
<file path=[Content_Types].xml><?xml version="1.0" encoding="utf-8"?>
<Types xmlns="http://schemas.openxmlformats.org/package/2006/content-types">
  <Default Extension="png" ContentType="image/png"/>
  <Default Extension="bin" ContentType="application/vnd.ms-office.activeX"/>
  <Default Extension="jpeg" ContentType="image/jpeg"/>
  <Default Extension="emf" ContentType="image/x-emf"/>
  <Default Extension="wmf" ContentType="image/x-wmf"/>
  <Default Extension="rels" ContentType="application/vnd.openxmlformats-package.relationships+xml"/>
  <Default Extension="xml" ContentType="application/xml"/>
  <Default Extension="wav" ContentType="audio/x-wav"/>
  <Default Extension="vml" ContentType="application/vnd.openxmlformats-officedocument.vmlDrawing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tags/tag2.xml" ContentType="application/vnd.openxmlformats-officedocument.presentationml.tags+xml"/>
  <Override PartName="/ppt/notesSlides/notesSlide1.xml" ContentType="application/vnd.openxmlformats-officedocument.presentationml.notesSlide+xml"/>
  <Override PartName="/ppt/tags/tag3.xml" ContentType="application/vnd.openxmlformats-officedocument.presentationml.tags+xml"/>
  <Override PartName="/ppt/notesSlides/notesSlide2.xml" ContentType="application/vnd.openxmlformats-officedocument.presentationml.notesSlide+xml"/>
  <Override PartName="/ppt/tags/tag4.xml" ContentType="application/vnd.openxmlformats-officedocument.presentationml.tags+xml"/>
  <Override PartName="/ppt/notesSlides/notesSlide3.xml" ContentType="application/vnd.openxmlformats-officedocument.presentationml.notesSlide+xml"/>
  <Override PartName="/ppt/tags/tag5.xml" ContentType="application/vnd.openxmlformats-officedocument.presentationml.tags+xml"/>
  <Override PartName="/ppt/notesSlides/notesSlide4.xml" ContentType="application/vnd.openxmlformats-officedocument.presentationml.notesSlide+xml"/>
  <Override PartName="/ppt/tags/tag6.xml" ContentType="application/vnd.openxmlformats-officedocument.presentationml.tags+xml"/>
  <Override PartName="/ppt/notesSlides/notesSlide5.xml" ContentType="application/vnd.openxmlformats-officedocument.presentationml.notesSlide+xml"/>
  <Override PartName="/ppt/tags/tag7.xml" ContentType="application/vnd.openxmlformats-officedocument.presentationml.tags+xml"/>
  <Override PartName="/ppt/notesSlides/notesSlide6.xml" ContentType="application/vnd.openxmlformats-officedocument.presentationml.notesSlide+xml"/>
  <Override PartName="/ppt/tags/tag8.xml" ContentType="application/vnd.openxmlformats-officedocument.presentationml.tags+xml"/>
  <Override PartName="/ppt/notesSlides/notesSlide7.xml" ContentType="application/vnd.openxmlformats-officedocument.presentationml.notesSlide+xml"/>
  <Override PartName="/ppt/media/audio2.wav" ContentType="audio/wav"/>
  <Override PartName="/ppt/tags/tag9.xml" ContentType="application/vnd.openxmlformats-officedocument.presentationml.tags+xml"/>
  <Override PartName="/ppt/notesSlides/notesSlide8.xml" ContentType="application/vnd.openxmlformats-officedocument.presentationml.notesSlide+xml"/>
  <Override PartName="/ppt/tags/tag10.xml" ContentType="application/vnd.openxmlformats-officedocument.presentationml.tags+xml"/>
  <Override PartName="/ppt/notesSlides/notesSlide9.xml" ContentType="application/vnd.openxmlformats-officedocument.presentationml.notesSlide+xml"/>
  <Override PartName="/ppt/tags/tag11.xml" ContentType="application/vnd.openxmlformats-officedocument.presentationml.tags+xml"/>
  <Override PartName="/ppt/notesSlides/notesSlide10.xml" ContentType="application/vnd.openxmlformats-officedocument.presentationml.notesSlide+xml"/>
  <Override PartName="/ppt/tags/tag12.xml" ContentType="application/vnd.openxmlformats-officedocument.presentationml.tags+xml"/>
  <Override PartName="/ppt/notesSlides/notesSlide11.xml" ContentType="application/vnd.openxmlformats-officedocument.presentationml.notesSlide+xml"/>
  <Override PartName="/ppt/tags/tag13.xml" ContentType="application/vnd.openxmlformats-officedocument.presentationml.tags+xml"/>
  <Override PartName="/ppt/notesSlides/notesSlide12.xml" ContentType="application/vnd.openxmlformats-officedocument.presentationml.notesSlide+xml"/>
  <Override PartName="/ppt/tags/tag14.xml" ContentType="application/vnd.openxmlformats-officedocument.presentationml.tags+xml"/>
  <Override PartName="/ppt/notesSlides/notesSlide13.xml" ContentType="application/vnd.openxmlformats-officedocument.presentationml.notesSlide+xml"/>
  <Override PartName="/ppt/tags/tag15.xml" ContentType="application/vnd.openxmlformats-officedocument.presentationml.tags+xml"/>
  <Override PartName="/ppt/notesSlides/notesSlide14.xml" ContentType="application/vnd.openxmlformats-officedocument.presentationml.notesSlide+xml"/>
  <Override PartName="/ppt/tags/tag16.xml" ContentType="application/vnd.openxmlformats-officedocument.presentationml.tags+xml"/>
  <Override PartName="/ppt/notesSlides/notesSlide15.xml" ContentType="application/vnd.openxmlformats-officedocument.presentationml.notesSlide+xml"/>
  <Override PartName="/ppt/tags/tag17.xml" ContentType="application/vnd.openxmlformats-officedocument.presentationml.tags+xml"/>
  <Override PartName="/ppt/notesSlides/notesSlide16.xml" ContentType="application/vnd.openxmlformats-officedocument.presentationml.notesSlide+xml"/>
  <Override PartName="/ppt/tags/tag18.xml" ContentType="application/vnd.openxmlformats-officedocument.presentationml.tags+xml"/>
  <Override PartName="/ppt/notesSlides/notesSlide17.xml" ContentType="application/vnd.openxmlformats-officedocument.presentationml.notesSlide+xml"/>
  <Override PartName="/ppt/tags/tag19.xml" ContentType="application/vnd.openxmlformats-officedocument.presentationml.tags+xml"/>
  <Override PartName="/ppt/notesSlides/notesSlide18.xml" ContentType="application/vnd.openxmlformats-officedocument.presentationml.notesSlide+xml"/>
  <Override PartName="/ppt/tags/tag20.xml" ContentType="application/vnd.openxmlformats-officedocument.presentationml.tags+xml"/>
  <Override PartName="/ppt/notesSlides/notesSlide19.xml" ContentType="application/vnd.openxmlformats-officedocument.presentationml.notesSlide+xml"/>
  <Override PartName="/ppt/tags/tag21.xml" ContentType="application/vnd.openxmlformats-officedocument.presentationml.tags+xml"/>
  <Override PartName="/ppt/notesSlides/notesSlide20.xml" ContentType="application/vnd.openxmlformats-officedocument.presentationml.notesSlide+xml"/>
  <Override PartName="/ppt/tags/tag22.xml" ContentType="application/vnd.openxmlformats-officedocument.presentationml.tags+xml"/>
  <Override PartName="/ppt/notesSlides/notesSlide21.xml" ContentType="application/vnd.openxmlformats-officedocument.presentationml.notesSlide+xml"/>
  <Override PartName="/ppt/tags/tag23.xml" ContentType="application/vnd.openxmlformats-officedocument.presentationml.tags+xml"/>
  <Override PartName="/ppt/notesSlides/notesSlide22.xml" ContentType="application/vnd.openxmlformats-officedocument.presentationml.notesSlide+xml"/>
  <Override PartName="/ppt/tags/tag24.xml" ContentType="application/vnd.openxmlformats-officedocument.presentationml.tags+xml"/>
  <Override PartName="/ppt/notesSlides/notesSlide23.xml" ContentType="application/vnd.openxmlformats-officedocument.presentationml.notesSlide+xml"/>
  <Override PartName="/ppt/tags/tag25.xml" ContentType="application/vnd.openxmlformats-officedocument.presentationml.tags+xml"/>
  <Override PartName="/ppt/notesSlides/notesSlide24.xml" ContentType="application/vnd.openxmlformats-officedocument.presentationml.notesSlide+xml"/>
  <Override PartName="/ppt/tags/tag26.xml" ContentType="application/vnd.openxmlformats-officedocument.presentationml.tags+xml"/>
  <Override PartName="/ppt/notesSlides/notesSlide25.xml" ContentType="application/vnd.openxmlformats-officedocument.presentationml.notesSlide+xml"/>
  <Override PartName="/ppt/tags/tag27.xml" ContentType="application/vnd.openxmlformats-officedocument.presentationml.tags+xml"/>
  <Override PartName="/ppt/notesSlides/notesSlide26.xml" ContentType="application/vnd.openxmlformats-officedocument.presentationml.notesSlide+xml"/>
  <Override PartName="/ppt/tags/tag28.xml" ContentType="application/vnd.openxmlformats-officedocument.presentationml.tags+xml"/>
  <Override PartName="/ppt/notesSlides/notesSlide27.xml" ContentType="application/vnd.openxmlformats-officedocument.presentationml.notesSlide+xml"/>
  <Override PartName="/ppt/tags/tag29.xml" ContentType="application/vnd.openxmlformats-officedocument.presentationml.tags+xml"/>
  <Override PartName="/ppt/notesSlides/notesSlide28.xml" ContentType="application/vnd.openxmlformats-officedocument.presentationml.notesSlide+xml"/>
  <Override PartName="/ppt/tags/tag30.xml" ContentType="application/vnd.openxmlformats-officedocument.presentationml.tags+xml"/>
  <Override PartName="/ppt/notesSlides/notesSlide29.xml" ContentType="application/vnd.openxmlformats-officedocument.presentationml.notesSlide+xml"/>
  <Override PartName="/ppt/tags/tag31.xml" ContentType="application/vnd.openxmlformats-officedocument.presentationml.tags+xml"/>
  <Override PartName="/ppt/notesSlides/notesSlide30.xml" ContentType="application/vnd.openxmlformats-officedocument.presentationml.notesSlide+xml"/>
  <Override PartName="/ppt/tags/tag32.xml" ContentType="application/vnd.openxmlformats-officedocument.presentationml.tags+xml"/>
  <Override PartName="/ppt/notesSlides/notesSlide31.xml" ContentType="application/vnd.openxmlformats-officedocument.presentationml.notesSlide+xml"/>
  <Override PartName="/ppt/tags/tag33.xml" ContentType="application/vnd.openxmlformats-officedocument.presentationml.tags+xml"/>
  <Override PartName="/ppt/notesSlides/notesSlide32.xml" ContentType="application/vnd.openxmlformats-officedocument.presentationml.notesSlide+xml"/>
  <Override PartName="/ppt/tags/tag34.xml" ContentType="application/vnd.openxmlformats-officedocument.presentationml.tags+xml"/>
  <Override PartName="/ppt/notesSlides/notesSlide33.xml" ContentType="application/vnd.openxmlformats-officedocument.presentationml.notesSlide+xml"/>
  <Override PartName="/ppt/tags/tag35.xml" ContentType="application/vnd.openxmlformats-officedocument.presentationml.tags+xml"/>
  <Override PartName="/ppt/notesSlides/notesSlide34.xml" ContentType="application/vnd.openxmlformats-officedocument.presentationml.notesSlide+xml"/>
  <Override PartName="/ppt/tags/tag36.xml" ContentType="application/vnd.openxmlformats-officedocument.presentationml.tags+xml"/>
  <Override PartName="/ppt/notesSlides/notesSlide35.xml" ContentType="application/vnd.openxmlformats-officedocument.presentationml.notesSlide+xml"/>
  <Override PartName="/ppt/tags/tag37.xml" ContentType="application/vnd.openxmlformats-officedocument.presentationml.tags+xml"/>
  <Override PartName="/ppt/notesSlides/notesSlide36.xml" ContentType="application/vnd.openxmlformats-officedocument.presentationml.notesSlide+xml"/>
  <Override PartName="/ppt/tags/tag38.xml" ContentType="application/vnd.openxmlformats-officedocument.presentationml.tags+xml"/>
  <Override PartName="/ppt/notesSlides/notesSlide37.xml" ContentType="application/vnd.openxmlformats-officedocument.presentationml.notesSlide+xml"/>
  <Override PartName="/ppt/tags/tag39.xml" ContentType="application/vnd.openxmlformats-officedocument.presentationml.tags+xml"/>
  <Override PartName="/ppt/notesSlides/notesSlide38.xml" ContentType="application/vnd.openxmlformats-officedocument.presentationml.notesSlide+xml"/>
  <Override PartName="/ppt/tags/tag40.xml" ContentType="application/vnd.openxmlformats-officedocument.presentationml.tags+xml"/>
  <Override PartName="/ppt/notesSlides/notesSlide39.xml" ContentType="application/vnd.openxmlformats-officedocument.presentationml.notesSlide+xml"/>
  <Override PartName="/ppt/tags/tag41.xml" ContentType="application/vnd.openxmlformats-officedocument.presentationml.tags+xml"/>
  <Override PartName="/ppt/notesSlides/notesSlide40.xml" ContentType="application/vnd.openxmlformats-officedocument.presentationml.notesSlide+xml"/>
  <Override PartName="/ppt/tags/tag42.xml" ContentType="application/vnd.openxmlformats-officedocument.presentationml.tags+xml"/>
  <Override PartName="/ppt/notesSlides/notesSlide41.xml" ContentType="application/vnd.openxmlformats-officedocument.presentationml.notesSlide+xml"/>
  <Override PartName="/ppt/tags/tag43.xml" ContentType="application/vnd.openxmlformats-officedocument.presentationml.tags+xml"/>
  <Override PartName="/ppt/notesSlides/notesSlide42.xml" ContentType="application/vnd.openxmlformats-officedocument.presentationml.notesSlide+xml"/>
  <Override PartName="/ppt/tags/tag44.xml" ContentType="application/vnd.openxmlformats-officedocument.presentationml.tags+xml"/>
  <Override PartName="/ppt/notesSlides/notesSlide43.xml" ContentType="application/vnd.openxmlformats-officedocument.presentationml.notesSlide+xml"/>
  <Override PartName="/ppt/tags/tag45.xml" ContentType="application/vnd.openxmlformats-officedocument.presentationml.tags+xml"/>
  <Override PartName="/ppt/notesSlides/notesSlide44.xml" ContentType="application/vnd.openxmlformats-officedocument.presentationml.notesSlide+xml"/>
  <Override PartName="/ppt/tags/tag46.xml" ContentType="application/vnd.openxmlformats-officedocument.presentationml.tags+xml"/>
  <Override PartName="/ppt/notesSlides/notesSlide45.xml" ContentType="application/vnd.openxmlformats-officedocument.presentationml.notesSlide+xml"/>
  <Override PartName="/ppt/tags/tag47.xml" ContentType="application/vnd.openxmlformats-officedocument.presentationml.tags+xml"/>
  <Override PartName="/ppt/notesSlides/notesSlide46.xml" ContentType="application/vnd.openxmlformats-officedocument.presentationml.notesSlide+xml"/>
  <Override PartName="/ppt/tags/tag48.xml" ContentType="application/vnd.openxmlformats-officedocument.presentationml.tags+xml"/>
  <Override PartName="/ppt/notesSlides/notesSlide47.xml" ContentType="application/vnd.openxmlformats-officedocument.presentationml.notesSlide+xml"/>
  <Override PartName="/ppt/tags/tag49.xml" ContentType="application/vnd.openxmlformats-officedocument.presentationml.tags+xml"/>
  <Override PartName="/ppt/notesSlides/notesSlide48.xml" ContentType="application/vnd.openxmlformats-officedocument.presentationml.notesSlide+xml"/>
  <Override PartName="/ppt/tags/tag50.xml" ContentType="application/vnd.openxmlformats-officedocument.presentationml.tags+xml"/>
  <Override PartName="/ppt/notesSlides/notesSlide49.xml" ContentType="application/vnd.openxmlformats-officedocument.presentationml.notesSlide+xml"/>
  <Override PartName="/ppt/tags/tag51.xml" ContentType="application/vnd.openxmlformats-officedocument.presentationml.tags+xml"/>
  <Override PartName="/ppt/notesSlides/notesSlide50.xml" ContentType="application/vnd.openxmlformats-officedocument.presentationml.notesSlide+xml"/>
  <Override PartName="/ppt/tags/tag52.xml" ContentType="application/vnd.openxmlformats-officedocument.presentationml.tags+xml"/>
  <Override PartName="/ppt/notesSlides/notesSlide51.xml" ContentType="application/vnd.openxmlformats-officedocument.presentationml.notesSlide+xml"/>
  <Override PartName="/ppt/tags/tag53.xml" ContentType="application/vnd.openxmlformats-officedocument.presentationml.tags+xml"/>
  <Override PartName="/ppt/notesSlides/notesSlide52.xml" ContentType="application/vnd.openxmlformats-officedocument.presentationml.notesSlide+xml"/>
  <Override PartName="/ppt/tags/tag54.xml" ContentType="application/vnd.openxmlformats-officedocument.presentationml.tags+xml"/>
  <Override PartName="/ppt/notesSlides/notesSlide53.xml" ContentType="application/vnd.openxmlformats-officedocument.presentationml.notesSlide+xml"/>
  <Override PartName="/ppt/tags/tag55.xml" ContentType="application/vnd.openxmlformats-officedocument.presentationml.tags+xml"/>
  <Override PartName="/ppt/notesSlides/notesSlide54.xml" ContentType="application/vnd.openxmlformats-officedocument.presentationml.notesSlide+xml"/>
  <Override PartName="/ppt/tags/tag56.xml" ContentType="application/vnd.openxmlformats-officedocument.presentationml.tags+xml"/>
  <Override PartName="/ppt/notesSlides/notesSlide55.xml" ContentType="application/vnd.openxmlformats-officedocument.presentationml.notesSlide+xml"/>
  <Override PartName="/ppt/tags/tag57.xml" ContentType="application/vnd.openxmlformats-officedocument.presentationml.tags+xml"/>
  <Override PartName="/ppt/notesSlides/notesSlide56.xml" ContentType="application/vnd.openxmlformats-officedocument.presentationml.notesSlide+xml"/>
  <Override PartName="/ppt/tags/tag58.xml" ContentType="application/vnd.openxmlformats-officedocument.presentationml.tags+xml"/>
  <Override PartName="/ppt/notesSlides/notesSlide57.xml" ContentType="application/vnd.openxmlformats-officedocument.presentationml.notesSlide+xml"/>
  <Override PartName="/ppt/tags/tag59.xml" ContentType="application/vnd.openxmlformats-officedocument.presentationml.tags+xml"/>
  <Override PartName="/ppt/notesSlides/notesSlide58.xml" ContentType="application/vnd.openxmlformats-officedocument.presentationml.notesSlide+xml"/>
  <Override PartName="/ppt/tags/tag60.xml" ContentType="application/vnd.openxmlformats-officedocument.presentationml.tags+xml"/>
  <Override PartName="/ppt/notesSlides/notesSlide59.xml" ContentType="application/vnd.openxmlformats-officedocument.presentationml.notesSlide+xml"/>
  <Override PartName="/ppt/tags/tag61.xml" ContentType="application/vnd.openxmlformats-officedocument.presentationml.tags+xml"/>
  <Override PartName="/ppt/notesSlides/notesSlide60.xml" ContentType="application/vnd.openxmlformats-officedocument.presentationml.notesSlide+xml"/>
  <Override PartName="/ppt/tags/tag62.xml" ContentType="application/vnd.openxmlformats-officedocument.presentationml.tags+xml"/>
  <Override PartName="/ppt/notesSlides/notesSlide61.xml" ContentType="application/vnd.openxmlformats-officedocument.presentationml.notesSlide+xml"/>
  <Override PartName="/ppt/tags/tag63.xml" ContentType="application/vnd.openxmlformats-officedocument.presentationml.tags+xml"/>
  <Override PartName="/ppt/notesSlides/notesSlide62.xml" ContentType="application/vnd.openxmlformats-officedocument.presentationml.notesSlide+xml"/>
  <Override PartName="/ppt/tags/tag64.xml" ContentType="application/vnd.openxmlformats-officedocument.presentationml.tags+xml"/>
  <Override PartName="/ppt/notesSlides/notesSlide63.xml" ContentType="application/vnd.openxmlformats-officedocument.presentationml.notesSlide+xml"/>
  <Override PartName="/ppt/tags/tag65.xml" ContentType="application/vnd.openxmlformats-officedocument.presentationml.tags+xml"/>
  <Override PartName="/ppt/notesSlides/notesSlide64.xml" ContentType="application/vnd.openxmlformats-officedocument.presentationml.notesSlide+xml"/>
  <Override PartName="/ppt/tags/tag66.xml" ContentType="application/vnd.openxmlformats-officedocument.presentationml.tags+xml"/>
  <Override PartName="/ppt/notesSlides/notesSlide65.xml" ContentType="application/vnd.openxmlformats-officedocument.presentationml.notesSlide+xml"/>
  <Override PartName="/ppt/tags/tag67.xml" ContentType="application/vnd.openxmlformats-officedocument.presentationml.tags+xml"/>
  <Override PartName="/ppt/notesSlides/notesSlide66.xml" ContentType="application/vnd.openxmlformats-officedocument.presentationml.notesSlide+xml"/>
  <Override PartName="/ppt/tags/tag68.xml" ContentType="application/vnd.openxmlformats-officedocument.presentationml.tags+xml"/>
  <Override PartName="/ppt/notesSlides/notesSlide67.xml" ContentType="application/vnd.openxmlformats-officedocument.presentationml.notesSlide+xml"/>
  <Override PartName="/ppt/tags/tag69.xml" ContentType="application/vnd.openxmlformats-officedocument.presentationml.tags+xml"/>
  <Override PartName="/ppt/notesSlides/notesSlide68.xml" ContentType="application/vnd.openxmlformats-officedocument.presentationml.notesSlide+xml"/>
  <Override PartName="/ppt/tags/tag70.xml" ContentType="application/vnd.openxmlformats-officedocument.presentationml.tags+xml"/>
  <Override PartName="/ppt/notesSlides/notesSlide69.xml" ContentType="application/vnd.openxmlformats-officedocument.presentationml.notesSlide+xml"/>
  <Override PartName="/ppt/tags/tag71.xml" ContentType="application/vnd.openxmlformats-officedocument.presentationml.tags+xml"/>
  <Override PartName="/ppt/notesSlides/notesSlide70.xml" ContentType="application/vnd.openxmlformats-officedocument.presentationml.notesSlide+xml"/>
  <Override PartName="/ppt/tags/tag72.xml" ContentType="application/vnd.openxmlformats-officedocument.presentationml.tags+xml"/>
  <Override PartName="/ppt/notesSlides/notesSlide71.xml" ContentType="application/vnd.openxmlformats-officedocument.presentationml.notesSlide+xml"/>
  <Override PartName="/ppt/tags/tag73.xml" ContentType="application/vnd.openxmlformats-officedocument.presentationml.tags+xml"/>
  <Override PartName="/ppt/notesSlides/notesSlide72.xml" ContentType="application/vnd.openxmlformats-officedocument.presentationml.notesSlide+xml"/>
  <Override PartName="/ppt/tags/tag74.xml" ContentType="application/vnd.openxmlformats-officedocument.presentationml.tags+xml"/>
  <Override PartName="/ppt/notesSlides/notesSlide73.xml" ContentType="application/vnd.openxmlformats-officedocument.presentationml.notesSlide+xml"/>
  <Override PartName="/ppt/tags/tag75.xml" ContentType="application/vnd.openxmlformats-officedocument.presentationml.tags+xml"/>
  <Override PartName="/ppt/notesSlides/notesSlide74.xml" ContentType="application/vnd.openxmlformats-officedocument.presentationml.notesSlide+xml"/>
  <Override PartName="/ppt/tags/tag76.xml" ContentType="application/vnd.openxmlformats-officedocument.presentationml.tags+xml"/>
  <Override PartName="/ppt/notesSlides/notesSlide75.xml" ContentType="application/vnd.openxmlformats-officedocument.presentationml.notesSlide+xml"/>
  <Override PartName="/ppt/tags/tag77.xml" ContentType="application/vnd.openxmlformats-officedocument.presentationml.tags+xml"/>
  <Override PartName="/ppt/notesSlides/notesSlide76.xml" ContentType="application/vnd.openxmlformats-officedocument.presentationml.notesSlide+xml"/>
  <Override PartName="/ppt/tags/tag78.xml" ContentType="application/vnd.openxmlformats-officedocument.presentationml.tags+xml"/>
  <Override PartName="/ppt/notesSlides/notesSlide77.xml" ContentType="application/vnd.openxmlformats-officedocument.presentationml.notesSlide+xml"/>
  <Override PartName="/ppt/tags/tag79.xml" ContentType="application/vnd.openxmlformats-officedocument.presentationml.tags+xml"/>
  <Override PartName="/ppt/notesSlides/notesSlide78.xml" ContentType="application/vnd.openxmlformats-officedocument.presentationml.notesSlide+xml"/>
  <Override PartName="/ppt/tags/tag80.xml" ContentType="application/vnd.openxmlformats-officedocument.presentationml.tags+xml"/>
  <Override PartName="/ppt/notesSlides/notesSlide79.xml" ContentType="application/vnd.openxmlformats-officedocument.presentationml.notesSlide+xml"/>
  <Override PartName="/ppt/tags/tag81.xml" ContentType="application/vnd.openxmlformats-officedocument.presentationml.tags+xml"/>
  <Override PartName="/ppt/notesSlides/notesSlide80.xml" ContentType="application/vnd.openxmlformats-officedocument.presentationml.notesSlide+xml"/>
  <Override PartName="/ppt/tags/tag82.xml" ContentType="application/vnd.openxmlformats-officedocument.presentationml.tags+xml"/>
  <Override PartName="/ppt/notesSlides/notesSlide81.xml" ContentType="application/vnd.openxmlformats-officedocument.presentationml.notesSlide+xml"/>
  <Override PartName="/ppt/tags/tag83.xml" ContentType="application/vnd.openxmlformats-officedocument.presentationml.tags+xml"/>
  <Override PartName="/ppt/notesSlides/notesSlide82.xml" ContentType="application/vnd.openxmlformats-officedocument.presentationml.notesSlide+xml"/>
  <Override PartName="/ppt/tags/tag84.xml" ContentType="application/vnd.openxmlformats-officedocument.presentationml.tags+xml"/>
  <Override PartName="/ppt/notesSlides/notesSlide83.xml" ContentType="application/vnd.openxmlformats-officedocument.presentationml.notesSlide+xml"/>
  <Override PartName="/ppt/media/audio6.wav" ContentType="audio/wav"/>
  <Override PartName="/ppt/tags/tag85.xml" ContentType="application/vnd.openxmlformats-officedocument.presentationml.tags+xml"/>
  <Override PartName="/ppt/notesSlides/notesSlide84.xml" ContentType="application/vnd.openxmlformats-officedocument.presentationml.notesSlide+xml"/>
  <Override PartName="/ppt/tags/tag86.xml" ContentType="application/vnd.openxmlformats-officedocument.presentationml.tags+xml"/>
  <Override PartName="/ppt/notesSlides/notesSlide85.xml" ContentType="application/vnd.openxmlformats-officedocument.presentationml.notesSlide+xml"/>
  <Override PartName="/ppt/tags/tag87.xml" ContentType="application/vnd.openxmlformats-officedocument.presentationml.tags+xml"/>
  <Override PartName="/ppt/notesSlides/notesSlide86.xml" ContentType="application/vnd.openxmlformats-officedocument.presentationml.notesSlide+xml"/>
  <Override PartName="/ppt/tags/tag88.xml" ContentType="application/vnd.openxmlformats-officedocument.presentationml.tags+xml"/>
  <Override PartName="/ppt/notesSlides/notesSlide87.xml" ContentType="application/vnd.openxmlformats-officedocument.presentationml.notesSlide+xml"/>
  <Override PartName="/ppt/tags/tag89.xml" ContentType="application/vnd.openxmlformats-officedocument.presentationml.tags+xml"/>
  <Override PartName="/ppt/notesSlides/notesSlide88.xml" ContentType="application/vnd.openxmlformats-officedocument.presentationml.notesSlide+xml"/>
  <Override PartName="/ppt/tags/tag90.xml" ContentType="application/vnd.openxmlformats-officedocument.presentationml.tags+xml"/>
  <Override PartName="/ppt/notesSlides/notesSlide89.xml" ContentType="application/vnd.openxmlformats-officedocument.presentationml.notesSlide+xml"/>
  <Override PartName="/ppt/tags/tag91.xml" ContentType="application/vnd.openxmlformats-officedocument.presentationml.tags+xml"/>
  <Override PartName="/ppt/notesSlides/notesSlide90.xml" ContentType="application/vnd.openxmlformats-officedocument.presentationml.notesSlide+xml"/>
  <Override PartName="/ppt/tags/tag92.xml" ContentType="application/vnd.openxmlformats-officedocument.presentationml.tags+xml"/>
  <Override PartName="/ppt/notesSlides/notesSlide91.xml" ContentType="application/vnd.openxmlformats-officedocument.presentationml.notesSlide+xml"/>
  <Override PartName="/ppt/tags/tag93.xml" ContentType="application/vnd.openxmlformats-officedocument.presentationml.tags+xml"/>
  <Override PartName="/ppt/notesSlides/notesSlide92.xml" ContentType="application/vnd.openxmlformats-officedocument.presentationml.notesSlide+xml"/>
  <Override PartName="/ppt/tags/tag94.xml" ContentType="application/vnd.openxmlformats-officedocument.presentationml.tags+xml"/>
  <Override PartName="/ppt/notesSlides/notesSlide93.xml" ContentType="application/vnd.openxmlformats-officedocument.presentationml.notesSlide+xml"/>
  <Override PartName="/ppt/tags/tag95.xml" ContentType="application/vnd.openxmlformats-officedocument.presentationml.tags+xml"/>
  <Override PartName="/ppt/notesSlides/notesSlide94.xml" ContentType="application/vnd.openxmlformats-officedocument.presentationml.notesSlide+xml"/>
  <Override PartName="/ppt/tags/tag96.xml" ContentType="application/vnd.openxmlformats-officedocument.presentationml.tags+xml"/>
  <Override PartName="/ppt/notesSlides/notesSlide95.xml" ContentType="application/vnd.openxmlformats-officedocument.presentationml.notesSlide+xml"/>
  <Override PartName="/ppt/tags/tag97.xml" ContentType="application/vnd.openxmlformats-officedocument.presentationml.tags+xml"/>
  <Override PartName="/ppt/notesSlides/notesSlide96.xml" ContentType="application/vnd.openxmlformats-officedocument.presentationml.notesSlide+xml"/>
  <Override PartName="/ppt/tags/tag98.xml" ContentType="application/vnd.openxmlformats-officedocument.presentationml.tags+xml"/>
  <Override PartName="/ppt/notesSlides/notesSlide97.xml" ContentType="application/vnd.openxmlformats-officedocument.presentationml.notesSlide+xml"/>
  <Override PartName="/ppt/tags/tag99.xml" ContentType="application/vnd.openxmlformats-officedocument.presentationml.tags+xml"/>
  <Override PartName="/ppt/notesSlides/notesSlide98.xml" ContentType="application/vnd.openxmlformats-officedocument.presentationml.notesSlide+xml"/>
  <Override PartName="/ppt/tags/tag100.xml" ContentType="application/vnd.openxmlformats-officedocument.presentationml.tags+xml"/>
  <Override PartName="/ppt/notesSlides/notesSlide99.xml" ContentType="application/vnd.openxmlformats-officedocument.presentationml.notesSlide+xml"/>
  <Override PartName="/ppt/tags/tag101.xml" ContentType="application/vnd.openxmlformats-officedocument.presentationml.tags+xml"/>
  <Override PartName="/ppt/notesSlides/notesSlide100.xml" ContentType="application/vnd.openxmlformats-officedocument.presentationml.notesSlide+xml"/>
  <Override PartName="/ppt/tags/tag102.xml" ContentType="application/vnd.openxmlformats-officedocument.presentationml.tags+xml"/>
  <Override PartName="/ppt/notesSlides/notesSlide101.xml" ContentType="application/vnd.openxmlformats-officedocument.presentationml.notesSlide+xml"/>
  <Override PartName="/ppt/tags/tag103.xml" ContentType="application/vnd.openxmlformats-officedocument.presentationml.tags+xml"/>
  <Override PartName="/ppt/notesSlides/notesSlide102.xml" ContentType="application/vnd.openxmlformats-officedocument.presentationml.notesSlide+xml"/>
  <Override PartName="/ppt/tags/tag104.xml" ContentType="application/vnd.openxmlformats-officedocument.presentationml.tags+xml"/>
  <Override PartName="/ppt/notesSlides/notesSlide103.xml" ContentType="application/vnd.openxmlformats-officedocument.presentationml.notesSlide+xml"/>
  <Override PartName="/ppt/tags/tag105.xml" ContentType="application/vnd.openxmlformats-officedocument.presentationml.tags+xml"/>
  <Override PartName="/ppt/notesSlides/notesSlide104.xml" ContentType="application/vnd.openxmlformats-officedocument.presentationml.notesSlide+xml"/>
  <Override PartName="/ppt/tags/tag106.xml" ContentType="application/vnd.openxmlformats-officedocument.presentationml.tags+xml"/>
  <Override PartName="/ppt/notesSlides/notesSlide105.xml" ContentType="application/vnd.openxmlformats-officedocument.presentationml.notesSlide+xml"/>
  <Override PartName="/ppt/tags/tag107.xml" ContentType="application/vnd.openxmlformats-officedocument.presentationml.tags+xml"/>
  <Override PartName="/ppt/notesSlides/notesSlide106.xml" ContentType="application/vnd.openxmlformats-officedocument.presentationml.notesSlide+xml"/>
  <Override PartName="/ppt/tags/tag108.xml" ContentType="application/vnd.openxmlformats-officedocument.presentationml.tags+xml"/>
  <Override PartName="/ppt/notesSlides/notesSlide107.xml" ContentType="application/vnd.openxmlformats-officedocument.presentationml.notesSlide+xml"/>
  <Override PartName="/ppt/tags/tag109.xml" ContentType="application/vnd.openxmlformats-officedocument.presentationml.tags+xml"/>
  <Override PartName="/ppt/notesSlides/notesSlide108.xml" ContentType="application/vnd.openxmlformats-officedocument.presentationml.notesSlide+xml"/>
  <Override PartName="/ppt/tags/tag110.xml" ContentType="application/vnd.openxmlformats-officedocument.presentationml.tags+xml"/>
  <Override PartName="/ppt/notesSlides/notesSlide109.xml" ContentType="application/vnd.openxmlformats-officedocument.presentationml.notesSlide+xml"/>
  <Override PartName="/ppt/tags/tag111.xml" ContentType="application/vnd.openxmlformats-officedocument.presentationml.tags+xml"/>
  <Override PartName="/ppt/notesSlides/notesSlide110.xml" ContentType="application/vnd.openxmlformats-officedocument.presentationml.notesSlide+xml"/>
  <Override PartName="/ppt/tags/tag112.xml" ContentType="application/vnd.openxmlformats-officedocument.presentationml.tags+xml"/>
  <Override PartName="/ppt/notesSlides/notesSlide111.xml" ContentType="application/vnd.openxmlformats-officedocument.presentationml.notesSlide+xml"/>
  <Override PartName="/ppt/tags/tag113.xml" ContentType="application/vnd.openxmlformats-officedocument.presentationml.tags+xml"/>
  <Override PartName="/ppt/notesSlides/notesSlide112.xml" ContentType="application/vnd.openxmlformats-officedocument.presentationml.notesSlide+xml"/>
  <Override PartName="/ppt/tags/tag114.xml" ContentType="application/vnd.openxmlformats-officedocument.presentationml.tags+xml"/>
  <Override PartName="/ppt/notesSlides/notesSlide113.xml" ContentType="application/vnd.openxmlformats-officedocument.presentationml.notesSlide+xml"/>
  <Override PartName="/ppt/tags/tag115.xml" ContentType="application/vnd.openxmlformats-officedocument.presentationml.tags+xml"/>
  <Override PartName="/ppt/notesSlides/notesSlide114.xml" ContentType="application/vnd.openxmlformats-officedocument.presentationml.notesSlide+xml"/>
  <Override PartName="/ppt/tags/tag116.xml" ContentType="application/vnd.openxmlformats-officedocument.presentationml.tags+xml"/>
  <Override PartName="/ppt/notesSlides/notesSlide115.xml" ContentType="application/vnd.openxmlformats-officedocument.presentationml.notesSlide+xml"/>
  <Override PartName="/ppt/tags/tag117.xml" ContentType="application/vnd.openxmlformats-officedocument.presentationml.tags+xml"/>
  <Override PartName="/ppt/notesSlides/notesSlide116.xml" ContentType="application/vnd.openxmlformats-officedocument.presentationml.notesSlide+xml"/>
  <Override PartName="/ppt/tags/tag118.xml" ContentType="application/vnd.openxmlformats-officedocument.presentationml.tags+xml"/>
  <Override PartName="/ppt/notesSlides/notesSlide117.xml" ContentType="application/vnd.openxmlformats-officedocument.presentationml.notesSlide+xml"/>
  <Override PartName="/ppt/tags/tag119.xml" ContentType="application/vnd.openxmlformats-officedocument.presentationml.tags+xml"/>
  <Override PartName="/ppt/notesSlides/notesSlide118.xml" ContentType="application/vnd.openxmlformats-officedocument.presentationml.notesSlide+xml"/>
  <Override PartName="/ppt/tags/tag120.xml" ContentType="application/vnd.openxmlformats-officedocument.presentationml.tags+xml"/>
  <Override PartName="/ppt/notesSlides/notesSlide119.xml" ContentType="application/vnd.openxmlformats-officedocument.presentationml.notesSlide+xml"/>
  <Override PartName="/ppt/tags/tag121.xml" ContentType="application/vnd.openxmlformats-officedocument.presentationml.tags+xml"/>
  <Override PartName="/ppt/notesSlides/notesSlide120.xml" ContentType="application/vnd.openxmlformats-officedocument.presentationml.notesSlide+xml"/>
  <Override PartName="/ppt/tags/tag122.xml" ContentType="application/vnd.openxmlformats-officedocument.presentationml.tags+xml"/>
  <Override PartName="/ppt/notesSlides/notesSlide121.xml" ContentType="application/vnd.openxmlformats-officedocument.presentationml.notesSlide+xml"/>
  <Override PartName="/ppt/tags/tag123.xml" ContentType="application/vnd.openxmlformats-officedocument.presentationml.tags+xml"/>
  <Override PartName="/ppt/notesSlides/notesSlide122.xml" ContentType="application/vnd.openxmlformats-officedocument.presentationml.notesSlide+xml"/>
  <Override PartName="/ppt/tags/tag124.xml" ContentType="application/vnd.openxmlformats-officedocument.presentationml.tags+xml"/>
  <Override PartName="/ppt/notesSlides/notesSlide123.xml" ContentType="application/vnd.openxmlformats-officedocument.presentationml.notesSlide+xml"/>
  <Override PartName="/ppt/tags/tag125.xml" ContentType="application/vnd.openxmlformats-officedocument.presentationml.tags+xml"/>
  <Override PartName="/ppt/notesSlides/notesSlide124.xml" ContentType="application/vnd.openxmlformats-officedocument.presentationml.notesSlide+xml"/>
  <Override PartName="/ppt/tags/tag126.xml" ContentType="application/vnd.openxmlformats-officedocument.presentationml.tags+xml"/>
  <Override PartName="/ppt/notesSlides/notesSlide125.xml" ContentType="application/vnd.openxmlformats-officedocument.presentationml.notesSlide+xml"/>
  <Override PartName="/ppt/tags/tag127.xml" ContentType="application/vnd.openxmlformats-officedocument.presentationml.tags+xml"/>
  <Override PartName="/ppt/notesSlides/notesSlide126.xml" ContentType="application/vnd.openxmlformats-officedocument.presentationml.notesSlide+xml"/>
  <Override PartName="/ppt/tags/tag128.xml" ContentType="application/vnd.openxmlformats-officedocument.presentationml.tags+xml"/>
  <Override PartName="/ppt/notesSlides/notesSlide127.xml" ContentType="application/vnd.openxmlformats-officedocument.presentationml.notesSlide+xml"/>
  <Override PartName="/ppt/tags/tag129.xml" ContentType="application/vnd.openxmlformats-officedocument.presentationml.tags+xml"/>
  <Override PartName="/ppt/notesSlides/notesSlide128.xml" ContentType="application/vnd.openxmlformats-officedocument.presentationml.notesSlide+xml"/>
  <Override PartName="/ppt/tags/tag130.xml" ContentType="application/vnd.openxmlformats-officedocument.presentationml.tags+xml"/>
  <Override PartName="/ppt/notesSlides/notesSlide129.xml" ContentType="application/vnd.openxmlformats-officedocument.presentationml.notesSlide+xml"/>
  <Override PartName="/ppt/tags/tag131.xml" ContentType="application/vnd.openxmlformats-officedocument.presentationml.tags+xml"/>
  <Override PartName="/ppt/activeX/activeX1.xml" ContentType="application/vnd.ms-office.activeX+xml"/>
  <Override PartName="/ppt/activeX/activeX2.xml" ContentType="application/vnd.ms-office.activeX+xml"/>
  <Override PartName="/ppt/activeX/activeX3.xml" ContentType="application/vnd.ms-office.activeX+xml"/>
  <Override PartName="/ppt/activeX/activeX4.xml" ContentType="application/vnd.ms-office.activeX+xml"/>
  <Override PartName="/ppt/activeX/activeX5.xml" ContentType="application/vnd.ms-office.activeX+xml"/>
  <Override PartName="/ppt/activeX/activeX6.xml" ContentType="application/vnd.ms-office.activeX+xml"/>
  <Override PartName="/ppt/activeX/activeX7.xml" ContentType="application/vnd.ms-office.activeX+xml"/>
  <Override PartName="/ppt/activeX/activeX8.xml" ContentType="application/vnd.ms-office.activeX+xml"/>
  <Override PartName="/ppt/activeX/activeX9.xml" ContentType="application/vnd.ms-office.activeX+xml"/>
  <Override PartName="/ppt/activeX/activeX10.xml" ContentType="application/vnd.ms-office.activeX+xml"/>
  <Override PartName="/ppt/notesSlides/notesSlide130.xml" ContentType="application/vnd.openxmlformats-officedocument.presentationml.notesSlide+xml"/>
  <Override PartName="/ppt/tags/tag132.xml" ContentType="application/vnd.openxmlformats-officedocument.presentationml.tags+xml"/>
  <Override PartName="/ppt/notesSlides/notesSlide131.xml" ContentType="application/vnd.openxmlformats-officedocument.presentationml.notesSlide+xml"/>
  <Override PartName="/ppt/tags/tag133.xml" ContentType="application/vnd.openxmlformats-officedocument.presentationml.tags+xml"/>
  <Override PartName="/ppt/notesSlides/notesSlide132.xml" ContentType="application/vnd.openxmlformats-officedocument.presentationml.notesSlide+xml"/>
  <Override PartName="/ppt/tags/tag134.xml" ContentType="application/vnd.openxmlformats-officedocument.presentationml.tags+xml"/>
  <Override PartName="/ppt/notesSlides/notesSlide133.xml" ContentType="application/vnd.openxmlformats-officedocument.presentationml.notesSlide+xml"/>
  <Override PartName="/ppt/tags/tag135.xml" ContentType="application/vnd.openxmlformats-officedocument.presentationml.tags+xml"/>
  <Override PartName="/ppt/notesSlides/notesSlide134.xml" ContentType="application/vnd.openxmlformats-officedocument.presentationml.notesSlide+xml"/>
  <Override PartName="/ppt/tags/tag136.xml" ContentType="application/vnd.openxmlformats-officedocument.presentationml.tags+xml"/>
  <Override PartName="/ppt/notesSlides/notesSlide135.xml" ContentType="application/vnd.openxmlformats-officedocument.presentationml.notesSlide+xml"/>
  <Override PartName="/ppt/tags/tag137.xml" ContentType="application/vnd.openxmlformats-officedocument.presentationml.tags+xml"/>
  <Override PartName="/ppt/notesSlides/notesSlide136.xml" ContentType="application/vnd.openxmlformats-officedocument.presentationml.notesSlide+xml"/>
  <Override PartName="/ppt/tags/tag138.xml" ContentType="application/vnd.openxmlformats-officedocument.presentationml.tags+xml"/>
  <Override PartName="/ppt/notesSlides/notesSlide137.xml" ContentType="application/vnd.openxmlformats-officedocument.presentationml.notesSlide+xml"/>
  <Override PartName="/ppt/tags/tag139.xml" ContentType="application/vnd.openxmlformats-officedocument.presentationml.tags+xml"/>
  <Override PartName="/ppt/notesSlides/notesSlide138.xml" ContentType="application/vnd.openxmlformats-officedocument.presentationml.notesSlide+xml"/>
  <Override PartName="/ppt/tags/tag140.xml" ContentType="application/vnd.openxmlformats-officedocument.presentationml.tags+xml"/>
  <Override PartName="/ppt/notesSlides/notesSlide139.xml" ContentType="application/vnd.openxmlformats-officedocument.presentationml.notesSlide+xml"/>
  <Override PartName="/ppt/tags/tag141.xml" ContentType="application/vnd.openxmlformats-officedocument.presentationml.tags+xml"/>
  <Override PartName="/ppt/notesSlides/notesSlide140.xml" ContentType="application/vnd.openxmlformats-officedocument.presentationml.notesSlide+xml"/>
  <Override PartName="/ppt/tags/tag142.xml" ContentType="application/vnd.openxmlformats-officedocument.presentationml.tags+xml"/>
  <Override PartName="/ppt/notesSlides/notesSlide141.xml" ContentType="application/vnd.openxmlformats-officedocument.presentationml.notesSlide+xml"/>
  <Override PartName="/ppt/tags/tag143.xml" ContentType="application/vnd.openxmlformats-officedocument.presentationml.tags+xml"/>
  <Override PartName="/ppt/notesSlides/notesSlide142.xml" ContentType="application/vnd.openxmlformats-officedocument.presentationml.notesSlide+xml"/>
  <Override PartName="/ppt/tags/tag144.xml" ContentType="application/vnd.openxmlformats-officedocument.presentationml.tags+xml"/>
  <Override PartName="/ppt/notesSlides/notesSlide143.xml" ContentType="application/vnd.openxmlformats-officedocument.presentationml.notesSlide+xml"/>
  <Override PartName="/ppt/tags/tag145.xml" ContentType="application/vnd.openxmlformats-officedocument.presentationml.tags+xml"/>
  <Override PartName="/ppt/notesSlides/notesSlide144.xml" ContentType="application/vnd.openxmlformats-officedocument.presentationml.notesSlide+xml"/>
  <Override PartName="/ppt/tags/tag146.xml" ContentType="application/vnd.openxmlformats-officedocument.presentationml.tags+xml"/>
  <Override PartName="/ppt/notesSlides/notesSlide145.xml" ContentType="application/vnd.openxmlformats-officedocument.presentationml.notesSlide+xml"/>
  <Override PartName="/ppt/tags/tag147.xml" ContentType="application/vnd.openxmlformats-officedocument.presentationml.tags+xml"/>
  <Override PartName="/ppt/notesSlides/notesSlide146.xml" ContentType="application/vnd.openxmlformats-officedocument.presentationml.notesSlide+xml"/>
  <Override PartName="/ppt/tags/tag148.xml" ContentType="application/vnd.openxmlformats-officedocument.presentationml.tags+xml"/>
  <Override PartName="/ppt/notesSlides/notesSlide147.xml" ContentType="application/vnd.openxmlformats-officedocument.presentationml.notesSlide+xml"/>
  <Override PartName="/ppt/tags/tag149.xml" ContentType="application/vnd.openxmlformats-officedocument.presentationml.tags+xml"/>
  <Override PartName="/ppt/notesSlides/notesSlide148.xml" ContentType="application/vnd.openxmlformats-officedocument.presentationml.notesSlide+xml"/>
  <Override PartName="/ppt/tags/tag150.xml" ContentType="application/vnd.openxmlformats-officedocument.presentationml.tags+xml"/>
  <Override PartName="/ppt/notesSlides/notesSlide149.xml" ContentType="application/vnd.openxmlformats-officedocument.presentationml.notesSlide+xml"/>
  <Override PartName="/ppt/tags/tag151.xml" ContentType="application/vnd.openxmlformats-officedocument.presentationml.tags+xml"/>
  <Override PartName="/ppt/notesSlides/notesSlide150.xml" ContentType="application/vnd.openxmlformats-officedocument.presentationml.notesSlide+xml"/>
  <Override PartName="/ppt/tags/tag152.xml" ContentType="application/vnd.openxmlformats-officedocument.presentationml.tags+xml"/>
  <Override PartName="/ppt/notesSlides/notesSlide15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76" r:id="rId1"/>
  </p:sldMasterIdLst>
  <p:notesMasterIdLst>
    <p:notesMasterId r:id="rId153"/>
  </p:notesMasterIdLst>
  <p:sldIdLst>
    <p:sldId id="799" r:id="rId2"/>
    <p:sldId id="778" r:id="rId3"/>
    <p:sldId id="708" r:id="rId4"/>
    <p:sldId id="858" r:id="rId5"/>
    <p:sldId id="849" r:id="rId6"/>
    <p:sldId id="848" r:id="rId7"/>
    <p:sldId id="859" r:id="rId8"/>
    <p:sldId id="850" r:id="rId9"/>
    <p:sldId id="861" r:id="rId10"/>
    <p:sldId id="862" r:id="rId11"/>
    <p:sldId id="860" r:id="rId12"/>
    <p:sldId id="863" r:id="rId13"/>
    <p:sldId id="864" r:id="rId14"/>
    <p:sldId id="865" r:id="rId15"/>
    <p:sldId id="867" r:id="rId16"/>
    <p:sldId id="866" r:id="rId17"/>
    <p:sldId id="868" r:id="rId18"/>
    <p:sldId id="869" r:id="rId19"/>
    <p:sldId id="870" r:id="rId20"/>
    <p:sldId id="871" r:id="rId21"/>
    <p:sldId id="872" r:id="rId22"/>
    <p:sldId id="873" r:id="rId23"/>
    <p:sldId id="874" r:id="rId24"/>
    <p:sldId id="876" r:id="rId25"/>
    <p:sldId id="875" r:id="rId26"/>
    <p:sldId id="877" r:id="rId27"/>
    <p:sldId id="739" r:id="rId28"/>
    <p:sldId id="879" r:id="rId29"/>
    <p:sldId id="878" r:id="rId30"/>
    <p:sldId id="880" r:id="rId31"/>
    <p:sldId id="881" r:id="rId32"/>
    <p:sldId id="882" r:id="rId33"/>
    <p:sldId id="883" r:id="rId34"/>
    <p:sldId id="884" r:id="rId35"/>
    <p:sldId id="885" r:id="rId36"/>
    <p:sldId id="886" r:id="rId37"/>
    <p:sldId id="887" r:id="rId38"/>
    <p:sldId id="889" r:id="rId39"/>
    <p:sldId id="890" r:id="rId40"/>
    <p:sldId id="888" r:id="rId41"/>
    <p:sldId id="891" r:id="rId42"/>
    <p:sldId id="892" r:id="rId43"/>
    <p:sldId id="893" r:id="rId44"/>
    <p:sldId id="894" r:id="rId45"/>
    <p:sldId id="895" r:id="rId46"/>
    <p:sldId id="896" r:id="rId47"/>
    <p:sldId id="897" r:id="rId48"/>
    <p:sldId id="898" r:id="rId49"/>
    <p:sldId id="899" r:id="rId50"/>
    <p:sldId id="900" r:id="rId51"/>
    <p:sldId id="901" r:id="rId52"/>
    <p:sldId id="903" r:id="rId53"/>
    <p:sldId id="902" r:id="rId54"/>
    <p:sldId id="904" r:id="rId55"/>
    <p:sldId id="905" r:id="rId56"/>
    <p:sldId id="906" r:id="rId57"/>
    <p:sldId id="908" r:id="rId58"/>
    <p:sldId id="907" r:id="rId59"/>
    <p:sldId id="909" r:id="rId60"/>
    <p:sldId id="911" r:id="rId61"/>
    <p:sldId id="910" r:id="rId62"/>
    <p:sldId id="912" r:id="rId63"/>
    <p:sldId id="913" r:id="rId64"/>
    <p:sldId id="914" r:id="rId65"/>
    <p:sldId id="915" r:id="rId66"/>
    <p:sldId id="916" r:id="rId67"/>
    <p:sldId id="917" r:id="rId68"/>
    <p:sldId id="919" r:id="rId69"/>
    <p:sldId id="920" r:id="rId70"/>
    <p:sldId id="921" r:id="rId71"/>
    <p:sldId id="781" r:id="rId72"/>
    <p:sldId id="663" r:id="rId73"/>
    <p:sldId id="600" r:id="rId74"/>
    <p:sldId id="601" r:id="rId75"/>
    <p:sldId id="662" r:id="rId76"/>
    <p:sldId id="665" r:id="rId77"/>
    <p:sldId id="664" r:id="rId78"/>
    <p:sldId id="667" r:id="rId79"/>
    <p:sldId id="666" r:id="rId80"/>
    <p:sldId id="668" r:id="rId81"/>
    <p:sldId id="669" r:id="rId82"/>
    <p:sldId id="780" r:id="rId83"/>
    <p:sldId id="602" r:id="rId84"/>
    <p:sldId id="606" r:id="rId85"/>
    <p:sldId id="609" r:id="rId86"/>
    <p:sldId id="610" r:id="rId87"/>
    <p:sldId id="611" r:id="rId88"/>
    <p:sldId id="612" r:id="rId89"/>
    <p:sldId id="614" r:id="rId90"/>
    <p:sldId id="615" r:id="rId91"/>
    <p:sldId id="616" r:id="rId92"/>
    <p:sldId id="617" r:id="rId93"/>
    <p:sldId id="618" r:id="rId94"/>
    <p:sldId id="619" r:id="rId95"/>
    <p:sldId id="620" r:id="rId96"/>
    <p:sldId id="621" r:id="rId97"/>
    <p:sldId id="622" r:id="rId98"/>
    <p:sldId id="623" r:id="rId99"/>
    <p:sldId id="624" r:id="rId100"/>
    <p:sldId id="625" r:id="rId101"/>
    <p:sldId id="626" r:id="rId102"/>
    <p:sldId id="627" r:id="rId103"/>
    <p:sldId id="628" r:id="rId104"/>
    <p:sldId id="629" r:id="rId105"/>
    <p:sldId id="630" r:id="rId106"/>
    <p:sldId id="631" r:id="rId107"/>
    <p:sldId id="632" r:id="rId108"/>
    <p:sldId id="633" r:id="rId109"/>
    <p:sldId id="634" r:id="rId110"/>
    <p:sldId id="635" r:id="rId111"/>
    <p:sldId id="636" r:id="rId112"/>
    <p:sldId id="637" r:id="rId113"/>
    <p:sldId id="784" r:id="rId114"/>
    <p:sldId id="845" r:id="rId115"/>
    <p:sldId id="782" r:id="rId116"/>
    <p:sldId id="847" r:id="rId117"/>
    <p:sldId id="922" r:id="rId118"/>
    <p:sldId id="800" r:id="rId119"/>
    <p:sldId id="926" r:id="rId120"/>
    <p:sldId id="830" r:id="rId121"/>
    <p:sldId id="927" r:id="rId122"/>
    <p:sldId id="831" r:id="rId123"/>
    <p:sldId id="928" r:id="rId124"/>
    <p:sldId id="923" r:id="rId125"/>
    <p:sldId id="834" r:id="rId126"/>
    <p:sldId id="924" r:id="rId127"/>
    <p:sldId id="929" r:id="rId128"/>
    <p:sldId id="925" r:id="rId129"/>
    <p:sldId id="802" r:id="rId130"/>
    <p:sldId id="803" r:id="rId131"/>
    <p:sldId id="804" r:id="rId132"/>
    <p:sldId id="810" r:id="rId133"/>
    <p:sldId id="811" r:id="rId134"/>
    <p:sldId id="812" r:id="rId135"/>
    <p:sldId id="813" r:id="rId136"/>
    <p:sldId id="814" r:id="rId137"/>
    <p:sldId id="815" r:id="rId138"/>
    <p:sldId id="816" r:id="rId139"/>
    <p:sldId id="817" r:id="rId140"/>
    <p:sldId id="818" r:id="rId141"/>
    <p:sldId id="819" r:id="rId142"/>
    <p:sldId id="820" r:id="rId143"/>
    <p:sldId id="821" r:id="rId144"/>
    <p:sldId id="822" r:id="rId145"/>
    <p:sldId id="823" r:id="rId146"/>
    <p:sldId id="824" r:id="rId147"/>
    <p:sldId id="840" r:id="rId148"/>
    <p:sldId id="841" r:id="rId149"/>
    <p:sldId id="842" r:id="rId150"/>
    <p:sldId id="843" r:id="rId151"/>
    <p:sldId id="844" r:id="rId152"/>
  </p:sldIdLst>
  <p:sldSz cx="12192000" cy="6858000"/>
  <p:notesSz cx="6858000" cy="9144000"/>
  <p:custDataLst>
    <p:tags r:id="rId154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useTimings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ED897"/>
    <a:srgbClr val="FEF4E1"/>
    <a:srgbClr val="C24E00"/>
    <a:srgbClr val="CCECFF"/>
    <a:srgbClr val="E8D7BB"/>
    <a:srgbClr val="FF6699"/>
    <a:srgbClr val="C6B79F"/>
    <a:srgbClr val="9999FF"/>
    <a:srgbClr val="EC3A3B"/>
    <a:srgbClr val="8A8446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660B408-B3CF-4A94-85FC-2B1E0A45F4A2}" styleName="Dark Style 2 - Accent 1/Accent 2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accent1">
              <a:tint val="20000"/>
            </a:schemeClr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2"/>
          </a:solidFill>
        </a:fill>
      </a:tcStyle>
    </a:firstRow>
  </a:tblStyle>
  <a:tblStyle styleId="{91EBBBCC-DAD2-459C-BE2E-F6DE35CF9A28}" styleName="Dark Style 2 - Accent 3/Accent 4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accent3">
              <a:tint val="20000"/>
            </a:schemeClr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4"/>
          </a:solidFill>
        </a:fill>
      </a:tcStyle>
    </a:firstRow>
  </a:tblStyle>
  <a:tblStyle styleId="{21E4AEA4-8DFA-4A89-87EB-49C32662AFE0}" styleName="Orta Stil 2 - Vurgu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073A0DAA-6AF3-43AB-8588-CEC1D06C72B9}" styleName="Orta Stil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4263" autoAdjust="0"/>
    <p:restoredTop sz="96433" autoAdjust="0"/>
  </p:normalViewPr>
  <p:slideViewPr>
    <p:cSldViewPr snapToGrid="0" showGuides="1">
      <p:cViewPr>
        <p:scale>
          <a:sx n="75" d="100"/>
          <a:sy n="75" d="100"/>
        </p:scale>
        <p:origin x="1914" y="792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83" d="100"/>
          <a:sy n="83" d="100"/>
        </p:scale>
        <p:origin x="3930" y="96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149" Type="http://schemas.openxmlformats.org/officeDocument/2006/relationships/slide" Target="slides/slide148.xml"/><Relationship Id="rId5" Type="http://schemas.openxmlformats.org/officeDocument/2006/relationships/slide" Target="slides/slide4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43" Type="http://schemas.openxmlformats.org/officeDocument/2006/relationships/slide" Target="slides/slide42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39" Type="http://schemas.openxmlformats.org/officeDocument/2006/relationships/slide" Target="slides/slide138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55" Type="http://schemas.openxmlformats.org/officeDocument/2006/relationships/presProps" Target="presProps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24" Type="http://schemas.openxmlformats.org/officeDocument/2006/relationships/slide" Target="slides/slide123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45" Type="http://schemas.openxmlformats.org/officeDocument/2006/relationships/slide" Target="slides/slide144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35" Type="http://schemas.openxmlformats.org/officeDocument/2006/relationships/slide" Target="slides/slide134.xml"/><Relationship Id="rId151" Type="http://schemas.openxmlformats.org/officeDocument/2006/relationships/slide" Target="slides/slide150.xml"/><Relationship Id="rId156" Type="http://schemas.openxmlformats.org/officeDocument/2006/relationships/viewProps" Target="viewProps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141" Type="http://schemas.openxmlformats.org/officeDocument/2006/relationships/slide" Target="slides/slide140.xml"/><Relationship Id="rId146" Type="http://schemas.openxmlformats.org/officeDocument/2006/relationships/slide" Target="slides/slide145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slide" Target="slides/slide135.xml"/><Relationship Id="rId157" Type="http://schemas.openxmlformats.org/officeDocument/2006/relationships/theme" Target="theme/theme1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52" Type="http://schemas.openxmlformats.org/officeDocument/2006/relationships/slide" Target="slides/slide15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tableStyles" Target="tableStyle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notesMaster" Target="notesMasters/notesMaster1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48" Type="http://schemas.openxmlformats.org/officeDocument/2006/relationships/slide" Target="slides/slide147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tags" Target="tags/tag1.xml"/><Relationship Id="rId16" Type="http://schemas.openxmlformats.org/officeDocument/2006/relationships/slide" Target="slides/slide15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/Relationships>
</file>

<file path=ppt/activeX/_rels/activeX1.xml.rels><?xml version="1.0" encoding="UTF-8" standalone="yes"?>
<Relationships xmlns="http://schemas.openxmlformats.org/package/2006/relationships"><Relationship Id="rId1" Type="http://schemas.microsoft.com/office/2006/relationships/activeXControlBinary" Target="activeX1.bin"/></Relationships>
</file>

<file path=ppt/activeX/_rels/activeX2.xml.rels><?xml version="1.0" encoding="UTF-8" standalone="yes"?>
<Relationships xmlns="http://schemas.openxmlformats.org/package/2006/relationships"><Relationship Id="rId1" Type="http://schemas.microsoft.com/office/2006/relationships/activeXControlBinary" Target="activeX2.bin"/></Relationships>
</file>

<file path=ppt/activeX/_rels/activeX3.xml.rels><?xml version="1.0" encoding="UTF-8" standalone="yes"?>
<Relationships xmlns="http://schemas.openxmlformats.org/package/2006/relationships"><Relationship Id="rId1" Type="http://schemas.microsoft.com/office/2006/relationships/activeXControlBinary" Target="activeX3.bin"/></Relationships>
</file>

<file path=ppt/activeX/_rels/activeX4.xml.rels><?xml version="1.0" encoding="UTF-8" standalone="yes"?>
<Relationships xmlns="http://schemas.openxmlformats.org/package/2006/relationships"><Relationship Id="rId1" Type="http://schemas.microsoft.com/office/2006/relationships/activeXControlBinary" Target="activeX4.bin"/></Relationships>
</file>

<file path=ppt/activeX/_rels/activeX5.xml.rels><?xml version="1.0" encoding="UTF-8" standalone="yes"?>
<Relationships xmlns="http://schemas.openxmlformats.org/package/2006/relationships"><Relationship Id="rId1" Type="http://schemas.microsoft.com/office/2006/relationships/activeXControlBinary" Target="activeX5.bin"/></Relationships>
</file>

<file path=ppt/activeX/_rels/activeX6.xml.rels><?xml version="1.0" encoding="UTF-8" standalone="yes"?>
<Relationships xmlns="http://schemas.openxmlformats.org/package/2006/relationships"><Relationship Id="rId1" Type="http://schemas.microsoft.com/office/2006/relationships/activeXControlBinary" Target="activeX6.bin"/></Relationships>
</file>

<file path=ppt/activeX/_rels/activeX7.xml.rels><?xml version="1.0" encoding="UTF-8" standalone="yes"?>
<Relationships xmlns="http://schemas.openxmlformats.org/package/2006/relationships"><Relationship Id="rId1" Type="http://schemas.microsoft.com/office/2006/relationships/activeXControlBinary" Target="activeX7.bin"/></Relationships>
</file>

<file path=ppt/activeX/_rels/activeX8.xml.rels><?xml version="1.0" encoding="UTF-8" standalone="yes"?>
<Relationships xmlns="http://schemas.openxmlformats.org/package/2006/relationships"><Relationship Id="rId1" Type="http://schemas.microsoft.com/office/2006/relationships/activeXControlBinary" Target="activeX8.bin"/></Relationships>
</file>

<file path=ppt/activeX/_rels/activeX9.xml.rels><?xml version="1.0" encoding="UTF-8" standalone="yes"?>
<Relationships xmlns="http://schemas.openxmlformats.org/package/2006/relationships"><Relationship Id="rId1" Type="http://schemas.microsoft.com/office/2006/relationships/activeXControlBinary" Target="activeX9.bin"/></Relationships>
</file>

<file path=ppt/activeX/_rels/activeX10.xml.rels><?xml version="1.0" encoding="UTF-8" standalone="yes"?>
<Relationships xmlns="http://schemas.openxmlformats.org/package/2006/relationships"><Relationship Id="rId1" Type="http://schemas.microsoft.com/office/2006/relationships/activeXControlBinary" Target="activeX10.bin"/></Relationships>
</file>

<file path=ppt/activeX/activeX1.xml><?xml version="1.0" encoding="utf-8"?>
<ax:ocx xmlns:ax="http://schemas.microsoft.com/office/2006/activeX" xmlns:r="http://schemas.openxmlformats.org/officeDocument/2006/relationships" ax:classid="{8BD21D10-EC42-11CE-9E0D-00AA006002F3}" ax:persistence="persistStorage" r:id="rId1"/>
</file>

<file path=ppt/activeX/activeX2.xml><?xml version="1.0" encoding="utf-8"?>
<ax:ocx xmlns:ax="http://schemas.microsoft.com/office/2006/activeX" xmlns:r="http://schemas.openxmlformats.org/officeDocument/2006/relationships" ax:classid="{8BD21D10-EC42-11CE-9E0D-00AA006002F3}" ax:persistence="persistStorage" r:id="rId1"/>
</file>

<file path=ppt/activeX/activeX3.xml><?xml version="1.0" encoding="utf-8"?>
<ax:ocx xmlns:ax="http://schemas.microsoft.com/office/2006/activeX" xmlns:r="http://schemas.openxmlformats.org/officeDocument/2006/relationships" ax:classid="{8BD21D10-EC42-11CE-9E0D-00AA006002F3}" ax:persistence="persistStorage" r:id="rId1"/>
</file>

<file path=ppt/activeX/activeX4.xml><?xml version="1.0" encoding="utf-8"?>
<ax:ocx xmlns:ax="http://schemas.microsoft.com/office/2006/activeX" xmlns:r="http://schemas.openxmlformats.org/officeDocument/2006/relationships" ax:classid="{8BD21D10-EC42-11CE-9E0D-00AA006002F3}" ax:persistence="persistStorage" r:id="rId1"/>
</file>

<file path=ppt/activeX/activeX5.xml><?xml version="1.0" encoding="utf-8"?>
<ax:ocx xmlns:ax="http://schemas.microsoft.com/office/2006/activeX" xmlns:r="http://schemas.openxmlformats.org/officeDocument/2006/relationships" ax:classid="{8BD21D10-EC42-11CE-9E0D-00AA006002F3}" ax:persistence="persistStorage" r:id="rId1"/>
</file>

<file path=ppt/activeX/activeX6.xml><?xml version="1.0" encoding="utf-8"?>
<ax:ocx xmlns:ax="http://schemas.microsoft.com/office/2006/activeX" xmlns:r="http://schemas.openxmlformats.org/officeDocument/2006/relationships" ax:classid="{8BD21D10-EC42-11CE-9E0D-00AA006002F3}" ax:persistence="persistStorage" r:id="rId1"/>
</file>

<file path=ppt/activeX/activeX7.xml><?xml version="1.0" encoding="utf-8"?>
<ax:ocx xmlns:ax="http://schemas.microsoft.com/office/2006/activeX" xmlns:r="http://schemas.openxmlformats.org/officeDocument/2006/relationships" ax:classid="{8BD21D10-EC42-11CE-9E0D-00AA006002F3}" ax:persistence="persistStorage" r:id="rId1"/>
</file>

<file path=ppt/activeX/activeX8.xml><?xml version="1.0" encoding="utf-8"?>
<ax:ocx xmlns:ax="http://schemas.microsoft.com/office/2006/activeX" xmlns:r="http://schemas.openxmlformats.org/officeDocument/2006/relationships" ax:classid="{8BD21D10-EC42-11CE-9E0D-00AA006002F3}" ax:persistence="persistStorage" r:id="rId1"/>
</file>

<file path=ppt/activeX/activeX9.xml><?xml version="1.0" encoding="utf-8"?>
<ax:ocx xmlns:ax="http://schemas.microsoft.com/office/2006/activeX" xmlns:r="http://schemas.openxmlformats.org/officeDocument/2006/relationships" ax:classid="{8BD21D10-EC42-11CE-9E0D-00AA006002F3}" ax:persistence="persistStorage" r:id="rId1"/>
</file>

<file path=ppt/activeX/activeX10.xml><?xml version="1.0" encoding="utf-8"?>
<ax:ocx xmlns:ax="http://schemas.microsoft.com/office/2006/activeX" xmlns:r="http://schemas.openxmlformats.org/officeDocument/2006/relationships" ax:classid="{8BD21D10-EC42-11CE-9E0D-00AA006002F3}" ax:persistence="persistStorage" r:id="rId1"/>
</file>

<file path=ppt/drawings/_rels/vmlDrawing1.vml.rels><?xml version="1.0" encoding="UTF-8" standalone="yes"?>
<Relationships xmlns="http://schemas.openxmlformats.org/package/2006/relationships"><Relationship Id="rId3" Type="http://schemas.openxmlformats.org/officeDocument/2006/relationships/image" Target="../media/image170.wmf"/><Relationship Id="rId2" Type="http://schemas.openxmlformats.org/officeDocument/2006/relationships/image" Target="../media/image169.wmf"/><Relationship Id="rId1" Type="http://schemas.openxmlformats.org/officeDocument/2006/relationships/image" Target="../media/image168.wmf"/><Relationship Id="rId6" Type="http://schemas.openxmlformats.org/officeDocument/2006/relationships/image" Target="../media/image173.wmf"/><Relationship Id="rId5" Type="http://schemas.openxmlformats.org/officeDocument/2006/relationships/image" Target="../media/image172.wmf"/><Relationship Id="rId4" Type="http://schemas.openxmlformats.org/officeDocument/2006/relationships/image" Target="../media/image171.w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389243F-B1BB-4202-BD78-416ACA555174}" type="datetimeFigureOut">
              <a:rPr lang="en-US" smtClean="0"/>
              <a:t>10/20/2026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972344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r>
              <a:rPr lang="tr-TR" smtClean="0"/>
              <a:t>«</a:t>
            </a:r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68D2766-C49B-4C1A-9FEE-6F146754B02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6404122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2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3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4.xml"/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5.xml"/><Relationship Id="rId1" Type="http://schemas.openxmlformats.org/officeDocument/2006/relationships/notesMaster" Target="../notesMasters/notesMaster1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6.xml"/><Relationship Id="rId1" Type="http://schemas.openxmlformats.org/officeDocument/2006/relationships/notesMaster" Target="../notesMasters/notesMaster1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7.xml"/><Relationship Id="rId1" Type="http://schemas.openxmlformats.org/officeDocument/2006/relationships/notesMaster" Target="../notesMasters/notesMaster1.xml"/></Relationships>
</file>

<file path=ppt/notesSlides/_rels/notesSlide1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8.xml"/><Relationship Id="rId1" Type="http://schemas.openxmlformats.org/officeDocument/2006/relationships/notesMaster" Target="../notesMasters/notesMaster1.xml"/></Relationships>
</file>

<file path=ppt/notesSlides/_rels/notesSlide1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1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1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1.xml"/><Relationship Id="rId1" Type="http://schemas.openxmlformats.org/officeDocument/2006/relationships/notesMaster" Target="../notesMasters/notesMaster1.xml"/></Relationships>
</file>

<file path=ppt/notesSlides/_rels/notesSlide1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2.xml"/><Relationship Id="rId1" Type="http://schemas.openxmlformats.org/officeDocument/2006/relationships/notesMaster" Target="../notesMasters/notesMaster1.xml"/></Relationships>
</file>

<file path=ppt/notesSlides/_rels/notesSlide1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3.xml"/><Relationship Id="rId1" Type="http://schemas.openxmlformats.org/officeDocument/2006/relationships/notesMaster" Target="../notesMasters/notesMaster1.xml"/></Relationships>
</file>

<file path=ppt/notesSlides/_rels/notesSlide1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4.xml"/><Relationship Id="rId1" Type="http://schemas.openxmlformats.org/officeDocument/2006/relationships/notesMaster" Target="../notesMasters/notesMaster1.xml"/></Relationships>
</file>

<file path=ppt/notesSlides/_rels/notesSlide1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5.xml"/><Relationship Id="rId1" Type="http://schemas.openxmlformats.org/officeDocument/2006/relationships/notesMaster" Target="../notesMasters/notesMaster1.xml"/></Relationships>
</file>

<file path=ppt/notesSlides/_rels/notesSlide1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6.xml"/><Relationship Id="rId1" Type="http://schemas.openxmlformats.org/officeDocument/2006/relationships/notesMaster" Target="../notesMasters/notesMaster1.xml"/></Relationships>
</file>

<file path=ppt/notesSlides/_rels/notesSlide1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7.xml"/><Relationship Id="rId1" Type="http://schemas.openxmlformats.org/officeDocument/2006/relationships/notesMaster" Target="../notesMasters/notesMaster1.xml"/></Relationships>
</file>

<file path=ppt/notesSlides/_rels/notesSlide1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8.xml"/><Relationship Id="rId1" Type="http://schemas.openxmlformats.org/officeDocument/2006/relationships/notesMaster" Target="../notesMasters/notesMaster1.xml"/></Relationships>
</file>

<file path=ppt/notesSlides/_rels/notesSlide1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9.xml"/><Relationship Id="rId1" Type="http://schemas.openxmlformats.org/officeDocument/2006/relationships/notesMaster" Target="../notesMasters/notesMaster1.xml"/></Relationships>
</file>

<file path=ppt/notesSlides/_rels/notesSlide1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0.xml"/><Relationship Id="rId1" Type="http://schemas.openxmlformats.org/officeDocument/2006/relationships/notesMaster" Target="../notesMasters/notesMaster1.xml"/></Relationships>
</file>

<file path=ppt/notesSlides/_rels/notesSlide1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1.xml"/><Relationship Id="rId1" Type="http://schemas.openxmlformats.org/officeDocument/2006/relationships/notesMaster" Target="../notesMasters/notesMaster1.xml"/></Relationships>
</file>

<file path=ppt/notesSlides/_rels/notesSlide1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2.xml"/><Relationship Id="rId1" Type="http://schemas.openxmlformats.org/officeDocument/2006/relationships/notesMaster" Target="../notesMasters/notesMaster1.xml"/></Relationships>
</file>

<file path=ppt/notesSlides/_rels/notesSlide1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3.xml"/><Relationship Id="rId1" Type="http://schemas.openxmlformats.org/officeDocument/2006/relationships/notesMaster" Target="../notesMasters/notesMaster1.xml"/></Relationships>
</file>

<file path=ppt/notesSlides/_rels/notesSlide1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4.xml"/><Relationship Id="rId1" Type="http://schemas.openxmlformats.org/officeDocument/2006/relationships/notesMaster" Target="../notesMasters/notesMaster1.xml"/></Relationships>
</file>

<file path=ppt/notesSlides/_rels/notesSlide1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5.xml"/><Relationship Id="rId1" Type="http://schemas.openxmlformats.org/officeDocument/2006/relationships/notesMaster" Target="../notesMasters/notesMaster1.xml"/></Relationships>
</file>

<file path=ppt/notesSlides/_rels/notesSlide1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6.xml"/><Relationship Id="rId1" Type="http://schemas.openxmlformats.org/officeDocument/2006/relationships/notesMaster" Target="../notesMasters/notesMaster1.xml"/></Relationships>
</file>

<file path=ppt/notesSlides/_rels/notesSlide1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7.xml"/><Relationship Id="rId1" Type="http://schemas.openxmlformats.org/officeDocument/2006/relationships/notesMaster" Target="../notesMasters/notesMaster1.xml"/></Relationships>
</file>

<file path=ppt/notesSlides/_rels/notesSlide1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8.xml"/><Relationship Id="rId1" Type="http://schemas.openxmlformats.org/officeDocument/2006/relationships/notesMaster" Target="../notesMasters/notesMaster1.xml"/></Relationships>
</file>

<file path=ppt/notesSlides/_rels/notesSlide1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9.xml"/><Relationship Id="rId1" Type="http://schemas.openxmlformats.org/officeDocument/2006/relationships/notesMaster" Target="../notesMasters/notesMaster1.xml"/></Relationships>
</file>

<file path=ppt/notesSlides/_rels/notesSlide1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0.xml"/><Relationship Id="rId1" Type="http://schemas.openxmlformats.org/officeDocument/2006/relationships/notesMaster" Target="../notesMasters/notesMaster1.xml"/></Relationships>
</file>

<file path=ppt/notesSlides/_rels/notesSlide1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1.xml"/><Relationship Id="rId1" Type="http://schemas.openxmlformats.org/officeDocument/2006/relationships/notesMaster" Target="../notesMasters/notesMaster1.xml"/></Relationships>
</file>

<file path=ppt/notesSlides/_rels/notesSlide1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2.xml"/><Relationship Id="rId1" Type="http://schemas.openxmlformats.org/officeDocument/2006/relationships/notesMaster" Target="../notesMasters/notesMaster1.xml"/></Relationships>
</file>

<file path=ppt/notesSlides/_rels/notesSlide1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3.xml"/><Relationship Id="rId1" Type="http://schemas.openxmlformats.org/officeDocument/2006/relationships/notesMaster" Target="../notesMasters/notesMaster1.xml"/></Relationships>
</file>

<file path=ppt/notesSlides/_rels/notesSlide1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4.xml"/><Relationship Id="rId1" Type="http://schemas.openxmlformats.org/officeDocument/2006/relationships/notesMaster" Target="../notesMasters/notesMaster1.xml"/></Relationships>
</file>

<file path=ppt/notesSlides/_rels/notesSlide1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5.xml"/><Relationship Id="rId1" Type="http://schemas.openxmlformats.org/officeDocument/2006/relationships/notesMaster" Target="../notesMasters/notesMaster1.xml"/></Relationships>
</file>

<file path=ppt/notesSlides/_rels/notesSlide1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6.xml"/><Relationship Id="rId1" Type="http://schemas.openxmlformats.org/officeDocument/2006/relationships/notesMaster" Target="../notesMasters/notesMaster1.xml"/></Relationships>
</file>

<file path=ppt/notesSlides/_rels/notesSlide1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7.xml"/><Relationship Id="rId1" Type="http://schemas.openxmlformats.org/officeDocument/2006/relationships/notesMaster" Target="../notesMasters/notesMaster1.xml"/></Relationships>
</file>

<file path=ppt/notesSlides/_rels/notesSlide1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8.xml"/><Relationship Id="rId1" Type="http://schemas.openxmlformats.org/officeDocument/2006/relationships/notesMaster" Target="../notesMasters/notesMaster1.xml"/></Relationships>
</file>

<file path=ppt/notesSlides/_rels/notesSlide1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9.xml"/><Relationship Id="rId1" Type="http://schemas.openxmlformats.org/officeDocument/2006/relationships/notesMaster" Target="../notesMasters/notesMaster1.xml"/></Relationships>
</file>

<file path=ppt/notesSlides/_rels/notesSlide1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0.xml"/><Relationship Id="rId1" Type="http://schemas.openxmlformats.org/officeDocument/2006/relationships/notesMaster" Target="../notesMasters/notesMaster1.xml"/></Relationships>
</file>

<file path=ppt/notesSlides/_rels/notesSlide1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2ADCABB-6EA7-4D59-A2F2-15376BF944C8}" type="slidenum">
              <a:rPr lang="tr-TR" smtClean="0"/>
              <a:t>1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13981662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© Copyright </a:t>
            </a:r>
            <a:r>
              <a:rPr lang="en-US" b="1"/>
              <a:t>PresentationGo.com</a:t>
            </a:r>
            <a:r>
              <a:rPr lang="en-US"/>
              <a:t> – The free PowerPoint template library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9078101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25792443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4289700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07129125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11696703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77348744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09327070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47421100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03117189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76417912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07588935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88356896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87265412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2785850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54918775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8837059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51106966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37933042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20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59739920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21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89167993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22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31666555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23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21847639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24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00572562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25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20349889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26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2267581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27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5866604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28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1735619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29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10092881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30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18521758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31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10944190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32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40093391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33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62812478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34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69172025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35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12387778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36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35759363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37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49849603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38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17720519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39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37508953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40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99394263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41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63589082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42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49097620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43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95705814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44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06164907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45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39076950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46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63097118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47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40175399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48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20050379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49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97364287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50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77388968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51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81812441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52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90993848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53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71007692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54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33584820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55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37736996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56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7330516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57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40851873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58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71874639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59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4597302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60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01278176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61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42691023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62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22180065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63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17613770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64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09189329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65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08605214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66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45999108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67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43449670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68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99256127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69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93659396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70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33377550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71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43804307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72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77763220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73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02756132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74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80929812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75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06506368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76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98807674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77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3546268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78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8394411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79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94693552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80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8568707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81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38771560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82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479304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83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05133909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84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41866773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85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89410319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86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9907295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87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08824740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88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02421188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89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98149061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90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7778966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91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13436849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92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32425280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93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62755901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94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85768065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95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82831409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96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80670546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97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01399014"/>
      </p:ext>
    </p:extLst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98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18830601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99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54550890"/>
      </p:ext>
    </p:extLst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100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57312984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101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03646432"/>
      </p:ext>
    </p:extLst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102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03217980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103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85930894"/>
      </p:ext>
    </p:extLst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104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03106511"/>
      </p:ext>
    </p:extLst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105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54581003"/>
      </p:ext>
    </p:extLst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106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300272"/>
      </p:ext>
    </p:extLst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107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33614719"/>
      </p:ext>
    </p:extLst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108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37905623"/>
      </p:ext>
    </p:extLst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109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65442872"/>
      </p:ext>
    </p:extLst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30244067"/>
      </p:ext>
    </p:extLst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24554858"/>
      </p:ext>
    </p:extLst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94092995"/>
      </p:ext>
    </p:extLst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08279040"/>
      </p:ext>
    </p:extLst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114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01569425"/>
      </p:ext>
    </p:extLst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115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09093189"/>
      </p:ext>
    </p:extLst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116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79722098"/>
      </p:ext>
    </p:extLst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117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79014926"/>
      </p:ext>
    </p:extLst>
  </p:cSld>
  <p:clrMapOvr>
    <a:masterClrMapping/>
  </p:clrMapOvr>
</p:notes>
</file>

<file path=ppt/notesSlides/notesSlide1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118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71908136"/>
      </p:ext>
    </p:extLst>
  </p:cSld>
  <p:clrMapOvr>
    <a:masterClrMapping/>
  </p:clrMapOvr>
</p:notes>
</file>

<file path=ppt/notesSlides/notesSlide1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119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40970758"/>
      </p:ext>
    </p:extLst>
  </p:cSld>
  <p:clrMapOvr>
    <a:masterClrMapping/>
  </p:clrMapOvr>
</p:notes>
</file>

<file path=ppt/notesSlides/notesSlide1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120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15246228"/>
      </p:ext>
    </p:extLst>
  </p:cSld>
  <p:clrMapOvr>
    <a:masterClrMapping/>
  </p:clrMapOvr>
</p:notes>
</file>

<file path=ppt/notesSlides/notesSlide1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121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05123871"/>
      </p:ext>
    </p:extLst>
  </p:cSld>
  <p:clrMapOvr>
    <a:masterClrMapping/>
  </p:clrMapOvr>
</p:notes>
</file>

<file path=ppt/notesSlides/notesSlide1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122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68992077"/>
      </p:ext>
    </p:extLst>
  </p:cSld>
  <p:clrMapOvr>
    <a:masterClrMapping/>
  </p:clrMapOvr>
</p:notes>
</file>

<file path=ppt/notesSlides/notesSlide1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123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04708283"/>
      </p:ext>
    </p:extLst>
  </p:cSld>
  <p:clrMapOvr>
    <a:masterClrMapping/>
  </p:clrMapOvr>
</p:notes>
</file>

<file path=ppt/notesSlides/notesSlide1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124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90645298"/>
      </p:ext>
    </p:extLst>
  </p:cSld>
  <p:clrMapOvr>
    <a:masterClrMapping/>
  </p:clrMapOvr>
</p:notes>
</file>

<file path=ppt/notesSlides/notesSlide1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125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17823333"/>
      </p:ext>
    </p:extLst>
  </p:cSld>
  <p:clrMapOvr>
    <a:masterClrMapping/>
  </p:clrMapOvr>
</p:notes>
</file>

<file path=ppt/notesSlides/notesSlide1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126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7750083"/>
      </p:ext>
    </p:extLst>
  </p:cSld>
  <p:clrMapOvr>
    <a:masterClrMapping/>
  </p:clrMapOvr>
</p:notes>
</file>

<file path=ppt/notesSlides/notesSlide1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127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87246476"/>
      </p:ext>
    </p:extLst>
  </p:cSld>
  <p:clrMapOvr>
    <a:masterClrMapping/>
  </p:clrMapOvr>
</p:notes>
</file>

<file path=ppt/notesSlides/notesSlide1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128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84639266"/>
      </p:ext>
    </p:extLst>
  </p:cSld>
  <p:clrMapOvr>
    <a:masterClrMapping/>
  </p:clrMapOvr>
</p:notes>
</file>

<file path=ppt/notesSlides/notesSlide1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129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69159362"/>
      </p:ext>
    </p:extLst>
  </p:cSld>
  <p:clrMapOvr>
    <a:masterClrMapping/>
  </p:clrMapOvr>
</p:notes>
</file>

<file path=ppt/notesSlides/notesSlide1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130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15928863"/>
      </p:ext>
    </p:extLst>
  </p:cSld>
  <p:clrMapOvr>
    <a:masterClrMapping/>
  </p:clrMapOvr>
</p:notes>
</file>

<file path=ppt/notesSlides/notesSlide1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131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89868326"/>
      </p:ext>
    </p:extLst>
  </p:cSld>
  <p:clrMapOvr>
    <a:masterClrMapping/>
  </p:clrMapOvr>
</p:notes>
</file>

<file path=ppt/notesSlides/notesSlide1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132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23548225"/>
      </p:ext>
    </p:extLst>
  </p:cSld>
  <p:clrMapOvr>
    <a:masterClrMapping/>
  </p:clrMapOvr>
</p:notes>
</file>

<file path=ppt/notesSlides/notesSlide1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133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80818542"/>
      </p:ext>
    </p:extLst>
  </p:cSld>
  <p:clrMapOvr>
    <a:masterClrMapping/>
  </p:clrMapOvr>
</p:notes>
</file>

<file path=ppt/notesSlides/notesSlide1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134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37708372"/>
      </p:ext>
    </p:extLst>
  </p:cSld>
  <p:clrMapOvr>
    <a:masterClrMapping/>
  </p:clrMapOvr>
</p:notes>
</file>

<file path=ppt/notesSlides/notesSlide1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135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43758300"/>
      </p:ext>
    </p:extLst>
  </p:cSld>
  <p:clrMapOvr>
    <a:masterClrMapping/>
  </p:clrMapOvr>
</p:notes>
</file>

<file path=ppt/notesSlides/notesSlide1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136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96619564"/>
      </p:ext>
    </p:extLst>
  </p:cSld>
  <p:clrMapOvr>
    <a:masterClrMapping/>
  </p:clrMapOvr>
</p:notes>
</file>

<file path=ppt/notesSlides/notesSlide1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137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71452315"/>
      </p:ext>
    </p:extLst>
  </p:cSld>
  <p:clrMapOvr>
    <a:masterClrMapping/>
  </p:clrMapOvr>
</p:notes>
</file>

<file path=ppt/notesSlides/notesSlide1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138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08558"/>
      </p:ext>
    </p:extLst>
  </p:cSld>
  <p:clrMapOvr>
    <a:masterClrMapping/>
  </p:clrMapOvr>
</p:notes>
</file>

<file path=ppt/notesSlides/notesSlide1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139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51353981"/>
      </p:ext>
    </p:extLst>
  </p:cSld>
  <p:clrMapOvr>
    <a:masterClrMapping/>
  </p:clrMapOvr>
</p:notes>
</file>

<file path=ppt/notesSlides/notesSlide1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140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59222153"/>
      </p:ext>
    </p:extLst>
  </p:cSld>
  <p:clrMapOvr>
    <a:masterClrMapping/>
  </p:clrMapOvr>
</p:notes>
</file>

<file path=ppt/notesSlides/notesSlide1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141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79906248"/>
      </p:ext>
    </p:extLst>
  </p:cSld>
  <p:clrMapOvr>
    <a:masterClrMapping/>
  </p:clrMapOvr>
</p:notes>
</file>

<file path=ppt/notesSlides/notesSlide1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142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90749065"/>
      </p:ext>
    </p:extLst>
  </p:cSld>
  <p:clrMapOvr>
    <a:masterClrMapping/>
  </p:clrMapOvr>
</p:notes>
</file>

<file path=ppt/notesSlides/notesSlide1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143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32344573"/>
      </p:ext>
    </p:extLst>
  </p:cSld>
  <p:clrMapOvr>
    <a:masterClrMapping/>
  </p:clrMapOvr>
</p:notes>
</file>

<file path=ppt/notesSlides/notesSlide1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144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93166526"/>
      </p:ext>
    </p:extLst>
  </p:cSld>
  <p:clrMapOvr>
    <a:masterClrMapping/>
  </p:clrMapOvr>
</p:notes>
</file>

<file path=ppt/notesSlides/notesSlide1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145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90037086"/>
      </p:ext>
    </p:extLst>
  </p:cSld>
  <p:clrMapOvr>
    <a:masterClrMapping/>
  </p:clrMapOvr>
</p:notes>
</file>

<file path=ppt/notesSlides/notesSlide1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146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40148562"/>
      </p:ext>
    </p:extLst>
  </p:cSld>
  <p:clrMapOvr>
    <a:masterClrMapping/>
  </p:clrMapOvr>
</p:notes>
</file>

<file path=ppt/notesSlides/notesSlide1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147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04080344"/>
      </p:ext>
    </p:extLst>
  </p:cSld>
  <p:clrMapOvr>
    <a:masterClrMapping/>
  </p:clrMapOvr>
</p:notes>
</file>

<file path=ppt/notesSlides/notesSlide1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148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72819236"/>
      </p:ext>
    </p:extLst>
  </p:cSld>
  <p:clrMapOvr>
    <a:masterClrMapping/>
  </p:clrMapOvr>
</p:notes>
</file>

<file path=ppt/notesSlides/notesSlide1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149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18188033"/>
      </p:ext>
    </p:extLst>
  </p:cSld>
  <p:clrMapOvr>
    <a:masterClrMapping/>
  </p:clrMapOvr>
</p:notes>
</file>

<file path=ppt/notesSlides/notesSlide1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150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19632815"/>
      </p:ext>
    </p:extLst>
  </p:cSld>
  <p:clrMapOvr>
    <a:masterClrMapping/>
  </p:clrMapOvr>
</p:notes>
</file>

<file path=ppt/notesSlides/notesSlide1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151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6353175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slide" Target="../slides/slide2.xml"/><Relationship Id="rId2" Type="http://schemas.openxmlformats.org/officeDocument/2006/relationships/hyperlink" Target="https://www.sosyalbilgiler.biz/" TargetMode="External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sosyalbilgiler.biz/" TargetMode="External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Relationship Id="rId5" Type="http://schemas.openxmlformats.org/officeDocument/2006/relationships/slide" Target="../slides/slide2.xml"/><Relationship Id="rId4" Type="http://schemas.openxmlformats.org/officeDocument/2006/relationships/image" Target="../media/image3.png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: Rounded Corners 111">
            <a:hlinkClick r:id="rId2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 userDrawn="1"/>
        </p:nvSpPr>
        <p:spPr>
          <a:xfrm flipH="1">
            <a:off x="10282291" y="17518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Rectangle: Rounded Corners 111">
            <a:hlinkClick r:id="rId2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 userDrawn="1"/>
        </p:nvSpPr>
        <p:spPr>
          <a:xfrm flipH="1">
            <a:off x="10289353" y="716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" name="Rectangle: Rounded Corners 111">
            <a:hlinkClick r:id="rId3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 userDrawn="1"/>
        </p:nvSpPr>
        <p:spPr>
          <a:xfrm flipH="1">
            <a:off x="-3" y="-10608"/>
            <a:ext cx="1352811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8869583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Başlık Slaydı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Unvan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tr-TR" dirty="0" smtClean="0"/>
              <a:t>Asıl başlık stili için tıklatın</a:t>
            </a:r>
            <a:endParaRPr lang="tr-TR" dirty="0"/>
          </a:p>
        </p:txBody>
      </p:sp>
      <p:sp>
        <p:nvSpPr>
          <p:cNvPr id="3" name="Alt Başlık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tr-TR" dirty="0" smtClean="0"/>
              <a:t>Asıl alt başlık stilini düzenlemek için tıklatın</a:t>
            </a:r>
            <a:endParaRPr lang="tr-TR" dirty="0"/>
          </a:p>
        </p:txBody>
      </p:sp>
      <p:sp>
        <p:nvSpPr>
          <p:cNvPr id="4" name="Veri Yer Tutucusu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2A6F3650-BB3E-45DE-B068-FB7E589E67EC}" type="datetimeFigureOut">
              <a:rPr lang="tr-TR" smtClean="0"/>
              <a:t>20.10.2026</a:t>
            </a:fld>
            <a:endParaRPr lang="tr-TR"/>
          </a:p>
        </p:txBody>
      </p:sp>
      <p:sp>
        <p:nvSpPr>
          <p:cNvPr id="5" name="Altbilgi Yer Tutucusu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tr-TR"/>
          </a:p>
        </p:txBody>
      </p:sp>
      <p:sp>
        <p:nvSpPr>
          <p:cNvPr id="6" name="Slayt Numarası Yer Tutucusu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6F10BCC-6C5F-4B15-B86D-EE90A14A594B}" type="slidenum">
              <a:rPr lang="tr-TR" smtClean="0"/>
              <a:t>‹#›</a:t>
            </a:fld>
            <a:endParaRPr lang="tr-TR"/>
          </a:p>
        </p:txBody>
      </p:sp>
      <p:pic>
        <p:nvPicPr>
          <p:cNvPr id="7" name="Resim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8" name="Rectangle: Rounded Corners 111">
            <a:hlinkClick r:id="rId3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 userDrawn="1"/>
        </p:nvSpPr>
        <p:spPr>
          <a:xfrm flipH="1">
            <a:off x="0" y="17518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" name="Rectangle: Rounded Corners 111">
            <a:hlinkClick r:id="rId3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 userDrawn="1"/>
        </p:nvSpPr>
        <p:spPr>
          <a:xfrm flipH="1">
            <a:off x="0" y="716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pic>
        <p:nvPicPr>
          <p:cNvPr id="10" name="Resim 9"/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11534022" y="56945"/>
            <a:ext cx="503020" cy="493253"/>
          </a:xfrm>
          <a:prstGeom prst="rect">
            <a:avLst/>
          </a:prstGeom>
        </p:spPr>
      </p:pic>
      <p:sp>
        <p:nvSpPr>
          <p:cNvPr id="11" name="Rectangle: Rounded Corners 111">
            <a:hlinkClick r:id="rId5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 userDrawn="1"/>
        </p:nvSpPr>
        <p:spPr>
          <a:xfrm flipH="1">
            <a:off x="11328400" y="6145"/>
            <a:ext cx="863600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3789632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Başlık ve İçerik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Unvan 1"/>
          <p:cNvSpPr>
            <a:spLocks noGrp="1"/>
          </p:cNvSpPr>
          <p:nvPr>
            <p:ph type="title"/>
          </p:nvPr>
        </p:nvSpPr>
        <p:spPr>
          <a:xfrm>
            <a:off x="838200" y="163482"/>
            <a:ext cx="10515600" cy="739056"/>
          </a:xfrm>
          <a:prstGeom prst="rect">
            <a:avLst/>
          </a:prstGeom>
        </p:spPr>
        <p:txBody>
          <a:bodyPr/>
          <a:lstStyle/>
          <a:p>
            <a:r>
              <a:rPr lang="tr-TR" smtClean="0"/>
              <a:t>Asıl başlık stili için tıklatın</a:t>
            </a:r>
            <a:endParaRPr lang="tr-TR"/>
          </a:p>
        </p:txBody>
      </p:sp>
      <p:sp>
        <p:nvSpPr>
          <p:cNvPr id="3" name="İçerik Yer Tutucusu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tr-TR" dirty="0" smtClean="0"/>
              <a:t>Asıl metin stillerini düzenlemek için tıklatın</a:t>
            </a:r>
          </a:p>
          <a:p>
            <a:pPr lvl="1"/>
            <a:r>
              <a:rPr lang="tr-TR" dirty="0" smtClean="0"/>
              <a:t>İkinci düzey</a:t>
            </a:r>
          </a:p>
          <a:p>
            <a:pPr lvl="2"/>
            <a:r>
              <a:rPr lang="tr-TR" dirty="0" smtClean="0"/>
              <a:t>Üçüncü düzey</a:t>
            </a:r>
          </a:p>
          <a:p>
            <a:pPr lvl="3"/>
            <a:r>
              <a:rPr lang="tr-TR" dirty="0" smtClean="0"/>
              <a:t>Dördüncü düzey</a:t>
            </a:r>
          </a:p>
          <a:p>
            <a:pPr lvl="4"/>
            <a:r>
              <a:rPr lang="tr-TR" dirty="0" smtClean="0"/>
              <a:t>Beşinci düzey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73732023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7" Type="http://schemas.openxmlformats.org/officeDocument/2006/relationships/slide" Target="../slides/slide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hyperlink" Target="https://www.sosyalbilgiler.biz/" TargetMode="External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219200"/>
            <a:ext cx="10515600" cy="49577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pic>
        <p:nvPicPr>
          <p:cNvPr id="4" name="Resim 3"/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5" name="Rectangle: Rounded Corners 111">
            <a:hlinkClick r:id="rId6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 userDrawn="1"/>
        </p:nvSpPr>
        <p:spPr>
          <a:xfrm flipH="1">
            <a:off x="10282291" y="17518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" name="Rectangle: Rounded Corners 111">
            <a:hlinkClick r:id="rId6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 userDrawn="1"/>
        </p:nvSpPr>
        <p:spPr>
          <a:xfrm flipH="1">
            <a:off x="10289353" y="716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" name="Rectangle: Rounded Corners 111">
            <a:hlinkClick r:id="rId7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 userDrawn="1"/>
        </p:nvSpPr>
        <p:spPr>
          <a:xfrm flipH="1">
            <a:off x="-3" y="-10608"/>
            <a:ext cx="1352811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5513462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8" r:id="rId1"/>
    <p:sldLayoutId id="2147483705" r:id="rId2"/>
    <p:sldLayoutId id="2147483706" r:id="rId3"/>
  </p:sldLayoutIdLst>
  <p:timing>
    <p:tnLst>
      <p:par>
        <p:cTn id="1" dur="indefinite" restart="never" nodeType="tmRoot"/>
      </p:par>
    </p:tnLst>
  </p:timing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lang="en-US" sz="3600" b="1" kern="1200">
          <a:solidFill>
            <a:schemeClr val="tx1"/>
          </a:solidFill>
          <a:latin typeface="Helvetica" panose="020B0500000000000000" pitchFamily="34" charset="0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j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j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j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j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j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3" Type="http://schemas.openxmlformats.org/officeDocument/2006/relationships/notesSlide" Target="../notesSlides/notesSlide1.xml"/><Relationship Id="rId7" Type="http://schemas.openxmlformats.org/officeDocument/2006/relationships/image" Target="../media/image7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.xml"/><Relationship Id="rId6" Type="http://schemas.openxmlformats.org/officeDocument/2006/relationships/image" Target="../media/image6.png"/><Relationship Id="rId5" Type="http://schemas.openxmlformats.org/officeDocument/2006/relationships/image" Target="../media/image5.png"/><Relationship Id="rId4" Type="http://schemas.openxmlformats.org/officeDocument/2006/relationships/image" Target="../media/image4.png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slide" Target="slide3.xml"/><Relationship Id="rId3" Type="http://schemas.openxmlformats.org/officeDocument/2006/relationships/notesSlide" Target="../notesSlides/notesSlide2.xml"/><Relationship Id="rId7" Type="http://schemas.openxmlformats.org/officeDocument/2006/relationships/slide" Target="slide129.xml"/><Relationship Id="rId12" Type="http://schemas.openxmlformats.org/officeDocument/2006/relationships/hyperlink" Target="https://www.sosyalbilgiler.biz/" TargetMode="Externa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3.xml"/><Relationship Id="rId6" Type="http://schemas.openxmlformats.org/officeDocument/2006/relationships/slide" Target="slide114.xml"/><Relationship Id="rId11" Type="http://schemas.openxmlformats.org/officeDocument/2006/relationships/slide" Target="slide57.xml"/><Relationship Id="rId5" Type="http://schemas.openxmlformats.org/officeDocument/2006/relationships/slide" Target="slide82.xml"/><Relationship Id="rId10" Type="http://schemas.openxmlformats.org/officeDocument/2006/relationships/slide" Target="slide31.xml"/><Relationship Id="rId4" Type="http://schemas.openxmlformats.org/officeDocument/2006/relationships/slide" Target="slide71.xml"/><Relationship Id="rId9" Type="http://schemas.openxmlformats.org/officeDocument/2006/relationships/slide" Target="slide16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.xml"/><Relationship Id="rId7" Type="http://schemas.openxmlformats.org/officeDocument/2006/relationships/hyperlink" Target="https://www.sosyalbilgiler.biz/" TargetMode="Externa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4.xml"/><Relationship Id="rId6" Type="http://schemas.openxmlformats.org/officeDocument/2006/relationships/image" Target="../media/image10.jpg"/><Relationship Id="rId5" Type="http://schemas.openxmlformats.org/officeDocument/2006/relationships/image" Target="../media/image9.jpg"/><Relationship Id="rId4" Type="http://schemas.openxmlformats.org/officeDocument/2006/relationships/audio" Target="../media/audio1.wav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.jpg"/><Relationship Id="rId3" Type="http://schemas.openxmlformats.org/officeDocument/2006/relationships/notesSlide" Target="../notesSlides/notesSlide4.xml"/><Relationship Id="rId7" Type="http://schemas.openxmlformats.org/officeDocument/2006/relationships/image" Target="../media/image13.jpg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5.xml"/><Relationship Id="rId6" Type="http://schemas.openxmlformats.org/officeDocument/2006/relationships/image" Target="../media/image12.jpg"/><Relationship Id="rId5" Type="http://schemas.openxmlformats.org/officeDocument/2006/relationships/image" Target="../media/image11.jpg"/><Relationship Id="rId10" Type="http://schemas.openxmlformats.org/officeDocument/2006/relationships/image" Target="../media/image16.jpg"/><Relationship Id="rId4" Type="http://schemas.openxmlformats.org/officeDocument/2006/relationships/hyperlink" Target="https://www.sosyalbilgiler.biz/" TargetMode="External"/><Relationship Id="rId9" Type="http://schemas.openxmlformats.org/officeDocument/2006/relationships/image" Target="../media/image15.jpe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6.xml"/><Relationship Id="rId6" Type="http://schemas.openxmlformats.org/officeDocument/2006/relationships/image" Target="../media/image17.jpg"/><Relationship Id="rId5" Type="http://schemas.openxmlformats.org/officeDocument/2006/relationships/hyperlink" Target="https://www.sosyalbilgiler.biz/" TargetMode="External"/><Relationship Id="rId4" Type="http://schemas.openxmlformats.org/officeDocument/2006/relationships/audio" Target="../media/audio1.wav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7.xml"/><Relationship Id="rId6" Type="http://schemas.openxmlformats.org/officeDocument/2006/relationships/image" Target="../media/image19.jpg"/><Relationship Id="rId5" Type="http://schemas.openxmlformats.org/officeDocument/2006/relationships/image" Target="../media/image18.jpg"/><Relationship Id="rId4" Type="http://schemas.openxmlformats.org/officeDocument/2006/relationships/hyperlink" Target="https://www.sosyalbilgiler.biz/" TargetMode="Externa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3" Type="http://schemas.openxmlformats.org/officeDocument/2006/relationships/notesSlide" Target="../notesSlides/notesSlide7.xml"/><Relationship Id="rId7" Type="http://schemas.openxmlformats.org/officeDocument/2006/relationships/image" Target="../media/image20.jpg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8.xml"/><Relationship Id="rId6" Type="http://schemas.openxmlformats.org/officeDocument/2006/relationships/hyperlink" Target="https://www.sosyalbilgiler.biz/" TargetMode="External"/><Relationship Id="rId5" Type="http://schemas.openxmlformats.org/officeDocument/2006/relationships/audio" Target="../media/audio1.wav"/><Relationship Id="rId4" Type="http://schemas.openxmlformats.org/officeDocument/2006/relationships/audio" Target="../media/audio2.wav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9.xml"/><Relationship Id="rId6" Type="http://schemas.openxmlformats.org/officeDocument/2006/relationships/image" Target="../media/image23.jpg"/><Relationship Id="rId5" Type="http://schemas.openxmlformats.org/officeDocument/2006/relationships/image" Target="../media/image22.jpeg"/><Relationship Id="rId4" Type="http://schemas.openxmlformats.org/officeDocument/2006/relationships/hyperlink" Target="https://www.sosyalbilgiler.biz/" TargetMode="Externa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9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10.xml"/><Relationship Id="rId6" Type="http://schemas.openxmlformats.org/officeDocument/2006/relationships/image" Target="../media/image25.jpg"/><Relationship Id="rId5" Type="http://schemas.openxmlformats.org/officeDocument/2006/relationships/image" Target="../media/image24.jpg"/><Relationship Id="rId4" Type="http://schemas.openxmlformats.org/officeDocument/2006/relationships/hyperlink" Target="https://www.sosyalbilgiler.biz/" TargetMode="Externa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0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11.xml"/><Relationship Id="rId6" Type="http://schemas.openxmlformats.org/officeDocument/2006/relationships/image" Target="../media/image27.jpg"/><Relationship Id="rId5" Type="http://schemas.openxmlformats.org/officeDocument/2006/relationships/image" Target="../media/image26.jpg"/><Relationship Id="rId4" Type="http://schemas.openxmlformats.org/officeDocument/2006/relationships/hyperlink" Target="https://www.sosyalbilgiler.biz/" TargetMode="External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.jpg"/><Relationship Id="rId3" Type="http://schemas.openxmlformats.org/officeDocument/2006/relationships/notesSlide" Target="../notesSlides/notesSlide11.xml"/><Relationship Id="rId7" Type="http://schemas.openxmlformats.org/officeDocument/2006/relationships/image" Target="../media/image30.jpg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12.xml"/><Relationship Id="rId6" Type="http://schemas.openxmlformats.org/officeDocument/2006/relationships/image" Target="../media/image29.jpg"/><Relationship Id="rId5" Type="http://schemas.openxmlformats.org/officeDocument/2006/relationships/image" Target="../media/image28.jpg"/><Relationship Id="rId4" Type="http://schemas.openxmlformats.org/officeDocument/2006/relationships/hyperlink" Target="https://www.sosyalbilgiler.biz/" TargetMode="Externa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.jpg"/><Relationship Id="rId3" Type="http://schemas.openxmlformats.org/officeDocument/2006/relationships/notesSlide" Target="../notesSlides/notesSlide12.xml"/><Relationship Id="rId7" Type="http://schemas.openxmlformats.org/officeDocument/2006/relationships/image" Target="../media/image33.jpg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13.xml"/><Relationship Id="rId6" Type="http://schemas.openxmlformats.org/officeDocument/2006/relationships/image" Target="../media/image32.jpg"/><Relationship Id="rId5" Type="http://schemas.openxmlformats.org/officeDocument/2006/relationships/hyperlink" Target="https://www.sosyalbilgiler.biz/" TargetMode="External"/><Relationship Id="rId4" Type="http://schemas.openxmlformats.org/officeDocument/2006/relationships/audio" Target="../media/audio1.wav"/><Relationship Id="rId9" Type="http://schemas.openxmlformats.org/officeDocument/2006/relationships/image" Target="../media/image35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.jpg"/><Relationship Id="rId3" Type="http://schemas.openxmlformats.org/officeDocument/2006/relationships/notesSlide" Target="../notesSlides/notesSlide13.xml"/><Relationship Id="rId7" Type="http://schemas.openxmlformats.org/officeDocument/2006/relationships/image" Target="../media/image38.png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14.xml"/><Relationship Id="rId6" Type="http://schemas.openxmlformats.org/officeDocument/2006/relationships/image" Target="../media/image37.png"/><Relationship Id="rId5" Type="http://schemas.openxmlformats.org/officeDocument/2006/relationships/image" Target="../media/image36.jpg"/><Relationship Id="rId4" Type="http://schemas.openxmlformats.org/officeDocument/2006/relationships/hyperlink" Target="https://www.sosyalbilgiler.biz/" TargetMode="Externa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.jpg"/><Relationship Id="rId3" Type="http://schemas.openxmlformats.org/officeDocument/2006/relationships/notesSlide" Target="../notesSlides/notesSlide14.xml"/><Relationship Id="rId7" Type="http://schemas.openxmlformats.org/officeDocument/2006/relationships/image" Target="../media/image41.jpg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15.xml"/><Relationship Id="rId6" Type="http://schemas.openxmlformats.org/officeDocument/2006/relationships/image" Target="../media/image40.jpg"/><Relationship Id="rId5" Type="http://schemas.openxmlformats.org/officeDocument/2006/relationships/hyperlink" Target="https://www.sosyalbilgiler.biz/" TargetMode="External"/><Relationship Id="rId4" Type="http://schemas.openxmlformats.org/officeDocument/2006/relationships/audio" Target="../media/audio1.wav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.jpg"/><Relationship Id="rId3" Type="http://schemas.openxmlformats.org/officeDocument/2006/relationships/notesSlide" Target="../notesSlides/notesSlide15.xml"/><Relationship Id="rId7" Type="http://schemas.openxmlformats.org/officeDocument/2006/relationships/image" Target="../media/image45.jpeg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16.xml"/><Relationship Id="rId6" Type="http://schemas.openxmlformats.org/officeDocument/2006/relationships/hyperlink" Target="https://www.sosyalbilgiler.biz/" TargetMode="External"/><Relationship Id="rId5" Type="http://schemas.openxmlformats.org/officeDocument/2006/relationships/image" Target="../media/image44.jpg"/><Relationship Id="rId4" Type="http://schemas.openxmlformats.org/officeDocument/2006/relationships/image" Target="../media/image43.jpg"/><Relationship Id="rId9" Type="http://schemas.openxmlformats.org/officeDocument/2006/relationships/image" Target="../media/image47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6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17.xml"/><Relationship Id="rId4" Type="http://schemas.openxmlformats.org/officeDocument/2006/relationships/hyperlink" Target="https://www.sosyalbilgiler.biz/" TargetMode="External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.jpg"/><Relationship Id="rId3" Type="http://schemas.openxmlformats.org/officeDocument/2006/relationships/notesSlide" Target="../notesSlides/notesSlide17.xml"/><Relationship Id="rId7" Type="http://schemas.openxmlformats.org/officeDocument/2006/relationships/image" Target="../media/image49.emf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18.xml"/><Relationship Id="rId6" Type="http://schemas.openxmlformats.org/officeDocument/2006/relationships/image" Target="../media/image48.jpg"/><Relationship Id="rId5" Type="http://schemas.openxmlformats.org/officeDocument/2006/relationships/hyperlink" Target="https://www.sosyalbilgiler.biz/" TargetMode="External"/><Relationship Id="rId4" Type="http://schemas.openxmlformats.org/officeDocument/2006/relationships/audio" Target="../media/audio1.wav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8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19.xml"/><Relationship Id="rId5" Type="http://schemas.openxmlformats.org/officeDocument/2006/relationships/image" Target="../media/image51.jpg"/><Relationship Id="rId4" Type="http://schemas.openxmlformats.org/officeDocument/2006/relationships/hyperlink" Target="https://www.sosyalbilgiler.biz/" TargetMode="Externa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9.xml"/><Relationship Id="rId7" Type="http://schemas.openxmlformats.org/officeDocument/2006/relationships/image" Target="../media/image54.jpg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20.xml"/><Relationship Id="rId6" Type="http://schemas.openxmlformats.org/officeDocument/2006/relationships/image" Target="../media/image53.jpg"/><Relationship Id="rId5" Type="http://schemas.openxmlformats.org/officeDocument/2006/relationships/image" Target="../media/image52.jpg"/><Relationship Id="rId4" Type="http://schemas.openxmlformats.org/officeDocument/2006/relationships/hyperlink" Target="https://www.sosyalbilgiler.biz/" TargetMode="Externa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0.xml"/><Relationship Id="rId7" Type="http://schemas.openxmlformats.org/officeDocument/2006/relationships/image" Target="../media/image56.jpeg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21.xml"/><Relationship Id="rId6" Type="http://schemas.openxmlformats.org/officeDocument/2006/relationships/image" Target="../media/image55.jpeg"/><Relationship Id="rId5" Type="http://schemas.openxmlformats.org/officeDocument/2006/relationships/hyperlink" Target="https://www.sosyalbilgiler.biz/" TargetMode="External"/><Relationship Id="rId4" Type="http://schemas.openxmlformats.org/officeDocument/2006/relationships/audio" Target="../media/audio1.wav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9.png"/><Relationship Id="rId3" Type="http://schemas.openxmlformats.org/officeDocument/2006/relationships/notesSlide" Target="../notesSlides/notesSlide21.xml"/><Relationship Id="rId7" Type="http://schemas.openxmlformats.org/officeDocument/2006/relationships/image" Target="../media/image58.png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22.xml"/><Relationship Id="rId6" Type="http://schemas.openxmlformats.org/officeDocument/2006/relationships/image" Target="../media/image57.jpg"/><Relationship Id="rId5" Type="http://schemas.openxmlformats.org/officeDocument/2006/relationships/hyperlink" Target="https://www.sosyalbilgiler.biz/" TargetMode="External"/><Relationship Id="rId4" Type="http://schemas.openxmlformats.org/officeDocument/2006/relationships/audio" Target="../media/audio1.wav"/><Relationship Id="rId9" Type="http://schemas.openxmlformats.org/officeDocument/2006/relationships/image" Target="../media/image60.png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jpeg"/><Relationship Id="rId3" Type="http://schemas.openxmlformats.org/officeDocument/2006/relationships/notesSlide" Target="../notesSlides/notesSlide22.xml"/><Relationship Id="rId7" Type="http://schemas.openxmlformats.org/officeDocument/2006/relationships/image" Target="../media/image63.jpeg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23.xml"/><Relationship Id="rId6" Type="http://schemas.openxmlformats.org/officeDocument/2006/relationships/hyperlink" Target="https://www.sosyalbilgiler.biz/" TargetMode="External"/><Relationship Id="rId5" Type="http://schemas.openxmlformats.org/officeDocument/2006/relationships/image" Target="../media/image62.jpeg"/><Relationship Id="rId4" Type="http://schemas.openxmlformats.org/officeDocument/2006/relationships/image" Target="../media/image61.jpeg"/><Relationship Id="rId9" Type="http://schemas.openxmlformats.org/officeDocument/2006/relationships/image" Target="../media/image35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3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24.xml"/><Relationship Id="rId6" Type="http://schemas.openxmlformats.org/officeDocument/2006/relationships/image" Target="../media/image66.jpeg"/><Relationship Id="rId5" Type="http://schemas.openxmlformats.org/officeDocument/2006/relationships/image" Target="../media/image65.jpeg"/><Relationship Id="rId4" Type="http://schemas.openxmlformats.org/officeDocument/2006/relationships/hyperlink" Target="https://www.sosyalbilgiler.biz/" TargetMode="External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.jpeg"/><Relationship Id="rId3" Type="http://schemas.openxmlformats.org/officeDocument/2006/relationships/notesSlide" Target="../notesSlides/notesSlide24.xml"/><Relationship Id="rId7" Type="http://schemas.openxmlformats.org/officeDocument/2006/relationships/image" Target="../media/image69.jpeg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25.xml"/><Relationship Id="rId6" Type="http://schemas.openxmlformats.org/officeDocument/2006/relationships/image" Target="../media/image68.jpeg"/><Relationship Id="rId5" Type="http://schemas.openxmlformats.org/officeDocument/2006/relationships/image" Target="../media/image67.jpeg"/><Relationship Id="rId4" Type="http://schemas.openxmlformats.org/officeDocument/2006/relationships/hyperlink" Target="https://www.sosyalbilgiler.biz/" TargetMode="External"/><Relationship Id="rId9" Type="http://schemas.openxmlformats.org/officeDocument/2006/relationships/image" Target="../media/image35.png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.jpg"/><Relationship Id="rId3" Type="http://schemas.openxmlformats.org/officeDocument/2006/relationships/notesSlide" Target="../notesSlides/notesSlide25.xml"/><Relationship Id="rId7" Type="http://schemas.openxmlformats.org/officeDocument/2006/relationships/image" Target="../media/image72.jpg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26.xml"/><Relationship Id="rId6" Type="http://schemas.openxmlformats.org/officeDocument/2006/relationships/image" Target="../media/image71.jpg"/><Relationship Id="rId5" Type="http://schemas.openxmlformats.org/officeDocument/2006/relationships/hyperlink" Target="https://www.sosyalbilgiler.biz/" TargetMode="External"/><Relationship Id="rId4" Type="http://schemas.openxmlformats.org/officeDocument/2006/relationships/audio" Target="../media/audio1.wav"/><Relationship Id="rId9" Type="http://schemas.openxmlformats.org/officeDocument/2006/relationships/image" Target="../media/image74.jp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6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27.xml"/><Relationship Id="rId4" Type="http://schemas.openxmlformats.org/officeDocument/2006/relationships/hyperlink" Target="https://www.sosyalbilgiler.biz/" TargetMode="External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6.jpeg"/><Relationship Id="rId3" Type="http://schemas.openxmlformats.org/officeDocument/2006/relationships/notesSlide" Target="../notesSlides/notesSlide27.xml"/><Relationship Id="rId7" Type="http://schemas.openxmlformats.org/officeDocument/2006/relationships/hyperlink" Target="https://sosyalbilgiler.biz/forum/konu/cihan-devletinin-mimarlari-sayfa-96.76386/" TargetMode="Externa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28.xml"/><Relationship Id="rId6" Type="http://schemas.openxmlformats.org/officeDocument/2006/relationships/image" Target="../media/image75.jpg"/><Relationship Id="rId5" Type="http://schemas.openxmlformats.org/officeDocument/2006/relationships/hyperlink" Target="https://ders.eba.gov.tr/ders/proxy/VCollabPlayer_v0.0.1064/index.html#/main/curriculumResource?resourceID=3bb79a4a924568a745198daba651f7c8&amp;resourceTypeID=3&amp;loc=10&amp;showCurriculumPath=false" TargetMode="External"/><Relationship Id="rId4" Type="http://schemas.openxmlformats.org/officeDocument/2006/relationships/slide" Target="slide2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8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29.xml"/><Relationship Id="rId6" Type="http://schemas.openxmlformats.org/officeDocument/2006/relationships/image" Target="../media/image77.jpg"/><Relationship Id="rId5" Type="http://schemas.openxmlformats.org/officeDocument/2006/relationships/hyperlink" Target="https://ders.eba.gov.tr/ders/proxy/VCollabPlayer_v0.0.1064/index.html#/main/curriculumResource?resourceID=1761fd63303ecc07765ffc8e7d22ac92&amp;resourceTypeID=3&amp;loc=10&amp;showCurriculumPath=false" TargetMode="External"/><Relationship Id="rId4" Type="http://schemas.openxmlformats.org/officeDocument/2006/relationships/slide" Target="slide2.xml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81.jpg"/><Relationship Id="rId13" Type="http://schemas.openxmlformats.org/officeDocument/2006/relationships/image" Target="../media/image86.jpg"/><Relationship Id="rId3" Type="http://schemas.openxmlformats.org/officeDocument/2006/relationships/notesSlide" Target="../notesSlides/notesSlide29.xml"/><Relationship Id="rId7" Type="http://schemas.openxmlformats.org/officeDocument/2006/relationships/image" Target="../media/image80.jpg"/><Relationship Id="rId12" Type="http://schemas.openxmlformats.org/officeDocument/2006/relationships/image" Target="../media/image85.jpg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30.xml"/><Relationship Id="rId6" Type="http://schemas.openxmlformats.org/officeDocument/2006/relationships/image" Target="../media/image79.jpg"/><Relationship Id="rId11" Type="http://schemas.openxmlformats.org/officeDocument/2006/relationships/image" Target="../media/image84.jpg"/><Relationship Id="rId5" Type="http://schemas.openxmlformats.org/officeDocument/2006/relationships/image" Target="../media/image78.jpg"/><Relationship Id="rId10" Type="http://schemas.openxmlformats.org/officeDocument/2006/relationships/image" Target="../media/image83.jpg"/><Relationship Id="rId4" Type="http://schemas.openxmlformats.org/officeDocument/2006/relationships/slide" Target="slide2.xml"/><Relationship Id="rId9" Type="http://schemas.openxmlformats.org/officeDocument/2006/relationships/image" Target="../media/image82.jpg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90.jpg"/><Relationship Id="rId3" Type="http://schemas.openxmlformats.org/officeDocument/2006/relationships/notesSlide" Target="../notesSlides/notesSlide30.xml"/><Relationship Id="rId7" Type="http://schemas.openxmlformats.org/officeDocument/2006/relationships/image" Target="../media/image89.jpg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31.xml"/><Relationship Id="rId6" Type="http://schemas.openxmlformats.org/officeDocument/2006/relationships/image" Target="../media/image88.jpg"/><Relationship Id="rId5" Type="http://schemas.openxmlformats.org/officeDocument/2006/relationships/image" Target="../media/image87.png"/><Relationship Id="rId4" Type="http://schemas.openxmlformats.org/officeDocument/2006/relationships/slide" Target="slide2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1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32.xml"/><Relationship Id="rId6" Type="http://schemas.openxmlformats.org/officeDocument/2006/relationships/slide" Target="slide2.xml"/><Relationship Id="rId5" Type="http://schemas.openxmlformats.org/officeDocument/2006/relationships/image" Target="../media/image91.jpg"/><Relationship Id="rId4" Type="http://schemas.openxmlformats.org/officeDocument/2006/relationships/audio" Target="../media/audio1.wav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2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33.xml"/><Relationship Id="rId6" Type="http://schemas.openxmlformats.org/officeDocument/2006/relationships/image" Target="../media/image92.jpg"/><Relationship Id="rId5" Type="http://schemas.openxmlformats.org/officeDocument/2006/relationships/slide" Target="slide2.xml"/><Relationship Id="rId4" Type="http://schemas.openxmlformats.org/officeDocument/2006/relationships/audio" Target="../media/audio1.wav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3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34.xml"/><Relationship Id="rId6" Type="http://schemas.openxmlformats.org/officeDocument/2006/relationships/slide" Target="slide2.xml"/><Relationship Id="rId5" Type="http://schemas.openxmlformats.org/officeDocument/2006/relationships/image" Target="../media/image93.jpg"/><Relationship Id="rId4" Type="http://schemas.openxmlformats.org/officeDocument/2006/relationships/audio" Target="../media/audio1.wav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4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35.xml"/><Relationship Id="rId6" Type="http://schemas.openxmlformats.org/officeDocument/2006/relationships/slide" Target="slide2.xml"/><Relationship Id="rId5" Type="http://schemas.openxmlformats.org/officeDocument/2006/relationships/image" Target="../media/image94.jpg"/><Relationship Id="rId4" Type="http://schemas.openxmlformats.org/officeDocument/2006/relationships/audio" Target="../media/audio1.wav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5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36.xml"/><Relationship Id="rId6" Type="http://schemas.openxmlformats.org/officeDocument/2006/relationships/slide" Target="slide2.xml"/><Relationship Id="rId5" Type="http://schemas.openxmlformats.org/officeDocument/2006/relationships/image" Target="../media/image95.png"/><Relationship Id="rId4" Type="http://schemas.openxmlformats.org/officeDocument/2006/relationships/audio" Target="../media/audio1.wav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6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37.xml"/><Relationship Id="rId6" Type="http://schemas.openxmlformats.org/officeDocument/2006/relationships/slide" Target="slide2.xml"/><Relationship Id="rId5" Type="http://schemas.openxmlformats.org/officeDocument/2006/relationships/image" Target="../media/image96.png"/><Relationship Id="rId4" Type="http://schemas.openxmlformats.org/officeDocument/2006/relationships/audio" Target="../media/audio1.wav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7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38.xml"/><Relationship Id="rId6" Type="http://schemas.openxmlformats.org/officeDocument/2006/relationships/slide" Target="slide2.xml"/><Relationship Id="rId5" Type="http://schemas.openxmlformats.org/officeDocument/2006/relationships/image" Target="../media/image97.jpg"/><Relationship Id="rId4" Type="http://schemas.openxmlformats.org/officeDocument/2006/relationships/audio" Target="../media/audio1.wav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8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39.xml"/><Relationship Id="rId5" Type="http://schemas.openxmlformats.org/officeDocument/2006/relationships/image" Target="../media/image98.jpg"/><Relationship Id="rId4" Type="http://schemas.openxmlformats.org/officeDocument/2006/relationships/slide" Target="slide2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9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40.xml"/><Relationship Id="rId5" Type="http://schemas.openxmlformats.org/officeDocument/2006/relationships/image" Target="../media/image99.jpg"/><Relationship Id="rId4" Type="http://schemas.openxmlformats.org/officeDocument/2006/relationships/slide" Target="slide2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0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41.xml"/><Relationship Id="rId5" Type="http://schemas.openxmlformats.org/officeDocument/2006/relationships/slide" Target="slide2.xml"/><Relationship Id="rId4" Type="http://schemas.openxmlformats.org/officeDocument/2006/relationships/image" Target="../media/image100.jpg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1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42.xml"/><Relationship Id="rId5" Type="http://schemas.openxmlformats.org/officeDocument/2006/relationships/slide" Target="slide2.xml"/><Relationship Id="rId4" Type="http://schemas.openxmlformats.org/officeDocument/2006/relationships/image" Target="../media/image101.jpg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2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43.xml"/><Relationship Id="rId5" Type="http://schemas.openxmlformats.org/officeDocument/2006/relationships/slide" Target="slide2.xml"/><Relationship Id="rId4" Type="http://schemas.openxmlformats.org/officeDocument/2006/relationships/image" Target="../media/image102.jpg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3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44.xml"/><Relationship Id="rId6" Type="http://schemas.openxmlformats.org/officeDocument/2006/relationships/slide" Target="slide2.xml"/><Relationship Id="rId5" Type="http://schemas.openxmlformats.org/officeDocument/2006/relationships/image" Target="../media/image103.jpg"/><Relationship Id="rId4" Type="http://schemas.openxmlformats.org/officeDocument/2006/relationships/audio" Target="../media/audio1.wav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4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45.xml"/><Relationship Id="rId5" Type="http://schemas.openxmlformats.org/officeDocument/2006/relationships/slide" Target="slide2.xml"/><Relationship Id="rId4" Type="http://schemas.openxmlformats.org/officeDocument/2006/relationships/image" Target="../media/image104.jpg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5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46.xml"/><Relationship Id="rId5" Type="http://schemas.openxmlformats.org/officeDocument/2006/relationships/slide" Target="slide2.xml"/><Relationship Id="rId4" Type="http://schemas.openxmlformats.org/officeDocument/2006/relationships/image" Target="../media/image105.jpg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6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47.xml"/><Relationship Id="rId5" Type="http://schemas.openxmlformats.org/officeDocument/2006/relationships/slide" Target="slide2.xml"/><Relationship Id="rId4" Type="http://schemas.openxmlformats.org/officeDocument/2006/relationships/image" Target="../media/image106.jpg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7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48.xml"/><Relationship Id="rId5" Type="http://schemas.openxmlformats.org/officeDocument/2006/relationships/slide" Target="slide2.xml"/><Relationship Id="rId4" Type="http://schemas.openxmlformats.org/officeDocument/2006/relationships/image" Target="../media/image107.jpg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8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49.xml"/><Relationship Id="rId6" Type="http://schemas.openxmlformats.org/officeDocument/2006/relationships/image" Target="../media/image109.jpeg"/><Relationship Id="rId5" Type="http://schemas.openxmlformats.org/officeDocument/2006/relationships/slide" Target="slide2.xml"/><Relationship Id="rId4" Type="http://schemas.openxmlformats.org/officeDocument/2006/relationships/image" Target="../media/image108.jp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9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50.xml"/><Relationship Id="rId5" Type="http://schemas.openxmlformats.org/officeDocument/2006/relationships/slide" Target="slide2.xml"/><Relationship Id="rId4" Type="http://schemas.openxmlformats.org/officeDocument/2006/relationships/image" Target="../media/image110.jp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0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51.xml"/><Relationship Id="rId5" Type="http://schemas.openxmlformats.org/officeDocument/2006/relationships/slide" Target="slide2.xml"/><Relationship Id="rId4" Type="http://schemas.openxmlformats.org/officeDocument/2006/relationships/image" Target="../media/image111.jpg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3.jpg"/><Relationship Id="rId3" Type="http://schemas.openxmlformats.org/officeDocument/2006/relationships/notesSlide" Target="../notesSlides/notesSlide51.xml"/><Relationship Id="rId7" Type="http://schemas.openxmlformats.org/officeDocument/2006/relationships/image" Target="../media/image112.jpg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52.xml"/><Relationship Id="rId6" Type="http://schemas.openxmlformats.org/officeDocument/2006/relationships/slide" Target="slide2.xml"/><Relationship Id="rId5" Type="http://schemas.openxmlformats.org/officeDocument/2006/relationships/image" Target="../media/image110.jpg"/><Relationship Id="rId10" Type="http://schemas.openxmlformats.org/officeDocument/2006/relationships/image" Target="../media/image114.png"/><Relationship Id="rId4" Type="http://schemas.openxmlformats.org/officeDocument/2006/relationships/audio" Target="../media/audio1.wav"/><Relationship Id="rId9" Type="http://schemas.openxmlformats.org/officeDocument/2006/relationships/hyperlink" Target="https://ders.eba.gov.tr/ders/proxy/VCollabPlayer_v0.0.1064/index.html#/main/curriculumResource?resourceID=ae0929a323ecdf570f064b5d0c1900cb&amp;resourceTypeID=3&amp;loc=10&amp;showCurriculumPath=false" TargetMode="Externa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2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53.xml"/><Relationship Id="rId5" Type="http://schemas.openxmlformats.org/officeDocument/2006/relationships/slide" Target="slide2.xml"/><Relationship Id="rId4" Type="http://schemas.openxmlformats.org/officeDocument/2006/relationships/image" Target="../media/image115.jpg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3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54.xml"/><Relationship Id="rId5" Type="http://schemas.openxmlformats.org/officeDocument/2006/relationships/slide" Target="slide2.xml"/><Relationship Id="rId4" Type="http://schemas.openxmlformats.org/officeDocument/2006/relationships/image" Target="../media/image116.jpg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4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55.xml"/><Relationship Id="rId5" Type="http://schemas.openxmlformats.org/officeDocument/2006/relationships/slide" Target="slide2.xml"/><Relationship Id="rId4" Type="http://schemas.openxmlformats.org/officeDocument/2006/relationships/image" Target="../media/image117.jpg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5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56.xml"/><Relationship Id="rId6" Type="http://schemas.openxmlformats.org/officeDocument/2006/relationships/slide" Target="slide2.xml"/><Relationship Id="rId5" Type="http://schemas.openxmlformats.org/officeDocument/2006/relationships/image" Target="../media/image118.jpg"/><Relationship Id="rId4" Type="http://schemas.openxmlformats.org/officeDocument/2006/relationships/audio" Target="../media/audio1.wav"/></Relationships>
</file>

<file path=ppt/slides/_rels/slide5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1.png"/><Relationship Id="rId3" Type="http://schemas.openxmlformats.org/officeDocument/2006/relationships/notesSlide" Target="../notesSlides/notesSlide56.xml"/><Relationship Id="rId7" Type="http://schemas.openxmlformats.org/officeDocument/2006/relationships/image" Target="../media/image120.png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57.xml"/><Relationship Id="rId6" Type="http://schemas.openxmlformats.org/officeDocument/2006/relationships/image" Target="../media/image119.png"/><Relationship Id="rId5" Type="http://schemas.openxmlformats.org/officeDocument/2006/relationships/slide" Target="slide2.xml"/><Relationship Id="rId4" Type="http://schemas.openxmlformats.org/officeDocument/2006/relationships/audio" Target="../media/audio1.wav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7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58.xml"/><Relationship Id="rId5" Type="http://schemas.openxmlformats.org/officeDocument/2006/relationships/slide" Target="slide2.xml"/><Relationship Id="rId4" Type="http://schemas.openxmlformats.org/officeDocument/2006/relationships/image" Target="../media/image122.jpg"/></Relationships>
</file>

<file path=ppt/slides/_rels/slide58.xml.rels><?xml version="1.0" encoding="UTF-8" standalone="yes"?>
<Relationships xmlns="http://schemas.openxmlformats.org/package/2006/relationships"><Relationship Id="rId8" Type="http://schemas.openxmlformats.org/officeDocument/2006/relationships/image" Target="../media/image87.png"/><Relationship Id="rId3" Type="http://schemas.openxmlformats.org/officeDocument/2006/relationships/notesSlide" Target="../notesSlides/notesSlide58.xml"/><Relationship Id="rId7" Type="http://schemas.openxmlformats.org/officeDocument/2006/relationships/image" Target="../media/image124.jpg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59.xml"/><Relationship Id="rId6" Type="http://schemas.openxmlformats.org/officeDocument/2006/relationships/image" Target="../media/image123.jpeg"/><Relationship Id="rId5" Type="http://schemas.openxmlformats.org/officeDocument/2006/relationships/slide" Target="slide2.xml"/><Relationship Id="rId4" Type="http://schemas.openxmlformats.org/officeDocument/2006/relationships/audio" Target="../media/audio1.wav"/><Relationship Id="rId9" Type="http://schemas.openxmlformats.org/officeDocument/2006/relationships/image" Target="../media/image35.png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9.xml"/><Relationship Id="rId7" Type="http://schemas.openxmlformats.org/officeDocument/2006/relationships/image" Target="../media/image127.jpg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60.xml"/><Relationship Id="rId6" Type="http://schemas.openxmlformats.org/officeDocument/2006/relationships/image" Target="../media/image126.png"/><Relationship Id="rId5" Type="http://schemas.openxmlformats.org/officeDocument/2006/relationships/slide" Target="slide2.xml"/><Relationship Id="rId4" Type="http://schemas.openxmlformats.org/officeDocument/2006/relationships/image" Target="../media/image125.jpg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0.xml"/><Relationship Id="rId7" Type="http://schemas.openxmlformats.org/officeDocument/2006/relationships/image" Target="../media/image129.jpg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61.xml"/><Relationship Id="rId6" Type="http://schemas.openxmlformats.org/officeDocument/2006/relationships/image" Target="../media/image128.jpg"/><Relationship Id="rId5" Type="http://schemas.openxmlformats.org/officeDocument/2006/relationships/image" Target="../media/image126.png"/><Relationship Id="rId4" Type="http://schemas.openxmlformats.org/officeDocument/2006/relationships/slide" Target="slide2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1.xml"/><Relationship Id="rId7" Type="http://schemas.openxmlformats.org/officeDocument/2006/relationships/image" Target="../media/image126.png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62.xml"/><Relationship Id="rId6" Type="http://schemas.openxmlformats.org/officeDocument/2006/relationships/slide" Target="slide2.xml"/><Relationship Id="rId5" Type="http://schemas.openxmlformats.org/officeDocument/2006/relationships/image" Target="../media/image130.jpg"/><Relationship Id="rId4" Type="http://schemas.openxmlformats.org/officeDocument/2006/relationships/audio" Target="../media/audio1.wav"/></Relationships>
</file>

<file path=ppt/slides/_rels/slide6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6.png"/><Relationship Id="rId3" Type="http://schemas.openxmlformats.org/officeDocument/2006/relationships/notesSlide" Target="../notesSlides/notesSlide62.xml"/><Relationship Id="rId7" Type="http://schemas.openxmlformats.org/officeDocument/2006/relationships/image" Target="../media/image131.jpg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63.xml"/><Relationship Id="rId6" Type="http://schemas.openxmlformats.org/officeDocument/2006/relationships/slide" Target="slide2.xml"/><Relationship Id="rId5" Type="http://schemas.openxmlformats.org/officeDocument/2006/relationships/image" Target="../media/image130.jpg"/><Relationship Id="rId4" Type="http://schemas.openxmlformats.org/officeDocument/2006/relationships/audio" Target="../media/audio1.wav"/><Relationship Id="rId9" Type="http://schemas.openxmlformats.org/officeDocument/2006/relationships/image" Target="../media/image132.jpg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3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64.xml"/><Relationship Id="rId6" Type="http://schemas.openxmlformats.org/officeDocument/2006/relationships/image" Target="../media/image133.jpg"/><Relationship Id="rId5" Type="http://schemas.openxmlformats.org/officeDocument/2006/relationships/slide" Target="slide2.xml"/><Relationship Id="rId4" Type="http://schemas.openxmlformats.org/officeDocument/2006/relationships/audio" Target="../media/audio1.wav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4.xml"/><Relationship Id="rId7" Type="http://schemas.openxmlformats.org/officeDocument/2006/relationships/image" Target="../media/image126.png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65.xml"/><Relationship Id="rId6" Type="http://schemas.openxmlformats.org/officeDocument/2006/relationships/slide" Target="slide2.xml"/><Relationship Id="rId5" Type="http://schemas.openxmlformats.org/officeDocument/2006/relationships/image" Target="../media/image134.jpg"/><Relationship Id="rId4" Type="http://schemas.openxmlformats.org/officeDocument/2006/relationships/audio" Target="../media/audio1.wav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5.xml"/><Relationship Id="rId7" Type="http://schemas.openxmlformats.org/officeDocument/2006/relationships/image" Target="../media/image126.png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66.xml"/><Relationship Id="rId6" Type="http://schemas.openxmlformats.org/officeDocument/2006/relationships/slide" Target="slide2.xml"/><Relationship Id="rId5" Type="http://schemas.openxmlformats.org/officeDocument/2006/relationships/image" Target="../media/image135.jpg"/><Relationship Id="rId4" Type="http://schemas.openxmlformats.org/officeDocument/2006/relationships/audio" Target="../media/audio1.wav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6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67.xml"/><Relationship Id="rId5" Type="http://schemas.openxmlformats.org/officeDocument/2006/relationships/slide" Target="slide2.xml"/><Relationship Id="rId4" Type="http://schemas.openxmlformats.org/officeDocument/2006/relationships/image" Target="../media/image136.jpg"/></Relationships>
</file>

<file path=ppt/slides/_rels/slide6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9.png"/><Relationship Id="rId3" Type="http://schemas.openxmlformats.org/officeDocument/2006/relationships/notesSlide" Target="../notesSlides/notesSlide67.xml"/><Relationship Id="rId7" Type="http://schemas.openxmlformats.org/officeDocument/2006/relationships/slide" Target="slide2.xml"/><Relationship Id="rId12" Type="http://schemas.openxmlformats.org/officeDocument/2006/relationships/image" Target="../media/image142.png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68.xml"/><Relationship Id="rId6" Type="http://schemas.openxmlformats.org/officeDocument/2006/relationships/image" Target="../media/image138.jpg"/><Relationship Id="rId11" Type="http://schemas.openxmlformats.org/officeDocument/2006/relationships/hyperlink" Target="https://ders.eba.gov.tr/ders/proxy/VCollabPlayer_v0.0.1064/index.html#/main/curriculumResource?resourceID=64347117dac0957fbdbc54a5c18d6e50&amp;resourceTypeID=3&amp;loc=10&amp;showCurriculumPath=false" TargetMode="External"/><Relationship Id="rId5" Type="http://schemas.openxmlformats.org/officeDocument/2006/relationships/image" Target="../media/image137.jpg"/><Relationship Id="rId10" Type="http://schemas.openxmlformats.org/officeDocument/2006/relationships/image" Target="../media/image141.png"/><Relationship Id="rId4" Type="http://schemas.openxmlformats.org/officeDocument/2006/relationships/audio" Target="../media/audio1.wav"/><Relationship Id="rId9" Type="http://schemas.openxmlformats.org/officeDocument/2006/relationships/image" Target="../media/image140.png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8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69.xml"/><Relationship Id="rId6" Type="http://schemas.openxmlformats.org/officeDocument/2006/relationships/image" Target="../media/image126.png"/><Relationship Id="rId5" Type="http://schemas.openxmlformats.org/officeDocument/2006/relationships/image" Target="../media/image143.jpg"/><Relationship Id="rId4" Type="http://schemas.openxmlformats.org/officeDocument/2006/relationships/slide" Target="slide2.xml"/></Relationships>
</file>

<file path=ppt/slides/_rels/slide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6.jpg"/><Relationship Id="rId3" Type="http://schemas.openxmlformats.org/officeDocument/2006/relationships/notesSlide" Target="../notesSlides/notesSlide69.xml"/><Relationship Id="rId7" Type="http://schemas.openxmlformats.org/officeDocument/2006/relationships/image" Target="../media/image145.jpg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70.xml"/><Relationship Id="rId6" Type="http://schemas.openxmlformats.org/officeDocument/2006/relationships/image" Target="../media/image144.jpg"/><Relationship Id="rId5" Type="http://schemas.openxmlformats.org/officeDocument/2006/relationships/slide" Target="slide2.xml"/><Relationship Id="rId4" Type="http://schemas.openxmlformats.org/officeDocument/2006/relationships/audio" Target="../media/audio1.wav"/><Relationship Id="rId9" Type="http://schemas.openxmlformats.org/officeDocument/2006/relationships/image" Target="../media/image147.jpg"/></Relationships>
</file>

<file path=ppt/slides/_rels/slide7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1.png"/><Relationship Id="rId3" Type="http://schemas.openxmlformats.org/officeDocument/2006/relationships/notesSlide" Target="../notesSlides/notesSlide70.xml"/><Relationship Id="rId7" Type="http://schemas.openxmlformats.org/officeDocument/2006/relationships/image" Target="../media/image150.jpg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71.xml"/><Relationship Id="rId6" Type="http://schemas.openxmlformats.org/officeDocument/2006/relationships/image" Target="../media/image149.jpg"/><Relationship Id="rId5" Type="http://schemas.openxmlformats.org/officeDocument/2006/relationships/image" Target="../media/image148.jpg"/><Relationship Id="rId4" Type="http://schemas.openxmlformats.org/officeDocument/2006/relationships/slide" Target="slide2.xml"/><Relationship Id="rId9" Type="http://schemas.openxmlformats.org/officeDocument/2006/relationships/image" Target="../media/image152.jpg"/></Relationships>
</file>

<file path=ppt/slides/_rels/slide7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4.png"/><Relationship Id="rId3" Type="http://schemas.openxmlformats.org/officeDocument/2006/relationships/notesSlide" Target="../notesSlides/notesSlide71.xml"/><Relationship Id="rId7" Type="http://schemas.openxmlformats.org/officeDocument/2006/relationships/hyperlink" Target="https://www.sosyalbilgiler.biz/" TargetMode="Externa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72.xml"/><Relationship Id="rId6" Type="http://schemas.openxmlformats.org/officeDocument/2006/relationships/slide" Target="slide2.xml"/><Relationship Id="rId5" Type="http://schemas.openxmlformats.org/officeDocument/2006/relationships/image" Target="../media/image3.png"/><Relationship Id="rId4" Type="http://schemas.openxmlformats.org/officeDocument/2006/relationships/image" Target="../media/image153.png"/></Relationships>
</file>

<file path=ppt/slides/_rels/slide7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3.png"/><Relationship Id="rId3" Type="http://schemas.openxmlformats.org/officeDocument/2006/relationships/notesSlide" Target="../notesSlides/notesSlide72.xml"/><Relationship Id="rId7" Type="http://schemas.openxmlformats.org/officeDocument/2006/relationships/image" Target="../media/image155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73.xml"/><Relationship Id="rId6" Type="http://schemas.openxmlformats.org/officeDocument/2006/relationships/audio" Target="../media/audio5.wav"/><Relationship Id="rId5" Type="http://schemas.openxmlformats.org/officeDocument/2006/relationships/audio" Target="../media/audio4.wav"/><Relationship Id="rId10" Type="http://schemas.openxmlformats.org/officeDocument/2006/relationships/image" Target="../media/image156.png"/><Relationship Id="rId4" Type="http://schemas.openxmlformats.org/officeDocument/2006/relationships/audio" Target="../media/audio3.wav"/><Relationship Id="rId9" Type="http://schemas.openxmlformats.org/officeDocument/2006/relationships/hyperlink" Target="https://www.sosyalbilgiler.biz/" TargetMode="External"/></Relationships>
</file>

<file path=ppt/slides/_rels/slide7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3.png"/><Relationship Id="rId3" Type="http://schemas.openxmlformats.org/officeDocument/2006/relationships/notesSlide" Target="../notesSlides/notesSlide73.xml"/><Relationship Id="rId7" Type="http://schemas.openxmlformats.org/officeDocument/2006/relationships/image" Target="../media/image155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74.xml"/><Relationship Id="rId6" Type="http://schemas.openxmlformats.org/officeDocument/2006/relationships/audio" Target="../media/audio4.wav"/><Relationship Id="rId5" Type="http://schemas.openxmlformats.org/officeDocument/2006/relationships/audio" Target="../media/audio5.wav"/><Relationship Id="rId10" Type="http://schemas.openxmlformats.org/officeDocument/2006/relationships/image" Target="../media/image156.png"/><Relationship Id="rId4" Type="http://schemas.openxmlformats.org/officeDocument/2006/relationships/audio" Target="../media/audio3.wav"/><Relationship Id="rId9" Type="http://schemas.openxmlformats.org/officeDocument/2006/relationships/hyperlink" Target="https://www.sosyalbilgiler.biz/" TargetMode="External"/></Relationships>
</file>

<file path=ppt/slides/_rels/slide7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3.png"/><Relationship Id="rId3" Type="http://schemas.openxmlformats.org/officeDocument/2006/relationships/notesSlide" Target="../notesSlides/notesSlide74.xml"/><Relationship Id="rId7" Type="http://schemas.openxmlformats.org/officeDocument/2006/relationships/image" Target="../media/image155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75.xml"/><Relationship Id="rId6" Type="http://schemas.openxmlformats.org/officeDocument/2006/relationships/audio" Target="../media/audio5.wav"/><Relationship Id="rId5" Type="http://schemas.openxmlformats.org/officeDocument/2006/relationships/audio" Target="../media/audio4.wav"/><Relationship Id="rId10" Type="http://schemas.openxmlformats.org/officeDocument/2006/relationships/image" Target="../media/image156.png"/><Relationship Id="rId4" Type="http://schemas.openxmlformats.org/officeDocument/2006/relationships/audio" Target="../media/audio3.wav"/><Relationship Id="rId9" Type="http://schemas.openxmlformats.org/officeDocument/2006/relationships/hyperlink" Target="https://www.sosyalbilgiler.biz/" TargetMode="External"/></Relationships>
</file>

<file path=ppt/slides/_rels/slide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3.png"/><Relationship Id="rId3" Type="http://schemas.openxmlformats.org/officeDocument/2006/relationships/notesSlide" Target="../notesSlides/notesSlide75.xml"/><Relationship Id="rId7" Type="http://schemas.openxmlformats.org/officeDocument/2006/relationships/image" Target="../media/image155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76.xml"/><Relationship Id="rId6" Type="http://schemas.openxmlformats.org/officeDocument/2006/relationships/audio" Target="../media/audio4.wav"/><Relationship Id="rId5" Type="http://schemas.openxmlformats.org/officeDocument/2006/relationships/audio" Target="../media/audio5.wav"/><Relationship Id="rId10" Type="http://schemas.openxmlformats.org/officeDocument/2006/relationships/image" Target="../media/image156.png"/><Relationship Id="rId4" Type="http://schemas.openxmlformats.org/officeDocument/2006/relationships/audio" Target="../media/audio3.wav"/><Relationship Id="rId9" Type="http://schemas.openxmlformats.org/officeDocument/2006/relationships/hyperlink" Target="https://www.sosyalbilgiler.biz/" TargetMode="External"/></Relationships>
</file>

<file path=ppt/slides/_rels/slide7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3.png"/><Relationship Id="rId3" Type="http://schemas.openxmlformats.org/officeDocument/2006/relationships/notesSlide" Target="../notesSlides/notesSlide76.xml"/><Relationship Id="rId7" Type="http://schemas.openxmlformats.org/officeDocument/2006/relationships/image" Target="../media/image155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77.xml"/><Relationship Id="rId6" Type="http://schemas.openxmlformats.org/officeDocument/2006/relationships/audio" Target="../media/audio5.wav"/><Relationship Id="rId5" Type="http://schemas.openxmlformats.org/officeDocument/2006/relationships/audio" Target="../media/audio4.wav"/><Relationship Id="rId10" Type="http://schemas.openxmlformats.org/officeDocument/2006/relationships/image" Target="../media/image156.png"/><Relationship Id="rId4" Type="http://schemas.openxmlformats.org/officeDocument/2006/relationships/audio" Target="../media/audio3.wav"/><Relationship Id="rId9" Type="http://schemas.openxmlformats.org/officeDocument/2006/relationships/hyperlink" Target="https://www.sosyalbilgiler.biz/" TargetMode="External"/></Relationships>
</file>

<file path=ppt/slides/_rels/slide7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3.png"/><Relationship Id="rId3" Type="http://schemas.openxmlformats.org/officeDocument/2006/relationships/notesSlide" Target="../notesSlides/notesSlide77.xml"/><Relationship Id="rId7" Type="http://schemas.openxmlformats.org/officeDocument/2006/relationships/image" Target="../media/image155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78.xml"/><Relationship Id="rId6" Type="http://schemas.openxmlformats.org/officeDocument/2006/relationships/audio" Target="../media/audio4.wav"/><Relationship Id="rId5" Type="http://schemas.openxmlformats.org/officeDocument/2006/relationships/audio" Target="../media/audio5.wav"/><Relationship Id="rId10" Type="http://schemas.openxmlformats.org/officeDocument/2006/relationships/image" Target="../media/image156.png"/><Relationship Id="rId4" Type="http://schemas.openxmlformats.org/officeDocument/2006/relationships/audio" Target="../media/audio3.wav"/><Relationship Id="rId9" Type="http://schemas.openxmlformats.org/officeDocument/2006/relationships/hyperlink" Target="https://www.sosyalbilgiler.biz/" TargetMode="External"/></Relationships>
</file>

<file path=ppt/slides/_rels/slide7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3.png"/><Relationship Id="rId3" Type="http://schemas.openxmlformats.org/officeDocument/2006/relationships/notesSlide" Target="../notesSlides/notesSlide78.xml"/><Relationship Id="rId7" Type="http://schemas.openxmlformats.org/officeDocument/2006/relationships/image" Target="../media/image155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79.xml"/><Relationship Id="rId6" Type="http://schemas.openxmlformats.org/officeDocument/2006/relationships/audio" Target="../media/audio4.wav"/><Relationship Id="rId5" Type="http://schemas.openxmlformats.org/officeDocument/2006/relationships/audio" Target="../media/audio5.wav"/><Relationship Id="rId10" Type="http://schemas.openxmlformats.org/officeDocument/2006/relationships/image" Target="../media/image156.png"/><Relationship Id="rId4" Type="http://schemas.openxmlformats.org/officeDocument/2006/relationships/audio" Target="../media/audio3.wav"/><Relationship Id="rId9" Type="http://schemas.openxmlformats.org/officeDocument/2006/relationships/hyperlink" Target="https://www.sosyalbilgiler.biz/" TargetMode="External"/></Relationships>
</file>

<file path=ppt/slides/_rels/slide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3.png"/><Relationship Id="rId3" Type="http://schemas.openxmlformats.org/officeDocument/2006/relationships/notesSlide" Target="../notesSlides/notesSlide79.xml"/><Relationship Id="rId7" Type="http://schemas.openxmlformats.org/officeDocument/2006/relationships/image" Target="../media/image155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80.xml"/><Relationship Id="rId6" Type="http://schemas.openxmlformats.org/officeDocument/2006/relationships/audio" Target="../media/audio5.wav"/><Relationship Id="rId5" Type="http://schemas.openxmlformats.org/officeDocument/2006/relationships/audio" Target="../media/audio4.wav"/><Relationship Id="rId10" Type="http://schemas.openxmlformats.org/officeDocument/2006/relationships/image" Target="../media/image156.png"/><Relationship Id="rId4" Type="http://schemas.openxmlformats.org/officeDocument/2006/relationships/audio" Target="../media/audio3.wav"/><Relationship Id="rId9" Type="http://schemas.openxmlformats.org/officeDocument/2006/relationships/hyperlink" Target="https://www.sosyalbilgiler.biz/" TargetMode="External"/></Relationships>
</file>

<file path=ppt/slides/_rels/slide8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3.png"/><Relationship Id="rId3" Type="http://schemas.openxmlformats.org/officeDocument/2006/relationships/notesSlide" Target="../notesSlides/notesSlide80.xml"/><Relationship Id="rId7" Type="http://schemas.openxmlformats.org/officeDocument/2006/relationships/image" Target="../media/image155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81.xml"/><Relationship Id="rId6" Type="http://schemas.openxmlformats.org/officeDocument/2006/relationships/audio" Target="../media/audio5.wav"/><Relationship Id="rId5" Type="http://schemas.openxmlformats.org/officeDocument/2006/relationships/audio" Target="../media/audio4.wav"/><Relationship Id="rId10" Type="http://schemas.openxmlformats.org/officeDocument/2006/relationships/image" Target="../media/image156.png"/><Relationship Id="rId4" Type="http://schemas.openxmlformats.org/officeDocument/2006/relationships/audio" Target="../media/audio3.wav"/><Relationship Id="rId9" Type="http://schemas.openxmlformats.org/officeDocument/2006/relationships/hyperlink" Target="https://www.sosyalbilgiler.biz/" TargetMode="External"/></Relationships>
</file>

<file path=ppt/slides/_rels/slide8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3.png"/><Relationship Id="rId3" Type="http://schemas.openxmlformats.org/officeDocument/2006/relationships/notesSlide" Target="../notesSlides/notesSlide81.xml"/><Relationship Id="rId7" Type="http://schemas.openxmlformats.org/officeDocument/2006/relationships/image" Target="../media/image155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82.xml"/><Relationship Id="rId6" Type="http://schemas.openxmlformats.org/officeDocument/2006/relationships/audio" Target="../media/audio4.wav"/><Relationship Id="rId5" Type="http://schemas.openxmlformats.org/officeDocument/2006/relationships/audio" Target="../media/audio5.wav"/><Relationship Id="rId10" Type="http://schemas.openxmlformats.org/officeDocument/2006/relationships/image" Target="../media/image156.png"/><Relationship Id="rId4" Type="http://schemas.openxmlformats.org/officeDocument/2006/relationships/audio" Target="../media/audio3.wav"/><Relationship Id="rId9" Type="http://schemas.openxmlformats.org/officeDocument/2006/relationships/hyperlink" Target="https://www.sosyalbilgiler.biz/" TargetMode="External"/></Relationships>
</file>

<file path=ppt/slides/_rels/slide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4.png"/><Relationship Id="rId3" Type="http://schemas.openxmlformats.org/officeDocument/2006/relationships/notesSlide" Target="../notesSlides/notesSlide82.xml"/><Relationship Id="rId7" Type="http://schemas.openxmlformats.org/officeDocument/2006/relationships/hyperlink" Target="https://www.sosyalbilgiler.biz/" TargetMode="Externa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83.xml"/><Relationship Id="rId6" Type="http://schemas.openxmlformats.org/officeDocument/2006/relationships/slide" Target="slide2.xml"/><Relationship Id="rId5" Type="http://schemas.openxmlformats.org/officeDocument/2006/relationships/image" Target="../media/image3.png"/><Relationship Id="rId4" Type="http://schemas.openxmlformats.org/officeDocument/2006/relationships/image" Target="../media/image157.png"/></Relationships>
</file>

<file path=ppt/slides/_rels/slide8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7.png"/><Relationship Id="rId3" Type="http://schemas.openxmlformats.org/officeDocument/2006/relationships/notesSlide" Target="../notesSlides/notesSlide83.xml"/><Relationship Id="rId7" Type="http://schemas.openxmlformats.org/officeDocument/2006/relationships/slide" Target="slide85.xml"/><Relationship Id="rId12" Type="http://schemas.openxmlformats.org/officeDocument/2006/relationships/audio" Target="../media/audio6.wav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84.xml"/><Relationship Id="rId6" Type="http://schemas.openxmlformats.org/officeDocument/2006/relationships/image" Target="../media/image158.jpeg"/><Relationship Id="rId11" Type="http://schemas.openxmlformats.org/officeDocument/2006/relationships/image" Target="../media/image156.png"/><Relationship Id="rId5" Type="http://schemas.openxmlformats.org/officeDocument/2006/relationships/audio" Target="../media/audio3.wav"/><Relationship Id="rId10" Type="http://schemas.openxmlformats.org/officeDocument/2006/relationships/slide" Target="slide86.xml"/><Relationship Id="rId4" Type="http://schemas.openxmlformats.org/officeDocument/2006/relationships/audio" Target="../media/audio6.wav"/><Relationship Id="rId9" Type="http://schemas.openxmlformats.org/officeDocument/2006/relationships/hyperlink" Target="https://www.sosyalbilgiler.biz/" TargetMode="External"/></Relationships>
</file>

<file path=ppt/slides/_rels/slide8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7.png"/><Relationship Id="rId13" Type="http://schemas.openxmlformats.org/officeDocument/2006/relationships/image" Target="../media/image159.png"/><Relationship Id="rId3" Type="http://schemas.openxmlformats.org/officeDocument/2006/relationships/notesSlide" Target="../notesSlides/notesSlide84.xml"/><Relationship Id="rId7" Type="http://schemas.openxmlformats.org/officeDocument/2006/relationships/image" Target="../media/image158.jpeg"/><Relationship Id="rId12" Type="http://schemas.openxmlformats.org/officeDocument/2006/relationships/slide" Target="slide83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85.xml"/><Relationship Id="rId6" Type="http://schemas.openxmlformats.org/officeDocument/2006/relationships/audio" Target="../media/audio1.wav"/><Relationship Id="rId11" Type="http://schemas.openxmlformats.org/officeDocument/2006/relationships/image" Target="../media/image156.png"/><Relationship Id="rId5" Type="http://schemas.openxmlformats.org/officeDocument/2006/relationships/audio" Target="../media/audio3.wav"/><Relationship Id="rId10" Type="http://schemas.openxmlformats.org/officeDocument/2006/relationships/slide" Target="slide86.xml"/><Relationship Id="rId4" Type="http://schemas.openxmlformats.org/officeDocument/2006/relationships/audio" Target="../media/audio7.wav"/><Relationship Id="rId9" Type="http://schemas.openxmlformats.org/officeDocument/2006/relationships/hyperlink" Target="https://www.sosyalbilgiler.biz/" TargetMode="External"/><Relationship Id="rId14" Type="http://schemas.openxmlformats.org/officeDocument/2006/relationships/audio" Target="../media/audio7.wav"/></Relationships>
</file>

<file path=ppt/slides/_rels/slide8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7.png"/><Relationship Id="rId13" Type="http://schemas.openxmlformats.org/officeDocument/2006/relationships/image" Target="../media/image159.png"/><Relationship Id="rId3" Type="http://schemas.openxmlformats.org/officeDocument/2006/relationships/notesSlide" Target="../notesSlides/notesSlide85.xml"/><Relationship Id="rId7" Type="http://schemas.openxmlformats.org/officeDocument/2006/relationships/image" Target="../media/image158.jpeg"/><Relationship Id="rId12" Type="http://schemas.openxmlformats.org/officeDocument/2006/relationships/slide" Target="slide83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86.xml"/><Relationship Id="rId6" Type="http://schemas.openxmlformats.org/officeDocument/2006/relationships/audio" Target="../media/audio1.wav"/><Relationship Id="rId11" Type="http://schemas.openxmlformats.org/officeDocument/2006/relationships/image" Target="../media/image156.png"/><Relationship Id="rId5" Type="http://schemas.openxmlformats.org/officeDocument/2006/relationships/audio" Target="../media/audio3.wav"/><Relationship Id="rId10" Type="http://schemas.openxmlformats.org/officeDocument/2006/relationships/slide" Target="slide86.xml"/><Relationship Id="rId4" Type="http://schemas.openxmlformats.org/officeDocument/2006/relationships/audio" Target="../media/audio7.wav"/><Relationship Id="rId9" Type="http://schemas.openxmlformats.org/officeDocument/2006/relationships/hyperlink" Target="https://www.sosyalbilgiler.biz/" TargetMode="External"/><Relationship Id="rId14" Type="http://schemas.openxmlformats.org/officeDocument/2006/relationships/audio" Target="../media/audio7.wav"/></Relationships>
</file>

<file path=ppt/slides/_rels/slide86.xml.rels><?xml version="1.0" encoding="UTF-8" standalone="yes"?>
<Relationships xmlns="http://schemas.openxmlformats.org/package/2006/relationships"><Relationship Id="rId8" Type="http://schemas.openxmlformats.org/officeDocument/2006/relationships/slide" Target="slide88.xml"/><Relationship Id="rId13" Type="http://schemas.openxmlformats.org/officeDocument/2006/relationships/audio" Target="../media/audio6.wav"/><Relationship Id="rId3" Type="http://schemas.openxmlformats.org/officeDocument/2006/relationships/notesSlide" Target="../notesSlides/notesSlide86.xml"/><Relationship Id="rId7" Type="http://schemas.openxmlformats.org/officeDocument/2006/relationships/slide" Target="slide87.xml"/><Relationship Id="rId12" Type="http://schemas.openxmlformats.org/officeDocument/2006/relationships/image" Target="../media/image156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87.xml"/><Relationship Id="rId6" Type="http://schemas.openxmlformats.org/officeDocument/2006/relationships/image" Target="../media/image158.jpeg"/><Relationship Id="rId11" Type="http://schemas.openxmlformats.org/officeDocument/2006/relationships/slide" Target="slide89.xml"/><Relationship Id="rId5" Type="http://schemas.openxmlformats.org/officeDocument/2006/relationships/audio" Target="../media/audio3.wav"/><Relationship Id="rId10" Type="http://schemas.openxmlformats.org/officeDocument/2006/relationships/hyperlink" Target="https://www.sosyalbilgiler.biz/" TargetMode="External"/><Relationship Id="rId4" Type="http://schemas.openxmlformats.org/officeDocument/2006/relationships/audio" Target="../media/audio6.wav"/><Relationship Id="rId9" Type="http://schemas.openxmlformats.org/officeDocument/2006/relationships/image" Target="../media/image157.png"/></Relationships>
</file>

<file path=ppt/slides/_rels/slide8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7.png"/><Relationship Id="rId13" Type="http://schemas.openxmlformats.org/officeDocument/2006/relationships/image" Target="../media/image160.png"/><Relationship Id="rId3" Type="http://schemas.openxmlformats.org/officeDocument/2006/relationships/notesSlide" Target="../notesSlides/notesSlide87.xml"/><Relationship Id="rId7" Type="http://schemas.openxmlformats.org/officeDocument/2006/relationships/image" Target="../media/image158.jpeg"/><Relationship Id="rId12" Type="http://schemas.openxmlformats.org/officeDocument/2006/relationships/slide" Target="slide89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88.xml"/><Relationship Id="rId6" Type="http://schemas.openxmlformats.org/officeDocument/2006/relationships/audio" Target="../media/audio1.wav"/><Relationship Id="rId11" Type="http://schemas.openxmlformats.org/officeDocument/2006/relationships/image" Target="../media/image159.png"/><Relationship Id="rId5" Type="http://schemas.openxmlformats.org/officeDocument/2006/relationships/audio" Target="../media/audio3.wav"/><Relationship Id="rId10" Type="http://schemas.openxmlformats.org/officeDocument/2006/relationships/slide" Target="slide86.xml"/><Relationship Id="rId4" Type="http://schemas.openxmlformats.org/officeDocument/2006/relationships/audio" Target="../media/audio7.wav"/><Relationship Id="rId9" Type="http://schemas.openxmlformats.org/officeDocument/2006/relationships/hyperlink" Target="https://www.sosyalbilgiler.biz/" TargetMode="External"/><Relationship Id="rId14" Type="http://schemas.openxmlformats.org/officeDocument/2006/relationships/audio" Target="../media/audio7.wav"/></Relationships>
</file>

<file path=ppt/slides/_rels/slide8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7.png"/><Relationship Id="rId13" Type="http://schemas.openxmlformats.org/officeDocument/2006/relationships/image" Target="../media/image160.png"/><Relationship Id="rId3" Type="http://schemas.openxmlformats.org/officeDocument/2006/relationships/notesSlide" Target="../notesSlides/notesSlide88.xml"/><Relationship Id="rId7" Type="http://schemas.openxmlformats.org/officeDocument/2006/relationships/image" Target="../media/image158.jpeg"/><Relationship Id="rId12" Type="http://schemas.openxmlformats.org/officeDocument/2006/relationships/slide" Target="slide89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89.xml"/><Relationship Id="rId6" Type="http://schemas.openxmlformats.org/officeDocument/2006/relationships/audio" Target="../media/audio1.wav"/><Relationship Id="rId11" Type="http://schemas.openxmlformats.org/officeDocument/2006/relationships/image" Target="../media/image159.png"/><Relationship Id="rId5" Type="http://schemas.openxmlformats.org/officeDocument/2006/relationships/audio" Target="../media/audio3.wav"/><Relationship Id="rId10" Type="http://schemas.openxmlformats.org/officeDocument/2006/relationships/slide" Target="slide86.xml"/><Relationship Id="rId4" Type="http://schemas.openxmlformats.org/officeDocument/2006/relationships/audio" Target="../media/audio7.wav"/><Relationship Id="rId9" Type="http://schemas.openxmlformats.org/officeDocument/2006/relationships/hyperlink" Target="https://www.sosyalbilgiler.biz/" TargetMode="External"/><Relationship Id="rId14" Type="http://schemas.openxmlformats.org/officeDocument/2006/relationships/audio" Target="../media/audio7.wav"/></Relationships>
</file>

<file path=ppt/slides/_rels/slide89.xml.rels><?xml version="1.0" encoding="UTF-8" standalone="yes"?>
<Relationships xmlns="http://schemas.openxmlformats.org/package/2006/relationships"><Relationship Id="rId8" Type="http://schemas.openxmlformats.org/officeDocument/2006/relationships/slide" Target="slide91.xml"/><Relationship Id="rId13" Type="http://schemas.openxmlformats.org/officeDocument/2006/relationships/audio" Target="../media/audio6.wav"/><Relationship Id="rId3" Type="http://schemas.openxmlformats.org/officeDocument/2006/relationships/notesSlide" Target="../notesSlides/notesSlide89.xml"/><Relationship Id="rId7" Type="http://schemas.openxmlformats.org/officeDocument/2006/relationships/slide" Target="slide90.xml"/><Relationship Id="rId12" Type="http://schemas.openxmlformats.org/officeDocument/2006/relationships/image" Target="../media/image156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90.xml"/><Relationship Id="rId6" Type="http://schemas.openxmlformats.org/officeDocument/2006/relationships/image" Target="../media/image158.jpeg"/><Relationship Id="rId11" Type="http://schemas.openxmlformats.org/officeDocument/2006/relationships/slide" Target="slide92.xml"/><Relationship Id="rId5" Type="http://schemas.openxmlformats.org/officeDocument/2006/relationships/audio" Target="../media/audio3.wav"/><Relationship Id="rId10" Type="http://schemas.openxmlformats.org/officeDocument/2006/relationships/hyperlink" Target="https://www.sosyalbilgiler.biz/" TargetMode="External"/><Relationship Id="rId4" Type="http://schemas.openxmlformats.org/officeDocument/2006/relationships/audio" Target="../media/audio6.wav"/><Relationship Id="rId9" Type="http://schemas.openxmlformats.org/officeDocument/2006/relationships/image" Target="../media/image157.png"/></Relationships>
</file>

<file path=ppt/slides/_rels/slide9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7.png"/><Relationship Id="rId13" Type="http://schemas.openxmlformats.org/officeDocument/2006/relationships/image" Target="../media/image159.png"/><Relationship Id="rId3" Type="http://schemas.openxmlformats.org/officeDocument/2006/relationships/notesSlide" Target="../notesSlides/notesSlide90.xml"/><Relationship Id="rId7" Type="http://schemas.openxmlformats.org/officeDocument/2006/relationships/image" Target="../media/image158.jpeg"/><Relationship Id="rId12" Type="http://schemas.openxmlformats.org/officeDocument/2006/relationships/slide" Target="slide89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91.xml"/><Relationship Id="rId6" Type="http://schemas.openxmlformats.org/officeDocument/2006/relationships/audio" Target="../media/audio1.wav"/><Relationship Id="rId11" Type="http://schemas.openxmlformats.org/officeDocument/2006/relationships/image" Target="../media/image156.png"/><Relationship Id="rId5" Type="http://schemas.openxmlformats.org/officeDocument/2006/relationships/audio" Target="../media/audio3.wav"/><Relationship Id="rId10" Type="http://schemas.openxmlformats.org/officeDocument/2006/relationships/slide" Target="slide92.xml"/><Relationship Id="rId4" Type="http://schemas.openxmlformats.org/officeDocument/2006/relationships/audio" Target="../media/audio7.wav"/><Relationship Id="rId9" Type="http://schemas.openxmlformats.org/officeDocument/2006/relationships/hyperlink" Target="https://www.sosyalbilgiler.biz/" TargetMode="External"/><Relationship Id="rId14" Type="http://schemas.openxmlformats.org/officeDocument/2006/relationships/audio" Target="../media/audio7.wav"/></Relationships>
</file>

<file path=ppt/slides/_rels/slide9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7.png"/><Relationship Id="rId13" Type="http://schemas.openxmlformats.org/officeDocument/2006/relationships/image" Target="../media/image159.png"/><Relationship Id="rId3" Type="http://schemas.openxmlformats.org/officeDocument/2006/relationships/notesSlide" Target="../notesSlides/notesSlide91.xml"/><Relationship Id="rId7" Type="http://schemas.openxmlformats.org/officeDocument/2006/relationships/image" Target="../media/image158.jpeg"/><Relationship Id="rId12" Type="http://schemas.openxmlformats.org/officeDocument/2006/relationships/slide" Target="slide89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92.xml"/><Relationship Id="rId6" Type="http://schemas.openxmlformats.org/officeDocument/2006/relationships/audio" Target="../media/audio1.wav"/><Relationship Id="rId11" Type="http://schemas.openxmlformats.org/officeDocument/2006/relationships/image" Target="../media/image156.png"/><Relationship Id="rId5" Type="http://schemas.openxmlformats.org/officeDocument/2006/relationships/audio" Target="../media/audio3.wav"/><Relationship Id="rId10" Type="http://schemas.openxmlformats.org/officeDocument/2006/relationships/slide" Target="slide92.xml"/><Relationship Id="rId4" Type="http://schemas.openxmlformats.org/officeDocument/2006/relationships/audio" Target="../media/audio7.wav"/><Relationship Id="rId9" Type="http://schemas.openxmlformats.org/officeDocument/2006/relationships/hyperlink" Target="https://www.sosyalbilgiler.biz/" TargetMode="External"/><Relationship Id="rId14" Type="http://schemas.openxmlformats.org/officeDocument/2006/relationships/audio" Target="../media/audio7.wav"/></Relationships>
</file>

<file path=ppt/slides/_rels/slide92.xml.rels><?xml version="1.0" encoding="UTF-8" standalone="yes"?>
<Relationships xmlns="http://schemas.openxmlformats.org/package/2006/relationships"><Relationship Id="rId8" Type="http://schemas.openxmlformats.org/officeDocument/2006/relationships/slide" Target="slide94.xml"/><Relationship Id="rId13" Type="http://schemas.openxmlformats.org/officeDocument/2006/relationships/audio" Target="../media/audio6.wav"/><Relationship Id="rId3" Type="http://schemas.openxmlformats.org/officeDocument/2006/relationships/notesSlide" Target="../notesSlides/notesSlide92.xml"/><Relationship Id="rId7" Type="http://schemas.openxmlformats.org/officeDocument/2006/relationships/slide" Target="slide93.xml"/><Relationship Id="rId12" Type="http://schemas.openxmlformats.org/officeDocument/2006/relationships/image" Target="../media/image156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93.xml"/><Relationship Id="rId6" Type="http://schemas.openxmlformats.org/officeDocument/2006/relationships/image" Target="../media/image158.jpeg"/><Relationship Id="rId11" Type="http://schemas.openxmlformats.org/officeDocument/2006/relationships/slide" Target="slide95.xml"/><Relationship Id="rId5" Type="http://schemas.openxmlformats.org/officeDocument/2006/relationships/audio" Target="../media/audio3.wav"/><Relationship Id="rId10" Type="http://schemas.openxmlformats.org/officeDocument/2006/relationships/hyperlink" Target="https://www.sosyalbilgiler.biz/" TargetMode="External"/><Relationship Id="rId4" Type="http://schemas.openxmlformats.org/officeDocument/2006/relationships/audio" Target="../media/audio6.wav"/><Relationship Id="rId9" Type="http://schemas.openxmlformats.org/officeDocument/2006/relationships/image" Target="../media/image157.png"/></Relationships>
</file>

<file path=ppt/slides/_rels/slide9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7.png"/><Relationship Id="rId13" Type="http://schemas.openxmlformats.org/officeDocument/2006/relationships/image" Target="../media/image159.png"/><Relationship Id="rId3" Type="http://schemas.openxmlformats.org/officeDocument/2006/relationships/notesSlide" Target="../notesSlides/notesSlide93.xml"/><Relationship Id="rId7" Type="http://schemas.openxmlformats.org/officeDocument/2006/relationships/image" Target="../media/image158.jpeg"/><Relationship Id="rId12" Type="http://schemas.openxmlformats.org/officeDocument/2006/relationships/slide" Target="slide92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94.xml"/><Relationship Id="rId6" Type="http://schemas.openxmlformats.org/officeDocument/2006/relationships/audio" Target="../media/audio1.wav"/><Relationship Id="rId11" Type="http://schemas.openxmlformats.org/officeDocument/2006/relationships/image" Target="../media/image156.png"/><Relationship Id="rId5" Type="http://schemas.openxmlformats.org/officeDocument/2006/relationships/audio" Target="../media/audio3.wav"/><Relationship Id="rId10" Type="http://schemas.openxmlformats.org/officeDocument/2006/relationships/slide" Target="slide95.xml"/><Relationship Id="rId4" Type="http://schemas.openxmlformats.org/officeDocument/2006/relationships/audio" Target="../media/audio7.wav"/><Relationship Id="rId9" Type="http://schemas.openxmlformats.org/officeDocument/2006/relationships/hyperlink" Target="https://www.sosyalbilgiler.biz/" TargetMode="External"/><Relationship Id="rId14" Type="http://schemas.openxmlformats.org/officeDocument/2006/relationships/audio" Target="../media/audio7.wav"/></Relationships>
</file>

<file path=ppt/slides/_rels/slide9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7.png"/><Relationship Id="rId13" Type="http://schemas.openxmlformats.org/officeDocument/2006/relationships/image" Target="../media/image159.png"/><Relationship Id="rId3" Type="http://schemas.openxmlformats.org/officeDocument/2006/relationships/notesSlide" Target="../notesSlides/notesSlide94.xml"/><Relationship Id="rId7" Type="http://schemas.openxmlformats.org/officeDocument/2006/relationships/image" Target="../media/image158.jpeg"/><Relationship Id="rId12" Type="http://schemas.openxmlformats.org/officeDocument/2006/relationships/slide" Target="slide92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95.xml"/><Relationship Id="rId6" Type="http://schemas.openxmlformats.org/officeDocument/2006/relationships/audio" Target="../media/audio1.wav"/><Relationship Id="rId11" Type="http://schemas.openxmlformats.org/officeDocument/2006/relationships/image" Target="../media/image156.png"/><Relationship Id="rId5" Type="http://schemas.openxmlformats.org/officeDocument/2006/relationships/audio" Target="../media/audio3.wav"/><Relationship Id="rId10" Type="http://schemas.openxmlformats.org/officeDocument/2006/relationships/slide" Target="slide95.xml"/><Relationship Id="rId4" Type="http://schemas.openxmlformats.org/officeDocument/2006/relationships/audio" Target="../media/audio7.wav"/><Relationship Id="rId9" Type="http://schemas.openxmlformats.org/officeDocument/2006/relationships/hyperlink" Target="https://www.sosyalbilgiler.biz/" TargetMode="External"/><Relationship Id="rId14" Type="http://schemas.openxmlformats.org/officeDocument/2006/relationships/audio" Target="../media/audio7.wav"/></Relationships>
</file>

<file path=ppt/slides/_rels/slide95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13" Type="http://schemas.openxmlformats.org/officeDocument/2006/relationships/audio" Target="../media/audio6.wav"/><Relationship Id="rId3" Type="http://schemas.openxmlformats.org/officeDocument/2006/relationships/notesSlide" Target="../notesSlides/notesSlide95.xml"/><Relationship Id="rId7" Type="http://schemas.openxmlformats.org/officeDocument/2006/relationships/slide" Target="slide96.xml"/><Relationship Id="rId12" Type="http://schemas.openxmlformats.org/officeDocument/2006/relationships/image" Target="../media/image156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96.xml"/><Relationship Id="rId6" Type="http://schemas.openxmlformats.org/officeDocument/2006/relationships/image" Target="../media/image158.jpeg"/><Relationship Id="rId11" Type="http://schemas.openxmlformats.org/officeDocument/2006/relationships/slide" Target="slide98.xml"/><Relationship Id="rId5" Type="http://schemas.openxmlformats.org/officeDocument/2006/relationships/audio" Target="../media/audio3.wav"/><Relationship Id="rId10" Type="http://schemas.openxmlformats.org/officeDocument/2006/relationships/hyperlink" Target="https://www.sosyalbilgiler.biz/" TargetMode="External"/><Relationship Id="rId4" Type="http://schemas.openxmlformats.org/officeDocument/2006/relationships/audio" Target="../media/audio6.wav"/><Relationship Id="rId9" Type="http://schemas.openxmlformats.org/officeDocument/2006/relationships/image" Target="../media/image157.png"/></Relationships>
</file>

<file path=ppt/slides/_rels/slide9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7.png"/><Relationship Id="rId13" Type="http://schemas.openxmlformats.org/officeDocument/2006/relationships/image" Target="../media/image159.png"/><Relationship Id="rId3" Type="http://schemas.openxmlformats.org/officeDocument/2006/relationships/notesSlide" Target="../notesSlides/notesSlide96.xml"/><Relationship Id="rId7" Type="http://schemas.openxmlformats.org/officeDocument/2006/relationships/image" Target="../media/image158.jpeg"/><Relationship Id="rId12" Type="http://schemas.openxmlformats.org/officeDocument/2006/relationships/slide" Target="slide95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97.xml"/><Relationship Id="rId6" Type="http://schemas.openxmlformats.org/officeDocument/2006/relationships/audio" Target="../media/audio1.wav"/><Relationship Id="rId11" Type="http://schemas.openxmlformats.org/officeDocument/2006/relationships/image" Target="../media/image156.png"/><Relationship Id="rId5" Type="http://schemas.openxmlformats.org/officeDocument/2006/relationships/audio" Target="../media/audio3.wav"/><Relationship Id="rId10" Type="http://schemas.openxmlformats.org/officeDocument/2006/relationships/slide" Target="slide98.xml"/><Relationship Id="rId4" Type="http://schemas.openxmlformats.org/officeDocument/2006/relationships/audio" Target="../media/audio7.wav"/><Relationship Id="rId9" Type="http://schemas.openxmlformats.org/officeDocument/2006/relationships/hyperlink" Target="https://www.sosyalbilgiler.biz/" TargetMode="External"/><Relationship Id="rId14" Type="http://schemas.openxmlformats.org/officeDocument/2006/relationships/audio" Target="../media/audio7.wav"/></Relationships>
</file>

<file path=ppt/slides/_rels/slide9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7.png"/><Relationship Id="rId13" Type="http://schemas.openxmlformats.org/officeDocument/2006/relationships/image" Target="../media/image159.png"/><Relationship Id="rId3" Type="http://schemas.openxmlformats.org/officeDocument/2006/relationships/notesSlide" Target="../notesSlides/notesSlide97.xml"/><Relationship Id="rId7" Type="http://schemas.openxmlformats.org/officeDocument/2006/relationships/image" Target="../media/image158.jpeg"/><Relationship Id="rId12" Type="http://schemas.openxmlformats.org/officeDocument/2006/relationships/slide" Target="slide95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98.xml"/><Relationship Id="rId6" Type="http://schemas.openxmlformats.org/officeDocument/2006/relationships/audio" Target="../media/audio1.wav"/><Relationship Id="rId11" Type="http://schemas.openxmlformats.org/officeDocument/2006/relationships/image" Target="../media/image156.png"/><Relationship Id="rId5" Type="http://schemas.openxmlformats.org/officeDocument/2006/relationships/audio" Target="../media/audio3.wav"/><Relationship Id="rId10" Type="http://schemas.openxmlformats.org/officeDocument/2006/relationships/slide" Target="slide98.xml"/><Relationship Id="rId4" Type="http://schemas.openxmlformats.org/officeDocument/2006/relationships/audio" Target="../media/audio7.wav"/><Relationship Id="rId9" Type="http://schemas.openxmlformats.org/officeDocument/2006/relationships/hyperlink" Target="https://www.sosyalbilgiler.biz/" TargetMode="External"/><Relationship Id="rId14" Type="http://schemas.openxmlformats.org/officeDocument/2006/relationships/audio" Target="../media/audio7.wav"/></Relationships>
</file>

<file path=ppt/slides/_rels/slide98.xml.rels><?xml version="1.0" encoding="UTF-8" standalone="yes"?>
<Relationships xmlns="http://schemas.openxmlformats.org/package/2006/relationships"><Relationship Id="rId8" Type="http://schemas.openxmlformats.org/officeDocument/2006/relationships/slide" Target="slide100.xml"/><Relationship Id="rId13" Type="http://schemas.openxmlformats.org/officeDocument/2006/relationships/audio" Target="../media/audio6.wav"/><Relationship Id="rId3" Type="http://schemas.openxmlformats.org/officeDocument/2006/relationships/notesSlide" Target="../notesSlides/notesSlide98.xml"/><Relationship Id="rId7" Type="http://schemas.openxmlformats.org/officeDocument/2006/relationships/slide" Target="slide99.xml"/><Relationship Id="rId12" Type="http://schemas.openxmlformats.org/officeDocument/2006/relationships/image" Target="../media/image156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99.xml"/><Relationship Id="rId6" Type="http://schemas.openxmlformats.org/officeDocument/2006/relationships/image" Target="../media/image158.jpeg"/><Relationship Id="rId11" Type="http://schemas.openxmlformats.org/officeDocument/2006/relationships/slide" Target="slide101.xml"/><Relationship Id="rId5" Type="http://schemas.openxmlformats.org/officeDocument/2006/relationships/audio" Target="../media/audio3.wav"/><Relationship Id="rId10" Type="http://schemas.openxmlformats.org/officeDocument/2006/relationships/hyperlink" Target="https://www.sosyalbilgiler.biz/" TargetMode="External"/><Relationship Id="rId4" Type="http://schemas.openxmlformats.org/officeDocument/2006/relationships/audio" Target="../media/audio6.wav"/><Relationship Id="rId9" Type="http://schemas.openxmlformats.org/officeDocument/2006/relationships/image" Target="../media/image157.png"/></Relationships>
</file>

<file path=ppt/slides/_rels/slide9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7.png"/><Relationship Id="rId13" Type="http://schemas.openxmlformats.org/officeDocument/2006/relationships/image" Target="../media/image159.png"/><Relationship Id="rId3" Type="http://schemas.openxmlformats.org/officeDocument/2006/relationships/notesSlide" Target="../notesSlides/notesSlide99.xml"/><Relationship Id="rId7" Type="http://schemas.openxmlformats.org/officeDocument/2006/relationships/image" Target="../media/image158.jpeg"/><Relationship Id="rId12" Type="http://schemas.openxmlformats.org/officeDocument/2006/relationships/slide" Target="slide98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00.xml"/><Relationship Id="rId6" Type="http://schemas.openxmlformats.org/officeDocument/2006/relationships/audio" Target="../media/audio1.wav"/><Relationship Id="rId11" Type="http://schemas.openxmlformats.org/officeDocument/2006/relationships/image" Target="../media/image156.png"/><Relationship Id="rId5" Type="http://schemas.openxmlformats.org/officeDocument/2006/relationships/audio" Target="../media/audio3.wav"/><Relationship Id="rId10" Type="http://schemas.openxmlformats.org/officeDocument/2006/relationships/slide" Target="slide101.xml"/><Relationship Id="rId4" Type="http://schemas.openxmlformats.org/officeDocument/2006/relationships/audio" Target="../media/audio7.wav"/><Relationship Id="rId9" Type="http://schemas.openxmlformats.org/officeDocument/2006/relationships/hyperlink" Target="https://www.sosyalbilgiler.biz/" TargetMode="External"/><Relationship Id="rId14" Type="http://schemas.openxmlformats.org/officeDocument/2006/relationships/audio" Target="../media/audio7.wav"/></Relationships>
</file>

<file path=ppt/slides/_rels/slide10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7.png"/><Relationship Id="rId13" Type="http://schemas.openxmlformats.org/officeDocument/2006/relationships/image" Target="../media/image159.png"/><Relationship Id="rId3" Type="http://schemas.openxmlformats.org/officeDocument/2006/relationships/notesSlide" Target="../notesSlides/notesSlide100.xml"/><Relationship Id="rId7" Type="http://schemas.openxmlformats.org/officeDocument/2006/relationships/image" Target="../media/image158.jpeg"/><Relationship Id="rId12" Type="http://schemas.openxmlformats.org/officeDocument/2006/relationships/slide" Target="slide98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01.xml"/><Relationship Id="rId6" Type="http://schemas.openxmlformats.org/officeDocument/2006/relationships/audio" Target="../media/audio1.wav"/><Relationship Id="rId11" Type="http://schemas.openxmlformats.org/officeDocument/2006/relationships/image" Target="../media/image156.png"/><Relationship Id="rId5" Type="http://schemas.openxmlformats.org/officeDocument/2006/relationships/audio" Target="../media/audio3.wav"/><Relationship Id="rId10" Type="http://schemas.openxmlformats.org/officeDocument/2006/relationships/slide" Target="slide101.xml"/><Relationship Id="rId4" Type="http://schemas.openxmlformats.org/officeDocument/2006/relationships/audio" Target="../media/audio7.wav"/><Relationship Id="rId9" Type="http://schemas.openxmlformats.org/officeDocument/2006/relationships/hyperlink" Target="https://www.sosyalbilgiler.biz/" TargetMode="External"/><Relationship Id="rId14" Type="http://schemas.openxmlformats.org/officeDocument/2006/relationships/audio" Target="../media/audio7.wav"/></Relationships>
</file>

<file path=ppt/slides/_rels/slide101.xml.rels><?xml version="1.0" encoding="UTF-8" standalone="yes"?>
<Relationships xmlns="http://schemas.openxmlformats.org/package/2006/relationships"><Relationship Id="rId8" Type="http://schemas.openxmlformats.org/officeDocument/2006/relationships/slide" Target="slide103.xml"/><Relationship Id="rId13" Type="http://schemas.openxmlformats.org/officeDocument/2006/relationships/audio" Target="../media/audio6.wav"/><Relationship Id="rId3" Type="http://schemas.openxmlformats.org/officeDocument/2006/relationships/notesSlide" Target="../notesSlides/notesSlide101.xml"/><Relationship Id="rId7" Type="http://schemas.openxmlformats.org/officeDocument/2006/relationships/slide" Target="slide102.xml"/><Relationship Id="rId12" Type="http://schemas.openxmlformats.org/officeDocument/2006/relationships/image" Target="../media/image156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02.xml"/><Relationship Id="rId6" Type="http://schemas.openxmlformats.org/officeDocument/2006/relationships/image" Target="../media/image158.jpeg"/><Relationship Id="rId11" Type="http://schemas.openxmlformats.org/officeDocument/2006/relationships/slide" Target="slide104.xml"/><Relationship Id="rId5" Type="http://schemas.openxmlformats.org/officeDocument/2006/relationships/audio" Target="../media/audio3.wav"/><Relationship Id="rId10" Type="http://schemas.openxmlformats.org/officeDocument/2006/relationships/hyperlink" Target="https://www.sosyalbilgiler.biz/" TargetMode="External"/><Relationship Id="rId4" Type="http://schemas.openxmlformats.org/officeDocument/2006/relationships/audio" Target="../media/audio6.wav"/><Relationship Id="rId9" Type="http://schemas.openxmlformats.org/officeDocument/2006/relationships/image" Target="../media/image157.png"/></Relationships>
</file>

<file path=ppt/slides/_rels/slide10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7.png"/><Relationship Id="rId13" Type="http://schemas.openxmlformats.org/officeDocument/2006/relationships/image" Target="../media/image159.png"/><Relationship Id="rId3" Type="http://schemas.openxmlformats.org/officeDocument/2006/relationships/notesSlide" Target="../notesSlides/notesSlide102.xml"/><Relationship Id="rId7" Type="http://schemas.openxmlformats.org/officeDocument/2006/relationships/image" Target="../media/image158.jpeg"/><Relationship Id="rId12" Type="http://schemas.openxmlformats.org/officeDocument/2006/relationships/slide" Target="slide101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03.xml"/><Relationship Id="rId6" Type="http://schemas.openxmlformats.org/officeDocument/2006/relationships/audio" Target="../media/audio1.wav"/><Relationship Id="rId11" Type="http://schemas.openxmlformats.org/officeDocument/2006/relationships/image" Target="../media/image156.png"/><Relationship Id="rId5" Type="http://schemas.openxmlformats.org/officeDocument/2006/relationships/audio" Target="../media/audio3.wav"/><Relationship Id="rId10" Type="http://schemas.openxmlformats.org/officeDocument/2006/relationships/slide" Target="slide104.xml"/><Relationship Id="rId4" Type="http://schemas.openxmlformats.org/officeDocument/2006/relationships/audio" Target="../media/audio7.wav"/><Relationship Id="rId9" Type="http://schemas.openxmlformats.org/officeDocument/2006/relationships/hyperlink" Target="https://www.sosyalbilgiler.biz/" TargetMode="External"/><Relationship Id="rId14" Type="http://schemas.openxmlformats.org/officeDocument/2006/relationships/audio" Target="../media/audio7.wav"/></Relationships>
</file>

<file path=ppt/slides/_rels/slide10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7.png"/><Relationship Id="rId13" Type="http://schemas.openxmlformats.org/officeDocument/2006/relationships/image" Target="../media/image159.png"/><Relationship Id="rId3" Type="http://schemas.openxmlformats.org/officeDocument/2006/relationships/notesSlide" Target="../notesSlides/notesSlide103.xml"/><Relationship Id="rId7" Type="http://schemas.openxmlformats.org/officeDocument/2006/relationships/image" Target="../media/image158.jpeg"/><Relationship Id="rId12" Type="http://schemas.openxmlformats.org/officeDocument/2006/relationships/slide" Target="slide101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04.xml"/><Relationship Id="rId6" Type="http://schemas.openxmlformats.org/officeDocument/2006/relationships/audio" Target="../media/audio1.wav"/><Relationship Id="rId11" Type="http://schemas.openxmlformats.org/officeDocument/2006/relationships/image" Target="../media/image156.png"/><Relationship Id="rId5" Type="http://schemas.openxmlformats.org/officeDocument/2006/relationships/audio" Target="../media/audio3.wav"/><Relationship Id="rId10" Type="http://schemas.openxmlformats.org/officeDocument/2006/relationships/slide" Target="slide104.xml"/><Relationship Id="rId4" Type="http://schemas.openxmlformats.org/officeDocument/2006/relationships/audio" Target="../media/audio7.wav"/><Relationship Id="rId9" Type="http://schemas.openxmlformats.org/officeDocument/2006/relationships/hyperlink" Target="https://www.sosyalbilgiler.biz/" TargetMode="External"/><Relationship Id="rId14" Type="http://schemas.openxmlformats.org/officeDocument/2006/relationships/audio" Target="../media/audio7.wav"/></Relationships>
</file>

<file path=ppt/slides/_rels/slide104.xml.rels><?xml version="1.0" encoding="UTF-8" standalone="yes"?>
<Relationships xmlns="http://schemas.openxmlformats.org/package/2006/relationships"><Relationship Id="rId8" Type="http://schemas.openxmlformats.org/officeDocument/2006/relationships/slide" Target="slide106.xml"/><Relationship Id="rId13" Type="http://schemas.openxmlformats.org/officeDocument/2006/relationships/audio" Target="../media/audio6.wav"/><Relationship Id="rId3" Type="http://schemas.openxmlformats.org/officeDocument/2006/relationships/notesSlide" Target="../notesSlides/notesSlide104.xml"/><Relationship Id="rId7" Type="http://schemas.openxmlformats.org/officeDocument/2006/relationships/slide" Target="slide105.xml"/><Relationship Id="rId12" Type="http://schemas.openxmlformats.org/officeDocument/2006/relationships/image" Target="../media/image156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05.xml"/><Relationship Id="rId6" Type="http://schemas.openxmlformats.org/officeDocument/2006/relationships/image" Target="../media/image158.jpeg"/><Relationship Id="rId11" Type="http://schemas.openxmlformats.org/officeDocument/2006/relationships/slide" Target="slide107.xml"/><Relationship Id="rId5" Type="http://schemas.openxmlformats.org/officeDocument/2006/relationships/audio" Target="../media/audio3.wav"/><Relationship Id="rId10" Type="http://schemas.openxmlformats.org/officeDocument/2006/relationships/hyperlink" Target="https://www.sosyalbilgiler.biz/" TargetMode="External"/><Relationship Id="rId4" Type="http://schemas.openxmlformats.org/officeDocument/2006/relationships/audio" Target="../media/audio6.wav"/><Relationship Id="rId9" Type="http://schemas.openxmlformats.org/officeDocument/2006/relationships/image" Target="../media/image157.png"/></Relationships>
</file>

<file path=ppt/slides/_rels/slide10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7.png"/><Relationship Id="rId13" Type="http://schemas.openxmlformats.org/officeDocument/2006/relationships/image" Target="../media/image159.png"/><Relationship Id="rId3" Type="http://schemas.openxmlformats.org/officeDocument/2006/relationships/notesSlide" Target="../notesSlides/notesSlide105.xml"/><Relationship Id="rId7" Type="http://schemas.openxmlformats.org/officeDocument/2006/relationships/image" Target="../media/image158.jpeg"/><Relationship Id="rId12" Type="http://schemas.openxmlformats.org/officeDocument/2006/relationships/slide" Target="slide104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06.xml"/><Relationship Id="rId6" Type="http://schemas.openxmlformats.org/officeDocument/2006/relationships/audio" Target="../media/audio1.wav"/><Relationship Id="rId11" Type="http://schemas.openxmlformats.org/officeDocument/2006/relationships/image" Target="../media/image156.png"/><Relationship Id="rId5" Type="http://schemas.openxmlformats.org/officeDocument/2006/relationships/audio" Target="../media/audio3.wav"/><Relationship Id="rId10" Type="http://schemas.openxmlformats.org/officeDocument/2006/relationships/slide" Target="slide107.xml"/><Relationship Id="rId4" Type="http://schemas.openxmlformats.org/officeDocument/2006/relationships/audio" Target="../media/audio7.wav"/><Relationship Id="rId9" Type="http://schemas.openxmlformats.org/officeDocument/2006/relationships/hyperlink" Target="https://www.sosyalbilgiler.biz/" TargetMode="External"/><Relationship Id="rId14" Type="http://schemas.openxmlformats.org/officeDocument/2006/relationships/audio" Target="../media/audio7.wav"/></Relationships>
</file>

<file path=ppt/slides/_rels/slide10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7.png"/><Relationship Id="rId13" Type="http://schemas.openxmlformats.org/officeDocument/2006/relationships/image" Target="../media/image159.png"/><Relationship Id="rId3" Type="http://schemas.openxmlformats.org/officeDocument/2006/relationships/notesSlide" Target="../notesSlides/notesSlide106.xml"/><Relationship Id="rId7" Type="http://schemas.openxmlformats.org/officeDocument/2006/relationships/image" Target="../media/image158.jpeg"/><Relationship Id="rId12" Type="http://schemas.openxmlformats.org/officeDocument/2006/relationships/slide" Target="slide104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07.xml"/><Relationship Id="rId6" Type="http://schemas.openxmlformats.org/officeDocument/2006/relationships/audio" Target="../media/audio1.wav"/><Relationship Id="rId11" Type="http://schemas.openxmlformats.org/officeDocument/2006/relationships/image" Target="../media/image156.png"/><Relationship Id="rId5" Type="http://schemas.openxmlformats.org/officeDocument/2006/relationships/audio" Target="../media/audio3.wav"/><Relationship Id="rId10" Type="http://schemas.openxmlformats.org/officeDocument/2006/relationships/slide" Target="slide107.xml"/><Relationship Id="rId4" Type="http://schemas.openxmlformats.org/officeDocument/2006/relationships/audio" Target="../media/audio7.wav"/><Relationship Id="rId9" Type="http://schemas.openxmlformats.org/officeDocument/2006/relationships/hyperlink" Target="https://www.sosyalbilgiler.biz/" TargetMode="External"/><Relationship Id="rId14" Type="http://schemas.openxmlformats.org/officeDocument/2006/relationships/audio" Target="../media/audio7.wav"/></Relationships>
</file>

<file path=ppt/slides/_rels/slide107.xml.rels><?xml version="1.0" encoding="UTF-8" standalone="yes"?>
<Relationships xmlns="http://schemas.openxmlformats.org/package/2006/relationships"><Relationship Id="rId8" Type="http://schemas.openxmlformats.org/officeDocument/2006/relationships/slide" Target="slide109.xml"/><Relationship Id="rId13" Type="http://schemas.openxmlformats.org/officeDocument/2006/relationships/audio" Target="../media/audio6.wav"/><Relationship Id="rId3" Type="http://schemas.openxmlformats.org/officeDocument/2006/relationships/notesSlide" Target="../notesSlides/notesSlide107.xml"/><Relationship Id="rId7" Type="http://schemas.openxmlformats.org/officeDocument/2006/relationships/slide" Target="slide108.xml"/><Relationship Id="rId12" Type="http://schemas.openxmlformats.org/officeDocument/2006/relationships/image" Target="../media/image156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08.xml"/><Relationship Id="rId6" Type="http://schemas.openxmlformats.org/officeDocument/2006/relationships/image" Target="../media/image158.jpeg"/><Relationship Id="rId11" Type="http://schemas.openxmlformats.org/officeDocument/2006/relationships/slide" Target="slide110.xml"/><Relationship Id="rId5" Type="http://schemas.openxmlformats.org/officeDocument/2006/relationships/audio" Target="../media/audio3.wav"/><Relationship Id="rId10" Type="http://schemas.openxmlformats.org/officeDocument/2006/relationships/hyperlink" Target="https://www.sosyalbilgiler.biz/" TargetMode="External"/><Relationship Id="rId4" Type="http://schemas.openxmlformats.org/officeDocument/2006/relationships/audio" Target="../media/audio6.wav"/><Relationship Id="rId9" Type="http://schemas.openxmlformats.org/officeDocument/2006/relationships/image" Target="../media/image157.png"/></Relationships>
</file>

<file path=ppt/slides/_rels/slide10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7.png"/><Relationship Id="rId13" Type="http://schemas.openxmlformats.org/officeDocument/2006/relationships/image" Target="../media/image159.png"/><Relationship Id="rId3" Type="http://schemas.openxmlformats.org/officeDocument/2006/relationships/notesSlide" Target="../notesSlides/notesSlide108.xml"/><Relationship Id="rId7" Type="http://schemas.openxmlformats.org/officeDocument/2006/relationships/image" Target="../media/image158.jpeg"/><Relationship Id="rId12" Type="http://schemas.openxmlformats.org/officeDocument/2006/relationships/slide" Target="slide107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09.xml"/><Relationship Id="rId6" Type="http://schemas.openxmlformats.org/officeDocument/2006/relationships/audio" Target="../media/audio1.wav"/><Relationship Id="rId11" Type="http://schemas.openxmlformats.org/officeDocument/2006/relationships/image" Target="../media/image156.png"/><Relationship Id="rId5" Type="http://schemas.openxmlformats.org/officeDocument/2006/relationships/audio" Target="../media/audio3.wav"/><Relationship Id="rId10" Type="http://schemas.openxmlformats.org/officeDocument/2006/relationships/slide" Target="slide110.xml"/><Relationship Id="rId4" Type="http://schemas.openxmlformats.org/officeDocument/2006/relationships/audio" Target="../media/audio7.wav"/><Relationship Id="rId9" Type="http://schemas.openxmlformats.org/officeDocument/2006/relationships/hyperlink" Target="https://www.sosyalbilgiler.biz/" TargetMode="External"/><Relationship Id="rId14" Type="http://schemas.openxmlformats.org/officeDocument/2006/relationships/audio" Target="../media/audio7.wav"/></Relationships>
</file>

<file path=ppt/slides/_rels/slide10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7.png"/><Relationship Id="rId13" Type="http://schemas.openxmlformats.org/officeDocument/2006/relationships/image" Target="../media/image159.png"/><Relationship Id="rId3" Type="http://schemas.openxmlformats.org/officeDocument/2006/relationships/notesSlide" Target="../notesSlides/notesSlide109.xml"/><Relationship Id="rId7" Type="http://schemas.openxmlformats.org/officeDocument/2006/relationships/image" Target="../media/image158.jpeg"/><Relationship Id="rId12" Type="http://schemas.openxmlformats.org/officeDocument/2006/relationships/slide" Target="slide107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10.xml"/><Relationship Id="rId6" Type="http://schemas.openxmlformats.org/officeDocument/2006/relationships/audio" Target="../media/audio1.wav"/><Relationship Id="rId11" Type="http://schemas.openxmlformats.org/officeDocument/2006/relationships/image" Target="../media/image156.png"/><Relationship Id="rId5" Type="http://schemas.openxmlformats.org/officeDocument/2006/relationships/audio" Target="../media/audio3.wav"/><Relationship Id="rId10" Type="http://schemas.openxmlformats.org/officeDocument/2006/relationships/slide" Target="slide110.xml"/><Relationship Id="rId4" Type="http://schemas.openxmlformats.org/officeDocument/2006/relationships/audio" Target="../media/audio7.wav"/><Relationship Id="rId9" Type="http://schemas.openxmlformats.org/officeDocument/2006/relationships/hyperlink" Target="https://www.sosyalbilgiler.biz/" TargetMode="External"/><Relationship Id="rId14" Type="http://schemas.openxmlformats.org/officeDocument/2006/relationships/audio" Target="../media/audio7.wav"/></Relationships>
</file>

<file path=ppt/slides/_rels/slide110.xml.rels><?xml version="1.0" encoding="UTF-8" standalone="yes"?>
<Relationships xmlns="http://schemas.openxmlformats.org/package/2006/relationships"><Relationship Id="rId8" Type="http://schemas.openxmlformats.org/officeDocument/2006/relationships/slide" Target="slide112.xml"/><Relationship Id="rId13" Type="http://schemas.openxmlformats.org/officeDocument/2006/relationships/audio" Target="../media/audio6.wav"/><Relationship Id="rId3" Type="http://schemas.openxmlformats.org/officeDocument/2006/relationships/notesSlide" Target="../notesSlides/notesSlide110.xml"/><Relationship Id="rId7" Type="http://schemas.openxmlformats.org/officeDocument/2006/relationships/slide" Target="slide111.xml"/><Relationship Id="rId12" Type="http://schemas.openxmlformats.org/officeDocument/2006/relationships/image" Target="../media/image156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11.xml"/><Relationship Id="rId6" Type="http://schemas.openxmlformats.org/officeDocument/2006/relationships/image" Target="../media/image158.jpeg"/><Relationship Id="rId11" Type="http://schemas.openxmlformats.org/officeDocument/2006/relationships/slide" Target="slide115.xml"/><Relationship Id="rId5" Type="http://schemas.openxmlformats.org/officeDocument/2006/relationships/audio" Target="../media/audio3.wav"/><Relationship Id="rId10" Type="http://schemas.openxmlformats.org/officeDocument/2006/relationships/hyperlink" Target="https://www.sosyalbilgiler.biz/" TargetMode="External"/><Relationship Id="rId4" Type="http://schemas.openxmlformats.org/officeDocument/2006/relationships/audio" Target="../media/audio6.wav"/><Relationship Id="rId9" Type="http://schemas.openxmlformats.org/officeDocument/2006/relationships/image" Target="../media/image157.png"/></Relationships>
</file>

<file path=ppt/slides/_rels/slide1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7.png"/><Relationship Id="rId3" Type="http://schemas.openxmlformats.org/officeDocument/2006/relationships/notesSlide" Target="../notesSlides/notesSlide111.xml"/><Relationship Id="rId7" Type="http://schemas.openxmlformats.org/officeDocument/2006/relationships/image" Target="../media/image158.jpeg"/><Relationship Id="rId12" Type="http://schemas.openxmlformats.org/officeDocument/2006/relationships/audio" Target="../media/audio7.wav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12.xml"/><Relationship Id="rId6" Type="http://schemas.openxmlformats.org/officeDocument/2006/relationships/audio" Target="../media/audio1.wav"/><Relationship Id="rId11" Type="http://schemas.openxmlformats.org/officeDocument/2006/relationships/image" Target="../media/image159.png"/><Relationship Id="rId5" Type="http://schemas.openxmlformats.org/officeDocument/2006/relationships/audio" Target="../media/audio3.wav"/><Relationship Id="rId10" Type="http://schemas.openxmlformats.org/officeDocument/2006/relationships/slide" Target="slide110.xml"/><Relationship Id="rId4" Type="http://schemas.openxmlformats.org/officeDocument/2006/relationships/audio" Target="../media/audio7.wav"/><Relationship Id="rId9" Type="http://schemas.openxmlformats.org/officeDocument/2006/relationships/hyperlink" Target="https://www.sosyalbilgiler.biz/" TargetMode="External"/></Relationships>
</file>

<file path=ppt/slides/_rels/slide1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7.png"/><Relationship Id="rId3" Type="http://schemas.openxmlformats.org/officeDocument/2006/relationships/notesSlide" Target="../notesSlides/notesSlide112.xml"/><Relationship Id="rId7" Type="http://schemas.openxmlformats.org/officeDocument/2006/relationships/image" Target="../media/image158.jpeg"/><Relationship Id="rId12" Type="http://schemas.openxmlformats.org/officeDocument/2006/relationships/audio" Target="../media/audio7.wav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13.xml"/><Relationship Id="rId6" Type="http://schemas.openxmlformats.org/officeDocument/2006/relationships/audio" Target="../media/audio1.wav"/><Relationship Id="rId11" Type="http://schemas.openxmlformats.org/officeDocument/2006/relationships/image" Target="../media/image159.png"/><Relationship Id="rId5" Type="http://schemas.openxmlformats.org/officeDocument/2006/relationships/audio" Target="../media/audio3.wav"/><Relationship Id="rId10" Type="http://schemas.openxmlformats.org/officeDocument/2006/relationships/slide" Target="slide110.xml"/><Relationship Id="rId4" Type="http://schemas.openxmlformats.org/officeDocument/2006/relationships/audio" Target="../media/audio7.wav"/><Relationship Id="rId9" Type="http://schemas.openxmlformats.org/officeDocument/2006/relationships/hyperlink" Target="https://www.sosyalbilgiler.biz/" TargetMode="External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13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14.xml"/><Relationship Id="rId6" Type="http://schemas.openxmlformats.org/officeDocument/2006/relationships/image" Target="../media/image162.png"/><Relationship Id="rId5" Type="http://schemas.openxmlformats.org/officeDocument/2006/relationships/image" Target="../media/image161.png"/><Relationship Id="rId4" Type="http://schemas.openxmlformats.org/officeDocument/2006/relationships/hyperlink" Target="https://www.ariyayin.com/?branslar=sosyal-bilgiler" TargetMode="External"/></Relationships>
</file>

<file path=ppt/slides/_rels/slide1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5.jpeg"/><Relationship Id="rId3" Type="http://schemas.openxmlformats.org/officeDocument/2006/relationships/notesSlide" Target="../notesSlides/notesSlide114.xml"/><Relationship Id="rId7" Type="http://schemas.openxmlformats.org/officeDocument/2006/relationships/image" Target="../media/image164.jpeg"/><Relationship Id="rId12" Type="http://schemas.openxmlformats.org/officeDocument/2006/relationships/image" Target="../media/image166.jpe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15.xml"/><Relationship Id="rId6" Type="http://schemas.openxmlformats.org/officeDocument/2006/relationships/image" Target="../media/image163.png"/><Relationship Id="rId11" Type="http://schemas.openxmlformats.org/officeDocument/2006/relationships/image" Target="../media/image156.png"/><Relationship Id="rId5" Type="http://schemas.openxmlformats.org/officeDocument/2006/relationships/audio" Target="../media/audio4.wav"/><Relationship Id="rId10" Type="http://schemas.openxmlformats.org/officeDocument/2006/relationships/slide" Target="slide84.xml"/><Relationship Id="rId4" Type="http://schemas.openxmlformats.org/officeDocument/2006/relationships/audio" Target="../media/audio5.wav"/><Relationship Id="rId9" Type="http://schemas.openxmlformats.org/officeDocument/2006/relationships/image" Target="../media/image3.png"/></Relationships>
</file>

<file path=ppt/slides/_rels/slide1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6.png"/><Relationship Id="rId13" Type="http://schemas.openxmlformats.org/officeDocument/2006/relationships/hyperlink" Target="https://www.sosyalbilgiler.biz/" TargetMode="External"/><Relationship Id="rId3" Type="http://schemas.openxmlformats.org/officeDocument/2006/relationships/notesSlide" Target="../notesSlides/notesSlide115.xml"/><Relationship Id="rId7" Type="http://schemas.openxmlformats.org/officeDocument/2006/relationships/slide" Target="slide103.xml"/><Relationship Id="rId12" Type="http://schemas.openxmlformats.org/officeDocument/2006/relationships/slide" Target="slide2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16.xml"/><Relationship Id="rId6" Type="http://schemas.openxmlformats.org/officeDocument/2006/relationships/image" Target="../media/image163.png"/><Relationship Id="rId11" Type="http://schemas.openxmlformats.org/officeDocument/2006/relationships/image" Target="../media/image3.png"/><Relationship Id="rId5" Type="http://schemas.openxmlformats.org/officeDocument/2006/relationships/audio" Target="../media/audio4.wav"/><Relationship Id="rId10" Type="http://schemas.openxmlformats.org/officeDocument/2006/relationships/image" Target="../media/image165.jpeg"/><Relationship Id="rId4" Type="http://schemas.openxmlformats.org/officeDocument/2006/relationships/audio" Target="../media/audio5.wav"/><Relationship Id="rId9" Type="http://schemas.openxmlformats.org/officeDocument/2006/relationships/image" Target="../media/image164.jpeg"/></Relationships>
</file>

<file path=ppt/slides/_rels/slide1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6.png"/><Relationship Id="rId13" Type="http://schemas.openxmlformats.org/officeDocument/2006/relationships/hyperlink" Target="https://www.sosyalbilgiler.biz/" TargetMode="External"/><Relationship Id="rId3" Type="http://schemas.openxmlformats.org/officeDocument/2006/relationships/notesSlide" Target="../notesSlides/notesSlide116.xml"/><Relationship Id="rId7" Type="http://schemas.openxmlformats.org/officeDocument/2006/relationships/slide" Target="slide103.xml"/><Relationship Id="rId12" Type="http://schemas.openxmlformats.org/officeDocument/2006/relationships/slide" Target="slide2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17.xml"/><Relationship Id="rId6" Type="http://schemas.openxmlformats.org/officeDocument/2006/relationships/image" Target="../media/image163.png"/><Relationship Id="rId11" Type="http://schemas.openxmlformats.org/officeDocument/2006/relationships/image" Target="../media/image3.png"/><Relationship Id="rId5" Type="http://schemas.openxmlformats.org/officeDocument/2006/relationships/audio" Target="../media/audio4.wav"/><Relationship Id="rId10" Type="http://schemas.openxmlformats.org/officeDocument/2006/relationships/image" Target="../media/image165.jpeg"/><Relationship Id="rId4" Type="http://schemas.openxmlformats.org/officeDocument/2006/relationships/audio" Target="../media/audio5.wav"/><Relationship Id="rId9" Type="http://schemas.openxmlformats.org/officeDocument/2006/relationships/image" Target="../media/image164.jpeg"/></Relationships>
</file>

<file path=ppt/slides/_rels/slide1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6.png"/><Relationship Id="rId13" Type="http://schemas.openxmlformats.org/officeDocument/2006/relationships/hyperlink" Target="https://www.sosyalbilgiler.biz/" TargetMode="External"/><Relationship Id="rId3" Type="http://schemas.openxmlformats.org/officeDocument/2006/relationships/notesSlide" Target="../notesSlides/notesSlide117.xml"/><Relationship Id="rId7" Type="http://schemas.openxmlformats.org/officeDocument/2006/relationships/slide" Target="slide103.xml"/><Relationship Id="rId12" Type="http://schemas.openxmlformats.org/officeDocument/2006/relationships/slide" Target="slide2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18.xml"/><Relationship Id="rId6" Type="http://schemas.openxmlformats.org/officeDocument/2006/relationships/image" Target="../media/image163.png"/><Relationship Id="rId11" Type="http://schemas.openxmlformats.org/officeDocument/2006/relationships/image" Target="../media/image3.png"/><Relationship Id="rId5" Type="http://schemas.openxmlformats.org/officeDocument/2006/relationships/audio" Target="../media/audio4.wav"/><Relationship Id="rId10" Type="http://schemas.openxmlformats.org/officeDocument/2006/relationships/image" Target="../media/image165.jpeg"/><Relationship Id="rId4" Type="http://schemas.openxmlformats.org/officeDocument/2006/relationships/audio" Target="../media/audio5.wav"/><Relationship Id="rId9" Type="http://schemas.openxmlformats.org/officeDocument/2006/relationships/image" Target="../media/image164.jpeg"/></Relationships>
</file>

<file path=ppt/slides/_rels/slide11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notesSlide" Target="../notesSlides/notesSlide118.xml"/><Relationship Id="rId7" Type="http://schemas.openxmlformats.org/officeDocument/2006/relationships/image" Target="../media/image3.png"/><Relationship Id="rId12" Type="http://schemas.openxmlformats.org/officeDocument/2006/relationships/image" Target="../media/image165.jpe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19.xml"/><Relationship Id="rId6" Type="http://schemas.openxmlformats.org/officeDocument/2006/relationships/image" Target="../media/image163.png"/><Relationship Id="rId11" Type="http://schemas.openxmlformats.org/officeDocument/2006/relationships/image" Target="../media/image164.jpeg"/><Relationship Id="rId5" Type="http://schemas.openxmlformats.org/officeDocument/2006/relationships/audio" Target="../media/audio4.wav"/><Relationship Id="rId10" Type="http://schemas.openxmlformats.org/officeDocument/2006/relationships/image" Target="../media/image156.png"/><Relationship Id="rId4" Type="http://schemas.openxmlformats.org/officeDocument/2006/relationships/audio" Target="../media/audio5.wav"/><Relationship Id="rId9" Type="http://schemas.openxmlformats.org/officeDocument/2006/relationships/hyperlink" Target="https://www.sosyalbilgiler.biz/" TargetMode="External"/></Relationships>
</file>

<file path=ppt/slides/_rels/slide1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5.jpeg"/><Relationship Id="rId3" Type="http://schemas.openxmlformats.org/officeDocument/2006/relationships/notesSlide" Target="../notesSlides/notesSlide119.xml"/><Relationship Id="rId7" Type="http://schemas.openxmlformats.org/officeDocument/2006/relationships/image" Target="../media/image164.jpe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20.xml"/><Relationship Id="rId6" Type="http://schemas.openxmlformats.org/officeDocument/2006/relationships/image" Target="../media/image163.png"/><Relationship Id="rId5" Type="http://schemas.openxmlformats.org/officeDocument/2006/relationships/audio" Target="../media/audio4.wav"/><Relationship Id="rId4" Type="http://schemas.openxmlformats.org/officeDocument/2006/relationships/audio" Target="../media/audio5.wav"/><Relationship Id="rId9" Type="http://schemas.openxmlformats.org/officeDocument/2006/relationships/image" Target="../media/image156.png"/></Relationships>
</file>

<file path=ppt/slides/_rels/slide1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5.jpeg"/><Relationship Id="rId3" Type="http://schemas.openxmlformats.org/officeDocument/2006/relationships/notesSlide" Target="../notesSlides/notesSlide120.xml"/><Relationship Id="rId7" Type="http://schemas.openxmlformats.org/officeDocument/2006/relationships/image" Target="../media/image164.jpe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21.xml"/><Relationship Id="rId6" Type="http://schemas.openxmlformats.org/officeDocument/2006/relationships/image" Target="../media/image163.png"/><Relationship Id="rId5" Type="http://schemas.openxmlformats.org/officeDocument/2006/relationships/audio" Target="../media/audio4.wav"/><Relationship Id="rId4" Type="http://schemas.openxmlformats.org/officeDocument/2006/relationships/audio" Target="../media/audio5.wav"/><Relationship Id="rId9" Type="http://schemas.openxmlformats.org/officeDocument/2006/relationships/image" Target="../media/image156.png"/></Relationships>
</file>

<file path=ppt/slides/_rels/slide12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notesSlide" Target="../notesSlides/notesSlide121.xml"/><Relationship Id="rId7" Type="http://schemas.openxmlformats.org/officeDocument/2006/relationships/image" Target="../media/image3.png"/><Relationship Id="rId12" Type="http://schemas.openxmlformats.org/officeDocument/2006/relationships/image" Target="../media/image165.jpe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22.xml"/><Relationship Id="rId6" Type="http://schemas.openxmlformats.org/officeDocument/2006/relationships/image" Target="../media/image163.png"/><Relationship Id="rId11" Type="http://schemas.openxmlformats.org/officeDocument/2006/relationships/image" Target="../media/image164.jpeg"/><Relationship Id="rId5" Type="http://schemas.openxmlformats.org/officeDocument/2006/relationships/audio" Target="../media/audio4.wav"/><Relationship Id="rId10" Type="http://schemas.openxmlformats.org/officeDocument/2006/relationships/image" Target="../media/image156.png"/><Relationship Id="rId4" Type="http://schemas.openxmlformats.org/officeDocument/2006/relationships/audio" Target="../media/audio5.wav"/><Relationship Id="rId9" Type="http://schemas.openxmlformats.org/officeDocument/2006/relationships/hyperlink" Target="https://www.sosyalbilgiler.biz/" TargetMode="External"/></Relationships>
</file>

<file path=ppt/slides/_rels/slide1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5.jpeg"/><Relationship Id="rId3" Type="http://schemas.openxmlformats.org/officeDocument/2006/relationships/notesSlide" Target="../notesSlides/notesSlide122.xml"/><Relationship Id="rId7" Type="http://schemas.openxmlformats.org/officeDocument/2006/relationships/image" Target="../media/image164.jpe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23.xml"/><Relationship Id="rId6" Type="http://schemas.openxmlformats.org/officeDocument/2006/relationships/image" Target="../media/image163.png"/><Relationship Id="rId5" Type="http://schemas.openxmlformats.org/officeDocument/2006/relationships/audio" Target="../media/audio4.wav"/><Relationship Id="rId4" Type="http://schemas.openxmlformats.org/officeDocument/2006/relationships/audio" Target="../media/audio5.wav"/><Relationship Id="rId9" Type="http://schemas.openxmlformats.org/officeDocument/2006/relationships/image" Target="../media/image156.png"/></Relationships>
</file>

<file path=ppt/slides/_rels/slide1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5.jpeg"/><Relationship Id="rId3" Type="http://schemas.openxmlformats.org/officeDocument/2006/relationships/notesSlide" Target="../notesSlides/notesSlide123.xml"/><Relationship Id="rId7" Type="http://schemas.openxmlformats.org/officeDocument/2006/relationships/image" Target="../media/image164.jpe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24.xml"/><Relationship Id="rId6" Type="http://schemas.openxmlformats.org/officeDocument/2006/relationships/image" Target="../media/image163.png"/><Relationship Id="rId5" Type="http://schemas.openxmlformats.org/officeDocument/2006/relationships/audio" Target="../media/audio4.wav"/><Relationship Id="rId4" Type="http://schemas.openxmlformats.org/officeDocument/2006/relationships/audio" Target="../media/audio5.wav"/><Relationship Id="rId9" Type="http://schemas.openxmlformats.org/officeDocument/2006/relationships/image" Target="../media/image156.png"/></Relationships>
</file>

<file path=ppt/slides/_rels/slide1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5.jpeg"/><Relationship Id="rId3" Type="http://schemas.openxmlformats.org/officeDocument/2006/relationships/notesSlide" Target="../notesSlides/notesSlide124.xml"/><Relationship Id="rId7" Type="http://schemas.openxmlformats.org/officeDocument/2006/relationships/image" Target="../media/image164.jpe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25.xml"/><Relationship Id="rId6" Type="http://schemas.openxmlformats.org/officeDocument/2006/relationships/image" Target="../media/image163.png"/><Relationship Id="rId5" Type="http://schemas.openxmlformats.org/officeDocument/2006/relationships/audio" Target="../media/audio4.wav"/><Relationship Id="rId4" Type="http://schemas.openxmlformats.org/officeDocument/2006/relationships/audio" Target="../media/audio5.wav"/><Relationship Id="rId9" Type="http://schemas.openxmlformats.org/officeDocument/2006/relationships/image" Target="../media/image156.png"/></Relationships>
</file>

<file path=ppt/slides/_rels/slide12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notesSlide" Target="../notesSlides/notesSlide125.xml"/><Relationship Id="rId7" Type="http://schemas.openxmlformats.org/officeDocument/2006/relationships/image" Target="../media/image3.png"/><Relationship Id="rId12" Type="http://schemas.openxmlformats.org/officeDocument/2006/relationships/image" Target="../media/image165.jpe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26.xml"/><Relationship Id="rId6" Type="http://schemas.openxmlformats.org/officeDocument/2006/relationships/image" Target="../media/image163.png"/><Relationship Id="rId11" Type="http://schemas.openxmlformats.org/officeDocument/2006/relationships/image" Target="../media/image164.jpeg"/><Relationship Id="rId5" Type="http://schemas.openxmlformats.org/officeDocument/2006/relationships/audio" Target="../media/audio4.wav"/><Relationship Id="rId10" Type="http://schemas.openxmlformats.org/officeDocument/2006/relationships/image" Target="../media/image156.png"/><Relationship Id="rId4" Type="http://schemas.openxmlformats.org/officeDocument/2006/relationships/audio" Target="../media/audio5.wav"/><Relationship Id="rId9" Type="http://schemas.openxmlformats.org/officeDocument/2006/relationships/hyperlink" Target="https://www.sosyalbilgiler.biz/" TargetMode="External"/></Relationships>
</file>

<file path=ppt/slides/_rels/slide1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5.jpeg"/><Relationship Id="rId3" Type="http://schemas.openxmlformats.org/officeDocument/2006/relationships/notesSlide" Target="../notesSlides/notesSlide126.xml"/><Relationship Id="rId7" Type="http://schemas.openxmlformats.org/officeDocument/2006/relationships/image" Target="../media/image164.jpe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27.xml"/><Relationship Id="rId6" Type="http://schemas.openxmlformats.org/officeDocument/2006/relationships/image" Target="../media/image163.png"/><Relationship Id="rId5" Type="http://schemas.openxmlformats.org/officeDocument/2006/relationships/audio" Target="../media/audio4.wav"/><Relationship Id="rId4" Type="http://schemas.openxmlformats.org/officeDocument/2006/relationships/audio" Target="../media/audio5.wav"/><Relationship Id="rId9" Type="http://schemas.openxmlformats.org/officeDocument/2006/relationships/image" Target="../media/image156.png"/></Relationships>
</file>

<file path=ppt/slides/_rels/slide1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5.jpeg"/><Relationship Id="rId3" Type="http://schemas.openxmlformats.org/officeDocument/2006/relationships/notesSlide" Target="../notesSlides/notesSlide127.xml"/><Relationship Id="rId7" Type="http://schemas.openxmlformats.org/officeDocument/2006/relationships/image" Target="../media/image164.jpe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28.xml"/><Relationship Id="rId6" Type="http://schemas.openxmlformats.org/officeDocument/2006/relationships/image" Target="../media/image163.png"/><Relationship Id="rId5" Type="http://schemas.openxmlformats.org/officeDocument/2006/relationships/audio" Target="../media/audio4.wav"/><Relationship Id="rId4" Type="http://schemas.openxmlformats.org/officeDocument/2006/relationships/audio" Target="../media/audio5.wav"/><Relationship Id="rId9" Type="http://schemas.openxmlformats.org/officeDocument/2006/relationships/image" Target="../media/image156.png"/></Relationships>
</file>

<file path=ppt/slides/_rels/slide1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6.png"/><Relationship Id="rId13" Type="http://schemas.openxmlformats.org/officeDocument/2006/relationships/hyperlink" Target="https://www.sosyalbilgiler.biz/" TargetMode="External"/><Relationship Id="rId3" Type="http://schemas.openxmlformats.org/officeDocument/2006/relationships/notesSlide" Target="../notesSlides/notesSlide128.xml"/><Relationship Id="rId7" Type="http://schemas.openxmlformats.org/officeDocument/2006/relationships/slide" Target="slide103.xml"/><Relationship Id="rId12" Type="http://schemas.openxmlformats.org/officeDocument/2006/relationships/slide" Target="slide2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29.xml"/><Relationship Id="rId6" Type="http://schemas.openxmlformats.org/officeDocument/2006/relationships/image" Target="../media/image163.png"/><Relationship Id="rId11" Type="http://schemas.openxmlformats.org/officeDocument/2006/relationships/image" Target="../media/image3.png"/><Relationship Id="rId5" Type="http://schemas.openxmlformats.org/officeDocument/2006/relationships/audio" Target="../media/audio4.wav"/><Relationship Id="rId10" Type="http://schemas.openxmlformats.org/officeDocument/2006/relationships/image" Target="../media/image165.jpeg"/><Relationship Id="rId4" Type="http://schemas.openxmlformats.org/officeDocument/2006/relationships/audio" Target="../media/audio5.wav"/><Relationship Id="rId9" Type="http://schemas.openxmlformats.org/officeDocument/2006/relationships/image" Target="../media/image164.jpeg"/></Relationships>
</file>

<file path=ppt/slides/_rels/slide1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4.png"/><Relationship Id="rId3" Type="http://schemas.openxmlformats.org/officeDocument/2006/relationships/notesSlide" Target="../notesSlides/notesSlide129.xml"/><Relationship Id="rId7" Type="http://schemas.openxmlformats.org/officeDocument/2006/relationships/hyperlink" Target="https://www.sosyalbilgiler.biz/" TargetMode="Externa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30.xml"/><Relationship Id="rId6" Type="http://schemas.openxmlformats.org/officeDocument/2006/relationships/slide" Target="slide2.xml"/><Relationship Id="rId5" Type="http://schemas.openxmlformats.org/officeDocument/2006/relationships/image" Target="../media/image3.png"/><Relationship Id="rId4" Type="http://schemas.openxmlformats.org/officeDocument/2006/relationships/image" Target="../media/image167.png"/></Relationships>
</file>

<file path=ppt/slides/_rels/slide130.xml.rels><?xml version="1.0" encoding="UTF-8" standalone="yes"?>
<Relationships xmlns="http://schemas.openxmlformats.org/package/2006/relationships"><Relationship Id="rId8" Type="http://schemas.openxmlformats.org/officeDocument/2006/relationships/control" Target="../activeX/activeX6.xml"/><Relationship Id="rId13" Type="http://schemas.openxmlformats.org/officeDocument/2006/relationships/slideLayout" Target="../slideLayouts/slideLayout2.xml"/><Relationship Id="rId18" Type="http://schemas.openxmlformats.org/officeDocument/2006/relationships/image" Target="../media/image167.png"/><Relationship Id="rId26" Type="http://schemas.openxmlformats.org/officeDocument/2006/relationships/image" Target="../media/image172.wmf"/><Relationship Id="rId3" Type="http://schemas.openxmlformats.org/officeDocument/2006/relationships/control" Target="../activeX/activeX1.xml"/><Relationship Id="rId21" Type="http://schemas.openxmlformats.org/officeDocument/2006/relationships/hyperlink" Target="https://www.sosyalbilgiler.biz/" TargetMode="External"/><Relationship Id="rId7" Type="http://schemas.openxmlformats.org/officeDocument/2006/relationships/control" Target="../activeX/activeX5.xml"/><Relationship Id="rId12" Type="http://schemas.openxmlformats.org/officeDocument/2006/relationships/control" Target="../activeX/activeX10.xml"/><Relationship Id="rId17" Type="http://schemas.openxmlformats.org/officeDocument/2006/relationships/image" Target="../media/image175.wmf"/><Relationship Id="rId25" Type="http://schemas.openxmlformats.org/officeDocument/2006/relationships/image" Target="../media/image171.wmf"/><Relationship Id="rId2" Type="http://schemas.openxmlformats.org/officeDocument/2006/relationships/tags" Target="../tags/tag131.xml"/><Relationship Id="rId16" Type="http://schemas.openxmlformats.org/officeDocument/2006/relationships/image" Target="../media/image174.png"/><Relationship Id="rId20" Type="http://schemas.openxmlformats.org/officeDocument/2006/relationships/slide" Target="slide2.xml"/><Relationship Id="rId1" Type="http://schemas.openxmlformats.org/officeDocument/2006/relationships/vmlDrawing" Target="../drawings/vmlDrawing1.vml"/><Relationship Id="rId6" Type="http://schemas.openxmlformats.org/officeDocument/2006/relationships/control" Target="../activeX/activeX4.xml"/><Relationship Id="rId11" Type="http://schemas.openxmlformats.org/officeDocument/2006/relationships/control" Target="../activeX/activeX9.xml"/><Relationship Id="rId24" Type="http://schemas.openxmlformats.org/officeDocument/2006/relationships/image" Target="../media/image170.wmf"/><Relationship Id="rId5" Type="http://schemas.openxmlformats.org/officeDocument/2006/relationships/control" Target="../activeX/activeX3.xml"/><Relationship Id="rId15" Type="http://schemas.openxmlformats.org/officeDocument/2006/relationships/audio" Target="../media/audio9.wav"/><Relationship Id="rId23" Type="http://schemas.openxmlformats.org/officeDocument/2006/relationships/image" Target="../media/image169.wmf"/><Relationship Id="rId10" Type="http://schemas.openxmlformats.org/officeDocument/2006/relationships/control" Target="../activeX/activeX8.xml"/><Relationship Id="rId19" Type="http://schemas.openxmlformats.org/officeDocument/2006/relationships/image" Target="../media/image3.png"/><Relationship Id="rId4" Type="http://schemas.openxmlformats.org/officeDocument/2006/relationships/control" Target="../activeX/activeX2.xml"/><Relationship Id="rId9" Type="http://schemas.openxmlformats.org/officeDocument/2006/relationships/control" Target="../activeX/activeX7.xml"/><Relationship Id="rId14" Type="http://schemas.openxmlformats.org/officeDocument/2006/relationships/notesSlide" Target="../notesSlides/notesSlide130.xml"/><Relationship Id="rId22" Type="http://schemas.openxmlformats.org/officeDocument/2006/relationships/image" Target="../media/image168.wmf"/><Relationship Id="rId27" Type="http://schemas.openxmlformats.org/officeDocument/2006/relationships/image" Target="../media/image173.wmf"/></Relationships>
</file>

<file path=ppt/slides/_rels/slide13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80.png"/><Relationship Id="rId18" Type="http://schemas.openxmlformats.org/officeDocument/2006/relationships/slide" Target="slide136.xml"/><Relationship Id="rId26" Type="http://schemas.openxmlformats.org/officeDocument/2006/relationships/slide" Target="slide140.xml"/><Relationship Id="rId39" Type="http://schemas.openxmlformats.org/officeDocument/2006/relationships/image" Target="../media/image193.png"/><Relationship Id="rId21" Type="http://schemas.openxmlformats.org/officeDocument/2006/relationships/image" Target="../media/image184.png"/><Relationship Id="rId34" Type="http://schemas.openxmlformats.org/officeDocument/2006/relationships/slide" Target="slide144.xml"/><Relationship Id="rId42" Type="http://schemas.openxmlformats.org/officeDocument/2006/relationships/slide" Target="slide148.xml"/><Relationship Id="rId47" Type="http://schemas.openxmlformats.org/officeDocument/2006/relationships/image" Target="../media/image197.png"/><Relationship Id="rId7" Type="http://schemas.openxmlformats.org/officeDocument/2006/relationships/image" Target="../media/image3.png"/><Relationship Id="rId2" Type="http://schemas.openxmlformats.org/officeDocument/2006/relationships/slideLayout" Target="../slideLayouts/slideLayout2.xml"/><Relationship Id="rId16" Type="http://schemas.openxmlformats.org/officeDocument/2006/relationships/slide" Target="slide135.xml"/><Relationship Id="rId29" Type="http://schemas.openxmlformats.org/officeDocument/2006/relationships/image" Target="../media/image188.png"/><Relationship Id="rId11" Type="http://schemas.openxmlformats.org/officeDocument/2006/relationships/image" Target="../media/image179.png"/><Relationship Id="rId24" Type="http://schemas.openxmlformats.org/officeDocument/2006/relationships/slide" Target="slide139.xml"/><Relationship Id="rId32" Type="http://schemas.openxmlformats.org/officeDocument/2006/relationships/slide" Target="slide143.xml"/><Relationship Id="rId37" Type="http://schemas.openxmlformats.org/officeDocument/2006/relationships/image" Target="../media/image192.png"/><Relationship Id="rId40" Type="http://schemas.openxmlformats.org/officeDocument/2006/relationships/slide" Target="slide147.xml"/><Relationship Id="rId45" Type="http://schemas.openxmlformats.org/officeDocument/2006/relationships/image" Target="../media/image196.png"/><Relationship Id="rId5" Type="http://schemas.openxmlformats.org/officeDocument/2006/relationships/image" Target="../media/image177.png"/><Relationship Id="rId15" Type="http://schemas.openxmlformats.org/officeDocument/2006/relationships/image" Target="../media/image181.png"/><Relationship Id="rId23" Type="http://schemas.openxmlformats.org/officeDocument/2006/relationships/image" Target="../media/image185.png"/><Relationship Id="rId28" Type="http://schemas.openxmlformats.org/officeDocument/2006/relationships/slide" Target="slide141.xml"/><Relationship Id="rId36" Type="http://schemas.openxmlformats.org/officeDocument/2006/relationships/slide" Target="slide145.xml"/><Relationship Id="rId49" Type="http://schemas.openxmlformats.org/officeDocument/2006/relationships/image" Target="../media/image198.png"/><Relationship Id="rId10" Type="http://schemas.openxmlformats.org/officeDocument/2006/relationships/slide" Target="slide132.xml"/><Relationship Id="rId19" Type="http://schemas.openxmlformats.org/officeDocument/2006/relationships/image" Target="../media/image183.png"/><Relationship Id="rId31" Type="http://schemas.openxmlformats.org/officeDocument/2006/relationships/image" Target="../media/image189.png"/><Relationship Id="rId44" Type="http://schemas.openxmlformats.org/officeDocument/2006/relationships/slide" Target="slide149.xml"/><Relationship Id="rId4" Type="http://schemas.openxmlformats.org/officeDocument/2006/relationships/image" Target="../media/image176.jpeg"/><Relationship Id="rId9" Type="http://schemas.openxmlformats.org/officeDocument/2006/relationships/hyperlink" Target="https://www.sosyalbilgiler.biz/" TargetMode="External"/><Relationship Id="rId14" Type="http://schemas.openxmlformats.org/officeDocument/2006/relationships/slide" Target="slide134.xml"/><Relationship Id="rId22" Type="http://schemas.openxmlformats.org/officeDocument/2006/relationships/slide" Target="slide138.xml"/><Relationship Id="rId27" Type="http://schemas.openxmlformats.org/officeDocument/2006/relationships/image" Target="../media/image187.png"/><Relationship Id="rId30" Type="http://schemas.openxmlformats.org/officeDocument/2006/relationships/slide" Target="slide142.xml"/><Relationship Id="rId35" Type="http://schemas.openxmlformats.org/officeDocument/2006/relationships/image" Target="../media/image191.png"/><Relationship Id="rId43" Type="http://schemas.openxmlformats.org/officeDocument/2006/relationships/image" Target="../media/image195.png"/><Relationship Id="rId48" Type="http://schemas.openxmlformats.org/officeDocument/2006/relationships/slide" Target="slide151.xml"/><Relationship Id="rId8" Type="http://schemas.openxmlformats.org/officeDocument/2006/relationships/slide" Target="slide2.xml"/><Relationship Id="rId3" Type="http://schemas.openxmlformats.org/officeDocument/2006/relationships/notesSlide" Target="../notesSlides/notesSlide131.xml"/><Relationship Id="rId12" Type="http://schemas.openxmlformats.org/officeDocument/2006/relationships/slide" Target="slide133.xml"/><Relationship Id="rId17" Type="http://schemas.openxmlformats.org/officeDocument/2006/relationships/image" Target="../media/image182.png"/><Relationship Id="rId25" Type="http://schemas.openxmlformats.org/officeDocument/2006/relationships/image" Target="../media/image186.png"/><Relationship Id="rId33" Type="http://schemas.openxmlformats.org/officeDocument/2006/relationships/image" Target="../media/image190.png"/><Relationship Id="rId38" Type="http://schemas.openxmlformats.org/officeDocument/2006/relationships/slide" Target="slide146.xml"/><Relationship Id="rId46" Type="http://schemas.openxmlformats.org/officeDocument/2006/relationships/slide" Target="slide150.xml"/><Relationship Id="rId20" Type="http://schemas.openxmlformats.org/officeDocument/2006/relationships/slide" Target="slide137.xml"/><Relationship Id="rId41" Type="http://schemas.openxmlformats.org/officeDocument/2006/relationships/image" Target="../media/image194.png"/><Relationship Id="rId1" Type="http://schemas.openxmlformats.org/officeDocument/2006/relationships/tags" Target="../tags/tag132.xml"/><Relationship Id="rId6" Type="http://schemas.openxmlformats.org/officeDocument/2006/relationships/image" Target="../media/image178.png"/></Relationships>
</file>

<file path=ppt/slides/_rels/slide132.xml.rels><?xml version="1.0" encoding="UTF-8" standalone="yes"?>
<Relationships xmlns="http://schemas.openxmlformats.org/package/2006/relationships"><Relationship Id="rId8" Type="http://schemas.openxmlformats.org/officeDocument/2006/relationships/audio" Target="../media/audio5.wav"/><Relationship Id="rId13" Type="http://schemas.openxmlformats.org/officeDocument/2006/relationships/hyperlink" Target="https://www.sosyalbilgiler.biz/" TargetMode="External"/><Relationship Id="rId3" Type="http://schemas.openxmlformats.org/officeDocument/2006/relationships/audio" Target="file:///D:\planlar\power%20point%20sunular&#305;\Bilgi%20Yar&#305;&#351;malar&#305;\Bilgi%20yar&#305;&#351;mas&#305;%20Alt%20yap&#305;s&#305;\1%20dk---ses.mp3" TargetMode="External"/><Relationship Id="rId7" Type="http://schemas.openxmlformats.org/officeDocument/2006/relationships/audio" Target="../media/audio4.wav"/><Relationship Id="rId12" Type="http://schemas.openxmlformats.org/officeDocument/2006/relationships/image" Target="../media/image200.png"/><Relationship Id="rId2" Type="http://schemas.microsoft.com/office/2007/relationships/media" Target="file:///D:\planlar\power%20point%20sunular&#305;\Bilgi%20Yar&#305;&#351;malar&#305;\Bilgi%20yar&#305;&#351;mas&#305;%20Alt%20yap&#305;s&#305;\1%20dk---ses.mp3" TargetMode="External"/><Relationship Id="rId1" Type="http://schemas.openxmlformats.org/officeDocument/2006/relationships/tags" Target="../tags/tag133.xml"/><Relationship Id="rId6" Type="http://schemas.openxmlformats.org/officeDocument/2006/relationships/audio" Target="../media/audio3.wav"/><Relationship Id="rId11" Type="http://schemas.openxmlformats.org/officeDocument/2006/relationships/slide" Target="slide130.xml"/><Relationship Id="rId5" Type="http://schemas.openxmlformats.org/officeDocument/2006/relationships/notesSlide" Target="../notesSlides/notesSlide132.xml"/><Relationship Id="rId15" Type="http://schemas.openxmlformats.org/officeDocument/2006/relationships/image" Target="../media/image201.png"/><Relationship Id="rId10" Type="http://schemas.openxmlformats.org/officeDocument/2006/relationships/image" Target="../media/image167.pn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99.jpeg"/><Relationship Id="rId14" Type="http://schemas.openxmlformats.org/officeDocument/2006/relationships/image" Target="../media/image178.png"/></Relationships>
</file>

<file path=ppt/slides/_rels/slide1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9.jpeg"/><Relationship Id="rId13" Type="http://schemas.openxmlformats.org/officeDocument/2006/relationships/slide" Target="slide130.xml"/><Relationship Id="rId3" Type="http://schemas.openxmlformats.org/officeDocument/2006/relationships/audio" Target="file:///D:\planlar\power%20point%20sunular&#305;\Bilgi%20Yar&#305;&#351;malar&#305;\Bilgi%20yar&#305;&#351;mas&#305;%20Alt%20yap&#305;s&#305;\1%20dk---ses.mp3" TargetMode="External"/><Relationship Id="rId7" Type="http://schemas.openxmlformats.org/officeDocument/2006/relationships/audio" Target="../media/audio10.wav"/><Relationship Id="rId12" Type="http://schemas.openxmlformats.org/officeDocument/2006/relationships/image" Target="../media/image201.png"/><Relationship Id="rId2" Type="http://schemas.microsoft.com/office/2007/relationships/media" Target="file:///D:\planlar\power%20point%20sunular&#305;\Bilgi%20Yar&#305;&#351;malar&#305;\Bilgi%20yar&#305;&#351;mas&#305;%20Alt%20yap&#305;s&#305;\1%20dk---ses.mp3" TargetMode="External"/><Relationship Id="rId1" Type="http://schemas.openxmlformats.org/officeDocument/2006/relationships/tags" Target="../tags/tag134.xml"/><Relationship Id="rId6" Type="http://schemas.openxmlformats.org/officeDocument/2006/relationships/audio" Target="../media/audio3.wav"/><Relationship Id="rId11" Type="http://schemas.openxmlformats.org/officeDocument/2006/relationships/hyperlink" Target="https://www.sosyalbilgiler.biz/" TargetMode="External"/><Relationship Id="rId5" Type="http://schemas.openxmlformats.org/officeDocument/2006/relationships/notesSlide" Target="../notesSlides/notesSlide133.xml"/><Relationship Id="rId10" Type="http://schemas.openxmlformats.org/officeDocument/2006/relationships/image" Target="../media/image167.pn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78.png"/><Relationship Id="rId14" Type="http://schemas.openxmlformats.org/officeDocument/2006/relationships/image" Target="../media/image200.png"/></Relationships>
</file>

<file path=ppt/slides/_rels/slide134.xml.rels><?xml version="1.0" encoding="UTF-8" standalone="yes"?>
<Relationships xmlns="http://schemas.openxmlformats.org/package/2006/relationships"><Relationship Id="rId8" Type="http://schemas.openxmlformats.org/officeDocument/2006/relationships/audio" Target="../media/audio4.wav"/><Relationship Id="rId13" Type="http://schemas.openxmlformats.org/officeDocument/2006/relationships/image" Target="../media/image200.png"/><Relationship Id="rId3" Type="http://schemas.openxmlformats.org/officeDocument/2006/relationships/audio" Target="file:///D:\planlar\power%20point%20sunular&#305;\Bilgi%20Yar&#305;&#351;malar&#305;\Bilgi%20yar&#305;&#351;mas&#305;%20Alt%20yap&#305;s&#305;\1%20dk---ses.mp3" TargetMode="External"/><Relationship Id="rId7" Type="http://schemas.openxmlformats.org/officeDocument/2006/relationships/audio" Target="../media/audio5.wav"/><Relationship Id="rId12" Type="http://schemas.openxmlformats.org/officeDocument/2006/relationships/slide" Target="slide130.xml"/><Relationship Id="rId2" Type="http://schemas.microsoft.com/office/2007/relationships/media" Target="file:///D:\planlar\power%20point%20sunular&#305;\Bilgi%20Yar&#305;&#351;malar&#305;\Bilgi%20yar&#305;&#351;mas&#305;%20Alt%20yap&#305;s&#305;\1%20dk---ses.mp3" TargetMode="External"/><Relationship Id="rId1" Type="http://schemas.openxmlformats.org/officeDocument/2006/relationships/tags" Target="../tags/tag135.xml"/><Relationship Id="rId6" Type="http://schemas.openxmlformats.org/officeDocument/2006/relationships/audio" Target="../media/audio3.wav"/><Relationship Id="rId11" Type="http://schemas.openxmlformats.org/officeDocument/2006/relationships/image" Target="../media/image167.png"/><Relationship Id="rId5" Type="http://schemas.openxmlformats.org/officeDocument/2006/relationships/notesSlide" Target="../notesSlides/notesSlide134.xml"/><Relationship Id="rId15" Type="http://schemas.openxmlformats.org/officeDocument/2006/relationships/image" Target="../media/image201.png"/><Relationship Id="rId10" Type="http://schemas.openxmlformats.org/officeDocument/2006/relationships/image" Target="../media/image178.pn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99.jpeg"/><Relationship Id="rId14" Type="http://schemas.openxmlformats.org/officeDocument/2006/relationships/hyperlink" Target="https://www.sosyalbilgiler.biz/" TargetMode="External"/></Relationships>
</file>

<file path=ppt/slides/_rels/slide1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9.jpeg"/><Relationship Id="rId13" Type="http://schemas.openxmlformats.org/officeDocument/2006/relationships/hyperlink" Target="https://www.sosyalbilgiler.biz/" TargetMode="External"/><Relationship Id="rId3" Type="http://schemas.openxmlformats.org/officeDocument/2006/relationships/audio" Target="file:///D:\planlar\power%20point%20sunular&#305;\Bilgi%20Yar&#305;&#351;malar&#305;\Bilgi%20yar&#305;&#351;mas&#305;%20Alt%20yap&#305;s&#305;\1%20dk---ses.mp3" TargetMode="External"/><Relationship Id="rId7" Type="http://schemas.openxmlformats.org/officeDocument/2006/relationships/audio" Target="../media/audio10.wav"/><Relationship Id="rId12" Type="http://schemas.openxmlformats.org/officeDocument/2006/relationships/image" Target="../media/image200.png"/><Relationship Id="rId2" Type="http://schemas.microsoft.com/office/2007/relationships/media" Target="file:///D:\planlar\power%20point%20sunular&#305;\Bilgi%20Yar&#305;&#351;malar&#305;\Bilgi%20yar&#305;&#351;mas&#305;%20Alt%20yap&#305;s&#305;\1%20dk---ses.mp3" TargetMode="External"/><Relationship Id="rId1" Type="http://schemas.openxmlformats.org/officeDocument/2006/relationships/tags" Target="../tags/tag136.xml"/><Relationship Id="rId6" Type="http://schemas.openxmlformats.org/officeDocument/2006/relationships/audio" Target="../media/audio3.wav"/><Relationship Id="rId11" Type="http://schemas.openxmlformats.org/officeDocument/2006/relationships/slide" Target="slide130.xml"/><Relationship Id="rId5" Type="http://schemas.openxmlformats.org/officeDocument/2006/relationships/notesSlide" Target="../notesSlides/notesSlide135.xml"/><Relationship Id="rId10" Type="http://schemas.openxmlformats.org/officeDocument/2006/relationships/image" Target="../media/image167.pn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78.png"/><Relationship Id="rId14" Type="http://schemas.openxmlformats.org/officeDocument/2006/relationships/image" Target="../media/image201.png"/></Relationships>
</file>

<file path=ppt/slides/_rels/slide1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9.jpeg"/><Relationship Id="rId13" Type="http://schemas.openxmlformats.org/officeDocument/2006/relationships/hyperlink" Target="https://www.sosyalbilgiler.biz/" TargetMode="External"/><Relationship Id="rId3" Type="http://schemas.openxmlformats.org/officeDocument/2006/relationships/audio" Target="file:///D:\planlar\power%20point%20sunular&#305;\Bilgi%20Yar&#305;&#351;malar&#305;\Bilgi%20yar&#305;&#351;mas&#305;%20Alt%20yap&#305;s&#305;\1%20dk---ses.mp3" TargetMode="External"/><Relationship Id="rId7" Type="http://schemas.openxmlformats.org/officeDocument/2006/relationships/audio" Target="../media/audio10.wav"/><Relationship Id="rId12" Type="http://schemas.openxmlformats.org/officeDocument/2006/relationships/image" Target="../media/image200.png"/><Relationship Id="rId2" Type="http://schemas.microsoft.com/office/2007/relationships/media" Target="file:///D:\planlar\power%20point%20sunular&#305;\Bilgi%20Yar&#305;&#351;malar&#305;\Bilgi%20yar&#305;&#351;mas&#305;%20Alt%20yap&#305;s&#305;\1%20dk---ses.mp3" TargetMode="External"/><Relationship Id="rId1" Type="http://schemas.openxmlformats.org/officeDocument/2006/relationships/tags" Target="../tags/tag137.xml"/><Relationship Id="rId6" Type="http://schemas.openxmlformats.org/officeDocument/2006/relationships/audio" Target="../media/audio3.wav"/><Relationship Id="rId11" Type="http://schemas.openxmlformats.org/officeDocument/2006/relationships/slide" Target="slide130.xml"/><Relationship Id="rId5" Type="http://schemas.openxmlformats.org/officeDocument/2006/relationships/notesSlide" Target="../notesSlides/notesSlide136.xml"/><Relationship Id="rId10" Type="http://schemas.openxmlformats.org/officeDocument/2006/relationships/image" Target="../media/image167.pn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78.png"/><Relationship Id="rId14" Type="http://schemas.openxmlformats.org/officeDocument/2006/relationships/image" Target="../media/image201.png"/></Relationships>
</file>

<file path=ppt/slides/_rels/slide137.xml.rels><?xml version="1.0" encoding="UTF-8" standalone="yes"?>
<Relationships xmlns="http://schemas.openxmlformats.org/package/2006/relationships"><Relationship Id="rId8" Type="http://schemas.openxmlformats.org/officeDocument/2006/relationships/audio" Target="../media/audio5.wav"/><Relationship Id="rId13" Type="http://schemas.openxmlformats.org/officeDocument/2006/relationships/hyperlink" Target="https://www.sosyalbilgiler.biz/" TargetMode="External"/><Relationship Id="rId3" Type="http://schemas.openxmlformats.org/officeDocument/2006/relationships/audio" Target="file:///D:\planlar\power%20point%20sunular&#305;\Bilgi%20Yar&#305;&#351;malar&#305;\Bilgi%20yar&#305;&#351;mas&#305;%20Alt%20yap&#305;s&#305;\1%20dk---ses.mp3" TargetMode="External"/><Relationship Id="rId7" Type="http://schemas.openxmlformats.org/officeDocument/2006/relationships/audio" Target="../media/audio4.wav"/><Relationship Id="rId12" Type="http://schemas.openxmlformats.org/officeDocument/2006/relationships/image" Target="../media/image200.png"/><Relationship Id="rId2" Type="http://schemas.microsoft.com/office/2007/relationships/media" Target="file:///D:\planlar\power%20point%20sunular&#305;\Bilgi%20Yar&#305;&#351;malar&#305;\Bilgi%20yar&#305;&#351;mas&#305;%20Alt%20yap&#305;s&#305;\1%20dk---ses.mp3" TargetMode="External"/><Relationship Id="rId1" Type="http://schemas.openxmlformats.org/officeDocument/2006/relationships/tags" Target="../tags/tag138.xml"/><Relationship Id="rId6" Type="http://schemas.openxmlformats.org/officeDocument/2006/relationships/audio" Target="../media/audio3.wav"/><Relationship Id="rId11" Type="http://schemas.openxmlformats.org/officeDocument/2006/relationships/slide" Target="slide130.xml"/><Relationship Id="rId5" Type="http://schemas.openxmlformats.org/officeDocument/2006/relationships/notesSlide" Target="../notesSlides/notesSlide137.xml"/><Relationship Id="rId15" Type="http://schemas.openxmlformats.org/officeDocument/2006/relationships/image" Target="../media/image201.png"/><Relationship Id="rId10" Type="http://schemas.openxmlformats.org/officeDocument/2006/relationships/image" Target="../media/image167.pn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99.jpeg"/><Relationship Id="rId14" Type="http://schemas.openxmlformats.org/officeDocument/2006/relationships/image" Target="../media/image178.png"/></Relationships>
</file>

<file path=ppt/slides/_rels/slide1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9.jpeg"/><Relationship Id="rId13" Type="http://schemas.openxmlformats.org/officeDocument/2006/relationships/hyperlink" Target="https://www.sosyalbilgiler.biz/" TargetMode="External"/><Relationship Id="rId3" Type="http://schemas.openxmlformats.org/officeDocument/2006/relationships/audio" Target="file:///D:\planlar\power%20point%20sunular&#305;\Bilgi%20Yar&#305;&#351;malar&#305;\Bilgi%20yar&#305;&#351;mas&#305;%20Alt%20yap&#305;s&#305;\1%20dk---ses.mp3" TargetMode="External"/><Relationship Id="rId7" Type="http://schemas.openxmlformats.org/officeDocument/2006/relationships/audio" Target="../media/audio10.wav"/><Relationship Id="rId12" Type="http://schemas.openxmlformats.org/officeDocument/2006/relationships/image" Target="../media/image200.png"/><Relationship Id="rId2" Type="http://schemas.microsoft.com/office/2007/relationships/media" Target="file:///D:\planlar\power%20point%20sunular&#305;\Bilgi%20Yar&#305;&#351;malar&#305;\Bilgi%20yar&#305;&#351;mas&#305;%20Alt%20yap&#305;s&#305;\1%20dk---ses.mp3" TargetMode="External"/><Relationship Id="rId1" Type="http://schemas.openxmlformats.org/officeDocument/2006/relationships/tags" Target="../tags/tag139.xml"/><Relationship Id="rId6" Type="http://schemas.openxmlformats.org/officeDocument/2006/relationships/audio" Target="../media/audio3.wav"/><Relationship Id="rId11" Type="http://schemas.openxmlformats.org/officeDocument/2006/relationships/slide" Target="slide130.xml"/><Relationship Id="rId5" Type="http://schemas.openxmlformats.org/officeDocument/2006/relationships/notesSlide" Target="../notesSlides/notesSlide138.xml"/><Relationship Id="rId10" Type="http://schemas.openxmlformats.org/officeDocument/2006/relationships/image" Target="../media/image167.pn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78.png"/><Relationship Id="rId14" Type="http://schemas.openxmlformats.org/officeDocument/2006/relationships/image" Target="../media/image201.png"/></Relationships>
</file>

<file path=ppt/slides/_rels/slide139.xml.rels><?xml version="1.0" encoding="UTF-8" standalone="yes"?>
<Relationships xmlns="http://schemas.openxmlformats.org/package/2006/relationships"><Relationship Id="rId8" Type="http://schemas.openxmlformats.org/officeDocument/2006/relationships/audio" Target="../media/audio5.wav"/><Relationship Id="rId13" Type="http://schemas.openxmlformats.org/officeDocument/2006/relationships/hyperlink" Target="https://www.sosyalbilgiler.biz/" TargetMode="External"/><Relationship Id="rId3" Type="http://schemas.openxmlformats.org/officeDocument/2006/relationships/audio" Target="file:///D:\planlar\power%20point%20sunular&#305;\Bilgi%20Yar&#305;&#351;malar&#305;\Bilgi%20yar&#305;&#351;mas&#305;%20Alt%20yap&#305;s&#305;\1%20dk---ses.mp3" TargetMode="External"/><Relationship Id="rId7" Type="http://schemas.openxmlformats.org/officeDocument/2006/relationships/audio" Target="../media/audio4.wav"/><Relationship Id="rId12" Type="http://schemas.openxmlformats.org/officeDocument/2006/relationships/image" Target="../media/image200.png"/><Relationship Id="rId2" Type="http://schemas.microsoft.com/office/2007/relationships/media" Target="file:///D:\planlar\power%20point%20sunular&#305;\Bilgi%20Yar&#305;&#351;malar&#305;\Bilgi%20yar&#305;&#351;mas&#305;%20Alt%20yap&#305;s&#305;\1%20dk---ses.mp3" TargetMode="External"/><Relationship Id="rId1" Type="http://schemas.openxmlformats.org/officeDocument/2006/relationships/tags" Target="../tags/tag140.xml"/><Relationship Id="rId6" Type="http://schemas.openxmlformats.org/officeDocument/2006/relationships/audio" Target="../media/audio3.wav"/><Relationship Id="rId11" Type="http://schemas.openxmlformats.org/officeDocument/2006/relationships/slide" Target="slide130.xml"/><Relationship Id="rId5" Type="http://schemas.openxmlformats.org/officeDocument/2006/relationships/notesSlide" Target="../notesSlides/notesSlide139.xml"/><Relationship Id="rId15" Type="http://schemas.openxmlformats.org/officeDocument/2006/relationships/image" Target="../media/image201.png"/><Relationship Id="rId10" Type="http://schemas.openxmlformats.org/officeDocument/2006/relationships/image" Target="../media/image167.pn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99.jpeg"/><Relationship Id="rId14" Type="http://schemas.openxmlformats.org/officeDocument/2006/relationships/image" Target="../media/image178.png"/></Relationships>
</file>

<file path=ppt/slides/_rels/slide140.xml.rels><?xml version="1.0" encoding="UTF-8" standalone="yes"?>
<Relationships xmlns="http://schemas.openxmlformats.org/package/2006/relationships"><Relationship Id="rId8" Type="http://schemas.openxmlformats.org/officeDocument/2006/relationships/audio" Target="../media/audio5.wav"/><Relationship Id="rId13" Type="http://schemas.openxmlformats.org/officeDocument/2006/relationships/image" Target="../media/image200.png"/><Relationship Id="rId3" Type="http://schemas.openxmlformats.org/officeDocument/2006/relationships/audio" Target="file:///D:\planlar\power%20point%20sunular&#305;\Bilgi%20Yar&#305;&#351;malar&#305;\Bilgi%20yar&#305;&#351;mas&#305;%20Alt%20yap&#305;s&#305;\1%20dk---ses.mp3" TargetMode="External"/><Relationship Id="rId7" Type="http://schemas.openxmlformats.org/officeDocument/2006/relationships/audio" Target="../media/audio4.wav"/><Relationship Id="rId12" Type="http://schemas.openxmlformats.org/officeDocument/2006/relationships/slide" Target="slide130.xml"/><Relationship Id="rId2" Type="http://schemas.microsoft.com/office/2007/relationships/media" Target="file:///D:\planlar\power%20point%20sunular&#305;\Bilgi%20Yar&#305;&#351;malar&#305;\Bilgi%20yar&#305;&#351;mas&#305;%20Alt%20yap&#305;s&#305;\1%20dk---ses.mp3" TargetMode="External"/><Relationship Id="rId1" Type="http://schemas.openxmlformats.org/officeDocument/2006/relationships/tags" Target="../tags/tag141.xml"/><Relationship Id="rId6" Type="http://schemas.openxmlformats.org/officeDocument/2006/relationships/audio" Target="../media/audio3.wav"/><Relationship Id="rId11" Type="http://schemas.openxmlformats.org/officeDocument/2006/relationships/image" Target="../media/image167.png"/><Relationship Id="rId5" Type="http://schemas.openxmlformats.org/officeDocument/2006/relationships/notesSlide" Target="../notesSlides/notesSlide140.xml"/><Relationship Id="rId15" Type="http://schemas.openxmlformats.org/officeDocument/2006/relationships/image" Target="../media/image201.png"/><Relationship Id="rId10" Type="http://schemas.openxmlformats.org/officeDocument/2006/relationships/image" Target="../media/image178.pn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99.jpeg"/><Relationship Id="rId14" Type="http://schemas.openxmlformats.org/officeDocument/2006/relationships/hyperlink" Target="https://www.sosyalbilgiler.biz/" TargetMode="External"/></Relationships>
</file>

<file path=ppt/slides/_rels/slide141.xml.rels><?xml version="1.0" encoding="UTF-8" standalone="yes"?>
<Relationships xmlns="http://schemas.openxmlformats.org/package/2006/relationships"><Relationship Id="rId8" Type="http://schemas.openxmlformats.org/officeDocument/2006/relationships/audio" Target="../media/audio4.wav"/><Relationship Id="rId13" Type="http://schemas.openxmlformats.org/officeDocument/2006/relationships/hyperlink" Target="https://www.sosyalbilgiler.biz/" TargetMode="External"/><Relationship Id="rId3" Type="http://schemas.openxmlformats.org/officeDocument/2006/relationships/audio" Target="file:///D:\planlar\power%20point%20sunular&#305;\Bilgi%20Yar&#305;&#351;malar&#305;\Bilgi%20yar&#305;&#351;mas&#305;%20Alt%20yap&#305;s&#305;\1%20dk---ses.mp3" TargetMode="External"/><Relationship Id="rId7" Type="http://schemas.openxmlformats.org/officeDocument/2006/relationships/audio" Target="../media/audio5.wav"/><Relationship Id="rId12" Type="http://schemas.openxmlformats.org/officeDocument/2006/relationships/image" Target="../media/image200.png"/><Relationship Id="rId2" Type="http://schemas.microsoft.com/office/2007/relationships/media" Target="file:///D:\planlar\power%20point%20sunular&#305;\Bilgi%20Yar&#305;&#351;malar&#305;\Bilgi%20yar&#305;&#351;mas&#305;%20Alt%20yap&#305;s&#305;\1%20dk---ses.mp3" TargetMode="External"/><Relationship Id="rId1" Type="http://schemas.openxmlformats.org/officeDocument/2006/relationships/tags" Target="../tags/tag142.xml"/><Relationship Id="rId6" Type="http://schemas.openxmlformats.org/officeDocument/2006/relationships/audio" Target="../media/audio3.wav"/><Relationship Id="rId11" Type="http://schemas.openxmlformats.org/officeDocument/2006/relationships/slide" Target="slide130.xml"/><Relationship Id="rId5" Type="http://schemas.openxmlformats.org/officeDocument/2006/relationships/notesSlide" Target="../notesSlides/notesSlide141.xml"/><Relationship Id="rId15" Type="http://schemas.openxmlformats.org/officeDocument/2006/relationships/image" Target="../media/image201.png"/><Relationship Id="rId10" Type="http://schemas.openxmlformats.org/officeDocument/2006/relationships/image" Target="../media/image167.pn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99.jpeg"/><Relationship Id="rId14" Type="http://schemas.openxmlformats.org/officeDocument/2006/relationships/image" Target="../media/image178.png"/></Relationships>
</file>

<file path=ppt/slides/_rels/slide1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9.jpeg"/><Relationship Id="rId13" Type="http://schemas.openxmlformats.org/officeDocument/2006/relationships/hyperlink" Target="https://www.sosyalbilgiler.biz/" TargetMode="External"/><Relationship Id="rId3" Type="http://schemas.openxmlformats.org/officeDocument/2006/relationships/audio" Target="file:///D:\planlar\power%20point%20sunular&#305;\Bilgi%20Yar&#305;&#351;malar&#305;\Bilgi%20yar&#305;&#351;mas&#305;%20Alt%20yap&#305;s&#305;\1%20dk---ses.mp3" TargetMode="External"/><Relationship Id="rId7" Type="http://schemas.openxmlformats.org/officeDocument/2006/relationships/audio" Target="../media/audio10.wav"/><Relationship Id="rId12" Type="http://schemas.openxmlformats.org/officeDocument/2006/relationships/image" Target="../media/image200.png"/><Relationship Id="rId2" Type="http://schemas.microsoft.com/office/2007/relationships/media" Target="file:///D:\planlar\power%20point%20sunular&#305;\Bilgi%20Yar&#305;&#351;malar&#305;\Bilgi%20yar&#305;&#351;mas&#305;%20Alt%20yap&#305;s&#305;\1%20dk---ses.mp3" TargetMode="External"/><Relationship Id="rId1" Type="http://schemas.openxmlformats.org/officeDocument/2006/relationships/tags" Target="../tags/tag143.xml"/><Relationship Id="rId6" Type="http://schemas.openxmlformats.org/officeDocument/2006/relationships/audio" Target="../media/audio3.wav"/><Relationship Id="rId11" Type="http://schemas.openxmlformats.org/officeDocument/2006/relationships/slide" Target="slide130.xml"/><Relationship Id="rId5" Type="http://schemas.openxmlformats.org/officeDocument/2006/relationships/notesSlide" Target="../notesSlides/notesSlide142.xml"/><Relationship Id="rId10" Type="http://schemas.openxmlformats.org/officeDocument/2006/relationships/image" Target="../media/image167.pn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78.png"/><Relationship Id="rId14" Type="http://schemas.openxmlformats.org/officeDocument/2006/relationships/image" Target="../media/image201.png"/></Relationships>
</file>

<file path=ppt/slides/_rels/slide143.xml.rels><?xml version="1.0" encoding="UTF-8" standalone="yes"?>
<Relationships xmlns="http://schemas.openxmlformats.org/package/2006/relationships"><Relationship Id="rId8" Type="http://schemas.openxmlformats.org/officeDocument/2006/relationships/audio" Target="../media/audio5.wav"/><Relationship Id="rId13" Type="http://schemas.openxmlformats.org/officeDocument/2006/relationships/hyperlink" Target="https://www.sosyalbilgiler.biz/" TargetMode="External"/><Relationship Id="rId3" Type="http://schemas.openxmlformats.org/officeDocument/2006/relationships/audio" Target="file:///D:\planlar\power%20point%20sunular&#305;\Bilgi%20Yar&#305;&#351;malar&#305;\Bilgi%20yar&#305;&#351;mas&#305;%20Alt%20yap&#305;s&#305;\1%20dk---ses.mp3" TargetMode="External"/><Relationship Id="rId7" Type="http://schemas.openxmlformats.org/officeDocument/2006/relationships/audio" Target="../media/audio4.wav"/><Relationship Id="rId12" Type="http://schemas.openxmlformats.org/officeDocument/2006/relationships/image" Target="../media/image200.png"/><Relationship Id="rId2" Type="http://schemas.microsoft.com/office/2007/relationships/media" Target="file:///D:\planlar\power%20point%20sunular&#305;\Bilgi%20Yar&#305;&#351;malar&#305;\Bilgi%20yar&#305;&#351;mas&#305;%20Alt%20yap&#305;s&#305;\1%20dk---ses.mp3" TargetMode="External"/><Relationship Id="rId1" Type="http://schemas.openxmlformats.org/officeDocument/2006/relationships/tags" Target="../tags/tag144.xml"/><Relationship Id="rId6" Type="http://schemas.openxmlformats.org/officeDocument/2006/relationships/audio" Target="../media/audio3.wav"/><Relationship Id="rId11" Type="http://schemas.openxmlformats.org/officeDocument/2006/relationships/slide" Target="slide130.xml"/><Relationship Id="rId5" Type="http://schemas.openxmlformats.org/officeDocument/2006/relationships/notesSlide" Target="../notesSlides/notesSlide143.xml"/><Relationship Id="rId15" Type="http://schemas.openxmlformats.org/officeDocument/2006/relationships/image" Target="../media/image201.png"/><Relationship Id="rId10" Type="http://schemas.openxmlformats.org/officeDocument/2006/relationships/image" Target="../media/image167.pn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99.jpeg"/><Relationship Id="rId14" Type="http://schemas.openxmlformats.org/officeDocument/2006/relationships/image" Target="../media/image178.png"/></Relationships>
</file>

<file path=ppt/slides/_rels/slide144.xml.rels><?xml version="1.0" encoding="UTF-8" standalone="yes"?>
<Relationships xmlns="http://schemas.openxmlformats.org/package/2006/relationships"><Relationship Id="rId8" Type="http://schemas.openxmlformats.org/officeDocument/2006/relationships/audio" Target="../media/audio5.wav"/><Relationship Id="rId13" Type="http://schemas.openxmlformats.org/officeDocument/2006/relationships/image" Target="../media/image200.png"/><Relationship Id="rId3" Type="http://schemas.openxmlformats.org/officeDocument/2006/relationships/audio" Target="file:///D:\planlar\power%20point%20sunular&#305;\Bilgi%20Yar&#305;&#351;malar&#305;\Bilgi%20yar&#305;&#351;mas&#305;%20Alt%20yap&#305;s&#305;\1%20dk---ses.mp3" TargetMode="External"/><Relationship Id="rId7" Type="http://schemas.openxmlformats.org/officeDocument/2006/relationships/audio" Target="../media/audio4.wav"/><Relationship Id="rId12" Type="http://schemas.openxmlformats.org/officeDocument/2006/relationships/slide" Target="slide130.xml"/><Relationship Id="rId2" Type="http://schemas.microsoft.com/office/2007/relationships/media" Target="file:///D:\planlar\power%20point%20sunular&#305;\Bilgi%20Yar&#305;&#351;malar&#305;\Bilgi%20yar&#305;&#351;mas&#305;%20Alt%20yap&#305;s&#305;\1%20dk---ses.mp3" TargetMode="External"/><Relationship Id="rId1" Type="http://schemas.openxmlformats.org/officeDocument/2006/relationships/tags" Target="../tags/tag145.xml"/><Relationship Id="rId6" Type="http://schemas.openxmlformats.org/officeDocument/2006/relationships/audio" Target="../media/audio3.wav"/><Relationship Id="rId11" Type="http://schemas.openxmlformats.org/officeDocument/2006/relationships/image" Target="../media/image167.png"/><Relationship Id="rId5" Type="http://schemas.openxmlformats.org/officeDocument/2006/relationships/notesSlide" Target="../notesSlides/notesSlide144.xml"/><Relationship Id="rId15" Type="http://schemas.openxmlformats.org/officeDocument/2006/relationships/image" Target="../media/image201.png"/><Relationship Id="rId10" Type="http://schemas.openxmlformats.org/officeDocument/2006/relationships/image" Target="../media/image178.pn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99.jpeg"/><Relationship Id="rId14" Type="http://schemas.openxmlformats.org/officeDocument/2006/relationships/hyperlink" Target="https://www.sosyalbilgiler.biz/" TargetMode="External"/></Relationships>
</file>

<file path=ppt/slides/_rels/slide145.xml.rels><?xml version="1.0" encoding="UTF-8" standalone="yes"?>
<Relationships xmlns="http://schemas.openxmlformats.org/package/2006/relationships"><Relationship Id="rId8" Type="http://schemas.openxmlformats.org/officeDocument/2006/relationships/audio" Target="../media/audio5.wav"/><Relationship Id="rId13" Type="http://schemas.openxmlformats.org/officeDocument/2006/relationships/image" Target="../media/image200.png"/><Relationship Id="rId3" Type="http://schemas.openxmlformats.org/officeDocument/2006/relationships/audio" Target="file:///D:\planlar\power%20point%20sunular&#305;\Bilgi%20Yar&#305;&#351;malar&#305;\Bilgi%20yar&#305;&#351;mas&#305;%20Alt%20yap&#305;s&#305;\1%20dk---ses.mp3" TargetMode="External"/><Relationship Id="rId7" Type="http://schemas.openxmlformats.org/officeDocument/2006/relationships/audio" Target="../media/audio4.wav"/><Relationship Id="rId12" Type="http://schemas.openxmlformats.org/officeDocument/2006/relationships/slide" Target="slide130.xml"/><Relationship Id="rId2" Type="http://schemas.microsoft.com/office/2007/relationships/media" Target="file:///D:\planlar\power%20point%20sunular&#305;\Bilgi%20Yar&#305;&#351;malar&#305;\Bilgi%20yar&#305;&#351;mas&#305;%20Alt%20yap&#305;s&#305;\1%20dk---ses.mp3" TargetMode="External"/><Relationship Id="rId1" Type="http://schemas.openxmlformats.org/officeDocument/2006/relationships/tags" Target="../tags/tag146.xml"/><Relationship Id="rId6" Type="http://schemas.openxmlformats.org/officeDocument/2006/relationships/audio" Target="../media/audio3.wav"/><Relationship Id="rId11" Type="http://schemas.openxmlformats.org/officeDocument/2006/relationships/image" Target="../media/image167.png"/><Relationship Id="rId5" Type="http://schemas.openxmlformats.org/officeDocument/2006/relationships/notesSlide" Target="../notesSlides/notesSlide145.xml"/><Relationship Id="rId15" Type="http://schemas.openxmlformats.org/officeDocument/2006/relationships/image" Target="../media/image201.png"/><Relationship Id="rId10" Type="http://schemas.openxmlformats.org/officeDocument/2006/relationships/image" Target="../media/image178.pn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99.jpeg"/><Relationship Id="rId14" Type="http://schemas.openxmlformats.org/officeDocument/2006/relationships/hyperlink" Target="https://www.sosyalbilgiler.biz/" TargetMode="External"/></Relationships>
</file>

<file path=ppt/slides/_rels/slide1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9.jpeg"/><Relationship Id="rId13" Type="http://schemas.openxmlformats.org/officeDocument/2006/relationships/hyperlink" Target="https://www.sosyalbilgiler.biz/" TargetMode="External"/><Relationship Id="rId3" Type="http://schemas.openxmlformats.org/officeDocument/2006/relationships/audio" Target="file:///D:\planlar\power%20point%20sunular&#305;\Bilgi%20Yar&#305;&#351;malar&#305;\Bilgi%20yar&#305;&#351;mas&#305;%20Alt%20yap&#305;s&#305;\1%20dk---ses.mp3" TargetMode="External"/><Relationship Id="rId7" Type="http://schemas.openxmlformats.org/officeDocument/2006/relationships/audio" Target="../media/audio10.wav"/><Relationship Id="rId12" Type="http://schemas.openxmlformats.org/officeDocument/2006/relationships/image" Target="../media/image200.png"/><Relationship Id="rId2" Type="http://schemas.microsoft.com/office/2007/relationships/media" Target="file:///D:\planlar\power%20point%20sunular&#305;\Bilgi%20Yar&#305;&#351;malar&#305;\Bilgi%20yar&#305;&#351;mas&#305;%20Alt%20yap&#305;s&#305;\1%20dk---ses.mp3" TargetMode="External"/><Relationship Id="rId1" Type="http://schemas.openxmlformats.org/officeDocument/2006/relationships/tags" Target="../tags/tag147.xml"/><Relationship Id="rId6" Type="http://schemas.openxmlformats.org/officeDocument/2006/relationships/audio" Target="../media/audio3.wav"/><Relationship Id="rId11" Type="http://schemas.openxmlformats.org/officeDocument/2006/relationships/slide" Target="slide130.xml"/><Relationship Id="rId5" Type="http://schemas.openxmlformats.org/officeDocument/2006/relationships/notesSlide" Target="../notesSlides/notesSlide146.xml"/><Relationship Id="rId10" Type="http://schemas.openxmlformats.org/officeDocument/2006/relationships/image" Target="../media/image167.pn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78.png"/><Relationship Id="rId14" Type="http://schemas.openxmlformats.org/officeDocument/2006/relationships/image" Target="../media/image201.png"/></Relationships>
</file>

<file path=ppt/slides/_rels/slide147.xml.rels><?xml version="1.0" encoding="UTF-8" standalone="yes"?>
<Relationships xmlns="http://schemas.openxmlformats.org/package/2006/relationships"><Relationship Id="rId8" Type="http://schemas.openxmlformats.org/officeDocument/2006/relationships/audio" Target="../media/audio4.wav"/><Relationship Id="rId13" Type="http://schemas.openxmlformats.org/officeDocument/2006/relationships/slide" Target="slide130.xml"/><Relationship Id="rId3" Type="http://schemas.openxmlformats.org/officeDocument/2006/relationships/audio" Target="file:///D:\planlar\power%20point%20sunular&#305;\Bilgi%20Yar&#305;&#351;malar&#305;\Bilgi%20yar&#305;&#351;mas&#305;%20Alt%20yap&#305;s&#305;\1%20dk---ses.mp3" TargetMode="External"/><Relationship Id="rId7" Type="http://schemas.openxmlformats.org/officeDocument/2006/relationships/audio" Target="../media/audio5.wav"/><Relationship Id="rId12" Type="http://schemas.openxmlformats.org/officeDocument/2006/relationships/image" Target="../media/image167.png"/><Relationship Id="rId2" Type="http://schemas.microsoft.com/office/2007/relationships/media" Target="file:///D:\planlar\power%20point%20sunular&#305;\Bilgi%20Yar&#305;&#351;malar&#305;\Bilgi%20yar&#305;&#351;mas&#305;%20Alt%20yap&#305;s&#305;\1%20dk---ses.mp3" TargetMode="External"/><Relationship Id="rId1" Type="http://schemas.openxmlformats.org/officeDocument/2006/relationships/tags" Target="../tags/tag148.xml"/><Relationship Id="rId6" Type="http://schemas.openxmlformats.org/officeDocument/2006/relationships/audio" Target="../media/audio3.wav"/><Relationship Id="rId11" Type="http://schemas.openxmlformats.org/officeDocument/2006/relationships/image" Target="../media/image201.png"/><Relationship Id="rId5" Type="http://schemas.openxmlformats.org/officeDocument/2006/relationships/notesSlide" Target="../notesSlides/notesSlide147.xml"/><Relationship Id="rId15" Type="http://schemas.openxmlformats.org/officeDocument/2006/relationships/hyperlink" Target="https://www.sosyalbilgiler.biz/" TargetMode="External"/><Relationship Id="rId10" Type="http://schemas.openxmlformats.org/officeDocument/2006/relationships/image" Target="../media/image178.pn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99.jpeg"/><Relationship Id="rId14" Type="http://schemas.openxmlformats.org/officeDocument/2006/relationships/image" Target="../media/image200.png"/></Relationships>
</file>

<file path=ppt/slides/_rels/slide148.xml.rels><?xml version="1.0" encoding="UTF-8" standalone="yes"?>
<Relationships xmlns="http://schemas.openxmlformats.org/package/2006/relationships"><Relationship Id="rId8" Type="http://schemas.openxmlformats.org/officeDocument/2006/relationships/audio" Target="../media/audio5.wav"/><Relationship Id="rId13" Type="http://schemas.openxmlformats.org/officeDocument/2006/relationships/image" Target="../media/image200.png"/><Relationship Id="rId3" Type="http://schemas.openxmlformats.org/officeDocument/2006/relationships/audio" Target="file:///D:\planlar\power%20point%20sunular&#305;\Bilgi%20Yar&#305;&#351;malar&#305;\Bilgi%20yar&#305;&#351;mas&#305;%20Alt%20yap&#305;s&#305;\1%20dk---ses.mp3" TargetMode="External"/><Relationship Id="rId7" Type="http://schemas.openxmlformats.org/officeDocument/2006/relationships/audio" Target="../media/audio4.wav"/><Relationship Id="rId12" Type="http://schemas.openxmlformats.org/officeDocument/2006/relationships/slide" Target="slide130.xml"/><Relationship Id="rId2" Type="http://schemas.microsoft.com/office/2007/relationships/media" Target="file:///D:\planlar\power%20point%20sunular&#305;\Bilgi%20Yar&#305;&#351;malar&#305;\Bilgi%20yar&#305;&#351;mas&#305;%20Alt%20yap&#305;s&#305;\1%20dk---ses.mp3" TargetMode="External"/><Relationship Id="rId1" Type="http://schemas.openxmlformats.org/officeDocument/2006/relationships/tags" Target="../tags/tag149.xml"/><Relationship Id="rId6" Type="http://schemas.openxmlformats.org/officeDocument/2006/relationships/audio" Target="../media/audio3.wav"/><Relationship Id="rId11" Type="http://schemas.openxmlformats.org/officeDocument/2006/relationships/image" Target="../media/image167.png"/><Relationship Id="rId5" Type="http://schemas.openxmlformats.org/officeDocument/2006/relationships/notesSlide" Target="../notesSlides/notesSlide148.xml"/><Relationship Id="rId15" Type="http://schemas.openxmlformats.org/officeDocument/2006/relationships/image" Target="../media/image201.png"/><Relationship Id="rId10" Type="http://schemas.openxmlformats.org/officeDocument/2006/relationships/image" Target="../media/image178.pn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99.jpeg"/><Relationship Id="rId14" Type="http://schemas.openxmlformats.org/officeDocument/2006/relationships/hyperlink" Target="https://www.sosyalbilgiler.biz/" TargetMode="External"/></Relationships>
</file>

<file path=ppt/slides/_rels/slide149.xml.rels><?xml version="1.0" encoding="UTF-8" standalone="yes"?>
<Relationships xmlns="http://schemas.openxmlformats.org/package/2006/relationships"><Relationship Id="rId8" Type="http://schemas.openxmlformats.org/officeDocument/2006/relationships/audio" Target="../media/audio4.wav"/><Relationship Id="rId13" Type="http://schemas.openxmlformats.org/officeDocument/2006/relationships/hyperlink" Target="https://www.sosyalbilgiler.biz/" TargetMode="External"/><Relationship Id="rId3" Type="http://schemas.openxmlformats.org/officeDocument/2006/relationships/audio" Target="file:///D:\planlar\power%20point%20sunular&#305;\Bilgi%20Yar&#305;&#351;malar&#305;\Bilgi%20yar&#305;&#351;mas&#305;%20Alt%20yap&#305;s&#305;\1%20dk---ses.mp3" TargetMode="External"/><Relationship Id="rId7" Type="http://schemas.openxmlformats.org/officeDocument/2006/relationships/audio" Target="../media/audio5.wav"/><Relationship Id="rId12" Type="http://schemas.openxmlformats.org/officeDocument/2006/relationships/image" Target="../media/image200.png"/><Relationship Id="rId2" Type="http://schemas.microsoft.com/office/2007/relationships/media" Target="file:///D:\planlar\power%20point%20sunular&#305;\Bilgi%20Yar&#305;&#351;malar&#305;\Bilgi%20yar&#305;&#351;mas&#305;%20Alt%20yap&#305;s&#305;\1%20dk---ses.mp3" TargetMode="External"/><Relationship Id="rId1" Type="http://schemas.openxmlformats.org/officeDocument/2006/relationships/tags" Target="../tags/tag150.xml"/><Relationship Id="rId6" Type="http://schemas.openxmlformats.org/officeDocument/2006/relationships/audio" Target="../media/audio3.wav"/><Relationship Id="rId11" Type="http://schemas.openxmlformats.org/officeDocument/2006/relationships/slide" Target="slide130.xml"/><Relationship Id="rId5" Type="http://schemas.openxmlformats.org/officeDocument/2006/relationships/notesSlide" Target="../notesSlides/notesSlide149.xml"/><Relationship Id="rId15" Type="http://schemas.openxmlformats.org/officeDocument/2006/relationships/image" Target="../media/image201.png"/><Relationship Id="rId10" Type="http://schemas.openxmlformats.org/officeDocument/2006/relationships/image" Target="../media/image167.pn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99.jpeg"/><Relationship Id="rId14" Type="http://schemas.openxmlformats.org/officeDocument/2006/relationships/image" Target="../media/image178.png"/></Relationships>
</file>

<file path=ppt/slides/_rels/slide150.xml.rels><?xml version="1.0" encoding="UTF-8" standalone="yes"?>
<Relationships xmlns="http://schemas.openxmlformats.org/package/2006/relationships"><Relationship Id="rId8" Type="http://schemas.openxmlformats.org/officeDocument/2006/relationships/audio" Target="../media/audio5.wav"/><Relationship Id="rId13" Type="http://schemas.openxmlformats.org/officeDocument/2006/relationships/hyperlink" Target="https://www.sosyalbilgiler.biz/" TargetMode="External"/><Relationship Id="rId3" Type="http://schemas.openxmlformats.org/officeDocument/2006/relationships/audio" Target="file:///D:\planlar\power%20point%20sunular&#305;\Bilgi%20Yar&#305;&#351;malar&#305;\Bilgi%20yar&#305;&#351;mas&#305;%20Alt%20yap&#305;s&#305;\1%20dk---ses.mp3" TargetMode="External"/><Relationship Id="rId7" Type="http://schemas.openxmlformats.org/officeDocument/2006/relationships/audio" Target="../media/audio4.wav"/><Relationship Id="rId12" Type="http://schemas.openxmlformats.org/officeDocument/2006/relationships/image" Target="../media/image200.png"/><Relationship Id="rId2" Type="http://schemas.microsoft.com/office/2007/relationships/media" Target="file:///D:\planlar\power%20point%20sunular&#305;\Bilgi%20Yar&#305;&#351;malar&#305;\Bilgi%20yar&#305;&#351;mas&#305;%20Alt%20yap&#305;s&#305;\1%20dk---ses.mp3" TargetMode="External"/><Relationship Id="rId1" Type="http://schemas.openxmlformats.org/officeDocument/2006/relationships/tags" Target="../tags/tag151.xml"/><Relationship Id="rId6" Type="http://schemas.openxmlformats.org/officeDocument/2006/relationships/audio" Target="../media/audio3.wav"/><Relationship Id="rId11" Type="http://schemas.openxmlformats.org/officeDocument/2006/relationships/slide" Target="slide130.xml"/><Relationship Id="rId5" Type="http://schemas.openxmlformats.org/officeDocument/2006/relationships/notesSlide" Target="../notesSlides/notesSlide150.xml"/><Relationship Id="rId15" Type="http://schemas.openxmlformats.org/officeDocument/2006/relationships/image" Target="../media/image201.png"/><Relationship Id="rId10" Type="http://schemas.openxmlformats.org/officeDocument/2006/relationships/image" Target="../media/image167.pn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99.jpeg"/><Relationship Id="rId14" Type="http://schemas.openxmlformats.org/officeDocument/2006/relationships/image" Target="../media/image178.png"/></Relationships>
</file>

<file path=ppt/slides/_rels/slide151.xml.rels><?xml version="1.0" encoding="UTF-8" standalone="yes"?>
<Relationships xmlns="http://schemas.openxmlformats.org/package/2006/relationships"><Relationship Id="rId8" Type="http://schemas.openxmlformats.org/officeDocument/2006/relationships/audio" Target="../media/audio5.wav"/><Relationship Id="rId13" Type="http://schemas.openxmlformats.org/officeDocument/2006/relationships/hyperlink" Target="https://www.sosyalbilgiler.biz/" TargetMode="External"/><Relationship Id="rId3" Type="http://schemas.openxmlformats.org/officeDocument/2006/relationships/audio" Target="file:///D:\planlar\power%20point%20sunular&#305;\Bilgi%20Yar&#305;&#351;malar&#305;\Bilgi%20yar&#305;&#351;mas&#305;%20Alt%20yap&#305;s&#305;\1%20dk---ses.mp3" TargetMode="External"/><Relationship Id="rId7" Type="http://schemas.openxmlformats.org/officeDocument/2006/relationships/audio" Target="../media/audio4.wav"/><Relationship Id="rId12" Type="http://schemas.openxmlformats.org/officeDocument/2006/relationships/image" Target="../media/image200.png"/><Relationship Id="rId2" Type="http://schemas.microsoft.com/office/2007/relationships/media" Target="file:///D:\planlar\power%20point%20sunular&#305;\Bilgi%20Yar&#305;&#351;malar&#305;\Bilgi%20yar&#305;&#351;mas&#305;%20Alt%20yap&#305;s&#305;\1%20dk---ses.mp3" TargetMode="External"/><Relationship Id="rId1" Type="http://schemas.openxmlformats.org/officeDocument/2006/relationships/tags" Target="../tags/tag152.xml"/><Relationship Id="rId6" Type="http://schemas.openxmlformats.org/officeDocument/2006/relationships/audio" Target="../media/audio3.wav"/><Relationship Id="rId11" Type="http://schemas.openxmlformats.org/officeDocument/2006/relationships/slide" Target="slide130.xml"/><Relationship Id="rId5" Type="http://schemas.openxmlformats.org/officeDocument/2006/relationships/notesSlide" Target="../notesSlides/notesSlide151.xml"/><Relationship Id="rId15" Type="http://schemas.openxmlformats.org/officeDocument/2006/relationships/image" Target="../media/image201.png"/><Relationship Id="rId10" Type="http://schemas.openxmlformats.org/officeDocument/2006/relationships/image" Target="../media/image167.pn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99.jpeg"/><Relationship Id="rId14" Type="http://schemas.openxmlformats.org/officeDocument/2006/relationships/image" Target="../media/image178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Resim 2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4" name="Dikdörtgen: Köşeleri Yuvarlatılmış 18">
            <a:extLst>
              <a:ext uri="{FF2B5EF4-FFF2-40B4-BE49-F238E27FC236}">
                <a16:creationId xmlns:a16="http://schemas.microsoft.com/office/drawing/2014/main" id="{1806AD77-A4F0-3D74-84E9-824861A1C783}"/>
              </a:ext>
            </a:extLst>
          </p:cNvPr>
          <p:cNvSpPr/>
          <p:nvPr/>
        </p:nvSpPr>
        <p:spPr>
          <a:xfrm>
            <a:off x="1016000" y="4022945"/>
            <a:ext cx="8415519" cy="1940957"/>
          </a:xfrm>
          <a:prstGeom prst="roundRect">
            <a:avLst/>
          </a:prstGeom>
          <a:solidFill>
            <a:schemeClr val="bg1"/>
          </a:solidFill>
        </p:spPr>
        <p:txBody>
          <a:bodyPr wrap="square" lIns="91440" tIns="45720" rIns="91440" bIns="45720">
            <a:spAutoFit/>
          </a:bodyPr>
          <a:lstStyle/>
          <a:p>
            <a:pPr algn="ctr"/>
            <a:endParaRPr lang="tr-TR" sz="3600" b="1" dirty="0" smtClean="0">
              <a:ln w="28575">
                <a:noFill/>
                <a:prstDash val="solid"/>
              </a:ln>
              <a:solidFill>
                <a:srgbClr val="00B0F0"/>
              </a:solidFill>
              <a:latin typeface="AhkioW00-Bold" panose="01000000000000000000" pitchFamily="2" charset="0"/>
            </a:endParaRPr>
          </a:p>
          <a:p>
            <a:pPr lvl="1">
              <a:spcBef>
                <a:spcPct val="20000"/>
              </a:spcBef>
            </a:pPr>
            <a:r>
              <a:rPr lang="tr-TR" sz="2000" dirty="0" smtClean="0">
                <a:latin typeface="Arial" panose="020B0604020202020204" pitchFamily="34" charset="0"/>
                <a:cs typeface="Arial" panose="020B0604020202020204" pitchFamily="34" charset="0"/>
              </a:rPr>
              <a:t>  </a:t>
            </a:r>
          </a:p>
          <a:p>
            <a:pPr lvl="1">
              <a:spcBef>
                <a:spcPct val="20000"/>
              </a:spcBef>
            </a:pPr>
            <a:endParaRPr lang="tr-TR" sz="2000" dirty="0" smtClean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lvl="1">
              <a:spcBef>
                <a:spcPct val="20000"/>
              </a:spcBef>
            </a:pPr>
            <a:endParaRPr lang="tr-TR" sz="2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9" name="Dikdörtgen: Köşeleri Yuvarlatılmış 18">
            <a:extLst>
              <a:ext uri="{FF2B5EF4-FFF2-40B4-BE49-F238E27FC236}">
                <a16:creationId xmlns:a16="http://schemas.microsoft.com/office/drawing/2014/main" id="{1806AD77-A4F0-3D74-84E9-824861A1C783}"/>
              </a:ext>
            </a:extLst>
          </p:cNvPr>
          <p:cNvSpPr/>
          <p:nvPr/>
        </p:nvSpPr>
        <p:spPr>
          <a:xfrm>
            <a:off x="1016000" y="4032022"/>
            <a:ext cx="8415519" cy="1532334"/>
          </a:xfrm>
          <a:prstGeom prst="roundRect">
            <a:avLst/>
          </a:prstGeom>
          <a:noFill/>
          <a:ln>
            <a:noFill/>
          </a:ln>
        </p:spPr>
        <p:txBody>
          <a:bodyPr wrap="square" lIns="91440" tIns="45720" rIns="91440" bIns="45720">
            <a:spAutoFit/>
          </a:bodyPr>
          <a:lstStyle/>
          <a:p>
            <a:pPr algn="ctr"/>
            <a:r>
              <a:rPr lang="tr-TR" sz="3600" b="1" dirty="0" smtClean="0">
                <a:ln w="28575">
                  <a:noFill/>
                  <a:prstDash val="solid"/>
                </a:ln>
                <a:solidFill>
                  <a:srgbClr val="00B0F0"/>
                </a:solidFill>
                <a:latin typeface="AhkioW00-Bold" panose="01000000000000000000" pitchFamily="2" charset="0"/>
              </a:rPr>
              <a:t> </a:t>
            </a:r>
          </a:p>
          <a:p>
            <a:pPr algn="ctr"/>
            <a:r>
              <a:rPr lang="tr-TR" sz="2400" dirty="0" err="1" smtClean="0">
                <a:latin typeface="Arial" panose="020B0604020202020204" pitchFamily="34" charset="0"/>
                <a:cs typeface="Arial" panose="020B0604020202020204" pitchFamily="34" charset="0"/>
              </a:rPr>
              <a:t>SB.7.3.1</a:t>
            </a:r>
            <a:r>
              <a:rPr lang="tr-TR" sz="2400" dirty="0">
                <a:latin typeface="Arial" panose="020B0604020202020204" pitchFamily="34" charset="0"/>
                <a:cs typeface="Arial" panose="020B0604020202020204" pitchFamily="34" charset="0"/>
              </a:rPr>
              <a:t>. Osmanlı Devleti’nin cihan devleti hâline gelmesini sağlayan politikaları sorgulayabilme</a:t>
            </a:r>
          </a:p>
        </p:txBody>
      </p:sp>
      <p:pic>
        <p:nvPicPr>
          <p:cNvPr id="9" name="Resim 8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54580" y="4032022"/>
            <a:ext cx="3938357" cy="975445"/>
          </a:xfrm>
          <a:prstGeom prst="rect">
            <a:avLst/>
          </a:prstGeom>
        </p:spPr>
      </p:pic>
      <p:pic>
        <p:nvPicPr>
          <p:cNvPr id="25" name="Resim 24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4486" y="939656"/>
            <a:ext cx="9931245" cy="1201016"/>
          </a:xfrm>
          <a:prstGeom prst="rect">
            <a:avLst/>
          </a:prstGeom>
        </p:spPr>
      </p:pic>
      <p:pic>
        <p:nvPicPr>
          <p:cNvPr id="26" name="Resim 25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8982" y="313384"/>
            <a:ext cx="9742252" cy="774259"/>
          </a:xfrm>
          <a:prstGeom prst="rect">
            <a:avLst/>
          </a:prstGeom>
        </p:spPr>
      </p:pic>
      <p:pic>
        <p:nvPicPr>
          <p:cNvPr id="4" name="Resim 3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7790" y="2396971"/>
            <a:ext cx="10197941" cy="1285345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4503578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62" name="Straight Connector 91">
            <a:extLst>
              <a:ext uri="{FF2B5EF4-FFF2-40B4-BE49-F238E27FC236}">
                <a16:creationId xmlns:a16="http://schemas.microsoft.com/office/drawing/2014/main" id="{D62DBE7A-B394-407B-848F-F63F9A3BC158}"/>
              </a:ext>
            </a:extLst>
          </p:cNvPr>
          <p:cNvCxnSpPr/>
          <p:nvPr/>
        </p:nvCxnSpPr>
        <p:spPr>
          <a:xfrm flipV="1">
            <a:off x="7319121" y="3145148"/>
            <a:ext cx="0" cy="946024"/>
          </a:xfrm>
          <a:prstGeom prst="line">
            <a:avLst/>
          </a:prstGeom>
          <a:ln>
            <a:solidFill>
              <a:schemeClr val="bg2">
                <a:lumMod val="90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3" name="Straight Connector 91">
            <a:extLst>
              <a:ext uri="{FF2B5EF4-FFF2-40B4-BE49-F238E27FC236}">
                <a16:creationId xmlns:a16="http://schemas.microsoft.com/office/drawing/2014/main" id="{D62DBE7A-B394-407B-848F-F63F9A3BC158}"/>
              </a:ext>
            </a:extLst>
          </p:cNvPr>
          <p:cNvCxnSpPr/>
          <p:nvPr/>
        </p:nvCxnSpPr>
        <p:spPr>
          <a:xfrm flipV="1">
            <a:off x="7315199" y="4328179"/>
            <a:ext cx="0" cy="946024"/>
          </a:xfrm>
          <a:prstGeom prst="line">
            <a:avLst/>
          </a:prstGeom>
          <a:ln>
            <a:solidFill>
              <a:schemeClr val="bg2">
                <a:lumMod val="90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5BE5CB28-8BC5-43A9-82C9-92B6A5D11FAB}"/>
              </a:ext>
            </a:extLst>
          </p:cNvPr>
          <p:cNvCxnSpPr>
            <a:cxnSpLocks/>
          </p:cNvCxnSpPr>
          <p:nvPr/>
        </p:nvCxnSpPr>
        <p:spPr>
          <a:xfrm>
            <a:off x="6862763" y="3624106"/>
            <a:ext cx="456358" cy="0"/>
          </a:xfrm>
          <a:prstGeom prst="line">
            <a:avLst/>
          </a:prstGeom>
          <a:ln>
            <a:solidFill>
              <a:schemeClr val="bg2">
                <a:lumMod val="90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0" name="Straight Connector 91">
            <a:extLst>
              <a:ext uri="{FF2B5EF4-FFF2-40B4-BE49-F238E27FC236}">
                <a16:creationId xmlns:a16="http://schemas.microsoft.com/office/drawing/2014/main" id="{D62DBE7A-B394-407B-848F-F63F9A3BC158}"/>
              </a:ext>
            </a:extLst>
          </p:cNvPr>
          <p:cNvCxnSpPr/>
          <p:nvPr/>
        </p:nvCxnSpPr>
        <p:spPr>
          <a:xfrm flipV="1">
            <a:off x="4868956" y="4334124"/>
            <a:ext cx="0" cy="946024"/>
          </a:xfrm>
          <a:prstGeom prst="line">
            <a:avLst/>
          </a:prstGeom>
          <a:ln>
            <a:solidFill>
              <a:schemeClr val="bg2">
                <a:lumMod val="90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93" name="Straight Connector 92">
            <a:extLst>
              <a:ext uri="{FF2B5EF4-FFF2-40B4-BE49-F238E27FC236}">
                <a16:creationId xmlns:a16="http://schemas.microsoft.com/office/drawing/2014/main" id="{9E186F2C-73F1-4FF1-AE76-4A4A4A5882C5}"/>
              </a:ext>
            </a:extLst>
          </p:cNvPr>
          <p:cNvCxnSpPr/>
          <p:nvPr/>
        </p:nvCxnSpPr>
        <p:spPr>
          <a:xfrm rot="10800000" flipV="1">
            <a:off x="4872879" y="3624105"/>
            <a:ext cx="456358" cy="1"/>
          </a:xfrm>
          <a:prstGeom prst="line">
            <a:avLst/>
          </a:prstGeom>
          <a:ln>
            <a:solidFill>
              <a:schemeClr val="bg2">
                <a:lumMod val="90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9" name="Straight Connector 91">
            <a:extLst>
              <a:ext uri="{FF2B5EF4-FFF2-40B4-BE49-F238E27FC236}">
                <a16:creationId xmlns:a16="http://schemas.microsoft.com/office/drawing/2014/main" id="{D62DBE7A-B394-407B-848F-F63F9A3BC158}"/>
              </a:ext>
            </a:extLst>
          </p:cNvPr>
          <p:cNvCxnSpPr/>
          <p:nvPr/>
        </p:nvCxnSpPr>
        <p:spPr>
          <a:xfrm flipV="1">
            <a:off x="4872878" y="3151093"/>
            <a:ext cx="0" cy="946024"/>
          </a:xfrm>
          <a:prstGeom prst="line">
            <a:avLst/>
          </a:prstGeom>
          <a:ln>
            <a:solidFill>
              <a:schemeClr val="bg2">
                <a:lumMod val="90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6" name="Oval 65">
            <a:extLst>
              <a:ext uri="{FF2B5EF4-FFF2-40B4-BE49-F238E27FC236}">
                <a16:creationId xmlns:a16="http://schemas.microsoft.com/office/drawing/2014/main" id="{27CFF79C-B611-42C4-BC5F-5B52BCDE0521}"/>
              </a:ext>
            </a:extLst>
          </p:cNvPr>
          <p:cNvSpPr/>
          <p:nvPr/>
        </p:nvSpPr>
        <p:spPr>
          <a:xfrm flipH="1">
            <a:off x="4959935" y="2550972"/>
            <a:ext cx="2287423" cy="2284218"/>
          </a:xfrm>
          <a:prstGeom prst="ellipse">
            <a:avLst/>
          </a:prstGeom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b="1" dirty="0" smtClean="0">
                <a:solidFill>
                  <a:schemeClr val="tx1"/>
                </a:solidFill>
              </a:rPr>
              <a:t>Osmanlı Devleti’nin Cihan Devleti Haline Gelmesi</a:t>
            </a:r>
            <a:endParaRPr lang="tr-TR" b="1" dirty="0">
              <a:solidFill>
                <a:schemeClr val="tx1"/>
              </a:solidFill>
            </a:endParaRPr>
          </a:p>
        </p:txBody>
      </p:sp>
      <p:cxnSp>
        <p:nvCxnSpPr>
          <p:cNvPr id="61" name="Straight Connector 91">
            <a:extLst>
              <a:ext uri="{FF2B5EF4-FFF2-40B4-BE49-F238E27FC236}">
                <a16:creationId xmlns:a16="http://schemas.microsoft.com/office/drawing/2014/main" id="{D62DBE7A-B394-407B-848F-F63F9A3BC158}"/>
              </a:ext>
            </a:extLst>
          </p:cNvPr>
          <p:cNvCxnSpPr/>
          <p:nvPr/>
        </p:nvCxnSpPr>
        <p:spPr>
          <a:xfrm flipV="1">
            <a:off x="7319121" y="1962120"/>
            <a:ext cx="0" cy="946024"/>
          </a:xfrm>
          <a:prstGeom prst="line">
            <a:avLst/>
          </a:prstGeom>
          <a:ln>
            <a:solidFill>
              <a:schemeClr val="bg2">
                <a:lumMod val="90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" name="Oval 5">
            <a:extLst>
              <a:ext uri="{FF2B5EF4-FFF2-40B4-BE49-F238E27FC236}">
                <a16:creationId xmlns:a16="http://schemas.microsoft.com/office/drawing/2014/main" id="{96ACFC85-5007-4038-8688-4868B38587D1}"/>
              </a:ext>
            </a:extLst>
          </p:cNvPr>
          <p:cNvSpPr/>
          <p:nvPr/>
        </p:nvSpPr>
        <p:spPr>
          <a:xfrm>
            <a:off x="7200619" y="1731059"/>
            <a:ext cx="237005" cy="237005"/>
          </a:xfrm>
          <a:prstGeom prst="ellipse">
            <a:avLst/>
          </a:prstGeom>
          <a:solidFill>
            <a:schemeClr val="accent2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4" name="Oval 83">
            <a:extLst>
              <a:ext uri="{FF2B5EF4-FFF2-40B4-BE49-F238E27FC236}">
                <a16:creationId xmlns:a16="http://schemas.microsoft.com/office/drawing/2014/main" id="{51F05F36-1AB5-488A-B787-21ED2444A187}"/>
              </a:ext>
            </a:extLst>
          </p:cNvPr>
          <p:cNvSpPr/>
          <p:nvPr/>
        </p:nvSpPr>
        <p:spPr>
          <a:xfrm>
            <a:off x="7200619" y="2914089"/>
            <a:ext cx="237005" cy="237005"/>
          </a:xfrm>
          <a:prstGeom prst="ellipse">
            <a:avLst/>
          </a:prstGeom>
          <a:solidFill>
            <a:schemeClr val="accent6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5" name="Oval 84">
            <a:extLst>
              <a:ext uri="{FF2B5EF4-FFF2-40B4-BE49-F238E27FC236}">
                <a16:creationId xmlns:a16="http://schemas.microsoft.com/office/drawing/2014/main" id="{45796F69-D836-4C00-B241-DA158845053F}"/>
              </a:ext>
            </a:extLst>
          </p:cNvPr>
          <p:cNvSpPr/>
          <p:nvPr/>
        </p:nvSpPr>
        <p:spPr>
          <a:xfrm>
            <a:off x="7200619" y="4097119"/>
            <a:ext cx="237005" cy="237005"/>
          </a:xfrm>
          <a:prstGeom prst="ellipse">
            <a:avLst/>
          </a:prstGeom>
          <a:solidFill>
            <a:schemeClr val="accent5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6" name="Oval 85">
            <a:extLst>
              <a:ext uri="{FF2B5EF4-FFF2-40B4-BE49-F238E27FC236}">
                <a16:creationId xmlns:a16="http://schemas.microsoft.com/office/drawing/2014/main" id="{9FE6A796-476C-4211-9FF9-261D99D10C2B}"/>
              </a:ext>
            </a:extLst>
          </p:cNvPr>
          <p:cNvSpPr/>
          <p:nvPr/>
        </p:nvSpPr>
        <p:spPr>
          <a:xfrm>
            <a:off x="7200619" y="5280149"/>
            <a:ext cx="237005" cy="237005"/>
          </a:xfrm>
          <a:prstGeom prst="ellipse">
            <a:avLst/>
          </a:prstGeom>
          <a:solidFill>
            <a:schemeClr val="tx2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92" name="Straight Connector 91">
            <a:extLst>
              <a:ext uri="{FF2B5EF4-FFF2-40B4-BE49-F238E27FC236}">
                <a16:creationId xmlns:a16="http://schemas.microsoft.com/office/drawing/2014/main" id="{D62DBE7A-B394-407B-848F-F63F9A3BC158}"/>
              </a:ext>
            </a:extLst>
          </p:cNvPr>
          <p:cNvCxnSpPr>
            <a:stCxn id="90" idx="4"/>
          </p:cNvCxnSpPr>
          <p:nvPr/>
        </p:nvCxnSpPr>
        <p:spPr>
          <a:xfrm flipV="1">
            <a:off x="4872878" y="1968065"/>
            <a:ext cx="0" cy="946024"/>
          </a:xfrm>
          <a:prstGeom prst="line">
            <a:avLst/>
          </a:prstGeom>
          <a:ln>
            <a:solidFill>
              <a:schemeClr val="bg2">
                <a:lumMod val="90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8" name="Oval 87">
            <a:extLst>
              <a:ext uri="{FF2B5EF4-FFF2-40B4-BE49-F238E27FC236}">
                <a16:creationId xmlns:a16="http://schemas.microsoft.com/office/drawing/2014/main" id="{EB62CF98-04E9-46C3-AD01-C68EAED42249}"/>
              </a:ext>
            </a:extLst>
          </p:cNvPr>
          <p:cNvSpPr/>
          <p:nvPr/>
        </p:nvSpPr>
        <p:spPr>
          <a:xfrm rot="10800000">
            <a:off x="4754376" y="5280149"/>
            <a:ext cx="237005" cy="237005"/>
          </a:xfrm>
          <a:prstGeom prst="ellipse">
            <a:avLst/>
          </a:prstGeom>
          <a:solidFill>
            <a:srgbClr val="EB1E42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9" name="Oval 88">
            <a:extLst>
              <a:ext uri="{FF2B5EF4-FFF2-40B4-BE49-F238E27FC236}">
                <a16:creationId xmlns:a16="http://schemas.microsoft.com/office/drawing/2014/main" id="{C1093E01-8044-4996-AB34-9D300FCF49AE}"/>
              </a:ext>
            </a:extLst>
          </p:cNvPr>
          <p:cNvSpPr/>
          <p:nvPr/>
        </p:nvSpPr>
        <p:spPr>
          <a:xfrm rot="10800000">
            <a:off x="4754376" y="4097119"/>
            <a:ext cx="237005" cy="237005"/>
          </a:xfrm>
          <a:prstGeom prst="ellipse">
            <a:avLst/>
          </a:prstGeom>
          <a:solidFill>
            <a:srgbClr val="6E5385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0" name="Oval 89">
            <a:extLst>
              <a:ext uri="{FF2B5EF4-FFF2-40B4-BE49-F238E27FC236}">
                <a16:creationId xmlns:a16="http://schemas.microsoft.com/office/drawing/2014/main" id="{362F6368-7357-452D-AAD7-6B0527F2DF9C}"/>
              </a:ext>
            </a:extLst>
          </p:cNvPr>
          <p:cNvSpPr/>
          <p:nvPr/>
        </p:nvSpPr>
        <p:spPr>
          <a:xfrm rot="10800000">
            <a:off x="4754376" y="2914089"/>
            <a:ext cx="237005" cy="237005"/>
          </a:xfrm>
          <a:prstGeom prst="ellipse">
            <a:avLst/>
          </a:prstGeom>
          <a:solidFill>
            <a:schemeClr val="accent3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1" name="Oval 90">
            <a:extLst>
              <a:ext uri="{FF2B5EF4-FFF2-40B4-BE49-F238E27FC236}">
                <a16:creationId xmlns:a16="http://schemas.microsoft.com/office/drawing/2014/main" id="{842F2CA0-E5C7-4AD4-A1BA-19F435B08A28}"/>
              </a:ext>
            </a:extLst>
          </p:cNvPr>
          <p:cNvSpPr/>
          <p:nvPr/>
        </p:nvSpPr>
        <p:spPr>
          <a:xfrm rot="10800000">
            <a:off x="4754376" y="1731059"/>
            <a:ext cx="237005" cy="237005"/>
          </a:xfrm>
          <a:prstGeom prst="ellipse">
            <a:avLst/>
          </a:prstGeom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25B489D2-2CC4-4A0A-8471-A30E679359DA}"/>
              </a:ext>
            </a:extLst>
          </p:cNvPr>
          <p:cNvGrpSpPr/>
          <p:nvPr/>
        </p:nvGrpSpPr>
        <p:grpSpPr>
          <a:xfrm>
            <a:off x="6862763" y="1381156"/>
            <a:ext cx="5033962" cy="936812"/>
            <a:chOff x="5692588" y="1560606"/>
            <a:chExt cx="5033962" cy="936812"/>
          </a:xfrm>
        </p:grpSpPr>
        <p:sp>
          <p:nvSpPr>
            <p:cNvPr id="33" name="Rectangle: Rounded Corners 32">
              <a:extLst>
                <a:ext uri="{FF2B5EF4-FFF2-40B4-BE49-F238E27FC236}">
                  <a16:creationId xmlns:a16="http://schemas.microsoft.com/office/drawing/2014/main" id="{D6391E66-8D4E-443D-AC84-AB2DDD9413F4}"/>
                </a:ext>
              </a:extLst>
            </p:cNvPr>
            <p:cNvSpPr/>
            <p:nvPr/>
          </p:nvSpPr>
          <p:spPr>
            <a:xfrm>
              <a:off x="5800163" y="1625600"/>
              <a:ext cx="4926387" cy="806824"/>
            </a:xfrm>
            <a:prstGeom prst="roundRect">
              <a:avLst>
                <a:gd name="adj" fmla="val 50000"/>
              </a:avLst>
            </a:prstGeom>
            <a:noFill/>
            <a:ln w="57150">
              <a:noFill/>
            </a:ln>
            <a:effectLst/>
            <a:scene3d>
              <a:camera prst="orthographicFront">
                <a:rot lat="0" lon="0" rev="0"/>
              </a:camera>
              <a:lightRig rig="chilly" dir="t">
                <a:rot lat="0" lon="0" rev="18480000"/>
              </a:lightRig>
            </a:scene3d>
            <a:sp3d prstMaterial="clear">
              <a:bevelT h="635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" name="Rectangle: Rounded Corners 33">
              <a:hlinkClick r:id="rId4" action="ppaction://hlinksldjump"/>
              <a:extLst>
                <a:ext uri="{FF2B5EF4-FFF2-40B4-BE49-F238E27FC236}">
                  <a16:creationId xmlns:a16="http://schemas.microsoft.com/office/drawing/2014/main" id="{91328DEE-64E0-4057-9564-2A7A73682C07}"/>
                </a:ext>
              </a:extLst>
            </p:cNvPr>
            <p:cNvSpPr/>
            <p:nvPr/>
          </p:nvSpPr>
          <p:spPr>
            <a:xfrm>
              <a:off x="6279776" y="1780241"/>
              <a:ext cx="4246749" cy="497542"/>
            </a:xfrm>
            <a:prstGeom prst="roundRect">
              <a:avLst>
                <a:gd name="adj" fmla="val 50000"/>
              </a:avLst>
            </a:prstGeom>
            <a:solidFill>
              <a:schemeClr val="accent2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altLang="tr-TR" dirty="0">
                  <a:solidFill>
                    <a:schemeClr val="bg1"/>
                  </a:solidFill>
                </a:rPr>
                <a:t>Ben Bilirim </a:t>
              </a:r>
              <a:r>
                <a:rPr lang="tr-TR" altLang="tr-TR" dirty="0" smtClean="0">
                  <a:solidFill>
                    <a:schemeClr val="bg1"/>
                  </a:solidFill>
                </a:rPr>
                <a:t>Etkinliği</a:t>
              </a:r>
              <a:r>
                <a:rPr lang="tr-TR" dirty="0" smtClean="0"/>
                <a:t> </a:t>
              </a:r>
              <a:endParaRPr lang="en-US" dirty="0"/>
            </a:p>
          </p:txBody>
        </p:sp>
        <p:sp>
          <p:nvSpPr>
            <p:cNvPr id="35" name="Oval 34">
              <a:extLst>
                <a:ext uri="{FF2B5EF4-FFF2-40B4-BE49-F238E27FC236}">
                  <a16:creationId xmlns:a16="http://schemas.microsoft.com/office/drawing/2014/main" id="{9BF2375C-B24E-42E1-A2CB-39E4656FC0AB}"/>
                </a:ext>
              </a:extLst>
            </p:cNvPr>
            <p:cNvSpPr/>
            <p:nvPr/>
          </p:nvSpPr>
          <p:spPr>
            <a:xfrm>
              <a:off x="5692588" y="1560606"/>
              <a:ext cx="936812" cy="936812"/>
            </a:xfrm>
            <a:prstGeom prst="ellipse">
              <a:avLst/>
            </a:prstGeom>
            <a:solidFill>
              <a:srgbClr val="F1EFF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" name="Oval 35">
              <a:extLst>
                <a:ext uri="{FF2B5EF4-FFF2-40B4-BE49-F238E27FC236}">
                  <a16:creationId xmlns:a16="http://schemas.microsoft.com/office/drawing/2014/main" id="{8099A731-B5C7-4F93-A3D6-6483DB997CEB}"/>
                </a:ext>
              </a:extLst>
            </p:cNvPr>
            <p:cNvSpPr/>
            <p:nvPr/>
          </p:nvSpPr>
          <p:spPr>
            <a:xfrm>
              <a:off x="5692588" y="1625600"/>
              <a:ext cx="806824" cy="806824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3200" b="1"/>
                <a:t>5</a:t>
              </a:r>
            </a:p>
          </p:txBody>
        </p: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FC15EDA3-6A8C-46AD-8399-97EB8D372768}"/>
              </a:ext>
            </a:extLst>
          </p:cNvPr>
          <p:cNvGrpSpPr/>
          <p:nvPr/>
        </p:nvGrpSpPr>
        <p:grpSpPr>
          <a:xfrm>
            <a:off x="6862763" y="2564186"/>
            <a:ext cx="5033962" cy="936812"/>
            <a:chOff x="5692588" y="1560606"/>
            <a:chExt cx="5033962" cy="936812"/>
          </a:xfrm>
        </p:grpSpPr>
        <p:sp>
          <p:nvSpPr>
            <p:cNvPr id="40" name="Rectangle: Rounded Corners 39">
              <a:extLst>
                <a:ext uri="{FF2B5EF4-FFF2-40B4-BE49-F238E27FC236}">
                  <a16:creationId xmlns:a16="http://schemas.microsoft.com/office/drawing/2014/main" id="{EF7DAA5C-5564-4158-B938-3E3452D86A0E}"/>
                </a:ext>
              </a:extLst>
            </p:cNvPr>
            <p:cNvSpPr/>
            <p:nvPr/>
          </p:nvSpPr>
          <p:spPr>
            <a:xfrm>
              <a:off x="5800164" y="1625600"/>
              <a:ext cx="4926386" cy="806824"/>
            </a:xfrm>
            <a:prstGeom prst="roundRect">
              <a:avLst>
                <a:gd name="adj" fmla="val 50000"/>
              </a:avLst>
            </a:prstGeom>
            <a:noFill/>
            <a:ln w="57150">
              <a:noFill/>
            </a:ln>
            <a:effectLst/>
            <a:scene3d>
              <a:camera prst="orthographicFront">
                <a:rot lat="0" lon="0" rev="0"/>
              </a:camera>
              <a:lightRig rig="chilly" dir="t">
                <a:rot lat="0" lon="0" rev="18480000"/>
              </a:lightRig>
            </a:scene3d>
            <a:sp3d prstMaterial="clear">
              <a:bevelT h="635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Rectangle: Rounded Corners 40">
              <a:hlinkClick r:id="rId5" action="ppaction://hlinksldjump"/>
              <a:extLst>
                <a:ext uri="{FF2B5EF4-FFF2-40B4-BE49-F238E27FC236}">
                  <a16:creationId xmlns:a16="http://schemas.microsoft.com/office/drawing/2014/main" id="{6C997F90-A564-40CB-B6BC-8A968C77CA0C}"/>
                </a:ext>
              </a:extLst>
            </p:cNvPr>
            <p:cNvSpPr/>
            <p:nvPr/>
          </p:nvSpPr>
          <p:spPr>
            <a:xfrm>
              <a:off x="6279776" y="1780241"/>
              <a:ext cx="4246749" cy="497542"/>
            </a:xfrm>
            <a:prstGeom prst="roundRect">
              <a:avLst>
                <a:gd name="adj" fmla="val 50000"/>
              </a:avLst>
            </a:prstGeom>
            <a:solidFill>
              <a:schemeClr val="accent6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altLang="tr-TR" dirty="0">
                  <a:solidFill>
                    <a:schemeClr val="bg1"/>
                  </a:solidFill>
                </a:rPr>
                <a:t>Kim Bilecek Etkinliği</a:t>
              </a:r>
            </a:p>
          </p:txBody>
        </p:sp>
        <p:sp>
          <p:nvSpPr>
            <p:cNvPr id="42" name="Oval 41">
              <a:extLst>
                <a:ext uri="{FF2B5EF4-FFF2-40B4-BE49-F238E27FC236}">
                  <a16:creationId xmlns:a16="http://schemas.microsoft.com/office/drawing/2014/main" id="{9ECCCC11-F355-49CA-9FEC-D7D765F56BE2}"/>
                </a:ext>
              </a:extLst>
            </p:cNvPr>
            <p:cNvSpPr/>
            <p:nvPr/>
          </p:nvSpPr>
          <p:spPr>
            <a:xfrm>
              <a:off x="5692588" y="1560606"/>
              <a:ext cx="936812" cy="936812"/>
            </a:xfrm>
            <a:prstGeom prst="ellipse">
              <a:avLst/>
            </a:prstGeom>
            <a:solidFill>
              <a:srgbClr val="F1EFF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" name="Oval 72">
              <a:extLst>
                <a:ext uri="{FF2B5EF4-FFF2-40B4-BE49-F238E27FC236}">
                  <a16:creationId xmlns:a16="http://schemas.microsoft.com/office/drawing/2014/main" id="{8ADA7973-EB39-4757-A689-EB64D685ACED}"/>
                </a:ext>
              </a:extLst>
            </p:cNvPr>
            <p:cNvSpPr/>
            <p:nvPr/>
          </p:nvSpPr>
          <p:spPr>
            <a:xfrm>
              <a:off x="5692588" y="1625600"/>
              <a:ext cx="806824" cy="806824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3200" b="1"/>
                <a:t>6</a:t>
              </a:r>
            </a:p>
          </p:txBody>
        </p:sp>
      </p:grpSp>
      <p:grpSp>
        <p:nvGrpSpPr>
          <p:cNvPr id="74" name="Group 73">
            <a:extLst>
              <a:ext uri="{FF2B5EF4-FFF2-40B4-BE49-F238E27FC236}">
                <a16:creationId xmlns:a16="http://schemas.microsoft.com/office/drawing/2014/main" id="{6A968ABF-D362-4FD0-B330-BFB4C2906CAA}"/>
              </a:ext>
            </a:extLst>
          </p:cNvPr>
          <p:cNvGrpSpPr/>
          <p:nvPr/>
        </p:nvGrpSpPr>
        <p:grpSpPr>
          <a:xfrm>
            <a:off x="6862763" y="3747216"/>
            <a:ext cx="5033962" cy="936812"/>
            <a:chOff x="5692588" y="1560606"/>
            <a:chExt cx="5033962" cy="936812"/>
          </a:xfrm>
        </p:grpSpPr>
        <p:sp>
          <p:nvSpPr>
            <p:cNvPr id="75" name="Rectangle: Rounded Corners 74">
              <a:extLst>
                <a:ext uri="{FF2B5EF4-FFF2-40B4-BE49-F238E27FC236}">
                  <a16:creationId xmlns:a16="http://schemas.microsoft.com/office/drawing/2014/main" id="{8D4F3653-381C-442F-A7FA-3C7A6CC00AF1}"/>
                </a:ext>
              </a:extLst>
            </p:cNvPr>
            <p:cNvSpPr/>
            <p:nvPr/>
          </p:nvSpPr>
          <p:spPr>
            <a:xfrm>
              <a:off x="5800164" y="1625600"/>
              <a:ext cx="4926386" cy="806824"/>
            </a:xfrm>
            <a:prstGeom prst="roundRect">
              <a:avLst>
                <a:gd name="adj" fmla="val 50000"/>
              </a:avLst>
            </a:prstGeom>
            <a:noFill/>
            <a:ln w="57150">
              <a:noFill/>
            </a:ln>
            <a:effectLst/>
            <a:scene3d>
              <a:camera prst="orthographicFront">
                <a:rot lat="0" lon="0" rev="0"/>
              </a:camera>
              <a:lightRig rig="chilly" dir="t">
                <a:rot lat="0" lon="0" rev="18480000"/>
              </a:lightRig>
            </a:scene3d>
            <a:sp3d prstMaterial="clear">
              <a:bevelT h="635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" name="Rectangle: Rounded Corners 75">
              <a:hlinkClick r:id="rId6" action="ppaction://hlinksldjump"/>
              <a:extLst>
                <a:ext uri="{FF2B5EF4-FFF2-40B4-BE49-F238E27FC236}">
                  <a16:creationId xmlns:a16="http://schemas.microsoft.com/office/drawing/2014/main" id="{BD50A0A0-2FA1-49D0-8886-3E757F666345}"/>
                </a:ext>
              </a:extLst>
            </p:cNvPr>
            <p:cNvSpPr/>
            <p:nvPr/>
          </p:nvSpPr>
          <p:spPr>
            <a:xfrm>
              <a:off x="6279776" y="1780241"/>
              <a:ext cx="4246749" cy="497542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/>
                <a:t>Çıkmış Sorular</a:t>
              </a:r>
              <a:endParaRPr lang="en-US" dirty="0"/>
            </a:p>
          </p:txBody>
        </p:sp>
        <p:sp>
          <p:nvSpPr>
            <p:cNvPr id="77" name="Oval 76">
              <a:extLst>
                <a:ext uri="{FF2B5EF4-FFF2-40B4-BE49-F238E27FC236}">
                  <a16:creationId xmlns:a16="http://schemas.microsoft.com/office/drawing/2014/main" id="{5502FCE7-DDB5-40C5-8BAE-25BF0A90D05A}"/>
                </a:ext>
              </a:extLst>
            </p:cNvPr>
            <p:cNvSpPr/>
            <p:nvPr/>
          </p:nvSpPr>
          <p:spPr>
            <a:xfrm>
              <a:off x="5692588" y="1560606"/>
              <a:ext cx="936812" cy="936812"/>
            </a:xfrm>
            <a:prstGeom prst="ellipse">
              <a:avLst/>
            </a:prstGeom>
            <a:solidFill>
              <a:srgbClr val="F1EFF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" name="Oval 77">
              <a:extLst>
                <a:ext uri="{FF2B5EF4-FFF2-40B4-BE49-F238E27FC236}">
                  <a16:creationId xmlns:a16="http://schemas.microsoft.com/office/drawing/2014/main" id="{392B0DEC-FAAA-4D26-8F4B-2CD9CD11400F}"/>
                </a:ext>
              </a:extLst>
            </p:cNvPr>
            <p:cNvSpPr/>
            <p:nvPr/>
          </p:nvSpPr>
          <p:spPr>
            <a:xfrm>
              <a:off x="5692588" y="1625600"/>
              <a:ext cx="806824" cy="806824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3200" b="1"/>
                <a:t>7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8137010F-35CB-4EAE-972A-F922A05FF84E}"/>
              </a:ext>
            </a:extLst>
          </p:cNvPr>
          <p:cNvGrpSpPr/>
          <p:nvPr/>
        </p:nvGrpSpPr>
        <p:grpSpPr>
          <a:xfrm>
            <a:off x="6862763" y="4930246"/>
            <a:ext cx="5033962" cy="936812"/>
            <a:chOff x="5692588" y="1560606"/>
            <a:chExt cx="5033962" cy="936812"/>
          </a:xfrm>
        </p:grpSpPr>
        <p:sp>
          <p:nvSpPr>
            <p:cNvPr id="80" name="Rectangle: Rounded Corners 79">
              <a:extLst>
                <a:ext uri="{FF2B5EF4-FFF2-40B4-BE49-F238E27FC236}">
                  <a16:creationId xmlns:a16="http://schemas.microsoft.com/office/drawing/2014/main" id="{B74692EB-ACEE-4830-A415-6B5A53B43E4A}"/>
                </a:ext>
              </a:extLst>
            </p:cNvPr>
            <p:cNvSpPr/>
            <p:nvPr/>
          </p:nvSpPr>
          <p:spPr>
            <a:xfrm>
              <a:off x="5800164" y="1625600"/>
              <a:ext cx="4926386" cy="806824"/>
            </a:xfrm>
            <a:prstGeom prst="roundRect">
              <a:avLst>
                <a:gd name="adj" fmla="val 50000"/>
              </a:avLst>
            </a:prstGeom>
            <a:noFill/>
            <a:ln w="57150">
              <a:noFill/>
            </a:ln>
            <a:effectLst/>
            <a:scene3d>
              <a:camera prst="orthographicFront">
                <a:rot lat="0" lon="0" rev="0"/>
              </a:camera>
              <a:lightRig rig="chilly" dir="t">
                <a:rot lat="0" lon="0" rev="18480000"/>
              </a:lightRig>
            </a:scene3d>
            <a:sp3d prstMaterial="clear">
              <a:bevelT h="635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" name="Rectangle: Rounded Corners 80">
              <a:hlinkClick r:id="rId7" action="ppaction://hlinksldjump"/>
              <a:extLst>
                <a:ext uri="{FF2B5EF4-FFF2-40B4-BE49-F238E27FC236}">
                  <a16:creationId xmlns:a16="http://schemas.microsoft.com/office/drawing/2014/main" id="{4AE7060D-8CF6-475E-9EC7-EFAF95D4B7A6}"/>
                </a:ext>
              </a:extLst>
            </p:cNvPr>
            <p:cNvSpPr/>
            <p:nvPr/>
          </p:nvSpPr>
          <p:spPr>
            <a:xfrm>
              <a:off x="6279776" y="1780241"/>
              <a:ext cx="4246749" cy="497542"/>
            </a:xfrm>
            <a:prstGeom prst="roundRect">
              <a:avLst>
                <a:gd name="adj" fmla="val 50000"/>
              </a:avLst>
            </a:prstGeom>
            <a:solidFill>
              <a:schemeClr val="tx2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/>
                <a:t>Çarkı Sosyal</a:t>
              </a:r>
              <a:endParaRPr lang="en-US" dirty="0"/>
            </a:p>
          </p:txBody>
        </p:sp>
        <p:sp>
          <p:nvSpPr>
            <p:cNvPr id="82" name="Oval 81">
              <a:extLst>
                <a:ext uri="{FF2B5EF4-FFF2-40B4-BE49-F238E27FC236}">
                  <a16:creationId xmlns:a16="http://schemas.microsoft.com/office/drawing/2014/main" id="{B1F29ED1-C215-4A40-BB22-FF444A14D805}"/>
                </a:ext>
              </a:extLst>
            </p:cNvPr>
            <p:cNvSpPr/>
            <p:nvPr/>
          </p:nvSpPr>
          <p:spPr>
            <a:xfrm>
              <a:off x="5692588" y="1560606"/>
              <a:ext cx="936812" cy="936812"/>
            </a:xfrm>
            <a:prstGeom prst="ellipse">
              <a:avLst/>
            </a:prstGeom>
            <a:solidFill>
              <a:srgbClr val="F1EFF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" name="Oval 82">
              <a:extLst>
                <a:ext uri="{FF2B5EF4-FFF2-40B4-BE49-F238E27FC236}">
                  <a16:creationId xmlns:a16="http://schemas.microsoft.com/office/drawing/2014/main" id="{584E7E42-05F7-40B0-AB4B-08534857300F}"/>
                </a:ext>
              </a:extLst>
            </p:cNvPr>
            <p:cNvSpPr/>
            <p:nvPr/>
          </p:nvSpPr>
          <p:spPr>
            <a:xfrm>
              <a:off x="5692588" y="1625600"/>
              <a:ext cx="806824" cy="806824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3200" b="1"/>
                <a:t>8</a:t>
              </a:r>
            </a:p>
          </p:txBody>
        </p:sp>
      </p:grpSp>
      <p:sp>
        <p:nvSpPr>
          <p:cNvPr id="111" name="Rectangle: Rounded Corners 110">
            <a:extLst>
              <a:ext uri="{FF2B5EF4-FFF2-40B4-BE49-F238E27FC236}">
                <a16:creationId xmlns:a16="http://schemas.microsoft.com/office/drawing/2014/main" id="{1EA6C376-E8B3-431B-863E-51A2C872A7EA}"/>
              </a:ext>
            </a:extLst>
          </p:cNvPr>
          <p:cNvSpPr/>
          <p:nvPr/>
        </p:nvSpPr>
        <p:spPr>
          <a:xfrm flipH="1">
            <a:off x="333375" y="1446150"/>
            <a:ext cx="4888925" cy="806824"/>
          </a:xfrm>
          <a:prstGeom prst="roundRect">
            <a:avLst>
              <a:gd name="adj" fmla="val 50000"/>
            </a:avLst>
          </a:prstGeom>
          <a:noFill/>
          <a:ln w="57150">
            <a:noFill/>
          </a:ln>
          <a:effectLst/>
          <a:scene3d>
            <a:camera prst="orthographicFront">
              <a:rot lat="0" lon="0" rev="0"/>
            </a:camera>
            <a:lightRig rig="chilly" dir="t">
              <a:rot lat="0" lon="0" rev="18480000"/>
            </a:lightRig>
          </a:scene3d>
          <a:sp3d prstMaterial="clear">
            <a:bevelT h="635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2" name="Rectangle: Rounded Corners 111">
            <a:hlinkClick r:id="rId8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533400" y="1600791"/>
            <a:ext cx="4208614" cy="497542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Düşünelim</a:t>
            </a:r>
            <a:endParaRPr lang="en-US" dirty="0"/>
          </a:p>
        </p:txBody>
      </p:sp>
      <p:sp>
        <p:nvSpPr>
          <p:cNvPr id="113" name="Oval 112">
            <a:extLst>
              <a:ext uri="{FF2B5EF4-FFF2-40B4-BE49-F238E27FC236}">
                <a16:creationId xmlns:a16="http://schemas.microsoft.com/office/drawing/2014/main" id="{1337A2B0-01C0-4E9D-B228-EE1EB83C1A34}"/>
              </a:ext>
            </a:extLst>
          </p:cNvPr>
          <p:cNvSpPr/>
          <p:nvPr/>
        </p:nvSpPr>
        <p:spPr>
          <a:xfrm flipH="1">
            <a:off x="4391901" y="1381156"/>
            <a:ext cx="938126" cy="936812"/>
          </a:xfrm>
          <a:prstGeom prst="ellipse">
            <a:avLst/>
          </a:prstGeom>
          <a:solidFill>
            <a:srgbClr val="F1EF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4" name="Oval 113">
            <a:extLst>
              <a:ext uri="{FF2B5EF4-FFF2-40B4-BE49-F238E27FC236}">
                <a16:creationId xmlns:a16="http://schemas.microsoft.com/office/drawing/2014/main" id="{27CFF79C-B611-42C4-BC5F-5B52BCDE0521}"/>
              </a:ext>
            </a:extLst>
          </p:cNvPr>
          <p:cNvSpPr/>
          <p:nvPr/>
        </p:nvSpPr>
        <p:spPr>
          <a:xfrm flipH="1">
            <a:off x="4522071" y="1446150"/>
            <a:ext cx="807956" cy="806824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/>
              <a:t>1</a:t>
            </a:r>
          </a:p>
        </p:txBody>
      </p:sp>
      <p:grpSp>
        <p:nvGrpSpPr>
          <p:cNvPr id="96" name="Group 95">
            <a:extLst>
              <a:ext uri="{FF2B5EF4-FFF2-40B4-BE49-F238E27FC236}">
                <a16:creationId xmlns:a16="http://schemas.microsoft.com/office/drawing/2014/main" id="{9C1A9688-D95D-4BD7-9D3D-9897E19B702E}"/>
              </a:ext>
            </a:extLst>
          </p:cNvPr>
          <p:cNvGrpSpPr/>
          <p:nvPr/>
        </p:nvGrpSpPr>
        <p:grpSpPr>
          <a:xfrm flipH="1">
            <a:off x="333377" y="2564186"/>
            <a:ext cx="4990511" cy="936812"/>
            <a:chOff x="5692587" y="1560606"/>
            <a:chExt cx="4983523" cy="936812"/>
          </a:xfrm>
        </p:grpSpPr>
        <p:sp>
          <p:nvSpPr>
            <p:cNvPr id="107" name="Rectangle: Rounded Corners 106">
              <a:extLst>
                <a:ext uri="{FF2B5EF4-FFF2-40B4-BE49-F238E27FC236}">
                  <a16:creationId xmlns:a16="http://schemas.microsoft.com/office/drawing/2014/main" id="{FBF1A8DF-A213-4C1D-A286-373C5DFD4FD5}"/>
                </a:ext>
              </a:extLst>
            </p:cNvPr>
            <p:cNvSpPr/>
            <p:nvPr/>
          </p:nvSpPr>
          <p:spPr>
            <a:xfrm>
              <a:off x="5800164" y="1625600"/>
              <a:ext cx="4875946" cy="806824"/>
            </a:xfrm>
            <a:prstGeom prst="roundRect">
              <a:avLst>
                <a:gd name="adj" fmla="val 50000"/>
              </a:avLst>
            </a:prstGeom>
            <a:noFill/>
            <a:ln w="57150">
              <a:noFill/>
            </a:ln>
            <a:effectLst/>
            <a:scene3d>
              <a:camera prst="orthographicFront">
                <a:rot lat="0" lon="0" rev="0"/>
              </a:camera>
              <a:lightRig rig="chilly" dir="t">
                <a:rot lat="0" lon="0" rev="18480000"/>
              </a:lightRig>
            </a:scene3d>
            <a:sp3d prstMaterial="clear">
              <a:bevelT h="635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" name="Rectangle: Rounded Corners 107">
              <a:hlinkClick r:id="rId9" action="ppaction://hlinksldjump"/>
              <a:extLst>
                <a:ext uri="{FF2B5EF4-FFF2-40B4-BE49-F238E27FC236}">
                  <a16:creationId xmlns:a16="http://schemas.microsoft.com/office/drawing/2014/main" id="{D5A63637-66B2-4A45-B3AA-44F82CE9E153}"/>
                </a:ext>
              </a:extLst>
            </p:cNvPr>
            <p:cNvSpPr/>
            <p:nvPr/>
          </p:nvSpPr>
          <p:spPr>
            <a:xfrm>
              <a:off x="6279778" y="1780241"/>
              <a:ext cx="4196590" cy="497542"/>
            </a:xfrm>
            <a:prstGeom prst="roundRect">
              <a:avLst>
                <a:gd name="adj" fmla="val 50000"/>
              </a:avLst>
            </a:prstGeom>
            <a:solidFill>
              <a:schemeClr val="accent3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altLang="tr-TR" dirty="0" smtClean="0">
                  <a:solidFill>
                    <a:schemeClr val="bg1"/>
                  </a:solidFill>
                </a:rPr>
                <a:t>İskân Politikası</a:t>
              </a:r>
              <a:endParaRPr lang="tr-TR" altLang="tr-TR" dirty="0">
                <a:solidFill>
                  <a:schemeClr val="bg1"/>
                </a:solidFill>
              </a:endParaRPr>
            </a:p>
          </p:txBody>
        </p:sp>
        <p:sp>
          <p:nvSpPr>
            <p:cNvPr id="109" name="Oval 108">
              <a:extLst>
                <a:ext uri="{FF2B5EF4-FFF2-40B4-BE49-F238E27FC236}">
                  <a16:creationId xmlns:a16="http://schemas.microsoft.com/office/drawing/2014/main" id="{4D01C208-F75E-4A44-8B1E-DC8240CCC633}"/>
                </a:ext>
              </a:extLst>
            </p:cNvPr>
            <p:cNvSpPr/>
            <p:nvPr/>
          </p:nvSpPr>
          <p:spPr>
            <a:xfrm>
              <a:off x="5692588" y="1560606"/>
              <a:ext cx="936812" cy="936812"/>
            </a:xfrm>
            <a:prstGeom prst="ellipse">
              <a:avLst/>
            </a:prstGeom>
            <a:solidFill>
              <a:srgbClr val="F1EFF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" name="Oval 109">
              <a:extLst>
                <a:ext uri="{FF2B5EF4-FFF2-40B4-BE49-F238E27FC236}">
                  <a16:creationId xmlns:a16="http://schemas.microsoft.com/office/drawing/2014/main" id="{6073953E-4A49-4F72-B7C8-FB0AFC22AC49}"/>
                </a:ext>
              </a:extLst>
            </p:cNvPr>
            <p:cNvSpPr/>
            <p:nvPr/>
          </p:nvSpPr>
          <p:spPr>
            <a:xfrm>
              <a:off x="5692587" y="1625600"/>
              <a:ext cx="806824" cy="806824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3200" b="1"/>
                <a:t>2</a:t>
              </a:r>
            </a:p>
          </p:txBody>
        </p:sp>
      </p:grpSp>
      <p:grpSp>
        <p:nvGrpSpPr>
          <p:cNvPr id="97" name="Group 96">
            <a:extLst>
              <a:ext uri="{FF2B5EF4-FFF2-40B4-BE49-F238E27FC236}">
                <a16:creationId xmlns:a16="http://schemas.microsoft.com/office/drawing/2014/main" id="{6D63C6DA-778A-4579-B5B8-F3375DC57D13}"/>
              </a:ext>
            </a:extLst>
          </p:cNvPr>
          <p:cNvGrpSpPr/>
          <p:nvPr/>
        </p:nvGrpSpPr>
        <p:grpSpPr>
          <a:xfrm flipH="1">
            <a:off x="333377" y="3747216"/>
            <a:ext cx="4990511" cy="936812"/>
            <a:chOff x="5692587" y="1560606"/>
            <a:chExt cx="4983523" cy="936812"/>
          </a:xfrm>
        </p:grpSpPr>
        <p:sp>
          <p:nvSpPr>
            <p:cNvPr id="103" name="Rectangle: Rounded Corners 102">
              <a:extLst>
                <a:ext uri="{FF2B5EF4-FFF2-40B4-BE49-F238E27FC236}">
                  <a16:creationId xmlns:a16="http://schemas.microsoft.com/office/drawing/2014/main" id="{1F4708C1-1C71-467A-85B2-CDA65977285B}"/>
                </a:ext>
              </a:extLst>
            </p:cNvPr>
            <p:cNvSpPr/>
            <p:nvPr/>
          </p:nvSpPr>
          <p:spPr>
            <a:xfrm>
              <a:off x="5800164" y="1625600"/>
              <a:ext cx="4875946" cy="806824"/>
            </a:xfrm>
            <a:prstGeom prst="roundRect">
              <a:avLst>
                <a:gd name="adj" fmla="val 50000"/>
              </a:avLst>
            </a:prstGeom>
            <a:noFill/>
            <a:ln w="57150">
              <a:noFill/>
            </a:ln>
            <a:effectLst/>
            <a:scene3d>
              <a:camera prst="orthographicFront">
                <a:rot lat="0" lon="0" rev="0"/>
              </a:camera>
              <a:lightRig rig="chilly" dir="t">
                <a:rot lat="0" lon="0" rev="18480000"/>
              </a:lightRig>
            </a:scene3d>
            <a:sp3d prstMaterial="clear">
              <a:bevelT h="635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4" name="Rectangle: Rounded Corners 103">
              <a:hlinkClick r:id="rId10" action="ppaction://hlinksldjump"/>
              <a:extLst>
                <a:ext uri="{FF2B5EF4-FFF2-40B4-BE49-F238E27FC236}">
                  <a16:creationId xmlns:a16="http://schemas.microsoft.com/office/drawing/2014/main" id="{ADF0BAEC-1DB2-4AA4-9BBC-163C3D8CC5AF}"/>
                </a:ext>
              </a:extLst>
            </p:cNvPr>
            <p:cNvSpPr/>
            <p:nvPr/>
          </p:nvSpPr>
          <p:spPr>
            <a:xfrm>
              <a:off x="6279777" y="1780241"/>
              <a:ext cx="4196591" cy="497542"/>
            </a:xfrm>
            <a:prstGeom prst="roundRect">
              <a:avLst>
                <a:gd name="adj" fmla="val 50000"/>
              </a:avLst>
            </a:prstGeom>
            <a:solidFill>
              <a:srgbClr val="6E5385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altLang="tr-TR" dirty="0" smtClean="0">
                  <a:solidFill>
                    <a:schemeClr val="bg1"/>
                  </a:solidFill>
                </a:rPr>
                <a:t>İstanbul’un Fethi</a:t>
              </a:r>
              <a:endParaRPr lang="tr-TR" altLang="tr-TR" dirty="0">
                <a:solidFill>
                  <a:schemeClr val="bg1"/>
                </a:solidFill>
              </a:endParaRPr>
            </a:p>
          </p:txBody>
        </p:sp>
        <p:sp>
          <p:nvSpPr>
            <p:cNvPr id="105" name="Oval 104">
              <a:extLst>
                <a:ext uri="{FF2B5EF4-FFF2-40B4-BE49-F238E27FC236}">
                  <a16:creationId xmlns:a16="http://schemas.microsoft.com/office/drawing/2014/main" id="{6CB6581A-A58A-40C4-9311-54E138BFB3B9}"/>
                </a:ext>
              </a:extLst>
            </p:cNvPr>
            <p:cNvSpPr/>
            <p:nvPr/>
          </p:nvSpPr>
          <p:spPr>
            <a:xfrm>
              <a:off x="5692588" y="1560606"/>
              <a:ext cx="936812" cy="936812"/>
            </a:xfrm>
            <a:prstGeom prst="ellipse">
              <a:avLst/>
            </a:prstGeom>
            <a:solidFill>
              <a:srgbClr val="F1EFF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6" name="Oval 105">
              <a:extLst>
                <a:ext uri="{FF2B5EF4-FFF2-40B4-BE49-F238E27FC236}">
                  <a16:creationId xmlns:a16="http://schemas.microsoft.com/office/drawing/2014/main" id="{E549F4C3-4DAA-421E-B97D-C6C519824ACA}"/>
                </a:ext>
              </a:extLst>
            </p:cNvPr>
            <p:cNvSpPr/>
            <p:nvPr/>
          </p:nvSpPr>
          <p:spPr>
            <a:xfrm>
              <a:off x="5692587" y="1625600"/>
              <a:ext cx="806824" cy="806824"/>
            </a:xfrm>
            <a:prstGeom prst="ellipse">
              <a:avLst/>
            </a:prstGeom>
            <a:solidFill>
              <a:srgbClr val="6E5385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3200" b="1" dirty="0">
                  <a:solidFill>
                    <a:schemeClr val="bg1"/>
                  </a:solidFill>
                </a:rPr>
                <a:t>3</a:t>
              </a:r>
            </a:p>
          </p:txBody>
        </p:sp>
      </p:grpSp>
      <p:grpSp>
        <p:nvGrpSpPr>
          <p:cNvPr id="98" name="Group 97">
            <a:extLst>
              <a:ext uri="{FF2B5EF4-FFF2-40B4-BE49-F238E27FC236}">
                <a16:creationId xmlns:a16="http://schemas.microsoft.com/office/drawing/2014/main" id="{1A28A30B-AFD1-4AAB-BB4C-874D21970ED1}"/>
              </a:ext>
            </a:extLst>
          </p:cNvPr>
          <p:cNvGrpSpPr/>
          <p:nvPr/>
        </p:nvGrpSpPr>
        <p:grpSpPr>
          <a:xfrm flipH="1">
            <a:off x="333377" y="4930246"/>
            <a:ext cx="4990510" cy="936812"/>
            <a:chOff x="5692588" y="1560606"/>
            <a:chExt cx="4983522" cy="936812"/>
          </a:xfrm>
        </p:grpSpPr>
        <p:sp>
          <p:nvSpPr>
            <p:cNvPr id="99" name="Rectangle: Rounded Corners 98">
              <a:extLst>
                <a:ext uri="{FF2B5EF4-FFF2-40B4-BE49-F238E27FC236}">
                  <a16:creationId xmlns:a16="http://schemas.microsoft.com/office/drawing/2014/main" id="{3B6C00CE-1707-48F5-8942-F1B28C0CABFC}"/>
                </a:ext>
              </a:extLst>
            </p:cNvPr>
            <p:cNvSpPr/>
            <p:nvPr/>
          </p:nvSpPr>
          <p:spPr>
            <a:xfrm>
              <a:off x="5800164" y="1625600"/>
              <a:ext cx="4875946" cy="806824"/>
            </a:xfrm>
            <a:prstGeom prst="roundRect">
              <a:avLst>
                <a:gd name="adj" fmla="val 50000"/>
              </a:avLst>
            </a:prstGeom>
            <a:noFill/>
            <a:ln w="57150">
              <a:noFill/>
            </a:ln>
            <a:effectLst/>
            <a:scene3d>
              <a:camera prst="orthographicFront">
                <a:rot lat="0" lon="0" rev="0"/>
              </a:camera>
              <a:lightRig rig="chilly" dir="t">
                <a:rot lat="0" lon="0" rev="18480000"/>
              </a:lightRig>
            </a:scene3d>
            <a:sp3d prstMaterial="clear">
              <a:bevelT h="635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" name="Rectangle: Rounded Corners 99">
              <a:hlinkClick r:id="rId11" action="ppaction://hlinksldjump"/>
              <a:extLst>
                <a:ext uri="{FF2B5EF4-FFF2-40B4-BE49-F238E27FC236}">
                  <a16:creationId xmlns:a16="http://schemas.microsoft.com/office/drawing/2014/main" id="{C338EA2C-F7DB-4D97-8704-B61EFE75841F}"/>
                </a:ext>
              </a:extLst>
            </p:cNvPr>
            <p:cNvSpPr/>
            <p:nvPr/>
          </p:nvSpPr>
          <p:spPr>
            <a:xfrm>
              <a:off x="6279777" y="1780241"/>
              <a:ext cx="4196591" cy="497542"/>
            </a:xfrm>
            <a:prstGeom prst="roundRect">
              <a:avLst>
                <a:gd name="adj" fmla="val 50000"/>
              </a:avLst>
            </a:prstGeom>
            <a:solidFill>
              <a:srgbClr val="EB1E42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altLang="tr-TR" dirty="0" smtClean="0">
                  <a:solidFill>
                    <a:schemeClr val="bg1"/>
                  </a:solidFill>
                </a:rPr>
                <a:t>Mısır Seferi</a:t>
              </a:r>
              <a:endParaRPr lang="tr-TR" altLang="tr-TR" dirty="0">
                <a:solidFill>
                  <a:schemeClr val="bg1"/>
                </a:solidFill>
              </a:endParaRPr>
            </a:p>
          </p:txBody>
        </p:sp>
        <p:sp>
          <p:nvSpPr>
            <p:cNvPr id="101" name="Oval 100">
              <a:extLst>
                <a:ext uri="{FF2B5EF4-FFF2-40B4-BE49-F238E27FC236}">
                  <a16:creationId xmlns:a16="http://schemas.microsoft.com/office/drawing/2014/main" id="{DA52EB5C-37E7-4E99-AEEC-1432B5C092B8}"/>
                </a:ext>
              </a:extLst>
            </p:cNvPr>
            <p:cNvSpPr/>
            <p:nvPr/>
          </p:nvSpPr>
          <p:spPr>
            <a:xfrm>
              <a:off x="5692588" y="1560606"/>
              <a:ext cx="936812" cy="936812"/>
            </a:xfrm>
            <a:prstGeom prst="ellipse">
              <a:avLst/>
            </a:prstGeom>
            <a:solidFill>
              <a:srgbClr val="F1EFF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Oval 101">
              <a:extLst>
                <a:ext uri="{FF2B5EF4-FFF2-40B4-BE49-F238E27FC236}">
                  <a16:creationId xmlns:a16="http://schemas.microsoft.com/office/drawing/2014/main" id="{92669486-CE2F-4820-A6C2-D58F1781F00F}"/>
                </a:ext>
              </a:extLst>
            </p:cNvPr>
            <p:cNvSpPr/>
            <p:nvPr/>
          </p:nvSpPr>
          <p:spPr>
            <a:xfrm>
              <a:off x="5692588" y="1625600"/>
              <a:ext cx="806824" cy="806824"/>
            </a:xfrm>
            <a:prstGeom prst="ellipse">
              <a:avLst/>
            </a:prstGeom>
            <a:solidFill>
              <a:srgbClr val="EB1E42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3200" b="1"/>
                <a:t>4</a:t>
              </a:r>
            </a:p>
          </p:txBody>
        </p:sp>
      </p:grpSp>
      <p:sp>
        <p:nvSpPr>
          <p:cNvPr id="58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İçindekiler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64" name="Rectangle: Rounded Corners 111">
            <a:hlinkClick r:id="rId12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1029145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42873794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Resim 1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5725" y="802913"/>
            <a:ext cx="5940950" cy="2917129"/>
          </a:xfrm>
          <a:prstGeom prst="rect">
            <a:avLst/>
          </a:prstGeom>
          <a:ln>
            <a:solidFill>
              <a:schemeClr val="tx1"/>
            </a:solidFill>
          </a:ln>
        </p:spPr>
      </p:pic>
      <p:pic>
        <p:nvPicPr>
          <p:cNvPr id="3" name="Resim 2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92264" y="802913"/>
            <a:ext cx="5940950" cy="2925733"/>
          </a:xfrm>
          <a:prstGeom prst="rect">
            <a:avLst/>
          </a:prstGeom>
          <a:ln>
            <a:solidFill>
              <a:schemeClr val="tx1"/>
            </a:solidFill>
          </a:ln>
        </p:spPr>
      </p:pic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Düşünelim 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20" name="Rectangle: Rounded Corners 111">
            <a:hlinkClick r:id="rId7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1029145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12" name="Yuvarlatılmış Dikdörtgen 11"/>
          <p:cNvSpPr/>
          <p:nvPr/>
        </p:nvSpPr>
        <p:spPr>
          <a:xfrm>
            <a:off x="85725" y="3800716"/>
            <a:ext cx="5940950" cy="704610"/>
          </a:xfrm>
          <a:prstGeom prst="roundRect">
            <a:avLst>
              <a:gd name="adj" fmla="val 215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b="1" dirty="0" smtClean="0">
                <a:solidFill>
                  <a:schemeClr val="tx1"/>
                </a:solidFill>
              </a:rPr>
              <a:t>Malazgirt Savaşı Öncesi Anadolu Haritası</a:t>
            </a:r>
            <a:endParaRPr lang="tr-TR" sz="1400" dirty="0" smtClean="0">
              <a:solidFill>
                <a:schemeClr val="tx1"/>
              </a:solidFill>
            </a:endParaRPr>
          </a:p>
        </p:txBody>
      </p:sp>
      <p:sp>
        <p:nvSpPr>
          <p:cNvPr id="13" name="Yuvarlatılmış Dikdörtgen 12"/>
          <p:cNvSpPr/>
          <p:nvPr/>
        </p:nvSpPr>
        <p:spPr>
          <a:xfrm>
            <a:off x="6108664" y="3800716"/>
            <a:ext cx="5940950" cy="704610"/>
          </a:xfrm>
          <a:prstGeom prst="roundRect">
            <a:avLst>
              <a:gd name="adj" fmla="val 215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b="1" dirty="0" smtClean="0">
                <a:solidFill>
                  <a:schemeClr val="tx1"/>
                </a:solidFill>
              </a:rPr>
              <a:t>Malazgirt Savaşı Sonrası Anadolu Haritası</a:t>
            </a:r>
            <a:endParaRPr lang="tr-TR" sz="1400" dirty="0" smtClean="0">
              <a:solidFill>
                <a:schemeClr val="tx1"/>
              </a:solidFill>
            </a:endParaRPr>
          </a:p>
        </p:txBody>
      </p:sp>
      <p:sp>
        <p:nvSpPr>
          <p:cNvPr id="14" name="Köşeli Çift Ayraç 13"/>
          <p:cNvSpPr/>
          <p:nvPr/>
        </p:nvSpPr>
        <p:spPr>
          <a:xfrm>
            <a:off x="1015356" y="5881012"/>
            <a:ext cx="10932133" cy="819703"/>
          </a:xfrm>
          <a:prstGeom prst="chevron">
            <a:avLst>
              <a:gd name="adj" fmla="val 29282"/>
            </a:avLst>
          </a:prstGeom>
          <a:solidFill>
            <a:srgbClr val="00B0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>
                <a:solidFill>
                  <a:schemeClr val="tx1"/>
                </a:solidFill>
              </a:rPr>
              <a:t>Haritaları inceleyerek Malazgirt Savaşı'nın Anadolu'nun siyasi yapısında meydana getirdiği değişiklikleri açıklayınız.</a:t>
            </a:r>
            <a:endParaRPr lang="tr-TR" sz="3200" dirty="0">
              <a:solidFill>
                <a:schemeClr val="tx1"/>
              </a:solidFill>
            </a:endParaRPr>
          </a:p>
        </p:txBody>
      </p:sp>
      <p:grpSp>
        <p:nvGrpSpPr>
          <p:cNvPr id="15" name="Grup 14"/>
          <p:cNvGrpSpPr/>
          <p:nvPr/>
        </p:nvGrpSpPr>
        <p:grpSpPr>
          <a:xfrm>
            <a:off x="229234" y="5881013"/>
            <a:ext cx="914437" cy="819703"/>
            <a:chOff x="313837" y="4957280"/>
            <a:chExt cx="914437" cy="819703"/>
          </a:xfrm>
        </p:grpSpPr>
        <p:grpSp>
          <p:nvGrpSpPr>
            <p:cNvPr id="16" name="Grup 15"/>
            <p:cNvGrpSpPr/>
            <p:nvPr/>
          </p:nvGrpSpPr>
          <p:grpSpPr>
            <a:xfrm>
              <a:off x="313837" y="4957280"/>
              <a:ext cx="914437" cy="819703"/>
              <a:chOff x="6709431" y="3270742"/>
              <a:chExt cx="1544353" cy="138436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18" name="Freeform: Shape 25">
                <a:extLst>
                  <a:ext uri="{FF2B5EF4-FFF2-40B4-BE49-F238E27FC236}">
                    <a16:creationId xmlns:a16="http://schemas.microsoft.com/office/drawing/2014/main" id="{D8997A1C-4D91-4899-B440-37E9D934681B}"/>
                  </a:ext>
                </a:extLst>
              </p:cNvPr>
              <p:cNvSpPr/>
              <p:nvPr/>
            </p:nvSpPr>
            <p:spPr>
              <a:xfrm>
                <a:off x="6709431" y="3270742"/>
                <a:ext cx="1544353" cy="1384361"/>
              </a:xfrm>
              <a:custGeom>
                <a:avLst/>
                <a:gdLst>
                  <a:gd name="connsiteX0" fmla="*/ 1021039 w 1544353"/>
                  <a:gd name="connsiteY0" fmla="*/ 1 h 1384361"/>
                  <a:gd name="connsiteX1" fmla="*/ 1231685 w 1544353"/>
                  <a:gd name="connsiteY1" fmla="*/ 119718 h 1384361"/>
                  <a:gd name="connsiteX2" fmla="*/ 1521260 w 1544353"/>
                  <a:gd name="connsiteY2" fmla="*/ 620310 h 1384361"/>
                  <a:gd name="connsiteX3" fmla="*/ 1514405 w 1544353"/>
                  <a:gd name="connsiteY3" fmla="*/ 648892 h 1384361"/>
                  <a:gd name="connsiteX4" fmla="*/ 1485830 w 1544353"/>
                  <a:gd name="connsiteY4" fmla="*/ 641975 h 1384361"/>
                  <a:gd name="connsiteX5" fmla="*/ 1196198 w 1544353"/>
                  <a:gd name="connsiteY5" fmla="*/ 141349 h 1384361"/>
                  <a:gd name="connsiteX6" fmla="*/ 1022261 w 1544353"/>
                  <a:gd name="connsiteY6" fmla="*/ 40927 h 1384361"/>
                  <a:gd name="connsiteX7" fmla="*/ 502551 w 1544353"/>
                  <a:gd name="connsiteY7" fmla="*/ 41738 h 1384361"/>
                  <a:gd name="connsiteX8" fmla="*/ 329249 w 1544353"/>
                  <a:gd name="connsiteY8" fmla="*/ 142866 h 1384361"/>
                  <a:gd name="connsiteX9" fmla="*/ 69549 w 1544353"/>
                  <a:gd name="connsiteY9" fmla="*/ 592679 h 1384361"/>
                  <a:gd name="connsiteX10" fmla="*/ 68621 w 1544353"/>
                  <a:gd name="connsiteY10" fmla="*/ 793326 h 1384361"/>
                  <a:gd name="connsiteX11" fmla="*/ 327774 w 1544353"/>
                  <a:gd name="connsiteY11" fmla="*/ 1243815 h 1384361"/>
                  <a:gd name="connsiteX12" fmla="*/ 501710 w 1544353"/>
                  <a:gd name="connsiteY12" fmla="*/ 1344237 h 1384361"/>
                  <a:gd name="connsiteX13" fmla="*/ 1021421 w 1544353"/>
                  <a:gd name="connsiteY13" fmla="*/ 1343426 h 1384361"/>
                  <a:gd name="connsiteX14" fmla="*/ 1194781 w 1544353"/>
                  <a:gd name="connsiteY14" fmla="*/ 1242332 h 1384361"/>
                  <a:gd name="connsiteX15" fmla="*/ 1454480 w 1544353"/>
                  <a:gd name="connsiteY15" fmla="*/ 792519 h 1384361"/>
                  <a:gd name="connsiteX16" fmla="*/ 1408464 w 1544353"/>
                  <a:gd name="connsiteY16" fmla="*/ 765951 h 1384361"/>
                  <a:gd name="connsiteX17" fmla="*/ 1409152 w 1544353"/>
                  <a:gd name="connsiteY17" fmla="*/ 754868 h 1384361"/>
                  <a:gd name="connsiteX18" fmla="*/ 1513649 w 1544353"/>
                  <a:gd name="connsiteY18" fmla="*/ 709819 h 1384361"/>
                  <a:gd name="connsiteX19" fmla="*/ 1530898 w 1544353"/>
                  <a:gd name="connsiteY19" fmla="*/ 719777 h 1384361"/>
                  <a:gd name="connsiteX20" fmla="*/ 1544191 w 1544353"/>
                  <a:gd name="connsiteY20" fmla="*/ 832833 h 1384361"/>
                  <a:gd name="connsiteX21" fmla="*/ 1534937 w 1544353"/>
                  <a:gd name="connsiteY21" fmla="*/ 838970 h 1384361"/>
                  <a:gd name="connsiteX22" fmla="*/ 1490368 w 1544353"/>
                  <a:gd name="connsiteY22" fmla="*/ 813238 h 1384361"/>
                  <a:gd name="connsiteX23" fmla="*/ 1230668 w 1544353"/>
                  <a:gd name="connsiteY23" fmla="*/ 1263051 h 1384361"/>
                  <a:gd name="connsiteX24" fmla="*/ 1021254 w 1544353"/>
                  <a:gd name="connsiteY24" fmla="*/ 1383550 h 1384361"/>
                  <a:gd name="connsiteX25" fmla="*/ 501543 w 1544353"/>
                  <a:gd name="connsiteY25" fmla="*/ 1384361 h 1384361"/>
                  <a:gd name="connsiteX26" fmla="*/ 291720 w 1544353"/>
                  <a:gd name="connsiteY26" fmla="*/ 1263219 h 1384361"/>
                  <a:gd name="connsiteX27" fmla="*/ 32509 w 1544353"/>
                  <a:gd name="connsiteY27" fmla="*/ 812697 h 1384361"/>
                  <a:gd name="connsiteX28" fmla="*/ 32157 w 1544353"/>
                  <a:gd name="connsiteY28" fmla="*/ 571091 h 1384361"/>
                  <a:gd name="connsiteX29" fmla="*/ 291857 w 1544353"/>
                  <a:gd name="connsiteY29" fmla="*/ 121278 h 1384361"/>
                  <a:gd name="connsiteX30" fmla="*/ 501270 w 1544353"/>
                  <a:gd name="connsiteY30" fmla="*/ 779 h 1384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44353" h="1384361">
                    <a:moveTo>
                      <a:pt x="1021039" y="1"/>
                    </a:moveTo>
                    <a:cubicBezTo>
                      <a:pt x="1107258" y="-21"/>
                      <a:pt x="1187714" y="46431"/>
                      <a:pt x="1231685" y="119718"/>
                    </a:cubicBezTo>
                    <a:lnTo>
                      <a:pt x="1521260" y="620310"/>
                    </a:lnTo>
                    <a:cubicBezTo>
                      <a:pt x="1527381" y="629625"/>
                      <a:pt x="1523659" y="642755"/>
                      <a:pt x="1514405" y="648892"/>
                    </a:cubicBezTo>
                    <a:cubicBezTo>
                      <a:pt x="1505057" y="655057"/>
                      <a:pt x="1491893" y="651256"/>
                      <a:pt x="1485830" y="641975"/>
                    </a:cubicBezTo>
                    <a:lnTo>
                      <a:pt x="1196198" y="141349"/>
                    </a:lnTo>
                    <a:cubicBezTo>
                      <a:pt x="1161242" y="79048"/>
                      <a:pt x="1093694" y="40049"/>
                      <a:pt x="1022261" y="40927"/>
                    </a:cubicBezTo>
                    <a:lnTo>
                      <a:pt x="502551" y="41738"/>
                    </a:lnTo>
                    <a:cubicBezTo>
                      <a:pt x="431176" y="42650"/>
                      <a:pt x="364939" y="81049"/>
                      <a:pt x="329249" y="142866"/>
                    </a:cubicBezTo>
                    <a:lnTo>
                      <a:pt x="69549" y="592679"/>
                    </a:lnTo>
                    <a:cubicBezTo>
                      <a:pt x="33859" y="654496"/>
                      <a:pt x="33723" y="731059"/>
                      <a:pt x="68621" y="793326"/>
                    </a:cubicBezTo>
                    <a:lnTo>
                      <a:pt x="327774" y="1243815"/>
                    </a:lnTo>
                    <a:cubicBezTo>
                      <a:pt x="362729" y="1306116"/>
                      <a:pt x="430278" y="1345116"/>
                      <a:pt x="501710" y="1344237"/>
                    </a:cubicBezTo>
                    <a:lnTo>
                      <a:pt x="1021421" y="1343426"/>
                    </a:lnTo>
                    <a:cubicBezTo>
                      <a:pt x="1092795" y="1342514"/>
                      <a:pt x="1159091" y="1304149"/>
                      <a:pt x="1194781" y="1242332"/>
                    </a:cubicBezTo>
                    <a:lnTo>
                      <a:pt x="1454480" y="792519"/>
                    </a:lnTo>
                    <a:lnTo>
                      <a:pt x="1408464" y="765951"/>
                    </a:lnTo>
                    <a:cubicBezTo>
                      <a:pt x="1404181" y="763478"/>
                      <a:pt x="1403790" y="757471"/>
                      <a:pt x="1409152" y="754868"/>
                    </a:cubicBezTo>
                    <a:lnTo>
                      <a:pt x="1513649" y="709819"/>
                    </a:lnTo>
                    <a:cubicBezTo>
                      <a:pt x="1521317" y="706564"/>
                      <a:pt x="1529941" y="711544"/>
                      <a:pt x="1530898" y="719777"/>
                    </a:cubicBezTo>
                    <a:lnTo>
                      <a:pt x="1544191" y="832833"/>
                    </a:lnTo>
                    <a:cubicBezTo>
                      <a:pt x="1545440" y="837354"/>
                      <a:pt x="1539220" y="841443"/>
                      <a:pt x="1534937" y="838970"/>
                    </a:cubicBezTo>
                    <a:lnTo>
                      <a:pt x="1490368" y="813238"/>
                    </a:lnTo>
                    <a:lnTo>
                      <a:pt x="1230668" y="1263051"/>
                    </a:lnTo>
                    <a:cubicBezTo>
                      <a:pt x="1187539" y="1337752"/>
                      <a:pt x="1107473" y="1383528"/>
                      <a:pt x="1021254" y="1383550"/>
                    </a:cubicBezTo>
                    <a:lnTo>
                      <a:pt x="501543" y="1384361"/>
                    </a:lnTo>
                    <a:cubicBezTo>
                      <a:pt x="415267" y="1384350"/>
                      <a:pt x="334810" y="1337898"/>
                      <a:pt x="291720" y="1263219"/>
                    </a:cubicBezTo>
                    <a:lnTo>
                      <a:pt x="32509" y="812697"/>
                    </a:lnTo>
                    <a:cubicBezTo>
                      <a:pt x="-10581" y="738019"/>
                      <a:pt x="-10971" y="645791"/>
                      <a:pt x="32157" y="571091"/>
                    </a:cubicBezTo>
                    <a:lnTo>
                      <a:pt x="291857" y="121278"/>
                    </a:lnTo>
                    <a:cubicBezTo>
                      <a:pt x="334985" y="46577"/>
                      <a:pt x="415052" y="801"/>
                      <a:pt x="501270" y="77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9" name="Figure">
                <a:extLst>
                  <a:ext uri="{FF2B5EF4-FFF2-40B4-BE49-F238E27FC236}">
                    <a16:creationId xmlns:a16="http://schemas.microsoft.com/office/drawing/2014/main" id="{07AE7F5E-87FC-478B-9756-58EFC44E3C14}"/>
                  </a:ext>
                </a:extLst>
              </p:cNvPr>
              <p:cNvSpPr/>
              <p:nvPr/>
            </p:nvSpPr>
            <p:spPr>
              <a:xfrm>
                <a:off x="6825585" y="3386899"/>
                <a:ext cx="1292649" cy="1146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62" h="21600" extrusionOk="0">
                    <a:moveTo>
                      <a:pt x="6130" y="0"/>
                    </a:moveTo>
                    <a:lnTo>
                      <a:pt x="15332" y="0"/>
                    </a:lnTo>
                    <a:cubicBezTo>
                      <a:pt x="15883" y="0"/>
                      <a:pt x="16379" y="344"/>
                      <a:pt x="16654" y="875"/>
                    </a:cubicBezTo>
                    <a:lnTo>
                      <a:pt x="21255" y="9940"/>
                    </a:lnTo>
                    <a:cubicBezTo>
                      <a:pt x="21531" y="10472"/>
                      <a:pt x="21531" y="11128"/>
                      <a:pt x="21255" y="11660"/>
                    </a:cubicBezTo>
                    <a:lnTo>
                      <a:pt x="16654" y="20725"/>
                    </a:lnTo>
                    <a:cubicBezTo>
                      <a:pt x="16379" y="21256"/>
                      <a:pt x="15883" y="21600"/>
                      <a:pt x="15332" y="21600"/>
                    </a:cubicBezTo>
                    <a:lnTo>
                      <a:pt x="6130" y="21600"/>
                    </a:lnTo>
                    <a:cubicBezTo>
                      <a:pt x="5579" y="21600"/>
                      <a:pt x="5083" y="21256"/>
                      <a:pt x="4808" y="20725"/>
                    </a:cubicBezTo>
                    <a:lnTo>
                      <a:pt x="207" y="11660"/>
                    </a:lnTo>
                    <a:cubicBezTo>
                      <a:pt x="-69" y="11128"/>
                      <a:pt x="-69" y="10472"/>
                      <a:pt x="207" y="9940"/>
                    </a:cubicBezTo>
                    <a:lnTo>
                      <a:pt x="4808" y="875"/>
                    </a:lnTo>
                    <a:cubicBezTo>
                      <a:pt x="5083" y="344"/>
                      <a:pt x="5607" y="0"/>
                      <a:pt x="613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17" name="Başlık 1"/>
            <p:cNvSpPr txBox="1">
              <a:spLocks/>
            </p:cNvSpPr>
            <p:nvPr/>
          </p:nvSpPr>
          <p:spPr>
            <a:xfrm>
              <a:off x="391549" y="5017454"/>
              <a:ext cx="756464" cy="65787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>
              <a:lvl1pPr algn="ctr" defTabSz="457200" rtl="0" eaLnBrk="1" latinLnBrk="0" hangingPunct="1"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r>
                <a:rPr lang="tr-TR" sz="4800" b="1" spc="50" dirty="0">
                  <a:ln w="11430"/>
                  <a:gradFill>
                    <a:gsLst>
                      <a:gs pos="25000">
                        <a:schemeClr val="accent2">
                          <a:satMod val="155000"/>
                        </a:schemeClr>
                      </a:gs>
                      <a:gs pos="100000">
                        <a:schemeClr val="accent2">
                          <a:shade val="45000"/>
                          <a:satMod val="165000"/>
                        </a:schemeClr>
                      </a:gs>
                    </a:gsLst>
                    <a:lin ang="5400000"/>
                  </a:gra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</a:rPr>
                <a:t>?</a:t>
              </a:r>
              <a:endParaRPr lang="en-US" sz="4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endParaRP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15991910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3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" dur="5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3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 animBg="1"/>
      <p:bldP spid="14" grpId="1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Keşfedelim 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20" name="Rectangle: Rounded Corners 111">
            <a:hlinkClick r:id="rId4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1029145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pic>
        <p:nvPicPr>
          <p:cNvPr id="4" name="Resim 3"/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803"/>
          <a:stretch/>
        </p:blipFill>
        <p:spPr>
          <a:xfrm>
            <a:off x="4113" y="812406"/>
            <a:ext cx="7415862" cy="2530284"/>
          </a:xfrm>
          <a:prstGeom prst="rect">
            <a:avLst/>
          </a:prstGeom>
        </p:spPr>
      </p:pic>
      <p:pic>
        <p:nvPicPr>
          <p:cNvPr id="5" name="Resim 4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19975" y="756354"/>
            <a:ext cx="4266582" cy="2530284"/>
          </a:xfrm>
          <a:prstGeom prst="rect">
            <a:avLst/>
          </a:prstGeom>
        </p:spPr>
      </p:pic>
      <p:grpSp>
        <p:nvGrpSpPr>
          <p:cNvPr id="11" name="Grup 10"/>
          <p:cNvGrpSpPr/>
          <p:nvPr/>
        </p:nvGrpSpPr>
        <p:grpSpPr>
          <a:xfrm>
            <a:off x="4457700" y="3472119"/>
            <a:ext cx="3429000" cy="685800"/>
            <a:chOff x="4857750" y="5198625"/>
            <a:chExt cx="3429000" cy="685800"/>
          </a:xfrm>
        </p:grpSpPr>
        <p:pic>
          <p:nvPicPr>
            <p:cNvPr id="9" name="Resim 8"/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57750" y="5198625"/>
              <a:ext cx="3429000" cy="685800"/>
            </a:xfrm>
            <a:prstGeom prst="rect">
              <a:avLst/>
            </a:prstGeom>
          </p:spPr>
        </p:pic>
        <p:sp>
          <p:nvSpPr>
            <p:cNvPr id="23" name="Rectangle 9"/>
            <p:cNvSpPr>
              <a:spLocks noChangeArrowheads="1"/>
            </p:cNvSpPr>
            <p:nvPr/>
          </p:nvSpPr>
          <p:spPr bwMode="auto">
            <a:xfrm>
              <a:off x="5223845" y="5273568"/>
              <a:ext cx="2695574" cy="4695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/>
              <a:r>
                <a:rPr lang="tr-TR" sz="2400" dirty="0" smtClean="0"/>
                <a:t>Savaşın Sonuçları</a:t>
              </a:r>
              <a:r>
                <a:rPr lang="tr-TR" sz="2400" dirty="0" smtClean="0">
                  <a:solidFill>
                    <a:schemeClr val="bg1"/>
                  </a:solidFill>
                </a:rPr>
                <a:t> </a:t>
              </a:r>
              <a:endParaRPr lang="en-US" sz="2400" dirty="0">
                <a:solidFill>
                  <a:schemeClr val="bg1"/>
                </a:solidFill>
              </a:endParaRPr>
            </a:p>
          </p:txBody>
        </p:sp>
      </p:grpSp>
      <p:pic>
        <p:nvPicPr>
          <p:cNvPr id="10" name="Resim 9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728304" y="4016580"/>
            <a:ext cx="1725323" cy="1528531"/>
          </a:xfrm>
          <a:prstGeom prst="rect">
            <a:avLst/>
          </a:prstGeom>
          <a:ln>
            <a:solidFill>
              <a:schemeClr val="tx1"/>
            </a:solidFill>
          </a:ln>
        </p:spPr>
      </p:pic>
      <p:sp>
        <p:nvSpPr>
          <p:cNvPr id="26" name="Yuvarlatılmış Dikdörtgen 25"/>
          <p:cNvSpPr/>
          <p:nvPr/>
        </p:nvSpPr>
        <p:spPr>
          <a:xfrm>
            <a:off x="0" y="5639537"/>
            <a:ext cx="3178523" cy="809624"/>
          </a:xfrm>
          <a:prstGeom prst="roundRect">
            <a:avLst>
              <a:gd name="adj" fmla="val 2151"/>
            </a:avLst>
          </a:prstGeom>
          <a:solidFill>
            <a:schemeClr val="bg1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b="1" dirty="0" smtClean="0">
                <a:solidFill>
                  <a:schemeClr val="tx1"/>
                </a:solidFill>
              </a:rPr>
              <a:t>Anadolu Selçukluları bu savaşı kaybetti.</a:t>
            </a:r>
            <a:endParaRPr lang="tr-TR" sz="1400" dirty="0" smtClean="0">
              <a:solidFill>
                <a:schemeClr val="tx1"/>
              </a:solidFill>
            </a:endParaRPr>
          </a:p>
        </p:txBody>
      </p:sp>
      <p:sp>
        <p:nvSpPr>
          <p:cNvPr id="27" name="Yuvarlatılmış Dikdörtgen 26"/>
          <p:cNvSpPr/>
          <p:nvPr/>
        </p:nvSpPr>
        <p:spPr>
          <a:xfrm>
            <a:off x="4340846" y="5609817"/>
            <a:ext cx="3178523" cy="809624"/>
          </a:xfrm>
          <a:prstGeom prst="roundRect">
            <a:avLst>
              <a:gd name="adj" fmla="val 2151"/>
            </a:avLst>
          </a:prstGeom>
          <a:solidFill>
            <a:schemeClr val="bg1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b="1" dirty="0" smtClean="0">
                <a:solidFill>
                  <a:schemeClr val="tx1"/>
                </a:solidFill>
              </a:rPr>
              <a:t>Anadolu Selçukluları yıkılış sürecine girdi.</a:t>
            </a:r>
            <a:endParaRPr lang="tr-TR" sz="1400" dirty="0" smtClean="0">
              <a:solidFill>
                <a:schemeClr val="tx1"/>
              </a:solidFill>
            </a:endParaRPr>
          </a:p>
        </p:txBody>
      </p:sp>
      <p:pic>
        <p:nvPicPr>
          <p:cNvPr id="25" name="Resim 24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76926" y="4157920"/>
            <a:ext cx="2429050" cy="1387192"/>
          </a:xfrm>
          <a:prstGeom prst="rect">
            <a:avLst/>
          </a:prstGeom>
        </p:spPr>
      </p:pic>
      <p:sp>
        <p:nvSpPr>
          <p:cNvPr id="29" name="Yuvarlatılmış Dikdörtgen 28"/>
          <p:cNvSpPr/>
          <p:nvPr/>
        </p:nvSpPr>
        <p:spPr>
          <a:xfrm>
            <a:off x="8702190" y="5609817"/>
            <a:ext cx="3178523" cy="809624"/>
          </a:xfrm>
          <a:prstGeom prst="roundRect">
            <a:avLst>
              <a:gd name="adj" fmla="val 2151"/>
            </a:avLst>
          </a:prstGeom>
          <a:solidFill>
            <a:schemeClr val="bg1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b="1" dirty="0" smtClean="0">
                <a:solidFill>
                  <a:schemeClr val="tx1"/>
                </a:solidFill>
              </a:rPr>
              <a:t>Anadolu’da II. Beylikler Dönemi başlamıştır.</a:t>
            </a:r>
            <a:endParaRPr lang="tr-TR" sz="1400" dirty="0" smtClean="0">
              <a:solidFill>
                <a:schemeClr val="tx1"/>
              </a:solidFill>
            </a:endParaRPr>
          </a:p>
        </p:txBody>
      </p:sp>
      <p:pic>
        <p:nvPicPr>
          <p:cNvPr id="8" name="Resim 7"/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23795" y="4157919"/>
            <a:ext cx="2297114" cy="1387192"/>
          </a:xfrm>
          <a:prstGeom prst="rect">
            <a:avLst/>
          </a:prstGeom>
          <a:ln>
            <a:solidFill>
              <a:schemeClr val="tx1"/>
            </a:solidFill>
          </a:ln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1058319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"/>
                            </p:stCondLst>
                            <p:childTnLst>
                              <p:par>
                                <p:cTn id="2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500"/>
                            </p:stCondLst>
                            <p:childTnLst>
                              <p:par>
                                <p:cTn id="38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"/>
                            </p:stCondLst>
                            <p:childTnLst>
                              <p:par>
                                <p:cTn id="5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 animBg="1"/>
      <p:bldP spid="27" grpId="0" animBg="1"/>
      <p:bldP spid="29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Keşfedelim 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20" name="Rectangle: Rounded Corners 111">
            <a:hlinkClick r:id="rId5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1029145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pic>
        <p:nvPicPr>
          <p:cNvPr id="4" name="Resim 3"/>
          <p:cNvPicPr>
            <a:picLocks noChangeAspect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568" b="1396"/>
          <a:stretch/>
        </p:blipFill>
        <p:spPr>
          <a:xfrm>
            <a:off x="333375" y="712888"/>
            <a:ext cx="11388849" cy="6145112"/>
          </a:xfrm>
          <a:prstGeom prst="rect">
            <a:avLst/>
          </a:prstGeom>
        </p:spPr>
      </p:pic>
      <p:grpSp>
        <p:nvGrpSpPr>
          <p:cNvPr id="15" name="Grup 14"/>
          <p:cNvGrpSpPr/>
          <p:nvPr/>
        </p:nvGrpSpPr>
        <p:grpSpPr>
          <a:xfrm>
            <a:off x="4440300" y="5162550"/>
            <a:ext cx="7272399" cy="1579819"/>
            <a:chOff x="2176004" y="1358280"/>
            <a:chExt cx="4082752" cy="2947537"/>
          </a:xfrm>
        </p:grpSpPr>
        <p:sp>
          <p:nvSpPr>
            <p:cNvPr id="16" name="Google Shape;835;p38"/>
            <p:cNvSpPr/>
            <p:nvPr/>
          </p:nvSpPr>
          <p:spPr>
            <a:xfrm rot="10800000" flipV="1">
              <a:off x="2176005" y="1358280"/>
              <a:ext cx="4082751" cy="2840855"/>
            </a:xfrm>
            <a:custGeom>
              <a:avLst/>
              <a:gdLst/>
              <a:ahLst/>
              <a:cxnLst/>
              <a:rect l="l" t="t" r="r" b="b"/>
              <a:pathLst>
                <a:path w="3619883" h="4275461" extrusionOk="0">
                  <a:moveTo>
                    <a:pt x="3619883" y="4275461"/>
                  </a:moveTo>
                  <a:lnTo>
                    <a:pt x="3439718" y="4275461"/>
                  </a:lnTo>
                  <a:lnTo>
                    <a:pt x="3382296" y="4128157"/>
                  </a:lnTo>
                  <a:lnTo>
                    <a:pt x="3448683" y="4128157"/>
                  </a:lnTo>
                  <a:lnTo>
                    <a:pt x="3448683" y="3951392"/>
                  </a:lnTo>
                  <a:lnTo>
                    <a:pt x="3270899" y="3951392"/>
                  </a:lnTo>
                  <a:lnTo>
                    <a:pt x="3270899" y="4128157"/>
                  </a:lnTo>
                  <a:lnTo>
                    <a:pt x="3327149" y="4128157"/>
                  </a:lnTo>
                  <a:lnTo>
                    <a:pt x="3269726" y="4275461"/>
                  </a:lnTo>
                  <a:lnTo>
                    <a:pt x="3052674" y="4275461"/>
                  </a:lnTo>
                  <a:lnTo>
                    <a:pt x="3096002" y="4128157"/>
                  </a:lnTo>
                  <a:lnTo>
                    <a:pt x="3137725" y="4128157"/>
                  </a:lnTo>
                  <a:lnTo>
                    <a:pt x="3137725" y="3951392"/>
                  </a:lnTo>
                  <a:lnTo>
                    <a:pt x="2959941" y="3951392"/>
                  </a:lnTo>
                  <a:lnTo>
                    <a:pt x="2959941" y="4128157"/>
                  </a:lnTo>
                  <a:lnTo>
                    <a:pt x="2996846" y="4128157"/>
                  </a:lnTo>
                  <a:lnTo>
                    <a:pt x="3014011" y="4275461"/>
                  </a:lnTo>
                  <a:lnTo>
                    <a:pt x="2761042" y="4275461"/>
                  </a:lnTo>
                  <a:lnTo>
                    <a:pt x="2761042" y="4128157"/>
                  </a:lnTo>
                  <a:lnTo>
                    <a:pt x="2826768" y="4128157"/>
                  </a:lnTo>
                  <a:lnTo>
                    <a:pt x="2826768" y="3951392"/>
                  </a:lnTo>
                  <a:lnTo>
                    <a:pt x="2648983" y="3951392"/>
                  </a:lnTo>
                  <a:lnTo>
                    <a:pt x="2648983" y="4128157"/>
                  </a:lnTo>
                  <a:lnTo>
                    <a:pt x="2690646" y="4128157"/>
                  </a:lnTo>
                  <a:lnTo>
                    <a:pt x="2690646" y="4275461"/>
                  </a:lnTo>
                  <a:lnTo>
                    <a:pt x="2511710" y="4275461"/>
                  </a:lnTo>
                  <a:lnTo>
                    <a:pt x="2454288" y="4128157"/>
                  </a:lnTo>
                  <a:lnTo>
                    <a:pt x="2515810" y="4128157"/>
                  </a:lnTo>
                  <a:lnTo>
                    <a:pt x="2515810" y="3951392"/>
                  </a:lnTo>
                  <a:lnTo>
                    <a:pt x="2338025" y="3951392"/>
                  </a:lnTo>
                  <a:lnTo>
                    <a:pt x="2338025" y="4128157"/>
                  </a:lnTo>
                  <a:lnTo>
                    <a:pt x="2395120" y="4128157"/>
                  </a:lnTo>
                  <a:lnTo>
                    <a:pt x="2337697" y="4275461"/>
                  </a:lnTo>
                  <a:lnTo>
                    <a:pt x="2150155" y="4275461"/>
                  </a:lnTo>
                  <a:lnTo>
                    <a:pt x="2150155" y="4128157"/>
                  </a:lnTo>
                  <a:lnTo>
                    <a:pt x="2204852" y="4128157"/>
                  </a:lnTo>
                  <a:lnTo>
                    <a:pt x="2204852" y="3951392"/>
                  </a:lnTo>
                  <a:lnTo>
                    <a:pt x="2027068" y="3951392"/>
                  </a:lnTo>
                  <a:lnTo>
                    <a:pt x="2027068" y="4128157"/>
                  </a:lnTo>
                  <a:lnTo>
                    <a:pt x="2079759" y="4128157"/>
                  </a:lnTo>
                  <a:lnTo>
                    <a:pt x="2079759" y="4275461"/>
                  </a:lnTo>
                  <a:lnTo>
                    <a:pt x="1824703" y="4275461"/>
                  </a:lnTo>
                  <a:lnTo>
                    <a:pt x="1834468" y="4128157"/>
                  </a:lnTo>
                  <a:lnTo>
                    <a:pt x="1893894" y="4128157"/>
                  </a:lnTo>
                  <a:lnTo>
                    <a:pt x="1893894" y="3951392"/>
                  </a:lnTo>
                  <a:lnTo>
                    <a:pt x="1716110" y="3951392"/>
                  </a:lnTo>
                  <a:lnTo>
                    <a:pt x="1716110" y="4006431"/>
                  </a:lnTo>
                  <a:lnTo>
                    <a:pt x="1703447" y="4007960"/>
                  </a:lnTo>
                  <a:lnTo>
                    <a:pt x="1716110" y="4044284"/>
                  </a:lnTo>
                  <a:lnTo>
                    <a:pt x="1716110" y="4128157"/>
                  </a:lnTo>
                  <a:lnTo>
                    <a:pt x="1745346" y="4128157"/>
                  </a:lnTo>
                  <a:lnTo>
                    <a:pt x="1796694" y="4275461"/>
                  </a:lnTo>
                  <a:lnTo>
                    <a:pt x="1558844" y="4275461"/>
                  </a:lnTo>
                  <a:lnTo>
                    <a:pt x="1517252" y="4128157"/>
                  </a:lnTo>
                  <a:lnTo>
                    <a:pt x="1582936" y="4128157"/>
                  </a:lnTo>
                  <a:lnTo>
                    <a:pt x="1582936" y="3951392"/>
                  </a:lnTo>
                  <a:lnTo>
                    <a:pt x="1405151" y="3951392"/>
                  </a:lnTo>
                  <a:lnTo>
                    <a:pt x="1405151" y="4128157"/>
                  </a:lnTo>
                  <a:lnTo>
                    <a:pt x="1468988" y="4128157"/>
                  </a:lnTo>
                  <a:lnTo>
                    <a:pt x="1427396" y="4275461"/>
                  </a:lnTo>
                  <a:lnTo>
                    <a:pt x="1210751" y="4275461"/>
                  </a:lnTo>
                  <a:lnTo>
                    <a:pt x="1210751" y="4128157"/>
                  </a:lnTo>
                  <a:lnTo>
                    <a:pt x="1271978" y="4128157"/>
                  </a:lnTo>
                  <a:lnTo>
                    <a:pt x="1271978" y="3951392"/>
                  </a:lnTo>
                  <a:lnTo>
                    <a:pt x="1094193" y="3951392"/>
                  </a:lnTo>
                  <a:lnTo>
                    <a:pt x="1094193" y="4128157"/>
                  </a:lnTo>
                  <a:lnTo>
                    <a:pt x="1140354" y="4128157"/>
                  </a:lnTo>
                  <a:lnTo>
                    <a:pt x="1140354" y="4275461"/>
                  </a:lnTo>
                  <a:lnTo>
                    <a:pt x="953807" y="4275461"/>
                  </a:lnTo>
                  <a:lnTo>
                    <a:pt x="912215" y="4128157"/>
                  </a:lnTo>
                  <a:lnTo>
                    <a:pt x="961020" y="4128157"/>
                  </a:lnTo>
                  <a:lnTo>
                    <a:pt x="961020" y="3951392"/>
                  </a:lnTo>
                  <a:lnTo>
                    <a:pt x="783235" y="3951392"/>
                  </a:lnTo>
                  <a:lnTo>
                    <a:pt x="783235" y="4128157"/>
                  </a:lnTo>
                  <a:lnTo>
                    <a:pt x="871024" y="4128157"/>
                  </a:lnTo>
                  <a:lnTo>
                    <a:pt x="829432" y="4275461"/>
                  </a:lnTo>
                  <a:lnTo>
                    <a:pt x="611484" y="4275461"/>
                  </a:lnTo>
                  <a:lnTo>
                    <a:pt x="621247" y="4128157"/>
                  </a:lnTo>
                  <a:lnTo>
                    <a:pt x="650062" y="4128157"/>
                  </a:lnTo>
                  <a:lnTo>
                    <a:pt x="650062" y="3951392"/>
                  </a:lnTo>
                  <a:lnTo>
                    <a:pt x="472277" y="3951392"/>
                  </a:lnTo>
                  <a:lnTo>
                    <a:pt x="472277" y="4128157"/>
                  </a:lnTo>
                  <a:lnTo>
                    <a:pt x="522650" y="4128157"/>
                  </a:lnTo>
                  <a:lnTo>
                    <a:pt x="573998" y="4275461"/>
                  </a:lnTo>
                  <a:lnTo>
                    <a:pt x="336164" y="4275461"/>
                  </a:lnTo>
                  <a:lnTo>
                    <a:pt x="294572" y="4128157"/>
                  </a:lnTo>
                  <a:lnTo>
                    <a:pt x="339106" y="4128157"/>
                  </a:lnTo>
                  <a:lnTo>
                    <a:pt x="339106" y="3951392"/>
                  </a:lnTo>
                  <a:lnTo>
                    <a:pt x="161321" y="3951392"/>
                  </a:lnTo>
                  <a:lnTo>
                    <a:pt x="161321" y="4128157"/>
                  </a:lnTo>
                  <a:lnTo>
                    <a:pt x="230914" y="4128157"/>
                  </a:lnTo>
                  <a:lnTo>
                    <a:pt x="189322" y="4275461"/>
                  </a:lnTo>
                  <a:lnTo>
                    <a:pt x="0" y="4275461"/>
                  </a:lnTo>
                  <a:lnTo>
                    <a:pt x="0" y="42229"/>
                  </a:lnTo>
                  <a:lnTo>
                    <a:pt x="42464" y="40518"/>
                  </a:lnTo>
                  <a:cubicBezTo>
                    <a:pt x="74971" y="39124"/>
                    <a:pt x="107865" y="37493"/>
                    <a:pt x="137733" y="35355"/>
                  </a:cubicBezTo>
                  <a:cubicBezTo>
                    <a:pt x="190259" y="31594"/>
                    <a:pt x="207620" y="26813"/>
                    <a:pt x="270565" y="29759"/>
                  </a:cubicBezTo>
                  <a:cubicBezTo>
                    <a:pt x="340476" y="33031"/>
                    <a:pt x="410011" y="40222"/>
                    <a:pt x="479734" y="45455"/>
                  </a:cubicBezTo>
                  <a:cubicBezTo>
                    <a:pt x="494525" y="44178"/>
                    <a:pt x="509610" y="43513"/>
                    <a:pt x="524103" y="41625"/>
                  </a:cubicBezTo>
                  <a:cubicBezTo>
                    <a:pt x="601697" y="31514"/>
                    <a:pt x="556443" y="34957"/>
                    <a:pt x="624416" y="22696"/>
                  </a:cubicBezTo>
                  <a:cubicBezTo>
                    <a:pt x="635212" y="20749"/>
                    <a:pt x="646648" y="19799"/>
                    <a:pt x="657762" y="18351"/>
                  </a:cubicBezTo>
                  <a:cubicBezTo>
                    <a:pt x="668693" y="20831"/>
                    <a:pt x="679780" y="23102"/>
                    <a:pt x="690557" y="25792"/>
                  </a:cubicBezTo>
                  <a:cubicBezTo>
                    <a:pt x="708912" y="30373"/>
                    <a:pt x="725511" y="38069"/>
                    <a:pt x="745123" y="40157"/>
                  </a:cubicBezTo>
                  <a:cubicBezTo>
                    <a:pt x="760140" y="41756"/>
                    <a:pt x="774703" y="37604"/>
                    <a:pt x="789493" y="36327"/>
                  </a:cubicBezTo>
                  <a:cubicBezTo>
                    <a:pt x="861365" y="65797"/>
                    <a:pt x="781581" y="31381"/>
                    <a:pt x="854255" y="68887"/>
                  </a:cubicBezTo>
                  <a:cubicBezTo>
                    <a:pt x="867904" y="75932"/>
                    <a:pt x="883997" y="81514"/>
                    <a:pt x="897520" y="88629"/>
                  </a:cubicBezTo>
                  <a:cubicBezTo>
                    <a:pt x="912821" y="96679"/>
                    <a:pt x="924193" y="106820"/>
                    <a:pt x="940510" y="114265"/>
                  </a:cubicBezTo>
                  <a:cubicBezTo>
                    <a:pt x="978926" y="131794"/>
                    <a:pt x="1040358" y="137490"/>
                    <a:pt x="1082712" y="144543"/>
                  </a:cubicBezTo>
                  <a:cubicBezTo>
                    <a:pt x="1118214" y="136811"/>
                    <a:pt x="1170817" y="124786"/>
                    <a:pt x="1205348" y="120753"/>
                  </a:cubicBezTo>
                  <a:cubicBezTo>
                    <a:pt x="1226874" y="118238"/>
                    <a:pt x="1249625" y="118888"/>
                    <a:pt x="1271764" y="117956"/>
                  </a:cubicBezTo>
                  <a:cubicBezTo>
                    <a:pt x="1286371" y="120607"/>
                    <a:pt x="1301530" y="122404"/>
                    <a:pt x="1315583" y="125912"/>
                  </a:cubicBezTo>
                  <a:cubicBezTo>
                    <a:pt x="1330825" y="129716"/>
                    <a:pt x="1344183" y="135594"/>
                    <a:pt x="1359125" y="139761"/>
                  </a:cubicBezTo>
                  <a:cubicBezTo>
                    <a:pt x="1369691" y="142709"/>
                    <a:pt x="1380988" y="144722"/>
                    <a:pt x="1391919" y="147202"/>
                  </a:cubicBezTo>
                  <a:cubicBezTo>
                    <a:pt x="1406801" y="143961"/>
                    <a:pt x="1423676" y="142513"/>
                    <a:pt x="1436563" y="137480"/>
                  </a:cubicBezTo>
                  <a:cubicBezTo>
                    <a:pt x="1471672" y="123768"/>
                    <a:pt x="1451884" y="116940"/>
                    <a:pt x="1471566" y="97777"/>
                  </a:cubicBezTo>
                  <a:cubicBezTo>
                    <a:pt x="1480193" y="89377"/>
                    <a:pt x="1494348" y="83095"/>
                    <a:pt x="1505739" y="75753"/>
                  </a:cubicBezTo>
                  <a:cubicBezTo>
                    <a:pt x="1577183" y="91962"/>
                    <a:pt x="1533597" y="77394"/>
                    <a:pt x="1590891" y="144702"/>
                  </a:cubicBezTo>
                  <a:cubicBezTo>
                    <a:pt x="1598697" y="133398"/>
                    <a:pt x="1605803" y="118291"/>
                    <a:pt x="1625616" y="110893"/>
                  </a:cubicBezTo>
                  <a:cubicBezTo>
                    <a:pt x="1634871" y="107437"/>
                    <a:pt x="1647847" y="107996"/>
                    <a:pt x="1658964" y="106547"/>
                  </a:cubicBezTo>
                  <a:cubicBezTo>
                    <a:pt x="1658964" y="106547"/>
                    <a:pt x="1717565" y="116830"/>
                    <a:pt x="1746598" y="122460"/>
                  </a:cubicBezTo>
                  <a:cubicBezTo>
                    <a:pt x="1784954" y="129898"/>
                    <a:pt x="1777755" y="129229"/>
                    <a:pt x="1811913" y="143234"/>
                  </a:cubicBezTo>
                  <a:cubicBezTo>
                    <a:pt x="1826795" y="139993"/>
                    <a:pt x="1840838" y="135560"/>
                    <a:pt x="1856557" y="133511"/>
                  </a:cubicBezTo>
                  <a:cubicBezTo>
                    <a:pt x="1928018" y="124200"/>
                    <a:pt x="1988968" y="136755"/>
                    <a:pt x="2066003" y="143313"/>
                  </a:cubicBezTo>
                  <a:cubicBezTo>
                    <a:pt x="2066003" y="143313"/>
                    <a:pt x="2140825" y="127584"/>
                    <a:pt x="2177615" y="119007"/>
                  </a:cubicBezTo>
                  <a:cubicBezTo>
                    <a:pt x="2204144" y="112823"/>
                    <a:pt x="2229794" y="105701"/>
                    <a:pt x="2255883" y="99047"/>
                  </a:cubicBezTo>
                  <a:cubicBezTo>
                    <a:pt x="2285463" y="96494"/>
                    <a:pt x="2315224" y="94357"/>
                    <a:pt x="2344622" y="91388"/>
                  </a:cubicBezTo>
                  <a:cubicBezTo>
                    <a:pt x="2381841" y="87629"/>
                    <a:pt x="2417828" y="80978"/>
                    <a:pt x="2455682" y="78869"/>
                  </a:cubicBezTo>
                  <a:cubicBezTo>
                    <a:pt x="2514146" y="75610"/>
                    <a:pt x="2573634" y="76515"/>
                    <a:pt x="2632609" y="75338"/>
                  </a:cubicBezTo>
                  <a:lnTo>
                    <a:pt x="2742291" y="92282"/>
                  </a:lnTo>
                  <a:lnTo>
                    <a:pt x="2851974" y="109227"/>
                  </a:lnTo>
                  <a:cubicBezTo>
                    <a:pt x="2870530" y="106158"/>
                    <a:pt x="2892297" y="106201"/>
                    <a:pt x="2907643" y="100020"/>
                  </a:cubicBezTo>
                  <a:cubicBezTo>
                    <a:pt x="2937923" y="87823"/>
                    <a:pt x="2940565" y="43036"/>
                    <a:pt x="2944022" y="30853"/>
                  </a:cubicBezTo>
                  <a:cubicBezTo>
                    <a:pt x="2970111" y="24199"/>
                    <a:pt x="2993094" y="12639"/>
                    <a:pt x="3022289" y="10893"/>
                  </a:cubicBezTo>
                  <a:cubicBezTo>
                    <a:pt x="3035344" y="10111"/>
                    <a:pt x="3043336" y="20290"/>
                    <a:pt x="3054807" y="24226"/>
                  </a:cubicBezTo>
                  <a:cubicBezTo>
                    <a:pt x="3083266" y="33989"/>
                    <a:pt x="3112862" y="42692"/>
                    <a:pt x="3141892" y="51925"/>
                  </a:cubicBezTo>
                  <a:cubicBezTo>
                    <a:pt x="3156498" y="54577"/>
                    <a:pt x="3173315" y="54799"/>
                    <a:pt x="3185711" y="59881"/>
                  </a:cubicBezTo>
                  <a:cubicBezTo>
                    <a:pt x="3221000" y="74351"/>
                    <a:pt x="3196552" y="98318"/>
                    <a:pt x="3219056" y="55536"/>
                  </a:cubicBezTo>
                  <a:cubicBezTo>
                    <a:pt x="3233847" y="54259"/>
                    <a:pt x="3248275" y="50997"/>
                    <a:pt x="3263425" y="51706"/>
                  </a:cubicBezTo>
                  <a:cubicBezTo>
                    <a:pt x="3275045" y="52250"/>
                    <a:pt x="3285322" y="60949"/>
                    <a:pt x="3296219" y="59147"/>
                  </a:cubicBezTo>
                  <a:cubicBezTo>
                    <a:pt x="3308643" y="57093"/>
                    <a:pt x="3311469" y="48049"/>
                    <a:pt x="3319094" y="42500"/>
                  </a:cubicBezTo>
                  <a:cubicBezTo>
                    <a:pt x="3399611" y="29185"/>
                    <a:pt x="3363375" y="41582"/>
                    <a:pt x="3420511" y="0"/>
                  </a:cubicBezTo>
                  <a:cubicBezTo>
                    <a:pt x="3431442" y="2480"/>
                    <a:pt x="3443361" y="3886"/>
                    <a:pt x="3453305" y="7440"/>
                  </a:cubicBezTo>
                  <a:cubicBezTo>
                    <a:pt x="3469029" y="13059"/>
                    <a:pt x="3483905" y="19630"/>
                    <a:pt x="3496571" y="27182"/>
                  </a:cubicBezTo>
                  <a:cubicBezTo>
                    <a:pt x="3535674" y="50500"/>
                    <a:pt x="3592081" y="121578"/>
                    <a:pt x="3602117" y="132521"/>
                  </a:cubicBezTo>
                  <a:lnTo>
                    <a:pt x="3619883" y="14004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>
              <a:outerShdw blurRad="50800" dist="38100" dir="2700000" algn="tl" rotWithShape="0">
                <a:srgbClr val="000000">
                  <a:alpha val="298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algn="ctr"/>
              <a:r>
                <a:rPr lang="tr-TR" sz="2400" dirty="0">
                  <a:solidFill>
                    <a:srgbClr val="242021"/>
                  </a:solidFill>
                  <a:latin typeface="Helvetica" panose="020B0604020202020204" pitchFamily="34" charset="0"/>
                </a:rPr>
                <a:t>XIII. yüzyıl sonlarında Türkiye Selçuklu Devleti’nin zayıflamasıyla Anadolu’da kurulan Türk</a:t>
              </a:r>
              <a:br>
                <a:rPr lang="tr-TR" sz="2400" dirty="0">
                  <a:solidFill>
                    <a:srgbClr val="242021"/>
                  </a:solidFill>
                  <a:latin typeface="Helvetica" panose="020B0604020202020204" pitchFamily="34" charset="0"/>
                </a:rPr>
              </a:br>
              <a:r>
                <a:rPr lang="tr-TR" sz="2400" dirty="0">
                  <a:solidFill>
                    <a:srgbClr val="242021"/>
                  </a:solidFill>
                  <a:latin typeface="Helvetica" panose="020B0604020202020204" pitchFamily="34" charset="0"/>
                </a:rPr>
                <a:t>beyliklerinin sınırlarını gösteren haritayı inceleyiniz</a:t>
              </a:r>
              <a:r>
                <a:rPr lang="tr-TR" sz="2400" dirty="0" smtClean="0">
                  <a:solidFill>
                    <a:srgbClr val="242021"/>
                  </a:solidFill>
                  <a:latin typeface="Helvetica" panose="020B0604020202020204" pitchFamily="34" charset="0"/>
                </a:rPr>
                <a:t>.</a:t>
              </a:r>
              <a:endParaRPr sz="1800" b="0" i="0" u="none" strike="noStrike" cap="none" dirty="0"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" name="Google Shape;835;p38"/>
            <p:cNvSpPr/>
            <p:nvPr/>
          </p:nvSpPr>
          <p:spPr>
            <a:xfrm flipV="1">
              <a:off x="2176004" y="3972873"/>
              <a:ext cx="4082751" cy="332944"/>
            </a:xfrm>
            <a:custGeom>
              <a:avLst/>
              <a:gdLst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448683 w 3619883"/>
                <a:gd name="connsiteY3" fmla="*/ 4128157 h 4275461"/>
                <a:gd name="connsiteX4" fmla="*/ 3270899 w 3619883"/>
                <a:gd name="connsiteY4" fmla="*/ 3951392 h 4275461"/>
                <a:gd name="connsiteX5" fmla="*/ 3270899 w 3619883"/>
                <a:gd name="connsiteY5" fmla="*/ 4128157 h 4275461"/>
                <a:gd name="connsiteX6" fmla="*/ 3327149 w 3619883"/>
                <a:gd name="connsiteY6" fmla="*/ 4128157 h 4275461"/>
                <a:gd name="connsiteX7" fmla="*/ 3269726 w 3619883"/>
                <a:gd name="connsiteY7" fmla="*/ 4275461 h 4275461"/>
                <a:gd name="connsiteX8" fmla="*/ 3052674 w 3619883"/>
                <a:gd name="connsiteY8" fmla="*/ 4275461 h 4275461"/>
                <a:gd name="connsiteX9" fmla="*/ 3096002 w 3619883"/>
                <a:gd name="connsiteY9" fmla="*/ 4128157 h 4275461"/>
                <a:gd name="connsiteX10" fmla="*/ 3137725 w 3619883"/>
                <a:gd name="connsiteY10" fmla="*/ 4128157 h 4275461"/>
                <a:gd name="connsiteX11" fmla="*/ 3137725 w 3619883"/>
                <a:gd name="connsiteY11" fmla="*/ 3951392 h 4275461"/>
                <a:gd name="connsiteX12" fmla="*/ 2959941 w 3619883"/>
                <a:gd name="connsiteY12" fmla="*/ 3951392 h 4275461"/>
                <a:gd name="connsiteX13" fmla="*/ 2959941 w 3619883"/>
                <a:gd name="connsiteY13" fmla="*/ 4128157 h 4275461"/>
                <a:gd name="connsiteX14" fmla="*/ 2996846 w 3619883"/>
                <a:gd name="connsiteY14" fmla="*/ 4128157 h 4275461"/>
                <a:gd name="connsiteX15" fmla="*/ 3014011 w 3619883"/>
                <a:gd name="connsiteY15" fmla="*/ 4275461 h 4275461"/>
                <a:gd name="connsiteX16" fmla="*/ 2761042 w 3619883"/>
                <a:gd name="connsiteY16" fmla="*/ 4275461 h 4275461"/>
                <a:gd name="connsiteX17" fmla="*/ 2761042 w 3619883"/>
                <a:gd name="connsiteY17" fmla="*/ 4128157 h 4275461"/>
                <a:gd name="connsiteX18" fmla="*/ 2826768 w 3619883"/>
                <a:gd name="connsiteY18" fmla="*/ 4128157 h 4275461"/>
                <a:gd name="connsiteX19" fmla="*/ 2826768 w 3619883"/>
                <a:gd name="connsiteY19" fmla="*/ 3951392 h 4275461"/>
                <a:gd name="connsiteX20" fmla="*/ 2648983 w 3619883"/>
                <a:gd name="connsiteY20" fmla="*/ 3951392 h 4275461"/>
                <a:gd name="connsiteX21" fmla="*/ 2648983 w 3619883"/>
                <a:gd name="connsiteY21" fmla="*/ 4128157 h 4275461"/>
                <a:gd name="connsiteX22" fmla="*/ 2690646 w 3619883"/>
                <a:gd name="connsiteY22" fmla="*/ 4128157 h 4275461"/>
                <a:gd name="connsiteX23" fmla="*/ 2690646 w 3619883"/>
                <a:gd name="connsiteY23" fmla="*/ 4275461 h 4275461"/>
                <a:gd name="connsiteX24" fmla="*/ 2511710 w 3619883"/>
                <a:gd name="connsiteY24" fmla="*/ 4275461 h 4275461"/>
                <a:gd name="connsiteX25" fmla="*/ 2454288 w 3619883"/>
                <a:gd name="connsiteY25" fmla="*/ 4128157 h 4275461"/>
                <a:gd name="connsiteX26" fmla="*/ 2515810 w 3619883"/>
                <a:gd name="connsiteY26" fmla="*/ 4128157 h 4275461"/>
                <a:gd name="connsiteX27" fmla="*/ 2515810 w 3619883"/>
                <a:gd name="connsiteY27" fmla="*/ 3951392 h 4275461"/>
                <a:gd name="connsiteX28" fmla="*/ 2338025 w 3619883"/>
                <a:gd name="connsiteY28" fmla="*/ 3951392 h 4275461"/>
                <a:gd name="connsiteX29" fmla="*/ 2338025 w 3619883"/>
                <a:gd name="connsiteY29" fmla="*/ 4128157 h 4275461"/>
                <a:gd name="connsiteX30" fmla="*/ 2395120 w 3619883"/>
                <a:gd name="connsiteY30" fmla="*/ 4128157 h 4275461"/>
                <a:gd name="connsiteX31" fmla="*/ 2337697 w 3619883"/>
                <a:gd name="connsiteY31" fmla="*/ 4275461 h 4275461"/>
                <a:gd name="connsiteX32" fmla="*/ 2150155 w 3619883"/>
                <a:gd name="connsiteY32" fmla="*/ 4275461 h 4275461"/>
                <a:gd name="connsiteX33" fmla="*/ 2150155 w 3619883"/>
                <a:gd name="connsiteY33" fmla="*/ 4128157 h 4275461"/>
                <a:gd name="connsiteX34" fmla="*/ 2204852 w 3619883"/>
                <a:gd name="connsiteY34" fmla="*/ 4128157 h 4275461"/>
                <a:gd name="connsiteX35" fmla="*/ 2204852 w 3619883"/>
                <a:gd name="connsiteY35" fmla="*/ 3951392 h 4275461"/>
                <a:gd name="connsiteX36" fmla="*/ 2027068 w 3619883"/>
                <a:gd name="connsiteY36" fmla="*/ 3951392 h 4275461"/>
                <a:gd name="connsiteX37" fmla="*/ 2027068 w 3619883"/>
                <a:gd name="connsiteY37" fmla="*/ 4128157 h 4275461"/>
                <a:gd name="connsiteX38" fmla="*/ 2079759 w 3619883"/>
                <a:gd name="connsiteY38" fmla="*/ 4128157 h 4275461"/>
                <a:gd name="connsiteX39" fmla="*/ 2079759 w 3619883"/>
                <a:gd name="connsiteY39" fmla="*/ 4275461 h 4275461"/>
                <a:gd name="connsiteX40" fmla="*/ 1824703 w 3619883"/>
                <a:gd name="connsiteY40" fmla="*/ 4275461 h 4275461"/>
                <a:gd name="connsiteX41" fmla="*/ 1834468 w 3619883"/>
                <a:gd name="connsiteY41" fmla="*/ 4128157 h 4275461"/>
                <a:gd name="connsiteX42" fmla="*/ 1893894 w 3619883"/>
                <a:gd name="connsiteY42" fmla="*/ 4128157 h 4275461"/>
                <a:gd name="connsiteX43" fmla="*/ 1893894 w 3619883"/>
                <a:gd name="connsiteY43" fmla="*/ 3951392 h 4275461"/>
                <a:gd name="connsiteX44" fmla="*/ 1716110 w 3619883"/>
                <a:gd name="connsiteY44" fmla="*/ 3951392 h 4275461"/>
                <a:gd name="connsiteX45" fmla="*/ 1716110 w 3619883"/>
                <a:gd name="connsiteY45" fmla="*/ 4006431 h 4275461"/>
                <a:gd name="connsiteX46" fmla="*/ 1703447 w 3619883"/>
                <a:gd name="connsiteY46" fmla="*/ 4007960 h 4275461"/>
                <a:gd name="connsiteX47" fmla="*/ 1716110 w 3619883"/>
                <a:gd name="connsiteY47" fmla="*/ 4044284 h 4275461"/>
                <a:gd name="connsiteX48" fmla="*/ 1716110 w 3619883"/>
                <a:gd name="connsiteY48" fmla="*/ 4128157 h 4275461"/>
                <a:gd name="connsiteX49" fmla="*/ 1745346 w 3619883"/>
                <a:gd name="connsiteY49" fmla="*/ 4128157 h 4275461"/>
                <a:gd name="connsiteX50" fmla="*/ 1796694 w 3619883"/>
                <a:gd name="connsiteY50" fmla="*/ 4275461 h 4275461"/>
                <a:gd name="connsiteX51" fmla="*/ 1558844 w 3619883"/>
                <a:gd name="connsiteY51" fmla="*/ 4275461 h 4275461"/>
                <a:gd name="connsiteX52" fmla="*/ 1517252 w 3619883"/>
                <a:gd name="connsiteY52" fmla="*/ 4128157 h 4275461"/>
                <a:gd name="connsiteX53" fmla="*/ 1582936 w 3619883"/>
                <a:gd name="connsiteY53" fmla="*/ 4128157 h 4275461"/>
                <a:gd name="connsiteX54" fmla="*/ 1582936 w 3619883"/>
                <a:gd name="connsiteY54" fmla="*/ 3951392 h 4275461"/>
                <a:gd name="connsiteX55" fmla="*/ 1405151 w 3619883"/>
                <a:gd name="connsiteY55" fmla="*/ 3951392 h 4275461"/>
                <a:gd name="connsiteX56" fmla="*/ 1405151 w 3619883"/>
                <a:gd name="connsiteY56" fmla="*/ 4128157 h 4275461"/>
                <a:gd name="connsiteX57" fmla="*/ 1468988 w 3619883"/>
                <a:gd name="connsiteY57" fmla="*/ 4128157 h 4275461"/>
                <a:gd name="connsiteX58" fmla="*/ 1427396 w 3619883"/>
                <a:gd name="connsiteY58" fmla="*/ 4275461 h 4275461"/>
                <a:gd name="connsiteX59" fmla="*/ 1210751 w 3619883"/>
                <a:gd name="connsiteY59" fmla="*/ 4275461 h 4275461"/>
                <a:gd name="connsiteX60" fmla="*/ 1210751 w 3619883"/>
                <a:gd name="connsiteY60" fmla="*/ 4128157 h 4275461"/>
                <a:gd name="connsiteX61" fmla="*/ 1271978 w 3619883"/>
                <a:gd name="connsiteY61" fmla="*/ 4128157 h 4275461"/>
                <a:gd name="connsiteX62" fmla="*/ 1271978 w 3619883"/>
                <a:gd name="connsiteY62" fmla="*/ 3951392 h 4275461"/>
                <a:gd name="connsiteX63" fmla="*/ 1094193 w 3619883"/>
                <a:gd name="connsiteY63" fmla="*/ 3951392 h 4275461"/>
                <a:gd name="connsiteX64" fmla="*/ 1094193 w 3619883"/>
                <a:gd name="connsiteY64" fmla="*/ 4128157 h 4275461"/>
                <a:gd name="connsiteX65" fmla="*/ 1140354 w 3619883"/>
                <a:gd name="connsiteY65" fmla="*/ 4128157 h 4275461"/>
                <a:gd name="connsiteX66" fmla="*/ 1140354 w 3619883"/>
                <a:gd name="connsiteY66" fmla="*/ 4275461 h 4275461"/>
                <a:gd name="connsiteX67" fmla="*/ 953807 w 3619883"/>
                <a:gd name="connsiteY67" fmla="*/ 4275461 h 4275461"/>
                <a:gd name="connsiteX68" fmla="*/ 912215 w 3619883"/>
                <a:gd name="connsiteY68" fmla="*/ 4128157 h 4275461"/>
                <a:gd name="connsiteX69" fmla="*/ 961020 w 3619883"/>
                <a:gd name="connsiteY69" fmla="*/ 4128157 h 4275461"/>
                <a:gd name="connsiteX70" fmla="*/ 961020 w 3619883"/>
                <a:gd name="connsiteY70" fmla="*/ 3951392 h 4275461"/>
                <a:gd name="connsiteX71" fmla="*/ 783235 w 3619883"/>
                <a:gd name="connsiteY71" fmla="*/ 3951392 h 4275461"/>
                <a:gd name="connsiteX72" fmla="*/ 783235 w 3619883"/>
                <a:gd name="connsiteY72" fmla="*/ 4128157 h 4275461"/>
                <a:gd name="connsiteX73" fmla="*/ 871024 w 3619883"/>
                <a:gd name="connsiteY73" fmla="*/ 4128157 h 4275461"/>
                <a:gd name="connsiteX74" fmla="*/ 829432 w 3619883"/>
                <a:gd name="connsiteY74" fmla="*/ 4275461 h 4275461"/>
                <a:gd name="connsiteX75" fmla="*/ 611484 w 3619883"/>
                <a:gd name="connsiteY75" fmla="*/ 4275461 h 4275461"/>
                <a:gd name="connsiteX76" fmla="*/ 621247 w 3619883"/>
                <a:gd name="connsiteY76" fmla="*/ 4128157 h 4275461"/>
                <a:gd name="connsiteX77" fmla="*/ 650062 w 3619883"/>
                <a:gd name="connsiteY77" fmla="*/ 4128157 h 4275461"/>
                <a:gd name="connsiteX78" fmla="*/ 650062 w 3619883"/>
                <a:gd name="connsiteY78" fmla="*/ 3951392 h 4275461"/>
                <a:gd name="connsiteX79" fmla="*/ 472277 w 3619883"/>
                <a:gd name="connsiteY79" fmla="*/ 3951392 h 4275461"/>
                <a:gd name="connsiteX80" fmla="*/ 472277 w 3619883"/>
                <a:gd name="connsiteY80" fmla="*/ 4128157 h 4275461"/>
                <a:gd name="connsiteX81" fmla="*/ 522650 w 3619883"/>
                <a:gd name="connsiteY81" fmla="*/ 4128157 h 4275461"/>
                <a:gd name="connsiteX82" fmla="*/ 573998 w 3619883"/>
                <a:gd name="connsiteY82" fmla="*/ 4275461 h 4275461"/>
                <a:gd name="connsiteX83" fmla="*/ 336164 w 3619883"/>
                <a:gd name="connsiteY83" fmla="*/ 4275461 h 4275461"/>
                <a:gd name="connsiteX84" fmla="*/ 294572 w 3619883"/>
                <a:gd name="connsiteY84" fmla="*/ 4128157 h 4275461"/>
                <a:gd name="connsiteX85" fmla="*/ 339106 w 3619883"/>
                <a:gd name="connsiteY85" fmla="*/ 4128157 h 4275461"/>
                <a:gd name="connsiteX86" fmla="*/ 339106 w 3619883"/>
                <a:gd name="connsiteY86" fmla="*/ 3951392 h 4275461"/>
                <a:gd name="connsiteX87" fmla="*/ 161321 w 3619883"/>
                <a:gd name="connsiteY87" fmla="*/ 3951392 h 4275461"/>
                <a:gd name="connsiteX88" fmla="*/ 161321 w 3619883"/>
                <a:gd name="connsiteY88" fmla="*/ 4128157 h 4275461"/>
                <a:gd name="connsiteX89" fmla="*/ 230914 w 3619883"/>
                <a:gd name="connsiteY89" fmla="*/ 4128157 h 4275461"/>
                <a:gd name="connsiteX90" fmla="*/ 189322 w 3619883"/>
                <a:gd name="connsiteY90" fmla="*/ 4275461 h 4275461"/>
                <a:gd name="connsiteX91" fmla="*/ 0 w 3619883"/>
                <a:gd name="connsiteY91" fmla="*/ 4275461 h 4275461"/>
                <a:gd name="connsiteX92" fmla="*/ 0 w 3619883"/>
                <a:gd name="connsiteY92" fmla="*/ 42229 h 4275461"/>
                <a:gd name="connsiteX93" fmla="*/ 42464 w 3619883"/>
                <a:gd name="connsiteY93" fmla="*/ 40518 h 4275461"/>
                <a:gd name="connsiteX94" fmla="*/ 137733 w 3619883"/>
                <a:gd name="connsiteY94" fmla="*/ 35355 h 4275461"/>
                <a:gd name="connsiteX95" fmla="*/ 270565 w 3619883"/>
                <a:gd name="connsiteY95" fmla="*/ 29759 h 4275461"/>
                <a:gd name="connsiteX96" fmla="*/ 479734 w 3619883"/>
                <a:gd name="connsiteY96" fmla="*/ 45455 h 4275461"/>
                <a:gd name="connsiteX97" fmla="*/ 524103 w 3619883"/>
                <a:gd name="connsiteY97" fmla="*/ 41625 h 4275461"/>
                <a:gd name="connsiteX98" fmla="*/ 624416 w 3619883"/>
                <a:gd name="connsiteY98" fmla="*/ 22696 h 4275461"/>
                <a:gd name="connsiteX99" fmla="*/ 657762 w 3619883"/>
                <a:gd name="connsiteY99" fmla="*/ 18351 h 4275461"/>
                <a:gd name="connsiteX100" fmla="*/ 690557 w 3619883"/>
                <a:gd name="connsiteY100" fmla="*/ 25792 h 4275461"/>
                <a:gd name="connsiteX101" fmla="*/ 745123 w 3619883"/>
                <a:gd name="connsiteY101" fmla="*/ 40157 h 4275461"/>
                <a:gd name="connsiteX102" fmla="*/ 789493 w 3619883"/>
                <a:gd name="connsiteY102" fmla="*/ 36327 h 4275461"/>
                <a:gd name="connsiteX103" fmla="*/ 854255 w 3619883"/>
                <a:gd name="connsiteY103" fmla="*/ 68887 h 4275461"/>
                <a:gd name="connsiteX104" fmla="*/ 897520 w 3619883"/>
                <a:gd name="connsiteY104" fmla="*/ 88629 h 4275461"/>
                <a:gd name="connsiteX105" fmla="*/ 940510 w 3619883"/>
                <a:gd name="connsiteY105" fmla="*/ 114265 h 4275461"/>
                <a:gd name="connsiteX106" fmla="*/ 1082712 w 3619883"/>
                <a:gd name="connsiteY106" fmla="*/ 144543 h 4275461"/>
                <a:gd name="connsiteX107" fmla="*/ 1205348 w 3619883"/>
                <a:gd name="connsiteY107" fmla="*/ 120753 h 4275461"/>
                <a:gd name="connsiteX108" fmla="*/ 1271764 w 3619883"/>
                <a:gd name="connsiteY108" fmla="*/ 117956 h 4275461"/>
                <a:gd name="connsiteX109" fmla="*/ 1315583 w 3619883"/>
                <a:gd name="connsiteY109" fmla="*/ 125912 h 4275461"/>
                <a:gd name="connsiteX110" fmla="*/ 1359125 w 3619883"/>
                <a:gd name="connsiteY110" fmla="*/ 139761 h 4275461"/>
                <a:gd name="connsiteX111" fmla="*/ 1391919 w 3619883"/>
                <a:gd name="connsiteY111" fmla="*/ 147202 h 4275461"/>
                <a:gd name="connsiteX112" fmla="*/ 1436563 w 3619883"/>
                <a:gd name="connsiteY112" fmla="*/ 137480 h 4275461"/>
                <a:gd name="connsiteX113" fmla="*/ 1471566 w 3619883"/>
                <a:gd name="connsiteY113" fmla="*/ 97777 h 4275461"/>
                <a:gd name="connsiteX114" fmla="*/ 1505739 w 3619883"/>
                <a:gd name="connsiteY114" fmla="*/ 75753 h 4275461"/>
                <a:gd name="connsiteX115" fmla="*/ 1590891 w 3619883"/>
                <a:gd name="connsiteY115" fmla="*/ 144702 h 4275461"/>
                <a:gd name="connsiteX116" fmla="*/ 1625616 w 3619883"/>
                <a:gd name="connsiteY116" fmla="*/ 110893 h 4275461"/>
                <a:gd name="connsiteX117" fmla="*/ 1658964 w 3619883"/>
                <a:gd name="connsiteY117" fmla="*/ 106547 h 4275461"/>
                <a:gd name="connsiteX118" fmla="*/ 1746598 w 3619883"/>
                <a:gd name="connsiteY118" fmla="*/ 122460 h 4275461"/>
                <a:gd name="connsiteX119" fmla="*/ 1811913 w 3619883"/>
                <a:gd name="connsiteY119" fmla="*/ 143234 h 4275461"/>
                <a:gd name="connsiteX120" fmla="*/ 1856557 w 3619883"/>
                <a:gd name="connsiteY120" fmla="*/ 133511 h 4275461"/>
                <a:gd name="connsiteX121" fmla="*/ 2066003 w 3619883"/>
                <a:gd name="connsiteY121" fmla="*/ 143313 h 4275461"/>
                <a:gd name="connsiteX122" fmla="*/ 2177615 w 3619883"/>
                <a:gd name="connsiteY122" fmla="*/ 119007 h 4275461"/>
                <a:gd name="connsiteX123" fmla="*/ 2255883 w 3619883"/>
                <a:gd name="connsiteY123" fmla="*/ 99047 h 4275461"/>
                <a:gd name="connsiteX124" fmla="*/ 2344622 w 3619883"/>
                <a:gd name="connsiteY124" fmla="*/ 91388 h 4275461"/>
                <a:gd name="connsiteX125" fmla="*/ 2455682 w 3619883"/>
                <a:gd name="connsiteY125" fmla="*/ 78869 h 4275461"/>
                <a:gd name="connsiteX126" fmla="*/ 2632609 w 3619883"/>
                <a:gd name="connsiteY126" fmla="*/ 75338 h 4275461"/>
                <a:gd name="connsiteX127" fmla="*/ 2742291 w 3619883"/>
                <a:gd name="connsiteY127" fmla="*/ 92282 h 4275461"/>
                <a:gd name="connsiteX128" fmla="*/ 2851974 w 3619883"/>
                <a:gd name="connsiteY128" fmla="*/ 109227 h 4275461"/>
                <a:gd name="connsiteX129" fmla="*/ 2907643 w 3619883"/>
                <a:gd name="connsiteY129" fmla="*/ 100020 h 4275461"/>
                <a:gd name="connsiteX130" fmla="*/ 2944022 w 3619883"/>
                <a:gd name="connsiteY130" fmla="*/ 30853 h 4275461"/>
                <a:gd name="connsiteX131" fmla="*/ 3022289 w 3619883"/>
                <a:gd name="connsiteY131" fmla="*/ 10893 h 4275461"/>
                <a:gd name="connsiteX132" fmla="*/ 3054807 w 3619883"/>
                <a:gd name="connsiteY132" fmla="*/ 24226 h 4275461"/>
                <a:gd name="connsiteX133" fmla="*/ 3141892 w 3619883"/>
                <a:gd name="connsiteY133" fmla="*/ 51925 h 4275461"/>
                <a:gd name="connsiteX134" fmla="*/ 3185711 w 3619883"/>
                <a:gd name="connsiteY134" fmla="*/ 59881 h 4275461"/>
                <a:gd name="connsiteX135" fmla="*/ 3219056 w 3619883"/>
                <a:gd name="connsiteY135" fmla="*/ 55536 h 4275461"/>
                <a:gd name="connsiteX136" fmla="*/ 3263425 w 3619883"/>
                <a:gd name="connsiteY136" fmla="*/ 51706 h 4275461"/>
                <a:gd name="connsiteX137" fmla="*/ 3296219 w 3619883"/>
                <a:gd name="connsiteY137" fmla="*/ 59147 h 4275461"/>
                <a:gd name="connsiteX138" fmla="*/ 3319094 w 3619883"/>
                <a:gd name="connsiteY138" fmla="*/ 42500 h 4275461"/>
                <a:gd name="connsiteX139" fmla="*/ 3420511 w 3619883"/>
                <a:gd name="connsiteY139" fmla="*/ 0 h 4275461"/>
                <a:gd name="connsiteX140" fmla="*/ 3453305 w 3619883"/>
                <a:gd name="connsiteY140" fmla="*/ 7440 h 4275461"/>
                <a:gd name="connsiteX141" fmla="*/ 3496571 w 3619883"/>
                <a:gd name="connsiteY141" fmla="*/ 27182 h 4275461"/>
                <a:gd name="connsiteX142" fmla="*/ 3602117 w 3619883"/>
                <a:gd name="connsiteY142" fmla="*/ 132521 h 4275461"/>
                <a:gd name="connsiteX143" fmla="*/ 3619883 w 3619883"/>
                <a:gd name="connsiteY143" fmla="*/ 140049 h 4275461"/>
                <a:gd name="connsiteX144" fmla="*/ 3619883 w 3619883"/>
                <a:gd name="connsiteY14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448683 w 3619883"/>
                <a:gd name="connsiteY3" fmla="*/ 4128157 h 4275461"/>
                <a:gd name="connsiteX4" fmla="*/ 3270899 w 3619883"/>
                <a:gd name="connsiteY4" fmla="*/ 4128157 h 4275461"/>
                <a:gd name="connsiteX5" fmla="*/ 3327149 w 3619883"/>
                <a:gd name="connsiteY5" fmla="*/ 4128157 h 4275461"/>
                <a:gd name="connsiteX6" fmla="*/ 3269726 w 3619883"/>
                <a:gd name="connsiteY6" fmla="*/ 4275461 h 4275461"/>
                <a:gd name="connsiteX7" fmla="*/ 3052674 w 3619883"/>
                <a:gd name="connsiteY7" fmla="*/ 4275461 h 4275461"/>
                <a:gd name="connsiteX8" fmla="*/ 3096002 w 3619883"/>
                <a:gd name="connsiteY8" fmla="*/ 4128157 h 4275461"/>
                <a:gd name="connsiteX9" fmla="*/ 3137725 w 3619883"/>
                <a:gd name="connsiteY9" fmla="*/ 4128157 h 4275461"/>
                <a:gd name="connsiteX10" fmla="*/ 3137725 w 3619883"/>
                <a:gd name="connsiteY10" fmla="*/ 3951392 h 4275461"/>
                <a:gd name="connsiteX11" fmla="*/ 2959941 w 3619883"/>
                <a:gd name="connsiteY11" fmla="*/ 3951392 h 4275461"/>
                <a:gd name="connsiteX12" fmla="*/ 2959941 w 3619883"/>
                <a:gd name="connsiteY12" fmla="*/ 4128157 h 4275461"/>
                <a:gd name="connsiteX13" fmla="*/ 2996846 w 3619883"/>
                <a:gd name="connsiteY13" fmla="*/ 4128157 h 4275461"/>
                <a:gd name="connsiteX14" fmla="*/ 3014011 w 3619883"/>
                <a:gd name="connsiteY14" fmla="*/ 4275461 h 4275461"/>
                <a:gd name="connsiteX15" fmla="*/ 2761042 w 3619883"/>
                <a:gd name="connsiteY15" fmla="*/ 4275461 h 4275461"/>
                <a:gd name="connsiteX16" fmla="*/ 2761042 w 3619883"/>
                <a:gd name="connsiteY16" fmla="*/ 4128157 h 4275461"/>
                <a:gd name="connsiteX17" fmla="*/ 2826768 w 3619883"/>
                <a:gd name="connsiteY17" fmla="*/ 4128157 h 4275461"/>
                <a:gd name="connsiteX18" fmla="*/ 2826768 w 3619883"/>
                <a:gd name="connsiteY18" fmla="*/ 3951392 h 4275461"/>
                <a:gd name="connsiteX19" fmla="*/ 2648983 w 3619883"/>
                <a:gd name="connsiteY19" fmla="*/ 3951392 h 4275461"/>
                <a:gd name="connsiteX20" fmla="*/ 2648983 w 3619883"/>
                <a:gd name="connsiteY20" fmla="*/ 4128157 h 4275461"/>
                <a:gd name="connsiteX21" fmla="*/ 2690646 w 3619883"/>
                <a:gd name="connsiteY21" fmla="*/ 4128157 h 4275461"/>
                <a:gd name="connsiteX22" fmla="*/ 2690646 w 3619883"/>
                <a:gd name="connsiteY22" fmla="*/ 4275461 h 4275461"/>
                <a:gd name="connsiteX23" fmla="*/ 2511710 w 3619883"/>
                <a:gd name="connsiteY23" fmla="*/ 4275461 h 4275461"/>
                <a:gd name="connsiteX24" fmla="*/ 2454288 w 3619883"/>
                <a:gd name="connsiteY24" fmla="*/ 4128157 h 4275461"/>
                <a:gd name="connsiteX25" fmla="*/ 2515810 w 3619883"/>
                <a:gd name="connsiteY25" fmla="*/ 4128157 h 4275461"/>
                <a:gd name="connsiteX26" fmla="*/ 2515810 w 3619883"/>
                <a:gd name="connsiteY26" fmla="*/ 3951392 h 4275461"/>
                <a:gd name="connsiteX27" fmla="*/ 2338025 w 3619883"/>
                <a:gd name="connsiteY27" fmla="*/ 3951392 h 4275461"/>
                <a:gd name="connsiteX28" fmla="*/ 2338025 w 3619883"/>
                <a:gd name="connsiteY28" fmla="*/ 4128157 h 4275461"/>
                <a:gd name="connsiteX29" fmla="*/ 2395120 w 3619883"/>
                <a:gd name="connsiteY29" fmla="*/ 4128157 h 4275461"/>
                <a:gd name="connsiteX30" fmla="*/ 2337697 w 3619883"/>
                <a:gd name="connsiteY30" fmla="*/ 4275461 h 4275461"/>
                <a:gd name="connsiteX31" fmla="*/ 2150155 w 3619883"/>
                <a:gd name="connsiteY31" fmla="*/ 4275461 h 4275461"/>
                <a:gd name="connsiteX32" fmla="*/ 2150155 w 3619883"/>
                <a:gd name="connsiteY32" fmla="*/ 4128157 h 4275461"/>
                <a:gd name="connsiteX33" fmla="*/ 2204852 w 3619883"/>
                <a:gd name="connsiteY33" fmla="*/ 4128157 h 4275461"/>
                <a:gd name="connsiteX34" fmla="*/ 2204852 w 3619883"/>
                <a:gd name="connsiteY34" fmla="*/ 3951392 h 4275461"/>
                <a:gd name="connsiteX35" fmla="*/ 2027068 w 3619883"/>
                <a:gd name="connsiteY35" fmla="*/ 3951392 h 4275461"/>
                <a:gd name="connsiteX36" fmla="*/ 2027068 w 3619883"/>
                <a:gd name="connsiteY36" fmla="*/ 4128157 h 4275461"/>
                <a:gd name="connsiteX37" fmla="*/ 2079759 w 3619883"/>
                <a:gd name="connsiteY37" fmla="*/ 4128157 h 4275461"/>
                <a:gd name="connsiteX38" fmla="*/ 2079759 w 3619883"/>
                <a:gd name="connsiteY38" fmla="*/ 4275461 h 4275461"/>
                <a:gd name="connsiteX39" fmla="*/ 1824703 w 3619883"/>
                <a:gd name="connsiteY39" fmla="*/ 4275461 h 4275461"/>
                <a:gd name="connsiteX40" fmla="*/ 1834468 w 3619883"/>
                <a:gd name="connsiteY40" fmla="*/ 4128157 h 4275461"/>
                <a:gd name="connsiteX41" fmla="*/ 1893894 w 3619883"/>
                <a:gd name="connsiteY41" fmla="*/ 4128157 h 4275461"/>
                <a:gd name="connsiteX42" fmla="*/ 1893894 w 3619883"/>
                <a:gd name="connsiteY42" fmla="*/ 3951392 h 4275461"/>
                <a:gd name="connsiteX43" fmla="*/ 1716110 w 3619883"/>
                <a:gd name="connsiteY43" fmla="*/ 3951392 h 4275461"/>
                <a:gd name="connsiteX44" fmla="*/ 1716110 w 3619883"/>
                <a:gd name="connsiteY44" fmla="*/ 4006431 h 4275461"/>
                <a:gd name="connsiteX45" fmla="*/ 1703447 w 3619883"/>
                <a:gd name="connsiteY45" fmla="*/ 4007960 h 4275461"/>
                <a:gd name="connsiteX46" fmla="*/ 1716110 w 3619883"/>
                <a:gd name="connsiteY46" fmla="*/ 4044284 h 4275461"/>
                <a:gd name="connsiteX47" fmla="*/ 1716110 w 3619883"/>
                <a:gd name="connsiteY47" fmla="*/ 4128157 h 4275461"/>
                <a:gd name="connsiteX48" fmla="*/ 1745346 w 3619883"/>
                <a:gd name="connsiteY48" fmla="*/ 4128157 h 4275461"/>
                <a:gd name="connsiteX49" fmla="*/ 1796694 w 3619883"/>
                <a:gd name="connsiteY49" fmla="*/ 4275461 h 4275461"/>
                <a:gd name="connsiteX50" fmla="*/ 1558844 w 3619883"/>
                <a:gd name="connsiteY50" fmla="*/ 4275461 h 4275461"/>
                <a:gd name="connsiteX51" fmla="*/ 1517252 w 3619883"/>
                <a:gd name="connsiteY51" fmla="*/ 4128157 h 4275461"/>
                <a:gd name="connsiteX52" fmla="*/ 1582936 w 3619883"/>
                <a:gd name="connsiteY52" fmla="*/ 4128157 h 4275461"/>
                <a:gd name="connsiteX53" fmla="*/ 1582936 w 3619883"/>
                <a:gd name="connsiteY53" fmla="*/ 3951392 h 4275461"/>
                <a:gd name="connsiteX54" fmla="*/ 1405151 w 3619883"/>
                <a:gd name="connsiteY54" fmla="*/ 3951392 h 4275461"/>
                <a:gd name="connsiteX55" fmla="*/ 1405151 w 3619883"/>
                <a:gd name="connsiteY55" fmla="*/ 4128157 h 4275461"/>
                <a:gd name="connsiteX56" fmla="*/ 1468988 w 3619883"/>
                <a:gd name="connsiteY56" fmla="*/ 4128157 h 4275461"/>
                <a:gd name="connsiteX57" fmla="*/ 1427396 w 3619883"/>
                <a:gd name="connsiteY57" fmla="*/ 4275461 h 4275461"/>
                <a:gd name="connsiteX58" fmla="*/ 1210751 w 3619883"/>
                <a:gd name="connsiteY58" fmla="*/ 4275461 h 4275461"/>
                <a:gd name="connsiteX59" fmla="*/ 1210751 w 3619883"/>
                <a:gd name="connsiteY59" fmla="*/ 4128157 h 4275461"/>
                <a:gd name="connsiteX60" fmla="*/ 1271978 w 3619883"/>
                <a:gd name="connsiteY60" fmla="*/ 4128157 h 4275461"/>
                <a:gd name="connsiteX61" fmla="*/ 1271978 w 3619883"/>
                <a:gd name="connsiteY61" fmla="*/ 3951392 h 4275461"/>
                <a:gd name="connsiteX62" fmla="*/ 1094193 w 3619883"/>
                <a:gd name="connsiteY62" fmla="*/ 3951392 h 4275461"/>
                <a:gd name="connsiteX63" fmla="*/ 1094193 w 3619883"/>
                <a:gd name="connsiteY63" fmla="*/ 4128157 h 4275461"/>
                <a:gd name="connsiteX64" fmla="*/ 1140354 w 3619883"/>
                <a:gd name="connsiteY64" fmla="*/ 4128157 h 4275461"/>
                <a:gd name="connsiteX65" fmla="*/ 1140354 w 3619883"/>
                <a:gd name="connsiteY65" fmla="*/ 4275461 h 4275461"/>
                <a:gd name="connsiteX66" fmla="*/ 953807 w 3619883"/>
                <a:gd name="connsiteY66" fmla="*/ 4275461 h 4275461"/>
                <a:gd name="connsiteX67" fmla="*/ 912215 w 3619883"/>
                <a:gd name="connsiteY67" fmla="*/ 4128157 h 4275461"/>
                <a:gd name="connsiteX68" fmla="*/ 961020 w 3619883"/>
                <a:gd name="connsiteY68" fmla="*/ 4128157 h 4275461"/>
                <a:gd name="connsiteX69" fmla="*/ 961020 w 3619883"/>
                <a:gd name="connsiteY69" fmla="*/ 3951392 h 4275461"/>
                <a:gd name="connsiteX70" fmla="*/ 783235 w 3619883"/>
                <a:gd name="connsiteY70" fmla="*/ 3951392 h 4275461"/>
                <a:gd name="connsiteX71" fmla="*/ 783235 w 3619883"/>
                <a:gd name="connsiteY71" fmla="*/ 4128157 h 4275461"/>
                <a:gd name="connsiteX72" fmla="*/ 871024 w 3619883"/>
                <a:gd name="connsiteY72" fmla="*/ 4128157 h 4275461"/>
                <a:gd name="connsiteX73" fmla="*/ 829432 w 3619883"/>
                <a:gd name="connsiteY73" fmla="*/ 4275461 h 4275461"/>
                <a:gd name="connsiteX74" fmla="*/ 611484 w 3619883"/>
                <a:gd name="connsiteY74" fmla="*/ 4275461 h 4275461"/>
                <a:gd name="connsiteX75" fmla="*/ 621247 w 3619883"/>
                <a:gd name="connsiteY75" fmla="*/ 4128157 h 4275461"/>
                <a:gd name="connsiteX76" fmla="*/ 650062 w 3619883"/>
                <a:gd name="connsiteY76" fmla="*/ 4128157 h 4275461"/>
                <a:gd name="connsiteX77" fmla="*/ 650062 w 3619883"/>
                <a:gd name="connsiteY77" fmla="*/ 3951392 h 4275461"/>
                <a:gd name="connsiteX78" fmla="*/ 472277 w 3619883"/>
                <a:gd name="connsiteY78" fmla="*/ 3951392 h 4275461"/>
                <a:gd name="connsiteX79" fmla="*/ 472277 w 3619883"/>
                <a:gd name="connsiteY79" fmla="*/ 4128157 h 4275461"/>
                <a:gd name="connsiteX80" fmla="*/ 522650 w 3619883"/>
                <a:gd name="connsiteY80" fmla="*/ 4128157 h 4275461"/>
                <a:gd name="connsiteX81" fmla="*/ 573998 w 3619883"/>
                <a:gd name="connsiteY81" fmla="*/ 4275461 h 4275461"/>
                <a:gd name="connsiteX82" fmla="*/ 336164 w 3619883"/>
                <a:gd name="connsiteY82" fmla="*/ 4275461 h 4275461"/>
                <a:gd name="connsiteX83" fmla="*/ 294572 w 3619883"/>
                <a:gd name="connsiteY83" fmla="*/ 4128157 h 4275461"/>
                <a:gd name="connsiteX84" fmla="*/ 339106 w 3619883"/>
                <a:gd name="connsiteY84" fmla="*/ 4128157 h 4275461"/>
                <a:gd name="connsiteX85" fmla="*/ 339106 w 3619883"/>
                <a:gd name="connsiteY85" fmla="*/ 3951392 h 4275461"/>
                <a:gd name="connsiteX86" fmla="*/ 161321 w 3619883"/>
                <a:gd name="connsiteY86" fmla="*/ 3951392 h 4275461"/>
                <a:gd name="connsiteX87" fmla="*/ 161321 w 3619883"/>
                <a:gd name="connsiteY87" fmla="*/ 4128157 h 4275461"/>
                <a:gd name="connsiteX88" fmla="*/ 230914 w 3619883"/>
                <a:gd name="connsiteY88" fmla="*/ 4128157 h 4275461"/>
                <a:gd name="connsiteX89" fmla="*/ 189322 w 3619883"/>
                <a:gd name="connsiteY89" fmla="*/ 4275461 h 4275461"/>
                <a:gd name="connsiteX90" fmla="*/ 0 w 3619883"/>
                <a:gd name="connsiteY90" fmla="*/ 4275461 h 4275461"/>
                <a:gd name="connsiteX91" fmla="*/ 0 w 3619883"/>
                <a:gd name="connsiteY91" fmla="*/ 42229 h 4275461"/>
                <a:gd name="connsiteX92" fmla="*/ 42464 w 3619883"/>
                <a:gd name="connsiteY92" fmla="*/ 40518 h 4275461"/>
                <a:gd name="connsiteX93" fmla="*/ 137733 w 3619883"/>
                <a:gd name="connsiteY93" fmla="*/ 35355 h 4275461"/>
                <a:gd name="connsiteX94" fmla="*/ 270565 w 3619883"/>
                <a:gd name="connsiteY94" fmla="*/ 29759 h 4275461"/>
                <a:gd name="connsiteX95" fmla="*/ 479734 w 3619883"/>
                <a:gd name="connsiteY95" fmla="*/ 45455 h 4275461"/>
                <a:gd name="connsiteX96" fmla="*/ 524103 w 3619883"/>
                <a:gd name="connsiteY96" fmla="*/ 41625 h 4275461"/>
                <a:gd name="connsiteX97" fmla="*/ 624416 w 3619883"/>
                <a:gd name="connsiteY97" fmla="*/ 22696 h 4275461"/>
                <a:gd name="connsiteX98" fmla="*/ 657762 w 3619883"/>
                <a:gd name="connsiteY98" fmla="*/ 18351 h 4275461"/>
                <a:gd name="connsiteX99" fmla="*/ 690557 w 3619883"/>
                <a:gd name="connsiteY99" fmla="*/ 25792 h 4275461"/>
                <a:gd name="connsiteX100" fmla="*/ 745123 w 3619883"/>
                <a:gd name="connsiteY100" fmla="*/ 40157 h 4275461"/>
                <a:gd name="connsiteX101" fmla="*/ 789493 w 3619883"/>
                <a:gd name="connsiteY101" fmla="*/ 36327 h 4275461"/>
                <a:gd name="connsiteX102" fmla="*/ 854255 w 3619883"/>
                <a:gd name="connsiteY102" fmla="*/ 68887 h 4275461"/>
                <a:gd name="connsiteX103" fmla="*/ 897520 w 3619883"/>
                <a:gd name="connsiteY103" fmla="*/ 88629 h 4275461"/>
                <a:gd name="connsiteX104" fmla="*/ 940510 w 3619883"/>
                <a:gd name="connsiteY104" fmla="*/ 114265 h 4275461"/>
                <a:gd name="connsiteX105" fmla="*/ 1082712 w 3619883"/>
                <a:gd name="connsiteY105" fmla="*/ 144543 h 4275461"/>
                <a:gd name="connsiteX106" fmla="*/ 1205348 w 3619883"/>
                <a:gd name="connsiteY106" fmla="*/ 120753 h 4275461"/>
                <a:gd name="connsiteX107" fmla="*/ 1271764 w 3619883"/>
                <a:gd name="connsiteY107" fmla="*/ 117956 h 4275461"/>
                <a:gd name="connsiteX108" fmla="*/ 1315583 w 3619883"/>
                <a:gd name="connsiteY108" fmla="*/ 125912 h 4275461"/>
                <a:gd name="connsiteX109" fmla="*/ 1359125 w 3619883"/>
                <a:gd name="connsiteY109" fmla="*/ 139761 h 4275461"/>
                <a:gd name="connsiteX110" fmla="*/ 1391919 w 3619883"/>
                <a:gd name="connsiteY110" fmla="*/ 147202 h 4275461"/>
                <a:gd name="connsiteX111" fmla="*/ 1436563 w 3619883"/>
                <a:gd name="connsiteY111" fmla="*/ 137480 h 4275461"/>
                <a:gd name="connsiteX112" fmla="*/ 1471566 w 3619883"/>
                <a:gd name="connsiteY112" fmla="*/ 97777 h 4275461"/>
                <a:gd name="connsiteX113" fmla="*/ 1505739 w 3619883"/>
                <a:gd name="connsiteY113" fmla="*/ 75753 h 4275461"/>
                <a:gd name="connsiteX114" fmla="*/ 1590891 w 3619883"/>
                <a:gd name="connsiteY114" fmla="*/ 144702 h 4275461"/>
                <a:gd name="connsiteX115" fmla="*/ 1625616 w 3619883"/>
                <a:gd name="connsiteY115" fmla="*/ 110893 h 4275461"/>
                <a:gd name="connsiteX116" fmla="*/ 1658964 w 3619883"/>
                <a:gd name="connsiteY116" fmla="*/ 106547 h 4275461"/>
                <a:gd name="connsiteX117" fmla="*/ 1746598 w 3619883"/>
                <a:gd name="connsiteY117" fmla="*/ 122460 h 4275461"/>
                <a:gd name="connsiteX118" fmla="*/ 1811913 w 3619883"/>
                <a:gd name="connsiteY118" fmla="*/ 143234 h 4275461"/>
                <a:gd name="connsiteX119" fmla="*/ 1856557 w 3619883"/>
                <a:gd name="connsiteY119" fmla="*/ 133511 h 4275461"/>
                <a:gd name="connsiteX120" fmla="*/ 2066003 w 3619883"/>
                <a:gd name="connsiteY120" fmla="*/ 143313 h 4275461"/>
                <a:gd name="connsiteX121" fmla="*/ 2177615 w 3619883"/>
                <a:gd name="connsiteY121" fmla="*/ 119007 h 4275461"/>
                <a:gd name="connsiteX122" fmla="*/ 2255883 w 3619883"/>
                <a:gd name="connsiteY122" fmla="*/ 99047 h 4275461"/>
                <a:gd name="connsiteX123" fmla="*/ 2344622 w 3619883"/>
                <a:gd name="connsiteY123" fmla="*/ 91388 h 4275461"/>
                <a:gd name="connsiteX124" fmla="*/ 2455682 w 3619883"/>
                <a:gd name="connsiteY124" fmla="*/ 78869 h 4275461"/>
                <a:gd name="connsiteX125" fmla="*/ 2632609 w 3619883"/>
                <a:gd name="connsiteY125" fmla="*/ 75338 h 4275461"/>
                <a:gd name="connsiteX126" fmla="*/ 2742291 w 3619883"/>
                <a:gd name="connsiteY126" fmla="*/ 92282 h 4275461"/>
                <a:gd name="connsiteX127" fmla="*/ 2851974 w 3619883"/>
                <a:gd name="connsiteY127" fmla="*/ 109227 h 4275461"/>
                <a:gd name="connsiteX128" fmla="*/ 2907643 w 3619883"/>
                <a:gd name="connsiteY128" fmla="*/ 100020 h 4275461"/>
                <a:gd name="connsiteX129" fmla="*/ 2944022 w 3619883"/>
                <a:gd name="connsiteY129" fmla="*/ 30853 h 4275461"/>
                <a:gd name="connsiteX130" fmla="*/ 3022289 w 3619883"/>
                <a:gd name="connsiteY130" fmla="*/ 10893 h 4275461"/>
                <a:gd name="connsiteX131" fmla="*/ 3054807 w 3619883"/>
                <a:gd name="connsiteY131" fmla="*/ 24226 h 4275461"/>
                <a:gd name="connsiteX132" fmla="*/ 3141892 w 3619883"/>
                <a:gd name="connsiteY132" fmla="*/ 51925 h 4275461"/>
                <a:gd name="connsiteX133" fmla="*/ 3185711 w 3619883"/>
                <a:gd name="connsiteY133" fmla="*/ 59881 h 4275461"/>
                <a:gd name="connsiteX134" fmla="*/ 3219056 w 3619883"/>
                <a:gd name="connsiteY134" fmla="*/ 55536 h 4275461"/>
                <a:gd name="connsiteX135" fmla="*/ 3263425 w 3619883"/>
                <a:gd name="connsiteY135" fmla="*/ 51706 h 4275461"/>
                <a:gd name="connsiteX136" fmla="*/ 3296219 w 3619883"/>
                <a:gd name="connsiteY136" fmla="*/ 59147 h 4275461"/>
                <a:gd name="connsiteX137" fmla="*/ 3319094 w 3619883"/>
                <a:gd name="connsiteY137" fmla="*/ 42500 h 4275461"/>
                <a:gd name="connsiteX138" fmla="*/ 3420511 w 3619883"/>
                <a:gd name="connsiteY138" fmla="*/ 0 h 4275461"/>
                <a:gd name="connsiteX139" fmla="*/ 3453305 w 3619883"/>
                <a:gd name="connsiteY139" fmla="*/ 7440 h 4275461"/>
                <a:gd name="connsiteX140" fmla="*/ 3496571 w 3619883"/>
                <a:gd name="connsiteY140" fmla="*/ 27182 h 4275461"/>
                <a:gd name="connsiteX141" fmla="*/ 3602117 w 3619883"/>
                <a:gd name="connsiteY141" fmla="*/ 132521 h 4275461"/>
                <a:gd name="connsiteX142" fmla="*/ 3619883 w 3619883"/>
                <a:gd name="connsiteY142" fmla="*/ 140049 h 4275461"/>
                <a:gd name="connsiteX143" fmla="*/ 3619883 w 3619883"/>
                <a:gd name="connsiteY14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270899 w 3619883"/>
                <a:gd name="connsiteY3" fmla="*/ 4128157 h 4275461"/>
                <a:gd name="connsiteX4" fmla="*/ 3327149 w 3619883"/>
                <a:gd name="connsiteY4" fmla="*/ 4128157 h 4275461"/>
                <a:gd name="connsiteX5" fmla="*/ 3269726 w 3619883"/>
                <a:gd name="connsiteY5" fmla="*/ 4275461 h 4275461"/>
                <a:gd name="connsiteX6" fmla="*/ 3052674 w 3619883"/>
                <a:gd name="connsiteY6" fmla="*/ 4275461 h 4275461"/>
                <a:gd name="connsiteX7" fmla="*/ 3096002 w 3619883"/>
                <a:gd name="connsiteY7" fmla="*/ 4128157 h 4275461"/>
                <a:gd name="connsiteX8" fmla="*/ 3137725 w 3619883"/>
                <a:gd name="connsiteY8" fmla="*/ 4128157 h 4275461"/>
                <a:gd name="connsiteX9" fmla="*/ 3137725 w 3619883"/>
                <a:gd name="connsiteY9" fmla="*/ 3951392 h 4275461"/>
                <a:gd name="connsiteX10" fmla="*/ 2959941 w 3619883"/>
                <a:gd name="connsiteY10" fmla="*/ 3951392 h 4275461"/>
                <a:gd name="connsiteX11" fmla="*/ 2959941 w 3619883"/>
                <a:gd name="connsiteY11" fmla="*/ 4128157 h 4275461"/>
                <a:gd name="connsiteX12" fmla="*/ 2996846 w 3619883"/>
                <a:gd name="connsiteY12" fmla="*/ 4128157 h 4275461"/>
                <a:gd name="connsiteX13" fmla="*/ 3014011 w 3619883"/>
                <a:gd name="connsiteY13" fmla="*/ 4275461 h 4275461"/>
                <a:gd name="connsiteX14" fmla="*/ 2761042 w 3619883"/>
                <a:gd name="connsiteY14" fmla="*/ 4275461 h 4275461"/>
                <a:gd name="connsiteX15" fmla="*/ 2761042 w 3619883"/>
                <a:gd name="connsiteY15" fmla="*/ 4128157 h 4275461"/>
                <a:gd name="connsiteX16" fmla="*/ 2826768 w 3619883"/>
                <a:gd name="connsiteY16" fmla="*/ 4128157 h 4275461"/>
                <a:gd name="connsiteX17" fmla="*/ 2826768 w 3619883"/>
                <a:gd name="connsiteY17" fmla="*/ 3951392 h 4275461"/>
                <a:gd name="connsiteX18" fmla="*/ 2648983 w 3619883"/>
                <a:gd name="connsiteY18" fmla="*/ 3951392 h 4275461"/>
                <a:gd name="connsiteX19" fmla="*/ 2648983 w 3619883"/>
                <a:gd name="connsiteY19" fmla="*/ 4128157 h 4275461"/>
                <a:gd name="connsiteX20" fmla="*/ 2690646 w 3619883"/>
                <a:gd name="connsiteY20" fmla="*/ 4128157 h 4275461"/>
                <a:gd name="connsiteX21" fmla="*/ 2690646 w 3619883"/>
                <a:gd name="connsiteY21" fmla="*/ 4275461 h 4275461"/>
                <a:gd name="connsiteX22" fmla="*/ 2511710 w 3619883"/>
                <a:gd name="connsiteY22" fmla="*/ 4275461 h 4275461"/>
                <a:gd name="connsiteX23" fmla="*/ 2454288 w 3619883"/>
                <a:gd name="connsiteY23" fmla="*/ 4128157 h 4275461"/>
                <a:gd name="connsiteX24" fmla="*/ 2515810 w 3619883"/>
                <a:gd name="connsiteY24" fmla="*/ 4128157 h 4275461"/>
                <a:gd name="connsiteX25" fmla="*/ 2515810 w 3619883"/>
                <a:gd name="connsiteY25" fmla="*/ 3951392 h 4275461"/>
                <a:gd name="connsiteX26" fmla="*/ 2338025 w 3619883"/>
                <a:gd name="connsiteY26" fmla="*/ 3951392 h 4275461"/>
                <a:gd name="connsiteX27" fmla="*/ 2338025 w 3619883"/>
                <a:gd name="connsiteY27" fmla="*/ 4128157 h 4275461"/>
                <a:gd name="connsiteX28" fmla="*/ 2395120 w 3619883"/>
                <a:gd name="connsiteY28" fmla="*/ 4128157 h 4275461"/>
                <a:gd name="connsiteX29" fmla="*/ 2337697 w 3619883"/>
                <a:gd name="connsiteY29" fmla="*/ 4275461 h 4275461"/>
                <a:gd name="connsiteX30" fmla="*/ 2150155 w 3619883"/>
                <a:gd name="connsiteY30" fmla="*/ 4275461 h 4275461"/>
                <a:gd name="connsiteX31" fmla="*/ 2150155 w 3619883"/>
                <a:gd name="connsiteY31" fmla="*/ 4128157 h 4275461"/>
                <a:gd name="connsiteX32" fmla="*/ 2204852 w 3619883"/>
                <a:gd name="connsiteY32" fmla="*/ 4128157 h 4275461"/>
                <a:gd name="connsiteX33" fmla="*/ 2204852 w 3619883"/>
                <a:gd name="connsiteY33" fmla="*/ 3951392 h 4275461"/>
                <a:gd name="connsiteX34" fmla="*/ 2027068 w 3619883"/>
                <a:gd name="connsiteY34" fmla="*/ 3951392 h 4275461"/>
                <a:gd name="connsiteX35" fmla="*/ 2027068 w 3619883"/>
                <a:gd name="connsiteY35" fmla="*/ 4128157 h 4275461"/>
                <a:gd name="connsiteX36" fmla="*/ 2079759 w 3619883"/>
                <a:gd name="connsiteY36" fmla="*/ 4128157 h 4275461"/>
                <a:gd name="connsiteX37" fmla="*/ 2079759 w 3619883"/>
                <a:gd name="connsiteY37" fmla="*/ 4275461 h 4275461"/>
                <a:gd name="connsiteX38" fmla="*/ 1824703 w 3619883"/>
                <a:gd name="connsiteY38" fmla="*/ 4275461 h 4275461"/>
                <a:gd name="connsiteX39" fmla="*/ 1834468 w 3619883"/>
                <a:gd name="connsiteY39" fmla="*/ 4128157 h 4275461"/>
                <a:gd name="connsiteX40" fmla="*/ 1893894 w 3619883"/>
                <a:gd name="connsiteY40" fmla="*/ 4128157 h 4275461"/>
                <a:gd name="connsiteX41" fmla="*/ 1893894 w 3619883"/>
                <a:gd name="connsiteY41" fmla="*/ 3951392 h 4275461"/>
                <a:gd name="connsiteX42" fmla="*/ 1716110 w 3619883"/>
                <a:gd name="connsiteY42" fmla="*/ 3951392 h 4275461"/>
                <a:gd name="connsiteX43" fmla="*/ 1716110 w 3619883"/>
                <a:gd name="connsiteY43" fmla="*/ 4006431 h 4275461"/>
                <a:gd name="connsiteX44" fmla="*/ 1703447 w 3619883"/>
                <a:gd name="connsiteY44" fmla="*/ 4007960 h 4275461"/>
                <a:gd name="connsiteX45" fmla="*/ 1716110 w 3619883"/>
                <a:gd name="connsiteY45" fmla="*/ 4044284 h 4275461"/>
                <a:gd name="connsiteX46" fmla="*/ 1716110 w 3619883"/>
                <a:gd name="connsiteY46" fmla="*/ 4128157 h 4275461"/>
                <a:gd name="connsiteX47" fmla="*/ 1745346 w 3619883"/>
                <a:gd name="connsiteY47" fmla="*/ 4128157 h 4275461"/>
                <a:gd name="connsiteX48" fmla="*/ 1796694 w 3619883"/>
                <a:gd name="connsiteY48" fmla="*/ 4275461 h 4275461"/>
                <a:gd name="connsiteX49" fmla="*/ 1558844 w 3619883"/>
                <a:gd name="connsiteY49" fmla="*/ 4275461 h 4275461"/>
                <a:gd name="connsiteX50" fmla="*/ 1517252 w 3619883"/>
                <a:gd name="connsiteY50" fmla="*/ 4128157 h 4275461"/>
                <a:gd name="connsiteX51" fmla="*/ 1582936 w 3619883"/>
                <a:gd name="connsiteY51" fmla="*/ 4128157 h 4275461"/>
                <a:gd name="connsiteX52" fmla="*/ 1582936 w 3619883"/>
                <a:gd name="connsiteY52" fmla="*/ 3951392 h 4275461"/>
                <a:gd name="connsiteX53" fmla="*/ 1405151 w 3619883"/>
                <a:gd name="connsiteY53" fmla="*/ 3951392 h 4275461"/>
                <a:gd name="connsiteX54" fmla="*/ 1405151 w 3619883"/>
                <a:gd name="connsiteY54" fmla="*/ 4128157 h 4275461"/>
                <a:gd name="connsiteX55" fmla="*/ 1468988 w 3619883"/>
                <a:gd name="connsiteY55" fmla="*/ 4128157 h 4275461"/>
                <a:gd name="connsiteX56" fmla="*/ 1427396 w 3619883"/>
                <a:gd name="connsiteY56" fmla="*/ 4275461 h 4275461"/>
                <a:gd name="connsiteX57" fmla="*/ 1210751 w 3619883"/>
                <a:gd name="connsiteY57" fmla="*/ 4275461 h 4275461"/>
                <a:gd name="connsiteX58" fmla="*/ 1210751 w 3619883"/>
                <a:gd name="connsiteY58" fmla="*/ 4128157 h 4275461"/>
                <a:gd name="connsiteX59" fmla="*/ 1271978 w 3619883"/>
                <a:gd name="connsiteY59" fmla="*/ 4128157 h 4275461"/>
                <a:gd name="connsiteX60" fmla="*/ 1271978 w 3619883"/>
                <a:gd name="connsiteY60" fmla="*/ 3951392 h 4275461"/>
                <a:gd name="connsiteX61" fmla="*/ 1094193 w 3619883"/>
                <a:gd name="connsiteY61" fmla="*/ 3951392 h 4275461"/>
                <a:gd name="connsiteX62" fmla="*/ 1094193 w 3619883"/>
                <a:gd name="connsiteY62" fmla="*/ 4128157 h 4275461"/>
                <a:gd name="connsiteX63" fmla="*/ 1140354 w 3619883"/>
                <a:gd name="connsiteY63" fmla="*/ 4128157 h 4275461"/>
                <a:gd name="connsiteX64" fmla="*/ 1140354 w 3619883"/>
                <a:gd name="connsiteY64" fmla="*/ 4275461 h 4275461"/>
                <a:gd name="connsiteX65" fmla="*/ 953807 w 3619883"/>
                <a:gd name="connsiteY65" fmla="*/ 4275461 h 4275461"/>
                <a:gd name="connsiteX66" fmla="*/ 912215 w 3619883"/>
                <a:gd name="connsiteY66" fmla="*/ 4128157 h 4275461"/>
                <a:gd name="connsiteX67" fmla="*/ 961020 w 3619883"/>
                <a:gd name="connsiteY67" fmla="*/ 4128157 h 4275461"/>
                <a:gd name="connsiteX68" fmla="*/ 961020 w 3619883"/>
                <a:gd name="connsiteY68" fmla="*/ 3951392 h 4275461"/>
                <a:gd name="connsiteX69" fmla="*/ 783235 w 3619883"/>
                <a:gd name="connsiteY69" fmla="*/ 3951392 h 4275461"/>
                <a:gd name="connsiteX70" fmla="*/ 783235 w 3619883"/>
                <a:gd name="connsiteY70" fmla="*/ 4128157 h 4275461"/>
                <a:gd name="connsiteX71" fmla="*/ 871024 w 3619883"/>
                <a:gd name="connsiteY71" fmla="*/ 4128157 h 4275461"/>
                <a:gd name="connsiteX72" fmla="*/ 829432 w 3619883"/>
                <a:gd name="connsiteY72" fmla="*/ 4275461 h 4275461"/>
                <a:gd name="connsiteX73" fmla="*/ 611484 w 3619883"/>
                <a:gd name="connsiteY73" fmla="*/ 4275461 h 4275461"/>
                <a:gd name="connsiteX74" fmla="*/ 621247 w 3619883"/>
                <a:gd name="connsiteY74" fmla="*/ 4128157 h 4275461"/>
                <a:gd name="connsiteX75" fmla="*/ 650062 w 3619883"/>
                <a:gd name="connsiteY75" fmla="*/ 4128157 h 4275461"/>
                <a:gd name="connsiteX76" fmla="*/ 650062 w 3619883"/>
                <a:gd name="connsiteY76" fmla="*/ 3951392 h 4275461"/>
                <a:gd name="connsiteX77" fmla="*/ 472277 w 3619883"/>
                <a:gd name="connsiteY77" fmla="*/ 3951392 h 4275461"/>
                <a:gd name="connsiteX78" fmla="*/ 472277 w 3619883"/>
                <a:gd name="connsiteY78" fmla="*/ 4128157 h 4275461"/>
                <a:gd name="connsiteX79" fmla="*/ 522650 w 3619883"/>
                <a:gd name="connsiteY79" fmla="*/ 4128157 h 4275461"/>
                <a:gd name="connsiteX80" fmla="*/ 573998 w 3619883"/>
                <a:gd name="connsiteY80" fmla="*/ 4275461 h 4275461"/>
                <a:gd name="connsiteX81" fmla="*/ 336164 w 3619883"/>
                <a:gd name="connsiteY81" fmla="*/ 4275461 h 4275461"/>
                <a:gd name="connsiteX82" fmla="*/ 294572 w 3619883"/>
                <a:gd name="connsiteY82" fmla="*/ 4128157 h 4275461"/>
                <a:gd name="connsiteX83" fmla="*/ 339106 w 3619883"/>
                <a:gd name="connsiteY83" fmla="*/ 4128157 h 4275461"/>
                <a:gd name="connsiteX84" fmla="*/ 339106 w 3619883"/>
                <a:gd name="connsiteY84" fmla="*/ 3951392 h 4275461"/>
                <a:gd name="connsiteX85" fmla="*/ 161321 w 3619883"/>
                <a:gd name="connsiteY85" fmla="*/ 3951392 h 4275461"/>
                <a:gd name="connsiteX86" fmla="*/ 161321 w 3619883"/>
                <a:gd name="connsiteY86" fmla="*/ 4128157 h 4275461"/>
                <a:gd name="connsiteX87" fmla="*/ 230914 w 3619883"/>
                <a:gd name="connsiteY87" fmla="*/ 4128157 h 4275461"/>
                <a:gd name="connsiteX88" fmla="*/ 189322 w 3619883"/>
                <a:gd name="connsiteY88" fmla="*/ 4275461 h 4275461"/>
                <a:gd name="connsiteX89" fmla="*/ 0 w 3619883"/>
                <a:gd name="connsiteY89" fmla="*/ 4275461 h 4275461"/>
                <a:gd name="connsiteX90" fmla="*/ 0 w 3619883"/>
                <a:gd name="connsiteY90" fmla="*/ 42229 h 4275461"/>
                <a:gd name="connsiteX91" fmla="*/ 42464 w 3619883"/>
                <a:gd name="connsiteY91" fmla="*/ 40518 h 4275461"/>
                <a:gd name="connsiteX92" fmla="*/ 137733 w 3619883"/>
                <a:gd name="connsiteY92" fmla="*/ 35355 h 4275461"/>
                <a:gd name="connsiteX93" fmla="*/ 270565 w 3619883"/>
                <a:gd name="connsiteY93" fmla="*/ 29759 h 4275461"/>
                <a:gd name="connsiteX94" fmla="*/ 479734 w 3619883"/>
                <a:gd name="connsiteY94" fmla="*/ 45455 h 4275461"/>
                <a:gd name="connsiteX95" fmla="*/ 524103 w 3619883"/>
                <a:gd name="connsiteY95" fmla="*/ 41625 h 4275461"/>
                <a:gd name="connsiteX96" fmla="*/ 624416 w 3619883"/>
                <a:gd name="connsiteY96" fmla="*/ 22696 h 4275461"/>
                <a:gd name="connsiteX97" fmla="*/ 657762 w 3619883"/>
                <a:gd name="connsiteY97" fmla="*/ 18351 h 4275461"/>
                <a:gd name="connsiteX98" fmla="*/ 690557 w 3619883"/>
                <a:gd name="connsiteY98" fmla="*/ 25792 h 4275461"/>
                <a:gd name="connsiteX99" fmla="*/ 745123 w 3619883"/>
                <a:gd name="connsiteY99" fmla="*/ 40157 h 4275461"/>
                <a:gd name="connsiteX100" fmla="*/ 789493 w 3619883"/>
                <a:gd name="connsiteY100" fmla="*/ 36327 h 4275461"/>
                <a:gd name="connsiteX101" fmla="*/ 854255 w 3619883"/>
                <a:gd name="connsiteY101" fmla="*/ 68887 h 4275461"/>
                <a:gd name="connsiteX102" fmla="*/ 897520 w 3619883"/>
                <a:gd name="connsiteY102" fmla="*/ 88629 h 4275461"/>
                <a:gd name="connsiteX103" fmla="*/ 940510 w 3619883"/>
                <a:gd name="connsiteY103" fmla="*/ 114265 h 4275461"/>
                <a:gd name="connsiteX104" fmla="*/ 1082712 w 3619883"/>
                <a:gd name="connsiteY104" fmla="*/ 144543 h 4275461"/>
                <a:gd name="connsiteX105" fmla="*/ 1205348 w 3619883"/>
                <a:gd name="connsiteY105" fmla="*/ 120753 h 4275461"/>
                <a:gd name="connsiteX106" fmla="*/ 1271764 w 3619883"/>
                <a:gd name="connsiteY106" fmla="*/ 117956 h 4275461"/>
                <a:gd name="connsiteX107" fmla="*/ 1315583 w 3619883"/>
                <a:gd name="connsiteY107" fmla="*/ 125912 h 4275461"/>
                <a:gd name="connsiteX108" fmla="*/ 1359125 w 3619883"/>
                <a:gd name="connsiteY108" fmla="*/ 139761 h 4275461"/>
                <a:gd name="connsiteX109" fmla="*/ 1391919 w 3619883"/>
                <a:gd name="connsiteY109" fmla="*/ 147202 h 4275461"/>
                <a:gd name="connsiteX110" fmla="*/ 1436563 w 3619883"/>
                <a:gd name="connsiteY110" fmla="*/ 137480 h 4275461"/>
                <a:gd name="connsiteX111" fmla="*/ 1471566 w 3619883"/>
                <a:gd name="connsiteY111" fmla="*/ 97777 h 4275461"/>
                <a:gd name="connsiteX112" fmla="*/ 1505739 w 3619883"/>
                <a:gd name="connsiteY112" fmla="*/ 75753 h 4275461"/>
                <a:gd name="connsiteX113" fmla="*/ 1590891 w 3619883"/>
                <a:gd name="connsiteY113" fmla="*/ 144702 h 4275461"/>
                <a:gd name="connsiteX114" fmla="*/ 1625616 w 3619883"/>
                <a:gd name="connsiteY114" fmla="*/ 110893 h 4275461"/>
                <a:gd name="connsiteX115" fmla="*/ 1658964 w 3619883"/>
                <a:gd name="connsiteY115" fmla="*/ 106547 h 4275461"/>
                <a:gd name="connsiteX116" fmla="*/ 1746598 w 3619883"/>
                <a:gd name="connsiteY116" fmla="*/ 122460 h 4275461"/>
                <a:gd name="connsiteX117" fmla="*/ 1811913 w 3619883"/>
                <a:gd name="connsiteY117" fmla="*/ 143234 h 4275461"/>
                <a:gd name="connsiteX118" fmla="*/ 1856557 w 3619883"/>
                <a:gd name="connsiteY118" fmla="*/ 133511 h 4275461"/>
                <a:gd name="connsiteX119" fmla="*/ 2066003 w 3619883"/>
                <a:gd name="connsiteY119" fmla="*/ 143313 h 4275461"/>
                <a:gd name="connsiteX120" fmla="*/ 2177615 w 3619883"/>
                <a:gd name="connsiteY120" fmla="*/ 119007 h 4275461"/>
                <a:gd name="connsiteX121" fmla="*/ 2255883 w 3619883"/>
                <a:gd name="connsiteY121" fmla="*/ 99047 h 4275461"/>
                <a:gd name="connsiteX122" fmla="*/ 2344622 w 3619883"/>
                <a:gd name="connsiteY122" fmla="*/ 91388 h 4275461"/>
                <a:gd name="connsiteX123" fmla="*/ 2455682 w 3619883"/>
                <a:gd name="connsiteY123" fmla="*/ 78869 h 4275461"/>
                <a:gd name="connsiteX124" fmla="*/ 2632609 w 3619883"/>
                <a:gd name="connsiteY124" fmla="*/ 75338 h 4275461"/>
                <a:gd name="connsiteX125" fmla="*/ 2742291 w 3619883"/>
                <a:gd name="connsiteY125" fmla="*/ 92282 h 4275461"/>
                <a:gd name="connsiteX126" fmla="*/ 2851974 w 3619883"/>
                <a:gd name="connsiteY126" fmla="*/ 109227 h 4275461"/>
                <a:gd name="connsiteX127" fmla="*/ 2907643 w 3619883"/>
                <a:gd name="connsiteY127" fmla="*/ 100020 h 4275461"/>
                <a:gd name="connsiteX128" fmla="*/ 2944022 w 3619883"/>
                <a:gd name="connsiteY128" fmla="*/ 30853 h 4275461"/>
                <a:gd name="connsiteX129" fmla="*/ 3022289 w 3619883"/>
                <a:gd name="connsiteY129" fmla="*/ 10893 h 4275461"/>
                <a:gd name="connsiteX130" fmla="*/ 3054807 w 3619883"/>
                <a:gd name="connsiteY130" fmla="*/ 24226 h 4275461"/>
                <a:gd name="connsiteX131" fmla="*/ 3141892 w 3619883"/>
                <a:gd name="connsiteY131" fmla="*/ 51925 h 4275461"/>
                <a:gd name="connsiteX132" fmla="*/ 3185711 w 3619883"/>
                <a:gd name="connsiteY132" fmla="*/ 59881 h 4275461"/>
                <a:gd name="connsiteX133" fmla="*/ 3219056 w 3619883"/>
                <a:gd name="connsiteY133" fmla="*/ 55536 h 4275461"/>
                <a:gd name="connsiteX134" fmla="*/ 3263425 w 3619883"/>
                <a:gd name="connsiteY134" fmla="*/ 51706 h 4275461"/>
                <a:gd name="connsiteX135" fmla="*/ 3296219 w 3619883"/>
                <a:gd name="connsiteY135" fmla="*/ 59147 h 4275461"/>
                <a:gd name="connsiteX136" fmla="*/ 3319094 w 3619883"/>
                <a:gd name="connsiteY136" fmla="*/ 42500 h 4275461"/>
                <a:gd name="connsiteX137" fmla="*/ 3420511 w 3619883"/>
                <a:gd name="connsiteY137" fmla="*/ 0 h 4275461"/>
                <a:gd name="connsiteX138" fmla="*/ 3453305 w 3619883"/>
                <a:gd name="connsiteY138" fmla="*/ 7440 h 4275461"/>
                <a:gd name="connsiteX139" fmla="*/ 3496571 w 3619883"/>
                <a:gd name="connsiteY139" fmla="*/ 27182 h 4275461"/>
                <a:gd name="connsiteX140" fmla="*/ 3602117 w 3619883"/>
                <a:gd name="connsiteY140" fmla="*/ 132521 h 4275461"/>
                <a:gd name="connsiteX141" fmla="*/ 3619883 w 3619883"/>
                <a:gd name="connsiteY141" fmla="*/ 140049 h 4275461"/>
                <a:gd name="connsiteX142" fmla="*/ 3619883 w 3619883"/>
                <a:gd name="connsiteY14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70899 w 3619883"/>
                <a:gd name="connsiteY2" fmla="*/ 4128157 h 4275461"/>
                <a:gd name="connsiteX3" fmla="*/ 3327149 w 3619883"/>
                <a:gd name="connsiteY3" fmla="*/ 4128157 h 4275461"/>
                <a:gd name="connsiteX4" fmla="*/ 3269726 w 3619883"/>
                <a:gd name="connsiteY4" fmla="*/ 4275461 h 4275461"/>
                <a:gd name="connsiteX5" fmla="*/ 3052674 w 3619883"/>
                <a:gd name="connsiteY5" fmla="*/ 4275461 h 4275461"/>
                <a:gd name="connsiteX6" fmla="*/ 3096002 w 3619883"/>
                <a:gd name="connsiteY6" fmla="*/ 4128157 h 4275461"/>
                <a:gd name="connsiteX7" fmla="*/ 3137725 w 3619883"/>
                <a:gd name="connsiteY7" fmla="*/ 4128157 h 4275461"/>
                <a:gd name="connsiteX8" fmla="*/ 3137725 w 3619883"/>
                <a:gd name="connsiteY8" fmla="*/ 3951392 h 4275461"/>
                <a:gd name="connsiteX9" fmla="*/ 2959941 w 3619883"/>
                <a:gd name="connsiteY9" fmla="*/ 3951392 h 4275461"/>
                <a:gd name="connsiteX10" fmla="*/ 2959941 w 3619883"/>
                <a:gd name="connsiteY10" fmla="*/ 4128157 h 4275461"/>
                <a:gd name="connsiteX11" fmla="*/ 2996846 w 3619883"/>
                <a:gd name="connsiteY11" fmla="*/ 4128157 h 4275461"/>
                <a:gd name="connsiteX12" fmla="*/ 3014011 w 3619883"/>
                <a:gd name="connsiteY12" fmla="*/ 4275461 h 4275461"/>
                <a:gd name="connsiteX13" fmla="*/ 2761042 w 3619883"/>
                <a:gd name="connsiteY13" fmla="*/ 4275461 h 4275461"/>
                <a:gd name="connsiteX14" fmla="*/ 2761042 w 3619883"/>
                <a:gd name="connsiteY14" fmla="*/ 4128157 h 4275461"/>
                <a:gd name="connsiteX15" fmla="*/ 2826768 w 3619883"/>
                <a:gd name="connsiteY15" fmla="*/ 4128157 h 4275461"/>
                <a:gd name="connsiteX16" fmla="*/ 2826768 w 3619883"/>
                <a:gd name="connsiteY16" fmla="*/ 3951392 h 4275461"/>
                <a:gd name="connsiteX17" fmla="*/ 2648983 w 3619883"/>
                <a:gd name="connsiteY17" fmla="*/ 3951392 h 4275461"/>
                <a:gd name="connsiteX18" fmla="*/ 2648983 w 3619883"/>
                <a:gd name="connsiteY18" fmla="*/ 4128157 h 4275461"/>
                <a:gd name="connsiteX19" fmla="*/ 2690646 w 3619883"/>
                <a:gd name="connsiteY19" fmla="*/ 4128157 h 4275461"/>
                <a:gd name="connsiteX20" fmla="*/ 2690646 w 3619883"/>
                <a:gd name="connsiteY20" fmla="*/ 4275461 h 4275461"/>
                <a:gd name="connsiteX21" fmla="*/ 2511710 w 3619883"/>
                <a:gd name="connsiteY21" fmla="*/ 4275461 h 4275461"/>
                <a:gd name="connsiteX22" fmla="*/ 2454288 w 3619883"/>
                <a:gd name="connsiteY22" fmla="*/ 4128157 h 4275461"/>
                <a:gd name="connsiteX23" fmla="*/ 2515810 w 3619883"/>
                <a:gd name="connsiteY23" fmla="*/ 4128157 h 4275461"/>
                <a:gd name="connsiteX24" fmla="*/ 2515810 w 3619883"/>
                <a:gd name="connsiteY24" fmla="*/ 3951392 h 4275461"/>
                <a:gd name="connsiteX25" fmla="*/ 2338025 w 3619883"/>
                <a:gd name="connsiteY25" fmla="*/ 3951392 h 4275461"/>
                <a:gd name="connsiteX26" fmla="*/ 2338025 w 3619883"/>
                <a:gd name="connsiteY26" fmla="*/ 4128157 h 4275461"/>
                <a:gd name="connsiteX27" fmla="*/ 2395120 w 3619883"/>
                <a:gd name="connsiteY27" fmla="*/ 4128157 h 4275461"/>
                <a:gd name="connsiteX28" fmla="*/ 2337697 w 3619883"/>
                <a:gd name="connsiteY28" fmla="*/ 4275461 h 4275461"/>
                <a:gd name="connsiteX29" fmla="*/ 2150155 w 3619883"/>
                <a:gd name="connsiteY29" fmla="*/ 4275461 h 4275461"/>
                <a:gd name="connsiteX30" fmla="*/ 2150155 w 3619883"/>
                <a:gd name="connsiteY30" fmla="*/ 4128157 h 4275461"/>
                <a:gd name="connsiteX31" fmla="*/ 2204852 w 3619883"/>
                <a:gd name="connsiteY31" fmla="*/ 4128157 h 4275461"/>
                <a:gd name="connsiteX32" fmla="*/ 2204852 w 3619883"/>
                <a:gd name="connsiteY32" fmla="*/ 3951392 h 4275461"/>
                <a:gd name="connsiteX33" fmla="*/ 2027068 w 3619883"/>
                <a:gd name="connsiteY33" fmla="*/ 3951392 h 4275461"/>
                <a:gd name="connsiteX34" fmla="*/ 2027068 w 3619883"/>
                <a:gd name="connsiteY34" fmla="*/ 4128157 h 4275461"/>
                <a:gd name="connsiteX35" fmla="*/ 2079759 w 3619883"/>
                <a:gd name="connsiteY35" fmla="*/ 4128157 h 4275461"/>
                <a:gd name="connsiteX36" fmla="*/ 2079759 w 3619883"/>
                <a:gd name="connsiteY36" fmla="*/ 4275461 h 4275461"/>
                <a:gd name="connsiteX37" fmla="*/ 1824703 w 3619883"/>
                <a:gd name="connsiteY37" fmla="*/ 4275461 h 4275461"/>
                <a:gd name="connsiteX38" fmla="*/ 1834468 w 3619883"/>
                <a:gd name="connsiteY38" fmla="*/ 4128157 h 4275461"/>
                <a:gd name="connsiteX39" fmla="*/ 1893894 w 3619883"/>
                <a:gd name="connsiteY39" fmla="*/ 4128157 h 4275461"/>
                <a:gd name="connsiteX40" fmla="*/ 1893894 w 3619883"/>
                <a:gd name="connsiteY40" fmla="*/ 3951392 h 4275461"/>
                <a:gd name="connsiteX41" fmla="*/ 1716110 w 3619883"/>
                <a:gd name="connsiteY41" fmla="*/ 3951392 h 4275461"/>
                <a:gd name="connsiteX42" fmla="*/ 1716110 w 3619883"/>
                <a:gd name="connsiteY42" fmla="*/ 4006431 h 4275461"/>
                <a:gd name="connsiteX43" fmla="*/ 1703447 w 3619883"/>
                <a:gd name="connsiteY43" fmla="*/ 4007960 h 4275461"/>
                <a:gd name="connsiteX44" fmla="*/ 1716110 w 3619883"/>
                <a:gd name="connsiteY44" fmla="*/ 4044284 h 4275461"/>
                <a:gd name="connsiteX45" fmla="*/ 1716110 w 3619883"/>
                <a:gd name="connsiteY45" fmla="*/ 4128157 h 4275461"/>
                <a:gd name="connsiteX46" fmla="*/ 1745346 w 3619883"/>
                <a:gd name="connsiteY46" fmla="*/ 4128157 h 4275461"/>
                <a:gd name="connsiteX47" fmla="*/ 1796694 w 3619883"/>
                <a:gd name="connsiteY47" fmla="*/ 4275461 h 4275461"/>
                <a:gd name="connsiteX48" fmla="*/ 1558844 w 3619883"/>
                <a:gd name="connsiteY48" fmla="*/ 4275461 h 4275461"/>
                <a:gd name="connsiteX49" fmla="*/ 1517252 w 3619883"/>
                <a:gd name="connsiteY49" fmla="*/ 4128157 h 4275461"/>
                <a:gd name="connsiteX50" fmla="*/ 1582936 w 3619883"/>
                <a:gd name="connsiteY50" fmla="*/ 4128157 h 4275461"/>
                <a:gd name="connsiteX51" fmla="*/ 1582936 w 3619883"/>
                <a:gd name="connsiteY51" fmla="*/ 3951392 h 4275461"/>
                <a:gd name="connsiteX52" fmla="*/ 1405151 w 3619883"/>
                <a:gd name="connsiteY52" fmla="*/ 3951392 h 4275461"/>
                <a:gd name="connsiteX53" fmla="*/ 1405151 w 3619883"/>
                <a:gd name="connsiteY53" fmla="*/ 4128157 h 4275461"/>
                <a:gd name="connsiteX54" fmla="*/ 1468988 w 3619883"/>
                <a:gd name="connsiteY54" fmla="*/ 4128157 h 4275461"/>
                <a:gd name="connsiteX55" fmla="*/ 1427396 w 3619883"/>
                <a:gd name="connsiteY55" fmla="*/ 4275461 h 4275461"/>
                <a:gd name="connsiteX56" fmla="*/ 1210751 w 3619883"/>
                <a:gd name="connsiteY56" fmla="*/ 4275461 h 4275461"/>
                <a:gd name="connsiteX57" fmla="*/ 1210751 w 3619883"/>
                <a:gd name="connsiteY57" fmla="*/ 4128157 h 4275461"/>
                <a:gd name="connsiteX58" fmla="*/ 1271978 w 3619883"/>
                <a:gd name="connsiteY58" fmla="*/ 4128157 h 4275461"/>
                <a:gd name="connsiteX59" fmla="*/ 1271978 w 3619883"/>
                <a:gd name="connsiteY59" fmla="*/ 3951392 h 4275461"/>
                <a:gd name="connsiteX60" fmla="*/ 1094193 w 3619883"/>
                <a:gd name="connsiteY60" fmla="*/ 3951392 h 4275461"/>
                <a:gd name="connsiteX61" fmla="*/ 1094193 w 3619883"/>
                <a:gd name="connsiteY61" fmla="*/ 4128157 h 4275461"/>
                <a:gd name="connsiteX62" fmla="*/ 1140354 w 3619883"/>
                <a:gd name="connsiteY62" fmla="*/ 4128157 h 4275461"/>
                <a:gd name="connsiteX63" fmla="*/ 1140354 w 3619883"/>
                <a:gd name="connsiteY63" fmla="*/ 4275461 h 4275461"/>
                <a:gd name="connsiteX64" fmla="*/ 953807 w 3619883"/>
                <a:gd name="connsiteY64" fmla="*/ 4275461 h 4275461"/>
                <a:gd name="connsiteX65" fmla="*/ 912215 w 3619883"/>
                <a:gd name="connsiteY65" fmla="*/ 4128157 h 4275461"/>
                <a:gd name="connsiteX66" fmla="*/ 961020 w 3619883"/>
                <a:gd name="connsiteY66" fmla="*/ 4128157 h 4275461"/>
                <a:gd name="connsiteX67" fmla="*/ 961020 w 3619883"/>
                <a:gd name="connsiteY67" fmla="*/ 3951392 h 4275461"/>
                <a:gd name="connsiteX68" fmla="*/ 783235 w 3619883"/>
                <a:gd name="connsiteY68" fmla="*/ 3951392 h 4275461"/>
                <a:gd name="connsiteX69" fmla="*/ 783235 w 3619883"/>
                <a:gd name="connsiteY69" fmla="*/ 4128157 h 4275461"/>
                <a:gd name="connsiteX70" fmla="*/ 871024 w 3619883"/>
                <a:gd name="connsiteY70" fmla="*/ 4128157 h 4275461"/>
                <a:gd name="connsiteX71" fmla="*/ 829432 w 3619883"/>
                <a:gd name="connsiteY71" fmla="*/ 4275461 h 4275461"/>
                <a:gd name="connsiteX72" fmla="*/ 611484 w 3619883"/>
                <a:gd name="connsiteY72" fmla="*/ 4275461 h 4275461"/>
                <a:gd name="connsiteX73" fmla="*/ 621247 w 3619883"/>
                <a:gd name="connsiteY73" fmla="*/ 4128157 h 4275461"/>
                <a:gd name="connsiteX74" fmla="*/ 650062 w 3619883"/>
                <a:gd name="connsiteY74" fmla="*/ 4128157 h 4275461"/>
                <a:gd name="connsiteX75" fmla="*/ 650062 w 3619883"/>
                <a:gd name="connsiteY75" fmla="*/ 3951392 h 4275461"/>
                <a:gd name="connsiteX76" fmla="*/ 472277 w 3619883"/>
                <a:gd name="connsiteY76" fmla="*/ 3951392 h 4275461"/>
                <a:gd name="connsiteX77" fmla="*/ 472277 w 3619883"/>
                <a:gd name="connsiteY77" fmla="*/ 4128157 h 4275461"/>
                <a:gd name="connsiteX78" fmla="*/ 522650 w 3619883"/>
                <a:gd name="connsiteY78" fmla="*/ 4128157 h 4275461"/>
                <a:gd name="connsiteX79" fmla="*/ 573998 w 3619883"/>
                <a:gd name="connsiteY79" fmla="*/ 4275461 h 4275461"/>
                <a:gd name="connsiteX80" fmla="*/ 336164 w 3619883"/>
                <a:gd name="connsiteY80" fmla="*/ 4275461 h 4275461"/>
                <a:gd name="connsiteX81" fmla="*/ 294572 w 3619883"/>
                <a:gd name="connsiteY81" fmla="*/ 4128157 h 4275461"/>
                <a:gd name="connsiteX82" fmla="*/ 339106 w 3619883"/>
                <a:gd name="connsiteY82" fmla="*/ 4128157 h 4275461"/>
                <a:gd name="connsiteX83" fmla="*/ 339106 w 3619883"/>
                <a:gd name="connsiteY83" fmla="*/ 3951392 h 4275461"/>
                <a:gd name="connsiteX84" fmla="*/ 161321 w 3619883"/>
                <a:gd name="connsiteY84" fmla="*/ 3951392 h 4275461"/>
                <a:gd name="connsiteX85" fmla="*/ 161321 w 3619883"/>
                <a:gd name="connsiteY85" fmla="*/ 4128157 h 4275461"/>
                <a:gd name="connsiteX86" fmla="*/ 230914 w 3619883"/>
                <a:gd name="connsiteY86" fmla="*/ 4128157 h 4275461"/>
                <a:gd name="connsiteX87" fmla="*/ 189322 w 3619883"/>
                <a:gd name="connsiteY87" fmla="*/ 4275461 h 4275461"/>
                <a:gd name="connsiteX88" fmla="*/ 0 w 3619883"/>
                <a:gd name="connsiteY88" fmla="*/ 4275461 h 4275461"/>
                <a:gd name="connsiteX89" fmla="*/ 0 w 3619883"/>
                <a:gd name="connsiteY89" fmla="*/ 42229 h 4275461"/>
                <a:gd name="connsiteX90" fmla="*/ 42464 w 3619883"/>
                <a:gd name="connsiteY90" fmla="*/ 40518 h 4275461"/>
                <a:gd name="connsiteX91" fmla="*/ 137733 w 3619883"/>
                <a:gd name="connsiteY91" fmla="*/ 35355 h 4275461"/>
                <a:gd name="connsiteX92" fmla="*/ 270565 w 3619883"/>
                <a:gd name="connsiteY92" fmla="*/ 29759 h 4275461"/>
                <a:gd name="connsiteX93" fmla="*/ 479734 w 3619883"/>
                <a:gd name="connsiteY93" fmla="*/ 45455 h 4275461"/>
                <a:gd name="connsiteX94" fmla="*/ 524103 w 3619883"/>
                <a:gd name="connsiteY94" fmla="*/ 41625 h 4275461"/>
                <a:gd name="connsiteX95" fmla="*/ 624416 w 3619883"/>
                <a:gd name="connsiteY95" fmla="*/ 22696 h 4275461"/>
                <a:gd name="connsiteX96" fmla="*/ 657762 w 3619883"/>
                <a:gd name="connsiteY96" fmla="*/ 18351 h 4275461"/>
                <a:gd name="connsiteX97" fmla="*/ 690557 w 3619883"/>
                <a:gd name="connsiteY97" fmla="*/ 25792 h 4275461"/>
                <a:gd name="connsiteX98" fmla="*/ 745123 w 3619883"/>
                <a:gd name="connsiteY98" fmla="*/ 40157 h 4275461"/>
                <a:gd name="connsiteX99" fmla="*/ 789493 w 3619883"/>
                <a:gd name="connsiteY99" fmla="*/ 36327 h 4275461"/>
                <a:gd name="connsiteX100" fmla="*/ 854255 w 3619883"/>
                <a:gd name="connsiteY100" fmla="*/ 68887 h 4275461"/>
                <a:gd name="connsiteX101" fmla="*/ 897520 w 3619883"/>
                <a:gd name="connsiteY101" fmla="*/ 88629 h 4275461"/>
                <a:gd name="connsiteX102" fmla="*/ 940510 w 3619883"/>
                <a:gd name="connsiteY102" fmla="*/ 114265 h 4275461"/>
                <a:gd name="connsiteX103" fmla="*/ 1082712 w 3619883"/>
                <a:gd name="connsiteY103" fmla="*/ 144543 h 4275461"/>
                <a:gd name="connsiteX104" fmla="*/ 1205348 w 3619883"/>
                <a:gd name="connsiteY104" fmla="*/ 120753 h 4275461"/>
                <a:gd name="connsiteX105" fmla="*/ 1271764 w 3619883"/>
                <a:gd name="connsiteY105" fmla="*/ 117956 h 4275461"/>
                <a:gd name="connsiteX106" fmla="*/ 1315583 w 3619883"/>
                <a:gd name="connsiteY106" fmla="*/ 125912 h 4275461"/>
                <a:gd name="connsiteX107" fmla="*/ 1359125 w 3619883"/>
                <a:gd name="connsiteY107" fmla="*/ 139761 h 4275461"/>
                <a:gd name="connsiteX108" fmla="*/ 1391919 w 3619883"/>
                <a:gd name="connsiteY108" fmla="*/ 147202 h 4275461"/>
                <a:gd name="connsiteX109" fmla="*/ 1436563 w 3619883"/>
                <a:gd name="connsiteY109" fmla="*/ 137480 h 4275461"/>
                <a:gd name="connsiteX110" fmla="*/ 1471566 w 3619883"/>
                <a:gd name="connsiteY110" fmla="*/ 97777 h 4275461"/>
                <a:gd name="connsiteX111" fmla="*/ 1505739 w 3619883"/>
                <a:gd name="connsiteY111" fmla="*/ 75753 h 4275461"/>
                <a:gd name="connsiteX112" fmla="*/ 1590891 w 3619883"/>
                <a:gd name="connsiteY112" fmla="*/ 144702 h 4275461"/>
                <a:gd name="connsiteX113" fmla="*/ 1625616 w 3619883"/>
                <a:gd name="connsiteY113" fmla="*/ 110893 h 4275461"/>
                <a:gd name="connsiteX114" fmla="*/ 1658964 w 3619883"/>
                <a:gd name="connsiteY114" fmla="*/ 106547 h 4275461"/>
                <a:gd name="connsiteX115" fmla="*/ 1746598 w 3619883"/>
                <a:gd name="connsiteY115" fmla="*/ 122460 h 4275461"/>
                <a:gd name="connsiteX116" fmla="*/ 1811913 w 3619883"/>
                <a:gd name="connsiteY116" fmla="*/ 143234 h 4275461"/>
                <a:gd name="connsiteX117" fmla="*/ 1856557 w 3619883"/>
                <a:gd name="connsiteY117" fmla="*/ 133511 h 4275461"/>
                <a:gd name="connsiteX118" fmla="*/ 2066003 w 3619883"/>
                <a:gd name="connsiteY118" fmla="*/ 143313 h 4275461"/>
                <a:gd name="connsiteX119" fmla="*/ 2177615 w 3619883"/>
                <a:gd name="connsiteY119" fmla="*/ 119007 h 4275461"/>
                <a:gd name="connsiteX120" fmla="*/ 2255883 w 3619883"/>
                <a:gd name="connsiteY120" fmla="*/ 99047 h 4275461"/>
                <a:gd name="connsiteX121" fmla="*/ 2344622 w 3619883"/>
                <a:gd name="connsiteY121" fmla="*/ 91388 h 4275461"/>
                <a:gd name="connsiteX122" fmla="*/ 2455682 w 3619883"/>
                <a:gd name="connsiteY122" fmla="*/ 78869 h 4275461"/>
                <a:gd name="connsiteX123" fmla="*/ 2632609 w 3619883"/>
                <a:gd name="connsiteY123" fmla="*/ 75338 h 4275461"/>
                <a:gd name="connsiteX124" fmla="*/ 2742291 w 3619883"/>
                <a:gd name="connsiteY124" fmla="*/ 92282 h 4275461"/>
                <a:gd name="connsiteX125" fmla="*/ 2851974 w 3619883"/>
                <a:gd name="connsiteY125" fmla="*/ 109227 h 4275461"/>
                <a:gd name="connsiteX126" fmla="*/ 2907643 w 3619883"/>
                <a:gd name="connsiteY126" fmla="*/ 100020 h 4275461"/>
                <a:gd name="connsiteX127" fmla="*/ 2944022 w 3619883"/>
                <a:gd name="connsiteY127" fmla="*/ 30853 h 4275461"/>
                <a:gd name="connsiteX128" fmla="*/ 3022289 w 3619883"/>
                <a:gd name="connsiteY128" fmla="*/ 10893 h 4275461"/>
                <a:gd name="connsiteX129" fmla="*/ 3054807 w 3619883"/>
                <a:gd name="connsiteY129" fmla="*/ 24226 h 4275461"/>
                <a:gd name="connsiteX130" fmla="*/ 3141892 w 3619883"/>
                <a:gd name="connsiteY130" fmla="*/ 51925 h 4275461"/>
                <a:gd name="connsiteX131" fmla="*/ 3185711 w 3619883"/>
                <a:gd name="connsiteY131" fmla="*/ 59881 h 4275461"/>
                <a:gd name="connsiteX132" fmla="*/ 3219056 w 3619883"/>
                <a:gd name="connsiteY132" fmla="*/ 55536 h 4275461"/>
                <a:gd name="connsiteX133" fmla="*/ 3263425 w 3619883"/>
                <a:gd name="connsiteY133" fmla="*/ 51706 h 4275461"/>
                <a:gd name="connsiteX134" fmla="*/ 3296219 w 3619883"/>
                <a:gd name="connsiteY134" fmla="*/ 59147 h 4275461"/>
                <a:gd name="connsiteX135" fmla="*/ 3319094 w 3619883"/>
                <a:gd name="connsiteY135" fmla="*/ 42500 h 4275461"/>
                <a:gd name="connsiteX136" fmla="*/ 3420511 w 3619883"/>
                <a:gd name="connsiteY136" fmla="*/ 0 h 4275461"/>
                <a:gd name="connsiteX137" fmla="*/ 3453305 w 3619883"/>
                <a:gd name="connsiteY137" fmla="*/ 7440 h 4275461"/>
                <a:gd name="connsiteX138" fmla="*/ 3496571 w 3619883"/>
                <a:gd name="connsiteY138" fmla="*/ 27182 h 4275461"/>
                <a:gd name="connsiteX139" fmla="*/ 3602117 w 3619883"/>
                <a:gd name="connsiteY139" fmla="*/ 132521 h 4275461"/>
                <a:gd name="connsiteX140" fmla="*/ 3619883 w 3619883"/>
                <a:gd name="connsiteY140" fmla="*/ 140049 h 4275461"/>
                <a:gd name="connsiteX141" fmla="*/ 3619883 w 3619883"/>
                <a:gd name="connsiteY14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70899 w 3619883"/>
                <a:gd name="connsiteY2" fmla="*/ 4128157 h 4275461"/>
                <a:gd name="connsiteX3" fmla="*/ 3269726 w 3619883"/>
                <a:gd name="connsiteY3" fmla="*/ 4275461 h 4275461"/>
                <a:gd name="connsiteX4" fmla="*/ 3052674 w 3619883"/>
                <a:gd name="connsiteY4" fmla="*/ 4275461 h 4275461"/>
                <a:gd name="connsiteX5" fmla="*/ 3096002 w 3619883"/>
                <a:gd name="connsiteY5" fmla="*/ 4128157 h 4275461"/>
                <a:gd name="connsiteX6" fmla="*/ 3137725 w 3619883"/>
                <a:gd name="connsiteY6" fmla="*/ 4128157 h 4275461"/>
                <a:gd name="connsiteX7" fmla="*/ 3137725 w 3619883"/>
                <a:gd name="connsiteY7" fmla="*/ 3951392 h 4275461"/>
                <a:gd name="connsiteX8" fmla="*/ 2959941 w 3619883"/>
                <a:gd name="connsiteY8" fmla="*/ 3951392 h 4275461"/>
                <a:gd name="connsiteX9" fmla="*/ 2959941 w 3619883"/>
                <a:gd name="connsiteY9" fmla="*/ 4128157 h 4275461"/>
                <a:gd name="connsiteX10" fmla="*/ 2996846 w 3619883"/>
                <a:gd name="connsiteY10" fmla="*/ 4128157 h 4275461"/>
                <a:gd name="connsiteX11" fmla="*/ 3014011 w 3619883"/>
                <a:gd name="connsiteY11" fmla="*/ 4275461 h 4275461"/>
                <a:gd name="connsiteX12" fmla="*/ 2761042 w 3619883"/>
                <a:gd name="connsiteY12" fmla="*/ 4275461 h 4275461"/>
                <a:gd name="connsiteX13" fmla="*/ 2761042 w 3619883"/>
                <a:gd name="connsiteY13" fmla="*/ 4128157 h 4275461"/>
                <a:gd name="connsiteX14" fmla="*/ 2826768 w 3619883"/>
                <a:gd name="connsiteY14" fmla="*/ 4128157 h 4275461"/>
                <a:gd name="connsiteX15" fmla="*/ 2826768 w 3619883"/>
                <a:gd name="connsiteY15" fmla="*/ 3951392 h 4275461"/>
                <a:gd name="connsiteX16" fmla="*/ 2648983 w 3619883"/>
                <a:gd name="connsiteY16" fmla="*/ 3951392 h 4275461"/>
                <a:gd name="connsiteX17" fmla="*/ 2648983 w 3619883"/>
                <a:gd name="connsiteY17" fmla="*/ 4128157 h 4275461"/>
                <a:gd name="connsiteX18" fmla="*/ 2690646 w 3619883"/>
                <a:gd name="connsiteY18" fmla="*/ 4128157 h 4275461"/>
                <a:gd name="connsiteX19" fmla="*/ 2690646 w 3619883"/>
                <a:gd name="connsiteY19" fmla="*/ 4275461 h 4275461"/>
                <a:gd name="connsiteX20" fmla="*/ 2511710 w 3619883"/>
                <a:gd name="connsiteY20" fmla="*/ 4275461 h 4275461"/>
                <a:gd name="connsiteX21" fmla="*/ 2454288 w 3619883"/>
                <a:gd name="connsiteY21" fmla="*/ 4128157 h 4275461"/>
                <a:gd name="connsiteX22" fmla="*/ 2515810 w 3619883"/>
                <a:gd name="connsiteY22" fmla="*/ 4128157 h 4275461"/>
                <a:gd name="connsiteX23" fmla="*/ 2515810 w 3619883"/>
                <a:gd name="connsiteY23" fmla="*/ 3951392 h 4275461"/>
                <a:gd name="connsiteX24" fmla="*/ 2338025 w 3619883"/>
                <a:gd name="connsiteY24" fmla="*/ 3951392 h 4275461"/>
                <a:gd name="connsiteX25" fmla="*/ 2338025 w 3619883"/>
                <a:gd name="connsiteY25" fmla="*/ 4128157 h 4275461"/>
                <a:gd name="connsiteX26" fmla="*/ 2395120 w 3619883"/>
                <a:gd name="connsiteY26" fmla="*/ 4128157 h 4275461"/>
                <a:gd name="connsiteX27" fmla="*/ 2337697 w 3619883"/>
                <a:gd name="connsiteY27" fmla="*/ 4275461 h 4275461"/>
                <a:gd name="connsiteX28" fmla="*/ 2150155 w 3619883"/>
                <a:gd name="connsiteY28" fmla="*/ 4275461 h 4275461"/>
                <a:gd name="connsiteX29" fmla="*/ 2150155 w 3619883"/>
                <a:gd name="connsiteY29" fmla="*/ 4128157 h 4275461"/>
                <a:gd name="connsiteX30" fmla="*/ 2204852 w 3619883"/>
                <a:gd name="connsiteY30" fmla="*/ 4128157 h 4275461"/>
                <a:gd name="connsiteX31" fmla="*/ 2204852 w 3619883"/>
                <a:gd name="connsiteY31" fmla="*/ 3951392 h 4275461"/>
                <a:gd name="connsiteX32" fmla="*/ 2027068 w 3619883"/>
                <a:gd name="connsiteY32" fmla="*/ 3951392 h 4275461"/>
                <a:gd name="connsiteX33" fmla="*/ 2027068 w 3619883"/>
                <a:gd name="connsiteY33" fmla="*/ 4128157 h 4275461"/>
                <a:gd name="connsiteX34" fmla="*/ 2079759 w 3619883"/>
                <a:gd name="connsiteY34" fmla="*/ 4128157 h 4275461"/>
                <a:gd name="connsiteX35" fmla="*/ 2079759 w 3619883"/>
                <a:gd name="connsiteY35" fmla="*/ 4275461 h 4275461"/>
                <a:gd name="connsiteX36" fmla="*/ 1824703 w 3619883"/>
                <a:gd name="connsiteY36" fmla="*/ 4275461 h 4275461"/>
                <a:gd name="connsiteX37" fmla="*/ 1834468 w 3619883"/>
                <a:gd name="connsiteY37" fmla="*/ 4128157 h 4275461"/>
                <a:gd name="connsiteX38" fmla="*/ 1893894 w 3619883"/>
                <a:gd name="connsiteY38" fmla="*/ 4128157 h 4275461"/>
                <a:gd name="connsiteX39" fmla="*/ 1893894 w 3619883"/>
                <a:gd name="connsiteY39" fmla="*/ 3951392 h 4275461"/>
                <a:gd name="connsiteX40" fmla="*/ 1716110 w 3619883"/>
                <a:gd name="connsiteY40" fmla="*/ 3951392 h 4275461"/>
                <a:gd name="connsiteX41" fmla="*/ 1716110 w 3619883"/>
                <a:gd name="connsiteY41" fmla="*/ 4006431 h 4275461"/>
                <a:gd name="connsiteX42" fmla="*/ 1703447 w 3619883"/>
                <a:gd name="connsiteY42" fmla="*/ 4007960 h 4275461"/>
                <a:gd name="connsiteX43" fmla="*/ 1716110 w 3619883"/>
                <a:gd name="connsiteY43" fmla="*/ 4044284 h 4275461"/>
                <a:gd name="connsiteX44" fmla="*/ 1716110 w 3619883"/>
                <a:gd name="connsiteY44" fmla="*/ 4128157 h 4275461"/>
                <a:gd name="connsiteX45" fmla="*/ 1745346 w 3619883"/>
                <a:gd name="connsiteY45" fmla="*/ 4128157 h 4275461"/>
                <a:gd name="connsiteX46" fmla="*/ 1796694 w 3619883"/>
                <a:gd name="connsiteY46" fmla="*/ 4275461 h 4275461"/>
                <a:gd name="connsiteX47" fmla="*/ 1558844 w 3619883"/>
                <a:gd name="connsiteY47" fmla="*/ 4275461 h 4275461"/>
                <a:gd name="connsiteX48" fmla="*/ 1517252 w 3619883"/>
                <a:gd name="connsiteY48" fmla="*/ 4128157 h 4275461"/>
                <a:gd name="connsiteX49" fmla="*/ 1582936 w 3619883"/>
                <a:gd name="connsiteY49" fmla="*/ 4128157 h 4275461"/>
                <a:gd name="connsiteX50" fmla="*/ 1582936 w 3619883"/>
                <a:gd name="connsiteY50" fmla="*/ 3951392 h 4275461"/>
                <a:gd name="connsiteX51" fmla="*/ 1405151 w 3619883"/>
                <a:gd name="connsiteY51" fmla="*/ 3951392 h 4275461"/>
                <a:gd name="connsiteX52" fmla="*/ 1405151 w 3619883"/>
                <a:gd name="connsiteY52" fmla="*/ 4128157 h 4275461"/>
                <a:gd name="connsiteX53" fmla="*/ 1468988 w 3619883"/>
                <a:gd name="connsiteY53" fmla="*/ 4128157 h 4275461"/>
                <a:gd name="connsiteX54" fmla="*/ 1427396 w 3619883"/>
                <a:gd name="connsiteY54" fmla="*/ 4275461 h 4275461"/>
                <a:gd name="connsiteX55" fmla="*/ 1210751 w 3619883"/>
                <a:gd name="connsiteY55" fmla="*/ 4275461 h 4275461"/>
                <a:gd name="connsiteX56" fmla="*/ 1210751 w 3619883"/>
                <a:gd name="connsiteY56" fmla="*/ 4128157 h 4275461"/>
                <a:gd name="connsiteX57" fmla="*/ 1271978 w 3619883"/>
                <a:gd name="connsiteY57" fmla="*/ 4128157 h 4275461"/>
                <a:gd name="connsiteX58" fmla="*/ 1271978 w 3619883"/>
                <a:gd name="connsiteY58" fmla="*/ 3951392 h 4275461"/>
                <a:gd name="connsiteX59" fmla="*/ 1094193 w 3619883"/>
                <a:gd name="connsiteY59" fmla="*/ 3951392 h 4275461"/>
                <a:gd name="connsiteX60" fmla="*/ 1094193 w 3619883"/>
                <a:gd name="connsiteY60" fmla="*/ 4128157 h 4275461"/>
                <a:gd name="connsiteX61" fmla="*/ 1140354 w 3619883"/>
                <a:gd name="connsiteY61" fmla="*/ 4128157 h 4275461"/>
                <a:gd name="connsiteX62" fmla="*/ 1140354 w 3619883"/>
                <a:gd name="connsiteY62" fmla="*/ 4275461 h 4275461"/>
                <a:gd name="connsiteX63" fmla="*/ 953807 w 3619883"/>
                <a:gd name="connsiteY63" fmla="*/ 4275461 h 4275461"/>
                <a:gd name="connsiteX64" fmla="*/ 912215 w 3619883"/>
                <a:gd name="connsiteY64" fmla="*/ 4128157 h 4275461"/>
                <a:gd name="connsiteX65" fmla="*/ 961020 w 3619883"/>
                <a:gd name="connsiteY65" fmla="*/ 4128157 h 4275461"/>
                <a:gd name="connsiteX66" fmla="*/ 961020 w 3619883"/>
                <a:gd name="connsiteY66" fmla="*/ 3951392 h 4275461"/>
                <a:gd name="connsiteX67" fmla="*/ 783235 w 3619883"/>
                <a:gd name="connsiteY67" fmla="*/ 3951392 h 4275461"/>
                <a:gd name="connsiteX68" fmla="*/ 783235 w 3619883"/>
                <a:gd name="connsiteY68" fmla="*/ 4128157 h 4275461"/>
                <a:gd name="connsiteX69" fmla="*/ 871024 w 3619883"/>
                <a:gd name="connsiteY69" fmla="*/ 4128157 h 4275461"/>
                <a:gd name="connsiteX70" fmla="*/ 829432 w 3619883"/>
                <a:gd name="connsiteY70" fmla="*/ 4275461 h 4275461"/>
                <a:gd name="connsiteX71" fmla="*/ 611484 w 3619883"/>
                <a:gd name="connsiteY71" fmla="*/ 4275461 h 4275461"/>
                <a:gd name="connsiteX72" fmla="*/ 621247 w 3619883"/>
                <a:gd name="connsiteY72" fmla="*/ 4128157 h 4275461"/>
                <a:gd name="connsiteX73" fmla="*/ 650062 w 3619883"/>
                <a:gd name="connsiteY73" fmla="*/ 4128157 h 4275461"/>
                <a:gd name="connsiteX74" fmla="*/ 650062 w 3619883"/>
                <a:gd name="connsiteY74" fmla="*/ 3951392 h 4275461"/>
                <a:gd name="connsiteX75" fmla="*/ 472277 w 3619883"/>
                <a:gd name="connsiteY75" fmla="*/ 3951392 h 4275461"/>
                <a:gd name="connsiteX76" fmla="*/ 472277 w 3619883"/>
                <a:gd name="connsiteY76" fmla="*/ 4128157 h 4275461"/>
                <a:gd name="connsiteX77" fmla="*/ 522650 w 3619883"/>
                <a:gd name="connsiteY77" fmla="*/ 4128157 h 4275461"/>
                <a:gd name="connsiteX78" fmla="*/ 573998 w 3619883"/>
                <a:gd name="connsiteY78" fmla="*/ 4275461 h 4275461"/>
                <a:gd name="connsiteX79" fmla="*/ 336164 w 3619883"/>
                <a:gd name="connsiteY79" fmla="*/ 4275461 h 4275461"/>
                <a:gd name="connsiteX80" fmla="*/ 294572 w 3619883"/>
                <a:gd name="connsiteY80" fmla="*/ 4128157 h 4275461"/>
                <a:gd name="connsiteX81" fmla="*/ 339106 w 3619883"/>
                <a:gd name="connsiteY81" fmla="*/ 4128157 h 4275461"/>
                <a:gd name="connsiteX82" fmla="*/ 339106 w 3619883"/>
                <a:gd name="connsiteY82" fmla="*/ 3951392 h 4275461"/>
                <a:gd name="connsiteX83" fmla="*/ 161321 w 3619883"/>
                <a:gd name="connsiteY83" fmla="*/ 3951392 h 4275461"/>
                <a:gd name="connsiteX84" fmla="*/ 161321 w 3619883"/>
                <a:gd name="connsiteY84" fmla="*/ 4128157 h 4275461"/>
                <a:gd name="connsiteX85" fmla="*/ 230914 w 3619883"/>
                <a:gd name="connsiteY85" fmla="*/ 4128157 h 4275461"/>
                <a:gd name="connsiteX86" fmla="*/ 189322 w 3619883"/>
                <a:gd name="connsiteY86" fmla="*/ 4275461 h 4275461"/>
                <a:gd name="connsiteX87" fmla="*/ 0 w 3619883"/>
                <a:gd name="connsiteY87" fmla="*/ 4275461 h 4275461"/>
                <a:gd name="connsiteX88" fmla="*/ 0 w 3619883"/>
                <a:gd name="connsiteY88" fmla="*/ 42229 h 4275461"/>
                <a:gd name="connsiteX89" fmla="*/ 42464 w 3619883"/>
                <a:gd name="connsiteY89" fmla="*/ 40518 h 4275461"/>
                <a:gd name="connsiteX90" fmla="*/ 137733 w 3619883"/>
                <a:gd name="connsiteY90" fmla="*/ 35355 h 4275461"/>
                <a:gd name="connsiteX91" fmla="*/ 270565 w 3619883"/>
                <a:gd name="connsiteY91" fmla="*/ 29759 h 4275461"/>
                <a:gd name="connsiteX92" fmla="*/ 479734 w 3619883"/>
                <a:gd name="connsiteY92" fmla="*/ 45455 h 4275461"/>
                <a:gd name="connsiteX93" fmla="*/ 524103 w 3619883"/>
                <a:gd name="connsiteY93" fmla="*/ 41625 h 4275461"/>
                <a:gd name="connsiteX94" fmla="*/ 624416 w 3619883"/>
                <a:gd name="connsiteY94" fmla="*/ 22696 h 4275461"/>
                <a:gd name="connsiteX95" fmla="*/ 657762 w 3619883"/>
                <a:gd name="connsiteY95" fmla="*/ 18351 h 4275461"/>
                <a:gd name="connsiteX96" fmla="*/ 690557 w 3619883"/>
                <a:gd name="connsiteY96" fmla="*/ 25792 h 4275461"/>
                <a:gd name="connsiteX97" fmla="*/ 745123 w 3619883"/>
                <a:gd name="connsiteY97" fmla="*/ 40157 h 4275461"/>
                <a:gd name="connsiteX98" fmla="*/ 789493 w 3619883"/>
                <a:gd name="connsiteY98" fmla="*/ 36327 h 4275461"/>
                <a:gd name="connsiteX99" fmla="*/ 854255 w 3619883"/>
                <a:gd name="connsiteY99" fmla="*/ 68887 h 4275461"/>
                <a:gd name="connsiteX100" fmla="*/ 897520 w 3619883"/>
                <a:gd name="connsiteY100" fmla="*/ 88629 h 4275461"/>
                <a:gd name="connsiteX101" fmla="*/ 940510 w 3619883"/>
                <a:gd name="connsiteY101" fmla="*/ 114265 h 4275461"/>
                <a:gd name="connsiteX102" fmla="*/ 1082712 w 3619883"/>
                <a:gd name="connsiteY102" fmla="*/ 144543 h 4275461"/>
                <a:gd name="connsiteX103" fmla="*/ 1205348 w 3619883"/>
                <a:gd name="connsiteY103" fmla="*/ 120753 h 4275461"/>
                <a:gd name="connsiteX104" fmla="*/ 1271764 w 3619883"/>
                <a:gd name="connsiteY104" fmla="*/ 117956 h 4275461"/>
                <a:gd name="connsiteX105" fmla="*/ 1315583 w 3619883"/>
                <a:gd name="connsiteY105" fmla="*/ 125912 h 4275461"/>
                <a:gd name="connsiteX106" fmla="*/ 1359125 w 3619883"/>
                <a:gd name="connsiteY106" fmla="*/ 139761 h 4275461"/>
                <a:gd name="connsiteX107" fmla="*/ 1391919 w 3619883"/>
                <a:gd name="connsiteY107" fmla="*/ 147202 h 4275461"/>
                <a:gd name="connsiteX108" fmla="*/ 1436563 w 3619883"/>
                <a:gd name="connsiteY108" fmla="*/ 137480 h 4275461"/>
                <a:gd name="connsiteX109" fmla="*/ 1471566 w 3619883"/>
                <a:gd name="connsiteY109" fmla="*/ 97777 h 4275461"/>
                <a:gd name="connsiteX110" fmla="*/ 1505739 w 3619883"/>
                <a:gd name="connsiteY110" fmla="*/ 75753 h 4275461"/>
                <a:gd name="connsiteX111" fmla="*/ 1590891 w 3619883"/>
                <a:gd name="connsiteY111" fmla="*/ 144702 h 4275461"/>
                <a:gd name="connsiteX112" fmla="*/ 1625616 w 3619883"/>
                <a:gd name="connsiteY112" fmla="*/ 110893 h 4275461"/>
                <a:gd name="connsiteX113" fmla="*/ 1658964 w 3619883"/>
                <a:gd name="connsiteY113" fmla="*/ 106547 h 4275461"/>
                <a:gd name="connsiteX114" fmla="*/ 1746598 w 3619883"/>
                <a:gd name="connsiteY114" fmla="*/ 122460 h 4275461"/>
                <a:gd name="connsiteX115" fmla="*/ 1811913 w 3619883"/>
                <a:gd name="connsiteY115" fmla="*/ 143234 h 4275461"/>
                <a:gd name="connsiteX116" fmla="*/ 1856557 w 3619883"/>
                <a:gd name="connsiteY116" fmla="*/ 133511 h 4275461"/>
                <a:gd name="connsiteX117" fmla="*/ 2066003 w 3619883"/>
                <a:gd name="connsiteY117" fmla="*/ 143313 h 4275461"/>
                <a:gd name="connsiteX118" fmla="*/ 2177615 w 3619883"/>
                <a:gd name="connsiteY118" fmla="*/ 119007 h 4275461"/>
                <a:gd name="connsiteX119" fmla="*/ 2255883 w 3619883"/>
                <a:gd name="connsiteY119" fmla="*/ 99047 h 4275461"/>
                <a:gd name="connsiteX120" fmla="*/ 2344622 w 3619883"/>
                <a:gd name="connsiteY120" fmla="*/ 91388 h 4275461"/>
                <a:gd name="connsiteX121" fmla="*/ 2455682 w 3619883"/>
                <a:gd name="connsiteY121" fmla="*/ 78869 h 4275461"/>
                <a:gd name="connsiteX122" fmla="*/ 2632609 w 3619883"/>
                <a:gd name="connsiteY122" fmla="*/ 75338 h 4275461"/>
                <a:gd name="connsiteX123" fmla="*/ 2742291 w 3619883"/>
                <a:gd name="connsiteY123" fmla="*/ 92282 h 4275461"/>
                <a:gd name="connsiteX124" fmla="*/ 2851974 w 3619883"/>
                <a:gd name="connsiteY124" fmla="*/ 109227 h 4275461"/>
                <a:gd name="connsiteX125" fmla="*/ 2907643 w 3619883"/>
                <a:gd name="connsiteY125" fmla="*/ 100020 h 4275461"/>
                <a:gd name="connsiteX126" fmla="*/ 2944022 w 3619883"/>
                <a:gd name="connsiteY126" fmla="*/ 30853 h 4275461"/>
                <a:gd name="connsiteX127" fmla="*/ 3022289 w 3619883"/>
                <a:gd name="connsiteY127" fmla="*/ 10893 h 4275461"/>
                <a:gd name="connsiteX128" fmla="*/ 3054807 w 3619883"/>
                <a:gd name="connsiteY128" fmla="*/ 24226 h 4275461"/>
                <a:gd name="connsiteX129" fmla="*/ 3141892 w 3619883"/>
                <a:gd name="connsiteY129" fmla="*/ 51925 h 4275461"/>
                <a:gd name="connsiteX130" fmla="*/ 3185711 w 3619883"/>
                <a:gd name="connsiteY130" fmla="*/ 59881 h 4275461"/>
                <a:gd name="connsiteX131" fmla="*/ 3219056 w 3619883"/>
                <a:gd name="connsiteY131" fmla="*/ 55536 h 4275461"/>
                <a:gd name="connsiteX132" fmla="*/ 3263425 w 3619883"/>
                <a:gd name="connsiteY132" fmla="*/ 51706 h 4275461"/>
                <a:gd name="connsiteX133" fmla="*/ 3296219 w 3619883"/>
                <a:gd name="connsiteY133" fmla="*/ 59147 h 4275461"/>
                <a:gd name="connsiteX134" fmla="*/ 3319094 w 3619883"/>
                <a:gd name="connsiteY134" fmla="*/ 42500 h 4275461"/>
                <a:gd name="connsiteX135" fmla="*/ 3420511 w 3619883"/>
                <a:gd name="connsiteY135" fmla="*/ 0 h 4275461"/>
                <a:gd name="connsiteX136" fmla="*/ 3453305 w 3619883"/>
                <a:gd name="connsiteY136" fmla="*/ 7440 h 4275461"/>
                <a:gd name="connsiteX137" fmla="*/ 3496571 w 3619883"/>
                <a:gd name="connsiteY137" fmla="*/ 27182 h 4275461"/>
                <a:gd name="connsiteX138" fmla="*/ 3602117 w 3619883"/>
                <a:gd name="connsiteY138" fmla="*/ 132521 h 4275461"/>
                <a:gd name="connsiteX139" fmla="*/ 3619883 w 3619883"/>
                <a:gd name="connsiteY139" fmla="*/ 140049 h 4275461"/>
                <a:gd name="connsiteX140" fmla="*/ 3619883 w 3619883"/>
                <a:gd name="connsiteY14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4128157 h 4275461"/>
                <a:gd name="connsiteX6" fmla="*/ 3137725 w 3619883"/>
                <a:gd name="connsiteY6" fmla="*/ 3951392 h 4275461"/>
                <a:gd name="connsiteX7" fmla="*/ 2959941 w 3619883"/>
                <a:gd name="connsiteY7" fmla="*/ 3951392 h 4275461"/>
                <a:gd name="connsiteX8" fmla="*/ 2959941 w 3619883"/>
                <a:gd name="connsiteY8" fmla="*/ 4128157 h 4275461"/>
                <a:gd name="connsiteX9" fmla="*/ 2996846 w 3619883"/>
                <a:gd name="connsiteY9" fmla="*/ 4128157 h 4275461"/>
                <a:gd name="connsiteX10" fmla="*/ 3014011 w 3619883"/>
                <a:gd name="connsiteY10" fmla="*/ 4275461 h 4275461"/>
                <a:gd name="connsiteX11" fmla="*/ 2761042 w 3619883"/>
                <a:gd name="connsiteY11" fmla="*/ 4275461 h 4275461"/>
                <a:gd name="connsiteX12" fmla="*/ 2761042 w 3619883"/>
                <a:gd name="connsiteY12" fmla="*/ 4128157 h 4275461"/>
                <a:gd name="connsiteX13" fmla="*/ 2826768 w 3619883"/>
                <a:gd name="connsiteY13" fmla="*/ 4128157 h 4275461"/>
                <a:gd name="connsiteX14" fmla="*/ 2826768 w 3619883"/>
                <a:gd name="connsiteY14" fmla="*/ 3951392 h 4275461"/>
                <a:gd name="connsiteX15" fmla="*/ 2648983 w 3619883"/>
                <a:gd name="connsiteY15" fmla="*/ 3951392 h 4275461"/>
                <a:gd name="connsiteX16" fmla="*/ 2648983 w 3619883"/>
                <a:gd name="connsiteY16" fmla="*/ 4128157 h 4275461"/>
                <a:gd name="connsiteX17" fmla="*/ 2690646 w 3619883"/>
                <a:gd name="connsiteY17" fmla="*/ 4128157 h 4275461"/>
                <a:gd name="connsiteX18" fmla="*/ 2690646 w 3619883"/>
                <a:gd name="connsiteY18" fmla="*/ 4275461 h 4275461"/>
                <a:gd name="connsiteX19" fmla="*/ 2511710 w 3619883"/>
                <a:gd name="connsiteY19" fmla="*/ 4275461 h 4275461"/>
                <a:gd name="connsiteX20" fmla="*/ 2454288 w 3619883"/>
                <a:gd name="connsiteY20" fmla="*/ 4128157 h 4275461"/>
                <a:gd name="connsiteX21" fmla="*/ 2515810 w 3619883"/>
                <a:gd name="connsiteY21" fmla="*/ 4128157 h 4275461"/>
                <a:gd name="connsiteX22" fmla="*/ 2515810 w 3619883"/>
                <a:gd name="connsiteY22" fmla="*/ 3951392 h 4275461"/>
                <a:gd name="connsiteX23" fmla="*/ 2338025 w 3619883"/>
                <a:gd name="connsiteY23" fmla="*/ 3951392 h 4275461"/>
                <a:gd name="connsiteX24" fmla="*/ 2338025 w 3619883"/>
                <a:gd name="connsiteY24" fmla="*/ 4128157 h 4275461"/>
                <a:gd name="connsiteX25" fmla="*/ 2395120 w 3619883"/>
                <a:gd name="connsiteY25" fmla="*/ 4128157 h 4275461"/>
                <a:gd name="connsiteX26" fmla="*/ 2337697 w 3619883"/>
                <a:gd name="connsiteY26" fmla="*/ 4275461 h 4275461"/>
                <a:gd name="connsiteX27" fmla="*/ 2150155 w 3619883"/>
                <a:gd name="connsiteY27" fmla="*/ 4275461 h 4275461"/>
                <a:gd name="connsiteX28" fmla="*/ 2150155 w 3619883"/>
                <a:gd name="connsiteY28" fmla="*/ 4128157 h 4275461"/>
                <a:gd name="connsiteX29" fmla="*/ 2204852 w 3619883"/>
                <a:gd name="connsiteY29" fmla="*/ 4128157 h 4275461"/>
                <a:gd name="connsiteX30" fmla="*/ 2204852 w 3619883"/>
                <a:gd name="connsiteY30" fmla="*/ 3951392 h 4275461"/>
                <a:gd name="connsiteX31" fmla="*/ 2027068 w 3619883"/>
                <a:gd name="connsiteY31" fmla="*/ 3951392 h 4275461"/>
                <a:gd name="connsiteX32" fmla="*/ 2027068 w 3619883"/>
                <a:gd name="connsiteY32" fmla="*/ 4128157 h 4275461"/>
                <a:gd name="connsiteX33" fmla="*/ 2079759 w 3619883"/>
                <a:gd name="connsiteY33" fmla="*/ 4128157 h 4275461"/>
                <a:gd name="connsiteX34" fmla="*/ 2079759 w 3619883"/>
                <a:gd name="connsiteY34" fmla="*/ 4275461 h 4275461"/>
                <a:gd name="connsiteX35" fmla="*/ 1824703 w 3619883"/>
                <a:gd name="connsiteY35" fmla="*/ 4275461 h 4275461"/>
                <a:gd name="connsiteX36" fmla="*/ 1834468 w 3619883"/>
                <a:gd name="connsiteY36" fmla="*/ 4128157 h 4275461"/>
                <a:gd name="connsiteX37" fmla="*/ 1893894 w 3619883"/>
                <a:gd name="connsiteY37" fmla="*/ 4128157 h 4275461"/>
                <a:gd name="connsiteX38" fmla="*/ 1893894 w 3619883"/>
                <a:gd name="connsiteY38" fmla="*/ 3951392 h 4275461"/>
                <a:gd name="connsiteX39" fmla="*/ 1716110 w 3619883"/>
                <a:gd name="connsiteY39" fmla="*/ 3951392 h 4275461"/>
                <a:gd name="connsiteX40" fmla="*/ 1716110 w 3619883"/>
                <a:gd name="connsiteY40" fmla="*/ 4006431 h 4275461"/>
                <a:gd name="connsiteX41" fmla="*/ 1703447 w 3619883"/>
                <a:gd name="connsiteY41" fmla="*/ 4007960 h 4275461"/>
                <a:gd name="connsiteX42" fmla="*/ 1716110 w 3619883"/>
                <a:gd name="connsiteY42" fmla="*/ 4044284 h 4275461"/>
                <a:gd name="connsiteX43" fmla="*/ 1716110 w 3619883"/>
                <a:gd name="connsiteY43" fmla="*/ 4128157 h 4275461"/>
                <a:gd name="connsiteX44" fmla="*/ 1745346 w 3619883"/>
                <a:gd name="connsiteY44" fmla="*/ 4128157 h 4275461"/>
                <a:gd name="connsiteX45" fmla="*/ 1796694 w 3619883"/>
                <a:gd name="connsiteY45" fmla="*/ 4275461 h 4275461"/>
                <a:gd name="connsiteX46" fmla="*/ 1558844 w 3619883"/>
                <a:gd name="connsiteY46" fmla="*/ 4275461 h 4275461"/>
                <a:gd name="connsiteX47" fmla="*/ 1517252 w 3619883"/>
                <a:gd name="connsiteY47" fmla="*/ 4128157 h 4275461"/>
                <a:gd name="connsiteX48" fmla="*/ 1582936 w 3619883"/>
                <a:gd name="connsiteY48" fmla="*/ 4128157 h 4275461"/>
                <a:gd name="connsiteX49" fmla="*/ 1582936 w 3619883"/>
                <a:gd name="connsiteY49" fmla="*/ 3951392 h 4275461"/>
                <a:gd name="connsiteX50" fmla="*/ 1405151 w 3619883"/>
                <a:gd name="connsiteY50" fmla="*/ 3951392 h 4275461"/>
                <a:gd name="connsiteX51" fmla="*/ 1405151 w 3619883"/>
                <a:gd name="connsiteY51" fmla="*/ 4128157 h 4275461"/>
                <a:gd name="connsiteX52" fmla="*/ 1468988 w 3619883"/>
                <a:gd name="connsiteY52" fmla="*/ 4128157 h 4275461"/>
                <a:gd name="connsiteX53" fmla="*/ 1427396 w 3619883"/>
                <a:gd name="connsiteY53" fmla="*/ 4275461 h 4275461"/>
                <a:gd name="connsiteX54" fmla="*/ 1210751 w 3619883"/>
                <a:gd name="connsiteY54" fmla="*/ 4275461 h 4275461"/>
                <a:gd name="connsiteX55" fmla="*/ 1210751 w 3619883"/>
                <a:gd name="connsiteY55" fmla="*/ 4128157 h 4275461"/>
                <a:gd name="connsiteX56" fmla="*/ 1271978 w 3619883"/>
                <a:gd name="connsiteY56" fmla="*/ 4128157 h 4275461"/>
                <a:gd name="connsiteX57" fmla="*/ 1271978 w 3619883"/>
                <a:gd name="connsiteY57" fmla="*/ 3951392 h 4275461"/>
                <a:gd name="connsiteX58" fmla="*/ 1094193 w 3619883"/>
                <a:gd name="connsiteY58" fmla="*/ 3951392 h 4275461"/>
                <a:gd name="connsiteX59" fmla="*/ 1094193 w 3619883"/>
                <a:gd name="connsiteY59" fmla="*/ 4128157 h 4275461"/>
                <a:gd name="connsiteX60" fmla="*/ 1140354 w 3619883"/>
                <a:gd name="connsiteY60" fmla="*/ 4128157 h 4275461"/>
                <a:gd name="connsiteX61" fmla="*/ 1140354 w 3619883"/>
                <a:gd name="connsiteY61" fmla="*/ 4275461 h 4275461"/>
                <a:gd name="connsiteX62" fmla="*/ 953807 w 3619883"/>
                <a:gd name="connsiteY62" fmla="*/ 4275461 h 4275461"/>
                <a:gd name="connsiteX63" fmla="*/ 912215 w 3619883"/>
                <a:gd name="connsiteY63" fmla="*/ 4128157 h 4275461"/>
                <a:gd name="connsiteX64" fmla="*/ 961020 w 3619883"/>
                <a:gd name="connsiteY64" fmla="*/ 4128157 h 4275461"/>
                <a:gd name="connsiteX65" fmla="*/ 961020 w 3619883"/>
                <a:gd name="connsiteY65" fmla="*/ 3951392 h 4275461"/>
                <a:gd name="connsiteX66" fmla="*/ 783235 w 3619883"/>
                <a:gd name="connsiteY66" fmla="*/ 3951392 h 4275461"/>
                <a:gd name="connsiteX67" fmla="*/ 783235 w 3619883"/>
                <a:gd name="connsiteY67" fmla="*/ 4128157 h 4275461"/>
                <a:gd name="connsiteX68" fmla="*/ 871024 w 3619883"/>
                <a:gd name="connsiteY68" fmla="*/ 4128157 h 4275461"/>
                <a:gd name="connsiteX69" fmla="*/ 829432 w 3619883"/>
                <a:gd name="connsiteY69" fmla="*/ 4275461 h 4275461"/>
                <a:gd name="connsiteX70" fmla="*/ 611484 w 3619883"/>
                <a:gd name="connsiteY70" fmla="*/ 4275461 h 4275461"/>
                <a:gd name="connsiteX71" fmla="*/ 621247 w 3619883"/>
                <a:gd name="connsiteY71" fmla="*/ 4128157 h 4275461"/>
                <a:gd name="connsiteX72" fmla="*/ 650062 w 3619883"/>
                <a:gd name="connsiteY72" fmla="*/ 4128157 h 4275461"/>
                <a:gd name="connsiteX73" fmla="*/ 650062 w 3619883"/>
                <a:gd name="connsiteY73" fmla="*/ 3951392 h 4275461"/>
                <a:gd name="connsiteX74" fmla="*/ 472277 w 3619883"/>
                <a:gd name="connsiteY74" fmla="*/ 3951392 h 4275461"/>
                <a:gd name="connsiteX75" fmla="*/ 472277 w 3619883"/>
                <a:gd name="connsiteY75" fmla="*/ 4128157 h 4275461"/>
                <a:gd name="connsiteX76" fmla="*/ 522650 w 3619883"/>
                <a:gd name="connsiteY76" fmla="*/ 4128157 h 4275461"/>
                <a:gd name="connsiteX77" fmla="*/ 573998 w 3619883"/>
                <a:gd name="connsiteY77" fmla="*/ 4275461 h 4275461"/>
                <a:gd name="connsiteX78" fmla="*/ 336164 w 3619883"/>
                <a:gd name="connsiteY78" fmla="*/ 4275461 h 4275461"/>
                <a:gd name="connsiteX79" fmla="*/ 294572 w 3619883"/>
                <a:gd name="connsiteY79" fmla="*/ 4128157 h 4275461"/>
                <a:gd name="connsiteX80" fmla="*/ 339106 w 3619883"/>
                <a:gd name="connsiteY80" fmla="*/ 4128157 h 4275461"/>
                <a:gd name="connsiteX81" fmla="*/ 339106 w 3619883"/>
                <a:gd name="connsiteY81" fmla="*/ 3951392 h 4275461"/>
                <a:gd name="connsiteX82" fmla="*/ 161321 w 3619883"/>
                <a:gd name="connsiteY82" fmla="*/ 3951392 h 4275461"/>
                <a:gd name="connsiteX83" fmla="*/ 161321 w 3619883"/>
                <a:gd name="connsiteY83" fmla="*/ 4128157 h 4275461"/>
                <a:gd name="connsiteX84" fmla="*/ 230914 w 3619883"/>
                <a:gd name="connsiteY84" fmla="*/ 4128157 h 4275461"/>
                <a:gd name="connsiteX85" fmla="*/ 189322 w 3619883"/>
                <a:gd name="connsiteY85" fmla="*/ 4275461 h 4275461"/>
                <a:gd name="connsiteX86" fmla="*/ 0 w 3619883"/>
                <a:gd name="connsiteY86" fmla="*/ 4275461 h 4275461"/>
                <a:gd name="connsiteX87" fmla="*/ 0 w 3619883"/>
                <a:gd name="connsiteY87" fmla="*/ 42229 h 4275461"/>
                <a:gd name="connsiteX88" fmla="*/ 42464 w 3619883"/>
                <a:gd name="connsiteY88" fmla="*/ 40518 h 4275461"/>
                <a:gd name="connsiteX89" fmla="*/ 137733 w 3619883"/>
                <a:gd name="connsiteY89" fmla="*/ 35355 h 4275461"/>
                <a:gd name="connsiteX90" fmla="*/ 270565 w 3619883"/>
                <a:gd name="connsiteY90" fmla="*/ 29759 h 4275461"/>
                <a:gd name="connsiteX91" fmla="*/ 479734 w 3619883"/>
                <a:gd name="connsiteY91" fmla="*/ 45455 h 4275461"/>
                <a:gd name="connsiteX92" fmla="*/ 524103 w 3619883"/>
                <a:gd name="connsiteY92" fmla="*/ 41625 h 4275461"/>
                <a:gd name="connsiteX93" fmla="*/ 624416 w 3619883"/>
                <a:gd name="connsiteY93" fmla="*/ 22696 h 4275461"/>
                <a:gd name="connsiteX94" fmla="*/ 657762 w 3619883"/>
                <a:gd name="connsiteY94" fmla="*/ 18351 h 4275461"/>
                <a:gd name="connsiteX95" fmla="*/ 690557 w 3619883"/>
                <a:gd name="connsiteY95" fmla="*/ 25792 h 4275461"/>
                <a:gd name="connsiteX96" fmla="*/ 745123 w 3619883"/>
                <a:gd name="connsiteY96" fmla="*/ 40157 h 4275461"/>
                <a:gd name="connsiteX97" fmla="*/ 789493 w 3619883"/>
                <a:gd name="connsiteY97" fmla="*/ 36327 h 4275461"/>
                <a:gd name="connsiteX98" fmla="*/ 854255 w 3619883"/>
                <a:gd name="connsiteY98" fmla="*/ 68887 h 4275461"/>
                <a:gd name="connsiteX99" fmla="*/ 897520 w 3619883"/>
                <a:gd name="connsiteY99" fmla="*/ 88629 h 4275461"/>
                <a:gd name="connsiteX100" fmla="*/ 940510 w 3619883"/>
                <a:gd name="connsiteY100" fmla="*/ 114265 h 4275461"/>
                <a:gd name="connsiteX101" fmla="*/ 1082712 w 3619883"/>
                <a:gd name="connsiteY101" fmla="*/ 144543 h 4275461"/>
                <a:gd name="connsiteX102" fmla="*/ 1205348 w 3619883"/>
                <a:gd name="connsiteY102" fmla="*/ 120753 h 4275461"/>
                <a:gd name="connsiteX103" fmla="*/ 1271764 w 3619883"/>
                <a:gd name="connsiteY103" fmla="*/ 117956 h 4275461"/>
                <a:gd name="connsiteX104" fmla="*/ 1315583 w 3619883"/>
                <a:gd name="connsiteY104" fmla="*/ 125912 h 4275461"/>
                <a:gd name="connsiteX105" fmla="*/ 1359125 w 3619883"/>
                <a:gd name="connsiteY105" fmla="*/ 139761 h 4275461"/>
                <a:gd name="connsiteX106" fmla="*/ 1391919 w 3619883"/>
                <a:gd name="connsiteY106" fmla="*/ 147202 h 4275461"/>
                <a:gd name="connsiteX107" fmla="*/ 1436563 w 3619883"/>
                <a:gd name="connsiteY107" fmla="*/ 137480 h 4275461"/>
                <a:gd name="connsiteX108" fmla="*/ 1471566 w 3619883"/>
                <a:gd name="connsiteY108" fmla="*/ 97777 h 4275461"/>
                <a:gd name="connsiteX109" fmla="*/ 1505739 w 3619883"/>
                <a:gd name="connsiteY109" fmla="*/ 75753 h 4275461"/>
                <a:gd name="connsiteX110" fmla="*/ 1590891 w 3619883"/>
                <a:gd name="connsiteY110" fmla="*/ 144702 h 4275461"/>
                <a:gd name="connsiteX111" fmla="*/ 1625616 w 3619883"/>
                <a:gd name="connsiteY111" fmla="*/ 110893 h 4275461"/>
                <a:gd name="connsiteX112" fmla="*/ 1658964 w 3619883"/>
                <a:gd name="connsiteY112" fmla="*/ 106547 h 4275461"/>
                <a:gd name="connsiteX113" fmla="*/ 1746598 w 3619883"/>
                <a:gd name="connsiteY113" fmla="*/ 122460 h 4275461"/>
                <a:gd name="connsiteX114" fmla="*/ 1811913 w 3619883"/>
                <a:gd name="connsiteY114" fmla="*/ 143234 h 4275461"/>
                <a:gd name="connsiteX115" fmla="*/ 1856557 w 3619883"/>
                <a:gd name="connsiteY115" fmla="*/ 133511 h 4275461"/>
                <a:gd name="connsiteX116" fmla="*/ 2066003 w 3619883"/>
                <a:gd name="connsiteY116" fmla="*/ 143313 h 4275461"/>
                <a:gd name="connsiteX117" fmla="*/ 2177615 w 3619883"/>
                <a:gd name="connsiteY117" fmla="*/ 119007 h 4275461"/>
                <a:gd name="connsiteX118" fmla="*/ 2255883 w 3619883"/>
                <a:gd name="connsiteY118" fmla="*/ 99047 h 4275461"/>
                <a:gd name="connsiteX119" fmla="*/ 2344622 w 3619883"/>
                <a:gd name="connsiteY119" fmla="*/ 91388 h 4275461"/>
                <a:gd name="connsiteX120" fmla="*/ 2455682 w 3619883"/>
                <a:gd name="connsiteY120" fmla="*/ 78869 h 4275461"/>
                <a:gd name="connsiteX121" fmla="*/ 2632609 w 3619883"/>
                <a:gd name="connsiteY121" fmla="*/ 75338 h 4275461"/>
                <a:gd name="connsiteX122" fmla="*/ 2742291 w 3619883"/>
                <a:gd name="connsiteY122" fmla="*/ 92282 h 4275461"/>
                <a:gd name="connsiteX123" fmla="*/ 2851974 w 3619883"/>
                <a:gd name="connsiteY123" fmla="*/ 109227 h 4275461"/>
                <a:gd name="connsiteX124" fmla="*/ 2907643 w 3619883"/>
                <a:gd name="connsiteY124" fmla="*/ 100020 h 4275461"/>
                <a:gd name="connsiteX125" fmla="*/ 2944022 w 3619883"/>
                <a:gd name="connsiteY125" fmla="*/ 30853 h 4275461"/>
                <a:gd name="connsiteX126" fmla="*/ 3022289 w 3619883"/>
                <a:gd name="connsiteY126" fmla="*/ 10893 h 4275461"/>
                <a:gd name="connsiteX127" fmla="*/ 3054807 w 3619883"/>
                <a:gd name="connsiteY127" fmla="*/ 24226 h 4275461"/>
                <a:gd name="connsiteX128" fmla="*/ 3141892 w 3619883"/>
                <a:gd name="connsiteY128" fmla="*/ 51925 h 4275461"/>
                <a:gd name="connsiteX129" fmla="*/ 3185711 w 3619883"/>
                <a:gd name="connsiteY129" fmla="*/ 59881 h 4275461"/>
                <a:gd name="connsiteX130" fmla="*/ 3219056 w 3619883"/>
                <a:gd name="connsiteY130" fmla="*/ 55536 h 4275461"/>
                <a:gd name="connsiteX131" fmla="*/ 3263425 w 3619883"/>
                <a:gd name="connsiteY131" fmla="*/ 51706 h 4275461"/>
                <a:gd name="connsiteX132" fmla="*/ 3296219 w 3619883"/>
                <a:gd name="connsiteY132" fmla="*/ 59147 h 4275461"/>
                <a:gd name="connsiteX133" fmla="*/ 3319094 w 3619883"/>
                <a:gd name="connsiteY133" fmla="*/ 42500 h 4275461"/>
                <a:gd name="connsiteX134" fmla="*/ 3420511 w 3619883"/>
                <a:gd name="connsiteY134" fmla="*/ 0 h 4275461"/>
                <a:gd name="connsiteX135" fmla="*/ 3453305 w 3619883"/>
                <a:gd name="connsiteY135" fmla="*/ 7440 h 4275461"/>
                <a:gd name="connsiteX136" fmla="*/ 3496571 w 3619883"/>
                <a:gd name="connsiteY136" fmla="*/ 27182 h 4275461"/>
                <a:gd name="connsiteX137" fmla="*/ 3602117 w 3619883"/>
                <a:gd name="connsiteY137" fmla="*/ 132521 h 4275461"/>
                <a:gd name="connsiteX138" fmla="*/ 3619883 w 3619883"/>
                <a:gd name="connsiteY138" fmla="*/ 140049 h 4275461"/>
                <a:gd name="connsiteX139" fmla="*/ 3619883 w 3619883"/>
                <a:gd name="connsiteY13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59941 w 3619883"/>
                <a:gd name="connsiteY6" fmla="*/ 3951392 h 4275461"/>
                <a:gd name="connsiteX7" fmla="*/ 2959941 w 3619883"/>
                <a:gd name="connsiteY7" fmla="*/ 4128157 h 4275461"/>
                <a:gd name="connsiteX8" fmla="*/ 2996846 w 3619883"/>
                <a:gd name="connsiteY8" fmla="*/ 4128157 h 4275461"/>
                <a:gd name="connsiteX9" fmla="*/ 3014011 w 3619883"/>
                <a:gd name="connsiteY9" fmla="*/ 4275461 h 4275461"/>
                <a:gd name="connsiteX10" fmla="*/ 2761042 w 3619883"/>
                <a:gd name="connsiteY10" fmla="*/ 4275461 h 4275461"/>
                <a:gd name="connsiteX11" fmla="*/ 2761042 w 3619883"/>
                <a:gd name="connsiteY11" fmla="*/ 4128157 h 4275461"/>
                <a:gd name="connsiteX12" fmla="*/ 2826768 w 3619883"/>
                <a:gd name="connsiteY12" fmla="*/ 4128157 h 4275461"/>
                <a:gd name="connsiteX13" fmla="*/ 2826768 w 3619883"/>
                <a:gd name="connsiteY13" fmla="*/ 3951392 h 4275461"/>
                <a:gd name="connsiteX14" fmla="*/ 2648983 w 3619883"/>
                <a:gd name="connsiteY14" fmla="*/ 3951392 h 4275461"/>
                <a:gd name="connsiteX15" fmla="*/ 2648983 w 3619883"/>
                <a:gd name="connsiteY15" fmla="*/ 4128157 h 4275461"/>
                <a:gd name="connsiteX16" fmla="*/ 2690646 w 3619883"/>
                <a:gd name="connsiteY16" fmla="*/ 4128157 h 4275461"/>
                <a:gd name="connsiteX17" fmla="*/ 2690646 w 3619883"/>
                <a:gd name="connsiteY17" fmla="*/ 4275461 h 4275461"/>
                <a:gd name="connsiteX18" fmla="*/ 2511710 w 3619883"/>
                <a:gd name="connsiteY18" fmla="*/ 4275461 h 4275461"/>
                <a:gd name="connsiteX19" fmla="*/ 2454288 w 3619883"/>
                <a:gd name="connsiteY19" fmla="*/ 4128157 h 4275461"/>
                <a:gd name="connsiteX20" fmla="*/ 2515810 w 3619883"/>
                <a:gd name="connsiteY20" fmla="*/ 4128157 h 4275461"/>
                <a:gd name="connsiteX21" fmla="*/ 2515810 w 3619883"/>
                <a:gd name="connsiteY21" fmla="*/ 3951392 h 4275461"/>
                <a:gd name="connsiteX22" fmla="*/ 2338025 w 3619883"/>
                <a:gd name="connsiteY22" fmla="*/ 3951392 h 4275461"/>
                <a:gd name="connsiteX23" fmla="*/ 2338025 w 3619883"/>
                <a:gd name="connsiteY23" fmla="*/ 4128157 h 4275461"/>
                <a:gd name="connsiteX24" fmla="*/ 2395120 w 3619883"/>
                <a:gd name="connsiteY24" fmla="*/ 4128157 h 4275461"/>
                <a:gd name="connsiteX25" fmla="*/ 2337697 w 3619883"/>
                <a:gd name="connsiteY25" fmla="*/ 4275461 h 4275461"/>
                <a:gd name="connsiteX26" fmla="*/ 2150155 w 3619883"/>
                <a:gd name="connsiteY26" fmla="*/ 4275461 h 4275461"/>
                <a:gd name="connsiteX27" fmla="*/ 2150155 w 3619883"/>
                <a:gd name="connsiteY27" fmla="*/ 4128157 h 4275461"/>
                <a:gd name="connsiteX28" fmla="*/ 2204852 w 3619883"/>
                <a:gd name="connsiteY28" fmla="*/ 4128157 h 4275461"/>
                <a:gd name="connsiteX29" fmla="*/ 2204852 w 3619883"/>
                <a:gd name="connsiteY29" fmla="*/ 3951392 h 4275461"/>
                <a:gd name="connsiteX30" fmla="*/ 2027068 w 3619883"/>
                <a:gd name="connsiteY30" fmla="*/ 3951392 h 4275461"/>
                <a:gd name="connsiteX31" fmla="*/ 2027068 w 3619883"/>
                <a:gd name="connsiteY31" fmla="*/ 4128157 h 4275461"/>
                <a:gd name="connsiteX32" fmla="*/ 2079759 w 3619883"/>
                <a:gd name="connsiteY32" fmla="*/ 4128157 h 4275461"/>
                <a:gd name="connsiteX33" fmla="*/ 2079759 w 3619883"/>
                <a:gd name="connsiteY33" fmla="*/ 4275461 h 4275461"/>
                <a:gd name="connsiteX34" fmla="*/ 1824703 w 3619883"/>
                <a:gd name="connsiteY34" fmla="*/ 4275461 h 4275461"/>
                <a:gd name="connsiteX35" fmla="*/ 1834468 w 3619883"/>
                <a:gd name="connsiteY35" fmla="*/ 4128157 h 4275461"/>
                <a:gd name="connsiteX36" fmla="*/ 1893894 w 3619883"/>
                <a:gd name="connsiteY36" fmla="*/ 4128157 h 4275461"/>
                <a:gd name="connsiteX37" fmla="*/ 1893894 w 3619883"/>
                <a:gd name="connsiteY37" fmla="*/ 3951392 h 4275461"/>
                <a:gd name="connsiteX38" fmla="*/ 1716110 w 3619883"/>
                <a:gd name="connsiteY38" fmla="*/ 3951392 h 4275461"/>
                <a:gd name="connsiteX39" fmla="*/ 1716110 w 3619883"/>
                <a:gd name="connsiteY39" fmla="*/ 4006431 h 4275461"/>
                <a:gd name="connsiteX40" fmla="*/ 1703447 w 3619883"/>
                <a:gd name="connsiteY40" fmla="*/ 4007960 h 4275461"/>
                <a:gd name="connsiteX41" fmla="*/ 1716110 w 3619883"/>
                <a:gd name="connsiteY41" fmla="*/ 4044284 h 4275461"/>
                <a:gd name="connsiteX42" fmla="*/ 1716110 w 3619883"/>
                <a:gd name="connsiteY42" fmla="*/ 4128157 h 4275461"/>
                <a:gd name="connsiteX43" fmla="*/ 1745346 w 3619883"/>
                <a:gd name="connsiteY43" fmla="*/ 4128157 h 4275461"/>
                <a:gd name="connsiteX44" fmla="*/ 1796694 w 3619883"/>
                <a:gd name="connsiteY44" fmla="*/ 4275461 h 4275461"/>
                <a:gd name="connsiteX45" fmla="*/ 1558844 w 3619883"/>
                <a:gd name="connsiteY45" fmla="*/ 4275461 h 4275461"/>
                <a:gd name="connsiteX46" fmla="*/ 1517252 w 3619883"/>
                <a:gd name="connsiteY46" fmla="*/ 4128157 h 4275461"/>
                <a:gd name="connsiteX47" fmla="*/ 1582936 w 3619883"/>
                <a:gd name="connsiteY47" fmla="*/ 4128157 h 4275461"/>
                <a:gd name="connsiteX48" fmla="*/ 1582936 w 3619883"/>
                <a:gd name="connsiteY48" fmla="*/ 3951392 h 4275461"/>
                <a:gd name="connsiteX49" fmla="*/ 1405151 w 3619883"/>
                <a:gd name="connsiteY49" fmla="*/ 3951392 h 4275461"/>
                <a:gd name="connsiteX50" fmla="*/ 1405151 w 3619883"/>
                <a:gd name="connsiteY50" fmla="*/ 4128157 h 4275461"/>
                <a:gd name="connsiteX51" fmla="*/ 1468988 w 3619883"/>
                <a:gd name="connsiteY51" fmla="*/ 4128157 h 4275461"/>
                <a:gd name="connsiteX52" fmla="*/ 1427396 w 3619883"/>
                <a:gd name="connsiteY52" fmla="*/ 4275461 h 4275461"/>
                <a:gd name="connsiteX53" fmla="*/ 1210751 w 3619883"/>
                <a:gd name="connsiteY53" fmla="*/ 4275461 h 4275461"/>
                <a:gd name="connsiteX54" fmla="*/ 1210751 w 3619883"/>
                <a:gd name="connsiteY54" fmla="*/ 4128157 h 4275461"/>
                <a:gd name="connsiteX55" fmla="*/ 1271978 w 3619883"/>
                <a:gd name="connsiteY55" fmla="*/ 4128157 h 4275461"/>
                <a:gd name="connsiteX56" fmla="*/ 1271978 w 3619883"/>
                <a:gd name="connsiteY56" fmla="*/ 3951392 h 4275461"/>
                <a:gd name="connsiteX57" fmla="*/ 1094193 w 3619883"/>
                <a:gd name="connsiteY57" fmla="*/ 3951392 h 4275461"/>
                <a:gd name="connsiteX58" fmla="*/ 1094193 w 3619883"/>
                <a:gd name="connsiteY58" fmla="*/ 4128157 h 4275461"/>
                <a:gd name="connsiteX59" fmla="*/ 1140354 w 3619883"/>
                <a:gd name="connsiteY59" fmla="*/ 4128157 h 4275461"/>
                <a:gd name="connsiteX60" fmla="*/ 1140354 w 3619883"/>
                <a:gd name="connsiteY60" fmla="*/ 4275461 h 4275461"/>
                <a:gd name="connsiteX61" fmla="*/ 953807 w 3619883"/>
                <a:gd name="connsiteY61" fmla="*/ 4275461 h 4275461"/>
                <a:gd name="connsiteX62" fmla="*/ 912215 w 3619883"/>
                <a:gd name="connsiteY62" fmla="*/ 4128157 h 4275461"/>
                <a:gd name="connsiteX63" fmla="*/ 961020 w 3619883"/>
                <a:gd name="connsiteY63" fmla="*/ 4128157 h 4275461"/>
                <a:gd name="connsiteX64" fmla="*/ 961020 w 3619883"/>
                <a:gd name="connsiteY64" fmla="*/ 3951392 h 4275461"/>
                <a:gd name="connsiteX65" fmla="*/ 783235 w 3619883"/>
                <a:gd name="connsiteY65" fmla="*/ 3951392 h 4275461"/>
                <a:gd name="connsiteX66" fmla="*/ 783235 w 3619883"/>
                <a:gd name="connsiteY66" fmla="*/ 4128157 h 4275461"/>
                <a:gd name="connsiteX67" fmla="*/ 871024 w 3619883"/>
                <a:gd name="connsiteY67" fmla="*/ 4128157 h 4275461"/>
                <a:gd name="connsiteX68" fmla="*/ 829432 w 3619883"/>
                <a:gd name="connsiteY68" fmla="*/ 4275461 h 4275461"/>
                <a:gd name="connsiteX69" fmla="*/ 611484 w 3619883"/>
                <a:gd name="connsiteY69" fmla="*/ 4275461 h 4275461"/>
                <a:gd name="connsiteX70" fmla="*/ 621247 w 3619883"/>
                <a:gd name="connsiteY70" fmla="*/ 4128157 h 4275461"/>
                <a:gd name="connsiteX71" fmla="*/ 650062 w 3619883"/>
                <a:gd name="connsiteY71" fmla="*/ 4128157 h 4275461"/>
                <a:gd name="connsiteX72" fmla="*/ 650062 w 3619883"/>
                <a:gd name="connsiteY72" fmla="*/ 3951392 h 4275461"/>
                <a:gd name="connsiteX73" fmla="*/ 472277 w 3619883"/>
                <a:gd name="connsiteY73" fmla="*/ 3951392 h 4275461"/>
                <a:gd name="connsiteX74" fmla="*/ 472277 w 3619883"/>
                <a:gd name="connsiteY74" fmla="*/ 4128157 h 4275461"/>
                <a:gd name="connsiteX75" fmla="*/ 522650 w 3619883"/>
                <a:gd name="connsiteY75" fmla="*/ 4128157 h 4275461"/>
                <a:gd name="connsiteX76" fmla="*/ 573998 w 3619883"/>
                <a:gd name="connsiteY76" fmla="*/ 4275461 h 4275461"/>
                <a:gd name="connsiteX77" fmla="*/ 336164 w 3619883"/>
                <a:gd name="connsiteY77" fmla="*/ 4275461 h 4275461"/>
                <a:gd name="connsiteX78" fmla="*/ 294572 w 3619883"/>
                <a:gd name="connsiteY78" fmla="*/ 4128157 h 4275461"/>
                <a:gd name="connsiteX79" fmla="*/ 339106 w 3619883"/>
                <a:gd name="connsiteY79" fmla="*/ 4128157 h 4275461"/>
                <a:gd name="connsiteX80" fmla="*/ 339106 w 3619883"/>
                <a:gd name="connsiteY80" fmla="*/ 3951392 h 4275461"/>
                <a:gd name="connsiteX81" fmla="*/ 161321 w 3619883"/>
                <a:gd name="connsiteY81" fmla="*/ 3951392 h 4275461"/>
                <a:gd name="connsiteX82" fmla="*/ 161321 w 3619883"/>
                <a:gd name="connsiteY82" fmla="*/ 4128157 h 4275461"/>
                <a:gd name="connsiteX83" fmla="*/ 230914 w 3619883"/>
                <a:gd name="connsiteY83" fmla="*/ 4128157 h 4275461"/>
                <a:gd name="connsiteX84" fmla="*/ 189322 w 3619883"/>
                <a:gd name="connsiteY84" fmla="*/ 4275461 h 4275461"/>
                <a:gd name="connsiteX85" fmla="*/ 0 w 3619883"/>
                <a:gd name="connsiteY85" fmla="*/ 4275461 h 4275461"/>
                <a:gd name="connsiteX86" fmla="*/ 0 w 3619883"/>
                <a:gd name="connsiteY86" fmla="*/ 42229 h 4275461"/>
                <a:gd name="connsiteX87" fmla="*/ 42464 w 3619883"/>
                <a:gd name="connsiteY87" fmla="*/ 40518 h 4275461"/>
                <a:gd name="connsiteX88" fmla="*/ 137733 w 3619883"/>
                <a:gd name="connsiteY88" fmla="*/ 35355 h 4275461"/>
                <a:gd name="connsiteX89" fmla="*/ 270565 w 3619883"/>
                <a:gd name="connsiteY89" fmla="*/ 29759 h 4275461"/>
                <a:gd name="connsiteX90" fmla="*/ 479734 w 3619883"/>
                <a:gd name="connsiteY90" fmla="*/ 45455 h 4275461"/>
                <a:gd name="connsiteX91" fmla="*/ 524103 w 3619883"/>
                <a:gd name="connsiteY91" fmla="*/ 41625 h 4275461"/>
                <a:gd name="connsiteX92" fmla="*/ 624416 w 3619883"/>
                <a:gd name="connsiteY92" fmla="*/ 22696 h 4275461"/>
                <a:gd name="connsiteX93" fmla="*/ 657762 w 3619883"/>
                <a:gd name="connsiteY93" fmla="*/ 18351 h 4275461"/>
                <a:gd name="connsiteX94" fmla="*/ 690557 w 3619883"/>
                <a:gd name="connsiteY94" fmla="*/ 25792 h 4275461"/>
                <a:gd name="connsiteX95" fmla="*/ 745123 w 3619883"/>
                <a:gd name="connsiteY95" fmla="*/ 40157 h 4275461"/>
                <a:gd name="connsiteX96" fmla="*/ 789493 w 3619883"/>
                <a:gd name="connsiteY96" fmla="*/ 36327 h 4275461"/>
                <a:gd name="connsiteX97" fmla="*/ 854255 w 3619883"/>
                <a:gd name="connsiteY97" fmla="*/ 68887 h 4275461"/>
                <a:gd name="connsiteX98" fmla="*/ 897520 w 3619883"/>
                <a:gd name="connsiteY98" fmla="*/ 88629 h 4275461"/>
                <a:gd name="connsiteX99" fmla="*/ 940510 w 3619883"/>
                <a:gd name="connsiteY99" fmla="*/ 114265 h 4275461"/>
                <a:gd name="connsiteX100" fmla="*/ 1082712 w 3619883"/>
                <a:gd name="connsiteY100" fmla="*/ 144543 h 4275461"/>
                <a:gd name="connsiteX101" fmla="*/ 1205348 w 3619883"/>
                <a:gd name="connsiteY101" fmla="*/ 120753 h 4275461"/>
                <a:gd name="connsiteX102" fmla="*/ 1271764 w 3619883"/>
                <a:gd name="connsiteY102" fmla="*/ 117956 h 4275461"/>
                <a:gd name="connsiteX103" fmla="*/ 1315583 w 3619883"/>
                <a:gd name="connsiteY103" fmla="*/ 125912 h 4275461"/>
                <a:gd name="connsiteX104" fmla="*/ 1359125 w 3619883"/>
                <a:gd name="connsiteY104" fmla="*/ 139761 h 4275461"/>
                <a:gd name="connsiteX105" fmla="*/ 1391919 w 3619883"/>
                <a:gd name="connsiteY105" fmla="*/ 147202 h 4275461"/>
                <a:gd name="connsiteX106" fmla="*/ 1436563 w 3619883"/>
                <a:gd name="connsiteY106" fmla="*/ 137480 h 4275461"/>
                <a:gd name="connsiteX107" fmla="*/ 1471566 w 3619883"/>
                <a:gd name="connsiteY107" fmla="*/ 97777 h 4275461"/>
                <a:gd name="connsiteX108" fmla="*/ 1505739 w 3619883"/>
                <a:gd name="connsiteY108" fmla="*/ 75753 h 4275461"/>
                <a:gd name="connsiteX109" fmla="*/ 1590891 w 3619883"/>
                <a:gd name="connsiteY109" fmla="*/ 144702 h 4275461"/>
                <a:gd name="connsiteX110" fmla="*/ 1625616 w 3619883"/>
                <a:gd name="connsiteY110" fmla="*/ 110893 h 4275461"/>
                <a:gd name="connsiteX111" fmla="*/ 1658964 w 3619883"/>
                <a:gd name="connsiteY111" fmla="*/ 106547 h 4275461"/>
                <a:gd name="connsiteX112" fmla="*/ 1746598 w 3619883"/>
                <a:gd name="connsiteY112" fmla="*/ 122460 h 4275461"/>
                <a:gd name="connsiteX113" fmla="*/ 1811913 w 3619883"/>
                <a:gd name="connsiteY113" fmla="*/ 143234 h 4275461"/>
                <a:gd name="connsiteX114" fmla="*/ 1856557 w 3619883"/>
                <a:gd name="connsiteY114" fmla="*/ 133511 h 4275461"/>
                <a:gd name="connsiteX115" fmla="*/ 2066003 w 3619883"/>
                <a:gd name="connsiteY115" fmla="*/ 143313 h 4275461"/>
                <a:gd name="connsiteX116" fmla="*/ 2177615 w 3619883"/>
                <a:gd name="connsiteY116" fmla="*/ 119007 h 4275461"/>
                <a:gd name="connsiteX117" fmla="*/ 2255883 w 3619883"/>
                <a:gd name="connsiteY117" fmla="*/ 99047 h 4275461"/>
                <a:gd name="connsiteX118" fmla="*/ 2344622 w 3619883"/>
                <a:gd name="connsiteY118" fmla="*/ 91388 h 4275461"/>
                <a:gd name="connsiteX119" fmla="*/ 2455682 w 3619883"/>
                <a:gd name="connsiteY119" fmla="*/ 78869 h 4275461"/>
                <a:gd name="connsiteX120" fmla="*/ 2632609 w 3619883"/>
                <a:gd name="connsiteY120" fmla="*/ 75338 h 4275461"/>
                <a:gd name="connsiteX121" fmla="*/ 2742291 w 3619883"/>
                <a:gd name="connsiteY121" fmla="*/ 92282 h 4275461"/>
                <a:gd name="connsiteX122" fmla="*/ 2851974 w 3619883"/>
                <a:gd name="connsiteY122" fmla="*/ 109227 h 4275461"/>
                <a:gd name="connsiteX123" fmla="*/ 2907643 w 3619883"/>
                <a:gd name="connsiteY123" fmla="*/ 100020 h 4275461"/>
                <a:gd name="connsiteX124" fmla="*/ 2944022 w 3619883"/>
                <a:gd name="connsiteY124" fmla="*/ 30853 h 4275461"/>
                <a:gd name="connsiteX125" fmla="*/ 3022289 w 3619883"/>
                <a:gd name="connsiteY125" fmla="*/ 10893 h 4275461"/>
                <a:gd name="connsiteX126" fmla="*/ 3054807 w 3619883"/>
                <a:gd name="connsiteY126" fmla="*/ 24226 h 4275461"/>
                <a:gd name="connsiteX127" fmla="*/ 3141892 w 3619883"/>
                <a:gd name="connsiteY127" fmla="*/ 51925 h 4275461"/>
                <a:gd name="connsiteX128" fmla="*/ 3185711 w 3619883"/>
                <a:gd name="connsiteY128" fmla="*/ 59881 h 4275461"/>
                <a:gd name="connsiteX129" fmla="*/ 3219056 w 3619883"/>
                <a:gd name="connsiteY129" fmla="*/ 55536 h 4275461"/>
                <a:gd name="connsiteX130" fmla="*/ 3263425 w 3619883"/>
                <a:gd name="connsiteY130" fmla="*/ 51706 h 4275461"/>
                <a:gd name="connsiteX131" fmla="*/ 3296219 w 3619883"/>
                <a:gd name="connsiteY131" fmla="*/ 59147 h 4275461"/>
                <a:gd name="connsiteX132" fmla="*/ 3319094 w 3619883"/>
                <a:gd name="connsiteY132" fmla="*/ 42500 h 4275461"/>
                <a:gd name="connsiteX133" fmla="*/ 3420511 w 3619883"/>
                <a:gd name="connsiteY133" fmla="*/ 0 h 4275461"/>
                <a:gd name="connsiteX134" fmla="*/ 3453305 w 3619883"/>
                <a:gd name="connsiteY134" fmla="*/ 7440 h 4275461"/>
                <a:gd name="connsiteX135" fmla="*/ 3496571 w 3619883"/>
                <a:gd name="connsiteY135" fmla="*/ 27182 h 4275461"/>
                <a:gd name="connsiteX136" fmla="*/ 3602117 w 3619883"/>
                <a:gd name="connsiteY136" fmla="*/ 132521 h 4275461"/>
                <a:gd name="connsiteX137" fmla="*/ 3619883 w 3619883"/>
                <a:gd name="connsiteY137" fmla="*/ 140049 h 4275461"/>
                <a:gd name="connsiteX138" fmla="*/ 3619883 w 3619883"/>
                <a:gd name="connsiteY13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59941 w 3619883"/>
                <a:gd name="connsiteY6" fmla="*/ 4128157 h 4275461"/>
                <a:gd name="connsiteX7" fmla="*/ 2996846 w 3619883"/>
                <a:gd name="connsiteY7" fmla="*/ 4128157 h 4275461"/>
                <a:gd name="connsiteX8" fmla="*/ 3014011 w 3619883"/>
                <a:gd name="connsiteY8" fmla="*/ 4275461 h 4275461"/>
                <a:gd name="connsiteX9" fmla="*/ 2761042 w 3619883"/>
                <a:gd name="connsiteY9" fmla="*/ 4275461 h 4275461"/>
                <a:gd name="connsiteX10" fmla="*/ 2761042 w 3619883"/>
                <a:gd name="connsiteY10" fmla="*/ 4128157 h 4275461"/>
                <a:gd name="connsiteX11" fmla="*/ 2826768 w 3619883"/>
                <a:gd name="connsiteY11" fmla="*/ 4128157 h 4275461"/>
                <a:gd name="connsiteX12" fmla="*/ 2826768 w 3619883"/>
                <a:gd name="connsiteY12" fmla="*/ 3951392 h 4275461"/>
                <a:gd name="connsiteX13" fmla="*/ 2648983 w 3619883"/>
                <a:gd name="connsiteY13" fmla="*/ 3951392 h 4275461"/>
                <a:gd name="connsiteX14" fmla="*/ 2648983 w 3619883"/>
                <a:gd name="connsiteY14" fmla="*/ 4128157 h 4275461"/>
                <a:gd name="connsiteX15" fmla="*/ 2690646 w 3619883"/>
                <a:gd name="connsiteY15" fmla="*/ 4128157 h 4275461"/>
                <a:gd name="connsiteX16" fmla="*/ 2690646 w 3619883"/>
                <a:gd name="connsiteY16" fmla="*/ 4275461 h 4275461"/>
                <a:gd name="connsiteX17" fmla="*/ 2511710 w 3619883"/>
                <a:gd name="connsiteY17" fmla="*/ 4275461 h 4275461"/>
                <a:gd name="connsiteX18" fmla="*/ 2454288 w 3619883"/>
                <a:gd name="connsiteY18" fmla="*/ 4128157 h 4275461"/>
                <a:gd name="connsiteX19" fmla="*/ 2515810 w 3619883"/>
                <a:gd name="connsiteY19" fmla="*/ 4128157 h 4275461"/>
                <a:gd name="connsiteX20" fmla="*/ 2515810 w 3619883"/>
                <a:gd name="connsiteY20" fmla="*/ 3951392 h 4275461"/>
                <a:gd name="connsiteX21" fmla="*/ 2338025 w 3619883"/>
                <a:gd name="connsiteY21" fmla="*/ 3951392 h 4275461"/>
                <a:gd name="connsiteX22" fmla="*/ 2338025 w 3619883"/>
                <a:gd name="connsiteY22" fmla="*/ 4128157 h 4275461"/>
                <a:gd name="connsiteX23" fmla="*/ 2395120 w 3619883"/>
                <a:gd name="connsiteY23" fmla="*/ 4128157 h 4275461"/>
                <a:gd name="connsiteX24" fmla="*/ 2337697 w 3619883"/>
                <a:gd name="connsiteY24" fmla="*/ 4275461 h 4275461"/>
                <a:gd name="connsiteX25" fmla="*/ 2150155 w 3619883"/>
                <a:gd name="connsiteY25" fmla="*/ 4275461 h 4275461"/>
                <a:gd name="connsiteX26" fmla="*/ 2150155 w 3619883"/>
                <a:gd name="connsiteY26" fmla="*/ 4128157 h 4275461"/>
                <a:gd name="connsiteX27" fmla="*/ 2204852 w 3619883"/>
                <a:gd name="connsiteY27" fmla="*/ 4128157 h 4275461"/>
                <a:gd name="connsiteX28" fmla="*/ 2204852 w 3619883"/>
                <a:gd name="connsiteY28" fmla="*/ 3951392 h 4275461"/>
                <a:gd name="connsiteX29" fmla="*/ 2027068 w 3619883"/>
                <a:gd name="connsiteY29" fmla="*/ 3951392 h 4275461"/>
                <a:gd name="connsiteX30" fmla="*/ 2027068 w 3619883"/>
                <a:gd name="connsiteY30" fmla="*/ 4128157 h 4275461"/>
                <a:gd name="connsiteX31" fmla="*/ 2079759 w 3619883"/>
                <a:gd name="connsiteY31" fmla="*/ 4128157 h 4275461"/>
                <a:gd name="connsiteX32" fmla="*/ 2079759 w 3619883"/>
                <a:gd name="connsiteY32" fmla="*/ 4275461 h 4275461"/>
                <a:gd name="connsiteX33" fmla="*/ 1824703 w 3619883"/>
                <a:gd name="connsiteY33" fmla="*/ 4275461 h 4275461"/>
                <a:gd name="connsiteX34" fmla="*/ 1834468 w 3619883"/>
                <a:gd name="connsiteY34" fmla="*/ 4128157 h 4275461"/>
                <a:gd name="connsiteX35" fmla="*/ 1893894 w 3619883"/>
                <a:gd name="connsiteY35" fmla="*/ 4128157 h 4275461"/>
                <a:gd name="connsiteX36" fmla="*/ 1893894 w 3619883"/>
                <a:gd name="connsiteY36" fmla="*/ 3951392 h 4275461"/>
                <a:gd name="connsiteX37" fmla="*/ 1716110 w 3619883"/>
                <a:gd name="connsiteY37" fmla="*/ 3951392 h 4275461"/>
                <a:gd name="connsiteX38" fmla="*/ 1716110 w 3619883"/>
                <a:gd name="connsiteY38" fmla="*/ 4006431 h 4275461"/>
                <a:gd name="connsiteX39" fmla="*/ 1703447 w 3619883"/>
                <a:gd name="connsiteY39" fmla="*/ 4007960 h 4275461"/>
                <a:gd name="connsiteX40" fmla="*/ 1716110 w 3619883"/>
                <a:gd name="connsiteY40" fmla="*/ 4044284 h 4275461"/>
                <a:gd name="connsiteX41" fmla="*/ 1716110 w 3619883"/>
                <a:gd name="connsiteY41" fmla="*/ 4128157 h 4275461"/>
                <a:gd name="connsiteX42" fmla="*/ 1745346 w 3619883"/>
                <a:gd name="connsiteY42" fmla="*/ 4128157 h 4275461"/>
                <a:gd name="connsiteX43" fmla="*/ 1796694 w 3619883"/>
                <a:gd name="connsiteY43" fmla="*/ 4275461 h 4275461"/>
                <a:gd name="connsiteX44" fmla="*/ 1558844 w 3619883"/>
                <a:gd name="connsiteY44" fmla="*/ 4275461 h 4275461"/>
                <a:gd name="connsiteX45" fmla="*/ 1517252 w 3619883"/>
                <a:gd name="connsiteY45" fmla="*/ 4128157 h 4275461"/>
                <a:gd name="connsiteX46" fmla="*/ 1582936 w 3619883"/>
                <a:gd name="connsiteY46" fmla="*/ 4128157 h 4275461"/>
                <a:gd name="connsiteX47" fmla="*/ 1582936 w 3619883"/>
                <a:gd name="connsiteY47" fmla="*/ 3951392 h 4275461"/>
                <a:gd name="connsiteX48" fmla="*/ 1405151 w 3619883"/>
                <a:gd name="connsiteY48" fmla="*/ 3951392 h 4275461"/>
                <a:gd name="connsiteX49" fmla="*/ 1405151 w 3619883"/>
                <a:gd name="connsiteY49" fmla="*/ 4128157 h 4275461"/>
                <a:gd name="connsiteX50" fmla="*/ 1468988 w 3619883"/>
                <a:gd name="connsiteY50" fmla="*/ 4128157 h 4275461"/>
                <a:gd name="connsiteX51" fmla="*/ 1427396 w 3619883"/>
                <a:gd name="connsiteY51" fmla="*/ 4275461 h 4275461"/>
                <a:gd name="connsiteX52" fmla="*/ 1210751 w 3619883"/>
                <a:gd name="connsiteY52" fmla="*/ 4275461 h 4275461"/>
                <a:gd name="connsiteX53" fmla="*/ 1210751 w 3619883"/>
                <a:gd name="connsiteY53" fmla="*/ 4128157 h 4275461"/>
                <a:gd name="connsiteX54" fmla="*/ 1271978 w 3619883"/>
                <a:gd name="connsiteY54" fmla="*/ 4128157 h 4275461"/>
                <a:gd name="connsiteX55" fmla="*/ 1271978 w 3619883"/>
                <a:gd name="connsiteY55" fmla="*/ 3951392 h 4275461"/>
                <a:gd name="connsiteX56" fmla="*/ 1094193 w 3619883"/>
                <a:gd name="connsiteY56" fmla="*/ 3951392 h 4275461"/>
                <a:gd name="connsiteX57" fmla="*/ 1094193 w 3619883"/>
                <a:gd name="connsiteY57" fmla="*/ 4128157 h 4275461"/>
                <a:gd name="connsiteX58" fmla="*/ 1140354 w 3619883"/>
                <a:gd name="connsiteY58" fmla="*/ 4128157 h 4275461"/>
                <a:gd name="connsiteX59" fmla="*/ 1140354 w 3619883"/>
                <a:gd name="connsiteY59" fmla="*/ 4275461 h 4275461"/>
                <a:gd name="connsiteX60" fmla="*/ 953807 w 3619883"/>
                <a:gd name="connsiteY60" fmla="*/ 4275461 h 4275461"/>
                <a:gd name="connsiteX61" fmla="*/ 912215 w 3619883"/>
                <a:gd name="connsiteY61" fmla="*/ 4128157 h 4275461"/>
                <a:gd name="connsiteX62" fmla="*/ 961020 w 3619883"/>
                <a:gd name="connsiteY62" fmla="*/ 4128157 h 4275461"/>
                <a:gd name="connsiteX63" fmla="*/ 961020 w 3619883"/>
                <a:gd name="connsiteY63" fmla="*/ 3951392 h 4275461"/>
                <a:gd name="connsiteX64" fmla="*/ 783235 w 3619883"/>
                <a:gd name="connsiteY64" fmla="*/ 3951392 h 4275461"/>
                <a:gd name="connsiteX65" fmla="*/ 783235 w 3619883"/>
                <a:gd name="connsiteY65" fmla="*/ 4128157 h 4275461"/>
                <a:gd name="connsiteX66" fmla="*/ 871024 w 3619883"/>
                <a:gd name="connsiteY66" fmla="*/ 4128157 h 4275461"/>
                <a:gd name="connsiteX67" fmla="*/ 829432 w 3619883"/>
                <a:gd name="connsiteY67" fmla="*/ 4275461 h 4275461"/>
                <a:gd name="connsiteX68" fmla="*/ 611484 w 3619883"/>
                <a:gd name="connsiteY68" fmla="*/ 4275461 h 4275461"/>
                <a:gd name="connsiteX69" fmla="*/ 621247 w 3619883"/>
                <a:gd name="connsiteY69" fmla="*/ 4128157 h 4275461"/>
                <a:gd name="connsiteX70" fmla="*/ 650062 w 3619883"/>
                <a:gd name="connsiteY70" fmla="*/ 4128157 h 4275461"/>
                <a:gd name="connsiteX71" fmla="*/ 650062 w 3619883"/>
                <a:gd name="connsiteY71" fmla="*/ 3951392 h 4275461"/>
                <a:gd name="connsiteX72" fmla="*/ 472277 w 3619883"/>
                <a:gd name="connsiteY72" fmla="*/ 3951392 h 4275461"/>
                <a:gd name="connsiteX73" fmla="*/ 472277 w 3619883"/>
                <a:gd name="connsiteY73" fmla="*/ 4128157 h 4275461"/>
                <a:gd name="connsiteX74" fmla="*/ 522650 w 3619883"/>
                <a:gd name="connsiteY74" fmla="*/ 4128157 h 4275461"/>
                <a:gd name="connsiteX75" fmla="*/ 573998 w 3619883"/>
                <a:gd name="connsiteY75" fmla="*/ 4275461 h 4275461"/>
                <a:gd name="connsiteX76" fmla="*/ 336164 w 3619883"/>
                <a:gd name="connsiteY76" fmla="*/ 4275461 h 4275461"/>
                <a:gd name="connsiteX77" fmla="*/ 294572 w 3619883"/>
                <a:gd name="connsiteY77" fmla="*/ 4128157 h 4275461"/>
                <a:gd name="connsiteX78" fmla="*/ 339106 w 3619883"/>
                <a:gd name="connsiteY78" fmla="*/ 4128157 h 4275461"/>
                <a:gd name="connsiteX79" fmla="*/ 339106 w 3619883"/>
                <a:gd name="connsiteY79" fmla="*/ 3951392 h 4275461"/>
                <a:gd name="connsiteX80" fmla="*/ 161321 w 3619883"/>
                <a:gd name="connsiteY80" fmla="*/ 3951392 h 4275461"/>
                <a:gd name="connsiteX81" fmla="*/ 161321 w 3619883"/>
                <a:gd name="connsiteY81" fmla="*/ 4128157 h 4275461"/>
                <a:gd name="connsiteX82" fmla="*/ 230914 w 3619883"/>
                <a:gd name="connsiteY82" fmla="*/ 4128157 h 4275461"/>
                <a:gd name="connsiteX83" fmla="*/ 189322 w 3619883"/>
                <a:gd name="connsiteY83" fmla="*/ 4275461 h 4275461"/>
                <a:gd name="connsiteX84" fmla="*/ 0 w 3619883"/>
                <a:gd name="connsiteY84" fmla="*/ 4275461 h 4275461"/>
                <a:gd name="connsiteX85" fmla="*/ 0 w 3619883"/>
                <a:gd name="connsiteY85" fmla="*/ 42229 h 4275461"/>
                <a:gd name="connsiteX86" fmla="*/ 42464 w 3619883"/>
                <a:gd name="connsiteY86" fmla="*/ 40518 h 4275461"/>
                <a:gd name="connsiteX87" fmla="*/ 137733 w 3619883"/>
                <a:gd name="connsiteY87" fmla="*/ 35355 h 4275461"/>
                <a:gd name="connsiteX88" fmla="*/ 270565 w 3619883"/>
                <a:gd name="connsiteY88" fmla="*/ 29759 h 4275461"/>
                <a:gd name="connsiteX89" fmla="*/ 479734 w 3619883"/>
                <a:gd name="connsiteY89" fmla="*/ 45455 h 4275461"/>
                <a:gd name="connsiteX90" fmla="*/ 524103 w 3619883"/>
                <a:gd name="connsiteY90" fmla="*/ 41625 h 4275461"/>
                <a:gd name="connsiteX91" fmla="*/ 624416 w 3619883"/>
                <a:gd name="connsiteY91" fmla="*/ 22696 h 4275461"/>
                <a:gd name="connsiteX92" fmla="*/ 657762 w 3619883"/>
                <a:gd name="connsiteY92" fmla="*/ 18351 h 4275461"/>
                <a:gd name="connsiteX93" fmla="*/ 690557 w 3619883"/>
                <a:gd name="connsiteY93" fmla="*/ 25792 h 4275461"/>
                <a:gd name="connsiteX94" fmla="*/ 745123 w 3619883"/>
                <a:gd name="connsiteY94" fmla="*/ 40157 h 4275461"/>
                <a:gd name="connsiteX95" fmla="*/ 789493 w 3619883"/>
                <a:gd name="connsiteY95" fmla="*/ 36327 h 4275461"/>
                <a:gd name="connsiteX96" fmla="*/ 854255 w 3619883"/>
                <a:gd name="connsiteY96" fmla="*/ 68887 h 4275461"/>
                <a:gd name="connsiteX97" fmla="*/ 897520 w 3619883"/>
                <a:gd name="connsiteY97" fmla="*/ 88629 h 4275461"/>
                <a:gd name="connsiteX98" fmla="*/ 940510 w 3619883"/>
                <a:gd name="connsiteY98" fmla="*/ 114265 h 4275461"/>
                <a:gd name="connsiteX99" fmla="*/ 1082712 w 3619883"/>
                <a:gd name="connsiteY99" fmla="*/ 144543 h 4275461"/>
                <a:gd name="connsiteX100" fmla="*/ 1205348 w 3619883"/>
                <a:gd name="connsiteY100" fmla="*/ 120753 h 4275461"/>
                <a:gd name="connsiteX101" fmla="*/ 1271764 w 3619883"/>
                <a:gd name="connsiteY101" fmla="*/ 117956 h 4275461"/>
                <a:gd name="connsiteX102" fmla="*/ 1315583 w 3619883"/>
                <a:gd name="connsiteY102" fmla="*/ 125912 h 4275461"/>
                <a:gd name="connsiteX103" fmla="*/ 1359125 w 3619883"/>
                <a:gd name="connsiteY103" fmla="*/ 139761 h 4275461"/>
                <a:gd name="connsiteX104" fmla="*/ 1391919 w 3619883"/>
                <a:gd name="connsiteY104" fmla="*/ 147202 h 4275461"/>
                <a:gd name="connsiteX105" fmla="*/ 1436563 w 3619883"/>
                <a:gd name="connsiteY105" fmla="*/ 137480 h 4275461"/>
                <a:gd name="connsiteX106" fmla="*/ 1471566 w 3619883"/>
                <a:gd name="connsiteY106" fmla="*/ 97777 h 4275461"/>
                <a:gd name="connsiteX107" fmla="*/ 1505739 w 3619883"/>
                <a:gd name="connsiteY107" fmla="*/ 75753 h 4275461"/>
                <a:gd name="connsiteX108" fmla="*/ 1590891 w 3619883"/>
                <a:gd name="connsiteY108" fmla="*/ 144702 h 4275461"/>
                <a:gd name="connsiteX109" fmla="*/ 1625616 w 3619883"/>
                <a:gd name="connsiteY109" fmla="*/ 110893 h 4275461"/>
                <a:gd name="connsiteX110" fmla="*/ 1658964 w 3619883"/>
                <a:gd name="connsiteY110" fmla="*/ 106547 h 4275461"/>
                <a:gd name="connsiteX111" fmla="*/ 1746598 w 3619883"/>
                <a:gd name="connsiteY111" fmla="*/ 122460 h 4275461"/>
                <a:gd name="connsiteX112" fmla="*/ 1811913 w 3619883"/>
                <a:gd name="connsiteY112" fmla="*/ 143234 h 4275461"/>
                <a:gd name="connsiteX113" fmla="*/ 1856557 w 3619883"/>
                <a:gd name="connsiteY113" fmla="*/ 133511 h 4275461"/>
                <a:gd name="connsiteX114" fmla="*/ 2066003 w 3619883"/>
                <a:gd name="connsiteY114" fmla="*/ 143313 h 4275461"/>
                <a:gd name="connsiteX115" fmla="*/ 2177615 w 3619883"/>
                <a:gd name="connsiteY115" fmla="*/ 119007 h 4275461"/>
                <a:gd name="connsiteX116" fmla="*/ 2255883 w 3619883"/>
                <a:gd name="connsiteY116" fmla="*/ 99047 h 4275461"/>
                <a:gd name="connsiteX117" fmla="*/ 2344622 w 3619883"/>
                <a:gd name="connsiteY117" fmla="*/ 91388 h 4275461"/>
                <a:gd name="connsiteX118" fmla="*/ 2455682 w 3619883"/>
                <a:gd name="connsiteY118" fmla="*/ 78869 h 4275461"/>
                <a:gd name="connsiteX119" fmla="*/ 2632609 w 3619883"/>
                <a:gd name="connsiteY119" fmla="*/ 75338 h 4275461"/>
                <a:gd name="connsiteX120" fmla="*/ 2742291 w 3619883"/>
                <a:gd name="connsiteY120" fmla="*/ 92282 h 4275461"/>
                <a:gd name="connsiteX121" fmla="*/ 2851974 w 3619883"/>
                <a:gd name="connsiteY121" fmla="*/ 109227 h 4275461"/>
                <a:gd name="connsiteX122" fmla="*/ 2907643 w 3619883"/>
                <a:gd name="connsiteY122" fmla="*/ 100020 h 4275461"/>
                <a:gd name="connsiteX123" fmla="*/ 2944022 w 3619883"/>
                <a:gd name="connsiteY123" fmla="*/ 30853 h 4275461"/>
                <a:gd name="connsiteX124" fmla="*/ 3022289 w 3619883"/>
                <a:gd name="connsiteY124" fmla="*/ 10893 h 4275461"/>
                <a:gd name="connsiteX125" fmla="*/ 3054807 w 3619883"/>
                <a:gd name="connsiteY125" fmla="*/ 24226 h 4275461"/>
                <a:gd name="connsiteX126" fmla="*/ 3141892 w 3619883"/>
                <a:gd name="connsiteY126" fmla="*/ 51925 h 4275461"/>
                <a:gd name="connsiteX127" fmla="*/ 3185711 w 3619883"/>
                <a:gd name="connsiteY127" fmla="*/ 59881 h 4275461"/>
                <a:gd name="connsiteX128" fmla="*/ 3219056 w 3619883"/>
                <a:gd name="connsiteY128" fmla="*/ 55536 h 4275461"/>
                <a:gd name="connsiteX129" fmla="*/ 3263425 w 3619883"/>
                <a:gd name="connsiteY129" fmla="*/ 51706 h 4275461"/>
                <a:gd name="connsiteX130" fmla="*/ 3296219 w 3619883"/>
                <a:gd name="connsiteY130" fmla="*/ 59147 h 4275461"/>
                <a:gd name="connsiteX131" fmla="*/ 3319094 w 3619883"/>
                <a:gd name="connsiteY131" fmla="*/ 42500 h 4275461"/>
                <a:gd name="connsiteX132" fmla="*/ 3420511 w 3619883"/>
                <a:gd name="connsiteY132" fmla="*/ 0 h 4275461"/>
                <a:gd name="connsiteX133" fmla="*/ 3453305 w 3619883"/>
                <a:gd name="connsiteY133" fmla="*/ 7440 h 4275461"/>
                <a:gd name="connsiteX134" fmla="*/ 3496571 w 3619883"/>
                <a:gd name="connsiteY134" fmla="*/ 27182 h 4275461"/>
                <a:gd name="connsiteX135" fmla="*/ 3602117 w 3619883"/>
                <a:gd name="connsiteY135" fmla="*/ 132521 h 4275461"/>
                <a:gd name="connsiteX136" fmla="*/ 3619883 w 3619883"/>
                <a:gd name="connsiteY136" fmla="*/ 140049 h 4275461"/>
                <a:gd name="connsiteX137" fmla="*/ 3619883 w 3619883"/>
                <a:gd name="connsiteY13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96846 w 3619883"/>
                <a:gd name="connsiteY6" fmla="*/ 4128157 h 4275461"/>
                <a:gd name="connsiteX7" fmla="*/ 3014011 w 3619883"/>
                <a:gd name="connsiteY7" fmla="*/ 4275461 h 4275461"/>
                <a:gd name="connsiteX8" fmla="*/ 2761042 w 3619883"/>
                <a:gd name="connsiteY8" fmla="*/ 4275461 h 4275461"/>
                <a:gd name="connsiteX9" fmla="*/ 2761042 w 3619883"/>
                <a:gd name="connsiteY9" fmla="*/ 4128157 h 4275461"/>
                <a:gd name="connsiteX10" fmla="*/ 2826768 w 3619883"/>
                <a:gd name="connsiteY10" fmla="*/ 4128157 h 4275461"/>
                <a:gd name="connsiteX11" fmla="*/ 2826768 w 3619883"/>
                <a:gd name="connsiteY11" fmla="*/ 3951392 h 4275461"/>
                <a:gd name="connsiteX12" fmla="*/ 2648983 w 3619883"/>
                <a:gd name="connsiteY12" fmla="*/ 3951392 h 4275461"/>
                <a:gd name="connsiteX13" fmla="*/ 2648983 w 3619883"/>
                <a:gd name="connsiteY13" fmla="*/ 4128157 h 4275461"/>
                <a:gd name="connsiteX14" fmla="*/ 2690646 w 3619883"/>
                <a:gd name="connsiteY14" fmla="*/ 4128157 h 4275461"/>
                <a:gd name="connsiteX15" fmla="*/ 2690646 w 3619883"/>
                <a:gd name="connsiteY15" fmla="*/ 4275461 h 4275461"/>
                <a:gd name="connsiteX16" fmla="*/ 2511710 w 3619883"/>
                <a:gd name="connsiteY16" fmla="*/ 4275461 h 4275461"/>
                <a:gd name="connsiteX17" fmla="*/ 2454288 w 3619883"/>
                <a:gd name="connsiteY17" fmla="*/ 4128157 h 4275461"/>
                <a:gd name="connsiteX18" fmla="*/ 2515810 w 3619883"/>
                <a:gd name="connsiteY18" fmla="*/ 4128157 h 4275461"/>
                <a:gd name="connsiteX19" fmla="*/ 2515810 w 3619883"/>
                <a:gd name="connsiteY19" fmla="*/ 3951392 h 4275461"/>
                <a:gd name="connsiteX20" fmla="*/ 2338025 w 3619883"/>
                <a:gd name="connsiteY20" fmla="*/ 3951392 h 4275461"/>
                <a:gd name="connsiteX21" fmla="*/ 2338025 w 3619883"/>
                <a:gd name="connsiteY21" fmla="*/ 4128157 h 4275461"/>
                <a:gd name="connsiteX22" fmla="*/ 2395120 w 3619883"/>
                <a:gd name="connsiteY22" fmla="*/ 4128157 h 4275461"/>
                <a:gd name="connsiteX23" fmla="*/ 2337697 w 3619883"/>
                <a:gd name="connsiteY23" fmla="*/ 4275461 h 4275461"/>
                <a:gd name="connsiteX24" fmla="*/ 2150155 w 3619883"/>
                <a:gd name="connsiteY24" fmla="*/ 4275461 h 4275461"/>
                <a:gd name="connsiteX25" fmla="*/ 2150155 w 3619883"/>
                <a:gd name="connsiteY25" fmla="*/ 4128157 h 4275461"/>
                <a:gd name="connsiteX26" fmla="*/ 2204852 w 3619883"/>
                <a:gd name="connsiteY26" fmla="*/ 4128157 h 4275461"/>
                <a:gd name="connsiteX27" fmla="*/ 2204852 w 3619883"/>
                <a:gd name="connsiteY27" fmla="*/ 3951392 h 4275461"/>
                <a:gd name="connsiteX28" fmla="*/ 2027068 w 3619883"/>
                <a:gd name="connsiteY28" fmla="*/ 3951392 h 4275461"/>
                <a:gd name="connsiteX29" fmla="*/ 2027068 w 3619883"/>
                <a:gd name="connsiteY29" fmla="*/ 4128157 h 4275461"/>
                <a:gd name="connsiteX30" fmla="*/ 2079759 w 3619883"/>
                <a:gd name="connsiteY30" fmla="*/ 4128157 h 4275461"/>
                <a:gd name="connsiteX31" fmla="*/ 2079759 w 3619883"/>
                <a:gd name="connsiteY31" fmla="*/ 4275461 h 4275461"/>
                <a:gd name="connsiteX32" fmla="*/ 1824703 w 3619883"/>
                <a:gd name="connsiteY32" fmla="*/ 4275461 h 4275461"/>
                <a:gd name="connsiteX33" fmla="*/ 1834468 w 3619883"/>
                <a:gd name="connsiteY33" fmla="*/ 4128157 h 4275461"/>
                <a:gd name="connsiteX34" fmla="*/ 1893894 w 3619883"/>
                <a:gd name="connsiteY34" fmla="*/ 4128157 h 4275461"/>
                <a:gd name="connsiteX35" fmla="*/ 1893894 w 3619883"/>
                <a:gd name="connsiteY35" fmla="*/ 3951392 h 4275461"/>
                <a:gd name="connsiteX36" fmla="*/ 1716110 w 3619883"/>
                <a:gd name="connsiteY36" fmla="*/ 3951392 h 4275461"/>
                <a:gd name="connsiteX37" fmla="*/ 1716110 w 3619883"/>
                <a:gd name="connsiteY37" fmla="*/ 4006431 h 4275461"/>
                <a:gd name="connsiteX38" fmla="*/ 1703447 w 3619883"/>
                <a:gd name="connsiteY38" fmla="*/ 4007960 h 4275461"/>
                <a:gd name="connsiteX39" fmla="*/ 1716110 w 3619883"/>
                <a:gd name="connsiteY39" fmla="*/ 4044284 h 4275461"/>
                <a:gd name="connsiteX40" fmla="*/ 1716110 w 3619883"/>
                <a:gd name="connsiteY40" fmla="*/ 4128157 h 4275461"/>
                <a:gd name="connsiteX41" fmla="*/ 1745346 w 3619883"/>
                <a:gd name="connsiteY41" fmla="*/ 4128157 h 4275461"/>
                <a:gd name="connsiteX42" fmla="*/ 1796694 w 3619883"/>
                <a:gd name="connsiteY42" fmla="*/ 4275461 h 4275461"/>
                <a:gd name="connsiteX43" fmla="*/ 1558844 w 3619883"/>
                <a:gd name="connsiteY43" fmla="*/ 4275461 h 4275461"/>
                <a:gd name="connsiteX44" fmla="*/ 1517252 w 3619883"/>
                <a:gd name="connsiteY44" fmla="*/ 4128157 h 4275461"/>
                <a:gd name="connsiteX45" fmla="*/ 1582936 w 3619883"/>
                <a:gd name="connsiteY45" fmla="*/ 4128157 h 4275461"/>
                <a:gd name="connsiteX46" fmla="*/ 1582936 w 3619883"/>
                <a:gd name="connsiteY46" fmla="*/ 3951392 h 4275461"/>
                <a:gd name="connsiteX47" fmla="*/ 1405151 w 3619883"/>
                <a:gd name="connsiteY47" fmla="*/ 3951392 h 4275461"/>
                <a:gd name="connsiteX48" fmla="*/ 1405151 w 3619883"/>
                <a:gd name="connsiteY48" fmla="*/ 4128157 h 4275461"/>
                <a:gd name="connsiteX49" fmla="*/ 1468988 w 3619883"/>
                <a:gd name="connsiteY49" fmla="*/ 4128157 h 4275461"/>
                <a:gd name="connsiteX50" fmla="*/ 1427396 w 3619883"/>
                <a:gd name="connsiteY50" fmla="*/ 4275461 h 4275461"/>
                <a:gd name="connsiteX51" fmla="*/ 1210751 w 3619883"/>
                <a:gd name="connsiteY51" fmla="*/ 4275461 h 4275461"/>
                <a:gd name="connsiteX52" fmla="*/ 1210751 w 3619883"/>
                <a:gd name="connsiteY52" fmla="*/ 4128157 h 4275461"/>
                <a:gd name="connsiteX53" fmla="*/ 1271978 w 3619883"/>
                <a:gd name="connsiteY53" fmla="*/ 4128157 h 4275461"/>
                <a:gd name="connsiteX54" fmla="*/ 1271978 w 3619883"/>
                <a:gd name="connsiteY54" fmla="*/ 3951392 h 4275461"/>
                <a:gd name="connsiteX55" fmla="*/ 1094193 w 3619883"/>
                <a:gd name="connsiteY55" fmla="*/ 3951392 h 4275461"/>
                <a:gd name="connsiteX56" fmla="*/ 1094193 w 3619883"/>
                <a:gd name="connsiteY56" fmla="*/ 4128157 h 4275461"/>
                <a:gd name="connsiteX57" fmla="*/ 1140354 w 3619883"/>
                <a:gd name="connsiteY57" fmla="*/ 4128157 h 4275461"/>
                <a:gd name="connsiteX58" fmla="*/ 1140354 w 3619883"/>
                <a:gd name="connsiteY58" fmla="*/ 4275461 h 4275461"/>
                <a:gd name="connsiteX59" fmla="*/ 953807 w 3619883"/>
                <a:gd name="connsiteY59" fmla="*/ 4275461 h 4275461"/>
                <a:gd name="connsiteX60" fmla="*/ 912215 w 3619883"/>
                <a:gd name="connsiteY60" fmla="*/ 4128157 h 4275461"/>
                <a:gd name="connsiteX61" fmla="*/ 961020 w 3619883"/>
                <a:gd name="connsiteY61" fmla="*/ 4128157 h 4275461"/>
                <a:gd name="connsiteX62" fmla="*/ 961020 w 3619883"/>
                <a:gd name="connsiteY62" fmla="*/ 3951392 h 4275461"/>
                <a:gd name="connsiteX63" fmla="*/ 783235 w 3619883"/>
                <a:gd name="connsiteY63" fmla="*/ 3951392 h 4275461"/>
                <a:gd name="connsiteX64" fmla="*/ 783235 w 3619883"/>
                <a:gd name="connsiteY64" fmla="*/ 4128157 h 4275461"/>
                <a:gd name="connsiteX65" fmla="*/ 871024 w 3619883"/>
                <a:gd name="connsiteY65" fmla="*/ 4128157 h 4275461"/>
                <a:gd name="connsiteX66" fmla="*/ 829432 w 3619883"/>
                <a:gd name="connsiteY66" fmla="*/ 4275461 h 4275461"/>
                <a:gd name="connsiteX67" fmla="*/ 611484 w 3619883"/>
                <a:gd name="connsiteY67" fmla="*/ 4275461 h 4275461"/>
                <a:gd name="connsiteX68" fmla="*/ 621247 w 3619883"/>
                <a:gd name="connsiteY68" fmla="*/ 4128157 h 4275461"/>
                <a:gd name="connsiteX69" fmla="*/ 650062 w 3619883"/>
                <a:gd name="connsiteY69" fmla="*/ 4128157 h 4275461"/>
                <a:gd name="connsiteX70" fmla="*/ 650062 w 3619883"/>
                <a:gd name="connsiteY70" fmla="*/ 3951392 h 4275461"/>
                <a:gd name="connsiteX71" fmla="*/ 472277 w 3619883"/>
                <a:gd name="connsiteY71" fmla="*/ 3951392 h 4275461"/>
                <a:gd name="connsiteX72" fmla="*/ 472277 w 3619883"/>
                <a:gd name="connsiteY72" fmla="*/ 4128157 h 4275461"/>
                <a:gd name="connsiteX73" fmla="*/ 522650 w 3619883"/>
                <a:gd name="connsiteY73" fmla="*/ 4128157 h 4275461"/>
                <a:gd name="connsiteX74" fmla="*/ 573998 w 3619883"/>
                <a:gd name="connsiteY74" fmla="*/ 4275461 h 4275461"/>
                <a:gd name="connsiteX75" fmla="*/ 336164 w 3619883"/>
                <a:gd name="connsiteY75" fmla="*/ 4275461 h 4275461"/>
                <a:gd name="connsiteX76" fmla="*/ 294572 w 3619883"/>
                <a:gd name="connsiteY76" fmla="*/ 4128157 h 4275461"/>
                <a:gd name="connsiteX77" fmla="*/ 339106 w 3619883"/>
                <a:gd name="connsiteY77" fmla="*/ 4128157 h 4275461"/>
                <a:gd name="connsiteX78" fmla="*/ 339106 w 3619883"/>
                <a:gd name="connsiteY78" fmla="*/ 3951392 h 4275461"/>
                <a:gd name="connsiteX79" fmla="*/ 161321 w 3619883"/>
                <a:gd name="connsiteY79" fmla="*/ 3951392 h 4275461"/>
                <a:gd name="connsiteX80" fmla="*/ 161321 w 3619883"/>
                <a:gd name="connsiteY80" fmla="*/ 4128157 h 4275461"/>
                <a:gd name="connsiteX81" fmla="*/ 230914 w 3619883"/>
                <a:gd name="connsiteY81" fmla="*/ 4128157 h 4275461"/>
                <a:gd name="connsiteX82" fmla="*/ 189322 w 3619883"/>
                <a:gd name="connsiteY82" fmla="*/ 4275461 h 4275461"/>
                <a:gd name="connsiteX83" fmla="*/ 0 w 3619883"/>
                <a:gd name="connsiteY83" fmla="*/ 4275461 h 4275461"/>
                <a:gd name="connsiteX84" fmla="*/ 0 w 3619883"/>
                <a:gd name="connsiteY84" fmla="*/ 42229 h 4275461"/>
                <a:gd name="connsiteX85" fmla="*/ 42464 w 3619883"/>
                <a:gd name="connsiteY85" fmla="*/ 40518 h 4275461"/>
                <a:gd name="connsiteX86" fmla="*/ 137733 w 3619883"/>
                <a:gd name="connsiteY86" fmla="*/ 35355 h 4275461"/>
                <a:gd name="connsiteX87" fmla="*/ 270565 w 3619883"/>
                <a:gd name="connsiteY87" fmla="*/ 29759 h 4275461"/>
                <a:gd name="connsiteX88" fmla="*/ 479734 w 3619883"/>
                <a:gd name="connsiteY88" fmla="*/ 45455 h 4275461"/>
                <a:gd name="connsiteX89" fmla="*/ 524103 w 3619883"/>
                <a:gd name="connsiteY89" fmla="*/ 41625 h 4275461"/>
                <a:gd name="connsiteX90" fmla="*/ 624416 w 3619883"/>
                <a:gd name="connsiteY90" fmla="*/ 22696 h 4275461"/>
                <a:gd name="connsiteX91" fmla="*/ 657762 w 3619883"/>
                <a:gd name="connsiteY91" fmla="*/ 18351 h 4275461"/>
                <a:gd name="connsiteX92" fmla="*/ 690557 w 3619883"/>
                <a:gd name="connsiteY92" fmla="*/ 25792 h 4275461"/>
                <a:gd name="connsiteX93" fmla="*/ 745123 w 3619883"/>
                <a:gd name="connsiteY93" fmla="*/ 40157 h 4275461"/>
                <a:gd name="connsiteX94" fmla="*/ 789493 w 3619883"/>
                <a:gd name="connsiteY94" fmla="*/ 36327 h 4275461"/>
                <a:gd name="connsiteX95" fmla="*/ 854255 w 3619883"/>
                <a:gd name="connsiteY95" fmla="*/ 68887 h 4275461"/>
                <a:gd name="connsiteX96" fmla="*/ 897520 w 3619883"/>
                <a:gd name="connsiteY96" fmla="*/ 88629 h 4275461"/>
                <a:gd name="connsiteX97" fmla="*/ 940510 w 3619883"/>
                <a:gd name="connsiteY97" fmla="*/ 114265 h 4275461"/>
                <a:gd name="connsiteX98" fmla="*/ 1082712 w 3619883"/>
                <a:gd name="connsiteY98" fmla="*/ 144543 h 4275461"/>
                <a:gd name="connsiteX99" fmla="*/ 1205348 w 3619883"/>
                <a:gd name="connsiteY99" fmla="*/ 120753 h 4275461"/>
                <a:gd name="connsiteX100" fmla="*/ 1271764 w 3619883"/>
                <a:gd name="connsiteY100" fmla="*/ 117956 h 4275461"/>
                <a:gd name="connsiteX101" fmla="*/ 1315583 w 3619883"/>
                <a:gd name="connsiteY101" fmla="*/ 125912 h 4275461"/>
                <a:gd name="connsiteX102" fmla="*/ 1359125 w 3619883"/>
                <a:gd name="connsiteY102" fmla="*/ 139761 h 4275461"/>
                <a:gd name="connsiteX103" fmla="*/ 1391919 w 3619883"/>
                <a:gd name="connsiteY103" fmla="*/ 147202 h 4275461"/>
                <a:gd name="connsiteX104" fmla="*/ 1436563 w 3619883"/>
                <a:gd name="connsiteY104" fmla="*/ 137480 h 4275461"/>
                <a:gd name="connsiteX105" fmla="*/ 1471566 w 3619883"/>
                <a:gd name="connsiteY105" fmla="*/ 97777 h 4275461"/>
                <a:gd name="connsiteX106" fmla="*/ 1505739 w 3619883"/>
                <a:gd name="connsiteY106" fmla="*/ 75753 h 4275461"/>
                <a:gd name="connsiteX107" fmla="*/ 1590891 w 3619883"/>
                <a:gd name="connsiteY107" fmla="*/ 144702 h 4275461"/>
                <a:gd name="connsiteX108" fmla="*/ 1625616 w 3619883"/>
                <a:gd name="connsiteY108" fmla="*/ 110893 h 4275461"/>
                <a:gd name="connsiteX109" fmla="*/ 1658964 w 3619883"/>
                <a:gd name="connsiteY109" fmla="*/ 106547 h 4275461"/>
                <a:gd name="connsiteX110" fmla="*/ 1746598 w 3619883"/>
                <a:gd name="connsiteY110" fmla="*/ 122460 h 4275461"/>
                <a:gd name="connsiteX111" fmla="*/ 1811913 w 3619883"/>
                <a:gd name="connsiteY111" fmla="*/ 143234 h 4275461"/>
                <a:gd name="connsiteX112" fmla="*/ 1856557 w 3619883"/>
                <a:gd name="connsiteY112" fmla="*/ 133511 h 4275461"/>
                <a:gd name="connsiteX113" fmla="*/ 2066003 w 3619883"/>
                <a:gd name="connsiteY113" fmla="*/ 143313 h 4275461"/>
                <a:gd name="connsiteX114" fmla="*/ 2177615 w 3619883"/>
                <a:gd name="connsiteY114" fmla="*/ 119007 h 4275461"/>
                <a:gd name="connsiteX115" fmla="*/ 2255883 w 3619883"/>
                <a:gd name="connsiteY115" fmla="*/ 99047 h 4275461"/>
                <a:gd name="connsiteX116" fmla="*/ 2344622 w 3619883"/>
                <a:gd name="connsiteY116" fmla="*/ 91388 h 4275461"/>
                <a:gd name="connsiteX117" fmla="*/ 2455682 w 3619883"/>
                <a:gd name="connsiteY117" fmla="*/ 78869 h 4275461"/>
                <a:gd name="connsiteX118" fmla="*/ 2632609 w 3619883"/>
                <a:gd name="connsiteY118" fmla="*/ 75338 h 4275461"/>
                <a:gd name="connsiteX119" fmla="*/ 2742291 w 3619883"/>
                <a:gd name="connsiteY119" fmla="*/ 92282 h 4275461"/>
                <a:gd name="connsiteX120" fmla="*/ 2851974 w 3619883"/>
                <a:gd name="connsiteY120" fmla="*/ 109227 h 4275461"/>
                <a:gd name="connsiteX121" fmla="*/ 2907643 w 3619883"/>
                <a:gd name="connsiteY121" fmla="*/ 100020 h 4275461"/>
                <a:gd name="connsiteX122" fmla="*/ 2944022 w 3619883"/>
                <a:gd name="connsiteY122" fmla="*/ 30853 h 4275461"/>
                <a:gd name="connsiteX123" fmla="*/ 3022289 w 3619883"/>
                <a:gd name="connsiteY123" fmla="*/ 10893 h 4275461"/>
                <a:gd name="connsiteX124" fmla="*/ 3054807 w 3619883"/>
                <a:gd name="connsiteY124" fmla="*/ 24226 h 4275461"/>
                <a:gd name="connsiteX125" fmla="*/ 3141892 w 3619883"/>
                <a:gd name="connsiteY125" fmla="*/ 51925 h 4275461"/>
                <a:gd name="connsiteX126" fmla="*/ 3185711 w 3619883"/>
                <a:gd name="connsiteY126" fmla="*/ 59881 h 4275461"/>
                <a:gd name="connsiteX127" fmla="*/ 3219056 w 3619883"/>
                <a:gd name="connsiteY127" fmla="*/ 55536 h 4275461"/>
                <a:gd name="connsiteX128" fmla="*/ 3263425 w 3619883"/>
                <a:gd name="connsiteY128" fmla="*/ 51706 h 4275461"/>
                <a:gd name="connsiteX129" fmla="*/ 3296219 w 3619883"/>
                <a:gd name="connsiteY129" fmla="*/ 59147 h 4275461"/>
                <a:gd name="connsiteX130" fmla="*/ 3319094 w 3619883"/>
                <a:gd name="connsiteY130" fmla="*/ 42500 h 4275461"/>
                <a:gd name="connsiteX131" fmla="*/ 3420511 w 3619883"/>
                <a:gd name="connsiteY131" fmla="*/ 0 h 4275461"/>
                <a:gd name="connsiteX132" fmla="*/ 3453305 w 3619883"/>
                <a:gd name="connsiteY132" fmla="*/ 7440 h 4275461"/>
                <a:gd name="connsiteX133" fmla="*/ 3496571 w 3619883"/>
                <a:gd name="connsiteY133" fmla="*/ 27182 h 4275461"/>
                <a:gd name="connsiteX134" fmla="*/ 3602117 w 3619883"/>
                <a:gd name="connsiteY134" fmla="*/ 132521 h 4275461"/>
                <a:gd name="connsiteX135" fmla="*/ 3619883 w 3619883"/>
                <a:gd name="connsiteY135" fmla="*/ 140049 h 4275461"/>
                <a:gd name="connsiteX136" fmla="*/ 3619883 w 3619883"/>
                <a:gd name="connsiteY13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3014011 w 3619883"/>
                <a:gd name="connsiteY6" fmla="*/ 4275461 h 4275461"/>
                <a:gd name="connsiteX7" fmla="*/ 2761042 w 3619883"/>
                <a:gd name="connsiteY7" fmla="*/ 4275461 h 4275461"/>
                <a:gd name="connsiteX8" fmla="*/ 2761042 w 3619883"/>
                <a:gd name="connsiteY8" fmla="*/ 4128157 h 4275461"/>
                <a:gd name="connsiteX9" fmla="*/ 2826768 w 3619883"/>
                <a:gd name="connsiteY9" fmla="*/ 4128157 h 4275461"/>
                <a:gd name="connsiteX10" fmla="*/ 2826768 w 3619883"/>
                <a:gd name="connsiteY10" fmla="*/ 3951392 h 4275461"/>
                <a:gd name="connsiteX11" fmla="*/ 2648983 w 3619883"/>
                <a:gd name="connsiteY11" fmla="*/ 3951392 h 4275461"/>
                <a:gd name="connsiteX12" fmla="*/ 2648983 w 3619883"/>
                <a:gd name="connsiteY12" fmla="*/ 4128157 h 4275461"/>
                <a:gd name="connsiteX13" fmla="*/ 2690646 w 3619883"/>
                <a:gd name="connsiteY13" fmla="*/ 4128157 h 4275461"/>
                <a:gd name="connsiteX14" fmla="*/ 2690646 w 3619883"/>
                <a:gd name="connsiteY14" fmla="*/ 4275461 h 4275461"/>
                <a:gd name="connsiteX15" fmla="*/ 2511710 w 3619883"/>
                <a:gd name="connsiteY15" fmla="*/ 4275461 h 4275461"/>
                <a:gd name="connsiteX16" fmla="*/ 2454288 w 3619883"/>
                <a:gd name="connsiteY16" fmla="*/ 4128157 h 4275461"/>
                <a:gd name="connsiteX17" fmla="*/ 2515810 w 3619883"/>
                <a:gd name="connsiteY17" fmla="*/ 4128157 h 4275461"/>
                <a:gd name="connsiteX18" fmla="*/ 2515810 w 3619883"/>
                <a:gd name="connsiteY18" fmla="*/ 3951392 h 4275461"/>
                <a:gd name="connsiteX19" fmla="*/ 2338025 w 3619883"/>
                <a:gd name="connsiteY19" fmla="*/ 3951392 h 4275461"/>
                <a:gd name="connsiteX20" fmla="*/ 2338025 w 3619883"/>
                <a:gd name="connsiteY20" fmla="*/ 4128157 h 4275461"/>
                <a:gd name="connsiteX21" fmla="*/ 2395120 w 3619883"/>
                <a:gd name="connsiteY21" fmla="*/ 4128157 h 4275461"/>
                <a:gd name="connsiteX22" fmla="*/ 2337697 w 3619883"/>
                <a:gd name="connsiteY22" fmla="*/ 4275461 h 4275461"/>
                <a:gd name="connsiteX23" fmla="*/ 2150155 w 3619883"/>
                <a:gd name="connsiteY23" fmla="*/ 4275461 h 4275461"/>
                <a:gd name="connsiteX24" fmla="*/ 2150155 w 3619883"/>
                <a:gd name="connsiteY24" fmla="*/ 4128157 h 4275461"/>
                <a:gd name="connsiteX25" fmla="*/ 2204852 w 3619883"/>
                <a:gd name="connsiteY25" fmla="*/ 4128157 h 4275461"/>
                <a:gd name="connsiteX26" fmla="*/ 2204852 w 3619883"/>
                <a:gd name="connsiteY26" fmla="*/ 3951392 h 4275461"/>
                <a:gd name="connsiteX27" fmla="*/ 2027068 w 3619883"/>
                <a:gd name="connsiteY27" fmla="*/ 3951392 h 4275461"/>
                <a:gd name="connsiteX28" fmla="*/ 2027068 w 3619883"/>
                <a:gd name="connsiteY28" fmla="*/ 4128157 h 4275461"/>
                <a:gd name="connsiteX29" fmla="*/ 2079759 w 3619883"/>
                <a:gd name="connsiteY29" fmla="*/ 4128157 h 4275461"/>
                <a:gd name="connsiteX30" fmla="*/ 2079759 w 3619883"/>
                <a:gd name="connsiteY30" fmla="*/ 4275461 h 4275461"/>
                <a:gd name="connsiteX31" fmla="*/ 1824703 w 3619883"/>
                <a:gd name="connsiteY31" fmla="*/ 4275461 h 4275461"/>
                <a:gd name="connsiteX32" fmla="*/ 1834468 w 3619883"/>
                <a:gd name="connsiteY32" fmla="*/ 4128157 h 4275461"/>
                <a:gd name="connsiteX33" fmla="*/ 1893894 w 3619883"/>
                <a:gd name="connsiteY33" fmla="*/ 4128157 h 4275461"/>
                <a:gd name="connsiteX34" fmla="*/ 1893894 w 3619883"/>
                <a:gd name="connsiteY34" fmla="*/ 3951392 h 4275461"/>
                <a:gd name="connsiteX35" fmla="*/ 1716110 w 3619883"/>
                <a:gd name="connsiteY35" fmla="*/ 3951392 h 4275461"/>
                <a:gd name="connsiteX36" fmla="*/ 1716110 w 3619883"/>
                <a:gd name="connsiteY36" fmla="*/ 4006431 h 4275461"/>
                <a:gd name="connsiteX37" fmla="*/ 1703447 w 3619883"/>
                <a:gd name="connsiteY37" fmla="*/ 4007960 h 4275461"/>
                <a:gd name="connsiteX38" fmla="*/ 1716110 w 3619883"/>
                <a:gd name="connsiteY38" fmla="*/ 4044284 h 4275461"/>
                <a:gd name="connsiteX39" fmla="*/ 1716110 w 3619883"/>
                <a:gd name="connsiteY39" fmla="*/ 4128157 h 4275461"/>
                <a:gd name="connsiteX40" fmla="*/ 1745346 w 3619883"/>
                <a:gd name="connsiteY40" fmla="*/ 4128157 h 4275461"/>
                <a:gd name="connsiteX41" fmla="*/ 1796694 w 3619883"/>
                <a:gd name="connsiteY41" fmla="*/ 4275461 h 4275461"/>
                <a:gd name="connsiteX42" fmla="*/ 1558844 w 3619883"/>
                <a:gd name="connsiteY42" fmla="*/ 4275461 h 4275461"/>
                <a:gd name="connsiteX43" fmla="*/ 1517252 w 3619883"/>
                <a:gd name="connsiteY43" fmla="*/ 4128157 h 4275461"/>
                <a:gd name="connsiteX44" fmla="*/ 1582936 w 3619883"/>
                <a:gd name="connsiteY44" fmla="*/ 4128157 h 4275461"/>
                <a:gd name="connsiteX45" fmla="*/ 1582936 w 3619883"/>
                <a:gd name="connsiteY45" fmla="*/ 3951392 h 4275461"/>
                <a:gd name="connsiteX46" fmla="*/ 1405151 w 3619883"/>
                <a:gd name="connsiteY46" fmla="*/ 3951392 h 4275461"/>
                <a:gd name="connsiteX47" fmla="*/ 1405151 w 3619883"/>
                <a:gd name="connsiteY47" fmla="*/ 4128157 h 4275461"/>
                <a:gd name="connsiteX48" fmla="*/ 1468988 w 3619883"/>
                <a:gd name="connsiteY48" fmla="*/ 4128157 h 4275461"/>
                <a:gd name="connsiteX49" fmla="*/ 1427396 w 3619883"/>
                <a:gd name="connsiteY49" fmla="*/ 4275461 h 4275461"/>
                <a:gd name="connsiteX50" fmla="*/ 1210751 w 3619883"/>
                <a:gd name="connsiteY50" fmla="*/ 4275461 h 4275461"/>
                <a:gd name="connsiteX51" fmla="*/ 1210751 w 3619883"/>
                <a:gd name="connsiteY51" fmla="*/ 4128157 h 4275461"/>
                <a:gd name="connsiteX52" fmla="*/ 1271978 w 3619883"/>
                <a:gd name="connsiteY52" fmla="*/ 4128157 h 4275461"/>
                <a:gd name="connsiteX53" fmla="*/ 1271978 w 3619883"/>
                <a:gd name="connsiteY53" fmla="*/ 3951392 h 4275461"/>
                <a:gd name="connsiteX54" fmla="*/ 1094193 w 3619883"/>
                <a:gd name="connsiteY54" fmla="*/ 3951392 h 4275461"/>
                <a:gd name="connsiteX55" fmla="*/ 1094193 w 3619883"/>
                <a:gd name="connsiteY55" fmla="*/ 4128157 h 4275461"/>
                <a:gd name="connsiteX56" fmla="*/ 1140354 w 3619883"/>
                <a:gd name="connsiteY56" fmla="*/ 4128157 h 4275461"/>
                <a:gd name="connsiteX57" fmla="*/ 1140354 w 3619883"/>
                <a:gd name="connsiteY57" fmla="*/ 4275461 h 4275461"/>
                <a:gd name="connsiteX58" fmla="*/ 953807 w 3619883"/>
                <a:gd name="connsiteY58" fmla="*/ 4275461 h 4275461"/>
                <a:gd name="connsiteX59" fmla="*/ 912215 w 3619883"/>
                <a:gd name="connsiteY59" fmla="*/ 4128157 h 4275461"/>
                <a:gd name="connsiteX60" fmla="*/ 961020 w 3619883"/>
                <a:gd name="connsiteY60" fmla="*/ 4128157 h 4275461"/>
                <a:gd name="connsiteX61" fmla="*/ 961020 w 3619883"/>
                <a:gd name="connsiteY61" fmla="*/ 3951392 h 4275461"/>
                <a:gd name="connsiteX62" fmla="*/ 783235 w 3619883"/>
                <a:gd name="connsiteY62" fmla="*/ 3951392 h 4275461"/>
                <a:gd name="connsiteX63" fmla="*/ 783235 w 3619883"/>
                <a:gd name="connsiteY63" fmla="*/ 4128157 h 4275461"/>
                <a:gd name="connsiteX64" fmla="*/ 871024 w 3619883"/>
                <a:gd name="connsiteY64" fmla="*/ 4128157 h 4275461"/>
                <a:gd name="connsiteX65" fmla="*/ 829432 w 3619883"/>
                <a:gd name="connsiteY65" fmla="*/ 4275461 h 4275461"/>
                <a:gd name="connsiteX66" fmla="*/ 611484 w 3619883"/>
                <a:gd name="connsiteY66" fmla="*/ 4275461 h 4275461"/>
                <a:gd name="connsiteX67" fmla="*/ 621247 w 3619883"/>
                <a:gd name="connsiteY67" fmla="*/ 4128157 h 4275461"/>
                <a:gd name="connsiteX68" fmla="*/ 650062 w 3619883"/>
                <a:gd name="connsiteY68" fmla="*/ 4128157 h 4275461"/>
                <a:gd name="connsiteX69" fmla="*/ 650062 w 3619883"/>
                <a:gd name="connsiteY69" fmla="*/ 3951392 h 4275461"/>
                <a:gd name="connsiteX70" fmla="*/ 472277 w 3619883"/>
                <a:gd name="connsiteY70" fmla="*/ 3951392 h 4275461"/>
                <a:gd name="connsiteX71" fmla="*/ 472277 w 3619883"/>
                <a:gd name="connsiteY71" fmla="*/ 4128157 h 4275461"/>
                <a:gd name="connsiteX72" fmla="*/ 522650 w 3619883"/>
                <a:gd name="connsiteY72" fmla="*/ 4128157 h 4275461"/>
                <a:gd name="connsiteX73" fmla="*/ 573998 w 3619883"/>
                <a:gd name="connsiteY73" fmla="*/ 4275461 h 4275461"/>
                <a:gd name="connsiteX74" fmla="*/ 336164 w 3619883"/>
                <a:gd name="connsiteY74" fmla="*/ 4275461 h 4275461"/>
                <a:gd name="connsiteX75" fmla="*/ 294572 w 3619883"/>
                <a:gd name="connsiteY75" fmla="*/ 4128157 h 4275461"/>
                <a:gd name="connsiteX76" fmla="*/ 339106 w 3619883"/>
                <a:gd name="connsiteY76" fmla="*/ 4128157 h 4275461"/>
                <a:gd name="connsiteX77" fmla="*/ 339106 w 3619883"/>
                <a:gd name="connsiteY77" fmla="*/ 3951392 h 4275461"/>
                <a:gd name="connsiteX78" fmla="*/ 161321 w 3619883"/>
                <a:gd name="connsiteY78" fmla="*/ 3951392 h 4275461"/>
                <a:gd name="connsiteX79" fmla="*/ 161321 w 3619883"/>
                <a:gd name="connsiteY79" fmla="*/ 4128157 h 4275461"/>
                <a:gd name="connsiteX80" fmla="*/ 230914 w 3619883"/>
                <a:gd name="connsiteY80" fmla="*/ 4128157 h 4275461"/>
                <a:gd name="connsiteX81" fmla="*/ 189322 w 3619883"/>
                <a:gd name="connsiteY81" fmla="*/ 4275461 h 4275461"/>
                <a:gd name="connsiteX82" fmla="*/ 0 w 3619883"/>
                <a:gd name="connsiteY82" fmla="*/ 4275461 h 4275461"/>
                <a:gd name="connsiteX83" fmla="*/ 0 w 3619883"/>
                <a:gd name="connsiteY83" fmla="*/ 42229 h 4275461"/>
                <a:gd name="connsiteX84" fmla="*/ 42464 w 3619883"/>
                <a:gd name="connsiteY84" fmla="*/ 40518 h 4275461"/>
                <a:gd name="connsiteX85" fmla="*/ 137733 w 3619883"/>
                <a:gd name="connsiteY85" fmla="*/ 35355 h 4275461"/>
                <a:gd name="connsiteX86" fmla="*/ 270565 w 3619883"/>
                <a:gd name="connsiteY86" fmla="*/ 29759 h 4275461"/>
                <a:gd name="connsiteX87" fmla="*/ 479734 w 3619883"/>
                <a:gd name="connsiteY87" fmla="*/ 45455 h 4275461"/>
                <a:gd name="connsiteX88" fmla="*/ 524103 w 3619883"/>
                <a:gd name="connsiteY88" fmla="*/ 41625 h 4275461"/>
                <a:gd name="connsiteX89" fmla="*/ 624416 w 3619883"/>
                <a:gd name="connsiteY89" fmla="*/ 22696 h 4275461"/>
                <a:gd name="connsiteX90" fmla="*/ 657762 w 3619883"/>
                <a:gd name="connsiteY90" fmla="*/ 18351 h 4275461"/>
                <a:gd name="connsiteX91" fmla="*/ 690557 w 3619883"/>
                <a:gd name="connsiteY91" fmla="*/ 25792 h 4275461"/>
                <a:gd name="connsiteX92" fmla="*/ 745123 w 3619883"/>
                <a:gd name="connsiteY92" fmla="*/ 40157 h 4275461"/>
                <a:gd name="connsiteX93" fmla="*/ 789493 w 3619883"/>
                <a:gd name="connsiteY93" fmla="*/ 36327 h 4275461"/>
                <a:gd name="connsiteX94" fmla="*/ 854255 w 3619883"/>
                <a:gd name="connsiteY94" fmla="*/ 68887 h 4275461"/>
                <a:gd name="connsiteX95" fmla="*/ 897520 w 3619883"/>
                <a:gd name="connsiteY95" fmla="*/ 88629 h 4275461"/>
                <a:gd name="connsiteX96" fmla="*/ 940510 w 3619883"/>
                <a:gd name="connsiteY96" fmla="*/ 114265 h 4275461"/>
                <a:gd name="connsiteX97" fmla="*/ 1082712 w 3619883"/>
                <a:gd name="connsiteY97" fmla="*/ 144543 h 4275461"/>
                <a:gd name="connsiteX98" fmla="*/ 1205348 w 3619883"/>
                <a:gd name="connsiteY98" fmla="*/ 120753 h 4275461"/>
                <a:gd name="connsiteX99" fmla="*/ 1271764 w 3619883"/>
                <a:gd name="connsiteY99" fmla="*/ 117956 h 4275461"/>
                <a:gd name="connsiteX100" fmla="*/ 1315583 w 3619883"/>
                <a:gd name="connsiteY100" fmla="*/ 125912 h 4275461"/>
                <a:gd name="connsiteX101" fmla="*/ 1359125 w 3619883"/>
                <a:gd name="connsiteY101" fmla="*/ 139761 h 4275461"/>
                <a:gd name="connsiteX102" fmla="*/ 1391919 w 3619883"/>
                <a:gd name="connsiteY102" fmla="*/ 147202 h 4275461"/>
                <a:gd name="connsiteX103" fmla="*/ 1436563 w 3619883"/>
                <a:gd name="connsiteY103" fmla="*/ 137480 h 4275461"/>
                <a:gd name="connsiteX104" fmla="*/ 1471566 w 3619883"/>
                <a:gd name="connsiteY104" fmla="*/ 97777 h 4275461"/>
                <a:gd name="connsiteX105" fmla="*/ 1505739 w 3619883"/>
                <a:gd name="connsiteY105" fmla="*/ 75753 h 4275461"/>
                <a:gd name="connsiteX106" fmla="*/ 1590891 w 3619883"/>
                <a:gd name="connsiteY106" fmla="*/ 144702 h 4275461"/>
                <a:gd name="connsiteX107" fmla="*/ 1625616 w 3619883"/>
                <a:gd name="connsiteY107" fmla="*/ 110893 h 4275461"/>
                <a:gd name="connsiteX108" fmla="*/ 1658964 w 3619883"/>
                <a:gd name="connsiteY108" fmla="*/ 106547 h 4275461"/>
                <a:gd name="connsiteX109" fmla="*/ 1746598 w 3619883"/>
                <a:gd name="connsiteY109" fmla="*/ 122460 h 4275461"/>
                <a:gd name="connsiteX110" fmla="*/ 1811913 w 3619883"/>
                <a:gd name="connsiteY110" fmla="*/ 143234 h 4275461"/>
                <a:gd name="connsiteX111" fmla="*/ 1856557 w 3619883"/>
                <a:gd name="connsiteY111" fmla="*/ 133511 h 4275461"/>
                <a:gd name="connsiteX112" fmla="*/ 2066003 w 3619883"/>
                <a:gd name="connsiteY112" fmla="*/ 143313 h 4275461"/>
                <a:gd name="connsiteX113" fmla="*/ 2177615 w 3619883"/>
                <a:gd name="connsiteY113" fmla="*/ 119007 h 4275461"/>
                <a:gd name="connsiteX114" fmla="*/ 2255883 w 3619883"/>
                <a:gd name="connsiteY114" fmla="*/ 99047 h 4275461"/>
                <a:gd name="connsiteX115" fmla="*/ 2344622 w 3619883"/>
                <a:gd name="connsiteY115" fmla="*/ 91388 h 4275461"/>
                <a:gd name="connsiteX116" fmla="*/ 2455682 w 3619883"/>
                <a:gd name="connsiteY116" fmla="*/ 78869 h 4275461"/>
                <a:gd name="connsiteX117" fmla="*/ 2632609 w 3619883"/>
                <a:gd name="connsiteY117" fmla="*/ 75338 h 4275461"/>
                <a:gd name="connsiteX118" fmla="*/ 2742291 w 3619883"/>
                <a:gd name="connsiteY118" fmla="*/ 92282 h 4275461"/>
                <a:gd name="connsiteX119" fmla="*/ 2851974 w 3619883"/>
                <a:gd name="connsiteY119" fmla="*/ 109227 h 4275461"/>
                <a:gd name="connsiteX120" fmla="*/ 2907643 w 3619883"/>
                <a:gd name="connsiteY120" fmla="*/ 100020 h 4275461"/>
                <a:gd name="connsiteX121" fmla="*/ 2944022 w 3619883"/>
                <a:gd name="connsiteY121" fmla="*/ 30853 h 4275461"/>
                <a:gd name="connsiteX122" fmla="*/ 3022289 w 3619883"/>
                <a:gd name="connsiteY122" fmla="*/ 10893 h 4275461"/>
                <a:gd name="connsiteX123" fmla="*/ 3054807 w 3619883"/>
                <a:gd name="connsiteY123" fmla="*/ 24226 h 4275461"/>
                <a:gd name="connsiteX124" fmla="*/ 3141892 w 3619883"/>
                <a:gd name="connsiteY124" fmla="*/ 51925 h 4275461"/>
                <a:gd name="connsiteX125" fmla="*/ 3185711 w 3619883"/>
                <a:gd name="connsiteY125" fmla="*/ 59881 h 4275461"/>
                <a:gd name="connsiteX126" fmla="*/ 3219056 w 3619883"/>
                <a:gd name="connsiteY126" fmla="*/ 55536 h 4275461"/>
                <a:gd name="connsiteX127" fmla="*/ 3263425 w 3619883"/>
                <a:gd name="connsiteY127" fmla="*/ 51706 h 4275461"/>
                <a:gd name="connsiteX128" fmla="*/ 3296219 w 3619883"/>
                <a:gd name="connsiteY128" fmla="*/ 59147 h 4275461"/>
                <a:gd name="connsiteX129" fmla="*/ 3319094 w 3619883"/>
                <a:gd name="connsiteY129" fmla="*/ 42500 h 4275461"/>
                <a:gd name="connsiteX130" fmla="*/ 3420511 w 3619883"/>
                <a:gd name="connsiteY130" fmla="*/ 0 h 4275461"/>
                <a:gd name="connsiteX131" fmla="*/ 3453305 w 3619883"/>
                <a:gd name="connsiteY131" fmla="*/ 7440 h 4275461"/>
                <a:gd name="connsiteX132" fmla="*/ 3496571 w 3619883"/>
                <a:gd name="connsiteY132" fmla="*/ 27182 h 4275461"/>
                <a:gd name="connsiteX133" fmla="*/ 3602117 w 3619883"/>
                <a:gd name="connsiteY133" fmla="*/ 132521 h 4275461"/>
                <a:gd name="connsiteX134" fmla="*/ 3619883 w 3619883"/>
                <a:gd name="connsiteY134" fmla="*/ 140049 h 4275461"/>
                <a:gd name="connsiteX135" fmla="*/ 3619883 w 3619883"/>
                <a:gd name="connsiteY13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137725 w 3619883"/>
                <a:gd name="connsiteY4" fmla="*/ 3951392 h 4275461"/>
                <a:gd name="connsiteX5" fmla="*/ 3014011 w 3619883"/>
                <a:gd name="connsiteY5" fmla="*/ 4275461 h 4275461"/>
                <a:gd name="connsiteX6" fmla="*/ 2761042 w 3619883"/>
                <a:gd name="connsiteY6" fmla="*/ 4275461 h 4275461"/>
                <a:gd name="connsiteX7" fmla="*/ 2761042 w 3619883"/>
                <a:gd name="connsiteY7" fmla="*/ 4128157 h 4275461"/>
                <a:gd name="connsiteX8" fmla="*/ 2826768 w 3619883"/>
                <a:gd name="connsiteY8" fmla="*/ 4128157 h 4275461"/>
                <a:gd name="connsiteX9" fmla="*/ 2826768 w 3619883"/>
                <a:gd name="connsiteY9" fmla="*/ 3951392 h 4275461"/>
                <a:gd name="connsiteX10" fmla="*/ 2648983 w 3619883"/>
                <a:gd name="connsiteY10" fmla="*/ 3951392 h 4275461"/>
                <a:gd name="connsiteX11" fmla="*/ 2648983 w 3619883"/>
                <a:gd name="connsiteY11" fmla="*/ 4128157 h 4275461"/>
                <a:gd name="connsiteX12" fmla="*/ 2690646 w 3619883"/>
                <a:gd name="connsiteY12" fmla="*/ 4128157 h 4275461"/>
                <a:gd name="connsiteX13" fmla="*/ 2690646 w 3619883"/>
                <a:gd name="connsiteY13" fmla="*/ 4275461 h 4275461"/>
                <a:gd name="connsiteX14" fmla="*/ 2511710 w 3619883"/>
                <a:gd name="connsiteY14" fmla="*/ 4275461 h 4275461"/>
                <a:gd name="connsiteX15" fmla="*/ 2454288 w 3619883"/>
                <a:gd name="connsiteY15" fmla="*/ 4128157 h 4275461"/>
                <a:gd name="connsiteX16" fmla="*/ 2515810 w 3619883"/>
                <a:gd name="connsiteY16" fmla="*/ 4128157 h 4275461"/>
                <a:gd name="connsiteX17" fmla="*/ 2515810 w 3619883"/>
                <a:gd name="connsiteY17" fmla="*/ 3951392 h 4275461"/>
                <a:gd name="connsiteX18" fmla="*/ 2338025 w 3619883"/>
                <a:gd name="connsiteY18" fmla="*/ 3951392 h 4275461"/>
                <a:gd name="connsiteX19" fmla="*/ 2338025 w 3619883"/>
                <a:gd name="connsiteY19" fmla="*/ 4128157 h 4275461"/>
                <a:gd name="connsiteX20" fmla="*/ 2395120 w 3619883"/>
                <a:gd name="connsiteY20" fmla="*/ 4128157 h 4275461"/>
                <a:gd name="connsiteX21" fmla="*/ 2337697 w 3619883"/>
                <a:gd name="connsiteY21" fmla="*/ 4275461 h 4275461"/>
                <a:gd name="connsiteX22" fmla="*/ 2150155 w 3619883"/>
                <a:gd name="connsiteY22" fmla="*/ 4275461 h 4275461"/>
                <a:gd name="connsiteX23" fmla="*/ 2150155 w 3619883"/>
                <a:gd name="connsiteY23" fmla="*/ 4128157 h 4275461"/>
                <a:gd name="connsiteX24" fmla="*/ 2204852 w 3619883"/>
                <a:gd name="connsiteY24" fmla="*/ 4128157 h 4275461"/>
                <a:gd name="connsiteX25" fmla="*/ 2204852 w 3619883"/>
                <a:gd name="connsiteY25" fmla="*/ 3951392 h 4275461"/>
                <a:gd name="connsiteX26" fmla="*/ 2027068 w 3619883"/>
                <a:gd name="connsiteY26" fmla="*/ 3951392 h 4275461"/>
                <a:gd name="connsiteX27" fmla="*/ 2027068 w 3619883"/>
                <a:gd name="connsiteY27" fmla="*/ 4128157 h 4275461"/>
                <a:gd name="connsiteX28" fmla="*/ 2079759 w 3619883"/>
                <a:gd name="connsiteY28" fmla="*/ 4128157 h 4275461"/>
                <a:gd name="connsiteX29" fmla="*/ 2079759 w 3619883"/>
                <a:gd name="connsiteY29" fmla="*/ 4275461 h 4275461"/>
                <a:gd name="connsiteX30" fmla="*/ 1824703 w 3619883"/>
                <a:gd name="connsiteY30" fmla="*/ 4275461 h 4275461"/>
                <a:gd name="connsiteX31" fmla="*/ 1834468 w 3619883"/>
                <a:gd name="connsiteY31" fmla="*/ 4128157 h 4275461"/>
                <a:gd name="connsiteX32" fmla="*/ 1893894 w 3619883"/>
                <a:gd name="connsiteY32" fmla="*/ 4128157 h 4275461"/>
                <a:gd name="connsiteX33" fmla="*/ 1893894 w 3619883"/>
                <a:gd name="connsiteY33" fmla="*/ 3951392 h 4275461"/>
                <a:gd name="connsiteX34" fmla="*/ 1716110 w 3619883"/>
                <a:gd name="connsiteY34" fmla="*/ 3951392 h 4275461"/>
                <a:gd name="connsiteX35" fmla="*/ 1716110 w 3619883"/>
                <a:gd name="connsiteY35" fmla="*/ 4006431 h 4275461"/>
                <a:gd name="connsiteX36" fmla="*/ 1703447 w 3619883"/>
                <a:gd name="connsiteY36" fmla="*/ 4007960 h 4275461"/>
                <a:gd name="connsiteX37" fmla="*/ 1716110 w 3619883"/>
                <a:gd name="connsiteY37" fmla="*/ 4044284 h 4275461"/>
                <a:gd name="connsiteX38" fmla="*/ 1716110 w 3619883"/>
                <a:gd name="connsiteY38" fmla="*/ 4128157 h 4275461"/>
                <a:gd name="connsiteX39" fmla="*/ 1745346 w 3619883"/>
                <a:gd name="connsiteY39" fmla="*/ 4128157 h 4275461"/>
                <a:gd name="connsiteX40" fmla="*/ 1796694 w 3619883"/>
                <a:gd name="connsiteY40" fmla="*/ 4275461 h 4275461"/>
                <a:gd name="connsiteX41" fmla="*/ 1558844 w 3619883"/>
                <a:gd name="connsiteY41" fmla="*/ 4275461 h 4275461"/>
                <a:gd name="connsiteX42" fmla="*/ 1517252 w 3619883"/>
                <a:gd name="connsiteY42" fmla="*/ 4128157 h 4275461"/>
                <a:gd name="connsiteX43" fmla="*/ 1582936 w 3619883"/>
                <a:gd name="connsiteY43" fmla="*/ 4128157 h 4275461"/>
                <a:gd name="connsiteX44" fmla="*/ 1582936 w 3619883"/>
                <a:gd name="connsiteY44" fmla="*/ 3951392 h 4275461"/>
                <a:gd name="connsiteX45" fmla="*/ 1405151 w 3619883"/>
                <a:gd name="connsiteY45" fmla="*/ 3951392 h 4275461"/>
                <a:gd name="connsiteX46" fmla="*/ 1405151 w 3619883"/>
                <a:gd name="connsiteY46" fmla="*/ 4128157 h 4275461"/>
                <a:gd name="connsiteX47" fmla="*/ 1468988 w 3619883"/>
                <a:gd name="connsiteY47" fmla="*/ 4128157 h 4275461"/>
                <a:gd name="connsiteX48" fmla="*/ 1427396 w 3619883"/>
                <a:gd name="connsiteY48" fmla="*/ 4275461 h 4275461"/>
                <a:gd name="connsiteX49" fmla="*/ 1210751 w 3619883"/>
                <a:gd name="connsiteY49" fmla="*/ 4275461 h 4275461"/>
                <a:gd name="connsiteX50" fmla="*/ 1210751 w 3619883"/>
                <a:gd name="connsiteY50" fmla="*/ 4128157 h 4275461"/>
                <a:gd name="connsiteX51" fmla="*/ 1271978 w 3619883"/>
                <a:gd name="connsiteY51" fmla="*/ 4128157 h 4275461"/>
                <a:gd name="connsiteX52" fmla="*/ 1271978 w 3619883"/>
                <a:gd name="connsiteY52" fmla="*/ 3951392 h 4275461"/>
                <a:gd name="connsiteX53" fmla="*/ 1094193 w 3619883"/>
                <a:gd name="connsiteY53" fmla="*/ 3951392 h 4275461"/>
                <a:gd name="connsiteX54" fmla="*/ 1094193 w 3619883"/>
                <a:gd name="connsiteY54" fmla="*/ 4128157 h 4275461"/>
                <a:gd name="connsiteX55" fmla="*/ 1140354 w 3619883"/>
                <a:gd name="connsiteY55" fmla="*/ 4128157 h 4275461"/>
                <a:gd name="connsiteX56" fmla="*/ 1140354 w 3619883"/>
                <a:gd name="connsiteY56" fmla="*/ 4275461 h 4275461"/>
                <a:gd name="connsiteX57" fmla="*/ 953807 w 3619883"/>
                <a:gd name="connsiteY57" fmla="*/ 4275461 h 4275461"/>
                <a:gd name="connsiteX58" fmla="*/ 912215 w 3619883"/>
                <a:gd name="connsiteY58" fmla="*/ 4128157 h 4275461"/>
                <a:gd name="connsiteX59" fmla="*/ 961020 w 3619883"/>
                <a:gd name="connsiteY59" fmla="*/ 4128157 h 4275461"/>
                <a:gd name="connsiteX60" fmla="*/ 961020 w 3619883"/>
                <a:gd name="connsiteY60" fmla="*/ 3951392 h 4275461"/>
                <a:gd name="connsiteX61" fmla="*/ 783235 w 3619883"/>
                <a:gd name="connsiteY61" fmla="*/ 3951392 h 4275461"/>
                <a:gd name="connsiteX62" fmla="*/ 783235 w 3619883"/>
                <a:gd name="connsiteY62" fmla="*/ 4128157 h 4275461"/>
                <a:gd name="connsiteX63" fmla="*/ 871024 w 3619883"/>
                <a:gd name="connsiteY63" fmla="*/ 4128157 h 4275461"/>
                <a:gd name="connsiteX64" fmla="*/ 829432 w 3619883"/>
                <a:gd name="connsiteY64" fmla="*/ 4275461 h 4275461"/>
                <a:gd name="connsiteX65" fmla="*/ 611484 w 3619883"/>
                <a:gd name="connsiteY65" fmla="*/ 4275461 h 4275461"/>
                <a:gd name="connsiteX66" fmla="*/ 621247 w 3619883"/>
                <a:gd name="connsiteY66" fmla="*/ 4128157 h 4275461"/>
                <a:gd name="connsiteX67" fmla="*/ 650062 w 3619883"/>
                <a:gd name="connsiteY67" fmla="*/ 4128157 h 4275461"/>
                <a:gd name="connsiteX68" fmla="*/ 650062 w 3619883"/>
                <a:gd name="connsiteY68" fmla="*/ 3951392 h 4275461"/>
                <a:gd name="connsiteX69" fmla="*/ 472277 w 3619883"/>
                <a:gd name="connsiteY69" fmla="*/ 3951392 h 4275461"/>
                <a:gd name="connsiteX70" fmla="*/ 472277 w 3619883"/>
                <a:gd name="connsiteY70" fmla="*/ 4128157 h 4275461"/>
                <a:gd name="connsiteX71" fmla="*/ 522650 w 3619883"/>
                <a:gd name="connsiteY71" fmla="*/ 4128157 h 4275461"/>
                <a:gd name="connsiteX72" fmla="*/ 573998 w 3619883"/>
                <a:gd name="connsiteY72" fmla="*/ 4275461 h 4275461"/>
                <a:gd name="connsiteX73" fmla="*/ 336164 w 3619883"/>
                <a:gd name="connsiteY73" fmla="*/ 4275461 h 4275461"/>
                <a:gd name="connsiteX74" fmla="*/ 294572 w 3619883"/>
                <a:gd name="connsiteY74" fmla="*/ 4128157 h 4275461"/>
                <a:gd name="connsiteX75" fmla="*/ 339106 w 3619883"/>
                <a:gd name="connsiteY75" fmla="*/ 4128157 h 4275461"/>
                <a:gd name="connsiteX76" fmla="*/ 339106 w 3619883"/>
                <a:gd name="connsiteY76" fmla="*/ 3951392 h 4275461"/>
                <a:gd name="connsiteX77" fmla="*/ 161321 w 3619883"/>
                <a:gd name="connsiteY77" fmla="*/ 3951392 h 4275461"/>
                <a:gd name="connsiteX78" fmla="*/ 161321 w 3619883"/>
                <a:gd name="connsiteY78" fmla="*/ 4128157 h 4275461"/>
                <a:gd name="connsiteX79" fmla="*/ 230914 w 3619883"/>
                <a:gd name="connsiteY79" fmla="*/ 4128157 h 4275461"/>
                <a:gd name="connsiteX80" fmla="*/ 189322 w 3619883"/>
                <a:gd name="connsiteY80" fmla="*/ 4275461 h 4275461"/>
                <a:gd name="connsiteX81" fmla="*/ 0 w 3619883"/>
                <a:gd name="connsiteY81" fmla="*/ 4275461 h 4275461"/>
                <a:gd name="connsiteX82" fmla="*/ 0 w 3619883"/>
                <a:gd name="connsiteY82" fmla="*/ 42229 h 4275461"/>
                <a:gd name="connsiteX83" fmla="*/ 42464 w 3619883"/>
                <a:gd name="connsiteY83" fmla="*/ 40518 h 4275461"/>
                <a:gd name="connsiteX84" fmla="*/ 137733 w 3619883"/>
                <a:gd name="connsiteY84" fmla="*/ 35355 h 4275461"/>
                <a:gd name="connsiteX85" fmla="*/ 270565 w 3619883"/>
                <a:gd name="connsiteY85" fmla="*/ 29759 h 4275461"/>
                <a:gd name="connsiteX86" fmla="*/ 479734 w 3619883"/>
                <a:gd name="connsiteY86" fmla="*/ 45455 h 4275461"/>
                <a:gd name="connsiteX87" fmla="*/ 524103 w 3619883"/>
                <a:gd name="connsiteY87" fmla="*/ 41625 h 4275461"/>
                <a:gd name="connsiteX88" fmla="*/ 624416 w 3619883"/>
                <a:gd name="connsiteY88" fmla="*/ 22696 h 4275461"/>
                <a:gd name="connsiteX89" fmla="*/ 657762 w 3619883"/>
                <a:gd name="connsiteY89" fmla="*/ 18351 h 4275461"/>
                <a:gd name="connsiteX90" fmla="*/ 690557 w 3619883"/>
                <a:gd name="connsiteY90" fmla="*/ 25792 h 4275461"/>
                <a:gd name="connsiteX91" fmla="*/ 745123 w 3619883"/>
                <a:gd name="connsiteY91" fmla="*/ 40157 h 4275461"/>
                <a:gd name="connsiteX92" fmla="*/ 789493 w 3619883"/>
                <a:gd name="connsiteY92" fmla="*/ 36327 h 4275461"/>
                <a:gd name="connsiteX93" fmla="*/ 854255 w 3619883"/>
                <a:gd name="connsiteY93" fmla="*/ 68887 h 4275461"/>
                <a:gd name="connsiteX94" fmla="*/ 897520 w 3619883"/>
                <a:gd name="connsiteY94" fmla="*/ 88629 h 4275461"/>
                <a:gd name="connsiteX95" fmla="*/ 940510 w 3619883"/>
                <a:gd name="connsiteY95" fmla="*/ 114265 h 4275461"/>
                <a:gd name="connsiteX96" fmla="*/ 1082712 w 3619883"/>
                <a:gd name="connsiteY96" fmla="*/ 144543 h 4275461"/>
                <a:gd name="connsiteX97" fmla="*/ 1205348 w 3619883"/>
                <a:gd name="connsiteY97" fmla="*/ 120753 h 4275461"/>
                <a:gd name="connsiteX98" fmla="*/ 1271764 w 3619883"/>
                <a:gd name="connsiteY98" fmla="*/ 117956 h 4275461"/>
                <a:gd name="connsiteX99" fmla="*/ 1315583 w 3619883"/>
                <a:gd name="connsiteY99" fmla="*/ 125912 h 4275461"/>
                <a:gd name="connsiteX100" fmla="*/ 1359125 w 3619883"/>
                <a:gd name="connsiteY100" fmla="*/ 139761 h 4275461"/>
                <a:gd name="connsiteX101" fmla="*/ 1391919 w 3619883"/>
                <a:gd name="connsiteY101" fmla="*/ 147202 h 4275461"/>
                <a:gd name="connsiteX102" fmla="*/ 1436563 w 3619883"/>
                <a:gd name="connsiteY102" fmla="*/ 137480 h 4275461"/>
                <a:gd name="connsiteX103" fmla="*/ 1471566 w 3619883"/>
                <a:gd name="connsiteY103" fmla="*/ 97777 h 4275461"/>
                <a:gd name="connsiteX104" fmla="*/ 1505739 w 3619883"/>
                <a:gd name="connsiteY104" fmla="*/ 75753 h 4275461"/>
                <a:gd name="connsiteX105" fmla="*/ 1590891 w 3619883"/>
                <a:gd name="connsiteY105" fmla="*/ 144702 h 4275461"/>
                <a:gd name="connsiteX106" fmla="*/ 1625616 w 3619883"/>
                <a:gd name="connsiteY106" fmla="*/ 110893 h 4275461"/>
                <a:gd name="connsiteX107" fmla="*/ 1658964 w 3619883"/>
                <a:gd name="connsiteY107" fmla="*/ 106547 h 4275461"/>
                <a:gd name="connsiteX108" fmla="*/ 1746598 w 3619883"/>
                <a:gd name="connsiteY108" fmla="*/ 122460 h 4275461"/>
                <a:gd name="connsiteX109" fmla="*/ 1811913 w 3619883"/>
                <a:gd name="connsiteY109" fmla="*/ 143234 h 4275461"/>
                <a:gd name="connsiteX110" fmla="*/ 1856557 w 3619883"/>
                <a:gd name="connsiteY110" fmla="*/ 133511 h 4275461"/>
                <a:gd name="connsiteX111" fmla="*/ 2066003 w 3619883"/>
                <a:gd name="connsiteY111" fmla="*/ 143313 h 4275461"/>
                <a:gd name="connsiteX112" fmla="*/ 2177615 w 3619883"/>
                <a:gd name="connsiteY112" fmla="*/ 119007 h 4275461"/>
                <a:gd name="connsiteX113" fmla="*/ 2255883 w 3619883"/>
                <a:gd name="connsiteY113" fmla="*/ 99047 h 4275461"/>
                <a:gd name="connsiteX114" fmla="*/ 2344622 w 3619883"/>
                <a:gd name="connsiteY114" fmla="*/ 91388 h 4275461"/>
                <a:gd name="connsiteX115" fmla="*/ 2455682 w 3619883"/>
                <a:gd name="connsiteY115" fmla="*/ 78869 h 4275461"/>
                <a:gd name="connsiteX116" fmla="*/ 2632609 w 3619883"/>
                <a:gd name="connsiteY116" fmla="*/ 75338 h 4275461"/>
                <a:gd name="connsiteX117" fmla="*/ 2742291 w 3619883"/>
                <a:gd name="connsiteY117" fmla="*/ 92282 h 4275461"/>
                <a:gd name="connsiteX118" fmla="*/ 2851974 w 3619883"/>
                <a:gd name="connsiteY118" fmla="*/ 109227 h 4275461"/>
                <a:gd name="connsiteX119" fmla="*/ 2907643 w 3619883"/>
                <a:gd name="connsiteY119" fmla="*/ 100020 h 4275461"/>
                <a:gd name="connsiteX120" fmla="*/ 2944022 w 3619883"/>
                <a:gd name="connsiteY120" fmla="*/ 30853 h 4275461"/>
                <a:gd name="connsiteX121" fmla="*/ 3022289 w 3619883"/>
                <a:gd name="connsiteY121" fmla="*/ 10893 h 4275461"/>
                <a:gd name="connsiteX122" fmla="*/ 3054807 w 3619883"/>
                <a:gd name="connsiteY122" fmla="*/ 24226 h 4275461"/>
                <a:gd name="connsiteX123" fmla="*/ 3141892 w 3619883"/>
                <a:gd name="connsiteY123" fmla="*/ 51925 h 4275461"/>
                <a:gd name="connsiteX124" fmla="*/ 3185711 w 3619883"/>
                <a:gd name="connsiteY124" fmla="*/ 59881 h 4275461"/>
                <a:gd name="connsiteX125" fmla="*/ 3219056 w 3619883"/>
                <a:gd name="connsiteY125" fmla="*/ 55536 h 4275461"/>
                <a:gd name="connsiteX126" fmla="*/ 3263425 w 3619883"/>
                <a:gd name="connsiteY126" fmla="*/ 51706 h 4275461"/>
                <a:gd name="connsiteX127" fmla="*/ 3296219 w 3619883"/>
                <a:gd name="connsiteY127" fmla="*/ 59147 h 4275461"/>
                <a:gd name="connsiteX128" fmla="*/ 3319094 w 3619883"/>
                <a:gd name="connsiteY128" fmla="*/ 42500 h 4275461"/>
                <a:gd name="connsiteX129" fmla="*/ 3420511 w 3619883"/>
                <a:gd name="connsiteY129" fmla="*/ 0 h 4275461"/>
                <a:gd name="connsiteX130" fmla="*/ 3453305 w 3619883"/>
                <a:gd name="connsiteY130" fmla="*/ 7440 h 4275461"/>
                <a:gd name="connsiteX131" fmla="*/ 3496571 w 3619883"/>
                <a:gd name="connsiteY131" fmla="*/ 27182 h 4275461"/>
                <a:gd name="connsiteX132" fmla="*/ 3602117 w 3619883"/>
                <a:gd name="connsiteY132" fmla="*/ 132521 h 4275461"/>
                <a:gd name="connsiteX133" fmla="*/ 3619883 w 3619883"/>
                <a:gd name="connsiteY133" fmla="*/ 140049 h 4275461"/>
                <a:gd name="connsiteX134" fmla="*/ 3619883 w 3619883"/>
                <a:gd name="connsiteY13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761042 w 3619883"/>
                <a:gd name="connsiteY6" fmla="*/ 4128157 h 4275461"/>
                <a:gd name="connsiteX7" fmla="*/ 2826768 w 3619883"/>
                <a:gd name="connsiteY7" fmla="*/ 4128157 h 4275461"/>
                <a:gd name="connsiteX8" fmla="*/ 2826768 w 3619883"/>
                <a:gd name="connsiteY8" fmla="*/ 3951392 h 4275461"/>
                <a:gd name="connsiteX9" fmla="*/ 2648983 w 3619883"/>
                <a:gd name="connsiteY9" fmla="*/ 3951392 h 4275461"/>
                <a:gd name="connsiteX10" fmla="*/ 2648983 w 3619883"/>
                <a:gd name="connsiteY10" fmla="*/ 4128157 h 4275461"/>
                <a:gd name="connsiteX11" fmla="*/ 2690646 w 3619883"/>
                <a:gd name="connsiteY11" fmla="*/ 4128157 h 4275461"/>
                <a:gd name="connsiteX12" fmla="*/ 2690646 w 3619883"/>
                <a:gd name="connsiteY12" fmla="*/ 4275461 h 4275461"/>
                <a:gd name="connsiteX13" fmla="*/ 2511710 w 3619883"/>
                <a:gd name="connsiteY13" fmla="*/ 4275461 h 4275461"/>
                <a:gd name="connsiteX14" fmla="*/ 2454288 w 3619883"/>
                <a:gd name="connsiteY14" fmla="*/ 4128157 h 4275461"/>
                <a:gd name="connsiteX15" fmla="*/ 2515810 w 3619883"/>
                <a:gd name="connsiteY15" fmla="*/ 4128157 h 4275461"/>
                <a:gd name="connsiteX16" fmla="*/ 2515810 w 3619883"/>
                <a:gd name="connsiteY16" fmla="*/ 3951392 h 4275461"/>
                <a:gd name="connsiteX17" fmla="*/ 2338025 w 3619883"/>
                <a:gd name="connsiteY17" fmla="*/ 3951392 h 4275461"/>
                <a:gd name="connsiteX18" fmla="*/ 2338025 w 3619883"/>
                <a:gd name="connsiteY18" fmla="*/ 4128157 h 4275461"/>
                <a:gd name="connsiteX19" fmla="*/ 2395120 w 3619883"/>
                <a:gd name="connsiteY19" fmla="*/ 4128157 h 4275461"/>
                <a:gd name="connsiteX20" fmla="*/ 2337697 w 3619883"/>
                <a:gd name="connsiteY20" fmla="*/ 4275461 h 4275461"/>
                <a:gd name="connsiteX21" fmla="*/ 2150155 w 3619883"/>
                <a:gd name="connsiteY21" fmla="*/ 4275461 h 4275461"/>
                <a:gd name="connsiteX22" fmla="*/ 2150155 w 3619883"/>
                <a:gd name="connsiteY22" fmla="*/ 4128157 h 4275461"/>
                <a:gd name="connsiteX23" fmla="*/ 2204852 w 3619883"/>
                <a:gd name="connsiteY23" fmla="*/ 4128157 h 4275461"/>
                <a:gd name="connsiteX24" fmla="*/ 2204852 w 3619883"/>
                <a:gd name="connsiteY24" fmla="*/ 3951392 h 4275461"/>
                <a:gd name="connsiteX25" fmla="*/ 2027068 w 3619883"/>
                <a:gd name="connsiteY25" fmla="*/ 3951392 h 4275461"/>
                <a:gd name="connsiteX26" fmla="*/ 2027068 w 3619883"/>
                <a:gd name="connsiteY26" fmla="*/ 4128157 h 4275461"/>
                <a:gd name="connsiteX27" fmla="*/ 2079759 w 3619883"/>
                <a:gd name="connsiteY27" fmla="*/ 4128157 h 4275461"/>
                <a:gd name="connsiteX28" fmla="*/ 2079759 w 3619883"/>
                <a:gd name="connsiteY28" fmla="*/ 4275461 h 4275461"/>
                <a:gd name="connsiteX29" fmla="*/ 1824703 w 3619883"/>
                <a:gd name="connsiteY29" fmla="*/ 4275461 h 4275461"/>
                <a:gd name="connsiteX30" fmla="*/ 1834468 w 3619883"/>
                <a:gd name="connsiteY30" fmla="*/ 4128157 h 4275461"/>
                <a:gd name="connsiteX31" fmla="*/ 1893894 w 3619883"/>
                <a:gd name="connsiteY31" fmla="*/ 4128157 h 4275461"/>
                <a:gd name="connsiteX32" fmla="*/ 1893894 w 3619883"/>
                <a:gd name="connsiteY32" fmla="*/ 3951392 h 4275461"/>
                <a:gd name="connsiteX33" fmla="*/ 1716110 w 3619883"/>
                <a:gd name="connsiteY33" fmla="*/ 3951392 h 4275461"/>
                <a:gd name="connsiteX34" fmla="*/ 1716110 w 3619883"/>
                <a:gd name="connsiteY34" fmla="*/ 4006431 h 4275461"/>
                <a:gd name="connsiteX35" fmla="*/ 1703447 w 3619883"/>
                <a:gd name="connsiteY35" fmla="*/ 4007960 h 4275461"/>
                <a:gd name="connsiteX36" fmla="*/ 1716110 w 3619883"/>
                <a:gd name="connsiteY36" fmla="*/ 4044284 h 4275461"/>
                <a:gd name="connsiteX37" fmla="*/ 1716110 w 3619883"/>
                <a:gd name="connsiteY37" fmla="*/ 4128157 h 4275461"/>
                <a:gd name="connsiteX38" fmla="*/ 1745346 w 3619883"/>
                <a:gd name="connsiteY38" fmla="*/ 4128157 h 4275461"/>
                <a:gd name="connsiteX39" fmla="*/ 1796694 w 3619883"/>
                <a:gd name="connsiteY39" fmla="*/ 4275461 h 4275461"/>
                <a:gd name="connsiteX40" fmla="*/ 1558844 w 3619883"/>
                <a:gd name="connsiteY40" fmla="*/ 4275461 h 4275461"/>
                <a:gd name="connsiteX41" fmla="*/ 1517252 w 3619883"/>
                <a:gd name="connsiteY41" fmla="*/ 4128157 h 4275461"/>
                <a:gd name="connsiteX42" fmla="*/ 1582936 w 3619883"/>
                <a:gd name="connsiteY42" fmla="*/ 4128157 h 4275461"/>
                <a:gd name="connsiteX43" fmla="*/ 1582936 w 3619883"/>
                <a:gd name="connsiteY43" fmla="*/ 3951392 h 4275461"/>
                <a:gd name="connsiteX44" fmla="*/ 1405151 w 3619883"/>
                <a:gd name="connsiteY44" fmla="*/ 3951392 h 4275461"/>
                <a:gd name="connsiteX45" fmla="*/ 1405151 w 3619883"/>
                <a:gd name="connsiteY45" fmla="*/ 4128157 h 4275461"/>
                <a:gd name="connsiteX46" fmla="*/ 1468988 w 3619883"/>
                <a:gd name="connsiteY46" fmla="*/ 4128157 h 4275461"/>
                <a:gd name="connsiteX47" fmla="*/ 1427396 w 3619883"/>
                <a:gd name="connsiteY47" fmla="*/ 4275461 h 4275461"/>
                <a:gd name="connsiteX48" fmla="*/ 1210751 w 3619883"/>
                <a:gd name="connsiteY48" fmla="*/ 4275461 h 4275461"/>
                <a:gd name="connsiteX49" fmla="*/ 1210751 w 3619883"/>
                <a:gd name="connsiteY49" fmla="*/ 4128157 h 4275461"/>
                <a:gd name="connsiteX50" fmla="*/ 1271978 w 3619883"/>
                <a:gd name="connsiteY50" fmla="*/ 4128157 h 4275461"/>
                <a:gd name="connsiteX51" fmla="*/ 1271978 w 3619883"/>
                <a:gd name="connsiteY51" fmla="*/ 3951392 h 4275461"/>
                <a:gd name="connsiteX52" fmla="*/ 1094193 w 3619883"/>
                <a:gd name="connsiteY52" fmla="*/ 3951392 h 4275461"/>
                <a:gd name="connsiteX53" fmla="*/ 1094193 w 3619883"/>
                <a:gd name="connsiteY53" fmla="*/ 4128157 h 4275461"/>
                <a:gd name="connsiteX54" fmla="*/ 1140354 w 3619883"/>
                <a:gd name="connsiteY54" fmla="*/ 4128157 h 4275461"/>
                <a:gd name="connsiteX55" fmla="*/ 1140354 w 3619883"/>
                <a:gd name="connsiteY55" fmla="*/ 4275461 h 4275461"/>
                <a:gd name="connsiteX56" fmla="*/ 953807 w 3619883"/>
                <a:gd name="connsiteY56" fmla="*/ 4275461 h 4275461"/>
                <a:gd name="connsiteX57" fmla="*/ 912215 w 3619883"/>
                <a:gd name="connsiteY57" fmla="*/ 4128157 h 4275461"/>
                <a:gd name="connsiteX58" fmla="*/ 961020 w 3619883"/>
                <a:gd name="connsiteY58" fmla="*/ 4128157 h 4275461"/>
                <a:gd name="connsiteX59" fmla="*/ 961020 w 3619883"/>
                <a:gd name="connsiteY59" fmla="*/ 3951392 h 4275461"/>
                <a:gd name="connsiteX60" fmla="*/ 783235 w 3619883"/>
                <a:gd name="connsiteY60" fmla="*/ 3951392 h 4275461"/>
                <a:gd name="connsiteX61" fmla="*/ 783235 w 3619883"/>
                <a:gd name="connsiteY61" fmla="*/ 4128157 h 4275461"/>
                <a:gd name="connsiteX62" fmla="*/ 871024 w 3619883"/>
                <a:gd name="connsiteY62" fmla="*/ 4128157 h 4275461"/>
                <a:gd name="connsiteX63" fmla="*/ 829432 w 3619883"/>
                <a:gd name="connsiteY63" fmla="*/ 4275461 h 4275461"/>
                <a:gd name="connsiteX64" fmla="*/ 611484 w 3619883"/>
                <a:gd name="connsiteY64" fmla="*/ 4275461 h 4275461"/>
                <a:gd name="connsiteX65" fmla="*/ 621247 w 3619883"/>
                <a:gd name="connsiteY65" fmla="*/ 4128157 h 4275461"/>
                <a:gd name="connsiteX66" fmla="*/ 650062 w 3619883"/>
                <a:gd name="connsiteY66" fmla="*/ 4128157 h 4275461"/>
                <a:gd name="connsiteX67" fmla="*/ 650062 w 3619883"/>
                <a:gd name="connsiteY67" fmla="*/ 3951392 h 4275461"/>
                <a:gd name="connsiteX68" fmla="*/ 472277 w 3619883"/>
                <a:gd name="connsiteY68" fmla="*/ 3951392 h 4275461"/>
                <a:gd name="connsiteX69" fmla="*/ 472277 w 3619883"/>
                <a:gd name="connsiteY69" fmla="*/ 4128157 h 4275461"/>
                <a:gd name="connsiteX70" fmla="*/ 522650 w 3619883"/>
                <a:gd name="connsiteY70" fmla="*/ 4128157 h 4275461"/>
                <a:gd name="connsiteX71" fmla="*/ 573998 w 3619883"/>
                <a:gd name="connsiteY71" fmla="*/ 4275461 h 4275461"/>
                <a:gd name="connsiteX72" fmla="*/ 336164 w 3619883"/>
                <a:gd name="connsiteY72" fmla="*/ 4275461 h 4275461"/>
                <a:gd name="connsiteX73" fmla="*/ 294572 w 3619883"/>
                <a:gd name="connsiteY73" fmla="*/ 4128157 h 4275461"/>
                <a:gd name="connsiteX74" fmla="*/ 339106 w 3619883"/>
                <a:gd name="connsiteY74" fmla="*/ 4128157 h 4275461"/>
                <a:gd name="connsiteX75" fmla="*/ 339106 w 3619883"/>
                <a:gd name="connsiteY75" fmla="*/ 3951392 h 4275461"/>
                <a:gd name="connsiteX76" fmla="*/ 161321 w 3619883"/>
                <a:gd name="connsiteY76" fmla="*/ 3951392 h 4275461"/>
                <a:gd name="connsiteX77" fmla="*/ 161321 w 3619883"/>
                <a:gd name="connsiteY77" fmla="*/ 4128157 h 4275461"/>
                <a:gd name="connsiteX78" fmla="*/ 230914 w 3619883"/>
                <a:gd name="connsiteY78" fmla="*/ 4128157 h 4275461"/>
                <a:gd name="connsiteX79" fmla="*/ 189322 w 3619883"/>
                <a:gd name="connsiteY79" fmla="*/ 4275461 h 4275461"/>
                <a:gd name="connsiteX80" fmla="*/ 0 w 3619883"/>
                <a:gd name="connsiteY80" fmla="*/ 4275461 h 4275461"/>
                <a:gd name="connsiteX81" fmla="*/ 0 w 3619883"/>
                <a:gd name="connsiteY81" fmla="*/ 42229 h 4275461"/>
                <a:gd name="connsiteX82" fmla="*/ 42464 w 3619883"/>
                <a:gd name="connsiteY82" fmla="*/ 40518 h 4275461"/>
                <a:gd name="connsiteX83" fmla="*/ 137733 w 3619883"/>
                <a:gd name="connsiteY83" fmla="*/ 35355 h 4275461"/>
                <a:gd name="connsiteX84" fmla="*/ 270565 w 3619883"/>
                <a:gd name="connsiteY84" fmla="*/ 29759 h 4275461"/>
                <a:gd name="connsiteX85" fmla="*/ 479734 w 3619883"/>
                <a:gd name="connsiteY85" fmla="*/ 45455 h 4275461"/>
                <a:gd name="connsiteX86" fmla="*/ 524103 w 3619883"/>
                <a:gd name="connsiteY86" fmla="*/ 41625 h 4275461"/>
                <a:gd name="connsiteX87" fmla="*/ 624416 w 3619883"/>
                <a:gd name="connsiteY87" fmla="*/ 22696 h 4275461"/>
                <a:gd name="connsiteX88" fmla="*/ 657762 w 3619883"/>
                <a:gd name="connsiteY88" fmla="*/ 18351 h 4275461"/>
                <a:gd name="connsiteX89" fmla="*/ 690557 w 3619883"/>
                <a:gd name="connsiteY89" fmla="*/ 25792 h 4275461"/>
                <a:gd name="connsiteX90" fmla="*/ 745123 w 3619883"/>
                <a:gd name="connsiteY90" fmla="*/ 40157 h 4275461"/>
                <a:gd name="connsiteX91" fmla="*/ 789493 w 3619883"/>
                <a:gd name="connsiteY91" fmla="*/ 36327 h 4275461"/>
                <a:gd name="connsiteX92" fmla="*/ 854255 w 3619883"/>
                <a:gd name="connsiteY92" fmla="*/ 68887 h 4275461"/>
                <a:gd name="connsiteX93" fmla="*/ 897520 w 3619883"/>
                <a:gd name="connsiteY93" fmla="*/ 88629 h 4275461"/>
                <a:gd name="connsiteX94" fmla="*/ 940510 w 3619883"/>
                <a:gd name="connsiteY94" fmla="*/ 114265 h 4275461"/>
                <a:gd name="connsiteX95" fmla="*/ 1082712 w 3619883"/>
                <a:gd name="connsiteY95" fmla="*/ 144543 h 4275461"/>
                <a:gd name="connsiteX96" fmla="*/ 1205348 w 3619883"/>
                <a:gd name="connsiteY96" fmla="*/ 120753 h 4275461"/>
                <a:gd name="connsiteX97" fmla="*/ 1271764 w 3619883"/>
                <a:gd name="connsiteY97" fmla="*/ 117956 h 4275461"/>
                <a:gd name="connsiteX98" fmla="*/ 1315583 w 3619883"/>
                <a:gd name="connsiteY98" fmla="*/ 125912 h 4275461"/>
                <a:gd name="connsiteX99" fmla="*/ 1359125 w 3619883"/>
                <a:gd name="connsiteY99" fmla="*/ 139761 h 4275461"/>
                <a:gd name="connsiteX100" fmla="*/ 1391919 w 3619883"/>
                <a:gd name="connsiteY100" fmla="*/ 147202 h 4275461"/>
                <a:gd name="connsiteX101" fmla="*/ 1436563 w 3619883"/>
                <a:gd name="connsiteY101" fmla="*/ 137480 h 4275461"/>
                <a:gd name="connsiteX102" fmla="*/ 1471566 w 3619883"/>
                <a:gd name="connsiteY102" fmla="*/ 97777 h 4275461"/>
                <a:gd name="connsiteX103" fmla="*/ 1505739 w 3619883"/>
                <a:gd name="connsiteY103" fmla="*/ 75753 h 4275461"/>
                <a:gd name="connsiteX104" fmla="*/ 1590891 w 3619883"/>
                <a:gd name="connsiteY104" fmla="*/ 144702 h 4275461"/>
                <a:gd name="connsiteX105" fmla="*/ 1625616 w 3619883"/>
                <a:gd name="connsiteY105" fmla="*/ 110893 h 4275461"/>
                <a:gd name="connsiteX106" fmla="*/ 1658964 w 3619883"/>
                <a:gd name="connsiteY106" fmla="*/ 106547 h 4275461"/>
                <a:gd name="connsiteX107" fmla="*/ 1746598 w 3619883"/>
                <a:gd name="connsiteY107" fmla="*/ 122460 h 4275461"/>
                <a:gd name="connsiteX108" fmla="*/ 1811913 w 3619883"/>
                <a:gd name="connsiteY108" fmla="*/ 143234 h 4275461"/>
                <a:gd name="connsiteX109" fmla="*/ 1856557 w 3619883"/>
                <a:gd name="connsiteY109" fmla="*/ 133511 h 4275461"/>
                <a:gd name="connsiteX110" fmla="*/ 2066003 w 3619883"/>
                <a:gd name="connsiteY110" fmla="*/ 143313 h 4275461"/>
                <a:gd name="connsiteX111" fmla="*/ 2177615 w 3619883"/>
                <a:gd name="connsiteY111" fmla="*/ 119007 h 4275461"/>
                <a:gd name="connsiteX112" fmla="*/ 2255883 w 3619883"/>
                <a:gd name="connsiteY112" fmla="*/ 99047 h 4275461"/>
                <a:gd name="connsiteX113" fmla="*/ 2344622 w 3619883"/>
                <a:gd name="connsiteY113" fmla="*/ 91388 h 4275461"/>
                <a:gd name="connsiteX114" fmla="*/ 2455682 w 3619883"/>
                <a:gd name="connsiteY114" fmla="*/ 78869 h 4275461"/>
                <a:gd name="connsiteX115" fmla="*/ 2632609 w 3619883"/>
                <a:gd name="connsiteY115" fmla="*/ 75338 h 4275461"/>
                <a:gd name="connsiteX116" fmla="*/ 2742291 w 3619883"/>
                <a:gd name="connsiteY116" fmla="*/ 92282 h 4275461"/>
                <a:gd name="connsiteX117" fmla="*/ 2851974 w 3619883"/>
                <a:gd name="connsiteY117" fmla="*/ 109227 h 4275461"/>
                <a:gd name="connsiteX118" fmla="*/ 2907643 w 3619883"/>
                <a:gd name="connsiteY118" fmla="*/ 100020 h 4275461"/>
                <a:gd name="connsiteX119" fmla="*/ 2944022 w 3619883"/>
                <a:gd name="connsiteY119" fmla="*/ 30853 h 4275461"/>
                <a:gd name="connsiteX120" fmla="*/ 3022289 w 3619883"/>
                <a:gd name="connsiteY120" fmla="*/ 10893 h 4275461"/>
                <a:gd name="connsiteX121" fmla="*/ 3054807 w 3619883"/>
                <a:gd name="connsiteY121" fmla="*/ 24226 h 4275461"/>
                <a:gd name="connsiteX122" fmla="*/ 3141892 w 3619883"/>
                <a:gd name="connsiteY122" fmla="*/ 51925 h 4275461"/>
                <a:gd name="connsiteX123" fmla="*/ 3185711 w 3619883"/>
                <a:gd name="connsiteY123" fmla="*/ 59881 h 4275461"/>
                <a:gd name="connsiteX124" fmla="*/ 3219056 w 3619883"/>
                <a:gd name="connsiteY124" fmla="*/ 55536 h 4275461"/>
                <a:gd name="connsiteX125" fmla="*/ 3263425 w 3619883"/>
                <a:gd name="connsiteY125" fmla="*/ 51706 h 4275461"/>
                <a:gd name="connsiteX126" fmla="*/ 3296219 w 3619883"/>
                <a:gd name="connsiteY126" fmla="*/ 59147 h 4275461"/>
                <a:gd name="connsiteX127" fmla="*/ 3319094 w 3619883"/>
                <a:gd name="connsiteY127" fmla="*/ 42500 h 4275461"/>
                <a:gd name="connsiteX128" fmla="*/ 3420511 w 3619883"/>
                <a:gd name="connsiteY128" fmla="*/ 0 h 4275461"/>
                <a:gd name="connsiteX129" fmla="*/ 3453305 w 3619883"/>
                <a:gd name="connsiteY129" fmla="*/ 7440 h 4275461"/>
                <a:gd name="connsiteX130" fmla="*/ 3496571 w 3619883"/>
                <a:gd name="connsiteY130" fmla="*/ 27182 h 4275461"/>
                <a:gd name="connsiteX131" fmla="*/ 3602117 w 3619883"/>
                <a:gd name="connsiteY131" fmla="*/ 132521 h 4275461"/>
                <a:gd name="connsiteX132" fmla="*/ 3619883 w 3619883"/>
                <a:gd name="connsiteY132" fmla="*/ 140049 h 4275461"/>
                <a:gd name="connsiteX133" fmla="*/ 3619883 w 3619883"/>
                <a:gd name="connsiteY13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761042 w 3619883"/>
                <a:gd name="connsiteY6" fmla="*/ 4128157 h 4275461"/>
                <a:gd name="connsiteX7" fmla="*/ 2826768 w 3619883"/>
                <a:gd name="connsiteY7" fmla="*/ 3951392 h 4275461"/>
                <a:gd name="connsiteX8" fmla="*/ 2648983 w 3619883"/>
                <a:gd name="connsiteY8" fmla="*/ 3951392 h 4275461"/>
                <a:gd name="connsiteX9" fmla="*/ 2648983 w 3619883"/>
                <a:gd name="connsiteY9" fmla="*/ 4128157 h 4275461"/>
                <a:gd name="connsiteX10" fmla="*/ 2690646 w 3619883"/>
                <a:gd name="connsiteY10" fmla="*/ 4128157 h 4275461"/>
                <a:gd name="connsiteX11" fmla="*/ 2690646 w 3619883"/>
                <a:gd name="connsiteY11" fmla="*/ 4275461 h 4275461"/>
                <a:gd name="connsiteX12" fmla="*/ 2511710 w 3619883"/>
                <a:gd name="connsiteY12" fmla="*/ 4275461 h 4275461"/>
                <a:gd name="connsiteX13" fmla="*/ 2454288 w 3619883"/>
                <a:gd name="connsiteY13" fmla="*/ 4128157 h 4275461"/>
                <a:gd name="connsiteX14" fmla="*/ 2515810 w 3619883"/>
                <a:gd name="connsiteY14" fmla="*/ 4128157 h 4275461"/>
                <a:gd name="connsiteX15" fmla="*/ 2515810 w 3619883"/>
                <a:gd name="connsiteY15" fmla="*/ 3951392 h 4275461"/>
                <a:gd name="connsiteX16" fmla="*/ 2338025 w 3619883"/>
                <a:gd name="connsiteY16" fmla="*/ 3951392 h 4275461"/>
                <a:gd name="connsiteX17" fmla="*/ 2338025 w 3619883"/>
                <a:gd name="connsiteY17" fmla="*/ 4128157 h 4275461"/>
                <a:gd name="connsiteX18" fmla="*/ 2395120 w 3619883"/>
                <a:gd name="connsiteY18" fmla="*/ 4128157 h 4275461"/>
                <a:gd name="connsiteX19" fmla="*/ 2337697 w 3619883"/>
                <a:gd name="connsiteY19" fmla="*/ 4275461 h 4275461"/>
                <a:gd name="connsiteX20" fmla="*/ 2150155 w 3619883"/>
                <a:gd name="connsiteY20" fmla="*/ 4275461 h 4275461"/>
                <a:gd name="connsiteX21" fmla="*/ 2150155 w 3619883"/>
                <a:gd name="connsiteY21" fmla="*/ 4128157 h 4275461"/>
                <a:gd name="connsiteX22" fmla="*/ 2204852 w 3619883"/>
                <a:gd name="connsiteY22" fmla="*/ 4128157 h 4275461"/>
                <a:gd name="connsiteX23" fmla="*/ 2204852 w 3619883"/>
                <a:gd name="connsiteY23" fmla="*/ 3951392 h 4275461"/>
                <a:gd name="connsiteX24" fmla="*/ 2027068 w 3619883"/>
                <a:gd name="connsiteY24" fmla="*/ 3951392 h 4275461"/>
                <a:gd name="connsiteX25" fmla="*/ 2027068 w 3619883"/>
                <a:gd name="connsiteY25" fmla="*/ 4128157 h 4275461"/>
                <a:gd name="connsiteX26" fmla="*/ 2079759 w 3619883"/>
                <a:gd name="connsiteY26" fmla="*/ 4128157 h 4275461"/>
                <a:gd name="connsiteX27" fmla="*/ 2079759 w 3619883"/>
                <a:gd name="connsiteY27" fmla="*/ 4275461 h 4275461"/>
                <a:gd name="connsiteX28" fmla="*/ 1824703 w 3619883"/>
                <a:gd name="connsiteY28" fmla="*/ 4275461 h 4275461"/>
                <a:gd name="connsiteX29" fmla="*/ 1834468 w 3619883"/>
                <a:gd name="connsiteY29" fmla="*/ 4128157 h 4275461"/>
                <a:gd name="connsiteX30" fmla="*/ 1893894 w 3619883"/>
                <a:gd name="connsiteY30" fmla="*/ 4128157 h 4275461"/>
                <a:gd name="connsiteX31" fmla="*/ 1893894 w 3619883"/>
                <a:gd name="connsiteY31" fmla="*/ 3951392 h 4275461"/>
                <a:gd name="connsiteX32" fmla="*/ 1716110 w 3619883"/>
                <a:gd name="connsiteY32" fmla="*/ 3951392 h 4275461"/>
                <a:gd name="connsiteX33" fmla="*/ 1716110 w 3619883"/>
                <a:gd name="connsiteY33" fmla="*/ 4006431 h 4275461"/>
                <a:gd name="connsiteX34" fmla="*/ 1703447 w 3619883"/>
                <a:gd name="connsiteY34" fmla="*/ 4007960 h 4275461"/>
                <a:gd name="connsiteX35" fmla="*/ 1716110 w 3619883"/>
                <a:gd name="connsiteY35" fmla="*/ 4044284 h 4275461"/>
                <a:gd name="connsiteX36" fmla="*/ 1716110 w 3619883"/>
                <a:gd name="connsiteY36" fmla="*/ 4128157 h 4275461"/>
                <a:gd name="connsiteX37" fmla="*/ 1745346 w 3619883"/>
                <a:gd name="connsiteY37" fmla="*/ 4128157 h 4275461"/>
                <a:gd name="connsiteX38" fmla="*/ 1796694 w 3619883"/>
                <a:gd name="connsiteY38" fmla="*/ 4275461 h 4275461"/>
                <a:gd name="connsiteX39" fmla="*/ 1558844 w 3619883"/>
                <a:gd name="connsiteY39" fmla="*/ 4275461 h 4275461"/>
                <a:gd name="connsiteX40" fmla="*/ 1517252 w 3619883"/>
                <a:gd name="connsiteY40" fmla="*/ 4128157 h 4275461"/>
                <a:gd name="connsiteX41" fmla="*/ 1582936 w 3619883"/>
                <a:gd name="connsiteY41" fmla="*/ 4128157 h 4275461"/>
                <a:gd name="connsiteX42" fmla="*/ 1582936 w 3619883"/>
                <a:gd name="connsiteY42" fmla="*/ 3951392 h 4275461"/>
                <a:gd name="connsiteX43" fmla="*/ 1405151 w 3619883"/>
                <a:gd name="connsiteY43" fmla="*/ 3951392 h 4275461"/>
                <a:gd name="connsiteX44" fmla="*/ 1405151 w 3619883"/>
                <a:gd name="connsiteY44" fmla="*/ 4128157 h 4275461"/>
                <a:gd name="connsiteX45" fmla="*/ 1468988 w 3619883"/>
                <a:gd name="connsiteY45" fmla="*/ 4128157 h 4275461"/>
                <a:gd name="connsiteX46" fmla="*/ 1427396 w 3619883"/>
                <a:gd name="connsiteY46" fmla="*/ 4275461 h 4275461"/>
                <a:gd name="connsiteX47" fmla="*/ 1210751 w 3619883"/>
                <a:gd name="connsiteY47" fmla="*/ 4275461 h 4275461"/>
                <a:gd name="connsiteX48" fmla="*/ 1210751 w 3619883"/>
                <a:gd name="connsiteY48" fmla="*/ 4128157 h 4275461"/>
                <a:gd name="connsiteX49" fmla="*/ 1271978 w 3619883"/>
                <a:gd name="connsiteY49" fmla="*/ 4128157 h 4275461"/>
                <a:gd name="connsiteX50" fmla="*/ 1271978 w 3619883"/>
                <a:gd name="connsiteY50" fmla="*/ 3951392 h 4275461"/>
                <a:gd name="connsiteX51" fmla="*/ 1094193 w 3619883"/>
                <a:gd name="connsiteY51" fmla="*/ 3951392 h 4275461"/>
                <a:gd name="connsiteX52" fmla="*/ 1094193 w 3619883"/>
                <a:gd name="connsiteY52" fmla="*/ 4128157 h 4275461"/>
                <a:gd name="connsiteX53" fmla="*/ 1140354 w 3619883"/>
                <a:gd name="connsiteY53" fmla="*/ 4128157 h 4275461"/>
                <a:gd name="connsiteX54" fmla="*/ 1140354 w 3619883"/>
                <a:gd name="connsiteY54" fmla="*/ 4275461 h 4275461"/>
                <a:gd name="connsiteX55" fmla="*/ 953807 w 3619883"/>
                <a:gd name="connsiteY55" fmla="*/ 4275461 h 4275461"/>
                <a:gd name="connsiteX56" fmla="*/ 912215 w 3619883"/>
                <a:gd name="connsiteY56" fmla="*/ 4128157 h 4275461"/>
                <a:gd name="connsiteX57" fmla="*/ 961020 w 3619883"/>
                <a:gd name="connsiteY57" fmla="*/ 4128157 h 4275461"/>
                <a:gd name="connsiteX58" fmla="*/ 961020 w 3619883"/>
                <a:gd name="connsiteY58" fmla="*/ 3951392 h 4275461"/>
                <a:gd name="connsiteX59" fmla="*/ 783235 w 3619883"/>
                <a:gd name="connsiteY59" fmla="*/ 3951392 h 4275461"/>
                <a:gd name="connsiteX60" fmla="*/ 783235 w 3619883"/>
                <a:gd name="connsiteY60" fmla="*/ 4128157 h 4275461"/>
                <a:gd name="connsiteX61" fmla="*/ 871024 w 3619883"/>
                <a:gd name="connsiteY61" fmla="*/ 4128157 h 4275461"/>
                <a:gd name="connsiteX62" fmla="*/ 829432 w 3619883"/>
                <a:gd name="connsiteY62" fmla="*/ 4275461 h 4275461"/>
                <a:gd name="connsiteX63" fmla="*/ 611484 w 3619883"/>
                <a:gd name="connsiteY63" fmla="*/ 4275461 h 4275461"/>
                <a:gd name="connsiteX64" fmla="*/ 621247 w 3619883"/>
                <a:gd name="connsiteY64" fmla="*/ 4128157 h 4275461"/>
                <a:gd name="connsiteX65" fmla="*/ 650062 w 3619883"/>
                <a:gd name="connsiteY65" fmla="*/ 4128157 h 4275461"/>
                <a:gd name="connsiteX66" fmla="*/ 650062 w 3619883"/>
                <a:gd name="connsiteY66" fmla="*/ 3951392 h 4275461"/>
                <a:gd name="connsiteX67" fmla="*/ 472277 w 3619883"/>
                <a:gd name="connsiteY67" fmla="*/ 3951392 h 4275461"/>
                <a:gd name="connsiteX68" fmla="*/ 472277 w 3619883"/>
                <a:gd name="connsiteY68" fmla="*/ 4128157 h 4275461"/>
                <a:gd name="connsiteX69" fmla="*/ 522650 w 3619883"/>
                <a:gd name="connsiteY69" fmla="*/ 4128157 h 4275461"/>
                <a:gd name="connsiteX70" fmla="*/ 573998 w 3619883"/>
                <a:gd name="connsiteY70" fmla="*/ 4275461 h 4275461"/>
                <a:gd name="connsiteX71" fmla="*/ 336164 w 3619883"/>
                <a:gd name="connsiteY71" fmla="*/ 4275461 h 4275461"/>
                <a:gd name="connsiteX72" fmla="*/ 294572 w 3619883"/>
                <a:gd name="connsiteY72" fmla="*/ 4128157 h 4275461"/>
                <a:gd name="connsiteX73" fmla="*/ 339106 w 3619883"/>
                <a:gd name="connsiteY73" fmla="*/ 4128157 h 4275461"/>
                <a:gd name="connsiteX74" fmla="*/ 339106 w 3619883"/>
                <a:gd name="connsiteY74" fmla="*/ 3951392 h 4275461"/>
                <a:gd name="connsiteX75" fmla="*/ 161321 w 3619883"/>
                <a:gd name="connsiteY75" fmla="*/ 3951392 h 4275461"/>
                <a:gd name="connsiteX76" fmla="*/ 161321 w 3619883"/>
                <a:gd name="connsiteY76" fmla="*/ 4128157 h 4275461"/>
                <a:gd name="connsiteX77" fmla="*/ 230914 w 3619883"/>
                <a:gd name="connsiteY77" fmla="*/ 4128157 h 4275461"/>
                <a:gd name="connsiteX78" fmla="*/ 189322 w 3619883"/>
                <a:gd name="connsiteY78" fmla="*/ 4275461 h 4275461"/>
                <a:gd name="connsiteX79" fmla="*/ 0 w 3619883"/>
                <a:gd name="connsiteY79" fmla="*/ 4275461 h 4275461"/>
                <a:gd name="connsiteX80" fmla="*/ 0 w 3619883"/>
                <a:gd name="connsiteY80" fmla="*/ 42229 h 4275461"/>
                <a:gd name="connsiteX81" fmla="*/ 42464 w 3619883"/>
                <a:gd name="connsiteY81" fmla="*/ 40518 h 4275461"/>
                <a:gd name="connsiteX82" fmla="*/ 137733 w 3619883"/>
                <a:gd name="connsiteY82" fmla="*/ 35355 h 4275461"/>
                <a:gd name="connsiteX83" fmla="*/ 270565 w 3619883"/>
                <a:gd name="connsiteY83" fmla="*/ 29759 h 4275461"/>
                <a:gd name="connsiteX84" fmla="*/ 479734 w 3619883"/>
                <a:gd name="connsiteY84" fmla="*/ 45455 h 4275461"/>
                <a:gd name="connsiteX85" fmla="*/ 524103 w 3619883"/>
                <a:gd name="connsiteY85" fmla="*/ 41625 h 4275461"/>
                <a:gd name="connsiteX86" fmla="*/ 624416 w 3619883"/>
                <a:gd name="connsiteY86" fmla="*/ 22696 h 4275461"/>
                <a:gd name="connsiteX87" fmla="*/ 657762 w 3619883"/>
                <a:gd name="connsiteY87" fmla="*/ 18351 h 4275461"/>
                <a:gd name="connsiteX88" fmla="*/ 690557 w 3619883"/>
                <a:gd name="connsiteY88" fmla="*/ 25792 h 4275461"/>
                <a:gd name="connsiteX89" fmla="*/ 745123 w 3619883"/>
                <a:gd name="connsiteY89" fmla="*/ 40157 h 4275461"/>
                <a:gd name="connsiteX90" fmla="*/ 789493 w 3619883"/>
                <a:gd name="connsiteY90" fmla="*/ 36327 h 4275461"/>
                <a:gd name="connsiteX91" fmla="*/ 854255 w 3619883"/>
                <a:gd name="connsiteY91" fmla="*/ 68887 h 4275461"/>
                <a:gd name="connsiteX92" fmla="*/ 897520 w 3619883"/>
                <a:gd name="connsiteY92" fmla="*/ 88629 h 4275461"/>
                <a:gd name="connsiteX93" fmla="*/ 940510 w 3619883"/>
                <a:gd name="connsiteY93" fmla="*/ 114265 h 4275461"/>
                <a:gd name="connsiteX94" fmla="*/ 1082712 w 3619883"/>
                <a:gd name="connsiteY94" fmla="*/ 144543 h 4275461"/>
                <a:gd name="connsiteX95" fmla="*/ 1205348 w 3619883"/>
                <a:gd name="connsiteY95" fmla="*/ 120753 h 4275461"/>
                <a:gd name="connsiteX96" fmla="*/ 1271764 w 3619883"/>
                <a:gd name="connsiteY96" fmla="*/ 117956 h 4275461"/>
                <a:gd name="connsiteX97" fmla="*/ 1315583 w 3619883"/>
                <a:gd name="connsiteY97" fmla="*/ 125912 h 4275461"/>
                <a:gd name="connsiteX98" fmla="*/ 1359125 w 3619883"/>
                <a:gd name="connsiteY98" fmla="*/ 139761 h 4275461"/>
                <a:gd name="connsiteX99" fmla="*/ 1391919 w 3619883"/>
                <a:gd name="connsiteY99" fmla="*/ 147202 h 4275461"/>
                <a:gd name="connsiteX100" fmla="*/ 1436563 w 3619883"/>
                <a:gd name="connsiteY100" fmla="*/ 137480 h 4275461"/>
                <a:gd name="connsiteX101" fmla="*/ 1471566 w 3619883"/>
                <a:gd name="connsiteY101" fmla="*/ 97777 h 4275461"/>
                <a:gd name="connsiteX102" fmla="*/ 1505739 w 3619883"/>
                <a:gd name="connsiteY102" fmla="*/ 75753 h 4275461"/>
                <a:gd name="connsiteX103" fmla="*/ 1590891 w 3619883"/>
                <a:gd name="connsiteY103" fmla="*/ 144702 h 4275461"/>
                <a:gd name="connsiteX104" fmla="*/ 1625616 w 3619883"/>
                <a:gd name="connsiteY104" fmla="*/ 110893 h 4275461"/>
                <a:gd name="connsiteX105" fmla="*/ 1658964 w 3619883"/>
                <a:gd name="connsiteY105" fmla="*/ 106547 h 4275461"/>
                <a:gd name="connsiteX106" fmla="*/ 1746598 w 3619883"/>
                <a:gd name="connsiteY106" fmla="*/ 122460 h 4275461"/>
                <a:gd name="connsiteX107" fmla="*/ 1811913 w 3619883"/>
                <a:gd name="connsiteY107" fmla="*/ 143234 h 4275461"/>
                <a:gd name="connsiteX108" fmla="*/ 1856557 w 3619883"/>
                <a:gd name="connsiteY108" fmla="*/ 133511 h 4275461"/>
                <a:gd name="connsiteX109" fmla="*/ 2066003 w 3619883"/>
                <a:gd name="connsiteY109" fmla="*/ 143313 h 4275461"/>
                <a:gd name="connsiteX110" fmla="*/ 2177615 w 3619883"/>
                <a:gd name="connsiteY110" fmla="*/ 119007 h 4275461"/>
                <a:gd name="connsiteX111" fmla="*/ 2255883 w 3619883"/>
                <a:gd name="connsiteY111" fmla="*/ 99047 h 4275461"/>
                <a:gd name="connsiteX112" fmla="*/ 2344622 w 3619883"/>
                <a:gd name="connsiteY112" fmla="*/ 91388 h 4275461"/>
                <a:gd name="connsiteX113" fmla="*/ 2455682 w 3619883"/>
                <a:gd name="connsiteY113" fmla="*/ 78869 h 4275461"/>
                <a:gd name="connsiteX114" fmla="*/ 2632609 w 3619883"/>
                <a:gd name="connsiteY114" fmla="*/ 75338 h 4275461"/>
                <a:gd name="connsiteX115" fmla="*/ 2742291 w 3619883"/>
                <a:gd name="connsiteY115" fmla="*/ 92282 h 4275461"/>
                <a:gd name="connsiteX116" fmla="*/ 2851974 w 3619883"/>
                <a:gd name="connsiteY116" fmla="*/ 109227 h 4275461"/>
                <a:gd name="connsiteX117" fmla="*/ 2907643 w 3619883"/>
                <a:gd name="connsiteY117" fmla="*/ 100020 h 4275461"/>
                <a:gd name="connsiteX118" fmla="*/ 2944022 w 3619883"/>
                <a:gd name="connsiteY118" fmla="*/ 30853 h 4275461"/>
                <a:gd name="connsiteX119" fmla="*/ 3022289 w 3619883"/>
                <a:gd name="connsiteY119" fmla="*/ 10893 h 4275461"/>
                <a:gd name="connsiteX120" fmla="*/ 3054807 w 3619883"/>
                <a:gd name="connsiteY120" fmla="*/ 24226 h 4275461"/>
                <a:gd name="connsiteX121" fmla="*/ 3141892 w 3619883"/>
                <a:gd name="connsiteY121" fmla="*/ 51925 h 4275461"/>
                <a:gd name="connsiteX122" fmla="*/ 3185711 w 3619883"/>
                <a:gd name="connsiteY122" fmla="*/ 59881 h 4275461"/>
                <a:gd name="connsiteX123" fmla="*/ 3219056 w 3619883"/>
                <a:gd name="connsiteY123" fmla="*/ 55536 h 4275461"/>
                <a:gd name="connsiteX124" fmla="*/ 3263425 w 3619883"/>
                <a:gd name="connsiteY124" fmla="*/ 51706 h 4275461"/>
                <a:gd name="connsiteX125" fmla="*/ 3296219 w 3619883"/>
                <a:gd name="connsiteY125" fmla="*/ 59147 h 4275461"/>
                <a:gd name="connsiteX126" fmla="*/ 3319094 w 3619883"/>
                <a:gd name="connsiteY126" fmla="*/ 42500 h 4275461"/>
                <a:gd name="connsiteX127" fmla="*/ 3420511 w 3619883"/>
                <a:gd name="connsiteY127" fmla="*/ 0 h 4275461"/>
                <a:gd name="connsiteX128" fmla="*/ 3453305 w 3619883"/>
                <a:gd name="connsiteY128" fmla="*/ 7440 h 4275461"/>
                <a:gd name="connsiteX129" fmla="*/ 3496571 w 3619883"/>
                <a:gd name="connsiteY129" fmla="*/ 27182 h 4275461"/>
                <a:gd name="connsiteX130" fmla="*/ 3602117 w 3619883"/>
                <a:gd name="connsiteY130" fmla="*/ 132521 h 4275461"/>
                <a:gd name="connsiteX131" fmla="*/ 3619883 w 3619883"/>
                <a:gd name="connsiteY131" fmla="*/ 140049 h 4275461"/>
                <a:gd name="connsiteX132" fmla="*/ 3619883 w 3619883"/>
                <a:gd name="connsiteY13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826768 w 3619883"/>
                <a:gd name="connsiteY6" fmla="*/ 3951392 h 4275461"/>
                <a:gd name="connsiteX7" fmla="*/ 2648983 w 3619883"/>
                <a:gd name="connsiteY7" fmla="*/ 3951392 h 4275461"/>
                <a:gd name="connsiteX8" fmla="*/ 2648983 w 3619883"/>
                <a:gd name="connsiteY8" fmla="*/ 4128157 h 4275461"/>
                <a:gd name="connsiteX9" fmla="*/ 2690646 w 3619883"/>
                <a:gd name="connsiteY9" fmla="*/ 4128157 h 4275461"/>
                <a:gd name="connsiteX10" fmla="*/ 2690646 w 3619883"/>
                <a:gd name="connsiteY10" fmla="*/ 4275461 h 4275461"/>
                <a:gd name="connsiteX11" fmla="*/ 2511710 w 3619883"/>
                <a:gd name="connsiteY11" fmla="*/ 4275461 h 4275461"/>
                <a:gd name="connsiteX12" fmla="*/ 2454288 w 3619883"/>
                <a:gd name="connsiteY12" fmla="*/ 4128157 h 4275461"/>
                <a:gd name="connsiteX13" fmla="*/ 2515810 w 3619883"/>
                <a:gd name="connsiteY13" fmla="*/ 4128157 h 4275461"/>
                <a:gd name="connsiteX14" fmla="*/ 2515810 w 3619883"/>
                <a:gd name="connsiteY14" fmla="*/ 3951392 h 4275461"/>
                <a:gd name="connsiteX15" fmla="*/ 2338025 w 3619883"/>
                <a:gd name="connsiteY15" fmla="*/ 3951392 h 4275461"/>
                <a:gd name="connsiteX16" fmla="*/ 2338025 w 3619883"/>
                <a:gd name="connsiteY16" fmla="*/ 4128157 h 4275461"/>
                <a:gd name="connsiteX17" fmla="*/ 2395120 w 3619883"/>
                <a:gd name="connsiteY17" fmla="*/ 4128157 h 4275461"/>
                <a:gd name="connsiteX18" fmla="*/ 2337697 w 3619883"/>
                <a:gd name="connsiteY18" fmla="*/ 4275461 h 4275461"/>
                <a:gd name="connsiteX19" fmla="*/ 2150155 w 3619883"/>
                <a:gd name="connsiteY19" fmla="*/ 4275461 h 4275461"/>
                <a:gd name="connsiteX20" fmla="*/ 2150155 w 3619883"/>
                <a:gd name="connsiteY20" fmla="*/ 4128157 h 4275461"/>
                <a:gd name="connsiteX21" fmla="*/ 2204852 w 3619883"/>
                <a:gd name="connsiteY21" fmla="*/ 4128157 h 4275461"/>
                <a:gd name="connsiteX22" fmla="*/ 2204852 w 3619883"/>
                <a:gd name="connsiteY22" fmla="*/ 3951392 h 4275461"/>
                <a:gd name="connsiteX23" fmla="*/ 2027068 w 3619883"/>
                <a:gd name="connsiteY23" fmla="*/ 3951392 h 4275461"/>
                <a:gd name="connsiteX24" fmla="*/ 2027068 w 3619883"/>
                <a:gd name="connsiteY24" fmla="*/ 4128157 h 4275461"/>
                <a:gd name="connsiteX25" fmla="*/ 2079759 w 3619883"/>
                <a:gd name="connsiteY25" fmla="*/ 4128157 h 4275461"/>
                <a:gd name="connsiteX26" fmla="*/ 2079759 w 3619883"/>
                <a:gd name="connsiteY26" fmla="*/ 4275461 h 4275461"/>
                <a:gd name="connsiteX27" fmla="*/ 1824703 w 3619883"/>
                <a:gd name="connsiteY27" fmla="*/ 4275461 h 4275461"/>
                <a:gd name="connsiteX28" fmla="*/ 1834468 w 3619883"/>
                <a:gd name="connsiteY28" fmla="*/ 4128157 h 4275461"/>
                <a:gd name="connsiteX29" fmla="*/ 1893894 w 3619883"/>
                <a:gd name="connsiteY29" fmla="*/ 4128157 h 4275461"/>
                <a:gd name="connsiteX30" fmla="*/ 1893894 w 3619883"/>
                <a:gd name="connsiteY30" fmla="*/ 3951392 h 4275461"/>
                <a:gd name="connsiteX31" fmla="*/ 1716110 w 3619883"/>
                <a:gd name="connsiteY31" fmla="*/ 3951392 h 4275461"/>
                <a:gd name="connsiteX32" fmla="*/ 1716110 w 3619883"/>
                <a:gd name="connsiteY32" fmla="*/ 4006431 h 4275461"/>
                <a:gd name="connsiteX33" fmla="*/ 1703447 w 3619883"/>
                <a:gd name="connsiteY33" fmla="*/ 4007960 h 4275461"/>
                <a:gd name="connsiteX34" fmla="*/ 1716110 w 3619883"/>
                <a:gd name="connsiteY34" fmla="*/ 4044284 h 4275461"/>
                <a:gd name="connsiteX35" fmla="*/ 1716110 w 3619883"/>
                <a:gd name="connsiteY35" fmla="*/ 4128157 h 4275461"/>
                <a:gd name="connsiteX36" fmla="*/ 1745346 w 3619883"/>
                <a:gd name="connsiteY36" fmla="*/ 4128157 h 4275461"/>
                <a:gd name="connsiteX37" fmla="*/ 1796694 w 3619883"/>
                <a:gd name="connsiteY37" fmla="*/ 4275461 h 4275461"/>
                <a:gd name="connsiteX38" fmla="*/ 1558844 w 3619883"/>
                <a:gd name="connsiteY38" fmla="*/ 4275461 h 4275461"/>
                <a:gd name="connsiteX39" fmla="*/ 1517252 w 3619883"/>
                <a:gd name="connsiteY39" fmla="*/ 4128157 h 4275461"/>
                <a:gd name="connsiteX40" fmla="*/ 1582936 w 3619883"/>
                <a:gd name="connsiteY40" fmla="*/ 4128157 h 4275461"/>
                <a:gd name="connsiteX41" fmla="*/ 1582936 w 3619883"/>
                <a:gd name="connsiteY41" fmla="*/ 3951392 h 4275461"/>
                <a:gd name="connsiteX42" fmla="*/ 1405151 w 3619883"/>
                <a:gd name="connsiteY42" fmla="*/ 3951392 h 4275461"/>
                <a:gd name="connsiteX43" fmla="*/ 1405151 w 3619883"/>
                <a:gd name="connsiteY43" fmla="*/ 4128157 h 4275461"/>
                <a:gd name="connsiteX44" fmla="*/ 1468988 w 3619883"/>
                <a:gd name="connsiteY44" fmla="*/ 4128157 h 4275461"/>
                <a:gd name="connsiteX45" fmla="*/ 1427396 w 3619883"/>
                <a:gd name="connsiteY45" fmla="*/ 4275461 h 4275461"/>
                <a:gd name="connsiteX46" fmla="*/ 1210751 w 3619883"/>
                <a:gd name="connsiteY46" fmla="*/ 4275461 h 4275461"/>
                <a:gd name="connsiteX47" fmla="*/ 1210751 w 3619883"/>
                <a:gd name="connsiteY47" fmla="*/ 4128157 h 4275461"/>
                <a:gd name="connsiteX48" fmla="*/ 1271978 w 3619883"/>
                <a:gd name="connsiteY48" fmla="*/ 4128157 h 4275461"/>
                <a:gd name="connsiteX49" fmla="*/ 1271978 w 3619883"/>
                <a:gd name="connsiteY49" fmla="*/ 3951392 h 4275461"/>
                <a:gd name="connsiteX50" fmla="*/ 1094193 w 3619883"/>
                <a:gd name="connsiteY50" fmla="*/ 3951392 h 4275461"/>
                <a:gd name="connsiteX51" fmla="*/ 1094193 w 3619883"/>
                <a:gd name="connsiteY51" fmla="*/ 4128157 h 4275461"/>
                <a:gd name="connsiteX52" fmla="*/ 1140354 w 3619883"/>
                <a:gd name="connsiteY52" fmla="*/ 4128157 h 4275461"/>
                <a:gd name="connsiteX53" fmla="*/ 1140354 w 3619883"/>
                <a:gd name="connsiteY53" fmla="*/ 4275461 h 4275461"/>
                <a:gd name="connsiteX54" fmla="*/ 953807 w 3619883"/>
                <a:gd name="connsiteY54" fmla="*/ 4275461 h 4275461"/>
                <a:gd name="connsiteX55" fmla="*/ 912215 w 3619883"/>
                <a:gd name="connsiteY55" fmla="*/ 4128157 h 4275461"/>
                <a:gd name="connsiteX56" fmla="*/ 961020 w 3619883"/>
                <a:gd name="connsiteY56" fmla="*/ 4128157 h 4275461"/>
                <a:gd name="connsiteX57" fmla="*/ 961020 w 3619883"/>
                <a:gd name="connsiteY57" fmla="*/ 3951392 h 4275461"/>
                <a:gd name="connsiteX58" fmla="*/ 783235 w 3619883"/>
                <a:gd name="connsiteY58" fmla="*/ 3951392 h 4275461"/>
                <a:gd name="connsiteX59" fmla="*/ 783235 w 3619883"/>
                <a:gd name="connsiteY59" fmla="*/ 4128157 h 4275461"/>
                <a:gd name="connsiteX60" fmla="*/ 871024 w 3619883"/>
                <a:gd name="connsiteY60" fmla="*/ 4128157 h 4275461"/>
                <a:gd name="connsiteX61" fmla="*/ 829432 w 3619883"/>
                <a:gd name="connsiteY61" fmla="*/ 4275461 h 4275461"/>
                <a:gd name="connsiteX62" fmla="*/ 611484 w 3619883"/>
                <a:gd name="connsiteY62" fmla="*/ 4275461 h 4275461"/>
                <a:gd name="connsiteX63" fmla="*/ 621247 w 3619883"/>
                <a:gd name="connsiteY63" fmla="*/ 4128157 h 4275461"/>
                <a:gd name="connsiteX64" fmla="*/ 650062 w 3619883"/>
                <a:gd name="connsiteY64" fmla="*/ 4128157 h 4275461"/>
                <a:gd name="connsiteX65" fmla="*/ 650062 w 3619883"/>
                <a:gd name="connsiteY65" fmla="*/ 3951392 h 4275461"/>
                <a:gd name="connsiteX66" fmla="*/ 472277 w 3619883"/>
                <a:gd name="connsiteY66" fmla="*/ 3951392 h 4275461"/>
                <a:gd name="connsiteX67" fmla="*/ 472277 w 3619883"/>
                <a:gd name="connsiteY67" fmla="*/ 4128157 h 4275461"/>
                <a:gd name="connsiteX68" fmla="*/ 522650 w 3619883"/>
                <a:gd name="connsiteY68" fmla="*/ 4128157 h 4275461"/>
                <a:gd name="connsiteX69" fmla="*/ 573998 w 3619883"/>
                <a:gd name="connsiteY69" fmla="*/ 4275461 h 4275461"/>
                <a:gd name="connsiteX70" fmla="*/ 336164 w 3619883"/>
                <a:gd name="connsiteY70" fmla="*/ 4275461 h 4275461"/>
                <a:gd name="connsiteX71" fmla="*/ 294572 w 3619883"/>
                <a:gd name="connsiteY71" fmla="*/ 4128157 h 4275461"/>
                <a:gd name="connsiteX72" fmla="*/ 339106 w 3619883"/>
                <a:gd name="connsiteY72" fmla="*/ 4128157 h 4275461"/>
                <a:gd name="connsiteX73" fmla="*/ 339106 w 3619883"/>
                <a:gd name="connsiteY73" fmla="*/ 3951392 h 4275461"/>
                <a:gd name="connsiteX74" fmla="*/ 161321 w 3619883"/>
                <a:gd name="connsiteY74" fmla="*/ 3951392 h 4275461"/>
                <a:gd name="connsiteX75" fmla="*/ 161321 w 3619883"/>
                <a:gd name="connsiteY75" fmla="*/ 4128157 h 4275461"/>
                <a:gd name="connsiteX76" fmla="*/ 230914 w 3619883"/>
                <a:gd name="connsiteY76" fmla="*/ 4128157 h 4275461"/>
                <a:gd name="connsiteX77" fmla="*/ 189322 w 3619883"/>
                <a:gd name="connsiteY77" fmla="*/ 4275461 h 4275461"/>
                <a:gd name="connsiteX78" fmla="*/ 0 w 3619883"/>
                <a:gd name="connsiteY78" fmla="*/ 4275461 h 4275461"/>
                <a:gd name="connsiteX79" fmla="*/ 0 w 3619883"/>
                <a:gd name="connsiteY79" fmla="*/ 42229 h 4275461"/>
                <a:gd name="connsiteX80" fmla="*/ 42464 w 3619883"/>
                <a:gd name="connsiteY80" fmla="*/ 40518 h 4275461"/>
                <a:gd name="connsiteX81" fmla="*/ 137733 w 3619883"/>
                <a:gd name="connsiteY81" fmla="*/ 35355 h 4275461"/>
                <a:gd name="connsiteX82" fmla="*/ 270565 w 3619883"/>
                <a:gd name="connsiteY82" fmla="*/ 29759 h 4275461"/>
                <a:gd name="connsiteX83" fmla="*/ 479734 w 3619883"/>
                <a:gd name="connsiteY83" fmla="*/ 45455 h 4275461"/>
                <a:gd name="connsiteX84" fmla="*/ 524103 w 3619883"/>
                <a:gd name="connsiteY84" fmla="*/ 41625 h 4275461"/>
                <a:gd name="connsiteX85" fmla="*/ 624416 w 3619883"/>
                <a:gd name="connsiteY85" fmla="*/ 22696 h 4275461"/>
                <a:gd name="connsiteX86" fmla="*/ 657762 w 3619883"/>
                <a:gd name="connsiteY86" fmla="*/ 18351 h 4275461"/>
                <a:gd name="connsiteX87" fmla="*/ 690557 w 3619883"/>
                <a:gd name="connsiteY87" fmla="*/ 25792 h 4275461"/>
                <a:gd name="connsiteX88" fmla="*/ 745123 w 3619883"/>
                <a:gd name="connsiteY88" fmla="*/ 40157 h 4275461"/>
                <a:gd name="connsiteX89" fmla="*/ 789493 w 3619883"/>
                <a:gd name="connsiteY89" fmla="*/ 36327 h 4275461"/>
                <a:gd name="connsiteX90" fmla="*/ 854255 w 3619883"/>
                <a:gd name="connsiteY90" fmla="*/ 68887 h 4275461"/>
                <a:gd name="connsiteX91" fmla="*/ 897520 w 3619883"/>
                <a:gd name="connsiteY91" fmla="*/ 88629 h 4275461"/>
                <a:gd name="connsiteX92" fmla="*/ 940510 w 3619883"/>
                <a:gd name="connsiteY92" fmla="*/ 114265 h 4275461"/>
                <a:gd name="connsiteX93" fmla="*/ 1082712 w 3619883"/>
                <a:gd name="connsiteY93" fmla="*/ 144543 h 4275461"/>
                <a:gd name="connsiteX94" fmla="*/ 1205348 w 3619883"/>
                <a:gd name="connsiteY94" fmla="*/ 120753 h 4275461"/>
                <a:gd name="connsiteX95" fmla="*/ 1271764 w 3619883"/>
                <a:gd name="connsiteY95" fmla="*/ 117956 h 4275461"/>
                <a:gd name="connsiteX96" fmla="*/ 1315583 w 3619883"/>
                <a:gd name="connsiteY96" fmla="*/ 125912 h 4275461"/>
                <a:gd name="connsiteX97" fmla="*/ 1359125 w 3619883"/>
                <a:gd name="connsiteY97" fmla="*/ 139761 h 4275461"/>
                <a:gd name="connsiteX98" fmla="*/ 1391919 w 3619883"/>
                <a:gd name="connsiteY98" fmla="*/ 147202 h 4275461"/>
                <a:gd name="connsiteX99" fmla="*/ 1436563 w 3619883"/>
                <a:gd name="connsiteY99" fmla="*/ 137480 h 4275461"/>
                <a:gd name="connsiteX100" fmla="*/ 1471566 w 3619883"/>
                <a:gd name="connsiteY100" fmla="*/ 97777 h 4275461"/>
                <a:gd name="connsiteX101" fmla="*/ 1505739 w 3619883"/>
                <a:gd name="connsiteY101" fmla="*/ 75753 h 4275461"/>
                <a:gd name="connsiteX102" fmla="*/ 1590891 w 3619883"/>
                <a:gd name="connsiteY102" fmla="*/ 144702 h 4275461"/>
                <a:gd name="connsiteX103" fmla="*/ 1625616 w 3619883"/>
                <a:gd name="connsiteY103" fmla="*/ 110893 h 4275461"/>
                <a:gd name="connsiteX104" fmla="*/ 1658964 w 3619883"/>
                <a:gd name="connsiteY104" fmla="*/ 106547 h 4275461"/>
                <a:gd name="connsiteX105" fmla="*/ 1746598 w 3619883"/>
                <a:gd name="connsiteY105" fmla="*/ 122460 h 4275461"/>
                <a:gd name="connsiteX106" fmla="*/ 1811913 w 3619883"/>
                <a:gd name="connsiteY106" fmla="*/ 143234 h 4275461"/>
                <a:gd name="connsiteX107" fmla="*/ 1856557 w 3619883"/>
                <a:gd name="connsiteY107" fmla="*/ 133511 h 4275461"/>
                <a:gd name="connsiteX108" fmla="*/ 2066003 w 3619883"/>
                <a:gd name="connsiteY108" fmla="*/ 143313 h 4275461"/>
                <a:gd name="connsiteX109" fmla="*/ 2177615 w 3619883"/>
                <a:gd name="connsiteY109" fmla="*/ 119007 h 4275461"/>
                <a:gd name="connsiteX110" fmla="*/ 2255883 w 3619883"/>
                <a:gd name="connsiteY110" fmla="*/ 99047 h 4275461"/>
                <a:gd name="connsiteX111" fmla="*/ 2344622 w 3619883"/>
                <a:gd name="connsiteY111" fmla="*/ 91388 h 4275461"/>
                <a:gd name="connsiteX112" fmla="*/ 2455682 w 3619883"/>
                <a:gd name="connsiteY112" fmla="*/ 78869 h 4275461"/>
                <a:gd name="connsiteX113" fmla="*/ 2632609 w 3619883"/>
                <a:gd name="connsiteY113" fmla="*/ 75338 h 4275461"/>
                <a:gd name="connsiteX114" fmla="*/ 2742291 w 3619883"/>
                <a:gd name="connsiteY114" fmla="*/ 92282 h 4275461"/>
                <a:gd name="connsiteX115" fmla="*/ 2851974 w 3619883"/>
                <a:gd name="connsiteY115" fmla="*/ 109227 h 4275461"/>
                <a:gd name="connsiteX116" fmla="*/ 2907643 w 3619883"/>
                <a:gd name="connsiteY116" fmla="*/ 100020 h 4275461"/>
                <a:gd name="connsiteX117" fmla="*/ 2944022 w 3619883"/>
                <a:gd name="connsiteY117" fmla="*/ 30853 h 4275461"/>
                <a:gd name="connsiteX118" fmla="*/ 3022289 w 3619883"/>
                <a:gd name="connsiteY118" fmla="*/ 10893 h 4275461"/>
                <a:gd name="connsiteX119" fmla="*/ 3054807 w 3619883"/>
                <a:gd name="connsiteY119" fmla="*/ 24226 h 4275461"/>
                <a:gd name="connsiteX120" fmla="*/ 3141892 w 3619883"/>
                <a:gd name="connsiteY120" fmla="*/ 51925 h 4275461"/>
                <a:gd name="connsiteX121" fmla="*/ 3185711 w 3619883"/>
                <a:gd name="connsiteY121" fmla="*/ 59881 h 4275461"/>
                <a:gd name="connsiteX122" fmla="*/ 3219056 w 3619883"/>
                <a:gd name="connsiteY122" fmla="*/ 55536 h 4275461"/>
                <a:gd name="connsiteX123" fmla="*/ 3263425 w 3619883"/>
                <a:gd name="connsiteY123" fmla="*/ 51706 h 4275461"/>
                <a:gd name="connsiteX124" fmla="*/ 3296219 w 3619883"/>
                <a:gd name="connsiteY124" fmla="*/ 59147 h 4275461"/>
                <a:gd name="connsiteX125" fmla="*/ 3319094 w 3619883"/>
                <a:gd name="connsiteY125" fmla="*/ 42500 h 4275461"/>
                <a:gd name="connsiteX126" fmla="*/ 3420511 w 3619883"/>
                <a:gd name="connsiteY126" fmla="*/ 0 h 4275461"/>
                <a:gd name="connsiteX127" fmla="*/ 3453305 w 3619883"/>
                <a:gd name="connsiteY127" fmla="*/ 7440 h 4275461"/>
                <a:gd name="connsiteX128" fmla="*/ 3496571 w 3619883"/>
                <a:gd name="connsiteY128" fmla="*/ 27182 h 4275461"/>
                <a:gd name="connsiteX129" fmla="*/ 3602117 w 3619883"/>
                <a:gd name="connsiteY129" fmla="*/ 132521 h 4275461"/>
                <a:gd name="connsiteX130" fmla="*/ 3619883 w 3619883"/>
                <a:gd name="connsiteY130" fmla="*/ 140049 h 4275461"/>
                <a:gd name="connsiteX131" fmla="*/ 3619883 w 3619883"/>
                <a:gd name="connsiteY13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48983 w 3619883"/>
                <a:gd name="connsiteY6" fmla="*/ 3951392 h 4275461"/>
                <a:gd name="connsiteX7" fmla="*/ 2648983 w 3619883"/>
                <a:gd name="connsiteY7" fmla="*/ 4128157 h 4275461"/>
                <a:gd name="connsiteX8" fmla="*/ 2690646 w 3619883"/>
                <a:gd name="connsiteY8" fmla="*/ 4128157 h 4275461"/>
                <a:gd name="connsiteX9" fmla="*/ 2690646 w 3619883"/>
                <a:gd name="connsiteY9" fmla="*/ 4275461 h 4275461"/>
                <a:gd name="connsiteX10" fmla="*/ 2511710 w 3619883"/>
                <a:gd name="connsiteY10" fmla="*/ 4275461 h 4275461"/>
                <a:gd name="connsiteX11" fmla="*/ 2454288 w 3619883"/>
                <a:gd name="connsiteY11" fmla="*/ 4128157 h 4275461"/>
                <a:gd name="connsiteX12" fmla="*/ 2515810 w 3619883"/>
                <a:gd name="connsiteY12" fmla="*/ 4128157 h 4275461"/>
                <a:gd name="connsiteX13" fmla="*/ 2515810 w 3619883"/>
                <a:gd name="connsiteY13" fmla="*/ 3951392 h 4275461"/>
                <a:gd name="connsiteX14" fmla="*/ 2338025 w 3619883"/>
                <a:gd name="connsiteY14" fmla="*/ 3951392 h 4275461"/>
                <a:gd name="connsiteX15" fmla="*/ 2338025 w 3619883"/>
                <a:gd name="connsiteY15" fmla="*/ 4128157 h 4275461"/>
                <a:gd name="connsiteX16" fmla="*/ 2395120 w 3619883"/>
                <a:gd name="connsiteY16" fmla="*/ 4128157 h 4275461"/>
                <a:gd name="connsiteX17" fmla="*/ 2337697 w 3619883"/>
                <a:gd name="connsiteY17" fmla="*/ 4275461 h 4275461"/>
                <a:gd name="connsiteX18" fmla="*/ 2150155 w 3619883"/>
                <a:gd name="connsiteY18" fmla="*/ 4275461 h 4275461"/>
                <a:gd name="connsiteX19" fmla="*/ 2150155 w 3619883"/>
                <a:gd name="connsiteY19" fmla="*/ 4128157 h 4275461"/>
                <a:gd name="connsiteX20" fmla="*/ 2204852 w 3619883"/>
                <a:gd name="connsiteY20" fmla="*/ 4128157 h 4275461"/>
                <a:gd name="connsiteX21" fmla="*/ 2204852 w 3619883"/>
                <a:gd name="connsiteY21" fmla="*/ 3951392 h 4275461"/>
                <a:gd name="connsiteX22" fmla="*/ 2027068 w 3619883"/>
                <a:gd name="connsiteY22" fmla="*/ 3951392 h 4275461"/>
                <a:gd name="connsiteX23" fmla="*/ 2027068 w 3619883"/>
                <a:gd name="connsiteY23" fmla="*/ 4128157 h 4275461"/>
                <a:gd name="connsiteX24" fmla="*/ 2079759 w 3619883"/>
                <a:gd name="connsiteY24" fmla="*/ 4128157 h 4275461"/>
                <a:gd name="connsiteX25" fmla="*/ 2079759 w 3619883"/>
                <a:gd name="connsiteY25" fmla="*/ 4275461 h 4275461"/>
                <a:gd name="connsiteX26" fmla="*/ 1824703 w 3619883"/>
                <a:gd name="connsiteY26" fmla="*/ 4275461 h 4275461"/>
                <a:gd name="connsiteX27" fmla="*/ 1834468 w 3619883"/>
                <a:gd name="connsiteY27" fmla="*/ 4128157 h 4275461"/>
                <a:gd name="connsiteX28" fmla="*/ 1893894 w 3619883"/>
                <a:gd name="connsiteY28" fmla="*/ 4128157 h 4275461"/>
                <a:gd name="connsiteX29" fmla="*/ 1893894 w 3619883"/>
                <a:gd name="connsiteY29" fmla="*/ 3951392 h 4275461"/>
                <a:gd name="connsiteX30" fmla="*/ 1716110 w 3619883"/>
                <a:gd name="connsiteY30" fmla="*/ 3951392 h 4275461"/>
                <a:gd name="connsiteX31" fmla="*/ 1716110 w 3619883"/>
                <a:gd name="connsiteY31" fmla="*/ 4006431 h 4275461"/>
                <a:gd name="connsiteX32" fmla="*/ 1703447 w 3619883"/>
                <a:gd name="connsiteY32" fmla="*/ 4007960 h 4275461"/>
                <a:gd name="connsiteX33" fmla="*/ 1716110 w 3619883"/>
                <a:gd name="connsiteY33" fmla="*/ 4044284 h 4275461"/>
                <a:gd name="connsiteX34" fmla="*/ 1716110 w 3619883"/>
                <a:gd name="connsiteY34" fmla="*/ 4128157 h 4275461"/>
                <a:gd name="connsiteX35" fmla="*/ 1745346 w 3619883"/>
                <a:gd name="connsiteY35" fmla="*/ 4128157 h 4275461"/>
                <a:gd name="connsiteX36" fmla="*/ 1796694 w 3619883"/>
                <a:gd name="connsiteY36" fmla="*/ 4275461 h 4275461"/>
                <a:gd name="connsiteX37" fmla="*/ 1558844 w 3619883"/>
                <a:gd name="connsiteY37" fmla="*/ 4275461 h 4275461"/>
                <a:gd name="connsiteX38" fmla="*/ 1517252 w 3619883"/>
                <a:gd name="connsiteY38" fmla="*/ 4128157 h 4275461"/>
                <a:gd name="connsiteX39" fmla="*/ 1582936 w 3619883"/>
                <a:gd name="connsiteY39" fmla="*/ 4128157 h 4275461"/>
                <a:gd name="connsiteX40" fmla="*/ 1582936 w 3619883"/>
                <a:gd name="connsiteY40" fmla="*/ 3951392 h 4275461"/>
                <a:gd name="connsiteX41" fmla="*/ 1405151 w 3619883"/>
                <a:gd name="connsiteY41" fmla="*/ 3951392 h 4275461"/>
                <a:gd name="connsiteX42" fmla="*/ 1405151 w 3619883"/>
                <a:gd name="connsiteY42" fmla="*/ 4128157 h 4275461"/>
                <a:gd name="connsiteX43" fmla="*/ 1468988 w 3619883"/>
                <a:gd name="connsiteY43" fmla="*/ 4128157 h 4275461"/>
                <a:gd name="connsiteX44" fmla="*/ 1427396 w 3619883"/>
                <a:gd name="connsiteY44" fmla="*/ 4275461 h 4275461"/>
                <a:gd name="connsiteX45" fmla="*/ 1210751 w 3619883"/>
                <a:gd name="connsiteY45" fmla="*/ 4275461 h 4275461"/>
                <a:gd name="connsiteX46" fmla="*/ 1210751 w 3619883"/>
                <a:gd name="connsiteY46" fmla="*/ 4128157 h 4275461"/>
                <a:gd name="connsiteX47" fmla="*/ 1271978 w 3619883"/>
                <a:gd name="connsiteY47" fmla="*/ 4128157 h 4275461"/>
                <a:gd name="connsiteX48" fmla="*/ 1271978 w 3619883"/>
                <a:gd name="connsiteY48" fmla="*/ 3951392 h 4275461"/>
                <a:gd name="connsiteX49" fmla="*/ 1094193 w 3619883"/>
                <a:gd name="connsiteY49" fmla="*/ 3951392 h 4275461"/>
                <a:gd name="connsiteX50" fmla="*/ 1094193 w 3619883"/>
                <a:gd name="connsiteY50" fmla="*/ 4128157 h 4275461"/>
                <a:gd name="connsiteX51" fmla="*/ 1140354 w 3619883"/>
                <a:gd name="connsiteY51" fmla="*/ 4128157 h 4275461"/>
                <a:gd name="connsiteX52" fmla="*/ 1140354 w 3619883"/>
                <a:gd name="connsiteY52" fmla="*/ 4275461 h 4275461"/>
                <a:gd name="connsiteX53" fmla="*/ 953807 w 3619883"/>
                <a:gd name="connsiteY53" fmla="*/ 4275461 h 4275461"/>
                <a:gd name="connsiteX54" fmla="*/ 912215 w 3619883"/>
                <a:gd name="connsiteY54" fmla="*/ 4128157 h 4275461"/>
                <a:gd name="connsiteX55" fmla="*/ 961020 w 3619883"/>
                <a:gd name="connsiteY55" fmla="*/ 4128157 h 4275461"/>
                <a:gd name="connsiteX56" fmla="*/ 961020 w 3619883"/>
                <a:gd name="connsiteY56" fmla="*/ 3951392 h 4275461"/>
                <a:gd name="connsiteX57" fmla="*/ 783235 w 3619883"/>
                <a:gd name="connsiteY57" fmla="*/ 3951392 h 4275461"/>
                <a:gd name="connsiteX58" fmla="*/ 783235 w 3619883"/>
                <a:gd name="connsiteY58" fmla="*/ 4128157 h 4275461"/>
                <a:gd name="connsiteX59" fmla="*/ 871024 w 3619883"/>
                <a:gd name="connsiteY59" fmla="*/ 4128157 h 4275461"/>
                <a:gd name="connsiteX60" fmla="*/ 829432 w 3619883"/>
                <a:gd name="connsiteY60" fmla="*/ 4275461 h 4275461"/>
                <a:gd name="connsiteX61" fmla="*/ 611484 w 3619883"/>
                <a:gd name="connsiteY61" fmla="*/ 4275461 h 4275461"/>
                <a:gd name="connsiteX62" fmla="*/ 621247 w 3619883"/>
                <a:gd name="connsiteY62" fmla="*/ 4128157 h 4275461"/>
                <a:gd name="connsiteX63" fmla="*/ 650062 w 3619883"/>
                <a:gd name="connsiteY63" fmla="*/ 4128157 h 4275461"/>
                <a:gd name="connsiteX64" fmla="*/ 650062 w 3619883"/>
                <a:gd name="connsiteY64" fmla="*/ 3951392 h 4275461"/>
                <a:gd name="connsiteX65" fmla="*/ 472277 w 3619883"/>
                <a:gd name="connsiteY65" fmla="*/ 3951392 h 4275461"/>
                <a:gd name="connsiteX66" fmla="*/ 472277 w 3619883"/>
                <a:gd name="connsiteY66" fmla="*/ 4128157 h 4275461"/>
                <a:gd name="connsiteX67" fmla="*/ 522650 w 3619883"/>
                <a:gd name="connsiteY67" fmla="*/ 4128157 h 4275461"/>
                <a:gd name="connsiteX68" fmla="*/ 573998 w 3619883"/>
                <a:gd name="connsiteY68" fmla="*/ 4275461 h 4275461"/>
                <a:gd name="connsiteX69" fmla="*/ 336164 w 3619883"/>
                <a:gd name="connsiteY69" fmla="*/ 4275461 h 4275461"/>
                <a:gd name="connsiteX70" fmla="*/ 294572 w 3619883"/>
                <a:gd name="connsiteY70" fmla="*/ 4128157 h 4275461"/>
                <a:gd name="connsiteX71" fmla="*/ 339106 w 3619883"/>
                <a:gd name="connsiteY71" fmla="*/ 4128157 h 4275461"/>
                <a:gd name="connsiteX72" fmla="*/ 339106 w 3619883"/>
                <a:gd name="connsiteY72" fmla="*/ 3951392 h 4275461"/>
                <a:gd name="connsiteX73" fmla="*/ 161321 w 3619883"/>
                <a:gd name="connsiteY73" fmla="*/ 3951392 h 4275461"/>
                <a:gd name="connsiteX74" fmla="*/ 161321 w 3619883"/>
                <a:gd name="connsiteY74" fmla="*/ 4128157 h 4275461"/>
                <a:gd name="connsiteX75" fmla="*/ 230914 w 3619883"/>
                <a:gd name="connsiteY75" fmla="*/ 4128157 h 4275461"/>
                <a:gd name="connsiteX76" fmla="*/ 189322 w 3619883"/>
                <a:gd name="connsiteY76" fmla="*/ 4275461 h 4275461"/>
                <a:gd name="connsiteX77" fmla="*/ 0 w 3619883"/>
                <a:gd name="connsiteY77" fmla="*/ 4275461 h 4275461"/>
                <a:gd name="connsiteX78" fmla="*/ 0 w 3619883"/>
                <a:gd name="connsiteY78" fmla="*/ 42229 h 4275461"/>
                <a:gd name="connsiteX79" fmla="*/ 42464 w 3619883"/>
                <a:gd name="connsiteY79" fmla="*/ 40518 h 4275461"/>
                <a:gd name="connsiteX80" fmla="*/ 137733 w 3619883"/>
                <a:gd name="connsiteY80" fmla="*/ 35355 h 4275461"/>
                <a:gd name="connsiteX81" fmla="*/ 270565 w 3619883"/>
                <a:gd name="connsiteY81" fmla="*/ 29759 h 4275461"/>
                <a:gd name="connsiteX82" fmla="*/ 479734 w 3619883"/>
                <a:gd name="connsiteY82" fmla="*/ 45455 h 4275461"/>
                <a:gd name="connsiteX83" fmla="*/ 524103 w 3619883"/>
                <a:gd name="connsiteY83" fmla="*/ 41625 h 4275461"/>
                <a:gd name="connsiteX84" fmla="*/ 624416 w 3619883"/>
                <a:gd name="connsiteY84" fmla="*/ 22696 h 4275461"/>
                <a:gd name="connsiteX85" fmla="*/ 657762 w 3619883"/>
                <a:gd name="connsiteY85" fmla="*/ 18351 h 4275461"/>
                <a:gd name="connsiteX86" fmla="*/ 690557 w 3619883"/>
                <a:gd name="connsiteY86" fmla="*/ 25792 h 4275461"/>
                <a:gd name="connsiteX87" fmla="*/ 745123 w 3619883"/>
                <a:gd name="connsiteY87" fmla="*/ 40157 h 4275461"/>
                <a:gd name="connsiteX88" fmla="*/ 789493 w 3619883"/>
                <a:gd name="connsiteY88" fmla="*/ 36327 h 4275461"/>
                <a:gd name="connsiteX89" fmla="*/ 854255 w 3619883"/>
                <a:gd name="connsiteY89" fmla="*/ 68887 h 4275461"/>
                <a:gd name="connsiteX90" fmla="*/ 897520 w 3619883"/>
                <a:gd name="connsiteY90" fmla="*/ 88629 h 4275461"/>
                <a:gd name="connsiteX91" fmla="*/ 940510 w 3619883"/>
                <a:gd name="connsiteY91" fmla="*/ 114265 h 4275461"/>
                <a:gd name="connsiteX92" fmla="*/ 1082712 w 3619883"/>
                <a:gd name="connsiteY92" fmla="*/ 144543 h 4275461"/>
                <a:gd name="connsiteX93" fmla="*/ 1205348 w 3619883"/>
                <a:gd name="connsiteY93" fmla="*/ 120753 h 4275461"/>
                <a:gd name="connsiteX94" fmla="*/ 1271764 w 3619883"/>
                <a:gd name="connsiteY94" fmla="*/ 117956 h 4275461"/>
                <a:gd name="connsiteX95" fmla="*/ 1315583 w 3619883"/>
                <a:gd name="connsiteY95" fmla="*/ 125912 h 4275461"/>
                <a:gd name="connsiteX96" fmla="*/ 1359125 w 3619883"/>
                <a:gd name="connsiteY96" fmla="*/ 139761 h 4275461"/>
                <a:gd name="connsiteX97" fmla="*/ 1391919 w 3619883"/>
                <a:gd name="connsiteY97" fmla="*/ 147202 h 4275461"/>
                <a:gd name="connsiteX98" fmla="*/ 1436563 w 3619883"/>
                <a:gd name="connsiteY98" fmla="*/ 137480 h 4275461"/>
                <a:gd name="connsiteX99" fmla="*/ 1471566 w 3619883"/>
                <a:gd name="connsiteY99" fmla="*/ 97777 h 4275461"/>
                <a:gd name="connsiteX100" fmla="*/ 1505739 w 3619883"/>
                <a:gd name="connsiteY100" fmla="*/ 75753 h 4275461"/>
                <a:gd name="connsiteX101" fmla="*/ 1590891 w 3619883"/>
                <a:gd name="connsiteY101" fmla="*/ 144702 h 4275461"/>
                <a:gd name="connsiteX102" fmla="*/ 1625616 w 3619883"/>
                <a:gd name="connsiteY102" fmla="*/ 110893 h 4275461"/>
                <a:gd name="connsiteX103" fmla="*/ 1658964 w 3619883"/>
                <a:gd name="connsiteY103" fmla="*/ 106547 h 4275461"/>
                <a:gd name="connsiteX104" fmla="*/ 1746598 w 3619883"/>
                <a:gd name="connsiteY104" fmla="*/ 122460 h 4275461"/>
                <a:gd name="connsiteX105" fmla="*/ 1811913 w 3619883"/>
                <a:gd name="connsiteY105" fmla="*/ 143234 h 4275461"/>
                <a:gd name="connsiteX106" fmla="*/ 1856557 w 3619883"/>
                <a:gd name="connsiteY106" fmla="*/ 133511 h 4275461"/>
                <a:gd name="connsiteX107" fmla="*/ 2066003 w 3619883"/>
                <a:gd name="connsiteY107" fmla="*/ 143313 h 4275461"/>
                <a:gd name="connsiteX108" fmla="*/ 2177615 w 3619883"/>
                <a:gd name="connsiteY108" fmla="*/ 119007 h 4275461"/>
                <a:gd name="connsiteX109" fmla="*/ 2255883 w 3619883"/>
                <a:gd name="connsiteY109" fmla="*/ 99047 h 4275461"/>
                <a:gd name="connsiteX110" fmla="*/ 2344622 w 3619883"/>
                <a:gd name="connsiteY110" fmla="*/ 91388 h 4275461"/>
                <a:gd name="connsiteX111" fmla="*/ 2455682 w 3619883"/>
                <a:gd name="connsiteY111" fmla="*/ 78869 h 4275461"/>
                <a:gd name="connsiteX112" fmla="*/ 2632609 w 3619883"/>
                <a:gd name="connsiteY112" fmla="*/ 75338 h 4275461"/>
                <a:gd name="connsiteX113" fmla="*/ 2742291 w 3619883"/>
                <a:gd name="connsiteY113" fmla="*/ 92282 h 4275461"/>
                <a:gd name="connsiteX114" fmla="*/ 2851974 w 3619883"/>
                <a:gd name="connsiteY114" fmla="*/ 109227 h 4275461"/>
                <a:gd name="connsiteX115" fmla="*/ 2907643 w 3619883"/>
                <a:gd name="connsiteY115" fmla="*/ 100020 h 4275461"/>
                <a:gd name="connsiteX116" fmla="*/ 2944022 w 3619883"/>
                <a:gd name="connsiteY116" fmla="*/ 30853 h 4275461"/>
                <a:gd name="connsiteX117" fmla="*/ 3022289 w 3619883"/>
                <a:gd name="connsiteY117" fmla="*/ 10893 h 4275461"/>
                <a:gd name="connsiteX118" fmla="*/ 3054807 w 3619883"/>
                <a:gd name="connsiteY118" fmla="*/ 24226 h 4275461"/>
                <a:gd name="connsiteX119" fmla="*/ 3141892 w 3619883"/>
                <a:gd name="connsiteY119" fmla="*/ 51925 h 4275461"/>
                <a:gd name="connsiteX120" fmla="*/ 3185711 w 3619883"/>
                <a:gd name="connsiteY120" fmla="*/ 59881 h 4275461"/>
                <a:gd name="connsiteX121" fmla="*/ 3219056 w 3619883"/>
                <a:gd name="connsiteY121" fmla="*/ 55536 h 4275461"/>
                <a:gd name="connsiteX122" fmla="*/ 3263425 w 3619883"/>
                <a:gd name="connsiteY122" fmla="*/ 51706 h 4275461"/>
                <a:gd name="connsiteX123" fmla="*/ 3296219 w 3619883"/>
                <a:gd name="connsiteY123" fmla="*/ 59147 h 4275461"/>
                <a:gd name="connsiteX124" fmla="*/ 3319094 w 3619883"/>
                <a:gd name="connsiteY124" fmla="*/ 42500 h 4275461"/>
                <a:gd name="connsiteX125" fmla="*/ 3420511 w 3619883"/>
                <a:gd name="connsiteY125" fmla="*/ 0 h 4275461"/>
                <a:gd name="connsiteX126" fmla="*/ 3453305 w 3619883"/>
                <a:gd name="connsiteY126" fmla="*/ 7440 h 4275461"/>
                <a:gd name="connsiteX127" fmla="*/ 3496571 w 3619883"/>
                <a:gd name="connsiteY127" fmla="*/ 27182 h 4275461"/>
                <a:gd name="connsiteX128" fmla="*/ 3602117 w 3619883"/>
                <a:gd name="connsiteY128" fmla="*/ 132521 h 4275461"/>
                <a:gd name="connsiteX129" fmla="*/ 3619883 w 3619883"/>
                <a:gd name="connsiteY129" fmla="*/ 140049 h 4275461"/>
                <a:gd name="connsiteX130" fmla="*/ 3619883 w 3619883"/>
                <a:gd name="connsiteY13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48983 w 3619883"/>
                <a:gd name="connsiteY6" fmla="*/ 4128157 h 4275461"/>
                <a:gd name="connsiteX7" fmla="*/ 2690646 w 3619883"/>
                <a:gd name="connsiteY7" fmla="*/ 4128157 h 4275461"/>
                <a:gd name="connsiteX8" fmla="*/ 2690646 w 3619883"/>
                <a:gd name="connsiteY8" fmla="*/ 4275461 h 4275461"/>
                <a:gd name="connsiteX9" fmla="*/ 2511710 w 3619883"/>
                <a:gd name="connsiteY9" fmla="*/ 4275461 h 4275461"/>
                <a:gd name="connsiteX10" fmla="*/ 2454288 w 3619883"/>
                <a:gd name="connsiteY10" fmla="*/ 4128157 h 4275461"/>
                <a:gd name="connsiteX11" fmla="*/ 2515810 w 3619883"/>
                <a:gd name="connsiteY11" fmla="*/ 4128157 h 4275461"/>
                <a:gd name="connsiteX12" fmla="*/ 2515810 w 3619883"/>
                <a:gd name="connsiteY12" fmla="*/ 3951392 h 4275461"/>
                <a:gd name="connsiteX13" fmla="*/ 2338025 w 3619883"/>
                <a:gd name="connsiteY13" fmla="*/ 3951392 h 4275461"/>
                <a:gd name="connsiteX14" fmla="*/ 2338025 w 3619883"/>
                <a:gd name="connsiteY14" fmla="*/ 4128157 h 4275461"/>
                <a:gd name="connsiteX15" fmla="*/ 2395120 w 3619883"/>
                <a:gd name="connsiteY15" fmla="*/ 4128157 h 4275461"/>
                <a:gd name="connsiteX16" fmla="*/ 2337697 w 3619883"/>
                <a:gd name="connsiteY16" fmla="*/ 4275461 h 4275461"/>
                <a:gd name="connsiteX17" fmla="*/ 2150155 w 3619883"/>
                <a:gd name="connsiteY17" fmla="*/ 4275461 h 4275461"/>
                <a:gd name="connsiteX18" fmla="*/ 2150155 w 3619883"/>
                <a:gd name="connsiteY18" fmla="*/ 4128157 h 4275461"/>
                <a:gd name="connsiteX19" fmla="*/ 2204852 w 3619883"/>
                <a:gd name="connsiteY19" fmla="*/ 4128157 h 4275461"/>
                <a:gd name="connsiteX20" fmla="*/ 2204852 w 3619883"/>
                <a:gd name="connsiteY20" fmla="*/ 3951392 h 4275461"/>
                <a:gd name="connsiteX21" fmla="*/ 2027068 w 3619883"/>
                <a:gd name="connsiteY21" fmla="*/ 3951392 h 4275461"/>
                <a:gd name="connsiteX22" fmla="*/ 2027068 w 3619883"/>
                <a:gd name="connsiteY22" fmla="*/ 4128157 h 4275461"/>
                <a:gd name="connsiteX23" fmla="*/ 2079759 w 3619883"/>
                <a:gd name="connsiteY23" fmla="*/ 4128157 h 4275461"/>
                <a:gd name="connsiteX24" fmla="*/ 2079759 w 3619883"/>
                <a:gd name="connsiteY24" fmla="*/ 4275461 h 4275461"/>
                <a:gd name="connsiteX25" fmla="*/ 1824703 w 3619883"/>
                <a:gd name="connsiteY25" fmla="*/ 4275461 h 4275461"/>
                <a:gd name="connsiteX26" fmla="*/ 1834468 w 3619883"/>
                <a:gd name="connsiteY26" fmla="*/ 4128157 h 4275461"/>
                <a:gd name="connsiteX27" fmla="*/ 1893894 w 3619883"/>
                <a:gd name="connsiteY27" fmla="*/ 4128157 h 4275461"/>
                <a:gd name="connsiteX28" fmla="*/ 1893894 w 3619883"/>
                <a:gd name="connsiteY28" fmla="*/ 3951392 h 4275461"/>
                <a:gd name="connsiteX29" fmla="*/ 1716110 w 3619883"/>
                <a:gd name="connsiteY29" fmla="*/ 3951392 h 4275461"/>
                <a:gd name="connsiteX30" fmla="*/ 1716110 w 3619883"/>
                <a:gd name="connsiteY30" fmla="*/ 4006431 h 4275461"/>
                <a:gd name="connsiteX31" fmla="*/ 1703447 w 3619883"/>
                <a:gd name="connsiteY31" fmla="*/ 4007960 h 4275461"/>
                <a:gd name="connsiteX32" fmla="*/ 1716110 w 3619883"/>
                <a:gd name="connsiteY32" fmla="*/ 4044284 h 4275461"/>
                <a:gd name="connsiteX33" fmla="*/ 1716110 w 3619883"/>
                <a:gd name="connsiteY33" fmla="*/ 4128157 h 4275461"/>
                <a:gd name="connsiteX34" fmla="*/ 1745346 w 3619883"/>
                <a:gd name="connsiteY34" fmla="*/ 4128157 h 4275461"/>
                <a:gd name="connsiteX35" fmla="*/ 1796694 w 3619883"/>
                <a:gd name="connsiteY35" fmla="*/ 4275461 h 4275461"/>
                <a:gd name="connsiteX36" fmla="*/ 1558844 w 3619883"/>
                <a:gd name="connsiteY36" fmla="*/ 4275461 h 4275461"/>
                <a:gd name="connsiteX37" fmla="*/ 1517252 w 3619883"/>
                <a:gd name="connsiteY37" fmla="*/ 4128157 h 4275461"/>
                <a:gd name="connsiteX38" fmla="*/ 1582936 w 3619883"/>
                <a:gd name="connsiteY38" fmla="*/ 4128157 h 4275461"/>
                <a:gd name="connsiteX39" fmla="*/ 1582936 w 3619883"/>
                <a:gd name="connsiteY39" fmla="*/ 3951392 h 4275461"/>
                <a:gd name="connsiteX40" fmla="*/ 1405151 w 3619883"/>
                <a:gd name="connsiteY40" fmla="*/ 3951392 h 4275461"/>
                <a:gd name="connsiteX41" fmla="*/ 1405151 w 3619883"/>
                <a:gd name="connsiteY41" fmla="*/ 4128157 h 4275461"/>
                <a:gd name="connsiteX42" fmla="*/ 1468988 w 3619883"/>
                <a:gd name="connsiteY42" fmla="*/ 4128157 h 4275461"/>
                <a:gd name="connsiteX43" fmla="*/ 1427396 w 3619883"/>
                <a:gd name="connsiteY43" fmla="*/ 4275461 h 4275461"/>
                <a:gd name="connsiteX44" fmla="*/ 1210751 w 3619883"/>
                <a:gd name="connsiteY44" fmla="*/ 4275461 h 4275461"/>
                <a:gd name="connsiteX45" fmla="*/ 1210751 w 3619883"/>
                <a:gd name="connsiteY45" fmla="*/ 4128157 h 4275461"/>
                <a:gd name="connsiteX46" fmla="*/ 1271978 w 3619883"/>
                <a:gd name="connsiteY46" fmla="*/ 4128157 h 4275461"/>
                <a:gd name="connsiteX47" fmla="*/ 1271978 w 3619883"/>
                <a:gd name="connsiteY47" fmla="*/ 3951392 h 4275461"/>
                <a:gd name="connsiteX48" fmla="*/ 1094193 w 3619883"/>
                <a:gd name="connsiteY48" fmla="*/ 3951392 h 4275461"/>
                <a:gd name="connsiteX49" fmla="*/ 1094193 w 3619883"/>
                <a:gd name="connsiteY49" fmla="*/ 4128157 h 4275461"/>
                <a:gd name="connsiteX50" fmla="*/ 1140354 w 3619883"/>
                <a:gd name="connsiteY50" fmla="*/ 4128157 h 4275461"/>
                <a:gd name="connsiteX51" fmla="*/ 1140354 w 3619883"/>
                <a:gd name="connsiteY51" fmla="*/ 4275461 h 4275461"/>
                <a:gd name="connsiteX52" fmla="*/ 953807 w 3619883"/>
                <a:gd name="connsiteY52" fmla="*/ 4275461 h 4275461"/>
                <a:gd name="connsiteX53" fmla="*/ 912215 w 3619883"/>
                <a:gd name="connsiteY53" fmla="*/ 4128157 h 4275461"/>
                <a:gd name="connsiteX54" fmla="*/ 961020 w 3619883"/>
                <a:gd name="connsiteY54" fmla="*/ 4128157 h 4275461"/>
                <a:gd name="connsiteX55" fmla="*/ 961020 w 3619883"/>
                <a:gd name="connsiteY55" fmla="*/ 3951392 h 4275461"/>
                <a:gd name="connsiteX56" fmla="*/ 783235 w 3619883"/>
                <a:gd name="connsiteY56" fmla="*/ 3951392 h 4275461"/>
                <a:gd name="connsiteX57" fmla="*/ 783235 w 3619883"/>
                <a:gd name="connsiteY57" fmla="*/ 4128157 h 4275461"/>
                <a:gd name="connsiteX58" fmla="*/ 871024 w 3619883"/>
                <a:gd name="connsiteY58" fmla="*/ 4128157 h 4275461"/>
                <a:gd name="connsiteX59" fmla="*/ 829432 w 3619883"/>
                <a:gd name="connsiteY59" fmla="*/ 4275461 h 4275461"/>
                <a:gd name="connsiteX60" fmla="*/ 611484 w 3619883"/>
                <a:gd name="connsiteY60" fmla="*/ 4275461 h 4275461"/>
                <a:gd name="connsiteX61" fmla="*/ 621247 w 3619883"/>
                <a:gd name="connsiteY61" fmla="*/ 4128157 h 4275461"/>
                <a:gd name="connsiteX62" fmla="*/ 650062 w 3619883"/>
                <a:gd name="connsiteY62" fmla="*/ 4128157 h 4275461"/>
                <a:gd name="connsiteX63" fmla="*/ 650062 w 3619883"/>
                <a:gd name="connsiteY63" fmla="*/ 3951392 h 4275461"/>
                <a:gd name="connsiteX64" fmla="*/ 472277 w 3619883"/>
                <a:gd name="connsiteY64" fmla="*/ 3951392 h 4275461"/>
                <a:gd name="connsiteX65" fmla="*/ 472277 w 3619883"/>
                <a:gd name="connsiteY65" fmla="*/ 4128157 h 4275461"/>
                <a:gd name="connsiteX66" fmla="*/ 522650 w 3619883"/>
                <a:gd name="connsiteY66" fmla="*/ 4128157 h 4275461"/>
                <a:gd name="connsiteX67" fmla="*/ 573998 w 3619883"/>
                <a:gd name="connsiteY67" fmla="*/ 4275461 h 4275461"/>
                <a:gd name="connsiteX68" fmla="*/ 336164 w 3619883"/>
                <a:gd name="connsiteY68" fmla="*/ 4275461 h 4275461"/>
                <a:gd name="connsiteX69" fmla="*/ 294572 w 3619883"/>
                <a:gd name="connsiteY69" fmla="*/ 4128157 h 4275461"/>
                <a:gd name="connsiteX70" fmla="*/ 339106 w 3619883"/>
                <a:gd name="connsiteY70" fmla="*/ 4128157 h 4275461"/>
                <a:gd name="connsiteX71" fmla="*/ 339106 w 3619883"/>
                <a:gd name="connsiteY71" fmla="*/ 3951392 h 4275461"/>
                <a:gd name="connsiteX72" fmla="*/ 161321 w 3619883"/>
                <a:gd name="connsiteY72" fmla="*/ 3951392 h 4275461"/>
                <a:gd name="connsiteX73" fmla="*/ 161321 w 3619883"/>
                <a:gd name="connsiteY73" fmla="*/ 4128157 h 4275461"/>
                <a:gd name="connsiteX74" fmla="*/ 230914 w 3619883"/>
                <a:gd name="connsiteY74" fmla="*/ 4128157 h 4275461"/>
                <a:gd name="connsiteX75" fmla="*/ 189322 w 3619883"/>
                <a:gd name="connsiteY75" fmla="*/ 4275461 h 4275461"/>
                <a:gd name="connsiteX76" fmla="*/ 0 w 3619883"/>
                <a:gd name="connsiteY76" fmla="*/ 4275461 h 4275461"/>
                <a:gd name="connsiteX77" fmla="*/ 0 w 3619883"/>
                <a:gd name="connsiteY77" fmla="*/ 42229 h 4275461"/>
                <a:gd name="connsiteX78" fmla="*/ 42464 w 3619883"/>
                <a:gd name="connsiteY78" fmla="*/ 40518 h 4275461"/>
                <a:gd name="connsiteX79" fmla="*/ 137733 w 3619883"/>
                <a:gd name="connsiteY79" fmla="*/ 35355 h 4275461"/>
                <a:gd name="connsiteX80" fmla="*/ 270565 w 3619883"/>
                <a:gd name="connsiteY80" fmla="*/ 29759 h 4275461"/>
                <a:gd name="connsiteX81" fmla="*/ 479734 w 3619883"/>
                <a:gd name="connsiteY81" fmla="*/ 45455 h 4275461"/>
                <a:gd name="connsiteX82" fmla="*/ 524103 w 3619883"/>
                <a:gd name="connsiteY82" fmla="*/ 41625 h 4275461"/>
                <a:gd name="connsiteX83" fmla="*/ 624416 w 3619883"/>
                <a:gd name="connsiteY83" fmla="*/ 22696 h 4275461"/>
                <a:gd name="connsiteX84" fmla="*/ 657762 w 3619883"/>
                <a:gd name="connsiteY84" fmla="*/ 18351 h 4275461"/>
                <a:gd name="connsiteX85" fmla="*/ 690557 w 3619883"/>
                <a:gd name="connsiteY85" fmla="*/ 25792 h 4275461"/>
                <a:gd name="connsiteX86" fmla="*/ 745123 w 3619883"/>
                <a:gd name="connsiteY86" fmla="*/ 40157 h 4275461"/>
                <a:gd name="connsiteX87" fmla="*/ 789493 w 3619883"/>
                <a:gd name="connsiteY87" fmla="*/ 36327 h 4275461"/>
                <a:gd name="connsiteX88" fmla="*/ 854255 w 3619883"/>
                <a:gd name="connsiteY88" fmla="*/ 68887 h 4275461"/>
                <a:gd name="connsiteX89" fmla="*/ 897520 w 3619883"/>
                <a:gd name="connsiteY89" fmla="*/ 88629 h 4275461"/>
                <a:gd name="connsiteX90" fmla="*/ 940510 w 3619883"/>
                <a:gd name="connsiteY90" fmla="*/ 114265 h 4275461"/>
                <a:gd name="connsiteX91" fmla="*/ 1082712 w 3619883"/>
                <a:gd name="connsiteY91" fmla="*/ 144543 h 4275461"/>
                <a:gd name="connsiteX92" fmla="*/ 1205348 w 3619883"/>
                <a:gd name="connsiteY92" fmla="*/ 120753 h 4275461"/>
                <a:gd name="connsiteX93" fmla="*/ 1271764 w 3619883"/>
                <a:gd name="connsiteY93" fmla="*/ 117956 h 4275461"/>
                <a:gd name="connsiteX94" fmla="*/ 1315583 w 3619883"/>
                <a:gd name="connsiteY94" fmla="*/ 125912 h 4275461"/>
                <a:gd name="connsiteX95" fmla="*/ 1359125 w 3619883"/>
                <a:gd name="connsiteY95" fmla="*/ 139761 h 4275461"/>
                <a:gd name="connsiteX96" fmla="*/ 1391919 w 3619883"/>
                <a:gd name="connsiteY96" fmla="*/ 147202 h 4275461"/>
                <a:gd name="connsiteX97" fmla="*/ 1436563 w 3619883"/>
                <a:gd name="connsiteY97" fmla="*/ 137480 h 4275461"/>
                <a:gd name="connsiteX98" fmla="*/ 1471566 w 3619883"/>
                <a:gd name="connsiteY98" fmla="*/ 97777 h 4275461"/>
                <a:gd name="connsiteX99" fmla="*/ 1505739 w 3619883"/>
                <a:gd name="connsiteY99" fmla="*/ 75753 h 4275461"/>
                <a:gd name="connsiteX100" fmla="*/ 1590891 w 3619883"/>
                <a:gd name="connsiteY100" fmla="*/ 144702 h 4275461"/>
                <a:gd name="connsiteX101" fmla="*/ 1625616 w 3619883"/>
                <a:gd name="connsiteY101" fmla="*/ 110893 h 4275461"/>
                <a:gd name="connsiteX102" fmla="*/ 1658964 w 3619883"/>
                <a:gd name="connsiteY102" fmla="*/ 106547 h 4275461"/>
                <a:gd name="connsiteX103" fmla="*/ 1746598 w 3619883"/>
                <a:gd name="connsiteY103" fmla="*/ 122460 h 4275461"/>
                <a:gd name="connsiteX104" fmla="*/ 1811913 w 3619883"/>
                <a:gd name="connsiteY104" fmla="*/ 143234 h 4275461"/>
                <a:gd name="connsiteX105" fmla="*/ 1856557 w 3619883"/>
                <a:gd name="connsiteY105" fmla="*/ 133511 h 4275461"/>
                <a:gd name="connsiteX106" fmla="*/ 2066003 w 3619883"/>
                <a:gd name="connsiteY106" fmla="*/ 143313 h 4275461"/>
                <a:gd name="connsiteX107" fmla="*/ 2177615 w 3619883"/>
                <a:gd name="connsiteY107" fmla="*/ 119007 h 4275461"/>
                <a:gd name="connsiteX108" fmla="*/ 2255883 w 3619883"/>
                <a:gd name="connsiteY108" fmla="*/ 99047 h 4275461"/>
                <a:gd name="connsiteX109" fmla="*/ 2344622 w 3619883"/>
                <a:gd name="connsiteY109" fmla="*/ 91388 h 4275461"/>
                <a:gd name="connsiteX110" fmla="*/ 2455682 w 3619883"/>
                <a:gd name="connsiteY110" fmla="*/ 78869 h 4275461"/>
                <a:gd name="connsiteX111" fmla="*/ 2632609 w 3619883"/>
                <a:gd name="connsiteY111" fmla="*/ 75338 h 4275461"/>
                <a:gd name="connsiteX112" fmla="*/ 2742291 w 3619883"/>
                <a:gd name="connsiteY112" fmla="*/ 92282 h 4275461"/>
                <a:gd name="connsiteX113" fmla="*/ 2851974 w 3619883"/>
                <a:gd name="connsiteY113" fmla="*/ 109227 h 4275461"/>
                <a:gd name="connsiteX114" fmla="*/ 2907643 w 3619883"/>
                <a:gd name="connsiteY114" fmla="*/ 100020 h 4275461"/>
                <a:gd name="connsiteX115" fmla="*/ 2944022 w 3619883"/>
                <a:gd name="connsiteY115" fmla="*/ 30853 h 4275461"/>
                <a:gd name="connsiteX116" fmla="*/ 3022289 w 3619883"/>
                <a:gd name="connsiteY116" fmla="*/ 10893 h 4275461"/>
                <a:gd name="connsiteX117" fmla="*/ 3054807 w 3619883"/>
                <a:gd name="connsiteY117" fmla="*/ 24226 h 4275461"/>
                <a:gd name="connsiteX118" fmla="*/ 3141892 w 3619883"/>
                <a:gd name="connsiteY118" fmla="*/ 51925 h 4275461"/>
                <a:gd name="connsiteX119" fmla="*/ 3185711 w 3619883"/>
                <a:gd name="connsiteY119" fmla="*/ 59881 h 4275461"/>
                <a:gd name="connsiteX120" fmla="*/ 3219056 w 3619883"/>
                <a:gd name="connsiteY120" fmla="*/ 55536 h 4275461"/>
                <a:gd name="connsiteX121" fmla="*/ 3263425 w 3619883"/>
                <a:gd name="connsiteY121" fmla="*/ 51706 h 4275461"/>
                <a:gd name="connsiteX122" fmla="*/ 3296219 w 3619883"/>
                <a:gd name="connsiteY122" fmla="*/ 59147 h 4275461"/>
                <a:gd name="connsiteX123" fmla="*/ 3319094 w 3619883"/>
                <a:gd name="connsiteY123" fmla="*/ 42500 h 4275461"/>
                <a:gd name="connsiteX124" fmla="*/ 3420511 w 3619883"/>
                <a:gd name="connsiteY124" fmla="*/ 0 h 4275461"/>
                <a:gd name="connsiteX125" fmla="*/ 3453305 w 3619883"/>
                <a:gd name="connsiteY125" fmla="*/ 7440 h 4275461"/>
                <a:gd name="connsiteX126" fmla="*/ 3496571 w 3619883"/>
                <a:gd name="connsiteY126" fmla="*/ 27182 h 4275461"/>
                <a:gd name="connsiteX127" fmla="*/ 3602117 w 3619883"/>
                <a:gd name="connsiteY127" fmla="*/ 132521 h 4275461"/>
                <a:gd name="connsiteX128" fmla="*/ 3619883 w 3619883"/>
                <a:gd name="connsiteY128" fmla="*/ 140049 h 4275461"/>
                <a:gd name="connsiteX129" fmla="*/ 3619883 w 3619883"/>
                <a:gd name="connsiteY12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128157 h 4275461"/>
                <a:gd name="connsiteX7" fmla="*/ 2690646 w 3619883"/>
                <a:gd name="connsiteY7" fmla="*/ 4275461 h 4275461"/>
                <a:gd name="connsiteX8" fmla="*/ 2511710 w 3619883"/>
                <a:gd name="connsiteY8" fmla="*/ 4275461 h 4275461"/>
                <a:gd name="connsiteX9" fmla="*/ 2454288 w 3619883"/>
                <a:gd name="connsiteY9" fmla="*/ 4128157 h 4275461"/>
                <a:gd name="connsiteX10" fmla="*/ 2515810 w 3619883"/>
                <a:gd name="connsiteY10" fmla="*/ 4128157 h 4275461"/>
                <a:gd name="connsiteX11" fmla="*/ 2515810 w 3619883"/>
                <a:gd name="connsiteY11" fmla="*/ 3951392 h 4275461"/>
                <a:gd name="connsiteX12" fmla="*/ 2338025 w 3619883"/>
                <a:gd name="connsiteY12" fmla="*/ 3951392 h 4275461"/>
                <a:gd name="connsiteX13" fmla="*/ 2338025 w 3619883"/>
                <a:gd name="connsiteY13" fmla="*/ 4128157 h 4275461"/>
                <a:gd name="connsiteX14" fmla="*/ 2395120 w 3619883"/>
                <a:gd name="connsiteY14" fmla="*/ 4128157 h 4275461"/>
                <a:gd name="connsiteX15" fmla="*/ 2337697 w 3619883"/>
                <a:gd name="connsiteY15" fmla="*/ 4275461 h 4275461"/>
                <a:gd name="connsiteX16" fmla="*/ 2150155 w 3619883"/>
                <a:gd name="connsiteY16" fmla="*/ 4275461 h 4275461"/>
                <a:gd name="connsiteX17" fmla="*/ 2150155 w 3619883"/>
                <a:gd name="connsiteY17" fmla="*/ 4128157 h 4275461"/>
                <a:gd name="connsiteX18" fmla="*/ 2204852 w 3619883"/>
                <a:gd name="connsiteY18" fmla="*/ 4128157 h 4275461"/>
                <a:gd name="connsiteX19" fmla="*/ 2204852 w 3619883"/>
                <a:gd name="connsiteY19" fmla="*/ 3951392 h 4275461"/>
                <a:gd name="connsiteX20" fmla="*/ 2027068 w 3619883"/>
                <a:gd name="connsiteY20" fmla="*/ 3951392 h 4275461"/>
                <a:gd name="connsiteX21" fmla="*/ 2027068 w 3619883"/>
                <a:gd name="connsiteY21" fmla="*/ 4128157 h 4275461"/>
                <a:gd name="connsiteX22" fmla="*/ 2079759 w 3619883"/>
                <a:gd name="connsiteY22" fmla="*/ 4128157 h 4275461"/>
                <a:gd name="connsiteX23" fmla="*/ 2079759 w 3619883"/>
                <a:gd name="connsiteY23" fmla="*/ 4275461 h 4275461"/>
                <a:gd name="connsiteX24" fmla="*/ 1824703 w 3619883"/>
                <a:gd name="connsiteY24" fmla="*/ 4275461 h 4275461"/>
                <a:gd name="connsiteX25" fmla="*/ 1834468 w 3619883"/>
                <a:gd name="connsiteY25" fmla="*/ 4128157 h 4275461"/>
                <a:gd name="connsiteX26" fmla="*/ 1893894 w 3619883"/>
                <a:gd name="connsiteY26" fmla="*/ 4128157 h 4275461"/>
                <a:gd name="connsiteX27" fmla="*/ 1893894 w 3619883"/>
                <a:gd name="connsiteY27" fmla="*/ 3951392 h 4275461"/>
                <a:gd name="connsiteX28" fmla="*/ 1716110 w 3619883"/>
                <a:gd name="connsiteY28" fmla="*/ 3951392 h 4275461"/>
                <a:gd name="connsiteX29" fmla="*/ 1716110 w 3619883"/>
                <a:gd name="connsiteY29" fmla="*/ 4006431 h 4275461"/>
                <a:gd name="connsiteX30" fmla="*/ 1703447 w 3619883"/>
                <a:gd name="connsiteY30" fmla="*/ 4007960 h 4275461"/>
                <a:gd name="connsiteX31" fmla="*/ 1716110 w 3619883"/>
                <a:gd name="connsiteY31" fmla="*/ 4044284 h 4275461"/>
                <a:gd name="connsiteX32" fmla="*/ 1716110 w 3619883"/>
                <a:gd name="connsiteY32" fmla="*/ 4128157 h 4275461"/>
                <a:gd name="connsiteX33" fmla="*/ 1745346 w 3619883"/>
                <a:gd name="connsiteY33" fmla="*/ 4128157 h 4275461"/>
                <a:gd name="connsiteX34" fmla="*/ 1796694 w 3619883"/>
                <a:gd name="connsiteY34" fmla="*/ 4275461 h 4275461"/>
                <a:gd name="connsiteX35" fmla="*/ 1558844 w 3619883"/>
                <a:gd name="connsiteY35" fmla="*/ 4275461 h 4275461"/>
                <a:gd name="connsiteX36" fmla="*/ 1517252 w 3619883"/>
                <a:gd name="connsiteY36" fmla="*/ 4128157 h 4275461"/>
                <a:gd name="connsiteX37" fmla="*/ 1582936 w 3619883"/>
                <a:gd name="connsiteY37" fmla="*/ 4128157 h 4275461"/>
                <a:gd name="connsiteX38" fmla="*/ 1582936 w 3619883"/>
                <a:gd name="connsiteY38" fmla="*/ 3951392 h 4275461"/>
                <a:gd name="connsiteX39" fmla="*/ 1405151 w 3619883"/>
                <a:gd name="connsiteY39" fmla="*/ 3951392 h 4275461"/>
                <a:gd name="connsiteX40" fmla="*/ 1405151 w 3619883"/>
                <a:gd name="connsiteY40" fmla="*/ 4128157 h 4275461"/>
                <a:gd name="connsiteX41" fmla="*/ 1468988 w 3619883"/>
                <a:gd name="connsiteY41" fmla="*/ 4128157 h 4275461"/>
                <a:gd name="connsiteX42" fmla="*/ 1427396 w 3619883"/>
                <a:gd name="connsiteY42" fmla="*/ 4275461 h 4275461"/>
                <a:gd name="connsiteX43" fmla="*/ 1210751 w 3619883"/>
                <a:gd name="connsiteY43" fmla="*/ 4275461 h 4275461"/>
                <a:gd name="connsiteX44" fmla="*/ 1210751 w 3619883"/>
                <a:gd name="connsiteY44" fmla="*/ 4128157 h 4275461"/>
                <a:gd name="connsiteX45" fmla="*/ 1271978 w 3619883"/>
                <a:gd name="connsiteY45" fmla="*/ 4128157 h 4275461"/>
                <a:gd name="connsiteX46" fmla="*/ 1271978 w 3619883"/>
                <a:gd name="connsiteY46" fmla="*/ 3951392 h 4275461"/>
                <a:gd name="connsiteX47" fmla="*/ 1094193 w 3619883"/>
                <a:gd name="connsiteY47" fmla="*/ 3951392 h 4275461"/>
                <a:gd name="connsiteX48" fmla="*/ 1094193 w 3619883"/>
                <a:gd name="connsiteY48" fmla="*/ 4128157 h 4275461"/>
                <a:gd name="connsiteX49" fmla="*/ 1140354 w 3619883"/>
                <a:gd name="connsiteY49" fmla="*/ 4128157 h 4275461"/>
                <a:gd name="connsiteX50" fmla="*/ 1140354 w 3619883"/>
                <a:gd name="connsiteY50" fmla="*/ 4275461 h 4275461"/>
                <a:gd name="connsiteX51" fmla="*/ 953807 w 3619883"/>
                <a:gd name="connsiteY51" fmla="*/ 4275461 h 4275461"/>
                <a:gd name="connsiteX52" fmla="*/ 912215 w 3619883"/>
                <a:gd name="connsiteY52" fmla="*/ 4128157 h 4275461"/>
                <a:gd name="connsiteX53" fmla="*/ 961020 w 3619883"/>
                <a:gd name="connsiteY53" fmla="*/ 4128157 h 4275461"/>
                <a:gd name="connsiteX54" fmla="*/ 961020 w 3619883"/>
                <a:gd name="connsiteY54" fmla="*/ 3951392 h 4275461"/>
                <a:gd name="connsiteX55" fmla="*/ 783235 w 3619883"/>
                <a:gd name="connsiteY55" fmla="*/ 3951392 h 4275461"/>
                <a:gd name="connsiteX56" fmla="*/ 783235 w 3619883"/>
                <a:gd name="connsiteY56" fmla="*/ 4128157 h 4275461"/>
                <a:gd name="connsiteX57" fmla="*/ 871024 w 3619883"/>
                <a:gd name="connsiteY57" fmla="*/ 4128157 h 4275461"/>
                <a:gd name="connsiteX58" fmla="*/ 829432 w 3619883"/>
                <a:gd name="connsiteY58" fmla="*/ 4275461 h 4275461"/>
                <a:gd name="connsiteX59" fmla="*/ 611484 w 3619883"/>
                <a:gd name="connsiteY59" fmla="*/ 4275461 h 4275461"/>
                <a:gd name="connsiteX60" fmla="*/ 621247 w 3619883"/>
                <a:gd name="connsiteY60" fmla="*/ 4128157 h 4275461"/>
                <a:gd name="connsiteX61" fmla="*/ 650062 w 3619883"/>
                <a:gd name="connsiteY61" fmla="*/ 4128157 h 4275461"/>
                <a:gd name="connsiteX62" fmla="*/ 650062 w 3619883"/>
                <a:gd name="connsiteY62" fmla="*/ 3951392 h 4275461"/>
                <a:gd name="connsiteX63" fmla="*/ 472277 w 3619883"/>
                <a:gd name="connsiteY63" fmla="*/ 3951392 h 4275461"/>
                <a:gd name="connsiteX64" fmla="*/ 472277 w 3619883"/>
                <a:gd name="connsiteY64" fmla="*/ 4128157 h 4275461"/>
                <a:gd name="connsiteX65" fmla="*/ 522650 w 3619883"/>
                <a:gd name="connsiteY65" fmla="*/ 4128157 h 4275461"/>
                <a:gd name="connsiteX66" fmla="*/ 573998 w 3619883"/>
                <a:gd name="connsiteY66" fmla="*/ 4275461 h 4275461"/>
                <a:gd name="connsiteX67" fmla="*/ 336164 w 3619883"/>
                <a:gd name="connsiteY67" fmla="*/ 4275461 h 4275461"/>
                <a:gd name="connsiteX68" fmla="*/ 294572 w 3619883"/>
                <a:gd name="connsiteY68" fmla="*/ 4128157 h 4275461"/>
                <a:gd name="connsiteX69" fmla="*/ 339106 w 3619883"/>
                <a:gd name="connsiteY69" fmla="*/ 4128157 h 4275461"/>
                <a:gd name="connsiteX70" fmla="*/ 339106 w 3619883"/>
                <a:gd name="connsiteY70" fmla="*/ 3951392 h 4275461"/>
                <a:gd name="connsiteX71" fmla="*/ 161321 w 3619883"/>
                <a:gd name="connsiteY71" fmla="*/ 3951392 h 4275461"/>
                <a:gd name="connsiteX72" fmla="*/ 161321 w 3619883"/>
                <a:gd name="connsiteY72" fmla="*/ 4128157 h 4275461"/>
                <a:gd name="connsiteX73" fmla="*/ 230914 w 3619883"/>
                <a:gd name="connsiteY73" fmla="*/ 4128157 h 4275461"/>
                <a:gd name="connsiteX74" fmla="*/ 189322 w 3619883"/>
                <a:gd name="connsiteY74" fmla="*/ 4275461 h 4275461"/>
                <a:gd name="connsiteX75" fmla="*/ 0 w 3619883"/>
                <a:gd name="connsiteY75" fmla="*/ 4275461 h 4275461"/>
                <a:gd name="connsiteX76" fmla="*/ 0 w 3619883"/>
                <a:gd name="connsiteY76" fmla="*/ 42229 h 4275461"/>
                <a:gd name="connsiteX77" fmla="*/ 42464 w 3619883"/>
                <a:gd name="connsiteY77" fmla="*/ 40518 h 4275461"/>
                <a:gd name="connsiteX78" fmla="*/ 137733 w 3619883"/>
                <a:gd name="connsiteY78" fmla="*/ 35355 h 4275461"/>
                <a:gd name="connsiteX79" fmla="*/ 270565 w 3619883"/>
                <a:gd name="connsiteY79" fmla="*/ 29759 h 4275461"/>
                <a:gd name="connsiteX80" fmla="*/ 479734 w 3619883"/>
                <a:gd name="connsiteY80" fmla="*/ 45455 h 4275461"/>
                <a:gd name="connsiteX81" fmla="*/ 524103 w 3619883"/>
                <a:gd name="connsiteY81" fmla="*/ 41625 h 4275461"/>
                <a:gd name="connsiteX82" fmla="*/ 624416 w 3619883"/>
                <a:gd name="connsiteY82" fmla="*/ 22696 h 4275461"/>
                <a:gd name="connsiteX83" fmla="*/ 657762 w 3619883"/>
                <a:gd name="connsiteY83" fmla="*/ 18351 h 4275461"/>
                <a:gd name="connsiteX84" fmla="*/ 690557 w 3619883"/>
                <a:gd name="connsiteY84" fmla="*/ 25792 h 4275461"/>
                <a:gd name="connsiteX85" fmla="*/ 745123 w 3619883"/>
                <a:gd name="connsiteY85" fmla="*/ 40157 h 4275461"/>
                <a:gd name="connsiteX86" fmla="*/ 789493 w 3619883"/>
                <a:gd name="connsiteY86" fmla="*/ 36327 h 4275461"/>
                <a:gd name="connsiteX87" fmla="*/ 854255 w 3619883"/>
                <a:gd name="connsiteY87" fmla="*/ 68887 h 4275461"/>
                <a:gd name="connsiteX88" fmla="*/ 897520 w 3619883"/>
                <a:gd name="connsiteY88" fmla="*/ 88629 h 4275461"/>
                <a:gd name="connsiteX89" fmla="*/ 940510 w 3619883"/>
                <a:gd name="connsiteY89" fmla="*/ 114265 h 4275461"/>
                <a:gd name="connsiteX90" fmla="*/ 1082712 w 3619883"/>
                <a:gd name="connsiteY90" fmla="*/ 144543 h 4275461"/>
                <a:gd name="connsiteX91" fmla="*/ 1205348 w 3619883"/>
                <a:gd name="connsiteY91" fmla="*/ 120753 h 4275461"/>
                <a:gd name="connsiteX92" fmla="*/ 1271764 w 3619883"/>
                <a:gd name="connsiteY92" fmla="*/ 117956 h 4275461"/>
                <a:gd name="connsiteX93" fmla="*/ 1315583 w 3619883"/>
                <a:gd name="connsiteY93" fmla="*/ 125912 h 4275461"/>
                <a:gd name="connsiteX94" fmla="*/ 1359125 w 3619883"/>
                <a:gd name="connsiteY94" fmla="*/ 139761 h 4275461"/>
                <a:gd name="connsiteX95" fmla="*/ 1391919 w 3619883"/>
                <a:gd name="connsiteY95" fmla="*/ 147202 h 4275461"/>
                <a:gd name="connsiteX96" fmla="*/ 1436563 w 3619883"/>
                <a:gd name="connsiteY96" fmla="*/ 137480 h 4275461"/>
                <a:gd name="connsiteX97" fmla="*/ 1471566 w 3619883"/>
                <a:gd name="connsiteY97" fmla="*/ 97777 h 4275461"/>
                <a:gd name="connsiteX98" fmla="*/ 1505739 w 3619883"/>
                <a:gd name="connsiteY98" fmla="*/ 75753 h 4275461"/>
                <a:gd name="connsiteX99" fmla="*/ 1590891 w 3619883"/>
                <a:gd name="connsiteY99" fmla="*/ 144702 h 4275461"/>
                <a:gd name="connsiteX100" fmla="*/ 1625616 w 3619883"/>
                <a:gd name="connsiteY100" fmla="*/ 110893 h 4275461"/>
                <a:gd name="connsiteX101" fmla="*/ 1658964 w 3619883"/>
                <a:gd name="connsiteY101" fmla="*/ 106547 h 4275461"/>
                <a:gd name="connsiteX102" fmla="*/ 1746598 w 3619883"/>
                <a:gd name="connsiteY102" fmla="*/ 122460 h 4275461"/>
                <a:gd name="connsiteX103" fmla="*/ 1811913 w 3619883"/>
                <a:gd name="connsiteY103" fmla="*/ 143234 h 4275461"/>
                <a:gd name="connsiteX104" fmla="*/ 1856557 w 3619883"/>
                <a:gd name="connsiteY104" fmla="*/ 133511 h 4275461"/>
                <a:gd name="connsiteX105" fmla="*/ 2066003 w 3619883"/>
                <a:gd name="connsiteY105" fmla="*/ 143313 h 4275461"/>
                <a:gd name="connsiteX106" fmla="*/ 2177615 w 3619883"/>
                <a:gd name="connsiteY106" fmla="*/ 119007 h 4275461"/>
                <a:gd name="connsiteX107" fmla="*/ 2255883 w 3619883"/>
                <a:gd name="connsiteY107" fmla="*/ 99047 h 4275461"/>
                <a:gd name="connsiteX108" fmla="*/ 2344622 w 3619883"/>
                <a:gd name="connsiteY108" fmla="*/ 91388 h 4275461"/>
                <a:gd name="connsiteX109" fmla="*/ 2455682 w 3619883"/>
                <a:gd name="connsiteY109" fmla="*/ 78869 h 4275461"/>
                <a:gd name="connsiteX110" fmla="*/ 2632609 w 3619883"/>
                <a:gd name="connsiteY110" fmla="*/ 75338 h 4275461"/>
                <a:gd name="connsiteX111" fmla="*/ 2742291 w 3619883"/>
                <a:gd name="connsiteY111" fmla="*/ 92282 h 4275461"/>
                <a:gd name="connsiteX112" fmla="*/ 2851974 w 3619883"/>
                <a:gd name="connsiteY112" fmla="*/ 109227 h 4275461"/>
                <a:gd name="connsiteX113" fmla="*/ 2907643 w 3619883"/>
                <a:gd name="connsiteY113" fmla="*/ 100020 h 4275461"/>
                <a:gd name="connsiteX114" fmla="*/ 2944022 w 3619883"/>
                <a:gd name="connsiteY114" fmla="*/ 30853 h 4275461"/>
                <a:gd name="connsiteX115" fmla="*/ 3022289 w 3619883"/>
                <a:gd name="connsiteY115" fmla="*/ 10893 h 4275461"/>
                <a:gd name="connsiteX116" fmla="*/ 3054807 w 3619883"/>
                <a:gd name="connsiteY116" fmla="*/ 24226 h 4275461"/>
                <a:gd name="connsiteX117" fmla="*/ 3141892 w 3619883"/>
                <a:gd name="connsiteY117" fmla="*/ 51925 h 4275461"/>
                <a:gd name="connsiteX118" fmla="*/ 3185711 w 3619883"/>
                <a:gd name="connsiteY118" fmla="*/ 59881 h 4275461"/>
                <a:gd name="connsiteX119" fmla="*/ 3219056 w 3619883"/>
                <a:gd name="connsiteY119" fmla="*/ 55536 h 4275461"/>
                <a:gd name="connsiteX120" fmla="*/ 3263425 w 3619883"/>
                <a:gd name="connsiteY120" fmla="*/ 51706 h 4275461"/>
                <a:gd name="connsiteX121" fmla="*/ 3296219 w 3619883"/>
                <a:gd name="connsiteY121" fmla="*/ 59147 h 4275461"/>
                <a:gd name="connsiteX122" fmla="*/ 3319094 w 3619883"/>
                <a:gd name="connsiteY122" fmla="*/ 42500 h 4275461"/>
                <a:gd name="connsiteX123" fmla="*/ 3420511 w 3619883"/>
                <a:gd name="connsiteY123" fmla="*/ 0 h 4275461"/>
                <a:gd name="connsiteX124" fmla="*/ 3453305 w 3619883"/>
                <a:gd name="connsiteY124" fmla="*/ 7440 h 4275461"/>
                <a:gd name="connsiteX125" fmla="*/ 3496571 w 3619883"/>
                <a:gd name="connsiteY125" fmla="*/ 27182 h 4275461"/>
                <a:gd name="connsiteX126" fmla="*/ 3602117 w 3619883"/>
                <a:gd name="connsiteY126" fmla="*/ 132521 h 4275461"/>
                <a:gd name="connsiteX127" fmla="*/ 3619883 w 3619883"/>
                <a:gd name="connsiteY127" fmla="*/ 140049 h 4275461"/>
                <a:gd name="connsiteX128" fmla="*/ 3619883 w 3619883"/>
                <a:gd name="connsiteY12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454288 w 3619883"/>
                <a:gd name="connsiteY8" fmla="*/ 4128157 h 4275461"/>
                <a:gd name="connsiteX9" fmla="*/ 2515810 w 3619883"/>
                <a:gd name="connsiteY9" fmla="*/ 4128157 h 4275461"/>
                <a:gd name="connsiteX10" fmla="*/ 2515810 w 3619883"/>
                <a:gd name="connsiteY10" fmla="*/ 3951392 h 4275461"/>
                <a:gd name="connsiteX11" fmla="*/ 2338025 w 3619883"/>
                <a:gd name="connsiteY11" fmla="*/ 3951392 h 4275461"/>
                <a:gd name="connsiteX12" fmla="*/ 2338025 w 3619883"/>
                <a:gd name="connsiteY12" fmla="*/ 4128157 h 4275461"/>
                <a:gd name="connsiteX13" fmla="*/ 2395120 w 3619883"/>
                <a:gd name="connsiteY13" fmla="*/ 4128157 h 4275461"/>
                <a:gd name="connsiteX14" fmla="*/ 2337697 w 3619883"/>
                <a:gd name="connsiteY14" fmla="*/ 4275461 h 4275461"/>
                <a:gd name="connsiteX15" fmla="*/ 2150155 w 3619883"/>
                <a:gd name="connsiteY15" fmla="*/ 4275461 h 4275461"/>
                <a:gd name="connsiteX16" fmla="*/ 2150155 w 3619883"/>
                <a:gd name="connsiteY16" fmla="*/ 4128157 h 4275461"/>
                <a:gd name="connsiteX17" fmla="*/ 2204852 w 3619883"/>
                <a:gd name="connsiteY17" fmla="*/ 4128157 h 4275461"/>
                <a:gd name="connsiteX18" fmla="*/ 2204852 w 3619883"/>
                <a:gd name="connsiteY18" fmla="*/ 3951392 h 4275461"/>
                <a:gd name="connsiteX19" fmla="*/ 2027068 w 3619883"/>
                <a:gd name="connsiteY19" fmla="*/ 3951392 h 4275461"/>
                <a:gd name="connsiteX20" fmla="*/ 2027068 w 3619883"/>
                <a:gd name="connsiteY20" fmla="*/ 4128157 h 4275461"/>
                <a:gd name="connsiteX21" fmla="*/ 2079759 w 3619883"/>
                <a:gd name="connsiteY21" fmla="*/ 4128157 h 4275461"/>
                <a:gd name="connsiteX22" fmla="*/ 2079759 w 3619883"/>
                <a:gd name="connsiteY22" fmla="*/ 4275461 h 4275461"/>
                <a:gd name="connsiteX23" fmla="*/ 1824703 w 3619883"/>
                <a:gd name="connsiteY23" fmla="*/ 4275461 h 4275461"/>
                <a:gd name="connsiteX24" fmla="*/ 1834468 w 3619883"/>
                <a:gd name="connsiteY24" fmla="*/ 4128157 h 4275461"/>
                <a:gd name="connsiteX25" fmla="*/ 1893894 w 3619883"/>
                <a:gd name="connsiteY25" fmla="*/ 4128157 h 4275461"/>
                <a:gd name="connsiteX26" fmla="*/ 1893894 w 3619883"/>
                <a:gd name="connsiteY26" fmla="*/ 3951392 h 4275461"/>
                <a:gd name="connsiteX27" fmla="*/ 1716110 w 3619883"/>
                <a:gd name="connsiteY27" fmla="*/ 3951392 h 4275461"/>
                <a:gd name="connsiteX28" fmla="*/ 1716110 w 3619883"/>
                <a:gd name="connsiteY28" fmla="*/ 4006431 h 4275461"/>
                <a:gd name="connsiteX29" fmla="*/ 1703447 w 3619883"/>
                <a:gd name="connsiteY29" fmla="*/ 4007960 h 4275461"/>
                <a:gd name="connsiteX30" fmla="*/ 1716110 w 3619883"/>
                <a:gd name="connsiteY30" fmla="*/ 4044284 h 4275461"/>
                <a:gd name="connsiteX31" fmla="*/ 1716110 w 3619883"/>
                <a:gd name="connsiteY31" fmla="*/ 4128157 h 4275461"/>
                <a:gd name="connsiteX32" fmla="*/ 1745346 w 3619883"/>
                <a:gd name="connsiteY32" fmla="*/ 4128157 h 4275461"/>
                <a:gd name="connsiteX33" fmla="*/ 1796694 w 3619883"/>
                <a:gd name="connsiteY33" fmla="*/ 4275461 h 4275461"/>
                <a:gd name="connsiteX34" fmla="*/ 1558844 w 3619883"/>
                <a:gd name="connsiteY34" fmla="*/ 4275461 h 4275461"/>
                <a:gd name="connsiteX35" fmla="*/ 1517252 w 3619883"/>
                <a:gd name="connsiteY35" fmla="*/ 4128157 h 4275461"/>
                <a:gd name="connsiteX36" fmla="*/ 1582936 w 3619883"/>
                <a:gd name="connsiteY36" fmla="*/ 4128157 h 4275461"/>
                <a:gd name="connsiteX37" fmla="*/ 1582936 w 3619883"/>
                <a:gd name="connsiteY37" fmla="*/ 3951392 h 4275461"/>
                <a:gd name="connsiteX38" fmla="*/ 1405151 w 3619883"/>
                <a:gd name="connsiteY38" fmla="*/ 3951392 h 4275461"/>
                <a:gd name="connsiteX39" fmla="*/ 1405151 w 3619883"/>
                <a:gd name="connsiteY39" fmla="*/ 4128157 h 4275461"/>
                <a:gd name="connsiteX40" fmla="*/ 1468988 w 3619883"/>
                <a:gd name="connsiteY40" fmla="*/ 4128157 h 4275461"/>
                <a:gd name="connsiteX41" fmla="*/ 1427396 w 3619883"/>
                <a:gd name="connsiteY41" fmla="*/ 4275461 h 4275461"/>
                <a:gd name="connsiteX42" fmla="*/ 1210751 w 3619883"/>
                <a:gd name="connsiteY42" fmla="*/ 4275461 h 4275461"/>
                <a:gd name="connsiteX43" fmla="*/ 1210751 w 3619883"/>
                <a:gd name="connsiteY43" fmla="*/ 4128157 h 4275461"/>
                <a:gd name="connsiteX44" fmla="*/ 1271978 w 3619883"/>
                <a:gd name="connsiteY44" fmla="*/ 4128157 h 4275461"/>
                <a:gd name="connsiteX45" fmla="*/ 1271978 w 3619883"/>
                <a:gd name="connsiteY45" fmla="*/ 3951392 h 4275461"/>
                <a:gd name="connsiteX46" fmla="*/ 1094193 w 3619883"/>
                <a:gd name="connsiteY46" fmla="*/ 3951392 h 4275461"/>
                <a:gd name="connsiteX47" fmla="*/ 1094193 w 3619883"/>
                <a:gd name="connsiteY47" fmla="*/ 4128157 h 4275461"/>
                <a:gd name="connsiteX48" fmla="*/ 1140354 w 3619883"/>
                <a:gd name="connsiteY48" fmla="*/ 4128157 h 4275461"/>
                <a:gd name="connsiteX49" fmla="*/ 1140354 w 3619883"/>
                <a:gd name="connsiteY49" fmla="*/ 4275461 h 4275461"/>
                <a:gd name="connsiteX50" fmla="*/ 953807 w 3619883"/>
                <a:gd name="connsiteY50" fmla="*/ 4275461 h 4275461"/>
                <a:gd name="connsiteX51" fmla="*/ 912215 w 3619883"/>
                <a:gd name="connsiteY51" fmla="*/ 4128157 h 4275461"/>
                <a:gd name="connsiteX52" fmla="*/ 961020 w 3619883"/>
                <a:gd name="connsiteY52" fmla="*/ 4128157 h 4275461"/>
                <a:gd name="connsiteX53" fmla="*/ 961020 w 3619883"/>
                <a:gd name="connsiteY53" fmla="*/ 3951392 h 4275461"/>
                <a:gd name="connsiteX54" fmla="*/ 783235 w 3619883"/>
                <a:gd name="connsiteY54" fmla="*/ 3951392 h 4275461"/>
                <a:gd name="connsiteX55" fmla="*/ 783235 w 3619883"/>
                <a:gd name="connsiteY55" fmla="*/ 4128157 h 4275461"/>
                <a:gd name="connsiteX56" fmla="*/ 871024 w 3619883"/>
                <a:gd name="connsiteY56" fmla="*/ 4128157 h 4275461"/>
                <a:gd name="connsiteX57" fmla="*/ 829432 w 3619883"/>
                <a:gd name="connsiteY57" fmla="*/ 4275461 h 4275461"/>
                <a:gd name="connsiteX58" fmla="*/ 611484 w 3619883"/>
                <a:gd name="connsiteY58" fmla="*/ 4275461 h 4275461"/>
                <a:gd name="connsiteX59" fmla="*/ 621247 w 3619883"/>
                <a:gd name="connsiteY59" fmla="*/ 4128157 h 4275461"/>
                <a:gd name="connsiteX60" fmla="*/ 650062 w 3619883"/>
                <a:gd name="connsiteY60" fmla="*/ 4128157 h 4275461"/>
                <a:gd name="connsiteX61" fmla="*/ 650062 w 3619883"/>
                <a:gd name="connsiteY61" fmla="*/ 3951392 h 4275461"/>
                <a:gd name="connsiteX62" fmla="*/ 472277 w 3619883"/>
                <a:gd name="connsiteY62" fmla="*/ 3951392 h 4275461"/>
                <a:gd name="connsiteX63" fmla="*/ 472277 w 3619883"/>
                <a:gd name="connsiteY63" fmla="*/ 4128157 h 4275461"/>
                <a:gd name="connsiteX64" fmla="*/ 522650 w 3619883"/>
                <a:gd name="connsiteY64" fmla="*/ 4128157 h 4275461"/>
                <a:gd name="connsiteX65" fmla="*/ 573998 w 3619883"/>
                <a:gd name="connsiteY65" fmla="*/ 4275461 h 4275461"/>
                <a:gd name="connsiteX66" fmla="*/ 336164 w 3619883"/>
                <a:gd name="connsiteY66" fmla="*/ 4275461 h 4275461"/>
                <a:gd name="connsiteX67" fmla="*/ 294572 w 3619883"/>
                <a:gd name="connsiteY67" fmla="*/ 4128157 h 4275461"/>
                <a:gd name="connsiteX68" fmla="*/ 339106 w 3619883"/>
                <a:gd name="connsiteY68" fmla="*/ 4128157 h 4275461"/>
                <a:gd name="connsiteX69" fmla="*/ 339106 w 3619883"/>
                <a:gd name="connsiteY69" fmla="*/ 3951392 h 4275461"/>
                <a:gd name="connsiteX70" fmla="*/ 161321 w 3619883"/>
                <a:gd name="connsiteY70" fmla="*/ 3951392 h 4275461"/>
                <a:gd name="connsiteX71" fmla="*/ 161321 w 3619883"/>
                <a:gd name="connsiteY71" fmla="*/ 4128157 h 4275461"/>
                <a:gd name="connsiteX72" fmla="*/ 230914 w 3619883"/>
                <a:gd name="connsiteY72" fmla="*/ 4128157 h 4275461"/>
                <a:gd name="connsiteX73" fmla="*/ 189322 w 3619883"/>
                <a:gd name="connsiteY73" fmla="*/ 4275461 h 4275461"/>
                <a:gd name="connsiteX74" fmla="*/ 0 w 3619883"/>
                <a:gd name="connsiteY74" fmla="*/ 4275461 h 4275461"/>
                <a:gd name="connsiteX75" fmla="*/ 0 w 3619883"/>
                <a:gd name="connsiteY75" fmla="*/ 42229 h 4275461"/>
                <a:gd name="connsiteX76" fmla="*/ 42464 w 3619883"/>
                <a:gd name="connsiteY76" fmla="*/ 40518 h 4275461"/>
                <a:gd name="connsiteX77" fmla="*/ 137733 w 3619883"/>
                <a:gd name="connsiteY77" fmla="*/ 35355 h 4275461"/>
                <a:gd name="connsiteX78" fmla="*/ 270565 w 3619883"/>
                <a:gd name="connsiteY78" fmla="*/ 29759 h 4275461"/>
                <a:gd name="connsiteX79" fmla="*/ 479734 w 3619883"/>
                <a:gd name="connsiteY79" fmla="*/ 45455 h 4275461"/>
                <a:gd name="connsiteX80" fmla="*/ 524103 w 3619883"/>
                <a:gd name="connsiteY80" fmla="*/ 41625 h 4275461"/>
                <a:gd name="connsiteX81" fmla="*/ 624416 w 3619883"/>
                <a:gd name="connsiteY81" fmla="*/ 22696 h 4275461"/>
                <a:gd name="connsiteX82" fmla="*/ 657762 w 3619883"/>
                <a:gd name="connsiteY82" fmla="*/ 18351 h 4275461"/>
                <a:gd name="connsiteX83" fmla="*/ 690557 w 3619883"/>
                <a:gd name="connsiteY83" fmla="*/ 25792 h 4275461"/>
                <a:gd name="connsiteX84" fmla="*/ 745123 w 3619883"/>
                <a:gd name="connsiteY84" fmla="*/ 40157 h 4275461"/>
                <a:gd name="connsiteX85" fmla="*/ 789493 w 3619883"/>
                <a:gd name="connsiteY85" fmla="*/ 36327 h 4275461"/>
                <a:gd name="connsiteX86" fmla="*/ 854255 w 3619883"/>
                <a:gd name="connsiteY86" fmla="*/ 68887 h 4275461"/>
                <a:gd name="connsiteX87" fmla="*/ 897520 w 3619883"/>
                <a:gd name="connsiteY87" fmla="*/ 88629 h 4275461"/>
                <a:gd name="connsiteX88" fmla="*/ 940510 w 3619883"/>
                <a:gd name="connsiteY88" fmla="*/ 114265 h 4275461"/>
                <a:gd name="connsiteX89" fmla="*/ 1082712 w 3619883"/>
                <a:gd name="connsiteY89" fmla="*/ 144543 h 4275461"/>
                <a:gd name="connsiteX90" fmla="*/ 1205348 w 3619883"/>
                <a:gd name="connsiteY90" fmla="*/ 120753 h 4275461"/>
                <a:gd name="connsiteX91" fmla="*/ 1271764 w 3619883"/>
                <a:gd name="connsiteY91" fmla="*/ 117956 h 4275461"/>
                <a:gd name="connsiteX92" fmla="*/ 1315583 w 3619883"/>
                <a:gd name="connsiteY92" fmla="*/ 125912 h 4275461"/>
                <a:gd name="connsiteX93" fmla="*/ 1359125 w 3619883"/>
                <a:gd name="connsiteY93" fmla="*/ 139761 h 4275461"/>
                <a:gd name="connsiteX94" fmla="*/ 1391919 w 3619883"/>
                <a:gd name="connsiteY94" fmla="*/ 147202 h 4275461"/>
                <a:gd name="connsiteX95" fmla="*/ 1436563 w 3619883"/>
                <a:gd name="connsiteY95" fmla="*/ 137480 h 4275461"/>
                <a:gd name="connsiteX96" fmla="*/ 1471566 w 3619883"/>
                <a:gd name="connsiteY96" fmla="*/ 97777 h 4275461"/>
                <a:gd name="connsiteX97" fmla="*/ 1505739 w 3619883"/>
                <a:gd name="connsiteY97" fmla="*/ 75753 h 4275461"/>
                <a:gd name="connsiteX98" fmla="*/ 1590891 w 3619883"/>
                <a:gd name="connsiteY98" fmla="*/ 144702 h 4275461"/>
                <a:gd name="connsiteX99" fmla="*/ 1625616 w 3619883"/>
                <a:gd name="connsiteY99" fmla="*/ 110893 h 4275461"/>
                <a:gd name="connsiteX100" fmla="*/ 1658964 w 3619883"/>
                <a:gd name="connsiteY100" fmla="*/ 106547 h 4275461"/>
                <a:gd name="connsiteX101" fmla="*/ 1746598 w 3619883"/>
                <a:gd name="connsiteY101" fmla="*/ 122460 h 4275461"/>
                <a:gd name="connsiteX102" fmla="*/ 1811913 w 3619883"/>
                <a:gd name="connsiteY102" fmla="*/ 143234 h 4275461"/>
                <a:gd name="connsiteX103" fmla="*/ 1856557 w 3619883"/>
                <a:gd name="connsiteY103" fmla="*/ 133511 h 4275461"/>
                <a:gd name="connsiteX104" fmla="*/ 2066003 w 3619883"/>
                <a:gd name="connsiteY104" fmla="*/ 143313 h 4275461"/>
                <a:gd name="connsiteX105" fmla="*/ 2177615 w 3619883"/>
                <a:gd name="connsiteY105" fmla="*/ 119007 h 4275461"/>
                <a:gd name="connsiteX106" fmla="*/ 2255883 w 3619883"/>
                <a:gd name="connsiteY106" fmla="*/ 99047 h 4275461"/>
                <a:gd name="connsiteX107" fmla="*/ 2344622 w 3619883"/>
                <a:gd name="connsiteY107" fmla="*/ 91388 h 4275461"/>
                <a:gd name="connsiteX108" fmla="*/ 2455682 w 3619883"/>
                <a:gd name="connsiteY108" fmla="*/ 78869 h 4275461"/>
                <a:gd name="connsiteX109" fmla="*/ 2632609 w 3619883"/>
                <a:gd name="connsiteY109" fmla="*/ 75338 h 4275461"/>
                <a:gd name="connsiteX110" fmla="*/ 2742291 w 3619883"/>
                <a:gd name="connsiteY110" fmla="*/ 92282 h 4275461"/>
                <a:gd name="connsiteX111" fmla="*/ 2851974 w 3619883"/>
                <a:gd name="connsiteY111" fmla="*/ 109227 h 4275461"/>
                <a:gd name="connsiteX112" fmla="*/ 2907643 w 3619883"/>
                <a:gd name="connsiteY112" fmla="*/ 100020 h 4275461"/>
                <a:gd name="connsiteX113" fmla="*/ 2944022 w 3619883"/>
                <a:gd name="connsiteY113" fmla="*/ 30853 h 4275461"/>
                <a:gd name="connsiteX114" fmla="*/ 3022289 w 3619883"/>
                <a:gd name="connsiteY114" fmla="*/ 10893 h 4275461"/>
                <a:gd name="connsiteX115" fmla="*/ 3054807 w 3619883"/>
                <a:gd name="connsiteY115" fmla="*/ 24226 h 4275461"/>
                <a:gd name="connsiteX116" fmla="*/ 3141892 w 3619883"/>
                <a:gd name="connsiteY116" fmla="*/ 51925 h 4275461"/>
                <a:gd name="connsiteX117" fmla="*/ 3185711 w 3619883"/>
                <a:gd name="connsiteY117" fmla="*/ 59881 h 4275461"/>
                <a:gd name="connsiteX118" fmla="*/ 3219056 w 3619883"/>
                <a:gd name="connsiteY118" fmla="*/ 55536 h 4275461"/>
                <a:gd name="connsiteX119" fmla="*/ 3263425 w 3619883"/>
                <a:gd name="connsiteY119" fmla="*/ 51706 h 4275461"/>
                <a:gd name="connsiteX120" fmla="*/ 3296219 w 3619883"/>
                <a:gd name="connsiteY120" fmla="*/ 59147 h 4275461"/>
                <a:gd name="connsiteX121" fmla="*/ 3319094 w 3619883"/>
                <a:gd name="connsiteY121" fmla="*/ 42500 h 4275461"/>
                <a:gd name="connsiteX122" fmla="*/ 3420511 w 3619883"/>
                <a:gd name="connsiteY122" fmla="*/ 0 h 4275461"/>
                <a:gd name="connsiteX123" fmla="*/ 3453305 w 3619883"/>
                <a:gd name="connsiteY123" fmla="*/ 7440 h 4275461"/>
                <a:gd name="connsiteX124" fmla="*/ 3496571 w 3619883"/>
                <a:gd name="connsiteY124" fmla="*/ 27182 h 4275461"/>
                <a:gd name="connsiteX125" fmla="*/ 3602117 w 3619883"/>
                <a:gd name="connsiteY125" fmla="*/ 132521 h 4275461"/>
                <a:gd name="connsiteX126" fmla="*/ 3619883 w 3619883"/>
                <a:gd name="connsiteY126" fmla="*/ 140049 h 4275461"/>
                <a:gd name="connsiteX127" fmla="*/ 3619883 w 3619883"/>
                <a:gd name="connsiteY12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515810 w 3619883"/>
                <a:gd name="connsiteY8" fmla="*/ 4128157 h 4275461"/>
                <a:gd name="connsiteX9" fmla="*/ 2515810 w 3619883"/>
                <a:gd name="connsiteY9" fmla="*/ 3951392 h 4275461"/>
                <a:gd name="connsiteX10" fmla="*/ 2338025 w 3619883"/>
                <a:gd name="connsiteY10" fmla="*/ 3951392 h 4275461"/>
                <a:gd name="connsiteX11" fmla="*/ 2338025 w 3619883"/>
                <a:gd name="connsiteY11" fmla="*/ 4128157 h 4275461"/>
                <a:gd name="connsiteX12" fmla="*/ 2395120 w 3619883"/>
                <a:gd name="connsiteY12" fmla="*/ 4128157 h 4275461"/>
                <a:gd name="connsiteX13" fmla="*/ 2337697 w 3619883"/>
                <a:gd name="connsiteY13" fmla="*/ 4275461 h 4275461"/>
                <a:gd name="connsiteX14" fmla="*/ 2150155 w 3619883"/>
                <a:gd name="connsiteY14" fmla="*/ 4275461 h 4275461"/>
                <a:gd name="connsiteX15" fmla="*/ 2150155 w 3619883"/>
                <a:gd name="connsiteY15" fmla="*/ 4128157 h 4275461"/>
                <a:gd name="connsiteX16" fmla="*/ 2204852 w 3619883"/>
                <a:gd name="connsiteY16" fmla="*/ 4128157 h 4275461"/>
                <a:gd name="connsiteX17" fmla="*/ 2204852 w 3619883"/>
                <a:gd name="connsiteY17" fmla="*/ 3951392 h 4275461"/>
                <a:gd name="connsiteX18" fmla="*/ 2027068 w 3619883"/>
                <a:gd name="connsiteY18" fmla="*/ 3951392 h 4275461"/>
                <a:gd name="connsiteX19" fmla="*/ 2027068 w 3619883"/>
                <a:gd name="connsiteY19" fmla="*/ 4128157 h 4275461"/>
                <a:gd name="connsiteX20" fmla="*/ 2079759 w 3619883"/>
                <a:gd name="connsiteY20" fmla="*/ 4128157 h 4275461"/>
                <a:gd name="connsiteX21" fmla="*/ 2079759 w 3619883"/>
                <a:gd name="connsiteY21" fmla="*/ 4275461 h 4275461"/>
                <a:gd name="connsiteX22" fmla="*/ 1824703 w 3619883"/>
                <a:gd name="connsiteY22" fmla="*/ 4275461 h 4275461"/>
                <a:gd name="connsiteX23" fmla="*/ 1834468 w 3619883"/>
                <a:gd name="connsiteY23" fmla="*/ 4128157 h 4275461"/>
                <a:gd name="connsiteX24" fmla="*/ 1893894 w 3619883"/>
                <a:gd name="connsiteY24" fmla="*/ 4128157 h 4275461"/>
                <a:gd name="connsiteX25" fmla="*/ 1893894 w 3619883"/>
                <a:gd name="connsiteY25" fmla="*/ 3951392 h 4275461"/>
                <a:gd name="connsiteX26" fmla="*/ 1716110 w 3619883"/>
                <a:gd name="connsiteY26" fmla="*/ 3951392 h 4275461"/>
                <a:gd name="connsiteX27" fmla="*/ 1716110 w 3619883"/>
                <a:gd name="connsiteY27" fmla="*/ 4006431 h 4275461"/>
                <a:gd name="connsiteX28" fmla="*/ 1703447 w 3619883"/>
                <a:gd name="connsiteY28" fmla="*/ 4007960 h 4275461"/>
                <a:gd name="connsiteX29" fmla="*/ 1716110 w 3619883"/>
                <a:gd name="connsiteY29" fmla="*/ 4044284 h 4275461"/>
                <a:gd name="connsiteX30" fmla="*/ 1716110 w 3619883"/>
                <a:gd name="connsiteY30" fmla="*/ 4128157 h 4275461"/>
                <a:gd name="connsiteX31" fmla="*/ 1745346 w 3619883"/>
                <a:gd name="connsiteY31" fmla="*/ 4128157 h 4275461"/>
                <a:gd name="connsiteX32" fmla="*/ 1796694 w 3619883"/>
                <a:gd name="connsiteY32" fmla="*/ 4275461 h 4275461"/>
                <a:gd name="connsiteX33" fmla="*/ 1558844 w 3619883"/>
                <a:gd name="connsiteY33" fmla="*/ 4275461 h 4275461"/>
                <a:gd name="connsiteX34" fmla="*/ 1517252 w 3619883"/>
                <a:gd name="connsiteY34" fmla="*/ 4128157 h 4275461"/>
                <a:gd name="connsiteX35" fmla="*/ 1582936 w 3619883"/>
                <a:gd name="connsiteY35" fmla="*/ 4128157 h 4275461"/>
                <a:gd name="connsiteX36" fmla="*/ 1582936 w 3619883"/>
                <a:gd name="connsiteY36" fmla="*/ 3951392 h 4275461"/>
                <a:gd name="connsiteX37" fmla="*/ 1405151 w 3619883"/>
                <a:gd name="connsiteY37" fmla="*/ 3951392 h 4275461"/>
                <a:gd name="connsiteX38" fmla="*/ 1405151 w 3619883"/>
                <a:gd name="connsiteY38" fmla="*/ 4128157 h 4275461"/>
                <a:gd name="connsiteX39" fmla="*/ 1468988 w 3619883"/>
                <a:gd name="connsiteY39" fmla="*/ 4128157 h 4275461"/>
                <a:gd name="connsiteX40" fmla="*/ 1427396 w 3619883"/>
                <a:gd name="connsiteY40" fmla="*/ 4275461 h 4275461"/>
                <a:gd name="connsiteX41" fmla="*/ 1210751 w 3619883"/>
                <a:gd name="connsiteY41" fmla="*/ 4275461 h 4275461"/>
                <a:gd name="connsiteX42" fmla="*/ 1210751 w 3619883"/>
                <a:gd name="connsiteY42" fmla="*/ 4128157 h 4275461"/>
                <a:gd name="connsiteX43" fmla="*/ 1271978 w 3619883"/>
                <a:gd name="connsiteY43" fmla="*/ 4128157 h 4275461"/>
                <a:gd name="connsiteX44" fmla="*/ 1271978 w 3619883"/>
                <a:gd name="connsiteY44" fmla="*/ 3951392 h 4275461"/>
                <a:gd name="connsiteX45" fmla="*/ 1094193 w 3619883"/>
                <a:gd name="connsiteY45" fmla="*/ 3951392 h 4275461"/>
                <a:gd name="connsiteX46" fmla="*/ 1094193 w 3619883"/>
                <a:gd name="connsiteY46" fmla="*/ 4128157 h 4275461"/>
                <a:gd name="connsiteX47" fmla="*/ 1140354 w 3619883"/>
                <a:gd name="connsiteY47" fmla="*/ 4128157 h 4275461"/>
                <a:gd name="connsiteX48" fmla="*/ 1140354 w 3619883"/>
                <a:gd name="connsiteY48" fmla="*/ 4275461 h 4275461"/>
                <a:gd name="connsiteX49" fmla="*/ 953807 w 3619883"/>
                <a:gd name="connsiteY49" fmla="*/ 4275461 h 4275461"/>
                <a:gd name="connsiteX50" fmla="*/ 912215 w 3619883"/>
                <a:gd name="connsiteY50" fmla="*/ 4128157 h 4275461"/>
                <a:gd name="connsiteX51" fmla="*/ 961020 w 3619883"/>
                <a:gd name="connsiteY51" fmla="*/ 4128157 h 4275461"/>
                <a:gd name="connsiteX52" fmla="*/ 961020 w 3619883"/>
                <a:gd name="connsiteY52" fmla="*/ 3951392 h 4275461"/>
                <a:gd name="connsiteX53" fmla="*/ 783235 w 3619883"/>
                <a:gd name="connsiteY53" fmla="*/ 3951392 h 4275461"/>
                <a:gd name="connsiteX54" fmla="*/ 783235 w 3619883"/>
                <a:gd name="connsiteY54" fmla="*/ 4128157 h 4275461"/>
                <a:gd name="connsiteX55" fmla="*/ 871024 w 3619883"/>
                <a:gd name="connsiteY55" fmla="*/ 4128157 h 4275461"/>
                <a:gd name="connsiteX56" fmla="*/ 829432 w 3619883"/>
                <a:gd name="connsiteY56" fmla="*/ 4275461 h 4275461"/>
                <a:gd name="connsiteX57" fmla="*/ 611484 w 3619883"/>
                <a:gd name="connsiteY57" fmla="*/ 4275461 h 4275461"/>
                <a:gd name="connsiteX58" fmla="*/ 621247 w 3619883"/>
                <a:gd name="connsiteY58" fmla="*/ 4128157 h 4275461"/>
                <a:gd name="connsiteX59" fmla="*/ 650062 w 3619883"/>
                <a:gd name="connsiteY59" fmla="*/ 4128157 h 4275461"/>
                <a:gd name="connsiteX60" fmla="*/ 650062 w 3619883"/>
                <a:gd name="connsiteY60" fmla="*/ 3951392 h 4275461"/>
                <a:gd name="connsiteX61" fmla="*/ 472277 w 3619883"/>
                <a:gd name="connsiteY61" fmla="*/ 3951392 h 4275461"/>
                <a:gd name="connsiteX62" fmla="*/ 472277 w 3619883"/>
                <a:gd name="connsiteY62" fmla="*/ 4128157 h 4275461"/>
                <a:gd name="connsiteX63" fmla="*/ 522650 w 3619883"/>
                <a:gd name="connsiteY63" fmla="*/ 4128157 h 4275461"/>
                <a:gd name="connsiteX64" fmla="*/ 573998 w 3619883"/>
                <a:gd name="connsiteY64" fmla="*/ 4275461 h 4275461"/>
                <a:gd name="connsiteX65" fmla="*/ 336164 w 3619883"/>
                <a:gd name="connsiteY65" fmla="*/ 4275461 h 4275461"/>
                <a:gd name="connsiteX66" fmla="*/ 294572 w 3619883"/>
                <a:gd name="connsiteY66" fmla="*/ 4128157 h 4275461"/>
                <a:gd name="connsiteX67" fmla="*/ 339106 w 3619883"/>
                <a:gd name="connsiteY67" fmla="*/ 4128157 h 4275461"/>
                <a:gd name="connsiteX68" fmla="*/ 339106 w 3619883"/>
                <a:gd name="connsiteY68" fmla="*/ 3951392 h 4275461"/>
                <a:gd name="connsiteX69" fmla="*/ 161321 w 3619883"/>
                <a:gd name="connsiteY69" fmla="*/ 3951392 h 4275461"/>
                <a:gd name="connsiteX70" fmla="*/ 161321 w 3619883"/>
                <a:gd name="connsiteY70" fmla="*/ 4128157 h 4275461"/>
                <a:gd name="connsiteX71" fmla="*/ 230914 w 3619883"/>
                <a:gd name="connsiteY71" fmla="*/ 4128157 h 4275461"/>
                <a:gd name="connsiteX72" fmla="*/ 189322 w 3619883"/>
                <a:gd name="connsiteY72" fmla="*/ 4275461 h 4275461"/>
                <a:gd name="connsiteX73" fmla="*/ 0 w 3619883"/>
                <a:gd name="connsiteY73" fmla="*/ 4275461 h 4275461"/>
                <a:gd name="connsiteX74" fmla="*/ 0 w 3619883"/>
                <a:gd name="connsiteY74" fmla="*/ 42229 h 4275461"/>
                <a:gd name="connsiteX75" fmla="*/ 42464 w 3619883"/>
                <a:gd name="connsiteY75" fmla="*/ 40518 h 4275461"/>
                <a:gd name="connsiteX76" fmla="*/ 137733 w 3619883"/>
                <a:gd name="connsiteY76" fmla="*/ 35355 h 4275461"/>
                <a:gd name="connsiteX77" fmla="*/ 270565 w 3619883"/>
                <a:gd name="connsiteY77" fmla="*/ 29759 h 4275461"/>
                <a:gd name="connsiteX78" fmla="*/ 479734 w 3619883"/>
                <a:gd name="connsiteY78" fmla="*/ 45455 h 4275461"/>
                <a:gd name="connsiteX79" fmla="*/ 524103 w 3619883"/>
                <a:gd name="connsiteY79" fmla="*/ 41625 h 4275461"/>
                <a:gd name="connsiteX80" fmla="*/ 624416 w 3619883"/>
                <a:gd name="connsiteY80" fmla="*/ 22696 h 4275461"/>
                <a:gd name="connsiteX81" fmla="*/ 657762 w 3619883"/>
                <a:gd name="connsiteY81" fmla="*/ 18351 h 4275461"/>
                <a:gd name="connsiteX82" fmla="*/ 690557 w 3619883"/>
                <a:gd name="connsiteY82" fmla="*/ 25792 h 4275461"/>
                <a:gd name="connsiteX83" fmla="*/ 745123 w 3619883"/>
                <a:gd name="connsiteY83" fmla="*/ 40157 h 4275461"/>
                <a:gd name="connsiteX84" fmla="*/ 789493 w 3619883"/>
                <a:gd name="connsiteY84" fmla="*/ 36327 h 4275461"/>
                <a:gd name="connsiteX85" fmla="*/ 854255 w 3619883"/>
                <a:gd name="connsiteY85" fmla="*/ 68887 h 4275461"/>
                <a:gd name="connsiteX86" fmla="*/ 897520 w 3619883"/>
                <a:gd name="connsiteY86" fmla="*/ 88629 h 4275461"/>
                <a:gd name="connsiteX87" fmla="*/ 940510 w 3619883"/>
                <a:gd name="connsiteY87" fmla="*/ 114265 h 4275461"/>
                <a:gd name="connsiteX88" fmla="*/ 1082712 w 3619883"/>
                <a:gd name="connsiteY88" fmla="*/ 144543 h 4275461"/>
                <a:gd name="connsiteX89" fmla="*/ 1205348 w 3619883"/>
                <a:gd name="connsiteY89" fmla="*/ 120753 h 4275461"/>
                <a:gd name="connsiteX90" fmla="*/ 1271764 w 3619883"/>
                <a:gd name="connsiteY90" fmla="*/ 117956 h 4275461"/>
                <a:gd name="connsiteX91" fmla="*/ 1315583 w 3619883"/>
                <a:gd name="connsiteY91" fmla="*/ 125912 h 4275461"/>
                <a:gd name="connsiteX92" fmla="*/ 1359125 w 3619883"/>
                <a:gd name="connsiteY92" fmla="*/ 139761 h 4275461"/>
                <a:gd name="connsiteX93" fmla="*/ 1391919 w 3619883"/>
                <a:gd name="connsiteY93" fmla="*/ 147202 h 4275461"/>
                <a:gd name="connsiteX94" fmla="*/ 1436563 w 3619883"/>
                <a:gd name="connsiteY94" fmla="*/ 137480 h 4275461"/>
                <a:gd name="connsiteX95" fmla="*/ 1471566 w 3619883"/>
                <a:gd name="connsiteY95" fmla="*/ 97777 h 4275461"/>
                <a:gd name="connsiteX96" fmla="*/ 1505739 w 3619883"/>
                <a:gd name="connsiteY96" fmla="*/ 75753 h 4275461"/>
                <a:gd name="connsiteX97" fmla="*/ 1590891 w 3619883"/>
                <a:gd name="connsiteY97" fmla="*/ 144702 h 4275461"/>
                <a:gd name="connsiteX98" fmla="*/ 1625616 w 3619883"/>
                <a:gd name="connsiteY98" fmla="*/ 110893 h 4275461"/>
                <a:gd name="connsiteX99" fmla="*/ 1658964 w 3619883"/>
                <a:gd name="connsiteY99" fmla="*/ 106547 h 4275461"/>
                <a:gd name="connsiteX100" fmla="*/ 1746598 w 3619883"/>
                <a:gd name="connsiteY100" fmla="*/ 122460 h 4275461"/>
                <a:gd name="connsiteX101" fmla="*/ 1811913 w 3619883"/>
                <a:gd name="connsiteY101" fmla="*/ 143234 h 4275461"/>
                <a:gd name="connsiteX102" fmla="*/ 1856557 w 3619883"/>
                <a:gd name="connsiteY102" fmla="*/ 133511 h 4275461"/>
                <a:gd name="connsiteX103" fmla="*/ 2066003 w 3619883"/>
                <a:gd name="connsiteY103" fmla="*/ 143313 h 4275461"/>
                <a:gd name="connsiteX104" fmla="*/ 2177615 w 3619883"/>
                <a:gd name="connsiteY104" fmla="*/ 119007 h 4275461"/>
                <a:gd name="connsiteX105" fmla="*/ 2255883 w 3619883"/>
                <a:gd name="connsiteY105" fmla="*/ 99047 h 4275461"/>
                <a:gd name="connsiteX106" fmla="*/ 2344622 w 3619883"/>
                <a:gd name="connsiteY106" fmla="*/ 91388 h 4275461"/>
                <a:gd name="connsiteX107" fmla="*/ 2455682 w 3619883"/>
                <a:gd name="connsiteY107" fmla="*/ 78869 h 4275461"/>
                <a:gd name="connsiteX108" fmla="*/ 2632609 w 3619883"/>
                <a:gd name="connsiteY108" fmla="*/ 75338 h 4275461"/>
                <a:gd name="connsiteX109" fmla="*/ 2742291 w 3619883"/>
                <a:gd name="connsiteY109" fmla="*/ 92282 h 4275461"/>
                <a:gd name="connsiteX110" fmla="*/ 2851974 w 3619883"/>
                <a:gd name="connsiteY110" fmla="*/ 109227 h 4275461"/>
                <a:gd name="connsiteX111" fmla="*/ 2907643 w 3619883"/>
                <a:gd name="connsiteY111" fmla="*/ 100020 h 4275461"/>
                <a:gd name="connsiteX112" fmla="*/ 2944022 w 3619883"/>
                <a:gd name="connsiteY112" fmla="*/ 30853 h 4275461"/>
                <a:gd name="connsiteX113" fmla="*/ 3022289 w 3619883"/>
                <a:gd name="connsiteY113" fmla="*/ 10893 h 4275461"/>
                <a:gd name="connsiteX114" fmla="*/ 3054807 w 3619883"/>
                <a:gd name="connsiteY114" fmla="*/ 24226 h 4275461"/>
                <a:gd name="connsiteX115" fmla="*/ 3141892 w 3619883"/>
                <a:gd name="connsiteY115" fmla="*/ 51925 h 4275461"/>
                <a:gd name="connsiteX116" fmla="*/ 3185711 w 3619883"/>
                <a:gd name="connsiteY116" fmla="*/ 59881 h 4275461"/>
                <a:gd name="connsiteX117" fmla="*/ 3219056 w 3619883"/>
                <a:gd name="connsiteY117" fmla="*/ 55536 h 4275461"/>
                <a:gd name="connsiteX118" fmla="*/ 3263425 w 3619883"/>
                <a:gd name="connsiteY118" fmla="*/ 51706 h 4275461"/>
                <a:gd name="connsiteX119" fmla="*/ 3296219 w 3619883"/>
                <a:gd name="connsiteY119" fmla="*/ 59147 h 4275461"/>
                <a:gd name="connsiteX120" fmla="*/ 3319094 w 3619883"/>
                <a:gd name="connsiteY120" fmla="*/ 42500 h 4275461"/>
                <a:gd name="connsiteX121" fmla="*/ 3420511 w 3619883"/>
                <a:gd name="connsiteY121" fmla="*/ 0 h 4275461"/>
                <a:gd name="connsiteX122" fmla="*/ 3453305 w 3619883"/>
                <a:gd name="connsiteY122" fmla="*/ 7440 h 4275461"/>
                <a:gd name="connsiteX123" fmla="*/ 3496571 w 3619883"/>
                <a:gd name="connsiteY123" fmla="*/ 27182 h 4275461"/>
                <a:gd name="connsiteX124" fmla="*/ 3602117 w 3619883"/>
                <a:gd name="connsiteY124" fmla="*/ 132521 h 4275461"/>
                <a:gd name="connsiteX125" fmla="*/ 3619883 w 3619883"/>
                <a:gd name="connsiteY125" fmla="*/ 140049 h 4275461"/>
                <a:gd name="connsiteX126" fmla="*/ 3619883 w 3619883"/>
                <a:gd name="connsiteY12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515810 w 3619883"/>
                <a:gd name="connsiteY8" fmla="*/ 3951392 h 4275461"/>
                <a:gd name="connsiteX9" fmla="*/ 2338025 w 3619883"/>
                <a:gd name="connsiteY9" fmla="*/ 3951392 h 4275461"/>
                <a:gd name="connsiteX10" fmla="*/ 2338025 w 3619883"/>
                <a:gd name="connsiteY10" fmla="*/ 4128157 h 4275461"/>
                <a:gd name="connsiteX11" fmla="*/ 2395120 w 3619883"/>
                <a:gd name="connsiteY11" fmla="*/ 4128157 h 4275461"/>
                <a:gd name="connsiteX12" fmla="*/ 2337697 w 3619883"/>
                <a:gd name="connsiteY12" fmla="*/ 4275461 h 4275461"/>
                <a:gd name="connsiteX13" fmla="*/ 2150155 w 3619883"/>
                <a:gd name="connsiteY13" fmla="*/ 4275461 h 4275461"/>
                <a:gd name="connsiteX14" fmla="*/ 2150155 w 3619883"/>
                <a:gd name="connsiteY14" fmla="*/ 4128157 h 4275461"/>
                <a:gd name="connsiteX15" fmla="*/ 2204852 w 3619883"/>
                <a:gd name="connsiteY15" fmla="*/ 4128157 h 4275461"/>
                <a:gd name="connsiteX16" fmla="*/ 2204852 w 3619883"/>
                <a:gd name="connsiteY16" fmla="*/ 3951392 h 4275461"/>
                <a:gd name="connsiteX17" fmla="*/ 2027068 w 3619883"/>
                <a:gd name="connsiteY17" fmla="*/ 3951392 h 4275461"/>
                <a:gd name="connsiteX18" fmla="*/ 2027068 w 3619883"/>
                <a:gd name="connsiteY18" fmla="*/ 4128157 h 4275461"/>
                <a:gd name="connsiteX19" fmla="*/ 2079759 w 3619883"/>
                <a:gd name="connsiteY19" fmla="*/ 4128157 h 4275461"/>
                <a:gd name="connsiteX20" fmla="*/ 2079759 w 3619883"/>
                <a:gd name="connsiteY20" fmla="*/ 4275461 h 4275461"/>
                <a:gd name="connsiteX21" fmla="*/ 1824703 w 3619883"/>
                <a:gd name="connsiteY21" fmla="*/ 4275461 h 4275461"/>
                <a:gd name="connsiteX22" fmla="*/ 1834468 w 3619883"/>
                <a:gd name="connsiteY22" fmla="*/ 4128157 h 4275461"/>
                <a:gd name="connsiteX23" fmla="*/ 1893894 w 3619883"/>
                <a:gd name="connsiteY23" fmla="*/ 4128157 h 4275461"/>
                <a:gd name="connsiteX24" fmla="*/ 1893894 w 3619883"/>
                <a:gd name="connsiteY24" fmla="*/ 3951392 h 4275461"/>
                <a:gd name="connsiteX25" fmla="*/ 1716110 w 3619883"/>
                <a:gd name="connsiteY25" fmla="*/ 3951392 h 4275461"/>
                <a:gd name="connsiteX26" fmla="*/ 1716110 w 3619883"/>
                <a:gd name="connsiteY26" fmla="*/ 4006431 h 4275461"/>
                <a:gd name="connsiteX27" fmla="*/ 1703447 w 3619883"/>
                <a:gd name="connsiteY27" fmla="*/ 4007960 h 4275461"/>
                <a:gd name="connsiteX28" fmla="*/ 1716110 w 3619883"/>
                <a:gd name="connsiteY28" fmla="*/ 4044284 h 4275461"/>
                <a:gd name="connsiteX29" fmla="*/ 1716110 w 3619883"/>
                <a:gd name="connsiteY29" fmla="*/ 4128157 h 4275461"/>
                <a:gd name="connsiteX30" fmla="*/ 1745346 w 3619883"/>
                <a:gd name="connsiteY30" fmla="*/ 4128157 h 4275461"/>
                <a:gd name="connsiteX31" fmla="*/ 1796694 w 3619883"/>
                <a:gd name="connsiteY31" fmla="*/ 4275461 h 4275461"/>
                <a:gd name="connsiteX32" fmla="*/ 1558844 w 3619883"/>
                <a:gd name="connsiteY32" fmla="*/ 4275461 h 4275461"/>
                <a:gd name="connsiteX33" fmla="*/ 1517252 w 3619883"/>
                <a:gd name="connsiteY33" fmla="*/ 4128157 h 4275461"/>
                <a:gd name="connsiteX34" fmla="*/ 1582936 w 3619883"/>
                <a:gd name="connsiteY34" fmla="*/ 4128157 h 4275461"/>
                <a:gd name="connsiteX35" fmla="*/ 1582936 w 3619883"/>
                <a:gd name="connsiteY35" fmla="*/ 3951392 h 4275461"/>
                <a:gd name="connsiteX36" fmla="*/ 1405151 w 3619883"/>
                <a:gd name="connsiteY36" fmla="*/ 3951392 h 4275461"/>
                <a:gd name="connsiteX37" fmla="*/ 1405151 w 3619883"/>
                <a:gd name="connsiteY37" fmla="*/ 4128157 h 4275461"/>
                <a:gd name="connsiteX38" fmla="*/ 1468988 w 3619883"/>
                <a:gd name="connsiteY38" fmla="*/ 4128157 h 4275461"/>
                <a:gd name="connsiteX39" fmla="*/ 1427396 w 3619883"/>
                <a:gd name="connsiteY39" fmla="*/ 4275461 h 4275461"/>
                <a:gd name="connsiteX40" fmla="*/ 1210751 w 3619883"/>
                <a:gd name="connsiteY40" fmla="*/ 4275461 h 4275461"/>
                <a:gd name="connsiteX41" fmla="*/ 1210751 w 3619883"/>
                <a:gd name="connsiteY41" fmla="*/ 4128157 h 4275461"/>
                <a:gd name="connsiteX42" fmla="*/ 1271978 w 3619883"/>
                <a:gd name="connsiteY42" fmla="*/ 4128157 h 4275461"/>
                <a:gd name="connsiteX43" fmla="*/ 1271978 w 3619883"/>
                <a:gd name="connsiteY43" fmla="*/ 3951392 h 4275461"/>
                <a:gd name="connsiteX44" fmla="*/ 1094193 w 3619883"/>
                <a:gd name="connsiteY44" fmla="*/ 3951392 h 4275461"/>
                <a:gd name="connsiteX45" fmla="*/ 1094193 w 3619883"/>
                <a:gd name="connsiteY45" fmla="*/ 4128157 h 4275461"/>
                <a:gd name="connsiteX46" fmla="*/ 1140354 w 3619883"/>
                <a:gd name="connsiteY46" fmla="*/ 4128157 h 4275461"/>
                <a:gd name="connsiteX47" fmla="*/ 1140354 w 3619883"/>
                <a:gd name="connsiteY47" fmla="*/ 4275461 h 4275461"/>
                <a:gd name="connsiteX48" fmla="*/ 953807 w 3619883"/>
                <a:gd name="connsiteY48" fmla="*/ 4275461 h 4275461"/>
                <a:gd name="connsiteX49" fmla="*/ 912215 w 3619883"/>
                <a:gd name="connsiteY49" fmla="*/ 4128157 h 4275461"/>
                <a:gd name="connsiteX50" fmla="*/ 961020 w 3619883"/>
                <a:gd name="connsiteY50" fmla="*/ 4128157 h 4275461"/>
                <a:gd name="connsiteX51" fmla="*/ 961020 w 3619883"/>
                <a:gd name="connsiteY51" fmla="*/ 3951392 h 4275461"/>
                <a:gd name="connsiteX52" fmla="*/ 783235 w 3619883"/>
                <a:gd name="connsiteY52" fmla="*/ 3951392 h 4275461"/>
                <a:gd name="connsiteX53" fmla="*/ 783235 w 3619883"/>
                <a:gd name="connsiteY53" fmla="*/ 4128157 h 4275461"/>
                <a:gd name="connsiteX54" fmla="*/ 871024 w 3619883"/>
                <a:gd name="connsiteY54" fmla="*/ 4128157 h 4275461"/>
                <a:gd name="connsiteX55" fmla="*/ 829432 w 3619883"/>
                <a:gd name="connsiteY55" fmla="*/ 4275461 h 4275461"/>
                <a:gd name="connsiteX56" fmla="*/ 611484 w 3619883"/>
                <a:gd name="connsiteY56" fmla="*/ 4275461 h 4275461"/>
                <a:gd name="connsiteX57" fmla="*/ 621247 w 3619883"/>
                <a:gd name="connsiteY57" fmla="*/ 4128157 h 4275461"/>
                <a:gd name="connsiteX58" fmla="*/ 650062 w 3619883"/>
                <a:gd name="connsiteY58" fmla="*/ 4128157 h 4275461"/>
                <a:gd name="connsiteX59" fmla="*/ 650062 w 3619883"/>
                <a:gd name="connsiteY59" fmla="*/ 3951392 h 4275461"/>
                <a:gd name="connsiteX60" fmla="*/ 472277 w 3619883"/>
                <a:gd name="connsiteY60" fmla="*/ 3951392 h 4275461"/>
                <a:gd name="connsiteX61" fmla="*/ 472277 w 3619883"/>
                <a:gd name="connsiteY61" fmla="*/ 4128157 h 4275461"/>
                <a:gd name="connsiteX62" fmla="*/ 522650 w 3619883"/>
                <a:gd name="connsiteY62" fmla="*/ 4128157 h 4275461"/>
                <a:gd name="connsiteX63" fmla="*/ 573998 w 3619883"/>
                <a:gd name="connsiteY63" fmla="*/ 4275461 h 4275461"/>
                <a:gd name="connsiteX64" fmla="*/ 336164 w 3619883"/>
                <a:gd name="connsiteY64" fmla="*/ 4275461 h 4275461"/>
                <a:gd name="connsiteX65" fmla="*/ 294572 w 3619883"/>
                <a:gd name="connsiteY65" fmla="*/ 4128157 h 4275461"/>
                <a:gd name="connsiteX66" fmla="*/ 339106 w 3619883"/>
                <a:gd name="connsiteY66" fmla="*/ 4128157 h 4275461"/>
                <a:gd name="connsiteX67" fmla="*/ 339106 w 3619883"/>
                <a:gd name="connsiteY67" fmla="*/ 3951392 h 4275461"/>
                <a:gd name="connsiteX68" fmla="*/ 161321 w 3619883"/>
                <a:gd name="connsiteY68" fmla="*/ 3951392 h 4275461"/>
                <a:gd name="connsiteX69" fmla="*/ 161321 w 3619883"/>
                <a:gd name="connsiteY69" fmla="*/ 4128157 h 4275461"/>
                <a:gd name="connsiteX70" fmla="*/ 230914 w 3619883"/>
                <a:gd name="connsiteY70" fmla="*/ 4128157 h 4275461"/>
                <a:gd name="connsiteX71" fmla="*/ 189322 w 3619883"/>
                <a:gd name="connsiteY71" fmla="*/ 4275461 h 4275461"/>
                <a:gd name="connsiteX72" fmla="*/ 0 w 3619883"/>
                <a:gd name="connsiteY72" fmla="*/ 4275461 h 4275461"/>
                <a:gd name="connsiteX73" fmla="*/ 0 w 3619883"/>
                <a:gd name="connsiteY73" fmla="*/ 42229 h 4275461"/>
                <a:gd name="connsiteX74" fmla="*/ 42464 w 3619883"/>
                <a:gd name="connsiteY74" fmla="*/ 40518 h 4275461"/>
                <a:gd name="connsiteX75" fmla="*/ 137733 w 3619883"/>
                <a:gd name="connsiteY75" fmla="*/ 35355 h 4275461"/>
                <a:gd name="connsiteX76" fmla="*/ 270565 w 3619883"/>
                <a:gd name="connsiteY76" fmla="*/ 29759 h 4275461"/>
                <a:gd name="connsiteX77" fmla="*/ 479734 w 3619883"/>
                <a:gd name="connsiteY77" fmla="*/ 45455 h 4275461"/>
                <a:gd name="connsiteX78" fmla="*/ 524103 w 3619883"/>
                <a:gd name="connsiteY78" fmla="*/ 41625 h 4275461"/>
                <a:gd name="connsiteX79" fmla="*/ 624416 w 3619883"/>
                <a:gd name="connsiteY79" fmla="*/ 22696 h 4275461"/>
                <a:gd name="connsiteX80" fmla="*/ 657762 w 3619883"/>
                <a:gd name="connsiteY80" fmla="*/ 18351 h 4275461"/>
                <a:gd name="connsiteX81" fmla="*/ 690557 w 3619883"/>
                <a:gd name="connsiteY81" fmla="*/ 25792 h 4275461"/>
                <a:gd name="connsiteX82" fmla="*/ 745123 w 3619883"/>
                <a:gd name="connsiteY82" fmla="*/ 40157 h 4275461"/>
                <a:gd name="connsiteX83" fmla="*/ 789493 w 3619883"/>
                <a:gd name="connsiteY83" fmla="*/ 36327 h 4275461"/>
                <a:gd name="connsiteX84" fmla="*/ 854255 w 3619883"/>
                <a:gd name="connsiteY84" fmla="*/ 68887 h 4275461"/>
                <a:gd name="connsiteX85" fmla="*/ 897520 w 3619883"/>
                <a:gd name="connsiteY85" fmla="*/ 88629 h 4275461"/>
                <a:gd name="connsiteX86" fmla="*/ 940510 w 3619883"/>
                <a:gd name="connsiteY86" fmla="*/ 114265 h 4275461"/>
                <a:gd name="connsiteX87" fmla="*/ 1082712 w 3619883"/>
                <a:gd name="connsiteY87" fmla="*/ 144543 h 4275461"/>
                <a:gd name="connsiteX88" fmla="*/ 1205348 w 3619883"/>
                <a:gd name="connsiteY88" fmla="*/ 120753 h 4275461"/>
                <a:gd name="connsiteX89" fmla="*/ 1271764 w 3619883"/>
                <a:gd name="connsiteY89" fmla="*/ 117956 h 4275461"/>
                <a:gd name="connsiteX90" fmla="*/ 1315583 w 3619883"/>
                <a:gd name="connsiteY90" fmla="*/ 125912 h 4275461"/>
                <a:gd name="connsiteX91" fmla="*/ 1359125 w 3619883"/>
                <a:gd name="connsiteY91" fmla="*/ 139761 h 4275461"/>
                <a:gd name="connsiteX92" fmla="*/ 1391919 w 3619883"/>
                <a:gd name="connsiteY92" fmla="*/ 147202 h 4275461"/>
                <a:gd name="connsiteX93" fmla="*/ 1436563 w 3619883"/>
                <a:gd name="connsiteY93" fmla="*/ 137480 h 4275461"/>
                <a:gd name="connsiteX94" fmla="*/ 1471566 w 3619883"/>
                <a:gd name="connsiteY94" fmla="*/ 97777 h 4275461"/>
                <a:gd name="connsiteX95" fmla="*/ 1505739 w 3619883"/>
                <a:gd name="connsiteY95" fmla="*/ 75753 h 4275461"/>
                <a:gd name="connsiteX96" fmla="*/ 1590891 w 3619883"/>
                <a:gd name="connsiteY96" fmla="*/ 144702 h 4275461"/>
                <a:gd name="connsiteX97" fmla="*/ 1625616 w 3619883"/>
                <a:gd name="connsiteY97" fmla="*/ 110893 h 4275461"/>
                <a:gd name="connsiteX98" fmla="*/ 1658964 w 3619883"/>
                <a:gd name="connsiteY98" fmla="*/ 106547 h 4275461"/>
                <a:gd name="connsiteX99" fmla="*/ 1746598 w 3619883"/>
                <a:gd name="connsiteY99" fmla="*/ 122460 h 4275461"/>
                <a:gd name="connsiteX100" fmla="*/ 1811913 w 3619883"/>
                <a:gd name="connsiteY100" fmla="*/ 143234 h 4275461"/>
                <a:gd name="connsiteX101" fmla="*/ 1856557 w 3619883"/>
                <a:gd name="connsiteY101" fmla="*/ 133511 h 4275461"/>
                <a:gd name="connsiteX102" fmla="*/ 2066003 w 3619883"/>
                <a:gd name="connsiteY102" fmla="*/ 143313 h 4275461"/>
                <a:gd name="connsiteX103" fmla="*/ 2177615 w 3619883"/>
                <a:gd name="connsiteY103" fmla="*/ 119007 h 4275461"/>
                <a:gd name="connsiteX104" fmla="*/ 2255883 w 3619883"/>
                <a:gd name="connsiteY104" fmla="*/ 99047 h 4275461"/>
                <a:gd name="connsiteX105" fmla="*/ 2344622 w 3619883"/>
                <a:gd name="connsiteY105" fmla="*/ 91388 h 4275461"/>
                <a:gd name="connsiteX106" fmla="*/ 2455682 w 3619883"/>
                <a:gd name="connsiteY106" fmla="*/ 78869 h 4275461"/>
                <a:gd name="connsiteX107" fmla="*/ 2632609 w 3619883"/>
                <a:gd name="connsiteY107" fmla="*/ 75338 h 4275461"/>
                <a:gd name="connsiteX108" fmla="*/ 2742291 w 3619883"/>
                <a:gd name="connsiteY108" fmla="*/ 92282 h 4275461"/>
                <a:gd name="connsiteX109" fmla="*/ 2851974 w 3619883"/>
                <a:gd name="connsiteY109" fmla="*/ 109227 h 4275461"/>
                <a:gd name="connsiteX110" fmla="*/ 2907643 w 3619883"/>
                <a:gd name="connsiteY110" fmla="*/ 100020 h 4275461"/>
                <a:gd name="connsiteX111" fmla="*/ 2944022 w 3619883"/>
                <a:gd name="connsiteY111" fmla="*/ 30853 h 4275461"/>
                <a:gd name="connsiteX112" fmla="*/ 3022289 w 3619883"/>
                <a:gd name="connsiteY112" fmla="*/ 10893 h 4275461"/>
                <a:gd name="connsiteX113" fmla="*/ 3054807 w 3619883"/>
                <a:gd name="connsiteY113" fmla="*/ 24226 h 4275461"/>
                <a:gd name="connsiteX114" fmla="*/ 3141892 w 3619883"/>
                <a:gd name="connsiteY114" fmla="*/ 51925 h 4275461"/>
                <a:gd name="connsiteX115" fmla="*/ 3185711 w 3619883"/>
                <a:gd name="connsiteY115" fmla="*/ 59881 h 4275461"/>
                <a:gd name="connsiteX116" fmla="*/ 3219056 w 3619883"/>
                <a:gd name="connsiteY116" fmla="*/ 55536 h 4275461"/>
                <a:gd name="connsiteX117" fmla="*/ 3263425 w 3619883"/>
                <a:gd name="connsiteY117" fmla="*/ 51706 h 4275461"/>
                <a:gd name="connsiteX118" fmla="*/ 3296219 w 3619883"/>
                <a:gd name="connsiteY118" fmla="*/ 59147 h 4275461"/>
                <a:gd name="connsiteX119" fmla="*/ 3319094 w 3619883"/>
                <a:gd name="connsiteY119" fmla="*/ 42500 h 4275461"/>
                <a:gd name="connsiteX120" fmla="*/ 3420511 w 3619883"/>
                <a:gd name="connsiteY120" fmla="*/ 0 h 4275461"/>
                <a:gd name="connsiteX121" fmla="*/ 3453305 w 3619883"/>
                <a:gd name="connsiteY121" fmla="*/ 7440 h 4275461"/>
                <a:gd name="connsiteX122" fmla="*/ 3496571 w 3619883"/>
                <a:gd name="connsiteY122" fmla="*/ 27182 h 4275461"/>
                <a:gd name="connsiteX123" fmla="*/ 3602117 w 3619883"/>
                <a:gd name="connsiteY123" fmla="*/ 132521 h 4275461"/>
                <a:gd name="connsiteX124" fmla="*/ 3619883 w 3619883"/>
                <a:gd name="connsiteY124" fmla="*/ 140049 h 4275461"/>
                <a:gd name="connsiteX125" fmla="*/ 3619883 w 3619883"/>
                <a:gd name="connsiteY12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3951392 h 4275461"/>
                <a:gd name="connsiteX9" fmla="*/ 2338025 w 3619883"/>
                <a:gd name="connsiteY9" fmla="*/ 4128157 h 4275461"/>
                <a:gd name="connsiteX10" fmla="*/ 2395120 w 3619883"/>
                <a:gd name="connsiteY10" fmla="*/ 4128157 h 4275461"/>
                <a:gd name="connsiteX11" fmla="*/ 2337697 w 3619883"/>
                <a:gd name="connsiteY11" fmla="*/ 4275461 h 4275461"/>
                <a:gd name="connsiteX12" fmla="*/ 2150155 w 3619883"/>
                <a:gd name="connsiteY12" fmla="*/ 4275461 h 4275461"/>
                <a:gd name="connsiteX13" fmla="*/ 2150155 w 3619883"/>
                <a:gd name="connsiteY13" fmla="*/ 4128157 h 4275461"/>
                <a:gd name="connsiteX14" fmla="*/ 2204852 w 3619883"/>
                <a:gd name="connsiteY14" fmla="*/ 4128157 h 4275461"/>
                <a:gd name="connsiteX15" fmla="*/ 2204852 w 3619883"/>
                <a:gd name="connsiteY15" fmla="*/ 3951392 h 4275461"/>
                <a:gd name="connsiteX16" fmla="*/ 2027068 w 3619883"/>
                <a:gd name="connsiteY16" fmla="*/ 3951392 h 4275461"/>
                <a:gd name="connsiteX17" fmla="*/ 2027068 w 3619883"/>
                <a:gd name="connsiteY17" fmla="*/ 4128157 h 4275461"/>
                <a:gd name="connsiteX18" fmla="*/ 2079759 w 3619883"/>
                <a:gd name="connsiteY18" fmla="*/ 4128157 h 4275461"/>
                <a:gd name="connsiteX19" fmla="*/ 2079759 w 3619883"/>
                <a:gd name="connsiteY19" fmla="*/ 4275461 h 4275461"/>
                <a:gd name="connsiteX20" fmla="*/ 1824703 w 3619883"/>
                <a:gd name="connsiteY20" fmla="*/ 4275461 h 4275461"/>
                <a:gd name="connsiteX21" fmla="*/ 1834468 w 3619883"/>
                <a:gd name="connsiteY21" fmla="*/ 4128157 h 4275461"/>
                <a:gd name="connsiteX22" fmla="*/ 1893894 w 3619883"/>
                <a:gd name="connsiteY22" fmla="*/ 4128157 h 4275461"/>
                <a:gd name="connsiteX23" fmla="*/ 1893894 w 3619883"/>
                <a:gd name="connsiteY23" fmla="*/ 3951392 h 4275461"/>
                <a:gd name="connsiteX24" fmla="*/ 1716110 w 3619883"/>
                <a:gd name="connsiteY24" fmla="*/ 3951392 h 4275461"/>
                <a:gd name="connsiteX25" fmla="*/ 1716110 w 3619883"/>
                <a:gd name="connsiteY25" fmla="*/ 4006431 h 4275461"/>
                <a:gd name="connsiteX26" fmla="*/ 1703447 w 3619883"/>
                <a:gd name="connsiteY26" fmla="*/ 4007960 h 4275461"/>
                <a:gd name="connsiteX27" fmla="*/ 1716110 w 3619883"/>
                <a:gd name="connsiteY27" fmla="*/ 4044284 h 4275461"/>
                <a:gd name="connsiteX28" fmla="*/ 1716110 w 3619883"/>
                <a:gd name="connsiteY28" fmla="*/ 4128157 h 4275461"/>
                <a:gd name="connsiteX29" fmla="*/ 1745346 w 3619883"/>
                <a:gd name="connsiteY29" fmla="*/ 4128157 h 4275461"/>
                <a:gd name="connsiteX30" fmla="*/ 1796694 w 3619883"/>
                <a:gd name="connsiteY30" fmla="*/ 4275461 h 4275461"/>
                <a:gd name="connsiteX31" fmla="*/ 1558844 w 3619883"/>
                <a:gd name="connsiteY31" fmla="*/ 4275461 h 4275461"/>
                <a:gd name="connsiteX32" fmla="*/ 1517252 w 3619883"/>
                <a:gd name="connsiteY32" fmla="*/ 4128157 h 4275461"/>
                <a:gd name="connsiteX33" fmla="*/ 1582936 w 3619883"/>
                <a:gd name="connsiteY33" fmla="*/ 4128157 h 4275461"/>
                <a:gd name="connsiteX34" fmla="*/ 1582936 w 3619883"/>
                <a:gd name="connsiteY34" fmla="*/ 3951392 h 4275461"/>
                <a:gd name="connsiteX35" fmla="*/ 1405151 w 3619883"/>
                <a:gd name="connsiteY35" fmla="*/ 3951392 h 4275461"/>
                <a:gd name="connsiteX36" fmla="*/ 1405151 w 3619883"/>
                <a:gd name="connsiteY36" fmla="*/ 4128157 h 4275461"/>
                <a:gd name="connsiteX37" fmla="*/ 1468988 w 3619883"/>
                <a:gd name="connsiteY37" fmla="*/ 4128157 h 4275461"/>
                <a:gd name="connsiteX38" fmla="*/ 1427396 w 3619883"/>
                <a:gd name="connsiteY38" fmla="*/ 4275461 h 4275461"/>
                <a:gd name="connsiteX39" fmla="*/ 1210751 w 3619883"/>
                <a:gd name="connsiteY39" fmla="*/ 4275461 h 4275461"/>
                <a:gd name="connsiteX40" fmla="*/ 1210751 w 3619883"/>
                <a:gd name="connsiteY40" fmla="*/ 4128157 h 4275461"/>
                <a:gd name="connsiteX41" fmla="*/ 1271978 w 3619883"/>
                <a:gd name="connsiteY41" fmla="*/ 4128157 h 4275461"/>
                <a:gd name="connsiteX42" fmla="*/ 1271978 w 3619883"/>
                <a:gd name="connsiteY42" fmla="*/ 3951392 h 4275461"/>
                <a:gd name="connsiteX43" fmla="*/ 1094193 w 3619883"/>
                <a:gd name="connsiteY43" fmla="*/ 3951392 h 4275461"/>
                <a:gd name="connsiteX44" fmla="*/ 1094193 w 3619883"/>
                <a:gd name="connsiteY44" fmla="*/ 4128157 h 4275461"/>
                <a:gd name="connsiteX45" fmla="*/ 1140354 w 3619883"/>
                <a:gd name="connsiteY45" fmla="*/ 4128157 h 4275461"/>
                <a:gd name="connsiteX46" fmla="*/ 1140354 w 3619883"/>
                <a:gd name="connsiteY46" fmla="*/ 4275461 h 4275461"/>
                <a:gd name="connsiteX47" fmla="*/ 953807 w 3619883"/>
                <a:gd name="connsiteY47" fmla="*/ 4275461 h 4275461"/>
                <a:gd name="connsiteX48" fmla="*/ 912215 w 3619883"/>
                <a:gd name="connsiteY48" fmla="*/ 4128157 h 4275461"/>
                <a:gd name="connsiteX49" fmla="*/ 961020 w 3619883"/>
                <a:gd name="connsiteY49" fmla="*/ 4128157 h 4275461"/>
                <a:gd name="connsiteX50" fmla="*/ 961020 w 3619883"/>
                <a:gd name="connsiteY50" fmla="*/ 3951392 h 4275461"/>
                <a:gd name="connsiteX51" fmla="*/ 783235 w 3619883"/>
                <a:gd name="connsiteY51" fmla="*/ 3951392 h 4275461"/>
                <a:gd name="connsiteX52" fmla="*/ 783235 w 3619883"/>
                <a:gd name="connsiteY52" fmla="*/ 4128157 h 4275461"/>
                <a:gd name="connsiteX53" fmla="*/ 871024 w 3619883"/>
                <a:gd name="connsiteY53" fmla="*/ 4128157 h 4275461"/>
                <a:gd name="connsiteX54" fmla="*/ 829432 w 3619883"/>
                <a:gd name="connsiteY54" fmla="*/ 4275461 h 4275461"/>
                <a:gd name="connsiteX55" fmla="*/ 611484 w 3619883"/>
                <a:gd name="connsiteY55" fmla="*/ 4275461 h 4275461"/>
                <a:gd name="connsiteX56" fmla="*/ 621247 w 3619883"/>
                <a:gd name="connsiteY56" fmla="*/ 4128157 h 4275461"/>
                <a:gd name="connsiteX57" fmla="*/ 650062 w 3619883"/>
                <a:gd name="connsiteY57" fmla="*/ 4128157 h 4275461"/>
                <a:gd name="connsiteX58" fmla="*/ 650062 w 3619883"/>
                <a:gd name="connsiteY58" fmla="*/ 3951392 h 4275461"/>
                <a:gd name="connsiteX59" fmla="*/ 472277 w 3619883"/>
                <a:gd name="connsiteY59" fmla="*/ 3951392 h 4275461"/>
                <a:gd name="connsiteX60" fmla="*/ 472277 w 3619883"/>
                <a:gd name="connsiteY60" fmla="*/ 4128157 h 4275461"/>
                <a:gd name="connsiteX61" fmla="*/ 522650 w 3619883"/>
                <a:gd name="connsiteY61" fmla="*/ 4128157 h 4275461"/>
                <a:gd name="connsiteX62" fmla="*/ 573998 w 3619883"/>
                <a:gd name="connsiteY62" fmla="*/ 4275461 h 4275461"/>
                <a:gd name="connsiteX63" fmla="*/ 336164 w 3619883"/>
                <a:gd name="connsiteY63" fmla="*/ 4275461 h 4275461"/>
                <a:gd name="connsiteX64" fmla="*/ 294572 w 3619883"/>
                <a:gd name="connsiteY64" fmla="*/ 4128157 h 4275461"/>
                <a:gd name="connsiteX65" fmla="*/ 339106 w 3619883"/>
                <a:gd name="connsiteY65" fmla="*/ 4128157 h 4275461"/>
                <a:gd name="connsiteX66" fmla="*/ 339106 w 3619883"/>
                <a:gd name="connsiteY66" fmla="*/ 3951392 h 4275461"/>
                <a:gd name="connsiteX67" fmla="*/ 161321 w 3619883"/>
                <a:gd name="connsiteY67" fmla="*/ 3951392 h 4275461"/>
                <a:gd name="connsiteX68" fmla="*/ 161321 w 3619883"/>
                <a:gd name="connsiteY68" fmla="*/ 4128157 h 4275461"/>
                <a:gd name="connsiteX69" fmla="*/ 230914 w 3619883"/>
                <a:gd name="connsiteY69" fmla="*/ 4128157 h 4275461"/>
                <a:gd name="connsiteX70" fmla="*/ 189322 w 3619883"/>
                <a:gd name="connsiteY70" fmla="*/ 4275461 h 4275461"/>
                <a:gd name="connsiteX71" fmla="*/ 0 w 3619883"/>
                <a:gd name="connsiteY71" fmla="*/ 4275461 h 4275461"/>
                <a:gd name="connsiteX72" fmla="*/ 0 w 3619883"/>
                <a:gd name="connsiteY72" fmla="*/ 42229 h 4275461"/>
                <a:gd name="connsiteX73" fmla="*/ 42464 w 3619883"/>
                <a:gd name="connsiteY73" fmla="*/ 40518 h 4275461"/>
                <a:gd name="connsiteX74" fmla="*/ 137733 w 3619883"/>
                <a:gd name="connsiteY74" fmla="*/ 35355 h 4275461"/>
                <a:gd name="connsiteX75" fmla="*/ 270565 w 3619883"/>
                <a:gd name="connsiteY75" fmla="*/ 29759 h 4275461"/>
                <a:gd name="connsiteX76" fmla="*/ 479734 w 3619883"/>
                <a:gd name="connsiteY76" fmla="*/ 45455 h 4275461"/>
                <a:gd name="connsiteX77" fmla="*/ 524103 w 3619883"/>
                <a:gd name="connsiteY77" fmla="*/ 41625 h 4275461"/>
                <a:gd name="connsiteX78" fmla="*/ 624416 w 3619883"/>
                <a:gd name="connsiteY78" fmla="*/ 22696 h 4275461"/>
                <a:gd name="connsiteX79" fmla="*/ 657762 w 3619883"/>
                <a:gd name="connsiteY79" fmla="*/ 18351 h 4275461"/>
                <a:gd name="connsiteX80" fmla="*/ 690557 w 3619883"/>
                <a:gd name="connsiteY80" fmla="*/ 25792 h 4275461"/>
                <a:gd name="connsiteX81" fmla="*/ 745123 w 3619883"/>
                <a:gd name="connsiteY81" fmla="*/ 40157 h 4275461"/>
                <a:gd name="connsiteX82" fmla="*/ 789493 w 3619883"/>
                <a:gd name="connsiteY82" fmla="*/ 36327 h 4275461"/>
                <a:gd name="connsiteX83" fmla="*/ 854255 w 3619883"/>
                <a:gd name="connsiteY83" fmla="*/ 68887 h 4275461"/>
                <a:gd name="connsiteX84" fmla="*/ 897520 w 3619883"/>
                <a:gd name="connsiteY84" fmla="*/ 88629 h 4275461"/>
                <a:gd name="connsiteX85" fmla="*/ 940510 w 3619883"/>
                <a:gd name="connsiteY85" fmla="*/ 114265 h 4275461"/>
                <a:gd name="connsiteX86" fmla="*/ 1082712 w 3619883"/>
                <a:gd name="connsiteY86" fmla="*/ 144543 h 4275461"/>
                <a:gd name="connsiteX87" fmla="*/ 1205348 w 3619883"/>
                <a:gd name="connsiteY87" fmla="*/ 120753 h 4275461"/>
                <a:gd name="connsiteX88" fmla="*/ 1271764 w 3619883"/>
                <a:gd name="connsiteY88" fmla="*/ 117956 h 4275461"/>
                <a:gd name="connsiteX89" fmla="*/ 1315583 w 3619883"/>
                <a:gd name="connsiteY89" fmla="*/ 125912 h 4275461"/>
                <a:gd name="connsiteX90" fmla="*/ 1359125 w 3619883"/>
                <a:gd name="connsiteY90" fmla="*/ 139761 h 4275461"/>
                <a:gd name="connsiteX91" fmla="*/ 1391919 w 3619883"/>
                <a:gd name="connsiteY91" fmla="*/ 147202 h 4275461"/>
                <a:gd name="connsiteX92" fmla="*/ 1436563 w 3619883"/>
                <a:gd name="connsiteY92" fmla="*/ 137480 h 4275461"/>
                <a:gd name="connsiteX93" fmla="*/ 1471566 w 3619883"/>
                <a:gd name="connsiteY93" fmla="*/ 97777 h 4275461"/>
                <a:gd name="connsiteX94" fmla="*/ 1505739 w 3619883"/>
                <a:gd name="connsiteY94" fmla="*/ 75753 h 4275461"/>
                <a:gd name="connsiteX95" fmla="*/ 1590891 w 3619883"/>
                <a:gd name="connsiteY95" fmla="*/ 144702 h 4275461"/>
                <a:gd name="connsiteX96" fmla="*/ 1625616 w 3619883"/>
                <a:gd name="connsiteY96" fmla="*/ 110893 h 4275461"/>
                <a:gd name="connsiteX97" fmla="*/ 1658964 w 3619883"/>
                <a:gd name="connsiteY97" fmla="*/ 106547 h 4275461"/>
                <a:gd name="connsiteX98" fmla="*/ 1746598 w 3619883"/>
                <a:gd name="connsiteY98" fmla="*/ 122460 h 4275461"/>
                <a:gd name="connsiteX99" fmla="*/ 1811913 w 3619883"/>
                <a:gd name="connsiteY99" fmla="*/ 143234 h 4275461"/>
                <a:gd name="connsiteX100" fmla="*/ 1856557 w 3619883"/>
                <a:gd name="connsiteY100" fmla="*/ 133511 h 4275461"/>
                <a:gd name="connsiteX101" fmla="*/ 2066003 w 3619883"/>
                <a:gd name="connsiteY101" fmla="*/ 143313 h 4275461"/>
                <a:gd name="connsiteX102" fmla="*/ 2177615 w 3619883"/>
                <a:gd name="connsiteY102" fmla="*/ 119007 h 4275461"/>
                <a:gd name="connsiteX103" fmla="*/ 2255883 w 3619883"/>
                <a:gd name="connsiteY103" fmla="*/ 99047 h 4275461"/>
                <a:gd name="connsiteX104" fmla="*/ 2344622 w 3619883"/>
                <a:gd name="connsiteY104" fmla="*/ 91388 h 4275461"/>
                <a:gd name="connsiteX105" fmla="*/ 2455682 w 3619883"/>
                <a:gd name="connsiteY105" fmla="*/ 78869 h 4275461"/>
                <a:gd name="connsiteX106" fmla="*/ 2632609 w 3619883"/>
                <a:gd name="connsiteY106" fmla="*/ 75338 h 4275461"/>
                <a:gd name="connsiteX107" fmla="*/ 2742291 w 3619883"/>
                <a:gd name="connsiteY107" fmla="*/ 92282 h 4275461"/>
                <a:gd name="connsiteX108" fmla="*/ 2851974 w 3619883"/>
                <a:gd name="connsiteY108" fmla="*/ 109227 h 4275461"/>
                <a:gd name="connsiteX109" fmla="*/ 2907643 w 3619883"/>
                <a:gd name="connsiteY109" fmla="*/ 100020 h 4275461"/>
                <a:gd name="connsiteX110" fmla="*/ 2944022 w 3619883"/>
                <a:gd name="connsiteY110" fmla="*/ 30853 h 4275461"/>
                <a:gd name="connsiteX111" fmla="*/ 3022289 w 3619883"/>
                <a:gd name="connsiteY111" fmla="*/ 10893 h 4275461"/>
                <a:gd name="connsiteX112" fmla="*/ 3054807 w 3619883"/>
                <a:gd name="connsiteY112" fmla="*/ 24226 h 4275461"/>
                <a:gd name="connsiteX113" fmla="*/ 3141892 w 3619883"/>
                <a:gd name="connsiteY113" fmla="*/ 51925 h 4275461"/>
                <a:gd name="connsiteX114" fmla="*/ 3185711 w 3619883"/>
                <a:gd name="connsiteY114" fmla="*/ 59881 h 4275461"/>
                <a:gd name="connsiteX115" fmla="*/ 3219056 w 3619883"/>
                <a:gd name="connsiteY115" fmla="*/ 55536 h 4275461"/>
                <a:gd name="connsiteX116" fmla="*/ 3263425 w 3619883"/>
                <a:gd name="connsiteY116" fmla="*/ 51706 h 4275461"/>
                <a:gd name="connsiteX117" fmla="*/ 3296219 w 3619883"/>
                <a:gd name="connsiteY117" fmla="*/ 59147 h 4275461"/>
                <a:gd name="connsiteX118" fmla="*/ 3319094 w 3619883"/>
                <a:gd name="connsiteY118" fmla="*/ 42500 h 4275461"/>
                <a:gd name="connsiteX119" fmla="*/ 3420511 w 3619883"/>
                <a:gd name="connsiteY119" fmla="*/ 0 h 4275461"/>
                <a:gd name="connsiteX120" fmla="*/ 3453305 w 3619883"/>
                <a:gd name="connsiteY120" fmla="*/ 7440 h 4275461"/>
                <a:gd name="connsiteX121" fmla="*/ 3496571 w 3619883"/>
                <a:gd name="connsiteY121" fmla="*/ 27182 h 4275461"/>
                <a:gd name="connsiteX122" fmla="*/ 3602117 w 3619883"/>
                <a:gd name="connsiteY122" fmla="*/ 132521 h 4275461"/>
                <a:gd name="connsiteX123" fmla="*/ 3619883 w 3619883"/>
                <a:gd name="connsiteY123" fmla="*/ 140049 h 4275461"/>
                <a:gd name="connsiteX124" fmla="*/ 3619883 w 3619883"/>
                <a:gd name="connsiteY12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95120 w 3619883"/>
                <a:gd name="connsiteY9" fmla="*/ 4128157 h 4275461"/>
                <a:gd name="connsiteX10" fmla="*/ 2337697 w 3619883"/>
                <a:gd name="connsiteY10" fmla="*/ 4275461 h 4275461"/>
                <a:gd name="connsiteX11" fmla="*/ 2150155 w 3619883"/>
                <a:gd name="connsiteY11" fmla="*/ 4275461 h 4275461"/>
                <a:gd name="connsiteX12" fmla="*/ 2150155 w 3619883"/>
                <a:gd name="connsiteY12" fmla="*/ 4128157 h 4275461"/>
                <a:gd name="connsiteX13" fmla="*/ 2204852 w 3619883"/>
                <a:gd name="connsiteY13" fmla="*/ 4128157 h 4275461"/>
                <a:gd name="connsiteX14" fmla="*/ 2204852 w 3619883"/>
                <a:gd name="connsiteY14" fmla="*/ 3951392 h 4275461"/>
                <a:gd name="connsiteX15" fmla="*/ 2027068 w 3619883"/>
                <a:gd name="connsiteY15" fmla="*/ 3951392 h 4275461"/>
                <a:gd name="connsiteX16" fmla="*/ 2027068 w 3619883"/>
                <a:gd name="connsiteY16" fmla="*/ 4128157 h 4275461"/>
                <a:gd name="connsiteX17" fmla="*/ 2079759 w 3619883"/>
                <a:gd name="connsiteY17" fmla="*/ 4128157 h 4275461"/>
                <a:gd name="connsiteX18" fmla="*/ 2079759 w 3619883"/>
                <a:gd name="connsiteY18" fmla="*/ 4275461 h 4275461"/>
                <a:gd name="connsiteX19" fmla="*/ 1824703 w 3619883"/>
                <a:gd name="connsiteY19" fmla="*/ 4275461 h 4275461"/>
                <a:gd name="connsiteX20" fmla="*/ 1834468 w 3619883"/>
                <a:gd name="connsiteY20" fmla="*/ 4128157 h 4275461"/>
                <a:gd name="connsiteX21" fmla="*/ 1893894 w 3619883"/>
                <a:gd name="connsiteY21" fmla="*/ 4128157 h 4275461"/>
                <a:gd name="connsiteX22" fmla="*/ 1893894 w 3619883"/>
                <a:gd name="connsiteY22" fmla="*/ 3951392 h 4275461"/>
                <a:gd name="connsiteX23" fmla="*/ 1716110 w 3619883"/>
                <a:gd name="connsiteY23" fmla="*/ 3951392 h 4275461"/>
                <a:gd name="connsiteX24" fmla="*/ 1716110 w 3619883"/>
                <a:gd name="connsiteY24" fmla="*/ 4006431 h 4275461"/>
                <a:gd name="connsiteX25" fmla="*/ 1703447 w 3619883"/>
                <a:gd name="connsiteY25" fmla="*/ 4007960 h 4275461"/>
                <a:gd name="connsiteX26" fmla="*/ 1716110 w 3619883"/>
                <a:gd name="connsiteY26" fmla="*/ 4044284 h 4275461"/>
                <a:gd name="connsiteX27" fmla="*/ 1716110 w 3619883"/>
                <a:gd name="connsiteY27" fmla="*/ 4128157 h 4275461"/>
                <a:gd name="connsiteX28" fmla="*/ 1745346 w 3619883"/>
                <a:gd name="connsiteY28" fmla="*/ 4128157 h 4275461"/>
                <a:gd name="connsiteX29" fmla="*/ 1796694 w 3619883"/>
                <a:gd name="connsiteY29" fmla="*/ 4275461 h 4275461"/>
                <a:gd name="connsiteX30" fmla="*/ 1558844 w 3619883"/>
                <a:gd name="connsiteY30" fmla="*/ 4275461 h 4275461"/>
                <a:gd name="connsiteX31" fmla="*/ 1517252 w 3619883"/>
                <a:gd name="connsiteY31" fmla="*/ 4128157 h 4275461"/>
                <a:gd name="connsiteX32" fmla="*/ 1582936 w 3619883"/>
                <a:gd name="connsiteY32" fmla="*/ 4128157 h 4275461"/>
                <a:gd name="connsiteX33" fmla="*/ 1582936 w 3619883"/>
                <a:gd name="connsiteY33" fmla="*/ 3951392 h 4275461"/>
                <a:gd name="connsiteX34" fmla="*/ 1405151 w 3619883"/>
                <a:gd name="connsiteY34" fmla="*/ 3951392 h 4275461"/>
                <a:gd name="connsiteX35" fmla="*/ 1405151 w 3619883"/>
                <a:gd name="connsiteY35" fmla="*/ 4128157 h 4275461"/>
                <a:gd name="connsiteX36" fmla="*/ 1468988 w 3619883"/>
                <a:gd name="connsiteY36" fmla="*/ 4128157 h 4275461"/>
                <a:gd name="connsiteX37" fmla="*/ 1427396 w 3619883"/>
                <a:gd name="connsiteY37" fmla="*/ 4275461 h 4275461"/>
                <a:gd name="connsiteX38" fmla="*/ 1210751 w 3619883"/>
                <a:gd name="connsiteY38" fmla="*/ 4275461 h 4275461"/>
                <a:gd name="connsiteX39" fmla="*/ 1210751 w 3619883"/>
                <a:gd name="connsiteY39" fmla="*/ 4128157 h 4275461"/>
                <a:gd name="connsiteX40" fmla="*/ 1271978 w 3619883"/>
                <a:gd name="connsiteY40" fmla="*/ 4128157 h 4275461"/>
                <a:gd name="connsiteX41" fmla="*/ 1271978 w 3619883"/>
                <a:gd name="connsiteY41" fmla="*/ 3951392 h 4275461"/>
                <a:gd name="connsiteX42" fmla="*/ 1094193 w 3619883"/>
                <a:gd name="connsiteY42" fmla="*/ 3951392 h 4275461"/>
                <a:gd name="connsiteX43" fmla="*/ 1094193 w 3619883"/>
                <a:gd name="connsiteY43" fmla="*/ 4128157 h 4275461"/>
                <a:gd name="connsiteX44" fmla="*/ 1140354 w 3619883"/>
                <a:gd name="connsiteY44" fmla="*/ 4128157 h 4275461"/>
                <a:gd name="connsiteX45" fmla="*/ 1140354 w 3619883"/>
                <a:gd name="connsiteY45" fmla="*/ 4275461 h 4275461"/>
                <a:gd name="connsiteX46" fmla="*/ 953807 w 3619883"/>
                <a:gd name="connsiteY46" fmla="*/ 4275461 h 4275461"/>
                <a:gd name="connsiteX47" fmla="*/ 912215 w 3619883"/>
                <a:gd name="connsiteY47" fmla="*/ 4128157 h 4275461"/>
                <a:gd name="connsiteX48" fmla="*/ 961020 w 3619883"/>
                <a:gd name="connsiteY48" fmla="*/ 4128157 h 4275461"/>
                <a:gd name="connsiteX49" fmla="*/ 961020 w 3619883"/>
                <a:gd name="connsiteY49" fmla="*/ 3951392 h 4275461"/>
                <a:gd name="connsiteX50" fmla="*/ 783235 w 3619883"/>
                <a:gd name="connsiteY50" fmla="*/ 3951392 h 4275461"/>
                <a:gd name="connsiteX51" fmla="*/ 783235 w 3619883"/>
                <a:gd name="connsiteY51" fmla="*/ 4128157 h 4275461"/>
                <a:gd name="connsiteX52" fmla="*/ 871024 w 3619883"/>
                <a:gd name="connsiteY52" fmla="*/ 4128157 h 4275461"/>
                <a:gd name="connsiteX53" fmla="*/ 829432 w 3619883"/>
                <a:gd name="connsiteY53" fmla="*/ 4275461 h 4275461"/>
                <a:gd name="connsiteX54" fmla="*/ 611484 w 3619883"/>
                <a:gd name="connsiteY54" fmla="*/ 4275461 h 4275461"/>
                <a:gd name="connsiteX55" fmla="*/ 621247 w 3619883"/>
                <a:gd name="connsiteY55" fmla="*/ 4128157 h 4275461"/>
                <a:gd name="connsiteX56" fmla="*/ 650062 w 3619883"/>
                <a:gd name="connsiteY56" fmla="*/ 4128157 h 4275461"/>
                <a:gd name="connsiteX57" fmla="*/ 650062 w 3619883"/>
                <a:gd name="connsiteY57" fmla="*/ 3951392 h 4275461"/>
                <a:gd name="connsiteX58" fmla="*/ 472277 w 3619883"/>
                <a:gd name="connsiteY58" fmla="*/ 3951392 h 4275461"/>
                <a:gd name="connsiteX59" fmla="*/ 472277 w 3619883"/>
                <a:gd name="connsiteY59" fmla="*/ 4128157 h 4275461"/>
                <a:gd name="connsiteX60" fmla="*/ 522650 w 3619883"/>
                <a:gd name="connsiteY60" fmla="*/ 4128157 h 4275461"/>
                <a:gd name="connsiteX61" fmla="*/ 573998 w 3619883"/>
                <a:gd name="connsiteY61" fmla="*/ 4275461 h 4275461"/>
                <a:gd name="connsiteX62" fmla="*/ 336164 w 3619883"/>
                <a:gd name="connsiteY62" fmla="*/ 4275461 h 4275461"/>
                <a:gd name="connsiteX63" fmla="*/ 294572 w 3619883"/>
                <a:gd name="connsiteY63" fmla="*/ 4128157 h 4275461"/>
                <a:gd name="connsiteX64" fmla="*/ 339106 w 3619883"/>
                <a:gd name="connsiteY64" fmla="*/ 4128157 h 4275461"/>
                <a:gd name="connsiteX65" fmla="*/ 339106 w 3619883"/>
                <a:gd name="connsiteY65" fmla="*/ 3951392 h 4275461"/>
                <a:gd name="connsiteX66" fmla="*/ 161321 w 3619883"/>
                <a:gd name="connsiteY66" fmla="*/ 3951392 h 4275461"/>
                <a:gd name="connsiteX67" fmla="*/ 161321 w 3619883"/>
                <a:gd name="connsiteY67" fmla="*/ 4128157 h 4275461"/>
                <a:gd name="connsiteX68" fmla="*/ 230914 w 3619883"/>
                <a:gd name="connsiteY68" fmla="*/ 4128157 h 4275461"/>
                <a:gd name="connsiteX69" fmla="*/ 189322 w 3619883"/>
                <a:gd name="connsiteY69" fmla="*/ 4275461 h 4275461"/>
                <a:gd name="connsiteX70" fmla="*/ 0 w 3619883"/>
                <a:gd name="connsiteY70" fmla="*/ 4275461 h 4275461"/>
                <a:gd name="connsiteX71" fmla="*/ 0 w 3619883"/>
                <a:gd name="connsiteY71" fmla="*/ 42229 h 4275461"/>
                <a:gd name="connsiteX72" fmla="*/ 42464 w 3619883"/>
                <a:gd name="connsiteY72" fmla="*/ 40518 h 4275461"/>
                <a:gd name="connsiteX73" fmla="*/ 137733 w 3619883"/>
                <a:gd name="connsiteY73" fmla="*/ 35355 h 4275461"/>
                <a:gd name="connsiteX74" fmla="*/ 270565 w 3619883"/>
                <a:gd name="connsiteY74" fmla="*/ 29759 h 4275461"/>
                <a:gd name="connsiteX75" fmla="*/ 479734 w 3619883"/>
                <a:gd name="connsiteY75" fmla="*/ 45455 h 4275461"/>
                <a:gd name="connsiteX76" fmla="*/ 524103 w 3619883"/>
                <a:gd name="connsiteY76" fmla="*/ 41625 h 4275461"/>
                <a:gd name="connsiteX77" fmla="*/ 624416 w 3619883"/>
                <a:gd name="connsiteY77" fmla="*/ 22696 h 4275461"/>
                <a:gd name="connsiteX78" fmla="*/ 657762 w 3619883"/>
                <a:gd name="connsiteY78" fmla="*/ 18351 h 4275461"/>
                <a:gd name="connsiteX79" fmla="*/ 690557 w 3619883"/>
                <a:gd name="connsiteY79" fmla="*/ 25792 h 4275461"/>
                <a:gd name="connsiteX80" fmla="*/ 745123 w 3619883"/>
                <a:gd name="connsiteY80" fmla="*/ 40157 h 4275461"/>
                <a:gd name="connsiteX81" fmla="*/ 789493 w 3619883"/>
                <a:gd name="connsiteY81" fmla="*/ 36327 h 4275461"/>
                <a:gd name="connsiteX82" fmla="*/ 854255 w 3619883"/>
                <a:gd name="connsiteY82" fmla="*/ 68887 h 4275461"/>
                <a:gd name="connsiteX83" fmla="*/ 897520 w 3619883"/>
                <a:gd name="connsiteY83" fmla="*/ 88629 h 4275461"/>
                <a:gd name="connsiteX84" fmla="*/ 940510 w 3619883"/>
                <a:gd name="connsiteY84" fmla="*/ 114265 h 4275461"/>
                <a:gd name="connsiteX85" fmla="*/ 1082712 w 3619883"/>
                <a:gd name="connsiteY85" fmla="*/ 144543 h 4275461"/>
                <a:gd name="connsiteX86" fmla="*/ 1205348 w 3619883"/>
                <a:gd name="connsiteY86" fmla="*/ 120753 h 4275461"/>
                <a:gd name="connsiteX87" fmla="*/ 1271764 w 3619883"/>
                <a:gd name="connsiteY87" fmla="*/ 117956 h 4275461"/>
                <a:gd name="connsiteX88" fmla="*/ 1315583 w 3619883"/>
                <a:gd name="connsiteY88" fmla="*/ 125912 h 4275461"/>
                <a:gd name="connsiteX89" fmla="*/ 1359125 w 3619883"/>
                <a:gd name="connsiteY89" fmla="*/ 139761 h 4275461"/>
                <a:gd name="connsiteX90" fmla="*/ 1391919 w 3619883"/>
                <a:gd name="connsiteY90" fmla="*/ 147202 h 4275461"/>
                <a:gd name="connsiteX91" fmla="*/ 1436563 w 3619883"/>
                <a:gd name="connsiteY91" fmla="*/ 137480 h 4275461"/>
                <a:gd name="connsiteX92" fmla="*/ 1471566 w 3619883"/>
                <a:gd name="connsiteY92" fmla="*/ 97777 h 4275461"/>
                <a:gd name="connsiteX93" fmla="*/ 1505739 w 3619883"/>
                <a:gd name="connsiteY93" fmla="*/ 75753 h 4275461"/>
                <a:gd name="connsiteX94" fmla="*/ 1590891 w 3619883"/>
                <a:gd name="connsiteY94" fmla="*/ 144702 h 4275461"/>
                <a:gd name="connsiteX95" fmla="*/ 1625616 w 3619883"/>
                <a:gd name="connsiteY95" fmla="*/ 110893 h 4275461"/>
                <a:gd name="connsiteX96" fmla="*/ 1658964 w 3619883"/>
                <a:gd name="connsiteY96" fmla="*/ 106547 h 4275461"/>
                <a:gd name="connsiteX97" fmla="*/ 1746598 w 3619883"/>
                <a:gd name="connsiteY97" fmla="*/ 122460 h 4275461"/>
                <a:gd name="connsiteX98" fmla="*/ 1811913 w 3619883"/>
                <a:gd name="connsiteY98" fmla="*/ 143234 h 4275461"/>
                <a:gd name="connsiteX99" fmla="*/ 1856557 w 3619883"/>
                <a:gd name="connsiteY99" fmla="*/ 133511 h 4275461"/>
                <a:gd name="connsiteX100" fmla="*/ 2066003 w 3619883"/>
                <a:gd name="connsiteY100" fmla="*/ 143313 h 4275461"/>
                <a:gd name="connsiteX101" fmla="*/ 2177615 w 3619883"/>
                <a:gd name="connsiteY101" fmla="*/ 119007 h 4275461"/>
                <a:gd name="connsiteX102" fmla="*/ 2255883 w 3619883"/>
                <a:gd name="connsiteY102" fmla="*/ 99047 h 4275461"/>
                <a:gd name="connsiteX103" fmla="*/ 2344622 w 3619883"/>
                <a:gd name="connsiteY103" fmla="*/ 91388 h 4275461"/>
                <a:gd name="connsiteX104" fmla="*/ 2455682 w 3619883"/>
                <a:gd name="connsiteY104" fmla="*/ 78869 h 4275461"/>
                <a:gd name="connsiteX105" fmla="*/ 2632609 w 3619883"/>
                <a:gd name="connsiteY105" fmla="*/ 75338 h 4275461"/>
                <a:gd name="connsiteX106" fmla="*/ 2742291 w 3619883"/>
                <a:gd name="connsiteY106" fmla="*/ 92282 h 4275461"/>
                <a:gd name="connsiteX107" fmla="*/ 2851974 w 3619883"/>
                <a:gd name="connsiteY107" fmla="*/ 109227 h 4275461"/>
                <a:gd name="connsiteX108" fmla="*/ 2907643 w 3619883"/>
                <a:gd name="connsiteY108" fmla="*/ 100020 h 4275461"/>
                <a:gd name="connsiteX109" fmla="*/ 2944022 w 3619883"/>
                <a:gd name="connsiteY109" fmla="*/ 30853 h 4275461"/>
                <a:gd name="connsiteX110" fmla="*/ 3022289 w 3619883"/>
                <a:gd name="connsiteY110" fmla="*/ 10893 h 4275461"/>
                <a:gd name="connsiteX111" fmla="*/ 3054807 w 3619883"/>
                <a:gd name="connsiteY111" fmla="*/ 24226 h 4275461"/>
                <a:gd name="connsiteX112" fmla="*/ 3141892 w 3619883"/>
                <a:gd name="connsiteY112" fmla="*/ 51925 h 4275461"/>
                <a:gd name="connsiteX113" fmla="*/ 3185711 w 3619883"/>
                <a:gd name="connsiteY113" fmla="*/ 59881 h 4275461"/>
                <a:gd name="connsiteX114" fmla="*/ 3219056 w 3619883"/>
                <a:gd name="connsiteY114" fmla="*/ 55536 h 4275461"/>
                <a:gd name="connsiteX115" fmla="*/ 3263425 w 3619883"/>
                <a:gd name="connsiteY115" fmla="*/ 51706 h 4275461"/>
                <a:gd name="connsiteX116" fmla="*/ 3296219 w 3619883"/>
                <a:gd name="connsiteY116" fmla="*/ 59147 h 4275461"/>
                <a:gd name="connsiteX117" fmla="*/ 3319094 w 3619883"/>
                <a:gd name="connsiteY117" fmla="*/ 42500 h 4275461"/>
                <a:gd name="connsiteX118" fmla="*/ 3420511 w 3619883"/>
                <a:gd name="connsiteY118" fmla="*/ 0 h 4275461"/>
                <a:gd name="connsiteX119" fmla="*/ 3453305 w 3619883"/>
                <a:gd name="connsiteY119" fmla="*/ 7440 h 4275461"/>
                <a:gd name="connsiteX120" fmla="*/ 3496571 w 3619883"/>
                <a:gd name="connsiteY120" fmla="*/ 27182 h 4275461"/>
                <a:gd name="connsiteX121" fmla="*/ 3602117 w 3619883"/>
                <a:gd name="connsiteY121" fmla="*/ 132521 h 4275461"/>
                <a:gd name="connsiteX122" fmla="*/ 3619883 w 3619883"/>
                <a:gd name="connsiteY122" fmla="*/ 140049 h 4275461"/>
                <a:gd name="connsiteX123" fmla="*/ 3619883 w 3619883"/>
                <a:gd name="connsiteY12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37697 w 3619883"/>
                <a:gd name="connsiteY9" fmla="*/ 4275461 h 4275461"/>
                <a:gd name="connsiteX10" fmla="*/ 2150155 w 3619883"/>
                <a:gd name="connsiteY10" fmla="*/ 4275461 h 4275461"/>
                <a:gd name="connsiteX11" fmla="*/ 2150155 w 3619883"/>
                <a:gd name="connsiteY11" fmla="*/ 4128157 h 4275461"/>
                <a:gd name="connsiteX12" fmla="*/ 2204852 w 3619883"/>
                <a:gd name="connsiteY12" fmla="*/ 4128157 h 4275461"/>
                <a:gd name="connsiteX13" fmla="*/ 2204852 w 3619883"/>
                <a:gd name="connsiteY13" fmla="*/ 3951392 h 4275461"/>
                <a:gd name="connsiteX14" fmla="*/ 2027068 w 3619883"/>
                <a:gd name="connsiteY14" fmla="*/ 3951392 h 4275461"/>
                <a:gd name="connsiteX15" fmla="*/ 2027068 w 3619883"/>
                <a:gd name="connsiteY15" fmla="*/ 4128157 h 4275461"/>
                <a:gd name="connsiteX16" fmla="*/ 2079759 w 3619883"/>
                <a:gd name="connsiteY16" fmla="*/ 4128157 h 4275461"/>
                <a:gd name="connsiteX17" fmla="*/ 2079759 w 3619883"/>
                <a:gd name="connsiteY17" fmla="*/ 4275461 h 4275461"/>
                <a:gd name="connsiteX18" fmla="*/ 1824703 w 3619883"/>
                <a:gd name="connsiteY18" fmla="*/ 4275461 h 4275461"/>
                <a:gd name="connsiteX19" fmla="*/ 1834468 w 3619883"/>
                <a:gd name="connsiteY19" fmla="*/ 4128157 h 4275461"/>
                <a:gd name="connsiteX20" fmla="*/ 1893894 w 3619883"/>
                <a:gd name="connsiteY20" fmla="*/ 4128157 h 4275461"/>
                <a:gd name="connsiteX21" fmla="*/ 1893894 w 3619883"/>
                <a:gd name="connsiteY21" fmla="*/ 3951392 h 4275461"/>
                <a:gd name="connsiteX22" fmla="*/ 1716110 w 3619883"/>
                <a:gd name="connsiteY22" fmla="*/ 3951392 h 4275461"/>
                <a:gd name="connsiteX23" fmla="*/ 1716110 w 3619883"/>
                <a:gd name="connsiteY23" fmla="*/ 4006431 h 4275461"/>
                <a:gd name="connsiteX24" fmla="*/ 1703447 w 3619883"/>
                <a:gd name="connsiteY24" fmla="*/ 4007960 h 4275461"/>
                <a:gd name="connsiteX25" fmla="*/ 1716110 w 3619883"/>
                <a:gd name="connsiteY25" fmla="*/ 4044284 h 4275461"/>
                <a:gd name="connsiteX26" fmla="*/ 1716110 w 3619883"/>
                <a:gd name="connsiteY26" fmla="*/ 4128157 h 4275461"/>
                <a:gd name="connsiteX27" fmla="*/ 1745346 w 3619883"/>
                <a:gd name="connsiteY27" fmla="*/ 4128157 h 4275461"/>
                <a:gd name="connsiteX28" fmla="*/ 1796694 w 3619883"/>
                <a:gd name="connsiteY28" fmla="*/ 4275461 h 4275461"/>
                <a:gd name="connsiteX29" fmla="*/ 1558844 w 3619883"/>
                <a:gd name="connsiteY29" fmla="*/ 4275461 h 4275461"/>
                <a:gd name="connsiteX30" fmla="*/ 1517252 w 3619883"/>
                <a:gd name="connsiteY30" fmla="*/ 4128157 h 4275461"/>
                <a:gd name="connsiteX31" fmla="*/ 1582936 w 3619883"/>
                <a:gd name="connsiteY31" fmla="*/ 4128157 h 4275461"/>
                <a:gd name="connsiteX32" fmla="*/ 1582936 w 3619883"/>
                <a:gd name="connsiteY32" fmla="*/ 3951392 h 4275461"/>
                <a:gd name="connsiteX33" fmla="*/ 1405151 w 3619883"/>
                <a:gd name="connsiteY33" fmla="*/ 3951392 h 4275461"/>
                <a:gd name="connsiteX34" fmla="*/ 1405151 w 3619883"/>
                <a:gd name="connsiteY34" fmla="*/ 4128157 h 4275461"/>
                <a:gd name="connsiteX35" fmla="*/ 1468988 w 3619883"/>
                <a:gd name="connsiteY35" fmla="*/ 4128157 h 4275461"/>
                <a:gd name="connsiteX36" fmla="*/ 1427396 w 3619883"/>
                <a:gd name="connsiteY36" fmla="*/ 4275461 h 4275461"/>
                <a:gd name="connsiteX37" fmla="*/ 1210751 w 3619883"/>
                <a:gd name="connsiteY37" fmla="*/ 4275461 h 4275461"/>
                <a:gd name="connsiteX38" fmla="*/ 1210751 w 3619883"/>
                <a:gd name="connsiteY38" fmla="*/ 4128157 h 4275461"/>
                <a:gd name="connsiteX39" fmla="*/ 1271978 w 3619883"/>
                <a:gd name="connsiteY39" fmla="*/ 4128157 h 4275461"/>
                <a:gd name="connsiteX40" fmla="*/ 1271978 w 3619883"/>
                <a:gd name="connsiteY40" fmla="*/ 3951392 h 4275461"/>
                <a:gd name="connsiteX41" fmla="*/ 1094193 w 3619883"/>
                <a:gd name="connsiteY41" fmla="*/ 3951392 h 4275461"/>
                <a:gd name="connsiteX42" fmla="*/ 1094193 w 3619883"/>
                <a:gd name="connsiteY42" fmla="*/ 4128157 h 4275461"/>
                <a:gd name="connsiteX43" fmla="*/ 1140354 w 3619883"/>
                <a:gd name="connsiteY43" fmla="*/ 4128157 h 4275461"/>
                <a:gd name="connsiteX44" fmla="*/ 1140354 w 3619883"/>
                <a:gd name="connsiteY44" fmla="*/ 4275461 h 4275461"/>
                <a:gd name="connsiteX45" fmla="*/ 953807 w 3619883"/>
                <a:gd name="connsiteY45" fmla="*/ 4275461 h 4275461"/>
                <a:gd name="connsiteX46" fmla="*/ 912215 w 3619883"/>
                <a:gd name="connsiteY46" fmla="*/ 4128157 h 4275461"/>
                <a:gd name="connsiteX47" fmla="*/ 961020 w 3619883"/>
                <a:gd name="connsiteY47" fmla="*/ 4128157 h 4275461"/>
                <a:gd name="connsiteX48" fmla="*/ 961020 w 3619883"/>
                <a:gd name="connsiteY48" fmla="*/ 3951392 h 4275461"/>
                <a:gd name="connsiteX49" fmla="*/ 783235 w 3619883"/>
                <a:gd name="connsiteY49" fmla="*/ 3951392 h 4275461"/>
                <a:gd name="connsiteX50" fmla="*/ 783235 w 3619883"/>
                <a:gd name="connsiteY50" fmla="*/ 4128157 h 4275461"/>
                <a:gd name="connsiteX51" fmla="*/ 871024 w 3619883"/>
                <a:gd name="connsiteY51" fmla="*/ 4128157 h 4275461"/>
                <a:gd name="connsiteX52" fmla="*/ 829432 w 3619883"/>
                <a:gd name="connsiteY52" fmla="*/ 4275461 h 4275461"/>
                <a:gd name="connsiteX53" fmla="*/ 611484 w 3619883"/>
                <a:gd name="connsiteY53" fmla="*/ 4275461 h 4275461"/>
                <a:gd name="connsiteX54" fmla="*/ 621247 w 3619883"/>
                <a:gd name="connsiteY54" fmla="*/ 4128157 h 4275461"/>
                <a:gd name="connsiteX55" fmla="*/ 650062 w 3619883"/>
                <a:gd name="connsiteY55" fmla="*/ 4128157 h 4275461"/>
                <a:gd name="connsiteX56" fmla="*/ 650062 w 3619883"/>
                <a:gd name="connsiteY56" fmla="*/ 3951392 h 4275461"/>
                <a:gd name="connsiteX57" fmla="*/ 472277 w 3619883"/>
                <a:gd name="connsiteY57" fmla="*/ 3951392 h 4275461"/>
                <a:gd name="connsiteX58" fmla="*/ 472277 w 3619883"/>
                <a:gd name="connsiteY58" fmla="*/ 4128157 h 4275461"/>
                <a:gd name="connsiteX59" fmla="*/ 522650 w 3619883"/>
                <a:gd name="connsiteY59" fmla="*/ 4128157 h 4275461"/>
                <a:gd name="connsiteX60" fmla="*/ 573998 w 3619883"/>
                <a:gd name="connsiteY60" fmla="*/ 4275461 h 4275461"/>
                <a:gd name="connsiteX61" fmla="*/ 336164 w 3619883"/>
                <a:gd name="connsiteY61" fmla="*/ 4275461 h 4275461"/>
                <a:gd name="connsiteX62" fmla="*/ 294572 w 3619883"/>
                <a:gd name="connsiteY62" fmla="*/ 4128157 h 4275461"/>
                <a:gd name="connsiteX63" fmla="*/ 339106 w 3619883"/>
                <a:gd name="connsiteY63" fmla="*/ 4128157 h 4275461"/>
                <a:gd name="connsiteX64" fmla="*/ 339106 w 3619883"/>
                <a:gd name="connsiteY64" fmla="*/ 3951392 h 4275461"/>
                <a:gd name="connsiteX65" fmla="*/ 161321 w 3619883"/>
                <a:gd name="connsiteY65" fmla="*/ 3951392 h 4275461"/>
                <a:gd name="connsiteX66" fmla="*/ 161321 w 3619883"/>
                <a:gd name="connsiteY66" fmla="*/ 4128157 h 4275461"/>
                <a:gd name="connsiteX67" fmla="*/ 230914 w 3619883"/>
                <a:gd name="connsiteY67" fmla="*/ 4128157 h 4275461"/>
                <a:gd name="connsiteX68" fmla="*/ 189322 w 3619883"/>
                <a:gd name="connsiteY68" fmla="*/ 4275461 h 4275461"/>
                <a:gd name="connsiteX69" fmla="*/ 0 w 3619883"/>
                <a:gd name="connsiteY69" fmla="*/ 4275461 h 4275461"/>
                <a:gd name="connsiteX70" fmla="*/ 0 w 3619883"/>
                <a:gd name="connsiteY70" fmla="*/ 42229 h 4275461"/>
                <a:gd name="connsiteX71" fmla="*/ 42464 w 3619883"/>
                <a:gd name="connsiteY71" fmla="*/ 40518 h 4275461"/>
                <a:gd name="connsiteX72" fmla="*/ 137733 w 3619883"/>
                <a:gd name="connsiteY72" fmla="*/ 35355 h 4275461"/>
                <a:gd name="connsiteX73" fmla="*/ 270565 w 3619883"/>
                <a:gd name="connsiteY73" fmla="*/ 29759 h 4275461"/>
                <a:gd name="connsiteX74" fmla="*/ 479734 w 3619883"/>
                <a:gd name="connsiteY74" fmla="*/ 45455 h 4275461"/>
                <a:gd name="connsiteX75" fmla="*/ 524103 w 3619883"/>
                <a:gd name="connsiteY75" fmla="*/ 41625 h 4275461"/>
                <a:gd name="connsiteX76" fmla="*/ 624416 w 3619883"/>
                <a:gd name="connsiteY76" fmla="*/ 22696 h 4275461"/>
                <a:gd name="connsiteX77" fmla="*/ 657762 w 3619883"/>
                <a:gd name="connsiteY77" fmla="*/ 18351 h 4275461"/>
                <a:gd name="connsiteX78" fmla="*/ 690557 w 3619883"/>
                <a:gd name="connsiteY78" fmla="*/ 25792 h 4275461"/>
                <a:gd name="connsiteX79" fmla="*/ 745123 w 3619883"/>
                <a:gd name="connsiteY79" fmla="*/ 40157 h 4275461"/>
                <a:gd name="connsiteX80" fmla="*/ 789493 w 3619883"/>
                <a:gd name="connsiteY80" fmla="*/ 36327 h 4275461"/>
                <a:gd name="connsiteX81" fmla="*/ 854255 w 3619883"/>
                <a:gd name="connsiteY81" fmla="*/ 68887 h 4275461"/>
                <a:gd name="connsiteX82" fmla="*/ 897520 w 3619883"/>
                <a:gd name="connsiteY82" fmla="*/ 88629 h 4275461"/>
                <a:gd name="connsiteX83" fmla="*/ 940510 w 3619883"/>
                <a:gd name="connsiteY83" fmla="*/ 114265 h 4275461"/>
                <a:gd name="connsiteX84" fmla="*/ 1082712 w 3619883"/>
                <a:gd name="connsiteY84" fmla="*/ 144543 h 4275461"/>
                <a:gd name="connsiteX85" fmla="*/ 1205348 w 3619883"/>
                <a:gd name="connsiteY85" fmla="*/ 120753 h 4275461"/>
                <a:gd name="connsiteX86" fmla="*/ 1271764 w 3619883"/>
                <a:gd name="connsiteY86" fmla="*/ 117956 h 4275461"/>
                <a:gd name="connsiteX87" fmla="*/ 1315583 w 3619883"/>
                <a:gd name="connsiteY87" fmla="*/ 125912 h 4275461"/>
                <a:gd name="connsiteX88" fmla="*/ 1359125 w 3619883"/>
                <a:gd name="connsiteY88" fmla="*/ 139761 h 4275461"/>
                <a:gd name="connsiteX89" fmla="*/ 1391919 w 3619883"/>
                <a:gd name="connsiteY89" fmla="*/ 147202 h 4275461"/>
                <a:gd name="connsiteX90" fmla="*/ 1436563 w 3619883"/>
                <a:gd name="connsiteY90" fmla="*/ 137480 h 4275461"/>
                <a:gd name="connsiteX91" fmla="*/ 1471566 w 3619883"/>
                <a:gd name="connsiteY91" fmla="*/ 97777 h 4275461"/>
                <a:gd name="connsiteX92" fmla="*/ 1505739 w 3619883"/>
                <a:gd name="connsiteY92" fmla="*/ 75753 h 4275461"/>
                <a:gd name="connsiteX93" fmla="*/ 1590891 w 3619883"/>
                <a:gd name="connsiteY93" fmla="*/ 144702 h 4275461"/>
                <a:gd name="connsiteX94" fmla="*/ 1625616 w 3619883"/>
                <a:gd name="connsiteY94" fmla="*/ 110893 h 4275461"/>
                <a:gd name="connsiteX95" fmla="*/ 1658964 w 3619883"/>
                <a:gd name="connsiteY95" fmla="*/ 106547 h 4275461"/>
                <a:gd name="connsiteX96" fmla="*/ 1746598 w 3619883"/>
                <a:gd name="connsiteY96" fmla="*/ 122460 h 4275461"/>
                <a:gd name="connsiteX97" fmla="*/ 1811913 w 3619883"/>
                <a:gd name="connsiteY97" fmla="*/ 143234 h 4275461"/>
                <a:gd name="connsiteX98" fmla="*/ 1856557 w 3619883"/>
                <a:gd name="connsiteY98" fmla="*/ 133511 h 4275461"/>
                <a:gd name="connsiteX99" fmla="*/ 2066003 w 3619883"/>
                <a:gd name="connsiteY99" fmla="*/ 143313 h 4275461"/>
                <a:gd name="connsiteX100" fmla="*/ 2177615 w 3619883"/>
                <a:gd name="connsiteY100" fmla="*/ 119007 h 4275461"/>
                <a:gd name="connsiteX101" fmla="*/ 2255883 w 3619883"/>
                <a:gd name="connsiteY101" fmla="*/ 99047 h 4275461"/>
                <a:gd name="connsiteX102" fmla="*/ 2344622 w 3619883"/>
                <a:gd name="connsiteY102" fmla="*/ 91388 h 4275461"/>
                <a:gd name="connsiteX103" fmla="*/ 2455682 w 3619883"/>
                <a:gd name="connsiteY103" fmla="*/ 78869 h 4275461"/>
                <a:gd name="connsiteX104" fmla="*/ 2632609 w 3619883"/>
                <a:gd name="connsiteY104" fmla="*/ 75338 h 4275461"/>
                <a:gd name="connsiteX105" fmla="*/ 2742291 w 3619883"/>
                <a:gd name="connsiteY105" fmla="*/ 92282 h 4275461"/>
                <a:gd name="connsiteX106" fmla="*/ 2851974 w 3619883"/>
                <a:gd name="connsiteY106" fmla="*/ 109227 h 4275461"/>
                <a:gd name="connsiteX107" fmla="*/ 2907643 w 3619883"/>
                <a:gd name="connsiteY107" fmla="*/ 100020 h 4275461"/>
                <a:gd name="connsiteX108" fmla="*/ 2944022 w 3619883"/>
                <a:gd name="connsiteY108" fmla="*/ 30853 h 4275461"/>
                <a:gd name="connsiteX109" fmla="*/ 3022289 w 3619883"/>
                <a:gd name="connsiteY109" fmla="*/ 10893 h 4275461"/>
                <a:gd name="connsiteX110" fmla="*/ 3054807 w 3619883"/>
                <a:gd name="connsiteY110" fmla="*/ 24226 h 4275461"/>
                <a:gd name="connsiteX111" fmla="*/ 3141892 w 3619883"/>
                <a:gd name="connsiteY111" fmla="*/ 51925 h 4275461"/>
                <a:gd name="connsiteX112" fmla="*/ 3185711 w 3619883"/>
                <a:gd name="connsiteY112" fmla="*/ 59881 h 4275461"/>
                <a:gd name="connsiteX113" fmla="*/ 3219056 w 3619883"/>
                <a:gd name="connsiteY113" fmla="*/ 55536 h 4275461"/>
                <a:gd name="connsiteX114" fmla="*/ 3263425 w 3619883"/>
                <a:gd name="connsiteY114" fmla="*/ 51706 h 4275461"/>
                <a:gd name="connsiteX115" fmla="*/ 3296219 w 3619883"/>
                <a:gd name="connsiteY115" fmla="*/ 59147 h 4275461"/>
                <a:gd name="connsiteX116" fmla="*/ 3319094 w 3619883"/>
                <a:gd name="connsiteY116" fmla="*/ 42500 h 4275461"/>
                <a:gd name="connsiteX117" fmla="*/ 3420511 w 3619883"/>
                <a:gd name="connsiteY117" fmla="*/ 0 h 4275461"/>
                <a:gd name="connsiteX118" fmla="*/ 3453305 w 3619883"/>
                <a:gd name="connsiteY118" fmla="*/ 7440 h 4275461"/>
                <a:gd name="connsiteX119" fmla="*/ 3496571 w 3619883"/>
                <a:gd name="connsiteY119" fmla="*/ 27182 h 4275461"/>
                <a:gd name="connsiteX120" fmla="*/ 3602117 w 3619883"/>
                <a:gd name="connsiteY120" fmla="*/ 132521 h 4275461"/>
                <a:gd name="connsiteX121" fmla="*/ 3619883 w 3619883"/>
                <a:gd name="connsiteY121" fmla="*/ 140049 h 4275461"/>
                <a:gd name="connsiteX122" fmla="*/ 3619883 w 3619883"/>
                <a:gd name="connsiteY12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89088 w 3619883"/>
                <a:gd name="connsiteY8" fmla="*/ 4174800 h 4275461"/>
                <a:gd name="connsiteX9" fmla="*/ 2338025 w 3619883"/>
                <a:gd name="connsiteY9" fmla="*/ 4128157 h 4275461"/>
                <a:gd name="connsiteX10" fmla="*/ 2337697 w 3619883"/>
                <a:gd name="connsiteY10" fmla="*/ 4275461 h 4275461"/>
                <a:gd name="connsiteX11" fmla="*/ 2150155 w 3619883"/>
                <a:gd name="connsiteY11" fmla="*/ 4275461 h 4275461"/>
                <a:gd name="connsiteX12" fmla="*/ 2150155 w 3619883"/>
                <a:gd name="connsiteY12" fmla="*/ 4128157 h 4275461"/>
                <a:gd name="connsiteX13" fmla="*/ 2204852 w 3619883"/>
                <a:gd name="connsiteY13" fmla="*/ 4128157 h 4275461"/>
                <a:gd name="connsiteX14" fmla="*/ 2204852 w 3619883"/>
                <a:gd name="connsiteY14" fmla="*/ 3951392 h 4275461"/>
                <a:gd name="connsiteX15" fmla="*/ 2027068 w 3619883"/>
                <a:gd name="connsiteY15" fmla="*/ 3951392 h 4275461"/>
                <a:gd name="connsiteX16" fmla="*/ 2027068 w 3619883"/>
                <a:gd name="connsiteY16" fmla="*/ 4128157 h 4275461"/>
                <a:gd name="connsiteX17" fmla="*/ 2079759 w 3619883"/>
                <a:gd name="connsiteY17" fmla="*/ 4128157 h 4275461"/>
                <a:gd name="connsiteX18" fmla="*/ 2079759 w 3619883"/>
                <a:gd name="connsiteY18" fmla="*/ 4275461 h 4275461"/>
                <a:gd name="connsiteX19" fmla="*/ 1824703 w 3619883"/>
                <a:gd name="connsiteY19" fmla="*/ 4275461 h 4275461"/>
                <a:gd name="connsiteX20" fmla="*/ 1834468 w 3619883"/>
                <a:gd name="connsiteY20" fmla="*/ 4128157 h 4275461"/>
                <a:gd name="connsiteX21" fmla="*/ 1893894 w 3619883"/>
                <a:gd name="connsiteY21" fmla="*/ 4128157 h 4275461"/>
                <a:gd name="connsiteX22" fmla="*/ 1893894 w 3619883"/>
                <a:gd name="connsiteY22" fmla="*/ 3951392 h 4275461"/>
                <a:gd name="connsiteX23" fmla="*/ 1716110 w 3619883"/>
                <a:gd name="connsiteY23" fmla="*/ 3951392 h 4275461"/>
                <a:gd name="connsiteX24" fmla="*/ 1716110 w 3619883"/>
                <a:gd name="connsiteY24" fmla="*/ 4006431 h 4275461"/>
                <a:gd name="connsiteX25" fmla="*/ 1703447 w 3619883"/>
                <a:gd name="connsiteY25" fmla="*/ 4007960 h 4275461"/>
                <a:gd name="connsiteX26" fmla="*/ 1716110 w 3619883"/>
                <a:gd name="connsiteY26" fmla="*/ 4044284 h 4275461"/>
                <a:gd name="connsiteX27" fmla="*/ 1716110 w 3619883"/>
                <a:gd name="connsiteY27" fmla="*/ 4128157 h 4275461"/>
                <a:gd name="connsiteX28" fmla="*/ 1745346 w 3619883"/>
                <a:gd name="connsiteY28" fmla="*/ 4128157 h 4275461"/>
                <a:gd name="connsiteX29" fmla="*/ 1796694 w 3619883"/>
                <a:gd name="connsiteY29" fmla="*/ 4275461 h 4275461"/>
                <a:gd name="connsiteX30" fmla="*/ 1558844 w 3619883"/>
                <a:gd name="connsiteY30" fmla="*/ 4275461 h 4275461"/>
                <a:gd name="connsiteX31" fmla="*/ 1517252 w 3619883"/>
                <a:gd name="connsiteY31" fmla="*/ 4128157 h 4275461"/>
                <a:gd name="connsiteX32" fmla="*/ 1582936 w 3619883"/>
                <a:gd name="connsiteY32" fmla="*/ 4128157 h 4275461"/>
                <a:gd name="connsiteX33" fmla="*/ 1582936 w 3619883"/>
                <a:gd name="connsiteY33" fmla="*/ 3951392 h 4275461"/>
                <a:gd name="connsiteX34" fmla="*/ 1405151 w 3619883"/>
                <a:gd name="connsiteY34" fmla="*/ 3951392 h 4275461"/>
                <a:gd name="connsiteX35" fmla="*/ 1405151 w 3619883"/>
                <a:gd name="connsiteY35" fmla="*/ 4128157 h 4275461"/>
                <a:gd name="connsiteX36" fmla="*/ 1468988 w 3619883"/>
                <a:gd name="connsiteY36" fmla="*/ 4128157 h 4275461"/>
                <a:gd name="connsiteX37" fmla="*/ 1427396 w 3619883"/>
                <a:gd name="connsiteY37" fmla="*/ 4275461 h 4275461"/>
                <a:gd name="connsiteX38" fmla="*/ 1210751 w 3619883"/>
                <a:gd name="connsiteY38" fmla="*/ 4275461 h 4275461"/>
                <a:gd name="connsiteX39" fmla="*/ 1210751 w 3619883"/>
                <a:gd name="connsiteY39" fmla="*/ 4128157 h 4275461"/>
                <a:gd name="connsiteX40" fmla="*/ 1271978 w 3619883"/>
                <a:gd name="connsiteY40" fmla="*/ 4128157 h 4275461"/>
                <a:gd name="connsiteX41" fmla="*/ 1271978 w 3619883"/>
                <a:gd name="connsiteY41" fmla="*/ 3951392 h 4275461"/>
                <a:gd name="connsiteX42" fmla="*/ 1094193 w 3619883"/>
                <a:gd name="connsiteY42" fmla="*/ 3951392 h 4275461"/>
                <a:gd name="connsiteX43" fmla="*/ 1094193 w 3619883"/>
                <a:gd name="connsiteY43" fmla="*/ 4128157 h 4275461"/>
                <a:gd name="connsiteX44" fmla="*/ 1140354 w 3619883"/>
                <a:gd name="connsiteY44" fmla="*/ 4128157 h 4275461"/>
                <a:gd name="connsiteX45" fmla="*/ 1140354 w 3619883"/>
                <a:gd name="connsiteY45" fmla="*/ 4275461 h 4275461"/>
                <a:gd name="connsiteX46" fmla="*/ 953807 w 3619883"/>
                <a:gd name="connsiteY46" fmla="*/ 4275461 h 4275461"/>
                <a:gd name="connsiteX47" fmla="*/ 912215 w 3619883"/>
                <a:gd name="connsiteY47" fmla="*/ 4128157 h 4275461"/>
                <a:gd name="connsiteX48" fmla="*/ 961020 w 3619883"/>
                <a:gd name="connsiteY48" fmla="*/ 4128157 h 4275461"/>
                <a:gd name="connsiteX49" fmla="*/ 961020 w 3619883"/>
                <a:gd name="connsiteY49" fmla="*/ 3951392 h 4275461"/>
                <a:gd name="connsiteX50" fmla="*/ 783235 w 3619883"/>
                <a:gd name="connsiteY50" fmla="*/ 3951392 h 4275461"/>
                <a:gd name="connsiteX51" fmla="*/ 783235 w 3619883"/>
                <a:gd name="connsiteY51" fmla="*/ 4128157 h 4275461"/>
                <a:gd name="connsiteX52" fmla="*/ 871024 w 3619883"/>
                <a:gd name="connsiteY52" fmla="*/ 4128157 h 4275461"/>
                <a:gd name="connsiteX53" fmla="*/ 829432 w 3619883"/>
                <a:gd name="connsiteY53" fmla="*/ 4275461 h 4275461"/>
                <a:gd name="connsiteX54" fmla="*/ 611484 w 3619883"/>
                <a:gd name="connsiteY54" fmla="*/ 4275461 h 4275461"/>
                <a:gd name="connsiteX55" fmla="*/ 621247 w 3619883"/>
                <a:gd name="connsiteY55" fmla="*/ 4128157 h 4275461"/>
                <a:gd name="connsiteX56" fmla="*/ 650062 w 3619883"/>
                <a:gd name="connsiteY56" fmla="*/ 4128157 h 4275461"/>
                <a:gd name="connsiteX57" fmla="*/ 650062 w 3619883"/>
                <a:gd name="connsiteY57" fmla="*/ 3951392 h 4275461"/>
                <a:gd name="connsiteX58" fmla="*/ 472277 w 3619883"/>
                <a:gd name="connsiteY58" fmla="*/ 3951392 h 4275461"/>
                <a:gd name="connsiteX59" fmla="*/ 472277 w 3619883"/>
                <a:gd name="connsiteY59" fmla="*/ 4128157 h 4275461"/>
                <a:gd name="connsiteX60" fmla="*/ 522650 w 3619883"/>
                <a:gd name="connsiteY60" fmla="*/ 4128157 h 4275461"/>
                <a:gd name="connsiteX61" fmla="*/ 573998 w 3619883"/>
                <a:gd name="connsiteY61" fmla="*/ 4275461 h 4275461"/>
                <a:gd name="connsiteX62" fmla="*/ 336164 w 3619883"/>
                <a:gd name="connsiteY62" fmla="*/ 4275461 h 4275461"/>
                <a:gd name="connsiteX63" fmla="*/ 294572 w 3619883"/>
                <a:gd name="connsiteY63" fmla="*/ 4128157 h 4275461"/>
                <a:gd name="connsiteX64" fmla="*/ 339106 w 3619883"/>
                <a:gd name="connsiteY64" fmla="*/ 4128157 h 4275461"/>
                <a:gd name="connsiteX65" fmla="*/ 339106 w 3619883"/>
                <a:gd name="connsiteY65" fmla="*/ 3951392 h 4275461"/>
                <a:gd name="connsiteX66" fmla="*/ 161321 w 3619883"/>
                <a:gd name="connsiteY66" fmla="*/ 3951392 h 4275461"/>
                <a:gd name="connsiteX67" fmla="*/ 161321 w 3619883"/>
                <a:gd name="connsiteY67" fmla="*/ 4128157 h 4275461"/>
                <a:gd name="connsiteX68" fmla="*/ 230914 w 3619883"/>
                <a:gd name="connsiteY68" fmla="*/ 4128157 h 4275461"/>
                <a:gd name="connsiteX69" fmla="*/ 189322 w 3619883"/>
                <a:gd name="connsiteY69" fmla="*/ 4275461 h 4275461"/>
                <a:gd name="connsiteX70" fmla="*/ 0 w 3619883"/>
                <a:gd name="connsiteY70" fmla="*/ 4275461 h 4275461"/>
                <a:gd name="connsiteX71" fmla="*/ 0 w 3619883"/>
                <a:gd name="connsiteY71" fmla="*/ 42229 h 4275461"/>
                <a:gd name="connsiteX72" fmla="*/ 42464 w 3619883"/>
                <a:gd name="connsiteY72" fmla="*/ 40518 h 4275461"/>
                <a:gd name="connsiteX73" fmla="*/ 137733 w 3619883"/>
                <a:gd name="connsiteY73" fmla="*/ 35355 h 4275461"/>
                <a:gd name="connsiteX74" fmla="*/ 270565 w 3619883"/>
                <a:gd name="connsiteY74" fmla="*/ 29759 h 4275461"/>
                <a:gd name="connsiteX75" fmla="*/ 479734 w 3619883"/>
                <a:gd name="connsiteY75" fmla="*/ 45455 h 4275461"/>
                <a:gd name="connsiteX76" fmla="*/ 524103 w 3619883"/>
                <a:gd name="connsiteY76" fmla="*/ 41625 h 4275461"/>
                <a:gd name="connsiteX77" fmla="*/ 624416 w 3619883"/>
                <a:gd name="connsiteY77" fmla="*/ 22696 h 4275461"/>
                <a:gd name="connsiteX78" fmla="*/ 657762 w 3619883"/>
                <a:gd name="connsiteY78" fmla="*/ 18351 h 4275461"/>
                <a:gd name="connsiteX79" fmla="*/ 690557 w 3619883"/>
                <a:gd name="connsiteY79" fmla="*/ 25792 h 4275461"/>
                <a:gd name="connsiteX80" fmla="*/ 745123 w 3619883"/>
                <a:gd name="connsiteY80" fmla="*/ 40157 h 4275461"/>
                <a:gd name="connsiteX81" fmla="*/ 789493 w 3619883"/>
                <a:gd name="connsiteY81" fmla="*/ 36327 h 4275461"/>
                <a:gd name="connsiteX82" fmla="*/ 854255 w 3619883"/>
                <a:gd name="connsiteY82" fmla="*/ 68887 h 4275461"/>
                <a:gd name="connsiteX83" fmla="*/ 897520 w 3619883"/>
                <a:gd name="connsiteY83" fmla="*/ 88629 h 4275461"/>
                <a:gd name="connsiteX84" fmla="*/ 940510 w 3619883"/>
                <a:gd name="connsiteY84" fmla="*/ 114265 h 4275461"/>
                <a:gd name="connsiteX85" fmla="*/ 1082712 w 3619883"/>
                <a:gd name="connsiteY85" fmla="*/ 144543 h 4275461"/>
                <a:gd name="connsiteX86" fmla="*/ 1205348 w 3619883"/>
                <a:gd name="connsiteY86" fmla="*/ 120753 h 4275461"/>
                <a:gd name="connsiteX87" fmla="*/ 1271764 w 3619883"/>
                <a:gd name="connsiteY87" fmla="*/ 117956 h 4275461"/>
                <a:gd name="connsiteX88" fmla="*/ 1315583 w 3619883"/>
                <a:gd name="connsiteY88" fmla="*/ 125912 h 4275461"/>
                <a:gd name="connsiteX89" fmla="*/ 1359125 w 3619883"/>
                <a:gd name="connsiteY89" fmla="*/ 139761 h 4275461"/>
                <a:gd name="connsiteX90" fmla="*/ 1391919 w 3619883"/>
                <a:gd name="connsiteY90" fmla="*/ 147202 h 4275461"/>
                <a:gd name="connsiteX91" fmla="*/ 1436563 w 3619883"/>
                <a:gd name="connsiteY91" fmla="*/ 137480 h 4275461"/>
                <a:gd name="connsiteX92" fmla="*/ 1471566 w 3619883"/>
                <a:gd name="connsiteY92" fmla="*/ 97777 h 4275461"/>
                <a:gd name="connsiteX93" fmla="*/ 1505739 w 3619883"/>
                <a:gd name="connsiteY93" fmla="*/ 75753 h 4275461"/>
                <a:gd name="connsiteX94" fmla="*/ 1590891 w 3619883"/>
                <a:gd name="connsiteY94" fmla="*/ 144702 h 4275461"/>
                <a:gd name="connsiteX95" fmla="*/ 1625616 w 3619883"/>
                <a:gd name="connsiteY95" fmla="*/ 110893 h 4275461"/>
                <a:gd name="connsiteX96" fmla="*/ 1658964 w 3619883"/>
                <a:gd name="connsiteY96" fmla="*/ 106547 h 4275461"/>
                <a:gd name="connsiteX97" fmla="*/ 1746598 w 3619883"/>
                <a:gd name="connsiteY97" fmla="*/ 122460 h 4275461"/>
                <a:gd name="connsiteX98" fmla="*/ 1811913 w 3619883"/>
                <a:gd name="connsiteY98" fmla="*/ 143234 h 4275461"/>
                <a:gd name="connsiteX99" fmla="*/ 1856557 w 3619883"/>
                <a:gd name="connsiteY99" fmla="*/ 133511 h 4275461"/>
                <a:gd name="connsiteX100" fmla="*/ 2066003 w 3619883"/>
                <a:gd name="connsiteY100" fmla="*/ 143313 h 4275461"/>
                <a:gd name="connsiteX101" fmla="*/ 2177615 w 3619883"/>
                <a:gd name="connsiteY101" fmla="*/ 119007 h 4275461"/>
                <a:gd name="connsiteX102" fmla="*/ 2255883 w 3619883"/>
                <a:gd name="connsiteY102" fmla="*/ 99047 h 4275461"/>
                <a:gd name="connsiteX103" fmla="*/ 2344622 w 3619883"/>
                <a:gd name="connsiteY103" fmla="*/ 91388 h 4275461"/>
                <a:gd name="connsiteX104" fmla="*/ 2455682 w 3619883"/>
                <a:gd name="connsiteY104" fmla="*/ 78869 h 4275461"/>
                <a:gd name="connsiteX105" fmla="*/ 2632609 w 3619883"/>
                <a:gd name="connsiteY105" fmla="*/ 75338 h 4275461"/>
                <a:gd name="connsiteX106" fmla="*/ 2742291 w 3619883"/>
                <a:gd name="connsiteY106" fmla="*/ 92282 h 4275461"/>
                <a:gd name="connsiteX107" fmla="*/ 2851974 w 3619883"/>
                <a:gd name="connsiteY107" fmla="*/ 109227 h 4275461"/>
                <a:gd name="connsiteX108" fmla="*/ 2907643 w 3619883"/>
                <a:gd name="connsiteY108" fmla="*/ 100020 h 4275461"/>
                <a:gd name="connsiteX109" fmla="*/ 2944022 w 3619883"/>
                <a:gd name="connsiteY109" fmla="*/ 30853 h 4275461"/>
                <a:gd name="connsiteX110" fmla="*/ 3022289 w 3619883"/>
                <a:gd name="connsiteY110" fmla="*/ 10893 h 4275461"/>
                <a:gd name="connsiteX111" fmla="*/ 3054807 w 3619883"/>
                <a:gd name="connsiteY111" fmla="*/ 24226 h 4275461"/>
                <a:gd name="connsiteX112" fmla="*/ 3141892 w 3619883"/>
                <a:gd name="connsiteY112" fmla="*/ 51925 h 4275461"/>
                <a:gd name="connsiteX113" fmla="*/ 3185711 w 3619883"/>
                <a:gd name="connsiteY113" fmla="*/ 59881 h 4275461"/>
                <a:gd name="connsiteX114" fmla="*/ 3219056 w 3619883"/>
                <a:gd name="connsiteY114" fmla="*/ 55536 h 4275461"/>
                <a:gd name="connsiteX115" fmla="*/ 3263425 w 3619883"/>
                <a:gd name="connsiteY115" fmla="*/ 51706 h 4275461"/>
                <a:gd name="connsiteX116" fmla="*/ 3296219 w 3619883"/>
                <a:gd name="connsiteY116" fmla="*/ 59147 h 4275461"/>
                <a:gd name="connsiteX117" fmla="*/ 3319094 w 3619883"/>
                <a:gd name="connsiteY117" fmla="*/ 42500 h 4275461"/>
                <a:gd name="connsiteX118" fmla="*/ 3420511 w 3619883"/>
                <a:gd name="connsiteY118" fmla="*/ 0 h 4275461"/>
                <a:gd name="connsiteX119" fmla="*/ 3453305 w 3619883"/>
                <a:gd name="connsiteY119" fmla="*/ 7440 h 4275461"/>
                <a:gd name="connsiteX120" fmla="*/ 3496571 w 3619883"/>
                <a:gd name="connsiteY120" fmla="*/ 27182 h 4275461"/>
                <a:gd name="connsiteX121" fmla="*/ 3602117 w 3619883"/>
                <a:gd name="connsiteY121" fmla="*/ 132521 h 4275461"/>
                <a:gd name="connsiteX122" fmla="*/ 3619883 w 3619883"/>
                <a:gd name="connsiteY122" fmla="*/ 140049 h 4275461"/>
                <a:gd name="connsiteX123" fmla="*/ 3619883 w 3619883"/>
                <a:gd name="connsiteY12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37697 w 3619883"/>
                <a:gd name="connsiteY9" fmla="*/ 4275461 h 4275461"/>
                <a:gd name="connsiteX10" fmla="*/ 2150155 w 3619883"/>
                <a:gd name="connsiteY10" fmla="*/ 4275461 h 4275461"/>
                <a:gd name="connsiteX11" fmla="*/ 2150155 w 3619883"/>
                <a:gd name="connsiteY11" fmla="*/ 4128157 h 4275461"/>
                <a:gd name="connsiteX12" fmla="*/ 2204852 w 3619883"/>
                <a:gd name="connsiteY12" fmla="*/ 4128157 h 4275461"/>
                <a:gd name="connsiteX13" fmla="*/ 2204852 w 3619883"/>
                <a:gd name="connsiteY13" fmla="*/ 3951392 h 4275461"/>
                <a:gd name="connsiteX14" fmla="*/ 2027068 w 3619883"/>
                <a:gd name="connsiteY14" fmla="*/ 3951392 h 4275461"/>
                <a:gd name="connsiteX15" fmla="*/ 2027068 w 3619883"/>
                <a:gd name="connsiteY15" fmla="*/ 4128157 h 4275461"/>
                <a:gd name="connsiteX16" fmla="*/ 2079759 w 3619883"/>
                <a:gd name="connsiteY16" fmla="*/ 4128157 h 4275461"/>
                <a:gd name="connsiteX17" fmla="*/ 2079759 w 3619883"/>
                <a:gd name="connsiteY17" fmla="*/ 4275461 h 4275461"/>
                <a:gd name="connsiteX18" fmla="*/ 1824703 w 3619883"/>
                <a:gd name="connsiteY18" fmla="*/ 4275461 h 4275461"/>
                <a:gd name="connsiteX19" fmla="*/ 1834468 w 3619883"/>
                <a:gd name="connsiteY19" fmla="*/ 4128157 h 4275461"/>
                <a:gd name="connsiteX20" fmla="*/ 1893894 w 3619883"/>
                <a:gd name="connsiteY20" fmla="*/ 4128157 h 4275461"/>
                <a:gd name="connsiteX21" fmla="*/ 1893894 w 3619883"/>
                <a:gd name="connsiteY21" fmla="*/ 3951392 h 4275461"/>
                <a:gd name="connsiteX22" fmla="*/ 1716110 w 3619883"/>
                <a:gd name="connsiteY22" fmla="*/ 3951392 h 4275461"/>
                <a:gd name="connsiteX23" fmla="*/ 1716110 w 3619883"/>
                <a:gd name="connsiteY23" fmla="*/ 4006431 h 4275461"/>
                <a:gd name="connsiteX24" fmla="*/ 1703447 w 3619883"/>
                <a:gd name="connsiteY24" fmla="*/ 4007960 h 4275461"/>
                <a:gd name="connsiteX25" fmla="*/ 1716110 w 3619883"/>
                <a:gd name="connsiteY25" fmla="*/ 4044284 h 4275461"/>
                <a:gd name="connsiteX26" fmla="*/ 1716110 w 3619883"/>
                <a:gd name="connsiteY26" fmla="*/ 4128157 h 4275461"/>
                <a:gd name="connsiteX27" fmla="*/ 1745346 w 3619883"/>
                <a:gd name="connsiteY27" fmla="*/ 4128157 h 4275461"/>
                <a:gd name="connsiteX28" fmla="*/ 1796694 w 3619883"/>
                <a:gd name="connsiteY28" fmla="*/ 4275461 h 4275461"/>
                <a:gd name="connsiteX29" fmla="*/ 1558844 w 3619883"/>
                <a:gd name="connsiteY29" fmla="*/ 4275461 h 4275461"/>
                <a:gd name="connsiteX30" fmla="*/ 1517252 w 3619883"/>
                <a:gd name="connsiteY30" fmla="*/ 4128157 h 4275461"/>
                <a:gd name="connsiteX31" fmla="*/ 1582936 w 3619883"/>
                <a:gd name="connsiteY31" fmla="*/ 4128157 h 4275461"/>
                <a:gd name="connsiteX32" fmla="*/ 1582936 w 3619883"/>
                <a:gd name="connsiteY32" fmla="*/ 3951392 h 4275461"/>
                <a:gd name="connsiteX33" fmla="*/ 1405151 w 3619883"/>
                <a:gd name="connsiteY33" fmla="*/ 3951392 h 4275461"/>
                <a:gd name="connsiteX34" fmla="*/ 1405151 w 3619883"/>
                <a:gd name="connsiteY34" fmla="*/ 4128157 h 4275461"/>
                <a:gd name="connsiteX35" fmla="*/ 1468988 w 3619883"/>
                <a:gd name="connsiteY35" fmla="*/ 4128157 h 4275461"/>
                <a:gd name="connsiteX36" fmla="*/ 1427396 w 3619883"/>
                <a:gd name="connsiteY36" fmla="*/ 4275461 h 4275461"/>
                <a:gd name="connsiteX37" fmla="*/ 1210751 w 3619883"/>
                <a:gd name="connsiteY37" fmla="*/ 4275461 h 4275461"/>
                <a:gd name="connsiteX38" fmla="*/ 1210751 w 3619883"/>
                <a:gd name="connsiteY38" fmla="*/ 4128157 h 4275461"/>
                <a:gd name="connsiteX39" fmla="*/ 1271978 w 3619883"/>
                <a:gd name="connsiteY39" fmla="*/ 4128157 h 4275461"/>
                <a:gd name="connsiteX40" fmla="*/ 1271978 w 3619883"/>
                <a:gd name="connsiteY40" fmla="*/ 3951392 h 4275461"/>
                <a:gd name="connsiteX41" fmla="*/ 1094193 w 3619883"/>
                <a:gd name="connsiteY41" fmla="*/ 3951392 h 4275461"/>
                <a:gd name="connsiteX42" fmla="*/ 1094193 w 3619883"/>
                <a:gd name="connsiteY42" fmla="*/ 4128157 h 4275461"/>
                <a:gd name="connsiteX43" fmla="*/ 1140354 w 3619883"/>
                <a:gd name="connsiteY43" fmla="*/ 4128157 h 4275461"/>
                <a:gd name="connsiteX44" fmla="*/ 1140354 w 3619883"/>
                <a:gd name="connsiteY44" fmla="*/ 4275461 h 4275461"/>
                <a:gd name="connsiteX45" fmla="*/ 953807 w 3619883"/>
                <a:gd name="connsiteY45" fmla="*/ 4275461 h 4275461"/>
                <a:gd name="connsiteX46" fmla="*/ 912215 w 3619883"/>
                <a:gd name="connsiteY46" fmla="*/ 4128157 h 4275461"/>
                <a:gd name="connsiteX47" fmla="*/ 961020 w 3619883"/>
                <a:gd name="connsiteY47" fmla="*/ 4128157 h 4275461"/>
                <a:gd name="connsiteX48" fmla="*/ 961020 w 3619883"/>
                <a:gd name="connsiteY48" fmla="*/ 3951392 h 4275461"/>
                <a:gd name="connsiteX49" fmla="*/ 783235 w 3619883"/>
                <a:gd name="connsiteY49" fmla="*/ 3951392 h 4275461"/>
                <a:gd name="connsiteX50" fmla="*/ 783235 w 3619883"/>
                <a:gd name="connsiteY50" fmla="*/ 4128157 h 4275461"/>
                <a:gd name="connsiteX51" fmla="*/ 871024 w 3619883"/>
                <a:gd name="connsiteY51" fmla="*/ 4128157 h 4275461"/>
                <a:gd name="connsiteX52" fmla="*/ 829432 w 3619883"/>
                <a:gd name="connsiteY52" fmla="*/ 4275461 h 4275461"/>
                <a:gd name="connsiteX53" fmla="*/ 611484 w 3619883"/>
                <a:gd name="connsiteY53" fmla="*/ 4275461 h 4275461"/>
                <a:gd name="connsiteX54" fmla="*/ 621247 w 3619883"/>
                <a:gd name="connsiteY54" fmla="*/ 4128157 h 4275461"/>
                <a:gd name="connsiteX55" fmla="*/ 650062 w 3619883"/>
                <a:gd name="connsiteY55" fmla="*/ 4128157 h 4275461"/>
                <a:gd name="connsiteX56" fmla="*/ 650062 w 3619883"/>
                <a:gd name="connsiteY56" fmla="*/ 3951392 h 4275461"/>
                <a:gd name="connsiteX57" fmla="*/ 472277 w 3619883"/>
                <a:gd name="connsiteY57" fmla="*/ 3951392 h 4275461"/>
                <a:gd name="connsiteX58" fmla="*/ 472277 w 3619883"/>
                <a:gd name="connsiteY58" fmla="*/ 4128157 h 4275461"/>
                <a:gd name="connsiteX59" fmla="*/ 522650 w 3619883"/>
                <a:gd name="connsiteY59" fmla="*/ 4128157 h 4275461"/>
                <a:gd name="connsiteX60" fmla="*/ 573998 w 3619883"/>
                <a:gd name="connsiteY60" fmla="*/ 4275461 h 4275461"/>
                <a:gd name="connsiteX61" fmla="*/ 336164 w 3619883"/>
                <a:gd name="connsiteY61" fmla="*/ 4275461 h 4275461"/>
                <a:gd name="connsiteX62" fmla="*/ 294572 w 3619883"/>
                <a:gd name="connsiteY62" fmla="*/ 4128157 h 4275461"/>
                <a:gd name="connsiteX63" fmla="*/ 339106 w 3619883"/>
                <a:gd name="connsiteY63" fmla="*/ 4128157 h 4275461"/>
                <a:gd name="connsiteX64" fmla="*/ 339106 w 3619883"/>
                <a:gd name="connsiteY64" fmla="*/ 3951392 h 4275461"/>
                <a:gd name="connsiteX65" fmla="*/ 161321 w 3619883"/>
                <a:gd name="connsiteY65" fmla="*/ 3951392 h 4275461"/>
                <a:gd name="connsiteX66" fmla="*/ 161321 w 3619883"/>
                <a:gd name="connsiteY66" fmla="*/ 4128157 h 4275461"/>
                <a:gd name="connsiteX67" fmla="*/ 230914 w 3619883"/>
                <a:gd name="connsiteY67" fmla="*/ 4128157 h 4275461"/>
                <a:gd name="connsiteX68" fmla="*/ 189322 w 3619883"/>
                <a:gd name="connsiteY68" fmla="*/ 4275461 h 4275461"/>
                <a:gd name="connsiteX69" fmla="*/ 0 w 3619883"/>
                <a:gd name="connsiteY69" fmla="*/ 4275461 h 4275461"/>
                <a:gd name="connsiteX70" fmla="*/ 0 w 3619883"/>
                <a:gd name="connsiteY70" fmla="*/ 42229 h 4275461"/>
                <a:gd name="connsiteX71" fmla="*/ 42464 w 3619883"/>
                <a:gd name="connsiteY71" fmla="*/ 40518 h 4275461"/>
                <a:gd name="connsiteX72" fmla="*/ 137733 w 3619883"/>
                <a:gd name="connsiteY72" fmla="*/ 35355 h 4275461"/>
                <a:gd name="connsiteX73" fmla="*/ 270565 w 3619883"/>
                <a:gd name="connsiteY73" fmla="*/ 29759 h 4275461"/>
                <a:gd name="connsiteX74" fmla="*/ 479734 w 3619883"/>
                <a:gd name="connsiteY74" fmla="*/ 45455 h 4275461"/>
                <a:gd name="connsiteX75" fmla="*/ 524103 w 3619883"/>
                <a:gd name="connsiteY75" fmla="*/ 41625 h 4275461"/>
                <a:gd name="connsiteX76" fmla="*/ 624416 w 3619883"/>
                <a:gd name="connsiteY76" fmla="*/ 22696 h 4275461"/>
                <a:gd name="connsiteX77" fmla="*/ 657762 w 3619883"/>
                <a:gd name="connsiteY77" fmla="*/ 18351 h 4275461"/>
                <a:gd name="connsiteX78" fmla="*/ 690557 w 3619883"/>
                <a:gd name="connsiteY78" fmla="*/ 25792 h 4275461"/>
                <a:gd name="connsiteX79" fmla="*/ 745123 w 3619883"/>
                <a:gd name="connsiteY79" fmla="*/ 40157 h 4275461"/>
                <a:gd name="connsiteX80" fmla="*/ 789493 w 3619883"/>
                <a:gd name="connsiteY80" fmla="*/ 36327 h 4275461"/>
                <a:gd name="connsiteX81" fmla="*/ 854255 w 3619883"/>
                <a:gd name="connsiteY81" fmla="*/ 68887 h 4275461"/>
                <a:gd name="connsiteX82" fmla="*/ 897520 w 3619883"/>
                <a:gd name="connsiteY82" fmla="*/ 88629 h 4275461"/>
                <a:gd name="connsiteX83" fmla="*/ 940510 w 3619883"/>
                <a:gd name="connsiteY83" fmla="*/ 114265 h 4275461"/>
                <a:gd name="connsiteX84" fmla="*/ 1082712 w 3619883"/>
                <a:gd name="connsiteY84" fmla="*/ 144543 h 4275461"/>
                <a:gd name="connsiteX85" fmla="*/ 1205348 w 3619883"/>
                <a:gd name="connsiteY85" fmla="*/ 120753 h 4275461"/>
                <a:gd name="connsiteX86" fmla="*/ 1271764 w 3619883"/>
                <a:gd name="connsiteY86" fmla="*/ 117956 h 4275461"/>
                <a:gd name="connsiteX87" fmla="*/ 1315583 w 3619883"/>
                <a:gd name="connsiteY87" fmla="*/ 125912 h 4275461"/>
                <a:gd name="connsiteX88" fmla="*/ 1359125 w 3619883"/>
                <a:gd name="connsiteY88" fmla="*/ 139761 h 4275461"/>
                <a:gd name="connsiteX89" fmla="*/ 1391919 w 3619883"/>
                <a:gd name="connsiteY89" fmla="*/ 147202 h 4275461"/>
                <a:gd name="connsiteX90" fmla="*/ 1436563 w 3619883"/>
                <a:gd name="connsiteY90" fmla="*/ 137480 h 4275461"/>
                <a:gd name="connsiteX91" fmla="*/ 1471566 w 3619883"/>
                <a:gd name="connsiteY91" fmla="*/ 97777 h 4275461"/>
                <a:gd name="connsiteX92" fmla="*/ 1505739 w 3619883"/>
                <a:gd name="connsiteY92" fmla="*/ 75753 h 4275461"/>
                <a:gd name="connsiteX93" fmla="*/ 1590891 w 3619883"/>
                <a:gd name="connsiteY93" fmla="*/ 144702 h 4275461"/>
                <a:gd name="connsiteX94" fmla="*/ 1625616 w 3619883"/>
                <a:gd name="connsiteY94" fmla="*/ 110893 h 4275461"/>
                <a:gd name="connsiteX95" fmla="*/ 1658964 w 3619883"/>
                <a:gd name="connsiteY95" fmla="*/ 106547 h 4275461"/>
                <a:gd name="connsiteX96" fmla="*/ 1746598 w 3619883"/>
                <a:gd name="connsiteY96" fmla="*/ 122460 h 4275461"/>
                <a:gd name="connsiteX97" fmla="*/ 1811913 w 3619883"/>
                <a:gd name="connsiteY97" fmla="*/ 143234 h 4275461"/>
                <a:gd name="connsiteX98" fmla="*/ 1856557 w 3619883"/>
                <a:gd name="connsiteY98" fmla="*/ 133511 h 4275461"/>
                <a:gd name="connsiteX99" fmla="*/ 2066003 w 3619883"/>
                <a:gd name="connsiteY99" fmla="*/ 143313 h 4275461"/>
                <a:gd name="connsiteX100" fmla="*/ 2177615 w 3619883"/>
                <a:gd name="connsiteY100" fmla="*/ 119007 h 4275461"/>
                <a:gd name="connsiteX101" fmla="*/ 2255883 w 3619883"/>
                <a:gd name="connsiteY101" fmla="*/ 99047 h 4275461"/>
                <a:gd name="connsiteX102" fmla="*/ 2344622 w 3619883"/>
                <a:gd name="connsiteY102" fmla="*/ 91388 h 4275461"/>
                <a:gd name="connsiteX103" fmla="*/ 2455682 w 3619883"/>
                <a:gd name="connsiteY103" fmla="*/ 78869 h 4275461"/>
                <a:gd name="connsiteX104" fmla="*/ 2632609 w 3619883"/>
                <a:gd name="connsiteY104" fmla="*/ 75338 h 4275461"/>
                <a:gd name="connsiteX105" fmla="*/ 2742291 w 3619883"/>
                <a:gd name="connsiteY105" fmla="*/ 92282 h 4275461"/>
                <a:gd name="connsiteX106" fmla="*/ 2851974 w 3619883"/>
                <a:gd name="connsiteY106" fmla="*/ 109227 h 4275461"/>
                <a:gd name="connsiteX107" fmla="*/ 2907643 w 3619883"/>
                <a:gd name="connsiteY107" fmla="*/ 100020 h 4275461"/>
                <a:gd name="connsiteX108" fmla="*/ 2944022 w 3619883"/>
                <a:gd name="connsiteY108" fmla="*/ 30853 h 4275461"/>
                <a:gd name="connsiteX109" fmla="*/ 3022289 w 3619883"/>
                <a:gd name="connsiteY109" fmla="*/ 10893 h 4275461"/>
                <a:gd name="connsiteX110" fmla="*/ 3054807 w 3619883"/>
                <a:gd name="connsiteY110" fmla="*/ 24226 h 4275461"/>
                <a:gd name="connsiteX111" fmla="*/ 3141892 w 3619883"/>
                <a:gd name="connsiteY111" fmla="*/ 51925 h 4275461"/>
                <a:gd name="connsiteX112" fmla="*/ 3185711 w 3619883"/>
                <a:gd name="connsiteY112" fmla="*/ 59881 h 4275461"/>
                <a:gd name="connsiteX113" fmla="*/ 3219056 w 3619883"/>
                <a:gd name="connsiteY113" fmla="*/ 55536 h 4275461"/>
                <a:gd name="connsiteX114" fmla="*/ 3263425 w 3619883"/>
                <a:gd name="connsiteY114" fmla="*/ 51706 h 4275461"/>
                <a:gd name="connsiteX115" fmla="*/ 3296219 w 3619883"/>
                <a:gd name="connsiteY115" fmla="*/ 59147 h 4275461"/>
                <a:gd name="connsiteX116" fmla="*/ 3319094 w 3619883"/>
                <a:gd name="connsiteY116" fmla="*/ 42500 h 4275461"/>
                <a:gd name="connsiteX117" fmla="*/ 3420511 w 3619883"/>
                <a:gd name="connsiteY117" fmla="*/ 0 h 4275461"/>
                <a:gd name="connsiteX118" fmla="*/ 3453305 w 3619883"/>
                <a:gd name="connsiteY118" fmla="*/ 7440 h 4275461"/>
                <a:gd name="connsiteX119" fmla="*/ 3496571 w 3619883"/>
                <a:gd name="connsiteY119" fmla="*/ 27182 h 4275461"/>
                <a:gd name="connsiteX120" fmla="*/ 3602117 w 3619883"/>
                <a:gd name="connsiteY120" fmla="*/ 132521 h 4275461"/>
                <a:gd name="connsiteX121" fmla="*/ 3619883 w 3619883"/>
                <a:gd name="connsiteY121" fmla="*/ 140049 h 4275461"/>
                <a:gd name="connsiteX122" fmla="*/ 3619883 w 3619883"/>
                <a:gd name="connsiteY12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150155 w 3619883"/>
                <a:gd name="connsiteY10" fmla="*/ 4128157 h 4275461"/>
                <a:gd name="connsiteX11" fmla="*/ 2204852 w 3619883"/>
                <a:gd name="connsiteY11" fmla="*/ 4128157 h 4275461"/>
                <a:gd name="connsiteX12" fmla="*/ 2204852 w 3619883"/>
                <a:gd name="connsiteY12" fmla="*/ 3951392 h 4275461"/>
                <a:gd name="connsiteX13" fmla="*/ 2027068 w 3619883"/>
                <a:gd name="connsiteY13" fmla="*/ 3951392 h 4275461"/>
                <a:gd name="connsiteX14" fmla="*/ 2027068 w 3619883"/>
                <a:gd name="connsiteY14" fmla="*/ 4128157 h 4275461"/>
                <a:gd name="connsiteX15" fmla="*/ 2079759 w 3619883"/>
                <a:gd name="connsiteY15" fmla="*/ 4128157 h 4275461"/>
                <a:gd name="connsiteX16" fmla="*/ 2079759 w 3619883"/>
                <a:gd name="connsiteY16" fmla="*/ 4275461 h 4275461"/>
                <a:gd name="connsiteX17" fmla="*/ 1824703 w 3619883"/>
                <a:gd name="connsiteY17" fmla="*/ 4275461 h 4275461"/>
                <a:gd name="connsiteX18" fmla="*/ 1834468 w 3619883"/>
                <a:gd name="connsiteY18" fmla="*/ 4128157 h 4275461"/>
                <a:gd name="connsiteX19" fmla="*/ 1893894 w 3619883"/>
                <a:gd name="connsiteY19" fmla="*/ 4128157 h 4275461"/>
                <a:gd name="connsiteX20" fmla="*/ 1893894 w 3619883"/>
                <a:gd name="connsiteY20" fmla="*/ 3951392 h 4275461"/>
                <a:gd name="connsiteX21" fmla="*/ 1716110 w 3619883"/>
                <a:gd name="connsiteY21" fmla="*/ 3951392 h 4275461"/>
                <a:gd name="connsiteX22" fmla="*/ 1716110 w 3619883"/>
                <a:gd name="connsiteY22" fmla="*/ 4006431 h 4275461"/>
                <a:gd name="connsiteX23" fmla="*/ 1703447 w 3619883"/>
                <a:gd name="connsiteY23" fmla="*/ 4007960 h 4275461"/>
                <a:gd name="connsiteX24" fmla="*/ 1716110 w 3619883"/>
                <a:gd name="connsiteY24" fmla="*/ 4044284 h 4275461"/>
                <a:gd name="connsiteX25" fmla="*/ 1716110 w 3619883"/>
                <a:gd name="connsiteY25" fmla="*/ 4128157 h 4275461"/>
                <a:gd name="connsiteX26" fmla="*/ 1745346 w 3619883"/>
                <a:gd name="connsiteY26" fmla="*/ 4128157 h 4275461"/>
                <a:gd name="connsiteX27" fmla="*/ 1796694 w 3619883"/>
                <a:gd name="connsiteY27" fmla="*/ 4275461 h 4275461"/>
                <a:gd name="connsiteX28" fmla="*/ 1558844 w 3619883"/>
                <a:gd name="connsiteY28" fmla="*/ 4275461 h 4275461"/>
                <a:gd name="connsiteX29" fmla="*/ 1517252 w 3619883"/>
                <a:gd name="connsiteY29" fmla="*/ 4128157 h 4275461"/>
                <a:gd name="connsiteX30" fmla="*/ 1582936 w 3619883"/>
                <a:gd name="connsiteY30" fmla="*/ 4128157 h 4275461"/>
                <a:gd name="connsiteX31" fmla="*/ 1582936 w 3619883"/>
                <a:gd name="connsiteY31" fmla="*/ 3951392 h 4275461"/>
                <a:gd name="connsiteX32" fmla="*/ 1405151 w 3619883"/>
                <a:gd name="connsiteY32" fmla="*/ 3951392 h 4275461"/>
                <a:gd name="connsiteX33" fmla="*/ 1405151 w 3619883"/>
                <a:gd name="connsiteY33" fmla="*/ 4128157 h 4275461"/>
                <a:gd name="connsiteX34" fmla="*/ 1468988 w 3619883"/>
                <a:gd name="connsiteY34" fmla="*/ 4128157 h 4275461"/>
                <a:gd name="connsiteX35" fmla="*/ 1427396 w 3619883"/>
                <a:gd name="connsiteY35" fmla="*/ 4275461 h 4275461"/>
                <a:gd name="connsiteX36" fmla="*/ 1210751 w 3619883"/>
                <a:gd name="connsiteY36" fmla="*/ 4275461 h 4275461"/>
                <a:gd name="connsiteX37" fmla="*/ 1210751 w 3619883"/>
                <a:gd name="connsiteY37" fmla="*/ 4128157 h 4275461"/>
                <a:gd name="connsiteX38" fmla="*/ 1271978 w 3619883"/>
                <a:gd name="connsiteY38" fmla="*/ 4128157 h 4275461"/>
                <a:gd name="connsiteX39" fmla="*/ 1271978 w 3619883"/>
                <a:gd name="connsiteY39" fmla="*/ 3951392 h 4275461"/>
                <a:gd name="connsiteX40" fmla="*/ 1094193 w 3619883"/>
                <a:gd name="connsiteY40" fmla="*/ 3951392 h 4275461"/>
                <a:gd name="connsiteX41" fmla="*/ 1094193 w 3619883"/>
                <a:gd name="connsiteY41" fmla="*/ 4128157 h 4275461"/>
                <a:gd name="connsiteX42" fmla="*/ 1140354 w 3619883"/>
                <a:gd name="connsiteY42" fmla="*/ 4128157 h 4275461"/>
                <a:gd name="connsiteX43" fmla="*/ 1140354 w 3619883"/>
                <a:gd name="connsiteY43" fmla="*/ 4275461 h 4275461"/>
                <a:gd name="connsiteX44" fmla="*/ 953807 w 3619883"/>
                <a:gd name="connsiteY44" fmla="*/ 4275461 h 4275461"/>
                <a:gd name="connsiteX45" fmla="*/ 912215 w 3619883"/>
                <a:gd name="connsiteY45" fmla="*/ 4128157 h 4275461"/>
                <a:gd name="connsiteX46" fmla="*/ 961020 w 3619883"/>
                <a:gd name="connsiteY46" fmla="*/ 4128157 h 4275461"/>
                <a:gd name="connsiteX47" fmla="*/ 961020 w 3619883"/>
                <a:gd name="connsiteY47" fmla="*/ 3951392 h 4275461"/>
                <a:gd name="connsiteX48" fmla="*/ 783235 w 3619883"/>
                <a:gd name="connsiteY48" fmla="*/ 3951392 h 4275461"/>
                <a:gd name="connsiteX49" fmla="*/ 783235 w 3619883"/>
                <a:gd name="connsiteY49" fmla="*/ 4128157 h 4275461"/>
                <a:gd name="connsiteX50" fmla="*/ 871024 w 3619883"/>
                <a:gd name="connsiteY50" fmla="*/ 4128157 h 4275461"/>
                <a:gd name="connsiteX51" fmla="*/ 829432 w 3619883"/>
                <a:gd name="connsiteY51" fmla="*/ 4275461 h 4275461"/>
                <a:gd name="connsiteX52" fmla="*/ 611484 w 3619883"/>
                <a:gd name="connsiteY52" fmla="*/ 4275461 h 4275461"/>
                <a:gd name="connsiteX53" fmla="*/ 621247 w 3619883"/>
                <a:gd name="connsiteY53" fmla="*/ 4128157 h 4275461"/>
                <a:gd name="connsiteX54" fmla="*/ 650062 w 3619883"/>
                <a:gd name="connsiteY54" fmla="*/ 4128157 h 4275461"/>
                <a:gd name="connsiteX55" fmla="*/ 650062 w 3619883"/>
                <a:gd name="connsiteY55" fmla="*/ 3951392 h 4275461"/>
                <a:gd name="connsiteX56" fmla="*/ 472277 w 3619883"/>
                <a:gd name="connsiteY56" fmla="*/ 3951392 h 4275461"/>
                <a:gd name="connsiteX57" fmla="*/ 472277 w 3619883"/>
                <a:gd name="connsiteY57" fmla="*/ 4128157 h 4275461"/>
                <a:gd name="connsiteX58" fmla="*/ 522650 w 3619883"/>
                <a:gd name="connsiteY58" fmla="*/ 4128157 h 4275461"/>
                <a:gd name="connsiteX59" fmla="*/ 573998 w 3619883"/>
                <a:gd name="connsiteY59" fmla="*/ 4275461 h 4275461"/>
                <a:gd name="connsiteX60" fmla="*/ 336164 w 3619883"/>
                <a:gd name="connsiteY60" fmla="*/ 4275461 h 4275461"/>
                <a:gd name="connsiteX61" fmla="*/ 294572 w 3619883"/>
                <a:gd name="connsiteY61" fmla="*/ 4128157 h 4275461"/>
                <a:gd name="connsiteX62" fmla="*/ 339106 w 3619883"/>
                <a:gd name="connsiteY62" fmla="*/ 4128157 h 4275461"/>
                <a:gd name="connsiteX63" fmla="*/ 339106 w 3619883"/>
                <a:gd name="connsiteY63" fmla="*/ 3951392 h 4275461"/>
                <a:gd name="connsiteX64" fmla="*/ 161321 w 3619883"/>
                <a:gd name="connsiteY64" fmla="*/ 3951392 h 4275461"/>
                <a:gd name="connsiteX65" fmla="*/ 161321 w 3619883"/>
                <a:gd name="connsiteY65" fmla="*/ 4128157 h 4275461"/>
                <a:gd name="connsiteX66" fmla="*/ 230914 w 3619883"/>
                <a:gd name="connsiteY66" fmla="*/ 4128157 h 4275461"/>
                <a:gd name="connsiteX67" fmla="*/ 189322 w 3619883"/>
                <a:gd name="connsiteY67" fmla="*/ 4275461 h 4275461"/>
                <a:gd name="connsiteX68" fmla="*/ 0 w 3619883"/>
                <a:gd name="connsiteY68" fmla="*/ 4275461 h 4275461"/>
                <a:gd name="connsiteX69" fmla="*/ 0 w 3619883"/>
                <a:gd name="connsiteY69" fmla="*/ 42229 h 4275461"/>
                <a:gd name="connsiteX70" fmla="*/ 42464 w 3619883"/>
                <a:gd name="connsiteY70" fmla="*/ 40518 h 4275461"/>
                <a:gd name="connsiteX71" fmla="*/ 137733 w 3619883"/>
                <a:gd name="connsiteY71" fmla="*/ 35355 h 4275461"/>
                <a:gd name="connsiteX72" fmla="*/ 270565 w 3619883"/>
                <a:gd name="connsiteY72" fmla="*/ 29759 h 4275461"/>
                <a:gd name="connsiteX73" fmla="*/ 479734 w 3619883"/>
                <a:gd name="connsiteY73" fmla="*/ 45455 h 4275461"/>
                <a:gd name="connsiteX74" fmla="*/ 524103 w 3619883"/>
                <a:gd name="connsiteY74" fmla="*/ 41625 h 4275461"/>
                <a:gd name="connsiteX75" fmla="*/ 624416 w 3619883"/>
                <a:gd name="connsiteY75" fmla="*/ 22696 h 4275461"/>
                <a:gd name="connsiteX76" fmla="*/ 657762 w 3619883"/>
                <a:gd name="connsiteY76" fmla="*/ 18351 h 4275461"/>
                <a:gd name="connsiteX77" fmla="*/ 690557 w 3619883"/>
                <a:gd name="connsiteY77" fmla="*/ 25792 h 4275461"/>
                <a:gd name="connsiteX78" fmla="*/ 745123 w 3619883"/>
                <a:gd name="connsiteY78" fmla="*/ 40157 h 4275461"/>
                <a:gd name="connsiteX79" fmla="*/ 789493 w 3619883"/>
                <a:gd name="connsiteY79" fmla="*/ 36327 h 4275461"/>
                <a:gd name="connsiteX80" fmla="*/ 854255 w 3619883"/>
                <a:gd name="connsiteY80" fmla="*/ 68887 h 4275461"/>
                <a:gd name="connsiteX81" fmla="*/ 897520 w 3619883"/>
                <a:gd name="connsiteY81" fmla="*/ 88629 h 4275461"/>
                <a:gd name="connsiteX82" fmla="*/ 940510 w 3619883"/>
                <a:gd name="connsiteY82" fmla="*/ 114265 h 4275461"/>
                <a:gd name="connsiteX83" fmla="*/ 1082712 w 3619883"/>
                <a:gd name="connsiteY83" fmla="*/ 144543 h 4275461"/>
                <a:gd name="connsiteX84" fmla="*/ 1205348 w 3619883"/>
                <a:gd name="connsiteY84" fmla="*/ 120753 h 4275461"/>
                <a:gd name="connsiteX85" fmla="*/ 1271764 w 3619883"/>
                <a:gd name="connsiteY85" fmla="*/ 117956 h 4275461"/>
                <a:gd name="connsiteX86" fmla="*/ 1315583 w 3619883"/>
                <a:gd name="connsiteY86" fmla="*/ 125912 h 4275461"/>
                <a:gd name="connsiteX87" fmla="*/ 1359125 w 3619883"/>
                <a:gd name="connsiteY87" fmla="*/ 139761 h 4275461"/>
                <a:gd name="connsiteX88" fmla="*/ 1391919 w 3619883"/>
                <a:gd name="connsiteY88" fmla="*/ 147202 h 4275461"/>
                <a:gd name="connsiteX89" fmla="*/ 1436563 w 3619883"/>
                <a:gd name="connsiteY89" fmla="*/ 137480 h 4275461"/>
                <a:gd name="connsiteX90" fmla="*/ 1471566 w 3619883"/>
                <a:gd name="connsiteY90" fmla="*/ 97777 h 4275461"/>
                <a:gd name="connsiteX91" fmla="*/ 1505739 w 3619883"/>
                <a:gd name="connsiteY91" fmla="*/ 75753 h 4275461"/>
                <a:gd name="connsiteX92" fmla="*/ 1590891 w 3619883"/>
                <a:gd name="connsiteY92" fmla="*/ 144702 h 4275461"/>
                <a:gd name="connsiteX93" fmla="*/ 1625616 w 3619883"/>
                <a:gd name="connsiteY93" fmla="*/ 110893 h 4275461"/>
                <a:gd name="connsiteX94" fmla="*/ 1658964 w 3619883"/>
                <a:gd name="connsiteY94" fmla="*/ 106547 h 4275461"/>
                <a:gd name="connsiteX95" fmla="*/ 1746598 w 3619883"/>
                <a:gd name="connsiteY95" fmla="*/ 122460 h 4275461"/>
                <a:gd name="connsiteX96" fmla="*/ 1811913 w 3619883"/>
                <a:gd name="connsiteY96" fmla="*/ 143234 h 4275461"/>
                <a:gd name="connsiteX97" fmla="*/ 1856557 w 3619883"/>
                <a:gd name="connsiteY97" fmla="*/ 133511 h 4275461"/>
                <a:gd name="connsiteX98" fmla="*/ 2066003 w 3619883"/>
                <a:gd name="connsiteY98" fmla="*/ 143313 h 4275461"/>
                <a:gd name="connsiteX99" fmla="*/ 2177615 w 3619883"/>
                <a:gd name="connsiteY99" fmla="*/ 119007 h 4275461"/>
                <a:gd name="connsiteX100" fmla="*/ 2255883 w 3619883"/>
                <a:gd name="connsiteY100" fmla="*/ 99047 h 4275461"/>
                <a:gd name="connsiteX101" fmla="*/ 2344622 w 3619883"/>
                <a:gd name="connsiteY101" fmla="*/ 91388 h 4275461"/>
                <a:gd name="connsiteX102" fmla="*/ 2455682 w 3619883"/>
                <a:gd name="connsiteY102" fmla="*/ 78869 h 4275461"/>
                <a:gd name="connsiteX103" fmla="*/ 2632609 w 3619883"/>
                <a:gd name="connsiteY103" fmla="*/ 75338 h 4275461"/>
                <a:gd name="connsiteX104" fmla="*/ 2742291 w 3619883"/>
                <a:gd name="connsiteY104" fmla="*/ 92282 h 4275461"/>
                <a:gd name="connsiteX105" fmla="*/ 2851974 w 3619883"/>
                <a:gd name="connsiteY105" fmla="*/ 109227 h 4275461"/>
                <a:gd name="connsiteX106" fmla="*/ 2907643 w 3619883"/>
                <a:gd name="connsiteY106" fmla="*/ 100020 h 4275461"/>
                <a:gd name="connsiteX107" fmla="*/ 2944022 w 3619883"/>
                <a:gd name="connsiteY107" fmla="*/ 30853 h 4275461"/>
                <a:gd name="connsiteX108" fmla="*/ 3022289 w 3619883"/>
                <a:gd name="connsiteY108" fmla="*/ 10893 h 4275461"/>
                <a:gd name="connsiteX109" fmla="*/ 3054807 w 3619883"/>
                <a:gd name="connsiteY109" fmla="*/ 24226 h 4275461"/>
                <a:gd name="connsiteX110" fmla="*/ 3141892 w 3619883"/>
                <a:gd name="connsiteY110" fmla="*/ 51925 h 4275461"/>
                <a:gd name="connsiteX111" fmla="*/ 3185711 w 3619883"/>
                <a:gd name="connsiteY111" fmla="*/ 59881 h 4275461"/>
                <a:gd name="connsiteX112" fmla="*/ 3219056 w 3619883"/>
                <a:gd name="connsiteY112" fmla="*/ 55536 h 4275461"/>
                <a:gd name="connsiteX113" fmla="*/ 3263425 w 3619883"/>
                <a:gd name="connsiteY113" fmla="*/ 51706 h 4275461"/>
                <a:gd name="connsiteX114" fmla="*/ 3296219 w 3619883"/>
                <a:gd name="connsiteY114" fmla="*/ 59147 h 4275461"/>
                <a:gd name="connsiteX115" fmla="*/ 3319094 w 3619883"/>
                <a:gd name="connsiteY115" fmla="*/ 42500 h 4275461"/>
                <a:gd name="connsiteX116" fmla="*/ 3420511 w 3619883"/>
                <a:gd name="connsiteY116" fmla="*/ 0 h 4275461"/>
                <a:gd name="connsiteX117" fmla="*/ 3453305 w 3619883"/>
                <a:gd name="connsiteY117" fmla="*/ 7440 h 4275461"/>
                <a:gd name="connsiteX118" fmla="*/ 3496571 w 3619883"/>
                <a:gd name="connsiteY118" fmla="*/ 27182 h 4275461"/>
                <a:gd name="connsiteX119" fmla="*/ 3602117 w 3619883"/>
                <a:gd name="connsiteY119" fmla="*/ 132521 h 4275461"/>
                <a:gd name="connsiteX120" fmla="*/ 3619883 w 3619883"/>
                <a:gd name="connsiteY120" fmla="*/ 140049 h 4275461"/>
                <a:gd name="connsiteX121" fmla="*/ 3619883 w 3619883"/>
                <a:gd name="connsiteY12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150155 w 3619883"/>
                <a:gd name="connsiteY10" fmla="*/ 4128157 h 4275461"/>
                <a:gd name="connsiteX11" fmla="*/ 2204852 w 3619883"/>
                <a:gd name="connsiteY11" fmla="*/ 3951392 h 4275461"/>
                <a:gd name="connsiteX12" fmla="*/ 2027068 w 3619883"/>
                <a:gd name="connsiteY12" fmla="*/ 3951392 h 4275461"/>
                <a:gd name="connsiteX13" fmla="*/ 2027068 w 3619883"/>
                <a:gd name="connsiteY13" fmla="*/ 4128157 h 4275461"/>
                <a:gd name="connsiteX14" fmla="*/ 2079759 w 3619883"/>
                <a:gd name="connsiteY14" fmla="*/ 4128157 h 4275461"/>
                <a:gd name="connsiteX15" fmla="*/ 2079759 w 3619883"/>
                <a:gd name="connsiteY15" fmla="*/ 4275461 h 4275461"/>
                <a:gd name="connsiteX16" fmla="*/ 1824703 w 3619883"/>
                <a:gd name="connsiteY16" fmla="*/ 4275461 h 4275461"/>
                <a:gd name="connsiteX17" fmla="*/ 1834468 w 3619883"/>
                <a:gd name="connsiteY17" fmla="*/ 4128157 h 4275461"/>
                <a:gd name="connsiteX18" fmla="*/ 1893894 w 3619883"/>
                <a:gd name="connsiteY18" fmla="*/ 4128157 h 4275461"/>
                <a:gd name="connsiteX19" fmla="*/ 1893894 w 3619883"/>
                <a:gd name="connsiteY19" fmla="*/ 3951392 h 4275461"/>
                <a:gd name="connsiteX20" fmla="*/ 1716110 w 3619883"/>
                <a:gd name="connsiteY20" fmla="*/ 3951392 h 4275461"/>
                <a:gd name="connsiteX21" fmla="*/ 1716110 w 3619883"/>
                <a:gd name="connsiteY21" fmla="*/ 4006431 h 4275461"/>
                <a:gd name="connsiteX22" fmla="*/ 1703447 w 3619883"/>
                <a:gd name="connsiteY22" fmla="*/ 4007960 h 4275461"/>
                <a:gd name="connsiteX23" fmla="*/ 1716110 w 3619883"/>
                <a:gd name="connsiteY23" fmla="*/ 4044284 h 4275461"/>
                <a:gd name="connsiteX24" fmla="*/ 1716110 w 3619883"/>
                <a:gd name="connsiteY24" fmla="*/ 4128157 h 4275461"/>
                <a:gd name="connsiteX25" fmla="*/ 1745346 w 3619883"/>
                <a:gd name="connsiteY25" fmla="*/ 4128157 h 4275461"/>
                <a:gd name="connsiteX26" fmla="*/ 1796694 w 3619883"/>
                <a:gd name="connsiteY26" fmla="*/ 4275461 h 4275461"/>
                <a:gd name="connsiteX27" fmla="*/ 1558844 w 3619883"/>
                <a:gd name="connsiteY27" fmla="*/ 4275461 h 4275461"/>
                <a:gd name="connsiteX28" fmla="*/ 1517252 w 3619883"/>
                <a:gd name="connsiteY28" fmla="*/ 4128157 h 4275461"/>
                <a:gd name="connsiteX29" fmla="*/ 1582936 w 3619883"/>
                <a:gd name="connsiteY29" fmla="*/ 4128157 h 4275461"/>
                <a:gd name="connsiteX30" fmla="*/ 1582936 w 3619883"/>
                <a:gd name="connsiteY30" fmla="*/ 3951392 h 4275461"/>
                <a:gd name="connsiteX31" fmla="*/ 1405151 w 3619883"/>
                <a:gd name="connsiteY31" fmla="*/ 3951392 h 4275461"/>
                <a:gd name="connsiteX32" fmla="*/ 1405151 w 3619883"/>
                <a:gd name="connsiteY32" fmla="*/ 4128157 h 4275461"/>
                <a:gd name="connsiteX33" fmla="*/ 1468988 w 3619883"/>
                <a:gd name="connsiteY33" fmla="*/ 4128157 h 4275461"/>
                <a:gd name="connsiteX34" fmla="*/ 1427396 w 3619883"/>
                <a:gd name="connsiteY34" fmla="*/ 4275461 h 4275461"/>
                <a:gd name="connsiteX35" fmla="*/ 1210751 w 3619883"/>
                <a:gd name="connsiteY35" fmla="*/ 4275461 h 4275461"/>
                <a:gd name="connsiteX36" fmla="*/ 1210751 w 3619883"/>
                <a:gd name="connsiteY36" fmla="*/ 4128157 h 4275461"/>
                <a:gd name="connsiteX37" fmla="*/ 1271978 w 3619883"/>
                <a:gd name="connsiteY37" fmla="*/ 4128157 h 4275461"/>
                <a:gd name="connsiteX38" fmla="*/ 1271978 w 3619883"/>
                <a:gd name="connsiteY38" fmla="*/ 3951392 h 4275461"/>
                <a:gd name="connsiteX39" fmla="*/ 1094193 w 3619883"/>
                <a:gd name="connsiteY39" fmla="*/ 3951392 h 4275461"/>
                <a:gd name="connsiteX40" fmla="*/ 1094193 w 3619883"/>
                <a:gd name="connsiteY40" fmla="*/ 4128157 h 4275461"/>
                <a:gd name="connsiteX41" fmla="*/ 1140354 w 3619883"/>
                <a:gd name="connsiteY41" fmla="*/ 4128157 h 4275461"/>
                <a:gd name="connsiteX42" fmla="*/ 1140354 w 3619883"/>
                <a:gd name="connsiteY42" fmla="*/ 4275461 h 4275461"/>
                <a:gd name="connsiteX43" fmla="*/ 953807 w 3619883"/>
                <a:gd name="connsiteY43" fmla="*/ 4275461 h 4275461"/>
                <a:gd name="connsiteX44" fmla="*/ 912215 w 3619883"/>
                <a:gd name="connsiteY44" fmla="*/ 4128157 h 4275461"/>
                <a:gd name="connsiteX45" fmla="*/ 961020 w 3619883"/>
                <a:gd name="connsiteY45" fmla="*/ 4128157 h 4275461"/>
                <a:gd name="connsiteX46" fmla="*/ 961020 w 3619883"/>
                <a:gd name="connsiteY46" fmla="*/ 3951392 h 4275461"/>
                <a:gd name="connsiteX47" fmla="*/ 783235 w 3619883"/>
                <a:gd name="connsiteY47" fmla="*/ 3951392 h 4275461"/>
                <a:gd name="connsiteX48" fmla="*/ 783235 w 3619883"/>
                <a:gd name="connsiteY48" fmla="*/ 4128157 h 4275461"/>
                <a:gd name="connsiteX49" fmla="*/ 871024 w 3619883"/>
                <a:gd name="connsiteY49" fmla="*/ 4128157 h 4275461"/>
                <a:gd name="connsiteX50" fmla="*/ 829432 w 3619883"/>
                <a:gd name="connsiteY50" fmla="*/ 4275461 h 4275461"/>
                <a:gd name="connsiteX51" fmla="*/ 611484 w 3619883"/>
                <a:gd name="connsiteY51" fmla="*/ 4275461 h 4275461"/>
                <a:gd name="connsiteX52" fmla="*/ 621247 w 3619883"/>
                <a:gd name="connsiteY52" fmla="*/ 4128157 h 4275461"/>
                <a:gd name="connsiteX53" fmla="*/ 650062 w 3619883"/>
                <a:gd name="connsiteY53" fmla="*/ 4128157 h 4275461"/>
                <a:gd name="connsiteX54" fmla="*/ 650062 w 3619883"/>
                <a:gd name="connsiteY54" fmla="*/ 3951392 h 4275461"/>
                <a:gd name="connsiteX55" fmla="*/ 472277 w 3619883"/>
                <a:gd name="connsiteY55" fmla="*/ 3951392 h 4275461"/>
                <a:gd name="connsiteX56" fmla="*/ 472277 w 3619883"/>
                <a:gd name="connsiteY56" fmla="*/ 4128157 h 4275461"/>
                <a:gd name="connsiteX57" fmla="*/ 522650 w 3619883"/>
                <a:gd name="connsiteY57" fmla="*/ 4128157 h 4275461"/>
                <a:gd name="connsiteX58" fmla="*/ 573998 w 3619883"/>
                <a:gd name="connsiteY58" fmla="*/ 4275461 h 4275461"/>
                <a:gd name="connsiteX59" fmla="*/ 336164 w 3619883"/>
                <a:gd name="connsiteY59" fmla="*/ 4275461 h 4275461"/>
                <a:gd name="connsiteX60" fmla="*/ 294572 w 3619883"/>
                <a:gd name="connsiteY60" fmla="*/ 4128157 h 4275461"/>
                <a:gd name="connsiteX61" fmla="*/ 339106 w 3619883"/>
                <a:gd name="connsiteY61" fmla="*/ 4128157 h 4275461"/>
                <a:gd name="connsiteX62" fmla="*/ 339106 w 3619883"/>
                <a:gd name="connsiteY62" fmla="*/ 3951392 h 4275461"/>
                <a:gd name="connsiteX63" fmla="*/ 161321 w 3619883"/>
                <a:gd name="connsiteY63" fmla="*/ 3951392 h 4275461"/>
                <a:gd name="connsiteX64" fmla="*/ 161321 w 3619883"/>
                <a:gd name="connsiteY64" fmla="*/ 4128157 h 4275461"/>
                <a:gd name="connsiteX65" fmla="*/ 230914 w 3619883"/>
                <a:gd name="connsiteY65" fmla="*/ 4128157 h 4275461"/>
                <a:gd name="connsiteX66" fmla="*/ 189322 w 3619883"/>
                <a:gd name="connsiteY66" fmla="*/ 4275461 h 4275461"/>
                <a:gd name="connsiteX67" fmla="*/ 0 w 3619883"/>
                <a:gd name="connsiteY67" fmla="*/ 4275461 h 4275461"/>
                <a:gd name="connsiteX68" fmla="*/ 0 w 3619883"/>
                <a:gd name="connsiteY68" fmla="*/ 42229 h 4275461"/>
                <a:gd name="connsiteX69" fmla="*/ 42464 w 3619883"/>
                <a:gd name="connsiteY69" fmla="*/ 40518 h 4275461"/>
                <a:gd name="connsiteX70" fmla="*/ 137733 w 3619883"/>
                <a:gd name="connsiteY70" fmla="*/ 35355 h 4275461"/>
                <a:gd name="connsiteX71" fmla="*/ 270565 w 3619883"/>
                <a:gd name="connsiteY71" fmla="*/ 29759 h 4275461"/>
                <a:gd name="connsiteX72" fmla="*/ 479734 w 3619883"/>
                <a:gd name="connsiteY72" fmla="*/ 45455 h 4275461"/>
                <a:gd name="connsiteX73" fmla="*/ 524103 w 3619883"/>
                <a:gd name="connsiteY73" fmla="*/ 41625 h 4275461"/>
                <a:gd name="connsiteX74" fmla="*/ 624416 w 3619883"/>
                <a:gd name="connsiteY74" fmla="*/ 22696 h 4275461"/>
                <a:gd name="connsiteX75" fmla="*/ 657762 w 3619883"/>
                <a:gd name="connsiteY75" fmla="*/ 18351 h 4275461"/>
                <a:gd name="connsiteX76" fmla="*/ 690557 w 3619883"/>
                <a:gd name="connsiteY76" fmla="*/ 25792 h 4275461"/>
                <a:gd name="connsiteX77" fmla="*/ 745123 w 3619883"/>
                <a:gd name="connsiteY77" fmla="*/ 40157 h 4275461"/>
                <a:gd name="connsiteX78" fmla="*/ 789493 w 3619883"/>
                <a:gd name="connsiteY78" fmla="*/ 36327 h 4275461"/>
                <a:gd name="connsiteX79" fmla="*/ 854255 w 3619883"/>
                <a:gd name="connsiteY79" fmla="*/ 68887 h 4275461"/>
                <a:gd name="connsiteX80" fmla="*/ 897520 w 3619883"/>
                <a:gd name="connsiteY80" fmla="*/ 88629 h 4275461"/>
                <a:gd name="connsiteX81" fmla="*/ 940510 w 3619883"/>
                <a:gd name="connsiteY81" fmla="*/ 114265 h 4275461"/>
                <a:gd name="connsiteX82" fmla="*/ 1082712 w 3619883"/>
                <a:gd name="connsiteY82" fmla="*/ 144543 h 4275461"/>
                <a:gd name="connsiteX83" fmla="*/ 1205348 w 3619883"/>
                <a:gd name="connsiteY83" fmla="*/ 120753 h 4275461"/>
                <a:gd name="connsiteX84" fmla="*/ 1271764 w 3619883"/>
                <a:gd name="connsiteY84" fmla="*/ 117956 h 4275461"/>
                <a:gd name="connsiteX85" fmla="*/ 1315583 w 3619883"/>
                <a:gd name="connsiteY85" fmla="*/ 125912 h 4275461"/>
                <a:gd name="connsiteX86" fmla="*/ 1359125 w 3619883"/>
                <a:gd name="connsiteY86" fmla="*/ 139761 h 4275461"/>
                <a:gd name="connsiteX87" fmla="*/ 1391919 w 3619883"/>
                <a:gd name="connsiteY87" fmla="*/ 147202 h 4275461"/>
                <a:gd name="connsiteX88" fmla="*/ 1436563 w 3619883"/>
                <a:gd name="connsiteY88" fmla="*/ 137480 h 4275461"/>
                <a:gd name="connsiteX89" fmla="*/ 1471566 w 3619883"/>
                <a:gd name="connsiteY89" fmla="*/ 97777 h 4275461"/>
                <a:gd name="connsiteX90" fmla="*/ 1505739 w 3619883"/>
                <a:gd name="connsiteY90" fmla="*/ 75753 h 4275461"/>
                <a:gd name="connsiteX91" fmla="*/ 1590891 w 3619883"/>
                <a:gd name="connsiteY91" fmla="*/ 144702 h 4275461"/>
                <a:gd name="connsiteX92" fmla="*/ 1625616 w 3619883"/>
                <a:gd name="connsiteY92" fmla="*/ 110893 h 4275461"/>
                <a:gd name="connsiteX93" fmla="*/ 1658964 w 3619883"/>
                <a:gd name="connsiteY93" fmla="*/ 106547 h 4275461"/>
                <a:gd name="connsiteX94" fmla="*/ 1746598 w 3619883"/>
                <a:gd name="connsiteY94" fmla="*/ 122460 h 4275461"/>
                <a:gd name="connsiteX95" fmla="*/ 1811913 w 3619883"/>
                <a:gd name="connsiteY95" fmla="*/ 143234 h 4275461"/>
                <a:gd name="connsiteX96" fmla="*/ 1856557 w 3619883"/>
                <a:gd name="connsiteY96" fmla="*/ 133511 h 4275461"/>
                <a:gd name="connsiteX97" fmla="*/ 2066003 w 3619883"/>
                <a:gd name="connsiteY97" fmla="*/ 143313 h 4275461"/>
                <a:gd name="connsiteX98" fmla="*/ 2177615 w 3619883"/>
                <a:gd name="connsiteY98" fmla="*/ 119007 h 4275461"/>
                <a:gd name="connsiteX99" fmla="*/ 2255883 w 3619883"/>
                <a:gd name="connsiteY99" fmla="*/ 99047 h 4275461"/>
                <a:gd name="connsiteX100" fmla="*/ 2344622 w 3619883"/>
                <a:gd name="connsiteY100" fmla="*/ 91388 h 4275461"/>
                <a:gd name="connsiteX101" fmla="*/ 2455682 w 3619883"/>
                <a:gd name="connsiteY101" fmla="*/ 78869 h 4275461"/>
                <a:gd name="connsiteX102" fmla="*/ 2632609 w 3619883"/>
                <a:gd name="connsiteY102" fmla="*/ 75338 h 4275461"/>
                <a:gd name="connsiteX103" fmla="*/ 2742291 w 3619883"/>
                <a:gd name="connsiteY103" fmla="*/ 92282 h 4275461"/>
                <a:gd name="connsiteX104" fmla="*/ 2851974 w 3619883"/>
                <a:gd name="connsiteY104" fmla="*/ 109227 h 4275461"/>
                <a:gd name="connsiteX105" fmla="*/ 2907643 w 3619883"/>
                <a:gd name="connsiteY105" fmla="*/ 100020 h 4275461"/>
                <a:gd name="connsiteX106" fmla="*/ 2944022 w 3619883"/>
                <a:gd name="connsiteY106" fmla="*/ 30853 h 4275461"/>
                <a:gd name="connsiteX107" fmla="*/ 3022289 w 3619883"/>
                <a:gd name="connsiteY107" fmla="*/ 10893 h 4275461"/>
                <a:gd name="connsiteX108" fmla="*/ 3054807 w 3619883"/>
                <a:gd name="connsiteY108" fmla="*/ 24226 h 4275461"/>
                <a:gd name="connsiteX109" fmla="*/ 3141892 w 3619883"/>
                <a:gd name="connsiteY109" fmla="*/ 51925 h 4275461"/>
                <a:gd name="connsiteX110" fmla="*/ 3185711 w 3619883"/>
                <a:gd name="connsiteY110" fmla="*/ 59881 h 4275461"/>
                <a:gd name="connsiteX111" fmla="*/ 3219056 w 3619883"/>
                <a:gd name="connsiteY111" fmla="*/ 55536 h 4275461"/>
                <a:gd name="connsiteX112" fmla="*/ 3263425 w 3619883"/>
                <a:gd name="connsiteY112" fmla="*/ 51706 h 4275461"/>
                <a:gd name="connsiteX113" fmla="*/ 3296219 w 3619883"/>
                <a:gd name="connsiteY113" fmla="*/ 59147 h 4275461"/>
                <a:gd name="connsiteX114" fmla="*/ 3319094 w 3619883"/>
                <a:gd name="connsiteY114" fmla="*/ 42500 h 4275461"/>
                <a:gd name="connsiteX115" fmla="*/ 3420511 w 3619883"/>
                <a:gd name="connsiteY115" fmla="*/ 0 h 4275461"/>
                <a:gd name="connsiteX116" fmla="*/ 3453305 w 3619883"/>
                <a:gd name="connsiteY116" fmla="*/ 7440 h 4275461"/>
                <a:gd name="connsiteX117" fmla="*/ 3496571 w 3619883"/>
                <a:gd name="connsiteY117" fmla="*/ 27182 h 4275461"/>
                <a:gd name="connsiteX118" fmla="*/ 3602117 w 3619883"/>
                <a:gd name="connsiteY118" fmla="*/ 132521 h 4275461"/>
                <a:gd name="connsiteX119" fmla="*/ 3619883 w 3619883"/>
                <a:gd name="connsiteY119" fmla="*/ 140049 h 4275461"/>
                <a:gd name="connsiteX120" fmla="*/ 3619883 w 3619883"/>
                <a:gd name="connsiteY12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204852 w 3619883"/>
                <a:gd name="connsiteY10" fmla="*/ 3951392 h 4275461"/>
                <a:gd name="connsiteX11" fmla="*/ 2027068 w 3619883"/>
                <a:gd name="connsiteY11" fmla="*/ 3951392 h 4275461"/>
                <a:gd name="connsiteX12" fmla="*/ 2027068 w 3619883"/>
                <a:gd name="connsiteY12" fmla="*/ 4128157 h 4275461"/>
                <a:gd name="connsiteX13" fmla="*/ 2079759 w 3619883"/>
                <a:gd name="connsiteY13" fmla="*/ 4128157 h 4275461"/>
                <a:gd name="connsiteX14" fmla="*/ 2079759 w 3619883"/>
                <a:gd name="connsiteY14" fmla="*/ 4275461 h 4275461"/>
                <a:gd name="connsiteX15" fmla="*/ 1824703 w 3619883"/>
                <a:gd name="connsiteY15" fmla="*/ 4275461 h 4275461"/>
                <a:gd name="connsiteX16" fmla="*/ 1834468 w 3619883"/>
                <a:gd name="connsiteY16" fmla="*/ 4128157 h 4275461"/>
                <a:gd name="connsiteX17" fmla="*/ 1893894 w 3619883"/>
                <a:gd name="connsiteY17" fmla="*/ 4128157 h 4275461"/>
                <a:gd name="connsiteX18" fmla="*/ 1893894 w 3619883"/>
                <a:gd name="connsiteY18" fmla="*/ 3951392 h 4275461"/>
                <a:gd name="connsiteX19" fmla="*/ 1716110 w 3619883"/>
                <a:gd name="connsiteY19" fmla="*/ 3951392 h 4275461"/>
                <a:gd name="connsiteX20" fmla="*/ 1716110 w 3619883"/>
                <a:gd name="connsiteY20" fmla="*/ 4006431 h 4275461"/>
                <a:gd name="connsiteX21" fmla="*/ 1703447 w 3619883"/>
                <a:gd name="connsiteY21" fmla="*/ 4007960 h 4275461"/>
                <a:gd name="connsiteX22" fmla="*/ 1716110 w 3619883"/>
                <a:gd name="connsiteY22" fmla="*/ 4044284 h 4275461"/>
                <a:gd name="connsiteX23" fmla="*/ 1716110 w 3619883"/>
                <a:gd name="connsiteY23" fmla="*/ 4128157 h 4275461"/>
                <a:gd name="connsiteX24" fmla="*/ 1745346 w 3619883"/>
                <a:gd name="connsiteY24" fmla="*/ 4128157 h 4275461"/>
                <a:gd name="connsiteX25" fmla="*/ 1796694 w 3619883"/>
                <a:gd name="connsiteY25" fmla="*/ 4275461 h 4275461"/>
                <a:gd name="connsiteX26" fmla="*/ 1558844 w 3619883"/>
                <a:gd name="connsiteY26" fmla="*/ 4275461 h 4275461"/>
                <a:gd name="connsiteX27" fmla="*/ 1517252 w 3619883"/>
                <a:gd name="connsiteY27" fmla="*/ 4128157 h 4275461"/>
                <a:gd name="connsiteX28" fmla="*/ 1582936 w 3619883"/>
                <a:gd name="connsiteY28" fmla="*/ 4128157 h 4275461"/>
                <a:gd name="connsiteX29" fmla="*/ 1582936 w 3619883"/>
                <a:gd name="connsiteY29" fmla="*/ 3951392 h 4275461"/>
                <a:gd name="connsiteX30" fmla="*/ 1405151 w 3619883"/>
                <a:gd name="connsiteY30" fmla="*/ 3951392 h 4275461"/>
                <a:gd name="connsiteX31" fmla="*/ 1405151 w 3619883"/>
                <a:gd name="connsiteY31" fmla="*/ 4128157 h 4275461"/>
                <a:gd name="connsiteX32" fmla="*/ 1468988 w 3619883"/>
                <a:gd name="connsiteY32" fmla="*/ 4128157 h 4275461"/>
                <a:gd name="connsiteX33" fmla="*/ 1427396 w 3619883"/>
                <a:gd name="connsiteY33" fmla="*/ 4275461 h 4275461"/>
                <a:gd name="connsiteX34" fmla="*/ 1210751 w 3619883"/>
                <a:gd name="connsiteY34" fmla="*/ 4275461 h 4275461"/>
                <a:gd name="connsiteX35" fmla="*/ 1210751 w 3619883"/>
                <a:gd name="connsiteY35" fmla="*/ 4128157 h 4275461"/>
                <a:gd name="connsiteX36" fmla="*/ 1271978 w 3619883"/>
                <a:gd name="connsiteY36" fmla="*/ 4128157 h 4275461"/>
                <a:gd name="connsiteX37" fmla="*/ 1271978 w 3619883"/>
                <a:gd name="connsiteY37" fmla="*/ 3951392 h 4275461"/>
                <a:gd name="connsiteX38" fmla="*/ 1094193 w 3619883"/>
                <a:gd name="connsiteY38" fmla="*/ 3951392 h 4275461"/>
                <a:gd name="connsiteX39" fmla="*/ 1094193 w 3619883"/>
                <a:gd name="connsiteY39" fmla="*/ 4128157 h 4275461"/>
                <a:gd name="connsiteX40" fmla="*/ 1140354 w 3619883"/>
                <a:gd name="connsiteY40" fmla="*/ 4128157 h 4275461"/>
                <a:gd name="connsiteX41" fmla="*/ 1140354 w 3619883"/>
                <a:gd name="connsiteY41" fmla="*/ 4275461 h 4275461"/>
                <a:gd name="connsiteX42" fmla="*/ 953807 w 3619883"/>
                <a:gd name="connsiteY42" fmla="*/ 4275461 h 4275461"/>
                <a:gd name="connsiteX43" fmla="*/ 912215 w 3619883"/>
                <a:gd name="connsiteY43" fmla="*/ 4128157 h 4275461"/>
                <a:gd name="connsiteX44" fmla="*/ 961020 w 3619883"/>
                <a:gd name="connsiteY44" fmla="*/ 4128157 h 4275461"/>
                <a:gd name="connsiteX45" fmla="*/ 961020 w 3619883"/>
                <a:gd name="connsiteY45" fmla="*/ 3951392 h 4275461"/>
                <a:gd name="connsiteX46" fmla="*/ 783235 w 3619883"/>
                <a:gd name="connsiteY46" fmla="*/ 3951392 h 4275461"/>
                <a:gd name="connsiteX47" fmla="*/ 783235 w 3619883"/>
                <a:gd name="connsiteY47" fmla="*/ 4128157 h 4275461"/>
                <a:gd name="connsiteX48" fmla="*/ 871024 w 3619883"/>
                <a:gd name="connsiteY48" fmla="*/ 4128157 h 4275461"/>
                <a:gd name="connsiteX49" fmla="*/ 829432 w 3619883"/>
                <a:gd name="connsiteY49" fmla="*/ 4275461 h 4275461"/>
                <a:gd name="connsiteX50" fmla="*/ 611484 w 3619883"/>
                <a:gd name="connsiteY50" fmla="*/ 4275461 h 4275461"/>
                <a:gd name="connsiteX51" fmla="*/ 621247 w 3619883"/>
                <a:gd name="connsiteY51" fmla="*/ 4128157 h 4275461"/>
                <a:gd name="connsiteX52" fmla="*/ 650062 w 3619883"/>
                <a:gd name="connsiteY52" fmla="*/ 4128157 h 4275461"/>
                <a:gd name="connsiteX53" fmla="*/ 650062 w 3619883"/>
                <a:gd name="connsiteY53" fmla="*/ 3951392 h 4275461"/>
                <a:gd name="connsiteX54" fmla="*/ 472277 w 3619883"/>
                <a:gd name="connsiteY54" fmla="*/ 3951392 h 4275461"/>
                <a:gd name="connsiteX55" fmla="*/ 472277 w 3619883"/>
                <a:gd name="connsiteY55" fmla="*/ 4128157 h 4275461"/>
                <a:gd name="connsiteX56" fmla="*/ 522650 w 3619883"/>
                <a:gd name="connsiteY56" fmla="*/ 4128157 h 4275461"/>
                <a:gd name="connsiteX57" fmla="*/ 573998 w 3619883"/>
                <a:gd name="connsiteY57" fmla="*/ 4275461 h 4275461"/>
                <a:gd name="connsiteX58" fmla="*/ 336164 w 3619883"/>
                <a:gd name="connsiteY58" fmla="*/ 4275461 h 4275461"/>
                <a:gd name="connsiteX59" fmla="*/ 294572 w 3619883"/>
                <a:gd name="connsiteY59" fmla="*/ 4128157 h 4275461"/>
                <a:gd name="connsiteX60" fmla="*/ 339106 w 3619883"/>
                <a:gd name="connsiteY60" fmla="*/ 4128157 h 4275461"/>
                <a:gd name="connsiteX61" fmla="*/ 339106 w 3619883"/>
                <a:gd name="connsiteY61" fmla="*/ 3951392 h 4275461"/>
                <a:gd name="connsiteX62" fmla="*/ 161321 w 3619883"/>
                <a:gd name="connsiteY62" fmla="*/ 3951392 h 4275461"/>
                <a:gd name="connsiteX63" fmla="*/ 161321 w 3619883"/>
                <a:gd name="connsiteY63" fmla="*/ 4128157 h 4275461"/>
                <a:gd name="connsiteX64" fmla="*/ 230914 w 3619883"/>
                <a:gd name="connsiteY64" fmla="*/ 4128157 h 4275461"/>
                <a:gd name="connsiteX65" fmla="*/ 189322 w 3619883"/>
                <a:gd name="connsiteY65" fmla="*/ 4275461 h 4275461"/>
                <a:gd name="connsiteX66" fmla="*/ 0 w 3619883"/>
                <a:gd name="connsiteY66" fmla="*/ 4275461 h 4275461"/>
                <a:gd name="connsiteX67" fmla="*/ 0 w 3619883"/>
                <a:gd name="connsiteY67" fmla="*/ 42229 h 4275461"/>
                <a:gd name="connsiteX68" fmla="*/ 42464 w 3619883"/>
                <a:gd name="connsiteY68" fmla="*/ 40518 h 4275461"/>
                <a:gd name="connsiteX69" fmla="*/ 137733 w 3619883"/>
                <a:gd name="connsiteY69" fmla="*/ 35355 h 4275461"/>
                <a:gd name="connsiteX70" fmla="*/ 270565 w 3619883"/>
                <a:gd name="connsiteY70" fmla="*/ 29759 h 4275461"/>
                <a:gd name="connsiteX71" fmla="*/ 479734 w 3619883"/>
                <a:gd name="connsiteY71" fmla="*/ 45455 h 4275461"/>
                <a:gd name="connsiteX72" fmla="*/ 524103 w 3619883"/>
                <a:gd name="connsiteY72" fmla="*/ 41625 h 4275461"/>
                <a:gd name="connsiteX73" fmla="*/ 624416 w 3619883"/>
                <a:gd name="connsiteY73" fmla="*/ 22696 h 4275461"/>
                <a:gd name="connsiteX74" fmla="*/ 657762 w 3619883"/>
                <a:gd name="connsiteY74" fmla="*/ 18351 h 4275461"/>
                <a:gd name="connsiteX75" fmla="*/ 690557 w 3619883"/>
                <a:gd name="connsiteY75" fmla="*/ 25792 h 4275461"/>
                <a:gd name="connsiteX76" fmla="*/ 745123 w 3619883"/>
                <a:gd name="connsiteY76" fmla="*/ 40157 h 4275461"/>
                <a:gd name="connsiteX77" fmla="*/ 789493 w 3619883"/>
                <a:gd name="connsiteY77" fmla="*/ 36327 h 4275461"/>
                <a:gd name="connsiteX78" fmla="*/ 854255 w 3619883"/>
                <a:gd name="connsiteY78" fmla="*/ 68887 h 4275461"/>
                <a:gd name="connsiteX79" fmla="*/ 897520 w 3619883"/>
                <a:gd name="connsiteY79" fmla="*/ 88629 h 4275461"/>
                <a:gd name="connsiteX80" fmla="*/ 940510 w 3619883"/>
                <a:gd name="connsiteY80" fmla="*/ 114265 h 4275461"/>
                <a:gd name="connsiteX81" fmla="*/ 1082712 w 3619883"/>
                <a:gd name="connsiteY81" fmla="*/ 144543 h 4275461"/>
                <a:gd name="connsiteX82" fmla="*/ 1205348 w 3619883"/>
                <a:gd name="connsiteY82" fmla="*/ 120753 h 4275461"/>
                <a:gd name="connsiteX83" fmla="*/ 1271764 w 3619883"/>
                <a:gd name="connsiteY83" fmla="*/ 117956 h 4275461"/>
                <a:gd name="connsiteX84" fmla="*/ 1315583 w 3619883"/>
                <a:gd name="connsiteY84" fmla="*/ 125912 h 4275461"/>
                <a:gd name="connsiteX85" fmla="*/ 1359125 w 3619883"/>
                <a:gd name="connsiteY85" fmla="*/ 139761 h 4275461"/>
                <a:gd name="connsiteX86" fmla="*/ 1391919 w 3619883"/>
                <a:gd name="connsiteY86" fmla="*/ 147202 h 4275461"/>
                <a:gd name="connsiteX87" fmla="*/ 1436563 w 3619883"/>
                <a:gd name="connsiteY87" fmla="*/ 137480 h 4275461"/>
                <a:gd name="connsiteX88" fmla="*/ 1471566 w 3619883"/>
                <a:gd name="connsiteY88" fmla="*/ 97777 h 4275461"/>
                <a:gd name="connsiteX89" fmla="*/ 1505739 w 3619883"/>
                <a:gd name="connsiteY89" fmla="*/ 75753 h 4275461"/>
                <a:gd name="connsiteX90" fmla="*/ 1590891 w 3619883"/>
                <a:gd name="connsiteY90" fmla="*/ 144702 h 4275461"/>
                <a:gd name="connsiteX91" fmla="*/ 1625616 w 3619883"/>
                <a:gd name="connsiteY91" fmla="*/ 110893 h 4275461"/>
                <a:gd name="connsiteX92" fmla="*/ 1658964 w 3619883"/>
                <a:gd name="connsiteY92" fmla="*/ 106547 h 4275461"/>
                <a:gd name="connsiteX93" fmla="*/ 1746598 w 3619883"/>
                <a:gd name="connsiteY93" fmla="*/ 122460 h 4275461"/>
                <a:gd name="connsiteX94" fmla="*/ 1811913 w 3619883"/>
                <a:gd name="connsiteY94" fmla="*/ 143234 h 4275461"/>
                <a:gd name="connsiteX95" fmla="*/ 1856557 w 3619883"/>
                <a:gd name="connsiteY95" fmla="*/ 133511 h 4275461"/>
                <a:gd name="connsiteX96" fmla="*/ 2066003 w 3619883"/>
                <a:gd name="connsiteY96" fmla="*/ 143313 h 4275461"/>
                <a:gd name="connsiteX97" fmla="*/ 2177615 w 3619883"/>
                <a:gd name="connsiteY97" fmla="*/ 119007 h 4275461"/>
                <a:gd name="connsiteX98" fmla="*/ 2255883 w 3619883"/>
                <a:gd name="connsiteY98" fmla="*/ 99047 h 4275461"/>
                <a:gd name="connsiteX99" fmla="*/ 2344622 w 3619883"/>
                <a:gd name="connsiteY99" fmla="*/ 91388 h 4275461"/>
                <a:gd name="connsiteX100" fmla="*/ 2455682 w 3619883"/>
                <a:gd name="connsiteY100" fmla="*/ 78869 h 4275461"/>
                <a:gd name="connsiteX101" fmla="*/ 2632609 w 3619883"/>
                <a:gd name="connsiteY101" fmla="*/ 75338 h 4275461"/>
                <a:gd name="connsiteX102" fmla="*/ 2742291 w 3619883"/>
                <a:gd name="connsiteY102" fmla="*/ 92282 h 4275461"/>
                <a:gd name="connsiteX103" fmla="*/ 2851974 w 3619883"/>
                <a:gd name="connsiteY103" fmla="*/ 109227 h 4275461"/>
                <a:gd name="connsiteX104" fmla="*/ 2907643 w 3619883"/>
                <a:gd name="connsiteY104" fmla="*/ 100020 h 4275461"/>
                <a:gd name="connsiteX105" fmla="*/ 2944022 w 3619883"/>
                <a:gd name="connsiteY105" fmla="*/ 30853 h 4275461"/>
                <a:gd name="connsiteX106" fmla="*/ 3022289 w 3619883"/>
                <a:gd name="connsiteY106" fmla="*/ 10893 h 4275461"/>
                <a:gd name="connsiteX107" fmla="*/ 3054807 w 3619883"/>
                <a:gd name="connsiteY107" fmla="*/ 24226 h 4275461"/>
                <a:gd name="connsiteX108" fmla="*/ 3141892 w 3619883"/>
                <a:gd name="connsiteY108" fmla="*/ 51925 h 4275461"/>
                <a:gd name="connsiteX109" fmla="*/ 3185711 w 3619883"/>
                <a:gd name="connsiteY109" fmla="*/ 59881 h 4275461"/>
                <a:gd name="connsiteX110" fmla="*/ 3219056 w 3619883"/>
                <a:gd name="connsiteY110" fmla="*/ 55536 h 4275461"/>
                <a:gd name="connsiteX111" fmla="*/ 3263425 w 3619883"/>
                <a:gd name="connsiteY111" fmla="*/ 51706 h 4275461"/>
                <a:gd name="connsiteX112" fmla="*/ 3296219 w 3619883"/>
                <a:gd name="connsiteY112" fmla="*/ 59147 h 4275461"/>
                <a:gd name="connsiteX113" fmla="*/ 3319094 w 3619883"/>
                <a:gd name="connsiteY113" fmla="*/ 42500 h 4275461"/>
                <a:gd name="connsiteX114" fmla="*/ 3420511 w 3619883"/>
                <a:gd name="connsiteY114" fmla="*/ 0 h 4275461"/>
                <a:gd name="connsiteX115" fmla="*/ 3453305 w 3619883"/>
                <a:gd name="connsiteY115" fmla="*/ 7440 h 4275461"/>
                <a:gd name="connsiteX116" fmla="*/ 3496571 w 3619883"/>
                <a:gd name="connsiteY116" fmla="*/ 27182 h 4275461"/>
                <a:gd name="connsiteX117" fmla="*/ 3602117 w 3619883"/>
                <a:gd name="connsiteY117" fmla="*/ 132521 h 4275461"/>
                <a:gd name="connsiteX118" fmla="*/ 3619883 w 3619883"/>
                <a:gd name="connsiteY118" fmla="*/ 140049 h 4275461"/>
                <a:gd name="connsiteX119" fmla="*/ 3619883 w 3619883"/>
                <a:gd name="connsiteY11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3951392 h 4275461"/>
                <a:gd name="connsiteX11" fmla="*/ 2027068 w 3619883"/>
                <a:gd name="connsiteY11" fmla="*/ 4128157 h 4275461"/>
                <a:gd name="connsiteX12" fmla="*/ 2079759 w 3619883"/>
                <a:gd name="connsiteY12" fmla="*/ 4128157 h 4275461"/>
                <a:gd name="connsiteX13" fmla="*/ 2079759 w 3619883"/>
                <a:gd name="connsiteY13" fmla="*/ 4275461 h 4275461"/>
                <a:gd name="connsiteX14" fmla="*/ 1824703 w 3619883"/>
                <a:gd name="connsiteY14" fmla="*/ 4275461 h 4275461"/>
                <a:gd name="connsiteX15" fmla="*/ 1834468 w 3619883"/>
                <a:gd name="connsiteY15" fmla="*/ 4128157 h 4275461"/>
                <a:gd name="connsiteX16" fmla="*/ 1893894 w 3619883"/>
                <a:gd name="connsiteY16" fmla="*/ 4128157 h 4275461"/>
                <a:gd name="connsiteX17" fmla="*/ 1893894 w 3619883"/>
                <a:gd name="connsiteY17" fmla="*/ 3951392 h 4275461"/>
                <a:gd name="connsiteX18" fmla="*/ 1716110 w 3619883"/>
                <a:gd name="connsiteY18" fmla="*/ 3951392 h 4275461"/>
                <a:gd name="connsiteX19" fmla="*/ 1716110 w 3619883"/>
                <a:gd name="connsiteY19" fmla="*/ 4006431 h 4275461"/>
                <a:gd name="connsiteX20" fmla="*/ 1703447 w 3619883"/>
                <a:gd name="connsiteY20" fmla="*/ 4007960 h 4275461"/>
                <a:gd name="connsiteX21" fmla="*/ 1716110 w 3619883"/>
                <a:gd name="connsiteY21" fmla="*/ 4044284 h 4275461"/>
                <a:gd name="connsiteX22" fmla="*/ 1716110 w 3619883"/>
                <a:gd name="connsiteY22" fmla="*/ 4128157 h 4275461"/>
                <a:gd name="connsiteX23" fmla="*/ 1745346 w 3619883"/>
                <a:gd name="connsiteY23" fmla="*/ 4128157 h 4275461"/>
                <a:gd name="connsiteX24" fmla="*/ 1796694 w 3619883"/>
                <a:gd name="connsiteY24" fmla="*/ 4275461 h 4275461"/>
                <a:gd name="connsiteX25" fmla="*/ 1558844 w 3619883"/>
                <a:gd name="connsiteY25" fmla="*/ 4275461 h 4275461"/>
                <a:gd name="connsiteX26" fmla="*/ 1517252 w 3619883"/>
                <a:gd name="connsiteY26" fmla="*/ 4128157 h 4275461"/>
                <a:gd name="connsiteX27" fmla="*/ 1582936 w 3619883"/>
                <a:gd name="connsiteY27" fmla="*/ 4128157 h 4275461"/>
                <a:gd name="connsiteX28" fmla="*/ 1582936 w 3619883"/>
                <a:gd name="connsiteY28" fmla="*/ 3951392 h 4275461"/>
                <a:gd name="connsiteX29" fmla="*/ 1405151 w 3619883"/>
                <a:gd name="connsiteY29" fmla="*/ 3951392 h 4275461"/>
                <a:gd name="connsiteX30" fmla="*/ 1405151 w 3619883"/>
                <a:gd name="connsiteY30" fmla="*/ 4128157 h 4275461"/>
                <a:gd name="connsiteX31" fmla="*/ 1468988 w 3619883"/>
                <a:gd name="connsiteY31" fmla="*/ 4128157 h 4275461"/>
                <a:gd name="connsiteX32" fmla="*/ 1427396 w 3619883"/>
                <a:gd name="connsiteY32" fmla="*/ 4275461 h 4275461"/>
                <a:gd name="connsiteX33" fmla="*/ 1210751 w 3619883"/>
                <a:gd name="connsiteY33" fmla="*/ 4275461 h 4275461"/>
                <a:gd name="connsiteX34" fmla="*/ 1210751 w 3619883"/>
                <a:gd name="connsiteY34" fmla="*/ 4128157 h 4275461"/>
                <a:gd name="connsiteX35" fmla="*/ 1271978 w 3619883"/>
                <a:gd name="connsiteY35" fmla="*/ 4128157 h 4275461"/>
                <a:gd name="connsiteX36" fmla="*/ 1271978 w 3619883"/>
                <a:gd name="connsiteY36" fmla="*/ 3951392 h 4275461"/>
                <a:gd name="connsiteX37" fmla="*/ 1094193 w 3619883"/>
                <a:gd name="connsiteY37" fmla="*/ 3951392 h 4275461"/>
                <a:gd name="connsiteX38" fmla="*/ 1094193 w 3619883"/>
                <a:gd name="connsiteY38" fmla="*/ 4128157 h 4275461"/>
                <a:gd name="connsiteX39" fmla="*/ 1140354 w 3619883"/>
                <a:gd name="connsiteY39" fmla="*/ 4128157 h 4275461"/>
                <a:gd name="connsiteX40" fmla="*/ 1140354 w 3619883"/>
                <a:gd name="connsiteY40" fmla="*/ 4275461 h 4275461"/>
                <a:gd name="connsiteX41" fmla="*/ 953807 w 3619883"/>
                <a:gd name="connsiteY41" fmla="*/ 4275461 h 4275461"/>
                <a:gd name="connsiteX42" fmla="*/ 912215 w 3619883"/>
                <a:gd name="connsiteY42" fmla="*/ 4128157 h 4275461"/>
                <a:gd name="connsiteX43" fmla="*/ 961020 w 3619883"/>
                <a:gd name="connsiteY43" fmla="*/ 4128157 h 4275461"/>
                <a:gd name="connsiteX44" fmla="*/ 961020 w 3619883"/>
                <a:gd name="connsiteY44" fmla="*/ 3951392 h 4275461"/>
                <a:gd name="connsiteX45" fmla="*/ 783235 w 3619883"/>
                <a:gd name="connsiteY45" fmla="*/ 3951392 h 4275461"/>
                <a:gd name="connsiteX46" fmla="*/ 783235 w 3619883"/>
                <a:gd name="connsiteY46" fmla="*/ 4128157 h 4275461"/>
                <a:gd name="connsiteX47" fmla="*/ 871024 w 3619883"/>
                <a:gd name="connsiteY47" fmla="*/ 4128157 h 4275461"/>
                <a:gd name="connsiteX48" fmla="*/ 829432 w 3619883"/>
                <a:gd name="connsiteY48" fmla="*/ 4275461 h 4275461"/>
                <a:gd name="connsiteX49" fmla="*/ 611484 w 3619883"/>
                <a:gd name="connsiteY49" fmla="*/ 4275461 h 4275461"/>
                <a:gd name="connsiteX50" fmla="*/ 621247 w 3619883"/>
                <a:gd name="connsiteY50" fmla="*/ 4128157 h 4275461"/>
                <a:gd name="connsiteX51" fmla="*/ 650062 w 3619883"/>
                <a:gd name="connsiteY51" fmla="*/ 4128157 h 4275461"/>
                <a:gd name="connsiteX52" fmla="*/ 650062 w 3619883"/>
                <a:gd name="connsiteY52" fmla="*/ 3951392 h 4275461"/>
                <a:gd name="connsiteX53" fmla="*/ 472277 w 3619883"/>
                <a:gd name="connsiteY53" fmla="*/ 3951392 h 4275461"/>
                <a:gd name="connsiteX54" fmla="*/ 472277 w 3619883"/>
                <a:gd name="connsiteY54" fmla="*/ 4128157 h 4275461"/>
                <a:gd name="connsiteX55" fmla="*/ 522650 w 3619883"/>
                <a:gd name="connsiteY55" fmla="*/ 4128157 h 4275461"/>
                <a:gd name="connsiteX56" fmla="*/ 573998 w 3619883"/>
                <a:gd name="connsiteY56" fmla="*/ 4275461 h 4275461"/>
                <a:gd name="connsiteX57" fmla="*/ 336164 w 3619883"/>
                <a:gd name="connsiteY57" fmla="*/ 4275461 h 4275461"/>
                <a:gd name="connsiteX58" fmla="*/ 294572 w 3619883"/>
                <a:gd name="connsiteY58" fmla="*/ 4128157 h 4275461"/>
                <a:gd name="connsiteX59" fmla="*/ 339106 w 3619883"/>
                <a:gd name="connsiteY59" fmla="*/ 4128157 h 4275461"/>
                <a:gd name="connsiteX60" fmla="*/ 339106 w 3619883"/>
                <a:gd name="connsiteY60" fmla="*/ 3951392 h 4275461"/>
                <a:gd name="connsiteX61" fmla="*/ 161321 w 3619883"/>
                <a:gd name="connsiteY61" fmla="*/ 3951392 h 4275461"/>
                <a:gd name="connsiteX62" fmla="*/ 161321 w 3619883"/>
                <a:gd name="connsiteY62" fmla="*/ 4128157 h 4275461"/>
                <a:gd name="connsiteX63" fmla="*/ 230914 w 3619883"/>
                <a:gd name="connsiteY63" fmla="*/ 4128157 h 4275461"/>
                <a:gd name="connsiteX64" fmla="*/ 189322 w 3619883"/>
                <a:gd name="connsiteY64" fmla="*/ 4275461 h 4275461"/>
                <a:gd name="connsiteX65" fmla="*/ 0 w 3619883"/>
                <a:gd name="connsiteY65" fmla="*/ 4275461 h 4275461"/>
                <a:gd name="connsiteX66" fmla="*/ 0 w 3619883"/>
                <a:gd name="connsiteY66" fmla="*/ 42229 h 4275461"/>
                <a:gd name="connsiteX67" fmla="*/ 42464 w 3619883"/>
                <a:gd name="connsiteY67" fmla="*/ 40518 h 4275461"/>
                <a:gd name="connsiteX68" fmla="*/ 137733 w 3619883"/>
                <a:gd name="connsiteY68" fmla="*/ 35355 h 4275461"/>
                <a:gd name="connsiteX69" fmla="*/ 270565 w 3619883"/>
                <a:gd name="connsiteY69" fmla="*/ 29759 h 4275461"/>
                <a:gd name="connsiteX70" fmla="*/ 479734 w 3619883"/>
                <a:gd name="connsiteY70" fmla="*/ 45455 h 4275461"/>
                <a:gd name="connsiteX71" fmla="*/ 524103 w 3619883"/>
                <a:gd name="connsiteY71" fmla="*/ 41625 h 4275461"/>
                <a:gd name="connsiteX72" fmla="*/ 624416 w 3619883"/>
                <a:gd name="connsiteY72" fmla="*/ 22696 h 4275461"/>
                <a:gd name="connsiteX73" fmla="*/ 657762 w 3619883"/>
                <a:gd name="connsiteY73" fmla="*/ 18351 h 4275461"/>
                <a:gd name="connsiteX74" fmla="*/ 690557 w 3619883"/>
                <a:gd name="connsiteY74" fmla="*/ 25792 h 4275461"/>
                <a:gd name="connsiteX75" fmla="*/ 745123 w 3619883"/>
                <a:gd name="connsiteY75" fmla="*/ 40157 h 4275461"/>
                <a:gd name="connsiteX76" fmla="*/ 789493 w 3619883"/>
                <a:gd name="connsiteY76" fmla="*/ 36327 h 4275461"/>
                <a:gd name="connsiteX77" fmla="*/ 854255 w 3619883"/>
                <a:gd name="connsiteY77" fmla="*/ 68887 h 4275461"/>
                <a:gd name="connsiteX78" fmla="*/ 897520 w 3619883"/>
                <a:gd name="connsiteY78" fmla="*/ 88629 h 4275461"/>
                <a:gd name="connsiteX79" fmla="*/ 940510 w 3619883"/>
                <a:gd name="connsiteY79" fmla="*/ 114265 h 4275461"/>
                <a:gd name="connsiteX80" fmla="*/ 1082712 w 3619883"/>
                <a:gd name="connsiteY80" fmla="*/ 144543 h 4275461"/>
                <a:gd name="connsiteX81" fmla="*/ 1205348 w 3619883"/>
                <a:gd name="connsiteY81" fmla="*/ 120753 h 4275461"/>
                <a:gd name="connsiteX82" fmla="*/ 1271764 w 3619883"/>
                <a:gd name="connsiteY82" fmla="*/ 117956 h 4275461"/>
                <a:gd name="connsiteX83" fmla="*/ 1315583 w 3619883"/>
                <a:gd name="connsiteY83" fmla="*/ 125912 h 4275461"/>
                <a:gd name="connsiteX84" fmla="*/ 1359125 w 3619883"/>
                <a:gd name="connsiteY84" fmla="*/ 139761 h 4275461"/>
                <a:gd name="connsiteX85" fmla="*/ 1391919 w 3619883"/>
                <a:gd name="connsiteY85" fmla="*/ 147202 h 4275461"/>
                <a:gd name="connsiteX86" fmla="*/ 1436563 w 3619883"/>
                <a:gd name="connsiteY86" fmla="*/ 137480 h 4275461"/>
                <a:gd name="connsiteX87" fmla="*/ 1471566 w 3619883"/>
                <a:gd name="connsiteY87" fmla="*/ 97777 h 4275461"/>
                <a:gd name="connsiteX88" fmla="*/ 1505739 w 3619883"/>
                <a:gd name="connsiteY88" fmla="*/ 75753 h 4275461"/>
                <a:gd name="connsiteX89" fmla="*/ 1590891 w 3619883"/>
                <a:gd name="connsiteY89" fmla="*/ 144702 h 4275461"/>
                <a:gd name="connsiteX90" fmla="*/ 1625616 w 3619883"/>
                <a:gd name="connsiteY90" fmla="*/ 110893 h 4275461"/>
                <a:gd name="connsiteX91" fmla="*/ 1658964 w 3619883"/>
                <a:gd name="connsiteY91" fmla="*/ 106547 h 4275461"/>
                <a:gd name="connsiteX92" fmla="*/ 1746598 w 3619883"/>
                <a:gd name="connsiteY92" fmla="*/ 122460 h 4275461"/>
                <a:gd name="connsiteX93" fmla="*/ 1811913 w 3619883"/>
                <a:gd name="connsiteY93" fmla="*/ 143234 h 4275461"/>
                <a:gd name="connsiteX94" fmla="*/ 1856557 w 3619883"/>
                <a:gd name="connsiteY94" fmla="*/ 133511 h 4275461"/>
                <a:gd name="connsiteX95" fmla="*/ 2066003 w 3619883"/>
                <a:gd name="connsiteY95" fmla="*/ 143313 h 4275461"/>
                <a:gd name="connsiteX96" fmla="*/ 2177615 w 3619883"/>
                <a:gd name="connsiteY96" fmla="*/ 119007 h 4275461"/>
                <a:gd name="connsiteX97" fmla="*/ 2255883 w 3619883"/>
                <a:gd name="connsiteY97" fmla="*/ 99047 h 4275461"/>
                <a:gd name="connsiteX98" fmla="*/ 2344622 w 3619883"/>
                <a:gd name="connsiteY98" fmla="*/ 91388 h 4275461"/>
                <a:gd name="connsiteX99" fmla="*/ 2455682 w 3619883"/>
                <a:gd name="connsiteY99" fmla="*/ 78869 h 4275461"/>
                <a:gd name="connsiteX100" fmla="*/ 2632609 w 3619883"/>
                <a:gd name="connsiteY100" fmla="*/ 75338 h 4275461"/>
                <a:gd name="connsiteX101" fmla="*/ 2742291 w 3619883"/>
                <a:gd name="connsiteY101" fmla="*/ 92282 h 4275461"/>
                <a:gd name="connsiteX102" fmla="*/ 2851974 w 3619883"/>
                <a:gd name="connsiteY102" fmla="*/ 109227 h 4275461"/>
                <a:gd name="connsiteX103" fmla="*/ 2907643 w 3619883"/>
                <a:gd name="connsiteY103" fmla="*/ 100020 h 4275461"/>
                <a:gd name="connsiteX104" fmla="*/ 2944022 w 3619883"/>
                <a:gd name="connsiteY104" fmla="*/ 30853 h 4275461"/>
                <a:gd name="connsiteX105" fmla="*/ 3022289 w 3619883"/>
                <a:gd name="connsiteY105" fmla="*/ 10893 h 4275461"/>
                <a:gd name="connsiteX106" fmla="*/ 3054807 w 3619883"/>
                <a:gd name="connsiteY106" fmla="*/ 24226 h 4275461"/>
                <a:gd name="connsiteX107" fmla="*/ 3141892 w 3619883"/>
                <a:gd name="connsiteY107" fmla="*/ 51925 h 4275461"/>
                <a:gd name="connsiteX108" fmla="*/ 3185711 w 3619883"/>
                <a:gd name="connsiteY108" fmla="*/ 59881 h 4275461"/>
                <a:gd name="connsiteX109" fmla="*/ 3219056 w 3619883"/>
                <a:gd name="connsiteY109" fmla="*/ 55536 h 4275461"/>
                <a:gd name="connsiteX110" fmla="*/ 3263425 w 3619883"/>
                <a:gd name="connsiteY110" fmla="*/ 51706 h 4275461"/>
                <a:gd name="connsiteX111" fmla="*/ 3296219 w 3619883"/>
                <a:gd name="connsiteY111" fmla="*/ 59147 h 4275461"/>
                <a:gd name="connsiteX112" fmla="*/ 3319094 w 3619883"/>
                <a:gd name="connsiteY112" fmla="*/ 42500 h 4275461"/>
                <a:gd name="connsiteX113" fmla="*/ 3420511 w 3619883"/>
                <a:gd name="connsiteY113" fmla="*/ 0 h 4275461"/>
                <a:gd name="connsiteX114" fmla="*/ 3453305 w 3619883"/>
                <a:gd name="connsiteY114" fmla="*/ 7440 h 4275461"/>
                <a:gd name="connsiteX115" fmla="*/ 3496571 w 3619883"/>
                <a:gd name="connsiteY115" fmla="*/ 27182 h 4275461"/>
                <a:gd name="connsiteX116" fmla="*/ 3602117 w 3619883"/>
                <a:gd name="connsiteY116" fmla="*/ 132521 h 4275461"/>
                <a:gd name="connsiteX117" fmla="*/ 3619883 w 3619883"/>
                <a:gd name="connsiteY117" fmla="*/ 140049 h 4275461"/>
                <a:gd name="connsiteX118" fmla="*/ 3619883 w 3619883"/>
                <a:gd name="connsiteY11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4128157 h 4275461"/>
                <a:gd name="connsiteX11" fmla="*/ 2079759 w 3619883"/>
                <a:gd name="connsiteY11" fmla="*/ 4128157 h 4275461"/>
                <a:gd name="connsiteX12" fmla="*/ 2079759 w 3619883"/>
                <a:gd name="connsiteY12" fmla="*/ 4275461 h 4275461"/>
                <a:gd name="connsiteX13" fmla="*/ 1824703 w 3619883"/>
                <a:gd name="connsiteY13" fmla="*/ 4275461 h 4275461"/>
                <a:gd name="connsiteX14" fmla="*/ 1834468 w 3619883"/>
                <a:gd name="connsiteY14" fmla="*/ 4128157 h 4275461"/>
                <a:gd name="connsiteX15" fmla="*/ 1893894 w 3619883"/>
                <a:gd name="connsiteY15" fmla="*/ 4128157 h 4275461"/>
                <a:gd name="connsiteX16" fmla="*/ 1893894 w 3619883"/>
                <a:gd name="connsiteY16" fmla="*/ 3951392 h 4275461"/>
                <a:gd name="connsiteX17" fmla="*/ 1716110 w 3619883"/>
                <a:gd name="connsiteY17" fmla="*/ 3951392 h 4275461"/>
                <a:gd name="connsiteX18" fmla="*/ 1716110 w 3619883"/>
                <a:gd name="connsiteY18" fmla="*/ 4006431 h 4275461"/>
                <a:gd name="connsiteX19" fmla="*/ 1703447 w 3619883"/>
                <a:gd name="connsiteY19" fmla="*/ 4007960 h 4275461"/>
                <a:gd name="connsiteX20" fmla="*/ 1716110 w 3619883"/>
                <a:gd name="connsiteY20" fmla="*/ 4044284 h 4275461"/>
                <a:gd name="connsiteX21" fmla="*/ 1716110 w 3619883"/>
                <a:gd name="connsiteY21" fmla="*/ 4128157 h 4275461"/>
                <a:gd name="connsiteX22" fmla="*/ 1745346 w 3619883"/>
                <a:gd name="connsiteY22" fmla="*/ 4128157 h 4275461"/>
                <a:gd name="connsiteX23" fmla="*/ 1796694 w 3619883"/>
                <a:gd name="connsiteY23" fmla="*/ 4275461 h 4275461"/>
                <a:gd name="connsiteX24" fmla="*/ 1558844 w 3619883"/>
                <a:gd name="connsiteY24" fmla="*/ 4275461 h 4275461"/>
                <a:gd name="connsiteX25" fmla="*/ 1517252 w 3619883"/>
                <a:gd name="connsiteY25" fmla="*/ 4128157 h 4275461"/>
                <a:gd name="connsiteX26" fmla="*/ 1582936 w 3619883"/>
                <a:gd name="connsiteY26" fmla="*/ 4128157 h 4275461"/>
                <a:gd name="connsiteX27" fmla="*/ 1582936 w 3619883"/>
                <a:gd name="connsiteY27" fmla="*/ 3951392 h 4275461"/>
                <a:gd name="connsiteX28" fmla="*/ 1405151 w 3619883"/>
                <a:gd name="connsiteY28" fmla="*/ 3951392 h 4275461"/>
                <a:gd name="connsiteX29" fmla="*/ 1405151 w 3619883"/>
                <a:gd name="connsiteY29" fmla="*/ 4128157 h 4275461"/>
                <a:gd name="connsiteX30" fmla="*/ 1468988 w 3619883"/>
                <a:gd name="connsiteY30" fmla="*/ 4128157 h 4275461"/>
                <a:gd name="connsiteX31" fmla="*/ 1427396 w 3619883"/>
                <a:gd name="connsiteY31" fmla="*/ 4275461 h 4275461"/>
                <a:gd name="connsiteX32" fmla="*/ 1210751 w 3619883"/>
                <a:gd name="connsiteY32" fmla="*/ 4275461 h 4275461"/>
                <a:gd name="connsiteX33" fmla="*/ 1210751 w 3619883"/>
                <a:gd name="connsiteY33" fmla="*/ 4128157 h 4275461"/>
                <a:gd name="connsiteX34" fmla="*/ 1271978 w 3619883"/>
                <a:gd name="connsiteY34" fmla="*/ 4128157 h 4275461"/>
                <a:gd name="connsiteX35" fmla="*/ 1271978 w 3619883"/>
                <a:gd name="connsiteY35" fmla="*/ 3951392 h 4275461"/>
                <a:gd name="connsiteX36" fmla="*/ 1094193 w 3619883"/>
                <a:gd name="connsiteY36" fmla="*/ 3951392 h 4275461"/>
                <a:gd name="connsiteX37" fmla="*/ 1094193 w 3619883"/>
                <a:gd name="connsiteY37" fmla="*/ 4128157 h 4275461"/>
                <a:gd name="connsiteX38" fmla="*/ 1140354 w 3619883"/>
                <a:gd name="connsiteY38" fmla="*/ 4128157 h 4275461"/>
                <a:gd name="connsiteX39" fmla="*/ 1140354 w 3619883"/>
                <a:gd name="connsiteY39" fmla="*/ 4275461 h 4275461"/>
                <a:gd name="connsiteX40" fmla="*/ 953807 w 3619883"/>
                <a:gd name="connsiteY40" fmla="*/ 4275461 h 4275461"/>
                <a:gd name="connsiteX41" fmla="*/ 912215 w 3619883"/>
                <a:gd name="connsiteY41" fmla="*/ 4128157 h 4275461"/>
                <a:gd name="connsiteX42" fmla="*/ 961020 w 3619883"/>
                <a:gd name="connsiteY42" fmla="*/ 4128157 h 4275461"/>
                <a:gd name="connsiteX43" fmla="*/ 961020 w 3619883"/>
                <a:gd name="connsiteY43" fmla="*/ 3951392 h 4275461"/>
                <a:gd name="connsiteX44" fmla="*/ 783235 w 3619883"/>
                <a:gd name="connsiteY44" fmla="*/ 3951392 h 4275461"/>
                <a:gd name="connsiteX45" fmla="*/ 783235 w 3619883"/>
                <a:gd name="connsiteY45" fmla="*/ 4128157 h 4275461"/>
                <a:gd name="connsiteX46" fmla="*/ 871024 w 3619883"/>
                <a:gd name="connsiteY46" fmla="*/ 4128157 h 4275461"/>
                <a:gd name="connsiteX47" fmla="*/ 829432 w 3619883"/>
                <a:gd name="connsiteY47" fmla="*/ 4275461 h 4275461"/>
                <a:gd name="connsiteX48" fmla="*/ 611484 w 3619883"/>
                <a:gd name="connsiteY48" fmla="*/ 4275461 h 4275461"/>
                <a:gd name="connsiteX49" fmla="*/ 621247 w 3619883"/>
                <a:gd name="connsiteY49" fmla="*/ 4128157 h 4275461"/>
                <a:gd name="connsiteX50" fmla="*/ 650062 w 3619883"/>
                <a:gd name="connsiteY50" fmla="*/ 4128157 h 4275461"/>
                <a:gd name="connsiteX51" fmla="*/ 650062 w 3619883"/>
                <a:gd name="connsiteY51" fmla="*/ 3951392 h 4275461"/>
                <a:gd name="connsiteX52" fmla="*/ 472277 w 3619883"/>
                <a:gd name="connsiteY52" fmla="*/ 3951392 h 4275461"/>
                <a:gd name="connsiteX53" fmla="*/ 472277 w 3619883"/>
                <a:gd name="connsiteY53" fmla="*/ 4128157 h 4275461"/>
                <a:gd name="connsiteX54" fmla="*/ 522650 w 3619883"/>
                <a:gd name="connsiteY54" fmla="*/ 4128157 h 4275461"/>
                <a:gd name="connsiteX55" fmla="*/ 573998 w 3619883"/>
                <a:gd name="connsiteY55" fmla="*/ 4275461 h 4275461"/>
                <a:gd name="connsiteX56" fmla="*/ 336164 w 3619883"/>
                <a:gd name="connsiteY56" fmla="*/ 4275461 h 4275461"/>
                <a:gd name="connsiteX57" fmla="*/ 294572 w 3619883"/>
                <a:gd name="connsiteY57" fmla="*/ 4128157 h 4275461"/>
                <a:gd name="connsiteX58" fmla="*/ 339106 w 3619883"/>
                <a:gd name="connsiteY58" fmla="*/ 4128157 h 4275461"/>
                <a:gd name="connsiteX59" fmla="*/ 339106 w 3619883"/>
                <a:gd name="connsiteY59" fmla="*/ 3951392 h 4275461"/>
                <a:gd name="connsiteX60" fmla="*/ 161321 w 3619883"/>
                <a:gd name="connsiteY60" fmla="*/ 3951392 h 4275461"/>
                <a:gd name="connsiteX61" fmla="*/ 161321 w 3619883"/>
                <a:gd name="connsiteY61" fmla="*/ 4128157 h 4275461"/>
                <a:gd name="connsiteX62" fmla="*/ 230914 w 3619883"/>
                <a:gd name="connsiteY62" fmla="*/ 4128157 h 4275461"/>
                <a:gd name="connsiteX63" fmla="*/ 189322 w 3619883"/>
                <a:gd name="connsiteY63" fmla="*/ 4275461 h 4275461"/>
                <a:gd name="connsiteX64" fmla="*/ 0 w 3619883"/>
                <a:gd name="connsiteY64" fmla="*/ 4275461 h 4275461"/>
                <a:gd name="connsiteX65" fmla="*/ 0 w 3619883"/>
                <a:gd name="connsiteY65" fmla="*/ 42229 h 4275461"/>
                <a:gd name="connsiteX66" fmla="*/ 42464 w 3619883"/>
                <a:gd name="connsiteY66" fmla="*/ 40518 h 4275461"/>
                <a:gd name="connsiteX67" fmla="*/ 137733 w 3619883"/>
                <a:gd name="connsiteY67" fmla="*/ 35355 h 4275461"/>
                <a:gd name="connsiteX68" fmla="*/ 270565 w 3619883"/>
                <a:gd name="connsiteY68" fmla="*/ 29759 h 4275461"/>
                <a:gd name="connsiteX69" fmla="*/ 479734 w 3619883"/>
                <a:gd name="connsiteY69" fmla="*/ 45455 h 4275461"/>
                <a:gd name="connsiteX70" fmla="*/ 524103 w 3619883"/>
                <a:gd name="connsiteY70" fmla="*/ 41625 h 4275461"/>
                <a:gd name="connsiteX71" fmla="*/ 624416 w 3619883"/>
                <a:gd name="connsiteY71" fmla="*/ 22696 h 4275461"/>
                <a:gd name="connsiteX72" fmla="*/ 657762 w 3619883"/>
                <a:gd name="connsiteY72" fmla="*/ 18351 h 4275461"/>
                <a:gd name="connsiteX73" fmla="*/ 690557 w 3619883"/>
                <a:gd name="connsiteY73" fmla="*/ 25792 h 4275461"/>
                <a:gd name="connsiteX74" fmla="*/ 745123 w 3619883"/>
                <a:gd name="connsiteY74" fmla="*/ 40157 h 4275461"/>
                <a:gd name="connsiteX75" fmla="*/ 789493 w 3619883"/>
                <a:gd name="connsiteY75" fmla="*/ 36327 h 4275461"/>
                <a:gd name="connsiteX76" fmla="*/ 854255 w 3619883"/>
                <a:gd name="connsiteY76" fmla="*/ 68887 h 4275461"/>
                <a:gd name="connsiteX77" fmla="*/ 897520 w 3619883"/>
                <a:gd name="connsiteY77" fmla="*/ 88629 h 4275461"/>
                <a:gd name="connsiteX78" fmla="*/ 940510 w 3619883"/>
                <a:gd name="connsiteY78" fmla="*/ 114265 h 4275461"/>
                <a:gd name="connsiteX79" fmla="*/ 1082712 w 3619883"/>
                <a:gd name="connsiteY79" fmla="*/ 144543 h 4275461"/>
                <a:gd name="connsiteX80" fmla="*/ 1205348 w 3619883"/>
                <a:gd name="connsiteY80" fmla="*/ 120753 h 4275461"/>
                <a:gd name="connsiteX81" fmla="*/ 1271764 w 3619883"/>
                <a:gd name="connsiteY81" fmla="*/ 117956 h 4275461"/>
                <a:gd name="connsiteX82" fmla="*/ 1315583 w 3619883"/>
                <a:gd name="connsiteY82" fmla="*/ 125912 h 4275461"/>
                <a:gd name="connsiteX83" fmla="*/ 1359125 w 3619883"/>
                <a:gd name="connsiteY83" fmla="*/ 139761 h 4275461"/>
                <a:gd name="connsiteX84" fmla="*/ 1391919 w 3619883"/>
                <a:gd name="connsiteY84" fmla="*/ 147202 h 4275461"/>
                <a:gd name="connsiteX85" fmla="*/ 1436563 w 3619883"/>
                <a:gd name="connsiteY85" fmla="*/ 137480 h 4275461"/>
                <a:gd name="connsiteX86" fmla="*/ 1471566 w 3619883"/>
                <a:gd name="connsiteY86" fmla="*/ 97777 h 4275461"/>
                <a:gd name="connsiteX87" fmla="*/ 1505739 w 3619883"/>
                <a:gd name="connsiteY87" fmla="*/ 75753 h 4275461"/>
                <a:gd name="connsiteX88" fmla="*/ 1590891 w 3619883"/>
                <a:gd name="connsiteY88" fmla="*/ 144702 h 4275461"/>
                <a:gd name="connsiteX89" fmla="*/ 1625616 w 3619883"/>
                <a:gd name="connsiteY89" fmla="*/ 110893 h 4275461"/>
                <a:gd name="connsiteX90" fmla="*/ 1658964 w 3619883"/>
                <a:gd name="connsiteY90" fmla="*/ 106547 h 4275461"/>
                <a:gd name="connsiteX91" fmla="*/ 1746598 w 3619883"/>
                <a:gd name="connsiteY91" fmla="*/ 122460 h 4275461"/>
                <a:gd name="connsiteX92" fmla="*/ 1811913 w 3619883"/>
                <a:gd name="connsiteY92" fmla="*/ 143234 h 4275461"/>
                <a:gd name="connsiteX93" fmla="*/ 1856557 w 3619883"/>
                <a:gd name="connsiteY93" fmla="*/ 133511 h 4275461"/>
                <a:gd name="connsiteX94" fmla="*/ 2066003 w 3619883"/>
                <a:gd name="connsiteY94" fmla="*/ 143313 h 4275461"/>
                <a:gd name="connsiteX95" fmla="*/ 2177615 w 3619883"/>
                <a:gd name="connsiteY95" fmla="*/ 119007 h 4275461"/>
                <a:gd name="connsiteX96" fmla="*/ 2255883 w 3619883"/>
                <a:gd name="connsiteY96" fmla="*/ 99047 h 4275461"/>
                <a:gd name="connsiteX97" fmla="*/ 2344622 w 3619883"/>
                <a:gd name="connsiteY97" fmla="*/ 91388 h 4275461"/>
                <a:gd name="connsiteX98" fmla="*/ 2455682 w 3619883"/>
                <a:gd name="connsiteY98" fmla="*/ 78869 h 4275461"/>
                <a:gd name="connsiteX99" fmla="*/ 2632609 w 3619883"/>
                <a:gd name="connsiteY99" fmla="*/ 75338 h 4275461"/>
                <a:gd name="connsiteX100" fmla="*/ 2742291 w 3619883"/>
                <a:gd name="connsiteY100" fmla="*/ 92282 h 4275461"/>
                <a:gd name="connsiteX101" fmla="*/ 2851974 w 3619883"/>
                <a:gd name="connsiteY101" fmla="*/ 109227 h 4275461"/>
                <a:gd name="connsiteX102" fmla="*/ 2907643 w 3619883"/>
                <a:gd name="connsiteY102" fmla="*/ 100020 h 4275461"/>
                <a:gd name="connsiteX103" fmla="*/ 2944022 w 3619883"/>
                <a:gd name="connsiteY103" fmla="*/ 30853 h 4275461"/>
                <a:gd name="connsiteX104" fmla="*/ 3022289 w 3619883"/>
                <a:gd name="connsiteY104" fmla="*/ 10893 h 4275461"/>
                <a:gd name="connsiteX105" fmla="*/ 3054807 w 3619883"/>
                <a:gd name="connsiteY105" fmla="*/ 24226 h 4275461"/>
                <a:gd name="connsiteX106" fmla="*/ 3141892 w 3619883"/>
                <a:gd name="connsiteY106" fmla="*/ 51925 h 4275461"/>
                <a:gd name="connsiteX107" fmla="*/ 3185711 w 3619883"/>
                <a:gd name="connsiteY107" fmla="*/ 59881 h 4275461"/>
                <a:gd name="connsiteX108" fmla="*/ 3219056 w 3619883"/>
                <a:gd name="connsiteY108" fmla="*/ 55536 h 4275461"/>
                <a:gd name="connsiteX109" fmla="*/ 3263425 w 3619883"/>
                <a:gd name="connsiteY109" fmla="*/ 51706 h 4275461"/>
                <a:gd name="connsiteX110" fmla="*/ 3296219 w 3619883"/>
                <a:gd name="connsiteY110" fmla="*/ 59147 h 4275461"/>
                <a:gd name="connsiteX111" fmla="*/ 3319094 w 3619883"/>
                <a:gd name="connsiteY111" fmla="*/ 42500 h 4275461"/>
                <a:gd name="connsiteX112" fmla="*/ 3420511 w 3619883"/>
                <a:gd name="connsiteY112" fmla="*/ 0 h 4275461"/>
                <a:gd name="connsiteX113" fmla="*/ 3453305 w 3619883"/>
                <a:gd name="connsiteY113" fmla="*/ 7440 h 4275461"/>
                <a:gd name="connsiteX114" fmla="*/ 3496571 w 3619883"/>
                <a:gd name="connsiteY114" fmla="*/ 27182 h 4275461"/>
                <a:gd name="connsiteX115" fmla="*/ 3602117 w 3619883"/>
                <a:gd name="connsiteY115" fmla="*/ 132521 h 4275461"/>
                <a:gd name="connsiteX116" fmla="*/ 3619883 w 3619883"/>
                <a:gd name="connsiteY116" fmla="*/ 140049 h 4275461"/>
                <a:gd name="connsiteX117" fmla="*/ 3619883 w 3619883"/>
                <a:gd name="connsiteY11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4128157 h 4275461"/>
                <a:gd name="connsiteX11" fmla="*/ 2079759 w 3619883"/>
                <a:gd name="connsiteY11" fmla="*/ 4275461 h 4275461"/>
                <a:gd name="connsiteX12" fmla="*/ 1824703 w 3619883"/>
                <a:gd name="connsiteY12" fmla="*/ 4275461 h 4275461"/>
                <a:gd name="connsiteX13" fmla="*/ 1834468 w 3619883"/>
                <a:gd name="connsiteY13" fmla="*/ 4128157 h 4275461"/>
                <a:gd name="connsiteX14" fmla="*/ 1893894 w 3619883"/>
                <a:gd name="connsiteY14" fmla="*/ 4128157 h 4275461"/>
                <a:gd name="connsiteX15" fmla="*/ 1893894 w 3619883"/>
                <a:gd name="connsiteY15" fmla="*/ 3951392 h 4275461"/>
                <a:gd name="connsiteX16" fmla="*/ 1716110 w 3619883"/>
                <a:gd name="connsiteY16" fmla="*/ 3951392 h 4275461"/>
                <a:gd name="connsiteX17" fmla="*/ 1716110 w 3619883"/>
                <a:gd name="connsiteY17" fmla="*/ 4006431 h 4275461"/>
                <a:gd name="connsiteX18" fmla="*/ 1703447 w 3619883"/>
                <a:gd name="connsiteY18" fmla="*/ 4007960 h 4275461"/>
                <a:gd name="connsiteX19" fmla="*/ 1716110 w 3619883"/>
                <a:gd name="connsiteY19" fmla="*/ 4044284 h 4275461"/>
                <a:gd name="connsiteX20" fmla="*/ 1716110 w 3619883"/>
                <a:gd name="connsiteY20" fmla="*/ 4128157 h 4275461"/>
                <a:gd name="connsiteX21" fmla="*/ 1745346 w 3619883"/>
                <a:gd name="connsiteY21" fmla="*/ 4128157 h 4275461"/>
                <a:gd name="connsiteX22" fmla="*/ 1796694 w 3619883"/>
                <a:gd name="connsiteY22" fmla="*/ 4275461 h 4275461"/>
                <a:gd name="connsiteX23" fmla="*/ 1558844 w 3619883"/>
                <a:gd name="connsiteY23" fmla="*/ 4275461 h 4275461"/>
                <a:gd name="connsiteX24" fmla="*/ 1517252 w 3619883"/>
                <a:gd name="connsiteY24" fmla="*/ 4128157 h 4275461"/>
                <a:gd name="connsiteX25" fmla="*/ 1582936 w 3619883"/>
                <a:gd name="connsiteY25" fmla="*/ 4128157 h 4275461"/>
                <a:gd name="connsiteX26" fmla="*/ 1582936 w 3619883"/>
                <a:gd name="connsiteY26" fmla="*/ 3951392 h 4275461"/>
                <a:gd name="connsiteX27" fmla="*/ 1405151 w 3619883"/>
                <a:gd name="connsiteY27" fmla="*/ 3951392 h 4275461"/>
                <a:gd name="connsiteX28" fmla="*/ 1405151 w 3619883"/>
                <a:gd name="connsiteY28" fmla="*/ 4128157 h 4275461"/>
                <a:gd name="connsiteX29" fmla="*/ 1468988 w 3619883"/>
                <a:gd name="connsiteY29" fmla="*/ 4128157 h 4275461"/>
                <a:gd name="connsiteX30" fmla="*/ 1427396 w 3619883"/>
                <a:gd name="connsiteY30" fmla="*/ 4275461 h 4275461"/>
                <a:gd name="connsiteX31" fmla="*/ 1210751 w 3619883"/>
                <a:gd name="connsiteY31" fmla="*/ 4275461 h 4275461"/>
                <a:gd name="connsiteX32" fmla="*/ 1210751 w 3619883"/>
                <a:gd name="connsiteY32" fmla="*/ 4128157 h 4275461"/>
                <a:gd name="connsiteX33" fmla="*/ 1271978 w 3619883"/>
                <a:gd name="connsiteY33" fmla="*/ 4128157 h 4275461"/>
                <a:gd name="connsiteX34" fmla="*/ 1271978 w 3619883"/>
                <a:gd name="connsiteY34" fmla="*/ 3951392 h 4275461"/>
                <a:gd name="connsiteX35" fmla="*/ 1094193 w 3619883"/>
                <a:gd name="connsiteY35" fmla="*/ 3951392 h 4275461"/>
                <a:gd name="connsiteX36" fmla="*/ 1094193 w 3619883"/>
                <a:gd name="connsiteY36" fmla="*/ 4128157 h 4275461"/>
                <a:gd name="connsiteX37" fmla="*/ 1140354 w 3619883"/>
                <a:gd name="connsiteY37" fmla="*/ 4128157 h 4275461"/>
                <a:gd name="connsiteX38" fmla="*/ 1140354 w 3619883"/>
                <a:gd name="connsiteY38" fmla="*/ 4275461 h 4275461"/>
                <a:gd name="connsiteX39" fmla="*/ 953807 w 3619883"/>
                <a:gd name="connsiteY39" fmla="*/ 4275461 h 4275461"/>
                <a:gd name="connsiteX40" fmla="*/ 912215 w 3619883"/>
                <a:gd name="connsiteY40" fmla="*/ 4128157 h 4275461"/>
                <a:gd name="connsiteX41" fmla="*/ 961020 w 3619883"/>
                <a:gd name="connsiteY41" fmla="*/ 4128157 h 4275461"/>
                <a:gd name="connsiteX42" fmla="*/ 961020 w 3619883"/>
                <a:gd name="connsiteY42" fmla="*/ 3951392 h 4275461"/>
                <a:gd name="connsiteX43" fmla="*/ 783235 w 3619883"/>
                <a:gd name="connsiteY43" fmla="*/ 3951392 h 4275461"/>
                <a:gd name="connsiteX44" fmla="*/ 783235 w 3619883"/>
                <a:gd name="connsiteY44" fmla="*/ 4128157 h 4275461"/>
                <a:gd name="connsiteX45" fmla="*/ 871024 w 3619883"/>
                <a:gd name="connsiteY45" fmla="*/ 4128157 h 4275461"/>
                <a:gd name="connsiteX46" fmla="*/ 829432 w 3619883"/>
                <a:gd name="connsiteY46" fmla="*/ 4275461 h 4275461"/>
                <a:gd name="connsiteX47" fmla="*/ 611484 w 3619883"/>
                <a:gd name="connsiteY47" fmla="*/ 4275461 h 4275461"/>
                <a:gd name="connsiteX48" fmla="*/ 621247 w 3619883"/>
                <a:gd name="connsiteY48" fmla="*/ 4128157 h 4275461"/>
                <a:gd name="connsiteX49" fmla="*/ 650062 w 3619883"/>
                <a:gd name="connsiteY49" fmla="*/ 4128157 h 4275461"/>
                <a:gd name="connsiteX50" fmla="*/ 650062 w 3619883"/>
                <a:gd name="connsiteY50" fmla="*/ 3951392 h 4275461"/>
                <a:gd name="connsiteX51" fmla="*/ 472277 w 3619883"/>
                <a:gd name="connsiteY51" fmla="*/ 3951392 h 4275461"/>
                <a:gd name="connsiteX52" fmla="*/ 472277 w 3619883"/>
                <a:gd name="connsiteY52" fmla="*/ 4128157 h 4275461"/>
                <a:gd name="connsiteX53" fmla="*/ 522650 w 3619883"/>
                <a:gd name="connsiteY53" fmla="*/ 4128157 h 4275461"/>
                <a:gd name="connsiteX54" fmla="*/ 573998 w 3619883"/>
                <a:gd name="connsiteY54" fmla="*/ 4275461 h 4275461"/>
                <a:gd name="connsiteX55" fmla="*/ 336164 w 3619883"/>
                <a:gd name="connsiteY55" fmla="*/ 4275461 h 4275461"/>
                <a:gd name="connsiteX56" fmla="*/ 294572 w 3619883"/>
                <a:gd name="connsiteY56" fmla="*/ 4128157 h 4275461"/>
                <a:gd name="connsiteX57" fmla="*/ 339106 w 3619883"/>
                <a:gd name="connsiteY57" fmla="*/ 4128157 h 4275461"/>
                <a:gd name="connsiteX58" fmla="*/ 339106 w 3619883"/>
                <a:gd name="connsiteY58" fmla="*/ 3951392 h 4275461"/>
                <a:gd name="connsiteX59" fmla="*/ 161321 w 3619883"/>
                <a:gd name="connsiteY59" fmla="*/ 3951392 h 4275461"/>
                <a:gd name="connsiteX60" fmla="*/ 161321 w 3619883"/>
                <a:gd name="connsiteY60" fmla="*/ 4128157 h 4275461"/>
                <a:gd name="connsiteX61" fmla="*/ 230914 w 3619883"/>
                <a:gd name="connsiteY61" fmla="*/ 4128157 h 4275461"/>
                <a:gd name="connsiteX62" fmla="*/ 189322 w 3619883"/>
                <a:gd name="connsiteY62" fmla="*/ 4275461 h 4275461"/>
                <a:gd name="connsiteX63" fmla="*/ 0 w 3619883"/>
                <a:gd name="connsiteY63" fmla="*/ 4275461 h 4275461"/>
                <a:gd name="connsiteX64" fmla="*/ 0 w 3619883"/>
                <a:gd name="connsiteY64" fmla="*/ 42229 h 4275461"/>
                <a:gd name="connsiteX65" fmla="*/ 42464 w 3619883"/>
                <a:gd name="connsiteY65" fmla="*/ 40518 h 4275461"/>
                <a:gd name="connsiteX66" fmla="*/ 137733 w 3619883"/>
                <a:gd name="connsiteY66" fmla="*/ 35355 h 4275461"/>
                <a:gd name="connsiteX67" fmla="*/ 270565 w 3619883"/>
                <a:gd name="connsiteY67" fmla="*/ 29759 h 4275461"/>
                <a:gd name="connsiteX68" fmla="*/ 479734 w 3619883"/>
                <a:gd name="connsiteY68" fmla="*/ 45455 h 4275461"/>
                <a:gd name="connsiteX69" fmla="*/ 524103 w 3619883"/>
                <a:gd name="connsiteY69" fmla="*/ 41625 h 4275461"/>
                <a:gd name="connsiteX70" fmla="*/ 624416 w 3619883"/>
                <a:gd name="connsiteY70" fmla="*/ 22696 h 4275461"/>
                <a:gd name="connsiteX71" fmla="*/ 657762 w 3619883"/>
                <a:gd name="connsiteY71" fmla="*/ 18351 h 4275461"/>
                <a:gd name="connsiteX72" fmla="*/ 690557 w 3619883"/>
                <a:gd name="connsiteY72" fmla="*/ 25792 h 4275461"/>
                <a:gd name="connsiteX73" fmla="*/ 745123 w 3619883"/>
                <a:gd name="connsiteY73" fmla="*/ 40157 h 4275461"/>
                <a:gd name="connsiteX74" fmla="*/ 789493 w 3619883"/>
                <a:gd name="connsiteY74" fmla="*/ 36327 h 4275461"/>
                <a:gd name="connsiteX75" fmla="*/ 854255 w 3619883"/>
                <a:gd name="connsiteY75" fmla="*/ 68887 h 4275461"/>
                <a:gd name="connsiteX76" fmla="*/ 897520 w 3619883"/>
                <a:gd name="connsiteY76" fmla="*/ 88629 h 4275461"/>
                <a:gd name="connsiteX77" fmla="*/ 940510 w 3619883"/>
                <a:gd name="connsiteY77" fmla="*/ 114265 h 4275461"/>
                <a:gd name="connsiteX78" fmla="*/ 1082712 w 3619883"/>
                <a:gd name="connsiteY78" fmla="*/ 144543 h 4275461"/>
                <a:gd name="connsiteX79" fmla="*/ 1205348 w 3619883"/>
                <a:gd name="connsiteY79" fmla="*/ 120753 h 4275461"/>
                <a:gd name="connsiteX80" fmla="*/ 1271764 w 3619883"/>
                <a:gd name="connsiteY80" fmla="*/ 117956 h 4275461"/>
                <a:gd name="connsiteX81" fmla="*/ 1315583 w 3619883"/>
                <a:gd name="connsiteY81" fmla="*/ 125912 h 4275461"/>
                <a:gd name="connsiteX82" fmla="*/ 1359125 w 3619883"/>
                <a:gd name="connsiteY82" fmla="*/ 139761 h 4275461"/>
                <a:gd name="connsiteX83" fmla="*/ 1391919 w 3619883"/>
                <a:gd name="connsiteY83" fmla="*/ 147202 h 4275461"/>
                <a:gd name="connsiteX84" fmla="*/ 1436563 w 3619883"/>
                <a:gd name="connsiteY84" fmla="*/ 137480 h 4275461"/>
                <a:gd name="connsiteX85" fmla="*/ 1471566 w 3619883"/>
                <a:gd name="connsiteY85" fmla="*/ 97777 h 4275461"/>
                <a:gd name="connsiteX86" fmla="*/ 1505739 w 3619883"/>
                <a:gd name="connsiteY86" fmla="*/ 75753 h 4275461"/>
                <a:gd name="connsiteX87" fmla="*/ 1590891 w 3619883"/>
                <a:gd name="connsiteY87" fmla="*/ 144702 h 4275461"/>
                <a:gd name="connsiteX88" fmla="*/ 1625616 w 3619883"/>
                <a:gd name="connsiteY88" fmla="*/ 110893 h 4275461"/>
                <a:gd name="connsiteX89" fmla="*/ 1658964 w 3619883"/>
                <a:gd name="connsiteY89" fmla="*/ 106547 h 4275461"/>
                <a:gd name="connsiteX90" fmla="*/ 1746598 w 3619883"/>
                <a:gd name="connsiteY90" fmla="*/ 122460 h 4275461"/>
                <a:gd name="connsiteX91" fmla="*/ 1811913 w 3619883"/>
                <a:gd name="connsiteY91" fmla="*/ 143234 h 4275461"/>
                <a:gd name="connsiteX92" fmla="*/ 1856557 w 3619883"/>
                <a:gd name="connsiteY92" fmla="*/ 133511 h 4275461"/>
                <a:gd name="connsiteX93" fmla="*/ 2066003 w 3619883"/>
                <a:gd name="connsiteY93" fmla="*/ 143313 h 4275461"/>
                <a:gd name="connsiteX94" fmla="*/ 2177615 w 3619883"/>
                <a:gd name="connsiteY94" fmla="*/ 119007 h 4275461"/>
                <a:gd name="connsiteX95" fmla="*/ 2255883 w 3619883"/>
                <a:gd name="connsiteY95" fmla="*/ 99047 h 4275461"/>
                <a:gd name="connsiteX96" fmla="*/ 2344622 w 3619883"/>
                <a:gd name="connsiteY96" fmla="*/ 91388 h 4275461"/>
                <a:gd name="connsiteX97" fmla="*/ 2455682 w 3619883"/>
                <a:gd name="connsiteY97" fmla="*/ 78869 h 4275461"/>
                <a:gd name="connsiteX98" fmla="*/ 2632609 w 3619883"/>
                <a:gd name="connsiteY98" fmla="*/ 75338 h 4275461"/>
                <a:gd name="connsiteX99" fmla="*/ 2742291 w 3619883"/>
                <a:gd name="connsiteY99" fmla="*/ 92282 h 4275461"/>
                <a:gd name="connsiteX100" fmla="*/ 2851974 w 3619883"/>
                <a:gd name="connsiteY100" fmla="*/ 109227 h 4275461"/>
                <a:gd name="connsiteX101" fmla="*/ 2907643 w 3619883"/>
                <a:gd name="connsiteY101" fmla="*/ 100020 h 4275461"/>
                <a:gd name="connsiteX102" fmla="*/ 2944022 w 3619883"/>
                <a:gd name="connsiteY102" fmla="*/ 30853 h 4275461"/>
                <a:gd name="connsiteX103" fmla="*/ 3022289 w 3619883"/>
                <a:gd name="connsiteY103" fmla="*/ 10893 h 4275461"/>
                <a:gd name="connsiteX104" fmla="*/ 3054807 w 3619883"/>
                <a:gd name="connsiteY104" fmla="*/ 24226 h 4275461"/>
                <a:gd name="connsiteX105" fmla="*/ 3141892 w 3619883"/>
                <a:gd name="connsiteY105" fmla="*/ 51925 h 4275461"/>
                <a:gd name="connsiteX106" fmla="*/ 3185711 w 3619883"/>
                <a:gd name="connsiteY106" fmla="*/ 59881 h 4275461"/>
                <a:gd name="connsiteX107" fmla="*/ 3219056 w 3619883"/>
                <a:gd name="connsiteY107" fmla="*/ 55536 h 4275461"/>
                <a:gd name="connsiteX108" fmla="*/ 3263425 w 3619883"/>
                <a:gd name="connsiteY108" fmla="*/ 51706 h 4275461"/>
                <a:gd name="connsiteX109" fmla="*/ 3296219 w 3619883"/>
                <a:gd name="connsiteY109" fmla="*/ 59147 h 4275461"/>
                <a:gd name="connsiteX110" fmla="*/ 3319094 w 3619883"/>
                <a:gd name="connsiteY110" fmla="*/ 42500 h 4275461"/>
                <a:gd name="connsiteX111" fmla="*/ 3420511 w 3619883"/>
                <a:gd name="connsiteY111" fmla="*/ 0 h 4275461"/>
                <a:gd name="connsiteX112" fmla="*/ 3453305 w 3619883"/>
                <a:gd name="connsiteY112" fmla="*/ 7440 h 4275461"/>
                <a:gd name="connsiteX113" fmla="*/ 3496571 w 3619883"/>
                <a:gd name="connsiteY113" fmla="*/ 27182 h 4275461"/>
                <a:gd name="connsiteX114" fmla="*/ 3602117 w 3619883"/>
                <a:gd name="connsiteY114" fmla="*/ 132521 h 4275461"/>
                <a:gd name="connsiteX115" fmla="*/ 3619883 w 3619883"/>
                <a:gd name="connsiteY115" fmla="*/ 140049 h 4275461"/>
                <a:gd name="connsiteX116" fmla="*/ 3619883 w 3619883"/>
                <a:gd name="connsiteY11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34468 w 3619883"/>
                <a:gd name="connsiteY12" fmla="*/ 4128157 h 4275461"/>
                <a:gd name="connsiteX13" fmla="*/ 1893894 w 3619883"/>
                <a:gd name="connsiteY13" fmla="*/ 4128157 h 4275461"/>
                <a:gd name="connsiteX14" fmla="*/ 1893894 w 3619883"/>
                <a:gd name="connsiteY14" fmla="*/ 3951392 h 4275461"/>
                <a:gd name="connsiteX15" fmla="*/ 1716110 w 3619883"/>
                <a:gd name="connsiteY15" fmla="*/ 3951392 h 4275461"/>
                <a:gd name="connsiteX16" fmla="*/ 1716110 w 3619883"/>
                <a:gd name="connsiteY16" fmla="*/ 4006431 h 4275461"/>
                <a:gd name="connsiteX17" fmla="*/ 1703447 w 3619883"/>
                <a:gd name="connsiteY17" fmla="*/ 4007960 h 4275461"/>
                <a:gd name="connsiteX18" fmla="*/ 1716110 w 3619883"/>
                <a:gd name="connsiteY18" fmla="*/ 4044284 h 4275461"/>
                <a:gd name="connsiteX19" fmla="*/ 1716110 w 3619883"/>
                <a:gd name="connsiteY19" fmla="*/ 4128157 h 4275461"/>
                <a:gd name="connsiteX20" fmla="*/ 1745346 w 3619883"/>
                <a:gd name="connsiteY20" fmla="*/ 4128157 h 4275461"/>
                <a:gd name="connsiteX21" fmla="*/ 1796694 w 3619883"/>
                <a:gd name="connsiteY21" fmla="*/ 4275461 h 4275461"/>
                <a:gd name="connsiteX22" fmla="*/ 1558844 w 3619883"/>
                <a:gd name="connsiteY22" fmla="*/ 4275461 h 4275461"/>
                <a:gd name="connsiteX23" fmla="*/ 1517252 w 3619883"/>
                <a:gd name="connsiteY23" fmla="*/ 4128157 h 4275461"/>
                <a:gd name="connsiteX24" fmla="*/ 1582936 w 3619883"/>
                <a:gd name="connsiteY24" fmla="*/ 4128157 h 4275461"/>
                <a:gd name="connsiteX25" fmla="*/ 1582936 w 3619883"/>
                <a:gd name="connsiteY25" fmla="*/ 3951392 h 4275461"/>
                <a:gd name="connsiteX26" fmla="*/ 1405151 w 3619883"/>
                <a:gd name="connsiteY26" fmla="*/ 3951392 h 4275461"/>
                <a:gd name="connsiteX27" fmla="*/ 1405151 w 3619883"/>
                <a:gd name="connsiteY27" fmla="*/ 4128157 h 4275461"/>
                <a:gd name="connsiteX28" fmla="*/ 1468988 w 3619883"/>
                <a:gd name="connsiteY28" fmla="*/ 4128157 h 4275461"/>
                <a:gd name="connsiteX29" fmla="*/ 1427396 w 3619883"/>
                <a:gd name="connsiteY29" fmla="*/ 4275461 h 4275461"/>
                <a:gd name="connsiteX30" fmla="*/ 1210751 w 3619883"/>
                <a:gd name="connsiteY30" fmla="*/ 4275461 h 4275461"/>
                <a:gd name="connsiteX31" fmla="*/ 1210751 w 3619883"/>
                <a:gd name="connsiteY31" fmla="*/ 4128157 h 4275461"/>
                <a:gd name="connsiteX32" fmla="*/ 1271978 w 3619883"/>
                <a:gd name="connsiteY32" fmla="*/ 4128157 h 4275461"/>
                <a:gd name="connsiteX33" fmla="*/ 1271978 w 3619883"/>
                <a:gd name="connsiteY33" fmla="*/ 3951392 h 4275461"/>
                <a:gd name="connsiteX34" fmla="*/ 1094193 w 3619883"/>
                <a:gd name="connsiteY34" fmla="*/ 3951392 h 4275461"/>
                <a:gd name="connsiteX35" fmla="*/ 1094193 w 3619883"/>
                <a:gd name="connsiteY35" fmla="*/ 4128157 h 4275461"/>
                <a:gd name="connsiteX36" fmla="*/ 1140354 w 3619883"/>
                <a:gd name="connsiteY36" fmla="*/ 4128157 h 4275461"/>
                <a:gd name="connsiteX37" fmla="*/ 1140354 w 3619883"/>
                <a:gd name="connsiteY37" fmla="*/ 4275461 h 4275461"/>
                <a:gd name="connsiteX38" fmla="*/ 953807 w 3619883"/>
                <a:gd name="connsiteY38" fmla="*/ 4275461 h 4275461"/>
                <a:gd name="connsiteX39" fmla="*/ 912215 w 3619883"/>
                <a:gd name="connsiteY39" fmla="*/ 4128157 h 4275461"/>
                <a:gd name="connsiteX40" fmla="*/ 961020 w 3619883"/>
                <a:gd name="connsiteY40" fmla="*/ 4128157 h 4275461"/>
                <a:gd name="connsiteX41" fmla="*/ 961020 w 3619883"/>
                <a:gd name="connsiteY41" fmla="*/ 3951392 h 4275461"/>
                <a:gd name="connsiteX42" fmla="*/ 783235 w 3619883"/>
                <a:gd name="connsiteY42" fmla="*/ 3951392 h 4275461"/>
                <a:gd name="connsiteX43" fmla="*/ 783235 w 3619883"/>
                <a:gd name="connsiteY43" fmla="*/ 4128157 h 4275461"/>
                <a:gd name="connsiteX44" fmla="*/ 871024 w 3619883"/>
                <a:gd name="connsiteY44" fmla="*/ 4128157 h 4275461"/>
                <a:gd name="connsiteX45" fmla="*/ 829432 w 3619883"/>
                <a:gd name="connsiteY45" fmla="*/ 4275461 h 4275461"/>
                <a:gd name="connsiteX46" fmla="*/ 611484 w 3619883"/>
                <a:gd name="connsiteY46" fmla="*/ 4275461 h 4275461"/>
                <a:gd name="connsiteX47" fmla="*/ 621247 w 3619883"/>
                <a:gd name="connsiteY47" fmla="*/ 4128157 h 4275461"/>
                <a:gd name="connsiteX48" fmla="*/ 650062 w 3619883"/>
                <a:gd name="connsiteY48" fmla="*/ 4128157 h 4275461"/>
                <a:gd name="connsiteX49" fmla="*/ 650062 w 3619883"/>
                <a:gd name="connsiteY49" fmla="*/ 3951392 h 4275461"/>
                <a:gd name="connsiteX50" fmla="*/ 472277 w 3619883"/>
                <a:gd name="connsiteY50" fmla="*/ 3951392 h 4275461"/>
                <a:gd name="connsiteX51" fmla="*/ 472277 w 3619883"/>
                <a:gd name="connsiteY51" fmla="*/ 4128157 h 4275461"/>
                <a:gd name="connsiteX52" fmla="*/ 522650 w 3619883"/>
                <a:gd name="connsiteY52" fmla="*/ 4128157 h 4275461"/>
                <a:gd name="connsiteX53" fmla="*/ 573998 w 3619883"/>
                <a:gd name="connsiteY53" fmla="*/ 4275461 h 4275461"/>
                <a:gd name="connsiteX54" fmla="*/ 336164 w 3619883"/>
                <a:gd name="connsiteY54" fmla="*/ 4275461 h 4275461"/>
                <a:gd name="connsiteX55" fmla="*/ 294572 w 3619883"/>
                <a:gd name="connsiteY55" fmla="*/ 4128157 h 4275461"/>
                <a:gd name="connsiteX56" fmla="*/ 339106 w 3619883"/>
                <a:gd name="connsiteY56" fmla="*/ 4128157 h 4275461"/>
                <a:gd name="connsiteX57" fmla="*/ 339106 w 3619883"/>
                <a:gd name="connsiteY57" fmla="*/ 3951392 h 4275461"/>
                <a:gd name="connsiteX58" fmla="*/ 161321 w 3619883"/>
                <a:gd name="connsiteY58" fmla="*/ 3951392 h 4275461"/>
                <a:gd name="connsiteX59" fmla="*/ 161321 w 3619883"/>
                <a:gd name="connsiteY59" fmla="*/ 4128157 h 4275461"/>
                <a:gd name="connsiteX60" fmla="*/ 230914 w 3619883"/>
                <a:gd name="connsiteY60" fmla="*/ 4128157 h 4275461"/>
                <a:gd name="connsiteX61" fmla="*/ 189322 w 3619883"/>
                <a:gd name="connsiteY61" fmla="*/ 4275461 h 4275461"/>
                <a:gd name="connsiteX62" fmla="*/ 0 w 3619883"/>
                <a:gd name="connsiteY62" fmla="*/ 4275461 h 4275461"/>
                <a:gd name="connsiteX63" fmla="*/ 0 w 3619883"/>
                <a:gd name="connsiteY63" fmla="*/ 42229 h 4275461"/>
                <a:gd name="connsiteX64" fmla="*/ 42464 w 3619883"/>
                <a:gd name="connsiteY64" fmla="*/ 40518 h 4275461"/>
                <a:gd name="connsiteX65" fmla="*/ 137733 w 3619883"/>
                <a:gd name="connsiteY65" fmla="*/ 35355 h 4275461"/>
                <a:gd name="connsiteX66" fmla="*/ 270565 w 3619883"/>
                <a:gd name="connsiteY66" fmla="*/ 29759 h 4275461"/>
                <a:gd name="connsiteX67" fmla="*/ 479734 w 3619883"/>
                <a:gd name="connsiteY67" fmla="*/ 45455 h 4275461"/>
                <a:gd name="connsiteX68" fmla="*/ 524103 w 3619883"/>
                <a:gd name="connsiteY68" fmla="*/ 41625 h 4275461"/>
                <a:gd name="connsiteX69" fmla="*/ 624416 w 3619883"/>
                <a:gd name="connsiteY69" fmla="*/ 22696 h 4275461"/>
                <a:gd name="connsiteX70" fmla="*/ 657762 w 3619883"/>
                <a:gd name="connsiteY70" fmla="*/ 18351 h 4275461"/>
                <a:gd name="connsiteX71" fmla="*/ 690557 w 3619883"/>
                <a:gd name="connsiteY71" fmla="*/ 25792 h 4275461"/>
                <a:gd name="connsiteX72" fmla="*/ 745123 w 3619883"/>
                <a:gd name="connsiteY72" fmla="*/ 40157 h 4275461"/>
                <a:gd name="connsiteX73" fmla="*/ 789493 w 3619883"/>
                <a:gd name="connsiteY73" fmla="*/ 36327 h 4275461"/>
                <a:gd name="connsiteX74" fmla="*/ 854255 w 3619883"/>
                <a:gd name="connsiteY74" fmla="*/ 68887 h 4275461"/>
                <a:gd name="connsiteX75" fmla="*/ 897520 w 3619883"/>
                <a:gd name="connsiteY75" fmla="*/ 88629 h 4275461"/>
                <a:gd name="connsiteX76" fmla="*/ 940510 w 3619883"/>
                <a:gd name="connsiteY76" fmla="*/ 114265 h 4275461"/>
                <a:gd name="connsiteX77" fmla="*/ 1082712 w 3619883"/>
                <a:gd name="connsiteY77" fmla="*/ 144543 h 4275461"/>
                <a:gd name="connsiteX78" fmla="*/ 1205348 w 3619883"/>
                <a:gd name="connsiteY78" fmla="*/ 120753 h 4275461"/>
                <a:gd name="connsiteX79" fmla="*/ 1271764 w 3619883"/>
                <a:gd name="connsiteY79" fmla="*/ 117956 h 4275461"/>
                <a:gd name="connsiteX80" fmla="*/ 1315583 w 3619883"/>
                <a:gd name="connsiteY80" fmla="*/ 125912 h 4275461"/>
                <a:gd name="connsiteX81" fmla="*/ 1359125 w 3619883"/>
                <a:gd name="connsiteY81" fmla="*/ 139761 h 4275461"/>
                <a:gd name="connsiteX82" fmla="*/ 1391919 w 3619883"/>
                <a:gd name="connsiteY82" fmla="*/ 147202 h 4275461"/>
                <a:gd name="connsiteX83" fmla="*/ 1436563 w 3619883"/>
                <a:gd name="connsiteY83" fmla="*/ 137480 h 4275461"/>
                <a:gd name="connsiteX84" fmla="*/ 1471566 w 3619883"/>
                <a:gd name="connsiteY84" fmla="*/ 97777 h 4275461"/>
                <a:gd name="connsiteX85" fmla="*/ 1505739 w 3619883"/>
                <a:gd name="connsiteY85" fmla="*/ 75753 h 4275461"/>
                <a:gd name="connsiteX86" fmla="*/ 1590891 w 3619883"/>
                <a:gd name="connsiteY86" fmla="*/ 144702 h 4275461"/>
                <a:gd name="connsiteX87" fmla="*/ 1625616 w 3619883"/>
                <a:gd name="connsiteY87" fmla="*/ 110893 h 4275461"/>
                <a:gd name="connsiteX88" fmla="*/ 1658964 w 3619883"/>
                <a:gd name="connsiteY88" fmla="*/ 106547 h 4275461"/>
                <a:gd name="connsiteX89" fmla="*/ 1746598 w 3619883"/>
                <a:gd name="connsiteY89" fmla="*/ 122460 h 4275461"/>
                <a:gd name="connsiteX90" fmla="*/ 1811913 w 3619883"/>
                <a:gd name="connsiteY90" fmla="*/ 143234 h 4275461"/>
                <a:gd name="connsiteX91" fmla="*/ 1856557 w 3619883"/>
                <a:gd name="connsiteY91" fmla="*/ 133511 h 4275461"/>
                <a:gd name="connsiteX92" fmla="*/ 2066003 w 3619883"/>
                <a:gd name="connsiteY92" fmla="*/ 143313 h 4275461"/>
                <a:gd name="connsiteX93" fmla="*/ 2177615 w 3619883"/>
                <a:gd name="connsiteY93" fmla="*/ 119007 h 4275461"/>
                <a:gd name="connsiteX94" fmla="*/ 2255883 w 3619883"/>
                <a:gd name="connsiteY94" fmla="*/ 99047 h 4275461"/>
                <a:gd name="connsiteX95" fmla="*/ 2344622 w 3619883"/>
                <a:gd name="connsiteY95" fmla="*/ 91388 h 4275461"/>
                <a:gd name="connsiteX96" fmla="*/ 2455682 w 3619883"/>
                <a:gd name="connsiteY96" fmla="*/ 78869 h 4275461"/>
                <a:gd name="connsiteX97" fmla="*/ 2632609 w 3619883"/>
                <a:gd name="connsiteY97" fmla="*/ 75338 h 4275461"/>
                <a:gd name="connsiteX98" fmla="*/ 2742291 w 3619883"/>
                <a:gd name="connsiteY98" fmla="*/ 92282 h 4275461"/>
                <a:gd name="connsiteX99" fmla="*/ 2851974 w 3619883"/>
                <a:gd name="connsiteY99" fmla="*/ 109227 h 4275461"/>
                <a:gd name="connsiteX100" fmla="*/ 2907643 w 3619883"/>
                <a:gd name="connsiteY100" fmla="*/ 100020 h 4275461"/>
                <a:gd name="connsiteX101" fmla="*/ 2944022 w 3619883"/>
                <a:gd name="connsiteY101" fmla="*/ 30853 h 4275461"/>
                <a:gd name="connsiteX102" fmla="*/ 3022289 w 3619883"/>
                <a:gd name="connsiteY102" fmla="*/ 10893 h 4275461"/>
                <a:gd name="connsiteX103" fmla="*/ 3054807 w 3619883"/>
                <a:gd name="connsiteY103" fmla="*/ 24226 h 4275461"/>
                <a:gd name="connsiteX104" fmla="*/ 3141892 w 3619883"/>
                <a:gd name="connsiteY104" fmla="*/ 51925 h 4275461"/>
                <a:gd name="connsiteX105" fmla="*/ 3185711 w 3619883"/>
                <a:gd name="connsiteY105" fmla="*/ 59881 h 4275461"/>
                <a:gd name="connsiteX106" fmla="*/ 3219056 w 3619883"/>
                <a:gd name="connsiteY106" fmla="*/ 55536 h 4275461"/>
                <a:gd name="connsiteX107" fmla="*/ 3263425 w 3619883"/>
                <a:gd name="connsiteY107" fmla="*/ 51706 h 4275461"/>
                <a:gd name="connsiteX108" fmla="*/ 3296219 w 3619883"/>
                <a:gd name="connsiteY108" fmla="*/ 59147 h 4275461"/>
                <a:gd name="connsiteX109" fmla="*/ 3319094 w 3619883"/>
                <a:gd name="connsiteY109" fmla="*/ 42500 h 4275461"/>
                <a:gd name="connsiteX110" fmla="*/ 3420511 w 3619883"/>
                <a:gd name="connsiteY110" fmla="*/ 0 h 4275461"/>
                <a:gd name="connsiteX111" fmla="*/ 3453305 w 3619883"/>
                <a:gd name="connsiteY111" fmla="*/ 7440 h 4275461"/>
                <a:gd name="connsiteX112" fmla="*/ 3496571 w 3619883"/>
                <a:gd name="connsiteY112" fmla="*/ 27182 h 4275461"/>
                <a:gd name="connsiteX113" fmla="*/ 3602117 w 3619883"/>
                <a:gd name="connsiteY113" fmla="*/ 132521 h 4275461"/>
                <a:gd name="connsiteX114" fmla="*/ 3619883 w 3619883"/>
                <a:gd name="connsiteY114" fmla="*/ 140049 h 4275461"/>
                <a:gd name="connsiteX115" fmla="*/ 3619883 w 3619883"/>
                <a:gd name="connsiteY11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93894 w 3619883"/>
                <a:gd name="connsiteY12" fmla="*/ 4128157 h 4275461"/>
                <a:gd name="connsiteX13" fmla="*/ 1893894 w 3619883"/>
                <a:gd name="connsiteY13" fmla="*/ 3951392 h 4275461"/>
                <a:gd name="connsiteX14" fmla="*/ 1716110 w 3619883"/>
                <a:gd name="connsiteY14" fmla="*/ 3951392 h 4275461"/>
                <a:gd name="connsiteX15" fmla="*/ 1716110 w 3619883"/>
                <a:gd name="connsiteY15" fmla="*/ 4006431 h 4275461"/>
                <a:gd name="connsiteX16" fmla="*/ 1703447 w 3619883"/>
                <a:gd name="connsiteY16" fmla="*/ 4007960 h 4275461"/>
                <a:gd name="connsiteX17" fmla="*/ 1716110 w 3619883"/>
                <a:gd name="connsiteY17" fmla="*/ 4044284 h 4275461"/>
                <a:gd name="connsiteX18" fmla="*/ 1716110 w 3619883"/>
                <a:gd name="connsiteY18" fmla="*/ 4128157 h 4275461"/>
                <a:gd name="connsiteX19" fmla="*/ 1745346 w 3619883"/>
                <a:gd name="connsiteY19" fmla="*/ 4128157 h 4275461"/>
                <a:gd name="connsiteX20" fmla="*/ 1796694 w 3619883"/>
                <a:gd name="connsiteY20" fmla="*/ 4275461 h 4275461"/>
                <a:gd name="connsiteX21" fmla="*/ 1558844 w 3619883"/>
                <a:gd name="connsiteY21" fmla="*/ 4275461 h 4275461"/>
                <a:gd name="connsiteX22" fmla="*/ 1517252 w 3619883"/>
                <a:gd name="connsiteY22" fmla="*/ 4128157 h 4275461"/>
                <a:gd name="connsiteX23" fmla="*/ 1582936 w 3619883"/>
                <a:gd name="connsiteY23" fmla="*/ 4128157 h 4275461"/>
                <a:gd name="connsiteX24" fmla="*/ 1582936 w 3619883"/>
                <a:gd name="connsiteY24" fmla="*/ 3951392 h 4275461"/>
                <a:gd name="connsiteX25" fmla="*/ 1405151 w 3619883"/>
                <a:gd name="connsiteY25" fmla="*/ 3951392 h 4275461"/>
                <a:gd name="connsiteX26" fmla="*/ 1405151 w 3619883"/>
                <a:gd name="connsiteY26" fmla="*/ 4128157 h 4275461"/>
                <a:gd name="connsiteX27" fmla="*/ 1468988 w 3619883"/>
                <a:gd name="connsiteY27" fmla="*/ 4128157 h 4275461"/>
                <a:gd name="connsiteX28" fmla="*/ 1427396 w 3619883"/>
                <a:gd name="connsiteY28" fmla="*/ 4275461 h 4275461"/>
                <a:gd name="connsiteX29" fmla="*/ 1210751 w 3619883"/>
                <a:gd name="connsiteY29" fmla="*/ 4275461 h 4275461"/>
                <a:gd name="connsiteX30" fmla="*/ 1210751 w 3619883"/>
                <a:gd name="connsiteY30" fmla="*/ 4128157 h 4275461"/>
                <a:gd name="connsiteX31" fmla="*/ 1271978 w 3619883"/>
                <a:gd name="connsiteY31" fmla="*/ 4128157 h 4275461"/>
                <a:gd name="connsiteX32" fmla="*/ 1271978 w 3619883"/>
                <a:gd name="connsiteY32" fmla="*/ 3951392 h 4275461"/>
                <a:gd name="connsiteX33" fmla="*/ 1094193 w 3619883"/>
                <a:gd name="connsiteY33" fmla="*/ 3951392 h 4275461"/>
                <a:gd name="connsiteX34" fmla="*/ 1094193 w 3619883"/>
                <a:gd name="connsiteY34" fmla="*/ 4128157 h 4275461"/>
                <a:gd name="connsiteX35" fmla="*/ 1140354 w 3619883"/>
                <a:gd name="connsiteY35" fmla="*/ 4128157 h 4275461"/>
                <a:gd name="connsiteX36" fmla="*/ 1140354 w 3619883"/>
                <a:gd name="connsiteY36" fmla="*/ 4275461 h 4275461"/>
                <a:gd name="connsiteX37" fmla="*/ 953807 w 3619883"/>
                <a:gd name="connsiteY37" fmla="*/ 4275461 h 4275461"/>
                <a:gd name="connsiteX38" fmla="*/ 912215 w 3619883"/>
                <a:gd name="connsiteY38" fmla="*/ 4128157 h 4275461"/>
                <a:gd name="connsiteX39" fmla="*/ 961020 w 3619883"/>
                <a:gd name="connsiteY39" fmla="*/ 4128157 h 4275461"/>
                <a:gd name="connsiteX40" fmla="*/ 961020 w 3619883"/>
                <a:gd name="connsiteY40" fmla="*/ 3951392 h 4275461"/>
                <a:gd name="connsiteX41" fmla="*/ 783235 w 3619883"/>
                <a:gd name="connsiteY41" fmla="*/ 3951392 h 4275461"/>
                <a:gd name="connsiteX42" fmla="*/ 783235 w 3619883"/>
                <a:gd name="connsiteY42" fmla="*/ 4128157 h 4275461"/>
                <a:gd name="connsiteX43" fmla="*/ 871024 w 3619883"/>
                <a:gd name="connsiteY43" fmla="*/ 4128157 h 4275461"/>
                <a:gd name="connsiteX44" fmla="*/ 829432 w 3619883"/>
                <a:gd name="connsiteY44" fmla="*/ 4275461 h 4275461"/>
                <a:gd name="connsiteX45" fmla="*/ 611484 w 3619883"/>
                <a:gd name="connsiteY45" fmla="*/ 4275461 h 4275461"/>
                <a:gd name="connsiteX46" fmla="*/ 621247 w 3619883"/>
                <a:gd name="connsiteY46" fmla="*/ 4128157 h 4275461"/>
                <a:gd name="connsiteX47" fmla="*/ 650062 w 3619883"/>
                <a:gd name="connsiteY47" fmla="*/ 4128157 h 4275461"/>
                <a:gd name="connsiteX48" fmla="*/ 650062 w 3619883"/>
                <a:gd name="connsiteY48" fmla="*/ 3951392 h 4275461"/>
                <a:gd name="connsiteX49" fmla="*/ 472277 w 3619883"/>
                <a:gd name="connsiteY49" fmla="*/ 3951392 h 4275461"/>
                <a:gd name="connsiteX50" fmla="*/ 472277 w 3619883"/>
                <a:gd name="connsiteY50" fmla="*/ 4128157 h 4275461"/>
                <a:gd name="connsiteX51" fmla="*/ 522650 w 3619883"/>
                <a:gd name="connsiteY51" fmla="*/ 4128157 h 4275461"/>
                <a:gd name="connsiteX52" fmla="*/ 573998 w 3619883"/>
                <a:gd name="connsiteY52" fmla="*/ 4275461 h 4275461"/>
                <a:gd name="connsiteX53" fmla="*/ 336164 w 3619883"/>
                <a:gd name="connsiteY53" fmla="*/ 4275461 h 4275461"/>
                <a:gd name="connsiteX54" fmla="*/ 294572 w 3619883"/>
                <a:gd name="connsiteY54" fmla="*/ 4128157 h 4275461"/>
                <a:gd name="connsiteX55" fmla="*/ 339106 w 3619883"/>
                <a:gd name="connsiteY55" fmla="*/ 4128157 h 4275461"/>
                <a:gd name="connsiteX56" fmla="*/ 339106 w 3619883"/>
                <a:gd name="connsiteY56" fmla="*/ 3951392 h 4275461"/>
                <a:gd name="connsiteX57" fmla="*/ 161321 w 3619883"/>
                <a:gd name="connsiteY57" fmla="*/ 3951392 h 4275461"/>
                <a:gd name="connsiteX58" fmla="*/ 161321 w 3619883"/>
                <a:gd name="connsiteY58" fmla="*/ 4128157 h 4275461"/>
                <a:gd name="connsiteX59" fmla="*/ 230914 w 3619883"/>
                <a:gd name="connsiteY59" fmla="*/ 4128157 h 4275461"/>
                <a:gd name="connsiteX60" fmla="*/ 189322 w 3619883"/>
                <a:gd name="connsiteY60" fmla="*/ 4275461 h 4275461"/>
                <a:gd name="connsiteX61" fmla="*/ 0 w 3619883"/>
                <a:gd name="connsiteY61" fmla="*/ 4275461 h 4275461"/>
                <a:gd name="connsiteX62" fmla="*/ 0 w 3619883"/>
                <a:gd name="connsiteY62" fmla="*/ 42229 h 4275461"/>
                <a:gd name="connsiteX63" fmla="*/ 42464 w 3619883"/>
                <a:gd name="connsiteY63" fmla="*/ 40518 h 4275461"/>
                <a:gd name="connsiteX64" fmla="*/ 137733 w 3619883"/>
                <a:gd name="connsiteY64" fmla="*/ 35355 h 4275461"/>
                <a:gd name="connsiteX65" fmla="*/ 270565 w 3619883"/>
                <a:gd name="connsiteY65" fmla="*/ 29759 h 4275461"/>
                <a:gd name="connsiteX66" fmla="*/ 479734 w 3619883"/>
                <a:gd name="connsiteY66" fmla="*/ 45455 h 4275461"/>
                <a:gd name="connsiteX67" fmla="*/ 524103 w 3619883"/>
                <a:gd name="connsiteY67" fmla="*/ 41625 h 4275461"/>
                <a:gd name="connsiteX68" fmla="*/ 624416 w 3619883"/>
                <a:gd name="connsiteY68" fmla="*/ 22696 h 4275461"/>
                <a:gd name="connsiteX69" fmla="*/ 657762 w 3619883"/>
                <a:gd name="connsiteY69" fmla="*/ 18351 h 4275461"/>
                <a:gd name="connsiteX70" fmla="*/ 690557 w 3619883"/>
                <a:gd name="connsiteY70" fmla="*/ 25792 h 4275461"/>
                <a:gd name="connsiteX71" fmla="*/ 745123 w 3619883"/>
                <a:gd name="connsiteY71" fmla="*/ 40157 h 4275461"/>
                <a:gd name="connsiteX72" fmla="*/ 789493 w 3619883"/>
                <a:gd name="connsiteY72" fmla="*/ 36327 h 4275461"/>
                <a:gd name="connsiteX73" fmla="*/ 854255 w 3619883"/>
                <a:gd name="connsiteY73" fmla="*/ 68887 h 4275461"/>
                <a:gd name="connsiteX74" fmla="*/ 897520 w 3619883"/>
                <a:gd name="connsiteY74" fmla="*/ 88629 h 4275461"/>
                <a:gd name="connsiteX75" fmla="*/ 940510 w 3619883"/>
                <a:gd name="connsiteY75" fmla="*/ 114265 h 4275461"/>
                <a:gd name="connsiteX76" fmla="*/ 1082712 w 3619883"/>
                <a:gd name="connsiteY76" fmla="*/ 144543 h 4275461"/>
                <a:gd name="connsiteX77" fmla="*/ 1205348 w 3619883"/>
                <a:gd name="connsiteY77" fmla="*/ 120753 h 4275461"/>
                <a:gd name="connsiteX78" fmla="*/ 1271764 w 3619883"/>
                <a:gd name="connsiteY78" fmla="*/ 117956 h 4275461"/>
                <a:gd name="connsiteX79" fmla="*/ 1315583 w 3619883"/>
                <a:gd name="connsiteY79" fmla="*/ 125912 h 4275461"/>
                <a:gd name="connsiteX80" fmla="*/ 1359125 w 3619883"/>
                <a:gd name="connsiteY80" fmla="*/ 139761 h 4275461"/>
                <a:gd name="connsiteX81" fmla="*/ 1391919 w 3619883"/>
                <a:gd name="connsiteY81" fmla="*/ 147202 h 4275461"/>
                <a:gd name="connsiteX82" fmla="*/ 1436563 w 3619883"/>
                <a:gd name="connsiteY82" fmla="*/ 137480 h 4275461"/>
                <a:gd name="connsiteX83" fmla="*/ 1471566 w 3619883"/>
                <a:gd name="connsiteY83" fmla="*/ 97777 h 4275461"/>
                <a:gd name="connsiteX84" fmla="*/ 1505739 w 3619883"/>
                <a:gd name="connsiteY84" fmla="*/ 75753 h 4275461"/>
                <a:gd name="connsiteX85" fmla="*/ 1590891 w 3619883"/>
                <a:gd name="connsiteY85" fmla="*/ 144702 h 4275461"/>
                <a:gd name="connsiteX86" fmla="*/ 1625616 w 3619883"/>
                <a:gd name="connsiteY86" fmla="*/ 110893 h 4275461"/>
                <a:gd name="connsiteX87" fmla="*/ 1658964 w 3619883"/>
                <a:gd name="connsiteY87" fmla="*/ 106547 h 4275461"/>
                <a:gd name="connsiteX88" fmla="*/ 1746598 w 3619883"/>
                <a:gd name="connsiteY88" fmla="*/ 122460 h 4275461"/>
                <a:gd name="connsiteX89" fmla="*/ 1811913 w 3619883"/>
                <a:gd name="connsiteY89" fmla="*/ 143234 h 4275461"/>
                <a:gd name="connsiteX90" fmla="*/ 1856557 w 3619883"/>
                <a:gd name="connsiteY90" fmla="*/ 133511 h 4275461"/>
                <a:gd name="connsiteX91" fmla="*/ 2066003 w 3619883"/>
                <a:gd name="connsiteY91" fmla="*/ 143313 h 4275461"/>
                <a:gd name="connsiteX92" fmla="*/ 2177615 w 3619883"/>
                <a:gd name="connsiteY92" fmla="*/ 119007 h 4275461"/>
                <a:gd name="connsiteX93" fmla="*/ 2255883 w 3619883"/>
                <a:gd name="connsiteY93" fmla="*/ 99047 h 4275461"/>
                <a:gd name="connsiteX94" fmla="*/ 2344622 w 3619883"/>
                <a:gd name="connsiteY94" fmla="*/ 91388 h 4275461"/>
                <a:gd name="connsiteX95" fmla="*/ 2455682 w 3619883"/>
                <a:gd name="connsiteY95" fmla="*/ 78869 h 4275461"/>
                <a:gd name="connsiteX96" fmla="*/ 2632609 w 3619883"/>
                <a:gd name="connsiteY96" fmla="*/ 75338 h 4275461"/>
                <a:gd name="connsiteX97" fmla="*/ 2742291 w 3619883"/>
                <a:gd name="connsiteY97" fmla="*/ 92282 h 4275461"/>
                <a:gd name="connsiteX98" fmla="*/ 2851974 w 3619883"/>
                <a:gd name="connsiteY98" fmla="*/ 109227 h 4275461"/>
                <a:gd name="connsiteX99" fmla="*/ 2907643 w 3619883"/>
                <a:gd name="connsiteY99" fmla="*/ 100020 h 4275461"/>
                <a:gd name="connsiteX100" fmla="*/ 2944022 w 3619883"/>
                <a:gd name="connsiteY100" fmla="*/ 30853 h 4275461"/>
                <a:gd name="connsiteX101" fmla="*/ 3022289 w 3619883"/>
                <a:gd name="connsiteY101" fmla="*/ 10893 h 4275461"/>
                <a:gd name="connsiteX102" fmla="*/ 3054807 w 3619883"/>
                <a:gd name="connsiteY102" fmla="*/ 24226 h 4275461"/>
                <a:gd name="connsiteX103" fmla="*/ 3141892 w 3619883"/>
                <a:gd name="connsiteY103" fmla="*/ 51925 h 4275461"/>
                <a:gd name="connsiteX104" fmla="*/ 3185711 w 3619883"/>
                <a:gd name="connsiteY104" fmla="*/ 59881 h 4275461"/>
                <a:gd name="connsiteX105" fmla="*/ 3219056 w 3619883"/>
                <a:gd name="connsiteY105" fmla="*/ 55536 h 4275461"/>
                <a:gd name="connsiteX106" fmla="*/ 3263425 w 3619883"/>
                <a:gd name="connsiteY106" fmla="*/ 51706 h 4275461"/>
                <a:gd name="connsiteX107" fmla="*/ 3296219 w 3619883"/>
                <a:gd name="connsiteY107" fmla="*/ 59147 h 4275461"/>
                <a:gd name="connsiteX108" fmla="*/ 3319094 w 3619883"/>
                <a:gd name="connsiteY108" fmla="*/ 42500 h 4275461"/>
                <a:gd name="connsiteX109" fmla="*/ 3420511 w 3619883"/>
                <a:gd name="connsiteY109" fmla="*/ 0 h 4275461"/>
                <a:gd name="connsiteX110" fmla="*/ 3453305 w 3619883"/>
                <a:gd name="connsiteY110" fmla="*/ 7440 h 4275461"/>
                <a:gd name="connsiteX111" fmla="*/ 3496571 w 3619883"/>
                <a:gd name="connsiteY111" fmla="*/ 27182 h 4275461"/>
                <a:gd name="connsiteX112" fmla="*/ 3602117 w 3619883"/>
                <a:gd name="connsiteY112" fmla="*/ 132521 h 4275461"/>
                <a:gd name="connsiteX113" fmla="*/ 3619883 w 3619883"/>
                <a:gd name="connsiteY113" fmla="*/ 140049 h 4275461"/>
                <a:gd name="connsiteX114" fmla="*/ 3619883 w 3619883"/>
                <a:gd name="connsiteY11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93894 w 3619883"/>
                <a:gd name="connsiteY12" fmla="*/ 3951392 h 4275461"/>
                <a:gd name="connsiteX13" fmla="*/ 1716110 w 3619883"/>
                <a:gd name="connsiteY13" fmla="*/ 3951392 h 4275461"/>
                <a:gd name="connsiteX14" fmla="*/ 1716110 w 3619883"/>
                <a:gd name="connsiteY14" fmla="*/ 4006431 h 4275461"/>
                <a:gd name="connsiteX15" fmla="*/ 1703447 w 3619883"/>
                <a:gd name="connsiteY15" fmla="*/ 4007960 h 4275461"/>
                <a:gd name="connsiteX16" fmla="*/ 1716110 w 3619883"/>
                <a:gd name="connsiteY16" fmla="*/ 4044284 h 4275461"/>
                <a:gd name="connsiteX17" fmla="*/ 1716110 w 3619883"/>
                <a:gd name="connsiteY17" fmla="*/ 4128157 h 4275461"/>
                <a:gd name="connsiteX18" fmla="*/ 1745346 w 3619883"/>
                <a:gd name="connsiteY18" fmla="*/ 4128157 h 4275461"/>
                <a:gd name="connsiteX19" fmla="*/ 1796694 w 3619883"/>
                <a:gd name="connsiteY19" fmla="*/ 4275461 h 4275461"/>
                <a:gd name="connsiteX20" fmla="*/ 1558844 w 3619883"/>
                <a:gd name="connsiteY20" fmla="*/ 4275461 h 4275461"/>
                <a:gd name="connsiteX21" fmla="*/ 1517252 w 3619883"/>
                <a:gd name="connsiteY21" fmla="*/ 4128157 h 4275461"/>
                <a:gd name="connsiteX22" fmla="*/ 1582936 w 3619883"/>
                <a:gd name="connsiteY22" fmla="*/ 4128157 h 4275461"/>
                <a:gd name="connsiteX23" fmla="*/ 1582936 w 3619883"/>
                <a:gd name="connsiteY23" fmla="*/ 3951392 h 4275461"/>
                <a:gd name="connsiteX24" fmla="*/ 1405151 w 3619883"/>
                <a:gd name="connsiteY24" fmla="*/ 3951392 h 4275461"/>
                <a:gd name="connsiteX25" fmla="*/ 1405151 w 3619883"/>
                <a:gd name="connsiteY25" fmla="*/ 4128157 h 4275461"/>
                <a:gd name="connsiteX26" fmla="*/ 1468988 w 3619883"/>
                <a:gd name="connsiteY26" fmla="*/ 4128157 h 4275461"/>
                <a:gd name="connsiteX27" fmla="*/ 1427396 w 3619883"/>
                <a:gd name="connsiteY27" fmla="*/ 4275461 h 4275461"/>
                <a:gd name="connsiteX28" fmla="*/ 1210751 w 3619883"/>
                <a:gd name="connsiteY28" fmla="*/ 4275461 h 4275461"/>
                <a:gd name="connsiteX29" fmla="*/ 1210751 w 3619883"/>
                <a:gd name="connsiteY29" fmla="*/ 4128157 h 4275461"/>
                <a:gd name="connsiteX30" fmla="*/ 1271978 w 3619883"/>
                <a:gd name="connsiteY30" fmla="*/ 4128157 h 4275461"/>
                <a:gd name="connsiteX31" fmla="*/ 1271978 w 3619883"/>
                <a:gd name="connsiteY31" fmla="*/ 3951392 h 4275461"/>
                <a:gd name="connsiteX32" fmla="*/ 1094193 w 3619883"/>
                <a:gd name="connsiteY32" fmla="*/ 3951392 h 4275461"/>
                <a:gd name="connsiteX33" fmla="*/ 1094193 w 3619883"/>
                <a:gd name="connsiteY33" fmla="*/ 4128157 h 4275461"/>
                <a:gd name="connsiteX34" fmla="*/ 1140354 w 3619883"/>
                <a:gd name="connsiteY34" fmla="*/ 4128157 h 4275461"/>
                <a:gd name="connsiteX35" fmla="*/ 1140354 w 3619883"/>
                <a:gd name="connsiteY35" fmla="*/ 4275461 h 4275461"/>
                <a:gd name="connsiteX36" fmla="*/ 953807 w 3619883"/>
                <a:gd name="connsiteY36" fmla="*/ 4275461 h 4275461"/>
                <a:gd name="connsiteX37" fmla="*/ 912215 w 3619883"/>
                <a:gd name="connsiteY37" fmla="*/ 4128157 h 4275461"/>
                <a:gd name="connsiteX38" fmla="*/ 961020 w 3619883"/>
                <a:gd name="connsiteY38" fmla="*/ 4128157 h 4275461"/>
                <a:gd name="connsiteX39" fmla="*/ 961020 w 3619883"/>
                <a:gd name="connsiteY39" fmla="*/ 3951392 h 4275461"/>
                <a:gd name="connsiteX40" fmla="*/ 783235 w 3619883"/>
                <a:gd name="connsiteY40" fmla="*/ 3951392 h 4275461"/>
                <a:gd name="connsiteX41" fmla="*/ 783235 w 3619883"/>
                <a:gd name="connsiteY41" fmla="*/ 4128157 h 4275461"/>
                <a:gd name="connsiteX42" fmla="*/ 871024 w 3619883"/>
                <a:gd name="connsiteY42" fmla="*/ 4128157 h 4275461"/>
                <a:gd name="connsiteX43" fmla="*/ 829432 w 3619883"/>
                <a:gd name="connsiteY43" fmla="*/ 4275461 h 4275461"/>
                <a:gd name="connsiteX44" fmla="*/ 611484 w 3619883"/>
                <a:gd name="connsiteY44" fmla="*/ 4275461 h 4275461"/>
                <a:gd name="connsiteX45" fmla="*/ 621247 w 3619883"/>
                <a:gd name="connsiteY45" fmla="*/ 4128157 h 4275461"/>
                <a:gd name="connsiteX46" fmla="*/ 650062 w 3619883"/>
                <a:gd name="connsiteY46" fmla="*/ 4128157 h 4275461"/>
                <a:gd name="connsiteX47" fmla="*/ 650062 w 3619883"/>
                <a:gd name="connsiteY47" fmla="*/ 3951392 h 4275461"/>
                <a:gd name="connsiteX48" fmla="*/ 472277 w 3619883"/>
                <a:gd name="connsiteY48" fmla="*/ 3951392 h 4275461"/>
                <a:gd name="connsiteX49" fmla="*/ 472277 w 3619883"/>
                <a:gd name="connsiteY49" fmla="*/ 4128157 h 4275461"/>
                <a:gd name="connsiteX50" fmla="*/ 522650 w 3619883"/>
                <a:gd name="connsiteY50" fmla="*/ 4128157 h 4275461"/>
                <a:gd name="connsiteX51" fmla="*/ 573998 w 3619883"/>
                <a:gd name="connsiteY51" fmla="*/ 4275461 h 4275461"/>
                <a:gd name="connsiteX52" fmla="*/ 336164 w 3619883"/>
                <a:gd name="connsiteY52" fmla="*/ 4275461 h 4275461"/>
                <a:gd name="connsiteX53" fmla="*/ 294572 w 3619883"/>
                <a:gd name="connsiteY53" fmla="*/ 4128157 h 4275461"/>
                <a:gd name="connsiteX54" fmla="*/ 339106 w 3619883"/>
                <a:gd name="connsiteY54" fmla="*/ 4128157 h 4275461"/>
                <a:gd name="connsiteX55" fmla="*/ 339106 w 3619883"/>
                <a:gd name="connsiteY55" fmla="*/ 3951392 h 4275461"/>
                <a:gd name="connsiteX56" fmla="*/ 161321 w 3619883"/>
                <a:gd name="connsiteY56" fmla="*/ 3951392 h 4275461"/>
                <a:gd name="connsiteX57" fmla="*/ 161321 w 3619883"/>
                <a:gd name="connsiteY57" fmla="*/ 4128157 h 4275461"/>
                <a:gd name="connsiteX58" fmla="*/ 230914 w 3619883"/>
                <a:gd name="connsiteY58" fmla="*/ 4128157 h 4275461"/>
                <a:gd name="connsiteX59" fmla="*/ 189322 w 3619883"/>
                <a:gd name="connsiteY59" fmla="*/ 4275461 h 4275461"/>
                <a:gd name="connsiteX60" fmla="*/ 0 w 3619883"/>
                <a:gd name="connsiteY60" fmla="*/ 4275461 h 4275461"/>
                <a:gd name="connsiteX61" fmla="*/ 0 w 3619883"/>
                <a:gd name="connsiteY61" fmla="*/ 42229 h 4275461"/>
                <a:gd name="connsiteX62" fmla="*/ 42464 w 3619883"/>
                <a:gd name="connsiteY62" fmla="*/ 40518 h 4275461"/>
                <a:gd name="connsiteX63" fmla="*/ 137733 w 3619883"/>
                <a:gd name="connsiteY63" fmla="*/ 35355 h 4275461"/>
                <a:gd name="connsiteX64" fmla="*/ 270565 w 3619883"/>
                <a:gd name="connsiteY64" fmla="*/ 29759 h 4275461"/>
                <a:gd name="connsiteX65" fmla="*/ 479734 w 3619883"/>
                <a:gd name="connsiteY65" fmla="*/ 45455 h 4275461"/>
                <a:gd name="connsiteX66" fmla="*/ 524103 w 3619883"/>
                <a:gd name="connsiteY66" fmla="*/ 41625 h 4275461"/>
                <a:gd name="connsiteX67" fmla="*/ 624416 w 3619883"/>
                <a:gd name="connsiteY67" fmla="*/ 22696 h 4275461"/>
                <a:gd name="connsiteX68" fmla="*/ 657762 w 3619883"/>
                <a:gd name="connsiteY68" fmla="*/ 18351 h 4275461"/>
                <a:gd name="connsiteX69" fmla="*/ 690557 w 3619883"/>
                <a:gd name="connsiteY69" fmla="*/ 25792 h 4275461"/>
                <a:gd name="connsiteX70" fmla="*/ 745123 w 3619883"/>
                <a:gd name="connsiteY70" fmla="*/ 40157 h 4275461"/>
                <a:gd name="connsiteX71" fmla="*/ 789493 w 3619883"/>
                <a:gd name="connsiteY71" fmla="*/ 36327 h 4275461"/>
                <a:gd name="connsiteX72" fmla="*/ 854255 w 3619883"/>
                <a:gd name="connsiteY72" fmla="*/ 68887 h 4275461"/>
                <a:gd name="connsiteX73" fmla="*/ 897520 w 3619883"/>
                <a:gd name="connsiteY73" fmla="*/ 88629 h 4275461"/>
                <a:gd name="connsiteX74" fmla="*/ 940510 w 3619883"/>
                <a:gd name="connsiteY74" fmla="*/ 114265 h 4275461"/>
                <a:gd name="connsiteX75" fmla="*/ 1082712 w 3619883"/>
                <a:gd name="connsiteY75" fmla="*/ 144543 h 4275461"/>
                <a:gd name="connsiteX76" fmla="*/ 1205348 w 3619883"/>
                <a:gd name="connsiteY76" fmla="*/ 120753 h 4275461"/>
                <a:gd name="connsiteX77" fmla="*/ 1271764 w 3619883"/>
                <a:gd name="connsiteY77" fmla="*/ 117956 h 4275461"/>
                <a:gd name="connsiteX78" fmla="*/ 1315583 w 3619883"/>
                <a:gd name="connsiteY78" fmla="*/ 125912 h 4275461"/>
                <a:gd name="connsiteX79" fmla="*/ 1359125 w 3619883"/>
                <a:gd name="connsiteY79" fmla="*/ 139761 h 4275461"/>
                <a:gd name="connsiteX80" fmla="*/ 1391919 w 3619883"/>
                <a:gd name="connsiteY80" fmla="*/ 147202 h 4275461"/>
                <a:gd name="connsiteX81" fmla="*/ 1436563 w 3619883"/>
                <a:gd name="connsiteY81" fmla="*/ 137480 h 4275461"/>
                <a:gd name="connsiteX82" fmla="*/ 1471566 w 3619883"/>
                <a:gd name="connsiteY82" fmla="*/ 97777 h 4275461"/>
                <a:gd name="connsiteX83" fmla="*/ 1505739 w 3619883"/>
                <a:gd name="connsiteY83" fmla="*/ 75753 h 4275461"/>
                <a:gd name="connsiteX84" fmla="*/ 1590891 w 3619883"/>
                <a:gd name="connsiteY84" fmla="*/ 144702 h 4275461"/>
                <a:gd name="connsiteX85" fmla="*/ 1625616 w 3619883"/>
                <a:gd name="connsiteY85" fmla="*/ 110893 h 4275461"/>
                <a:gd name="connsiteX86" fmla="*/ 1658964 w 3619883"/>
                <a:gd name="connsiteY86" fmla="*/ 106547 h 4275461"/>
                <a:gd name="connsiteX87" fmla="*/ 1746598 w 3619883"/>
                <a:gd name="connsiteY87" fmla="*/ 122460 h 4275461"/>
                <a:gd name="connsiteX88" fmla="*/ 1811913 w 3619883"/>
                <a:gd name="connsiteY88" fmla="*/ 143234 h 4275461"/>
                <a:gd name="connsiteX89" fmla="*/ 1856557 w 3619883"/>
                <a:gd name="connsiteY89" fmla="*/ 133511 h 4275461"/>
                <a:gd name="connsiteX90" fmla="*/ 2066003 w 3619883"/>
                <a:gd name="connsiteY90" fmla="*/ 143313 h 4275461"/>
                <a:gd name="connsiteX91" fmla="*/ 2177615 w 3619883"/>
                <a:gd name="connsiteY91" fmla="*/ 119007 h 4275461"/>
                <a:gd name="connsiteX92" fmla="*/ 2255883 w 3619883"/>
                <a:gd name="connsiteY92" fmla="*/ 99047 h 4275461"/>
                <a:gd name="connsiteX93" fmla="*/ 2344622 w 3619883"/>
                <a:gd name="connsiteY93" fmla="*/ 91388 h 4275461"/>
                <a:gd name="connsiteX94" fmla="*/ 2455682 w 3619883"/>
                <a:gd name="connsiteY94" fmla="*/ 78869 h 4275461"/>
                <a:gd name="connsiteX95" fmla="*/ 2632609 w 3619883"/>
                <a:gd name="connsiteY95" fmla="*/ 75338 h 4275461"/>
                <a:gd name="connsiteX96" fmla="*/ 2742291 w 3619883"/>
                <a:gd name="connsiteY96" fmla="*/ 92282 h 4275461"/>
                <a:gd name="connsiteX97" fmla="*/ 2851974 w 3619883"/>
                <a:gd name="connsiteY97" fmla="*/ 109227 h 4275461"/>
                <a:gd name="connsiteX98" fmla="*/ 2907643 w 3619883"/>
                <a:gd name="connsiteY98" fmla="*/ 100020 h 4275461"/>
                <a:gd name="connsiteX99" fmla="*/ 2944022 w 3619883"/>
                <a:gd name="connsiteY99" fmla="*/ 30853 h 4275461"/>
                <a:gd name="connsiteX100" fmla="*/ 3022289 w 3619883"/>
                <a:gd name="connsiteY100" fmla="*/ 10893 h 4275461"/>
                <a:gd name="connsiteX101" fmla="*/ 3054807 w 3619883"/>
                <a:gd name="connsiteY101" fmla="*/ 24226 h 4275461"/>
                <a:gd name="connsiteX102" fmla="*/ 3141892 w 3619883"/>
                <a:gd name="connsiteY102" fmla="*/ 51925 h 4275461"/>
                <a:gd name="connsiteX103" fmla="*/ 3185711 w 3619883"/>
                <a:gd name="connsiteY103" fmla="*/ 59881 h 4275461"/>
                <a:gd name="connsiteX104" fmla="*/ 3219056 w 3619883"/>
                <a:gd name="connsiteY104" fmla="*/ 55536 h 4275461"/>
                <a:gd name="connsiteX105" fmla="*/ 3263425 w 3619883"/>
                <a:gd name="connsiteY105" fmla="*/ 51706 h 4275461"/>
                <a:gd name="connsiteX106" fmla="*/ 3296219 w 3619883"/>
                <a:gd name="connsiteY106" fmla="*/ 59147 h 4275461"/>
                <a:gd name="connsiteX107" fmla="*/ 3319094 w 3619883"/>
                <a:gd name="connsiteY107" fmla="*/ 42500 h 4275461"/>
                <a:gd name="connsiteX108" fmla="*/ 3420511 w 3619883"/>
                <a:gd name="connsiteY108" fmla="*/ 0 h 4275461"/>
                <a:gd name="connsiteX109" fmla="*/ 3453305 w 3619883"/>
                <a:gd name="connsiteY109" fmla="*/ 7440 h 4275461"/>
                <a:gd name="connsiteX110" fmla="*/ 3496571 w 3619883"/>
                <a:gd name="connsiteY110" fmla="*/ 27182 h 4275461"/>
                <a:gd name="connsiteX111" fmla="*/ 3602117 w 3619883"/>
                <a:gd name="connsiteY111" fmla="*/ 132521 h 4275461"/>
                <a:gd name="connsiteX112" fmla="*/ 3619883 w 3619883"/>
                <a:gd name="connsiteY112" fmla="*/ 140049 h 4275461"/>
                <a:gd name="connsiteX113" fmla="*/ 3619883 w 3619883"/>
                <a:gd name="connsiteY11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3951392 h 4275461"/>
                <a:gd name="connsiteX13" fmla="*/ 1716110 w 3619883"/>
                <a:gd name="connsiteY13" fmla="*/ 4006431 h 4275461"/>
                <a:gd name="connsiteX14" fmla="*/ 1703447 w 3619883"/>
                <a:gd name="connsiteY14" fmla="*/ 4007960 h 4275461"/>
                <a:gd name="connsiteX15" fmla="*/ 1716110 w 3619883"/>
                <a:gd name="connsiteY15" fmla="*/ 4044284 h 4275461"/>
                <a:gd name="connsiteX16" fmla="*/ 1716110 w 3619883"/>
                <a:gd name="connsiteY16" fmla="*/ 4128157 h 4275461"/>
                <a:gd name="connsiteX17" fmla="*/ 1745346 w 3619883"/>
                <a:gd name="connsiteY17" fmla="*/ 4128157 h 4275461"/>
                <a:gd name="connsiteX18" fmla="*/ 1796694 w 3619883"/>
                <a:gd name="connsiteY18" fmla="*/ 4275461 h 4275461"/>
                <a:gd name="connsiteX19" fmla="*/ 1558844 w 3619883"/>
                <a:gd name="connsiteY19" fmla="*/ 4275461 h 4275461"/>
                <a:gd name="connsiteX20" fmla="*/ 1517252 w 3619883"/>
                <a:gd name="connsiteY20" fmla="*/ 4128157 h 4275461"/>
                <a:gd name="connsiteX21" fmla="*/ 1582936 w 3619883"/>
                <a:gd name="connsiteY21" fmla="*/ 4128157 h 4275461"/>
                <a:gd name="connsiteX22" fmla="*/ 1582936 w 3619883"/>
                <a:gd name="connsiteY22" fmla="*/ 3951392 h 4275461"/>
                <a:gd name="connsiteX23" fmla="*/ 1405151 w 3619883"/>
                <a:gd name="connsiteY23" fmla="*/ 3951392 h 4275461"/>
                <a:gd name="connsiteX24" fmla="*/ 1405151 w 3619883"/>
                <a:gd name="connsiteY24" fmla="*/ 4128157 h 4275461"/>
                <a:gd name="connsiteX25" fmla="*/ 1468988 w 3619883"/>
                <a:gd name="connsiteY25" fmla="*/ 4128157 h 4275461"/>
                <a:gd name="connsiteX26" fmla="*/ 1427396 w 3619883"/>
                <a:gd name="connsiteY26" fmla="*/ 4275461 h 4275461"/>
                <a:gd name="connsiteX27" fmla="*/ 1210751 w 3619883"/>
                <a:gd name="connsiteY27" fmla="*/ 4275461 h 4275461"/>
                <a:gd name="connsiteX28" fmla="*/ 1210751 w 3619883"/>
                <a:gd name="connsiteY28" fmla="*/ 4128157 h 4275461"/>
                <a:gd name="connsiteX29" fmla="*/ 1271978 w 3619883"/>
                <a:gd name="connsiteY29" fmla="*/ 4128157 h 4275461"/>
                <a:gd name="connsiteX30" fmla="*/ 1271978 w 3619883"/>
                <a:gd name="connsiteY30" fmla="*/ 3951392 h 4275461"/>
                <a:gd name="connsiteX31" fmla="*/ 1094193 w 3619883"/>
                <a:gd name="connsiteY31" fmla="*/ 3951392 h 4275461"/>
                <a:gd name="connsiteX32" fmla="*/ 1094193 w 3619883"/>
                <a:gd name="connsiteY32" fmla="*/ 4128157 h 4275461"/>
                <a:gd name="connsiteX33" fmla="*/ 1140354 w 3619883"/>
                <a:gd name="connsiteY33" fmla="*/ 4128157 h 4275461"/>
                <a:gd name="connsiteX34" fmla="*/ 1140354 w 3619883"/>
                <a:gd name="connsiteY34" fmla="*/ 4275461 h 4275461"/>
                <a:gd name="connsiteX35" fmla="*/ 953807 w 3619883"/>
                <a:gd name="connsiteY35" fmla="*/ 4275461 h 4275461"/>
                <a:gd name="connsiteX36" fmla="*/ 912215 w 3619883"/>
                <a:gd name="connsiteY36" fmla="*/ 4128157 h 4275461"/>
                <a:gd name="connsiteX37" fmla="*/ 961020 w 3619883"/>
                <a:gd name="connsiteY37" fmla="*/ 4128157 h 4275461"/>
                <a:gd name="connsiteX38" fmla="*/ 961020 w 3619883"/>
                <a:gd name="connsiteY38" fmla="*/ 3951392 h 4275461"/>
                <a:gd name="connsiteX39" fmla="*/ 783235 w 3619883"/>
                <a:gd name="connsiteY39" fmla="*/ 3951392 h 4275461"/>
                <a:gd name="connsiteX40" fmla="*/ 783235 w 3619883"/>
                <a:gd name="connsiteY40" fmla="*/ 4128157 h 4275461"/>
                <a:gd name="connsiteX41" fmla="*/ 871024 w 3619883"/>
                <a:gd name="connsiteY41" fmla="*/ 4128157 h 4275461"/>
                <a:gd name="connsiteX42" fmla="*/ 829432 w 3619883"/>
                <a:gd name="connsiteY42" fmla="*/ 4275461 h 4275461"/>
                <a:gd name="connsiteX43" fmla="*/ 611484 w 3619883"/>
                <a:gd name="connsiteY43" fmla="*/ 4275461 h 4275461"/>
                <a:gd name="connsiteX44" fmla="*/ 621247 w 3619883"/>
                <a:gd name="connsiteY44" fmla="*/ 4128157 h 4275461"/>
                <a:gd name="connsiteX45" fmla="*/ 650062 w 3619883"/>
                <a:gd name="connsiteY45" fmla="*/ 4128157 h 4275461"/>
                <a:gd name="connsiteX46" fmla="*/ 650062 w 3619883"/>
                <a:gd name="connsiteY46" fmla="*/ 3951392 h 4275461"/>
                <a:gd name="connsiteX47" fmla="*/ 472277 w 3619883"/>
                <a:gd name="connsiteY47" fmla="*/ 3951392 h 4275461"/>
                <a:gd name="connsiteX48" fmla="*/ 472277 w 3619883"/>
                <a:gd name="connsiteY48" fmla="*/ 4128157 h 4275461"/>
                <a:gd name="connsiteX49" fmla="*/ 522650 w 3619883"/>
                <a:gd name="connsiteY49" fmla="*/ 4128157 h 4275461"/>
                <a:gd name="connsiteX50" fmla="*/ 573998 w 3619883"/>
                <a:gd name="connsiteY50" fmla="*/ 4275461 h 4275461"/>
                <a:gd name="connsiteX51" fmla="*/ 336164 w 3619883"/>
                <a:gd name="connsiteY51" fmla="*/ 4275461 h 4275461"/>
                <a:gd name="connsiteX52" fmla="*/ 294572 w 3619883"/>
                <a:gd name="connsiteY52" fmla="*/ 4128157 h 4275461"/>
                <a:gd name="connsiteX53" fmla="*/ 339106 w 3619883"/>
                <a:gd name="connsiteY53" fmla="*/ 4128157 h 4275461"/>
                <a:gd name="connsiteX54" fmla="*/ 339106 w 3619883"/>
                <a:gd name="connsiteY54" fmla="*/ 3951392 h 4275461"/>
                <a:gd name="connsiteX55" fmla="*/ 161321 w 3619883"/>
                <a:gd name="connsiteY55" fmla="*/ 3951392 h 4275461"/>
                <a:gd name="connsiteX56" fmla="*/ 161321 w 3619883"/>
                <a:gd name="connsiteY56" fmla="*/ 4128157 h 4275461"/>
                <a:gd name="connsiteX57" fmla="*/ 230914 w 3619883"/>
                <a:gd name="connsiteY57" fmla="*/ 4128157 h 4275461"/>
                <a:gd name="connsiteX58" fmla="*/ 189322 w 3619883"/>
                <a:gd name="connsiteY58" fmla="*/ 4275461 h 4275461"/>
                <a:gd name="connsiteX59" fmla="*/ 0 w 3619883"/>
                <a:gd name="connsiteY59" fmla="*/ 4275461 h 4275461"/>
                <a:gd name="connsiteX60" fmla="*/ 0 w 3619883"/>
                <a:gd name="connsiteY60" fmla="*/ 42229 h 4275461"/>
                <a:gd name="connsiteX61" fmla="*/ 42464 w 3619883"/>
                <a:gd name="connsiteY61" fmla="*/ 40518 h 4275461"/>
                <a:gd name="connsiteX62" fmla="*/ 137733 w 3619883"/>
                <a:gd name="connsiteY62" fmla="*/ 35355 h 4275461"/>
                <a:gd name="connsiteX63" fmla="*/ 270565 w 3619883"/>
                <a:gd name="connsiteY63" fmla="*/ 29759 h 4275461"/>
                <a:gd name="connsiteX64" fmla="*/ 479734 w 3619883"/>
                <a:gd name="connsiteY64" fmla="*/ 45455 h 4275461"/>
                <a:gd name="connsiteX65" fmla="*/ 524103 w 3619883"/>
                <a:gd name="connsiteY65" fmla="*/ 41625 h 4275461"/>
                <a:gd name="connsiteX66" fmla="*/ 624416 w 3619883"/>
                <a:gd name="connsiteY66" fmla="*/ 22696 h 4275461"/>
                <a:gd name="connsiteX67" fmla="*/ 657762 w 3619883"/>
                <a:gd name="connsiteY67" fmla="*/ 18351 h 4275461"/>
                <a:gd name="connsiteX68" fmla="*/ 690557 w 3619883"/>
                <a:gd name="connsiteY68" fmla="*/ 25792 h 4275461"/>
                <a:gd name="connsiteX69" fmla="*/ 745123 w 3619883"/>
                <a:gd name="connsiteY69" fmla="*/ 40157 h 4275461"/>
                <a:gd name="connsiteX70" fmla="*/ 789493 w 3619883"/>
                <a:gd name="connsiteY70" fmla="*/ 36327 h 4275461"/>
                <a:gd name="connsiteX71" fmla="*/ 854255 w 3619883"/>
                <a:gd name="connsiteY71" fmla="*/ 68887 h 4275461"/>
                <a:gd name="connsiteX72" fmla="*/ 897520 w 3619883"/>
                <a:gd name="connsiteY72" fmla="*/ 88629 h 4275461"/>
                <a:gd name="connsiteX73" fmla="*/ 940510 w 3619883"/>
                <a:gd name="connsiteY73" fmla="*/ 114265 h 4275461"/>
                <a:gd name="connsiteX74" fmla="*/ 1082712 w 3619883"/>
                <a:gd name="connsiteY74" fmla="*/ 144543 h 4275461"/>
                <a:gd name="connsiteX75" fmla="*/ 1205348 w 3619883"/>
                <a:gd name="connsiteY75" fmla="*/ 120753 h 4275461"/>
                <a:gd name="connsiteX76" fmla="*/ 1271764 w 3619883"/>
                <a:gd name="connsiteY76" fmla="*/ 117956 h 4275461"/>
                <a:gd name="connsiteX77" fmla="*/ 1315583 w 3619883"/>
                <a:gd name="connsiteY77" fmla="*/ 125912 h 4275461"/>
                <a:gd name="connsiteX78" fmla="*/ 1359125 w 3619883"/>
                <a:gd name="connsiteY78" fmla="*/ 139761 h 4275461"/>
                <a:gd name="connsiteX79" fmla="*/ 1391919 w 3619883"/>
                <a:gd name="connsiteY79" fmla="*/ 147202 h 4275461"/>
                <a:gd name="connsiteX80" fmla="*/ 1436563 w 3619883"/>
                <a:gd name="connsiteY80" fmla="*/ 137480 h 4275461"/>
                <a:gd name="connsiteX81" fmla="*/ 1471566 w 3619883"/>
                <a:gd name="connsiteY81" fmla="*/ 97777 h 4275461"/>
                <a:gd name="connsiteX82" fmla="*/ 1505739 w 3619883"/>
                <a:gd name="connsiteY82" fmla="*/ 75753 h 4275461"/>
                <a:gd name="connsiteX83" fmla="*/ 1590891 w 3619883"/>
                <a:gd name="connsiteY83" fmla="*/ 144702 h 4275461"/>
                <a:gd name="connsiteX84" fmla="*/ 1625616 w 3619883"/>
                <a:gd name="connsiteY84" fmla="*/ 110893 h 4275461"/>
                <a:gd name="connsiteX85" fmla="*/ 1658964 w 3619883"/>
                <a:gd name="connsiteY85" fmla="*/ 106547 h 4275461"/>
                <a:gd name="connsiteX86" fmla="*/ 1746598 w 3619883"/>
                <a:gd name="connsiteY86" fmla="*/ 122460 h 4275461"/>
                <a:gd name="connsiteX87" fmla="*/ 1811913 w 3619883"/>
                <a:gd name="connsiteY87" fmla="*/ 143234 h 4275461"/>
                <a:gd name="connsiteX88" fmla="*/ 1856557 w 3619883"/>
                <a:gd name="connsiteY88" fmla="*/ 133511 h 4275461"/>
                <a:gd name="connsiteX89" fmla="*/ 2066003 w 3619883"/>
                <a:gd name="connsiteY89" fmla="*/ 143313 h 4275461"/>
                <a:gd name="connsiteX90" fmla="*/ 2177615 w 3619883"/>
                <a:gd name="connsiteY90" fmla="*/ 119007 h 4275461"/>
                <a:gd name="connsiteX91" fmla="*/ 2255883 w 3619883"/>
                <a:gd name="connsiteY91" fmla="*/ 99047 h 4275461"/>
                <a:gd name="connsiteX92" fmla="*/ 2344622 w 3619883"/>
                <a:gd name="connsiteY92" fmla="*/ 91388 h 4275461"/>
                <a:gd name="connsiteX93" fmla="*/ 2455682 w 3619883"/>
                <a:gd name="connsiteY93" fmla="*/ 78869 h 4275461"/>
                <a:gd name="connsiteX94" fmla="*/ 2632609 w 3619883"/>
                <a:gd name="connsiteY94" fmla="*/ 75338 h 4275461"/>
                <a:gd name="connsiteX95" fmla="*/ 2742291 w 3619883"/>
                <a:gd name="connsiteY95" fmla="*/ 92282 h 4275461"/>
                <a:gd name="connsiteX96" fmla="*/ 2851974 w 3619883"/>
                <a:gd name="connsiteY96" fmla="*/ 109227 h 4275461"/>
                <a:gd name="connsiteX97" fmla="*/ 2907643 w 3619883"/>
                <a:gd name="connsiteY97" fmla="*/ 100020 h 4275461"/>
                <a:gd name="connsiteX98" fmla="*/ 2944022 w 3619883"/>
                <a:gd name="connsiteY98" fmla="*/ 30853 h 4275461"/>
                <a:gd name="connsiteX99" fmla="*/ 3022289 w 3619883"/>
                <a:gd name="connsiteY99" fmla="*/ 10893 h 4275461"/>
                <a:gd name="connsiteX100" fmla="*/ 3054807 w 3619883"/>
                <a:gd name="connsiteY100" fmla="*/ 24226 h 4275461"/>
                <a:gd name="connsiteX101" fmla="*/ 3141892 w 3619883"/>
                <a:gd name="connsiteY101" fmla="*/ 51925 h 4275461"/>
                <a:gd name="connsiteX102" fmla="*/ 3185711 w 3619883"/>
                <a:gd name="connsiteY102" fmla="*/ 59881 h 4275461"/>
                <a:gd name="connsiteX103" fmla="*/ 3219056 w 3619883"/>
                <a:gd name="connsiteY103" fmla="*/ 55536 h 4275461"/>
                <a:gd name="connsiteX104" fmla="*/ 3263425 w 3619883"/>
                <a:gd name="connsiteY104" fmla="*/ 51706 h 4275461"/>
                <a:gd name="connsiteX105" fmla="*/ 3296219 w 3619883"/>
                <a:gd name="connsiteY105" fmla="*/ 59147 h 4275461"/>
                <a:gd name="connsiteX106" fmla="*/ 3319094 w 3619883"/>
                <a:gd name="connsiteY106" fmla="*/ 42500 h 4275461"/>
                <a:gd name="connsiteX107" fmla="*/ 3420511 w 3619883"/>
                <a:gd name="connsiteY107" fmla="*/ 0 h 4275461"/>
                <a:gd name="connsiteX108" fmla="*/ 3453305 w 3619883"/>
                <a:gd name="connsiteY108" fmla="*/ 7440 h 4275461"/>
                <a:gd name="connsiteX109" fmla="*/ 3496571 w 3619883"/>
                <a:gd name="connsiteY109" fmla="*/ 27182 h 4275461"/>
                <a:gd name="connsiteX110" fmla="*/ 3602117 w 3619883"/>
                <a:gd name="connsiteY110" fmla="*/ 132521 h 4275461"/>
                <a:gd name="connsiteX111" fmla="*/ 3619883 w 3619883"/>
                <a:gd name="connsiteY111" fmla="*/ 140049 h 4275461"/>
                <a:gd name="connsiteX112" fmla="*/ 3619883 w 3619883"/>
                <a:gd name="connsiteY11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03447 w 3619883"/>
                <a:gd name="connsiteY13" fmla="*/ 4007960 h 4275461"/>
                <a:gd name="connsiteX14" fmla="*/ 1716110 w 3619883"/>
                <a:gd name="connsiteY14" fmla="*/ 4044284 h 4275461"/>
                <a:gd name="connsiteX15" fmla="*/ 1716110 w 3619883"/>
                <a:gd name="connsiteY15" fmla="*/ 4128157 h 4275461"/>
                <a:gd name="connsiteX16" fmla="*/ 1745346 w 3619883"/>
                <a:gd name="connsiteY16" fmla="*/ 4128157 h 4275461"/>
                <a:gd name="connsiteX17" fmla="*/ 1796694 w 3619883"/>
                <a:gd name="connsiteY17" fmla="*/ 4275461 h 4275461"/>
                <a:gd name="connsiteX18" fmla="*/ 1558844 w 3619883"/>
                <a:gd name="connsiteY18" fmla="*/ 4275461 h 4275461"/>
                <a:gd name="connsiteX19" fmla="*/ 1517252 w 3619883"/>
                <a:gd name="connsiteY19" fmla="*/ 4128157 h 4275461"/>
                <a:gd name="connsiteX20" fmla="*/ 1582936 w 3619883"/>
                <a:gd name="connsiteY20" fmla="*/ 4128157 h 4275461"/>
                <a:gd name="connsiteX21" fmla="*/ 1582936 w 3619883"/>
                <a:gd name="connsiteY21" fmla="*/ 3951392 h 4275461"/>
                <a:gd name="connsiteX22" fmla="*/ 1405151 w 3619883"/>
                <a:gd name="connsiteY22" fmla="*/ 3951392 h 4275461"/>
                <a:gd name="connsiteX23" fmla="*/ 1405151 w 3619883"/>
                <a:gd name="connsiteY23" fmla="*/ 4128157 h 4275461"/>
                <a:gd name="connsiteX24" fmla="*/ 1468988 w 3619883"/>
                <a:gd name="connsiteY24" fmla="*/ 4128157 h 4275461"/>
                <a:gd name="connsiteX25" fmla="*/ 1427396 w 3619883"/>
                <a:gd name="connsiteY25" fmla="*/ 4275461 h 4275461"/>
                <a:gd name="connsiteX26" fmla="*/ 1210751 w 3619883"/>
                <a:gd name="connsiteY26" fmla="*/ 4275461 h 4275461"/>
                <a:gd name="connsiteX27" fmla="*/ 1210751 w 3619883"/>
                <a:gd name="connsiteY27" fmla="*/ 4128157 h 4275461"/>
                <a:gd name="connsiteX28" fmla="*/ 1271978 w 3619883"/>
                <a:gd name="connsiteY28" fmla="*/ 4128157 h 4275461"/>
                <a:gd name="connsiteX29" fmla="*/ 1271978 w 3619883"/>
                <a:gd name="connsiteY29" fmla="*/ 3951392 h 4275461"/>
                <a:gd name="connsiteX30" fmla="*/ 1094193 w 3619883"/>
                <a:gd name="connsiteY30" fmla="*/ 3951392 h 4275461"/>
                <a:gd name="connsiteX31" fmla="*/ 1094193 w 3619883"/>
                <a:gd name="connsiteY31" fmla="*/ 4128157 h 4275461"/>
                <a:gd name="connsiteX32" fmla="*/ 1140354 w 3619883"/>
                <a:gd name="connsiteY32" fmla="*/ 4128157 h 4275461"/>
                <a:gd name="connsiteX33" fmla="*/ 1140354 w 3619883"/>
                <a:gd name="connsiteY33" fmla="*/ 4275461 h 4275461"/>
                <a:gd name="connsiteX34" fmla="*/ 953807 w 3619883"/>
                <a:gd name="connsiteY34" fmla="*/ 4275461 h 4275461"/>
                <a:gd name="connsiteX35" fmla="*/ 912215 w 3619883"/>
                <a:gd name="connsiteY35" fmla="*/ 4128157 h 4275461"/>
                <a:gd name="connsiteX36" fmla="*/ 961020 w 3619883"/>
                <a:gd name="connsiteY36" fmla="*/ 4128157 h 4275461"/>
                <a:gd name="connsiteX37" fmla="*/ 961020 w 3619883"/>
                <a:gd name="connsiteY37" fmla="*/ 3951392 h 4275461"/>
                <a:gd name="connsiteX38" fmla="*/ 783235 w 3619883"/>
                <a:gd name="connsiteY38" fmla="*/ 3951392 h 4275461"/>
                <a:gd name="connsiteX39" fmla="*/ 783235 w 3619883"/>
                <a:gd name="connsiteY39" fmla="*/ 4128157 h 4275461"/>
                <a:gd name="connsiteX40" fmla="*/ 871024 w 3619883"/>
                <a:gd name="connsiteY40" fmla="*/ 4128157 h 4275461"/>
                <a:gd name="connsiteX41" fmla="*/ 829432 w 3619883"/>
                <a:gd name="connsiteY41" fmla="*/ 4275461 h 4275461"/>
                <a:gd name="connsiteX42" fmla="*/ 611484 w 3619883"/>
                <a:gd name="connsiteY42" fmla="*/ 4275461 h 4275461"/>
                <a:gd name="connsiteX43" fmla="*/ 621247 w 3619883"/>
                <a:gd name="connsiteY43" fmla="*/ 4128157 h 4275461"/>
                <a:gd name="connsiteX44" fmla="*/ 650062 w 3619883"/>
                <a:gd name="connsiteY44" fmla="*/ 4128157 h 4275461"/>
                <a:gd name="connsiteX45" fmla="*/ 650062 w 3619883"/>
                <a:gd name="connsiteY45" fmla="*/ 3951392 h 4275461"/>
                <a:gd name="connsiteX46" fmla="*/ 472277 w 3619883"/>
                <a:gd name="connsiteY46" fmla="*/ 3951392 h 4275461"/>
                <a:gd name="connsiteX47" fmla="*/ 472277 w 3619883"/>
                <a:gd name="connsiteY47" fmla="*/ 4128157 h 4275461"/>
                <a:gd name="connsiteX48" fmla="*/ 522650 w 3619883"/>
                <a:gd name="connsiteY48" fmla="*/ 4128157 h 4275461"/>
                <a:gd name="connsiteX49" fmla="*/ 573998 w 3619883"/>
                <a:gd name="connsiteY49" fmla="*/ 4275461 h 4275461"/>
                <a:gd name="connsiteX50" fmla="*/ 336164 w 3619883"/>
                <a:gd name="connsiteY50" fmla="*/ 4275461 h 4275461"/>
                <a:gd name="connsiteX51" fmla="*/ 294572 w 3619883"/>
                <a:gd name="connsiteY51" fmla="*/ 4128157 h 4275461"/>
                <a:gd name="connsiteX52" fmla="*/ 339106 w 3619883"/>
                <a:gd name="connsiteY52" fmla="*/ 4128157 h 4275461"/>
                <a:gd name="connsiteX53" fmla="*/ 339106 w 3619883"/>
                <a:gd name="connsiteY53" fmla="*/ 3951392 h 4275461"/>
                <a:gd name="connsiteX54" fmla="*/ 161321 w 3619883"/>
                <a:gd name="connsiteY54" fmla="*/ 3951392 h 4275461"/>
                <a:gd name="connsiteX55" fmla="*/ 161321 w 3619883"/>
                <a:gd name="connsiteY55" fmla="*/ 4128157 h 4275461"/>
                <a:gd name="connsiteX56" fmla="*/ 230914 w 3619883"/>
                <a:gd name="connsiteY56" fmla="*/ 4128157 h 4275461"/>
                <a:gd name="connsiteX57" fmla="*/ 189322 w 3619883"/>
                <a:gd name="connsiteY57" fmla="*/ 4275461 h 4275461"/>
                <a:gd name="connsiteX58" fmla="*/ 0 w 3619883"/>
                <a:gd name="connsiteY58" fmla="*/ 4275461 h 4275461"/>
                <a:gd name="connsiteX59" fmla="*/ 0 w 3619883"/>
                <a:gd name="connsiteY59" fmla="*/ 42229 h 4275461"/>
                <a:gd name="connsiteX60" fmla="*/ 42464 w 3619883"/>
                <a:gd name="connsiteY60" fmla="*/ 40518 h 4275461"/>
                <a:gd name="connsiteX61" fmla="*/ 137733 w 3619883"/>
                <a:gd name="connsiteY61" fmla="*/ 35355 h 4275461"/>
                <a:gd name="connsiteX62" fmla="*/ 270565 w 3619883"/>
                <a:gd name="connsiteY62" fmla="*/ 29759 h 4275461"/>
                <a:gd name="connsiteX63" fmla="*/ 479734 w 3619883"/>
                <a:gd name="connsiteY63" fmla="*/ 45455 h 4275461"/>
                <a:gd name="connsiteX64" fmla="*/ 524103 w 3619883"/>
                <a:gd name="connsiteY64" fmla="*/ 41625 h 4275461"/>
                <a:gd name="connsiteX65" fmla="*/ 624416 w 3619883"/>
                <a:gd name="connsiteY65" fmla="*/ 22696 h 4275461"/>
                <a:gd name="connsiteX66" fmla="*/ 657762 w 3619883"/>
                <a:gd name="connsiteY66" fmla="*/ 18351 h 4275461"/>
                <a:gd name="connsiteX67" fmla="*/ 690557 w 3619883"/>
                <a:gd name="connsiteY67" fmla="*/ 25792 h 4275461"/>
                <a:gd name="connsiteX68" fmla="*/ 745123 w 3619883"/>
                <a:gd name="connsiteY68" fmla="*/ 40157 h 4275461"/>
                <a:gd name="connsiteX69" fmla="*/ 789493 w 3619883"/>
                <a:gd name="connsiteY69" fmla="*/ 36327 h 4275461"/>
                <a:gd name="connsiteX70" fmla="*/ 854255 w 3619883"/>
                <a:gd name="connsiteY70" fmla="*/ 68887 h 4275461"/>
                <a:gd name="connsiteX71" fmla="*/ 897520 w 3619883"/>
                <a:gd name="connsiteY71" fmla="*/ 88629 h 4275461"/>
                <a:gd name="connsiteX72" fmla="*/ 940510 w 3619883"/>
                <a:gd name="connsiteY72" fmla="*/ 114265 h 4275461"/>
                <a:gd name="connsiteX73" fmla="*/ 1082712 w 3619883"/>
                <a:gd name="connsiteY73" fmla="*/ 144543 h 4275461"/>
                <a:gd name="connsiteX74" fmla="*/ 1205348 w 3619883"/>
                <a:gd name="connsiteY74" fmla="*/ 120753 h 4275461"/>
                <a:gd name="connsiteX75" fmla="*/ 1271764 w 3619883"/>
                <a:gd name="connsiteY75" fmla="*/ 117956 h 4275461"/>
                <a:gd name="connsiteX76" fmla="*/ 1315583 w 3619883"/>
                <a:gd name="connsiteY76" fmla="*/ 125912 h 4275461"/>
                <a:gd name="connsiteX77" fmla="*/ 1359125 w 3619883"/>
                <a:gd name="connsiteY77" fmla="*/ 139761 h 4275461"/>
                <a:gd name="connsiteX78" fmla="*/ 1391919 w 3619883"/>
                <a:gd name="connsiteY78" fmla="*/ 147202 h 4275461"/>
                <a:gd name="connsiteX79" fmla="*/ 1436563 w 3619883"/>
                <a:gd name="connsiteY79" fmla="*/ 137480 h 4275461"/>
                <a:gd name="connsiteX80" fmla="*/ 1471566 w 3619883"/>
                <a:gd name="connsiteY80" fmla="*/ 97777 h 4275461"/>
                <a:gd name="connsiteX81" fmla="*/ 1505739 w 3619883"/>
                <a:gd name="connsiteY81" fmla="*/ 75753 h 4275461"/>
                <a:gd name="connsiteX82" fmla="*/ 1590891 w 3619883"/>
                <a:gd name="connsiteY82" fmla="*/ 144702 h 4275461"/>
                <a:gd name="connsiteX83" fmla="*/ 1625616 w 3619883"/>
                <a:gd name="connsiteY83" fmla="*/ 110893 h 4275461"/>
                <a:gd name="connsiteX84" fmla="*/ 1658964 w 3619883"/>
                <a:gd name="connsiteY84" fmla="*/ 106547 h 4275461"/>
                <a:gd name="connsiteX85" fmla="*/ 1746598 w 3619883"/>
                <a:gd name="connsiteY85" fmla="*/ 122460 h 4275461"/>
                <a:gd name="connsiteX86" fmla="*/ 1811913 w 3619883"/>
                <a:gd name="connsiteY86" fmla="*/ 143234 h 4275461"/>
                <a:gd name="connsiteX87" fmla="*/ 1856557 w 3619883"/>
                <a:gd name="connsiteY87" fmla="*/ 133511 h 4275461"/>
                <a:gd name="connsiteX88" fmla="*/ 2066003 w 3619883"/>
                <a:gd name="connsiteY88" fmla="*/ 143313 h 4275461"/>
                <a:gd name="connsiteX89" fmla="*/ 2177615 w 3619883"/>
                <a:gd name="connsiteY89" fmla="*/ 119007 h 4275461"/>
                <a:gd name="connsiteX90" fmla="*/ 2255883 w 3619883"/>
                <a:gd name="connsiteY90" fmla="*/ 99047 h 4275461"/>
                <a:gd name="connsiteX91" fmla="*/ 2344622 w 3619883"/>
                <a:gd name="connsiteY91" fmla="*/ 91388 h 4275461"/>
                <a:gd name="connsiteX92" fmla="*/ 2455682 w 3619883"/>
                <a:gd name="connsiteY92" fmla="*/ 78869 h 4275461"/>
                <a:gd name="connsiteX93" fmla="*/ 2632609 w 3619883"/>
                <a:gd name="connsiteY93" fmla="*/ 75338 h 4275461"/>
                <a:gd name="connsiteX94" fmla="*/ 2742291 w 3619883"/>
                <a:gd name="connsiteY94" fmla="*/ 92282 h 4275461"/>
                <a:gd name="connsiteX95" fmla="*/ 2851974 w 3619883"/>
                <a:gd name="connsiteY95" fmla="*/ 109227 h 4275461"/>
                <a:gd name="connsiteX96" fmla="*/ 2907643 w 3619883"/>
                <a:gd name="connsiteY96" fmla="*/ 100020 h 4275461"/>
                <a:gd name="connsiteX97" fmla="*/ 2944022 w 3619883"/>
                <a:gd name="connsiteY97" fmla="*/ 30853 h 4275461"/>
                <a:gd name="connsiteX98" fmla="*/ 3022289 w 3619883"/>
                <a:gd name="connsiteY98" fmla="*/ 10893 h 4275461"/>
                <a:gd name="connsiteX99" fmla="*/ 3054807 w 3619883"/>
                <a:gd name="connsiteY99" fmla="*/ 24226 h 4275461"/>
                <a:gd name="connsiteX100" fmla="*/ 3141892 w 3619883"/>
                <a:gd name="connsiteY100" fmla="*/ 51925 h 4275461"/>
                <a:gd name="connsiteX101" fmla="*/ 3185711 w 3619883"/>
                <a:gd name="connsiteY101" fmla="*/ 59881 h 4275461"/>
                <a:gd name="connsiteX102" fmla="*/ 3219056 w 3619883"/>
                <a:gd name="connsiteY102" fmla="*/ 55536 h 4275461"/>
                <a:gd name="connsiteX103" fmla="*/ 3263425 w 3619883"/>
                <a:gd name="connsiteY103" fmla="*/ 51706 h 4275461"/>
                <a:gd name="connsiteX104" fmla="*/ 3296219 w 3619883"/>
                <a:gd name="connsiteY104" fmla="*/ 59147 h 4275461"/>
                <a:gd name="connsiteX105" fmla="*/ 3319094 w 3619883"/>
                <a:gd name="connsiteY105" fmla="*/ 42500 h 4275461"/>
                <a:gd name="connsiteX106" fmla="*/ 3420511 w 3619883"/>
                <a:gd name="connsiteY106" fmla="*/ 0 h 4275461"/>
                <a:gd name="connsiteX107" fmla="*/ 3453305 w 3619883"/>
                <a:gd name="connsiteY107" fmla="*/ 7440 h 4275461"/>
                <a:gd name="connsiteX108" fmla="*/ 3496571 w 3619883"/>
                <a:gd name="connsiteY108" fmla="*/ 27182 h 4275461"/>
                <a:gd name="connsiteX109" fmla="*/ 3602117 w 3619883"/>
                <a:gd name="connsiteY109" fmla="*/ 132521 h 4275461"/>
                <a:gd name="connsiteX110" fmla="*/ 3619883 w 3619883"/>
                <a:gd name="connsiteY110" fmla="*/ 140049 h 4275461"/>
                <a:gd name="connsiteX111" fmla="*/ 3619883 w 3619883"/>
                <a:gd name="connsiteY11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03447 w 3619883"/>
                <a:gd name="connsiteY13" fmla="*/ 4007960 h 4275461"/>
                <a:gd name="connsiteX14" fmla="*/ 1716110 w 3619883"/>
                <a:gd name="connsiteY14" fmla="*/ 4128157 h 4275461"/>
                <a:gd name="connsiteX15" fmla="*/ 1745346 w 3619883"/>
                <a:gd name="connsiteY15" fmla="*/ 4128157 h 4275461"/>
                <a:gd name="connsiteX16" fmla="*/ 1796694 w 3619883"/>
                <a:gd name="connsiteY16" fmla="*/ 4275461 h 4275461"/>
                <a:gd name="connsiteX17" fmla="*/ 1558844 w 3619883"/>
                <a:gd name="connsiteY17" fmla="*/ 4275461 h 4275461"/>
                <a:gd name="connsiteX18" fmla="*/ 1517252 w 3619883"/>
                <a:gd name="connsiteY18" fmla="*/ 4128157 h 4275461"/>
                <a:gd name="connsiteX19" fmla="*/ 1582936 w 3619883"/>
                <a:gd name="connsiteY19" fmla="*/ 4128157 h 4275461"/>
                <a:gd name="connsiteX20" fmla="*/ 1582936 w 3619883"/>
                <a:gd name="connsiteY20" fmla="*/ 3951392 h 4275461"/>
                <a:gd name="connsiteX21" fmla="*/ 1405151 w 3619883"/>
                <a:gd name="connsiteY21" fmla="*/ 3951392 h 4275461"/>
                <a:gd name="connsiteX22" fmla="*/ 1405151 w 3619883"/>
                <a:gd name="connsiteY22" fmla="*/ 4128157 h 4275461"/>
                <a:gd name="connsiteX23" fmla="*/ 1468988 w 3619883"/>
                <a:gd name="connsiteY23" fmla="*/ 4128157 h 4275461"/>
                <a:gd name="connsiteX24" fmla="*/ 1427396 w 3619883"/>
                <a:gd name="connsiteY24" fmla="*/ 4275461 h 4275461"/>
                <a:gd name="connsiteX25" fmla="*/ 1210751 w 3619883"/>
                <a:gd name="connsiteY25" fmla="*/ 4275461 h 4275461"/>
                <a:gd name="connsiteX26" fmla="*/ 1210751 w 3619883"/>
                <a:gd name="connsiteY26" fmla="*/ 4128157 h 4275461"/>
                <a:gd name="connsiteX27" fmla="*/ 1271978 w 3619883"/>
                <a:gd name="connsiteY27" fmla="*/ 4128157 h 4275461"/>
                <a:gd name="connsiteX28" fmla="*/ 1271978 w 3619883"/>
                <a:gd name="connsiteY28" fmla="*/ 3951392 h 4275461"/>
                <a:gd name="connsiteX29" fmla="*/ 1094193 w 3619883"/>
                <a:gd name="connsiteY29" fmla="*/ 3951392 h 4275461"/>
                <a:gd name="connsiteX30" fmla="*/ 1094193 w 3619883"/>
                <a:gd name="connsiteY30" fmla="*/ 4128157 h 4275461"/>
                <a:gd name="connsiteX31" fmla="*/ 1140354 w 3619883"/>
                <a:gd name="connsiteY31" fmla="*/ 4128157 h 4275461"/>
                <a:gd name="connsiteX32" fmla="*/ 1140354 w 3619883"/>
                <a:gd name="connsiteY32" fmla="*/ 4275461 h 4275461"/>
                <a:gd name="connsiteX33" fmla="*/ 953807 w 3619883"/>
                <a:gd name="connsiteY33" fmla="*/ 4275461 h 4275461"/>
                <a:gd name="connsiteX34" fmla="*/ 912215 w 3619883"/>
                <a:gd name="connsiteY34" fmla="*/ 4128157 h 4275461"/>
                <a:gd name="connsiteX35" fmla="*/ 961020 w 3619883"/>
                <a:gd name="connsiteY35" fmla="*/ 4128157 h 4275461"/>
                <a:gd name="connsiteX36" fmla="*/ 961020 w 3619883"/>
                <a:gd name="connsiteY36" fmla="*/ 3951392 h 4275461"/>
                <a:gd name="connsiteX37" fmla="*/ 783235 w 3619883"/>
                <a:gd name="connsiteY37" fmla="*/ 3951392 h 4275461"/>
                <a:gd name="connsiteX38" fmla="*/ 783235 w 3619883"/>
                <a:gd name="connsiteY38" fmla="*/ 4128157 h 4275461"/>
                <a:gd name="connsiteX39" fmla="*/ 871024 w 3619883"/>
                <a:gd name="connsiteY39" fmla="*/ 4128157 h 4275461"/>
                <a:gd name="connsiteX40" fmla="*/ 829432 w 3619883"/>
                <a:gd name="connsiteY40" fmla="*/ 4275461 h 4275461"/>
                <a:gd name="connsiteX41" fmla="*/ 611484 w 3619883"/>
                <a:gd name="connsiteY41" fmla="*/ 4275461 h 4275461"/>
                <a:gd name="connsiteX42" fmla="*/ 621247 w 3619883"/>
                <a:gd name="connsiteY42" fmla="*/ 4128157 h 4275461"/>
                <a:gd name="connsiteX43" fmla="*/ 650062 w 3619883"/>
                <a:gd name="connsiteY43" fmla="*/ 4128157 h 4275461"/>
                <a:gd name="connsiteX44" fmla="*/ 650062 w 3619883"/>
                <a:gd name="connsiteY44" fmla="*/ 3951392 h 4275461"/>
                <a:gd name="connsiteX45" fmla="*/ 472277 w 3619883"/>
                <a:gd name="connsiteY45" fmla="*/ 3951392 h 4275461"/>
                <a:gd name="connsiteX46" fmla="*/ 472277 w 3619883"/>
                <a:gd name="connsiteY46" fmla="*/ 4128157 h 4275461"/>
                <a:gd name="connsiteX47" fmla="*/ 522650 w 3619883"/>
                <a:gd name="connsiteY47" fmla="*/ 4128157 h 4275461"/>
                <a:gd name="connsiteX48" fmla="*/ 573998 w 3619883"/>
                <a:gd name="connsiteY48" fmla="*/ 4275461 h 4275461"/>
                <a:gd name="connsiteX49" fmla="*/ 336164 w 3619883"/>
                <a:gd name="connsiteY49" fmla="*/ 4275461 h 4275461"/>
                <a:gd name="connsiteX50" fmla="*/ 294572 w 3619883"/>
                <a:gd name="connsiteY50" fmla="*/ 4128157 h 4275461"/>
                <a:gd name="connsiteX51" fmla="*/ 339106 w 3619883"/>
                <a:gd name="connsiteY51" fmla="*/ 4128157 h 4275461"/>
                <a:gd name="connsiteX52" fmla="*/ 339106 w 3619883"/>
                <a:gd name="connsiteY52" fmla="*/ 3951392 h 4275461"/>
                <a:gd name="connsiteX53" fmla="*/ 161321 w 3619883"/>
                <a:gd name="connsiteY53" fmla="*/ 3951392 h 4275461"/>
                <a:gd name="connsiteX54" fmla="*/ 161321 w 3619883"/>
                <a:gd name="connsiteY54" fmla="*/ 4128157 h 4275461"/>
                <a:gd name="connsiteX55" fmla="*/ 230914 w 3619883"/>
                <a:gd name="connsiteY55" fmla="*/ 4128157 h 4275461"/>
                <a:gd name="connsiteX56" fmla="*/ 189322 w 3619883"/>
                <a:gd name="connsiteY56" fmla="*/ 4275461 h 4275461"/>
                <a:gd name="connsiteX57" fmla="*/ 0 w 3619883"/>
                <a:gd name="connsiteY57" fmla="*/ 4275461 h 4275461"/>
                <a:gd name="connsiteX58" fmla="*/ 0 w 3619883"/>
                <a:gd name="connsiteY58" fmla="*/ 42229 h 4275461"/>
                <a:gd name="connsiteX59" fmla="*/ 42464 w 3619883"/>
                <a:gd name="connsiteY59" fmla="*/ 40518 h 4275461"/>
                <a:gd name="connsiteX60" fmla="*/ 137733 w 3619883"/>
                <a:gd name="connsiteY60" fmla="*/ 35355 h 4275461"/>
                <a:gd name="connsiteX61" fmla="*/ 270565 w 3619883"/>
                <a:gd name="connsiteY61" fmla="*/ 29759 h 4275461"/>
                <a:gd name="connsiteX62" fmla="*/ 479734 w 3619883"/>
                <a:gd name="connsiteY62" fmla="*/ 45455 h 4275461"/>
                <a:gd name="connsiteX63" fmla="*/ 524103 w 3619883"/>
                <a:gd name="connsiteY63" fmla="*/ 41625 h 4275461"/>
                <a:gd name="connsiteX64" fmla="*/ 624416 w 3619883"/>
                <a:gd name="connsiteY64" fmla="*/ 22696 h 4275461"/>
                <a:gd name="connsiteX65" fmla="*/ 657762 w 3619883"/>
                <a:gd name="connsiteY65" fmla="*/ 18351 h 4275461"/>
                <a:gd name="connsiteX66" fmla="*/ 690557 w 3619883"/>
                <a:gd name="connsiteY66" fmla="*/ 25792 h 4275461"/>
                <a:gd name="connsiteX67" fmla="*/ 745123 w 3619883"/>
                <a:gd name="connsiteY67" fmla="*/ 40157 h 4275461"/>
                <a:gd name="connsiteX68" fmla="*/ 789493 w 3619883"/>
                <a:gd name="connsiteY68" fmla="*/ 36327 h 4275461"/>
                <a:gd name="connsiteX69" fmla="*/ 854255 w 3619883"/>
                <a:gd name="connsiteY69" fmla="*/ 68887 h 4275461"/>
                <a:gd name="connsiteX70" fmla="*/ 897520 w 3619883"/>
                <a:gd name="connsiteY70" fmla="*/ 88629 h 4275461"/>
                <a:gd name="connsiteX71" fmla="*/ 940510 w 3619883"/>
                <a:gd name="connsiteY71" fmla="*/ 114265 h 4275461"/>
                <a:gd name="connsiteX72" fmla="*/ 1082712 w 3619883"/>
                <a:gd name="connsiteY72" fmla="*/ 144543 h 4275461"/>
                <a:gd name="connsiteX73" fmla="*/ 1205348 w 3619883"/>
                <a:gd name="connsiteY73" fmla="*/ 120753 h 4275461"/>
                <a:gd name="connsiteX74" fmla="*/ 1271764 w 3619883"/>
                <a:gd name="connsiteY74" fmla="*/ 117956 h 4275461"/>
                <a:gd name="connsiteX75" fmla="*/ 1315583 w 3619883"/>
                <a:gd name="connsiteY75" fmla="*/ 125912 h 4275461"/>
                <a:gd name="connsiteX76" fmla="*/ 1359125 w 3619883"/>
                <a:gd name="connsiteY76" fmla="*/ 139761 h 4275461"/>
                <a:gd name="connsiteX77" fmla="*/ 1391919 w 3619883"/>
                <a:gd name="connsiteY77" fmla="*/ 147202 h 4275461"/>
                <a:gd name="connsiteX78" fmla="*/ 1436563 w 3619883"/>
                <a:gd name="connsiteY78" fmla="*/ 137480 h 4275461"/>
                <a:gd name="connsiteX79" fmla="*/ 1471566 w 3619883"/>
                <a:gd name="connsiteY79" fmla="*/ 97777 h 4275461"/>
                <a:gd name="connsiteX80" fmla="*/ 1505739 w 3619883"/>
                <a:gd name="connsiteY80" fmla="*/ 75753 h 4275461"/>
                <a:gd name="connsiteX81" fmla="*/ 1590891 w 3619883"/>
                <a:gd name="connsiteY81" fmla="*/ 144702 h 4275461"/>
                <a:gd name="connsiteX82" fmla="*/ 1625616 w 3619883"/>
                <a:gd name="connsiteY82" fmla="*/ 110893 h 4275461"/>
                <a:gd name="connsiteX83" fmla="*/ 1658964 w 3619883"/>
                <a:gd name="connsiteY83" fmla="*/ 106547 h 4275461"/>
                <a:gd name="connsiteX84" fmla="*/ 1746598 w 3619883"/>
                <a:gd name="connsiteY84" fmla="*/ 122460 h 4275461"/>
                <a:gd name="connsiteX85" fmla="*/ 1811913 w 3619883"/>
                <a:gd name="connsiteY85" fmla="*/ 143234 h 4275461"/>
                <a:gd name="connsiteX86" fmla="*/ 1856557 w 3619883"/>
                <a:gd name="connsiteY86" fmla="*/ 133511 h 4275461"/>
                <a:gd name="connsiteX87" fmla="*/ 2066003 w 3619883"/>
                <a:gd name="connsiteY87" fmla="*/ 143313 h 4275461"/>
                <a:gd name="connsiteX88" fmla="*/ 2177615 w 3619883"/>
                <a:gd name="connsiteY88" fmla="*/ 119007 h 4275461"/>
                <a:gd name="connsiteX89" fmla="*/ 2255883 w 3619883"/>
                <a:gd name="connsiteY89" fmla="*/ 99047 h 4275461"/>
                <a:gd name="connsiteX90" fmla="*/ 2344622 w 3619883"/>
                <a:gd name="connsiteY90" fmla="*/ 91388 h 4275461"/>
                <a:gd name="connsiteX91" fmla="*/ 2455682 w 3619883"/>
                <a:gd name="connsiteY91" fmla="*/ 78869 h 4275461"/>
                <a:gd name="connsiteX92" fmla="*/ 2632609 w 3619883"/>
                <a:gd name="connsiteY92" fmla="*/ 75338 h 4275461"/>
                <a:gd name="connsiteX93" fmla="*/ 2742291 w 3619883"/>
                <a:gd name="connsiteY93" fmla="*/ 92282 h 4275461"/>
                <a:gd name="connsiteX94" fmla="*/ 2851974 w 3619883"/>
                <a:gd name="connsiteY94" fmla="*/ 109227 h 4275461"/>
                <a:gd name="connsiteX95" fmla="*/ 2907643 w 3619883"/>
                <a:gd name="connsiteY95" fmla="*/ 100020 h 4275461"/>
                <a:gd name="connsiteX96" fmla="*/ 2944022 w 3619883"/>
                <a:gd name="connsiteY96" fmla="*/ 30853 h 4275461"/>
                <a:gd name="connsiteX97" fmla="*/ 3022289 w 3619883"/>
                <a:gd name="connsiteY97" fmla="*/ 10893 h 4275461"/>
                <a:gd name="connsiteX98" fmla="*/ 3054807 w 3619883"/>
                <a:gd name="connsiteY98" fmla="*/ 24226 h 4275461"/>
                <a:gd name="connsiteX99" fmla="*/ 3141892 w 3619883"/>
                <a:gd name="connsiteY99" fmla="*/ 51925 h 4275461"/>
                <a:gd name="connsiteX100" fmla="*/ 3185711 w 3619883"/>
                <a:gd name="connsiteY100" fmla="*/ 59881 h 4275461"/>
                <a:gd name="connsiteX101" fmla="*/ 3219056 w 3619883"/>
                <a:gd name="connsiteY101" fmla="*/ 55536 h 4275461"/>
                <a:gd name="connsiteX102" fmla="*/ 3263425 w 3619883"/>
                <a:gd name="connsiteY102" fmla="*/ 51706 h 4275461"/>
                <a:gd name="connsiteX103" fmla="*/ 3296219 w 3619883"/>
                <a:gd name="connsiteY103" fmla="*/ 59147 h 4275461"/>
                <a:gd name="connsiteX104" fmla="*/ 3319094 w 3619883"/>
                <a:gd name="connsiteY104" fmla="*/ 42500 h 4275461"/>
                <a:gd name="connsiteX105" fmla="*/ 3420511 w 3619883"/>
                <a:gd name="connsiteY105" fmla="*/ 0 h 4275461"/>
                <a:gd name="connsiteX106" fmla="*/ 3453305 w 3619883"/>
                <a:gd name="connsiteY106" fmla="*/ 7440 h 4275461"/>
                <a:gd name="connsiteX107" fmla="*/ 3496571 w 3619883"/>
                <a:gd name="connsiteY107" fmla="*/ 27182 h 4275461"/>
                <a:gd name="connsiteX108" fmla="*/ 3602117 w 3619883"/>
                <a:gd name="connsiteY108" fmla="*/ 132521 h 4275461"/>
                <a:gd name="connsiteX109" fmla="*/ 3619883 w 3619883"/>
                <a:gd name="connsiteY109" fmla="*/ 140049 h 4275461"/>
                <a:gd name="connsiteX110" fmla="*/ 3619883 w 3619883"/>
                <a:gd name="connsiteY11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16110 w 3619883"/>
                <a:gd name="connsiteY13" fmla="*/ 4128157 h 4275461"/>
                <a:gd name="connsiteX14" fmla="*/ 1745346 w 3619883"/>
                <a:gd name="connsiteY14" fmla="*/ 4128157 h 4275461"/>
                <a:gd name="connsiteX15" fmla="*/ 1796694 w 3619883"/>
                <a:gd name="connsiteY15" fmla="*/ 4275461 h 4275461"/>
                <a:gd name="connsiteX16" fmla="*/ 1558844 w 3619883"/>
                <a:gd name="connsiteY16" fmla="*/ 4275461 h 4275461"/>
                <a:gd name="connsiteX17" fmla="*/ 1517252 w 3619883"/>
                <a:gd name="connsiteY17" fmla="*/ 4128157 h 4275461"/>
                <a:gd name="connsiteX18" fmla="*/ 1582936 w 3619883"/>
                <a:gd name="connsiteY18" fmla="*/ 4128157 h 4275461"/>
                <a:gd name="connsiteX19" fmla="*/ 1582936 w 3619883"/>
                <a:gd name="connsiteY19" fmla="*/ 3951392 h 4275461"/>
                <a:gd name="connsiteX20" fmla="*/ 1405151 w 3619883"/>
                <a:gd name="connsiteY20" fmla="*/ 3951392 h 4275461"/>
                <a:gd name="connsiteX21" fmla="*/ 1405151 w 3619883"/>
                <a:gd name="connsiteY21" fmla="*/ 4128157 h 4275461"/>
                <a:gd name="connsiteX22" fmla="*/ 1468988 w 3619883"/>
                <a:gd name="connsiteY22" fmla="*/ 4128157 h 4275461"/>
                <a:gd name="connsiteX23" fmla="*/ 1427396 w 3619883"/>
                <a:gd name="connsiteY23" fmla="*/ 4275461 h 4275461"/>
                <a:gd name="connsiteX24" fmla="*/ 1210751 w 3619883"/>
                <a:gd name="connsiteY24" fmla="*/ 4275461 h 4275461"/>
                <a:gd name="connsiteX25" fmla="*/ 1210751 w 3619883"/>
                <a:gd name="connsiteY25" fmla="*/ 4128157 h 4275461"/>
                <a:gd name="connsiteX26" fmla="*/ 1271978 w 3619883"/>
                <a:gd name="connsiteY26" fmla="*/ 4128157 h 4275461"/>
                <a:gd name="connsiteX27" fmla="*/ 1271978 w 3619883"/>
                <a:gd name="connsiteY27" fmla="*/ 3951392 h 4275461"/>
                <a:gd name="connsiteX28" fmla="*/ 1094193 w 3619883"/>
                <a:gd name="connsiteY28" fmla="*/ 3951392 h 4275461"/>
                <a:gd name="connsiteX29" fmla="*/ 1094193 w 3619883"/>
                <a:gd name="connsiteY29" fmla="*/ 4128157 h 4275461"/>
                <a:gd name="connsiteX30" fmla="*/ 1140354 w 3619883"/>
                <a:gd name="connsiteY30" fmla="*/ 4128157 h 4275461"/>
                <a:gd name="connsiteX31" fmla="*/ 1140354 w 3619883"/>
                <a:gd name="connsiteY31" fmla="*/ 4275461 h 4275461"/>
                <a:gd name="connsiteX32" fmla="*/ 953807 w 3619883"/>
                <a:gd name="connsiteY32" fmla="*/ 4275461 h 4275461"/>
                <a:gd name="connsiteX33" fmla="*/ 912215 w 3619883"/>
                <a:gd name="connsiteY33" fmla="*/ 4128157 h 4275461"/>
                <a:gd name="connsiteX34" fmla="*/ 961020 w 3619883"/>
                <a:gd name="connsiteY34" fmla="*/ 4128157 h 4275461"/>
                <a:gd name="connsiteX35" fmla="*/ 961020 w 3619883"/>
                <a:gd name="connsiteY35" fmla="*/ 3951392 h 4275461"/>
                <a:gd name="connsiteX36" fmla="*/ 783235 w 3619883"/>
                <a:gd name="connsiteY36" fmla="*/ 3951392 h 4275461"/>
                <a:gd name="connsiteX37" fmla="*/ 783235 w 3619883"/>
                <a:gd name="connsiteY37" fmla="*/ 4128157 h 4275461"/>
                <a:gd name="connsiteX38" fmla="*/ 871024 w 3619883"/>
                <a:gd name="connsiteY38" fmla="*/ 4128157 h 4275461"/>
                <a:gd name="connsiteX39" fmla="*/ 829432 w 3619883"/>
                <a:gd name="connsiteY39" fmla="*/ 4275461 h 4275461"/>
                <a:gd name="connsiteX40" fmla="*/ 611484 w 3619883"/>
                <a:gd name="connsiteY40" fmla="*/ 4275461 h 4275461"/>
                <a:gd name="connsiteX41" fmla="*/ 621247 w 3619883"/>
                <a:gd name="connsiteY41" fmla="*/ 4128157 h 4275461"/>
                <a:gd name="connsiteX42" fmla="*/ 650062 w 3619883"/>
                <a:gd name="connsiteY42" fmla="*/ 4128157 h 4275461"/>
                <a:gd name="connsiteX43" fmla="*/ 650062 w 3619883"/>
                <a:gd name="connsiteY43" fmla="*/ 3951392 h 4275461"/>
                <a:gd name="connsiteX44" fmla="*/ 472277 w 3619883"/>
                <a:gd name="connsiteY44" fmla="*/ 3951392 h 4275461"/>
                <a:gd name="connsiteX45" fmla="*/ 472277 w 3619883"/>
                <a:gd name="connsiteY45" fmla="*/ 4128157 h 4275461"/>
                <a:gd name="connsiteX46" fmla="*/ 522650 w 3619883"/>
                <a:gd name="connsiteY46" fmla="*/ 4128157 h 4275461"/>
                <a:gd name="connsiteX47" fmla="*/ 573998 w 3619883"/>
                <a:gd name="connsiteY47" fmla="*/ 4275461 h 4275461"/>
                <a:gd name="connsiteX48" fmla="*/ 336164 w 3619883"/>
                <a:gd name="connsiteY48" fmla="*/ 4275461 h 4275461"/>
                <a:gd name="connsiteX49" fmla="*/ 294572 w 3619883"/>
                <a:gd name="connsiteY49" fmla="*/ 4128157 h 4275461"/>
                <a:gd name="connsiteX50" fmla="*/ 339106 w 3619883"/>
                <a:gd name="connsiteY50" fmla="*/ 4128157 h 4275461"/>
                <a:gd name="connsiteX51" fmla="*/ 339106 w 3619883"/>
                <a:gd name="connsiteY51" fmla="*/ 3951392 h 4275461"/>
                <a:gd name="connsiteX52" fmla="*/ 161321 w 3619883"/>
                <a:gd name="connsiteY52" fmla="*/ 3951392 h 4275461"/>
                <a:gd name="connsiteX53" fmla="*/ 161321 w 3619883"/>
                <a:gd name="connsiteY53" fmla="*/ 4128157 h 4275461"/>
                <a:gd name="connsiteX54" fmla="*/ 230914 w 3619883"/>
                <a:gd name="connsiteY54" fmla="*/ 4128157 h 4275461"/>
                <a:gd name="connsiteX55" fmla="*/ 189322 w 3619883"/>
                <a:gd name="connsiteY55" fmla="*/ 4275461 h 4275461"/>
                <a:gd name="connsiteX56" fmla="*/ 0 w 3619883"/>
                <a:gd name="connsiteY56" fmla="*/ 4275461 h 4275461"/>
                <a:gd name="connsiteX57" fmla="*/ 0 w 3619883"/>
                <a:gd name="connsiteY57" fmla="*/ 42229 h 4275461"/>
                <a:gd name="connsiteX58" fmla="*/ 42464 w 3619883"/>
                <a:gd name="connsiteY58" fmla="*/ 40518 h 4275461"/>
                <a:gd name="connsiteX59" fmla="*/ 137733 w 3619883"/>
                <a:gd name="connsiteY59" fmla="*/ 35355 h 4275461"/>
                <a:gd name="connsiteX60" fmla="*/ 270565 w 3619883"/>
                <a:gd name="connsiteY60" fmla="*/ 29759 h 4275461"/>
                <a:gd name="connsiteX61" fmla="*/ 479734 w 3619883"/>
                <a:gd name="connsiteY61" fmla="*/ 45455 h 4275461"/>
                <a:gd name="connsiteX62" fmla="*/ 524103 w 3619883"/>
                <a:gd name="connsiteY62" fmla="*/ 41625 h 4275461"/>
                <a:gd name="connsiteX63" fmla="*/ 624416 w 3619883"/>
                <a:gd name="connsiteY63" fmla="*/ 22696 h 4275461"/>
                <a:gd name="connsiteX64" fmla="*/ 657762 w 3619883"/>
                <a:gd name="connsiteY64" fmla="*/ 18351 h 4275461"/>
                <a:gd name="connsiteX65" fmla="*/ 690557 w 3619883"/>
                <a:gd name="connsiteY65" fmla="*/ 25792 h 4275461"/>
                <a:gd name="connsiteX66" fmla="*/ 745123 w 3619883"/>
                <a:gd name="connsiteY66" fmla="*/ 40157 h 4275461"/>
                <a:gd name="connsiteX67" fmla="*/ 789493 w 3619883"/>
                <a:gd name="connsiteY67" fmla="*/ 36327 h 4275461"/>
                <a:gd name="connsiteX68" fmla="*/ 854255 w 3619883"/>
                <a:gd name="connsiteY68" fmla="*/ 68887 h 4275461"/>
                <a:gd name="connsiteX69" fmla="*/ 897520 w 3619883"/>
                <a:gd name="connsiteY69" fmla="*/ 88629 h 4275461"/>
                <a:gd name="connsiteX70" fmla="*/ 940510 w 3619883"/>
                <a:gd name="connsiteY70" fmla="*/ 114265 h 4275461"/>
                <a:gd name="connsiteX71" fmla="*/ 1082712 w 3619883"/>
                <a:gd name="connsiteY71" fmla="*/ 144543 h 4275461"/>
                <a:gd name="connsiteX72" fmla="*/ 1205348 w 3619883"/>
                <a:gd name="connsiteY72" fmla="*/ 120753 h 4275461"/>
                <a:gd name="connsiteX73" fmla="*/ 1271764 w 3619883"/>
                <a:gd name="connsiteY73" fmla="*/ 117956 h 4275461"/>
                <a:gd name="connsiteX74" fmla="*/ 1315583 w 3619883"/>
                <a:gd name="connsiteY74" fmla="*/ 125912 h 4275461"/>
                <a:gd name="connsiteX75" fmla="*/ 1359125 w 3619883"/>
                <a:gd name="connsiteY75" fmla="*/ 139761 h 4275461"/>
                <a:gd name="connsiteX76" fmla="*/ 1391919 w 3619883"/>
                <a:gd name="connsiteY76" fmla="*/ 147202 h 4275461"/>
                <a:gd name="connsiteX77" fmla="*/ 1436563 w 3619883"/>
                <a:gd name="connsiteY77" fmla="*/ 137480 h 4275461"/>
                <a:gd name="connsiteX78" fmla="*/ 1471566 w 3619883"/>
                <a:gd name="connsiteY78" fmla="*/ 97777 h 4275461"/>
                <a:gd name="connsiteX79" fmla="*/ 1505739 w 3619883"/>
                <a:gd name="connsiteY79" fmla="*/ 75753 h 4275461"/>
                <a:gd name="connsiteX80" fmla="*/ 1590891 w 3619883"/>
                <a:gd name="connsiteY80" fmla="*/ 144702 h 4275461"/>
                <a:gd name="connsiteX81" fmla="*/ 1625616 w 3619883"/>
                <a:gd name="connsiteY81" fmla="*/ 110893 h 4275461"/>
                <a:gd name="connsiteX82" fmla="*/ 1658964 w 3619883"/>
                <a:gd name="connsiteY82" fmla="*/ 106547 h 4275461"/>
                <a:gd name="connsiteX83" fmla="*/ 1746598 w 3619883"/>
                <a:gd name="connsiteY83" fmla="*/ 122460 h 4275461"/>
                <a:gd name="connsiteX84" fmla="*/ 1811913 w 3619883"/>
                <a:gd name="connsiteY84" fmla="*/ 143234 h 4275461"/>
                <a:gd name="connsiteX85" fmla="*/ 1856557 w 3619883"/>
                <a:gd name="connsiteY85" fmla="*/ 133511 h 4275461"/>
                <a:gd name="connsiteX86" fmla="*/ 2066003 w 3619883"/>
                <a:gd name="connsiteY86" fmla="*/ 143313 h 4275461"/>
                <a:gd name="connsiteX87" fmla="*/ 2177615 w 3619883"/>
                <a:gd name="connsiteY87" fmla="*/ 119007 h 4275461"/>
                <a:gd name="connsiteX88" fmla="*/ 2255883 w 3619883"/>
                <a:gd name="connsiteY88" fmla="*/ 99047 h 4275461"/>
                <a:gd name="connsiteX89" fmla="*/ 2344622 w 3619883"/>
                <a:gd name="connsiteY89" fmla="*/ 91388 h 4275461"/>
                <a:gd name="connsiteX90" fmla="*/ 2455682 w 3619883"/>
                <a:gd name="connsiteY90" fmla="*/ 78869 h 4275461"/>
                <a:gd name="connsiteX91" fmla="*/ 2632609 w 3619883"/>
                <a:gd name="connsiteY91" fmla="*/ 75338 h 4275461"/>
                <a:gd name="connsiteX92" fmla="*/ 2742291 w 3619883"/>
                <a:gd name="connsiteY92" fmla="*/ 92282 h 4275461"/>
                <a:gd name="connsiteX93" fmla="*/ 2851974 w 3619883"/>
                <a:gd name="connsiteY93" fmla="*/ 109227 h 4275461"/>
                <a:gd name="connsiteX94" fmla="*/ 2907643 w 3619883"/>
                <a:gd name="connsiteY94" fmla="*/ 100020 h 4275461"/>
                <a:gd name="connsiteX95" fmla="*/ 2944022 w 3619883"/>
                <a:gd name="connsiteY95" fmla="*/ 30853 h 4275461"/>
                <a:gd name="connsiteX96" fmla="*/ 3022289 w 3619883"/>
                <a:gd name="connsiteY96" fmla="*/ 10893 h 4275461"/>
                <a:gd name="connsiteX97" fmla="*/ 3054807 w 3619883"/>
                <a:gd name="connsiteY97" fmla="*/ 24226 h 4275461"/>
                <a:gd name="connsiteX98" fmla="*/ 3141892 w 3619883"/>
                <a:gd name="connsiteY98" fmla="*/ 51925 h 4275461"/>
                <a:gd name="connsiteX99" fmla="*/ 3185711 w 3619883"/>
                <a:gd name="connsiteY99" fmla="*/ 59881 h 4275461"/>
                <a:gd name="connsiteX100" fmla="*/ 3219056 w 3619883"/>
                <a:gd name="connsiteY100" fmla="*/ 55536 h 4275461"/>
                <a:gd name="connsiteX101" fmla="*/ 3263425 w 3619883"/>
                <a:gd name="connsiteY101" fmla="*/ 51706 h 4275461"/>
                <a:gd name="connsiteX102" fmla="*/ 3296219 w 3619883"/>
                <a:gd name="connsiteY102" fmla="*/ 59147 h 4275461"/>
                <a:gd name="connsiteX103" fmla="*/ 3319094 w 3619883"/>
                <a:gd name="connsiteY103" fmla="*/ 42500 h 4275461"/>
                <a:gd name="connsiteX104" fmla="*/ 3420511 w 3619883"/>
                <a:gd name="connsiteY104" fmla="*/ 0 h 4275461"/>
                <a:gd name="connsiteX105" fmla="*/ 3453305 w 3619883"/>
                <a:gd name="connsiteY105" fmla="*/ 7440 h 4275461"/>
                <a:gd name="connsiteX106" fmla="*/ 3496571 w 3619883"/>
                <a:gd name="connsiteY106" fmla="*/ 27182 h 4275461"/>
                <a:gd name="connsiteX107" fmla="*/ 3602117 w 3619883"/>
                <a:gd name="connsiteY107" fmla="*/ 132521 h 4275461"/>
                <a:gd name="connsiteX108" fmla="*/ 3619883 w 3619883"/>
                <a:gd name="connsiteY108" fmla="*/ 140049 h 4275461"/>
                <a:gd name="connsiteX109" fmla="*/ 3619883 w 3619883"/>
                <a:gd name="connsiteY10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128157 h 4275461"/>
                <a:gd name="connsiteX13" fmla="*/ 1745346 w 3619883"/>
                <a:gd name="connsiteY13" fmla="*/ 4128157 h 4275461"/>
                <a:gd name="connsiteX14" fmla="*/ 1796694 w 3619883"/>
                <a:gd name="connsiteY14" fmla="*/ 4275461 h 4275461"/>
                <a:gd name="connsiteX15" fmla="*/ 1558844 w 3619883"/>
                <a:gd name="connsiteY15" fmla="*/ 4275461 h 4275461"/>
                <a:gd name="connsiteX16" fmla="*/ 1517252 w 3619883"/>
                <a:gd name="connsiteY16" fmla="*/ 4128157 h 4275461"/>
                <a:gd name="connsiteX17" fmla="*/ 1582936 w 3619883"/>
                <a:gd name="connsiteY17" fmla="*/ 4128157 h 4275461"/>
                <a:gd name="connsiteX18" fmla="*/ 1582936 w 3619883"/>
                <a:gd name="connsiteY18" fmla="*/ 3951392 h 4275461"/>
                <a:gd name="connsiteX19" fmla="*/ 1405151 w 3619883"/>
                <a:gd name="connsiteY19" fmla="*/ 3951392 h 4275461"/>
                <a:gd name="connsiteX20" fmla="*/ 1405151 w 3619883"/>
                <a:gd name="connsiteY20" fmla="*/ 4128157 h 4275461"/>
                <a:gd name="connsiteX21" fmla="*/ 1468988 w 3619883"/>
                <a:gd name="connsiteY21" fmla="*/ 4128157 h 4275461"/>
                <a:gd name="connsiteX22" fmla="*/ 1427396 w 3619883"/>
                <a:gd name="connsiteY22" fmla="*/ 4275461 h 4275461"/>
                <a:gd name="connsiteX23" fmla="*/ 1210751 w 3619883"/>
                <a:gd name="connsiteY23" fmla="*/ 4275461 h 4275461"/>
                <a:gd name="connsiteX24" fmla="*/ 1210751 w 3619883"/>
                <a:gd name="connsiteY24" fmla="*/ 4128157 h 4275461"/>
                <a:gd name="connsiteX25" fmla="*/ 1271978 w 3619883"/>
                <a:gd name="connsiteY25" fmla="*/ 4128157 h 4275461"/>
                <a:gd name="connsiteX26" fmla="*/ 1271978 w 3619883"/>
                <a:gd name="connsiteY26" fmla="*/ 3951392 h 4275461"/>
                <a:gd name="connsiteX27" fmla="*/ 1094193 w 3619883"/>
                <a:gd name="connsiteY27" fmla="*/ 3951392 h 4275461"/>
                <a:gd name="connsiteX28" fmla="*/ 1094193 w 3619883"/>
                <a:gd name="connsiteY28" fmla="*/ 4128157 h 4275461"/>
                <a:gd name="connsiteX29" fmla="*/ 1140354 w 3619883"/>
                <a:gd name="connsiteY29" fmla="*/ 4128157 h 4275461"/>
                <a:gd name="connsiteX30" fmla="*/ 1140354 w 3619883"/>
                <a:gd name="connsiteY30" fmla="*/ 4275461 h 4275461"/>
                <a:gd name="connsiteX31" fmla="*/ 953807 w 3619883"/>
                <a:gd name="connsiteY31" fmla="*/ 4275461 h 4275461"/>
                <a:gd name="connsiteX32" fmla="*/ 912215 w 3619883"/>
                <a:gd name="connsiteY32" fmla="*/ 4128157 h 4275461"/>
                <a:gd name="connsiteX33" fmla="*/ 961020 w 3619883"/>
                <a:gd name="connsiteY33" fmla="*/ 4128157 h 4275461"/>
                <a:gd name="connsiteX34" fmla="*/ 961020 w 3619883"/>
                <a:gd name="connsiteY34" fmla="*/ 3951392 h 4275461"/>
                <a:gd name="connsiteX35" fmla="*/ 783235 w 3619883"/>
                <a:gd name="connsiteY35" fmla="*/ 3951392 h 4275461"/>
                <a:gd name="connsiteX36" fmla="*/ 783235 w 3619883"/>
                <a:gd name="connsiteY36" fmla="*/ 4128157 h 4275461"/>
                <a:gd name="connsiteX37" fmla="*/ 871024 w 3619883"/>
                <a:gd name="connsiteY37" fmla="*/ 4128157 h 4275461"/>
                <a:gd name="connsiteX38" fmla="*/ 829432 w 3619883"/>
                <a:gd name="connsiteY38" fmla="*/ 4275461 h 4275461"/>
                <a:gd name="connsiteX39" fmla="*/ 611484 w 3619883"/>
                <a:gd name="connsiteY39" fmla="*/ 4275461 h 4275461"/>
                <a:gd name="connsiteX40" fmla="*/ 621247 w 3619883"/>
                <a:gd name="connsiteY40" fmla="*/ 4128157 h 4275461"/>
                <a:gd name="connsiteX41" fmla="*/ 650062 w 3619883"/>
                <a:gd name="connsiteY41" fmla="*/ 4128157 h 4275461"/>
                <a:gd name="connsiteX42" fmla="*/ 650062 w 3619883"/>
                <a:gd name="connsiteY42" fmla="*/ 3951392 h 4275461"/>
                <a:gd name="connsiteX43" fmla="*/ 472277 w 3619883"/>
                <a:gd name="connsiteY43" fmla="*/ 3951392 h 4275461"/>
                <a:gd name="connsiteX44" fmla="*/ 472277 w 3619883"/>
                <a:gd name="connsiteY44" fmla="*/ 4128157 h 4275461"/>
                <a:gd name="connsiteX45" fmla="*/ 522650 w 3619883"/>
                <a:gd name="connsiteY45" fmla="*/ 4128157 h 4275461"/>
                <a:gd name="connsiteX46" fmla="*/ 573998 w 3619883"/>
                <a:gd name="connsiteY46" fmla="*/ 4275461 h 4275461"/>
                <a:gd name="connsiteX47" fmla="*/ 336164 w 3619883"/>
                <a:gd name="connsiteY47" fmla="*/ 4275461 h 4275461"/>
                <a:gd name="connsiteX48" fmla="*/ 294572 w 3619883"/>
                <a:gd name="connsiteY48" fmla="*/ 4128157 h 4275461"/>
                <a:gd name="connsiteX49" fmla="*/ 339106 w 3619883"/>
                <a:gd name="connsiteY49" fmla="*/ 4128157 h 4275461"/>
                <a:gd name="connsiteX50" fmla="*/ 339106 w 3619883"/>
                <a:gd name="connsiteY50" fmla="*/ 3951392 h 4275461"/>
                <a:gd name="connsiteX51" fmla="*/ 161321 w 3619883"/>
                <a:gd name="connsiteY51" fmla="*/ 3951392 h 4275461"/>
                <a:gd name="connsiteX52" fmla="*/ 161321 w 3619883"/>
                <a:gd name="connsiteY52" fmla="*/ 4128157 h 4275461"/>
                <a:gd name="connsiteX53" fmla="*/ 230914 w 3619883"/>
                <a:gd name="connsiteY53" fmla="*/ 4128157 h 4275461"/>
                <a:gd name="connsiteX54" fmla="*/ 189322 w 3619883"/>
                <a:gd name="connsiteY54" fmla="*/ 4275461 h 4275461"/>
                <a:gd name="connsiteX55" fmla="*/ 0 w 3619883"/>
                <a:gd name="connsiteY55" fmla="*/ 4275461 h 4275461"/>
                <a:gd name="connsiteX56" fmla="*/ 0 w 3619883"/>
                <a:gd name="connsiteY56" fmla="*/ 42229 h 4275461"/>
                <a:gd name="connsiteX57" fmla="*/ 42464 w 3619883"/>
                <a:gd name="connsiteY57" fmla="*/ 40518 h 4275461"/>
                <a:gd name="connsiteX58" fmla="*/ 137733 w 3619883"/>
                <a:gd name="connsiteY58" fmla="*/ 35355 h 4275461"/>
                <a:gd name="connsiteX59" fmla="*/ 270565 w 3619883"/>
                <a:gd name="connsiteY59" fmla="*/ 29759 h 4275461"/>
                <a:gd name="connsiteX60" fmla="*/ 479734 w 3619883"/>
                <a:gd name="connsiteY60" fmla="*/ 45455 h 4275461"/>
                <a:gd name="connsiteX61" fmla="*/ 524103 w 3619883"/>
                <a:gd name="connsiteY61" fmla="*/ 41625 h 4275461"/>
                <a:gd name="connsiteX62" fmla="*/ 624416 w 3619883"/>
                <a:gd name="connsiteY62" fmla="*/ 22696 h 4275461"/>
                <a:gd name="connsiteX63" fmla="*/ 657762 w 3619883"/>
                <a:gd name="connsiteY63" fmla="*/ 18351 h 4275461"/>
                <a:gd name="connsiteX64" fmla="*/ 690557 w 3619883"/>
                <a:gd name="connsiteY64" fmla="*/ 25792 h 4275461"/>
                <a:gd name="connsiteX65" fmla="*/ 745123 w 3619883"/>
                <a:gd name="connsiteY65" fmla="*/ 40157 h 4275461"/>
                <a:gd name="connsiteX66" fmla="*/ 789493 w 3619883"/>
                <a:gd name="connsiteY66" fmla="*/ 36327 h 4275461"/>
                <a:gd name="connsiteX67" fmla="*/ 854255 w 3619883"/>
                <a:gd name="connsiteY67" fmla="*/ 68887 h 4275461"/>
                <a:gd name="connsiteX68" fmla="*/ 897520 w 3619883"/>
                <a:gd name="connsiteY68" fmla="*/ 88629 h 4275461"/>
                <a:gd name="connsiteX69" fmla="*/ 940510 w 3619883"/>
                <a:gd name="connsiteY69" fmla="*/ 114265 h 4275461"/>
                <a:gd name="connsiteX70" fmla="*/ 1082712 w 3619883"/>
                <a:gd name="connsiteY70" fmla="*/ 144543 h 4275461"/>
                <a:gd name="connsiteX71" fmla="*/ 1205348 w 3619883"/>
                <a:gd name="connsiteY71" fmla="*/ 120753 h 4275461"/>
                <a:gd name="connsiteX72" fmla="*/ 1271764 w 3619883"/>
                <a:gd name="connsiteY72" fmla="*/ 117956 h 4275461"/>
                <a:gd name="connsiteX73" fmla="*/ 1315583 w 3619883"/>
                <a:gd name="connsiteY73" fmla="*/ 125912 h 4275461"/>
                <a:gd name="connsiteX74" fmla="*/ 1359125 w 3619883"/>
                <a:gd name="connsiteY74" fmla="*/ 139761 h 4275461"/>
                <a:gd name="connsiteX75" fmla="*/ 1391919 w 3619883"/>
                <a:gd name="connsiteY75" fmla="*/ 147202 h 4275461"/>
                <a:gd name="connsiteX76" fmla="*/ 1436563 w 3619883"/>
                <a:gd name="connsiteY76" fmla="*/ 137480 h 4275461"/>
                <a:gd name="connsiteX77" fmla="*/ 1471566 w 3619883"/>
                <a:gd name="connsiteY77" fmla="*/ 97777 h 4275461"/>
                <a:gd name="connsiteX78" fmla="*/ 1505739 w 3619883"/>
                <a:gd name="connsiteY78" fmla="*/ 75753 h 4275461"/>
                <a:gd name="connsiteX79" fmla="*/ 1590891 w 3619883"/>
                <a:gd name="connsiteY79" fmla="*/ 144702 h 4275461"/>
                <a:gd name="connsiteX80" fmla="*/ 1625616 w 3619883"/>
                <a:gd name="connsiteY80" fmla="*/ 110893 h 4275461"/>
                <a:gd name="connsiteX81" fmla="*/ 1658964 w 3619883"/>
                <a:gd name="connsiteY81" fmla="*/ 106547 h 4275461"/>
                <a:gd name="connsiteX82" fmla="*/ 1746598 w 3619883"/>
                <a:gd name="connsiteY82" fmla="*/ 122460 h 4275461"/>
                <a:gd name="connsiteX83" fmla="*/ 1811913 w 3619883"/>
                <a:gd name="connsiteY83" fmla="*/ 143234 h 4275461"/>
                <a:gd name="connsiteX84" fmla="*/ 1856557 w 3619883"/>
                <a:gd name="connsiteY84" fmla="*/ 133511 h 4275461"/>
                <a:gd name="connsiteX85" fmla="*/ 2066003 w 3619883"/>
                <a:gd name="connsiteY85" fmla="*/ 143313 h 4275461"/>
                <a:gd name="connsiteX86" fmla="*/ 2177615 w 3619883"/>
                <a:gd name="connsiteY86" fmla="*/ 119007 h 4275461"/>
                <a:gd name="connsiteX87" fmla="*/ 2255883 w 3619883"/>
                <a:gd name="connsiteY87" fmla="*/ 99047 h 4275461"/>
                <a:gd name="connsiteX88" fmla="*/ 2344622 w 3619883"/>
                <a:gd name="connsiteY88" fmla="*/ 91388 h 4275461"/>
                <a:gd name="connsiteX89" fmla="*/ 2455682 w 3619883"/>
                <a:gd name="connsiteY89" fmla="*/ 78869 h 4275461"/>
                <a:gd name="connsiteX90" fmla="*/ 2632609 w 3619883"/>
                <a:gd name="connsiteY90" fmla="*/ 75338 h 4275461"/>
                <a:gd name="connsiteX91" fmla="*/ 2742291 w 3619883"/>
                <a:gd name="connsiteY91" fmla="*/ 92282 h 4275461"/>
                <a:gd name="connsiteX92" fmla="*/ 2851974 w 3619883"/>
                <a:gd name="connsiteY92" fmla="*/ 109227 h 4275461"/>
                <a:gd name="connsiteX93" fmla="*/ 2907643 w 3619883"/>
                <a:gd name="connsiteY93" fmla="*/ 100020 h 4275461"/>
                <a:gd name="connsiteX94" fmla="*/ 2944022 w 3619883"/>
                <a:gd name="connsiteY94" fmla="*/ 30853 h 4275461"/>
                <a:gd name="connsiteX95" fmla="*/ 3022289 w 3619883"/>
                <a:gd name="connsiteY95" fmla="*/ 10893 h 4275461"/>
                <a:gd name="connsiteX96" fmla="*/ 3054807 w 3619883"/>
                <a:gd name="connsiteY96" fmla="*/ 24226 h 4275461"/>
                <a:gd name="connsiteX97" fmla="*/ 3141892 w 3619883"/>
                <a:gd name="connsiteY97" fmla="*/ 51925 h 4275461"/>
                <a:gd name="connsiteX98" fmla="*/ 3185711 w 3619883"/>
                <a:gd name="connsiteY98" fmla="*/ 59881 h 4275461"/>
                <a:gd name="connsiteX99" fmla="*/ 3219056 w 3619883"/>
                <a:gd name="connsiteY99" fmla="*/ 55536 h 4275461"/>
                <a:gd name="connsiteX100" fmla="*/ 3263425 w 3619883"/>
                <a:gd name="connsiteY100" fmla="*/ 51706 h 4275461"/>
                <a:gd name="connsiteX101" fmla="*/ 3296219 w 3619883"/>
                <a:gd name="connsiteY101" fmla="*/ 59147 h 4275461"/>
                <a:gd name="connsiteX102" fmla="*/ 3319094 w 3619883"/>
                <a:gd name="connsiteY102" fmla="*/ 42500 h 4275461"/>
                <a:gd name="connsiteX103" fmla="*/ 3420511 w 3619883"/>
                <a:gd name="connsiteY103" fmla="*/ 0 h 4275461"/>
                <a:gd name="connsiteX104" fmla="*/ 3453305 w 3619883"/>
                <a:gd name="connsiteY104" fmla="*/ 7440 h 4275461"/>
                <a:gd name="connsiteX105" fmla="*/ 3496571 w 3619883"/>
                <a:gd name="connsiteY105" fmla="*/ 27182 h 4275461"/>
                <a:gd name="connsiteX106" fmla="*/ 3602117 w 3619883"/>
                <a:gd name="connsiteY106" fmla="*/ 132521 h 4275461"/>
                <a:gd name="connsiteX107" fmla="*/ 3619883 w 3619883"/>
                <a:gd name="connsiteY107" fmla="*/ 140049 h 4275461"/>
                <a:gd name="connsiteX108" fmla="*/ 3619883 w 3619883"/>
                <a:gd name="connsiteY10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45346 w 3619883"/>
                <a:gd name="connsiteY12" fmla="*/ 4128157 h 4275461"/>
                <a:gd name="connsiteX13" fmla="*/ 1796694 w 3619883"/>
                <a:gd name="connsiteY13" fmla="*/ 4275461 h 4275461"/>
                <a:gd name="connsiteX14" fmla="*/ 1558844 w 3619883"/>
                <a:gd name="connsiteY14" fmla="*/ 4275461 h 4275461"/>
                <a:gd name="connsiteX15" fmla="*/ 1517252 w 3619883"/>
                <a:gd name="connsiteY15" fmla="*/ 4128157 h 4275461"/>
                <a:gd name="connsiteX16" fmla="*/ 1582936 w 3619883"/>
                <a:gd name="connsiteY16" fmla="*/ 4128157 h 4275461"/>
                <a:gd name="connsiteX17" fmla="*/ 1582936 w 3619883"/>
                <a:gd name="connsiteY17" fmla="*/ 3951392 h 4275461"/>
                <a:gd name="connsiteX18" fmla="*/ 1405151 w 3619883"/>
                <a:gd name="connsiteY18" fmla="*/ 3951392 h 4275461"/>
                <a:gd name="connsiteX19" fmla="*/ 1405151 w 3619883"/>
                <a:gd name="connsiteY19" fmla="*/ 4128157 h 4275461"/>
                <a:gd name="connsiteX20" fmla="*/ 1468988 w 3619883"/>
                <a:gd name="connsiteY20" fmla="*/ 4128157 h 4275461"/>
                <a:gd name="connsiteX21" fmla="*/ 1427396 w 3619883"/>
                <a:gd name="connsiteY21" fmla="*/ 4275461 h 4275461"/>
                <a:gd name="connsiteX22" fmla="*/ 1210751 w 3619883"/>
                <a:gd name="connsiteY22" fmla="*/ 4275461 h 4275461"/>
                <a:gd name="connsiteX23" fmla="*/ 1210751 w 3619883"/>
                <a:gd name="connsiteY23" fmla="*/ 4128157 h 4275461"/>
                <a:gd name="connsiteX24" fmla="*/ 1271978 w 3619883"/>
                <a:gd name="connsiteY24" fmla="*/ 4128157 h 4275461"/>
                <a:gd name="connsiteX25" fmla="*/ 1271978 w 3619883"/>
                <a:gd name="connsiteY25" fmla="*/ 3951392 h 4275461"/>
                <a:gd name="connsiteX26" fmla="*/ 1094193 w 3619883"/>
                <a:gd name="connsiteY26" fmla="*/ 3951392 h 4275461"/>
                <a:gd name="connsiteX27" fmla="*/ 1094193 w 3619883"/>
                <a:gd name="connsiteY27" fmla="*/ 4128157 h 4275461"/>
                <a:gd name="connsiteX28" fmla="*/ 1140354 w 3619883"/>
                <a:gd name="connsiteY28" fmla="*/ 4128157 h 4275461"/>
                <a:gd name="connsiteX29" fmla="*/ 1140354 w 3619883"/>
                <a:gd name="connsiteY29" fmla="*/ 4275461 h 4275461"/>
                <a:gd name="connsiteX30" fmla="*/ 953807 w 3619883"/>
                <a:gd name="connsiteY30" fmla="*/ 4275461 h 4275461"/>
                <a:gd name="connsiteX31" fmla="*/ 912215 w 3619883"/>
                <a:gd name="connsiteY31" fmla="*/ 4128157 h 4275461"/>
                <a:gd name="connsiteX32" fmla="*/ 961020 w 3619883"/>
                <a:gd name="connsiteY32" fmla="*/ 4128157 h 4275461"/>
                <a:gd name="connsiteX33" fmla="*/ 961020 w 3619883"/>
                <a:gd name="connsiteY33" fmla="*/ 3951392 h 4275461"/>
                <a:gd name="connsiteX34" fmla="*/ 783235 w 3619883"/>
                <a:gd name="connsiteY34" fmla="*/ 3951392 h 4275461"/>
                <a:gd name="connsiteX35" fmla="*/ 783235 w 3619883"/>
                <a:gd name="connsiteY35" fmla="*/ 4128157 h 4275461"/>
                <a:gd name="connsiteX36" fmla="*/ 871024 w 3619883"/>
                <a:gd name="connsiteY36" fmla="*/ 4128157 h 4275461"/>
                <a:gd name="connsiteX37" fmla="*/ 829432 w 3619883"/>
                <a:gd name="connsiteY37" fmla="*/ 4275461 h 4275461"/>
                <a:gd name="connsiteX38" fmla="*/ 611484 w 3619883"/>
                <a:gd name="connsiteY38" fmla="*/ 4275461 h 4275461"/>
                <a:gd name="connsiteX39" fmla="*/ 621247 w 3619883"/>
                <a:gd name="connsiteY39" fmla="*/ 4128157 h 4275461"/>
                <a:gd name="connsiteX40" fmla="*/ 650062 w 3619883"/>
                <a:gd name="connsiteY40" fmla="*/ 4128157 h 4275461"/>
                <a:gd name="connsiteX41" fmla="*/ 650062 w 3619883"/>
                <a:gd name="connsiteY41" fmla="*/ 3951392 h 4275461"/>
                <a:gd name="connsiteX42" fmla="*/ 472277 w 3619883"/>
                <a:gd name="connsiteY42" fmla="*/ 3951392 h 4275461"/>
                <a:gd name="connsiteX43" fmla="*/ 472277 w 3619883"/>
                <a:gd name="connsiteY43" fmla="*/ 4128157 h 4275461"/>
                <a:gd name="connsiteX44" fmla="*/ 522650 w 3619883"/>
                <a:gd name="connsiteY44" fmla="*/ 4128157 h 4275461"/>
                <a:gd name="connsiteX45" fmla="*/ 573998 w 3619883"/>
                <a:gd name="connsiteY45" fmla="*/ 4275461 h 4275461"/>
                <a:gd name="connsiteX46" fmla="*/ 336164 w 3619883"/>
                <a:gd name="connsiteY46" fmla="*/ 4275461 h 4275461"/>
                <a:gd name="connsiteX47" fmla="*/ 294572 w 3619883"/>
                <a:gd name="connsiteY47" fmla="*/ 4128157 h 4275461"/>
                <a:gd name="connsiteX48" fmla="*/ 339106 w 3619883"/>
                <a:gd name="connsiteY48" fmla="*/ 4128157 h 4275461"/>
                <a:gd name="connsiteX49" fmla="*/ 339106 w 3619883"/>
                <a:gd name="connsiteY49" fmla="*/ 3951392 h 4275461"/>
                <a:gd name="connsiteX50" fmla="*/ 161321 w 3619883"/>
                <a:gd name="connsiteY50" fmla="*/ 3951392 h 4275461"/>
                <a:gd name="connsiteX51" fmla="*/ 161321 w 3619883"/>
                <a:gd name="connsiteY51" fmla="*/ 4128157 h 4275461"/>
                <a:gd name="connsiteX52" fmla="*/ 230914 w 3619883"/>
                <a:gd name="connsiteY52" fmla="*/ 4128157 h 4275461"/>
                <a:gd name="connsiteX53" fmla="*/ 189322 w 3619883"/>
                <a:gd name="connsiteY53" fmla="*/ 4275461 h 4275461"/>
                <a:gd name="connsiteX54" fmla="*/ 0 w 3619883"/>
                <a:gd name="connsiteY54" fmla="*/ 4275461 h 4275461"/>
                <a:gd name="connsiteX55" fmla="*/ 0 w 3619883"/>
                <a:gd name="connsiteY55" fmla="*/ 42229 h 4275461"/>
                <a:gd name="connsiteX56" fmla="*/ 42464 w 3619883"/>
                <a:gd name="connsiteY56" fmla="*/ 40518 h 4275461"/>
                <a:gd name="connsiteX57" fmla="*/ 137733 w 3619883"/>
                <a:gd name="connsiteY57" fmla="*/ 35355 h 4275461"/>
                <a:gd name="connsiteX58" fmla="*/ 270565 w 3619883"/>
                <a:gd name="connsiteY58" fmla="*/ 29759 h 4275461"/>
                <a:gd name="connsiteX59" fmla="*/ 479734 w 3619883"/>
                <a:gd name="connsiteY59" fmla="*/ 45455 h 4275461"/>
                <a:gd name="connsiteX60" fmla="*/ 524103 w 3619883"/>
                <a:gd name="connsiteY60" fmla="*/ 41625 h 4275461"/>
                <a:gd name="connsiteX61" fmla="*/ 624416 w 3619883"/>
                <a:gd name="connsiteY61" fmla="*/ 22696 h 4275461"/>
                <a:gd name="connsiteX62" fmla="*/ 657762 w 3619883"/>
                <a:gd name="connsiteY62" fmla="*/ 18351 h 4275461"/>
                <a:gd name="connsiteX63" fmla="*/ 690557 w 3619883"/>
                <a:gd name="connsiteY63" fmla="*/ 25792 h 4275461"/>
                <a:gd name="connsiteX64" fmla="*/ 745123 w 3619883"/>
                <a:gd name="connsiteY64" fmla="*/ 40157 h 4275461"/>
                <a:gd name="connsiteX65" fmla="*/ 789493 w 3619883"/>
                <a:gd name="connsiteY65" fmla="*/ 36327 h 4275461"/>
                <a:gd name="connsiteX66" fmla="*/ 854255 w 3619883"/>
                <a:gd name="connsiteY66" fmla="*/ 68887 h 4275461"/>
                <a:gd name="connsiteX67" fmla="*/ 897520 w 3619883"/>
                <a:gd name="connsiteY67" fmla="*/ 88629 h 4275461"/>
                <a:gd name="connsiteX68" fmla="*/ 940510 w 3619883"/>
                <a:gd name="connsiteY68" fmla="*/ 114265 h 4275461"/>
                <a:gd name="connsiteX69" fmla="*/ 1082712 w 3619883"/>
                <a:gd name="connsiteY69" fmla="*/ 144543 h 4275461"/>
                <a:gd name="connsiteX70" fmla="*/ 1205348 w 3619883"/>
                <a:gd name="connsiteY70" fmla="*/ 120753 h 4275461"/>
                <a:gd name="connsiteX71" fmla="*/ 1271764 w 3619883"/>
                <a:gd name="connsiteY71" fmla="*/ 117956 h 4275461"/>
                <a:gd name="connsiteX72" fmla="*/ 1315583 w 3619883"/>
                <a:gd name="connsiteY72" fmla="*/ 125912 h 4275461"/>
                <a:gd name="connsiteX73" fmla="*/ 1359125 w 3619883"/>
                <a:gd name="connsiteY73" fmla="*/ 139761 h 4275461"/>
                <a:gd name="connsiteX74" fmla="*/ 1391919 w 3619883"/>
                <a:gd name="connsiteY74" fmla="*/ 147202 h 4275461"/>
                <a:gd name="connsiteX75" fmla="*/ 1436563 w 3619883"/>
                <a:gd name="connsiteY75" fmla="*/ 137480 h 4275461"/>
                <a:gd name="connsiteX76" fmla="*/ 1471566 w 3619883"/>
                <a:gd name="connsiteY76" fmla="*/ 97777 h 4275461"/>
                <a:gd name="connsiteX77" fmla="*/ 1505739 w 3619883"/>
                <a:gd name="connsiteY77" fmla="*/ 75753 h 4275461"/>
                <a:gd name="connsiteX78" fmla="*/ 1590891 w 3619883"/>
                <a:gd name="connsiteY78" fmla="*/ 144702 h 4275461"/>
                <a:gd name="connsiteX79" fmla="*/ 1625616 w 3619883"/>
                <a:gd name="connsiteY79" fmla="*/ 110893 h 4275461"/>
                <a:gd name="connsiteX80" fmla="*/ 1658964 w 3619883"/>
                <a:gd name="connsiteY80" fmla="*/ 106547 h 4275461"/>
                <a:gd name="connsiteX81" fmla="*/ 1746598 w 3619883"/>
                <a:gd name="connsiteY81" fmla="*/ 122460 h 4275461"/>
                <a:gd name="connsiteX82" fmla="*/ 1811913 w 3619883"/>
                <a:gd name="connsiteY82" fmla="*/ 143234 h 4275461"/>
                <a:gd name="connsiteX83" fmla="*/ 1856557 w 3619883"/>
                <a:gd name="connsiteY83" fmla="*/ 133511 h 4275461"/>
                <a:gd name="connsiteX84" fmla="*/ 2066003 w 3619883"/>
                <a:gd name="connsiteY84" fmla="*/ 143313 h 4275461"/>
                <a:gd name="connsiteX85" fmla="*/ 2177615 w 3619883"/>
                <a:gd name="connsiteY85" fmla="*/ 119007 h 4275461"/>
                <a:gd name="connsiteX86" fmla="*/ 2255883 w 3619883"/>
                <a:gd name="connsiteY86" fmla="*/ 99047 h 4275461"/>
                <a:gd name="connsiteX87" fmla="*/ 2344622 w 3619883"/>
                <a:gd name="connsiteY87" fmla="*/ 91388 h 4275461"/>
                <a:gd name="connsiteX88" fmla="*/ 2455682 w 3619883"/>
                <a:gd name="connsiteY88" fmla="*/ 78869 h 4275461"/>
                <a:gd name="connsiteX89" fmla="*/ 2632609 w 3619883"/>
                <a:gd name="connsiteY89" fmla="*/ 75338 h 4275461"/>
                <a:gd name="connsiteX90" fmla="*/ 2742291 w 3619883"/>
                <a:gd name="connsiteY90" fmla="*/ 92282 h 4275461"/>
                <a:gd name="connsiteX91" fmla="*/ 2851974 w 3619883"/>
                <a:gd name="connsiteY91" fmla="*/ 109227 h 4275461"/>
                <a:gd name="connsiteX92" fmla="*/ 2907643 w 3619883"/>
                <a:gd name="connsiteY92" fmla="*/ 100020 h 4275461"/>
                <a:gd name="connsiteX93" fmla="*/ 2944022 w 3619883"/>
                <a:gd name="connsiteY93" fmla="*/ 30853 h 4275461"/>
                <a:gd name="connsiteX94" fmla="*/ 3022289 w 3619883"/>
                <a:gd name="connsiteY94" fmla="*/ 10893 h 4275461"/>
                <a:gd name="connsiteX95" fmla="*/ 3054807 w 3619883"/>
                <a:gd name="connsiteY95" fmla="*/ 24226 h 4275461"/>
                <a:gd name="connsiteX96" fmla="*/ 3141892 w 3619883"/>
                <a:gd name="connsiteY96" fmla="*/ 51925 h 4275461"/>
                <a:gd name="connsiteX97" fmla="*/ 3185711 w 3619883"/>
                <a:gd name="connsiteY97" fmla="*/ 59881 h 4275461"/>
                <a:gd name="connsiteX98" fmla="*/ 3219056 w 3619883"/>
                <a:gd name="connsiteY98" fmla="*/ 55536 h 4275461"/>
                <a:gd name="connsiteX99" fmla="*/ 3263425 w 3619883"/>
                <a:gd name="connsiteY99" fmla="*/ 51706 h 4275461"/>
                <a:gd name="connsiteX100" fmla="*/ 3296219 w 3619883"/>
                <a:gd name="connsiteY100" fmla="*/ 59147 h 4275461"/>
                <a:gd name="connsiteX101" fmla="*/ 3319094 w 3619883"/>
                <a:gd name="connsiteY101" fmla="*/ 42500 h 4275461"/>
                <a:gd name="connsiteX102" fmla="*/ 3420511 w 3619883"/>
                <a:gd name="connsiteY102" fmla="*/ 0 h 4275461"/>
                <a:gd name="connsiteX103" fmla="*/ 3453305 w 3619883"/>
                <a:gd name="connsiteY103" fmla="*/ 7440 h 4275461"/>
                <a:gd name="connsiteX104" fmla="*/ 3496571 w 3619883"/>
                <a:gd name="connsiteY104" fmla="*/ 27182 h 4275461"/>
                <a:gd name="connsiteX105" fmla="*/ 3602117 w 3619883"/>
                <a:gd name="connsiteY105" fmla="*/ 132521 h 4275461"/>
                <a:gd name="connsiteX106" fmla="*/ 3619883 w 3619883"/>
                <a:gd name="connsiteY106" fmla="*/ 140049 h 4275461"/>
                <a:gd name="connsiteX107" fmla="*/ 3619883 w 3619883"/>
                <a:gd name="connsiteY10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582936 w 3619883"/>
                <a:gd name="connsiteY15" fmla="*/ 4128157 h 4275461"/>
                <a:gd name="connsiteX16" fmla="*/ 1582936 w 3619883"/>
                <a:gd name="connsiteY16" fmla="*/ 3951392 h 4275461"/>
                <a:gd name="connsiteX17" fmla="*/ 1405151 w 3619883"/>
                <a:gd name="connsiteY17" fmla="*/ 3951392 h 4275461"/>
                <a:gd name="connsiteX18" fmla="*/ 1405151 w 3619883"/>
                <a:gd name="connsiteY18" fmla="*/ 4128157 h 4275461"/>
                <a:gd name="connsiteX19" fmla="*/ 1468988 w 3619883"/>
                <a:gd name="connsiteY19" fmla="*/ 4128157 h 4275461"/>
                <a:gd name="connsiteX20" fmla="*/ 1427396 w 3619883"/>
                <a:gd name="connsiteY20" fmla="*/ 4275461 h 4275461"/>
                <a:gd name="connsiteX21" fmla="*/ 1210751 w 3619883"/>
                <a:gd name="connsiteY21" fmla="*/ 4275461 h 4275461"/>
                <a:gd name="connsiteX22" fmla="*/ 1210751 w 3619883"/>
                <a:gd name="connsiteY22" fmla="*/ 4128157 h 4275461"/>
                <a:gd name="connsiteX23" fmla="*/ 1271978 w 3619883"/>
                <a:gd name="connsiteY23" fmla="*/ 4128157 h 4275461"/>
                <a:gd name="connsiteX24" fmla="*/ 1271978 w 3619883"/>
                <a:gd name="connsiteY24" fmla="*/ 3951392 h 4275461"/>
                <a:gd name="connsiteX25" fmla="*/ 1094193 w 3619883"/>
                <a:gd name="connsiteY25" fmla="*/ 3951392 h 4275461"/>
                <a:gd name="connsiteX26" fmla="*/ 1094193 w 3619883"/>
                <a:gd name="connsiteY26" fmla="*/ 4128157 h 4275461"/>
                <a:gd name="connsiteX27" fmla="*/ 1140354 w 3619883"/>
                <a:gd name="connsiteY27" fmla="*/ 4128157 h 4275461"/>
                <a:gd name="connsiteX28" fmla="*/ 1140354 w 3619883"/>
                <a:gd name="connsiteY28" fmla="*/ 4275461 h 4275461"/>
                <a:gd name="connsiteX29" fmla="*/ 953807 w 3619883"/>
                <a:gd name="connsiteY29" fmla="*/ 4275461 h 4275461"/>
                <a:gd name="connsiteX30" fmla="*/ 912215 w 3619883"/>
                <a:gd name="connsiteY30" fmla="*/ 4128157 h 4275461"/>
                <a:gd name="connsiteX31" fmla="*/ 961020 w 3619883"/>
                <a:gd name="connsiteY31" fmla="*/ 4128157 h 4275461"/>
                <a:gd name="connsiteX32" fmla="*/ 961020 w 3619883"/>
                <a:gd name="connsiteY32" fmla="*/ 3951392 h 4275461"/>
                <a:gd name="connsiteX33" fmla="*/ 783235 w 3619883"/>
                <a:gd name="connsiteY33" fmla="*/ 3951392 h 4275461"/>
                <a:gd name="connsiteX34" fmla="*/ 783235 w 3619883"/>
                <a:gd name="connsiteY34" fmla="*/ 4128157 h 4275461"/>
                <a:gd name="connsiteX35" fmla="*/ 871024 w 3619883"/>
                <a:gd name="connsiteY35" fmla="*/ 4128157 h 4275461"/>
                <a:gd name="connsiteX36" fmla="*/ 829432 w 3619883"/>
                <a:gd name="connsiteY36" fmla="*/ 4275461 h 4275461"/>
                <a:gd name="connsiteX37" fmla="*/ 611484 w 3619883"/>
                <a:gd name="connsiteY37" fmla="*/ 4275461 h 4275461"/>
                <a:gd name="connsiteX38" fmla="*/ 621247 w 3619883"/>
                <a:gd name="connsiteY38" fmla="*/ 4128157 h 4275461"/>
                <a:gd name="connsiteX39" fmla="*/ 650062 w 3619883"/>
                <a:gd name="connsiteY39" fmla="*/ 4128157 h 4275461"/>
                <a:gd name="connsiteX40" fmla="*/ 650062 w 3619883"/>
                <a:gd name="connsiteY40" fmla="*/ 3951392 h 4275461"/>
                <a:gd name="connsiteX41" fmla="*/ 472277 w 3619883"/>
                <a:gd name="connsiteY41" fmla="*/ 3951392 h 4275461"/>
                <a:gd name="connsiteX42" fmla="*/ 472277 w 3619883"/>
                <a:gd name="connsiteY42" fmla="*/ 4128157 h 4275461"/>
                <a:gd name="connsiteX43" fmla="*/ 522650 w 3619883"/>
                <a:gd name="connsiteY43" fmla="*/ 4128157 h 4275461"/>
                <a:gd name="connsiteX44" fmla="*/ 573998 w 3619883"/>
                <a:gd name="connsiteY44" fmla="*/ 4275461 h 4275461"/>
                <a:gd name="connsiteX45" fmla="*/ 336164 w 3619883"/>
                <a:gd name="connsiteY45" fmla="*/ 4275461 h 4275461"/>
                <a:gd name="connsiteX46" fmla="*/ 294572 w 3619883"/>
                <a:gd name="connsiteY46" fmla="*/ 4128157 h 4275461"/>
                <a:gd name="connsiteX47" fmla="*/ 339106 w 3619883"/>
                <a:gd name="connsiteY47" fmla="*/ 4128157 h 4275461"/>
                <a:gd name="connsiteX48" fmla="*/ 339106 w 3619883"/>
                <a:gd name="connsiteY48" fmla="*/ 3951392 h 4275461"/>
                <a:gd name="connsiteX49" fmla="*/ 161321 w 3619883"/>
                <a:gd name="connsiteY49" fmla="*/ 3951392 h 4275461"/>
                <a:gd name="connsiteX50" fmla="*/ 161321 w 3619883"/>
                <a:gd name="connsiteY50" fmla="*/ 4128157 h 4275461"/>
                <a:gd name="connsiteX51" fmla="*/ 230914 w 3619883"/>
                <a:gd name="connsiteY51" fmla="*/ 4128157 h 4275461"/>
                <a:gd name="connsiteX52" fmla="*/ 189322 w 3619883"/>
                <a:gd name="connsiteY52" fmla="*/ 4275461 h 4275461"/>
                <a:gd name="connsiteX53" fmla="*/ 0 w 3619883"/>
                <a:gd name="connsiteY53" fmla="*/ 4275461 h 4275461"/>
                <a:gd name="connsiteX54" fmla="*/ 0 w 3619883"/>
                <a:gd name="connsiteY54" fmla="*/ 42229 h 4275461"/>
                <a:gd name="connsiteX55" fmla="*/ 42464 w 3619883"/>
                <a:gd name="connsiteY55" fmla="*/ 40518 h 4275461"/>
                <a:gd name="connsiteX56" fmla="*/ 137733 w 3619883"/>
                <a:gd name="connsiteY56" fmla="*/ 35355 h 4275461"/>
                <a:gd name="connsiteX57" fmla="*/ 270565 w 3619883"/>
                <a:gd name="connsiteY57" fmla="*/ 29759 h 4275461"/>
                <a:gd name="connsiteX58" fmla="*/ 479734 w 3619883"/>
                <a:gd name="connsiteY58" fmla="*/ 45455 h 4275461"/>
                <a:gd name="connsiteX59" fmla="*/ 524103 w 3619883"/>
                <a:gd name="connsiteY59" fmla="*/ 41625 h 4275461"/>
                <a:gd name="connsiteX60" fmla="*/ 624416 w 3619883"/>
                <a:gd name="connsiteY60" fmla="*/ 22696 h 4275461"/>
                <a:gd name="connsiteX61" fmla="*/ 657762 w 3619883"/>
                <a:gd name="connsiteY61" fmla="*/ 18351 h 4275461"/>
                <a:gd name="connsiteX62" fmla="*/ 690557 w 3619883"/>
                <a:gd name="connsiteY62" fmla="*/ 25792 h 4275461"/>
                <a:gd name="connsiteX63" fmla="*/ 745123 w 3619883"/>
                <a:gd name="connsiteY63" fmla="*/ 40157 h 4275461"/>
                <a:gd name="connsiteX64" fmla="*/ 789493 w 3619883"/>
                <a:gd name="connsiteY64" fmla="*/ 36327 h 4275461"/>
                <a:gd name="connsiteX65" fmla="*/ 854255 w 3619883"/>
                <a:gd name="connsiteY65" fmla="*/ 68887 h 4275461"/>
                <a:gd name="connsiteX66" fmla="*/ 897520 w 3619883"/>
                <a:gd name="connsiteY66" fmla="*/ 88629 h 4275461"/>
                <a:gd name="connsiteX67" fmla="*/ 940510 w 3619883"/>
                <a:gd name="connsiteY67" fmla="*/ 114265 h 4275461"/>
                <a:gd name="connsiteX68" fmla="*/ 1082712 w 3619883"/>
                <a:gd name="connsiteY68" fmla="*/ 144543 h 4275461"/>
                <a:gd name="connsiteX69" fmla="*/ 1205348 w 3619883"/>
                <a:gd name="connsiteY69" fmla="*/ 120753 h 4275461"/>
                <a:gd name="connsiteX70" fmla="*/ 1271764 w 3619883"/>
                <a:gd name="connsiteY70" fmla="*/ 117956 h 4275461"/>
                <a:gd name="connsiteX71" fmla="*/ 1315583 w 3619883"/>
                <a:gd name="connsiteY71" fmla="*/ 125912 h 4275461"/>
                <a:gd name="connsiteX72" fmla="*/ 1359125 w 3619883"/>
                <a:gd name="connsiteY72" fmla="*/ 139761 h 4275461"/>
                <a:gd name="connsiteX73" fmla="*/ 1391919 w 3619883"/>
                <a:gd name="connsiteY73" fmla="*/ 147202 h 4275461"/>
                <a:gd name="connsiteX74" fmla="*/ 1436563 w 3619883"/>
                <a:gd name="connsiteY74" fmla="*/ 137480 h 4275461"/>
                <a:gd name="connsiteX75" fmla="*/ 1471566 w 3619883"/>
                <a:gd name="connsiteY75" fmla="*/ 97777 h 4275461"/>
                <a:gd name="connsiteX76" fmla="*/ 1505739 w 3619883"/>
                <a:gd name="connsiteY76" fmla="*/ 75753 h 4275461"/>
                <a:gd name="connsiteX77" fmla="*/ 1590891 w 3619883"/>
                <a:gd name="connsiteY77" fmla="*/ 144702 h 4275461"/>
                <a:gd name="connsiteX78" fmla="*/ 1625616 w 3619883"/>
                <a:gd name="connsiteY78" fmla="*/ 110893 h 4275461"/>
                <a:gd name="connsiteX79" fmla="*/ 1658964 w 3619883"/>
                <a:gd name="connsiteY79" fmla="*/ 106547 h 4275461"/>
                <a:gd name="connsiteX80" fmla="*/ 1746598 w 3619883"/>
                <a:gd name="connsiteY80" fmla="*/ 122460 h 4275461"/>
                <a:gd name="connsiteX81" fmla="*/ 1811913 w 3619883"/>
                <a:gd name="connsiteY81" fmla="*/ 143234 h 4275461"/>
                <a:gd name="connsiteX82" fmla="*/ 1856557 w 3619883"/>
                <a:gd name="connsiteY82" fmla="*/ 133511 h 4275461"/>
                <a:gd name="connsiteX83" fmla="*/ 2066003 w 3619883"/>
                <a:gd name="connsiteY83" fmla="*/ 143313 h 4275461"/>
                <a:gd name="connsiteX84" fmla="*/ 2177615 w 3619883"/>
                <a:gd name="connsiteY84" fmla="*/ 119007 h 4275461"/>
                <a:gd name="connsiteX85" fmla="*/ 2255883 w 3619883"/>
                <a:gd name="connsiteY85" fmla="*/ 99047 h 4275461"/>
                <a:gd name="connsiteX86" fmla="*/ 2344622 w 3619883"/>
                <a:gd name="connsiteY86" fmla="*/ 91388 h 4275461"/>
                <a:gd name="connsiteX87" fmla="*/ 2455682 w 3619883"/>
                <a:gd name="connsiteY87" fmla="*/ 78869 h 4275461"/>
                <a:gd name="connsiteX88" fmla="*/ 2632609 w 3619883"/>
                <a:gd name="connsiteY88" fmla="*/ 75338 h 4275461"/>
                <a:gd name="connsiteX89" fmla="*/ 2742291 w 3619883"/>
                <a:gd name="connsiteY89" fmla="*/ 92282 h 4275461"/>
                <a:gd name="connsiteX90" fmla="*/ 2851974 w 3619883"/>
                <a:gd name="connsiteY90" fmla="*/ 109227 h 4275461"/>
                <a:gd name="connsiteX91" fmla="*/ 2907643 w 3619883"/>
                <a:gd name="connsiteY91" fmla="*/ 100020 h 4275461"/>
                <a:gd name="connsiteX92" fmla="*/ 2944022 w 3619883"/>
                <a:gd name="connsiteY92" fmla="*/ 30853 h 4275461"/>
                <a:gd name="connsiteX93" fmla="*/ 3022289 w 3619883"/>
                <a:gd name="connsiteY93" fmla="*/ 10893 h 4275461"/>
                <a:gd name="connsiteX94" fmla="*/ 3054807 w 3619883"/>
                <a:gd name="connsiteY94" fmla="*/ 24226 h 4275461"/>
                <a:gd name="connsiteX95" fmla="*/ 3141892 w 3619883"/>
                <a:gd name="connsiteY95" fmla="*/ 51925 h 4275461"/>
                <a:gd name="connsiteX96" fmla="*/ 3185711 w 3619883"/>
                <a:gd name="connsiteY96" fmla="*/ 59881 h 4275461"/>
                <a:gd name="connsiteX97" fmla="*/ 3219056 w 3619883"/>
                <a:gd name="connsiteY97" fmla="*/ 55536 h 4275461"/>
                <a:gd name="connsiteX98" fmla="*/ 3263425 w 3619883"/>
                <a:gd name="connsiteY98" fmla="*/ 51706 h 4275461"/>
                <a:gd name="connsiteX99" fmla="*/ 3296219 w 3619883"/>
                <a:gd name="connsiteY99" fmla="*/ 59147 h 4275461"/>
                <a:gd name="connsiteX100" fmla="*/ 3319094 w 3619883"/>
                <a:gd name="connsiteY100" fmla="*/ 42500 h 4275461"/>
                <a:gd name="connsiteX101" fmla="*/ 3420511 w 3619883"/>
                <a:gd name="connsiteY101" fmla="*/ 0 h 4275461"/>
                <a:gd name="connsiteX102" fmla="*/ 3453305 w 3619883"/>
                <a:gd name="connsiteY102" fmla="*/ 7440 h 4275461"/>
                <a:gd name="connsiteX103" fmla="*/ 3496571 w 3619883"/>
                <a:gd name="connsiteY103" fmla="*/ 27182 h 4275461"/>
                <a:gd name="connsiteX104" fmla="*/ 3602117 w 3619883"/>
                <a:gd name="connsiteY104" fmla="*/ 132521 h 4275461"/>
                <a:gd name="connsiteX105" fmla="*/ 3619883 w 3619883"/>
                <a:gd name="connsiteY105" fmla="*/ 140049 h 4275461"/>
                <a:gd name="connsiteX106" fmla="*/ 3619883 w 3619883"/>
                <a:gd name="connsiteY10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582936 w 3619883"/>
                <a:gd name="connsiteY15" fmla="*/ 3951392 h 4275461"/>
                <a:gd name="connsiteX16" fmla="*/ 1405151 w 3619883"/>
                <a:gd name="connsiteY16" fmla="*/ 3951392 h 4275461"/>
                <a:gd name="connsiteX17" fmla="*/ 1405151 w 3619883"/>
                <a:gd name="connsiteY17" fmla="*/ 4128157 h 4275461"/>
                <a:gd name="connsiteX18" fmla="*/ 1468988 w 3619883"/>
                <a:gd name="connsiteY18" fmla="*/ 4128157 h 4275461"/>
                <a:gd name="connsiteX19" fmla="*/ 1427396 w 3619883"/>
                <a:gd name="connsiteY19" fmla="*/ 4275461 h 4275461"/>
                <a:gd name="connsiteX20" fmla="*/ 1210751 w 3619883"/>
                <a:gd name="connsiteY20" fmla="*/ 4275461 h 4275461"/>
                <a:gd name="connsiteX21" fmla="*/ 1210751 w 3619883"/>
                <a:gd name="connsiteY21" fmla="*/ 4128157 h 4275461"/>
                <a:gd name="connsiteX22" fmla="*/ 1271978 w 3619883"/>
                <a:gd name="connsiteY22" fmla="*/ 4128157 h 4275461"/>
                <a:gd name="connsiteX23" fmla="*/ 1271978 w 3619883"/>
                <a:gd name="connsiteY23" fmla="*/ 3951392 h 4275461"/>
                <a:gd name="connsiteX24" fmla="*/ 1094193 w 3619883"/>
                <a:gd name="connsiteY24" fmla="*/ 3951392 h 4275461"/>
                <a:gd name="connsiteX25" fmla="*/ 1094193 w 3619883"/>
                <a:gd name="connsiteY25" fmla="*/ 4128157 h 4275461"/>
                <a:gd name="connsiteX26" fmla="*/ 1140354 w 3619883"/>
                <a:gd name="connsiteY26" fmla="*/ 4128157 h 4275461"/>
                <a:gd name="connsiteX27" fmla="*/ 1140354 w 3619883"/>
                <a:gd name="connsiteY27" fmla="*/ 4275461 h 4275461"/>
                <a:gd name="connsiteX28" fmla="*/ 953807 w 3619883"/>
                <a:gd name="connsiteY28" fmla="*/ 4275461 h 4275461"/>
                <a:gd name="connsiteX29" fmla="*/ 912215 w 3619883"/>
                <a:gd name="connsiteY29" fmla="*/ 4128157 h 4275461"/>
                <a:gd name="connsiteX30" fmla="*/ 961020 w 3619883"/>
                <a:gd name="connsiteY30" fmla="*/ 4128157 h 4275461"/>
                <a:gd name="connsiteX31" fmla="*/ 961020 w 3619883"/>
                <a:gd name="connsiteY31" fmla="*/ 3951392 h 4275461"/>
                <a:gd name="connsiteX32" fmla="*/ 783235 w 3619883"/>
                <a:gd name="connsiteY32" fmla="*/ 3951392 h 4275461"/>
                <a:gd name="connsiteX33" fmla="*/ 783235 w 3619883"/>
                <a:gd name="connsiteY33" fmla="*/ 4128157 h 4275461"/>
                <a:gd name="connsiteX34" fmla="*/ 871024 w 3619883"/>
                <a:gd name="connsiteY34" fmla="*/ 4128157 h 4275461"/>
                <a:gd name="connsiteX35" fmla="*/ 829432 w 3619883"/>
                <a:gd name="connsiteY35" fmla="*/ 4275461 h 4275461"/>
                <a:gd name="connsiteX36" fmla="*/ 611484 w 3619883"/>
                <a:gd name="connsiteY36" fmla="*/ 4275461 h 4275461"/>
                <a:gd name="connsiteX37" fmla="*/ 621247 w 3619883"/>
                <a:gd name="connsiteY37" fmla="*/ 4128157 h 4275461"/>
                <a:gd name="connsiteX38" fmla="*/ 650062 w 3619883"/>
                <a:gd name="connsiteY38" fmla="*/ 4128157 h 4275461"/>
                <a:gd name="connsiteX39" fmla="*/ 650062 w 3619883"/>
                <a:gd name="connsiteY39" fmla="*/ 3951392 h 4275461"/>
                <a:gd name="connsiteX40" fmla="*/ 472277 w 3619883"/>
                <a:gd name="connsiteY40" fmla="*/ 3951392 h 4275461"/>
                <a:gd name="connsiteX41" fmla="*/ 472277 w 3619883"/>
                <a:gd name="connsiteY41" fmla="*/ 4128157 h 4275461"/>
                <a:gd name="connsiteX42" fmla="*/ 522650 w 3619883"/>
                <a:gd name="connsiteY42" fmla="*/ 4128157 h 4275461"/>
                <a:gd name="connsiteX43" fmla="*/ 573998 w 3619883"/>
                <a:gd name="connsiteY43" fmla="*/ 4275461 h 4275461"/>
                <a:gd name="connsiteX44" fmla="*/ 336164 w 3619883"/>
                <a:gd name="connsiteY44" fmla="*/ 4275461 h 4275461"/>
                <a:gd name="connsiteX45" fmla="*/ 294572 w 3619883"/>
                <a:gd name="connsiteY45" fmla="*/ 4128157 h 4275461"/>
                <a:gd name="connsiteX46" fmla="*/ 339106 w 3619883"/>
                <a:gd name="connsiteY46" fmla="*/ 4128157 h 4275461"/>
                <a:gd name="connsiteX47" fmla="*/ 339106 w 3619883"/>
                <a:gd name="connsiteY47" fmla="*/ 3951392 h 4275461"/>
                <a:gd name="connsiteX48" fmla="*/ 161321 w 3619883"/>
                <a:gd name="connsiteY48" fmla="*/ 3951392 h 4275461"/>
                <a:gd name="connsiteX49" fmla="*/ 161321 w 3619883"/>
                <a:gd name="connsiteY49" fmla="*/ 4128157 h 4275461"/>
                <a:gd name="connsiteX50" fmla="*/ 230914 w 3619883"/>
                <a:gd name="connsiteY50" fmla="*/ 4128157 h 4275461"/>
                <a:gd name="connsiteX51" fmla="*/ 189322 w 3619883"/>
                <a:gd name="connsiteY51" fmla="*/ 4275461 h 4275461"/>
                <a:gd name="connsiteX52" fmla="*/ 0 w 3619883"/>
                <a:gd name="connsiteY52" fmla="*/ 4275461 h 4275461"/>
                <a:gd name="connsiteX53" fmla="*/ 0 w 3619883"/>
                <a:gd name="connsiteY53" fmla="*/ 42229 h 4275461"/>
                <a:gd name="connsiteX54" fmla="*/ 42464 w 3619883"/>
                <a:gd name="connsiteY54" fmla="*/ 40518 h 4275461"/>
                <a:gd name="connsiteX55" fmla="*/ 137733 w 3619883"/>
                <a:gd name="connsiteY55" fmla="*/ 35355 h 4275461"/>
                <a:gd name="connsiteX56" fmla="*/ 270565 w 3619883"/>
                <a:gd name="connsiteY56" fmla="*/ 29759 h 4275461"/>
                <a:gd name="connsiteX57" fmla="*/ 479734 w 3619883"/>
                <a:gd name="connsiteY57" fmla="*/ 45455 h 4275461"/>
                <a:gd name="connsiteX58" fmla="*/ 524103 w 3619883"/>
                <a:gd name="connsiteY58" fmla="*/ 41625 h 4275461"/>
                <a:gd name="connsiteX59" fmla="*/ 624416 w 3619883"/>
                <a:gd name="connsiteY59" fmla="*/ 22696 h 4275461"/>
                <a:gd name="connsiteX60" fmla="*/ 657762 w 3619883"/>
                <a:gd name="connsiteY60" fmla="*/ 18351 h 4275461"/>
                <a:gd name="connsiteX61" fmla="*/ 690557 w 3619883"/>
                <a:gd name="connsiteY61" fmla="*/ 25792 h 4275461"/>
                <a:gd name="connsiteX62" fmla="*/ 745123 w 3619883"/>
                <a:gd name="connsiteY62" fmla="*/ 40157 h 4275461"/>
                <a:gd name="connsiteX63" fmla="*/ 789493 w 3619883"/>
                <a:gd name="connsiteY63" fmla="*/ 36327 h 4275461"/>
                <a:gd name="connsiteX64" fmla="*/ 854255 w 3619883"/>
                <a:gd name="connsiteY64" fmla="*/ 68887 h 4275461"/>
                <a:gd name="connsiteX65" fmla="*/ 897520 w 3619883"/>
                <a:gd name="connsiteY65" fmla="*/ 88629 h 4275461"/>
                <a:gd name="connsiteX66" fmla="*/ 940510 w 3619883"/>
                <a:gd name="connsiteY66" fmla="*/ 114265 h 4275461"/>
                <a:gd name="connsiteX67" fmla="*/ 1082712 w 3619883"/>
                <a:gd name="connsiteY67" fmla="*/ 144543 h 4275461"/>
                <a:gd name="connsiteX68" fmla="*/ 1205348 w 3619883"/>
                <a:gd name="connsiteY68" fmla="*/ 120753 h 4275461"/>
                <a:gd name="connsiteX69" fmla="*/ 1271764 w 3619883"/>
                <a:gd name="connsiteY69" fmla="*/ 117956 h 4275461"/>
                <a:gd name="connsiteX70" fmla="*/ 1315583 w 3619883"/>
                <a:gd name="connsiteY70" fmla="*/ 125912 h 4275461"/>
                <a:gd name="connsiteX71" fmla="*/ 1359125 w 3619883"/>
                <a:gd name="connsiteY71" fmla="*/ 139761 h 4275461"/>
                <a:gd name="connsiteX72" fmla="*/ 1391919 w 3619883"/>
                <a:gd name="connsiteY72" fmla="*/ 147202 h 4275461"/>
                <a:gd name="connsiteX73" fmla="*/ 1436563 w 3619883"/>
                <a:gd name="connsiteY73" fmla="*/ 137480 h 4275461"/>
                <a:gd name="connsiteX74" fmla="*/ 1471566 w 3619883"/>
                <a:gd name="connsiteY74" fmla="*/ 97777 h 4275461"/>
                <a:gd name="connsiteX75" fmla="*/ 1505739 w 3619883"/>
                <a:gd name="connsiteY75" fmla="*/ 75753 h 4275461"/>
                <a:gd name="connsiteX76" fmla="*/ 1590891 w 3619883"/>
                <a:gd name="connsiteY76" fmla="*/ 144702 h 4275461"/>
                <a:gd name="connsiteX77" fmla="*/ 1625616 w 3619883"/>
                <a:gd name="connsiteY77" fmla="*/ 110893 h 4275461"/>
                <a:gd name="connsiteX78" fmla="*/ 1658964 w 3619883"/>
                <a:gd name="connsiteY78" fmla="*/ 106547 h 4275461"/>
                <a:gd name="connsiteX79" fmla="*/ 1746598 w 3619883"/>
                <a:gd name="connsiteY79" fmla="*/ 122460 h 4275461"/>
                <a:gd name="connsiteX80" fmla="*/ 1811913 w 3619883"/>
                <a:gd name="connsiteY80" fmla="*/ 143234 h 4275461"/>
                <a:gd name="connsiteX81" fmla="*/ 1856557 w 3619883"/>
                <a:gd name="connsiteY81" fmla="*/ 133511 h 4275461"/>
                <a:gd name="connsiteX82" fmla="*/ 2066003 w 3619883"/>
                <a:gd name="connsiteY82" fmla="*/ 143313 h 4275461"/>
                <a:gd name="connsiteX83" fmla="*/ 2177615 w 3619883"/>
                <a:gd name="connsiteY83" fmla="*/ 119007 h 4275461"/>
                <a:gd name="connsiteX84" fmla="*/ 2255883 w 3619883"/>
                <a:gd name="connsiteY84" fmla="*/ 99047 h 4275461"/>
                <a:gd name="connsiteX85" fmla="*/ 2344622 w 3619883"/>
                <a:gd name="connsiteY85" fmla="*/ 91388 h 4275461"/>
                <a:gd name="connsiteX86" fmla="*/ 2455682 w 3619883"/>
                <a:gd name="connsiteY86" fmla="*/ 78869 h 4275461"/>
                <a:gd name="connsiteX87" fmla="*/ 2632609 w 3619883"/>
                <a:gd name="connsiteY87" fmla="*/ 75338 h 4275461"/>
                <a:gd name="connsiteX88" fmla="*/ 2742291 w 3619883"/>
                <a:gd name="connsiteY88" fmla="*/ 92282 h 4275461"/>
                <a:gd name="connsiteX89" fmla="*/ 2851974 w 3619883"/>
                <a:gd name="connsiteY89" fmla="*/ 109227 h 4275461"/>
                <a:gd name="connsiteX90" fmla="*/ 2907643 w 3619883"/>
                <a:gd name="connsiteY90" fmla="*/ 100020 h 4275461"/>
                <a:gd name="connsiteX91" fmla="*/ 2944022 w 3619883"/>
                <a:gd name="connsiteY91" fmla="*/ 30853 h 4275461"/>
                <a:gd name="connsiteX92" fmla="*/ 3022289 w 3619883"/>
                <a:gd name="connsiteY92" fmla="*/ 10893 h 4275461"/>
                <a:gd name="connsiteX93" fmla="*/ 3054807 w 3619883"/>
                <a:gd name="connsiteY93" fmla="*/ 24226 h 4275461"/>
                <a:gd name="connsiteX94" fmla="*/ 3141892 w 3619883"/>
                <a:gd name="connsiteY94" fmla="*/ 51925 h 4275461"/>
                <a:gd name="connsiteX95" fmla="*/ 3185711 w 3619883"/>
                <a:gd name="connsiteY95" fmla="*/ 59881 h 4275461"/>
                <a:gd name="connsiteX96" fmla="*/ 3219056 w 3619883"/>
                <a:gd name="connsiteY96" fmla="*/ 55536 h 4275461"/>
                <a:gd name="connsiteX97" fmla="*/ 3263425 w 3619883"/>
                <a:gd name="connsiteY97" fmla="*/ 51706 h 4275461"/>
                <a:gd name="connsiteX98" fmla="*/ 3296219 w 3619883"/>
                <a:gd name="connsiteY98" fmla="*/ 59147 h 4275461"/>
                <a:gd name="connsiteX99" fmla="*/ 3319094 w 3619883"/>
                <a:gd name="connsiteY99" fmla="*/ 42500 h 4275461"/>
                <a:gd name="connsiteX100" fmla="*/ 3420511 w 3619883"/>
                <a:gd name="connsiteY100" fmla="*/ 0 h 4275461"/>
                <a:gd name="connsiteX101" fmla="*/ 3453305 w 3619883"/>
                <a:gd name="connsiteY101" fmla="*/ 7440 h 4275461"/>
                <a:gd name="connsiteX102" fmla="*/ 3496571 w 3619883"/>
                <a:gd name="connsiteY102" fmla="*/ 27182 h 4275461"/>
                <a:gd name="connsiteX103" fmla="*/ 3602117 w 3619883"/>
                <a:gd name="connsiteY103" fmla="*/ 132521 h 4275461"/>
                <a:gd name="connsiteX104" fmla="*/ 3619883 w 3619883"/>
                <a:gd name="connsiteY104" fmla="*/ 140049 h 4275461"/>
                <a:gd name="connsiteX105" fmla="*/ 3619883 w 3619883"/>
                <a:gd name="connsiteY10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405151 w 3619883"/>
                <a:gd name="connsiteY15" fmla="*/ 3951392 h 4275461"/>
                <a:gd name="connsiteX16" fmla="*/ 1405151 w 3619883"/>
                <a:gd name="connsiteY16" fmla="*/ 4128157 h 4275461"/>
                <a:gd name="connsiteX17" fmla="*/ 1468988 w 3619883"/>
                <a:gd name="connsiteY17" fmla="*/ 4128157 h 4275461"/>
                <a:gd name="connsiteX18" fmla="*/ 1427396 w 3619883"/>
                <a:gd name="connsiteY18" fmla="*/ 4275461 h 4275461"/>
                <a:gd name="connsiteX19" fmla="*/ 1210751 w 3619883"/>
                <a:gd name="connsiteY19" fmla="*/ 4275461 h 4275461"/>
                <a:gd name="connsiteX20" fmla="*/ 1210751 w 3619883"/>
                <a:gd name="connsiteY20" fmla="*/ 4128157 h 4275461"/>
                <a:gd name="connsiteX21" fmla="*/ 1271978 w 3619883"/>
                <a:gd name="connsiteY21" fmla="*/ 4128157 h 4275461"/>
                <a:gd name="connsiteX22" fmla="*/ 1271978 w 3619883"/>
                <a:gd name="connsiteY22" fmla="*/ 3951392 h 4275461"/>
                <a:gd name="connsiteX23" fmla="*/ 1094193 w 3619883"/>
                <a:gd name="connsiteY23" fmla="*/ 3951392 h 4275461"/>
                <a:gd name="connsiteX24" fmla="*/ 1094193 w 3619883"/>
                <a:gd name="connsiteY24" fmla="*/ 4128157 h 4275461"/>
                <a:gd name="connsiteX25" fmla="*/ 1140354 w 3619883"/>
                <a:gd name="connsiteY25" fmla="*/ 4128157 h 4275461"/>
                <a:gd name="connsiteX26" fmla="*/ 1140354 w 3619883"/>
                <a:gd name="connsiteY26" fmla="*/ 4275461 h 4275461"/>
                <a:gd name="connsiteX27" fmla="*/ 953807 w 3619883"/>
                <a:gd name="connsiteY27" fmla="*/ 4275461 h 4275461"/>
                <a:gd name="connsiteX28" fmla="*/ 912215 w 3619883"/>
                <a:gd name="connsiteY28" fmla="*/ 4128157 h 4275461"/>
                <a:gd name="connsiteX29" fmla="*/ 961020 w 3619883"/>
                <a:gd name="connsiteY29" fmla="*/ 4128157 h 4275461"/>
                <a:gd name="connsiteX30" fmla="*/ 961020 w 3619883"/>
                <a:gd name="connsiteY30" fmla="*/ 3951392 h 4275461"/>
                <a:gd name="connsiteX31" fmla="*/ 783235 w 3619883"/>
                <a:gd name="connsiteY31" fmla="*/ 3951392 h 4275461"/>
                <a:gd name="connsiteX32" fmla="*/ 783235 w 3619883"/>
                <a:gd name="connsiteY32" fmla="*/ 4128157 h 4275461"/>
                <a:gd name="connsiteX33" fmla="*/ 871024 w 3619883"/>
                <a:gd name="connsiteY33" fmla="*/ 4128157 h 4275461"/>
                <a:gd name="connsiteX34" fmla="*/ 829432 w 3619883"/>
                <a:gd name="connsiteY34" fmla="*/ 4275461 h 4275461"/>
                <a:gd name="connsiteX35" fmla="*/ 611484 w 3619883"/>
                <a:gd name="connsiteY35" fmla="*/ 4275461 h 4275461"/>
                <a:gd name="connsiteX36" fmla="*/ 621247 w 3619883"/>
                <a:gd name="connsiteY36" fmla="*/ 4128157 h 4275461"/>
                <a:gd name="connsiteX37" fmla="*/ 650062 w 3619883"/>
                <a:gd name="connsiteY37" fmla="*/ 4128157 h 4275461"/>
                <a:gd name="connsiteX38" fmla="*/ 650062 w 3619883"/>
                <a:gd name="connsiteY38" fmla="*/ 3951392 h 4275461"/>
                <a:gd name="connsiteX39" fmla="*/ 472277 w 3619883"/>
                <a:gd name="connsiteY39" fmla="*/ 3951392 h 4275461"/>
                <a:gd name="connsiteX40" fmla="*/ 472277 w 3619883"/>
                <a:gd name="connsiteY40" fmla="*/ 4128157 h 4275461"/>
                <a:gd name="connsiteX41" fmla="*/ 522650 w 3619883"/>
                <a:gd name="connsiteY41" fmla="*/ 4128157 h 4275461"/>
                <a:gd name="connsiteX42" fmla="*/ 573998 w 3619883"/>
                <a:gd name="connsiteY42" fmla="*/ 4275461 h 4275461"/>
                <a:gd name="connsiteX43" fmla="*/ 336164 w 3619883"/>
                <a:gd name="connsiteY43" fmla="*/ 4275461 h 4275461"/>
                <a:gd name="connsiteX44" fmla="*/ 294572 w 3619883"/>
                <a:gd name="connsiteY44" fmla="*/ 4128157 h 4275461"/>
                <a:gd name="connsiteX45" fmla="*/ 339106 w 3619883"/>
                <a:gd name="connsiteY45" fmla="*/ 4128157 h 4275461"/>
                <a:gd name="connsiteX46" fmla="*/ 339106 w 3619883"/>
                <a:gd name="connsiteY46" fmla="*/ 3951392 h 4275461"/>
                <a:gd name="connsiteX47" fmla="*/ 161321 w 3619883"/>
                <a:gd name="connsiteY47" fmla="*/ 3951392 h 4275461"/>
                <a:gd name="connsiteX48" fmla="*/ 161321 w 3619883"/>
                <a:gd name="connsiteY48" fmla="*/ 4128157 h 4275461"/>
                <a:gd name="connsiteX49" fmla="*/ 230914 w 3619883"/>
                <a:gd name="connsiteY49" fmla="*/ 4128157 h 4275461"/>
                <a:gd name="connsiteX50" fmla="*/ 189322 w 3619883"/>
                <a:gd name="connsiteY50" fmla="*/ 4275461 h 4275461"/>
                <a:gd name="connsiteX51" fmla="*/ 0 w 3619883"/>
                <a:gd name="connsiteY51" fmla="*/ 4275461 h 4275461"/>
                <a:gd name="connsiteX52" fmla="*/ 0 w 3619883"/>
                <a:gd name="connsiteY52" fmla="*/ 42229 h 4275461"/>
                <a:gd name="connsiteX53" fmla="*/ 42464 w 3619883"/>
                <a:gd name="connsiteY53" fmla="*/ 40518 h 4275461"/>
                <a:gd name="connsiteX54" fmla="*/ 137733 w 3619883"/>
                <a:gd name="connsiteY54" fmla="*/ 35355 h 4275461"/>
                <a:gd name="connsiteX55" fmla="*/ 270565 w 3619883"/>
                <a:gd name="connsiteY55" fmla="*/ 29759 h 4275461"/>
                <a:gd name="connsiteX56" fmla="*/ 479734 w 3619883"/>
                <a:gd name="connsiteY56" fmla="*/ 45455 h 4275461"/>
                <a:gd name="connsiteX57" fmla="*/ 524103 w 3619883"/>
                <a:gd name="connsiteY57" fmla="*/ 41625 h 4275461"/>
                <a:gd name="connsiteX58" fmla="*/ 624416 w 3619883"/>
                <a:gd name="connsiteY58" fmla="*/ 22696 h 4275461"/>
                <a:gd name="connsiteX59" fmla="*/ 657762 w 3619883"/>
                <a:gd name="connsiteY59" fmla="*/ 18351 h 4275461"/>
                <a:gd name="connsiteX60" fmla="*/ 690557 w 3619883"/>
                <a:gd name="connsiteY60" fmla="*/ 25792 h 4275461"/>
                <a:gd name="connsiteX61" fmla="*/ 745123 w 3619883"/>
                <a:gd name="connsiteY61" fmla="*/ 40157 h 4275461"/>
                <a:gd name="connsiteX62" fmla="*/ 789493 w 3619883"/>
                <a:gd name="connsiteY62" fmla="*/ 36327 h 4275461"/>
                <a:gd name="connsiteX63" fmla="*/ 854255 w 3619883"/>
                <a:gd name="connsiteY63" fmla="*/ 68887 h 4275461"/>
                <a:gd name="connsiteX64" fmla="*/ 897520 w 3619883"/>
                <a:gd name="connsiteY64" fmla="*/ 88629 h 4275461"/>
                <a:gd name="connsiteX65" fmla="*/ 940510 w 3619883"/>
                <a:gd name="connsiteY65" fmla="*/ 114265 h 4275461"/>
                <a:gd name="connsiteX66" fmla="*/ 1082712 w 3619883"/>
                <a:gd name="connsiteY66" fmla="*/ 144543 h 4275461"/>
                <a:gd name="connsiteX67" fmla="*/ 1205348 w 3619883"/>
                <a:gd name="connsiteY67" fmla="*/ 120753 h 4275461"/>
                <a:gd name="connsiteX68" fmla="*/ 1271764 w 3619883"/>
                <a:gd name="connsiteY68" fmla="*/ 117956 h 4275461"/>
                <a:gd name="connsiteX69" fmla="*/ 1315583 w 3619883"/>
                <a:gd name="connsiteY69" fmla="*/ 125912 h 4275461"/>
                <a:gd name="connsiteX70" fmla="*/ 1359125 w 3619883"/>
                <a:gd name="connsiteY70" fmla="*/ 139761 h 4275461"/>
                <a:gd name="connsiteX71" fmla="*/ 1391919 w 3619883"/>
                <a:gd name="connsiteY71" fmla="*/ 147202 h 4275461"/>
                <a:gd name="connsiteX72" fmla="*/ 1436563 w 3619883"/>
                <a:gd name="connsiteY72" fmla="*/ 137480 h 4275461"/>
                <a:gd name="connsiteX73" fmla="*/ 1471566 w 3619883"/>
                <a:gd name="connsiteY73" fmla="*/ 97777 h 4275461"/>
                <a:gd name="connsiteX74" fmla="*/ 1505739 w 3619883"/>
                <a:gd name="connsiteY74" fmla="*/ 75753 h 4275461"/>
                <a:gd name="connsiteX75" fmla="*/ 1590891 w 3619883"/>
                <a:gd name="connsiteY75" fmla="*/ 144702 h 4275461"/>
                <a:gd name="connsiteX76" fmla="*/ 1625616 w 3619883"/>
                <a:gd name="connsiteY76" fmla="*/ 110893 h 4275461"/>
                <a:gd name="connsiteX77" fmla="*/ 1658964 w 3619883"/>
                <a:gd name="connsiteY77" fmla="*/ 106547 h 4275461"/>
                <a:gd name="connsiteX78" fmla="*/ 1746598 w 3619883"/>
                <a:gd name="connsiteY78" fmla="*/ 122460 h 4275461"/>
                <a:gd name="connsiteX79" fmla="*/ 1811913 w 3619883"/>
                <a:gd name="connsiteY79" fmla="*/ 143234 h 4275461"/>
                <a:gd name="connsiteX80" fmla="*/ 1856557 w 3619883"/>
                <a:gd name="connsiteY80" fmla="*/ 133511 h 4275461"/>
                <a:gd name="connsiteX81" fmla="*/ 2066003 w 3619883"/>
                <a:gd name="connsiteY81" fmla="*/ 143313 h 4275461"/>
                <a:gd name="connsiteX82" fmla="*/ 2177615 w 3619883"/>
                <a:gd name="connsiteY82" fmla="*/ 119007 h 4275461"/>
                <a:gd name="connsiteX83" fmla="*/ 2255883 w 3619883"/>
                <a:gd name="connsiteY83" fmla="*/ 99047 h 4275461"/>
                <a:gd name="connsiteX84" fmla="*/ 2344622 w 3619883"/>
                <a:gd name="connsiteY84" fmla="*/ 91388 h 4275461"/>
                <a:gd name="connsiteX85" fmla="*/ 2455682 w 3619883"/>
                <a:gd name="connsiteY85" fmla="*/ 78869 h 4275461"/>
                <a:gd name="connsiteX86" fmla="*/ 2632609 w 3619883"/>
                <a:gd name="connsiteY86" fmla="*/ 75338 h 4275461"/>
                <a:gd name="connsiteX87" fmla="*/ 2742291 w 3619883"/>
                <a:gd name="connsiteY87" fmla="*/ 92282 h 4275461"/>
                <a:gd name="connsiteX88" fmla="*/ 2851974 w 3619883"/>
                <a:gd name="connsiteY88" fmla="*/ 109227 h 4275461"/>
                <a:gd name="connsiteX89" fmla="*/ 2907643 w 3619883"/>
                <a:gd name="connsiteY89" fmla="*/ 100020 h 4275461"/>
                <a:gd name="connsiteX90" fmla="*/ 2944022 w 3619883"/>
                <a:gd name="connsiteY90" fmla="*/ 30853 h 4275461"/>
                <a:gd name="connsiteX91" fmla="*/ 3022289 w 3619883"/>
                <a:gd name="connsiteY91" fmla="*/ 10893 h 4275461"/>
                <a:gd name="connsiteX92" fmla="*/ 3054807 w 3619883"/>
                <a:gd name="connsiteY92" fmla="*/ 24226 h 4275461"/>
                <a:gd name="connsiteX93" fmla="*/ 3141892 w 3619883"/>
                <a:gd name="connsiteY93" fmla="*/ 51925 h 4275461"/>
                <a:gd name="connsiteX94" fmla="*/ 3185711 w 3619883"/>
                <a:gd name="connsiteY94" fmla="*/ 59881 h 4275461"/>
                <a:gd name="connsiteX95" fmla="*/ 3219056 w 3619883"/>
                <a:gd name="connsiteY95" fmla="*/ 55536 h 4275461"/>
                <a:gd name="connsiteX96" fmla="*/ 3263425 w 3619883"/>
                <a:gd name="connsiteY96" fmla="*/ 51706 h 4275461"/>
                <a:gd name="connsiteX97" fmla="*/ 3296219 w 3619883"/>
                <a:gd name="connsiteY97" fmla="*/ 59147 h 4275461"/>
                <a:gd name="connsiteX98" fmla="*/ 3319094 w 3619883"/>
                <a:gd name="connsiteY98" fmla="*/ 42500 h 4275461"/>
                <a:gd name="connsiteX99" fmla="*/ 3420511 w 3619883"/>
                <a:gd name="connsiteY99" fmla="*/ 0 h 4275461"/>
                <a:gd name="connsiteX100" fmla="*/ 3453305 w 3619883"/>
                <a:gd name="connsiteY100" fmla="*/ 7440 h 4275461"/>
                <a:gd name="connsiteX101" fmla="*/ 3496571 w 3619883"/>
                <a:gd name="connsiteY101" fmla="*/ 27182 h 4275461"/>
                <a:gd name="connsiteX102" fmla="*/ 3602117 w 3619883"/>
                <a:gd name="connsiteY102" fmla="*/ 132521 h 4275461"/>
                <a:gd name="connsiteX103" fmla="*/ 3619883 w 3619883"/>
                <a:gd name="connsiteY103" fmla="*/ 140049 h 4275461"/>
                <a:gd name="connsiteX104" fmla="*/ 3619883 w 3619883"/>
                <a:gd name="connsiteY10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05151 w 3619883"/>
                <a:gd name="connsiteY15" fmla="*/ 4128157 h 4275461"/>
                <a:gd name="connsiteX16" fmla="*/ 1468988 w 3619883"/>
                <a:gd name="connsiteY16" fmla="*/ 4128157 h 4275461"/>
                <a:gd name="connsiteX17" fmla="*/ 1427396 w 3619883"/>
                <a:gd name="connsiteY17" fmla="*/ 4275461 h 4275461"/>
                <a:gd name="connsiteX18" fmla="*/ 1210751 w 3619883"/>
                <a:gd name="connsiteY18" fmla="*/ 4275461 h 4275461"/>
                <a:gd name="connsiteX19" fmla="*/ 1210751 w 3619883"/>
                <a:gd name="connsiteY19" fmla="*/ 4128157 h 4275461"/>
                <a:gd name="connsiteX20" fmla="*/ 1271978 w 3619883"/>
                <a:gd name="connsiteY20" fmla="*/ 4128157 h 4275461"/>
                <a:gd name="connsiteX21" fmla="*/ 1271978 w 3619883"/>
                <a:gd name="connsiteY21" fmla="*/ 3951392 h 4275461"/>
                <a:gd name="connsiteX22" fmla="*/ 1094193 w 3619883"/>
                <a:gd name="connsiteY22" fmla="*/ 3951392 h 4275461"/>
                <a:gd name="connsiteX23" fmla="*/ 1094193 w 3619883"/>
                <a:gd name="connsiteY23" fmla="*/ 4128157 h 4275461"/>
                <a:gd name="connsiteX24" fmla="*/ 1140354 w 3619883"/>
                <a:gd name="connsiteY24" fmla="*/ 4128157 h 4275461"/>
                <a:gd name="connsiteX25" fmla="*/ 1140354 w 3619883"/>
                <a:gd name="connsiteY25" fmla="*/ 4275461 h 4275461"/>
                <a:gd name="connsiteX26" fmla="*/ 953807 w 3619883"/>
                <a:gd name="connsiteY26" fmla="*/ 4275461 h 4275461"/>
                <a:gd name="connsiteX27" fmla="*/ 912215 w 3619883"/>
                <a:gd name="connsiteY27" fmla="*/ 4128157 h 4275461"/>
                <a:gd name="connsiteX28" fmla="*/ 961020 w 3619883"/>
                <a:gd name="connsiteY28" fmla="*/ 4128157 h 4275461"/>
                <a:gd name="connsiteX29" fmla="*/ 961020 w 3619883"/>
                <a:gd name="connsiteY29" fmla="*/ 3951392 h 4275461"/>
                <a:gd name="connsiteX30" fmla="*/ 783235 w 3619883"/>
                <a:gd name="connsiteY30" fmla="*/ 3951392 h 4275461"/>
                <a:gd name="connsiteX31" fmla="*/ 783235 w 3619883"/>
                <a:gd name="connsiteY31" fmla="*/ 4128157 h 4275461"/>
                <a:gd name="connsiteX32" fmla="*/ 871024 w 3619883"/>
                <a:gd name="connsiteY32" fmla="*/ 4128157 h 4275461"/>
                <a:gd name="connsiteX33" fmla="*/ 829432 w 3619883"/>
                <a:gd name="connsiteY33" fmla="*/ 4275461 h 4275461"/>
                <a:gd name="connsiteX34" fmla="*/ 611484 w 3619883"/>
                <a:gd name="connsiteY34" fmla="*/ 4275461 h 4275461"/>
                <a:gd name="connsiteX35" fmla="*/ 621247 w 3619883"/>
                <a:gd name="connsiteY35" fmla="*/ 4128157 h 4275461"/>
                <a:gd name="connsiteX36" fmla="*/ 650062 w 3619883"/>
                <a:gd name="connsiteY36" fmla="*/ 4128157 h 4275461"/>
                <a:gd name="connsiteX37" fmla="*/ 650062 w 3619883"/>
                <a:gd name="connsiteY37" fmla="*/ 3951392 h 4275461"/>
                <a:gd name="connsiteX38" fmla="*/ 472277 w 3619883"/>
                <a:gd name="connsiteY38" fmla="*/ 3951392 h 4275461"/>
                <a:gd name="connsiteX39" fmla="*/ 472277 w 3619883"/>
                <a:gd name="connsiteY39" fmla="*/ 4128157 h 4275461"/>
                <a:gd name="connsiteX40" fmla="*/ 522650 w 3619883"/>
                <a:gd name="connsiteY40" fmla="*/ 4128157 h 4275461"/>
                <a:gd name="connsiteX41" fmla="*/ 573998 w 3619883"/>
                <a:gd name="connsiteY41" fmla="*/ 4275461 h 4275461"/>
                <a:gd name="connsiteX42" fmla="*/ 336164 w 3619883"/>
                <a:gd name="connsiteY42" fmla="*/ 4275461 h 4275461"/>
                <a:gd name="connsiteX43" fmla="*/ 294572 w 3619883"/>
                <a:gd name="connsiteY43" fmla="*/ 4128157 h 4275461"/>
                <a:gd name="connsiteX44" fmla="*/ 339106 w 3619883"/>
                <a:gd name="connsiteY44" fmla="*/ 4128157 h 4275461"/>
                <a:gd name="connsiteX45" fmla="*/ 339106 w 3619883"/>
                <a:gd name="connsiteY45" fmla="*/ 3951392 h 4275461"/>
                <a:gd name="connsiteX46" fmla="*/ 161321 w 3619883"/>
                <a:gd name="connsiteY46" fmla="*/ 3951392 h 4275461"/>
                <a:gd name="connsiteX47" fmla="*/ 161321 w 3619883"/>
                <a:gd name="connsiteY47" fmla="*/ 4128157 h 4275461"/>
                <a:gd name="connsiteX48" fmla="*/ 230914 w 3619883"/>
                <a:gd name="connsiteY48" fmla="*/ 4128157 h 4275461"/>
                <a:gd name="connsiteX49" fmla="*/ 189322 w 3619883"/>
                <a:gd name="connsiteY49" fmla="*/ 4275461 h 4275461"/>
                <a:gd name="connsiteX50" fmla="*/ 0 w 3619883"/>
                <a:gd name="connsiteY50" fmla="*/ 4275461 h 4275461"/>
                <a:gd name="connsiteX51" fmla="*/ 0 w 3619883"/>
                <a:gd name="connsiteY51" fmla="*/ 42229 h 4275461"/>
                <a:gd name="connsiteX52" fmla="*/ 42464 w 3619883"/>
                <a:gd name="connsiteY52" fmla="*/ 40518 h 4275461"/>
                <a:gd name="connsiteX53" fmla="*/ 137733 w 3619883"/>
                <a:gd name="connsiteY53" fmla="*/ 35355 h 4275461"/>
                <a:gd name="connsiteX54" fmla="*/ 270565 w 3619883"/>
                <a:gd name="connsiteY54" fmla="*/ 29759 h 4275461"/>
                <a:gd name="connsiteX55" fmla="*/ 479734 w 3619883"/>
                <a:gd name="connsiteY55" fmla="*/ 45455 h 4275461"/>
                <a:gd name="connsiteX56" fmla="*/ 524103 w 3619883"/>
                <a:gd name="connsiteY56" fmla="*/ 41625 h 4275461"/>
                <a:gd name="connsiteX57" fmla="*/ 624416 w 3619883"/>
                <a:gd name="connsiteY57" fmla="*/ 22696 h 4275461"/>
                <a:gd name="connsiteX58" fmla="*/ 657762 w 3619883"/>
                <a:gd name="connsiteY58" fmla="*/ 18351 h 4275461"/>
                <a:gd name="connsiteX59" fmla="*/ 690557 w 3619883"/>
                <a:gd name="connsiteY59" fmla="*/ 25792 h 4275461"/>
                <a:gd name="connsiteX60" fmla="*/ 745123 w 3619883"/>
                <a:gd name="connsiteY60" fmla="*/ 40157 h 4275461"/>
                <a:gd name="connsiteX61" fmla="*/ 789493 w 3619883"/>
                <a:gd name="connsiteY61" fmla="*/ 36327 h 4275461"/>
                <a:gd name="connsiteX62" fmla="*/ 854255 w 3619883"/>
                <a:gd name="connsiteY62" fmla="*/ 68887 h 4275461"/>
                <a:gd name="connsiteX63" fmla="*/ 897520 w 3619883"/>
                <a:gd name="connsiteY63" fmla="*/ 88629 h 4275461"/>
                <a:gd name="connsiteX64" fmla="*/ 940510 w 3619883"/>
                <a:gd name="connsiteY64" fmla="*/ 114265 h 4275461"/>
                <a:gd name="connsiteX65" fmla="*/ 1082712 w 3619883"/>
                <a:gd name="connsiteY65" fmla="*/ 144543 h 4275461"/>
                <a:gd name="connsiteX66" fmla="*/ 1205348 w 3619883"/>
                <a:gd name="connsiteY66" fmla="*/ 120753 h 4275461"/>
                <a:gd name="connsiteX67" fmla="*/ 1271764 w 3619883"/>
                <a:gd name="connsiteY67" fmla="*/ 117956 h 4275461"/>
                <a:gd name="connsiteX68" fmla="*/ 1315583 w 3619883"/>
                <a:gd name="connsiteY68" fmla="*/ 125912 h 4275461"/>
                <a:gd name="connsiteX69" fmla="*/ 1359125 w 3619883"/>
                <a:gd name="connsiteY69" fmla="*/ 139761 h 4275461"/>
                <a:gd name="connsiteX70" fmla="*/ 1391919 w 3619883"/>
                <a:gd name="connsiteY70" fmla="*/ 147202 h 4275461"/>
                <a:gd name="connsiteX71" fmla="*/ 1436563 w 3619883"/>
                <a:gd name="connsiteY71" fmla="*/ 137480 h 4275461"/>
                <a:gd name="connsiteX72" fmla="*/ 1471566 w 3619883"/>
                <a:gd name="connsiteY72" fmla="*/ 97777 h 4275461"/>
                <a:gd name="connsiteX73" fmla="*/ 1505739 w 3619883"/>
                <a:gd name="connsiteY73" fmla="*/ 75753 h 4275461"/>
                <a:gd name="connsiteX74" fmla="*/ 1590891 w 3619883"/>
                <a:gd name="connsiteY74" fmla="*/ 144702 h 4275461"/>
                <a:gd name="connsiteX75" fmla="*/ 1625616 w 3619883"/>
                <a:gd name="connsiteY75" fmla="*/ 110893 h 4275461"/>
                <a:gd name="connsiteX76" fmla="*/ 1658964 w 3619883"/>
                <a:gd name="connsiteY76" fmla="*/ 106547 h 4275461"/>
                <a:gd name="connsiteX77" fmla="*/ 1746598 w 3619883"/>
                <a:gd name="connsiteY77" fmla="*/ 122460 h 4275461"/>
                <a:gd name="connsiteX78" fmla="*/ 1811913 w 3619883"/>
                <a:gd name="connsiteY78" fmla="*/ 143234 h 4275461"/>
                <a:gd name="connsiteX79" fmla="*/ 1856557 w 3619883"/>
                <a:gd name="connsiteY79" fmla="*/ 133511 h 4275461"/>
                <a:gd name="connsiteX80" fmla="*/ 2066003 w 3619883"/>
                <a:gd name="connsiteY80" fmla="*/ 143313 h 4275461"/>
                <a:gd name="connsiteX81" fmla="*/ 2177615 w 3619883"/>
                <a:gd name="connsiteY81" fmla="*/ 119007 h 4275461"/>
                <a:gd name="connsiteX82" fmla="*/ 2255883 w 3619883"/>
                <a:gd name="connsiteY82" fmla="*/ 99047 h 4275461"/>
                <a:gd name="connsiteX83" fmla="*/ 2344622 w 3619883"/>
                <a:gd name="connsiteY83" fmla="*/ 91388 h 4275461"/>
                <a:gd name="connsiteX84" fmla="*/ 2455682 w 3619883"/>
                <a:gd name="connsiteY84" fmla="*/ 78869 h 4275461"/>
                <a:gd name="connsiteX85" fmla="*/ 2632609 w 3619883"/>
                <a:gd name="connsiteY85" fmla="*/ 75338 h 4275461"/>
                <a:gd name="connsiteX86" fmla="*/ 2742291 w 3619883"/>
                <a:gd name="connsiteY86" fmla="*/ 92282 h 4275461"/>
                <a:gd name="connsiteX87" fmla="*/ 2851974 w 3619883"/>
                <a:gd name="connsiteY87" fmla="*/ 109227 h 4275461"/>
                <a:gd name="connsiteX88" fmla="*/ 2907643 w 3619883"/>
                <a:gd name="connsiteY88" fmla="*/ 100020 h 4275461"/>
                <a:gd name="connsiteX89" fmla="*/ 2944022 w 3619883"/>
                <a:gd name="connsiteY89" fmla="*/ 30853 h 4275461"/>
                <a:gd name="connsiteX90" fmla="*/ 3022289 w 3619883"/>
                <a:gd name="connsiteY90" fmla="*/ 10893 h 4275461"/>
                <a:gd name="connsiteX91" fmla="*/ 3054807 w 3619883"/>
                <a:gd name="connsiteY91" fmla="*/ 24226 h 4275461"/>
                <a:gd name="connsiteX92" fmla="*/ 3141892 w 3619883"/>
                <a:gd name="connsiteY92" fmla="*/ 51925 h 4275461"/>
                <a:gd name="connsiteX93" fmla="*/ 3185711 w 3619883"/>
                <a:gd name="connsiteY93" fmla="*/ 59881 h 4275461"/>
                <a:gd name="connsiteX94" fmla="*/ 3219056 w 3619883"/>
                <a:gd name="connsiteY94" fmla="*/ 55536 h 4275461"/>
                <a:gd name="connsiteX95" fmla="*/ 3263425 w 3619883"/>
                <a:gd name="connsiteY95" fmla="*/ 51706 h 4275461"/>
                <a:gd name="connsiteX96" fmla="*/ 3296219 w 3619883"/>
                <a:gd name="connsiteY96" fmla="*/ 59147 h 4275461"/>
                <a:gd name="connsiteX97" fmla="*/ 3319094 w 3619883"/>
                <a:gd name="connsiteY97" fmla="*/ 42500 h 4275461"/>
                <a:gd name="connsiteX98" fmla="*/ 3420511 w 3619883"/>
                <a:gd name="connsiteY98" fmla="*/ 0 h 4275461"/>
                <a:gd name="connsiteX99" fmla="*/ 3453305 w 3619883"/>
                <a:gd name="connsiteY99" fmla="*/ 7440 h 4275461"/>
                <a:gd name="connsiteX100" fmla="*/ 3496571 w 3619883"/>
                <a:gd name="connsiteY100" fmla="*/ 27182 h 4275461"/>
                <a:gd name="connsiteX101" fmla="*/ 3602117 w 3619883"/>
                <a:gd name="connsiteY101" fmla="*/ 132521 h 4275461"/>
                <a:gd name="connsiteX102" fmla="*/ 3619883 w 3619883"/>
                <a:gd name="connsiteY102" fmla="*/ 140049 h 4275461"/>
                <a:gd name="connsiteX103" fmla="*/ 3619883 w 3619883"/>
                <a:gd name="connsiteY10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05151 w 3619883"/>
                <a:gd name="connsiteY15" fmla="*/ 4128157 h 4275461"/>
                <a:gd name="connsiteX16" fmla="*/ 1427396 w 3619883"/>
                <a:gd name="connsiteY16" fmla="*/ 4275461 h 4275461"/>
                <a:gd name="connsiteX17" fmla="*/ 1210751 w 3619883"/>
                <a:gd name="connsiteY17" fmla="*/ 4275461 h 4275461"/>
                <a:gd name="connsiteX18" fmla="*/ 1210751 w 3619883"/>
                <a:gd name="connsiteY18" fmla="*/ 4128157 h 4275461"/>
                <a:gd name="connsiteX19" fmla="*/ 1271978 w 3619883"/>
                <a:gd name="connsiteY19" fmla="*/ 4128157 h 4275461"/>
                <a:gd name="connsiteX20" fmla="*/ 1271978 w 3619883"/>
                <a:gd name="connsiteY20" fmla="*/ 3951392 h 4275461"/>
                <a:gd name="connsiteX21" fmla="*/ 1094193 w 3619883"/>
                <a:gd name="connsiteY21" fmla="*/ 3951392 h 4275461"/>
                <a:gd name="connsiteX22" fmla="*/ 1094193 w 3619883"/>
                <a:gd name="connsiteY22" fmla="*/ 4128157 h 4275461"/>
                <a:gd name="connsiteX23" fmla="*/ 1140354 w 3619883"/>
                <a:gd name="connsiteY23" fmla="*/ 4128157 h 4275461"/>
                <a:gd name="connsiteX24" fmla="*/ 1140354 w 3619883"/>
                <a:gd name="connsiteY24" fmla="*/ 4275461 h 4275461"/>
                <a:gd name="connsiteX25" fmla="*/ 953807 w 3619883"/>
                <a:gd name="connsiteY25" fmla="*/ 4275461 h 4275461"/>
                <a:gd name="connsiteX26" fmla="*/ 912215 w 3619883"/>
                <a:gd name="connsiteY26" fmla="*/ 4128157 h 4275461"/>
                <a:gd name="connsiteX27" fmla="*/ 961020 w 3619883"/>
                <a:gd name="connsiteY27" fmla="*/ 4128157 h 4275461"/>
                <a:gd name="connsiteX28" fmla="*/ 961020 w 3619883"/>
                <a:gd name="connsiteY28" fmla="*/ 3951392 h 4275461"/>
                <a:gd name="connsiteX29" fmla="*/ 783235 w 3619883"/>
                <a:gd name="connsiteY29" fmla="*/ 3951392 h 4275461"/>
                <a:gd name="connsiteX30" fmla="*/ 783235 w 3619883"/>
                <a:gd name="connsiteY30" fmla="*/ 4128157 h 4275461"/>
                <a:gd name="connsiteX31" fmla="*/ 871024 w 3619883"/>
                <a:gd name="connsiteY31" fmla="*/ 4128157 h 4275461"/>
                <a:gd name="connsiteX32" fmla="*/ 829432 w 3619883"/>
                <a:gd name="connsiteY32" fmla="*/ 4275461 h 4275461"/>
                <a:gd name="connsiteX33" fmla="*/ 611484 w 3619883"/>
                <a:gd name="connsiteY33" fmla="*/ 4275461 h 4275461"/>
                <a:gd name="connsiteX34" fmla="*/ 621247 w 3619883"/>
                <a:gd name="connsiteY34" fmla="*/ 4128157 h 4275461"/>
                <a:gd name="connsiteX35" fmla="*/ 650062 w 3619883"/>
                <a:gd name="connsiteY35" fmla="*/ 4128157 h 4275461"/>
                <a:gd name="connsiteX36" fmla="*/ 650062 w 3619883"/>
                <a:gd name="connsiteY36" fmla="*/ 3951392 h 4275461"/>
                <a:gd name="connsiteX37" fmla="*/ 472277 w 3619883"/>
                <a:gd name="connsiteY37" fmla="*/ 3951392 h 4275461"/>
                <a:gd name="connsiteX38" fmla="*/ 472277 w 3619883"/>
                <a:gd name="connsiteY38" fmla="*/ 4128157 h 4275461"/>
                <a:gd name="connsiteX39" fmla="*/ 522650 w 3619883"/>
                <a:gd name="connsiteY39" fmla="*/ 4128157 h 4275461"/>
                <a:gd name="connsiteX40" fmla="*/ 573998 w 3619883"/>
                <a:gd name="connsiteY40" fmla="*/ 4275461 h 4275461"/>
                <a:gd name="connsiteX41" fmla="*/ 336164 w 3619883"/>
                <a:gd name="connsiteY41" fmla="*/ 4275461 h 4275461"/>
                <a:gd name="connsiteX42" fmla="*/ 294572 w 3619883"/>
                <a:gd name="connsiteY42" fmla="*/ 4128157 h 4275461"/>
                <a:gd name="connsiteX43" fmla="*/ 339106 w 3619883"/>
                <a:gd name="connsiteY43" fmla="*/ 4128157 h 4275461"/>
                <a:gd name="connsiteX44" fmla="*/ 339106 w 3619883"/>
                <a:gd name="connsiteY44" fmla="*/ 3951392 h 4275461"/>
                <a:gd name="connsiteX45" fmla="*/ 161321 w 3619883"/>
                <a:gd name="connsiteY45" fmla="*/ 3951392 h 4275461"/>
                <a:gd name="connsiteX46" fmla="*/ 161321 w 3619883"/>
                <a:gd name="connsiteY46" fmla="*/ 4128157 h 4275461"/>
                <a:gd name="connsiteX47" fmla="*/ 230914 w 3619883"/>
                <a:gd name="connsiteY47" fmla="*/ 4128157 h 4275461"/>
                <a:gd name="connsiteX48" fmla="*/ 189322 w 3619883"/>
                <a:gd name="connsiteY48" fmla="*/ 4275461 h 4275461"/>
                <a:gd name="connsiteX49" fmla="*/ 0 w 3619883"/>
                <a:gd name="connsiteY49" fmla="*/ 4275461 h 4275461"/>
                <a:gd name="connsiteX50" fmla="*/ 0 w 3619883"/>
                <a:gd name="connsiteY50" fmla="*/ 42229 h 4275461"/>
                <a:gd name="connsiteX51" fmla="*/ 42464 w 3619883"/>
                <a:gd name="connsiteY51" fmla="*/ 40518 h 4275461"/>
                <a:gd name="connsiteX52" fmla="*/ 137733 w 3619883"/>
                <a:gd name="connsiteY52" fmla="*/ 35355 h 4275461"/>
                <a:gd name="connsiteX53" fmla="*/ 270565 w 3619883"/>
                <a:gd name="connsiteY53" fmla="*/ 29759 h 4275461"/>
                <a:gd name="connsiteX54" fmla="*/ 479734 w 3619883"/>
                <a:gd name="connsiteY54" fmla="*/ 45455 h 4275461"/>
                <a:gd name="connsiteX55" fmla="*/ 524103 w 3619883"/>
                <a:gd name="connsiteY55" fmla="*/ 41625 h 4275461"/>
                <a:gd name="connsiteX56" fmla="*/ 624416 w 3619883"/>
                <a:gd name="connsiteY56" fmla="*/ 22696 h 4275461"/>
                <a:gd name="connsiteX57" fmla="*/ 657762 w 3619883"/>
                <a:gd name="connsiteY57" fmla="*/ 18351 h 4275461"/>
                <a:gd name="connsiteX58" fmla="*/ 690557 w 3619883"/>
                <a:gd name="connsiteY58" fmla="*/ 25792 h 4275461"/>
                <a:gd name="connsiteX59" fmla="*/ 745123 w 3619883"/>
                <a:gd name="connsiteY59" fmla="*/ 40157 h 4275461"/>
                <a:gd name="connsiteX60" fmla="*/ 789493 w 3619883"/>
                <a:gd name="connsiteY60" fmla="*/ 36327 h 4275461"/>
                <a:gd name="connsiteX61" fmla="*/ 854255 w 3619883"/>
                <a:gd name="connsiteY61" fmla="*/ 68887 h 4275461"/>
                <a:gd name="connsiteX62" fmla="*/ 897520 w 3619883"/>
                <a:gd name="connsiteY62" fmla="*/ 88629 h 4275461"/>
                <a:gd name="connsiteX63" fmla="*/ 940510 w 3619883"/>
                <a:gd name="connsiteY63" fmla="*/ 114265 h 4275461"/>
                <a:gd name="connsiteX64" fmla="*/ 1082712 w 3619883"/>
                <a:gd name="connsiteY64" fmla="*/ 144543 h 4275461"/>
                <a:gd name="connsiteX65" fmla="*/ 1205348 w 3619883"/>
                <a:gd name="connsiteY65" fmla="*/ 120753 h 4275461"/>
                <a:gd name="connsiteX66" fmla="*/ 1271764 w 3619883"/>
                <a:gd name="connsiteY66" fmla="*/ 117956 h 4275461"/>
                <a:gd name="connsiteX67" fmla="*/ 1315583 w 3619883"/>
                <a:gd name="connsiteY67" fmla="*/ 125912 h 4275461"/>
                <a:gd name="connsiteX68" fmla="*/ 1359125 w 3619883"/>
                <a:gd name="connsiteY68" fmla="*/ 139761 h 4275461"/>
                <a:gd name="connsiteX69" fmla="*/ 1391919 w 3619883"/>
                <a:gd name="connsiteY69" fmla="*/ 147202 h 4275461"/>
                <a:gd name="connsiteX70" fmla="*/ 1436563 w 3619883"/>
                <a:gd name="connsiteY70" fmla="*/ 137480 h 4275461"/>
                <a:gd name="connsiteX71" fmla="*/ 1471566 w 3619883"/>
                <a:gd name="connsiteY71" fmla="*/ 97777 h 4275461"/>
                <a:gd name="connsiteX72" fmla="*/ 1505739 w 3619883"/>
                <a:gd name="connsiteY72" fmla="*/ 75753 h 4275461"/>
                <a:gd name="connsiteX73" fmla="*/ 1590891 w 3619883"/>
                <a:gd name="connsiteY73" fmla="*/ 144702 h 4275461"/>
                <a:gd name="connsiteX74" fmla="*/ 1625616 w 3619883"/>
                <a:gd name="connsiteY74" fmla="*/ 110893 h 4275461"/>
                <a:gd name="connsiteX75" fmla="*/ 1658964 w 3619883"/>
                <a:gd name="connsiteY75" fmla="*/ 106547 h 4275461"/>
                <a:gd name="connsiteX76" fmla="*/ 1746598 w 3619883"/>
                <a:gd name="connsiteY76" fmla="*/ 122460 h 4275461"/>
                <a:gd name="connsiteX77" fmla="*/ 1811913 w 3619883"/>
                <a:gd name="connsiteY77" fmla="*/ 143234 h 4275461"/>
                <a:gd name="connsiteX78" fmla="*/ 1856557 w 3619883"/>
                <a:gd name="connsiteY78" fmla="*/ 133511 h 4275461"/>
                <a:gd name="connsiteX79" fmla="*/ 2066003 w 3619883"/>
                <a:gd name="connsiteY79" fmla="*/ 143313 h 4275461"/>
                <a:gd name="connsiteX80" fmla="*/ 2177615 w 3619883"/>
                <a:gd name="connsiteY80" fmla="*/ 119007 h 4275461"/>
                <a:gd name="connsiteX81" fmla="*/ 2255883 w 3619883"/>
                <a:gd name="connsiteY81" fmla="*/ 99047 h 4275461"/>
                <a:gd name="connsiteX82" fmla="*/ 2344622 w 3619883"/>
                <a:gd name="connsiteY82" fmla="*/ 91388 h 4275461"/>
                <a:gd name="connsiteX83" fmla="*/ 2455682 w 3619883"/>
                <a:gd name="connsiteY83" fmla="*/ 78869 h 4275461"/>
                <a:gd name="connsiteX84" fmla="*/ 2632609 w 3619883"/>
                <a:gd name="connsiteY84" fmla="*/ 75338 h 4275461"/>
                <a:gd name="connsiteX85" fmla="*/ 2742291 w 3619883"/>
                <a:gd name="connsiteY85" fmla="*/ 92282 h 4275461"/>
                <a:gd name="connsiteX86" fmla="*/ 2851974 w 3619883"/>
                <a:gd name="connsiteY86" fmla="*/ 109227 h 4275461"/>
                <a:gd name="connsiteX87" fmla="*/ 2907643 w 3619883"/>
                <a:gd name="connsiteY87" fmla="*/ 100020 h 4275461"/>
                <a:gd name="connsiteX88" fmla="*/ 2944022 w 3619883"/>
                <a:gd name="connsiteY88" fmla="*/ 30853 h 4275461"/>
                <a:gd name="connsiteX89" fmla="*/ 3022289 w 3619883"/>
                <a:gd name="connsiteY89" fmla="*/ 10893 h 4275461"/>
                <a:gd name="connsiteX90" fmla="*/ 3054807 w 3619883"/>
                <a:gd name="connsiteY90" fmla="*/ 24226 h 4275461"/>
                <a:gd name="connsiteX91" fmla="*/ 3141892 w 3619883"/>
                <a:gd name="connsiteY91" fmla="*/ 51925 h 4275461"/>
                <a:gd name="connsiteX92" fmla="*/ 3185711 w 3619883"/>
                <a:gd name="connsiteY92" fmla="*/ 59881 h 4275461"/>
                <a:gd name="connsiteX93" fmla="*/ 3219056 w 3619883"/>
                <a:gd name="connsiteY93" fmla="*/ 55536 h 4275461"/>
                <a:gd name="connsiteX94" fmla="*/ 3263425 w 3619883"/>
                <a:gd name="connsiteY94" fmla="*/ 51706 h 4275461"/>
                <a:gd name="connsiteX95" fmla="*/ 3296219 w 3619883"/>
                <a:gd name="connsiteY95" fmla="*/ 59147 h 4275461"/>
                <a:gd name="connsiteX96" fmla="*/ 3319094 w 3619883"/>
                <a:gd name="connsiteY96" fmla="*/ 42500 h 4275461"/>
                <a:gd name="connsiteX97" fmla="*/ 3420511 w 3619883"/>
                <a:gd name="connsiteY97" fmla="*/ 0 h 4275461"/>
                <a:gd name="connsiteX98" fmla="*/ 3453305 w 3619883"/>
                <a:gd name="connsiteY98" fmla="*/ 7440 h 4275461"/>
                <a:gd name="connsiteX99" fmla="*/ 3496571 w 3619883"/>
                <a:gd name="connsiteY99" fmla="*/ 27182 h 4275461"/>
                <a:gd name="connsiteX100" fmla="*/ 3602117 w 3619883"/>
                <a:gd name="connsiteY100" fmla="*/ 132521 h 4275461"/>
                <a:gd name="connsiteX101" fmla="*/ 3619883 w 3619883"/>
                <a:gd name="connsiteY101" fmla="*/ 140049 h 4275461"/>
                <a:gd name="connsiteX102" fmla="*/ 3619883 w 3619883"/>
                <a:gd name="connsiteY10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27396 w 3619883"/>
                <a:gd name="connsiteY15" fmla="*/ 4275461 h 4275461"/>
                <a:gd name="connsiteX16" fmla="*/ 1210751 w 3619883"/>
                <a:gd name="connsiteY16" fmla="*/ 4275461 h 4275461"/>
                <a:gd name="connsiteX17" fmla="*/ 1210751 w 3619883"/>
                <a:gd name="connsiteY17" fmla="*/ 4128157 h 4275461"/>
                <a:gd name="connsiteX18" fmla="*/ 1271978 w 3619883"/>
                <a:gd name="connsiteY18" fmla="*/ 4128157 h 4275461"/>
                <a:gd name="connsiteX19" fmla="*/ 1271978 w 3619883"/>
                <a:gd name="connsiteY19" fmla="*/ 3951392 h 4275461"/>
                <a:gd name="connsiteX20" fmla="*/ 1094193 w 3619883"/>
                <a:gd name="connsiteY20" fmla="*/ 3951392 h 4275461"/>
                <a:gd name="connsiteX21" fmla="*/ 1094193 w 3619883"/>
                <a:gd name="connsiteY21" fmla="*/ 4128157 h 4275461"/>
                <a:gd name="connsiteX22" fmla="*/ 1140354 w 3619883"/>
                <a:gd name="connsiteY22" fmla="*/ 4128157 h 4275461"/>
                <a:gd name="connsiteX23" fmla="*/ 1140354 w 3619883"/>
                <a:gd name="connsiteY23" fmla="*/ 4275461 h 4275461"/>
                <a:gd name="connsiteX24" fmla="*/ 953807 w 3619883"/>
                <a:gd name="connsiteY24" fmla="*/ 4275461 h 4275461"/>
                <a:gd name="connsiteX25" fmla="*/ 912215 w 3619883"/>
                <a:gd name="connsiteY25" fmla="*/ 4128157 h 4275461"/>
                <a:gd name="connsiteX26" fmla="*/ 961020 w 3619883"/>
                <a:gd name="connsiteY26" fmla="*/ 4128157 h 4275461"/>
                <a:gd name="connsiteX27" fmla="*/ 961020 w 3619883"/>
                <a:gd name="connsiteY27" fmla="*/ 3951392 h 4275461"/>
                <a:gd name="connsiteX28" fmla="*/ 783235 w 3619883"/>
                <a:gd name="connsiteY28" fmla="*/ 3951392 h 4275461"/>
                <a:gd name="connsiteX29" fmla="*/ 783235 w 3619883"/>
                <a:gd name="connsiteY29" fmla="*/ 4128157 h 4275461"/>
                <a:gd name="connsiteX30" fmla="*/ 871024 w 3619883"/>
                <a:gd name="connsiteY30" fmla="*/ 4128157 h 4275461"/>
                <a:gd name="connsiteX31" fmla="*/ 829432 w 3619883"/>
                <a:gd name="connsiteY31" fmla="*/ 4275461 h 4275461"/>
                <a:gd name="connsiteX32" fmla="*/ 611484 w 3619883"/>
                <a:gd name="connsiteY32" fmla="*/ 4275461 h 4275461"/>
                <a:gd name="connsiteX33" fmla="*/ 621247 w 3619883"/>
                <a:gd name="connsiteY33" fmla="*/ 4128157 h 4275461"/>
                <a:gd name="connsiteX34" fmla="*/ 650062 w 3619883"/>
                <a:gd name="connsiteY34" fmla="*/ 4128157 h 4275461"/>
                <a:gd name="connsiteX35" fmla="*/ 650062 w 3619883"/>
                <a:gd name="connsiteY35" fmla="*/ 3951392 h 4275461"/>
                <a:gd name="connsiteX36" fmla="*/ 472277 w 3619883"/>
                <a:gd name="connsiteY36" fmla="*/ 3951392 h 4275461"/>
                <a:gd name="connsiteX37" fmla="*/ 472277 w 3619883"/>
                <a:gd name="connsiteY37" fmla="*/ 4128157 h 4275461"/>
                <a:gd name="connsiteX38" fmla="*/ 522650 w 3619883"/>
                <a:gd name="connsiteY38" fmla="*/ 4128157 h 4275461"/>
                <a:gd name="connsiteX39" fmla="*/ 573998 w 3619883"/>
                <a:gd name="connsiteY39" fmla="*/ 4275461 h 4275461"/>
                <a:gd name="connsiteX40" fmla="*/ 336164 w 3619883"/>
                <a:gd name="connsiteY40" fmla="*/ 4275461 h 4275461"/>
                <a:gd name="connsiteX41" fmla="*/ 294572 w 3619883"/>
                <a:gd name="connsiteY41" fmla="*/ 4128157 h 4275461"/>
                <a:gd name="connsiteX42" fmla="*/ 339106 w 3619883"/>
                <a:gd name="connsiteY42" fmla="*/ 4128157 h 4275461"/>
                <a:gd name="connsiteX43" fmla="*/ 339106 w 3619883"/>
                <a:gd name="connsiteY43" fmla="*/ 3951392 h 4275461"/>
                <a:gd name="connsiteX44" fmla="*/ 161321 w 3619883"/>
                <a:gd name="connsiteY44" fmla="*/ 3951392 h 4275461"/>
                <a:gd name="connsiteX45" fmla="*/ 161321 w 3619883"/>
                <a:gd name="connsiteY45" fmla="*/ 4128157 h 4275461"/>
                <a:gd name="connsiteX46" fmla="*/ 230914 w 3619883"/>
                <a:gd name="connsiteY46" fmla="*/ 4128157 h 4275461"/>
                <a:gd name="connsiteX47" fmla="*/ 189322 w 3619883"/>
                <a:gd name="connsiteY47" fmla="*/ 4275461 h 4275461"/>
                <a:gd name="connsiteX48" fmla="*/ 0 w 3619883"/>
                <a:gd name="connsiteY48" fmla="*/ 4275461 h 4275461"/>
                <a:gd name="connsiteX49" fmla="*/ 0 w 3619883"/>
                <a:gd name="connsiteY49" fmla="*/ 42229 h 4275461"/>
                <a:gd name="connsiteX50" fmla="*/ 42464 w 3619883"/>
                <a:gd name="connsiteY50" fmla="*/ 40518 h 4275461"/>
                <a:gd name="connsiteX51" fmla="*/ 137733 w 3619883"/>
                <a:gd name="connsiteY51" fmla="*/ 35355 h 4275461"/>
                <a:gd name="connsiteX52" fmla="*/ 270565 w 3619883"/>
                <a:gd name="connsiteY52" fmla="*/ 29759 h 4275461"/>
                <a:gd name="connsiteX53" fmla="*/ 479734 w 3619883"/>
                <a:gd name="connsiteY53" fmla="*/ 45455 h 4275461"/>
                <a:gd name="connsiteX54" fmla="*/ 524103 w 3619883"/>
                <a:gd name="connsiteY54" fmla="*/ 41625 h 4275461"/>
                <a:gd name="connsiteX55" fmla="*/ 624416 w 3619883"/>
                <a:gd name="connsiteY55" fmla="*/ 22696 h 4275461"/>
                <a:gd name="connsiteX56" fmla="*/ 657762 w 3619883"/>
                <a:gd name="connsiteY56" fmla="*/ 18351 h 4275461"/>
                <a:gd name="connsiteX57" fmla="*/ 690557 w 3619883"/>
                <a:gd name="connsiteY57" fmla="*/ 25792 h 4275461"/>
                <a:gd name="connsiteX58" fmla="*/ 745123 w 3619883"/>
                <a:gd name="connsiteY58" fmla="*/ 40157 h 4275461"/>
                <a:gd name="connsiteX59" fmla="*/ 789493 w 3619883"/>
                <a:gd name="connsiteY59" fmla="*/ 36327 h 4275461"/>
                <a:gd name="connsiteX60" fmla="*/ 854255 w 3619883"/>
                <a:gd name="connsiteY60" fmla="*/ 68887 h 4275461"/>
                <a:gd name="connsiteX61" fmla="*/ 897520 w 3619883"/>
                <a:gd name="connsiteY61" fmla="*/ 88629 h 4275461"/>
                <a:gd name="connsiteX62" fmla="*/ 940510 w 3619883"/>
                <a:gd name="connsiteY62" fmla="*/ 114265 h 4275461"/>
                <a:gd name="connsiteX63" fmla="*/ 1082712 w 3619883"/>
                <a:gd name="connsiteY63" fmla="*/ 144543 h 4275461"/>
                <a:gd name="connsiteX64" fmla="*/ 1205348 w 3619883"/>
                <a:gd name="connsiteY64" fmla="*/ 120753 h 4275461"/>
                <a:gd name="connsiteX65" fmla="*/ 1271764 w 3619883"/>
                <a:gd name="connsiteY65" fmla="*/ 117956 h 4275461"/>
                <a:gd name="connsiteX66" fmla="*/ 1315583 w 3619883"/>
                <a:gd name="connsiteY66" fmla="*/ 125912 h 4275461"/>
                <a:gd name="connsiteX67" fmla="*/ 1359125 w 3619883"/>
                <a:gd name="connsiteY67" fmla="*/ 139761 h 4275461"/>
                <a:gd name="connsiteX68" fmla="*/ 1391919 w 3619883"/>
                <a:gd name="connsiteY68" fmla="*/ 147202 h 4275461"/>
                <a:gd name="connsiteX69" fmla="*/ 1436563 w 3619883"/>
                <a:gd name="connsiteY69" fmla="*/ 137480 h 4275461"/>
                <a:gd name="connsiteX70" fmla="*/ 1471566 w 3619883"/>
                <a:gd name="connsiteY70" fmla="*/ 97777 h 4275461"/>
                <a:gd name="connsiteX71" fmla="*/ 1505739 w 3619883"/>
                <a:gd name="connsiteY71" fmla="*/ 75753 h 4275461"/>
                <a:gd name="connsiteX72" fmla="*/ 1590891 w 3619883"/>
                <a:gd name="connsiteY72" fmla="*/ 144702 h 4275461"/>
                <a:gd name="connsiteX73" fmla="*/ 1625616 w 3619883"/>
                <a:gd name="connsiteY73" fmla="*/ 110893 h 4275461"/>
                <a:gd name="connsiteX74" fmla="*/ 1658964 w 3619883"/>
                <a:gd name="connsiteY74" fmla="*/ 106547 h 4275461"/>
                <a:gd name="connsiteX75" fmla="*/ 1746598 w 3619883"/>
                <a:gd name="connsiteY75" fmla="*/ 122460 h 4275461"/>
                <a:gd name="connsiteX76" fmla="*/ 1811913 w 3619883"/>
                <a:gd name="connsiteY76" fmla="*/ 143234 h 4275461"/>
                <a:gd name="connsiteX77" fmla="*/ 1856557 w 3619883"/>
                <a:gd name="connsiteY77" fmla="*/ 133511 h 4275461"/>
                <a:gd name="connsiteX78" fmla="*/ 2066003 w 3619883"/>
                <a:gd name="connsiteY78" fmla="*/ 143313 h 4275461"/>
                <a:gd name="connsiteX79" fmla="*/ 2177615 w 3619883"/>
                <a:gd name="connsiteY79" fmla="*/ 119007 h 4275461"/>
                <a:gd name="connsiteX80" fmla="*/ 2255883 w 3619883"/>
                <a:gd name="connsiteY80" fmla="*/ 99047 h 4275461"/>
                <a:gd name="connsiteX81" fmla="*/ 2344622 w 3619883"/>
                <a:gd name="connsiteY81" fmla="*/ 91388 h 4275461"/>
                <a:gd name="connsiteX82" fmla="*/ 2455682 w 3619883"/>
                <a:gd name="connsiteY82" fmla="*/ 78869 h 4275461"/>
                <a:gd name="connsiteX83" fmla="*/ 2632609 w 3619883"/>
                <a:gd name="connsiteY83" fmla="*/ 75338 h 4275461"/>
                <a:gd name="connsiteX84" fmla="*/ 2742291 w 3619883"/>
                <a:gd name="connsiteY84" fmla="*/ 92282 h 4275461"/>
                <a:gd name="connsiteX85" fmla="*/ 2851974 w 3619883"/>
                <a:gd name="connsiteY85" fmla="*/ 109227 h 4275461"/>
                <a:gd name="connsiteX86" fmla="*/ 2907643 w 3619883"/>
                <a:gd name="connsiteY86" fmla="*/ 100020 h 4275461"/>
                <a:gd name="connsiteX87" fmla="*/ 2944022 w 3619883"/>
                <a:gd name="connsiteY87" fmla="*/ 30853 h 4275461"/>
                <a:gd name="connsiteX88" fmla="*/ 3022289 w 3619883"/>
                <a:gd name="connsiteY88" fmla="*/ 10893 h 4275461"/>
                <a:gd name="connsiteX89" fmla="*/ 3054807 w 3619883"/>
                <a:gd name="connsiteY89" fmla="*/ 24226 h 4275461"/>
                <a:gd name="connsiteX90" fmla="*/ 3141892 w 3619883"/>
                <a:gd name="connsiteY90" fmla="*/ 51925 h 4275461"/>
                <a:gd name="connsiteX91" fmla="*/ 3185711 w 3619883"/>
                <a:gd name="connsiteY91" fmla="*/ 59881 h 4275461"/>
                <a:gd name="connsiteX92" fmla="*/ 3219056 w 3619883"/>
                <a:gd name="connsiteY92" fmla="*/ 55536 h 4275461"/>
                <a:gd name="connsiteX93" fmla="*/ 3263425 w 3619883"/>
                <a:gd name="connsiteY93" fmla="*/ 51706 h 4275461"/>
                <a:gd name="connsiteX94" fmla="*/ 3296219 w 3619883"/>
                <a:gd name="connsiteY94" fmla="*/ 59147 h 4275461"/>
                <a:gd name="connsiteX95" fmla="*/ 3319094 w 3619883"/>
                <a:gd name="connsiteY95" fmla="*/ 42500 h 4275461"/>
                <a:gd name="connsiteX96" fmla="*/ 3420511 w 3619883"/>
                <a:gd name="connsiteY96" fmla="*/ 0 h 4275461"/>
                <a:gd name="connsiteX97" fmla="*/ 3453305 w 3619883"/>
                <a:gd name="connsiteY97" fmla="*/ 7440 h 4275461"/>
                <a:gd name="connsiteX98" fmla="*/ 3496571 w 3619883"/>
                <a:gd name="connsiteY98" fmla="*/ 27182 h 4275461"/>
                <a:gd name="connsiteX99" fmla="*/ 3602117 w 3619883"/>
                <a:gd name="connsiteY99" fmla="*/ 132521 h 4275461"/>
                <a:gd name="connsiteX100" fmla="*/ 3619883 w 3619883"/>
                <a:gd name="connsiteY100" fmla="*/ 140049 h 4275461"/>
                <a:gd name="connsiteX101" fmla="*/ 3619883 w 3619883"/>
                <a:gd name="connsiteY10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10751 w 3619883"/>
                <a:gd name="connsiteY16" fmla="*/ 4128157 h 4275461"/>
                <a:gd name="connsiteX17" fmla="*/ 1271978 w 3619883"/>
                <a:gd name="connsiteY17" fmla="*/ 4128157 h 4275461"/>
                <a:gd name="connsiteX18" fmla="*/ 1271978 w 3619883"/>
                <a:gd name="connsiteY18" fmla="*/ 3951392 h 4275461"/>
                <a:gd name="connsiteX19" fmla="*/ 1094193 w 3619883"/>
                <a:gd name="connsiteY19" fmla="*/ 3951392 h 4275461"/>
                <a:gd name="connsiteX20" fmla="*/ 1094193 w 3619883"/>
                <a:gd name="connsiteY20" fmla="*/ 4128157 h 4275461"/>
                <a:gd name="connsiteX21" fmla="*/ 1140354 w 3619883"/>
                <a:gd name="connsiteY21" fmla="*/ 4128157 h 4275461"/>
                <a:gd name="connsiteX22" fmla="*/ 1140354 w 3619883"/>
                <a:gd name="connsiteY22" fmla="*/ 4275461 h 4275461"/>
                <a:gd name="connsiteX23" fmla="*/ 953807 w 3619883"/>
                <a:gd name="connsiteY23" fmla="*/ 4275461 h 4275461"/>
                <a:gd name="connsiteX24" fmla="*/ 912215 w 3619883"/>
                <a:gd name="connsiteY24" fmla="*/ 4128157 h 4275461"/>
                <a:gd name="connsiteX25" fmla="*/ 961020 w 3619883"/>
                <a:gd name="connsiteY25" fmla="*/ 4128157 h 4275461"/>
                <a:gd name="connsiteX26" fmla="*/ 961020 w 3619883"/>
                <a:gd name="connsiteY26" fmla="*/ 3951392 h 4275461"/>
                <a:gd name="connsiteX27" fmla="*/ 783235 w 3619883"/>
                <a:gd name="connsiteY27" fmla="*/ 3951392 h 4275461"/>
                <a:gd name="connsiteX28" fmla="*/ 783235 w 3619883"/>
                <a:gd name="connsiteY28" fmla="*/ 4128157 h 4275461"/>
                <a:gd name="connsiteX29" fmla="*/ 871024 w 3619883"/>
                <a:gd name="connsiteY29" fmla="*/ 4128157 h 4275461"/>
                <a:gd name="connsiteX30" fmla="*/ 829432 w 3619883"/>
                <a:gd name="connsiteY30" fmla="*/ 4275461 h 4275461"/>
                <a:gd name="connsiteX31" fmla="*/ 611484 w 3619883"/>
                <a:gd name="connsiteY31" fmla="*/ 4275461 h 4275461"/>
                <a:gd name="connsiteX32" fmla="*/ 621247 w 3619883"/>
                <a:gd name="connsiteY32" fmla="*/ 4128157 h 4275461"/>
                <a:gd name="connsiteX33" fmla="*/ 650062 w 3619883"/>
                <a:gd name="connsiteY33" fmla="*/ 4128157 h 4275461"/>
                <a:gd name="connsiteX34" fmla="*/ 650062 w 3619883"/>
                <a:gd name="connsiteY34" fmla="*/ 3951392 h 4275461"/>
                <a:gd name="connsiteX35" fmla="*/ 472277 w 3619883"/>
                <a:gd name="connsiteY35" fmla="*/ 3951392 h 4275461"/>
                <a:gd name="connsiteX36" fmla="*/ 472277 w 3619883"/>
                <a:gd name="connsiteY36" fmla="*/ 4128157 h 4275461"/>
                <a:gd name="connsiteX37" fmla="*/ 522650 w 3619883"/>
                <a:gd name="connsiteY37" fmla="*/ 4128157 h 4275461"/>
                <a:gd name="connsiteX38" fmla="*/ 573998 w 3619883"/>
                <a:gd name="connsiteY38" fmla="*/ 4275461 h 4275461"/>
                <a:gd name="connsiteX39" fmla="*/ 336164 w 3619883"/>
                <a:gd name="connsiteY39" fmla="*/ 4275461 h 4275461"/>
                <a:gd name="connsiteX40" fmla="*/ 294572 w 3619883"/>
                <a:gd name="connsiteY40" fmla="*/ 4128157 h 4275461"/>
                <a:gd name="connsiteX41" fmla="*/ 339106 w 3619883"/>
                <a:gd name="connsiteY41" fmla="*/ 4128157 h 4275461"/>
                <a:gd name="connsiteX42" fmla="*/ 339106 w 3619883"/>
                <a:gd name="connsiteY42" fmla="*/ 3951392 h 4275461"/>
                <a:gd name="connsiteX43" fmla="*/ 161321 w 3619883"/>
                <a:gd name="connsiteY43" fmla="*/ 3951392 h 4275461"/>
                <a:gd name="connsiteX44" fmla="*/ 161321 w 3619883"/>
                <a:gd name="connsiteY44" fmla="*/ 4128157 h 4275461"/>
                <a:gd name="connsiteX45" fmla="*/ 230914 w 3619883"/>
                <a:gd name="connsiteY45" fmla="*/ 4128157 h 4275461"/>
                <a:gd name="connsiteX46" fmla="*/ 189322 w 3619883"/>
                <a:gd name="connsiteY46" fmla="*/ 4275461 h 4275461"/>
                <a:gd name="connsiteX47" fmla="*/ 0 w 3619883"/>
                <a:gd name="connsiteY47" fmla="*/ 4275461 h 4275461"/>
                <a:gd name="connsiteX48" fmla="*/ 0 w 3619883"/>
                <a:gd name="connsiteY48" fmla="*/ 42229 h 4275461"/>
                <a:gd name="connsiteX49" fmla="*/ 42464 w 3619883"/>
                <a:gd name="connsiteY49" fmla="*/ 40518 h 4275461"/>
                <a:gd name="connsiteX50" fmla="*/ 137733 w 3619883"/>
                <a:gd name="connsiteY50" fmla="*/ 35355 h 4275461"/>
                <a:gd name="connsiteX51" fmla="*/ 270565 w 3619883"/>
                <a:gd name="connsiteY51" fmla="*/ 29759 h 4275461"/>
                <a:gd name="connsiteX52" fmla="*/ 479734 w 3619883"/>
                <a:gd name="connsiteY52" fmla="*/ 45455 h 4275461"/>
                <a:gd name="connsiteX53" fmla="*/ 524103 w 3619883"/>
                <a:gd name="connsiteY53" fmla="*/ 41625 h 4275461"/>
                <a:gd name="connsiteX54" fmla="*/ 624416 w 3619883"/>
                <a:gd name="connsiteY54" fmla="*/ 22696 h 4275461"/>
                <a:gd name="connsiteX55" fmla="*/ 657762 w 3619883"/>
                <a:gd name="connsiteY55" fmla="*/ 18351 h 4275461"/>
                <a:gd name="connsiteX56" fmla="*/ 690557 w 3619883"/>
                <a:gd name="connsiteY56" fmla="*/ 25792 h 4275461"/>
                <a:gd name="connsiteX57" fmla="*/ 745123 w 3619883"/>
                <a:gd name="connsiteY57" fmla="*/ 40157 h 4275461"/>
                <a:gd name="connsiteX58" fmla="*/ 789493 w 3619883"/>
                <a:gd name="connsiteY58" fmla="*/ 36327 h 4275461"/>
                <a:gd name="connsiteX59" fmla="*/ 854255 w 3619883"/>
                <a:gd name="connsiteY59" fmla="*/ 68887 h 4275461"/>
                <a:gd name="connsiteX60" fmla="*/ 897520 w 3619883"/>
                <a:gd name="connsiteY60" fmla="*/ 88629 h 4275461"/>
                <a:gd name="connsiteX61" fmla="*/ 940510 w 3619883"/>
                <a:gd name="connsiteY61" fmla="*/ 114265 h 4275461"/>
                <a:gd name="connsiteX62" fmla="*/ 1082712 w 3619883"/>
                <a:gd name="connsiteY62" fmla="*/ 144543 h 4275461"/>
                <a:gd name="connsiteX63" fmla="*/ 1205348 w 3619883"/>
                <a:gd name="connsiteY63" fmla="*/ 120753 h 4275461"/>
                <a:gd name="connsiteX64" fmla="*/ 1271764 w 3619883"/>
                <a:gd name="connsiteY64" fmla="*/ 117956 h 4275461"/>
                <a:gd name="connsiteX65" fmla="*/ 1315583 w 3619883"/>
                <a:gd name="connsiteY65" fmla="*/ 125912 h 4275461"/>
                <a:gd name="connsiteX66" fmla="*/ 1359125 w 3619883"/>
                <a:gd name="connsiteY66" fmla="*/ 139761 h 4275461"/>
                <a:gd name="connsiteX67" fmla="*/ 1391919 w 3619883"/>
                <a:gd name="connsiteY67" fmla="*/ 147202 h 4275461"/>
                <a:gd name="connsiteX68" fmla="*/ 1436563 w 3619883"/>
                <a:gd name="connsiteY68" fmla="*/ 137480 h 4275461"/>
                <a:gd name="connsiteX69" fmla="*/ 1471566 w 3619883"/>
                <a:gd name="connsiteY69" fmla="*/ 97777 h 4275461"/>
                <a:gd name="connsiteX70" fmla="*/ 1505739 w 3619883"/>
                <a:gd name="connsiteY70" fmla="*/ 75753 h 4275461"/>
                <a:gd name="connsiteX71" fmla="*/ 1590891 w 3619883"/>
                <a:gd name="connsiteY71" fmla="*/ 144702 h 4275461"/>
                <a:gd name="connsiteX72" fmla="*/ 1625616 w 3619883"/>
                <a:gd name="connsiteY72" fmla="*/ 110893 h 4275461"/>
                <a:gd name="connsiteX73" fmla="*/ 1658964 w 3619883"/>
                <a:gd name="connsiteY73" fmla="*/ 106547 h 4275461"/>
                <a:gd name="connsiteX74" fmla="*/ 1746598 w 3619883"/>
                <a:gd name="connsiteY74" fmla="*/ 122460 h 4275461"/>
                <a:gd name="connsiteX75" fmla="*/ 1811913 w 3619883"/>
                <a:gd name="connsiteY75" fmla="*/ 143234 h 4275461"/>
                <a:gd name="connsiteX76" fmla="*/ 1856557 w 3619883"/>
                <a:gd name="connsiteY76" fmla="*/ 133511 h 4275461"/>
                <a:gd name="connsiteX77" fmla="*/ 2066003 w 3619883"/>
                <a:gd name="connsiteY77" fmla="*/ 143313 h 4275461"/>
                <a:gd name="connsiteX78" fmla="*/ 2177615 w 3619883"/>
                <a:gd name="connsiteY78" fmla="*/ 119007 h 4275461"/>
                <a:gd name="connsiteX79" fmla="*/ 2255883 w 3619883"/>
                <a:gd name="connsiteY79" fmla="*/ 99047 h 4275461"/>
                <a:gd name="connsiteX80" fmla="*/ 2344622 w 3619883"/>
                <a:gd name="connsiteY80" fmla="*/ 91388 h 4275461"/>
                <a:gd name="connsiteX81" fmla="*/ 2455682 w 3619883"/>
                <a:gd name="connsiteY81" fmla="*/ 78869 h 4275461"/>
                <a:gd name="connsiteX82" fmla="*/ 2632609 w 3619883"/>
                <a:gd name="connsiteY82" fmla="*/ 75338 h 4275461"/>
                <a:gd name="connsiteX83" fmla="*/ 2742291 w 3619883"/>
                <a:gd name="connsiteY83" fmla="*/ 92282 h 4275461"/>
                <a:gd name="connsiteX84" fmla="*/ 2851974 w 3619883"/>
                <a:gd name="connsiteY84" fmla="*/ 109227 h 4275461"/>
                <a:gd name="connsiteX85" fmla="*/ 2907643 w 3619883"/>
                <a:gd name="connsiteY85" fmla="*/ 100020 h 4275461"/>
                <a:gd name="connsiteX86" fmla="*/ 2944022 w 3619883"/>
                <a:gd name="connsiteY86" fmla="*/ 30853 h 4275461"/>
                <a:gd name="connsiteX87" fmla="*/ 3022289 w 3619883"/>
                <a:gd name="connsiteY87" fmla="*/ 10893 h 4275461"/>
                <a:gd name="connsiteX88" fmla="*/ 3054807 w 3619883"/>
                <a:gd name="connsiteY88" fmla="*/ 24226 h 4275461"/>
                <a:gd name="connsiteX89" fmla="*/ 3141892 w 3619883"/>
                <a:gd name="connsiteY89" fmla="*/ 51925 h 4275461"/>
                <a:gd name="connsiteX90" fmla="*/ 3185711 w 3619883"/>
                <a:gd name="connsiteY90" fmla="*/ 59881 h 4275461"/>
                <a:gd name="connsiteX91" fmla="*/ 3219056 w 3619883"/>
                <a:gd name="connsiteY91" fmla="*/ 55536 h 4275461"/>
                <a:gd name="connsiteX92" fmla="*/ 3263425 w 3619883"/>
                <a:gd name="connsiteY92" fmla="*/ 51706 h 4275461"/>
                <a:gd name="connsiteX93" fmla="*/ 3296219 w 3619883"/>
                <a:gd name="connsiteY93" fmla="*/ 59147 h 4275461"/>
                <a:gd name="connsiteX94" fmla="*/ 3319094 w 3619883"/>
                <a:gd name="connsiteY94" fmla="*/ 42500 h 4275461"/>
                <a:gd name="connsiteX95" fmla="*/ 3420511 w 3619883"/>
                <a:gd name="connsiteY95" fmla="*/ 0 h 4275461"/>
                <a:gd name="connsiteX96" fmla="*/ 3453305 w 3619883"/>
                <a:gd name="connsiteY96" fmla="*/ 7440 h 4275461"/>
                <a:gd name="connsiteX97" fmla="*/ 3496571 w 3619883"/>
                <a:gd name="connsiteY97" fmla="*/ 27182 h 4275461"/>
                <a:gd name="connsiteX98" fmla="*/ 3602117 w 3619883"/>
                <a:gd name="connsiteY98" fmla="*/ 132521 h 4275461"/>
                <a:gd name="connsiteX99" fmla="*/ 3619883 w 3619883"/>
                <a:gd name="connsiteY99" fmla="*/ 140049 h 4275461"/>
                <a:gd name="connsiteX100" fmla="*/ 3619883 w 3619883"/>
                <a:gd name="connsiteY10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71978 w 3619883"/>
                <a:gd name="connsiteY16" fmla="*/ 4128157 h 4275461"/>
                <a:gd name="connsiteX17" fmla="*/ 1271978 w 3619883"/>
                <a:gd name="connsiteY17" fmla="*/ 3951392 h 4275461"/>
                <a:gd name="connsiteX18" fmla="*/ 1094193 w 3619883"/>
                <a:gd name="connsiteY18" fmla="*/ 3951392 h 4275461"/>
                <a:gd name="connsiteX19" fmla="*/ 1094193 w 3619883"/>
                <a:gd name="connsiteY19" fmla="*/ 4128157 h 4275461"/>
                <a:gd name="connsiteX20" fmla="*/ 1140354 w 3619883"/>
                <a:gd name="connsiteY20" fmla="*/ 4128157 h 4275461"/>
                <a:gd name="connsiteX21" fmla="*/ 1140354 w 3619883"/>
                <a:gd name="connsiteY21" fmla="*/ 4275461 h 4275461"/>
                <a:gd name="connsiteX22" fmla="*/ 953807 w 3619883"/>
                <a:gd name="connsiteY22" fmla="*/ 4275461 h 4275461"/>
                <a:gd name="connsiteX23" fmla="*/ 912215 w 3619883"/>
                <a:gd name="connsiteY23" fmla="*/ 4128157 h 4275461"/>
                <a:gd name="connsiteX24" fmla="*/ 961020 w 3619883"/>
                <a:gd name="connsiteY24" fmla="*/ 4128157 h 4275461"/>
                <a:gd name="connsiteX25" fmla="*/ 961020 w 3619883"/>
                <a:gd name="connsiteY25" fmla="*/ 3951392 h 4275461"/>
                <a:gd name="connsiteX26" fmla="*/ 783235 w 3619883"/>
                <a:gd name="connsiteY26" fmla="*/ 3951392 h 4275461"/>
                <a:gd name="connsiteX27" fmla="*/ 783235 w 3619883"/>
                <a:gd name="connsiteY27" fmla="*/ 4128157 h 4275461"/>
                <a:gd name="connsiteX28" fmla="*/ 871024 w 3619883"/>
                <a:gd name="connsiteY28" fmla="*/ 4128157 h 4275461"/>
                <a:gd name="connsiteX29" fmla="*/ 829432 w 3619883"/>
                <a:gd name="connsiteY29" fmla="*/ 4275461 h 4275461"/>
                <a:gd name="connsiteX30" fmla="*/ 611484 w 3619883"/>
                <a:gd name="connsiteY30" fmla="*/ 4275461 h 4275461"/>
                <a:gd name="connsiteX31" fmla="*/ 621247 w 3619883"/>
                <a:gd name="connsiteY31" fmla="*/ 4128157 h 4275461"/>
                <a:gd name="connsiteX32" fmla="*/ 650062 w 3619883"/>
                <a:gd name="connsiteY32" fmla="*/ 4128157 h 4275461"/>
                <a:gd name="connsiteX33" fmla="*/ 650062 w 3619883"/>
                <a:gd name="connsiteY33" fmla="*/ 3951392 h 4275461"/>
                <a:gd name="connsiteX34" fmla="*/ 472277 w 3619883"/>
                <a:gd name="connsiteY34" fmla="*/ 3951392 h 4275461"/>
                <a:gd name="connsiteX35" fmla="*/ 472277 w 3619883"/>
                <a:gd name="connsiteY35" fmla="*/ 4128157 h 4275461"/>
                <a:gd name="connsiteX36" fmla="*/ 522650 w 3619883"/>
                <a:gd name="connsiteY36" fmla="*/ 4128157 h 4275461"/>
                <a:gd name="connsiteX37" fmla="*/ 573998 w 3619883"/>
                <a:gd name="connsiteY37" fmla="*/ 4275461 h 4275461"/>
                <a:gd name="connsiteX38" fmla="*/ 336164 w 3619883"/>
                <a:gd name="connsiteY38" fmla="*/ 4275461 h 4275461"/>
                <a:gd name="connsiteX39" fmla="*/ 294572 w 3619883"/>
                <a:gd name="connsiteY39" fmla="*/ 4128157 h 4275461"/>
                <a:gd name="connsiteX40" fmla="*/ 339106 w 3619883"/>
                <a:gd name="connsiteY40" fmla="*/ 4128157 h 4275461"/>
                <a:gd name="connsiteX41" fmla="*/ 339106 w 3619883"/>
                <a:gd name="connsiteY41" fmla="*/ 3951392 h 4275461"/>
                <a:gd name="connsiteX42" fmla="*/ 161321 w 3619883"/>
                <a:gd name="connsiteY42" fmla="*/ 3951392 h 4275461"/>
                <a:gd name="connsiteX43" fmla="*/ 161321 w 3619883"/>
                <a:gd name="connsiteY43" fmla="*/ 4128157 h 4275461"/>
                <a:gd name="connsiteX44" fmla="*/ 230914 w 3619883"/>
                <a:gd name="connsiteY44" fmla="*/ 4128157 h 4275461"/>
                <a:gd name="connsiteX45" fmla="*/ 189322 w 3619883"/>
                <a:gd name="connsiteY45" fmla="*/ 4275461 h 4275461"/>
                <a:gd name="connsiteX46" fmla="*/ 0 w 3619883"/>
                <a:gd name="connsiteY46" fmla="*/ 4275461 h 4275461"/>
                <a:gd name="connsiteX47" fmla="*/ 0 w 3619883"/>
                <a:gd name="connsiteY47" fmla="*/ 42229 h 4275461"/>
                <a:gd name="connsiteX48" fmla="*/ 42464 w 3619883"/>
                <a:gd name="connsiteY48" fmla="*/ 40518 h 4275461"/>
                <a:gd name="connsiteX49" fmla="*/ 137733 w 3619883"/>
                <a:gd name="connsiteY49" fmla="*/ 35355 h 4275461"/>
                <a:gd name="connsiteX50" fmla="*/ 270565 w 3619883"/>
                <a:gd name="connsiteY50" fmla="*/ 29759 h 4275461"/>
                <a:gd name="connsiteX51" fmla="*/ 479734 w 3619883"/>
                <a:gd name="connsiteY51" fmla="*/ 45455 h 4275461"/>
                <a:gd name="connsiteX52" fmla="*/ 524103 w 3619883"/>
                <a:gd name="connsiteY52" fmla="*/ 41625 h 4275461"/>
                <a:gd name="connsiteX53" fmla="*/ 624416 w 3619883"/>
                <a:gd name="connsiteY53" fmla="*/ 22696 h 4275461"/>
                <a:gd name="connsiteX54" fmla="*/ 657762 w 3619883"/>
                <a:gd name="connsiteY54" fmla="*/ 18351 h 4275461"/>
                <a:gd name="connsiteX55" fmla="*/ 690557 w 3619883"/>
                <a:gd name="connsiteY55" fmla="*/ 25792 h 4275461"/>
                <a:gd name="connsiteX56" fmla="*/ 745123 w 3619883"/>
                <a:gd name="connsiteY56" fmla="*/ 40157 h 4275461"/>
                <a:gd name="connsiteX57" fmla="*/ 789493 w 3619883"/>
                <a:gd name="connsiteY57" fmla="*/ 36327 h 4275461"/>
                <a:gd name="connsiteX58" fmla="*/ 854255 w 3619883"/>
                <a:gd name="connsiteY58" fmla="*/ 68887 h 4275461"/>
                <a:gd name="connsiteX59" fmla="*/ 897520 w 3619883"/>
                <a:gd name="connsiteY59" fmla="*/ 88629 h 4275461"/>
                <a:gd name="connsiteX60" fmla="*/ 940510 w 3619883"/>
                <a:gd name="connsiteY60" fmla="*/ 114265 h 4275461"/>
                <a:gd name="connsiteX61" fmla="*/ 1082712 w 3619883"/>
                <a:gd name="connsiteY61" fmla="*/ 144543 h 4275461"/>
                <a:gd name="connsiteX62" fmla="*/ 1205348 w 3619883"/>
                <a:gd name="connsiteY62" fmla="*/ 120753 h 4275461"/>
                <a:gd name="connsiteX63" fmla="*/ 1271764 w 3619883"/>
                <a:gd name="connsiteY63" fmla="*/ 117956 h 4275461"/>
                <a:gd name="connsiteX64" fmla="*/ 1315583 w 3619883"/>
                <a:gd name="connsiteY64" fmla="*/ 125912 h 4275461"/>
                <a:gd name="connsiteX65" fmla="*/ 1359125 w 3619883"/>
                <a:gd name="connsiteY65" fmla="*/ 139761 h 4275461"/>
                <a:gd name="connsiteX66" fmla="*/ 1391919 w 3619883"/>
                <a:gd name="connsiteY66" fmla="*/ 147202 h 4275461"/>
                <a:gd name="connsiteX67" fmla="*/ 1436563 w 3619883"/>
                <a:gd name="connsiteY67" fmla="*/ 137480 h 4275461"/>
                <a:gd name="connsiteX68" fmla="*/ 1471566 w 3619883"/>
                <a:gd name="connsiteY68" fmla="*/ 97777 h 4275461"/>
                <a:gd name="connsiteX69" fmla="*/ 1505739 w 3619883"/>
                <a:gd name="connsiteY69" fmla="*/ 75753 h 4275461"/>
                <a:gd name="connsiteX70" fmla="*/ 1590891 w 3619883"/>
                <a:gd name="connsiteY70" fmla="*/ 144702 h 4275461"/>
                <a:gd name="connsiteX71" fmla="*/ 1625616 w 3619883"/>
                <a:gd name="connsiteY71" fmla="*/ 110893 h 4275461"/>
                <a:gd name="connsiteX72" fmla="*/ 1658964 w 3619883"/>
                <a:gd name="connsiteY72" fmla="*/ 106547 h 4275461"/>
                <a:gd name="connsiteX73" fmla="*/ 1746598 w 3619883"/>
                <a:gd name="connsiteY73" fmla="*/ 122460 h 4275461"/>
                <a:gd name="connsiteX74" fmla="*/ 1811913 w 3619883"/>
                <a:gd name="connsiteY74" fmla="*/ 143234 h 4275461"/>
                <a:gd name="connsiteX75" fmla="*/ 1856557 w 3619883"/>
                <a:gd name="connsiteY75" fmla="*/ 133511 h 4275461"/>
                <a:gd name="connsiteX76" fmla="*/ 2066003 w 3619883"/>
                <a:gd name="connsiteY76" fmla="*/ 143313 h 4275461"/>
                <a:gd name="connsiteX77" fmla="*/ 2177615 w 3619883"/>
                <a:gd name="connsiteY77" fmla="*/ 119007 h 4275461"/>
                <a:gd name="connsiteX78" fmla="*/ 2255883 w 3619883"/>
                <a:gd name="connsiteY78" fmla="*/ 99047 h 4275461"/>
                <a:gd name="connsiteX79" fmla="*/ 2344622 w 3619883"/>
                <a:gd name="connsiteY79" fmla="*/ 91388 h 4275461"/>
                <a:gd name="connsiteX80" fmla="*/ 2455682 w 3619883"/>
                <a:gd name="connsiteY80" fmla="*/ 78869 h 4275461"/>
                <a:gd name="connsiteX81" fmla="*/ 2632609 w 3619883"/>
                <a:gd name="connsiteY81" fmla="*/ 75338 h 4275461"/>
                <a:gd name="connsiteX82" fmla="*/ 2742291 w 3619883"/>
                <a:gd name="connsiteY82" fmla="*/ 92282 h 4275461"/>
                <a:gd name="connsiteX83" fmla="*/ 2851974 w 3619883"/>
                <a:gd name="connsiteY83" fmla="*/ 109227 h 4275461"/>
                <a:gd name="connsiteX84" fmla="*/ 2907643 w 3619883"/>
                <a:gd name="connsiteY84" fmla="*/ 100020 h 4275461"/>
                <a:gd name="connsiteX85" fmla="*/ 2944022 w 3619883"/>
                <a:gd name="connsiteY85" fmla="*/ 30853 h 4275461"/>
                <a:gd name="connsiteX86" fmla="*/ 3022289 w 3619883"/>
                <a:gd name="connsiteY86" fmla="*/ 10893 h 4275461"/>
                <a:gd name="connsiteX87" fmla="*/ 3054807 w 3619883"/>
                <a:gd name="connsiteY87" fmla="*/ 24226 h 4275461"/>
                <a:gd name="connsiteX88" fmla="*/ 3141892 w 3619883"/>
                <a:gd name="connsiteY88" fmla="*/ 51925 h 4275461"/>
                <a:gd name="connsiteX89" fmla="*/ 3185711 w 3619883"/>
                <a:gd name="connsiteY89" fmla="*/ 59881 h 4275461"/>
                <a:gd name="connsiteX90" fmla="*/ 3219056 w 3619883"/>
                <a:gd name="connsiteY90" fmla="*/ 55536 h 4275461"/>
                <a:gd name="connsiteX91" fmla="*/ 3263425 w 3619883"/>
                <a:gd name="connsiteY91" fmla="*/ 51706 h 4275461"/>
                <a:gd name="connsiteX92" fmla="*/ 3296219 w 3619883"/>
                <a:gd name="connsiteY92" fmla="*/ 59147 h 4275461"/>
                <a:gd name="connsiteX93" fmla="*/ 3319094 w 3619883"/>
                <a:gd name="connsiteY93" fmla="*/ 42500 h 4275461"/>
                <a:gd name="connsiteX94" fmla="*/ 3420511 w 3619883"/>
                <a:gd name="connsiteY94" fmla="*/ 0 h 4275461"/>
                <a:gd name="connsiteX95" fmla="*/ 3453305 w 3619883"/>
                <a:gd name="connsiteY95" fmla="*/ 7440 h 4275461"/>
                <a:gd name="connsiteX96" fmla="*/ 3496571 w 3619883"/>
                <a:gd name="connsiteY96" fmla="*/ 27182 h 4275461"/>
                <a:gd name="connsiteX97" fmla="*/ 3602117 w 3619883"/>
                <a:gd name="connsiteY97" fmla="*/ 132521 h 4275461"/>
                <a:gd name="connsiteX98" fmla="*/ 3619883 w 3619883"/>
                <a:gd name="connsiteY98" fmla="*/ 140049 h 4275461"/>
                <a:gd name="connsiteX99" fmla="*/ 3619883 w 3619883"/>
                <a:gd name="connsiteY9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71978 w 3619883"/>
                <a:gd name="connsiteY16" fmla="*/ 3951392 h 4275461"/>
                <a:gd name="connsiteX17" fmla="*/ 1094193 w 3619883"/>
                <a:gd name="connsiteY17" fmla="*/ 3951392 h 4275461"/>
                <a:gd name="connsiteX18" fmla="*/ 1094193 w 3619883"/>
                <a:gd name="connsiteY18" fmla="*/ 4128157 h 4275461"/>
                <a:gd name="connsiteX19" fmla="*/ 1140354 w 3619883"/>
                <a:gd name="connsiteY19" fmla="*/ 4128157 h 4275461"/>
                <a:gd name="connsiteX20" fmla="*/ 1140354 w 3619883"/>
                <a:gd name="connsiteY20" fmla="*/ 4275461 h 4275461"/>
                <a:gd name="connsiteX21" fmla="*/ 953807 w 3619883"/>
                <a:gd name="connsiteY21" fmla="*/ 4275461 h 4275461"/>
                <a:gd name="connsiteX22" fmla="*/ 912215 w 3619883"/>
                <a:gd name="connsiteY22" fmla="*/ 4128157 h 4275461"/>
                <a:gd name="connsiteX23" fmla="*/ 961020 w 3619883"/>
                <a:gd name="connsiteY23" fmla="*/ 4128157 h 4275461"/>
                <a:gd name="connsiteX24" fmla="*/ 961020 w 3619883"/>
                <a:gd name="connsiteY24" fmla="*/ 3951392 h 4275461"/>
                <a:gd name="connsiteX25" fmla="*/ 783235 w 3619883"/>
                <a:gd name="connsiteY25" fmla="*/ 3951392 h 4275461"/>
                <a:gd name="connsiteX26" fmla="*/ 783235 w 3619883"/>
                <a:gd name="connsiteY26" fmla="*/ 4128157 h 4275461"/>
                <a:gd name="connsiteX27" fmla="*/ 871024 w 3619883"/>
                <a:gd name="connsiteY27" fmla="*/ 4128157 h 4275461"/>
                <a:gd name="connsiteX28" fmla="*/ 829432 w 3619883"/>
                <a:gd name="connsiteY28" fmla="*/ 4275461 h 4275461"/>
                <a:gd name="connsiteX29" fmla="*/ 611484 w 3619883"/>
                <a:gd name="connsiteY29" fmla="*/ 4275461 h 4275461"/>
                <a:gd name="connsiteX30" fmla="*/ 621247 w 3619883"/>
                <a:gd name="connsiteY30" fmla="*/ 4128157 h 4275461"/>
                <a:gd name="connsiteX31" fmla="*/ 650062 w 3619883"/>
                <a:gd name="connsiteY31" fmla="*/ 4128157 h 4275461"/>
                <a:gd name="connsiteX32" fmla="*/ 650062 w 3619883"/>
                <a:gd name="connsiteY32" fmla="*/ 3951392 h 4275461"/>
                <a:gd name="connsiteX33" fmla="*/ 472277 w 3619883"/>
                <a:gd name="connsiteY33" fmla="*/ 3951392 h 4275461"/>
                <a:gd name="connsiteX34" fmla="*/ 472277 w 3619883"/>
                <a:gd name="connsiteY34" fmla="*/ 4128157 h 4275461"/>
                <a:gd name="connsiteX35" fmla="*/ 522650 w 3619883"/>
                <a:gd name="connsiteY35" fmla="*/ 4128157 h 4275461"/>
                <a:gd name="connsiteX36" fmla="*/ 573998 w 3619883"/>
                <a:gd name="connsiteY36" fmla="*/ 4275461 h 4275461"/>
                <a:gd name="connsiteX37" fmla="*/ 336164 w 3619883"/>
                <a:gd name="connsiteY37" fmla="*/ 4275461 h 4275461"/>
                <a:gd name="connsiteX38" fmla="*/ 294572 w 3619883"/>
                <a:gd name="connsiteY38" fmla="*/ 4128157 h 4275461"/>
                <a:gd name="connsiteX39" fmla="*/ 339106 w 3619883"/>
                <a:gd name="connsiteY39" fmla="*/ 4128157 h 4275461"/>
                <a:gd name="connsiteX40" fmla="*/ 339106 w 3619883"/>
                <a:gd name="connsiteY40" fmla="*/ 3951392 h 4275461"/>
                <a:gd name="connsiteX41" fmla="*/ 161321 w 3619883"/>
                <a:gd name="connsiteY41" fmla="*/ 3951392 h 4275461"/>
                <a:gd name="connsiteX42" fmla="*/ 161321 w 3619883"/>
                <a:gd name="connsiteY42" fmla="*/ 4128157 h 4275461"/>
                <a:gd name="connsiteX43" fmla="*/ 230914 w 3619883"/>
                <a:gd name="connsiteY43" fmla="*/ 4128157 h 4275461"/>
                <a:gd name="connsiteX44" fmla="*/ 189322 w 3619883"/>
                <a:gd name="connsiteY44" fmla="*/ 4275461 h 4275461"/>
                <a:gd name="connsiteX45" fmla="*/ 0 w 3619883"/>
                <a:gd name="connsiteY45" fmla="*/ 4275461 h 4275461"/>
                <a:gd name="connsiteX46" fmla="*/ 0 w 3619883"/>
                <a:gd name="connsiteY46" fmla="*/ 42229 h 4275461"/>
                <a:gd name="connsiteX47" fmla="*/ 42464 w 3619883"/>
                <a:gd name="connsiteY47" fmla="*/ 40518 h 4275461"/>
                <a:gd name="connsiteX48" fmla="*/ 137733 w 3619883"/>
                <a:gd name="connsiteY48" fmla="*/ 35355 h 4275461"/>
                <a:gd name="connsiteX49" fmla="*/ 270565 w 3619883"/>
                <a:gd name="connsiteY49" fmla="*/ 29759 h 4275461"/>
                <a:gd name="connsiteX50" fmla="*/ 479734 w 3619883"/>
                <a:gd name="connsiteY50" fmla="*/ 45455 h 4275461"/>
                <a:gd name="connsiteX51" fmla="*/ 524103 w 3619883"/>
                <a:gd name="connsiteY51" fmla="*/ 41625 h 4275461"/>
                <a:gd name="connsiteX52" fmla="*/ 624416 w 3619883"/>
                <a:gd name="connsiteY52" fmla="*/ 22696 h 4275461"/>
                <a:gd name="connsiteX53" fmla="*/ 657762 w 3619883"/>
                <a:gd name="connsiteY53" fmla="*/ 18351 h 4275461"/>
                <a:gd name="connsiteX54" fmla="*/ 690557 w 3619883"/>
                <a:gd name="connsiteY54" fmla="*/ 25792 h 4275461"/>
                <a:gd name="connsiteX55" fmla="*/ 745123 w 3619883"/>
                <a:gd name="connsiteY55" fmla="*/ 40157 h 4275461"/>
                <a:gd name="connsiteX56" fmla="*/ 789493 w 3619883"/>
                <a:gd name="connsiteY56" fmla="*/ 36327 h 4275461"/>
                <a:gd name="connsiteX57" fmla="*/ 854255 w 3619883"/>
                <a:gd name="connsiteY57" fmla="*/ 68887 h 4275461"/>
                <a:gd name="connsiteX58" fmla="*/ 897520 w 3619883"/>
                <a:gd name="connsiteY58" fmla="*/ 88629 h 4275461"/>
                <a:gd name="connsiteX59" fmla="*/ 940510 w 3619883"/>
                <a:gd name="connsiteY59" fmla="*/ 114265 h 4275461"/>
                <a:gd name="connsiteX60" fmla="*/ 1082712 w 3619883"/>
                <a:gd name="connsiteY60" fmla="*/ 144543 h 4275461"/>
                <a:gd name="connsiteX61" fmla="*/ 1205348 w 3619883"/>
                <a:gd name="connsiteY61" fmla="*/ 120753 h 4275461"/>
                <a:gd name="connsiteX62" fmla="*/ 1271764 w 3619883"/>
                <a:gd name="connsiteY62" fmla="*/ 117956 h 4275461"/>
                <a:gd name="connsiteX63" fmla="*/ 1315583 w 3619883"/>
                <a:gd name="connsiteY63" fmla="*/ 125912 h 4275461"/>
                <a:gd name="connsiteX64" fmla="*/ 1359125 w 3619883"/>
                <a:gd name="connsiteY64" fmla="*/ 139761 h 4275461"/>
                <a:gd name="connsiteX65" fmla="*/ 1391919 w 3619883"/>
                <a:gd name="connsiteY65" fmla="*/ 147202 h 4275461"/>
                <a:gd name="connsiteX66" fmla="*/ 1436563 w 3619883"/>
                <a:gd name="connsiteY66" fmla="*/ 137480 h 4275461"/>
                <a:gd name="connsiteX67" fmla="*/ 1471566 w 3619883"/>
                <a:gd name="connsiteY67" fmla="*/ 97777 h 4275461"/>
                <a:gd name="connsiteX68" fmla="*/ 1505739 w 3619883"/>
                <a:gd name="connsiteY68" fmla="*/ 75753 h 4275461"/>
                <a:gd name="connsiteX69" fmla="*/ 1590891 w 3619883"/>
                <a:gd name="connsiteY69" fmla="*/ 144702 h 4275461"/>
                <a:gd name="connsiteX70" fmla="*/ 1625616 w 3619883"/>
                <a:gd name="connsiteY70" fmla="*/ 110893 h 4275461"/>
                <a:gd name="connsiteX71" fmla="*/ 1658964 w 3619883"/>
                <a:gd name="connsiteY71" fmla="*/ 106547 h 4275461"/>
                <a:gd name="connsiteX72" fmla="*/ 1746598 w 3619883"/>
                <a:gd name="connsiteY72" fmla="*/ 122460 h 4275461"/>
                <a:gd name="connsiteX73" fmla="*/ 1811913 w 3619883"/>
                <a:gd name="connsiteY73" fmla="*/ 143234 h 4275461"/>
                <a:gd name="connsiteX74" fmla="*/ 1856557 w 3619883"/>
                <a:gd name="connsiteY74" fmla="*/ 133511 h 4275461"/>
                <a:gd name="connsiteX75" fmla="*/ 2066003 w 3619883"/>
                <a:gd name="connsiteY75" fmla="*/ 143313 h 4275461"/>
                <a:gd name="connsiteX76" fmla="*/ 2177615 w 3619883"/>
                <a:gd name="connsiteY76" fmla="*/ 119007 h 4275461"/>
                <a:gd name="connsiteX77" fmla="*/ 2255883 w 3619883"/>
                <a:gd name="connsiteY77" fmla="*/ 99047 h 4275461"/>
                <a:gd name="connsiteX78" fmla="*/ 2344622 w 3619883"/>
                <a:gd name="connsiteY78" fmla="*/ 91388 h 4275461"/>
                <a:gd name="connsiteX79" fmla="*/ 2455682 w 3619883"/>
                <a:gd name="connsiteY79" fmla="*/ 78869 h 4275461"/>
                <a:gd name="connsiteX80" fmla="*/ 2632609 w 3619883"/>
                <a:gd name="connsiteY80" fmla="*/ 75338 h 4275461"/>
                <a:gd name="connsiteX81" fmla="*/ 2742291 w 3619883"/>
                <a:gd name="connsiteY81" fmla="*/ 92282 h 4275461"/>
                <a:gd name="connsiteX82" fmla="*/ 2851974 w 3619883"/>
                <a:gd name="connsiteY82" fmla="*/ 109227 h 4275461"/>
                <a:gd name="connsiteX83" fmla="*/ 2907643 w 3619883"/>
                <a:gd name="connsiteY83" fmla="*/ 100020 h 4275461"/>
                <a:gd name="connsiteX84" fmla="*/ 2944022 w 3619883"/>
                <a:gd name="connsiteY84" fmla="*/ 30853 h 4275461"/>
                <a:gd name="connsiteX85" fmla="*/ 3022289 w 3619883"/>
                <a:gd name="connsiteY85" fmla="*/ 10893 h 4275461"/>
                <a:gd name="connsiteX86" fmla="*/ 3054807 w 3619883"/>
                <a:gd name="connsiteY86" fmla="*/ 24226 h 4275461"/>
                <a:gd name="connsiteX87" fmla="*/ 3141892 w 3619883"/>
                <a:gd name="connsiteY87" fmla="*/ 51925 h 4275461"/>
                <a:gd name="connsiteX88" fmla="*/ 3185711 w 3619883"/>
                <a:gd name="connsiteY88" fmla="*/ 59881 h 4275461"/>
                <a:gd name="connsiteX89" fmla="*/ 3219056 w 3619883"/>
                <a:gd name="connsiteY89" fmla="*/ 55536 h 4275461"/>
                <a:gd name="connsiteX90" fmla="*/ 3263425 w 3619883"/>
                <a:gd name="connsiteY90" fmla="*/ 51706 h 4275461"/>
                <a:gd name="connsiteX91" fmla="*/ 3296219 w 3619883"/>
                <a:gd name="connsiteY91" fmla="*/ 59147 h 4275461"/>
                <a:gd name="connsiteX92" fmla="*/ 3319094 w 3619883"/>
                <a:gd name="connsiteY92" fmla="*/ 42500 h 4275461"/>
                <a:gd name="connsiteX93" fmla="*/ 3420511 w 3619883"/>
                <a:gd name="connsiteY93" fmla="*/ 0 h 4275461"/>
                <a:gd name="connsiteX94" fmla="*/ 3453305 w 3619883"/>
                <a:gd name="connsiteY94" fmla="*/ 7440 h 4275461"/>
                <a:gd name="connsiteX95" fmla="*/ 3496571 w 3619883"/>
                <a:gd name="connsiteY95" fmla="*/ 27182 h 4275461"/>
                <a:gd name="connsiteX96" fmla="*/ 3602117 w 3619883"/>
                <a:gd name="connsiteY96" fmla="*/ 132521 h 4275461"/>
                <a:gd name="connsiteX97" fmla="*/ 3619883 w 3619883"/>
                <a:gd name="connsiteY97" fmla="*/ 140049 h 4275461"/>
                <a:gd name="connsiteX98" fmla="*/ 3619883 w 3619883"/>
                <a:gd name="connsiteY9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3951392 h 4275461"/>
                <a:gd name="connsiteX17" fmla="*/ 1094193 w 3619883"/>
                <a:gd name="connsiteY17" fmla="*/ 4128157 h 4275461"/>
                <a:gd name="connsiteX18" fmla="*/ 1140354 w 3619883"/>
                <a:gd name="connsiteY18" fmla="*/ 4128157 h 4275461"/>
                <a:gd name="connsiteX19" fmla="*/ 1140354 w 3619883"/>
                <a:gd name="connsiteY19" fmla="*/ 4275461 h 4275461"/>
                <a:gd name="connsiteX20" fmla="*/ 953807 w 3619883"/>
                <a:gd name="connsiteY20" fmla="*/ 4275461 h 4275461"/>
                <a:gd name="connsiteX21" fmla="*/ 912215 w 3619883"/>
                <a:gd name="connsiteY21" fmla="*/ 4128157 h 4275461"/>
                <a:gd name="connsiteX22" fmla="*/ 961020 w 3619883"/>
                <a:gd name="connsiteY22" fmla="*/ 4128157 h 4275461"/>
                <a:gd name="connsiteX23" fmla="*/ 961020 w 3619883"/>
                <a:gd name="connsiteY23" fmla="*/ 3951392 h 4275461"/>
                <a:gd name="connsiteX24" fmla="*/ 783235 w 3619883"/>
                <a:gd name="connsiteY24" fmla="*/ 3951392 h 4275461"/>
                <a:gd name="connsiteX25" fmla="*/ 783235 w 3619883"/>
                <a:gd name="connsiteY25" fmla="*/ 4128157 h 4275461"/>
                <a:gd name="connsiteX26" fmla="*/ 871024 w 3619883"/>
                <a:gd name="connsiteY26" fmla="*/ 4128157 h 4275461"/>
                <a:gd name="connsiteX27" fmla="*/ 829432 w 3619883"/>
                <a:gd name="connsiteY27" fmla="*/ 4275461 h 4275461"/>
                <a:gd name="connsiteX28" fmla="*/ 611484 w 3619883"/>
                <a:gd name="connsiteY28" fmla="*/ 4275461 h 4275461"/>
                <a:gd name="connsiteX29" fmla="*/ 621247 w 3619883"/>
                <a:gd name="connsiteY29" fmla="*/ 4128157 h 4275461"/>
                <a:gd name="connsiteX30" fmla="*/ 650062 w 3619883"/>
                <a:gd name="connsiteY30" fmla="*/ 4128157 h 4275461"/>
                <a:gd name="connsiteX31" fmla="*/ 650062 w 3619883"/>
                <a:gd name="connsiteY31" fmla="*/ 3951392 h 4275461"/>
                <a:gd name="connsiteX32" fmla="*/ 472277 w 3619883"/>
                <a:gd name="connsiteY32" fmla="*/ 3951392 h 4275461"/>
                <a:gd name="connsiteX33" fmla="*/ 472277 w 3619883"/>
                <a:gd name="connsiteY33" fmla="*/ 4128157 h 4275461"/>
                <a:gd name="connsiteX34" fmla="*/ 522650 w 3619883"/>
                <a:gd name="connsiteY34" fmla="*/ 4128157 h 4275461"/>
                <a:gd name="connsiteX35" fmla="*/ 573998 w 3619883"/>
                <a:gd name="connsiteY35" fmla="*/ 4275461 h 4275461"/>
                <a:gd name="connsiteX36" fmla="*/ 336164 w 3619883"/>
                <a:gd name="connsiteY36" fmla="*/ 4275461 h 4275461"/>
                <a:gd name="connsiteX37" fmla="*/ 294572 w 3619883"/>
                <a:gd name="connsiteY37" fmla="*/ 4128157 h 4275461"/>
                <a:gd name="connsiteX38" fmla="*/ 339106 w 3619883"/>
                <a:gd name="connsiteY38" fmla="*/ 4128157 h 4275461"/>
                <a:gd name="connsiteX39" fmla="*/ 339106 w 3619883"/>
                <a:gd name="connsiteY39" fmla="*/ 3951392 h 4275461"/>
                <a:gd name="connsiteX40" fmla="*/ 161321 w 3619883"/>
                <a:gd name="connsiteY40" fmla="*/ 3951392 h 4275461"/>
                <a:gd name="connsiteX41" fmla="*/ 161321 w 3619883"/>
                <a:gd name="connsiteY41" fmla="*/ 4128157 h 4275461"/>
                <a:gd name="connsiteX42" fmla="*/ 230914 w 3619883"/>
                <a:gd name="connsiteY42" fmla="*/ 4128157 h 4275461"/>
                <a:gd name="connsiteX43" fmla="*/ 189322 w 3619883"/>
                <a:gd name="connsiteY43" fmla="*/ 4275461 h 4275461"/>
                <a:gd name="connsiteX44" fmla="*/ 0 w 3619883"/>
                <a:gd name="connsiteY44" fmla="*/ 4275461 h 4275461"/>
                <a:gd name="connsiteX45" fmla="*/ 0 w 3619883"/>
                <a:gd name="connsiteY45" fmla="*/ 42229 h 4275461"/>
                <a:gd name="connsiteX46" fmla="*/ 42464 w 3619883"/>
                <a:gd name="connsiteY46" fmla="*/ 40518 h 4275461"/>
                <a:gd name="connsiteX47" fmla="*/ 137733 w 3619883"/>
                <a:gd name="connsiteY47" fmla="*/ 35355 h 4275461"/>
                <a:gd name="connsiteX48" fmla="*/ 270565 w 3619883"/>
                <a:gd name="connsiteY48" fmla="*/ 29759 h 4275461"/>
                <a:gd name="connsiteX49" fmla="*/ 479734 w 3619883"/>
                <a:gd name="connsiteY49" fmla="*/ 45455 h 4275461"/>
                <a:gd name="connsiteX50" fmla="*/ 524103 w 3619883"/>
                <a:gd name="connsiteY50" fmla="*/ 41625 h 4275461"/>
                <a:gd name="connsiteX51" fmla="*/ 624416 w 3619883"/>
                <a:gd name="connsiteY51" fmla="*/ 22696 h 4275461"/>
                <a:gd name="connsiteX52" fmla="*/ 657762 w 3619883"/>
                <a:gd name="connsiteY52" fmla="*/ 18351 h 4275461"/>
                <a:gd name="connsiteX53" fmla="*/ 690557 w 3619883"/>
                <a:gd name="connsiteY53" fmla="*/ 25792 h 4275461"/>
                <a:gd name="connsiteX54" fmla="*/ 745123 w 3619883"/>
                <a:gd name="connsiteY54" fmla="*/ 40157 h 4275461"/>
                <a:gd name="connsiteX55" fmla="*/ 789493 w 3619883"/>
                <a:gd name="connsiteY55" fmla="*/ 36327 h 4275461"/>
                <a:gd name="connsiteX56" fmla="*/ 854255 w 3619883"/>
                <a:gd name="connsiteY56" fmla="*/ 68887 h 4275461"/>
                <a:gd name="connsiteX57" fmla="*/ 897520 w 3619883"/>
                <a:gd name="connsiteY57" fmla="*/ 88629 h 4275461"/>
                <a:gd name="connsiteX58" fmla="*/ 940510 w 3619883"/>
                <a:gd name="connsiteY58" fmla="*/ 114265 h 4275461"/>
                <a:gd name="connsiteX59" fmla="*/ 1082712 w 3619883"/>
                <a:gd name="connsiteY59" fmla="*/ 144543 h 4275461"/>
                <a:gd name="connsiteX60" fmla="*/ 1205348 w 3619883"/>
                <a:gd name="connsiteY60" fmla="*/ 120753 h 4275461"/>
                <a:gd name="connsiteX61" fmla="*/ 1271764 w 3619883"/>
                <a:gd name="connsiteY61" fmla="*/ 117956 h 4275461"/>
                <a:gd name="connsiteX62" fmla="*/ 1315583 w 3619883"/>
                <a:gd name="connsiteY62" fmla="*/ 125912 h 4275461"/>
                <a:gd name="connsiteX63" fmla="*/ 1359125 w 3619883"/>
                <a:gd name="connsiteY63" fmla="*/ 139761 h 4275461"/>
                <a:gd name="connsiteX64" fmla="*/ 1391919 w 3619883"/>
                <a:gd name="connsiteY64" fmla="*/ 147202 h 4275461"/>
                <a:gd name="connsiteX65" fmla="*/ 1436563 w 3619883"/>
                <a:gd name="connsiteY65" fmla="*/ 137480 h 4275461"/>
                <a:gd name="connsiteX66" fmla="*/ 1471566 w 3619883"/>
                <a:gd name="connsiteY66" fmla="*/ 97777 h 4275461"/>
                <a:gd name="connsiteX67" fmla="*/ 1505739 w 3619883"/>
                <a:gd name="connsiteY67" fmla="*/ 75753 h 4275461"/>
                <a:gd name="connsiteX68" fmla="*/ 1590891 w 3619883"/>
                <a:gd name="connsiteY68" fmla="*/ 144702 h 4275461"/>
                <a:gd name="connsiteX69" fmla="*/ 1625616 w 3619883"/>
                <a:gd name="connsiteY69" fmla="*/ 110893 h 4275461"/>
                <a:gd name="connsiteX70" fmla="*/ 1658964 w 3619883"/>
                <a:gd name="connsiteY70" fmla="*/ 106547 h 4275461"/>
                <a:gd name="connsiteX71" fmla="*/ 1746598 w 3619883"/>
                <a:gd name="connsiteY71" fmla="*/ 122460 h 4275461"/>
                <a:gd name="connsiteX72" fmla="*/ 1811913 w 3619883"/>
                <a:gd name="connsiteY72" fmla="*/ 143234 h 4275461"/>
                <a:gd name="connsiteX73" fmla="*/ 1856557 w 3619883"/>
                <a:gd name="connsiteY73" fmla="*/ 133511 h 4275461"/>
                <a:gd name="connsiteX74" fmla="*/ 2066003 w 3619883"/>
                <a:gd name="connsiteY74" fmla="*/ 143313 h 4275461"/>
                <a:gd name="connsiteX75" fmla="*/ 2177615 w 3619883"/>
                <a:gd name="connsiteY75" fmla="*/ 119007 h 4275461"/>
                <a:gd name="connsiteX76" fmla="*/ 2255883 w 3619883"/>
                <a:gd name="connsiteY76" fmla="*/ 99047 h 4275461"/>
                <a:gd name="connsiteX77" fmla="*/ 2344622 w 3619883"/>
                <a:gd name="connsiteY77" fmla="*/ 91388 h 4275461"/>
                <a:gd name="connsiteX78" fmla="*/ 2455682 w 3619883"/>
                <a:gd name="connsiteY78" fmla="*/ 78869 h 4275461"/>
                <a:gd name="connsiteX79" fmla="*/ 2632609 w 3619883"/>
                <a:gd name="connsiteY79" fmla="*/ 75338 h 4275461"/>
                <a:gd name="connsiteX80" fmla="*/ 2742291 w 3619883"/>
                <a:gd name="connsiteY80" fmla="*/ 92282 h 4275461"/>
                <a:gd name="connsiteX81" fmla="*/ 2851974 w 3619883"/>
                <a:gd name="connsiteY81" fmla="*/ 109227 h 4275461"/>
                <a:gd name="connsiteX82" fmla="*/ 2907643 w 3619883"/>
                <a:gd name="connsiteY82" fmla="*/ 100020 h 4275461"/>
                <a:gd name="connsiteX83" fmla="*/ 2944022 w 3619883"/>
                <a:gd name="connsiteY83" fmla="*/ 30853 h 4275461"/>
                <a:gd name="connsiteX84" fmla="*/ 3022289 w 3619883"/>
                <a:gd name="connsiteY84" fmla="*/ 10893 h 4275461"/>
                <a:gd name="connsiteX85" fmla="*/ 3054807 w 3619883"/>
                <a:gd name="connsiteY85" fmla="*/ 24226 h 4275461"/>
                <a:gd name="connsiteX86" fmla="*/ 3141892 w 3619883"/>
                <a:gd name="connsiteY86" fmla="*/ 51925 h 4275461"/>
                <a:gd name="connsiteX87" fmla="*/ 3185711 w 3619883"/>
                <a:gd name="connsiteY87" fmla="*/ 59881 h 4275461"/>
                <a:gd name="connsiteX88" fmla="*/ 3219056 w 3619883"/>
                <a:gd name="connsiteY88" fmla="*/ 55536 h 4275461"/>
                <a:gd name="connsiteX89" fmla="*/ 3263425 w 3619883"/>
                <a:gd name="connsiteY89" fmla="*/ 51706 h 4275461"/>
                <a:gd name="connsiteX90" fmla="*/ 3296219 w 3619883"/>
                <a:gd name="connsiteY90" fmla="*/ 59147 h 4275461"/>
                <a:gd name="connsiteX91" fmla="*/ 3319094 w 3619883"/>
                <a:gd name="connsiteY91" fmla="*/ 42500 h 4275461"/>
                <a:gd name="connsiteX92" fmla="*/ 3420511 w 3619883"/>
                <a:gd name="connsiteY92" fmla="*/ 0 h 4275461"/>
                <a:gd name="connsiteX93" fmla="*/ 3453305 w 3619883"/>
                <a:gd name="connsiteY93" fmla="*/ 7440 h 4275461"/>
                <a:gd name="connsiteX94" fmla="*/ 3496571 w 3619883"/>
                <a:gd name="connsiteY94" fmla="*/ 27182 h 4275461"/>
                <a:gd name="connsiteX95" fmla="*/ 3602117 w 3619883"/>
                <a:gd name="connsiteY95" fmla="*/ 132521 h 4275461"/>
                <a:gd name="connsiteX96" fmla="*/ 3619883 w 3619883"/>
                <a:gd name="connsiteY96" fmla="*/ 140049 h 4275461"/>
                <a:gd name="connsiteX97" fmla="*/ 3619883 w 3619883"/>
                <a:gd name="connsiteY9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4128157 h 4275461"/>
                <a:gd name="connsiteX17" fmla="*/ 1140354 w 3619883"/>
                <a:gd name="connsiteY17" fmla="*/ 4128157 h 4275461"/>
                <a:gd name="connsiteX18" fmla="*/ 1140354 w 3619883"/>
                <a:gd name="connsiteY18" fmla="*/ 4275461 h 4275461"/>
                <a:gd name="connsiteX19" fmla="*/ 953807 w 3619883"/>
                <a:gd name="connsiteY19" fmla="*/ 4275461 h 4275461"/>
                <a:gd name="connsiteX20" fmla="*/ 912215 w 3619883"/>
                <a:gd name="connsiteY20" fmla="*/ 4128157 h 4275461"/>
                <a:gd name="connsiteX21" fmla="*/ 961020 w 3619883"/>
                <a:gd name="connsiteY21" fmla="*/ 4128157 h 4275461"/>
                <a:gd name="connsiteX22" fmla="*/ 961020 w 3619883"/>
                <a:gd name="connsiteY22" fmla="*/ 3951392 h 4275461"/>
                <a:gd name="connsiteX23" fmla="*/ 783235 w 3619883"/>
                <a:gd name="connsiteY23" fmla="*/ 3951392 h 4275461"/>
                <a:gd name="connsiteX24" fmla="*/ 783235 w 3619883"/>
                <a:gd name="connsiteY24" fmla="*/ 4128157 h 4275461"/>
                <a:gd name="connsiteX25" fmla="*/ 871024 w 3619883"/>
                <a:gd name="connsiteY25" fmla="*/ 4128157 h 4275461"/>
                <a:gd name="connsiteX26" fmla="*/ 829432 w 3619883"/>
                <a:gd name="connsiteY26" fmla="*/ 4275461 h 4275461"/>
                <a:gd name="connsiteX27" fmla="*/ 611484 w 3619883"/>
                <a:gd name="connsiteY27" fmla="*/ 4275461 h 4275461"/>
                <a:gd name="connsiteX28" fmla="*/ 621247 w 3619883"/>
                <a:gd name="connsiteY28" fmla="*/ 4128157 h 4275461"/>
                <a:gd name="connsiteX29" fmla="*/ 650062 w 3619883"/>
                <a:gd name="connsiteY29" fmla="*/ 4128157 h 4275461"/>
                <a:gd name="connsiteX30" fmla="*/ 650062 w 3619883"/>
                <a:gd name="connsiteY30" fmla="*/ 3951392 h 4275461"/>
                <a:gd name="connsiteX31" fmla="*/ 472277 w 3619883"/>
                <a:gd name="connsiteY31" fmla="*/ 3951392 h 4275461"/>
                <a:gd name="connsiteX32" fmla="*/ 472277 w 3619883"/>
                <a:gd name="connsiteY32" fmla="*/ 4128157 h 4275461"/>
                <a:gd name="connsiteX33" fmla="*/ 522650 w 3619883"/>
                <a:gd name="connsiteY33" fmla="*/ 4128157 h 4275461"/>
                <a:gd name="connsiteX34" fmla="*/ 573998 w 3619883"/>
                <a:gd name="connsiteY34" fmla="*/ 4275461 h 4275461"/>
                <a:gd name="connsiteX35" fmla="*/ 336164 w 3619883"/>
                <a:gd name="connsiteY35" fmla="*/ 4275461 h 4275461"/>
                <a:gd name="connsiteX36" fmla="*/ 294572 w 3619883"/>
                <a:gd name="connsiteY36" fmla="*/ 4128157 h 4275461"/>
                <a:gd name="connsiteX37" fmla="*/ 339106 w 3619883"/>
                <a:gd name="connsiteY37" fmla="*/ 4128157 h 4275461"/>
                <a:gd name="connsiteX38" fmla="*/ 339106 w 3619883"/>
                <a:gd name="connsiteY38" fmla="*/ 3951392 h 4275461"/>
                <a:gd name="connsiteX39" fmla="*/ 161321 w 3619883"/>
                <a:gd name="connsiteY39" fmla="*/ 3951392 h 4275461"/>
                <a:gd name="connsiteX40" fmla="*/ 161321 w 3619883"/>
                <a:gd name="connsiteY40" fmla="*/ 4128157 h 4275461"/>
                <a:gd name="connsiteX41" fmla="*/ 230914 w 3619883"/>
                <a:gd name="connsiteY41" fmla="*/ 4128157 h 4275461"/>
                <a:gd name="connsiteX42" fmla="*/ 189322 w 3619883"/>
                <a:gd name="connsiteY42" fmla="*/ 4275461 h 4275461"/>
                <a:gd name="connsiteX43" fmla="*/ 0 w 3619883"/>
                <a:gd name="connsiteY43" fmla="*/ 4275461 h 4275461"/>
                <a:gd name="connsiteX44" fmla="*/ 0 w 3619883"/>
                <a:gd name="connsiteY44" fmla="*/ 42229 h 4275461"/>
                <a:gd name="connsiteX45" fmla="*/ 42464 w 3619883"/>
                <a:gd name="connsiteY45" fmla="*/ 40518 h 4275461"/>
                <a:gd name="connsiteX46" fmla="*/ 137733 w 3619883"/>
                <a:gd name="connsiteY46" fmla="*/ 35355 h 4275461"/>
                <a:gd name="connsiteX47" fmla="*/ 270565 w 3619883"/>
                <a:gd name="connsiteY47" fmla="*/ 29759 h 4275461"/>
                <a:gd name="connsiteX48" fmla="*/ 479734 w 3619883"/>
                <a:gd name="connsiteY48" fmla="*/ 45455 h 4275461"/>
                <a:gd name="connsiteX49" fmla="*/ 524103 w 3619883"/>
                <a:gd name="connsiteY49" fmla="*/ 41625 h 4275461"/>
                <a:gd name="connsiteX50" fmla="*/ 624416 w 3619883"/>
                <a:gd name="connsiteY50" fmla="*/ 22696 h 4275461"/>
                <a:gd name="connsiteX51" fmla="*/ 657762 w 3619883"/>
                <a:gd name="connsiteY51" fmla="*/ 18351 h 4275461"/>
                <a:gd name="connsiteX52" fmla="*/ 690557 w 3619883"/>
                <a:gd name="connsiteY52" fmla="*/ 25792 h 4275461"/>
                <a:gd name="connsiteX53" fmla="*/ 745123 w 3619883"/>
                <a:gd name="connsiteY53" fmla="*/ 40157 h 4275461"/>
                <a:gd name="connsiteX54" fmla="*/ 789493 w 3619883"/>
                <a:gd name="connsiteY54" fmla="*/ 36327 h 4275461"/>
                <a:gd name="connsiteX55" fmla="*/ 854255 w 3619883"/>
                <a:gd name="connsiteY55" fmla="*/ 68887 h 4275461"/>
                <a:gd name="connsiteX56" fmla="*/ 897520 w 3619883"/>
                <a:gd name="connsiteY56" fmla="*/ 88629 h 4275461"/>
                <a:gd name="connsiteX57" fmla="*/ 940510 w 3619883"/>
                <a:gd name="connsiteY57" fmla="*/ 114265 h 4275461"/>
                <a:gd name="connsiteX58" fmla="*/ 1082712 w 3619883"/>
                <a:gd name="connsiteY58" fmla="*/ 144543 h 4275461"/>
                <a:gd name="connsiteX59" fmla="*/ 1205348 w 3619883"/>
                <a:gd name="connsiteY59" fmla="*/ 120753 h 4275461"/>
                <a:gd name="connsiteX60" fmla="*/ 1271764 w 3619883"/>
                <a:gd name="connsiteY60" fmla="*/ 117956 h 4275461"/>
                <a:gd name="connsiteX61" fmla="*/ 1315583 w 3619883"/>
                <a:gd name="connsiteY61" fmla="*/ 125912 h 4275461"/>
                <a:gd name="connsiteX62" fmla="*/ 1359125 w 3619883"/>
                <a:gd name="connsiteY62" fmla="*/ 139761 h 4275461"/>
                <a:gd name="connsiteX63" fmla="*/ 1391919 w 3619883"/>
                <a:gd name="connsiteY63" fmla="*/ 147202 h 4275461"/>
                <a:gd name="connsiteX64" fmla="*/ 1436563 w 3619883"/>
                <a:gd name="connsiteY64" fmla="*/ 137480 h 4275461"/>
                <a:gd name="connsiteX65" fmla="*/ 1471566 w 3619883"/>
                <a:gd name="connsiteY65" fmla="*/ 97777 h 4275461"/>
                <a:gd name="connsiteX66" fmla="*/ 1505739 w 3619883"/>
                <a:gd name="connsiteY66" fmla="*/ 75753 h 4275461"/>
                <a:gd name="connsiteX67" fmla="*/ 1590891 w 3619883"/>
                <a:gd name="connsiteY67" fmla="*/ 144702 h 4275461"/>
                <a:gd name="connsiteX68" fmla="*/ 1625616 w 3619883"/>
                <a:gd name="connsiteY68" fmla="*/ 110893 h 4275461"/>
                <a:gd name="connsiteX69" fmla="*/ 1658964 w 3619883"/>
                <a:gd name="connsiteY69" fmla="*/ 106547 h 4275461"/>
                <a:gd name="connsiteX70" fmla="*/ 1746598 w 3619883"/>
                <a:gd name="connsiteY70" fmla="*/ 122460 h 4275461"/>
                <a:gd name="connsiteX71" fmla="*/ 1811913 w 3619883"/>
                <a:gd name="connsiteY71" fmla="*/ 143234 h 4275461"/>
                <a:gd name="connsiteX72" fmla="*/ 1856557 w 3619883"/>
                <a:gd name="connsiteY72" fmla="*/ 133511 h 4275461"/>
                <a:gd name="connsiteX73" fmla="*/ 2066003 w 3619883"/>
                <a:gd name="connsiteY73" fmla="*/ 143313 h 4275461"/>
                <a:gd name="connsiteX74" fmla="*/ 2177615 w 3619883"/>
                <a:gd name="connsiteY74" fmla="*/ 119007 h 4275461"/>
                <a:gd name="connsiteX75" fmla="*/ 2255883 w 3619883"/>
                <a:gd name="connsiteY75" fmla="*/ 99047 h 4275461"/>
                <a:gd name="connsiteX76" fmla="*/ 2344622 w 3619883"/>
                <a:gd name="connsiteY76" fmla="*/ 91388 h 4275461"/>
                <a:gd name="connsiteX77" fmla="*/ 2455682 w 3619883"/>
                <a:gd name="connsiteY77" fmla="*/ 78869 h 4275461"/>
                <a:gd name="connsiteX78" fmla="*/ 2632609 w 3619883"/>
                <a:gd name="connsiteY78" fmla="*/ 75338 h 4275461"/>
                <a:gd name="connsiteX79" fmla="*/ 2742291 w 3619883"/>
                <a:gd name="connsiteY79" fmla="*/ 92282 h 4275461"/>
                <a:gd name="connsiteX80" fmla="*/ 2851974 w 3619883"/>
                <a:gd name="connsiteY80" fmla="*/ 109227 h 4275461"/>
                <a:gd name="connsiteX81" fmla="*/ 2907643 w 3619883"/>
                <a:gd name="connsiteY81" fmla="*/ 100020 h 4275461"/>
                <a:gd name="connsiteX82" fmla="*/ 2944022 w 3619883"/>
                <a:gd name="connsiteY82" fmla="*/ 30853 h 4275461"/>
                <a:gd name="connsiteX83" fmla="*/ 3022289 w 3619883"/>
                <a:gd name="connsiteY83" fmla="*/ 10893 h 4275461"/>
                <a:gd name="connsiteX84" fmla="*/ 3054807 w 3619883"/>
                <a:gd name="connsiteY84" fmla="*/ 24226 h 4275461"/>
                <a:gd name="connsiteX85" fmla="*/ 3141892 w 3619883"/>
                <a:gd name="connsiteY85" fmla="*/ 51925 h 4275461"/>
                <a:gd name="connsiteX86" fmla="*/ 3185711 w 3619883"/>
                <a:gd name="connsiteY86" fmla="*/ 59881 h 4275461"/>
                <a:gd name="connsiteX87" fmla="*/ 3219056 w 3619883"/>
                <a:gd name="connsiteY87" fmla="*/ 55536 h 4275461"/>
                <a:gd name="connsiteX88" fmla="*/ 3263425 w 3619883"/>
                <a:gd name="connsiteY88" fmla="*/ 51706 h 4275461"/>
                <a:gd name="connsiteX89" fmla="*/ 3296219 w 3619883"/>
                <a:gd name="connsiteY89" fmla="*/ 59147 h 4275461"/>
                <a:gd name="connsiteX90" fmla="*/ 3319094 w 3619883"/>
                <a:gd name="connsiteY90" fmla="*/ 42500 h 4275461"/>
                <a:gd name="connsiteX91" fmla="*/ 3420511 w 3619883"/>
                <a:gd name="connsiteY91" fmla="*/ 0 h 4275461"/>
                <a:gd name="connsiteX92" fmla="*/ 3453305 w 3619883"/>
                <a:gd name="connsiteY92" fmla="*/ 7440 h 4275461"/>
                <a:gd name="connsiteX93" fmla="*/ 3496571 w 3619883"/>
                <a:gd name="connsiteY93" fmla="*/ 27182 h 4275461"/>
                <a:gd name="connsiteX94" fmla="*/ 3602117 w 3619883"/>
                <a:gd name="connsiteY94" fmla="*/ 132521 h 4275461"/>
                <a:gd name="connsiteX95" fmla="*/ 3619883 w 3619883"/>
                <a:gd name="connsiteY95" fmla="*/ 140049 h 4275461"/>
                <a:gd name="connsiteX96" fmla="*/ 3619883 w 3619883"/>
                <a:gd name="connsiteY9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4128157 h 4275461"/>
                <a:gd name="connsiteX17" fmla="*/ 1140354 w 3619883"/>
                <a:gd name="connsiteY17" fmla="*/ 4275461 h 4275461"/>
                <a:gd name="connsiteX18" fmla="*/ 953807 w 3619883"/>
                <a:gd name="connsiteY18" fmla="*/ 4275461 h 4275461"/>
                <a:gd name="connsiteX19" fmla="*/ 912215 w 3619883"/>
                <a:gd name="connsiteY19" fmla="*/ 4128157 h 4275461"/>
                <a:gd name="connsiteX20" fmla="*/ 961020 w 3619883"/>
                <a:gd name="connsiteY20" fmla="*/ 4128157 h 4275461"/>
                <a:gd name="connsiteX21" fmla="*/ 961020 w 3619883"/>
                <a:gd name="connsiteY21" fmla="*/ 3951392 h 4275461"/>
                <a:gd name="connsiteX22" fmla="*/ 783235 w 3619883"/>
                <a:gd name="connsiteY22" fmla="*/ 3951392 h 4275461"/>
                <a:gd name="connsiteX23" fmla="*/ 783235 w 3619883"/>
                <a:gd name="connsiteY23" fmla="*/ 4128157 h 4275461"/>
                <a:gd name="connsiteX24" fmla="*/ 871024 w 3619883"/>
                <a:gd name="connsiteY24" fmla="*/ 4128157 h 4275461"/>
                <a:gd name="connsiteX25" fmla="*/ 829432 w 3619883"/>
                <a:gd name="connsiteY25" fmla="*/ 4275461 h 4275461"/>
                <a:gd name="connsiteX26" fmla="*/ 611484 w 3619883"/>
                <a:gd name="connsiteY26" fmla="*/ 4275461 h 4275461"/>
                <a:gd name="connsiteX27" fmla="*/ 621247 w 3619883"/>
                <a:gd name="connsiteY27" fmla="*/ 4128157 h 4275461"/>
                <a:gd name="connsiteX28" fmla="*/ 650062 w 3619883"/>
                <a:gd name="connsiteY28" fmla="*/ 4128157 h 4275461"/>
                <a:gd name="connsiteX29" fmla="*/ 650062 w 3619883"/>
                <a:gd name="connsiteY29" fmla="*/ 3951392 h 4275461"/>
                <a:gd name="connsiteX30" fmla="*/ 472277 w 3619883"/>
                <a:gd name="connsiteY30" fmla="*/ 3951392 h 4275461"/>
                <a:gd name="connsiteX31" fmla="*/ 472277 w 3619883"/>
                <a:gd name="connsiteY31" fmla="*/ 4128157 h 4275461"/>
                <a:gd name="connsiteX32" fmla="*/ 522650 w 3619883"/>
                <a:gd name="connsiteY32" fmla="*/ 4128157 h 4275461"/>
                <a:gd name="connsiteX33" fmla="*/ 573998 w 3619883"/>
                <a:gd name="connsiteY33" fmla="*/ 4275461 h 4275461"/>
                <a:gd name="connsiteX34" fmla="*/ 336164 w 3619883"/>
                <a:gd name="connsiteY34" fmla="*/ 4275461 h 4275461"/>
                <a:gd name="connsiteX35" fmla="*/ 294572 w 3619883"/>
                <a:gd name="connsiteY35" fmla="*/ 4128157 h 4275461"/>
                <a:gd name="connsiteX36" fmla="*/ 339106 w 3619883"/>
                <a:gd name="connsiteY36" fmla="*/ 4128157 h 4275461"/>
                <a:gd name="connsiteX37" fmla="*/ 339106 w 3619883"/>
                <a:gd name="connsiteY37" fmla="*/ 3951392 h 4275461"/>
                <a:gd name="connsiteX38" fmla="*/ 161321 w 3619883"/>
                <a:gd name="connsiteY38" fmla="*/ 3951392 h 4275461"/>
                <a:gd name="connsiteX39" fmla="*/ 161321 w 3619883"/>
                <a:gd name="connsiteY39" fmla="*/ 4128157 h 4275461"/>
                <a:gd name="connsiteX40" fmla="*/ 230914 w 3619883"/>
                <a:gd name="connsiteY40" fmla="*/ 4128157 h 4275461"/>
                <a:gd name="connsiteX41" fmla="*/ 189322 w 3619883"/>
                <a:gd name="connsiteY41" fmla="*/ 4275461 h 4275461"/>
                <a:gd name="connsiteX42" fmla="*/ 0 w 3619883"/>
                <a:gd name="connsiteY42" fmla="*/ 4275461 h 4275461"/>
                <a:gd name="connsiteX43" fmla="*/ 0 w 3619883"/>
                <a:gd name="connsiteY43" fmla="*/ 42229 h 4275461"/>
                <a:gd name="connsiteX44" fmla="*/ 42464 w 3619883"/>
                <a:gd name="connsiteY44" fmla="*/ 40518 h 4275461"/>
                <a:gd name="connsiteX45" fmla="*/ 137733 w 3619883"/>
                <a:gd name="connsiteY45" fmla="*/ 35355 h 4275461"/>
                <a:gd name="connsiteX46" fmla="*/ 270565 w 3619883"/>
                <a:gd name="connsiteY46" fmla="*/ 29759 h 4275461"/>
                <a:gd name="connsiteX47" fmla="*/ 479734 w 3619883"/>
                <a:gd name="connsiteY47" fmla="*/ 45455 h 4275461"/>
                <a:gd name="connsiteX48" fmla="*/ 524103 w 3619883"/>
                <a:gd name="connsiteY48" fmla="*/ 41625 h 4275461"/>
                <a:gd name="connsiteX49" fmla="*/ 624416 w 3619883"/>
                <a:gd name="connsiteY49" fmla="*/ 22696 h 4275461"/>
                <a:gd name="connsiteX50" fmla="*/ 657762 w 3619883"/>
                <a:gd name="connsiteY50" fmla="*/ 18351 h 4275461"/>
                <a:gd name="connsiteX51" fmla="*/ 690557 w 3619883"/>
                <a:gd name="connsiteY51" fmla="*/ 25792 h 4275461"/>
                <a:gd name="connsiteX52" fmla="*/ 745123 w 3619883"/>
                <a:gd name="connsiteY52" fmla="*/ 40157 h 4275461"/>
                <a:gd name="connsiteX53" fmla="*/ 789493 w 3619883"/>
                <a:gd name="connsiteY53" fmla="*/ 36327 h 4275461"/>
                <a:gd name="connsiteX54" fmla="*/ 854255 w 3619883"/>
                <a:gd name="connsiteY54" fmla="*/ 68887 h 4275461"/>
                <a:gd name="connsiteX55" fmla="*/ 897520 w 3619883"/>
                <a:gd name="connsiteY55" fmla="*/ 88629 h 4275461"/>
                <a:gd name="connsiteX56" fmla="*/ 940510 w 3619883"/>
                <a:gd name="connsiteY56" fmla="*/ 114265 h 4275461"/>
                <a:gd name="connsiteX57" fmla="*/ 1082712 w 3619883"/>
                <a:gd name="connsiteY57" fmla="*/ 144543 h 4275461"/>
                <a:gd name="connsiteX58" fmla="*/ 1205348 w 3619883"/>
                <a:gd name="connsiteY58" fmla="*/ 120753 h 4275461"/>
                <a:gd name="connsiteX59" fmla="*/ 1271764 w 3619883"/>
                <a:gd name="connsiteY59" fmla="*/ 117956 h 4275461"/>
                <a:gd name="connsiteX60" fmla="*/ 1315583 w 3619883"/>
                <a:gd name="connsiteY60" fmla="*/ 125912 h 4275461"/>
                <a:gd name="connsiteX61" fmla="*/ 1359125 w 3619883"/>
                <a:gd name="connsiteY61" fmla="*/ 139761 h 4275461"/>
                <a:gd name="connsiteX62" fmla="*/ 1391919 w 3619883"/>
                <a:gd name="connsiteY62" fmla="*/ 147202 h 4275461"/>
                <a:gd name="connsiteX63" fmla="*/ 1436563 w 3619883"/>
                <a:gd name="connsiteY63" fmla="*/ 137480 h 4275461"/>
                <a:gd name="connsiteX64" fmla="*/ 1471566 w 3619883"/>
                <a:gd name="connsiteY64" fmla="*/ 97777 h 4275461"/>
                <a:gd name="connsiteX65" fmla="*/ 1505739 w 3619883"/>
                <a:gd name="connsiteY65" fmla="*/ 75753 h 4275461"/>
                <a:gd name="connsiteX66" fmla="*/ 1590891 w 3619883"/>
                <a:gd name="connsiteY66" fmla="*/ 144702 h 4275461"/>
                <a:gd name="connsiteX67" fmla="*/ 1625616 w 3619883"/>
                <a:gd name="connsiteY67" fmla="*/ 110893 h 4275461"/>
                <a:gd name="connsiteX68" fmla="*/ 1658964 w 3619883"/>
                <a:gd name="connsiteY68" fmla="*/ 106547 h 4275461"/>
                <a:gd name="connsiteX69" fmla="*/ 1746598 w 3619883"/>
                <a:gd name="connsiteY69" fmla="*/ 122460 h 4275461"/>
                <a:gd name="connsiteX70" fmla="*/ 1811913 w 3619883"/>
                <a:gd name="connsiteY70" fmla="*/ 143234 h 4275461"/>
                <a:gd name="connsiteX71" fmla="*/ 1856557 w 3619883"/>
                <a:gd name="connsiteY71" fmla="*/ 133511 h 4275461"/>
                <a:gd name="connsiteX72" fmla="*/ 2066003 w 3619883"/>
                <a:gd name="connsiteY72" fmla="*/ 143313 h 4275461"/>
                <a:gd name="connsiteX73" fmla="*/ 2177615 w 3619883"/>
                <a:gd name="connsiteY73" fmla="*/ 119007 h 4275461"/>
                <a:gd name="connsiteX74" fmla="*/ 2255883 w 3619883"/>
                <a:gd name="connsiteY74" fmla="*/ 99047 h 4275461"/>
                <a:gd name="connsiteX75" fmla="*/ 2344622 w 3619883"/>
                <a:gd name="connsiteY75" fmla="*/ 91388 h 4275461"/>
                <a:gd name="connsiteX76" fmla="*/ 2455682 w 3619883"/>
                <a:gd name="connsiteY76" fmla="*/ 78869 h 4275461"/>
                <a:gd name="connsiteX77" fmla="*/ 2632609 w 3619883"/>
                <a:gd name="connsiteY77" fmla="*/ 75338 h 4275461"/>
                <a:gd name="connsiteX78" fmla="*/ 2742291 w 3619883"/>
                <a:gd name="connsiteY78" fmla="*/ 92282 h 4275461"/>
                <a:gd name="connsiteX79" fmla="*/ 2851974 w 3619883"/>
                <a:gd name="connsiteY79" fmla="*/ 109227 h 4275461"/>
                <a:gd name="connsiteX80" fmla="*/ 2907643 w 3619883"/>
                <a:gd name="connsiteY80" fmla="*/ 100020 h 4275461"/>
                <a:gd name="connsiteX81" fmla="*/ 2944022 w 3619883"/>
                <a:gd name="connsiteY81" fmla="*/ 30853 h 4275461"/>
                <a:gd name="connsiteX82" fmla="*/ 3022289 w 3619883"/>
                <a:gd name="connsiteY82" fmla="*/ 10893 h 4275461"/>
                <a:gd name="connsiteX83" fmla="*/ 3054807 w 3619883"/>
                <a:gd name="connsiteY83" fmla="*/ 24226 h 4275461"/>
                <a:gd name="connsiteX84" fmla="*/ 3141892 w 3619883"/>
                <a:gd name="connsiteY84" fmla="*/ 51925 h 4275461"/>
                <a:gd name="connsiteX85" fmla="*/ 3185711 w 3619883"/>
                <a:gd name="connsiteY85" fmla="*/ 59881 h 4275461"/>
                <a:gd name="connsiteX86" fmla="*/ 3219056 w 3619883"/>
                <a:gd name="connsiteY86" fmla="*/ 55536 h 4275461"/>
                <a:gd name="connsiteX87" fmla="*/ 3263425 w 3619883"/>
                <a:gd name="connsiteY87" fmla="*/ 51706 h 4275461"/>
                <a:gd name="connsiteX88" fmla="*/ 3296219 w 3619883"/>
                <a:gd name="connsiteY88" fmla="*/ 59147 h 4275461"/>
                <a:gd name="connsiteX89" fmla="*/ 3319094 w 3619883"/>
                <a:gd name="connsiteY89" fmla="*/ 42500 h 4275461"/>
                <a:gd name="connsiteX90" fmla="*/ 3420511 w 3619883"/>
                <a:gd name="connsiteY90" fmla="*/ 0 h 4275461"/>
                <a:gd name="connsiteX91" fmla="*/ 3453305 w 3619883"/>
                <a:gd name="connsiteY91" fmla="*/ 7440 h 4275461"/>
                <a:gd name="connsiteX92" fmla="*/ 3496571 w 3619883"/>
                <a:gd name="connsiteY92" fmla="*/ 27182 h 4275461"/>
                <a:gd name="connsiteX93" fmla="*/ 3602117 w 3619883"/>
                <a:gd name="connsiteY93" fmla="*/ 132521 h 4275461"/>
                <a:gd name="connsiteX94" fmla="*/ 3619883 w 3619883"/>
                <a:gd name="connsiteY94" fmla="*/ 140049 h 4275461"/>
                <a:gd name="connsiteX95" fmla="*/ 3619883 w 3619883"/>
                <a:gd name="connsiteY9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12215 w 3619883"/>
                <a:gd name="connsiteY18" fmla="*/ 4128157 h 4275461"/>
                <a:gd name="connsiteX19" fmla="*/ 961020 w 3619883"/>
                <a:gd name="connsiteY19" fmla="*/ 4128157 h 4275461"/>
                <a:gd name="connsiteX20" fmla="*/ 961020 w 3619883"/>
                <a:gd name="connsiteY20" fmla="*/ 3951392 h 4275461"/>
                <a:gd name="connsiteX21" fmla="*/ 783235 w 3619883"/>
                <a:gd name="connsiteY21" fmla="*/ 3951392 h 4275461"/>
                <a:gd name="connsiteX22" fmla="*/ 783235 w 3619883"/>
                <a:gd name="connsiteY22" fmla="*/ 4128157 h 4275461"/>
                <a:gd name="connsiteX23" fmla="*/ 871024 w 3619883"/>
                <a:gd name="connsiteY23" fmla="*/ 4128157 h 4275461"/>
                <a:gd name="connsiteX24" fmla="*/ 829432 w 3619883"/>
                <a:gd name="connsiteY24" fmla="*/ 4275461 h 4275461"/>
                <a:gd name="connsiteX25" fmla="*/ 611484 w 3619883"/>
                <a:gd name="connsiteY25" fmla="*/ 4275461 h 4275461"/>
                <a:gd name="connsiteX26" fmla="*/ 621247 w 3619883"/>
                <a:gd name="connsiteY26" fmla="*/ 4128157 h 4275461"/>
                <a:gd name="connsiteX27" fmla="*/ 650062 w 3619883"/>
                <a:gd name="connsiteY27" fmla="*/ 4128157 h 4275461"/>
                <a:gd name="connsiteX28" fmla="*/ 650062 w 3619883"/>
                <a:gd name="connsiteY28" fmla="*/ 3951392 h 4275461"/>
                <a:gd name="connsiteX29" fmla="*/ 472277 w 3619883"/>
                <a:gd name="connsiteY29" fmla="*/ 3951392 h 4275461"/>
                <a:gd name="connsiteX30" fmla="*/ 472277 w 3619883"/>
                <a:gd name="connsiteY30" fmla="*/ 4128157 h 4275461"/>
                <a:gd name="connsiteX31" fmla="*/ 522650 w 3619883"/>
                <a:gd name="connsiteY31" fmla="*/ 4128157 h 4275461"/>
                <a:gd name="connsiteX32" fmla="*/ 573998 w 3619883"/>
                <a:gd name="connsiteY32" fmla="*/ 4275461 h 4275461"/>
                <a:gd name="connsiteX33" fmla="*/ 336164 w 3619883"/>
                <a:gd name="connsiteY33" fmla="*/ 4275461 h 4275461"/>
                <a:gd name="connsiteX34" fmla="*/ 294572 w 3619883"/>
                <a:gd name="connsiteY34" fmla="*/ 4128157 h 4275461"/>
                <a:gd name="connsiteX35" fmla="*/ 339106 w 3619883"/>
                <a:gd name="connsiteY35" fmla="*/ 4128157 h 4275461"/>
                <a:gd name="connsiteX36" fmla="*/ 339106 w 3619883"/>
                <a:gd name="connsiteY36" fmla="*/ 3951392 h 4275461"/>
                <a:gd name="connsiteX37" fmla="*/ 161321 w 3619883"/>
                <a:gd name="connsiteY37" fmla="*/ 3951392 h 4275461"/>
                <a:gd name="connsiteX38" fmla="*/ 161321 w 3619883"/>
                <a:gd name="connsiteY38" fmla="*/ 4128157 h 4275461"/>
                <a:gd name="connsiteX39" fmla="*/ 230914 w 3619883"/>
                <a:gd name="connsiteY39" fmla="*/ 4128157 h 4275461"/>
                <a:gd name="connsiteX40" fmla="*/ 189322 w 3619883"/>
                <a:gd name="connsiteY40" fmla="*/ 4275461 h 4275461"/>
                <a:gd name="connsiteX41" fmla="*/ 0 w 3619883"/>
                <a:gd name="connsiteY41" fmla="*/ 4275461 h 4275461"/>
                <a:gd name="connsiteX42" fmla="*/ 0 w 3619883"/>
                <a:gd name="connsiteY42" fmla="*/ 42229 h 4275461"/>
                <a:gd name="connsiteX43" fmla="*/ 42464 w 3619883"/>
                <a:gd name="connsiteY43" fmla="*/ 40518 h 4275461"/>
                <a:gd name="connsiteX44" fmla="*/ 137733 w 3619883"/>
                <a:gd name="connsiteY44" fmla="*/ 35355 h 4275461"/>
                <a:gd name="connsiteX45" fmla="*/ 270565 w 3619883"/>
                <a:gd name="connsiteY45" fmla="*/ 29759 h 4275461"/>
                <a:gd name="connsiteX46" fmla="*/ 479734 w 3619883"/>
                <a:gd name="connsiteY46" fmla="*/ 45455 h 4275461"/>
                <a:gd name="connsiteX47" fmla="*/ 524103 w 3619883"/>
                <a:gd name="connsiteY47" fmla="*/ 41625 h 4275461"/>
                <a:gd name="connsiteX48" fmla="*/ 624416 w 3619883"/>
                <a:gd name="connsiteY48" fmla="*/ 22696 h 4275461"/>
                <a:gd name="connsiteX49" fmla="*/ 657762 w 3619883"/>
                <a:gd name="connsiteY49" fmla="*/ 18351 h 4275461"/>
                <a:gd name="connsiteX50" fmla="*/ 690557 w 3619883"/>
                <a:gd name="connsiteY50" fmla="*/ 25792 h 4275461"/>
                <a:gd name="connsiteX51" fmla="*/ 745123 w 3619883"/>
                <a:gd name="connsiteY51" fmla="*/ 40157 h 4275461"/>
                <a:gd name="connsiteX52" fmla="*/ 789493 w 3619883"/>
                <a:gd name="connsiteY52" fmla="*/ 36327 h 4275461"/>
                <a:gd name="connsiteX53" fmla="*/ 854255 w 3619883"/>
                <a:gd name="connsiteY53" fmla="*/ 68887 h 4275461"/>
                <a:gd name="connsiteX54" fmla="*/ 897520 w 3619883"/>
                <a:gd name="connsiteY54" fmla="*/ 88629 h 4275461"/>
                <a:gd name="connsiteX55" fmla="*/ 940510 w 3619883"/>
                <a:gd name="connsiteY55" fmla="*/ 114265 h 4275461"/>
                <a:gd name="connsiteX56" fmla="*/ 1082712 w 3619883"/>
                <a:gd name="connsiteY56" fmla="*/ 144543 h 4275461"/>
                <a:gd name="connsiteX57" fmla="*/ 1205348 w 3619883"/>
                <a:gd name="connsiteY57" fmla="*/ 120753 h 4275461"/>
                <a:gd name="connsiteX58" fmla="*/ 1271764 w 3619883"/>
                <a:gd name="connsiteY58" fmla="*/ 117956 h 4275461"/>
                <a:gd name="connsiteX59" fmla="*/ 1315583 w 3619883"/>
                <a:gd name="connsiteY59" fmla="*/ 125912 h 4275461"/>
                <a:gd name="connsiteX60" fmla="*/ 1359125 w 3619883"/>
                <a:gd name="connsiteY60" fmla="*/ 139761 h 4275461"/>
                <a:gd name="connsiteX61" fmla="*/ 1391919 w 3619883"/>
                <a:gd name="connsiteY61" fmla="*/ 147202 h 4275461"/>
                <a:gd name="connsiteX62" fmla="*/ 1436563 w 3619883"/>
                <a:gd name="connsiteY62" fmla="*/ 137480 h 4275461"/>
                <a:gd name="connsiteX63" fmla="*/ 1471566 w 3619883"/>
                <a:gd name="connsiteY63" fmla="*/ 97777 h 4275461"/>
                <a:gd name="connsiteX64" fmla="*/ 1505739 w 3619883"/>
                <a:gd name="connsiteY64" fmla="*/ 75753 h 4275461"/>
                <a:gd name="connsiteX65" fmla="*/ 1590891 w 3619883"/>
                <a:gd name="connsiteY65" fmla="*/ 144702 h 4275461"/>
                <a:gd name="connsiteX66" fmla="*/ 1625616 w 3619883"/>
                <a:gd name="connsiteY66" fmla="*/ 110893 h 4275461"/>
                <a:gd name="connsiteX67" fmla="*/ 1658964 w 3619883"/>
                <a:gd name="connsiteY67" fmla="*/ 106547 h 4275461"/>
                <a:gd name="connsiteX68" fmla="*/ 1746598 w 3619883"/>
                <a:gd name="connsiteY68" fmla="*/ 122460 h 4275461"/>
                <a:gd name="connsiteX69" fmla="*/ 1811913 w 3619883"/>
                <a:gd name="connsiteY69" fmla="*/ 143234 h 4275461"/>
                <a:gd name="connsiteX70" fmla="*/ 1856557 w 3619883"/>
                <a:gd name="connsiteY70" fmla="*/ 133511 h 4275461"/>
                <a:gd name="connsiteX71" fmla="*/ 2066003 w 3619883"/>
                <a:gd name="connsiteY71" fmla="*/ 143313 h 4275461"/>
                <a:gd name="connsiteX72" fmla="*/ 2177615 w 3619883"/>
                <a:gd name="connsiteY72" fmla="*/ 119007 h 4275461"/>
                <a:gd name="connsiteX73" fmla="*/ 2255883 w 3619883"/>
                <a:gd name="connsiteY73" fmla="*/ 99047 h 4275461"/>
                <a:gd name="connsiteX74" fmla="*/ 2344622 w 3619883"/>
                <a:gd name="connsiteY74" fmla="*/ 91388 h 4275461"/>
                <a:gd name="connsiteX75" fmla="*/ 2455682 w 3619883"/>
                <a:gd name="connsiteY75" fmla="*/ 78869 h 4275461"/>
                <a:gd name="connsiteX76" fmla="*/ 2632609 w 3619883"/>
                <a:gd name="connsiteY76" fmla="*/ 75338 h 4275461"/>
                <a:gd name="connsiteX77" fmla="*/ 2742291 w 3619883"/>
                <a:gd name="connsiteY77" fmla="*/ 92282 h 4275461"/>
                <a:gd name="connsiteX78" fmla="*/ 2851974 w 3619883"/>
                <a:gd name="connsiteY78" fmla="*/ 109227 h 4275461"/>
                <a:gd name="connsiteX79" fmla="*/ 2907643 w 3619883"/>
                <a:gd name="connsiteY79" fmla="*/ 100020 h 4275461"/>
                <a:gd name="connsiteX80" fmla="*/ 2944022 w 3619883"/>
                <a:gd name="connsiteY80" fmla="*/ 30853 h 4275461"/>
                <a:gd name="connsiteX81" fmla="*/ 3022289 w 3619883"/>
                <a:gd name="connsiteY81" fmla="*/ 10893 h 4275461"/>
                <a:gd name="connsiteX82" fmla="*/ 3054807 w 3619883"/>
                <a:gd name="connsiteY82" fmla="*/ 24226 h 4275461"/>
                <a:gd name="connsiteX83" fmla="*/ 3141892 w 3619883"/>
                <a:gd name="connsiteY83" fmla="*/ 51925 h 4275461"/>
                <a:gd name="connsiteX84" fmla="*/ 3185711 w 3619883"/>
                <a:gd name="connsiteY84" fmla="*/ 59881 h 4275461"/>
                <a:gd name="connsiteX85" fmla="*/ 3219056 w 3619883"/>
                <a:gd name="connsiteY85" fmla="*/ 55536 h 4275461"/>
                <a:gd name="connsiteX86" fmla="*/ 3263425 w 3619883"/>
                <a:gd name="connsiteY86" fmla="*/ 51706 h 4275461"/>
                <a:gd name="connsiteX87" fmla="*/ 3296219 w 3619883"/>
                <a:gd name="connsiteY87" fmla="*/ 59147 h 4275461"/>
                <a:gd name="connsiteX88" fmla="*/ 3319094 w 3619883"/>
                <a:gd name="connsiteY88" fmla="*/ 42500 h 4275461"/>
                <a:gd name="connsiteX89" fmla="*/ 3420511 w 3619883"/>
                <a:gd name="connsiteY89" fmla="*/ 0 h 4275461"/>
                <a:gd name="connsiteX90" fmla="*/ 3453305 w 3619883"/>
                <a:gd name="connsiteY90" fmla="*/ 7440 h 4275461"/>
                <a:gd name="connsiteX91" fmla="*/ 3496571 w 3619883"/>
                <a:gd name="connsiteY91" fmla="*/ 27182 h 4275461"/>
                <a:gd name="connsiteX92" fmla="*/ 3602117 w 3619883"/>
                <a:gd name="connsiteY92" fmla="*/ 132521 h 4275461"/>
                <a:gd name="connsiteX93" fmla="*/ 3619883 w 3619883"/>
                <a:gd name="connsiteY93" fmla="*/ 140049 h 4275461"/>
                <a:gd name="connsiteX94" fmla="*/ 3619883 w 3619883"/>
                <a:gd name="connsiteY9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12215 w 3619883"/>
                <a:gd name="connsiteY18" fmla="*/ 4128157 h 4275461"/>
                <a:gd name="connsiteX19" fmla="*/ 961020 w 3619883"/>
                <a:gd name="connsiteY19" fmla="*/ 3951392 h 4275461"/>
                <a:gd name="connsiteX20" fmla="*/ 783235 w 3619883"/>
                <a:gd name="connsiteY20" fmla="*/ 3951392 h 4275461"/>
                <a:gd name="connsiteX21" fmla="*/ 783235 w 3619883"/>
                <a:gd name="connsiteY21" fmla="*/ 4128157 h 4275461"/>
                <a:gd name="connsiteX22" fmla="*/ 871024 w 3619883"/>
                <a:gd name="connsiteY22" fmla="*/ 4128157 h 4275461"/>
                <a:gd name="connsiteX23" fmla="*/ 829432 w 3619883"/>
                <a:gd name="connsiteY23" fmla="*/ 4275461 h 4275461"/>
                <a:gd name="connsiteX24" fmla="*/ 611484 w 3619883"/>
                <a:gd name="connsiteY24" fmla="*/ 4275461 h 4275461"/>
                <a:gd name="connsiteX25" fmla="*/ 621247 w 3619883"/>
                <a:gd name="connsiteY25" fmla="*/ 4128157 h 4275461"/>
                <a:gd name="connsiteX26" fmla="*/ 650062 w 3619883"/>
                <a:gd name="connsiteY26" fmla="*/ 4128157 h 4275461"/>
                <a:gd name="connsiteX27" fmla="*/ 650062 w 3619883"/>
                <a:gd name="connsiteY27" fmla="*/ 3951392 h 4275461"/>
                <a:gd name="connsiteX28" fmla="*/ 472277 w 3619883"/>
                <a:gd name="connsiteY28" fmla="*/ 3951392 h 4275461"/>
                <a:gd name="connsiteX29" fmla="*/ 472277 w 3619883"/>
                <a:gd name="connsiteY29" fmla="*/ 4128157 h 4275461"/>
                <a:gd name="connsiteX30" fmla="*/ 522650 w 3619883"/>
                <a:gd name="connsiteY30" fmla="*/ 4128157 h 4275461"/>
                <a:gd name="connsiteX31" fmla="*/ 573998 w 3619883"/>
                <a:gd name="connsiteY31" fmla="*/ 4275461 h 4275461"/>
                <a:gd name="connsiteX32" fmla="*/ 336164 w 3619883"/>
                <a:gd name="connsiteY32" fmla="*/ 4275461 h 4275461"/>
                <a:gd name="connsiteX33" fmla="*/ 294572 w 3619883"/>
                <a:gd name="connsiteY33" fmla="*/ 4128157 h 4275461"/>
                <a:gd name="connsiteX34" fmla="*/ 339106 w 3619883"/>
                <a:gd name="connsiteY34" fmla="*/ 4128157 h 4275461"/>
                <a:gd name="connsiteX35" fmla="*/ 339106 w 3619883"/>
                <a:gd name="connsiteY35" fmla="*/ 3951392 h 4275461"/>
                <a:gd name="connsiteX36" fmla="*/ 161321 w 3619883"/>
                <a:gd name="connsiteY36" fmla="*/ 3951392 h 4275461"/>
                <a:gd name="connsiteX37" fmla="*/ 161321 w 3619883"/>
                <a:gd name="connsiteY37" fmla="*/ 4128157 h 4275461"/>
                <a:gd name="connsiteX38" fmla="*/ 230914 w 3619883"/>
                <a:gd name="connsiteY38" fmla="*/ 4128157 h 4275461"/>
                <a:gd name="connsiteX39" fmla="*/ 189322 w 3619883"/>
                <a:gd name="connsiteY39" fmla="*/ 4275461 h 4275461"/>
                <a:gd name="connsiteX40" fmla="*/ 0 w 3619883"/>
                <a:gd name="connsiteY40" fmla="*/ 4275461 h 4275461"/>
                <a:gd name="connsiteX41" fmla="*/ 0 w 3619883"/>
                <a:gd name="connsiteY41" fmla="*/ 42229 h 4275461"/>
                <a:gd name="connsiteX42" fmla="*/ 42464 w 3619883"/>
                <a:gd name="connsiteY42" fmla="*/ 40518 h 4275461"/>
                <a:gd name="connsiteX43" fmla="*/ 137733 w 3619883"/>
                <a:gd name="connsiteY43" fmla="*/ 35355 h 4275461"/>
                <a:gd name="connsiteX44" fmla="*/ 270565 w 3619883"/>
                <a:gd name="connsiteY44" fmla="*/ 29759 h 4275461"/>
                <a:gd name="connsiteX45" fmla="*/ 479734 w 3619883"/>
                <a:gd name="connsiteY45" fmla="*/ 45455 h 4275461"/>
                <a:gd name="connsiteX46" fmla="*/ 524103 w 3619883"/>
                <a:gd name="connsiteY46" fmla="*/ 41625 h 4275461"/>
                <a:gd name="connsiteX47" fmla="*/ 624416 w 3619883"/>
                <a:gd name="connsiteY47" fmla="*/ 22696 h 4275461"/>
                <a:gd name="connsiteX48" fmla="*/ 657762 w 3619883"/>
                <a:gd name="connsiteY48" fmla="*/ 18351 h 4275461"/>
                <a:gd name="connsiteX49" fmla="*/ 690557 w 3619883"/>
                <a:gd name="connsiteY49" fmla="*/ 25792 h 4275461"/>
                <a:gd name="connsiteX50" fmla="*/ 745123 w 3619883"/>
                <a:gd name="connsiteY50" fmla="*/ 40157 h 4275461"/>
                <a:gd name="connsiteX51" fmla="*/ 789493 w 3619883"/>
                <a:gd name="connsiteY51" fmla="*/ 36327 h 4275461"/>
                <a:gd name="connsiteX52" fmla="*/ 854255 w 3619883"/>
                <a:gd name="connsiteY52" fmla="*/ 68887 h 4275461"/>
                <a:gd name="connsiteX53" fmla="*/ 897520 w 3619883"/>
                <a:gd name="connsiteY53" fmla="*/ 88629 h 4275461"/>
                <a:gd name="connsiteX54" fmla="*/ 940510 w 3619883"/>
                <a:gd name="connsiteY54" fmla="*/ 114265 h 4275461"/>
                <a:gd name="connsiteX55" fmla="*/ 1082712 w 3619883"/>
                <a:gd name="connsiteY55" fmla="*/ 144543 h 4275461"/>
                <a:gd name="connsiteX56" fmla="*/ 1205348 w 3619883"/>
                <a:gd name="connsiteY56" fmla="*/ 120753 h 4275461"/>
                <a:gd name="connsiteX57" fmla="*/ 1271764 w 3619883"/>
                <a:gd name="connsiteY57" fmla="*/ 117956 h 4275461"/>
                <a:gd name="connsiteX58" fmla="*/ 1315583 w 3619883"/>
                <a:gd name="connsiteY58" fmla="*/ 125912 h 4275461"/>
                <a:gd name="connsiteX59" fmla="*/ 1359125 w 3619883"/>
                <a:gd name="connsiteY59" fmla="*/ 139761 h 4275461"/>
                <a:gd name="connsiteX60" fmla="*/ 1391919 w 3619883"/>
                <a:gd name="connsiteY60" fmla="*/ 147202 h 4275461"/>
                <a:gd name="connsiteX61" fmla="*/ 1436563 w 3619883"/>
                <a:gd name="connsiteY61" fmla="*/ 137480 h 4275461"/>
                <a:gd name="connsiteX62" fmla="*/ 1471566 w 3619883"/>
                <a:gd name="connsiteY62" fmla="*/ 97777 h 4275461"/>
                <a:gd name="connsiteX63" fmla="*/ 1505739 w 3619883"/>
                <a:gd name="connsiteY63" fmla="*/ 75753 h 4275461"/>
                <a:gd name="connsiteX64" fmla="*/ 1590891 w 3619883"/>
                <a:gd name="connsiteY64" fmla="*/ 144702 h 4275461"/>
                <a:gd name="connsiteX65" fmla="*/ 1625616 w 3619883"/>
                <a:gd name="connsiteY65" fmla="*/ 110893 h 4275461"/>
                <a:gd name="connsiteX66" fmla="*/ 1658964 w 3619883"/>
                <a:gd name="connsiteY66" fmla="*/ 106547 h 4275461"/>
                <a:gd name="connsiteX67" fmla="*/ 1746598 w 3619883"/>
                <a:gd name="connsiteY67" fmla="*/ 122460 h 4275461"/>
                <a:gd name="connsiteX68" fmla="*/ 1811913 w 3619883"/>
                <a:gd name="connsiteY68" fmla="*/ 143234 h 4275461"/>
                <a:gd name="connsiteX69" fmla="*/ 1856557 w 3619883"/>
                <a:gd name="connsiteY69" fmla="*/ 133511 h 4275461"/>
                <a:gd name="connsiteX70" fmla="*/ 2066003 w 3619883"/>
                <a:gd name="connsiteY70" fmla="*/ 143313 h 4275461"/>
                <a:gd name="connsiteX71" fmla="*/ 2177615 w 3619883"/>
                <a:gd name="connsiteY71" fmla="*/ 119007 h 4275461"/>
                <a:gd name="connsiteX72" fmla="*/ 2255883 w 3619883"/>
                <a:gd name="connsiteY72" fmla="*/ 99047 h 4275461"/>
                <a:gd name="connsiteX73" fmla="*/ 2344622 w 3619883"/>
                <a:gd name="connsiteY73" fmla="*/ 91388 h 4275461"/>
                <a:gd name="connsiteX74" fmla="*/ 2455682 w 3619883"/>
                <a:gd name="connsiteY74" fmla="*/ 78869 h 4275461"/>
                <a:gd name="connsiteX75" fmla="*/ 2632609 w 3619883"/>
                <a:gd name="connsiteY75" fmla="*/ 75338 h 4275461"/>
                <a:gd name="connsiteX76" fmla="*/ 2742291 w 3619883"/>
                <a:gd name="connsiteY76" fmla="*/ 92282 h 4275461"/>
                <a:gd name="connsiteX77" fmla="*/ 2851974 w 3619883"/>
                <a:gd name="connsiteY77" fmla="*/ 109227 h 4275461"/>
                <a:gd name="connsiteX78" fmla="*/ 2907643 w 3619883"/>
                <a:gd name="connsiteY78" fmla="*/ 100020 h 4275461"/>
                <a:gd name="connsiteX79" fmla="*/ 2944022 w 3619883"/>
                <a:gd name="connsiteY79" fmla="*/ 30853 h 4275461"/>
                <a:gd name="connsiteX80" fmla="*/ 3022289 w 3619883"/>
                <a:gd name="connsiteY80" fmla="*/ 10893 h 4275461"/>
                <a:gd name="connsiteX81" fmla="*/ 3054807 w 3619883"/>
                <a:gd name="connsiteY81" fmla="*/ 24226 h 4275461"/>
                <a:gd name="connsiteX82" fmla="*/ 3141892 w 3619883"/>
                <a:gd name="connsiteY82" fmla="*/ 51925 h 4275461"/>
                <a:gd name="connsiteX83" fmla="*/ 3185711 w 3619883"/>
                <a:gd name="connsiteY83" fmla="*/ 59881 h 4275461"/>
                <a:gd name="connsiteX84" fmla="*/ 3219056 w 3619883"/>
                <a:gd name="connsiteY84" fmla="*/ 55536 h 4275461"/>
                <a:gd name="connsiteX85" fmla="*/ 3263425 w 3619883"/>
                <a:gd name="connsiteY85" fmla="*/ 51706 h 4275461"/>
                <a:gd name="connsiteX86" fmla="*/ 3296219 w 3619883"/>
                <a:gd name="connsiteY86" fmla="*/ 59147 h 4275461"/>
                <a:gd name="connsiteX87" fmla="*/ 3319094 w 3619883"/>
                <a:gd name="connsiteY87" fmla="*/ 42500 h 4275461"/>
                <a:gd name="connsiteX88" fmla="*/ 3420511 w 3619883"/>
                <a:gd name="connsiteY88" fmla="*/ 0 h 4275461"/>
                <a:gd name="connsiteX89" fmla="*/ 3453305 w 3619883"/>
                <a:gd name="connsiteY89" fmla="*/ 7440 h 4275461"/>
                <a:gd name="connsiteX90" fmla="*/ 3496571 w 3619883"/>
                <a:gd name="connsiteY90" fmla="*/ 27182 h 4275461"/>
                <a:gd name="connsiteX91" fmla="*/ 3602117 w 3619883"/>
                <a:gd name="connsiteY91" fmla="*/ 132521 h 4275461"/>
                <a:gd name="connsiteX92" fmla="*/ 3619883 w 3619883"/>
                <a:gd name="connsiteY92" fmla="*/ 140049 h 4275461"/>
                <a:gd name="connsiteX93" fmla="*/ 3619883 w 3619883"/>
                <a:gd name="connsiteY9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61020 w 3619883"/>
                <a:gd name="connsiteY18" fmla="*/ 3951392 h 4275461"/>
                <a:gd name="connsiteX19" fmla="*/ 783235 w 3619883"/>
                <a:gd name="connsiteY19" fmla="*/ 3951392 h 4275461"/>
                <a:gd name="connsiteX20" fmla="*/ 783235 w 3619883"/>
                <a:gd name="connsiteY20" fmla="*/ 4128157 h 4275461"/>
                <a:gd name="connsiteX21" fmla="*/ 871024 w 3619883"/>
                <a:gd name="connsiteY21" fmla="*/ 4128157 h 4275461"/>
                <a:gd name="connsiteX22" fmla="*/ 829432 w 3619883"/>
                <a:gd name="connsiteY22" fmla="*/ 4275461 h 4275461"/>
                <a:gd name="connsiteX23" fmla="*/ 611484 w 3619883"/>
                <a:gd name="connsiteY23" fmla="*/ 4275461 h 4275461"/>
                <a:gd name="connsiteX24" fmla="*/ 621247 w 3619883"/>
                <a:gd name="connsiteY24" fmla="*/ 4128157 h 4275461"/>
                <a:gd name="connsiteX25" fmla="*/ 650062 w 3619883"/>
                <a:gd name="connsiteY25" fmla="*/ 4128157 h 4275461"/>
                <a:gd name="connsiteX26" fmla="*/ 650062 w 3619883"/>
                <a:gd name="connsiteY26" fmla="*/ 3951392 h 4275461"/>
                <a:gd name="connsiteX27" fmla="*/ 472277 w 3619883"/>
                <a:gd name="connsiteY27" fmla="*/ 3951392 h 4275461"/>
                <a:gd name="connsiteX28" fmla="*/ 472277 w 3619883"/>
                <a:gd name="connsiteY28" fmla="*/ 4128157 h 4275461"/>
                <a:gd name="connsiteX29" fmla="*/ 522650 w 3619883"/>
                <a:gd name="connsiteY29" fmla="*/ 4128157 h 4275461"/>
                <a:gd name="connsiteX30" fmla="*/ 573998 w 3619883"/>
                <a:gd name="connsiteY30" fmla="*/ 4275461 h 4275461"/>
                <a:gd name="connsiteX31" fmla="*/ 336164 w 3619883"/>
                <a:gd name="connsiteY31" fmla="*/ 4275461 h 4275461"/>
                <a:gd name="connsiteX32" fmla="*/ 294572 w 3619883"/>
                <a:gd name="connsiteY32" fmla="*/ 4128157 h 4275461"/>
                <a:gd name="connsiteX33" fmla="*/ 339106 w 3619883"/>
                <a:gd name="connsiteY33" fmla="*/ 4128157 h 4275461"/>
                <a:gd name="connsiteX34" fmla="*/ 339106 w 3619883"/>
                <a:gd name="connsiteY34" fmla="*/ 3951392 h 4275461"/>
                <a:gd name="connsiteX35" fmla="*/ 161321 w 3619883"/>
                <a:gd name="connsiteY35" fmla="*/ 3951392 h 4275461"/>
                <a:gd name="connsiteX36" fmla="*/ 161321 w 3619883"/>
                <a:gd name="connsiteY36" fmla="*/ 4128157 h 4275461"/>
                <a:gd name="connsiteX37" fmla="*/ 230914 w 3619883"/>
                <a:gd name="connsiteY37" fmla="*/ 4128157 h 4275461"/>
                <a:gd name="connsiteX38" fmla="*/ 189322 w 3619883"/>
                <a:gd name="connsiteY38" fmla="*/ 4275461 h 4275461"/>
                <a:gd name="connsiteX39" fmla="*/ 0 w 3619883"/>
                <a:gd name="connsiteY39" fmla="*/ 4275461 h 4275461"/>
                <a:gd name="connsiteX40" fmla="*/ 0 w 3619883"/>
                <a:gd name="connsiteY40" fmla="*/ 42229 h 4275461"/>
                <a:gd name="connsiteX41" fmla="*/ 42464 w 3619883"/>
                <a:gd name="connsiteY41" fmla="*/ 40518 h 4275461"/>
                <a:gd name="connsiteX42" fmla="*/ 137733 w 3619883"/>
                <a:gd name="connsiteY42" fmla="*/ 35355 h 4275461"/>
                <a:gd name="connsiteX43" fmla="*/ 270565 w 3619883"/>
                <a:gd name="connsiteY43" fmla="*/ 29759 h 4275461"/>
                <a:gd name="connsiteX44" fmla="*/ 479734 w 3619883"/>
                <a:gd name="connsiteY44" fmla="*/ 45455 h 4275461"/>
                <a:gd name="connsiteX45" fmla="*/ 524103 w 3619883"/>
                <a:gd name="connsiteY45" fmla="*/ 41625 h 4275461"/>
                <a:gd name="connsiteX46" fmla="*/ 624416 w 3619883"/>
                <a:gd name="connsiteY46" fmla="*/ 22696 h 4275461"/>
                <a:gd name="connsiteX47" fmla="*/ 657762 w 3619883"/>
                <a:gd name="connsiteY47" fmla="*/ 18351 h 4275461"/>
                <a:gd name="connsiteX48" fmla="*/ 690557 w 3619883"/>
                <a:gd name="connsiteY48" fmla="*/ 25792 h 4275461"/>
                <a:gd name="connsiteX49" fmla="*/ 745123 w 3619883"/>
                <a:gd name="connsiteY49" fmla="*/ 40157 h 4275461"/>
                <a:gd name="connsiteX50" fmla="*/ 789493 w 3619883"/>
                <a:gd name="connsiteY50" fmla="*/ 36327 h 4275461"/>
                <a:gd name="connsiteX51" fmla="*/ 854255 w 3619883"/>
                <a:gd name="connsiteY51" fmla="*/ 68887 h 4275461"/>
                <a:gd name="connsiteX52" fmla="*/ 897520 w 3619883"/>
                <a:gd name="connsiteY52" fmla="*/ 88629 h 4275461"/>
                <a:gd name="connsiteX53" fmla="*/ 940510 w 3619883"/>
                <a:gd name="connsiteY53" fmla="*/ 114265 h 4275461"/>
                <a:gd name="connsiteX54" fmla="*/ 1082712 w 3619883"/>
                <a:gd name="connsiteY54" fmla="*/ 144543 h 4275461"/>
                <a:gd name="connsiteX55" fmla="*/ 1205348 w 3619883"/>
                <a:gd name="connsiteY55" fmla="*/ 120753 h 4275461"/>
                <a:gd name="connsiteX56" fmla="*/ 1271764 w 3619883"/>
                <a:gd name="connsiteY56" fmla="*/ 117956 h 4275461"/>
                <a:gd name="connsiteX57" fmla="*/ 1315583 w 3619883"/>
                <a:gd name="connsiteY57" fmla="*/ 125912 h 4275461"/>
                <a:gd name="connsiteX58" fmla="*/ 1359125 w 3619883"/>
                <a:gd name="connsiteY58" fmla="*/ 139761 h 4275461"/>
                <a:gd name="connsiteX59" fmla="*/ 1391919 w 3619883"/>
                <a:gd name="connsiteY59" fmla="*/ 147202 h 4275461"/>
                <a:gd name="connsiteX60" fmla="*/ 1436563 w 3619883"/>
                <a:gd name="connsiteY60" fmla="*/ 137480 h 4275461"/>
                <a:gd name="connsiteX61" fmla="*/ 1471566 w 3619883"/>
                <a:gd name="connsiteY61" fmla="*/ 97777 h 4275461"/>
                <a:gd name="connsiteX62" fmla="*/ 1505739 w 3619883"/>
                <a:gd name="connsiteY62" fmla="*/ 75753 h 4275461"/>
                <a:gd name="connsiteX63" fmla="*/ 1590891 w 3619883"/>
                <a:gd name="connsiteY63" fmla="*/ 144702 h 4275461"/>
                <a:gd name="connsiteX64" fmla="*/ 1625616 w 3619883"/>
                <a:gd name="connsiteY64" fmla="*/ 110893 h 4275461"/>
                <a:gd name="connsiteX65" fmla="*/ 1658964 w 3619883"/>
                <a:gd name="connsiteY65" fmla="*/ 106547 h 4275461"/>
                <a:gd name="connsiteX66" fmla="*/ 1746598 w 3619883"/>
                <a:gd name="connsiteY66" fmla="*/ 122460 h 4275461"/>
                <a:gd name="connsiteX67" fmla="*/ 1811913 w 3619883"/>
                <a:gd name="connsiteY67" fmla="*/ 143234 h 4275461"/>
                <a:gd name="connsiteX68" fmla="*/ 1856557 w 3619883"/>
                <a:gd name="connsiteY68" fmla="*/ 133511 h 4275461"/>
                <a:gd name="connsiteX69" fmla="*/ 2066003 w 3619883"/>
                <a:gd name="connsiteY69" fmla="*/ 143313 h 4275461"/>
                <a:gd name="connsiteX70" fmla="*/ 2177615 w 3619883"/>
                <a:gd name="connsiteY70" fmla="*/ 119007 h 4275461"/>
                <a:gd name="connsiteX71" fmla="*/ 2255883 w 3619883"/>
                <a:gd name="connsiteY71" fmla="*/ 99047 h 4275461"/>
                <a:gd name="connsiteX72" fmla="*/ 2344622 w 3619883"/>
                <a:gd name="connsiteY72" fmla="*/ 91388 h 4275461"/>
                <a:gd name="connsiteX73" fmla="*/ 2455682 w 3619883"/>
                <a:gd name="connsiteY73" fmla="*/ 78869 h 4275461"/>
                <a:gd name="connsiteX74" fmla="*/ 2632609 w 3619883"/>
                <a:gd name="connsiteY74" fmla="*/ 75338 h 4275461"/>
                <a:gd name="connsiteX75" fmla="*/ 2742291 w 3619883"/>
                <a:gd name="connsiteY75" fmla="*/ 92282 h 4275461"/>
                <a:gd name="connsiteX76" fmla="*/ 2851974 w 3619883"/>
                <a:gd name="connsiteY76" fmla="*/ 109227 h 4275461"/>
                <a:gd name="connsiteX77" fmla="*/ 2907643 w 3619883"/>
                <a:gd name="connsiteY77" fmla="*/ 100020 h 4275461"/>
                <a:gd name="connsiteX78" fmla="*/ 2944022 w 3619883"/>
                <a:gd name="connsiteY78" fmla="*/ 30853 h 4275461"/>
                <a:gd name="connsiteX79" fmla="*/ 3022289 w 3619883"/>
                <a:gd name="connsiteY79" fmla="*/ 10893 h 4275461"/>
                <a:gd name="connsiteX80" fmla="*/ 3054807 w 3619883"/>
                <a:gd name="connsiteY80" fmla="*/ 24226 h 4275461"/>
                <a:gd name="connsiteX81" fmla="*/ 3141892 w 3619883"/>
                <a:gd name="connsiteY81" fmla="*/ 51925 h 4275461"/>
                <a:gd name="connsiteX82" fmla="*/ 3185711 w 3619883"/>
                <a:gd name="connsiteY82" fmla="*/ 59881 h 4275461"/>
                <a:gd name="connsiteX83" fmla="*/ 3219056 w 3619883"/>
                <a:gd name="connsiteY83" fmla="*/ 55536 h 4275461"/>
                <a:gd name="connsiteX84" fmla="*/ 3263425 w 3619883"/>
                <a:gd name="connsiteY84" fmla="*/ 51706 h 4275461"/>
                <a:gd name="connsiteX85" fmla="*/ 3296219 w 3619883"/>
                <a:gd name="connsiteY85" fmla="*/ 59147 h 4275461"/>
                <a:gd name="connsiteX86" fmla="*/ 3319094 w 3619883"/>
                <a:gd name="connsiteY86" fmla="*/ 42500 h 4275461"/>
                <a:gd name="connsiteX87" fmla="*/ 3420511 w 3619883"/>
                <a:gd name="connsiteY87" fmla="*/ 0 h 4275461"/>
                <a:gd name="connsiteX88" fmla="*/ 3453305 w 3619883"/>
                <a:gd name="connsiteY88" fmla="*/ 7440 h 4275461"/>
                <a:gd name="connsiteX89" fmla="*/ 3496571 w 3619883"/>
                <a:gd name="connsiteY89" fmla="*/ 27182 h 4275461"/>
                <a:gd name="connsiteX90" fmla="*/ 3602117 w 3619883"/>
                <a:gd name="connsiteY90" fmla="*/ 132521 h 4275461"/>
                <a:gd name="connsiteX91" fmla="*/ 3619883 w 3619883"/>
                <a:gd name="connsiteY91" fmla="*/ 140049 h 4275461"/>
                <a:gd name="connsiteX92" fmla="*/ 3619883 w 3619883"/>
                <a:gd name="connsiteY9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783235 w 3619883"/>
                <a:gd name="connsiteY19" fmla="*/ 4128157 h 4275461"/>
                <a:gd name="connsiteX20" fmla="*/ 871024 w 3619883"/>
                <a:gd name="connsiteY20" fmla="*/ 4128157 h 4275461"/>
                <a:gd name="connsiteX21" fmla="*/ 829432 w 3619883"/>
                <a:gd name="connsiteY21" fmla="*/ 4275461 h 4275461"/>
                <a:gd name="connsiteX22" fmla="*/ 611484 w 3619883"/>
                <a:gd name="connsiteY22" fmla="*/ 4275461 h 4275461"/>
                <a:gd name="connsiteX23" fmla="*/ 621247 w 3619883"/>
                <a:gd name="connsiteY23" fmla="*/ 4128157 h 4275461"/>
                <a:gd name="connsiteX24" fmla="*/ 650062 w 3619883"/>
                <a:gd name="connsiteY24" fmla="*/ 4128157 h 4275461"/>
                <a:gd name="connsiteX25" fmla="*/ 650062 w 3619883"/>
                <a:gd name="connsiteY25" fmla="*/ 3951392 h 4275461"/>
                <a:gd name="connsiteX26" fmla="*/ 472277 w 3619883"/>
                <a:gd name="connsiteY26" fmla="*/ 3951392 h 4275461"/>
                <a:gd name="connsiteX27" fmla="*/ 472277 w 3619883"/>
                <a:gd name="connsiteY27" fmla="*/ 4128157 h 4275461"/>
                <a:gd name="connsiteX28" fmla="*/ 522650 w 3619883"/>
                <a:gd name="connsiteY28" fmla="*/ 4128157 h 4275461"/>
                <a:gd name="connsiteX29" fmla="*/ 573998 w 3619883"/>
                <a:gd name="connsiteY29" fmla="*/ 4275461 h 4275461"/>
                <a:gd name="connsiteX30" fmla="*/ 336164 w 3619883"/>
                <a:gd name="connsiteY30" fmla="*/ 4275461 h 4275461"/>
                <a:gd name="connsiteX31" fmla="*/ 294572 w 3619883"/>
                <a:gd name="connsiteY31" fmla="*/ 4128157 h 4275461"/>
                <a:gd name="connsiteX32" fmla="*/ 339106 w 3619883"/>
                <a:gd name="connsiteY32" fmla="*/ 4128157 h 4275461"/>
                <a:gd name="connsiteX33" fmla="*/ 339106 w 3619883"/>
                <a:gd name="connsiteY33" fmla="*/ 3951392 h 4275461"/>
                <a:gd name="connsiteX34" fmla="*/ 161321 w 3619883"/>
                <a:gd name="connsiteY34" fmla="*/ 3951392 h 4275461"/>
                <a:gd name="connsiteX35" fmla="*/ 161321 w 3619883"/>
                <a:gd name="connsiteY35" fmla="*/ 4128157 h 4275461"/>
                <a:gd name="connsiteX36" fmla="*/ 230914 w 3619883"/>
                <a:gd name="connsiteY36" fmla="*/ 4128157 h 4275461"/>
                <a:gd name="connsiteX37" fmla="*/ 189322 w 3619883"/>
                <a:gd name="connsiteY37" fmla="*/ 4275461 h 4275461"/>
                <a:gd name="connsiteX38" fmla="*/ 0 w 3619883"/>
                <a:gd name="connsiteY38" fmla="*/ 4275461 h 4275461"/>
                <a:gd name="connsiteX39" fmla="*/ 0 w 3619883"/>
                <a:gd name="connsiteY39" fmla="*/ 42229 h 4275461"/>
                <a:gd name="connsiteX40" fmla="*/ 42464 w 3619883"/>
                <a:gd name="connsiteY40" fmla="*/ 40518 h 4275461"/>
                <a:gd name="connsiteX41" fmla="*/ 137733 w 3619883"/>
                <a:gd name="connsiteY41" fmla="*/ 35355 h 4275461"/>
                <a:gd name="connsiteX42" fmla="*/ 270565 w 3619883"/>
                <a:gd name="connsiteY42" fmla="*/ 29759 h 4275461"/>
                <a:gd name="connsiteX43" fmla="*/ 479734 w 3619883"/>
                <a:gd name="connsiteY43" fmla="*/ 45455 h 4275461"/>
                <a:gd name="connsiteX44" fmla="*/ 524103 w 3619883"/>
                <a:gd name="connsiteY44" fmla="*/ 41625 h 4275461"/>
                <a:gd name="connsiteX45" fmla="*/ 624416 w 3619883"/>
                <a:gd name="connsiteY45" fmla="*/ 22696 h 4275461"/>
                <a:gd name="connsiteX46" fmla="*/ 657762 w 3619883"/>
                <a:gd name="connsiteY46" fmla="*/ 18351 h 4275461"/>
                <a:gd name="connsiteX47" fmla="*/ 690557 w 3619883"/>
                <a:gd name="connsiteY47" fmla="*/ 25792 h 4275461"/>
                <a:gd name="connsiteX48" fmla="*/ 745123 w 3619883"/>
                <a:gd name="connsiteY48" fmla="*/ 40157 h 4275461"/>
                <a:gd name="connsiteX49" fmla="*/ 789493 w 3619883"/>
                <a:gd name="connsiteY49" fmla="*/ 36327 h 4275461"/>
                <a:gd name="connsiteX50" fmla="*/ 854255 w 3619883"/>
                <a:gd name="connsiteY50" fmla="*/ 68887 h 4275461"/>
                <a:gd name="connsiteX51" fmla="*/ 897520 w 3619883"/>
                <a:gd name="connsiteY51" fmla="*/ 88629 h 4275461"/>
                <a:gd name="connsiteX52" fmla="*/ 940510 w 3619883"/>
                <a:gd name="connsiteY52" fmla="*/ 114265 h 4275461"/>
                <a:gd name="connsiteX53" fmla="*/ 1082712 w 3619883"/>
                <a:gd name="connsiteY53" fmla="*/ 144543 h 4275461"/>
                <a:gd name="connsiteX54" fmla="*/ 1205348 w 3619883"/>
                <a:gd name="connsiteY54" fmla="*/ 120753 h 4275461"/>
                <a:gd name="connsiteX55" fmla="*/ 1271764 w 3619883"/>
                <a:gd name="connsiteY55" fmla="*/ 117956 h 4275461"/>
                <a:gd name="connsiteX56" fmla="*/ 1315583 w 3619883"/>
                <a:gd name="connsiteY56" fmla="*/ 125912 h 4275461"/>
                <a:gd name="connsiteX57" fmla="*/ 1359125 w 3619883"/>
                <a:gd name="connsiteY57" fmla="*/ 139761 h 4275461"/>
                <a:gd name="connsiteX58" fmla="*/ 1391919 w 3619883"/>
                <a:gd name="connsiteY58" fmla="*/ 147202 h 4275461"/>
                <a:gd name="connsiteX59" fmla="*/ 1436563 w 3619883"/>
                <a:gd name="connsiteY59" fmla="*/ 137480 h 4275461"/>
                <a:gd name="connsiteX60" fmla="*/ 1471566 w 3619883"/>
                <a:gd name="connsiteY60" fmla="*/ 97777 h 4275461"/>
                <a:gd name="connsiteX61" fmla="*/ 1505739 w 3619883"/>
                <a:gd name="connsiteY61" fmla="*/ 75753 h 4275461"/>
                <a:gd name="connsiteX62" fmla="*/ 1590891 w 3619883"/>
                <a:gd name="connsiteY62" fmla="*/ 144702 h 4275461"/>
                <a:gd name="connsiteX63" fmla="*/ 1625616 w 3619883"/>
                <a:gd name="connsiteY63" fmla="*/ 110893 h 4275461"/>
                <a:gd name="connsiteX64" fmla="*/ 1658964 w 3619883"/>
                <a:gd name="connsiteY64" fmla="*/ 106547 h 4275461"/>
                <a:gd name="connsiteX65" fmla="*/ 1746598 w 3619883"/>
                <a:gd name="connsiteY65" fmla="*/ 122460 h 4275461"/>
                <a:gd name="connsiteX66" fmla="*/ 1811913 w 3619883"/>
                <a:gd name="connsiteY66" fmla="*/ 143234 h 4275461"/>
                <a:gd name="connsiteX67" fmla="*/ 1856557 w 3619883"/>
                <a:gd name="connsiteY67" fmla="*/ 133511 h 4275461"/>
                <a:gd name="connsiteX68" fmla="*/ 2066003 w 3619883"/>
                <a:gd name="connsiteY68" fmla="*/ 143313 h 4275461"/>
                <a:gd name="connsiteX69" fmla="*/ 2177615 w 3619883"/>
                <a:gd name="connsiteY69" fmla="*/ 119007 h 4275461"/>
                <a:gd name="connsiteX70" fmla="*/ 2255883 w 3619883"/>
                <a:gd name="connsiteY70" fmla="*/ 99047 h 4275461"/>
                <a:gd name="connsiteX71" fmla="*/ 2344622 w 3619883"/>
                <a:gd name="connsiteY71" fmla="*/ 91388 h 4275461"/>
                <a:gd name="connsiteX72" fmla="*/ 2455682 w 3619883"/>
                <a:gd name="connsiteY72" fmla="*/ 78869 h 4275461"/>
                <a:gd name="connsiteX73" fmla="*/ 2632609 w 3619883"/>
                <a:gd name="connsiteY73" fmla="*/ 75338 h 4275461"/>
                <a:gd name="connsiteX74" fmla="*/ 2742291 w 3619883"/>
                <a:gd name="connsiteY74" fmla="*/ 92282 h 4275461"/>
                <a:gd name="connsiteX75" fmla="*/ 2851974 w 3619883"/>
                <a:gd name="connsiteY75" fmla="*/ 109227 h 4275461"/>
                <a:gd name="connsiteX76" fmla="*/ 2907643 w 3619883"/>
                <a:gd name="connsiteY76" fmla="*/ 100020 h 4275461"/>
                <a:gd name="connsiteX77" fmla="*/ 2944022 w 3619883"/>
                <a:gd name="connsiteY77" fmla="*/ 30853 h 4275461"/>
                <a:gd name="connsiteX78" fmla="*/ 3022289 w 3619883"/>
                <a:gd name="connsiteY78" fmla="*/ 10893 h 4275461"/>
                <a:gd name="connsiteX79" fmla="*/ 3054807 w 3619883"/>
                <a:gd name="connsiteY79" fmla="*/ 24226 h 4275461"/>
                <a:gd name="connsiteX80" fmla="*/ 3141892 w 3619883"/>
                <a:gd name="connsiteY80" fmla="*/ 51925 h 4275461"/>
                <a:gd name="connsiteX81" fmla="*/ 3185711 w 3619883"/>
                <a:gd name="connsiteY81" fmla="*/ 59881 h 4275461"/>
                <a:gd name="connsiteX82" fmla="*/ 3219056 w 3619883"/>
                <a:gd name="connsiteY82" fmla="*/ 55536 h 4275461"/>
                <a:gd name="connsiteX83" fmla="*/ 3263425 w 3619883"/>
                <a:gd name="connsiteY83" fmla="*/ 51706 h 4275461"/>
                <a:gd name="connsiteX84" fmla="*/ 3296219 w 3619883"/>
                <a:gd name="connsiteY84" fmla="*/ 59147 h 4275461"/>
                <a:gd name="connsiteX85" fmla="*/ 3319094 w 3619883"/>
                <a:gd name="connsiteY85" fmla="*/ 42500 h 4275461"/>
                <a:gd name="connsiteX86" fmla="*/ 3420511 w 3619883"/>
                <a:gd name="connsiteY86" fmla="*/ 0 h 4275461"/>
                <a:gd name="connsiteX87" fmla="*/ 3453305 w 3619883"/>
                <a:gd name="connsiteY87" fmla="*/ 7440 h 4275461"/>
                <a:gd name="connsiteX88" fmla="*/ 3496571 w 3619883"/>
                <a:gd name="connsiteY88" fmla="*/ 27182 h 4275461"/>
                <a:gd name="connsiteX89" fmla="*/ 3602117 w 3619883"/>
                <a:gd name="connsiteY89" fmla="*/ 132521 h 4275461"/>
                <a:gd name="connsiteX90" fmla="*/ 3619883 w 3619883"/>
                <a:gd name="connsiteY90" fmla="*/ 140049 h 4275461"/>
                <a:gd name="connsiteX91" fmla="*/ 3619883 w 3619883"/>
                <a:gd name="connsiteY9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783235 w 3619883"/>
                <a:gd name="connsiteY19" fmla="*/ 4128157 h 4275461"/>
                <a:gd name="connsiteX20" fmla="*/ 829432 w 3619883"/>
                <a:gd name="connsiteY20" fmla="*/ 4275461 h 4275461"/>
                <a:gd name="connsiteX21" fmla="*/ 611484 w 3619883"/>
                <a:gd name="connsiteY21" fmla="*/ 4275461 h 4275461"/>
                <a:gd name="connsiteX22" fmla="*/ 621247 w 3619883"/>
                <a:gd name="connsiteY22" fmla="*/ 4128157 h 4275461"/>
                <a:gd name="connsiteX23" fmla="*/ 650062 w 3619883"/>
                <a:gd name="connsiteY23" fmla="*/ 4128157 h 4275461"/>
                <a:gd name="connsiteX24" fmla="*/ 650062 w 3619883"/>
                <a:gd name="connsiteY24" fmla="*/ 3951392 h 4275461"/>
                <a:gd name="connsiteX25" fmla="*/ 472277 w 3619883"/>
                <a:gd name="connsiteY25" fmla="*/ 3951392 h 4275461"/>
                <a:gd name="connsiteX26" fmla="*/ 472277 w 3619883"/>
                <a:gd name="connsiteY26" fmla="*/ 4128157 h 4275461"/>
                <a:gd name="connsiteX27" fmla="*/ 522650 w 3619883"/>
                <a:gd name="connsiteY27" fmla="*/ 4128157 h 4275461"/>
                <a:gd name="connsiteX28" fmla="*/ 573998 w 3619883"/>
                <a:gd name="connsiteY28" fmla="*/ 4275461 h 4275461"/>
                <a:gd name="connsiteX29" fmla="*/ 336164 w 3619883"/>
                <a:gd name="connsiteY29" fmla="*/ 4275461 h 4275461"/>
                <a:gd name="connsiteX30" fmla="*/ 294572 w 3619883"/>
                <a:gd name="connsiteY30" fmla="*/ 4128157 h 4275461"/>
                <a:gd name="connsiteX31" fmla="*/ 339106 w 3619883"/>
                <a:gd name="connsiteY31" fmla="*/ 4128157 h 4275461"/>
                <a:gd name="connsiteX32" fmla="*/ 339106 w 3619883"/>
                <a:gd name="connsiteY32" fmla="*/ 3951392 h 4275461"/>
                <a:gd name="connsiteX33" fmla="*/ 161321 w 3619883"/>
                <a:gd name="connsiteY33" fmla="*/ 3951392 h 4275461"/>
                <a:gd name="connsiteX34" fmla="*/ 161321 w 3619883"/>
                <a:gd name="connsiteY34" fmla="*/ 4128157 h 4275461"/>
                <a:gd name="connsiteX35" fmla="*/ 230914 w 3619883"/>
                <a:gd name="connsiteY35" fmla="*/ 4128157 h 4275461"/>
                <a:gd name="connsiteX36" fmla="*/ 189322 w 3619883"/>
                <a:gd name="connsiteY36" fmla="*/ 4275461 h 4275461"/>
                <a:gd name="connsiteX37" fmla="*/ 0 w 3619883"/>
                <a:gd name="connsiteY37" fmla="*/ 4275461 h 4275461"/>
                <a:gd name="connsiteX38" fmla="*/ 0 w 3619883"/>
                <a:gd name="connsiteY38" fmla="*/ 42229 h 4275461"/>
                <a:gd name="connsiteX39" fmla="*/ 42464 w 3619883"/>
                <a:gd name="connsiteY39" fmla="*/ 40518 h 4275461"/>
                <a:gd name="connsiteX40" fmla="*/ 137733 w 3619883"/>
                <a:gd name="connsiteY40" fmla="*/ 35355 h 4275461"/>
                <a:gd name="connsiteX41" fmla="*/ 270565 w 3619883"/>
                <a:gd name="connsiteY41" fmla="*/ 29759 h 4275461"/>
                <a:gd name="connsiteX42" fmla="*/ 479734 w 3619883"/>
                <a:gd name="connsiteY42" fmla="*/ 45455 h 4275461"/>
                <a:gd name="connsiteX43" fmla="*/ 524103 w 3619883"/>
                <a:gd name="connsiteY43" fmla="*/ 41625 h 4275461"/>
                <a:gd name="connsiteX44" fmla="*/ 624416 w 3619883"/>
                <a:gd name="connsiteY44" fmla="*/ 22696 h 4275461"/>
                <a:gd name="connsiteX45" fmla="*/ 657762 w 3619883"/>
                <a:gd name="connsiteY45" fmla="*/ 18351 h 4275461"/>
                <a:gd name="connsiteX46" fmla="*/ 690557 w 3619883"/>
                <a:gd name="connsiteY46" fmla="*/ 25792 h 4275461"/>
                <a:gd name="connsiteX47" fmla="*/ 745123 w 3619883"/>
                <a:gd name="connsiteY47" fmla="*/ 40157 h 4275461"/>
                <a:gd name="connsiteX48" fmla="*/ 789493 w 3619883"/>
                <a:gd name="connsiteY48" fmla="*/ 36327 h 4275461"/>
                <a:gd name="connsiteX49" fmla="*/ 854255 w 3619883"/>
                <a:gd name="connsiteY49" fmla="*/ 68887 h 4275461"/>
                <a:gd name="connsiteX50" fmla="*/ 897520 w 3619883"/>
                <a:gd name="connsiteY50" fmla="*/ 88629 h 4275461"/>
                <a:gd name="connsiteX51" fmla="*/ 940510 w 3619883"/>
                <a:gd name="connsiteY51" fmla="*/ 114265 h 4275461"/>
                <a:gd name="connsiteX52" fmla="*/ 1082712 w 3619883"/>
                <a:gd name="connsiteY52" fmla="*/ 144543 h 4275461"/>
                <a:gd name="connsiteX53" fmla="*/ 1205348 w 3619883"/>
                <a:gd name="connsiteY53" fmla="*/ 120753 h 4275461"/>
                <a:gd name="connsiteX54" fmla="*/ 1271764 w 3619883"/>
                <a:gd name="connsiteY54" fmla="*/ 117956 h 4275461"/>
                <a:gd name="connsiteX55" fmla="*/ 1315583 w 3619883"/>
                <a:gd name="connsiteY55" fmla="*/ 125912 h 4275461"/>
                <a:gd name="connsiteX56" fmla="*/ 1359125 w 3619883"/>
                <a:gd name="connsiteY56" fmla="*/ 139761 h 4275461"/>
                <a:gd name="connsiteX57" fmla="*/ 1391919 w 3619883"/>
                <a:gd name="connsiteY57" fmla="*/ 147202 h 4275461"/>
                <a:gd name="connsiteX58" fmla="*/ 1436563 w 3619883"/>
                <a:gd name="connsiteY58" fmla="*/ 137480 h 4275461"/>
                <a:gd name="connsiteX59" fmla="*/ 1471566 w 3619883"/>
                <a:gd name="connsiteY59" fmla="*/ 97777 h 4275461"/>
                <a:gd name="connsiteX60" fmla="*/ 1505739 w 3619883"/>
                <a:gd name="connsiteY60" fmla="*/ 75753 h 4275461"/>
                <a:gd name="connsiteX61" fmla="*/ 1590891 w 3619883"/>
                <a:gd name="connsiteY61" fmla="*/ 144702 h 4275461"/>
                <a:gd name="connsiteX62" fmla="*/ 1625616 w 3619883"/>
                <a:gd name="connsiteY62" fmla="*/ 110893 h 4275461"/>
                <a:gd name="connsiteX63" fmla="*/ 1658964 w 3619883"/>
                <a:gd name="connsiteY63" fmla="*/ 106547 h 4275461"/>
                <a:gd name="connsiteX64" fmla="*/ 1746598 w 3619883"/>
                <a:gd name="connsiteY64" fmla="*/ 122460 h 4275461"/>
                <a:gd name="connsiteX65" fmla="*/ 1811913 w 3619883"/>
                <a:gd name="connsiteY65" fmla="*/ 143234 h 4275461"/>
                <a:gd name="connsiteX66" fmla="*/ 1856557 w 3619883"/>
                <a:gd name="connsiteY66" fmla="*/ 133511 h 4275461"/>
                <a:gd name="connsiteX67" fmla="*/ 2066003 w 3619883"/>
                <a:gd name="connsiteY67" fmla="*/ 143313 h 4275461"/>
                <a:gd name="connsiteX68" fmla="*/ 2177615 w 3619883"/>
                <a:gd name="connsiteY68" fmla="*/ 119007 h 4275461"/>
                <a:gd name="connsiteX69" fmla="*/ 2255883 w 3619883"/>
                <a:gd name="connsiteY69" fmla="*/ 99047 h 4275461"/>
                <a:gd name="connsiteX70" fmla="*/ 2344622 w 3619883"/>
                <a:gd name="connsiteY70" fmla="*/ 91388 h 4275461"/>
                <a:gd name="connsiteX71" fmla="*/ 2455682 w 3619883"/>
                <a:gd name="connsiteY71" fmla="*/ 78869 h 4275461"/>
                <a:gd name="connsiteX72" fmla="*/ 2632609 w 3619883"/>
                <a:gd name="connsiteY72" fmla="*/ 75338 h 4275461"/>
                <a:gd name="connsiteX73" fmla="*/ 2742291 w 3619883"/>
                <a:gd name="connsiteY73" fmla="*/ 92282 h 4275461"/>
                <a:gd name="connsiteX74" fmla="*/ 2851974 w 3619883"/>
                <a:gd name="connsiteY74" fmla="*/ 109227 h 4275461"/>
                <a:gd name="connsiteX75" fmla="*/ 2907643 w 3619883"/>
                <a:gd name="connsiteY75" fmla="*/ 100020 h 4275461"/>
                <a:gd name="connsiteX76" fmla="*/ 2944022 w 3619883"/>
                <a:gd name="connsiteY76" fmla="*/ 30853 h 4275461"/>
                <a:gd name="connsiteX77" fmla="*/ 3022289 w 3619883"/>
                <a:gd name="connsiteY77" fmla="*/ 10893 h 4275461"/>
                <a:gd name="connsiteX78" fmla="*/ 3054807 w 3619883"/>
                <a:gd name="connsiteY78" fmla="*/ 24226 h 4275461"/>
                <a:gd name="connsiteX79" fmla="*/ 3141892 w 3619883"/>
                <a:gd name="connsiteY79" fmla="*/ 51925 h 4275461"/>
                <a:gd name="connsiteX80" fmla="*/ 3185711 w 3619883"/>
                <a:gd name="connsiteY80" fmla="*/ 59881 h 4275461"/>
                <a:gd name="connsiteX81" fmla="*/ 3219056 w 3619883"/>
                <a:gd name="connsiteY81" fmla="*/ 55536 h 4275461"/>
                <a:gd name="connsiteX82" fmla="*/ 3263425 w 3619883"/>
                <a:gd name="connsiteY82" fmla="*/ 51706 h 4275461"/>
                <a:gd name="connsiteX83" fmla="*/ 3296219 w 3619883"/>
                <a:gd name="connsiteY83" fmla="*/ 59147 h 4275461"/>
                <a:gd name="connsiteX84" fmla="*/ 3319094 w 3619883"/>
                <a:gd name="connsiteY84" fmla="*/ 42500 h 4275461"/>
                <a:gd name="connsiteX85" fmla="*/ 3420511 w 3619883"/>
                <a:gd name="connsiteY85" fmla="*/ 0 h 4275461"/>
                <a:gd name="connsiteX86" fmla="*/ 3453305 w 3619883"/>
                <a:gd name="connsiteY86" fmla="*/ 7440 h 4275461"/>
                <a:gd name="connsiteX87" fmla="*/ 3496571 w 3619883"/>
                <a:gd name="connsiteY87" fmla="*/ 27182 h 4275461"/>
                <a:gd name="connsiteX88" fmla="*/ 3602117 w 3619883"/>
                <a:gd name="connsiteY88" fmla="*/ 132521 h 4275461"/>
                <a:gd name="connsiteX89" fmla="*/ 3619883 w 3619883"/>
                <a:gd name="connsiteY89" fmla="*/ 140049 h 4275461"/>
                <a:gd name="connsiteX90" fmla="*/ 3619883 w 3619883"/>
                <a:gd name="connsiteY9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829432 w 3619883"/>
                <a:gd name="connsiteY19" fmla="*/ 4275461 h 4275461"/>
                <a:gd name="connsiteX20" fmla="*/ 611484 w 3619883"/>
                <a:gd name="connsiteY20" fmla="*/ 4275461 h 4275461"/>
                <a:gd name="connsiteX21" fmla="*/ 621247 w 3619883"/>
                <a:gd name="connsiteY21" fmla="*/ 4128157 h 4275461"/>
                <a:gd name="connsiteX22" fmla="*/ 650062 w 3619883"/>
                <a:gd name="connsiteY22" fmla="*/ 4128157 h 4275461"/>
                <a:gd name="connsiteX23" fmla="*/ 650062 w 3619883"/>
                <a:gd name="connsiteY23" fmla="*/ 3951392 h 4275461"/>
                <a:gd name="connsiteX24" fmla="*/ 472277 w 3619883"/>
                <a:gd name="connsiteY24" fmla="*/ 3951392 h 4275461"/>
                <a:gd name="connsiteX25" fmla="*/ 472277 w 3619883"/>
                <a:gd name="connsiteY25" fmla="*/ 4128157 h 4275461"/>
                <a:gd name="connsiteX26" fmla="*/ 522650 w 3619883"/>
                <a:gd name="connsiteY26" fmla="*/ 4128157 h 4275461"/>
                <a:gd name="connsiteX27" fmla="*/ 573998 w 3619883"/>
                <a:gd name="connsiteY27" fmla="*/ 4275461 h 4275461"/>
                <a:gd name="connsiteX28" fmla="*/ 336164 w 3619883"/>
                <a:gd name="connsiteY28" fmla="*/ 4275461 h 4275461"/>
                <a:gd name="connsiteX29" fmla="*/ 294572 w 3619883"/>
                <a:gd name="connsiteY29" fmla="*/ 4128157 h 4275461"/>
                <a:gd name="connsiteX30" fmla="*/ 339106 w 3619883"/>
                <a:gd name="connsiteY30" fmla="*/ 4128157 h 4275461"/>
                <a:gd name="connsiteX31" fmla="*/ 339106 w 3619883"/>
                <a:gd name="connsiteY31" fmla="*/ 3951392 h 4275461"/>
                <a:gd name="connsiteX32" fmla="*/ 161321 w 3619883"/>
                <a:gd name="connsiteY32" fmla="*/ 3951392 h 4275461"/>
                <a:gd name="connsiteX33" fmla="*/ 161321 w 3619883"/>
                <a:gd name="connsiteY33" fmla="*/ 4128157 h 4275461"/>
                <a:gd name="connsiteX34" fmla="*/ 230914 w 3619883"/>
                <a:gd name="connsiteY34" fmla="*/ 4128157 h 4275461"/>
                <a:gd name="connsiteX35" fmla="*/ 189322 w 3619883"/>
                <a:gd name="connsiteY35" fmla="*/ 4275461 h 4275461"/>
                <a:gd name="connsiteX36" fmla="*/ 0 w 3619883"/>
                <a:gd name="connsiteY36" fmla="*/ 4275461 h 4275461"/>
                <a:gd name="connsiteX37" fmla="*/ 0 w 3619883"/>
                <a:gd name="connsiteY37" fmla="*/ 42229 h 4275461"/>
                <a:gd name="connsiteX38" fmla="*/ 42464 w 3619883"/>
                <a:gd name="connsiteY38" fmla="*/ 40518 h 4275461"/>
                <a:gd name="connsiteX39" fmla="*/ 137733 w 3619883"/>
                <a:gd name="connsiteY39" fmla="*/ 35355 h 4275461"/>
                <a:gd name="connsiteX40" fmla="*/ 270565 w 3619883"/>
                <a:gd name="connsiteY40" fmla="*/ 29759 h 4275461"/>
                <a:gd name="connsiteX41" fmla="*/ 479734 w 3619883"/>
                <a:gd name="connsiteY41" fmla="*/ 45455 h 4275461"/>
                <a:gd name="connsiteX42" fmla="*/ 524103 w 3619883"/>
                <a:gd name="connsiteY42" fmla="*/ 41625 h 4275461"/>
                <a:gd name="connsiteX43" fmla="*/ 624416 w 3619883"/>
                <a:gd name="connsiteY43" fmla="*/ 22696 h 4275461"/>
                <a:gd name="connsiteX44" fmla="*/ 657762 w 3619883"/>
                <a:gd name="connsiteY44" fmla="*/ 18351 h 4275461"/>
                <a:gd name="connsiteX45" fmla="*/ 690557 w 3619883"/>
                <a:gd name="connsiteY45" fmla="*/ 25792 h 4275461"/>
                <a:gd name="connsiteX46" fmla="*/ 745123 w 3619883"/>
                <a:gd name="connsiteY46" fmla="*/ 40157 h 4275461"/>
                <a:gd name="connsiteX47" fmla="*/ 789493 w 3619883"/>
                <a:gd name="connsiteY47" fmla="*/ 36327 h 4275461"/>
                <a:gd name="connsiteX48" fmla="*/ 854255 w 3619883"/>
                <a:gd name="connsiteY48" fmla="*/ 68887 h 4275461"/>
                <a:gd name="connsiteX49" fmla="*/ 897520 w 3619883"/>
                <a:gd name="connsiteY49" fmla="*/ 88629 h 4275461"/>
                <a:gd name="connsiteX50" fmla="*/ 940510 w 3619883"/>
                <a:gd name="connsiteY50" fmla="*/ 114265 h 4275461"/>
                <a:gd name="connsiteX51" fmla="*/ 1082712 w 3619883"/>
                <a:gd name="connsiteY51" fmla="*/ 144543 h 4275461"/>
                <a:gd name="connsiteX52" fmla="*/ 1205348 w 3619883"/>
                <a:gd name="connsiteY52" fmla="*/ 120753 h 4275461"/>
                <a:gd name="connsiteX53" fmla="*/ 1271764 w 3619883"/>
                <a:gd name="connsiteY53" fmla="*/ 117956 h 4275461"/>
                <a:gd name="connsiteX54" fmla="*/ 1315583 w 3619883"/>
                <a:gd name="connsiteY54" fmla="*/ 125912 h 4275461"/>
                <a:gd name="connsiteX55" fmla="*/ 1359125 w 3619883"/>
                <a:gd name="connsiteY55" fmla="*/ 139761 h 4275461"/>
                <a:gd name="connsiteX56" fmla="*/ 1391919 w 3619883"/>
                <a:gd name="connsiteY56" fmla="*/ 147202 h 4275461"/>
                <a:gd name="connsiteX57" fmla="*/ 1436563 w 3619883"/>
                <a:gd name="connsiteY57" fmla="*/ 137480 h 4275461"/>
                <a:gd name="connsiteX58" fmla="*/ 1471566 w 3619883"/>
                <a:gd name="connsiteY58" fmla="*/ 97777 h 4275461"/>
                <a:gd name="connsiteX59" fmla="*/ 1505739 w 3619883"/>
                <a:gd name="connsiteY59" fmla="*/ 75753 h 4275461"/>
                <a:gd name="connsiteX60" fmla="*/ 1590891 w 3619883"/>
                <a:gd name="connsiteY60" fmla="*/ 144702 h 4275461"/>
                <a:gd name="connsiteX61" fmla="*/ 1625616 w 3619883"/>
                <a:gd name="connsiteY61" fmla="*/ 110893 h 4275461"/>
                <a:gd name="connsiteX62" fmla="*/ 1658964 w 3619883"/>
                <a:gd name="connsiteY62" fmla="*/ 106547 h 4275461"/>
                <a:gd name="connsiteX63" fmla="*/ 1746598 w 3619883"/>
                <a:gd name="connsiteY63" fmla="*/ 122460 h 4275461"/>
                <a:gd name="connsiteX64" fmla="*/ 1811913 w 3619883"/>
                <a:gd name="connsiteY64" fmla="*/ 143234 h 4275461"/>
                <a:gd name="connsiteX65" fmla="*/ 1856557 w 3619883"/>
                <a:gd name="connsiteY65" fmla="*/ 133511 h 4275461"/>
                <a:gd name="connsiteX66" fmla="*/ 2066003 w 3619883"/>
                <a:gd name="connsiteY66" fmla="*/ 143313 h 4275461"/>
                <a:gd name="connsiteX67" fmla="*/ 2177615 w 3619883"/>
                <a:gd name="connsiteY67" fmla="*/ 119007 h 4275461"/>
                <a:gd name="connsiteX68" fmla="*/ 2255883 w 3619883"/>
                <a:gd name="connsiteY68" fmla="*/ 99047 h 4275461"/>
                <a:gd name="connsiteX69" fmla="*/ 2344622 w 3619883"/>
                <a:gd name="connsiteY69" fmla="*/ 91388 h 4275461"/>
                <a:gd name="connsiteX70" fmla="*/ 2455682 w 3619883"/>
                <a:gd name="connsiteY70" fmla="*/ 78869 h 4275461"/>
                <a:gd name="connsiteX71" fmla="*/ 2632609 w 3619883"/>
                <a:gd name="connsiteY71" fmla="*/ 75338 h 4275461"/>
                <a:gd name="connsiteX72" fmla="*/ 2742291 w 3619883"/>
                <a:gd name="connsiteY72" fmla="*/ 92282 h 4275461"/>
                <a:gd name="connsiteX73" fmla="*/ 2851974 w 3619883"/>
                <a:gd name="connsiteY73" fmla="*/ 109227 h 4275461"/>
                <a:gd name="connsiteX74" fmla="*/ 2907643 w 3619883"/>
                <a:gd name="connsiteY74" fmla="*/ 100020 h 4275461"/>
                <a:gd name="connsiteX75" fmla="*/ 2944022 w 3619883"/>
                <a:gd name="connsiteY75" fmla="*/ 30853 h 4275461"/>
                <a:gd name="connsiteX76" fmla="*/ 3022289 w 3619883"/>
                <a:gd name="connsiteY76" fmla="*/ 10893 h 4275461"/>
                <a:gd name="connsiteX77" fmla="*/ 3054807 w 3619883"/>
                <a:gd name="connsiteY77" fmla="*/ 24226 h 4275461"/>
                <a:gd name="connsiteX78" fmla="*/ 3141892 w 3619883"/>
                <a:gd name="connsiteY78" fmla="*/ 51925 h 4275461"/>
                <a:gd name="connsiteX79" fmla="*/ 3185711 w 3619883"/>
                <a:gd name="connsiteY79" fmla="*/ 59881 h 4275461"/>
                <a:gd name="connsiteX80" fmla="*/ 3219056 w 3619883"/>
                <a:gd name="connsiteY80" fmla="*/ 55536 h 4275461"/>
                <a:gd name="connsiteX81" fmla="*/ 3263425 w 3619883"/>
                <a:gd name="connsiteY81" fmla="*/ 51706 h 4275461"/>
                <a:gd name="connsiteX82" fmla="*/ 3296219 w 3619883"/>
                <a:gd name="connsiteY82" fmla="*/ 59147 h 4275461"/>
                <a:gd name="connsiteX83" fmla="*/ 3319094 w 3619883"/>
                <a:gd name="connsiteY83" fmla="*/ 42500 h 4275461"/>
                <a:gd name="connsiteX84" fmla="*/ 3420511 w 3619883"/>
                <a:gd name="connsiteY84" fmla="*/ 0 h 4275461"/>
                <a:gd name="connsiteX85" fmla="*/ 3453305 w 3619883"/>
                <a:gd name="connsiteY85" fmla="*/ 7440 h 4275461"/>
                <a:gd name="connsiteX86" fmla="*/ 3496571 w 3619883"/>
                <a:gd name="connsiteY86" fmla="*/ 27182 h 4275461"/>
                <a:gd name="connsiteX87" fmla="*/ 3602117 w 3619883"/>
                <a:gd name="connsiteY87" fmla="*/ 132521 h 4275461"/>
                <a:gd name="connsiteX88" fmla="*/ 3619883 w 3619883"/>
                <a:gd name="connsiteY88" fmla="*/ 140049 h 4275461"/>
                <a:gd name="connsiteX89" fmla="*/ 3619883 w 3619883"/>
                <a:gd name="connsiteY8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650062 w 3619883"/>
                <a:gd name="connsiteY21" fmla="*/ 4128157 h 4275461"/>
                <a:gd name="connsiteX22" fmla="*/ 650062 w 3619883"/>
                <a:gd name="connsiteY22" fmla="*/ 3951392 h 4275461"/>
                <a:gd name="connsiteX23" fmla="*/ 472277 w 3619883"/>
                <a:gd name="connsiteY23" fmla="*/ 3951392 h 4275461"/>
                <a:gd name="connsiteX24" fmla="*/ 472277 w 3619883"/>
                <a:gd name="connsiteY24" fmla="*/ 4128157 h 4275461"/>
                <a:gd name="connsiteX25" fmla="*/ 522650 w 3619883"/>
                <a:gd name="connsiteY25" fmla="*/ 4128157 h 4275461"/>
                <a:gd name="connsiteX26" fmla="*/ 573998 w 3619883"/>
                <a:gd name="connsiteY26" fmla="*/ 4275461 h 4275461"/>
                <a:gd name="connsiteX27" fmla="*/ 336164 w 3619883"/>
                <a:gd name="connsiteY27" fmla="*/ 4275461 h 4275461"/>
                <a:gd name="connsiteX28" fmla="*/ 294572 w 3619883"/>
                <a:gd name="connsiteY28" fmla="*/ 4128157 h 4275461"/>
                <a:gd name="connsiteX29" fmla="*/ 339106 w 3619883"/>
                <a:gd name="connsiteY29" fmla="*/ 4128157 h 4275461"/>
                <a:gd name="connsiteX30" fmla="*/ 339106 w 3619883"/>
                <a:gd name="connsiteY30" fmla="*/ 3951392 h 4275461"/>
                <a:gd name="connsiteX31" fmla="*/ 161321 w 3619883"/>
                <a:gd name="connsiteY31" fmla="*/ 3951392 h 4275461"/>
                <a:gd name="connsiteX32" fmla="*/ 161321 w 3619883"/>
                <a:gd name="connsiteY32" fmla="*/ 4128157 h 4275461"/>
                <a:gd name="connsiteX33" fmla="*/ 230914 w 3619883"/>
                <a:gd name="connsiteY33" fmla="*/ 4128157 h 4275461"/>
                <a:gd name="connsiteX34" fmla="*/ 189322 w 3619883"/>
                <a:gd name="connsiteY34" fmla="*/ 4275461 h 4275461"/>
                <a:gd name="connsiteX35" fmla="*/ 0 w 3619883"/>
                <a:gd name="connsiteY35" fmla="*/ 4275461 h 4275461"/>
                <a:gd name="connsiteX36" fmla="*/ 0 w 3619883"/>
                <a:gd name="connsiteY36" fmla="*/ 42229 h 4275461"/>
                <a:gd name="connsiteX37" fmla="*/ 42464 w 3619883"/>
                <a:gd name="connsiteY37" fmla="*/ 40518 h 4275461"/>
                <a:gd name="connsiteX38" fmla="*/ 137733 w 3619883"/>
                <a:gd name="connsiteY38" fmla="*/ 35355 h 4275461"/>
                <a:gd name="connsiteX39" fmla="*/ 270565 w 3619883"/>
                <a:gd name="connsiteY39" fmla="*/ 29759 h 4275461"/>
                <a:gd name="connsiteX40" fmla="*/ 479734 w 3619883"/>
                <a:gd name="connsiteY40" fmla="*/ 45455 h 4275461"/>
                <a:gd name="connsiteX41" fmla="*/ 524103 w 3619883"/>
                <a:gd name="connsiteY41" fmla="*/ 41625 h 4275461"/>
                <a:gd name="connsiteX42" fmla="*/ 624416 w 3619883"/>
                <a:gd name="connsiteY42" fmla="*/ 22696 h 4275461"/>
                <a:gd name="connsiteX43" fmla="*/ 657762 w 3619883"/>
                <a:gd name="connsiteY43" fmla="*/ 18351 h 4275461"/>
                <a:gd name="connsiteX44" fmla="*/ 690557 w 3619883"/>
                <a:gd name="connsiteY44" fmla="*/ 25792 h 4275461"/>
                <a:gd name="connsiteX45" fmla="*/ 745123 w 3619883"/>
                <a:gd name="connsiteY45" fmla="*/ 40157 h 4275461"/>
                <a:gd name="connsiteX46" fmla="*/ 789493 w 3619883"/>
                <a:gd name="connsiteY46" fmla="*/ 36327 h 4275461"/>
                <a:gd name="connsiteX47" fmla="*/ 854255 w 3619883"/>
                <a:gd name="connsiteY47" fmla="*/ 68887 h 4275461"/>
                <a:gd name="connsiteX48" fmla="*/ 897520 w 3619883"/>
                <a:gd name="connsiteY48" fmla="*/ 88629 h 4275461"/>
                <a:gd name="connsiteX49" fmla="*/ 940510 w 3619883"/>
                <a:gd name="connsiteY49" fmla="*/ 114265 h 4275461"/>
                <a:gd name="connsiteX50" fmla="*/ 1082712 w 3619883"/>
                <a:gd name="connsiteY50" fmla="*/ 144543 h 4275461"/>
                <a:gd name="connsiteX51" fmla="*/ 1205348 w 3619883"/>
                <a:gd name="connsiteY51" fmla="*/ 120753 h 4275461"/>
                <a:gd name="connsiteX52" fmla="*/ 1271764 w 3619883"/>
                <a:gd name="connsiteY52" fmla="*/ 117956 h 4275461"/>
                <a:gd name="connsiteX53" fmla="*/ 1315583 w 3619883"/>
                <a:gd name="connsiteY53" fmla="*/ 125912 h 4275461"/>
                <a:gd name="connsiteX54" fmla="*/ 1359125 w 3619883"/>
                <a:gd name="connsiteY54" fmla="*/ 139761 h 4275461"/>
                <a:gd name="connsiteX55" fmla="*/ 1391919 w 3619883"/>
                <a:gd name="connsiteY55" fmla="*/ 147202 h 4275461"/>
                <a:gd name="connsiteX56" fmla="*/ 1436563 w 3619883"/>
                <a:gd name="connsiteY56" fmla="*/ 137480 h 4275461"/>
                <a:gd name="connsiteX57" fmla="*/ 1471566 w 3619883"/>
                <a:gd name="connsiteY57" fmla="*/ 97777 h 4275461"/>
                <a:gd name="connsiteX58" fmla="*/ 1505739 w 3619883"/>
                <a:gd name="connsiteY58" fmla="*/ 75753 h 4275461"/>
                <a:gd name="connsiteX59" fmla="*/ 1590891 w 3619883"/>
                <a:gd name="connsiteY59" fmla="*/ 144702 h 4275461"/>
                <a:gd name="connsiteX60" fmla="*/ 1625616 w 3619883"/>
                <a:gd name="connsiteY60" fmla="*/ 110893 h 4275461"/>
                <a:gd name="connsiteX61" fmla="*/ 1658964 w 3619883"/>
                <a:gd name="connsiteY61" fmla="*/ 106547 h 4275461"/>
                <a:gd name="connsiteX62" fmla="*/ 1746598 w 3619883"/>
                <a:gd name="connsiteY62" fmla="*/ 122460 h 4275461"/>
                <a:gd name="connsiteX63" fmla="*/ 1811913 w 3619883"/>
                <a:gd name="connsiteY63" fmla="*/ 143234 h 4275461"/>
                <a:gd name="connsiteX64" fmla="*/ 1856557 w 3619883"/>
                <a:gd name="connsiteY64" fmla="*/ 133511 h 4275461"/>
                <a:gd name="connsiteX65" fmla="*/ 2066003 w 3619883"/>
                <a:gd name="connsiteY65" fmla="*/ 143313 h 4275461"/>
                <a:gd name="connsiteX66" fmla="*/ 2177615 w 3619883"/>
                <a:gd name="connsiteY66" fmla="*/ 119007 h 4275461"/>
                <a:gd name="connsiteX67" fmla="*/ 2255883 w 3619883"/>
                <a:gd name="connsiteY67" fmla="*/ 99047 h 4275461"/>
                <a:gd name="connsiteX68" fmla="*/ 2344622 w 3619883"/>
                <a:gd name="connsiteY68" fmla="*/ 91388 h 4275461"/>
                <a:gd name="connsiteX69" fmla="*/ 2455682 w 3619883"/>
                <a:gd name="connsiteY69" fmla="*/ 78869 h 4275461"/>
                <a:gd name="connsiteX70" fmla="*/ 2632609 w 3619883"/>
                <a:gd name="connsiteY70" fmla="*/ 75338 h 4275461"/>
                <a:gd name="connsiteX71" fmla="*/ 2742291 w 3619883"/>
                <a:gd name="connsiteY71" fmla="*/ 92282 h 4275461"/>
                <a:gd name="connsiteX72" fmla="*/ 2851974 w 3619883"/>
                <a:gd name="connsiteY72" fmla="*/ 109227 h 4275461"/>
                <a:gd name="connsiteX73" fmla="*/ 2907643 w 3619883"/>
                <a:gd name="connsiteY73" fmla="*/ 100020 h 4275461"/>
                <a:gd name="connsiteX74" fmla="*/ 2944022 w 3619883"/>
                <a:gd name="connsiteY74" fmla="*/ 30853 h 4275461"/>
                <a:gd name="connsiteX75" fmla="*/ 3022289 w 3619883"/>
                <a:gd name="connsiteY75" fmla="*/ 10893 h 4275461"/>
                <a:gd name="connsiteX76" fmla="*/ 3054807 w 3619883"/>
                <a:gd name="connsiteY76" fmla="*/ 24226 h 4275461"/>
                <a:gd name="connsiteX77" fmla="*/ 3141892 w 3619883"/>
                <a:gd name="connsiteY77" fmla="*/ 51925 h 4275461"/>
                <a:gd name="connsiteX78" fmla="*/ 3185711 w 3619883"/>
                <a:gd name="connsiteY78" fmla="*/ 59881 h 4275461"/>
                <a:gd name="connsiteX79" fmla="*/ 3219056 w 3619883"/>
                <a:gd name="connsiteY79" fmla="*/ 55536 h 4275461"/>
                <a:gd name="connsiteX80" fmla="*/ 3263425 w 3619883"/>
                <a:gd name="connsiteY80" fmla="*/ 51706 h 4275461"/>
                <a:gd name="connsiteX81" fmla="*/ 3296219 w 3619883"/>
                <a:gd name="connsiteY81" fmla="*/ 59147 h 4275461"/>
                <a:gd name="connsiteX82" fmla="*/ 3319094 w 3619883"/>
                <a:gd name="connsiteY82" fmla="*/ 42500 h 4275461"/>
                <a:gd name="connsiteX83" fmla="*/ 3420511 w 3619883"/>
                <a:gd name="connsiteY83" fmla="*/ 0 h 4275461"/>
                <a:gd name="connsiteX84" fmla="*/ 3453305 w 3619883"/>
                <a:gd name="connsiteY84" fmla="*/ 7440 h 4275461"/>
                <a:gd name="connsiteX85" fmla="*/ 3496571 w 3619883"/>
                <a:gd name="connsiteY85" fmla="*/ 27182 h 4275461"/>
                <a:gd name="connsiteX86" fmla="*/ 3602117 w 3619883"/>
                <a:gd name="connsiteY86" fmla="*/ 132521 h 4275461"/>
                <a:gd name="connsiteX87" fmla="*/ 3619883 w 3619883"/>
                <a:gd name="connsiteY87" fmla="*/ 140049 h 4275461"/>
                <a:gd name="connsiteX88" fmla="*/ 3619883 w 3619883"/>
                <a:gd name="connsiteY8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650062 w 3619883"/>
                <a:gd name="connsiteY21" fmla="*/ 3951392 h 4275461"/>
                <a:gd name="connsiteX22" fmla="*/ 472277 w 3619883"/>
                <a:gd name="connsiteY22" fmla="*/ 3951392 h 4275461"/>
                <a:gd name="connsiteX23" fmla="*/ 472277 w 3619883"/>
                <a:gd name="connsiteY23" fmla="*/ 4128157 h 4275461"/>
                <a:gd name="connsiteX24" fmla="*/ 522650 w 3619883"/>
                <a:gd name="connsiteY24" fmla="*/ 4128157 h 4275461"/>
                <a:gd name="connsiteX25" fmla="*/ 573998 w 3619883"/>
                <a:gd name="connsiteY25" fmla="*/ 4275461 h 4275461"/>
                <a:gd name="connsiteX26" fmla="*/ 336164 w 3619883"/>
                <a:gd name="connsiteY26" fmla="*/ 4275461 h 4275461"/>
                <a:gd name="connsiteX27" fmla="*/ 294572 w 3619883"/>
                <a:gd name="connsiteY27" fmla="*/ 4128157 h 4275461"/>
                <a:gd name="connsiteX28" fmla="*/ 339106 w 3619883"/>
                <a:gd name="connsiteY28" fmla="*/ 4128157 h 4275461"/>
                <a:gd name="connsiteX29" fmla="*/ 339106 w 3619883"/>
                <a:gd name="connsiteY29" fmla="*/ 3951392 h 4275461"/>
                <a:gd name="connsiteX30" fmla="*/ 161321 w 3619883"/>
                <a:gd name="connsiteY30" fmla="*/ 3951392 h 4275461"/>
                <a:gd name="connsiteX31" fmla="*/ 161321 w 3619883"/>
                <a:gd name="connsiteY31" fmla="*/ 4128157 h 4275461"/>
                <a:gd name="connsiteX32" fmla="*/ 230914 w 3619883"/>
                <a:gd name="connsiteY32" fmla="*/ 4128157 h 4275461"/>
                <a:gd name="connsiteX33" fmla="*/ 189322 w 3619883"/>
                <a:gd name="connsiteY33" fmla="*/ 4275461 h 4275461"/>
                <a:gd name="connsiteX34" fmla="*/ 0 w 3619883"/>
                <a:gd name="connsiteY34" fmla="*/ 4275461 h 4275461"/>
                <a:gd name="connsiteX35" fmla="*/ 0 w 3619883"/>
                <a:gd name="connsiteY35" fmla="*/ 42229 h 4275461"/>
                <a:gd name="connsiteX36" fmla="*/ 42464 w 3619883"/>
                <a:gd name="connsiteY36" fmla="*/ 40518 h 4275461"/>
                <a:gd name="connsiteX37" fmla="*/ 137733 w 3619883"/>
                <a:gd name="connsiteY37" fmla="*/ 35355 h 4275461"/>
                <a:gd name="connsiteX38" fmla="*/ 270565 w 3619883"/>
                <a:gd name="connsiteY38" fmla="*/ 29759 h 4275461"/>
                <a:gd name="connsiteX39" fmla="*/ 479734 w 3619883"/>
                <a:gd name="connsiteY39" fmla="*/ 45455 h 4275461"/>
                <a:gd name="connsiteX40" fmla="*/ 524103 w 3619883"/>
                <a:gd name="connsiteY40" fmla="*/ 41625 h 4275461"/>
                <a:gd name="connsiteX41" fmla="*/ 624416 w 3619883"/>
                <a:gd name="connsiteY41" fmla="*/ 22696 h 4275461"/>
                <a:gd name="connsiteX42" fmla="*/ 657762 w 3619883"/>
                <a:gd name="connsiteY42" fmla="*/ 18351 h 4275461"/>
                <a:gd name="connsiteX43" fmla="*/ 690557 w 3619883"/>
                <a:gd name="connsiteY43" fmla="*/ 25792 h 4275461"/>
                <a:gd name="connsiteX44" fmla="*/ 745123 w 3619883"/>
                <a:gd name="connsiteY44" fmla="*/ 40157 h 4275461"/>
                <a:gd name="connsiteX45" fmla="*/ 789493 w 3619883"/>
                <a:gd name="connsiteY45" fmla="*/ 36327 h 4275461"/>
                <a:gd name="connsiteX46" fmla="*/ 854255 w 3619883"/>
                <a:gd name="connsiteY46" fmla="*/ 68887 h 4275461"/>
                <a:gd name="connsiteX47" fmla="*/ 897520 w 3619883"/>
                <a:gd name="connsiteY47" fmla="*/ 88629 h 4275461"/>
                <a:gd name="connsiteX48" fmla="*/ 940510 w 3619883"/>
                <a:gd name="connsiteY48" fmla="*/ 114265 h 4275461"/>
                <a:gd name="connsiteX49" fmla="*/ 1082712 w 3619883"/>
                <a:gd name="connsiteY49" fmla="*/ 144543 h 4275461"/>
                <a:gd name="connsiteX50" fmla="*/ 1205348 w 3619883"/>
                <a:gd name="connsiteY50" fmla="*/ 120753 h 4275461"/>
                <a:gd name="connsiteX51" fmla="*/ 1271764 w 3619883"/>
                <a:gd name="connsiteY51" fmla="*/ 117956 h 4275461"/>
                <a:gd name="connsiteX52" fmla="*/ 1315583 w 3619883"/>
                <a:gd name="connsiteY52" fmla="*/ 125912 h 4275461"/>
                <a:gd name="connsiteX53" fmla="*/ 1359125 w 3619883"/>
                <a:gd name="connsiteY53" fmla="*/ 139761 h 4275461"/>
                <a:gd name="connsiteX54" fmla="*/ 1391919 w 3619883"/>
                <a:gd name="connsiteY54" fmla="*/ 147202 h 4275461"/>
                <a:gd name="connsiteX55" fmla="*/ 1436563 w 3619883"/>
                <a:gd name="connsiteY55" fmla="*/ 137480 h 4275461"/>
                <a:gd name="connsiteX56" fmla="*/ 1471566 w 3619883"/>
                <a:gd name="connsiteY56" fmla="*/ 97777 h 4275461"/>
                <a:gd name="connsiteX57" fmla="*/ 1505739 w 3619883"/>
                <a:gd name="connsiteY57" fmla="*/ 75753 h 4275461"/>
                <a:gd name="connsiteX58" fmla="*/ 1590891 w 3619883"/>
                <a:gd name="connsiteY58" fmla="*/ 144702 h 4275461"/>
                <a:gd name="connsiteX59" fmla="*/ 1625616 w 3619883"/>
                <a:gd name="connsiteY59" fmla="*/ 110893 h 4275461"/>
                <a:gd name="connsiteX60" fmla="*/ 1658964 w 3619883"/>
                <a:gd name="connsiteY60" fmla="*/ 106547 h 4275461"/>
                <a:gd name="connsiteX61" fmla="*/ 1746598 w 3619883"/>
                <a:gd name="connsiteY61" fmla="*/ 122460 h 4275461"/>
                <a:gd name="connsiteX62" fmla="*/ 1811913 w 3619883"/>
                <a:gd name="connsiteY62" fmla="*/ 143234 h 4275461"/>
                <a:gd name="connsiteX63" fmla="*/ 1856557 w 3619883"/>
                <a:gd name="connsiteY63" fmla="*/ 133511 h 4275461"/>
                <a:gd name="connsiteX64" fmla="*/ 2066003 w 3619883"/>
                <a:gd name="connsiteY64" fmla="*/ 143313 h 4275461"/>
                <a:gd name="connsiteX65" fmla="*/ 2177615 w 3619883"/>
                <a:gd name="connsiteY65" fmla="*/ 119007 h 4275461"/>
                <a:gd name="connsiteX66" fmla="*/ 2255883 w 3619883"/>
                <a:gd name="connsiteY66" fmla="*/ 99047 h 4275461"/>
                <a:gd name="connsiteX67" fmla="*/ 2344622 w 3619883"/>
                <a:gd name="connsiteY67" fmla="*/ 91388 h 4275461"/>
                <a:gd name="connsiteX68" fmla="*/ 2455682 w 3619883"/>
                <a:gd name="connsiteY68" fmla="*/ 78869 h 4275461"/>
                <a:gd name="connsiteX69" fmla="*/ 2632609 w 3619883"/>
                <a:gd name="connsiteY69" fmla="*/ 75338 h 4275461"/>
                <a:gd name="connsiteX70" fmla="*/ 2742291 w 3619883"/>
                <a:gd name="connsiteY70" fmla="*/ 92282 h 4275461"/>
                <a:gd name="connsiteX71" fmla="*/ 2851974 w 3619883"/>
                <a:gd name="connsiteY71" fmla="*/ 109227 h 4275461"/>
                <a:gd name="connsiteX72" fmla="*/ 2907643 w 3619883"/>
                <a:gd name="connsiteY72" fmla="*/ 100020 h 4275461"/>
                <a:gd name="connsiteX73" fmla="*/ 2944022 w 3619883"/>
                <a:gd name="connsiteY73" fmla="*/ 30853 h 4275461"/>
                <a:gd name="connsiteX74" fmla="*/ 3022289 w 3619883"/>
                <a:gd name="connsiteY74" fmla="*/ 10893 h 4275461"/>
                <a:gd name="connsiteX75" fmla="*/ 3054807 w 3619883"/>
                <a:gd name="connsiteY75" fmla="*/ 24226 h 4275461"/>
                <a:gd name="connsiteX76" fmla="*/ 3141892 w 3619883"/>
                <a:gd name="connsiteY76" fmla="*/ 51925 h 4275461"/>
                <a:gd name="connsiteX77" fmla="*/ 3185711 w 3619883"/>
                <a:gd name="connsiteY77" fmla="*/ 59881 h 4275461"/>
                <a:gd name="connsiteX78" fmla="*/ 3219056 w 3619883"/>
                <a:gd name="connsiteY78" fmla="*/ 55536 h 4275461"/>
                <a:gd name="connsiteX79" fmla="*/ 3263425 w 3619883"/>
                <a:gd name="connsiteY79" fmla="*/ 51706 h 4275461"/>
                <a:gd name="connsiteX80" fmla="*/ 3296219 w 3619883"/>
                <a:gd name="connsiteY80" fmla="*/ 59147 h 4275461"/>
                <a:gd name="connsiteX81" fmla="*/ 3319094 w 3619883"/>
                <a:gd name="connsiteY81" fmla="*/ 42500 h 4275461"/>
                <a:gd name="connsiteX82" fmla="*/ 3420511 w 3619883"/>
                <a:gd name="connsiteY82" fmla="*/ 0 h 4275461"/>
                <a:gd name="connsiteX83" fmla="*/ 3453305 w 3619883"/>
                <a:gd name="connsiteY83" fmla="*/ 7440 h 4275461"/>
                <a:gd name="connsiteX84" fmla="*/ 3496571 w 3619883"/>
                <a:gd name="connsiteY84" fmla="*/ 27182 h 4275461"/>
                <a:gd name="connsiteX85" fmla="*/ 3602117 w 3619883"/>
                <a:gd name="connsiteY85" fmla="*/ 132521 h 4275461"/>
                <a:gd name="connsiteX86" fmla="*/ 3619883 w 3619883"/>
                <a:gd name="connsiteY86" fmla="*/ 140049 h 4275461"/>
                <a:gd name="connsiteX87" fmla="*/ 3619883 w 3619883"/>
                <a:gd name="connsiteY8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472277 w 3619883"/>
                <a:gd name="connsiteY21" fmla="*/ 3951392 h 4275461"/>
                <a:gd name="connsiteX22" fmla="*/ 472277 w 3619883"/>
                <a:gd name="connsiteY22" fmla="*/ 4128157 h 4275461"/>
                <a:gd name="connsiteX23" fmla="*/ 522650 w 3619883"/>
                <a:gd name="connsiteY23" fmla="*/ 4128157 h 4275461"/>
                <a:gd name="connsiteX24" fmla="*/ 573998 w 3619883"/>
                <a:gd name="connsiteY24" fmla="*/ 4275461 h 4275461"/>
                <a:gd name="connsiteX25" fmla="*/ 336164 w 3619883"/>
                <a:gd name="connsiteY25" fmla="*/ 4275461 h 4275461"/>
                <a:gd name="connsiteX26" fmla="*/ 294572 w 3619883"/>
                <a:gd name="connsiteY26" fmla="*/ 4128157 h 4275461"/>
                <a:gd name="connsiteX27" fmla="*/ 339106 w 3619883"/>
                <a:gd name="connsiteY27" fmla="*/ 4128157 h 4275461"/>
                <a:gd name="connsiteX28" fmla="*/ 339106 w 3619883"/>
                <a:gd name="connsiteY28" fmla="*/ 3951392 h 4275461"/>
                <a:gd name="connsiteX29" fmla="*/ 161321 w 3619883"/>
                <a:gd name="connsiteY29" fmla="*/ 3951392 h 4275461"/>
                <a:gd name="connsiteX30" fmla="*/ 161321 w 3619883"/>
                <a:gd name="connsiteY30" fmla="*/ 4128157 h 4275461"/>
                <a:gd name="connsiteX31" fmla="*/ 230914 w 3619883"/>
                <a:gd name="connsiteY31" fmla="*/ 4128157 h 4275461"/>
                <a:gd name="connsiteX32" fmla="*/ 189322 w 3619883"/>
                <a:gd name="connsiteY32" fmla="*/ 4275461 h 4275461"/>
                <a:gd name="connsiteX33" fmla="*/ 0 w 3619883"/>
                <a:gd name="connsiteY33" fmla="*/ 4275461 h 4275461"/>
                <a:gd name="connsiteX34" fmla="*/ 0 w 3619883"/>
                <a:gd name="connsiteY34" fmla="*/ 42229 h 4275461"/>
                <a:gd name="connsiteX35" fmla="*/ 42464 w 3619883"/>
                <a:gd name="connsiteY35" fmla="*/ 40518 h 4275461"/>
                <a:gd name="connsiteX36" fmla="*/ 137733 w 3619883"/>
                <a:gd name="connsiteY36" fmla="*/ 35355 h 4275461"/>
                <a:gd name="connsiteX37" fmla="*/ 270565 w 3619883"/>
                <a:gd name="connsiteY37" fmla="*/ 29759 h 4275461"/>
                <a:gd name="connsiteX38" fmla="*/ 479734 w 3619883"/>
                <a:gd name="connsiteY38" fmla="*/ 45455 h 4275461"/>
                <a:gd name="connsiteX39" fmla="*/ 524103 w 3619883"/>
                <a:gd name="connsiteY39" fmla="*/ 41625 h 4275461"/>
                <a:gd name="connsiteX40" fmla="*/ 624416 w 3619883"/>
                <a:gd name="connsiteY40" fmla="*/ 22696 h 4275461"/>
                <a:gd name="connsiteX41" fmla="*/ 657762 w 3619883"/>
                <a:gd name="connsiteY41" fmla="*/ 18351 h 4275461"/>
                <a:gd name="connsiteX42" fmla="*/ 690557 w 3619883"/>
                <a:gd name="connsiteY42" fmla="*/ 25792 h 4275461"/>
                <a:gd name="connsiteX43" fmla="*/ 745123 w 3619883"/>
                <a:gd name="connsiteY43" fmla="*/ 40157 h 4275461"/>
                <a:gd name="connsiteX44" fmla="*/ 789493 w 3619883"/>
                <a:gd name="connsiteY44" fmla="*/ 36327 h 4275461"/>
                <a:gd name="connsiteX45" fmla="*/ 854255 w 3619883"/>
                <a:gd name="connsiteY45" fmla="*/ 68887 h 4275461"/>
                <a:gd name="connsiteX46" fmla="*/ 897520 w 3619883"/>
                <a:gd name="connsiteY46" fmla="*/ 88629 h 4275461"/>
                <a:gd name="connsiteX47" fmla="*/ 940510 w 3619883"/>
                <a:gd name="connsiteY47" fmla="*/ 114265 h 4275461"/>
                <a:gd name="connsiteX48" fmla="*/ 1082712 w 3619883"/>
                <a:gd name="connsiteY48" fmla="*/ 144543 h 4275461"/>
                <a:gd name="connsiteX49" fmla="*/ 1205348 w 3619883"/>
                <a:gd name="connsiteY49" fmla="*/ 120753 h 4275461"/>
                <a:gd name="connsiteX50" fmla="*/ 1271764 w 3619883"/>
                <a:gd name="connsiteY50" fmla="*/ 117956 h 4275461"/>
                <a:gd name="connsiteX51" fmla="*/ 1315583 w 3619883"/>
                <a:gd name="connsiteY51" fmla="*/ 125912 h 4275461"/>
                <a:gd name="connsiteX52" fmla="*/ 1359125 w 3619883"/>
                <a:gd name="connsiteY52" fmla="*/ 139761 h 4275461"/>
                <a:gd name="connsiteX53" fmla="*/ 1391919 w 3619883"/>
                <a:gd name="connsiteY53" fmla="*/ 147202 h 4275461"/>
                <a:gd name="connsiteX54" fmla="*/ 1436563 w 3619883"/>
                <a:gd name="connsiteY54" fmla="*/ 137480 h 4275461"/>
                <a:gd name="connsiteX55" fmla="*/ 1471566 w 3619883"/>
                <a:gd name="connsiteY55" fmla="*/ 97777 h 4275461"/>
                <a:gd name="connsiteX56" fmla="*/ 1505739 w 3619883"/>
                <a:gd name="connsiteY56" fmla="*/ 75753 h 4275461"/>
                <a:gd name="connsiteX57" fmla="*/ 1590891 w 3619883"/>
                <a:gd name="connsiteY57" fmla="*/ 144702 h 4275461"/>
                <a:gd name="connsiteX58" fmla="*/ 1625616 w 3619883"/>
                <a:gd name="connsiteY58" fmla="*/ 110893 h 4275461"/>
                <a:gd name="connsiteX59" fmla="*/ 1658964 w 3619883"/>
                <a:gd name="connsiteY59" fmla="*/ 106547 h 4275461"/>
                <a:gd name="connsiteX60" fmla="*/ 1746598 w 3619883"/>
                <a:gd name="connsiteY60" fmla="*/ 122460 h 4275461"/>
                <a:gd name="connsiteX61" fmla="*/ 1811913 w 3619883"/>
                <a:gd name="connsiteY61" fmla="*/ 143234 h 4275461"/>
                <a:gd name="connsiteX62" fmla="*/ 1856557 w 3619883"/>
                <a:gd name="connsiteY62" fmla="*/ 133511 h 4275461"/>
                <a:gd name="connsiteX63" fmla="*/ 2066003 w 3619883"/>
                <a:gd name="connsiteY63" fmla="*/ 143313 h 4275461"/>
                <a:gd name="connsiteX64" fmla="*/ 2177615 w 3619883"/>
                <a:gd name="connsiteY64" fmla="*/ 119007 h 4275461"/>
                <a:gd name="connsiteX65" fmla="*/ 2255883 w 3619883"/>
                <a:gd name="connsiteY65" fmla="*/ 99047 h 4275461"/>
                <a:gd name="connsiteX66" fmla="*/ 2344622 w 3619883"/>
                <a:gd name="connsiteY66" fmla="*/ 91388 h 4275461"/>
                <a:gd name="connsiteX67" fmla="*/ 2455682 w 3619883"/>
                <a:gd name="connsiteY67" fmla="*/ 78869 h 4275461"/>
                <a:gd name="connsiteX68" fmla="*/ 2632609 w 3619883"/>
                <a:gd name="connsiteY68" fmla="*/ 75338 h 4275461"/>
                <a:gd name="connsiteX69" fmla="*/ 2742291 w 3619883"/>
                <a:gd name="connsiteY69" fmla="*/ 92282 h 4275461"/>
                <a:gd name="connsiteX70" fmla="*/ 2851974 w 3619883"/>
                <a:gd name="connsiteY70" fmla="*/ 109227 h 4275461"/>
                <a:gd name="connsiteX71" fmla="*/ 2907643 w 3619883"/>
                <a:gd name="connsiteY71" fmla="*/ 100020 h 4275461"/>
                <a:gd name="connsiteX72" fmla="*/ 2944022 w 3619883"/>
                <a:gd name="connsiteY72" fmla="*/ 30853 h 4275461"/>
                <a:gd name="connsiteX73" fmla="*/ 3022289 w 3619883"/>
                <a:gd name="connsiteY73" fmla="*/ 10893 h 4275461"/>
                <a:gd name="connsiteX74" fmla="*/ 3054807 w 3619883"/>
                <a:gd name="connsiteY74" fmla="*/ 24226 h 4275461"/>
                <a:gd name="connsiteX75" fmla="*/ 3141892 w 3619883"/>
                <a:gd name="connsiteY75" fmla="*/ 51925 h 4275461"/>
                <a:gd name="connsiteX76" fmla="*/ 3185711 w 3619883"/>
                <a:gd name="connsiteY76" fmla="*/ 59881 h 4275461"/>
                <a:gd name="connsiteX77" fmla="*/ 3219056 w 3619883"/>
                <a:gd name="connsiteY77" fmla="*/ 55536 h 4275461"/>
                <a:gd name="connsiteX78" fmla="*/ 3263425 w 3619883"/>
                <a:gd name="connsiteY78" fmla="*/ 51706 h 4275461"/>
                <a:gd name="connsiteX79" fmla="*/ 3296219 w 3619883"/>
                <a:gd name="connsiteY79" fmla="*/ 59147 h 4275461"/>
                <a:gd name="connsiteX80" fmla="*/ 3319094 w 3619883"/>
                <a:gd name="connsiteY80" fmla="*/ 42500 h 4275461"/>
                <a:gd name="connsiteX81" fmla="*/ 3420511 w 3619883"/>
                <a:gd name="connsiteY81" fmla="*/ 0 h 4275461"/>
                <a:gd name="connsiteX82" fmla="*/ 3453305 w 3619883"/>
                <a:gd name="connsiteY82" fmla="*/ 7440 h 4275461"/>
                <a:gd name="connsiteX83" fmla="*/ 3496571 w 3619883"/>
                <a:gd name="connsiteY83" fmla="*/ 27182 h 4275461"/>
                <a:gd name="connsiteX84" fmla="*/ 3602117 w 3619883"/>
                <a:gd name="connsiteY84" fmla="*/ 132521 h 4275461"/>
                <a:gd name="connsiteX85" fmla="*/ 3619883 w 3619883"/>
                <a:gd name="connsiteY85" fmla="*/ 140049 h 4275461"/>
                <a:gd name="connsiteX86" fmla="*/ 3619883 w 3619883"/>
                <a:gd name="connsiteY8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472277 w 3619883"/>
                <a:gd name="connsiteY20" fmla="*/ 3951392 h 4275461"/>
                <a:gd name="connsiteX21" fmla="*/ 472277 w 3619883"/>
                <a:gd name="connsiteY21" fmla="*/ 4128157 h 4275461"/>
                <a:gd name="connsiteX22" fmla="*/ 522650 w 3619883"/>
                <a:gd name="connsiteY22" fmla="*/ 4128157 h 4275461"/>
                <a:gd name="connsiteX23" fmla="*/ 573998 w 3619883"/>
                <a:gd name="connsiteY23" fmla="*/ 4275461 h 4275461"/>
                <a:gd name="connsiteX24" fmla="*/ 336164 w 3619883"/>
                <a:gd name="connsiteY24" fmla="*/ 4275461 h 4275461"/>
                <a:gd name="connsiteX25" fmla="*/ 294572 w 3619883"/>
                <a:gd name="connsiteY25" fmla="*/ 4128157 h 4275461"/>
                <a:gd name="connsiteX26" fmla="*/ 339106 w 3619883"/>
                <a:gd name="connsiteY26" fmla="*/ 4128157 h 4275461"/>
                <a:gd name="connsiteX27" fmla="*/ 339106 w 3619883"/>
                <a:gd name="connsiteY27" fmla="*/ 3951392 h 4275461"/>
                <a:gd name="connsiteX28" fmla="*/ 161321 w 3619883"/>
                <a:gd name="connsiteY28" fmla="*/ 3951392 h 4275461"/>
                <a:gd name="connsiteX29" fmla="*/ 161321 w 3619883"/>
                <a:gd name="connsiteY29" fmla="*/ 4128157 h 4275461"/>
                <a:gd name="connsiteX30" fmla="*/ 230914 w 3619883"/>
                <a:gd name="connsiteY30" fmla="*/ 4128157 h 4275461"/>
                <a:gd name="connsiteX31" fmla="*/ 189322 w 3619883"/>
                <a:gd name="connsiteY31" fmla="*/ 4275461 h 4275461"/>
                <a:gd name="connsiteX32" fmla="*/ 0 w 3619883"/>
                <a:gd name="connsiteY32" fmla="*/ 4275461 h 4275461"/>
                <a:gd name="connsiteX33" fmla="*/ 0 w 3619883"/>
                <a:gd name="connsiteY33" fmla="*/ 42229 h 4275461"/>
                <a:gd name="connsiteX34" fmla="*/ 42464 w 3619883"/>
                <a:gd name="connsiteY34" fmla="*/ 40518 h 4275461"/>
                <a:gd name="connsiteX35" fmla="*/ 137733 w 3619883"/>
                <a:gd name="connsiteY35" fmla="*/ 35355 h 4275461"/>
                <a:gd name="connsiteX36" fmla="*/ 270565 w 3619883"/>
                <a:gd name="connsiteY36" fmla="*/ 29759 h 4275461"/>
                <a:gd name="connsiteX37" fmla="*/ 479734 w 3619883"/>
                <a:gd name="connsiteY37" fmla="*/ 45455 h 4275461"/>
                <a:gd name="connsiteX38" fmla="*/ 524103 w 3619883"/>
                <a:gd name="connsiteY38" fmla="*/ 41625 h 4275461"/>
                <a:gd name="connsiteX39" fmla="*/ 624416 w 3619883"/>
                <a:gd name="connsiteY39" fmla="*/ 22696 h 4275461"/>
                <a:gd name="connsiteX40" fmla="*/ 657762 w 3619883"/>
                <a:gd name="connsiteY40" fmla="*/ 18351 h 4275461"/>
                <a:gd name="connsiteX41" fmla="*/ 690557 w 3619883"/>
                <a:gd name="connsiteY41" fmla="*/ 25792 h 4275461"/>
                <a:gd name="connsiteX42" fmla="*/ 745123 w 3619883"/>
                <a:gd name="connsiteY42" fmla="*/ 40157 h 4275461"/>
                <a:gd name="connsiteX43" fmla="*/ 789493 w 3619883"/>
                <a:gd name="connsiteY43" fmla="*/ 36327 h 4275461"/>
                <a:gd name="connsiteX44" fmla="*/ 854255 w 3619883"/>
                <a:gd name="connsiteY44" fmla="*/ 68887 h 4275461"/>
                <a:gd name="connsiteX45" fmla="*/ 897520 w 3619883"/>
                <a:gd name="connsiteY45" fmla="*/ 88629 h 4275461"/>
                <a:gd name="connsiteX46" fmla="*/ 940510 w 3619883"/>
                <a:gd name="connsiteY46" fmla="*/ 114265 h 4275461"/>
                <a:gd name="connsiteX47" fmla="*/ 1082712 w 3619883"/>
                <a:gd name="connsiteY47" fmla="*/ 144543 h 4275461"/>
                <a:gd name="connsiteX48" fmla="*/ 1205348 w 3619883"/>
                <a:gd name="connsiteY48" fmla="*/ 120753 h 4275461"/>
                <a:gd name="connsiteX49" fmla="*/ 1271764 w 3619883"/>
                <a:gd name="connsiteY49" fmla="*/ 117956 h 4275461"/>
                <a:gd name="connsiteX50" fmla="*/ 1315583 w 3619883"/>
                <a:gd name="connsiteY50" fmla="*/ 125912 h 4275461"/>
                <a:gd name="connsiteX51" fmla="*/ 1359125 w 3619883"/>
                <a:gd name="connsiteY51" fmla="*/ 139761 h 4275461"/>
                <a:gd name="connsiteX52" fmla="*/ 1391919 w 3619883"/>
                <a:gd name="connsiteY52" fmla="*/ 147202 h 4275461"/>
                <a:gd name="connsiteX53" fmla="*/ 1436563 w 3619883"/>
                <a:gd name="connsiteY53" fmla="*/ 137480 h 4275461"/>
                <a:gd name="connsiteX54" fmla="*/ 1471566 w 3619883"/>
                <a:gd name="connsiteY54" fmla="*/ 97777 h 4275461"/>
                <a:gd name="connsiteX55" fmla="*/ 1505739 w 3619883"/>
                <a:gd name="connsiteY55" fmla="*/ 75753 h 4275461"/>
                <a:gd name="connsiteX56" fmla="*/ 1590891 w 3619883"/>
                <a:gd name="connsiteY56" fmla="*/ 144702 h 4275461"/>
                <a:gd name="connsiteX57" fmla="*/ 1625616 w 3619883"/>
                <a:gd name="connsiteY57" fmla="*/ 110893 h 4275461"/>
                <a:gd name="connsiteX58" fmla="*/ 1658964 w 3619883"/>
                <a:gd name="connsiteY58" fmla="*/ 106547 h 4275461"/>
                <a:gd name="connsiteX59" fmla="*/ 1746598 w 3619883"/>
                <a:gd name="connsiteY59" fmla="*/ 122460 h 4275461"/>
                <a:gd name="connsiteX60" fmla="*/ 1811913 w 3619883"/>
                <a:gd name="connsiteY60" fmla="*/ 143234 h 4275461"/>
                <a:gd name="connsiteX61" fmla="*/ 1856557 w 3619883"/>
                <a:gd name="connsiteY61" fmla="*/ 133511 h 4275461"/>
                <a:gd name="connsiteX62" fmla="*/ 2066003 w 3619883"/>
                <a:gd name="connsiteY62" fmla="*/ 143313 h 4275461"/>
                <a:gd name="connsiteX63" fmla="*/ 2177615 w 3619883"/>
                <a:gd name="connsiteY63" fmla="*/ 119007 h 4275461"/>
                <a:gd name="connsiteX64" fmla="*/ 2255883 w 3619883"/>
                <a:gd name="connsiteY64" fmla="*/ 99047 h 4275461"/>
                <a:gd name="connsiteX65" fmla="*/ 2344622 w 3619883"/>
                <a:gd name="connsiteY65" fmla="*/ 91388 h 4275461"/>
                <a:gd name="connsiteX66" fmla="*/ 2455682 w 3619883"/>
                <a:gd name="connsiteY66" fmla="*/ 78869 h 4275461"/>
                <a:gd name="connsiteX67" fmla="*/ 2632609 w 3619883"/>
                <a:gd name="connsiteY67" fmla="*/ 75338 h 4275461"/>
                <a:gd name="connsiteX68" fmla="*/ 2742291 w 3619883"/>
                <a:gd name="connsiteY68" fmla="*/ 92282 h 4275461"/>
                <a:gd name="connsiteX69" fmla="*/ 2851974 w 3619883"/>
                <a:gd name="connsiteY69" fmla="*/ 109227 h 4275461"/>
                <a:gd name="connsiteX70" fmla="*/ 2907643 w 3619883"/>
                <a:gd name="connsiteY70" fmla="*/ 100020 h 4275461"/>
                <a:gd name="connsiteX71" fmla="*/ 2944022 w 3619883"/>
                <a:gd name="connsiteY71" fmla="*/ 30853 h 4275461"/>
                <a:gd name="connsiteX72" fmla="*/ 3022289 w 3619883"/>
                <a:gd name="connsiteY72" fmla="*/ 10893 h 4275461"/>
                <a:gd name="connsiteX73" fmla="*/ 3054807 w 3619883"/>
                <a:gd name="connsiteY73" fmla="*/ 24226 h 4275461"/>
                <a:gd name="connsiteX74" fmla="*/ 3141892 w 3619883"/>
                <a:gd name="connsiteY74" fmla="*/ 51925 h 4275461"/>
                <a:gd name="connsiteX75" fmla="*/ 3185711 w 3619883"/>
                <a:gd name="connsiteY75" fmla="*/ 59881 h 4275461"/>
                <a:gd name="connsiteX76" fmla="*/ 3219056 w 3619883"/>
                <a:gd name="connsiteY76" fmla="*/ 55536 h 4275461"/>
                <a:gd name="connsiteX77" fmla="*/ 3263425 w 3619883"/>
                <a:gd name="connsiteY77" fmla="*/ 51706 h 4275461"/>
                <a:gd name="connsiteX78" fmla="*/ 3296219 w 3619883"/>
                <a:gd name="connsiteY78" fmla="*/ 59147 h 4275461"/>
                <a:gd name="connsiteX79" fmla="*/ 3319094 w 3619883"/>
                <a:gd name="connsiteY79" fmla="*/ 42500 h 4275461"/>
                <a:gd name="connsiteX80" fmla="*/ 3420511 w 3619883"/>
                <a:gd name="connsiteY80" fmla="*/ 0 h 4275461"/>
                <a:gd name="connsiteX81" fmla="*/ 3453305 w 3619883"/>
                <a:gd name="connsiteY81" fmla="*/ 7440 h 4275461"/>
                <a:gd name="connsiteX82" fmla="*/ 3496571 w 3619883"/>
                <a:gd name="connsiteY82" fmla="*/ 27182 h 4275461"/>
                <a:gd name="connsiteX83" fmla="*/ 3602117 w 3619883"/>
                <a:gd name="connsiteY83" fmla="*/ 132521 h 4275461"/>
                <a:gd name="connsiteX84" fmla="*/ 3619883 w 3619883"/>
                <a:gd name="connsiteY84" fmla="*/ 140049 h 4275461"/>
                <a:gd name="connsiteX85" fmla="*/ 3619883 w 3619883"/>
                <a:gd name="connsiteY8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472277 w 3619883"/>
                <a:gd name="connsiteY20" fmla="*/ 4128157 h 4275461"/>
                <a:gd name="connsiteX21" fmla="*/ 522650 w 3619883"/>
                <a:gd name="connsiteY21" fmla="*/ 4128157 h 4275461"/>
                <a:gd name="connsiteX22" fmla="*/ 573998 w 3619883"/>
                <a:gd name="connsiteY22" fmla="*/ 4275461 h 4275461"/>
                <a:gd name="connsiteX23" fmla="*/ 336164 w 3619883"/>
                <a:gd name="connsiteY23" fmla="*/ 4275461 h 4275461"/>
                <a:gd name="connsiteX24" fmla="*/ 294572 w 3619883"/>
                <a:gd name="connsiteY24" fmla="*/ 4128157 h 4275461"/>
                <a:gd name="connsiteX25" fmla="*/ 339106 w 3619883"/>
                <a:gd name="connsiteY25" fmla="*/ 4128157 h 4275461"/>
                <a:gd name="connsiteX26" fmla="*/ 339106 w 3619883"/>
                <a:gd name="connsiteY26" fmla="*/ 3951392 h 4275461"/>
                <a:gd name="connsiteX27" fmla="*/ 161321 w 3619883"/>
                <a:gd name="connsiteY27" fmla="*/ 3951392 h 4275461"/>
                <a:gd name="connsiteX28" fmla="*/ 161321 w 3619883"/>
                <a:gd name="connsiteY28" fmla="*/ 4128157 h 4275461"/>
                <a:gd name="connsiteX29" fmla="*/ 230914 w 3619883"/>
                <a:gd name="connsiteY29" fmla="*/ 4128157 h 4275461"/>
                <a:gd name="connsiteX30" fmla="*/ 189322 w 3619883"/>
                <a:gd name="connsiteY30" fmla="*/ 4275461 h 4275461"/>
                <a:gd name="connsiteX31" fmla="*/ 0 w 3619883"/>
                <a:gd name="connsiteY31" fmla="*/ 4275461 h 4275461"/>
                <a:gd name="connsiteX32" fmla="*/ 0 w 3619883"/>
                <a:gd name="connsiteY32" fmla="*/ 42229 h 4275461"/>
                <a:gd name="connsiteX33" fmla="*/ 42464 w 3619883"/>
                <a:gd name="connsiteY33" fmla="*/ 40518 h 4275461"/>
                <a:gd name="connsiteX34" fmla="*/ 137733 w 3619883"/>
                <a:gd name="connsiteY34" fmla="*/ 35355 h 4275461"/>
                <a:gd name="connsiteX35" fmla="*/ 270565 w 3619883"/>
                <a:gd name="connsiteY35" fmla="*/ 29759 h 4275461"/>
                <a:gd name="connsiteX36" fmla="*/ 479734 w 3619883"/>
                <a:gd name="connsiteY36" fmla="*/ 45455 h 4275461"/>
                <a:gd name="connsiteX37" fmla="*/ 524103 w 3619883"/>
                <a:gd name="connsiteY37" fmla="*/ 41625 h 4275461"/>
                <a:gd name="connsiteX38" fmla="*/ 624416 w 3619883"/>
                <a:gd name="connsiteY38" fmla="*/ 22696 h 4275461"/>
                <a:gd name="connsiteX39" fmla="*/ 657762 w 3619883"/>
                <a:gd name="connsiteY39" fmla="*/ 18351 h 4275461"/>
                <a:gd name="connsiteX40" fmla="*/ 690557 w 3619883"/>
                <a:gd name="connsiteY40" fmla="*/ 25792 h 4275461"/>
                <a:gd name="connsiteX41" fmla="*/ 745123 w 3619883"/>
                <a:gd name="connsiteY41" fmla="*/ 40157 h 4275461"/>
                <a:gd name="connsiteX42" fmla="*/ 789493 w 3619883"/>
                <a:gd name="connsiteY42" fmla="*/ 36327 h 4275461"/>
                <a:gd name="connsiteX43" fmla="*/ 854255 w 3619883"/>
                <a:gd name="connsiteY43" fmla="*/ 68887 h 4275461"/>
                <a:gd name="connsiteX44" fmla="*/ 897520 w 3619883"/>
                <a:gd name="connsiteY44" fmla="*/ 88629 h 4275461"/>
                <a:gd name="connsiteX45" fmla="*/ 940510 w 3619883"/>
                <a:gd name="connsiteY45" fmla="*/ 114265 h 4275461"/>
                <a:gd name="connsiteX46" fmla="*/ 1082712 w 3619883"/>
                <a:gd name="connsiteY46" fmla="*/ 144543 h 4275461"/>
                <a:gd name="connsiteX47" fmla="*/ 1205348 w 3619883"/>
                <a:gd name="connsiteY47" fmla="*/ 120753 h 4275461"/>
                <a:gd name="connsiteX48" fmla="*/ 1271764 w 3619883"/>
                <a:gd name="connsiteY48" fmla="*/ 117956 h 4275461"/>
                <a:gd name="connsiteX49" fmla="*/ 1315583 w 3619883"/>
                <a:gd name="connsiteY49" fmla="*/ 125912 h 4275461"/>
                <a:gd name="connsiteX50" fmla="*/ 1359125 w 3619883"/>
                <a:gd name="connsiteY50" fmla="*/ 139761 h 4275461"/>
                <a:gd name="connsiteX51" fmla="*/ 1391919 w 3619883"/>
                <a:gd name="connsiteY51" fmla="*/ 147202 h 4275461"/>
                <a:gd name="connsiteX52" fmla="*/ 1436563 w 3619883"/>
                <a:gd name="connsiteY52" fmla="*/ 137480 h 4275461"/>
                <a:gd name="connsiteX53" fmla="*/ 1471566 w 3619883"/>
                <a:gd name="connsiteY53" fmla="*/ 97777 h 4275461"/>
                <a:gd name="connsiteX54" fmla="*/ 1505739 w 3619883"/>
                <a:gd name="connsiteY54" fmla="*/ 75753 h 4275461"/>
                <a:gd name="connsiteX55" fmla="*/ 1590891 w 3619883"/>
                <a:gd name="connsiteY55" fmla="*/ 144702 h 4275461"/>
                <a:gd name="connsiteX56" fmla="*/ 1625616 w 3619883"/>
                <a:gd name="connsiteY56" fmla="*/ 110893 h 4275461"/>
                <a:gd name="connsiteX57" fmla="*/ 1658964 w 3619883"/>
                <a:gd name="connsiteY57" fmla="*/ 106547 h 4275461"/>
                <a:gd name="connsiteX58" fmla="*/ 1746598 w 3619883"/>
                <a:gd name="connsiteY58" fmla="*/ 122460 h 4275461"/>
                <a:gd name="connsiteX59" fmla="*/ 1811913 w 3619883"/>
                <a:gd name="connsiteY59" fmla="*/ 143234 h 4275461"/>
                <a:gd name="connsiteX60" fmla="*/ 1856557 w 3619883"/>
                <a:gd name="connsiteY60" fmla="*/ 133511 h 4275461"/>
                <a:gd name="connsiteX61" fmla="*/ 2066003 w 3619883"/>
                <a:gd name="connsiteY61" fmla="*/ 143313 h 4275461"/>
                <a:gd name="connsiteX62" fmla="*/ 2177615 w 3619883"/>
                <a:gd name="connsiteY62" fmla="*/ 119007 h 4275461"/>
                <a:gd name="connsiteX63" fmla="*/ 2255883 w 3619883"/>
                <a:gd name="connsiteY63" fmla="*/ 99047 h 4275461"/>
                <a:gd name="connsiteX64" fmla="*/ 2344622 w 3619883"/>
                <a:gd name="connsiteY64" fmla="*/ 91388 h 4275461"/>
                <a:gd name="connsiteX65" fmla="*/ 2455682 w 3619883"/>
                <a:gd name="connsiteY65" fmla="*/ 78869 h 4275461"/>
                <a:gd name="connsiteX66" fmla="*/ 2632609 w 3619883"/>
                <a:gd name="connsiteY66" fmla="*/ 75338 h 4275461"/>
                <a:gd name="connsiteX67" fmla="*/ 2742291 w 3619883"/>
                <a:gd name="connsiteY67" fmla="*/ 92282 h 4275461"/>
                <a:gd name="connsiteX68" fmla="*/ 2851974 w 3619883"/>
                <a:gd name="connsiteY68" fmla="*/ 109227 h 4275461"/>
                <a:gd name="connsiteX69" fmla="*/ 2907643 w 3619883"/>
                <a:gd name="connsiteY69" fmla="*/ 100020 h 4275461"/>
                <a:gd name="connsiteX70" fmla="*/ 2944022 w 3619883"/>
                <a:gd name="connsiteY70" fmla="*/ 30853 h 4275461"/>
                <a:gd name="connsiteX71" fmla="*/ 3022289 w 3619883"/>
                <a:gd name="connsiteY71" fmla="*/ 10893 h 4275461"/>
                <a:gd name="connsiteX72" fmla="*/ 3054807 w 3619883"/>
                <a:gd name="connsiteY72" fmla="*/ 24226 h 4275461"/>
                <a:gd name="connsiteX73" fmla="*/ 3141892 w 3619883"/>
                <a:gd name="connsiteY73" fmla="*/ 51925 h 4275461"/>
                <a:gd name="connsiteX74" fmla="*/ 3185711 w 3619883"/>
                <a:gd name="connsiteY74" fmla="*/ 59881 h 4275461"/>
                <a:gd name="connsiteX75" fmla="*/ 3219056 w 3619883"/>
                <a:gd name="connsiteY75" fmla="*/ 55536 h 4275461"/>
                <a:gd name="connsiteX76" fmla="*/ 3263425 w 3619883"/>
                <a:gd name="connsiteY76" fmla="*/ 51706 h 4275461"/>
                <a:gd name="connsiteX77" fmla="*/ 3296219 w 3619883"/>
                <a:gd name="connsiteY77" fmla="*/ 59147 h 4275461"/>
                <a:gd name="connsiteX78" fmla="*/ 3319094 w 3619883"/>
                <a:gd name="connsiteY78" fmla="*/ 42500 h 4275461"/>
                <a:gd name="connsiteX79" fmla="*/ 3420511 w 3619883"/>
                <a:gd name="connsiteY79" fmla="*/ 0 h 4275461"/>
                <a:gd name="connsiteX80" fmla="*/ 3453305 w 3619883"/>
                <a:gd name="connsiteY80" fmla="*/ 7440 h 4275461"/>
                <a:gd name="connsiteX81" fmla="*/ 3496571 w 3619883"/>
                <a:gd name="connsiteY81" fmla="*/ 27182 h 4275461"/>
                <a:gd name="connsiteX82" fmla="*/ 3602117 w 3619883"/>
                <a:gd name="connsiteY82" fmla="*/ 132521 h 4275461"/>
                <a:gd name="connsiteX83" fmla="*/ 3619883 w 3619883"/>
                <a:gd name="connsiteY83" fmla="*/ 140049 h 4275461"/>
                <a:gd name="connsiteX84" fmla="*/ 3619883 w 3619883"/>
                <a:gd name="connsiteY8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22650 w 3619883"/>
                <a:gd name="connsiteY20" fmla="*/ 4128157 h 4275461"/>
                <a:gd name="connsiteX21" fmla="*/ 573998 w 3619883"/>
                <a:gd name="connsiteY21" fmla="*/ 4275461 h 4275461"/>
                <a:gd name="connsiteX22" fmla="*/ 336164 w 3619883"/>
                <a:gd name="connsiteY22" fmla="*/ 4275461 h 4275461"/>
                <a:gd name="connsiteX23" fmla="*/ 294572 w 3619883"/>
                <a:gd name="connsiteY23" fmla="*/ 4128157 h 4275461"/>
                <a:gd name="connsiteX24" fmla="*/ 339106 w 3619883"/>
                <a:gd name="connsiteY24" fmla="*/ 4128157 h 4275461"/>
                <a:gd name="connsiteX25" fmla="*/ 339106 w 3619883"/>
                <a:gd name="connsiteY25" fmla="*/ 3951392 h 4275461"/>
                <a:gd name="connsiteX26" fmla="*/ 161321 w 3619883"/>
                <a:gd name="connsiteY26" fmla="*/ 3951392 h 4275461"/>
                <a:gd name="connsiteX27" fmla="*/ 161321 w 3619883"/>
                <a:gd name="connsiteY27" fmla="*/ 4128157 h 4275461"/>
                <a:gd name="connsiteX28" fmla="*/ 230914 w 3619883"/>
                <a:gd name="connsiteY28" fmla="*/ 4128157 h 4275461"/>
                <a:gd name="connsiteX29" fmla="*/ 189322 w 3619883"/>
                <a:gd name="connsiteY29" fmla="*/ 4275461 h 4275461"/>
                <a:gd name="connsiteX30" fmla="*/ 0 w 3619883"/>
                <a:gd name="connsiteY30" fmla="*/ 4275461 h 4275461"/>
                <a:gd name="connsiteX31" fmla="*/ 0 w 3619883"/>
                <a:gd name="connsiteY31" fmla="*/ 42229 h 4275461"/>
                <a:gd name="connsiteX32" fmla="*/ 42464 w 3619883"/>
                <a:gd name="connsiteY32" fmla="*/ 40518 h 4275461"/>
                <a:gd name="connsiteX33" fmla="*/ 137733 w 3619883"/>
                <a:gd name="connsiteY33" fmla="*/ 35355 h 4275461"/>
                <a:gd name="connsiteX34" fmla="*/ 270565 w 3619883"/>
                <a:gd name="connsiteY34" fmla="*/ 29759 h 4275461"/>
                <a:gd name="connsiteX35" fmla="*/ 479734 w 3619883"/>
                <a:gd name="connsiteY35" fmla="*/ 45455 h 4275461"/>
                <a:gd name="connsiteX36" fmla="*/ 524103 w 3619883"/>
                <a:gd name="connsiteY36" fmla="*/ 41625 h 4275461"/>
                <a:gd name="connsiteX37" fmla="*/ 624416 w 3619883"/>
                <a:gd name="connsiteY37" fmla="*/ 22696 h 4275461"/>
                <a:gd name="connsiteX38" fmla="*/ 657762 w 3619883"/>
                <a:gd name="connsiteY38" fmla="*/ 18351 h 4275461"/>
                <a:gd name="connsiteX39" fmla="*/ 690557 w 3619883"/>
                <a:gd name="connsiteY39" fmla="*/ 25792 h 4275461"/>
                <a:gd name="connsiteX40" fmla="*/ 745123 w 3619883"/>
                <a:gd name="connsiteY40" fmla="*/ 40157 h 4275461"/>
                <a:gd name="connsiteX41" fmla="*/ 789493 w 3619883"/>
                <a:gd name="connsiteY41" fmla="*/ 36327 h 4275461"/>
                <a:gd name="connsiteX42" fmla="*/ 854255 w 3619883"/>
                <a:gd name="connsiteY42" fmla="*/ 68887 h 4275461"/>
                <a:gd name="connsiteX43" fmla="*/ 897520 w 3619883"/>
                <a:gd name="connsiteY43" fmla="*/ 88629 h 4275461"/>
                <a:gd name="connsiteX44" fmla="*/ 940510 w 3619883"/>
                <a:gd name="connsiteY44" fmla="*/ 114265 h 4275461"/>
                <a:gd name="connsiteX45" fmla="*/ 1082712 w 3619883"/>
                <a:gd name="connsiteY45" fmla="*/ 144543 h 4275461"/>
                <a:gd name="connsiteX46" fmla="*/ 1205348 w 3619883"/>
                <a:gd name="connsiteY46" fmla="*/ 120753 h 4275461"/>
                <a:gd name="connsiteX47" fmla="*/ 1271764 w 3619883"/>
                <a:gd name="connsiteY47" fmla="*/ 117956 h 4275461"/>
                <a:gd name="connsiteX48" fmla="*/ 1315583 w 3619883"/>
                <a:gd name="connsiteY48" fmla="*/ 125912 h 4275461"/>
                <a:gd name="connsiteX49" fmla="*/ 1359125 w 3619883"/>
                <a:gd name="connsiteY49" fmla="*/ 139761 h 4275461"/>
                <a:gd name="connsiteX50" fmla="*/ 1391919 w 3619883"/>
                <a:gd name="connsiteY50" fmla="*/ 147202 h 4275461"/>
                <a:gd name="connsiteX51" fmla="*/ 1436563 w 3619883"/>
                <a:gd name="connsiteY51" fmla="*/ 137480 h 4275461"/>
                <a:gd name="connsiteX52" fmla="*/ 1471566 w 3619883"/>
                <a:gd name="connsiteY52" fmla="*/ 97777 h 4275461"/>
                <a:gd name="connsiteX53" fmla="*/ 1505739 w 3619883"/>
                <a:gd name="connsiteY53" fmla="*/ 75753 h 4275461"/>
                <a:gd name="connsiteX54" fmla="*/ 1590891 w 3619883"/>
                <a:gd name="connsiteY54" fmla="*/ 144702 h 4275461"/>
                <a:gd name="connsiteX55" fmla="*/ 1625616 w 3619883"/>
                <a:gd name="connsiteY55" fmla="*/ 110893 h 4275461"/>
                <a:gd name="connsiteX56" fmla="*/ 1658964 w 3619883"/>
                <a:gd name="connsiteY56" fmla="*/ 106547 h 4275461"/>
                <a:gd name="connsiteX57" fmla="*/ 1746598 w 3619883"/>
                <a:gd name="connsiteY57" fmla="*/ 122460 h 4275461"/>
                <a:gd name="connsiteX58" fmla="*/ 1811913 w 3619883"/>
                <a:gd name="connsiteY58" fmla="*/ 143234 h 4275461"/>
                <a:gd name="connsiteX59" fmla="*/ 1856557 w 3619883"/>
                <a:gd name="connsiteY59" fmla="*/ 133511 h 4275461"/>
                <a:gd name="connsiteX60" fmla="*/ 2066003 w 3619883"/>
                <a:gd name="connsiteY60" fmla="*/ 143313 h 4275461"/>
                <a:gd name="connsiteX61" fmla="*/ 2177615 w 3619883"/>
                <a:gd name="connsiteY61" fmla="*/ 119007 h 4275461"/>
                <a:gd name="connsiteX62" fmla="*/ 2255883 w 3619883"/>
                <a:gd name="connsiteY62" fmla="*/ 99047 h 4275461"/>
                <a:gd name="connsiteX63" fmla="*/ 2344622 w 3619883"/>
                <a:gd name="connsiteY63" fmla="*/ 91388 h 4275461"/>
                <a:gd name="connsiteX64" fmla="*/ 2455682 w 3619883"/>
                <a:gd name="connsiteY64" fmla="*/ 78869 h 4275461"/>
                <a:gd name="connsiteX65" fmla="*/ 2632609 w 3619883"/>
                <a:gd name="connsiteY65" fmla="*/ 75338 h 4275461"/>
                <a:gd name="connsiteX66" fmla="*/ 2742291 w 3619883"/>
                <a:gd name="connsiteY66" fmla="*/ 92282 h 4275461"/>
                <a:gd name="connsiteX67" fmla="*/ 2851974 w 3619883"/>
                <a:gd name="connsiteY67" fmla="*/ 109227 h 4275461"/>
                <a:gd name="connsiteX68" fmla="*/ 2907643 w 3619883"/>
                <a:gd name="connsiteY68" fmla="*/ 100020 h 4275461"/>
                <a:gd name="connsiteX69" fmla="*/ 2944022 w 3619883"/>
                <a:gd name="connsiteY69" fmla="*/ 30853 h 4275461"/>
                <a:gd name="connsiteX70" fmla="*/ 3022289 w 3619883"/>
                <a:gd name="connsiteY70" fmla="*/ 10893 h 4275461"/>
                <a:gd name="connsiteX71" fmla="*/ 3054807 w 3619883"/>
                <a:gd name="connsiteY71" fmla="*/ 24226 h 4275461"/>
                <a:gd name="connsiteX72" fmla="*/ 3141892 w 3619883"/>
                <a:gd name="connsiteY72" fmla="*/ 51925 h 4275461"/>
                <a:gd name="connsiteX73" fmla="*/ 3185711 w 3619883"/>
                <a:gd name="connsiteY73" fmla="*/ 59881 h 4275461"/>
                <a:gd name="connsiteX74" fmla="*/ 3219056 w 3619883"/>
                <a:gd name="connsiteY74" fmla="*/ 55536 h 4275461"/>
                <a:gd name="connsiteX75" fmla="*/ 3263425 w 3619883"/>
                <a:gd name="connsiteY75" fmla="*/ 51706 h 4275461"/>
                <a:gd name="connsiteX76" fmla="*/ 3296219 w 3619883"/>
                <a:gd name="connsiteY76" fmla="*/ 59147 h 4275461"/>
                <a:gd name="connsiteX77" fmla="*/ 3319094 w 3619883"/>
                <a:gd name="connsiteY77" fmla="*/ 42500 h 4275461"/>
                <a:gd name="connsiteX78" fmla="*/ 3420511 w 3619883"/>
                <a:gd name="connsiteY78" fmla="*/ 0 h 4275461"/>
                <a:gd name="connsiteX79" fmla="*/ 3453305 w 3619883"/>
                <a:gd name="connsiteY79" fmla="*/ 7440 h 4275461"/>
                <a:gd name="connsiteX80" fmla="*/ 3496571 w 3619883"/>
                <a:gd name="connsiteY80" fmla="*/ 27182 h 4275461"/>
                <a:gd name="connsiteX81" fmla="*/ 3602117 w 3619883"/>
                <a:gd name="connsiteY81" fmla="*/ 132521 h 4275461"/>
                <a:gd name="connsiteX82" fmla="*/ 3619883 w 3619883"/>
                <a:gd name="connsiteY82" fmla="*/ 140049 h 4275461"/>
                <a:gd name="connsiteX83" fmla="*/ 3619883 w 3619883"/>
                <a:gd name="connsiteY8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3951392 h 4275461"/>
                <a:gd name="connsiteX26" fmla="*/ 161321 w 3619883"/>
                <a:gd name="connsiteY26" fmla="*/ 4128157 h 4275461"/>
                <a:gd name="connsiteX27" fmla="*/ 230914 w 3619883"/>
                <a:gd name="connsiteY27" fmla="*/ 4128157 h 4275461"/>
                <a:gd name="connsiteX28" fmla="*/ 189322 w 3619883"/>
                <a:gd name="connsiteY28" fmla="*/ 4275461 h 4275461"/>
                <a:gd name="connsiteX29" fmla="*/ 0 w 3619883"/>
                <a:gd name="connsiteY29" fmla="*/ 4275461 h 4275461"/>
                <a:gd name="connsiteX30" fmla="*/ 0 w 3619883"/>
                <a:gd name="connsiteY30" fmla="*/ 42229 h 4275461"/>
                <a:gd name="connsiteX31" fmla="*/ 42464 w 3619883"/>
                <a:gd name="connsiteY31" fmla="*/ 40518 h 4275461"/>
                <a:gd name="connsiteX32" fmla="*/ 137733 w 3619883"/>
                <a:gd name="connsiteY32" fmla="*/ 35355 h 4275461"/>
                <a:gd name="connsiteX33" fmla="*/ 270565 w 3619883"/>
                <a:gd name="connsiteY33" fmla="*/ 29759 h 4275461"/>
                <a:gd name="connsiteX34" fmla="*/ 479734 w 3619883"/>
                <a:gd name="connsiteY34" fmla="*/ 45455 h 4275461"/>
                <a:gd name="connsiteX35" fmla="*/ 524103 w 3619883"/>
                <a:gd name="connsiteY35" fmla="*/ 41625 h 4275461"/>
                <a:gd name="connsiteX36" fmla="*/ 624416 w 3619883"/>
                <a:gd name="connsiteY36" fmla="*/ 22696 h 4275461"/>
                <a:gd name="connsiteX37" fmla="*/ 657762 w 3619883"/>
                <a:gd name="connsiteY37" fmla="*/ 18351 h 4275461"/>
                <a:gd name="connsiteX38" fmla="*/ 690557 w 3619883"/>
                <a:gd name="connsiteY38" fmla="*/ 25792 h 4275461"/>
                <a:gd name="connsiteX39" fmla="*/ 745123 w 3619883"/>
                <a:gd name="connsiteY39" fmla="*/ 40157 h 4275461"/>
                <a:gd name="connsiteX40" fmla="*/ 789493 w 3619883"/>
                <a:gd name="connsiteY40" fmla="*/ 36327 h 4275461"/>
                <a:gd name="connsiteX41" fmla="*/ 854255 w 3619883"/>
                <a:gd name="connsiteY41" fmla="*/ 68887 h 4275461"/>
                <a:gd name="connsiteX42" fmla="*/ 897520 w 3619883"/>
                <a:gd name="connsiteY42" fmla="*/ 88629 h 4275461"/>
                <a:gd name="connsiteX43" fmla="*/ 940510 w 3619883"/>
                <a:gd name="connsiteY43" fmla="*/ 114265 h 4275461"/>
                <a:gd name="connsiteX44" fmla="*/ 1082712 w 3619883"/>
                <a:gd name="connsiteY44" fmla="*/ 144543 h 4275461"/>
                <a:gd name="connsiteX45" fmla="*/ 1205348 w 3619883"/>
                <a:gd name="connsiteY45" fmla="*/ 120753 h 4275461"/>
                <a:gd name="connsiteX46" fmla="*/ 1271764 w 3619883"/>
                <a:gd name="connsiteY46" fmla="*/ 117956 h 4275461"/>
                <a:gd name="connsiteX47" fmla="*/ 1315583 w 3619883"/>
                <a:gd name="connsiteY47" fmla="*/ 125912 h 4275461"/>
                <a:gd name="connsiteX48" fmla="*/ 1359125 w 3619883"/>
                <a:gd name="connsiteY48" fmla="*/ 139761 h 4275461"/>
                <a:gd name="connsiteX49" fmla="*/ 1391919 w 3619883"/>
                <a:gd name="connsiteY49" fmla="*/ 147202 h 4275461"/>
                <a:gd name="connsiteX50" fmla="*/ 1436563 w 3619883"/>
                <a:gd name="connsiteY50" fmla="*/ 137480 h 4275461"/>
                <a:gd name="connsiteX51" fmla="*/ 1471566 w 3619883"/>
                <a:gd name="connsiteY51" fmla="*/ 97777 h 4275461"/>
                <a:gd name="connsiteX52" fmla="*/ 1505739 w 3619883"/>
                <a:gd name="connsiteY52" fmla="*/ 75753 h 4275461"/>
                <a:gd name="connsiteX53" fmla="*/ 1590891 w 3619883"/>
                <a:gd name="connsiteY53" fmla="*/ 144702 h 4275461"/>
                <a:gd name="connsiteX54" fmla="*/ 1625616 w 3619883"/>
                <a:gd name="connsiteY54" fmla="*/ 110893 h 4275461"/>
                <a:gd name="connsiteX55" fmla="*/ 1658964 w 3619883"/>
                <a:gd name="connsiteY55" fmla="*/ 106547 h 4275461"/>
                <a:gd name="connsiteX56" fmla="*/ 1746598 w 3619883"/>
                <a:gd name="connsiteY56" fmla="*/ 122460 h 4275461"/>
                <a:gd name="connsiteX57" fmla="*/ 1811913 w 3619883"/>
                <a:gd name="connsiteY57" fmla="*/ 143234 h 4275461"/>
                <a:gd name="connsiteX58" fmla="*/ 1856557 w 3619883"/>
                <a:gd name="connsiteY58" fmla="*/ 133511 h 4275461"/>
                <a:gd name="connsiteX59" fmla="*/ 2066003 w 3619883"/>
                <a:gd name="connsiteY59" fmla="*/ 143313 h 4275461"/>
                <a:gd name="connsiteX60" fmla="*/ 2177615 w 3619883"/>
                <a:gd name="connsiteY60" fmla="*/ 119007 h 4275461"/>
                <a:gd name="connsiteX61" fmla="*/ 2255883 w 3619883"/>
                <a:gd name="connsiteY61" fmla="*/ 99047 h 4275461"/>
                <a:gd name="connsiteX62" fmla="*/ 2344622 w 3619883"/>
                <a:gd name="connsiteY62" fmla="*/ 91388 h 4275461"/>
                <a:gd name="connsiteX63" fmla="*/ 2455682 w 3619883"/>
                <a:gd name="connsiteY63" fmla="*/ 78869 h 4275461"/>
                <a:gd name="connsiteX64" fmla="*/ 2632609 w 3619883"/>
                <a:gd name="connsiteY64" fmla="*/ 75338 h 4275461"/>
                <a:gd name="connsiteX65" fmla="*/ 2742291 w 3619883"/>
                <a:gd name="connsiteY65" fmla="*/ 92282 h 4275461"/>
                <a:gd name="connsiteX66" fmla="*/ 2851974 w 3619883"/>
                <a:gd name="connsiteY66" fmla="*/ 109227 h 4275461"/>
                <a:gd name="connsiteX67" fmla="*/ 2907643 w 3619883"/>
                <a:gd name="connsiteY67" fmla="*/ 100020 h 4275461"/>
                <a:gd name="connsiteX68" fmla="*/ 2944022 w 3619883"/>
                <a:gd name="connsiteY68" fmla="*/ 30853 h 4275461"/>
                <a:gd name="connsiteX69" fmla="*/ 3022289 w 3619883"/>
                <a:gd name="connsiteY69" fmla="*/ 10893 h 4275461"/>
                <a:gd name="connsiteX70" fmla="*/ 3054807 w 3619883"/>
                <a:gd name="connsiteY70" fmla="*/ 24226 h 4275461"/>
                <a:gd name="connsiteX71" fmla="*/ 3141892 w 3619883"/>
                <a:gd name="connsiteY71" fmla="*/ 51925 h 4275461"/>
                <a:gd name="connsiteX72" fmla="*/ 3185711 w 3619883"/>
                <a:gd name="connsiteY72" fmla="*/ 59881 h 4275461"/>
                <a:gd name="connsiteX73" fmla="*/ 3219056 w 3619883"/>
                <a:gd name="connsiteY73" fmla="*/ 55536 h 4275461"/>
                <a:gd name="connsiteX74" fmla="*/ 3263425 w 3619883"/>
                <a:gd name="connsiteY74" fmla="*/ 51706 h 4275461"/>
                <a:gd name="connsiteX75" fmla="*/ 3296219 w 3619883"/>
                <a:gd name="connsiteY75" fmla="*/ 59147 h 4275461"/>
                <a:gd name="connsiteX76" fmla="*/ 3319094 w 3619883"/>
                <a:gd name="connsiteY76" fmla="*/ 42500 h 4275461"/>
                <a:gd name="connsiteX77" fmla="*/ 3420511 w 3619883"/>
                <a:gd name="connsiteY77" fmla="*/ 0 h 4275461"/>
                <a:gd name="connsiteX78" fmla="*/ 3453305 w 3619883"/>
                <a:gd name="connsiteY78" fmla="*/ 7440 h 4275461"/>
                <a:gd name="connsiteX79" fmla="*/ 3496571 w 3619883"/>
                <a:gd name="connsiteY79" fmla="*/ 27182 h 4275461"/>
                <a:gd name="connsiteX80" fmla="*/ 3602117 w 3619883"/>
                <a:gd name="connsiteY80" fmla="*/ 132521 h 4275461"/>
                <a:gd name="connsiteX81" fmla="*/ 3619883 w 3619883"/>
                <a:gd name="connsiteY81" fmla="*/ 140049 h 4275461"/>
                <a:gd name="connsiteX82" fmla="*/ 3619883 w 3619883"/>
                <a:gd name="connsiteY8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4128157 h 4275461"/>
                <a:gd name="connsiteX26" fmla="*/ 230914 w 3619883"/>
                <a:gd name="connsiteY26" fmla="*/ 4128157 h 4275461"/>
                <a:gd name="connsiteX27" fmla="*/ 189322 w 3619883"/>
                <a:gd name="connsiteY27" fmla="*/ 4275461 h 4275461"/>
                <a:gd name="connsiteX28" fmla="*/ 0 w 3619883"/>
                <a:gd name="connsiteY28" fmla="*/ 4275461 h 4275461"/>
                <a:gd name="connsiteX29" fmla="*/ 0 w 3619883"/>
                <a:gd name="connsiteY29" fmla="*/ 42229 h 4275461"/>
                <a:gd name="connsiteX30" fmla="*/ 42464 w 3619883"/>
                <a:gd name="connsiteY30" fmla="*/ 40518 h 4275461"/>
                <a:gd name="connsiteX31" fmla="*/ 137733 w 3619883"/>
                <a:gd name="connsiteY31" fmla="*/ 35355 h 4275461"/>
                <a:gd name="connsiteX32" fmla="*/ 270565 w 3619883"/>
                <a:gd name="connsiteY32" fmla="*/ 29759 h 4275461"/>
                <a:gd name="connsiteX33" fmla="*/ 479734 w 3619883"/>
                <a:gd name="connsiteY33" fmla="*/ 45455 h 4275461"/>
                <a:gd name="connsiteX34" fmla="*/ 524103 w 3619883"/>
                <a:gd name="connsiteY34" fmla="*/ 41625 h 4275461"/>
                <a:gd name="connsiteX35" fmla="*/ 624416 w 3619883"/>
                <a:gd name="connsiteY35" fmla="*/ 22696 h 4275461"/>
                <a:gd name="connsiteX36" fmla="*/ 657762 w 3619883"/>
                <a:gd name="connsiteY36" fmla="*/ 18351 h 4275461"/>
                <a:gd name="connsiteX37" fmla="*/ 690557 w 3619883"/>
                <a:gd name="connsiteY37" fmla="*/ 25792 h 4275461"/>
                <a:gd name="connsiteX38" fmla="*/ 745123 w 3619883"/>
                <a:gd name="connsiteY38" fmla="*/ 40157 h 4275461"/>
                <a:gd name="connsiteX39" fmla="*/ 789493 w 3619883"/>
                <a:gd name="connsiteY39" fmla="*/ 36327 h 4275461"/>
                <a:gd name="connsiteX40" fmla="*/ 854255 w 3619883"/>
                <a:gd name="connsiteY40" fmla="*/ 68887 h 4275461"/>
                <a:gd name="connsiteX41" fmla="*/ 897520 w 3619883"/>
                <a:gd name="connsiteY41" fmla="*/ 88629 h 4275461"/>
                <a:gd name="connsiteX42" fmla="*/ 940510 w 3619883"/>
                <a:gd name="connsiteY42" fmla="*/ 114265 h 4275461"/>
                <a:gd name="connsiteX43" fmla="*/ 1082712 w 3619883"/>
                <a:gd name="connsiteY43" fmla="*/ 144543 h 4275461"/>
                <a:gd name="connsiteX44" fmla="*/ 1205348 w 3619883"/>
                <a:gd name="connsiteY44" fmla="*/ 120753 h 4275461"/>
                <a:gd name="connsiteX45" fmla="*/ 1271764 w 3619883"/>
                <a:gd name="connsiteY45" fmla="*/ 117956 h 4275461"/>
                <a:gd name="connsiteX46" fmla="*/ 1315583 w 3619883"/>
                <a:gd name="connsiteY46" fmla="*/ 125912 h 4275461"/>
                <a:gd name="connsiteX47" fmla="*/ 1359125 w 3619883"/>
                <a:gd name="connsiteY47" fmla="*/ 139761 h 4275461"/>
                <a:gd name="connsiteX48" fmla="*/ 1391919 w 3619883"/>
                <a:gd name="connsiteY48" fmla="*/ 147202 h 4275461"/>
                <a:gd name="connsiteX49" fmla="*/ 1436563 w 3619883"/>
                <a:gd name="connsiteY49" fmla="*/ 137480 h 4275461"/>
                <a:gd name="connsiteX50" fmla="*/ 1471566 w 3619883"/>
                <a:gd name="connsiteY50" fmla="*/ 97777 h 4275461"/>
                <a:gd name="connsiteX51" fmla="*/ 1505739 w 3619883"/>
                <a:gd name="connsiteY51" fmla="*/ 75753 h 4275461"/>
                <a:gd name="connsiteX52" fmla="*/ 1590891 w 3619883"/>
                <a:gd name="connsiteY52" fmla="*/ 144702 h 4275461"/>
                <a:gd name="connsiteX53" fmla="*/ 1625616 w 3619883"/>
                <a:gd name="connsiteY53" fmla="*/ 110893 h 4275461"/>
                <a:gd name="connsiteX54" fmla="*/ 1658964 w 3619883"/>
                <a:gd name="connsiteY54" fmla="*/ 106547 h 4275461"/>
                <a:gd name="connsiteX55" fmla="*/ 1746598 w 3619883"/>
                <a:gd name="connsiteY55" fmla="*/ 122460 h 4275461"/>
                <a:gd name="connsiteX56" fmla="*/ 1811913 w 3619883"/>
                <a:gd name="connsiteY56" fmla="*/ 143234 h 4275461"/>
                <a:gd name="connsiteX57" fmla="*/ 1856557 w 3619883"/>
                <a:gd name="connsiteY57" fmla="*/ 133511 h 4275461"/>
                <a:gd name="connsiteX58" fmla="*/ 2066003 w 3619883"/>
                <a:gd name="connsiteY58" fmla="*/ 143313 h 4275461"/>
                <a:gd name="connsiteX59" fmla="*/ 2177615 w 3619883"/>
                <a:gd name="connsiteY59" fmla="*/ 119007 h 4275461"/>
                <a:gd name="connsiteX60" fmla="*/ 2255883 w 3619883"/>
                <a:gd name="connsiteY60" fmla="*/ 99047 h 4275461"/>
                <a:gd name="connsiteX61" fmla="*/ 2344622 w 3619883"/>
                <a:gd name="connsiteY61" fmla="*/ 91388 h 4275461"/>
                <a:gd name="connsiteX62" fmla="*/ 2455682 w 3619883"/>
                <a:gd name="connsiteY62" fmla="*/ 78869 h 4275461"/>
                <a:gd name="connsiteX63" fmla="*/ 2632609 w 3619883"/>
                <a:gd name="connsiteY63" fmla="*/ 75338 h 4275461"/>
                <a:gd name="connsiteX64" fmla="*/ 2742291 w 3619883"/>
                <a:gd name="connsiteY64" fmla="*/ 92282 h 4275461"/>
                <a:gd name="connsiteX65" fmla="*/ 2851974 w 3619883"/>
                <a:gd name="connsiteY65" fmla="*/ 109227 h 4275461"/>
                <a:gd name="connsiteX66" fmla="*/ 2907643 w 3619883"/>
                <a:gd name="connsiteY66" fmla="*/ 100020 h 4275461"/>
                <a:gd name="connsiteX67" fmla="*/ 2944022 w 3619883"/>
                <a:gd name="connsiteY67" fmla="*/ 30853 h 4275461"/>
                <a:gd name="connsiteX68" fmla="*/ 3022289 w 3619883"/>
                <a:gd name="connsiteY68" fmla="*/ 10893 h 4275461"/>
                <a:gd name="connsiteX69" fmla="*/ 3054807 w 3619883"/>
                <a:gd name="connsiteY69" fmla="*/ 24226 h 4275461"/>
                <a:gd name="connsiteX70" fmla="*/ 3141892 w 3619883"/>
                <a:gd name="connsiteY70" fmla="*/ 51925 h 4275461"/>
                <a:gd name="connsiteX71" fmla="*/ 3185711 w 3619883"/>
                <a:gd name="connsiteY71" fmla="*/ 59881 h 4275461"/>
                <a:gd name="connsiteX72" fmla="*/ 3219056 w 3619883"/>
                <a:gd name="connsiteY72" fmla="*/ 55536 h 4275461"/>
                <a:gd name="connsiteX73" fmla="*/ 3263425 w 3619883"/>
                <a:gd name="connsiteY73" fmla="*/ 51706 h 4275461"/>
                <a:gd name="connsiteX74" fmla="*/ 3296219 w 3619883"/>
                <a:gd name="connsiteY74" fmla="*/ 59147 h 4275461"/>
                <a:gd name="connsiteX75" fmla="*/ 3319094 w 3619883"/>
                <a:gd name="connsiteY75" fmla="*/ 42500 h 4275461"/>
                <a:gd name="connsiteX76" fmla="*/ 3420511 w 3619883"/>
                <a:gd name="connsiteY76" fmla="*/ 0 h 4275461"/>
                <a:gd name="connsiteX77" fmla="*/ 3453305 w 3619883"/>
                <a:gd name="connsiteY77" fmla="*/ 7440 h 4275461"/>
                <a:gd name="connsiteX78" fmla="*/ 3496571 w 3619883"/>
                <a:gd name="connsiteY78" fmla="*/ 27182 h 4275461"/>
                <a:gd name="connsiteX79" fmla="*/ 3602117 w 3619883"/>
                <a:gd name="connsiteY79" fmla="*/ 132521 h 4275461"/>
                <a:gd name="connsiteX80" fmla="*/ 3619883 w 3619883"/>
                <a:gd name="connsiteY80" fmla="*/ 140049 h 4275461"/>
                <a:gd name="connsiteX81" fmla="*/ 3619883 w 3619883"/>
                <a:gd name="connsiteY8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4128157 h 4275461"/>
                <a:gd name="connsiteX26" fmla="*/ 189322 w 3619883"/>
                <a:gd name="connsiteY26" fmla="*/ 4275461 h 4275461"/>
                <a:gd name="connsiteX27" fmla="*/ 0 w 3619883"/>
                <a:gd name="connsiteY27" fmla="*/ 4275461 h 4275461"/>
                <a:gd name="connsiteX28" fmla="*/ 0 w 3619883"/>
                <a:gd name="connsiteY28" fmla="*/ 42229 h 4275461"/>
                <a:gd name="connsiteX29" fmla="*/ 42464 w 3619883"/>
                <a:gd name="connsiteY29" fmla="*/ 40518 h 4275461"/>
                <a:gd name="connsiteX30" fmla="*/ 137733 w 3619883"/>
                <a:gd name="connsiteY30" fmla="*/ 35355 h 4275461"/>
                <a:gd name="connsiteX31" fmla="*/ 270565 w 3619883"/>
                <a:gd name="connsiteY31" fmla="*/ 29759 h 4275461"/>
                <a:gd name="connsiteX32" fmla="*/ 479734 w 3619883"/>
                <a:gd name="connsiteY32" fmla="*/ 45455 h 4275461"/>
                <a:gd name="connsiteX33" fmla="*/ 524103 w 3619883"/>
                <a:gd name="connsiteY33" fmla="*/ 41625 h 4275461"/>
                <a:gd name="connsiteX34" fmla="*/ 624416 w 3619883"/>
                <a:gd name="connsiteY34" fmla="*/ 22696 h 4275461"/>
                <a:gd name="connsiteX35" fmla="*/ 657762 w 3619883"/>
                <a:gd name="connsiteY35" fmla="*/ 18351 h 4275461"/>
                <a:gd name="connsiteX36" fmla="*/ 690557 w 3619883"/>
                <a:gd name="connsiteY36" fmla="*/ 25792 h 4275461"/>
                <a:gd name="connsiteX37" fmla="*/ 745123 w 3619883"/>
                <a:gd name="connsiteY37" fmla="*/ 40157 h 4275461"/>
                <a:gd name="connsiteX38" fmla="*/ 789493 w 3619883"/>
                <a:gd name="connsiteY38" fmla="*/ 36327 h 4275461"/>
                <a:gd name="connsiteX39" fmla="*/ 854255 w 3619883"/>
                <a:gd name="connsiteY39" fmla="*/ 68887 h 4275461"/>
                <a:gd name="connsiteX40" fmla="*/ 897520 w 3619883"/>
                <a:gd name="connsiteY40" fmla="*/ 88629 h 4275461"/>
                <a:gd name="connsiteX41" fmla="*/ 940510 w 3619883"/>
                <a:gd name="connsiteY41" fmla="*/ 114265 h 4275461"/>
                <a:gd name="connsiteX42" fmla="*/ 1082712 w 3619883"/>
                <a:gd name="connsiteY42" fmla="*/ 144543 h 4275461"/>
                <a:gd name="connsiteX43" fmla="*/ 1205348 w 3619883"/>
                <a:gd name="connsiteY43" fmla="*/ 120753 h 4275461"/>
                <a:gd name="connsiteX44" fmla="*/ 1271764 w 3619883"/>
                <a:gd name="connsiteY44" fmla="*/ 117956 h 4275461"/>
                <a:gd name="connsiteX45" fmla="*/ 1315583 w 3619883"/>
                <a:gd name="connsiteY45" fmla="*/ 125912 h 4275461"/>
                <a:gd name="connsiteX46" fmla="*/ 1359125 w 3619883"/>
                <a:gd name="connsiteY46" fmla="*/ 139761 h 4275461"/>
                <a:gd name="connsiteX47" fmla="*/ 1391919 w 3619883"/>
                <a:gd name="connsiteY47" fmla="*/ 147202 h 4275461"/>
                <a:gd name="connsiteX48" fmla="*/ 1436563 w 3619883"/>
                <a:gd name="connsiteY48" fmla="*/ 137480 h 4275461"/>
                <a:gd name="connsiteX49" fmla="*/ 1471566 w 3619883"/>
                <a:gd name="connsiteY49" fmla="*/ 97777 h 4275461"/>
                <a:gd name="connsiteX50" fmla="*/ 1505739 w 3619883"/>
                <a:gd name="connsiteY50" fmla="*/ 75753 h 4275461"/>
                <a:gd name="connsiteX51" fmla="*/ 1590891 w 3619883"/>
                <a:gd name="connsiteY51" fmla="*/ 144702 h 4275461"/>
                <a:gd name="connsiteX52" fmla="*/ 1625616 w 3619883"/>
                <a:gd name="connsiteY52" fmla="*/ 110893 h 4275461"/>
                <a:gd name="connsiteX53" fmla="*/ 1658964 w 3619883"/>
                <a:gd name="connsiteY53" fmla="*/ 106547 h 4275461"/>
                <a:gd name="connsiteX54" fmla="*/ 1746598 w 3619883"/>
                <a:gd name="connsiteY54" fmla="*/ 122460 h 4275461"/>
                <a:gd name="connsiteX55" fmla="*/ 1811913 w 3619883"/>
                <a:gd name="connsiteY55" fmla="*/ 143234 h 4275461"/>
                <a:gd name="connsiteX56" fmla="*/ 1856557 w 3619883"/>
                <a:gd name="connsiteY56" fmla="*/ 133511 h 4275461"/>
                <a:gd name="connsiteX57" fmla="*/ 2066003 w 3619883"/>
                <a:gd name="connsiteY57" fmla="*/ 143313 h 4275461"/>
                <a:gd name="connsiteX58" fmla="*/ 2177615 w 3619883"/>
                <a:gd name="connsiteY58" fmla="*/ 119007 h 4275461"/>
                <a:gd name="connsiteX59" fmla="*/ 2255883 w 3619883"/>
                <a:gd name="connsiteY59" fmla="*/ 99047 h 4275461"/>
                <a:gd name="connsiteX60" fmla="*/ 2344622 w 3619883"/>
                <a:gd name="connsiteY60" fmla="*/ 91388 h 4275461"/>
                <a:gd name="connsiteX61" fmla="*/ 2455682 w 3619883"/>
                <a:gd name="connsiteY61" fmla="*/ 78869 h 4275461"/>
                <a:gd name="connsiteX62" fmla="*/ 2632609 w 3619883"/>
                <a:gd name="connsiteY62" fmla="*/ 75338 h 4275461"/>
                <a:gd name="connsiteX63" fmla="*/ 2742291 w 3619883"/>
                <a:gd name="connsiteY63" fmla="*/ 92282 h 4275461"/>
                <a:gd name="connsiteX64" fmla="*/ 2851974 w 3619883"/>
                <a:gd name="connsiteY64" fmla="*/ 109227 h 4275461"/>
                <a:gd name="connsiteX65" fmla="*/ 2907643 w 3619883"/>
                <a:gd name="connsiteY65" fmla="*/ 100020 h 4275461"/>
                <a:gd name="connsiteX66" fmla="*/ 2944022 w 3619883"/>
                <a:gd name="connsiteY66" fmla="*/ 30853 h 4275461"/>
                <a:gd name="connsiteX67" fmla="*/ 3022289 w 3619883"/>
                <a:gd name="connsiteY67" fmla="*/ 10893 h 4275461"/>
                <a:gd name="connsiteX68" fmla="*/ 3054807 w 3619883"/>
                <a:gd name="connsiteY68" fmla="*/ 24226 h 4275461"/>
                <a:gd name="connsiteX69" fmla="*/ 3141892 w 3619883"/>
                <a:gd name="connsiteY69" fmla="*/ 51925 h 4275461"/>
                <a:gd name="connsiteX70" fmla="*/ 3185711 w 3619883"/>
                <a:gd name="connsiteY70" fmla="*/ 59881 h 4275461"/>
                <a:gd name="connsiteX71" fmla="*/ 3219056 w 3619883"/>
                <a:gd name="connsiteY71" fmla="*/ 55536 h 4275461"/>
                <a:gd name="connsiteX72" fmla="*/ 3263425 w 3619883"/>
                <a:gd name="connsiteY72" fmla="*/ 51706 h 4275461"/>
                <a:gd name="connsiteX73" fmla="*/ 3296219 w 3619883"/>
                <a:gd name="connsiteY73" fmla="*/ 59147 h 4275461"/>
                <a:gd name="connsiteX74" fmla="*/ 3319094 w 3619883"/>
                <a:gd name="connsiteY74" fmla="*/ 42500 h 4275461"/>
                <a:gd name="connsiteX75" fmla="*/ 3420511 w 3619883"/>
                <a:gd name="connsiteY75" fmla="*/ 0 h 4275461"/>
                <a:gd name="connsiteX76" fmla="*/ 3453305 w 3619883"/>
                <a:gd name="connsiteY76" fmla="*/ 7440 h 4275461"/>
                <a:gd name="connsiteX77" fmla="*/ 3496571 w 3619883"/>
                <a:gd name="connsiteY77" fmla="*/ 27182 h 4275461"/>
                <a:gd name="connsiteX78" fmla="*/ 3602117 w 3619883"/>
                <a:gd name="connsiteY78" fmla="*/ 132521 h 4275461"/>
                <a:gd name="connsiteX79" fmla="*/ 3619883 w 3619883"/>
                <a:gd name="connsiteY79" fmla="*/ 140049 h 4275461"/>
                <a:gd name="connsiteX80" fmla="*/ 3619883 w 3619883"/>
                <a:gd name="connsiteY8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89322 w 3619883"/>
                <a:gd name="connsiteY25" fmla="*/ 4275461 h 4275461"/>
                <a:gd name="connsiteX26" fmla="*/ 0 w 3619883"/>
                <a:gd name="connsiteY26" fmla="*/ 4275461 h 4275461"/>
                <a:gd name="connsiteX27" fmla="*/ 0 w 3619883"/>
                <a:gd name="connsiteY27" fmla="*/ 42229 h 4275461"/>
                <a:gd name="connsiteX28" fmla="*/ 42464 w 3619883"/>
                <a:gd name="connsiteY28" fmla="*/ 40518 h 4275461"/>
                <a:gd name="connsiteX29" fmla="*/ 137733 w 3619883"/>
                <a:gd name="connsiteY29" fmla="*/ 35355 h 4275461"/>
                <a:gd name="connsiteX30" fmla="*/ 270565 w 3619883"/>
                <a:gd name="connsiteY30" fmla="*/ 29759 h 4275461"/>
                <a:gd name="connsiteX31" fmla="*/ 479734 w 3619883"/>
                <a:gd name="connsiteY31" fmla="*/ 45455 h 4275461"/>
                <a:gd name="connsiteX32" fmla="*/ 524103 w 3619883"/>
                <a:gd name="connsiteY32" fmla="*/ 41625 h 4275461"/>
                <a:gd name="connsiteX33" fmla="*/ 624416 w 3619883"/>
                <a:gd name="connsiteY33" fmla="*/ 22696 h 4275461"/>
                <a:gd name="connsiteX34" fmla="*/ 657762 w 3619883"/>
                <a:gd name="connsiteY34" fmla="*/ 18351 h 4275461"/>
                <a:gd name="connsiteX35" fmla="*/ 690557 w 3619883"/>
                <a:gd name="connsiteY35" fmla="*/ 25792 h 4275461"/>
                <a:gd name="connsiteX36" fmla="*/ 745123 w 3619883"/>
                <a:gd name="connsiteY36" fmla="*/ 40157 h 4275461"/>
                <a:gd name="connsiteX37" fmla="*/ 789493 w 3619883"/>
                <a:gd name="connsiteY37" fmla="*/ 36327 h 4275461"/>
                <a:gd name="connsiteX38" fmla="*/ 854255 w 3619883"/>
                <a:gd name="connsiteY38" fmla="*/ 68887 h 4275461"/>
                <a:gd name="connsiteX39" fmla="*/ 897520 w 3619883"/>
                <a:gd name="connsiteY39" fmla="*/ 88629 h 4275461"/>
                <a:gd name="connsiteX40" fmla="*/ 940510 w 3619883"/>
                <a:gd name="connsiteY40" fmla="*/ 114265 h 4275461"/>
                <a:gd name="connsiteX41" fmla="*/ 1082712 w 3619883"/>
                <a:gd name="connsiteY41" fmla="*/ 144543 h 4275461"/>
                <a:gd name="connsiteX42" fmla="*/ 1205348 w 3619883"/>
                <a:gd name="connsiteY42" fmla="*/ 120753 h 4275461"/>
                <a:gd name="connsiteX43" fmla="*/ 1271764 w 3619883"/>
                <a:gd name="connsiteY43" fmla="*/ 117956 h 4275461"/>
                <a:gd name="connsiteX44" fmla="*/ 1315583 w 3619883"/>
                <a:gd name="connsiteY44" fmla="*/ 125912 h 4275461"/>
                <a:gd name="connsiteX45" fmla="*/ 1359125 w 3619883"/>
                <a:gd name="connsiteY45" fmla="*/ 139761 h 4275461"/>
                <a:gd name="connsiteX46" fmla="*/ 1391919 w 3619883"/>
                <a:gd name="connsiteY46" fmla="*/ 147202 h 4275461"/>
                <a:gd name="connsiteX47" fmla="*/ 1436563 w 3619883"/>
                <a:gd name="connsiteY47" fmla="*/ 137480 h 4275461"/>
                <a:gd name="connsiteX48" fmla="*/ 1471566 w 3619883"/>
                <a:gd name="connsiteY48" fmla="*/ 97777 h 4275461"/>
                <a:gd name="connsiteX49" fmla="*/ 1505739 w 3619883"/>
                <a:gd name="connsiteY49" fmla="*/ 75753 h 4275461"/>
                <a:gd name="connsiteX50" fmla="*/ 1590891 w 3619883"/>
                <a:gd name="connsiteY50" fmla="*/ 144702 h 4275461"/>
                <a:gd name="connsiteX51" fmla="*/ 1625616 w 3619883"/>
                <a:gd name="connsiteY51" fmla="*/ 110893 h 4275461"/>
                <a:gd name="connsiteX52" fmla="*/ 1658964 w 3619883"/>
                <a:gd name="connsiteY52" fmla="*/ 106547 h 4275461"/>
                <a:gd name="connsiteX53" fmla="*/ 1746598 w 3619883"/>
                <a:gd name="connsiteY53" fmla="*/ 122460 h 4275461"/>
                <a:gd name="connsiteX54" fmla="*/ 1811913 w 3619883"/>
                <a:gd name="connsiteY54" fmla="*/ 143234 h 4275461"/>
                <a:gd name="connsiteX55" fmla="*/ 1856557 w 3619883"/>
                <a:gd name="connsiteY55" fmla="*/ 133511 h 4275461"/>
                <a:gd name="connsiteX56" fmla="*/ 2066003 w 3619883"/>
                <a:gd name="connsiteY56" fmla="*/ 143313 h 4275461"/>
                <a:gd name="connsiteX57" fmla="*/ 2177615 w 3619883"/>
                <a:gd name="connsiteY57" fmla="*/ 119007 h 4275461"/>
                <a:gd name="connsiteX58" fmla="*/ 2255883 w 3619883"/>
                <a:gd name="connsiteY58" fmla="*/ 99047 h 4275461"/>
                <a:gd name="connsiteX59" fmla="*/ 2344622 w 3619883"/>
                <a:gd name="connsiteY59" fmla="*/ 91388 h 4275461"/>
                <a:gd name="connsiteX60" fmla="*/ 2455682 w 3619883"/>
                <a:gd name="connsiteY60" fmla="*/ 78869 h 4275461"/>
                <a:gd name="connsiteX61" fmla="*/ 2632609 w 3619883"/>
                <a:gd name="connsiteY61" fmla="*/ 75338 h 4275461"/>
                <a:gd name="connsiteX62" fmla="*/ 2742291 w 3619883"/>
                <a:gd name="connsiteY62" fmla="*/ 92282 h 4275461"/>
                <a:gd name="connsiteX63" fmla="*/ 2851974 w 3619883"/>
                <a:gd name="connsiteY63" fmla="*/ 109227 h 4275461"/>
                <a:gd name="connsiteX64" fmla="*/ 2907643 w 3619883"/>
                <a:gd name="connsiteY64" fmla="*/ 100020 h 4275461"/>
                <a:gd name="connsiteX65" fmla="*/ 2944022 w 3619883"/>
                <a:gd name="connsiteY65" fmla="*/ 30853 h 4275461"/>
                <a:gd name="connsiteX66" fmla="*/ 3022289 w 3619883"/>
                <a:gd name="connsiteY66" fmla="*/ 10893 h 4275461"/>
                <a:gd name="connsiteX67" fmla="*/ 3054807 w 3619883"/>
                <a:gd name="connsiteY67" fmla="*/ 24226 h 4275461"/>
                <a:gd name="connsiteX68" fmla="*/ 3141892 w 3619883"/>
                <a:gd name="connsiteY68" fmla="*/ 51925 h 4275461"/>
                <a:gd name="connsiteX69" fmla="*/ 3185711 w 3619883"/>
                <a:gd name="connsiteY69" fmla="*/ 59881 h 4275461"/>
                <a:gd name="connsiteX70" fmla="*/ 3219056 w 3619883"/>
                <a:gd name="connsiteY70" fmla="*/ 55536 h 4275461"/>
                <a:gd name="connsiteX71" fmla="*/ 3263425 w 3619883"/>
                <a:gd name="connsiteY71" fmla="*/ 51706 h 4275461"/>
                <a:gd name="connsiteX72" fmla="*/ 3296219 w 3619883"/>
                <a:gd name="connsiteY72" fmla="*/ 59147 h 4275461"/>
                <a:gd name="connsiteX73" fmla="*/ 3319094 w 3619883"/>
                <a:gd name="connsiteY73" fmla="*/ 42500 h 4275461"/>
                <a:gd name="connsiteX74" fmla="*/ 3420511 w 3619883"/>
                <a:gd name="connsiteY74" fmla="*/ 0 h 4275461"/>
                <a:gd name="connsiteX75" fmla="*/ 3453305 w 3619883"/>
                <a:gd name="connsiteY75" fmla="*/ 7440 h 4275461"/>
                <a:gd name="connsiteX76" fmla="*/ 3496571 w 3619883"/>
                <a:gd name="connsiteY76" fmla="*/ 27182 h 4275461"/>
                <a:gd name="connsiteX77" fmla="*/ 3602117 w 3619883"/>
                <a:gd name="connsiteY77" fmla="*/ 132521 h 4275461"/>
                <a:gd name="connsiteX78" fmla="*/ 3619883 w 3619883"/>
                <a:gd name="connsiteY78" fmla="*/ 140049 h 4275461"/>
                <a:gd name="connsiteX79" fmla="*/ 3619883 w 3619883"/>
                <a:gd name="connsiteY7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339106 w 3619883"/>
                <a:gd name="connsiteY22" fmla="*/ 4128157 h 4275461"/>
                <a:gd name="connsiteX23" fmla="*/ 339106 w 3619883"/>
                <a:gd name="connsiteY23" fmla="*/ 3951392 h 4275461"/>
                <a:gd name="connsiteX24" fmla="*/ 189322 w 3619883"/>
                <a:gd name="connsiteY24" fmla="*/ 4275461 h 4275461"/>
                <a:gd name="connsiteX25" fmla="*/ 0 w 3619883"/>
                <a:gd name="connsiteY25" fmla="*/ 4275461 h 4275461"/>
                <a:gd name="connsiteX26" fmla="*/ 0 w 3619883"/>
                <a:gd name="connsiteY26" fmla="*/ 42229 h 4275461"/>
                <a:gd name="connsiteX27" fmla="*/ 42464 w 3619883"/>
                <a:gd name="connsiteY27" fmla="*/ 40518 h 4275461"/>
                <a:gd name="connsiteX28" fmla="*/ 137733 w 3619883"/>
                <a:gd name="connsiteY28" fmla="*/ 35355 h 4275461"/>
                <a:gd name="connsiteX29" fmla="*/ 270565 w 3619883"/>
                <a:gd name="connsiteY29" fmla="*/ 29759 h 4275461"/>
                <a:gd name="connsiteX30" fmla="*/ 479734 w 3619883"/>
                <a:gd name="connsiteY30" fmla="*/ 45455 h 4275461"/>
                <a:gd name="connsiteX31" fmla="*/ 524103 w 3619883"/>
                <a:gd name="connsiteY31" fmla="*/ 41625 h 4275461"/>
                <a:gd name="connsiteX32" fmla="*/ 624416 w 3619883"/>
                <a:gd name="connsiteY32" fmla="*/ 22696 h 4275461"/>
                <a:gd name="connsiteX33" fmla="*/ 657762 w 3619883"/>
                <a:gd name="connsiteY33" fmla="*/ 18351 h 4275461"/>
                <a:gd name="connsiteX34" fmla="*/ 690557 w 3619883"/>
                <a:gd name="connsiteY34" fmla="*/ 25792 h 4275461"/>
                <a:gd name="connsiteX35" fmla="*/ 745123 w 3619883"/>
                <a:gd name="connsiteY35" fmla="*/ 40157 h 4275461"/>
                <a:gd name="connsiteX36" fmla="*/ 789493 w 3619883"/>
                <a:gd name="connsiteY36" fmla="*/ 36327 h 4275461"/>
                <a:gd name="connsiteX37" fmla="*/ 854255 w 3619883"/>
                <a:gd name="connsiteY37" fmla="*/ 68887 h 4275461"/>
                <a:gd name="connsiteX38" fmla="*/ 897520 w 3619883"/>
                <a:gd name="connsiteY38" fmla="*/ 88629 h 4275461"/>
                <a:gd name="connsiteX39" fmla="*/ 940510 w 3619883"/>
                <a:gd name="connsiteY39" fmla="*/ 114265 h 4275461"/>
                <a:gd name="connsiteX40" fmla="*/ 1082712 w 3619883"/>
                <a:gd name="connsiteY40" fmla="*/ 144543 h 4275461"/>
                <a:gd name="connsiteX41" fmla="*/ 1205348 w 3619883"/>
                <a:gd name="connsiteY41" fmla="*/ 120753 h 4275461"/>
                <a:gd name="connsiteX42" fmla="*/ 1271764 w 3619883"/>
                <a:gd name="connsiteY42" fmla="*/ 117956 h 4275461"/>
                <a:gd name="connsiteX43" fmla="*/ 1315583 w 3619883"/>
                <a:gd name="connsiteY43" fmla="*/ 125912 h 4275461"/>
                <a:gd name="connsiteX44" fmla="*/ 1359125 w 3619883"/>
                <a:gd name="connsiteY44" fmla="*/ 139761 h 4275461"/>
                <a:gd name="connsiteX45" fmla="*/ 1391919 w 3619883"/>
                <a:gd name="connsiteY45" fmla="*/ 147202 h 4275461"/>
                <a:gd name="connsiteX46" fmla="*/ 1436563 w 3619883"/>
                <a:gd name="connsiteY46" fmla="*/ 137480 h 4275461"/>
                <a:gd name="connsiteX47" fmla="*/ 1471566 w 3619883"/>
                <a:gd name="connsiteY47" fmla="*/ 97777 h 4275461"/>
                <a:gd name="connsiteX48" fmla="*/ 1505739 w 3619883"/>
                <a:gd name="connsiteY48" fmla="*/ 75753 h 4275461"/>
                <a:gd name="connsiteX49" fmla="*/ 1590891 w 3619883"/>
                <a:gd name="connsiteY49" fmla="*/ 144702 h 4275461"/>
                <a:gd name="connsiteX50" fmla="*/ 1625616 w 3619883"/>
                <a:gd name="connsiteY50" fmla="*/ 110893 h 4275461"/>
                <a:gd name="connsiteX51" fmla="*/ 1658964 w 3619883"/>
                <a:gd name="connsiteY51" fmla="*/ 106547 h 4275461"/>
                <a:gd name="connsiteX52" fmla="*/ 1746598 w 3619883"/>
                <a:gd name="connsiteY52" fmla="*/ 122460 h 4275461"/>
                <a:gd name="connsiteX53" fmla="*/ 1811913 w 3619883"/>
                <a:gd name="connsiteY53" fmla="*/ 143234 h 4275461"/>
                <a:gd name="connsiteX54" fmla="*/ 1856557 w 3619883"/>
                <a:gd name="connsiteY54" fmla="*/ 133511 h 4275461"/>
                <a:gd name="connsiteX55" fmla="*/ 2066003 w 3619883"/>
                <a:gd name="connsiteY55" fmla="*/ 143313 h 4275461"/>
                <a:gd name="connsiteX56" fmla="*/ 2177615 w 3619883"/>
                <a:gd name="connsiteY56" fmla="*/ 119007 h 4275461"/>
                <a:gd name="connsiteX57" fmla="*/ 2255883 w 3619883"/>
                <a:gd name="connsiteY57" fmla="*/ 99047 h 4275461"/>
                <a:gd name="connsiteX58" fmla="*/ 2344622 w 3619883"/>
                <a:gd name="connsiteY58" fmla="*/ 91388 h 4275461"/>
                <a:gd name="connsiteX59" fmla="*/ 2455682 w 3619883"/>
                <a:gd name="connsiteY59" fmla="*/ 78869 h 4275461"/>
                <a:gd name="connsiteX60" fmla="*/ 2632609 w 3619883"/>
                <a:gd name="connsiteY60" fmla="*/ 75338 h 4275461"/>
                <a:gd name="connsiteX61" fmla="*/ 2742291 w 3619883"/>
                <a:gd name="connsiteY61" fmla="*/ 92282 h 4275461"/>
                <a:gd name="connsiteX62" fmla="*/ 2851974 w 3619883"/>
                <a:gd name="connsiteY62" fmla="*/ 109227 h 4275461"/>
                <a:gd name="connsiteX63" fmla="*/ 2907643 w 3619883"/>
                <a:gd name="connsiteY63" fmla="*/ 100020 h 4275461"/>
                <a:gd name="connsiteX64" fmla="*/ 2944022 w 3619883"/>
                <a:gd name="connsiteY64" fmla="*/ 30853 h 4275461"/>
                <a:gd name="connsiteX65" fmla="*/ 3022289 w 3619883"/>
                <a:gd name="connsiteY65" fmla="*/ 10893 h 4275461"/>
                <a:gd name="connsiteX66" fmla="*/ 3054807 w 3619883"/>
                <a:gd name="connsiteY66" fmla="*/ 24226 h 4275461"/>
                <a:gd name="connsiteX67" fmla="*/ 3141892 w 3619883"/>
                <a:gd name="connsiteY67" fmla="*/ 51925 h 4275461"/>
                <a:gd name="connsiteX68" fmla="*/ 3185711 w 3619883"/>
                <a:gd name="connsiteY68" fmla="*/ 59881 h 4275461"/>
                <a:gd name="connsiteX69" fmla="*/ 3219056 w 3619883"/>
                <a:gd name="connsiteY69" fmla="*/ 55536 h 4275461"/>
                <a:gd name="connsiteX70" fmla="*/ 3263425 w 3619883"/>
                <a:gd name="connsiteY70" fmla="*/ 51706 h 4275461"/>
                <a:gd name="connsiteX71" fmla="*/ 3296219 w 3619883"/>
                <a:gd name="connsiteY71" fmla="*/ 59147 h 4275461"/>
                <a:gd name="connsiteX72" fmla="*/ 3319094 w 3619883"/>
                <a:gd name="connsiteY72" fmla="*/ 42500 h 4275461"/>
                <a:gd name="connsiteX73" fmla="*/ 3420511 w 3619883"/>
                <a:gd name="connsiteY73" fmla="*/ 0 h 4275461"/>
                <a:gd name="connsiteX74" fmla="*/ 3453305 w 3619883"/>
                <a:gd name="connsiteY74" fmla="*/ 7440 h 4275461"/>
                <a:gd name="connsiteX75" fmla="*/ 3496571 w 3619883"/>
                <a:gd name="connsiteY75" fmla="*/ 27182 h 4275461"/>
                <a:gd name="connsiteX76" fmla="*/ 3602117 w 3619883"/>
                <a:gd name="connsiteY76" fmla="*/ 132521 h 4275461"/>
                <a:gd name="connsiteX77" fmla="*/ 3619883 w 3619883"/>
                <a:gd name="connsiteY77" fmla="*/ 140049 h 4275461"/>
                <a:gd name="connsiteX78" fmla="*/ 3619883 w 3619883"/>
                <a:gd name="connsiteY7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339106 w 3619883"/>
                <a:gd name="connsiteY22" fmla="*/ 3951392 h 4275461"/>
                <a:gd name="connsiteX23" fmla="*/ 189322 w 3619883"/>
                <a:gd name="connsiteY23" fmla="*/ 4275461 h 4275461"/>
                <a:gd name="connsiteX24" fmla="*/ 0 w 3619883"/>
                <a:gd name="connsiteY24" fmla="*/ 4275461 h 4275461"/>
                <a:gd name="connsiteX25" fmla="*/ 0 w 3619883"/>
                <a:gd name="connsiteY25" fmla="*/ 42229 h 4275461"/>
                <a:gd name="connsiteX26" fmla="*/ 42464 w 3619883"/>
                <a:gd name="connsiteY26" fmla="*/ 40518 h 4275461"/>
                <a:gd name="connsiteX27" fmla="*/ 137733 w 3619883"/>
                <a:gd name="connsiteY27" fmla="*/ 35355 h 4275461"/>
                <a:gd name="connsiteX28" fmla="*/ 270565 w 3619883"/>
                <a:gd name="connsiteY28" fmla="*/ 29759 h 4275461"/>
                <a:gd name="connsiteX29" fmla="*/ 479734 w 3619883"/>
                <a:gd name="connsiteY29" fmla="*/ 45455 h 4275461"/>
                <a:gd name="connsiteX30" fmla="*/ 524103 w 3619883"/>
                <a:gd name="connsiteY30" fmla="*/ 41625 h 4275461"/>
                <a:gd name="connsiteX31" fmla="*/ 624416 w 3619883"/>
                <a:gd name="connsiteY31" fmla="*/ 22696 h 4275461"/>
                <a:gd name="connsiteX32" fmla="*/ 657762 w 3619883"/>
                <a:gd name="connsiteY32" fmla="*/ 18351 h 4275461"/>
                <a:gd name="connsiteX33" fmla="*/ 690557 w 3619883"/>
                <a:gd name="connsiteY33" fmla="*/ 25792 h 4275461"/>
                <a:gd name="connsiteX34" fmla="*/ 745123 w 3619883"/>
                <a:gd name="connsiteY34" fmla="*/ 40157 h 4275461"/>
                <a:gd name="connsiteX35" fmla="*/ 789493 w 3619883"/>
                <a:gd name="connsiteY35" fmla="*/ 36327 h 4275461"/>
                <a:gd name="connsiteX36" fmla="*/ 854255 w 3619883"/>
                <a:gd name="connsiteY36" fmla="*/ 68887 h 4275461"/>
                <a:gd name="connsiteX37" fmla="*/ 897520 w 3619883"/>
                <a:gd name="connsiteY37" fmla="*/ 88629 h 4275461"/>
                <a:gd name="connsiteX38" fmla="*/ 940510 w 3619883"/>
                <a:gd name="connsiteY38" fmla="*/ 114265 h 4275461"/>
                <a:gd name="connsiteX39" fmla="*/ 1082712 w 3619883"/>
                <a:gd name="connsiteY39" fmla="*/ 144543 h 4275461"/>
                <a:gd name="connsiteX40" fmla="*/ 1205348 w 3619883"/>
                <a:gd name="connsiteY40" fmla="*/ 120753 h 4275461"/>
                <a:gd name="connsiteX41" fmla="*/ 1271764 w 3619883"/>
                <a:gd name="connsiteY41" fmla="*/ 117956 h 4275461"/>
                <a:gd name="connsiteX42" fmla="*/ 1315583 w 3619883"/>
                <a:gd name="connsiteY42" fmla="*/ 125912 h 4275461"/>
                <a:gd name="connsiteX43" fmla="*/ 1359125 w 3619883"/>
                <a:gd name="connsiteY43" fmla="*/ 139761 h 4275461"/>
                <a:gd name="connsiteX44" fmla="*/ 1391919 w 3619883"/>
                <a:gd name="connsiteY44" fmla="*/ 147202 h 4275461"/>
                <a:gd name="connsiteX45" fmla="*/ 1436563 w 3619883"/>
                <a:gd name="connsiteY45" fmla="*/ 137480 h 4275461"/>
                <a:gd name="connsiteX46" fmla="*/ 1471566 w 3619883"/>
                <a:gd name="connsiteY46" fmla="*/ 97777 h 4275461"/>
                <a:gd name="connsiteX47" fmla="*/ 1505739 w 3619883"/>
                <a:gd name="connsiteY47" fmla="*/ 75753 h 4275461"/>
                <a:gd name="connsiteX48" fmla="*/ 1590891 w 3619883"/>
                <a:gd name="connsiteY48" fmla="*/ 144702 h 4275461"/>
                <a:gd name="connsiteX49" fmla="*/ 1625616 w 3619883"/>
                <a:gd name="connsiteY49" fmla="*/ 110893 h 4275461"/>
                <a:gd name="connsiteX50" fmla="*/ 1658964 w 3619883"/>
                <a:gd name="connsiteY50" fmla="*/ 106547 h 4275461"/>
                <a:gd name="connsiteX51" fmla="*/ 1746598 w 3619883"/>
                <a:gd name="connsiteY51" fmla="*/ 122460 h 4275461"/>
                <a:gd name="connsiteX52" fmla="*/ 1811913 w 3619883"/>
                <a:gd name="connsiteY52" fmla="*/ 143234 h 4275461"/>
                <a:gd name="connsiteX53" fmla="*/ 1856557 w 3619883"/>
                <a:gd name="connsiteY53" fmla="*/ 133511 h 4275461"/>
                <a:gd name="connsiteX54" fmla="*/ 2066003 w 3619883"/>
                <a:gd name="connsiteY54" fmla="*/ 143313 h 4275461"/>
                <a:gd name="connsiteX55" fmla="*/ 2177615 w 3619883"/>
                <a:gd name="connsiteY55" fmla="*/ 119007 h 4275461"/>
                <a:gd name="connsiteX56" fmla="*/ 2255883 w 3619883"/>
                <a:gd name="connsiteY56" fmla="*/ 99047 h 4275461"/>
                <a:gd name="connsiteX57" fmla="*/ 2344622 w 3619883"/>
                <a:gd name="connsiteY57" fmla="*/ 91388 h 4275461"/>
                <a:gd name="connsiteX58" fmla="*/ 2455682 w 3619883"/>
                <a:gd name="connsiteY58" fmla="*/ 78869 h 4275461"/>
                <a:gd name="connsiteX59" fmla="*/ 2632609 w 3619883"/>
                <a:gd name="connsiteY59" fmla="*/ 75338 h 4275461"/>
                <a:gd name="connsiteX60" fmla="*/ 2742291 w 3619883"/>
                <a:gd name="connsiteY60" fmla="*/ 92282 h 4275461"/>
                <a:gd name="connsiteX61" fmla="*/ 2851974 w 3619883"/>
                <a:gd name="connsiteY61" fmla="*/ 109227 h 4275461"/>
                <a:gd name="connsiteX62" fmla="*/ 2907643 w 3619883"/>
                <a:gd name="connsiteY62" fmla="*/ 100020 h 4275461"/>
                <a:gd name="connsiteX63" fmla="*/ 2944022 w 3619883"/>
                <a:gd name="connsiteY63" fmla="*/ 30853 h 4275461"/>
                <a:gd name="connsiteX64" fmla="*/ 3022289 w 3619883"/>
                <a:gd name="connsiteY64" fmla="*/ 10893 h 4275461"/>
                <a:gd name="connsiteX65" fmla="*/ 3054807 w 3619883"/>
                <a:gd name="connsiteY65" fmla="*/ 24226 h 4275461"/>
                <a:gd name="connsiteX66" fmla="*/ 3141892 w 3619883"/>
                <a:gd name="connsiteY66" fmla="*/ 51925 h 4275461"/>
                <a:gd name="connsiteX67" fmla="*/ 3185711 w 3619883"/>
                <a:gd name="connsiteY67" fmla="*/ 59881 h 4275461"/>
                <a:gd name="connsiteX68" fmla="*/ 3219056 w 3619883"/>
                <a:gd name="connsiteY68" fmla="*/ 55536 h 4275461"/>
                <a:gd name="connsiteX69" fmla="*/ 3263425 w 3619883"/>
                <a:gd name="connsiteY69" fmla="*/ 51706 h 4275461"/>
                <a:gd name="connsiteX70" fmla="*/ 3296219 w 3619883"/>
                <a:gd name="connsiteY70" fmla="*/ 59147 h 4275461"/>
                <a:gd name="connsiteX71" fmla="*/ 3319094 w 3619883"/>
                <a:gd name="connsiteY71" fmla="*/ 42500 h 4275461"/>
                <a:gd name="connsiteX72" fmla="*/ 3420511 w 3619883"/>
                <a:gd name="connsiteY72" fmla="*/ 0 h 4275461"/>
                <a:gd name="connsiteX73" fmla="*/ 3453305 w 3619883"/>
                <a:gd name="connsiteY73" fmla="*/ 7440 h 4275461"/>
                <a:gd name="connsiteX74" fmla="*/ 3496571 w 3619883"/>
                <a:gd name="connsiteY74" fmla="*/ 27182 h 4275461"/>
                <a:gd name="connsiteX75" fmla="*/ 3602117 w 3619883"/>
                <a:gd name="connsiteY75" fmla="*/ 132521 h 4275461"/>
                <a:gd name="connsiteX76" fmla="*/ 3619883 w 3619883"/>
                <a:gd name="connsiteY76" fmla="*/ 140049 h 4275461"/>
                <a:gd name="connsiteX77" fmla="*/ 3619883 w 3619883"/>
                <a:gd name="connsiteY7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189322 w 3619883"/>
                <a:gd name="connsiteY22" fmla="*/ 4275461 h 4275461"/>
                <a:gd name="connsiteX23" fmla="*/ 0 w 3619883"/>
                <a:gd name="connsiteY23" fmla="*/ 4275461 h 4275461"/>
                <a:gd name="connsiteX24" fmla="*/ 0 w 3619883"/>
                <a:gd name="connsiteY24" fmla="*/ 42229 h 4275461"/>
                <a:gd name="connsiteX25" fmla="*/ 42464 w 3619883"/>
                <a:gd name="connsiteY25" fmla="*/ 40518 h 4275461"/>
                <a:gd name="connsiteX26" fmla="*/ 137733 w 3619883"/>
                <a:gd name="connsiteY26" fmla="*/ 35355 h 4275461"/>
                <a:gd name="connsiteX27" fmla="*/ 270565 w 3619883"/>
                <a:gd name="connsiteY27" fmla="*/ 29759 h 4275461"/>
                <a:gd name="connsiteX28" fmla="*/ 479734 w 3619883"/>
                <a:gd name="connsiteY28" fmla="*/ 45455 h 4275461"/>
                <a:gd name="connsiteX29" fmla="*/ 524103 w 3619883"/>
                <a:gd name="connsiteY29" fmla="*/ 41625 h 4275461"/>
                <a:gd name="connsiteX30" fmla="*/ 624416 w 3619883"/>
                <a:gd name="connsiteY30" fmla="*/ 22696 h 4275461"/>
                <a:gd name="connsiteX31" fmla="*/ 657762 w 3619883"/>
                <a:gd name="connsiteY31" fmla="*/ 18351 h 4275461"/>
                <a:gd name="connsiteX32" fmla="*/ 690557 w 3619883"/>
                <a:gd name="connsiteY32" fmla="*/ 25792 h 4275461"/>
                <a:gd name="connsiteX33" fmla="*/ 745123 w 3619883"/>
                <a:gd name="connsiteY33" fmla="*/ 40157 h 4275461"/>
                <a:gd name="connsiteX34" fmla="*/ 789493 w 3619883"/>
                <a:gd name="connsiteY34" fmla="*/ 36327 h 4275461"/>
                <a:gd name="connsiteX35" fmla="*/ 854255 w 3619883"/>
                <a:gd name="connsiteY35" fmla="*/ 68887 h 4275461"/>
                <a:gd name="connsiteX36" fmla="*/ 897520 w 3619883"/>
                <a:gd name="connsiteY36" fmla="*/ 88629 h 4275461"/>
                <a:gd name="connsiteX37" fmla="*/ 940510 w 3619883"/>
                <a:gd name="connsiteY37" fmla="*/ 114265 h 4275461"/>
                <a:gd name="connsiteX38" fmla="*/ 1082712 w 3619883"/>
                <a:gd name="connsiteY38" fmla="*/ 144543 h 4275461"/>
                <a:gd name="connsiteX39" fmla="*/ 1205348 w 3619883"/>
                <a:gd name="connsiteY39" fmla="*/ 120753 h 4275461"/>
                <a:gd name="connsiteX40" fmla="*/ 1271764 w 3619883"/>
                <a:gd name="connsiteY40" fmla="*/ 117956 h 4275461"/>
                <a:gd name="connsiteX41" fmla="*/ 1315583 w 3619883"/>
                <a:gd name="connsiteY41" fmla="*/ 125912 h 4275461"/>
                <a:gd name="connsiteX42" fmla="*/ 1359125 w 3619883"/>
                <a:gd name="connsiteY42" fmla="*/ 139761 h 4275461"/>
                <a:gd name="connsiteX43" fmla="*/ 1391919 w 3619883"/>
                <a:gd name="connsiteY43" fmla="*/ 147202 h 4275461"/>
                <a:gd name="connsiteX44" fmla="*/ 1436563 w 3619883"/>
                <a:gd name="connsiteY44" fmla="*/ 137480 h 4275461"/>
                <a:gd name="connsiteX45" fmla="*/ 1471566 w 3619883"/>
                <a:gd name="connsiteY45" fmla="*/ 97777 h 4275461"/>
                <a:gd name="connsiteX46" fmla="*/ 1505739 w 3619883"/>
                <a:gd name="connsiteY46" fmla="*/ 75753 h 4275461"/>
                <a:gd name="connsiteX47" fmla="*/ 1590891 w 3619883"/>
                <a:gd name="connsiteY47" fmla="*/ 144702 h 4275461"/>
                <a:gd name="connsiteX48" fmla="*/ 1625616 w 3619883"/>
                <a:gd name="connsiteY48" fmla="*/ 110893 h 4275461"/>
                <a:gd name="connsiteX49" fmla="*/ 1658964 w 3619883"/>
                <a:gd name="connsiteY49" fmla="*/ 106547 h 4275461"/>
                <a:gd name="connsiteX50" fmla="*/ 1746598 w 3619883"/>
                <a:gd name="connsiteY50" fmla="*/ 122460 h 4275461"/>
                <a:gd name="connsiteX51" fmla="*/ 1811913 w 3619883"/>
                <a:gd name="connsiteY51" fmla="*/ 143234 h 4275461"/>
                <a:gd name="connsiteX52" fmla="*/ 1856557 w 3619883"/>
                <a:gd name="connsiteY52" fmla="*/ 133511 h 4275461"/>
                <a:gd name="connsiteX53" fmla="*/ 2066003 w 3619883"/>
                <a:gd name="connsiteY53" fmla="*/ 143313 h 4275461"/>
                <a:gd name="connsiteX54" fmla="*/ 2177615 w 3619883"/>
                <a:gd name="connsiteY54" fmla="*/ 119007 h 4275461"/>
                <a:gd name="connsiteX55" fmla="*/ 2255883 w 3619883"/>
                <a:gd name="connsiteY55" fmla="*/ 99047 h 4275461"/>
                <a:gd name="connsiteX56" fmla="*/ 2344622 w 3619883"/>
                <a:gd name="connsiteY56" fmla="*/ 91388 h 4275461"/>
                <a:gd name="connsiteX57" fmla="*/ 2455682 w 3619883"/>
                <a:gd name="connsiteY57" fmla="*/ 78869 h 4275461"/>
                <a:gd name="connsiteX58" fmla="*/ 2632609 w 3619883"/>
                <a:gd name="connsiteY58" fmla="*/ 75338 h 4275461"/>
                <a:gd name="connsiteX59" fmla="*/ 2742291 w 3619883"/>
                <a:gd name="connsiteY59" fmla="*/ 92282 h 4275461"/>
                <a:gd name="connsiteX60" fmla="*/ 2851974 w 3619883"/>
                <a:gd name="connsiteY60" fmla="*/ 109227 h 4275461"/>
                <a:gd name="connsiteX61" fmla="*/ 2907643 w 3619883"/>
                <a:gd name="connsiteY61" fmla="*/ 100020 h 4275461"/>
                <a:gd name="connsiteX62" fmla="*/ 2944022 w 3619883"/>
                <a:gd name="connsiteY62" fmla="*/ 30853 h 4275461"/>
                <a:gd name="connsiteX63" fmla="*/ 3022289 w 3619883"/>
                <a:gd name="connsiteY63" fmla="*/ 10893 h 4275461"/>
                <a:gd name="connsiteX64" fmla="*/ 3054807 w 3619883"/>
                <a:gd name="connsiteY64" fmla="*/ 24226 h 4275461"/>
                <a:gd name="connsiteX65" fmla="*/ 3141892 w 3619883"/>
                <a:gd name="connsiteY65" fmla="*/ 51925 h 4275461"/>
                <a:gd name="connsiteX66" fmla="*/ 3185711 w 3619883"/>
                <a:gd name="connsiteY66" fmla="*/ 59881 h 4275461"/>
                <a:gd name="connsiteX67" fmla="*/ 3219056 w 3619883"/>
                <a:gd name="connsiteY67" fmla="*/ 55536 h 4275461"/>
                <a:gd name="connsiteX68" fmla="*/ 3263425 w 3619883"/>
                <a:gd name="connsiteY68" fmla="*/ 51706 h 4275461"/>
                <a:gd name="connsiteX69" fmla="*/ 3296219 w 3619883"/>
                <a:gd name="connsiteY69" fmla="*/ 59147 h 4275461"/>
                <a:gd name="connsiteX70" fmla="*/ 3319094 w 3619883"/>
                <a:gd name="connsiteY70" fmla="*/ 42500 h 4275461"/>
                <a:gd name="connsiteX71" fmla="*/ 3420511 w 3619883"/>
                <a:gd name="connsiteY71" fmla="*/ 0 h 4275461"/>
                <a:gd name="connsiteX72" fmla="*/ 3453305 w 3619883"/>
                <a:gd name="connsiteY72" fmla="*/ 7440 h 4275461"/>
                <a:gd name="connsiteX73" fmla="*/ 3496571 w 3619883"/>
                <a:gd name="connsiteY73" fmla="*/ 27182 h 4275461"/>
                <a:gd name="connsiteX74" fmla="*/ 3602117 w 3619883"/>
                <a:gd name="connsiteY74" fmla="*/ 132521 h 4275461"/>
                <a:gd name="connsiteX75" fmla="*/ 3619883 w 3619883"/>
                <a:gd name="connsiteY75" fmla="*/ 140049 h 4275461"/>
                <a:gd name="connsiteX76" fmla="*/ 3619883 w 3619883"/>
                <a:gd name="connsiteY76" fmla="*/ 4275461 h 4275461"/>
                <a:gd name="connsiteX0" fmla="*/ 3619883 w 3619883"/>
                <a:gd name="connsiteY0" fmla="*/ 755612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189322 w 3619883"/>
                <a:gd name="connsiteY22" fmla="*/ 4275461 h 4275461"/>
                <a:gd name="connsiteX23" fmla="*/ 0 w 3619883"/>
                <a:gd name="connsiteY23" fmla="*/ 4275461 h 4275461"/>
                <a:gd name="connsiteX24" fmla="*/ 0 w 3619883"/>
                <a:gd name="connsiteY24" fmla="*/ 42229 h 4275461"/>
                <a:gd name="connsiteX25" fmla="*/ 42464 w 3619883"/>
                <a:gd name="connsiteY25" fmla="*/ 40518 h 4275461"/>
                <a:gd name="connsiteX26" fmla="*/ 137733 w 3619883"/>
                <a:gd name="connsiteY26" fmla="*/ 35355 h 4275461"/>
                <a:gd name="connsiteX27" fmla="*/ 270565 w 3619883"/>
                <a:gd name="connsiteY27" fmla="*/ 29759 h 4275461"/>
                <a:gd name="connsiteX28" fmla="*/ 479734 w 3619883"/>
                <a:gd name="connsiteY28" fmla="*/ 45455 h 4275461"/>
                <a:gd name="connsiteX29" fmla="*/ 524103 w 3619883"/>
                <a:gd name="connsiteY29" fmla="*/ 41625 h 4275461"/>
                <a:gd name="connsiteX30" fmla="*/ 624416 w 3619883"/>
                <a:gd name="connsiteY30" fmla="*/ 22696 h 4275461"/>
                <a:gd name="connsiteX31" fmla="*/ 657762 w 3619883"/>
                <a:gd name="connsiteY31" fmla="*/ 18351 h 4275461"/>
                <a:gd name="connsiteX32" fmla="*/ 690557 w 3619883"/>
                <a:gd name="connsiteY32" fmla="*/ 25792 h 4275461"/>
                <a:gd name="connsiteX33" fmla="*/ 745123 w 3619883"/>
                <a:gd name="connsiteY33" fmla="*/ 40157 h 4275461"/>
                <a:gd name="connsiteX34" fmla="*/ 789493 w 3619883"/>
                <a:gd name="connsiteY34" fmla="*/ 36327 h 4275461"/>
                <a:gd name="connsiteX35" fmla="*/ 854255 w 3619883"/>
                <a:gd name="connsiteY35" fmla="*/ 68887 h 4275461"/>
                <a:gd name="connsiteX36" fmla="*/ 897520 w 3619883"/>
                <a:gd name="connsiteY36" fmla="*/ 88629 h 4275461"/>
                <a:gd name="connsiteX37" fmla="*/ 940510 w 3619883"/>
                <a:gd name="connsiteY37" fmla="*/ 114265 h 4275461"/>
                <a:gd name="connsiteX38" fmla="*/ 1082712 w 3619883"/>
                <a:gd name="connsiteY38" fmla="*/ 144543 h 4275461"/>
                <a:gd name="connsiteX39" fmla="*/ 1205348 w 3619883"/>
                <a:gd name="connsiteY39" fmla="*/ 120753 h 4275461"/>
                <a:gd name="connsiteX40" fmla="*/ 1271764 w 3619883"/>
                <a:gd name="connsiteY40" fmla="*/ 117956 h 4275461"/>
                <a:gd name="connsiteX41" fmla="*/ 1315583 w 3619883"/>
                <a:gd name="connsiteY41" fmla="*/ 125912 h 4275461"/>
                <a:gd name="connsiteX42" fmla="*/ 1359125 w 3619883"/>
                <a:gd name="connsiteY42" fmla="*/ 139761 h 4275461"/>
                <a:gd name="connsiteX43" fmla="*/ 1391919 w 3619883"/>
                <a:gd name="connsiteY43" fmla="*/ 147202 h 4275461"/>
                <a:gd name="connsiteX44" fmla="*/ 1436563 w 3619883"/>
                <a:gd name="connsiteY44" fmla="*/ 137480 h 4275461"/>
                <a:gd name="connsiteX45" fmla="*/ 1471566 w 3619883"/>
                <a:gd name="connsiteY45" fmla="*/ 97777 h 4275461"/>
                <a:gd name="connsiteX46" fmla="*/ 1505739 w 3619883"/>
                <a:gd name="connsiteY46" fmla="*/ 75753 h 4275461"/>
                <a:gd name="connsiteX47" fmla="*/ 1590891 w 3619883"/>
                <a:gd name="connsiteY47" fmla="*/ 144702 h 4275461"/>
                <a:gd name="connsiteX48" fmla="*/ 1625616 w 3619883"/>
                <a:gd name="connsiteY48" fmla="*/ 110893 h 4275461"/>
                <a:gd name="connsiteX49" fmla="*/ 1658964 w 3619883"/>
                <a:gd name="connsiteY49" fmla="*/ 106547 h 4275461"/>
                <a:gd name="connsiteX50" fmla="*/ 1746598 w 3619883"/>
                <a:gd name="connsiteY50" fmla="*/ 122460 h 4275461"/>
                <a:gd name="connsiteX51" fmla="*/ 1811913 w 3619883"/>
                <a:gd name="connsiteY51" fmla="*/ 143234 h 4275461"/>
                <a:gd name="connsiteX52" fmla="*/ 1856557 w 3619883"/>
                <a:gd name="connsiteY52" fmla="*/ 133511 h 4275461"/>
                <a:gd name="connsiteX53" fmla="*/ 2066003 w 3619883"/>
                <a:gd name="connsiteY53" fmla="*/ 143313 h 4275461"/>
                <a:gd name="connsiteX54" fmla="*/ 2177615 w 3619883"/>
                <a:gd name="connsiteY54" fmla="*/ 119007 h 4275461"/>
                <a:gd name="connsiteX55" fmla="*/ 2255883 w 3619883"/>
                <a:gd name="connsiteY55" fmla="*/ 99047 h 4275461"/>
                <a:gd name="connsiteX56" fmla="*/ 2344622 w 3619883"/>
                <a:gd name="connsiteY56" fmla="*/ 91388 h 4275461"/>
                <a:gd name="connsiteX57" fmla="*/ 2455682 w 3619883"/>
                <a:gd name="connsiteY57" fmla="*/ 78869 h 4275461"/>
                <a:gd name="connsiteX58" fmla="*/ 2632609 w 3619883"/>
                <a:gd name="connsiteY58" fmla="*/ 75338 h 4275461"/>
                <a:gd name="connsiteX59" fmla="*/ 2742291 w 3619883"/>
                <a:gd name="connsiteY59" fmla="*/ 92282 h 4275461"/>
                <a:gd name="connsiteX60" fmla="*/ 2851974 w 3619883"/>
                <a:gd name="connsiteY60" fmla="*/ 109227 h 4275461"/>
                <a:gd name="connsiteX61" fmla="*/ 2907643 w 3619883"/>
                <a:gd name="connsiteY61" fmla="*/ 100020 h 4275461"/>
                <a:gd name="connsiteX62" fmla="*/ 2944022 w 3619883"/>
                <a:gd name="connsiteY62" fmla="*/ 30853 h 4275461"/>
                <a:gd name="connsiteX63" fmla="*/ 3022289 w 3619883"/>
                <a:gd name="connsiteY63" fmla="*/ 10893 h 4275461"/>
                <a:gd name="connsiteX64" fmla="*/ 3054807 w 3619883"/>
                <a:gd name="connsiteY64" fmla="*/ 24226 h 4275461"/>
                <a:gd name="connsiteX65" fmla="*/ 3141892 w 3619883"/>
                <a:gd name="connsiteY65" fmla="*/ 51925 h 4275461"/>
                <a:gd name="connsiteX66" fmla="*/ 3185711 w 3619883"/>
                <a:gd name="connsiteY66" fmla="*/ 59881 h 4275461"/>
                <a:gd name="connsiteX67" fmla="*/ 3219056 w 3619883"/>
                <a:gd name="connsiteY67" fmla="*/ 55536 h 4275461"/>
                <a:gd name="connsiteX68" fmla="*/ 3263425 w 3619883"/>
                <a:gd name="connsiteY68" fmla="*/ 51706 h 4275461"/>
                <a:gd name="connsiteX69" fmla="*/ 3296219 w 3619883"/>
                <a:gd name="connsiteY69" fmla="*/ 59147 h 4275461"/>
                <a:gd name="connsiteX70" fmla="*/ 3319094 w 3619883"/>
                <a:gd name="connsiteY70" fmla="*/ 42500 h 4275461"/>
                <a:gd name="connsiteX71" fmla="*/ 3420511 w 3619883"/>
                <a:gd name="connsiteY71" fmla="*/ 0 h 4275461"/>
                <a:gd name="connsiteX72" fmla="*/ 3453305 w 3619883"/>
                <a:gd name="connsiteY72" fmla="*/ 7440 h 4275461"/>
                <a:gd name="connsiteX73" fmla="*/ 3496571 w 3619883"/>
                <a:gd name="connsiteY73" fmla="*/ 27182 h 4275461"/>
                <a:gd name="connsiteX74" fmla="*/ 3602117 w 3619883"/>
                <a:gd name="connsiteY74" fmla="*/ 132521 h 4275461"/>
                <a:gd name="connsiteX75" fmla="*/ 3619883 w 3619883"/>
                <a:gd name="connsiteY75" fmla="*/ 140049 h 4275461"/>
                <a:gd name="connsiteX76" fmla="*/ 3619883 w 3619883"/>
                <a:gd name="connsiteY76" fmla="*/ 755612 h 4275461"/>
                <a:gd name="connsiteX0" fmla="*/ 3619883 w 3619883"/>
                <a:gd name="connsiteY0" fmla="*/ 755612 h 4275461"/>
                <a:gd name="connsiteX1" fmla="*/ 3269726 w 3619883"/>
                <a:gd name="connsiteY1" fmla="*/ 4275461 h 4275461"/>
                <a:gd name="connsiteX2" fmla="*/ 3052674 w 3619883"/>
                <a:gd name="connsiteY2" fmla="*/ 4275461 h 4275461"/>
                <a:gd name="connsiteX3" fmla="*/ 3014011 w 3619883"/>
                <a:gd name="connsiteY3" fmla="*/ 4275461 h 4275461"/>
                <a:gd name="connsiteX4" fmla="*/ 2761042 w 3619883"/>
                <a:gd name="connsiteY4" fmla="*/ 4275461 h 4275461"/>
                <a:gd name="connsiteX5" fmla="*/ 2690646 w 3619883"/>
                <a:gd name="connsiteY5" fmla="*/ 4275461 h 4275461"/>
                <a:gd name="connsiteX6" fmla="*/ 2511710 w 3619883"/>
                <a:gd name="connsiteY6" fmla="*/ 4275461 h 4275461"/>
                <a:gd name="connsiteX7" fmla="*/ 2337697 w 3619883"/>
                <a:gd name="connsiteY7" fmla="*/ 4275461 h 4275461"/>
                <a:gd name="connsiteX8" fmla="*/ 2150155 w 3619883"/>
                <a:gd name="connsiteY8" fmla="*/ 4275461 h 4275461"/>
                <a:gd name="connsiteX9" fmla="*/ 2079759 w 3619883"/>
                <a:gd name="connsiteY9" fmla="*/ 4275461 h 4275461"/>
                <a:gd name="connsiteX10" fmla="*/ 1824703 w 3619883"/>
                <a:gd name="connsiteY10" fmla="*/ 4275461 h 4275461"/>
                <a:gd name="connsiteX11" fmla="*/ 1796694 w 3619883"/>
                <a:gd name="connsiteY11" fmla="*/ 4275461 h 4275461"/>
                <a:gd name="connsiteX12" fmla="*/ 1558844 w 3619883"/>
                <a:gd name="connsiteY12" fmla="*/ 4275461 h 4275461"/>
                <a:gd name="connsiteX13" fmla="*/ 1427396 w 3619883"/>
                <a:gd name="connsiteY13" fmla="*/ 4275461 h 4275461"/>
                <a:gd name="connsiteX14" fmla="*/ 1210751 w 3619883"/>
                <a:gd name="connsiteY14" fmla="*/ 4275461 h 4275461"/>
                <a:gd name="connsiteX15" fmla="*/ 1140354 w 3619883"/>
                <a:gd name="connsiteY15" fmla="*/ 4275461 h 4275461"/>
                <a:gd name="connsiteX16" fmla="*/ 953807 w 3619883"/>
                <a:gd name="connsiteY16" fmla="*/ 4275461 h 4275461"/>
                <a:gd name="connsiteX17" fmla="*/ 829432 w 3619883"/>
                <a:gd name="connsiteY17" fmla="*/ 4275461 h 4275461"/>
                <a:gd name="connsiteX18" fmla="*/ 611484 w 3619883"/>
                <a:gd name="connsiteY18" fmla="*/ 4275461 h 4275461"/>
                <a:gd name="connsiteX19" fmla="*/ 573998 w 3619883"/>
                <a:gd name="connsiteY19" fmla="*/ 4275461 h 4275461"/>
                <a:gd name="connsiteX20" fmla="*/ 336164 w 3619883"/>
                <a:gd name="connsiteY20" fmla="*/ 4275461 h 4275461"/>
                <a:gd name="connsiteX21" fmla="*/ 189322 w 3619883"/>
                <a:gd name="connsiteY21" fmla="*/ 4275461 h 4275461"/>
                <a:gd name="connsiteX22" fmla="*/ 0 w 3619883"/>
                <a:gd name="connsiteY22" fmla="*/ 4275461 h 4275461"/>
                <a:gd name="connsiteX23" fmla="*/ 0 w 3619883"/>
                <a:gd name="connsiteY23" fmla="*/ 42229 h 4275461"/>
                <a:gd name="connsiteX24" fmla="*/ 42464 w 3619883"/>
                <a:gd name="connsiteY24" fmla="*/ 40518 h 4275461"/>
                <a:gd name="connsiteX25" fmla="*/ 137733 w 3619883"/>
                <a:gd name="connsiteY25" fmla="*/ 35355 h 4275461"/>
                <a:gd name="connsiteX26" fmla="*/ 270565 w 3619883"/>
                <a:gd name="connsiteY26" fmla="*/ 29759 h 4275461"/>
                <a:gd name="connsiteX27" fmla="*/ 479734 w 3619883"/>
                <a:gd name="connsiteY27" fmla="*/ 45455 h 4275461"/>
                <a:gd name="connsiteX28" fmla="*/ 524103 w 3619883"/>
                <a:gd name="connsiteY28" fmla="*/ 41625 h 4275461"/>
                <a:gd name="connsiteX29" fmla="*/ 624416 w 3619883"/>
                <a:gd name="connsiteY29" fmla="*/ 22696 h 4275461"/>
                <a:gd name="connsiteX30" fmla="*/ 657762 w 3619883"/>
                <a:gd name="connsiteY30" fmla="*/ 18351 h 4275461"/>
                <a:gd name="connsiteX31" fmla="*/ 690557 w 3619883"/>
                <a:gd name="connsiteY31" fmla="*/ 25792 h 4275461"/>
                <a:gd name="connsiteX32" fmla="*/ 745123 w 3619883"/>
                <a:gd name="connsiteY32" fmla="*/ 40157 h 4275461"/>
                <a:gd name="connsiteX33" fmla="*/ 789493 w 3619883"/>
                <a:gd name="connsiteY33" fmla="*/ 36327 h 4275461"/>
                <a:gd name="connsiteX34" fmla="*/ 854255 w 3619883"/>
                <a:gd name="connsiteY34" fmla="*/ 68887 h 4275461"/>
                <a:gd name="connsiteX35" fmla="*/ 897520 w 3619883"/>
                <a:gd name="connsiteY35" fmla="*/ 88629 h 4275461"/>
                <a:gd name="connsiteX36" fmla="*/ 940510 w 3619883"/>
                <a:gd name="connsiteY36" fmla="*/ 114265 h 4275461"/>
                <a:gd name="connsiteX37" fmla="*/ 1082712 w 3619883"/>
                <a:gd name="connsiteY37" fmla="*/ 144543 h 4275461"/>
                <a:gd name="connsiteX38" fmla="*/ 1205348 w 3619883"/>
                <a:gd name="connsiteY38" fmla="*/ 120753 h 4275461"/>
                <a:gd name="connsiteX39" fmla="*/ 1271764 w 3619883"/>
                <a:gd name="connsiteY39" fmla="*/ 117956 h 4275461"/>
                <a:gd name="connsiteX40" fmla="*/ 1315583 w 3619883"/>
                <a:gd name="connsiteY40" fmla="*/ 125912 h 4275461"/>
                <a:gd name="connsiteX41" fmla="*/ 1359125 w 3619883"/>
                <a:gd name="connsiteY41" fmla="*/ 139761 h 4275461"/>
                <a:gd name="connsiteX42" fmla="*/ 1391919 w 3619883"/>
                <a:gd name="connsiteY42" fmla="*/ 147202 h 4275461"/>
                <a:gd name="connsiteX43" fmla="*/ 1436563 w 3619883"/>
                <a:gd name="connsiteY43" fmla="*/ 137480 h 4275461"/>
                <a:gd name="connsiteX44" fmla="*/ 1471566 w 3619883"/>
                <a:gd name="connsiteY44" fmla="*/ 97777 h 4275461"/>
                <a:gd name="connsiteX45" fmla="*/ 1505739 w 3619883"/>
                <a:gd name="connsiteY45" fmla="*/ 75753 h 4275461"/>
                <a:gd name="connsiteX46" fmla="*/ 1590891 w 3619883"/>
                <a:gd name="connsiteY46" fmla="*/ 144702 h 4275461"/>
                <a:gd name="connsiteX47" fmla="*/ 1625616 w 3619883"/>
                <a:gd name="connsiteY47" fmla="*/ 110893 h 4275461"/>
                <a:gd name="connsiteX48" fmla="*/ 1658964 w 3619883"/>
                <a:gd name="connsiteY48" fmla="*/ 106547 h 4275461"/>
                <a:gd name="connsiteX49" fmla="*/ 1746598 w 3619883"/>
                <a:gd name="connsiteY49" fmla="*/ 122460 h 4275461"/>
                <a:gd name="connsiteX50" fmla="*/ 1811913 w 3619883"/>
                <a:gd name="connsiteY50" fmla="*/ 143234 h 4275461"/>
                <a:gd name="connsiteX51" fmla="*/ 1856557 w 3619883"/>
                <a:gd name="connsiteY51" fmla="*/ 133511 h 4275461"/>
                <a:gd name="connsiteX52" fmla="*/ 2066003 w 3619883"/>
                <a:gd name="connsiteY52" fmla="*/ 143313 h 4275461"/>
                <a:gd name="connsiteX53" fmla="*/ 2177615 w 3619883"/>
                <a:gd name="connsiteY53" fmla="*/ 119007 h 4275461"/>
                <a:gd name="connsiteX54" fmla="*/ 2255883 w 3619883"/>
                <a:gd name="connsiteY54" fmla="*/ 99047 h 4275461"/>
                <a:gd name="connsiteX55" fmla="*/ 2344622 w 3619883"/>
                <a:gd name="connsiteY55" fmla="*/ 91388 h 4275461"/>
                <a:gd name="connsiteX56" fmla="*/ 2455682 w 3619883"/>
                <a:gd name="connsiteY56" fmla="*/ 78869 h 4275461"/>
                <a:gd name="connsiteX57" fmla="*/ 2632609 w 3619883"/>
                <a:gd name="connsiteY57" fmla="*/ 75338 h 4275461"/>
                <a:gd name="connsiteX58" fmla="*/ 2742291 w 3619883"/>
                <a:gd name="connsiteY58" fmla="*/ 92282 h 4275461"/>
                <a:gd name="connsiteX59" fmla="*/ 2851974 w 3619883"/>
                <a:gd name="connsiteY59" fmla="*/ 109227 h 4275461"/>
                <a:gd name="connsiteX60" fmla="*/ 2907643 w 3619883"/>
                <a:gd name="connsiteY60" fmla="*/ 100020 h 4275461"/>
                <a:gd name="connsiteX61" fmla="*/ 2944022 w 3619883"/>
                <a:gd name="connsiteY61" fmla="*/ 30853 h 4275461"/>
                <a:gd name="connsiteX62" fmla="*/ 3022289 w 3619883"/>
                <a:gd name="connsiteY62" fmla="*/ 10893 h 4275461"/>
                <a:gd name="connsiteX63" fmla="*/ 3054807 w 3619883"/>
                <a:gd name="connsiteY63" fmla="*/ 24226 h 4275461"/>
                <a:gd name="connsiteX64" fmla="*/ 3141892 w 3619883"/>
                <a:gd name="connsiteY64" fmla="*/ 51925 h 4275461"/>
                <a:gd name="connsiteX65" fmla="*/ 3185711 w 3619883"/>
                <a:gd name="connsiteY65" fmla="*/ 59881 h 4275461"/>
                <a:gd name="connsiteX66" fmla="*/ 3219056 w 3619883"/>
                <a:gd name="connsiteY66" fmla="*/ 55536 h 4275461"/>
                <a:gd name="connsiteX67" fmla="*/ 3263425 w 3619883"/>
                <a:gd name="connsiteY67" fmla="*/ 51706 h 4275461"/>
                <a:gd name="connsiteX68" fmla="*/ 3296219 w 3619883"/>
                <a:gd name="connsiteY68" fmla="*/ 59147 h 4275461"/>
                <a:gd name="connsiteX69" fmla="*/ 3319094 w 3619883"/>
                <a:gd name="connsiteY69" fmla="*/ 42500 h 4275461"/>
                <a:gd name="connsiteX70" fmla="*/ 3420511 w 3619883"/>
                <a:gd name="connsiteY70" fmla="*/ 0 h 4275461"/>
                <a:gd name="connsiteX71" fmla="*/ 3453305 w 3619883"/>
                <a:gd name="connsiteY71" fmla="*/ 7440 h 4275461"/>
                <a:gd name="connsiteX72" fmla="*/ 3496571 w 3619883"/>
                <a:gd name="connsiteY72" fmla="*/ 27182 h 4275461"/>
                <a:gd name="connsiteX73" fmla="*/ 3602117 w 3619883"/>
                <a:gd name="connsiteY73" fmla="*/ 132521 h 4275461"/>
                <a:gd name="connsiteX74" fmla="*/ 3619883 w 3619883"/>
                <a:gd name="connsiteY74" fmla="*/ 140049 h 4275461"/>
                <a:gd name="connsiteX75" fmla="*/ 3619883 w 3619883"/>
                <a:gd name="connsiteY75" fmla="*/ 755612 h 4275461"/>
                <a:gd name="connsiteX0" fmla="*/ 3619883 w 3619883"/>
                <a:gd name="connsiteY0" fmla="*/ 755612 h 4275461"/>
                <a:gd name="connsiteX1" fmla="*/ 3052674 w 3619883"/>
                <a:gd name="connsiteY1" fmla="*/ 4275461 h 4275461"/>
                <a:gd name="connsiteX2" fmla="*/ 3014011 w 3619883"/>
                <a:gd name="connsiteY2" fmla="*/ 4275461 h 4275461"/>
                <a:gd name="connsiteX3" fmla="*/ 2761042 w 3619883"/>
                <a:gd name="connsiteY3" fmla="*/ 4275461 h 4275461"/>
                <a:gd name="connsiteX4" fmla="*/ 2690646 w 3619883"/>
                <a:gd name="connsiteY4" fmla="*/ 4275461 h 4275461"/>
                <a:gd name="connsiteX5" fmla="*/ 2511710 w 3619883"/>
                <a:gd name="connsiteY5" fmla="*/ 4275461 h 4275461"/>
                <a:gd name="connsiteX6" fmla="*/ 2337697 w 3619883"/>
                <a:gd name="connsiteY6" fmla="*/ 4275461 h 4275461"/>
                <a:gd name="connsiteX7" fmla="*/ 2150155 w 3619883"/>
                <a:gd name="connsiteY7" fmla="*/ 4275461 h 4275461"/>
                <a:gd name="connsiteX8" fmla="*/ 2079759 w 3619883"/>
                <a:gd name="connsiteY8" fmla="*/ 4275461 h 4275461"/>
                <a:gd name="connsiteX9" fmla="*/ 1824703 w 3619883"/>
                <a:gd name="connsiteY9" fmla="*/ 4275461 h 4275461"/>
                <a:gd name="connsiteX10" fmla="*/ 1796694 w 3619883"/>
                <a:gd name="connsiteY10" fmla="*/ 4275461 h 4275461"/>
                <a:gd name="connsiteX11" fmla="*/ 1558844 w 3619883"/>
                <a:gd name="connsiteY11" fmla="*/ 4275461 h 4275461"/>
                <a:gd name="connsiteX12" fmla="*/ 1427396 w 3619883"/>
                <a:gd name="connsiteY12" fmla="*/ 4275461 h 4275461"/>
                <a:gd name="connsiteX13" fmla="*/ 1210751 w 3619883"/>
                <a:gd name="connsiteY13" fmla="*/ 4275461 h 4275461"/>
                <a:gd name="connsiteX14" fmla="*/ 1140354 w 3619883"/>
                <a:gd name="connsiteY14" fmla="*/ 4275461 h 4275461"/>
                <a:gd name="connsiteX15" fmla="*/ 953807 w 3619883"/>
                <a:gd name="connsiteY15" fmla="*/ 4275461 h 4275461"/>
                <a:gd name="connsiteX16" fmla="*/ 829432 w 3619883"/>
                <a:gd name="connsiteY16" fmla="*/ 4275461 h 4275461"/>
                <a:gd name="connsiteX17" fmla="*/ 611484 w 3619883"/>
                <a:gd name="connsiteY17" fmla="*/ 4275461 h 4275461"/>
                <a:gd name="connsiteX18" fmla="*/ 573998 w 3619883"/>
                <a:gd name="connsiteY18" fmla="*/ 4275461 h 4275461"/>
                <a:gd name="connsiteX19" fmla="*/ 336164 w 3619883"/>
                <a:gd name="connsiteY19" fmla="*/ 4275461 h 4275461"/>
                <a:gd name="connsiteX20" fmla="*/ 189322 w 3619883"/>
                <a:gd name="connsiteY20" fmla="*/ 4275461 h 4275461"/>
                <a:gd name="connsiteX21" fmla="*/ 0 w 3619883"/>
                <a:gd name="connsiteY21" fmla="*/ 4275461 h 4275461"/>
                <a:gd name="connsiteX22" fmla="*/ 0 w 3619883"/>
                <a:gd name="connsiteY22" fmla="*/ 42229 h 4275461"/>
                <a:gd name="connsiteX23" fmla="*/ 42464 w 3619883"/>
                <a:gd name="connsiteY23" fmla="*/ 40518 h 4275461"/>
                <a:gd name="connsiteX24" fmla="*/ 137733 w 3619883"/>
                <a:gd name="connsiteY24" fmla="*/ 35355 h 4275461"/>
                <a:gd name="connsiteX25" fmla="*/ 270565 w 3619883"/>
                <a:gd name="connsiteY25" fmla="*/ 29759 h 4275461"/>
                <a:gd name="connsiteX26" fmla="*/ 479734 w 3619883"/>
                <a:gd name="connsiteY26" fmla="*/ 45455 h 4275461"/>
                <a:gd name="connsiteX27" fmla="*/ 524103 w 3619883"/>
                <a:gd name="connsiteY27" fmla="*/ 41625 h 4275461"/>
                <a:gd name="connsiteX28" fmla="*/ 624416 w 3619883"/>
                <a:gd name="connsiteY28" fmla="*/ 22696 h 4275461"/>
                <a:gd name="connsiteX29" fmla="*/ 657762 w 3619883"/>
                <a:gd name="connsiteY29" fmla="*/ 18351 h 4275461"/>
                <a:gd name="connsiteX30" fmla="*/ 690557 w 3619883"/>
                <a:gd name="connsiteY30" fmla="*/ 25792 h 4275461"/>
                <a:gd name="connsiteX31" fmla="*/ 745123 w 3619883"/>
                <a:gd name="connsiteY31" fmla="*/ 40157 h 4275461"/>
                <a:gd name="connsiteX32" fmla="*/ 789493 w 3619883"/>
                <a:gd name="connsiteY32" fmla="*/ 36327 h 4275461"/>
                <a:gd name="connsiteX33" fmla="*/ 854255 w 3619883"/>
                <a:gd name="connsiteY33" fmla="*/ 68887 h 4275461"/>
                <a:gd name="connsiteX34" fmla="*/ 897520 w 3619883"/>
                <a:gd name="connsiteY34" fmla="*/ 88629 h 4275461"/>
                <a:gd name="connsiteX35" fmla="*/ 940510 w 3619883"/>
                <a:gd name="connsiteY35" fmla="*/ 114265 h 4275461"/>
                <a:gd name="connsiteX36" fmla="*/ 1082712 w 3619883"/>
                <a:gd name="connsiteY36" fmla="*/ 144543 h 4275461"/>
                <a:gd name="connsiteX37" fmla="*/ 1205348 w 3619883"/>
                <a:gd name="connsiteY37" fmla="*/ 120753 h 4275461"/>
                <a:gd name="connsiteX38" fmla="*/ 1271764 w 3619883"/>
                <a:gd name="connsiteY38" fmla="*/ 117956 h 4275461"/>
                <a:gd name="connsiteX39" fmla="*/ 1315583 w 3619883"/>
                <a:gd name="connsiteY39" fmla="*/ 125912 h 4275461"/>
                <a:gd name="connsiteX40" fmla="*/ 1359125 w 3619883"/>
                <a:gd name="connsiteY40" fmla="*/ 139761 h 4275461"/>
                <a:gd name="connsiteX41" fmla="*/ 1391919 w 3619883"/>
                <a:gd name="connsiteY41" fmla="*/ 147202 h 4275461"/>
                <a:gd name="connsiteX42" fmla="*/ 1436563 w 3619883"/>
                <a:gd name="connsiteY42" fmla="*/ 137480 h 4275461"/>
                <a:gd name="connsiteX43" fmla="*/ 1471566 w 3619883"/>
                <a:gd name="connsiteY43" fmla="*/ 97777 h 4275461"/>
                <a:gd name="connsiteX44" fmla="*/ 1505739 w 3619883"/>
                <a:gd name="connsiteY44" fmla="*/ 75753 h 4275461"/>
                <a:gd name="connsiteX45" fmla="*/ 1590891 w 3619883"/>
                <a:gd name="connsiteY45" fmla="*/ 144702 h 4275461"/>
                <a:gd name="connsiteX46" fmla="*/ 1625616 w 3619883"/>
                <a:gd name="connsiteY46" fmla="*/ 110893 h 4275461"/>
                <a:gd name="connsiteX47" fmla="*/ 1658964 w 3619883"/>
                <a:gd name="connsiteY47" fmla="*/ 106547 h 4275461"/>
                <a:gd name="connsiteX48" fmla="*/ 1746598 w 3619883"/>
                <a:gd name="connsiteY48" fmla="*/ 122460 h 4275461"/>
                <a:gd name="connsiteX49" fmla="*/ 1811913 w 3619883"/>
                <a:gd name="connsiteY49" fmla="*/ 143234 h 4275461"/>
                <a:gd name="connsiteX50" fmla="*/ 1856557 w 3619883"/>
                <a:gd name="connsiteY50" fmla="*/ 133511 h 4275461"/>
                <a:gd name="connsiteX51" fmla="*/ 2066003 w 3619883"/>
                <a:gd name="connsiteY51" fmla="*/ 143313 h 4275461"/>
                <a:gd name="connsiteX52" fmla="*/ 2177615 w 3619883"/>
                <a:gd name="connsiteY52" fmla="*/ 119007 h 4275461"/>
                <a:gd name="connsiteX53" fmla="*/ 2255883 w 3619883"/>
                <a:gd name="connsiteY53" fmla="*/ 99047 h 4275461"/>
                <a:gd name="connsiteX54" fmla="*/ 2344622 w 3619883"/>
                <a:gd name="connsiteY54" fmla="*/ 91388 h 4275461"/>
                <a:gd name="connsiteX55" fmla="*/ 2455682 w 3619883"/>
                <a:gd name="connsiteY55" fmla="*/ 78869 h 4275461"/>
                <a:gd name="connsiteX56" fmla="*/ 2632609 w 3619883"/>
                <a:gd name="connsiteY56" fmla="*/ 75338 h 4275461"/>
                <a:gd name="connsiteX57" fmla="*/ 2742291 w 3619883"/>
                <a:gd name="connsiteY57" fmla="*/ 92282 h 4275461"/>
                <a:gd name="connsiteX58" fmla="*/ 2851974 w 3619883"/>
                <a:gd name="connsiteY58" fmla="*/ 109227 h 4275461"/>
                <a:gd name="connsiteX59" fmla="*/ 2907643 w 3619883"/>
                <a:gd name="connsiteY59" fmla="*/ 100020 h 4275461"/>
                <a:gd name="connsiteX60" fmla="*/ 2944022 w 3619883"/>
                <a:gd name="connsiteY60" fmla="*/ 30853 h 4275461"/>
                <a:gd name="connsiteX61" fmla="*/ 3022289 w 3619883"/>
                <a:gd name="connsiteY61" fmla="*/ 10893 h 4275461"/>
                <a:gd name="connsiteX62" fmla="*/ 3054807 w 3619883"/>
                <a:gd name="connsiteY62" fmla="*/ 24226 h 4275461"/>
                <a:gd name="connsiteX63" fmla="*/ 3141892 w 3619883"/>
                <a:gd name="connsiteY63" fmla="*/ 51925 h 4275461"/>
                <a:gd name="connsiteX64" fmla="*/ 3185711 w 3619883"/>
                <a:gd name="connsiteY64" fmla="*/ 59881 h 4275461"/>
                <a:gd name="connsiteX65" fmla="*/ 3219056 w 3619883"/>
                <a:gd name="connsiteY65" fmla="*/ 55536 h 4275461"/>
                <a:gd name="connsiteX66" fmla="*/ 3263425 w 3619883"/>
                <a:gd name="connsiteY66" fmla="*/ 51706 h 4275461"/>
                <a:gd name="connsiteX67" fmla="*/ 3296219 w 3619883"/>
                <a:gd name="connsiteY67" fmla="*/ 59147 h 4275461"/>
                <a:gd name="connsiteX68" fmla="*/ 3319094 w 3619883"/>
                <a:gd name="connsiteY68" fmla="*/ 42500 h 4275461"/>
                <a:gd name="connsiteX69" fmla="*/ 3420511 w 3619883"/>
                <a:gd name="connsiteY69" fmla="*/ 0 h 4275461"/>
                <a:gd name="connsiteX70" fmla="*/ 3453305 w 3619883"/>
                <a:gd name="connsiteY70" fmla="*/ 7440 h 4275461"/>
                <a:gd name="connsiteX71" fmla="*/ 3496571 w 3619883"/>
                <a:gd name="connsiteY71" fmla="*/ 27182 h 4275461"/>
                <a:gd name="connsiteX72" fmla="*/ 3602117 w 3619883"/>
                <a:gd name="connsiteY72" fmla="*/ 132521 h 4275461"/>
                <a:gd name="connsiteX73" fmla="*/ 3619883 w 3619883"/>
                <a:gd name="connsiteY73" fmla="*/ 140049 h 4275461"/>
                <a:gd name="connsiteX74" fmla="*/ 3619883 w 3619883"/>
                <a:gd name="connsiteY74" fmla="*/ 755612 h 4275461"/>
                <a:gd name="connsiteX0" fmla="*/ 3619883 w 3619883"/>
                <a:gd name="connsiteY0" fmla="*/ 755612 h 4275461"/>
                <a:gd name="connsiteX1" fmla="*/ 3014011 w 3619883"/>
                <a:gd name="connsiteY1" fmla="*/ 4275461 h 4275461"/>
                <a:gd name="connsiteX2" fmla="*/ 2761042 w 3619883"/>
                <a:gd name="connsiteY2" fmla="*/ 4275461 h 4275461"/>
                <a:gd name="connsiteX3" fmla="*/ 2690646 w 3619883"/>
                <a:gd name="connsiteY3" fmla="*/ 4275461 h 4275461"/>
                <a:gd name="connsiteX4" fmla="*/ 2511710 w 3619883"/>
                <a:gd name="connsiteY4" fmla="*/ 4275461 h 4275461"/>
                <a:gd name="connsiteX5" fmla="*/ 2337697 w 3619883"/>
                <a:gd name="connsiteY5" fmla="*/ 4275461 h 4275461"/>
                <a:gd name="connsiteX6" fmla="*/ 2150155 w 3619883"/>
                <a:gd name="connsiteY6" fmla="*/ 4275461 h 4275461"/>
                <a:gd name="connsiteX7" fmla="*/ 2079759 w 3619883"/>
                <a:gd name="connsiteY7" fmla="*/ 4275461 h 4275461"/>
                <a:gd name="connsiteX8" fmla="*/ 1824703 w 3619883"/>
                <a:gd name="connsiteY8" fmla="*/ 4275461 h 4275461"/>
                <a:gd name="connsiteX9" fmla="*/ 1796694 w 3619883"/>
                <a:gd name="connsiteY9" fmla="*/ 4275461 h 4275461"/>
                <a:gd name="connsiteX10" fmla="*/ 1558844 w 3619883"/>
                <a:gd name="connsiteY10" fmla="*/ 4275461 h 4275461"/>
                <a:gd name="connsiteX11" fmla="*/ 1427396 w 3619883"/>
                <a:gd name="connsiteY11" fmla="*/ 4275461 h 4275461"/>
                <a:gd name="connsiteX12" fmla="*/ 1210751 w 3619883"/>
                <a:gd name="connsiteY12" fmla="*/ 4275461 h 4275461"/>
                <a:gd name="connsiteX13" fmla="*/ 1140354 w 3619883"/>
                <a:gd name="connsiteY13" fmla="*/ 4275461 h 4275461"/>
                <a:gd name="connsiteX14" fmla="*/ 953807 w 3619883"/>
                <a:gd name="connsiteY14" fmla="*/ 4275461 h 4275461"/>
                <a:gd name="connsiteX15" fmla="*/ 829432 w 3619883"/>
                <a:gd name="connsiteY15" fmla="*/ 4275461 h 4275461"/>
                <a:gd name="connsiteX16" fmla="*/ 611484 w 3619883"/>
                <a:gd name="connsiteY16" fmla="*/ 4275461 h 4275461"/>
                <a:gd name="connsiteX17" fmla="*/ 573998 w 3619883"/>
                <a:gd name="connsiteY17" fmla="*/ 4275461 h 4275461"/>
                <a:gd name="connsiteX18" fmla="*/ 336164 w 3619883"/>
                <a:gd name="connsiteY18" fmla="*/ 4275461 h 4275461"/>
                <a:gd name="connsiteX19" fmla="*/ 189322 w 3619883"/>
                <a:gd name="connsiteY19" fmla="*/ 4275461 h 4275461"/>
                <a:gd name="connsiteX20" fmla="*/ 0 w 3619883"/>
                <a:gd name="connsiteY20" fmla="*/ 4275461 h 4275461"/>
                <a:gd name="connsiteX21" fmla="*/ 0 w 3619883"/>
                <a:gd name="connsiteY21" fmla="*/ 42229 h 4275461"/>
                <a:gd name="connsiteX22" fmla="*/ 42464 w 3619883"/>
                <a:gd name="connsiteY22" fmla="*/ 40518 h 4275461"/>
                <a:gd name="connsiteX23" fmla="*/ 137733 w 3619883"/>
                <a:gd name="connsiteY23" fmla="*/ 35355 h 4275461"/>
                <a:gd name="connsiteX24" fmla="*/ 270565 w 3619883"/>
                <a:gd name="connsiteY24" fmla="*/ 29759 h 4275461"/>
                <a:gd name="connsiteX25" fmla="*/ 479734 w 3619883"/>
                <a:gd name="connsiteY25" fmla="*/ 45455 h 4275461"/>
                <a:gd name="connsiteX26" fmla="*/ 524103 w 3619883"/>
                <a:gd name="connsiteY26" fmla="*/ 41625 h 4275461"/>
                <a:gd name="connsiteX27" fmla="*/ 624416 w 3619883"/>
                <a:gd name="connsiteY27" fmla="*/ 22696 h 4275461"/>
                <a:gd name="connsiteX28" fmla="*/ 657762 w 3619883"/>
                <a:gd name="connsiteY28" fmla="*/ 18351 h 4275461"/>
                <a:gd name="connsiteX29" fmla="*/ 690557 w 3619883"/>
                <a:gd name="connsiteY29" fmla="*/ 25792 h 4275461"/>
                <a:gd name="connsiteX30" fmla="*/ 745123 w 3619883"/>
                <a:gd name="connsiteY30" fmla="*/ 40157 h 4275461"/>
                <a:gd name="connsiteX31" fmla="*/ 789493 w 3619883"/>
                <a:gd name="connsiteY31" fmla="*/ 36327 h 4275461"/>
                <a:gd name="connsiteX32" fmla="*/ 854255 w 3619883"/>
                <a:gd name="connsiteY32" fmla="*/ 68887 h 4275461"/>
                <a:gd name="connsiteX33" fmla="*/ 897520 w 3619883"/>
                <a:gd name="connsiteY33" fmla="*/ 88629 h 4275461"/>
                <a:gd name="connsiteX34" fmla="*/ 940510 w 3619883"/>
                <a:gd name="connsiteY34" fmla="*/ 114265 h 4275461"/>
                <a:gd name="connsiteX35" fmla="*/ 1082712 w 3619883"/>
                <a:gd name="connsiteY35" fmla="*/ 144543 h 4275461"/>
                <a:gd name="connsiteX36" fmla="*/ 1205348 w 3619883"/>
                <a:gd name="connsiteY36" fmla="*/ 120753 h 4275461"/>
                <a:gd name="connsiteX37" fmla="*/ 1271764 w 3619883"/>
                <a:gd name="connsiteY37" fmla="*/ 117956 h 4275461"/>
                <a:gd name="connsiteX38" fmla="*/ 1315583 w 3619883"/>
                <a:gd name="connsiteY38" fmla="*/ 125912 h 4275461"/>
                <a:gd name="connsiteX39" fmla="*/ 1359125 w 3619883"/>
                <a:gd name="connsiteY39" fmla="*/ 139761 h 4275461"/>
                <a:gd name="connsiteX40" fmla="*/ 1391919 w 3619883"/>
                <a:gd name="connsiteY40" fmla="*/ 147202 h 4275461"/>
                <a:gd name="connsiteX41" fmla="*/ 1436563 w 3619883"/>
                <a:gd name="connsiteY41" fmla="*/ 137480 h 4275461"/>
                <a:gd name="connsiteX42" fmla="*/ 1471566 w 3619883"/>
                <a:gd name="connsiteY42" fmla="*/ 97777 h 4275461"/>
                <a:gd name="connsiteX43" fmla="*/ 1505739 w 3619883"/>
                <a:gd name="connsiteY43" fmla="*/ 75753 h 4275461"/>
                <a:gd name="connsiteX44" fmla="*/ 1590891 w 3619883"/>
                <a:gd name="connsiteY44" fmla="*/ 144702 h 4275461"/>
                <a:gd name="connsiteX45" fmla="*/ 1625616 w 3619883"/>
                <a:gd name="connsiteY45" fmla="*/ 110893 h 4275461"/>
                <a:gd name="connsiteX46" fmla="*/ 1658964 w 3619883"/>
                <a:gd name="connsiteY46" fmla="*/ 106547 h 4275461"/>
                <a:gd name="connsiteX47" fmla="*/ 1746598 w 3619883"/>
                <a:gd name="connsiteY47" fmla="*/ 122460 h 4275461"/>
                <a:gd name="connsiteX48" fmla="*/ 1811913 w 3619883"/>
                <a:gd name="connsiteY48" fmla="*/ 143234 h 4275461"/>
                <a:gd name="connsiteX49" fmla="*/ 1856557 w 3619883"/>
                <a:gd name="connsiteY49" fmla="*/ 133511 h 4275461"/>
                <a:gd name="connsiteX50" fmla="*/ 2066003 w 3619883"/>
                <a:gd name="connsiteY50" fmla="*/ 143313 h 4275461"/>
                <a:gd name="connsiteX51" fmla="*/ 2177615 w 3619883"/>
                <a:gd name="connsiteY51" fmla="*/ 119007 h 4275461"/>
                <a:gd name="connsiteX52" fmla="*/ 2255883 w 3619883"/>
                <a:gd name="connsiteY52" fmla="*/ 99047 h 4275461"/>
                <a:gd name="connsiteX53" fmla="*/ 2344622 w 3619883"/>
                <a:gd name="connsiteY53" fmla="*/ 91388 h 4275461"/>
                <a:gd name="connsiteX54" fmla="*/ 2455682 w 3619883"/>
                <a:gd name="connsiteY54" fmla="*/ 78869 h 4275461"/>
                <a:gd name="connsiteX55" fmla="*/ 2632609 w 3619883"/>
                <a:gd name="connsiteY55" fmla="*/ 75338 h 4275461"/>
                <a:gd name="connsiteX56" fmla="*/ 2742291 w 3619883"/>
                <a:gd name="connsiteY56" fmla="*/ 92282 h 4275461"/>
                <a:gd name="connsiteX57" fmla="*/ 2851974 w 3619883"/>
                <a:gd name="connsiteY57" fmla="*/ 109227 h 4275461"/>
                <a:gd name="connsiteX58" fmla="*/ 2907643 w 3619883"/>
                <a:gd name="connsiteY58" fmla="*/ 100020 h 4275461"/>
                <a:gd name="connsiteX59" fmla="*/ 2944022 w 3619883"/>
                <a:gd name="connsiteY59" fmla="*/ 30853 h 4275461"/>
                <a:gd name="connsiteX60" fmla="*/ 3022289 w 3619883"/>
                <a:gd name="connsiteY60" fmla="*/ 10893 h 4275461"/>
                <a:gd name="connsiteX61" fmla="*/ 3054807 w 3619883"/>
                <a:gd name="connsiteY61" fmla="*/ 24226 h 4275461"/>
                <a:gd name="connsiteX62" fmla="*/ 3141892 w 3619883"/>
                <a:gd name="connsiteY62" fmla="*/ 51925 h 4275461"/>
                <a:gd name="connsiteX63" fmla="*/ 3185711 w 3619883"/>
                <a:gd name="connsiteY63" fmla="*/ 59881 h 4275461"/>
                <a:gd name="connsiteX64" fmla="*/ 3219056 w 3619883"/>
                <a:gd name="connsiteY64" fmla="*/ 55536 h 4275461"/>
                <a:gd name="connsiteX65" fmla="*/ 3263425 w 3619883"/>
                <a:gd name="connsiteY65" fmla="*/ 51706 h 4275461"/>
                <a:gd name="connsiteX66" fmla="*/ 3296219 w 3619883"/>
                <a:gd name="connsiteY66" fmla="*/ 59147 h 4275461"/>
                <a:gd name="connsiteX67" fmla="*/ 3319094 w 3619883"/>
                <a:gd name="connsiteY67" fmla="*/ 42500 h 4275461"/>
                <a:gd name="connsiteX68" fmla="*/ 3420511 w 3619883"/>
                <a:gd name="connsiteY68" fmla="*/ 0 h 4275461"/>
                <a:gd name="connsiteX69" fmla="*/ 3453305 w 3619883"/>
                <a:gd name="connsiteY69" fmla="*/ 7440 h 4275461"/>
                <a:gd name="connsiteX70" fmla="*/ 3496571 w 3619883"/>
                <a:gd name="connsiteY70" fmla="*/ 27182 h 4275461"/>
                <a:gd name="connsiteX71" fmla="*/ 3602117 w 3619883"/>
                <a:gd name="connsiteY71" fmla="*/ 132521 h 4275461"/>
                <a:gd name="connsiteX72" fmla="*/ 3619883 w 3619883"/>
                <a:gd name="connsiteY72" fmla="*/ 140049 h 4275461"/>
                <a:gd name="connsiteX73" fmla="*/ 3619883 w 3619883"/>
                <a:gd name="connsiteY73" fmla="*/ 755612 h 4275461"/>
                <a:gd name="connsiteX0" fmla="*/ 3619883 w 3619883"/>
                <a:gd name="connsiteY0" fmla="*/ 755612 h 4275461"/>
                <a:gd name="connsiteX1" fmla="*/ 2761042 w 3619883"/>
                <a:gd name="connsiteY1" fmla="*/ 4275461 h 4275461"/>
                <a:gd name="connsiteX2" fmla="*/ 2690646 w 3619883"/>
                <a:gd name="connsiteY2" fmla="*/ 4275461 h 4275461"/>
                <a:gd name="connsiteX3" fmla="*/ 2511710 w 3619883"/>
                <a:gd name="connsiteY3" fmla="*/ 4275461 h 4275461"/>
                <a:gd name="connsiteX4" fmla="*/ 2337697 w 3619883"/>
                <a:gd name="connsiteY4" fmla="*/ 4275461 h 4275461"/>
                <a:gd name="connsiteX5" fmla="*/ 2150155 w 3619883"/>
                <a:gd name="connsiteY5" fmla="*/ 4275461 h 4275461"/>
                <a:gd name="connsiteX6" fmla="*/ 2079759 w 3619883"/>
                <a:gd name="connsiteY6" fmla="*/ 4275461 h 4275461"/>
                <a:gd name="connsiteX7" fmla="*/ 1824703 w 3619883"/>
                <a:gd name="connsiteY7" fmla="*/ 4275461 h 4275461"/>
                <a:gd name="connsiteX8" fmla="*/ 1796694 w 3619883"/>
                <a:gd name="connsiteY8" fmla="*/ 4275461 h 4275461"/>
                <a:gd name="connsiteX9" fmla="*/ 1558844 w 3619883"/>
                <a:gd name="connsiteY9" fmla="*/ 4275461 h 4275461"/>
                <a:gd name="connsiteX10" fmla="*/ 1427396 w 3619883"/>
                <a:gd name="connsiteY10" fmla="*/ 4275461 h 4275461"/>
                <a:gd name="connsiteX11" fmla="*/ 1210751 w 3619883"/>
                <a:gd name="connsiteY11" fmla="*/ 4275461 h 4275461"/>
                <a:gd name="connsiteX12" fmla="*/ 1140354 w 3619883"/>
                <a:gd name="connsiteY12" fmla="*/ 4275461 h 4275461"/>
                <a:gd name="connsiteX13" fmla="*/ 953807 w 3619883"/>
                <a:gd name="connsiteY13" fmla="*/ 4275461 h 4275461"/>
                <a:gd name="connsiteX14" fmla="*/ 829432 w 3619883"/>
                <a:gd name="connsiteY14" fmla="*/ 4275461 h 4275461"/>
                <a:gd name="connsiteX15" fmla="*/ 611484 w 3619883"/>
                <a:gd name="connsiteY15" fmla="*/ 4275461 h 4275461"/>
                <a:gd name="connsiteX16" fmla="*/ 573998 w 3619883"/>
                <a:gd name="connsiteY16" fmla="*/ 4275461 h 4275461"/>
                <a:gd name="connsiteX17" fmla="*/ 336164 w 3619883"/>
                <a:gd name="connsiteY17" fmla="*/ 4275461 h 4275461"/>
                <a:gd name="connsiteX18" fmla="*/ 189322 w 3619883"/>
                <a:gd name="connsiteY18" fmla="*/ 4275461 h 4275461"/>
                <a:gd name="connsiteX19" fmla="*/ 0 w 3619883"/>
                <a:gd name="connsiteY19" fmla="*/ 4275461 h 4275461"/>
                <a:gd name="connsiteX20" fmla="*/ 0 w 3619883"/>
                <a:gd name="connsiteY20" fmla="*/ 42229 h 4275461"/>
                <a:gd name="connsiteX21" fmla="*/ 42464 w 3619883"/>
                <a:gd name="connsiteY21" fmla="*/ 40518 h 4275461"/>
                <a:gd name="connsiteX22" fmla="*/ 137733 w 3619883"/>
                <a:gd name="connsiteY22" fmla="*/ 35355 h 4275461"/>
                <a:gd name="connsiteX23" fmla="*/ 270565 w 3619883"/>
                <a:gd name="connsiteY23" fmla="*/ 29759 h 4275461"/>
                <a:gd name="connsiteX24" fmla="*/ 479734 w 3619883"/>
                <a:gd name="connsiteY24" fmla="*/ 45455 h 4275461"/>
                <a:gd name="connsiteX25" fmla="*/ 524103 w 3619883"/>
                <a:gd name="connsiteY25" fmla="*/ 41625 h 4275461"/>
                <a:gd name="connsiteX26" fmla="*/ 624416 w 3619883"/>
                <a:gd name="connsiteY26" fmla="*/ 22696 h 4275461"/>
                <a:gd name="connsiteX27" fmla="*/ 657762 w 3619883"/>
                <a:gd name="connsiteY27" fmla="*/ 18351 h 4275461"/>
                <a:gd name="connsiteX28" fmla="*/ 690557 w 3619883"/>
                <a:gd name="connsiteY28" fmla="*/ 25792 h 4275461"/>
                <a:gd name="connsiteX29" fmla="*/ 745123 w 3619883"/>
                <a:gd name="connsiteY29" fmla="*/ 40157 h 4275461"/>
                <a:gd name="connsiteX30" fmla="*/ 789493 w 3619883"/>
                <a:gd name="connsiteY30" fmla="*/ 36327 h 4275461"/>
                <a:gd name="connsiteX31" fmla="*/ 854255 w 3619883"/>
                <a:gd name="connsiteY31" fmla="*/ 68887 h 4275461"/>
                <a:gd name="connsiteX32" fmla="*/ 897520 w 3619883"/>
                <a:gd name="connsiteY32" fmla="*/ 88629 h 4275461"/>
                <a:gd name="connsiteX33" fmla="*/ 940510 w 3619883"/>
                <a:gd name="connsiteY33" fmla="*/ 114265 h 4275461"/>
                <a:gd name="connsiteX34" fmla="*/ 1082712 w 3619883"/>
                <a:gd name="connsiteY34" fmla="*/ 144543 h 4275461"/>
                <a:gd name="connsiteX35" fmla="*/ 1205348 w 3619883"/>
                <a:gd name="connsiteY35" fmla="*/ 120753 h 4275461"/>
                <a:gd name="connsiteX36" fmla="*/ 1271764 w 3619883"/>
                <a:gd name="connsiteY36" fmla="*/ 117956 h 4275461"/>
                <a:gd name="connsiteX37" fmla="*/ 1315583 w 3619883"/>
                <a:gd name="connsiteY37" fmla="*/ 125912 h 4275461"/>
                <a:gd name="connsiteX38" fmla="*/ 1359125 w 3619883"/>
                <a:gd name="connsiteY38" fmla="*/ 139761 h 4275461"/>
                <a:gd name="connsiteX39" fmla="*/ 1391919 w 3619883"/>
                <a:gd name="connsiteY39" fmla="*/ 147202 h 4275461"/>
                <a:gd name="connsiteX40" fmla="*/ 1436563 w 3619883"/>
                <a:gd name="connsiteY40" fmla="*/ 137480 h 4275461"/>
                <a:gd name="connsiteX41" fmla="*/ 1471566 w 3619883"/>
                <a:gd name="connsiteY41" fmla="*/ 97777 h 4275461"/>
                <a:gd name="connsiteX42" fmla="*/ 1505739 w 3619883"/>
                <a:gd name="connsiteY42" fmla="*/ 75753 h 4275461"/>
                <a:gd name="connsiteX43" fmla="*/ 1590891 w 3619883"/>
                <a:gd name="connsiteY43" fmla="*/ 144702 h 4275461"/>
                <a:gd name="connsiteX44" fmla="*/ 1625616 w 3619883"/>
                <a:gd name="connsiteY44" fmla="*/ 110893 h 4275461"/>
                <a:gd name="connsiteX45" fmla="*/ 1658964 w 3619883"/>
                <a:gd name="connsiteY45" fmla="*/ 106547 h 4275461"/>
                <a:gd name="connsiteX46" fmla="*/ 1746598 w 3619883"/>
                <a:gd name="connsiteY46" fmla="*/ 122460 h 4275461"/>
                <a:gd name="connsiteX47" fmla="*/ 1811913 w 3619883"/>
                <a:gd name="connsiteY47" fmla="*/ 143234 h 4275461"/>
                <a:gd name="connsiteX48" fmla="*/ 1856557 w 3619883"/>
                <a:gd name="connsiteY48" fmla="*/ 133511 h 4275461"/>
                <a:gd name="connsiteX49" fmla="*/ 2066003 w 3619883"/>
                <a:gd name="connsiteY49" fmla="*/ 143313 h 4275461"/>
                <a:gd name="connsiteX50" fmla="*/ 2177615 w 3619883"/>
                <a:gd name="connsiteY50" fmla="*/ 119007 h 4275461"/>
                <a:gd name="connsiteX51" fmla="*/ 2255883 w 3619883"/>
                <a:gd name="connsiteY51" fmla="*/ 99047 h 4275461"/>
                <a:gd name="connsiteX52" fmla="*/ 2344622 w 3619883"/>
                <a:gd name="connsiteY52" fmla="*/ 91388 h 4275461"/>
                <a:gd name="connsiteX53" fmla="*/ 2455682 w 3619883"/>
                <a:gd name="connsiteY53" fmla="*/ 78869 h 4275461"/>
                <a:gd name="connsiteX54" fmla="*/ 2632609 w 3619883"/>
                <a:gd name="connsiteY54" fmla="*/ 75338 h 4275461"/>
                <a:gd name="connsiteX55" fmla="*/ 2742291 w 3619883"/>
                <a:gd name="connsiteY55" fmla="*/ 92282 h 4275461"/>
                <a:gd name="connsiteX56" fmla="*/ 2851974 w 3619883"/>
                <a:gd name="connsiteY56" fmla="*/ 109227 h 4275461"/>
                <a:gd name="connsiteX57" fmla="*/ 2907643 w 3619883"/>
                <a:gd name="connsiteY57" fmla="*/ 100020 h 4275461"/>
                <a:gd name="connsiteX58" fmla="*/ 2944022 w 3619883"/>
                <a:gd name="connsiteY58" fmla="*/ 30853 h 4275461"/>
                <a:gd name="connsiteX59" fmla="*/ 3022289 w 3619883"/>
                <a:gd name="connsiteY59" fmla="*/ 10893 h 4275461"/>
                <a:gd name="connsiteX60" fmla="*/ 3054807 w 3619883"/>
                <a:gd name="connsiteY60" fmla="*/ 24226 h 4275461"/>
                <a:gd name="connsiteX61" fmla="*/ 3141892 w 3619883"/>
                <a:gd name="connsiteY61" fmla="*/ 51925 h 4275461"/>
                <a:gd name="connsiteX62" fmla="*/ 3185711 w 3619883"/>
                <a:gd name="connsiteY62" fmla="*/ 59881 h 4275461"/>
                <a:gd name="connsiteX63" fmla="*/ 3219056 w 3619883"/>
                <a:gd name="connsiteY63" fmla="*/ 55536 h 4275461"/>
                <a:gd name="connsiteX64" fmla="*/ 3263425 w 3619883"/>
                <a:gd name="connsiteY64" fmla="*/ 51706 h 4275461"/>
                <a:gd name="connsiteX65" fmla="*/ 3296219 w 3619883"/>
                <a:gd name="connsiteY65" fmla="*/ 59147 h 4275461"/>
                <a:gd name="connsiteX66" fmla="*/ 3319094 w 3619883"/>
                <a:gd name="connsiteY66" fmla="*/ 42500 h 4275461"/>
                <a:gd name="connsiteX67" fmla="*/ 3420511 w 3619883"/>
                <a:gd name="connsiteY67" fmla="*/ 0 h 4275461"/>
                <a:gd name="connsiteX68" fmla="*/ 3453305 w 3619883"/>
                <a:gd name="connsiteY68" fmla="*/ 7440 h 4275461"/>
                <a:gd name="connsiteX69" fmla="*/ 3496571 w 3619883"/>
                <a:gd name="connsiteY69" fmla="*/ 27182 h 4275461"/>
                <a:gd name="connsiteX70" fmla="*/ 3602117 w 3619883"/>
                <a:gd name="connsiteY70" fmla="*/ 132521 h 4275461"/>
                <a:gd name="connsiteX71" fmla="*/ 3619883 w 3619883"/>
                <a:gd name="connsiteY71" fmla="*/ 140049 h 4275461"/>
                <a:gd name="connsiteX72" fmla="*/ 3619883 w 3619883"/>
                <a:gd name="connsiteY72" fmla="*/ 755612 h 4275461"/>
                <a:gd name="connsiteX0" fmla="*/ 3619883 w 3619883"/>
                <a:gd name="connsiteY0" fmla="*/ 755612 h 4275461"/>
                <a:gd name="connsiteX1" fmla="*/ 2690646 w 3619883"/>
                <a:gd name="connsiteY1" fmla="*/ 4275461 h 4275461"/>
                <a:gd name="connsiteX2" fmla="*/ 2511710 w 3619883"/>
                <a:gd name="connsiteY2" fmla="*/ 4275461 h 4275461"/>
                <a:gd name="connsiteX3" fmla="*/ 2337697 w 3619883"/>
                <a:gd name="connsiteY3" fmla="*/ 4275461 h 4275461"/>
                <a:gd name="connsiteX4" fmla="*/ 2150155 w 3619883"/>
                <a:gd name="connsiteY4" fmla="*/ 4275461 h 4275461"/>
                <a:gd name="connsiteX5" fmla="*/ 2079759 w 3619883"/>
                <a:gd name="connsiteY5" fmla="*/ 4275461 h 4275461"/>
                <a:gd name="connsiteX6" fmla="*/ 1824703 w 3619883"/>
                <a:gd name="connsiteY6" fmla="*/ 4275461 h 4275461"/>
                <a:gd name="connsiteX7" fmla="*/ 1796694 w 3619883"/>
                <a:gd name="connsiteY7" fmla="*/ 4275461 h 4275461"/>
                <a:gd name="connsiteX8" fmla="*/ 1558844 w 3619883"/>
                <a:gd name="connsiteY8" fmla="*/ 4275461 h 4275461"/>
                <a:gd name="connsiteX9" fmla="*/ 1427396 w 3619883"/>
                <a:gd name="connsiteY9" fmla="*/ 4275461 h 4275461"/>
                <a:gd name="connsiteX10" fmla="*/ 1210751 w 3619883"/>
                <a:gd name="connsiteY10" fmla="*/ 4275461 h 4275461"/>
                <a:gd name="connsiteX11" fmla="*/ 1140354 w 3619883"/>
                <a:gd name="connsiteY11" fmla="*/ 4275461 h 4275461"/>
                <a:gd name="connsiteX12" fmla="*/ 953807 w 3619883"/>
                <a:gd name="connsiteY12" fmla="*/ 4275461 h 4275461"/>
                <a:gd name="connsiteX13" fmla="*/ 829432 w 3619883"/>
                <a:gd name="connsiteY13" fmla="*/ 4275461 h 4275461"/>
                <a:gd name="connsiteX14" fmla="*/ 611484 w 3619883"/>
                <a:gd name="connsiteY14" fmla="*/ 4275461 h 4275461"/>
                <a:gd name="connsiteX15" fmla="*/ 573998 w 3619883"/>
                <a:gd name="connsiteY15" fmla="*/ 4275461 h 4275461"/>
                <a:gd name="connsiteX16" fmla="*/ 336164 w 3619883"/>
                <a:gd name="connsiteY16" fmla="*/ 4275461 h 4275461"/>
                <a:gd name="connsiteX17" fmla="*/ 189322 w 3619883"/>
                <a:gd name="connsiteY17" fmla="*/ 4275461 h 4275461"/>
                <a:gd name="connsiteX18" fmla="*/ 0 w 3619883"/>
                <a:gd name="connsiteY18" fmla="*/ 4275461 h 4275461"/>
                <a:gd name="connsiteX19" fmla="*/ 0 w 3619883"/>
                <a:gd name="connsiteY19" fmla="*/ 42229 h 4275461"/>
                <a:gd name="connsiteX20" fmla="*/ 42464 w 3619883"/>
                <a:gd name="connsiteY20" fmla="*/ 40518 h 4275461"/>
                <a:gd name="connsiteX21" fmla="*/ 137733 w 3619883"/>
                <a:gd name="connsiteY21" fmla="*/ 35355 h 4275461"/>
                <a:gd name="connsiteX22" fmla="*/ 270565 w 3619883"/>
                <a:gd name="connsiteY22" fmla="*/ 29759 h 4275461"/>
                <a:gd name="connsiteX23" fmla="*/ 479734 w 3619883"/>
                <a:gd name="connsiteY23" fmla="*/ 45455 h 4275461"/>
                <a:gd name="connsiteX24" fmla="*/ 524103 w 3619883"/>
                <a:gd name="connsiteY24" fmla="*/ 41625 h 4275461"/>
                <a:gd name="connsiteX25" fmla="*/ 624416 w 3619883"/>
                <a:gd name="connsiteY25" fmla="*/ 22696 h 4275461"/>
                <a:gd name="connsiteX26" fmla="*/ 657762 w 3619883"/>
                <a:gd name="connsiteY26" fmla="*/ 18351 h 4275461"/>
                <a:gd name="connsiteX27" fmla="*/ 690557 w 3619883"/>
                <a:gd name="connsiteY27" fmla="*/ 25792 h 4275461"/>
                <a:gd name="connsiteX28" fmla="*/ 745123 w 3619883"/>
                <a:gd name="connsiteY28" fmla="*/ 40157 h 4275461"/>
                <a:gd name="connsiteX29" fmla="*/ 789493 w 3619883"/>
                <a:gd name="connsiteY29" fmla="*/ 36327 h 4275461"/>
                <a:gd name="connsiteX30" fmla="*/ 854255 w 3619883"/>
                <a:gd name="connsiteY30" fmla="*/ 68887 h 4275461"/>
                <a:gd name="connsiteX31" fmla="*/ 897520 w 3619883"/>
                <a:gd name="connsiteY31" fmla="*/ 88629 h 4275461"/>
                <a:gd name="connsiteX32" fmla="*/ 940510 w 3619883"/>
                <a:gd name="connsiteY32" fmla="*/ 114265 h 4275461"/>
                <a:gd name="connsiteX33" fmla="*/ 1082712 w 3619883"/>
                <a:gd name="connsiteY33" fmla="*/ 144543 h 4275461"/>
                <a:gd name="connsiteX34" fmla="*/ 1205348 w 3619883"/>
                <a:gd name="connsiteY34" fmla="*/ 120753 h 4275461"/>
                <a:gd name="connsiteX35" fmla="*/ 1271764 w 3619883"/>
                <a:gd name="connsiteY35" fmla="*/ 117956 h 4275461"/>
                <a:gd name="connsiteX36" fmla="*/ 1315583 w 3619883"/>
                <a:gd name="connsiteY36" fmla="*/ 125912 h 4275461"/>
                <a:gd name="connsiteX37" fmla="*/ 1359125 w 3619883"/>
                <a:gd name="connsiteY37" fmla="*/ 139761 h 4275461"/>
                <a:gd name="connsiteX38" fmla="*/ 1391919 w 3619883"/>
                <a:gd name="connsiteY38" fmla="*/ 147202 h 4275461"/>
                <a:gd name="connsiteX39" fmla="*/ 1436563 w 3619883"/>
                <a:gd name="connsiteY39" fmla="*/ 137480 h 4275461"/>
                <a:gd name="connsiteX40" fmla="*/ 1471566 w 3619883"/>
                <a:gd name="connsiteY40" fmla="*/ 97777 h 4275461"/>
                <a:gd name="connsiteX41" fmla="*/ 1505739 w 3619883"/>
                <a:gd name="connsiteY41" fmla="*/ 75753 h 4275461"/>
                <a:gd name="connsiteX42" fmla="*/ 1590891 w 3619883"/>
                <a:gd name="connsiteY42" fmla="*/ 144702 h 4275461"/>
                <a:gd name="connsiteX43" fmla="*/ 1625616 w 3619883"/>
                <a:gd name="connsiteY43" fmla="*/ 110893 h 4275461"/>
                <a:gd name="connsiteX44" fmla="*/ 1658964 w 3619883"/>
                <a:gd name="connsiteY44" fmla="*/ 106547 h 4275461"/>
                <a:gd name="connsiteX45" fmla="*/ 1746598 w 3619883"/>
                <a:gd name="connsiteY45" fmla="*/ 122460 h 4275461"/>
                <a:gd name="connsiteX46" fmla="*/ 1811913 w 3619883"/>
                <a:gd name="connsiteY46" fmla="*/ 143234 h 4275461"/>
                <a:gd name="connsiteX47" fmla="*/ 1856557 w 3619883"/>
                <a:gd name="connsiteY47" fmla="*/ 133511 h 4275461"/>
                <a:gd name="connsiteX48" fmla="*/ 2066003 w 3619883"/>
                <a:gd name="connsiteY48" fmla="*/ 143313 h 4275461"/>
                <a:gd name="connsiteX49" fmla="*/ 2177615 w 3619883"/>
                <a:gd name="connsiteY49" fmla="*/ 119007 h 4275461"/>
                <a:gd name="connsiteX50" fmla="*/ 2255883 w 3619883"/>
                <a:gd name="connsiteY50" fmla="*/ 99047 h 4275461"/>
                <a:gd name="connsiteX51" fmla="*/ 2344622 w 3619883"/>
                <a:gd name="connsiteY51" fmla="*/ 91388 h 4275461"/>
                <a:gd name="connsiteX52" fmla="*/ 2455682 w 3619883"/>
                <a:gd name="connsiteY52" fmla="*/ 78869 h 4275461"/>
                <a:gd name="connsiteX53" fmla="*/ 2632609 w 3619883"/>
                <a:gd name="connsiteY53" fmla="*/ 75338 h 4275461"/>
                <a:gd name="connsiteX54" fmla="*/ 2742291 w 3619883"/>
                <a:gd name="connsiteY54" fmla="*/ 92282 h 4275461"/>
                <a:gd name="connsiteX55" fmla="*/ 2851974 w 3619883"/>
                <a:gd name="connsiteY55" fmla="*/ 109227 h 4275461"/>
                <a:gd name="connsiteX56" fmla="*/ 2907643 w 3619883"/>
                <a:gd name="connsiteY56" fmla="*/ 100020 h 4275461"/>
                <a:gd name="connsiteX57" fmla="*/ 2944022 w 3619883"/>
                <a:gd name="connsiteY57" fmla="*/ 30853 h 4275461"/>
                <a:gd name="connsiteX58" fmla="*/ 3022289 w 3619883"/>
                <a:gd name="connsiteY58" fmla="*/ 10893 h 4275461"/>
                <a:gd name="connsiteX59" fmla="*/ 3054807 w 3619883"/>
                <a:gd name="connsiteY59" fmla="*/ 24226 h 4275461"/>
                <a:gd name="connsiteX60" fmla="*/ 3141892 w 3619883"/>
                <a:gd name="connsiteY60" fmla="*/ 51925 h 4275461"/>
                <a:gd name="connsiteX61" fmla="*/ 3185711 w 3619883"/>
                <a:gd name="connsiteY61" fmla="*/ 59881 h 4275461"/>
                <a:gd name="connsiteX62" fmla="*/ 3219056 w 3619883"/>
                <a:gd name="connsiteY62" fmla="*/ 55536 h 4275461"/>
                <a:gd name="connsiteX63" fmla="*/ 3263425 w 3619883"/>
                <a:gd name="connsiteY63" fmla="*/ 51706 h 4275461"/>
                <a:gd name="connsiteX64" fmla="*/ 3296219 w 3619883"/>
                <a:gd name="connsiteY64" fmla="*/ 59147 h 4275461"/>
                <a:gd name="connsiteX65" fmla="*/ 3319094 w 3619883"/>
                <a:gd name="connsiteY65" fmla="*/ 42500 h 4275461"/>
                <a:gd name="connsiteX66" fmla="*/ 3420511 w 3619883"/>
                <a:gd name="connsiteY66" fmla="*/ 0 h 4275461"/>
                <a:gd name="connsiteX67" fmla="*/ 3453305 w 3619883"/>
                <a:gd name="connsiteY67" fmla="*/ 7440 h 4275461"/>
                <a:gd name="connsiteX68" fmla="*/ 3496571 w 3619883"/>
                <a:gd name="connsiteY68" fmla="*/ 27182 h 4275461"/>
                <a:gd name="connsiteX69" fmla="*/ 3602117 w 3619883"/>
                <a:gd name="connsiteY69" fmla="*/ 132521 h 4275461"/>
                <a:gd name="connsiteX70" fmla="*/ 3619883 w 3619883"/>
                <a:gd name="connsiteY70" fmla="*/ 140049 h 4275461"/>
                <a:gd name="connsiteX71" fmla="*/ 3619883 w 3619883"/>
                <a:gd name="connsiteY71" fmla="*/ 755612 h 4275461"/>
                <a:gd name="connsiteX0" fmla="*/ 3619883 w 3619883"/>
                <a:gd name="connsiteY0" fmla="*/ 755612 h 4275461"/>
                <a:gd name="connsiteX1" fmla="*/ 2511710 w 3619883"/>
                <a:gd name="connsiteY1" fmla="*/ 4275461 h 4275461"/>
                <a:gd name="connsiteX2" fmla="*/ 2337697 w 3619883"/>
                <a:gd name="connsiteY2" fmla="*/ 4275461 h 4275461"/>
                <a:gd name="connsiteX3" fmla="*/ 2150155 w 3619883"/>
                <a:gd name="connsiteY3" fmla="*/ 4275461 h 4275461"/>
                <a:gd name="connsiteX4" fmla="*/ 2079759 w 3619883"/>
                <a:gd name="connsiteY4" fmla="*/ 4275461 h 4275461"/>
                <a:gd name="connsiteX5" fmla="*/ 1824703 w 3619883"/>
                <a:gd name="connsiteY5" fmla="*/ 4275461 h 4275461"/>
                <a:gd name="connsiteX6" fmla="*/ 1796694 w 3619883"/>
                <a:gd name="connsiteY6" fmla="*/ 4275461 h 4275461"/>
                <a:gd name="connsiteX7" fmla="*/ 1558844 w 3619883"/>
                <a:gd name="connsiteY7" fmla="*/ 4275461 h 4275461"/>
                <a:gd name="connsiteX8" fmla="*/ 1427396 w 3619883"/>
                <a:gd name="connsiteY8" fmla="*/ 4275461 h 4275461"/>
                <a:gd name="connsiteX9" fmla="*/ 1210751 w 3619883"/>
                <a:gd name="connsiteY9" fmla="*/ 4275461 h 4275461"/>
                <a:gd name="connsiteX10" fmla="*/ 1140354 w 3619883"/>
                <a:gd name="connsiteY10" fmla="*/ 4275461 h 4275461"/>
                <a:gd name="connsiteX11" fmla="*/ 953807 w 3619883"/>
                <a:gd name="connsiteY11" fmla="*/ 4275461 h 4275461"/>
                <a:gd name="connsiteX12" fmla="*/ 829432 w 3619883"/>
                <a:gd name="connsiteY12" fmla="*/ 4275461 h 4275461"/>
                <a:gd name="connsiteX13" fmla="*/ 611484 w 3619883"/>
                <a:gd name="connsiteY13" fmla="*/ 4275461 h 4275461"/>
                <a:gd name="connsiteX14" fmla="*/ 573998 w 3619883"/>
                <a:gd name="connsiteY14" fmla="*/ 4275461 h 4275461"/>
                <a:gd name="connsiteX15" fmla="*/ 336164 w 3619883"/>
                <a:gd name="connsiteY15" fmla="*/ 4275461 h 4275461"/>
                <a:gd name="connsiteX16" fmla="*/ 189322 w 3619883"/>
                <a:gd name="connsiteY16" fmla="*/ 4275461 h 4275461"/>
                <a:gd name="connsiteX17" fmla="*/ 0 w 3619883"/>
                <a:gd name="connsiteY17" fmla="*/ 4275461 h 4275461"/>
                <a:gd name="connsiteX18" fmla="*/ 0 w 3619883"/>
                <a:gd name="connsiteY18" fmla="*/ 42229 h 4275461"/>
                <a:gd name="connsiteX19" fmla="*/ 42464 w 3619883"/>
                <a:gd name="connsiteY19" fmla="*/ 40518 h 4275461"/>
                <a:gd name="connsiteX20" fmla="*/ 137733 w 3619883"/>
                <a:gd name="connsiteY20" fmla="*/ 35355 h 4275461"/>
                <a:gd name="connsiteX21" fmla="*/ 270565 w 3619883"/>
                <a:gd name="connsiteY21" fmla="*/ 29759 h 4275461"/>
                <a:gd name="connsiteX22" fmla="*/ 479734 w 3619883"/>
                <a:gd name="connsiteY22" fmla="*/ 45455 h 4275461"/>
                <a:gd name="connsiteX23" fmla="*/ 524103 w 3619883"/>
                <a:gd name="connsiteY23" fmla="*/ 41625 h 4275461"/>
                <a:gd name="connsiteX24" fmla="*/ 624416 w 3619883"/>
                <a:gd name="connsiteY24" fmla="*/ 22696 h 4275461"/>
                <a:gd name="connsiteX25" fmla="*/ 657762 w 3619883"/>
                <a:gd name="connsiteY25" fmla="*/ 18351 h 4275461"/>
                <a:gd name="connsiteX26" fmla="*/ 690557 w 3619883"/>
                <a:gd name="connsiteY26" fmla="*/ 25792 h 4275461"/>
                <a:gd name="connsiteX27" fmla="*/ 745123 w 3619883"/>
                <a:gd name="connsiteY27" fmla="*/ 40157 h 4275461"/>
                <a:gd name="connsiteX28" fmla="*/ 789493 w 3619883"/>
                <a:gd name="connsiteY28" fmla="*/ 36327 h 4275461"/>
                <a:gd name="connsiteX29" fmla="*/ 854255 w 3619883"/>
                <a:gd name="connsiteY29" fmla="*/ 68887 h 4275461"/>
                <a:gd name="connsiteX30" fmla="*/ 897520 w 3619883"/>
                <a:gd name="connsiteY30" fmla="*/ 88629 h 4275461"/>
                <a:gd name="connsiteX31" fmla="*/ 940510 w 3619883"/>
                <a:gd name="connsiteY31" fmla="*/ 114265 h 4275461"/>
                <a:gd name="connsiteX32" fmla="*/ 1082712 w 3619883"/>
                <a:gd name="connsiteY32" fmla="*/ 144543 h 4275461"/>
                <a:gd name="connsiteX33" fmla="*/ 1205348 w 3619883"/>
                <a:gd name="connsiteY33" fmla="*/ 120753 h 4275461"/>
                <a:gd name="connsiteX34" fmla="*/ 1271764 w 3619883"/>
                <a:gd name="connsiteY34" fmla="*/ 117956 h 4275461"/>
                <a:gd name="connsiteX35" fmla="*/ 1315583 w 3619883"/>
                <a:gd name="connsiteY35" fmla="*/ 125912 h 4275461"/>
                <a:gd name="connsiteX36" fmla="*/ 1359125 w 3619883"/>
                <a:gd name="connsiteY36" fmla="*/ 139761 h 4275461"/>
                <a:gd name="connsiteX37" fmla="*/ 1391919 w 3619883"/>
                <a:gd name="connsiteY37" fmla="*/ 147202 h 4275461"/>
                <a:gd name="connsiteX38" fmla="*/ 1436563 w 3619883"/>
                <a:gd name="connsiteY38" fmla="*/ 137480 h 4275461"/>
                <a:gd name="connsiteX39" fmla="*/ 1471566 w 3619883"/>
                <a:gd name="connsiteY39" fmla="*/ 97777 h 4275461"/>
                <a:gd name="connsiteX40" fmla="*/ 1505739 w 3619883"/>
                <a:gd name="connsiteY40" fmla="*/ 75753 h 4275461"/>
                <a:gd name="connsiteX41" fmla="*/ 1590891 w 3619883"/>
                <a:gd name="connsiteY41" fmla="*/ 144702 h 4275461"/>
                <a:gd name="connsiteX42" fmla="*/ 1625616 w 3619883"/>
                <a:gd name="connsiteY42" fmla="*/ 110893 h 4275461"/>
                <a:gd name="connsiteX43" fmla="*/ 1658964 w 3619883"/>
                <a:gd name="connsiteY43" fmla="*/ 106547 h 4275461"/>
                <a:gd name="connsiteX44" fmla="*/ 1746598 w 3619883"/>
                <a:gd name="connsiteY44" fmla="*/ 122460 h 4275461"/>
                <a:gd name="connsiteX45" fmla="*/ 1811913 w 3619883"/>
                <a:gd name="connsiteY45" fmla="*/ 143234 h 4275461"/>
                <a:gd name="connsiteX46" fmla="*/ 1856557 w 3619883"/>
                <a:gd name="connsiteY46" fmla="*/ 133511 h 4275461"/>
                <a:gd name="connsiteX47" fmla="*/ 2066003 w 3619883"/>
                <a:gd name="connsiteY47" fmla="*/ 143313 h 4275461"/>
                <a:gd name="connsiteX48" fmla="*/ 2177615 w 3619883"/>
                <a:gd name="connsiteY48" fmla="*/ 119007 h 4275461"/>
                <a:gd name="connsiteX49" fmla="*/ 2255883 w 3619883"/>
                <a:gd name="connsiteY49" fmla="*/ 99047 h 4275461"/>
                <a:gd name="connsiteX50" fmla="*/ 2344622 w 3619883"/>
                <a:gd name="connsiteY50" fmla="*/ 91388 h 4275461"/>
                <a:gd name="connsiteX51" fmla="*/ 2455682 w 3619883"/>
                <a:gd name="connsiteY51" fmla="*/ 78869 h 4275461"/>
                <a:gd name="connsiteX52" fmla="*/ 2632609 w 3619883"/>
                <a:gd name="connsiteY52" fmla="*/ 75338 h 4275461"/>
                <a:gd name="connsiteX53" fmla="*/ 2742291 w 3619883"/>
                <a:gd name="connsiteY53" fmla="*/ 92282 h 4275461"/>
                <a:gd name="connsiteX54" fmla="*/ 2851974 w 3619883"/>
                <a:gd name="connsiteY54" fmla="*/ 109227 h 4275461"/>
                <a:gd name="connsiteX55" fmla="*/ 2907643 w 3619883"/>
                <a:gd name="connsiteY55" fmla="*/ 100020 h 4275461"/>
                <a:gd name="connsiteX56" fmla="*/ 2944022 w 3619883"/>
                <a:gd name="connsiteY56" fmla="*/ 30853 h 4275461"/>
                <a:gd name="connsiteX57" fmla="*/ 3022289 w 3619883"/>
                <a:gd name="connsiteY57" fmla="*/ 10893 h 4275461"/>
                <a:gd name="connsiteX58" fmla="*/ 3054807 w 3619883"/>
                <a:gd name="connsiteY58" fmla="*/ 24226 h 4275461"/>
                <a:gd name="connsiteX59" fmla="*/ 3141892 w 3619883"/>
                <a:gd name="connsiteY59" fmla="*/ 51925 h 4275461"/>
                <a:gd name="connsiteX60" fmla="*/ 3185711 w 3619883"/>
                <a:gd name="connsiteY60" fmla="*/ 59881 h 4275461"/>
                <a:gd name="connsiteX61" fmla="*/ 3219056 w 3619883"/>
                <a:gd name="connsiteY61" fmla="*/ 55536 h 4275461"/>
                <a:gd name="connsiteX62" fmla="*/ 3263425 w 3619883"/>
                <a:gd name="connsiteY62" fmla="*/ 51706 h 4275461"/>
                <a:gd name="connsiteX63" fmla="*/ 3296219 w 3619883"/>
                <a:gd name="connsiteY63" fmla="*/ 59147 h 4275461"/>
                <a:gd name="connsiteX64" fmla="*/ 3319094 w 3619883"/>
                <a:gd name="connsiteY64" fmla="*/ 42500 h 4275461"/>
                <a:gd name="connsiteX65" fmla="*/ 3420511 w 3619883"/>
                <a:gd name="connsiteY65" fmla="*/ 0 h 4275461"/>
                <a:gd name="connsiteX66" fmla="*/ 3453305 w 3619883"/>
                <a:gd name="connsiteY66" fmla="*/ 7440 h 4275461"/>
                <a:gd name="connsiteX67" fmla="*/ 3496571 w 3619883"/>
                <a:gd name="connsiteY67" fmla="*/ 27182 h 4275461"/>
                <a:gd name="connsiteX68" fmla="*/ 3602117 w 3619883"/>
                <a:gd name="connsiteY68" fmla="*/ 132521 h 4275461"/>
                <a:gd name="connsiteX69" fmla="*/ 3619883 w 3619883"/>
                <a:gd name="connsiteY69" fmla="*/ 140049 h 4275461"/>
                <a:gd name="connsiteX70" fmla="*/ 3619883 w 3619883"/>
                <a:gd name="connsiteY70" fmla="*/ 755612 h 4275461"/>
                <a:gd name="connsiteX0" fmla="*/ 3619883 w 3619883"/>
                <a:gd name="connsiteY0" fmla="*/ 755612 h 4275461"/>
                <a:gd name="connsiteX1" fmla="*/ 2337697 w 3619883"/>
                <a:gd name="connsiteY1" fmla="*/ 4275461 h 4275461"/>
                <a:gd name="connsiteX2" fmla="*/ 2150155 w 3619883"/>
                <a:gd name="connsiteY2" fmla="*/ 4275461 h 4275461"/>
                <a:gd name="connsiteX3" fmla="*/ 2079759 w 3619883"/>
                <a:gd name="connsiteY3" fmla="*/ 4275461 h 4275461"/>
                <a:gd name="connsiteX4" fmla="*/ 1824703 w 3619883"/>
                <a:gd name="connsiteY4" fmla="*/ 4275461 h 4275461"/>
                <a:gd name="connsiteX5" fmla="*/ 1796694 w 3619883"/>
                <a:gd name="connsiteY5" fmla="*/ 4275461 h 4275461"/>
                <a:gd name="connsiteX6" fmla="*/ 1558844 w 3619883"/>
                <a:gd name="connsiteY6" fmla="*/ 4275461 h 4275461"/>
                <a:gd name="connsiteX7" fmla="*/ 1427396 w 3619883"/>
                <a:gd name="connsiteY7" fmla="*/ 4275461 h 4275461"/>
                <a:gd name="connsiteX8" fmla="*/ 1210751 w 3619883"/>
                <a:gd name="connsiteY8" fmla="*/ 4275461 h 4275461"/>
                <a:gd name="connsiteX9" fmla="*/ 1140354 w 3619883"/>
                <a:gd name="connsiteY9" fmla="*/ 4275461 h 4275461"/>
                <a:gd name="connsiteX10" fmla="*/ 953807 w 3619883"/>
                <a:gd name="connsiteY10" fmla="*/ 4275461 h 4275461"/>
                <a:gd name="connsiteX11" fmla="*/ 829432 w 3619883"/>
                <a:gd name="connsiteY11" fmla="*/ 4275461 h 4275461"/>
                <a:gd name="connsiteX12" fmla="*/ 611484 w 3619883"/>
                <a:gd name="connsiteY12" fmla="*/ 4275461 h 4275461"/>
                <a:gd name="connsiteX13" fmla="*/ 573998 w 3619883"/>
                <a:gd name="connsiteY13" fmla="*/ 4275461 h 4275461"/>
                <a:gd name="connsiteX14" fmla="*/ 336164 w 3619883"/>
                <a:gd name="connsiteY14" fmla="*/ 4275461 h 4275461"/>
                <a:gd name="connsiteX15" fmla="*/ 189322 w 3619883"/>
                <a:gd name="connsiteY15" fmla="*/ 4275461 h 4275461"/>
                <a:gd name="connsiteX16" fmla="*/ 0 w 3619883"/>
                <a:gd name="connsiteY16" fmla="*/ 4275461 h 4275461"/>
                <a:gd name="connsiteX17" fmla="*/ 0 w 3619883"/>
                <a:gd name="connsiteY17" fmla="*/ 42229 h 4275461"/>
                <a:gd name="connsiteX18" fmla="*/ 42464 w 3619883"/>
                <a:gd name="connsiteY18" fmla="*/ 40518 h 4275461"/>
                <a:gd name="connsiteX19" fmla="*/ 137733 w 3619883"/>
                <a:gd name="connsiteY19" fmla="*/ 35355 h 4275461"/>
                <a:gd name="connsiteX20" fmla="*/ 270565 w 3619883"/>
                <a:gd name="connsiteY20" fmla="*/ 29759 h 4275461"/>
                <a:gd name="connsiteX21" fmla="*/ 479734 w 3619883"/>
                <a:gd name="connsiteY21" fmla="*/ 45455 h 4275461"/>
                <a:gd name="connsiteX22" fmla="*/ 524103 w 3619883"/>
                <a:gd name="connsiteY22" fmla="*/ 41625 h 4275461"/>
                <a:gd name="connsiteX23" fmla="*/ 624416 w 3619883"/>
                <a:gd name="connsiteY23" fmla="*/ 22696 h 4275461"/>
                <a:gd name="connsiteX24" fmla="*/ 657762 w 3619883"/>
                <a:gd name="connsiteY24" fmla="*/ 18351 h 4275461"/>
                <a:gd name="connsiteX25" fmla="*/ 690557 w 3619883"/>
                <a:gd name="connsiteY25" fmla="*/ 25792 h 4275461"/>
                <a:gd name="connsiteX26" fmla="*/ 745123 w 3619883"/>
                <a:gd name="connsiteY26" fmla="*/ 40157 h 4275461"/>
                <a:gd name="connsiteX27" fmla="*/ 789493 w 3619883"/>
                <a:gd name="connsiteY27" fmla="*/ 36327 h 4275461"/>
                <a:gd name="connsiteX28" fmla="*/ 854255 w 3619883"/>
                <a:gd name="connsiteY28" fmla="*/ 68887 h 4275461"/>
                <a:gd name="connsiteX29" fmla="*/ 897520 w 3619883"/>
                <a:gd name="connsiteY29" fmla="*/ 88629 h 4275461"/>
                <a:gd name="connsiteX30" fmla="*/ 940510 w 3619883"/>
                <a:gd name="connsiteY30" fmla="*/ 114265 h 4275461"/>
                <a:gd name="connsiteX31" fmla="*/ 1082712 w 3619883"/>
                <a:gd name="connsiteY31" fmla="*/ 144543 h 4275461"/>
                <a:gd name="connsiteX32" fmla="*/ 1205348 w 3619883"/>
                <a:gd name="connsiteY32" fmla="*/ 120753 h 4275461"/>
                <a:gd name="connsiteX33" fmla="*/ 1271764 w 3619883"/>
                <a:gd name="connsiteY33" fmla="*/ 117956 h 4275461"/>
                <a:gd name="connsiteX34" fmla="*/ 1315583 w 3619883"/>
                <a:gd name="connsiteY34" fmla="*/ 125912 h 4275461"/>
                <a:gd name="connsiteX35" fmla="*/ 1359125 w 3619883"/>
                <a:gd name="connsiteY35" fmla="*/ 139761 h 4275461"/>
                <a:gd name="connsiteX36" fmla="*/ 1391919 w 3619883"/>
                <a:gd name="connsiteY36" fmla="*/ 147202 h 4275461"/>
                <a:gd name="connsiteX37" fmla="*/ 1436563 w 3619883"/>
                <a:gd name="connsiteY37" fmla="*/ 137480 h 4275461"/>
                <a:gd name="connsiteX38" fmla="*/ 1471566 w 3619883"/>
                <a:gd name="connsiteY38" fmla="*/ 97777 h 4275461"/>
                <a:gd name="connsiteX39" fmla="*/ 1505739 w 3619883"/>
                <a:gd name="connsiteY39" fmla="*/ 75753 h 4275461"/>
                <a:gd name="connsiteX40" fmla="*/ 1590891 w 3619883"/>
                <a:gd name="connsiteY40" fmla="*/ 144702 h 4275461"/>
                <a:gd name="connsiteX41" fmla="*/ 1625616 w 3619883"/>
                <a:gd name="connsiteY41" fmla="*/ 110893 h 4275461"/>
                <a:gd name="connsiteX42" fmla="*/ 1658964 w 3619883"/>
                <a:gd name="connsiteY42" fmla="*/ 106547 h 4275461"/>
                <a:gd name="connsiteX43" fmla="*/ 1746598 w 3619883"/>
                <a:gd name="connsiteY43" fmla="*/ 122460 h 4275461"/>
                <a:gd name="connsiteX44" fmla="*/ 1811913 w 3619883"/>
                <a:gd name="connsiteY44" fmla="*/ 143234 h 4275461"/>
                <a:gd name="connsiteX45" fmla="*/ 1856557 w 3619883"/>
                <a:gd name="connsiteY45" fmla="*/ 133511 h 4275461"/>
                <a:gd name="connsiteX46" fmla="*/ 2066003 w 3619883"/>
                <a:gd name="connsiteY46" fmla="*/ 143313 h 4275461"/>
                <a:gd name="connsiteX47" fmla="*/ 2177615 w 3619883"/>
                <a:gd name="connsiteY47" fmla="*/ 119007 h 4275461"/>
                <a:gd name="connsiteX48" fmla="*/ 2255883 w 3619883"/>
                <a:gd name="connsiteY48" fmla="*/ 99047 h 4275461"/>
                <a:gd name="connsiteX49" fmla="*/ 2344622 w 3619883"/>
                <a:gd name="connsiteY49" fmla="*/ 91388 h 4275461"/>
                <a:gd name="connsiteX50" fmla="*/ 2455682 w 3619883"/>
                <a:gd name="connsiteY50" fmla="*/ 78869 h 4275461"/>
                <a:gd name="connsiteX51" fmla="*/ 2632609 w 3619883"/>
                <a:gd name="connsiteY51" fmla="*/ 75338 h 4275461"/>
                <a:gd name="connsiteX52" fmla="*/ 2742291 w 3619883"/>
                <a:gd name="connsiteY52" fmla="*/ 92282 h 4275461"/>
                <a:gd name="connsiteX53" fmla="*/ 2851974 w 3619883"/>
                <a:gd name="connsiteY53" fmla="*/ 109227 h 4275461"/>
                <a:gd name="connsiteX54" fmla="*/ 2907643 w 3619883"/>
                <a:gd name="connsiteY54" fmla="*/ 100020 h 4275461"/>
                <a:gd name="connsiteX55" fmla="*/ 2944022 w 3619883"/>
                <a:gd name="connsiteY55" fmla="*/ 30853 h 4275461"/>
                <a:gd name="connsiteX56" fmla="*/ 3022289 w 3619883"/>
                <a:gd name="connsiteY56" fmla="*/ 10893 h 4275461"/>
                <a:gd name="connsiteX57" fmla="*/ 3054807 w 3619883"/>
                <a:gd name="connsiteY57" fmla="*/ 24226 h 4275461"/>
                <a:gd name="connsiteX58" fmla="*/ 3141892 w 3619883"/>
                <a:gd name="connsiteY58" fmla="*/ 51925 h 4275461"/>
                <a:gd name="connsiteX59" fmla="*/ 3185711 w 3619883"/>
                <a:gd name="connsiteY59" fmla="*/ 59881 h 4275461"/>
                <a:gd name="connsiteX60" fmla="*/ 3219056 w 3619883"/>
                <a:gd name="connsiteY60" fmla="*/ 55536 h 4275461"/>
                <a:gd name="connsiteX61" fmla="*/ 3263425 w 3619883"/>
                <a:gd name="connsiteY61" fmla="*/ 51706 h 4275461"/>
                <a:gd name="connsiteX62" fmla="*/ 3296219 w 3619883"/>
                <a:gd name="connsiteY62" fmla="*/ 59147 h 4275461"/>
                <a:gd name="connsiteX63" fmla="*/ 3319094 w 3619883"/>
                <a:gd name="connsiteY63" fmla="*/ 42500 h 4275461"/>
                <a:gd name="connsiteX64" fmla="*/ 3420511 w 3619883"/>
                <a:gd name="connsiteY64" fmla="*/ 0 h 4275461"/>
                <a:gd name="connsiteX65" fmla="*/ 3453305 w 3619883"/>
                <a:gd name="connsiteY65" fmla="*/ 7440 h 4275461"/>
                <a:gd name="connsiteX66" fmla="*/ 3496571 w 3619883"/>
                <a:gd name="connsiteY66" fmla="*/ 27182 h 4275461"/>
                <a:gd name="connsiteX67" fmla="*/ 3602117 w 3619883"/>
                <a:gd name="connsiteY67" fmla="*/ 132521 h 4275461"/>
                <a:gd name="connsiteX68" fmla="*/ 3619883 w 3619883"/>
                <a:gd name="connsiteY68" fmla="*/ 140049 h 4275461"/>
                <a:gd name="connsiteX69" fmla="*/ 3619883 w 3619883"/>
                <a:gd name="connsiteY69" fmla="*/ 755612 h 4275461"/>
                <a:gd name="connsiteX0" fmla="*/ 3619883 w 3619883"/>
                <a:gd name="connsiteY0" fmla="*/ 755612 h 4275461"/>
                <a:gd name="connsiteX1" fmla="*/ 2150155 w 3619883"/>
                <a:gd name="connsiteY1" fmla="*/ 4275461 h 4275461"/>
                <a:gd name="connsiteX2" fmla="*/ 2079759 w 3619883"/>
                <a:gd name="connsiteY2" fmla="*/ 4275461 h 4275461"/>
                <a:gd name="connsiteX3" fmla="*/ 1824703 w 3619883"/>
                <a:gd name="connsiteY3" fmla="*/ 4275461 h 4275461"/>
                <a:gd name="connsiteX4" fmla="*/ 1796694 w 3619883"/>
                <a:gd name="connsiteY4" fmla="*/ 4275461 h 4275461"/>
                <a:gd name="connsiteX5" fmla="*/ 1558844 w 3619883"/>
                <a:gd name="connsiteY5" fmla="*/ 4275461 h 4275461"/>
                <a:gd name="connsiteX6" fmla="*/ 1427396 w 3619883"/>
                <a:gd name="connsiteY6" fmla="*/ 4275461 h 4275461"/>
                <a:gd name="connsiteX7" fmla="*/ 1210751 w 3619883"/>
                <a:gd name="connsiteY7" fmla="*/ 4275461 h 4275461"/>
                <a:gd name="connsiteX8" fmla="*/ 1140354 w 3619883"/>
                <a:gd name="connsiteY8" fmla="*/ 4275461 h 4275461"/>
                <a:gd name="connsiteX9" fmla="*/ 953807 w 3619883"/>
                <a:gd name="connsiteY9" fmla="*/ 4275461 h 4275461"/>
                <a:gd name="connsiteX10" fmla="*/ 829432 w 3619883"/>
                <a:gd name="connsiteY10" fmla="*/ 4275461 h 4275461"/>
                <a:gd name="connsiteX11" fmla="*/ 611484 w 3619883"/>
                <a:gd name="connsiteY11" fmla="*/ 4275461 h 4275461"/>
                <a:gd name="connsiteX12" fmla="*/ 573998 w 3619883"/>
                <a:gd name="connsiteY12" fmla="*/ 4275461 h 4275461"/>
                <a:gd name="connsiteX13" fmla="*/ 336164 w 3619883"/>
                <a:gd name="connsiteY13" fmla="*/ 4275461 h 4275461"/>
                <a:gd name="connsiteX14" fmla="*/ 189322 w 3619883"/>
                <a:gd name="connsiteY14" fmla="*/ 4275461 h 4275461"/>
                <a:gd name="connsiteX15" fmla="*/ 0 w 3619883"/>
                <a:gd name="connsiteY15" fmla="*/ 4275461 h 4275461"/>
                <a:gd name="connsiteX16" fmla="*/ 0 w 3619883"/>
                <a:gd name="connsiteY16" fmla="*/ 42229 h 4275461"/>
                <a:gd name="connsiteX17" fmla="*/ 42464 w 3619883"/>
                <a:gd name="connsiteY17" fmla="*/ 40518 h 4275461"/>
                <a:gd name="connsiteX18" fmla="*/ 137733 w 3619883"/>
                <a:gd name="connsiteY18" fmla="*/ 35355 h 4275461"/>
                <a:gd name="connsiteX19" fmla="*/ 270565 w 3619883"/>
                <a:gd name="connsiteY19" fmla="*/ 29759 h 4275461"/>
                <a:gd name="connsiteX20" fmla="*/ 479734 w 3619883"/>
                <a:gd name="connsiteY20" fmla="*/ 45455 h 4275461"/>
                <a:gd name="connsiteX21" fmla="*/ 524103 w 3619883"/>
                <a:gd name="connsiteY21" fmla="*/ 41625 h 4275461"/>
                <a:gd name="connsiteX22" fmla="*/ 624416 w 3619883"/>
                <a:gd name="connsiteY22" fmla="*/ 22696 h 4275461"/>
                <a:gd name="connsiteX23" fmla="*/ 657762 w 3619883"/>
                <a:gd name="connsiteY23" fmla="*/ 18351 h 4275461"/>
                <a:gd name="connsiteX24" fmla="*/ 690557 w 3619883"/>
                <a:gd name="connsiteY24" fmla="*/ 25792 h 4275461"/>
                <a:gd name="connsiteX25" fmla="*/ 745123 w 3619883"/>
                <a:gd name="connsiteY25" fmla="*/ 40157 h 4275461"/>
                <a:gd name="connsiteX26" fmla="*/ 789493 w 3619883"/>
                <a:gd name="connsiteY26" fmla="*/ 36327 h 4275461"/>
                <a:gd name="connsiteX27" fmla="*/ 854255 w 3619883"/>
                <a:gd name="connsiteY27" fmla="*/ 68887 h 4275461"/>
                <a:gd name="connsiteX28" fmla="*/ 897520 w 3619883"/>
                <a:gd name="connsiteY28" fmla="*/ 88629 h 4275461"/>
                <a:gd name="connsiteX29" fmla="*/ 940510 w 3619883"/>
                <a:gd name="connsiteY29" fmla="*/ 114265 h 4275461"/>
                <a:gd name="connsiteX30" fmla="*/ 1082712 w 3619883"/>
                <a:gd name="connsiteY30" fmla="*/ 144543 h 4275461"/>
                <a:gd name="connsiteX31" fmla="*/ 1205348 w 3619883"/>
                <a:gd name="connsiteY31" fmla="*/ 120753 h 4275461"/>
                <a:gd name="connsiteX32" fmla="*/ 1271764 w 3619883"/>
                <a:gd name="connsiteY32" fmla="*/ 117956 h 4275461"/>
                <a:gd name="connsiteX33" fmla="*/ 1315583 w 3619883"/>
                <a:gd name="connsiteY33" fmla="*/ 125912 h 4275461"/>
                <a:gd name="connsiteX34" fmla="*/ 1359125 w 3619883"/>
                <a:gd name="connsiteY34" fmla="*/ 139761 h 4275461"/>
                <a:gd name="connsiteX35" fmla="*/ 1391919 w 3619883"/>
                <a:gd name="connsiteY35" fmla="*/ 147202 h 4275461"/>
                <a:gd name="connsiteX36" fmla="*/ 1436563 w 3619883"/>
                <a:gd name="connsiteY36" fmla="*/ 137480 h 4275461"/>
                <a:gd name="connsiteX37" fmla="*/ 1471566 w 3619883"/>
                <a:gd name="connsiteY37" fmla="*/ 97777 h 4275461"/>
                <a:gd name="connsiteX38" fmla="*/ 1505739 w 3619883"/>
                <a:gd name="connsiteY38" fmla="*/ 75753 h 4275461"/>
                <a:gd name="connsiteX39" fmla="*/ 1590891 w 3619883"/>
                <a:gd name="connsiteY39" fmla="*/ 144702 h 4275461"/>
                <a:gd name="connsiteX40" fmla="*/ 1625616 w 3619883"/>
                <a:gd name="connsiteY40" fmla="*/ 110893 h 4275461"/>
                <a:gd name="connsiteX41" fmla="*/ 1658964 w 3619883"/>
                <a:gd name="connsiteY41" fmla="*/ 106547 h 4275461"/>
                <a:gd name="connsiteX42" fmla="*/ 1746598 w 3619883"/>
                <a:gd name="connsiteY42" fmla="*/ 122460 h 4275461"/>
                <a:gd name="connsiteX43" fmla="*/ 1811913 w 3619883"/>
                <a:gd name="connsiteY43" fmla="*/ 143234 h 4275461"/>
                <a:gd name="connsiteX44" fmla="*/ 1856557 w 3619883"/>
                <a:gd name="connsiteY44" fmla="*/ 133511 h 4275461"/>
                <a:gd name="connsiteX45" fmla="*/ 2066003 w 3619883"/>
                <a:gd name="connsiteY45" fmla="*/ 143313 h 4275461"/>
                <a:gd name="connsiteX46" fmla="*/ 2177615 w 3619883"/>
                <a:gd name="connsiteY46" fmla="*/ 119007 h 4275461"/>
                <a:gd name="connsiteX47" fmla="*/ 2255883 w 3619883"/>
                <a:gd name="connsiteY47" fmla="*/ 99047 h 4275461"/>
                <a:gd name="connsiteX48" fmla="*/ 2344622 w 3619883"/>
                <a:gd name="connsiteY48" fmla="*/ 91388 h 4275461"/>
                <a:gd name="connsiteX49" fmla="*/ 2455682 w 3619883"/>
                <a:gd name="connsiteY49" fmla="*/ 78869 h 4275461"/>
                <a:gd name="connsiteX50" fmla="*/ 2632609 w 3619883"/>
                <a:gd name="connsiteY50" fmla="*/ 75338 h 4275461"/>
                <a:gd name="connsiteX51" fmla="*/ 2742291 w 3619883"/>
                <a:gd name="connsiteY51" fmla="*/ 92282 h 4275461"/>
                <a:gd name="connsiteX52" fmla="*/ 2851974 w 3619883"/>
                <a:gd name="connsiteY52" fmla="*/ 109227 h 4275461"/>
                <a:gd name="connsiteX53" fmla="*/ 2907643 w 3619883"/>
                <a:gd name="connsiteY53" fmla="*/ 100020 h 4275461"/>
                <a:gd name="connsiteX54" fmla="*/ 2944022 w 3619883"/>
                <a:gd name="connsiteY54" fmla="*/ 30853 h 4275461"/>
                <a:gd name="connsiteX55" fmla="*/ 3022289 w 3619883"/>
                <a:gd name="connsiteY55" fmla="*/ 10893 h 4275461"/>
                <a:gd name="connsiteX56" fmla="*/ 3054807 w 3619883"/>
                <a:gd name="connsiteY56" fmla="*/ 24226 h 4275461"/>
                <a:gd name="connsiteX57" fmla="*/ 3141892 w 3619883"/>
                <a:gd name="connsiteY57" fmla="*/ 51925 h 4275461"/>
                <a:gd name="connsiteX58" fmla="*/ 3185711 w 3619883"/>
                <a:gd name="connsiteY58" fmla="*/ 59881 h 4275461"/>
                <a:gd name="connsiteX59" fmla="*/ 3219056 w 3619883"/>
                <a:gd name="connsiteY59" fmla="*/ 55536 h 4275461"/>
                <a:gd name="connsiteX60" fmla="*/ 3263425 w 3619883"/>
                <a:gd name="connsiteY60" fmla="*/ 51706 h 4275461"/>
                <a:gd name="connsiteX61" fmla="*/ 3296219 w 3619883"/>
                <a:gd name="connsiteY61" fmla="*/ 59147 h 4275461"/>
                <a:gd name="connsiteX62" fmla="*/ 3319094 w 3619883"/>
                <a:gd name="connsiteY62" fmla="*/ 42500 h 4275461"/>
                <a:gd name="connsiteX63" fmla="*/ 3420511 w 3619883"/>
                <a:gd name="connsiteY63" fmla="*/ 0 h 4275461"/>
                <a:gd name="connsiteX64" fmla="*/ 3453305 w 3619883"/>
                <a:gd name="connsiteY64" fmla="*/ 7440 h 4275461"/>
                <a:gd name="connsiteX65" fmla="*/ 3496571 w 3619883"/>
                <a:gd name="connsiteY65" fmla="*/ 27182 h 4275461"/>
                <a:gd name="connsiteX66" fmla="*/ 3602117 w 3619883"/>
                <a:gd name="connsiteY66" fmla="*/ 132521 h 4275461"/>
                <a:gd name="connsiteX67" fmla="*/ 3619883 w 3619883"/>
                <a:gd name="connsiteY67" fmla="*/ 140049 h 4275461"/>
                <a:gd name="connsiteX68" fmla="*/ 3619883 w 3619883"/>
                <a:gd name="connsiteY68" fmla="*/ 755612 h 4275461"/>
                <a:gd name="connsiteX0" fmla="*/ 3619883 w 3619883"/>
                <a:gd name="connsiteY0" fmla="*/ 755612 h 4275461"/>
                <a:gd name="connsiteX1" fmla="*/ 2079759 w 3619883"/>
                <a:gd name="connsiteY1" fmla="*/ 4275461 h 4275461"/>
                <a:gd name="connsiteX2" fmla="*/ 1824703 w 3619883"/>
                <a:gd name="connsiteY2" fmla="*/ 4275461 h 4275461"/>
                <a:gd name="connsiteX3" fmla="*/ 1796694 w 3619883"/>
                <a:gd name="connsiteY3" fmla="*/ 4275461 h 4275461"/>
                <a:gd name="connsiteX4" fmla="*/ 1558844 w 3619883"/>
                <a:gd name="connsiteY4" fmla="*/ 4275461 h 4275461"/>
                <a:gd name="connsiteX5" fmla="*/ 1427396 w 3619883"/>
                <a:gd name="connsiteY5" fmla="*/ 4275461 h 4275461"/>
                <a:gd name="connsiteX6" fmla="*/ 1210751 w 3619883"/>
                <a:gd name="connsiteY6" fmla="*/ 4275461 h 4275461"/>
                <a:gd name="connsiteX7" fmla="*/ 1140354 w 3619883"/>
                <a:gd name="connsiteY7" fmla="*/ 4275461 h 4275461"/>
                <a:gd name="connsiteX8" fmla="*/ 953807 w 3619883"/>
                <a:gd name="connsiteY8" fmla="*/ 4275461 h 4275461"/>
                <a:gd name="connsiteX9" fmla="*/ 829432 w 3619883"/>
                <a:gd name="connsiteY9" fmla="*/ 4275461 h 4275461"/>
                <a:gd name="connsiteX10" fmla="*/ 611484 w 3619883"/>
                <a:gd name="connsiteY10" fmla="*/ 4275461 h 4275461"/>
                <a:gd name="connsiteX11" fmla="*/ 573998 w 3619883"/>
                <a:gd name="connsiteY11" fmla="*/ 4275461 h 4275461"/>
                <a:gd name="connsiteX12" fmla="*/ 336164 w 3619883"/>
                <a:gd name="connsiteY12" fmla="*/ 4275461 h 4275461"/>
                <a:gd name="connsiteX13" fmla="*/ 189322 w 3619883"/>
                <a:gd name="connsiteY13" fmla="*/ 4275461 h 4275461"/>
                <a:gd name="connsiteX14" fmla="*/ 0 w 3619883"/>
                <a:gd name="connsiteY14" fmla="*/ 4275461 h 4275461"/>
                <a:gd name="connsiteX15" fmla="*/ 0 w 3619883"/>
                <a:gd name="connsiteY15" fmla="*/ 42229 h 4275461"/>
                <a:gd name="connsiteX16" fmla="*/ 42464 w 3619883"/>
                <a:gd name="connsiteY16" fmla="*/ 40518 h 4275461"/>
                <a:gd name="connsiteX17" fmla="*/ 137733 w 3619883"/>
                <a:gd name="connsiteY17" fmla="*/ 35355 h 4275461"/>
                <a:gd name="connsiteX18" fmla="*/ 270565 w 3619883"/>
                <a:gd name="connsiteY18" fmla="*/ 29759 h 4275461"/>
                <a:gd name="connsiteX19" fmla="*/ 479734 w 3619883"/>
                <a:gd name="connsiteY19" fmla="*/ 45455 h 4275461"/>
                <a:gd name="connsiteX20" fmla="*/ 524103 w 3619883"/>
                <a:gd name="connsiteY20" fmla="*/ 41625 h 4275461"/>
                <a:gd name="connsiteX21" fmla="*/ 624416 w 3619883"/>
                <a:gd name="connsiteY21" fmla="*/ 22696 h 4275461"/>
                <a:gd name="connsiteX22" fmla="*/ 657762 w 3619883"/>
                <a:gd name="connsiteY22" fmla="*/ 18351 h 4275461"/>
                <a:gd name="connsiteX23" fmla="*/ 690557 w 3619883"/>
                <a:gd name="connsiteY23" fmla="*/ 25792 h 4275461"/>
                <a:gd name="connsiteX24" fmla="*/ 745123 w 3619883"/>
                <a:gd name="connsiteY24" fmla="*/ 40157 h 4275461"/>
                <a:gd name="connsiteX25" fmla="*/ 789493 w 3619883"/>
                <a:gd name="connsiteY25" fmla="*/ 36327 h 4275461"/>
                <a:gd name="connsiteX26" fmla="*/ 854255 w 3619883"/>
                <a:gd name="connsiteY26" fmla="*/ 68887 h 4275461"/>
                <a:gd name="connsiteX27" fmla="*/ 897520 w 3619883"/>
                <a:gd name="connsiteY27" fmla="*/ 88629 h 4275461"/>
                <a:gd name="connsiteX28" fmla="*/ 940510 w 3619883"/>
                <a:gd name="connsiteY28" fmla="*/ 114265 h 4275461"/>
                <a:gd name="connsiteX29" fmla="*/ 1082712 w 3619883"/>
                <a:gd name="connsiteY29" fmla="*/ 144543 h 4275461"/>
                <a:gd name="connsiteX30" fmla="*/ 1205348 w 3619883"/>
                <a:gd name="connsiteY30" fmla="*/ 120753 h 4275461"/>
                <a:gd name="connsiteX31" fmla="*/ 1271764 w 3619883"/>
                <a:gd name="connsiteY31" fmla="*/ 117956 h 4275461"/>
                <a:gd name="connsiteX32" fmla="*/ 1315583 w 3619883"/>
                <a:gd name="connsiteY32" fmla="*/ 125912 h 4275461"/>
                <a:gd name="connsiteX33" fmla="*/ 1359125 w 3619883"/>
                <a:gd name="connsiteY33" fmla="*/ 139761 h 4275461"/>
                <a:gd name="connsiteX34" fmla="*/ 1391919 w 3619883"/>
                <a:gd name="connsiteY34" fmla="*/ 147202 h 4275461"/>
                <a:gd name="connsiteX35" fmla="*/ 1436563 w 3619883"/>
                <a:gd name="connsiteY35" fmla="*/ 137480 h 4275461"/>
                <a:gd name="connsiteX36" fmla="*/ 1471566 w 3619883"/>
                <a:gd name="connsiteY36" fmla="*/ 97777 h 4275461"/>
                <a:gd name="connsiteX37" fmla="*/ 1505739 w 3619883"/>
                <a:gd name="connsiteY37" fmla="*/ 75753 h 4275461"/>
                <a:gd name="connsiteX38" fmla="*/ 1590891 w 3619883"/>
                <a:gd name="connsiteY38" fmla="*/ 144702 h 4275461"/>
                <a:gd name="connsiteX39" fmla="*/ 1625616 w 3619883"/>
                <a:gd name="connsiteY39" fmla="*/ 110893 h 4275461"/>
                <a:gd name="connsiteX40" fmla="*/ 1658964 w 3619883"/>
                <a:gd name="connsiteY40" fmla="*/ 106547 h 4275461"/>
                <a:gd name="connsiteX41" fmla="*/ 1746598 w 3619883"/>
                <a:gd name="connsiteY41" fmla="*/ 122460 h 4275461"/>
                <a:gd name="connsiteX42" fmla="*/ 1811913 w 3619883"/>
                <a:gd name="connsiteY42" fmla="*/ 143234 h 4275461"/>
                <a:gd name="connsiteX43" fmla="*/ 1856557 w 3619883"/>
                <a:gd name="connsiteY43" fmla="*/ 133511 h 4275461"/>
                <a:gd name="connsiteX44" fmla="*/ 2066003 w 3619883"/>
                <a:gd name="connsiteY44" fmla="*/ 143313 h 4275461"/>
                <a:gd name="connsiteX45" fmla="*/ 2177615 w 3619883"/>
                <a:gd name="connsiteY45" fmla="*/ 119007 h 4275461"/>
                <a:gd name="connsiteX46" fmla="*/ 2255883 w 3619883"/>
                <a:gd name="connsiteY46" fmla="*/ 99047 h 4275461"/>
                <a:gd name="connsiteX47" fmla="*/ 2344622 w 3619883"/>
                <a:gd name="connsiteY47" fmla="*/ 91388 h 4275461"/>
                <a:gd name="connsiteX48" fmla="*/ 2455682 w 3619883"/>
                <a:gd name="connsiteY48" fmla="*/ 78869 h 4275461"/>
                <a:gd name="connsiteX49" fmla="*/ 2632609 w 3619883"/>
                <a:gd name="connsiteY49" fmla="*/ 75338 h 4275461"/>
                <a:gd name="connsiteX50" fmla="*/ 2742291 w 3619883"/>
                <a:gd name="connsiteY50" fmla="*/ 92282 h 4275461"/>
                <a:gd name="connsiteX51" fmla="*/ 2851974 w 3619883"/>
                <a:gd name="connsiteY51" fmla="*/ 109227 h 4275461"/>
                <a:gd name="connsiteX52" fmla="*/ 2907643 w 3619883"/>
                <a:gd name="connsiteY52" fmla="*/ 100020 h 4275461"/>
                <a:gd name="connsiteX53" fmla="*/ 2944022 w 3619883"/>
                <a:gd name="connsiteY53" fmla="*/ 30853 h 4275461"/>
                <a:gd name="connsiteX54" fmla="*/ 3022289 w 3619883"/>
                <a:gd name="connsiteY54" fmla="*/ 10893 h 4275461"/>
                <a:gd name="connsiteX55" fmla="*/ 3054807 w 3619883"/>
                <a:gd name="connsiteY55" fmla="*/ 24226 h 4275461"/>
                <a:gd name="connsiteX56" fmla="*/ 3141892 w 3619883"/>
                <a:gd name="connsiteY56" fmla="*/ 51925 h 4275461"/>
                <a:gd name="connsiteX57" fmla="*/ 3185711 w 3619883"/>
                <a:gd name="connsiteY57" fmla="*/ 59881 h 4275461"/>
                <a:gd name="connsiteX58" fmla="*/ 3219056 w 3619883"/>
                <a:gd name="connsiteY58" fmla="*/ 55536 h 4275461"/>
                <a:gd name="connsiteX59" fmla="*/ 3263425 w 3619883"/>
                <a:gd name="connsiteY59" fmla="*/ 51706 h 4275461"/>
                <a:gd name="connsiteX60" fmla="*/ 3296219 w 3619883"/>
                <a:gd name="connsiteY60" fmla="*/ 59147 h 4275461"/>
                <a:gd name="connsiteX61" fmla="*/ 3319094 w 3619883"/>
                <a:gd name="connsiteY61" fmla="*/ 42500 h 4275461"/>
                <a:gd name="connsiteX62" fmla="*/ 3420511 w 3619883"/>
                <a:gd name="connsiteY62" fmla="*/ 0 h 4275461"/>
                <a:gd name="connsiteX63" fmla="*/ 3453305 w 3619883"/>
                <a:gd name="connsiteY63" fmla="*/ 7440 h 4275461"/>
                <a:gd name="connsiteX64" fmla="*/ 3496571 w 3619883"/>
                <a:gd name="connsiteY64" fmla="*/ 27182 h 4275461"/>
                <a:gd name="connsiteX65" fmla="*/ 3602117 w 3619883"/>
                <a:gd name="connsiteY65" fmla="*/ 132521 h 4275461"/>
                <a:gd name="connsiteX66" fmla="*/ 3619883 w 3619883"/>
                <a:gd name="connsiteY66" fmla="*/ 140049 h 4275461"/>
                <a:gd name="connsiteX67" fmla="*/ 3619883 w 3619883"/>
                <a:gd name="connsiteY67" fmla="*/ 755612 h 4275461"/>
                <a:gd name="connsiteX0" fmla="*/ 3619883 w 3619883"/>
                <a:gd name="connsiteY0" fmla="*/ 755612 h 4275461"/>
                <a:gd name="connsiteX1" fmla="*/ 1824703 w 3619883"/>
                <a:gd name="connsiteY1" fmla="*/ 4275461 h 4275461"/>
                <a:gd name="connsiteX2" fmla="*/ 1796694 w 3619883"/>
                <a:gd name="connsiteY2" fmla="*/ 4275461 h 4275461"/>
                <a:gd name="connsiteX3" fmla="*/ 1558844 w 3619883"/>
                <a:gd name="connsiteY3" fmla="*/ 4275461 h 4275461"/>
                <a:gd name="connsiteX4" fmla="*/ 1427396 w 3619883"/>
                <a:gd name="connsiteY4" fmla="*/ 4275461 h 4275461"/>
                <a:gd name="connsiteX5" fmla="*/ 1210751 w 3619883"/>
                <a:gd name="connsiteY5" fmla="*/ 4275461 h 4275461"/>
                <a:gd name="connsiteX6" fmla="*/ 1140354 w 3619883"/>
                <a:gd name="connsiteY6" fmla="*/ 4275461 h 4275461"/>
                <a:gd name="connsiteX7" fmla="*/ 953807 w 3619883"/>
                <a:gd name="connsiteY7" fmla="*/ 4275461 h 4275461"/>
                <a:gd name="connsiteX8" fmla="*/ 829432 w 3619883"/>
                <a:gd name="connsiteY8" fmla="*/ 4275461 h 4275461"/>
                <a:gd name="connsiteX9" fmla="*/ 611484 w 3619883"/>
                <a:gd name="connsiteY9" fmla="*/ 4275461 h 4275461"/>
                <a:gd name="connsiteX10" fmla="*/ 573998 w 3619883"/>
                <a:gd name="connsiteY10" fmla="*/ 4275461 h 4275461"/>
                <a:gd name="connsiteX11" fmla="*/ 336164 w 3619883"/>
                <a:gd name="connsiteY11" fmla="*/ 4275461 h 4275461"/>
                <a:gd name="connsiteX12" fmla="*/ 189322 w 3619883"/>
                <a:gd name="connsiteY12" fmla="*/ 4275461 h 4275461"/>
                <a:gd name="connsiteX13" fmla="*/ 0 w 3619883"/>
                <a:gd name="connsiteY13" fmla="*/ 4275461 h 4275461"/>
                <a:gd name="connsiteX14" fmla="*/ 0 w 3619883"/>
                <a:gd name="connsiteY14" fmla="*/ 42229 h 4275461"/>
                <a:gd name="connsiteX15" fmla="*/ 42464 w 3619883"/>
                <a:gd name="connsiteY15" fmla="*/ 40518 h 4275461"/>
                <a:gd name="connsiteX16" fmla="*/ 137733 w 3619883"/>
                <a:gd name="connsiteY16" fmla="*/ 35355 h 4275461"/>
                <a:gd name="connsiteX17" fmla="*/ 270565 w 3619883"/>
                <a:gd name="connsiteY17" fmla="*/ 29759 h 4275461"/>
                <a:gd name="connsiteX18" fmla="*/ 479734 w 3619883"/>
                <a:gd name="connsiteY18" fmla="*/ 45455 h 4275461"/>
                <a:gd name="connsiteX19" fmla="*/ 524103 w 3619883"/>
                <a:gd name="connsiteY19" fmla="*/ 41625 h 4275461"/>
                <a:gd name="connsiteX20" fmla="*/ 624416 w 3619883"/>
                <a:gd name="connsiteY20" fmla="*/ 22696 h 4275461"/>
                <a:gd name="connsiteX21" fmla="*/ 657762 w 3619883"/>
                <a:gd name="connsiteY21" fmla="*/ 18351 h 4275461"/>
                <a:gd name="connsiteX22" fmla="*/ 690557 w 3619883"/>
                <a:gd name="connsiteY22" fmla="*/ 25792 h 4275461"/>
                <a:gd name="connsiteX23" fmla="*/ 745123 w 3619883"/>
                <a:gd name="connsiteY23" fmla="*/ 40157 h 4275461"/>
                <a:gd name="connsiteX24" fmla="*/ 789493 w 3619883"/>
                <a:gd name="connsiteY24" fmla="*/ 36327 h 4275461"/>
                <a:gd name="connsiteX25" fmla="*/ 854255 w 3619883"/>
                <a:gd name="connsiteY25" fmla="*/ 68887 h 4275461"/>
                <a:gd name="connsiteX26" fmla="*/ 897520 w 3619883"/>
                <a:gd name="connsiteY26" fmla="*/ 88629 h 4275461"/>
                <a:gd name="connsiteX27" fmla="*/ 940510 w 3619883"/>
                <a:gd name="connsiteY27" fmla="*/ 114265 h 4275461"/>
                <a:gd name="connsiteX28" fmla="*/ 1082712 w 3619883"/>
                <a:gd name="connsiteY28" fmla="*/ 144543 h 4275461"/>
                <a:gd name="connsiteX29" fmla="*/ 1205348 w 3619883"/>
                <a:gd name="connsiteY29" fmla="*/ 120753 h 4275461"/>
                <a:gd name="connsiteX30" fmla="*/ 1271764 w 3619883"/>
                <a:gd name="connsiteY30" fmla="*/ 117956 h 4275461"/>
                <a:gd name="connsiteX31" fmla="*/ 1315583 w 3619883"/>
                <a:gd name="connsiteY31" fmla="*/ 125912 h 4275461"/>
                <a:gd name="connsiteX32" fmla="*/ 1359125 w 3619883"/>
                <a:gd name="connsiteY32" fmla="*/ 139761 h 4275461"/>
                <a:gd name="connsiteX33" fmla="*/ 1391919 w 3619883"/>
                <a:gd name="connsiteY33" fmla="*/ 147202 h 4275461"/>
                <a:gd name="connsiteX34" fmla="*/ 1436563 w 3619883"/>
                <a:gd name="connsiteY34" fmla="*/ 137480 h 4275461"/>
                <a:gd name="connsiteX35" fmla="*/ 1471566 w 3619883"/>
                <a:gd name="connsiteY35" fmla="*/ 97777 h 4275461"/>
                <a:gd name="connsiteX36" fmla="*/ 1505739 w 3619883"/>
                <a:gd name="connsiteY36" fmla="*/ 75753 h 4275461"/>
                <a:gd name="connsiteX37" fmla="*/ 1590891 w 3619883"/>
                <a:gd name="connsiteY37" fmla="*/ 144702 h 4275461"/>
                <a:gd name="connsiteX38" fmla="*/ 1625616 w 3619883"/>
                <a:gd name="connsiteY38" fmla="*/ 110893 h 4275461"/>
                <a:gd name="connsiteX39" fmla="*/ 1658964 w 3619883"/>
                <a:gd name="connsiteY39" fmla="*/ 106547 h 4275461"/>
                <a:gd name="connsiteX40" fmla="*/ 1746598 w 3619883"/>
                <a:gd name="connsiteY40" fmla="*/ 122460 h 4275461"/>
                <a:gd name="connsiteX41" fmla="*/ 1811913 w 3619883"/>
                <a:gd name="connsiteY41" fmla="*/ 143234 h 4275461"/>
                <a:gd name="connsiteX42" fmla="*/ 1856557 w 3619883"/>
                <a:gd name="connsiteY42" fmla="*/ 133511 h 4275461"/>
                <a:gd name="connsiteX43" fmla="*/ 2066003 w 3619883"/>
                <a:gd name="connsiteY43" fmla="*/ 143313 h 4275461"/>
                <a:gd name="connsiteX44" fmla="*/ 2177615 w 3619883"/>
                <a:gd name="connsiteY44" fmla="*/ 119007 h 4275461"/>
                <a:gd name="connsiteX45" fmla="*/ 2255883 w 3619883"/>
                <a:gd name="connsiteY45" fmla="*/ 99047 h 4275461"/>
                <a:gd name="connsiteX46" fmla="*/ 2344622 w 3619883"/>
                <a:gd name="connsiteY46" fmla="*/ 91388 h 4275461"/>
                <a:gd name="connsiteX47" fmla="*/ 2455682 w 3619883"/>
                <a:gd name="connsiteY47" fmla="*/ 78869 h 4275461"/>
                <a:gd name="connsiteX48" fmla="*/ 2632609 w 3619883"/>
                <a:gd name="connsiteY48" fmla="*/ 75338 h 4275461"/>
                <a:gd name="connsiteX49" fmla="*/ 2742291 w 3619883"/>
                <a:gd name="connsiteY49" fmla="*/ 92282 h 4275461"/>
                <a:gd name="connsiteX50" fmla="*/ 2851974 w 3619883"/>
                <a:gd name="connsiteY50" fmla="*/ 109227 h 4275461"/>
                <a:gd name="connsiteX51" fmla="*/ 2907643 w 3619883"/>
                <a:gd name="connsiteY51" fmla="*/ 100020 h 4275461"/>
                <a:gd name="connsiteX52" fmla="*/ 2944022 w 3619883"/>
                <a:gd name="connsiteY52" fmla="*/ 30853 h 4275461"/>
                <a:gd name="connsiteX53" fmla="*/ 3022289 w 3619883"/>
                <a:gd name="connsiteY53" fmla="*/ 10893 h 4275461"/>
                <a:gd name="connsiteX54" fmla="*/ 3054807 w 3619883"/>
                <a:gd name="connsiteY54" fmla="*/ 24226 h 4275461"/>
                <a:gd name="connsiteX55" fmla="*/ 3141892 w 3619883"/>
                <a:gd name="connsiteY55" fmla="*/ 51925 h 4275461"/>
                <a:gd name="connsiteX56" fmla="*/ 3185711 w 3619883"/>
                <a:gd name="connsiteY56" fmla="*/ 59881 h 4275461"/>
                <a:gd name="connsiteX57" fmla="*/ 3219056 w 3619883"/>
                <a:gd name="connsiteY57" fmla="*/ 55536 h 4275461"/>
                <a:gd name="connsiteX58" fmla="*/ 3263425 w 3619883"/>
                <a:gd name="connsiteY58" fmla="*/ 51706 h 4275461"/>
                <a:gd name="connsiteX59" fmla="*/ 3296219 w 3619883"/>
                <a:gd name="connsiteY59" fmla="*/ 59147 h 4275461"/>
                <a:gd name="connsiteX60" fmla="*/ 3319094 w 3619883"/>
                <a:gd name="connsiteY60" fmla="*/ 42500 h 4275461"/>
                <a:gd name="connsiteX61" fmla="*/ 3420511 w 3619883"/>
                <a:gd name="connsiteY61" fmla="*/ 0 h 4275461"/>
                <a:gd name="connsiteX62" fmla="*/ 3453305 w 3619883"/>
                <a:gd name="connsiteY62" fmla="*/ 7440 h 4275461"/>
                <a:gd name="connsiteX63" fmla="*/ 3496571 w 3619883"/>
                <a:gd name="connsiteY63" fmla="*/ 27182 h 4275461"/>
                <a:gd name="connsiteX64" fmla="*/ 3602117 w 3619883"/>
                <a:gd name="connsiteY64" fmla="*/ 132521 h 4275461"/>
                <a:gd name="connsiteX65" fmla="*/ 3619883 w 3619883"/>
                <a:gd name="connsiteY65" fmla="*/ 140049 h 4275461"/>
                <a:gd name="connsiteX66" fmla="*/ 3619883 w 3619883"/>
                <a:gd name="connsiteY66" fmla="*/ 755612 h 4275461"/>
                <a:gd name="connsiteX0" fmla="*/ 3619883 w 3619883"/>
                <a:gd name="connsiteY0" fmla="*/ 755612 h 4275461"/>
                <a:gd name="connsiteX1" fmla="*/ 1824703 w 3619883"/>
                <a:gd name="connsiteY1" fmla="*/ 4275461 h 4275461"/>
                <a:gd name="connsiteX2" fmla="*/ 1558844 w 3619883"/>
                <a:gd name="connsiteY2" fmla="*/ 4275461 h 4275461"/>
                <a:gd name="connsiteX3" fmla="*/ 1427396 w 3619883"/>
                <a:gd name="connsiteY3" fmla="*/ 4275461 h 4275461"/>
                <a:gd name="connsiteX4" fmla="*/ 1210751 w 3619883"/>
                <a:gd name="connsiteY4" fmla="*/ 4275461 h 4275461"/>
                <a:gd name="connsiteX5" fmla="*/ 1140354 w 3619883"/>
                <a:gd name="connsiteY5" fmla="*/ 4275461 h 4275461"/>
                <a:gd name="connsiteX6" fmla="*/ 953807 w 3619883"/>
                <a:gd name="connsiteY6" fmla="*/ 4275461 h 4275461"/>
                <a:gd name="connsiteX7" fmla="*/ 829432 w 3619883"/>
                <a:gd name="connsiteY7" fmla="*/ 4275461 h 4275461"/>
                <a:gd name="connsiteX8" fmla="*/ 611484 w 3619883"/>
                <a:gd name="connsiteY8" fmla="*/ 4275461 h 4275461"/>
                <a:gd name="connsiteX9" fmla="*/ 573998 w 3619883"/>
                <a:gd name="connsiteY9" fmla="*/ 4275461 h 4275461"/>
                <a:gd name="connsiteX10" fmla="*/ 336164 w 3619883"/>
                <a:gd name="connsiteY10" fmla="*/ 4275461 h 4275461"/>
                <a:gd name="connsiteX11" fmla="*/ 189322 w 3619883"/>
                <a:gd name="connsiteY11" fmla="*/ 4275461 h 4275461"/>
                <a:gd name="connsiteX12" fmla="*/ 0 w 3619883"/>
                <a:gd name="connsiteY12" fmla="*/ 4275461 h 4275461"/>
                <a:gd name="connsiteX13" fmla="*/ 0 w 3619883"/>
                <a:gd name="connsiteY13" fmla="*/ 42229 h 4275461"/>
                <a:gd name="connsiteX14" fmla="*/ 42464 w 3619883"/>
                <a:gd name="connsiteY14" fmla="*/ 40518 h 4275461"/>
                <a:gd name="connsiteX15" fmla="*/ 137733 w 3619883"/>
                <a:gd name="connsiteY15" fmla="*/ 35355 h 4275461"/>
                <a:gd name="connsiteX16" fmla="*/ 270565 w 3619883"/>
                <a:gd name="connsiteY16" fmla="*/ 29759 h 4275461"/>
                <a:gd name="connsiteX17" fmla="*/ 479734 w 3619883"/>
                <a:gd name="connsiteY17" fmla="*/ 45455 h 4275461"/>
                <a:gd name="connsiteX18" fmla="*/ 524103 w 3619883"/>
                <a:gd name="connsiteY18" fmla="*/ 41625 h 4275461"/>
                <a:gd name="connsiteX19" fmla="*/ 624416 w 3619883"/>
                <a:gd name="connsiteY19" fmla="*/ 22696 h 4275461"/>
                <a:gd name="connsiteX20" fmla="*/ 657762 w 3619883"/>
                <a:gd name="connsiteY20" fmla="*/ 18351 h 4275461"/>
                <a:gd name="connsiteX21" fmla="*/ 690557 w 3619883"/>
                <a:gd name="connsiteY21" fmla="*/ 25792 h 4275461"/>
                <a:gd name="connsiteX22" fmla="*/ 745123 w 3619883"/>
                <a:gd name="connsiteY22" fmla="*/ 40157 h 4275461"/>
                <a:gd name="connsiteX23" fmla="*/ 789493 w 3619883"/>
                <a:gd name="connsiteY23" fmla="*/ 36327 h 4275461"/>
                <a:gd name="connsiteX24" fmla="*/ 854255 w 3619883"/>
                <a:gd name="connsiteY24" fmla="*/ 68887 h 4275461"/>
                <a:gd name="connsiteX25" fmla="*/ 897520 w 3619883"/>
                <a:gd name="connsiteY25" fmla="*/ 88629 h 4275461"/>
                <a:gd name="connsiteX26" fmla="*/ 940510 w 3619883"/>
                <a:gd name="connsiteY26" fmla="*/ 114265 h 4275461"/>
                <a:gd name="connsiteX27" fmla="*/ 1082712 w 3619883"/>
                <a:gd name="connsiteY27" fmla="*/ 144543 h 4275461"/>
                <a:gd name="connsiteX28" fmla="*/ 1205348 w 3619883"/>
                <a:gd name="connsiteY28" fmla="*/ 120753 h 4275461"/>
                <a:gd name="connsiteX29" fmla="*/ 1271764 w 3619883"/>
                <a:gd name="connsiteY29" fmla="*/ 117956 h 4275461"/>
                <a:gd name="connsiteX30" fmla="*/ 1315583 w 3619883"/>
                <a:gd name="connsiteY30" fmla="*/ 125912 h 4275461"/>
                <a:gd name="connsiteX31" fmla="*/ 1359125 w 3619883"/>
                <a:gd name="connsiteY31" fmla="*/ 139761 h 4275461"/>
                <a:gd name="connsiteX32" fmla="*/ 1391919 w 3619883"/>
                <a:gd name="connsiteY32" fmla="*/ 147202 h 4275461"/>
                <a:gd name="connsiteX33" fmla="*/ 1436563 w 3619883"/>
                <a:gd name="connsiteY33" fmla="*/ 137480 h 4275461"/>
                <a:gd name="connsiteX34" fmla="*/ 1471566 w 3619883"/>
                <a:gd name="connsiteY34" fmla="*/ 97777 h 4275461"/>
                <a:gd name="connsiteX35" fmla="*/ 1505739 w 3619883"/>
                <a:gd name="connsiteY35" fmla="*/ 75753 h 4275461"/>
                <a:gd name="connsiteX36" fmla="*/ 1590891 w 3619883"/>
                <a:gd name="connsiteY36" fmla="*/ 144702 h 4275461"/>
                <a:gd name="connsiteX37" fmla="*/ 1625616 w 3619883"/>
                <a:gd name="connsiteY37" fmla="*/ 110893 h 4275461"/>
                <a:gd name="connsiteX38" fmla="*/ 1658964 w 3619883"/>
                <a:gd name="connsiteY38" fmla="*/ 106547 h 4275461"/>
                <a:gd name="connsiteX39" fmla="*/ 1746598 w 3619883"/>
                <a:gd name="connsiteY39" fmla="*/ 122460 h 4275461"/>
                <a:gd name="connsiteX40" fmla="*/ 1811913 w 3619883"/>
                <a:gd name="connsiteY40" fmla="*/ 143234 h 4275461"/>
                <a:gd name="connsiteX41" fmla="*/ 1856557 w 3619883"/>
                <a:gd name="connsiteY41" fmla="*/ 133511 h 4275461"/>
                <a:gd name="connsiteX42" fmla="*/ 2066003 w 3619883"/>
                <a:gd name="connsiteY42" fmla="*/ 143313 h 4275461"/>
                <a:gd name="connsiteX43" fmla="*/ 2177615 w 3619883"/>
                <a:gd name="connsiteY43" fmla="*/ 119007 h 4275461"/>
                <a:gd name="connsiteX44" fmla="*/ 2255883 w 3619883"/>
                <a:gd name="connsiteY44" fmla="*/ 99047 h 4275461"/>
                <a:gd name="connsiteX45" fmla="*/ 2344622 w 3619883"/>
                <a:gd name="connsiteY45" fmla="*/ 91388 h 4275461"/>
                <a:gd name="connsiteX46" fmla="*/ 2455682 w 3619883"/>
                <a:gd name="connsiteY46" fmla="*/ 78869 h 4275461"/>
                <a:gd name="connsiteX47" fmla="*/ 2632609 w 3619883"/>
                <a:gd name="connsiteY47" fmla="*/ 75338 h 4275461"/>
                <a:gd name="connsiteX48" fmla="*/ 2742291 w 3619883"/>
                <a:gd name="connsiteY48" fmla="*/ 92282 h 4275461"/>
                <a:gd name="connsiteX49" fmla="*/ 2851974 w 3619883"/>
                <a:gd name="connsiteY49" fmla="*/ 109227 h 4275461"/>
                <a:gd name="connsiteX50" fmla="*/ 2907643 w 3619883"/>
                <a:gd name="connsiteY50" fmla="*/ 100020 h 4275461"/>
                <a:gd name="connsiteX51" fmla="*/ 2944022 w 3619883"/>
                <a:gd name="connsiteY51" fmla="*/ 30853 h 4275461"/>
                <a:gd name="connsiteX52" fmla="*/ 3022289 w 3619883"/>
                <a:gd name="connsiteY52" fmla="*/ 10893 h 4275461"/>
                <a:gd name="connsiteX53" fmla="*/ 3054807 w 3619883"/>
                <a:gd name="connsiteY53" fmla="*/ 24226 h 4275461"/>
                <a:gd name="connsiteX54" fmla="*/ 3141892 w 3619883"/>
                <a:gd name="connsiteY54" fmla="*/ 51925 h 4275461"/>
                <a:gd name="connsiteX55" fmla="*/ 3185711 w 3619883"/>
                <a:gd name="connsiteY55" fmla="*/ 59881 h 4275461"/>
                <a:gd name="connsiteX56" fmla="*/ 3219056 w 3619883"/>
                <a:gd name="connsiteY56" fmla="*/ 55536 h 4275461"/>
                <a:gd name="connsiteX57" fmla="*/ 3263425 w 3619883"/>
                <a:gd name="connsiteY57" fmla="*/ 51706 h 4275461"/>
                <a:gd name="connsiteX58" fmla="*/ 3296219 w 3619883"/>
                <a:gd name="connsiteY58" fmla="*/ 59147 h 4275461"/>
                <a:gd name="connsiteX59" fmla="*/ 3319094 w 3619883"/>
                <a:gd name="connsiteY59" fmla="*/ 42500 h 4275461"/>
                <a:gd name="connsiteX60" fmla="*/ 3420511 w 3619883"/>
                <a:gd name="connsiteY60" fmla="*/ 0 h 4275461"/>
                <a:gd name="connsiteX61" fmla="*/ 3453305 w 3619883"/>
                <a:gd name="connsiteY61" fmla="*/ 7440 h 4275461"/>
                <a:gd name="connsiteX62" fmla="*/ 3496571 w 3619883"/>
                <a:gd name="connsiteY62" fmla="*/ 27182 h 4275461"/>
                <a:gd name="connsiteX63" fmla="*/ 3602117 w 3619883"/>
                <a:gd name="connsiteY63" fmla="*/ 132521 h 4275461"/>
                <a:gd name="connsiteX64" fmla="*/ 3619883 w 3619883"/>
                <a:gd name="connsiteY64" fmla="*/ 140049 h 4275461"/>
                <a:gd name="connsiteX65" fmla="*/ 3619883 w 3619883"/>
                <a:gd name="connsiteY65" fmla="*/ 755612 h 4275461"/>
                <a:gd name="connsiteX0" fmla="*/ 3619883 w 3619883"/>
                <a:gd name="connsiteY0" fmla="*/ 755612 h 4275461"/>
                <a:gd name="connsiteX1" fmla="*/ 1558844 w 3619883"/>
                <a:gd name="connsiteY1" fmla="*/ 4275461 h 4275461"/>
                <a:gd name="connsiteX2" fmla="*/ 1427396 w 3619883"/>
                <a:gd name="connsiteY2" fmla="*/ 4275461 h 4275461"/>
                <a:gd name="connsiteX3" fmla="*/ 1210751 w 3619883"/>
                <a:gd name="connsiteY3" fmla="*/ 4275461 h 4275461"/>
                <a:gd name="connsiteX4" fmla="*/ 1140354 w 3619883"/>
                <a:gd name="connsiteY4" fmla="*/ 4275461 h 4275461"/>
                <a:gd name="connsiteX5" fmla="*/ 953807 w 3619883"/>
                <a:gd name="connsiteY5" fmla="*/ 4275461 h 4275461"/>
                <a:gd name="connsiteX6" fmla="*/ 829432 w 3619883"/>
                <a:gd name="connsiteY6" fmla="*/ 4275461 h 4275461"/>
                <a:gd name="connsiteX7" fmla="*/ 611484 w 3619883"/>
                <a:gd name="connsiteY7" fmla="*/ 4275461 h 4275461"/>
                <a:gd name="connsiteX8" fmla="*/ 573998 w 3619883"/>
                <a:gd name="connsiteY8" fmla="*/ 4275461 h 4275461"/>
                <a:gd name="connsiteX9" fmla="*/ 336164 w 3619883"/>
                <a:gd name="connsiteY9" fmla="*/ 4275461 h 4275461"/>
                <a:gd name="connsiteX10" fmla="*/ 189322 w 3619883"/>
                <a:gd name="connsiteY10" fmla="*/ 4275461 h 4275461"/>
                <a:gd name="connsiteX11" fmla="*/ 0 w 3619883"/>
                <a:gd name="connsiteY11" fmla="*/ 4275461 h 4275461"/>
                <a:gd name="connsiteX12" fmla="*/ 0 w 3619883"/>
                <a:gd name="connsiteY12" fmla="*/ 42229 h 4275461"/>
                <a:gd name="connsiteX13" fmla="*/ 42464 w 3619883"/>
                <a:gd name="connsiteY13" fmla="*/ 40518 h 4275461"/>
                <a:gd name="connsiteX14" fmla="*/ 137733 w 3619883"/>
                <a:gd name="connsiteY14" fmla="*/ 35355 h 4275461"/>
                <a:gd name="connsiteX15" fmla="*/ 270565 w 3619883"/>
                <a:gd name="connsiteY15" fmla="*/ 29759 h 4275461"/>
                <a:gd name="connsiteX16" fmla="*/ 479734 w 3619883"/>
                <a:gd name="connsiteY16" fmla="*/ 45455 h 4275461"/>
                <a:gd name="connsiteX17" fmla="*/ 524103 w 3619883"/>
                <a:gd name="connsiteY17" fmla="*/ 41625 h 4275461"/>
                <a:gd name="connsiteX18" fmla="*/ 624416 w 3619883"/>
                <a:gd name="connsiteY18" fmla="*/ 22696 h 4275461"/>
                <a:gd name="connsiteX19" fmla="*/ 657762 w 3619883"/>
                <a:gd name="connsiteY19" fmla="*/ 18351 h 4275461"/>
                <a:gd name="connsiteX20" fmla="*/ 690557 w 3619883"/>
                <a:gd name="connsiteY20" fmla="*/ 25792 h 4275461"/>
                <a:gd name="connsiteX21" fmla="*/ 745123 w 3619883"/>
                <a:gd name="connsiteY21" fmla="*/ 40157 h 4275461"/>
                <a:gd name="connsiteX22" fmla="*/ 789493 w 3619883"/>
                <a:gd name="connsiteY22" fmla="*/ 36327 h 4275461"/>
                <a:gd name="connsiteX23" fmla="*/ 854255 w 3619883"/>
                <a:gd name="connsiteY23" fmla="*/ 68887 h 4275461"/>
                <a:gd name="connsiteX24" fmla="*/ 897520 w 3619883"/>
                <a:gd name="connsiteY24" fmla="*/ 88629 h 4275461"/>
                <a:gd name="connsiteX25" fmla="*/ 940510 w 3619883"/>
                <a:gd name="connsiteY25" fmla="*/ 114265 h 4275461"/>
                <a:gd name="connsiteX26" fmla="*/ 1082712 w 3619883"/>
                <a:gd name="connsiteY26" fmla="*/ 144543 h 4275461"/>
                <a:gd name="connsiteX27" fmla="*/ 1205348 w 3619883"/>
                <a:gd name="connsiteY27" fmla="*/ 120753 h 4275461"/>
                <a:gd name="connsiteX28" fmla="*/ 1271764 w 3619883"/>
                <a:gd name="connsiteY28" fmla="*/ 117956 h 4275461"/>
                <a:gd name="connsiteX29" fmla="*/ 1315583 w 3619883"/>
                <a:gd name="connsiteY29" fmla="*/ 125912 h 4275461"/>
                <a:gd name="connsiteX30" fmla="*/ 1359125 w 3619883"/>
                <a:gd name="connsiteY30" fmla="*/ 139761 h 4275461"/>
                <a:gd name="connsiteX31" fmla="*/ 1391919 w 3619883"/>
                <a:gd name="connsiteY31" fmla="*/ 147202 h 4275461"/>
                <a:gd name="connsiteX32" fmla="*/ 1436563 w 3619883"/>
                <a:gd name="connsiteY32" fmla="*/ 137480 h 4275461"/>
                <a:gd name="connsiteX33" fmla="*/ 1471566 w 3619883"/>
                <a:gd name="connsiteY33" fmla="*/ 97777 h 4275461"/>
                <a:gd name="connsiteX34" fmla="*/ 1505739 w 3619883"/>
                <a:gd name="connsiteY34" fmla="*/ 75753 h 4275461"/>
                <a:gd name="connsiteX35" fmla="*/ 1590891 w 3619883"/>
                <a:gd name="connsiteY35" fmla="*/ 144702 h 4275461"/>
                <a:gd name="connsiteX36" fmla="*/ 1625616 w 3619883"/>
                <a:gd name="connsiteY36" fmla="*/ 110893 h 4275461"/>
                <a:gd name="connsiteX37" fmla="*/ 1658964 w 3619883"/>
                <a:gd name="connsiteY37" fmla="*/ 106547 h 4275461"/>
                <a:gd name="connsiteX38" fmla="*/ 1746598 w 3619883"/>
                <a:gd name="connsiteY38" fmla="*/ 122460 h 4275461"/>
                <a:gd name="connsiteX39" fmla="*/ 1811913 w 3619883"/>
                <a:gd name="connsiteY39" fmla="*/ 143234 h 4275461"/>
                <a:gd name="connsiteX40" fmla="*/ 1856557 w 3619883"/>
                <a:gd name="connsiteY40" fmla="*/ 133511 h 4275461"/>
                <a:gd name="connsiteX41" fmla="*/ 2066003 w 3619883"/>
                <a:gd name="connsiteY41" fmla="*/ 143313 h 4275461"/>
                <a:gd name="connsiteX42" fmla="*/ 2177615 w 3619883"/>
                <a:gd name="connsiteY42" fmla="*/ 119007 h 4275461"/>
                <a:gd name="connsiteX43" fmla="*/ 2255883 w 3619883"/>
                <a:gd name="connsiteY43" fmla="*/ 99047 h 4275461"/>
                <a:gd name="connsiteX44" fmla="*/ 2344622 w 3619883"/>
                <a:gd name="connsiteY44" fmla="*/ 91388 h 4275461"/>
                <a:gd name="connsiteX45" fmla="*/ 2455682 w 3619883"/>
                <a:gd name="connsiteY45" fmla="*/ 78869 h 4275461"/>
                <a:gd name="connsiteX46" fmla="*/ 2632609 w 3619883"/>
                <a:gd name="connsiteY46" fmla="*/ 75338 h 4275461"/>
                <a:gd name="connsiteX47" fmla="*/ 2742291 w 3619883"/>
                <a:gd name="connsiteY47" fmla="*/ 92282 h 4275461"/>
                <a:gd name="connsiteX48" fmla="*/ 2851974 w 3619883"/>
                <a:gd name="connsiteY48" fmla="*/ 109227 h 4275461"/>
                <a:gd name="connsiteX49" fmla="*/ 2907643 w 3619883"/>
                <a:gd name="connsiteY49" fmla="*/ 100020 h 4275461"/>
                <a:gd name="connsiteX50" fmla="*/ 2944022 w 3619883"/>
                <a:gd name="connsiteY50" fmla="*/ 30853 h 4275461"/>
                <a:gd name="connsiteX51" fmla="*/ 3022289 w 3619883"/>
                <a:gd name="connsiteY51" fmla="*/ 10893 h 4275461"/>
                <a:gd name="connsiteX52" fmla="*/ 3054807 w 3619883"/>
                <a:gd name="connsiteY52" fmla="*/ 24226 h 4275461"/>
                <a:gd name="connsiteX53" fmla="*/ 3141892 w 3619883"/>
                <a:gd name="connsiteY53" fmla="*/ 51925 h 4275461"/>
                <a:gd name="connsiteX54" fmla="*/ 3185711 w 3619883"/>
                <a:gd name="connsiteY54" fmla="*/ 59881 h 4275461"/>
                <a:gd name="connsiteX55" fmla="*/ 3219056 w 3619883"/>
                <a:gd name="connsiteY55" fmla="*/ 55536 h 4275461"/>
                <a:gd name="connsiteX56" fmla="*/ 3263425 w 3619883"/>
                <a:gd name="connsiteY56" fmla="*/ 51706 h 4275461"/>
                <a:gd name="connsiteX57" fmla="*/ 3296219 w 3619883"/>
                <a:gd name="connsiteY57" fmla="*/ 59147 h 4275461"/>
                <a:gd name="connsiteX58" fmla="*/ 3319094 w 3619883"/>
                <a:gd name="connsiteY58" fmla="*/ 42500 h 4275461"/>
                <a:gd name="connsiteX59" fmla="*/ 3420511 w 3619883"/>
                <a:gd name="connsiteY59" fmla="*/ 0 h 4275461"/>
                <a:gd name="connsiteX60" fmla="*/ 3453305 w 3619883"/>
                <a:gd name="connsiteY60" fmla="*/ 7440 h 4275461"/>
                <a:gd name="connsiteX61" fmla="*/ 3496571 w 3619883"/>
                <a:gd name="connsiteY61" fmla="*/ 27182 h 4275461"/>
                <a:gd name="connsiteX62" fmla="*/ 3602117 w 3619883"/>
                <a:gd name="connsiteY62" fmla="*/ 132521 h 4275461"/>
                <a:gd name="connsiteX63" fmla="*/ 3619883 w 3619883"/>
                <a:gd name="connsiteY63" fmla="*/ 140049 h 4275461"/>
                <a:gd name="connsiteX64" fmla="*/ 3619883 w 3619883"/>
                <a:gd name="connsiteY64" fmla="*/ 755612 h 4275461"/>
                <a:gd name="connsiteX0" fmla="*/ 3619883 w 3619883"/>
                <a:gd name="connsiteY0" fmla="*/ 755612 h 4275461"/>
                <a:gd name="connsiteX1" fmla="*/ 1427396 w 3619883"/>
                <a:gd name="connsiteY1" fmla="*/ 4275461 h 4275461"/>
                <a:gd name="connsiteX2" fmla="*/ 1210751 w 3619883"/>
                <a:gd name="connsiteY2" fmla="*/ 4275461 h 4275461"/>
                <a:gd name="connsiteX3" fmla="*/ 1140354 w 3619883"/>
                <a:gd name="connsiteY3" fmla="*/ 4275461 h 4275461"/>
                <a:gd name="connsiteX4" fmla="*/ 953807 w 3619883"/>
                <a:gd name="connsiteY4" fmla="*/ 4275461 h 4275461"/>
                <a:gd name="connsiteX5" fmla="*/ 829432 w 3619883"/>
                <a:gd name="connsiteY5" fmla="*/ 4275461 h 4275461"/>
                <a:gd name="connsiteX6" fmla="*/ 611484 w 3619883"/>
                <a:gd name="connsiteY6" fmla="*/ 4275461 h 4275461"/>
                <a:gd name="connsiteX7" fmla="*/ 573998 w 3619883"/>
                <a:gd name="connsiteY7" fmla="*/ 4275461 h 4275461"/>
                <a:gd name="connsiteX8" fmla="*/ 336164 w 3619883"/>
                <a:gd name="connsiteY8" fmla="*/ 4275461 h 4275461"/>
                <a:gd name="connsiteX9" fmla="*/ 189322 w 3619883"/>
                <a:gd name="connsiteY9" fmla="*/ 4275461 h 4275461"/>
                <a:gd name="connsiteX10" fmla="*/ 0 w 3619883"/>
                <a:gd name="connsiteY10" fmla="*/ 4275461 h 4275461"/>
                <a:gd name="connsiteX11" fmla="*/ 0 w 3619883"/>
                <a:gd name="connsiteY11" fmla="*/ 42229 h 4275461"/>
                <a:gd name="connsiteX12" fmla="*/ 42464 w 3619883"/>
                <a:gd name="connsiteY12" fmla="*/ 40518 h 4275461"/>
                <a:gd name="connsiteX13" fmla="*/ 137733 w 3619883"/>
                <a:gd name="connsiteY13" fmla="*/ 35355 h 4275461"/>
                <a:gd name="connsiteX14" fmla="*/ 270565 w 3619883"/>
                <a:gd name="connsiteY14" fmla="*/ 29759 h 4275461"/>
                <a:gd name="connsiteX15" fmla="*/ 479734 w 3619883"/>
                <a:gd name="connsiteY15" fmla="*/ 45455 h 4275461"/>
                <a:gd name="connsiteX16" fmla="*/ 524103 w 3619883"/>
                <a:gd name="connsiteY16" fmla="*/ 41625 h 4275461"/>
                <a:gd name="connsiteX17" fmla="*/ 624416 w 3619883"/>
                <a:gd name="connsiteY17" fmla="*/ 22696 h 4275461"/>
                <a:gd name="connsiteX18" fmla="*/ 657762 w 3619883"/>
                <a:gd name="connsiteY18" fmla="*/ 18351 h 4275461"/>
                <a:gd name="connsiteX19" fmla="*/ 690557 w 3619883"/>
                <a:gd name="connsiteY19" fmla="*/ 25792 h 4275461"/>
                <a:gd name="connsiteX20" fmla="*/ 745123 w 3619883"/>
                <a:gd name="connsiteY20" fmla="*/ 40157 h 4275461"/>
                <a:gd name="connsiteX21" fmla="*/ 789493 w 3619883"/>
                <a:gd name="connsiteY21" fmla="*/ 36327 h 4275461"/>
                <a:gd name="connsiteX22" fmla="*/ 854255 w 3619883"/>
                <a:gd name="connsiteY22" fmla="*/ 68887 h 4275461"/>
                <a:gd name="connsiteX23" fmla="*/ 897520 w 3619883"/>
                <a:gd name="connsiteY23" fmla="*/ 88629 h 4275461"/>
                <a:gd name="connsiteX24" fmla="*/ 940510 w 3619883"/>
                <a:gd name="connsiteY24" fmla="*/ 114265 h 4275461"/>
                <a:gd name="connsiteX25" fmla="*/ 1082712 w 3619883"/>
                <a:gd name="connsiteY25" fmla="*/ 144543 h 4275461"/>
                <a:gd name="connsiteX26" fmla="*/ 1205348 w 3619883"/>
                <a:gd name="connsiteY26" fmla="*/ 120753 h 4275461"/>
                <a:gd name="connsiteX27" fmla="*/ 1271764 w 3619883"/>
                <a:gd name="connsiteY27" fmla="*/ 117956 h 4275461"/>
                <a:gd name="connsiteX28" fmla="*/ 1315583 w 3619883"/>
                <a:gd name="connsiteY28" fmla="*/ 125912 h 4275461"/>
                <a:gd name="connsiteX29" fmla="*/ 1359125 w 3619883"/>
                <a:gd name="connsiteY29" fmla="*/ 139761 h 4275461"/>
                <a:gd name="connsiteX30" fmla="*/ 1391919 w 3619883"/>
                <a:gd name="connsiteY30" fmla="*/ 147202 h 4275461"/>
                <a:gd name="connsiteX31" fmla="*/ 1436563 w 3619883"/>
                <a:gd name="connsiteY31" fmla="*/ 137480 h 4275461"/>
                <a:gd name="connsiteX32" fmla="*/ 1471566 w 3619883"/>
                <a:gd name="connsiteY32" fmla="*/ 97777 h 4275461"/>
                <a:gd name="connsiteX33" fmla="*/ 1505739 w 3619883"/>
                <a:gd name="connsiteY33" fmla="*/ 75753 h 4275461"/>
                <a:gd name="connsiteX34" fmla="*/ 1590891 w 3619883"/>
                <a:gd name="connsiteY34" fmla="*/ 144702 h 4275461"/>
                <a:gd name="connsiteX35" fmla="*/ 1625616 w 3619883"/>
                <a:gd name="connsiteY35" fmla="*/ 110893 h 4275461"/>
                <a:gd name="connsiteX36" fmla="*/ 1658964 w 3619883"/>
                <a:gd name="connsiteY36" fmla="*/ 106547 h 4275461"/>
                <a:gd name="connsiteX37" fmla="*/ 1746598 w 3619883"/>
                <a:gd name="connsiteY37" fmla="*/ 122460 h 4275461"/>
                <a:gd name="connsiteX38" fmla="*/ 1811913 w 3619883"/>
                <a:gd name="connsiteY38" fmla="*/ 143234 h 4275461"/>
                <a:gd name="connsiteX39" fmla="*/ 1856557 w 3619883"/>
                <a:gd name="connsiteY39" fmla="*/ 133511 h 4275461"/>
                <a:gd name="connsiteX40" fmla="*/ 2066003 w 3619883"/>
                <a:gd name="connsiteY40" fmla="*/ 143313 h 4275461"/>
                <a:gd name="connsiteX41" fmla="*/ 2177615 w 3619883"/>
                <a:gd name="connsiteY41" fmla="*/ 119007 h 4275461"/>
                <a:gd name="connsiteX42" fmla="*/ 2255883 w 3619883"/>
                <a:gd name="connsiteY42" fmla="*/ 99047 h 4275461"/>
                <a:gd name="connsiteX43" fmla="*/ 2344622 w 3619883"/>
                <a:gd name="connsiteY43" fmla="*/ 91388 h 4275461"/>
                <a:gd name="connsiteX44" fmla="*/ 2455682 w 3619883"/>
                <a:gd name="connsiteY44" fmla="*/ 78869 h 4275461"/>
                <a:gd name="connsiteX45" fmla="*/ 2632609 w 3619883"/>
                <a:gd name="connsiteY45" fmla="*/ 75338 h 4275461"/>
                <a:gd name="connsiteX46" fmla="*/ 2742291 w 3619883"/>
                <a:gd name="connsiteY46" fmla="*/ 92282 h 4275461"/>
                <a:gd name="connsiteX47" fmla="*/ 2851974 w 3619883"/>
                <a:gd name="connsiteY47" fmla="*/ 109227 h 4275461"/>
                <a:gd name="connsiteX48" fmla="*/ 2907643 w 3619883"/>
                <a:gd name="connsiteY48" fmla="*/ 100020 h 4275461"/>
                <a:gd name="connsiteX49" fmla="*/ 2944022 w 3619883"/>
                <a:gd name="connsiteY49" fmla="*/ 30853 h 4275461"/>
                <a:gd name="connsiteX50" fmla="*/ 3022289 w 3619883"/>
                <a:gd name="connsiteY50" fmla="*/ 10893 h 4275461"/>
                <a:gd name="connsiteX51" fmla="*/ 3054807 w 3619883"/>
                <a:gd name="connsiteY51" fmla="*/ 24226 h 4275461"/>
                <a:gd name="connsiteX52" fmla="*/ 3141892 w 3619883"/>
                <a:gd name="connsiteY52" fmla="*/ 51925 h 4275461"/>
                <a:gd name="connsiteX53" fmla="*/ 3185711 w 3619883"/>
                <a:gd name="connsiteY53" fmla="*/ 59881 h 4275461"/>
                <a:gd name="connsiteX54" fmla="*/ 3219056 w 3619883"/>
                <a:gd name="connsiteY54" fmla="*/ 55536 h 4275461"/>
                <a:gd name="connsiteX55" fmla="*/ 3263425 w 3619883"/>
                <a:gd name="connsiteY55" fmla="*/ 51706 h 4275461"/>
                <a:gd name="connsiteX56" fmla="*/ 3296219 w 3619883"/>
                <a:gd name="connsiteY56" fmla="*/ 59147 h 4275461"/>
                <a:gd name="connsiteX57" fmla="*/ 3319094 w 3619883"/>
                <a:gd name="connsiteY57" fmla="*/ 42500 h 4275461"/>
                <a:gd name="connsiteX58" fmla="*/ 3420511 w 3619883"/>
                <a:gd name="connsiteY58" fmla="*/ 0 h 4275461"/>
                <a:gd name="connsiteX59" fmla="*/ 3453305 w 3619883"/>
                <a:gd name="connsiteY59" fmla="*/ 7440 h 4275461"/>
                <a:gd name="connsiteX60" fmla="*/ 3496571 w 3619883"/>
                <a:gd name="connsiteY60" fmla="*/ 27182 h 4275461"/>
                <a:gd name="connsiteX61" fmla="*/ 3602117 w 3619883"/>
                <a:gd name="connsiteY61" fmla="*/ 132521 h 4275461"/>
                <a:gd name="connsiteX62" fmla="*/ 3619883 w 3619883"/>
                <a:gd name="connsiteY62" fmla="*/ 140049 h 4275461"/>
                <a:gd name="connsiteX63" fmla="*/ 3619883 w 3619883"/>
                <a:gd name="connsiteY63" fmla="*/ 755612 h 4275461"/>
                <a:gd name="connsiteX0" fmla="*/ 3619883 w 3619883"/>
                <a:gd name="connsiteY0" fmla="*/ 755612 h 4275461"/>
                <a:gd name="connsiteX1" fmla="*/ 1210751 w 3619883"/>
                <a:gd name="connsiteY1" fmla="*/ 4275461 h 4275461"/>
                <a:gd name="connsiteX2" fmla="*/ 1140354 w 3619883"/>
                <a:gd name="connsiteY2" fmla="*/ 4275461 h 4275461"/>
                <a:gd name="connsiteX3" fmla="*/ 953807 w 3619883"/>
                <a:gd name="connsiteY3" fmla="*/ 4275461 h 4275461"/>
                <a:gd name="connsiteX4" fmla="*/ 829432 w 3619883"/>
                <a:gd name="connsiteY4" fmla="*/ 4275461 h 4275461"/>
                <a:gd name="connsiteX5" fmla="*/ 611484 w 3619883"/>
                <a:gd name="connsiteY5" fmla="*/ 4275461 h 4275461"/>
                <a:gd name="connsiteX6" fmla="*/ 573998 w 3619883"/>
                <a:gd name="connsiteY6" fmla="*/ 4275461 h 4275461"/>
                <a:gd name="connsiteX7" fmla="*/ 336164 w 3619883"/>
                <a:gd name="connsiteY7" fmla="*/ 4275461 h 4275461"/>
                <a:gd name="connsiteX8" fmla="*/ 189322 w 3619883"/>
                <a:gd name="connsiteY8" fmla="*/ 4275461 h 4275461"/>
                <a:gd name="connsiteX9" fmla="*/ 0 w 3619883"/>
                <a:gd name="connsiteY9" fmla="*/ 4275461 h 4275461"/>
                <a:gd name="connsiteX10" fmla="*/ 0 w 3619883"/>
                <a:gd name="connsiteY10" fmla="*/ 42229 h 4275461"/>
                <a:gd name="connsiteX11" fmla="*/ 42464 w 3619883"/>
                <a:gd name="connsiteY11" fmla="*/ 40518 h 4275461"/>
                <a:gd name="connsiteX12" fmla="*/ 137733 w 3619883"/>
                <a:gd name="connsiteY12" fmla="*/ 35355 h 4275461"/>
                <a:gd name="connsiteX13" fmla="*/ 270565 w 3619883"/>
                <a:gd name="connsiteY13" fmla="*/ 29759 h 4275461"/>
                <a:gd name="connsiteX14" fmla="*/ 479734 w 3619883"/>
                <a:gd name="connsiteY14" fmla="*/ 45455 h 4275461"/>
                <a:gd name="connsiteX15" fmla="*/ 524103 w 3619883"/>
                <a:gd name="connsiteY15" fmla="*/ 41625 h 4275461"/>
                <a:gd name="connsiteX16" fmla="*/ 624416 w 3619883"/>
                <a:gd name="connsiteY16" fmla="*/ 22696 h 4275461"/>
                <a:gd name="connsiteX17" fmla="*/ 657762 w 3619883"/>
                <a:gd name="connsiteY17" fmla="*/ 18351 h 4275461"/>
                <a:gd name="connsiteX18" fmla="*/ 690557 w 3619883"/>
                <a:gd name="connsiteY18" fmla="*/ 25792 h 4275461"/>
                <a:gd name="connsiteX19" fmla="*/ 745123 w 3619883"/>
                <a:gd name="connsiteY19" fmla="*/ 40157 h 4275461"/>
                <a:gd name="connsiteX20" fmla="*/ 789493 w 3619883"/>
                <a:gd name="connsiteY20" fmla="*/ 36327 h 4275461"/>
                <a:gd name="connsiteX21" fmla="*/ 854255 w 3619883"/>
                <a:gd name="connsiteY21" fmla="*/ 68887 h 4275461"/>
                <a:gd name="connsiteX22" fmla="*/ 897520 w 3619883"/>
                <a:gd name="connsiteY22" fmla="*/ 88629 h 4275461"/>
                <a:gd name="connsiteX23" fmla="*/ 940510 w 3619883"/>
                <a:gd name="connsiteY23" fmla="*/ 114265 h 4275461"/>
                <a:gd name="connsiteX24" fmla="*/ 1082712 w 3619883"/>
                <a:gd name="connsiteY24" fmla="*/ 144543 h 4275461"/>
                <a:gd name="connsiteX25" fmla="*/ 1205348 w 3619883"/>
                <a:gd name="connsiteY25" fmla="*/ 120753 h 4275461"/>
                <a:gd name="connsiteX26" fmla="*/ 1271764 w 3619883"/>
                <a:gd name="connsiteY26" fmla="*/ 117956 h 4275461"/>
                <a:gd name="connsiteX27" fmla="*/ 1315583 w 3619883"/>
                <a:gd name="connsiteY27" fmla="*/ 125912 h 4275461"/>
                <a:gd name="connsiteX28" fmla="*/ 1359125 w 3619883"/>
                <a:gd name="connsiteY28" fmla="*/ 139761 h 4275461"/>
                <a:gd name="connsiteX29" fmla="*/ 1391919 w 3619883"/>
                <a:gd name="connsiteY29" fmla="*/ 147202 h 4275461"/>
                <a:gd name="connsiteX30" fmla="*/ 1436563 w 3619883"/>
                <a:gd name="connsiteY30" fmla="*/ 137480 h 4275461"/>
                <a:gd name="connsiteX31" fmla="*/ 1471566 w 3619883"/>
                <a:gd name="connsiteY31" fmla="*/ 97777 h 4275461"/>
                <a:gd name="connsiteX32" fmla="*/ 1505739 w 3619883"/>
                <a:gd name="connsiteY32" fmla="*/ 75753 h 4275461"/>
                <a:gd name="connsiteX33" fmla="*/ 1590891 w 3619883"/>
                <a:gd name="connsiteY33" fmla="*/ 144702 h 4275461"/>
                <a:gd name="connsiteX34" fmla="*/ 1625616 w 3619883"/>
                <a:gd name="connsiteY34" fmla="*/ 110893 h 4275461"/>
                <a:gd name="connsiteX35" fmla="*/ 1658964 w 3619883"/>
                <a:gd name="connsiteY35" fmla="*/ 106547 h 4275461"/>
                <a:gd name="connsiteX36" fmla="*/ 1746598 w 3619883"/>
                <a:gd name="connsiteY36" fmla="*/ 122460 h 4275461"/>
                <a:gd name="connsiteX37" fmla="*/ 1811913 w 3619883"/>
                <a:gd name="connsiteY37" fmla="*/ 143234 h 4275461"/>
                <a:gd name="connsiteX38" fmla="*/ 1856557 w 3619883"/>
                <a:gd name="connsiteY38" fmla="*/ 133511 h 4275461"/>
                <a:gd name="connsiteX39" fmla="*/ 2066003 w 3619883"/>
                <a:gd name="connsiteY39" fmla="*/ 143313 h 4275461"/>
                <a:gd name="connsiteX40" fmla="*/ 2177615 w 3619883"/>
                <a:gd name="connsiteY40" fmla="*/ 119007 h 4275461"/>
                <a:gd name="connsiteX41" fmla="*/ 2255883 w 3619883"/>
                <a:gd name="connsiteY41" fmla="*/ 99047 h 4275461"/>
                <a:gd name="connsiteX42" fmla="*/ 2344622 w 3619883"/>
                <a:gd name="connsiteY42" fmla="*/ 91388 h 4275461"/>
                <a:gd name="connsiteX43" fmla="*/ 2455682 w 3619883"/>
                <a:gd name="connsiteY43" fmla="*/ 78869 h 4275461"/>
                <a:gd name="connsiteX44" fmla="*/ 2632609 w 3619883"/>
                <a:gd name="connsiteY44" fmla="*/ 75338 h 4275461"/>
                <a:gd name="connsiteX45" fmla="*/ 2742291 w 3619883"/>
                <a:gd name="connsiteY45" fmla="*/ 92282 h 4275461"/>
                <a:gd name="connsiteX46" fmla="*/ 2851974 w 3619883"/>
                <a:gd name="connsiteY46" fmla="*/ 109227 h 4275461"/>
                <a:gd name="connsiteX47" fmla="*/ 2907643 w 3619883"/>
                <a:gd name="connsiteY47" fmla="*/ 100020 h 4275461"/>
                <a:gd name="connsiteX48" fmla="*/ 2944022 w 3619883"/>
                <a:gd name="connsiteY48" fmla="*/ 30853 h 4275461"/>
                <a:gd name="connsiteX49" fmla="*/ 3022289 w 3619883"/>
                <a:gd name="connsiteY49" fmla="*/ 10893 h 4275461"/>
                <a:gd name="connsiteX50" fmla="*/ 3054807 w 3619883"/>
                <a:gd name="connsiteY50" fmla="*/ 24226 h 4275461"/>
                <a:gd name="connsiteX51" fmla="*/ 3141892 w 3619883"/>
                <a:gd name="connsiteY51" fmla="*/ 51925 h 4275461"/>
                <a:gd name="connsiteX52" fmla="*/ 3185711 w 3619883"/>
                <a:gd name="connsiteY52" fmla="*/ 59881 h 4275461"/>
                <a:gd name="connsiteX53" fmla="*/ 3219056 w 3619883"/>
                <a:gd name="connsiteY53" fmla="*/ 55536 h 4275461"/>
                <a:gd name="connsiteX54" fmla="*/ 3263425 w 3619883"/>
                <a:gd name="connsiteY54" fmla="*/ 51706 h 4275461"/>
                <a:gd name="connsiteX55" fmla="*/ 3296219 w 3619883"/>
                <a:gd name="connsiteY55" fmla="*/ 59147 h 4275461"/>
                <a:gd name="connsiteX56" fmla="*/ 3319094 w 3619883"/>
                <a:gd name="connsiteY56" fmla="*/ 42500 h 4275461"/>
                <a:gd name="connsiteX57" fmla="*/ 3420511 w 3619883"/>
                <a:gd name="connsiteY57" fmla="*/ 0 h 4275461"/>
                <a:gd name="connsiteX58" fmla="*/ 3453305 w 3619883"/>
                <a:gd name="connsiteY58" fmla="*/ 7440 h 4275461"/>
                <a:gd name="connsiteX59" fmla="*/ 3496571 w 3619883"/>
                <a:gd name="connsiteY59" fmla="*/ 27182 h 4275461"/>
                <a:gd name="connsiteX60" fmla="*/ 3602117 w 3619883"/>
                <a:gd name="connsiteY60" fmla="*/ 132521 h 4275461"/>
                <a:gd name="connsiteX61" fmla="*/ 3619883 w 3619883"/>
                <a:gd name="connsiteY61" fmla="*/ 140049 h 4275461"/>
                <a:gd name="connsiteX62" fmla="*/ 3619883 w 3619883"/>
                <a:gd name="connsiteY62" fmla="*/ 755612 h 4275461"/>
                <a:gd name="connsiteX0" fmla="*/ 3619883 w 3619883"/>
                <a:gd name="connsiteY0" fmla="*/ 755612 h 4275461"/>
                <a:gd name="connsiteX1" fmla="*/ 1140354 w 3619883"/>
                <a:gd name="connsiteY1" fmla="*/ 4275461 h 4275461"/>
                <a:gd name="connsiteX2" fmla="*/ 953807 w 3619883"/>
                <a:gd name="connsiteY2" fmla="*/ 4275461 h 4275461"/>
                <a:gd name="connsiteX3" fmla="*/ 829432 w 3619883"/>
                <a:gd name="connsiteY3" fmla="*/ 4275461 h 4275461"/>
                <a:gd name="connsiteX4" fmla="*/ 611484 w 3619883"/>
                <a:gd name="connsiteY4" fmla="*/ 4275461 h 4275461"/>
                <a:gd name="connsiteX5" fmla="*/ 573998 w 3619883"/>
                <a:gd name="connsiteY5" fmla="*/ 4275461 h 4275461"/>
                <a:gd name="connsiteX6" fmla="*/ 336164 w 3619883"/>
                <a:gd name="connsiteY6" fmla="*/ 4275461 h 4275461"/>
                <a:gd name="connsiteX7" fmla="*/ 189322 w 3619883"/>
                <a:gd name="connsiteY7" fmla="*/ 4275461 h 4275461"/>
                <a:gd name="connsiteX8" fmla="*/ 0 w 3619883"/>
                <a:gd name="connsiteY8" fmla="*/ 4275461 h 4275461"/>
                <a:gd name="connsiteX9" fmla="*/ 0 w 3619883"/>
                <a:gd name="connsiteY9" fmla="*/ 42229 h 4275461"/>
                <a:gd name="connsiteX10" fmla="*/ 42464 w 3619883"/>
                <a:gd name="connsiteY10" fmla="*/ 40518 h 4275461"/>
                <a:gd name="connsiteX11" fmla="*/ 137733 w 3619883"/>
                <a:gd name="connsiteY11" fmla="*/ 35355 h 4275461"/>
                <a:gd name="connsiteX12" fmla="*/ 270565 w 3619883"/>
                <a:gd name="connsiteY12" fmla="*/ 29759 h 4275461"/>
                <a:gd name="connsiteX13" fmla="*/ 479734 w 3619883"/>
                <a:gd name="connsiteY13" fmla="*/ 45455 h 4275461"/>
                <a:gd name="connsiteX14" fmla="*/ 524103 w 3619883"/>
                <a:gd name="connsiteY14" fmla="*/ 41625 h 4275461"/>
                <a:gd name="connsiteX15" fmla="*/ 624416 w 3619883"/>
                <a:gd name="connsiteY15" fmla="*/ 22696 h 4275461"/>
                <a:gd name="connsiteX16" fmla="*/ 657762 w 3619883"/>
                <a:gd name="connsiteY16" fmla="*/ 18351 h 4275461"/>
                <a:gd name="connsiteX17" fmla="*/ 690557 w 3619883"/>
                <a:gd name="connsiteY17" fmla="*/ 25792 h 4275461"/>
                <a:gd name="connsiteX18" fmla="*/ 745123 w 3619883"/>
                <a:gd name="connsiteY18" fmla="*/ 40157 h 4275461"/>
                <a:gd name="connsiteX19" fmla="*/ 789493 w 3619883"/>
                <a:gd name="connsiteY19" fmla="*/ 36327 h 4275461"/>
                <a:gd name="connsiteX20" fmla="*/ 854255 w 3619883"/>
                <a:gd name="connsiteY20" fmla="*/ 68887 h 4275461"/>
                <a:gd name="connsiteX21" fmla="*/ 897520 w 3619883"/>
                <a:gd name="connsiteY21" fmla="*/ 88629 h 4275461"/>
                <a:gd name="connsiteX22" fmla="*/ 940510 w 3619883"/>
                <a:gd name="connsiteY22" fmla="*/ 114265 h 4275461"/>
                <a:gd name="connsiteX23" fmla="*/ 1082712 w 3619883"/>
                <a:gd name="connsiteY23" fmla="*/ 144543 h 4275461"/>
                <a:gd name="connsiteX24" fmla="*/ 1205348 w 3619883"/>
                <a:gd name="connsiteY24" fmla="*/ 120753 h 4275461"/>
                <a:gd name="connsiteX25" fmla="*/ 1271764 w 3619883"/>
                <a:gd name="connsiteY25" fmla="*/ 117956 h 4275461"/>
                <a:gd name="connsiteX26" fmla="*/ 1315583 w 3619883"/>
                <a:gd name="connsiteY26" fmla="*/ 125912 h 4275461"/>
                <a:gd name="connsiteX27" fmla="*/ 1359125 w 3619883"/>
                <a:gd name="connsiteY27" fmla="*/ 139761 h 4275461"/>
                <a:gd name="connsiteX28" fmla="*/ 1391919 w 3619883"/>
                <a:gd name="connsiteY28" fmla="*/ 147202 h 4275461"/>
                <a:gd name="connsiteX29" fmla="*/ 1436563 w 3619883"/>
                <a:gd name="connsiteY29" fmla="*/ 137480 h 4275461"/>
                <a:gd name="connsiteX30" fmla="*/ 1471566 w 3619883"/>
                <a:gd name="connsiteY30" fmla="*/ 97777 h 4275461"/>
                <a:gd name="connsiteX31" fmla="*/ 1505739 w 3619883"/>
                <a:gd name="connsiteY31" fmla="*/ 75753 h 4275461"/>
                <a:gd name="connsiteX32" fmla="*/ 1590891 w 3619883"/>
                <a:gd name="connsiteY32" fmla="*/ 144702 h 4275461"/>
                <a:gd name="connsiteX33" fmla="*/ 1625616 w 3619883"/>
                <a:gd name="connsiteY33" fmla="*/ 110893 h 4275461"/>
                <a:gd name="connsiteX34" fmla="*/ 1658964 w 3619883"/>
                <a:gd name="connsiteY34" fmla="*/ 106547 h 4275461"/>
                <a:gd name="connsiteX35" fmla="*/ 1746598 w 3619883"/>
                <a:gd name="connsiteY35" fmla="*/ 122460 h 4275461"/>
                <a:gd name="connsiteX36" fmla="*/ 1811913 w 3619883"/>
                <a:gd name="connsiteY36" fmla="*/ 143234 h 4275461"/>
                <a:gd name="connsiteX37" fmla="*/ 1856557 w 3619883"/>
                <a:gd name="connsiteY37" fmla="*/ 133511 h 4275461"/>
                <a:gd name="connsiteX38" fmla="*/ 2066003 w 3619883"/>
                <a:gd name="connsiteY38" fmla="*/ 143313 h 4275461"/>
                <a:gd name="connsiteX39" fmla="*/ 2177615 w 3619883"/>
                <a:gd name="connsiteY39" fmla="*/ 119007 h 4275461"/>
                <a:gd name="connsiteX40" fmla="*/ 2255883 w 3619883"/>
                <a:gd name="connsiteY40" fmla="*/ 99047 h 4275461"/>
                <a:gd name="connsiteX41" fmla="*/ 2344622 w 3619883"/>
                <a:gd name="connsiteY41" fmla="*/ 91388 h 4275461"/>
                <a:gd name="connsiteX42" fmla="*/ 2455682 w 3619883"/>
                <a:gd name="connsiteY42" fmla="*/ 78869 h 4275461"/>
                <a:gd name="connsiteX43" fmla="*/ 2632609 w 3619883"/>
                <a:gd name="connsiteY43" fmla="*/ 75338 h 4275461"/>
                <a:gd name="connsiteX44" fmla="*/ 2742291 w 3619883"/>
                <a:gd name="connsiteY44" fmla="*/ 92282 h 4275461"/>
                <a:gd name="connsiteX45" fmla="*/ 2851974 w 3619883"/>
                <a:gd name="connsiteY45" fmla="*/ 109227 h 4275461"/>
                <a:gd name="connsiteX46" fmla="*/ 2907643 w 3619883"/>
                <a:gd name="connsiteY46" fmla="*/ 100020 h 4275461"/>
                <a:gd name="connsiteX47" fmla="*/ 2944022 w 3619883"/>
                <a:gd name="connsiteY47" fmla="*/ 30853 h 4275461"/>
                <a:gd name="connsiteX48" fmla="*/ 3022289 w 3619883"/>
                <a:gd name="connsiteY48" fmla="*/ 10893 h 4275461"/>
                <a:gd name="connsiteX49" fmla="*/ 3054807 w 3619883"/>
                <a:gd name="connsiteY49" fmla="*/ 24226 h 4275461"/>
                <a:gd name="connsiteX50" fmla="*/ 3141892 w 3619883"/>
                <a:gd name="connsiteY50" fmla="*/ 51925 h 4275461"/>
                <a:gd name="connsiteX51" fmla="*/ 3185711 w 3619883"/>
                <a:gd name="connsiteY51" fmla="*/ 59881 h 4275461"/>
                <a:gd name="connsiteX52" fmla="*/ 3219056 w 3619883"/>
                <a:gd name="connsiteY52" fmla="*/ 55536 h 4275461"/>
                <a:gd name="connsiteX53" fmla="*/ 3263425 w 3619883"/>
                <a:gd name="connsiteY53" fmla="*/ 51706 h 4275461"/>
                <a:gd name="connsiteX54" fmla="*/ 3296219 w 3619883"/>
                <a:gd name="connsiteY54" fmla="*/ 59147 h 4275461"/>
                <a:gd name="connsiteX55" fmla="*/ 3319094 w 3619883"/>
                <a:gd name="connsiteY55" fmla="*/ 42500 h 4275461"/>
                <a:gd name="connsiteX56" fmla="*/ 3420511 w 3619883"/>
                <a:gd name="connsiteY56" fmla="*/ 0 h 4275461"/>
                <a:gd name="connsiteX57" fmla="*/ 3453305 w 3619883"/>
                <a:gd name="connsiteY57" fmla="*/ 7440 h 4275461"/>
                <a:gd name="connsiteX58" fmla="*/ 3496571 w 3619883"/>
                <a:gd name="connsiteY58" fmla="*/ 27182 h 4275461"/>
                <a:gd name="connsiteX59" fmla="*/ 3602117 w 3619883"/>
                <a:gd name="connsiteY59" fmla="*/ 132521 h 4275461"/>
                <a:gd name="connsiteX60" fmla="*/ 3619883 w 3619883"/>
                <a:gd name="connsiteY60" fmla="*/ 140049 h 4275461"/>
                <a:gd name="connsiteX61" fmla="*/ 3619883 w 3619883"/>
                <a:gd name="connsiteY61" fmla="*/ 755612 h 4275461"/>
                <a:gd name="connsiteX0" fmla="*/ 3619883 w 3619883"/>
                <a:gd name="connsiteY0" fmla="*/ 755612 h 4275461"/>
                <a:gd name="connsiteX1" fmla="*/ 953807 w 3619883"/>
                <a:gd name="connsiteY1" fmla="*/ 4275461 h 4275461"/>
                <a:gd name="connsiteX2" fmla="*/ 829432 w 3619883"/>
                <a:gd name="connsiteY2" fmla="*/ 4275461 h 4275461"/>
                <a:gd name="connsiteX3" fmla="*/ 611484 w 3619883"/>
                <a:gd name="connsiteY3" fmla="*/ 4275461 h 4275461"/>
                <a:gd name="connsiteX4" fmla="*/ 573998 w 3619883"/>
                <a:gd name="connsiteY4" fmla="*/ 4275461 h 4275461"/>
                <a:gd name="connsiteX5" fmla="*/ 336164 w 3619883"/>
                <a:gd name="connsiteY5" fmla="*/ 4275461 h 4275461"/>
                <a:gd name="connsiteX6" fmla="*/ 189322 w 3619883"/>
                <a:gd name="connsiteY6" fmla="*/ 4275461 h 4275461"/>
                <a:gd name="connsiteX7" fmla="*/ 0 w 3619883"/>
                <a:gd name="connsiteY7" fmla="*/ 4275461 h 4275461"/>
                <a:gd name="connsiteX8" fmla="*/ 0 w 3619883"/>
                <a:gd name="connsiteY8" fmla="*/ 42229 h 4275461"/>
                <a:gd name="connsiteX9" fmla="*/ 42464 w 3619883"/>
                <a:gd name="connsiteY9" fmla="*/ 40518 h 4275461"/>
                <a:gd name="connsiteX10" fmla="*/ 137733 w 3619883"/>
                <a:gd name="connsiteY10" fmla="*/ 35355 h 4275461"/>
                <a:gd name="connsiteX11" fmla="*/ 270565 w 3619883"/>
                <a:gd name="connsiteY11" fmla="*/ 29759 h 4275461"/>
                <a:gd name="connsiteX12" fmla="*/ 479734 w 3619883"/>
                <a:gd name="connsiteY12" fmla="*/ 45455 h 4275461"/>
                <a:gd name="connsiteX13" fmla="*/ 524103 w 3619883"/>
                <a:gd name="connsiteY13" fmla="*/ 41625 h 4275461"/>
                <a:gd name="connsiteX14" fmla="*/ 624416 w 3619883"/>
                <a:gd name="connsiteY14" fmla="*/ 22696 h 4275461"/>
                <a:gd name="connsiteX15" fmla="*/ 657762 w 3619883"/>
                <a:gd name="connsiteY15" fmla="*/ 18351 h 4275461"/>
                <a:gd name="connsiteX16" fmla="*/ 690557 w 3619883"/>
                <a:gd name="connsiteY16" fmla="*/ 25792 h 4275461"/>
                <a:gd name="connsiteX17" fmla="*/ 745123 w 3619883"/>
                <a:gd name="connsiteY17" fmla="*/ 40157 h 4275461"/>
                <a:gd name="connsiteX18" fmla="*/ 789493 w 3619883"/>
                <a:gd name="connsiteY18" fmla="*/ 36327 h 4275461"/>
                <a:gd name="connsiteX19" fmla="*/ 854255 w 3619883"/>
                <a:gd name="connsiteY19" fmla="*/ 68887 h 4275461"/>
                <a:gd name="connsiteX20" fmla="*/ 897520 w 3619883"/>
                <a:gd name="connsiteY20" fmla="*/ 88629 h 4275461"/>
                <a:gd name="connsiteX21" fmla="*/ 940510 w 3619883"/>
                <a:gd name="connsiteY21" fmla="*/ 114265 h 4275461"/>
                <a:gd name="connsiteX22" fmla="*/ 1082712 w 3619883"/>
                <a:gd name="connsiteY22" fmla="*/ 144543 h 4275461"/>
                <a:gd name="connsiteX23" fmla="*/ 1205348 w 3619883"/>
                <a:gd name="connsiteY23" fmla="*/ 120753 h 4275461"/>
                <a:gd name="connsiteX24" fmla="*/ 1271764 w 3619883"/>
                <a:gd name="connsiteY24" fmla="*/ 117956 h 4275461"/>
                <a:gd name="connsiteX25" fmla="*/ 1315583 w 3619883"/>
                <a:gd name="connsiteY25" fmla="*/ 125912 h 4275461"/>
                <a:gd name="connsiteX26" fmla="*/ 1359125 w 3619883"/>
                <a:gd name="connsiteY26" fmla="*/ 139761 h 4275461"/>
                <a:gd name="connsiteX27" fmla="*/ 1391919 w 3619883"/>
                <a:gd name="connsiteY27" fmla="*/ 147202 h 4275461"/>
                <a:gd name="connsiteX28" fmla="*/ 1436563 w 3619883"/>
                <a:gd name="connsiteY28" fmla="*/ 137480 h 4275461"/>
                <a:gd name="connsiteX29" fmla="*/ 1471566 w 3619883"/>
                <a:gd name="connsiteY29" fmla="*/ 97777 h 4275461"/>
                <a:gd name="connsiteX30" fmla="*/ 1505739 w 3619883"/>
                <a:gd name="connsiteY30" fmla="*/ 75753 h 4275461"/>
                <a:gd name="connsiteX31" fmla="*/ 1590891 w 3619883"/>
                <a:gd name="connsiteY31" fmla="*/ 144702 h 4275461"/>
                <a:gd name="connsiteX32" fmla="*/ 1625616 w 3619883"/>
                <a:gd name="connsiteY32" fmla="*/ 110893 h 4275461"/>
                <a:gd name="connsiteX33" fmla="*/ 1658964 w 3619883"/>
                <a:gd name="connsiteY33" fmla="*/ 106547 h 4275461"/>
                <a:gd name="connsiteX34" fmla="*/ 1746598 w 3619883"/>
                <a:gd name="connsiteY34" fmla="*/ 122460 h 4275461"/>
                <a:gd name="connsiteX35" fmla="*/ 1811913 w 3619883"/>
                <a:gd name="connsiteY35" fmla="*/ 143234 h 4275461"/>
                <a:gd name="connsiteX36" fmla="*/ 1856557 w 3619883"/>
                <a:gd name="connsiteY36" fmla="*/ 133511 h 4275461"/>
                <a:gd name="connsiteX37" fmla="*/ 2066003 w 3619883"/>
                <a:gd name="connsiteY37" fmla="*/ 143313 h 4275461"/>
                <a:gd name="connsiteX38" fmla="*/ 2177615 w 3619883"/>
                <a:gd name="connsiteY38" fmla="*/ 119007 h 4275461"/>
                <a:gd name="connsiteX39" fmla="*/ 2255883 w 3619883"/>
                <a:gd name="connsiteY39" fmla="*/ 99047 h 4275461"/>
                <a:gd name="connsiteX40" fmla="*/ 2344622 w 3619883"/>
                <a:gd name="connsiteY40" fmla="*/ 91388 h 4275461"/>
                <a:gd name="connsiteX41" fmla="*/ 2455682 w 3619883"/>
                <a:gd name="connsiteY41" fmla="*/ 78869 h 4275461"/>
                <a:gd name="connsiteX42" fmla="*/ 2632609 w 3619883"/>
                <a:gd name="connsiteY42" fmla="*/ 75338 h 4275461"/>
                <a:gd name="connsiteX43" fmla="*/ 2742291 w 3619883"/>
                <a:gd name="connsiteY43" fmla="*/ 92282 h 4275461"/>
                <a:gd name="connsiteX44" fmla="*/ 2851974 w 3619883"/>
                <a:gd name="connsiteY44" fmla="*/ 109227 h 4275461"/>
                <a:gd name="connsiteX45" fmla="*/ 2907643 w 3619883"/>
                <a:gd name="connsiteY45" fmla="*/ 100020 h 4275461"/>
                <a:gd name="connsiteX46" fmla="*/ 2944022 w 3619883"/>
                <a:gd name="connsiteY46" fmla="*/ 30853 h 4275461"/>
                <a:gd name="connsiteX47" fmla="*/ 3022289 w 3619883"/>
                <a:gd name="connsiteY47" fmla="*/ 10893 h 4275461"/>
                <a:gd name="connsiteX48" fmla="*/ 3054807 w 3619883"/>
                <a:gd name="connsiteY48" fmla="*/ 24226 h 4275461"/>
                <a:gd name="connsiteX49" fmla="*/ 3141892 w 3619883"/>
                <a:gd name="connsiteY49" fmla="*/ 51925 h 4275461"/>
                <a:gd name="connsiteX50" fmla="*/ 3185711 w 3619883"/>
                <a:gd name="connsiteY50" fmla="*/ 59881 h 4275461"/>
                <a:gd name="connsiteX51" fmla="*/ 3219056 w 3619883"/>
                <a:gd name="connsiteY51" fmla="*/ 55536 h 4275461"/>
                <a:gd name="connsiteX52" fmla="*/ 3263425 w 3619883"/>
                <a:gd name="connsiteY52" fmla="*/ 51706 h 4275461"/>
                <a:gd name="connsiteX53" fmla="*/ 3296219 w 3619883"/>
                <a:gd name="connsiteY53" fmla="*/ 59147 h 4275461"/>
                <a:gd name="connsiteX54" fmla="*/ 3319094 w 3619883"/>
                <a:gd name="connsiteY54" fmla="*/ 42500 h 4275461"/>
                <a:gd name="connsiteX55" fmla="*/ 3420511 w 3619883"/>
                <a:gd name="connsiteY55" fmla="*/ 0 h 4275461"/>
                <a:gd name="connsiteX56" fmla="*/ 3453305 w 3619883"/>
                <a:gd name="connsiteY56" fmla="*/ 7440 h 4275461"/>
                <a:gd name="connsiteX57" fmla="*/ 3496571 w 3619883"/>
                <a:gd name="connsiteY57" fmla="*/ 27182 h 4275461"/>
                <a:gd name="connsiteX58" fmla="*/ 3602117 w 3619883"/>
                <a:gd name="connsiteY58" fmla="*/ 132521 h 4275461"/>
                <a:gd name="connsiteX59" fmla="*/ 3619883 w 3619883"/>
                <a:gd name="connsiteY59" fmla="*/ 140049 h 4275461"/>
                <a:gd name="connsiteX60" fmla="*/ 3619883 w 3619883"/>
                <a:gd name="connsiteY60" fmla="*/ 755612 h 4275461"/>
                <a:gd name="connsiteX0" fmla="*/ 3619883 w 3619883"/>
                <a:gd name="connsiteY0" fmla="*/ 755612 h 4275461"/>
                <a:gd name="connsiteX1" fmla="*/ 829432 w 3619883"/>
                <a:gd name="connsiteY1" fmla="*/ 4275461 h 4275461"/>
                <a:gd name="connsiteX2" fmla="*/ 611484 w 3619883"/>
                <a:gd name="connsiteY2" fmla="*/ 4275461 h 4275461"/>
                <a:gd name="connsiteX3" fmla="*/ 573998 w 3619883"/>
                <a:gd name="connsiteY3" fmla="*/ 4275461 h 4275461"/>
                <a:gd name="connsiteX4" fmla="*/ 336164 w 3619883"/>
                <a:gd name="connsiteY4" fmla="*/ 4275461 h 4275461"/>
                <a:gd name="connsiteX5" fmla="*/ 189322 w 3619883"/>
                <a:gd name="connsiteY5" fmla="*/ 4275461 h 4275461"/>
                <a:gd name="connsiteX6" fmla="*/ 0 w 3619883"/>
                <a:gd name="connsiteY6" fmla="*/ 4275461 h 4275461"/>
                <a:gd name="connsiteX7" fmla="*/ 0 w 3619883"/>
                <a:gd name="connsiteY7" fmla="*/ 42229 h 4275461"/>
                <a:gd name="connsiteX8" fmla="*/ 42464 w 3619883"/>
                <a:gd name="connsiteY8" fmla="*/ 40518 h 4275461"/>
                <a:gd name="connsiteX9" fmla="*/ 137733 w 3619883"/>
                <a:gd name="connsiteY9" fmla="*/ 35355 h 4275461"/>
                <a:gd name="connsiteX10" fmla="*/ 270565 w 3619883"/>
                <a:gd name="connsiteY10" fmla="*/ 29759 h 4275461"/>
                <a:gd name="connsiteX11" fmla="*/ 479734 w 3619883"/>
                <a:gd name="connsiteY11" fmla="*/ 45455 h 4275461"/>
                <a:gd name="connsiteX12" fmla="*/ 524103 w 3619883"/>
                <a:gd name="connsiteY12" fmla="*/ 41625 h 4275461"/>
                <a:gd name="connsiteX13" fmla="*/ 624416 w 3619883"/>
                <a:gd name="connsiteY13" fmla="*/ 22696 h 4275461"/>
                <a:gd name="connsiteX14" fmla="*/ 657762 w 3619883"/>
                <a:gd name="connsiteY14" fmla="*/ 18351 h 4275461"/>
                <a:gd name="connsiteX15" fmla="*/ 690557 w 3619883"/>
                <a:gd name="connsiteY15" fmla="*/ 25792 h 4275461"/>
                <a:gd name="connsiteX16" fmla="*/ 745123 w 3619883"/>
                <a:gd name="connsiteY16" fmla="*/ 40157 h 4275461"/>
                <a:gd name="connsiteX17" fmla="*/ 789493 w 3619883"/>
                <a:gd name="connsiteY17" fmla="*/ 36327 h 4275461"/>
                <a:gd name="connsiteX18" fmla="*/ 854255 w 3619883"/>
                <a:gd name="connsiteY18" fmla="*/ 68887 h 4275461"/>
                <a:gd name="connsiteX19" fmla="*/ 897520 w 3619883"/>
                <a:gd name="connsiteY19" fmla="*/ 88629 h 4275461"/>
                <a:gd name="connsiteX20" fmla="*/ 940510 w 3619883"/>
                <a:gd name="connsiteY20" fmla="*/ 114265 h 4275461"/>
                <a:gd name="connsiteX21" fmla="*/ 1082712 w 3619883"/>
                <a:gd name="connsiteY21" fmla="*/ 144543 h 4275461"/>
                <a:gd name="connsiteX22" fmla="*/ 1205348 w 3619883"/>
                <a:gd name="connsiteY22" fmla="*/ 120753 h 4275461"/>
                <a:gd name="connsiteX23" fmla="*/ 1271764 w 3619883"/>
                <a:gd name="connsiteY23" fmla="*/ 117956 h 4275461"/>
                <a:gd name="connsiteX24" fmla="*/ 1315583 w 3619883"/>
                <a:gd name="connsiteY24" fmla="*/ 125912 h 4275461"/>
                <a:gd name="connsiteX25" fmla="*/ 1359125 w 3619883"/>
                <a:gd name="connsiteY25" fmla="*/ 139761 h 4275461"/>
                <a:gd name="connsiteX26" fmla="*/ 1391919 w 3619883"/>
                <a:gd name="connsiteY26" fmla="*/ 147202 h 4275461"/>
                <a:gd name="connsiteX27" fmla="*/ 1436563 w 3619883"/>
                <a:gd name="connsiteY27" fmla="*/ 137480 h 4275461"/>
                <a:gd name="connsiteX28" fmla="*/ 1471566 w 3619883"/>
                <a:gd name="connsiteY28" fmla="*/ 97777 h 4275461"/>
                <a:gd name="connsiteX29" fmla="*/ 1505739 w 3619883"/>
                <a:gd name="connsiteY29" fmla="*/ 75753 h 4275461"/>
                <a:gd name="connsiteX30" fmla="*/ 1590891 w 3619883"/>
                <a:gd name="connsiteY30" fmla="*/ 144702 h 4275461"/>
                <a:gd name="connsiteX31" fmla="*/ 1625616 w 3619883"/>
                <a:gd name="connsiteY31" fmla="*/ 110893 h 4275461"/>
                <a:gd name="connsiteX32" fmla="*/ 1658964 w 3619883"/>
                <a:gd name="connsiteY32" fmla="*/ 106547 h 4275461"/>
                <a:gd name="connsiteX33" fmla="*/ 1746598 w 3619883"/>
                <a:gd name="connsiteY33" fmla="*/ 122460 h 4275461"/>
                <a:gd name="connsiteX34" fmla="*/ 1811913 w 3619883"/>
                <a:gd name="connsiteY34" fmla="*/ 143234 h 4275461"/>
                <a:gd name="connsiteX35" fmla="*/ 1856557 w 3619883"/>
                <a:gd name="connsiteY35" fmla="*/ 133511 h 4275461"/>
                <a:gd name="connsiteX36" fmla="*/ 2066003 w 3619883"/>
                <a:gd name="connsiteY36" fmla="*/ 143313 h 4275461"/>
                <a:gd name="connsiteX37" fmla="*/ 2177615 w 3619883"/>
                <a:gd name="connsiteY37" fmla="*/ 119007 h 4275461"/>
                <a:gd name="connsiteX38" fmla="*/ 2255883 w 3619883"/>
                <a:gd name="connsiteY38" fmla="*/ 99047 h 4275461"/>
                <a:gd name="connsiteX39" fmla="*/ 2344622 w 3619883"/>
                <a:gd name="connsiteY39" fmla="*/ 91388 h 4275461"/>
                <a:gd name="connsiteX40" fmla="*/ 2455682 w 3619883"/>
                <a:gd name="connsiteY40" fmla="*/ 78869 h 4275461"/>
                <a:gd name="connsiteX41" fmla="*/ 2632609 w 3619883"/>
                <a:gd name="connsiteY41" fmla="*/ 75338 h 4275461"/>
                <a:gd name="connsiteX42" fmla="*/ 2742291 w 3619883"/>
                <a:gd name="connsiteY42" fmla="*/ 92282 h 4275461"/>
                <a:gd name="connsiteX43" fmla="*/ 2851974 w 3619883"/>
                <a:gd name="connsiteY43" fmla="*/ 109227 h 4275461"/>
                <a:gd name="connsiteX44" fmla="*/ 2907643 w 3619883"/>
                <a:gd name="connsiteY44" fmla="*/ 100020 h 4275461"/>
                <a:gd name="connsiteX45" fmla="*/ 2944022 w 3619883"/>
                <a:gd name="connsiteY45" fmla="*/ 30853 h 4275461"/>
                <a:gd name="connsiteX46" fmla="*/ 3022289 w 3619883"/>
                <a:gd name="connsiteY46" fmla="*/ 10893 h 4275461"/>
                <a:gd name="connsiteX47" fmla="*/ 3054807 w 3619883"/>
                <a:gd name="connsiteY47" fmla="*/ 24226 h 4275461"/>
                <a:gd name="connsiteX48" fmla="*/ 3141892 w 3619883"/>
                <a:gd name="connsiteY48" fmla="*/ 51925 h 4275461"/>
                <a:gd name="connsiteX49" fmla="*/ 3185711 w 3619883"/>
                <a:gd name="connsiteY49" fmla="*/ 59881 h 4275461"/>
                <a:gd name="connsiteX50" fmla="*/ 3219056 w 3619883"/>
                <a:gd name="connsiteY50" fmla="*/ 55536 h 4275461"/>
                <a:gd name="connsiteX51" fmla="*/ 3263425 w 3619883"/>
                <a:gd name="connsiteY51" fmla="*/ 51706 h 4275461"/>
                <a:gd name="connsiteX52" fmla="*/ 3296219 w 3619883"/>
                <a:gd name="connsiteY52" fmla="*/ 59147 h 4275461"/>
                <a:gd name="connsiteX53" fmla="*/ 3319094 w 3619883"/>
                <a:gd name="connsiteY53" fmla="*/ 42500 h 4275461"/>
                <a:gd name="connsiteX54" fmla="*/ 3420511 w 3619883"/>
                <a:gd name="connsiteY54" fmla="*/ 0 h 4275461"/>
                <a:gd name="connsiteX55" fmla="*/ 3453305 w 3619883"/>
                <a:gd name="connsiteY55" fmla="*/ 7440 h 4275461"/>
                <a:gd name="connsiteX56" fmla="*/ 3496571 w 3619883"/>
                <a:gd name="connsiteY56" fmla="*/ 27182 h 4275461"/>
                <a:gd name="connsiteX57" fmla="*/ 3602117 w 3619883"/>
                <a:gd name="connsiteY57" fmla="*/ 132521 h 4275461"/>
                <a:gd name="connsiteX58" fmla="*/ 3619883 w 3619883"/>
                <a:gd name="connsiteY58" fmla="*/ 140049 h 4275461"/>
                <a:gd name="connsiteX59" fmla="*/ 3619883 w 3619883"/>
                <a:gd name="connsiteY59" fmla="*/ 755612 h 4275461"/>
                <a:gd name="connsiteX0" fmla="*/ 3619883 w 3619883"/>
                <a:gd name="connsiteY0" fmla="*/ 755612 h 4275461"/>
                <a:gd name="connsiteX1" fmla="*/ 611484 w 3619883"/>
                <a:gd name="connsiteY1" fmla="*/ 4275461 h 4275461"/>
                <a:gd name="connsiteX2" fmla="*/ 573998 w 3619883"/>
                <a:gd name="connsiteY2" fmla="*/ 4275461 h 4275461"/>
                <a:gd name="connsiteX3" fmla="*/ 336164 w 3619883"/>
                <a:gd name="connsiteY3" fmla="*/ 4275461 h 4275461"/>
                <a:gd name="connsiteX4" fmla="*/ 189322 w 3619883"/>
                <a:gd name="connsiteY4" fmla="*/ 4275461 h 4275461"/>
                <a:gd name="connsiteX5" fmla="*/ 0 w 3619883"/>
                <a:gd name="connsiteY5" fmla="*/ 4275461 h 4275461"/>
                <a:gd name="connsiteX6" fmla="*/ 0 w 3619883"/>
                <a:gd name="connsiteY6" fmla="*/ 42229 h 4275461"/>
                <a:gd name="connsiteX7" fmla="*/ 42464 w 3619883"/>
                <a:gd name="connsiteY7" fmla="*/ 40518 h 4275461"/>
                <a:gd name="connsiteX8" fmla="*/ 137733 w 3619883"/>
                <a:gd name="connsiteY8" fmla="*/ 35355 h 4275461"/>
                <a:gd name="connsiteX9" fmla="*/ 270565 w 3619883"/>
                <a:gd name="connsiteY9" fmla="*/ 29759 h 4275461"/>
                <a:gd name="connsiteX10" fmla="*/ 479734 w 3619883"/>
                <a:gd name="connsiteY10" fmla="*/ 45455 h 4275461"/>
                <a:gd name="connsiteX11" fmla="*/ 524103 w 3619883"/>
                <a:gd name="connsiteY11" fmla="*/ 41625 h 4275461"/>
                <a:gd name="connsiteX12" fmla="*/ 624416 w 3619883"/>
                <a:gd name="connsiteY12" fmla="*/ 22696 h 4275461"/>
                <a:gd name="connsiteX13" fmla="*/ 657762 w 3619883"/>
                <a:gd name="connsiteY13" fmla="*/ 18351 h 4275461"/>
                <a:gd name="connsiteX14" fmla="*/ 690557 w 3619883"/>
                <a:gd name="connsiteY14" fmla="*/ 25792 h 4275461"/>
                <a:gd name="connsiteX15" fmla="*/ 745123 w 3619883"/>
                <a:gd name="connsiteY15" fmla="*/ 40157 h 4275461"/>
                <a:gd name="connsiteX16" fmla="*/ 789493 w 3619883"/>
                <a:gd name="connsiteY16" fmla="*/ 36327 h 4275461"/>
                <a:gd name="connsiteX17" fmla="*/ 854255 w 3619883"/>
                <a:gd name="connsiteY17" fmla="*/ 68887 h 4275461"/>
                <a:gd name="connsiteX18" fmla="*/ 897520 w 3619883"/>
                <a:gd name="connsiteY18" fmla="*/ 88629 h 4275461"/>
                <a:gd name="connsiteX19" fmla="*/ 940510 w 3619883"/>
                <a:gd name="connsiteY19" fmla="*/ 114265 h 4275461"/>
                <a:gd name="connsiteX20" fmla="*/ 1082712 w 3619883"/>
                <a:gd name="connsiteY20" fmla="*/ 144543 h 4275461"/>
                <a:gd name="connsiteX21" fmla="*/ 1205348 w 3619883"/>
                <a:gd name="connsiteY21" fmla="*/ 120753 h 4275461"/>
                <a:gd name="connsiteX22" fmla="*/ 1271764 w 3619883"/>
                <a:gd name="connsiteY22" fmla="*/ 117956 h 4275461"/>
                <a:gd name="connsiteX23" fmla="*/ 1315583 w 3619883"/>
                <a:gd name="connsiteY23" fmla="*/ 125912 h 4275461"/>
                <a:gd name="connsiteX24" fmla="*/ 1359125 w 3619883"/>
                <a:gd name="connsiteY24" fmla="*/ 139761 h 4275461"/>
                <a:gd name="connsiteX25" fmla="*/ 1391919 w 3619883"/>
                <a:gd name="connsiteY25" fmla="*/ 147202 h 4275461"/>
                <a:gd name="connsiteX26" fmla="*/ 1436563 w 3619883"/>
                <a:gd name="connsiteY26" fmla="*/ 137480 h 4275461"/>
                <a:gd name="connsiteX27" fmla="*/ 1471566 w 3619883"/>
                <a:gd name="connsiteY27" fmla="*/ 97777 h 4275461"/>
                <a:gd name="connsiteX28" fmla="*/ 1505739 w 3619883"/>
                <a:gd name="connsiteY28" fmla="*/ 75753 h 4275461"/>
                <a:gd name="connsiteX29" fmla="*/ 1590891 w 3619883"/>
                <a:gd name="connsiteY29" fmla="*/ 144702 h 4275461"/>
                <a:gd name="connsiteX30" fmla="*/ 1625616 w 3619883"/>
                <a:gd name="connsiteY30" fmla="*/ 110893 h 4275461"/>
                <a:gd name="connsiteX31" fmla="*/ 1658964 w 3619883"/>
                <a:gd name="connsiteY31" fmla="*/ 106547 h 4275461"/>
                <a:gd name="connsiteX32" fmla="*/ 1746598 w 3619883"/>
                <a:gd name="connsiteY32" fmla="*/ 122460 h 4275461"/>
                <a:gd name="connsiteX33" fmla="*/ 1811913 w 3619883"/>
                <a:gd name="connsiteY33" fmla="*/ 143234 h 4275461"/>
                <a:gd name="connsiteX34" fmla="*/ 1856557 w 3619883"/>
                <a:gd name="connsiteY34" fmla="*/ 133511 h 4275461"/>
                <a:gd name="connsiteX35" fmla="*/ 2066003 w 3619883"/>
                <a:gd name="connsiteY35" fmla="*/ 143313 h 4275461"/>
                <a:gd name="connsiteX36" fmla="*/ 2177615 w 3619883"/>
                <a:gd name="connsiteY36" fmla="*/ 119007 h 4275461"/>
                <a:gd name="connsiteX37" fmla="*/ 2255883 w 3619883"/>
                <a:gd name="connsiteY37" fmla="*/ 99047 h 4275461"/>
                <a:gd name="connsiteX38" fmla="*/ 2344622 w 3619883"/>
                <a:gd name="connsiteY38" fmla="*/ 91388 h 4275461"/>
                <a:gd name="connsiteX39" fmla="*/ 2455682 w 3619883"/>
                <a:gd name="connsiteY39" fmla="*/ 78869 h 4275461"/>
                <a:gd name="connsiteX40" fmla="*/ 2632609 w 3619883"/>
                <a:gd name="connsiteY40" fmla="*/ 75338 h 4275461"/>
                <a:gd name="connsiteX41" fmla="*/ 2742291 w 3619883"/>
                <a:gd name="connsiteY41" fmla="*/ 92282 h 4275461"/>
                <a:gd name="connsiteX42" fmla="*/ 2851974 w 3619883"/>
                <a:gd name="connsiteY42" fmla="*/ 109227 h 4275461"/>
                <a:gd name="connsiteX43" fmla="*/ 2907643 w 3619883"/>
                <a:gd name="connsiteY43" fmla="*/ 100020 h 4275461"/>
                <a:gd name="connsiteX44" fmla="*/ 2944022 w 3619883"/>
                <a:gd name="connsiteY44" fmla="*/ 30853 h 4275461"/>
                <a:gd name="connsiteX45" fmla="*/ 3022289 w 3619883"/>
                <a:gd name="connsiteY45" fmla="*/ 10893 h 4275461"/>
                <a:gd name="connsiteX46" fmla="*/ 3054807 w 3619883"/>
                <a:gd name="connsiteY46" fmla="*/ 24226 h 4275461"/>
                <a:gd name="connsiteX47" fmla="*/ 3141892 w 3619883"/>
                <a:gd name="connsiteY47" fmla="*/ 51925 h 4275461"/>
                <a:gd name="connsiteX48" fmla="*/ 3185711 w 3619883"/>
                <a:gd name="connsiteY48" fmla="*/ 59881 h 4275461"/>
                <a:gd name="connsiteX49" fmla="*/ 3219056 w 3619883"/>
                <a:gd name="connsiteY49" fmla="*/ 55536 h 4275461"/>
                <a:gd name="connsiteX50" fmla="*/ 3263425 w 3619883"/>
                <a:gd name="connsiteY50" fmla="*/ 51706 h 4275461"/>
                <a:gd name="connsiteX51" fmla="*/ 3296219 w 3619883"/>
                <a:gd name="connsiteY51" fmla="*/ 59147 h 4275461"/>
                <a:gd name="connsiteX52" fmla="*/ 3319094 w 3619883"/>
                <a:gd name="connsiteY52" fmla="*/ 42500 h 4275461"/>
                <a:gd name="connsiteX53" fmla="*/ 3420511 w 3619883"/>
                <a:gd name="connsiteY53" fmla="*/ 0 h 4275461"/>
                <a:gd name="connsiteX54" fmla="*/ 3453305 w 3619883"/>
                <a:gd name="connsiteY54" fmla="*/ 7440 h 4275461"/>
                <a:gd name="connsiteX55" fmla="*/ 3496571 w 3619883"/>
                <a:gd name="connsiteY55" fmla="*/ 27182 h 4275461"/>
                <a:gd name="connsiteX56" fmla="*/ 3602117 w 3619883"/>
                <a:gd name="connsiteY56" fmla="*/ 132521 h 4275461"/>
                <a:gd name="connsiteX57" fmla="*/ 3619883 w 3619883"/>
                <a:gd name="connsiteY57" fmla="*/ 140049 h 4275461"/>
                <a:gd name="connsiteX58" fmla="*/ 3619883 w 3619883"/>
                <a:gd name="connsiteY58" fmla="*/ 755612 h 4275461"/>
                <a:gd name="connsiteX0" fmla="*/ 3619883 w 3619883"/>
                <a:gd name="connsiteY0" fmla="*/ 755612 h 4275461"/>
                <a:gd name="connsiteX1" fmla="*/ 573998 w 3619883"/>
                <a:gd name="connsiteY1" fmla="*/ 4275461 h 4275461"/>
                <a:gd name="connsiteX2" fmla="*/ 336164 w 3619883"/>
                <a:gd name="connsiteY2" fmla="*/ 4275461 h 4275461"/>
                <a:gd name="connsiteX3" fmla="*/ 189322 w 3619883"/>
                <a:gd name="connsiteY3" fmla="*/ 4275461 h 4275461"/>
                <a:gd name="connsiteX4" fmla="*/ 0 w 3619883"/>
                <a:gd name="connsiteY4" fmla="*/ 4275461 h 4275461"/>
                <a:gd name="connsiteX5" fmla="*/ 0 w 3619883"/>
                <a:gd name="connsiteY5" fmla="*/ 42229 h 4275461"/>
                <a:gd name="connsiteX6" fmla="*/ 42464 w 3619883"/>
                <a:gd name="connsiteY6" fmla="*/ 40518 h 4275461"/>
                <a:gd name="connsiteX7" fmla="*/ 137733 w 3619883"/>
                <a:gd name="connsiteY7" fmla="*/ 35355 h 4275461"/>
                <a:gd name="connsiteX8" fmla="*/ 270565 w 3619883"/>
                <a:gd name="connsiteY8" fmla="*/ 29759 h 4275461"/>
                <a:gd name="connsiteX9" fmla="*/ 479734 w 3619883"/>
                <a:gd name="connsiteY9" fmla="*/ 45455 h 4275461"/>
                <a:gd name="connsiteX10" fmla="*/ 524103 w 3619883"/>
                <a:gd name="connsiteY10" fmla="*/ 41625 h 4275461"/>
                <a:gd name="connsiteX11" fmla="*/ 624416 w 3619883"/>
                <a:gd name="connsiteY11" fmla="*/ 22696 h 4275461"/>
                <a:gd name="connsiteX12" fmla="*/ 657762 w 3619883"/>
                <a:gd name="connsiteY12" fmla="*/ 18351 h 4275461"/>
                <a:gd name="connsiteX13" fmla="*/ 690557 w 3619883"/>
                <a:gd name="connsiteY13" fmla="*/ 25792 h 4275461"/>
                <a:gd name="connsiteX14" fmla="*/ 745123 w 3619883"/>
                <a:gd name="connsiteY14" fmla="*/ 40157 h 4275461"/>
                <a:gd name="connsiteX15" fmla="*/ 789493 w 3619883"/>
                <a:gd name="connsiteY15" fmla="*/ 36327 h 4275461"/>
                <a:gd name="connsiteX16" fmla="*/ 854255 w 3619883"/>
                <a:gd name="connsiteY16" fmla="*/ 68887 h 4275461"/>
                <a:gd name="connsiteX17" fmla="*/ 897520 w 3619883"/>
                <a:gd name="connsiteY17" fmla="*/ 88629 h 4275461"/>
                <a:gd name="connsiteX18" fmla="*/ 940510 w 3619883"/>
                <a:gd name="connsiteY18" fmla="*/ 114265 h 4275461"/>
                <a:gd name="connsiteX19" fmla="*/ 1082712 w 3619883"/>
                <a:gd name="connsiteY19" fmla="*/ 144543 h 4275461"/>
                <a:gd name="connsiteX20" fmla="*/ 1205348 w 3619883"/>
                <a:gd name="connsiteY20" fmla="*/ 120753 h 4275461"/>
                <a:gd name="connsiteX21" fmla="*/ 1271764 w 3619883"/>
                <a:gd name="connsiteY21" fmla="*/ 117956 h 4275461"/>
                <a:gd name="connsiteX22" fmla="*/ 1315583 w 3619883"/>
                <a:gd name="connsiteY22" fmla="*/ 125912 h 4275461"/>
                <a:gd name="connsiteX23" fmla="*/ 1359125 w 3619883"/>
                <a:gd name="connsiteY23" fmla="*/ 139761 h 4275461"/>
                <a:gd name="connsiteX24" fmla="*/ 1391919 w 3619883"/>
                <a:gd name="connsiteY24" fmla="*/ 147202 h 4275461"/>
                <a:gd name="connsiteX25" fmla="*/ 1436563 w 3619883"/>
                <a:gd name="connsiteY25" fmla="*/ 137480 h 4275461"/>
                <a:gd name="connsiteX26" fmla="*/ 1471566 w 3619883"/>
                <a:gd name="connsiteY26" fmla="*/ 97777 h 4275461"/>
                <a:gd name="connsiteX27" fmla="*/ 1505739 w 3619883"/>
                <a:gd name="connsiteY27" fmla="*/ 75753 h 4275461"/>
                <a:gd name="connsiteX28" fmla="*/ 1590891 w 3619883"/>
                <a:gd name="connsiteY28" fmla="*/ 144702 h 4275461"/>
                <a:gd name="connsiteX29" fmla="*/ 1625616 w 3619883"/>
                <a:gd name="connsiteY29" fmla="*/ 110893 h 4275461"/>
                <a:gd name="connsiteX30" fmla="*/ 1658964 w 3619883"/>
                <a:gd name="connsiteY30" fmla="*/ 106547 h 4275461"/>
                <a:gd name="connsiteX31" fmla="*/ 1746598 w 3619883"/>
                <a:gd name="connsiteY31" fmla="*/ 122460 h 4275461"/>
                <a:gd name="connsiteX32" fmla="*/ 1811913 w 3619883"/>
                <a:gd name="connsiteY32" fmla="*/ 143234 h 4275461"/>
                <a:gd name="connsiteX33" fmla="*/ 1856557 w 3619883"/>
                <a:gd name="connsiteY33" fmla="*/ 133511 h 4275461"/>
                <a:gd name="connsiteX34" fmla="*/ 2066003 w 3619883"/>
                <a:gd name="connsiteY34" fmla="*/ 143313 h 4275461"/>
                <a:gd name="connsiteX35" fmla="*/ 2177615 w 3619883"/>
                <a:gd name="connsiteY35" fmla="*/ 119007 h 4275461"/>
                <a:gd name="connsiteX36" fmla="*/ 2255883 w 3619883"/>
                <a:gd name="connsiteY36" fmla="*/ 99047 h 4275461"/>
                <a:gd name="connsiteX37" fmla="*/ 2344622 w 3619883"/>
                <a:gd name="connsiteY37" fmla="*/ 91388 h 4275461"/>
                <a:gd name="connsiteX38" fmla="*/ 2455682 w 3619883"/>
                <a:gd name="connsiteY38" fmla="*/ 78869 h 4275461"/>
                <a:gd name="connsiteX39" fmla="*/ 2632609 w 3619883"/>
                <a:gd name="connsiteY39" fmla="*/ 75338 h 4275461"/>
                <a:gd name="connsiteX40" fmla="*/ 2742291 w 3619883"/>
                <a:gd name="connsiteY40" fmla="*/ 92282 h 4275461"/>
                <a:gd name="connsiteX41" fmla="*/ 2851974 w 3619883"/>
                <a:gd name="connsiteY41" fmla="*/ 109227 h 4275461"/>
                <a:gd name="connsiteX42" fmla="*/ 2907643 w 3619883"/>
                <a:gd name="connsiteY42" fmla="*/ 100020 h 4275461"/>
                <a:gd name="connsiteX43" fmla="*/ 2944022 w 3619883"/>
                <a:gd name="connsiteY43" fmla="*/ 30853 h 4275461"/>
                <a:gd name="connsiteX44" fmla="*/ 3022289 w 3619883"/>
                <a:gd name="connsiteY44" fmla="*/ 10893 h 4275461"/>
                <a:gd name="connsiteX45" fmla="*/ 3054807 w 3619883"/>
                <a:gd name="connsiteY45" fmla="*/ 24226 h 4275461"/>
                <a:gd name="connsiteX46" fmla="*/ 3141892 w 3619883"/>
                <a:gd name="connsiteY46" fmla="*/ 51925 h 4275461"/>
                <a:gd name="connsiteX47" fmla="*/ 3185711 w 3619883"/>
                <a:gd name="connsiteY47" fmla="*/ 59881 h 4275461"/>
                <a:gd name="connsiteX48" fmla="*/ 3219056 w 3619883"/>
                <a:gd name="connsiteY48" fmla="*/ 55536 h 4275461"/>
                <a:gd name="connsiteX49" fmla="*/ 3263425 w 3619883"/>
                <a:gd name="connsiteY49" fmla="*/ 51706 h 4275461"/>
                <a:gd name="connsiteX50" fmla="*/ 3296219 w 3619883"/>
                <a:gd name="connsiteY50" fmla="*/ 59147 h 4275461"/>
                <a:gd name="connsiteX51" fmla="*/ 3319094 w 3619883"/>
                <a:gd name="connsiteY51" fmla="*/ 42500 h 4275461"/>
                <a:gd name="connsiteX52" fmla="*/ 3420511 w 3619883"/>
                <a:gd name="connsiteY52" fmla="*/ 0 h 4275461"/>
                <a:gd name="connsiteX53" fmla="*/ 3453305 w 3619883"/>
                <a:gd name="connsiteY53" fmla="*/ 7440 h 4275461"/>
                <a:gd name="connsiteX54" fmla="*/ 3496571 w 3619883"/>
                <a:gd name="connsiteY54" fmla="*/ 27182 h 4275461"/>
                <a:gd name="connsiteX55" fmla="*/ 3602117 w 3619883"/>
                <a:gd name="connsiteY55" fmla="*/ 132521 h 4275461"/>
                <a:gd name="connsiteX56" fmla="*/ 3619883 w 3619883"/>
                <a:gd name="connsiteY56" fmla="*/ 140049 h 4275461"/>
                <a:gd name="connsiteX57" fmla="*/ 3619883 w 3619883"/>
                <a:gd name="connsiteY57" fmla="*/ 755612 h 4275461"/>
                <a:gd name="connsiteX0" fmla="*/ 3619883 w 3619883"/>
                <a:gd name="connsiteY0" fmla="*/ 755612 h 4275461"/>
                <a:gd name="connsiteX1" fmla="*/ 336164 w 3619883"/>
                <a:gd name="connsiteY1" fmla="*/ 4275461 h 4275461"/>
                <a:gd name="connsiteX2" fmla="*/ 189322 w 3619883"/>
                <a:gd name="connsiteY2" fmla="*/ 4275461 h 4275461"/>
                <a:gd name="connsiteX3" fmla="*/ 0 w 3619883"/>
                <a:gd name="connsiteY3" fmla="*/ 4275461 h 4275461"/>
                <a:gd name="connsiteX4" fmla="*/ 0 w 3619883"/>
                <a:gd name="connsiteY4" fmla="*/ 42229 h 4275461"/>
                <a:gd name="connsiteX5" fmla="*/ 42464 w 3619883"/>
                <a:gd name="connsiteY5" fmla="*/ 40518 h 4275461"/>
                <a:gd name="connsiteX6" fmla="*/ 137733 w 3619883"/>
                <a:gd name="connsiteY6" fmla="*/ 35355 h 4275461"/>
                <a:gd name="connsiteX7" fmla="*/ 270565 w 3619883"/>
                <a:gd name="connsiteY7" fmla="*/ 29759 h 4275461"/>
                <a:gd name="connsiteX8" fmla="*/ 479734 w 3619883"/>
                <a:gd name="connsiteY8" fmla="*/ 45455 h 4275461"/>
                <a:gd name="connsiteX9" fmla="*/ 524103 w 3619883"/>
                <a:gd name="connsiteY9" fmla="*/ 41625 h 4275461"/>
                <a:gd name="connsiteX10" fmla="*/ 624416 w 3619883"/>
                <a:gd name="connsiteY10" fmla="*/ 22696 h 4275461"/>
                <a:gd name="connsiteX11" fmla="*/ 657762 w 3619883"/>
                <a:gd name="connsiteY11" fmla="*/ 18351 h 4275461"/>
                <a:gd name="connsiteX12" fmla="*/ 690557 w 3619883"/>
                <a:gd name="connsiteY12" fmla="*/ 25792 h 4275461"/>
                <a:gd name="connsiteX13" fmla="*/ 745123 w 3619883"/>
                <a:gd name="connsiteY13" fmla="*/ 40157 h 4275461"/>
                <a:gd name="connsiteX14" fmla="*/ 789493 w 3619883"/>
                <a:gd name="connsiteY14" fmla="*/ 36327 h 4275461"/>
                <a:gd name="connsiteX15" fmla="*/ 854255 w 3619883"/>
                <a:gd name="connsiteY15" fmla="*/ 68887 h 4275461"/>
                <a:gd name="connsiteX16" fmla="*/ 897520 w 3619883"/>
                <a:gd name="connsiteY16" fmla="*/ 88629 h 4275461"/>
                <a:gd name="connsiteX17" fmla="*/ 940510 w 3619883"/>
                <a:gd name="connsiteY17" fmla="*/ 114265 h 4275461"/>
                <a:gd name="connsiteX18" fmla="*/ 1082712 w 3619883"/>
                <a:gd name="connsiteY18" fmla="*/ 144543 h 4275461"/>
                <a:gd name="connsiteX19" fmla="*/ 1205348 w 3619883"/>
                <a:gd name="connsiteY19" fmla="*/ 120753 h 4275461"/>
                <a:gd name="connsiteX20" fmla="*/ 1271764 w 3619883"/>
                <a:gd name="connsiteY20" fmla="*/ 117956 h 4275461"/>
                <a:gd name="connsiteX21" fmla="*/ 1315583 w 3619883"/>
                <a:gd name="connsiteY21" fmla="*/ 125912 h 4275461"/>
                <a:gd name="connsiteX22" fmla="*/ 1359125 w 3619883"/>
                <a:gd name="connsiteY22" fmla="*/ 139761 h 4275461"/>
                <a:gd name="connsiteX23" fmla="*/ 1391919 w 3619883"/>
                <a:gd name="connsiteY23" fmla="*/ 147202 h 4275461"/>
                <a:gd name="connsiteX24" fmla="*/ 1436563 w 3619883"/>
                <a:gd name="connsiteY24" fmla="*/ 137480 h 4275461"/>
                <a:gd name="connsiteX25" fmla="*/ 1471566 w 3619883"/>
                <a:gd name="connsiteY25" fmla="*/ 97777 h 4275461"/>
                <a:gd name="connsiteX26" fmla="*/ 1505739 w 3619883"/>
                <a:gd name="connsiteY26" fmla="*/ 75753 h 4275461"/>
                <a:gd name="connsiteX27" fmla="*/ 1590891 w 3619883"/>
                <a:gd name="connsiteY27" fmla="*/ 144702 h 4275461"/>
                <a:gd name="connsiteX28" fmla="*/ 1625616 w 3619883"/>
                <a:gd name="connsiteY28" fmla="*/ 110893 h 4275461"/>
                <a:gd name="connsiteX29" fmla="*/ 1658964 w 3619883"/>
                <a:gd name="connsiteY29" fmla="*/ 106547 h 4275461"/>
                <a:gd name="connsiteX30" fmla="*/ 1746598 w 3619883"/>
                <a:gd name="connsiteY30" fmla="*/ 122460 h 4275461"/>
                <a:gd name="connsiteX31" fmla="*/ 1811913 w 3619883"/>
                <a:gd name="connsiteY31" fmla="*/ 143234 h 4275461"/>
                <a:gd name="connsiteX32" fmla="*/ 1856557 w 3619883"/>
                <a:gd name="connsiteY32" fmla="*/ 133511 h 4275461"/>
                <a:gd name="connsiteX33" fmla="*/ 2066003 w 3619883"/>
                <a:gd name="connsiteY33" fmla="*/ 143313 h 4275461"/>
                <a:gd name="connsiteX34" fmla="*/ 2177615 w 3619883"/>
                <a:gd name="connsiteY34" fmla="*/ 119007 h 4275461"/>
                <a:gd name="connsiteX35" fmla="*/ 2255883 w 3619883"/>
                <a:gd name="connsiteY35" fmla="*/ 99047 h 4275461"/>
                <a:gd name="connsiteX36" fmla="*/ 2344622 w 3619883"/>
                <a:gd name="connsiteY36" fmla="*/ 91388 h 4275461"/>
                <a:gd name="connsiteX37" fmla="*/ 2455682 w 3619883"/>
                <a:gd name="connsiteY37" fmla="*/ 78869 h 4275461"/>
                <a:gd name="connsiteX38" fmla="*/ 2632609 w 3619883"/>
                <a:gd name="connsiteY38" fmla="*/ 75338 h 4275461"/>
                <a:gd name="connsiteX39" fmla="*/ 2742291 w 3619883"/>
                <a:gd name="connsiteY39" fmla="*/ 92282 h 4275461"/>
                <a:gd name="connsiteX40" fmla="*/ 2851974 w 3619883"/>
                <a:gd name="connsiteY40" fmla="*/ 109227 h 4275461"/>
                <a:gd name="connsiteX41" fmla="*/ 2907643 w 3619883"/>
                <a:gd name="connsiteY41" fmla="*/ 100020 h 4275461"/>
                <a:gd name="connsiteX42" fmla="*/ 2944022 w 3619883"/>
                <a:gd name="connsiteY42" fmla="*/ 30853 h 4275461"/>
                <a:gd name="connsiteX43" fmla="*/ 3022289 w 3619883"/>
                <a:gd name="connsiteY43" fmla="*/ 10893 h 4275461"/>
                <a:gd name="connsiteX44" fmla="*/ 3054807 w 3619883"/>
                <a:gd name="connsiteY44" fmla="*/ 24226 h 4275461"/>
                <a:gd name="connsiteX45" fmla="*/ 3141892 w 3619883"/>
                <a:gd name="connsiteY45" fmla="*/ 51925 h 4275461"/>
                <a:gd name="connsiteX46" fmla="*/ 3185711 w 3619883"/>
                <a:gd name="connsiteY46" fmla="*/ 59881 h 4275461"/>
                <a:gd name="connsiteX47" fmla="*/ 3219056 w 3619883"/>
                <a:gd name="connsiteY47" fmla="*/ 55536 h 4275461"/>
                <a:gd name="connsiteX48" fmla="*/ 3263425 w 3619883"/>
                <a:gd name="connsiteY48" fmla="*/ 51706 h 4275461"/>
                <a:gd name="connsiteX49" fmla="*/ 3296219 w 3619883"/>
                <a:gd name="connsiteY49" fmla="*/ 59147 h 4275461"/>
                <a:gd name="connsiteX50" fmla="*/ 3319094 w 3619883"/>
                <a:gd name="connsiteY50" fmla="*/ 42500 h 4275461"/>
                <a:gd name="connsiteX51" fmla="*/ 3420511 w 3619883"/>
                <a:gd name="connsiteY51" fmla="*/ 0 h 4275461"/>
                <a:gd name="connsiteX52" fmla="*/ 3453305 w 3619883"/>
                <a:gd name="connsiteY52" fmla="*/ 7440 h 4275461"/>
                <a:gd name="connsiteX53" fmla="*/ 3496571 w 3619883"/>
                <a:gd name="connsiteY53" fmla="*/ 27182 h 4275461"/>
                <a:gd name="connsiteX54" fmla="*/ 3602117 w 3619883"/>
                <a:gd name="connsiteY54" fmla="*/ 132521 h 4275461"/>
                <a:gd name="connsiteX55" fmla="*/ 3619883 w 3619883"/>
                <a:gd name="connsiteY55" fmla="*/ 140049 h 4275461"/>
                <a:gd name="connsiteX56" fmla="*/ 3619883 w 3619883"/>
                <a:gd name="connsiteY56" fmla="*/ 755612 h 4275461"/>
                <a:gd name="connsiteX0" fmla="*/ 3619883 w 3619883"/>
                <a:gd name="connsiteY0" fmla="*/ 755612 h 4275461"/>
                <a:gd name="connsiteX1" fmla="*/ 189322 w 3619883"/>
                <a:gd name="connsiteY1" fmla="*/ 4275461 h 4275461"/>
                <a:gd name="connsiteX2" fmla="*/ 0 w 3619883"/>
                <a:gd name="connsiteY2" fmla="*/ 4275461 h 4275461"/>
                <a:gd name="connsiteX3" fmla="*/ 0 w 3619883"/>
                <a:gd name="connsiteY3" fmla="*/ 42229 h 4275461"/>
                <a:gd name="connsiteX4" fmla="*/ 42464 w 3619883"/>
                <a:gd name="connsiteY4" fmla="*/ 40518 h 4275461"/>
                <a:gd name="connsiteX5" fmla="*/ 137733 w 3619883"/>
                <a:gd name="connsiteY5" fmla="*/ 35355 h 4275461"/>
                <a:gd name="connsiteX6" fmla="*/ 270565 w 3619883"/>
                <a:gd name="connsiteY6" fmla="*/ 29759 h 4275461"/>
                <a:gd name="connsiteX7" fmla="*/ 479734 w 3619883"/>
                <a:gd name="connsiteY7" fmla="*/ 45455 h 4275461"/>
                <a:gd name="connsiteX8" fmla="*/ 524103 w 3619883"/>
                <a:gd name="connsiteY8" fmla="*/ 41625 h 4275461"/>
                <a:gd name="connsiteX9" fmla="*/ 624416 w 3619883"/>
                <a:gd name="connsiteY9" fmla="*/ 22696 h 4275461"/>
                <a:gd name="connsiteX10" fmla="*/ 657762 w 3619883"/>
                <a:gd name="connsiteY10" fmla="*/ 18351 h 4275461"/>
                <a:gd name="connsiteX11" fmla="*/ 690557 w 3619883"/>
                <a:gd name="connsiteY11" fmla="*/ 25792 h 4275461"/>
                <a:gd name="connsiteX12" fmla="*/ 745123 w 3619883"/>
                <a:gd name="connsiteY12" fmla="*/ 40157 h 4275461"/>
                <a:gd name="connsiteX13" fmla="*/ 789493 w 3619883"/>
                <a:gd name="connsiteY13" fmla="*/ 36327 h 4275461"/>
                <a:gd name="connsiteX14" fmla="*/ 854255 w 3619883"/>
                <a:gd name="connsiteY14" fmla="*/ 68887 h 4275461"/>
                <a:gd name="connsiteX15" fmla="*/ 897520 w 3619883"/>
                <a:gd name="connsiteY15" fmla="*/ 88629 h 4275461"/>
                <a:gd name="connsiteX16" fmla="*/ 940510 w 3619883"/>
                <a:gd name="connsiteY16" fmla="*/ 114265 h 4275461"/>
                <a:gd name="connsiteX17" fmla="*/ 1082712 w 3619883"/>
                <a:gd name="connsiteY17" fmla="*/ 144543 h 4275461"/>
                <a:gd name="connsiteX18" fmla="*/ 1205348 w 3619883"/>
                <a:gd name="connsiteY18" fmla="*/ 120753 h 4275461"/>
                <a:gd name="connsiteX19" fmla="*/ 1271764 w 3619883"/>
                <a:gd name="connsiteY19" fmla="*/ 117956 h 4275461"/>
                <a:gd name="connsiteX20" fmla="*/ 1315583 w 3619883"/>
                <a:gd name="connsiteY20" fmla="*/ 125912 h 4275461"/>
                <a:gd name="connsiteX21" fmla="*/ 1359125 w 3619883"/>
                <a:gd name="connsiteY21" fmla="*/ 139761 h 4275461"/>
                <a:gd name="connsiteX22" fmla="*/ 1391919 w 3619883"/>
                <a:gd name="connsiteY22" fmla="*/ 147202 h 4275461"/>
                <a:gd name="connsiteX23" fmla="*/ 1436563 w 3619883"/>
                <a:gd name="connsiteY23" fmla="*/ 137480 h 4275461"/>
                <a:gd name="connsiteX24" fmla="*/ 1471566 w 3619883"/>
                <a:gd name="connsiteY24" fmla="*/ 97777 h 4275461"/>
                <a:gd name="connsiteX25" fmla="*/ 1505739 w 3619883"/>
                <a:gd name="connsiteY25" fmla="*/ 75753 h 4275461"/>
                <a:gd name="connsiteX26" fmla="*/ 1590891 w 3619883"/>
                <a:gd name="connsiteY26" fmla="*/ 144702 h 4275461"/>
                <a:gd name="connsiteX27" fmla="*/ 1625616 w 3619883"/>
                <a:gd name="connsiteY27" fmla="*/ 110893 h 4275461"/>
                <a:gd name="connsiteX28" fmla="*/ 1658964 w 3619883"/>
                <a:gd name="connsiteY28" fmla="*/ 106547 h 4275461"/>
                <a:gd name="connsiteX29" fmla="*/ 1746598 w 3619883"/>
                <a:gd name="connsiteY29" fmla="*/ 122460 h 4275461"/>
                <a:gd name="connsiteX30" fmla="*/ 1811913 w 3619883"/>
                <a:gd name="connsiteY30" fmla="*/ 143234 h 4275461"/>
                <a:gd name="connsiteX31" fmla="*/ 1856557 w 3619883"/>
                <a:gd name="connsiteY31" fmla="*/ 133511 h 4275461"/>
                <a:gd name="connsiteX32" fmla="*/ 2066003 w 3619883"/>
                <a:gd name="connsiteY32" fmla="*/ 143313 h 4275461"/>
                <a:gd name="connsiteX33" fmla="*/ 2177615 w 3619883"/>
                <a:gd name="connsiteY33" fmla="*/ 119007 h 4275461"/>
                <a:gd name="connsiteX34" fmla="*/ 2255883 w 3619883"/>
                <a:gd name="connsiteY34" fmla="*/ 99047 h 4275461"/>
                <a:gd name="connsiteX35" fmla="*/ 2344622 w 3619883"/>
                <a:gd name="connsiteY35" fmla="*/ 91388 h 4275461"/>
                <a:gd name="connsiteX36" fmla="*/ 2455682 w 3619883"/>
                <a:gd name="connsiteY36" fmla="*/ 78869 h 4275461"/>
                <a:gd name="connsiteX37" fmla="*/ 2632609 w 3619883"/>
                <a:gd name="connsiteY37" fmla="*/ 75338 h 4275461"/>
                <a:gd name="connsiteX38" fmla="*/ 2742291 w 3619883"/>
                <a:gd name="connsiteY38" fmla="*/ 92282 h 4275461"/>
                <a:gd name="connsiteX39" fmla="*/ 2851974 w 3619883"/>
                <a:gd name="connsiteY39" fmla="*/ 109227 h 4275461"/>
                <a:gd name="connsiteX40" fmla="*/ 2907643 w 3619883"/>
                <a:gd name="connsiteY40" fmla="*/ 100020 h 4275461"/>
                <a:gd name="connsiteX41" fmla="*/ 2944022 w 3619883"/>
                <a:gd name="connsiteY41" fmla="*/ 30853 h 4275461"/>
                <a:gd name="connsiteX42" fmla="*/ 3022289 w 3619883"/>
                <a:gd name="connsiteY42" fmla="*/ 10893 h 4275461"/>
                <a:gd name="connsiteX43" fmla="*/ 3054807 w 3619883"/>
                <a:gd name="connsiteY43" fmla="*/ 24226 h 4275461"/>
                <a:gd name="connsiteX44" fmla="*/ 3141892 w 3619883"/>
                <a:gd name="connsiteY44" fmla="*/ 51925 h 4275461"/>
                <a:gd name="connsiteX45" fmla="*/ 3185711 w 3619883"/>
                <a:gd name="connsiteY45" fmla="*/ 59881 h 4275461"/>
                <a:gd name="connsiteX46" fmla="*/ 3219056 w 3619883"/>
                <a:gd name="connsiteY46" fmla="*/ 55536 h 4275461"/>
                <a:gd name="connsiteX47" fmla="*/ 3263425 w 3619883"/>
                <a:gd name="connsiteY47" fmla="*/ 51706 h 4275461"/>
                <a:gd name="connsiteX48" fmla="*/ 3296219 w 3619883"/>
                <a:gd name="connsiteY48" fmla="*/ 59147 h 4275461"/>
                <a:gd name="connsiteX49" fmla="*/ 3319094 w 3619883"/>
                <a:gd name="connsiteY49" fmla="*/ 42500 h 4275461"/>
                <a:gd name="connsiteX50" fmla="*/ 3420511 w 3619883"/>
                <a:gd name="connsiteY50" fmla="*/ 0 h 4275461"/>
                <a:gd name="connsiteX51" fmla="*/ 3453305 w 3619883"/>
                <a:gd name="connsiteY51" fmla="*/ 7440 h 4275461"/>
                <a:gd name="connsiteX52" fmla="*/ 3496571 w 3619883"/>
                <a:gd name="connsiteY52" fmla="*/ 27182 h 4275461"/>
                <a:gd name="connsiteX53" fmla="*/ 3602117 w 3619883"/>
                <a:gd name="connsiteY53" fmla="*/ 132521 h 4275461"/>
                <a:gd name="connsiteX54" fmla="*/ 3619883 w 3619883"/>
                <a:gd name="connsiteY54" fmla="*/ 140049 h 4275461"/>
                <a:gd name="connsiteX55" fmla="*/ 3619883 w 3619883"/>
                <a:gd name="connsiteY55" fmla="*/ 755612 h 4275461"/>
                <a:gd name="connsiteX0" fmla="*/ 3619883 w 3619883"/>
                <a:gd name="connsiteY0" fmla="*/ 755612 h 4275461"/>
                <a:gd name="connsiteX1" fmla="*/ 0 w 3619883"/>
                <a:gd name="connsiteY1" fmla="*/ 4275461 h 4275461"/>
                <a:gd name="connsiteX2" fmla="*/ 0 w 3619883"/>
                <a:gd name="connsiteY2" fmla="*/ 42229 h 4275461"/>
                <a:gd name="connsiteX3" fmla="*/ 42464 w 3619883"/>
                <a:gd name="connsiteY3" fmla="*/ 40518 h 4275461"/>
                <a:gd name="connsiteX4" fmla="*/ 137733 w 3619883"/>
                <a:gd name="connsiteY4" fmla="*/ 35355 h 4275461"/>
                <a:gd name="connsiteX5" fmla="*/ 270565 w 3619883"/>
                <a:gd name="connsiteY5" fmla="*/ 29759 h 4275461"/>
                <a:gd name="connsiteX6" fmla="*/ 479734 w 3619883"/>
                <a:gd name="connsiteY6" fmla="*/ 45455 h 4275461"/>
                <a:gd name="connsiteX7" fmla="*/ 524103 w 3619883"/>
                <a:gd name="connsiteY7" fmla="*/ 41625 h 4275461"/>
                <a:gd name="connsiteX8" fmla="*/ 624416 w 3619883"/>
                <a:gd name="connsiteY8" fmla="*/ 22696 h 4275461"/>
                <a:gd name="connsiteX9" fmla="*/ 657762 w 3619883"/>
                <a:gd name="connsiteY9" fmla="*/ 18351 h 4275461"/>
                <a:gd name="connsiteX10" fmla="*/ 690557 w 3619883"/>
                <a:gd name="connsiteY10" fmla="*/ 25792 h 4275461"/>
                <a:gd name="connsiteX11" fmla="*/ 745123 w 3619883"/>
                <a:gd name="connsiteY11" fmla="*/ 40157 h 4275461"/>
                <a:gd name="connsiteX12" fmla="*/ 789493 w 3619883"/>
                <a:gd name="connsiteY12" fmla="*/ 36327 h 4275461"/>
                <a:gd name="connsiteX13" fmla="*/ 854255 w 3619883"/>
                <a:gd name="connsiteY13" fmla="*/ 68887 h 4275461"/>
                <a:gd name="connsiteX14" fmla="*/ 897520 w 3619883"/>
                <a:gd name="connsiteY14" fmla="*/ 88629 h 4275461"/>
                <a:gd name="connsiteX15" fmla="*/ 940510 w 3619883"/>
                <a:gd name="connsiteY15" fmla="*/ 114265 h 4275461"/>
                <a:gd name="connsiteX16" fmla="*/ 1082712 w 3619883"/>
                <a:gd name="connsiteY16" fmla="*/ 144543 h 4275461"/>
                <a:gd name="connsiteX17" fmla="*/ 1205348 w 3619883"/>
                <a:gd name="connsiteY17" fmla="*/ 120753 h 4275461"/>
                <a:gd name="connsiteX18" fmla="*/ 1271764 w 3619883"/>
                <a:gd name="connsiteY18" fmla="*/ 117956 h 4275461"/>
                <a:gd name="connsiteX19" fmla="*/ 1315583 w 3619883"/>
                <a:gd name="connsiteY19" fmla="*/ 125912 h 4275461"/>
                <a:gd name="connsiteX20" fmla="*/ 1359125 w 3619883"/>
                <a:gd name="connsiteY20" fmla="*/ 139761 h 4275461"/>
                <a:gd name="connsiteX21" fmla="*/ 1391919 w 3619883"/>
                <a:gd name="connsiteY21" fmla="*/ 147202 h 4275461"/>
                <a:gd name="connsiteX22" fmla="*/ 1436563 w 3619883"/>
                <a:gd name="connsiteY22" fmla="*/ 137480 h 4275461"/>
                <a:gd name="connsiteX23" fmla="*/ 1471566 w 3619883"/>
                <a:gd name="connsiteY23" fmla="*/ 97777 h 4275461"/>
                <a:gd name="connsiteX24" fmla="*/ 1505739 w 3619883"/>
                <a:gd name="connsiteY24" fmla="*/ 75753 h 4275461"/>
                <a:gd name="connsiteX25" fmla="*/ 1590891 w 3619883"/>
                <a:gd name="connsiteY25" fmla="*/ 144702 h 4275461"/>
                <a:gd name="connsiteX26" fmla="*/ 1625616 w 3619883"/>
                <a:gd name="connsiteY26" fmla="*/ 110893 h 4275461"/>
                <a:gd name="connsiteX27" fmla="*/ 1658964 w 3619883"/>
                <a:gd name="connsiteY27" fmla="*/ 106547 h 4275461"/>
                <a:gd name="connsiteX28" fmla="*/ 1746598 w 3619883"/>
                <a:gd name="connsiteY28" fmla="*/ 122460 h 4275461"/>
                <a:gd name="connsiteX29" fmla="*/ 1811913 w 3619883"/>
                <a:gd name="connsiteY29" fmla="*/ 143234 h 4275461"/>
                <a:gd name="connsiteX30" fmla="*/ 1856557 w 3619883"/>
                <a:gd name="connsiteY30" fmla="*/ 133511 h 4275461"/>
                <a:gd name="connsiteX31" fmla="*/ 2066003 w 3619883"/>
                <a:gd name="connsiteY31" fmla="*/ 143313 h 4275461"/>
                <a:gd name="connsiteX32" fmla="*/ 2177615 w 3619883"/>
                <a:gd name="connsiteY32" fmla="*/ 119007 h 4275461"/>
                <a:gd name="connsiteX33" fmla="*/ 2255883 w 3619883"/>
                <a:gd name="connsiteY33" fmla="*/ 99047 h 4275461"/>
                <a:gd name="connsiteX34" fmla="*/ 2344622 w 3619883"/>
                <a:gd name="connsiteY34" fmla="*/ 91388 h 4275461"/>
                <a:gd name="connsiteX35" fmla="*/ 2455682 w 3619883"/>
                <a:gd name="connsiteY35" fmla="*/ 78869 h 4275461"/>
                <a:gd name="connsiteX36" fmla="*/ 2632609 w 3619883"/>
                <a:gd name="connsiteY36" fmla="*/ 75338 h 4275461"/>
                <a:gd name="connsiteX37" fmla="*/ 2742291 w 3619883"/>
                <a:gd name="connsiteY37" fmla="*/ 92282 h 4275461"/>
                <a:gd name="connsiteX38" fmla="*/ 2851974 w 3619883"/>
                <a:gd name="connsiteY38" fmla="*/ 109227 h 4275461"/>
                <a:gd name="connsiteX39" fmla="*/ 2907643 w 3619883"/>
                <a:gd name="connsiteY39" fmla="*/ 100020 h 4275461"/>
                <a:gd name="connsiteX40" fmla="*/ 2944022 w 3619883"/>
                <a:gd name="connsiteY40" fmla="*/ 30853 h 4275461"/>
                <a:gd name="connsiteX41" fmla="*/ 3022289 w 3619883"/>
                <a:gd name="connsiteY41" fmla="*/ 10893 h 4275461"/>
                <a:gd name="connsiteX42" fmla="*/ 3054807 w 3619883"/>
                <a:gd name="connsiteY42" fmla="*/ 24226 h 4275461"/>
                <a:gd name="connsiteX43" fmla="*/ 3141892 w 3619883"/>
                <a:gd name="connsiteY43" fmla="*/ 51925 h 4275461"/>
                <a:gd name="connsiteX44" fmla="*/ 3185711 w 3619883"/>
                <a:gd name="connsiteY44" fmla="*/ 59881 h 4275461"/>
                <a:gd name="connsiteX45" fmla="*/ 3219056 w 3619883"/>
                <a:gd name="connsiteY45" fmla="*/ 55536 h 4275461"/>
                <a:gd name="connsiteX46" fmla="*/ 3263425 w 3619883"/>
                <a:gd name="connsiteY46" fmla="*/ 51706 h 4275461"/>
                <a:gd name="connsiteX47" fmla="*/ 3296219 w 3619883"/>
                <a:gd name="connsiteY47" fmla="*/ 59147 h 4275461"/>
                <a:gd name="connsiteX48" fmla="*/ 3319094 w 3619883"/>
                <a:gd name="connsiteY48" fmla="*/ 42500 h 4275461"/>
                <a:gd name="connsiteX49" fmla="*/ 3420511 w 3619883"/>
                <a:gd name="connsiteY49" fmla="*/ 0 h 4275461"/>
                <a:gd name="connsiteX50" fmla="*/ 3453305 w 3619883"/>
                <a:gd name="connsiteY50" fmla="*/ 7440 h 4275461"/>
                <a:gd name="connsiteX51" fmla="*/ 3496571 w 3619883"/>
                <a:gd name="connsiteY51" fmla="*/ 27182 h 4275461"/>
                <a:gd name="connsiteX52" fmla="*/ 3602117 w 3619883"/>
                <a:gd name="connsiteY52" fmla="*/ 132521 h 4275461"/>
                <a:gd name="connsiteX53" fmla="*/ 3619883 w 3619883"/>
                <a:gd name="connsiteY53" fmla="*/ 140049 h 4275461"/>
                <a:gd name="connsiteX54" fmla="*/ 3619883 w 3619883"/>
                <a:gd name="connsiteY54" fmla="*/ 755612 h 4275461"/>
                <a:gd name="connsiteX0" fmla="*/ 3619883 w 3619883"/>
                <a:gd name="connsiteY0" fmla="*/ 755612 h 755612"/>
                <a:gd name="connsiteX1" fmla="*/ 21113 w 3619883"/>
                <a:gd name="connsiteY1" fmla="*/ 580168 h 755612"/>
                <a:gd name="connsiteX2" fmla="*/ 0 w 3619883"/>
                <a:gd name="connsiteY2" fmla="*/ 42229 h 755612"/>
                <a:gd name="connsiteX3" fmla="*/ 42464 w 3619883"/>
                <a:gd name="connsiteY3" fmla="*/ 40518 h 755612"/>
                <a:gd name="connsiteX4" fmla="*/ 137733 w 3619883"/>
                <a:gd name="connsiteY4" fmla="*/ 35355 h 755612"/>
                <a:gd name="connsiteX5" fmla="*/ 270565 w 3619883"/>
                <a:gd name="connsiteY5" fmla="*/ 29759 h 755612"/>
                <a:gd name="connsiteX6" fmla="*/ 479734 w 3619883"/>
                <a:gd name="connsiteY6" fmla="*/ 45455 h 755612"/>
                <a:gd name="connsiteX7" fmla="*/ 524103 w 3619883"/>
                <a:gd name="connsiteY7" fmla="*/ 41625 h 755612"/>
                <a:gd name="connsiteX8" fmla="*/ 624416 w 3619883"/>
                <a:gd name="connsiteY8" fmla="*/ 22696 h 755612"/>
                <a:gd name="connsiteX9" fmla="*/ 657762 w 3619883"/>
                <a:gd name="connsiteY9" fmla="*/ 18351 h 755612"/>
                <a:gd name="connsiteX10" fmla="*/ 690557 w 3619883"/>
                <a:gd name="connsiteY10" fmla="*/ 25792 h 755612"/>
                <a:gd name="connsiteX11" fmla="*/ 745123 w 3619883"/>
                <a:gd name="connsiteY11" fmla="*/ 40157 h 755612"/>
                <a:gd name="connsiteX12" fmla="*/ 789493 w 3619883"/>
                <a:gd name="connsiteY12" fmla="*/ 36327 h 755612"/>
                <a:gd name="connsiteX13" fmla="*/ 854255 w 3619883"/>
                <a:gd name="connsiteY13" fmla="*/ 68887 h 755612"/>
                <a:gd name="connsiteX14" fmla="*/ 897520 w 3619883"/>
                <a:gd name="connsiteY14" fmla="*/ 88629 h 755612"/>
                <a:gd name="connsiteX15" fmla="*/ 940510 w 3619883"/>
                <a:gd name="connsiteY15" fmla="*/ 114265 h 755612"/>
                <a:gd name="connsiteX16" fmla="*/ 1082712 w 3619883"/>
                <a:gd name="connsiteY16" fmla="*/ 144543 h 755612"/>
                <a:gd name="connsiteX17" fmla="*/ 1205348 w 3619883"/>
                <a:gd name="connsiteY17" fmla="*/ 120753 h 755612"/>
                <a:gd name="connsiteX18" fmla="*/ 1271764 w 3619883"/>
                <a:gd name="connsiteY18" fmla="*/ 117956 h 755612"/>
                <a:gd name="connsiteX19" fmla="*/ 1315583 w 3619883"/>
                <a:gd name="connsiteY19" fmla="*/ 125912 h 755612"/>
                <a:gd name="connsiteX20" fmla="*/ 1359125 w 3619883"/>
                <a:gd name="connsiteY20" fmla="*/ 139761 h 755612"/>
                <a:gd name="connsiteX21" fmla="*/ 1391919 w 3619883"/>
                <a:gd name="connsiteY21" fmla="*/ 147202 h 755612"/>
                <a:gd name="connsiteX22" fmla="*/ 1436563 w 3619883"/>
                <a:gd name="connsiteY22" fmla="*/ 137480 h 755612"/>
                <a:gd name="connsiteX23" fmla="*/ 1471566 w 3619883"/>
                <a:gd name="connsiteY23" fmla="*/ 97777 h 755612"/>
                <a:gd name="connsiteX24" fmla="*/ 1505739 w 3619883"/>
                <a:gd name="connsiteY24" fmla="*/ 75753 h 755612"/>
                <a:gd name="connsiteX25" fmla="*/ 1590891 w 3619883"/>
                <a:gd name="connsiteY25" fmla="*/ 144702 h 755612"/>
                <a:gd name="connsiteX26" fmla="*/ 1625616 w 3619883"/>
                <a:gd name="connsiteY26" fmla="*/ 110893 h 755612"/>
                <a:gd name="connsiteX27" fmla="*/ 1658964 w 3619883"/>
                <a:gd name="connsiteY27" fmla="*/ 106547 h 755612"/>
                <a:gd name="connsiteX28" fmla="*/ 1746598 w 3619883"/>
                <a:gd name="connsiteY28" fmla="*/ 122460 h 755612"/>
                <a:gd name="connsiteX29" fmla="*/ 1811913 w 3619883"/>
                <a:gd name="connsiteY29" fmla="*/ 143234 h 755612"/>
                <a:gd name="connsiteX30" fmla="*/ 1856557 w 3619883"/>
                <a:gd name="connsiteY30" fmla="*/ 133511 h 755612"/>
                <a:gd name="connsiteX31" fmla="*/ 2066003 w 3619883"/>
                <a:gd name="connsiteY31" fmla="*/ 143313 h 755612"/>
                <a:gd name="connsiteX32" fmla="*/ 2177615 w 3619883"/>
                <a:gd name="connsiteY32" fmla="*/ 119007 h 755612"/>
                <a:gd name="connsiteX33" fmla="*/ 2255883 w 3619883"/>
                <a:gd name="connsiteY33" fmla="*/ 99047 h 755612"/>
                <a:gd name="connsiteX34" fmla="*/ 2344622 w 3619883"/>
                <a:gd name="connsiteY34" fmla="*/ 91388 h 755612"/>
                <a:gd name="connsiteX35" fmla="*/ 2455682 w 3619883"/>
                <a:gd name="connsiteY35" fmla="*/ 78869 h 755612"/>
                <a:gd name="connsiteX36" fmla="*/ 2632609 w 3619883"/>
                <a:gd name="connsiteY36" fmla="*/ 75338 h 755612"/>
                <a:gd name="connsiteX37" fmla="*/ 2742291 w 3619883"/>
                <a:gd name="connsiteY37" fmla="*/ 92282 h 755612"/>
                <a:gd name="connsiteX38" fmla="*/ 2851974 w 3619883"/>
                <a:gd name="connsiteY38" fmla="*/ 109227 h 755612"/>
                <a:gd name="connsiteX39" fmla="*/ 2907643 w 3619883"/>
                <a:gd name="connsiteY39" fmla="*/ 100020 h 755612"/>
                <a:gd name="connsiteX40" fmla="*/ 2944022 w 3619883"/>
                <a:gd name="connsiteY40" fmla="*/ 30853 h 755612"/>
                <a:gd name="connsiteX41" fmla="*/ 3022289 w 3619883"/>
                <a:gd name="connsiteY41" fmla="*/ 10893 h 755612"/>
                <a:gd name="connsiteX42" fmla="*/ 3054807 w 3619883"/>
                <a:gd name="connsiteY42" fmla="*/ 24226 h 755612"/>
                <a:gd name="connsiteX43" fmla="*/ 3141892 w 3619883"/>
                <a:gd name="connsiteY43" fmla="*/ 51925 h 755612"/>
                <a:gd name="connsiteX44" fmla="*/ 3185711 w 3619883"/>
                <a:gd name="connsiteY44" fmla="*/ 59881 h 755612"/>
                <a:gd name="connsiteX45" fmla="*/ 3219056 w 3619883"/>
                <a:gd name="connsiteY45" fmla="*/ 55536 h 755612"/>
                <a:gd name="connsiteX46" fmla="*/ 3263425 w 3619883"/>
                <a:gd name="connsiteY46" fmla="*/ 51706 h 755612"/>
                <a:gd name="connsiteX47" fmla="*/ 3296219 w 3619883"/>
                <a:gd name="connsiteY47" fmla="*/ 59147 h 755612"/>
                <a:gd name="connsiteX48" fmla="*/ 3319094 w 3619883"/>
                <a:gd name="connsiteY48" fmla="*/ 42500 h 755612"/>
                <a:gd name="connsiteX49" fmla="*/ 3420511 w 3619883"/>
                <a:gd name="connsiteY49" fmla="*/ 0 h 755612"/>
                <a:gd name="connsiteX50" fmla="*/ 3453305 w 3619883"/>
                <a:gd name="connsiteY50" fmla="*/ 7440 h 755612"/>
                <a:gd name="connsiteX51" fmla="*/ 3496571 w 3619883"/>
                <a:gd name="connsiteY51" fmla="*/ 27182 h 755612"/>
                <a:gd name="connsiteX52" fmla="*/ 3602117 w 3619883"/>
                <a:gd name="connsiteY52" fmla="*/ 132521 h 755612"/>
                <a:gd name="connsiteX53" fmla="*/ 3619883 w 3619883"/>
                <a:gd name="connsiteY53" fmla="*/ 140049 h 755612"/>
                <a:gd name="connsiteX54" fmla="*/ 3619883 w 3619883"/>
                <a:gd name="connsiteY54" fmla="*/ 755612 h 755612"/>
                <a:gd name="connsiteX0" fmla="*/ 3619883 w 3619883"/>
                <a:gd name="connsiteY0" fmla="*/ 755612 h 766576"/>
                <a:gd name="connsiteX1" fmla="*/ 4223 w 3619883"/>
                <a:gd name="connsiteY1" fmla="*/ 766576 h 766576"/>
                <a:gd name="connsiteX2" fmla="*/ 0 w 3619883"/>
                <a:gd name="connsiteY2" fmla="*/ 42229 h 766576"/>
                <a:gd name="connsiteX3" fmla="*/ 42464 w 3619883"/>
                <a:gd name="connsiteY3" fmla="*/ 40518 h 766576"/>
                <a:gd name="connsiteX4" fmla="*/ 137733 w 3619883"/>
                <a:gd name="connsiteY4" fmla="*/ 35355 h 766576"/>
                <a:gd name="connsiteX5" fmla="*/ 270565 w 3619883"/>
                <a:gd name="connsiteY5" fmla="*/ 29759 h 766576"/>
                <a:gd name="connsiteX6" fmla="*/ 479734 w 3619883"/>
                <a:gd name="connsiteY6" fmla="*/ 45455 h 766576"/>
                <a:gd name="connsiteX7" fmla="*/ 524103 w 3619883"/>
                <a:gd name="connsiteY7" fmla="*/ 41625 h 766576"/>
                <a:gd name="connsiteX8" fmla="*/ 624416 w 3619883"/>
                <a:gd name="connsiteY8" fmla="*/ 22696 h 766576"/>
                <a:gd name="connsiteX9" fmla="*/ 657762 w 3619883"/>
                <a:gd name="connsiteY9" fmla="*/ 18351 h 766576"/>
                <a:gd name="connsiteX10" fmla="*/ 690557 w 3619883"/>
                <a:gd name="connsiteY10" fmla="*/ 25792 h 766576"/>
                <a:gd name="connsiteX11" fmla="*/ 745123 w 3619883"/>
                <a:gd name="connsiteY11" fmla="*/ 40157 h 766576"/>
                <a:gd name="connsiteX12" fmla="*/ 789493 w 3619883"/>
                <a:gd name="connsiteY12" fmla="*/ 36327 h 766576"/>
                <a:gd name="connsiteX13" fmla="*/ 854255 w 3619883"/>
                <a:gd name="connsiteY13" fmla="*/ 68887 h 766576"/>
                <a:gd name="connsiteX14" fmla="*/ 897520 w 3619883"/>
                <a:gd name="connsiteY14" fmla="*/ 88629 h 766576"/>
                <a:gd name="connsiteX15" fmla="*/ 940510 w 3619883"/>
                <a:gd name="connsiteY15" fmla="*/ 114265 h 766576"/>
                <a:gd name="connsiteX16" fmla="*/ 1082712 w 3619883"/>
                <a:gd name="connsiteY16" fmla="*/ 144543 h 766576"/>
                <a:gd name="connsiteX17" fmla="*/ 1205348 w 3619883"/>
                <a:gd name="connsiteY17" fmla="*/ 120753 h 766576"/>
                <a:gd name="connsiteX18" fmla="*/ 1271764 w 3619883"/>
                <a:gd name="connsiteY18" fmla="*/ 117956 h 766576"/>
                <a:gd name="connsiteX19" fmla="*/ 1315583 w 3619883"/>
                <a:gd name="connsiteY19" fmla="*/ 125912 h 766576"/>
                <a:gd name="connsiteX20" fmla="*/ 1359125 w 3619883"/>
                <a:gd name="connsiteY20" fmla="*/ 139761 h 766576"/>
                <a:gd name="connsiteX21" fmla="*/ 1391919 w 3619883"/>
                <a:gd name="connsiteY21" fmla="*/ 147202 h 766576"/>
                <a:gd name="connsiteX22" fmla="*/ 1436563 w 3619883"/>
                <a:gd name="connsiteY22" fmla="*/ 137480 h 766576"/>
                <a:gd name="connsiteX23" fmla="*/ 1471566 w 3619883"/>
                <a:gd name="connsiteY23" fmla="*/ 97777 h 766576"/>
                <a:gd name="connsiteX24" fmla="*/ 1505739 w 3619883"/>
                <a:gd name="connsiteY24" fmla="*/ 75753 h 766576"/>
                <a:gd name="connsiteX25" fmla="*/ 1590891 w 3619883"/>
                <a:gd name="connsiteY25" fmla="*/ 144702 h 766576"/>
                <a:gd name="connsiteX26" fmla="*/ 1625616 w 3619883"/>
                <a:gd name="connsiteY26" fmla="*/ 110893 h 766576"/>
                <a:gd name="connsiteX27" fmla="*/ 1658964 w 3619883"/>
                <a:gd name="connsiteY27" fmla="*/ 106547 h 766576"/>
                <a:gd name="connsiteX28" fmla="*/ 1746598 w 3619883"/>
                <a:gd name="connsiteY28" fmla="*/ 122460 h 766576"/>
                <a:gd name="connsiteX29" fmla="*/ 1811913 w 3619883"/>
                <a:gd name="connsiteY29" fmla="*/ 143234 h 766576"/>
                <a:gd name="connsiteX30" fmla="*/ 1856557 w 3619883"/>
                <a:gd name="connsiteY30" fmla="*/ 133511 h 766576"/>
                <a:gd name="connsiteX31" fmla="*/ 2066003 w 3619883"/>
                <a:gd name="connsiteY31" fmla="*/ 143313 h 766576"/>
                <a:gd name="connsiteX32" fmla="*/ 2177615 w 3619883"/>
                <a:gd name="connsiteY32" fmla="*/ 119007 h 766576"/>
                <a:gd name="connsiteX33" fmla="*/ 2255883 w 3619883"/>
                <a:gd name="connsiteY33" fmla="*/ 99047 h 766576"/>
                <a:gd name="connsiteX34" fmla="*/ 2344622 w 3619883"/>
                <a:gd name="connsiteY34" fmla="*/ 91388 h 766576"/>
                <a:gd name="connsiteX35" fmla="*/ 2455682 w 3619883"/>
                <a:gd name="connsiteY35" fmla="*/ 78869 h 766576"/>
                <a:gd name="connsiteX36" fmla="*/ 2632609 w 3619883"/>
                <a:gd name="connsiteY36" fmla="*/ 75338 h 766576"/>
                <a:gd name="connsiteX37" fmla="*/ 2742291 w 3619883"/>
                <a:gd name="connsiteY37" fmla="*/ 92282 h 766576"/>
                <a:gd name="connsiteX38" fmla="*/ 2851974 w 3619883"/>
                <a:gd name="connsiteY38" fmla="*/ 109227 h 766576"/>
                <a:gd name="connsiteX39" fmla="*/ 2907643 w 3619883"/>
                <a:gd name="connsiteY39" fmla="*/ 100020 h 766576"/>
                <a:gd name="connsiteX40" fmla="*/ 2944022 w 3619883"/>
                <a:gd name="connsiteY40" fmla="*/ 30853 h 766576"/>
                <a:gd name="connsiteX41" fmla="*/ 3022289 w 3619883"/>
                <a:gd name="connsiteY41" fmla="*/ 10893 h 766576"/>
                <a:gd name="connsiteX42" fmla="*/ 3054807 w 3619883"/>
                <a:gd name="connsiteY42" fmla="*/ 24226 h 766576"/>
                <a:gd name="connsiteX43" fmla="*/ 3141892 w 3619883"/>
                <a:gd name="connsiteY43" fmla="*/ 51925 h 766576"/>
                <a:gd name="connsiteX44" fmla="*/ 3185711 w 3619883"/>
                <a:gd name="connsiteY44" fmla="*/ 59881 h 766576"/>
                <a:gd name="connsiteX45" fmla="*/ 3219056 w 3619883"/>
                <a:gd name="connsiteY45" fmla="*/ 55536 h 766576"/>
                <a:gd name="connsiteX46" fmla="*/ 3263425 w 3619883"/>
                <a:gd name="connsiteY46" fmla="*/ 51706 h 766576"/>
                <a:gd name="connsiteX47" fmla="*/ 3296219 w 3619883"/>
                <a:gd name="connsiteY47" fmla="*/ 59147 h 766576"/>
                <a:gd name="connsiteX48" fmla="*/ 3319094 w 3619883"/>
                <a:gd name="connsiteY48" fmla="*/ 42500 h 766576"/>
                <a:gd name="connsiteX49" fmla="*/ 3420511 w 3619883"/>
                <a:gd name="connsiteY49" fmla="*/ 0 h 766576"/>
                <a:gd name="connsiteX50" fmla="*/ 3453305 w 3619883"/>
                <a:gd name="connsiteY50" fmla="*/ 7440 h 766576"/>
                <a:gd name="connsiteX51" fmla="*/ 3496571 w 3619883"/>
                <a:gd name="connsiteY51" fmla="*/ 27182 h 766576"/>
                <a:gd name="connsiteX52" fmla="*/ 3602117 w 3619883"/>
                <a:gd name="connsiteY52" fmla="*/ 132521 h 766576"/>
                <a:gd name="connsiteX53" fmla="*/ 3619883 w 3619883"/>
                <a:gd name="connsiteY53" fmla="*/ 140049 h 766576"/>
                <a:gd name="connsiteX54" fmla="*/ 3619883 w 3619883"/>
                <a:gd name="connsiteY54" fmla="*/ 755612 h 766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619883" h="766576" extrusionOk="0">
                  <a:moveTo>
                    <a:pt x="3619883" y="755612"/>
                  </a:moveTo>
                  <a:lnTo>
                    <a:pt x="4223" y="766576"/>
                  </a:lnTo>
                  <a:cubicBezTo>
                    <a:pt x="2815" y="525127"/>
                    <a:pt x="1408" y="283678"/>
                    <a:pt x="0" y="42229"/>
                  </a:cubicBezTo>
                  <a:lnTo>
                    <a:pt x="42464" y="40518"/>
                  </a:lnTo>
                  <a:cubicBezTo>
                    <a:pt x="74971" y="39124"/>
                    <a:pt x="107865" y="37493"/>
                    <a:pt x="137733" y="35355"/>
                  </a:cubicBezTo>
                  <a:cubicBezTo>
                    <a:pt x="190259" y="31594"/>
                    <a:pt x="207620" y="26813"/>
                    <a:pt x="270565" y="29759"/>
                  </a:cubicBezTo>
                  <a:cubicBezTo>
                    <a:pt x="340476" y="33031"/>
                    <a:pt x="410011" y="40222"/>
                    <a:pt x="479734" y="45455"/>
                  </a:cubicBezTo>
                  <a:cubicBezTo>
                    <a:pt x="494525" y="44178"/>
                    <a:pt x="509610" y="43513"/>
                    <a:pt x="524103" y="41625"/>
                  </a:cubicBezTo>
                  <a:cubicBezTo>
                    <a:pt x="601697" y="31514"/>
                    <a:pt x="556443" y="34957"/>
                    <a:pt x="624416" y="22696"/>
                  </a:cubicBezTo>
                  <a:cubicBezTo>
                    <a:pt x="635212" y="20749"/>
                    <a:pt x="646648" y="19799"/>
                    <a:pt x="657762" y="18351"/>
                  </a:cubicBezTo>
                  <a:cubicBezTo>
                    <a:pt x="668693" y="20831"/>
                    <a:pt x="679780" y="23102"/>
                    <a:pt x="690557" y="25792"/>
                  </a:cubicBezTo>
                  <a:cubicBezTo>
                    <a:pt x="708912" y="30373"/>
                    <a:pt x="725511" y="38069"/>
                    <a:pt x="745123" y="40157"/>
                  </a:cubicBezTo>
                  <a:cubicBezTo>
                    <a:pt x="760140" y="41756"/>
                    <a:pt x="774703" y="37604"/>
                    <a:pt x="789493" y="36327"/>
                  </a:cubicBezTo>
                  <a:cubicBezTo>
                    <a:pt x="861365" y="65797"/>
                    <a:pt x="781581" y="31381"/>
                    <a:pt x="854255" y="68887"/>
                  </a:cubicBezTo>
                  <a:cubicBezTo>
                    <a:pt x="867904" y="75932"/>
                    <a:pt x="883997" y="81514"/>
                    <a:pt x="897520" y="88629"/>
                  </a:cubicBezTo>
                  <a:cubicBezTo>
                    <a:pt x="912821" y="96679"/>
                    <a:pt x="924193" y="106820"/>
                    <a:pt x="940510" y="114265"/>
                  </a:cubicBezTo>
                  <a:cubicBezTo>
                    <a:pt x="978926" y="131794"/>
                    <a:pt x="1040358" y="137490"/>
                    <a:pt x="1082712" y="144543"/>
                  </a:cubicBezTo>
                  <a:cubicBezTo>
                    <a:pt x="1118214" y="136811"/>
                    <a:pt x="1170817" y="124786"/>
                    <a:pt x="1205348" y="120753"/>
                  </a:cubicBezTo>
                  <a:cubicBezTo>
                    <a:pt x="1226874" y="118238"/>
                    <a:pt x="1249625" y="118888"/>
                    <a:pt x="1271764" y="117956"/>
                  </a:cubicBezTo>
                  <a:cubicBezTo>
                    <a:pt x="1286371" y="120607"/>
                    <a:pt x="1301530" y="122404"/>
                    <a:pt x="1315583" y="125912"/>
                  </a:cubicBezTo>
                  <a:cubicBezTo>
                    <a:pt x="1330825" y="129716"/>
                    <a:pt x="1344183" y="135594"/>
                    <a:pt x="1359125" y="139761"/>
                  </a:cubicBezTo>
                  <a:cubicBezTo>
                    <a:pt x="1369691" y="142709"/>
                    <a:pt x="1380988" y="144722"/>
                    <a:pt x="1391919" y="147202"/>
                  </a:cubicBezTo>
                  <a:cubicBezTo>
                    <a:pt x="1406801" y="143961"/>
                    <a:pt x="1423676" y="142513"/>
                    <a:pt x="1436563" y="137480"/>
                  </a:cubicBezTo>
                  <a:cubicBezTo>
                    <a:pt x="1471672" y="123768"/>
                    <a:pt x="1451884" y="116940"/>
                    <a:pt x="1471566" y="97777"/>
                  </a:cubicBezTo>
                  <a:cubicBezTo>
                    <a:pt x="1480193" y="89377"/>
                    <a:pt x="1494348" y="83095"/>
                    <a:pt x="1505739" y="75753"/>
                  </a:cubicBezTo>
                  <a:cubicBezTo>
                    <a:pt x="1577183" y="91962"/>
                    <a:pt x="1533597" y="77394"/>
                    <a:pt x="1590891" y="144702"/>
                  </a:cubicBezTo>
                  <a:cubicBezTo>
                    <a:pt x="1598697" y="133398"/>
                    <a:pt x="1605803" y="118291"/>
                    <a:pt x="1625616" y="110893"/>
                  </a:cubicBezTo>
                  <a:cubicBezTo>
                    <a:pt x="1634871" y="107437"/>
                    <a:pt x="1647847" y="107996"/>
                    <a:pt x="1658964" y="106547"/>
                  </a:cubicBezTo>
                  <a:lnTo>
                    <a:pt x="1746598" y="122460"/>
                  </a:lnTo>
                  <a:cubicBezTo>
                    <a:pt x="1784954" y="129898"/>
                    <a:pt x="1777755" y="129229"/>
                    <a:pt x="1811913" y="143234"/>
                  </a:cubicBezTo>
                  <a:cubicBezTo>
                    <a:pt x="1826795" y="139993"/>
                    <a:pt x="1840838" y="135560"/>
                    <a:pt x="1856557" y="133511"/>
                  </a:cubicBezTo>
                  <a:cubicBezTo>
                    <a:pt x="1928018" y="124200"/>
                    <a:pt x="1988968" y="136755"/>
                    <a:pt x="2066003" y="143313"/>
                  </a:cubicBezTo>
                  <a:lnTo>
                    <a:pt x="2177615" y="119007"/>
                  </a:lnTo>
                  <a:cubicBezTo>
                    <a:pt x="2204144" y="112823"/>
                    <a:pt x="2229794" y="105701"/>
                    <a:pt x="2255883" y="99047"/>
                  </a:cubicBezTo>
                  <a:lnTo>
                    <a:pt x="2344622" y="91388"/>
                  </a:lnTo>
                  <a:cubicBezTo>
                    <a:pt x="2381841" y="87629"/>
                    <a:pt x="2417828" y="80978"/>
                    <a:pt x="2455682" y="78869"/>
                  </a:cubicBezTo>
                  <a:cubicBezTo>
                    <a:pt x="2514146" y="75610"/>
                    <a:pt x="2573634" y="76515"/>
                    <a:pt x="2632609" y="75338"/>
                  </a:cubicBezTo>
                  <a:lnTo>
                    <a:pt x="2742291" y="92282"/>
                  </a:lnTo>
                  <a:lnTo>
                    <a:pt x="2851974" y="109227"/>
                  </a:lnTo>
                  <a:cubicBezTo>
                    <a:pt x="2870530" y="106158"/>
                    <a:pt x="2892297" y="106201"/>
                    <a:pt x="2907643" y="100020"/>
                  </a:cubicBezTo>
                  <a:cubicBezTo>
                    <a:pt x="2937923" y="87823"/>
                    <a:pt x="2940565" y="43036"/>
                    <a:pt x="2944022" y="30853"/>
                  </a:cubicBezTo>
                  <a:cubicBezTo>
                    <a:pt x="2970111" y="24199"/>
                    <a:pt x="2993094" y="12639"/>
                    <a:pt x="3022289" y="10893"/>
                  </a:cubicBezTo>
                  <a:cubicBezTo>
                    <a:pt x="3035344" y="10111"/>
                    <a:pt x="3043336" y="20290"/>
                    <a:pt x="3054807" y="24226"/>
                  </a:cubicBezTo>
                  <a:cubicBezTo>
                    <a:pt x="3083266" y="33989"/>
                    <a:pt x="3112862" y="42692"/>
                    <a:pt x="3141892" y="51925"/>
                  </a:cubicBezTo>
                  <a:cubicBezTo>
                    <a:pt x="3156498" y="54577"/>
                    <a:pt x="3173315" y="54799"/>
                    <a:pt x="3185711" y="59881"/>
                  </a:cubicBezTo>
                  <a:cubicBezTo>
                    <a:pt x="3221000" y="74351"/>
                    <a:pt x="3196552" y="98318"/>
                    <a:pt x="3219056" y="55536"/>
                  </a:cubicBezTo>
                  <a:cubicBezTo>
                    <a:pt x="3233847" y="54259"/>
                    <a:pt x="3248275" y="50997"/>
                    <a:pt x="3263425" y="51706"/>
                  </a:cubicBezTo>
                  <a:cubicBezTo>
                    <a:pt x="3275045" y="52250"/>
                    <a:pt x="3285322" y="60949"/>
                    <a:pt x="3296219" y="59147"/>
                  </a:cubicBezTo>
                  <a:cubicBezTo>
                    <a:pt x="3308643" y="57093"/>
                    <a:pt x="3311469" y="48049"/>
                    <a:pt x="3319094" y="42500"/>
                  </a:cubicBezTo>
                  <a:cubicBezTo>
                    <a:pt x="3399611" y="29185"/>
                    <a:pt x="3363375" y="41582"/>
                    <a:pt x="3420511" y="0"/>
                  </a:cubicBezTo>
                  <a:cubicBezTo>
                    <a:pt x="3431442" y="2480"/>
                    <a:pt x="3443361" y="3886"/>
                    <a:pt x="3453305" y="7440"/>
                  </a:cubicBezTo>
                  <a:cubicBezTo>
                    <a:pt x="3469029" y="13059"/>
                    <a:pt x="3483905" y="19630"/>
                    <a:pt x="3496571" y="27182"/>
                  </a:cubicBezTo>
                  <a:cubicBezTo>
                    <a:pt x="3535674" y="50500"/>
                    <a:pt x="3592081" y="121578"/>
                    <a:pt x="3602117" y="132521"/>
                  </a:cubicBezTo>
                  <a:lnTo>
                    <a:pt x="3619883" y="140049"/>
                  </a:lnTo>
                  <a:lnTo>
                    <a:pt x="3619883" y="7556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0" i="0" u="none" strike="noStrike" cap="none" dirty="0"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8" name="Köşeli Çift Ayraç 17"/>
          <p:cNvSpPr/>
          <p:nvPr/>
        </p:nvSpPr>
        <p:spPr>
          <a:xfrm>
            <a:off x="1015356" y="5881012"/>
            <a:ext cx="10932133" cy="819703"/>
          </a:xfrm>
          <a:prstGeom prst="chevron">
            <a:avLst>
              <a:gd name="adj" fmla="val 29282"/>
            </a:avLst>
          </a:prstGeom>
          <a:solidFill>
            <a:srgbClr val="00B0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>
                <a:solidFill>
                  <a:schemeClr val="tx1"/>
                </a:solidFill>
              </a:rPr>
              <a:t>Osmanlı Beyliği’nin kurulduğu yerin konumunu dikkate alarak </a:t>
            </a:r>
            <a:r>
              <a:rPr lang="tr-TR" sz="2400" dirty="0" err="1">
                <a:solidFill>
                  <a:schemeClr val="tx1"/>
                </a:solidFill>
              </a:rPr>
              <a:t>GZFT</a:t>
            </a:r>
            <a:r>
              <a:rPr lang="tr-TR" sz="2400" dirty="0">
                <a:solidFill>
                  <a:schemeClr val="tx1"/>
                </a:solidFill>
              </a:rPr>
              <a:t> (Güçlü Yönler, Zayıf Yönler</a:t>
            </a:r>
            <a:r>
              <a:rPr lang="tr-TR" sz="2400" dirty="0" smtClean="0">
                <a:solidFill>
                  <a:schemeClr val="tx1"/>
                </a:solidFill>
              </a:rPr>
              <a:t>, Fırsatlar</a:t>
            </a:r>
            <a:r>
              <a:rPr lang="tr-TR" sz="2400" dirty="0">
                <a:solidFill>
                  <a:schemeClr val="tx1"/>
                </a:solidFill>
              </a:rPr>
              <a:t>, Tehditler) </a:t>
            </a:r>
            <a:r>
              <a:rPr lang="tr-TR" sz="2400" dirty="0" smtClean="0">
                <a:solidFill>
                  <a:schemeClr val="tx1"/>
                </a:solidFill>
              </a:rPr>
              <a:t>Tekniğine göre cevaplandırınız.</a:t>
            </a:r>
            <a:endParaRPr lang="tr-TR" sz="3200" dirty="0">
              <a:solidFill>
                <a:schemeClr val="tx1"/>
              </a:solidFill>
            </a:endParaRPr>
          </a:p>
        </p:txBody>
      </p:sp>
      <p:grpSp>
        <p:nvGrpSpPr>
          <p:cNvPr id="19" name="Grup 18"/>
          <p:cNvGrpSpPr/>
          <p:nvPr/>
        </p:nvGrpSpPr>
        <p:grpSpPr>
          <a:xfrm>
            <a:off x="229234" y="5881013"/>
            <a:ext cx="914437" cy="819703"/>
            <a:chOff x="313837" y="4957280"/>
            <a:chExt cx="914437" cy="819703"/>
          </a:xfrm>
        </p:grpSpPr>
        <p:grpSp>
          <p:nvGrpSpPr>
            <p:cNvPr id="21" name="Grup 20"/>
            <p:cNvGrpSpPr/>
            <p:nvPr/>
          </p:nvGrpSpPr>
          <p:grpSpPr>
            <a:xfrm>
              <a:off x="313837" y="4957280"/>
              <a:ext cx="914437" cy="819703"/>
              <a:chOff x="6709431" y="3270742"/>
              <a:chExt cx="1544353" cy="138436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23" name="Freeform: Shape 25">
                <a:extLst>
                  <a:ext uri="{FF2B5EF4-FFF2-40B4-BE49-F238E27FC236}">
                    <a16:creationId xmlns:a16="http://schemas.microsoft.com/office/drawing/2014/main" id="{D8997A1C-4D91-4899-B440-37E9D934681B}"/>
                  </a:ext>
                </a:extLst>
              </p:cNvPr>
              <p:cNvSpPr/>
              <p:nvPr/>
            </p:nvSpPr>
            <p:spPr>
              <a:xfrm>
                <a:off x="6709431" y="3270742"/>
                <a:ext cx="1544353" cy="1384361"/>
              </a:xfrm>
              <a:custGeom>
                <a:avLst/>
                <a:gdLst>
                  <a:gd name="connsiteX0" fmla="*/ 1021039 w 1544353"/>
                  <a:gd name="connsiteY0" fmla="*/ 1 h 1384361"/>
                  <a:gd name="connsiteX1" fmla="*/ 1231685 w 1544353"/>
                  <a:gd name="connsiteY1" fmla="*/ 119718 h 1384361"/>
                  <a:gd name="connsiteX2" fmla="*/ 1521260 w 1544353"/>
                  <a:gd name="connsiteY2" fmla="*/ 620310 h 1384361"/>
                  <a:gd name="connsiteX3" fmla="*/ 1514405 w 1544353"/>
                  <a:gd name="connsiteY3" fmla="*/ 648892 h 1384361"/>
                  <a:gd name="connsiteX4" fmla="*/ 1485830 w 1544353"/>
                  <a:gd name="connsiteY4" fmla="*/ 641975 h 1384361"/>
                  <a:gd name="connsiteX5" fmla="*/ 1196198 w 1544353"/>
                  <a:gd name="connsiteY5" fmla="*/ 141349 h 1384361"/>
                  <a:gd name="connsiteX6" fmla="*/ 1022261 w 1544353"/>
                  <a:gd name="connsiteY6" fmla="*/ 40927 h 1384361"/>
                  <a:gd name="connsiteX7" fmla="*/ 502551 w 1544353"/>
                  <a:gd name="connsiteY7" fmla="*/ 41738 h 1384361"/>
                  <a:gd name="connsiteX8" fmla="*/ 329249 w 1544353"/>
                  <a:gd name="connsiteY8" fmla="*/ 142866 h 1384361"/>
                  <a:gd name="connsiteX9" fmla="*/ 69549 w 1544353"/>
                  <a:gd name="connsiteY9" fmla="*/ 592679 h 1384361"/>
                  <a:gd name="connsiteX10" fmla="*/ 68621 w 1544353"/>
                  <a:gd name="connsiteY10" fmla="*/ 793326 h 1384361"/>
                  <a:gd name="connsiteX11" fmla="*/ 327774 w 1544353"/>
                  <a:gd name="connsiteY11" fmla="*/ 1243815 h 1384361"/>
                  <a:gd name="connsiteX12" fmla="*/ 501710 w 1544353"/>
                  <a:gd name="connsiteY12" fmla="*/ 1344237 h 1384361"/>
                  <a:gd name="connsiteX13" fmla="*/ 1021421 w 1544353"/>
                  <a:gd name="connsiteY13" fmla="*/ 1343426 h 1384361"/>
                  <a:gd name="connsiteX14" fmla="*/ 1194781 w 1544353"/>
                  <a:gd name="connsiteY14" fmla="*/ 1242332 h 1384361"/>
                  <a:gd name="connsiteX15" fmla="*/ 1454480 w 1544353"/>
                  <a:gd name="connsiteY15" fmla="*/ 792519 h 1384361"/>
                  <a:gd name="connsiteX16" fmla="*/ 1408464 w 1544353"/>
                  <a:gd name="connsiteY16" fmla="*/ 765951 h 1384361"/>
                  <a:gd name="connsiteX17" fmla="*/ 1409152 w 1544353"/>
                  <a:gd name="connsiteY17" fmla="*/ 754868 h 1384361"/>
                  <a:gd name="connsiteX18" fmla="*/ 1513649 w 1544353"/>
                  <a:gd name="connsiteY18" fmla="*/ 709819 h 1384361"/>
                  <a:gd name="connsiteX19" fmla="*/ 1530898 w 1544353"/>
                  <a:gd name="connsiteY19" fmla="*/ 719777 h 1384361"/>
                  <a:gd name="connsiteX20" fmla="*/ 1544191 w 1544353"/>
                  <a:gd name="connsiteY20" fmla="*/ 832833 h 1384361"/>
                  <a:gd name="connsiteX21" fmla="*/ 1534937 w 1544353"/>
                  <a:gd name="connsiteY21" fmla="*/ 838970 h 1384361"/>
                  <a:gd name="connsiteX22" fmla="*/ 1490368 w 1544353"/>
                  <a:gd name="connsiteY22" fmla="*/ 813238 h 1384361"/>
                  <a:gd name="connsiteX23" fmla="*/ 1230668 w 1544353"/>
                  <a:gd name="connsiteY23" fmla="*/ 1263051 h 1384361"/>
                  <a:gd name="connsiteX24" fmla="*/ 1021254 w 1544353"/>
                  <a:gd name="connsiteY24" fmla="*/ 1383550 h 1384361"/>
                  <a:gd name="connsiteX25" fmla="*/ 501543 w 1544353"/>
                  <a:gd name="connsiteY25" fmla="*/ 1384361 h 1384361"/>
                  <a:gd name="connsiteX26" fmla="*/ 291720 w 1544353"/>
                  <a:gd name="connsiteY26" fmla="*/ 1263219 h 1384361"/>
                  <a:gd name="connsiteX27" fmla="*/ 32509 w 1544353"/>
                  <a:gd name="connsiteY27" fmla="*/ 812697 h 1384361"/>
                  <a:gd name="connsiteX28" fmla="*/ 32157 w 1544353"/>
                  <a:gd name="connsiteY28" fmla="*/ 571091 h 1384361"/>
                  <a:gd name="connsiteX29" fmla="*/ 291857 w 1544353"/>
                  <a:gd name="connsiteY29" fmla="*/ 121278 h 1384361"/>
                  <a:gd name="connsiteX30" fmla="*/ 501270 w 1544353"/>
                  <a:gd name="connsiteY30" fmla="*/ 779 h 1384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44353" h="1384361">
                    <a:moveTo>
                      <a:pt x="1021039" y="1"/>
                    </a:moveTo>
                    <a:cubicBezTo>
                      <a:pt x="1107258" y="-21"/>
                      <a:pt x="1187714" y="46431"/>
                      <a:pt x="1231685" y="119718"/>
                    </a:cubicBezTo>
                    <a:lnTo>
                      <a:pt x="1521260" y="620310"/>
                    </a:lnTo>
                    <a:cubicBezTo>
                      <a:pt x="1527381" y="629625"/>
                      <a:pt x="1523659" y="642755"/>
                      <a:pt x="1514405" y="648892"/>
                    </a:cubicBezTo>
                    <a:cubicBezTo>
                      <a:pt x="1505057" y="655057"/>
                      <a:pt x="1491893" y="651256"/>
                      <a:pt x="1485830" y="641975"/>
                    </a:cubicBezTo>
                    <a:lnTo>
                      <a:pt x="1196198" y="141349"/>
                    </a:lnTo>
                    <a:cubicBezTo>
                      <a:pt x="1161242" y="79048"/>
                      <a:pt x="1093694" y="40049"/>
                      <a:pt x="1022261" y="40927"/>
                    </a:cubicBezTo>
                    <a:lnTo>
                      <a:pt x="502551" y="41738"/>
                    </a:lnTo>
                    <a:cubicBezTo>
                      <a:pt x="431176" y="42650"/>
                      <a:pt x="364939" y="81049"/>
                      <a:pt x="329249" y="142866"/>
                    </a:cubicBezTo>
                    <a:lnTo>
                      <a:pt x="69549" y="592679"/>
                    </a:lnTo>
                    <a:cubicBezTo>
                      <a:pt x="33859" y="654496"/>
                      <a:pt x="33723" y="731059"/>
                      <a:pt x="68621" y="793326"/>
                    </a:cubicBezTo>
                    <a:lnTo>
                      <a:pt x="327774" y="1243815"/>
                    </a:lnTo>
                    <a:cubicBezTo>
                      <a:pt x="362729" y="1306116"/>
                      <a:pt x="430278" y="1345116"/>
                      <a:pt x="501710" y="1344237"/>
                    </a:cubicBezTo>
                    <a:lnTo>
                      <a:pt x="1021421" y="1343426"/>
                    </a:lnTo>
                    <a:cubicBezTo>
                      <a:pt x="1092795" y="1342514"/>
                      <a:pt x="1159091" y="1304149"/>
                      <a:pt x="1194781" y="1242332"/>
                    </a:cubicBezTo>
                    <a:lnTo>
                      <a:pt x="1454480" y="792519"/>
                    </a:lnTo>
                    <a:lnTo>
                      <a:pt x="1408464" y="765951"/>
                    </a:lnTo>
                    <a:cubicBezTo>
                      <a:pt x="1404181" y="763478"/>
                      <a:pt x="1403790" y="757471"/>
                      <a:pt x="1409152" y="754868"/>
                    </a:cubicBezTo>
                    <a:lnTo>
                      <a:pt x="1513649" y="709819"/>
                    </a:lnTo>
                    <a:cubicBezTo>
                      <a:pt x="1521317" y="706564"/>
                      <a:pt x="1529941" y="711544"/>
                      <a:pt x="1530898" y="719777"/>
                    </a:cubicBezTo>
                    <a:lnTo>
                      <a:pt x="1544191" y="832833"/>
                    </a:lnTo>
                    <a:cubicBezTo>
                      <a:pt x="1545440" y="837354"/>
                      <a:pt x="1539220" y="841443"/>
                      <a:pt x="1534937" y="838970"/>
                    </a:cubicBezTo>
                    <a:lnTo>
                      <a:pt x="1490368" y="813238"/>
                    </a:lnTo>
                    <a:lnTo>
                      <a:pt x="1230668" y="1263051"/>
                    </a:lnTo>
                    <a:cubicBezTo>
                      <a:pt x="1187539" y="1337752"/>
                      <a:pt x="1107473" y="1383528"/>
                      <a:pt x="1021254" y="1383550"/>
                    </a:cubicBezTo>
                    <a:lnTo>
                      <a:pt x="501543" y="1384361"/>
                    </a:lnTo>
                    <a:cubicBezTo>
                      <a:pt x="415267" y="1384350"/>
                      <a:pt x="334810" y="1337898"/>
                      <a:pt x="291720" y="1263219"/>
                    </a:cubicBezTo>
                    <a:lnTo>
                      <a:pt x="32509" y="812697"/>
                    </a:lnTo>
                    <a:cubicBezTo>
                      <a:pt x="-10581" y="738019"/>
                      <a:pt x="-10971" y="645791"/>
                      <a:pt x="32157" y="571091"/>
                    </a:cubicBezTo>
                    <a:lnTo>
                      <a:pt x="291857" y="121278"/>
                    </a:lnTo>
                    <a:cubicBezTo>
                      <a:pt x="334985" y="46577"/>
                      <a:pt x="415052" y="801"/>
                      <a:pt x="501270" y="77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24" name="Figure">
                <a:extLst>
                  <a:ext uri="{FF2B5EF4-FFF2-40B4-BE49-F238E27FC236}">
                    <a16:creationId xmlns:a16="http://schemas.microsoft.com/office/drawing/2014/main" id="{07AE7F5E-87FC-478B-9756-58EFC44E3C14}"/>
                  </a:ext>
                </a:extLst>
              </p:cNvPr>
              <p:cNvSpPr/>
              <p:nvPr/>
            </p:nvSpPr>
            <p:spPr>
              <a:xfrm>
                <a:off x="6825585" y="3386899"/>
                <a:ext cx="1292649" cy="1146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62" h="21600" extrusionOk="0">
                    <a:moveTo>
                      <a:pt x="6130" y="0"/>
                    </a:moveTo>
                    <a:lnTo>
                      <a:pt x="15332" y="0"/>
                    </a:lnTo>
                    <a:cubicBezTo>
                      <a:pt x="15883" y="0"/>
                      <a:pt x="16379" y="344"/>
                      <a:pt x="16654" y="875"/>
                    </a:cubicBezTo>
                    <a:lnTo>
                      <a:pt x="21255" y="9940"/>
                    </a:lnTo>
                    <a:cubicBezTo>
                      <a:pt x="21531" y="10472"/>
                      <a:pt x="21531" y="11128"/>
                      <a:pt x="21255" y="11660"/>
                    </a:cubicBezTo>
                    <a:lnTo>
                      <a:pt x="16654" y="20725"/>
                    </a:lnTo>
                    <a:cubicBezTo>
                      <a:pt x="16379" y="21256"/>
                      <a:pt x="15883" y="21600"/>
                      <a:pt x="15332" y="21600"/>
                    </a:cubicBezTo>
                    <a:lnTo>
                      <a:pt x="6130" y="21600"/>
                    </a:lnTo>
                    <a:cubicBezTo>
                      <a:pt x="5579" y="21600"/>
                      <a:pt x="5083" y="21256"/>
                      <a:pt x="4808" y="20725"/>
                    </a:cubicBezTo>
                    <a:lnTo>
                      <a:pt x="207" y="11660"/>
                    </a:lnTo>
                    <a:cubicBezTo>
                      <a:pt x="-69" y="11128"/>
                      <a:pt x="-69" y="10472"/>
                      <a:pt x="207" y="9940"/>
                    </a:cubicBezTo>
                    <a:lnTo>
                      <a:pt x="4808" y="875"/>
                    </a:lnTo>
                    <a:cubicBezTo>
                      <a:pt x="5083" y="344"/>
                      <a:pt x="5607" y="0"/>
                      <a:pt x="613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22" name="Başlık 1"/>
            <p:cNvSpPr txBox="1">
              <a:spLocks/>
            </p:cNvSpPr>
            <p:nvPr/>
          </p:nvSpPr>
          <p:spPr>
            <a:xfrm>
              <a:off x="391549" y="5017454"/>
              <a:ext cx="756464" cy="65787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>
              <a:lvl1pPr algn="ctr" defTabSz="457200" rtl="0" eaLnBrk="1" latinLnBrk="0" hangingPunct="1"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r>
                <a:rPr lang="tr-TR" sz="4800" b="1" spc="50" dirty="0">
                  <a:ln w="11430"/>
                  <a:gradFill>
                    <a:gsLst>
                      <a:gs pos="25000">
                        <a:schemeClr val="accent2">
                          <a:satMod val="155000"/>
                        </a:schemeClr>
                      </a:gs>
                      <a:gs pos="100000">
                        <a:schemeClr val="accent2">
                          <a:shade val="45000"/>
                          <a:satMod val="165000"/>
                        </a:schemeClr>
                      </a:gs>
                    </a:gsLst>
                    <a:lin ang="5400000"/>
                  </a:gra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</a:rPr>
                <a:t>?</a:t>
              </a:r>
              <a:endParaRPr lang="en-US" sz="4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endParaRPr>
            </a:p>
          </p:txBody>
        </p:sp>
      </p:grpSp>
      <p:sp>
        <p:nvSpPr>
          <p:cNvPr id="26" name="Round Same Side Corner Rectangle 4"/>
          <p:cNvSpPr/>
          <p:nvPr/>
        </p:nvSpPr>
        <p:spPr>
          <a:xfrm>
            <a:off x="593428" y="922018"/>
            <a:ext cx="3829192" cy="591256"/>
          </a:xfrm>
          <a:prstGeom prst="round2SameRect">
            <a:avLst/>
          </a:prstGeom>
          <a:solidFill>
            <a:srgbClr val="92D050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400" dirty="0" smtClean="0">
                <a:solidFill>
                  <a:schemeClr val="tx1"/>
                </a:solidFill>
                <a:effectLst>
                  <a:outerShdw blurRad="50800" dist="38100" dir="5400000" algn="t" rotWithShape="0">
                    <a:prstClr val="black">
                      <a:alpha val="40000"/>
                    </a:prstClr>
                  </a:outerShdw>
                </a:effectLst>
                <a:latin typeface="+mj-lt"/>
                <a:cs typeface="Arial" pitchFamily="34" charset="0"/>
              </a:rPr>
              <a:t>GÜÇLÜ YÖNLER</a:t>
            </a:r>
            <a:endParaRPr lang="en-US" sz="2400" dirty="0">
              <a:solidFill>
                <a:schemeClr val="tx1"/>
              </a:solidFill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  <a:latin typeface="+mj-lt"/>
              <a:cs typeface="Arial" pitchFamily="34" charset="0"/>
            </a:endParaRPr>
          </a:p>
        </p:txBody>
      </p:sp>
      <p:sp>
        <p:nvSpPr>
          <p:cNvPr id="28" name="Round Same Side Corner Rectangle 4"/>
          <p:cNvSpPr/>
          <p:nvPr/>
        </p:nvSpPr>
        <p:spPr>
          <a:xfrm>
            <a:off x="593428" y="1513273"/>
            <a:ext cx="3829192" cy="1877627"/>
          </a:xfrm>
          <a:prstGeom prst="round2SameRect">
            <a:avLst>
              <a:gd name="adj1" fmla="val 0"/>
              <a:gd name="adj2" fmla="val 5089"/>
            </a:avLst>
          </a:prstGeom>
          <a:solidFill>
            <a:srgbClr val="3B3838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400" dirty="0" smtClean="0">
                <a:solidFill>
                  <a:schemeClr val="bg1"/>
                </a:solidFill>
                <a:effectLst>
                  <a:outerShdw blurRad="50800" dist="38100" dir="5400000" algn="t" rotWithShape="0">
                    <a:prstClr val="black">
                      <a:alpha val="40000"/>
                    </a:prstClr>
                  </a:outerShdw>
                </a:effectLst>
                <a:latin typeface="+mj-lt"/>
                <a:cs typeface="Arial" pitchFamily="34" charset="0"/>
              </a:rPr>
              <a:t>Doğu Roma sınırında uç beyliği konumunda olması. </a:t>
            </a:r>
          </a:p>
          <a:p>
            <a:pPr algn="ctr"/>
            <a:r>
              <a:rPr lang="tr-TR" sz="2400" dirty="0" smtClean="0">
                <a:solidFill>
                  <a:schemeClr val="bg1"/>
                </a:solidFill>
                <a:effectLst>
                  <a:outerShdw blurRad="50800" dist="38100" dir="5400000" algn="t" rotWithShape="0">
                    <a:prstClr val="black">
                      <a:alpha val="40000"/>
                    </a:prstClr>
                  </a:outerShdw>
                </a:effectLst>
                <a:latin typeface="+mj-lt"/>
                <a:cs typeface="Arial" pitchFamily="34" charset="0"/>
              </a:rPr>
              <a:t>Ahi teşkilatının desteğini alıyor olması</a:t>
            </a:r>
            <a:endParaRPr lang="en-US" sz="2400" dirty="0">
              <a:solidFill>
                <a:schemeClr val="bg1"/>
              </a:solidFill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  <a:latin typeface="+mj-lt"/>
              <a:cs typeface="Arial" pitchFamily="34" charset="0"/>
            </a:endParaRPr>
          </a:p>
        </p:txBody>
      </p:sp>
      <p:sp>
        <p:nvSpPr>
          <p:cNvPr id="29" name="Round Same Side Corner Rectangle 4"/>
          <p:cNvSpPr/>
          <p:nvPr/>
        </p:nvSpPr>
        <p:spPr>
          <a:xfrm>
            <a:off x="593428" y="3963571"/>
            <a:ext cx="3829192" cy="591256"/>
          </a:xfrm>
          <a:prstGeom prst="round2SameRect">
            <a:avLst/>
          </a:prstGeom>
          <a:solidFill>
            <a:srgbClr val="C00000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400" dirty="0" smtClean="0">
                <a:solidFill>
                  <a:schemeClr val="bg1"/>
                </a:solidFill>
                <a:effectLst>
                  <a:outerShdw blurRad="50800" dist="38100" dir="5400000" algn="t" rotWithShape="0">
                    <a:prstClr val="black">
                      <a:alpha val="40000"/>
                    </a:prstClr>
                  </a:outerShdw>
                </a:effectLst>
                <a:latin typeface="+mj-lt"/>
                <a:cs typeface="Arial" pitchFamily="34" charset="0"/>
              </a:rPr>
              <a:t>ZAYIF YÖNLER</a:t>
            </a:r>
            <a:endParaRPr lang="en-US" sz="2400" dirty="0">
              <a:solidFill>
                <a:schemeClr val="bg1"/>
              </a:solidFill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  <a:latin typeface="+mj-lt"/>
              <a:cs typeface="Arial" pitchFamily="34" charset="0"/>
            </a:endParaRPr>
          </a:p>
        </p:txBody>
      </p:sp>
      <p:sp>
        <p:nvSpPr>
          <p:cNvPr id="30" name="Round Same Side Corner Rectangle 4"/>
          <p:cNvSpPr/>
          <p:nvPr/>
        </p:nvSpPr>
        <p:spPr>
          <a:xfrm>
            <a:off x="593428" y="4554826"/>
            <a:ext cx="3829192" cy="1877627"/>
          </a:xfrm>
          <a:prstGeom prst="round2SameRect">
            <a:avLst>
              <a:gd name="adj1" fmla="val 0"/>
              <a:gd name="adj2" fmla="val 5089"/>
            </a:avLst>
          </a:prstGeom>
          <a:solidFill>
            <a:srgbClr val="3B3838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400" dirty="0" smtClean="0">
                <a:solidFill>
                  <a:schemeClr val="bg1"/>
                </a:solidFill>
                <a:effectLst>
                  <a:outerShdw blurRad="50800" dist="38100" dir="5400000" algn="t" rotWithShape="0">
                    <a:prstClr val="black">
                      <a:alpha val="40000"/>
                    </a:prstClr>
                  </a:outerShdw>
                </a:effectLst>
                <a:latin typeface="+mj-lt"/>
                <a:cs typeface="Arial" pitchFamily="34" charset="0"/>
              </a:rPr>
              <a:t>Diğer beyliklere göre küçük bir beylik olması</a:t>
            </a:r>
            <a:endParaRPr lang="en-US" sz="2400" dirty="0">
              <a:solidFill>
                <a:schemeClr val="bg1"/>
              </a:solidFill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  <a:latin typeface="+mj-lt"/>
              <a:cs typeface="Arial" pitchFamily="34" charset="0"/>
            </a:endParaRPr>
          </a:p>
        </p:txBody>
      </p:sp>
      <p:sp>
        <p:nvSpPr>
          <p:cNvPr id="31" name="Round Same Side Corner Rectangle 4"/>
          <p:cNvSpPr/>
          <p:nvPr/>
        </p:nvSpPr>
        <p:spPr>
          <a:xfrm>
            <a:off x="7604285" y="922017"/>
            <a:ext cx="3829192" cy="591256"/>
          </a:xfrm>
          <a:prstGeom prst="round2SameRect">
            <a:avLst/>
          </a:prstGeom>
          <a:solidFill>
            <a:srgbClr val="0070C0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400" dirty="0" smtClean="0">
                <a:solidFill>
                  <a:schemeClr val="bg1"/>
                </a:solidFill>
                <a:effectLst>
                  <a:outerShdw blurRad="50800" dist="38100" dir="5400000" algn="t" rotWithShape="0">
                    <a:prstClr val="black">
                      <a:alpha val="40000"/>
                    </a:prstClr>
                  </a:outerShdw>
                </a:effectLst>
                <a:latin typeface="+mj-lt"/>
                <a:cs typeface="Arial" pitchFamily="34" charset="0"/>
              </a:rPr>
              <a:t>FIRSATLAR</a:t>
            </a:r>
            <a:endParaRPr lang="en-US" sz="2400" dirty="0">
              <a:solidFill>
                <a:schemeClr val="bg1"/>
              </a:solidFill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  <a:latin typeface="+mj-lt"/>
              <a:cs typeface="Arial" pitchFamily="34" charset="0"/>
            </a:endParaRPr>
          </a:p>
        </p:txBody>
      </p:sp>
      <p:sp>
        <p:nvSpPr>
          <p:cNvPr id="32" name="Round Same Side Corner Rectangle 4"/>
          <p:cNvSpPr/>
          <p:nvPr/>
        </p:nvSpPr>
        <p:spPr>
          <a:xfrm>
            <a:off x="7604285" y="1513272"/>
            <a:ext cx="3829192" cy="1877627"/>
          </a:xfrm>
          <a:prstGeom prst="round2SameRect">
            <a:avLst>
              <a:gd name="adj1" fmla="val 0"/>
              <a:gd name="adj2" fmla="val 5089"/>
            </a:avLst>
          </a:prstGeom>
          <a:solidFill>
            <a:srgbClr val="3B3838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400" dirty="0" smtClean="0">
                <a:solidFill>
                  <a:schemeClr val="bg1"/>
                </a:solidFill>
                <a:effectLst>
                  <a:outerShdw blurRad="50800" dist="38100" dir="5400000" algn="t" rotWithShape="0">
                    <a:prstClr val="black">
                      <a:alpha val="40000"/>
                    </a:prstClr>
                  </a:outerShdw>
                </a:effectLst>
                <a:latin typeface="+mj-lt"/>
                <a:cs typeface="Arial" pitchFamily="34" charset="0"/>
              </a:rPr>
              <a:t>Doğu Roma’nın güçsüz durumda olması, Balkanlar ve Avrupa’da siyasi birliğin olmaması.</a:t>
            </a:r>
          </a:p>
          <a:p>
            <a:pPr algn="ctr"/>
            <a:endParaRPr lang="en-US" sz="2400" dirty="0">
              <a:solidFill>
                <a:schemeClr val="bg1"/>
              </a:solidFill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  <a:latin typeface="+mj-lt"/>
              <a:cs typeface="Arial" pitchFamily="34" charset="0"/>
            </a:endParaRPr>
          </a:p>
        </p:txBody>
      </p:sp>
      <p:sp>
        <p:nvSpPr>
          <p:cNvPr id="33" name="Round Same Side Corner Rectangle 4"/>
          <p:cNvSpPr/>
          <p:nvPr/>
        </p:nvSpPr>
        <p:spPr>
          <a:xfrm>
            <a:off x="7604285" y="3962016"/>
            <a:ext cx="3829192" cy="591256"/>
          </a:xfrm>
          <a:prstGeom prst="round2SameRect">
            <a:avLst/>
          </a:prstGeom>
          <a:solidFill>
            <a:srgbClr val="C6B79F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400" dirty="0" smtClean="0">
                <a:solidFill>
                  <a:schemeClr val="tx1"/>
                </a:solidFill>
                <a:effectLst>
                  <a:outerShdw blurRad="50800" dist="38100" dir="5400000" algn="t" rotWithShape="0">
                    <a:prstClr val="black">
                      <a:alpha val="40000"/>
                    </a:prstClr>
                  </a:outerShdw>
                </a:effectLst>
                <a:latin typeface="+mj-lt"/>
                <a:cs typeface="Arial" pitchFamily="34" charset="0"/>
              </a:rPr>
              <a:t>TEHDİTLER</a:t>
            </a:r>
            <a:endParaRPr lang="en-US" sz="2400" dirty="0">
              <a:solidFill>
                <a:schemeClr val="tx1"/>
              </a:solidFill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  <a:latin typeface="+mj-lt"/>
              <a:cs typeface="Arial" pitchFamily="34" charset="0"/>
            </a:endParaRPr>
          </a:p>
        </p:txBody>
      </p:sp>
      <p:sp>
        <p:nvSpPr>
          <p:cNvPr id="34" name="Round Same Side Corner Rectangle 4"/>
          <p:cNvSpPr/>
          <p:nvPr/>
        </p:nvSpPr>
        <p:spPr>
          <a:xfrm>
            <a:off x="7604285" y="4553271"/>
            <a:ext cx="3829192" cy="1877627"/>
          </a:xfrm>
          <a:prstGeom prst="round2SameRect">
            <a:avLst>
              <a:gd name="adj1" fmla="val 0"/>
              <a:gd name="adj2" fmla="val 5089"/>
            </a:avLst>
          </a:prstGeom>
          <a:solidFill>
            <a:srgbClr val="3B3838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400" dirty="0" smtClean="0">
                <a:solidFill>
                  <a:schemeClr val="bg1"/>
                </a:solidFill>
                <a:effectLst>
                  <a:outerShdw blurRad="50800" dist="38100" dir="5400000" algn="t" rotWithShape="0">
                    <a:prstClr val="black">
                      <a:alpha val="40000"/>
                    </a:prstClr>
                  </a:outerShdw>
                </a:effectLst>
                <a:latin typeface="+mj-lt"/>
                <a:cs typeface="Arial" pitchFamily="34" charset="0"/>
              </a:rPr>
              <a:t>Anadolu’da Moğol baskısının olması ve Karamanoğulları Beyliği’nin Anadolu’ya hakim olmak istemesi</a:t>
            </a:r>
            <a:endParaRPr lang="en-US" sz="2400" dirty="0">
              <a:solidFill>
                <a:schemeClr val="bg1"/>
              </a:solidFill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  <a:latin typeface="+mj-lt"/>
              <a:cs typeface="Arial" pitchFamily="34" charset="0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4922771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1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1" dur="5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2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5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6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76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18" grpId="1" animBg="1"/>
      <p:bldP spid="26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Cihan Devleti Osmanlı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20" name="Rectangle: Rounded Corners 111">
            <a:hlinkClick r:id="rId4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1029145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pic>
        <p:nvPicPr>
          <p:cNvPr id="2" name="Resim 1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175" y="818668"/>
            <a:ext cx="5337211" cy="3648071"/>
          </a:xfrm>
          <a:prstGeom prst="rect">
            <a:avLst/>
          </a:prstGeom>
        </p:spPr>
      </p:pic>
      <p:grpSp>
        <p:nvGrpSpPr>
          <p:cNvPr id="47" name="Grup 46"/>
          <p:cNvGrpSpPr/>
          <p:nvPr/>
        </p:nvGrpSpPr>
        <p:grpSpPr>
          <a:xfrm>
            <a:off x="174625" y="4636639"/>
            <a:ext cx="5201761" cy="2012539"/>
            <a:chOff x="2176004" y="1358281"/>
            <a:chExt cx="4082752" cy="2947536"/>
          </a:xfrm>
        </p:grpSpPr>
        <p:sp>
          <p:nvSpPr>
            <p:cNvPr id="63" name="Google Shape;835;p38"/>
            <p:cNvSpPr/>
            <p:nvPr/>
          </p:nvSpPr>
          <p:spPr>
            <a:xfrm rot="10800000" flipV="1">
              <a:off x="2176005" y="1358281"/>
              <a:ext cx="4082751" cy="2840855"/>
            </a:xfrm>
            <a:custGeom>
              <a:avLst/>
              <a:gdLst/>
              <a:ahLst/>
              <a:cxnLst/>
              <a:rect l="l" t="t" r="r" b="b"/>
              <a:pathLst>
                <a:path w="3619883" h="4275461" extrusionOk="0">
                  <a:moveTo>
                    <a:pt x="3619883" y="4275461"/>
                  </a:moveTo>
                  <a:lnTo>
                    <a:pt x="3439718" y="4275461"/>
                  </a:lnTo>
                  <a:lnTo>
                    <a:pt x="3382296" y="4128157"/>
                  </a:lnTo>
                  <a:lnTo>
                    <a:pt x="3448683" y="4128157"/>
                  </a:lnTo>
                  <a:lnTo>
                    <a:pt x="3448683" y="3951392"/>
                  </a:lnTo>
                  <a:lnTo>
                    <a:pt x="3270899" y="3951392"/>
                  </a:lnTo>
                  <a:lnTo>
                    <a:pt x="3270899" y="4128157"/>
                  </a:lnTo>
                  <a:lnTo>
                    <a:pt x="3327149" y="4128157"/>
                  </a:lnTo>
                  <a:lnTo>
                    <a:pt x="3269726" y="4275461"/>
                  </a:lnTo>
                  <a:lnTo>
                    <a:pt x="3052674" y="4275461"/>
                  </a:lnTo>
                  <a:lnTo>
                    <a:pt x="3096002" y="4128157"/>
                  </a:lnTo>
                  <a:lnTo>
                    <a:pt x="3137725" y="4128157"/>
                  </a:lnTo>
                  <a:lnTo>
                    <a:pt x="3137725" y="3951392"/>
                  </a:lnTo>
                  <a:lnTo>
                    <a:pt x="2959941" y="3951392"/>
                  </a:lnTo>
                  <a:lnTo>
                    <a:pt x="2959941" y="4128157"/>
                  </a:lnTo>
                  <a:lnTo>
                    <a:pt x="2996846" y="4128157"/>
                  </a:lnTo>
                  <a:lnTo>
                    <a:pt x="3014011" y="4275461"/>
                  </a:lnTo>
                  <a:lnTo>
                    <a:pt x="2761042" y="4275461"/>
                  </a:lnTo>
                  <a:lnTo>
                    <a:pt x="2761042" y="4128157"/>
                  </a:lnTo>
                  <a:lnTo>
                    <a:pt x="2826768" y="4128157"/>
                  </a:lnTo>
                  <a:lnTo>
                    <a:pt x="2826768" y="3951392"/>
                  </a:lnTo>
                  <a:lnTo>
                    <a:pt x="2648983" y="3951392"/>
                  </a:lnTo>
                  <a:lnTo>
                    <a:pt x="2648983" y="4128157"/>
                  </a:lnTo>
                  <a:lnTo>
                    <a:pt x="2690646" y="4128157"/>
                  </a:lnTo>
                  <a:lnTo>
                    <a:pt x="2690646" y="4275461"/>
                  </a:lnTo>
                  <a:lnTo>
                    <a:pt x="2511710" y="4275461"/>
                  </a:lnTo>
                  <a:lnTo>
                    <a:pt x="2454288" y="4128157"/>
                  </a:lnTo>
                  <a:lnTo>
                    <a:pt x="2515810" y="4128157"/>
                  </a:lnTo>
                  <a:lnTo>
                    <a:pt x="2515810" y="3951392"/>
                  </a:lnTo>
                  <a:lnTo>
                    <a:pt x="2338025" y="3951392"/>
                  </a:lnTo>
                  <a:lnTo>
                    <a:pt x="2338025" y="4128157"/>
                  </a:lnTo>
                  <a:lnTo>
                    <a:pt x="2395120" y="4128157"/>
                  </a:lnTo>
                  <a:lnTo>
                    <a:pt x="2337697" y="4275461"/>
                  </a:lnTo>
                  <a:lnTo>
                    <a:pt x="2150155" y="4275461"/>
                  </a:lnTo>
                  <a:lnTo>
                    <a:pt x="2150155" y="4128157"/>
                  </a:lnTo>
                  <a:lnTo>
                    <a:pt x="2204852" y="4128157"/>
                  </a:lnTo>
                  <a:lnTo>
                    <a:pt x="2204852" y="3951392"/>
                  </a:lnTo>
                  <a:lnTo>
                    <a:pt x="2027068" y="3951392"/>
                  </a:lnTo>
                  <a:lnTo>
                    <a:pt x="2027068" y="4128157"/>
                  </a:lnTo>
                  <a:lnTo>
                    <a:pt x="2079759" y="4128157"/>
                  </a:lnTo>
                  <a:lnTo>
                    <a:pt x="2079759" y="4275461"/>
                  </a:lnTo>
                  <a:lnTo>
                    <a:pt x="1824703" y="4275461"/>
                  </a:lnTo>
                  <a:lnTo>
                    <a:pt x="1834468" y="4128157"/>
                  </a:lnTo>
                  <a:lnTo>
                    <a:pt x="1893894" y="4128157"/>
                  </a:lnTo>
                  <a:lnTo>
                    <a:pt x="1893894" y="3951392"/>
                  </a:lnTo>
                  <a:lnTo>
                    <a:pt x="1716110" y="3951392"/>
                  </a:lnTo>
                  <a:lnTo>
                    <a:pt x="1716110" y="4006431"/>
                  </a:lnTo>
                  <a:lnTo>
                    <a:pt x="1703447" y="4007960"/>
                  </a:lnTo>
                  <a:lnTo>
                    <a:pt x="1716110" y="4044284"/>
                  </a:lnTo>
                  <a:lnTo>
                    <a:pt x="1716110" y="4128157"/>
                  </a:lnTo>
                  <a:lnTo>
                    <a:pt x="1745346" y="4128157"/>
                  </a:lnTo>
                  <a:lnTo>
                    <a:pt x="1796694" y="4275461"/>
                  </a:lnTo>
                  <a:lnTo>
                    <a:pt x="1558844" y="4275461"/>
                  </a:lnTo>
                  <a:lnTo>
                    <a:pt x="1517252" y="4128157"/>
                  </a:lnTo>
                  <a:lnTo>
                    <a:pt x="1582936" y="4128157"/>
                  </a:lnTo>
                  <a:lnTo>
                    <a:pt x="1582936" y="3951392"/>
                  </a:lnTo>
                  <a:lnTo>
                    <a:pt x="1405151" y="3951392"/>
                  </a:lnTo>
                  <a:lnTo>
                    <a:pt x="1405151" y="4128157"/>
                  </a:lnTo>
                  <a:lnTo>
                    <a:pt x="1468988" y="4128157"/>
                  </a:lnTo>
                  <a:lnTo>
                    <a:pt x="1427396" y="4275461"/>
                  </a:lnTo>
                  <a:lnTo>
                    <a:pt x="1210751" y="4275461"/>
                  </a:lnTo>
                  <a:lnTo>
                    <a:pt x="1210751" y="4128157"/>
                  </a:lnTo>
                  <a:lnTo>
                    <a:pt x="1271978" y="4128157"/>
                  </a:lnTo>
                  <a:lnTo>
                    <a:pt x="1271978" y="3951392"/>
                  </a:lnTo>
                  <a:lnTo>
                    <a:pt x="1094193" y="3951392"/>
                  </a:lnTo>
                  <a:lnTo>
                    <a:pt x="1094193" y="4128157"/>
                  </a:lnTo>
                  <a:lnTo>
                    <a:pt x="1140354" y="4128157"/>
                  </a:lnTo>
                  <a:lnTo>
                    <a:pt x="1140354" y="4275461"/>
                  </a:lnTo>
                  <a:lnTo>
                    <a:pt x="953807" y="4275461"/>
                  </a:lnTo>
                  <a:lnTo>
                    <a:pt x="912215" y="4128157"/>
                  </a:lnTo>
                  <a:lnTo>
                    <a:pt x="961020" y="4128157"/>
                  </a:lnTo>
                  <a:lnTo>
                    <a:pt x="961020" y="3951392"/>
                  </a:lnTo>
                  <a:lnTo>
                    <a:pt x="783235" y="3951392"/>
                  </a:lnTo>
                  <a:lnTo>
                    <a:pt x="783235" y="4128157"/>
                  </a:lnTo>
                  <a:lnTo>
                    <a:pt x="871024" y="4128157"/>
                  </a:lnTo>
                  <a:lnTo>
                    <a:pt x="829432" y="4275461"/>
                  </a:lnTo>
                  <a:lnTo>
                    <a:pt x="611484" y="4275461"/>
                  </a:lnTo>
                  <a:lnTo>
                    <a:pt x="621247" y="4128157"/>
                  </a:lnTo>
                  <a:lnTo>
                    <a:pt x="650062" y="4128157"/>
                  </a:lnTo>
                  <a:lnTo>
                    <a:pt x="650062" y="3951392"/>
                  </a:lnTo>
                  <a:lnTo>
                    <a:pt x="472277" y="3951392"/>
                  </a:lnTo>
                  <a:lnTo>
                    <a:pt x="472277" y="4128157"/>
                  </a:lnTo>
                  <a:lnTo>
                    <a:pt x="522650" y="4128157"/>
                  </a:lnTo>
                  <a:lnTo>
                    <a:pt x="573998" y="4275461"/>
                  </a:lnTo>
                  <a:lnTo>
                    <a:pt x="336164" y="4275461"/>
                  </a:lnTo>
                  <a:lnTo>
                    <a:pt x="294572" y="4128157"/>
                  </a:lnTo>
                  <a:lnTo>
                    <a:pt x="339106" y="4128157"/>
                  </a:lnTo>
                  <a:lnTo>
                    <a:pt x="339106" y="3951392"/>
                  </a:lnTo>
                  <a:lnTo>
                    <a:pt x="161321" y="3951392"/>
                  </a:lnTo>
                  <a:lnTo>
                    <a:pt x="161321" y="4128157"/>
                  </a:lnTo>
                  <a:lnTo>
                    <a:pt x="230914" y="4128157"/>
                  </a:lnTo>
                  <a:lnTo>
                    <a:pt x="189322" y="4275461"/>
                  </a:lnTo>
                  <a:lnTo>
                    <a:pt x="0" y="4275461"/>
                  </a:lnTo>
                  <a:lnTo>
                    <a:pt x="0" y="42229"/>
                  </a:lnTo>
                  <a:lnTo>
                    <a:pt x="42464" y="40518"/>
                  </a:lnTo>
                  <a:cubicBezTo>
                    <a:pt x="74971" y="39124"/>
                    <a:pt x="107865" y="37493"/>
                    <a:pt x="137733" y="35355"/>
                  </a:cubicBezTo>
                  <a:cubicBezTo>
                    <a:pt x="190259" y="31594"/>
                    <a:pt x="207620" y="26813"/>
                    <a:pt x="270565" y="29759"/>
                  </a:cubicBezTo>
                  <a:cubicBezTo>
                    <a:pt x="340476" y="33031"/>
                    <a:pt x="410011" y="40222"/>
                    <a:pt x="479734" y="45455"/>
                  </a:cubicBezTo>
                  <a:cubicBezTo>
                    <a:pt x="494525" y="44178"/>
                    <a:pt x="509610" y="43513"/>
                    <a:pt x="524103" y="41625"/>
                  </a:cubicBezTo>
                  <a:cubicBezTo>
                    <a:pt x="601697" y="31514"/>
                    <a:pt x="556443" y="34957"/>
                    <a:pt x="624416" y="22696"/>
                  </a:cubicBezTo>
                  <a:cubicBezTo>
                    <a:pt x="635212" y="20749"/>
                    <a:pt x="646648" y="19799"/>
                    <a:pt x="657762" y="18351"/>
                  </a:cubicBezTo>
                  <a:cubicBezTo>
                    <a:pt x="668693" y="20831"/>
                    <a:pt x="679780" y="23102"/>
                    <a:pt x="690557" y="25792"/>
                  </a:cubicBezTo>
                  <a:cubicBezTo>
                    <a:pt x="708912" y="30373"/>
                    <a:pt x="725511" y="38069"/>
                    <a:pt x="745123" y="40157"/>
                  </a:cubicBezTo>
                  <a:cubicBezTo>
                    <a:pt x="760140" y="41756"/>
                    <a:pt x="774703" y="37604"/>
                    <a:pt x="789493" y="36327"/>
                  </a:cubicBezTo>
                  <a:cubicBezTo>
                    <a:pt x="861365" y="65797"/>
                    <a:pt x="781581" y="31381"/>
                    <a:pt x="854255" y="68887"/>
                  </a:cubicBezTo>
                  <a:cubicBezTo>
                    <a:pt x="867904" y="75932"/>
                    <a:pt x="883997" y="81514"/>
                    <a:pt x="897520" y="88629"/>
                  </a:cubicBezTo>
                  <a:cubicBezTo>
                    <a:pt x="912821" y="96679"/>
                    <a:pt x="924193" y="106820"/>
                    <a:pt x="940510" y="114265"/>
                  </a:cubicBezTo>
                  <a:cubicBezTo>
                    <a:pt x="978926" y="131794"/>
                    <a:pt x="1040358" y="137490"/>
                    <a:pt x="1082712" y="144543"/>
                  </a:cubicBezTo>
                  <a:cubicBezTo>
                    <a:pt x="1118214" y="136811"/>
                    <a:pt x="1170817" y="124786"/>
                    <a:pt x="1205348" y="120753"/>
                  </a:cubicBezTo>
                  <a:cubicBezTo>
                    <a:pt x="1226874" y="118238"/>
                    <a:pt x="1249625" y="118888"/>
                    <a:pt x="1271764" y="117956"/>
                  </a:cubicBezTo>
                  <a:cubicBezTo>
                    <a:pt x="1286371" y="120607"/>
                    <a:pt x="1301530" y="122404"/>
                    <a:pt x="1315583" y="125912"/>
                  </a:cubicBezTo>
                  <a:cubicBezTo>
                    <a:pt x="1330825" y="129716"/>
                    <a:pt x="1344183" y="135594"/>
                    <a:pt x="1359125" y="139761"/>
                  </a:cubicBezTo>
                  <a:cubicBezTo>
                    <a:pt x="1369691" y="142709"/>
                    <a:pt x="1380988" y="144722"/>
                    <a:pt x="1391919" y="147202"/>
                  </a:cubicBezTo>
                  <a:cubicBezTo>
                    <a:pt x="1406801" y="143961"/>
                    <a:pt x="1423676" y="142513"/>
                    <a:pt x="1436563" y="137480"/>
                  </a:cubicBezTo>
                  <a:cubicBezTo>
                    <a:pt x="1471672" y="123768"/>
                    <a:pt x="1451884" y="116940"/>
                    <a:pt x="1471566" y="97777"/>
                  </a:cubicBezTo>
                  <a:cubicBezTo>
                    <a:pt x="1480193" y="89377"/>
                    <a:pt x="1494348" y="83095"/>
                    <a:pt x="1505739" y="75753"/>
                  </a:cubicBezTo>
                  <a:cubicBezTo>
                    <a:pt x="1577183" y="91962"/>
                    <a:pt x="1533597" y="77394"/>
                    <a:pt x="1590891" y="144702"/>
                  </a:cubicBezTo>
                  <a:cubicBezTo>
                    <a:pt x="1598697" y="133398"/>
                    <a:pt x="1605803" y="118291"/>
                    <a:pt x="1625616" y="110893"/>
                  </a:cubicBezTo>
                  <a:cubicBezTo>
                    <a:pt x="1634871" y="107437"/>
                    <a:pt x="1647847" y="107996"/>
                    <a:pt x="1658964" y="106547"/>
                  </a:cubicBezTo>
                  <a:cubicBezTo>
                    <a:pt x="1658964" y="106547"/>
                    <a:pt x="1717565" y="116830"/>
                    <a:pt x="1746598" y="122460"/>
                  </a:cubicBezTo>
                  <a:cubicBezTo>
                    <a:pt x="1784954" y="129898"/>
                    <a:pt x="1777755" y="129229"/>
                    <a:pt x="1811913" y="143234"/>
                  </a:cubicBezTo>
                  <a:cubicBezTo>
                    <a:pt x="1826795" y="139993"/>
                    <a:pt x="1840838" y="135560"/>
                    <a:pt x="1856557" y="133511"/>
                  </a:cubicBezTo>
                  <a:cubicBezTo>
                    <a:pt x="1928018" y="124200"/>
                    <a:pt x="1988968" y="136755"/>
                    <a:pt x="2066003" y="143313"/>
                  </a:cubicBezTo>
                  <a:cubicBezTo>
                    <a:pt x="2066003" y="143313"/>
                    <a:pt x="2140825" y="127584"/>
                    <a:pt x="2177615" y="119007"/>
                  </a:cubicBezTo>
                  <a:cubicBezTo>
                    <a:pt x="2204144" y="112823"/>
                    <a:pt x="2229794" y="105701"/>
                    <a:pt x="2255883" y="99047"/>
                  </a:cubicBezTo>
                  <a:cubicBezTo>
                    <a:pt x="2285463" y="96494"/>
                    <a:pt x="2315224" y="94357"/>
                    <a:pt x="2344622" y="91388"/>
                  </a:cubicBezTo>
                  <a:cubicBezTo>
                    <a:pt x="2381841" y="87629"/>
                    <a:pt x="2417828" y="80978"/>
                    <a:pt x="2455682" y="78869"/>
                  </a:cubicBezTo>
                  <a:cubicBezTo>
                    <a:pt x="2514146" y="75610"/>
                    <a:pt x="2573634" y="76515"/>
                    <a:pt x="2632609" y="75338"/>
                  </a:cubicBezTo>
                  <a:lnTo>
                    <a:pt x="2742291" y="92282"/>
                  </a:lnTo>
                  <a:lnTo>
                    <a:pt x="2851974" y="109227"/>
                  </a:lnTo>
                  <a:cubicBezTo>
                    <a:pt x="2870530" y="106158"/>
                    <a:pt x="2892297" y="106201"/>
                    <a:pt x="2907643" y="100020"/>
                  </a:cubicBezTo>
                  <a:cubicBezTo>
                    <a:pt x="2937923" y="87823"/>
                    <a:pt x="2940565" y="43036"/>
                    <a:pt x="2944022" y="30853"/>
                  </a:cubicBezTo>
                  <a:cubicBezTo>
                    <a:pt x="2970111" y="24199"/>
                    <a:pt x="2993094" y="12639"/>
                    <a:pt x="3022289" y="10893"/>
                  </a:cubicBezTo>
                  <a:cubicBezTo>
                    <a:pt x="3035344" y="10111"/>
                    <a:pt x="3043336" y="20290"/>
                    <a:pt x="3054807" y="24226"/>
                  </a:cubicBezTo>
                  <a:cubicBezTo>
                    <a:pt x="3083266" y="33989"/>
                    <a:pt x="3112862" y="42692"/>
                    <a:pt x="3141892" y="51925"/>
                  </a:cubicBezTo>
                  <a:cubicBezTo>
                    <a:pt x="3156498" y="54577"/>
                    <a:pt x="3173315" y="54799"/>
                    <a:pt x="3185711" y="59881"/>
                  </a:cubicBezTo>
                  <a:cubicBezTo>
                    <a:pt x="3221000" y="74351"/>
                    <a:pt x="3196552" y="98318"/>
                    <a:pt x="3219056" y="55536"/>
                  </a:cubicBezTo>
                  <a:cubicBezTo>
                    <a:pt x="3233847" y="54259"/>
                    <a:pt x="3248275" y="50997"/>
                    <a:pt x="3263425" y="51706"/>
                  </a:cubicBezTo>
                  <a:cubicBezTo>
                    <a:pt x="3275045" y="52250"/>
                    <a:pt x="3285322" y="60949"/>
                    <a:pt x="3296219" y="59147"/>
                  </a:cubicBezTo>
                  <a:cubicBezTo>
                    <a:pt x="3308643" y="57093"/>
                    <a:pt x="3311469" y="48049"/>
                    <a:pt x="3319094" y="42500"/>
                  </a:cubicBezTo>
                  <a:cubicBezTo>
                    <a:pt x="3399611" y="29185"/>
                    <a:pt x="3363375" y="41582"/>
                    <a:pt x="3420511" y="0"/>
                  </a:cubicBezTo>
                  <a:cubicBezTo>
                    <a:pt x="3431442" y="2480"/>
                    <a:pt x="3443361" y="3886"/>
                    <a:pt x="3453305" y="7440"/>
                  </a:cubicBezTo>
                  <a:cubicBezTo>
                    <a:pt x="3469029" y="13059"/>
                    <a:pt x="3483905" y="19630"/>
                    <a:pt x="3496571" y="27182"/>
                  </a:cubicBezTo>
                  <a:cubicBezTo>
                    <a:pt x="3535674" y="50500"/>
                    <a:pt x="3592081" y="121578"/>
                    <a:pt x="3602117" y="132521"/>
                  </a:cubicBezTo>
                  <a:lnTo>
                    <a:pt x="3619883" y="14004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>
              <a:outerShdw blurRad="50800" dist="38100" dir="2700000" algn="tl" rotWithShape="0">
                <a:srgbClr val="000000">
                  <a:alpha val="298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tr-TR" sz="2400" dirty="0" smtClean="0">
                  <a:latin typeface="Calibri"/>
                  <a:ea typeface="Calibri"/>
                  <a:cs typeface="Calibri"/>
                  <a:sym typeface="Calibri"/>
                </a:rPr>
                <a:t>Bizans sınırına yerleşen Kayı boyu 1299 yılında Osman Bey önderliğinde bağımsızlığını ilan etmiş bir uç beyliğiydi.</a:t>
              </a:r>
              <a:endParaRPr sz="1800" b="0" i="0" u="none" strike="noStrike" cap="none" dirty="0"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4" name="Google Shape;835;p38"/>
            <p:cNvSpPr/>
            <p:nvPr/>
          </p:nvSpPr>
          <p:spPr>
            <a:xfrm flipV="1">
              <a:off x="2176004" y="3972873"/>
              <a:ext cx="4082751" cy="332944"/>
            </a:xfrm>
            <a:custGeom>
              <a:avLst/>
              <a:gdLst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448683 w 3619883"/>
                <a:gd name="connsiteY3" fmla="*/ 4128157 h 4275461"/>
                <a:gd name="connsiteX4" fmla="*/ 3270899 w 3619883"/>
                <a:gd name="connsiteY4" fmla="*/ 3951392 h 4275461"/>
                <a:gd name="connsiteX5" fmla="*/ 3270899 w 3619883"/>
                <a:gd name="connsiteY5" fmla="*/ 4128157 h 4275461"/>
                <a:gd name="connsiteX6" fmla="*/ 3327149 w 3619883"/>
                <a:gd name="connsiteY6" fmla="*/ 4128157 h 4275461"/>
                <a:gd name="connsiteX7" fmla="*/ 3269726 w 3619883"/>
                <a:gd name="connsiteY7" fmla="*/ 4275461 h 4275461"/>
                <a:gd name="connsiteX8" fmla="*/ 3052674 w 3619883"/>
                <a:gd name="connsiteY8" fmla="*/ 4275461 h 4275461"/>
                <a:gd name="connsiteX9" fmla="*/ 3096002 w 3619883"/>
                <a:gd name="connsiteY9" fmla="*/ 4128157 h 4275461"/>
                <a:gd name="connsiteX10" fmla="*/ 3137725 w 3619883"/>
                <a:gd name="connsiteY10" fmla="*/ 4128157 h 4275461"/>
                <a:gd name="connsiteX11" fmla="*/ 3137725 w 3619883"/>
                <a:gd name="connsiteY11" fmla="*/ 3951392 h 4275461"/>
                <a:gd name="connsiteX12" fmla="*/ 2959941 w 3619883"/>
                <a:gd name="connsiteY12" fmla="*/ 3951392 h 4275461"/>
                <a:gd name="connsiteX13" fmla="*/ 2959941 w 3619883"/>
                <a:gd name="connsiteY13" fmla="*/ 4128157 h 4275461"/>
                <a:gd name="connsiteX14" fmla="*/ 2996846 w 3619883"/>
                <a:gd name="connsiteY14" fmla="*/ 4128157 h 4275461"/>
                <a:gd name="connsiteX15" fmla="*/ 3014011 w 3619883"/>
                <a:gd name="connsiteY15" fmla="*/ 4275461 h 4275461"/>
                <a:gd name="connsiteX16" fmla="*/ 2761042 w 3619883"/>
                <a:gd name="connsiteY16" fmla="*/ 4275461 h 4275461"/>
                <a:gd name="connsiteX17" fmla="*/ 2761042 w 3619883"/>
                <a:gd name="connsiteY17" fmla="*/ 4128157 h 4275461"/>
                <a:gd name="connsiteX18" fmla="*/ 2826768 w 3619883"/>
                <a:gd name="connsiteY18" fmla="*/ 4128157 h 4275461"/>
                <a:gd name="connsiteX19" fmla="*/ 2826768 w 3619883"/>
                <a:gd name="connsiteY19" fmla="*/ 3951392 h 4275461"/>
                <a:gd name="connsiteX20" fmla="*/ 2648983 w 3619883"/>
                <a:gd name="connsiteY20" fmla="*/ 3951392 h 4275461"/>
                <a:gd name="connsiteX21" fmla="*/ 2648983 w 3619883"/>
                <a:gd name="connsiteY21" fmla="*/ 4128157 h 4275461"/>
                <a:gd name="connsiteX22" fmla="*/ 2690646 w 3619883"/>
                <a:gd name="connsiteY22" fmla="*/ 4128157 h 4275461"/>
                <a:gd name="connsiteX23" fmla="*/ 2690646 w 3619883"/>
                <a:gd name="connsiteY23" fmla="*/ 4275461 h 4275461"/>
                <a:gd name="connsiteX24" fmla="*/ 2511710 w 3619883"/>
                <a:gd name="connsiteY24" fmla="*/ 4275461 h 4275461"/>
                <a:gd name="connsiteX25" fmla="*/ 2454288 w 3619883"/>
                <a:gd name="connsiteY25" fmla="*/ 4128157 h 4275461"/>
                <a:gd name="connsiteX26" fmla="*/ 2515810 w 3619883"/>
                <a:gd name="connsiteY26" fmla="*/ 4128157 h 4275461"/>
                <a:gd name="connsiteX27" fmla="*/ 2515810 w 3619883"/>
                <a:gd name="connsiteY27" fmla="*/ 3951392 h 4275461"/>
                <a:gd name="connsiteX28" fmla="*/ 2338025 w 3619883"/>
                <a:gd name="connsiteY28" fmla="*/ 3951392 h 4275461"/>
                <a:gd name="connsiteX29" fmla="*/ 2338025 w 3619883"/>
                <a:gd name="connsiteY29" fmla="*/ 4128157 h 4275461"/>
                <a:gd name="connsiteX30" fmla="*/ 2395120 w 3619883"/>
                <a:gd name="connsiteY30" fmla="*/ 4128157 h 4275461"/>
                <a:gd name="connsiteX31" fmla="*/ 2337697 w 3619883"/>
                <a:gd name="connsiteY31" fmla="*/ 4275461 h 4275461"/>
                <a:gd name="connsiteX32" fmla="*/ 2150155 w 3619883"/>
                <a:gd name="connsiteY32" fmla="*/ 4275461 h 4275461"/>
                <a:gd name="connsiteX33" fmla="*/ 2150155 w 3619883"/>
                <a:gd name="connsiteY33" fmla="*/ 4128157 h 4275461"/>
                <a:gd name="connsiteX34" fmla="*/ 2204852 w 3619883"/>
                <a:gd name="connsiteY34" fmla="*/ 4128157 h 4275461"/>
                <a:gd name="connsiteX35" fmla="*/ 2204852 w 3619883"/>
                <a:gd name="connsiteY35" fmla="*/ 3951392 h 4275461"/>
                <a:gd name="connsiteX36" fmla="*/ 2027068 w 3619883"/>
                <a:gd name="connsiteY36" fmla="*/ 3951392 h 4275461"/>
                <a:gd name="connsiteX37" fmla="*/ 2027068 w 3619883"/>
                <a:gd name="connsiteY37" fmla="*/ 4128157 h 4275461"/>
                <a:gd name="connsiteX38" fmla="*/ 2079759 w 3619883"/>
                <a:gd name="connsiteY38" fmla="*/ 4128157 h 4275461"/>
                <a:gd name="connsiteX39" fmla="*/ 2079759 w 3619883"/>
                <a:gd name="connsiteY39" fmla="*/ 4275461 h 4275461"/>
                <a:gd name="connsiteX40" fmla="*/ 1824703 w 3619883"/>
                <a:gd name="connsiteY40" fmla="*/ 4275461 h 4275461"/>
                <a:gd name="connsiteX41" fmla="*/ 1834468 w 3619883"/>
                <a:gd name="connsiteY41" fmla="*/ 4128157 h 4275461"/>
                <a:gd name="connsiteX42" fmla="*/ 1893894 w 3619883"/>
                <a:gd name="connsiteY42" fmla="*/ 4128157 h 4275461"/>
                <a:gd name="connsiteX43" fmla="*/ 1893894 w 3619883"/>
                <a:gd name="connsiteY43" fmla="*/ 3951392 h 4275461"/>
                <a:gd name="connsiteX44" fmla="*/ 1716110 w 3619883"/>
                <a:gd name="connsiteY44" fmla="*/ 3951392 h 4275461"/>
                <a:gd name="connsiteX45" fmla="*/ 1716110 w 3619883"/>
                <a:gd name="connsiteY45" fmla="*/ 4006431 h 4275461"/>
                <a:gd name="connsiteX46" fmla="*/ 1703447 w 3619883"/>
                <a:gd name="connsiteY46" fmla="*/ 4007960 h 4275461"/>
                <a:gd name="connsiteX47" fmla="*/ 1716110 w 3619883"/>
                <a:gd name="connsiteY47" fmla="*/ 4044284 h 4275461"/>
                <a:gd name="connsiteX48" fmla="*/ 1716110 w 3619883"/>
                <a:gd name="connsiteY48" fmla="*/ 4128157 h 4275461"/>
                <a:gd name="connsiteX49" fmla="*/ 1745346 w 3619883"/>
                <a:gd name="connsiteY49" fmla="*/ 4128157 h 4275461"/>
                <a:gd name="connsiteX50" fmla="*/ 1796694 w 3619883"/>
                <a:gd name="connsiteY50" fmla="*/ 4275461 h 4275461"/>
                <a:gd name="connsiteX51" fmla="*/ 1558844 w 3619883"/>
                <a:gd name="connsiteY51" fmla="*/ 4275461 h 4275461"/>
                <a:gd name="connsiteX52" fmla="*/ 1517252 w 3619883"/>
                <a:gd name="connsiteY52" fmla="*/ 4128157 h 4275461"/>
                <a:gd name="connsiteX53" fmla="*/ 1582936 w 3619883"/>
                <a:gd name="connsiteY53" fmla="*/ 4128157 h 4275461"/>
                <a:gd name="connsiteX54" fmla="*/ 1582936 w 3619883"/>
                <a:gd name="connsiteY54" fmla="*/ 3951392 h 4275461"/>
                <a:gd name="connsiteX55" fmla="*/ 1405151 w 3619883"/>
                <a:gd name="connsiteY55" fmla="*/ 3951392 h 4275461"/>
                <a:gd name="connsiteX56" fmla="*/ 1405151 w 3619883"/>
                <a:gd name="connsiteY56" fmla="*/ 4128157 h 4275461"/>
                <a:gd name="connsiteX57" fmla="*/ 1468988 w 3619883"/>
                <a:gd name="connsiteY57" fmla="*/ 4128157 h 4275461"/>
                <a:gd name="connsiteX58" fmla="*/ 1427396 w 3619883"/>
                <a:gd name="connsiteY58" fmla="*/ 4275461 h 4275461"/>
                <a:gd name="connsiteX59" fmla="*/ 1210751 w 3619883"/>
                <a:gd name="connsiteY59" fmla="*/ 4275461 h 4275461"/>
                <a:gd name="connsiteX60" fmla="*/ 1210751 w 3619883"/>
                <a:gd name="connsiteY60" fmla="*/ 4128157 h 4275461"/>
                <a:gd name="connsiteX61" fmla="*/ 1271978 w 3619883"/>
                <a:gd name="connsiteY61" fmla="*/ 4128157 h 4275461"/>
                <a:gd name="connsiteX62" fmla="*/ 1271978 w 3619883"/>
                <a:gd name="connsiteY62" fmla="*/ 3951392 h 4275461"/>
                <a:gd name="connsiteX63" fmla="*/ 1094193 w 3619883"/>
                <a:gd name="connsiteY63" fmla="*/ 3951392 h 4275461"/>
                <a:gd name="connsiteX64" fmla="*/ 1094193 w 3619883"/>
                <a:gd name="connsiteY64" fmla="*/ 4128157 h 4275461"/>
                <a:gd name="connsiteX65" fmla="*/ 1140354 w 3619883"/>
                <a:gd name="connsiteY65" fmla="*/ 4128157 h 4275461"/>
                <a:gd name="connsiteX66" fmla="*/ 1140354 w 3619883"/>
                <a:gd name="connsiteY66" fmla="*/ 4275461 h 4275461"/>
                <a:gd name="connsiteX67" fmla="*/ 953807 w 3619883"/>
                <a:gd name="connsiteY67" fmla="*/ 4275461 h 4275461"/>
                <a:gd name="connsiteX68" fmla="*/ 912215 w 3619883"/>
                <a:gd name="connsiteY68" fmla="*/ 4128157 h 4275461"/>
                <a:gd name="connsiteX69" fmla="*/ 961020 w 3619883"/>
                <a:gd name="connsiteY69" fmla="*/ 4128157 h 4275461"/>
                <a:gd name="connsiteX70" fmla="*/ 961020 w 3619883"/>
                <a:gd name="connsiteY70" fmla="*/ 3951392 h 4275461"/>
                <a:gd name="connsiteX71" fmla="*/ 783235 w 3619883"/>
                <a:gd name="connsiteY71" fmla="*/ 3951392 h 4275461"/>
                <a:gd name="connsiteX72" fmla="*/ 783235 w 3619883"/>
                <a:gd name="connsiteY72" fmla="*/ 4128157 h 4275461"/>
                <a:gd name="connsiteX73" fmla="*/ 871024 w 3619883"/>
                <a:gd name="connsiteY73" fmla="*/ 4128157 h 4275461"/>
                <a:gd name="connsiteX74" fmla="*/ 829432 w 3619883"/>
                <a:gd name="connsiteY74" fmla="*/ 4275461 h 4275461"/>
                <a:gd name="connsiteX75" fmla="*/ 611484 w 3619883"/>
                <a:gd name="connsiteY75" fmla="*/ 4275461 h 4275461"/>
                <a:gd name="connsiteX76" fmla="*/ 621247 w 3619883"/>
                <a:gd name="connsiteY76" fmla="*/ 4128157 h 4275461"/>
                <a:gd name="connsiteX77" fmla="*/ 650062 w 3619883"/>
                <a:gd name="connsiteY77" fmla="*/ 4128157 h 4275461"/>
                <a:gd name="connsiteX78" fmla="*/ 650062 w 3619883"/>
                <a:gd name="connsiteY78" fmla="*/ 3951392 h 4275461"/>
                <a:gd name="connsiteX79" fmla="*/ 472277 w 3619883"/>
                <a:gd name="connsiteY79" fmla="*/ 3951392 h 4275461"/>
                <a:gd name="connsiteX80" fmla="*/ 472277 w 3619883"/>
                <a:gd name="connsiteY80" fmla="*/ 4128157 h 4275461"/>
                <a:gd name="connsiteX81" fmla="*/ 522650 w 3619883"/>
                <a:gd name="connsiteY81" fmla="*/ 4128157 h 4275461"/>
                <a:gd name="connsiteX82" fmla="*/ 573998 w 3619883"/>
                <a:gd name="connsiteY82" fmla="*/ 4275461 h 4275461"/>
                <a:gd name="connsiteX83" fmla="*/ 336164 w 3619883"/>
                <a:gd name="connsiteY83" fmla="*/ 4275461 h 4275461"/>
                <a:gd name="connsiteX84" fmla="*/ 294572 w 3619883"/>
                <a:gd name="connsiteY84" fmla="*/ 4128157 h 4275461"/>
                <a:gd name="connsiteX85" fmla="*/ 339106 w 3619883"/>
                <a:gd name="connsiteY85" fmla="*/ 4128157 h 4275461"/>
                <a:gd name="connsiteX86" fmla="*/ 339106 w 3619883"/>
                <a:gd name="connsiteY86" fmla="*/ 3951392 h 4275461"/>
                <a:gd name="connsiteX87" fmla="*/ 161321 w 3619883"/>
                <a:gd name="connsiteY87" fmla="*/ 3951392 h 4275461"/>
                <a:gd name="connsiteX88" fmla="*/ 161321 w 3619883"/>
                <a:gd name="connsiteY88" fmla="*/ 4128157 h 4275461"/>
                <a:gd name="connsiteX89" fmla="*/ 230914 w 3619883"/>
                <a:gd name="connsiteY89" fmla="*/ 4128157 h 4275461"/>
                <a:gd name="connsiteX90" fmla="*/ 189322 w 3619883"/>
                <a:gd name="connsiteY90" fmla="*/ 4275461 h 4275461"/>
                <a:gd name="connsiteX91" fmla="*/ 0 w 3619883"/>
                <a:gd name="connsiteY91" fmla="*/ 4275461 h 4275461"/>
                <a:gd name="connsiteX92" fmla="*/ 0 w 3619883"/>
                <a:gd name="connsiteY92" fmla="*/ 42229 h 4275461"/>
                <a:gd name="connsiteX93" fmla="*/ 42464 w 3619883"/>
                <a:gd name="connsiteY93" fmla="*/ 40518 h 4275461"/>
                <a:gd name="connsiteX94" fmla="*/ 137733 w 3619883"/>
                <a:gd name="connsiteY94" fmla="*/ 35355 h 4275461"/>
                <a:gd name="connsiteX95" fmla="*/ 270565 w 3619883"/>
                <a:gd name="connsiteY95" fmla="*/ 29759 h 4275461"/>
                <a:gd name="connsiteX96" fmla="*/ 479734 w 3619883"/>
                <a:gd name="connsiteY96" fmla="*/ 45455 h 4275461"/>
                <a:gd name="connsiteX97" fmla="*/ 524103 w 3619883"/>
                <a:gd name="connsiteY97" fmla="*/ 41625 h 4275461"/>
                <a:gd name="connsiteX98" fmla="*/ 624416 w 3619883"/>
                <a:gd name="connsiteY98" fmla="*/ 22696 h 4275461"/>
                <a:gd name="connsiteX99" fmla="*/ 657762 w 3619883"/>
                <a:gd name="connsiteY99" fmla="*/ 18351 h 4275461"/>
                <a:gd name="connsiteX100" fmla="*/ 690557 w 3619883"/>
                <a:gd name="connsiteY100" fmla="*/ 25792 h 4275461"/>
                <a:gd name="connsiteX101" fmla="*/ 745123 w 3619883"/>
                <a:gd name="connsiteY101" fmla="*/ 40157 h 4275461"/>
                <a:gd name="connsiteX102" fmla="*/ 789493 w 3619883"/>
                <a:gd name="connsiteY102" fmla="*/ 36327 h 4275461"/>
                <a:gd name="connsiteX103" fmla="*/ 854255 w 3619883"/>
                <a:gd name="connsiteY103" fmla="*/ 68887 h 4275461"/>
                <a:gd name="connsiteX104" fmla="*/ 897520 w 3619883"/>
                <a:gd name="connsiteY104" fmla="*/ 88629 h 4275461"/>
                <a:gd name="connsiteX105" fmla="*/ 940510 w 3619883"/>
                <a:gd name="connsiteY105" fmla="*/ 114265 h 4275461"/>
                <a:gd name="connsiteX106" fmla="*/ 1082712 w 3619883"/>
                <a:gd name="connsiteY106" fmla="*/ 144543 h 4275461"/>
                <a:gd name="connsiteX107" fmla="*/ 1205348 w 3619883"/>
                <a:gd name="connsiteY107" fmla="*/ 120753 h 4275461"/>
                <a:gd name="connsiteX108" fmla="*/ 1271764 w 3619883"/>
                <a:gd name="connsiteY108" fmla="*/ 117956 h 4275461"/>
                <a:gd name="connsiteX109" fmla="*/ 1315583 w 3619883"/>
                <a:gd name="connsiteY109" fmla="*/ 125912 h 4275461"/>
                <a:gd name="connsiteX110" fmla="*/ 1359125 w 3619883"/>
                <a:gd name="connsiteY110" fmla="*/ 139761 h 4275461"/>
                <a:gd name="connsiteX111" fmla="*/ 1391919 w 3619883"/>
                <a:gd name="connsiteY111" fmla="*/ 147202 h 4275461"/>
                <a:gd name="connsiteX112" fmla="*/ 1436563 w 3619883"/>
                <a:gd name="connsiteY112" fmla="*/ 137480 h 4275461"/>
                <a:gd name="connsiteX113" fmla="*/ 1471566 w 3619883"/>
                <a:gd name="connsiteY113" fmla="*/ 97777 h 4275461"/>
                <a:gd name="connsiteX114" fmla="*/ 1505739 w 3619883"/>
                <a:gd name="connsiteY114" fmla="*/ 75753 h 4275461"/>
                <a:gd name="connsiteX115" fmla="*/ 1590891 w 3619883"/>
                <a:gd name="connsiteY115" fmla="*/ 144702 h 4275461"/>
                <a:gd name="connsiteX116" fmla="*/ 1625616 w 3619883"/>
                <a:gd name="connsiteY116" fmla="*/ 110893 h 4275461"/>
                <a:gd name="connsiteX117" fmla="*/ 1658964 w 3619883"/>
                <a:gd name="connsiteY117" fmla="*/ 106547 h 4275461"/>
                <a:gd name="connsiteX118" fmla="*/ 1746598 w 3619883"/>
                <a:gd name="connsiteY118" fmla="*/ 122460 h 4275461"/>
                <a:gd name="connsiteX119" fmla="*/ 1811913 w 3619883"/>
                <a:gd name="connsiteY119" fmla="*/ 143234 h 4275461"/>
                <a:gd name="connsiteX120" fmla="*/ 1856557 w 3619883"/>
                <a:gd name="connsiteY120" fmla="*/ 133511 h 4275461"/>
                <a:gd name="connsiteX121" fmla="*/ 2066003 w 3619883"/>
                <a:gd name="connsiteY121" fmla="*/ 143313 h 4275461"/>
                <a:gd name="connsiteX122" fmla="*/ 2177615 w 3619883"/>
                <a:gd name="connsiteY122" fmla="*/ 119007 h 4275461"/>
                <a:gd name="connsiteX123" fmla="*/ 2255883 w 3619883"/>
                <a:gd name="connsiteY123" fmla="*/ 99047 h 4275461"/>
                <a:gd name="connsiteX124" fmla="*/ 2344622 w 3619883"/>
                <a:gd name="connsiteY124" fmla="*/ 91388 h 4275461"/>
                <a:gd name="connsiteX125" fmla="*/ 2455682 w 3619883"/>
                <a:gd name="connsiteY125" fmla="*/ 78869 h 4275461"/>
                <a:gd name="connsiteX126" fmla="*/ 2632609 w 3619883"/>
                <a:gd name="connsiteY126" fmla="*/ 75338 h 4275461"/>
                <a:gd name="connsiteX127" fmla="*/ 2742291 w 3619883"/>
                <a:gd name="connsiteY127" fmla="*/ 92282 h 4275461"/>
                <a:gd name="connsiteX128" fmla="*/ 2851974 w 3619883"/>
                <a:gd name="connsiteY128" fmla="*/ 109227 h 4275461"/>
                <a:gd name="connsiteX129" fmla="*/ 2907643 w 3619883"/>
                <a:gd name="connsiteY129" fmla="*/ 100020 h 4275461"/>
                <a:gd name="connsiteX130" fmla="*/ 2944022 w 3619883"/>
                <a:gd name="connsiteY130" fmla="*/ 30853 h 4275461"/>
                <a:gd name="connsiteX131" fmla="*/ 3022289 w 3619883"/>
                <a:gd name="connsiteY131" fmla="*/ 10893 h 4275461"/>
                <a:gd name="connsiteX132" fmla="*/ 3054807 w 3619883"/>
                <a:gd name="connsiteY132" fmla="*/ 24226 h 4275461"/>
                <a:gd name="connsiteX133" fmla="*/ 3141892 w 3619883"/>
                <a:gd name="connsiteY133" fmla="*/ 51925 h 4275461"/>
                <a:gd name="connsiteX134" fmla="*/ 3185711 w 3619883"/>
                <a:gd name="connsiteY134" fmla="*/ 59881 h 4275461"/>
                <a:gd name="connsiteX135" fmla="*/ 3219056 w 3619883"/>
                <a:gd name="connsiteY135" fmla="*/ 55536 h 4275461"/>
                <a:gd name="connsiteX136" fmla="*/ 3263425 w 3619883"/>
                <a:gd name="connsiteY136" fmla="*/ 51706 h 4275461"/>
                <a:gd name="connsiteX137" fmla="*/ 3296219 w 3619883"/>
                <a:gd name="connsiteY137" fmla="*/ 59147 h 4275461"/>
                <a:gd name="connsiteX138" fmla="*/ 3319094 w 3619883"/>
                <a:gd name="connsiteY138" fmla="*/ 42500 h 4275461"/>
                <a:gd name="connsiteX139" fmla="*/ 3420511 w 3619883"/>
                <a:gd name="connsiteY139" fmla="*/ 0 h 4275461"/>
                <a:gd name="connsiteX140" fmla="*/ 3453305 w 3619883"/>
                <a:gd name="connsiteY140" fmla="*/ 7440 h 4275461"/>
                <a:gd name="connsiteX141" fmla="*/ 3496571 w 3619883"/>
                <a:gd name="connsiteY141" fmla="*/ 27182 h 4275461"/>
                <a:gd name="connsiteX142" fmla="*/ 3602117 w 3619883"/>
                <a:gd name="connsiteY142" fmla="*/ 132521 h 4275461"/>
                <a:gd name="connsiteX143" fmla="*/ 3619883 w 3619883"/>
                <a:gd name="connsiteY143" fmla="*/ 140049 h 4275461"/>
                <a:gd name="connsiteX144" fmla="*/ 3619883 w 3619883"/>
                <a:gd name="connsiteY14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448683 w 3619883"/>
                <a:gd name="connsiteY3" fmla="*/ 4128157 h 4275461"/>
                <a:gd name="connsiteX4" fmla="*/ 3270899 w 3619883"/>
                <a:gd name="connsiteY4" fmla="*/ 4128157 h 4275461"/>
                <a:gd name="connsiteX5" fmla="*/ 3327149 w 3619883"/>
                <a:gd name="connsiteY5" fmla="*/ 4128157 h 4275461"/>
                <a:gd name="connsiteX6" fmla="*/ 3269726 w 3619883"/>
                <a:gd name="connsiteY6" fmla="*/ 4275461 h 4275461"/>
                <a:gd name="connsiteX7" fmla="*/ 3052674 w 3619883"/>
                <a:gd name="connsiteY7" fmla="*/ 4275461 h 4275461"/>
                <a:gd name="connsiteX8" fmla="*/ 3096002 w 3619883"/>
                <a:gd name="connsiteY8" fmla="*/ 4128157 h 4275461"/>
                <a:gd name="connsiteX9" fmla="*/ 3137725 w 3619883"/>
                <a:gd name="connsiteY9" fmla="*/ 4128157 h 4275461"/>
                <a:gd name="connsiteX10" fmla="*/ 3137725 w 3619883"/>
                <a:gd name="connsiteY10" fmla="*/ 3951392 h 4275461"/>
                <a:gd name="connsiteX11" fmla="*/ 2959941 w 3619883"/>
                <a:gd name="connsiteY11" fmla="*/ 3951392 h 4275461"/>
                <a:gd name="connsiteX12" fmla="*/ 2959941 w 3619883"/>
                <a:gd name="connsiteY12" fmla="*/ 4128157 h 4275461"/>
                <a:gd name="connsiteX13" fmla="*/ 2996846 w 3619883"/>
                <a:gd name="connsiteY13" fmla="*/ 4128157 h 4275461"/>
                <a:gd name="connsiteX14" fmla="*/ 3014011 w 3619883"/>
                <a:gd name="connsiteY14" fmla="*/ 4275461 h 4275461"/>
                <a:gd name="connsiteX15" fmla="*/ 2761042 w 3619883"/>
                <a:gd name="connsiteY15" fmla="*/ 4275461 h 4275461"/>
                <a:gd name="connsiteX16" fmla="*/ 2761042 w 3619883"/>
                <a:gd name="connsiteY16" fmla="*/ 4128157 h 4275461"/>
                <a:gd name="connsiteX17" fmla="*/ 2826768 w 3619883"/>
                <a:gd name="connsiteY17" fmla="*/ 4128157 h 4275461"/>
                <a:gd name="connsiteX18" fmla="*/ 2826768 w 3619883"/>
                <a:gd name="connsiteY18" fmla="*/ 3951392 h 4275461"/>
                <a:gd name="connsiteX19" fmla="*/ 2648983 w 3619883"/>
                <a:gd name="connsiteY19" fmla="*/ 3951392 h 4275461"/>
                <a:gd name="connsiteX20" fmla="*/ 2648983 w 3619883"/>
                <a:gd name="connsiteY20" fmla="*/ 4128157 h 4275461"/>
                <a:gd name="connsiteX21" fmla="*/ 2690646 w 3619883"/>
                <a:gd name="connsiteY21" fmla="*/ 4128157 h 4275461"/>
                <a:gd name="connsiteX22" fmla="*/ 2690646 w 3619883"/>
                <a:gd name="connsiteY22" fmla="*/ 4275461 h 4275461"/>
                <a:gd name="connsiteX23" fmla="*/ 2511710 w 3619883"/>
                <a:gd name="connsiteY23" fmla="*/ 4275461 h 4275461"/>
                <a:gd name="connsiteX24" fmla="*/ 2454288 w 3619883"/>
                <a:gd name="connsiteY24" fmla="*/ 4128157 h 4275461"/>
                <a:gd name="connsiteX25" fmla="*/ 2515810 w 3619883"/>
                <a:gd name="connsiteY25" fmla="*/ 4128157 h 4275461"/>
                <a:gd name="connsiteX26" fmla="*/ 2515810 w 3619883"/>
                <a:gd name="connsiteY26" fmla="*/ 3951392 h 4275461"/>
                <a:gd name="connsiteX27" fmla="*/ 2338025 w 3619883"/>
                <a:gd name="connsiteY27" fmla="*/ 3951392 h 4275461"/>
                <a:gd name="connsiteX28" fmla="*/ 2338025 w 3619883"/>
                <a:gd name="connsiteY28" fmla="*/ 4128157 h 4275461"/>
                <a:gd name="connsiteX29" fmla="*/ 2395120 w 3619883"/>
                <a:gd name="connsiteY29" fmla="*/ 4128157 h 4275461"/>
                <a:gd name="connsiteX30" fmla="*/ 2337697 w 3619883"/>
                <a:gd name="connsiteY30" fmla="*/ 4275461 h 4275461"/>
                <a:gd name="connsiteX31" fmla="*/ 2150155 w 3619883"/>
                <a:gd name="connsiteY31" fmla="*/ 4275461 h 4275461"/>
                <a:gd name="connsiteX32" fmla="*/ 2150155 w 3619883"/>
                <a:gd name="connsiteY32" fmla="*/ 4128157 h 4275461"/>
                <a:gd name="connsiteX33" fmla="*/ 2204852 w 3619883"/>
                <a:gd name="connsiteY33" fmla="*/ 4128157 h 4275461"/>
                <a:gd name="connsiteX34" fmla="*/ 2204852 w 3619883"/>
                <a:gd name="connsiteY34" fmla="*/ 3951392 h 4275461"/>
                <a:gd name="connsiteX35" fmla="*/ 2027068 w 3619883"/>
                <a:gd name="connsiteY35" fmla="*/ 3951392 h 4275461"/>
                <a:gd name="connsiteX36" fmla="*/ 2027068 w 3619883"/>
                <a:gd name="connsiteY36" fmla="*/ 4128157 h 4275461"/>
                <a:gd name="connsiteX37" fmla="*/ 2079759 w 3619883"/>
                <a:gd name="connsiteY37" fmla="*/ 4128157 h 4275461"/>
                <a:gd name="connsiteX38" fmla="*/ 2079759 w 3619883"/>
                <a:gd name="connsiteY38" fmla="*/ 4275461 h 4275461"/>
                <a:gd name="connsiteX39" fmla="*/ 1824703 w 3619883"/>
                <a:gd name="connsiteY39" fmla="*/ 4275461 h 4275461"/>
                <a:gd name="connsiteX40" fmla="*/ 1834468 w 3619883"/>
                <a:gd name="connsiteY40" fmla="*/ 4128157 h 4275461"/>
                <a:gd name="connsiteX41" fmla="*/ 1893894 w 3619883"/>
                <a:gd name="connsiteY41" fmla="*/ 4128157 h 4275461"/>
                <a:gd name="connsiteX42" fmla="*/ 1893894 w 3619883"/>
                <a:gd name="connsiteY42" fmla="*/ 3951392 h 4275461"/>
                <a:gd name="connsiteX43" fmla="*/ 1716110 w 3619883"/>
                <a:gd name="connsiteY43" fmla="*/ 3951392 h 4275461"/>
                <a:gd name="connsiteX44" fmla="*/ 1716110 w 3619883"/>
                <a:gd name="connsiteY44" fmla="*/ 4006431 h 4275461"/>
                <a:gd name="connsiteX45" fmla="*/ 1703447 w 3619883"/>
                <a:gd name="connsiteY45" fmla="*/ 4007960 h 4275461"/>
                <a:gd name="connsiteX46" fmla="*/ 1716110 w 3619883"/>
                <a:gd name="connsiteY46" fmla="*/ 4044284 h 4275461"/>
                <a:gd name="connsiteX47" fmla="*/ 1716110 w 3619883"/>
                <a:gd name="connsiteY47" fmla="*/ 4128157 h 4275461"/>
                <a:gd name="connsiteX48" fmla="*/ 1745346 w 3619883"/>
                <a:gd name="connsiteY48" fmla="*/ 4128157 h 4275461"/>
                <a:gd name="connsiteX49" fmla="*/ 1796694 w 3619883"/>
                <a:gd name="connsiteY49" fmla="*/ 4275461 h 4275461"/>
                <a:gd name="connsiteX50" fmla="*/ 1558844 w 3619883"/>
                <a:gd name="connsiteY50" fmla="*/ 4275461 h 4275461"/>
                <a:gd name="connsiteX51" fmla="*/ 1517252 w 3619883"/>
                <a:gd name="connsiteY51" fmla="*/ 4128157 h 4275461"/>
                <a:gd name="connsiteX52" fmla="*/ 1582936 w 3619883"/>
                <a:gd name="connsiteY52" fmla="*/ 4128157 h 4275461"/>
                <a:gd name="connsiteX53" fmla="*/ 1582936 w 3619883"/>
                <a:gd name="connsiteY53" fmla="*/ 3951392 h 4275461"/>
                <a:gd name="connsiteX54" fmla="*/ 1405151 w 3619883"/>
                <a:gd name="connsiteY54" fmla="*/ 3951392 h 4275461"/>
                <a:gd name="connsiteX55" fmla="*/ 1405151 w 3619883"/>
                <a:gd name="connsiteY55" fmla="*/ 4128157 h 4275461"/>
                <a:gd name="connsiteX56" fmla="*/ 1468988 w 3619883"/>
                <a:gd name="connsiteY56" fmla="*/ 4128157 h 4275461"/>
                <a:gd name="connsiteX57" fmla="*/ 1427396 w 3619883"/>
                <a:gd name="connsiteY57" fmla="*/ 4275461 h 4275461"/>
                <a:gd name="connsiteX58" fmla="*/ 1210751 w 3619883"/>
                <a:gd name="connsiteY58" fmla="*/ 4275461 h 4275461"/>
                <a:gd name="connsiteX59" fmla="*/ 1210751 w 3619883"/>
                <a:gd name="connsiteY59" fmla="*/ 4128157 h 4275461"/>
                <a:gd name="connsiteX60" fmla="*/ 1271978 w 3619883"/>
                <a:gd name="connsiteY60" fmla="*/ 4128157 h 4275461"/>
                <a:gd name="connsiteX61" fmla="*/ 1271978 w 3619883"/>
                <a:gd name="connsiteY61" fmla="*/ 3951392 h 4275461"/>
                <a:gd name="connsiteX62" fmla="*/ 1094193 w 3619883"/>
                <a:gd name="connsiteY62" fmla="*/ 3951392 h 4275461"/>
                <a:gd name="connsiteX63" fmla="*/ 1094193 w 3619883"/>
                <a:gd name="connsiteY63" fmla="*/ 4128157 h 4275461"/>
                <a:gd name="connsiteX64" fmla="*/ 1140354 w 3619883"/>
                <a:gd name="connsiteY64" fmla="*/ 4128157 h 4275461"/>
                <a:gd name="connsiteX65" fmla="*/ 1140354 w 3619883"/>
                <a:gd name="connsiteY65" fmla="*/ 4275461 h 4275461"/>
                <a:gd name="connsiteX66" fmla="*/ 953807 w 3619883"/>
                <a:gd name="connsiteY66" fmla="*/ 4275461 h 4275461"/>
                <a:gd name="connsiteX67" fmla="*/ 912215 w 3619883"/>
                <a:gd name="connsiteY67" fmla="*/ 4128157 h 4275461"/>
                <a:gd name="connsiteX68" fmla="*/ 961020 w 3619883"/>
                <a:gd name="connsiteY68" fmla="*/ 4128157 h 4275461"/>
                <a:gd name="connsiteX69" fmla="*/ 961020 w 3619883"/>
                <a:gd name="connsiteY69" fmla="*/ 3951392 h 4275461"/>
                <a:gd name="connsiteX70" fmla="*/ 783235 w 3619883"/>
                <a:gd name="connsiteY70" fmla="*/ 3951392 h 4275461"/>
                <a:gd name="connsiteX71" fmla="*/ 783235 w 3619883"/>
                <a:gd name="connsiteY71" fmla="*/ 4128157 h 4275461"/>
                <a:gd name="connsiteX72" fmla="*/ 871024 w 3619883"/>
                <a:gd name="connsiteY72" fmla="*/ 4128157 h 4275461"/>
                <a:gd name="connsiteX73" fmla="*/ 829432 w 3619883"/>
                <a:gd name="connsiteY73" fmla="*/ 4275461 h 4275461"/>
                <a:gd name="connsiteX74" fmla="*/ 611484 w 3619883"/>
                <a:gd name="connsiteY74" fmla="*/ 4275461 h 4275461"/>
                <a:gd name="connsiteX75" fmla="*/ 621247 w 3619883"/>
                <a:gd name="connsiteY75" fmla="*/ 4128157 h 4275461"/>
                <a:gd name="connsiteX76" fmla="*/ 650062 w 3619883"/>
                <a:gd name="connsiteY76" fmla="*/ 4128157 h 4275461"/>
                <a:gd name="connsiteX77" fmla="*/ 650062 w 3619883"/>
                <a:gd name="connsiteY77" fmla="*/ 3951392 h 4275461"/>
                <a:gd name="connsiteX78" fmla="*/ 472277 w 3619883"/>
                <a:gd name="connsiteY78" fmla="*/ 3951392 h 4275461"/>
                <a:gd name="connsiteX79" fmla="*/ 472277 w 3619883"/>
                <a:gd name="connsiteY79" fmla="*/ 4128157 h 4275461"/>
                <a:gd name="connsiteX80" fmla="*/ 522650 w 3619883"/>
                <a:gd name="connsiteY80" fmla="*/ 4128157 h 4275461"/>
                <a:gd name="connsiteX81" fmla="*/ 573998 w 3619883"/>
                <a:gd name="connsiteY81" fmla="*/ 4275461 h 4275461"/>
                <a:gd name="connsiteX82" fmla="*/ 336164 w 3619883"/>
                <a:gd name="connsiteY82" fmla="*/ 4275461 h 4275461"/>
                <a:gd name="connsiteX83" fmla="*/ 294572 w 3619883"/>
                <a:gd name="connsiteY83" fmla="*/ 4128157 h 4275461"/>
                <a:gd name="connsiteX84" fmla="*/ 339106 w 3619883"/>
                <a:gd name="connsiteY84" fmla="*/ 4128157 h 4275461"/>
                <a:gd name="connsiteX85" fmla="*/ 339106 w 3619883"/>
                <a:gd name="connsiteY85" fmla="*/ 3951392 h 4275461"/>
                <a:gd name="connsiteX86" fmla="*/ 161321 w 3619883"/>
                <a:gd name="connsiteY86" fmla="*/ 3951392 h 4275461"/>
                <a:gd name="connsiteX87" fmla="*/ 161321 w 3619883"/>
                <a:gd name="connsiteY87" fmla="*/ 4128157 h 4275461"/>
                <a:gd name="connsiteX88" fmla="*/ 230914 w 3619883"/>
                <a:gd name="connsiteY88" fmla="*/ 4128157 h 4275461"/>
                <a:gd name="connsiteX89" fmla="*/ 189322 w 3619883"/>
                <a:gd name="connsiteY89" fmla="*/ 4275461 h 4275461"/>
                <a:gd name="connsiteX90" fmla="*/ 0 w 3619883"/>
                <a:gd name="connsiteY90" fmla="*/ 4275461 h 4275461"/>
                <a:gd name="connsiteX91" fmla="*/ 0 w 3619883"/>
                <a:gd name="connsiteY91" fmla="*/ 42229 h 4275461"/>
                <a:gd name="connsiteX92" fmla="*/ 42464 w 3619883"/>
                <a:gd name="connsiteY92" fmla="*/ 40518 h 4275461"/>
                <a:gd name="connsiteX93" fmla="*/ 137733 w 3619883"/>
                <a:gd name="connsiteY93" fmla="*/ 35355 h 4275461"/>
                <a:gd name="connsiteX94" fmla="*/ 270565 w 3619883"/>
                <a:gd name="connsiteY94" fmla="*/ 29759 h 4275461"/>
                <a:gd name="connsiteX95" fmla="*/ 479734 w 3619883"/>
                <a:gd name="connsiteY95" fmla="*/ 45455 h 4275461"/>
                <a:gd name="connsiteX96" fmla="*/ 524103 w 3619883"/>
                <a:gd name="connsiteY96" fmla="*/ 41625 h 4275461"/>
                <a:gd name="connsiteX97" fmla="*/ 624416 w 3619883"/>
                <a:gd name="connsiteY97" fmla="*/ 22696 h 4275461"/>
                <a:gd name="connsiteX98" fmla="*/ 657762 w 3619883"/>
                <a:gd name="connsiteY98" fmla="*/ 18351 h 4275461"/>
                <a:gd name="connsiteX99" fmla="*/ 690557 w 3619883"/>
                <a:gd name="connsiteY99" fmla="*/ 25792 h 4275461"/>
                <a:gd name="connsiteX100" fmla="*/ 745123 w 3619883"/>
                <a:gd name="connsiteY100" fmla="*/ 40157 h 4275461"/>
                <a:gd name="connsiteX101" fmla="*/ 789493 w 3619883"/>
                <a:gd name="connsiteY101" fmla="*/ 36327 h 4275461"/>
                <a:gd name="connsiteX102" fmla="*/ 854255 w 3619883"/>
                <a:gd name="connsiteY102" fmla="*/ 68887 h 4275461"/>
                <a:gd name="connsiteX103" fmla="*/ 897520 w 3619883"/>
                <a:gd name="connsiteY103" fmla="*/ 88629 h 4275461"/>
                <a:gd name="connsiteX104" fmla="*/ 940510 w 3619883"/>
                <a:gd name="connsiteY104" fmla="*/ 114265 h 4275461"/>
                <a:gd name="connsiteX105" fmla="*/ 1082712 w 3619883"/>
                <a:gd name="connsiteY105" fmla="*/ 144543 h 4275461"/>
                <a:gd name="connsiteX106" fmla="*/ 1205348 w 3619883"/>
                <a:gd name="connsiteY106" fmla="*/ 120753 h 4275461"/>
                <a:gd name="connsiteX107" fmla="*/ 1271764 w 3619883"/>
                <a:gd name="connsiteY107" fmla="*/ 117956 h 4275461"/>
                <a:gd name="connsiteX108" fmla="*/ 1315583 w 3619883"/>
                <a:gd name="connsiteY108" fmla="*/ 125912 h 4275461"/>
                <a:gd name="connsiteX109" fmla="*/ 1359125 w 3619883"/>
                <a:gd name="connsiteY109" fmla="*/ 139761 h 4275461"/>
                <a:gd name="connsiteX110" fmla="*/ 1391919 w 3619883"/>
                <a:gd name="connsiteY110" fmla="*/ 147202 h 4275461"/>
                <a:gd name="connsiteX111" fmla="*/ 1436563 w 3619883"/>
                <a:gd name="connsiteY111" fmla="*/ 137480 h 4275461"/>
                <a:gd name="connsiteX112" fmla="*/ 1471566 w 3619883"/>
                <a:gd name="connsiteY112" fmla="*/ 97777 h 4275461"/>
                <a:gd name="connsiteX113" fmla="*/ 1505739 w 3619883"/>
                <a:gd name="connsiteY113" fmla="*/ 75753 h 4275461"/>
                <a:gd name="connsiteX114" fmla="*/ 1590891 w 3619883"/>
                <a:gd name="connsiteY114" fmla="*/ 144702 h 4275461"/>
                <a:gd name="connsiteX115" fmla="*/ 1625616 w 3619883"/>
                <a:gd name="connsiteY115" fmla="*/ 110893 h 4275461"/>
                <a:gd name="connsiteX116" fmla="*/ 1658964 w 3619883"/>
                <a:gd name="connsiteY116" fmla="*/ 106547 h 4275461"/>
                <a:gd name="connsiteX117" fmla="*/ 1746598 w 3619883"/>
                <a:gd name="connsiteY117" fmla="*/ 122460 h 4275461"/>
                <a:gd name="connsiteX118" fmla="*/ 1811913 w 3619883"/>
                <a:gd name="connsiteY118" fmla="*/ 143234 h 4275461"/>
                <a:gd name="connsiteX119" fmla="*/ 1856557 w 3619883"/>
                <a:gd name="connsiteY119" fmla="*/ 133511 h 4275461"/>
                <a:gd name="connsiteX120" fmla="*/ 2066003 w 3619883"/>
                <a:gd name="connsiteY120" fmla="*/ 143313 h 4275461"/>
                <a:gd name="connsiteX121" fmla="*/ 2177615 w 3619883"/>
                <a:gd name="connsiteY121" fmla="*/ 119007 h 4275461"/>
                <a:gd name="connsiteX122" fmla="*/ 2255883 w 3619883"/>
                <a:gd name="connsiteY122" fmla="*/ 99047 h 4275461"/>
                <a:gd name="connsiteX123" fmla="*/ 2344622 w 3619883"/>
                <a:gd name="connsiteY123" fmla="*/ 91388 h 4275461"/>
                <a:gd name="connsiteX124" fmla="*/ 2455682 w 3619883"/>
                <a:gd name="connsiteY124" fmla="*/ 78869 h 4275461"/>
                <a:gd name="connsiteX125" fmla="*/ 2632609 w 3619883"/>
                <a:gd name="connsiteY125" fmla="*/ 75338 h 4275461"/>
                <a:gd name="connsiteX126" fmla="*/ 2742291 w 3619883"/>
                <a:gd name="connsiteY126" fmla="*/ 92282 h 4275461"/>
                <a:gd name="connsiteX127" fmla="*/ 2851974 w 3619883"/>
                <a:gd name="connsiteY127" fmla="*/ 109227 h 4275461"/>
                <a:gd name="connsiteX128" fmla="*/ 2907643 w 3619883"/>
                <a:gd name="connsiteY128" fmla="*/ 100020 h 4275461"/>
                <a:gd name="connsiteX129" fmla="*/ 2944022 w 3619883"/>
                <a:gd name="connsiteY129" fmla="*/ 30853 h 4275461"/>
                <a:gd name="connsiteX130" fmla="*/ 3022289 w 3619883"/>
                <a:gd name="connsiteY130" fmla="*/ 10893 h 4275461"/>
                <a:gd name="connsiteX131" fmla="*/ 3054807 w 3619883"/>
                <a:gd name="connsiteY131" fmla="*/ 24226 h 4275461"/>
                <a:gd name="connsiteX132" fmla="*/ 3141892 w 3619883"/>
                <a:gd name="connsiteY132" fmla="*/ 51925 h 4275461"/>
                <a:gd name="connsiteX133" fmla="*/ 3185711 w 3619883"/>
                <a:gd name="connsiteY133" fmla="*/ 59881 h 4275461"/>
                <a:gd name="connsiteX134" fmla="*/ 3219056 w 3619883"/>
                <a:gd name="connsiteY134" fmla="*/ 55536 h 4275461"/>
                <a:gd name="connsiteX135" fmla="*/ 3263425 w 3619883"/>
                <a:gd name="connsiteY135" fmla="*/ 51706 h 4275461"/>
                <a:gd name="connsiteX136" fmla="*/ 3296219 w 3619883"/>
                <a:gd name="connsiteY136" fmla="*/ 59147 h 4275461"/>
                <a:gd name="connsiteX137" fmla="*/ 3319094 w 3619883"/>
                <a:gd name="connsiteY137" fmla="*/ 42500 h 4275461"/>
                <a:gd name="connsiteX138" fmla="*/ 3420511 w 3619883"/>
                <a:gd name="connsiteY138" fmla="*/ 0 h 4275461"/>
                <a:gd name="connsiteX139" fmla="*/ 3453305 w 3619883"/>
                <a:gd name="connsiteY139" fmla="*/ 7440 h 4275461"/>
                <a:gd name="connsiteX140" fmla="*/ 3496571 w 3619883"/>
                <a:gd name="connsiteY140" fmla="*/ 27182 h 4275461"/>
                <a:gd name="connsiteX141" fmla="*/ 3602117 w 3619883"/>
                <a:gd name="connsiteY141" fmla="*/ 132521 h 4275461"/>
                <a:gd name="connsiteX142" fmla="*/ 3619883 w 3619883"/>
                <a:gd name="connsiteY142" fmla="*/ 140049 h 4275461"/>
                <a:gd name="connsiteX143" fmla="*/ 3619883 w 3619883"/>
                <a:gd name="connsiteY14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270899 w 3619883"/>
                <a:gd name="connsiteY3" fmla="*/ 4128157 h 4275461"/>
                <a:gd name="connsiteX4" fmla="*/ 3327149 w 3619883"/>
                <a:gd name="connsiteY4" fmla="*/ 4128157 h 4275461"/>
                <a:gd name="connsiteX5" fmla="*/ 3269726 w 3619883"/>
                <a:gd name="connsiteY5" fmla="*/ 4275461 h 4275461"/>
                <a:gd name="connsiteX6" fmla="*/ 3052674 w 3619883"/>
                <a:gd name="connsiteY6" fmla="*/ 4275461 h 4275461"/>
                <a:gd name="connsiteX7" fmla="*/ 3096002 w 3619883"/>
                <a:gd name="connsiteY7" fmla="*/ 4128157 h 4275461"/>
                <a:gd name="connsiteX8" fmla="*/ 3137725 w 3619883"/>
                <a:gd name="connsiteY8" fmla="*/ 4128157 h 4275461"/>
                <a:gd name="connsiteX9" fmla="*/ 3137725 w 3619883"/>
                <a:gd name="connsiteY9" fmla="*/ 3951392 h 4275461"/>
                <a:gd name="connsiteX10" fmla="*/ 2959941 w 3619883"/>
                <a:gd name="connsiteY10" fmla="*/ 3951392 h 4275461"/>
                <a:gd name="connsiteX11" fmla="*/ 2959941 w 3619883"/>
                <a:gd name="connsiteY11" fmla="*/ 4128157 h 4275461"/>
                <a:gd name="connsiteX12" fmla="*/ 2996846 w 3619883"/>
                <a:gd name="connsiteY12" fmla="*/ 4128157 h 4275461"/>
                <a:gd name="connsiteX13" fmla="*/ 3014011 w 3619883"/>
                <a:gd name="connsiteY13" fmla="*/ 4275461 h 4275461"/>
                <a:gd name="connsiteX14" fmla="*/ 2761042 w 3619883"/>
                <a:gd name="connsiteY14" fmla="*/ 4275461 h 4275461"/>
                <a:gd name="connsiteX15" fmla="*/ 2761042 w 3619883"/>
                <a:gd name="connsiteY15" fmla="*/ 4128157 h 4275461"/>
                <a:gd name="connsiteX16" fmla="*/ 2826768 w 3619883"/>
                <a:gd name="connsiteY16" fmla="*/ 4128157 h 4275461"/>
                <a:gd name="connsiteX17" fmla="*/ 2826768 w 3619883"/>
                <a:gd name="connsiteY17" fmla="*/ 3951392 h 4275461"/>
                <a:gd name="connsiteX18" fmla="*/ 2648983 w 3619883"/>
                <a:gd name="connsiteY18" fmla="*/ 3951392 h 4275461"/>
                <a:gd name="connsiteX19" fmla="*/ 2648983 w 3619883"/>
                <a:gd name="connsiteY19" fmla="*/ 4128157 h 4275461"/>
                <a:gd name="connsiteX20" fmla="*/ 2690646 w 3619883"/>
                <a:gd name="connsiteY20" fmla="*/ 4128157 h 4275461"/>
                <a:gd name="connsiteX21" fmla="*/ 2690646 w 3619883"/>
                <a:gd name="connsiteY21" fmla="*/ 4275461 h 4275461"/>
                <a:gd name="connsiteX22" fmla="*/ 2511710 w 3619883"/>
                <a:gd name="connsiteY22" fmla="*/ 4275461 h 4275461"/>
                <a:gd name="connsiteX23" fmla="*/ 2454288 w 3619883"/>
                <a:gd name="connsiteY23" fmla="*/ 4128157 h 4275461"/>
                <a:gd name="connsiteX24" fmla="*/ 2515810 w 3619883"/>
                <a:gd name="connsiteY24" fmla="*/ 4128157 h 4275461"/>
                <a:gd name="connsiteX25" fmla="*/ 2515810 w 3619883"/>
                <a:gd name="connsiteY25" fmla="*/ 3951392 h 4275461"/>
                <a:gd name="connsiteX26" fmla="*/ 2338025 w 3619883"/>
                <a:gd name="connsiteY26" fmla="*/ 3951392 h 4275461"/>
                <a:gd name="connsiteX27" fmla="*/ 2338025 w 3619883"/>
                <a:gd name="connsiteY27" fmla="*/ 4128157 h 4275461"/>
                <a:gd name="connsiteX28" fmla="*/ 2395120 w 3619883"/>
                <a:gd name="connsiteY28" fmla="*/ 4128157 h 4275461"/>
                <a:gd name="connsiteX29" fmla="*/ 2337697 w 3619883"/>
                <a:gd name="connsiteY29" fmla="*/ 4275461 h 4275461"/>
                <a:gd name="connsiteX30" fmla="*/ 2150155 w 3619883"/>
                <a:gd name="connsiteY30" fmla="*/ 4275461 h 4275461"/>
                <a:gd name="connsiteX31" fmla="*/ 2150155 w 3619883"/>
                <a:gd name="connsiteY31" fmla="*/ 4128157 h 4275461"/>
                <a:gd name="connsiteX32" fmla="*/ 2204852 w 3619883"/>
                <a:gd name="connsiteY32" fmla="*/ 4128157 h 4275461"/>
                <a:gd name="connsiteX33" fmla="*/ 2204852 w 3619883"/>
                <a:gd name="connsiteY33" fmla="*/ 3951392 h 4275461"/>
                <a:gd name="connsiteX34" fmla="*/ 2027068 w 3619883"/>
                <a:gd name="connsiteY34" fmla="*/ 3951392 h 4275461"/>
                <a:gd name="connsiteX35" fmla="*/ 2027068 w 3619883"/>
                <a:gd name="connsiteY35" fmla="*/ 4128157 h 4275461"/>
                <a:gd name="connsiteX36" fmla="*/ 2079759 w 3619883"/>
                <a:gd name="connsiteY36" fmla="*/ 4128157 h 4275461"/>
                <a:gd name="connsiteX37" fmla="*/ 2079759 w 3619883"/>
                <a:gd name="connsiteY37" fmla="*/ 4275461 h 4275461"/>
                <a:gd name="connsiteX38" fmla="*/ 1824703 w 3619883"/>
                <a:gd name="connsiteY38" fmla="*/ 4275461 h 4275461"/>
                <a:gd name="connsiteX39" fmla="*/ 1834468 w 3619883"/>
                <a:gd name="connsiteY39" fmla="*/ 4128157 h 4275461"/>
                <a:gd name="connsiteX40" fmla="*/ 1893894 w 3619883"/>
                <a:gd name="connsiteY40" fmla="*/ 4128157 h 4275461"/>
                <a:gd name="connsiteX41" fmla="*/ 1893894 w 3619883"/>
                <a:gd name="connsiteY41" fmla="*/ 3951392 h 4275461"/>
                <a:gd name="connsiteX42" fmla="*/ 1716110 w 3619883"/>
                <a:gd name="connsiteY42" fmla="*/ 3951392 h 4275461"/>
                <a:gd name="connsiteX43" fmla="*/ 1716110 w 3619883"/>
                <a:gd name="connsiteY43" fmla="*/ 4006431 h 4275461"/>
                <a:gd name="connsiteX44" fmla="*/ 1703447 w 3619883"/>
                <a:gd name="connsiteY44" fmla="*/ 4007960 h 4275461"/>
                <a:gd name="connsiteX45" fmla="*/ 1716110 w 3619883"/>
                <a:gd name="connsiteY45" fmla="*/ 4044284 h 4275461"/>
                <a:gd name="connsiteX46" fmla="*/ 1716110 w 3619883"/>
                <a:gd name="connsiteY46" fmla="*/ 4128157 h 4275461"/>
                <a:gd name="connsiteX47" fmla="*/ 1745346 w 3619883"/>
                <a:gd name="connsiteY47" fmla="*/ 4128157 h 4275461"/>
                <a:gd name="connsiteX48" fmla="*/ 1796694 w 3619883"/>
                <a:gd name="connsiteY48" fmla="*/ 4275461 h 4275461"/>
                <a:gd name="connsiteX49" fmla="*/ 1558844 w 3619883"/>
                <a:gd name="connsiteY49" fmla="*/ 4275461 h 4275461"/>
                <a:gd name="connsiteX50" fmla="*/ 1517252 w 3619883"/>
                <a:gd name="connsiteY50" fmla="*/ 4128157 h 4275461"/>
                <a:gd name="connsiteX51" fmla="*/ 1582936 w 3619883"/>
                <a:gd name="connsiteY51" fmla="*/ 4128157 h 4275461"/>
                <a:gd name="connsiteX52" fmla="*/ 1582936 w 3619883"/>
                <a:gd name="connsiteY52" fmla="*/ 3951392 h 4275461"/>
                <a:gd name="connsiteX53" fmla="*/ 1405151 w 3619883"/>
                <a:gd name="connsiteY53" fmla="*/ 3951392 h 4275461"/>
                <a:gd name="connsiteX54" fmla="*/ 1405151 w 3619883"/>
                <a:gd name="connsiteY54" fmla="*/ 4128157 h 4275461"/>
                <a:gd name="connsiteX55" fmla="*/ 1468988 w 3619883"/>
                <a:gd name="connsiteY55" fmla="*/ 4128157 h 4275461"/>
                <a:gd name="connsiteX56" fmla="*/ 1427396 w 3619883"/>
                <a:gd name="connsiteY56" fmla="*/ 4275461 h 4275461"/>
                <a:gd name="connsiteX57" fmla="*/ 1210751 w 3619883"/>
                <a:gd name="connsiteY57" fmla="*/ 4275461 h 4275461"/>
                <a:gd name="connsiteX58" fmla="*/ 1210751 w 3619883"/>
                <a:gd name="connsiteY58" fmla="*/ 4128157 h 4275461"/>
                <a:gd name="connsiteX59" fmla="*/ 1271978 w 3619883"/>
                <a:gd name="connsiteY59" fmla="*/ 4128157 h 4275461"/>
                <a:gd name="connsiteX60" fmla="*/ 1271978 w 3619883"/>
                <a:gd name="connsiteY60" fmla="*/ 3951392 h 4275461"/>
                <a:gd name="connsiteX61" fmla="*/ 1094193 w 3619883"/>
                <a:gd name="connsiteY61" fmla="*/ 3951392 h 4275461"/>
                <a:gd name="connsiteX62" fmla="*/ 1094193 w 3619883"/>
                <a:gd name="connsiteY62" fmla="*/ 4128157 h 4275461"/>
                <a:gd name="connsiteX63" fmla="*/ 1140354 w 3619883"/>
                <a:gd name="connsiteY63" fmla="*/ 4128157 h 4275461"/>
                <a:gd name="connsiteX64" fmla="*/ 1140354 w 3619883"/>
                <a:gd name="connsiteY64" fmla="*/ 4275461 h 4275461"/>
                <a:gd name="connsiteX65" fmla="*/ 953807 w 3619883"/>
                <a:gd name="connsiteY65" fmla="*/ 4275461 h 4275461"/>
                <a:gd name="connsiteX66" fmla="*/ 912215 w 3619883"/>
                <a:gd name="connsiteY66" fmla="*/ 4128157 h 4275461"/>
                <a:gd name="connsiteX67" fmla="*/ 961020 w 3619883"/>
                <a:gd name="connsiteY67" fmla="*/ 4128157 h 4275461"/>
                <a:gd name="connsiteX68" fmla="*/ 961020 w 3619883"/>
                <a:gd name="connsiteY68" fmla="*/ 3951392 h 4275461"/>
                <a:gd name="connsiteX69" fmla="*/ 783235 w 3619883"/>
                <a:gd name="connsiteY69" fmla="*/ 3951392 h 4275461"/>
                <a:gd name="connsiteX70" fmla="*/ 783235 w 3619883"/>
                <a:gd name="connsiteY70" fmla="*/ 4128157 h 4275461"/>
                <a:gd name="connsiteX71" fmla="*/ 871024 w 3619883"/>
                <a:gd name="connsiteY71" fmla="*/ 4128157 h 4275461"/>
                <a:gd name="connsiteX72" fmla="*/ 829432 w 3619883"/>
                <a:gd name="connsiteY72" fmla="*/ 4275461 h 4275461"/>
                <a:gd name="connsiteX73" fmla="*/ 611484 w 3619883"/>
                <a:gd name="connsiteY73" fmla="*/ 4275461 h 4275461"/>
                <a:gd name="connsiteX74" fmla="*/ 621247 w 3619883"/>
                <a:gd name="connsiteY74" fmla="*/ 4128157 h 4275461"/>
                <a:gd name="connsiteX75" fmla="*/ 650062 w 3619883"/>
                <a:gd name="connsiteY75" fmla="*/ 4128157 h 4275461"/>
                <a:gd name="connsiteX76" fmla="*/ 650062 w 3619883"/>
                <a:gd name="connsiteY76" fmla="*/ 3951392 h 4275461"/>
                <a:gd name="connsiteX77" fmla="*/ 472277 w 3619883"/>
                <a:gd name="connsiteY77" fmla="*/ 3951392 h 4275461"/>
                <a:gd name="connsiteX78" fmla="*/ 472277 w 3619883"/>
                <a:gd name="connsiteY78" fmla="*/ 4128157 h 4275461"/>
                <a:gd name="connsiteX79" fmla="*/ 522650 w 3619883"/>
                <a:gd name="connsiteY79" fmla="*/ 4128157 h 4275461"/>
                <a:gd name="connsiteX80" fmla="*/ 573998 w 3619883"/>
                <a:gd name="connsiteY80" fmla="*/ 4275461 h 4275461"/>
                <a:gd name="connsiteX81" fmla="*/ 336164 w 3619883"/>
                <a:gd name="connsiteY81" fmla="*/ 4275461 h 4275461"/>
                <a:gd name="connsiteX82" fmla="*/ 294572 w 3619883"/>
                <a:gd name="connsiteY82" fmla="*/ 4128157 h 4275461"/>
                <a:gd name="connsiteX83" fmla="*/ 339106 w 3619883"/>
                <a:gd name="connsiteY83" fmla="*/ 4128157 h 4275461"/>
                <a:gd name="connsiteX84" fmla="*/ 339106 w 3619883"/>
                <a:gd name="connsiteY84" fmla="*/ 3951392 h 4275461"/>
                <a:gd name="connsiteX85" fmla="*/ 161321 w 3619883"/>
                <a:gd name="connsiteY85" fmla="*/ 3951392 h 4275461"/>
                <a:gd name="connsiteX86" fmla="*/ 161321 w 3619883"/>
                <a:gd name="connsiteY86" fmla="*/ 4128157 h 4275461"/>
                <a:gd name="connsiteX87" fmla="*/ 230914 w 3619883"/>
                <a:gd name="connsiteY87" fmla="*/ 4128157 h 4275461"/>
                <a:gd name="connsiteX88" fmla="*/ 189322 w 3619883"/>
                <a:gd name="connsiteY88" fmla="*/ 4275461 h 4275461"/>
                <a:gd name="connsiteX89" fmla="*/ 0 w 3619883"/>
                <a:gd name="connsiteY89" fmla="*/ 4275461 h 4275461"/>
                <a:gd name="connsiteX90" fmla="*/ 0 w 3619883"/>
                <a:gd name="connsiteY90" fmla="*/ 42229 h 4275461"/>
                <a:gd name="connsiteX91" fmla="*/ 42464 w 3619883"/>
                <a:gd name="connsiteY91" fmla="*/ 40518 h 4275461"/>
                <a:gd name="connsiteX92" fmla="*/ 137733 w 3619883"/>
                <a:gd name="connsiteY92" fmla="*/ 35355 h 4275461"/>
                <a:gd name="connsiteX93" fmla="*/ 270565 w 3619883"/>
                <a:gd name="connsiteY93" fmla="*/ 29759 h 4275461"/>
                <a:gd name="connsiteX94" fmla="*/ 479734 w 3619883"/>
                <a:gd name="connsiteY94" fmla="*/ 45455 h 4275461"/>
                <a:gd name="connsiteX95" fmla="*/ 524103 w 3619883"/>
                <a:gd name="connsiteY95" fmla="*/ 41625 h 4275461"/>
                <a:gd name="connsiteX96" fmla="*/ 624416 w 3619883"/>
                <a:gd name="connsiteY96" fmla="*/ 22696 h 4275461"/>
                <a:gd name="connsiteX97" fmla="*/ 657762 w 3619883"/>
                <a:gd name="connsiteY97" fmla="*/ 18351 h 4275461"/>
                <a:gd name="connsiteX98" fmla="*/ 690557 w 3619883"/>
                <a:gd name="connsiteY98" fmla="*/ 25792 h 4275461"/>
                <a:gd name="connsiteX99" fmla="*/ 745123 w 3619883"/>
                <a:gd name="connsiteY99" fmla="*/ 40157 h 4275461"/>
                <a:gd name="connsiteX100" fmla="*/ 789493 w 3619883"/>
                <a:gd name="connsiteY100" fmla="*/ 36327 h 4275461"/>
                <a:gd name="connsiteX101" fmla="*/ 854255 w 3619883"/>
                <a:gd name="connsiteY101" fmla="*/ 68887 h 4275461"/>
                <a:gd name="connsiteX102" fmla="*/ 897520 w 3619883"/>
                <a:gd name="connsiteY102" fmla="*/ 88629 h 4275461"/>
                <a:gd name="connsiteX103" fmla="*/ 940510 w 3619883"/>
                <a:gd name="connsiteY103" fmla="*/ 114265 h 4275461"/>
                <a:gd name="connsiteX104" fmla="*/ 1082712 w 3619883"/>
                <a:gd name="connsiteY104" fmla="*/ 144543 h 4275461"/>
                <a:gd name="connsiteX105" fmla="*/ 1205348 w 3619883"/>
                <a:gd name="connsiteY105" fmla="*/ 120753 h 4275461"/>
                <a:gd name="connsiteX106" fmla="*/ 1271764 w 3619883"/>
                <a:gd name="connsiteY106" fmla="*/ 117956 h 4275461"/>
                <a:gd name="connsiteX107" fmla="*/ 1315583 w 3619883"/>
                <a:gd name="connsiteY107" fmla="*/ 125912 h 4275461"/>
                <a:gd name="connsiteX108" fmla="*/ 1359125 w 3619883"/>
                <a:gd name="connsiteY108" fmla="*/ 139761 h 4275461"/>
                <a:gd name="connsiteX109" fmla="*/ 1391919 w 3619883"/>
                <a:gd name="connsiteY109" fmla="*/ 147202 h 4275461"/>
                <a:gd name="connsiteX110" fmla="*/ 1436563 w 3619883"/>
                <a:gd name="connsiteY110" fmla="*/ 137480 h 4275461"/>
                <a:gd name="connsiteX111" fmla="*/ 1471566 w 3619883"/>
                <a:gd name="connsiteY111" fmla="*/ 97777 h 4275461"/>
                <a:gd name="connsiteX112" fmla="*/ 1505739 w 3619883"/>
                <a:gd name="connsiteY112" fmla="*/ 75753 h 4275461"/>
                <a:gd name="connsiteX113" fmla="*/ 1590891 w 3619883"/>
                <a:gd name="connsiteY113" fmla="*/ 144702 h 4275461"/>
                <a:gd name="connsiteX114" fmla="*/ 1625616 w 3619883"/>
                <a:gd name="connsiteY114" fmla="*/ 110893 h 4275461"/>
                <a:gd name="connsiteX115" fmla="*/ 1658964 w 3619883"/>
                <a:gd name="connsiteY115" fmla="*/ 106547 h 4275461"/>
                <a:gd name="connsiteX116" fmla="*/ 1746598 w 3619883"/>
                <a:gd name="connsiteY116" fmla="*/ 122460 h 4275461"/>
                <a:gd name="connsiteX117" fmla="*/ 1811913 w 3619883"/>
                <a:gd name="connsiteY117" fmla="*/ 143234 h 4275461"/>
                <a:gd name="connsiteX118" fmla="*/ 1856557 w 3619883"/>
                <a:gd name="connsiteY118" fmla="*/ 133511 h 4275461"/>
                <a:gd name="connsiteX119" fmla="*/ 2066003 w 3619883"/>
                <a:gd name="connsiteY119" fmla="*/ 143313 h 4275461"/>
                <a:gd name="connsiteX120" fmla="*/ 2177615 w 3619883"/>
                <a:gd name="connsiteY120" fmla="*/ 119007 h 4275461"/>
                <a:gd name="connsiteX121" fmla="*/ 2255883 w 3619883"/>
                <a:gd name="connsiteY121" fmla="*/ 99047 h 4275461"/>
                <a:gd name="connsiteX122" fmla="*/ 2344622 w 3619883"/>
                <a:gd name="connsiteY122" fmla="*/ 91388 h 4275461"/>
                <a:gd name="connsiteX123" fmla="*/ 2455682 w 3619883"/>
                <a:gd name="connsiteY123" fmla="*/ 78869 h 4275461"/>
                <a:gd name="connsiteX124" fmla="*/ 2632609 w 3619883"/>
                <a:gd name="connsiteY124" fmla="*/ 75338 h 4275461"/>
                <a:gd name="connsiteX125" fmla="*/ 2742291 w 3619883"/>
                <a:gd name="connsiteY125" fmla="*/ 92282 h 4275461"/>
                <a:gd name="connsiteX126" fmla="*/ 2851974 w 3619883"/>
                <a:gd name="connsiteY126" fmla="*/ 109227 h 4275461"/>
                <a:gd name="connsiteX127" fmla="*/ 2907643 w 3619883"/>
                <a:gd name="connsiteY127" fmla="*/ 100020 h 4275461"/>
                <a:gd name="connsiteX128" fmla="*/ 2944022 w 3619883"/>
                <a:gd name="connsiteY128" fmla="*/ 30853 h 4275461"/>
                <a:gd name="connsiteX129" fmla="*/ 3022289 w 3619883"/>
                <a:gd name="connsiteY129" fmla="*/ 10893 h 4275461"/>
                <a:gd name="connsiteX130" fmla="*/ 3054807 w 3619883"/>
                <a:gd name="connsiteY130" fmla="*/ 24226 h 4275461"/>
                <a:gd name="connsiteX131" fmla="*/ 3141892 w 3619883"/>
                <a:gd name="connsiteY131" fmla="*/ 51925 h 4275461"/>
                <a:gd name="connsiteX132" fmla="*/ 3185711 w 3619883"/>
                <a:gd name="connsiteY132" fmla="*/ 59881 h 4275461"/>
                <a:gd name="connsiteX133" fmla="*/ 3219056 w 3619883"/>
                <a:gd name="connsiteY133" fmla="*/ 55536 h 4275461"/>
                <a:gd name="connsiteX134" fmla="*/ 3263425 w 3619883"/>
                <a:gd name="connsiteY134" fmla="*/ 51706 h 4275461"/>
                <a:gd name="connsiteX135" fmla="*/ 3296219 w 3619883"/>
                <a:gd name="connsiteY135" fmla="*/ 59147 h 4275461"/>
                <a:gd name="connsiteX136" fmla="*/ 3319094 w 3619883"/>
                <a:gd name="connsiteY136" fmla="*/ 42500 h 4275461"/>
                <a:gd name="connsiteX137" fmla="*/ 3420511 w 3619883"/>
                <a:gd name="connsiteY137" fmla="*/ 0 h 4275461"/>
                <a:gd name="connsiteX138" fmla="*/ 3453305 w 3619883"/>
                <a:gd name="connsiteY138" fmla="*/ 7440 h 4275461"/>
                <a:gd name="connsiteX139" fmla="*/ 3496571 w 3619883"/>
                <a:gd name="connsiteY139" fmla="*/ 27182 h 4275461"/>
                <a:gd name="connsiteX140" fmla="*/ 3602117 w 3619883"/>
                <a:gd name="connsiteY140" fmla="*/ 132521 h 4275461"/>
                <a:gd name="connsiteX141" fmla="*/ 3619883 w 3619883"/>
                <a:gd name="connsiteY141" fmla="*/ 140049 h 4275461"/>
                <a:gd name="connsiteX142" fmla="*/ 3619883 w 3619883"/>
                <a:gd name="connsiteY14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70899 w 3619883"/>
                <a:gd name="connsiteY2" fmla="*/ 4128157 h 4275461"/>
                <a:gd name="connsiteX3" fmla="*/ 3327149 w 3619883"/>
                <a:gd name="connsiteY3" fmla="*/ 4128157 h 4275461"/>
                <a:gd name="connsiteX4" fmla="*/ 3269726 w 3619883"/>
                <a:gd name="connsiteY4" fmla="*/ 4275461 h 4275461"/>
                <a:gd name="connsiteX5" fmla="*/ 3052674 w 3619883"/>
                <a:gd name="connsiteY5" fmla="*/ 4275461 h 4275461"/>
                <a:gd name="connsiteX6" fmla="*/ 3096002 w 3619883"/>
                <a:gd name="connsiteY6" fmla="*/ 4128157 h 4275461"/>
                <a:gd name="connsiteX7" fmla="*/ 3137725 w 3619883"/>
                <a:gd name="connsiteY7" fmla="*/ 4128157 h 4275461"/>
                <a:gd name="connsiteX8" fmla="*/ 3137725 w 3619883"/>
                <a:gd name="connsiteY8" fmla="*/ 3951392 h 4275461"/>
                <a:gd name="connsiteX9" fmla="*/ 2959941 w 3619883"/>
                <a:gd name="connsiteY9" fmla="*/ 3951392 h 4275461"/>
                <a:gd name="connsiteX10" fmla="*/ 2959941 w 3619883"/>
                <a:gd name="connsiteY10" fmla="*/ 4128157 h 4275461"/>
                <a:gd name="connsiteX11" fmla="*/ 2996846 w 3619883"/>
                <a:gd name="connsiteY11" fmla="*/ 4128157 h 4275461"/>
                <a:gd name="connsiteX12" fmla="*/ 3014011 w 3619883"/>
                <a:gd name="connsiteY12" fmla="*/ 4275461 h 4275461"/>
                <a:gd name="connsiteX13" fmla="*/ 2761042 w 3619883"/>
                <a:gd name="connsiteY13" fmla="*/ 4275461 h 4275461"/>
                <a:gd name="connsiteX14" fmla="*/ 2761042 w 3619883"/>
                <a:gd name="connsiteY14" fmla="*/ 4128157 h 4275461"/>
                <a:gd name="connsiteX15" fmla="*/ 2826768 w 3619883"/>
                <a:gd name="connsiteY15" fmla="*/ 4128157 h 4275461"/>
                <a:gd name="connsiteX16" fmla="*/ 2826768 w 3619883"/>
                <a:gd name="connsiteY16" fmla="*/ 3951392 h 4275461"/>
                <a:gd name="connsiteX17" fmla="*/ 2648983 w 3619883"/>
                <a:gd name="connsiteY17" fmla="*/ 3951392 h 4275461"/>
                <a:gd name="connsiteX18" fmla="*/ 2648983 w 3619883"/>
                <a:gd name="connsiteY18" fmla="*/ 4128157 h 4275461"/>
                <a:gd name="connsiteX19" fmla="*/ 2690646 w 3619883"/>
                <a:gd name="connsiteY19" fmla="*/ 4128157 h 4275461"/>
                <a:gd name="connsiteX20" fmla="*/ 2690646 w 3619883"/>
                <a:gd name="connsiteY20" fmla="*/ 4275461 h 4275461"/>
                <a:gd name="connsiteX21" fmla="*/ 2511710 w 3619883"/>
                <a:gd name="connsiteY21" fmla="*/ 4275461 h 4275461"/>
                <a:gd name="connsiteX22" fmla="*/ 2454288 w 3619883"/>
                <a:gd name="connsiteY22" fmla="*/ 4128157 h 4275461"/>
                <a:gd name="connsiteX23" fmla="*/ 2515810 w 3619883"/>
                <a:gd name="connsiteY23" fmla="*/ 4128157 h 4275461"/>
                <a:gd name="connsiteX24" fmla="*/ 2515810 w 3619883"/>
                <a:gd name="connsiteY24" fmla="*/ 3951392 h 4275461"/>
                <a:gd name="connsiteX25" fmla="*/ 2338025 w 3619883"/>
                <a:gd name="connsiteY25" fmla="*/ 3951392 h 4275461"/>
                <a:gd name="connsiteX26" fmla="*/ 2338025 w 3619883"/>
                <a:gd name="connsiteY26" fmla="*/ 4128157 h 4275461"/>
                <a:gd name="connsiteX27" fmla="*/ 2395120 w 3619883"/>
                <a:gd name="connsiteY27" fmla="*/ 4128157 h 4275461"/>
                <a:gd name="connsiteX28" fmla="*/ 2337697 w 3619883"/>
                <a:gd name="connsiteY28" fmla="*/ 4275461 h 4275461"/>
                <a:gd name="connsiteX29" fmla="*/ 2150155 w 3619883"/>
                <a:gd name="connsiteY29" fmla="*/ 4275461 h 4275461"/>
                <a:gd name="connsiteX30" fmla="*/ 2150155 w 3619883"/>
                <a:gd name="connsiteY30" fmla="*/ 4128157 h 4275461"/>
                <a:gd name="connsiteX31" fmla="*/ 2204852 w 3619883"/>
                <a:gd name="connsiteY31" fmla="*/ 4128157 h 4275461"/>
                <a:gd name="connsiteX32" fmla="*/ 2204852 w 3619883"/>
                <a:gd name="connsiteY32" fmla="*/ 3951392 h 4275461"/>
                <a:gd name="connsiteX33" fmla="*/ 2027068 w 3619883"/>
                <a:gd name="connsiteY33" fmla="*/ 3951392 h 4275461"/>
                <a:gd name="connsiteX34" fmla="*/ 2027068 w 3619883"/>
                <a:gd name="connsiteY34" fmla="*/ 4128157 h 4275461"/>
                <a:gd name="connsiteX35" fmla="*/ 2079759 w 3619883"/>
                <a:gd name="connsiteY35" fmla="*/ 4128157 h 4275461"/>
                <a:gd name="connsiteX36" fmla="*/ 2079759 w 3619883"/>
                <a:gd name="connsiteY36" fmla="*/ 4275461 h 4275461"/>
                <a:gd name="connsiteX37" fmla="*/ 1824703 w 3619883"/>
                <a:gd name="connsiteY37" fmla="*/ 4275461 h 4275461"/>
                <a:gd name="connsiteX38" fmla="*/ 1834468 w 3619883"/>
                <a:gd name="connsiteY38" fmla="*/ 4128157 h 4275461"/>
                <a:gd name="connsiteX39" fmla="*/ 1893894 w 3619883"/>
                <a:gd name="connsiteY39" fmla="*/ 4128157 h 4275461"/>
                <a:gd name="connsiteX40" fmla="*/ 1893894 w 3619883"/>
                <a:gd name="connsiteY40" fmla="*/ 3951392 h 4275461"/>
                <a:gd name="connsiteX41" fmla="*/ 1716110 w 3619883"/>
                <a:gd name="connsiteY41" fmla="*/ 3951392 h 4275461"/>
                <a:gd name="connsiteX42" fmla="*/ 1716110 w 3619883"/>
                <a:gd name="connsiteY42" fmla="*/ 4006431 h 4275461"/>
                <a:gd name="connsiteX43" fmla="*/ 1703447 w 3619883"/>
                <a:gd name="connsiteY43" fmla="*/ 4007960 h 4275461"/>
                <a:gd name="connsiteX44" fmla="*/ 1716110 w 3619883"/>
                <a:gd name="connsiteY44" fmla="*/ 4044284 h 4275461"/>
                <a:gd name="connsiteX45" fmla="*/ 1716110 w 3619883"/>
                <a:gd name="connsiteY45" fmla="*/ 4128157 h 4275461"/>
                <a:gd name="connsiteX46" fmla="*/ 1745346 w 3619883"/>
                <a:gd name="connsiteY46" fmla="*/ 4128157 h 4275461"/>
                <a:gd name="connsiteX47" fmla="*/ 1796694 w 3619883"/>
                <a:gd name="connsiteY47" fmla="*/ 4275461 h 4275461"/>
                <a:gd name="connsiteX48" fmla="*/ 1558844 w 3619883"/>
                <a:gd name="connsiteY48" fmla="*/ 4275461 h 4275461"/>
                <a:gd name="connsiteX49" fmla="*/ 1517252 w 3619883"/>
                <a:gd name="connsiteY49" fmla="*/ 4128157 h 4275461"/>
                <a:gd name="connsiteX50" fmla="*/ 1582936 w 3619883"/>
                <a:gd name="connsiteY50" fmla="*/ 4128157 h 4275461"/>
                <a:gd name="connsiteX51" fmla="*/ 1582936 w 3619883"/>
                <a:gd name="connsiteY51" fmla="*/ 3951392 h 4275461"/>
                <a:gd name="connsiteX52" fmla="*/ 1405151 w 3619883"/>
                <a:gd name="connsiteY52" fmla="*/ 3951392 h 4275461"/>
                <a:gd name="connsiteX53" fmla="*/ 1405151 w 3619883"/>
                <a:gd name="connsiteY53" fmla="*/ 4128157 h 4275461"/>
                <a:gd name="connsiteX54" fmla="*/ 1468988 w 3619883"/>
                <a:gd name="connsiteY54" fmla="*/ 4128157 h 4275461"/>
                <a:gd name="connsiteX55" fmla="*/ 1427396 w 3619883"/>
                <a:gd name="connsiteY55" fmla="*/ 4275461 h 4275461"/>
                <a:gd name="connsiteX56" fmla="*/ 1210751 w 3619883"/>
                <a:gd name="connsiteY56" fmla="*/ 4275461 h 4275461"/>
                <a:gd name="connsiteX57" fmla="*/ 1210751 w 3619883"/>
                <a:gd name="connsiteY57" fmla="*/ 4128157 h 4275461"/>
                <a:gd name="connsiteX58" fmla="*/ 1271978 w 3619883"/>
                <a:gd name="connsiteY58" fmla="*/ 4128157 h 4275461"/>
                <a:gd name="connsiteX59" fmla="*/ 1271978 w 3619883"/>
                <a:gd name="connsiteY59" fmla="*/ 3951392 h 4275461"/>
                <a:gd name="connsiteX60" fmla="*/ 1094193 w 3619883"/>
                <a:gd name="connsiteY60" fmla="*/ 3951392 h 4275461"/>
                <a:gd name="connsiteX61" fmla="*/ 1094193 w 3619883"/>
                <a:gd name="connsiteY61" fmla="*/ 4128157 h 4275461"/>
                <a:gd name="connsiteX62" fmla="*/ 1140354 w 3619883"/>
                <a:gd name="connsiteY62" fmla="*/ 4128157 h 4275461"/>
                <a:gd name="connsiteX63" fmla="*/ 1140354 w 3619883"/>
                <a:gd name="connsiteY63" fmla="*/ 4275461 h 4275461"/>
                <a:gd name="connsiteX64" fmla="*/ 953807 w 3619883"/>
                <a:gd name="connsiteY64" fmla="*/ 4275461 h 4275461"/>
                <a:gd name="connsiteX65" fmla="*/ 912215 w 3619883"/>
                <a:gd name="connsiteY65" fmla="*/ 4128157 h 4275461"/>
                <a:gd name="connsiteX66" fmla="*/ 961020 w 3619883"/>
                <a:gd name="connsiteY66" fmla="*/ 4128157 h 4275461"/>
                <a:gd name="connsiteX67" fmla="*/ 961020 w 3619883"/>
                <a:gd name="connsiteY67" fmla="*/ 3951392 h 4275461"/>
                <a:gd name="connsiteX68" fmla="*/ 783235 w 3619883"/>
                <a:gd name="connsiteY68" fmla="*/ 3951392 h 4275461"/>
                <a:gd name="connsiteX69" fmla="*/ 783235 w 3619883"/>
                <a:gd name="connsiteY69" fmla="*/ 4128157 h 4275461"/>
                <a:gd name="connsiteX70" fmla="*/ 871024 w 3619883"/>
                <a:gd name="connsiteY70" fmla="*/ 4128157 h 4275461"/>
                <a:gd name="connsiteX71" fmla="*/ 829432 w 3619883"/>
                <a:gd name="connsiteY71" fmla="*/ 4275461 h 4275461"/>
                <a:gd name="connsiteX72" fmla="*/ 611484 w 3619883"/>
                <a:gd name="connsiteY72" fmla="*/ 4275461 h 4275461"/>
                <a:gd name="connsiteX73" fmla="*/ 621247 w 3619883"/>
                <a:gd name="connsiteY73" fmla="*/ 4128157 h 4275461"/>
                <a:gd name="connsiteX74" fmla="*/ 650062 w 3619883"/>
                <a:gd name="connsiteY74" fmla="*/ 4128157 h 4275461"/>
                <a:gd name="connsiteX75" fmla="*/ 650062 w 3619883"/>
                <a:gd name="connsiteY75" fmla="*/ 3951392 h 4275461"/>
                <a:gd name="connsiteX76" fmla="*/ 472277 w 3619883"/>
                <a:gd name="connsiteY76" fmla="*/ 3951392 h 4275461"/>
                <a:gd name="connsiteX77" fmla="*/ 472277 w 3619883"/>
                <a:gd name="connsiteY77" fmla="*/ 4128157 h 4275461"/>
                <a:gd name="connsiteX78" fmla="*/ 522650 w 3619883"/>
                <a:gd name="connsiteY78" fmla="*/ 4128157 h 4275461"/>
                <a:gd name="connsiteX79" fmla="*/ 573998 w 3619883"/>
                <a:gd name="connsiteY79" fmla="*/ 4275461 h 4275461"/>
                <a:gd name="connsiteX80" fmla="*/ 336164 w 3619883"/>
                <a:gd name="connsiteY80" fmla="*/ 4275461 h 4275461"/>
                <a:gd name="connsiteX81" fmla="*/ 294572 w 3619883"/>
                <a:gd name="connsiteY81" fmla="*/ 4128157 h 4275461"/>
                <a:gd name="connsiteX82" fmla="*/ 339106 w 3619883"/>
                <a:gd name="connsiteY82" fmla="*/ 4128157 h 4275461"/>
                <a:gd name="connsiteX83" fmla="*/ 339106 w 3619883"/>
                <a:gd name="connsiteY83" fmla="*/ 3951392 h 4275461"/>
                <a:gd name="connsiteX84" fmla="*/ 161321 w 3619883"/>
                <a:gd name="connsiteY84" fmla="*/ 3951392 h 4275461"/>
                <a:gd name="connsiteX85" fmla="*/ 161321 w 3619883"/>
                <a:gd name="connsiteY85" fmla="*/ 4128157 h 4275461"/>
                <a:gd name="connsiteX86" fmla="*/ 230914 w 3619883"/>
                <a:gd name="connsiteY86" fmla="*/ 4128157 h 4275461"/>
                <a:gd name="connsiteX87" fmla="*/ 189322 w 3619883"/>
                <a:gd name="connsiteY87" fmla="*/ 4275461 h 4275461"/>
                <a:gd name="connsiteX88" fmla="*/ 0 w 3619883"/>
                <a:gd name="connsiteY88" fmla="*/ 4275461 h 4275461"/>
                <a:gd name="connsiteX89" fmla="*/ 0 w 3619883"/>
                <a:gd name="connsiteY89" fmla="*/ 42229 h 4275461"/>
                <a:gd name="connsiteX90" fmla="*/ 42464 w 3619883"/>
                <a:gd name="connsiteY90" fmla="*/ 40518 h 4275461"/>
                <a:gd name="connsiteX91" fmla="*/ 137733 w 3619883"/>
                <a:gd name="connsiteY91" fmla="*/ 35355 h 4275461"/>
                <a:gd name="connsiteX92" fmla="*/ 270565 w 3619883"/>
                <a:gd name="connsiteY92" fmla="*/ 29759 h 4275461"/>
                <a:gd name="connsiteX93" fmla="*/ 479734 w 3619883"/>
                <a:gd name="connsiteY93" fmla="*/ 45455 h 4275461"/>
                <a:gd name="connsiteX94" fmla="*/ 524103 w 3619883"/>
                <a:gd name="connsiteY94" fmla="*/ 41625 h 4275461"/>
                <a:gd name="connsiteX95" fmla="*/ 624416 w 3619883"/>
                <a:gd name="connsiteY95" fmla="*/ 22696 h 4275461"/>
                <a:gd name="connsiteX96" fmla="*/ 657762 w 3619883"/>
                <a:gd name="connsiteY96" fmla="*/ 18351 h 4275461"/>
                <a:gd name="connsiteX97" fmla="*/ 690557 w 3619883"/>
                <a:gd name="connsiteY97" fmla="*/ 25792 h 4275461"/>
                <a:gd name="connsiteX98" fmla="*/ 745123 w 3619883"/>
                <a:gd name="connsiteY98" fmla="*/ 40157 h 4275461"/>
                <a:gd name="connsiteX99" fmla="*/ 789493 w 3619883"/>
                <a:gd name="connsiteY99" fmla="*/ 36327 h 4275461"/>
                <a:gd name="connsiteX100" fmla="*/ 854255 w 3619883"/>
                <a:gd name="connsiteY100" fmla="*/ 68887 h 4275461"/>
                <a:gd name="connsiteX101" fmla="*/ 897520 w 3619883"/>
                <a:gd name="connsiteY101" fmla="*/ 88629 h 4275461"/>
                <a:gd name="connsiteX102" fmla="*/ 940510 w 3619883"/>
                <a:gd name="connsiteY102" fmla="*/ 114265 h 4275461"/>
                <a:gd name="connsiteX103" fmla="*/ 1082712 w 3619883"/>
                <a:gd name="connsiteY103" fmla="*/ 144543 h 4275461"/>
                <a:gd name="connsiteX104" fmla="*/ 1205348 w 3619883"/>
                <a:gd name="connsiteY104" fmla="*/ 120753 h 4275461"/>
                <a:gd name="connsiteX105" fmla="*/ 1271764 w 3619883"/>
                <a:gd name="connsiteY105" fmla="*/ 117956 h 4275461"/>
                <a:gd name="connsiteX106" fmla="*/ 1315583 w 3619883"/>
                <a:gd name="connsiteY106" fmla="*/ 125912 h 4275461"/>
                <a:gd name="connsiteX107" fmla="*/ 1359125 w 3619883"/>
                <a:gd name="connsiteY107" fmla="*/ 139761 h 4275461"/>
                <a:gd name="connsiteX108" fmla="*/ 1391919 w 3619883"/>
                <a:gd name="connsiteY108" fmla="*/ 147202 h 4275461"/>
                <a:gd name="connsiteX109" fmla="*/ 1436563 w 3619883"/>
                <a:gd name="connsiteY109" fmla="*/ 137480 h 4275461"/>
                <a:gd name="connsiteX110" fmla="*/ 1471566 w 3619883"/>
                <a:gd name="connsiteY110" fmla="*/ 97777 h 4275461"/>
                <a:gd name="connsiteX111" fmla="*/ 1505739 w 3619883"/>
                <a:gd name="connsiteY111" fmla="*/ 75753 h 4275461"/>
                <a:gd name="connsiteX112" fmla="*/ 1590891 w 3619883"/>
                <a:gd name="connsiteY112" fmla="*/ 144702 h 4275461"/>
                <a:gd name="connsiteX113" fmla="*/ 1625616 w 3619883"/>
                <a:gd name="connsiteY113" fmla="*/ 110893 h 4275461"/>
                <a:gd name="connsiteX114" fmla="*/ 1658964 w 3619883"/>
                <a:gd name="connsiteY114" fmla="*/ 106547 h 4275461"/>
                <a:gd name="connsiteX115" fmla="*/ 1746598 w 3619883"/>
                <a:gd name="connsiteY115" fmla="*/ 122460 h 4275461"/>
                <a:gd name="connsiteX116" fmla="*/ 1811913 w 3619883"/>
                <a:gd name="connsiteY116" fmla="*/ 143234 h 4275461"/>
                <a:gd name="connsiteX117" fmla="*/ 1856557 w 3619883"/>
                <a:gd name="connsiteY117" fmla="*/ 133511 h 4275461"/>
                <a:gd name="connsiteX118" fmla="*/ 2066003 w 3619883"/>
                <a:gd name="connsiteY118" fmla="*/ 143313 h 4275461"/>
                <a:gd name="connsiteX119" fmla="*/ 2177615 w 3619883"/>
                <a:gd name="connsiteY119" fmla="*/ 119007 h 4275461"/>
                <a:gd name="connsiteX120" fmla="*/ 2255883 w 3619883"/>
                <a:gd name="connsiteY120" fmla="*/ 99047 h 4275461"/>
                <a:gd name="connsiteX121" fmla="*/ 2344622 w 3619883"/>
                <a:gd name="connsiteY121" fmla="*/ 91388 h 4275461"/>
                <a:gd name="connsiteX122" fmla="*/ 2455682 w 3619883"/>
                <a:gd name="connsiteY122" fmla="*/ 78869 h 4275461"/>
                <a:gd name="connsiteX123" fmla="*/ 2632609 w 3619883"/>
                <a:gd name="connsiteY123" fmla="*/ 75338 h 4275461"/>
                <a:gd name="connsiteX124" fmla="*/ 2742291 w 3619883"/>
                <a:gd name="connsiteY124" fmla="*/ 92282 h 4275461"/>
                <a:gd name="connsiteX125" fmla="*/ 2851974 w 3619883"/>
                <a:gd name="connsiteY125" fmla="*/ 109227 h 4275461"/>
                <a:gd name="connsiteX126" fmla="*/ 2907643 w 3619883"/>
                <a:gd name="connsiteY126" fmla="*/ 100020 h 4275461"/>
                <a:gd name="connsiteX127" fmla="*/ 2944022 w 3619883"/>
                <a:gd name="connsiteY127" fmla="*/ 30853 h 4275461"/>
                <a:gd name="connsiteX128" fmla="*/ 3022289 w 3619883"/>
                <a:gd name="connsiteY128" fmla="*/ 10893 h 4275461"/>
                <a:gd name="connsiteX129" fmla="*/ 3054807 w 3619883"/>
                <a:gd name="connsiteY129" fmla="*/ 24226 h 4275461"/>
                <a:gd name="connsiteX130" fmla="*/ 3141892 w 3619883"/>
                <a:gd name="connsiteY130" fmla="*/ 51925 h 4275461"/>
                <a:gd name="connsiteX131" fmla="*/ 3185711 w 3619883"/>
                <a:gd name="connsiteY131" fmla="*/ 59881 h 4275461"/>
                <a:gd name="connsiteX132" fmla="*/ 3219056 w 3619883"/>
                <a:gd name="connsiteY132" fmla="*/ 55536 h 4275461"/>
                <a:gd name="connsiteX133" fmla="*/ 3263425 w 3619883"/>
                <a:gd name="connsiteY133" fmla="*/ 51706 h 4275461"/>
                <a:gd name="connsiteX134" fmla="*/ 3296219 w 3619883"/>
                <a:gd name="connsiteY134" fmla="*/ 59147 h 4275461"/>
                <a:gd name="connsiteX135" fmla="*/ 3319094 w 3619883"/>
                <a:gd name="connsiteY135" fmla="*/ 42500 h 4275461"/>
                <a:gd name="connsiteX136" fmla="*/ 3420511 w 3619883"/>
                <a:gd name="connsiteY136" fmla="*/ 0 h 4275461"/>
                <a:gd name="connsiteX137" fmla="*/ 3453305 w 3619883"/>
                <a:gd name="connsiteY137" fmla="*/ 7440 h 4275461"/>
                <a:gd name="connsiteX138" fmla="*/ 3496571 w 3619883"/>
                <a:gd name="connsiteY138" fmla="*/ 27182 h 4275461"/>
                <a:gd name="connsiteX139" fmla="*/ 3602117 w 3619883"/>
                <a:gd name="connsiteY139" fmla="*/ 132521 h 4275461"/>
                <a:gd name="connsiteX140" fmla="*/ 3619883 w 3619883"/>
                <a:gd name="connsiteY140" fmla="*/ 140049 h 4275461"/>
                <a:gd name="connsiteX141" fmla="*/ 3619883 w 3619883"/>
                <a:gd name="connsiteY14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70899 w 3619883"/>
                <a:gd name="connsiteY2" fmla="*/ 4128157 h 4275461"/>
                <a:gd name="connsiteX3" fmla="*/ 3269726 w 3619883"/>
                <a:gd name="connsiteY3" fmla="*/ 4275461 h 4275461"/>
                <a:gd name="connsiteX4" fmla="*/ 3052674 w 3619883"/>
                <a:gd name="connsiteY4" fmla="*/ 4275461 h 4275461"/>
                <a:gd name="connsiteX5" fmla="*/ 3096002 w 3619883"/>
                <a:gd name="connsiteY5" fmla="*/ 4128157 h 4275461"/>
                <a:gd name="connsiteX6" fmla="*/ 3137725 w 3619883"/>
                <a:gd name="connsiteY6" fmla="*/ 4128157 h 4275461"/>
                <a:gd name="connsiteX7" fmla="*/ 3137725 w 3619883"/>
                <a:gd name="connsiteY7" fmla="*/ 3951392 h 4275461"/>
                <a:gd name="connsiteX8" fmla="*/ 2959941 w 3619883"/>
                <a:gd name="connsiteY8" fmla="*/ 3951392 h 4275461"/>
                <a:gd name="connsiteX9" fmla="*/ 2959941 w 3619883"/>
                <a:gd name="connsiteY9" fmla="*/ 4128157 h 4275461"/>
                <a:gd name="connsiteX10" fmla="*/ 2996846 w 3619883"/>
                <a:gd name="connsiteY10" fmla="*/ 4128157 h 4275461"/>
                <a:gd name="connsiteX11" fmla="*/ 3014011 w 3619883"/>
                <a:gd name="connsiteY11" fmla="*/ 4275461 h 4275461"/>
                <a:gd name="connsiteX12" fmla="*/ 2761042 w 3619883"/>
                <a:gd name="connsiteY12" fmla="*/ 4275461 h 4275461"/>
                <a:gd name="connsiteX13" fmla="*/ 2761042 w 3619883"/>
                <a:gd name="connsiteY13" fmla="*/ 4128157 h 4275461"/>
                <a:gd name="connsiteX14" fmla="*/ 2826768 w 3619883"/>
                <a:gd name="connsiteY14" fmla="*/ 4128157 h 4275461"/>
                <a:gd name="connsiteX15" fmla="*/ 2826768 w 3619883"/>
                <a:gd name="connsiteY15" fmla="*/ 3951392 h 4275461"/>
                <a:gd name="connsiteX16" fmla="*/ 2648983 w 3619883"/>
                <a:gd name="connsiteY16" fmla="*/ 3951392 h 4275461"/>
                <a:gd name="connsiteX17" fmla="*/ 2648983 w 3619883"/>
                <a:gd name="connsiteY17" fmla="*/ 4128157 h 4275461"/>
                <a:gd name="connsiteX18" fmla="*/ 2690646 w 3619883"/>
                <a:gd name="connsiteY18" fmla="*/ 4128157 h 4275461"/>
                <a:gd name="connsiteX19" fmla="*/ 2690646 w 3619883"/>
                <a:gd name="connsiteY19" fmla="*/ 4275461 h 4275461"/>
                <a:gd name="connsiteX20" fmla="*/ 2511710 w 3619883"/>
                <a:gd name="connsiteY20" fmla="*/ 4275461 h 4275461"/>
                <a:gd name="connsiteX21" fmla="*/ 2454288 w 3619883"/>
                <a:gd name="connsiteY21" fmla="*/ 4128157 h 4275461"/>
                <a:gd name="connsiteX22" fmla="*/ 2515810 w 3619883"/>
                <a:gd name="connsiteY22" fmla="*/ 4128157 h 4275461"/>
                <a:gd name="connsiteX23" fmla="*/ 2515810 w 3619883"/>
                <a:gd name="connsiteY23" fmla="*/ 3951392 h 4275461"/>
                <a:gd name="connsiteX24" fmla="*/ 2338025 w 3619883"/>
                <a:gd name="connsiteY24" fmla="*/ 3951392 h 4275461"/>
                <a:gd name="connsiteX25" fmla="*/ 2338025 w 3619883"/>
                <a:gd name="connsiteY25" fmla="*/ 4128157 h 4275461"/>
                <a:gd name="connsiteX26" fmla="*/ 2395120 w 3619883"/>
                <a:gd name="connsiteY26" fmla="*/ 4128157 h 4275461"/>
                <a:gd name="connsiteX27" fmla="*/ 2337697 w 3619883"/>
                <a:gd name="connsiteY27" fmla="*/ 4275461 h 4275461"/>
                <a:gd name="connsiteX28" fmla="*/ 2150155 w 3619883"/>
                <a:gd name="connsiteY28" fmla="*/ 4275461 h 4275461"/>
                <a:gd name="connsiteX29" fmla="*/ 2150155 w 3619883"/>
                <a:gd name="connsiteY29" fmla="*/ 4128157 h 4275461"/>
                <a:gd name="connsiteX30" fmla="*/ 2204852 w 3619883"/>
                <a:gd name="connsiteY30" fmla="*/ 4128157 h 4275461"/>
                <a:gd name="connsiteX31" fmla="*/ 2204852 w 3619883"/>
                <a:gd name="connsiteY31" fmla="*/ 3951392 h 4275461"/>
                <a:gd name="connsiteX32" fmla="*/ 2027068 w 3619883"/>
                <a:gd name="connsiteY32" fmla="*/ 3951392 h 4275461"/>
                <a:gd name="connsiteX33" fmla="*/ 2027068 w 3619883"/>
                <a:gd name="connsiteY33" fmla="*/ 4128157 h 4275461"/>
                <a:gd name="connsiteX34" fmla="*/ 2079759 w 3619883"/>
                <a:gd name="connsiteY34" fmla="*/ 4128157 h 4275461"/>
                <a:gd name="connsiteX35" fmla="*/ 2079759 w 3619883"/>
                <a:gd name="connsiteY35" fmla="*/ 4275461 h 4275461"/>
                <a:gd name="connsiteX36" fmla="*/ 1824703 w 3619883"/>
                <a:gd name="connsiteY36" fmla="*/ 4275461 h 4275461"/>
                <a:gd name="connsiteX37" fmla="*/ 1834468 w 3619883"/>
                <a:gd name="connsiteY37" fmla="*/ 4128157 h 4275461"/>
                <a:gd name="connsiteX38" fmla="*/ 1893894 w 3619883"/>
                <a:gd name="connsiteY38" fmla="*/ 4128157 h 4275461"/>
                <a:gd name="connsiteX39" fmla="*/ 1893894 w 3619883"/>
                <a:gd name="connsiteY39" fmla="*/ 3951392 h 4275461"/>
                <a:gd name="connsiteX40" fmla="*/ 1716110 w 3619883"/>
                <a:gd name="connsiteY40" fmla="*/ 3951392 h 4275461"/>
                <a:gd name="connsiteX41" fmla="*/ 1716110 w 3619883"/>
                <a:gd name="connsiteY41" fmla="*/ 4006431 h 4275461"/>
                <a:gd name="connsiteX42" fmla="*/ 1703447 w 3619883"/>
                <a:gd name="connsiteY42" fmla="*/ 4007960 h 4275461"/>
                <a:gd name="connsiteX43" fmla="*/ 1716110 w 3619883"/>
                <a:gd name="connsiteY43" fmla="*/ 4044284 h 4275461"/>
                <a:gd name="connsiteX44" fmla="*/ 1716110 w 3619883"/>
                <a:gd name="connsiteY44" fmla="*/ 4128157 h 4275461"/>
                <a:gd name="connsiteX45" fmla="*/ 1745346 w 3619883"/>
                <a:gd name="connsiteY45" fmla="*/ 4128157 h 4275461"/>
                <a:gd name="connsiteX46" fmla="*/ 1796694 w 3619883"/>
                <a:gd name="connsiteY46" fmla="*/ 4275461 h 4275461"/>
                <a:gd name="connsiteX47" fmla="*/ 1558844 w 3619883"/>
                <a:gd name="connsiteY47" fmla="*/ 4275461 h 4275461"/>
                <a:gd name="connsiteX48" fmla="*/ 1517252 w 3619883"/>
                <a:gd name="connsiteY48" fmla="*/ 4128157 h 4275461"/>
                <a:gd name="connsiteX49" fmla="*/ 1582936 w 3619883"/>
                <a:gd name="connsiteY49" fmla="*/ 4128157 h 4275461"/>
                <a:gd name="connsiteX50" fmla="*/ 1582936 w 3619883"/>
                <a:gd name="connsiteY50" fmla="*/ 3951392 h 4275461"/>
                <a:gd name="connsiteX51" fmla="*/ 1405151 w 3619883"/>
                <a:gd name="connsiteY51" fmla="*/ 3951392 h 4275461"/>
                <a:gd name="connsiteX52" fmla="*/ 1405151 w 3619883"/>
                <a:gd name="connsiteY52" fmla="*/ 4128157 h 4275461"/>
                <a:gd name="connsiteX53" fmla="*/ 1468988 w 3619883"/>
                <a:gd name="connsiteY53" fmla="*/ 4128157 h 4275461"/>
                <a:gd name="connsiteX54" fmla="*/ 1427396 w 3619883"/>
                <a:gd name="connsiteY54" fmla="*/ 4275461 h 4275461"/>
                <a:gd name="connsiteX55" fmla="*/ 1210751 w 3619883"/>
                <a:gd name="connsiteY55" fmla="*/ 4275461 h 4275461"/>
                <a:gd name="connsiteX56" fmla="*/ 1210751 w 3619883"/>
                <a:gd name="connsiteY56" fmla="*/ 4128157 h 4275461"/>
                <a:gd name="connsiteX57" fmla="*/ 1271978 w 3619883"/>
                <a:gd name="connsiteY57" fmla="*/ 4128157 h 4275461"/>
                <a:gd name="connsiteX58" fmla="*/ 1271978 w 3619883"/>
                <a:gd name="connsiteY58" fmla="*/ 3951392 h 4275461"/>
                <a:gd name="connsiteX59" fmla="*/ 1094193 w 3619883"/>
                <a:gd name="connsiteY59" fmla="*/ 3951392 h 4275461"/>
                <a:gd name="connsiteX60" fmla="*/ 1094193 w 3619883"/>
                <a:gd name="connsiteY60" fmla="*/ 4128157 h 4275461"/>
                <a:gd name="connsiteX61" fmla="*/ 1140354 w 3619883"/>
                <a:gd name="connsiteY61" fmla="*/ 4128157 h 4275461"/>
                <a:gd name="connsiteX62" fmla="*/ 1140354 w 3619883"/>
                <a:gd name="connsiteY62" fmla="*/ 4275461 h 4275461"/>
                <a:gd name="connsiteX63" fmla="*/ 953807 w 3619883"/>
                <a:gd name="connsiteY63" fmla="*/ 4275461 h 4275461"/>
                <a:gd name="connsiteX64" fmla="*/ 912215 w 3619883"/>
                <a:gd name="connsiteY64" fmla="*/ 4128157 h 4275461"/>
                <a:gd name="connsiteX65" fmla="*/ 961020 w 3619883"/>
                <a:gd name="connsiteY65" fmla="*/ 4128157 h 4275461"/>
                <a:gd name="connsiteX66" fmla="*/ 961020 w 3619883"/>
                <a:gd name="connsiteY66" fmla="*/ 3951392 h 4275461"/>
                <a:gd name="connsiteX67" fmla="*/ 783235 w 3619883"/>
                <a:gd name="connsiteY67" fmla="*/ 3951392 h 4275461"/>
                <a:gd name="connsiteX68" fmla="*/ 783235 w 3619883"/>
                <a:gd name="connsiteY68" fmla="*/ 4128157 h 4275461"/>
                <a:gd name="connsiteX69" fmla="*/ 871024 w 3619883"/>
                <a:gd name="connsiteY69" fmla="*/ 4128157 h 4275461"/>
                <a:gd name="connsiteX70" fmla="*/ 829432 w 3619883"/>
                <a:gd name="connsiteY70" fmla="*/ 4275461 h 4275461"/>
                <a:gd name="connsiteX71" fmla="*/ 611484 w 3619883"/>
                <a:gd name="connsiteY71" fmla="*/ 4275461 h 4275461"/>
                <a:gd name="connsiteX72" fmla="*/ 621247 w 3619883"/>
                <a:gd name="connsiteY72" fmla="*/ 4128157 h 4275461"/>
                <a:gd name="connsiteX73" fmla="*/ 650062 w 3619883"/>
                <a:gd name="connsiteY73" fmla="*/ 4128157 h 4275461"/>
                <a:gd name="connsiteX74" fmla="*/ 650062 w 3619883"/>
                <a:gd name="connsiteY74" fmla="*/ 3951392 h 4275461"/>
                <a:gd name="connsiteX75" fmla="*/ 472277 w 3619883"/>
                <a:gd name="connsiteY75" fmla="*/ 3951392 h 4275461"/>
                <a:gd name="connsiteX76" fmla="*/ 472277 w 3619883"/>
                <a:gd name="connsiteY76" fmla="*/ 4128157 h 4275461"/>
                <a:gd name="connsiteX77" fmla="*/ 522650 w 3619883"/>
                <a:gd name="connsiteY77" fmla="*/ 4128157 h 4275461"/>
                <a:gd name="connsiteX78" fmla="*/ 573998 w 3619883"/>
                <a:gd name="connsiteY78" fmla="*/ 4275461 h 4275461"/>
                <a:gd name="connsiteX79" fmla="*/ 336164 w 3619883"/>
                <a:gd name="connsiteY79" fmla="*/ 4275461 h 4275461"/>
                <a:gd name="connsiteX80" fmla="*/ 294572 w 3619883"/>
                <a:gd name="connsiteY80" fmla="*/ 4128157 h 4275461"/>
                <a:gd name="connsiteX81" fmla="*/ 339106 w 3619883"/>
                <a:gd name="connsiteY81" fmla="*/ 4128157 h 4275461"/>
                <a:gd name="connsiteX82" fmla="*/ 339106 w 3619883"/>
                <a:gd name="connsiteY82" fmla="*/ 3951392 h 4275461"/>
                <a:gd name="connsiteX83" fmla="*/ 161321 w 3619883"/>
                <a:gd name="connsiteY83" fmla="*/ 3951392 h 4275461"/>
                <a:gd name="connsiteX84" fmla="*/ 161321 w 3619883"/>
                <a:gd name="connsiteY84" fmla="*/ 4128157 h 4275461"/>
                <a:gd name="connsiteX85" fmla="*/ 230914 w 3619883"/>
                <a:gd name="connsiteY85" fmla="*/ 4128157 h 4275461"/>
                <a:gd name="connsiteX86" fmla="*/ 189322 w 3619883"/>
                <a:gd name="connsiteY86" fmla="*/ 4275461 h 4275461"/>
                <a:gd name="connsiteX87" fmla="*/ 0 w 3619883"/>
                <a:gd name="connsiteY87" fmla="*/ 4275461 h 4275461"/>
                <a:gd name="connsiteX88" fmla="*/ 0 w 3619883"/>
                <a:gd name="connsiteY88" fmla="*/ 42229 h 4275461"/>
                <a:gd name="connsiteX89" fmla="*/ 42464 w 3619883"/>
                <a:gd name="connsiteY89" fmla="*/ 40518 h 4275461"/>
                <a:gd name="connsiteX90" fmla="*/ 137733 w 3619883"/>
                <a:gd name="connsiteY90" fmla="*/ 35355 h 4275461"/>
                <a:gd name="connsiteX91" fmla="*/ 270565 w 3619883"/>
                <a:gd name="connsiteY91" fmla="*/ 29759 h 4275461"/>
                <a:gd name="connsiteX92" fmla="*/ 479734 w 3619883"/>
                <a:gd name="connsiteY92" fmla="*/ 45455 h 4275461"/>
                <a:gd name="connsiteX93" fmla="*/ 524103 w 3619883"/>
                <a:gd name="connsiteY93" fmla="*/ 41625 h 4275461"/>
                <a:gd name="connsiteX94" fmla="*/ 624416 w 3619883"/>
                <a:gd name="connsiteY94" fmla="*/ 22696 h 4275461"/>
                <a:gd name="connsiteX95" fmla="*/ 657762 w 3619883"/>
                <a:gd name="connsiteY95" fmla="*/ 18351 h 4275461"/>
                <a:gd name="connsiteX96" fmla="*/ 690557 w 3619883"/>
                <a:gd name="connsiteY96" fmla="*/ 25792 h 4275461"/>
                <a:gd name="connsiteX97" fmla="*/ 745123 w 3619883"/>
                <a:gd name="connsiteY97" fmla="*/ 40157 h 4275461"/>
                <a:gd name="connsiteX98" fmla="*/ 789493 w 3619883"/>
                <a:gd name="connsiteY98" fmla="*/ 36327 h 4275461"/>
                <a:gd name="connsiteX99" fmla="*/ 854255 w 3619883"/>
                <a:gd name="connsiteY99" fmla="*/ 68887 h 4275461"/>
                <a:gd name="connsiteX100" fmla="*/ 897520 w 3619883"/>
                <a:gd name="connsiteY100" fmla="*/ 88629 h 4275461"/>
                <a:gd name="connsiteX101" fmla="*/ 940510 w 3619883"/>
                <a:gd name="connsiteY101" fmla="*/ 114265 h 4275461"/>
                <a:gd name="connsiteX102" fmla="*/ 1082712 w 3619883"/>
                <a:gd name="connsiteY102" fmla="*/ 144543 h 4275461"/>
                <a:gd name="connsiteX103" fmla="*/ 1205348 w 3619883"/>
                <a:gd name="connsiteY103" fmla="*/ 120753 h 4275461"/>
                <a:gd name="connsiteX104" fmla="*/ 1271764 w 3619883"/>
                <a:gd name="connsiteY104" fmla="*/ 117956 h 4275461"/>
                <a:gd name="connsiteX105" fmla="*/ 1315583 w 3619883"/>
                <a:gd name="connsiteY105" fmla="*/ 125912 h 4275461"/>
                <a:gd name="connsiteX106" fmla="*/ 1359125 w 3619883"/>
                <a:gd name="connsiteY106" fmla="*/ 139761 h 4275461"/>
                <a:gd name="connsiteX107" fmla="*/ 1391919 w 3619883"/>
                <a:gd name="connsiteY107" fmla="*/ 147202 h 4275461"/>
                <a:gd name="connsiteX108" fmla="*/ 1436563 w 3619883"/>
                <a:gd name="connsiteY108" fmla="*/ 137480 h 4275461"/>
                <a:gd name="connsiteX109" fmla="*/ 1471566 w 3619883"/>
                <a:gd name="connsiteY109" fmla="*/ 97777 h 4275461"/>
                <a:gd name="connsiteX110" fmla="*/ 1505739 w 3619883"/>
                <a:gd name="connsiteY110" fmla="*/ 75753 h 4275461"/>
                <a:gd name="connsiteX111" fmla="*/ 1590891 w 3619883"/>
                <a:gd name="connsiteY111" fmla="*/ 144702 h 4275461"/>
                <a:gd name="connsiteX112" fmla="*/ 1625616 w 3619883"/>
                <a:gd name="connsiteY112" fmla="*/ 110893 h 4275461"/>
                <a:gd name="connsiteX113" fmla="*/ 1658964 w 3619883"/>
                <a:gd name="connsiteY113" fmla="*/ 106547 h 4275461"/>
                <a:gd name="connsiteX114" fmla="*/ 1746598 w 3619883"/>
                <a:gd name="connsiteY114" fmla="*/ 122460 h 4275461"/>
                <a:gd name="connsiteX115" fmla="*/ 1811913 w 3619883"/>
                <a:gd name="connsiteY115" fmla="*/ 143234 h 4275461"/>
                <a:gd name="connsiteX116" fmla="*/ 1856557 w 3619883"/>
                <a:gd name="connsiteY116" fmla="*/ 133511 h 4275461"/>
                <a:gd name="connsiteX117" fmla="*/ 2066003 w 3619883"/>
                <a:gd name="connsiteY117" fmla="*/ 143313 h 4275461"/>
                <a:gd name="connsiteX118" fmla="*/ 2177615 w 3619883"/>
                <a:gd name="connsiteY118" fmla="*/ 119007 h 4275461"/>
                <a:gd name="connsiteX119" fmla="*/ 2255883 w 3619883"/>
                <a:gd name="connsiteY119" fmla="*/ 99047 h 4275461"/>
                <a:gd name="connsiteX120" fmla="*/ 2344622 w 3619883"/>
                <a:gd name="connsiteY120" fmla="*/ 91388 h 4275461"/>
                <a:gd name="connsiteX121" fmla="*/ 2455682 w 3619883"/>
                <a:gd name="connsiteY121" fmla="*/ 78869 h 4275461"/>
                <a:gd name="connsiteX122" fmla="*/ 2632609 w 3619883"/>
                <a:gd name="connsiteY122" fmla="*/ 75338 h 4275461"/>
                <a:gd name="connsiteX123" fmla="*/ 2742291 w 3619883"/>
                <a:gd name="connsiteY123" fmla="*/ 92282 h 4275461"/>
                <a:gd name="connsiteX124" fmla="*/ 2851974 w 3619883"/>
                <a:gd name="connsiteY124" fmla="*/ 109227 h 4275461"/>
                <a:gd name="connsiteX125" fmla="*/ 2907643 w 3619883"/>
                <a:gd name="connsiteY125" fmla="*/ 100020 h 4275461"/>
                <a:gd name="connsiteX126" fmla="*/ 2944022 w 3619883"/>
                <a:gd name="connsiteY126" fmla="*/ 30853 h 4275461"/>
                <a:gd name="connsiteX127" fmla="*/ 3022289 w 3619883"/>
                <a:gd name="connsiteY127" fmla="*/ 10893 h 4275461"/>
                <a:gd name="connsiteX128" fmla="*/ 3054807 w 3619883"/>
                <a:gd name="connsiteY128" fmla="*/ 24226 h 4275461"/>
                <a:gd name="connsiteX129" fmla="*/ 3141892 w 3619883"/>
                <a:gd name="connsiteY129" fmla="*/ 51925 h 4275461"/>
                <a:gd name="connsiteX130" fmla="*/ 3185711 w 3619883"/>
                <a:gd name="connsiteY130" fmla="*/ 59881 h 4275461"/>
                <a:gd name="connsiteX131" fmla="*/ 3219056 w 3619883"/>
                <a:gd name="connsiteY131" fmla="*/ 55536 h 4275461"/>
                <a:gd name="connsiteX132" fmla="*/ 3263425 w 3619883"/>
                <a:gd name="connsiteY132" fmla="*/ 51706 h 4275461"/>
                <a:gd name="connsiteX133" fmla="*/ 3296219 w 3619883"/>
                <a:gd name="connsiteY133" fmla="*/ 59147 h 4275461"/>
                <a:gd name="connsiteX134" fmla="*/ 3319094 w 3619883"/>
                <a:gd name="connsiteY134" fmla="*/ 42500 h 4275461"/>
                <a:gd name="connsiteX135" fmla="*/ 3420511 w 3619883"/>
                <a:gd name="connsiteY135" fmla="*/ 0 h 4275461"/>
                <a:gd name="connsiteX136" fmla="*/ 3453305 w 3619883"/>
                <a:gd name="connsiteY136" fmla="*/ 7440 h 4275461"/>
                <a:gd name="connsiteX137" fmla="*/ 3496571 w 3619883"/>
                <a:gd name="connsiteY137" fmla="*/ 27182 h 4275461"/>
                <a:gd name="connsiteX138" fmla="*/ 3602117 w 3619883"/>
                <a:gd name="connsiteY138" fmla="*/ 132521 h 4275461"/>
                <a:gd name="connsiteX139" fmla="*/ 3619883 w 3619883"/>
                <a:gd name="connsiteY139" fmla="*/ 140049 h 4275461"/>
                <a:gd name="connsiteX140" fmla="*/ 3619883 w 3619883"/>
                <a:gd name="connsiteY14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4128157 h 4275461"/>
                <a:gd name="connsiteX6" fmla="*/ 3137725 w 3619883"/>
                <a:gd name="connsiteY6" fmla="*/ 3951392 h 4275461"/>
                <a:gd name="connsiteX7" fmla="*/ 2959941 w 3619883"/>
                <a:gd name="connsiteY7" fmla="*/ 3951392 h 4275461"/>
                <a:gd name="connsiteX8" fmla="*/ 2959941 w 3619883"/>
                <a:gd name="connsiteY8" fmla="*/ 4128157 h 4275461"/>
                <a:gd name="connsiteX9" fmla="*/ 2996846 w 3619883"/>
                <a:gd name="connsiteY9" fmla="*/ 4128157 h 4275461"/>
                <a:gd name="connsiteX10" fmla="*/ 3014011 w 3619883"/>
                <a:gd name="connsiteY10" fmla="*/ 4275461 h 4275461"/>
                <a:gd name="connsiteX11" fmla="*/ 2761042 w 3619883"/>
                <a:gd name="connsiteY11" fmla="*/ 4275461 h 4275461"/>
                <a:gd name="connsiteX12" fmla="*/ 2761042 w 3619883"/>
                <a:gd name="connsiteY12" fmla="*/ 4128157 h 4275461"/>
                <a:gd name="connsiteX13" fmla="*/ 2826768 w 3619883"/>
                <a:gd name="connsiteY13" fmla="*/ 4128157 h 4275461"/>
                <a:gd name="connsiteX14" fmla="*/ 2826768 w 3619883"/>
                <a:gd name="connsiteY14" fmla="*/ 3951392 h 4275461"/>
                <a:gd name="connsiteX15" fmla="*/ 2648983 w 3619883"/>
                <a:gd name="connsiteY15" fmla="*/ 3951392 h 4275461"/>
                <a:gd name="connsiteX16" fmla="*/ 2648983 w 3619883"/>
                <a:gd name="connsiteY16" fmla="*/ 4128157 h 4275461"/>
                <a:gd name="connsiteX17" fmla="*/ 2690646 w 3619883"/>
                <a:gd name="connsiteY17" fmla="*/ 4128157 h 4275461"/>
                <a:gd name="connsiteX18" fmla="*/ 2690646 w 3619883"/>
                <a:gd name="connsiteY18" fmla="*/ 4275461 h 4275461"/>
                <a:gd name="connsiteX19" fmla="*/ 2511710 w 3619883"/>
                <a:gd name="connsiteY19" fmla="*/ 4275461 h 4275461"/>
                <a:gd name="connsiteX20" fmla="*/ 2454288 w 3619883"/>
                <a:gd name="connsiteY20" fmla="*/ 4128157 h 4275461"/>
                <a:gd name="connsiteX21" fmla="*/ 2515810 w 3619883"/>
                <a:gd name="connsiteY21" fmla="*/ 4128157 h 4275461"/>
                <a:gd name="connsiteX22" fmla="*/ 2515810 w 3619883"/>
                <a:gd name="connsiteY22" fmla="*/ 3951392 h 4275461"/>
                <a:gd name="connsiteX23" fmla="*/ 2338025 w 3619883"/>
                <a:gd name="connsiteY23" fmla="*/ 3951392 h 4275461"/>
                <a:gd name="connsiteX24" fmla="*/ 2338025 w 3619883"/>
                <a:gd name="connsiteY24" fmla="*/ 4128157 h 4275461"/>
                <a:gd name="connsiteX25" fmla="*/ 2395120 w 3619883"/>
                <a:gd name="connsiteY25" fmla="*/ 4128157 h 4275461"/>
                <a:gd name="connsiteX26" fmla="*/ 2337697 w 3619883"/>
                <a:gd name="connsiteY26" fmla="*/ 4275461 h 4275461"/>
                <a:gd name="connsiteX27" fmla="*/ 2150155 w 3619883"/>
                <a:gd name="connsiteY27" fmla="*/ 4275461 h 4275461"/>
                <a:gd name="connsiteX28" fmla="*/ 2150155 w 3619883"/>
                <a:gd name="connsiteY28" fmla="*/ 4128157 h 4275461"/>
                <a:gd name="connsiteX29" fmla="*/ 2204852 w 3619883"/>
                <a:gd name="connsiteY29" fmla="*/ 4128157 h 4275461"/>
                <a:gd name="connsiteX30" fmla="*/ 2204852 w 3619883"/>
                <a:gd name="connsiteY30" fmla="*/ 3951392 h 4275461"/>
                <a:gd name="connsiteX31" fmla="*/ 2027068 w 3619883"/>
                <a:gd name="connsiteY31" fmla="*/ 3951392 h 4275461"/>
                <a:gd name="connsiteX32" fmla="*/ 2027068 w 3619883"/>
                <a:gd name="connsiteY32" fmla="*/ 4128157 h 4275461"/>
                <a:gd name="connsiteX33" fmla="*/ 2079759 w 3619883"/>
                <a:gd name="connsiteY33" fmla="*/ 4128157 h 4275461"/>
                <a:gd name="connsiteX34" fmla="*/ 2079759 w 3619883"/>
                <a:gd name="connsiteY34" fmla="*/ 4275461 h 4275461"/>
                <a:gd name="connsiteX35" fmla="*/ 1824703 w 3619883"/>
                <a:gd name="connsiteY35" fmla="*/ 4275461 h 4275461"/>
                <a:gd name="connsiteX36" fmla="*/ 1834468 w 3619883"/>
                <a:gd name="connsiteY36" fmla="*/ 4128157 h 4275461"/>
                <a:gd name="connsiteX37" fmla="*/ 1893894 w 3619883"/>
                <a:gd name="connsiteY37" fmla="*/ 4128157 h 4275461"/>
                <a:gd name="connsiteX38" fmla="*/ 1893894 w 3619883"/>
                <a:gd name="connsiteY38" fmla="*/ 3951392 h 4275461"/>
                <a:gd name="connsiteX39" fmla="*/ 1716110 w 3619883"/>
                <a:gd name="connsiteY39" fmla="*/ 3951392 h 4275461"/>
                <a:gd name="connsiteX40" fmla="*/ 1716110 w 3619883"/>
                <a:gd name="connsiteY40" fmla="*/ 4006431 h 4275461"/>
                <a:gd name="connsiteX41" fmla="*/ 1703447 w 3619883"/>
                <a:gd name="connsiteY41" fmla="*/ 4007960 h 4275461"/>
                <a:gd name="connsiteX42" fmla="*/ 1716110 w 3619883"/>
                <a:gd name="connsiteY42" fmla="*/ 4044284 h 4275461"/>
                <a:gd name="connsiteX43" fmla="*/ 1716110 w 3619883"/>
                <a:gd name="connsiteY43" fmla="*/ 4128157 h 4275461"/>
                <a:gd name="connsiteX44" fmla="*/ 1745346 w 3619883"/>
                <a:gd name="connsiteY44" fmla="*/ 4128157 h 4275461"/>
                <a:gd name="connsiteX45" fmla="*/ 1796694 w 3619883"/>
                <a:gd name="connsiteY45" fmla="*/ 4275461 h 4275461"/>
                <a:gd name="connsiteX46" fmla="*/ 1558844 w 3619883"/>
                <a:gd name="connsiteY46" fmla="*/ 4275461 h 4275461"/>
                <a:gd name="connsiteX47" fmla="*/ 1517252 w 3619883"/>
                <a:gd name="connsiteY47" fmla="*/ 4128157 h 4275461"/>
                <a:gd name="connsiteX48" fmla="*/ 1582936 w 3619883"/>
                <a:gd name="connsiteY48" fmla="*/ 4128157 h 4275461"/>
                <a:gd name="connsiteX49" fmla="*/ 1582936 w 3619883"/>
                <a:gd name="connsiteY49" fmla="*/ 3951392 h 4275461"/>
                <a:gd name="connsiteX50" fmla="*/ 1405151 w 3619883"/>
                <a:gd name="connsiteY50" fmla="*/ 3951392 h 4275461"/>
                <a:gd name="connsiteX51" fmla="*/ 1405151 w 3619883"/>
                <a:gd name="connsiteY51" fmla="*/ 4128157 h 4275461"/>
                <a:gd name="connsiteX52" fmla="*/ 1468988 w 3619883"/>
                <a:gd name="connsiteY52" fmla="*/ 4128157 h 4275461"/>
                <a:gd name="connsiteX53" fmla="*/ 1427396 w 3619883"/>
                <a:gd name="connsiteY53" fmla="*/ 4275461 h 4275461"/>
                <a:gd name="connsiteX54" fmla="*/ 1210751 w 3619883"/>
                <a:gd name="connsiteY54" fmla="*/ 4275461 h 4275461"/>
                <a:gd name="connsiteX55" fmla="*/ 1210751 w 3619883"/>
                <a:gd name="connsiteY55" fmla="*/ 4128157 h 4275461"/>
                <a:gd name="connsiteX56" fmla="*/ 1271978 w 3619883"/>
                <a:gd name="connsiteY56" fmla="*/ 4128157 h 4275461"/>
                <a:gd name="connsiteX57" fmla="*/ 1271978 w 3619883"/>
                <a:gd name="connsiteY57" fmla="*/ 3951392 h 4275461"/>
                <a:gd name="connsiteX58" fmla="*/ 1094193 w 3619883"/>
                <a:gd name="connsiteY58" fmla="*/ 3951392 h 4275461"/>
                <a:gd name="connsiteX59" fmla="*/ 1094193 w 3619883"/>
                <a:gd name="connsiteY59" fmla="*/ 4128157 h 4275461"/>
                <a:gd name="connsiteX60" fmla="*/ 1140354 w 3619883"/>
                <a:gd name="connsiteY60" fmla="*/ 4128157 h 4275461"/>
                <a:gd name="connsiteX61" fmla="*/ 1140354 w 3619883"/>
                <a:gd name="connsiteY61" fmla="*/ 4275461 h 4275461"/>
                <a:gd name="connsiteX62" fmla="*/ 953807 w 3619883"/>
                <a:gd name="connsiteY62" fmla="*/ 4275461 h 4275461"/>
                <a:gd name="connsiteX63" fmla="*/ 912215 w 3619883"/>
                <a:gd name="connsiteY63" fmla="*/ 4128157 h 4275461"/>
                <a:gd name="connsiteX64" fmla="*/ 961020 w 3619883"/>
                <a:gd name="connsiteY64" fmla="*/ 4128157 h 4275461"/>
                <a:gd name="connsiteX65" fmla="*/ 961020 w 3619883"/>
                <a:gd name="connsiteY65" fmla="*/ 3951392 h 4275461"/>
                <a:gd name="connsiteX66" fmla="*/ 783235 w 3619883"/>
                <a:gd name="connsiteY66" fmla="*/ 3951392 h 4275461"/>
                <a:gd name="connsiteX67" fmla="*/ 783235 w 3619883"/>
                <a:gd name="connsiteY67" fmla="*/ 4128157 h 4275461"/>
                <a:gd name="connsiteX68" fmla="*/ 871024 w 3619883"/>
                <a:gd name="connsiteY68" fmla="*/ 4128157 h 4275461"/>
                <a:gd name="connsiteX69" fmla="*/ 829432 w 3619883"/>
                <a:gd name="connsiteY69" fmla="*/ 4275461 h 4275461"/>
                <a:gd name="connsiteX70" fmla="*/ 611484 w 3619883"/>
                <a:gd name="connsiteY70" fmla="*/ 4275461 h 4275461"/>
                <a:gd name="connsiteX71" fmla="*/ 621247 w 3619883"/>
                <a:gd name="connsiteY71" fmla="*/ 4128157 h 4275461"/>
                <a:gd name="connsiteX72" fmla="*/ 650062 w 3619883"/>
                <a:gd name="connsiteY72" fmla="*/ 4128157 h 4275461"/>
                <a:gd name="connsiteX73" fmla="*/ 650062 w 3619883"/>
                <a:gd name="connsiteY73" fmla="*/ 3951392 h 4275461"/>
                <a:gd name="connsiteX74" fmla="*/ 472277 w 3619883"/>
                <a:gd name="connsiteY74" fmla="*/ 3951392 h 4275461"/>
                <a:gd name="connsiteX75" fmla="*/ 472277 w 3619883"/>
                <a:gd name="connsiteY75" fmla="*/ 4128157 h 4275461"/>
                <a:gd name="connsiteX76" fmla="*/ 522650 w 3619883"/>
                <a:gd name="connsiteY76" fmla="*/ 4128157 h 4275461"/>
                <a:gd name="connsiteX77" fmla="*/ 573998 w 3619883"/>
                <a:gd name="connsiteY77" fmla="*/ 4275461 h 4275461"/>
                <a:gd name="connsiteX78" fmla="*/ 336164 w 3619883"/>
                <a:gd name="connsiteY78" fmla="*/ 4275461 h 4275461"/>
                <a:gd name="connsiteX79" fmla="*/ 294572 w 3619883"/>
                <a:gd name="connsiteY79" fmla="*/ 4128157 h 4275461"/>
                <a:gd name="connsiteX80" fmla="*/ 339106 w 3619883"/>
                <a:gd name="connsiteY80" fmla="*/ 4128157 h 4275461"/>
                <a:gd name="connsiteX81" fmla="*/ 339106 w 3619883"/>
                <a:gd name="connsiteY81" fmla="*/ 3951392 h 4275461"/>
                <a:gd name="connsiteX82" fmla="*/ 161321 w 3619883"/>
                <a:gd name="connsiteY82" fmla="*/ 3951392 h 4275461"/>
                <a:gd name="connsiteX83" fmla="*/ 161321 w 3619883"/>
                <a:gd name="connsiteY83" fmla="*/ 4128157 h 4275461"/>
                <a:gd name="connsiteX84" fmla="*/ 230914 w 3619883"/>
                <a:gd name="connsiteY84" fmla="*/ 4128157 h 4275461"/>
                <a:gd name="connsiteX85" fmla="*/ 189322 w 3619883"/>
                <a:gd name="connsiteY85" fmla="*/ 4275461 h 4275461"/>
                <a:gd name="connsiteX86" fmla="*/ 0 w 3619883"/>
                <a:gd name="connsiteY86" fmla="*/ 4275461 h 4275461"/>
                <a:gd name="connsiteX87" fmla="*/ 0 w 3619883"/>
                <a:gd name="connsiteY87" fmla="*/ 42229 h 4275461"/>
                <a:gd name="connsiteX88" fmla="*/ 42464 w 3619883"/>
                <a:gd name="connsiteY88" fmla="*/ 40518 h 4275461"/>
                <a:gd name="connsiteX89" fmla="*/ 137733 w 3619883"/>
                <a:gd name="connsiteY89" fmla="*/ 35355 h 4275461"/>
                <a:gd name="connsiteX90" fmla="*/ 270565 w 3619883"/>
                <a:gd name="connsiteY90" fmla="*/ 29759 h 4275461"/>
                <a:gd name="connsiteX91" fmla="*/ 479734 w 3619883"/>
                <a:gd name="connsiteY91" fmla="*/ 45455 h 4275461"/>
                <a:gd name="connsiteX92" fmla="*/ 524103 w 3619883"/>
                <a:gd name="connsiteY92" fmla="*/ 41625 h 4275461"/>
                <a:gd name="connsiteX93" fmla="*/ 624416 w 3619883"/>
                <a:gd name="connsiteY93" fmla="*/ 22696 h 4275461"/>
                <a:gd name="connsiteX94" fmla="*/ 657762 w 3619883"/>
                <a:gd name="connsiteY94" fmla="*/ 18351 h 4275461"/>
                <a:gd name="connsiteX95" fmla="*/ 690557 w 3619883"/>
                <a:gd name="connsiteY95" fmla="*/ 25792 h 4275461"/>
                <a:gd name="connsiteX96" fmla="*/ 745123 w 3619883"/>
                <a:gd name="connsiteY96" fmla="*/ 40157 h 4275461"/>
                <a:gd name="connsiteX97" fmla="*/ 789493 w 3619883"/>
                <a:gd name="connsiteY97" fmla="*/ 36327 h 4275461"/>
                <a:gd name="connsiteX98" fmla="*/ 854255 w 3619883"/>
                <a:gd name="connsiteY98" fmla="*/ 68887 h 4275461"/>
                <a:gd name="connsiteX99" fmla="*/ 897520 w 3619883"/>
                <a:gd name="connsiteY99" fmla="*/ 88629 h 4275461"/>
                <a:gd name="connsiteX100" fmla="*/ 940510 w 3619883"/>
                <a:gd name="connsiteY100" fmla="*/ 114265 h 4275461"/>
                <a:gd name="connsiteX101" fmla="*/ 1082712 w 3619883"/>
                <a:gd name="connsiteY101" fmla="*/ 144543 h 4275461"/>
                <a:gd name="connsiteX102" fmla="*/ 1205348 w 3619883"/>
                <a:gd name="connsiteY102" fmla="*/ 120753 h 4275461"/>
                <a:gd name="connsiteX103" fmla="*/ 1271764 w 3619883"/>
                <a:gd name="connsiteY103" fmla="*/ 117956 h 4275461"/>
                <a:gd name="connsiteX104" fmla="*/ 1315583 w 3619883"/>
                <a:gd name="connsiteY104" fmla="*/ 125912 h 4275461"/>
                <a:gd name="connsiteX105" fmla="*/ 1359125 w 3619883"/>
                <a:gd name="connsiteY105" fmla="*/ 139761 h 4275461"/>
                <a:gd name="connsiteX106" fmla="*/ 1391919 w 3619883"/>
                <a:gd name="connsiteY106" fmla="*/ 147202 h 4275461"/>
                <a:gd name="connsiteX107" fmla="*/ 1436563 w 3619883"/>
                <a:gd name="connsiteY107" fmla="*/ 137480 h 4275461"/>
                <a:gd name="connsiteX108" fmla="*/ 1471566 w 3619883"/>
                <a:gd name="connsiteY108" fmla="*/ 97777 h 4275461"/>
                <a:gd name="connsiteX109" fmla="*/ 1505739 w 3619883"/>
                <a:gd name="connsiteY109" fmla="*/ 75753 h 4275461"/>
                <a:gd name="connsiteX110" fmla="*/ 1590891 w 3619883"/>
                <a:gd name="connsiteY110" fmla="*/ 144702 h 4275461"/>
                <a:gd name="connsiteX111" fmla="*/ 1625616 w 3619883"/>
                <a:gd name="connsiteY111" fmla="*/ 110893 h 4275461"/>
                <a:gd name="connsiteX112" fmla="*/ 1658964 w 3619883"/>
                <a:gd name="connsiteY112" fmla="*/ 106547 h 4275461"/>
                <a:gd name="connsiteX113" fmla="*/ 1746598 w 3619883"/>
                <a:gd name="connsiteY113" fmla="*/ 122460 h 4275461"/>
                <a:gd name="connsiteX114" fmla="*/ 1811913 w 3619883"/>
                <a:gd name="connsiteY114" fmla="*/ 143234 h 4275461"/>
                <a:gd name="connsiteX115" fmla="*/ 1856557 w 3619883"/>
                <a:gd name="connsiteY115" fmla="*/ 133511 h 4275461"/>
                <a:gd name="connsiteX116" fmla="*/ 2066003 w 3619883"/>
                <a:gd name="connsiteY116" fmla="*/ 143313 h 4275461"/>
                <a:gd name="connsiteX117" fmla="*/ 2177615 w 3619883"/>
                <a:gd name="connsiteY117" fmla="*/ 119007 h 4275461"/>
                <a:gd name="connsiteX118" fmla="*/ 2255883 w 3619883"/>
                <a:gd name="connsiteY118" fmla="*/ 99047 h 4275461"/>
                <a:gd name="connsiteX119" fmla="*/ 2344622 w 3619883"/>
                <a:gd name="connsiteY119" fmla="*/ 91388 h 4275461"/>
                <a:gd name="connsiteX120" fmla="*/ 2455682 w 3619883"/>
                <a:gd name="connsiteY120" fmla="*/ 78869 h 4275461"/>
                <a:gd name="connsiteX121" fmla="*/ 2632609 w 3619883"/>
                <a:gd name="connsiteY121" fmla="*/ 75338 h 4275461"/>
                <a:gd name="connsiteX122" fmla="*/ 2742291 w 3619883"/>
                <a:gd name="connsiteY122" fmla="*/ 92282 h 4275461"/>
                <a:gd name="connsiteX123" fmla="*/ 2851974 w 3619883"/>
                <a:gd name="connsiteY123" fmla="*/ 109227 h 4275461"/>
                <a:gd name="connsiteX124" fmla="*/ 2907643 w 3619883"/>
                <a:gd name="connsiteY124" fmla="*/ 100020 h 4275461"/>
                <a:gd name="connsiteX125" fmla="*/ 2944022 w 3619883"/>
                <a:gd name="connsiteY125" fmla="*/ 30853 h 4275461"/>
                <a:gd name="connsiteX126" fmla="*/ 3022289 w 3619883"/>
                <a:gd name="connsiteY126" fmla="*/ 10893 h 4275461"/>
                <a:gd name="connsiteX127" fmla="*/ 3054807 w 3619883"/>
                <a:gd name="connsiteY127" fmla="*/ 24226 h 4275461"/>
                <a:gd name="connsiteX128" fmla="*/ 3141892 w 3619883"/>
                <a:gd name="connsiteY128" fmla="*/ 51925 h 4275461"/>
                <a:gd name="connsiteX129" fmla="*/ 3185711 w 3619883"/>
                <a:gd name="connsiteY129" fmla="*/ 59881 h 4275461"/>
                <a:gd name="connsiteX130" fmla="*/ 3219056 w 3619883"/>
                <a:gd name="connsiteY130" fmla="*/ 55536 h 4275461"/>
                <a:gd name="connsiteX131" fmla="*/ 3263425 w 3619883"/>
                <a:gd name="connsiteY131" fmla="*/ 51706 h 4275461"/>
                <a:gd name="connsiteX132" fmla="*/ 3296219 w 3619883"/>
                <a:gd name="connsiteY132" fmla="*/ 59147 h 4275461"/>
                <a:gd name="connsiteX133" fmla="*/ 3319094 w 3619883"/>
                <a:gd name="connsiteY133" fmla="*/ 42500 h 4275461"/>
                <a:gd name="connsiteX134" fmla="*/ 3420511 w 3619883"/>
                <a:gd name="connsiteY134" fmla="*/ 0 h 4275461"/>
                <a:gd name="connsiteX135" fmla="*/ 3453305 w 3619883"/>
                <a:gd name="connsiteY135" fmla="*/ 7440 h 4275461"/>
                <a:gd name="connsiteX136" fmla="*/ 3496571 w 3619883"/>
                <a:gd name="connsiteY136" fmla="*/ 27182 h 4275461"/>
                <a:gd name="connsiteX137" fmla="*/ 3602117 w 3619883"/>
                <a:gd name="connsiteY137" fmla="*/ 132521 h 4275461"/>
                <a:gd name="connsiteX138" fmla="*/ 3619883 w 3619883"/>
                <a:gd name="connsiteY138" fmla="*/ 140049 h 4275461"/>
                <a:gd name="connsiteX139" fmla="*/ 3619883 w 3619883"/>
                <a:gd name="connsiteY13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59941 w 3619883"/>
                <a:gd name="connsiteY6" fmla="*/ 3951392 h 4275461"/>
                <a:gd name="connsiteX7" fmla="*/ 2959941 w 3619883"/>
                <a:gd name="connsiteY7" fmla="*/ 4128157 h 4275461"/>
                <a:gd name="connsiteX8" fmla="*/ 2996846 w 3619883"/>
                <a:gd name="connsiteY8" fmla="*/ 4128157 h 4275461"/>
                <a:gd name="connsiteX9" fmla="*/ 3014011 w 3619883"/>
                <a:gd name="connsiteY9" fmla="*/ 4275461 h 4275461"/>
                <a:gd name="connsiteX10" fmla="*/ 2761042 w 3619883"/>
                <a:gd name="connsiteY10" fmla="*/ 4275461 h 4275461"/>
                <a:gd name="connsiteX11" fmla="*/ 2761042 w 3619883"/>
                <a:gd name="connsiteY11" fmla="*/ 4128157 h 4275461"/>
                <a:gd name="connsiteX12" fmla="*/ 2826768 w 3619883"/>
                <a:gd name="connsiteY12" fmla="*/ 4128157 h 4275461"/>
                <a:gd name="connsiteX13" fmla="*/ 2826768 w 3619883"/>
                <a:gd name="connsiteY13" fmla="*/ 3951392 h 4275461"/>
                <a:gd name="connsiteX14" fmla="*/ 2648983 w 3619883"/>
                <a:gd name="connsiteY14" fmla="*/ 3951392 h 4275461"/>
                <a:gd name="connsiteX15" fmla="*/ 2648983 w 3619883"/>
                <a:gd name="connsiteY15" fmla="*/ 4128157 h 4275461"/>
                <a:gd name="connsiteX16" fmla="*/ 2690646 w 3619883"/>
                <a:gd name="connsiteY16" fmla="*/ 4128157 h 4275461"/>
                <a:gd name="connsiteX17" fmla="*/ 2690646 w 3619883"/>
                <a:gd name="connsiteY17" fmla="*/ 4275461 h 4275461"/>
                <a:gd name="connsiteX18" fmla="*/ 2511710 w 3619883"/>
                <a:gd name="connsiteY18" fmla="*/ 4275461 h 4275461"/>
                <a:gd name="connsiteX19" fmla="*/ 2454288 w 3619883"/>
                <a:gd name="connsiteY19" fmla="*/ 4128157 h 4275461"/>
                <a:gd name="connsiteX20" fmla="*/ 2515810 w 3619883"/>
                <a:gd name="connsiteY20" fmla="*/ 4128157 h 4275461"/>
                <a:gd name="connsiteX21" fmla="*/ 2515810 w 3619883"/>
                <a:gd name="connsiteY21" fmla="*/ 3951392 h 4275461"/>
                <a:gd name="connsiteX22" fmla="*/ 2338025 w 3619883"/>
                <a:gd name="connsiteY22" fmla="*/ 3951392 h 4275461"/>
                <a:gd name="connsiteX23" fmla="*/ 2338025 w 3619883"/>
                <a:gd name="connsiteY23" fmla="*/ 4128157 h 4275461"/>
                <a:gd name="connsiteX24" fmla="*/ 2395120 w 3619883"/>
                <a:gd name="connsiteY24" fmla="*/ 4128157 h 4275461"/>
                <a:gd name="connsiteX25" fmla="*/ 2337697 w 3619883"/>
                <a:gd name="connsiteY25" fmla="*/ 4275461 h 4275461"/>
                <a:gd name="connsiteX26" fmla="*/ 2150155 w 3619883"/>
                <a:gd name="connsiteY26" fmla="*/ 4275461 h 4275461"/>
                <a:gd name="connsiteX27" fmla="*/ 2150155 w 3619883"/>
                <a:gd name="connsiteY27" fmla="*/ 4128157 h 4275461"/>
                <a:gd name="connsiteX28" fmla="*/ 2204852 w 3619883"/>
                <a:gd name="connsiteY28" fmla="*/ 4128157 h 4275461"/>
                <a:gd name="connsiteX29" fmla="*/ 2204852 w 3619883"/>
                <a:gd name="connsiteY29" fmla="*/ 3951392 h 4275461"/>
                <a:gd name="connsiteX30" fmla="*/ 2027068 w 3619883"/>
                <a:gd name="connsiteY30" fmla="*/ 3951392 h 4275461"/>
                <a:gd name="connsiteX31" fmla="*/ 2027068 w 3619883"/>
                <a:gd name="connsiteY31" fmla="*/ 4128157 h 4275461"/>
                <a:gd name="connsiteX32" fmla="*/ 2079759 w 3619883"/>
                <a:gd name="connsiteY32" fmla="*/ 4128157 h 4275461"/>
                <a:gd name="connsiteX33" fmla="*/ 2079759 w 3619883"/>
                <a:gd name="connsiteY33" fmla="*/ 4275461 h 4275461"/>
                <a:gd name="connsiteX34" fmla="*/ 1824703 w 3619883"/>
                <a:gd name="connsiteY34" fmla="*/ 4275461 h 4275461"/>
                <a:gd name="connsiteX35" fmla="*/ 1834468 w 3619883"/>
                <a:gd name="connsiteY35" fmla="*/ 4128157 h 4275461"/>
                <a:gd name="connsiteX36" fmla="*/ 1893894 w 3619883"/>
                <a:gd name="connsiteY36" fmla="*/ 4128157 h 4275461"/>
                <a:gd name="connsiteX37" fmla="*/ 1893894 w 3619883"/>
                <a:gd name="connsiteY37" fmla="*/ 3951392 h 4275461"/>
                <a:gd name="connsiteX38" fmla="*/ 1716110 w 3619883"/>
                <a:gd name="connsiteY38" fmla="*/ 3951392 h 4275461"/>
                <a:gd name="connsiteX39" fmla="*/ 1716110 w 3619883"/>
                <a:gd name="connsiteY39" fmla="*/ 4006431 h 4275461"/>
                <a:gd name="connsiteX40" fmla="*/ 1703447 w 3619883"/>
                <a:gd name="connsiteY40" fmla="*/ 4007960 h 4275461"/>
                <a:gd name="connsiteX41" fmla="*/ 1716110 w 3619883"/>
                <a:gd name="connsiteY41" fmla="*/ 4044284 h 4275461"/>
                <a:gd name="connsiteX42" fmla="*/ 1716110 w 3619883"/>
                <a:gd name="connsiteY42" fmla="*/ 4128157 h 4275461"/>
                <a:gd name="connsiteX43" fmla="*/ 1745346 w 3619883"/>
                <a:gd name="connsiteY43" fmla="*/ 4128157 h 4275461"/>
                <a:gd name="connsiteX44" fmla="*/ 1796694 w 3619883"/>
                <a:gd name="connsiteY44" fmla="*/ 4275461 h 4275461"/>
                <a:gd name="connsiteX45" fmla="*/ 1558844 w 3619883"/>
                <a:gd name="connsiteY45" fmla="*/ 4275461 h 4275461"/>
                <a:gd name="connsiteX46" fmla="*/ 1517252 w 3619883"/>
                <a:gd name="connsiteY46" fmla="*/ 4128157 h 4275461"/>
                <a:gd name="connsiteX47" fmla="*/ 1582936 w 3619883"/>
                <a:gd name="connsiteY47" fmla="*/ 4128157 h 4275461"/>
                <a:gd name="connsiteX48" fmla="*/ 1582936 w 3619883"/>
                <a:gd name="connsiteY48" fmla="*/ 3951392 h 4275461"/>
                <a:gd name="connsiteX49" fmla="*/ 1405151 w 3619883"/>
                <a:gd name="connsiteY49" fmla="*/ 3951392 h 4275461"/>
                <a:gd name="connsiteX50" fmla="*/ 1405151 w 3619883"/>
                <a:gd name="connsiteY50" fmla="*/ 4128157 h 4275461"/>
                <a:gd name="connsiteX51" fmla="*/ 1468988 w 3619883"/>
                <a:gd name="connsiteY51" fmla="*/ 4128157 h 4275461"/>
                <a:gd name="connsiteX52" fmla="*/ 1427396 w 3619883"/>
                <a:gd name="connsiteY52" fmla="*/ 4275461 h 4275461"/>
                <a:gd name="connsiteX53" fmla="*/ 1210751 w 3619883"/>
                <a:gd name="connsiteY53" fmla="*/ 4275461 h 4275461"/>
                <a:gd name="connsiteX54" fmla="*/ 1210751 w 3619883"/>
                <a:gd name="connsiteY54" fmla="*/ 4128157 h 4275461"/>
                <a:gd name="connsiteX55" fmla="*/ 1271978 w 3619883"/>
                <a:gd name="connsiteY55" fmla="*/ 4128157 h 4275461"/>
                <a:gd name="connsiteX56" fmla="*/ 1271978 w 3619883"/>
                <a:gd name="connsiteY56" fmla="*/ 3951392 h 4275461"/>
                <a:gd name="connsiteX57" fmla="*/ 1094193 w 3619883"/>
                <a:gd name="connsiteY57" fmla="*/ 3951392 h 4275461"/>
                <a:gd name="connsiteX58" fmla="*/ 1094193 w 3619883"/>
                <a:gd name="connsiteY58" fmla="*/ 4128157 h 4275461"/>
                <a:gd name="connsiteX59" fmla="*/ 1140354 w 3619883"/>
                <a:gd name="connsiteY59" fmla="*/ 4128157 h 4275461"/>
                <a:gd name="connsiteX60" fmla="*/ 1140354 w 3619883"/>
                <a:gd name="connsiteY60" fmla="*/ 4275461 h 4275461"/>
                <a:gd name="connsiteX61" fmla="*/ 953807 w 3619883"/>
                <a:gd name="connsiteY61" fmla="*/ 4275461 h 4275461"/>
                <a:gd name="connsiteX62" fmla="*/ 912215 w 3619883"/>
                <a:gd name="connsiteY62" fmla="*/ 4128157 h 4275461"/>
                <a:gd name="connsiteX63" fmla="*/ 961020 w 3619883"/>
                <a:gd name="connsiteY63" fmla="*/ 4128157 h 4275461"/>
                <a:gd name="connsiteX64" fmla="*/ 961020 w 3619883"/>
                <a:gd name="connsiteY64" fmla="*/ 3951392 h 4275461"/>
                <a:gd name="connsiteX65" fmla="*/ 783235 w 3619883"/>
                <a:gd name="connsiteY65" fmla="*/ 3951392 h 4275461"/>
                <a:gd name="connsiteX66" fmla="*/ 783235 w 3619883"/>
                <a:gd name="connsiteY66" fmla="*/ 4128157 h 4275461"/>
                <a:gd name="connsiteX67" fmla="*/ 871024 w 3619883"/>
                <a:gd name="connsiteY67" fmla="*/ 4128157 h 4275461"/>
                <a:gd name="connsiteX68" fmla="*/ 829432 w 3619883"/>
                <a:gd name="connsiteY68" fmla="*/ 4275461 h 4275461"/>
                <a:gd name="connsiteX69" fmla="*/ 611484 w 3619883"/>
                <a:gd name="connsiteY69" fmla="*/ 4275461 h 4275461"/>
                <a:gd name="connsiteX70" fmla="*/ 621247 w 3619883"/>
                <a:gd name="connsiteY70" fmla="*/ 4128157 h 4275461"/>
                <a:gd name="connsiteX71" fmla="*/ 650062 w 3619883"/>
                <a:gd name="connsiteY71" fmla="*/ 4128157 h 4275461"/>
                <a:gd name="connsiteX72" fmla="*/ 650062 w 3619883"/>
                <a:gd name="connsiteY72" fmla="*/ 3951392 h 4275461"/>
                <a:gd name="connsiteX73" fmla="*/ 472277 w 3619883"/>
                <a:gd name="connsiteY73" fmla="*/ 3951392 h 4275461"/>
                <a:gd name="connsiteX74" fmla="*/ 472277 w 3619883"/>
                <a:gd name="connsiteY74" fmla="*/ 4128157 h 4275461"/>
                <a:gd name="connsiteX75" fmla="*/ 522650 w 3619883"/>
                <a:gd name="connsiteY75" fmla="*/ 4128157 h 4275461"/>
                <a:gd name="connsiteX76" fmla="*/ 573998 w 3619883"/>
                <a:gd name="connsiteY76" fmla="*/ 4275461 h 4275461"/>
                <a:gd name="connsiteX77" fmla="*/ 336164 w 3619883"/>
                <a:gd name="connsiteY77" fmla="*/ 4275461 h 4275461"/>
                <a:gd name="connsiteX78" fmla="*/ 294572 w 3619883"/>
                <a:gd name="connsiteY78" fmla="*/ 4128157 h 4275461"/>
                <a:gd name="connsiteX79" fmla="*/ 339106 w 3619883"/>
                <a:gd name="connsiteY79" fmla="*/ 4128157 h 4275461"/>
                <a:gd name="connsiteX80" fmla="*/ 339106 w 3619883"/>
                <a:gd name="connsiteY80" fmla="*/ 3951392 h 4275461"/>
                <a:gd name="connsiteX81" fmla="*/ 161321 w 3619883"/>
                <a:gd name="connsiteY81" fmla="*/ 3951392 h 4275461"/>
                <a:gd name="connsiteX82" fmla="*/ 161321 w 3619883"/>
                <a:gd name="connsiteY82" fmla="*/ 4128157 h 4275461"/>
                <a:gd name="connsiteX83" fmla="*/ 230914 w 3619883"/>
                <a:gd name="connsiteY83" fmla="*/ 4128157 h 4275461"/>
                <a:gd name="connsiteX84" fmla="*/ 189322 w 3619883"/>
                <a:gd name="connsiteY84" fmla="*/ 4275461 h 4275461"/>
                <a:gd name="connsiteX85" fmla="*/ 0 w 3619883"/>
                <a:gd name="connsiteY85" fmla="*/ 4275461 h 4275461"/>
                <a:gd name="connsiteX86" fmla="*/ 0 w 3619883"/>
                <a:gd name="connsiteY86" fmla="*/ 42229 h 4275461"/>
                <a:gd name="connsiteX87" fmla="*/ 42464 w 3619883"/>
                <a:gd name="connsiteY87" fmla="*/ 40518 h 4275461"/>
                <a:gd name="connsiteX88" fmla="*/ 137733 w 3619883"/>
                <a:gd name="connsiteY88" fmla="*/ 35355 h 4275461"/>
                <a:gd name="connsiteX89" fmla="*/ 270565 w 3619883"/>
                <a:gd name="connsiteY89" fmla="*/ 29759 h 4275461"/>
                <a:gd name="connsiteX90" fmla="*/ 479734 w 3619883"/>
                <a:gd name="connsiteY90" fmla="*/ 45455 h 4275461"/>
                <a:gd name="connsiteX91" fmla="*/ 524103 w 3619883"/>
                <a:gd name="connsiteY91" fmla="*/ 41625 h 4275461"/>
                <a:gd name="connsiteX92" fmla="*/ 624416 w 3619883"/>
                <a:gd name="connsiteY92" fmla="*/ 22696 h 4275461"/>
                <a:gd name="connsiteX93" fmla="*/ 657762 w 3619883"/>
                <a:gd name="connsiteY93" fmla="*/ 18351 h 4275461"/>
                <a:gd name="connsiteX94" fmla="*/ 690557 w 3619883"/>
                <a:gd name="connsiteY94" fmla="*/ 25792 h 4275461"/>
                <a:gd name="connsiteX95" fmla="*/ 745123 w 3619883"/>
                <a:gd name="connsiteY95" fmla="*/ 40157 h 4275461"/>
                <a:gd name="connsiteX96" fmla="*/ 789493 w 3619883"/>
                <a:gd name="connsiteY96" fmla="*/ 36327 h 4275461"/>
                <a:gd name="connsiteX97" fmla="*/ 854255 w 3619883"/>
                <a:gd name="connsiteY97" fmla="*/ 68887 h 4275461"/>
                <a:gd name="connsiteX98" fmla="*/ 897520 w 3619883"/>
                <a:gd name="connsiteY98" fmla="*/ 88629 h 4275461"/>
                <a:gd name="connsiteX99" fmla="*/ 940510 w 3619883"/>
                <a:gd name="connsiteY99" fmla="*/ 114265 h 4275461"/>
                <a:gd name="connsiteX100" fmla="*/ 1082712 w 3619883"/>
                <a:gd name="connsiteY100" fmla="*/ 144543 h 4275461"/>
                <a:gd name="connsiteX101" fmla="*/ 1205348 w 3619883"/>
                <a:gd name="connsiteY101" fmla="*/ 120753 h 4275461"/>
                <a:gd name="connsiteX102" fmla="*/ 1271764 w 3619883"/>
                <a:gd name="connsiteY102" fmla="*/ 117956 h 4275461"/>
                <a:gd name="connsiteX103" fmla="*/ 1315583 w 3619883"/>
                <a:gd name="connsiteY103" fmla="*/ 125912 h 4275461"/>
                <a:gd name="connsiteX104" fmla="*/ 1359125 w 3619883"/>
                <a:gd name="connsiteY104" fmla="*/ 139761 h 4275461"/>
                <a:gd name="connsiteX105" fmla="*/ 1391919 w 3619883"/>
                <a:gd name="connsiteY105" fmla="*/ 147202 h 4275461"/>
                <a:gd name="connsiteX106" fmla="*/ 1436563 w 3619883"/>
                <a:gd name="connsiteY106" fmla="*/ 137480 h 4275461"/>
                <a:gd name="connsiteX107" fmla="*/ 1471566 w 3619883"/>
                <a:gd name="connsiteY107" fmla="*/ 97777 h 4275461"/>
                <a:gd name="connsiteX108" fmla="*/ 1505739 w 3619883"/>
                <a:gd name="connsiteY108" fmla="*/ 75753 h 4275461"/>
                <a:gd name="connsiteX109" fmla="*/ 1590891 w 3619883"/>
                <a:gd name="connsiteY109" fmla="*/ 144702 h 4275461"/>
                <a:gd name="connsiteX110" fmla="*/ 1625616 w 3619883"/>
                <a:gd name="connsiteY110" fmla="*/ 110893 h 4275461"/>
                <a:gd name="connsiteX111" fmla="*/ 1658964 w 3619883"/>
                <a:gd name="connsiteY111" fmla="*/ 106547 h 4275461"/>
                <a:gd name="connsiteX112" fmla="*/ 1746598 w 3619883"/>
                <a:gd name="connsiteY112" fmla="*/ 122460 h 4275461"/>
                <a:gd name="connsiteX113" fmla="*/ 1811913 w 3619883"/>
                <a:gd name="connsiteY113" fmla="*/ 143234 h 4275461"/>
                <a:gd name="connsiteX114" fmla="*/ 1856557 w 3619883"/>
                <a:gd name="connsiteY114" fmla="*/ 133511 h 4275461"/>
                <a:gd name="connsiteX115" fmla="*/ 2066003 w 3619883"/>
                <a:gd name="connsiteY115" fmla="*/ 143313 h 4275461"/>
                <a:gd name="connsiteX116" fmla="*/ 2177615 w 3619883"/>
                <a:gd name="connsiteY116" fmla="*/ 119007 h 4275461"/>
                <a:gd name="connsiteX117" fmla="*/ 2255883 w 3619883"/>
                <a:gd name="connsiteY117" fmla="*/ 99047 h 4275461"/>
                <a:gd name="connsiteX118" fmla="*/ 2344622 w 3619883"/>
                <a:gd name="connsiteY118" fmla="*/ 91388 h 4275461"/>
                <a:gd name="connsiteX119" fmla="*/ 2455682 w 3619883"/>
                <a:gd name="connsiteY119" fmla="*/ 78869 h 4275461"/>
                <a:gd name="connsiteX120" fmla="*/ 2632609 w 3619883"/>
                <a:gd name="connsiteY120" fmla="*/ 75338 h 4275461"/>
                <a:gd name="connsiteX121" fmla="*/ 2742291 w 3619883"/>
                <a:gd name="connsiteY121" fmla="*/ 92282 h 4275461"/>
                <a:gd name="connsiteX122" fmla="*/ 2851974 w 3619883"/>
                <a:gd name="connsiteY122" fmla="*/ 109227 h 4275461"/>
                <a:gd name="connsiteX123" fmla="*/ 2907643 w 3619883"/>
                <a:gd name="connsiteY123" fmla="*/ 100020 h 4275461"/>
                <a:gd name="connsiteX124" fmla="*/ 2944022 w 3619883"/>
                <a:gd name="connsiteY124" fmla="*/ 30853 h 4275461"/>
                <a:gd name="connsiteX125" fmla="*/ 3022289 w 3619883"/>
                <a:gd name="connsiteY125" fmla="*/ 10893 h 4275461"/>
                <a:gd name="connsiteX126" fmla="*/ 3054807 w 3619883"/>
                <a:gd name="connsiteY126" fmla="*/ 24226 h 4275461"/>
                <a:gd name="connsiteX127" fmla="*/ 3141892 w 3619883"/>
                <a:gd name="connsiteY127" fmla="*/ 51925 h 4275461"/>
                <a:gd name="connsiteX128" fmla="*/ 3185711 w 3619883"/>
                <a:gd name="connsiteY128" fmla="*/ 59881 h 4275461"/>
                <a:gd name="connsiteX129" fmla="*/ 3219056 w 3619883"/>
                <a:gd name="connsiteY129" fmla="*/ 55536 h 4275461"/>
                <a:gd name="connsiteX130" fmla="*/ 3263425 w 3619883"/>
                <a:gd name="connsiteY130" fmla="*/ 51706 h 4275461"/>
                <a:gd name="connsiteX131" fmla="*/ 3296219 w 3619883"/>
                <a:gd name="connsiteY131" fmla="*/ 59147 h 4275461"/>
                <a:gd name="connsiteX132" fmla="*/ 3319094 w 3619883"/>
                <a:gd name="connsiteY132" fmla="*/ 42500 h 4275461"/>
                <a:gd name="connsiteX133" fmla="*/ 3420511 w 3619883"/>
                <a:gd name="connsiteY133" fmla="*/ 0 h 4275461"/>
                <a:gd name="connsiteX134" fmla="*/ 3453305 w 3619883"/>
                <a:gd name="connsiteY134" fmla="*/ 7440 h 4275461"/>
                <a:gd name="connsiteX135" fmla="*/ 3496571 w 3619883"/>
                <a:gd name="connsiteY135" fmla="*/ 27182 h 4275461"/>
                <a:gd name="connsiteX136" fmla="*/ 3602117 w 3619883"/>
                <a:gd name="connsiteY136" fmla="*/ 132521 h 4275461"/>
                <a:gd name="connsiteX137" fmla="*/ 3619883 w 3619883"/>
                <a:gd name="connsiteY137" fmla="*/ 140049 h 4275461"/>
                <a:gd name="connsiteX138" fmla="*/ 3619883 w 3619883"/>
                <a:gd name="connsiteY13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59941 w 3619883"/>
                <a:gd name="connsiteY6" fmla="*/ 4128157 h 4275461"/>
                <a:gd name="connsiteX7" fmla="*/ 2996846 w 3619883"/>
                <a:gd name="connsiteY7" fmla="*/ 4128157 h 4275461"/>
                <a:gd name="connsiteX8" fmla="*/ 3014011 w 3619883"/>
                <a:gd name="connsiteY8" fmla="*/ 4275461 h 4275461"/>
                <a:gd name="connsiteX9" fmla="*/ 2761042 w 3619883"/>
                <a:gd name="connsiteY9" fmla="*/ 4275461 h 4275461"/>
                <a:gd name="connsiteX10" fmla="*/ 2761042 w 3619883"/>
                <a:gd name="connsiteY10" fmla="*/ 4128157 h 4275461"/>
                <a:gd name="connsiteX11" fmla="*/ 2826768 w 3619883"/>
                <a:gd name="connsiteY11" fmla="*/ 4128157 h 4275461"/>
                <a:gd name="connsiteX12" fmla="*/ 2826768 w 3619883"/>
                <a:gd name="connsiteY12" fmla="*/ 3951392 h 4275461"/>
                <a:gd name="connsiteX13" fmla="*/ 2648983 w 3619883"/>
                <a:gd name="connsiteY13" fmla="*/ 3951392 h 4275461"/>
                <a:gd name="connsiteX14" fmla="*/ 2648983 w 3619883"/>
                <a:gd name="connsiteY14" fmla="*/ 4128157 h 4275461"/>
                <a:gd name="connsiteX15" fmla="*/ 2690646 w 3619883"/>
                <a:gd name="connsiteY15" fmla="*/ 4128157 h 4275461"/>
                <a:gd name="connsiteX16" fmla="*/ 2690646 w 3619883"/>
                <a:gd name="connsiteY16" fmla="*/ 4275461 h 4275461"/>
                <a:gd name="connsiteX17" fmla="*/ 2511710 w 3619883"/>
                <a:gd name="connsiteY17" fmla="*/ 4275461 h 4275461"/>
                <a:gd name="connsiteX18" fmla="*/ 2454288 w 3619883"/>
                <a:gd name="connsiteY18" fmla="*/ 4128157 h 4275461"/>
                <a:gd name="connsiteX19" fmla="*/ 2515810 w 3619883"/>
                <a:gd name="connsiteY19" fmla="*/ 4128157 h 4275461"/>
                <a:gd name="connsiteX20" fmla="*/ 2515810 w 3619883"/>
                <a:gd name="connsiteY20" fmla="*/ 3951392 h 4275461"/>
                <a:gd name="connsiteX21" fmla="*/ 2338025 w 3619883"/>
                <a:gd name="connsiteY21" fmla="*/ 3951392 h 4275461"/>
                <a:gd name="connsiteX22" fmla="*/ 2338025 w 3619883"/>
                <a:gd name="connsiteY22" fmla="*/ 4128157 h 4275461"/>
                <a:gd name="connsiteX23" fmla="*/ 2395120 w 3619883"/>
                <a:gd name="connsiteY23" fmla="*/ 4128157 h 4275461"/>
                <a:gd name="connsiteX24" fmla="*/ 2337697 w 3619883"/>
                <a:gd name="connsiteY24" fmla="*/ 4275461 h 4275461"/>
                <a:gd name="connsiteX25" fmla="*/ 2150155 w 3619883"/>
                <a:gd name="connsiteY25" fmla="*/ 4275461 h 4275461"/>
                <a:gd name="connsiteX26" fmla="*/ 2150155 w 3619883"/>
                <a:gd name="connsiteY26" fmla="*/ 4128157 h 4275461"/>
                <a:gd name="connsiteX27" fmla="*/ 2204852 w 3619883"/>
                <a:gd name="connsiteY27" fmla="*/ 4128157 h 4275461"/>
                <a:gd name="connsiteX28" fmla="*/ 2204852 w 3619883"/>
                <a:gd name="connsiteY28" fmla="*/ 3951392 h 4275461"/>
                <a:gd name="connsiteX29" fmla="*/ 2027068 w 3619883"/>
                <a:gd name="connsiteY29" fmla="*/ 3951392 h 4275461"/>
                <a:gd name="connsiteX30" fmla="*/ 2027068 w 3619883"/>
                <a:gd name="connsiteY30" fmla="*/ 4128157 h 4275461"/>
                <a:gd name="connsiteX31" fmla="*/ 2079759 w 3619883"/>
                <a:gd name="connsiteY31" fmla="*/ 4128157 h 4275461"/>
                <a:gd name="connsiteX32" fmla="*/ 2079759 w 3619883"/>
                <a:gd name="connsiteY32" fmla="*/ 4275461 h 4275461"/>
                <a:gd name="connsiteX33" fmla="*/ 1824703 w 3619883"/>
                <a:gd name="connsiteY33" fmla="*/ 4275461 h 4275461"/>
                <a:gd name="connsiteX34" fmla="*/ 1834468 w 3619883"/>
                <a:gd name="connsiteY34" fmla="*/ 4128157 h 4275461"/>
                <a:gd name="connsiteX35" fmla="*/ 1893894 w 3619883"/>
                <a:gd name="connsiteY35" fmla="*/ 4128157 h 4275461"/>
                <a:gd name="connsiteX36" fmla="*/ 1893894 w 3619883"/>
                <a:gd name="connsiteY36" fmla="*/ 3951392 h 4275461"/>
                <a:gd name="connsiteX37" fmla="*/ 1716110 w 3619883"/>
                <a:gd name="connsiteY37" fmla="*/ 3951392 h 4275461"/>
                <a:gd name="connsiteX38" fmla="*/ 1716110 w 3619883"/>
                <a:gd name="connsiteY38" fmla="*/ 4006431 h 4275461"/>
                <a:gd name="connsiteX39" fmla="*/ 1703447 w 3619883"/>
                <a:gd name="connsiteY39" fmla="*/ 4007960 h 4275461"/>
                <a:gd name="connsiteX40" fmla="*/ 1716110 w 3619883"/>
                <a:gd name="connsiteY40" fmla="*/ 4044284 h 4275461"/>
                <a:gd name="connsiteX41" fmla="*/ 1716110 w 3619883"/>
                <a:gd name="connsiteY41" fmla="*/ 4128157 h 4275461"/>
                <a:gd name="connsiteX42" fmla="*/ 1745346 w 3619883"/>
                <a:gd name="connsiteY42" fmla="*/ 4128157 h 4275461"/>
                <a:gd name="connsiteX43" fmla="*/ 1796694 w 3619883"/>
                <a:gd name="connsiteY43" fmla="*/ 4275461 h 4275461"/>
                <a:gd name="connsiteX44" fmla="*/ 1558844 w 3619883"/>
                <a:gd name="connsiteY44" fmla="*/ 4275461 h 4275461"/>
                <a:gd name="connsiteX45" fmla="*/ 1517252 w 3619883"/>
                <a:gd name="connsiteY45" fmla="*/ 4128157 h 4275461"/>
                <a:gd name="connsiteX46" fmla="*/ 1582936 w 3619883"/>
                <a:gd name="connsiteY46" fmla="*/ 4128157 h 4275461"/>
                <a:gd name="connsiteX47" fmla="*/ 1582936 w 3619883"/>
                <a:gd name="connsiteY47" fmla="*/ 3951392 h 4275461"/>
                <a:gd name="connsiteX48" fmla="*/ 1405151 w 3619883"/>
                <a:gd name="connsiteY48" fmla="*/ 3951392 h 4275461"/>
                <a:gd name="connsiteX49" fmla="*/ 1405151 w 3619883"/>
                <a:gd name="connsiteY49" fmla="*/ 4128157 h 4275461"/>
                <a:gd name="connsiteX50" fmla="*/ 1468988 w 3619883"/>
                <a:gd name="connsiteY50" fmla="*/ 4128157 h 4275461"/>
                <a:gd name="connsiteX51" fmla="*/ 1427396 w 3619883"/>
                <a:gd name="connsiteY51" fmla="*/ 4275461 h 4275461"/>
                <a:gd name="connsiteX52" fmla="*/ 1210751 w 3619883"/>
                <a:gd name="connsiteY52" fmla="*/ 4275461 h 4275461"/>
                <a:gd name="connsiteX53" fmla="*/ 1210751 w 3619883"/>
                <a:gd name="connsiteY53" fmla="*/ 4128157 h 4275461"/>
                <a:gd name="connsiteX54" fmla="*/ 1271978 w 3619883"/>
                <a:gd name="connsiteY54" fmla="*/ 4128157 h 4275461"/>
                <a:gd name="connsiteX55" fmla="*/ 1271978 w 3619883"/>
                <a:gd name="connsiteY55" fmla="*/ 3951392 h 4275461"/>
                <a:gd name="connsiteX56" fmla="*/ 1094193 w 3619883"/>
                <a:gd name="connsiteY56" fmla="*/ 3951392 h 4275461"/>
                <a:gd name="connsiteX57" fmla="*/ 1094193 w 3619883"/>
                <a:gd name="connsiteY57" fmla="*/ 4128157 h 4275461"/>
                <a:gd name="connsiteX58" fmla="*/ 1140354 w 3619883"/>
                <a:gd name="connsiteY58" fmla="*/ 4128157 h 4275461"/>
                <a:gd name="connsiteX59" fmla="*/ 1140354 w 3619883"/>
                <a:gd name="connsiteY59" fmla="*/ 4275461 h 4275461"/>
                <a:gd name="connsiteX60" fmla="*/ 953807 w 3619883"/>
                <a:gd name="connsiteY60" fmla="*/ 4275461 h 4275461"/>
                <a:gd name="connsiteX61" fmla="*/ 912215 w 3619883"/>
                <a:gd name="connsiteY61" fmla="*/ 4128157 h 4275461"/>
                <a:gd name="connsiteX62" fmla="*/ 961020 w 3619883"/>
                <a:gd name="connsiteY62" fmla="*/ 4128157 h 4275461"/>
                <a:gd name="connsiteX63" fmla="*/ 961020 w 3619883"/>
                <a:gd name="connsiteY63" fmla="*/ 3951392 h 4275461"/>
                <a:gd name="connsiteX64" fmla="*/ 783235 w 3619883"/>
                <a:gd name="connsiteY64" fmla="*/ 3951392 h 4275461"/>
                <a:gd name="connsiteX65" fmla="*/ 783235 w 3619883"/>
                <a:gd name="connsiteY65" fmla="*/ 4128157 h 4275461"/>
                <a:gd name="connsiteX66" fmla="*/ 871024 w 3619883"/>
                <a:gd name="connsiteY66" fmla="*/ 4128157 h 4275461"/>
                <a:gd name="connsiteX67" fmla="*/ 829432 w 3619883"/>
                <a:gd name="connsiteY67" fmla="*/ 4275461 h 4275461"/>
                <a:gd name="connsiteX68" fmla="*/ 611484 w 3619883"/>
                <a:gd name="connsiteY68" fmla="*/ 4275461 h 4275461"/>
                <a:gd name="connsiteX69" fmla="*/ 621247 w 3619883"/>
                <a:gd name="connsiteY69" fmla="*/ 4128157 h 4275461"/>
                <a:gd name="connsiteX70" fmla="*/ 650062 w 3619883"/>
                <a:gd name="connsiteY70" fmla="*/ 4128157 h 4275461"/>
                <a:gd name="connsiteX71" fmla="*/ 650062 w 3619883"/>
                <a:gd name="connsiteY71" fmla="*/ 3951392 h 4275461"/>
                <a:gd name="connsiteX72" fmla="*/ 472277 w 3619883"/>
                <a:gd name="connsiteY72" fmla="*/ 3951392 h 4275461"/>
                <a:gd name="connsiteX73" fmla="*/ 472277 w 3619883"/>
                <a:gd name="connsiteY73" fmla="*/ 4128157 h 4275461"/>
                <a:gd name="connsiteX74" fmla="*/ 522650 w 3619883"/>
                <a:gd name="connsiteY74" fmla="*/ 4128157 h 4275461"/>
                <a:gd name="connsiteX75" fmla="*/ 573998 w 3619883"/>
                <a:gd name="connsiteY75" fmla="*/ 4275461 h 4275461"/>
                <a:gd name="connsiteX76" fmla="*/ 336164 w 3619883"/>
                <a:gd name="connsiteY76" fmla="*/ 4275461 h 4275461"/>
                <a:gd name="connsiteX77" fmla="*/ 294572 w 3619883"/>
                <a:gd name="connsiteY77" fmla="*/ 4128157 h 4275461"/>
                <a:gd name="connsiteX78" fmla="*/ 339106 w 3619883"/>
                <a:gd name="connsiteY78" fmla="*/ 4128157 h 4275461"/>
                <a:gd name="connsiteX79" fmla="*/ 339106 w 3619883"/>
                <a:gd name="connsiteY79" fmla="*/ 3951392 h 4275461"/>
                <a:gd name="connsiteX80" fmla="*/ 161321 w 3619883"/>
                <a:gd name="connsiteY80" fmla="*/ 3951392 h 4275461"/>
                <a:gd name="connsiteX81" fmla="*/ 161321 w 3619883"/>
                <a:gd name="connsiteY81" fmla="*/ 4128157 h 4275461"/>
                <a:gd name="connsiteX82" fmla="*/ 230914 w 3619883"/>
                <a:gd name="connsiteY82" fmla="*/ 4128157 h 4275461"/>
                <a:gd name="connsiteX83" fmla="*/ 189322 w 3619883"/>
                <a:gd name="connsiteY83" fmla="*/ 4275461 h 4275461"/>
                <a:gd name="connsiteX84" fmla="*/ 0 w 3619883"/>
                <a:gd name="connsiteY84" fmla="*/ 4275461 h 4275461"/>
                <a:gd name="connsiteX85" fmla="*/ 0 w 3619883"/>
                <a:gd name="connsiteY85" fmla="*/ 42229 h 4275461"/>
                <a:gd name="connsiteX86" fmla="*/ 42464 w 3619883"/>
                <a:gd name="connsiteY86" fmla="*/ 40518 h 4275461"/>
                <a:gd name="connsiteX87" fmla="*/ 137733 w 3619883"/>
                <a:gd name="connsiteY87" fmla="*/ 35355 h 4275461"/>
                <a:gd name="connsiteX88" fmla="*/ 270565 w 3619883"/>
                <a:gd name="connsiteY88" fmla="*/ 29759 h 4275461"/>
                <a:gd name="connsiteX89" fmla="*/ 479734 w 3619883"/>
                <a:gd name="connsiteY89" fmla="*/ 45455 h 4275461"/>
                <a:gd name="connsiteX90" fmla="*/ 524103 w 3619883"/>
                <a:gd name="connsiteY90" fmla="*/ 41625 h 4275461"/>
                <a:gd name="connsiteX91" fmla="*/ 624416 w 3619883"/>
                <a:gd name="connsiteY91" fmla="*/ 22696 h 4275461"/>
                <a:gd name="connsiteX92" fmla="*/ 657762 w 3619883"/>
                <a:gd name="connsiteY92" fmla="*/ 18351 h 4275461"/>
                <a:gd name="connsiteX93" fmla="*/ 690557 w 3619883"/>
                <a:gd name="connsiteY93" fmla="*/ 25792 h 4275461"/>
                <a:gd name="connsiteX94" fmla="*/ 745123 w 3619883"/>
                <a:gd name="connsiteY94" fmla="*/ 40157 h 4275461"/>
                <a:gd name="connsiteX95" fmla="*/ 789493 w 3619883"/>
                <a:gd name="connsiteY95" fmla="*/ 36327 h 4275461"/>
                <a:gd name="connsiteX96" fmla="*/ 854255 w 3619883"/>
                <a:gd name="connsiteY96" fmla="*/ 68887 h 4275461"/>
                <a:gd name="connsiteX97" fmla="*/ 897520 w 3619883"/>
                <a:gd name="connsiteY97" fmla="*/ 88629 h 4275461"/>
                <a:gd name="connsiteX98" fmla="*/ 940510 w 3619883"/>
                <a:gd name="connsiteY98" fmla="*/ 114265 h 4275461"/>
                <a:gd name="connsiteX99" fmla="*/ 1082712 w 3619883"/>
                <a:gd name="connsiteY99" fmla="*/ 144543 h 4275461"/>
                <a:gd name="connsiteX100" fmla="*/ 1205348 w 3619883"/>
                <a:gd name="connsiteY100" fmla="*/ 120753 h 4275461"/>
                <a:gd name="connsiteX101" fmla="*/ 1271764 w 3619883"/>
                <a:gd name="connsiteY101" fmla="*/ 117956 h 4275461"/>
                <a:gd name="connsiteX102" fmla="*/ 1315583 w 3619883"/>
                <a:gd name="connsiteY102" fmla="*/ 125912 h 4275461"/>
                <a:gd name="connsiteX103" fmla="*/ 1359125 w 3619883"/>
                <a:gd name="connsiteY103" fmla="*/ 139761 h 4275461"/>
                <a:gd name="connsiteX104" fmla="*/ 1391919 w 3619883"/>
                <a:gd name="connsiteY104" fmla="*/ 147202 h 4275461"/>
                <a:gd name="connsiteX105" fmla="*/ 1436563 w 3619883"/>
                <a:gd name="connsiteY105" fmla="*/ 137480 h 4275461"/>
                <a:gd name="connsiteX106" fmla="*/ 1471566 w 3619883"/>
                <a:gd name="connsiteY106" fmla="*/ 97777 h 4275461"/>
                <a:gd name="connsiteX107" fmla="*/ 1505739 w 3619883"/>
                <a:gd name="connsiteY107" fmla="*/ 75753 h 4275461"/>
                <a:gd name="connsiteX108" fmla="*/ 1590891 w 3619883"/>
                <a:gd name="connsiteY108" fmla="*/ 144702 h 4275461"/>
                <a:gd name="connsiteX109" fmla="*/ 1625616 w 3619883"/>
                <a:gd name="connsiteY109" fmla="*/ 110893 h 4275461"/>
                <a:gd name="connsiteX110" fmla="*/ 1658964 w 3619883"/>
                <a:gd name="connsiteY110" fmla="*/ 106547 h 4275461"/>
                <a:gd name="connsiteX111" fmla="*/ 1746598 w 3619883"/>
                <a:gd name="connsiteY111" fmla="*/ 122460 h 4275461"/>
                <a:gd name="connsiteX112" fmla="*/ 1811913 w 3619883"/>
                <a:gd name="connsiteY112" fmla="*/ 143234 h 4275461"/>
                <a:gd name="connsiteX113" fmla="*/ 1856557 w 3619883"/>
                <a:gd name="connsiteY113" fmla="*/ 133511 h 4275461"/>
                <a:gd name="connsiteX114" fmla="*/ 2066003 w 3619883"/>
                <a:gd name="connsiteY114" fmla="*/ 143313 h 4275461"/>
                <a:gd name="connsiteX115" fmla="*/ 2177615 w 3619883"/>
                <a:gd name="connsiteY115" fmla="*/ 119007 h 4275461"/>
                <a:gd name="connsiteX116" fmla="*/ 2255883 w 3619883"/>
                <a:gd name="connsiteY116" fmla="*/ 99047 h 4275461"/>
                <a:gd name="connsiteX117" fmla="*/ 2344622 w 3619883"/>
                <a:gd name="connsiteY117" fmla="*/ 91388 h 4275461"/>
                <a:gd name="connsiteX118" fmla="*/ 2455682 w 3619883"/>
                <a:gd name="connsiteY118" fmla="*/ 78869 h 4275461"/>
                <a:gd name="connsiteX119" fmla="*/ 2632609 w 3619883"/>
                <a:gd name="connsiteY119" fmla="*/ 75338 h 4275461"/>
                <a:gd name="connsiteX120" fmla="*/ 2742291 w 3619883"/>
                <a:gd name="connsiteY120" fmla="*/ 92282 h 4275461"/>
                <a:gd name="connsiteX121" fmla="*/ 2851974 w 3619883"/>
                <a:gd name="connsiteY121" fmla="*/ 109227 h 4275461"/>
                <a:gd name="connsiteX122" fmla="*/ 2907643 w 3619883"/>
                <a:gd name="connsiteY122" fmla="*/ 100020 h 4275461"/>
                <a:gd name="connsiteX123" fmla="*/ 2944022 w 3619883"/>
                <a:gd name="connsiteY123" fmla="*/ 30853 h 4275461"/>
                <a:gd name="connsiteX124" fmla="*/ 3022289 w 3619883"/>
                <a:gd name="connsiteY124" fmla="*/ 10893 h 4275461"/>
                <a:gd name="connsiteX125" fmla="*/ 3054807 w 3619883"/>
                <a:gd name="connsiteY125" fmla="*/ 24226 h 4275461"/>
                <a:gd name="connsiteX126" fmla="*/ 3141892 w 3619883"/>
                <a:gd name="connsiteY126" fmla="*/ 51925 h 4275461"/>
                <a:gd name="connsiteX127" fmla="*/ 3185711 w 3619883"/>
                <a:gd name="connsiteY127" fmla="*/ 59881 h 4275461"/>
                <a:gd name="connsiteX128" fmla="*/ 3219056 w 3619883"/>
                <a:gd name="connsiteY128" fmla="*/ 55536 h 4275461"/>
                <a:gd name="connsiteX129" fmla="*/ 3263425 w 3619883"/>
                <a:gd name="connsiteY129" fmla="*/ 51706 h 4275461"/>
                <a:gd name="connsiteX130" fmla="*/ 3296219 w 3619883"/>
                <a:gd name="connsiteY130" fmla="*/ 59147 h 4275461"/>
                <a:gd name="connsiteX131" fmla="*/ 3319094 w 3619883"/>
                <a:gd name="connsiteY131" fmla="*/ 42500 h 4275461"/>
                <a:gd name="connsiteX132" fmla="*/ 3420511 w 3619883"/>
                <a:gd name="connsiteY132" fmla="*/ 0 h 4275461"/>
                <a:gd name="connsiteX133" fmla="*/ 3453305 w 3619883"/>
                <a:gd name="connsiteY133" fmla="*/ 7440 h 4275461"/>
                <a:gd name="connsiteX134" fmla="*/ 3496571 w 3619883"/>
                <a:gd name="connsiteY134" fmla="*/ 27182 h 4275461"/>
                <a:gd name="connsiteX135" fmla="*/ 3602117 w 3619883"/>
                <a:gd name="connsiteY135" fmla="*/ 132521 h 4275461"/>
                <a:gd name="connsiteX136" fmla="*/ 3619883 w 3619883"/>
                <a:gd name="connsiteY136" fmla="*/ 140049 h 4275461"/>
                <a:gd name="connsiteX137" fmla="*/ 3619883 w 3619883"/>
                <a:gd name="connsiteY13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96846 w 3619883"/>
                <a:gd name="connsiteY6" fmla="*/ 4128157 h 4275461"/>
                <a:gd name="connsiteX7" fmla="*/ 3014011 w 3619883"/>
                <a:gd name="connsiteY7" fmla="*/ 4275461 h 4275461"/>
                <a:gd name="connsiteX8" fmla="*/ 2761042 w 3619883"/>
                <a:gd name="connsiteY8" fmla="*/ 4275461 h 4275461"/>
                <a:gd name="connsiteX9" fmla="*/ 2761042 w 3619883"/>
                <a:gd name="connsiteY9" fmla="*/ 4128157 h 4275461"/>
                <a:gd name="connsiteX10" fmla="*/ 2826768 w 3619883"/>
                <a:gd name="connsiteY10" fmla="*/ 4128157 h 4275461"/>
                <a:gd name="connsiteX11" fmla="*/ 2826768 w 3619883"/>
                <a:gd name="connsiteY11" fmla="*/ 3951392 h 4275461"/>
                <a:gd name="connsiteX12" fmla="*/ 2648983 w 3619883"/>
                <a:gd name="connsiteY12" fmla="*/ 3951392 h 4275461"/>
                <a:gd name="connsiteX13" fmla="*/ 2648983 w 3619883"/>
                <a:gd name="connsiteY13" fmla="*/ 4128157 h 4275461"/>
                <a:gd name="connsiteX14" fmla="*/ 2690646 w 3619883"/>
                <a:gd name="connsiteY14" fmla="*/ 4128157 h 4275461"/>
                <a:gd name="connsiteX15" fmla="*/ 2690646 w 3619883"/>
                <a:gd name="connsiteY15" fmla="*/ 4275461 h 4275461"/>
                <a:gd name="connsiteX16" fmla="*/ 2511710 w 3619883"/>
                <a:gd name="connsiteY16" fmla="*/ 4275461 h 4275461"/>
                <a:gd name="connsiteX17" fmla="*/ 2454288 w 3619883"/>
                <a:gd name="connsiteY17" fmla="*/ 4128157 h 4275461"/>
                <a:gd name="connsiteX18" fmla="*/ 2515810 w 3619883"/>
                <a:gd name="connsiteY18" fmla="*/ 4128157 h 4275461"/>
                <a:gd name="connsiteX19" fmla="*/ 2515810 w 3619883"/>
                <a:gd name="connsiteY19" fmla="*/ 3951392 h 4275461"/>
                <a:gd name="connsiteX20" fmla="*/ 2338025 w 3619883"/>
                <a:gd name="connsiteY20" fmla="*/ 3951392 h 4275461"/>
                <a:gd name="connsiteX21" fmla="*/ 2338025 w 3619883"/>
                <a:gd name="connsiteY21" fmla="*/ 4128157 h 4275461"/>
                <a:gd name="connsiteX22" fmla="*/ 2395120 w 3619883"/>
                <a:gd name="connsiteY22" fmla="*/ 4128157 h 4275461"/>
                <a:gd name="connsiteX23" fmla="*/ 2337697 w 3619883"/>
                <a:gd name="connsiteY23" fmla="*/ 4275461 h 4275461"/>
                <a:gd name="connsiteX24" fmla="*/ 2150155 w 3619883"/>
                <a:gd name="connsiteY24" fmla="*/ 4275461 h 4275461"/>
                <a:gd name="connsiteX25" fmla="*/ 2150155 w 3619883"/>
                <a:gd name="connsiteY25" fmla="*/ 4128157 h 4275461"/>
                <a:gd name="connsiteX26" fmla="*/ 2204852 w 3619883"/>
                <a:gd name="connsiteY26" fmla="*/ 4128157 h 4275461"/>
                <a:gd name="connsiteX27" fmla="*/ 2204852 w 3619883"/>
                <a:gd name="connsiteY27" fmla="*/ 3951392 h 4275461"/>
                <a:gd name="connsiteX28" fmla="*/ 2027068 w 3619883"/>
                <a:gd name="connsiteY28" fmla="*/ 3951392 h 4275461"/>
                <a:gd name="connsiteX29" fmla="*/ 2027068 w 3619883"/>
                <a:gd name="connsiteY29" fmla="*/ 4128157 h 4275461"/>
                <a:gd name="connsiteX30" fmla="*/ 2079759 w 3619883"/>
                <a:gd name="connsiteY30" fmla="*/ 4128157 h 4275461"/>
                <a:gd name="connsiteX31" fmla="*/ 2079759 w 3619883"/>
                <a:gd name="connsiteY31" fmla="*/ 4275461 h 4275461"/>
                <a:gd name="connsiteX32" fmla="*/ 1824703 w 3619883"/>
                <a:gd name="connsiteY32" fmla="*/ 4275461 h 4275461"/>
                <a:gd name="connsiteX33" fmla="*/ 1834468 w 3619883"/>
                <a:gd name="connsiteY33" fmla="*/ 4128157 h 4275461"/>
                <a:gd name="connsiteX34" fmla="*/ 1893894 w 3619883"/>
                <a:gd name="connsiteY34" fmla="*/ 4128157 h 4275461"/>
                <a:gd name="connsiteX35" fmla="*/ 1893894 w 3619883"/>
                <a:gd name="connsiteY35" fmla="*/ 3951392 h 4275461"/>
                <a:gd name="connsiteX36" fmla="*/ 1716110 w 3619883"/>
                <a:gd name="connsiteY36" fmla="*/ 3951392 h 4275461"/>
                <a:gd name="connsiteX37" fmla="*/ 1716110 w 3619883"/>
                <a:gd name="connsiteY37" fmla="*/ 4006431 h 4275461"/>
                <a:gd name="connsiteX38" fmla="*/ 1703447 w 3619883"/>
                <a:gd name="connsiteY38" fmla="*/ 4007960 h 4275461"/>
                <a:gd name="connsiteX39" fmla="*/ 1716110 w 3619883"/>
                <a:gd name="connsiteY39" fmla="*/ 4044284 h 4275461"/>
                <a:gd name="connsiteX40" fmla="*/ 1716110 w 3619883"/>
                <a:gd name="connsiteY40" fmla="*/ 4128157 h 4275461"/>
                <a:gd name="connsiteX41" fmla="*/ 1745346 w 3619883"/>
                <a:gd name="connsiteY41" fmla="*/ 4128157 h 4275461"/>
                <a:gd name="connsiteX42" fmla="*/ 1796694 w 3619883"/>
                <a:gd name="connsiteY42" fmla="*/ 4275461 h 4275461"/>
                <a:gd name="connsiteX43" fmla="*/ 1558844 w 3619883"/>
                <a:gd name="connsiteY43" fmla="*/ 4275461 h 4275461"/>
                <a:gd name="connsiteX44" fmla="*/ 1517252 w 3619883"/>
                <a:gd name="connsiteY44" fmla="*/ 4128157 h 4275461"/>
                <a:gd name="connsiteX45" fmla="*/ 1582936 w 3619883"/>
                <a:gd name="connsiteY45" fmla="*/ 4128157 h 4275461"/>
                <a:gd name="connsiteX46" fmla="*/ 1582936 w 3619883"/>
                <a:gd name="connsiteY46" fmla="*/ 3951392 h 4275461"/>
                <a:gd name="connsiteX47" fmla="*/ 1405151 w 3619883"/>
                <a:gd name="connsiteY47" fmla="*/ 3951392 h 4275461"/>
                <a:gd name="connsiteX48" fmla="*/ 1405151 w 3619883"/>
                <a:gd name="connsiteY48" fmla="*/ 4128157 h 4275461"/>
                <a:gd name="connsiteX49" fmla="*/ 1468988 w 3619883"/>
                <a:gd name="connsiteY49" fmla="*/ 4128157 h 4275461"/>
                <a:gd name="connsiteX50" fmla="*/ 1427396 w 3619883"/>
                <a:gd name="connsiteY50" fmla="*/ 4275461 h 4275461"/>
                <a:gd name="connsiteX51" fmla="*/ 1210751 w 3619883"/>
                <a:gd name="connsiteY51" fmla="*/ 4275461 h 4275461"/>
                <a:gd name="connsiteX52" fmla="*/ 1210751 w 3619883"/>
                <a:gd name="connsiteY52" fmla="*/ 4128157 h 4275461"/>
                <a:gd name="connsiteX53" fmla="*/ 1271978 w 3619883"/>
                <a:gd name="connsiteY53" fmla="*/ 4128157 h 4275461"/>
                <a:gd name="connsiteX54" fmla="*/ 1271978 w 3619883"/>
                <a:gd name="connsiteY54" fmla="*/ 3951392 h 4275461"/>
                <a:gd name="connsiteX55" fmla="*/ 1094193 w 3619883"/>
                <a:gd name="connsiteY55" fmla="*/ 3951392 h 4275461"/>
                <a:gd name="connsiteX56" fmla="*/ 1094193 w 3619883"/>
                <a:gd name="connsiteY56" fmla="*/ 4128157 h 4275461"/>
                <a:gd name="connsiteX57" fmla="*/ 1140354 w 3619883"/>
                <a:gd name="connsiteY57" fmla="*/ 4128157 h 4275461"/>
                <a:gd name="connsiteX58" fmla="*/ 1140354 w 3619883"/>
                <a:gd name="connsiteY58" fmla="*/ 4275461 h 4275461"/>
                <a:gd name="connsiteX59" fmla="*/ 953807 w 3619883"/>
                <a:gd name="connsiteY59" fmla="*/ 4275461 h 4275461"/>
                <a:gd name="connsiteX60" fmla="*/ 912215 w 3619883"/>
                <a:gd name="connsiteY60" fmla="*/ 4128157 h 4275461"/>
                <a:gd name="connsiteX61" fmla="*/ 961020 w 3619883"/>
                <a:gd name="connsiteY61" fmla="*/ 4128157 h 4275461"/>
                <a:gd name="connsiteX62" fmla="*/ 961020 w 3619883"/>
                <a:gd name="connsiteY62" fmla="*/ 3951392 h 4275461"/>
                <a:gd name="connsiteX63" fmla="*/ 783235 w 3619883"/>
                <a:gd name="connsiteY63" fmla="*/ 3951392 h 4275461"/>
                <a:gd name="connsiteX64" fmla="*/ 783235 w 3619883"/>
                <a:gd name="connsiteY64" fmla="*/ 4128157 h 4275461"/>
                <a:gd name="connsiteX65" fmla="*/ 871024 w 3619883"/>
                <a:gd name="connsiteY65" fmla="*/ 4128157 h 4275461"/>
                <a:gd name="connsiteX66" fmla="*/ 829432 w 3619883"/>
                <a:gd name="connsiteY66" fmla="*/ 4275461 h 4275461"/>
                <a:gd name="connsiteX67" fmla="*/ 611484 w 3619883"/>
                <a:gd name="connsiteY67" fmla="*/ 4275461 h 4275461"/>
                <a:gd name="connsiteX68" fmla="*/ 621247 w 3619883"/>
                <a:gd name="connsiteY68" fmla="*/ 4128157 h 4275461"/>
                <a:gd name="connsiteX69" fmla="*/ 650062 w 3619883"/>
                <a:gd name="connsiteY69" fmla="*/ 4128157 h 4275461"/>
                <a:gd name="connsiteX70" fmla="*/ 650062 w 3619883"/>
                <a:gd name="connsiteY70" fmla="*/ 3951392 h 4275461"/>
                <a:gd name="connsiteX71" fmla="*/ 472277 w 3619883"/>
                <a:gd name="connsiteY71" fmla="*/ 3951392 h 4275461"/>
                <a:gd name="connsiteX72" fmla="*/ 472277 w 3619883"/>
                <a:gd name="connsiteY72" fmla="*/ 4128157 h 4275461"/>
                <a:gd name="connsiteX73" fmla="*/ 522650 w 3619883"/>
                <a:gd name="connsiteY73" fmla="*/ 4128157 h 4275461"/>
                <a:gd name="connsiteX74" fmla="*/ 573998 w 3619883"/>
                <a:gd name="connsiteY74" fmla="*/ 4275461 h 4275461"/>
                <a:gd name="connsiteX75" fmla="*/ 336164 w 3619883"/>
                <a:gd name="connsiteY75" fmla="*/ 4275461 h 4275461"/>
                <a:gd name="connsiteX76" fmla="*/ 294572 w 3619883"/>
                <a:gd name="connsiteY76" fmla="*/ 4128157 h 4275461"/>
                <a:gd name="connsiteX77" fmla="*/ 339106 w 3619883"/>
                <a:gd name="connsiteY77" fmla="*/ 4128157 h 4275461"/>
                <a:gd name="connsiteX78" fmla="*/ 339106 w 3619883"/>
                <a:gd name="connsiteY78" fmla="*/ 3951392 h 4275461"/>
                <a:gd name="connsiteX79" fmla="*/ 161321 w 3619883"/>
                <a:gd name="connsiteY79" fmla="*/ 3951392 h 4275461"/>
                <a:gd name="connsiteX80" fmla="*/ 161321 w 3619883"/>
                <a:gd name="connsiteY80" fmla="*/ 4128157 h 4275461"/>
                <a:gd name="connsiteX81" fmla="*/ 230914 w 3619883"/>
                <a:gd name="connsiteY81" fmla="*/ 4128157 h 4275461"/>
                <a:gd name="connsiteX82" fmla="*/ 189322 w 3619883"/>
                <a:gd name="connsiteY82" fmla="*/ 4275461 h 4275461"/>
                <a:gd name="connsiteX83" fmla="*/ 0 w 3619883"/>
                <a:gd name="connsiteY83" fmla="*/ 4275461 h 4275461"/>
                <a:gd name="connsiteX84" fmla="*/ 0 w 3619883"/>
                <a:gd name="connsiteY84" fmla="*/ 42229 h 4275461"/>
                <a:gd name="connsiteX85" fmla="*/ 42464 w 3619883"/>
                <a:gd name="connsiteY85" fmla="*/ 40518 h 4275461"/>
                <a:gd name="connsiteX86" fmla="*/ 137733 w 3619883"/>
                <a:gd name="connsiteY86" fmla="*/ 35355 h 4275461"/>
                <a:gd name="connsiteX87" fmla="*/ 270565 w 3619883"/>
                <a:gd name="connsiteY87" fmla="*/ 29759 h 4275461"/>
                <a:gd name="connsiteX88" fmla="*/ 479734 w 3619883"/>
                <a:gd name="connsiteY88" fmla="*/ 45455 h 4275461"/>
                <a:gd name="connsiteX89" fmla="*/ 524103 w 3619883"/>
                <a:gd name="connsiteY89" fmla="*/ 41625 h 4275461"/>
                <a:gd name="connsiteX90" fmla="*/ 624416 w 3619883"/>
                <a:gd name="connsiteY90" fmla="*/ 22696 h 4275461"/>
                <a:gd name="connsiteX91" fmla="*/ 657762 w 3619883"/>
                <a:gd name="connsiteY91" fmla="*/ 18351 h 4275461"/>
                <a:gd name="connsiteX92" fmla="*/ 690557 w 3619883"/>
                <a:gd name="connsiteY92" fmla="*/ 25792 h 4275461"/>
                <a:gd name="connsiteX93" fmla="*/ 745123 w 3619883"/>
                <a:gd name="connsiteY93" fmla="*/ 40157 h 4275461"/>
                <a:gd name="connsiteX94" fmla="*/ 789493 w 3619883"/>
                <a:gd name="connsiteY94" fmla="*/ 36327 h 4275461"/>
                <a:gd name="connsiteX95" fmla="*/ 854255 w 3619883"/>
                <a:gd name="connsiteY95" fmla="*/ 68887 h 4275461"/>
                <a:gd name="connsiteX96" fmla="*/ 897520 w 3619883"/>
                <a:gd name="connsiteY96" fmla="*/ 88629 h 4275461"/>
                <a:gd name="connsiteX97" fmla="*/ 940510 w 3619883"/>
                <a:gd name="connsiteY97" fmla="*/ 114265 h 4275461"/>
                <a:gd name="connsiteX98" fmla="*/ 1082712 w 3619883"/>
                <a:gd name="connsiteY98" fmla="*/ 144543 h 4275461"/>
                <a:gd name="connsiteX99" fmla="*/ 1205348 w 3619883"/>
                <a:gd name="connsiteY99" fmla="*/ 120753 h 4275461"/>
                <a:gd name="connsiteX100" fmla="*/ 1271764 w 3619883"/>
                <a:gd name="connsiteY100" fmla="*/ 117956 h 4275461"/>
                <a:gd name="connsiteX101" fmla="*/ 1315583 w 3619883"/>
                <a:gd name="connsiteY101" fmla="*/ 125912 h 4275461"/>
                <a:gd name="connsiteX102" fmla="*/ 1359125 w 3619883"/>
                <a:gd name="connsiteY102" fmla="*/ 139761 h 4275461"/>
                <a:gd name="connsiteX103" fmla="*/ 1391919 w 3619883"/>
                <a:gd name="connsiteY103" fmla="*/ 147202 h 4275461"/>
                <a:gd name="connsiteX104" fmla="*/ 1436563 w 3619883"/>
                <a:gd name="connsiteY104" fmla="*/ 137480 h 4275461"/>
                <a:gd name="connsiteX105" fmla="*/ 1471566 w 3619883"/>
                <a:gd name="connsiteY105" fmla="*/ 97777 h 4275461"/>
                <a:gd name="connsiteX106" fmla="*/ 1505739 w 3619883"/>
                <a:gd name="connsiteY106" fmla="*/ 75753 h 4275461"/>
                <a:gd name="connsiteX107" fmla="*/ 1590891 w 3619883"/>
                <a:gd name="connsiteY107" fmla="*/ 144702 h 4275461"/>
                <a:gd name="connsiteX108" fmla="*/ 1625616 w 3619883"/>
                <a:gd name="connsiteY108" fmla="*/ 110893 h 4275461"/>
                <a:gd name="connsiteX109" fmla="*/ 1658964 w 3619883"/>
                <a:gd name="connsiteY109" fmla="*/ 106547 h 4275461"/>
                <a:gd name="connsiteX110" fmla="*/ 1746598 w 3619883"/>
                <a:gd name="connsiteY110" fmla="*/ 122460 h 4275461"/>
                <a:gd name="connsiteX111" fmla="*/ 1811913 w 3619883"/>
                <a:gd name="connsiteY111" fmla="*/ 143234 h 4275461"/>
                <a:gd name="connsiteX112" fmla="*/ 1856557 w 3619883"/>
                <a:gd name="connsiteY112" fmla="*/ 133511 h 4275461"/>
                <a:gd name="connsiteX113" fmla="*/ 2066003 w 3619883"/>
                <a:gd name="connsiteY113" fmla="*/ 143313 h 4275461"/>
                <a:gd name="connsiteX114" fmla="*/ 2177615 w 3619883"/>
                <a:gd name="connsiteY114" fmla="*/ 119007 h 4275461"/>
                <a:gd name="connsiteX115" fmla="*/ 2255883 w 3619883"/>
                <a:gd name="connsiteY115" fmla="*/ 99047 h 4275461"/>
                <a:gd name="connsiteX116" fmla="*/ 2344622 w 3619883"/>
                <a:gd name="connsiteY116" fmla="*/ 91388 h 4275461"/>
                <a:gd name="connsiteX117" fmla="*/ 2455682 w 3619883"/>
                <a:gd name="connsiteY117" fmla="*/ 78869 h 4275461"/>
                <a:gd name="connsiteX118" fmla="*/ 2632609 w 3619883"/>
                <a:gd name="connsiteY118" fmla="*/ 75338 h 4275461"/>
                <a:gd name="connsiteX119" fmla="*/ 2742291 w 3619883"/>
                <a:gd name="connsiteY119" fmla="*/ 92282 h 4275461"/>
                <a:gd name="connsiteX120" fmla="*/ 2851974 w 3619883"/>
                <a:gd name="connsiteY120" fmla="*/ 109227 h 4275461"/>
                <a:gd name="connsiteX121" fmla="*/ 2907643 w 3619883"/>
                <a:gd name="connsiteY121" fmla="*/ 100020 h 4275461"/>
                <a:gd name="connsiteX122" fmla="*/ 2944022 w 3619883"/>
                <a:gd name="connsiteY122" fmla="*/ 30853 h 4275461"/>
                <a:gd name="connsiteX123" fmla="*/ 3022289 w 3619883"/>
                <a:gd name="connsiteY123" fmla="*/ 10893 h 4275461"/>
                <a:gd name="connsiteX124" fmla="*/ 3054807 w 3619883"/>
                <a:gd name="connsiteY124" fmla="*/ 24226 h 4275461"/>
                <a:gd name="connsiteX125" fmla="*/ 3141892 w 3619883"/>
                <a:gd name="connsiteY125" fmla="*/ 51925 h 4275461"/>
                <a:gd name="connsiteX126" fmla="*/ 3185711 w 3619883"/>
                <a:gd name="connsiteY126" fmla="*/ 59881 h 4275461"/>
                <a:gd name="connsiteX127" fmla="*/ 3219056 w 3619883"/>
                <a:gd name="connsiteY127" fmla="*/ 55536 h 4275461"/>
                <a:gd name="connsiteX128" fmla="*/ 3263425 w 3619883"/>
                <a:gd name="connsiteY128" fmla="*/ 51706 h 4275461"/>
                <a:gd name="connsiteX129" fmla="*/ 3296219 w 3619883"/>
                <a:gd name="connsiteY129" fmla="*/ 59147 h 4275461"/>
                <a:gd name="connsiteX130" fmla="*/ 3319094 w 3619883"/>
                <a:gd name="connsiteY130" fmla="*/ 42500 h 4275461"/>
                <a:gd name="connsiteX131" fmla="*/ 3420511 w 3619883"/>
                <a:gd name="connsiteY131" fmla="*/ 0 h 4275461"/>
                <a:gd name="connsiteX132" fmla="*/ 3453305 w 3619883"/>
                <a:gd name="connsiteY132" fmla="*/ 7440 h 4275461"/>
                <a:gd name="connsiteX133" fmla="*/ 3496571 w 3619883"/>
                <a:gd name="connsiteY133" fmla="*/ 27182 h 4275461"/>
                <a:gd name="connsiteX134" fmla="*/ 3602117 w 3619883"/>
                <a:gd name="connsiteY134" fmla="*/ 132521 h 4275461"/>
                <a:gd name="connsiteX135" fmla="*/ 3619883 w 3619883"/>
                <a:gd name="connsiteY135" fmla="*/ 140049 h 4275461"/>
                <a:gd name="connsiteX136" fmla="*/ 3619883 w 3619883"/>
                <a:gd name="connsiteY13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3014011 w 3619883"/>
                <a:gd name="connsiteY6" fmla="*/ 4275461 h 4275461"/>
                <a:gd name="connsiteX7" fmla="*/ 2761042 w 3619883"/>
                <a:gd name="connsiteY7" fmla="*/ 4275461 h 4275461"/>
                <a:gd name="connsiteX8" fmla="*/ 2761042 w 3619883"/>
                <a:gd name="connsiteY8" fmla="*/ 4128157 h 4275461"/>
                <a:gd name="connsiteX9" fmla="*/ 2826768 w 3619883"/>
                <a:gd name="connsiteY9" fmla="*/ 4128157 h 4275461"/>
                <a:gd name="connsiteX10" fmla="*/ 2826768 w 3619883"/>
                <a:gd name="connsiteY10" fmla="*/ 3951392 h 4275461"/>
                <a:gd name="connsiteX11" fmla="*/ 2648983 w 3619883"/>
                <a:gd name="connsiteY11" fmla="*/ 3951392 h 4275461"/>
                <a:gd name="connsiteX12" fmla="*/ 2648983 w 3619883"/>
                <a:gd name="connsiteY12" fmla="*/ 4128157 h 4275461"/>
                <a:gd name="connsiteX13" fmla="*/ 2690646 w 3619883"/>
                <a:gd name="connsiteY13" fmla="*/ 4128157 h 4275461"/>
                <a:gd name="connsiteX14" fmla="*/ 2690646 w 3619883"/>
                <a:gd name="connsiteY14" fmla="*/ 4275461 h 4275461"/>
                <a:gd name="connsiteX15" fmla="*/ 2511710 w 3619883"/>
                <a:gd name="connsiteY15" fmla="*/ 4275461 h 4275461"/>
                <a:gd name="connsiteX16" fmla="*/ 2454288 w 3619883"/>
                <a:gd name="connsiteY16" fmla="*/ 4128157 h 4275461"/>
                <a:gd name="connsiteX17" fmla="*/ 2515810 w 3619883"/>
                <a:gd name="connsiteY17" fmla="*/ 4128157 h 4275461"/>
                <a:gd name="connsiteX18" fmla="*/ 2515810 w 3619883"/>
                <a:gd name="connsiteY18" fmla="*/ 3951392 h 4275461"/>
                <a:gd name="connsiteX19" fmla="*/ 2338025 w 3619883"/>
                <a:gd name="connsiteY19" fmla="*/ 3951392 h 4275461"/>
                <a:gd name="connsiteX20" fmla="*/ 2338025 w 3619883"/>
                <a:gd name="connsiteY20" fmla="*/ 4128157 h 4275461"/>
                <a:gd name="connsiteX21" fmla="*/ 2395120 w 3619883"/>
                <a:gd name="connsiteY21" fmla="*/ 4128157 h 4275461"/>
                <a:gd name="connsiteX22" fmla="*/ 2337697 w 3619883"/>
                <a:gd name="connsiteY22" fmla="*/ 4275461 h 4275461"/>
                <a:gd name="connsiteX23" fmla="*/ 2150155 w 3619883"/>
                <a:gd name="connsiteY23" fmla="*/ 4275461 h 4275461"/>
                <a:gd name="connsiteX24" fmla="*/ 2150155 w 3619883"/>
                <a:gd name="connsiteY24" fmla="*/ 4128157 h 4275461"/>
                <a:gd name="connsiteX25" fmla="*/ 2204852 w 3619883"/>
                <a:gd name="connsiteY25" fmla="*/ 4128157 h 4275461"/>
                <a:gd name="connsiteX26" fmla="*/ 2204852 w 3619883"/>
                <a:gd name="connsiteY26" fmla="*/ 3951392 h 4275461"/>
                <a:gd name="connsiteX27" fmla="*/ 2027068 w 3619883"/>
                <a:gd name="connsiteY27" fmla="*/ 3951392 h 4275461"/>
                <a:gd name="connsiteX28" fmla="*/ 2027068 w 3619883"/>
                <a:gd name="connsiteY28" fmla="*/ 4128157 h 4275461"/>
                <a:gd name="connsiteX29" fmla="*/ 2079759 w 3619883"/>
                <a:gd name="connsiteY29" fmla="*/ 4128157 h 4275461"/>
                <a:gd name="connsiteX30" fmla="*/ 2079759 w 3619883"/>
                <a:gd name="connsiteY30" fmla="*/ 4275461 h 4275461"/>
                <a:gd name="connsiteX31" fmla="*/ 1824703 w 3619883"/>
                <a:gd name="connsiteY31" fmla="*/ 4275461 h 4275461"/>
                <a:gd name="connsiteX32" fmla="*/ 1834468 w 3619883"/>
                <a:gd name="connsiteY32" fmla="*/ 4128157 h 4275461"/>
                <a:gd name="connsiteX33" fmla="*/ 1893894 w 3619883"/>
                <a:gd name="connsiteY33" fmla="*/ 4128157 h 4275461"/>
                <a:gd name="connsiteX34" fmla="*/ 1893894 w 3619883"/>
                <a:gd name="connsiteY34" fmla="*/ 3951392 h 4275461"/>
                <a:gd name="connsiteX35" fmla="*/ 1716110 w 3619883"/>
                <a:gd name="connsiteY35" fmla="*/ 3951392 h 4275461"/>
                <a:gd name="connsiteX36" fmla="*/ 1716110 w 3619883"/>
                <a:gd name="connsiteY36" fmla="*/ 4006431 h 4275461"/>
                <a:gd name="connsiteX37" fmla="*/ 1703447 w 3619883"/>
                <a:gd name="connsiteY37" fmla="*/ 4007960 h 4275461"/>
                <a:gd name="connsiteX38" fmla="*/ 1716110 w 3619883"/>
                <a:gd name="connsiteY38" fmla="*/ 4044284 h 4275461"/>
                <a:gd name="connsiteX39" fmla="*/ 1716110 w 3619883"/>
                <a:gd name="connsiteY39" fmla="*/ 4128157 h 4275461"/>
                <a:gd name="connsiteX40" fmla="*/ 1745346 w 3619883"/>
                <a:gd name="connsiteY40" fmla="*/ 4128157 h 4275461"/>
                <a:gd name="connsiteX41" fmla="*/ 1796694 w 3619883"/>
                <a:gd name="connsiteY41" fmla="*/ 4275461 h 4275461"/>
                <a:gd name="connsiteX42" fmla="*/ 1558844 w 3619883"/>
                <a:gd name="connsiteY42" fmla="*/ 4275461 h 4275461"/>
                <a:gd name="connsiteX43" fmla="*/ 1517252 w 3619883"/>
                <a:gd name="connsiteY43" fmla="*/ 4128157 h 4275461"/>
                <a:gd name="connsiteX44" fmla="*/ 1582936 w 3619883"/>
                <a:gd name="connsiteY44" fmla="*/ 4128157 h 4275461"/>
                <a:gd name="connsiteX45" fmla="*/ 1582936 w 3619883"/>
                <a:gd name="connsiteY45" fmla="*/ 3951392 h 4275461"/>
                <a:gd name="connsiteX46" fmla="*/ 1405151 w 3619883"/>
                <a:gd name="connsiteY46" fmla="*/ 3951392 h 4275461"/>
                <a:gd name="connsiteX47" fmla="*/ 1405151 w 3619883"/>
                <a:gd name="connsiteY47" fmla="*/ 4128157 h 4275461"/>
                <a:gd name="connsiteX48" fmla="*/ 1468988 w 3619883"/>
                <a:gd name="connsiteY48" fmla="*/ 4128157 h 4275461"/>
                <a:gd name="connsiteX49" fmla="*/ 1427396 w 3619883"/>
                <a:gd name="connsiteY49" fmla="*/ 4275461 h 4275461"/>
                <a:gd name="connsiteX50" fmla="*/ 1210751 w 3619883"/>
                <a:gd name="connsiteY50" fmla="*/ 4275461 h 4275461"/>
                <a:gd name="connsiteX51" fmla="*/ 1210751 w 3619883"/>
                <a:gd name="connsiteY51" fmla="*/ 4128157 h 4275461"/>
                <a:gd name="connsiteX52" fmla="*/ 1271978 w 3619883"/>
                <a:gd name="connsiteY52" fmla="*/ 4128157 h 4275461"/>
                <a:gd name="connsiteX53" fmla="*/ 1271978 w 3619883"/>
                <a:gd name="connsiteY53" fmla="*/ 3951392 h 4275461"/>
                <a:gd name="connsiteX54" fmla="*/ 1094193 w 3619883"/>
                <a:gd name="connsiteY54" fmla="*/ 3951392 h 4275461"/>
                <a:gd name="connsiteX55" fmla="*/ 1094193 w 3619883"/>
                <a:gd name="connsiteY55" fmla="*/ 4128157 h 4275461"/>
                <a:gd name="connsiteX56" fmla="*/ 1140354 w 3619883"/>
                <a:gd name="connsiteY56" fmla="*/ 4128157 h 4275461"/>
                <a:gd name="connsiteX57" fmla="*/ 1140354 w 3619883"/>
                <a:gd name="connsiteY57" fmla="*/ 4275461 h 4275461"/>
                <a:gd name="connsiteX58" fmla="*/ 953807 w 3619883"/>
                <a:gd name="connsiteY58" fmla="*/ 4275461 h 4275461"/>
                <a:gd name="connsiteX59" fmla="*/ 912215 w 3619883"/>
                <a:gd name="connsiteY59" fmla="*/ 4128157 h 4275461"/>
                <a:gd name="connsiteX60" fmla="*/ 961020 w 3619883"/>
                <a:gd name="connsiteY60" fmla="*/ 4128157 h 4275461"/>
                <a:gd name="connsiteX61" fmla="*/ 961020 w 3619883"/>
                <a:gd name="connsiteY61" fmla="*/ 3951392 h 4275461"/>
                <a:gd name="connsiteX62" fmla="*/ 783235 w 3619883"/>
                <a:gd name="connsiteY62" fmla="*/ 3951392 h 4275461"/>
                <a:gd name="connsiteX63" fmla="*/ 783235 w 3619883"/>
                <a:gd name="connsiteY63" fmla="*/ 4128157 h 4275461"/>
                <a:gd name="connsiteX64" fmla="*/ 871024 w 3619883"/>
                <a:gd name="connsiteY64" fmla="*/ 4128157 h 4275461"/>
                <a:gd name="connsiteX65" fmla="*/ 829432 w 3619883"/>
                <a:gd name="connsiteY65" fmla="*/ 4275461 h 4275461"/>
                <a:gd name="connsiteX66" fmla="*/ 611484 w 3619883"/>
                <a:gd name="connsiteY66" fmla="*/ 4275461 h 4275461"/>
                <a:gd name="connsiteX67" fmla="*/ 621247 w 3619883"/>
                <a:gd name="connsiteY67" fmla="*/ 4128157 h 4275461"/>
                <a:gd name="connsiteX68" fmla="*/ 650062 w 3619883"/>
                <a:gd name="connsiteY68" fmla="*/ 4128157 h 4275461"/>
                <a:gd name="connsiteX69" fmla="*/ 650062 w 3619883"/>
                <a:gd name="connsiteY69" fmla="*/ 3951392 h 4275461"/>
                <a:gd name="connsiteX70" fmla="*/ 472277 w 3619883"/>
                <a:gd name="connsiteY70" fmla="*/ 3951392 h 4275461"/>
                <a:gd name="connsiteX71" fmla="*/ 472277 w 3619883"/>
                <a:gd name="connsiteY71" fmla="*/ 4128157 h 4275461"/>
                <a:gd name="connsiteX72" fmla="*/ 522650 w 3619883"/>
                <a:gd name="connsiteY72" fmla="*/ 4128157 h 4275461"/>
                <a:gd name="connsiteX73" fmla="*/ 573998 w 3619883"/>
                <a:gd name="connsiteY73" fmla="*/ 4275461 h 4275461"/>
                <a:gd name="connsiteX74" fmla="*/ 336164 w 3619883"/>
                <a:gd name="connsiteY74" fmla="*/ 4275461 h 4275461"/>
                <a:gd name="connsiteX75" fmla="*/ 294572 w 3619883"/>
                <a:gd name="connsiteY75" fmla="*/ 4128157 h 4275461"/>
                <a:gd name="connsiteX76" fmla="*/ 339106 w 3619883"/>
                <a:gd name="connsiteY76" fmla="*/ 4128157 h 4275461"/>
                <a:gd name="connsiteX77" fmla="*/ 339106 w 3619883"/>
                <a:gd name="connsiteY77" fmla="*/ 3951392 h 4275461"/>
                <a:gd name="connsiteX78" fmla="*/ 161321 w 3619883"/>
                <a:gd name="connsiteY78" fmla="*/ 3951392 h 4275461"/>
                <a:gd name="connsiteX79" fmla="*/ 161321 w 3619883"/>
                <a:gd name="connsiteY79" fmla="*/ 4128157 h 4275461"/>
                <a:gd name="connsiteX80" fmla="*/ 230914 w 3619883"/>
                <a:gd name="connsiteY80" fmla="*/ 4128157 h 4275461"/>
                <a:gd name="connsiteX81" fmla="*/ 189322 w 3619883"/>
                <a:gd name="connsiteY81" fmla="*/ 4275461 h 4275461"/>
                <a:gd name="connsiteX82" fmla="*/ 0 w 3619883"/>
                <a:gd name="connsiteY82" fmla="*/ 4275461 h 4275461"/>
                <a:gd name="connsiteX83" fmla="*/ 0 w 3619883"/>
                <a:gd name="connsiteY83" fmla="*/ 42229 h 4275461"/>
                <a:gd name="connsiteX84" fmla="*/ 42464 w 3619883"/>
                <a:gd name="connsiteY84" fmla="*/ 40518 h 4275461"/>
                <a:gd name="connsiteX85" fmla="*/ 137733 w 3619883"/>
                <a:gd name="connsiteY85" fmla="*/ 35355 h 4275461"/>
                <a:gd name="connsiteX86" fmla="*/ 270565 w 3619883"/>
                <a:gd name="connsiteY86" fmla="*/ 29759 h 4275461"/>
                <a:gd name="connsiteX87" fmla="*/ 479734 w 3619883"/>
                <a:gd name="connsiteY87" fmla="*/ 45455 h 4275461"/>
                <a:gd name="connsiteX88" fmla="*/ 524103 w 3619883"/>
                <a:gd name="connsiteY88" fmla="*/ 41625 h 4275461"/>
                <a:gd name="connsiteX89" fmla="*/ 624416 w 3619883"/>
                <a:gd name="connsiteY89" fmla="*/ 22696 h 4275461"/>
                <a:gd name="connsiteX90" fmla="*/ 657762 w 3619883"/>
                <a:gd name="connsiteY90" fmla="*/ 18351 h 4275461"/>
                <a:gd name="connsiteX91" fmla="*/ 690557 w 3619883"/>
                <a:gd name="connsiteY91" fmla="*/ 25792 h 4275461"/>
                <a:gd name="connsiteX92" fmla="*/ 745123 w 3619883"/>
                <a:gd name="connsiteY92" fmla="*/ 40157 h 4275461"/>
                <a:gd name="connsiteX93" fmla="*/ 789493 w 3619883"/>
                <a:gd name="connsiteY93" fmla="*/ 36327 h 4275461"/>
                <a:gd name="connsiteX94" fmla="*/ 854255 w 3619883"/>
                <a:gd name="connsiteY94" fmla="*/ 68887 h 4275461"/>
                <a:gd name="connsiteX95" fmla="*/ 897520 w 3619883"/>
                <a:gd name="connsiteY95" fmla="*/ 88629 h 4275461"/>
                <a:gd name="connsiteX96" fmla="*/ 940510 w 3619883"/>
                <a:gd name="connsiteY96" fmla="*/ 114265 h 4275461"/>
                <a:gd name="connsiteX97" fmla="*/ 1082712 w 3619883"/>
                <a:gd name="connsiteY97" fmla="*/ 144543 h 4275461"/>
                <a:gd name="connsiteX98" fmla="*/ 1205348 w 3619883"/>
                <a:gd name="connsiteY98" fmla="*/ 120753 h 4275461"/>
                <a:gd name="connsiteX99" fmla="*/ 1271764 w 3619883"/>
                <a:gd name="connsiteY99" fmla="*/ 117956 h 4275461"/>
                <a:gd name="connsiteX100" fmla="*/ 1315583 w 3619883"/>
                <a:gd name="connsiteY100" fmla="*/ 125912 h 4275461"/>
                <a:gd name="connsiteX101" fmla="*/ 1359125 w 3619883"/>
                <a:gd name="connsiteY101" fmla="*/ 139761 h 4275461"/>
                <a:gd name="connsiteX102" fmla="*/ 1391919 w 3619883"/>
                <a:gd name="connsiteY102" fmla="*/ 147202 h 4275461"/>
                <a:gd name="connsiteX103" fmla="*/ 1436563 w 3619883"/>
                <a:gd name="connsiteY103" fmla="*/ 137480 h 4275461"/>
                <a:gd name="connsiteX104" fmla="*/ 1471566 w 3619883"/>
                <a:gd name="connsiteY104" fmla="*/ 97777 h 4275461"/>
                <a:gd name="connsiteX105" fmla="*/ 1505739 w 3619883"/>
                <a:gd name="connsiteY105" fmla="*/ 75753 h 4275461"/>
                <a:gd name="connsiteX106" fmla="*/ 1590891 w 3619883"/>
                <a:gd name="connsiteY106" fmla="*/ 144702 h 4275461"/>
                <a:gd name="connsiteX107" fmla="*/ 1625616 w 3619883"/>
                <a:gd name="connsiteY107" fmla="*/ 110893 h 4275461"/>
                <a:gd name="connsiteX108" fmla="*/ 1658964 w 3619883"/>
                <a:gd name="connsiteY108" fmla="*/ 106547 h 4275461"/>
                <a:gd name="connsiteX109" fmla="*/ 1746598 w 3619883"/>
                <a:gd name="connsiteY109" fmla="*/ 122460 h 4275461"/>
                <a:gd name="connsiteX110" fmla="*/ 1811913 w 3619883"/>
                <a:gd name="connsiteY110" fmla="*/ 143234 h 4275461"/>
                <a:gd name="connsiteX111" fmla="*/ 1856557 w 3619883"/>
                <a:gd name="connsiteY111" fmla="*/ 133511 h 4275461"/>
                <a:gd name="connsiteX112" fmla="*/ 2066003 w 3619883"/>
                <a:gd name="connsiteY112" fmla="*/ 143313 h 4275461"/>
                <a:gd name="connsiteX113" fmla="*/ 2177615 w 3619883"/>
                <a:gd name="connsiteY113" fmla="*/ 119007 h 4275461"/>
                <a:gd name="connsiteX114" fmla="*/ 2255883 w 3619883"/>
                <a:gd name="connsiteY114" fmla="*/ 99047 h 4275461"/>
                <a:gd name="connsiteX115" fmla="*/ 2344622 w 3619883"/>
                <a:gd name="connsiteY115" fmla="*/ 91388 h 4275461"/>
                <a:gd name="connsiteX116" fmla="*/ 2455682 w 3619883"/>
                <a:gd name="connsiteY116" fmla="*/ 78869 h 4275461"/>
                <a:gd name="connsiteX117" fmla="*/ 2632609 w 3619883"/>
                <a:gd name="connsiteY117" fmla="*/ 75338 h 4275461"/>
                <a:gd name="connsiteX118" fmla="*/ 2742291 w 3619883"/>
                <a:gd name="connsiteY118" fmla="*/ 92282 h 4275461"/>
                <a:gd name="connsiteX119" fmla="*/ 2851974 w 3619883"/>
                <a:gd name="connsiteY119" fmla="*/ 109227 h 4275461"/>
                <a:gd name="connsiteX120" fmla="*/ 2907643 w 3619883"/>
                <a:gd name="connsiteY120" fmla="*/ 100020 h 4275461"/>
                <a:gd name="connsiteX121" fmla="*/ 2944022 w 3619883"/>
                <a:gd name="connsiteY121" fmla="*/ 30853 h 4275461"/>
                <a:gd name="connsiteX122" fmla="*/ 3022289 w 3619883"/>
                <a:gd name="connsiteY122" fmla="*/ 10893 h 4275461"/>
                <a:gd name="connsiteX123" fmla="*/ 3054807 w 3619883"/>
                <a:gd name="connsiteY123" fmla="*/ 24226 h 4275461"/>
                <a:gd name="connsiteX124" fmla="*/ 3141892 w 3619883"/>
                <a:gd name="connsiteY124" fmla="*/ 51925 h 4275461"/>
                <a:gd name="connsiteX125" fmla="*/ 3185711 w 3619883"/>
                <a:gd name="connsiteY125" fmla="*/ 59881 h 4275461"/>
                <a:gd name="connsiteX126" fmla="*/ 3219056 w 3619883"/>
                <a:gd name="connsiteY126" fmla="*/ 55536 h 4275461"/>
                <a:gd name="connsiteX127" fmla="*/ 3263425 w 3619883"/>
                <a:gd name="connsiteY127" fmla="*/ 51706 h 4275461"/>
                <a:gd name="connsiteX128" fmla="*/ 3296219 w 3619883"/>
                <a:gd name="connsiteY128" fmla="*/ 59147 h 4275461"/>
                <a:gd name="connsiteX129" fmla="*/ 3319094 w 3619883"/>
                <a:gd name="connsiteY129" fmla="*/ 42500 h 4275461"/>
                <a:gd name="connsiteX130" fmla="*/ 3420511 w 3619883"/>
                <a:gd name="connsiteY130" fmla="*/ 0 h 4275461"/>
                <a:gd name="connsiteX131" fmla="*/ 3453305 w 3619883"/>
                <a:gd name="connsiteY131" fmla="*/ 7440 h 4275461"/>
                <a:gd name="connsiteX132" fmla="*/ 3496571 w 3619883"/>
                <a:gd name="connsiteY132" fmla="*/ 27182 h 4275461"/>
                <a:gd name="connsiteX133" fmla="*/ 3602117 w 3619883"/>
                <a:gd name="connsiteY133" fmla="*/ 132521 h 4275461"/>
                <a:gd name="connsiteX134" fmla="*/ 3619883 w 3619883"/>
                <a:gd name="connsiteY134" fmla="*/ 140049 h 4275461"/>
                <a:gd name="connsiteX135" fmla="*/ 3619883 w 3619883"/>
                <a:gd name="connsiteY13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137725 w 3619883"/>
                <a:gd name="connsiteY4" fmla="*/ 3951392 h 4275461"/>
                <a:gd name="connsiteX5" fmla="*/ 3014011 w 3619883"/>
                <a:gd name="connsiteY5" fmla="*/ 4275461 h 4275461"/>
                <a:gd name="connsiteX6" fmla="*/ 2761042 w 3619883"/>
                <a:gd name="connsiteY6" fmla="*/ 4275461 h 4275461"/>
                <a:gd name="connsiteX7" fmla="*/ 2761042 w 3619883"/>
                <a:gd name="connsiteY7" fmla="*/ 4128157 h 4275461"/>
                <a:gd name="connsiteX8" fmla="*/ 2826768 w 3619883"/>
                <a:gd name="connsiteY8" fmla="*/ 4128157 h 4275461"/>
                <a:gd name="connsiteX9" fmla="*/ 2826768 w 3619883"/>
                <a:gd name="connsiteY9" fmla="*/ 3951392 h 4275461"/>
                <a:gd name="connsiteX10" fmla="*/ 2648983 w 3619883"/>
                <a:gd name="connsiteY10" fmla="*/ 3951392 h 4275461"/>
                <a:gd name="connsiteX11" fmla="*/ 2648983 w 3619883"/>
                <a:gd name="connsiteY11" fmla="*/ 4128157 h 4275461"/>
                <a:gd name="connsiteX12" fmla="*/ 2690646 w 3619883"/>
                <a:gd name="connsiteY12" fmla="*/ 4128157 h 4275461"/>
                <a:gd name="connsiteX13" fmla="*/ 2690646 w 3619883"/>
                <a:gd name="connsiteY13" fmla="*/ 4275461 h 4275461"/>
                <a:gd name="connsiteX14" fmla="*/ 2511710 w 3619883"/>
                <a:gd name="connsiteY14" fmla="*/ 4275461 h 4275461"/>
                <a:gd name="connsiteX15" fmla="*/ 2454288 w 3619883"/>
                <a:gd name="connsiteY15" fmla="*/ 4128157 h 4275461"/>
                <a:gd name="connsiteX16" fmla="*/ 2515810 w 3619883"/>
                <a:gd name="connsiteY16" fmla="*/ 4128157 h 4275461"/>
                <a:gd name="connsiteX17" fmla="*/ 2515810 w 3619883"/>
                <a:gd name="connsiteY17" fmla="*/ 3951392 h 4275461"/>
                <a:gd name="connsiteX18" fmla="*/ 2338025 w 3619883"/>
                <a:gd name="connsiteY18" fmla="*/ 3951392 h 4275461"/>
                <a:gd name="connsiteX19" fmla="*/ 2338025 w 3619883"/>
                <a:gd name="connsiteY19" fmla="*/ 4128157 h 4275461"/>
                <a:gd name="connsiteX20" fmla="*/ 2395120 w 3619883"/>
                <a:gd name="connsiteY20" fmla="*/ 4128157 h 4275461"/>
                <a:gd name="connsiteX21" fmla="*/ 2337697 w 3619883"/>
                <a:gd name="connsiteY21" fmla="*/ 4275461 h 4275461"/>
                <a:gd name="connsiteX22" fmla="*/ 2150155 w 3619883"/>
                <a:gd name="connsiteY22" fmla="*/ 4275461 h 4275461"/>
                <a:gd name="connsiteX23" fmla="*/ 2150155 w 3619883"/>
                <a:gd name="connsiteY23" fmla="*/ 4128157 h 4275461"/>
                <a:gd name="connsiteX24" fmla="*/ 2204852 w 3619883"/>
                <a:gd name="connsiteY24" fmla="*/ 4128157 h 4275461"/>
                <a:gd name="connsiteX25" fmla="*/ 2204852 w 3619883"/>
                <a:gd name="connsiteY25" fmla="*/ 3951392 h 4275461"/>
                <a:gd name="connsiteX26" fmla="*/ 2027068 w 3619883"/>
                <a:gd name="connsiteY26" fmla="*/ 3951392 h 4275461"/>
                <a:gd name="connsiteX27" fmla="*/ 2027068 w 3619883"/>
                <a:gd name="connsiteY27" fmla="*/ 4128157 h 4275461"/>
                <a:gd name="connsiteX28" fmla="*/ 2079759 w 3619883"/>
                <a:gd name="connsiteY28" fmla="*/ 4128157 h 4275461"/>
                <a:gd name="connsiteX29" fmla="*/ 2079759 w 3619883"/>
                <a:gd name="connsiteY29" fmla="*/ 4275461 h 4275461"/>
                <a:gd name="connsiteX30" fmla="*/ 1824703 w 3619883"/>
                <a:gd name="connsiteY30" fmla="*/ 4275461 h 4275461"/>
                <a:gd name="connsiteX31" fmla="*/ 1834468 w 3619883"/>
                <a:gd name="connsiteY31" fmla="*/ 4128157 h 4275461"/>
                <a:gd name="connsiteX32" fmla="*/ 1893894 w 3619883"/>
                <a:gd name="connsiteY32" fmla="*/ 4128157 h 4275461"/>
                <a:gd name="connsiteX33" fmla="*/ 1893894 w 3619883"/>
                <a:gd name="connsiteY33" fmla="*/ 3951392 h 4275461"/>
                <a:gd name="connsiteX34" fmla="*/ 1716110 w 3619883"/>
                <a:gd name="connsiteY34" fmla="*/ 3951392 h 4275461"/>
                <a:gd name="connsiteX35" fmla="*/ 1716110 w 3619883"/>
                <a:gd name="connsiteY35" fmla="*/ 4006431 h 4275461"/>
                <a:gd name="connsiteX36" fmla="*/ 1703447 w 3619883"/>
                <a:gd name="connsiteY36" fmla="*/ 4007960 h 4275461"/>
                <a:gd name="connsiteX37" fmla="*/ 1716110 w 3619883"/>
                <a:gd name="connsiteY37" fmla="*/ 4044284 h 4275461"/>
                <a:gd name="connsiteX38" fmla="*/ 1716110 w 3619883"/>
                <a:gd name="connsiteY38" fmla="*/ 4128157 h 4275461"/>
                <a:gd name="connsiteX39" fmla="*/ 1745346 w 3619883"/>
                <a:gd name="connsiteY39" fmla="*/ 4128157 h 4275461"/>
                <a:gd name="connsiteX40" fmla="*/ 1796694 w 3619883"/>
                <a:gd name="connsiteY40" fmla="*/ 4275461 h 4275461"/>
                <a:gd name="connsiteX41" fmla="*/ 1558844 w 3619883"/>
                <a:gd name="connsiteY41" fmla="*/ 4275461 h 4275461"/>
                <a:gd name="connsiteX42" fmla="*/ 1517252 w 3619883"/>
                <a:gd name="connsiteY42" fmla="*/ 4128157 h 4275461"/>
                <a:gd name="connsiteX43" fmla="*/ 1582936 w 3619883"/>
                <a:gd name="connsiteY43" fmla="*/ 4128157 h 4275461"/>
                <a:gd name="connsiteX44" fmla="*/ 1582936 w 3619883"/>
                <a:gd name="connsiteY44" fmla="*/ 3951392 h 4275461"/>
                <a:gd name="connsiteX45" fmla="*/ 1405151 w 3619883"/>
                <a:gd name="connsiteY45" fmla="*/ 3951392 h 4275461"/>
                <a:gd name="connsiteX46" fmla="*/ 1405151 w 3619883"/>
                <a:gd name="connsiteY46" fmla="*/ 4128157 h 4275461"/>
                <a:gd name="connsiteX47" fmla="*/ 1468988 w 3619883"/>
                <a:gd name="connsiteY47" fmla="*/ 4128157 h 4275461"/>
                <a:gd name="connsiteX48" fmla="*/ 1427396 w 3619883"/>
                <a:gd name="connsiteY48" fmla="*/ 4275461 h 4275461"/>
                <a:gd name="connsiteX49" fmla="*/ 1210751 w 3619883"/>
                <a:gd name="connsiteY49" fmla="*/ 4275461 h 4275461"/>
                <a:gd name="connsiteX50" fmla="*/ 1210751 w 3619883"/>
                <a:gd name="connsiteY50" fmla="*/ 4128157 h 4275461"/>
                <a:gd name="connsiteX51" fmla="*/ 1271978 w 3619883"/>
                <a:gd name="connsiteY51" fmla="*/ 4128157 h 4275461"/>
                <a:gd name="connsiteX52" fmla="*/ 1271978 w 3619883"/>
                <a:gd name="connsiteY52" fmla="*/ 3951392 h 4275461"/>
                <a:gd name="connsiteX53" fmla="*/ 1094193 w 3619883"/>
                <a:gd name="connsiteY53" fmla="*/ 3951392 h 4275461"/>
                <a:gd name="connsiteX54" fmla="*/ 1094193 w 3619883"/>
                <a:gd name="connsiteY54" fmla="*/ 4128157 h 4275461"/>
                <a:gd name="connsiteX55" fmla="*/ 1140354 w 3619883"/>
                <a:gd name="connsiteY55" fmla="*/ 4128157 h 4275461"/>
                <a:gd name="connsiteX56" fmla="*/ 1140354 w 3619883"/>
                <a:gd name="connsiteY56" fmla="*/ 4275461 h 4275461"/>
                <a:gd name="connsiteX57" fmla="*/ 953807 w 3619883"/>
                <a:gd name="connsiteY57" fmla="*/ 4275461 h 4275461"/>
                <a:gd name="connsiteX58" fmla="*/ 912215 w 3619883"/>
                <a:gd name="connsiteY58" fmla="*/ 4128157 h 4275461"/>
                <a:gd name="connsiteX59" fmla="*/ 961020 w 3619883"/>
                <a:gd name="connsiteY59" fmla="*/ 4128157 h 4275461"/>
                <a:gd name="connsiteX60" fmla="*/ 961020 w 3619883"/>
                <a:gd name="connsiteY60" fmla="*/ 3951392 h 4275461"/>
                <a:gd name="connsiteX61" fmla="*/ 783235 w 3619883"/>
                <a:gd name="connsiteY61" fmla="*/ 3951392 h 4275461"/>
                <a:gd name="connsiteX62" fmla="*/ 783235 w 3619883"/>
                <a:gd name="connsiteY62" fmla="*/ 4128157 h 4275461"/>
                <a:gd name="connsiteX63" fmla="*/ 871024 w 3619883"/>
                <a:gd name="connsiteY63" fmla="*/ 4128157 h 4275461"/>
                <a:gd name="connsiteX64" fmla="*/ 829432 w 3619883"/>
                <a:gd name="connsiteY64" fmla="*/ 4275461 h 4275461"/>
                <a:gd name="connsiteX65" fmla="*/ 611484 w 3619883"/>
                <a:gd name="connsiteY65" fmla="*/ 4275461 h 4275461"/>
                <a:gd name="connsiteX66" fmla="*/ 621247 w 3619883"/>
                <a:gd name="connsiteY66" fmla="*/ 4128157 h 4275461"/>
                <a:gd name="connsiteX67" fmla="*/ 650062 w 3619883"/>
                <a:gd name="connsiteY67" fmla="*/ 4128157 h 4275461"/>
                <a:gd name="connsiteX68" fmla="*/ 650062 w 3619883"/>
                <a:gd name="connsiteY68" fmla="*/ 3951392 h 4275461"/>
                <a:gd name="connsiteX69" fmla="*/ 472277 w 3619883"/>
                <a:gd name="connsiteY69" fmla="*/ 3951392 h 4275461"/>
                <a:gd name="connsiteX70" fmla="*/ 472277 w 3619883"/>
                <a:gd name="connsiteY70" fmla="*/ 4128157 h 4275461"/>
                <a:gd name="connsiteX71" fmla="*/ 522650 w 3619883"/>
                <a:gd name="connsiteY71" fmla="*/ 4128157 h 4275461"/>
                <a:gd name="connsiteX72" fmla="*/ 573998 w 3619883"/>
                <a:gd name="connsiteY72" fmla="*/ 4275461 h 4275461"/>
                <a:gd name="connsiteX73" fmla="*/ 336164 w 3619883"/>
                <a:gd name="connsiteY73" fmla="*/ 4275461 h 4275461"/>
                <a:gd name="connsiteX74" fmla="*/ 294572 w 3619883"/>
                <a:gd name="connsiteY74" fmla="*/ 4128157 h 4275461"/>
                <a:gd name="connsiteX75" fmla="*/ 339106 w 3619883"/>
                <a:gd name="connsiteY75" fmla="*/ 4128157 h 4275461"/>
                <a:gd name="connsiteX76" fmla="*/ 339106 w 3619883"/>
                <a:gd name="connsiteY76" fmla="*/ 3951392 h 4275461"/>
                <a:gd name="connsiteX77" fmla="*/ 161321 w 3619883"/>
                <a:gd name="connsiteY77" fmla="*/ 3951392 h 4275461"/>
                <a:gd name="connsiteX78" fmla="*/ 161321 w 3619883"/>
                <a:gd name="connsiteY78" fmla="*/ 4128157 h 4275461"/>
                <a:gd name="connsiteX79" fmla="*/ 230914 w 3619883"/>
                <a:gd name="connsiteY79" fmla="*/ 4128157 h 4275461"/>
                <a:gd name="connsiteX80" fmla="*/ 189322 w 3619883"/>
                <a:gd name="connsiteY80" fmla="*/ 4275461 h 4275461"/>
                <a:gd name="connsiteX81" fmla="*/ 0 w 3619883"/>
                <a:gd name="connsiteY81" fmla="*/ 4275461 h 4275461"/>
                <a:gd name="connsiteX82" fmla="*/ 0 w 3619883"/>
                <a:gd name="connsiteY82" fmla="*/ 42229 h 4275461"/>
                <a:gd name="connsiteX83" fmla="*/ 42464 w 3619883"/>
                <a:gd name="connsiteY83" fmla="*/ 40518 h 4275461"/>
                <a:gd name="connsiteX84" fmla="*/ 137733 w 3619883"/>
                <a:gd name="connsiteY84" fmla="*/ 35355 h 4275461"/>
                <a:gd name="connsiteX85" fmla="*/ 270565 w 3619883"/>
                <a:gd name="connsiteY85" fmla="*/ 29759 h 4275461"/>
                <a:gd name="connsiteX86" fmla="*/ 479734 w 3619883"/>
                <a:gd name="connsiteY86" fmla="*/ 45455 h 4275461"/>
                <a:gd name="connsiteX87" fmla="*/ 524103 w 3619883"/>
                <a:gd name="connsiteY87" fmla="*/ 41625 h 4275461"/>
                <a:gd name="connsiteX88" fmla="*/ 624416 w 3619883"/>
                <a:gd name="connsiteY88" fmla="*/ 22696 h 4275461"/>
                <a:gd name="connsiteX89" fmla="*/ 657762 w 3619883"/>
                <a:gd name="connsiteY89" fmla="*/ 18351 h 4275461"/>
                <a:gd name="connsiteX90" fmla="*/ 690557 w 3619883"/>
                <a:gd name="connsiteY90" fmla="*/ 25792 h 4275461"/>
                <a:gd name="connsiteX91" fmla="*/ 745123 w 3619883"/>
                <a:gd name="connsiteY91" fmla="*/ 40157 h 4275461"/>
                <a:gd name="connsiteX92" fmla="*/ 789493 w 3619883"/>
                <a:gd name="connsiteY92" fmla="*/ 36327 h 4275461"/>
                <a:gd name="connsiteX93" fmla="*/ 854255 w 3619883"/>
                <a:gd name="connsiteY93" fmla="*/ 68887 h 4275461"/>
                <a:gd name="connsiteX94" fmla="*/ 897520 w 3619883"/>
                <a:gd name="connsiteY94" fmla="*/ 88629 h 4275461"/>
                <a:gd name="connsiteX95" fmla="*/ 940510 w 3619883"/>
                <a:gd name="connsiteY95" fmla="*/ 114265 h 4275461"/>
                <a:gd name="connsiteX96" fmla="*/ 1082712 w 3619883"/>
                <a:gd name="connsiteY96" fmla="*/ 144543 h 4275461"/>
                <a:gd name="connsiteX97" fmla="*/ 1205348 w 3619883"/>
                <a:gd name="connsiteY97" fmla="*/ 120753 h 4275461"/>
                <a:gd name="connsiteX98" fmla="*/ 1271764 w 3619883"/>
                <a:gd name="connsiteY98" fmla="*/ 117956 h 4275461"/>
                <a:gd name="connsiteX99" fmla="*/ 1315583 w 3619883"/>
                <a:gd name="connsiteY99" fmla="*/ 125912 h 4275461"/>
                <a:gd name="connsiteX100" fmla="*/ 1359125 w 3619883"/>
                <a:gd name="connsiteY100" fmla="*/ 139761 h 4275461"/>
                <a:gd name="connsiteX101" fmla="*/ 1391919 w 3619883"/>
                <a:gd name="connsiteY101" fmla="*/ 147202 h 4275461"/>
                <a:gd name="connsiteX102" fmla="*/ 1436563 w 3619883"/>
                <a:gd name="connsiteY102" fmla="*/ 137480 h 4275461"/>
                <a:gd name="connsiteX103" fmla="*/ 1471566 w 3619883"/>
                <a:gd name="connsiteY103" fmla="*/ 97777 h 4275461"/>
                <a:gd name="connsiteX104" fmla="*/ 1505739 w 3619883"/>
                <a:gd name="connsiteY104" fmla="*/ 75753 h 4275461"/>
                <a:gd name="connsiteX105" fmla="*/ 1590891 w 3619883"/>
                <a:gd name="connsiteY105" fmla="*/ 144702 h 4275461"/>
                <a:gd name="connsiteX106" fmla="*/ 1625616 w 3619883"/>
                <a:gd name="connsiteY106" fmla="*/ 110893 h 4275461"/>
                <a:gd name="connsiteX107" fmla="*/ 1658964 w 3619883"/>
                <a:gd name="connsiteY107" fmla="*/ 106547 h 4275461"/>
                <a:gd name="connsiteX108" fmla="*/ 1746598 w 3619883"/>
                <a:gd name="connsiteY108" fmla="*/ 122460 h 4275461"/>
                <a:gd name="connsiteX109" fmla="*/ 1811913 w 3619883"/>
                <a:gd name="connsiteY109" fmla="*/ 143234 h 4275461"/>
                <a:gd name="connsiteX110" fmla="*/ 1856557 w 3619883"/>
                <a:gd name="connsiteY110" fmla="*/ 133511 h 4275461"/>
                <a:gd name="connsiteX111" fmla="*/ 2066003 w 3619883"/>
                <a:gd name="connsiteY111" fmla="*/ 143313 h 4275461"/>
                <a:gd name="connsiteX112" fmla="*/ 2177615 w 3619883"/>
                <a:gd name="connsiteY112" fmla="*/ 119007 h 4275461"/>
                <a:gd name="connsiteX113" fmla="*/ 2255883 w 3619883"/>
                <a:gd name="connsiteY113" fmla="*/ 99047 h 4275461"/>
                <a:gd name="connsiteX114" fmla="*/ 2344622 w 3619883"/>
                <a:gd name="connsiteY114" fmla="*/ 91388 h 4275461"/>
                <a:gd name="connsiteX115" fmla="*/ 2455682 w 3619883"/>
                <a:gd name="connsiteY115" fmla="*/ 78869 h 4275461"/>
                <a:gd name="connsiteX116" fmla="*/ 2632609 w 3619883"/>
                <a:gd name="connsiteY116" fmla="*/ 75338 h 4275461"/>
                <a:gd name="connsiteX117" fmla="*/ 2742291 w 3619883"/>
                <a:gd name="connsiteY117" fmla="*/ 92282 h 4275461"/>
                <a:gd name="connsiteX118" fmla="*/ 2851974 w 3619883"/>
                <a:gd name="connsiteY118" fmla="*/ 109227 h 4275461"/>
                <a:gd name="connsiteX119" fmla="*/ 2907643 w 3619883"/>
                <a:gd name="connsiteY119" fmla="*/ 100020 h 4275461"/>
                <a:gd name="connsiteX120" fmla="*/ 2944022 w 3619883"/>
                <a:gd name="connsiteY120" fmla="*/ 30853 h 4275461"/>
                <a:gd name="connsiteX121" fmla="*/ 3022289 w 3619883"/>
                <a:gd name="connsiteY121" fmla="*/ 10893 h 4275461"/>
                <a:gd name="connsiteX122" fmla="*/ 3054807 w 3619883"/>
                <a:gd name="connsiteY122" fmla="*/ 24226 h 4275461"/>
                <a:gd name="connsiteX123" fmla="*/ 3141892 w 3619883"/>
                <a:gd name="connsiteY123" fmla="*/ 51925 h 4275461"/>
                <a:gd name="connsiteX124" fmla="*/ 3185711 w 3619883"/>
                <a:gd name="connsiteY124" fmla="*/ 59881 h 4275461"/>
                <a:gd name="connsiteX125" fmla="*/ 3219056 w 3619883"/>
                <a:gd name="connsiteY125" fmla="*/ 55536 h 4275461"/>
                <a:gd name="connsiteX126" fmla="*/ 3263425 w 3619883"/>
                <a:gd name="connsiteY126" fmla="*/ 51706 h 4275461"/>
                <a:gd name="connsiteX127" fmla="*/ 3296219 w 3619883"/>
                <a:gd name="connsiteY127" fmla="*/ 59147 h 4275461"/>
                <a:gd name="connsiteX128" fmla="*/ 3319094 w 3619883"/>
                <a:gd name="connsiteY128" fmla="*/ 42500 h 4275461"/>
                <a:gd name="connsiteX129" fmla="*/ 3420511 w 3619883"/>
                <a:gd name="connsiteY129" fmla="*/ 0 h 4275461"/>
                <a:gd name="connsiteX130" fmla="*/ 3453305 w 3619883"/>
                <a:gd name="connsiteY130" fmla="*/ 7440 h 4275461"/>
                <a:gd name="connsiteX131" fmla="*/ 3496571 w 3619883"/>
                <a:gd name="connsiteY131" fmla="*/ 27182 h 4275461"/>
                <a:gd name="connsiteX132" fmla="*/ 3602117 w 3619883"/>
                <a:gd name="connsiteY132" fmla="*/ 132521 h 4275461"/>
                <a:gd name="connsiteX133" fmla="*/ 3619883 w 3619883"/>
                <a:gd name="connsiteY133" fmla="*/ 140049 h 4275461"/>
                <a:gd name="connsiteX134" fmla="*/ 3619883 w 3619883"/>
                <a:gd name="connsiteY13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761042 w 3619883"/>
                <a:gd name="connsiteY6" fmla="*/ 4128157 h 4275461"/>
                <a:gd name="connsiteX7" fmla="*/ 2826768 w 3619883"/>
                <a:gd name="connsiteY7" fmla="*/ 4128157 h 4275461"/>
                <a:gd name="connsiteX8" fmla="*/ 2826768 w 3619883"/>
                <a:gd name="connsiteY8" fmla="*/ 3951392 h 4275461"/>
                <a:gd name="connsiteX9" fmla="*/ 2648983 w 3619883"/>
                <a:gd name="connsiteY9" fmla="*/ 3951392 h 4275461"/>
                <a:gd name="connsiteX10" fmla="*/ 2648983 w 3619883"/>
                <a:gd name="connsiteY10" fmla="*/ 4128157 h 4275461"/>
                <a:gd name="connsiteX11" fmla="*/ 2690646 w 3619883"/>
                <a:gd name="connsiteY11" fmla="*/ 4128157 h 4275461"/>
                <a:gd name="connsiteX12" fmla="*/ 2690646 w 3619883"/>
                <a:gd name="connsiteY12" fmla="*/ 4275461 h 4275461"/>
                <a:gd name="connsiteX13" fmla="*/ 2511710 w 3619883"/>
                <a:gd name="connsiteY13" fmla="*/ 4275461 h 4275461"/>
                <a:gd name="connsiteX14" fmla="*/ 2454288 w 3619883"/>
                <a:gd name="connsiteY14" fmla="*/ 4128157 h 4275461"/>
                <a:gd name="connsiteX15" fmla="*/ 2515810 w 3619883"/>
                <a:gd name="connsiteY15" fmla="*/ 4128157 h 4275461"/>
                <a:gd name="connsiteX16" fmla="*/ 2515810 w 3619883"/>
                <a:gd name="connsiteY16" fmla="*/ 3951392 h 4275461"/>
                <a:gd name="connsiteX17" fmla="*/ 2338025 w 3619883"/>
                <a:gd name="connsiteY17" fmla="*/ 3951392 h 4275461"/>
                <a:gd name="connsiteX18" fmla="*/ 2338025 w 3619883"/>
                <a:gd name="connsiteY18" fmla="*/ 4128157 h 4275461"/>
                <a:gd name="connsiteX19" fmla="*/ 2395120 w 3619883"/>
                <a:gd name="connsiteY19" fmla="*/ 4128157 h 4275461"/>
                <a:gd name="connsiteX20" fmla="*/ 2337697 w 3619883"/>
                <a:gd name="connsiteY20" fmla="*/ 4275461 h 4275461"/>
                <a:gd name="connsiteX21" fmla="*/ 2150155 w 3619883"/>
                <a:gd name="connsiteY21" fmla="*/ 4275461 h 4275461"/>
                <a:gd name="connsiteX22" fmla="*/ 2150155 w 3619883"/>
                <a:gd name="connsiteY22" fmla="*/ 4128157 h 4275461"/>
                <a:gd name="connsiteX23" fmla="*/ 2204852 w 3619883"/>
                <a:gd name="connsiteY23" fmla="*/ 4128157 h 4275461"/>
                <a:gd name="connsiteX24" fmla="*/ 2204852 w 3619883"/>
                <a:gd name="connsiteY24" fmla="*/ 3951392 h 4275461"/>
                <a:gd name="connsiteX25" fmla="*/ 2027068 w 3619883"/>
                <a:gd name="connsiteY25" fmla="*/ 3951392 h 4275461"/>
                <a:gd name="connsiteX26" fmla="*/ 2027068 w 3619883"/>
                <a:gd name="connsiteY26" fmla="*/ 4128157 h 4275461"/>
                <a:gd name="connsiteX27" fmla="*/ 2079759 w 3619883"/>
                <a:gd name="connsiteY27" fmla="*/ 4128157 h 4275461"/>
                <a:gd name="connsiteX28" fmla="*/ 2079759 w 3619883"/>
                <a:gd name="connsiteY28" fmla="*/ 4275461 h 4275461"/>
                <a:gd name="connsiteX29" fmla="*/ 1824703 w 3619883"/>
                <a:gd name="connsiteY29" fmla="*/ 4275461 h 4275461"/>
                <a:gd name="connsiteX30" fmla="*/ 1834468 w 3619883"/>
                <a:gd name="connsiteY30" fmla="*/ 4128157 h 4275461"/>
                <a:gd name="connsiteX31" fmla="*/ 1893894 w 3619883"/>
                <a:gd name="connsiteY31" fmla="*/ 4128157 h 4275461"/>
                <a:gd name="connsiteX32" fmla="*/ 1893894 w 3619883"/>
                <a:gd name="connsiteY32" fmla="*/ 3951392 h 4275461"/>
                <a:gd name="connsiteX33" fmla="*/ 1716110 w 3619883"/>
                <a:gd name="connsiteY33" fmla="*/ 3951392 h 4275461"/>
                <a:gd name="connsiteX34" fmla="*/ 1716110 w 3619883"/>
                <a:gd name="connsiteY34" fmla="*/ 4006431 h 4275461"/>
                <a:gd name="connsiteX35" fmla="*/ 1703447 w 3619883"/>
                <a:gd name="connsiteY35" fmla="*/ 4007960 h 4275461"/>
                <a:gd name="connsiteX36" fmla="*/ 1716110 w 3619883"/>
                <a:gd name="connsiteY36" fmla="*/ 4044284 h 4275461"/>
                <a:gd name="connsiteX37" fmla="*/ 1716110 w 3619883"/>
                <a:gd name="connsiteY37" fmla="*/ 4128157 h 4275461"/>
                <a:gd name="connsiteX38" fmla="*/ 1745346 w 3619883"/>
                <a:gd name="connsiteY38" fmla="*/ 4128157 h 4275461"/>
                <a:gd name="connsiteX39" fmla="*/ 1796694 w 3619883"/>
                <a:gd name="connsiteY39" fmla="*/ 4275461 h 4275461"/>
                <a:gd name="connsiteX40" fmla="*/ 1558844 w 3619883"/>
                <a:gd name="connsiteY40" fmla="*/ 4275461 h 4275461"/>
                <a:gd name="connsiteX41" fmla="*/ 1517252 w 3619883"/>
                <a:gd name="connsiteY41" fmla="*/ 4128157 h 4275461"/>
                <a:gd name="connsiteX42" fmla="*/ 1582936 w 3619883"/>
                <a:gd name="connsiteY42" fmla="*/ 4128157 h 4275461"/>
                <a:gd name="connsiteX43" fmla="*/ 1582936 w 3619883"/>
                <a:gd name="connsiteY43" fmla="*/ 3951392 h 4275461"/>
                <a:gd name="connsiteX44" fmla="*/ 1405151 w 3619883"/>
                <a:gd name="connsiteY44" fmla="*/ 3951392 h 4275461"/>
                <a:gd name="connsiteX45" fmla="*/ 1405151 w 3619883"/>
                <a:gd name="connsiteY45" fmla="*/ 4128157 h 4275461"/>
                <a:gd name="connsiteX46" fmla="*/ 1468988 w 3619883"/>
                <a:gd name="connsiteY46" fmla="*/ 4128157 h 4275461"/>
                <a:gd name="connsiteX47" fmla="*/ 1427396 w 3619883"/>
                <a:gd name="connsiteY47" fmla="*/ 4275461 h 4275461"/>
                <a:gd name="connsiteX48" fmla="*/ 1210751 w 3619883"/>
                <a:gd name="connsiteY48" fmla="*/ 4275461 h 4275461"/>
                <a:gd name="connsiteX49" fmla="*/ 1210751 w 3619883"/>
                <a:gd name="connsiteY49" fmla="*/ 4128157 h 4275461"/>
                <a:gd name="connsiteX50" fmla="*/ 1271978 w 3619883"/>
                <a:gd name="connsiteY50" fmla="*/ 4128157 h 4275461"/>
                <a:gd name="connsiteX51" fmla="*/ 1271978 w 3619883"/>
                <a:gd name="connsiteY51" fmla="*/ 3951392 h 4275461"/>
                <a:gd name="connsiteX52" fmla="*/ 1094193 w 3619883"/>
                <a:gd name="connsiteY52" fmla="*/ 3951392 h 4275461"/>
                <a:gd name="connsiteX53" fmla="*/ 1094193 w 3619883"/>
                <a:gd name="connsiteY53" fmla="*/ 4128157 h 4275461"/>
                <a:gd name="connsiteX54" fmla="*/ 1140354 w 3619883"/>
                <a:gd name="connsiteY54" fmla="*/ 4128157 h 4275461"/>
                <a:gd name="connsiteX55" fmla="*/ 1140354 w 3619883"/>
                <a:gd name="connsiteY55" fmla="*/ 4275461 h 4275461"/>
                <a:gd name="connsiteX56" fmla="*/ 953807 w 3619883"/>
                <a:gd name="connsiteY56" fmla="*/ 4275461 h 4275461"/>
                <a:gd name="connsiteX57" fmla="*/ 912215 w 3619883"/>
                <a:gd name="connsiteY57" fmla="*/ 4128157 h 4275461"/>
                <a:gd name="connsiteX58" fmla="*/ 961020 w 3619883"/>
                <a:gd name="connsiteY58" fmla="*/ 4128157 h 4275461"/>
                <a:gd name="connsiteX59" fmla="*/ 961020 w 3619883"/>
                <a:gd name="connsiteY59" fmla="*/ 3951392 h 4275461"/>
                <a:gd name="connsiteX60" fmla="*/ 783235 w 3619883"/>
                <a:gd name="connsiteY60" fmla="*/ 3951392 h 4275461"/>
                <a:gd name="connsiteX61" fmla="*/ 783235 w 3619883"/>
                <a:gd name="connsiteY61" fmla="*/ 4128157 h 4275461"/>
                <a:gd name="connsiteX62" fmla="*/ 871024 w 3619883"/>
                <a:gd name="connsiteY62" fmla="*/ 4128157 h 4275461"/>
                <a:gd name="connsiteX63" fmla="*/ 829432 w 3619883"/>
                <a:gd name="connsiteY63" fmla="*/ 4275461 h 4275461"/>
                <a:gd name="connsiteX64" fmla="*/ 611484 w 3619883"/>
                <a:gd name="connsiteY64" fmla="*/ 4275461 h 4275461"/>
                <a:gd name="connsiteX65" fmla="*/ 621247 w 3619883"/>
                <a:gd name="connsiteY65" fmla="*/ 4128157 h 4275461"/>
                <a:gd name="connsiteX66" fmla="*/ 650062 w 3619883"/>
                <a:gd name="connsiteY66" fmla="*/ 4128157 h 4275461"/>
                <a:gd name="connsiteX67" fmla="*/ 650062 w 3619883"/>
                <a:gd name="connsiteY67" fmla="*/ 3951392 h 4275461"/>
                <a:gd name="connsiteX68" fmla="*/ 472277 w 3619883"/>
                <a:gd name="connsiteY68" fmla="*/ 3951392 h 4275461"/>
                <a:gd name="connsiteX69" fmla="*/ 472277 w 3619883"/>
                <a:gd name="connsiteY69" fmla="*/ 4128157 h 4275461"/>
                <a:gd name="connsiteX70" fmla="*/ 522650 w 3619883"/>
                <a:gd name="connsiteY70" fmla="*/ 4128157 h 4275461"/>
                <a:gd name="connsiteX71" fmla="*/ 573998 w 3619883"/>
                <a:gd name="connsiteY71" fmla="*/ 4275461 h 4275461"/>
                <a:gd name="connsiteX72" fmla="*/ 336164 w 3619883"/>
                <a:gd name="connsiteY72" fmla="*/ 4275461 h 4275461"/>
                <a:gd name="connsiteX73" fmla="*/ 294572 w 3619883"/>
                <a:gd name="connsiteY73" fmla="*/ 4128157 h 4275461"/>
                <a:gd name="connsiteX74" fmla="*/ 339106 w 3619883"/>
                <a:gd name="connsiteY74" fmla="*/ 4128157 h 4275461"/>
                <a:gd name="connsiteX75" fmla="*/ 339106 w 3619883"/>
                <a:gd name="connsiteY75" fmla="*/ 3951392 h 4275461"/>
                <a:gd name="connsiteX76" fmla="*/ 161321 w 3619883"/>
                <a:gd name="connsiteY76" fmla="*/ 3951392 h 4275461"/>
                <a:gd name="connsiteX77" fmla="*/ 161321 w 3619883"/>
                <a:gd name="connsiteY77" fmla="*/ 4128157 h 4275461"/>
                <a:gd name="connsiteX78" fmla="*/ 230914 w 3619883"/>
                <a:gd name="connsiteY78" fmla="*/ 4128157 h 4275461"/>
                <a:gd name="connsiteX79" fmla="*/ 189322 w 3619883"/>
                <a:gd name="connsiteY79" fmla="*/ 4275461 h 4275461"/>
                <a:gd name="connsiteX80" fmla="*/ 0 w 3619883"/>
                <a:gd name="connsiteY80" fmla="*/ 4275461 h 4275461"/>
                <a:gd name="connsiteX81" fmla="*/ 0 w 3619883"/>
                <a:gd name="connsiteY81" fmla="*/ 42229 h 4275461"/>
                <a:gd name="connsiteX82" fmla="*/ 42464 w 3619883"/>
                <a:gd name="connsiteY82" fmla="*/ 40518 h 4275461"/>
                <a:gd name="connsiteX83" fmla="*/ 137733 w 3619883"/>
                <a:gd name="connsiteY83" fmla="*/ 35355 h 4275461"/>
                <a:gd name="connsiteX84" fmla="*/ 270565 w 3619883"/>
                <a:gd name="connsiteY84" fmla="*/ 29759 h 4275461"/>
                <a:gd name="connsiteX85" fmla="*/ 479734 w 3619883"/>
                <a:gd name="connsiteY85" fmla="*/ 45455 h 4275461"/>
                <a:gd name="connsiteX86" fmla="*/ 524103 w 3619883"/>
                <a:gd name="connsiteY86" fmla="*/ 41625 h 4275461"/>
                <a:gd name="connsiteX87" fmla="*/ 624416 w 3619883"/>
                <a:gd name="connsiteY87" fmla="*/ 22696 h 4275461"/>
                <a:gd name="connsiteX88" fmla="*/ 657762 w 3619883"/>
                <a:gd name="connsiteY88" fmla="*/ 18351 h 4275461"/>
                <a:gd name="connsiteX89" fmla="*/ 690557 w 3619883"/>
                <a:gd name="connsiteY89" fmla="*/ 25792 h 4275461"/>
                <a:gd name="connsiteX90" fmla="*/ 745123 w 3619883"/>
                <a:gd name="connsiteY90" fmla="*/ 40157 h 4275461"/>
                <a:gd name="connsiteX91" fmla="*/ 789493 w 3619883"/>
                <a:gd name="connsiteY91" fmla="*/ 36327 h 4275461"/>
                <a:gd name="connsiteX92" fmla="*/ 854255 w 3619883"/>
                <a:gd name="connsiteY92" fmla="*/ 68887 h 4275461"/>
                <a:gd name="connsiteX93" fmla="*/ 897520 w 3619883"/>
                <a:gd name="connsiteY93" fmla="*/ 88629 h 4275461"/>
                <a:gd name="connsiteX94" fmla="*/ 940510 w 3619883"/>
                <a:gd name="connsiteY94" fmla="*/ 114265 h 4275461"/>
                <a:gd name="connsiteX95" fmla="*/ 1082712 w 3619883"/>
                <a:gd name="connsiteY95" fmla="*/ 144543 h 4275461"/>
                <a:gd name="connsiteX96" fmla="*/ 1205348 w 3619883"/>
                <a:gd name="connsiteY96" fmla="*/ 120753 h 4275461"/>
                <a:gd name="connsiteX97" fmla="*/ 1271764 w 3619883"/>
                <a:gd name="connsiteY97" fmla="*/ 117956 h 4275461"/>
                <a:gd name="connsiteX98" fmla="*/ 1315583 w 3619883"/>
                <a:gd name="connsiteY98" fmla="*/ 125912 h 4275461"/>
                <a:gd name="connsiteX99" fmla="*/ 1359125 w 3619883"/>
                <a:gd name="connsiteY99" fmla="*/ 139761 h 4275461"/>
                <a:gd name="connsiteX100" fmla="*/ 1391919 w 3619883"/>
                <a:gd name="connsiteY100" fmla="*/ 147202 h 4275461"/>
                <a:gd name="connsiteX101" fmla="*/ 1436563 w 3619883"/>
                <a:gd name="connsiteY101" fmla="*/ 137480 h 4275461"/>
                <a:gd name="connsiteX102" fmla="*/ 1471566 w 3619883"/>
                <a:gd name="connsiteY102" fmla="*/ 97777 h 4275461"/>
                <a:gd name="connsiteX103" fmla="*/ 1505739 w 3619883"/>
                <a:gd name="connsiteY103" fmla="*/ 75753 h 4275461"/>
                <a:gd name="connsiteX104" fmla="*/ 1590891 w 3619883"/>
                <a:gd name="connsiteY104" fmla="*/ 144702 h 4275461"/>
                <a:gd name="connsiteX105" fmla="*/ 1625616 w 3619883"/>
                <a:gd name="connsiteY105" fmla="*/ 110893 h 4275461"/>
                <a:gd name="connsiteX106" fmla="*/ 1658964 w 3619883"/>
                <a:gd name="connsiteY106" fmla="*/ 106547 h 4275461"/>
                <a:gd name="connsiteX107" fmla="*/ 1746598 w 3619883"/>
                <a:gd name="connsiteY107" fmla="*/ 122460 h 4275461"/>
                <a:gd name="connsiteX108" fmla="*/ 1811913 w 3619883"/>
                <a:gd name="connsiteY108" fmla="*/ 143234 h 4275461"/>
                <a:gd name="connsiteX109" fmla="*/ 1856557 w 3619883"/>
                <a:gd name="connsiteY109" fmla="*/ 133511 h 4275461"/>
                <a:gd name="connsiteX110" fmla="*/ 2066003 w 3619883"/>
                <a:gd name="connsiteY110" fmla="*/ 143313 h 4275461"/>
                <a:gd name="connsiteX111" fmla="*/ 2177615 w 3619883"/>
                <a:gd name="connsiteY111" fmla="*/ 119007 h 4275461"/>
                <a:gd name="connsiteX112" fmla="*/ 2255883 w 3619883"/>
                <a:gd name="connsiteY112" fmla="*/ 99047 h 4275461"/>
                <a:gd name="connsiteX113" fmla="*/ 2344622 w 3619883"/>
                <a:gd name="connsiteY113" fmla="*/ 91388 h 4275461"/>
                <a:gd name="connsiteX114" fmla="*/ 2455682 w 3619883"/>
                <a:gd name="connsiteY114" fmla="*/ 78869 h 4275461"/>
                <a:gd name="connsiteX115" fmla="*/ 2632609 w 3619883"/>
                <a:gd name="connsiteY115" fmla="*/ 75338 h 4275461"/>
                <a:gd name="connsiteX116" fmla="*/ 2742291 w 3619883"/>
                <a:gd name="connsiteY116" fmla="*/ 92282 h 4275461"/>
                <a:gd name="connsiteX117" fmla="*/ 2851974 w 3619883"/>
                <a:gd name="connsiteY117" fmla="*/ 109227 h 4275461"/>
                <a:gd name="connsiteX118" fmla="*/ 2907643 w 3619883"/>
                <a:gd name="connsiteY118" fmla="*/ 100020 h 4275461"/>
                <a:gd name="connsiteX119" fmla="*/ 2944022 w 3619883"/>
                <a:gd name="connsiteY119" fmla="*/ 30853 h 4275461"/>
                <a:gd name="connsiteX120" fmla="*/ 3022289 w 3619883"/>
                <a:gd name="connsiteY120" fmla="*/ 10893 h 4275461"/>
                <a:gd name="connsiteX121" fmla="*/ 3054807 w 3619883"/>
                <a:gd name="connsiteY121" fmla="*/ 24226 h 4275461"/>
                <a:gd name="connsiteX122" fmla="*/ 3141892 w 3619883"/>
                <a:gd name="connsiteY122" fmla="*/ 51925 h 4275461"/>
                <a:gd name="connsiteX123" fmla="*/ 3185711 w 3619883"/>
                <a:gd name="connsiteY123" fmla="*/ 59881 h 4275461"/>
                <a:gd name="connsiteX124" fmla="*/ 3219056 w 3619883"/>
                <a:gd name="connsiteY124" fmla="*/ 55536 h 4275461"/>
                <a:gd name="connsiteX125" fmla="*/ 3263425 w 3619883"/>
                <a:gd name="connsiteY125" fmla="*/ 51706 h 4275461"/>
                <a:gd name="connsiteX126" fmla="*/ 3296219 w 3619883"/>
                <a:gd name="connsiteY126" fmla="*/ 59147 h 4275461"/>
                <a:gd name="connsiteX127" fmla="*/ 3319094 w 3619883"/>
                <a:gd name="connsiteY127" fmla="*/ 42500 h 4275461"/>
                <a:gd name="connsiteX128" fmla="*/ 3420511 w 3619883"/>
                <a:gd name="connsiteY128" fmla="*/ 0 h 4275461"/>
                <a:gd name="connsiteX129" fmla="*/ 3453305 w 3619883"/>
                <a:gd name="connsiteY129" fmla="*/ 7440 h 4275461"/>
                <a:gd name="connsiteX130" fmla="*/ 3496571 w 3619883"/>
                <a:gd name="connsiteY130" fmla="*/ 27182 h 4275461"/>
                <a:gd name="connsiteX131" fmla="*/ 3602117 w 3619883"/>
                <a:gd name="connsiteY131" fmla="*/ 132521 h 4275461"/>
                <a:gd name="connsiteX132" fmla="*/ 3619883 w 3619883"/>
                <a:gd name="connsiteY132" fmla="*/ 140049 h 4275461"/>
                <a:gd name="connsiteX133" fmla="*/ 3619883 w 3619883"/>
                <a:gd name="connsiteY13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761042 w 3619883"/>
                <a:gd name="connsiteY6" fmla="*/ 4128157 h 4275461"/>
                <a:gd name="connsiteX7" fmla="*/ 2826768 w 3619883"/>
                <a:gd name="connsiteY7" fmla="*/ 3951392 h 4275461"/>
                <a:gd name="connsiteX8" fmla="*/ 2648983 w 3619883"/>
                <a:gd name="connsiteY8" fmla="*/ 3951392 h 4275461"/>
                <a:gd name="connsiteX9" fmla="*/ 2648983 w 3619883"/>
                <a:gd name="connsiteY9" fmla="*/ 4128157 h 4275461"/>
                <a:gd name="connsiteX10" fmla="*/ 2690646 w 3619883"/>
                <a:gd name="connsiteY10" fmla="*/ 4128157 h 4275461"/>
                <a:gd name="connsiteX11" fmla="*/ 2690646 w 3619883"/>
                <a:gd name="connsiteY11" fmla="*/ 4275461 h 4275461"/>
                <a:gd name="connsiteX12" fmla="*/ 2511710 w 3619883"/>
                <a:gd name="connsiteY12" fmla="*/ 4275461 h 4275461"/>
                <a:gd name="connsiteX13" fmla="*/ 2454288 w 3619883"/>
                <a:gd name="connsiteY13" fmla="*/ 4128157 h 4275461"/>
                <a:gd name="connsiteX14" fmla="*/ 2515810 w 3619883"/>
                <a:gd name="connsiteY14" fmla="*/ 4128157 h 4275461"/>
                <a:gd name="connsiteX15" fmla="*/ 2515810 w 3619883"/>
                <a:gd name="connsiteY15" fmla="*/ 3951392 h 4275461"/>
                <a:gd name="connsiteX16" fmla="*/ 2338025 w 3619883"/>
                <a:gd name="connsiteY16" fmla="*/ 3951392 h 4275461"/>
                <a:gd name="connsiteX17" fmla="*/ 2338025 w 3619883"/>
                <a:gd name="connsiteY17" fmla="*/ 4128157 h 4275461"/>
                <a:gd name="connsiteX18" fmla="*/ 2395120 w 3619883"/>
                <a:gd name="connsiteY18" fmla="*/ 4128157 h 4275461"/>
                <a:gd name="connsiteX19" fmla="*/ 2337697 w 3619883"/>
                <a:gd name="connsiteY19" fmla="*/ 4275461 h 4275461"/>
                <a:gd name="connsiteX20" fmla="*/ 2150155 w 3619883"/>
                <a:gd name="connsiteY20" fmla="*/ 4275461 h 4275461"/>
                <a:gd name="connsiteX21" fmla="*/ 2150155 w 3619883"/>
                <a:gd name="connsiteY21" fmla="*/ 4128157 h 4275461"/>
                <a:gd name="connsiteX22" fmla="*/ 2204852 w 3619883"/>
                <a:gd name="connsiteY22" fmla="*/ 4128157 h 4275461"/>
                <a:gd name="connsiteX23" fmla="*/ 2204852 w 3619883"/>
                <a:gd name="connsiteY23" fmla="*/ 3951392 h 4275461"/>
                <a:gd name="connsiteX24" fmla="*/ 2027068 w 3619883"/>
                <a:gd name="connsiteY24" fmla="*/ 3951392 h 4275461"/>
                <a:gd name="connsiteX25" fmla="*/ 2027068 w 3619883"/>
                <a:gd name="connsiteY25" fmla="*/ 4128157 h 4275461"/>
                <a:gd name="connsiteX26" fmla="*/ 2079759 w 3619883"/>
                <a:gd name="connsiteY26" fmla="*/ 4128157 h 4275461"/>
                <a:gd name="connsiteX27" fmla="*/ 2079759 w 3619883"/>
                <a:gd name="connsiteY27" fmla="*/ 4275461 h 4275461"/>
                <a:gd name="connsiteX28" fmla="*/ 1824703 w 3619883"/>
                <a:gd name="connsiteY28" fmla="*/ 4275461 h 4275461"/>
                <a:gd name="connsiteX29" fmla="*/ 1834468 w 3619883"/>
                <a:gd name="connsiteY29" fmla="*/ 4128157 h 4275461"/>
                <a:gd name="connsiteX30" fmla="*/ 1893894 w 3619883"/>
                <a:gd name="connsiteY30" fmla="*/ 4128157 h 4275461"/>
                <a:gd name="connsiteX31" fmla="*/ 1893894 w 3619883"/>
                <a:gd name="connsiteY31" fmla="*/ 3951392 h 4275461"/>
                <a:gd name="connsiteX32" fmla="*/ 1716110 w 3619883"/>
                <a:gd name="connsiteY32" fmla="*/ 3951392 h 4275461"/>
                <a:gd name="connsiteX33" fmla="*/ 1716110 w 3619883"/>
                <a:gd name="connsiteY33" fmla="*/ 4006431 h 4275461"/>
                <a:gd name="connsiteX34" fmla="*/ 1703447 w 3619883"/>
                <a:gd name="connsiteY34" fmla="*/ 4007960 h 4275461"/>
                <a:gd name="connsiteX35" fmla="*/ 1716110 w 3619883"/>
                <a:gd name="connsiteY35" fmla="*/ 4044284 h 4275461"/>
                <a:gd name="connsiteX36" fmla="*/ 1716110 w 3619883"/>
                <a:gd name="connsiteY36" fmla="*/ 4128157 h 4275461"/>
                <a:gd name="connsiteX37" fmla="*/ 1745346 w 3619883"/>
                <a:gd name="connsiteY37" fmla="*/ 4128157 h 4275461"/>
                <a:gd name="connsiteX38" fmla="*/ 1796694 w 3619883"/>
                <a:gd name="connsiteY38" fmla="*/ 4275461 h 4275461"/>
                <a:gd name="connsiteX39" fmla="*/ 1558844 w 3619883"/>
                <a:gd name="connsiteY39" fmla="*/ 4275461 h 4275461"/>
                <a:gd name="connsiteX40" fmla="*/ 1517252 w 3619883"/>
                <a:gd name="connsiteY40" fmla="*/ 4128157 h 4275461"/>
                <a:gd name="connsiteX41" fmla="*/ 1582936 w 3619883"/>
                <a:gd name="connsiteY41" fmla="*/ 4128157 h 4275461"/>
                <a:gd name="connsiteX42" fmla="*/ 1582936 w 3619883"/>
                <a:gd name="connsiteY42" fmla="*/ 3951392 h 4275461"/>
                <a:gd name="connsiteX43" fmla="*/ 1405151 w 3619883"/>
                <a:gd name="connsiteY43" fmla="*/ 3951392 h 4275461"/>
                <a:gd name="connsiteX44" fmla="*/ 1405151 w 3619883"/>
                <a:gd name="connsiteY44" fmla="*/ 4128157 h 4275461"/>
                <a:gd name="connsiteX45" fmla="*/ 1468988 w 3619883"/>
                <a:gd name="connsiteY45" fmla="*/ 4128157 h 4275461"/>
                <a:gd name="connsiteX46" fmla="*/ 1427396 w 3619883"/>
                <a:gd name="connsiteY46" fmla="*/ 4275461 h 4275461"/>
                <a:gd name="connsiteX47" fmla="*/ 1210751 w 3619883"/>
                <a:gd name="connsiteY47" fmla="*/ 4275461 h 4275461"/>
                <a:gd name="connsiteX48" fmla="*/ 1210751 w 3619883"/>
                <a:gd name="connsiteY48" fmla="*/ 4128157 h 4275461"/>
                <a:gd name="connsiteX49" fmla="*/ 1271978 w 3619883"/>
                <a:gd name="connsiteY49" fmla="*/ 4128157 h 4275461"/>
                <a:gd name="connsiteX50" fmla="*/ 1271978 w 3619883"/>
                <a:gd name="connsiteY50" fmla="*/ 3951392 h 4275461"/>
                <a:gd name="connsiteX51" fmla="*/ 1094193 w 3619883"/>
                <a:gd name="connsiteY51" fmla="*/ 3951392 h 4275461"/>
                <a:gd name="connsiteX52" fmla="*/ 1094193 w 3619883"/>
                <a:gd name="connsiteY52" fmla="*/ 4128157 h 4275461"/>
                <a:gd name="connsiteX53" fmla="*/ 1140354 w 3619883"/>
                <a:gd name="connsiteY53" fmla="*/ 4128157 h 4275461"/>
                <a:gd name="connsiteX54" fmla="*/ 1140354 w 3619883"/>
                <a:gd name="connsiteY54" fmla="*/ 4275461 h 4275461"/>
                <a:gd name="connsiteX55" fmla="*/ 953807 w 3619883"/>
                <a:gd name="connsiteY55" fmla="*/ 4275461 h 4275461"/>
                <a:gd name="connsiteX56" fmla="*/ 912215 w 3619883"/>
                <a:gd name="connsiteY56" fmla="*/ 4128157 h 4275461"/>
                <a:gd name="connsiteX57" fmla="*/ 961020 w 3619883"/>
                <a:gd name="connsiteY57" fmla="*/ 4128157 h 4275461"/>
                <a:gd name="connsiteX58" fmla="*/ 961020 w 3619883"/>
                <a:gd name="connsiteY58" fmla="*/ 3951392 h 4275461"/>
                <a:gd name="connsiteX59" fmla="*/ 783235 w 3619883"/>
                <a:gd name="connsiteY59" fmla="*/ 3951392 h 4275461"/>
                <a:gd name="connsiteX60" fmla="*/ 783235 w 3619883"/>
                <a:gd name="connsiteY60" fmla="*/ 4128157 h 4275461"/>
                <a:gd name="connsiteX61" fmla="*/ 871024 w 3619883"/>
                <a:gd name="connsiteY61" fmla="*/ 4128157 h 4275461"/>
                <a:gd name="connsiteX62" fmla="*/ 829432 w 3619883"/>
                <a:gd name="connsiteY62" fmla="*/ 4275461 h 4275461"/>
                <a:gd name="connsiteX63" fmla="*/ 611484 w 3619883"/>
                <a:gd name="connsiteY63" fmla="*/ 4275461 h 4275461"/>
                <a:gd name="connsiteX64" fmla="*/ 621247 w 3619883"/>
                <a:gd name="connsiteY64" fmla="*/ 4128157 h 4275461"/>
                <a:gd name="connsiteX65" fmla="*/ 650062 w 3619883"/>
                <a:gd name="connsiteY65" fmla="*/ 4128157 h 4275461"/>
                <a:gd name="connsiteX66" fmla="*/ 650062 w 3619883"/>
                <a:gd name="connsiteY66" fmla="*/ 3951392 h 4275461"/>
                <a:gd name="connsiteX67" fmla="*/ 472277 w 3619883"/>
                <a:gd name="connsiteY67" fmla="*/ 3951392 h 4275461"/>
                <a:gd name="connsiteX68" fmla="*/ 472277 w 3619883"/>
                <a:gd name="connsiteY68" fmla="*/ 4128157 h 4275461"/>
                <a:gd name="connsiteX69" fmla="*/ 522650 w 3619883"/>
                <a:gd name="connsiteY69" fmla="*/ 4128157 h 4275461"/>
                <a:gd name="connsiteX70" fmla="*/ 573998 w 3619883"/>
                <a:gd name="connsiteY70" fmla="*/ 4275461 h 4275461"/>
                <a:gd name="connsiteX71" fmla="*/ 336164 w 3619883"/>
                <a:gd name="connsiteY71" fmla="*/ 4275461 h 4275461"/>
                <a:gd name="connsiteX72" fmla="*/ 294572 w 3619883"/>
                <a:gd name="connsiteY72" fmla="*/ 4128157 h 4275461"/>
                <a:gd name="connsiteX73" fmla="*/ 339106 w 3619883"/>
                <a:gd name="connsiteY73" fmla="*/ 4128157 h 4275461"/>
                <a:gd name="connsiteX74" fmla="*/ 339106 w 3619883"/>
                <a:gd name="connsiteY74" fmla="*/ 3951392 h 4275461"/>
                <a:gd name="connsiteX75" fmla="*/ 161321 w 3619883"/>
                <a:gd name="connsiteY75" fmla="*/ 3951392 h 4275461"/>
                <a:gd name="connsiteX76" fmla="*/ 161321 w 3619883"/>
                <a:gd name="connsiteY76" fmla="*/ 4128157 h 4275461"/>
                <a:gd name="connsiteX77" fmla="*/ 230914 w 3619883"/>
                <a:gd name="connsiteY77" fmla="*/ 4128157 h 4275461"/>
                <a:gd name="connsiteX78" fmla="*/ 189322 w 3619883"/>
                <a:gd name="connsiteY78" fmla="*/ 4275461 h 4275461"/>
                <a:gd name="connsiteX79" fmla="*/ 0 w 3619883"/>
                <a:gd name="connsiteY79" fmla="*/ 4275461 h 4275461"/>
                <a:gd name="connsiteX80" fmla="*/ 0 w 3619883"/>
                <a:gd name="connsiteY80" fmla="*/ 42229 h 4275461"/>
                <a:gd name="connsiteX81" fmla="*/ 42464 w 3619883"/>
                <a:gd name="connsiteY81" fmla="*/ 40518 h 4275461"/>
                <a:gd name="connsiteX82" fmla="*/ 137733 w 3619883"/>
                <a:gd name="connsiteY82" fmla="*/ 35355 h 4275461"/>
                <a:gd name="connsiteX83" fmla="*/ 270565 w 3619883"/>
                <a:gd name="connsiteY83" fmla="*/ 29759 h 4275461"/>
                <a:gd name="connsiteX84" fmla="*/ 479734 w 3619883"/>
                <a:gd name="connsiteY84" fmla="*/ 45455 h 4275461"/>
                <a:gd name="connsiteX85" fmla="*/ 524103 w 3619883"/>
                <a:gd name="connsiteY85" fmla="*/ 41625 h 4275461"/>
                <a:gd name="connsiteX86" fmla="*/ 624416 w 3619883"/>
                <a:gd name="connsiteY86" fmla="*/ 22696 h 4275461"/>
                <a:gd name="connsiteX87" fmla="*/ 657762 w 3619883"/>
                <a:gd name="connsiteY87" fmla="*/ 18351 h 4275461"/>
                <a:gd name="connsiteX88" fmla="*/ 690557 w 3619883"/>
                <a:gd name="connsiteY88" fmla="*/ 25792 h 4275461"/>
                <a:gd name="connsiteX89" fmla="*/ 745123 w 3619883"/>
                <a:gd name="connsiteY89" fmla="*/ 40157 h 4275461"/>
                <a:gd name="connsiteX90" fmla="*/ 789493 w 3619883"/>
                <a:gd name="connsiteY90" fmla="*/ 36327 h 4275461"/>
                <a:gd name="connsiteX91" fmla="*/ 854255 w 3619883"/>
                <a:gd name="connsiteY91" fmla="*/ 68887 h 4275461"/>
                <a:gd name="connsiteX92" fmla="*/ 897520 w 3619883"/>
                <a:gd name="connsiteY92" fmla="*/ 88629 h 4275461"/>
                <a:gd name="connsiteX93" fmla="*/ 940510 w 3619883"/>
                <a:gd name="connsiteY93" fmla="*/ 114265 h 4275461"/>
                <a:gd name="connsiteX94" fmla="*/ 1082712 w 3619883"/>
                <a:gd name="connsiteY94" fmla="*/ 144543 h 4275461"/>
                <a:gd name="connsiteX95" fmla="*/ 1205348 w 3619883"/>
                <a:gd name="connsiteY95" fmla="*/ 120753 h 4275461"/>
                <a:gd name="connsiteX96" fmla="*/ 1271764 w 3619883"/>
                <a:gd name="connsiteY96" fmla="*/ 117956 h 4275461"/>
                <a:gd name="connsiteX97" fmla="*/ 1315583 w 3619883"/>
                <a:gd name="connsiteY97" fmla="*/ 125912 h 4275461"/>
                <a:gd name="connsiteX98" fmla="*/ 1359125 w 3619883"/>
                <a:gd name="connsiteY98" fmla="*/ 139761 h 4275461"/>
                <a:gd name="connsiteX99" fmla="*/ 1391919 w 3619883"/>
                <a:gd name="connsiteY99" fmla="*/ 147202 h 4275461"/>
                <a:gd name="connsiteX100" fmla="*/ 1436563 w 3619883"/>
                <a:gd name="connsiteY100" fmla="*/ 137480 h 4275461"/>
                <a:gd name="connsiteX101" fmla="*/ 1471566 w 3619883"/>
                <a:gd name="connsiteY101" fmla="*/ 97777 h 4275461"/>
                <a:gd name="connsiteX102" fmla="*/ 1505739 w 3619883"/>
                <a:gd name="connsiteY102" fmla="*/ 75753 h 4275461"/>
                <a:gd name="connsiteX103" fmla="*/ 1590891 w 3619883"/>
                <a:gd name="connsiteY103" fmla="*/ 144702 h 4275461"/>
                <a:gd name="connsiteX104" fmla="*/ 1625616 w 3619883"/>
                <a:gd name="connsiteY104" fmla="*/ 110893 h 4275461"/>
                <a:gd name="connsiteX105" fmla="*/ 1658964 w 3619883"/>
                <a:gd name="connsiteY105" fmla="*/ 106547 h 4275461"/>
                <a:gd name="connsiteX106" fmla="*/ 1746598 w 3619883"/>
                <a:gd name="connsiteY106" fmla="*/ 122460 h 4275461"/>
                <a:gd name="connsiteX107" fmla="*/ 1811913 w 3619883"/>
                <a:gd name="connsiteY107" fmla="*/ 143234 h 4275461"/>
                <a:gd name="connsiteX108" fmla="*/ 1856557 w 3619883"/>
                <a:gd name="connsiteY108" fmla="*/ 133511 h 4275461"/>
                <a:gd name="connsiteX109" fmla="*/ 2066003 w 3619883"/>
                <a:gd name="connsiteY109" fmla="*/ 143313 h 4275461"/>
                <a:gd name="connsiteX110" fmla="*/ 2177615 w 3619883"/>
                <a:gd name="connsiteY110" fmla="*/ 119007 h 4275461"/>
                <a:gd name="connsiteX111" fmla="*/ 2255883 w 3619883"/>
                <a:gd name="connsiteY111" fmla="*/ 99047 h 4275461"/>
                <a:gd name="connsiteX112" fmla="*/ 2344622 w 3619883"/>
                <a:gd name="connsiteY112" fmla="*/ 91388 h 4275461"/>
                <a:gd name="connsiteX113" fmla="*/ 2455682 w 3619883"/>
                <a:gd name="connsiteY113" fmla="*/ 78869 h 4275461"/>
                <a:gd name="connsiteX114" fmla="*/ 2632609 w 3619883"/>
                <a:gd name="connsiteY114" fmla="*/ 75338 h 4275461"/>
                <a:gd name="connsiteX115" fmla="*/ 2742291 w 3619883"/>
                <a:gd name="connsiteY115" fmla="*/ 92282 h 4275461"/>
                <a:gd name="connsiteX116" fmla="*/ 2851974 w 3619883"/>
                <a:gd name="connsiteY116" fmla="*/ 109227 h 4275461"/>
                <a:gd name="connsiteX117" fmla="*/ 2907643 w 3619883"/>
                <a:gd name="connsiteY117" fmla="*/ 100020 h 4275461"/>
                <a:gd name="connsiteX118" fmla="*/ 2944022 w 3619883"/>
                <a:gd name="connsiteY118" fmla="*/ 30853 h 4275461"/>
                <a:gd name="connsiteX119" fmla="*/ 3022289 w 3619883"/>
                <a:gd name="connsiteY119" fmla="*/ 10893 h 4275461"/>
                <a:gd name="connsiteX120" fmla="*/ 3054807 w 3619883"/>
                <a:gd name="connsiteY120" fmla="*/ 24226 h 4275461"/>
                <a:gd name="connsiteX121" fmla="*/ 3141892 w 3619883"/>
                <a:gd name="connsiteY121" fmla="*/ 51925 h 4275461"/>
                <a:gd name="connsiteX122" fmla="*/ 3185711 w 3619883"/>
                <a:gd name="connsiteY122" fmla="*/ 59881 h 4275461"/>
                <a:gd name="connsiteX123" fmla="*/ 3219056 w 3619883"/>
                <a:gd name="connsiteY123" fmla="*/ 55536 h 4275461"/>
                <a:gd name="connsiteX124" fmla="*/ 3263425 w 3619883"/>
                <a:gd name="connsiteY124" fmla="*/ 51706 h 4275461"/>
                <a:gd name="connsiteX125" fmla="*/ 3296219 w 3619883"/>
                <a:gd name="connsiteY125" fmla="*/ 59147 h 4275461"/>
                <a:gd name="connsiteX126" fmla="*/ 3319094 w 3619883"/>
                <a:gd name="connsiteY126" fmla="*/ 42500 h 4275461"/>
                <a:gd name="connsiteX127" fmla="*/ 3420511 w 3619883"/>
                <a:gd name="connsiteY127" fmla="*/ 0 h 4275461"/>
                <a:gd name="connsiteX128" fmla="*/ 3453305 w 3619883"/>
                <a:gd name="connsiteY128" fmla="*/ 7440 h 4275461"/>
                <a:gd name="connsiteX129" fmla="*/ 3496571 w 3619883"/>
                <a:gd name="connsiteY129" fmla="*/ 27182 h 4275461"/>
                <a:gd name="connsiteX130" fmla="*/ 3602117 w 3619883"/>
                <a:gd name="connsiteY130" fmla="*/ 132521 h 4275461"/>
                <a:gd name="connsiteX131" fmla="*/ 3619883 w 3619883"/>
                <a:gd name="connsiteY131" fmla="*/ 140049 h 4275461"/>
                <a:gd name="connsiteX132" fmla="*/ 3619883 w 3619883"/>
                <a:gd name="connsiteY13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826768 w 3619883"/>
                <a:gd name="connsiteY6" fmla="*/ 3951392 h 4275461"/>
                <a:gd name="connsiteX7" fmla="*/ 2648983 w 3619883"/>
                <a:gd name="connsiteY7" fmla="*/ 3951392 h 4275461"/>
                <a:gd name="connsiteX8" fmla="*/ 2648983 w 3619883"/>
                <a:gd name="connsiteY8" fmla="*/ 4128157 h 4275461"/>
                <a:gd name="connsiteX9" fmla="*/ 2690646 w 3619883"/>
                <a:gd name="connsiteY9" fmla="*/ 4128157 h 4275461"/>
                <a:gd name="connsiteX10" fmla="*/ 2690646 w 3619883"/>
                <a:gd name="connsiteY10" fmla="*/ 4275461 h 4275461"/>
                <a:gd name="connsiteX11" fmla="*/ 2511710 w 3619883"/>
                <a:gd name="connsiteY11" fmla="*/ 4275461 h 4275461"/>
                <a:gd name="connsiteX12" fmla="*/ 2454288 w 3619883"/>
                <a:gd name="connsiteY12" fmla="*/ 4128157 h 4275461"/>
                <a:gd name="connsiteX13" fmla="*/ 2515810 w 3619883"/>
                <a:gd name="connsiteY13" fmla="*/ 4128157 h 4275461"/>
                <a:gd name="connsiteX14" fmla="*/ 2515810 w 3619883"/>
                <a:gd name="connsiteY14" fmla="*/ 3951392 h 4275461"/>
                <a:gd name="connsiteX15" fmla="*/ 2338025 w 3619883"/>
                <a:gd name="connsiteY15" fmla="*/ 3951392 h 4275461"/>
                <a:gd name="connsiteX16" fmla="*/ 2338025 w 3619883"/>
                <a:gd name="connsiteY16" fmla="*/ 4128157 h 4275461"/>
                <a:gd name="connsiteX17" fmla="*/ 2395120 w 3619883"/>
                <a:gd name="connsiteY17" fmla="*/ 4128157 h 4275461"/>
                <a:gd name="connsiteX18" fmla="*/ 2337697 w 3619883"/>
                <a:gd name="connsiteY18" fmla="*/ 4275461 h 4275461"/>
                <a:gd name="connsiteX19" fmla="*/ 2150155 w 3619883"/>
                <a:gd name="connsiteY19" fmla="*/ 4275461 h 4275461"/>
                <a:gd name="connsiteX20" fmla="*/ 2150155 w 3619883"/>
                <a:gd name="connsiteY20" fmla="*/ 4128157 h 4275461"/>
                <a:gd name="connsiteX21" fmla="*/ 2204852 w 3619883"/>
                <a:gd name="connsiteY21" fmla="*/ 4128157 h 4275461"/>
                <a:gd name="connsiteX22" fmla="*/ 2204852 w 3619883"/>
                <a:gd name="connsiteY22" fmla="*/ 3951392 h 4275461"/>
                <a:gd name="connsiteX23" fmla="*/ 2027068 w 3619883"/>
                <a:gd name="connsiteY23" fmla="*/ 3951392 h 4275461"/>
                <a:gd name="connsiteX24" fmla="*/ 2027068 w 3619883"/>
                <a:gd name="connsiteY24" fmla="*/ 4128157 h 4275461"/>
                <a:gd name="connsiteX25" fmla="*/ 2079759 w 3619883"/>
                <a:gd name="connsiteY25" fmla="*/ 4128157 h 4275461"/>
                <a:gd name="connsiteX26" fmla="*/ 2079759 w 3619883"/>
                <a:gd name="connsiteY26" fmla="*/ 4275461 h 4275461"/>
                <a:gd name="connsiteX27" fmla="*/ 1824703 w 3619883"/>
                <a:gd name="connsiteY27" fmla="*/ 4275461 h 4275461"/>
                <a:gd name="connsiteX28" fmla="*/ 1834468 w 3619883"/>
                <a:gd name="connsiteY28" fmla="*/ 4128157 h 4275461"/>
                <a:gd name="connsiteX29" fmla="*/ 1893894 w 3619883"/>
                <a:gd name="connsiteY29" fmla="*/ 4128157 h 4275461"/>
                <a:gd name="connsiteX30" fmla="*/ 1893894 w 3619883"/>
                <a:gd name="connsiteY30" fmla="*/ 3951392 h 4275461"/>
                <a:gd name="connsiteX31" fmla="*/ 1716110 w 3619883"/>
                <a:gd name="connsiteY31" fmla="*/ 3951392 h 4275461"/>
                <a:gd name="connsiteX32" fmla="*/ 1716110 w 3619883"/>
                <a:gd name="connsiteY32" fmla="*/ 4006431 h 4275461"/>
                <a:gd name="connsiteX33" fmla="*/ 1703447 w 3619883"/>
                <a:gd name="connsiteY33" fmla="*/ 4007960 h 4275461"/>
                <a:gd name="connsiteX34" fmla="*/ 1716110 w 3619883"/>
                <a:gd name="connsiteY34" fmla="*/ 4044284 h 4275461"/>
                <a:gd name="connsiteX35" fmla="*/ 1716110 w 3619883"/>
                <a:gd name="connsiteY35" fmla="*/ 4128157 h 4275461"/>
                <a:gd name="connsiteX36" fmla="*/ 1745346 w 3619883"/>
                <a:gd name="connsiteY36" fmla="*/ 4128157 h 4275461"/>
                <a:gd name="connsiteX37" fmla="*/ 1796694 w 3619883"/>
                <a:gd name="connsiteY37" fmla="*/ 4275461 h 4275461"/>
                <a:gd name="connsiteX38" fmla="*/ 1558844 w 3619883"/>
                <a:gd name="connsiteY38" fmla="*/ 4275461 h 4275461"/>
                <a:gd name="connsiteX39" fmla="*/ 1517252 w 3619883"/>
                <a:gd name="connsiteY39" fmla="*/ 4128157 h 4275461"/>
                <a:gd name="connsiteX40" fmla="*/ 1582936 w 3619883"/>
                <a:gd name="connsiteY40" fmla="*/ 4128157 h 4275461"/>
                <a:gd name="connsiteX41" fmla="*/ 1582936 w 3619883"/>
                <a:gd name="connsiteY41" fmla="*/ 3951392 h 4275461"/>
                <a:gd name="connsiteX42" fmla="*/ 1405151 w 3619883"/>
                <a:gd name="connsiteY42" fmla="*/ 3951392 h 4275461"/>
                <a:gd name="connsiteX43" fmla="*/ 1405151 w 3619883"/>
                <a:gd name="connsiteY43" fmla="*/ 4128157 h 4275461"/>
                <a:gd name="connsiteX44" fmla="*/ 1468988 w 3619883"/>
                <a:gd name="connsiteY44" fmla="*/ 4128157 h 4275461"/>
                <a:gd name="connsiteX45" fmla="*/ 1427396 w 3619883"/>
                <a:gd name="connsiteY45" fmla="*/ 4275461 h 4275461"/>
                <a:gd name="connsiteX46" fmla="*/ 1210751 w 3619883"/>
                <a:gd name="connsiteY46" fmla="*/ 4275461 h 4275461"/>
                <a:gd name="connsiteX47" fmla="*/ 1210751 w 3619883"/>
                <a:gd name="connsiteY47" fmla="*/ 4128157 h 4275461"/>
                <a:gd name="connsiteX48" fmla="*/ 1271978 w 3619883"/>
                <a:gd name="connsiteY48" fmla="*/ 4128157 h 4275461"/>
                <a:gd name="connsiteX49" fmla="*/ 1271978 w 3619883"/>
                <a:gd name="connsiteY49" fmla="*/ 3951392 h 4275461"/>
                <a:gd name="connsiteX50" fmla="*/ 1094193 w 3619883"/>
                <a:gd name="connsiteY50" fmla="*/ 3951392 h 4275461"/>
                <a:gd name="connsiteX51" fmla="*/ 1094193 w 3619883"/>
                <a:gd name="connsiteY51" fmla="*/ 4128157 h 4275461"/>
                <a:gd name="connsiteX52" fmla="*/ 1140354 w 3619883"/>
                <a:gd name="connsiteY52" fmla="*/ 4128157 h 4275461"/>
                <a:gd name="connsiteX53" fmla="*/ 1140354 w 3619883"/>
                <a:gd name="connsiteY53" fmla="*/ 4275461 h 4275461"/>
                <a:gd name="connsiteX54" fmla="*/ 953807 w 3619883"/>
                <a:gd name="connsiteY54" fmla="*/ 4275461 h 4275461"/>
                <a:gd name="connsiteX55" fmla="*/ 912215 w 3619883"/>
                <a:gd name="connsiteY55" fmla="*/ 4128157 h 4275461"/>
                <a:gd name="connsiteX56" fmla="*/ 961020 w 3619883"/>
                <a:gd name="connsiteY56" fmla="*/ 4128157 h 4275461"/>
                <a:gd name="connsiteX57" fmla="*/ 961020 w 3619883"/>
                <a:gd name="connsiteY57" fmla="*/ 3951392 h 4275461"/>
                <a:gd name="connsiteX58" fmla="*/ 783235 w 3619883"/>
                <a:gd name="connsiteY58" fmla="*/ 3951392 h 4275461"/>
                <a:gd name="connsiteX59" fmla="*/ 783235 w 3619883"/>
                <a:gd name="connsiteY59" fmla="*/ 4128157 h 4275461"/>
                <a:gd name="connsiteX60" fmla="*/ 871024 w 3619883"/>
                <a:gd name="connsiteY60" fmla="*/ 4128157 h 4275461"/>
                <a:gd name="connsiteX61" fmla="*/ 829432 w 3619883"/>
                <a:gd name="connsiteY61" fmla="*/ 4275461 h 4275461"/>
                <a:gd name="connsiteX62" fmla="*/ 611484 w 3619883"/>
                <a:gd name="connsiteY62" fmla="*/ 4275461 h 4275461"/>
                <a:gd name="connsiteX63" fmla="*/ 621247 w 3619883"/>
                <a:gd name="connsiteY63" fmla="*/ 4128157 h 4275461"/>
                <a:gd name="connsiteX64" fmla="*/ 650062 w 3619883"/>
                <a:gd name="connsiteY64" fmla="*/ 4128157 h 4275461"/>
                <a:gd name="connsiteX65" fmla="*/ 650062 w 3619883"/>
                <a:gd name="connsiteY65" fmla="*/ 3951392 h 4275461"/>
                <a:gd name="connsiteX66" fmla="*/ 472277 w 3619883"/>
                <a:gd name="connsiteY66" fmla="*/ 3951392 h 4275461"/>
                <a:gd name="connsiteX67" fmla="*/ 472277 w 3619883"/>
                <a:gd name="connsiteY67" fmla="*/ 4128157 h 4275461"/>
                <a:gd name="connsiteX68" fmla="*/ 522650 w 3619883"/>
                <a:gd name="connsiteY68" fmla="*/ 4128157 h 4275461"/>
                <a:gd name="connsiteX69" fmla="*/ 573998 w 3619883"/>
                <a:gd name="connsiteY69" fmla="*/ 4275461 h 4275461"/>
                <a:gd name="connsiteX70" fmla="*/ 336164 w 3619883"/>
                <a:gd name="connsiteY70" fmla="*/ 4275461 h 4275461"/>
                <a:gd name="connsiteX71" fmla="*/ 294572 w 3619883"/>
                <a:gd name="connsiteY71" fmla="*/ 4128157 h 4275461"/>
                <a:gd name="connsiteX72" fmla="*/ 339106 w 3619883"/>
                <a:gd name="connsiteY72" fmla="*/ 4128157 h 4275461"/>
                <a:gd name="connsiteX73" fmla="*/ 339106 w 3619883"/>
                <a:gd name="connsiteY73" fmla="*/ 3951392 h 4275461"/>
                <a:gd name="connsiteX74" fmla="*/ 161321 w 3619883"/>
                <a:gd name="connsiteY74" fmla="*/ 3951392 h 4275461"/>
                <a:gd name="connsiteX75" fmla="*/ 161321 w 3619883"/>
                <a:gd name="connsiteY75" fmla="*/ 4128157 h 4275461"/>
                <a:gd name="connsiteX76" fmla="*/ 230914 w 3619883"/>
                <a:gd name="connsiteY76" fmla="*/ 4128157 h 4275461"/>
                <a:gd name="connsiteX77" fmla="*/ 189322 w 3619883"/>
                <a:gd name="connsiteY77" fmla="*/ 4275461 h 4275461"/>
                <a:gd name="connsiteX78" fmla="*/ 0 w 3619883"/>
                <a:gd name="connsiteY78" fmla="*/ 4275461 h 4275461"/>
                <a:gd name="connsiteX79" fmla="*/ 0 w 3619883"/>
                <a:gd name="connsiteY79" fmla="*/ 42229 h 4275461"/>
                <a:gd name="connsiteX80" fmla="*/ 42464 w 3619883"/>
                <a:gd name="connsiteY80" fmla="*/ 40518 h 4275461"/>
                <a:gd name="connsiteX81" fmla="*/ 137733 w 3619883"/>
                <a:gd name="connsiteY81" fmla="*/ 35355 h 4275461"/>
                <a:gd name="connsiteX82" fmla="*/ 270565 w 3619883"/>
                <a:gd name="connsiteY82" fmla="*/ 29759 h 4275461"/>
                <a:gd name="connsiteX83" fmla="*/ 479734 w 3619883"/>
                <a:gd name="connsiteY83" fmla="*/ 45455 h 4275461"/>
                <a:gd name="connsiteX84" fmla="*/ 524103 w 3619883"/>
                <a:gd name="connsiteY84" fmla="*/ 41625 h 4275461"/>
                <a:gd name="connsiteX85" fmla="*/ 624416 w 3619883"/>
                <a:gd name="connsiteY85" fmla="*/ 22696 h 4275461"/>
                <a:gd name="connsiteX86" fmla="*/ 657762 w 3619883"/>
                <a:gd name="connsiteY86" fmla="*/ 18351 h 4275461"/>
                <a:gd name="connsiteX87" fmla="*/ 690557 w 3619883"/>
                <a:gd name="connsiteY87" fmla="*/ 25792 h 4275461"/>
                <a:gd name="connsiteX88" fmla="*/ 745123 w 3619883"/>
                <a:gd name="connsiteY88" fmla="*/ 40157 h 4275461"/>
                <a:gd name="connsiteX89" fmla="*/ 789493 w 3619883"/>
                <a:gd name="connsiteY89" fmla="*/ 36327 h 4275461"/>
                <a:gd name="connsiteX90" fmla="*/ 854255 w 3619883"/>
                <a:gd name="connsiteY90" fmla="*/ 68887 h 4275461"/>
                <a:gd name="connsiteX91" fmla="*/ 897520 w 3619883"/>
                <a:gd name="connsiteY91" fmla="*/ 88629 h 4275461"/>
                <a:gd name="connsiteX92" fmla="*/ 940510 w 3619883"/>
                <a:gd name="connsiteY92" fmla="*/ 114265 h 4275461"/>
                <a:gd name="connsiteX93" fmla="*/ 1082712 w 3619883"/>
                <a:gd name="connsiteY93" fmla="*/ 144543 h 4275461"/>
                <a:gd name="connsiteX94" fmla="*/ 1205348 w 3619883"/>
                <a:gd name="connsiteY94" fmla="*/ 120753 h 4275461"/>
                <a:gd name="connsiteX95" fmla="*/ 1271764 w 3619883"/>
                <a:gd name="connsiteY95" fmla="*/ 117956 h 4275461"/>
                <a:gd name="connsiteX96" fmla="*/ 1315583 w 3619883"/>
                <a:gd name="connsiteY96" fmla="*/ 125912 h 4275461"/>
                <a:gd name="connsiteX97" fmla="*/ 1359125 w 3619883"/>
                <a:gd name="connsiteY97" fmla="*/ 139761 h 4275461"/>
                <a:gd name="connsiteX98" fmla="*/ 1391919 w 3619883"/>
                <a:gd name="connsiteY98" fmla="*/ 147202 h 4275461"/>
                <a:gd name="connsiteX99" fmla="*/ 1436563 w 3619883"/>
                <a:gd name="connsiteY99" fmla="*/ 137480 h 4275461"/>
                <a:gd name="connsiteX100" fmla="*/ 1471566 w 3619883"/>
                <a:gd name="connsiteY100" fmla="*/ 97777 h 4275461"/>
                <a:gd name="connsiteX101" fmla="*/ 1505739 w 3619883"/>
                <a:gd name="connsiteY101" fmla="*/ 75753 h 4275461"/>
                <a:gd name="connsiteX102" fmla="*/ 1590891 w 3619883"/>
                <a:gd name="connsiteY102" fmla="*/ 144702 h 4275461"/>
                <a:gd name="connsiteX103" fmla="*/ 1625616 w 3619883"/>
                <a:gd name="connsiteY103" fmla="*/ 110893 h 4275461"/>
                <a:gd name="connsiteX104" fmla="*/ 1658964 w 3619883"/>
                <a:gd name="connsiteY104" fmla="*/ 106547 h 4275461"/>
                <a:gd name="connsiteX105" fmla="*/ 1746598 w 3619883"/>
                <a:gd name="connsiteY105" fmla="*/ 122460 h 4275461"/>
                <a:gd name="connsiteX106" fmla="*/ 1811913 w 3619883"/>
                <a:gd name="connsiteY106" fmla="*/ 143234 h 4275461"/>
                <a:gd name="connsiteX107" fmla="*/ 1856557 w 3619883"/>
                <a:gd name="connsiteY107" fmla="*/ 133511 h 4275461"/>
                <a:gd name="connsiteX108" fmla="*/ 2066003 w 3619883"/>
                <a:gd name="connsiteY108" fmla="*/ 143313 h 4275461"/>
                <a:gd name="connsiteX109" fmla="*/ 2177615 w 3619883"/>
                <a:gd name="connsiteY109" fmla="*/ 119007 h 4275461"/>
                <a:gd name="connsiteX110" fmla="*/ 2255883 w 3619883"/>
                <a:gd name="connsiteY110" fmla="*/ 99047 h 4275461"/>
                <a:gd name="connsiteX111" fmla="*/ 2344622 w 3619883"/>
                <a:gd name="connsiteY111" fmla="*/ 91388 h 4275461"/>
                <a:gd name="connsiteX112" fmla="*/ 2455682 w 3619883"/>
                <a:gd name="connsiteY112" fmla="*/ 78869 h 4275461"/>
                <a:gd name="connsiteX113" fmla="*/ 2632609 w 3619883"/>
                <a:gd name="connsiteY113" fmla="*/ 75338 h 4275461"/>
                <a:gd name="connsiteX114" fmla="*/ 2742291 w 3619883"/>
                <a:gd name="connsiteY114" fmla="*/ 92282 h 4275461"/>
                <a:gd name="connsiteX115" fmla="*/ 2851974 w 3619883"/>
                <a:gd name="connsiteY115" fmla="*/ 109227 h 4275461"/>
                <a:gd name="connsiteX116" fmla="*/ 2907643 w 3619883"/>
                <a:gd name="connsiteY116" fmla="*/ 100020 h 4275461"/>
                <a:gd name="connsiteX117" fmla="*/ 2944022 w 3619883"/>
                <a:gd name="connsiteY117" fmla="*/ 30853 h 4275461"/>
                <a:gd name="connsiteX118" fmla="*/ 3022289 w 3619883"/>
                <a:gd name="connsiteY118" fmla="*/ 10893 h 4275461"/>
                <a:gd name="connsiteX119" fmla="*/ 3054807 w 3619883"/>
                <a:gd name="connsiteY119" fmla="*/ 24226 h 4275461"/>
                <a:gd name="connsiteX120" fmla="*/ 3141892 w 3619883"/>
                <a:gd name="connsiteY120" fmla="*/ 51925 h 4275461"/>
                <a:gd name="connsiteX121" fmla="*/ 3185711 w 3619883"/>
                <a:gd name="connsiteY121" fmla="*/ 59881 h 4275461"/>
                <a:gd name="connsiteX122" fmla="*/ 3219056 w 3619883"/>
                <a:gd name="connsiteY122" fmla="*/ 55536 h 4275461"/>
                <a:gd name="connsiteX123" fmla="*/ 3263425 w 3619883"/>
                <a:gd name="connsiteY123" fmla="*/ 51706 h 4275461"/>
                <a:gd name="connsiteX124" fmla="*/ 3296219 w 3619883"/>
                <a:gd name="connsiteY124" fmla="*/ 59147 h 4275461"/>
                <a:gd name="connsiteX125" fmla="*/ 3319094 w 3619883"/>
                <a:gd name="connsiteY125" fmla="*/ 42500 h 4275461"/>
                <a:gd name="connsiteX126" fmla="*/ 3420511 w 3619883"/>
                <a:gd name="connsiteY126" fmla="*/ 0 h 4275461"/>
                <a:gd name="connsiteX127" fmla="*/ 3453305 w 3619883"/>
                <a:gd name="connsiteY127" fmla="*/ 7440 h 4275461"/>
                <a:gd name="connsiteX128" fmla="*/ 3496571 w 3619883"/>
                <a:gd name="connsiteY128" fmla="*/ 27182 h 4275461"/>
                <a:gd name="connsiteX129" fmla="*/ 3602117 w 3619883"/>
                <a:gd name="connsiteY129" fmla="*/ 132521 h 4275461"/>
                <a:gd name="connsiteX130" fmla="*/ 3619883 w 3619883"/>
                <a:gd name="connsiteY130" fmla="*/ 140049 h 4275461"/>
                <a:gd name="connsiteX131" fmla="*/ 3619883 w 3619883"/>
                <a:gd name="connsiteY13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48983 w 3619883"/>
                <a:gd name="connsiteY6" fmla="*/ 3951392 h 4275461"/>
                <a:gd name="connsiteX7" fmla="*/ 2648983 w 3619883"/>
                <a:gd name="connsiteY7" fmla="*/ 4128157 h 4275461"/>
                <a:gd name="connsiteX8" fmla="*/ 2690646 w 3619883"/>
                <a:gd name="connsiteY8" fmla="*/ 4128157 h 4275461"/>
                <a:gd name="connsiteX9" fmla="*/ 2690646 w 3619883"/>
                <a:gd name="connsiteY9" fmla="*/ 4275461 h 4275461"/>
                <a:gd name="connsiteX10" fmla="*/ 2511710 w 3619883"/>
                <a:gd name="connsiteY10" fmla="*/ 4275461 h 4275461"/>
                <a:gd name="connsiteX11" fmla="*/ 2454288 w 3619883"/>
                <a:gd name="connsiteY11" fmla="*/ 4128157 h 4275461"/>
                <a:gd name="connsiteX12" fmla="*/ 2515810 w 3619883"/>
                <a:gd name="connsiteY12" fmla="*/ 4128157 h 4275461"/>
                <a:gd name="connsiteX13" fmla="*/ 2515810 w 3619883"/>
                <a:gd name="connsiteY13" fmla="*/ 3951392 h 4275461"/>
                <a:gd name="connsiteX14" fmla="*/ 2338025 w 3619883"/>
                <a:gd name="connsiteY14" fmla="*/ 3951392 h 4275461"/>
                <a:gd name="connsiteX15" fmla="*/ 2338025 w 3619883"/>
                <a:gd name="connsiteY15" fmla="*/ 4128157 h 4275461"/>
                <a:gd name="connsiteX16" fmla="*/ 2395120 w 3619883"/>
                <a:gd name="connsiteY16" fmla="*/ 4128157 h 4275461"/>
                <a:gd name="connsiteX17" fmla="*/ 2337697 w 3619883"/>
                <a:gd name="connsiteY17" fmla="*/ 4275461 h 4275461"/>
                <a:gd name="connsiteX18" fmla="*/ 2150155 w 3619883"/>
                <a:gd name="connsiteY18" fmla="*/ 4275461 h 4275461"/>
                <a:gd name="connsiteX19" fmla="*/ 2150155 w 3619883"/>
                <a:gd name="connsiteY19" fmla="*/ 4128157 h 4275461"/>
                <a:gd name="connsiteX20" fmla="*/ 2204852 w 3619883"/>
                <a:gd name="connsiteY20" fmla="*/ 4128157 h 4275461"/>
                <a:gd name="connsiteX21" fmla="*/ 2204852 w 3619883"/>
                <a:gd name="connsiteY21" fmla="*/ 3951392 h 4275461"/>
                <a:gd name="connsiteX22" fmla="*/ 2027068 w 3619883"/>
                <a:gd name="connsiteY22" fmla="*/ 3951392 h 4275461"/>
                <a:gd name="connsiteX23" fmla="*/ 2027068 w 3619883"/>
                <a:gd name="connsiteY23" fmla="*/ 4128157 h 4275461"/>
                <a:gd name="connsiteX24" fmla="*/ 2079759 w 3619883"/>
                <a:gd name="connsiteY24" fmla="*/ 4128157 h 4275461"/>
                <a:gd name="connsiteX25" fmla="*/ 2079759 w 3619883"/>
                <a:gd name="connsiteY25" fmla="*/ 4275461 h 4275461"/>
                <a:gd name="connsiteX26" fmla="*/ 1824703 w 3619883"/>
                <a:gd name="connsiteY26" fmla="*/ 4275461 h 4275461"/>
                <a:gd name="connsiteX27" fmla="*/ 1834468 w 3619883"/>
                <a:gd name="connsiteY27" fmla="*/ 4128157 h 4275461"/>
                <a:gd name="connsiteX28" fmla="*/ 1893894 w 3619883"/>
                <a:gd name="connsiteY28" fmla="*/ 4128157 h 4275461"/>
                <a:gd name="connsiteX29" fmla="*/ 1893894 w 3619883"/>
                <a:gd name="connsiteY29" fmla="*/ 3951392 h 4275461"/>
                <a:gd name="connsiteX30" fmla="*/ 1716110 w 3619883"/>
                <a:gd name="connsiteY30" fmla="*/ 3951392 h 4275461"/>
                <a:gd name="connsiteX31" fmla="*/ 1716110 w 3619883"/>
                <a:gd name="connsiteY31" fmla="*/ 4006431 h 4275461"/>
                <a:gd name="connsiteX32" fmla="*/ 1703447 w 3619883"/>
                <a:gd name="connsiteY32" fmla="*/ 4007960 h 4275461"/>
                <a:gd name="connsiteX33" fmla="*/ 1716110 w 3619883"/>
                <a:gd name="connsiteY33" fmla="*/ 4044284 h 4275461"/>
                <a:gd name="connsiteX34" fmla="*/ 1716110 w 3619883"/>
                <a:gd name="connsiteY34" fmla="*/ 4128157 h 4275461"/>
                <a:gd name="connsiteX35" fmla="*/ 1745346 w 3619883"/>
                <a:gd name="connsiteY35" fmla="*/ 4128157 h 4275461"/>
                <a:gd name="connsiteX36" fmla="*/ 1796694 w 3619883"/>
                <a:gd name="connsiteY36" fmla="*/ 4275461 h 4275461"/>
                <a:gd name="connsiteX37" fmla="*/ 1558844 w 3619883"/>
                <a:gd name="connsiteY37" fmla="*/ 4275461 h 4275461"/>
                <a:gd name="connsiteX38" fmla="*/ 1517252 w 3619883"/>
                <a:gd name="connsiteY38" fmla="*/ 4128157 h 4275461"/>
                <a:gd name="connsiteX39" fmla="*/ 1582936 w 3619883"/>
                <a:gd name="connsiteY39" fmla="*/ 4128157 h 4275461"/>
                <a:gd name="connsiteX40" fmla="*/ 1582936 w 3619883"/>
                <a:gd name="connsiteY40" fmla="*/ 3951392 h 4275461"/>
                <a:gd name="connsiteX41" fmla="*/ 1405151 w 3619883"/>
                <a:gd name="connsiteY41" fmla="*/ 3951392 h 4275461"/>
                <a:gd name="connsiteX42" fmla="*/ 1405151 w 3619883"/>
                <a:gd name="connsiteY42" fmla="*/ 4128157 h 4275461"/>
                <a:gd name="connsiteX43" fmla="*/ 1468988 w 3619883"/>
                <a:gd name="connsiteY43" fmla="*/ 4128157 h 4275461"/>
                <a:gd name="connsiteX44" fmla="*/ 1427396 w 3619883"/>
                <a:gd name="connsiteY44" fmla="*/ 4275461 h 4275461"/>
                <a:gd name="connsiteX45" fmla="*/ 1210751 w 3619883"/>
                <a:gd name="connsiteY45" fmla="*/ 4275461 h 4275461"/>
                <a:gd name="connsiteX46" fmla="*/ 1210751 w 3619883"/>
                <a:gd name="connsiteY46" fmla="*/ 4128157 h 4275461"/>
                <a:gd name="connsiteX47" fmla="*/ 1271978 w 3619883"/>
                <a:gd name="connsiteY47" fmla="*/ 4128157 h 4275461"/>
                <a:gd name="connsiteX48" fmla="*/ 1271978 w 3619883"/>
                <a:gd name="connsiteY48" fmla="*/ 3951392 h 4275461"/>
                <a:gd name="connsiteX49" fmla="*/ 1094193 w 3619883"/>
                <a:gd name="connsiteY49" fmla="*/ 3951392 h 4275461"/>
                <a:gd name="connsiteX50" fmla="*/ 1094193 w 3619883"/>
                <a:gd name="connsiteY50" fmla="*/ 4128157 h 4275461"/>
                <a:gd name="connsiteX51" fmla="*/ 1140354 w 3619883"/>
                <a:gd name="connsiteY51" fmla="*/ 4128157 h 4275461"/>
                <a:gd name="connsiteX52" fmla="*/ 1140354 w 3619883"/>
                <a:gd name="connsiteY52" fmla="*/ 4275461 h 4275461"/>
                <a:gd name="connsiteX53" fmla="*/ 953807 w 3619883"/>
                <a:gd name="connsiteY53" fmla="*/ 4275461 h 4275461"/>
                <a:gd name="connsiteX54" fmla="*/ 912215 w 3619883"/>
                <a:gd name="connsiteY54" fmla="*/ 4128157 h 4275461"/>
                <a:gd name="connsiteX55" fmla="*/ 961020 w 3619883"/>
                <a:gd name="connsiteY55" fmla="*/ 4128157 h 4275461"/>
                <a:gd name="connsiteX56" fmla="*/ 961020 w 3619883"/>
                <a:gd name="connsiteY56" fmla="*/ 3951392 h 4275461"/>
                <a:gd name="connsiteX57" fmla="*/ 783235 w 3619883"/>
                <a:gd name="connsiteY57" fmla="*/ 3951392 h 4275461"/>
                <a:gd name="connsiteX58" fmla="*/ 783235 w 3619883"/>
                <a:gd name="connsiteY58" fmla="*/ 4128157 h 4275461"/>
                <a:gd name="connsiteX59" fmla="*/ 871024 w 3619883"/>
                <a:gd name="connsiteY59" fmla="*/ 4128157 h 4275461"/>
                <a:gd name="connsiteX60" fmla="*/ 829432 w 3619883"/>
                <a:gd name="connsiteY60" fmla="*/ 4275461 h 4275461"/>
                <a:gd name="connsiteX61" fmla="*/ 611484 w 3619883"/>
                <a:gd name="connsiteY61" fmla="*/ 4275461 h 4275461"/>
                <a:gd name="connsiteX62" fmla="*/ 621247 w 3619883"/>
                <a:gd name="connsiteY62" fmla="*/ 4128157 h 4275461"/>
                <a:gd name="connsiteX63" fmla="*/ 650062 w 3619883"/>
                <a:gd name="connsiteY63" fmla="*/ 4128157 h 4275461"/>
                <a:gd name="connsiteX64" fmla="*/ 650062 w 3619883"/>
                <a:gd name="connsiteY64" fmla="*/ 3951392 h 4275461"/>
                <a:gd name="connsiteX65" fmla="*/ 472277 w 3619883"/>
                <a:gd name="connsiteY65" fmla="*/ 3951392 h 4275461"/>
                <a:gd name="connsiteX66" fmla="*/ 472277 w 3619883"/>
                <a:gd name="connsiteY66" fmla="*/ 4128157 h 4275461"/>
                <a:gd name="connsiteX67" fmla="*/ 522650 w 3619883"/>
                <a:gd name="connsiteY67" fmla="*/ 4128157 h 4275461"/>
                <a:gd name="connsiteX68" fmla="*/ 573998 w 3619883"/>
                <a:gd name="connsiteY68" fmla="*/ 4275461 h 4275461"/>
                <a:gd name="connsiteX69" fmla="*/ 336164 w 3619883"/>
                <a:gd name="connsiteY69" fmla="*/ 4275461 h 4275461"/>
                <a:gd name="connsiteX70" fmla="*/ 294572 w 3619883"/>
                <a:gd name="connsiteY70" fmla="*/ 4128157 h 4275461"/>
                <a:gd name="connsiteX71" fmla="*/ 339106 w 3619883"/>
                <a:gd name="connsiteY71" fmla="*/ 4128157 h 4275461"/>
                <a:gd name="connsiteX72" fmla="*/ 339106 w 3619883"/>
                <a:gd name="connsiteY72" fmla="*/ 3951392 h 4275461"/>
                <a:gd name="connsiteX73" fmla="*/ 161321 w 3619883"/>
                <a:gd name="connsiteY73" fmla="*/ 3951392 h 4275461"/>
                <a:gd name="connsiteX74" fmla="*/ 161321 w 3619883"/>
                <a:gd name="connsiteY74" fmla="*/ 4128157 h 4275461"/>
                <a:gd name="connsiteX75" fmla="*/ 230914 w 3619883"/>
                <a:gd name="connsiteY75" fmla="*/ 4128157 h 4275461"/>
                <a:gd name="connsiteX76" fmla="*/ 189322 w 3619883"/>
                <a:gd name="connsiteY76" fmla="*/ 4275461 h 4275461"/>
                <a:gd name="connsiteX77" fmla="*/ 0 w 3619883"/>
                <a:gd name="connsiteY77" fmla="*/ 4275461 h 4275461"/>
                <a:gd name="connsiteX78" fmla="*/ 0 w 3619883"/>
                <a:gd name="connsiteY78" fmla="*/ 42229 h 4275461"/>
                <a:gd name="connsiteX79" fmla="*/ 42464 w 3619883"/>
                <a:gd name="connsiteY79" fmla="*/ 40518 h 4275461"/>
                <a:gd name="connsiteX80" fmla="*/ 137733 w 3619883"/>
                <a:gd name="connsiteY80" fmla="*/ 35355 h 4275461"/>
                <a:gd name="connsiteX81" fmla="*/ 270565 w 3619883"/>
                <a:gd name="connsiteY81" fmla="*/ 29759 h 4275461"/>
                <a:gd name="connsiteX82" fmla="*/ 479734 w 3619883"/>
                <a:gd name="connsiteY82" fmla="*/ 45455 h 4275461"/>
                <a:gd name="connsiteX83" fmla="*/ 524103 w 3619883"/>
                <a:gd name="connsiteY83" fmla="*/ 41625 h 4275461"/>
                <a:gd name="connsiteX84" fmla="*/ 624416 w 3619883"/>
                <a:gd name="connsiteY84" fmla="*/ 22696 h 4275461"/>
                <a:gd name="connsiteX85" fmla="*/ 657762 w 3619883"/>
                <a:gd name="connsiteY85" fmla="*/ 18351 h 4275461"/>
                <a:gd name="connsiteX86" fmla="*/ 690557 w 3619883"/>
                <a:gd name="connsiteY86" fmla="*/ 25792 h 4275461"/>
                <a:gd name="connsiteX87" fmla="*/ 745123 w 3619883"/>
                <a:gd name="connsiteY87" fmla="*/ 40157 h 4275461"/>
                <a:gd name="connsiteX88" fmla="*/ 789493 w 3619883"/>
                <a:gd name="connsiteY88" fmla="*/ 36327 h 4275461"/>
                <a:gd name="connsiteX89" fmla="*/ 854255 w 3619883"/>
                <a:gd name="connsiteY89" fmla="*/ 68887 h 4275461"/>
                <a:gd name="connsiteX90" fmla="*/ 897520 w 3619883"/>
                <a:gd name="connsiteY90" fmla="*/ 88629 h 4275461"/>
                <a:gd name="connsiteX91" fmla="*/ 940510 w 3619883"/>
                <a:gd name="connsiteY91" fmla="*/ 114265 h 4275461"/>
                <a:gd name="connsiteX92" fmla="*/ 1082712 w 3619883"/>
                <a:gd name="connsiteY92" fmla="*/ 144543 h 4275461"/>
                <a:gd name="connsiteX93" fmla="*/ 1205348 w 3619883"/>
                <a:gd name="connsiteY93" fmla="*/ 120753 h 4275461"/>
                <a:gd name="connsiteX94" fmla="*/ 1271764 w 3619883"/>
                <a:gd name="connsiteY94" fmla="*/ 117956 h 4275461"/>
                <a:gd name="connsiteX95" fmla="*/ 1315583 w 3619883"/>
                <a:gd name="connsiteY95" fmla="*/ 125912 h 4275461"/>
                <a:gd name="connsiteX96" fmla="*/ 1359125 w 3619883"/>
                <a:gd name="connsiteY96" fmla="*/ 139761 h 4275461"/>
                <a:gd name="connsiteX97" fmla="*/ 1391919 w 3619883"/>
                <a:gd name="connsiteY97" fmla="*/ 147202 h 4275461"/>
                <a:gd name="connsiteX98" fmla="*/ 1436563 w 3619883"/>
                <a:gd name="connsiteY98" fmla="*/ 137480 h 4275461"/>
                <a:gd name="connsiteX99" fmla="*/ 1471566 w 3619883"/>
                <a:gd name="connsiteY99" fmla="*/ 97777 h 4275461"/>
                <a:gd name="connsiteX100" fmla="*/ 1505739 w 3619883"/>
                <a:gd name="connsiteY100" fmla="*/ 75753 h 4275461"/>
                <a:gd name="connsiteX101" fmla="*/ 1590891 w 3619883"/>
                <a:gd name="connsiteY101" fmla="*/ 144702 h 4275461"/>
                <a:gd name="connsiteX102" fmla="*/ 1625616 w 3619883"/>
                <a:gd name="connsiteY102" fmla="*/ 110893 h 4275461"/>
                <a:gd name="connsiteX103" fmla="*/ 1658964 w 3619883"/>
                <a:gd name="connsiteY103" fmla="*/ 106547 h 4275461"/>
                <a:gd name="connsiteX104" fmla="*/ 1746598 w 3619883"/>
                <a:gd name="connsiteY104" fmla="*/ 122460 h 4275461"/>
                <a:gd name="connsiteX105" fmla="*/ 1811913 w 3619883"/>
                <a:gd name="connsiteY105" fmla="*/ 143234 h 4275461"/>
                <a:gd name="connsiteX106" fmla="*/ 1856557 w 3619883"/>
                <a:gd name="connsiteY106" fmla="*/ 133511 h 4275461"/>
                <a:gd name="connsiteX107" fmla="*/ 2066003 w 3619883"/>
                <a:gd name="connsiteY107" fmla="*/ 143313 h 4275461"/>
                <a:gd name="connsiteX108" fmla="*/ 2177615 w 3619883"/>
                <a:gd name="connsiteY108" fmla="*/ 119007 h 4275461"/>
                <a:gd name="connsiteX109" fmla="*/ 2255883 w 3619883"/>
                <a:gd name="connsiteY109" fmla="*/ 99047 h 4275461"/>
                <a:gd name="connsiteX110" fmla="*/ 2344622 w 3619883"/>
                <a:gd name="connsiteY110" fmla="*/ 91388 h 4275461"/>
                <a:gd name="connsiteX111" fmla="*/ 2455682 w 3619883"/>
                <a:gd name="connsiteY111" fmla="*/ 78869 h 4275461"/>
                <a:gd name="connsiteX112" fmla="*/ 2632609 w 3619883"/>
                <a:gd name="connsiteY112" fmla="*/ 75338 h 4275461"/>
                <a:gd name="connsiteX113" fmla="*/ 2742291 w 3619883"/>
                <a:gd name="connsiteY113" fmla="*/ 92282 h 4275461"/>
                <a:gd name="connsiteX114" fmla="*/ 2851974 w 3619883"/>
                <a:gd name="connsiteY114" fmla="*/ 109227 h 4275461"/>
                <a:gd name="connsiteX115" fmla="*/ 2907643 w 3619883"/>
                <a:gd name="connsiteY115" fmla="*/ 100020 h 4275461"/>
                <a:gd name="connsiteX116" fmla="*/ 2944022 w 3619883"/>
                <a:gd name="connsiteY116" fmla="*/ 30853 h 4275461"/>
                <a:gd name="connsiteX117" fmla="*/ 3022289 w 3619883"/>
                <a:gd name="connsiteY117" fmla="*/ 10893 h 4275461"/>
                <a:gd name="connsiteX118" fmla="*/ 3054807 w 3619883"/>
                <a:gd name="connsiteY118" fmla="*/ 24226 h 4275461"/>
                <a:gd name="connsiteX119" fmla="*/ 3141892 w 3619883"/>
                <a:gd name="connsiteY119" fmla="*/ 51925 h 4275461"/>
                <a:gd name="connsiteX120" fmla="*/ 3185711 w 3619883"/>
                <a:gd name="connsiteY120" fmla="*/ 59881 h 4275461"/>
                <a:gd name="connsiteX121" fmla="*/ 3219056 w 3619883"/>
                <a:gd name="connsiteY121" fmla="*/ 55536 h 4275461"/>
                <a:gd name="connsiteX122" fmla="*/ 3263425 w 3619883"/>
                <a:gd name="connsiteY122" fmla="*/ 51706 h 4275461"/>
                <a:gd name="connsiteX123" fmla="*/ 3296219 w 3619883"/>
                <a:gd name="connsiteY123" fmla="*/ 59147 h 4275461"/>
                <a:gd name="connsiteX124" fmla="*/ 3319094 w 3619883"/>
                <a:gd name="connsiteY124" fmla="*/ 42500 h 4275461"/>
                <a:gd name="connsiteX125" fmla="*/ 3420511 w 3619883"/>
                <a:gd name="connsiteY125" fmla="*/ 0 h 4275461"/>
                <a:gd name="connsiteX126" fmla="*/ 3453305 w 3619883"/>
                <a:gd name="connsiteY126" fmla="*/ 7440 h 4275461"/>
                <a:gd name="connsiteX127" fmla="*/ 3496571 w 3619883"/>
                <a:gd name="connsiteY127" fmla="*/ 27182 h 4275461"/>
                <a:gd name="connsiteX128" fmla="*/ 3602117 w 3619883"/>
                <a:gd name="connsiteY128" fmla="*/ 132521 h 4275461"/>
                <a:gd name="connsiteX129" fmla="*/ 3619883 w 3619883"/>
                <a:gd name="connsiteY129" fmla="*/ 140049 h 4275461"/>
                <a:gd name="connsiteX130" fmla="*/ 3619883 w 3619883"/>
                <a:gd name="connsiteY13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48983 w 3619883"/>
                <a:gd name="connsiteY6" fmla="*/ 4128157 h 4275461"/>
                <a:gd name="connsiteX7" fmla="*/ 2690646 w 3619883"/>
                <a:gd name="connsiteY7" fmla="*/ 4128157 h 4275461"/>
                <a:gd name="connsiteX8" fmla="*/ 2690646 w 3619883"/>
                <a:gd name="connsiteY8" fmla="*/ 4275461 h 4275461"/>
                <a:gd name="connsiteX9" fmla="*/ 2511710 w 3619883"/>
                <a:gd name="connsiteY9" fmla="*/ 4275461 h 4275461"/>
                <a:gd name="connsiteX10" fmla="*/ 2454288 w 3619883"/>
                <a:gd name="connsiteY10" fmla="*/ 4128157 h 4275461"/>
                <a:gd name="connsiteX11" fmla="*/ 2515810 w 3619883"/>
                <a:gd name="connsiteY11" fmla="*/ 4128157 h 4275461"/>
                <a:gd name="connsiteX12" fmla="*/ 2515810 w 3619883"/>
                <a:gd name="connsiteY12" fmla="*/ 3951392 h 4275461"/>
                <a:gd name="connsiteX13" fmla="*/ 2338025 w 3619883"/>
                <a:gd name="connsiteY13" fmla="*/ 3951392 h 4275461"/>
                <a:gd name="connsiteX14" fmla="*/ 2338025 w 3619883"/>
                <a:gd name="connsiteY14" fmla="*/ 4128157 h 4275461"/>
                <a:gd name="connsiteX15" fmla="*/ 2395120 w 3619883"/>
                <a:gd name="connsiteY15" fmla="*/ 4128157 h 4275461"/>
                <a:gd name="connsiteX16" fmla="*/ 2337697 w 3619883"/>
                <a:gd name="connsiteY16" fmla="*/ 4275461 h 4275461"/>
                <a:gd name="connsiteX17" fmla="*/ 2150155 w 3619883"/>
                <a:gd name="connsiteY17" fmla="*/ 4275461 h 4275461"/>
                <a:gd name="connsiteX18" fmla="*/ 2150155 w 3619883"/>
                <a:gd name="connsiteY18" fmla="*/ 4128157 h 4275461"/>
                <a:gd name="connsiteX19" fmla="*/ 2204852 w 3619883"/>
                <a:gd name="connsiteY19" fmla="*/ 4128157 h 4275461"/>
                <a:gd name="connsiteX20" fmla="*/ 2204852 w 3619883"/>
                <a:gd name="connsiteY20" fmla="*/ 3951392 h 4275461"/>
                <a:gd name="connsiteX21" fmla="*/ 2027068 w 3619883"/>
                <a:gd name="connsiteY21" fmla="*/ 3951392 h 4275461"/>
                <a:gd name="connsiteX22" fmla="*/ 2027068 w 3619883"/>
                <a:gd name="connsiteY22" fmla="*/ 4128157 h 4275461"/>
                <a:gd name="connsiteX23" fmla="*/ 2079759 w 3619883"/>
                <a:gd name="connsiteY23" fmla="*/ 4128157 h 4275461"/>
                <a:gd name="connsiteX24" fmla="*/ 2079759 w 3619883"/>
                <a:gd name="connsiteY24" fmla="*/ 4275461 h 4275461"/>
                <a:gd name="connsiteX25" fmla="*/ 1824703 w 3619883"/>
                <a:gd name="connsiteY25" fmla="*/ 4275461 h 4275461"/>
                <a:gd name="connsiteX26" fmla="*/ 1834468 w 3619883"/>
                <a:gd name="connsiteY26" fmla="*/ 4128157 h 4275461"/>
                <a:gd name="connsiteX27" fmla="*/ 1893894 w 3619883"/>
                <a:gd name="connsiteY27" fmla="*/ 4128157 h 4275461"/>
                <a:gd name="connsiteX28" fmla="*/ 1893894 w 3619883"/>
                <a:gd name="connsiteY28" fmla="*/ 3951392 h 4275461"/>
                <a:gd name="connsiteX29" fmla="*/ 1716110 w 3619883"/>
                <a:gd name="connsiteY29" fmla="*/ 3951392 h 4275461"/>
                <a:gd name="connsiteX30" fmla="*/ 1716110 w 3619883"/>
                <a:gd name="connsiteY30" fmla="*/ 4006431 h 4275461"/>
                <a:gd name="connsiteX31" fmla="*/ 1703447 w 3619883"/>
                <a:gd name="connsiteY31" fmla="*/ 4007960 h 4275461"/>
                <a:gd name="connsiteX32" fmla="*/ 1716110 w 3619883"/>
                <a:gd name="connsiteY32" fmla="*/ 4044284 h 4275461"/>
                <a:gd name="connsiteX33" fmla="*/ 1716110 w 3619883"/>
                <a:gd name="connsiteY33" fmla="*/ 4128157 h 4275461"/>
                <a:gd name="connsiteX34" fmla="*/ 1745346 w 3619883"/>
                <a:gd name="connsiteY34" fmla="*/ 4128157 h 4275461"/>
                <a:gd name="connsiteX35" fmla="*/ 1796694 w 3619883"/>
                <a:gd name="connsiteY35" fmla="*/ 4275461 h 4275461"/>
                <a:gd name="connsiteX36" fmla="*/ 1558844 w 3619883"/>
                <a:gd name="connsiteY36" fmla="*/ 4275461 h 4275461"/>
                <a:gd name="connsiteX37" fmla="*/ 1517252 w 3619883"/>
                <a:gd name="connsiteY37" fmla="*/ 4128157 h 4275461"/>
                <a:gd name="connsiteX38" fmla="*/ 1582936 w 3619883"/>
                <a:gd name="connsiteY38" fmla="*/ 4128157 h 4275461"/>
                <a:gd name="connsiteX39" fmla="*/ 1582936 w 3619883"/>
                <a:gd name="connsiteY39" fmla="*/ 3951392 h 4275461"/>
                <a:gd name="connsiteX40" fmla="*/ 1405151 w 3619883"/>
                <a:gd name="connsiteY40" fmla="*/ 3951392 h 4275461"/>
                <a:gd name="connsiteX41" fmla="*/ 1405151 w 3619883"/>
                <a:gd name="connsiteY41" fmla="*/ 4128157 h 4275461"/>
                <a:gd name="connsiteX42" fmla="*/ 1468988 w 3619883"/>
                <a:gd name="connsiteY42" fmla="*/ 4128157 h 4275461"/>
                <a:gd name="connsiteX43" fmla="*/ 1427396 w 3619883"/>
                <a:gd name="connsiteY43" fmla="*/ 4275461 h 4275461"/>
                <a:gd name="connsiteX44" fmla="*/ 1210751 w 3619883"/>
                <a:gd name="connsiteY44" fmla="*/ 4275461 h 4275461"/>
                <a:gd name="connsiteX45" fmla="*/ 1210751 w 3619883"/>
                <a:gd name="connsiteY45" fmla="*/ 4128157 h 4275461"/>
                <a:gd name="connsiteX46" fmla="*/ 1271978 w 3619883"/>
                <a:gd name="connsiteY46" fmla="*/ 4128157 h 4275461"/>
                <a:gd name="connsiteX47" fmla="*/ 1271978 w 3619883"/>
                <a:gd name="connsiteY47" fmla="*/ 3951392 h 4275461"/>
                <a:gd name="connsiteX48" fmla="*/ 1094193 w 3619883"/>
                <a:gd name="connsiteY48" fmla="*/ 3951392 h 4275461"/>
                <a:gd name="connsiteX49" fmla="*/ 1094193 w 3619883"/>
                <a:gd name="connsiteY49" fmla="*/ 4128157 h 4275461"/>
                <a:gd name="connsiteX50" fmla="*/ 1140354 w 3619883"/>
                <a:gd name="connsiteY50" fmla="*/ 4128157 h 4275461"/>
                <a:gd name="connsiteX51" fmla="*/ 1140354 w 3619883"/>
                <a:gd name="connsiteY51" fmla="*/ 4275461 h 4275461"/>
                <a:gd name="connsiteX52" fmla="*/ 953807 w 3619883"/>
                <a:gd name="connsiteY52" fmla="*/ 4275461 h 4275461"/>
                <a:gd name="connsiteX53" fmla="*/ 912215 w 3619883"/>
                <a:gd name="connsiteY53" fmla="*/ 4128157 h 4275461"/>
                <a:gd name="connsiteX54" fmla="*/ 961020 w 3619883"/>
                <a:gd name="connsiteY54" fmla="*/ 4128157 h 4275461"/>
                <a:gd name="connsiteX55" fmla="*/ 961020 w 3619883"/>
                <a:gd name="connsiteY55" fmla="*/ 3951392 h 4275461"/>
                <a:gd name="connsiteX56" fmla="*/ 783235 w 3619883"/>
                <a:gd name="connsiteY56" fmla="*/ 3951392 h 4275461"/>
                <a:gd name="connsiteX57" fmla="*/ 783235 w 3619883"/>
                <a:gd name="connsiteY57" fmla="*/ 4128157 h 4275461"/>
                <a:gd name="connsiteX58" fmla="*/ 871024 w 3619883"/>
                <a:gd name="connsiteY58" fmla="*/ 4128157 h 4275461"/>
                <a:gd name="connsiteX59" fmla="*/ 829432 w 3619883"/>
                <a:gd name="connsiteY59" fmla="*/ 4275461 h 4275461"/>
                <a:gd name="connsiteX60" fmla="*/ 611484 w 3619883"/>
                <a:gd name="connsiteY60" fmla="*/ 4275461 h 4275461"/>
                <a:gd name="connsiteX61" fmla="*/ 621247 w 3619883"/>
                <a:gd name="connsiteY61" fmla="*/ 4128157 h 4275461"/>
                <a:gd name="connsiteX62" fmla="*/ 650062 w 3619883"/>
                <a:gd name="connsiteY62" fmla="*/ 4128157 h 4275461"/>
                <a:gd name="connsiteX63" fmla="*/ 650062 w 3619883"/>
                <a:gd name="connsiteY63" fmla="*/ 3951392 h 4275461"/>
                <a:gd name="connsiteX64" fmla="*/ 472277 w 3619883"/>
                <a:gd name="connsiteY64" fmla="*/ 3951392 h 4275461"/>
                <a:gd name="connsiteX65" fmla="*/ 472277 w 3619883"/>
                <a:gd name="connsiteY65" fmla="*/ 4128157 h 4275461"/>
                <a:gd name="connsiteX66" fmla="*/ 522650 w 3619883"/>
                <a:gd name="connsiteY66" fmla="*/ 4128157 h 4275461"/>
                <a:gd name="connsiteX67" fmla="*/ 573998 w 3619883"/>
                <a:gd name="connsiteY67" fmla="*/ 4275461 h 4275461"/>
                <a:gd name="connsiteX68" fmla="*/ 336164 w 3619883"/>
                <a:gd name="connsiteY68" fmla="*/ 4275461 h 4275461"/>
                <a:gd name="connsiteX69" fmla="*/ 294572 w 3619883"/>
                <a:gd name="connsiteY69" fmla="*/ 4128157 h 4275461"/>
                <a:gd name="connsiteX70" fmla="*/ 339106 w 3619883"/>
                <a:gd name="connsiteY70" fmla="*/ 4128157 h 4275461"/>
                <a:gd name="connsiteX71" fmla="*/ 339106 w 3619883"/>
                <a:gd name="connsiteY71" fmla="*/ 3951392 h 4275461"/>
                <a:gd name="connsiteX72" fmla="*/ 161321 w 3619883"/>
                <a:gd name="connsiteY72" fmla="*/ 3951392 h 4275461"/>
                <a:gd name="connsiteX73" fmla="*/ 161321 w 3619883"/>
                <a:gd name="connsiteY73" fmla="*/ 4128157 h 4275461"/>
                <a:gd name="connsiteX74" fmla="*/ 230914 w 3619883"/>
                <a:gd name="connsiteY74" fmla="*/ 4128157 h 4275461"/>
                <a:gd name="connsiteX75" fmla="*/ 189322 w 3619883"/>
                <a:gd name="connsiteY75" fmla="*/ 4275461 h 4275461"/>
                <a:gd name="connsiteX76" fmla="*/ 0 w 3619883"/>
                <a:gd name="connsiteY76" fmla="*/ 4275461 h 4275461"/>
                <a:gd name="connsiteX77" fmla="*/ 0 w 3619883"/>
                <a:gd name="connsiteY77" fmla="*/ 42229 h 4275461"/>
                <a:gd name="connsiteX78" fmla="*/ 42464 w 3619883"/>
                <a:gd name="connsiteY78" fmla="*/ 40518 h 4275461"/>
                <a:gd name="connsiteX79" fmla="*/ 137733 w 3619883"/>
                <a:gd name="connsiteY79" fmla="*/ 35355 h 4275461"/>
                <a:gd name="connsiteX80" fmla="*/ 270565 w 3619883"/>
                <a:gd name="connsiteY80" fmla="*/ 29759 h 4275461"/>
                <a:gd name="connsiteX81" fmla="*/ 479734 w 3619883"/>
                <a:gd name="connsiteY81" fmla="*/ 45455 h 4275461"/>
                <a:gd name="connsiteX82" fmla="*/ 524103 w 3619883"/>
                <a:gd name="connsiteY82" fmla="*/ 41625 h 4275461"/>
                <a:gd name="connsiteX83" fmla="*/ 624416 w 3619883"/>
                <a:gd name="connsiteY83" fmla="*/ 22696 h 4275461"/>
                <a:gd name="connsiteX84" fmla="*/ 657762 w 3619883"/>
                <a:gd name="connsiteY84" fmla="*/ 18351 h 4275461"/>
                <a:gd name="connsiteX85" fmla="*/ 690557 w 3619883"/>
                <a:gd name="connsiteY85" fmla="*/ 25792 h 4275461"/>
                <a:gd name="connsiteX86" fmla="*/ 745123 w 3619883"/>
                <a:gd name="connsiteY86" fmla="*/ 40157 h 4275461"/>
                <a:gd name="connsiteX87" fmla="*/ 789493 w 3619883"/>
                <a:gd name="connsiteY87" fmla="*/ 36327 h 4275461"/>
                <a:gd name="connsiteX88" fmla="*/ 854255 w 3619883"/>
                <a:gd name="connsiteY88" fmla="*/ 68887 h 4275461"/>
                <a:gd name="connsiteX89" fmla="*/ 897520 w 3619883"/>
                <a:gd name="connsiteY89" fmla="*/ 88629 h 4275461"/>
                <a:gd name="connsiteX90" fmla="*/ 940510 w 3619883"/>
                <a:gd name="connsiteY90" fmla="*/ 114265 h 4275461"/>
                <a:gd name="connsiteX91" fmla="*/ 1082712 w 3619883"/>
                <a:gd name="connsiteY91" fmla="*/ 144543 h 4275461"/>
                <a:gd name="connsiteX92" fmla="*/ 1205348 w 3619883"/>
                <a:gd name="connsiteY92" fmla="*/ 120753 h 4275461"/>
                <a:gd name="connsiteX93" fmla="*/ 1271764 w 3619883"/>
                <a:gd name="connsiteY93" fmla="*/ 117956 h 4275461"/>
                <a:gd name="connsiteX94" fmla="*/ 1315583 w 3619883"/>
                <a:gd name="connsiteY94" fmla="*/ 125912 h 4275461"/>
                <a:gd name="connsiteX95" fmla="*/ 1359125 w 3619883"/>
                <a:gd name="connsiteY95" fmla="*/ 139761 h 4275461"/>
                <a:gd name="connsiteX96" fmla="*/ 1391919 w 3619883"/>
                <a:gd name="connsiteY96" fmla="*/ 147202 h 4275461"/>
                <a:gd name="connsiteX97" fmla="*/ 1436563 w 3619883"/>
                <a:gd name="connsiteY97" fmla="*/ 137480 h 4275461"/>
                <a:gd name="connsiteX98" fmla="*/ 1471566 w 3619883"/>
                <a:gd name="connsiteY98" fmla="*/ 97777 h 4275461"/>
                <a:gd name="connsiteX99" fmla="*/ 1505739 w 3619883"/>
                <a:gd name="connsiteY99" fmla="*/ 75753 h 4275461"/>
                <a:gd name="connsiteX100" fmla="*/ 1590891 w 3619883"/>
                <a:gd name="connsiteY100" fmla="*/ 144702 h 4275461"/>
                <a:gd name="connsiteX101" fmla="*/ 1625616 w 3619883"/>
                <a:gd name="connsiteY101" fmla="*/ 110893 h 4275461"/>
                <a:gd name="connsiteX102" fmla="*/ 1658964 w 3619883"/>
                <a:gd name="connsiteY102" fmla="*/ 106547 h 4275461"/>
                <a:gd name="connsiteX103" fmla="*/ 1746598 w 3619883"/>
                <a:gd name="connsiteY103" fmla="*/ 122460 h 4275461"/>
                <a:gd name="connsiteX104" fmla="*/ 1811913 w 3619883"/>
                <a:gd name="connsiteY104" fmla="*/ 143234 h 4275461"/>
                <a:gd name="connsiteX105" fmla="*/ 1856557 w 3619883"/>
                <a:gd name="connsiteY105" fmla="*/ 133511 h 4275461"/>
                <a:gd name="connsiteX106" fmla="*/ 2066003 w 3619883"/>
                <a:gd name="connsiteY106" fmla="*/ 143313 h 4275461"/>
                <a:gd name="connsiteX107" fmla="*/ 2177615 w 3619883"/>
                <a:gd name="connsiteY107" fmla="*/ 119007 h 4275461"/>
                <a:gd name="connsiteX108" fmla="*/ 2255883 w 3619883"/>
                <a:gd name="connsiteY108" fmla="*/ 99047 h 4275461"/>
                <a:gd name="connsiteX109" fmla="*/ 2344622 w 3619883"/>
                <a:gd name="connsiteY109" fmla="*/ 91388 h 4275461"/>
                <a:gd name="connsiteX110" fmla="*/ 2455682 w 3619883"/>
                <a:gd name="connsiteY110" fmla="*/ 78869 h 4275461"/>
                <a:gd name="connsiteX111" fmla="*/ 2632609 w 3619883"/>
                <a:gd name="connsiteY111" fmla="*/ 75338 h 4275461"/>
                <a:gd name="connsiteX112" fmla="*/ 2742291 w 3619883"/>
                <a:gd name="connsiteY112" fmla="*/ 92282 h 4275461"/>
                <a:gd name="connsiteX113" fmla="*/ 2851974 w 3619883"/>
                <a:gd name="connsiteY113" fmla="*/ 109227 h 4275461"/>
                <a:gd name="connsiteX114" fmla="*/ 2907643 w 3619883"/>
                <a:gd name="connsiteY114" fmla="*/ 100020 h 4275461"/>
                <a:gd name="connsiteX115" fmla="*/ 2944022 w 3619883"/>
                <a:gd name="connsiteY115" fmla="*/ 30853 h 4275461"/>
                <a:gd name="connsiteX116" fmla="*/ 3022289 w 3619883"/>
                <a:gd name="connsiteY116" fmla="*/ 10893 h 4275461"/>
                <a:gd name="connsiteX117" fmla="*/ 3054807 w 3619883"/>
                <a:gd name="connsiteY117" fmla="*/ 24226 h 4275461"/>
                <a:gd name="connsiteX118" fmla="*/ 3141892 w 3619883"/>
                <a:gd name="connsiteY118" fmla="*/ 51925 h 4275461"/>
                <a:gd name="connsiteX119" fmla="*/ 3185711 w 3619883"/>
                <a:gd name="connsiteY119" fmla="*/ 59881 h 4275461"/>
                <a:gd name="connsiteX120" fmla="*/ 3219056 w 3619883"/>
                <a:gd name="connsiteY120" fmla="*/ 55536 h 4275461"/>
                <a:gd name="connsiteX121" fmla="*/ 3263425 w 3619883"/>
                <a:gd name="connsiteY121" fmla="*/ 51706 h 4275461"/>
                <a:gd name="connsiteX122" fmla="*/ 3296219 w 3619883"/>
                <a:gd name="connsiteY122" fmla="*/ 59147 h 4275461"/>
                <a:gd name="connsiteX123" fmla="*/ 3319094 w 3619883"/>
                <a:gd name="connsiteY123" fmla="*/ 42500 h 4275461"/>
                <a:gd name="connsiteX124" fmla="*/ 3420511 w 3619883"/>
                <a:gd name="connsiteY124" fmla="*/ 0 h 4275461"/>
                <a:gd name="connsiteX125" fmla="*/ 3453305 w 3619883"/>
                <a:gd name="connsiteY125" fmla="*/ 7440 h 4275461"/>
                <a:gd name="connsiteX126" fmla="*/ 3496571 w 3619883"/>
                <a:gd name="connsiteY126" fmla="*/ 27182 h 4275461"/>
                <a:gd name="connsiteX127" fmla="*/ 3602117 w 3619883"/>
                <a:gd name="connsiteY127" fmla="*/ 132521 h 4275461"/>
                <a:gd name="connsiteX128" fmla="*/ 3619883 w 3619883"/>
                <a:gd name="connsiteY128" fmla="*/ 140049 h 4275461"/>
                <a:gd name="connsiteX129" fmla="*/ 3619883 w 3619883"/>
                <a:gd name="connsiteY12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128157 h 4275461"/>
                <a:gd name="connsiteX7" fmla="*/ 2690646 w 3619883"/>
                <a:gd name="connsiteY7" fmla="*/ 4275461 h 4275461"/>
                <a:gd name="connsiteX8" fmla="*/ 2511710 w 3619883"/>
                <a:gd name="connsiteY8" fmla="*/ 4275461 h 4275461"/>
                <a:gd name="connsiteX9" fmla="*/ 2454288 w 3619883"/>
                <a:gd name="connsiteY9" fmla="*/ 4128157 h 4275461"/>
                <a:gd name="connsiteX10" fmla="*/ 2515810 w 3619883"/>
                <a:gd name="connsiteY10" fmla="*/ 4128157 h 4275461"/>
                <a:gd name="connsiteX11" fmla="*/ 2515810 w 3619883"/>
                <a:gd name="connsiteY11" fmla="*/ 3951392 h 4275461"/>
                <a:gd name="connsiteX12" fmla="*/ 2338025 w 3619883"/>
                <a:gd name="connsiteY12" fmla="*/ 3951392 h 4275461"/>
                <a:gd name="connsiteX13" fmla="*/ 2338025 w 3619883"/>
                <a:gd name="connsiteY13" fmla="*/ 4128157 h 4275461"/>
                <a:gd name="connsiteX14" fmla="*/ 2395120 w 3619883"/>
                <a:gd name="connsiteY14" fmla="*/ 4128157 h 4275461"/>
                <a:gd name="connsiteX15" fmla="*/ 2337697 w 3619883"/>
                <a:gd name="connsiteY15" fmla="*/ 4275461 h 4275461"/>
                <a:gd name="connsiteX16" fmla="*/ 2150155 w 3619883"/>
                <a:gd name="connsiteY16" fmla="*/ 4275461 h 4275461"/>
                <a:gd name="connsiteX17" fmla="*/ 2150155 w 3619883"/>
                <a:gd name="connsiteY17" fmla="*/ 4128157 h 4275461"/>
                <a:gd name="connsiteX18" fmla="*/ 2204852 w 3619883"/>
                <a:gd name="connsiteY18" fmla="*/ 4128157 h 4275461"/>
                <a:gd name="connsiteX19" fmla="*/ 2204852 w 3619883"/>
                <a:gd name="connsiteY19" fmla="*/ 3951392 h 4275461"/>
                <a:gd name="connsiteX20" fmla="*/ 2027068 w 3619883"/>
                <a:gd name="connsiteY20" fmla="*/ 3951392 h 4275461"/>
                <a:gd name="connsiteX21" fmla="*/ 2027068 w 3619883"/>
                <a:gd name="connsiteY21" fmla="*/ 4128157 h 4275461"/>
                <a:gd name="connsiteX22" fmla="*/ 2079759 w 3619883"/>
                <a:gd name="connsiteY22" fmla="*/ 4128157 h 4275461"/>
                <a:gd name="connsiteX23" fmla="*/ 2079759 w 3619883"/>
                <a:gd name="connsiteY23" fmla="*/ 4275461 h 4275461"/>
                <a:gd name="connsiteX24" fmla="*/ 1824703 w 3619883"/>
                <a:gd name="connsiteY24" fmla="*/ 4275461 h 4275461"/>
                <a:gd name="connsiteX25" fmla="*/ 1834468 w 3619883"/>
                <a:gd name="connsiteY25" fmla="*/ 4128157 h 4275461"/>
                <a:gd name="connsiteX26" fmla="*/ 1893894 w 3619883"/>
                <a:gd name="connsiteY26" fmla="*/ 4128157 h 4275461"/>
                <a:gd name="connsiteX27" fmla="*/ 1893894 w 3619883"/>
                <a:gd name="connsiteY27" fmla="*/ 3951392 h 4275461"/>
                <a:gd name="connsiteX28" fmla="*/ 1716110 w 3619883"/>
                <a:gd name="connsiteY28" fmla="*/ 3951392 h 4275461"/>
                <a:gd name="connsiteX29" fmla="*/ 1716110 w 3619883"/>
                <a:gd name="connsiteY29" fmla="*/ 4006431 h 4275461"/>
                <a:gd name="connsiteX30" fmla="*/ 1703447 w 3619883"/>
                <a:gd name="connsiteY30" fmla="*/ 4007960 h 4275461"/>
                <a:gd name="connsiteX31" fmla="*/ 1716110 w 3619883"/>
                <a:gd name="connsiteY31" fmla="*/ 4044284 h 4275461"/>
                <a:gd name="connsiteX32" fmla="*/ 1716110 w 3619883"/>
                <a:gd name="connsiteY32" fmla="*/ 4128157 h 4275461"/>
                <a:gd name="connsiteX33" fmla="*/ 1745346 w 3619883"/>
                <a:gd name="connsiteY33" fmla="*/ 4128157 h 4275461"/>
                <a:gd name="connsiteX34" fmla="*/ 1796694 w 3619883"/>
                <a:gd name="connsiteY34" fmla="*/ 4275461 h 4275461"/>
                <a:gd name="connsiteX35" fmla="*/ 1558844 w 3619883"/>
                <a:gd name="connsiteY35" fmla="*/ 4275461 h 4275461"/>
                <a:gd name="connsiteX36" fmla="*/ 1517252 w 3619883"/>
                <a:gd name="connsiteY36" fmla="*/ 4128157 h 4275461"/>
                <a:gd name="connsiteX37" fmla="*/ 1582936 w 3619883"/>
                <a:gd name="connsiteY37" fmla="*/ 4128157 h 4275461"/>
                <a:gd name="connsiteX38" fmla="*/ 1582936 w 3619883"/>
                <a:gd name="connsiteY38" fmla="*/ 3951392 h 4275461"/>
                <a:gd name="connsiteX39" fmla="*/ 1405151 w 3619883"/>
                <a:gd name="connsiteY39" fmla="*/ 3951392 h 4275461"/>
                <a:gd name="connsiteX40" fmla="*/ 1405151 w 3619883"/>
                <a:gd name="connsiteY40" fmla="*/ 4128157 h 4275461"/>
                <a:gd name="connsiteX41" fmla="*/ 1468988 w 3619883"/>
                <a:gd name="connsiteY41" fmla="*/ 4128157 h 4275461"/>
                <a:gd name="connsiteX42" fmla="*/ 1427396 w 3619883"/>
                <a:gd name="connsiteY42" fmla="*/ 4275461 h 4275461"/>
                <a:gd name="connsiteX43" fmla="*/ 1210751 w 3619883"/>
                <a:gd name="connsiteY43" fmla="*/ 4275461 h 4275461"/>
                <a:gd name="connsiteX44" fmla="*/ 1210751 w 3619883"/>
                <a:gd name="connsiteY44" fmla="*/ 4128157 h 4275461"/>
                <a:gd name="connsiteX45" fmla="*/ 1271978 w 3619883"/>
                <a:gd name="connsiteY45" fmla="*/ 4128157 h 4275461"/>
                <a:gd name="connsiteX46" fmla="*/ 1271978 w 3619883"/>
                <a:gd name="connsiteY46" fmla="*/ 3951392 h 4275461"/>
                <a:gd name="connsiteX47" fmla="*/ 1094193 w 3619883"/>
                <a:gd name="connsiteY47" fmla="*/ 3951392 h 4275461"/>
                <a:gd name="connsiteX48" fmla="*/ 1094193 w 3619883"/>
                <a:gd name="connsiteY48" fmla="*/ 4128157 h 4275461"/>
                <a:gd name="connsiteX49" fmla="*/ 1140354 w 3619883"/>
                <a:gd name="connsiteY49" fmla="*/ 4128157 h 4275461"/>
                <a:gd name="connsiteX50" fmla="*/ 1140354 w 3619883"/>
                <a:gd name="connsiteY50" fmla="*/ 4275461 h 4275461"/>
                <a:gd name="connsiteX51" fmla="*/ 953807 w 3619883"/>
                <a:gd name="connsiteY51" fmla="*/ 4275461 h 4275461"/>
                <a:gd name="connsiteX52" fmla="*/ 912215 w 3619883"/>
                <a:gd name="connsiteY52" fmla="*/ 4128157 h 4275461"/>
                <a:gd name="connsiteX53" fmla="*/ 961020 w 3619883"/>
                <a:gd name="connsiteY53" fmla="*/ 4128157 h 4275461"/>
                <a:gd name="connsiteX54" fmla="*/ 961020 w 3619883"/>
                <a:gd name="connsiteY54" fmla="*/ 3951392 h 4275461"/>
                <a:gd name="connsiteX55" fmla="*/ 783235 w 3619883"/>
                <a:gd name="connsiteY55" fmla="*/ 3951392 h 4275461"/>
                <a:gd name="connsiteX56" fmla="*/ 783235 w 3619883"/>
                <a:gd name="connsiteY56" fmla="*/ 4128157 h 4275461"/>
                <a:gd name="connsiteX57" fmla="*/ 871024 w 3619883"/>
                <a:gd name="connsiteY57" fmla="*/ 4128157 h 4275461"/>
                <a:gd name="connsiteX58" fmla="*/ 829432 w 3619883"/>
                <a:gd name="connsiteY58" fmla="*/ 4275461 h 4275461"/>
                <a:gd name="connsiteX59" fmla="*/ 611484 w 3619883"/>
                <a:gd name="connsiteY59" fmla="*/ 4275461 h 4275461"/>
                <a:gd name="connsiteX60" fmla="*/ 621247 w 3619883"/>
                <a:gd name="connsiteY60" fmla="*/ 4128157 h 4275461"/>
                <a:gd name="connsiteX61" fmla="*/ 650062 w 3619883"/>
                <a:gd name="connsiteY61" fmla="*/ 4128157 h 4275461"/>
                <a:gd name="connsiteX62" fmla="*/ 650062 w 3619883"/>
                <a:gd name="connsiteY62" fmla="*/ 3951392 h 4275461"/>
                <a:gd name="connsiteX63" fmla="*/ 472277 w 3619883"/>
                <a:gd name="connsiteY63" fmla="*/ 3951392 h 4275461"/>
                <a:gd name="connsiteX64" fmla="*/ 472277 w 3619883"/>
                <a:gd name="connsiteY64" fmla="*/ 4128157 h 4275461"/>
                <a:gd name="connsiteX65" fmla="*/ 522650 w 3619883"/>
                <a:gd name="connsiteY65" fmla="*/ 4128157 h 4275461"/>
                <a:gd name="connsiteX66" fmla="*/ 573998 w 3619883"/>
                <a:gd name="connsiteY66" fmla="*/ 4275461 h 4275461"/>
                <a:gd name="connsiteX67" fmla="*/ 336164 w 3619883"/>
                <a:gd name="connsiteY67" fmla="*/ 4275461 h 4275461"/>
                <a:gd name="connsiteX68" fmla="*/ 294572 w 3619883"/>
                <a:gd name="connsiteY68" fmla="*/ 4128157 h 4275461"/>
                <a:gd name="connsiteX69" fmla="*/ 339106 w 3619883"/>
                <a:gd name="connsiteY69" fmla="*/ 4128157 h 4275461"/>
                <a:gd name="connsiteX70" fmla="*/ 339106 w 3619883"/>
                <a:gd name="connsiteY70" fmla="*/ 3951392 h 4275461"/>
                <a:gd name="connsiteX71" fmla="*/ 161321 w 3619883"/>
                <a:gd name="connsiteY71" fmla="*/ 3951392 h 4275461"/>
                <a:gd name="connsiteX72" fmla="*/ 161321 w 3619883"/>
                <a:gd name="connsiteY72" fmla="*/ 4128157 h 4275461"/>
                <a:gd name="connsiteX73" fmla="*/ 230914 w 3619883"/>
                <a:gd name="connsiteY73" fmla="*/ 4128157 h 4275461"/>
                <a:gd name="connsiteX74" fmla="*/ 189322 w 3619883"/>
                <a:gd name="connsiteY74" fmla="*/ 4275461 h 4275461"/>
                <a:gd name="connsiteX75" fmla="*/ 0 w 3619883"/>
                <a:gd name="connsiteY75" fmla="*/ 4275461 h 4275461"/>
                <a:gd name="connsiteX76" fmla="*/ 0 w 3619883"/>
                <a:gd name="connsiteY76" fmla="*/ 42229 h 4275461"/>
                <a:gd name="connsiteX77" fmla="*/ 42464 w 3619883"/>
                <a:gd name="connsiteY77" fmla="*/ 40518 h 4275461"/>
                <a:gd name="connsiteX78" fmla="*/ 137733 w 3619883"/>
                <a:gd name="connsiteY78" fmla="*/ 35355 h 4275461"/>
                <a:gd name="connsiteX79" fmla="*/ 270565 w 3619883"/>
                <a:gd name="connsiteY79" fmla="*/ 29759 h 4275461"/>
                <a:gd name="connsiteX80" fmla="*/ 479734 w 3619883"/>
                <a:gd name="connsiteY80" fmla="*/ 45455 h 4275461"/>
                <a:gd name="connsiteX81" fmla="*/ 524103 w 3619883"/>
                <a:gd name="connsiteY81" fmla="*/ 41625 h 4275461"/>
                <a:gd name="connsiteX82" fmla="*/ 624416 w 3619883"/>
                <a:gd name="connsiteY82" fmla="*/ 22696 h 4275461"/>
                <a:gd name="connsiteX83" fmla="*/ 657762 w 3619883"/>
                <a:gd name="connsiteY83" fmla="*/ 18351 h 4275461"/>
                <a:gd name="connsiteX84" fmla="*/ 690557 w 3619883"/>
                <a:gd name="connsiteY84" fmla="*/ 25792 h 4275461"/>
                <a:gd name="connsiteX85" fmla="*/ 745123 w 3619883"/>
                <a:gd name="connsiteY85" fmla="*/ 40157 h 4275461"/>
                <a:gd name="connsiteX86" fmla="*/ 789493 w 3619883"/>
                <a:gd name="connsiteY86" fmla="*/ 36327 h 4275461"/>
                <a:gd name="connsiteX87" fmla="*/ 854255 w 3619883"/>
                <a:gd name="connsiteY87" fmla="*/ 68887 h 4275461"/>
                <a:gd name="connsiteX88" fmla="*/ 897520 w 3619883"/>
                <a:gd name="connsiteY88" fmla="*/ 88629 h 4275461"/>
                <a:gd name="connsiteX89" fmla="*/ 940510 w 3619883"/>
                <a:gd name="connsiteY89" fmla="*/ 114265 h 4275461"/>
                <a:gd name="connsiteX90" fmla="*/ 1082712 w 3619883"/>
                <a:gd name="connsiteY90" fmla="*/ 144543 h 4275461"/>
                <a:gd name="connsiteX91" fmla="*/ 1205348 w 3619883"/>
                <a:gd name="connsiteY91" fmla="*/ 120753 h 4275461"/>
                <a:gd name="connsiteX92" fmla="*/ 1271764 w 3619883"/>
                <a:gd name="connsiteY92" fmla="*/ 117956 h 4275461"/>
                <a:gd name="connsiteX93" fmla="*/ 1315583 w 3619883"/>
                <a:gd name="connsiteY93" fmla="*/ 125912 h 4275461"/>
                <a:gd name="connsiteX94" fmla="*/ 1359125 w 3619883"/>
                <a:gd name="connsiteY94" fmla="*/ 139761 h 4275461"/>
                <a:gd name="connsiteX95" fmla="*/ 1391919 w 3619883"/>
                <a:gd name="connsiteY95" fmla="*/ 147202 h 4275461"/>
                <a:gd name="connsiteX96" fmla="*/ 1436563 w 3619883"/>
                <a:gd name="connsiteY96" fmla="*/ 137480 h 4275461"/>
                <a:gd name="connsiteX97" fmla="*/ 1471566 w 3619883"/>
                <a:gd name="connsiteY97" fmla="*/ 97777 h 4275461"/>
                <a:gd name="connsiteX98" fmla="*/ 1505739 w 3619883"/>
                <a:gd name="connsiteY98" fmla="*/ 75753 h 4275461"/>
                <a:gd name="connsiteX99" fmla="*/ 1590891 w 3619883"/>
                <a:gd name="connsiteY99" fmla="*/ 144702 h 4275461"/>
                <a:gd name="connsiteX100" fmla="*/ 1625616 w 3619883"/>
                <a:gd name="connsiteY100" fmla="*/ 110893 h 4275461"/>
                <a:gd name="connsiteX101" fmla="*/ 1658964 w 3619883"/>
                <a:gd name="connsiteY101" fmla="*/ 106547 h 4275461"/>
                <a:gd name="connsiteX102" fmla="*/ 1746598 w 3619883"/>
                <a:gd name="connsiteY102" fmla="*/ 122460 h 4275461"/>
                <a:gd name="connsiteX103" fmla="*/ 1811913 w 3619883"/>
                <a:gd name="connsiteY103" fmla="*/ 143234 h 4275461"/>
                <a:gd name="connsiteX104" fmla="*/ 1856557 w 3619883"/>
                <a:gd name="connsiteY104" fmla="*/ 133511 h 4275461"/>
                <a:gd name="connsiteX105" fmla="*/ 2066003 w 3619883"/>
                <a:gd name="connsiteY105" fmla="*/ 143313 h 4275461"/>
                <a:gd name="connsiteX106" fmla="*/ 2177615 w 3619883"/>
                <a:gd name="connsiteY106" fmla="*/ 119007 h 4275461"/>
                <a:gd name="connsiteX107" fmla="*/ 2255883 w 3619883"/>
                <a:gd name="connsiteY107" fmla="*/ 99047 h 4275461"/>
                <a:gd name="connsiteX108" fmla="*/ 2344622 w 3619883"/>
                <a:gd name="connsiteY108" fmla="*/ 91388 h 4275461"/>
                <a:gd name="connsiteX109" fmla="*/ 2455682 w 3619883"/>
                <a:gd name="connsiteY109" fmla="*/ 78869 h 4275461"/>
                <a:gd name="connsiteX110" fmla="*/ 2632609 w 3619883"/>
                <a:gd name="connsiteY110" fmla="*/ 75338 h 4275461"/>
                <a:gd name="connsiteX111" fmla="*/ 2742291 w 3619883"/>
                <a:gd name="connsiteY111" fmla="*/ 92282 h 4275461"/>
                <a:gd name="connsiteX112" fmla="*/ 2851974 w 3619883"/>
                <a:gd name="connsiteY112" fmla="*/ 109227 h 4275461"/>
                <a:gd name="connsiteX113" fmla="*/ 2907643 w 3619883"/>
                <a:gd name="connsiteY113" fmla="*/ 100020 h 4275461"/>
                <a:gd name="connsiteX114" fmla="*/ 2944022 w 3619883"/>
                <a:gd name="connsiteY114" fmla="*/ 30853 h 4275461"/>
                <a:gd name="connsiteX115" fmla="*/ 3022289 w 3619883"/>
                <a:gd name="connsiteY115" fmla="*/ 10893 h 4275461"/>
                <a:gd name="connsiteX116" fmla="*/ 3054807 w 3619883"/>
                <a:gd name="connsiteY116" fmla="*/ 24226 h 4275461"/>
                <a:gd name="connsiteX117" fmla="*/ 3141892 w 3619883"/>
                <a:gd name="connsiteY117" fmla="*/ 51925 h 4275461"/>
                <a:gd name="connsiteX118" fmla="*/ 3185711 w 3619883"/>
                <a:gd name="connsiteY118" fmla="*/ 59881 h 4275461"/>
                <a:gd name="connsiteX119" fmla="*/ 3219056 w 3619883"/>
                <a:gd name="connsiteY119" fmla="*/ 55536 h 4275461"/>
                <a:gd name="connsiteX120" fmla="*/ 3263425 w 3619883"/>
                <a:gd name="connsiteY120" fmla="*/ 51706 h 4275461"/>
                <a:gd name="connsiteX121" fmla="*/ 3296219 w 3619883"/>
                <a:gd name="connsiteY121" fmla="*/ 59147 h 4275461"/>
                <a:gd name="connsiteX122" fmla="*/ 3319094 w 3619883"/>
                <a:gd name="connsiteY122" fmla="*/ 42500 h 4275461"/>
                <a:gd name="connsiteX123" fmla="*/ 3420511 w 3619883"/>
                <a:gd name="connsiteY123" fmla="*/ 0 h 4275461"/>
                <a:gd name="connsiteX124" fmla="*/ 3453305 w 3619883"/>
                <a:gd name="connsiteY124" fmla="*/ 7440 h 4275461"/>
                <a:gd name="connsiteX125" fmla="*/ 3496571 w 3619883"/>
                <a:gd name="connsiteY125" fmla="*/ 27182 h 4275461"/>
                <a:gd name="connsiteX126" fmla="*/ 3602117 w 3619883"/>
                <a:gd name="connsiteY126" fmla="*/ 132521 h 4275461"/>
                <a:gd name="connsiteX127" fmla="*/ 3619883 w 3619883"/>
                <a:gd name="connsiteY127" fmla="*/ 140049 h 4275461"/>
                <a:gd name="connsiteX128" fmla="*/ 3619883 w 3619883"/>
                <a:gd name="connsiteY12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454288 w 3619883"/>
                <a:gd name="connsiteY8" fmla="*/ 4128157 h 4275461"/>
                <a:gd name="connsiteX9" fmla="*/ 2515810 w 3619883"/>
                <a:gd name="connsiteY9" fmla="*/ 4128157 h 4275461"/>
                <a:gd name="connsiteX10" fmla="*/ 2515810 w 3619883"/>
                <a:gd name="connsiteY10" fmla="*/ 3951392 h 4275461"/>
                <a:gd name="connsiteX11" fmla="*/ 2338025 w 3619883"/>
                <a:gd name="connsiteY11" fmla="*/ 3951392 h 4275461"/>
                <a:gd name="connsiteX12" fmla="*/ 2338025 w 3619883"/>
                <a:gd name="connsiteY12" fmla="*/ 4128157 h 4275461"/>
                <a:gd name="connsiteX13" fmla="*/ 2395120 w 3619883"/>
                <a:gd name="connsiteY13" fmla="*/ 4128157 h 4275461"/>
                <a:gd name="connsiteX14" fmla="*/ 2337697 w 3619883"/>
                <a:gd name="connsiteY14" fmla="*/ 4275461 h 4275461"/>
                <a:gd name="connsiteX15" fmla="*/ 2150155 w 3619883"/>
                <a:gd name="connsiteY15" fmla="*/ 4275461 h 4275461"/>
                <a:gd name="connsiteX16" fmla="*/ 2150155 w 3619883"/>
                <a:gd name="connsiteY16" fmla="*/ 4128157 h 4275461"/>
                <a:gd name="connsiteX17" fmla="*/ 2204852 w 3619883"/>
                <a:gd name="connsiteY17" fmla="*/ 4128157 h 4275461"/>
                <a:gd name="connsiteX18" fmla="*/ 2204852 w 3619883"/>
                <a:gd name="connsiteY18" fmla="*/ 3951392 h 4275461"/>
                <a:gd name="connsiteX19" fmla="*/ 2027068 w 3619883"/>
                <a:gd name="connsiteY19" fmla="*/ 3951392 h 4275461"/>
                <a:gd name="connsiteX20" fmla="*/ 2027068 w 3619883"/>
                <a:gd name="connsiteY20" fmla="*/ 4128157 h 4275461"/>
                <a:gd name="connsiteX21" fmla="*/ 2079759 w 3619883"/>
                <a:gd name="connsiteY21" fmla="*/ 4128157 h 4275461"/>
                <a:gd name="connsiteX22" fmla="*/ 2079759 w 3619883"/>
                <a:gd name="connsiteY22" fmla="*/ 4275461 h 4275461"/>
                <a:gd name="connsiteX23" fmla="*/ 1824703 w 3619883"/>
                <a:gd name="connsiteY23" fmla="*/ 4275461 h 4275461"/>
                <a:gd name="connsiteX24" fmla="*/ 1834468 w 3619883"/>
                <a:gd name="connsiteY24" fmla="*/ 4128157 h 4275461"/>
                <a:gd name="connsiteX25" fmla="*/ 1893894 w 3619883"/>
                <a:gd name="connsiteY25" fmla="*/ 4128157 h 4275461"/>
                <a:gd name="connsiteX26" fmla="*/ 1893894 w 3619883"/>
                <a:gd name="connsiteY26" fmla="*/ 3951392 h 4275461"/>
                <a:gd name="connsiteX27" fmla="*/ 1716110 w 3619883"/>
                <a:gd name="connsiteY27" fmla="*/ 3951392 h 4275461"/>
                <a:gd name="connsiteX28" fmla="*/ 1716110 w 3619883"/>
                <a:gd name="connsiteY28" fmla="*/ 4006431 h 4275461"/>
                <a:gd name="connsiteX29" fmla="*/ 1703447 w 3619883"/>
                <a:gd name="connsiteY29" fmla="*/ 4007960 h 4275461"/>
                <a:gd name="connsiteX30" fmla="*/ 1716110 w 3619883"/>
                <a:gd name="connsiteY30" fmla="*/ 4044284 h 4275461"/>
                <a:gd name="connsiteX31" fmla="*/ 1716110 w 3619883"/>
                <a:gd name="connsiteY31" fmla="*/ 4128157 h 4275461"/>
                <a:gd name="connsiteX32" fmla="*/ 1745346 w 3619883"/>
                <a:gd name="connsiteY32" fmla="*/ 4128157 h 4275461"/>
                <a:gd name="connsiteX33" fmla="*/ 1796694 w 3619883"/>
                <a:gd name="connsiteY33" fmla="*/ 4275461 h 4275461"/>
                <a:gd name="connsiteX34" fmla="*/ 1558844 w 3619883"/>
                <a:gd name="connsiteY34" fmla="*/ 4275461 h 4275461"/>
                <a:gd name="connsiteX35" fmla="*/ 1517252 w 3619883"/>
                <a:gd name="connsiteY35" fmla="*/ 4128157 h 4275461"/>
                <a:gd name="connsiteX36" fmla="*/ 1582936 w 3619883"/>
                <a:gd name="connsiteY36" fmla="*/ 4128157 h 4275461"/>
                <a:gd name="connsiteX37" fmla="*/ 1582936 w 3619883"/>
                <a:gd name="connsiteY37" fmla="*/ 3951392 h 4275461"/>
                <a:gd name="connsiteX38" fmla="*/ 1405151 w 3619883"/>
                <a:gd name="connsiteY38" fmla="*/ 3951392 h 4275461"/>
                <a:gd name="connsiteX39" fmla="*/ 1405151 w 3619883"/>
                <a:gd name="connsiteY39" fmla="*/ 4128157 h 4275461"/>
                <a:gd name="connsiteX40" fmla="*/ 1468988 w 3619883"/>
                <a:gd name="connsiteY40" fmla="*/ 4128157 h 4275461"/>
                <a:gd name="connsiteX41" fmla="*/ 1427396 w 3619883"/>
                <a:gd name="connsiteY41" fmla="*/ 4275461 h 4275461"/>
                <a:gd name="connsiteX42" fmla="*/ 1210751 w 3619883"/>
                <a:gd name="connsiteY42" fmla="*/ 4275461 h 4275461"/>
                <a:gd name="connsiteX43" fmla="*/ 1210751 w 3619883"/>
                <a:gd name="connsiteY43" fmla="*/ 4128157 h 4275461"/>
                <a:gd name="connsiteX44" fmla="*/ 1271978 w 3619883"/>
                <a:gd name="connsiteY44" fmla="*/ 4128157 h 4275461"/>
                <a:gd name="connsiteX45" fmla="*/ 1271978 w 3619883"/>
                <a:gd name="connsiteY45" fmla="*/ 3951392 h 4275461"/>
                <a:gd name="connsiteX46" fmla="*/ 1094193 w 3619883"/>
                <a:gd name="connsiteY46" fmla="*/ 3951392 h 4275461"/>
                <a:gd name="connsiteX47" fmla="*/ 1094193 w 3619883"/>
                <a:gd name="connsiteY47" fmla="*/ 4128157 h 4275461"/>
                <a:gd name="connsiteX48" fmla="*/ 1140354 w 3619883"/>
                <a:gd name="connsiteY48" fmla="*/ 4128157 h 4275461"/>
                <a:gd name="connsiteX49" fmla="*/ 1140354 w 3619883"/>
                <a:gd name="connsiteY49" fmla="*/ 4275461 h 4275461"/>
                <a:gd name="connsiteX50" fmla="*/ 953807 w 3619883"/>
                <a:gd name="connsiteY50" fmla="*/ 4275461 h 4275461"/>
                <a:gd name="connsiteX51" fmla="*/ 912215 w 3619883"/>
                <a:gd name="connsiteY51" fmla="*/ 4128157 h 4275461"/>
                <a:gd name="connsiteX52" fmla="*/ 961020 w 3619883"/>
                <a:gd name="connsiteY52" fmla="*/ 4128157 h 4275461"/>
                <a:gd name="connsiteX53" fmla="*/ 961020 w 3619883"/>
                <a:gd name="connsiteY53" fmla="*/ 3951392 h 4275461"/>
                <a:gd name="connsiteX54" fmla="*/ 783235 w 3619883"/>
                <a:gd name="connsiteY54" fmla="*/ 3951392 h 4275461"/>
                <a:gd name="connsiteX55" fmla="*/ 783235 w 3619883"/>
                <a:gd name="connsiteY55" fmla="*/ 4128157 h 4275461"/>
                <a:gd name="connsiteX56" fmla="*/ 871024 w 3619883"/>
                <a:gd name="connsiteY56" fmla="*/ 4128157 h 4275461"/>
                <a:gd name="connsiteX57" fmla="*/ 829432 w 3619883"/>
                <a:gd name="connsiteY57" fmla="*/ 4275461 h 4275461"/>
                <a:gd name="connsiteX58" fmla="*/ 611484 w 3619883"/>
                <a:gd name="connsiteY58" fmla="*/ 4275461 h 4275461"/>
                <a:gd name="connsiteX59" fmla="*/ 621247 w 3619883"/>
                <a:gd name="connsiteY59" fmla="*/ 4128157 h 4275461"/>
                <a:gd name="connsiteX60" fmla="*/ 650062 w 3619883"/>
                <a:gd name="connsiteY60" fmla="*/ 4128157 h 4275461"/>
                <a:gd name="connsiteX61" fmla="*/ 650062 w 3619883"/>
                <a:gd name="connsiteY61" fmla="*/ 3951392 h 4275461"/>
                <a:gd name="connsiteX62" fmla="*/ 472277 w 3619883"/>
                <a:gd name="connsiteY62" fmla="*/ 3951392 h 4275461"/>
                <a:gd name="connsiteX63" fmla="*/ 472277 w 3619883"/>
                <a:gd name="connsiteY63" fmla="*/ 4128157 h 4275461"/>
                <a:gd name="connsiteX64" fmla="*/ 522650 w 3619883"/>
                <a:gd name="connsiteY64" fmla="*/ 4128157 h 4275461"/>
                <a:gd name="connsiteX65" fmla="*/ 573998 w 3619883"/>
                <a:gd name="connsiteY65" fmla="*/ 4275461 h 4275461"/>
                <a:gd name="connsiteX66" fmla="*/ 336164 w 3619883"/>
                <a:gd name="connsiteY66" fmla="*/ 4275461 h 4275461"/>
                <a:gd name="connsiteX67" fmla="*/ 294572 w 3619883"/>
                <a:gd name="connsiteY67" fmla="*/ 4128157 h 4275461"/>
                <a:gd name="connsiteX68" fmla="*/ 339106 w 3619883"/>
                <a:gd name="connsiteY68" fmla="*/ 4128157 h 4275461"/>
                <a:gd name="connsiteX69" fmla="*/ 339106 w 3619883"/>
                <a:gd name="connsiteY69" fmla="*/ 3951392 h 4275461"/>
                <a:gd name="connsiteX70" fmla="*/ 161321 w 3619883"/>
                <a:gd name="connsiteY70" fmla="*/ 3951392 h 4275461"/>
                <a:gd name="connsiteX71" fmla="*/ 161321 w 3619883"/>
                <a:gd name="connsiteY71" fmla="*/ 4128157 h 4275461"/>
                <a:gd name="connsiteX72" fmla="*/ 230914 w 3619883"/>
                <a:gd name="connsiteY72" fmla="*/ 4128157 h 4275461"/>
                <a:gd name="connsiteX73" fmla="*/ 189322 w 3619883"/>
                <a:gd name="connsiteY73" fmla="*/ 4275461 h 4275461"/>
                <a:gd name="connsiteX74" fmla="*/ 0 w 3619883"/>
                <a:gd name="connsiteY74" fmla="*/ 4275461 h 4275461"/>
                <a:gd name="connsiteX75" fmla="*/ 0 w 3619883"/>
                <a:gd name="connsiteY75" fmla="*/ 42229 h 4275461"/>
                <a:gd name="connsiteX76" fmla="*/ 42464 w 3619883"/>
                <a:gd name="connsiteY76" fmla="*/ 40518 h 4275461"/>
                <a:gd name="connsiteX77" fmla="*/ 137733 w 3619883"/>
                <a:gd name="connsiteY77" fmla="*/ 35355 h 4275461"/>
                <a:gd name="connsiteX78" fmla="*/ 270565 w 3619883"/>
                <a:gd name="connsiteY78" fmla="*/ 29759 h 4275461"/>
                <a:gd name="connsiteX79" fmla="*/ 479734 w 3619883"/>
                <a:gd name="connsiteY79" fmla="*/ 45455 h 4275461"/>
                <a:gd name="connsiteX80" fmla="*/ 524103 w 3619883"/>
                <a:gd name="connsiteY80" fmla="*/ 41625 h 4275461"/>
                <a:gd name="connsiteX81" fmla="*/ 624416 w 3619883"/>
                <a:gd name="connsiteY81" fmla="*/ 22696 h 4275461"/>
                <a:gd name="connsiteX82" fmla="*/ 657762 w 3619883"/>
                <a:gd name="connsiteY82" fmla="*/ 18351 h 4275461"/>
                <a:gd name="connsiteX83" fmla="*/ 690557 w 3619883"/>
                <a:gd name="connsiteY83" fmla="*/ 25792 h 4275461"/>
                <a:gd name="connsiteX84" fmla="*/ 745123 w 3619883"/>
                <a:gd name="connsiteY84" fmla="*/ 40157 h 4275461"/>
                <a:gd name="connsiteX85" fmla="*/ 789493 w 3619883"/>
                <a:gd name="connsiteY85" fmla="*/ 36327 h 4275461"/>
                <a:gd name="connsiteX86" fmla="*/ 854255 w 3619883"/>
                <a:gd name="connsiteY86" fmla="*/ 68887 h 4275461"/>
                <a:gd name="connsiteX87" fmla="*/ 897520 w 3619883"/>
                <a:gd name="connsiteY87" fmla="*/ 88629 h 4275461"/>
                <a:gd name="connsiteX88" fmla="*/ 940510 w 3619883"/>
                <a:gd name="connsiteY88" fmla="*/ 114265 h 4275461"/>
                <a:gd name="connsiteX89" fmla="*/ 1082712 w 3619883"/>
                <a:gd name="connsiteY89" fmla="*/ 144543 h 4275461"/>
                <a:gd name="connsiteX90" fmla="*/ 1205348 w 3619883"/>
                <a:gd name="connsiteY90" fmla="*/ 120753 h 4275461"/>
                <a:gd name="connsiteX91" fmla="*/ 1271764 w 3619883"/>
                <a:gd name="connsiteY91" fmla="*/ 117956 h 4275461"/>
                <a:gd name="connsiteX92" fmla="*/ 1315583 w 3619883"/>
                <a:gd name="connsiteY92" fmla="*/ 125912 h 4275461"/>
                <a:gd name="connsiteX93" fmla="*/ 1359125 w 3619883"/>
                <a:gd name="connsiteY93" fmla="*/ 139761 h 4275461"/>
                <a:gd name="connsiteX94" fmla="*/ 1391919 w 3619883"/>
                <a:gd name="connsiteY94" fmla="*/ 147202 h 4275461"/>
                <a:gd name="connsiteX95" fmla="*/ 1436563 w 3619883"/>
                <a:gd name="connsiteY95" fmla="*/ 137480 h 4275461"/>
                <a:gd name="connsiteX96" fmla="*/ 1471566 w 3619883"/>
                <a:gd name="connsiteY96" fmla="*/ 97777 h 4275461"/>
                <a:gd name="connsiteX97" fmla="*/ 1505739 w 3619883"/>
                <a:gd name="connsiteY97" fmla="*/ 75753 h 4275461"/>
                <a:gd name="connsiteX98" fmla="*/ 1590891 w 3619883"/>
                <a:gd name="connsiteY98" fmla="*/ 144702 h 4275461"/>
                <a:gd name="connsiteX99" fmla="*/ 1625616 w 3619883"/>
                <a:gd name="connsiteY99" fmla="*/ 110893 h 4275461"/>
                <a:gd name="connsiteX100" fmla="*/ 1658964 w 3619883"/>
                <a:gd name="connsiteY100" fmla="*/ 106547 h 4275461"/>
                <a:gd name="connsiteX101" fmla="*/ 1746598 w 3619883"/>
                <a:gd name="connsiteY101" fmla="*/ 122460 h 4275461"/>
                <a:gd name="connsiteX102" fmla="*/ 1811913 w 3619883"/>
                <a:gd name="connsiteY102" fmla="*/ 143234 h 4275461"/>
                <a:gd name="connsiteX103" fmla="*/ 1856557 w 3619883"/>
                <a:gd name="connsiteY103" fmla="*/ 133511 h 4275461"/>
                <a:gd name="connsiteX104" fmla="*/ 2066003 w 3619883"/>
                <a:gd name="connsiteY104" fmla="*/ 143313 h 4275461"/>
                <a:gd name="connsiteX105" fmla="*/ 2177615 w 3619883"/>
                <a:gd name="connsiteY105" fmla="*/ 119007 h 4275461"/>
                <a:gd name="connsiteX106" fmla="*/ 2255883 w 3619883"/>
                <a:gd name="connsiteY106" fmla="*/ 99047 h 4275461"/>
                <a:gd name="connsiteX107" fmla="*/ 2344622 w 3619883"/>
                <a:gd name="connsiteY107" fmla="*/ 91388 h 4275461"/>
                <a:gd name="connsiteX108" fmla="*/ 2455682 w 3619883"/>
                <a:gd name="connsiteY108" fmla="*/ 78869 h 4275461"/>
                <a:gd name="connsiteX109" fmla="*/ 2632609 w 3619883"/>
                <a:gd name="connsiteY109" fmla="*/ 75338 h 4275461"/>
                <a:gd name="connsiteX110" fmla="*/ 2742291 w 3619883"/>
                <a:gd name="connsiteY110" fmla="*/ 92282 h 4275461"/>
                <a:gd name="connsiteX111" fmla="*/ 2851974 w 3619883"/>
                <a:gd name="connsiteY111" fmla="*/ 109227 h 4275461"/>
                <a:gd name="connsiteX112" fmla="*/ 2907643 w 3619883"/>
                <a:gd name="connsiteY112" fmla="*/ 100020 h 4275461"/>
                <a:gd name="connsiteX113" fmla="*/ 2944022 w 3619883"/>
                <a:gd name="connsiteY113" fmla="*/ 30853 h 4275461"/>
                <a:gd name="connsiteX114" fmla="*/ 3022289 w 3619883"/>
                <a:gd name="connsiteY114" fmla="*/ 10893 h 4275461"/>
                <a:gd name="connsiteX115" fmla="*/ 3054807 w 3619883"/>
                <a:gd name="connsiteY115" fmla="*/ 24226 h 4275461"/>
                <a:gd name="connsiteX116" fmla="*/ 3141892 w 3619883"/>
                <a:gd name="connsiteY116" fmla="*/ 51925 h 4275461"/>
                <a:gd name="connsiteX117" fmla="*/ 3185711 w 3619883"/>
                <a:gd name="connsiteY117" fmla="*/ 59881 h 4275461"/>
                <a:gd name="connsiteX118" fmla="*/ 3219056 w 3619883"/>
                <a:gd name="connsiteY118" fmla="*/ 55536 h 4275461"/>
                <a:gd name="connsiteX119" fmla="*/ 3263425 w 3619883"/>
                <a:gd name="connsiteY119" fmla="*/ 51706 h 4275461"/>
                <a:gd name="connsiteX120" fmla="*/ 3296219 w 3619883"/>
                <a:gd name="connsiteY120" fmla="*/ 59147 h 4275461"/>
                <a:gd name="connsiteX121" fmla="*/ 3319094 w 3619883"/>
                <a:gd name="connsiteY121" fmla="*/ 42500 h 4275461"/>
                <a:gd name="connsiteX122" fmla="*/ 3420511 w 3619883"/>
                <a:gd name="connsiteY122" fmla="*/ 0 h 4275461"/>
                <a:gd name="connsiteX123" fmla="*/ 3453305 w 3619883"/>
                <a:gd name="connsiteY123" fmla="*/ 7440 h 4275461"/>
                <a:gd name="connsiteX124" fmla="*/ 3496571 w 3619883"/>
                <a:gd name="connsiteY124" fmla="*/ 27182 h 4275461"/>
                <a:gd name="connsiteX125" fmla="*/ 3602117 w 3619883"/>
                <a:gd name="connsiteY125" fmla="*/ 132521 h 4275461"/>
                <a:gd name="connsiteX126" fmla="*/ 3619883 w 3619883"/>
                <a:gd name="connsiteY126" fmla="*/ 140049 h 4275461"/>
                <a:gd name="connsiteX127" fmla="*/ 3619883 w 3619883"/>
                <a:gd name="connsiteY12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515810 w 3619883"/>
                <a:gd name="connsiteY8" fmla="*/ 4128157 h 4275461"/>
                <a:gd name="connsiteX9" fmla="*/ 2515810 w 3619883"/>
                <a:gd name="connsiteY9" fmla="*/ 3951392 h 4275461"/>
                <a:gd name="connsiteX10" fmla="*/ 2338025 w 3619883"/>
                <a:gd name="connsiteY10" fmla="*/ 3951392 h 4275461"/>
                <a:gd name="connsiteX11" fmla="*/ 2338025 w 3619883"/>
                <a:gd name="connsiteY11" fmla="*/ 4128157 h 4275461"/>
                <a:gd name="connsiteX12" fmla="*/ 2395120 w 3619883"/>
                <a:gd name="connsiteY12" fmla="*/ 4128157 h 4275461"/>
                <a:gd name="connsiteX13" fmla="*/ 2337697 w 3619883"/>
                <a:gd name="connsiteY13" fmla="*/ 4275461 h 4275461"/>
                <a:gd name="connsiteX14" fmla="*/ 2150155 w 3619883"/>
                <a:gd name="connsiteY14" fmla="*/ 4275461 h 4275461"/>
                <a:gd name="connsiteX15" fmla="*/ 2150155 w 3619883"/>
                <a:gd name="connsiteY15" fmla="*/ 4128157 h 4275461"/>
                <a:gd name="connsiteX16" fmla="*/ 2204852 w 3619883"/>
                <a:gd name="connsiteY16" fmla="*/ 4128157 h 4275461"/>
                <a:gd name="connsiteX17" fmla="*/ 2204852 w 3619883"/>
                <a:gd name="connsiteY17" fmla="*/ 3951392 h 4275461"/>
                <a:gd name="connsiteX18" fmla="*/ 2027068 w 3619883"/>
                <a:gd name="connsiteY18" fmla="*/ 3951392 h 4275461"/>
                <a:gd name="connsiteX19" fmla="*/ 2027068 w 3619883"/>
                <a:gd name="connsiteY19" fmla="*/ 4128157 h 4275461"/>
                <a:gd name="connsiteX20" fmla="*/ 2079759 w 3619883"/>
                <a:gd name="connsiteY20" fmla="*/ 4128157 h 4275461"/>
                <a:gd name="connsiteX21" fmla="*/ 2079759 w 3619883"/>
                <a:gd name="connsiteY21" fmla="*/ 4275461 h 4275461"/>
                <a:gd name="connsiteX22" fmla="*/ 1824703 w 3619883"/>
                <a:gd name="connsiteY22" fmla="*/ 4275461 h 4275461"/>
                <a:gd name="connsiteX23" fmla="*/ 1834468 w 3619883"/>
                <a:gd name="connsiteY23" fmla="*/ 4128157 h 4275461"/>
                <a:gd name="connsiteX24" fmla="*/ 1893894 w 3619883"/>
                <a:gd name="connsiteY24" fmla="*/ 4128157 h 4275461"/>
                <a:gd name="connsiteX25" fmla="*/ 1893894 w 3619883"/>
                <a:gd name="connsiteY25" fmla="*/ 3951392 h 4275461"/>
                <a:gd name="connsiteX26" fmla="*/ 1716110 w 3619883"/>
                <a:gd name="connsiteY26" fmla="*/ 3951392 h 4275461"/>
                <a:gd name="connsiteX27" fmla="*/ 1716110 w 3619883"/>
                <a:gd name="connsiteY27" fmla="*/ 4006431 h 4275461"/>
                <a:gd name="connsiteX28" fmla="*/ 1703447 w 3619883"/>
                <a:gd name="connsiteY28" fmla="*/ 4007960 h 4275461"/>
                <a:gd name="connsiteX29" fmla="*/ 1716110 w 3619883"/>
                <a:gd name="connsiteY29" fmla="*/ 4044284 h 4275461"/>
                <a:gd name="connsiteX30" fmla="*/ 1716110 w 3619883"/>
                <a:gd name="connsiteY30" fmla="*/ 4128157 h 4275461"/>
                <a:gd name="connsiteX31" fmla="*/ 1745346 w 3619883"/>
                <a:gd name="connsiteY31" fmla="*/ 4128157 h 4275461"/>
                <a:gd name="connsiteX32" fmla="*/ 1796694 w 3619883"/>
                <a:gd name="connsiteY32" fmla="*/ 4275461 h 4275461"/>
                <a:gd name="connsiteX33" fmla="*/ 1558844 w 3619883"/>
                <a:gd name="connsiteY33" fmla="*/ 4275461 h 4275461"/>
                <a:gd name="connsiteX34" fmla="*/ 1517252 w 3619883"/>
                <a:gd name="connsiteY34" fmla="*/ 4128157 h 4275461"/>
                <a:gd name="connsiteX35" fmla="*/ 1582936 w 3619883"/>
                <a:gd name="connsiteY35" fmla="*/ 4128157 h 4275461"/>
                <a:gd name="connsiteX36" fmla="*/ 1582936 w 3619883"/>
                <a:gd name="connsiteY36" fmla="*/ 3951392 h 4275461"/>
                <a:gd name="connsiteX37" fmla="*/ 1405151 w 3619883"/>
                <a:gd name="connsiteY37" fmla="*/ 3951392 h 4275461"/>
                <a:gd name="connsiteX38" fmla="*/ 1405151 w 3619883"/>
                <a:gd name="connsiteY38" fmla="*/ 4128157 h 4275461"/>
                <a:gd name="connsiteX39" fmla="*/ 1468988 w 3619883"/>
                <a:gd name="connsiteY39" fmla="*/ 4128157 h 4275461"/>
                <a:gd name="connsiteX40" fmla="*/ 1427396 w 3619883"/>
                <a:gd name="connsiteY40" fmla="*/ 4275461 h 4275461"/>
                <a:gd name="connsiteX41" fmla="*/ 1210751 w 3619883"/>
                <a:gd name="connsiteY41" fmla="*/ 4275461 h 4275461"/>
                <a:gd name="connsiteX42" fmla="*/ 1210751 w 3619883"/>
                <a:gd name="connsiteY42" fmla="*/ 4128157 h 4275461"/>
                <a:gd name="connsiteX43" fmla="*/ 1271978 w 3619883"/>
                <a:gd name="connsiteY43" fmla="*/ 4128157 h 4275461"/>
                <a:gd name="connsiteX44" fmla="*/ 1271978 w 3619883"/>
                <a:gd name="connsiteY44" fmla="*/ 3951392 h 4275461"/>
                <a:gd name="connsiteX45" fmla="*/ 1094193 w 3619883"/>
                <a:gd name="connsiteY45" fmla="*/ 3951392 h 4275461"/>
                <a:gd name="connsiteX46" fmla="*/ 1094193 w 3619883"/>
                <a:gd name="connsiteY46" fmla="*/ 4128157 h 4275461"/>
                <a:gd name="connsiteX47" fmla="*/ 1140354 w 3619883"/>
                <a:gd name="connsiteY47" fmla="*/ 4128157 h 4275461"/>
                <a:gd name="connsiteX48" fmla="*/ 1140354 w 3619883"/>
                <a:gd name="connsiteY48" fmla="*/ 4275461 h 4275461"/>
                <a:gd name="connsiteX49" fmla="*/ 953807 w 3619883"/>
                <a:gd name="connsiteY49" fmla="*/ 4275461 h 4275461"/>
                <a:gd name="connsiteX50" fmla="*/ 912215 w 3619883"/>
                <a:gd name="connsiteY50" fmla="*/ 4128157 h 4275461"/>
                <a:gd name="connsiteX51" fmla="*/ 961020 w 3619883"/>
                <a:gd name="connsiteY51" fmla="*/ 4128157 h 4275461"/>
                <a:gd name="connsiteX52" fmla="*/ 961020 w 3619883"/>
                <a:gd name="connsiteY52" fmla="*/ 3951392 h 4275461"/>
                <a:gd name="connsiteX53" fmla="*/ 783235 w 3619883"/>
                <a:gd name="connsiteY53" fmla="*/ 3951392 h 4275461"/>
                <a:gd name="connsiteX54" fmla="*/ 783235 w 3619883"/>
                <a:gd name="connsiteY54" fmla="*/ 4128157 h 4275461"/>
                <a:gd name="connsiteX55" fmla="*/ 871024 w 3619883"/>
                <a:gd name="connsiteY55" fmla="*/ 4128157 h 4275461"/>
                <a:gd name="connsiteX56" fmla="*/ 829432 w 3619883"/>
                <a:gd name="connsiteY56" fmla="*/ 4275461 h 4275461"/>
                <a:gd name="connsiteX57" fmla="*/ 611484 w 3619883"/>
                <a:gd name="connsiteY57" fmla="*/ 4275461 h 4275461"/>
                <a:gd name="connsiteX58" fmla="*/ 621247 w 3619883"/>
                <a:gd name="connsiteY58" fmla="*/ 4128157 h 4275461"/>
                <a:gd name="connsiteX59" fmla="*/ 650062 w 3619883"/>
                <a:gd name="connsiteY59" fmla="*/ 4128157 h 4275461"/>
                <a:gd name="connsiteX60" fmla="*/ 650062 w 3619883"/>
                <a:gd name="connsiteY60" fmla="*/ 3951392 h 4275461"/>
                <a:gd name="connsiteX61" fmla="*/ 472277 w 3619883"/>
                <a:gd name="connsiteY61" fmla="*/ 3951392 h 4275461"/>
                <a:gd name="connsiteX62" fmla="*/ 472277 w 3619883"/>
                <a:gd name="connsiteY62" fmla="*/ 4128157 h 4275461"/>
                <a:gd name="connsiteX63" fmla="*/ 522650 w 3619883"/>
                <a:gd name="connsiteY63" fmla="*/ 4128157 h 4275461"/>
                <a:gd name="connsiteX64" fmla="*/ 573998 w 3619883"/>
                <a:gd name="connsiteY64" fmla="*/ 4275461 h 4275461"/>
                <a:gd name="connsiteX65" fmla="*/ 336164 w 3619883"/>
                <a:gd name="connsiteY65" fmla="*/ 4275461 h 4275461"/>
                <a:gd name="connsiteX66" fmla="*/ 294572 w 3619883"/>
                <a:gd name="connsiteY66" fmla="*/ 4128157 h 4275461"/>
                <a:gd name="connsiteX67" fmla="*/ 339106 w 3619883"/>
                <a:gd name="connsiteY67" fmla="*/ 4128157 h 4275461"/>
                <a:gd name="connsiteX68" fmla="*/ 339106 w 3619883"/>
                <a:gd name="connsiteY68" fmla="*/ 3951392 h 4275461"/>
                <a:gd name="connsiteX69" fmla="*/ 161321 w 3619883"/>
                <a:gd name="connsiteY69" fmla="*/ 3951392 h 4275461"/>
                <a:gd name="connsiteX70" fmla="*/ 161321 w 3619883"/>
                <a:gd name="connsiteY70" fmla="*/ 4128157 h 4275461"/>
                <a:gd name="connsiteX71" fmla="*/ 230914 w 3619883"/>
                <a:gd name="connsiteY71" fmla="*/ 4128157 h 4275461"/>
                <a:gd name="connsiteX72" fmla="*/ 189322 w 3619883"/>
                <a:gd name="connsiteY72" fmla="*/ 4275461 h 4275461"/>
                <a:gd name="connsiteX73" fmla="*/ 0 w 3619883"/>
                <a:gd name="connsiteY73" fmla="*/ 4275461 h 4275461"/>
                <a:gd name="connsiteX74" fmla="*/ 0 w 3619883"/>
                <a:gd name="connsiteY74" fmla="*/ 42229 h 4275461"/>
                <a:gd name="connsiteX75" fmla="*/ 42464 w 3619883"/>
                <a:gd name="connsiteY75" fmla="*/ 40518 h 4275461"/>
                <a:gd name="connsiteX76" fmla="*/ 137733 w 3619883"/>
                <a:gd name="connsiteY76" fmla="*/ 35355 h 4275461"/>
                <a:gd name="connsiteX77" fmla="*/ 270565 w 3619883"/>
                <a:gd name="connsiteY77" fmla="*/ 29759 h 4275461"/>
                <a:gd name="connsiteX78" fmla="*/ 479734 w 3619883"/>
                <a:gd name="connsiteY78" fmla="*/ 45455 h 4275461"/>
                <a:gd name="connsiteX79" fmla="*/ 524103 w 3619883"/>
                <a:gd name="connsiteY79" fmla="*/ 41625 h 4275461"/>
                <a:gd name="connsiteX80" fmla="*/ 624416 w 3619883"/>
                <a:gd name="connsiteY80" fmla="*/ 22696 h 4275461"/>
                <a:gd name="connsiteX81" fmla="*/ 657762 w 3619883"/>
                <a:gd name="connsiteY81" fmla="*/ 18351 h 4275461"/>
                <a:gd name="connsiteX82" fmla="*/ 690557 w 3619883"/>
                <a:gd name="connsiteY82" fmla="*/ 25792 h 4275461"/>
                <a:gd name="connsiteX83" fmla="*/ 745123 w 3619883"/>
                <a:gd name="connsiteY83" fmla="*/ 40157 h 4275461"/>
                <a:gd name="connsiteX84" fmla="*/ 789493 w 3619883"/>
                <a:gd name="connsiteY84" fmla="*/ 36327 h 4275461"/>
                <a:gd name="connsiteX85" fmla="*/ 854255 w 3619883"/>
                <a:gd name="connsiteY85" fmla="*/ 68887 h 4275461"/>
                <a:gd name="connsiteX86" fmla="*/ 897520 w 3619883"/>
                <a:gd name="connsiteY86" fmla="*/ 88629 h 4275461"/>
                <a:gd name="connsiteX87" fmla="*/ 940510 w 3619883"/>
                <a:gd name="connsiteY87" fmla="*/ 114265 h 4275461"/>
                <a:gd name="connsiteX88" fmla="*/ 1082712 w 3619883"/>
                <a:gd name="connsiteY88" fmla="*/ 144543 h 4275461"/>
                <a:gd name="connsiteX89" fmla="*/ 1205348 w 3619883"/>
                <a:gd name="connsiteY89" fmla="*/ 120753 h 4275461"/>
                <a:gd name="connsiteX90" fmla="*/ 1271764 w 3619883"/>
                <a:gd name="connsiteY90" fmla="*/ 117956 h 4275461"/>
                <a:gd name="connsiteX91" fmla="*/ 1315583 w 3619883"/>
                <a:gd name="connsiteY91" fmla="*/ 125912 h 4275461"/>
                <a:gd name="connsiteX92" fmla="*/ 1359125 w 3619883"/>
                <a:gd name="connsiteY92" fmla="*/ 139761 h 4275461"/>
                <a:gd name="connsiteX93" fmla="*/ 1391919 w 3619883"/>
                <a:gd name="connsiteY93" fmla="*/ 147202 h 4275461"/>
                <a:gd name="connsiteX94" fmla="*/ 1436563 w 3619883"/>
                <a:gd name="connsiteY94" fmla="*/ 137480 h 4275461"/>
                <a:gd name="connsiteX95" fmla="*/ 1471566 w 3619883"/>
                <a:gd name="connsiteY95" fmla="*/ 97777 h 4275461"/>
                <a:gd name="connsiteX96" fmla="*/ 1505739 w 3619883"/>
                <a:gd name="connsiteY96" fmla="*/ 75753 h 4275461"/>
                <a:gd name="connsiteX97" fmla="*/ 1590891 w 3619883"/>
                <a:gd name="connsiteY97" fmla="*/ 144702 h 4275461"/>
                <a:gd name="connsiteX98" fmla="*/ 1625616 w 3619883"/>
                <a:gd name="connsiteY98" fmla="*/ 110893 h 4275461"/>
                <a:gd name="connsiteX99" fmla="*/ 1658964 w 3619883"/>
                <a:gd name="connsiteY99" fmla="*/ 106547 h 4275461"/>
                <a:gd name="connsiteX100" fmla="*/ 1746598 w 3619883"/>
                <a:gd name="connsiteY100" fmla="*/ 122460 h 4275461"/>
                <a:gd name="connsiteX101" fmla="*/ 1811913 w 3619883"/>
                <a:gd name="connsiteY101" fmla="*/ 143234 h 4275461"/>
                <a:gd name="connsiteX102" fmla="*/ 1856557 w 3619883"/>
                <a:gd name="connsiteY102" fmla="*/ 133511 h 4275461"/>
                <a:gd name="connsiteX103" fmla="*/ 2066003 w 3619883"/>
                <a:gd name="connsiteY103" fmla="*/ 143313 h 4275461"/>
                <a:gd name="connsiteX104" fmla="*/ 2177615 w 3619883"/>
                <a:gd name="connsiteY104" fmla="*/ 119007 h 4275461"/>
                <a:gd name="connsiteX105" fmla="*/ 2255883 w 3619883"/>
                <a:gd name="connsiteY105" fmla="*/ 99047 h 4275461"/>
                <a:gd name="connsiteX106" fmla="*/ 2344622 w 3619883"/>
                <a:gd name="connsiteY106" fmla="*/ 91388 h 4275461"/>
                <a:gd name="connsiteX107" fmla="*/ 2455682 w 3619883"/>
                <a:gd name="connsiteY107" fmla="*/ 78869 h 4275461"/>
                <a:gd name="connsiteX108" fmla="*/ 2632609 w 3619883"/>
                <a:gd name="connsiteY108" fmla="*/ 75338 h 4275461"/>
                <a:gd name="connsiteX109" fmla="*/ 2742291 w 3619883"/>
                <a:gd name="connsiteY109" fmla="*/ 92282 h 4275461"/>
                <a:gd name="connsiteX110" fmla="*/ 2851974 w 3619883"/>
                <a:gd name="connsiteY110" fmla="*/ 109227 h 4275461"/>
                <a:gd name="connsiteX111" fmla="*/ 2907643 w 3619883"/>
                <a:gd name="connsiteY111" fmla="*/ 100020 h 4275461"/>
                <a:gd name="connsiteX112" fmla="*/ 2944022 w 3619883"/>
                <a:gd name="connsiteY112" fmla="*/ 30853 h 4275461"/>
                <a:gd name="connsiteX113" fmla="*/ 3022289 w 3619883"/>
                <a:gd name="connsiteY113" fmla="*/ 10893 h 4275461"/>
                <a:gd name="connsiteX114" fmla="*/ 3054807 w 3619883"/>
                <a:gd name="connsiteY114" fmla="*/ 24226 h 4275461"/>
                <a:gd name="connsiteX115" fmla="*/ 3141892 w 3619883"/>
                <a:gd name="connsiteY115" fmla="*/ 51925 h 4275461"/>
                <a:gd name="connsiteX116" fmla="*/ 3185711 w 3619883"/>
                <a:gd name="connsiteY116" fmla="*/ 59881 h 4275461"/>
                <a:gd name="connsiteX117" fmla="*/ 3219056 w 3619883"/>
                <a:gd name="connsiteY117" fmla="*/ 55536 h 4275461"/>
                <a:gd name="connsiteX118" fmla="*/ 3263425 w 3619883"/>
                <a:gd name="connsiteY118" fmla="*/ 51706 h 4275461"/>
                <a:gd name="connsiteX119" fmla="*/ 3296219 w 3619883"/>
                <a:gd name="connsiteY119" fmla="*/ 59147 h 4275461"/>
                <a:gd name="connsiteX120" fmla="*/ 3319094 w 3619883"/>
                <a:gd name="connsiteY120" fmla="*/ 42500 h 4275461"/>
                <a:gd name="connsiteX121" fmla="*/ 3420511 w 3619883"/>
                <a:gd name="connsiteY121" fmla="*/ 0 h 4275461"/>
                <a:gd name="connsiteX122" fmla="*/ 3453305 w 3619883"/>
                <a:gd name="connsiteY122" fmla="*/ 7440 h 4275461"/>
                <a:gd name="connsiteX123" fmla="*/ 3496571 w 3619883"/>
                <a:gd name="connsiteY123" fmla="*/ 27182 h 4275461"/>
                <a:gd name="connsiteX124" fmla="*/ 3602117 w 3619883"/>
                <a:gd name="connsiteY124" fmla="*/ 132521 h 4275461"/>
                <a:gd name="connsiteX125" fmla="*/ 3619883 w 3619883"/>
                <a:gd name="connsiteY125" fmla="*/ 140049 h 4275461"/>
                <a:gd name="connsiteX126" fmla="*/ 3619883 w 3619883"/>
                <a:gd name="connsiteY12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515810 w 3619883"/>
                <a:gd name="connsiteY8" fmla="*/ 3951392 h 4275461"/>
                <a:gd name="connsiteX9" fmla="*/ 2338025 w 3619883"/>
                <a:gd name="connsiteY9" fmla="*/ 3951392 h 4275461"/>
                <a:gd name="connsiteX10" fmla="*/ 2338025 w 3619883"/>
                <a:gd name="connsiteY10" fmla="*/ 4128157 h 4275461"/>
                <a:gd name="connsiteX11" fmla="*/ 2395120 w 3619883"/>
                <a:gd name="connsiteY11" fmla="*/ 4128157 h 4275461"/>
                <a:gd name="connsiteX12" fmla="*/ 2337697 w 3619883"/>
                <a:gd name="connsiteY12" fmla="*/ 4275461 h 4275461"/>
                <a:gd name="connsiteX13" fmla="*/ 2150155 w 3619883"/>
                <a:gd name="connsiteY13" fmla="*/ 4275461 h 4275461"/>
                <a:gd name="connsiteX14" fmla="*/ 2150155 w 3619883"/>
                <a:gd name="connsiteY14" fmla="*/ 4128157 h 4275461"/>
                <a:gd name="connsiteX15" fmla="*/ 2204852 w 3619883"/>
                <a:gd name="connsiteY15" fmla="*/ 4128157 h 4275461"/>
                <a:gd name="connsiteX16" fmla="*/ 2204852 w 3619883"/>
                <a:gd name="connsiteY16" fmla="*/ 3951392 h 4275461"/>
                <a:gd name="connsiteX17" fmla="*/ 2027068 w 3619883"/>
                <a:gd name="connsiteY17" fmla="*/ 3951392 h 4275461"/>
                <a:gd name="connsiteX18" fmla="*/ 2027068 w 3619883"/>
                <a:gd name="connsiteY18" fmla="*/ 4128157 h 4275461"/>
                <a:gd name="connsiteX19" fmla="*/ 2079759 w 3619883"/>
                <a:gd name="connsiteY19" fmla="*/ 4128157 h 4275461"/>
                <a:gd name="connsiteX20" fmla="*/ 2079759 w 3619883"/>
                <a:gd name="connsiteY20" fmla="*/ 4275461 h 4275461"/>
                <a:gd name="connsiteX21" fmla="*/ 1824703 w 3619883"/>
                <a:gd name="connsiteY21" fmla="*/ 4275461 h 4275461"/>
                <a:gd name="connsiteX22" fmla="*/ 1834468 w 3619883"/>
                <a:gd name="connsiteY22" fmla="*/ 4128157 h 4275461"/>
                <a:gd name="connsiteX23" fmla="*/ 1893894 w 3619883"/>
                <a:gd name="connsiteY23" fmla="*/ 4128157 h 4275461"/>
                <a:gd name="connsiteX24" fmla="*/ 1893894 w 3619883"/>
                <a:gd name="connsiteY24" fmla="*/ 3951392 h 4275461"/>
                <a:gd name="connsiteX25" fmla="*/ 1716110 w 3619883"/>
                <a:gd name="connsiteY25" fmla="*/ 3951392 h 4275461"/>
                <a:gd name="connsiteX26" fmla="*/ 1716110 w 3619883"/>
                <a:gd name="connsiteY26" fmla="*/ 4006431 h 4275461"/>
                <a:gd name="connsiteX27" fmla="*/ 1703447 w 3619883"/>
                <a:gd name="connsiteY27" fmla="*/ 4007960 h 4275461"/>
                <a:gd name="connsiteX28" fmla="*/ 1716110 w 3619883"/>
                <a:gd name="connsiteY28" fmla="*/ 4044284 h 4275461"/>
                <a:gd name="connsiteX29" fmla="*/ 1716110 w 3619883"/>
                <a:gd name="connsiteY29" fmla="*/ 4128157 h 4275461"/>
                <a:gd name="connsiteX30" fmla="*/ 1745346 w 3619883"/>
                <a:gd name="connsiteY30" fmla="*/ 4128157 h 4275461"/>
                <a:gd name="connsiteX31" fmla="*/ 1796694 w 3619883"/>
                <a:gd name="connsiteY31" fmla="*/ 4275461 h 4275461"/>
                <a:gd name="connsiteX32" fmla="*/ 1558844 w 3619883"/>
                <a:gd name="connsiteY32" fmla="*/ 4275461 h 4275461"/>
                <a:gd name="connsiteX33" fmla="*/ 1517252 w 3619883"/>
                <a:gd name="connsiteY33" fmla="*/ 4128157 h 4275461"/>
                <a:gd name="connsiteX34" fmla="*/ 1582936 w 3619883"/>
                <a:gd name="connsiteY34" fmla="*/ 4128157 h 4275461"/>
                <a:gd name="connsiteX35" fmla="*/ 1582936 w 3619883"/>
                <a:gd name="connsiteY35" fmla="*/ 3951392 h 4275461"/>
                <a:gd name="connsiteX36" fmla="*/ 1405151 w 3619883"/>
                <a:gd name="connsiteY36" fmla="*/ 3951392 h 4275461"/>
                <a:gd name="connsiteX37" fmla="*/ 1405151 w 3619883"/>
                <a:gd name="connsiteY37" fmla="*/ 4128157 h 4275461"/>
                <a:gd name="connsiteX38" fmla="*/ 1468988 w 3619883"/>
                <a:gd name="connsiteY38" fmla="*/ 4128157 h 4275461"/>
                <a:gd name="connsiteX39" fmla="*/ 1427396 w 3619883"/>
                <a:gd name="connsiteY39" fmla="*/ 4275461 h 4275461"/>
                <a:gd name="connsiteX40" fmla="*/ 1210751 w 3619883"/>
                <a:gd name="connsiteY40" fmla="*/ 4275461 h 4275461"/>
                <a:gd name="connsiteX41" fmla="*/ 1210751 w 3619883"/>
                <a:gd name="connsiteY41" fmla="*/ 4128157 h 4275461"/>
                <a:gd name="connsiteX42" fmla="*/ 1271978 w 3619883"/>
                <a:gd name="connsiteY42" fmla="*/ 4128157 h 4275461"/>
                <a:gd name="connsiteX43" fmla="*/ 1271978 w 3619883"/>
                <a:gd name="connsiteY43" fmla="*/ 3951392 h 4275461"/>
                <a:gd name="connsiteX44" fmla="*/ 1094193 w 3619883"/>
                <a:gd name="connsiteY44" fmla="*/ 3951392 h 4275461"/>
                <a:gd name="connsiteX45" fmla="*/ 1094193 w 3619883"/>
                <a:gd name="connsiteY45" fmla="*/ 4128157 h 4275461"/>
                <a:gd name="connsiteX46" fmla="*/ 1140354 w 3619883"/>
                <a:gd name="connsiteY46" fmla="*/ 4128157 h 4275461"/>
                <a:gd name="connsiteX47" fmla="*/ 1140354 w 3619883"/>
                <a:gd name="connsiteY47" fmla="*/ 4275461 h 4275461"/>
                <a:gd name="connsiteX48" fmla="*/ 953807 w 3619883"/>
                <a:gd name="connsiteY48" fmla="*/ 4275461 h 4275461"/>
                <a:gd name="connsiteX49" fmla="*/ 912215 w 3619883"/>
                <a:gd name="connsiteY49" fmla="*/ 4128157 h 4275461"/>
                <a:gd name="connsiteX50" fmla="*/ 961020 w 3619883"/>
                <a:gd name="connsiteY50" fmla="*/ 4128157 h 4275461"/>
                <a:gd name="connsiteX51" fmla="*/ 961020 w 3619883"/>
                <a:gd name="connsiteY51" fmla="*/ 3951392 h 4275461"/>
                <a:gd name="connsiteX52" fmla="*/ 783235 w 3619883"/>
                <a:gd name="connsiteY52" fmla="*/ 3951392 h 4275461"/>
                <a:gd name="connsiteX53" fmla="*/ 783235 w 3619883"/>
                <a:gd name="connsiteY53" fmla="*/ 4128157 h 4275461"/>
                <a:gd name="connsiteX54" fmla="*/ 871024 w 3619883"/>
                <a:gd name="connsiteY54" fmla="*/ 4128157 h 4275461"/>
                <a:gd name="connsiteX55" fmla="*/ 829432 w 3619883"/>
                <a:gd name="connsiteY55" fmla="*/ 4275461 h 4275461"/>
                <a:gd name="connsiteX56" fmla="*/ 611484 w 3619883"/>
                <a:gd name="connsiteY56" fmla="*/ 4275461 h 4275461"/>
                <a:gd name="connsiteX57" fmla="*/ 621247 w 3619883"/>
                <a:gd name="connsiteY57" fmla="*/ 4128157 h 4275461"/>
                <a:gd name="connsiteX58" fmla="*/ 650062 w 3619883"/>
                <a:gd name="connsiteY58" fmla="*/ 4128157 h 4275461"/>
                <a:gd name="connsiteX59" fmla="*/ 650062 w 3619883"/>
                <a:gd name="connsiteY59" fmla="*/ 3951392 h 4275461"/>
                <a:gd name="connsiteX60" fmla="*/ 472277 w 3619883"/>
                <a:gd name="connsiteY60" fmla="*/ 3951392 h 4275461"/>
                <a:gd name="connsiteX61" fmla="*/ 472277 w 3619883"/>
                <a:gd name="connsiteY61" fmla="*/ 4128157 h 4275461"/>
                <a:gd name="connsiteX62" fmla="*/ 522650 w 3619883"/>
                <a:gd name="connsiteY62" fmla="*/ 4128157 h 4275461"/>
                <a:gd name="connsiteX63" fmla="*/ 573998 w 3619883"/>
                <a:gd name="connsiteY63" fmla="*/ 4275461 h 4275461"/>
                <a:gd name="connsiteX64" fmla="*/ 336164 w 3619883"/>
                <a:gd name="connsiteY64" fmla="*/ 4275461 h 4275461"/>
                <a:gd name="connsiteX65" fmla="*/ 294572 w 3619883"/>
                <a:gd name="connsiteY65" fmla="*/ 4128157 h 4275461"/>
                <a:gd name="connsiteX66" fmla="*/ 339106 w 3619883"/>
                <a:gd name="connsiteY66" fmla="*/ 4128157 h 4275461"/>
                <a:gd name="connsiteX67" fmla="*/ 339106 w 3619883"/>
                <a:gd name="connsiteY67" fmla="*/ 3951392 h 4275461"/>
                <a:gd name="connsiteX68" fmla="*/ 161321 w 3619883"/>
                <a:gd name="connsiteY68" fmla="*/ 3951392 h 4275461"/>
                <a:gd name="connsiteX69" fmla="*/ 161321 w 3619883"/>
                <a:gd name="connsiteY69" fmla="*/ 4128157 h 4275461"/>
                <a:gd name="connsiteX70" fmla="*/ 230914 w 3619883"/>
                <a:gd name="connsiteY70" fmla="*/ 4128157 h 4275461"/>
                <a:gd name="connsiteX71" fmla="*/ 189322 w 3619883"/>
                <a:gd name="connsiteY71" fmla="*/ 4275461 h 4275461"/>
                <a:gd name="connsiteX72" fmla="*/ 0 w 3619883"/>
                <a:gd name="connsiteY72" fmla="*/ 4275461 h 4275461"/>
                <a:gd name="connsiteX73" fmla="*/ 0 w 3619883"/>
                <a:gd name="connsiteY73" fmla="*/ 42229 h 4275461"/>
                <a:gd name="connsiteX74" fmla="*/ 42464 w 3619883"/>
                <a:gd name="connsiteY74" fmla="*/ 40518 h 4275461"/>
                <a:gd name="connsiteX75" fmla="*/ 137733 w 3619883"/>
                <a:gd name="connsiteY75" fmla="*/ 35355 h 4275461"/>
                <a:gd name="connsiteX76" fmla="*/ 270565 w 3619883"/>
                <a:gd name="connsiteY76" fmla="*/ 29759 h 4275461"/>
                <a:gd name="connsiteX77" fmla="*/ 479734 w 3619883"/>
                <a:gd name="connsiteY77" fmla="*/ 45455 h 4275461"/>
                <a:gd name="connsiteX78" fmla="*/ 524103 w 3619883"/>
                <a:gd name="connsiteY78" fmla="*/ 41625 h 4275461"/>
                <a:gd name="connsiteX79" fmla="*/ 624416 w 3619883"/>
                <a:gd name="connsiteY79" fmla="*/ 22696 h 4275461"/>
                <a:gd name="connsiteX80" fmla="*/ 657762 w 3619883"/>
                <a:gd name="connsiteY80" fmla="*/ 18351 h 4275461"/>
                <a:gd name="connsiteX81" fmla="*/ 690557 w 3619883"/>
                <a:gd name="connsiteY81" fmla="*/ 25792 h 4275461"/>
                <a:gd name="connsiteX82" fmla="*/ 745123 w 3619883"/>
                <a:gd name="connsiteY82" fmla="*/ 40157 h 4275461"/>
                <a:gd name="connsiteX83" fmla="*/ 789493 w 3619883"/>
                <a:gd name="connsiteY83" fmla="*/ 36327 h 4275461"/>
                <a:gd name="connsiteX84" fmla="*/ 854255 w 3619883"/>
                <a:gd name="connsiteY84" fmla="*/ 68887 h 4275461"/>
                <a:gd name="connsiteX85" fmla="*/ 897520 w 3619883"/>
                <a:gd name="connsiteY85" fmla="*/ 88629 h 4275461"/>
                <a:gd name="connsiteX86" fmla="*/ 940510 w 3619883"/>
                <a:gd name="connsiteY86" fmla="*/ 114265 h 4275461"/>
                <a:gd name="connsiteX87" fmla="*/ 1082712 w 3619883"/>
                <a:gd name="connsiteY87" fmla="*/ 144543 h 4275461"/>
                <a:gd name="connsiteX88" fmla="*/ 1205348 w 3619883"/>
                <a:gd name="connsiteY88" fmla="*/ 120753 h 4275461"/>
                <a:gd name="connsiteX89" fmla="*/ 1271764 w 3619883"/>
                <a:gd name="connsiteY89" fmla="*/ 117956 h 4275461"/>
                <a:gd name="connsiteX90" fmla="*/ 1315583 w 3619883"/>
                <a:gd name="connsiteY90" fmla="*/ 125912 h 4275461"/>
                <a:gd name="connsiteX91" fmla="*/ 1359125 w 3619883"/>
                <a:gd name="connsiteY91" fmla="*/ 139761 h 4275461"/>
                <a:gd name="connsiteX92" fmla="*/ 1391919 w 3619883"/>
                <a:gd name="connsiteY92" fmla="*/ 147202 h 4275461"/>
                <a:gd name="connsiteX93" fmla="*/ 1436563 w 3619883"/>
                <a:gd name="connsiteY93" fmla="*/ 137480 h 4275461"/>
                <a:gd name="connsiteX94" fmla="*/ 1471566 w 3619883"/>
                <a:gd name="connsiteY94" fmla="*/ 97777 h 4275461"/>
                <a:gd name="connsiteX95" fmla="*/ 1505739 w 3619883"/>
                <a:gd name="connsiteY95" fmla="*/ 75753 h 4275461"/>
                <a:gd name="connsiteX96" fmla="*/ 1590891 w 3619883"/>
                <a:gd name="connsiteY96" fmla="*/ 144702 h 4275461"/>
                <a:gd name="connsiteX97" fmla="*/ 1625616 w 3619883"/>
                <a:gd name="connsiteY97" fmla="*/ 110893 h 4275461"/>
                <a:gd name="connsiteX98" fmla="*/ 1658964 w 3619883"/>
                <a:gd name="connsiteY98" fmla="*/ 106547 h 4275461"/>
                <a:gd name="connsiteX99" fmla="*/ 1746598 w 3619883"/>
                <a:gd name="connsiteY99" fmla="*/ 122460 h 4275461"/>
                <a:gd name="connsiteX100" fmla="*/ 1811913 w 3619883"/>
                <a:gd name="connsiteY100" fmla="*/ 143234 h 4275461"/>
                <a:gd name="connsiteX101" fmla="*/ 1856557 w 3619883"/>
                <a:gd name="connsiteY101" fmla="*/ 133511 h 4275461"/>
                <a:gd name="connsiteX102" fmla="*/ 2066003 w 3619883"/>
                <a:gd name="connsiteY102" fmla="*/ 143313 h 4275461"/>
                <a:gd name="connsiteX103" fmla="*/ 2177615 w 3619883"/>
                <a:gd name="connsiteY103" fmla="*/ 119007 h 4275461"/>
                <a:gd name="connsiteX104" fmla="*/ 2255883 w 3619883"/>
                <a:gd name="connsiteY104" fmla="*/ 99047 h 4275461"/>
                <a:gd name="connsiteX105" fmla="*/ 2344622 w 3619883"/>
                <a:gd name="connsiteY105" fmla="*/ 91388 h 4275461"/>
                <a:gd name="connsiteX106" fmla="*/ 2455682 w 3619883"/>
                <a:gd name="connsiteY106" fmla="*/ 78869 h 4275461"/>
                <a:gd name="connsiteX107" fmla="*/ 2632609 w 3619883"/>
                <a:gd name="connsiteY107" fmla="*/ 75338 h 4275461"/>
                <a:gd name="connsiteX108" fmla="*/ 2742291 w 3619883"/>
                <a:gd name="connsiteY108" fmla="*/ 92282 h 4275461"/>
                <a:gd name="connsiteX109" fmla="*/ 2851974 w 3619883"/>
                <a:gd name="connsiteY109" fmla="*/ 109227 h 4275461"/>
                <a:gd name="connsiteX110" fmla="*/ 2907643 w 3619883"/>
                <a:gd name="connsiteY110" fmla="*/ 100020 h 4275461"/>
                <a:gd name="connsiteX111" fmla="*/ 2944022 w 3619883"/>
                <a:gd name="connsiteY111" fmla="*/ 30853 h 4275461"/>
                <a:gd name="connsiteX112" fmla="*/ 3022289 w 3619883"/>
                <a:gd name="connsiteY112" fmla="*/ 10893 h 4275461"/>
                <a:gd name="connsiteX113" fmla="*/ 3054807 w 3619883"/>
                <a:gd name="connsiteY113" fmla="*/ 24226 h 4275461"/>
                <a:gd name="connsiteX114" fmla="*/ 3141892 w 3619883"/>
                <a:gd name="connsiteY114" fmla="*/ 51925 h 4275461"/>
                <a:gd name="connsiteX115" fmla="*/ 3185711 w 3619883"/>
                <a:gd name="connsiteY115" fmla="*/ 59881 h 4275461"/>
                <a:gd name="connsiteX116" fmla="*/ 3219056 w 3619883"/>
                <a:gd name="connsiteY116" fmla="*/ 55536 h 4275461"/>
                <a:gd name="connsiteX117" fmla="*/ 3263425 w 3619883"/>
                <a:gd name="connsiteY117" fmla="*/ 51706 h 4275461"/>
                <a:gd name="connsiteX118" fmla="*/ 3296219 w 3619883"/>
                <a:gd name="connsiteY118" fmla="*/ 59147 h 4275461"/>
                <a:gd name="connsiteX119" fmla="*/ 3319094 w 3619883"/>
                <a:gd name="connsiteY119" fmla="*/ 42500 h 4275461"/>
                <a:gd name="connsiteX120" fmla="*/ 3420511 w 3619883"/>
                <a:gd name="connsiteY120" fmla="*/ 0 h 4275461"/>
                <a:gd name="connsiteX121" fmla="*/ 3453305 w 3619883"/>
                <a:gd name="connsiteY121" fmla="*/ 7440 h 4275461"/>
                <a:gd name="connsiteX122" fmla="*/ 3496571 w 3619883"/>
                <a:gd name="connsiteY122" fmla="*/ 27182 h 4275461"/>
                <a:gd name="connsiteX123" fmla="*/ 3602117 w 3619883"/>
                <a:gd name="connsiteY123" fmla="*/ 132521 h 4275461"/>
                <a:gd name="connsiteX124" fmla="*/ 3619883 w 3619883"/>
                <a:gd name="connsiteY124" fmla="*/ 140049 h 4275461"/>
                <a:gd name="connsiteX125" fmla="*/ 3619883 w 3619883"/>
                <a:gd name="connsiteY12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3951392 h 4275461"/>
                <a:gd name="connsiteX9" fmla="*/ 2338025 w 3619883"/>
                <a:gd name="connsiteY9" fmla="*/ 4128157 h 4275461"/>
                <a:gd name="connsiteX10" fmla="*/ 2395120 w 3619883"/>
                <a:gd name="connsiteY10" fmla="*/ 4128157 h 4275461"/>
                <a:gd name="connsiteX11" fmla="*/ 2337697 w 3619883"/>
                <a:gd name="connsiteY11" fmla="*/ 4275461 h 4275461"/>
                <a:gd name="connsiteX12" fmla="*/ 2150155 w 3619883"/>
                <a:gd name="connsiteY12" fmla="*/ 4275461 h 4275461"/>
                <a:gd name="connsiteX13" fmla="*/ 2150155 w 3619883"/>
                <a:gd name="connsiteY13" fmla="*/ 4128157 h 4275461"/>
                <a:gd name="connsiteX14" fmla="*/ 2204852 w 3619883"/>
                <a:gd name="connsiteY14" fmla="*/ 4128157 h 4275461"/>
                <a:gd name="connsiteX15" fmla="*/ 2204852 w 3619883"/>
                <a:gd name="connsiteY15" fmla="*/ 3951392 h 4275461"/>
                <a:gd name="connsiteX16" fmla="*/ 2027068 w 3619883"/>
                <a:gd name="connsiteY16" fmla="*/ 3951392 h 4275461"/>
                <a:gd name="connsiteX17" fmla="*/ 2027068 w 3619883"/>
                <a:gd name="connsiteY17" fmla="*/ 4128157 h 4275461"/>
                <a:gd name="connsiteX18" fmla="*/ 2079759 w 3619883"/>
                <a:gd name="connsiteY18" fmla="*/ 4128157 h 4275461"/>
                <a:gd name="connsiteX19" fmla="*/ 2079759 w 3619883"/>
                <a:gd name="connsiteY19" fmla="*/ 4275461 h 4275461"/>
                <a:gd name="connsiteX20" fmla="*/ 1824703 w 3619883"/>
                <a:gd name="connsiteY20" fmla="*/ 4275461 h 4275461"/>
                <a:gd name="connsiteX21" fmla="*/ 1834468 w 3619883"/>
                <a:gd name="connsiteY21" fmla="*/ 4128157 h 4275461"/>
                <a:gd name="connsiteX22" fmla="*/ 1893894 w 3619883"/>
                <a:gd name="connsiteY22" fmla="*/ 4128157 h 4275461"/>
                <a:gd name="connsiteX23" fmla="*/ 1893894 w 3619883"/>
                <a:gd name="connsiteY23" fmla="*/ 3951392 h 4275461"/>
                <a:gd name="connsiteX24" fmla="*/ 1716110 w 3619883"/>
                <a:gd name="connsiteY24" fmla="*/ 3951392 h 4275461"/>
                <a:gd name="connsiteX25" fmla="*/ 1716110 w 3619883"/>
                <a:gd name="connsiteY25" fmla="*/ 4006431 h 4275461"/>
                <a:gd name="connsiteX26" fmla="*/ 1703447 w 3619883"/>
                <a:gd name="connsiteY26" fmla="*/ 4007960 h 4275461"/>
                <a:gd name="connsiteX27" fmla="*/ 1716110 w 3619883"/>
                <a:gd name="connsiteY27" fmla="*/ 4044284 h 4275461"/>
                <a:gd name="connsiteX28" fmla="*/ 1716110 w 3619883"/>
                <a:gd name="connsiteY28" fmla="*/ 4128157 h 4275461"/>
                <a:gd name="connsiteX29" fmla="*/ 1745346 w 3619883"/>
                <a:gd name="connsiteY29" fmla="*/ 4128157 h 4275461"/>
                <a:gd name="connsiteX30" fmla="*/ 1796694 w 3619883"/>
                <a:gd name="connsiteY30" fmla="*/ 4275461 h 4275461"/>
                <a:gd name="connsiteX31" fmla="*/ 1558844 w 3619883"/>
                <a:gd name="connsiteY31" fmla="*/ 4275461 h 4275461"/>
                <a:gd name="connsiteX32" fmla="*/ 1517252 w 3619883"/>
                <a:gd name="connsiteY32" fmla="*/ 4128157 h 4275461"/>
                <a:gd name="connsiteX33" fmla="*/ 1582936 w 3619883"/>
                <a:gd name="connsiteY33" fmla="*/ 4128157 h 4275461"/>
                <a:gd name="connsiteX34" fmla="*/ 1582936 w 3619883"/>
                <a:gd name="connsiteY34" fmla="*/ 3951392 h 4275461"/>
                <a:gd name="connsiteX35" fmla="*/ 1405151 w 3619883"/>
                <a:gd name="connsiteY35" fmla="*/ 3951392 h 4275461"/>
                <a:gd name="connsiteX36" fmla="*/ 1405151 w 3619883"/>
                <a:gd name="connsiteY36" fmla="*/ 4128157 h 4275461"/>
                <a:gd name="connsiteX37" fmla="*/ 1468988 w 3619883"/>
                <a:gd name="connsiteY37" fmla="*/ 4128157 h 4275461"/>
                <a:gd name="connsiteX38" fmla="*/ 1427396 w 3619883"/>
                <a:gd name="connsiteY38" fmla="*/ 4275461 h 4275461"/>
                <a:gd name="connsiteX39" fmla="*/ 1210751 w 3619883"/>
                <a:gd name="connsiteY39" fmla="*/ 4275461 h 4275461"/>
                <a:gd name="connsiteX40" fmla="*/ 1210751 w 3619883"/>
                <a:gd name="connsiteY40" fmla="*/ 4128157 h 4275461"/>
                <a:gd name="connsiteX41" fmla="*/ 1271978 w 3619883"/>
                <a:gd name="connsiteY41" fmla="*/ 4128157 h 4275461"/>
                <a:gd name="connsiteX42" fmla="*/ 1271978 w 3619883"/>
                <a:gd name="connsiteY42" fmla="*/ 3951392 h 4275461"/>
                <a:gd name="connsiteX43" fmla="*/ 1094193 w 3619883"/>
                <a:gd name="connsiteY43" fmla="*/ 3951392 h 4275461"/>
                <a:gd name="connsiteX44" fmla="*/ 1094193 w 3619883"/>
                <a:gd name="connsiteY44" fmla="*/ 4128157 h 4275461"/>
                <a:gd name="connsiteX45" fmla="*/ 1140354 w 3619883"/>
                <a:gd name="connsiteY45" fmla="*/ 4128157 h 4275461"/>
                <a:gd name="connsiteX46" fmla="*/ 1140354 w 3619883"/>
                <a:gd name="connsiteY46" fmla="*/ 4275461 h 4275461"/>
                <a:gd name="connsiteX47" fmla="*/ 953807 w 3619883"/>
                <a:gd name="connsiteY47" fmla="*/ 4275461 h 4275461"/>
                <a:gd name="connsiteX48" fmla="*/ 912215 w 3619883"/>
                <a:gd name="connsiteY48" fmla="*/ 4128157 h 4275461"/>
                <a:gd name="connsiteX49" fmla="*/ 961020 w 3619883"/>
                <a:gd name="connsiteY49" fmla="*/ 4128157 h 4275461"/>
                <a:gd name="connsiteX50" fmla="*/ 961020 w 3619883"/>
                <a:gd name="connsiteY50" fmla="*/ 3951392 h 4275461"/>
                <a:gd name="connsiteX51" fmla="*/ 783235 w 3619883"/>
                <a:gd name="connsiteY51" fmla="*/ 3951392 h 4275461"/>
                <a:gd name="connsiteX52" fmla="*/ 783235 w 3619883"/>
                <a:gd name="connsiteY52" fmla="*/ 4128157 h 4275461"/>
                <a:gd name="connsiteX53" fmla="*/ 871024 w 3619883"/>
                <a:gd name="connsiteY53" fmla="*/ 4128157 h 4275461"/>
                <a:gd name="connsiteX54" fmla="*/ 829432 w 3619883"/>
                <a:gd name="connsiteY54" fmla="*/ 4275461 h 4275461"/>
                <a:gd name="connsiteX55" fmla="*/ 611484 w 3619883"/>
                <a:gd name="connsiteY55" fmla="*/ 4275461 h 4275461"/>
                <a:gd name="connsiteX56" fmla="*/ 621247 w 3619883"/>
                <a:gd name="connsiteY56" fmla="*/ 4128157 h 4275461"/>
                <a:gd name="connsiteX57" fmla="*/ 650062 w 3619883"/>
                <a:gd name="connsiteY57" fmla="*/ 4128157 h 4275461"/>
                <a:gd name="connsiteX58" fmla="*/ 650062 w 3619883"/>
                <a:gd name="connsiteY58" fmla="*/ 3951392 h 4275461"/>
                <a:gd name="connsiteX59" fmla="*/ 472277 w 3619883"/>
                <a:gd name="connsiteY59" fmla="*/ 3951392 h 4275461"/>
                <a:gd name="connsiteX60" fmla="*/ 472277 w 3619883"/>
                <a:gd name="connsiteY60" fmla="*/ 4128157 h 4275461"/>
                <a:gd name="connsiteX61" fmla="*/ 522650 w 3619883"/>
                <a:gd name="connsiteY61" fmla="*/ 4128157 h 4275461"/>
                <a:gd name="connsiteX62" fmla="*/ 573998 w 3619883"/>
                <a:gd name="connsiteY62" fmla="*/ 4275461 h 4275461"/>
                <a:gd name="connsiteX63" fmla="*/ 336164 w 3619883"/>
                <a:gd name="connsiteY63" fmla="*/ 4275461 h 4275461"/>
                <a:gd name="connsiteX64" fmla="*/ 294572 w 3619883"/>
                <a:gd name="connsiteY64" fmla="*/ 4128157 h 4275461"/>
                <a:gd name="connsiteX65" fmla="*/ 339106 w 3619883"/>
                <a:gd name="connsiteY65" fmla="*/ 4128157 h 4275461"/>
                <a:gd name="connsiteX66" fmla="*/ 339106 w 3619883"/>
                <a:gd name="connsiteY66" fmla="*/ 3951392 h 4275461"/>
                <a:gd name="connsiteX67" fmla="*/ 161321 w 3619883"/>
                <a:gd name="connsiteY67" fmla="*/ 3951392 h 4275461"/>
                <a:gd name="connsiteX68" fmla="*/ 161321 w 3619883"/>
                <a:gd name="connsiteY68" fmla="*/ 4128157 h 4275461"/>
                <a:gd name="connsiteX69" fmla="*/ 230914 w 3619883"/>
                <a:gd name="connsiteY69" fmla="*/ 4128157 h 4275461"/>
                <a:gd name="connsiteX70" fmla="*/ 189322 w 3619883"/>
                <a:gd name="connsiteY70" fmla="*/ 4275461 h 4275461"/>
                <a:gd name="connsiteX71" fmla="*/ 0 w 3619883"/>
                <a:gd name="connsiteY71" fmla="*/ 4275461 h 4275461"/>
                <a:gd name="connsiteX72" fmla="*/ 0 w 3619883"/>
                <a:gd name="connsiteY72" fmla="*/ 42229 h 4275461"/>
                <a:gd name="connsiteX73" fmla="*/ 42464 w 3619883"/>
                <a:gd name="connsiteY73" fmla="*/ 40518 h 4275461"/>
                <a:gd name="connsiteX74" fmla="*/ 137733 w 3619883"/>
                <a:gd name="connsiteY74" fmla="*/ 35355 h 4275461"/>
                <a:gd name="connsiteX75" fmla="*/ 270565 w 3619883"/>
                <a:gd name="connsiteY75" fmla="*/ 29759 h 4275461"/>
                <a:gd name="connsiteX76" fmla="*/ 479734 w 3619883"/>
                <a:gd name="connsiteY76" fmla="*/ 45455 h 4275461"/>
                <a:gd name="connsiteX77" fmla="*/ 524103 w 3619883"/>
                <a:gd name="connsiteY77" fmla="*/ 41625 h 4275461"/>
                <a:gd name="connsiteX78" fmla="*/ 624416 w 3619883"/>
                <a:gd name="connsiteY78" fmla="*/ 22696 h 4275461"/>
                <a:gd name="connsiteX79" fmla="*/ 657762 w 3619883"/>
                <a:gd name="connsiteY79" fmla="*/ 18351 h 4275461"/>
                <a:gd name="connsiteX80" fmla="*/ 690557 w 3619883"/>
                <a:gd name="connsiteY80" fmla="*/ 25792 h 4275461"/>
                <a:gd name="connsiteX81" fmla="*/ 745123 w 3619883"/>
                <a:gd name="connsiteY81" fmla="*/ 40157 h 4275461"/>
                <a:gd name="connsiteX82" fmla="*/ 789493 w 3619883"/>
                <a:gd name="connsiteY82" fmla="*/ 36327 h 4275461"/>
                <a:gd name="connsiteX83" fmla="*/ 854255 w 3619883"/>
                <a:gd name="connsiteY83" fmla="*/ 68887 h 4275461"/>
                <a:gd name="connsiteX84" fmla="*/ 897520 w 3619883"/>
                <a:gd name="connsiteY84" fmla="*/ 88629 h 4275461"/>
                <a:gd name="connsiteX85" fmla="*/ 940510 w 3619883"/>
                <a:gd name="connsiteY85" fmla="*/ 114265 h 4275461"/>
                <a:gd name="connsiteX86" fmla="*/ 1082712 w 3619883"/>
                <a:gd name="connsiteY86" fmla="*/ 144543 h 4275461"/>
                <a:gd name="connsiteX87" fmla="*/ 1205348 w 3619883"/>
                <a:gd name="connsiteY87" fmla="*/ 120753 h 4275461"/>
                <a:gd name="connsiteX88" fmla="*/ 1271764 w 3619883"/>
                <a:gd name="connsiteY88" fmla="*/ 117956 h 4275461"/>
                <a:gd name="connsiteX89" fmla="*/ 1315583 w 3619883"/>
                <a:gd name="connsiteY89" fmla="*/ 125912 h 4275461"/>
                <a:gd name="connsiteX90" fmla="*/ 1359125 w 3619883"/>
                <a:gd name="connsiteY90" fmla="*/ 139761 h 4275461"/>
                <a:gd name="connsiteX91" fmla="*/ 1391919 w 3619883"/>
                <a:gd name="connsiteY91" fmla="*/ 147202 h 4275461"/>
                <a:gd name="connsiteX92" fmla="*/ 1436563 w 3619883"/>
                <a:gd name="connsiteY92" fmla="*/ 137480 h 4275461"/>
                <a:gd name="connsiteX93" fmla="*/ 1471566 w 3619883"/>
                <a:gd name="connsiteY93" fmla="*/ 97777 h 4275461"/>
                <a:gd name="connsiteX94" fmla="*/ 1505739 w 3619883"/>
                <a:gd name="connsiteY94" fmla="*/ 75753 h 4275461"/>
                <a:gd name="connsiteX95" fmla="*/ 1590891 w 3619883"/>
                <a:gd name="connsiteY95" fmla="*/ 144702 h 4275461"/>
                <a:gd name="connsiteX96" fmla="*/ 1625616 w 3619883"/>
                <a:gd name="connsiteY96" fmla="*/ 110893 h 4275461"/>
                <a:gd name="connsiteX97" fmla="*/ 1658964 w 3619883"/>
                <a:gd name="connsiteY97" fmla="*/ 106547 h 4275461"/>
                <a:gd name="connsiteX98" fmla="*/ 1746598 w 3619883"/>
                <a:gd name="connsiteY98" fmla="*/ 122460 h 4275461"/>
                <a:gd name="connsiteX99" fmla="*/ 1811913 w 3619883"/>
                <a:gd name="connsiteY99" fmla="*/ 143234 h 4275461"/>
                <a:gd name="connsiteX100" fmla="*/ 1856557 w 3619883"/>
                <a:gd name="connsiteY100" fmla="*/ 133511 h 4275461"/>
                <a:gd name="connsiteX101" fmla="*/ 2066003 w 3619883"/>
                <a:gd name="connsiteY101" fmla="*/ 143313 h 4275461"/>
                <a:gd name="connsiteX102" fmla="*/ 2177615 w 3619883"/>
                <a:gd name="connsiteY102" fmla="*/ 119007 h 4275461"/>
                <a:gd name="connsiteX103" fmla="*/ 2255883 w 3619883"/>
                <a:gd name="connsiteY103" fmla="*/ 99047 h 4275461"/>
                <a:gd name="connsiteX104" fmla="*/ 2344622 w 3619883"/>
                <a:gd name="connsiteY104" fmla="*/ 91388 h 4275461"/>
                <a:gd name="connsiteX105" fmla="*/ 2455682 w 3619883"/>
                <a:gd name="connsiteY105" fmla="*/ 78869 h 4275461"/>
                <a:gd name="connsiteX106" fmla="*/ 2632609 w 3619883"/>
                <a:gd name="connsiteY106" fmla="*/ 75338 h 4275461"/>
                <a:gd name="connsiteX107" fmla="*/ 2742291 w 3619883"/>
                <a:gd name="connsiteY107" fmla="*/ 92282 h 4275461"/>
                <a:gd name="connsiteX108" fmla="*/ 2851974 w 3619883"/>
                <a:gd name="connsiteY108" fmla="*/ 109227 h 4275461"/>
                <a:gd name="connsiteX109" fmla="*/ 2907643 w 3619883"/>
                <a:gd name="connsiteY109" fmla="*/ 100020 h 4275461"/>
                <a:gd name="connsiteX110" fmla="*/ 2944022 w 3619883"/>
                <a:gd name="connsiteY110" fmla="*/ 30853 h 4275461"/>
                <a:gd name="connsiteX111" fmla="*/ 3022289 w 3619883"/>
                <a:gd name="connsiteY111" fmla="*/ 10893 h 4275461"/>
                <a:gd name="connsiteX112" fmla="*/ 3054807 w 3619883"/>
                <a:gd name="connsiteY112" fmla="*/ 24226 h 4275461"/>
                <a:gd name="connsiteX113" fmla="*/ 3141892 w 3619883"/>
                <a:gd name="connsiteY113" fmla="*/ 51925 h 4275461"/>
                <a:gd name="connsiteX114" fmla="*/ 3185711 w 3619883"/>
                <a:gd name="connsiteY114" fmla="*/ 59881 h 4275461"/>
                <a:gd name="connsiteX115" fmla="*/ 3219056 w 3619883"/>
                <a:gd name="connsiteY115" fmla="*/ 55536 h 4275461"/>
                <a:gd name="connsiteX116" fmla="*/ 3263425 w 3619883"/>
                <a:gd name="connsiteY116" fmla="*/ 51706 h 4275461"/>
                <a:gd name="connsiteX117" fmla="*/ 3296219 w 3619883"/>
                <a:gd name="connsiteY117" fmla="*/ 59147 h 4275461"/>
                <a:gd name="connsiteX118" fmla="*/ 3319094 w 3619883"/>
                <a:gd name="connsiteY118" fmla="*/ 42500 h 4275461"/>
                <a:gd name="connsiteX119" fmla="*/ 3420511 w 3619883"/>
                <a:gd name="connsiteY119" fmla="*/ 0 h 4275461"/>
                <a:gd name="connsiteX120" fmla="*/ 3453305 w 3619883"/>
                <a:gd name="connsiteY120" fmla="*/ 7440 h 4275461"/>
                <a:gd name="connsiteX121" fmla="*/ 3496571 w 3619883"/>
                <a:gd name="connsiteY121" fmla="*/ 27182 h 4275461"/>
                <a:gd name="connsiteX122" fmla="*/ 3602117 w 3619883"/>
                <a:gd name="connsiteY122" fmla="*/ 132521 h 4275461"/>
                <a:gd name="connsiteX123" fmla="*/ 3619883 w 3619883"/>
                <a:gd name="connsiteY123" fmla="*/ 140049 h 4275461"/>
                <a:gd name="connsiteX124" fmla="*/ 3619883 w 3619883"/>
                <a:gd name="connsiteY12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95120 w 3619883"/>
                <a:gd name="connsiteY9" fmla="*/ 4128157 h 4275461"/>
                <a:gd name="connsiteX10" fmla="*/ 2337697 w 3619883"/>
                <a:gd name="connsiteY10" fmla="*/ 4275461 h 4275461"/>
                <a:gd name="connsiteX11" fmla="*/ 2150155 w 3619883"/>
                <a:gd name="connsiteY11" fmla="*/ 4275461 h 4275461"/>
                <a:gd name="connsiteX12" fmla="*/ 2150155 w 3619883"/>
                <a:gd name="connsiteY12" fmla="*/ 4128157 h 4275461"/>
                <a:gd name="connsiteX13" fmla="*/ 2204852 w 3619883"/>
                <a:gd name="connsiteY13" fmla="*/ 4128157 h 4275461"/>
                <a:gd name="connsiteX14" fmla="*/ 2204852 w 3619883"/>
                <a:gd name="connsiteY14" fmla="*/ 3951392 h 4275461"/>
                <a:gd name="connsiteX15" fmla="*/ 2027068 w 3619883"/>
                <a:gd name="connsiteY15" fmla="*/ 3951392 h 4275461"/>
                <a:gd name="connsiteX16" fmla="*/ 2027068 w 3619883"/>
                <a:gd name="connsiteY16" fmla="*/ 4128157 h 4275461"/>
                <a:gd name="connsiteX17" fmla="*/ 2079759 w 3619883"/>
                <a:gd name="connsiteY17" fmla="*/ 4128157 h 4275461"/>
                <a:gd name="connsiteX18" fmla="*/ 2079759 w 3619883"/>
                <a:gd name="connsiteY18" fmla="*/ 4275461 h 4275461"/>
                <a:gd name="connsiteX19" fmla="*/ 1824703 w 3619883"/>
                <a:gd name="connsiteY19" fmla="*/ 4275461 h 4275461"/>
                <a:gd name="connsiteX20" fmla="*/ 1834468 w 3619883"/>
                <a:gd name="connsiteY20" fmla="*/ 4128157 h 4275461"/>
                <a:gd name="connsiteX21" fmla="*/ 1893894 w 3619883"/>
                <a:gd name="connsiteY21" fmla="*/ 4128157 h 4275461"/>
                <a:gd name="connsiteX22" fmla="*/ 1893894 w 3619883"/>
                <a:gd name="connsiteY22" fmla="*/ 3951392 h 4275461"/>
                <a:gd name="connsiteX23" fmla="*/ 1716110 w 3619883"/>
                <a:gd name="connsiteY23" fmla="*/ 3951392 h 4275461"/>
                <a:gd name="connsiteX24" fmla="*/ 1716110 w 3619883"/>
                <a:gd name="connsiteY24" fmla="*/ 4006431 h 4275461"/>
                <a:gd name="connsiteX25" fmla="*/ 1703447 w 3619883"/>
                <a:gd name="connsiteY25" fmla="*/ 4007960 h 4275461"/>
                <a:gd name="connsiteX26" fmla="*/ 1716110 w 3619883"/>
                <a:gd name="connsiteY26" fmla="*/ 4044284 h 4275461"/>
                <a:gd name="connsiteX27" fmla="*/ 1716110 w 3619883"/>
                <a:gd name="connsiteY27" fmla="*/ 4128157 h 4275461"/>
                <a:gd name="connsiteX28" fmla="*/ 1745346 w 3619883"/>
                <a:gd name="connsiteY28" fmla="*/ 4128157 h 4275461"/>
                <a:gd name="connsiteX29" fmla="*/ 1796694 w 3619883"/>
                <a:gd name="connsiteY29" fmla="*/ 4275461 h 4275461"/>
                <a:gd name="connsiteX30" fmla="*/ 1558844 w 3619883"/>
                <a:gd name="connsiteY30" fmla="*/ 4275461 h 4275461"/>
                <a:gd name="connsiteX31" fmla="*/ 1517252 w 3619883"/>
                <a:gd name="connsiteY31" fmla="*/ 4128157 h 4275461"/>
                <a:gd name="connsiteX32" fmla="*/ 1582936 w 3619883"/>
                <a:gd name="connsiteY32" fmla="*/ 4128157 h 4275461"/>
                <a:gd name="connsiteX33" fmla="*/ 1582936 w 3619883"/>
                <a:gd name="connsiteY33" fmla="*/ 3951392 h 4275461"/>
                <a:gd name="connsiteX34" fmla="*/ 1405151 w 3619883"/>
                <a:gd name="connsiteY34" fmla="*/ 3951392 h 4275461"/>
                <a:gd name="connsiteX35" fmla="*/ 1405151 w 3619883"/>
                <a:gd name="connsiteY35" fmla="*/ 4128157 h 4275461"/>
                <a:gd name="connsiteX36" fmla="*/ 1468988 w 3619883"/>
                <a:gd name="connsiteY36" fmla="*/ 4128157 h 4275461"/>
                <a:gd name="connsiteX37" fmla="*/ 1427396 w 3619883"/>
                <a:gd name="connsiteY37" fmla="*/ 4275461 h 4275461"/>
                <a:gd name="connsiteX38" fmla="*/ 1210751 w 3619883"/>
                <a:gd name="connsiteY38" fmla="*/ 4275461 h 4275461"/>
                <a:gd name="connsiteX39" fmla="*/ 1210751 w 3619883"/>
                <a:gd name="connsiteY39" fmla="*/ 4128157 h 4275461"/>
                <a:gd name="connsiteX40" fmla="*/ 1271978 w 3619883"/>
                <a:gd name="connsiteY40" fmla="*/ 4128157 h 4275461"/>
                <a:gd name="connsiteX41" fmla="*/ 1271978 w 3619883"/>
                <a:gd name="connsiteY41" fmla="*/ 3951392 h 4275461"/>
                <a:gd name="connsiteX42" fmla="*/ 1094193 w 3619883"/>
                <a:gd name="connsiteY42" fmla="*/ 3951392 h 4275461"/>
                <a:gd name="connsiteX43" fmla="*/ 1094193 w 3619883"/>
                <a:gd name="connsiteY43" fmla="*/ 4128157 h 4275461"/>
                <a:gd name="connsiteX44" fmla="*/ 1140354 w 3619883"/>
                <a:gd name="connsiteY44" fmla="*/ 4128157 h 4275461"/>
                <a:gd name="connsiteX45" fmla="*/ 1140354 w 3619883"/>
                <a:gd name="connsiteY45" fmla="*/ 4275461 h 4275461"/>
                <a:gd name="connsiteX46" fmla="*/ 953807 w 3619883"/>
                <a:gd name="connsiteY46" fmla="*/ 4275461 h 4275461"/>
                <a:gd name="connsiteX47" fmla="*/ 912215 w 3619883"/>
                <a:gd name="connsiteY47" fmla="*/ 4128157 h 4275461"/>
                <a:gd name="connsiteX48" fmla="*/ 961020 w 3619883"/>
                <a:gd name="connsiteY48" fmla="*/ 4128157 h 4275461"/>
                <a:gd name="connsiteX49" fmla="*/ 961020 w 3619883"/>
                <a:gd name="connsiteY49" fmla="*/ 3951392 h 4275461"/>
                <a:gd name="connsiteX50" fmla="*/ 783235 w 3619883"/>
                <a:gd name="connsiteY50" fmla="*/ 3951392 h 4275461"/>
                <a:gd name="connsiteX51" fmla="*/ 783235 w 3619883"/>
                <a:gd name="connsiteY51" fmla="*/ 4128157 h 4275461"/>
                <a:gd name="connsiteX52" fmla="*/ 871024 w 3619883"/>
                <a:gd name="connsiteY52" fmla="*/ 4128157 h 4275461"/>
                <a:gd name="connsiteX53" fmla="*/ 829432 w 3619883"/>
                <a:gd name="connsiteY53" fmla="*/ 4275461 h 4275461"/>
                <a:gd name="connsiteX54" fmla="*/ 611484 w 3619883"/>
                <a:gd name="connsiteY54" fmla="*/ 4275461 h 4275461"/>
                <a:gd name="connsiteX55" fmla="*/ 621247 w 3619883"/>
                <a:gd name="connsiteY55" fmla="*/ 4128157 h 4275461"/>
                <a:gd name="connsiteX56" fmla="*/ 650062 w 3619883"/>
                <a:gd name="connsiteY56" fmla="*/ 4128157 h 4275461"/>
                <a:gd name="connsiteX57" fmla="*/ 650062 w 3619883"/>
                <a:gd name="connsiteY57" fmla="*/ 3951392 h 4275461"/>
                <a:gd name="connsiteX58" fmla="*/ 472277 w 3619883"/>
                <a:gd name="connsiteY58" fmla="*/ 3951392 h 4275461"/>
                <a:gd name="connsiteX59" fmla="*/ 472277 w 3619883"/>
                <a:gd name="connsiteY59" fmla="*/ 4128157 h 4275461"/>
                <a:gd name="connsiteX60" fmla="*/ 522650 w 3619883"/>
                <a:gd name="connsiteY60" fmla="*/ 4128157 h 4275461"/>
                <a:gd name="connsiteX61" fmla="*/ 573998 w 3619883"/>
                <a:gd name="connsiteY61" fmla="*/ 4275461 h 4275461"/>
                <a:gd name="connsiteX62" fmla="*/ 336164 w 3619883"/>
                <a:gd name="connsiteY62" fmla="*/ 4275461 h 4275461"/>
                <a:gd name="connsiteX63" fmla="*/ 294572 w 3619883"/>
                <a:gd name="connsiteY63" fmla="*/ 4128157 h 4275461"/>
                <a:gd name="connsiteX64" fmla="*/ 339106 w 3619883"/>
                <a:gd name="connsiteY64" fmla="*/ 4128157 h 4275461"/>
                <a:gd name="connsiteX65" fmla="*/ 339106 w 3619883"/>
                <a:gd name="connsiteY65" fmla="*/ 3951392 h 4275461"/>
                <a:gd name="connsiteX66" fmla="*/ 161321 w 3619883"/>
                <a:gd name="connsiteY66" fmla="*/ 3951392 h 4275461"/>
                <a:gd name="connsiteX67" fmla="*/ 161321 w 3619883"/>
                <a:gd name="connsiteY67" fmla="*/ 4128157 h 4275461"/>
                <a:gd name="connsiteX68" fmla="*/ 230914 w 3619883"/>
                <a:gd name="connsiteY68" fmla="*/ 4128157 h 4275461"/>
                <a:gd name="connsiteX69" fmla="*/ 189322 w 3619883"/>
                <a:gd name="connsiteY69" fmla="*/ 4275461 h 4275461"/>
                <a:gd name="connsiteX70" fmla="*/ 0 w 3619883"/>
                <a:gd name="connsiteY70" fmla="*/ 4275461 h 4275461"/>
                <a:gd name="connsiteX71" fmla="*/ 0 w 3619883"/>
                <a:gd name="connsiteY71" fmla="*/ 42229 h 4275461"/>
                <a:gd name="connsiteX72" fmla="*/ 42464 w 3619883"/>
                <a:gd name="connsiteY72" fmla="*/ 40518 h 4275461"/>
                <a:gd name="connsiteX73" fmla="*/ 137733 w 3619883"/>
                <a:gd name="connsiteY73" fmla="*/ 35355 h 4275461"/>
                <a:gd name="connsiteX74" fmla="*/ 270565 w 3619883"/>
                <a:gd name="connsiteY74" fmla="*/ 29759 h 4275461"/>
                <a:gd name="connsiteX75" fmla="*/ 479734 w 3619883"/>
                <a:gd name="connsiteY75" fmla="*/ 45455 h 4275461"/>
                <a:gd name="connsiteX76" fmla="*/ 524103 w 3619883"/>
                <a:gd name="connsiteY76" fmla="*/ 41625 h 4275461"/>
                <a:gd name="connsiteX77" fmla="*/ 624416 w 3619883"/>
                <a:gd name="connsiteY77" fmla="*/ 22696 h 4275461"/>
                <a:gd name="connsiteX78" fmla="*/ 657762 w 3619883"/>
                <a:gd name="connsiteY78" fmla="*/ 18351 h 4275461"/>
                <a:gd name="connsiteX79" fmla="*/ 690557 w 3619883"/>
                <a:gd name="connsiteY79" fmla="*/ 25792 h 4275461"/>
                <a:gd name="connsiteX80" fmla="*/ 745123 w 3619883"/>
                <a:gd name="connsiteY80" fmla="*/ 40157 h 4275461"/>
                <a:gd name="connsiteX81" fmla="*/ 789493 w 3619883"/>
                <a:gd name="connsiteY81" fmla="*/ 36327 h 4275461"/>
                <a:gd name="connsiteX82" fmla="*/ 854255 w 3619883"/>
                <a:gd name="connsiteY82" fmla="*/ 68887 h 4275461"/>
                <a:gd name="connsiteX83" fmla="*/ 897520 w 3619883"/>
                <a:gd name="connsiteY83" fmla="*/ 88629 h 4275461"/>
                <a:gd name="connsiteX84" fmla="*/ 940510 w 3619883"/>
                <a:gd name="connsiteY84" fmla="*/ 114265 h 4275461"/>
                <a:gd name="connsiteX85" fmla="*/ 1082712 w 3619883"/>
                <a:gd name="connsiteY85" fmla="*/ 144543 h 4275461"/>
                <a:gd name="connsiteX86" fmla="*/ 1205348 w 3619883"/>
                <a:gd name="connsiteY86" fmla="*/ 120753 h 4275461"/>
                <a:gd name="connsiteX87" fmla="*/ 1271764 w 3619883"/>
                <a:gd name="connsiteY87" fmla="*/ 117956 h 4275461"/>
                <a:gd name="connsiteX88" fmla="*/ 1315583 w 3619883"/>
                <a:gd name="connsiteY88" fmla="*/ 125912 h 4275461"/>
                <a:gd name="connsiteX89" fmla="*/ 1359125 w 3619883"/>
                <a:gd name="connsiteY89" fmla="*/ 139761 h 4275461"/>
                <a:gd name="connsiteX90" fmla="*/ 1391919 w 3619883"/>
                <a:gd name="connsiteY90" fmla="*/ 147202 h 4275461"/>
                <a:gd name="connsiteX91" fmla="*/ 1436563 w 3619883"/>
                <a:gd name="connsiteY91" fmla="*/ 137480 h 4275461"/>
                <a:gd name="connsiteX92" fmla="*/ 1471566 w 3619883"/>
                <a:gd name="connsiteY92" fmla="*/ 97777 h 4275461"/>
                <a:gd name="connsiteX93" fmla="*/ 1505739 w 3619883"/>
                <a:gd name="connsiteY93" fmla="*/ 75753 h 4275461"/>
                <a:gd name="connsiteX94" fmla="*/ 1590891 w 3619883"/>
                <a:gd name="connsiteY94" fmla="*/ 144702 h 4275461"/>
                <a:gd name="connsiteX95" fmla="*/ 1625616 w 3619883"/>
                <a:gd name="connsiteY95" fmla="*/ 110893 h 4275461"/>
                <a:gd name="connsiteX96" fmla="*/ 1658964 w 3619883"/>
                <a:gd name="connsiteY96" fmla="*/ 106547 h 4275461"/>
                <a:gd name="connsiteX97" fmla="*/ 1746598 w 3619883"/>
                <a:gd name="connsiteY97" fmla="*/ 122460 h 4275461"/>
                <a:gd name="connsiteX98" fmla="*/ 1811913 w 3619883"/>
                <a:gd name="connsiteY98" fmla="*/ 143234 h 4275461"/>
                <a:gd name="connsiteX99" fmla="*/ 1856557 w 3619883"/>
                <a:gd name="connsiteY99" fmla="*/ 133511 h 4275461"/>
                <a:gd name="connsiteX100" fmla="*/ 2066003 w 3619883"/>
                <a:gd name="connsiteY100" fmla="*/ 143313 h 4275461"/>
                <a:gd name="connsiteX101" fmla="*/ 2177615 w 3619883"/>
                <a:gd name="connsiteY101" fmla="*/ 119007 h 4275461"/>
                <a:gd name="connsiteX102" fmla="*/ 2255883 w 3619883"/>
                <a:gd name="connsiteY102" fmla="*/ 99047 h 4275461"/>
                <a:gd name="connsiteX103" fmla="*/ 2344622 w 3619883"/>
                <a:gd name="connsiteY103" fmla="*/ 91388 h 4275461"/>
                <a:gd name="connsiteX104" fmla="*/ 2455682 w 3619883"/>
                <a:gd name="connsiteY104" fmla="*/ 78869 h 4275461"/>
                <a:gd name="connsiteX105" fmla="*/ 2632609 w 3619883"/>
                <a:gd name="connsiteY105" fmla="*/ 75338 h 4275461"/>
                <a:gd name="connsiteX106" fmla="*/ 2742291 w 3619883"/>
                <a:gd name="connsiteY106" fmla="*/ 92282 h 4275461"/>
                <a:gd name="connsiteX107" fmla="*/ 2851974 w 3619883"/>
                <a:gd name="connsiteY107" fmla="*/ 109227 h 4275461"/>
                <a:gd name="connsiteX108" fmla="*/ 2907643 w 3619883"/>
                <a:gd name="connsiteY108" fmla="*/ 100020 h 4275461"/>
                <a:gd name="connsiteX109" fmla="*/ 2944022 w 3619883"/>
                <a:gd name="connsiteY109" fmla="*/ 30853 h 4275461"/>
                <a:gd name="connsiteX110" fmla="*/ 3022289 w 3619883"/>
                <a:gd name="connsiteY110" fmla="*/ 10893 h 4275461"/>
                <a:gd name="connsiteX111" fmla="*/ 3054807 w 3619883"/>
                <a:gd name="connsiteY111" fmla="*/ 24226 h 4275461"/>
                <a:gd name="connsiteX112" fmla="*/ 3141892 w 3619883"/>
                <a:gd name="connsiteY112" fmla="*/ 51925 h 4275461"/>
                <a:gd name="connsiteX113" fmla="*/ 3185711 w 3619883"/>
                <a:gd name="connsiteY113" fmla="*/ 59881 h 4275461"/>
                <a:gd name="connsiteX114" fmla="*/ 3219056 w 3619883"/>
                <a:gd name="connsiteY114" fmla="*/ 55536 h 4275461"/>
                <a:gd name="connsiteX115" fmla="*/ 3263425 w 3619883"/>
                <a:gd name="connsiteY115" fmla="*/ 51706 h 4275461"/>
                <a:gd name="connsiteX116" fmla="*/ 3296219 w 3619883"/>
                <a:gd name="connsiteY116" fmla="*/ 59147 h 4275461"/>
                <a:gd name="connsiteX117" fmla="*/ 3319094 w 3619883"/>
                <a:gd name="connsiteY117" fmla="*/ 42500 h 4275461"/>
                <a:gd name="connsiteX118" fmla="*/ 3420511 w 3619883"/>
                <a:gd name="connsiteY118" fmla="*/ 0 h 4275461"/>
                <a:gd name="connsiteX119" fmla="*/ 3453305 w 3619883"/>
                <a:gd name="connsiteY119" fmla="*/ 7440 h 4275461"/>
                <a:gd name="connsiteX120" fmla="*/ 3496571 w 3619883"/>
                <a:gd name="connsiteY120" fmla="*/ 27182 h 4275461"/>
                <a:gd name="connsiteX121" fmla="*/ 3602117 w 3619883"/>
                <a:gd name="connsiteY121" fmla="*/ 132521 h 4275461"/>
                <a:gd name="connsiteX122" fmla="*/ 3619883 w 3619883"/>
                <a:gd name="connsiteY122" fmla="*/ 140049 h 4275461"/>
                <a:gd name="connsiteX123" fmla="*/ 3619883 w 3619883"/>
                <a:gd name="connsiteY12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37697 w 3619883"/>
                <a:gd name="connsiteY9" fmla="*/ 4275461 h 4275461"/>
                <a:gd name="connsiteX10" fmla="*/ 2150155 w 3619883"/>
                <a:gd name="connsiteY10" fmla="*/ 4275461 h 4275461"/>
                <a:gd name="connsiteX11" fmla="*/ 2150155 w 3619883"/>
                <a:gd name="connsiteY11" fmla="*/ 4128157 h 4275461"/>
                <a:gd name="connsiteX12" fmla="*/ 2204852 w 3619883"/>
                <a:gd name="connsiteY12" fmla="*/ 4128157 h 4275461"/>
                <a:gd name="connsiteX13" fmla="*/ 2204852 w 3619883"/>
                <a:gd name="connsiteY13" fmla="*/ 3951392 h 4275461"/>
                <a:gd name="connsiteX14" fmla="*/ 2027068 w 3619883"/>
                <a:gd name="connsiteY14" fmla="*/ 3951392 h 4275461"/>
                <a:gd name="connsiteX15" fmla="*/ 2027068 w 3619883"/>
                <a:gd name="connsiteY15" fmla="*/ 4128157 h 4275461"/>
                <a:gd name="connsiteX16" fmla="*/ 2079759 w 3619883"/>
                <a:gd name="connsiteY16" fmla="*/ 4128157 h 4275461"/>
                <a:gd name="connsiteX17" fmla="*/ 2079759 w 3619883"/>
                <a:gd name="connsiteY17" fmla="*/ 4275461 h 4275461"/>
                <a:gd name="connsiteX18" fmla="*/ 1824703 w 3619883"/>
                <a:gd name="connsiteY18" fmla="*/ 4275461 h 4275461"/>
                <a:gd name="connsiteX19" fmla="*/ 1834468 w 3619883"/>
                <a:gd name="connsiteY19" fmla="*/ 4128157 h 4275461"/>
                <a:gd name="connsiteX20" fmla="*/ 1893894 w 3619883"/>
                <a:gd name="connsiteY20" fmla="*/ 4128157 h 4275461"/>
                <a:gd name="connsiteX21" fmla="*/ 1893894 w 3619883"/>
                <a:gd name="connsiteY21" fmla="*/ 3951392 h 4275461"/>
                <a:gd name="connsiteX22" fmla="*/ 1716110 w 3619883"/>
                <a:gd name="connsiteY22" fmla="*/ 3951392 h 4275461"/>
                <a:gd name="connsiteX23" fmla="*/ 1716110 w 3619883"/>
                <a:gd name="connsiteY23" fmla="*/ 4006431 h 4275461"/>
                <a:gd name="connsiteX24" fmla="*/ 1703447 w 3619883"/>
                <a:gd name="connsiteY24" fmla="*/ 4007960 h 4275461"/>
                <a:gd name="connsiteX25" fmla="*/ 1716110 w 3619883"/>
                <a:gd name="connsiteY25" fmla="*/ 4044284 h 4275461"/>
                <a:gd name="connsiteX26" fmla="*/ 1716110 w 3619883"/>
                <a:gd name="connsiteY26" fmla="*/ 4128157 h 4275461"/>
                <a:gd name="connsiteX27" fmla="*/ 1745346 w 3619883"/>
                <a:gd name="connsiteY27" fmla="*/ 4128157 h 4275461"/>
                <a:gd name="connsiteX28" fmla="*/ 1796694 w 3619883"/>
                <a:gd name="connsiteY28" fmla="*/ 4275461 h 4275461"/>
                <a:gd name="connsiteX29" fmla="*/ 1558844 w 3619883"/>
                <a:gd name="connsiteY29" fmla="*/ 4275461 h 4275461"/>
                <a:gd name="connsiteX30" fmla="*/ 1517252 w 3619883"/>
                <a:gd name="connsiteY30" fmla="*/ 4128157 h 4275461"/>
                <a:gd name="connsiteX31" fmla="*/ 1582936 w 3619883"/>
                <a:gd name="connsiteY31" fmla="*/ 4128157 h 4275461"/>
                <a:gd name="connsiteX32" fmla="*/ 1582936 w 3619883"/>
                <a:gd name="connsiteY32" fmla="*/ 3951392 h 4275461"/>
                <a:gd name="connsiteX33" fmla="*/ 1405151 w 3619883"/>
                <a:gd name="connsiteY33" fmla="*/ 3951392 h 4275461"/>
                <a:gd name="connsiteX34" fmla="*/ 1405151 w 3619883"/>
                <a:gd name="connsiteY34" fmla="*/ 4128157 h 4275461"/>
                <a:gd name="connsiteX35" fmla="*/ 1468988 w 3619883"/>
                <a:gd name="connsiteY35" fmla="*/ 4128157 h 4275461"/>
                <a:gd name="connsiteX36" fmla="*/ 1427396 w 3619883"/>
                <a:gd name="connsiteY36" fmla="*/ 4275461 h 4275461"/>
                <a:gd name="connsiteX37" fmla="*/ 1210751 w 3619883"/>
                <a:gd name="connsiteY37" fmla="*/ 4275461 h 4275461"/>
                <a:gd name="connsiteX38" fmla="*/ 1210751 w 3619883"/>
                <a:gd name="connsiteY38" fmla="*/ 4128157 h 4275461"/>
                <a:gd name="connsiteX39" fmla="*/ 1271978 w 3619883"/>
                <a:gd name="connsiteY39" fmla="*/ 4128157 h 4275461"/>
                <a:gd name="connsiteX40" fmla="*/ 1271978 w 3619883"/>
                <a:gd name="connsiteY40" fmla="*/ 3951392 h 4275461"/>
                <a:gd name="connsiteX41" fmla="*/ 1094193 w 3619883"/>
                <a:gd name="connsiteY41" fmla="*/ 3951392 h 4275461"/>
                <a:gd name="connsiteX42" fmla="*/ 1094193 w 3619883"/>
                <a:gd name="connsiteY42" fmla="*/ 4128157 h 4275461"/>
                <a:gd name="connsiteX43" fmla="*/ 1140354 w 3619883"/>
                <a:gd name="connsiteY43" fmla="*/ 4128157 h 4275461"/>
                <a:gd name="connsiteX44" fmla="*/ 1140354 w 3619883"/>
                <a:gd name="connsiteY44" fmla="*/ 4275461 h 4275461"/>
                <a:gd name="connsiteX45" fmla="*/ 953807 w 3619883"/>
                <a:gd name="connsiteY45" fmla="*/ 4275461 h 4275461"/>
                <a:gd name="connsiteX46" fmla="*/ 912215 w 3619883"/>
                <a:gd name="connsiteY46" fmla="*/ 4128157 h 4275461"/>
                <a:gd name="connsiteX47" fmla="*/ 961020 w 3619883"/>
                <a:gd name="connsiteY47" fmla="*/ 4128157 h 4275461"/>
                <a:gd name="connsiteX48" fmla="*/ 961020 w 3619883"/>
                <a:gd name="connsiteY48" fmla="*/ 3951392 h 4275461"/>
                <a:gd name="connsiteX49" fmla="*/ 783235 w 3619883"/>
                <a:gd name="connsiteY49" fmla="*/ 3951392 h 4275461"/>
                <a:gd name="connsiteX50" fmla="*/ 783235 w 3619883"/>
                <a:gd name="connsiteY50" fmla="*/ 4128157 h 4275461"/>
                <a:gd name="connsiteX51" fmla="*/ 871024 w 3619883"/>
                <a:gd name="connsiteY51" fmla="*/ 4128157 h 4275461"/>
                <a:gd name="connsiteX52" fmla="*/ 829432 w 3619883"/>
                <a:gd name="connsiteY52" fmla="*/ 4275461 h 4275461"/>
                <a:gd name="connsiteX53" fmla="*/ 611484 w 3619883"/>
                <a:gd name="connsiteY53" fmla="*/ 4275461 h 4275461"/>
                <a:gd name="connsiteX54" fmla="*/ 621247 w 3619883"/>
                <a:gd name="connsiteY54" fmla="*/ 4128157 h 4275461"/>
                <a:gd name="connsiteX55" fmla="*/ 650062 w 3619883"/>
                <a:gd name="connsiteY55" fmla="*/ 4128157 h 4275461"/>
                <a:gd name="connsiteX56" fmla="*/ 650062 w 3619883"/>
                <a:gd name="connsiteY56" fmla="*/ 3951392 h 4275461"/>
                <a:gd name="connsiteX57" fmla="*/ 472277 w 3619883"/>
                <a:gd name="connsiteY57" fmla="*/ 3951392 h 4275461"/>
                <a:gd name="connsiteX58" fmla="*/ 472277 w 3619883"/>
                <a:gd name="connsiteY58" fmla="*/ 4128157 h 4275461"/>
                <a:gd name="connsiteX59" fmla="*/ 522650 w 3619883"/>
                <a:gd name="connsiteY59" fmla="*/ 4128157 h 4275461"/>
                <a:gd name="connsiteX60" fmla="*/ 573998 w 3619883"/>
                <a:gd name="connsiteY60" fmla="*/ 4275461 h 4275461"/>
                <a:gd name="connsiteX61" fmla="*/ 336164 w 3619883"/>
                <a:gd name="connsiteY61" fmla="*/ 4275461 h 4275461"/>
                <a:gd name="connsiteX62" fmla="*/ 294572 w 3619883"/>
                <a:gd name="connsiteY62" fmla="*/ 4128157 h 4275461"/>
                <a:gd name="connsiteX63" fmla="*/ 339106 w 3619883"/>
                <a:gd name="connsiteY63" fmla="*/ 4128157 h 4275461"/>
                <a:gd name="connsiteX64" fmla="*/ 339106 w 3619883"/>
                <a:gd name="connsiteY64" fmla="*/ 3951392 h 4275461"/>
                <a:gd name="connsiteX65" fmla="*/ 161321 w 3619883"/>
                <a:gd name="connsiteY65" fmla="*/ 3951392 h 4275461"/>
                <a:gd name="connsiteX66" fmla="*/ 161321 w 3619883"/>
                <a:gd name="connsiteY66" fmla="*/ 4128157 h 4275461"/>
                <a:gd name="connsiteX67" fmla="*/ 230914 w 3619883"/>
                <a:gd name="connsiteY67" fmla="*/ 4128157 h 4275461"/>
                <a:gd name="connsiteX68" fmla="*/ 189322 w 3619883"/>
                <a:gd name="connsiteY68" fmla="*/ 4275461 h 4275461"/>
                <a:gd name="connsiteX69" fmla="*/ 0 w 3619883"/>
                <a:gd name="connsiteY69" fmla="*/ 4275461 h 4275461"/>
                <a:gd name="connsiteX70" fmla="*/ 0 w 3619883"/>
                <a:gd name="connsiteY70" fmla="*/ 42229 h 4275461"/>
                <a:gd name="connsiteX71" fmla="*/ 42464 w 3619883"/>
                <a:gd name="connsiteY71" fmla="*/ 40518 h 4275461"/>
                <a:gd name="connsiteX72" fmla="*/ 137733 w 3619883"/>
                <a:gd name="connsiteY72" fmla="*/ 35355 h 4275461"/>
                <a:gd name="connsiteX73" fmla="*/ 270565 w 3619883"/>
                <a:gd name="connsiteY73" fmla="*/ 29759 h 4275461"/>
                <a:gd name="connsiteX74" fmla="*/ 479734 w 3619883"/>
                <a:gd name="connsiteY74" fmla="*/ 45455 h 4275461"/>
                <a:gd name="connsiteX75" fmla="*/ 524103 w 3619883"/>
                <a:gd name="connsiteY75" fmla="*/ 41625 h 4275461"/>
                <a:gd name="connsiteX76" fmla="*/ 624416 w 3619883"/>
                <a:gd name="connsiteY76" fmla="*/ 22696 h 4275461"/>
                <a:gd name="connsiteX77" fmla="*/ 657762 w 3619883"/>
                <a:gd name="connsiteY77" fmla="*/ 18351 h 4275461"/>
                <a:gd name="connsiteX78" fmla="*/ 690557 w 3619883"/>
                <a:gd name="connsiteY78" fmla="*/ 25792 h 4275461"/>
                <a:gd name="connsiteX79" fmla="*/ 745123 w 3619883"/>
                <a:gd name="connsiteY79" fmla="*/ 40157 h 4275461"/>
                <a:gd name="connsiteX80" fmla="*/ 789493 w 3619883"/>
                <a:gd name="connsiteY80" fmla="*/ 36327 h 4275461"/>
                <a:gd name="connsiteX81" fmla="*/ 854255 w 3619883"/>
                <a:gd name="connsiteY81" fmla="*/ 68887 h 4275461"/>
                <a:gd name="connsiteX82" fmla="*/ 897520 w 3619883"/>
                <a:gd name="connsiteY82" fmla="*/ 88629 h 4275461"/>
                <a:gd name="connsiteX83" fmla="*/ 940510 w 3619883"/>
                <a:gd name="connsiteY83" fmla="*/ 114265 h 4275461"/>
                <a:gd name="connsiteX84" fmla="*/ 1082712 w 3619883"/>
                <a:gd name="connsiteY84" fmla="*/ 144543 h 4275461"/>
                <a:gd name="connsiteX85" fmla="*/ 1205348 w 3619883"/>
                <a:gd name="connsiteY85" fmla="*/ 120753 h 4275461"/>
                <a:gd name="connsiteX86" fmla="*/ 1271764 w 3619883"/>
                <a:gd name="connsiteY86" fmla="*/ 117956 h 4275461"/>
                <a:gd name="connsiteX87" fmla="*/ 1315583 w 3619883"/>
                <a:gd name="connsiteY87" fmla="*/ 125912 h 4275461"/>
                <a:gd name="connsiteX88" fmla="*/ 1359125 w 3619883"/>
                <a:gd name="connsiteY88" fmla="*/ 139761 h 4275461"/>
                <a:gd name="connsiteX89" fmla="*/ 1391919 w 3619883"/>
                <a:gd name="connsiteY89" fmla="*/ 147202 h 4275461"/>
                <a:gd name="connsiteX90" fmla="*/ 1436563 w 3619883"/>
                <a:gd name="connsiteY90" fmla="*/ 137480 h 4275461"/>
                <a:gd name="connsiteX91" fmla="*/ 1471566 w 3619883"/>
                <a:gd name="connsiteY91" fmla="*/ 97777 h 4275461"/>
                <a:gd name="connsiteX92" fmla="*/ 1505739 w 3619883"/>
                <a:gd name="connsiteY92" fmla="*/ 75753 h 4275461"/>
                <a:gd name="connsiteX93" fmla="*/ 1590891 w 3619883"/>
                <a:gd name="connsiteY93" fmla="*/ 144702 h 4275461"/>
                <a:gd name="connsiteX94" fmla="*/ 1625616 w 3619883"/>
                <a:gd name="connsiteY94" fmla="*/ 110893 h 4275461"/>
                <a:gd name="connsiteX95" fmla="*/ 1658964 w 3619883"/>
                <a:gd name="connsiteY95" fmla="*/ 106547 h 4275461"/>
                <a:gd name="connsiteX96" fmla="*/ 1746598 w 3619883"/>
                <a:gd name="connsiteY96" fmla="*/ 122460 h 4275461"/>
                <a:gd name="connsiteX97" fmla="*/ 1811913 w 3619883"/>
                <a:gd name="connsiteY97" fmla="*/ 143234 h 4275461"/>
                <a:gd name="connsiteX98" fmla="*/ 1856557 w 3619883"/>
                <a:gd name="connsiteY98" fmla="*/ 133511 h 4275461"/>
                <a:gd name="connsiteX99" fmla="*/ 2066003 w 3619883"/>
                <a:gd name="connsiteY99" fmla="*/ 143313 h 4275461"/>
                <a:gd name="connsiteX100" fmla="*/ 2177615 w 3619883"/>
                <a:gd name="connsiteY100" fmla="*/ 119007 h 4275461"/>
                <a:gd name="connsiteX101" fmla="*/ 2255883 w 3619883"/>
                <a:gd name="connsiteY101" fmla="*/ 99047 h 4275461"/>
                <a:gd name="connsiteX102" fmla="*/ 2344622 w 3619883"/>
                <a:gd name="connsiteY102" fmla="*/ 91388 h 4275461"/>
                <a:gd name="connsiteX103" fmla="*/ 2455682 w 3619883"/>
                <a:gd name="connsiteY103" fmla="*/ 78869 h 4275461"/>
                <a:gd name="connsiteX104" fmla="*/ 2632609 w 3619883"/>
                <a:gd name="connsiteY104" fmla="*/ 75338 h 4275461"/>
                <a:gd name="connsiteX105" fmla="*/ 2742291 w 3619883"/>
                <a:gd name="connsiteY105" fmla="*/ 92282 h 4275461"/>
                <a:gd name="connsiteX106" fmla="*/ 2851974 w 3619883"/>
                <a:gd name="connsiteY106" fmla="*/ 109227 h 4275461"/>
                <a:gd name="connsiteX107" fmla="*/ 2907643 w 3619883"/>
                <a:gd name="connsiteY107" fmla="*/ 100020 h 4275461"/>
                <a:gd name="connsiteX108" fmla="*/ 2944022 w 3619883"/>
                <a:gd name="connsiteY108" fmla="*/ 30853 h 4275461"/>
                <a:gd name="connsiteX109" fmla="*/ 3022289 w 3619883"/>
                <a:gd name="connsiteY109" fmla="*/ 10893 h 4275461"/>
                <a:gd name="connsiteX110" fmla="*/ 3054807 w 3619883"/>
                <a:gd name="connsiteY110" fmla="*/ 24226 h 4275461"/>
                <a:gd name="connsiteX111" fmla="*/ 3141892 w 3619883"/>
                <a:gd name="connsiteY111" fmla="*/ 51925 h 4275461"/>
                <a:gd name="connsiteX112" fmla="*/ 3185711 w 3619883"/>
                <a:gd name="connsiteY112" fmla="*/ 59881 h 4275461"/>
                <a:gd name="connsiteX113" fmla="*/ 3219056 w 3619883"/>
                <a:gd name="connsiteY113" fmla="*/ 55536 h 4275461"/>
                <a:gd name="connsiteX114" fmla="*/ 3263425 w 3619883"/>
                <a:gd name="connsiteY114" fmla="*/ 51706 h 4275461"/>
                <a:gd name="connsiteX115" fmla="*/ 3296219 w 3619883"/>
                <a:gd name="connsiteY115" fmla="*/ 59147 h 4275461"/>
                <a:gd name="connsiteX116" fmla="*/ 3319094 w 3619883"/>
                <a:gd name="connsiteY116" fmla="*/ 42500 h 4275461"/>
                <a:gd name="connsiteX117" fmla="*/ 3420511 w 3619883"/>
                <a:gd name="connsiteY117" fmla="*/ 0 h 4275461"/>
                <a:gd name="connsiteX118" fmla="*/ 3453305 w 3619883"/>
                <a:gd name="connsiteY118" fmla="*/ 7440 h 4275461"/>
                <a:gd name="connsiteX119" fmla="*/ 3496571 w 3619883"/>
                <a:gd name="connsiteY119" fmla="*/ 27182 h 4275461"/>
                <a:gd name="connsiteX120" fmla="*/ 3602117 w 3619883"/>
                <a:gd name="connsiteY120" fmla="*/ 132521 h 4275461"/>
                <a:gd name="connsiteX121" fmla="*/ 3619883 w 3619883"/>
                <a:gd name="connsiteY121" fmla="*/ 140049 h 4275461"/>
                <a:gd name="connsiteX122" fmla="*/ 3619883 w 3619883"/>
                <a:gd name="connsiteY12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89088 w 3619883"/>
                <a:gd name="connsiteY8" fmla="*/ 4174800 h 4275461"/>
                <a:gd name="connsiteX9" fmla="*/ 2338025 w 3619883"/>
                <a:gd name="connsiteY9" fmla="*/ 4128157 h 4275461"/>
                <a:gd name="connsiteX10" fmla="*/ 2337697 w 3619883"/>
                <a:gd name="connsiteY10" fmla="*/ 4275461 h 4275461"/>
                <a:gd name="connsiteX11" fmla="*/ 2150155 w 3619883"/>
                <a:gd name="connsiteY11" fmla="*/ 4275461 h 4275461"/>
                <a:gd name="connsiteX12" fmla="*/ 2150155 w 3619883"/>
                <a:gd name="connsiteY12" fmla="*/ 4128157 h 4275461"/>
                <a:gd name="connsiteX13" fmla="*/ 2204852 w 3619883"/>
                <a:gd name="connsiteY13" fmla="*/ 4128157 h 4275461"/>
                <a:gd name="connsiteX14" fmla="*/ 2204852 w 3619883"/>
                <a:gd name="connsiteY14" fmla="*/ 3951392 h 4275461"/>
                <a:gd name="connsiteX15" fmla="*/ 2027068 w 3619883"/>
                <a:gd name="connsiteY15" fmla="*/ 3951392 h 4275461"/>
                <a:gd name="connsiteX16" fmla="*/ 2027068 w 3619883"/>
                <a:gd name="connsiteY16" fmla="*/ 4128157 h 4275461"/>
                <a:gd name="connsiteX17" fmla="*/ 2079759 w 3619883"/>
                <a:gd name="connsiteY17" fmla="*/ 4128157 h 4275461"/>
                <a:gd name="connsiteX18" fmla="*/ 2079759 w 3619883"/>
                <a:gd name="connsiteY18" fmla="*/ 4275461 h 4275461"/>
                <a:gd name="connsiteX19" fmla="*/ 1824703 w 3619883"/>
                <a:gd name="connsiteY19" fmla="*/ 4275461 h 4275461"/>
                <a:gd name="connsiteX20" fmla="*/ 1834468 w 3619883"/>
                <a:gd name="connsiteY20" fmla="*/ 4128157 h 4275461"/>
                <a:gd name="connsiteX21" fmla="*/ 1893894 w 3619883"/>
                <a:gd name="connsiteY21" fmla="*/ 4128157 h 4275461"/>
                <a:gd name="connsiteX22" fmla="*/ 1893894 w 3619883"/>
                <a:gd name="connsiteY22" fmla="*/ 3951392 h 4275461"/>
                <a:gd name="connsiteX23" fmla="*/ 1716110 w 3619883"/>
                <a:gd name="connsiteY23" fmla="*/ 3951392 h 4275461"/>
                <a:gd name="connsiteX24" fmla="*/ 1716110 w 3619883"/>
                <a:gd name="connsiteY24" fmla="*/ 4006431 h 4275461"/>
                <a:gd name="connsiteX25" fmla="*/ 1703447 w 3619883"/>
                <a:gd name="connsiteY25" fmla="*/ 4007960 h 4275461"/>
                <a:gd name="connsiteX26" fmla="*/ 1716110 w 3619883"/>
                <a:gd name="connsiteY26" fmla="*/ 4044284 h 4275461"/>
                <a:gd name="connsiteX27" fmla="*/ 1716110 w 3619883"/>
                <a:gd name="connsiteY27" fmla="*/ 4128157 h 4275461"/>
                <a:gd name="connsiteX28" fmla="*/ 1745346 w 3619883"/>
                <a:gd name="connsiteY28" fmla="*/ 4128157 h 4275461"/>
                <a:gd name="connsiteX29" fmla="*/ 1796694 w 3619883"/>
                <a:gd name="connsiteY29" fmla="*/ 4275461 h 4275461"/>
                <a:gd name="connsiteX30" fmla="*/ 1558844 w 3619883"/>
                <a:gd name="connsiteY30" fmla="*/ 4275461 h 4275461"/>
                <a:gd name="connsiteX31" fmla="*/ 1517252 w 3619883"/>
                <a:gd name="connsiteY31" fmla="*/ 4128157 h 4275461"/>
                <a:gd name="connsiteX32" fmla="*/ 1582936 w 3619883"/>
                <a:gd name="connsiteY32" fmla="*/ 4128157 h 4275461"/>
                <a:gd name="connsiteX33" fmla="*/ 1582936 w 3619883"/>
                <a:gd name="connsiteY33" fmla="*/ 3951392 h 4275461"/>
                <a:gd name="connsiteX34" fmla="*/ 1405151 w 3619883"/>
                <a:gd name="connsiteY34" fmla="*/ 3951392 h 4275461"/>
                <a:gd name="connsiteX35" fmla="*/ 1405151 w 3619883"/>
                <a:gd name="connsiteY35" fmla="*/ 4128157 h 4275461"/>
                <a:gd name="connsiteX36" fmla="*/ 1468988 w 3619883"/>
                <a:gd name="connsiteY36" fmla="*/ 4128157 h 4275461"/>
                <a:gd name="connsiteX37" fmla="*/ 1427396 w 3619883"/>
                <a:gd name="connsiteY37" fmla="*/ 4275461 h 4275461"/>
                <a:gd name="connsiteX38" fmla="*/ 1210751 w 3619883"/>
                <a:gd name="connsiteY38" fmla="*/ 4275461 h 4275461"/>
                <a:gd name="connsiteX39" fmla="*/ 1210751 w 3619883"/>
                <a:gd name="connsiteY39" fmla="*/ 4128157 h 4275461"/>
                <a:gd name="connsiteX40" fmla="*/ 1271978 w 3619883"/>
                <a:gd name="connsiteY40" fmla="*/ 4128157 h 4275461"/>
                <a:gd name="connsiteX41" fmla="*/ 1271978 w 3619883"/>
                <a:gd name="connsiteY41" fmla="*/ 3951392 h 4275461"/>
                <a:gd name="connsiteX42" fmla="*/ 1094193 w 3619883"/>
                <a:gd name="connsiteY42" fmla="*/ 3951392 h 4275461"/>
                <a:gd name="connsiteX43" fmla="*/ 1094193 w 3619883"/>
                <a:gd name="connsiteY43" fmla="*/ 4128157 h 4275461"/>
                <a:gd name="connsiteX44" fmla="*/ 1140354 w 3619883"/>
                <a:gd name="connsiteY44" fmla="*/ 4128157 h 4275461"/>
                <a:gd name="connsiteX45" fmla="*/ 1140354 w 3619883"/>
                <a:gd name="connsiteY45" fmla="*/ 4275461 h 4275461"/>
                <a:gd name="connsiteX46" fmla="*/ 953807 w 3619883"/>
                <a:gd name="connsiteY46" fmla="*/ 4275461 h 4275461"/>
                <a:gd name="connsiteX47" fmla="*/ 912215 w 3619883"/>
                <a:gd name="connsiteY47" fmla="*/ 4128157 h 4275461"/>
                <a:gd name="connsiteX48" fmla="*/ 961020 w 3619883"/>
                <a:gd name="connsiteY48" fmla="*/ 4128157 h 4275461"/>
                <a:gd name="connsiteX49" fmla="*/ 961020 w 3619883"/>
                <a:gd name="connsiteY49" fmla="*/ 3951392 h 4275461"/>
                <a:gd name="connsiteX50" fmla="*/ 783235 w 3619883"/>
                <a:gd name="connsiteY50" fmla="*/ 3951392 h 4275461"/>
                <a:gd name="connsiteX51" fmla="*/ 783235 w 3619883"/>
                <a:gd name="connsiteY51" fmla="*/ 4128157 h 4275461"/>
                <a:gd name="connsiteX52" fmla="*/ 871024 w 3619883"/>
                <a:gd name="connsiteY52" fmla="*/ 4128157 h 4275461"/>
                <a:gd name="connsiteX53" fmla="*/ 829432 w 3619883"/>
                <a:gd name="connsiteY53" fmla="*/ 4275461 h 4275461"/>
                <a:gd name="connsiteX54" fmla="*/ 611484 w 3619883"/>
                <a:gd name="connsiteY54" fmla="*/ 4275461 h 4275461"/>
                <a:gd name="connsiteX55" fmla="*/ 621247 w 3619883"/>
                <a:gd name="connsiteY55" fmla="*/ 4128157 h 4275461"/>
                <a:gd name="connsiteX56" fmla="*/ 650062 w 3619883"/>
                <a:gd name="connsiteY56" fmla="*/ 4128157 h 4275461"/>
                <a:gd name="connsiteX57" fmla="*/ 650062 w 3619883"/>
                <a:gd name="connsiteY57" fmla="*/ 3951392 h 4275461"/>
                <a:gd name="connsiteX58" fmla="*/ 472277 w 3619883"/>
                <a:gd name="connsiteY58" fmla="*/ 3951392 h 4275461"/>
                <a:gd name="connsiteX59" fmla="*/ 472277 w 3619883"/>
                <a:gd name="connsiteY59" fmla="*/ 4128157 h 4275461"/>
                <a:gd name="connsiteX60" fmla="*/ 522650 w 3619883"/>
                <a:gd name="connsiteY60" fmla="*/ 4128157 h 4275461"/>
                <a:gd name="connsiteX61" fmla="*/ 573998 w 3619883"/>
                <a:gd name="connsiteY61" fmla="*/ 4275461 h 4275461"/>
                <a:gd name="connsiteX62" fmla="*/ 336164 w 3619883"/>
                <a:gd name="connsiteY62" fmla="*/ 4275461 h 4275461"/>
                <a:gd name="connsiteX63" fmla="*/ 294572 w 3619883"/>
                <a:gd name="connsiteY63" fmla="*/ 4128157 h 4275461"/>
                <a:gd name="connsiteX64" fmla="*/ 339106 w 3619883"/>
                <a:gd name="connsiteY64" fmla="*/ 4128157 h 4275461"/>
                <a:gd name="connsiteX65" fmla="*/ 339106 w 3619883"/>
                <a:gd name="connsiteY65" fmla="*/ 3951392 h 4275461"/>
                <a:gd name="connsiteX66" fmla="*/ 161321 w 3619883"/>
                <a:gd name="connsiteY66" fmla="*/ 3951392 h 4275461"/>
                <a:gd name="connsiteX67" fmla="*/ 161321 w 3619883"/>
                <a:gd name="connsiteY67" fmla="*/ 4128157 h 4275461"/>
                <a:gd name="connsiteX68" fmla="*/ 230914 w 3619883"/>
                <a:gd name="connsiteY68" fmla="*/ 4128157 h 4275461"/>
                <a:gd name="connsiteX69" fmla="*/ 189322 w 3619883"/>
                <a:gd name="connsiteY69" fmla="*/ 4275461 h 4275461"/>
                <a:gd name="connsiteX70" fmla="*/ 0 w 3619883"/>
                <a:gd name="connsiteY70" fmla="*/ 4275461 h 4275461"/>
                <a:gd name="connsiteX71" fmla="*/ 0 w 3619883"/>
                <a:gd name="connsiteY71" fmla="*/ 42229 h 4275461"/>
                <a:gd name="connsiteX72" fmla="*/ 42464 w 3619883"/>
                <a:gd name="connsiteY72" fmla="*/ 40518 h 4275461"/>
                <a:gd name="connsiteX73" fmla="*/ 137733 w 3619883"/>
                <a:gd name="connsiteY73" fmla="*/ 35355 h 4275461"/>
                <a:gd name="connsiteX74" fmla="*/ 270565 w 3619883"/>
                <a:gd name="connsiteY74" fmla="*/ 29759 h 4275461"/>
                <a:gd name="connsiteX75" fmla="*/ 479734 w 3619883"/>
                <a:gd name="connsiteY75" fmla="*/ 45455 h 4275461"/>
                <a:gd name="connsiteX76" fmla="*/ 524103 w 3619883"/>
                <a:gd name="connsiteY76" fmla="*/ 41625 h 4275461"/>
                <a:gd name="connsiteX77" fmla="*/ 624416 w 3619883"/>
                <a:gd name="connsiteY77" fmla="*/ 22696 h 4275461"/>
                <a:gd name="connsiteX78" fmla="*/ 657762 w 3619883"/>
                <a:gd name="connsiteY78" fmla="*/ 18351 h 4275461"/>
                <a:gd name="connsiteX79" fmla="*/ 690557 w 3619883"/>
                <a:gd name="connsiteY79" fmla="*/ 25792 h 4275461"/>
                <a:gd name="connsiteX80" fmla="*/ 745123 w 3619883"/>
                <a:gd name="connsiteY80" fmla="*/ 40157 h 4275461"/>
                <a:gd name="connsiteX81" fmla="*/ 789493 w 3619883"/>
                <a:gd name="connsiteY81" fmla="*/ 36327 h 4275461"/>
                <a:gd name="connsiteX82" fmla="*/ 854255 w 3619883"/>
                <a:gd name="connsiteY82" fmla="*/ 68887 h 4275461"/>
                <a:gd name="connsiteX83" fmla="*/ 897520 w 3619883"/>
                <a:gd name="connsiteY83" fmla="*/ 88629 h 4275461"/>
                <a:gd name="connsiteX84" fmla="*/ 940510 w 3619883"/>
                <a:gd name="connsiteY84" fmla="*/ 114265 h 4275461"/>
                <a:gd name="connsiteX85" fmla="*/ 1082712 w 3619883"/>
                <a:gd name="connsiteY85" fmla="*/ 144543 h 4275461"/>
                <a:gd name="connsiteX86" fmla="*/ 1205348 w 3619883"/>
                <a:gd name="connsiteY86" fmla="*/ 120753 h 4275461"/>
                <a:gd name="connsiteX87" fmla="*/ 1271764 w 3619883"/>
                <a:gd name="connsiteY87" fmla="*/ 117956 h 4275461"/>
                <a:gd name="connsiteX88" fmla="*/ 1315583 w 3619883"/>
                <a:gd name="connsiteY88" fmla="*/ 125912 h 4275461"/>
                <a:gd name="connsiteX89" fmla="*/ 1359125 w 3619883"/>
                <a:gd name="connsiteY89" fmla="*/ 139761 h 4275461"/>
                <a:gd name="connsiteX90" fmla="*/ 1391919 w 3619883"/>
                <a:gd name="connsiteY90" fmla="*/ 147202 h 4275461"/>
                <a:gd name="connsiteX91" fmla="*/ 1436563 w 3619883"/>
                <a:gd name="connsiteY91" fmla="*/ 137480 h 4275461"/>
                <a:gd name="connsiteX92" fmla="*/ 1471566 w 3619883"/>
                <a:gd name="connsiteY92" fmla="*/ 97777 h 4275461"/>
                <a:gd name="connsiteX93" fmla="*/ 1505739 w 3619883"/>
                <a:gd name="connsiteY93" fmla="*/ 75753 h 4275461"/>
                <a:gd name="connsiteX94" fmla="*/ 1590891 w 3619883"/>
                <a:gd name="connsiteY94" fmla="*/ 144702 h 4275461"/>
                <a:gd name="connsiteX95" fmla="*/ 1625616 w 3619883"/>
                <a:gd name="connsiteY95" fmla="*/ 110893 h 4275461"/>
                <a:gd name="connsiteX96" fmla="*/ 1658964 w 3619883"/>
                <a:gd name="connsiteY96" fmla="*/ 106547 h 4275461"/>
                <a:gd name="connsiteX97" fmla="*/ 1746598 w 3619883"/>
                <a:gd name="connsiteY97" fmla="*/ 122460 h 4275461"/>
                <a:gd name="connsiteX98" fmla="*/ 1811913 w 3619883"/>
                <a:gd name="connsiteY98" fmla="*/ 143234 h 4275461"/>
                <a:gd name="connsiteX99" fmla="*/ 1856557 w 3619883"/>
                <a:gd name="connsiteY99" fmla="*/ 133511 h 4275461"/>
                <a:gd name="connsiteX100" fmla="*/ 2066003 w 3619883"/>
                <a:gd name="connsiteY100" fmla="*/ 143313 h 4275461"/>
                <a:gd name="connsiteX101" fmla="*/ 2177615 w 3619883"/>
                <a:gd name="connsiteY101" fmla="*/ 119007 h 4275461"/>
                <a:gd name="connsiteX102" fmla="*/ 2255883 w 3619883"/>
                <a:gd name="connsiteY102" fmla="*/ 99047 h 4275461"/>
                <a:gd name="connsiteX103" fmla="*/ 2344622 w 3619883"/>
                <a:gd name="connsiteY103" fmla="*/ 91388 h 4275461"/>
                <a:gd name="connsiteX104" fmla="*/ 2455682 w 3619883"/>
                <a:gd name="connsiteY104" fmla="*/ 78869 h 4275461"/>
                <a:gd name="connsiteX105" fmla="*/ 2632609 w 3619883"/>
                <a:gd name="connsiteY105" fmla="*/ 75338 h 4275461"/>
                <a:gd name="connsiteX106" fmla="*/ 2742291 w 3619883"/>
                <a:gd name="connsiteY106" fmla="*/ 92282 h 4275461"/>
                <a:gd name="connsiteX107" fmla="*/ 2851974 w 3619883"/>
                <a:gd name="connsiteY107" fmla="*/ 109227 h 4275461"/>
                <a:gd name="connsiteX108" fmla="*/ 2907643 w 3619883"/>
                <a:gd name="connsiteY108" fmla="*/ 100020 h 4275461"/>
                <a:gd name="connsiteX109" fmla="*/ 2944022 w 3619883"/>
                <a:gd name="connsiteY109" fmla="*/ 30853 h 4275461"/>
                <a:gd name="connsiteX110" fmla="*/ 3022289 w 3619883"/>
                <a:gd name="connsiteY110" fmla="*/ 10893 h 4275461"/>
                <a:gd name="connsiteX111" fmla="*/ 3054807 w 3619883"/>
                <a:gd name="connsiteY111" fmla="*/ 24226 h 4275461"/>
                <a:gd name="connsiteX112" fmla="*/ 3141892 w 3619883"/>
                <a:gd name="connsiteY112" fmla="*/ 51925 h 4275461"/>
                <a:gd name="connsiteX113" fmla="*/ 3185711 w 3619883"/>
                <a:gd name="connsiteY113" fmla="*/ 59881 h 4275461"/>
                <a:gd name="connsiteX114" fmla="*/ 3219056 w 3619883"/>
                <a:gd name="connsiteY114" fmla="*/ 55536 h 4275461"/>
                <a:gd name="connsiteX115" fmla="*/ 3263425 w 3619883"/>
                <a:gd name="connsiteY115" fmla="*/ 51706 h 4275461"/>
                <a:gd name="connsiteX116" fmla="*/ 3296219 w 3619883"/>
                <a:gd name="connsiteY116" fmla="*/ 59147 h 4275461"/>
                <a:gd name="connsiteX117" fmla="*/ 3319094 w 3619883"/>
                <a:gd name="connsiteY117" fmla="*/ 42500 h 4275461"/>
                <a:gd name="connsiteX118" fmla="*/ 3420511 w 3619883"/>
                <a:gd name="connsiteY118" fmla="*/ 0 h 4275461"/>
                <a:gd name="connsiteX119" fmla="*/ 3453305 w 3619883"/>
                <a:gd name="connsiteY119" fmla="*/ 7440 h 4275461"/>
                <a:gd name="connsiteX120" fmla="*/ 3496571 w 3619883"/>
                <a:gd name="connsiteY120" fmla="*/ 27182 h 4275461"/>
                <a:gd name="connsiteX121" fmla="*/ 3602117 w 3619883"/>
                <a:gd name="connsiteY121" fmla="*/ 132521 h 4275461"/>
                <a:gd name="connsiteX122" fmla="*/ 3619883 w 3619883"/>
                <a:gd name="connsiteY122" fmla="*/ 140049 h 4275461"/>
                <a:gd name="connsiteX123" fmla="*/ 3619883 w 3619883"/>
                <a:gd name="connsiteY12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37697 w 3619883"/>
                <a:gd name="connsiteY9" fmla="*/ 4275461 h 4275461"/>
                <a:gd name="connsiteX10" fmla="*/ 2150155 w 3619883"/>
                <a:gd name="connsiteY10" fmla="*/ 4275461 h 4275461"/>
                <a:gd name="connsiteX11" fmla="*/ 2150155 w 3619883"/>
                <a:gd name="connsiteY11" fmla="*/ 4128157 h 4275461"/>
                <a:gd name="connsiteX12" fmla="*/ 2204852 w 3619883"/>
                <a:gd name="connsiteY12" fmla="*/ 4128157 h 4275461"/>
                <a:gd name="connsiteX13" fmla="*/ 2204852 w 3619883"/>
                <a:gd name="connsiteY13" fmla="*/ 3951392 h 4275461"/>
                <a:gd name="connsiteX14" fmla="*/ 2027068 w 3619883"/>
                <a:gd name="connsiteY14" fmla="*/ 3951392 h 4275461"/>
                <a:gd name="connsiteX15" fmla="*/ 2027068 w 3619883"/>
                <a:gd name="connsiteY15" fmla="*/ 4128157 h 4275461"/>
                <a:gd name="connsiteX16" fmla="*/ 2079759 w 3619883"/>
                <a:gd name="connsiteY16" fmla="*/ 4128157 h 4275461"/>
                <a:gd name="connsiteX17" fmla="*/ 2079759 w 3619883"/>
                <a:gd name="connsiteY17" fmla="*/ 4275461 h 4275461"/>
                <a:gd name="connsiteX18" fmla="*/ 1824703 w 3619883"/>
                <a:gd name="connsiteY18" fmla="*/ 4275461 h 4275461"/>
                <a:gd name="connsiteX19" fmla="*/ 1834468 w 3619883"/>
                <a:gd name="connsiteY19" fmla="*/ 4128157 h 4275461"/>
                <a:gd name="connsiteX20" fmla="*/ 1893894 w 3619883"/>
                <a:gd name="connsiteY20" fmla="*/ 4128157 h 4275461"/>
                <a:gd name="connsiteX21" fmla="*/ 1893894 w 3619883"/>
                <a:gd name="connsiteY21" fmla="*/ 3951392 h 4275461"/>
                <a:gd name="connsiteX22" fmla="*/ 1716110 w 3619883"/>
                <a:gd name="connsiteY22" fmla="*/ 3951392 h 4275461"/>
                <a:gd name="connsiteX23" fmla="*/ 1716110 w 3619883"/>
                <a:gd name="connsiteY23" fmla="*/ 4006431 h 4275461"/>
                <a:gd name="connsiteX24" fmla="*/ 1703447 w 3619883"/>
                <a:gd name="connsiteY24" fmla="*/ 4007960 h 4275461"/>
                <a:gd name="connsiteX25" fmla="*/ 1716110 w 3619883"/>
                <a:gd name="connsiteY25" fmla="*/ 4044284 h 4275461"/>
                <a:gd name="connsiteX26" fmla="*/ 1716110 w 3619883"/>
                <a:gd name="connsiteY26" fmla="*/ 4128157 h 4275461"/>
                <a:gd name="connsiteX27" fmla="*/ 1745346 w 3619883"/>
                <a:gd name="connsiteY27" fmla="*/ 4128157 h 4275461"/>
                <a:gd name="connsiteX28" fmla="*/ 1796694 w 3619883"/>
                <a:gd name="connsiteY28" fmla="*/ 4275461 h 4275461"/>
                <a:gd name="connsiteX29" fmla="*/ 1558844 w 3619883"/>
                <a:gd name="connsiteY29" fmla="*/ 4275461 h 4275461"/>
                <a:gd name="connsiteX30" fmla="*/ 1517252 w 3619883"/>
                <a:gd name="connsiteY30" fmla="*/ 4128157 h 4275461"/>
                <a:gd name="connsiteX31" fmla="*/ 1582936 w 3619883"/>
                <a:gd name="connsiteY31" fmla="*/ 4128157 h 4275461"/>
                <a:gd name="connsiteX32" fmla="*/ 1582936 w 3619883"/>
                <a:gd name="connsiteY32" fmla="*/ 3951392 h 4275461"/>
                <a:gd name="connsiteX33" fmla="*/ 1405151 w 3619883"/>
                <a:gd name="connsiteY33" fmla="*/ 3951392 h 4275461"/>
                <a:gd name="connsiteX34" fmla="*/ 1405151 w 3619883"/>
                <a:gd name="connsiteY34" fmla="*/ 4128157 h 4275461"/>
                <a:gd name="connsiteX35" fmla="*/ 1468988 w 3619883"/>
                <a:gd name="connsiteY35" fmla="*/ 4128157 h 4275461"/>
                <a:gd name="connsiteX36" fmla="*/ 1427396 w 3619883"/>
                <a:gd name="connsiteY36" fmla="*/ 4275461 h 4275461"/>
                <a:gd name="connsiteX37" fmla="*/ 1210751 w 3619883"/>
                <a:gd name="connsiteY37" fmla="*/ 4275461 h 4275461"/>
                <a:gd name="connsiteX38" fmla="*/ 1210751 w 3619883"/>
                <a:gd name="connsiteY38" fmla="*/ 4128157 h 4275461"/>
                <a:gd name="connsiteX39" fmla="*/ 1271978 w 3619883"/>
                <a:gd name="connsiteY39" fmla="*/ 4128157 h 4275461"/>
                <a:gd name="connsiteX40" fmla="*/ 1271978 w 3619883"/>
                <a:gd name="connsiteY40" fmla="*/ 3951392 h 4275461"/>
                <a:gd name="connsiteX41" fmla="*/ 1094193 w 3619883"/>
                <a:gd name="connsiteY41" fmla="*/ 3951392 h 4275461"/>
                <a:gd name="connsiteX42" fmla="*/ 1094193 w 3619883"/>
                <a:gd name="connsiteY42" fmla="*/ 4128157 h 4275461"/>
                <a:gd name="connsiteX43" fmla="*/ 1140354 w 3619883"/>
                <a:gd name="connsiteY43" fmla="*/ 4128157 h 4275461"/>
                <a:gd name="connsiteX44" fmla="*/ 1140354 w 3619883"/>
                <a:gd name="connsiteY44" fmla="*/ 4275461 h 4275461"/>
                <a:gd name="connsiteX45" fmla="*/ 953807 w 3619883"/>
                <a:gd name="connsiteY45" fmla="*/ 4275461 h 4275461"/>
                <a:gd name="connsiteX46" fmla="*/ 912215 w 3619883"/>
                <a:gd name="connsiteY46" fmla="*/ 4128157 h 4275461"/>
                <a:gd name="connsiteX47" fmla="*/ 961020 w 3619883"/>
                <a:gd name="connsiteY47" fmla="*/ 4128157 h 4275461"/>
                <a:gd name="connsiteX48" fmla="*/ 961020 w 3619883"/>
                <a:gd name="connsiteY48" fmla="*/ 3951392 h 4275461"/>
                <a:gd name="connsiteX49" fmla="*/ 783235 w 3619883"/>
                <a:gd name="connsiteY49" fmla="*/ 3951392 h 4275461"/>
                <a:gd name="connsiteX50" fmla="*/ 783235 w 3619883"/>
                <a:gd name="connsiteY50" fmla="*/ 4128157 h 4275461"/>
                <a:gd name="connsiteX51" fmla="*/ 871024 w 3619883"/>
                <a:gd name="connsiteY51" fmla="*/ 4128157 h 4275461"/>
                <a:gd name="connsiteX52" fmla="*/ 829432 w 3619883"/>
                <a:gd name="connsiteY52" fmla="*/ 4275461 h 4275461"/>
                <a:gd name="connsiteX53" fmla="*/ 611484 w 3619883"/>
                <a:gd name="connsiteY53" fmla="*/ 4275461 h 4275461"/>
                <a:gd name="connsiteX54" fmla="*/ 621247 w 3619883"/>
                <a:gd name="connsiteY54" fmla="*/ 4128157 h 4275461"/>
                <a:gd name="connsiteX55" fmla="*/ 650062 w 3619883"/>
                <a:gd name="connsiteY55" fmla="*/ 4128157 h 4275461"/>
                <a:gd name="connsiteX56" fmla="*/ 650062 w 3619883"/>
                <a:gd name="connsiteY56" fmla="*/ 3951392 h 4275461"/>
                <a:gd name="connsiteX57" fmla="*/ 472277 w 3619883"/>
                <a:gd name="connsiteY57" fmla="*/ 3951392 h 4275461"/>
                <a:gd name="connsiteX58" fmla="*/ 472277 w 3619883"/>
                <a:gd name="connsiteY58" fmla="*/ 4128157 h 4275461"/>
                <a:gd name="connsiteX59" fmla="*/ 522650 w 3619883"/>
                <a:gd name="connsiteY59" fmla="*/ 4128157 h 4275461"/>
                <a:gd name="connsiteX60" fmla="*/ 573998 w 3619883"/>
                <a:gd name="connsiteY60" fmla="*/ 4275461 h 4275461"/>
                <a:gd name="connsiteX61" fmla="*/ 336164 w 3619883"/>
                <a:gd name="connsiteY61" fmla="*/ 4275461 h 4275461"/>
                <a:gd name="connsiteX62" fmla="*/ 294572 w 3619883"/>
                <a:gd name="connsiteY62" fmla="*/ 4128157 h 4275461"/>
                <a:gd name="connsiteX63" fmla="*/ 339106 w 3619883"/>
                <a:gd name="connsiteY63" fmla="*/ 4128157 h 4275461"/>
                <a:gd name="connsiteX64" fmla="*/ 339106 w 3619883"/>
                <a:gd name="connsiteY64" fmla="*/ 3951392 h 4275461"/>
                <a:gd name="connsiteX65" fmla="*/ 161321 w 3619883"/>
                <a:gd name="connsiteY65" fmla="*/ 3951392 h 4275461"/>
                <a:gd name="connsiteX66" fmla="*/ 161321 w 3619883"/>
                <a:gd name="connsiteY66" fmla="*/ 4128157 h 4275461"/>
                <a:gd name="connsiteX67" fmla="*/ 230914 w 3619883"/>
                <a:gd name="connsiteY67" fmla="*/ 4128157 h 4275461"/>
                <a:gd name="connsiteX68" fmla="*/ 189322 w 3619883"/>
                <a:gd name="connsiteY68" fmla="*/ 4275461 h 4275461"/>
                <a:gd name="connsiteX69" fmla="*/ 0 w 3619883"/>
                <a:gd name="connsiteY69" fmla="*/ 4275461 h 4275461"/>
                <a:gd name="connsiteX70" fmla="*/ 0 w 3619883"/>
                <a:gd name="connsiteY70" fmla="*/ 42229 h 4275461"/>
                <a:gd name="connsiteX71" fmla="*/ 42464 w 3619883"/>
                <a:gd name="connsiteY71" fmla="*/ 40518 h 4275461"/>
                <a:gd name="connsiteX72" fmla="*/ 137733 w 3619883"/>
                <a:gd name="connsiteY72" fmla="*/ 35355 h 4275461"/>
                <a:gd name="connsiteX73" fmla="*/ 270565 w 3619883"/>
                <a:gd name="connsiteY73" fmla="*/ 29759 h 4275461"/>
                <a:gd name="connsiteX74" fmla="*/ 479734 w 3619883"/>
                <a:gd name="connsiteY74" fmla="*/ 45455 h 4275461"/>
                <a:gd name="connsiteX75" fmla="*/ 524103 w 3619883"/>
                <a:gd name="connsiteY75" fmla="*/ 41625 h 4275461"/>
                <a:gd name="connsiteX76" fmla="*/ 624416 w 3619883"/>
                <a:gd name="connsiteY76" fmla="*/ 22696 h 4275461"/>
                <a:gd name="connsiteX77" fmla="*/ 657762 w 3619883"/>
                <a:gd name="connsiteY77" fmla="*/ 18351 h 4275461"/>
                <a:gd name="connsiteX78" fmla="*/ 690557 w 3619883"/>
                <a:gd name="connsiteY78" fmla="*/ 25792 h 4275461"/>
                <a:gd name="connsiteX79" fmla="*/ 745123 w 3619883"/>
                <a:gd name="connsiteY79" fmla="*/ 40157 h 4275461"/>
                <a:gd name="connsiteX80" fmla="*/ 789493 w 3619883"/>
                <a:gd name="connsiteY80" fmla="*/ 36327 h 4275461"/>
                <a:gd name="connsiteX81" fmla="*/ 854255 w 3619883"/>
                <a:gd name="connsiteY81" fmla="*/ 68887 h 4275461"/>
                <a:gd name="connsiteX82" fmla="*/ 897520 w 3619883"/>
                <a:gd name="connsiteY82" fmla="*/ 88629 h 4275461"/>
                <a:gd name="connsiteX83" fmla="*/ 940510 w 3619883"/>
                <a:gd name="connsiteY83" fmla="*/ 114265 h 4275461"/>
                <a:gd name="connsiteX84" fmla="*/ 1082712 w 3619883"/>
                <a:gd name="connsiteY84" fmla="*/ 144543 h 4275461"/>
                <a:gd name="connsiteX85" fmla="*/ 1205348 w 3619883"/>
                <a:gd name="connsiteY85" fmla="*/ 120753 h 4275461"/>
                <a:gd name="connsiteX86" fmla="*/ 1271764 w 3619883"/>
                <a:gd name="connsiteY86" fmla="*/ 117956 h 4275461"/>
                <a:gd name="connsiteX87" fmla="*/ 1315583 w 3619883"/>
                <a:gd name="connsiteY87" fmla="*/ 125912 h 4275461"/>
                <a:gd name="connsiteX88" fmla="*/ 1359125 w 3619883"/>
                <a:gd name="connsiteY88" fmla="*/ 139761 h 4275461"/>
                <a:gd name="connsiteX89" fmla="*/ 1391919 w 3619883"/>
                <a:gd name="connsiteY89" fmla="*/ 147202 h 4275461"/>
                <a:gd name="connsiteX90" fmla="*/ 1436563 w 3619883"/>
                <a:gd name="connsiteY90" fmla="*/ 137480 h 4275461"/>
                <a:gd name="connsiteX91" fmla="*/ 1471566 w 3619883"/>
                <a:gd name="connsiteY91" fmla="*/ 97777 h 4275461"/>
                <a:gd name="connsiteX92" fmla="*/ 1505739 w 3619883"/>
                <a:gd name="connsiteY92" fmla="*/ 75753 h 4275461"/>
                <a:gd name="connsiteX93" fmla="*/ 1590891 w 3619883"/>
                <a:gd name="connsiteY93" fmla="*/ 144702 h 4275461"/>
                <a:gd name="connsiteX94" fmla="*/ 1625616 w 3619883"/>
                <a:gd name="connsiteY94" fmla="*/ 110893 h 4275461"/>
                <a:gd name="connsiteX95" fmla="*/ 1658964 w 3619883"/>
                <a:gd name="connsiteY95" fmla="*/ 106547 h 4275461"/>
                <a:gd name="connsiteX96" fmla="*/ 1746598 w 3619883"/>
                <a:gd name="connsiteY96" fmla="*/ 122460 h 4275461"/>
                <a:gd name="connsiteX97" fmla="*/ 1811913 w 3619883"/>
                <a:gd name="connsiteY97" fmla="*/ 143234 h 4275461"/>
                <a:gd name="connsiteX98" fmla="*/ 1856557 w 3619883"/>
                <a:gd name="connsiteY98" fmla="*/ 133511 h 4275461"/>
                <a:gd name="connsiteX99" fmla="*/ 2066003 w 3619883"/>
                <a:gd name="connsiteY99" fmla="*/ 143313 h 4275461"/>
                <a:gd name="connsiteX100" fmla="*/ 2177615 w 3619883"/>
                <a:gd name="connsiteY100" fmla="*/ 119007 h 4275461"/>
                <a:gd name="connsiteX101" fmla="*/ 2255883 w 3619883"/>
                <a:gd name="connsiteY101" fmla="*/ 99047 h 4275461"/>
                <a:gd name="connsiteX102" fmla="*/ 2344622 w 3619883"/>
                <a:gd name="connsiteY102" fmla="*/ 91388 h 4275461"/>
                <a:gd name="connsiteX103" fmla="*/ 2455682 w 3619883"/>
                <a:gd name="connsiteY103" fmla="*/ 78869 h 4275461"/>
                <a:gd name="connsiteX104" fmla="*/ 2632609 w 3619883"/>
                <a:gd name="connsiteY104" fmla="*/ 75338 h 4275461"/>
                <a:gd name="connsiteX105" fmla="*/ 2742291 w 3619883"/>
                <a:gd name="connsiteY105" fmla="*/ 92282 h 4275461"/>
                <a:gd name="connsiteX106" fmla="*/ 2851974 w 3619883"/>
                <a:gd name="connsiteY106" fmla="*/ 109227 h 4275461"/>
                <a:gd name="connsiteX107" fmla="*/ 2907643 w 3619883"/>
                <a:gd name="connsiteY107" fmla="*/ 100020 h 4275461"/>
                <a:gd name="connsiteX108" fmla="*/ 2944022 w 3619883"/>
                <a:gd name="connsiteY108" fmla="*/ 30853 h 4275461"/>
                <a:gd name="connsiteX109" fmla="*/ 3022289 w 3619883"/>
                <a:gd name="connsiteY109" fmla="*/ 10893 h 4275461"/>
                <a:gd name="connsiteX110" fmla="*/ 3054807 w 3619883"/>
                <a:gd name="connsiteY110" fmla="*/ 24226 h 4275461"/>
                <a:gd name="connsiteX111" fmla="*/ 3141892 w 3619883"/>
                <a:gd name="connsiteY111" fmla="*/ 51925 h 4275461"/>
                <a:gd name="connsiteX112" fmla="*/ 3185711 w 3619883"/>
                <a:gd name="connsiteY112" fmla="*/ 59881 h 4275461"/>
                <a:gd name="connsiteX113" fmla="*/ 3219056 w 3619883"/>
                <a:gd name="connsiteY113" fmla="*/ 55536 h 4275461"/>
                <a:gd name="connsiteX114" fmla="*/ 3263425 w 3619883"/>
                <a:gd name="connsiteY114" fmla="*/ 51706 h 4275461"/>
                <a:gd name="connsiteX115" fmla="*/ 3296219 w 3619883"/>
                <a:gd name="connsiteY115" fmla="*/ 59147 h 4275461"/>
                <a:gd name="connsiteX116" fmla="*/ 3319094 w 3619883"/>
                <a:gd name="connsiteY116" fmla="*/ 42500 h 4275461"/>
                <a:gd name="connsiteX117" fmla="*/ 3420511 w 3619883"/>
                <a:gd name="connsiteY117" fmla="*/ 0 h 4275461"/>
                <a:gd name="connsiteX118" fmla="*/ 3453305 w 3619883"/>
                <a:gd name="connsiteY118" fmla="*/ 7440 h 4275461"/>
                <a:gd name="connsiteX119" fmla="*/ 3496571 w 3619883"/>
                <a:gd name="connsiteY119" fmla="*/ 27182 h 4275461"/>
                <a:gd name="connsiteX120" fmla="*/ 3602117 w 3619883"/>
                <a:gd name="connsiteY120" fmla="*/ 132521 h 4275461"/>
                <a:gd name="connsiteX121" fmla="*/ 3619883 w 3619883"/>
                <a:gd name="connsiteY121" fmla="*/ 140049 h 4275461"/>
                <a:gd name="connsiteX122" fmla="*/ 3619883 w 3619883"/>
                <a:gd name="connsiteY12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150155 w 3619883"/>
                <a:gd name="connsiteY10" fmla="*/ 4128157 h 4275461"/>
                <a:gd name="connsiteX11" fmla="*/ 2204852 w 3619883"/>
                <a:gd name="connsiteY11" fmla="*/ 4128157 h 4275461"/>
                <a:gd name="connsiteX12" fmla="*/ 2204852 w 3619883"/>
                <a:gd name="connsiteY12" fmla="*/ 3951392 h 4275461"/>
                <a:gd name="connsiteX13" fmla="*/ 2027068 w 3619883"/>
                <a:gd name="connsiteY13" fmla="*/ 3951392 h 4275461"/>
                <a:gd name="connsiteX14" fmla="*/ 2027068 w 3619883"/>
                <a:gd name="connsiteY14" fmla="*/ 4128157 h 4275461"/>
                <a:gd name="connsiteX15" fmla="*/ 2079759 w 3619883"/>
                <a:gd name="connsiteY15" fmla="*/ 4128157 h 4275461"/>
                <a:gd name="connsiteX16" fmla="*/ 2079759 w 3619883"/>
                <a:gd name="connsiteY16" fmla="*/ 4275461 h 4275461"/>
                <a:gd name="connsiteX17" fmla="*/ 1824703 w 3619883"/>
                <a:gd name="connsiteY17" fmla="*/ 4275461 h 4275461"/>
                <a:gd name="connsiteX18" fmla="*/ 1834468 w 3619883"/>
                <a:gd name="connsiteY18" fmla="*/ 4128157 h 4275461"/>
                <a:gd name="connsiteX19" fmla="*/ 1893894 w 3619883"/>
                <a:gd name="connsiteY19" fmla="*/ 4128157 h 4275461"/>
                <a:gd name="connsiteX20" fmla="*/ 1893894 w 3619883"/>
                <a:gd name="connsiteY20" fmla="*/ 3951392 h 4275461"/>
                <a:gd name="connsiteX21" fmla="*/ 1716110 w 3619883"/>
                <a:gd name="connsiteY21" fmla="*/ 3951392 h 4275461"/>
                <a:gd name="connsiteX22" fmla="*/ 1716110 w 3619883"/>
                <a:gd name="connsiteY22" fmla="*/ 4006431 h 4275461"/>
                <a:gd name="connsiteX23" fmla="*/ 1703447 w 3619883"/>
                <a:gd name="connsiteY23" fmla="*/ 4007960 h 4275461"/>
                <a:gd name="connsiteX24" fmla="*/ 1716110 w 3619883"/>
                <a:gd name="connsiteY24" fmla="*/ 4044284 h 4275461"/>
                <a:gd name="connsiteX25" fmla="*/ 1716110 w 3619883"/>
                <a:gd name="connsiteY25" fmla="*/ 4128157 h 4275461"/>
                <a:gd name="connsiteX26" fmla="*/ 1745346 w 3619883"/>
                <a:gd name="connsiteY26" fmla="*/ 4128157 h 4275461"/>
                <a:gd name="connsiteX27" fmla="*/ 1796694 w 3619883"/>
                <a:gd name="connsiteY27" fmla="*/ 4275461 h 4275461"/>
                <a:gd name="connsiteX28" fmla="*/ 1558844 w 3619883"/>
                <a:gd name="connsiteY28" fmla="*/ 4275461 h 4275461"/>
                <a:gd name="connsiteX29" fmla="*/ 1517252 w 3619883"/>
                <a:gd name="connsiteY29" fmla="*/ 4128157 h 4275461"/>
                <a:gd name="connsiteX30" fmla="*/ 1582936 w 3619883"/>
                <a:gd name="connsiteY30" fmla="*/ 4128157 h 4275461"/>
                <a:gd name="connsiteX31" fmla="*/ 1582936 w 3619883"/>
                <a:gd name="connsiteY31" fmla="*/ 3951392 h 4275461"/>
                <a:gd name="connsiteX32" fmla="*/ 1405151 w 3619883"/>
                <a:gd name="connsiteY32" fmla="*/ 3951392 h 4275461"/>
                <a:gd name="connsiteX33" fmla="*/ 1405151 w 3619883"/>
                <a:gd name="connsiteY33" fmla="*/ 4128157 h 4275461"/>
                <a:gd name="connsiteX34" fmla="*/ 1468988 w 3619883"/>
                <a:gd name="connsiteY34" fmla="*/ 4128157 h 4275461"/>
                <a:gd name="connsiteX35" fmla="*/ 1427396 w 3619883"/>
                <a:gd name="connsiteY35" fmla="*/ 4275461 h 4275461"/>
                <a:gd name="connsiteX36" fmla="*/ 1210751 w 3619883"/>
                <a:gd name="connsiteY36" fmla="*/ 4275461 h 4275461"/>
                <a:gd name="connsiteX37" fmla="*/ 1210751 w 3619883"/>
                <a:gd name="connsiteY37" fmla="*/ 4128157 h 4275461"/>
                <a:gd name="connsiteX38" fmla="*/ 1271978 w 3619883"/>
                <a:gd name="connsiteY38" fmla="*/ 4128157 h 4275461"/>
                <a:gd name="connsiteX39" fmla="*/ 1271978 w 3619883"/>
                <a:gd name="connsiteY39" fmla="*/ 3951392 h 4275461"/>
                <a:gd name="connsiteX40" fmla="*/ 1094193 w 3619883"/>
                <a:gd name="connsiteY40" fmla="*/ 3951392 h 4275461"/>
                <a:gd name="connsiteX41" fmla="*/ 1094193 w 3619883"/>
                <a:gd name="connsiteY41" fmla="*/ 4128157 h 4275461"/>
                <a:gd name="connsiteX42" fmla="*/ 1140354 w 3619883"/>
                <a:gd name="connsiteY42" fmla="*/ 4128157 h 4275461"/>
                <a:gd name="connsiteX43" fmla="*/ 1140354 w 3619883"/>
                <a:gd name="connsiteY43" fmla="*/ 4275461 h 4275461"/>
                <a:gd name="connsiteX44" fmla="*/ 953807 w 3619883"/>
                <a:gd name="connsiteY44" fmla="*/ 4275461 h 4275461"/>
                <a:gd name="connsiteX45" fmla="*/ 912215 w 3619883"/>
                <a:gd name="connsiteY45" fmla="*/ 4128157 h 4275461"/>
                <a:gd name="connsiteX46" fmla="*/ 961020 w 3619883"/>
                <a:gd name="connsiteY46" fmla="*/ 4128157 h 4275461"/>
                <a:gd name="connsiteX47" fmla="*/ 961020 w 3619883"/>
                <a:gd name="connsiteY47" fmla="*/ 3951392 h 4275461"/>
                <a:gd name="connsiteX48" fmla="*/ 783235 w 3619883"/>
                <a:gd name="connsiteY48" fmla="*/ 3951392 h 4275461"/>
                <a:gd name="connsiteX49" fmla="*/ 783235 w 3619883"/>
                <a:gd name="connsiteY49" fmla="*/ 4128157 h 4275461"/>
                <a:gd name="connsiteX50" fmla="*/ 871024 w 3619883"/>
                <a:gd name="connsiteY50" fmla="*/ 4128157 h 4275461"/>
                <a:gd name="connsiteX51" fmla="*/ 829432 w 3619883"/>
                <a:gd name="connsiteY51" fmla="*/ 4275461 h 4275461"/>
                <a:gd name="connsiteX52" fmla="*/ 611484 w 3619883"/>
                <a:gd name="connsiteY52" fmla="*/ 4275461 h 4275461"/>
                <a:gd name="connsiteX53" fmla="*/ 621247 w 3619883"/>
                <a:gd name="connsiteY53" fmla="*/ 4128157 h 4275461"/>
                <a:gd name="connsiteX54" fmla="*/ 650062 w 3619883"/>
                <a:gd name="connsiteY54" fmla="*/ 4128157 h 4275461"/>
                <a:gd name="connsiteX55" fmla="*/ 650062 w 3619883"/>
                <a:gd name="connsiteY55" fmla="*/ 3951392 h 4275461"/>
                <a:gd name="connsiteX56" fmla="*/ 472277 w 3619883"/>
                <a:gd name="connsiteY56" fmla="*/ 3951392 h 4275461"/>
                <a:gd name="connsiteX57" fmla="*/ 472277 w 3619883"/>
                <a:gd name="connsiteY57" fmla="*/ 4128157 h 4275461"/>
                <a:gd name="connsiteX58" fmla="*/ 522650 w 3619883"/>
                <a:gd name="connsiteY58" fmla="*/ 4128157 h 4275461"/>
                <a:gd name="connsiteX59" fmla="*/ 573998 w 3619883"/>
                <a:gd name="connsiteY59" fmla="*/ 4275461 h 4275461"/>
                <a:gd name="connsiteX60" fmla="*/ 336164 w 3619883"/>
                <a:gd name="connsiteY60" fmla="*/ 4275461 h 4275461"/>
                <a:gd name="connsiteX61" fmla="*/ 294572 w 3619883"/>
                <a:gd name="connsiteY61" fmla="*/ 4128157 h 4275461"/>
                <a:gd name="connsiteX62" fmla="*/ 339106 w 3619883"/>
                <a:gd name="connsiteY62" fmla="*/ 4128157 h 4275461"/>
                <a:gd name="connsiteX63" fmla="*/ 339106 w 3619883"/>
                <a:gd name="connsiteY63" fmla="*/ 3951392 h 4275461"/>
                <a:gd name="connsiteX64" fmla="*/ 161321 w 3619883"/>
                <a:gd name="connsiteY64" fmla="*/ 3951392 h 4275461"/>
                <a:gd name="connsiteX65" fmla="*/ 161321 w 3619883"/>
                <a:gd name="connsiteY65" fmla="*/ 4128157 h 4275461"/>
                <a:gd name="connsiteX66" fmla="*/ 230914 w 3619883"/>
                <a:gd name="connsiteY66" fmla="*/ 4128157 h 4275461"/>
                <a:gd name="connsiteX67" fmla="*/ 189322 w 3619883"/>
                <a:gd name="connsiteY67" fmla="*/ 4275461 h 4275461"/>
                <a:gd name="connsiteX68" fmla="*/ 0 w 3619883"/>
                <a:gd name="connsiteY68" fmla="*/ 4275461 h 4275461"/>
                <a:gd name="connsiteX69" fmla="*/ 0 w 3619883"/>
                <a:gd name="connsiteY69" fmla="*/ 42229 h 4275461"/>
                <a:gd name="connsiteX70" fmla="*/ 42464 w 3619883"/>
                <a:gd name="connsiteY70" fmla="*/ 40518 h 4275461"/>
                <a:gd name="connsiteX71" fmla="*/ 137733 w 3619883"/>
                <a:gd name="connsiteY71" fmla="*/ 35355 h 4275461"/>
                <a:gd name="connsiteX72" fmla="*/ 270565 w 3619883"/>
                <a:gd name="connsiteY72" fmla="*/ 29759 h 4275461"/>
                <a:gd name="connsiteX73" fmla="*/ 479734 w 3619883"/>
                <a:gd name="connsiteY73" fmla="*/ 45455 h 4275461"/>
                <a:gd name="connsiteX74" fmla="*/ 524103 w 3619883"/>
                <a:gd name="connsiteY74" fmla="*/ 41625 h 4275461"/>
                <a:gd name="connsiteX75" fmla="*/ 624416 w 3619883"/>
                <a:gd name="connsiteY75" fmla="*/ 22696 h 4275461"/>
                <a:gd name="connsiteX76" fmla="*/ 657762 w 3619883"/>
                <a:gd name="connsiteY76" fmla="*/ 18351 h 4275461"/>
                <a:gd name="connsiteX77" fmla="*/ 690557 w 3619883"/>
                <a:gd name="connsiteY77" fmla="*/ 25792 h 4275461"/>
                <a:gd name="connsiteX78" fmla="*/ 745123 w 3619883"/>
                <a:gd name="connsiteY78" fmla="*/ 40157 h 4275461"/>
                <a:gd name="connsiteX79" fmla="*/ 789493 w 3619883"/>
                <a:gd name="connsiteY79" fmla="*/ 36327 h 4275461"/>
                <a:gd name="connsiteX80" fmla="*/ 854255 w 3619883"/>
                <a:gd name="connsiteY80" fmla="*/ 68887 h 4275461"/>
                <a:gd name="connsiteX81" fmla="*/ 897520 w 3619883"/>
                <a:gd name="connsiteY81" fmla="*/ 88629 h 4275461"/>
                <a:gd name="connsiteX82" fmla="*/ 940510 w 3619883"/>
                <a:gd name="connsiteY82" fmla="*/ 114265 h 4275461"/>
                <a:gd name="connsiteX83" fmla="*/ 1082712 w 3619883"/>
                <a:gd name="connsiteY83" fmla="*/ 144543 h 4275461"/>
                <a:gd name="connsiteX84" fmla="*/ 1205348 w 3619883"/>
                <a:gd name="connsiteY84" fmla="*/ 120753 h 4275461"/>
                <a:gd name="connsiteX85" fmla="*/ 1271764 w 3619883"/>
                <a:gd name="connsiteY85" fmla="*/ 117956 h 4275461"/>
                <a:gd name="connsiteX86" fmla="*/ 1315583 w 3619883"/>
                <a:gd name="connsiteY86" fmla="*/ 125912 h 4275461"/>
                <a:gd name="connsiteX87" fmla="*/ 1359125 w 3619883"/>
                <a:gd name="connsiteY87" fmla="*/ 139761 h 4275461"/>
                <a:gd name="connsiteX88" fmla="*/ 1391919 w 3619883"/>
                <a:gd name="connsiteY88" fmla="*/ 147202 h 4275461"/>
                <a:gd name="connsiteX89" fmla="*/ 1436563 w 3619883"/>
                <a:gd name="connsiteY89" fmla="*/ 137480 h 4275461"/>
                <a:gd name="connsiteX90" fmla="*/ 1471566 w 3619883"/>
                <a:gd name="connsiteY90" fmla="*/ 97777 h 4275461"/>
                <a:gd name="connsiteX91" fmla="*/ 1505739 w 3619883"/>
                <a:gd name="connsiteY91" fmla="*/ 75753 h 4275461"/>
                <a:gd name="connsiteX92" fmla="*/ 1590891 w 3619883"/>
                <a:gd name="connsiteY92" fmla="*/ 144702 h 4275461"/>
                <a:gd name="connsiteX93" fmla="*/ 1625616 w 3619883"/>
                <a:gd name="connsiteY93" fmla="*/ 110893 h 4275461"/>
                <a:gd name="connsiteX94" fmla="*/ 1658964 w 3619883"/>
                <a:gd name="connsiteY94" fmla="*/ 106547 h 4275461"/>
                <a:gd name="connsiteX95" fmla="*/ 1746598 w 3619883"/>
                <a:gd name="connsiteY95" fmla="*/ 122460 h 4275461"/>
                <a:gd name="connsiteX96" fmla="*/ 1811913 w 3619883"/>
                <a:gd name="connsiteY96" fmla="*/ 143234 h 4275461"/>
                <a:gd name="connsiteX97" fmla="*/ 1856557 w 3619883"/>
                <a:gd name="connsiteY97" fmla="*/ 133511 h 4275461"/>
                <a:gd name="connsiteX98" fmla="*/ 2066003 w 3619883"/>
                <a:gd name="connsiteY98" fmla="*/ 143313 h 4275461"/>
                <a:gd name="connsiteX99" fmla="*/ 2177615 w 3619883"/>
                <a:gd name="connsiteY99" fmla="*/ 119007 h 4275461"/>
                <a:gd name="connsiteX100" fmla="*/ 2255883 w 3619883"/>
                <a:gd name="connsiteY100" fmla="*/ 99047 h 4275461"/>
                <a:gd name="connsiteX101" fmla="*/ 2344622 w 3619883"/>
                <a:gd name="connsiteY101" fmla="*/ 91388 h 4275461"/>
                <a:gd name="connsiteX102" fmla="*/ 2455682 w 3619883"/>
                <a:gd name="connsiteY102" fmla="*/ 78869 h 4275461"/>
                <a:gd name="connsiteX103" fmla="*/ 2632609 w 3619883"/>
                <a:gd name="connsiteY103" fmla="*/ 75338 h 4275461"/>
                <a:gd name="connsiteX104" fmla="*/ 2742291 w 3619883"/>
                <a:gd name="connsiteY104" fmla="*/ 92282 h 4275461"/>
                <a:gd name="connsiteX105" fmla="*/ 2851974 w 3619883"/>
                <a:gd name="connsiteY105" fmla="*/ 109227 h 4275461"/>
                <a:gd name="connsiteX106" fmla="*/ 2907643 w 3619883"/>
                <a:gd name="connsiteY106" fmla="*/ 100020 h 4275461"/>
                <a:gd name="connsiteX107" fmla="*/ 2944022 w 3619883"/>
                <a:gd name="connsiteY107" fmla="*/ 30853 h 4275461"/>
                <a:gd name="connsiteX108" fmla="*/ 3022289 w 3619883"/>
                <a:gd name="connsiteY108" fmla="*/ 10893 h 4275461"/>
                <a:gd name="connsiteX109" fmla="*/ 3054807 w 3619883"/>
                <a:gd name="connsiteY109" fmla="*/ 24226 h 4275461"/>
                <a:gd name="connsiteX110" fmla="*/ 3141892 w 3619883"/>
                <a:gd name="connsiteY110" fmla="*/ 51925 h 4275461"/>
                <a:gd name="connsiteX111" fmla="*/ 3185711 w 3619883"/>
                <a:gd name="connsiteY111" fmla="*/ 59881 h 4275461"/>
                <a:gd name="connsiteX112" fmla="*/ 3219056 w 3619883"/>
                <a:gd name="connsiteY112" fmla="*/ 55536 h 4275461"/>
                <a:gd name="connsiteX113" fmla="*/ 3263425 w 3619883"/>
                <a:gd name="connsiteY113" fmla="*/ 51706 h 4275461"/>
                <a:gd name="connsiteX114" fmla="*/ 3296219 w 3619883"/>
                <a:gd name="connsiteY114" fmla="*/ 59147 h 4275461"/>
                <a:gd name="connsiteX115" fmla="*/ 3319094 w 3619883"/>
                <a:gd name="connsiteY115" fmla="*/ 42500 h 4275461"/>
                <a:gd name="connsiteX116" fmla="*/ 3420511 w 3619883"/>
                <a:gd name="connsiteY116" fmla="*/ 0 h 4275461"/>
                <a:gd name="connsiteX117" fmla="*/ 3453305 w 3619883"/>
                <a:gd name="connsiteY117" fmla="*/ 7440 h 4275461"/>
                <a:gd name="connsiteX118" fmla="*/ 3496571 w 3619883"/>
                <a:gd name="connsiteY118" fmla="*/ 27182 h 4275461"/>
                <a:gd name="connsiteX119" fmla="*/ 3602117 w 3619883"/>
                <a:gd name="connsiteY119" fmla="*/ 132521 h 4275461"/>
                <a:gd name="connsiteX120" fmla="*/ 3619883 w 3619883"/>
                <a:gd name="connsiteY120" fmla="*/ 140049 h 4275461"/>
                <a:gd name="connsiteX121" fmla="*/ 3619883 w 3619883"/>
                <a:gd name="connsiteY12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150155 w 3619883"/>
                <a:gd name="connsiteY10" fmla="*/ 4128157 h 4275461"/>
                <a:gd name="connsiteX11" fmla="*/ 2204852 w 3619883"/>
                <a:gd name="connsiteY11" fmla="*/ 3951392 h 4275461"/>
                <a:gd name="connsiteX12" fmla="*/ 2027068 w 3619883"/>
                <a:gd name="connsiteY12" fmla="*/ 3951392 h 4275461"/>
                <a:gd name="connsiteX13" fmla="*/ 2027068 w 3619883"/>
                <a:gd name="connsiteY13" fmla="*/ 4128157 h 4275461"/>
                <a:gd name="connsiteX14" fmla="*/ 2079759 w 3619883"/>
                <a:gd name="connsiteY14" fmla="*/ 4128157 h 4275461"/>
                <a:gd name="connsiteX15" fmla="*/ 2079759 w 3619883"/>
                <a:gd name="connsiteY15" fmla="*/ 4275461 h 4275461"/>
                <a:gd name="connsiteX16" fmla="*/ 1824703 w 3619883"/>
                <a:gd name="connsiteY16" fmla="*/ 4275461 h 4275461"/>
                <a:gd name="connsiteX17" fmla="*/ 1834468 w 3619883"/>
                <a:gd name="connsiteY17" fmla="*/ 4128157 h 4275461"/>
                <a:gd name="connsiteX18" fmla="*/ 1893894 w 3619883"/>
                <a:gd name="connsiteY18" fmla="*/ 4128157 h 4275461"/>
                <a:gd name="connsiteX19" fmla="*/ 1893894 w 3619883"/>
                <a:gd name="connsiteY19" fmla="*/ 3951392 h 4275461"/>
                <a:gd name="connsiteX20" fmla="*/ 1716110 w 3619883"/>
                <a:gd name="connsiteY20" fmla="*/ 3951392 h 4275461"/>
                <a:gd name="connsiteX21" fmla="*/ 1716110 w 3619883"/>
                <a:gd name="connsiteY21" fmla="*/ 4006431 h 4275461"/>
                <a:gd name="connsiteX22" fmla="*/ 1703447 w 3619883"/>
                <a:gd name="connsiteY22" fmla="*/ 4007960 h 4275461"/>
                <a:gd name="connsiteX23" fmla="*/ 1716110 w 3619883"/>
                <a:gd name="connsiteY23" fmla="*/ 4044284 h 4275461"/>
                <a:gd name="connsiteX24" fmla="*/ 1716110 w 3619883"/>
                <a:gd name="connsiteY24" fmla="*/ 4128157 h 4275461"/>
                <a:gd name="connsiteX25" fmla="*/ 1745346 w 3619883"/>
                <a:gd name="connsiteY25" fmla="*/ 4128157 h 4275461"/>
                <a:gd name="connsiteX26" fmla="*/ 1796694 w 3619883"/>
                <a:gd name="connsiteY26" fmla="*/ 4275461 h 4275461"/>
                <a:gd name="connsiteX27" fmla="*/ 1558844 w 3619883"/>
                <a:gd name="connsiteY27" fmla="*/ 4275461 h 4275461"/>
                <a:gd name="connsiteX28" fmla="*/ 1517252 w 3619883"/>
                <a:gd name="connsiteY28" fmla="*/ 4128157 h 4275461"/>
                <a:gd name="connsiteX29" fmla="*/ 1582936 w 3619883"/>
                <a:gd name="connsiteY29" fmla="*/ 4128157 h 4275461"/>
                <a:gd name="connsiteX30" fmla="*/ 1582936 w 3619883"/>
                <a:gd name="connsiteY30" fmla="*/ 3951392 h 4275461"/>
                <a:gd name="connsiteX31" fmla="*/ 1405151 w 3619883"/>
                <a:gd name="connsiteY31" fmla="*/ 3951392 h 4275461"/>
                <a:gd name="connsiteX32" fmla="*/ 1405151 w 3619883"/>
                <a:gd name="connsiteY32" fmla="*/ 4128157 h 4275461"/>
                <a:gd name="connsiteX33" fmla="*/ 1468988 w 3619883"/>
                <a:gd name="connsiteY33" fmla="*/ 4128157 h 4275461"/>
                <a:gd name="connsiteX34" fmla="*/ 1427396 w 3619883"/>
                <a:gd name="connsiteY34" fmla="*/ 4275461 h 4275461"/>
                <a:gd name="connsiteX35" fmla="*/ 1210751 w 3619883"/>
                <a:gd name="connsiteY35" fmla="*/ 4275461 h 4275461"/>
                <a:gd name="connsiteX36" fmla="*/ 1210751 w 3619883"/>
                <a:gd name="connsiteY36" fmla="*/ 4128157 h 4275461"/>
                <a:gd name="connsiteX37" fmla="*/ 1271978 w 3619883"/>
                <a:gd name="connsiteY37" fmla="*/ 4128157 h 4275461"/>
                <a:gd name="connsiteX38" fmla="*/ 1271978 w 3619883"/>
                <a:gd name="connsiteY38" fmla="*/ 3951392 h 4275461"/>
                <a:gd name="connsiteX39" fmla="*/ 1094193 w 3619883"/>
                <a:gd name="connsiteY39" fmla="*/ 3951392 h 4275461"/>
                <a:gd name="connsiteX40" fmla="*/ 1094193 w 3619883"/>
                <a:gd name="connsiteY40" fmla="*/ 4128157 h 4275461"/>
                <a:gd name="connsiteX41" fmla="*/ 1140354 w 3619883"/>
                <a:gd name="connsiteY41" fmla="*/ 4128157 h 4275461"/>
                <a:gd name="connsiteX42" fmla="*/ 1140354 w 3619883"/>
                <a:gd name="connsiteY42" fmla="*/ 4275461 h 4275461"/>
                <a:gd name="connsiteX43" fmla="*/ 953807 w 3619883"/>
                <a:gd name="connsiteY43" fmla="*/ 4275461 h 4275461"/>
                <a:gd name="connsiteX44" fmla="*/ 912215 w 3619883"/>
                <a:gd name="connsiteY44" fmla="*/ 4128157 h 4275461"/>
                <a:gd name="connsiteX45" fmla="*/ 961020 w 3619883"/>
                <a:gd name="connsiteY45" fmla="*/ 4128157 h 4275461"/>
                <a:gd name="connsiteX46" fmla="*/ 961020 w 3619883"/>
                <a:gd name="connsiteY46" fmla="*/ 3951392 h 4275461"/>
                <a:gd name="connsiteX47" fmla="*/ 783235 w 3619883"/>
                <a:gd name="connsiteY47" fmla="*/ 3951392 h 4275461"/>
                <a:gd name="connsiteX48" fmla="*/ 783235 w 3619883"/>
                <a:gd name="connsiteY48" fmla="*/ 4128157 h 4275461"/>
                <a:gd name="connsiteX49" fmla="*/ 871024 w 3619883"/>
                <a:gd name="connsiteY49" fmla="*/ 4128157 h 4275461"/>
                <a:gd name="connsiteX50" fmla="*/ 829432 w 3619883"/>
                <a:gd name="connsiteY50" fmla="*/ 4275461 h 4275461"/>
                <a:gd name="connsiteX51" fmla="*/ 611484 w 3619883"/>
                <a:gd name="connsiteY51" fmla="*/ 4275461 h 4275461"/>
                <a:gd name="connsiteX52" fmla="*/ 621247 w 3619883"/>
                <a:gd name="connsiteY52" fmla="*/ 4128157 h 4275461"/>
                <a:gd name="connsiteX53" fmla="*/ 650062 w 3619883"/>
                <a:gd name="connsiteY53" fmla="*/ 4128157 h 4275461"/>
                <a:gd name="connsiteX54" fmla="*/ 650062 w 3619883"/>
                <a:gd name="connsiteY54" fmla="*/ 3951392 h 4275461"/>
                <a:gd name="connsiteX55" fmla="*/ 472277 w 3619883"/>
                <a:gd name="connsiteY55" fmla="*/ 3951392 h 4275461"/>
                <a:gd name="connsiteX56" fmla="*/ 472277 w 3619883"/>
                <a:gd name="connsiteY56" fmla="*/ 4128157 h 4275461"/>
                <a:gd name="connsiteX57" fmla="*/ 522650 w 3619883"/>
                <a:gd name="connsiteY57" fmla="*/ 4128157 h 4275461"/>
                <a:gd name="connsiteX58" fmla="*/ 573998 w 3619883"/>
                <a:gd name="connsiteY58" fmla="*/ 4275461 h 4275461"/>
                <a:gd name="connsiteX59" fmla="*/ 336164 w 3619883"/>
                <a:gd name="connsiteY59" fmla="*/ 4275461 h 4275461"/>
                <a:gd name="connsiteX60" fmla="*/ 294572 w 3619883"/>
                <a:gd name="connsiteY60" fmla="*/ 4128157 h 4275461"/>
                <a:gd name="connsiteX61" fmla="*/ 339106 w 3619883"/>
                <a:gd name="connsiteY61" fmla="*/ 4128157 h 4275461"/>
                <a:gd name="connsiteX62" fmla="*/ 339106 w 3619883"/>
                <a:gd name="connsiteY62" fmla="*/ 3951392 h 4275461"/>
                <a:gd name="connsiteX63" fmla="*/ 161321 w 3619883"/>
                <a:gd name="connsiteY63" fmla="*/ 3951392 h 4275461"/>
                <a:gd name="connsiteX64" fmla="*/ 161321 w 3619883"/>
                <a:gd name="connsiteY64" fmla="*/ 4128157 h 4275461"/>
                <a:gd name="connsiteX65" fmla="*/ 230914 w 3619883"/>
                <a:gd name="connsiteY65" fmla="*/ 4128157 h 4275461"/>
                <a:gd name="connsiteX66" fmla="*/ 189322 w 3619883"/>
                <a:gd name="connsiteY66" fmla="*/ 4275461 h 4275461"/>
                <a:gd name="connsiteX67" fmla="*/ 0 w 3619883"/>
                <a:gd name="connsiteY67" fmla="*/ 4275461 h 4275461"/>
                <a:gd name="connsiteX68" fmla="*/ 0 w 3619883"/>
                <a:gd name="connsiteY68" fmla="*/ 42229 h 4275461"/>
                <a:gd name="connsiteX69" fmla="*/ 42464 w 3619883"/>
                <a:gd name="connsiteY69" fmla="*/ 40518 h 4275461"/>
                <a:gd name="connsiteX70" fmla="*/ 137733 w 3619883"/>
                <a:gd name="connsiteY70" fmla="*/ 35355 h 4275461"/>
                <a:gd name="connsiteX71" fmla="*/ 270565 w 3619883"/>
                <a:gd name="connsiteY71" fmla="*/ 29759 h 4275461"/>
                <a:gd name="connsiteX72" fmla="*/ 479734 w 3619883"/>
                <a:gd name="connsiteY72" fmla="*/ 45455 h 4275461"/>
                <a:gd name="connsiteX73" fmla="*/ 524103 w 3619883"/>
                <a:gd name="connsiteY73" fmla="*/ 41625 h 4275461"/>
                <a:gd name="connsiteX74" fmla="*/ 624416 w 3619883"/>
                <a:gd name="connsiteY74" fmla="*/ 22696 h 4275461"/>
                <a:gd name="connsiteX75" fmla="*/ 657762 w 3619883"/>
                <a:gd name="connsiteY75" fmla="*/ 18351 h 4275461"/>
                <a:gd name="connsiteX76" fmla="*/ 690557 w 3619883"/>
                <a:gd name="connsiteY76" fmla="*/ 25792 h 4275461"/>
                <a:gd name="connsiteX77" fmla="*/ 745123 w 3619883"/>
                <a:gd name="connsiteY77" fmla="*/ 40157 h 4275461"/>
                <a:gd name="connsiteX78" fmla="*/ 789493 w 3619883"/>
                <a:gd name="connsiteY78" fmla="*/ 36327 h 4275461"/>
                <a:gd name="connsiteX79" fmla="*/ 854255 w 3619883"/>
                <a:gd name="connsiteY79" fmla="*/ 68887 h 4275461"/>
                <a:gd name="connsiteX80" fmla="*/ 897520 w 3619883"/>
                <a:gd name="connsiteY80" fmla="*/ 88629 h 4275461"/>
                <a:gd name="connsiteX81" fmla="*/ 940510 w 3619883"/>
                <a:gd name="connsiteY81" fmla="*/ 114265 h 4275461"/>
                <a:gd name="connsiteX82" fmla="*/ 1082712 w 3619883"/>
                <a:gd name="connsiteY82" fmla="*/ 144543 h 4275461"/>
                <a:gd name="connsiteX83" fmla="*/ 1205348 w 3619883"/>
                <a:gd name="connsiteY83" fmla="*/ 120753 h 4275461"/>
                <a:gd name="connsiteX84" fmla="*/ 1271764 w 3619883"/>
                <a:gd name="connsiteY84" fmla="*/ 117956 h 4275461"/>
                <a:gd name="connsiteX85" fmla="*/ 1315583 w 3619883"/>
                <a:gd name="connsiteY85" fmla="*/ 125912 h 4275461"/>
                <a:gd name="connsiteX86" fmla="*/ 1359125 w 3619883"/>
                <a:gd name="connsiteY86" fmla="*/ 139761 h 4275461"/>
                <a:gd name="connsiteX87" fmla="*/ 1391919 w 3619883"/>
                <a:gd name="connsiteY87" fmla="*/ 147202 h 4275461"/>
                <a:gd name="connsiteX88" fmla="*/ 1436563 w 3619883"/>
                <a:gd name="connsiteY88" fmla="*/ 137480 h 4275461"/>
                <a:gd name="connsiteX89" fmla="*/ 1471566 w 3619883"/>
                <a:gd name="connsiteY89" fmla="*/ 97777 h 4275461"/>
                <a:gd name="connsiteX90" fmla="*/ 1505739 w 3619883"/>
                <a:gd name="connsiteY90" fmla="*/ 75753 h 4275461"/>
                <a:gd name="connsiteX91" fmla="*/ 1590891 w 3619883"/>
                <a:gd name="connsiteY91" fmla="*/ 144702 h 4275461"/>
                <a:gd name="connsiteX92" fmla="*/ 1625616 w 3619883"/>
                <a:gd name="connsiteY92" fmla="*/ 110893 h 4275461"/>
                <a:gd name="connsiteX93" fmla="*/ 1658964 w 3619883"/>
                <a:gd name="connsiteY93" fmla="*/ 106547 h 4275461"/>
                <a:gd name="connsiteX94" fmla="*/ 1746598 w 3619883"/>
                <a:gd name="connsiteY94" fmla="*/ 122460 h 4275461"/>
                <a:gd name="connsiteX95" fmla="*/ 1811913 w 3619883"/>
                <a:gd name="connsiteY95" fmla="*/ 143234 h 4275461"/>
                <a:gd name="connsiteX96" fmla="*/ 1856557 w 3619883"/>
                <a:gd name="connsiteY96" fmla="*/ 133511 h 4275461"/>
                <a:gd name="connsiteX97" fmla="*/ 2066003 w 3619883"/>
                <a:gd name="connsiteY97" fmla="*/ 143313 h 4275461"/>
                <a:gd name="connsiteX98" fmla="*/ 2177615 w 3619883"/>
                <a:gd name="connsiteY98" fmla="*/ 119007 h 4275461"/>
                <a:gd name="connsiteX99" fmla="*/ 2255883 w 3619883"/>
                <a:gd name="connsiteY99" fmla="*/ 99047 h 4275461"/>
                <a:gd name="connsiteX100" fmla="*/ 2344622 w 3619883"/>
                <a:gd name="connsiteY100" fmla="*/ 91388 h 4275461"/>
                <a:gd name="connsiteX101" fmla="*/ 2455682 w 3619883"/>
                <a:gd name="connsiteY101" fmla="*/ 78869 h 4275461"/>
                <a:gd name="connsiteX102" fmla="*/ 2632609 w 3619883"/>
                <a:gd name="connsiteY102" fmla="*/ 75338 h 4275461"/>
                <a:gd name="connsiteX103" fmla="*/ 2742291 w 3619883"/>
                <a:gd name="connsiteY103" fmla="*/ 92282 h 4275461"/>
                <a:gd name="connsiteX104" fmla="*/ 2851974 w 3619883"/>
                <a:gd name="connsiteY104" fmla="*/ 109227 h 4275461"/>
                <a:gd name="connsiteX105" fmla="*/ 2907643 w 3619883"/>
                <a:gd name="connsiteY105" fmla="*/ 100020 h 4275461"/>
                <a:gd name="connsiteX106" fmla="*/ 2944022 w 3619883"/>
                <a:gd name="connsiteY106" fmla="*/ 30853 h 4275461"/>
                <a:gd name="connsiteX107" fmla="*/ 3022289 w 3619883"/>
                <a:gd name="connsiteY107" fmla="*/ 10893 h 4275461"/>
                <a:gd name="connsiteX108" fmla="*/ 3054807 w 3619883"/>
                <a:gd name="connsiteY108" fmla="*/ 24226 h 4275461"/>
                <a:gd name="connsiteX109" fmla="*/ 3141892 w 3619883"/>
                <a:gd name="connsiteY109" fmla="*/ 51925 h 4275461"/>
                <a:gd name="connsiteX110" fmla="*/ 3185711 w 3619883"/>
                <a:gd name="connsiteY110" fmla="*/ 59881 h 4275461"/>
                <a:gd name="connsiteX111" fmla="*/ 3219056 w 3619883"/>
                <a:gd name="connsiteY111" fmla="*/ 55536 h 4275461"/>
                <a:gd name="connsiteX112" fmla="*/ 3263425 w 3619883"/>
                <a:gd name="connsiteY112" fmla="*/ 51706 h 4275461"/>
                <a:gd name="connsiteX113" fmla="*/ 3296219 w 3619883"/>
                <a:gd name="connsiteY113" fmla="*/ 59147 h 4275461"/>
                <a:gd name="connsiteX114" fmla="*/ 3319094 w 3619883"/>
                <a:gd name="connsiteY114" fmla="*/ 42500 h 4275461"/>
                <a:gd name="connsiteX115" fmla="*/ 3420511 w 3619883"/>
                <a:gd name="connsiteY115" fmla="*/ 0 h 4275461"/>
                <a:gd name="connsiteX116" fmla="*/ 3453305 w 3619883"/>
                <a:gd name="connsiteY116" fmla="*/ 7440 h 4275461"/>
                <a:gd name="connsiteX117" fmla="*/ 3496571 w 3619883"/>
                <a:gd name="connsiteY117" fmla="*/ 27182 h 4275461"/>
                <a:gd name="connsiteX118" fmla="*/ 3602117 w 3619883"/>
                <a:gd name="connsiteY118" fmla="*/ 132521 h 4275461"/>
                <a:gd name="connsiteX119" fmla="*/ 3619883 w 3619883"/>
                <a:gd name="connsiteY119" fmla="*/ 140049 h 4275461"/>
                <a:gd name="connsiteX120" fmla="*/ 3619883 w 3619883"/>
                <a:gd name="connsiteY12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204852 w 3619883"/>
                <a:gd name="connsiteY10" fmla="*/ 3951392 h 4275461"/>
                <a:gd name="connsiteX11" fmla="*/ 2027068 w 3619883"/>
                <a:gd name="connsiteY11" fmla="*/ 3951392 h 4275461"/>
                <a:gd name="connsiteX12" fmla="*/ 2027068 w 3619883"/>
                <a:gd name="connsiteY12" fmla="*/ 4128157 h 4275461"/>
                <a:gd name="connsiteX13" fmla="*/ 2079759 w 3619883"/>
                <a:gd name="connsiteY13" fmla="*/ 4128157 h 4275461"/>
                <a:gd name="connsiteX14" fmla="*/ 2079759 w 3619883"/>
                <a:gd name="connsiteY14" fmla="*/ 4275461 h 4275461"/>
                <a:gd name="connsiteX15" fmla="*/ 1824703 w 3619883"/>
                <a:gd name="connsiteY15" fmla="*/ 4275461 h 4275461"/>
                <a:gd name="connsiteX16" fmla="*/ 1834468 w 3619883"/>
                <a:gd name="connsiteY16" fmla="*/ 4128157 h 4275461"/>
                <a:gd name="connsiteX17" fmla="*/ 1893894 w 3619883"/>
                <a:gd name="connsiteY17" fmla="*/ 4128157 h 4275461"/>
                <a:gd name="connsiteX18" fmla="*/ 1893894 w 3619883"/>
                <a:gd name="connsiteY18" fmla="*/ 3951392 h 4275461"/>
                <a:gd name="connsiteX19" fmla="*/ 1716110 w 3619883"/>
                <a:gd name="connsiteY19" fmla="*/ 3951392 h 4275461"/>
                <a:gd name="connsiteX20" fmla="*/ 1716110 w 3619883"/>
                <a:gd name="connsiteY20" fmla="*/ 4006431 h 4275461"/>
                <a:gd name="connsiteX21" fmla="*/ 1703447 w 3619883"/>
                <a:gd name="connsiteY21" fmla="*/ 4007960 h 4275461"/>
                <a:gd name="connsiteX22" fmla="*/ 1716110 w 3619883"/>
                <a:gd name="connsiteY22" fmla="*/ 4044284 h 4275461"/>
                <a:gd name="connsiteX23" fmla="*/ 1716110 w 3619883"/>
                <a:gd name="connsiteY23" fmla="*/ 4128157 h 4275461"/>
                <a:gd name="connsiteX24" fmla="*/ 1745346 w 3619883"/>
                <a:gd name="connsiteY24" fmla="*/ 4128157 h 4275461"/>
                <a:gd name="connsiteX25" fmla="*/ 1796694 w 3619883"/>
                <a:gd name="connsiteY25" fmla="*/ 4275461 h 4275461"/>
                <a:gd name="connsiteX26" fmla="*/ 1558844 w 3619883"/>
                <a:gd name="connsiteY26" fmla="*/ 4275461 h 4275461"/>
                <a:gd name="connsiteX27" fmla="*/ 1517252 w 3619883"/>
                <a:gd name="connsiteY27" fmla="*/ 4128157 h 4275461"/>
                <a:gd name="connsiteX28" fmla="*/ 1582936 w 3619883"/>
                <a:gd name="connsiteY28" fmla="*/ 4128157 h 4275461"/>
                <a:gd name="connsiteX29" fmla="*/ 1582936 w 3619883"/>
                <a:gd name="connsiteY29" fmla="*/ 3951392 h 4275461"/>
                <a:gd name="connsiteX30" fmla="*/ 1405151 w 3619883"/>
                <a:gd name="connsiteY30" fmla="*/ 3951392 h 4275461"/>
                <a:gd name="connsiteX31" fmla="*/ 1405151 w 3619883"/>
                <a:gd name="connsiteY31" fmla="*/ 4128157 h 4275461"/>
                <a:gd name="connsiteX32" fmla="*/ 1468988 w 3619883"/>
                <a:gd name="connsiteY32" fmla="*/ 4128157 h 4275461"/>
                <a:gd name="connsiteX33" fmla="*/ 1427396 w 3619883"/>
                <a:gd name="connsiteY33" fmla="*/ 4275461 h 4275461"/>
                <a:gd name="connsiteX34" fmla="*/ 1210751 w 3619883"/>
                <a:gd name="connsiteY34" fmla="*/ 4275461 h 4275461"/>
                <a:gd name="connsiteX35" fmla="*/ 1210751 w 3619883"/>
                <a:gd name="connsiteY35" fmla="*/ 4128157 h 4275461"/>
                <a:gd name="connsiteX36" fmla="*/ 1271978 w 3619883"/>
                <a:gd name="connsiteY36" fmla="*/ 4128157 h 4275461"/>
                <a:gd name="connsiteX37" fmla="*/ 1271978 w 3619883"/>
                <a:gd name="connsiteY37" fmla="*/ 3951392 h 4275461"/>
                <a:gd name="connsiteX38" fmla="*/ 1094193 w 3619883"/>
                <a:gd name="connsiteY38" fmla="*/ 3951392 h 4275461"/>
                <a:gd name="connsiteX39" fmla="*/ 1094193 w 3619883"/>
                <a:gd name="connsiteY39" fmla="*/ 4128157 h 4275461"/>
                <a:gd name="connsiteX40" fmla="*/ 1140354 w 3619883"/>
                <a:gd name="connsiteY40" fmla="*/ 4128157 h 4275461"/>
                <a:gd name="connsiteX41" fmla="*/ 1140354 w 3619883"/>
                <a:gd name="connsiteY41" fmla="*/ 4275461 h 4275461"/>
                <a:gd name="connsiteX42" fmla="*/ 953807 w 3619883"/>
                <a:gd name="connsiteY42" fmla="*/ 4275461 h 4275461"/>
                <a:gd name="connsiteX43" fmla="*/ 912215 w 3619883"/>
                <a:gd name="connsiteY43" fmla="*/ 4128157 h 4275461"/>
                <a:gd name="connsiteX44" fmla="*/ 961020 w 3619883"/>
                <a:gd name="connsiteY44" fmla="*/ 4128157 h 4275461"/>
                <a:gd name="connsiteX45" fmla="*/ 961020 w 3619883"/>
                <a:gd name="connsiteY45" fmla="*/ 3951392 h 4275461"/>
                <a:gd name="connsiteX46" fmla="*/ 783235 w 3619883"/>
                <a:gd name="connsiteY46" fmla="*/ 3951392 h 4275461"/>
                <a:gd name="connsiteX47" fmla="*/ 783235 w 3619883"/>
                <a:gd name="connsiteY47" fmla="*/ 4128157 h 4275461"/>
                <a:gd name="connsiteX48" fmla="*/ 871024 w 3619883"/>
                <a:gd name="connsiteY48" fmla="*/ 4128157 h 4275461"/>
                <a:gd name="connsiteX49" fmla="*/ 829432 w 3619883"/>
                <a:gd name="connsiteY49" fmla="*/ 4275461 h 4275461"/>
                <a:gd name="connsiteX50" fmla="*/ 611484 w 3619883"/>
                <a:gd name="connsiteY50" fmla="*/ 4275461 h 4275461"/>
                <a:gd name="connsiteX51" fmla="*/ 621247 w 3619883"/>
                <a:gd name="connsiteY51" fmla="*/ 4128157 h 4275461"/>
                <a:gd name="connsiteX52" fmla="*/ 650062 w 3619883"/>
                <a:gd name="connsiteY52" fmla="*/ 4128157 h 4275461"/>
                <a:gd name="connsiteX53" fmla="*/ 650062 w 3619883"/>
                <a:gd name="connsiteY53" fmla="*/ 3951392 h 4275461"/>
                <a:gd name="connsiteX54" fmla="*/ 472277 w 3619883"/>
                <a:gd name="connsiteY54" fmla="*/ 3951392 h 4275461"/>
                <a:gd name="connsiteX55" fmla="*/ 472277 w 3619883"/>
                <a:gd name="connsiteY55" fmla="*/ 4128157 h 4275461"/>
                <a:gd name="connsiteX56" fmla="*/ 522650 w 3619883"/>
                <a:gd name="connsiteY56" fmla="*/ 4128157 h 4275461"/>
                <a:gd name="connsiteX57" fmla="*/ 573998 w 3619883"/>
                <a:gd name="connsiteY57" fmla="*/ 4275461 h 4275461"/>
                <a:gd name="connsiteX58" fmla="*/ 336164 w 3619883"/>
                <a:gd name="connsiteY58" fmla="*/ 4275461 h 4275461"/>
                <a:gd name="connsiteX59" fmla="*/ 294572 w 3619883"/>
                <a:gd name="connsiteY59" fmla="*/ 4128157 h 4275461"/>
                <a:gd name="connsiteX60" fmla="*/ 339106 w 3619883"/>
                <a:gd name="connsiteY60" fmla="*/ 4128157 h 4275461"/>
                <a:gd name="connsiteX61" fmla="*/ 339106 w 3619883"/>
                <a:gd name="connsiteY61" fmla="*/ 3951392 h 4275461"/>
                <a:gd name="connsiteX62" fmla="*/ 161321 w 3619883"/>
                <a:gd name="connsiteY62" fmla="*/ 3951392 h 4275461"/>
                <a:gd name="connsiteX63" fmla="*/ 161321 w 3619883"/>
                <a:gd name="connsiteY63" fmla="*/ 4128157 h 4275461"/>
                <a:gd name="connsiteX64" fmla="*/ 230914 w 3619883"/>
                <a:gd name="connsiteY64" fmla="*/ 4128157 h 4275461"/>
                <a:gd name="connsiteX65" fmla="*/ 189322 w 3619883"/>
                <a:gd name="connsiteY65" fmla="*/ 4275461 h 4275461"/>
                <a:gd name="connsiteX66" fmla="*/ 0 w 3619883"/>
                <a:gd name="connsiteY66" fmla="*/ 4275461 h 4275461"/>
                <a:gd name="connsiteX67" fmla="*/ 0 w 3619883"/>
                <a:gd name="connsiteY67" fmla="*/ 42229 h 4275461"/>
                <a:gd name="connsiteX68" fmla="*/ 42464 w 3619883"/>
                <a:gd name="connsiteY68" fmla="*/ 40518 h 4275461"/>
                <a:gd name="connsiteX69" fmla="*/ 137733 w 3619883"/>
                <a:gd name="connsiteY69" fmla="*/ 35355 h 4275461"/>
                <a:gd name="connsiteX70" fmla="*/ 270565 w 3619883"/>
                <a:gd name="connsiteY70" fmla="*/ 29759 h 4275461"/>
                <a:gd name="connsiteX71" fmla="*/ 479734 w 3619883"/>
                <a:gd name="connsiteY71" fmla="*/ 45455 h 4275461"/>
                <a:gd name="connsiteX72" fmla="*/ 524103 w 3619883"/>
                <a:gd name="connsiteY72" fmla="*/ 41625 h 4275461"/>
                <a:gd name="connsiteX73" fmla="*/ 624416 w 3619883"/>
                <a:gd name="connsiteY73" fmla="*/ 22696 h 4275461"/>
                <a:gd name="connsiteX74" fmla="*/ 657762 w 3619883"/>
                <a:gd name="connsiteY74" fmla="*/ 18351 h 4275461"/>
                <a:gd name="connsiteX75" fmla="*/ 690557 w 3619883"/>
                <a:gd name="connsiteY75" fmla="*/ 25792 h 4275461"/>
                <a:gd name="connsiteX76" fmla="*/ 745123 w 3619883"/>
                <a:gd name="connsiteY76" fmla="*/ 40157 h 4275461"/>
                <a:gd name="connsiteX77" fmla="*/ 789493 w 3619883"/>
                <a:gd name="connsiteY77" fmla="*/ 36327 h 4275461"/>
                <a:gd name="connsiteX78" fmla="*/ 854255 w 3619883"/>
                <a:gd name="connsiteY78" fmla="*/ 68887 h 4275461"/>
                <a:gd name="connsiteX79" fmla="*/ 897520 w 3619883"/>
                <a:gd name="connsiteY79" fmla="*/ 88629 h 4275461"/>
                <a:gd name="connsiteX80" fmla="*/ 940510 w 3619883"/>
                <a:gd name="connsiteY80" fmla="*/ 114265 h 4275461"/>
                <a:gd name="connsiteX81" fmla="*/ 1082712 w 3619883"/>
                <a:gd name="connsiteY81" fmla="*/ 144543 h 4275461"/>
                <a:gd name="connsiteX82" fmla="*/ 1205348 w 3619883"/>
                <a:gd name="connsiteY82" fmla="*/ 120753 h 4275461"/>
                <a:gd name="connsiteX83" fmla="*/ 1271764 w 3619883"/>
                <a:gd name="connsiteY83" fmla="*/ 117956 h 4275461"/>
                <a:gd name="connsiteX84" fmla="*/ 1315583 w 3619883"/>
                <a:gd name="connsiteY84" fmla="*/ 125912 h 4275461"/>
                <a:gd name="connsiteX85" fmla="*/ 1359125 w 3619883"/>
                <a:gd name="connsiteY85" fmla="*/ 139761 h 4275461"/>
                <a:gd name="connsiteX86" fmla="*/ 1391919 w 3619883"/>
                <a:gd name="connsiteY86" fmla="*/ 147202 h 4275461"/>
                <a:gd name="connsiteX87" fmla="*/ 1436563 w 3619883"/>
                <a:gd name="connsiteY87" fmla="*/ 137480 h 4275461"/>
                <a:gd name="connsiteX88" fmla="*/ 1471566 w 3619883"/>
                <a:gd name="connsiteY88" fmla="*/ 97777 h 4275461"/>
                <a:gd name="connsiteX89" fmla="*/ 1505739 w 3619883"/>
                <a:gd name="connsiteY89" fmla="*/ 75753 h 4275461"/>
                <a:gd name="connsiteX90" fmla="*/ 1590891 w 3619883"/>
                <a:gd name="connsiteY90" fmla="*/ 144702 h 4275461"/>
                <a:gd name="connsiteX91" fmla="*/ 1625616 w 3619883"/>
                <a:gd name="connsiteY91" fmla="*/ 110893 h 4275461"/>
                <a:gd name="connsiteX92" fmla="*/ 1658964 w 3619883"/>
                <a:gd name="connsiteY92" fmla="*/ 106547 h 4275461"/>
                <a:gd name="connsiteX93" fmla="*/ 1746598 w 3619883"/>
                <a:gd name="connsiteY93" fmla="*/ 122460 h 4275461"/>
                <a:gd name="connsiteX94" fmla="*/ 1811913 w 3619883"/>
                <a:gd name="connsiteY94" fmla="*/ 143234 h 4275461"/>
                <a:gd name="connsiteX95" fmla="*/ 1856557 w 3619883"/>
                <a:gd name="connsiteY95" fmla="*/ 133511 h 4275461"/>
                <a:gd name="connsiteX96" fmla="*/ 2066003 w 3619883"/>
                <a:gd name="connsiteY96" fmla="*/ 143313 h 4275461"/>
                <a:gd name="connsiteX97" fmla="*/ 2177615 w 3619883"/>
                <a:gd name="connsiteY97" fmla="*/ 119007 h 4275461"/>
                <a:gd name="connsiteX98" fmla="*/ 2255883 w 3619883"/>
                <a:gd name="connsiteY98" fmla="*/ 99047 h 4275461"/>
                <a:gd name="connsiteX99" fmla="*/ 2344622 w 3619883"/>
                <a:gd name="connsiteY99" fmla="*/ 91388 h 4275461"/>
                <a:gd name="connsiteX100" fmla="*/ 2455682 w 3619883"/>
                <a:gd name="connsiteY100" fmla="*/ 78869 h 4275461"/>
                <a:gd name="connsiteX101" fmla="*/ 2632609 w 3619883"/>
                <a:gd name="connsiteY101" fmla="*/ 75338 h 4275461"/>
                <a:gd name="connsiteX102" fmla="*/ 2742291 w 3619883"/>
                <a:gd name="connsiteY102" fmla="*/ 92282 h 4275461"/>
                <a:gd name="connsiteX103" fmla="*/ 2851974 w 3619883"/>
                <a:gd name="connsiteY103" fmla="*/ 109227 h 4275461"/>
                <a:gd name="connsiteX104" fmla="*/ 2907643 w 3619883"/>
                <a:gd name="connsiteY104" fmla="*/ 100020 h 4275461"/>
                <a:gd name="connsiteX105" fmla="*/ 2944022 w 3619883"/>
                <a:gd name="connsiteY105" fmla="*/ 30853 h 4275461"/>
                <a:gd name="connsiteX106" fmla="*/ 3022289 w 3619883"/>
                <a:gd name="connsiteY106" fmla="*/ 10893 h 4275461"/>
                <a:gd name="connsiteX107" fmla="*/ 3054807 w 3619883"/>
                <a:gd name="connsiteY107" fmla="*/ 24226 h 4275461"/>
                <a:gd name="connsiteX108" fmla="*/ 3141892 w 3619883"/>
                <a:gd name="connsiteY108" fmla="*/ 51925 h 4275461"/>
                <a:gd name="connsiteX109" fmla="*/ 3185711 w 3619883"/>
                <a:gd name="connsiteY109" fmla="*/ 59881 h 4275461"/>
                <a:gd name="connsiteX110" fmla="*/ 3219056 w 3619883"/>
                <a:gd name="connsiteY110" fmla="*/ 55536 h 4275461"/>
                <a:gd name="connsiteX111" fmla="*/ 3263425 w 3619883"/>
                <a:gd name="connsiteY111" fmla="*/ 51706 h 4275461"/>
                <a:gd name="connsiteX112" fmla="*/ 3296219 w 3619883"/>
                <a:gd name="connsiteY112" fmla="*/ 59147 h 4275461"/>
                <a:gd name="connsiteX113" fmla="*/ 3319094 w 3619883"/>
                <a:gd name="connsiteY113" fmla="*/ 42500 h 4275461"/>
                <a:gd name="connsiteX114" fmla="*/ 3420511 w 3619883"/>
                <a:gd name="connsiteY114" fmla="*/ 0 h 4275461"/>
                <a:gd name="connsiteX115" fmla="*/ 3453305 w 3619883"/>
                <a:gd name="connsiteY115" fmla="*/ 7440 h 4275461"/>
                <a:gd name="connsiteX116" fmla="*/ 3496571 w 3619883"/>
                <a:gd name="connsiteY116" fmla="*/ 27182 h 4275461"/>
                <a:gd name="connsiteX117" fmla="*/ 3602117 w 3619883"/>
                <a:gd name="connsiteY117" fmla="*/ 132521 h 4275461"/>
                <a:gd name="connsiteX118" fmla="*/ 3619883 w 3619883"/>
                <a:gd name="connsiteY118" fmla="*/ 140049 h 4275461"/>
                <a:gd name="connsiteX119" fmla="*/ 3619883 w 3619883"/>
                <a:gd name="connsiteY11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3951392 h 4275461"/>
                <a:gd name="connsiteX11" fmla="*/ 2027068 w 3619883"/>
                <a:gd name="connsiteY11" fmla="*/ 4128157 h 4275461"/>
                <a:gd name="connsiteX12" fmla="*/ 2079759 w 3619883"/>
                <a:gd name="connsiteY12" fmla="*/ 4128157 h 4275461"/>
                <a:gd name="connsiteX13" fmla="*/ 2079759 w 3619883"/>
                <a:gd name="connsiteY13" fmla="*/ 4275461 h 4275461"/>
                <a:gd name="connsiteX14" fmla="*/ 1824703 w 3619883"/>
                <a:gd name="connsiteY14" fmla="*/ 4275461 h 4275461"/>
                <a:gd name="connsiteX15" fmla="*/ 1834468 w 3619883"/>
                <a:gd name="connsiteY15" fmla="*/ 4128157 h 4275461"/>
                <a:gd name="connsiteX16" fmla="*/ 1893894 w 3619883"/>
                <a:gd name="connsiteY16" fmla="*/ 4128157 h 4275461"/>
                <a:gd name="connsiteX17" fmla="*/ 1893894 w 3619883"/>
                <a:gd name="connsiteY17" fmla="*/ 3951392 h 4275461"/>
                <a:gd name="connsiteX18" fmla="*/ 1716110 w 3619883"/>
                <a:gd name="connsiteY18" fmla="*/ 3951392 h 4275461"/>
                <a:gd name="connsiteX19" fmla="*/ 1716110 w 3619883"/>
                <a:gd name="connsiteY19" fmla="*/ 4006431 h 4275461"/>
                <a:gd name="connsiteX20" fmla="*/ 1703447 w 3619883"/>
                <a:gd name="connsiteY20" fmla="*/ 4007960 h 4275461"/>
                <a:gd name="connsiteX21" fmla="*/ 1716110 w 3619883"/>
                <a:gd name="connsiteY21" fmla="*/ 4044284 h 4275461"/>
                <a:gd name="connsiteX22" fmla="*/ 1716110 w 3619883"/>
                <a:gd name="connsiteY22" fmla="*/ 4128157 h 4275461"/>
                <a:gd name="connsiteX23" fmla="*/ 1745346 w 3619883"/>
                <a:gd name="connsiteY23" fmla="*/ 4128157 h 4275461"/>
                <a:gd name="connsiteX24" fmla="*/ 1796694 w 3619883"/>
                <a:gd name="connsiteY24" fmla="*/ 4275461 h 4275461"/>
                <a:gd name="connsiteX25" fmla="*/ 1558844 w 3619883"/>
                <a:gd name="connsiteY25" fmla="*/ 4275461 h 4275461"/>
                <a:gd name="connsiteX26" fmla="*/ 1517252 w 3619883"/>
                <a:gd name="connsiteY26" fmla="*/ 4128157 h 4275461"/>
                <a:gd name="connsiteX27" fmla="*/ 1582936 w 3619883"/>
                <a:gd name="connsiteY27" fmla="*/ 4128157 h 4275461"/>
                <a:gd name="connsiteX28" fmla="*/ 1582936 w 3619883"/>
                <a:gd name="connsiteY28" fmla="*/ 3951392 h 4275461"/>
                <a:gd name="connsiteX29" fmla="*/ 1405151 w 3619883"/>
                <a:gd name="connsiteY29" fmla="*/ 3951392 h 4275461"/>
                <a:gd name="connsiteX30" fmla="*/ 1405151 w 3619883"/>
                <a:gd name="connsiteY30" fmla="*/ 4128157 h 4275461"/>
                <a:gd name="connsiteX31" fmla="*/ 1468988 w 3619883"/>
                <a:gd name="connsiteY31" fmla="*/ 4128157 h 4275461"/>
                <a:gd name="connsiteX32" fmla="*/ 1427396 w 3619883"/>
                <a:gd name="connsiteY32" fmla="*/ 4275461 h 4275461"/>
                <a:gd name="connsiteX33" fmla="*/ 1210751 w 3619883"/>
                <a:gd name="connsiteY33" fmla="*/ 4275461 h 4275461"/>
                <a:gd name="connsiteX34" fmla="*/ 1210751 w 3619883"/>
                <a:gd name="connsiteY34" fmla="*/ 4128157 h 4275461"/>
                <a:gd name="connsiteX35" fmla="*/ 1271978 w 3619883"/>
                <a:gd name="connsiteY35" fmla="*/ 4128157 h 4275461"/>
                <a:gd name="connsiteX36" fmla="*/ 1271978 w 3619883"/>
                <a:gd name="connsiteY36" fmla="*/ 3951392 h 4275461"/>
                <a:gd name="connsiteX37" fmla="*/ 1094193 w 3619883"/>
                <a:gd name="connsiteY37" fmla="*/ 3951392 h 4275461"/>
                <a:gd name="connsiteX38" fmla="*/ 1094193 w 3619883"/>
                <a:gd name="connsiteY38" fmla="*/ 4128157 h 4275461"/>
                <a:gd name="connsiteX39" fmla="*/ 1140354 w 3619883"/>
                <a:gd name="connsiteY39" fmla="*/ 4128157 h 4275461"/>
                <a:gd name="connsiteX40" fmla="*/ 1140354 w 3619883"/>
                <a:gd name="connsiteY40" fmla="*/ 4275461 h 4275461"/>
                <a:gd name="connsiteX41" fmla="*/ 953807 w 3619883"/>
                <a:gd name="connsiteY41" fmla="*/ 4275461 h 4275461"/>
                <a:gd name="connsiteX42" fmla="*/ 912215 w 3619883"/>
                <a:gd name="connsiteY42" fmla="*/ 4128157 h 4275461"/>
                <a:gd name="connsiteX43" fmla="*/ 961020 w 3619883"/>
                <a:gd name="connsiteY43" fmla="*/ 4128157 h 4275461"/>
                <a:gd name="connsiteX44" fmla="*/ 961020 w 3619883"/>
                <a:gd name="connsiteY44" fmla="*/ 3951392 h 4275461"/>
                <a:gd name="connsiteX45" fmla="*/ 783235 w 3619883"/>
                <a:gd name="connsiteY45" fmla="*/ 3951392 h 4275461"/>
                <a:gd name="connsiteX46" fmla="*/ 783235 w 3619883"/>
                <a:gd name="connsiteY46" fmla="*/ 4128157 h 4275461"/>
                <a:gd name="connsiteX47" fmla="*/ 871024 w 3619883"/>
                <a:gd name="connsiteY47" fmla="*/ 4128157 h 4275461"/>
                <a:gd name="connsiteX48" fmla="*/ 829432 w 3619883"/>
                <a:gd name="connsiteY48" fmla="*/ 4275461 h 4275461"/>
                <a:gd name="connsiteX49" fmla="*/ 611484 w 3619883"/>
                <a:gd name="connsiteY49" fmla="*/ 4275461 h 4275461"/>
                <a:gd name="connsiteX50" fmla="*/ 621247 w 3619883"/>
                <a:gd name="connsiteY50" fmla="*/ 4128157 h 4275461"/>
                <a:gd name="connsiteX51" fmla="*/ 650062 w 3619883"/>
                <a:gd name="connsiteY51" fmla="*/ 4128157 h 4275461"/>
                <a:gd name="connsiteX52" fmla="*/ 650062 w 3619883"/>
                <a:gd name="connsiteY52" fmla="*/ 3951392 h 4275461"/>
                <a:gd name="connsiteX53" fmla="*/ 472277 w 3619883"/>
                <a:gd name="connsiteY53" fmla="*/ 3951392 h 4275461"/>
                <a:gd name="connsiteX54" fmla="*/ 472277 w 3619883"/>
                <a:gd name="connsiteY54" fmla="*/ 4128157 h 4275461"/>
                <a:gd name="connsiteX55" fmla="*/ 522650 w 3619883"/>
                <a:gd name="connsiteY55" fmla="*/ 4128157 h 4275461"/>
                <a:gd name="connsiteX56" fmla="*/ 573998 w 3619883"/>
                <a:gd name="connsiteY56" fmla="*/ 4275461 h 4275461"/>
                <a:gd name="connsiteX57" fmla="*/ 336164 w 3619883"/>
                <a:gd name="connsiteY57" fmla="*/ 4275461 h 4275461"/>
                <a:gd name="connsiteX58" fmla="*/ 294572 w 3619883"/>
                <a:gd name="connsiteY58" fmla="*/ 4128157 h 4275461"/>
                <a:gd name="connsiteX59" fmla="*/ 339106 w 3619883"/>
                <a:gd name="connsiteY59" fmla="*/ 4128157 h 4275461"/>
                <a:gd name="connsiteX60" fmla="*/ 339106 w 3619883"/>
                <a:gd name="connsiteY60" fmla="*/ 3951392 h 4275461"/>
                <a:gd name="connsiteX61" fmla="*/ 161321 w 3619883"/>
                <a:gd name="connsiteY61" fmla="*/ 3951392 h 4275461"/>
                <a:gd name="connsiteX62" fmla="*/ 161321 w 3619883"/>
                <a:gd name="connsiteY62" fmla="*/ 4128157 h 4275461"/>
                <a:gd name="connsiteX63" fmla="*/ 230914 w 3619883"/>
                <a:gd name="connsiteY63" fmla="*/ 4128157 h 4275461"/>
                <a:gd name="connsiteX64" fmla="*/ 189322 w 3619883"/>
                <a:gd name="connsiteY64" fmla="*/ 4275461 h 4275461"/>
                <a:gd name="connsiteX65" fmla="*/ 0 w 3619883"/>
                <a:gd name="connsiteY65" fmla="*/ 4275461 h 4275461"/>
                <a:gd name="connsiteX66" fmla="*/ 0 w 3619883"/>
                <a:gd name="connsiteY66" fmla="*/ 42229 h 4275461"/>
                <a:gd name="connsiteX67" fmla="*/ 42464 w 3619883"/>
                <a:gd name="connsiteY67" fmla="*/ 40518 h 4275461"/>
                <a:gd name="connsiteX68" fmla="*/ 137733 w 3619883"/>
                <a:gd name="connsiteY68" fmla="*/ 35355 h 4275461"/>
                <a:gd name="connsiteX69" fmla="*/ 270565 w 3619883"/>
                <a:gd name="connsiteY69" fmla="*/ 29759 h 4275461"/>
                <a:gd name="connsiteX70" fmla="*/ 479734 w 3619883"/>
                <a:gd name="connsiteY70" fmla="*/ 45455 h 4275461"/>
                <a:gd name="connsiteX71" fmla="*/ 524103 w 3619883"/>
                <a:gd name="connsiteY71" fmla="*/ 41625 h 4275461"/>
                <a:gd name="connsiteX72" fmla="*/ 624416 w 3619883"/>
                <a:gd name="connsiteY72" fmla="*/ 22696 h 4275461"/>
                <a:gd name="connsiteX73" fmla="*/ 657762 w 3619883"/>
                <a:gd name="connsiteY73" fmla="*/ 18351 h 4275461"/>
                <a:gd name="connsiteX74" fmla="*/ 690557 w 3619883"/>
                <a:gd name="connsiteY74" fmla="*/ 25792 h 4275461"/>
                <a:gd name="connsiteX75" fmla="*/ 745123 w 3619883"/>
                <a:gd name="connsiteY75" fmla="*/ 40157 h 4275461"/>
                <a:gd name="connsiteX76" fmla="*/ 789493 w 3619883"/>
                <a:gd name="connsiteY76" fmla="*/ 36327 h 4275461"/>
                <a:gd name="connsiteX77" fmla="*/ 854255 w 3619883"/>
                <a:gd name="connsiteY77" fmla="*/ 68887 h 4275461"/>
                <a:gd name="connsiteX78" fmla="*/ 897520 w 3619883"/>
                <a:gd name="connsiteY78" fmla="*/ 88629 h 4275461"/>
                <a:gd name="connsiteX79" fmla="*/ 940510 w 3619883"/>
                <a:gd name="connsiteY79" fmla="*/ 114265 h 4275461"/>
                <a:gd name="connsiteX80" fmla="*/ 1082712 w 3619883"/>
                <a:gd name="connsiteY80" fmla="*/ 144543 h 4275461"/>
                <a:gd name="connsiteX81" fmla="*/ 1205348 w 3619883"/>
                <a:gd name="connsiteY81" fmla="*/ 120753 h 4275461"/>
                <a:gd name="connsiteX82" fmla="*/ 1271764 w 3619883"/>
                <a:gd name="connsiteY82" fmla="*/ 117956 h 4275461"/>
                <a:gd name="connsiteX83" fmla="*/ 1315583 w 3619883"/>
                <a:gd name="connsiteY83" fmla="*/ 125912 h 4275461"/>
                <a:gd name="connsiteX84" fmla="*/ 1359125 w 3619883"/>
                <a:gd name="connsiteY84" fmla="*/ 139761 h 4275461"/>
                <a:gd name="connsiteX85" fmla="*/ 1391919 w 3619883"/>
                <a:gd name="connsiteY85" fmla="*/ 147202 h 4275461"/>
                <a:gd name="connsiteX86" fmla="*/ 1436563 w 3619883"/>
                <a:gd name="connsiteY86" fmla="*/ 137480 h 4275461"/>
                <a:gd name="connsiteX87" fmla="*/ 1471566 w 3619883"/>
                <a:gd name="connsiteY87" fmla="*/ 97777 h 4275461"/>
                <a:gd name="connsiteX88" fmla="*/ 1505739 w 3619883"/>
                <a:gd name="connsiteY88" fmla="*/ 75753 h 4275461"/>
                <a:gd name="connsiteX89" fmla="*/ 1590891 w 3619883"/>
                <a:gd name="connsiteY89" fmla="*/ 144702 h 4275461"/>
                <a:gd name="connsiteX90" fmla="*/ 1625616 w 3619883"/>
                <a:gd name="connsiteY90" fmla="*/ 110893 h 4275461"/>
                <a:gd name="connsiteX91" fmla="*/ 1658964 w 3619883"/>
                <a:gd name="connsiteY91" fmla="*/ 106547 h 4275461"/>
                <a:gd name="connsiteX92" fmla="*/ 1746598 w 3619883"/>
                <a:gd name="connsiteY92" fmla="*/ 122460 h 4275461"/>
                <a:gd name="connsiteX93" fmla="*/ 1811913 w 3619883"/>
                <a:gd name="connsiteY93" fmla="*/ 143234 h 4275461"/>
                <a:gd name="connsiteX94" fmla="*/ 1856557 w 3619883"/>
                <a:gd name="connsiteY94" fmla="*/ 133511 h 4275461"/>
                <a:gd name="connsiteX95" fmla="*/ 2066003 w 3619883"/>
                <a:gd name="connsiteY95" fmla="*/ 143313 h 4275461"/>
                <a:gd name="connsiteX96" fmla="*/ 2177615 w 3619883"/>
                <a:gd name="connsiteY96" fmla="*/ 119007 h 4275461"/>
                <a:gd name="connsiteX97" fmla="*/ 2255883 w 3619883"/>
                <a:gd name="connsiteY97" fmla="*/ 99047 h 4275461"/>
                <a:gd name="connsiteX98" fmla="*/ 2344622 w 3619883"/>
                <a:gd name="connsiteY98" fmla="*/ 91388 h 4275461"/>
                <a:gd name="connsiteX99" fmla="*/ 2455682 w 3619883"/>
                <a:gd name="connsiteY99" fmla="*/ 78869 h 4275461"/>
                <a:gd name="connsiteX100" fmla="*/ 2632609 w 3619883"/>
                <a:gd name="connsiteY100" fmla="*/ 75338 h 4275461"/>
                <a:gd name="connsiteX101" fmla="*/ 2742291 w 3619883"/>
                <a:gd name="connsiteY101" fmla="*/ 92282 h 4275461"/>
                <a:gd name="connsiteX102" fmla="*/ 2851974 w 3619883"/>
                <a:gd name="connsiteY102" fmla="*/ 109227 h 4275461"/>
                <a:gd name="connsiteX103" fmla="*/ 2907643 w 3619883"/>
                <a:gd name="connsiteY103" fmla="*/ 100020 h 4275461"/>
                <a:gd name="connsiteX104" fmla="*/ 2944022 w 3619883"/>
                <a:gd name="connsiteY104" fmla="*/ 30853 h 4275461"/>
                <a:gd name="connsiteX105" fmla="*/ 3022289 w 3619883"/>
                <a:gd name="connsiteY105" fmla="*/ 10893 h 4275461"/>
                <a:gd name="connsiteX106" fmla="*/ 3054807 w 3619883"/>
                <a:gd name="connsiteY106" fmla="*/ 24226 h 4275461"/>
                <a:gd name="connsiteX107" fmla="*/ 3141892 w 3619883"/>
                <a:gd name="connsiteY107" fmla="*/ 51925 h 4275461"/>
                <a:gd name="connsiteX108" fmla="*/ 3185711 w 3619883"/>
                <a:gd name="connsiteY108" fmla="*/ 59881 h 4275461"/>
                <a:gd name="connsiteX109" fmla="*/ 3219056 w 3619883"/>
                <a:gd name="connsiteY109" fmla="*/ 55536 h 4275461"/>
                <a:gd name="connsiteX110" fmla="*/ 3263425 w 3619883"/>
                <a:gd name="connsiteY110" fmla="*/ 51706 h 4275461"/>
                <a:gd name="connsiteX111" fmla="*/ 3296219 w 3619883"/>
                <a:gd name="connsiteY111" fmla="*/ 59147 h 4275461"/>
                <a:gd name="connsiteX112" fmla="*/ 3319094 w 3619883"/>
                <a:gd name="connsiteY112" fmla="*/ 42500 h 4275461"/>
                <a:gd name="connsiteX113" fmla="*/ 3420511 w 3619883"/>
                <a:gd name="connsiteY113" fmla="*/ 0 h 4275461"/>
                <a:gd name="connsiteX114" fmla="*/ 3453305 w 3619883"/>
                <a:gd name="connsiteY114" fmla="*/ 7440 h 4275461"/>
                <a:gd name="connsiteX115" fmla="*/ 3496571 w 3619883"/>
                <a:gd name="connsiteY115" fmla="*/ 27182 h 4275461"/>
                <a:gd name="connsiteX116" fmla="*/ 3602117 w 3619883"/>
                <a:gd name="connsiteY116" fmla="*/ 132521 h 4275461"/>
                <a:gd name="connsiteX117" fmla="*/ 3619883 w 3619883"/>
                <a:gd name="connsiteY117" fmla="*/ 140049 h 4275461"/>
                <a:gd name="connsiteX118" fmla="*/ 3619883 w 3619883"/>
                <a:gd name="connsiteY11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4128157 h 4275461"/>
                <a:gd name="connsiteX11" fmla="*/ 2079759 w 3619883"/>
                <a:gd name="connsiteY11" fmla="*/ 4128157 h 4275461"/>
                <a:gd name="connsiteX12" fmla="*/ 2079759 w 3619883"/>
                <a:gd name="connsiteY12" fmla="*/ 4275461 h 4275461"/>
                <a:gd name="connsiteX13" fmla="*/ 1824703 w 3619883"/>
                <a:gd name="connsiteY13" fmla="*/ 4275461 h 4275461"/>
                <a:gd name="connsiteX14" fmla="*/ 1834468 w 3619883"/>
                <a:gd name="connsiteY14" fmla="*/ 4128157 h 4275461"/>
                <a:gd name="connsiteX15" fmla="*/ 1893894 w 3619883"/>
                <a:gd name="connsiteY15" fmla="*/ 4128157 h 4275461"/>
                <a:gd name="connsiteX16" fmla="*/ 1893894 w 3619883"/>
                <a:gd name="connsiteY16" fmla="*/ 3951392 h 4275461"/>
                <a:gd name="connsiteX17" fmla="*/ 1716110 w 3619883"/>
                <a:gd name="connsiteY17" fmla="*/ 3951392 h 4275461"/>
                <a:gd name="connsiteX18" fmla="*/ 1716110 w 3619883"/>
                <a:gd name="connsiteY18" fmla="*/ 4006431 h 4275461"/>
                <a:gd name="connsiteX19" fmla="*/ 1703447 w 3619883"/>
                <a:gd name="connsiteY19" fmla="*/ 4007960 h 4275461"/>
                <a:gd name="connsiteX20" fmla="*/ 1716110 w 3619883"/>
                <a:gd name="connsiteY20" fmla="*/ 4044284 h 4275461"/>
                <a:gd name="connsiteX21" fmla="*/ 1716110 w 3619883"/>
                <a:gd name="connsiteY21" fmla="*/ 4128157 h 4275461"/>
                <a:gd name="connsiteX22" fmla="*/ 1745346 w 3619883"/>
                <a:gd name="connsiteY22" fmla="*/ 4128157 h 4275461"/>
                <a:gd name="connsiteX23" fmla="*/ 1796694 w 3619883"/>
                <a:gd name="connsiteY23" fmla="*/ 4275461 h 4275461"/>
                <a:gd name="connsiteX24" fmla="*/ 1558844 w 3619883"/>
                <a:gd name="connsiteY24" fmla="*/ 4275461 h 4275461"/>
                <a:gd name="connsiteX25" fmla="*/ 1517252 w 3619883"/>
                <a:gd name="connsiteY25" fmla="*/ 4128157 h 4275461"/>
                <a:gd name="connsiteX26" fmla="*/ 1582936 w 3619883"/>
                <a:gd name="connsiteY26" fmla="*/ 4128157 h 4275461"/>
                <a:gd name="connsiteX27" fmla="*/ 1582936 w 3619883"/>
                <a:gd name="connsiteY27" fmla="*/ 3951392 h 4275461"/>
                <a:gd name="connsiteX28" fmla="*/ 1405151 w 3619883"/>
                <a:gd name="connsiteY28" fmla="*/ 3951392 h 4275461"/>
                <a:gd name="connsiteX29" fmla="*/ 1405151 w 3619883"/>
                <a:gd name="connsiteY29" fmla="*/ 4128157 h 4275461"/>
                <a:gd name="connsiteX30" fmla="*/ 1468988 w 3619883"/>
                <a:gd name="connsiteY30" fmla="*/ 4128157 h 4275461"/>
                <a:gd name="connsiteX31" fmla="*/ 1427396 w 3619883"/>
                <a:gd name="connsiteY31" fmla="*/ 4275461 h 4275461"/>
                <a:gd name="connsiteX32" fmla="*/ 1210751 w 3619883"/>
                <a:gd name="connsiteY32" fmla="*/ 4275461 h 4275461"/>
                <a:gd name="connsiteX33" fmla="*/ 1210751 w 3619883"/>
                <a:gd name="connsiteY33" fmla="*/ 4128157 h 4275461"/>
                <a:gd name="connsiteX34" fmla="*/ 1271978 w 3619883"/>
                <a:gd name="connsiteY34" fmla="*/ 4128157 h 4275461"/>
                <a:gd name="connsiteX35" fmla="*/ 1271978 w 3619883"/>
                <a:gd name="connsiteY35" fmla="*/ 3951392 h 4275461"/>
                <a:gd name="connsiteX36" fmla="*/ 1094193 w 3619883"/>
                <a:gd name="connsiteY36" fmla="*/ 3951392 h 4275461"/>
                <a:gd name="connsiteX37" fmla="*/ 1094193 w 3619883"/>
                <a:gd name="connsiteY37" fmla="*/ 4128157 h 4275461"/>
                <a:gd name="connsiteX38" fmla="*/ 1140354 w 3619883"/>
                <a:gd name="connsiteY38" fmla="*/ 4128157 h 4275461"/>
                <a:gd name="connsiteX39" fmla="*/ 1140354 w 3619883"/>
                <a:gd name="connsiteY39" fmla="*/ 4275461 h 4275461"/>
                <a:gd name="connsiteX40" fmla="*/ 953807 w 3619883"/>
                <a:gd name="connsiteY40" fmla="*/ 4275461 h 4275461"/>
                <a:gd name="connsiteX41" fmla="*/ 912215 w 3619883"/>
                <a:gd name="connsiteY41" fmla="*/ 4128157 h 4275461"/>
                <a:gd name="connsiteX42" fmla="*/ 961020 w 3619883"/>
                <a:gd name="connsiteY42" fmla="*/ 4128157 h 4275461"/>
                <a:gd name="connsiteX43" fmla="*/ 961020 w 3619883"/>
                <a:gd name="connsiteY43" fmla="*/ 3951392 h 4275461"/>
                <a:gd name="connsiteX44" fmla="*/ 783235 w 3619883"/>
                <a:gd name="connsiteY44" fmla="*/ 3951392 h 4275461"/>
                <a:gd name="connsiteX45" fmla="*/ 783235 w 3619883"/>
                <a:gd name="connsiteY45" fmla="*/ 4128157 h 4275461"/>
                <a:gd name="connsiteX46" fmla="*/ 871024 w 3619883"/>
                <a:gd name="connsiteY46" fmla="*/ 4128157 h 4275461"/>
                <a:gd name="connsiteX47" fmla="*/ 829432 w 3619883"/>
                <a:gd name="connsiteY47" fmla="*/ 4275461 h 4275461"/>
                <a:gd name="connsiteX48" fmla="*/ 611484 w 3619883"/>
                <a:gd name="connsiteY48" fmla="*/ 4275461 h 4275461"/>
                <a:gd name="connsiteX49" fmla="*/ 621247 w 3619883"/>
                <a:gd name="connsiteY49" fmla="*/ 4128157 h 4275461"/>
                <a:gd name="connsiteX50" fmla="*/ 650062 w 3619883"/>
                <a:gd name="connsiteY50" fmla="*/ 4128157 h 4275461"/>
                <a:gd name="connsiteX51" fmla="*/ 650062 w 3619883"/>
                <a:gd name="connsiteY51" fmla="*/ 3951392 h 4275461"/>
                <a:gd name="connsiteX52" fmla="*/ 472277 w 3619883"/>
                <a:gd name="connsiteY52" fmla="*/ 3951392 h 4275461"/>
                <a:gd name="connsiteX53" fmla="*/ 472277 w 3619883"/>
                <a:gd name="connsiteY53" fmla="*/ 4128157 h 4275461"/>
                <a:gd name="connsiteX54" fmla="*/ 522650 w 3619883"/>
                <a:gd name="connsiteY54" fmla="*/ 4128157 h 4275461"/>
                <a:gd name="connsiteX55" fmla="*/ 573998 w 3619883"/>
                <a:gd name="connsiteY55" fmla="*/ 4275461 h 4275461"/>
                <a:gd name="connsiteX56" fmla="*/ 336164 w 3619883"/>
                <a:gd name="connsiteY56" fmla="*/ 4275461 h 4275461"/>
                <a:gd name="connsiteX57" fmla="*/ 294572 w 3619883"/>
                <a:gd name="connsiteY57" fmla="*/ 4128157 h 4275461"/>
                <a:gd name="connsiteX58" fmla="*/ 339106 w 3619883"/>
                <a:gd name="connsiteY58" fmla="*/ 4128157 h 4275461"/>
                <a:gd name="connsiteX59" fmla="*/ 339106 w 3619883"/>
                <a:gd name="connsiteY59" fmla="*/ 3951392 h 4275461"/>
                <a:gd name="connsiteX60" fmla="*/ 161321 w 3619883"/>
                <a:gd name="connsiteY60" fmla="*/ 3951392 h 4275461"/>
                <a:gd name="connsiteX61" fmla="*/ 161321 w 3619883"/>
                <a:gd name="connsiteY61" fmla="*/ 4128157 h 4275461"/>
                <a:gd name="connsiteX62" fmla="*/ 230914 w 3619883"/>
                <a:gd name="connsiteY62" fmla="*/ 4128157 h 4275461"/>
                <a:gd name="connsiteX63" fmla="*/ 189322 w 3619883"/>
                <a:gd name="connsiteY63" fmla="*/ 4275461 h 4275461"/>
                <a:gd name="connsiteX64" fmla="*/ 0 w 3619883"/>
                <a:gd name="connsiteY64" fmla="*/ 4275461 h 4275461"/>
                <a:gd name="connsiteX65" fmla="*/ 0 w 3619883"/>
                <a:gd name="connsiteY65" fmla="*/ 42229 h 4275461"/>
                <a:gd name="connsiteX66" fmla="*/ 42464 w 3619883"/>
                <a:gd name="connsiteY66" fmla="*/ 40518 h 4275461"/>
                <a:gd name="connsiteX67" fmla="*/ 137733 w 3619883"/>
                <a:gd name="connsiteY67" fmla="*/ 35355 h 4275461"/>
                <a:gd name="connsiteX68" fmla="*/ 270565 w 3619883"/>
                <a:gd name="connsiteY68" fmla="*/ 29759 h 4275461"/>
                <a:gd name="connsiteX69" fmla="*/ 479734 w 3619883"/>
                <a:gd name="connsiteY69" fmla="*/ 45455 h 4275461"/>
                <a:gd name="connsiteX70" fmla="*/ 524103 w 3619883"/>
                <a:gd name="connsiteY70" fmla="*/ 41625 h 4275461"/>
                <a:gd name="connsiteX71" fmla="*/ 624416 w 3619883"/>
                <a:gd name="connsiteY71" fmla="*/ 22696 h 4275461"/>
                <a:gd name="connsiteX72" fmla="*/ 657762 w 3619883"/>
                <a:gd name="connsiteY72" fmla="*/ 18351 h 4275461"/>
                <a:gd name="connsiteX73" fmla="*/ 690557 w 3619883"/>
                <a:gd name="connsiteY73" fmla="*/ 25792 h 4275461"/>
                <a:gd name="connsiteX74" fmla="*/ 745123 w 3619883"/>
                <a:gd name="connsiteY74" fmla="*/ 40157 h 4275461"/>
                <a:gd name="connsiteX75" fmla="*/ 789493 w 3619883"/>
                <a:gd name="connsiteY75" fmla="*/ 36327 h 4275461"/>
                <a:gd name="connsiteX76" fmla="*/ 854255 w 3619883"/>
                <a:gd name="connsiteY76" fmla="*/ 68887 h 4275461"/>
                <a:gd name="connsiteX77" fmla="*/ 897520 w 3619883"/>
                <a:gd name="connsiteY77" fmla="*/ 88629 h 4275461"/>
                <a:gd name="connsiteX78" fmla="*/ 940510 w 3619883"/>
                <a:gd name="connsiteY78" fmla="*/ 114265 h 4275461"/>
                <a:gd name="connsiteX79" fmla="*/ 1082712 w 3619883"/>
                <a:gd name="connsiteY79" fmla="*/ 144543 h 4275461"/>
                <a:gd name="connsiteX80" fmla="*/ 1205348 w 3619883"/>
                <a:gd name="connsiteY80" fmla="*/ 120753 h 4275461"/>
                <a:gd name="connsiteX81" fmla="*/ 1271764 w 3619883"/>
                <a:gd name="connsiteY81" fmla="*/ 117956 h 4275461"/>
                <a:gd name="connsiteX82" fmla="*/ 1315583 w 3619883"/>
                <a:gd name="connsiteY82" fmla="*/ 125912 h 4275461"/>
                <a:gd name="connsiteX83" fmla="*/ 1359125 w 3619883"/>
                <a:gd name="connsiteY83" fmla="*/ 139761 h 4275461"/>
                <a:gd name="connsiteX84" fmla="*/ 1391919 w 3619883"/>
                <a:gd name="connsiteY84" fmla="*/ 147202 h 4275461"/>
                <a:gd name="connsiteX85" fmla="*/ 1436563 w 3619883"/>
                <a:gd name="connsiteY85" fmla="*/ 137480 h 4275461"/>
                <a:gd name="connsiteX86" fmla="*/ 1471566 w 3619883"/>
                <a:gd name="connsiteY86" fmla="*/ 97777 h 4275461"/>
                <a:gd name="connsiteX87" fmla="*/ 1505739 w 3619883"/>
                <a:gd name="connsiteY87" fmla="*/ 75753 h 4275461"/>
                <a:gd name="connsiteX88" fmla="*/ 1590891 w 3619883"/>
                <a:gd name="connsiteY88" fmla="*/ 144702 h 4275461"/>
                <a:gd name="connsiteX89" fmla="*/ 1625616 w 3619883"/>
                <a:gd name="connsiteY89" fmla="*/ 110893 h 4275461"/>
                <a:gd name="connsiteX90" fmla="*/ 1658964 w 3619883"/>
                <a:gd name="connsiteY90" fmla="*/ 106547 h 4275461"/>
                <a:gd name="connsiteX91" fmla="*/ 1746598 w 3619883"/>
                <a:gd name="connsiteY91" fmla="*/ 122460 h 4275461"/>
                <a:gd name="connsiteX92" fmla="*/ 1811913 w 3619883"/>
                <a:gd name="connsiteY92" fmla="*/ 143234 h 4275461"/>
                <a:gd name="connsiteX93" fmla="*/ 1856557 w 3619883"/>
                <a:gd name="connsiteY93" fmla="*/ 133511 h 4275461"/>
                <a:gd name="connsiteX94" fmla="*/ 2066003 w 3619883"/>
                <a:gd name="connsiteY94" fmla="*/ 143313 h 4275461"/>
                <a:gd name="connsiteX95" fmla="*/ 2177615 w 3619883"/>
                <a:gd name="connsiteY95" fmla="*/ 119007 h 4275461"/>
                <a:gd name="connsiteX96" fmla="*/ 2255883 w 3619883"/>
                <a:gd name="connsiteY96" fmla="*/ 99047 h 4275461"/>
                <a:gd name="connsiteX97" fmla="*/ 2344622 w 3619883"/>
                <a:gd name="connsiteY97" fmla="*/ 91388 h 4275461"/>
                <a:gd name="connsiteX98" fmla="*/ 2455682 w 3619883"/>
                <a:gd name="connsiteY98" fmla="*/ 78869 h 4275461"/>
                <a:gd name="connsiteX99" fmla="*/ 2632609 w 3619883"/>
                <a:gd name="connsiteY99" fmla="*/ 75338 h 4275461"/>
                <a:gd name="connsiteX100" fmla="*/ 2742291 w 3619883"/>
                <a:gd name="connsiteY100" fmla="*/ 92282 h 4275461"/>
                <a:gd name="connsiteX101" fmla="*/ 2851974 w 3619883"/>
                <a:gd name="connsiteY101" fmla="*/ 109227 h 4275461"/>
                <a:gd name="connsiteX102" fmla="*/ 2907643 w 3619883"/>
                <a:gd name="connsiteY102" fmla="*/ 100020 h 4275461"/>
                <a:gd name="connsiteX103" fmla="*/ 2944022 w 3619883"/>
                <a:gd name="connsiteY103" fmla="*/ 30853 h 4275461"/>
                <a:gd name="connsiteX104" fmla="*/ 3022289 w 3619883"/>
                <a:gd name="connsiteY104" fmla="*/ 10893 h 4275461"/>
                <a:gd name="connsiteX105" fmla="*/ 3054807 w 3619883"/>
                <a:gd name="connsiteY105" fmla="*/ 24226 h 4275461"/>
                <a:gd name="connsiteX106" fmla="*/ 3141892 w 3619883"/>
                <a:gd name="connsiteY106" fmla="*/ 51925 h 4275461"/>
                <a:gd name="connsiteX107" fmla="*/ 3185711 w 3619883"/>
                <a:gd name="connsiteY107" fmla="*/ 59881 h 4275461"/>
                <a:gd name="connsiteX108" fmla="*/ 3219056 w 3619883"/>
                <a:gd name="connsiteY108" fmla="*/ 55536 h 4275461"/>
                <a:gd name="connsiteX109" fmla="*/ 3263425 w 3619883"/>
                <a:gd name="connsiteY109" fmla="*/ 51706 h 4275461"/>
                <a:gd name="connsiteX110" fmla="*/ 3296219 w 3619883"/>
                <a:gd name="connsiteY110" fmla="*/ 59147 h 4275461"/>
                <a:gd name="connsiteX111" fmla="*/ 3319094 w 3619883"/>
                <a:gd name="connsiteY111" fmla="*/ 42500 h 4275461"/>
                <a:gd name="connsiteX112" fmla="*/ 3420511 w 3619883"/>
                <a:gd name="connsiteY112" fmla="*/ 0 h 4275461"/>
                <a:gd name="connsiteX113" fmla="*/ 3453305 w 3619883"/>
                <a:gd name="connsiteY113" fmla="*/ 7440 h 4275461"/>
                <a:gd name="connsiteX114" fmla="*/ 3496571 w 3619883"/>
                <a:gd name="connsiteY114" fmla="*/ 27182 h 4275461"/>
                <a:gd name="connsiteX115" fmla="*/ 3602117 w 3619883"/>
                <a:gd name="connsiteY115" fmla="*/ 132521 h 4275461"/>
                <a:gd name="connsiteX116" fmla="*/ 3619883 w 3619883"/>
                <a:gd name="connsiteY116" fmla="*/ 140049 h 4275461"/>
                <a:gd name="connsiteX117" fmla="*/ 3619883 w 3619883"/>
                <a:gd name="connsiteY11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4128157 h 4275461"/>
                <a:gd name="connsiteX11" fmla="*/ 2079759 w 3619883"/>
                <a:gd name="connsiteY11" fmla="*/ 4275461 h 4275461"/>
                <a:gd name="connsiteX12" fmla="*/ 1824703 w 3619883"/>
                <a:gd name="connsiteY12" fmla="*/ 4275461 h 4275461"/>
                <a:gd name="connsiteX13" fmla="*/ 1834468 w 3619883"/>
                <a:gd name="connsiteY13" fmla="*/ 4128157 h 4275461"/>
                <a:gd name="connsiteX14" fmla="*/ 1893894 w 3619883"/>
                <a:gd name="connsiteY14" fmla="*/ 4128157 h 4275461"/>
                <a:gd name="connsiteX15" fmla="*/ 1893894 w 3619883"/>
                <a:gd name="connsiteY15" fmla="*/ 3951392 h 4275461"/>
                <a:gd name="connsiteX16" fmla="*/ 1716110 w 3619883"/>
                <a:gd name="connsiteY16" fmla="*/ 3951392 h 4275461"/>
                <a:gd name="connsiteX17" fmla="*/ 1716110 w 3619883"/>
                <a:gd name="connsiteY17" fmla="*/ 4006431 h 4275461"/>
                <a:gd name="connsiteX18" fmla="*/ 1703447 w 3619883"/>
                <a:gd name="connsiteY18" fmla="*/ 4007960 h 4275461"/>
                <a:gd name="connsiteX19" fmla="*/ 1716110 w 3619883"/>
                <a:gd name="connsiteY19" fmla="*/ 4044284 h 4275461"/>
                <a:gd name="connsiteX20" fmla="*/ 1716110 w 3619883"/>
                <a:gd name="connsiteY20" fmla="*/ 4128157 h 4275461"/>
                <a:gd name="connsiteX21" fmla="*/ 1745346 w 3619883"/>
                <a:gd name="connsiteY21" fmla="*/ 4128157 h 4275461"/>
                <a:gd name="connsiteX22" fmla="*/ 1796694 w 3619883"/>
                <a:gd name="connsiteY22" fmla="*/ 4275461 h 4275461"/>
                <a:gd name="connsiteX23" fmla="*/ 1558844 w 3619883"/>
                <a:gd name="connsiteY23" fmla="*/ 4275461 h 4275461"/>
                <a:gd name="connsiteX24" fmla="*/ 1517252 w 3619883"/>
                <a:gd name="connsiteY24" fmla="*/ 4128157 h 4275461"/>
                <a:gd name="connsiteX25" fmla="*/ 1582936 w 3619883"/>
                <a:gd name="connsiteY25" fmla="*/ 4128157 h 4275461"/>
                <a:gd name="connsiteX26" fmla="*/ 1582936 w 3619883"/>
                <a:gd name="connsiteY26" fmla="*/ 3951392 h 4275461"/>
                <a:gd name="connsiteX27" fmla="*/ 1405151 w 3619883"/>
                <a:gd name="connsiteY27" fmla="*/ 3951392 h 4275461"/>
                <a:gd name="connsiteX28" fmla="*/ 1405151 w 3619883"/>
                <a:gd name="connsiteY28" fmla="*/ 4128157 h 4275461"/>
                <a:gd name="connsiteX29" fmla="*/ 1468988 w 3619883"/>
                <a:gd name="connsiteY29" fmla="*/ 4128157 h 4275461"/>
                <a:gd name="connsiteX30" fmla="*/ 1427396 w 3619883"/>
                <a:gd name="connsiteY30" fmla="*/ 4275461 h 4275461"/>
                <a:gd name="connsiteX31" fmla="*/ 1210751 w 3619883"/>
                <a:gd name="connsiteY31" fmla="*/ 4275461 h 4275461"/>
                <a:gd name="connsiteX32" fmla="*/ 1210751 w 3619883"/>
                <a:gd name="connsiteY32" fmla="*/ 4128157 h 4275461"/>
                <a:gd name="connsiteX33" fmla="*/ 1271978 w 3619883"/>
                <a:gd name="connsiteY33" fmla="*/ 4128157 h 4275461"/>
                <a:gd name="connsiteX34" fmla="*/ 1271978 w 3619883"/>
                <a:gd name="connsiteY34" fmla="*/ 3951392 h 4275461"/>
                <a:gd name="connsiteX35" fmla="*/ 1094193 w 3619883"/>
                <a:gd name="connsiteY35" fmla="*/ 3951392 h 4275461"/>
                <a:gd name="connsiteX36" fmla="*/ 1094193 w 3619883"/>
                <a:gd name="connsiteY36" fmla="*/ 4128157 h 4275461"/>
                <a:gd name="connsiteX37" fmla="*/ 1140354 w 3619883"/>
                <a:gd name="connsiteY37" fmla="*/ 4128157 h 4275461"/>
                <a:gd name="connsiteX38" fmla="*/ 1140354 w 3619883"/>
                <a:gd name="connsiteY38" fmla="*/ 4275461 h 4275461"/>
                <a:gd name="connsiteX39" fmla="*/ 953807 w 3619883"/>
                <a:gd name="connsiteY39" fmla="*/ 4275461 h 4275461"/>
                <a:gd name="connsiteX40" fmla="*/ 912215 w 3619883"/>
                <a:gd name="connsiteY40" fmla="*/ 4128157 h 4275461"/>
                <a:gd name="connsiteX41" fmla="*/ 961020 w 3619883"/>
                <a:gd name="connsiteY41" fmla="*/ 4128157 h 4275461"/>
                <a:gd name="connsiteX42" fmla="*/ 961020 w 3619883"/>
                <a:gd name="connsiteY42" fmla="*/ 3951392 h 4275461"/>
                <a:gd name="connsiteX43" fmla="*/ 783235 w 3619883"/>
                <a:gd name="connsiteY43" fmla="*/ 3951392 h 4275461"/>
                <a:gd name="connsiteX44" fmla="*/ 783235 w 3619883"/>
                <a:gd name="connsiteY44" fmla="*/ 4128157 h 4275461"/>
                <a:gd name="connsiteX45" fmla="*/ 871024 w 3619883"/>
                <a:gd name="connsiteY45" fmla="*/ 4128157 h 4275461"/>
                <a:gd name="connsiteX46" fmla="*/ 829432 w 3619883"/>
                <a:gd name="connsiteY46" fmla="*/ 4275461 h 4275461"/>
                <a:gd name="connsiteX47" fmla="*/ 611484 w 3619883"/>
                <a:gd name="connsiteY47" fmla="*/ 4275461 h 4275461"/>
                <a:gd name="connsiteX48" fmla="*/ 621247 w 3619883"/>
                <a:gd name="connsiteY48" fmla="*/ 4128157 h 4275461"/>
                <a:gd name="connsiteX49" fmla="*/ 650062 w 3619883"/>
                <a:gd name="connsiteY49" fmla="*/ 4128157 h 4275461"/>
                <a:gd name="connsiteX50" fmla="*/ 650062 w 3619883"/>
                <a:gd name="connsiteY50" fmla="*/ 3951392 h 4275461"/>
                <a:gd name="connsiteX51" fmla="*/ 472277 w 3619883"/>
                <a:gd name="connsiteY51" fmla="*/ 3951392 h 4275461"/>
                <a:gd name="connsiteX52" fmla="*/ 472277 w 3619883"/>
                <a:gd name="connsiteY52" fmla="*/ 4128157 h 4275461"/>
                <a:gd name="connsiteX53" fmla="*/ 522650 w 3619883"/>
                <a:gd name="connsiteY53" fmla="*/ 4128157 h 4275461"/>
                <a:gd name="connsiteX54" fmla="*/ 573998 w 3619883"/>
                <a:gd name="connsiteY54" fmla="*/ 4275461 h 4275461"/>
                <a:gd name="connsiteX55" fmla="*/ 336164 w 3619883"/>
                <a:gd name="connsiteY55" fmla="*/ 4275461 h 4275461"/>
                <a:gd name="connsiteX56" fmla="*/ 294572 w 3619883"/>
                <a:gd name="connsiteY56" fmla="*/ 4128157 h 4275461"/>
                <a:gd name="connsiteX57" fmla="*/ 339106 w 3619883"/>
                <a:gd name="connsiteY57" fmla="*/ 4128157 h 4275461"/>
                <a:gd name="connsiteX58" fmla="*/ 339106 w 3619883"/>
                <a:gd name="connsiteY58" fmla="*/ 3951392 h 4275461"/>
                <a:gd name="connsiteX59" fmla="*/ 161321 w 3619883"/>
                <a:gd name="connsiteY59" fmla="*/ 3951392 h 4275461"/>
                <a:gd name="connsiteX60" fmla="*/ 161321 w 3619883"/>
                <a:gd name="connsiteY60" fmla="*/ 4128157 h 4275461"/>
                <a:gd name="connsiteX61" fmla="*/ 230914 w 3619883"/>
                <a:gd name="connsiteY61" fmla="*/ 4128157 h 4275461"/>
                <a:gd name="connsiteX62" fmla="*/ 189322 w 3619883"/>
                <a:gd name="connsiteY62" fmla="*/ 4275461 h 4275461"/>
                <a:gd name="connsiteX63" fmla="*/ 0 w 3619883"/>
                <a:gd name="connsiteY63" fmla="*/ 4275461 h 4275461"/>
                <a:gd name="connsiteX64" fmla="*/ 0 w 3619883"/>
                <a:gd name="connsiteY64" fmla="*/ 42229 h 4275461"/>
                <a:gd name="connsiteX65" fmla="*/ 42464 w 3619883"/>
                <a:gd name="connsiteY65" fmla="*/ 40518 h 4275461"/>
                <a:gd name="connsiteX66" fmla="*/ 137733 w 3619883"/>
                <a:gd name="connsiteY66" fmla="*/ 35355 h 4275461"/>
                <a:gd name="connsiteX67" fmla="*/ 270565 w 3619883"/>
                <a:gd name="connsiteY67" fmla="*/ 29759 h 4275461"/>
                <a:gd name="connsiteX68" fmla="*/ 479734 w 3619883"/>
                <a:gd name="connsiteY68" fmla="*/ 45455 h 4275461"/>
                <a:gd name="connsiteX69" fmla="*/ 524103 w 3619883"/>
                <a:gd name="connsiteY69" fmla="*/ 41625 h 4275461"/>
                <a:gd name="connsiteX70" fmla="*/ 624416 w 3619883"/>
                <a:gd name="connsiteY70" fmla="*/ 22696 h 4275461"/>
                <a:gd name="connsiteX71" fmla="*/ 657762 w 3619883"/>
                <a:gd name="connsiteY71" fmla="*/ 18351 h 4275461"/>
                <a:gd name="connsiteX72" fmla="*/ 690557 w 3619883"/>
                <a:gd name="connsiteY72" fmla="*/ 25792 h 4275461"/>
                <a:gd name="connsiteX73" fmla="*/ 745123 w 3619883"/>
                <a:gd name="connsiteY73" fmla="*/ 40157 h 4275461"/>
                <a:gd name="connsiteX74" fmla="*/ 789493 w 3619883"/>
                <a:gd name="connsiteY74" fmla="*/ 36327 h 4275461"/>
                <a:gd name="connsiteX75" fmla="*/ 854255 w 3619883"/>
                <a:gd name="connsiteY75" fmla="*/ 68887 h 4275461"/>
                <a:gd name="connsiteX76" fmla="*/ 897520 w 3619883"/>
                <a:gd name="connsiteY76" fmla="*/ 88629 h 4275461"/>
                <a:gd name="connsiteX77" fmla="*/ 940510 w 3619883"/>
                <a:gd name="connsiteY77" fmla="*/ 114265 h 4275461"/>
                <a:gd name="connsiteX78" fmla="*/ 1082712 w 3619883"/>
                <a:gd name="connsiteY78" fmla="*/ 144543 h 4275461"/>
                <a:gd name="connsiteX79" fmla="*/ 1205348 w 3619883"/>
                <a:gd name="connsiteY79" fmla="*/ 120753 h 4275461"/>
                <a:gd name="connsiteX80" fmla="*/ 1271764 w 3619883"/>
                <a:gd name="connsiteY80" fmla="*/ 117956 h 4275461"/>
                <a:gd name="connsiteX81" fmla="*/ 1315583 w 3619883"/>
                <a:gd name="connsiteY81" fmla="*/ 125912 h 4275461"/>
                <a:gd name="connsiteX82" fmla="*/ 1359125 w 3619883"/>
                <a:gd name="connsiteY82" fmla="*/ 139761 h 4275461"/>
                <a:gd name="connsiteX83" fmla="*/ 1391919 w 3619883"/>
                <a:gd name="connsiteY83" fmla="*/ 147202 h 4275461"/>
                <a:gd name="connsiteX84" fmla="*/ 1436563 w 3619883"/>
                <a:gd name="connsiteY84" fmla="*/ 137480 h 4275461"/>
                <a:gd name="connsiteX85" fmla="*/ 1471566 w 3619883"/>
                <a:gd name="connsiteY85" fmla="*/ 97777 h 4275461"/>
                <a:gd name="connsiteX86" fmla="*/ 1505739 w 3619883"/>
                <a:gd name="connsiteY86" fmla="*/ 75753 h 4275461"/>
                <a:gd name="connsiteX87" fmla="*/ 1590891 w 3619883"/>
                <a:gd name="connsiteY87" fmla="*/ 144702 h 4275461"/>
                <a:gd name="connsiteX88" fmla="*/ 1625616 w 3619883"/>
                <a:gd name="connsiteY88" fmla="*/ 110893 h 4275461"/>
                <a:gd name="connsiteX89" fmla="*/ 1658964 w 3619883"/>
                <a:gd name="connsiteY89" fmla="*/ 106547 h 4275461"/>
                <a:gd name="connsiteX90" fmla="*/ 1746598 w 3619883"/>
                <a:gd name="connsiteY90" fmla="*/ 122460 h 4275461"/>
                <a:gd name="connsiteX91" fmla="*/ 1811913 w 3619883"/>
                <a:gd name="connsiteY91" fmla="*/ 143234 h 4275461"/>
                <a:gd name="connsiteX92" fmla="*/ 1856557 w 3619883"/>
                <a:gd name="connsiteY92" fmla="*/ 133511 h 4275461"/>
                <a:gd name="connsiteX93" fmla="*/ 2066003 w 3619883"/>
                <a:gd name="connsiteY93" fmla="*/ 143313 h 4275461"/>
                <a:gd name="connsiteX94" fmla="*/ 2177615 w 3619883"/>
                <a:gd name="connsiteY94" fmla="*/ 119007 h 4275461"/>
                <a:gd name="connsiteX95" fmla="*/ 2255883 w 3619883"/>
                <a:gd name="connsiteY95" fmla="*/ 99047 h 4275461"/>
                <a:gd name="connsiteX96" fmla="*/ 2344622 w 3619883"/>
                <a:gd name="connsiteY96" fmla="*/ 91388 h 4275461"/>
                <a:gd name="connsiteX97" fmla="*/ 2455682 w 3619883"/>
                <a:gd name="connsiteY97" fmla="*/ 78869 h 4275461"/>
                <a:gd name="connsiteX98" fmla="*/ 2632609 w 3619883"/>
                <a:gd name="connsiteY98" fmla="*/ 75338 h 4275461"/>
                <a:gd name="connsiteX99" fmla="*/ 2742291 w 3619883"/>
                <a:gd name="connsiteY99" fmla="*/ 92282 h 4275461"/>
                <a:gd name="connsiteX100" fmla="*/ 2851974 w 3619883"/>
                <a:gd name="connsiteY100" fmla="*/ 109227 h 4275461"/>
                <a:gd name="connsiteX101" fmla="*/ 2907643 w 3619883"/>
                <a:gd name="connsiteY101" fmla="*/ 100020 h 4275461"/>
                <a:gd name="connsiteX102" fmla="*/ 2944022 w 3619883"/>
                <a:gd name="connsiteY102" fmla="*/ 30853 h 4275461"/>
                <a:gd name="connsiteX103" fmla="*/ 3022289 w 3619883"/>
                <a:gd name="connsiteY103" fmla="*/ 10893 h 4275461"/>
                <a:gd name="connsiteX104" fmla="*/ 3054807 w 3619883"/>
                <a:gd name="connsiteY104" fmla="*/ 24226 h 4275461"/>
                <a:gd name="connsiteX105" fmla="*/ 3141892 w 3619883"/>
                <a:gd name="connsiteY105" fmla="*/ 51925 h 4275461"/>
                <a:gd name="connsiteX106" fmla="*/ 3185711 w 3619883"/>
                <a:gd name="connsiteY106" fmla="*/ 59881 h 4275461"/>
                <a:gd name="connsiteX107" fmla="*/ 3219056 w 3619883"/>
                <a:gd name="connsiteY107" fmla="*/ 55536 h 4275461"/>
                <a:gd name="connsiteX108" fmla="*/ 3263425 w 3619883"/>
                <a:gd name="connsiteY108" fmla="*/ 51706 h 4275461"/>
                <a:gd name="connsiteX109" fmla="*/ 3296219 w 3619883"/>
                <a:gd name="connsiteY109" fmla="*/ 59147 h 4275461"/>
                <a:gd name="connsiteX110" fmla="*/ 3319094 w 3619883"/>
                <a:gd name="connsiteY110" fmla="*/ 42500 h 4275461"/>
                <a:gd name="connsiteX111" fmla="*/ 3420511 w 3619883"/>
                <a:gd name="connsiteY111" fmla="*/ 0 h 4275461"/>
                <a:gd name="connsiteX112" fmla="*/ 3453305 w 3619883"/>
                <a:gd name="connsiteY112" fmla="*/ 7440 h 4275461"/>
                <a:gd name="connsiteX113" fmla="*/ 3496571 w 3619883"/>
                <a:gd name="connsiteY113" fmla="*/ 27182 h 4275461"/>
                <a:gd name="connsiteX114" fmla="*/ 3602117 w 3619883"/>
                <a:gd name="connsiteY114" fmla="*/ 132521 h 4275461"/>
                <a:gd name="connsiteX115" fmla="*/ 3619883 w 3619883"/>
                <a:gd name="connsiteY115" fmla="*/ 140049 h 4275461"/>
                <a:gd name="connsiteX116" fmla="*/ 3619883 w 3619883"/>
                <a:gd name="connsiteY11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34468 w 3619883"/>
                <a:gd name="connsiteY12" fmla="*/ 4128157 h 4275461"/>
                <a:gd name="connsiteX13" fmla="*/ 1893894 w 3619883"/>
                <a:gd name="connsiteY13" fmla="*/ 4128157 h 4275461"/>
                <a:gd name="connsiteX14" fmla="*/ 1893894 w 3619883"/>
                <a:gd name="connsiteY14" fmla="*/ 3951392 h 4275461"/>
                <a:gd name="connsiteX15" fmla="*/ 1716110 w 3619883"/>
                <a:gd name="connsiteY15" fmla="*/ 3951392 h 4275461"/>
                <a:gd name="connsiteX16" fmla="*/ 1716110 w 3619883"/>
                <a:gd name="connsiteY16" fmla="*/ 4006431 h 4275461"/>
                <a:gd name="connsiteX17" fmla="*/ 1703447 w 3619883"/>
                <a:gd name="connsiteY17" fmla="*/ 4007960 h 4275461"/>
                <a:gd name="connsiteX18" fmla="*/ 1716110 w 3619883"/>
                <a:gd name="connsiteY18" fmla="*/ 4044284 h 4275461"/>
                <a:gd name="connsiteX19" fmla="*/ 1716110 w 3619883"/>
                <a:gd name="connsiteY19" fmla="*/ 4128157 h 4275461"/>
                <a:gd name="connsiteX20" fmla="*/ 1745346 w 3619883"/>
                <a:gd name="connsiteY20" fmla="*/ 4128157 h 4275461"/>
                <a:gd name="connsiteX21" fmla="*/ 1796694 w 3619883"/>
                <a:gd name="connsiteY21" fmla="*/ 4275461 h 4275461"/>
                <a:gd name="connsiteX22" fmla="*/ 1558844 w 3619883"/>
                <a:gd name="connsiteY22" fmla="*/ 4275461 h 4275461"/>
                <a:gd name="connsiteX23" fmla="*/ 1517252 w 3619883"/>
                <a:gd name="connsiteY23" fmla="*/ 4128157 h 4275461"/>
                <a:gd name="connsiteX24" fmla="*/ 1582936 w 3619883"/>
                <a:gd name="connsiteY24" fmla="*/ 4128157 h 4275461"/>
                <a:gd name="connsiteX25" fmla="*/ 1582936 w 3619883"/>
                <a:gd name="connsiteY25" fmla="*/ 3951392 h 4275461"/>
                <a:gd name="connsiteX26" fmla="*/ 1405151 w 3619883"/>
                <a:gd name="connsiteY26" fmla="*/ 3951392 h 4275461"/>
                <a:gd name="connsiteX27" fmla="*/ 1405151 w 3619883"/>
                <a:gd name="connsiteY27" fmla="*/ 4128157 h 4275461"/>
                <a:gd name="connsiteX28" fmla="*/ 1468988 w 3619883"/>
                <a:gd name="connsiteY28" fmla="*/ 4128157 h 4275461"/>
                <a:gd name="connsiteX29" fmla="*/ 1427396 w 3619883"/>
                <a:gd name="connsiteY29" fmla="*/ 4275461 h 4275461"/>
                <a:gd name="connsiteX30" fmla="*/ 1210751 w 3619883"/>
                <a:gd name="connsiteY30" fmla="*/ 4275461 h 4275461"/>
                <a:gd name="connsiteX31" fmla="*/ 1210751 w 3619883"/>
                <a:gd name="connsiteY31" fmla="*/ 4128157 h 4275461"/>
                <a:gd name="connsiteX32" fmla="*/ 1271978 w 3619883"/>
                <a:gd name="connsiteY32" fmla="*/ 4128157 h 4275461"/>
                <a:gd name="connsiteX33" fmla="*/ 1271978 w 3619883"/>
                <a:gd name="connsiteY33" fmla="*/ 3951392 h 4275461"/>
                <a:gd name="connsiteX34" fmla="*/ 1094193 w 3619883"/>
                <a:gd name="connsiteY34" fmla="*/ 3951392 h 4275461"/>
                <a:gd name="connsiteX35" fmla="*/ 1094193 w 3619883"/>
                <a:gd name="connsiteY35" fmla="*/ 4128157 h 4275461"/>
                <a:gd name="connsiteX36" fmla="*/ 1140354 w 3619883"/>
                <a:gd name="connsiteY36" fmla="*/ 4128157 h 4275461"/>
                <a:gd name="connsiteX37" fmla="*/ 1140354 w 3619883"/>
                <a:gd name="connsiteY37" fmla="*/ 4275461 h 4275461"/>
                <a:gd name="connsiteX38" fmla="*/ 953807 w 3619883"/>
                <a:gd name="connsiteY38" fmla="*/ 4275461 h 4275461"/>
                <a:gd name="connsiteX39" fmla="*/ 912215 w 3619883"/>
                <a:gd name="connsiteY39" fmla="*/ 4128157 h 4275461"/>
                <a:gd name="connsiteX40" fmla="*/ 961020 w 3619883"/>
                <a:gd name="connsiteY40" fmla="*/ 4128157 h 4275461"/>
                <a:gd name="connsiteX41" fmla="*/ 961020 w 3619883"/>
                <a:gd name="connsiteY41" fmla="*/ 3951392 h 4275461"/>
                <a:gd name="connsiteX42" fmla="*/ 783235 w 3619883"/>
                <a:gd name="connsiteY42" fmla="*/ 3951392 h 4275461"/>
                <a:gd name="connsiteX43" fmla="*/ 783235 w 3619883"/>
                <a:gd name="connsiteY43" fmla="*/ 4128157 h 4275461"/>
                <a:gd name="connsiteX44" fmla="*/ 871024 w 3619883"/>
                <a:gd name="connsiteY44" fmla="*/ 4128157 h 4275461"/>
                <a:gd name="connsiteX45" fmla="*/ 829432 w 3619883"/>
                <a:gd name="connsiteY45" fmla="*/ 4275461 h 4275461"/>
                <a:gd name="connsiteX46" fmla="*/ 611484 w 3619883"/>
                <a:gd name="connsiteY46" fmla="*/ 4275461 h 4275461"/>
                <a:gd name="connsiteX47" fmla="*/ 621247 w 3619883"/>
                <a:gd name="connsiteY47" fmla="*/ 4128157 h 4275461"/>
                <a:gd name="connsiteX48" fmla="*/ 650062 w 3619883"/>
                <a:gd name="connsiteY48" fmla="*/ 4128157 h 4275461"/>
                <a:gd name="connsiteX49" fmla="*/ 650062 w 3619883"/>
                <a:gd name="connsiteY49" fmla="*/ 3951392 h 4275461"/>
                <a:gd name="connsiteX50" fmla="*/ 472277 w 3619883"/>
                <a:gd name="connsiteY50" fmla="*/ 3951392 h 4275461"/>
                <a:gd name="connsiteX51" fmla="*/ 472277 w 3619883"/>
                <a:gd name="connsiteY51" fmla="*/ 4128157 h 4275461"/>
                <a:gd name="connsiteX52" fmla="*/ 522650 w 3619883"/>
                <a:gd name="connsiteY52" fmla="*/ 4128157 h 4275461"/>
                <a:gd name="connsiteX53" fmla="*/ 573998 w 3619883"/>
                <a:gd name="connsiteY53" fmla="*/ 4275461 h 4275461"/>
                <a:gd name="connsiteX54" fmla="*/ 336164 w 3619883"/>
                <a:gd name="connsiteY54" fmla="*/ 4275461 h 4275461"/>
                <a:gd name="connsiteX55" fmla="*/ 294572 w 3619883"/>
                <a:gd name="connsiteY55" fmla="*/ 4128157 h 4275461"/>
                <a:gd name="connsiteX56" fmla="*/ 339106 w 3619883"/>
                <a:gd name="connsiteY56" fmla="*/ 4128157 h 4275461"/>
                <a:gd name="connsiteX57" fmla="*/ 339106 w 3619883"/>
                <a:gd name="connsiteY57" fmla="*/ 3951392 h 4275461"/>
                <a:gd name="connsiteX58" fmla="*/ 161321 w 3619883"/>
                <a:gd name="connsiteY58" fmla="*/ 3951392 h 4275461"/>
                <a:gd name="connsiteX59" fmla="*/ 161321 w 3619883"/>
                <a:gd name="connsiteY59" fmla="*/ 4128157 h 4275461"/>
                <a:gd name="connsiteX60" fmla="*/ 230914 w 3619883"/>
                <a:gd name="connsiteY60" fmla="*/ 4128157 h 4275461"/>
                <a:gd name="connsiteX61" fmla="*/ 189322 w 3619883"/>
                <a:gd name="connsiteY61" fmla="*/ 4275461 h 4275461"/>
                <a:gd name="connsiteX62" fmla="*/ 0 w 3619883"/>
                <a:gd name="connsiteY62" fmla="*/ 4275461 h 4275461"/>
                <a:gd name="connsiteX63" fmla="*/ 0 w 3619883"/>
                <a:gd name="connsiteY63" fmla="*/ 42229 h 4275461"/>
                <a:gd name="connsiteX64" fmla="*/ 42464 w 3619883"/>
                <a:gd name="connsiteY64" fmla="*/ 40518 h 4275461"/>
                <a:gd name="connsiteX65" fmla="*/ 137733 w 3619883"/>
                <a:gd name="connsiteY65" fmla="*/ 35355 h 4275461"/>
                <a:gd name="connsiteX66" fmla="*/ 270565 w 3619883"/>
                <a:gd name="connsiteY66" fmla="*/ 29759 h 4275461"/>
                <a:gd name="connsiteX67" fmla="*/ 479734 w 3619883"/>
                <a:gd name="connsiteY67" fmla="*/ 45455 h 4275461"/>
                <a:gd name="connsiteX68" fmla="*/ 524103 w 3619883"/>
                <a:gd name="connsiteY68" fmla="*/ 41625 h 4275461"/>
                <a:gd name="connsiteX69" fmla="*/ 624416 w 3619883"/>
                <a:gd name="connsiteY69" fmla="*/ 22696 h 4275461"/>
                <a:gd name="connsiteX70" fmla="*/ 657762 w 3619883"/>
                <a:gd name="connsiteY70" fmla="*/ 18351 h 4275461"/>
                <a:gd name="connsiteX71" fmla="*/ 690557 w 3619883"/>
                <a:gd name="connsiteY71" fmla="*/ 25792 h 4275461"/>
                <a:gd name="connsiteX72" fmla="*/ 745123 w 3619883"/>
                <a:gd name="connsiteY72" fmla="*/ 40157 h 4275461"/>
                <a:gd name="connsiteX73" fmla="*/ 789493 w 3619883"/>
                <a:gd name="connsiteY73" fmla="*/ 36327 h 4275461"/>
                <a:gd name="connsiteX74" fmla="*/ 854255 w 3619883"/>
                <a:gd name="connsiteY74" fmla="*/ 68887 h 4275461"/>
                <a:gd name="connsiteX75" fmla="*/ 897520 w 3619883"/>
                <a:gd name="connsiteY75" fmla="*/ 88629 h 4275461"/>
                <a:gd name="connsiteX76" fmla="*/ 940510 w 3619883"/>
                <a:gd name="connsiteY76" fmla="*/ 114265 h 4275461"/>
                <a:gd name="connsiteX77" fmla="*/ 1082712 w 3619883"/>
                <a:gd name="connsiteY77" fmla="*/ 144543 h 4275461"/>
                <a:gd name="connsiteX78" fmla="*/ 1205348 w 3619883"/>
                <a:gd name="connsiteY78" fmla="*/ 120753 h 4275461"/>
                <a:gd name="connsiteX79" fmla="*/ 1271764 w 3619883"/>
                <a:gd name="connsiteY79" fmla="*/ 117956 h 4275461"/>
                <a:gd name="connsiteX80" fmla="*/ 1315583 w 3619883"/>
                <a:gd name="connsiteY80" fmla="*/ 125912 h 4275461"/>
                <a:gd name="connsiteX81" fmla="*/ 1359125 w 3619883"/>
                <a:gd name="connsiteY81" fmla="*/ 139761 h 4275461"/>
                <a:gd name="connsiteX82" fmla="*/ 1391919 w 3619883"/>
                <a:gd name="connsiteY82" fmla="*/ 147202 h 4275461"/>
                <a:gd name="connsiteX83" fmla="*/ 1436563 w 3619883"/>
                <a:gd name="connsiteY83" fmla="*/ 137480 h 4275461"/>
                <a:gd name="connsiteX84" fmla="*/ 1471566 w 3619883"/>
                <a:gd name="connsiteY84" fmla="*/ 97777 h 4275461"/>
                <a:gd name="connsiteX85" fmla="*/ 1505739 w 3619883"/>
                <a:gd name="connsiteY85" fmla="*/ 75753 h 4275461"/>
                <a:gd name="connsiteX86" fmla="*/ 1590891 w 3619883"/>
                <a:gd name="connsiteY86" fmla="*/ 144702 h 4275461"/>
                <a:gd name="connsiteX87" fmla="*/ 1625616 w 3619883"/>
                <a:gd name="connsiteY87" fmla="*/ 110893 h 4275461"/>
                <a:gd name="connsiteX88" fmla="*/ 1658964 w 3619883"/>
                <a:gd name="connsiteY88" fmla="*/ 106547 h 4275461"/>
                <a:gd name="connsiteX89" fmla="*/ 1746598 w 3619883"/>
                <a:gd name="connsiteY89" fmla="*/ 122460 h 4275461"/>
                <a:gd name="connsiteX90" fmla="*/ 1811913 w 3619883"/>
                <a:gd name="connsiteY90" fmla="*/ 143234 h 4275461"/>
                <a:gd name="connsiteX91" fmla="*/ 1856557 w 3619883"/>
                <a:gd name="connsiteY91" fmla="*/ 133511 h 4275461"/>
                <a:gd name="connsiteX92" fmla="*/ 2066003 w 3619883"/>
                <a:gd name="connsiteY92" fmla="*/ 143313 h 4275461"/>
                <a:gd name="connsiteX93" fmla="*/ 2177615 w 3619883"/>
                <a:gd name="connsiteY93" fmla="*/ 119007 h 4275461"/>
                <a:gd name="connsiteX94" fmla="*/ 2255883 w 3619883"/>
                <a:gd name="connsiteY94" fmla="*/ 99047 h 4275461"/>
                <a:gd name="connsiteX95" fmla="*/ 2344622 w 3619883"/>
                <a:gd name="connsiteY95" fmla="*/ 91388 h 4275461"/>
                <a:gd name="connsiteX96" fmla="*/ 2455682 w 3619883"/>
                <a:gd name="connsiteY96" fmla="*/ 78869 h 4275461"/>
                <a:gd name="connsiteX97" fmla="*/ 2632609 w 3619883"/>
                <a:gd name="connsiteY97" fmla="*/ 75338 h 4275461"/>
                <a:gd name="connsiteX98" fmla="*/ 2742291 w 3619883"/>
                <a:gd name="connsiteY98" fmla="*/ 92282 h 4275461"/>
                <a:gd name="connsiteX99" fmla="*/ 2851974 w 3619883"/>
                <a:gd name="connsiteY99" fmla="*/ 109227 h 4275461"/>
                <a:gd name="connsiteX100" fmla="*/ 2907643 w 3619883"/>
                <a:gd name="connsiteY100" fmla="*/ 100020 h 4275461"/>
                <a:gd name="connsiteX101" fmla="*/ 2944022 w 3619883"/>
                <a:gd name="connsiteY101" fmla="*/ 30853 h 4275461"/>
                <a:gd name="connsiteX102" fmla="*/ 3022289 w 3619883"/>
                <a:gd name="connsiteY102" fmla="*/ 10893 h 4275461"/>
                <a:gd name="connsiteX103" fmla="*/ 3054807 w 3619883"/>
                <a:gd name="connsiteY103" fmla="*/ 24226 h 4275461"/>
                <a:gd name="connsiteX104" fmla="*/ 3141892 w 3619883"/>
                <a:gd name="connsiteY104" fmla="*/ 51925 h 4275461"/>
                <a:gd name="connsiteX105" fmla="*/ 3185711 w 3619883"/>
                <a:gd name="connsiteY105" fmla="*/ 59881 h 4275461"/>
                <a:gd name="connsiteX106" fmla="*/ 3219056 w 3619883"/>
                <a:gd name="connsiteY106" fmla="*/ 55536 h 4275461"/>
                <a:gd name="connsiteX107" fmla="*/ 3263425 w 3619883"/>
                <a:gd name="connsiteY107" fmla="*/ 51706 h 4275461"/>
                <a:gd name="connsiteX108" fmla="*/ 3296219 w 3619883"/>
                <a:gd name="connsiteY108" fmla="*/ 59147 h 4275461"/>
                <a:gd name="connsiteX109" fmla="*/ 3319094 w 3619883"/>
                <a:gd name="connsiteY109" fmla="*/ 42500 h 4275461"/>
                <a:gd name="connsiteX110" fmla="*/ 3420511 w 3619883"/>
                <a:gd name="connsiteY110" fmla="*/ 0 h 4275461"/>
                <a:gd name="connsiteX111" fmla="*/ 3453305 w 3619883"/>
                <a:gd name="connsiteY111" fmla="*/ 7440 h 4275461"/>
                <a:gd name="connsiteX112" fmla="*/ 3496571 w 3619883"/>
                <a:gd name="connsiteY112" fmla="*/ 27182 h 4275461"/>
                <a:gd name="connsiteX113" fmla="*/ 3602117 w 3619883"/>
                <a:gd name="connsiteY113" fmla="*/ 132521 h 4275461"/>
                <a:gd name="connsiteX114" fmla="*/ 3619883 w 3619883"/>
                <a:gd name="connsiteY114" fmla="*/ 140049 h 4275461"/>
                <a:gd name="connsiteX115" fmla="*/ 3619883 w 3619883"/>
                <a:gd name="connsiteY11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93894 w 3619883"/>
                <a:gd name="connsiteY12" fmla="*/ 4128157 h 4275461"/>
                <a:gd name="connsiteX13" fmla="*/ 1893894 w 3619883"/>
                <a:gd name="connsiteY13" fmla="*/ 3951392 h 4275461"/>
                <a:gd name="connsiteX14" fmla="*/ 1716110 w 3619883"/>
                <a:gd name="connsiteY14" fmla="*/ 3951392 h 4275461"/>
                <a:gd name="connsiteX15" fmla="*/ 1716110 w 3619883"/>
                <a:gd name="connsiteY15" fmla="*/ 4006431 h 4275461"/>
                <a:gd name="connsiteX16" fmla="*/ 1703447 w 3619883"/>
                <a:gd name="connsiteY16" fmla="*/ 4007960 h 4275461"/>
                <a:gd name="connsiteX17" fmla="*/ 1716110 w 3619883"/>
                <a:gd name="connsiteY17" fmla="*/ 4044284 h 4275461"/>
                <a:gd name="connsiteX18" fmla="*/ 1716110 w 3619883"/>
                <a:gd name="connsiteY18" fmla="*/ 4128157 h 4275461"/>
                <a:gd name="connsiteX19" fmla="*/ 1745346 w 3619883"/>
                <a:gd name="connsiteY19" fmla="*/ 4128157 h 4275461"/>
                <a:gd name="connsiteX20" fmla="*/ 1796694 w 3619883"/>
                <a:gd name="connsiteY20" fmla="*/ 4275461 h 4275461"/>
                <a:gd name="connsiteX21" fmla="*/ 1558844 w 3619883"/>
                <a:gd name="connsiteY21" fmla="*/ 4275461 h 4275461"/>
                <a:gd name="connsiteX22" fmla="*/ 1517252 w 3619883"/>
                <a:gd name="connsiteY22" fmla="*/ 4128157 h 4275461"/>
                <a:gd name="connsiteX23" fmla="*/ 1582936 w 3619883"/>
                <a:gd name="connsiteY23" fmla="*/ 4128157 h 4275461"/>
                <a:gd name="connsiteX24" fmla="*/ 1582936 w 3619883"/>
                <a:gd name="connsiteY24" fmla="*/ 3951392 h 4275461"/>
                <a:gd name="connsiteX25" fmla="*/ 1405151 w 3619883"/>
                <a:gd name="connsiteY25" fmla="*/ 3951392 h 4275461"/>
                <a:gd name="connsiteX26" fmla="*/ 1405151 w 3619883"/>
                <a:gd name="connsiteY26" fmla="*/ 4128157 h 4275461"/>
                <a:gd name="connsiteX27" fmla="*/ 1468988 w 3619883"/>
                <a:gd name="connsiteY27" fmla="*/ 4128157 h 4275461"/>
                <a:gd name="connsiteX28" fmla="*/ 1427396 w 3619883"/>
                <a:gd name="connsiteY28" fmla="*/ 4275461 h 4275461"/>
                <a:gd name="connsiteX29" fmla="*/ 1210751 w 3619883"/>
                <a:gd name="connsiteY29" fmla="*/ 4275461 h 4275461"/>
                <a:gd name="connsiteX30" fmla="*/ 1210751 w 3619883"/>
                <a:gd name="connsiteY30" fmla="*/ 4128157 h 4275461"/>
                <a:gd name="connsiteX31" fmla="*/ 1271978 w 3619883"/>
                <a:gd name="connsiteY31" fmla="*/ 4128157 h 4275461"/>
                <a:gd name="connsiteX32" fmla="*/ 1271978 w 3619883"/>
                <a:gd name="connsiteY32" fmla="*/ 3951392 h 4275461"/>
                <a:gd name="connsiteX33" fmla="*/ 1094193 w 3619883"/>
                <a:gd name="connsiteY33" fmla="*/ 3951392 h 4275461"/>
                <a:gd name="connsiteX34" fmla="*/ 1094193 w 3619883"/>
                <a:gd name="connsiteY34" fmla="*/ 4128157 h 4275461"/>
                <a:gd name="connsiteX35" fmla="*/ 1140354 w 3619883"/>
                <a:gd name="connsiteY35" fmla="*/ 4128157 h 4275461"/>
                <a:gd name="connsiteX36" fmla="*/ 1140354 w 3619883"/>
                <a:gd name="connsiteY36" fmla="*/ 4275461 h 4275461"/>
                <a:gd name="connsiteX37" fmla="*/ 953807 w 3619883"/>
                <a:gd name="connsiteY37" fmla="*/ 4275461 h 4275461"/>
                <a:gd name="connsiteX38" fmla="*/ 912215 w 3619883"/>
                <a:gd name="connsiteY38" fmla="*/ 4128157 h 4275461"/>
                <a:gd name="connsiteX39" fmla="*/ 961020 w 3619883"/>
                <a:gd name="connsiteY39" fmla="*/ 4128157 h 4275461"/>
                <a:gd name="connsiteX40" fmla="*/ 961020 w 3619883"/>
                <a:gd name="connsiteY40" fmla="*/ 3951392 h 4275461"/>
                <a:gd name="connsiteX41" fmla="*/ 783235 w 3619883"/>
                <a:gd name="connsiteY41" fmla="*/ 3951392 h 4275461"/>
                <a:gd name="connsiteX42" fmla="*/ 783235 w 3619883"/>
                <a:gd name="connsiteY42" fmla="*/ 4128157 h 4275461"/>
                <a:gd name="connsiteX43" fmla="*/ 871024 w 3619883"/>
                <a:gd name="connsiteY43" fmla="*/ 4128157 h 4275461"/>
                <a:gd name="connsiteX44" fmla="*/ 829432 w 3619883"/>
                <a:gd name="connsiteY44" fmla="*/ 4275461 h 4275461"/>
                <a:gd name="connsiteX45" fmla="*/ 611484 w 3619883"/>
                <a:gd name="connsiteY45" fmla="*/ 4275461 h 4275461"/>
                <a:gd name="connsiteX46" fmla="*/ 621247 w 3619883"/>
                <a:gd name="connsiteY46" fmla="*/ 4128157 h 4275461"/>
                <a:gd name="connsiteX47" fmla="*/ 650062 w 3619883"/>
                <a:gd name="connsiteY47" fmla="*/ 4128157 h 4275461"/>
                <a:gd name="connsiteX48" fmla="*/ 650062 w 3619883"/>
                <a:gd name="connsiteY48" fmla="*/ 3951392 h 4275461"/>
                <a:gd name="connsiteX49" fmla="*/ 472277 w 3619883"/>
                <a:gd name="connsiteY49" fmla="*/ 3951392 h 4275461"/>
                <a:gd name="connsiteX50" fmla="*/ 472277 w 3619883"/>
                <a:gd name="connsiteY50" fmla="*/ 4128157 h 4275461"/>
                <a:gd name="connsiteX51" fmla="*/ 522650 w 3619883"/>
                <a:gd name="connsiteY51" fmla="*/ 4128157 h 4275461"/>
                <a:gd name="connsiteX52" fmla="*/ 573998 w 3619883"/>
                <a:gd name="connsiteY52" fmla="*/ 4275461 h 4275461"/>
                <a:gd name="connsiteX53" fmla="*/ 336164 w 3619883"/>
                <a:gd name="connsiteY53" fmla="*/ 4275461 h 4275461"/>
                <a:gd name="connsiteX54" fmla="*/ 294572 w 3619883"/>
                <a:gd name="connsiteY54" fmla="*/ 4128157 h 4275461"/>
                <a:gd name="connsiteX55" fmla="*/ 339106 w 3619883"/>
                <a:gd name="connsiteY55" fmla="*/ 4128157 h 4275461"/>
                <a:gd name="connsiteX56" fmla="*/ 339106 w 3619883"/>
                <a:gd name="connsiteY56" fmla="*/ 3951392 h 4275461"/>
                <a:gd name="connsiteX57" fmla="*/ 161321 w 3619883"/>
                <a:gd name="connsiteY57" fmla="*/ 3951392 h 4275461"/>
                <a:gd name="connsiteX58" fmla="*/ 161321 w 3619883"/>
                <a:gd name="connsiteY58" fmla="*/ 4128157 h 4275461"/>
                <a:gd name="connsiteX59" fmla="*/ 230914 w 3619883"/>
                <a:gd name="connsiteY59" fmla="*/ 4128157 h 4275461"/>
                <a:gd name="connsiteX60" fmla="*/ 189322 w 3619883"/>
                <a:gd name="connsiteY60" fmla="*/ 4275461 h 4275461"/>
                <a:gd name="connsiteX61" fmla="*/ 0 w 3619883"/>
                <a:gd name="connsiteY61" fmla="*/ 4275461 h 4275461"/>
                <a:gd name="connsiteX62" fmla="*/ 0 w 3619883"/>
                <a:gd name="connsiteY62" fmla="*/ 42229 h 4275461"/>
                <a:gd name="connsiteX63" fmla="*/ 42464 w 3619883"/>
                <a:gd name="connsiteY63" fmla="*/ 40518 h 4275461"/>
                <a:gd name="connsiteX64" fmla="*/ 137733 w 3619883"/>
                <a:gd name="connsiteY64" fmla="*/ 35355 h 4275461"/>
                <a:gd name="connsiteX65" fmla="*/ 270565 w 3619883"/>
                <a:gd name="connsiteY65" fmla="*/ 29759 h 4275461"/>
                <a:gd name="connsiteX66" fmla="*/ 479734 w 3619883"/>
                <a:gd name="connsiteY66" fmla="*/ 45455 h 4275461"/>
                <a:gd name="connsiteX67" fmla="*/ 524103 w 3619883"/>
                <a:gd name="connsiteY67" fmla="*/ 41625 h 4275461"/>
                <a:gd name="connsiteX68" fmla="*/ 624416 w 3619883"/>
                <a:gd name="connsiteY68" fmla="*/ 22696 h 4275461"/>
                <a:gd name="connsiteX69" fmla="*/ 657762 w 3619883"/>
                <a:gd name="connsiteY69" fmla="*/ 18351 h 4275461"/>
                <a:gd name="connsiteX70" fmla="*/ 690557 w 3619883"/>
                <a:gd name="connsiteY70" fmla="*/ 25792 h 4275461"/>
                <a:gd name="connsiteX71" fmla="*/ 745123 w 3619883"/>
                <a:gd name="connsiteY71" fmla="*/ 40157 h 4275461"/>
                <a:gd name="connsiteX72" fmla="*/ 789493 w 3619883"/>
                <a:gd name="connsiteY72" fmla="*/ 36327 h 4275461"/>
                <a:gd name="connsiteX73" fmla="*/ 854255 w 3619883"/>
                <a:gd name="connsiteY73" fmla="*/ 68887 h 4275461"/>
                <a:gd name="connsiteX74" fmla="*/ 897520 w 3619883"/>
                <a:gd name="connsiteY74" fmla="*/ 88629 h 4275461"/>
                <a:gd name="connsiteX75" fmla="*/ 940510 w 3619883"/>
                <a:gd name="connsiteY75" fmla="*/ 114265 h 4275461"/>
                <a:gd name="connsiteX76" fmla="*/ 1082712 w 3619883"/>
                <a:gd name="connsiteY76" fmla="*/ 144543 h 4275461"/>
                <a:gd name="connsiteX77" fmla="*/ 1205348 w 3619883"/>
                <a:gd name="connsiteY77" fmla="*/ 120753 h 4275461"/>
                <a:gd name="connsiteX78" fmla="*/ 1271764 w 3619883"/>
                <a:gd name="connsiteY78" fmla="*/ 117956 h 4275461"/>
                <a:gd name="connsiteX79" fmla="*/ 1315583 w 3619883"/>
                <a:gd name="connsiteY79" fmla="*/ 125912 h 4275461"/>
                <a:gd name="connsiteX80" fmla="*/ 1359125 w 3619883"/>
                <a:gd name="connsiteY80" fmla="*/ 139761 h 4275461"/>
                <a:gd name="connsiteX81" fmla="*/ 1391919 w 3619883"/>
                <a:gd name="connsiteY81" fmla="*/ 147202 h 4275461"/>
                <a:gd name="connsiteX82" fmla="*/ 1436563 w 3619883"/>
                <a:gd name="connsiteY82" fmla="*/ 137480 h 4275461"/>
                <a:gd name="connsiteX83" fmla="*/ 1471566 w 3619883"/>
                <a:gd name="connsiteY83" fmla="*/ 97777 h 4275461"/>
                <a:gd name="connsiteX84" fmla="*/ 1505739 w 3619883"/>
                <a:gd name="connsiteY84" fmla="*/ 75753 h 4275461"/>
                <a:gd name="connsiteX85" fmla="*/ 1590891 w 3619883"/>
                <a:gd name="connsiteY85" fmla="*/ 144702 h 4275461"/>
                <a:gd name="connsiteX86" fmla="*/ 1625616 w 3619883"/>
                <a:gd name="connsiteY86" fmla="*/ 110893 h 4275461"/>
                <a:gd name="connsiteX87" fmla="*/ 1658964 w 3619883"/>
                <a:gd name="connsiteY87" fmla="*/ 106547 h 4275461"/>
                <a:gd name="connsiteX88" fmla="*/ 1746598 w 3619883"/>
                <a:gd name="connsiteY88" fmla="*/ 122460 h 4275461"/>
                <a:gd name="connsiteX89" fmla="*/ 1811913 w 3619883"/>
                <a:gd name="connsiteY89" fmla="*/ 143234 h 4275461"/>
                <a:gd name="connsiteX90" fmla="*/ 1856557 w 3619883"/>
                <a:gd name="connsiteY90" fmla="*/ 133511 h 4275461"/>
                <a:gd name="connsiteX91" fmla="*/ 2066003 w 3619883"/>
                <a:gd name="connsiteY91" fmla="*/ 143313 h 4275461"/>
                <a:gd name="connsiteX92" fmla="*/ 2177615 w 3619883"/>
                <a:gd name="connsiteY92" fmla="*/ 119007 h 4275461"/>
                <a:gd name="connsiteX93" fmla="*/ 2255883 w 3619883"/>
                <a:gd name="connsiteY93" fmla="*/ 99047 h 4275461"/>
                <a:gd name="connsiteX94" fmla="*/ 2344622 w 3619883"/>
                <a:gd name="connsiteY94" fmla="*/ 91388 h 4275461"/>
                <a:gd name="connsiteX95" fmla="*/ 2455682 w 3619883"/>
                <a:gd name="connsiteY95" fmla="*/ 78869 h 4275461"/>
                <a:gd name="connsiteX96" fmla="*/ 2632609 w 3619883"/>
                <a:gd name="connsiteY96" fmla="*/ 75338 h 4275461"/>
                <a:gd name="connsiteX97" fmla="*/ 2742291 w 3619883"/>
                <a:gd name="connsiteY97" fmla="*/ 92282 h 4275461"/>
                <a:gd name="connsiteX98" fmla="*/ 2851974 w 3619883"/>
                <a:gd name="connsiteY98" fmla="*/ 109227 h 4275461"/>
                <a:gd name="connsiteX99" fmla="*/ 2907643 w 3619883"/>
                <a:gd name="connsiteY99" fmla="*/ 100020 h 4275461"/>
                <a:gd name="connsiteX100" fmla="*/ 2944022 w 3619883"/>
                <a:gd name="connsiteY100" fmla="*/ 30853 h 4275461"/>
                <a:gd name="connsiteX101" fmla="*/ 3022289 w 3619883"/>
                <a:gd name="connsiteY101" fmla="*/ 10893 h 4275461"/>
                <a:gd name="connsiteX102" fmla="*/ 3054807 w 3619883"/>
                <a:gd name="connsiteY102" fmla="*/ 24226 h 4275461"/>
                <a:gd name="connsiteX103" fmla="*/ 3141892 w 3619883"/>
                <a:gd name="connsiteY103" fmla="*/ 51925 h 4275461"/>
                <a:gd name="connsiteX104" fmla="*/ 3185711 w 3619883"/>
                <a:gd name="connsiteY104" fmla="*/ 59881 h 4275461"/>
                <a:gd name="connsiteX105" fmla="*/ 3219056 w 3619883"/>
                <a:gd name="connsiteY105" fmla="*/ 55536 h 4275461"/>
                <a:gd name="connsiteX106" fmla="*/ 3263425 w 3619883"/>
                <a:gd name="connsiteY106" fmla="*/ 51706 h 4275461"/>
                <a:gd name="connsiteX107" fmla="*/ 3296219 w 3619883"/>
                <a:gd name="connsiteY107" fmla="*/ 59147 h 4275461"/>
                <a:gd name="connsiteX108" fmla="*/ 3319094 w 3619883"/>
                <a:gd name="connsiteY108" fmla="*/ 42500 h 4275461"/>
                <a:gd name="connsiteX109" fmla="*/ 3420511 w 3619883"/>
                <a:gd name="connsiteY109" fmla="*/ 0 h 4275461"/>
                <a:gd name="connsiteX110" fmla="*/ 3453305 w 3619883"/>
                <a:gd name="connsiteY110" fmla="*/ 7440 h 4275461"/>
                <a:gd name="connsiteX111" fmla="*/ 3496571 w 3619883"/>
                <a:gd name="connsiteY111" fmla="*/ 27182 h 4275461"/>
                <a:gd name="connsiteX112" fmla="*/ 3602117 w 3619883"/>
                <a:gd name="connsiteY112" fmla="*/ 132521 h 4275461"/>
                <a:gd name="connsiteX113" fmla="*/ 3619883 w 3619883"/>
                <a:gd name="connsiteY113" fmla="*/ 140049 h 4275461"/>
                <a:gd name="connsiteX114" fmla="*/ 3619883 w 3619883"/>
                <a:gd name="connsiteY11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93894 w 3619883"/>
                <a:gd name="connsiteY12" fmla="*/ 3951392 h 4275461"/>
                <a:gd name="connsiteX13" fmla="*/ 1716110 w 3619883"/>
                <a:gd name="connsiteY13" fmla="*/ 3951392 h 4275461"/>
                <a:gd name="connsiteX14" fmla="*/ 1716110 w 3619883"/>
                <a:gd name="connsiteY14" fmla="*/ 4006431 h 4275461"/>
                <a:gd name="connsiteX15" fmla="*/ 1703447 w 3619883"/>
                <a:gd name="connsiteY15" fmla="*/ 4007960 h 4275461"/>
                <a:gd name="connsiteX16" fmla="*/ 1716110 w 3619883"/>
                <a:gd name="connsiteY16" fmla="*/ 4044284 h 4275461"/>
                <a:gd name="connsiteX17" fmla="*/ 1716110 w 3619883"/>
                <a:gd name="connsiteY17" fmla="*/ 4128157 h 4275461"/>
                <a:gd name="connsiteX18" fmla="*/ 1745346 w 3619883"/>
                <a:gd name="connsiteY18" fmla="*/ 4128157 h 4275461"/>
                <a:gd name="connsiteX19" fmla="*/ 1796694 w 3619883"/>
                <a:gd name="connsiteY19" fmla="*/ 4275461 h 4275461"/>
                <a:gd name="connsiteX20" fmla="*/ 1558844 w 3619883"/>
                <a:gd name="connsiteY20" fmla="*/ 4275461 h 4275461"/>
                <a:gd name="connsiteX21" fmla="*/ 1517252 w 3619883"/>
                <a:gd name="connsiteY21" fmla="*/ 4128157 h 4275461"/>
                <a:gd name="connsiteX22" fmla="*/ 1582936 w 3619883"/>
                <a:gd name="connsiteY22" fmla="*/ 4128157 h 4275461"/>
                <a:gd name="connsiteX23" fmla="*/ 1582936 w 3619883"/>
                <a:gd name="connsiteY23" fmla="*/ 3951392 h 4275461"/>
                <a:gd name="connsiteX24" fmla="*/ 1405151 w 3619883"/>
                <a:gd name="connsiteY24" fmla="*/ 3951392 h 4275461"/>
                <a:gd name="connsiteX25" fmla="*/ 1405151 w 3619883"/>
                <a:gd name="connsiteY25" fmla="*/ 4128157 h 4275461"/>
                <a:gd name="connsiteX26" fmla="*/ 1468988 w 3619883"/>
                <a:gd name="connsiteY26" fmla="*/ 4128157 h 4275461"/>
                <a:gd name="connsiteX27" fmla="*/ 1427396 w 3619883"/>
                <a:gd name="connsiteY27" fmla="*/ 4275461 h 4275461"/>
                <a:gd name="connsiteX28" fmla="*/ 1210751 w 3619883"/>
                <a:gd name="connsiteY28" fmla="*/ 4275461 h 4275461"/>
                <a:gd name="connsiteX29" fmla="*/ 1210751 w 3619883"/>
                <a:gd name="connsiteY29" fmla="*/ 4128157 h 4275461"/>
                <a:gd name="connsiteX30" fmla="*/ 1271978 w 3619883"/>
                <a:gd name="connsiteY30" fmla="*/ 4128157 h 4275461"/>
                <a:gd name="connsiteX31" fmla="*/ 1271978 w 3619883"/>
                <a:gd name="connsiteY31" fmla="*/ 3951392 h 4275461"/>
                <a:gd name="connsiteX32" fmla="*/ 1094193 w 3619883"/>
                <a:gd name="connsiteY32" fmla="*/ 3951392 h 4275461"/>
                <a:gd name="connsiteX33" fmla="*/ 1094193 w 3619883"/>
                <a:gd name="connsiteY33" fmla="*/ 4128157 h 4275461"/>
                <a:gd name="connsiteX34" fmla="*/ 1140354 w 3619883"/>
                <a:gd name="connsiteY34" fmla="*/ 4128157 h 4275461"/>
                <a:gd name="connsiteX35" fmla="*/ 1140354 w 3619883"/>
                <a:gd name="connsiteY35" fmla="*/ 4275461 h 4275461"/>
                <a:gd name="connsiteX36" fmla="*/ 953807 w 3619883"/>
                <a:gd name="connsiteY36" fmla="*/ 4275461 h 4275461"/>
                <a:gd name="connsiteX37" fmla="*/ 912215 w 3619883"/>
                <a:gd name="connsiteY37" fmla="*/ 4128157 h 4275461"/>
                <a:gd name="connsiteX38" fmla="*/ 961020 w 3619883"/>
                <a:gd name="connsiteY38" fmla="*/ 4128157 h 4275461"/>
                <a:gd name="connsiteX39" fmla="*/ 961020 w 3619883"/>
                <a:gd name="connsiteY39" fmla="*/ 3951392 h 4275461"/>
                <a:gd name="connsiteX40" fmla="*/ 783235 w 3619883"/>
                <a:gd name="connsiteY40" fmla="*/ 3951392 h 4275461"/>
                <a:gd name="connsiteX41" fmla="*/ 783235 w 3619883"/>
                <a:gd name="connsiteY41" fmla="*/ 4128157 h 4275461"/>
                <a:gd name="connsiteX42" fmla="*/ 871024 w 3619883"/>
                <a:gd name="connsiteY42" fmla="*/ 4128157 h 4275461"/>
                <a:gd name="connsiteX43" fmla="*/ 829432 w 3619883"/>
                <a:gd name="connsiteY43" fmla="*/ 4275461 h 4275461"/>
                <a:gd name="connsiteX44" fmla="*/ 611484 w 3619883"/>
                <a:gd name="connsiteY44" fmla="*/ 4275461 h 4275461"/>
                <a:gd name="connsiteX45" fmla="*/ 621247 w 3619883"/>
                <a:gd name="connsiteY45" fmla="*/ 4128157 h 4275461"/>
                <a:gd name="connsiteX46" fmla="*/ 650062 w 3619883"/>
                <a:gd name="connsiteY46" fmla="*/ 4128157 h 4275461"/>
                <a:gd name="connsiteX47" fmla="*/ 650062 w 3619883"/>
                <a:gd name="connsiteY47" fmla="*/ 3951392 h 4275461"/>
                <a:gd name="connsiteX48" fmla="*/ 472277 w 3619883"/>
                <a:gd name="connsiteY48" fmla="*/ 3951392 h 4275461"/>
                <a:gd name="connsiteX49" fmla="*/ 472277 w 3619883"/>
                <a:gd name="connsiteY49" fmla="*/ 4128157 h 4275461"/>
                <a:gd name="connsiteX50" fmla="*/ 522650 w 3619883"/>
                <a:gd name="connsiteY50" fmla="*/ 4128157 h 4275461"/>
                <a:gd name="connsiteX51" fmla="*/ 573998 w 3619883"/>
                <a:gd name="connsiteY51" fmla="*/ 4275461 h 4275461"/>
                <a:gd name="connsiteX52" fmla="*/ 336164 w 3619883"/>
                <a:gd name="connsiteY52" fmla="*/ 4275461 h 4275461"/>
                <a:gd name="connsiteX53" fmla="*/ 294572 w 3619883"/>
                <a:gd name="connsiteY53" fmla="*/ 4128157 h 4275461"/>
                <a:gd name="connsiteX54" fmla="*/ 339106 w 3619883"/>
                <a:gd name="connsiteY54" fmla="*/ 4128157 h 4275461"/>
                <a:gd name="connsiteX55" fmla="*/ 339106 w 3619883"/>
                <a:gd name="connsiteY55" fmla="*/ 3951392 h 4275461"/>
                <a:gd name="connsiteX56" fmla="*/ 161321 w 3619883"/>
                <a:gd name="connsiteY56" fmla="*/ 3951392 h 4275461"/>
                <a:gd name="connsiteX57" fmla="*/ 161321 w 3619883"/>
                <a:gd name="connsiteY57" fmla="*/ 4128157 h 4275461"/>
                <a:gd name="connsiteX58" fmla="*/ 230914 w 3619883"/>
                <a:gd name="connsiteY58" fmla="*/ 4128157 h 4275461"/>
                <a:gd name="connsiteX59" fmla="*/ 189322 w 3619883"/>
                <a:gd name="connsiteY59" fmla="*/ 4275461 h 4275461"/>
                <a:gd name="connsiteX60" fmla="*/ 0 w 3619883"/>
                <a:gd name="connsiteY60" fmla="*/ 4275461 h 4275461"/>
                <a:gd name="connsiteX61" fmla="*/ 0 w 3619883"/>
                <a:gd name="connsiteY61" fmla="*/ 42229 h 4275461"/>
                <a:gd name="connsiteX62" fmla="*/ 42464 w 3619883"/>
                <a:gd name="connsiteY62" fmla="*/ 40518 h 4275461"/>
                <a:gd name="connsiteX63" fmla="*/ 137733 w 3619883"/>
                <a:gd name="connsiteY63" fmla="*/ 35355 h 4275461"/>
                <a:gd name="connsiteX64" fmla="*/ 270565 w 3619883"/>
                <a:gd name="connsiteY64" fmla="*/ 29759 h 4275461"/>
                <a:gd name="connsiteX65" fmla="*/ 479734 w 3619883"/>
                <a:gd name="connsiteY65" fmla="*/ 45455 h 4275461"/>
                <a:gd name="connsiteX66" fmla="*/ 524103 w 3619883"/>
                <a:gd name="connsiteY66" fmla="*/ 41625 h 4275461"/>
                <a:gd name="connsiteX67" fmla="*/ 624416 w 3619883"/>
                <a:gd name="connsiteY67" fmla="*/ 22696 h 4275461"/>
                <a:gd name="connsiteX68" fmla="*/ 657762 w 3619883"/>
                <a:gd name="connsiteY68" fmla="*/ 18351 h 4275461"/>
                <a:gd name="connsiteX69" fmla="*/ 690557 w 3619883"/>
                <a:gd name="connsiteY69" fmla="*/ 25792 h 4275461"/>
                <a:gd name="connsiteX70" fmla="*/ 745123 w 3619883"/>
                <a:gd name="connsiteY70" fmla="*/ 40157 h 4275461"/>
                <a:gd name="connsiteX71" fmla="*/ 789493 w 3619883"/>
                <a:gd name="connsiteY71" fmla="*/ 36327 h 4275461"/>
                <a:gd name="connsiteX72" fmla="*/ 854255 w 3619883"/>
                <a:gd name="connsiteY72" fmla="*/ 68887 h 4275461"/>
                <a:gd name="connsiteX73" fmla="*/ 897520 w 3619883"/>
                <a:gd name="connsiteY73" fmla="*/ 88629 h 4275461"/>
                <a:gd name="connsiteX74" fmla="*/ 940510 w 3619883"/>
                <a:gd name="connsiteY74" fmla="*/ 114265 h 4275461"/>
                <a:gd name="connsiteX75" fmla="*/ 1082712 w 3619883"/>
                <a:gd name="connsiteY75" fmla="*/ 144543 h 4275461"/>
                <a:gd name="connsiteX76" fmla="*/ 1205348 w 3619883"/>
                <a:gd name="connsiteY76" fmla="*/ 120753 h 4275461"/>
                <a:gd name="connsiteX77" fmla="*/ 1271764 w 3619883"/>
                <a:gd name="connsiteY77" fmla="*/ 117956 h 4275461"/>
                <a:gd name="connsiteX78" fmla="*/ 1315583 w 3619883"/>
                <a:gd name="connsiteY78" fmla="*/ 125912 h 4275461"/>
                <a:gd name="connsiteX79" fmla="*/ 1359125 w 3619883"/>
                <a:gd name="connsiteY79" fmla="*/ 139761 h 4275461"/>
                <a:gd name="connsiteX80" fmla="*/ 1391919 w 3619883"/>
                <a:gd name="connsiteY80" fmla="*/ 147202 h 4275461"/>
                <a:gd name="connsiteX81" fmla="*/ 1436563 w 3619883"/>
                <a:gd name="connsiteY81" fmla="*/ 137480 h 4275461"/>
                <a:gd name="connsiteX82" fmla="*/ 1471566 w 3619883"/>
                <a:gd name="connsiteY82" fmla="*/ 97777 h 4275461"/>
                <a:gd name="connsiteX83" fmla="*/ 1505739 w 3619883"/>
                <a:gd name="connsiteY83" fmla="*/ 75753 h 4275461"/>
                <a:gd name="connsiteX84" fmla="*/ 1590891 w 3619883"/>
                <a:gd name="connsiteY84" fmla="*/ 144702 h 4275461"/>
                <a:gd name="connsiteX85" fmla="*/ 1625616 w 3619883"/>
                <a:gd name="connsiteY85" fmla="*/ 110893 h 4275461"/>
                <a:gd name="connsiteX86" fmla="*/ 1658964 w 3619883"/>
                <a:gd name="connsiteY86" fmla="*/ 106547 h 4275461"/>
                <a:gd name="connsiteX87" fmla="*/ 1746598 w 3619883"/>
                <a:gd name="connsiteY87" fmla="*/ 122460 h 4275461"/>
                <a:gd name="connsiteX88" fmla="*/ 1811913 w 3619883"/>
                <a:gd name="connsiteY88" fmla="*/ 143234 h 4275461"/>
                <a:gd name="connsiteX89" fmla="*/ 1856557 w 3619883"/>
                <a:gd name="connsiteY89" fmla="*/ 133511 h 4275461"/>
                <a:gd name="connsiteX90" fmla="*/ 2066003 w 3619883"/>
                <a:gd name="connsiteY90" fmla="*/ 143313 h 4275461"/>
                <a:gd name="connsiteX91" fmla="*/ 2177615 w 3619883"/>
                <a:gd name="connsiteY91" fmla="*/ 119007 h 4275461"/>
                <a:gd name="connsiteX92" fmla="*/ 2255883 w 3619883"/>
                <a:gd name="connsiteY92" fmla="*/ 99047 h 4275461"/>
                <a:gd name="connsiteX93" fmla="*/ 2344622 w 3619883"/>
                <a:gd name="connsiteY93" fmla="*/ 91388 h 4275461"/>
                <a:gd name="connsiteX94" fmla="*/ 2455682 w 3619883"/>
                <a:gd name="connsiteY94" fmla="*/ 78869 h 4275461"/>
                <a:gd name="connsiteX95" fmla="*/ 2632609 w 3619883"/>
                <a:gd name="connsiteY95" fmla="*/ 75338 h 4275461"/>
                <a:gd name="connsiteX96" fmla="*/ 2742291 w 3619883"/>
                <a:gd name="connsiteY96" fmla="*/ 92282 h 4275461"/>
                <a:gd name="connsiteX97" fmla="*/ 2851974 w 3619883"/>
                <a:gd name="connsiteY97" fmla="*/ 109227 h 4275461"/>
                <a:gd name="connsiteX98" fmla="*/ 2907643 w 3619883"/>
                <a:gd name="connsiteY98" fmla="*/ 100020 h 4275461"/>
                <a:gd name="connsiteX99" fmla="*/ 2944022 w 3619883"/>
                <a:gd name="connsiteY99" fmla="*/ 30853 h 4275461"/>
                <a:gd name="connsiteX100" fmla="*/ 3022289 w 3619883"/>
                <a:gd name="connsiteY100" fmla="*/ 10893 h 4275461"/>
                <a:gd name="connsiteX101" fmla="*/ 3054807 w 3619883"/>
                <a:gd name="connsiteY101" fmla="*/ 24226 h 4275461"/>
                <a:gd name="connsiteX102" fmla="*/ 3141892 w 3619883"/>
                <a:gd name="connsiteY102" fmla="*/ 51925 h 4275461"/>
                <a:gd name="connsiteX103" fmla="*/ 3185711 w 3619883"/>
                <a:gd name="connsiteY103" fmla="*/ 59881 h 4275461"/>
                <a:gd name="connsiteX104" fmla="*/ 3219056 w 3619883"/>
                <a:gd name="connsiteY104" fmla="*/ 55536 h 4275461"/>
                <a:gd name="connsiteX105" fmla="*/ 3263425 w 3619883"/>
                <a:gd name="connsiteY105" fmla="*/ 51706 h 4275461"/>
                <a:gd name="connsiteX106" fmla="*/ 3296219 w 3619883"/>
                <a:gd name="connsiteY106" fmla="*/ 59147 h 4275461"/>
                <a:gd name="connsiteX107" fmla="*/ 3319094 w 3619883"/>
                <a:gd name="connsiteY107" fmla="*/ 42500 h 4275461"/>
                <a:gd name="connsiteX108" fmla="*/ 3420511 w 3619883"/>
                <a:gd name="connsiteY108" fmla="*/ 0 h 4275461"/>
                <a:gd name="connsiteX109" fmla="*/ 3453305 w 3619883"/>
                <a:gd name="connsiteY109" fmla="*/ 7440 h 4275461"/>
                <a:gd name="connsiteX110" fmla="*/ 3496571 w 3619883"/>
                <a:gd name="connsiteY110" fmla="*/ 27182 h 4275461"/>
                <a:gd name="connsiteX111" fmla="*/ 3602117 w 3619883"/>
                <a:gd name="connsiteY111" fmla="*/ 132521 h 4275461"/>
                <a:gd name="connsiteX112" fmla="*/ 3619883 w 3619883"/>
                <a:gd name="connsiteY112" fmla="*/ 140049 h 4275461"/>
                <a:gd name="connsiteX113" fmla="*/ 3619883 w 3619883"/>
                <a:gd name="connsiteY11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3951392 h 4275461"/>
                <a:gd name="connsiteX13" fmla="*/ 1716110 w 3619883"/>
                <a:gd name="connsiteY13" fmla="*/ 4006431 h 4275461"/>
                <a:gd name="connsiteX14" fmla="*/ 1703447 w 3619883"/>
                <a:gd name="connsiteY14" fmla="*/ 4007960 h 4275461"/>
                <a:gd name="connsiteX15" fmla="*/ 1716110 w 3619883"/>
                <a:gd name="connsiteY15" fmla="*/ 4044284 h 4275461"/>
                <a:gd name="connsiteX16" fmla="*/ 1716110 w 3619883"/>
                <a:gd name="connsiteY16" fmla="*/ 4128157 h 4275461"/>
                <a:gd name="connsiteX17" fmla="*/ 1745346 w 3619883"/>
                <a:gd name="connsiteY17" fmla="*/ 4128157 h 4275461"/>
                <a:gd name="connsiteX18" fmla="*/ 1796694 w 3619883"/>
                <a:gd name="connsiteY18" fmla="*/ 4275461 h 4275461"/>
                <a:gd name="connsiteX19" fmla="*/ 1558844 w 3619883"/>
                <a:gd name="connsiteY19" fmla="*/ 4275461 h 4275461"/>
                <a:gd name="connsiteX20" fmla="*/ 1517252 w 3619883"/>
                <a:gd name="connsiteY20" fmla="*/ 4128157 h 4275461"/>
                <a:gd name="connsiteX21" fmla="*/ 1582936 w 3619883"/>
                <a:gd name="connsiteY21" fmla="*/ 4128157 h 4275461"/>
                <a:gd name="connsiteX22" fmla="*/ 1582936 w 3619883"/>
                <a:gd name="connsiteY22" fmla="*/ 3951392 h 4275461"/>
                <a:gd name="connsiteX23" fmla="*/ 1405151 w 3619883"/>
                <a:gd name="connsiteY23" fmla="*/ 3951392 h 4275461"/>
                <a:gd name="connsiteX24" fmla="*/ 1405151 w 3619883"/>
                <a:gd name="connsiteY24" fmla="*/ 4128157 h 4275461"/>
                <a:gd name="connsiteX25" fmla="*/ 1468988 w 3619883"/>
                <a:gd name="connsiteY25" fmla="*/ 4128157 h 4275461"/>
                <a:gd name="connsiteX26" fmla="*/ 1427396 w 3619883"/>
                <a:gd name="connsiteY26" fmla="*/ 4275461 h 4275461"/>
                <a:gd name="connsiteX27" fmla="*/ 1210751 w 3619883"/>
                <a:gd name="connsiteY27" fmla="*/ 4275461 h 4275461"/>
                <a:gd name="connsiteX28" fmla="*/ 1210751 w 3619883"/>
                <a:gd name="connsiteY28" fmla="*/ 4128157 h 4275461"/>
                <a:gd name="connsiteX29" fmla="*/ 1271978 w 3619883"/>
                <a:gd name="connsiteY29" fmla="*/ 4128157 h 4275461"/>
                <a:gd name="connsiteX30" fmla="*/ 1271978 w 3619883"/>
                <a:gd name="connsiteY30" fmla="*/ 3951392 h 4275461"/>
                <a:gd name="connsiteX31" fmla="*/ 1094193 w 3619883"/>
                <a:gd name="connsiteY31" fmla="*/ 3951392 h 4275461"/>
                <a:gd name="connsiteX32" fmla="*/ 1094193 w 3619883"/>
                <a:gd name="connsiteY32" fmla="*/ 4128157 h 4275461"/>
                <a:gd name="connsiteX33" fmla="*/ 1140354 w 3619883"/>
                <a:gd name="connsiteY33" fmla="*/ 4128157 h 4275461"/>
                <a:gd name="connsiteX34" fmla="*/ 1140354 w 3619883"/>
                <a:gd name="connsiteY34" fmla="*/ 4275461 h 4275461"/>
                <a:gd name="connsiteX35" fmla="*/ 953807 w 3619883"/>
                <a:gd name="connsiteY35" fmla="*/ 4275461 h 4275461"/>
                <a:gd name="connsiteX36" fmla="*/ 912215 w 3619883"/>
                <a:gd name="connsiteY36" fmla="*/ 4128157 h 4275461"/>
                <a:gd name="connsiteX37" fmla="*/ 961020 w 3619883"/>
                <a:gd name="connsiteY37" fmla="*/ 4128157 h 4275461"/>
                <a:gd name="connsiteX38" fmla="*/ 961020 w 3619883"/>
                <a:gd name="connsiteY38" fmla="*/ 3951392 h 4275461"/>
                <a:gd name="connsiteX39" fmla="*/ 783235 w 3619883"/>
                <a:gd name="connsiteY39" fmla="*/ 3951392 h 4275461"/>
                <a:gd name="connsiteX40" fmla="*/ 783235 w 3619883"/>
                <a:gd name="connsiteY40" fmla="*/ 4128157 h 4275461"/>
                <a:gd name="connsiteX41" fmla="*/ 871024 w 3619883"/>
                <a:gd name="connsiteY41" fmla="*/ 4128157 h 4275461"/>
                <a:gd name="connsiteX42" fmla="*/ 829432 w 3619883"/>
                <a:gd name="connsiteY42" fmla="*/ 4275461 h 4275461"/>
                <a:gd name="connsiteX43" fmla="*/ 611484 w 3619883"/>
                <a:gd name="connsiteY43" fmla="*/ 4275461 h 4275461"/>
                <a:gd name="connsiteX44" fmla="*/ 621247 w 3619883"/>
                <a:gd name="connsiteY44" fmla="*/ 4128157 h 4275461"/>
                <a:gd name="connsiteX45" fmla="*/ 650062 w 3619883"/>
                <a:gd name="connsiteY45" fmla="*/ 4128157 h 4275461"/>
                <a:gd name="connsiteX46" fmla="*/ 650062 w 3619883"/>
                <a:gd name="connsiteY46" fmla="*/ 3951392 h 4275461"/>
                <a:gd name="connsiteX47" fmla="*/ 472277 w 3619883"/>
                <a:gd name="connsiteY47" fmla="*/ 3951392 h 4275461"/>
                <a:gd name="connsiteX48" fmla="*/ 472277 w 3619883"/>
                <a:gd name="connsiteY48" fmla="*/ 4128157 h 4275461"/>
                <a:gd name="connsiteX49" fmla="*/ 522650 w 3619883"/>
                <a:gd name="connsiteY49" fmla="*/ 4128157 h 4275461"/>
                <a:gd name="connsiteX50" fmla="*/ 573998 w 3619883"/>
                <a:gd name="connsiteY50" fmla="*/ 4275461 h 4275461"/>
                <a:gd name="connsiteX51" fmla="*/ 336164 w 3619883"/>
                <a:gd name="connsiteY51" fmla="*/ 4275461 h 4275461"/>
                <a:gd name="connsiteX52" fmla="*/ 294572 w 3619883"/>
                <a:gd name="connsiteY52" fmla="*/ 4128157 h 4275461"/>
                <a:gd name="connsiteX53" fmla="*/ 339106 w 3619883"/>
                <a:gd name="connsiteY53" fmla="*/ 4128157 h 4275461"/>
                <a:gd name="connsiteX54" fmla="*/ 339106 w 3619883"/>
                <a:gd name="connsiteY54" fmla="*/ 3951392 h 4275461"/>
                <a:gd name="connsiteX55" fmla="*/ 161321 w 3619883"/>
                <a:gd name="connsiteY55" fmla="*/ 3951392 h 4275461"/>
                <a:gd name="connsiteX56" fmla="*/ 161321 w 3619883"/>
                <a:gd name="connsiteY56" fmla="*/ 4128157 h 4275461"/>
                <a:gd name="connsiteX57" fmla="*/ 230914 w 3619883"/>
                <a:gd name="connsiteY57" fmla="*/ 4128157 h 4275461"/>
                <a:gd name="connsiteX58" fmla="*/ 189322 w 3619883"/>
                <a:gd name="connsiteY58" fmla="*/ 4275461 h 4275461"/>
                <a:gd name="connsiteX59" fmla="*/ 0 w 3619883"/>
                <a:gd name="connsiteY59" fmla="*/ 4275461 h 4275461"/>
                <a:gd name="connsiteX60" fmla="*/ 0 w 3619883"/>
                <a:gd name="connsiteY60" fmla="*/ 42229 h 4275461"/>
                <a:gd name="connsiteX61" fmla="*/ 42464 w 3619883"/>
                <a:gd name="connsiteY61" fmla="*/ 40518 h 4275461"/>
                <a:gd name="connsiteX62" fmla="*/ 137733 w 3619883"/>
                <a:gd name="connsiteY62" fmla="*/ 35355 h 4275461"/>
                <a:gd name="connsiteX63" fmla="*/ 270565 w 3619883"/>
                <a:gd name="connsiteY63" fmla="*/ 29759 h 4275461"/>
                <a:gd name="connsiteX64" fmla="*/ 479734 w 3619883"/>
                <a:gd name="connsiteY64" fmla="*/ 45455 h 4275461"/>
                <a:gd name="connsiteX65" fmla="*/ 524103 w 3619883"/>
                <a:gd name="connsiteY65" fmla="*/ 41625 h 4275461"/>
                <a:gd name="connsiteX66" fmla="*/ 624416 w 3619883"/>
                <a:gd name="connsiteY66" fmla="*/ 22696 h 4275461"/>
                <a:gd name="connsiteX67" fmla="*/ 657762 w 3619883"/>
                <a:gd name="connsiteY67" fmla="*/ 18351 h 4275461"/>
                <a:gd name="connsiteX68" fmla="*/ 690557 w 3619883"/>
                <a:gd name="connsiteY68" fmla="*/ 25792 h 4275461"/>
                <a:gd name="connsiteX69" fmla="*/ 745123 w 3619883"/>
                <a:gd name="connsiteY69" fmla="*/ 40157 h 4275461"/>
                <a:gd name="connsiteX70" fmla="*/ 789493 w 3619883"/>
                <a:gd name="connsiteY70" fmla="*/ 36327 h 4275461"/>
                <a:gd name="connsiteX71" fmla="*/ 854255 w 3619883"/>
                <a:gd name="connsiteY71" fmla="*/ 68887 h 4275461"/>
                <a:gd name="connsiteX72" fmla="*/ 897520 w 3619883"/>
                <a:gd name="connsiteY72" fmla="*/ 88629 h 4275461"/>
                <a:gd name="connsiteX73" fmla="*/ 940510 w 3619883"/>
                <a:gd name="connsiteY73" fmla="*/ 114265 h 4275461"/>
                <a:gd name="connsiteX74" fmla="*/ 1082712 w 3619883"/>
                <a:gd name="connsiteY74" fmla="*/ 144543 h 4275461"/>
                <a:gd name="connsiteX75" fmla="*/ 1205348 w 3619883"/>
                <a:gd name="connsiteY75" fmla="*/ 120753 h 4275461"/>
                <a:gd name="connsiteX76" fmla="*/ 1271764 w 3619883"/>
                <a:gd name="connsiteY76" fmla="*/ 117956 h 4275461"/>
                <a:gd name="connsiteX77" fmla="*/ 1315583 w 3619883"/>
                <a:gd name="connsiteY77" fmla="*/ 125912 h 4275461"/>
                <a:gd name="connsiteX78" fmla="*/ 1359125 w 3619883"/>
                <a:gd name="connsiteY78" fmla="*/ 139761 h 4275461"/>
                <a:gd name="connsiteX79" fmla="*/ 1391919 w 3619883"/>
                <a:gd name="connsiteY79" fmla="*/ 147202 h 4275461"/>
                <a:gd name="connsiteX80" fmla="*/ 1436563 w 3619883"/>
                <a:gd name="connsiteY80" fmla="*/ 137480 h 4275461"/>
                <a:gd name="connsiteX81" fmla="*/ 1471566 w 3619883"/>
                <a:gd name="connsiteY81" fmla="*/ 97777 h 4275461"/>
                <a:gd name="connsiteX82" fmla="*/ 1505739 w 3619883"/>
                <a:gd name="connsiteY82" fmla="*/ 75753 h 4275461"/>
                <a:gd name="connsiteX83" fmla="*/ 1590891 w 3619883"/>
                <a:gd name="connsiteY83" fmla="*/ 144702 h 4275461"/>
                <a:gd name="connsiteX84" fmla="*/ 1625616 w 3619883"/>
                <a:gd name="connsiteY84" fmla="*/ 110893 h 4275461"/>
                <a:gd name="connsiteX85" fmla="*/ 1658964 w 3619883"/>
                <a:gd name="connsiteY85" fmla="*/ 106547 h 4275461"/>
                <a:gd name="connsiteX86" fmla="*/ 1746598 w 3619883"/>
                <a:gd name="connsiteY86" fmla="*/ 122460 h 4275461"/>
                <a:gd name="connsiteX87" fmla="*/ 1811913 w 3619883"/>
                <a:gd name="connsiteY87" fmla="*/ 143234 h 4275461"/>
                <a:gd name="connsiteX88" fmla="*/ 1856557 w 3619883"/>
                <a:gd name="connsiteY88" fmla="*/ 133511 h 4275461"/>
                <a:gd name="connsiteX89" fmla="*/ 2066003 w 3619883"/>
                <a:gd name="connsiteY89" fmla="*/ 143313 h 4275461"/>
                <a:gd name="connsiteX90" fmla="*/ 2177615 w 3619883"/>
                <a:gd name="connsiteY90" fmla="*/ 119007 h 4275461"/>
                <a:gd name="connsiteX91" fmla="*/ 2255883 w 3619883"/>
                <a:gd name="connsiteY91" fmla="*/ 99047 h 4275461"/>
                <a:gd name="connsiteX92" fmla="*/ 2344622 w 3619883"/>
                <a:gd name="connsiteY92" fmla="*/ 91388 h 4275461"/>
                <a:gd name="connsiteX93" fmla="*/ 2455682 w 3619883"/>
                <a:gd name="connsiteY93" fmla="*/ 78869 h 4275461"/>
                <a:gd name="connsiteX94" fmla="*/ 2632609 w 3619883"/>
                <a:gd name="connsiteY94" fmla="*/ 75338 h 4275461"/>
                <a:gd name="connsiteX95" fmla="*/ 2742291 w 3619883"/>
                <a:gd name="connsiteY95" fmla="*/ 92282 h 4275461"/>
                <a:gd name="connsiteX96" fmla="*/ 2851974 w 3619883"/>
                <a:gd name="connsiteY96" fmla="*/ 109227 h 4275461"/>
                <a:gd name="connsiteX97" fmla="*/ 2907643 w 3619883"/>
                <a:gd name="connsiteY97" fmla="*/ 100020 h 4275461"/>
                <a:gd name="connsiteX98" fmla="*/ 2944022 w 3619883"/>
                <a:gd name="connsiteY98" fmla="*/ 30853 h 4275461"/>
                <a:gd name="connsiteX99" fmla="*/ 3022289 w 3619883"/>
                <a:gd name="connsiteY99" fmla="*/ 10893 h 4275461"/>
                <a:gd name="connsiteX100" fmla="*/ 3054807 w 3619883"/>
                <a:gd name="connsiteY100" fmla="*/ 24226 h 4275461"/>
                <a:gd name="connsiteX101" fmla="*/ 3141892 w 3619883"/>
                <a:gd name="connsiteY101" fmla="*/ 51925 h 4275461"/>
                <a:gd name="connsiteX102" fmla="*/ 3185711 w 3619883"/>
                <a:gd name="connsiteY102" fmla="*/ 59881 h 4275461"/>
                <a:gd name="connsiteX103" fmla="*/ 3219056 w 3619883"/>
                <a:gd name="connsiteY103" fmla="*/ 55536 h 4275461"/>
                <a:gd name="connsiteX104" fmla="*/ 3263425 w 3619883"/>
                <a:gd name="connsiteY104" fmla="*/ 51706 h 4275461"/>
                <a:gd name="connsiteX105" fmla="*/ 3296219 w 3619883"/>
                <a:gd name="connsiteY105" fmla="*/ 59147 h 4275461"/>
                <a:gd name="connsiteX106" fmla="*/ 3319094 w 3619883"/>
                <a:gd name="connsiteY106" fmla="*/ 42500 h 4275461"/>
                <a:gd name="connsiteX107" fmla="*/ 3420511 w 3619883"/>
                <a:gd name="connsiteY107" fmla="*/ 0 h 4275461"/>
                <a:gd name="connsiteX108" fmla="*/ 3453305 w 3619883"/>
                <a:gd name="connsiteY108" fmla="*/ 7440 h 4275461"/>
                <a:gd name="connsiteX109" fmla="*/ 3496571 w 3619883"/>
                <a:gd name="connsiteY109" fmla="*/ 27182 h 4275461"/>
                <a:gd name="connsiteX110" fmla="*/ 3602117 w 3619883"/>
                <a:gd name="connsiteY110" fmla="*/ 132521 h 4275461"/>
                <a:gd name="connsiteX111" fmla="*/ 3619883 w 3619883"/>
                <a:gd name="connsiteY111" fmla="*/ 140049 h 4275461"/>
                <a:gd name="connsiteX112" fmla="*/ 3619883 w 3619883"/>
                <a:gd name="connsiteY11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03447 w 3619883"/>
                <a:gd name="connsiteY13" fmla="*/ 4007960 h 4275461"/>
                <a:gd name="connsiteX14" fmla="*/ 1716110 w 3619883"/>
                <a:gd name="connsiteY14" fmla="*/ 4044284 h 4275461"/>
                <a:gd name="connsiteX15" fmla="*/ 1716110 w 3619883"/>
                <a:gd name="connsiteY15" fmla="*/ 4128157 h 4275461"/>
                <a:gd name="connsiteX16" fmla="*/ 1745346 w 3619883"/>
                <a:gd name="connsiteY16" fmla="*/ 4128157 h 4275461"/>
                <a:gd name="connsiteX17" fmla="*/ 1796694 w 3619883"/>
                <a:gd name="connsiteY17" fmla="*/ 4275461 h 4275461"/>
                <a:gd name="connsiteX18" fmla="*/ 1558844 w 3619883"/>
                <a:gd name="connsiteY18" fmla="*/ 4275461 h 4275461"/>
                <a:gd name="connsiteX19" fmla="*/ 1517252 w 3619883"/>
                <a:gd name="connsiteY19" fmla="*/ 4128157 h 4275461"/>
                <a:gd name="connsiteX20" fmla="*/ 1582936 w 3619883"/>
                <a:gd name="connsiteY20" fmla="*/ 4128157 h 4275461"/>
                <a:gd name="connsiteX21" fmla="*/ 1582936 w 3619883"/>
                <a:gd name="connsiteY21" fmla="*/ 3951392 h 4275461"/>
                <a:gd name="connsiteX22" fmla="*/ 1405151 w 3619883"/>
                <a:gd name="connsiteY22" fmla="*/ 3951392 h 4275461"/>
                <a:gd name="connsiteX23" fmla="*/ 1405151 w 3619883"/>
                <a:gd name="connsiteY23" fmla="*/ 4128157 h 4275461"/>
                <a:gd name="connsiteX24" fmla="*/ 1468988 w 3619883"/>
                <a:gd name="connsiteY24" fmla="*/ 4128157 h 4275461"/>
                <a:gd name="connsiteX25" fmla="*/ 1427396 w 3619883"/>
                <a:gd name="connsiteY25" fmla="*/ 4275461 h 4275461"/>
                <a:gd name="connsiteX26" fmla="*/ 1210751 w 3619883"/>
                <a:gd name="connsiteY26" fmla="*/ 4275461 h 4275461"/>
                <a:gd name="connsiteX27" fmla="*/ 1210751 w 3619883"/>
                <a:gd name="connsiteY27" fmla="*/ 4128157 h 4275461"/>
                <a:gd name="connsiteX28" fmla="*/ 1271978 w 3619883"/>
                <a:gd name="connsiteY28" fmla="*/ 4128157 h 4275461"/>
                <a:gd name="connsiteX29" fmla="*/ 1271978 w 3619883"/>
                <a:gd name="connsiteY29" fmla="*/ 3951392 h 4275461"/>
                <a:gd name="connsiteX30" fmla="*/ 1094193 w 3619883"/>
                <a:gd name="connsiteY30" fmla="*/ 3951392 h 4275461"/>
                <a:gd name="connsiteX31" fmla="*/ 1094193 w 3619883"/>
                <a:gd name="connsiteY31" fmla="*/ 4128157 h 4275461"/>
                <a:gd name="connsiteX32" fmla="*/ 1140354 w 3619883"/>
                <a:gd name="connsiteY32" fmla="*/ 4128157 h 4275461"/>
                <a:gd name="connsiteX33" fmla="*/ 1140354 w 3619883"/>
                <a:gd name="connsiteY33" fmla="*/ 4275461 h 4275461"/>
                <a:gd name="connsiteX34" fmla="*/ 953807 w 3619883"/>
                <a:gd name="connsiteY34" fmla="*/ 4275461 h 4275461"/>
                <a:gd name="connsiteX35" fmla="*/ 912215 w 3619883"/>
                <a:gd name="connsiteY35" fmla="*/ 4128157 h 4275461"/>
                <a:gd name="connsiteX36" fmla="*/ 961020 w 3619883"/>
                <a:gd name="connsiteY36" fmla="*/ 4128157 h 4275461"/>
                <a:gd name="connsiteX37" fmla="*/ 961020 w 3619883"/>
                <a:gd name="connsiteY37" fmla="*/ 3951392 h 4275461"/>
                <a:gd name="connsiteX38" fmla="*/ 783235 w 3619883"/>
                <a:gd name="connsiteY38" fmla="*/ 3951392 h 4275461"/>
                <a:gd name="connsiteX39" fmla="*/ 783235 w 3619883"/>
                <a:gd name="connsiteY39" fmla="*/ 4128157 h 4275461"/>
                <a:gd name="connsiteX40" fmla="*/ 871024 w 3619883"/>
                <a:gd name="connsiteY40" fmla="*/ 4128157 h 4275461"/>
                <a:gd name="connsiteX41" fmla="*/ 829432 w 3619883"/>
                <a:gd name="connsiteY41" fmla="*/ 4275461 h 4275461"/>
                <a:gd name="connsiteX42" fmla="*/ 611484 w 3619883"/>
                <a:gd name="connsiteY42" fmla="*/ 4275461 h 4275461"/>
                <a:gd name="connsiteX43" fmla="*/ 621247 w 3619883"/>
                <a:gd name="connsiteY43" fmla="*/ 4128157 h 4275461"/>
                <a:gd name="connsiteX44" fmla="*/ 650062 w 3619883"/>
                <a:gd name="connsiteY44" fmla="*/ 4128157 h 4275461"/>
                <a:gd name="connsiteX45" fmla="*/ 650062 w 3619883"/>
                <a:gd name="connsiteY45" fmla="*/ 3951392 h 4275461"/>
                <a:gd name="connsiteX46" fmla="*/ 472277 w 3619883"/>
                <a:gd name="connsiteY46" fmla="*/ 3951392 h 4275461"/>
                <a:gd name="connsiteX47" fmla="*/ 472277 w 3619883"/>
                <a:gd name="connsiteY47" fmla="*/ 4128157 h 4275461"/>
                <a:gd name="connsiteX48" fmla="*/ 522650 w 3619883"/>
                <a:gd name="connsiteY48" fmla="*/ 4128157 h 4275461"/>
                <a:gd name="connsiteX49" fmla="*/ 573998 w 3619883"/>
                <a:gd name="connsiteY49" fmla="*/ 4275461 h 4275461"/>
                <a:gd name="connsiteX50" fmla="*/ 336164 w 3619883"/>
                <a:gd name="connsiteY50" fmla="*/ 4275461 h 4275461"/>
                <a:gd name="connsiteX51" fmla="*/ 294572 w 3619883"/>
                <a:gd name="connsiteY51" fmla="*/ 4128157 h 4275461"/>
                <a:gd name="connsiteX52" fmla="*/ 339106 w 3619883"/>
                <a:gd name="connsiteY52" fmla="*/ 4128157 h 4275461"/>
                <a:gd name="connsiteX53" fmla="*/ 339106 w 3619883"/>
                <a:gd name="connsiteY53" fmla="*/ 3951392 h 4275461"/>
                <a:gd name="connsiteX54" fmla="*/ 161321 w 3619883"/>
                <a:gd name="connsiteY54" fmla="*/ 3951392 h 4275461"/>
                <a:gd name="connsiteX55" fmla="*/ 161321 w 3619883"/>
                <a:gd name="connsiteY55" fmla="*/ 4128157 h 4275461"/>
                <a:gd name="connsiteX56" fmla="*/ 230914 w 3619883"/>
                <a:gd name="connsiteY56" fmla="*/ 4128157 h 4275461"/>
                <a:gd name="connsiteX57" fmla="*/ 189322 w 3619883"/>
                <a:gd name="connsiteY57" fmla="*/ 4275461 h 4275461"/>
                <a:gd name="connsiteX58" fmla="*/ 0 w 3619883"/>
                <a:gd name="connsiteY58" fmla="*/ 4275461 h 4275461"/>
                <a:gd name="connsiteX59" fmla="*/ 0 w 3619883"/>
                <a:gd name="connsiteY59" fmla="*/ 42229 h 4275461"/>
                <a:gd name="connsiteX60" fmla="*/ 42464 w 3619883"/>
                <a:gd name="connsiteY60" fmla="*/ 40518 h 4275461"/>
                <a:gd name="connsiteX61" fmla="*/ 137733 w 3619883"/>
                <a:gd name="connsiteY61" fmla="*/ 35355 h 4275461"/>
                <a:gd name="connsiteX62" fmla="*/ 270565 w 3619883"/>
                <a:gd name="connsiteY62" fmla="*/ 29759 h 4275461"/>
                <a:gd name="connsiteX63" fmla="*/ 479734 w 3619883"/>
                <a:gd name="connsiteY63" fmla="*/ 45455 h 4275461"/>
                <a:gd name="connsiteX64" fmla="*/ 524103 w 3619883"/>
                <a:gd name="connsiteY64" fmla="*/ 41625 h 4275461"/>
                <a:gd name="connsiteX65" fmla="*/ 624416 w 3619883"/>
                <a:gd name="connsiteY65" fmla="*/ 22696 h 4275461"/>
                <a:gd name="connsiteX66" fmla="*/ 657762 w 3619883"/>
                <a:gd name="connsiteY66" fmla="*/ 18351 h 4275461"/>
                <a:gd name="connsiteX67" fmla="*/ 690557 w 3619883"/>
                <a:gd name="connsiteY67" fmla="*/ 25792 h 4275461"/>
                <a:gd name="connsiteX68" fmla="*/ 745123 w 3619883"/>
                <a:gd name="connsiteY68" fmla="*/ 40157 h 4275461"/>
                <a:gd name="connsiteX69" fmla="*/ 789493 w 3619883"/>
                <a:gd name="connsiteY69" fmla="*/ 36327 h 4275461"/>
                <a:gd name="connsiteX70" fmla="*/ 854255 w 3619883"/>
                <a:gd name="connsiteY70" fmla="*/ 68887 h 4275461"/>
                <a:gd name="connsiteX71" fmla="*/ 897520 w 3619883"/>
                <a:gd name="connsiteY71" fmla="*/ 88629 h 4275461"/>
                <a:gd name="connsiteX72" fmla="*/ 940510 w 3619883"/>
                <a:gd name="connsiteY72" fmla="*/ 114265 h 4275461"/>
                <a:gd name="connsiteX73" fmla="*/ 1082712 w 3619883"/>
                <a:gd name="connsiteY73" fmla="*/ 144543 h 4275461"/>
                <a:gd name="connsiteX74" fmla="*/ 1205348 w 3619883"/>
                <a:gd name="connsiteY74" fmla="*/ 120753 h 4275461"/>
                <a:gd name="connsiteX75" fmla="*/ 1271764 w 3619883"/>
                <a:gd name="connsiteY75" fmla="*/ 117956 h 4275461"/>
                <a:gd name="connsiteX76" fmla="*/ 1315583 w 3619883"/>
                <a:gd name="connsiteY76" fmla="*/ 125912 h 4275461"/>
                <a:gd name="connsiteX77" fmla="*/ 1359125 w 3619883"/>
                <a:gd name="connsiteY77" fmla="*/ 139761 h 4275461"/>
                <a:gd name="connsiteX78" fmla="*/ 1391919 w 3619883"/>
                <a:gd name="connsiteY78" fmla="*/ 147202 h 4275461"/>
                <a:gd name="connsiteX79" fmla="*/ 1436563 w 3619883"/>
                <a:gd name="connsiteY79" fmla="*/ 137480 h 4275461"/>
                <a:gd name="connsiteX80" fmla="*/ 1471566 w 3619883"/>
                <a:gd name="connsiteY80" fmla="*/ 97777 h 4275461"/>
                <a:gd name="connsiteX81" fmla="*/ 1505739 w 3619883"/>
                <a:gd name="connsiteY81" fmla="*/ 75753 h 4275461"/>
                <a:gd name="connsiteX82" fmla="*/ 1590891 w 3619883"/>
                <a:gd name="connsiteY82" fmla="*/ 144702 h 4275461"/>
                <a:gd name="connsiteX83" fmla="*/ 1625616 w 3619883"/>
                <a:gd name="connsiteY83" fmla="*/ 110893 h 4275461"/>
                <a:gd name="connsiteX84" fmla="*/ 1658964 w 3619883"/>
                <a:gd name="connsiteY84" fmla="*/ 106547 h 4275461"/>
                <a:gd name="connsiteX85" fmla="*/ 1746598 w 3619883"/>
                <a:gd name="connsiteY85" fmla="*/ 122460 h 4275461"/>
                <a:gd name="connsiteX86" fmla="*/ 1811913 w 3619883"/>
                <a:gd name="connsiteY86" fmla="*/ 143234 h 4275461"/>
                <a:gd name="connsiteX87" fmla="*/ 1856557 w 3619883"/>
                <a:gd name="connsiteY87" fmla="*/ 133511 h 4275461"/>
                <a:gd name="connsiteX88" fmla="*/ 2066003 w 3619883"/>
                <a:gd name="connsiteY88" fmla="*/ 143313 h 4275461"/>
                <a:gd name="connsiteX89" fmla="*/ 2177615 w 3619883"/>
                <a:gd name="connsiteY89" fmla="*/ 119007 h 4275461"/>
                <a:gd name="connsiteX90" fmla="*/ 2255883 w 3619883"/>
                <a:gd name="connsiteY90" fmla="*/ 99047 h 4275461"/>
                <a:gd name="connsiteX91" fmla="*/ 2344622 w 3619883"/>
                <a:gd name="connsiteY91" fmla="*/ 91388 h 4275461"/>
                <a:gd name="connsiteX92" fmla="*/ 2455682 w 3619883"/>
                <a:gd name="connsiteY92" fmla="*/ 78869 h 4275461"/>
                <a:gd name="connsiteX93" fmla="*/ 2632609 w 3619883"/>
                <a:gd name="connsiteY93" fmla="*/ 75338 h 4275461"/>
                <a:gd name="connsiteX94" fmla="*/ 2742291 w 3619883"/>
                <a:gd name="connsiteY94" fmla="*/ 92282 h 4275461"/>
                <a:gd name="connsiteX95" fmla="*/ 2851974 w 3619883"/>
                <a:gd name="connsiteY95" fmla="*/ 109227 h 4275461"/>
                <a:gd name="connsiteX96" fmla="*/ 2907643 w 3619883"/>
                <a:gd name="connsiteY96" fmla="*/ 100020 h 4275461"/>
                <a:gd name="connsiteX97" fmla="*/ 2944022 w 3619883"/>
                <a:gd name="connsiteY97" fmla="*/ 30853 h 4275461"/>
                <a:gd name="connsiteX98" fmla="*/ 3022289 w 3619883"/>
                <a:gd name="connsiteY98" fmla="*/ 10893 h 4275461"/>
                <a:gd name="connsiteX99" fmla="*/ 3054807 w 3619883"/>
                <a:gd name="connsiteY99" fmla="*/ 24226 h 4275461"/>
                <a:gd name="connsiteX100" fmla="*/ 3141892 w 3619883"/>
                <a:gd name="connsiteY100" fmla="*/ 51925 h 4275461"/>
                <a:gd name="connsiteX101" fmla="*/ 3185711 w 3619883"/>
                <a:gd name="connsiteY101" fmla="*/ 59881 h 4275461"/>
                <a:gd name="connsiteX102" fmla="*/ 3219056 w 3619883"/>
                <a:gd name="connsiteY102" fmla="*/ 55536 h 4275461"/>
                <a:gd name="connsiteX103" fmla="*/ 3263425 w 3619883"/>
                <a:gd name="connsiteY103" fmla="*/ 51706 h 4275461"/>
                <a:gd name="connsiteX104" fmla="*/ 3296219 w 3619883"/>
                <a:gd name="connsiteY104" fmla="*/ 59147 h 4275461"/>
                <a:gd name="connsiteX105" fmla="*/ 3319094 w 3619883"/>
                <a:gd name="connsiteY105" fmla="*/ 42500 h 4275461"/>
                <a:gd name="connsiteX106" fmla="*/ 3420511 w 3619883"/>
                <a:gd name="connsiteY106" fmla="*/ 0 h 4275461"/>
                <a:gd name="connsiteX107" fmla="*/ 3453305 w 3619883"/>
                <a:gd name="connsiteY107" fmla="*/ 7440 h 4275461"/>
                <a:gd name="connsiteX108" fmla="*/ 3496571 w 3619883"/>
                <a:gd name="connsiteY108" fmla="*/ 27182 h 4275461"/>
                <a:gd name="connsiteX109" fmla="*/ 3602117 w 3619883"/>
                <a:gd name="connsiteY109" fmla="*/ 132521 h 4275461"/>
                <a:gd name="connsiteX110" fmla="*/ 3619883 w 3619883"/>
                <a:gd name="connsiteY110" fmla="*/ 140049 h 4275461"/>
                <a:gd name="connsiteX111" fmla="*/ 3619883 w 3619883"/>
                <a:gd name="connsiteY11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03447 w 3619883"/>
                <a:gd name="connsiteY13" fmla="*/ 4007960 h 4275461"/>
                <a:gd name="connsiteX14" fmla="*/ 1716110 w 3619883"/>
                <a:gd name="connsiteY14" fmla="*/ 4128157 h 4275461"/>
                <a:gd name="connsiteX15" fmla="*/ 1745346 w 3619883"/>
                <a:gd name="connsiteY15" fmla="*/ 4128157 h 4275461"/>
                <a:gd name="connsiteX16" fmla="*/ 1796694 w 3619883"/>
                <a:gd name="connsiteY16" fmla="*/ 4275461 h 4275461"/>
                <a:gd name="connsiteX17" fmla="*/ 1558844 w 3619883"/>
                <a:gd name="connsiteY17" fmla="*/ 4275461 h 4275461"/>
                <a:gd name="connsiteX18" fmla="*/ 1517252 w 3619883"/>
                <a:gd name="connsiteY18" fmla="*/ 4128157 h 4275461"/>
                <a:gd name="connsiteX19" fmla="*/ 1582936 w 3619883"/>
                <a:gd name="connsiteY19" fmla="*/ 4128157 h 4275461"/>
                <a:gd name="connsiteX20" fmla="*/ 1582936 w 3619883"/>
                <a:gd name="connsiteY20" fmla="*/ 3951392 h 4275461"/>
                <a:gd name="connsiteX21" fmla="*/ 1405151 w 3619883"/>
                <a:gd name="connsiteY21" fmla="*/ 3951392 h 4275461"/>
                <a:gd name="connsiteX22" fmla="*/ 1405151 w 3619883"/>
                <a:gd name="connsiteY22" fmla="*/ 4128157 h 4275461"/>
                <a:gd name="connsiteX23" fmla="*/ 1468988 w 3619883"/>
                <a:gd name="connsiteY23" fmla="*/ 4128157 h 4275461"/>
                <a:gd name="connsiteX24" fmla="*/ 1427396 w 3619883"/>
                <a:gd name="connsiteY24" fmla="*/ 4275461 h 4275461"/>
                <a:gd name="connsiteX25" fmla="*/ 1210751 w 3619883"/>
                <a:gd name="connsiteY25" fmla="*/ 4275461 h 4275461"/>
                <a:gd name="connsiteX26" fmla="*/ 1210751 w 3619883"/>
                <a:gd name="connsiteY26" fmla="*/ 4128157 h 4275461"/>
                <a:gd name="connsiteX27" fmla="*/ 1271978 w 3619883"/>
                <a:gd name="connsiteY27" fmla="*/ 4128157 h 4275461"/>
                <a:gd name="connsiteX28" fmla="*/ 1271978 w 3619883"/>
                <a:gd name="connsiteY28" fmla="*/ 3951392 h 4275461"/>
                <a:gd name="connsiteX29" fmla="*/ 1094193 w 3619883"/>
                <a:gd name="connsiteY29" fmla="*/ 3951392 h 4275461"/>
                <a:gd name="connsiteX30" fmla="*/ 1094193 w 3619883"/>
                <a:gd name="connsiteY30" fmla="*/ 4128157 h 4275461"/>
                <a:gd name="connsiteX31" fmla="*/ 1140354 w 3619883"/>
                <a:gd name="connsiteY31" fmla="*/ 4128157 h 4275461"/>
                <a:gd name="connsiteX32" fmla="*/ 1140354 w 3619883"/>
                <a:gd name="connsiteY32" fmla="*/ 4275461 h 4275461"/>
                <a:gd name="connsiteX33" fmla="*/ 953807 w 3619883"/>
                <a:gd name="connsiteY33" fmla="*/ 4275461 h 4275461"/>
                <a:gd name="connsiteX34" fmla="*/ 912215 w 3619883"/>
                <a:gd name="connsiteY34" fmla="*/ 4128157 h 4275461"/>
                <a:gd name="connsiteX35" fmla="*/ 961020 w 3619883"/>
                <a:gd name="connsiteY35" fmla="*/ 4128157 h 4275461"/>
                <a:gd name="connsiteX36" fmla="*/ 961020 w 3619883"/>
                <a:gd name="connsiteY36" fmla="*/ 3951392 h 4275461"/>
                <a:gd name="connsiteX37" fmla="*/ 783235 w 3619883"/>
                <a:gd name="connsiteY37" fmla="*/ 3951392 h 4275461"/>
                <a:gd name="connsiteX38" fmla="*/ 783235 w 3619883"/>
                <a:gd name="connsiteY38" fmla="*/ 4128157 h 4275461"/>
                <a:gd name="connsiteX39" fmla="*/ 871024 w 3619883"/>
                <a:gd name="connsiteY39" fmla="*/ 4128157 h 4275461"/>
                <a:gd name="connsiteX40" fmla="*/ 829432 w 3619883"/>
                <a:gd name="connsiteY40" fmla="*/ 4275461 h 4275461"/>
                <a:gd name="connsiteX41" fmla="*/ 611484 w 3619883"/>
                <a:gd name="connsiteY41" fmla="*/ 4275461 h 4275461"/>
                <a:gd name="connsiteX42" fmla="*/ 621247 w 3619883"/>
                <a:gd name="connsiteY42" fmla="*/ 4128157 h 4275461"/>
                <a:gd name="connsiteX43" fmla="*/ 650062 w 3619883"/>
                <a:gd name="connsiteY43" fmla="*/ 4128157 h 4275461"/>
                <a:gd name="connsiteX44" fmla="*/ 650062 w 3619883"/>
                <a:gd name="connsiteY44" fmla="*/ 3951392 h 4275461"/>
                <a:gd name="connsiteX45" fmla="*/ 472277 w 3619883"/>
                <a:gd name="connsiteY45" fmla="*/ 3951392 h 4275461"/>
                <a:gd name="connsiteX46" fmla="*/ 472277 w 3619883"/>
                <a:gd name="connsiteY46" fmla="*/ 4128157 h 4275461"/>
                <a:gd name="connsiteX47" fmla="*/ 522650 w 3619883"/>
                <a:gd name="connsiteY47" fmla="*/ 4128157 h 4275461"/>
                <a:gd name="connsiteX48" fmla="*/ 573998 w 3619883"/>
                <a:gd name="connsiteY48" fmla="*/ 4275461 h 4275461"/>
                <a:gd name="connsiteX49" fmla="*/ 336164 w 3619883"/>
                <a:gd name="connsiteY49" fmla="*/ 4275461 h 4275461"/>
                <a:gd name="connsiteX50" fmla="*/ 294572 w 3619883"/>
                <a:gd name="connsiteY50" fmla="*/ 4128157 h 4275461"/>
                <a:gd name="connsiteX51" fmla="*/ 339106 w 3619883"/>
                <a:gd name="connsiteY51" fmla="*/ 4128157 h 4275461"/>
                <a:gd name="connsiteX52" fmla="*/ 339106 w 3619883"/>
                <a:gd name="connsiteY52" fmla="*/ 3951392 h 4275461"/>
                <a:gd name="connsiteX53" fmla="*/ 161321 w 3619883"/>
                <a:gd name="connsiteY53" fmla="*/ 3951392 h 4275461"/>
                <a:gd name="connsiteX54" fmla="*/ 161321 w 3619883"/>
                <a:gd name="connsiteY54" fmla="*/ 4128157 h 4275461"/>
                <a:gd name="connsiteX55" fmla="*/ 230914 w 3619883"/>
                <a:gd name="connsiteY55" fmla="*/ 4128157 h 4275461"/>
                <a:gd name="connsiteX56" fmla="*/ 189322 w 3619883"/>
                <a:gd name="connsiteY56" fmla="*/ 4275461 h 4275461"/>
                <a:gd name="connsiteX57" fmla="*/ 0 w 3619883"/>
                <a:gd name="connsiteY57" fmla="*/ 4275461 h 4275461"/>
                <a:gd name="connsiteX58" fmla="*/ 0 w 3619883"/>
                <a:gd name="connsiteY58" fmla="*/ 42229 h 4275461"/>
                <a:gd name="connsiteX59" fmla="*/ 42464 w 3619883"/>
                <a:gd name="connsiteY59" fmla="*/ 40518 h 4275461"/>
                <a:gd name="connsiteX60" fmla="*/ 137733 w 3619883"/>
                <a:gd name="connsiteY60" fmla="*/ 35355 h 4275461"/>
                <a:gd name="connsiteX61" fmla="*/ 270565 w 3619883"/>
                <a:gd name="connsiteY61" fmla="*/ 29759 h 4275461"/>
                <a:gd name="connsiteX62" fmla="*/ 479734 w 3619883"/>
                <a:gd name="connsiteY62" fmla="*/ 45455 h 4275461"/>
                <a:gd name="connsiteX63" fmla="*/ 524103 w 3619883"/>
                <a:gd name="connsiteY63" fmla="*/ 41625 h 4275461"/>
                <a:gd name="connsiteX64" fmla="*/ 624416 w 3619883"/>
                <a:gd name="connsiteY64" fmla="*/ 22696 h 4275461"/>
                <a:gd name="connsiteX65" fmla="*/ 657762 w 3619883"/>
                <a:gd name="connsiteY65" fmla="*/ 18351 h 4275461"/>
                <a:gd name="connsiteX66" fmla="*/ 690557 w 3619883"/>
                <a:gd name="connsiteY66" fmla="*/ 25792 h 4275461"/>
                <a:gd name="connsiteX67" fmla="*/ 745123 w 3619883"/>
                <a:gd name="connsiteY67" fmla="*/ 40157 h 4275461"/>
                <a:gd name="connsiteX68" fmla="*/ 789493 w 3619883"/>
                <a:gd name="connsiteY68" fmla="*/ 36327 h 4275461"/>
                <a:gd name="connsiteX69" fmla="*/ 854255 w 3619883"/>
                <a:gd name="connsiteY69" fmla="*/ 68887 h 4275461"/>
                <a:gd name="connsiteX70" fmla="*/ 897520 w 3619883"/>
                <a:gd name="connsiteY70" fmla="*/ 88629 h 4275461"/>
                <a:gd name="connsiteX71" fmla="*/ 940510 w 3619883"/>
                <a:gd name="connsiteY71" fmla="*/ 114265 h 4275461"/>
                <a:gd name="connsiteX72" fmla="*/ 1082712 w 3619883"/>
                <a:gd name="connsiteY72" fmla="*/ 144543 h 4275461"/>
                <a:gd name="connsiteX73" fmla="*/ 1205348 w 3619883"/>
                <a:gd name="connsiteY73" fmla="*/ 120753 h 4275461"/>
                <a:gd name="connsiteX74" fmla="*/ 1271764 w 3619883"/>
                <a:gd name="connsiteY74" fmla="*/ 117956 h 4275461"/>
                <a:gd name="connsiteX75" fmla="*/ 1315583 w 3619883"/>
                <a:gd name="connsiteY75" fmla="*/ 125912 h 4275461"/>
                <a:gd name="connsiteX76" fmla="*/ 1359125 w 3619883"/>
                <a:gd name="connsiteY76" fmla="*/ 139761 h 4275461"/>
                <a:gd name="connsiteX77" fmla="*/ 1391919 w 3619883"/>
                <a:gd name="connsiteY77" fmla="*/ 147202 h 4275461"/>
                <a:gd name="connsiteX78" fmla="*/ 1436563 w 3619883"/>
                <a:gd name="connsiteY78" fmla="*/ 137480 h 4275461"/>
                <a:gd name="connsiteX79" fmla="*/ 1471566 w 3619883"/>
                <a:gd name="connsiteY79" fmla="*/ 97777 h 4275461"/>
                <a:gd name="connsiteX80" fmla="*/ 1505739 w 3619883"/>
                <a:gd name="connsiteY80" fmla="*/ 75753 h 4275461"/>
                <a:gd name="connsiteX81" fmla="*/ 1590891 w 3619883"/>
                <a:gd name="connsiteY81" fmla="*/ 144702 h 4275461"/>
                <a:gd name="connsiteX82" fmla="*/ 1625616 w 3619883"/>
                <a:gd name="connsiteY82" fmla="*/ 110893 h 4275461"/>
                <a:gd name="connsiteX83" fmla="*/ 1658964 w 3619883"/>
                <a:gd name="connsiteY83" fmla="*/ 106547 h 4275461"/>
                <a:gd name="connsiteX84" fmla="*/ 1746598 w 3619883"/>
                <a:gd name="connsiteY84" fmla="*/ 122460 h 4275461"/>
                <a:gd name="connsiteX85" fmla="*/ 1811913 w 3619883"/>
                <a:gd name="connsiteY85" fmla="*/ 143234 h 4275461"/>
                <a:gd name="connsiteX86" fmla="*/ 1856557 w 3619883"/>
                <a:gd name="connsiteY86" fmla="*/ 133511 h 4275461"/>
                <a:gd name="connsiteX87" fmla="*/ 2066003 w 3619883"/>
                <a:gd name="connsiteY87" fmla="*/ 143313 h 4275461"/>
                <a:gd name="connsiteX88" fmla="*/ 2177615 w 3619883"/>
                <a:gd name="connsiteY88" fmla="*/ 119007 h 4275461"/>
                <a:gd name="connsiteX89" fmla="*/ 2255883 w 3619883"/>
                <a:gd name="connsiteY89" fmla="*/ 99047 h 4275461"/>
                <a:gd name="connsiteX90" fmla="*/ 2344622 w 3619883"/>
                <a:gd name="connsiteY90" fmla="*/ 91388 h 4275461"/>
                <a:gd name="connsiteX91" fmla="*/ 2455682 w 3619883"/>
                <a:gd name="connsiteY91" fmla="*/ 78869 h 4275461"/>
                <a:gd name="connsiteX92" fmla="*/ 2632609 w 3619883"/>
                <a:gd name="connsiteY92" fmla="*/ 75338 h 4275461"/>
                <a:gd name="connsiteX93" fmla="*/ 2742291 w 3619883"/>
                <a:gd name="connsiteY93" fmla="*/ 92282 h 4275461"/>
                <a:gd name="connsiteX94" fmla="*/ 2851974 w 3619883"/>
                <a:gd name="connsiteY94" fmla="*/ 109227 h 4275461"/>
                <a:gd name="connsiteX95" fmla="*/ 2907643 w 3619883"/>
                <a:gd name="connsiteY95" fmla="*/ 100020 h 4275461"/>
                <a:gd name="connsiteX96" fmla="*/ 2944022 w 3619883"/>
                <a:gd name="connsiteY96" fmla="*/ 30853 h 4275461"/>
                <a:gd name="connsiteX97" fmla="*/ 3022289 w 3619883"/>
                <a:gd name="connsiteY97" fmla="*/ 10893 h 4275461"/>
                <a:gd name="connsiteX98" fmla="*/ 3054807 w 3619883"/>
                <a:gd name="connsiteY98" fmla="*/ 24226 h 4275461"/>
                <a:gd name="connsiteX99" fmla="*/ 3141892 w 3619883"/>
                <a:gd name="connsiteY99" fmla="*/ 51925 h 4275461"/>
                <a:gd name="connsiteX100" fmla="*/ 3185711 w 3619883"/>
                <a:gd name="connsiteY100" fmla="*/ 59881 h 4275461"/>
                <a:gd name="connsiteX101" fmla="*/ 3219056 w 3619883"/>
                <a:gd name="connsiteY101" fmla="*/ 55536 h 4275461"/>
                <a:gd name="connsiteX102" fmla="*/ 3263425 w 3619883"/>
                <a:gd name="connsiteY102" fmla="*/ 51706 h 4275461"/>
                <a:gd name="connsiteX103" fmla="*/ 3296219 w 3619883"/>
                <a:gd name="connsiteY103" fmla="*/ 59147 h 4275461"/>
                <a:gd name="connsiteX104" fmla="*/ 3319094 w 3619883"/>
                <a:gd name="connsiteY104" fmla="*/ 42500 h 4275461"/>
                <a:gd name="connsiteX105" fmla="*/ 3420511 w 3619883"/>
                <a:gd name="connsiteY105" fmla="*/ 0 h 4275461"/>
                <a:gd name="connsiteX106" fmla="*/ 3453305 w 3619883"/>
                <a:gd name="connsiteY106" fmla="*/ 7440 h 4275461"/>
                <a:gd name="connsiteX107" fmla="*/ 3496571 w 3619883"/>
                <a:gd name="connsiteY107" fmla="*/ 27182 h 4275461"/>
                <a:gd name="connsiteX108" fmla="*/ 3602117 w 3619883"/>
                <a:gd name="connsiteY108" fmla="*/ 132521 h 4275461"/>
                <a:gd name="connsiteX109" fmla="*/ 3619883 w 3619883"/>
                <a:gd name="connsiteY109" fmla="*/ 140049 h 4275461"/>
                <a:gd name="connsiteX110" fmla="*/ 3619883 w 3619883"/>
                <a:gd name="connsiteY11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16110 w 3619883"/>
                <a:gd name="connsiteY13" fmla="*/ 4128157 h 4275461"/>
                <a:gd name="connsiteX14" fmla="*/ 1745346 w 3619883"/>
                <a:gd name="connsiteY14" fmla="*/ 4128157 h 4275461"/>
                <a:gd name="connsiteX15" fmla="*/ 1796694 w 3619883"/>
                <a:gd name="connsiteY15" fmla="*/ 4275461 h 4275461"/>
                <a:gd name="connsiteX16" fmla="*/ 1558844 w 3619883"/>
                <a:gd name="connsiteY16" fmla="*/ 4275461 h 4275461"/>
                <a:gd name="connsiteX17" fmla="*/ 1517252 w 3619883"/>
                <a:gd name="connsiteY17" fmla="*/ 4128157 h 4275461"/>
                <a:gd name="connsiteX18" fmla="*/ 1582936 w 3619883"/>
                <a:gd name="connsiteY18" fmla="*/ 4128157 h 4275461"/>
                <a:gd name="connsiteX19" fmla="*/ 1582936 w 3619883"/>
                <a:gd name="connsiteY19" fmla="*/ 3951392 h 4275461"/>
                <a:gd name="connsiteX20" fmla="*/ 1405151 w 3619883"/>
                <a:gd name="connsiteY20" fmla="*/ 3951392 h 4275461"/>
                <a:gd name="connsiteX21" fmla="*/ 1405151 w 3619883"/>
                <a:gd name="connsiteY21" fmla="*/ 4128157 h 4275461"/>
                <a:gd name="connsiteX22" fmla="*/ 1468988 w 3619883"/>
                <a:gd name="connsiteY22" fmla="*/ 4128157 h 4275461"/>
                <a:gd name="connsiteX23" fmla="*/ 1427396 w 3619883"/>
                <a:gd name="connsiteY23" fmla="*/ 4275461 h 4275461"/>
                <a:gd name="connsiteX24" fmla="*/ 1210751 w 3619883"/>
                <a:gd name="connsiteY24" fmla="*/ 4275461 h 4275461"/>
                <a:gd name="connsiteX25" fmla="*/ 1210751 w 3619883"/>
                <a:gd name="connsiteY25" fmla="*/ 4128157 h 4275461"/>
                <a:gd name="connsiteX26" fmla="*/ 1271978 w 3619883"/>
                <a:gd name="connsiteY26" fmla="*/ 4128157 h 4275461"/>
                <a:gd name="connsiteX27" fmla="*/ 1271978 w 3619883"/>
                <a:gd name="connsiteY27" fmla="*/ 3951392 h 4275461"/>
                <a:gd name="connsiteX28" fmla="*/ 1094193 w 3619883"/>
                <a:gd name="connsiteY28" fmla="*/ 3951392 h 4275461"/>
                <a:gd name="connsiteX29" fmla="*/ 1094193 w 3619883"/>
                <a:gd name="connsiteY29" fmla="*/ 4128157 h 4275461"/>
                <a:gd name="connsiteX30" fmla="*/ 1140354 w 3619883"/>
                <a:gd name="connsiteY30" fmla="*/ 4128157 h 4275461"/>
                <a:gd name="connsiteX31" fmla="*/ 1140354 w 3619883"/>
                <a:gd name="connsiteY31" fmla="*/ 4275461 h 4275461"/>
                <a:gd name="connsiteX32" fmla="*/ 953807 w 3619883"/>
                <a:gd name="connsiteY32" fmla="*/ 4275461 h 4275461"/>
                <a:gd name="connsiteX33" fmla="*/ 912215 w 3619883"/>
                <a:gd name="connsiteY33" fmla="*/ 4128157 h 4275461"/>
                <a:gd name="connsiteX34" fmla="*/ 961020 w 3619883"/>
                <a:gd name="connsiteY34" fmla="*/ 4128157 h 4275461"/>
                <a:gd name="connsiteX35" fmla="*/ 961020 w 3619883"/>
                <a:gd name="connsiteY35" fmla="*/ 3951392 h 4275461"/>
                <a:gd name="connsiteX36" fmla="*/ 783235 w 3619883"/>
                <a:gd name="connsiteY36" fmla="*/ 3951392 h 4275461"/>
                <a:gd name="connsiteX37" fmla="*/ 783235 w 3619883"/>
                <a:gd name="connsiteY37" fmla="*/ 4128157 h 4275461"/>
                <a:gd name="connsiteX38" fmla="*/ 871024 w 3619883"/>
                <a:gd name="connsiteY38" fmla="*/ 4128157 h 4275461"/>
                <a:gd name="connsiteX39" fmla="*/ 829432 w 3619883"/>
                <a:gd name="connsiteY39" fmla="*/ 4275461 h 4275461"/>
                <a:gd name="connsiteX40" fmla="*/ 611484 w 3619883"/>
                <a:gd name="connsiteY40" fmla="*/ 4275461 h 4275461"/>
                <a:gd name="connsiteX41" fmla="*/ 621247 w 3619883"/>
                <a:gd name="connsiteY41" fmla="*/ 4128157 h 4275461"/>
                <a:gd name="connsiteX42" fmla="*/ 650062 w 3619883"/>
                <a:gd name="connsiteY42" fmla="*/ 4128157 h 4275461"/>
                <a:gd name="connsiteX43" fmla="*/ 650062 w 3619883"/>
                <a:gd name="connsiteY43" fmla="*/ 3951392 h 4275461"/>
                <a:gd name="connsiteX44" fmla="*/ 472277 w 3619883"/>
                <a:gd name="connsiteY44" fmla="*/ 3951392 h 4275461"/>
                <a:gd name="connsiteX45" fmla="*/ 472277 w 3619883"/>
                <a:gd name="connsiteY45" fmla="*/ 4128157 h 4275461"/>
                <a:gd name="connsiteX46" fmla="*/ 522650 w 3619883"/>
                <a:gd name="connsiteY46" fmla="*/ 4128157 h 4275461"/>
                <a:gd name="connsiteX47" fmla="*/ 573998 w 3619883"/>
                <a:gd name="connsiteY47" fmla="*/ 4275461 h 4275461"/>
                <a:gd name="connsiteX48" fmla="*/ 336164 w 3619883"/>
                <a:gd name="connsiteY48" fmla="*/ 4275461 h 4275461"/>
                <a:gd name="connsiteX49" fmla="*/ 294572 w 3619883"/>
                <a:gd name="connsiteY49" fmla="*/ 4128157 h 4275461"/>
                <a:gd name="connsiteX50" fmla="*/ 339106 w 3619883"/>
                <a:gd name="connsiteY50" fmla="*/ 4128157 h 4275461"/>
                <a:gd name="connsiteX51" fmla="*/ 339106 w 3619883"/>
                <a:gd name="connsiteY51" fmla="*/ 3951392 h 4275461"/>
                <a:gd name="connsiteX52" fmla="*/ 161321 w 3619883"/>
                <a:gd name="connsiteY52" fmla="*/ 3951392 h 4275461"/>
                <a:gd name="connsiteX53" fmla="*/ 161321 w 3619883"/>
                <a:gd name="connsiteY53" fmla="*/ 4128157 h 4275461"/>
                <a:gd name="connsiteX54" fmla="*/ 230914 w 3619883"/>
                <a:gd name="connsiteY54" fmla="*/ 4128157 h 4275461"/>
                <a:gd name="connsiteX55" fmla="*/ 189322 w 3619883"/>
                <a:gd name="connsiteY55" fmla="*/ 4275461 h 4275461"/>
                <a:gd name="connsiteX56" fmla="*/ 0 w 3619883"/>
                <a:gd name="connsiteY56" fmla="*/ 4275461 h 4275461"/>
                <a:gd name="connsiteX57" fmla="*/ 0 w 3619883"/>
                <a:gd name="connsiteY57" fmla="*/ 42229 h 4275461"/>
                <a:gd name="connsiteX58" fmla="*/ 42464 w 3619883"/>
                <a:gd name="connsiteY58" fmla="*/ 40518 h 4275461"/>
                <a:gd name="connsiteX59" fmla="*/ 137733 w 3619883"/>
                <a:gd name="connsiteY59" fmla="*/ 35355 h 4275461"/>
                <a:gd name="connsiteX60" fmla="*/ 270565 w 3619883"/>
                <a:gd name="connsiteY60" fmla="*/ 29759 h 4275461"/>
                <a:gd name="connsiteX61" fmla="*/ 479734 w 3619883"/>
                <a:gd name="connsiteY61" fmla="*/ 45455 h 4275461"/>
                <a:gd name="connsiteX62" fmla="*/ 524103 w 3619883"/>
                <a:gd name="connsiteY62" fmla="*/ 41625 h 4275461"/>
                <a:gd name="connsiteX63" fmla="*/ 624416 w 3619883"/>
                <a:gd name="connsiteY63" fmla="*/ 22696 h 4275461"/>
                <a:gd name="connsiteX64" fmla="*/ 657762 w 3619883"/>
                <a:gd name="connsiteY64" fmla="*/ 18351 h 4275461"/>
                <a:gd name="connsiteX65" fmla="*/ 690557 w 3619883"/>
                <a:gd name="connsiteY65" fmla="*/ 25792 h 4275461"/>
                <a:gd name="connsiteX66" fmla="*/ 745123 w 3619883"/>
                <a:gd name="connsiteY66" fmla="*/ 40157 h 4275461"/>
                <a:gd name="connsiteX67" fmla="*/ 789493 w 3619883"/>
                <a:gd name="connsiteY67" fmla="*/ 36327 h 4275461"/>
                <a:gd name="connsiteX68" fmla="*/ 854255 w 3619883"/>
                <a:gd name="connsiteY68" fmla="*/ 68887 h 4275461"/>
                <a:gd name="connsiteX69" fmla="*/ 897520 w 3619883"/>
                <a:gd name="connsiteY69" fmla="*/ 88629 h 4275461"/>
                <a:gd name="connsiteX70" fmla="*/ 940510 w 3619883"/>
                <a:gd name="connsiteY70" fmla="*/ 114265 h 4275461"/>
                <a:gd name="connsiteX71" fmla="*/ 1082712 w 3619883"/>
                <a:gd name="connsiteY71" fmla="*/ 144543 h 4275461"/>
                <a:gd name="connsiteX72" fmla="*/ 1205348 w 3619883"/>
                <a:gd name="connsiteY72" fmla="*/ 120753 h 4275461"/>
                <a:gd name="connsiteX73" fmla="*/ 1271764 w 3619883"/>
                <a:gd name="connsiteY73" fmla="*/ 117956 h 4275461"/>
                <a:gd name="connsiteX74" fmla="*/ 1315583 w 3619883"/>
                <a:gd name="connsiteY74" fmla="*/ 125912 h 4275461"/>
                <a:gd name="connsiteX75" fmla="*/ 1359125 w 3619883"/>
                <a:gd name="connsiteY75" fmla="*/ 139761 h 4275461"/>
                <a:gd name="connsiteX76" fmla="*/ 1391919 w 3619883"/>
                <a:gd name="connsiteY76" fmla="*/ 147202 h 4275461"/>
                <a:gd name="connsiteX77" fmla="*/ 1436563 w 3619883"/>
                <a:gd name="connsiteY77" fmla="*/ 137480 h 4275461"/>
                <a:gd name="connsiteX78" fmla="*/ 1471566 w 3619883"/>
                <a:gd name="connsiteY78" fmla="*/ 97777 h 4275461"/>
                <a:gd name="connsiteX79" fmla="*/ 1505739 w 3619883"/>
                <a:gd name="connsiteY79" fmla="*/ 75753 h 4275461"/>
                <a:gd name="connsiteX80" fmla="*/ 1590891 w 3619883"/>
                <a:gd name="connsiteY80" fmla="*/ 144702 h 4275461"/>
                <a:gd name="connsiteX81" fmla="*/ 1625616 w 3619883"/>
                <a:gd name="connsiteY81" fmla="*/ 110893 h 4275461"/>
                <a:gd name="connsiteX82" fmla="*/ 1658964 w 3619883"/>
                <a:gd name="connsiteY82" fmla="*/ 106547 h 4275461"/>
                <a:gd name="connsiteX83" fmla="*/ 1746598 w 3619883"/>
                <a:gd name="connsiteY83" fmla="*/ 122460 h 4275461"/>
                <a:gd name="connsiteX84" fmla="*/ 1811913 w 3619883"/>
                <a:gd name="connsiteY84" fmla="*/ 143234 h 4275461"/>
                <a:gd name="connsiteX85" fmla="*/ 1856557 w 3619883"/>
                <a:gd name="connsiteY85" fmla="*/ 133511 h 4275461"/>
                <a:gd name="connsiteX86" fmla="*/ 2066003 w 3619883"/>
                <a:gd name="connsiteY86" fmla="*/ 143313 h 4275461"/>
                <a:gd name="connsiteX87" fmla="*/ 2177615 w 3619883"/>
                <a:gd name="connsiteY87" fmla="*/ 119007 h 4275461"/>
                <a:gd name="connsiteX88" fmla="*/ 2255883 w 3619883"/>
                <a:gd name="connsiteY88" fmla="*/ 99047 h 4275461"/>
                <a:gd name="connsiteX89" fmla="*/ 2344622 w 3619883"/>
                <a:gd name="connsiteY89" fmla="*/ 91388 h 4275461"/>
                <a:gd name="connsiteX90" fmla="*/ 2455682 w 3619883"/>
                <a:gd name="connsiteY90" fmla="*/ 78869 h 4275461"/>
                <a:gd name="connsiteX91" fmla="*/ 2632609 w 3619883"/>
                <a:gd name="connsiteY91" fmla="*/ 75338 h 4275461"/>
                <a:gd name="connsiteX92" fmla="*/ 2742291 w 3619883"/>
                <a:gd name="connsiteY92" fmla="*/ 92282 h 4275461"/>
                <a:gd name="connsiteX93" fmla="*/ 2851974 w 3619883"/>
                <a:gd name="connsiteY93" fmla="*/ 109227 h 4275461"/>
                <a:gd name="connsiteX94" fmla="*/ 2907643 w 3619883"/>
                <a:gd name="connsiteY94" fmla="*/ 100020 h 4275461"/>
                <a:gd name="connsiteX95" fmla="*/ 2944022 w 3619883"/>
                <a:gd name="connsiteY95" fmla="*/ 30853 h 4275461"/>
                <a:gd name="connsiteX96" fmla="*/ 3022289 w 3619883"/>
                <a:gd name="connsiteY96" fmla="*/ 10893 h 4275461"/>
                <a:gd name="connsiteX97" fmla="*/ 3054807 w 3619883"/>
                <a:gd name="connsiteY97" fmla="*/ 24226 h 4275461"/>
                <a:gd name="connsiteX98" fmla="*/ 3141892 w 3619883"/>
                <a:gd name="connsiteY98" fmla="*/ 51925 h 4275461"/>
                <a:gd name="connsiteX99" fmla="*/ 3185711 w 3619883"/>
                <a:gd name="connsiteY99" fmla="*/ 59881 h 4275461"/>
                <a:gd name="connsiteX100" fmla="*/ 3219056 w 3619883"/>
                <a:gd name="connsiteY100" fmla="*/ 55536 h 4275461"/>
                <a:gd name="connsiteX101" fmla="*/ 3263425 w 3619883"/>
                <a:gd name="connsiteY101" fmla="*/ 51706 h 4275461"/>
                <a:gd name="connsiteX102" fmla="*/ 3296219 w 3619883"/>
                <a:gd name="connsiteY102" fmla="*/ 59147 h 4275461"/>
                <a:gd name="connsiteX103" fmla="*/ 3319094 w 3619883"/>
                <a:gd name="connsiteY103" fmla="*/ 42500 h 4275461"/>
                <a:gd name="connsiteX104" fmla="*/ 3420511 w 3619883"/>
                <a:gd name="connsiteY104" fmla="*/ 0 h 4275461"/>
                <a:gd name="connsiteX105" fmla="*/ 3453305 w 3619883"/>
                <a:gd name="connsiteY105" fmla="*/ 7440 h 4275461"/>
                <a:gd name="connsiteX106" fmla="*/ 3496571 w 3619883"/>
                <a:gd name="connsiteY106" fmla="*/ 27182 h 4275461"/>
                <a:gd name="connsiteX107" fmla="*/ 3602117 w 3619883"/>
                <a:gd name="connsiteY107" fmla="*/ 132521 h 4275461"/>
                <a:gd name="connsiteX108" fmla="*/ 3619883 w 3619883"/>
                <a:gd name="connsiteY108" fmla="*/ 140049 h 4275461"/>
                <a:gd name="connsiteX109" fmla="*/ 3619883 w 3619883"/>
                <a:gd name="connsiteY10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128157 h 4275461"/>
                <a:gd name="connsiteX13" fmla="*/ 1745346 w 3619883"/>
                <a:gd name="connsiteY13" fmla="*/ 4128157 h 4275461"/>
                <a:gd name="connsiteX14" fmla="*/ 1796694 w 3619883"/>
                <a:gd name="connsiteY14" fmla="*/ 4275461 h 4275461"/>
                <a:gd name="connsiteX15" fmla="*/ 1558844 w 3619883"/>
                <a:gd name="connsiteY15" fmla="*/ 4275461 h 4275461"/>
                <a:gd name="connsiteX16" fmla="*/ 1517252 w 3619883"/>
                <a:gd name="connsiteY16" fmla="*/ 4128157 h 4275461"/>
                <a:gd name="connsiteX17" fmla="*/ 1582936 w 3619883"/>
                <a:gd name="connsiteY17" fmla="*/ 4128157 h 4275461"/>
                <a:gd name="connsiteX18" fmla="*/ 1582936 w 3619883"/>
                <a:gd name="connsiteY18" fmla="*/ 3951392 h 4275461"/>
                <a:gd name="connsiteX19" fmla="*/ 1405151 w 3619883"/>
                <a:gd name="connsiteY19" fmla="*/ 3951392 h 4275461"/>
                <a:gd name="connsiteX20" fmla="*/ 1405151 w 3619883"/>
                <a:gd name="connsiteY20" fmla="*/ 4128157 h 4275461"/>
                <a:gd name="connsiteX21" fmla="*/ 1468988 w 3619883"/>
                <a:gd name="connsiteY21" fmla="*/ 4128157 h 4275461"/>
                <a:gd name="connsiteX22" fmla="*/ 1427396 w 3619883"/>
                <a:gd name="connsiteY22" fmla="*/ 4275461 h 4275461"/>
                <a:gd name="connsiteX23" fmla="*/ 1210751 w 3619883"/>
                <a:gd name="connsiteY23" fmla="*/ 4275461 h 4275461"/>
                <a:gd name="connsiteX24" fmla="*/ 1210751 w 3619883"/>
                <a:gd name="connsiteY24" fmla="*/ 4128157 h 4275461"/>
                <a:gd name="connsiteX25" fmla="*/ 1271978 w 3619883"/>
                <a:gd name="connsiteY25" fmla="*/ 4128157 h 4275461"/>
                <a:gd name="connsiteX26" fmla="*/ 1271978 w 3619883"/>
                <a:gd name="connsiteY26" fmla="*/ 3951392 h 4275461"/>
                <a:gd name="connsiteX27" fmla="*/ 1094193 w 3619883"/>
                <a:gd name="connsiteY27" fmla="*/ 3951392 h 4275461"/>
                <a:gd name="connsiteX28" fmla="*/ 1094193 w 3619883"/>
                <a:gd name="connsiteY28" fmla="*/ 4128157 h 4275461"/>
                <a:gd name="connsiteX29" fmla="*/ 1140354 w 3619883"/>
                <a:gd name="connsiteY29" fmla="*/ 4128157 h 4275461"/>
                <a:gd name="connsiteX30" fmla="*/ 1140354 w 3619883"/>
                <a:gd name="connsiteY30" fmla="*/ 4275461 h 4275461"/>
                <a:gd name="connsiteX31" fmla="*/ 953807 w 3619883"/>
                <a:gd name="connsiteY31" fmla="*/ 4275461 h 4275461"/>
                <a:gd name="connsiteX32" fmla="*/ 912215 w 3619883"/>
                <a:gd name="connsiteY32" fmla="*/ 4128157 h 4275461"/>
                <a:gd name="connsiteX33" fmla="*/ 961020 w 3619883"/>
                <a:gd name="connsiteY33" fmla="*/ 4128157 h 4275461"/>
                <a:gd name="connsiteX34" fmla="*/ 961020 w 3619883"/>
                <a:gd name="connsiteY34" fmla="*/ 3951392 h 4275461"/>
                <a:gd name="connsiteX35" fmla="*/ 783235 w 3619883"/>
                <a:gd name="connsiteY35" fmla="*/ 3951392 h 4275461"/>
                <a:gd name="connsiteX36" fmla="*/ 783235 w 3619883"/>
                <a:gd name="connsiteY36" fmla="*/ 4128157 h 4275461"/>
                <a:gd name="connsiteX37" fmla="*/ 871024 w 3619883"/>
                <a:gd name="connsiteY37" fmla="*/ 4128157 h 4275461"/>
                <a:gd name="connsiteX38" fmla="*/ 829432 w 3619883"/>
                <a:gd name="connsiteY38" fmla="*/ 4275461 h 4275461"/>
                <a:gd name="connsiteX39" fmla="*/ 611484 w 3619883"/>
                <a:gd name="connsiteY39" fmla="*/ 4275461 h 4275461"/>
                <a:gd name="connsiteX40" fmla="*/ 621247 w 3619883"/>
                <a:gd name="connsiteY40" fmla="*/ 4128157 h 4275461"/>
                <a:gd name="connsiteX41" fmla="*/ 650062 w 3619883"/>
                <a:gd name="connsiteY41" fmla="*/ 4128157 h 4275461"/>
                <a:gd name="connsiteX42" fmla="*/ 650062 w 3619883"/>
                <a:gd name="connsiteY42" fmla="*/ 3951392 h 4275461"/>
                <a:gd name="connsiteX43" fmla="*/ 472277 w 3619883"/>
                <a:gd name="connsiteY43" fmla="*/ 3951392 h 4275461"/>
                <a:gd name="connsiteX44" fmla="*/ 472277 w 3619883"/>
                <a:gd name="connsiteY44" fmla="*/ 4128157 h 4275461"/>
                <a:gd name="connsiteX45" fmla="*/ 522650 w 3619883"/>
                <a:gd name="connsiteY45" fmla="*/ 4128157 h 4275461"/>
                <a:gd name="connsiteX46" fmla="*/ 573998 w 3619883"/>
                <a:gd name="connsiteY46" fmla="*/ 4275461 h 4275461"/>
                <a:gd name="connsiteX47" fmla="*/ 336164 w 3619883"/>
                <a:gd name="connsiteY47" fmla="*/ 4275461 h 4275461"/>
                <a:gd name="connsiteX48" fmla="*/ 294572 w 3619883"/>
                <a:gd name="connsiteY48" fmla="*/ 4128157 h 4275461"/>
                <a:gd name="connsiteX49" fmla="*/ 339106 w 3619883"/>
                <a:gd name="connsiteY49" fmla="*/ 4128157 h 4275461"/>
                <a:gd name="connsiteX50" fmla="*/ 339106 w 3619883"/>
                <a:gd name="connsiteY50" fmla="*/ 3951392 h 4275461"/>
                <a:gd name="connsiteX51" fmla="*/ 161321 w 3619883"/>
                <a:gd name="connsiteY51" fmla="*/ 3951392 h 4275461"/>
                <a:gd name="connsiteX52" fmla="*/ 161321 w 3619883"/>
                <a:gd name="connsiteY52" fmla="*/ 4128157 h 4275461"/>
                <a:gd name="connsiteX53" fmla="*/ 230914 w 3619883"/>
                <a:gd name="connsiteY53" fmla="*/ 4128157 h 4275461"/>
                <a:gd name="connsiteX54" fmla="*/ 189322 w 3619883"/>
                <a:gd name="connsiteY54" fmla="*/ 4275461 h 4275461"/>
                <a:gd name="connsiteX55" fmla="*/ 0 w 3619883"/>
                <a:gd name="connsiteY55" fmla="*/ 4275461 h 4275461"/>
                <a:gd name="connsiteX56" fmla="*/ 0 w 3619883"/>
                <a:gd name="connsiteY56" fmla="*/ 42229 h 4275461"/>
                <a:gd name="connsiteX57" fmla="*/ 42464 w 3619883"/>
                <a:gd name="connsiteY57" fmla="*/ 40518 h 4275461"/>
                <a:gd name="connsiteX58" fmla="*/ 137733 w 3619883"/>
                <a:gd name="connsiteY58" fmla="*/ 35355 h 4275461"/>
                <a:gd name="connsiteX59" fmla="*/ 270565 w 3619883"/>
                <a:gd name="connsiteY59" fmla="*/ 29759 h 4275461"/>
                <a:gd name="connsiteX60" fmla="*/ 479734 w 3619883"/>
                <a:gd name="connsiteY60" fmla="*/ 45455 h 4275461"/>
                <a:gd name="connsiteX61" fmla="*/ 524103 w 3619883"/>
                <a:gd name="connsiteY61" fmla="*/ 41625 h 4275461"/>
                <a:gd name="connsiteX62" fmla="*/ 624416 w 3619883"/>
                <a:gd name="connsiteY62" fmla="*/ 22696 h 4275461"/>
                <a:gd name="connsiteX63" fmla="*/ 657762 w 3619883"/>
                <a:gd name="connsiteY63" fmla="*/ 18351 h 4275461"/>
                <a:gd name="connsiteX64" fmla="*/ 690557 w 3619883"/>
                <a:gd name="connsiteY64" fmla="*/ 25792 h 4275461"/>
                <a:gd name="connsiteX65" fmla="*/ 745123 w 3619883"/>
                <a:gd name="connsiteY65" fmla="*/ 40157 h 4275461"/>
                <a:gd name="connsiteX66" fmla="*/ 789493 w 3619883"/>
                <a:gd name="connsiteY66" fmla="*/ 36327 h 4275461"/>
                <a:gd name="connsiteX67" fmla="*/ 854255 w 3619883"/>
                <a:gd name="connsiteY67" fmla="*/ 68887 h 4275461"/>
                <a:gd name="connsiteX68" fmla="*/ 897520 w 3619883"/>
                <a:gd name="connsiteY68" fmla="*/ 88629 h 4275461"/>
                <a:gd name="connsiteX69" fmla="*/ 940510 w 3619883"/>
                <a:gd name="connsiteY69" fmla="*/ 114265 h 4275461"/>
                <a:gd name="connsiteX70" fmla="*/ 1082712 w 3619883"/>
                <a:gd name="connsiteY70" fmla="*/ 144543 h 4275461"/>
                <a:gd name="connsiteX71" fmla="*/ 1205348 w 3619883"/>
                <a:gd name="connsiteY71" fmla="*/ 120753 h 4275461"/>
                <a:gd name="connsiteX72" fmla="*/ 1271764 w 3619883"/>
                <a:gd name="connsiteY72" fmla="*/ 117956 h 4275461"/>
                <a:gd name="connsiteX73" fmla="*/ 1315583 w 3619883"/>
                <a:gd name="connsiteY73" fmla="*/ 125912 h 4275461"/>
                <a:gd name="connsiteX74" fmla="*/ 1359125 w 3619883"/>
                <a:gd name="connsiteY74" fmla="*/ 139761 h 4275461"/>
                <a:gd name="connsiteX75" fmla="*/ 1391919 w 3619883"/>
                <a:gd name="connsiteY75" fmla="*/ 147202 h 4275461"/>
                <a:gd name="connsiteX76" fmla="*/ 1436563 w 3619883"/>
                <a:gd name="connsiteY76" fmla="*/ 137480 h 4275461"/>
                <a:gd name="connsiteX77" fmla="*/ 1471566 w 3619883"/>
                <a:gd name="connsiteY77" fmla="*/ 97777 h 4275461"/>
                <a:gd name="connsiteX78" fmla="*/ 1505739 w 3619883"/>
                <a:gd name="connsiteY78" fmla="*/ 75753 h 4275461"/>
                <a:gd name="connsiteX79" fmla="*/ 1590891 w 3619883"/>
                <a:gd name="connsiteY79" fmla="*/ 144702 h 4275461"/>
                <a:gd name="connsiteX80" fmla="*/ 1625616 w 3619883"/>
                <a:gd name="connsiteY80" fmla="*/ 110893 h 4275461"/>
                <a:gd name="connsiteX81" fmla="*/ 1658964 w 3619883"/>
                <a:gd name="connsiteY81" fmla="*/ 106547 h 4275461"/>
                <a:gd name="connsiteX82" fmla="*/ 1746598 w 3619883"/>
                <a:gd name="connsiteY82" fmla="*/ 122460 h 4275461"/>
                <a:gd name="connsiteX83" fmla="*/ 1811913 w 3619883"/>
                <a:gd name="connsiteY83" fmla="*/ 143234 h 4275461"/>
                <a:gd name="connsiteX84" fmla="*/ 1856557 w 3619883"/>
                <a:gd name="connsiteY84" fmla="*/ 133511 h 4275461"/>
                <a:gd name="connsiteX85" fmla="*/ 2066003 w 3619883"/>
                <a:gd name="connsiteY85" fmla="*/ 143313 h 4275461"/>
                <a:gd name="connsiteX86" fmla="*/ 2177615 w 3619883"/>
                <a:gd name="connsiteY86" fmla="*/ 119007 h 4275461"/>
                <a:gd name="connsiteX87" fmla="*/ 2255883 w 3619883"/>
                <a:gd name="connsiteY87" fmla="*/ 99047 h 4275461"/>
                <a:gd name="connsiteX88" fmla="*/ 2344622 w 3619883"/>
                <a:gd name="connsiteY88" fmla="*/ 91388 h 4275461"/>
                <a:gd name="connsiteX89" fmla="*/ 2455682 w 3619883"/>
                <a:gd name="connsiteY89" fmla="*/ 78869 h 4275461"/>
                <a:gd name="connsiteX90" fmla="*/ 2632609 w 3619883"/>
                <a:gd name="connsiteY90" fmla="*/ 75338 h 4275461"/>
                <a:gd name="connsiteX91" fmla="*/ 2742291 w 3619883"/>
                <a:gd name="connsiteY91" fmla="*/ 92282 h 4275461"/>
                <a:gd name="connsiteX92" fmla="*/ 2851974 w 3619883"/>
                <a:gd name="connsiteY92" fmla="*/ 109227 h 4275461"/>
                <a:gd name="connsiteX93" fmla="*/ 2907643 w 3619883"/>
                <a:gd name="connsiteY93" fmla="*/ 100020 h 4275461"/>
                <a:gd name="connsiteX94" fmla="*/ 2944022 w 3619883"/>
                <a:gd name="connsiteY94" fmla="*/ 30853 h 4275461"/>
                <a:gd name="connsiteX95" fmla="*/ 3022289 w 3619883"/>
                <a:gd name="connsiteY95" fmla="*/ 10893 h 4275461"/>
                <a:gd name="connsiteX96" fmla="*/ 3054807 w 3619883"/>
                <a:gd name="connsiteY96" fmla="*/ 24226 h 4275461"/>
                <a:gd name="connsiteX97" fmla="*/ 3141892 w 3619883"/>
                <a:gd name="connsiteY97" fmla="*/ 51925 h 4275461"/>
                <a:gd name="connsiteX98" fmla="*/ 3185711 w 3619883"/>
                <a:gd name="connsiteY98" fmla="*/ 59881 h 4275461"/>
                <a:gd name="connsiteX99" fmla="*/ 3219056 w 3619883"/>
                <a:gd name="connsiteY99" fmla="*/ 55536 h 4275461"/>
                <a:gd name="connsiteX100" fmla="*/ 3263425 w 3619883"/>
                <a:gd name="connsiteY100" fmla="*/ 51706 h 4275461"/>
                <a:gd name="connsiteX101" fmla="*/ 3296219 w 3619883"/>
                <a:gd name="connsiteY101" fmla="*/ 59147 h 4275461"/>
                <a:gd name="connsiteX102" fmla="*/ 3319094 w 3619883"/>
                <a:gd name="connsiteY102" fmla="*/ 42500 h 4275461"/>
                <a:gd name="connsiteX103" fmla="*/ 3420511 w 3619883"/>
                <a:gd name="connsiteY103" fmla="*/ 0 h 4275461"/>
                <a:gd name="connsiteX104" fmla="*/ 3453305 w 3619883"/>
                <a:gd name="connsiteY104" fmla="*/ 7440 h 4275461"/>
                <a:gd name="connsiteX105" fmla="*/ 3496571 w 3619883"/>
                <a:gd name="connsiteY105" fmla="*/ 27182 h 4275461"/>
                <a:gd name="connsiteX106" fmla="*/ 3602117 w 3619883"/>
                <a:gd name="connsiteY106" fmla="*/ 132521 h 4275461"/>
                <a:gd name="connsiteX107" fmla="*/ 3619883 w 3619883"/>
                <a:gd name="connsiteY107" fmla="*/ 140049 h 4275461"/>
                <a:gd name="connsiteX108" fmla="*/ 3619883 w 3619883"/>
                <a:gd name="connsiteY10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45346 w 3619883"/>
                <a:gd name="connsiteY12" fmla="*/ 4128157 h 4275461"/>
                <a:gd name="connsiteX13" fmla="*/ 1796694 w 3619883"/>
                <a:gd name="connsiteY13" fmla="*/ 4275461 h 4275461"/>
                <a:gd name="connsiteX14" fmla="*/ 1558844 w 3619883"/>
                <a:gd name="connsiteY14" fmla="*/ 4275461 h 4275461"/>
                <a:gd name="connsiteX15" fmla="*/ 1517252 w 3619883"/>
                <a:gd name="connsiteY15" fmla="*/ 4128157 h 4275461"/>
                <a:gd name="connsiteX16" fmla="*/ 1582936 w 3619883"/>
                <a:gd name="connsiteY16" fmla="*/ 4128157 h 4275461"/>
                <a:gd name="connsiteX17" fmla="*/ 1582936 w 3619883"/>
                <a:gd name="connsiteY17" fmla="*/ 3951392 h 4275461"/>
                <a:gd name="connsiteX18" fmla="*/ 1405151 w 3619883"/>
                <a:gd name="connsiteY18" fmla="*/ 3951392 h 4275461"/>
                <a:gd name="connsiteX19" fmla="*/ 1405151 w 3619883"/>
                <a:gd name="connsiteY19" fmla="*/ 4128157 h 4275461"/>
                <a:gd name="connsiteX20" fmla="*/ 1468988 w 3619883"/>
                <a:gd name="connsiteY20" fmla="*/ 4128157 h 4275461"/>
                <a:gd name="connsiteX21" fmla="*/ 1427396 w 3619883"/>
                <a:gd name="connsiteY21" fmla="*/ 4275461 h 4275461"/>
                <a:gd name="connsiteX22" fmla="*/ 1210751 w 3619883"/>
                <a:gd name="connsiteY22" fmla="*/ 4275461 h 4275461"/>
                <a:gd name="connsiteX23" fmla="*/ 1210751 w 3619883"/>
                <a:gd name="connsiteY23" fmla="*/ 4128157 h 4275461"/>
                <a:gd name="connsiteX24" fmla="*/ 1271978 w 3619883"/>
                <a:gd name="connsiteY24" fmla="*/ 4128157 h 4275461"/>
                <a:gd name="connsiteX25" fmla="*/ 1271978 w 3619883"/>
                <a:gd name="connsiteY25" fmla="*/ 3951392 h 4275461"/>
                <a:gd name="connsiteX26" fmla="*/ 1094193 w 3619883"/>
                <a:gd name="connsiteY26" fmla="*/ 3951392 h 4275461"/>
                <a:gd name="connsiteX27" fmla="*/ 1094193 w 3619883"/>
                <a:gd name="connsiteY27" fmla="*/ 4128157 h 4275461"/>
                <a:gd name="connsiteX28" fmla="*/ 1140354 w 3619883"/>
                <a:gd name="connsiteY28" fmla="*/ 4128157 h 4275461"/>
                <a:gd name="connsiteX29" fmla="*/ 1140354 w 3619883"/>
                <a:gd name="connsiteY29" fmla="*/ 4275461 h 4275461"/>
                <a:gd name="connsiteX30" fmla="*/ 953807 w 3619883"/>
                <a:gd name="connsiteY30" fmla="*/ 4275461 h 4275461"/>
                <a:gd name="connsiteX31" fmla="*/ 912215 w 3619883"/>
                <a:gd name="connsiteY31" fmla="*/ 4128157 h 4275461"/>
                <a:gd name="connsiteX32" fmla="*/ 961020 w 3619883"/>
                <a:gd name="connsiteY32" fmla="*/ 4128157 h 4275461"/>
                <a:gd name="connsiteX33" fmla="*/ 961020 w 3619883"/>
                <a:gd name="connsiteY33" fmla="*/ 3951392 h 4275461"/>
                <a:gd name="connsiteX34" fmla="*/ 783235 w 3619883"/>
                <a:gd name="connsiteY34" fmla="*/ 3951392 h 4275461"/>
                <a:gd name="connsiteX35" fmla="*/ 783235 w 3619883"/>
                <a:gd name="connsiteY35" fmla="*/ 4128157 h 4275461"/>
                <a:gd name="connsiteX36" fmla="*/ 871024 w 3619883"/>
                <a:gd name="connsiteY36" fmla="*/ 4128157 h 4275461"/>
                <a:gd name="connsiteX37" fmla="*/ 829432 w 3619883"/>
                <a:gd name="connsiteY37" fmla="*/ 4275461 h 4275461"/>
                <a:gd name="connsiteX38" fmla="*/ 611484 w 3619883"/>
                <a:gd name="connsiteY38" fmla="*/ 4275461 h 4275461"/>
                <a:gd name="connsiteX39" fmla="*/ 621247 w 3619883"/>
                <a:gd name="connsiteY39" fmla="*/ 4128157 h 4275461"/>
                <a:gd name="connsiteX40" fmla="*/ 650062 w 3619883"/>
                <a:gd name="connsiteY40" fmla="*/ 4128157 h 4275461"/>
                <a:gd name="connsiteX41" fmla="*/ 650062 w 3619883"/>
                <a:gd name="connsiteY41" fmla="*/ 3951392 h 4275461"/>
                <a:gd name="connsiteX42" fmla="*/ 472277 w 3619883"/>
                <a:gd name="connsiteY42" fmla="*/ 3951392 h 4275461"/>
                <a:gd name="connsiteX43" fmla="*/ 472277 w 3619883"/>
                <a:gd name="connsiteY43" fmla="*/ 4128157 h 4275461"/>
                <a:gd name="connsiteX44" fmla="*/ 522650 w 3619883"/>
                <a:gd name="connsiteY44" fmla="*/ 4128157 h 4275461"/>
                <a:gd name="connsiteX45" fmla="*/ 573998 w 3619883"/>
                <a:gd name="connsiteY45" fmla="*/ 4275461 h 4275461"/>
                <a:gd name="connsiteX46" fmla="*/ 336164 w 3619883"/>
                <a:gd name="connsiteY46" fmla="*/ 4275461 h 4275461"/>
                <a:gd name="connsiteX47" fmla="*/ 294572 w 3619883"/>
                <a:gd name="connsiteY47" fmla="*/ 4128157 h 4275461"/>
                <a:gd name="connsiteX48" fmla="*/ 339106 w 3619883"/>
                <a:gd name="connsiteY48" fmla="*/ 4128157 h 4275461"/>
                <a:gd name="connsiteX49" fmla="*/ 339106 w 3619883"/>
                <a:gd name="connsiteY49" fmla="*/ 3951392 h 4275461"/>
                <a:gd name="connsiteX50" fmla="*/ 161321 w 3619883"/>
                <a:gd name="connsiteY50" fmla="*/ 3951392 h 4275461"/>
                <a:gd name="connsiteX51" fmla="*/ 161321 w 3619883"/>
                <a:gd name="connsiteY51" fmla="*/ 4128157 h 4275461"/>
                <a:gd name="connsiteX52" fmla="*/ 230914 w 3619883"/>
                <a:gd name="connsiteY52" fmla="*/ 4128157 h 4275461"/>
                <a:gd name="connsiteX53" fmla="*/ 189322 w 3619883"/>
                <a:gd name="connsiteY53" fmla="*/ 4275461 h 4275461"/>
                <a:gd name="connsiteX54" fmla="*/ 0 w 3619883"/>
                <a:gd name="connsiteY54" fmla="*/ 4275461 h 4275461"/>
                <a:gd name="connsiteX55" fmla="*/ 0 w 3619883"/>
                <a:gd name="connsiteY55" fmla="*/ 42229 h 4275461"/>
                <a:gd name="connsiteX56" fmla="*/ 42464 w 3619883"/>
                <a:gd name="connsiteY56" fmla="*/ 40518 h 4275461"/>
                <a:gd name="connsiteX57" fmla="*/ 137733 w 3619883"/>
                <a:gd name="connsiteY57" fmla="*/ 35355 h 4275461"/>
                <a:gd name="connsiteX58" fmla="*/ 270565 w 3619883"/>
                <a:gd name="connsiteY58" fmla="*/ 29759 h 4275461"/>
                <a:gd name="connsiteX59" fmla="*/ 479734 w 3619883"/>
                <a:gd name="connsiteY59" fmla="*/ 45455 h 4275461"/>
                <a:gd name="connsiteX60" fmla="*/ 524103 w 3619883"/>
                <a:gd name="connsiteY60" fmla="*/ 41625 h 4275461"/>
                <a:gd name="connsiteX61" fmla="*/ 624416 w 3619883"/>
                <a:gd name="connsiteY61" fmla="*/ 22696 h 4275461"/>
                <a:gd name="connsiteX62" fmla="*/ 657762 w 3619883"/>
                <a:gd name="connsiteY62" fmla="*/ 18351 h 4275461"/>
                <a:gd name="connsiteX63" fmla="*/ 690557 w 3619883"/>
                <a:gd name="connsiteY63" fmla="*/ 25792 h 4275461"/>
                <a:gd name="connsiteX64" fmla="*/ 745123 w 3619883"/>
                <a:gd name="connsiteY64" fmla="*/ 40157 h 4275461"/>
                <a:gd name="connsiteX65" fmla="*/ 789493 w 3619883"/>
                <a:gd name="connsiteY65" fmla="*/ 36327 h 4275461"/>
                <a:gd name="connsiteX66" fmla="*/ 854255 w 3619883"/>
                <a:gd name="connsiteY66" fmla="*/ 68887 h 4275461"/>
                <a:gd name="connsiteX67" fmla="*/ 897520 w 3619883"/>
                <a:gd name="connsiteY67" fmla="*/ 88629 h 4275461"/>
                <a:gd name="connsiteX68" fmla="*/ 940510 w 3619883"/>
                <a:gd name="connsiteY68" fmla="*/ 114265 h 4275461"/>
                <a:gd name="connsiteX69" fmla="*/ 1082712 w 3619883"/>
                <a:gd name="connsiteY69" fmla="*/ 144543 h 4275461"/>
                <a:gd name="connsiteX70" fmla="*/ 1205348 w 3619883"/>
                <a:gd name="connsiteY70" fmla="*/ 120753 h 4275461"/>
                <a:gd name="connsiteX71" fmla="*/ 1271764 w 3619883"/>
                <a:gd name="connsiteY71" fmla="*/ 117956 h 4275461"/>
                <a:gd name="connsiteX72" fmla="*/ 1315583 w 3619883"/>
                <a:gd name="connsiteY72" fmla="*/ 125912 h 4275461"/>
                <a:gd name="connsiteX73" fmla="*/ 1359125 w 3619883"/>
                <a:gd name="connsiteY73" fmla="*/ 139761 h 4275461"/>
                <a:gd name="connsiteX74" fmla="*/ 1391919 w 3619883"/>
                <a:gd name="connsiteY74" fmla="*/ 147202 h 4275461"/>
                <a:gd name="connsiteX75" fmla="*/ 1436563 w 3619883"/>
                <a:gd name="connsiteY75" fmla="*/ 137480 h 4275461"/>
                <a:gd name="connsiteX76" fmla="*/ 1471566 w 3619883"/>
                <a:gd name="connsiteY76" fmla="*/ 97777 h 4275461"/>
                <a:gd name="connsiteX77" fmla="*/ 1505739 w 3619883"/>
                <a:gd name="connsiteY77" fmla="*/ 75753 h 4275461"/>
                <a:gd name="connsiteX78" fmla="*/ 1590891 w 3619883"/>
                <a:gd name="connsiteY78" fmla="*/ 144702 h 4275461"/>
                <a:gd name="connsiteX79" fmla="*/ 1625616 w 3619883"/>
                <a:gd name="connsiteY79" fmla="*/ 110893 h 4275461"/>
                <a:gd name="connsiteX80" fmla="*/ 1658964 w 3619883"/>
                <a:gd name="connsiteY80" fmla="*/ 106547 h 4275461"/>
                <a:gd name="connsiteX81" fmla="*/ 1746598 w 3619883"/>
                <a:gd name="connsiteY81" fmla="*/ 122460 h 4275461"/>
                <a:gd name="connsiteX82" fmla="*/ 1811913 w 3619883"/>
                <a:gd name="connsiteY82" fmla="*/ 143234 h 4275461"/>
                <a:gd name="connsiteX83" fmla="*/ 1856557 w 3619883"/>
                <a:gd name="connsiteY83" fmla="*/ 133511 h 4275461"/>
                <a:gd name="connsiteX84" fmla="*/ 2066003 w 3619883"/>
                <a:gd name="connsiteY84" fmla="*/ 143313 h 4275461"/>
                <a:gd name="connsiteX85" fmla="*/ 2177615 w 3619883"/>
                <a:gd name="connsiteY85" fmla="*/ 119007 h 4275461"/>
                <a:gd name="connsiteX86" fmla="*/ 2255883 w 3619883"/>
                <a:gd name="connsiteY86" fmla="*/ 99047 h 4275461"/>
                <a:gd name="connsiteX87" fmla="*/ 2344622 w 3619883"/>
                <a:gd name="connsiteY87" fmla="*/ 91388 h 4275461"/>
                <a:gd name="connsiteX88" fmla="*/ 2455682 w 3619883"/>
                <a:gd name="connsiteY88" fmla="*/ 78869 h 4275461"/>
                <a:gd name="connsiteX89" fmla="*/ 2632609 w 3619883"/>
                <a:gd name="connsiteY89" fmla="*/ 75338 h 4275461"/>
                <a:gd name="connsiteX90" fmla="*/ 2742291 w 3619883"/>
                <a:gd name="connsiteY90" fmla="*/ 92282 h 4275461"/>
                <a:gd name="connsiteX91" fmla="*/ 2851974 w 3619883"/>
                <a:gd name="connsiteY91" fmla="*/ 109227 h 4275461"/>
                <a:gd name="connsiteX92" fmla="*/ 2907643 w 3619883"/>
                <a:gd name="connsiteY92" fmla="*/ 100020 h 4275461"/>
                <a:gd name="connsiteX93" fmla="*/ 2944022 w 3619883"/>
                <a:gd name="connsiteY93" fmla="*/ 30853 h 4275461"/>
                <a:gd name="connsiteX94" fmla="*/ 3022289 w 3619883"/>
                <a:gd name="connsiteY94" fmla="*/ 10893 h 4275461"/>
                <a:gd name="connsiteX95" fmla="*/ 3054807 w 3619883"/>
                <a:gd name="connsiteY95" fmla="*/ 24226 h 4275461"/>
                <a:gd name="connsiteX96" fmla="*/ 3141892 w 3619883"/>
                <a:gd name="connsiteY96" fmla="*/ 51925 h 4275461"/>
                <a:gd name="connsiteX97" fmla="*/ 3185711 w 3619883"/>
                <a:gd name="connsiteY97" fmla="*/ 59881 h 4275461"/>
                <a:gd name="connsiteX98" fmla="*/ 3219056 w 3619883"/>
                <a:gd name="connsiteY98" fmla="*/ 55536 h 4275461"/>
                <a:gd name="connsiteX99" fmla="*/ 3263425 w 3619883"/>
                <a:gd name="connsiteY99" fmla="*/ 51706 h 4275461"/>
                <a:gd name="connsiteX100" fmla="*/ 3296219 w 3619883"/>
                <a:gd name="connsiteY100" fmla="*/ 59147 h 4275461"/>
                <a:gd name="connsiteX101" fmla="*/ 3319094 w 3619883"/>
                <a:gd name="connsiteY101" fmla="*/ 42500 h 4275461"/>
                <a:gd name="connsiteX102" fmla="*/ 3420511 w 3619883"/>
                <a:gd name="connsiteY102" fmla="*/ 0 h 4275461"/>
                <a:gd name="connsiteX103" fmla="*/ 3453305 w 3619883"/>
                <a:gd name="connsiteY103" fmla="*/ 7440 h 4275461"/>
                <a:gd name="connsiteX104" fmla="*/ 3496571 w 3619883"/>
                <a:gd name="connsiteY104" fmla="*/ 27182 h 4275461"/>
                <a:gd name="connsiteX105" fmla="*/ 3602117 w 3619883"/>
                <a:gd name="connsiteY105" fmla="*/ 132521 h 4275461"/>
                <a:gd name="connsiteX106" fmla="*/ 3619883 w 3619883"/>
                <a:gd name="connsiteY106" fmla="*/ 140049 h 4275461"/>
                <a:gd name="connsiteX107" fmla="*/ 3619883 w 3619883"/>
                <a:gd name="connsiteY10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582936 w 3619883"/>
                <a:gd name="connsiteY15" fmla="*/ 4128157 h 4275461"/>
                <a:gd name="connsiteX16" fmla="*/ 1582936 w 3619883"/>
                <a:gd name="connsiteY16" fmla="*/ 3951392 h 4275461"/>
                <a:gd name="connsiteX17" fmla="*/ 1405151 w 3619883"/>
                <a:gd name="connsiteY17" fmla="*/ 3951392 h 4275461"/>
                <a:gd name="connsiteX18" fmla="*/ 1405151 w 3619883"/>
                <a:gd name="connsiteY18" fmla="*/ 4128157 h 4275461"/>
                <a:gd name="connsiteX19" fmla="*/ 1468988 w 3619883"/>
                <a:gd name="connsiteY19" fmla="*/ 4128157 h 4275461"/>
                <a:gd name="connsiteX20" fmla="*/ 1427396 w 3619883"/>
                <a:gd name="connsiteY20" fmla="*/ 4275461 h 4275461"/>
                <a:gd name="connsiteX21" fmla="*/ 1210751 w 3619883"/>
                <a:gd name="connsiteY21" fmla="*/ 4275461 h 4275461"/>
                <a:gd name="connsiteX22" fmla="*/ 1210751 w 3619883"/>
                <a:gd name="connsiteY22" fmla="*/ 4128157 h 4275461"/>
                <a:gd name="connsiteX23" fmla="*/ 1271978 w 3619883"/>
                <a:gd name="connsiteY23" fmla="*/ 4128157 h 4275461"/>
                <a:gd name="connsiteX24" fmla="*/ 1271978 w 3619883"/>
                <a:gd name="connsiteY24" fmla="*/ 3951392 h 4275461"/>
                <a:gd name="connsiteX25" fmla="*/ 1094193 w 3619883"/>
                <a:gd name="connsiteY25" fmla="*/ 3951392 h 4275461"/>
                <a:gd name="connsiteX26" fmla="*/ 1094193 w 3619883"/>
                <a:gd name="connsiteY26" fmla="*/ 4128157 h 4275461"/>
                <a:gd name="connsiteX27" fmla="*/ 1140354 w 3619883"/>
                <a:gd name="connsiteY27" fmla="*/ 4128157 h 4275461"/>
                <a:gd name="connsiteX28" fmla="*/ 1140354 w 3619883"/>
                <a:gd name="connsiteY28" fmla="*/ 4275461 h 4275461"/>
                <a:gd name="connsiteX29" fmla="*/ 953807 w 3619883"/>
                <a:gd name="connsiteY29" fmla="*/ 4275461 h 4275461"/>
                <a:gd name="connsiteX30" fmla="*/ 912215 w 3619883"/>
                <a:gd name="connsiteY30" fmla="*/ 4128157 h 4275461"/>
                <a:gd name="connsiteX31" fmla="*/ 961020 w 3619883"/>
                <a:gd name="connsiteY31" fmla="*/ 4128157 h 4275461"/>
                <a:gd name="connsiteX32" fmla="*/ 961020 w 3619883"/>
                <a:gd name="connsiteY32" fmla="*/ 3951392 h 4275461"/>
                <a:gd name="connsiteX33" fmla="*/ 783235 w 3619883"/>
                <a:gd name="connsiteY33" fmla="*/ 3951392 h 4275461"/>
                <a:gd name="connsiteX34" fmla="*/ 783235 w 3619883"/>
                <a:gd name="connsiteY34" fmla="*/ 4128157 h 4275461"/>
                <a:gd name="connsiteX35" fmla="*/ 871024 w 3619883"/>
                <a:gd name="connsiteY35" fmla="*/ 4128157 h 4275461"/>
                <a:gd name="connsiteX36" fmla="*/ 829432 w 3619883"/>
                <a:gd name="connsiteY36" fmla="*/ 4275461 h 4275461"/>
                <a:gd name="connsiteX37" fmla="*/ 611484 w 3619883"/>
                <a:gd name="connsiteY37" fmla="*/ 4275461 h 4275461"/>
                <a:gd name="connsiteX38" fmla="*/ 621247 w 3619883"/>
                <a:gd name="connsiteY38" fmla="*/ 4128157 h 4275461"/>
                <a:gd name="connsiteX39" fmla="*/ 650062 w 3619883"/>
                <a:gd name="connsiteY39" fmla="*/ 4128157 h 4275461"/>
                <a:gd name="connsiteX40" fmla="*/ 650062 w 3619883"/>
                <a:gd name="connsiteY40" fmla="*/ 3951392 h 4275461"/>
                <a:gd name="connsiteX41" fmla="*/ 472277 w 3619883"/>
                <a:gd name="connsiteY41" fmla="*/ 3951392 h 4275461"/>
                <a:gd name="connsiteX42" fmla="*/ 472277 w 3619883"/>
                <a:gd name="connsiteY42" fmla="*/ 4128157 h 4275461"/>
                <a:gd name="connsiteX43" fmla="*/ 522650 w 3619883"/>
                <a:gd name="connsiteY43" fmla="*/ 4128157 h 4275461"/>
                <a:gd name="connsiteX44" fmla="*/ 573998 w 3619883"/>
                <a:gd name="connsiteY44" fmla="*/ 4275461 h 4275461"/>
                <a:gd name="connsiteX45" fmla="*/ 336164 w 3619883"/>
                <a:gd name="connsiteY45" fmla="*/ 4275461 h 4275461"/>
                <a:gd name="connsiteX46" fmla="*/ 294572 w 3619883"/>
                <a:gd name="connsiteY46" fmla="*/ 4128157 h 4275461"/>
                <a:gd name="connsiteX47" fmla="*/ 339106 w 3619883"/>
                <a:gd name="connsiteY47" fmla="*/ 4128157 h 4275461"/>
                <a:gd name="connsiteX48" fmla="*/ 339106 w 3619883"/>
                <a:gd name="connsiteY48" fmla="*/ 3951392 h 4275461"/>
                <a:gd name="connsiteX49" fmla="*/ 161321 w 3619883"/>
                <a:gd name="connsiteY49" fmla="*/ 3951392 h 4275461"/>
                <a:gd name="connsiteX50" fmla="*/ 161321 w 3619883"/>
                <a:gd name="connsiteY50" fmla="*/ 4128157 h 4275461"/>
                <a:gd name="connsiteX51" fmla="*/ 230914 w 3619883"/>
                <a:gd name="connsiteY51" fmla="*/ 4128157 h 4275461"/>
                <a:gd name="connsiteX52" fmla="*/ 189322 w 3619883"/>
                <a:gd name="connsiteY52" fmla="*/ 4275461 h 4275461"/>
                <a:gd name="connsiteX53" fmla="*/ 0 w 3619883"/>
                <a:gd name="connsiteY53" fmla="*/ 4275461 h 4275461"/>
                <a:gd name="connsiteX54" fmla="*/ 0 w 3619883"/>
                <a:gd name="connsiteY54" fmla="*/ 42229 h 4275461"/>
                <a:gd name="connsiteX55" fmla="*/ 42464 w 3619883"/>
                <a:gd name="connsiteY55" fmla="*/ 40518 h 4275461"/>
                <a:gd name="connsiteX56" fmla="*/ 137733 w 3619883"/>
                <a:gd name="connsiteY56" fmla="*/ 35355 h 4275461"/>
                <a:gd name="connsiteX57" fmla="*/ 270565 w 3619883"/>
                <a:gd name="connsiteY57" fmla="*/ 29759 h 4275461"/>
                <a:gd name="connsiteX58" fmla="*/ 479734 w 3619883"/>
                <a:gd name="connsiteY58" fmla="*/ 45455 h 4275461"/>
                <a:gd name="connsiteX59" fmla="*/ 524103 w 3619883"/>
                <a:gd name="connsiteY59" fmla="*/ 41625 h 4275461"/>
                <a:gd name="connsiteX60" fmla="*/ 624416 w 3619883"/>
                <a:gd name="connsiteY60" fmla="*/ 22696 h 4275461"/>
                <a:gd name="connsiteX61" fmla="*/ 657762 w 3619883"/>
                <a:gd name="connsiteY61" fmla="*/ 18351 h 4275461"/>
                <a:gd name="connsiteX62" fmla="*/ 690557 w 3619883"/>
                <a:gd name="connsiteY62" fmla="*/ 25792 h 4275461"/>
                <a:gd name="connsiteX63" fmla="*/ 745123 w 3619883"/>
                <a:gd name="connsiteY63" fmla="*/ 40157 h 4275461"/>
                <a:gd name="connsiteX64" fmla="*/ 789493 w 3619883"/>
                <a:gd name="connsiteY64" fmla="*/ 36327 h 4275461"/>
                <a:gd name="connsiteX65" fmla="*/ 854255 w 3619883"/>
                <a:gd name="connsiteY65" fmla="*/ 68887 h 4275461"/>
                <a:gd name="connsiteX66" fmla="*/ 897520 w 3619883"/>
                <a:gd name="connsiteY66" fmla="*/ 88629 h 4275461"/>
                <a:gd name="connsiteX67" fmla="*/ 940510 w 3619883"/>
                <a:gd name="connsiteY67" fmla="*/ 114265 h 4275461"/>
                <a:gd name="connsiteX68" fmla="*/ 1082712 w 3619883"/>
                <a:gd name="connsiteY68" fmla="*/ 144543 h 4275461"/>
                <a:gd name="connsiteX69" fmla="*/ 1205348 w 3619883"/>
                <a:gd name="connsiteY69" fmla="*/ 120753 h 4275461"/>
                <a:gd name="connsiteX70" fmla="*/ 1271764 w 3619883"/>
                <a:gd name="connsiteY70" fmla="*/ 117956 h 4275461"/>
                <a:gd name="connsiteX71" fmla="*/ 1315583 w 3619883"/>
                <a:gd name="connsiteY71" fmla="*/ 125912 h 4275461"/>
                <a:gd name="connsiteX72" fmla="*/ 1359125 w 3619883"/>
                <a:gd name="connsiteY72" fmla="*/ 139761 h 4275461"/>
                <a:gd name="connsiteX73" fmla="*/ 1391919 w 3619883"/>
                <a:gd name="connsiteY73" fmla="*/ 147202 h 4275461"/>
                <a:gd name="connsiteX74" fmla="*/ 1436563 w 3619883"/>
                <a:gd name="connsiteY74" fmla="*/ 137480 h 4275461"/>
                <a:gd name="connsiteX75" fmla="*/ 1471566 w 3619883"/>
                <a:gd name="connsiteY75" fmla="*/ 97777 h 4275461"/>
                <a:gd name="connsiteX76" fmla="*/ 1505739 w 3619883"/>
                <a:gd name="connsiteY76" fmla="*/ 75753 h 4275461"/>
                <a:gd name="connsiteX77" fmla="*/ 1590891 w 3619883"/>
                <a:gd name="connsiteY77" fmla="*/ 144702 h 4275461"/>
                <a:gd name="connsiteX78" fmla="*/ 1625616 w 3619883"/>
                <a:gd name="connsiteY78" fmla="*/ 110893 h 4275461"/>
                <a:gd name="connsiteX79" fmla="*/ 1658964 w 3619883"/>
                <a:gd name="connsiteY79" fmla="*/ 106547 h 4275461"/>
                <a:gd name="connsiteX80" fmla="*/ 1746598 w 3619883"/>
                <a:gd name="connsiteY80" fmla="*/ 122460 h 4275461"/>
                <a:gd name="connsiteX81" fmla="*/ 1811913 w 3619883"/>
                <a:gd name="connsiteY81" fmla="*/ 143234 h 4275461"/>
                <a:gd name="connsiteX82" fmla="*/ 1856557 w 3619883"/>
                <a:gd name="connsiteY82" fmla="*/ 133511 h 4275461"/>
                <a:gd name="connsiteX83" fmla="*/ 2066003 w 3619883"/>
                <a:gd name="connsiteY83" fmla="*/ 143313 h 4275461"/>
                <a:gd name="connsiteX84" fmla="*/ 2177615 w 3619883"/>
                <a:gd name="connsiteY84" fmla="*/ 119007 h 4275461"/>
                <a:gd name="connsiteX85" fmla="*/ 2255883 w 3619883"/>
                <a:gd name="connsiteY85" fmla="*/ 99047 h 4275461"/>
                <a:gd name="connsiteX86" fmla="*/ 2344622 w 3619883"/>
                <a:gd name="connsiteY86" fmla="*/ 91388 h 4275461"/>
                <a:gd name="connsiteX87" fmla="*/ 2455682 w 3619883"/>
                <a:gd name="connsiteY87" fmla="*/ 78869 h 4275461"/>
                <a:gd name="connsiteX88" fmla="*/ 2632609 w 3619883"/>
                <a:gd name="connsiteY88" fmla="*/ 75338 h 4275461"/>
                <a:gd name="connsiteX89" fmla="*/ 2742291 w 3619883"/>
                <a:gd name="connsiteY89" fmla="*/ 92282 h 4275461"/>
                <a:gd name="connsiteX90" fmla="*/ 2851974 w 3619883"/>
                <a:gd name="connsiteY90" fmla="*/ 109227 h 4275461"/>
                <a:gd name="connsiteX91" fmla="*/ 2907643 w 3619883"/>
                <a:gd name="connsiteY91" fmla="*/ 100020 h 4275461"/>
                <a:gd name="connsiteX92" fmla="*/ 2944022 w 3619883"/>
                <a:gd name="connsiteY92" fmla="*/ 30853 h 4275461"/>
                <a:gd name="connsiteX93" fmla="*/ 3022289 w 3619883"/>
                <a:gd name="connsiteY93" fmla="*/ 10893 h 4275461"/>
                <a:gd name="connsiteX94" fmla="*/ 3054807 w 3619883"/>
                <a:gd name="connsiteY94" fmla="*/ 24226 h 4275461"/>
                <a:gd name="connsiteX95" fmla="*/ 3141892 w 3619883"/>
                <a:gd name="connsiteY95" fmla="*/ 51925 h 4275461"/>
                <a:gd name="connsiteX96" fmla="*/ 3185711 w 3619883"/>
                <a:gd name="connsiteY96" fmla="*/ 59881 h 4275461"/>
                <a:gd name="connsiteX97" fmla="*/ 3219056 w 3619883"/>
                <a:gd name="connsiteY97" fmla="*/ 55536 h 4275461"/>
                <a:gd name="connsiteX98" fmla="*/ 3263425 w 3619883"/>
                <a:gd name="connsiteY98" fmla="*/ 51706 h 4275461"/>
                <a:gd name="connsiteX99" fmla="*/ 3296219 w 3619883"/>
                <a:gd name="connsiteY99" fmla="*/ 59147 h 4275461"/>
                <a:gd name="connsiteX100" fmla="*/ 3319094 w 3619883"/>
                <a:gd name="connsiteY100" fmla="*/ 42500 h 4275461"/>
                <a:gd name="connsiteX101" fmla="*/ 3420511 w 3619883"/>
                <a:gd name="connsiteY101" fmla="*/ 0 h 4275461"/>
                <a:gd name="connsiteX102" fmla="*/ 3453305 w 3619883"/>
                <a:gd name="connsiteY102" fmla="*/ 7440 h 4275461"/>
                <a:gd name="connsiteX103" fmla="*/ 3496571 w 3619883"/>
                <a:gd name="connsiteY103" fmla="*/ 27182 h 4275461"/>
                <a:gd name="connsiteX104" fmla="*/ 3602117 w 3619883"/>
                <a:gd name="connsiteY104" fmla="*/ 132521 h 4275461"/>
                <a:gd name="connsiteX105" fmla="*/ 3619883 w 3619883"/>
                <a:gd name="connsiteY105" fmla="*/ 140049 h 4275461"/>
                <a:gd name="connsiteX106" fmla="*/ 3619883 w 3619883"/>
                <a:gd name="connsiteY10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582936 w 3619883"/>
                <a:gd name="connsiteY15" fmla="*/ 3951392 h 4275461"/>
                <a:gd name="connsiteX16" fmla="*/ 1405151 w 3619883"/>
                <a:gd name="connsiteY16" fmla="*/ 3951392 h 4275461"/>
                <a:gd name="connsiteX17" fmla="*/ 1405151 w 3619883"/>
                <a:gd name="connsiteY17" fmla="*/ 4128157 h 4275461"/>
                <a:gd name="connsiteX18" fmla="*/ 1468988 w 3619883"/>
                <a:gd name="connsiteY18" fmla="*/ 4128157 h 4275461"/>
                <a:gd name="connsiteX19" fmla="*/ 1427396 w 3619883"/>
                <a:gd name="connsiteY19" fmla="*/ 4275461 h 4275461"/>
                <a:gd name="connsiteX20" fmla="*/ 1210751 w 3619883"/>
                <a:gd name="connsiteY20" fmla="*/ 4275461 h 4275461"/>
                <a:gd name="connsiteX21" fmla="*/ 1210751 w 3619883"/>
                <a:gd name="connsiteY21" fmla="*/ 4128157 h 4275461"/>
                <a:gd name="connsiteX22" fmla="*/ 1271978 w 3619883"/>
                <a:gd name="connsiteY22" fmla="*/ 4128157 h 4275461"/>
                <a:gd name="connsiteX23" fmla="*/ 1271978 w 3619883"/>
                <a:gd name="connsiteY23" fmla="*/ 3951392 h 4275461"/>
                <a:gd name="connsiteX24" fmla="*/ 1094193 w 3619883"/>
                <a:gd name="connsiteY24" fmla="*/ 3951392 h 4275461"/>
                <a:gd name="connsiteX25" fmla="*/ 1094193 w 3619883"/>
                <a:gd name="connsiteY25" fmla="*/ 4128157 h 4275461"/>
                <a:gd name="connsiteX26" fmla="*/ 1140354 w 3619883"/>
                <a:gd name="connsiteY26" fmla="*/ 4128157 h 4275461"/>
                <a:gd name="connsiteX27" fmla="*/ 1140354 w 3619883"/>
                <a:gd name="connsiteY27" fmla="*/ 4275461 h 4275461"/>
                <a:gd name="connsiteX28" fmla="*/ 953807 w 3619883"/>
                <a:gd name="connsiteY28" fmla="*/ 4275461 h 4275461"/>
                <a:gd name="connsiteX29" fmla="*/ 912215 w 3619883"/>
                <a:gd name="connsiteY29" fmla="*/ 4128157 h 4275461"/>
                <a:gd name="connsiteX30" fmla="*/ 961020 w 3619883"/>
                <a:gd name="connsiteY30" fmla="*/ 4128157 h 4275461"/>
                <a:gd name="connsiteX31" fmla="*/ 961020 w 3619883"/>
                <a:gd name="connsiteY31" fmla="*/ 3951392 h 4275461"/>
                <a:gd name="connsiteX32" fmla="*/ 783235 w 3619883"/>
                <a:gd name="connsiteY32" fmla="*/ 3951392 h 4275461"/>
                <a:gd name="connsiteX33" fmla="*/ 783235 w 3619883"/>
                <a:gd name="connsiteY33" fmla="*/ 4128157 h 4275461"/>
                <a:gd name="connsiteX34" fmla="*/ 871024 w 3619883"/>
                <a:gd name="connsiteY34" fmla="*/ 4128157 h 4275461"/>
                <a:gd name="connsiteX35" fmla="*/ 829432 w 3619883"/>
                <a:gd name="connsiteY35" fmla="*/ 4275461 h 4275461"/>
                <a:gd name="connsiteX36" fmla="*/ 611484 w 3619883"/>
                <a:gd name="connsiteY36" fmla="*/ 4275461 h 4275461"/>
                <a:gd name="connsiteX37" fmla="*/ 621247 w 3619883"/>
                <a:gd name="connsiteY37" fmla="*/ 4128157 h 4275461"/>
                <a:gd name="connsiteX38" fmla="*/ 650062 w 3619883"/>
                <a:gd name="connsiteY38" fmla="*/ 4128157 h 4275461"/>
                <a:gd name="connsiteX39" fmla="*/ 650062 w 3619883"/>
                <a:gd name="connsiteY39" fmla="*/ 3951392 h 4275461"/>
                <a:gd name="connsiteX40" fmla="*/ 472277 w 3619883"/>
                <a:gd name="connsiteY40" fmla="*/ 3951392 h 4275461"/>
                <a:gd name="connsiteX41" fmla="*/ 472277 w 3619883"/>
                <a:gd name="connsiteY41" fmla="*/ 4128157 h 4275461"/>
                <a:gd name="connsiteX42" fmla="*/ 522650 w 3619883"/>
                <a:gd name="connsiteY42" fmla="*/ 4128157 h 4275461"/>
                <a:gd name="connsiteX43" fmla="*/ 573998 w 3619883"/>
                <a:gd name="connsiteY43" fmla="*/ 4275461 h 4275461"/>
                <a:gd name="connsiteX44" fmla="*/ 336164 w 3619883"/>
                <a:gd name="connsiteY44" fmla="*/ 4275461 h 4275461"/>
                <a:gd name="connsiteX45" fmla="*/ 294572 w 3619883"/>
                <a:gd name="connsiteY45" fmla="*/ 4128157 h 4275461"/>
                <a:gd name="connsiteX46" fmla="*/ 339106 w 3619883"/>
                <a:gd name="connsiteY46" fmla="*/ 4128157 h 4275461"/>
                <a:gd name="connsiteX47" fmla="*/ 339106 w 3619883"/>
                <a:gd name="connsiteY47" fmla="*/ 3951392 h 4275461"/>
                <a:gd name="connsiteX48" fmla="*/ 161321 w 3619883"/>
                <a:gd name="connsiteY48" fmla="*/ 3951392 h 4275461"/>
                <a:gd name="connsiteX49" fmla="*/ 161321 w 3619883"/>
                <a:gd name="connsiteY49" fmla="*/ 4128157 h 4275461"/>
                <a:gd name="connsiteX50" fmla="*/ 230914 w 3619883"/>
                <a:gd name="connsiteY50" fmla="*/ 4128157 h 4275461"/>
                <a:gd name="connsiteX51" fmla="*/ 189322 w 3619883"/>
                <a:gd name="connsiteY51" fmla="*/ 4275461 h 4275461"/>
                <a:gd name="connsiteX52" fmla="*/ 0 w 3619883"/>
                <a:gd name="connsiteY52" fmla="*/ 4275461 h 4275461"/>
                <a:gd name="connsiteX53" fmla="*/ 0 w 3619883"/>
                <a:gd name="connsiteY53" fmla="*/ 42229 h 4275461"/>
                <a:gd name="connsiteX54" fmla="*/ 42464 w 3619883"/>
                <a:gd name="connsiteY54" fmla="*/ 40518 h 4275461"/>
                <a:gd name="connsiteX55" fmla="*/ 137733 w 3619883"/>
                <a:gd name="connsiteY55" fmla="*/ 35355 h 4275461"/>
                <a:gd name="connsiteX56" fmla="*/ 270565 w 3619883"/>
                <a:gd name="connsiteY56" fmla="*/ 29759 h 4275461"/>
                <a:gd name="connsiteX57" fmla="*/ 479734 w 3619883"/>
                <a:gd name="connsiteY57" fmla="*/ 45455 h 4275461"/>
                <a:gd name="connsiteX58" fmla="*/ 524103 w 3619883"/>
                <a:gd name="connsiteY58" fmla="*/ 41625 h 4275461"/>
                <a:gd name="connsiteX59" fmla="*/ 624416 w 3619883"/>
                <a:gd name="connsiteY59" fmla="*/ 22696 h 4275461"/>
                <a:gd name="connsiteX60" fmla="*/ 657762 w 3619883"/>
                <a:gd name="connsiteY60" fmla="*/ 18351 h 4275461"/>
                <a:gd name="connsiteX61" fmla="*/ 690557 w 3619883"/>
                <a:gd name="connsiteY61" fmla="*/ 25792 h 4275461"/>
                <a:gd name="connsiteX62" fmla="*/ 745123 w 3619883"/>
                <a:gd name="connsiteY62" fmla="*/ 40157 h 4275461"/>
                <a:gd name="connsiteX63" fmla="*/ 789493 w 3619883"/>
                <a:gd name="connsiteY63" fmla="*/ 36327 h 4275461"/>
                <a:gd name="connsiteX64" fmla="*/ 854255 w 3619883"/>
                <a:gd name="connsiteY64" fmla="*/ 68887 h 4275461"/>
                <a:gd name="connsiteX65" fmla="*/ 897520 w 3619883"/>
                <a:gd name="connsiteY65" fmla="*/ 88629 h 4275461"/>
                <a:gd name="connsiteX66" fmla="*/ 940510 w 3619883"/>
                <a:gd name="connsiteY66" fmla="*/ 114265 h 4275461"/>
                <a:gd name="connsiteX67" fmla="*/ 1082712 w 3619883"/>
                <a:gd name="connsiteY67" fmla="*/ 144543 h 4275461"/>
                <a:gd name="connsiteX68" fmla="*/ 1205348 w 3619883"/>
                <a:gd name="connsiteY68" fmla="*/ 120753 h 4275461"/>
                <a:gd name="connsiteX69" fmla="*/ 1271764 w 3619883"/>
                <a:gd name="connsiteY69" fmla="*/ 117956 h 4275461"/>
                <a:gd name="connsiteX70" fmla="*/ 1315583 w 3619883"/>
                <a:gd name="connsiteY70" fmla="*/ 125912 h 4275461"/>
                <a:gd name="connsiteX71" fmla="*/ 1359125 w 3619883"/>
                <a:gd name="connsiteY71" fmla="*/ 139761 h 4275461"/>
                <a:gd name="connsiteX72" fmla="*/ 1391919 w 3619883"/>
                <a:gd name="connsiteY72" fmla="*/ 147202 h 4275461"/>
                <a:gd name="connsiteX73" fmla="*/ 1436563 w 3619883"/>
                <a:gd name="connsiteY73" fmla="*/ 137480 h 4275461"/>
                <a:gd name="connsiteX74" fmla="*/ 1471566 w 3619883"/>
                <a:gd name="connsiteY74" fmla="*/ 97777 h 4275461"/>
                <a:gd name="connsiteX75" fmla="*/ 1505739 w 3619883"/>
                <a:gd name="connsiteY75" fmla="*/ 75753 h 4275461"/>
                <a:gd name="connsiteX76" fmla="*/ 1590891 w 3619883"/>
                <a:gd name="connsiteY76" fmla="*/ 144702 h 4275461"/>
                <a:gd name="connsiteX77" fmla="*/ 1625616 w 3619883"/>
                <a:gd name="connsiteY77" fmla="*/ 110893 h 4275461"/>
                <a:gd name="connsiteX78" fmla="*/ 1658964 w 3619883"/>
                <a:gd name="connsiteY78" fmla="*/ 106547 h 4275461"/>
                <a:gd name="connsiteX79" fmla="*/ 1746598 w 3619883"/>
                <a:gd name="connsiteY79" fmla="*/ 122460 h 4275461"/>
                <a:gd name="connsiteX80" fmla="*/ 1811913 w 3619883"/>
                <a:gd name="connsiteY80" fmla="*/ 143234 h 4275461"/>
                <a:gd name="connsiteX81" fmla="*/ 1856557 w 3619883"/>
                <a:gd name="connsiteY81" fmla="*/ 133511 h 4275461"/>
                <a:gd name="connsiteX82" fmla="*/ 2066003 w 3619883"/>
                <a:gd name="connsiteY82" fmla="*/ 143313 h 4275461"/>
                <a:gd name="connsiteX83" fmla="*/ 2177615 w 3619883"/>
                <a:gd name="connsiteY83" fmla="*/ 119007 h 4275461"/>
                <a:gd name="connsiteX84" fmla="*/ 2255883 w 3619883"/>
                <a:gd name="connsiteY84" fmla="*/ 99047 h 4275461"/>
                <a:gd name="connsiteX85" fmla="*/ 2344622 w 3619883"/>
                <a:gd name="connsiteY85" fmla="*/ 91388 h 4275461"/>
                <a:gd name="connsiteX86" fmla="*/ 2455682 w 3619883"/>
                <a:gd name="connsiteY86" fmla="*/ 78869 h 4275461"/>
                <a:gd name="connsiteX87" fmla="*/ 2632609 w 3619883"/>
                <a:gd name="connsiteY87" fmla="*/ 75338 h 4275461"/>
                <a:gd name="connsiteX88" fmla="*/ 2742291 w 3619883"/>
                <a:gd name="connsiteY88" fmla="*/ 92282 h 4275461"/>
                <a:gd name="connsiteX89" fmla="*/ 2851974 w 3619883"/>
                <a:gd name="connsiteY89" fmla="*/ 109227 h 4275461"/>
                <a:gd name="connsiteX90" fmla="*/ 2907643 w 3619883"/>
                <a:gd name="connsiteY90" fmla="*/ 100020 h 4275461"/>
                <a:gd name="connsiteX91" fmla="*/ 2944022 w 3619883"/>
                <a:gd name="connsiteY91" fmla="*/ 30853 h 4275461"/>
                <a:gd name="connsiteX92" fmla="*/ 3022289 w 3619883"/>
                <a:gd name="connsiteY92" fmla="*/ 10893 h 4275461"/>
                <a:gd name="connsiteX93" fmla="*/ 3054807 w 3619883"/>
                <a:gd name="connsiteY93" fmla="*/ 24226 h 4275461"/>
                <a:gd name="connsiteX94" fmla="*/ 3141892 w 3619883"/>
                <a:gd name="connsiteY94" fmla="*/ 51925 h 4275461"/>
                <a:gd name="connsiteX95" fmla="*/ 3185711 w 3619883"/>
                <a:gd name="connsiteY95" fmla="*/ 59881 h 4275461"/>
                <a:gd name="connsiteX96" fmla="*/ 3219056 w 3619883"/>
                <a:gd name="connsiteY96" fmla="*/ 55536 h 4275461"/>
                <a:gd name="connsiteX97" fmla="*/ 3263425 w 3619883"/>
                <a:gd name="connsiteY97" fmla="*/ 51706 h 4275461"/>
                <a:gd name="connsiteX98" fmla="*/ 3296219 w 3619883"/>
                <a:gd name="connsiteY98" fmla="*/ 59147 h 4275461"/>
                <a:gd name="connsiteX99" fmla="*/ 3319094 w 3619883"/>
                <a:gd name="connsiteY99" fmla="*/ 42500 h 4275461"/>
                <a:gd name="connsiteX100" fmla="*/ 3420511 w 3619883"/>
                <a:gd name="connsiteY100" fmla="*/ 0 h 4275461"/>
                <a:gd name="connsiteX101" fmla="*/ 3453305 w 3619883"/>
                <a:gd name="connsiteY101" fmla="*/ 7440 h 4275461"/>
                <a:gd name="connsiteX102" fmla="*/ 3496571 w 3619883"/>
                <a:gd name="connsiteY102" fmla="*/ 27182 h 4275461"/>
                <a:gd name="connsiteX103" fmla="*/ 3602117 w 3619883"/>
                <a:gd name="connsiteY103" fmla="*/ 132521 h 4275461"/>
                <a:gd name="connsiteX104" fmla="*/ 3619883 w 3619883"/>
                <a:gd name="connsiteY104" fmla="*/ 140049 h 4275461"/>
                <a:gd name="connsiteX105" fmla="*/ 3619883 w 3619883"/>
                <a:gd name="connsiteY10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405151 w 3619883"/>
                <a:gd name="connsiteY15" fmla="*/ 3951392 h 4275461"/>
                <a:gd name="connsiteX16" fmla="*/ 1405151 w 3619883"/>
                <a:gd name="connsiteY16" fmla="*/ 4128157 h 4275461"/>
                <a:gd name="connsiteX17" fmla="*/ 1468988 w 3619883"/>
                <a:gd name="connsiteY17" fmla="*/ 4128157 h 4275461"/>
                <a:gd name="connsiteX18" fmla="*/ 1427396 w 3619883"/>
                <a:gd name="connsiteY18" fmla="*/ 4275461 h 4275461"/>
                <a:gd name="connsiteX19" fmla="*/ 1210751 w 3619883"/>
                <a:gd name="connsiteY19" fmla="*/ 4275461 h 4275461"/>
                <a:gd name="connsiteX20" fmla="*/ 1210751 w 3619883"/>
                <a:gd name="connsiteY20" fmla="*/ 4128157 h 4275461"/>
                <a:gd name="connsiteX21" fmla="*/ 1271978 w 3619883"/>
                <a:gd name="connsiteY21" fmla="*/ 4128157 h 4275461"/>
                <a:gd name="connsiteX22" fmla="*/ 1271978 w 3619883"/>
                <a:gd name="connsiteY22" fmla="*/ 3951392 h 4275461"/>
                <a:gd name="connsiteX23" fmla="*/ 1094193 w 3619883"/>
                <a:gd name="connsiteY23" fmla="*/ 3951392 h 4275461"/>
                <a:gd name="connsiteX24" fmla="*/ 1094193 w 3619883"/>
                <a:gd name="connsiteY24" fmla="*/ 4128157 h 4275461"/>
                <a:gd name="connsiteX25" fmla="*/ 1140354 w 3619883"/>
                <a:gd name="connsiteY25" fmla="*/ 4128157 h 4275461"/>
                <a:gd name="connsiteX26" fmla="*/ 1140354 w 3619883"/>
                <a:gd name="connsiteY26" fmla="*/ 4275461 h 4275461"/>
                <a:gd name="connsiteX27" fmla="*/ 953807 w 3619883"/>
                <a:gd name="connsiteY27" fmla="*/ 4275461 h 4275461"/>
                <a:gd name="connsiteX28" fmla="*/ 912215 w 3619883"/>
                <a:gd name="connsiteY28" fmla="*/ 4128157 h 4275461"/>
                <a:gd name="connsiteX29" fmla="*/ 961020 w 3619883"/>
                <a:gd name="connsiteY29" fmla="*/ 4128157 h 4275461"/>
                <a:gd name="connsiteX30" fmla="*/ 961020 w 3619883"/>
                <a:gd name="connsiteY30" fmla="*/ 3951392 h 4275461"/>
                <a:gd name="connsiteX31" fmla="*/ 783235 w 3619883"/>
                <a:gd name="connsiteY31" fmla="*/ 3951392 h 4275461"/>
                <a:gd name="connsiteX32" fmla="*/ 783235 w 3619883"/>
                <a:gd name="connsiteY32" fmla="*/ 4128157 h 4275461"/>
                <a:gd name="connsiteX33" fmla="*/ 871024 w 3619883"/>
                <a:gd name="connsiteY33" fmla="*/ 4128157 h 4275461"/>
                <a:gd name="connsiteX34" fmla="*/ 829432 w 3619883"/>
                <a:gd name="connsiteY34" fmla="*/ 4275461 h 4275461"/>
                <a:gd name="connsiteX35" fmla="*/ 611484 w 3619883"/>
                <a:gd name="connsiteY35" fmla="*/ 4275461 h 4275461"/>
                <a:gd name="connsiteX36" fmla="*/ 621247 w 3619883"/>
                <a:gd name="connsiteY36" fmla="*/ 4128157 h 4275461"/>
                <a:gd name="connsiteX37" fmla="*/ 650062 w 3619883"/>
                <a:gd name="connsiteY37" fmla="*/ 4128157 h 4275461"/>
                <a:gd name="connsiteX38" fmla="*/ 650062 w 3619883"/>
                <a:gd name="connsiteY38" fmla="*/ 3951392 h 4275461"/>
                <a:gd name="connsiteX39" fmla="*/ 472277 w 3619883"/>
                <a:gd name="connsiteY39" fmla="*/ 3951392 h 4275461"/>
                <a:gd name="connsiteX40" fmla="*/ 472277 w 3619883"/>
                <a:gd name="connsiteY40" fmla="*/ 4128157 h 4275461"/>
                <a:gd name="connsiteX41" fmla="*/ 522650 w 3619883"/>
                <a:gd name="connsiteY41" fmla="*/ 4128157 h 4275461"/>
                <a:gd name="connsiteX42" fmla="*/ 573998 w 3619883"/>
                <a:gd name="connsiteY42" fmla="*/ 4275461 h 4275461"/>
                <a:gd name="connsiteX43" fmla="*/ 336164 w 3619883"/>
                <a:gd name="connsiteY43" fmla="*/ 4275461 h 4275461"/>
                <a:gd name="connsiteX44" fmla="*/ 294572 w 3619883"/>
                <a:gd name="connsiteY44" fmla="*/ 4128157 h 4275461"/>
                <a:gd name="connsiteX45" fmla="*/ 339106 w 3619883"/>
                <a:gd name="connsiteY45" fmla="*/ 4128157 h 4275461"/>
                <a:gd name="connsiteX46" fmla="*/ 339106 w 3619883"/>
                <a:gd name="connsiteY46" fmla="*/ 3951392 h 4275461"/>
                <a:gd name="connsiteX47" fmla="*/ 161321 w 3619883"/>
                <a:gd name="connsiteY47" fmla="*/ 3951392 h 4275461"/>
                <a:gd name="connsiteX48" fmla="*/ 161321 w 3619883"/>
                <a:gd name="connsiteY48" fmla="*/ 4128157 h 4275461"/>
                <a:gd name="connsiteX49" fmla="*/ 230914 w 3619883"/>
                <a:gd name="connsiteY49" fmla="*/ 4128157 h 4275461"/>
                <a:gd name="connsiteX50" fmla="*/ 189322 w 3619883"/>
                <a:gd name="connsiteY50" fmla="*/ 4275461 h 4275461"/>
                <a:gd name="connsiteX51" fmla="*/ 0 w 3619883"/>
                <a:gd name="connsiteY51" fmla="*/ 4275461 h 4275461"/>
                <a:gd name="connsiteX52" fmla="*/ 0 w 3619883"/>
                <a:gd name="connsiteY52" fmla="*/ 42229 h 4275461"/>
                <a:gd name="connsiteX53" fmla="*/ 42464 w 3619883"/>
                <a:gd name="connsiteY53" fmla="*/ 40518 h 4275461"/>
                <a:gd name="connsiteX54" fmla="*/ 137733 w 3619883"/>
                <a:gd name="connsiteY54" fmla="*/ 35355 h 4275461"/>
                <a:gd name="connsiteX55" fmla="*/ 270565 w 3619883"/>
                <a:gd name="connsiteY55" fmla="*/ 29759 h 4275461"/>
                <a:gd name="connsiteX56" fmla="*/ 479734 w 3619883"/>
                <a:gd name="connsiteY56" fmla="*/ 45455 h 4275461"/>
                <a:gd name="connsiteX57" fmla="*/ 524103 w 3619883"/>
                <a:gd name="connsiteY57" fmla="*/ 41625 h 4275461"/>
                <a:gd name="connsiteX58" fmla="*/ 624416 w 3619883"/>
                <a:gd name="connsiteY58" fmla="*/ 22696 h 4275461"/>
                <a:gd name="connsiteX59" fmla="*/ 657762 w 3619883"/>
                <a:gd name="connsiteY59" fmla="*/ 18351 h 4275461"/>
                <a:gd name="connsiteX60" fmla="*/ 690557 w 3619883"/>
                <a:gd name="connsiteY60" fmla="*/ 25792 h 4275461"/>
                <a:gd name="connsiteX61" fmla="*/ 745123 w 3619883"/>
                <a:gd name="connsiteY61" fmla="*/ 40157 h 4275461"/>
                <a:gd name="connsiteX62" fmla="*/ 789493 w 3619883"/>
                <a:gd name="connsiteY62" fmla="*/ 36327 h 4275461"/>
                <a:gd name="connsiteX63" fmla="*/ 854255 w 3619883"/>
                <a:gd name="connsiteY63" fmla="*/ 68887 h 4275461"/>
                <a:gd name="connsiteX64" fmla="*/ 897520 w 3619883"/>
                <a:gd name="connsiteY64" fmla="*/ 88629 h 4275461"/>
                <a:gd name="connsiteX65" fmla="*/ 940510 w 3619883"/>
                <a:gd name="connsiteY65" fmla="*/ 114265 h 4275461"/>
                <a:gd name="connsiteX66" fmla="*/ 1082712 w 3619883"/>
                <a:gd name="connsiteY66" fmla="*/ 144543 h 4275461"/>
                <a:gd name="connsiteX67" fmla="*/ 1205348 w 3619883"/>
                <a:gd name="connsiteY67" fmla="*/ 120753 h 4275461"/>
                <a:gd name="connsiteX68" fmla="*/ 1271764 w 3619883"/>
                <a:gd name="connsiteY68" fmla="*/ 117956 h 4275461"/>
                <a:gd name="connsiteX69" fmla="*/ 1315583 w 3619883"/>
                <a:gd name="connsiteY69" fmla="*/ 125912 h 4275461"/>
                <a:gd name="connsiteX70" fmla="*/ 1359125 w 3619883"/>
                <a:gd name="connsiteY70" fmla="*/ 139761 h 4275461"/>
                <a:gd name="connsiteX71" fmla="*/ 1391919 w 3619883"/>
                <a:gd name="connsiteY71" fmla="*/ 147202 h 4275461"/>
                <a:gd name="connsiteX72" fmla="*/ 1436563 w 3619883"/>
                <a:gd name="connsiteY72" fmla="*/ 137480 h 4275461"/>
                <a:gd name="connsiteX73" fmla="*/ 1471566 w 3619883"/>
                <a:gd name="connsiteY73" fmla="*/ 97777 h 4275461"/>
                <a:gd name="connsiteX74" fmla="*/ 1505739 w 3619883"/>
                <a:gd name="connsiteY74" fmla="*/ 75753 h 4275461"/>
                <a:gd name="connsiteX75" fmla="*/ 1590891 w 3619883"/>
                <a:gd name="connsiteY75" fmla="*/ 144702 h 4275461"/>
                <a:gd name="connsiteX76" fmla="*/ 1625616 w 3619883"/>
                <a:gd name="connsiteY76" fmla="*/ 110893 h 4275461"/>
                <a:gd name="connsiteX77" fmla="*/ 1658964 w 3619883"/>
                <a:gd name="connsiteY77" fmla="*/ 106547 h 4275461"/>
                <a:gd name="connsiteX78" fmla="*/ 1746598 w 3619883"/>
                <a:gd name="connsiteY78" fmla="*/ 122460 h 4275461"/>
                <a:gd name="connsiteX79" fmla="*/ 1811913 w 3619883"/>
                <a:gd name="connsiteY79" fmla="*/ 143234 h 4275461"/>
                <a:gd name="connsiteX80" fmla="*/ 1856557 w 3619883"/>
                <a:gd name="connsiteY80" fmla="*/ 133511 h 4275461"/>
                <a:gd name="connsiteX81" fmla="*/ 2066003 w 3619883"/>
                <a:gd name="connsiteY81" fmla="*/ 143313 h 4275461"/>
                <a:gd name="connsiteX82" fmla="*/ 2177615 w 3619883"/>
                <a:gd name="connsiteY82" fmla="*/ 119007 h 4275461"/>
                <a:gd name="connsiteX83" fmla="*/ 2255883 w 3619883"/>
                <a:gd name="connsiteY83" fmla="*/ 99047 h 4275461"/>
                <a:gd name="connsiteX84" fmla="*/ 2344622 w 3619883"/>
                <a:gd name="connsiteY84" fmla="*/ 91388 h 4275461"/>
                <a:gd name="connsiteX85" fmla="*/ 2455682 w 3619883"/>
                <a:gd name="connsiteY85" fmla="*/ 78869 h 4275461"/>
                <a:gd name="connsiteX86" fmla="*/ 2632609 w 3619883"/>
                <a:gd name="connsiteY86" fmla="*/ 75338 h 4275461"/>
                <a:gd name="connsiteX87" fmla="*/ 2742291 w 3619883"/>
                <a:gd name="connsiteY87" fmla="*/ 92282 h 4275461"/>
                <a:gd name="connsiteX88" fmla="*/ 2851974 w 3619883"/>
                <a:gd name="connsiteY88" fmla="*/ 109227 h 4275461"/>
                <a:gd name="connsiteX89" fmla="*/ 2907643 w 3619883"/>
                <a:gd name="connsiteY89" fmla="*/ 100020 h 4275461"/>
                <a:gd name="connsiteX90" fmla="*/ 2944022 w 3619883"/>
                <a:gd name="connsiteY90" fmla="*/ 30853 h 4275461"/>
                <a:gd name="connsiteX91" fmla="*/ 3022289 w 3619883"/>
                <a:gd name="connsiteY91" fmla="*/ 10893 h 4275461"/>
                <a:gd name="connsiteX92" fmla="*/ 3054807 w 3619883"/>
                <a:gd name="connsiteY92" fmla="*/ 24226 h 4275461"/>
                <a:gd name="connsiteX93" fmla="*/ 3141892 w 3619883"/>
                <a:gd name="connsiteY93" fmla="*/ 51925 h 4275461"/>
                <a:gd name="connsiteX94" fmla="*/ 3185711 w 3619883"/>
                <a:gd name="connsiteY94" fmla="*/ 59881 h 4275461"/>
                <a:gd name="connsiteX95" fmla="*/ 3219056 w 3619883"/>
                <a:gd name="connsiteY95" fmla="*/ 55536 h 4275461"/>
                <a:gd name="connsiteX96" fmla="*/ 3263425 w 3619883"/>
                <a:gd name="connsiteY96" fmla="*/ 51706 h 4275461"/>
                <a:gd name="connsiteX97" fmla="*/ 3296219 w 3619883"/>
                <a:gd name="connsiteY97" fmla="*/ 59147 h 4275461"/>
                <a:gd name="connsiteX98" fmla="*/ 3319094 w 3619883"/>
                <a:gd name="connsiteY98" fmla="*/ 42500 h 4275461"/>
                <a:gd name="connsiteX99" fmla="*/ 3420511 w 3619883"/>
                <a:gd name="connsiteY99" fmla="*/ 0 h 4275461"/>
                <a:gd name="connsiteX100" fmla="*/ 3453305 w 3619883"/>
                <a:gd name="connsiteY100" fmla="*/ 7440 h 4275461"/>
                <a:gd name="connsiteX101" fmla="*/ 3496571 w 3619883"/>
                <a:gd name="connsiteY101" fmla="*/ 27182 h 4275461"/>
                <a:gd name="connsiteX102" fmla="*/ 3602117 w 3619883"/>
                <a:gd name="connsiteY102" fmla="*/ 132521 h 4275461"/>
                <a:gd name="connsiteX103" fmla="*/ 3619883 w 3619883"/>
                <a:gd name="connsiteY103" fmla="*/ 140049 h 4275461"/>
                <a:gd name="connsiteX104" fmla="*/ 3619883 w 3619883"/>
                <a:gd name="connsiteY10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05151 w 3619883"/>
                <a:gd name="connsiteY15" fmla="*/ 4128157 h 4275461"/>
                <a:gd name="connsiteX16" fmla="*/ 1468988 w 3619883"/>
                <a:gd name="connsiteY16" fmla="*/ 4128157 h 4275461"/>
                <a:gd name="connsiteX17" fmla="*/ 1427396 w 3619883"/>
                <a:gd name="connsiteY17" fmla="*/ 4275461 h 4275461"/>
                <a:gd name="connsiteX18" fmla="*/ 1210751 w 3619883"/>
                <a:gd name="connsiteY18" fmla="*/ 4275461 h 4275461"/>
                <a:gd name="connsiteX19" fmla="*/ 1210751 w 3619883"/>
                <a:gd name="connsiteY19" fmla="*/ 4128157 h 4275461"/>
                <a:gd name="connsiteX20" fmla="*/ 1271978 w 3619883"/>
                <a:gd name="connsiteY20" fmla="*/ 4128157 h 4275461"/>
                <a:gd name="connsiteX21" fmla="*/ 1271978 w 3619883"/>
                <a:gd name="connsiteY21" fmla="*/ 3951392 h 4275461"/>
                <a:gd name="connsiteX22" fmla="*/ 1094193 w 3619883"/>
                <a:gd name="connsiteY22" fmla="*/ 3951392 h 4275461"/>
                <a:gd name="connsiteX23" fmla="*/ 1094193 w 3619883"/>
                <a:gd name="connsiteY23" fmla="*/ 4128157 h 4275461"/>
                <a:gd name="connsiteX24" fmla="*/ 1140354 w 3619883"/>
                <a:gd name="connsiteY24" fmla="*/ 4128157 h 4275461"/>
                <a:gd name="connsiteX25" fmla="*/ 1140354 w 3619883"/>
                <a:gd name="connsiteY25" fmla="*/ 4275461 h 4275461"/>
                <a:gd name="connsiteX26" fmla="*/ 953807 w 3619883"/>
                <a:gd name="connsiteY26" fmla="*/ 4275461 h 4275461"/>
                <a:gd name="connsiteX27" fmla="*/ 912215 w 3619883"/>
                <a:gd name="connsiteY27" fmla="*/ 4128157 h 4275461"/>
                <a:gd name="connsiteX28" fmla="*/ 961020 w 3619883"/>
                <a:gd name="connsiteY28" fmla="*/ 4128157 h 4275461"/>
                <a:gd name="connsiteX29" fmla="*/ 961020 w 3619883"/>
                <a:gd name="connsiteY29" fmla="*/ 3951392 h 4275461"/>
                <a:gd name="connsiteX30" fmla="*/ 783235 w 3619883"/>
                <a:gd name="connsiteY30" fmla="*/ 3951392 h 4275461"/>
                <a:gd name="connsiteX31" fmla="*/ 783235 w 3619883"/>
                <a:gd name="connsiteY31" fmla="*/ 4128157 h 4275461"/>
                <a:gd name="connsiteX32" fmla="*/ 871024 w 3619883"/>
                <a:gd name="connsiteY32" fmla="*/ 4128157 h 4275461"/>
                <a:gd name="connsiteX33" fmla="*/ 829432 w 3619883"/>
                <a:gd name="connsiteY33" fmla="*/ 4275461 h 4275461"/>
                <a:gd name="connsiteX34" fmla="*/ 611484 w 3619883"/>
                <a:gd name="connsiteY34" fmla="*/ 4275461 h 4275461"/>
                <a:gd name="connsiteX35" fmla="*/ 621247 w 3619883"/>
                <a:gd name="connsiteY35" fmla="*/ 4128157 h 4275461"/>
                <a:gd name="connsiteX36" fmla="*/ 650062 w 3619883"/>
                <a:gd name="connsiteY36" fmla="*/ 4128157 h 4275461"/>
                <a:gd name="connsiteX37" fmla="*/ 650062 w 3619883"/>
                <a:gd name="connsiteY37" fmla="*/ 3951392 h 4275461"/>
                <a:gd name="connsiteX38" fmla="*/ 472277 w 3619883"/>
                <a:gd name="connsiteY38" fmla="*/ 3951392 h 4275461"/>
                <a:gd name="connsiteX39" fmla="*/ 472277 w 3619883"/>
                <a:gd name="connsiteY39" fmla="*/ 4128157 h 4275461"/>
                <a:gd name="connsiteX40" fmla="*/ 522650 w 3619883"/>
                <a:gd name="connsiteY40" fmla="*/ 4128157 h 4275461"/>
                <a:gd name="connsiteX41" fmla="*/ 573998 w 3619883"/>
                <a:gd name="connsiteY41" fmla="*/ 4275461 h 4275461"/>
                <a:gd name="connsiteX42" fmla="*/ 336164 w 3619883"/>
                <a:gd name="connsiteY42" fmla="*/ 4275461 h 4275461"/>
                <a:gd name="connsiteX43" fmla="*/ 294572 w 3619883"/>
                <a:gd name="connsiteY43" fmla="*/ 4128157 h 4275461"/>
                <a:gd name="connsiteX44" fmla="*/ 339106 w 3619883"/>
                <a:gd name="connsiteY44" fmla="*/ 4128157 h 4275461"/>
                <a:gd name="connsiteX45" fmla="*/ 339106 w 3619883"/>
                <a:gd name="connsiteY45" fmla="*/ 3951392 h 4275461"/>
                <a:gd name="connsiteX46" fmla="*/ 161321 w 3619883"/>
                <a:gd name="connsiteY46" fmla="*/ 3951392 h 4275461"/>
                <a:gd name="connsiteX47" fmla="*/ 161321 w 3619883"/>
                <a:gd name="connsiteY47" fmla="*/ 4128157 h 4275461"/>
                <a:gd name="connsiteX48" fmla="*/ 230914 w 3619883"/>
                <a:gd name="connsiteY48" fmla="*/ 4128157 h 4275461"/>
                <a:gd name="connsiteX49" fmla="*/ 189322 w 3619883"/>
                <a:gd name="connsiteY49" fmla="*/ 4275461 h 4275461"/>
                <a:gd name="connsiteX50" fmla="*/ 0 w 3619883"/>
                <a:gd name="connsiteY50" fmla="*/ 4275461 h 4275461"/>
                <a:gd name="connsiteX51" fmla="*/ 0 w 3619883"/>
                <a:gd name="connsiteY51" fmla="*/ 42229 h 4275461"/>
                <a:gd name="connsiteX52" fmla="*/ 42464 w 3619883"/>
                <a:gd name="connsiteY52" fmla="*/ 40518 h 4275461"/>
                <a:gd name="connsiteX53" fmla="*/ 137733 w 3619883"/>
                <a:gd name="connsiteY53" fmla="*/ 35355 h 4275461"/>
                <a:gd name="connsiteX54" fmla="*/ 270565 w 3619883"/>
                <a:gd name="connsiteY54" fmla="*/ 29759 h 4275461"/>
                <a:gd name="connsiteX55" fmla="*/ 479734 w 3619883"/>
                <a:gd name="connsiteY55" fmla="*/ 45455 h 4275461"/>
                <a:gd name="connsiteX56" fmla="*/ 524103 w 3619883"/>
                <a:gd name="connsiteY56" fmla="*/ 41625 h 4275461"/>
                <a:gd name="connsiteX57" fmla="*/ 624416 w 3619883"/>
                <a:gd name="connsiteY57" fmla="*/ 22696 h 4275461"/>
                <a:gd name="connsiteX58" fmla="*/ 657762 w 3619883"/>
                <a:gd name="connsiteY58" fmla="*/ 18351 h 4275461"/>
                <a:gd name="connsiteX59" fmla="*/ 690557 w 3619883"/>
                <a:gd name="connsiteY59" fmla="*/ 25792 h 4275461"/>
                <a:gd name="connsiteX60" fmla="*/ 745123 w 3619883"/>
                <a:gd name="connsiteY60" fmla="*/ 40157 h 4275461"/>
                <a:gd name="connsiteX61" fmla="*/ 789493 w 3619883"/>
                <a:gd name="connsiteY61" fmla="*/ 36327 h 4275461"/>
                <a:gd name="connsiteX62" fmla="*/ 854255 w 3619883"/>
                <a:gd name="connsiteY62" fmla="*/ 68887 h 4275461"/>
                <a:gd name="connsiteX63" fmla="*/ 897520 w 3619883"/>
                <a:gd name="connsiteY63" fmla="*/ 88629 h 4275461"/>
                <a:gd name="connsiteX64" fmla="*/ 940510 w 3619883"/>
                <a:gd name="connsiteY64" fmla="*/ 114265 h 4275461"/>
                <a:gd name="connsiteX65" fmla="*/ 1082712 w 3619883"/>
                <a:gd name="connsiteY65" fmla="*/ 144543 h 4275461"/>
                <a:gd name="connsiteX66" fmla="*/ 1205348 w 3619883"/>
                <a:gd name="connsiteY66" fmla="*/ 120753 h 4275461"/>
                <a:gd name="connsiteX67" fmla="*/ 1271764 w 3619883"/>
                <a:gd name="connsiteY67" fmla="*/ 117956 h 4275461"/>
                <a:gd name="connsiteX68" fmla="*/ 1315583 w 3619883"/>
                <a:gd name="connsiteY68" fmla="*/ 125912 h 4275461"/>
                <a:gd name="connsiteX69" fmla="*/ 1359125 w 3619883"/>
                <a:gd name="connsiteY69" fmla="*/ 139761 h 4275461"/>
                <a:gd name="connsiteX70" fmla="*/ 1391919 w 3619883"/>
                <a:gd name="connsiteY70" fmla="*/ 147202 h 4275461"/>
                <a:gd name="connsiteX71" fmla="*/ 1436563 w 3619883"/>
                <a:gd name="connsiteY71" fmla="*/ 137480 h 4275461"/>
                <a:gd name="connsiteX72" fmla="*/ 1471566 w 3619883"/>
                <a:gd name="connsiteY72" fmla="*/ 97777 h 4275461"/>
                <a:gd name="connsiteX73" fmla="*/ 1505739 w 3619883"/>
                <a:gd name="connsiteY73" fmla="*/ 75753 h 4275461"/>
                <a:gd name="connsiteX74" fmla="*/ 1590891 w 3619883"/>
                <a:gd name="connsiteY74" fmla="*/ 144702 h 4275461"/>
                <a:gd name="connsiteX75" fmla="*/ 1625616 w 3619883"/>
                <a:gd name="connsiteY75" fmla="*/ 110893 h 4275461"/>
                <a:gd name="connsiteX76" fmla="*/ 1658964 w 3619883"/>
                <a:gd name="connsiteY76" fmla="*/ 106547 h 4275461"/>
                <a:gd name="connsiteX77" fmla="*/ 1746598 w 3619883"/>
                <a:gd name="connsiteY77" fmla="*/ 122460 h 4275461"/>
                <a:gd name="connsiteX78" fmla="*/ 1811913 w 3619883"/>
                <a:gd name="connsiteY78" fmla="*/ 143234 h 4275461"/>
                <a:gd name="connsiteX79" fmla="*/ 1856557 w 3619883"/>
                <a:gd name="connsiteY79" fmla="*/ 133511 h 4275461"/>
                <a:gd name="connsiteX80" fmla="*/ 2066003 w 3619883"/>
                <a:gd name="connsiteY80" fmla="*/ 143313 h 4275461"/>
                <a:gd name="connsiteX81" fmla="*/ 2177615 w 3619883"/>
                <a:gd name="connsiteY81" fmla="*/ 119007 h 4275461"/>
                <a:gd name="connsiteX82" fmla="*/ 2255883 w 3619883"/>
                <a:gd name="connsiteY82" fmla="*/ 99047 h 4275461"/>
                <a:gd name="connsiteX83" fmla="*/ 2344622 w 3619883"/>
                <a:gd name="connsiteY83" fmla="*/ 91388 h 4275461"/>
                <a:gd name="connsiteX84" fmla="*/ 2455682 w 3619883"/>
                <a:gd name="connsiteY84" fmla="*/ 78869 h 4275461"/>
                <a:gd name="connsiteX85" fmla="*/ 2632609 w 3619883"/>
                <a:gd name="connsiteY85" fmla="*/ 75338 h 4275461"/>
                <a:gd name="connsiteX86" fmla="*/ 2742291 w 3619883"/>
                <a:gd name="connsiteY86" fmla="*/ 92282 h 4275461"/>
                <a:gd name="connsiteX87" fmla="*/ 2851974 w 3619883"/>
                <a:gd name="connsiteY87" fmla="*/ 109227 h 4275461"/>
                <a:gd name="connsiteX88" fmla="*/ 2907643 w 3619883"/>
                <a:gd name="connsiteY88" fmla="*/ 100020 h 4275461"/>
                <a:gd name="connsiteX89" fmla="*/ 2944022 w 3619883"/>
                <a:gd name="connsiteY89" fmla="*/ 30853 h 4275461"/>
                <a:gd name="connsiteX90" fmla="*/ 3022289 w 3619883"/>
                <a:gd name="connsiteY90" fmla="*/ 10893 h 4275461"/>
                <a:gd name="connsiteX91" fmla="*/ 3054807 w 3619883"/>
                <a:gd name="connsiteY91" fmla="*/ 24226 h 4275461"/>
                <a:gd name="connsiteX92" fmla="*/ 3141892 w 3619883"/>
                <a:gd name="connsiteY92" fmla="*/ 51925 h 4275461"/>
                <a:gd name="connsiteX93" fmla="*/ 3185711 w 3619883"/>
                <a:gd name="connsiteY93" fmla="*/ 59881 h 4275461"/>
                <a:gd name="connsiteX94" fmla="*/ 3219056 w 3619883"/>
                <a:gd name="connsiteY94" fmla="*/ 55536 h 4275461"/>
                <a:gd name="connsiteX95" fmla="*/ 3263425 w 3619883"/>
                <a:gd name="connsiteY95" fmla="*/ 51706 h 4275461"/>
                <a:gd name="connsiteX96" fmla="*/ 3296219 w 3619883"/>
                <a:gd name="connsiteY96" fmla="*/ 59147 h 4275461"/>
                <a:gd name="connsiteX97" fmla="*/ 3319094 w 3619883"/>
                <a:gd name="connsiteY97" fmla="*/ 42500 h 4275461"/>
                <a:gd name="connsiteX98" fmla="*/ 3420511 w 3619883"/>
                <a:gd name="connsiteY98" fmla="*/ 0 h 4275461"/>
                <a:gd name="connsiteX99" fmla="*/ 3453305 w 3619883"/>
                <a:gd name="connsiteY99" fmla="*/ 7440 h 4275461"/>
                <a:gd name="connsiteX100" fmla="*/ 3496571 w 3619883"/>
                <a:gd name="connsiteY100" fmla="*/ 27182 h 4275461"/>
                <a:gd name="connsiteX101" fmla="*/ 3602117 w 3619883"/>
                <a:gd name="connsiteY101" fmla="*/ 132521 h 4275461"/>
                <a:gd name="connsiteX102" fmla="*/ 3619883 w 3619883"/>
                <a:gd name="connsiteY102" fmla="*/ 140049 h 4275461"/>
                <a:gd name="connsiteX103" fmla="*/ 3619883 w 3619883"/>
                <a:gd name="connsiteY10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05151 w 3619883"/>
                <a:gd name="connsiteY15" fmla="*/ 4128157 h 4275461"/>
                <a:gd name="connsiteX16" fmla="*/ 1427396 w 3619883"/>
                <a:gd name="connsiteY16" fmla="*/ 4275461 h 4275461"/>
                <a:gd name="connsiteX17" fmla="*/ 1210751 w 3619883"/>
                <a:gd name="connsiteY17" fmla="*/ 4275461 h 4275461"/>
                <a:gd name="connsiteX18" fmla="*/ 1210751 w 3619883"/>
                <a:gd name="connsiteY18" fmla="*/ 4128157 h 4275461"/>
                <a:gd name="connsiteX19" fmla="*/ 1271978 w 3619883"/>
                <a:gd name="connsiteY19" fmla="*/ 4128157 h 4275461"/>
                <a:gd name="connsiteX20" fmla="*/ 1271978 w 3619883"/>
                <a:gd name="connsiteY20" fmla="*/ 3951392 h 4275461"/>
                <a:gd name="connsiteX21" fmla="*/ 1094193 w 3619883"/>
                <a:gd name="connsiteY21" fmla="*/ 3951392 h 4275461"/>
                <a:gd name="connsiteX22" fmla="*/ 1094193 w 3619883"/>
                <a:gd name="connsiteY22" fmla="*/ 4128157 h 4275461"/>
                <a:gd name="connsiteX23" fmla="*/ 1140354 w 3619883"/>
                <a:gd name="connsiteY23" fmla="*/ 4128157 h 4275461"/>
                <a:gd name="connsiteX24" fmla="*/ 1140354 w 3619883"/>
                <a:gd name="connsiteY24" fmla="*/ 4275461 h 4275461"/>
                <a:gd name="connsiteX25" fmla="*/ 953807 w 3619883"/>
                <a:gd name="connsiteY25" fmla="*/ 4275461 h 4275461"/>
                <a:gd name="connsiteX26" fmla="*/ 912215 w 3619883"/>
                <a:gd name="connsiteY26" fmla="*/ 4128157 h 4275461"/>
                <a:gd name="connsiteX27" fmla="*/ 961020 w 3619883"/>
                <a:gd name="connsiteY27" fmla="*/ 4128157 h 4275461"/>
                <a:gd name="connsiteX28" fmla="*/ 961020 w 3619883"/>
                <a:gd name="connsiteY28" fmla="*/ 3951392 h 4275461"/>
                <a:gd name="connsiteX29" fmla="*/ 783235 w 3619883"/>
                <a:gd name="connsiteY29" fmla="*/ 3951392 h 4275461"/>
                <a:gd name="connsiteX30" fmla="*/ 783235 w 3619883"/>
                <a:gd name="connsiteY30" fmla="*/ 4128157 h 4275461"/>
                <a:gd name="connsiteX31" fmla="*/ 871024 w 3619883"/>
                <a:gd name="connsiteY31" fmla="*/ 4128157 h 4275461"/>
                <a:gd name="connsiteX32" fmla="*/ 829432 w 3619883"/>
                <a:gd name="connsiteY32" fmla="*/ 4275461 h 4275461"/>
                <a:gd name="connsiteX33" fmla="*/ 611484 w 3619883"/>
                <a:gd name="connsiteY33" fmla="*/ 4275461 h 4275461"/>
                <a:gd name="connsiteX34" fmla="*/ 621247 w 3619883"/>
                <a:gd name="connsiteY34" fmla="*/ 4128157 h 4275461"/>
                <a:gd name="connsiteX35" fmla="*/ 650062 w 3619883"/>
                <a:gd name="connsiteY35" fmla="*/ 4128157 h 4275461"/>
                <a:gd name="connsiteX36" fmla="*/ 650062 w 3619883"/>
                <a:gd name="connsiteY36" fmla="*/ 3951392 h 4275461"/>
                <a:gd name="connsiteX37" fmla="*/ 472277 w 3619883"/>
                <a:gd name="connsiteY37" fmla="*/ 3951392 h 4275461"/>
                <a:gd name="connsiteX38" fmla="*/ 472277 w 3619883"/>
                <a:gd name="connsiteY38" fmla="*/ 4128157 h 4275461"/>
                <a:gd name="connsiteX39" fmla="*/ 522650 w 3619883"/>
                <a:gd name="connsiteY39" fmla="*/ 4128157 h 4275461"/>
                <a:gd name="connsiteX40" fmla="*/ 573998 w 3619883"/>
                <a:gd name="connsiteY40" fmla="*/ 4275461 h 4275461"/>
                <a:gd name="connsiteX41" fmla="*/ 336164 w 3619883"/>
                <a:gd name="connsiteY41" fmla="*/ 4275461 h 4275461"/>
                <a:gd name="connsiteX42" fmla="*/ 294572 w 3619883"/>
                <a:gd name="connsiteY42" fmla="*/ 4128157 h 4275461"/>
                <a:gd name="connsiteX43" fmla="*/ 339106 w 3619883"/>
                <a:gd name="connsiteY43" fmla="*/ 4128157 h 4275461"/>
                <a:gd name="connsiteX44" fmla="*/ 339106 w 3619883"/>
                <a:gd name="connsiteY44" fmla="*/ 3951392 h 4275461"/>
                <a:gd name="connsiteX45" fmla="*/ 161321 w 3619883"/>
                <a:gd name="connsiteY45" fmla="*/ 3951392 h 4275461"/>
                <a:gd name="connsiteX46" fmla="*/ 161321 w 3619883"/>
                <a:gd name="connsiteY46" fmla="*/ 4128157 h 4275461"/>
                <a:gd name="connsiteX47" fmla="*/ 230914 w 3619883"/>
                <a:gd name="connsiteY47" fmla="*/ 4128157 h 4275461"/>
                <a:gd name="connsiteX48" fmla="*/ 189322 w 3619883"/>
                <a:gd name="connsiteY48" fmla="*/ 4275461 h 4275461"/>
                <a:gd name="connsiteX49" fmla="*/ 0 w 3619883"/>
                <a:gd name="connsiteY49" fmla="*/ 4275461 h 4275461"/>
                <a:gd name="connsiteX50" fmla="*/ 0 w 3619883"/>
                <a:gd name="connsiteY50" fmla="*/ 42229 h 4275461"/>
                <a:gd name="connsiteX51" fmla="*/ 42464 w 3619883"/>
                <a:gd name="connsiteY51" fmla="*/ 40518 h 4275461"/>
                <a:gd name="connsiteX52" fmla="*/ 137733 w 3619883"/>
                <a:gd name="connsiteY52" fmla="*/ 35355 h 4275461"/>
                <a:gd name="connsiteX53" fmla="*/ 270565 w 3619883"/>
                <a:gd name="connsiteY53" fmla="*/ 29759 h 4275461"/>
                <a:gd name="connsiteX54" fmla="*/ 479734 w 3619883"/>
                <a:gd name="connsiteY54" fmla="*/ 45455 h 4275461"/>
                <a:gd name="connsiteX55" fmla="*/ 524103 w 3619883"/>
                <a:gd name="connsiteY55" fmla="*/ 41625 h 4275461"/>
                <a:gd name="connsiteX56" fmla="*/ 624416 w 3619883"/>
                <a:gd name="connsiteY56" fmla="*/ 22696 h 4275461"/>
                <a:gd name="connsiteX57" fmla="*/ 657762 w 3619883"/>
                <a:gd name="connsiteY57" fmla="*/ 18351 h 4275461"/>
                <a:gd name="connsiteX58" fmla="*/ 690557 w 3619883"/>
                <a:gd name="connsiteY58" fmla="*/ 25792 h 4275461"/>
                <a:gd name="connsiteX59" fmla="*/ 745123 w 3619883"/>
                <a:gd name="connsiteY59" fmla="*/ 40157 h 4275461"/>
                <a:gd name="connsiteX60" fmla="*/ 789493 w 3619883"/>
                <a:gd name="connsiteY60" fmla="*/ 36327 h 4275461"/>
                <a:gd name="connsiteX61" fmla="*/ 854255 w 3619883"/>
                <a:gd name="connsiteY61" fmla="*/ 68887 h 4275461"/>
                <a:gd name="connsiteX62" fmla="*/ 897520 w 3619883"/>
                <a:gd name="connsiteY62" fmla="*/ 88629 h 4275461"/>
                <a:gd name="connsiteX63" fmla="*/ 940510 w 3619883"/>
                <a:gd name="connsiteY63" fmla="*/ 114265 h 4275461"/>
                <a:gd name="connsiteX64" fmla="*/ 1082712 w 3619883"/>
                <a:gd name="connsiteY64" fmla="*/ 144543 h 4275461"/>
                <a:gd name="connsiteX65" fmla="*/ 1205348 w 3619883"/>
                <a:gd name="connsiteY65" fmla="*/ 120753 h 4275461"/>
                <a:gd name="connsiteX66" fmla="*/ 1271764 w 3619883"/>
                <a:gd name="connsiteY66" fmla="*/ 117956 h 4275461"/>
                <a:gd name="connsiteX67" fmla="*/ 1315583 w 3619883"/>
                <a:gd name="connsiteY67" fmla="*/ 125912 h 4275461"/>
                <a:gd name="connsiteX68" fmla="*/ 1359125 w 3619883"/>
                <a:gd name="connsiteY68" fmla="*/ 139761 h 4275461"/>
                <a:gd name="connsiteX69" fmla="*/ 1391919 w 3619883"/>
                <a:gd name="connsiteY69" fmla="*/ 147202 h 4275461"/>
                <a:gd name="connsiteX70" fmla="*/ 1436563 w 3619883"/>
                <a:gd name="connsiteY70" fmla="*/ 137480 h 4275461"/>
                <a:gd name="connsiteX71" fmla="*/ 1471566 w 3619883"/>
                <a:gd name="connsiteY71" fmla="*/ 97777 h 4275461"/>
                <a:gd name="connsiteX72" fmla="*/ 1505739 w 3619883"/>
                <a:gd name="connsiteY72" fmla="*/ 75753 h 4275461"/>
                <a:gd name="connsiteX73" fmla="*/ 1590891 w 3619883"/>
                <a:gd name="connsiteY73" fmla="*/ 144702 h 4275461"/>
                <a:gd name="connsiteX74" fmla="*/ 1625616 w 3619883"/>
                <a:gd name="connsiteY74" fmla="*/ 110893 h 4275461"/>
                <a:gd name="connsiteX75" fmla="*/ 1658964 w 3619883"/>
                <a:gd name="connsiteY75" fmla="*/ 106547 h 4275461"/>
                <a:gd name="connsiteX76" fmla="*/ 1746598 w 3619883"/>
                <a:gd name="connsiteY76" fmla="*/ 122460 h 4275461"/>
                <a:gd name="connsiteX77" fmla="*/ 1811913 w 3619883"/>
                <a:gd name="connsiteY77" fmla="*/ 143234 h 4275461"/>
                <a:gd name="connsiteX78" fmla="*/ 1856557 w 3619883"/>
                <a:gd name="connsiteY78" fmla="*/ 133511 h 4275461"/>
                <a:gd name="connsiteX79" fmla="*/ 2066003 w 3619883"/>
                <a:gd name="connsiteY79" fmla="*/ 143313 h 4275461"/>
                <a:gd name="connsiteX80" fmla="*/ 2177615 w 3619883"/>
                <a:gd name="connsiteY80" fmla="*/ 119007 h 4275461"/>
                <a:gd name="connsiteX81" fmla="*/ 2255883 w 3619883"/>
                <a:gd name="connsiteY81" fmla="*/ 99047 h 4275461"/>
                <a:gd name="connsiteX82" fmla="*/ 2344622 w 3619883"/>
                <a:gd name="connsiteY82" fmla="*/ 91388 h 4275461"/>
                <a:gd name="connsiteX83" fmla="*/ 2455682 w 3619883"/>
                <a:gd name="connsiteY83" fmla="*/ 78869 h 4275461"/>
                <a:gd name="connsiteX84" fmla="*/ 2632609 w 3619883"/>
                <a:gd name="connsiteY84" fmla="*/ 75338 h 4275461"/>
                <a:gd name="connsiteX85" fmla="*/ 2742291 w 3619883"/>
                <a:gd name="connsiteY85" fmla="*/ 92282 h 4275461"/>
                <a:gd name="connsiteX86" fmla="*/ 2851974 w 3619883"/>
                <a:gd name="connsiteY86" fmla="*/ 109227 h 4275461"/>
                <a:gd name="connsiteX87" fmla="*/ 2907643 w 3619883"/>
                <a:gd name="connsiteY87" fmla="*/ 100020 h 4275461"/>
                <a:gd name="connsiteX88" fmla="*/ 2944022 w 3619883"/>
                <a:gd name="connsiteY88" fmla="*/ 30853 h 4275461"/>
                <a:gd name="connsiteX89" fmla="*/ 3022289 w 3619883"/>
                <a:gd name="connsiteY89" fmla="*/ 10893 h 4275461"/>
                <a:gd name="connsiteX90" fmla="*/ 3054807 w 3619883"/>
                <a:gd name="connsiteY90" fmla="*/ 24226 h 4275461"/>
                <a:gd name="connsiteX91" fmla="*/ 3141892 w 3619883"/>
                <a:gd name="connsiteY91" fmla="*/ 51925 h 4275461"/>
                <a:gd name="connsiteX92" fmla="*/ 3185711 w 3619883"/>
                <a:gd name="connsiteY92" fmla="*/ 59881 h 4275461"/>
                <a:gd name="connsiteX93" fmla="*/ 3219056 w 3619883"/>
                <a:gd name="connsiteY93" fmla="*/ 55536 h 4275461"/>
                <a:gd name="connsiteX94" fmla="*/ 3263425 w 3619883"/>
                <a:gd name="connsiteY94" fmla="*/ 51706 h 4275461"/>
                <a:gd name="connsiteX95" fmla="*/ 3296219 w 3619883"/>
                <a:gd name="connsiteY95" fmla="*/ 59147 h 4275461"/>
                <a:gd name="connsiteX96" fmla="*/ 3319094 w 3619883"/>
                <a:gd name="connsiteY96" fmla="*/ 42500 h 4275461"/>
                <a:gd name="connsiteX97" fmla="*/ 3420511 w 3619883"/>
                <a:gd name="connsiteY97" fmla="*/ 0 h 4275461"/>
                <a:gd name="connsiteX98" fmla="*/ 3453305 w 3619883"/>
                <a:gd name="connsiteY98" fmla="*/ 7440 h 4275461"/>
                <a:gd name="connsiteX99" fmla="*/ 3496571 w 3619883"/>
                <a:gd name="connsiteY99" fmla="*/ 27182 h 4275461"/>
                <a:gd name="connsiteX100" fmla="*/ 3602117 w 3619883"/>
                <a:gd name="connsiteY100" fmla="*/ 132521 h 4275461"/>
                <a:gd name="connsiteX101" fmla="*/ 3619883 w 3619883"/>
                <a:gd name="connsiteY101" fmla="*/ 140049 h 4275461"/>
                <a:gd name="connsiteX102" fmla="*/ 3619883 w 3619883"/>
                <a:gd name="connsiteY10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27396 w 3619883"/>
                <a:gd name="connsiteY15" fmla="*/ 4275461 h 4275461"/>
                <a:gd name="connsiteX16" fmla="*/ 1210751 w 3619883"/>
                <a:gd name="connsiteY16" fmla="*/ 4275461 h 4275461"/>
                <a:gd name="connsiteX17" fmla="*/ 1210751 w 3619883"/>
                <a:gd name="connsiteY17" fmla="*/ 4128157 h 4275461"/>
                <a:gd name="connsiteX18" fmla="*/ 1271978 w 3619883"/>
                <a:gd name="connsiteY18" fmla="*/ 4128157 h 4275461"/>
                <a:gd name="connsiteX19" fmla="*/ 1271978 w 3619883"/>
                <a:gd name="connsiteY19" fmla="*/ 3951392 h 4275461"/>
                <a:gd name="connsiteX20" fmla="*/ 1094193 w 3619883"/>
                <a:gd name="connsiteY20" fmla="*/ 3951392 h 4275461"/>
                <a:gd name="connsiteX21" fmla="*/ 1094193 w 3619883"/>
                <a:gd name="connsiteY21" fmla="*/ 4128157 h 4275461"/>
                <a:gd name="connsiteX22" fmla="*/ 1140354 w 3619883"/>
                <a:gd name="connsiteY22" fmla="*/ 4128157 h 4275461"/>
                <a:gd name="connsiteX23" fmla="*/ 1140354 w 3619883"/>
                <a:gd name="connsiteY23" fmla="*/ 4275461 h 4275461"/>
                <a:gd name="connsiteX24" fmla="*/ 953807 w 3619883"/>
                <a:gd name="connsiteY24" fmla="*/ 4275461 h 4275461"/>
                <a:gd name="connsiteX25" fmla="*/ 912215 w 3619883"/>
                <a:gd name="connsiteY25" fmla="*/ 4128157 h 4275461"/>
                <a:gd name="connsiteX26" fmla="*/ 961020 w 3619883"/>
                <a:gd name="connsiteY26" fmla="*/ 4128157 h 4275461"/>
                <a:gd name="connsiteX27" fmla="*/ 961020 w 3619883"/>
                <a:gd name="connsiteY27" fmla="*/ 3951392 h 4275461"/>
                <a:gd name="connsiteX28" fmla="*/ 783235 w 3619883"/>
                <a:gd name="connsiteY28" fmla="*/ 3951392 h 4275461"/>
                <a:gd name="connsiteX29" fmla="*/ 783235 w 3619883"/>
                <a:gd name="connsiteY29" fmla="*/ 4128157 h 4275461"/>
                <a:gd name="connsiteX30" fmla="*/ 871024 w 3619883"/>
                <a:gd name="connsiteY30" fmla="*/ 4128157 h 4275461"/>
                <a:gd name="connsiteX31" fmla="*/ 829432 w 3619883"/>
                <a:gd name="connsiteY31" fmla="*/ 4275461 h 4275461"/>
                <a:gd name="connsiteX32" fmla="*/ 611484 w 3619883"/>
                <a:gd name="connsiteY32" fmla="*/ 4275461 h 4275461"/>
                <a:gd name="connsiteX33" fmla="*/ 621247 w 3619883"/>
                <a:gd name="connsiteY33" fmla="*/ 4128157 h 4275461"/>
                <a:gd name="connsiteX34" fmla="*/ 650062 w 3619883"/>
                <a:gd name="connsiteY34" fmla="*/ 4128157 h 4275461"/>
                <a:gd name="connsiteX35" fmla="*/ 650062 w 3619883"/>
                <a:gd name="connsiteY35" fmla="*/ 3951392 h 4275461"/>
                <a:gd name="connsiteX36" fmla="*/ 472277 w 3619883"/>
                <a:gd name="connsiteY36" fmla="*/ 3951392 h 4275461"/>
                <a:gd name="connsiteX37" fmla="*/ 472277 w 3619883"/>
                <a:gd name="connsiteY37" fmla="*/ 4128157 h 4275461"/>
                <a:gd name="connsiteX38" fmla="*/ 522650 w 3619883"/>
                <a:gd name="connsiteY38" fmla="*/ 4128157 h 4275461"/>
                <a:gd name="connsiteX39" fmla="*/ 573998 w 3619883"/>
                <a:gd name="connsiteY39" fmla="*/ 4275461 h 4275461"/>
                <a:gd name="connsiteX40" fmla="*/ 336164 w 3619883"/>
                <a:gd name="connsiteY40" fmla="*/ 4275461 h 4275461"/>
                <a:gd name="connsiteX41" fmla="*/ 294572 w 3619883"/>
                <a:gd name="connsiteY41" fmla="*/ 4128157 h 4275461"/>
                <a:gd name="connsiteX42" fmla="*/ 339106 w 3619883"/>
                <a:gd name="connsiteY42" fmla="*/ 4128157 h 4275461"/>
                <a:gd name="connsiteX43" fmla="*/ 339106 w 3619883"/>
                <a:gd name="connsiteY43" fmla="*/ 3951392 h 4275461"/>
                <a:gd name="connsiteX44" fmla="*/ 161321 w 3619883"/>
                <a:gd name="connsiteY44" fmla="*/ 3951392 h 4275461"/>
                <a:gd name="connsiteX45" fmla="*/ 161321 w 3619883"/>
                <a:gd name="connsiteY45" fmla="*/ 4128157 h 4275461"/>
                <a:gd name="connsiteX46" fmla="*/ 230914 w 3619883"/>
                <a:gd name="connsiteY46" fmla="*/ 4128157 h 4275461"/>
                <a:gd name="connsiteX47" fmla="*/ 189322 w 3619883"/>
                <a:gd name="connsiteY47" fmla="*/ 4275461 h 4275461"/>
                <a:gd name="connsiteX48" fmla="*/ 0 w 3619883"/>
                <a:gd name="connsiteY48" fmla="*/ 4275461 h 4275461"/>
                <a:gd name="connsiteX49" fmla="*/ 0 w 3619883"/>
                <a:gd name="connsiteY49" fmla="*/ 42229 h 4275461"/>
                <a:gd name="connsiteX50" fmla="*/ 42464 w 3619883"/>
                <a:gd name="connsiteY50" fmla="*/ 40518 h 4275461"/>
                <a:gd name="connsiteX51" fmla="*/ 137733 w 3619883"/>
                <a:gd name="connsiteY51" fmla="*/ 35355 h 4275461"/>
                <a:gd name="connsiteX52" fmla="*/ 270565 w 3619883"/>
                <a:gd name="connsiteY52" fmla="*/ 29759 h 4275461"/>
                <a:gd name="connsiteX53" fmla="*/ 479734 w 3619883"/>
                <a:gd name="connsiteY53" fmla="*/ 45455 h 4275461"/>
                <a:gd name="connsiteX54" fmla="*/ 524103 w 3619883"/>
                <a:gd name="connsiteY54" fmla="*/ 41625 h 4275461"/>
                <a:gd name="connsiteX55" fmla="*/ 624416 w 3619883"/>
                <a:gd name="connsiteY55" fmla="*/ 22696 h 4275461"/>
                <a:gd name="connsiteX56" fmla="*/ 657762 w 3619883"/>
                <a:gd name="connsiteY56" fmla="*/ 18351 h 4275461"/>
                <a:gd name="connsiteX57" fmla="*/ 690557 w 3619883"/>
                <a:gd name="connsiteY57" fmla="*/ 25792 h 4275461"/>
                <a:gd name="connsiteX58" fmla="*/ 745123 w 3619883"/>
                <a:gd name="connsiteY58" fmla="*/ 40157 h 4275461"/>
                <a:gd name="connsiteX59" fmla="*/ 789493 w 3619883"/>
                <a:gd name="connsiteY59" fmla="*/ 36327 h 4275461"/>
                <a:gd name="connsiteX60" fmla="*/ 854255 w 3619883"/>
                <a:gd name="connsiteY60" fmla="*/ 68887 h 4275461"/>
                <a:gd name="connsiteX61" fmla="*/ 897520 w 3619883"/>
                <a:gd name="connsiteY61" fmla="*/ 88629 h 4275461"/>
                <a:gd name="connsiteX62" fmla="*/ 940510 w 3619883"/>
                <a:gd name="connsiteY62" fmla="*/ 114265 h 4275461"/>
                <a:gd name="connsiteX63" fmla="*/ 1082712 w 3619883"/>
                <a:gd name="connsiteY63" fmla="*/ 144543 h 4275461"/>
                <a:gd name="connsiteX64" fmla="*/ 1205348 w 3619883"/>
                <a:gd name="connsiteY64" fmla="*/ 120753 h 4275461"/>
                <a:gd name="connsiteX65" fmla="*/ 1271764 w 3619883"/>
                <a:gd name="connsiteY65" fmla="*/ 117956 h 4275461"/>
                <a:gd name="connsiteX66" fmla="*/ 1315583 w 3619883"/>
                <a:gd name="connsiteY66" fmla="*/ 125912 h 4275461"/>
                <a:gd name="connsiteX67" fmla="*/ 1359125 w 3619883"/>
                <a:gd name="connsiteY67" fmla="*/ 139761 h 4275461"/>
                <a:gd name="connsiteX68" fmla="*/ 1391919 w 3619883"/>
                <a:gd name="connsiteY68" fmla="*/ 147202 h 4275461"/>
                <a:gd name="connsiteX69" fmla="*/ 1436563 w 3619883"/>
                <a:gd name="connsiteY69" fmla="*/ 137480 h 4275461"/>
                <a:gd name="connsiteX70" fmla="*/ 1471566 w 3619883"/>
                <a:gd name="connsiteY70" fmla="*/ 97777 h 4275461"/>
                <a:gd name="connsiteX71" fmla="*/ 1505739 w 3619883"/>
                <a:gd name="connsiteY71" fmla="*/ 75753 h 4275461"/>
                <a:gd name="connsiteX72" fmla="*/ 1590891 w 3619883"/>
                <a:gd name="connsiteY72" fmla="*/ 144702 h 4275461"/>
                <a:gd name="connsiteX73" fmla="*/ 1625616 w 3619883"/>
                <a:gd name="connsiteY73" fmla="*/ 110893 h 4275461"/>
                <a:gd name="connsiteX74" fmla="*/ 1658964 w 3619883"/>
                <a:gd name="connsiteY74" fmla="*/ 106547 h 4275461"/>
                <a:gd name="connsiteX75" fmla="*/ 1746598 w 3619883"/>
                <a:gd name="connsiteY75" fmla="*/ 122460 h 4275461"/>
                <a:gd name="connsiteX76" fmla="*/ 1811913 w 3619883"/>
                <a:gd name="connsiteY76" fmla="*/ 143234 h 4275461"/>
                <a:gd name="connsiteX77" fmla="*/ 1856557 w 3619883"/>
                <a:gd name="connsiteY77" fmla="*/ 133511 h 4275461"/>
                <a:gd name="connsiteX78" fmla="*/ 2066003 w 3619883"/>
                <a:gd name="connsiteY78" fmla="*/ 143313 h 4275461"/>
                <a:gd name="connsiteX79" fmla="*/ 2177615 w 3619883"/>
                <a:gd name="connsiteY79" fmla="*/ 119007 h 4275461"/>
                <a:gd name="connsiteX80" fmla="*/ 2255883 w 3619883"/>
                <a:gd name="connsiteY80" fmla="*/ 99047 h 4275461"/>
                <a:gd name="connsiteX81" fmla="*/ 2344622 w 3619883"/>
                <a:gd name="connsiteY81" fmla="*/ 91388 h 4275461"/>
                <a:gd name="connsiteX82" fmla="*/ 2455682 w 3619883"/>
                <a:gd name="connsiteY82" fmla="*/ 78869 h 4275461"/>
                <a:gd name="connsiteX83" fmla="*/ 2632609 w 3619883"/>
                <a:gd name="connsiteY83" fmla="*/ 75338 h 4275461"/>
                <a:gd name="connsiteX84" fmla="*/ 2742291 w 3619883"/>
                <a:gd name="connsiteY84" fmla="*/ 92282 h 4275461"/>
                <a:gd name="connsiteX85" fmla="*/ 2851974 w 3619883"/>
                <a:gd name="connsiteY85" fmla="*/ 109227 h 4275461"/>
                <a:gd name="connsiteX86" fmla="*/ 2907643 w 3619883"/>
                <a:gd name="connsiteY86" fmla="*/ 100020 h 4275461"/>
                <a:gd name="connsiteX87" fmla="*/ 2944022 w 3619883"/>
                <a:gd name="connsiteY87" fmla="*/ 30853 h 4275461"/>
                <a:gd name="connsiteX88" fmla="*/ 3022289 w 3619883"/>
                <a:gd name="connsiteY88" fmla="*/ 10893 h 4275461"/>
                <a:gd name="connsiteX89" fmla="*/ 3054807 w 3619883"/>
                <a:gd name="connsiteY89" fmla="*/ 24226 h 4275461"/>
                <a:gd name="connsiteX90" fmla="*/ 3141892 w 3619883"/>
                <a:gd name="connsiteY90" fmla="*/ 51925 h 4275461"/>
                <a:gd name="connsiteX91" fmla="*/ 3185711 w 3619883"/>
                <a:gd name="connsiteY91" fmla="*/ 59881 h 4275461"/>
                <a:gd name="connsiteX92" fmla="*/ 3219056 w 3619883"/>
                <a:gd name="connsiteY92" fmla="*/ 55536 h 4275461"/>
                <a:gd name="connsiteX93" fmla="*/ 3263425 w 3619883"/>
                <a:gd name="connsiteY93" fmla="*/ 51706 h 4275461"/>
                <a:gd name="connsiteX94" fmla="*/ 3296219 w 3619883"/>
                <a:gd name="connsiteY94" fmla="*/ 59147 h 4275461"/>
                <a:gd name="connsiteX95" fmla="*/ 3319094 w 3619883"/>
                <a:gd name="connsiteY95" fmla="*/ 42500 h 4275461"/>
                <a:gd name="connsiteX96" fmla="*/ 3420511 w 3619883"/>
                <a:gd name="connsiteY96" fmla="*/ 0 h 4275461"/>
                <a:gd name="connsiteX97" fmla="*/ 3453305 w 3619883"/>
                <a:gd name="connsiteY97" fmla="*/ 7440 h 4275461"/>
                <a:gd name="connsiteX98" fmla="*/ 3496571 w 3619883"/>
                <a:gd name="connsiteY98" fmla="*/ 27182 h 4275461"/>
                <a:gd name="connsiteX99" fmla="*/ 3602117 w 3619883"/>
                <a:gd name="connsiteY99" fmla="*/ 132521 h 4275461"/>
                <a:gd name="connsiteX100" fmla="*/ 3619883 w 3619883"/>
                <a:gd name="connsiteY100" fmla="*/ 140049 h 4275461"/>
                <a:gd name="connsiteX101" fmla="*/ 3619883 w 3619883"/>
                <a:gd name="connsiteY10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10751 w 3619883"/>
                <a:gd name="connsiteY16" fmla="*/ 4128157 h 4275461"/>
                <a:gd name="connsiteX17" fmla="*/ 1271978 w 3619883"/>
                <a:gd name="connsiteY17" fmla="*/ 4128157 h 4275461"/>
                <a:gd name="connsiteX18" fmla="*/ 1271978 w 3619883"/>
                <a:gd name="connsiteY18" fmla="*/ 3951392 h 4275461"/>
                <a:gd name="connsiteX19" fmla="*/ 1094193 w 3619883"/>
                <a:gd name="connsiteY19" fmla="*/ 3951392 h 4275461"/>
                <a:gd name="connsiteX20" fmla="*/ 1094193 w 3619883"/>
                <a:gd name="connsiteY20" fmla="*/ 4128157 h 4275461"/>
                <a:gd name="connsiteX21" fmla="*/ 1140354 w 3619883"/>
                <a:gd name="connsiteY21" fmla="*/ 4128157 h 4275461"/>
                <a:gd name="connsiteX22" fmla="*/ 1140354 w 3619883"/>
                <a:gd name="connsiteY22" fmla="*/ 4275461 h 4275461"/>
                <a:gd name="connsiteX23" fmla="*/ 953807 w 3619883"/>
                <a:gd name="connsiteY23" fmla="*/ 4275461 h 4275461"/>
                <a:gd name="connsiteX24" fmla="*/ 912215 w 3619883"/>
                <a:gd name="connsiteY24" fmla="*/ 4128157 h 4275461"/>
                <a:gd name="connsiteX25" fmla="*/ 961020 w 3619883"/>
                <a:gd name="connsiteY25" fmla="*/ 4128157 h 4275461"/>
                <a:gd name="connsiteX26" fmla="*/ 961020 w 3619883"/>
                <a:gd name="connsiteY26" fmla="*/ 3951392 h 4275461"/>
                <a:gd name="connsiteX27" fmla="*/ 783235 w 3619883"/>
                <a:gd name="connsiteY27" fmla="*/ 3951392 h 4275461"/>
                <a:gd name="connsiteX28" fmla="*/ 783235 w 3619883"/>
                <a:gd name="connsiteY28" fmla="*/ 4128157 h 4275461"/>
                <a:gd name="connsiteX29" fmla="*/ 871024 w 3619883"/>
                <a:gd name="connsiteY29" fmla="*/ 4128157 h 4275461"/>
                <a:gd name="connsiteX30" fmla="*/ 829432 w 3619883"/>
                <a:gd name="connsiteY30" fmla="*/ 4275461 h 4275461"/>
                <a:gd name="connsiteX31" fmla="*/ 611484 w 3619883"/>
                <a:gd name="connsiteY31" fmla="*/ 4275461 h 4275461"/>
                <a:gd name="connsiteX32" fmla="*/ 621247 w 3619883"/>
                <a:gd name="connsiteY32" fmla="*/ 4128157 h 4275461"/>
                <a:gd name="connsiteX33" fmla="*/ 650062 w 3619883"/>
                <a:gd name="connsiteY33" fmla="*/ 4128157 h 4275461"/>
                <a:gd name="connsiteX34" fmla="*/ 650062 w 3619883"/>
                <a:gd name="connsiteY34" fmla="*/ 3951392 h 4275461"/>
                <a:gd name="connsiteX35" fmla="*/ 472277 w 3619883"/>
                <a:gd name="connsiteY35" fmla="*/ 3951392 h 4275461"/>
                <a:gd name="connsiteX36" fmla="*/ 472277 w 3619883"/>
                <a:gd name="connsiteY36" fmla="*/ 4128157 h 4275461"/>
                <a:gd name="connsiteX37" fmla="*/ 522650 w 3619883"/>
                <a:gd name="connsiteY37" fmla="*/ 4128157 h 4275461"/>
                <a:gd name="connsiteX38" fmla="*/ 573998 w 3619883"/>
                <a:gd name="connsiteY38" fmla="*/ 4275461 h 4275461"/>
                <a:gd name="connsiteX39" fmla="*/ 336164 w 3619883"/>
                <a:gd name="connsiteY39" fmla="*/ 4275461 h 4275461"/>
                <a:gd name="connsiteX40" fmla="*/ 294572 w 3619883"/>
                <a:gd name="connsiteY40" fmla="*/ 4128157 h 4275461"/>
                <a:gd name="connsiteX41" fmla="*/ 339106 w 3619883"/>
                <a:gd name="connsiteY41" fmla="*/ 4128157 h 4275461"/>
                <a:gd name="connsiteX42" fmla="*/ 339106 w 3619883"/>
                <a:gd name="connsiteY42" fmla="*/ 3951392 h 4275461"/>
                <a:gd name="connsiteX43" fmla="*/ 161321 w 3619883"/>
                <a:gd name="connsiteY43" fmla="*/ 3951392 h 4275461"/>
                <a:gd name="connsiteX44" fmla="*/ 161321 w 3619883"/>
                <a:gd name="connsiteY44" fmla="*/ 4128157 h 4275461"/>
                <a:gd name="connsiteX45" fmla="*/ 230914 w 3619883"/>
                <a:gd name="connsiteY45" fmla="*/ 4128157 h 4275461"/>
                <a:gd name="connsiteX46" fmla="*/ 189322 w 3619883"/>
                <a:gd name="connsiteY46" fmla="*/ 4275461 h 4275461"/>
                <a:gd name="connsiteX47" fmla="*/ 0 w 3619883"/>
                <a:gd name="connsiteY47" fmla="*/ 4275461 h 4275461"/>
                <a:gd name="connsiteX48" fmla="*/ 0 w 3619883"/>
                <a:gd name="connsiteY48" fmla="*/ 42229 h 4275461"/>
                <a:gd name="connsiteX49" fmla="*/ 42464 w 3619883"/>
                <a:gd name="connsiteY49" fmla="*/ 40518 h 4275461"/>
                <a:gd name="connsiteX50" fmla="*/ 137733 w 3619883"/>
                <a:gd name="connsiteY50" fmla="*/ 35355 h 4275461"/>
                <a:gd name="connsiteX51" fmla="*/ 270565 w 3619883"/>
                <a:gd name="connsiteY51" fmla="*/ 29759 h 4275461"/>
                <a:gd name="connsiteX52" fmla="*/ 479734 w 3619883"/>
                <a:gd name="connsiteY52" fmla="*/ 45455 h 4275461"/>
                <a:gd name="connsiteX53" fmla="*/ 524103 w 3619883"/>
                <a:gd name="connsiteY53" fmla="*/ 41625 h 4275461"/>
                <a:gd name="connsiteX54" fmla="*/ 624416 w 3619883"/>
                <a:gd name="connsiteY54" fmla="*/ 22696 h 4275461"/>
                <a:gd name="connsiteX55" fmla="*/ 657762 w 3619883"/>
                <a:gd name="connsiteY55" fmla="*/ 18351 h 4275461"/>
                <a:gd name="connsiteX56" fmla="*/ 690557 w 3619883"/>
                <a:gd name="connsiteY56" fmla="*/ 25792 h 4275461"/>
                <a:gd name="connsiteX57" fmla="*/ 745123 w 3619883"/>
                <a:gd name="connsiteY57" fmla="*/ 40157 h 4275461"/>
                <a:gd name="connsiteX58" fmla="*/ 789493 w 3619883"/>
                <a:gd name="connsiteY58" fmla="*/ 36327 h 4275461"/>
                <a:gd name="connsiteX59" fmla="*/ 854255 w 3619883"/>
                <a:gd name="connsiteY59" fmla="*/ 68887 h 4275461"/>
                <a:gd name="connsiteX60" fmla="*/ 897520 w 3619883"/>
                <a:gd name="connsiteY60" fmla="*/ 88629 h 4275461"/>
                <a:gd name="connsiteX61" fmla="*/ 940510 w 3619883"/>
                <a:gd name="connsiteY61" fmla="*/ 114265 h 4275461"/>
                <a:gd name="connsiteX62" fmla="*/ 1082712 w 3619883"/>
                <a:gd name="connsiteY62" fmla="*/ 144543 h 4275461"/>
                <a:gd name="connsiteX63" fmla="*/ 1205348 w 3619883"/>
                <a:gd name="connsiteY63" fmla="*/ 120753 h 4275461"/>
                <a:gd name="connsiteX64" fmla="*/ 1271764 w 3619883"/>
                <a:gd name="connsiteY64" fmla="*/ 117956 h 4275461"/>
                <a:gd name="connsiteX65" fmla="*/ 1315583 w 3619883"/>
                <a:gd name="connsiteY65" fmla="*/ 125912 h 4275461"/>
                <a:gd name="connsiteX66" fmla="*/ 1359125 w 3619883"/>
                <a:gd name="connsiteY66" fmla="*/ 139761 h 4275461"/>
                <a:gd name="connsiteX67" fmla="*/ 1391919 w 3619883"/>
                <a:gd name="connsiteY67" fmla="*/ 147202 h 4275461"/>
                <a:gd name="connsiteX68" fmla="*/ 1436563 w 3619883"/>
                <a:gd name="connsiteY68" fmla="*/ 137480 h 4275461"/>
                <a:gd name="connsiteX69" fmla="*/ 1471566 w 3619883"/>
                <a:gd name="connsiteY69" fmla="*/ 97777 h 4275461"/>
                <a:gd name="connsiteX70" fmla="*/ 1505739 w 3619883"/>
                <a:gd name="connsiteY70" fmla="*/ 75753 h 4275461"/>
                <a:gd name="connsiteX71" fmla="*/ 1590891 w 3619883"/>
                <a:gd name="connsiteY71" fmla="*/ 144702 h 4275461"/>
                <a:gd name="connsiteX72" fmla="*/ 1625616 w 3619883"/>
                <a:gd name="connsiteY72" fmla="*/ 110893 h 4275461"/>
                <a:gd name="connsiteX73" fmla="*/ 1658964 w 3619883"/>
                <a:gd name="connsiteY73" fmla="*/ 106547 h 4275461"/>
                <a:gd name="connsiteX74" fmla="*/ 1746598 w 3619883"/>
                <a:gd name="connsiteY74" fmla="*/ 122460 h 4275461"/>
                <a:gd name="connsiteX75" fmla="*/ 1811913 w 3619883"/>
                <a:gd name="connsiteY75" fmla="*/ 143234 h 4275461"/>
                <a:gd name="connsiteX76" fmla="*/ 1856557 w 3619883"/>
                <a:gd name="connsiteY76" fmla="*/ 133511 h 4275461"/>
                <a:gd name="connsiteX77" fmla="*/ 2066003 w 3619883"/>
                <a:gd name="connsiteY77" fmla="*/ 143313 h 4275461"/>
                <a:gd name="connsiteX78" fmla="*/ 2177615 w 3619883"/>
                <a:gd name="connsiteY78" fmla="*/ 119007 h 4275461"/>
                <a:gd name="connsiteX79" fmla="*/ 2255883 w 3619883"/>
                <a:gd name="connsiteY79" fmla="*/ 99047 h 4275461"/>
                <a:gd name="connsiteX80" fmla="*/ 2344622 w 3619883"/>
                <a:gd name="connsiteY80" fmla="*/ 91388 h 4275461"/>
                <a:gd name="connsiteX81" fmla="*/ 2455682 w 3619883"/>
                <a:gd name="connsiteY81" fmla="*/ 78869 h 4275461"/>
                <a:gd name="connsiteX82" fmla="*/ 2632609 w 3619883"/>
                <a:gd name="connsiteY82" fmla="*/ 75338 h 4275461"/>
                <a:gd name="connsiteX83" fmla="*/ 2742291 w 3619883"/>
                <a:gd name="connsiteY83" fmla="*/ 92282 h 4275461"/>
                <a:gd name="connsiteX84" fmla="*/ 2851974 w 3619883"/>
                <a:gd name="connsiteY84" fmla="*/ 109227 h 4275461"/>
                <a:gd name="connsiteX85" fmla="*/ 2907643 w 3619883"/>
                <a:gd name="connsiteY85" fmla="*/ 100020 h 4275461"/>
                <a:gd name="connsiteX86" fmla="*/ 2944022 w 3619883"/>
                <a:gd name="connsiteY86" fmla="*/ 30853 h 4275461"/>
                <a:gd name="connsiteX87" fmla="*/ 3022289 w 3619883"/>
                <a:gd name="connsiteY87" fmla="*/ 10893 h 4275461"/>
                <a:gd name="connsiteX88" fmla="*/ 3054807 w 3619883"/>
                <a:gd name="connsiteY88" fmla="*/ 24226 h 4275461"/>
                <a:gd name="connsiteX89" fmla="*/ 3141892 w 3619883"/>
                <a:gd name="connsiteY89" fmla="*/ 51925 h 4275461"/>
                <a:gd name="connsiteX90" fmla="*/ 3185711 w 3619883"/>
                <a:gd name="connsiteY90" fmla="*/ 59881 h 4275461"/>
                <a:gd name="connsiteX91" fmla="*/ 3219056 w 3619883"/>
                <a:gd name="connsiteY91" fmla="*/ 55536 h 4275461"/>
                <a:gd name="connsiteX92" fmla="*/ 3263425 w 3619883"/>
                <a:gd name="connsiteY92" fmla="*/ 51706 h 4275461"/>
                <a:gd name="connsiteX93" fmla="*/ 3296219 w 3619883"/>
                <a:gd name="connsiteY93" fmla="*/ 59147 h 4275461"/>
                <a:gd name="connsiteX94" fmla="*/ 3319094 w 3619883"/>
                <a:gd name="connsiteY94" fmla="*/ 42500 h 4275461"/>
                <a:gd name="connsiteX95" fmla="*/ 3420511 w 3619883"/>
                <a:gd name="connsiteY95" fmla="*/ 0 h 4275461"/>
                <a:gd name="connsiteX96" fmla="*/ 3453305 w 3619883"/>
                <a:gd name="connsiteY96" fmla="*/ 7440 h 4275461"/>
                <a:gd name="connsiteX97" fmla="*/ 3496571 w 3619883"/>
                <a:gd name="connsiteY97" fmla="*/ 27182 h 4275461"/>
                <a:gd name="connsiteX98" fmla="*/ 3602117 w 3619883"/>
                <a:gd name="connsiteY98" fmla="*/ 132521 h 4275461"/>
                <a:gd name="connsiteX99" fmla="*/ 3619883 w 3619883"/>
                <a:gd name="connsiteY99" fmla="*/ 140049 h 4275461"/>
                <a:gd name="connsiteX100" fmla="*/ 3619883 w 3619883"/>
                <a:gd name="connsiteY10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71978 w 3619883"/>
                <a:gd name="connsiteY16" fmla="*/ 4128157 h 4275461"/>
                <a:gd name="connsiteX17" fmla="*/ 1271978 w 3619883"/>
                <a:gd name="connsiteY17" fmla="*/ 3951392 h 4275461"/>
                <a:gd name="connsiteX18" fmla="*/ 1094193 w 3619883"/>
                <a:gd name="connsiteY18" fmla="*/ 3951392 h 4275461"/>
                <a:gd name="connsiteX19" fmla="*/ 1094193 w 3619883"/>
                <a:gd name="connsiteY19" fmla="*/ 4128157 h 4275461"/>
                <a:gd name="connsiteX20" fmla="*/ 1140354 w 3619883"/>
                <a:gd name="connsiteY20" fmla="*/ 4128157 h 4275461"/>
                <a:gd name="connsiteX21" fmla="*/ 1140354 w 3619883"/>
                <a:gd name="connsiteY21" fmla="*/ 4275461 h 4275461"/>
                <a:gd name="connsiteX22" fmla="*/ 953807 w 3619883"/>
                <a:gd name="connsiteY22" fmla="*/ 4275461 h 4275461"/>
                <a:gd name="connsiteX23" fmla="*/ 912215 w 3619883"/>
                <a:gd name="connsiteY23" fmla="*/ 4128157 h 4275461"/>
                <a:gd name="connsiteX24" fmla="*/ 961020 w 3619883"/>
                <a:gd name="connsiteY24" fmla="*/ 4128157 h 4275461"/>
                <a:gd name="connsiteX25" fmla="*/ 961020 w 3619883"/>
                <a:gd name="connsiteY25" fmla="*/ 3951392 h 4275461"/>
                <a:gd name="connsiteX26" fmla="*/ 783235 w 3619883"/>
                <a:gd name="connsiteY26" fmla="*/ 3951392 h 4275461"/>
                <a:gd name="connsiteX27" fmla="*/ 783235 w 3619883"/>
                <a:gd name="connsiteY27" fmla="*/ 4128157 h 4275461"/>
                <a:gd name="connsiteX28" fmla="*/ 871024 w 3619883"/>
                <a:gd name="connsiteY28" fmla="*/ 4128157 h 4275461"/>
                <a:gd name="connsiteX29" fmla="*/ 829432 w 3619883"/>
                <a:gd name="connsiteY29" fmla="*/ 4275461 h 4275461"/>
                <a:gd name="connsiteX30" fmla="*/ 611484 w 3619883"/>
                <a:gd name="connsiteY30" fmla="*/ 4275461 h 4275461"/>
                <a:gd name="connsiteX31" fmla="*/ 621247 w 3619883"/>
                <a:gd name="connsiteY31" fmla="*/ 4128157 h 4275461"/>
                <a:gd name="connsiteX32" fmla="*/ 650062 w 3619883"/>
                <a:gd name="connsiteY32" fmla="*/ 4128157 h 4275461"/>
                <a:gd name="connsiteX33" fmla="*/ 650062 w 3619883"/>
                <a:gd name="connsiteY33" fmla="*/ 3951392 h 4275461"/>
                <a:gd name="connsiteX34" fmla="*/ 472277 w 3619883"/>
                <a:gd name="connsiteY34" fmla="*/ 3951392 h 4275461"/>
                <a:gd name="connsiteX35" fmla="*/ 472277 w 3619883"/>
                <a:gd name="connsiteY35" fmla="*/ 4128157 h 4275461"/>
                <a:gd name="connsiteX36" fmla="*/ 522650 w 3619883"/>
                <a:gd name="connsiteY36" fmla="*/ 4128157 h 4275461"/>
                <a:gd name="connsiteX37" fmla="*/ 573998 w 3619883"/>
                <a:gd name="connsiteY37" fmla="*/ 4275461 h 4275461"/>
                <a:gd name="connsiteX38" fmla="*/ 336164 w 3619883"/>
                <a:gd name="connsiteY38" fmla="*/ 4275461 h 4275461"/>
                <a:gd name="connsiteX39" fmla="*/ 294572 w 3619883"/>
                <a:gd name="connsiteY39" fmla="*/ 4128157 h 4275461"/>
                <a:gd name="connsiteX40" fmla="*/ 339106 w 3619883"/>
                <a:gd name="connsiteY40" fmla="*/ 4128157 h 4275461"/>
                <a:gd name="connsiteX41" fmla="*/ 339106 w 3619883"/>
                <a:gd name="connsiteY41" fmla="*/ 3951392 h 4275461"/>
                <a:gd name="connsiteX42" fmla="*/ 161321 w 3619883"/>
                <a:gd name="connsiteY42" fmla="*/ 3951392 h 4275461"/>
                <a:gd name="connsiteX43" fmla="*/ 161321 w 3619883"/>
                <a:gd name="connsiteY43" fmla="*/ 4128157 h 4275461"/>
                <a:gd name="connsiteX44" fmla="*/ 230914 w 3619883"/>
                <a:gd name="connsiteY44" fmla="*/ 4128157 h 4275461"/>
                <a:gd name="connsiteX45" fmla="*/ 189322 w 3619883"/>
                <a:gd name="connsiteY45" fmla="*/ 4275461 h 4275461"/>
                <a:gd name="connsiteX46" fmla="*/ 0 w 3619883"/>
                <a:gd name="connsiteY46" fmla="*/ 4275461 h 4275461"/>
                <a:gd name="connsiteX47" fmla="*/ 0 w 3619883"/>
                <a:gd name="connsiteY47" fmla="*/ 42229 h 4275461"/>
                <a:gd name="connsiteX48" fmla="*/ 42464 w 3619883"/>
                <a:gd name="connsiteY48" fmla="*/ 40518 h 4275461"/>
                <a:gd name="connsiteX49" fmla="*/ 137733 w 3619883"/>
                <a:gd name="connsiteY49" fmla="*/ 35355 h 4275461"/>
                <a:gd name="connsiteX50" fmla="*/ 270565 w 3619883"/>
                <a:gd name="connsiteY50" fmla="*/ 29759 h 4275461"/>
                <a:gd name="connsiteX51" fmla="*/ 479734 w 3619883"/>
                <a:gd name="connsiteY51" fmla="*/ 45455 h 4275461"/>
                <a:gd name="connsiteX52" fmla="*/ 524103 w 3619883"/>
                <a:gd name="connsiteY52" fmla="*/ 41625 h 4275461"/>
                <a:gd name="connsiteX53" fmla="*/ 624416 w 3619883"/>
                <a:gd name="connsiteY53" fmla="*/ 22696 h 4275461"/>
                <a:gd name="connsiteX54" fmla="*/ 657762 w 3619883"/>
                <a:gd name="connsiteY54" fmla="*/ 18351 h 4275461"/>
                <a:gd name="connsiteX55" fmla="*/ 690557 w 3619883"/>
                <a:gd name="connsiteY55" fmla="*/ 25792 h 4275461"/>
                <a:gd name="connsiteX56" fmla="*/ 745123 w 3619883"/>
                <a:gd name="connsiteY56" fmla="*/ 40157 h 4275461"/>
                <a:gd name="connsiteX57" fmla="*/ 789493 w 3619883"/>
                <a:gd name="connsiteY57" fmla="*/ 36327 h 4275461"/>
                <a:gd name="connsiteX58" fmla="*/ 854255 w 3619883"/>
                <a:gd name="connsiteY58" fmla="*/ 68887 h 4275461"/>
                <a:gd name="connsiteX59" fmla="*/ 897520 w 3619883"/>
                <a:gd name="connsiteY59" fmla="*/ 88629 h 4275461"/>
                <a:gd name="connsiteX60" fmla="*/ 940510 w 3619883"/>
                <a:gd name="connsiteY60" fmla="*/ 114265 h 4275461"/>
                <a:gd name="connsiteX61" fmla="*/ 1082712 w 3619883"/>
                <a:gd name="connsiteY61" fmla="*/ 144543 h 4275461"/>
                <a:gd name="connsiteX62" fmla="*/ 1205348 w 3619883"/>
                <a:gd name="connsiteY62" fmla="*/ 120753 h 4275461"/>
                <a:gd name="connsiteX63" fmla="*/ 1271764 w 3619883"/>
                <a:gd name="connsiteY63" fmla="*/ 117956 h 4275461"/>
                <a:gd name="connsiteX64" fmla="*/ 1315583 w 3619883"/>
                <a:gd name="connsiteY64" fmla="*/ 125912 h 4275461"/>
                <a:gd name="connsiteX65" fmla="*/ 1359125 w 3619883"/>
                <a:gd name="connsiteY65" fmla="*/ 139761 h 4275461"/>
                <a:gd name="connsiteX66" fmla="*/ 1391919 w 3619883"/>
                <a:gd name="connsiteY66" fmla="*/ 147202 h 4275461"/>
                <a:gd name="connsiteX67" fmla="*/ 1436563 w 3619883"/>
                <a:gd name="connsiteY67" fmla="*/ 137480 h 4275461"/>
                <a:gd name="connsiteX68" fmla="*/ 1471566 w 3619883"/>
                <a:gd name="connsiteY68" fmla="*/ 97777 h 4275461"/>
                <a:gd name="connsiteX69" fmla="*/ 1505739 w 3619883"/>
                <a:gd name="connsiteY69" fmla="*/ 75753 h 4275461"/>
                <a:gd name="connsiteX70" fmla="*/ 1590891 w 3619883"/>
                <a:gd name="connsiteY70" fmla="*/ 144702 h 4275461"/>
                <a:gd name="connsiteX71" fmla="*/ 1625616 w 3619883"/>
                <a:gd name="connsiteY71" fmla="*/ 110893 h 4275461"/>
                <a:gd name="connsiteX72" fmla="*/ 1658964 w 3619883"/>
                <a:gd name="connsiteY72" fmla="*/ 106547 h 4275461"/>
                <a:gd name="connsiteX73" fmla="*/ 1746598 w 3619883"/>
                <a:gd name="connsiteY73" fmla="*/ 122460 h 4275461"/>
                <a:gd name="connsiteX74" fmla="*/ 1811913 w 3619883"/>
                <a:gd name="connsiteY74" fmla="*/ 143234 h 4275461"/>
                <a:gd name="connsiteX75" fmla="*/ 1856557 w 3619883"/>
                <a:gd name="connsiteY75" fmla="*/ 133511 h 4275461"/>
                <a:gd name="connsiteX76" fmla="*/ 2066003 w 3619883"/>
                <a:gd name="connsiteY76" fmla="*/ 143313 h 4275461"/>
                <a:gd name="connsiteX77" fmla="*/ 2177615 w 3619883"/>
                <a:gd name="connsiteY77" fmla="*/ 119007 h 4275461"/>
                <a:gd name="connsiteX78" fmla="*/ 2255883 w 3619883"/>
                <a:gd name="connsiteY78" fmla="*/ 99047 h 4275461"/>
                <a:gd name="connsiteX79" fmla="*/ 2344622 w 3619883"/>
                <a:gd name="connsiteY79" fmla="*/ 91388 h 4275461"/>
                <a:gd name="connsiteX80" fmla="*/ 2455682 w 3619883"/>
                <a:gd name="connsiteY80" fmla="*/ 78869 h 4275461"/>
                <a:gd name="connsiteX81" fmla="*/ 2632609 w 3619883"/>
                <a:gd name="connsiteY81" fmla="*/ 75338 h 4275461"/>
                <a:gd name="connsiteX82" fmla="*/ 2742291 w 3619883"/>
                <a:gd name="connsiteY82" fmla="*/ 92282 h 4275461"/>
                <a:gd name="connsiteX83" fmla="*/ 2851974 w 3619883"/>
                <a:gd name="connsiteY83" fmla="*/ 109227 h 4275461"/>
                <a:gd name="connsiteX84" fmla="*/ 2907643 w 3619883"/>
                <a:gd name="connsiteY84" fmla="*/ 100020 h 4275461"/>
                <a:gd name="connsiteX85" fmla="*/ 2944022 w 3619883"/>
                <a:gd name="connsiteY85" fmla="*/ 30853 h 4275461"/>
                <a:gd name="connsiteX86" fmla="*/ 3022289 w 3619883"/>
                <a:gd name="connsiteY86" fmla="*/ 10893 h 4275461"/>
                <a:gd name="connsiteX87" fmla="*/ 3054807 w 3619883"/>
                <a:gd name="connsiteY87" fmla="*/ 24226 h 4275461"/>
                <a:gd name="connsiteX88" fmla="*/ 3141892 w 3619883"/>
                <a:gd name="connsiteY88" fmla="*/ 51925 h 4275461"/>
                <a:gd name="connsiteX89" fmla="*/ 3185711 w 3619883"/>
                <a:gd name="connsiteY89" fmla="*/ 59881 h 4275461"/>
                <a:gd name="connsiteX90" fmla="*/ 3219056 w 3619883"/>
                <a:gd name="connsiteY90" fmla="*/ 55536 h 4275461"/>
                <a:gd name="connsiteX91" fmla="*/ 3263425 w 3619883"/>
                <a:gd name="connsiteY91" fmla="*/ 51706 h 4275461"/>
                <a:gd name="connsiteX92" fmla="*/ 3296219 w 3619883"/>
                <a:gd name="connsiteY92" fmla="*/ 59147 h 4275461"/>
                <a:gd name="connsiteX93" fmla="*/ 3319094 w 3619883"/>
                <a:gd name="connsiteY93" fmla="*/ 42500 h 4275461"/>
                <a:gd name="connsiteX94" fmla="*/ 3420511 w 3619883"/>
                <a:gd name="connsiteY94" fmla="*/ 0 h 4275461"/>
                <a:gd name="connsiteX95" fmla="*/ 3453305 w 3619883"/>
                <a:gd name="connsiteY95" fmla="*/ 7440 h 4275461"/>
                <a:gd name="connsiteX96" fmla="*/ 3496571 w 3619883"/>
                <a:gd name="connsiteY96" fmla="*/ 27182 h 4275461"/>
                <a:gd name="connsiteX97" fmla="*/ 3602117 w 3619883"/>
                <a:gd name="connsiteY97" fmla="*/ 132521 h 4275461"/>
                <a:gd name="connsiteX98" fmla="*/ 3619883 w 3619883"/>
                <a:gd name="connsiteY98" fmla="*/ 140049 h 4275461"/>
                <a:gd name="connsiteX99" fmla="*/ 3619883 w 3619883"/>
                <a:gd name="connsiteY9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71978 w 3619883"/>
                <a:gd name="connsiteY16" fmla="*/ 3951392 h 4275461"/>
                <a:gd name="connsiteX17" fmla="*/ 1094193 w 3619883"/>
                <a:gd name="connsiteY17" fmla="*/ 3951392 h 4275461"/>
                <a:gd name="connsiteX18" fmla="*/ 1094193 w 3619883"/>
                <a:gd name="connsiteY18" fmla="*/ 4128157 h 4275461"/>
                <a:gd name="connsiteX19" fmla="*/ 1140354 w 3619883"/>
                <a:gd name="connsiteY19" fmla="*/ 4128157 h 4275461"/>
                <a:gd name="connsiteX20" fmla="*/ 1140354 w 3619883"/>
                <a:gd name="connsiteY20" fmla="*/ 4275461 h 4275461"/>
                <a:gd name="connsiteX21" fmla="*/ 953807 w 3619883"/>
                <a:gd name="connsiteY21" fmla="*/ 4275461 h 4275461"/>
                <a:gd name="connsiteX22" fmla="*/ 912215 w 3619883"/>
                <a:gd name="connsiteY22" fmla="*/ 4128157 h 4275461"/>
                <a:gd name="connsiteX23" fmla="*/ 961020 w 3619883"/>
                <a:gd name="connsiteY23" fmla="*/ 4128157 h 4275461"/>
                <a:gd name="connsiteX24" fmla="*/ 961020 w 3619883"/>
                <a:gd name="connsiteY24" fmla="*/ 3951392 h 4275461"/>
                <a:gd name="connsiteX25" fmla="*/ 783235 w 3619883"/>
                <a:gd name="connsiteY25" fmla="*/ 3951392 h 4275461"/>
                <a:gd name="connsiteX26" fmla="*/ 783235 w 3619883"/>
                <a:gd name="connsiteY26" fmla="*/ 4128157 h 4275461"/>
                <a:gd name="connsiteX27" fmla="*/ 871024 w 3619883"/>
                <a:gd name="connsiteY27" fmla="*/ 4128157 h 4275461"/>
                <a:gd name="connsiteX28" fmla="*/ 829432 w 3619883"/>
                <a:gd name="connsiteY28" fmla="*/ 4275461 h 4275461"/>
                <a:gd name="connsiteX29" fmla="*/ 611484 w 3619883"/>
                <a:gd name="connsiteY29" fmla="*/ 4275461 h 4275461"/>
                <a:gd name="connsiteX30" fmla="*/ 621247 w 3619883"/>
                <a:gd name="connsiteY30" fmla="*/ 4128157 h 4275461"/>
                <a:gd name="connsiteX31" fmla="*/ 650062 w 3619883"/>
                <a:gd name="connsiteY31" fmla="*/ 4128157 h 4275461"/>
                <a:gd name="connsiteX32" fmla="*/ 650062 w 3619883"/>
                <a:gd name="connsiteY32" fmla="*/ 3951392 h 4275461"/>
                <a:gd name="connsiteX33" fmla="*/ 472277 w 3619883"/>
                <a:gd name="connsiteY33" fmla="*/ 3951392 h 4275461"/>
                <a:gd name="connsiteX34" fmla="*/ 472277 w 3619883"/>
                <a:gd name="connsiteY34" fmla="*/ 4128157 h 4275461"/>
                <a:gd name="connsiteX35" fmla="*/ 522650 w 3619883"/>
                <a:gd name="connsiteY35" fmla="*/ 4128157 h 4275461"/>
                <a:gd name="connsiteX36" fmla="*/ 573998 w 3619883"/>
                <a:gd name="connsiteY36" fmla="*/ 4275461 h 4275461"/>
                <a:gd name="connsiteX37" fmla="*/ 336164 w 3619883"/>
                <a:gd name="connsiteY37" fmla="*/ 4275461 h 4275461"/>
                <a:gd name="connsiteX38" fmla="*/ 294572 w 3619883"/>
                <a:gd name="connsiteY38" fmla="*/ 4128157 h 4275461"/>
                <a:gd name="connsiteX39" fmla="*/ 339106 w 3619883"/>
                <a:gd name="connsiteY39" fmla="*/ 4128157 h 4275461"/>
                <a:gd name="connsiteX40" fmla="*/ 339106 w 3619883"/>
                <a:gd name="connsiteY40" fmla="*/ 3951392 h 4275461"/>
                <a:gd name="connsiteX41" fmla="*/ 161321 w 3619883"/>
                <a:gd name="connsiteY41" fmla="*/ 3951392 h 4275461"/>
                <a:gd name="connsiteX42" fmla="*/ 161321 w 3619883"/>
                <a:gd name="connsiteY42" fmla="*/ 4128157 h 4275461"/>
                <a:gd name="connsiteX43" fmla="*/ 230914 w 3619883"/>
                <a:gd name="connsiteY43" fmla="*/ 4128157 h 4275461"/>
                <a:gd name="connsiteX44" fmla="*/ 189322 w 3619883"/>
                <a:gd name="connsiteY44" fmla="*/ 4275461 h 4275461"/>
                <a:gd name="connsiteX45" fmla="*/ 0 w 3619883"/>
                <a:gd name="connsiteY45" fmla="*/ 4275461 h 4275461"/>
                <a:gd name="connsiteX46" fmla="*/ 0 w 3619883"/>
                <a:gd name="connsiteY46" fmla="*/ 42229 h 4275461"/>
                <a:gd name="connsiteX47" fmla="*/ 42464 w 3619883"/>
                <a:gd name="connsiteY47" fmla="*/ 40518 h 4275461"/>
                <a:gd name="connsiteX48" fmla="*/ 137733 w 3619883"/>
                <a:gd name="connsiteY48" fmla="*/ 35355 h 4275461"/>
                <a:gd name="connsiteX49" fmla="*/ 270565 w 3619883"/>
                <a:gd name="connsiteY49" fmla="*/ 29759 h 4275461"/>
                <a:gd name="connsiteX50" fmla="*/ 479734 w 3619883"/>
                <a:gd name="connsiteY50" fmla="*/ 45455 h 4275461"/>
                <a:gd name="connsiteX51" fmla="*/ 524103 w 3619883"/>
                <a:gd name="connsiteY51" fmla="*/ 41625 h 4275461"/>
                <a:gd name="connsiteX52" fmla="*/ 624416 w 3619883"/>
                <a:gd name="connsiteY52" fmla="*/ 22696 h 4275461"/>
                <a:gd name="connsiteX53" fmla="*/ 657762 w 3619883"/>
                <a:gd name="connsiteY53" fmla="*/ 18351 h 4275461"/>
                <a:gd name="connsiteX54" fmla="*/ 690557 w 3619883"/>
                <a:gd name="connsiteY54" fmla="*/ 25792 h 4275461"/>
                <a:gd name="connsiteX55" fmla="*/ 745123 w 3619883"/>
                <a:gd name="connsiteY55" fmla="*/ 40157 h 4275461"/>
                <a:gd name="connsiteX56" fmla="*/ 789493 w 3619883"/>
                <a:gd name="connsiteY56" fmla="*/ 36327 h 4275461"/>
                <a:gd name="connsiteX57" fmla="*/ 854255 w 3619883"/>
                <a:gd name="connsiteY57" fmla="*/ 68887 h 4275461"/>
                <a:gd name="connsiteX58" fmla="*/ 897520 w 3619883"/>
                <a:gd name="connsiteY58" fmla="*/ 88629 h 4275461"/>
                <a:gd name="connsiteX59" fmla="*/ 940510 w 3619883"/>
                <a:gd name="connsiteY59" fmla="*/ 114265 h 4275461"/>
                <a:gd name="connsiteX60" fmla="*/ 1082712 w 3619883"/>
                <a:gd name="connsiteY60" fmla="*/ 144543 h 4275461"/>
                <a:gd name="connsiteX61" fmla="*/ 1205348 w 3619883"/>
                <a:gd name="connsiteY61" fmla="*/ 120753 h 4275461"/>
                <a:gd name="connsiteX62" fmla="*/ 1271764 w 3619883"/>
                <a:gd name="connsiteY62" fmla="*/ 117956 h 4275461"/>
                <a:gd name="connsiteX63" fmla="*/ 1315583 w 3619883"/>
                <a:gd name="connsiteY63" fmla="*/ 125912 h 4275461"/>
                <a:gd name="connsiteX64" fmla="*/ 1359125 w 3619883"/>
                <a:gd name="connsiteY64" fmla="*/ 139761 h 4275461"/>
                <a:gd name="connsiteX65" fmla="*/ 1391919 w 3619883"/>
                <a:gd name="connsiteY65" fmla="*/ 147202 h 4275461"/>
                <a:gd name="connsiteX66" fmla="*/ 1436563 w 3619883"/>
                <a:gd name="connsiteY66" fmla="*/ 137480 h 4275461"/>
                <a:gd name="connsiteX67" fmla="*/ 1471566 w 3619883"/>
                <a:gd name="connsiteY67" fmla="*/ 97777 h 4275461"/>
                <a:gd name="connsiteX68" fmla="*/ 1505739 w 3619883"/>
                <a:gd name="connsiteY68" fmla="*/ 75753 h 4275461"/>
                <a:gd name="connsiteX69" fmla="*/ 1590891 w 3619883"/>
                <a:gd name="connsiteY69" fmla="*/ 144702 h 4275461"/>
                <a:gd name="connsiteX70" fmla="*/ 1625616 w 3619883"/>
                <a:gd name="connsiteY70" fmla="*/ 110893 h 4275461"/>
                <a:gd name="connsiteX71" fmla="*/ 1658964 w 3619883"/>
                <a:gd name="connsiteY71" fmla="*/ 106547 h 4275461"/>
                <a:gd name="connsiteX72" fmla="*/ 1746598 w 3619883"/>
                <a:gd name="connsiteY72" fmla="*/ 122460 h 4275461"/>
                <a:gd name="connsiteX73" fmla="*/ 1811913 w 3619883"/>
                <a:gd name="connsiteY73" fmla="*/ 143234 h 4275461"/>
                <a:gd name="connsiteX74" fmla="*/ 1856557 w 3619883"/>
                <a:gd name="connsiteY74" fmla="*/ 133511 h 4275461"/>
                <a:gd name="connsiteX75" fmla="*/ 2066003 w 3619883"/>
                <a:gd name="connsiteY75" fmla="*/ 143313 h 4275461"/>
                <a:gd name="connsiteX76" fmla="*/ 2177615 w 3619883"/>
                <a:gd name="connsiteY76" fmla="*/ 119007 h 4275461"/>
                <a:gd name="connsiteX77" fmla="*/ 2255883 w 3619883"/>
                <a:gd name="connsiteY77" fmla="*/ 99047 h 4275461"/>
                <a:gd name="connsiteX78" fmla="*/ 2344622 w 3619883"/>
                <a:gd name="connsiteY78" fmla="*/ 91388 h 4275461"/>
                <a:gd name="connsiteX79" fmla="*/ 2455682 w 3619883"/>
                <a:gd name="connsiteY79" fmla="*/ 78869 h 4275461"/>
                <a:gd name="connsiteX80" fmla="*/ 2632609 w 3619883"/>
                <a:gd name="connsiteY80" fmla="*/ 75338 h 4275461"/>
                <a:gd name="connsiteX81" fmla="*/ 2742291 w 3619883"/>
                <a:gd name="connsiteY81" fmla="*/ 92282 h 4275461"/>
                <a:gd name="connsiteX82" fmla="*/ 2851974 w 3619883"/>
                <a:gd name="connsiteY82" fmla="*/ 109227 h 4275461"/>
                <a:gd name="connsiteX83" fmla="*/ 2907643 w 3619883"/>
                <a:gd name="connsiteY83" fmla="*/ 100020 h 4275461"/>
                <a:gd name="connsiteX84" fmla="*/ 2944022 w 3619883"/>
                <a:gd name="connsiteY84" fmla="*/ 30853 h 4275461"/>
                <a:gd name="connsiteX85" fmla="*/ 3022289 w 3619883"/>
                <a:gd name="connsiteY85" fmla="*/ 10893 h 4275461"/>
                <a:gd name="connsiteX86" fmla="*/ 3054807 w 3619883"/>
                <a:gd name="connsiteY86" fmla="*/ 24226 h 4275461"/>
                <a:gd name="connsiteX87" fmla="*/ 3141892 w 3619883"/>
                <a:gd name="connsiteY87" fmla="*/ 51925 h 4275461"/>
                <a:gd name="connsiteX88" fmla="*/ 3185711 w 3619883"/>
                <a:gd name="connsiteY88" fmla="*/ 59881 h 4275461"/>
                <a:gd name="connsiteX89" fmla="*/ 3219056 w 3619883"/>
                <a:gd name="connsiteY89" fmla="*/ 55536 h 4275461"/>
                <a:gd name="connsiteX90" fmla="*/ 3263425 w 3619883"/>
                <a:gd name="connsiteY90" fmla="*/ 51706 h 4275461"/>
                <a:gd name="connsiteX91" fmla="*/ 3296219 w 3619883"/>
                <a:gd name="connsiteY91" fmla="*/ 59147 h 4275461"/>
                <a:gd name="connsiteX92" fmla="*/ 3319094 w 3619883"/>
                <a:gd name="connsiteY92" fmla="*/ 42500 h 4275461"/>
                <a:gd name="connsiteX93" fmla="*/ 3420511 w 3619883"/>
                <a:gd name="connsiteY93" fmla="*/ 0 h 4275461"/>
                <a:gd name="connsiteX94" fmla="*/ 3453305 w 3619883"/>
                <a:gd name="connsiteY94" fmla="*/ 7440 h 4275461"/>
                <a:gd name="connsiteX95" fmla="*/ 3496571 w 3619883"/>
                <a:gd name="connsiteY95" fmla="*/ 27182 h 4275461"/>
                <a:gd name="connsiteX96" fmla="*/ 3602117 w 3619883"/>
                <a:gd name="connsiteY96" fmla="*/ 132521 h 4275461"/>
                <a:gd name="connsiteX97" fmla="*/ 3619883 w 3619883"/>
                <a:gd name="connsiteY97" fmla="*/ 140049 h 4275461"/>
                <a:gd name="connsiteX98" fmla="*/ 3619883 w 3619883"/>
                <a:gd name="connsiteY9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3951392 h 4275461"/>
                <a:gd name="connsiteX17" fmla="*/ 1094193 w 3619883"/>
                <a:gd name="connsiteY17" fmla="*/ 4128157 h 4275461"/>
                <a:gd name="connsiteX18" fmla="*/ 1140354 w 3619883"/>
                <a:gd name="connsiteY18" fmla="*/ 4128157 h 4275461"/>
                <a:gd name="connsiteX19" fmla="*/ 1140354 w 3619883"/>
                <a:gd name="connsiteY19" fmla="*/ 4275461 h 4275461"/>
                <a:gd name="connsiteX20" fmla="*/ 953807 w 3619883"/>
                <a:gd name="connsiteY20" fmla="*/ 4275461 h 4275461"/>
                <a:gd name="connsiteX21" fmla="*/ 912215 w 3619883"/>
                <a:gd name="connsiteY21" fmla="*/ 4128157 h 4275461"/>
                <a:gd name="connsiteX22" fmla="*/ 961020 w 3619883"/>
                <a:gd name="connsiteY22" fmla="*/ 4128157 h 4275461"/>
                <a:gd name="connsiteX23" fmla="*/ 961020 w 3619883"/>
                <a:gd name="connsiteY23" fmla="*/ 3951392 h 4275461"/>
                <a:gd name="connsiteX24" fmla="*/ 783235 w 3619883"/>
                <a:gd name="connsiteY24" fmla="*/ 3951392 h 4275461"/>
                <a:gd name="connsiteX25" fmla="*/ 783235 w 3619883"/>
                <a:gd name="connsiteY25" fmla="*/ 4128157 h 4275461"/>
                <a:gd name="connsiteX26" fmla="*/ 871024 w 3619883"/>
                <a:gd name="connsiteY26" fmla="*/ 4128157 h 4275461"/>
                <a:gd name="connsiteX27" fmla="*/ 829432 w 3619883"/>
                <a:gd name="connsiteY27" fmla="*/ 4275461 h 4275461"/>
                <a:gd name="connsiteX28" fmla="*/ 611484 w 3619883"/>
                <a:gd name="connsiteY28" fmla="*/ 4275461 h 4275461"/>
                <a:gd name="connsiteX29" fmla="*/ 621247 w 3619883"/>
                <a:gd name="connsiteY29" fmla="*/ 4128157 h 4275461"/>
                <a:gd name="connsiteX30" fmla="*/ 650062 w 3619883"/>
                <a:gd name="connsiteY30" fmla="*/ 4128157 h 4275461"/>
                <a:gd name="connsiteX31" fmla="*/ 650062 w 3619883"/>
                <a:gd name="connsiteY31" fmla="*/ 3951392 h 4275461"/>
                <a:gd name="connsiteX32" fmla="*/ 472277 w 3619883"/>
                <a:gd name="connsiteY32" fmla="*/ 3951392 h 4275461"/>
                <a:gd name="connsiteX33" fmla="*/ 472277 w 3619883"/>
                <a:gd name="connsiteY33" fmla="*/ 4128157 h 4275461"/>
                <a:gd name="connsiteX34" fmla="*/ 522650 w 3619883"/>
                <a:gd name="connsiteY34" fmla="*/ 4128157 h 4275461"/>
                <a:gd name="connsiteX35" fmla="*/ 573998 w 3619883"/>
                <a:gd name="connsiteY35" fmla="*/ 4275461 h 4275461"/>
                <a:gd name="connsiteX36" fmla="*/ 336164 w 3619883"/>
                <a:gd name="connsiteY36" fmla="*/ 4275461 h 4275461"/>
                <a:gd name="connsiteX37" fmla="*/ 294572 w 3619883"/>
                <a:gd name="connsiteY37" fmla="*/ 4128157 h 4275461"/>
                <a:gd name="connsiteX38" fmla="*/ 339106 w 3619883"/>
                <a:gd name="connsiteY38" fmla="*/ 4128157 h 4275461"/>
                <a:gd name="connsiteX39" fmla="*/ 339106 w 3619883"/>
                <a:gd name="connsiteY39" fmla="*/ 3951392 h 4275461"/>
                <a:gd name="connsiteX40" fmla="*/ 161321 w 3619883"/>
                <a:gd name="connsiteY40" fmla="*/ 3951392 h 4275461"/>
                <a:gd name="connsiteX41" fmla="*/ 161321 w 3619883"/>
                <a:gd name="connsiteY41" fmla="*/ 4128157 h 4275461"/>
                <a:gd name="connsiteX42" fmla="*/ 230914 w 3619883"/>
                <a:gd name="connsiteY42" fmla="*/ 4128157 h 4275461"/>
                <a:gd name="connsiteX43" fmla="*/ 189322 w 3619883"/>
                <a:gd name="connsiteY43" fmla="*/ 4275461 h 4275461"/>
                <a:gd name="connsiteX44" fmla="*/ 0 w 3619883"/>
                <a:gd name="connsiteY44" fmla="*/ 4275461 h 4275461"/>
                <a:gd name="connsiteX45" fmla="*/ 0 w 3619883"/>
                <a:gd name="connsiteY45" fmla="*/ 42229 h 4275461"/>
                <a:gd name="connsiteX46" fmla="*/ 42464 w 3619883"/>
                <a:gd name="connsiteY46" fmla="*/ 40518 h 4275461"/>
                <a:gd name="connsiteX47" fmla="*/ 137733 w 3619883"/>
                <a:gd name="connsiteY47" fmla="*/ 35355 h 4275461"/>
                <a:gd name="connsiteX48" fmla="*/ 270565 w 3619883"/>
                <a:gd name="connsiteY48" fmla="*/ 29759 h 4275461"/>
                <a:gd name="connsiteX49" fmla="*/ 479734 w 3619883"/>
                <a:gd name="connsiteY49" fmla="*/ 45455 h 4275461"/>
                <a:gd name="connsiteX50" fmla="*/ 524103 w 3619883"/>
                <a:gd name="connsiteY50" fmla="*/ 41625 h 4275461"/>
                <a:gd name="connsiteX51" fmla="*/ 624416 w 3619883"/>
                <a:gd name="connsiteY51" fmla="*/ 22696 h 4275461"/>
                <a:gd name="connsiteX52" fmla="*/ 657762 w 3619883"/>
                <a:gd name="connsiteY52" fmla="*/ 18351 h 4275461"/>
                <a:gd name="connsiteX53" fmla="*/ 690557 w 3619883"/>
                <a:gd name="connsiteY53" fmla="*/ 25792 h 4275461"/>
                <a:gd name="connsiteX54" fmla="*/ 745123 w 3619883"/>
                <a:gd name="connsiteY54" fmla="*/ 40157 h 4275461"/>
                <a:gd name="connsiteX55" fmla="*/ 789493 w 3619883"/>
                <a:gd name="connsiteY55" fmla="*/ 36327 h 4275461"/>
                <a:gd name="connsiteX56" fmla="*/ 854255 w 3619883"/>
                <a:gd name="connsiteY56" fmla="*/ 68887 h 4275461"/>
                <a:gd name="connsiteX57" fmla="*/ 897520 w 3619883"/>
                <a:gd name="connsiteY57" fmla="*/ 88629 h 4275461"/>
                <a:gd name="connsiteX58" fmla="*/ 940510 w 3619883"/>
                <a:gd name="connsiteY58" fmla="*/ 114265 h 4275461"/>
                <a:gd name="connsiteX59" fmla="*/ 1082712 w 3619883"/>
                <a:gd name="connsiteY59" fmla="*/ 144543 h 4275461"/>
                <a:gd name="connsiteX60" fmla="*/ 1205348 w 3619883"/>
                <a:gd name="connsiteY60" fmla="*/ 120753 h 4275461"/>
                <a:gd name="connsiteX61" fmla="*/ 1271764 w 3619883"/>
                <a:gd name="connsiteY61" fmla="*/ 117956 h 4275461"/>
                <a:gd name="connsiteX62" fmla="*/ 1315583 w 3619883"/>
                <a:gd name="connsiteY62" fmla="*/ 125912 h 4275461"/>
                <a:gd name="connsiteX63" fmla="*/ 1359125 w 3619883"/>
                <a:gd name="connsiteY63" fmla="*/ 139761 h 4275461"/>
                <a:gd name="connsiteX64" fmla="*/ 1391919 w 3619883"/>
                <a:gd name="connsiteY64" fmla="*/ 147202 h 4275461"/>
                <a:gd name="connsiteX65" fmla="*/ 1436563 w 3619883"/>
                <a:gd name="connsiteY65" fmla="*/ 137480 h 4275461"/>
                <a:gd name="connsiteX66" fmla="*/ 1471566 w 3619883"/>
                <a:gd name="connsiteY66" fmla="*/ 97777 h 4275461"/>
                <a:gd name="connsiteX67" fmla="*/ 1505739 w 3619883"/>
                <a:gd name="connsiteY67" fmla="*/ 75753 h 4275461"/>
                <a:gd name="connsiteX68" fmla="*/ 1590891 w 3619883"/>
                <a:gd name="connsiteY68" fmla="*/ 144702 h 4275461"/>
                <a:gd name="connsiteX69" fmla="*/ 1625616 w 3619883"/>
                <a:gd name="connsiteY69" fmla="*/ 110893 h 4275461"/>
                <a:gd name="connsiteX70" fmla="*/ 1658964 w 3619883"/>
                <a:gd name="connsiteY70" fmla="*/ 106547 h 4275461"/>
                <a:gd name="connsiteX71" fmla="*/ 1746598 w 3619883"/>
                <a:gd name="connsiteY71" fmla="*/ 122460 h 4275461"/>
                <a:gd name="connsiteX72" fmla="*/ 1811913 w 3619883"/>
                <a:gd name="connsiteY72" fmla="*/ 143234 h 4275461"/>
                <a:gd name="connsiteX73" fmla="*/ 1856557 w 3619883"/>
                <a:gd name="connsiteY73" fmla="*/ 133511 h 4275461"/>
                <a:gd name="connsiteX74" fmla="*/ 2066003 w 3619883"/>
                <a:gd name="connsiteY74" fmla="*/ 143313 h 4275461"/>
                <a:gd name="connsiteX75" fmla="*/ 2177615 w 3619883"/>
                <a:gd name="connsiteY75" fmla="*/ 119007 h 4275461"/>
                <a:gd name="connsiteX76" fmla="*/ 2255883 w 3619883"/>
                <a:gd name="connsiteY76" fmla="*/ 99047 h 4275461"/>
                <a:gd name="connsiteX77" fmla="*/ 2344622 w 3619883"/>
                <a:gd name="connsiteY77" fmla="*/ 91388 h 4275461"/>
                <a:gd name="connsiteX78" fmla="*/ 2455682 w 3619883"/>
                <a:gd name="connsiteY78" fmla="*/ 78869 h 4275461"/>
                <a:gd name="connsiteX79" fmla="*/ 2632609 w 3619883"/>
                <a:gd name="connsiteY79" fmla="*/ 75338 h 4275461"/>
                <a:gd name="connsiteX80" fmla="*/ 2742291 w 3619883"/>
                <a:gd name="connsiteY80" fmla="*/ 92282 h 4275461"/>
                <a:gd name="connsiteX81" fmla="*/ 2851974 w 3619883"/>
                <a:gd name="connsiteY81" fmla="*/ 109227 h 4275461"/>
                <a:gd name="connsiteX82" fmla="*/ 2907643 w 3619883"/>
                <a:gd name="connsiteY82" fmla="*/ 100020 h 4275461"/>
                <a:gd name="connsiteX83" fmla="*/ 2944022 w 3619883"/>
                <a:gd name="connsiteY83" fmla="*/ 30853 h 4275461"/>
                <a:gd name="connsiteX84" fmla="*/ 3022289 w 3619883"/>
                <a:gd name="connsiteY84" fmla="*/ 10893 h 4275461"/>
                <a:gd name="connsiteX85" fmla="*/ 3054807 w 3619883"/>
                <a:gd name="connsiteY85" fmla="*/ 24226 h 4275461"/>
                <a:gd name="connsiteX86" fmla="*/ 3141892 w 3619883"/>
                <a:gd name="connsiteY86" fmla="*/ 51925 h 4275461"/>
                <a:gd name="connsiteX87" fmla="*/ 3185711 w 3619883"/>
                <a:gd name="connsiteY87" fmla="*/ 59881 h 4275461"/>
                <a:gd name="connsiteX88" fmla="*/ 3219056 w 3619883"/>
                <a:gd name="connsiteY88" fmla="*/ 55536 h 4275461"/>
                <a:gd name="connsiteX89" fmla="*/ 3263425 w 3619883"/>
                <a:gd name="connsiteY89" fmla="*/ 51706 h 4275461"/>
                <a:gd name="connsiteX90" fmla="*/ 3296219 w 3619883"/>
                <a:gd name="connsiteY90" fmla="*/ 59147 h 4275461"/>
                <a:gd name="connsiteX91" fmla="*/ 3319094 w 3619883"/>
                <a:gd name="connsiteY91" fmla="*/ 42500 h 4275461"/>
                <a:gd name="connsiteX92" fmla="*/ 3420511 w 3619883"/>
                <a:gd name="connsiteY92" fmla="*/ 0 h 4275461"/>
                <a:gd name="connsiteX93" fmla="*/ 3453305 w 3619883"/>
                <a:gd name="connsiteY93" fmla="*/ 7440 h 4275461"/>
                <a:gd name="connsiteX94" fmla="*/ 3496571 w 3619883"/>
                <a:gd name="connsiteY94" fmla="*/ 27182 h 4275461"/>
                <a:gd name="connsiteX95" fmla="*/ 3602117 w 3619883"/>
                <a:gd name="connsiteY95" fmla="*/ 132521 h 4275461"/>
                <a:gd name="connsiteX96" fmla="*/ 3619883 w 3619883"/>
                <a:gd name="connsiteY96" fmla="*/ 140049 h 4275461"/>
                <a:gd name="connsiteX97" fmla="*/ 3619883 w 3619883"/>
                <a:gd name="connsiteY9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4128157 h 4275461"/>
                <a:gd name="connsiteX17" fmla="*/ 1140354 w 3619883"/>
                <a:gd name="connsiteY17" fmla="*/ 4128157 h 4275461"/>
                <a:gd name="connsiteX18" fmla="*/ 1140354 w 3619883"/>
                <a:gd name="connsiteY18" fmla="*/ 4275461 h 4275461"/>
                <a:gd name="connsiteX19" fmla="*/ 953807 w 3619883"/>
                <a:gd name="connsiteY19" fmla="*/ 4275461 h 4275461"/>
                <a:gd name="connsiteX20" fmla="*/ 912215 w 3619883"/>
                <a:gd name="connsiteY20" fmla="*/ 4128157 h 4275461"/>
                <a:gd name="connsiteX21" fmla="*/ 961020 w 3619883"/>
                <a:gd name="connsiteY21" fmla="*/ 4128157 h 4275461"/>
                <a:gd name="connsiteX22" fmla="*/ 961020 w 3619883"/>
                <a:gd name="connsiteY22" fmla="*/ 3951392 h 4275461"/>
                <a:gd name="connsiteX23" fmla="*/ 783235 w 3619883"/>
                <a:gd name="connsiteY23" fmla="*/ 3951392 h 4275461"/>
                <a:gd name="connsiteX24" fmla="*/ 783235 w 3619883"/>
                <a:gd name="connsiteY24" fmla="*/ 4128157 h 4275461"/>
                <a:gd name="connsiteX25" fmla="*/ 871024 w 3619883"/>
                <a:gd name="connsiteY25" fmla="*/ 4128157 h 4275461"/>
                <a:gd name="connsiteX26" fmla="*/ 829432 w 3619883"/>
                <a:gd name="connsiteY26" fmla="*/ 4275461 h 4275461"/>
                <a:gd name="connsiteX27" fmla="*/ 611484 w 3619883"/>
                <a:gd name="connsiteY27" fmla="*/ 4275461 h 4275461"/>
                <a:gd name="connsiteX28" fmla="*/ 621247 w 3619883"/>
                <a:gd name="connsiteY28" fmla="*/ 4128157 h 4275461"/>
                <a:gd name="connsiteX29" fmla="*/ 650062 w 3619883"/>
                <a:gd name="connsiteY29" fmla="*/ 4128157 h 4275461"/>
                <a:gd name="connsiteX30" fmla="*/ 650062 w 3619883"/>
                <a:gd name="connsiteY30" fmla="*/ 3951392 h 4275461"/>
                <a:gd name="connsiteX31" fmla="*/ 472277 w 3619883"/>
                <a:gd name="connsiteY31" fmla="*/ 3951392 h 4275461"/>
                <a:gd name="connsiteX32" fmla="*/ 472277 w 3619883"/>
                <a:gd name="connsiteY32" fmla="*/ 4128157 h 4275461"/>
                <a:gd name="connsiteX33" fmla="*/ 522650 w 3619883"/>
                <a:gd name="connsiteY33" fmla="*/ 4128157 h 4275461"/>
                <a:gd name="connsiteX34" fmla="*/ 573998 w 3619883"/>
                <a:gd name="connsiteY34" fmla="*/ 4275461 h 4275461"/>
                <a:gd name="connsiteX35" fmla="*/ 336164 w 3619883"/>
                <a:gd name="connsiteY35" fmla="*/ 4275461 h 4275461"/>
                <a:gd name="connsiteX36" fmla="*/ 294572 w 3619883"/>
                <a:gd name="connsiteY36" fmla="*/ 4128157 h 4275461"/>
                <a:gd name="connsiteX37" fmla="*/ 339106 w 3619883"/>
                <a:gd name="connsiteY37" fmla="*/ 4128157 h 4275461"/>
                <a:gd name="connsiteX38" fmla="*/ 339106 w 3619883"/>
                <a:gd name="connsiteY38" fmla="*/ 3951392 h 4275461"/>
                <a:gd name="connsiteX39" fmla="*/ 161321 w 3619883"/>
                <a:gd name="connsiteY39" fmla="*/ 3951392 h 4275461"/>
                <a:gd name="connsiteX40" fmla="*/ 161321 w 3619883"/>
                <a:gd name="connsiteY40" fmla="*/ 4128157 h 4275461"/>
                <a:gd name="connsiteX41" fmla="*/ 230914 w 3619883"/>
                <a:gd name="connsiteY41" fmla="*/ 4128157 h 4275461"/>
                <a:gd name="connsiteX42" fmla="*/ 189322 w 3619883"/>
                <a:gd name="connsiteY42" fmla="*/ 4275461 h 4275461"/>
                <a:gd name="connsiteX43" fmla="*/ 0 w 3619883"/>
                <a:gd name="connsiteY43" fmla="*/ 4275461 h 4275461"/>
                <a:gd name="connsiteX44" fmla="*/ 0 w 3619883"/>
                <a:gd name="connsiteY44" fmla="*/ 42229 h 4275461"/>
                <a:gd name="connsiteX45" fmla="*/ 42464 w 3619883"/>
                <a:gd name="connsiteY45" fmla="*/ 40518 h 4275461"/>
                <a:gd name="connsiteX46" fmla="*/ 137733 w 3619883"/>
                <a:gd name="connsiteY46" fmla="*/ 35355 h 4275461"/>
                <a:gd name="connsiteX47" fmla="*/ 270565 w 3619883"/>
                <a:gd name="connsiteY47" fmla="*/ 29759 h 4275461"/>
                <a:gd name="connsiteX48" fmla="*/ 479734 w 3619883"/>
                <a:gd name="connsiteY48" fmla="*/ 45455 h 4275461"/>
                <a:gd name="connsiteX49" fmla="*/ 524103 w 3619883"/>
                <a:gd name="connsiteY49" fmla="*/ 41625 h 4275461"/>
                <a:gd name="connsiteX50" fmla="*/ 624416 w 3619883"/>
                <a:gd name="connsiteY50" fmla="*/ 22696 h 4275461"/>
                <a:gd name="connsiteX51" fmla="*/ 657762 w 3619883"/>
                <a:gd name="connsiteY51" fmla="*/ 18351 h 4275461"/>
                <a:gd name="connsiteX52" fmla="*/ 690557 w 3619883"/>
                <a:gd name="connsiteY52" fmla="*/ 25792 h 4275461"/>
                <a:gd name="connsiteX53" fmla="*/ 745123 w 3619883"/>
                <a:gd name="connsiteY53" fmla="*/ 40157 h 4275461"/>
                <a:gd name="connsiteX54" fmla="*/ 789493 w 3619883"/>
                <a:gd name="connsiteY54" fmla="*/ 36327 h 4275461"/>
                <a:gd name="connsiteX55" fmla="*/ 854255 w 3619883"/>
                <a:gd name="connsiteY55" fmla="*/ 68887 h 4275461"/>
                <a:gd name="connsiteX56" fmla="*/ 897520 w 3619883"/>
                <a:gd name="connsiteY56" fmla="*/ 88629 h 4275461"/>
                <a:gd name="connsiteX57" fmla="*/ 940510 w 3619883"/>
                <a:gd name="connsiteY57" fmla="*/ 114265 h 4275461"/>
                <a:gd name="connsiteX58" fmla="*/ 1082712 w 3619883"/>
                <a:gd name="connsiteY58" fmla="*/ 144543 h 4275461"/>
                <a:gd name="connsiteX59" fmla="*/ 1205348 w 3619883"/>
                <a:gd name="connsiteY59" fmla="*/ 120753 h 4275461"/>
                <a:gd name="connsiteX60" fmla="*/ 1271764 w 3619883"/>
                <a:gd name="connsiteY60" fmla="*/ 117956 h 4275461"/>
                <a:gd name="connsiteX61" fmla="*/ 1315583 w 3619883"/>
                <a:gd name="connsiteY61" fmla="*/ 125912 h 4275461"/>
                <a:gd name="connsiteX62" fmla="*/ 1359125 w 3619883"/>
                <a:gd name="connsiteY62" fmla="*/ 139761 h 4275461"/>
                <a:gd name="connsiteX63" fmla="*/ 1391919 w 3619883"/>
                <a:gd name="connsiteY63" fmla="*/ 147202 h 4275461"/>
                <a:gd name="connsiteX64" fmla="*/ 1436563 w 3619883"/>
                <a:gd name="connsiteY64" fmla="*/ 137480 h 4275461"/>
                <a:gd name="connsiteX65" fmla="*/ 1471566 w 3619883"/>
                <a:gd name="connsiteY65" fmla="*/ 97777 h 4275461"/>
                <a:gd name="connsiteX66" fmla="*/ 1505739 w 3619883"/>
                <a:gd name="connsiteY66" fmla="*/ 75753 h 4275461"/>
                <a:gd name="connsiteX67" fmla="*/ 1590891 w 3619883"/>
                <a:gd name="connsiteY67" fmla="*/ 144702 h 4275461"/>
                <a:gd name="connsiteX68" fmla="*/ 1625616 w 3619883"/>
                <a:gd name="connsiteY68" fmla="*/ 110893 h 4275461"/>
                <a:gd name="connsiteX69" fmla="*/ 1658964 w 3619883"/>
                <a:gd name="connsiteY69" fmla="*/ 106547 h 4275461"/>
                <a:gd name="connsiteX70" fmla="*/ 1746598 w 3619883"/>
                <a:gd name="connsiteY70" fmla="*/ 122460 h 4275461"/>
                <a:gd name="connsiteX71" fmla="*/ 1811913 w 3619883"/>
                <a:gd name="connsiteY71" fmla="*/ 143234 h 4275461"/>
                <a:gd name="connsiteX72" fmla="*/ 1856557 w 3619883"/>
                <a:gd name="connsiteY72" fmla="*/ 133511 h 4275461"/>
                <a:gd name="connsiteX73" fmla="*/ 2066003 w 3619883"/>
                <a:gd name="connsiteY73" fmla="*/ 143313 h 4275461"/>
                <a:gd name="connsiteX74" fmla="*/ 2177615 w 3619883"/>
                <a:gd name="connsiteY74" fmla="*/ 119007 h 4275461"/>
                <a:gd name="connsiteX75" fmla="*/ 2255883 w 3619883"/>
                <a:gd name="connsiteY75" fmla="*/ 99047 h 4275461"/>
                <a:gd name="connsiteX76" fmla="*/ 2344622 w 3619883"/>
                <a:gd name="connsiteY76" fmla="*/ 91388 h 4275461"/>
                <a:gd name="connsiteX77" fmla="*/ 2455682 w 3619883"/>
                <a:gd name="connsiteY77" fmla="*/ 78869 h 4275461"/>
                <a:gd name="connsiteX78" fmla="*/ 2632609 w 3619883"/>
                <a:gd name="connsiteY78" fmla="*/ 75338 h 4275461"/>
                <a:gd name="connsiteX79" fmla="*/ 2742291 w 3619883"/>
                <a:gd name="connsiteY79" fmla="*/ 92282 h 4275461"/>
                <a:gd name="connsiteX80" fmla="*/ 2851974 w 3619883"/>
                <a:gd name="connsiteY80" fmla="*/ 109227 h 4275461"/>
                <a:gd name="connsiteX81" fmla="*/ 2907643 w 3619883"/>
                <a:gd name="connsiteY81" fmla="*/ 100020 h 4275461"/>
                <a:gd name="connsiteX82" fmla="*/ 2944022 w 3619883"/>
                <a:gd name="connsiteY82" fmla="*/ 30853 h 4275461"/>
                <a:gd name="connsiteX83" fmla="*/ 3022289 w 3619883"/>
                <a:gd name="connsiteY83" fmla="*/ 10893 h 4275461"/>
                <a:gd name="connsiteX84" fmla="*/ 3054807 w 3619883"/>
                <a:gd name="connsiteY84" fmla="*/ 24226 h 4275461"/>
                <a:gd name="connsiteX85" fmla="*/ 3141892 w 3619883"/>
                <a:gd name="connsiteY85" fmla="*/ 51925 h 4275461"/>
                <a:gd name="connsiteX86" fmla="*/ 3185711 w 3619883"/>
                <a:gd name="connsiteY86" fmla="*/ 59881 h 4275461"/>
                <a:gd name="connsiteX87" fmla="*/ 3219056 w 3619883"/>
                <a:gd name="connsiteY87" fmla="*/ 55536 h 4275461"/>
                <a:gd name="connsiteX88" fmla="*/ 3263425 w 3619883"/>
                <a:gd name="connsiteY88" fmla="*/ 51706 h 4275461"/>
                <a:gd name="connsiteX89" fmla="*/ 3296219 w 3619883"/>
                <a:gd name="connsiteY89" fmla="*/ 59147 h 4275461"/>
                <a:gd name="connsiteX90" fmla="*/ 3319094 w 3619883"/>
                <a:gd name="connsiteY90" fmla="*/ 42500 h 4275461"/>
                <a:gd name="connsiteX91" fmla="*/ 3420511 w 3619883"/>
                <a:gd name="connsiteY91" fmla="*/ 0 h 4275461"/>
                <a:gd name="connsiteX92" fmla="*/ 3453305 w 3619883"/>
                <a:gd name="connsiteY92" fmla="*/ 7440 h 4275461"/>
                <a:gd name="connsiteX93" fmla="*/ 3496571 w 3619883"/>
                <a:gd name="connsiteY93" fmla="*/ 27182 h 4275461"/>
                <a:gd name="connsiteX94" fmla="*/ 3602117 w 3619883"/>
                <a:gd name="connsiteY94" fmla="*/ 132521 h 4275461"/>
                <a:gd name="connsiteX95" fmla="*/ 3619883 w 3619883"/>
                <a:gd name="connsiteY95" fmla="*/ 140049 h 4275461"/>
                <a:gd name="connsiteX96" fmla="*/ 3619883 w 3619883"/>
                <a:gd name="connsiteY9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4128157 h 4275461"/>
                <a:gd name="connsiteX17" fmla="*/ 1140354 w 3619883"/>
                <a:gd name="connsiteY17" fmla="*/ 4275461 h 4275461"/>
                <a:gd name="connsiteX18" fmla="*/ 953807 w 3619883"/>
                <a:gd name="connsiteY18" fmla="*/ 4275461 h 4275461"/>
                <a:gd name="connsiteX19" fmla="*/ 912215 w 3619883"/>
                <a:gd name="connsiteY19" fmla="*/ 4128157 h 4275461"/>
                <a:gd name="connsiteX20" fmla="*/ 961020 w 3619883"/>
                <a:gd name="connsiteY20" fmla="*/ 4128157 h 4275461"/>
                <a:gd name="connsiteX21" fmla="*/ 961020 w 3619883"/>
                <a:gd name="connsiteY21" fmla="*/ 3951392 h 4275461"/>
                <a:gd name="connsiteX22" fmla="*/ 783235 w 3619883"/>
                <a:gd name="connsiteY22" fmla="*/ 3951392 h 4275461"/>
                <a:gd name="connsiteX23" fmla="*/ 783235 w 3619883"/>
                <a:gd name="connsiteY23" fmla="*/ 4128157 h 4275461"/>
                <a:gd name="connsiteX24" fmla="*/ 871024 w 3619883"/>
                <a:gd name="connsiteY24" fmla="*/ 4128157 h 4275461"/>
                <a:gd name="connsiteX25" fmla="*/ 829432 w 3619883"/>
                <a:gd name="connsiteY25" fmla="*/ 4275461 h 4275461"/>
                <a:gd name="connsiteX26" fmla="*/ 611484 w 3619883"/>
                <a:gd name="connsiteY26" fmla="*/ 4275461 h 4275461"/>
                <a:gd name="connsiteX27" fmla="*/ 621247 w 3619883"/>
                <a:gd name="connsiteY27" fmla="*/ 4128157 h 4275461"/>
                <a:gd name="connsiteX28" fmla="*/ 650062 w 3619883"/>
                <a:gd name="connsiteY28" fmla="*/ 4128157 h 4275461"/>
                <a:gd name="connsiteX29" fmla="*/ 650062 w 3619883"/>
                <a:gd name="connsiteY29" fmla="*/ 3951392 h 4275461"/>
                <a:gd name="connsiteX30" fmla="*/ 472277 w 3619883"/>
                <a:gd name="connsiteY30" fmla="*/ 3951392 h 4275461"/>
                <a:gd name="connsiteX31" fmla="*/ 472277 w 3619883"/>
                <a:gd name="connsiteY31" fmla="*/ 4128157 h 4275461"/>
                <a:gd name="connsiteX32" fmla="*/ 522650 w 3619883"/>
                <a:gd name="connsiteY32" fmla="*/ 4128157 h 4275461"/>
                <a:gd name="connsiteX33" fmla="*/ 573998 w 3619883"/>
                <a:gd name="connsiteY33" fmla="*/ 4275461 h 4275461"/>
                <a:gd name="connsiteX34" fmla="*/ 336164 w 3619883"/>
                <a:gd name="connsiteY34" fmla="*/ 4275461 h 4275461"/>
                <a:gd name="connsiteX35" fmla="*/ 294572 w 3619883"/>
                <a:gd name="connsiteY35" fmla="*/ 4128157 h 4275461"/>
                <a:gd name="connsiteX36" fmla="*/ 339106 w 3619883"/>
                <a:gd name="connsiteY36" fmla="*/ 4128157 h 4275461"/>
                <a:gd name="connsiteX37" fmla="*/ 339106 w 3619883"/>
                <a:gd name="connsiteY37" fmla="*/ 3951392 h 4275461"/>
                <a:gd name="connsiteX38" fmla="*/ 161321 w 3619883"/>
                <a:gd name="connsiteY38" fmla="*/ 3951392 h 4275461"/>
                <a:gd name="connsiteX39" fmla="*/ 161321 w 3619883"/>
                <a:gd name="connsiteY39" fmla="*/ 4128157 h 4275461"/>
                <a:gd name="connsiteX40" fmla="*/ 230914 w 3619883"/>
                <a:gd name="connsiteY40" fmla="*/ 4128157 h 4275461"/>
                <a:gd name="connsiteX41" fmla="*/ 189322 w 3619883"/>
                <a:gd name="connsiteY41" fmla="*/ 4275461 h 4275461"/>
                <a:gd name="connsiteX42" fmla="*/ 0 w 3619883"/>
                <a:gd name="connsiteY42" fmla="*/ 4275461 h 4275461"/>
                <a:gd name="connsiteX43" fmla="*/ 0 w 3619883"/>
                <a:gd name="connsiteY43" fmla="*/ 42229 h 4275461"/>
                <a:gd name="connsiteX44" fmla="*/ 42464 w 3619883"/>
                <a:gd name="connsiteY44" fmla="*/ 40518 h 4275461"/>
                <a:gd name="connsiteX45" fmla="*/ 137733 w 3619883"/>
                <a:gd name="connsiteY45" fmla="*/ 35355 h 4275461"/>
                <a:gd name="connsiteX46" fmla="*/ 270565 w 3619883"/>
                <a:gd name="connsiteY46" fmla="*/ 29759 h 4275461"/>
                <a:gd name="connsiteX47" fmla="*/ 479734 w 3619883"/>
                <a:gd name="connsiteY47" fmla="*/ 45455 h 4275461"/>
                <a:gd name="connsiteX48" fmla="*/ 524103 w 3619883"/>
                <a:gd name="connsiteY48" fmla="*/ 41625 h 4275461"/>
                <a:gd name="connsiteX49" fmla="*/ 624416 w 3619883"/>
                <a:gd name="connsiteY49" fmla="*/ 22696 h 4275461"/>
                <a:gd name="connsiteX50" fmla="*/ 657762 w 3619883"/>
                <a:gd name="connsiteY50" fmla="*/ 18351 h 4275461"/>
                <a:gd name="connsiteX51" fmla="*/ 690557 w 3619883"/>
                <a:gd name="connsiteY51" fmla="*/ 25792 h 4275461"/>
                <a:gd name="connsiteX52" fmla="*/ 745123 w 3619883"/>
                <a:gd name="connsiteY52" fmla="*/ 40157 h 4275461"/>
                <a:gd name="connsiteX53" fmla="*/ 789493 w 3619883"/>
                <a:gd name="connsiteY53" fmla="*/ 36327 h 4275461"/>
                <a:gd name="connsiteX54" fmla="*/ 854255 w 3619883"/>
                <a:gd name="connsiteY54" fmla="*/ 68887 h 4275461"/>
                <a:gd name="connsiteX55" fmla="*/ 897520 w 3619883"/>
                <a:gd name="connsiteY55" fmla="*/ 88629 h 4275461"/>
                <a:gd name="connsiteX56" fmla="*/ 940510 w 3619883"/>
                <a:gd name="connsiteY56" fmla="*/ 114265 h 4275461"/>
                <a:gd name="connsiteX57" fmla="*/ 1082712 w 3619883"/>
                <a:gd name="connsiteY57" fmla="*/ 144543 h 4275461"/>
                <a:gd name="connsiteX58" fmla="*/ 1205348 w 3619883"/>
                <a:gd name="connsiteY58" fmla="*/ 120753 h 4275461"/>
                <a:gd name="connsiteX59" fmla="*/ 1271764 w 3619883"/>
                <a:gd name="connsiteY59" fmla="*/ 117956 h 4275461"/>
                <a:gd name="connsiteX60" fmla="*/ 1315583 w 3619883"/>
                <a:gd name="connsiteY60" fmla="*/ 125912 h 4275461"/>
                <a:gd name="connsiteX61" fmla="*/ 1359125 w 3619883"/>
                <a:gd name="connsiteY61" fmla="*/ 139761 h 4275461"/>
                <a:gd name="connsiteX62" fmla="*/ 1391919 w 3619883"/>
                <a:gd name="connsiteY62" fmla="*/ 147202 h 4275461"/>
                <a:gd name="connsiteX63" fmla="*/ 1436563 w 3619883"/>
                <a:gd name="connsiteY63" fmla="*/ 137480 h 4275461"/>
                <a:gd name="connsiteX64" fmla="*/ 1471566 w 3619883"/>
                <a:gd name="connsiteY64" fmla="*/ 97777 h 4275461"/>
                <a:gd name="connsiteX65" fmla="*/ 1505739 w 3619883"/>
                <a:gd name="connsiteY65" fmla="*/ 75753 h 4275461"/>
                <a:gd name="connsiteX66" fmla="*/ 1590891 w 3619883"/>
                <a:gd name="connsiteY66" fmla="*/ 144702 h 4275461"/>
                <a:gd name="connsiteX67" fmla="*/ 1625616 w 3619883"/>
                <a:gd name="connsiteY67" fmla="*/ 110893 h 4275461"/>
                <a:gd name="connsiteX68" fmla="*/ 1658964 w 3619883"/>
                <a:gd name="connsiteY68" fmla="*/ 106547 h 4275461"/>
                <a:gd name="connsiteX69" fmla="*/ 1746598 w 3619883"/>
                <a:gd name="connsiteY69" fmla="*/ 122460 h 4275461"/>
                <a:gd name="connsiteX70" fmla="*/ 1811913 w 3619883"/>
                <a:gd name="connsiteY70" fmla="*/ 143234 h 4275461"/>
                <a:gd name="connsiteX71" fmla="*/ 1856557 w 3619883"/>
                <a:gd name="connsiteY71" fmla="*/ 133511 h 4275461"/>
                <a:gd name="connsiteX72" fmla="*/ 2066003 w 3619883"/>
                <a:gd name="connsiteY72" fmla="*/ 143313 h 4275461"/>
                <a:gd name="connsiteX73" fmla="*/ 2177615 w 3619883"/>
                <a:gd name="connsiteY73" fmla="*/ 119007 h 4275461"/>
                <a:gd name="connsiteX74" fmla="*/ 2255883 w 3619883"/>
                <a:gd name="connsiteY74" fmla="*/ 99047 h 4275461"/>
                <a:gd name="connsiteX75" fmla="*/ 2344622 w 3619883"/>
                <a:gd name="connsiteY75" fmla="*/ 91388 h 4275461"/>
                <a:gd name="connsiteX76" fmla="*/ 2455682 w 3619883"/>
                <a:gd name="connsiteY76" fmla="*/ 78869 h 4275461"/>
                <a:gd name="connsiteX77" fmla="*/ 2632609 w 3619883"/>
                <a:gd name="connsiteY77" fmla="*/ 75338 h 4275461"/>
                <a:gd name="connsiteX78" fmla="*/ 2742291 w 3619883"/>
                <a:gd name="connsiteY78" fmla="*/ 92282 h 4275461"/>
                <a:gd name="connsiteX79" fmla="*/ 2851974 w 3619883"/>
                <a:gd name="connsiteY79" fmla="*/ 109227 h 4275461"/>
                <a:gd name="connsiteX80" fmla="*/ 2907643 w 3619883"/>
                <a:gd name="connsiteY80" fmla="*/ 100020 h 4275461"/>
                <a:gd name="connsiteX81" fmla="*/ 2944022 w 3619883"/>
                <a:gd name="connsiteY81" fmla="*/ 30853 h 4275461"/>
                <a:gd name="connsiteX82" fmla="*/ 3022289 w 3619883"/>
                <a:gd name="connsiteY82" fmla="*/ 10893 h 4275461"/>
                <a:gd name="connsiteX83" fmla="*/ 3054807 w 3619883"/>
                <a:gd name="connsiteY83" fmla="*/ 24226 h 4275461"/>
                <a:gd name="connsiteX84" fmla="*/ 3141892 w 3619883"/>
                <a:gd name="connsiteY84" fmla="*/ 51925 h 4275461"/>
                <a:gd name="connsiteX85" fmla="*/ 3185711 w 3619883"/>
                <a:gd name="connsiteY85" fmla="*/ 59881 h 4275461"/>
                <a:gd name="connsiteX86" fmla="*/ 3219056 w 3619883"/>
                <a:gd name="connsiteY86" fmla="*/ 55536 h 4275461"/>
                <a:gd name="connsiteX87" fmla="*/ 3263425 w 3619883"/>
                <a:gd name="connsiteY87" fmla="*/ 51706 h 4275461"/>
                <a:gd name="connsiteX88" fmla="*/ 3296219 w 3619883"/>
                <a:gd name="connsiteY88" fmla="*/ 59147 h 4275461"/>
                <a:gd name="connsiteX89" fmla="*/ 3319094 w 3619883"/>
                <a:gd name="connsiteY89" fmla="*/ 42500 h 4275461"/>
                <a:gd name="connsiteX90" fmla="*/ 3420511 w 3619883"/>
                <a:gd name="connsiteY90" fmla="*/ 0 h 4275461"/>
                <a:gd name="connsiteX91" fmla="*/ 3453305 w 3619883"/>
                <a:gd name="connsiteY91" fmla="*/ 7440 h 4275461"/>
                <a:gd name="connsiteX92" fmla="*/ 3496571 w 3619883"/>
                <a:gd name="connsiteY92" fmla="*/ 27182 h 4275461"/>
                <a:gd name="connsiteX93" fmla="*/ 3602117 w 3619883"/>
                <a:gd name="connsiteY93" fmla="*/ 132521 h 4275461"/>
                <a:gd name="connsiteX94" fmla="*/ 3619883 w 3619883"/>
                <a:gd name="connsiteY94" fmla="*/ 140049 h 4275461"/>
                <a:gd name="connsiteX95" fmla="*/ 3619883 w 3619883"/>
                <a:gd name="connsiteY9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12215 w 3619883"/>
                <a:gd name="connsiteY18" fmla="*/ 4128157 h 4275461"/>
                <a:gd name="connsiteX19" fmla="*/ 961020 w 3619883"/>
                <a:gd name="connsiteY19" fmla="*/ 4128157 h 4275461"/>
                <a:gd name="connsiteX20" fmla="*/ 961020 w 3619883"/>
                <a:gd name="connsiteY20" fmla="*/ 3951392 h 4275461"/>
                <a:gd name="connsiteX21" fmla="*/ 783235 w 3619883"/>
                <a:gd name="connsiteY21" fmla="*/ 3951392 h 4275461"/>
                <a:gd name="connsiteX22" fmla="*/ 783235 w 3619883"/>
                <a:gd name="connsiteY22" fmla="*/ 4128157 h 4275461"/>
                <a:gd name="connsiteX23" fmla="*/ 871024 w 3619883"/>
                <a:gd name="connsiteY23" fmla="*/ 4128157 h 4275461"/>
                <a:gd name="connsiteX24" fmla="*/ 829432 w 3619883"/>
                <a:gd name="connsiteY24" fmla="*/ 4275461 h 4275461"/>
                <a:gd name="connsiteX25" fmla="*/ 611484 w 3619883"/>
                <a:gd name="connsiteY25" fmla="*/ 4275461 h 4275461"/>
                <a:gd name="connsiteX26" fmla="*/ 621247 w 3619883"/>
                <a:gd name="connsiteY26" fmla="*/ 4128157 h 4275461"/>
                <a:gd name="connsiteX27" fmla="*/ 650062 w 3619883"/>
                <a:gd name="connsiteY27" fmla="*/ 4128157 h 4275461"/>
                <a:gd name="connsiteX28" fmla="*/ 650062 w 3619883"/>
                <a:gd name="connsiteY28" fmla="*/ 3951392 h 4275461"/>
                <a:gd name="connsiteX29" fmla="*/ 472277 w 3619883"/>
                <a:gd name="connsiteY29" fmla="*/ 3951392 h 4275461"/>
                <a:gd name="connsiteX30" fmla="*/ 472277 w 3619883"/>
                <a:gd name="connsiteY30" fmla="*/ 4128157 h 4275461"/>
                <a:gd name="connsiteX31" fmla="*/ 522650 w 3619883"/>
                <a:gd name="connsiteY31" fmla="*/ 4128157 h 4275461"/>
                <a:gd name="connsiteX32" fmla="*/ 573998 w 3619883"/>
                <a:gd name="connsiteY32" fmla="*/ 4275461 h 4275461"/>
                <a:gd name="connsiteX33" fmla="*/ 336164 w 3619883"/>
                <a:gd name="connsiteY33" fmla="*/ 4275461 h 4275461"/>
                <a:gd name="connsiteX34" fmla="*/ 294572 w 3619883"/>
                <a:gd name="connsiteY34" fmla="*/ 4128157 h 4275461"/>
                <a:gd name="connsiteX35" fmla="*/ 339106 w 3619883"/>
                <a:gd name="connsiteY35" fmla="*/ 4128157 h 4275461"/>
                <a:gd name="connsiteX36" fmla="*/ 339106 w 3619883"/>
                <a:gd name="connsiteY36" fmla="*/ 3951392 h 4275461"/>
                <a:gd name="connsiteX37" fmla="*/ 161321 w 3619883"/>
                <a:gd name="connsiteY37" fmla="*/ 3951392 h 4275461"/>
                <a:gd name="connsiteX38" fmla="*/ 161321 w 3619883"/>
                <a:gd name="connsiteY38" fmla="*/ 4128157 h 4275461"/>
                <a:gd name="connsiteX39" fmla="*/ 230914 w 3619883"/>
                <a:gd name="connsiteY39" fmla="*/ 4128157 h 4275461"/>
                <a:gd name="connsiteX40" fmla="*/ 189322 w 3619883"/>
                <a:gd name="connsiteY40" fmla="*/ 4275461 h 4275461"/>
                <a:gd name="connsiteX41" fmla="*/ 0 w 3619883"/>
                <a:gd name="connsiteY41" fmla="*/ 4275461 h 4275461"/>
                <a:gd name="connsiteX42" fmla="*/ 0 w 3619883"/>
                <a:gd name="connsiteY42" fmla="*/ 42229 h 4275461"/>
                <a:gd name="connsiteX43" fmla="*/ 42464 w 3619883"/>
                <a:gd name="connsiteY43" fmla="*/ 40518 h 4275461"/>
                <a:gd name="connsiteX44" fmla="*/ 137733 w 3619883"/>
                <a:gd name="connsiteY44" fmla="*/ 35355 h 4275461"/>
                <a:gd name="connsiteX45" fmla="*/ 270565 w 3619883"/>
                <a:gd name="connsiteY45" fmla="*/ 29759 h 4275461"/>
                <a:gd name="connsiteX46" fmla="*/ 479734 w 3619883"/>
                <a:gd name="connsiteY46" fmla="*/ 45455 h 4275461"/>
                <a:gd name="connsiteX47" fmla="*/ 524103 w 3619883"/>
                <a:gd name="connsiteY47" fmla="*/ 41625 h 4275461"/>
                <a:gd name="connsiteX48" fmla="*/ 624416 w 3619883"/>
                <a:gd name="connsiteY48" fmla="*/ 22696 h 4275461"/>
                <a:gd name="connsiteX49" fmla="*/ 657762 w 3619883"/>
                <a:gd name="connsiteY49" fmla="*/ 18351 h 4275461"/>
                <a:gd name="connsiteX50" fmla="*/ 690557 w 3619883"/>
                <a:gd name="connsiteY50" fmla="*/ 25792 h 4275461"/>
                <a:gd name="connsiteX51" fmla="*/ 745123 w 3619883"/>
                <a:gd name="connsiteY51" fmla="*/ 40157 h 4275461"/>
                <a:gd name="connsiteX52" fmla="*/ 789493 w 3619883"/>
                <a:gd name="connsiteY52" fmla="*/ 36327 h 4275461"/>
                <a:gd name="connsiteX53" fmla="*/ 854255 w 3619883"/>
                <a:gd name="connsiteY53" fmla="*/ 68887 h 4275461"/>
                <a:gd name="connsiteX54" fmla="*/ 897520 w 3619883"/>
                <a:gd name="connsiteY54" fmla="*/ 88629 h 4275461"/>
                <a:gd name="connsiteX55" fmla="*/ 940510 w 3619883"/>
                <a:gd name="connsiteY55" fmla="*/ 114265 h 4275461"/>
                <a:gd name="connsiteX56" fmla="*/ 1082712 w 3619883"/>
                <a:gd name="connsiteY56" fmla="*/ 144543 h 4275461"/>
                <a:gd name="connsiteX57" fmla="*/ 1205348 w 3619883"/>
                <a:gd name="connsiteY57" fmla="*/ 120753 h 4275461"/>
                <a:gd name="connsiteX58" fmla="*/ 1271764 w 3619883"/>
                <a:gd name="connsiteY58" fmla="*/ 117956 h 4275461"/>
                <a:gd name="connsiteX59" fmla="*/ 1315583 w 3619883"/>
                <a:gd name="connsiteY59" fmla="*/ 125912 h 4275461"/>
                <a:gd name="connsiteX60" fmla="*/ 1359125 w 3619883"/>
                <a:gd name="connsiteY60" fmla="*/ 139761 h 4275461"/>
                <a:gd name="connsiteX61" fmla="*/ 1391919 w 3619883"/>
                <a:gd name="connsiteY61" fmla="*/ 147202 h 4275461"/>
                <a:gd name="connsiteX62" fmla="*/ 1436563 w 3619883"/>
                <a:gd name="connsiteY62" fmla="*/ 137480 h 4275461"/>
                <a:gd name="connsiteX63" fmla="*/ 1471566 w 3619883"/>
                <a:gd name="connsiteY63" fmla="*/ 97777 h 4275461"/>
                <a:gd name="connsiteX64" fmla="*/ 1505739 w 3619883"/>
                <a:gd name="connsiteY64" fmla="*/ 75753 h 4275461"/>
                <a:gd name="connsiteX65" fmla="*/ 1590891 w 3619883"/>
                <a:gd name="connsiteY65" fmla="*/ 144702 h 4275461"/>
                <a:gd name="connsiteX66" fmla="*/ 1625616 w 3619883"/>
                <a:gd name="connsiteY66" fmla="*/ 110893 h 4275461"/>
                <a:gd name="connsiteX67" fmla="*/ 1658964 w 3619883"/>
                <a:gd name="connsiteY67" fmla="*/ 106547 h 4275461"/>
                <a:gd name="connsiteX68" fmla="*/ 1746598 w 3619883"/>
                <a:gd name="connsiteY68" fmla="*/ 122460 h 4275461"/>
                <a:gd name="connsiteX69" fmla="*/ 1811913 w 3619883"/>
                <a:gd name="connsiteY69" fmla="*/ 143234 h 4275461"/>
                <a:gd name="connsiteX70" fmla="*/ 1856557 w 3619883"/>
                <a:gd name="connsiteY70" fmla="*/ 133511 h 4275461"/>
                <a:gd name="connsiteX71" fmla="*/ 2066003 w 3619883"/>
                <a:gd name="connsiteY71" fmla="*/ 143313 h 4275461"/>
                <a:gd name="connsiteX72" fmla="*/ 2177615 w 3619883"/>
                <a:gd name="connsiteY72" fmla="*/ 119007 h 4275461"/>
                <a:gd name="connsiteX73" fmla="*/ 2255883 w 3619883"/>
                <a:gd name="connsiteY73" fmla="*/ 99047 h 4275461"/>
                <a:gd name="connsiteX74" fmla="*/ 2344622 w 3619883"/>
                <a:gd name="connsiteY74" fmla="*/ 91388 h 4275461"/>
                <a:gd name="connsiteX75" fmla="*/ 2455682 w 3619883"/>
                <a:gd name="connsiteY75" fmla="*/ 78869 h 4275461"/>
                <a:gd name="connsiteX76" fmla="*/ 2632609 w 3619883"/>
                <a:gd name="connsiteY76" fmla="*/ 75338 h 4275461"/>
                <a:gd name="connsiteX77" fmla="*/ 2742291 w 3619883"/>
                <a:gd name="connsiteY77" fmla="*/ 92282 h 4275461"/>
                <a:gd name="connsiteX78" fmla="*/ 2851974 w 3619883"/>
                <a:gd name="connsiteY78" fmla="*/ 109227 h 4275461"/>
                <a:gd name="connsiteX79" fmla="*/ 2907643 w 3619883"/>
                <a:gd name="connsiteY79" fmla="*/ 100020 h 4275461"/>
                <a:gd name="connsiteX80" fmla="*/ 2944022 w 3619883"/>
                <a:gd name="connsiteY80" fmla="*/ 30853 h 4275461"/>
                <a:gd name="connsiteX81" fmla="*/ 3022289 w 3619883"/>
                <a:gd name="connsiteY81" fmla="*/ 10893 h 4275461"/>
                <a:gd name="connsiteX82" fmla="*/ 3054807 w 3619883"/>
                <a:gd name="connsiteY82" fmla="*/ 24226 h 4275461"/>
                <a:gd name="connsiteX83" fmla="*/ 3141892 w 3619883"/>
                <a:gd name="connsiteY83" fmla="*/ 51925 h 4275461"/>
                <a:gd name="connsiteX84" fmla="*/ 3185711 w 3619883"/>
                <a:gd name="connsiteY84" fmla="*/ 59881 h 4275461"/>
                <a:gd name="connsiteX85" fmla="*/ 3219056 w 3619883"/>
                <a:gd name="connsiteY85" fmla="*/ 55536 h 4275461"/>
                <a:gd name="connsiteX86" fmla="*/ 3263425 w 3619883"/>
                <a:gd name="connsiteY86" fmla="*/ 51706 h 4275461"/>
                <a:gd name="connsiteX87" fmla="*/ 3296219 w 3619883"/>
                <a:gd name="connsiteY87" fmla="*/ 59147 h 4275461"/>
                <a:gd name="connsiteX88" fmla="*/ 3319094 w 3619883"/>
                <a:gd name="connsiteY88" fmla="*/ 42500 h 4275461"/>
                <a:gd name="connsiteX89" fmla="*/ 3420511 w 3619883"/>
                <a:gd name="connsiteY89" fmla="*/ 0 h 4275461"/>
                <a:gd name="connsiteX90" fmla="*/ 3453305 w 3619883"/>
                <a:gd name="connsiteY90" fmla="*/ 7440 h 4275461"/>
                <a:gd name="connsiteX91" fmla="*/ 3496571 w 3619883"/>
                <a:gd name="connsiteY91" fmla="*/ 27182 h 4275461"/>
                <a:gd name="connsiteX92" fmla="*/ 3602117 w 3619883"/>
                <a:gd name="connsiteY92" fmla="*/ 132521 h 4275461"/>
                <a:gd name="connsiteX93" fmla="*/ 3619883 w 3619883"/>
                <a:gd name="connsiteY93" fmla="*/ 140049 h 4275461"/>
                <a:gd name="connsiteX94" fmla="*/ 3619883 w 3619883"/>
                <a:gd name="connsiteY9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12215 w 3619883"/>
                <a:gd name="connsiteY18" fmla="*/ 4128157 h 4275461"/>
                <a:gd name="connsiteX19" fmla="*/ 961020 w 3619883"/>
                <a:gd name="connsiteY19" fmla="*/ 3951392 h 4275461"/>
                <a:gd name="connsiteX20" fmla="*/ 783235 w 3619883"/>
                <a:gd name="connsiteY20" fmla="*/ 3951392 h 4275461"/>
                <a:gd name="connsiteX21" fmla="*/ 783235 w 3619883"/>
                <a:gd name="connsiteY21" fmla="*/ 4128157 h 4275461"/>
                <a:gd name="connsiteX22" fmla="*/ 871024 w 3619883"/>
                <a:gd name="connsiteY22" fmla="*/ 4128157 h 4275461"/>
                <a:gd name="connsiteX23" fmla="*/ 829432 w 3619883"/>
                <a:gd name="connsiteY23" fmla="*/ 4275461 h 4275461"/>
                <a:gd name="connsiteX24" fmla="*/ 611484 w 3619883"/>
                <a:gd name="connsiteY24" fmla="*/ 4275461 h 4275461"/>
                <a:gd name="connsiteX25" fmla="*/ 621247 w 3619883"/>
                <a:gd name="connsiteY25" fmla="*/ 4128157 h 4275461"/>
                <a:gd name="connsiteX26" fmla="*/ 650062 w 3619883"/>
                <a:gd name="connsiteY26" fmla="*/ 4128157 h 4275461"/>
                <a:gd name="connsiteX27" fmla="*/ 650062 w 3619883"/>
                <a:gd name="connsiteY27" fmla="*/ 3951392 h 4275461"/>
                <a:gd name="connsiteX28" fmla="*/ 472277 w 3619883"/>
                <a:gd name="connsiteY28" fmla="*/ 3951392 h 4275461"/>
                <a:gd name="connsiteX29" fmla="*/ 472277 w 3619883"/>
                <a:gd name="connsiteY29" fmla="*/ 4128157 h 4275461"/>
                <a:gd name="connsiteX30" fmla="*/ 522650 w 3619883"/>
                <a:gd name="connsiteY30" fmla="*/ 4128157 h 4275461"/>
                <a:gd name="connsiteX31" fmla="*/ 573998 w 3619883"/>
                <a:gd name="connsiteY31" fmla="*/ 4275461 h 4275461"/>
                <a:gd name="connsiteX32" fmla="*/ 336164 w 3619883"/>
                <a:gd name="connsiteY32" fmla="*/ 4275461 h 4275461"/>
                <a:gd name="connsiteX33" fmla="*/ 294572 w 3619883"/>
                <a:gd name="connsiteY33" fmla="*/ 4128157 h 4275461"/>
                <a:gd name="connsiteX34" fmla="*/ 339106 w 3619883"/>
                <a:gd name="connsiteY34" fmla="*/ 4128157 h 4275461"/>
                <a:gd name="connsiteX35" fmla="*/ 339106 w 3619883"/>
                <a:gd name="connsiteY35" fmla="*/ 3951392 h 4275461"/>
                <a:gd name="connsiteX36" fmla="*/ 161321 w 3619883"/>
                <a:gd name="connsiteY36" fmla="*/ 3951392 h 4275461"/>
                <a:gd name="connsiteX37" fmla="*/ 161321 w 3619883"/>
                <a:gd name="connsiteY37" fmla="*/ 4128157 h 4275461"/>
                <a:gd name="connsiteX38" fmla="*/ 230914 w 3619883"/>
                <a:gd name="connsiteY38" fmla="*/ 4128157 h 4275461"/>
                <a:gd name="connsiteX39" fmla="*/ 189322 w 3619883"/>
                <a:gd name="connsiteY39" fmla="*/ 4275461 h 4275461"/>
                <a:gd name="connsiteX40" fmla="*/ 0 w 3619883"/>
                <a:gd name="connsiteY40" fmla="*/ 4275461 h 4275461"/>
                <a:gd name="connsiteX41" fmla="*/ 0 w 3619883"/>
                <a:gd name="connsiteY41" fmla="*/ 42229 h 4275461"/>
                <a:gd name="connsiteX42" fmla="*/ 42464 w 3619883"/>
                <a:gd name="connsiteY42" fmla="*/ 40518 h 4275461"/>
                <a:gd name="connsiteX43" fmla="*/ 137733 w 3619883"/>
                <a:gd name="connsiteY43" fmla="*/ 35355 h 4275461"/>
                <a:gd name="connsiteX44" fmla="*/ 270565 w 3619883"/>
                <a:gd name="connsiteY44" fmla="*/ 29759 h 4275461"/>
                <a:gd name="connsiteX45" fmla="*/ 479734 w 3619883"/>
                <a:gd name="connsiteY45" fmla="*/ 45455 h 4275461"/>
                <a:gd name="connsiteX46" fmla="*/ 524103 w 3619883"/>
                <a:gd name="connsiteY46" fmla="*/ 41625 h 4275461"/>
                <a:gd name="connsiteX47" fmla="*/ 624416 w 3619883"/>
                <a:gd name="connsiteY47" fmla="*/ 22696 h 4275461"/>
                <a:gd name="connsiteX48" fmla="*/ 657762 w 3619883"/>
                <a:gd name="connsiteY48" fmla="*/ 18351 h 4275461"/>
                <a:gd name="connsiteX49" fmla="*/ 690557 w 3619883"/>
                <a:gd name="connsiteY49" fmla="*/ 25792 h 4275461"/>
                <a:gd name="connsiteX50" fmla="*/ 745123 w 3619883"/>
                <a:gd name="connsiteY50" fmla="*/ 40157 h 4275461"/>
                <a:gd name="connsiteX51" fmla="*/ 789493 w 3619883"/>
                <a:gd name="connsiteY51" fmla="*/ 36327 h 4275461"/>
                <a:gd name="connsiteX52" fmla="*/ 854255 w 3619883"/>
                <a:gd name="connsiteY52" fmla="*/ 68887 h 4275461"/>
                <a:gd name="connsiteX53" fmla="*/ 897520 w 3619883"/>
                <a:gd name="connsiteY53" fmla="*/ 88629 h 4275461"/>
                <a:gd name="connsiteX54" fmla="*/ 940510 w 3619883"/>
                <a:gd name="connsiteY54" fmla="*/ 114265 h 4275461"/>
                <a:gd name="connsiteX55" fmla="*/ 1082712 w 3619883"/>
                <a:gd name="connsiteY55" fmla="*/ 144543 h 4275461"/>
                <a:gd name="connsiteX56" fmla="*/ 1205348 w 3619883"/>
                <a:gd name="connsiteY56" fmla="*/ 120753 h 4275461"/>
                <a:gd name="connsiteX57" fmla="*/ 1271764 w 3619883"/>
                <a:gd name="connsiteY57" fmla="*/ 117956 h 4275461"/>
                <a:gd name="connsiteX58" fmla="*/ 1315583 w 3619883"/>
                <a:gd name="connsiteY58" fmla="*/ 125912 h 4275461"/>
                <a:gd name="connsiteX59" fmla="*/ 1359125 w 3619883"/>
                <a:gd name="connsiteY59" fmla="*/ 139761 h 4275461"/>
                <a:gd name="connsiteX60" fmla="*/ 1391919 w 3619883"/>
                <a:gd name="connsiteY60" fmla="*/ 147202 h 4275461"/>
                <a:gd name="connsiteX61" fmla="*/ 1436563 w 3619883"/>
                <a:gd name="connsiteY61" fmla="*/ 137480 h 4275461"/>
                <a:gd name="connsiteX62" fmla="*/ 1471566 w 3619883"/>
                <a:gd name="connsiteY62" fmla="*/ 97777 h 4275461"/>
                <a:gd name="connsiteX63" fmla="*/ 1505739 w 3619883"/>
                <a:gd name="connsiteY63" fmla="*/ 75753 h 4275461"/>
                <a:gd name="connsiteX64" fmla="*/ 1590891 w 3619883"/>
                <a:gd name="connsiteY64" fmla="*/ 144702 h 4275461"/>
                <a:gd name="connsiteX65" fmla="*/ 1625616 w 3619883"/>
                <a:gd name="connsiteY65" fmla="*/ 110893 h 4275461"/>
                <a:gd name="connsiteX66" fmla="*/ 1658964 w 3619883"/>
                <a:gd name="connsiteY66" fmla="*/ 106547 h 4275461"/>
                <a:gd name="connsiteX67" fmla="*/ 1746598 w 3619883"/>
                <a:gd name="connsiteY67" fmla="*/ 122460 h 4275461"/>
                <a:gd name="connsiteX68" fmla="*/ 1811913 w 3619883"/>
                <a:gd name="connsiteY68" fmla="*/ 143234 h 4275461"/>
                <a:gd name="connsiteX69" fmla="*/ 1856557 w 3619883"/>
                <a:gd name="connsiteY69" fmla="*/ 133511 h 4275461"/>
                <a:gd name="connsiteX70" fmla="*/ 2066003 w 3619883"/>
                <a:gd name="connsiteY70" fmla="*/ 143313 h 4275461"/>
                <a:gd name="connsiteX71" fmla="*/ 2177615 w 3619883"/>
                <a:gd name="connsiteY71" fmla="*/ 119007 h 4275461"/>
                <a:gd name="connsiteX72" fmla="*/ 2255883 w 3619883"/>
                <a:gd name="connsiteY72" fmla="*/ 99047 h 4275461"/>
                <a:gd name="connsiteX73" fmla="*/ 2344622 w 3619883"/>
                <a:gd name="connsiteY73" fmla="*/ 91388 h 4275461"/>
                <a:gd name="connsiteX74" fmla="*/ 2455682 w 3619883"/>
                <a:gd name="connsiteY74" fmla="*/ 78869 h 4275461"/>
                <a:gd name="connsiteX75" fmla="*/ 2632609 w 3619883"/>
                <a:gd name="connsiteY75" fmla="*/ 75338 h 4275461"/>
                <a:gd name="connsiteX76" fmla="*/ 2742291 w 3619883"/>
                <a:gd name="connsiteY76" fmla="*/ 92282 h 4275461"/>
                <a:gd name="connsiteX77" fmla="*/ 2851974 w 3619883"/>
                <a:gd name="connsiteY77" fmla="*/ 109227 h 4275461"/>
                <a:gd name="connsiteX78" fmla="*/ 2907643 w 3619883"/>
                <a:gd name="connsiteY78" fmla="*/ 100020 h 4275461"/>
                <a:gd name="connsiteX79" fmla="*/ 2944022 w 3619883"/>
                <a:gd name="connsiteY79" fmla="*/ 30853 h 4275461"/>
                <a:gd name="connsiteX80" fmla="*/ 3022289 w 3619883"/>
                <a:gd name="connsiteY80" fmla="*/ 10893 h 4275461"/>
                <a:gd name="connsiteX81" fmla="*/ 3054807 w 3619883"/>
                <a:gd name="connsiteY81" fmla="*/ 24226 h 4275461"/>
                <a:gd name="connsiteX82" fmla="*/ 3141892 w 3619883"/>
                <a:gd name="connsiteY82" fmla="*/ 51925 h 4275461"/>
                <a:gd name="connsiteX83" fmla="*/ 3185711 w 3619883"/>
                <a:gd name="connsiteY83" fmla="*/ 59881 h 4275461"/>
                <a:gd name="connsiteX84" fmla="*/ 3219056 w 3619883"/>
                <a:gd name="connsiteY84" fmla="*/ 55536 h 4275461"/>
                <a:gd name="connsiteX85" fmla="*/ 3263425 w 3619883"/>
                <a:gd name="connsiteY85" fmla="*/ 51706 h 4275461"/>
                <a:gd name="connsiteX86" fmla="*/ 3296219 w 3619883"/>
                <a:gd name="connsiteY86" fmla="*/ 59147 h 4275461"/>
                <a:gd name="connsiteX87" fmla="*/ 3319094 w 3619883"/>
                <a:gd name="connsiteY87" fmla="*/ 42500 h 4275461"/>
                <a:gd name="connsiteX88" fmla="*/ 3420511 w 3619883"/>
                <a:gd name="connsiteY88" fmla="*/ 0 h 4275461"/>
                <a:gd name="connsiteX89" fmla="*/ 3453305 w 3619883"/>
                <a:gd name="connsiteY89" fmla="*/ 7440 h 4275461"/>
                <a:gd name="connsiteX90" fmla="*/ 3496571 w 3619883"/>
                <a:gd name="connsiteY90" fmla="*/ 27182 h 4275461"/>
                <a:gd name="connsiteX91" fmla="*/ 3602117 w 3619883"/>
                <a:gd name="connsiteY91" fmla="*/ 132521 h 4275461"/>
                <a:gd name="connsiteX92" fmla="*/ 3619883 w 3619883"/>
                <a:gd name="connsiteY92" fmla="*/ 140049 h 4275461"/>
                <a:gd name="connsiteX93" fmla="*/ 3619883 w 3619883"/>
                <a:gd name="connsiteY9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61020 w 3619883"/>
                <a:gd name="connsiteY18" fmla="*/ 3951392 h 4275461"/>
                <a:gd name="connsiteX19" fmla="*/ 783235 w 3619883"/>
                <a:gd name="connsiteY19" fmla="*/ 3951392 h 4275461"/>
                <a:gd name="connsiteX20" fmla="*/ 783235 w 3619883"/>
                <a:gd name="connsiteY20" fmla="*/ 4128157 h 4275461"/>
                <a:gd name="connsiteX21" fmla="*/ 871024 w 3619883"/>
                <a:gd name="connsiteY21" fmla="*/ 4128157 h 4275461"/>
                <a:gd name="connsiteX22" fmla="*/ 829432 w 3619883"/>
                <a:gd name="connsiteY22" fmla="*/ 4275461 h 4275461"/>
                <a:gd name="connsiteX23" fmla="*/ 611484 w 3619883"/>
                <a:gd name="connsiteY23" fmla="*/ 4275461 h 4275461"/>
                <a:gd name="connsiteX24" fmla="*/ 621247 w 3619883"/>
                <a:gd name="connsiteY24" fmla="*/ 4128157 h 4275461"/>
                <a:gd name="connsiteX25" fmla="*/ 650062 w 3619883"/>
                <a:gd name="connsiteY25" fmla="*/ 4128157 h 4275461"/>
                <a:gd name="connsiteX26" fmla="*/ 650062 w 3619883"/>
                <a:gd name="connsiteY26" fmla="*/ 3951392 h 4275461"/>
                <a:gd name="connsiteX27" fmla="*/ 472277 w 3619883"/>
                <a:gd name="connsiteY27" fmla="*/ 3951392 h 4275461"/>
                <a:gd name="connsiteX28" fmla="*/ 472277 w 3619883"/>
                <a:gd name="connsiteY28" fmla="*/ 4128157 h 4275461"/>
                <a:gd name="connsiteX29" fmla="*/ 522650 w 3619883"/>
                <a:gd name="connsiteY29" fmla="*/ 4128157 h 4275461"/>
                <a:gd name="connsiteX30" fmla="*/ 573998 w 3619883"/>
                <a:gd name="connsiteY30" fmla="*/ 4275461 h 4275461"/>
                <a:gd name="connsiteX31" fmla="*/ 336164 w 3619883"/>
                <a:gd name="connsiteY31" fmla="*/ 4275461 h 4275461"/>
                <a:gd name="connsiteX32" fmla="*/ 294572 w 3619883"/>
                <a:gd name="connsiteY32" fmla="*/ 4128157 h 4275461"/>
                <a:gd name="connsiteX33" fmla="*/ 339106 w 3619883"/>
                <a:gd name="connsiteY33" fmla="*/ 4128157 h 4275461"/>
                <a:gd name="connsiteX34" fmla="*/ 339106 w 3619883"/>
                <a:gd name="connsiteY34" fmla="*/ 3951392 h 4275461"/>
                <a:gd name="connsiteX35" fmla="*/ 161321 w 3619883"/>
                <a:gd name="connsiteY35" fmla="*/ 3951392 h 4275461"/>
                <a:gd name="connsiteX36" fmla="*/ 161321 w 3619883"/>
                <a:gd name="connsiteY36" fmla="*/ 4128157 h 4275461"/>
                <a:gd name="connsiteX37" fmla="*/ 230914 w 3619883"/>
                <a:gd name="connsiteY37" fmla="*/ 4128157 h 4275461"/>
                <a:gd name="connsiteX38" fmla="*/ 189322 w 3619883"/>
                <a:gd name="connsiteY38" fmla="*/ 4275461 h 4275461"/>
                <a:gd name="connsiteX39" fmla="*/ 0 w 3619883"/>
                <a:gd name="connsiteY39" fmla="*/ 4275461 h 4275461"/>
                <a:gd name="connsiteX40" fmla="*/ 0 w 3619883"/>
                <a:gd name="connsiteY40" fmla="*/ 42229 h 4275461"/>
                <a:gd name="connsiteX41" fmla="*/ 42464 w 3619883"/>
                <a:gd name="connsiteY41" fmla="*/ 40518 h 4275461"/>
                <a:gd name="connsiteX42" fmla="*/ 137733 w 3619883"/>
                <a:gd name="connsiteY42" fmla="*/ 35355 h 4275461"/>
                <a:gd name="connsiteX43" fmla="*/ 270565 w 3619883"/>
                <a:gd name="connsiteY43" fmla="*/ 29759 h 4275461"/>
                <a:gd name="connsiteX44" fmla="*/ 479734 w 3619883"/>
                <a:gd name="connsiteY44" fmla="*/ 45455 h 4275461"/>
                <a:gd name="connsiteX45" fmla="*/ 524103 w 3619883"/>
                <a:gd name="connsiteY45" fmla="*/ 41625 h 4275461"/>
                <a:gd name="connsiteX46" fmla="*/ 624416 w 3619883"/>
                <a:gd name="connsiteY46" fmla="*/ 22696 h 4275461"/>
                <a:gd name="connsiteX47" fmla="*/ 657762 w 3619883"/>
                <a:gd name="connsiteY47" fmla="*/ 18351 h 4275461"/>
                <a:gd name="connsiteX48" fmla="*/ 690557 w 3619883"/>
                <a:gd name="connsiteY48" fmla="*/ 25792 h 4275461"/>
                <a:gd name="connsiteX49" fmla="*/ 745123 w 3619883"/>
                <a:gd name="connsiteY49" fmla="*/ 40157 h 4275461"/>
                <a:gd name="connsiteX50" fmla="*/ 789493 w 3619883"/>
                <a:gd name="connsiteY50" fmla="*/ 36327 h 4275461"/>
                <a:gd name="connsiteX51" fmla="*/ 854255 w 3619883"/>
                <a:gd name="connsiteY51" fmla="*/ 68887 h 4275461"/>
                <a:gd name="connsiteX52" fmla="*/ 897520 w 3619883"/>
                <a:gd name="connsiteY52" fmla="*/ 88629 h 4275461"/>
                <a:gd name="connsiteX53" fmla="*/ 940510 w 3619883"/>
                <a:gd name="connsiteY53" fmla="*/ 114265 h 4275461"/>
                <a:gd name="connsiteX54" fmla="*/ 1082712 w 3619883"/>
                <a:gd name="connsiteY54" fmla="*/ 144543 h 4275461"/>
                <a:gd name="connsiteX55" fmla="*/ 1205348 w 3619883"/>
                <a:gd name="connsiteY55" fmla="*/ 120753 h 4275461"/>
                <a:gd name="connsiteX56" fmla="*/ 1271764 w 3619883"/>
                <a:gd name="connsiteY56" fmla="*/ 117956 h 4275461"/>
                <a:gd name="connsiteX57" fmla="*/ 1315583 w 3619883"/>
                <a:gd name="connsiteY57" fmla="*/ 125912 h 4275461"/>
                <a:gd name="connsiteX58" fmla="*/ 1359125 w 3619883"/>
                <a:gd name="connsiteY58" fmla="*/ 139761 h 4275461"/>
                <a:gd name="connsiteX59" fmla="*/ 1391919 w 3619883"/>
                <a:gd name="connsiteY59" fmla="*/ 147202 h 4275461"/>
                <a:gd name="connsiteX60" fmla="*/ 1436563 w 3619883"/>
                <a:gd name="connsiteY60" fmla="*/ 137480 h 4275461"/>
                <a:gd name="connsiteX61" fmla="*/ 1471566 w 3619883"/>
                <a:gd name="connsiteY61" fmla="*/ 97777 h 4275461"/>
                <a:gd name="connsiteX62" fmla="*/ 1505739 w 3619883"/>
                <a:gd name="connsiteY62" fmla="*/ 75753 h 4275461"/>
                <a:gd name="connsiteX63" fmla="*/ 1590891 w 3619883"/>
                <a:gd name="connsiteY63" fmla="*/ 144702 h 4275461"/>
                <a:gd name="connsiteX64" fmla="*/ 1625616 w 3619883"/>
                <a:gd name="connsiteY64" fmla="*/ 110893 h 4275461"/>
                <a:gd name="connsiteX65" fmla="*/ 1658964 w 3619883"/>
                <a:gd name="connsiteY65" fmla="*/ 106547 h 4275461"/>
                <a:gd name="connsiteX66" fmla="*/ 1746598 w 3619883"/>
                <a:gd name="connsiteY66" fmla="*/ 122460 h 4275461"/>
                <a:gd name="connsiteX67" fmla="*/ 1811913 w 3619883"/>
                <a:gd name="connsiteY67" fmla="*/ 143234 h 4275461"/>
                <a:gd name="connsiteX68" fmla="*/ 1856557 w 3619883"/>
                <a:gd name="connsiteY68" fmla="*/ 133511 h 4275461"/>
                <a:gd name="connsiteX69" fmla="*/ 2066003 w 3619883"/>
                <a:gd name="connsiteY69" fmla="*/ 143313 h 4275461"/>
                <a:gd name="connsiteX70" fmla="*/ 2177615 w 3619883"/>
                <a:gd name="connsiteY70" fmla="*/ 119007 h 4275461"/>
                <a:gd name="connsiteX71" fmla="*/ 2255883 w 3619883"/>
                <a:gd name="connsiteY71" fmla="*/ 99047 h 4275461"/>
                <a:gd name="connsiteX72" fmla="*/ 2344622 w 3619883"/>
                <a:gd name="connsiteY72" fmla="*/ 91388 h 4275461"/>
                <a:gd name="connsiteX73" fmla="*/ 2455682 w 3619883"/>
                <a:gd name="connsiteY73" fmla="*/ 78869 h 4275461"/>
                <a:gd name="connsiteX74" fmla="*/ 2632609 w 3619883"/>
                <a:gd name="connsiteY74" fmla="*/ 75338 h 4275461"/>
                <a:gd name="connsiteX75" fmla="*/ 2742291 w 3619883"/>
                <a:gd name="connsiteY75" fmla="*/ 92282 h 4275461"/>
                <a:gd name="connsiteX76" fmla="*/ 2851974 w 3619883"/>
                <a:gd name="connsiteY76" fmla="*/ 109227 h 4275461"/>
                <a:gd name="connsiteX77" fmla="*/ 2907643 w 3619883"/>
                <a:gd name="connsiteY77" fmla="*/ 100020 h 4275461"/>
                <a:gd name="connsiteX78" fmla="*/ 2944022 w 3619883"/>
                <a:gd name="connsiteY78" fmla="*/ 30853 h 4275461"/>
                <a:gd name="connsiteX79" fmla="*/ 3022289 w 3619883"/>
                <a:gd name="connsiteY79" fmla="*/ 10893 h 4275461"/>
                <a:gd name="connsiteX80" fmla="*/ 3054807 w 3619883"/>
                <a:gd name="connsiteY80" fmla="*/ 24226 h 4275461"/>
                <a:gd name="connsiteX81" fmla="*/ 3141892 w 3619883"/>
                <a:gd name="connsiteY81" fmla="*/ 51925 h 4275461"/>
                <a:gd name="connsiteX82" fmla="*/ 3185711 w 3619883"/>
                <a:gd name="connsiteY82" fmla="*/ 59881 h 4275461"/>
                <a:gd name="connsiteX83" fmla="*/ 3219056 w 3619883"/>
                <a:gd name="connsiteY83" fmla="*/ 55536 h 4275461"/>
                <a:gd name="connsiteX84" fmla="*/ 3263425 w 3619883"/>
                <a:gd name="connsiteY84" fmla="*/ 51706 h 4275461"/>
                <a:gd name="connsiteX85" fmla="*/ 3296219 w 3619883"/>
                <a:gd name="connsiteY85" fmla="*/ 59147 h 4275461"/>
                <a:gd name="connsiteX86" fmla="*/ 3319094 w 3619883"/>
                <a:gd name="connsiteY86" fmla="*/ 42500 h 4275461"/>
                <a:gd name="connsiteX87" fmla="*/ 3420511 w 3619883"/>
                <a:gd name="connsiteY87" fmla="*/ 0 h 4275461"/>
                <a:gd name="connsiteX88" fmla="*/ 3453305 w 3619883"/>
                <a:gd name="connsiteY88" fmla="*/ 7440 h 4275461"/>
                <a:gd name="connsiteX89" fmla="*/ 3496571 w 3619883"/>
                <a:gd name="connsiteY89" fmla="*/ 27182 h 4275461"/>
                <a:gd name="connsiteX90" fmla="*/ 3602117 w 3619883"/>
                <a:gd name="connsiteY90" fmla="*/ 132521 h 4275461"/>
                <a:gd name="connsiteX91" fmla="*/ 3619883 w 3619883"/>
                <a:gd name="connsiteY91" fmla="*/ 140049 h 4275461"/>
                <a:gd name="connsiteX92" fmla="*/ 3619883 w 3619883"/>
                <a:gd name="connsiteY9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783235 w 3619883"/>
                <a:gd name="connsiteY19" fmla="*/ 4128157 h 4275461"/>
                <a:gd name="connsiteX20" fmla="*/ 871024 w 3619883"/>
                <a:gd name="connsiteY20" fmla="*/ 4128157 h 4275461"/>
                <a:gd name="connsiteX21" fmla="*/ 829432 w 3619883"/>
                <a:gd name="connsiteY21" fmla="*/ 4275461 h 4275461"/>
                <a:gd name="connsiteX22" fmla="*/ 611484 w 3619883"/>
                <a:gd name="connsiteY22" fmla="*/ 4275461 h 4275461"/>
                <a:gd name="connsiteX23" fmla="*/ 621247 w 3619883"/>
                <a:gd name="connsiteY23" fmla="*/ 4128157 h 4275461"/>
                <a:gd name="connsiteX24" fmla="*/ 650062 w 3619883"/>
                <a:gd name="connsiteY24" fmla="*/ 4128157 h 4275461"/>
                <a:gd name="connsiteX25" fmla="*/ 650062 w 3619883"/>
                <a:gd name="connsiteY25" fmla="*/ 3951392 h 4275461"/>
                <a:gd name="connsiteX26" fmla="*/ 472277 w 3619883"/>
                <a:gd name="connsiteY26" fmla="*/ 3951392 h 4275461"/>
                <a:gd name="connsiteX27" fmla="*/ 472277 w 3619883"/>
                <a:gd name="connsiteY27" fmla="*/ 4128157 h 4275461"/>
                <a:gd name="connsiteX28" fmla="*/ 522650 w 3619883"/>
                <a:gd name="connsiteY28" fmla="*/ 4128157 h 4275461"/>
                <a:gd name="connsiteX29" fmla="*/ 573998 w 3619883"/>
                <a:gd name="connsiteY29" fmla="*/ 4275461 h 4275461"/>
                <a:gd name="connsiteX30" fmla="*/ 336164 w 3619883"/>
                <a:gd name="connsiteY30" fmla="*/ 4275461 h 4275461"/>
                <a:gd name="connsiteX31" fmla="*/ 294572 w 3619883"/>
                <a:gd name="connsiteY31" fmla="*/ 4128157 h 4275461"/>
                <a:gd name="connsiteX32" fmla="*/ 339106 w 3619883"/>
                <a:gd name="connsiteY32" fmla="*/ 4128157 h 4275461"/>
                <a:gd name="connsiteX33" fmla="*/ 339106 w 3619883"/>
                <a:gd name="connsiteY33" fmla="*/ 3951392 h 4275461"/>
                <a:gd name="connsiteX34" fmla="*/ 161321 w 3619883"/>
                <a:gd name="connsiteY34" fmla="*/ 3951392 h 4275461"/>
                <a:gd name="connsiteX35" fmla="*/ 161321 w 3619883"/>
                <a:gd name="connsiteY35" fmla="*/ 4128157 h 4275461"/>
                <a:gd name="connsiteX36" fmla="*/ 230914 w 3619883"/>
                <a:gd name="connsiteY36" fmla="*/ 4128157 h 4275461"/>
                <a:gd name="connsiteX37" fmla="*/ 189322 w 3619883"/>
                <a:gd name="connsiteY37" fmla="*/ 4275461 h 4275461"/>
                <a:gd name="connsiteX38" fmla="*/ 0 w 3619883"/>
                <a:gd name="connsiteY38" fmla="*/ 4275461 h 4275461"/>
                <a:gd name="connsiteX39" fmla="*/ 0 w 3619883"/>
                <a:gd name="connsiteY39" fmla="*/ 42229 h 4275461"/>
                <a:gd name="connsiteX40" fmla="*/ 42464 w 3619883"/>
                <a:gd name="connsiteY40" fmla="*/ 40518 h 4275461"/>
                <a:gd name="connsiteX41" fmla="*/ 137733 w 3619883"/>
                <a:gd name="connsiteY41" fmla="*/ 35355 h 4275461"/>
                <a:gd name="connsiteX42" fmla="*/ 270565 w 3619883"/>
                <a:gd name="connsiteY42" fmla="*/ 29759 h 4275461"/>
                <a:gd name="connsiteX43" fmla="*/ 479734 w 3619883"/>
                <a:gd name="connsiteY43" fmla="*/ 45455 h 4275461"/>
                <a:gd name="connsiteX44" fmla="*/ 524103 w 3619883"/>
                <a:gd name="connsiteY44" fmla="*/ 41625 h 4275461"/>
                <a:gd name="connsiteX45" fmla="*/ 624416 w 3619883"/>
                <a:gd name="connsiteY45" fmla="*/ 22696 h 4275461"/>
                <a:gd name="connsiteX46" fmla="*/ 657762 w 3619883"/>
                <a:gd name="connsiteY46" fmla="*/ 18351 h 4275461"/>
                <a:gd name="connsiteX47" fmla="*/ 690557 w 3619883"/>
                <a:gd name="connsiteY47" fmla="*/ 25792 h 4275461"/>
                <a:gd name="connsiteX48" fmla="*/ 745123 w 3619883"/>
                <a:gd name="connsiteY48" fmla="*/ 40157 h 4275461"/>
                <a:gd name="connsiteX49" fmla="*/ 789493 w 3619883"/>
                <a:gd name="connsiteY49" fmla="*/ 36327 h 4275461"/>
                <a:gd name="connsiteX50" fmla="*/ 854255 w 3619883"/>
                <a:gd name="connsiteY50" fmla="*/ 68887 h 4275461"/>
                <a:gd name="connsiteX51" fmla="*/ 897520 w 3619883"/>
                <a:gd name="connsiteY51" fmla="*/ 88629 h 4275461"/>
                <a:gd name="connsiteX52" fmla="*/ 940510 w 3619883"/>
                <a:gd name="connsiteY52" fmla="*/ 114265 h 4275461"/>
                <a:gd name="connsiteX53" fmla="*/ 1082712 w 3619883"/>
                <a:gd name="connsiteY53" fmla="*/ 144543 h 4275461"/>
                <a:gd name="connsiteX54" fmla="*/ 1205348 w 3619883"/>
                <a:gd name="connsiteY54" fmla="*/ 120753 h 4275461"/>
                <a:gd name="connsiteX55" fmla="*/ 1271764 w 3619883"/>
                <a:gd name="connsiteY55" fmla="*/ 117956 h 4275461"/>
                <a:gd name="connsiteX56" fmla="*/ 1315583 w 3619883"/>
                <a:gd name="connsiteY56" fmla="*/ 125912 h 4275461"/>
                <a:gd name="connsiteX57" fmla="*/ 1359125 w 3619883"/>
                <a:gd name="connsiteY57" fmla="*/ 139761 h 4275461"/>
                <a:gd name="connsiteX58" fmla="*/ 1391919 w 3619883"/>
                <a:gd name="connsiteY58" fmla="*/ 147202 h 4275461"/>
                <a:gd name="connsiteX59" fmla="*/ 1436563 w 3619883"/>
                <a:gd name="connsiteY59" fmla="*/ 137480 h 4275461"/>
                <a:gd name="connsiteX60" fmla="*/ 1471566 w 3619883"/>
                <a:gd name="connsiteY60" fmla="*/ 97777 h 4275461"/>
                <a:gd name="connsiteX61" fmla="*/ 1505739 w 3619883"/>
                <a:gd name="connsiteY61" fmla="*/ 75753 h 4275461"/>
                <a:gd name="connsiteX62" fmla="*/ 1590891 w 3619883"/>
                <a:gd name="connsiteY62" fmla="*/ 144702 h 4275461"/>
                <a:gd name="connsiteX63" fmla="*/ 1625616 w 3619883"/>
                <a:gd name="connsiteY63" fmla="*/ 110893 h 4275461"/>
                <a:gd name="connsiteX64" fmla="*/ 1658964 w 3619883"/>
                <a:gd name="connsiteY64" fmla="*/ 106547 h 4275461"/>
                <a:gd name="connsiteX65" fmla="*/ 1746598 w 3619883"/>
                <a:gd name="connsiteY65" fmla="*/ 122460 h 4275461"/>
                <a:gd name="connsiteX66" fmla="*/ 1811913 w 3619883"/>
                <a:gd name="connsiteY66" fmla="*/ 143234 h 4275461"/>
                <a:gd name="connsiteX67" fmla="*/ 1856557 w 3619883"/>
                <a:gd name="connsiteY67" fmla="*/ 133511 h 4275461"/>
                <a:gd name="connsiteX68" fmla="*/ 2066003 w 3619883"/>
                <a:gd name="connsiteY68" fmla="*/ 143313 h 4275461"/>
                <a:gd name="connsiteX69" fmla="*/ 2177615 w 3619883"/>
                <a:gd name="connsiteY69" fmla="*/ 119007 h 4275461"/>
                <a:gd name="connsiteX70" fmla="*/ 2255883 w 3619883"/>
                <a:gd name="connsiteY70" fmla="*/ 99047 h 4275461"/>
                <a:gd name="connsiteX71" fmla="*/ 2344622 w 3619883"/>
                <a:gd name="connsiteY71" fmla="*/ 91388 h 4275461"/>
                <a:gd name="connsiteX72" fmla="*/ 2455682 w 3619883"/>
                <a:gd name="connsiteY72" fmla="*/ 78869 h 4275461"/>
                <a:gd name="connsiteX73" fmla="*/ 2632609 w 3619883"/>
                <a:gd name="connsiteY73" fmla="*/ 75338 h 4275461"/>
                <a:gd name="connsiteX74" fmla="*/ 2742291 w 3619883"/>
                <a:gd name="connsiteY74" fmla="*/ 92282 h 4275461"/>
                <a:gd name="connsiteX75" fmla="*/ 2851974 w 3619883"/>
                <a:gd name="connsiteY75" fmla="*/ 109227 h 4275461"/>
                <a:gd name="connsiteX76" fmla="*/ 2907643 w 3619883"/>
                <a:gd name="connsiteY76" fmla="*/ 100020 h 4275461"/>
                <a:gd name="connsiteX77" fmla="*/ 2944022 w 3619883"/>
                <a:gd name="connsiteY77" fmla="*/ 30853 h 4275461"/>
                <a:gd name="connsiteX78" fmla="*/ 3022289 w 3619883"/>
                <a:gd name="connsiteY78" fmla="*/ 10893 h 4275461"/>
                <a:gd name="connsiteX79" fmla="*/ 3054807 w 3619883"/>
                <a:gd name="connsiteY79" fmla="*/ 24226 h 4275461"/>
                <a:gd name="connsiteX80" fmla="*/ 3141892 w 3619883"/>
                <a:gd name="connsiteY80" fmla="*/ 51925 h 4275461"/>
                <a:gd name="connsiteX81" fmla="*/ 3185711 w 3619883"/>
                <a:gd name="connsiteY81" fmla="*/ 59881 h 4275461"/>
                <a:gd name="connsiteX82" fmla="*/ 3219056 w 3619883"/>
                <a:gd name="connsiteY82" fmla="*/ 55536 h 4275461"/>
                <a:gd name="connsiteX83" fmla="*/ 3263425 w 3619883"/>
                <a:gd name="connsiteY83" fmla="*/ 51706 h 4275461"/>
                <a:gd name="connsiteX84" fmla="*/ 3296219 w 3619883"/>
                <a:gd name="connsiteY84" fmla="*/ 59147 h 4275461"/>
                <a:gd name="connsiteX85" fmla="*/ 3319094 w 3619883"/>
                <a:gd name="connsiteY85" fmla="*/ 42500 h 4275461"/>
                <a:gd name="connsiteX86" fmla="*/ 3420511 w 3619883"/>
                <a:gd name="connsiteY86" fmla="*/ 0 h 4275461"/>
                <a:gd name="connsiteX87" fmla="*/ 3453305 w 3619883"/>
                <a:gd name="connsiteY87" fmla="*/ 7440 h 4275461"/>
                <a:gd name="connsiteX88" fmla="*/ 3496571 w 3619883"/>
                <a:gd name="connsiteY88" fmla="*/ 27182 h 4275461"/>
                <a:gd name="connsiteX89" fmla="*/ 3602117 w 3619883"/>
                <a:gd name="connsiteY89" fmla="*/ 132521 h 4275461"/>
                <a:gd name="connsiteX90" fmla="*/ 3619883 w 3619883"/>
                <a:gd name="connsiteY90" fmla="*/ 140049 h 4275461"/>
                <a:gd name="connsiteX91" fmla="*/ 3619883 w 3619883"/>
                <a:gd name="connsiteY9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783235 w 3619883"/>
                <a:gd name="connsiteY19" fmla="*/ 4128157 h 4275461"/>
                <a:gd name="connsiteX20" fmla="*/ 829432 w 3619883"/>
                <a:gd name="connsiteY20" fmla="*/ 4275461 h 4275461"/>
                <a:gd name="connsiteX21" fmla="*/ 611484 w 3619883"/>
                <a:gd name="connsiteY21" fmla="*/ 4275461 h 4275461"/>
                <a:gd name="connsiteX22" fmla="*/ 621247 w 3619883"/>
                <a:gd name="connsiteY22" fmla="*/ 4128157 h 4275461"/>
                <a:gd name="connsiteX23" fmla="*/ 650062 w 3619883"/>
                <a:gd name="connsiteY23" fmla="*/ 4128157 h 4275461"/>
                <a:gd name="connsiteX24" fmla="*/ 650062 w 3619883"/>
                <a:gd name="connsiteY24" fmla="*/ 3951392 h 4275461"/>
                <a:gd name="connsiteX25" fmla="*/ 472277 w 3619883"/>
                <a:gd name="connsiteY25" fmla="*/ 3951392 h 4275461"/>
                <a:gd name="connsiteX26" fmla="*/ 472277 w 3619883"/>
                <a:gd name="connsiteY26" fmla="*/ 4128157 h 4275461"/>
                <a:gd name="connsiteX27" fmla="*/ 522650 w 3619883"/>
                <a:gd name="connsiteY27" fmla="*/ 4128157 h 4275461"/>
                <a:gd name="connsiteX28" fmla="*/ 573998 w 3619883"/>
                <a:gd name="connsiteY28" fmla="*/ 4275461 h 4275461"/>
                <a:gd name="connsiteX29" fmla="*/ 336164 w 3619883"/>
                <a:gd name="connsiteY29" fmla="*/ 4275461 h 4275461"/>
                <a:gd name="connsiteX30" fmla="*/ 294572 w 3619883"/>
                <a:gd name="connsiteY30" fmla="*/ 4128157 h 4275461"/>
                <a:gd name="connsiteX31" fmla="*/ 339106 w 3619883"/>
                <a:gd name="connsiteY31" fmla="*/ 4128157 h 4275461"/>
                <a:gd name="connsiteX32" fmla="*/ 339106 w 3619883"/>
                <a:gd name="connsiteY32" fmla="*/ 3951392 h 4275461"/>
                <a:gd name="connsiteX33" fmla="*/ 161321 w 3619883"/>
                <a:gd name="connsiteY33" fmla="*/ 3951392 h 4275461"/>
                <a:gd name="connsiteX34" fmla="*/ 161321 w 3619883"/>
                <a:gd name="connsiteY34" fmla="*/ 4128157 h 4275461"/>
                <a:gd name="connsiteX35" fmla="*/ 230914 w 3619883"/>
                <a:gd name="connsiteY35" fmla="*/ 4128157 h 4275461"/>
                <a:gd name="connsiteX36" fmla="*/ 189322 w 3619883"/>
                <a:gd name="connsiteY36" fmla="*/ 4275461 h 4275461"/>
                <a:gd name="connsiteX37" fmla="*/ 0 w 3619883"/>
                <a:gd name="connsiteY37" fmla="*/ 4275461 h 4275461"/>
                <a:gd name="connsiteX38" fmla="*/ 0 w 3619883"/>
                <a:gd name="connsiteY38" fmla="*/ 42229 h 4275461"/>
                <a:gd name="connsiteX39" fmla="*/ 42464 w 3619883"/>
                <a:gd name="connsiteY39" fmla="*/ 40518 h 4275461"/>
                <a:gd name="connsiteX40" fmla="*/ 137733 w 3619883"/>
                <a:gd name="connsiteY40" fmla="*/ 35355 h 4275461"/>
                <a:gd name="connsiteX41" fmla="*/ 270565 w 3619883"/>
                <a:gd name="connsiteY41" fmla="*/ 29759 h 4275461"/>
                <a:gd name="connsiteX42" fmla="*/ 479734 w 3619883"/>
                <a:gd name="connsiteY42" fmla="*/ 45455 h 4275461"/>
                <a:gd name="connsiteX43" fmla="*/ 524103 w 3619883"/>
                <a:gd name="connsiteY43" fmla="*/ 41625 h 4275461"/>
                <a:gd name="connsiteX44" fmla="*/ 624416 w 3619883"/>
                <a:gd name="connsiteY44" fmla="*/ 22696 h 4275461"/>
                <a:gd name="connsiteX45" fmla="*/ 657762 w 3619883"/>
                <a:gd name="connsiteY45" fmla="*/ 18351 h 4275461"/>
                <a:gd name="connsiteX46" fmla="*/ 690557 w 3619883"/>
                <a:gd name="connsiteY46" fmla="*/ 25792 h 4275461"/>
                <a:gd name="connsiteX47" fmla="*/ 745123 w 3619883"/>
                <a:gd name="connsiteY47" fmla="*/ 40157 h 4275461"/>
                <a:gd name="connsiteX48" fmla="*/ 789493 w 3619883"/>
                <a:gd name="connsiteY48" fmla="*/ 36327 h 4275461"/>
                <a:gd name="connsiteX49" fmla="*/ 854255 w 3619883"/>
                <a:gd name="connsiteY49" fmla="*/ 68887 h 4275461"/>
                <a:gd name="connsiteX50" fmla="*/ 897520 w 3619883"/>
                <a:gd name="connsiteY50" fmla="*/ 88629 h 4275461"/>
                <a:gd name="connsiteX51" fmla="*/ 940510 w 3619883"/>
                <a:gd name="connsiteY51" fmla="*/ 114265 h 4275461"/>
                <a:gd name="connsiteX52" fmla="*/ 1082712 w 3619883"/>
                <a:gd name="connsiteY52" fmla="*/ 144543 h 4275461"/>
                <a:gd name="connsiteX53" fmla="*/ 1205348 w 3619883"/>
                <a:gd name="connsiteY53" fmla="*/ 120753 h 4275461"/>
                <a:gd name="connsiteX54" fmla="*/ 1271764 w 3619883"/>
                <a:gd name="connsiteY54" fmla="*/ 117956 h 4275461"/>
                <a:gd name="connsiteX55" fmla="*/ 1315583 w 3619883"/>
                <a:gd name="connsiteY55" fmla="*/ 125912 h 4275461"/>
                <a:gd name="connsiteX56" fmla="*/ 1359125 w 3619883"/>
                <a:gd name="connsiteY56" fmla="*/ 139761 h 4275461"/>
                <a:gd name="connsiteX57" fmla="*/ 1391919 w 3619883"/>
                <a:gd name="connsiteY57" fmla="*/ 147202 h 4275461"/>
                <a:gd name="connsiteX58" fmla="*/ 1436563 w 3619883"/>
                <a:gd name="connsiteY58" fmla="*/ 137480 h 4275461"/>
                <a:gd name="connsiteX59" fmla="*/ 1471566 w 3619883"/>
                <a:gd name="connsiteY59" fmla="*/ 97777 h 4275461"/>
                <a:gd name="connsiteX60" fmla="*/ 1505739 w 3619883"/>
                <a:gd name="connsiteY60" fmla="*/ 75753 h 4275461"/>
                <a:gd name="connsiteX61" fmla="*/ 1590891 w 3619883"/>
                <a:gd name="connsiteY61" fmla="*/ 144702 h 4275461"/>
                <a:gd name="connsiteX62" fmla="*/ 1625616 w 3619883"/>
                <a:gd name="connsiteY62" fmla="*/ 110893 h 4275461"/>
                <a:gd name="connsiteX63" fmla="*/ 1658964 w 3619883"/>
                <a:gd name="connsiteY63" fmla="*/ 106547 h 4275461"/>
                <a:gd name="connsiteX64" fmla="*/ 1746598 w 3619883"/>
                <a:gd name="connsiteY64" fmla="*/ 122460 h 4275461"/>
                <a:gd name="connsiteX65" fmla="*/ 1811913 w 3619883"/>
                <a:gd name="connsiteY65" fmla="*/ 143234 h 4275461"/>
                <a:gd name="connsiteX66" fmla="*/ 1856557 w 3619883"/>
                <a:gd name="connsiteY66" fmla="*/ 133511 h 4275461"/>
                <a:gd name="connsiteX67" fmla="*/ 2066003 w 3619883"/>
                <a:gd name="connsiteY67" fmla="*/ 143313 h 4275461"/>
                <a:gd name="connsiteX68" fmla="*/ 2177615 w 3619883"/>
                <a:gd name="connsiteY68" fmla="*/ 119007 h 4275461"/>
                <a:gd name="connsiteX69" fmla="*/ 2255883 w 3619883"/>
                <a:gd name="connsiteY69" fmla="*/ 99047 h 4275461"/>
                <a:gd name="connsiteX70" fmla="*/ 2344622 w 3619883"/>
                <a:gd name="connsiteY70" fmla="*/ 91388 h 4275461"/>
                <a:gd name="connsiteX71" fmla="*/ 2455682 w 3619883"/>
                <a:gd name="connsiteY71" fmla="*/ 78869 h 4275461"/>
                <a:gd name="connsiteX72" fmla="*/ 2632609 w 3619883"/>
                <a:gd name="connsiteY72" fmla="*/ 75338 h 4275461"/>
                <a:gd name="connsiteX73" fmla="*/ 2742291 w 3619883"/>
                <a:gd name="connsiteY73" fmla="*/ 92282 h 4275461"/>
                <a:gd name="connsiteX74" fmla="*/ 2851974 w 3619883"/>
                <a:gd name="connsiteY74" fmla="*/ 109227 h 4275461"/>
                <a:gd name="connsiteX75" fmla="*/ 2907643 w 3619883"/>
                <a:gd name="connsiteY75" fmla="*/ 100020 h 4275461"/>
                <a:gd name="connsiteX76" fmla="*/ 2944022 w 3619883"/>
                <a:gd name="connsiteY76" fmla="*/ 30853 h 4275461"/>
                <a:gd name="connsiteX77" fmla="*/ 3022289 w 3619883"/>
                <a:gd name="connsiteY77" fmla="*/ 10893 h 4275461"/>
                <a:gd name="connsiteX78" fmla="*/ 3054807 w 3619883"/>
                <a:gd name="connsiteY78" fmla="*/ 24226 h 4275461"/>
                <a:gd name="connsiteX79" fmla="*/ 3141892 w 3619883"/>
                <a:gd name="connsiteY79" fmla="*/ 51925 h 4275461"/>
                <a:gd name="connsiteX80" fmla="*/ 3185711 w 3619883"/>
                <a:gd name="connsiteY80" fmla="*/ 59881 h 4275461"/>
                <a:gd name="connsiteX81" fmla="*/ 3219056 w 3619883"/>
                <a:gd name="connsiteY81" fmla="*/ 55536 h 4275461"/>
                <a:gd name="connsiteX82" fmla="*/ 3263425 w 3619883"/>
                <a:gd name="connsiteY82" fmla="*/ 51706 h 4275461"/>
                <a:gd name="connsiteX83" fmla="*/ 3296219 w 3619883"/>
                <a:gd name="connsiteY83" fmla="*/ 59147 h 4275461"/>
                <a:gd name="connsiteX84" fmla="*/ 3319094 w 3619883"/>
                <a:gd name="connsiteY84" fmla="*/ 42500 h 4275461"/>
                <a:gd name="connsiteX85" fmla="*/ 3420511 w 3619883"/>
                <a:gd name="connsiteY85" fmla="*/ 0 h 4275461"/>
                <a:gd name="connsiteX86" fmla="*/ 3453305 w 3619883"/>
                <a:gd name="connsiteY86" fmla="*/ 7440 h 4275461"/>
                <a:gd name="connsiteX87" fmla="*/ 3496571 w 3619883"/>
                <a:gd name="connsiteY87" fmla="*/ 27182 h 4275461"/>
                <a:gd name="connsiteX88" fmla="*/ 3602117 w 3619883"/>
                <a:gd name="connsiteY88" fmla="*/ 132521 h 4275461"/>
                <a:gd name="connsiteX89" fmla="*/ 3619883 w 3619883"/>
                <a:gd name="connsiteY89" fmla="*/ 140049 h 4275461"/>
                <a:gd name="connsiteX90" fmla="*/ 3619883 w 3619883"/>
                <a:gd name="connsiteY9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829432 w 3619883"/>
                <a:gd name="connsiteY19" fmla="*/ 4275461 h 4275461"/>
                <a:gd name="connsiteX20" fmla="*/ 611484 w 3619883"/>
                <a:gd name="connsiteY20" fmla="*/ 4275461 h 4275461"/>
                <a:gd name="connsiteX21" fmla="*/ 621247 w 3619883"/>
                <a:gd name="connsiteY21" fmla="*/ 4128157 h 4275461"/>
                <a:gd name="connsiteX22" fmla="*/ 650062 w 3619883"/>
                <a:gd name="connsiteY22" fmla="*/ 4128157 h 4275461"/>
                <a:gd name="connsiteX23" fmla="*/ 650062 w 3619883"/>
                <a:gd name="connsiteY23" fmla="*/ 3951392 h 4275461"/>
                <a:gd name="connsiteX24" fmla="*/ 472277 w 3619883"/>
                <a:gd name="connsiteY24" fmla="*/ 3951392 h 4275461"/>
                <a:gd name="connsiteX25" fmla="*/ 472277 w 3619883"/>
                <a:gd name="connsiteY25" fmla="*/ 4128157 h 4275461"/>
                <a:gd name="connsiteX26" fmla="*/ 522650 w 3619883"/>
                <a:gd name="connsiteY26" fmla="*/ 4128157 h 4275461"/>
                <a:gd name="connsiteX27" fmla="*/ 573998 w 3619883"/>
                <a:gd name="connsiteY27" fmla="*/ 4275461 h 4275461"/>
                <a:gd name="connsiteX28" fmla="*/ 336164 w 3619883"/>
                <a:gd name="connsiteY28" fmla="*/ 4275461 h 4275461"/>
                <a:gd name="connsiteX29" fmla="*/ 294572 w 3619883"/>
                <a:gd name="connsiteY29" fmla="*/ 4128157 h 4275461"/>
                <a:gd name="connsiteX30" fmla="*/ 339106 w 3619883"/>
                <a:gd name="connsiteY30" fmla="*/ 4128157 h 4275461"/>
                <a:gd name="connsiteX31" fmla="*/ 339106 w 3619883"/>
                <a:gd name="connsiteY31" fmla="*/ 3951392 h 4275461"/>
                <a:gd name="connsiteX32" fmla="*/ 161321 w 3619883"/>
                <a:gd name="connsiteY32" fmla="*/ 3951392 h 4275461"/>
                <a:gd name="connsiteX33" fmla="*/ 161321 w 3619883"/>
                <a:gd name="connsiteY33" fmla="*/ 4128157 h 4275461"/>
                <a:gd name="connsiteX34" fmla="*/ 230914 w 3619883"/>
                <a:gd name="connsiteY34" fmla="*/ 4128157 h 4275461"/>
                <a:gd name="connsiteX35" fmla="*/ 189322 w 3619883"/>
                <a:gd name="connsiteY35" fmla="*/ 4275461 h 4275461"/>
                <a:gd name="connsiteX36" fmla="*/ 0 w 3619883"/>
                <a:gd name="connsiteY36" fmla="*/ 4275461 h 4275461"/>
                <a:gd name="connsiteX37" fmla="*/ 0 w 3619883"/>
                <a:gd name="connsiteY37" fmla="*/ 42229 h 4275461"/>
                <a:gd name="connsiteX38" fmla="*/ 42464 w 3619883"/>
                <a:gd name="connsiteY38" fmla="*/ 40518 h 4275461"/>
                <a:gd name="connsiteX39" fmla="*/ 137733 w 3619883"/>
                <a:gd name="connsiteY39" fmla="*/ 35355 h 4275461"/>
                <a:gd name="connsiteX40" fmla="*/ 270565 w 3619883"/>
                <a:gd name="connsiteY40" fmla="*/ 29759 h 4275461"/>
                <a:gd name="connsiteX41" fmla="*/ 479734 w 3619883"/>
                <a:gd name="connsiteY41" fmla="*/ 45455 h 4275461"/>
                <a:gd name="connsiteX42" fmla="*/ 524103 w 3619883"/>
                <a:gd name="connsiteY42" fmla="*/ 41625 h 4275461"/>
                <a:gd name="connsiteX43" fmla="*/ 624416 w 3619883"/>
                <a:gd name="connsiteY43" fmla="*/ 22696 h 4275461"/>
                <a:gd name="connsiteX44" fmla="*/ 657762 w 3619883"/>
                <a:gd name="connsiteY44" fmla="*/ 18351 h 4275461"/>
                <a:gd name="connsiteX45" fmla="*/ 690557 w 3619883"/>
                <a:gd name="connsiteY45" fmla="*/ 25792 h 4275461"/>
                <a:gd name="connsiteX46" fmla="*/ 745123 w 3619883"/>
                <a:gd name="connsiteY46" fmla="*/ 40157 h 4275461"/>
                <a:gd name="connsiteX47" fmla="*/ 789493 w 3619883"/>
                <a:gd name="connsiteY47" fmla="*/ 36327 h 4275461"/>
                <a:gd name="connsiteX48" fmla="*/ 854255 w 3619883"/>
                <a:gd name="connsiteY48" fmla="*/ 68887 h 4275461"/>
                <a:gd name="connsiteX49" fmla="*/ 897520 w 3619883"/>
                <a:gd name="connsiteY49" fmla="*/ 88629 h 4275461"/>
                <a:gd name="connsiteX50" fmla="*/ 940510 w 3619883"/>
                <a:gd name="connsiteY50" fmla="*/ 114265 h 4275461"/>
                <a:gd name="connsiteX51" fmla="*/ 1082712 w 3619883"/>
                <a:gd name="connsiteY51" fmla="*/ 144543 h 4275461"/>
                <a:gd name="connsiteX52" fmla="*/ 1205348 w 3619883"/>
                <a:gd name="connsiteY52" fmla="*/ 120753 h 4275461"/>
                <a:gd name="connsiteX53" fmla="*/ 1271764 w 3619883"/>
                <a:gd name="connsiteY53" fmla="*/ 117956 h 4275461"/>
                <a:gd name="connsiteX54" fmla="*/ 1315583 w 3619883"/>
                <a:gd name="connsiteY54" fmla="*/ 125912 h 4275461"/>
                <a:gd name="connsiteX55" fmla="*/ 1359125 w 3619883"/>
                <a:gd name="connsiteY55" fmla="*/ 139761 h 4275461"/>
                <a:gd name="connsiteX56" fmla="*/ 1391919 w 3619883"/>
                <a:gd name="connsiteY56" fmla="*/ 147202 h 4275461"/>
                <a:gd name="connsiteX57" fmla="*/ 1436563 w 3619883"/>
                <a:gd name="connsiteY57" fmla="*/ 137480 h 4275461"/>
                <a:gd name="connsiteX58" fmla="*/ 1471566 w 3619883"/>
                <a:gd name="connsiteY58" fmla="*/ 97777 h 4275461"/>
                <a:gd name="connsiteX59" fmla="*/ 1505739 w 3619883"/>
                <a:gd name="connsiteY59" fmla="*/ 75753 h 4275461"/>
                <a:gd name="connsiteX60" fmla="*/ 1590891 w 3619883"/>
                <a:gd name="connsiteY60" fmla="*/ 144702 h 4275461"/>
                <a:gd name="connsiteX61" fmla="*/ 1625616 w 3619883"/>
                <a:gd name="connsiteY61" fmla="*/ 110893 h 4275461"/>
                <a:gd name="connsiteX62" fmla="*/ 1658964 w 3619883"/>
                <a:gd name="connsiteY62" fmla="*/ 106547 h 4275461"/>
                <a:gd name="connsiteX63" fmla="*/ 1746598 w 3619883"/>
                <a:gd name="connsiteY63" fmla="*/ 122460 h 4275461"/>
                <a:gd name="connsiteX64" fmla="*/ 1811913 w 3619883"/>
                <a:gd name="connsiteY64" fmla="*/ 143234 h 4275461"/>
                <a:gd name="connsiteX65" fmla="*/ 1856557 w 3619883"/>
                <a:gd name="connsiteY65" fmla="*/ 133511 h 4275461"/>
                <a:gd name="connsiteX66" fmla="*/ 2066003 w 3619883"/>
                <a:gd name="connsiteY66" fmla="*/ 143313 h 4275461"/>
                <a:gd name="connsiteX67" fmla="*/ 2177615 w 3619883"/>
                <a:gd name="connsiteY67" fmla="*/ 119007 h 4275461"/>
                <a:gd name="connsiteX68" fmla="*/ 2255883 w 3619883"/>
                <a:gd name="connsiteY68" fmla="*/ 99047 h 4275461"/>
                <a:gd name="connsiteX69" fmla="*/ 2344622 w 3619883"/>
                <a:gd name="connsiteY69" fmla="*/ 91388 h 4275461"/>
                <a:gd name="connsiteX70" fmla="*/ 2455682 w 3619883"/>
                <a:gd name="connsiteY70" fmla="*/ 78869 h 4275461"/>
                <a:gd name="connsiteX71" fmla="*/ 2632609 w 3619883"/>
                <a:gd name="connsiteY71" fmla="*/ 75338 h 4275461"/>
                <a:gd name="connsiteX72" fmla="*/ 2742291 w 3619883"/>
                <a:gd name="connsiteY72" fmla="*/ 92282 h 4275461"/>
                <a:gd name="connsiteX73" fmla="*/ 2851974 w 3619883"/>
                <a:gd name="connsiteY73" fmla="*/ 109227 h 4275461"/>
                <a:gd name="connsiteX74" fmla="*/ 2907643 w 3619883"/>
                <a:gd name="connsiteY74" fmla="*/ 100020 h 4275461"/>
                <a:gd name="connsiteX75" fmla="*/ 2944022 w 3619883"/>
                <a:gd name="connsiteY75" fmla="*/ 30853 h 4275461"/>
                <a:gd name="connsiteX76" fmla="*/ 3022289 w 3619883"/>
                <a:gd name="connsiteY76" fmla="*/ 10893 h 4275461"/>
                <a:gd name="connsiteX77" fmla="*/ 3054807 w 3619883"/>
                <a:gd name="connsiteY77" fmla="*/ 24226 h 4275461"/>
                <a:gd name="connsiteX78" fmla="*/ 3141892 w 3619883"/>
                <a:gd name="connsiteY78" fmla="*/ 51925 h 4275461"/>
                <a:gd name="connsiteX79" fmla="*/ 3185711 w 3619883"/>
                <a:gd name="connsiteY79" fmla="*/ 59881 h 4275461"/>
                <a:gd name="connsiteX80" fmla="*/ 3219056 w 3619883"/>
                <a:gd name="connsiteY80" fmla="*/ 55536 h 4275461"/>
                <a:gd name="connsiteX81" fmla="*/ 3263425 w 3619883"/>
                <a:gd name="connsiteY81" fmla="*/ 51706 h 4275461"/>
                <a:gd name="connsiteX82" fmla="*/ 3296219 w 3619883"/>
                <a:gd name="connsiteY82" fmla="*/ 59147 h 4275461"/>
                <a:gd name="connsiteX83" fmla="*/ 3319094 w 3619883"/>
                <a:gd name="connsiteY83" fmla="*/ 42500 h 4275461"/>
                <a:gd name="connsiteX84" fmla="*/ 3420511 w 3619883"/>
                <a:gd name="connsiteY84" fmla="*/ 0 h 4275461"/>
                <a:gd name="connsiteX85" fmla="*/ 3453305 w 3619883"/>
                <a:gd name="connsiteY85" fmla="*/ 7440 h 4275461"/>
                <a:gd name="connsiteX86" fmla="*/ 3496571 w 3619883"/>
                <a:gd name="connsiteY86" fmla="*/ 27182 h 4275461"/>
                <a:gd name="connsiteX87" fmla="*/ 3602117 w 3619883"/>
                <a:gd name="connsiteY87" fmla="*/ 132521 h 4275461"/>
                <a:gd name="connsiteX88" fmla="*/ 3619883 w 3619883"/>
                <a:gd name="connsiteY88" fmla="*/ 140049 h 4275461"/>
                <a:gd name="connsiteX89" fmla="*/ 3619883 w 3619883"/>
                <a:gd name="connsiteY8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650062 w 3619883"/>
                <a:gd name="connsiteY21" fmla="*/ 4128157 h 4275461"/>
                <a:gd name="connsiteX22" fmla="*/ 650062 w 3619883"/>
                <a:gd name="connsiteY22" fmla="*/ 3951392 h 4275461"/>
                <a:gd name="connsiteX23" fmla="*/ 472277 w 3619883"/>
                <a:gd name="connsiteY23" fmla="*/ 3951392 h 4275461"/>
                <a:gd name="connsiteX24" fmla="*/ 472277 w 3619883"/>
                <a:gd name="connsiteY24" fmla="*/ 4128157 h 4275461"/>
                <a:gd name="connsiteX25" fmla="*/ 522650 w 3619883"/>
                <a:gd name="connsiteY25" fmla="*/ 4128157 h 4275461"/>
                <a:gd name="connsiteX26" fmla="*/ 573998 w 3619883"/>
                <a:gd name="connsiteY26" fmla="*/ 4275461 h 4275461"/>
                <a:gd name="connsiteX27" fmla="*/ 336164 w 3619883"/>
                <a:gd name="connsiteY27" fmla="*/ 4275461 h 4275461"/>
                <a:gd name="connsiteX28" fmla="*/ 294572 w 3619883"/>
                <a:gd name="connsiteY28" fmla="*/ 4128157 h 4275461"/>
                <a:gd name="connsiteX29" fmla="*/ 339106 w 3619883"/>
                <a:gd name="connsiteY29" fmla="*/ 4128157 h 4275461"/>
                <a:gd name="connsiteX30" fmla="*/ 339106 w 3619883"/>
                <a:gd name="connsiteY30" fmla="*/ 3951392 h 4275461"/>
                <a:gd name="connsiteX31" fmla="*/ 161321 w 3619883"/>
                <a:gd name="connsiteY31" fmla="*/ 3951392 h 4275461"/>
                <a:gd name="connsiteX32" fmla="*/ 161321 w 3619883"/>
                <a:gd name="connsiteY32" fmla="*/ 4128157 h 4275461"/>
                <a:gd name="connsiteX33" fmla="*/ 230914 w 3619883"/>
                <a:gd name="connsiteY33" fmla="*/ 4128157 h 4275461"/>
                <a:gd name="connsiteX34" fmla="*/ 189322 w 3619883"/>
                <a:gd name="connsiteY34" fmla="*/ 4275461 h 4275461"/>
                <a:gd name="connsiteX35" fmla="*/ 0 w 3619883"/>
                <a:gd name="connsiteY35" fmla="*/ 4275461 h 4275461"/>
                <a:gd name="connsiteX36" fmla="*/ 0 w 3619883"/>
                <a:gd name="connsiteY36" fmla="*/ 42229 h 4275461"/>
                <a:gd name="connsiteX37" fmla="*/ 42464 w 3619883"/>
                <a:gd name="connsiteY37" fmla="*/ 40518 h 4275461"/>
                <a:gd name="connsiteX38" fmla="*/ 137733 w 3619883"/>
                <a:gd name="connsiteY38" fmla="*/ 35355 h 4275461"/>
                <a:gd name="connsiteX39" fmla="*/ 270565 w 3619883"/>
                <a:gd name="connsiteY39" fmla="*/ 29759 h 4275461"/>
                <a:gd name="connsiteX40" fmla="*/ 479734 w 3619883"/>
                <a:gd name="connsiteY40" fmla="*/ 45455 h 4275461"/>
                <a:gd name="connsiteX41" fmla="*/ 524103 w 3619883"/>
                <a:gd name="connsiteY41" fmla="*/ 41625 h 4275461"/>
                <a:gd name="connsiteX42" fmla="*/ 624416 w 3619883"/>
                <a:gd name="connsiteY42" fmla="*/ 22696 h 4275461"/>
                <a:gd name="connsiteX43" fmla="*/ 657762 w 3619883"/>
                <a:gd name="connsiteY43" fmla="*/ 18351 h 4275461"/>
                <a:gd name="connsiteX44" fmla="*/ 690557 w 3619883"/>
                <a:gd name="connsiteY44" fmla="*/ 25792 h 4275461"/>
                <a:gd name="connsiteX45" fmla="*/ 745123 w 3619883"/>
                <a:gd name="connsiteY45" fmla="*/ 40157 h 4275461"/>
                <a:gd name="connsiteX46" fmla="*/ 789493 w 3619883"/>
                <a:gd name="connsiteY46" fmla="*/ 36327 h 4275461"/>
                <a:gd name="connsiteX47" fmla="*/ 854255 w 3619883"/>
                <a:gd name="connsiteY47" fmla="*/ 68887 h 4275461"/>
                <a:gd name="connsiteX48" fmla="*/ 897520 w 3619883"/>
                <a:gd name="connsiteY48" fmla="*/ 88629 h 4275461"/>
                <a:gd name="connsiteX49" fmla="*/ 940510 w 3619883"/>
                <a:gd name="connsiteY49" fmla="*/ 114265 h 4275461"/>
                <a:gd name="connsiteX50" fmla="*/ 1082712 w 3619883"/>
                <a:gd name="connsiteY50" fmla="*/ 144543 h 4275461"/>
                <a:gd name="connsiteX51" fmla="*/ 1205348 w 3619883"/>
                <a:gd name="connsiteY51" fmla="*/ 120753 h 4275461"/>
                <a:gd name="connsiteX52" fmla="*/ 1271764 w 3619883"/>
                <a:gd name="connsiteY52" fmla="*/ 117956 h 4275461"/>
                <a:gd name="connsiteX53" fmla="*/ 1315583 w 3619883"/>
                <a:gd name="connsiteY53" fmla="*/ 125912 h 4275461"/>
                <a:gd name="connsiteX54" fmla="*/ 1359125 w 3619883"/>
                <a:gd name="connsiteY54" fmla="*/ 139761 h 4275461"/>
                <a:gd name="connsiteX55" fmla="*/ 1391919 w 3619883"/>
                <a:gd name="connsiteY55" fmla="*/ 147202 h 4275461"/>
                <a:gd name="connsiteX56" fmla="*/ 1436563 w 3619883"/>
                <a:gd name="connsiteY56" fmla="*/ 137480 h 4275461"/>
                <a:gd name="connsiteX57" fmla="*/ 1471566 w 3619883"/>
                <a:gd name="connsiteY57" fmla="*/ 97777 h 4275461"/>
                <a:gd name="connsiteX58" fmla="*/ 1505739 w 3619883"/>
                <a:gd name="connsiteY58" fmla="*/ 75753 h 4275461"/>
                <a:gd name="connsiteX59" fmla="*/ 1590891 w 3619883"/>
                <a:gd name="connsiteY59" fmla="*/ 144702 h 4275461"/>
                <a:gd name="connsiteX60" fmla="*/ 1625616 w 3619883"/>
                <a:gd name="connsiteY60" fmla="*/ 110893 h 4275461"/>
                <a:gd name="connsiteX61" fmla="*/ 1658964 w 3619883"/>
                <a:gd name="connsiteY61" fmla="*/ 106547 h 4275461"/>
                <a:gd name="connsiteX62" fmla="*/ 1746598 w 3619883"/>
                <a:gd name="connsiteY62" fmla="*/ 122460 h 4275461"/>
                <a:gd name="connsiteX63" fmla="*/ 1811913 w 3619883"/>
                <a:gd name="connsiteY63" fmla="*/ 143234 h 4275461"/>
                <a:gd name="connsiteX64" fmla="*/ 1856557 w 3619883"/>
                <a:gd name="connsiteY64" fmla="*/ 133511 h 4275461"/>
                <a:gd name="connsiteX65" fmla="*/ 2066003 w 3619883"/>
                <a:gd name="connsiteY65" fmla="*/ 143313 h 4275461"/>
                <a:gd name="connsiteX66" fmla="*/ 2177615 w 3619883"/>
                <a:gd name="connsiteY66" fmla="*/ 119007 h 4275461"/>
                <a:gd name="connsiteX67" fmla="*/ 2255883 w 3619883"/>
                <a:gd name="connsiteY67" fmla="*/ 99047 h 4275461"/>
                <a:gd name="connsiteX68" fmla="*/ 2344622 w 3619883"/>
                <a:gd name="connsiteY68" fmla="*/ 91388 h 4275461"/>
                <a:gd name="connsiteX69" fmla="*/ 2455682 w 3619883"/>
                <a:gd name="connsiteY69" fmla="*/ 78869 h 4275461"/>
                <a:gd name="connsiteX70" fmla="*/ 2632609 w 3619883"/>
                <a:gd name="connsiteY70" fmla="*/ 75338 h 4275461"/>
                <a:gd name="connsiteX71" fmla="*/ 2742291 w 3619883"/>
                <a:gd name="connsiteY71" fmla="*/ 92282 h 4275461"/>
                <a:gd name="connsiteX72" fmla="*/ 2851974 w 3619883"/>
                <a:gd name="connsiteY72" fmla="*/ 109227 h 4275461"/>
                <a:gd name="connsiteX73" fmla="*/ 2907643 w 3619883"/>
                <a:gd name="connsiteY73" fmla="*/ 100020 h 4275461"/>
                <a:gd name="connsiteX74" fmla="*/ 2944022 w 3619883"/>
                <a:gd name="connsiteY74" fmla="*/ 30853 h 4275461"/>
                <a:gd name="connsiteX75" fmla="*/ 3022289 w 3619883"/>
                <a:gd name="connsiteY75" fmla="*/ 10893 h 4275461"/>
                <a:gd name="connsiteX76" fmla="*/ 3054807 w 3619883"/>
                <a:gd name="connsiteY76" fmla="*/ 24226 h 4275461"/>
                <a:gd name="connsiteX77" fmla="*/ 3141892 w 3619883"/>
                <a:gd name="connsiteY77" fmla="*/ 51925 h 4275461"/>
                <a:gd name="connsiteX78" fmla="*/ 3185711 w 3619883"/>
                <a:gd name="connsiteY78" fmla="*/ 59881 h 4275461"/>
                <a:gd name="connsiteX79" fmla="*/ 3219056 w 3619883"/>
                <a:gd name="connsiteY79" fmla="*/ 55536 h 4275461"/>
                <a:gd name="connsiteX80" fmla="*/ 3263425 w 3619883"/>
                <a:gd name="connsiteY80" fmla="*/ 51706 h 4275461"/>
                <a:gd name="connsiteX81" fmla="*/ 3296219 w 3619883"/>
                <a:gd name="connsiteY81" fmla="*/ 59147 h 4275461"/>
                <a:gd name="connsiteX82" fmla="*/ 3319094 w 3619883"/>
                <a:gd name="connsiteY82" fmla="*/ 42500 h 4275461"/>
                <a:gd name="connsiteX83" fmla="*/ 3420511 w 3619883"/>
                <a:gd name="connsiteY83" fmla="*/ 0 h 4275461"/>
                <a:gd name="connsiteX84" fmla="*/ 3453305 w 3619883"/>
                <a:gd name="connsiteY84" fmla="*/ 7440 h 4275461"/>
                <a:gd name="connsiteX85" fmla="*/ 3496571 w 3619883"/>
                <a:gd name="connsiteY85" fmla="*/ 27182 h 4275461"/>
                <a:gd name="connsiteX86" fmla="*/ 3602117 w 3619883"/>
                <a:gd name="connsiteY86" fmla="*/ 132521 h 4275461"/>
                <a:gd name="connsiteX87" fmla="*/ 3619883 w 3619883"/>
                <a:gd name="connsiteY87" fmla="*/ 140049 h 4275461"/>
                <a:gd name="connsiteX88" fmla="*/ 3619883 w 3619883"/>
                <a:gd name="connsiteY8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650062 w 3619883"/>
                <a:gd name="connsiteY21" fmla="*/ 3951392 h 4275461"/>
                <a:gd name="connsiteX22" fmla="*/ 472277 w 3619883"/>
                <a:gd name="connsiteY22" fmla="*/ 3951392 h 4275461"/>
                <a:gd name="connsiteX23" fmla="*/ 472277 w 3619883"/>
                <a:gd name="connsiteY23" fmla="*/ 4128157 h 4275461"/>
                <a:gd name="connsiteX24" fmla="*/ 522650 w 3619883"/>
                <a:gd name="connsiteY24" fmla="*/ 4128157 h 4275461"/>
                <a:gd name="connsiteX25" fmla="*/ 573998 w 3619883"/>
                <a:gd name="connsiteY25" fmla="*/ 4275461 h 4275461"/>
                <a:gd name="connsiteX26" fmla="*/ 336164 w 3619883"/>
                <a:gd name="connsiteY26" fmla="*/ 4275461 h 4275461"/>
                <a:gd name="connsiteX27" fmla="*/ 294572 w 3619883"/>
                <a:gd name="connsiteY27" fmla="*/ 4128157 h 4275461"/>
                <a:gd name="connsiteX28" fmla="*/ 339106 w 3619883"/>
                <a:gd name="connsiteY28" fmla="*/ 4128157 h 4275461"/>
                <a:gd name="connsiteX29" fmla="*/ 339106 w 3619883"/>
                <a:gd name="connsiteY29" fmla="*/ 3951392 h 4275461"/>
                <a:gd name="connsiteX30" fmla="*/ 161321 w 3619883"/>
                <a:gd name="connsiteY30" fmla="*/ 3951392 h 4275461"/>
                <a:gd name="connsiteX31" fmla="*/ 161321 w 3619883"/>
                <a:gd name="connsiteY31" fmla="*/ 4128157 h 4275461"/>
                <a:gd name="connsiteX32" fmla="*/ 230914 w 3619883"/>
                <a:gd name="connsiteY32" fmla="*/ 4128157 h 4275461"/>
                <a:gd name="connsiteX33" fmla="*/ 189322 w 3619883"/>
                <a:gd name="connsiteY33" fmla="*/ 4275461 h 4275461"/>
                <a:gd name="connsiteX34" fmla="*/ 0 w 3619883"/>
                <a:gd name="connsiteY34" fmla="*/ 4275461 h 4275461"/>
                <a:gd name="connsiteX35" fmla="*/ 0 w 3619883"/>
                <a:gd name="connsiteY35" fmla="*/ 42229 h 4275461"/>
                <a:gd name="connsiteX36" fmla="*/ 42464 w 3619883"/>
                <a:gd name="connsiteY36" fmla="*/ 40518 h 4275461"/>
                <a:gd name="connsiteX37" fmla="*/ 137733 w 3619883"/>
                <a:gd name="connsiteY37" fmla="*/ 35355 h 4275461"/>
                <a:gd name="connsiteX38" fmla="*/ 270565 w 3619883"/>
                <a:gd name="connsiteY38" fmla="*/ 29759 h 4275461"/>
                <a:gd name="connsiteX39" fmla="*/ 479734 w 3619883"/>
                <a:gd name="connsiteY39" fmla="*/ 45455 h 4275461"/>
                <a:gd name="connsiteX40" fmla="*/ 524103 w 3619883"/>
                <a:gd name="connsiteY40" fmla="*/ 41625 h 4275461"/>
                <a:gd name="connsiteX41" fmla="*/ 624416 w 3619883"/>
                <a:gd name="connsiteY41" fmla="*/ 22696 h 4275461"/>
                <a:gd name="connsiteX42" fmla="*/ 657762 w 3619883"/>
                <a:gd name="connsiteY42" fmla="*/ 18351 h 4275461"/>
                <a:gd name="connsiteX43" fmla="*/ 690557 w 3619883"/>
                <a:gd name="connsiteY43" fmla="*/ 25792 h 4275461"/>
                <a:gd name="connsiteX44" fmla="*/ 745123 w 3619883"/>
                <a:gd name="connsiteY44" fmla="*/ 40157 h 4275461"/>
                <a:gd name="connsiteX45" fmla="*/ 789493 w 3619883"/>
                <a:gd name="connsiteY45" fmla="*/ 36327 h 4275461"/>
                <a:gd name="connsiteX46" fmla="*/ 854255 w 3619883"/>
                <a:gd name="connsiteY46" fmla="*/ 68887 h 4275461"/>
                <a:gd name="connsiteX47" fmla="*/ 897520 w 3619883"/>
                <a:gd name="connsiteY47" fmla="*/ 88629 h 4275461"/>
                <a:gd name="connsiteX48" fmla="*/ 940510 w 3619883"/>
                <a:gd name="connsiteY48" fmla="*/ 114265 h 4275461"/>
                <a:gd name="connsiteX49" fmla="*/ 1082712 w 3619883"/>
                <a:gd name="connsiteY49" fmla="*/ 144543 h 4275461"/>
                <a:gd name="connsiteX50" fmla="*/ 1205348 w 3619883"/>
                <a:gd name="connsiteY50" fmla="*/ 120753 h 4275461"/>
                <a:gd name="connsiteX51" fmla="*/ 1271764 w 3619883"/>
                <a:gd name="connsiteY51" fmla="*/ 117956 h 4275461"/>
                <a:gd name="connsiteX52" fmla="*/ 1315583 w 3619883"/>
                <a:gd name="connsiteY52" fmla="*/ 125912 h 4275461"/>
                <a:gd name="connsiteX53" fmla="*/ 1359125 w 3619883"/>
                <a:gd name="connsiteY53" fmla="*/ 139761 h 4275461"/>
                <a:gd name="connsiteX54" fmla="*/ 1391919 w 3619883"/>
                <a:gd name="connsiteY54" fmla="*/ 147202 h 4275461"/>
                <a:gd name="connsiteX55" fmla="*/ 1436563 w 3619883"/>
                <a:gd name="connsiteY55" fmla="*/ 137480 h 4275461"/>
                <a:gd name="connsiteX56" fmla="*/ 1471566 w 3619883"/>
                <a:gd name="connsiteY56" fmla="*/ 97777 h 4275461"/>
                <a:gd name="connsiteX57" fmla="*/ 1505739 w 3619883"/>
                <a:gd name="connsiteY57" fmla="*/ 75753 h 4275461"/>
                <a:gd name="connsiteX58" fmla="*/ 1590891 w 3619883"/>
                <a:gd name="connsiteY58" fmla="*/ 144702 h 4275461"/>
                <a:gd name="connsiteX59" fmla="*/ 1625616 w 3619883"/>
                <a:gd name="connsiteY59" fmla="*/ 110893 h 4275461"/>
                <a:gd name="connsiteX60" fmla="*/ 1658964 w 3619883"/>
                <a:gd name="connsiteY60" fmla="*/ 106547 h 4275461"/>
                <a:gd name="connsiteX61" fmla="*/ 1746598 w 3619883"/>
                <a:gd name="connsiteY61" fmla="*/ 122460 h 4275461"/>
                <a:gd name="connsiteX62" fmla="*/ 1811913 w 3619883"/>
                <a:gd name="connsiteY62" fmla="*/ 143234 h 4275461"/>
                <a:gd name="connsiteX63" fmla="*/ 1856557 w 3619883"/>
                <a:gd name="connsiteY63" fmla="*/ 133511 h 4275461"/>
                <a:gd name="connsiteX64" fmla="*/ 2066003 w 3619883"/>
                <a:gd name="connsiteY64" fmla="*/ 143313 h 4275461"/>
                <a:gd name="connsiteX65" fmla="*/ 2177615 w 3619883"/>
                <a:gd name="connsiteY65" fmla="*/ 119007 h 4275461"/>
                <a:gd name="connsiteX66" fmla="*/ 2255883 w 3619883"/>
                <a:gd name="connsiteY66" fmla="*/ 99047 h 4275461"/>
                <a:gd name="connsiteX67" fmla="*/ 2344622 w 3619883"/>
                <a:gd name="connsiteY67" fmla="*/ 91388 h 4275461"/>
                <a:gd name="connsiteX68" fmla="*/ 2455682 w 3619883"/>
                <a:gd name="connsiteY68" fmla="*/ 78869 h 4275461"/>
                <a:gd name="connsiteX69" fmla="*/ 2632609 w 3619883"/>
                <a:gd name="connsiteY69" fmla="*/ 75338 h 4275461"/>
                <a:gd name="connsiteX70" fmla="*/ 2742291 w 3619883"/>
                <a:gd name="connsiteY70" fmla="*/ 92282 h 4275461"/>
                <a:gd name="connsiteX71" fmla="*/ 2851974 w 3619883"/>
                <a:gd name="connsiteY71" fmla="*/ 109227 h 4275461"/>
                <a:gd name="connsiteX72" fmla="*/ 2907643 w 3619883"/>
                <a:gd name="connsiteY72" fmla="*/ 100020 h 4275461"/>
                <a:gd name="connsiteX73" fmla="*/ 2944022 w 3619883"/>
                <a:gd name="connsiteY73" fmla="*/ 30853 h 4275461"/>
                <a:gd name="connsiteX74" fmla="*/ 3022289 w 3619883"/>
                <a:gd name="connsiteY74" fmla="*/ 10893 h 4275461"/>
                <a:gd name="connsiteX75" fmla="*/ 3054807 w 3619883"/>
                <a:gd name="connsiteY75" fmla="*/ 24226 h 4275461"/>
                <a:gd name="connsiteX76" fmla="*/ 3141892 w 3619883"/>
                <a:gd name="connsiteY76" fmla="*/ 51925 h 4275461"/>
                <a:gd name="connsiteX77" fmla="*/ 3185711 w 3619883"/>
                <a:gd name="connsiteY77" fmla="*/ 59881 h 4275461"/>
                <a:gd name="connsiteX78" fmla="*/ 3219056 w 3619883"/>
                <a:gd name="connsiteY78" fmla="*/ 55536 h 4275461"/>
                <a:gd name="connsiteX79" fmla="*/ 3263425 w 3619883"/>
                <a:gd name="connsiteY79" fmla="*/ 51706 h 4275461"/>
                <a:gd name="connsiteX80" fmla="*/ 3296219 w 3619883"/>
                <a:gd name="connsiteY80" fmla="*/ 59147 h 4275461"/>
                <a:gd name="connsiteX81" fmla="*/ 3319094 w 3619883"/>
                <a:gd name="connsiteY81" fmla="*/ 42500 h 4275461"/>
                <a:gd name="connsiteX82" fmla="*/ 3420511 w 3619883"/>
                <a:gd name="connsiteY82" fmla="*/ 0 h 4275461"/>
                <a:gd name="connsiteX83" fmla="*/ 3453305 w 3619883"/>
                <a:gd name="connsiteY83" fmla="*/ 7440 h 4275461"/>
                <a:gd name="connsiteX84" fmla="*/ 3496571 w 3619883"/>
                <a:gd name="connsiteY84" fmla="*/ 27182 h 4275461"/>
                <a:gd name="connsiteX85" fmla="*/ 3602117 w 3619883"/>
                <a:gd name="connsiteY85" fmla="*/ 132521 h 4275461"/>
                <a:gd name="connsiteX86" fmla="*/ 3619883 w 3619883"/>
                <a:gd name="connsiteY86" fmla="*/ 140049 h 4275461"/>
                <a:gd name="connsiteX87" fmla="*/ 3619883 w 3619883"/>
                <a:gd name="connsiteY8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472277 w 3619883"/>
                <a:gd name="connsiteY21" fmla="*/ 3951392 h 4275461"/>
                <a:gd name="connsiteX22" fmla="*/ 472277 w 3619883"/>
                <a:gd name="connsiteY22" fmla="*/ 4128157 h 4275461"/>
                <a:gd name="connsiteX23" fmla="*/ 522650 w 3619883"/>
                <a:gd name="connsiteY23" fmla="*/ 4128157 h 4275461"/>
                <a:gd name="connsiteX24" fmla="*/ 573998 w 3619883"/>
                <a:gd name="connsiteY24" fmla="*/ 4275461 h 4275461"/>
                <a:gd name="connsiteX25" fmla="*/ 336164 w 3619883"/>
                <a:gd name="connsiteY25" fmla="*/ 4275461 h 4275461"/>
                <a:gd name="connsiteX26" fmla="*/ 294572 w 3619883"/>
                <a:gd name="connsiteY26" fmla="*/ 4128157 h 4275461"/>
                <a:gd name="connsiteX27" fmla="*/ 339106 w 3619883"/>
                <a:gd name="connsiteY27" fmla="*/ 4128157 h 4275461"/>
                <a:gd name="connsiteX28" fmla="*/ 339106 w 3619883"/>
                <a:gd name="connsiteY28" fmla="*/ 3951392 h 4275461"/>
                <a:gd name="connsiteX29" fmla="*/ 161321 w 3619883"/>
                <a:gd name="connsiteY29" fmla="*/ 3951392 h 4275461"/>
                <a:gd name="connsiteX30" fmla="*/ 161321 w 3619883"/>
                <a:gd name="connsiteY30" fmla="*/ 4128157 h 4275461"/>
                <a:gd name="connsiteX31" fmla="*/ 230914 w 3619883"/>
                <a:gd name="connsiteY31" fmla="*/ 4128157 h 4275461"/>
                <a:gd name="connsiteX32" fmla="*/ 189322 w 3619883"/>
                <a:gd name="connsiteY32" fmla="*/ 4275461 h 4275461"/>
                <a:gd name="connsiteX33" fmla="*/ 0 w 3619883"/>
                <a:gd name="connsiteY33" fmla="*/ 4275461 h 4275461"/>
                <a:gd name="connsiteX34" fmla="*/ 0 w 3619883"/>
                <a:gd name="connsiteY34" fmla="*/ 42229 h 4275461"/>
                <a:gd name="connsiteX35" fmla="*/ 42464 w 3619883"/>
                <a:gd name="connsiteY35" fmla="*/ 40518 h 4275461"/>
                <a:gd name="connsiteX36" fmla="*/ 137733 w 3619883"/>
                <a:gd name="connsiteY36" fmla="*/ 35355 h 4275461"/>
                <a:gd name="connsiteX37" fmla="*/ 270565 w 3619883"/>
                <a:gd name="connsiteY37" fmla="*/ 29759 h 4275461"/>
                <a:gd name="connsiteX38" fmla="*/ 479734 w 3619883"/>
                <a:gd name="connsiteY38" fmla="*/ 45455 h 4275461"/>
                <a:gd name="connsiteX39" fmla="*/ 524103 w 3619883"/>
                <a:gd name="connsiteY39" fmla="*/ 41625 h 4275461"/>
                <a:gd name="connsiteX40" fmla="*/ 624416 w 3619883"/>
                <a:gd name="connsiteY40" fmla="*/ 22696 h 4275461"/>
                <a:gd name="connsiteX41" fmla="*/ 657762 w 3619883"/>
                <a:gd name="connsiteY41" fmla="*/ 18351 h 4275461"/>
                <a:gd name="connsiteX42" fmla="*/ 690557 w 3619883"/>
                <a:gd name="connsiteY42" fmla="*/ 25792 h 4275461"/>
                <a:gd name="connsiteX43" fmla="*/ 745123 w 3619883"/>
                <a:gd name="connsiteY43" fmla="*/ 40157 h 4275461"/>
                <a:gd name="connsiteX44" fmla="*/ 789493 w 3619883"/>
                <a:gd name="connsiteY44" fmla="*/ 36327 h 4275461"/>
                <a:gd name="connsiteX45" fmla="*/ 854255 w 3619883"/>
                <a:gd name="connsiteY45" fmla="*/ 68887 h 4275461"/>
                <a:gd name="connsiteX46" fmla="*/ 897520 w 3619883"/>
                <a:gd name="connsiteY46" fmla="*/ 88629 h 4275461"/>
                <a:gd name="connsiteX47" fmla="*/ 940510 w 3619883"/>
                <a:gd name="connsiteY47" fmla="*/ 114265 h 4275461"/>
                <a:gd name="connsiteX48" fmla="*/ 1082712 w 3619883"/>
                <a:gd name="connsiteY48" fmla="*/ 144543 h 4275461"/>
                <a:gd name="connsiteX49" fmla="*/ 1205348 w 3619883"/>
                <a:gd name="connsiteY49" fmla="*/ 120753 h 4275461"/>
                <a:gd name="connsiteX50" fmla="*/ 1271764 w 3619883"/>
                <a:gd name="connsiteY50" fmla="*/ 117956 h 4275461"/>
                <a:gd name="connsiteX51" fmla="*/ 1315583 w 3619883"/>
                <a:gd name="connsiteY51" fmla="*/ 125912 h 4275461"/>
                <a:gd name="connsiteX52" fmla="*/ 1359125 w 3619883"/>
                <a:gd name="connsiteY52" fmla="*/ 139761 h 4275461"/>
                <a:gd name="connsiteX53" fmla="*/ 1391919 w 3619883"/>
                <a:gd name="connsiteY53" fmla="*/ 147202 h 4275461"/>
                <a:gd name="connsiteX54" fmla="*/ 1436563 w 3619883"/>
                <a:gd name="connsiteY54" fmla="*/ 137480 h 4275461"/>
                <a:gd name="connsiteX55" fmla="*/ 1471566 w 3619883"/>
                <a:gd name="connsiteY55" fmla="*/ 97777 h 4275461"/>
                <a:gd name="connsiteX56" fmla="*/ 1505739 w 3619883"/>
                <a:gd name="connsiteY56" fmla="*/ 75753 h 4275461"/>
                <a:gd name="connsiteX57" fmla="*/ 1590891 w 3619883"/>
                <a:gd name="connsiteY57" fmla="*/ 144702 h 4275461"/>
                <a:gd name="connsiteX58" fmla="*/ 1625616 w 3619883"/>
                <a:gd name="connsiteY58" fmla="*/ 110893 h 4275461"/>
                <a:gd name="connsiteX59" fmla="*/ 1658964 w 3619883"/>
                <a:gd name="connsiteY59" fmla="*/ 106547 h 4275461"/>
                <a:gd name="connsiteX60" fmla="*/ 1746598 w 3619883"/>
                <a:gd name="connsiteY60" fmla="*/ 122460 h 4275461"/>
                <a:gd name="connsiteX61" fmla="*/ 1811913 w 3619883"/>
                <a:gd name="connsiteY61" fmla="*/ 143234 h 4275461"/>
                <a:gd name="connsiteX62" fmla="*/ 1856557 w 3619883"/>
                <a:gd name="connsiteY62" fmla="*/ 133511 h 4275461"/>
                <a:gd name="connsiteX63" fmla="*/ 2066003 w 3619883"/>
                <a:gd name="connsiteY63" fmla="*/ 143313 h 4275461"/>
                <a:gd name="connsiteX64" fmla="*/ 2177615 w 3619883"/>
                <a:gd name="connsiteY64" fmla="*/ 119007 h 4275461"/>
                <a:gd name="connsiteX65" fmla="*/ 2255883 w 3619883"/>
                <a:gd name="connsiteY65" fmla="*/ 99047 h 4275461"/>
                <a:gd name="connsiteX66" fmla="*/ 2344622 w 3619883"/>
                <a:gd name="connsiteY66" fmla="*/ 91388 h 4275461"/>
                <a:gd name="connsiteX67" fmla="*/ 2455682 w 3619883"/>
                <a:gd name="connsiteY67" fmla="*/ 78869 h 4275461"/>
                <a:gd name="connsiteX68" fmla="*/ 2632609 w 3619883"/>
                <a:gd name="connsiteY68" fmla="*/ 75338 h 4275461"/>
                <a:gd name="connsiteX69" fmla="*/ 2742291 w 3619883"/>
                <a:gd name="connsiteY69" fmla="*/ 92282 h 4275461"/>
                <a:gd name="connsiteX70" fmla="*/ 2851974 w 3619883"/>
                <a:gd name="connsiteY70" fmla="*/ 109227 h 4275461"/>
                <a:gd name="connsiteX71" fmla="*/ 2907643 w 3619883"/>
                <a:gd name="connsiteY71" fmla="*/ 100020 h 4275461"/>
                <a:gd name="connsiteX72" fmla="*/ 2944022 w 3619883"/>
                <a:gd name="connsiteY72" fmla="*/ 30853 h 4275461"/>
                <a:gd name="connsiteX73" fmla="*/ 3022289 w 3619883"/>
                <a:gd name="connsiteY73" fmla="*/ 10893 h 4275461"/>
                <a:gd name="connsiteX74" fmla="*/ 3054807 w 3619883"/>
                <a:gd name="connsiteY74" fmla="*/ 24226 h 4275461"/>
                <a:gd name="connsiteX75" fmla="*/ 3141892 w 3619883"/>
                <a:gd name="connsiteY75" fmla="*/ 51925 h 4275461"/>
                <a:gd name="connsiteX76" fmla="*/ 3185711 w 3619883"/>
                <a:gd name="connsiteY76" fmla="*/ 59881 h 4275461"/>
                <a:gd name="connsiteX77" fmla="*/ 3219056 w 3619883"/>
                <a:gd name="connsiteY77" fmla="*/ 55536 h 4275461"/>
                <a:gd name="connsiteX78" fmla="*/ 3263425 w 3619883"/>
                <a:gd name="connsiteY78" fmla="*/ 51706 h 4275461"/>
                <a:gd name="connsiteX79" fmla="*/ 3296219 w 3619883"/>
                <a:gd name="connsiteY79" fmla="*/ 59147 h 4275461"/>
                <a:gd name="connsiteX80" fmla="*/ 3319094 w 3619883"/>
                <a:gd name="connsiteY80" fmla="*/ 42500 h 4275461"/>
                <a:gd name="connsiteX81" fmla="*/ 3420511 w 3619883"/>
                <a:gd name="connsiteY81" fmla="*/ 0 h 4275461"/>
                <a:gd name="connsiteX82" fmla="*/ 3453305 w 3619883"/>
                <a:gd name="connsiteY82" fmla="*/ 7440 h 4275461"/>
                <a:gd name="connsiteX83" fmla="*/ 3496571 w 3619883"/>
                <a:gd name="connsiteY83" fmla="*/ 27182 h 4275461"/>
                <a:gd name="connsiteX84" fmla="*/ 3602117 w 3619883"/>
                <a:gd name="connsiteY84" fmla="*/ 132521 h 4275461"/>
                <a:gd name="connsiteX85" fmla="*/ 3619883 w 3619883"/>
                <a:gd name="connsiteY85" fmla="*/ 140049 h 4275461"/>
                <a:gd name="connsiteX86" fmla="*/ 3619883 w 3619883"/>
                <a:gd name="connsiteY8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472277 w 3619883"/>
                <a:gd name="connsiteY20" fmla="*/ 3951392 h 4275461"/>
                <a:gd name="connsiteX21" fmla="*/ 472277 w 3619883"/>
                <a:gd name="connsiteY21" fmla="*/ 4128157 h 4275461"/>
                <a:gd name="connsiteX22" fmla="*/ 522650 w 3619883"/>
                <a:gd name="connsiteY22" fmla="*/ 4128157 h 4275461"/>
                <a:gd name="connsiteX23" fmla="*/ 573998 w 3619883"/>
                <a:gd name="connsiteY23" fmla="*/ 4275461 h 4275461"/>
                <a:gd name="connsiteX24" fmla="*/ 336164 w 3619883"/>
                <a:gd name="connsiteY24" fmla="*/ 4275461 h 4275461"/>
                <a:gd name="connsiteX25" fmla="*/ 294572 w 3619883"/>
                <a:gd name="connsiteY25" fmla="*/ 4128157 h 4275461"/>
                <a:gd name="connsiteX26" fmla="*/ 339106 w 3619883"/>
                <a:gd name="connsiteY26" fmla="*/ 4128157 h 4275461"/>
                <a:gd name="connsiteX27" fmla="*/ 339106 w 3619883"/>
                <a:gd name="connsiteY27" fmla="*/ 3951392 h 4275461"/>
                <a:gd name="connsiteX28" fmla="*/ 161321 w 3619883"/>
                <a:gd name="connsiteY28" fmla="*/ 3951392 h 4275461"/>
                <a:gd name="connsiteX29" fmla="*/ 161321 w 3619883"/>
                <a:gd name="connsiteY29" fmla="*/ 4128157 h 4275461"/>
                <a:gd name="connsiteX30" fmla="*/ 230914 w 3619883"/>
                <a:gd name="connsiteY30" fmla="*/ 4128157 h 4275461"/>
                <a:gd name="connsiteX31" fmla="*/ 189322 w 3619883"/>
                <a:gd name="connsiteY31" fmla="*/ 4275461 h 4275461"/>
                <a:gd name="connsiteX32" fmla="*/ 0 w 3619883"/>
                <a:gd name="connsiteY32" fmla="*/ 4275461 h 4275461"/>
                <a:gd name="connsiteX33" fmla="*/ 0 w 3619883"/>
                <a:gd name="connsiteY33" fmla="*/ 42229 h 4275461"/>
                <a:gd name="connsiteX34" fmla="*/ 42464 w 3619883"/>
                <a:gd name="connsiteY34" fmla="*/ 40518 h 4275461"/>
                <a:gd name="connsiteX35" fmla="*/ 137733 w 3619883"/>
                <a:gd name="connsiteY35" fmla="*/ 35355 h 4275461"/>
                <a:gd name="connsiteX36" fmla="*/ 270565 w 3619883"/>
                <a:gd name="connsiteY36" fmla="*/ 29759 h 4275461"/>
                <a:gd name="connsiteX37" fmla="*/ 479734 w 3619883"/>
                <a:gd name="connsiteY37" fmla="*/ 45455 h 4275461"/>
                <a:gd name="connsiteX38" fmla="*/ 524103 w 3619883"/>
                <a:gd name="connsiteY38" fmla="*/ 41625 h 4275461"/>
                <a:gd name="connsiteX39" fmla="*/ 624416 w 3619883"/>
                <a:gd name="connsiteY39" fmla="*/ 22696 h 4275461"/>
                <a:gd name="connsiteX40" fmla="*/ 657762 w 3619883"/>
                <a:gd name="connsiteY40" fmla="*/ 18351 h 4275461"/>
                <a:gd name="connsiteX41" fmla="*/ 690557 w 3619883"/>
                <a:gd name="connsiteY41" fmla="*/ 25792 h 4275461"/>
                <a:gd name="connsiteX42" fmla="*/ 745123 w 3619883"/>
                <a:gd name="connsiteY42" fmla="*/ 40157 h 4275461"/>
                <a:gd name="connsiteX43" fmla="*/ 789493 w 3619883"/>
                <a:gd name="connsiteY43" fmla="*/ 36327 h 4275461"/>
                <a:gd name="connsiteX44" fmla="*/ 854255 w 3619883"/>
                <a:gd name="connsiteY44" fmla="*/ 68887 h 4275461"/>
                <a:gd name="connsiteX45" fmla="*/ 897520 w 3619883"/>
                <a:gd name="connsiteY45" fmla="*/ 88629 h 4275461"/>
                <a:gd name="connsiteX46" fmla="*/ 940510 w 3619883"/>
                <a:gd name="connsiteY46" fmla="*/ 114265 h 4275461"/>
                <a:gd name="connsiteX47" fmla="*/ 1082712 w 3619883"/>
                <a:gd name="connsiteY47" fmla="*/ 144543 h 4275461"/>
                <a:gd name="connsiteX48" fmla="*/ 1205348 w 3619883"/>
                <a:gd name="connsiteY48" fmla="*/ 120753 h 4275461"/>
                <a:gd name="connsiteX49" fmla="*/ 1271764 w 3619883"/>
                <a:gd name="connsiteY49" fmla="*/ 117956 h 4275461"/>
                <a:gd name="connsiteX50" fmla="*/ 1315583 w 3619883"/>
                <a:gd name="connsiteY50" fmla="*/ 125912 h 4275461"/>
                <a:gd name="connsiteX51" fmla="*/ 1359125 w 3619883"/>
                <a:gd name="connsiteY51" fmla="*/ 139761 h 4275461"/>
                <a:gd name="connsiteX52" fmla="*/ 1391919 w 3619883"/>
                <a:gd name="connsiteY52" fmla="*/ 147202 h 4275461"/>
                <a:gd name="connsiteX53" fmla="*/ 1436563 w 3619883"/>
                <a:gd name="connsiteY53" fmla="*/ 137480 h 4275461"/>
                <a:gd name="connsiteX54" fmla="*/ 1471566 w 3619883"/>
                <a:gd name="connsiteY54" fmla="*/ 97777 h 4275461"/>
                <a:gd name="connsiteX55" fmla="*/ 1505739 w 3619883"/>
                <a:gd name="connsiteY55" fmla="*/ 75753 h 4275461"/>
                <a:gd name="connsiteX56" fmla="*/ 1590891 w 3619883"/>
                <a:gd name="connsiteY56" fmla="*/ 144702 h 4275461"/>
                <a:gd name="connsiteX57" fmla="*/ 1625616 w 3619883"/>
                <a:gd name="connsiteY57" fmla="*/ 110893 h 4275461"/>
                <a:gd name="connsiteX58" fmla="*/ 1658964 w 3619883"/>
                <a:gd name="connsiteY58" fmla="*/ 106547 h 4275461"/>
                <a:gd name="connsiteX59" fmla="*/ 1746598 w 3619883"/>
                <a:gd name="connsiteY59" fmla="*/ 122460 h 4275461"/>
                <a:gd name="connsiteX60" fmla="*/ 1811913 w 3619883"/>
                <a:gd name="connsiteY60" fmla="*/ 143234 h 4275461"/>
                <a:gd name="connsiteX61" fmla="*/ 1856557 w 3619883"/>
                <a:gd name="connsiteY61" fmla="*/ 133511 h 4275461"/>
                <a:gd name="connsiteX62" fmla="*/ 2066003 w 3619883"/>
                <a:gd name="connsiteY62" fmla="*/ 143313 h 4275461"/>
                <a:gd name="connsiteX63" fmla="*/ 2177615 w 3619883"/>
                <a:gd name="connsiteY63" fmla="*/ 119007 h 4275461"/>
                <a:gd name="connsiteX64" fmla="*/ 2255883 w 3619883"/>
                <a:gd name="connsiteY64" fmla="*/ 99047 h 4275461"/>
                <a:gd name="connsiteX65" fmla="*/ 2344622 w 3619883"/>
                <a:gd name="connsiteY65" fmla="*/ 91388 h 4275461"/>
                <a:gd name="connsiteX66" fmla="*/ 2455682 w 3619883"/>
                <a:gd name="connsiteY66" fmla="*/ 78869 h 4275461"/>
                <a:gd name="connsiteX67" fmla="*/ 2632609 w 3619883"/>
                <a:gd name="connsiteY67" fmla="*/ 75338 h 4275461"/>
                <a:gd name="connsiteX68" fmla="*/ 2742291 w 3619883"/>
                <a:gd name="connsiteY68" fmla="*/ 92282 h 4275461"/>
                <a:gd name="connsiteX69" fmla="*/ 2851974 w 3619883"/>
                <a:gd name="connsiteY69" fmla="*/ 109227 h 4275461"/>
                <a:gd name="connsiteX70" fmla="*/ 2907643 w 3619883"/>
                <a:gd name="connsiteY70" fmla="*/ 100020 h 4275461"/>
                <a:gd name="connsiteX71" fmla="*/ 2944022 w 3619883"/>
                <a:gd name="connsiteY71" fmla="*/ 30853 h 4275461"/>
                <a:gd name="connsiteX72" fmla="*/ 3022289 w 3619883"/>
                <a:gd name="connsiteY72" fmla="*/ 10893 h 4275461"/>
                <a:gd name="connsiteX73" fmla="*/ 3054807 w 3619883"/>
                <a:gd name="connsiteY73" fmla="*/ 24226 h 4275461"/>
                <a:gd name="connsiteX74" fmla="*/ 3141892 w 3619883"/>
                <a:gd name="connsiteY74" fmla="*/ 51925 h 4275461"/>
                <a:gd name="connsiteX75" fmla="*/ 3185711 w 3619883"/>
                <a:gd name="connsiteY75" fmla="*/ 59881 h 4275461"/>
                <a:gd name="connsiteX76" fmla="*/ 3219056 w 3619883"/>
                <a:gd name="connsiteY76" fmla="*/ 55536 h 4275461"/>
                <a:gd name="connsiteX77" fmla="*/ 3263425 w 3619883"/>
                <a:gd name="connsiteY77" fmla="*/ 51706 h 4275461"/>
                <a:gd name="connsiteX78" fmla="*/ 3296219 w 3619883"/>
                <a:gd name="connsiteY78" fmla="*/ 59147 h 4275461"/>
                <a:gd name="connsiteX79" fmla="*/ 3319094 w 3619883"/>
                <a:gd name="connsiteY79" fmla="*/ 42500 h 4275461"/>
                <a:gd name="connsiteX80" fmla="*/ 3420511 w 3619883"/>
                <a:gd name="connsiteY80" fmla="*/ 0 h 4275461"/>
                <a:gd name="connsiteX81" fmla="*/ 3453305 w 3619883"/>
                <a:gd name="connsiteY81" fmla="*/ 7440 h 4275461"/>
                <a:gd name="connsiteX82" fmla="*/ 3496571 w 3619883"/>
                <a:gd name="connsiteY82" fmla="*/ 27182 h 4275461"/>
                <a:gd name="connsiteX83" fmla="*/ 3602117 w 3619883"/>
                <a:gd name="connsiteY83" fmla="*/ 132521 h 4275461"/>
                <a:gd name="connsiteX84" fmla="*/ 3619883 w 3619883"/>
                <a:gd name="connsiteY84" fmla="*/ 140049 h 4275461"/>
                <a:gd name="connsiteX85" fmla="*/ 3619883 w 3619883"/>
                <a:gd name="connsiteY8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472277 w 3619883"/>
                <a:gd name="connsiteY20" fmla="*/ 4128157 h 4275461"/>
                <a:gd name="connsiteX21" fmla="*/ 522650 w 3619883"/>
                <a:gd name="connsiteY21" fmla="*/ 4128157 h 4275461"/>
                <a:gd name="connsiteX22" fmla="*/ 573998 w 3619883"/>
                <a:gd name="connsiteY22" fmla="*/ 4275461 h 4275461"/>
                <a:gd name="connsiteX23" fmla="*/ 336164 w 3619883"/>
                <a:gd name="connsiteY23" fmla="*/ 4275461 h 4275461"/>
                <a:gd name="connsiteX24" fmla="*/ 294572 w 3619883"/>
                <a:gd name="connsiteY24" fmla="*/ 4128157 h 4275461"/>
                <a:gd name="connsiteX25" fmla="*/ 339106 w 3619883"/>
                <a:gd name="connsiteY25" fmla="*/ 4128157 h 4275461"/>
                <a:gd name="connsiteX26" fmla="*/ 339106 w 3619883"/>
                <a:gd name="connsiteY26" fmla="*/ 3951392 h 4275461"/>
                <a:gd name="connsiteX27" fmla="*/ 161321 w 3619883"/>
                <a:gd name="connsiteY27" fmla="*/ 3951392 h 4275461"/>
                <a:gd name="connsiteX28" fmla="*/ 161321 w 3619883"/>
                <a:gd name="connsiteY28" fmla="*/ 4128157 h 4275461"/>
                <a:gd name="connsiteX29" fmla="*/ 230914 w 3619883"/>
                <a:gd name="connsiteY29" fmla="*/ 4128157 h 4275461"/>
                <a:gd name="connsiteX30" fmla="*/ 189322 w 3619883"/>
                <a:gd name="connsiteY30" fmla="*/ 4275461 h 4275461"/>
                <a:gd name="connsiteX31" fmla="*/ 0 w 3619883"/>
                <a:gd name="connsiteY31" fmla="*/ 4275461 h 4275461"/>
                <a:gd name="connsiteX32" fmla="*/ 0 w 3619883"/>
                <a:gd name="connsiteY32" fmla="*/ 42229 h 4275461"/>
                <a:gd name="connsiteX33" fmla="*/ 42464 w 3619883"/>
                <a:gd name="connsiteY33" fmla="*/ 40518 h 4275461"/>
                <a:gd name="connsiteX34" fmla="*/ 137733 w 3619883"/>
                <a:gd name="connsiteY34" fmla="*/ 35355 h 4275461"/>
                <a:gd name="connsiteX35" fmla="*/ 270565 w 3619883"/>
                <a:gd name="connsiteY35" fmla="*/ 29759 h 4275461"/>
                <a:gd name="connsiteX36" fmla="*/ 479734 w 3619883"/>
                <a:gd name="connsiteY36" fmla="*/ 45455 h 4275461"/>
                <a:gd name="connsiteX37" fmla="*/ 524103 w 3619883"/>
                <a:gd name="connsiteY37" fmla="*/ 41625 h 4275461"/>
                <a:gd name="connsiteX38" fmla="*/ 624416 w 3619883"/>
                <a:gd name="connsiteY38" fmla="*/ 22696 h 4275461"/>
                <a:gd name="connsiteX39" fmla="*/ 657762 w 3619883"/>
                <a:gd name="connsiteY39" fmla="*/ 18351 h 4275461"/>
                <a:gd name="connsiteX40" fmla="*/ 690557 w 3619883"/>
                <a:gd name="connsiteY40" fmla="*/ 25792 h 4275461"/>
                <a:gd name="connsiteX41" fmla="*/ 745123 w 3619883"/>
                <a:gd name="connsiteY41" fmla="*/ 40157 h 4275461"/>
                <a:gd name="connsiteX42" fmla="*/ 789493 w 3619883"/>
                <a:gd name="connsiteY42" fmla="*/ 36327 h 4275461"/>
                <a:gd name="connsiteX43" fmla="*/ 854255 w 3619883"/>
                <a:gd name="connsiteY43" fmla="*/ 68887 h 4275461"/>
                <a:gd name="connsiteX44" fmla="*/ 897520 w 3619883"/>
                <a:gd name="connsiteY44" fmla="*/ 88629 h 4275461"/>
                <a:gd name="connsiteX45" fmla="*/ 940510 w 3619883"/>
                <a:gd name="connsiteY45" fmla="*/ 114265 h 4275461"/>
                <a:gd name="connsiteX46" fmla="*/ 1082712 w 3619883"/>
                <a:gd name="connsiteY46" fmla="*/ 144543 h 4275461"/>
                <a:gd name="connsiteX47" fmla="*/ 1205348 w 3619883"/>
                <a:gd name="connsiteY47" fmla="*/ 120753 h 4275461"/>
                <a:gd name="connsiteX48" fmla="*/ 1271764 w 3619883"/>
                <a:gd name="connsiteY48" fmla="*/ 117956 h 4275461"/>
                <a:gd name="connsiteX49" fmla="*/ 1315583 w 3619883"/>
                <a:gd name="connsiteY49" fmla="*/ 125912 h 4275461"/>
                <a:gd name="connsiteX50" fmla="*/ 1359125 w 3619883"/>
                <a:gd name="connsiteY50" fmla="*/ 139761 h 4275461"/>
                <a:gd name="connsiteX51" fmla="*/ 1391919 w 3619883"/>
                <a:gd name="connsiteY51" fmla="*/ 147202 h 4275461"/>
                <a:gd name="connsiteX52" fmla="*/ 1436563 w 3619883"/>
                <a:gd name="connsiteY52" fmla="*/ 137480 h 4275461"/>
                <a:gd name="connsiteX53" fmla="*/ 1471566 w 3619883"/>
                <a:gd name="connsiteY53" fmla="*/ 97777 h 4275461"/>
                <a:gd name="connsiteX54" fmla="*/ 1505739 w 3619883"/>
                <a:gd name="connsiteY54" fmla="*/ 75753 h 4275461"/>
                <a:gd name="connsiteX55" fmla="*/ 1590891 w 3619883"/>
                <a:gd name="connsiteY55" fmla="*/ 144702 h 4275461"/>
                <a:gd name="connsiteX56" fmla="*/ 1625616 w 3619883"/>
                <a:gd name="connsiteY56" fmla="*/ 110893 h 4275461"/>
                <a:gd name="connsiteX57" fmla="*/ 1658964 w 3619883"/>
                <a:gd name="connsiteY57" fmla="*/ 106547 h 4275461"/>
                <a:gd name="connsiteX58" fmla="*/ 1746598 w 3619883"/>
                <a:gd name="connsiteY58" fmla="*/ 122460 h 4275461"/>
                <a:gd name="connsiteX59" fmla="*/ 1811913 w 3619883"/>
                <a:gd name="connsiteY59" fmla="*/ 143234 h 4275461"/>
                <a:gd name="connsiteX60" fmla="*/ 1856557 w 3619883"/>
                <a:gd name="connsiteY60" fmla="*/ 133511 h 4275461"/>
                <a:gd name="connsiteX61" fmla="*/ 2066003 w 3619883"/>
                <a:gd name="connsiteY61" fmla="*/ 143313 h 4275461"/>
                <a:gd name="connsiteX62" fmla="*/ 2177615 w 3619883"/>
                <a:gd name="connsiteY62" fmla="*/ 119007 h 4275461"/>
                <a:gd name="connsiteX63" fmla="*/ 2255883 w 3619883"/>
                <a:gd name="connsiteY63" fmla="*/ 99047 h 4275461"/>
                <a:gd name="connsiteX64" fmla="*/ 2344622 w 3619883"/>
                <a:gd name="connsiteY64" fmla="*/ 91388 h 4275461"/>
                <a:gd name="connsiteX65" fmla="*/ 2455682 w 3619883"/>
                <a:gd name="connsiteY65" fmla="*/ 78869 h 4275461"/>
                <a:gd name="connsiteX66" fmla="*/ 2632609 w 3619883"/>
                <a:gd name="connsiteY66" fmla="*/ 75338 h 4275461"/>
                <a:gd name="connsiteX67" fmla="*/ 2742291 w 3619883"/>
                <a:gd name="connsiteY67" fmla="*/ 92282 h 4275461"/>
                <a:gd name="connsiteX68" fmla="*/ 2851974 w 3619883"/>
                <a:gd name="connsiteY68" fmla="*/ 109227 h 4275461"/>
                <a:gd name="connsiteX69" fmla="*/ 2907643 w 3619883"/>
                <a:gd name="connsiteY69" fmla="*/ 100020 h 4275461"/>
                <a:gd name="connsiteX70" fmla="*/ 2944022 w 3619883"/>
                <a:gd name="connsiteY70" fmla="*/ 30853 h 4275461"/>
                <a:gd name="connsiteX71" fmla="*/ 3022289 w 3619883"/>
                <a:gd name="connsiteY71" fmla="*/ 10893 h 4275461"/>
                <a:gd name="connsiteX72" fmla="*/ 3054807 w 3619883"/>
                <a:gd name="connsiteY72" fmla="*/ 24226 h 4275461"/>
                <a:gd name="connsiteX73" fmla="*/ 3141892 w 3619883"/>
                <a:gd name="connsiteY73" fmla="*/ 51925 h 4275461"/>
                <a:gd name="connsiteX74" fmla="*/ 3185711 w 3619883"/>
                <a:gd name="connsiteY74" fmla="*/ 59881 h 4275461"/>
                <a:gd name="connsiteX75" fmla="*/ 3219056 w 3619883"/>
                <a:gd name="connsiteY75" fmla="*/ 55536 h 4275461"/>
                <a:gd name="connsiteX76" fmla="*/ 3263425 w 3619883"/>
                <a:gd name="connsiteY76" fmla="*/ 51706 h 4275461"/>
                <a:gd name="connsiteX77" fmla="*/ 3296219 w 3619883"/>
                <a:gd name="connsiteY77" fmla="*/ 59147 h 4275461"/>
                <a:gd name="connsiteX78" fmla="*/ 3319094 w 3619883"/>
                <a:gd name="connsiteY78" fmla="*/ 42500 h 4275461"/>
                <a:gd name="connsiteX79" fmla="*/ 3420511 w 3619883"/>
                <a:gd name="connsiteY79" fmla="*/ 0 h 4275461"/>
                <a:gd name="connsiteX80" fmla="*/ 3453305 w 3619883"/>
                <a:gd name="connsiteY80" fmla="*/ 7440 h 4275461"/>
                <a:gd name="connsiteX81" fmla="*/ 3496571 w 3619883"/>
                <a:gd name="connsiteY81" fmla="*/ 27182 h 4275461"/>
                <a:gd name="connsiteX82" fmla="*/ 3602117 w 3619883"/>
                <a:gd name="connsiteY82" fmla="*/ 132521 h 4275461"/>
                <a:gd name="connsiteX83" fmla="*/ 3619883 w 3619883"/>
                <a:gd name="connsiteY83" fmla="*/ 140049 h 4275461"/>
                <a:gd name="connsiteX84" fmla="*/ 3619883 w 3619883"/>
                <a:gd name="connsiteY8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22650 w 3619883"/>
                <a:gd name="connsiteY20" fmla="*/ 4128157 h 4275461"/>
                <a:gd name="connsiteX21" fmla="*/ 573998 w 3619883"/>
                <a:gd name="connsiteY21" fmla="*/ 4275461 h 4275461"/>
                <a:gd name="connsiteX22" fmla="*/ 336164 w 3619883"/>
                <a:gd name="connsiteY22" fmla="*/ 4275461 h 4275461"/>
                <a:gd name="connsiteX23" fmla="*/ 294572 w 3619883"/>
                <a:gd name="connsiteY23" fmla="*/ 4128157 h 4275461"/>
                <a:gd name="connsiteX24" fmla="*/ 339106 w 3619883"/>
                <a:gd name="connsiteY24" fmla="*/ 4128157 h 4275461"/>
                <a:gd name="connsiteX25" fmla="*/ 339106 w 3619883"/>
                <a:gd name="connsiteY25" fmla="*/ 3951392 h 4275461"/>
                <a:gd name="connsiteX26" fmla="*/ 161321 w 3619883"/>
                <a:gd name="connsiteY26" fmla="*/ 3951392 h 4275461"/>
                <a:gd name="connsiteX27" fmla="*/ 161321 w 3619883"/>
                <a:gd name="connsiteY27" fmla="*/ 4128157 h 4275461"/>
                <a:gd name="connsiteX28" fmla="*/ 230914 w 3619883"/>
                <a:gd name="connsiteY28" fmla="*/ 4128157 h 4275461"/>
                <a:gd name="connsiteX29" fmla="*/ 189322 w 3619883"/>
                <a:gd name="connsiteY29" fmla="*/ 4275461 h 4275461"/>
                <a:gd name="connsiteX30" fmla="*/ 0 w 3619883"/>
                <a:gd name="connsiteY30" fmla="*/ 4275461 h 4275461"/>
                <a:gd name="connsiteX31" fmla="*/ 0 w 3619883"/>
                <a:gd name="connsiteY31" fmla="*/ 42229 h 4275461"/>
                <a:gd name="connsiteX32" fmla="*/ 42464 w 3619883"/>
                <a:gd name="connsiteY32" fmla="*/ 40518 h 4275461"/>
                <a:gd name="connsiteX33" fmla="*/ 137733 w 3619883"/>
                <a:gd name="connsiteY33" fmla="*/ 35355 h 4275461"/>
                <a:gd name="connsiteX34" fmla="*/ 270565 w 3619883"/>
                <a:gd name="connsiteY34" fmla="*/ 29759 h 4275461"/>
                <a:gd name="connsiteX35" fmla="*/ 479734 w 3619883"/>
                <a:gd name="connsiteY35" fmla="*/ 45455 h 4275461"/>
                <a:gd name="connsiteX36" fmla="*/ 524103 w 3619883"/>
                <a:gd name="connsiteY36" fmla="*/ 41625 h 4275461"/>
                <a:gd name="connsiteX37" fmla="*/ 624416 w 3619883"/>
                <a:gd name="connsiteY37" fmla="*/ 22696 h 4275461"/>
                <a:gd name="connsiteX38" fmla="*/ 657762 w 3619883"/>
                <a:gd name="connsiteY38" fmla="*/ 18351 h 4275461"/>
                <a:gd name="connsiteX39" fmla="*/ 690557 w 3619883"/>
                <a:gd name="connsiteY39" fmla="*/ 25792 h 4275461"/>
                <a:gd name="connsiteX40" fmla="*/ 745123 w 3619883"/>
                <a:gd name="connsiteY40" fmla="*/ 40157 h 4275461"/>
                <a:gd name="connsiteX41" fmla="*/ 789493 w 3619883"/>
                <a:gd name="connsiteY41" fmla="*/ 36327 h 4275461"/>
                <a:gd name="connsiteX42" fmla="*/ 854255 w 3619883"/>
                <a:gd name="connsiteY42" fmla="*/ 68887 h 4275461"/>
                <a:gd name="connsiteX43" fmla="*/ 897520 w 3619883"/>
                <a:gd name="connsiteY43" fmla="*/ 88629 h 4275461"/>
                <a:gd name="connsiteX44" fmla="*/ 940510 w 3619883"/>
                <a:gd name="connsiteY44" fmla="*/ 114265 h 4275461"/>
                <a:gd name="connsiteX45" fmla="*/ 1082712 w 3619883"/>
                <a:gd name="connsiteY45" fmla="*/ 144543 h 4275461"/>
                <a:gd name="connsiteX46" fmla="*/ 1205348 w 3619883"/>
                <a:gd name="connsiteY46" fmla="*/ 120753 h 4275461"/>
                <a:gd name="connsiteX47" fmla="*/ 1271764 w 3619883"/>
                <a:gd name="connsiteY47" fmla="*/ 117956 h 4275461"/>
                <a:gd name="connsiteX48" fmla="*/ 1315583 w 3619883"/>
                <a:gd name="connsiteY48" fmla="*/ 125912 h 4275461"/>
                <a:gd name="connsiteX49" fmla="*/ 1359125 w 3619883"/>
                <a:gd name="connsiteY49" fmla="*/ 139761 h 4275461"/>
                <a:gd name="connsiteX50" fmla="*/ 1391919 w 3619883"/>
                <a:gd name="connsiteY50" fmla="*/ 147202 h 4275461"/>
                <a:gd name="connsiteX51" fmla="*/ 1436563 w 3619883"/>
                <a:gd name="connsiteY51" fmla="*/ 137480 h 4275461"/>
                <a:gd name="connsiteX52" fmla="*/ 1471566 w 3619883"/>
                <a:gd name="connsiteY52" fmla="*/ 97777 h 4275461"/>
                <a:gd name="connsiteX53" fmla="*/ 1505739 w 3619883"/>
                <a:gd name="connsiteY53" fmla="*/ 75753 h 4275461"/>
                <a:gd name="connsiteX54" fmla="*/ 1590891 w 3619883"/>
                <a:gd name="connsiteY54" fmla="*/ 144702 h 4275461"/>
                <a:gd name="connsiteX55" fmla="*/ 1625616 w 3619883"/>
                <a:gd name="connsiteY55" fmla="*/ 110893 h 4275461"/>
                <a:gd name="connsiteX56" fmla="*/ 1658964 w 3619883"/>
                <a:gd name="connsiteY56" fmla="*/ 106547 h 4275461"/>
                <a:gd name="connsiteX57" fmla="*/ 1746598 w 3619883"/>
                <a:gd name="connsiteY57" fmla="*/ 122460 h 4275461"/>
                <a:gd name="connsiteX58" fmla="*/ 1811913 w 3619883"/>
                <a:gd name="connsiteY58" fmla="*/ 143234 h 4275461"/>
                <a:gd name="connsiteX59" fmla="*/ 1856557 w 3619883"/>
                <a:gd name="connsiteY59" fmla="*/ 133511 h 4275461"/>
                <a:gd name="connsiteX60" fmla="*/ 2066003 w 3619883"/>
                <a:gd name="connsiteY60" fmla="*/ 143313 h 4275461"/>
                <a:gd name="connsiteX61" fmla="*/ 2177615 w 3619883"/>
                <a:gd name="connsiteY61" fmla="*/ 119007 h 4275461"/>
                <a:gd name="connsiteX62" fmla="*/ 2255883 w 3619883"/>
                <a:gd name="connsiteY62" fmla="*/ 99047 h 4275461"/>
                <a:gd name="connsiteX63" fmla="*/ 2344622 w 3619883"/>
                <a:gd name="connsiteY63" fmla="*/ 91388 h 4275461"/>
                <a:gd name="connsiteX64" fmla="*/ 2455682 w 3619883"/>
                <a:gd name="connsiteY64" fmla="*/ 78869 h 4275461"/>
                <a:gd name="connsiteX65" fmla="*/ 2632609 w 3619883"/>
                <a:gd name="connsiteY65" fmla="*/ 75338 h 4275461"/>
                <a:gd name="connsiteX66" fmla="*/ 2742291 w 3619883"/>
                <a:gd name="connsiteY66" fmla="*/ 92282 h 4275461"/>
                <a:gd name="connsiteX67" fmla="*/ 2851974 w 3619883"/>
                <a:gd name="connsiteY67" fmla="*/ 109227 h 4275461"/>
                <a:gd name="connsiteX68" fmla="*/ 2907643 w 3619883"/>
                <a:gd name="connsiteY68" fmla="*/ 100020 h 4275461"/>
                <a:gd name="connsiteX69" fmla="*/ 2944022 w 3619883"/>
                <a:gd name="connsiteY69" fmla="*/ 30853 h 4275461"/>
                <a:gd name="connsiteX70" fmla="*/ 3022289 w 3619883"/>
                <a:gd name="connsiteY70" fmla="*/ 10893 h 4275461"/>
                <a:gd name="connsiteX71" fmla="*/ 3054807 w 3619883"/>
                <a:gd name="connsiteY71" fmla="*/ 24226 h 4275461"/>
                <a:gd name="connsiteX72" fmla="*/ 3141892 w 3619883"/>
                <a:gd name="connsiteY72" fmla="*/ 51925 h 4275461"/>
                <a:gd name="connsiteX73" fmla="*/ 3185711 w 3619883"/>
                <a:gd name="connsiteY73" fmla="*/ 59881 h 4275461"/>
                <a:gd name="connsiteX74" fmla="*/ 3219056 w 3619883"/>
                <a:gd name="connsiteY74" fmla="*/ 55536 h 4275461"/>
                <a:gd name="connsiteX75" fmla="*/ 3263425 w 3619883"/>
                <a:gd name="connsiteY75" fmla="*/ 51706 h 4275461"/>
                <a:gd name="connsiteX76" fmla="*/ 3296219 w 3619883"/>
                <a:gd name="connsiteY76" fmla="*/ 59147 h 4275461"/>
                <a:gd name="connsiteX77" fmla="*/ 3319094 w 3619883"/>
                <a:gd name="connsiteY77" fmla="*/ 42500 h 4275461"/>
                <a:gd name="connsiteX78" fmla="*/ 3420511 w 3619883"/>
                <a:gd name="connsiteY78" fmla="*/ 0 h 4275461"/>
                <a:gd name="connsiteX79" fmla="*/ 3453305 w 3619883"/>
                <a:gd name="connsiteY79" fmla="*/ 7440 h 4275461"/>
                <a:gd name="connsiteX80" fmla="*/ 3496571 w 3619883"/>
                <a:gd name="connsiteY80" fmla="*/ 27182 h 4275461"/>
                <a:gd name="connsiteX81" fmla="*/ 3602117 w 3619883"/>
                <a:gd name="connsiteY81" fmla="*/ 132521 h 4275461"/>
                <a:gd name="connsiteX82" fmla="*/ 3619883 w 3619883"/>
                <a:gd name="connsiteY82" fmla="*/ 140049 h 4275461"/>
                <a:gd name="connsiteX83" fmla="*/ 3619883 w 3619883"/>
                <a:gd name="connsiteY8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3951392 h 4275461"/>
                <a:gd name="connsiteX26" fmla="*/ 161321 w 3619883"/>
                <a:gd name="connsiteY26" fmla="*/ 4128157 h 4275461"/>
                <a:gd name="connsiteX27" fmla="*/ 230914 w 3619883"/>
                <a:gd name="connsiteY27" fmla="*/ 4128157 h 4275461"/>
                <a:gd name="connsiteX28" fmla="*/ 189322 w 3619883"/>
                <a:gd name="connsiteY28" fmla="*/ 4275461 h 4275461"/>
                <a:gd name="connsiteX29" fmla="*/ 0 w 3619883"/>
                <a:gd name="connsiteY29" fmla="*/ 4275461 h 4275461"/>
                <a:gd name="connsiteX30" fmla="*/ 0 w 3619883"/>
                <a:gd name="connsiteY30" fmla="*/ 42229 h 4275461"/>
                <a:gd name="connsiteX31" fmla="*/ 42464 w 3619883"/>
                <a:gd name="connsiteY31" fmla="*/ 40518 h 4275461"/>
                <a:gd name="connsiteX32" fmla="*/ 137733 w 3619883"/>
                <a:gd name="connsiteY32" fmla="*/ 35355 h 4275461"/>
                <a:gd name="connsiteX33" fmla="*/ 270565 w 3619883"/>
                <a:gd name="connsiteY33" fmla="*/ 29759 h 4275461"/>
                <a:gd name="connsiteX34" fmla="*/ 479734 w 3619883"/>
                <a:gd name="connsiteY34" fmla="*/ 45455 h 4275461"/>
                <a:gd name="connsiteX35" fmla="*/ 524103 w 3619883"/>
                <a:gd name="connsiteY35" fmla="*/ 41625 h 4275461"/>
                <a:gd name="connsiteX36" fmla="*/ 624416 w 3619883"/>
                <a:gd name="connsiteY36" fmla="*/ 22696 h 4275461"/>
                <a:gd name="connsiteX37" fmla="*/ 657762 w 3619883"/>
                <a:gd name="connsiteY37" fmla="*/ 18351 h 4275461"/>
                <a:gd name="connsiteX38" fmla="*/ 690557 w 3619883"/>
                <a:gd name="connsiteY38" fmla="*/ 25792 h 4275461"/>
                <a:gd name="connsiteX39" fmla="*/ 745123 w 3619883"/>
                <a:gd name="connsiteY39" fmla="*/ 40157 h 4275461"/>
                <a:gd name="connsiteX40" fmla="*/ 789493 w 3619883"/>
                <a:gd name="connsiteY40" fmla="*/ 36327 h 4275461"/>
                <a:gd name="connsiteX41" fmla="*/ 854255 w 3619883"/>
                <a:gd name="connsiteY41" fmla="*/ 68887 h 4275461"/>
                <a:gd name="connsiteX42" fmla="*/ 897520 w 3619883"/>
                <a:gd name="connsiteY42" fmla="*/ 88629 h 4275461"/>
                <a:gd name="connsiteX43" fmla="*/ 940510 w 3619883"/>
                <a:gd name="connsiteY43" fmla="*/ 114265 h 4275461"/>
                <a:gd name="connsiteX44" fmla="*/ 1082712 w 3619883"/>
                <a:gd name="connsiteY44" fmla="*/ 144543 h 4275461"/>
                <a:gd name="connsiteX45" fmla="*/ 1205348 w 3619883"/>
                <a:gd name="connsiteY45" fmla="*/ 120753 h 4275461"/>
                <a:gd name="connsiteX46" fmla="*/ 1271764 w 3619883"/>
                <a:gd name="connsiteY46" fmla="*/ 117956 h 4275461"/>
                <a:gd name="connsiteX47" fmla="*/ 1315583 w 3619883"/>
                <a:gd name="connsiteY47" fmla="*/ 125912 h 4275461"/>
                <a:gd name="connsiteX48" fmla="*/ 1359125 w 3619883"/>
                <a:gd name="connsiteY48" fmla="*/ 139761 h 4275461"/>
                <a:gd name="connsiteX49" fmla="*/ 1391919 w 3619883"/>
                <a:gd name="connsiteY49" fmla="*/ 147202 h 4275461"/>
                <a:gd name="connsiteX50" fmla="*/ 1436563 w 3619883"/>
                <a:gd name="connsiteY50" fmla="*/ 137480 h 4275461"/>
                <a:gd name="connsiteX51" fmla="*/ 1471566 w 3619883"/>
                <a:gd name="connsiteY51" fmla="*/ 97777 h 4275461"/>
                <a:gd name="connsiteX52" fmla="*/ 1505739 w 3619883"/>
                <a:gd name="connsiteY52" fmla="*/ 75753 h 4275461"/>
                <a:gd name="connsiteX53" fmla="*/ 1590891 w 3619883"/>
                <a:gd name="connsiteY53" fmla="*/ 144702 h 4275461"/>
                <a:gd name="connsiteX54" fmla="*/ 1625616 w 3619883"/>
                <a:gd name="connsiteY54" fmla="*/ 110893 h 4275461"/>
                <a:gd name="connsiteX55" fmla="*/ 1658964 w 3619883"/>
                <a:gd name="connsiteY55" fmla="*/ 106547 h 4275461"/>
                <a:gd name="connsiteX56" fmla="*/ 1746598 w 3619883"/>
                <a:gd name="connsiteY56" fmla="*/ 122460 h 4275461"/>
                <a:gd name="connsiteX57" fmla="*/ 1811913 w 3619883"/>
                <a:gd name="connsiteY57" fmla="*/ 143234 h 4275461"/>
                <a:gd name="connsiteX58" fmla="*/ 1856557 w 3619883"/>
                <a:gd name="connsiteY58" fmla="*/ 133511 h 4275461"/>
                <a:gd name="connsiteX59" fmla="*/ 2066003 w 3619883"/>
                <a:gd name="connsiteY59" fmla="*/ 143313 h 4275461"/>
                <a:gd name="connsiteX60" fmla="*/ 2177615 w 3619883"/>
                <a:gd name="connsiteY60" fmla="*/ 119007 h 4275461"/>
                <a:gd name="connsiteX61" fmla="*/ 2255883 w 3619883"/>
                <a:gd name="connsiteY61" fmla="*/ 99047 h 4275461"/>
                <a:gd name="connsiteX62" fmla="*/ 2344622 w 3619883"/>
                <a:gd name="connsiteY62" fmla="*/ 91388 h 4275461"/>
                <a:gd name="connsiteX63" fmla="*/ 2455682 w 3619883"/>
                <a:gd name="connsiteY63" fmla="*/ 78869 h 4275461"/>
                <a:gd name="connsiteX64" fmla="*/ 2632609 w 3619883"/>
                <a:gd name="connsiteY64" fmla="*/ 75338 h 4275461"/>
                <a:gd name="connsiteX65" fmla="*/ 2742291 w 3619883"/>
                <a:gd name="connsiteY65" fmla="*/ 92282 h 4275461"/>
                <a:gd name="connsiteX66" fmla="*/ 2851974 w 3619883"/>
                <a:gd name="connsiteY66" fmla="*/ 109227 h 4275461"/>
                <a:gd name="connsiteX67" fmla="*/ 2907643 w 3619883"/>
                <a:gd name="connsiteY67" fmla="*/ 100020 h 4275461"/>
                <a:gd name="connsiteX68" fmla="*/ 2944022 w 3619883"/>
                <a:gd name="connsiteY68" fmla="*/ 30853 h 4275461"/>
                <a:gd name="connsiteX69" fmla="*/ 3022289 w 3619883"/>
                <a:gd name="connsiteY69" fmla="*/ 10893 h 4275461"/>
                <a:gd name="connsiteX70" fmla="*/ 3054807 w 3619883"/>
                <a:gd name="connsiteY70" fmla="*/ 24226 h 4275461"/>
                <a:gd name="connsiteX71" fmla="*/ 3141892 w 3619883"/>
                <a:gd name="connsiteY71" fmla="*/ 51925 h 4275461"/>
                <a:gd name="connsiteX72" fmla="*/ 3185711 w 3619883"/>
                <a:gd name="connsiteY72" fmla="*/ 59881 h 4275461"/>
                <a:gd name="connsiteX73" fmla="*/ 3219056 w 3619883"/>
                <a:gd name="connsiteY73" fmla="*/ 55536 h 4275461"/>
                <a:gd name="connsiteX74" fmla="*/ 3263425 w 3619883"/>
                <a:gd name="connsiteY74" fmla="*/ 51706 h 4275461"/>
                <a:gd name="connsiteX75" fmla="*/ 3296219 w 3619883"/>
                <a:gd name="connsiteY75" fmla="*/ 59147 h 4275461"/>
                <a:gd name="connsiteX76" fmla="*/ 3319094 w 3619883"/>
                <a:gd name="connsiteY76" fmla="*/ 42500 h 4275461"/>
                <a:gd name="connsiteX77" fmla="*/ 3420511 w 3619883"/>
                <a:gd name="connsiteY77" fmla="*/ 0 h 4275461"/>
                <a:gd name="connsiteX78" fmla="*/ 3453305 w 3619883"/>
                <a:gd name="connsiteY78" fmla="*/ 7440 h 4275461"/>
                <a:gd name="connsiteX79" fmla="*/ 3496571 w 3619883"/>
                <a:gd name="connsiteY79" fmla="*/ 27182 h 4275461"/>
                <a:gd name="connsiteX80" fmla="*/ 3602117 w 3619883"/>
                <a:gd name="connsiteY80" fmla="*/ 132521 h 4275461"/>
                <a:gd name="connsiteX81" fmla="*/ 3619883 w 3619883"/>
                <a:gd name="connsiteY81" fmla="*/ 140049 h 4275461"/>
                <a:gd name="connsiteX82" fmla="*/ 3619883 w 3619883"/>
                <a:gd name="connsiteY8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4128157 h 4275461"/>
                <a:gd name="connsiteX26" fmla="*/ 230914 w 3619883"/>
                <a:gd name="connsiteY26" fmla="*/ 4128157 h 4275461"/>
                <a:gd name="connsiteX27" fmla="*/ 189322 w 3619883"/>
                <a:gd name="connsiteY27" fmla="*/ 4275461 h 4275461"/>
                <a:gd name="connsiteX28" fmla="*/ 0 w 3619883"/>
                <a:gd name="connsiteY28" fmla="*/ 4275461 h 4275461"/>
                <a:gd name="connsiteX29" fmla="*/ 0 w 3619883"/>
                <a:gd name="connsiteY29" fmla="*/ 42229 h 4275461"/>
                <a:gd name="connsiteX30" fmla="*/ 42464 w 3619883"/>
                <a:gd name="connsiteY30" fmla="*/ 40518 h 4275461"/>
                <a:gd name="connsiteX31" fmla="*/ 137733 w 3619883"/>
                <a:gd name="connsiteY31" fmla="*/ 35355 h 4275461"/>
                <a:gd name="connsiteX32" fmla="*/ 270565 w 3619883"/>
                <a:gd name="connsiteY32" fmla="*/ 29759 h 4275461"/>
                <a:gd name="connsiteX33" fmla="*/ 479734 w 3619883"/>
                <a:gd name="connsiteY33" fmla="*/ 45455 h 4275461"/>
                <a:gd name="connsiteX34" fmla="*/ 524103 w 3619883"/>
                <a:gd name="connsiteY34" fmla="*/ 41625 h 4275461"/>
                <a:gd name="connsiteX35" fmla="*/ 624416 w 3619883"/>
                <a:gd name="connsiteY35" fmla="*/ 22696 h 4275461"/>
                <a:gd name="connsiteX36" fmla="*/ 657762 w 3619883"/>
                <a:gd name="connsiteY36" fmla="*/ 18351 h 4275461"/>
                <a:gd name="connsiteX37" fmla="*/ 690557 w 3619883"/>
                <a:gd name="connsiteY37" fmla="*/ 25792 h 4275461"/>
                <a:gd name="connsiteX38" fmla="*/ 745123 w 3619883"/>
                <a:gd name="connsiteY38" fmla="*/ 40157 h 4275461"/>
                <a:gd name="connsiteX39" fmla="*/ 789493 w 3619883"/>
                <a:gd name="connsiteY39" fmla="*/ 36327 h 4275461"/>
                <a:gd name="connsiteX40" fmla="*/ 854255 w 3619883"/>
                <a:gd name="connsiteY40" fmla="*/ 68887 h 4275461"/>
                <a:gd name="connsiteX41" fmla="*/ 897520 w 3619883"/>
                <a:gd name="connsiteY41" fmla="*/ 88629 h 4275461"/>
                <a:gd name="connsiteX42" fmla="*/ 940510 w 3619883"/>
                <a:gd name="connsiteY42" fmla="*/ 114265 h 4275461"/>
                <a:gd name="connsiteX43" fmla="*/ 1082712 w 3619883"/>
                <a:gd name="connsiteY43" fmla="*/ 144543 h 4275461"/>
                <a:gd name="connsiteX44" fmla="*/ 1205348 w 3619883"/>
                <a:gd name="connsiteY44" fmla="*/ 120753 h 4275461"/>
                <a:gd name="connsiteX45" fmla="*/ 1271764 w 3619883"/>
                <a:gd name="connsiteY45" fmla="*/ 117956 h 4275461"/>
                <a:gd name="connsiteX46" fmla="*/ 1315583 w 3619883"/>
                <a:gd name="connsiteY46" fmla="*/ 125912 h 4275461"/>
                <a:gd name="connsiteX47" fmla="*/ 1359125 w 3619883"/>
                <a:gd name="connsiteY47" fmla="*/ 139761 h 4275461"/>
                <a:gd name="connsiteX48" fmla="*/ 1391919 w 3619883"/>
                <a:gd name="connsiteY48" fmla="*/ 147202 h 4275461"/>
                <a:gd name="connsiteX49" fmla="*/ 1436563 w 3619883"/>
                <a:gd name="connsiteY49" fmla="*/ 137480 h 4275461"/>
                <a:gd name="connsiteX50" fmla="*/ 1471566 w 3619883"/>
                <a:gd name="connsiteY50" fmla="*/ 97777 h 4275461"/>
                <a:gd name="connsiteX51" fmla="*/ 1505739 w 3619883"/>
                <a:gd name="connsiteY51" fmla="*/ 75753 h 4275461"/>
                <a:gd name="connsiteX52" fmla="*/ 1590891 w 3619883"/>
                <a:gd name="connsiteY52" fmla="*/ 144702 h 4275461"/>
                <a:gd name="connsiteX53" fmla="*/ 1625616 w 3619883"/>
                <a:gd name="connsiteY53" fmla="*/ 110893 h 4275461"/>
                <a:gd name="connsiteX54" fmla="*/ 1658964 w 3619883"/>
                <a:gd name="connsiteY54" fmla="*/ 106547 h 4275461"/>
                <a:gd name="connsiteX55" fmla="*/ 1746598 w 3619883"/>
                <a:gd name="connsiteY55" fmla="*/ 122460 h 4275461"/>
                <a:gd name="connsiteX56" fmla="*/ 1811913 w 3619883"/>
                <a:gd name="connsiteY56" fmla="*/ 143234 h 4275461"/>
                <a:gd name="connsiteX57" fmla="*/ 1856557 w 3619883"/>
                <a:gd name="connsiteY57" fmla="*/ 133511 h 4275461"/>
                <a:gd name="connsiteX58" fmla="*/ 2066003 w 3619883"/>
                <a:gd name="connsiteY58" fmla="*/ 143313 h 4275461"/>
                <a:gd name="connsiteX59" fmla="*/ 2177615 w 3619883"/>
                <a:gd name="connsiteY59" fmla="*/ 119007 h 4275461"/>
                <a:gd name="connsiteX60" fmla="*/ 2255883 w 3619883"/>
                <a:gd name="connsiteY60" fmla="*/ 99047 h 4275461"/>
                <a:gd name="connsiteX61" fmla="*/ 2344622 w 3619883"/>
                <a:gd name="connsiteY61" fmla="*/ 91388 h 4275461"/>
                <a:gd name="connsiteX62" fmla="*/ 2455682 w 3619883"/>
                <a:gd name="connsiteY62" fmla="*/ 78869 h 4275461"/>
                <a:gd name="connsiteX63" fmla="*/ 2632609 w 3619883"/>
                <a:gd name="connsiteY63" fmla="*/ 75338 h 4275461"/>
                <a:gd name="connsiteX64" fmla="*/ 2742291 w 3619883"/>
                <a:gd name="connsiteY64" fmla="*/ 92282 h 4275461"/>
                <a:gd name="connsiteX65" fmla="*/ 2851974 w 3619883"/>
                <a:gd name="connsiteY65" fmla="*/ 109227 h 4275461"/>
                <a:gd name="connsiteX66" fmla="*/ 2907643 w 3619883"/>
                <a:gd name="connsiteY66" fmla="*/ 100020 h 4275461"/>
                <a:gd name="connsiteX67" fmla="*/ 2944022 w 3619883"/>
                <a:gd name="connsiteY67" fmla="*/ 30853 h 4275461"/>
                <a:gd name="connsiteX68" fmla="*/ 3022289 w 3619883"/>
                <a:gd name="connsiteY68" fmla="*/ 10893 h 4275461"/>
                <a:gd name="connsiteX69" fmla="*/ 3054807 w 3619883"/>
                <a:gd name="connsiteY69" fmla="*/ 24226 h 4275461"/>
                <a:gd name="connsiteX70" fmla="*/ 3141892 w 3619883"/>
                <a:gd name="connsiteY70" fmla="*/ 51925 h 4275461"/>
                <a:gd name="connsiteX71" fmla="*/ 3185711 w 3619883"/>
                <a:gd name="connsiteY71" fmla="*/ 59881 h 4275461"/>
                <a:gd name="connsiteX72" fmla="*/ 3219056 w 3619883"/>
                <a:gd name="connsiteY72" fmla="*/ 55536 h 4275461"/>
                <a:gd name="connsiteX73" fmla="*/ 3263425 w 3619883"/>
                <a:gd name="connsiteY73" fmla="*/ 51706 h 4275461"/>
                <a:gd name="connsiteX74" fmla="*/ 3296219 w 3619883"/>
                <a:gd name="connsiteY74" fmla="*/ 59147 h 4275461"/>
                <a:gd name="connsiteX75" fmla="*/ 3319094 w 3619883"/>
                <a:gd name="connsiteY75" fmla="*/ 42500 h 4275461"/>
                <a:gd name="connsiteX76" fmla="*/ 3420511 w 3619883"/>
                <a:gd name="connsiteY76" fmla="*/ 0 h 4275461"/>
                <a:gd name="connsiteX77" fmla="*/ 3453305 w 3619883"/>
                <a:gd name="connsiteY77" fmla="*/ 7440 h 4275461"/>
                <a:gd name="connsiteX78" fmla="*/ 3496571 w 3619883"/>
                <a:gd name="connsiteY78" fmla="*/ 27182 h 4275461"/>
                <a:gd name="connsiteX79" fmla="*/ 3602117 w 3619883"/>
                <a:gd name="connsiteY79" fmla="*/ 132521 h 4275461"/>
                <a:gd name="connsiteX80" fmla="*/ 3619883 w 3619883"/>
                <a:gd name="connsiteY80" fmla="*/ 140049 h 4275461"/>
                <a:gd name="connsiteX81" fmla="*/ 3619883 w 3619883"/>
                <a:gd name="connsiteY8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4128157 h 4275461"/>
                <a:gd name="connsiteX26" fmla="*/ 189322 w 3619883"/>
                <a:gd name="connsiteY26" fmla="*/ 4275461 h 4275461"/>
                <a:gd name="connsiteX27" fmla="*/ 0 w 3619883"/>
                <a:gd name="connsiteY27" fmla="*/ 4275461 h 4275461"/>
                <a:gd name="connsiteX28" fmla="*/ 0 w 3619883"/>
                <a:gd name="connsiteY28" fmla="*/ 42229 h 4275461"/>
                <a:gd name="connsiteX29" fmla="*/ 42464 w 3619883"/>
                <a:gd name="connsiteY29" fmla="*/ 40518 h 4275461"/>
                <a:gd name="connsiteX30" fmla="*/ 137733 w 3619883"/>
                <a:gd name="connsiteY30" fmla="*/ 35355 h 4275461"/>
                <a:gd name="connsiteX31" fmla="*/ 270565 w 3619883"/>
                <a:gd name="connsiteY31" fmla="*/ 29759 h 4275461"/>
                <a:gd name="connsiteX32" fmla="*/ 479734 w 3619883"/>
                <a:gd name="connsiteY32" fmla="*/ 45455 h 4275461"/>
                <a:gd name="connsiteX33" fmla="*/ 524103 w 3619883"/>
                <a:gd name="connsiteY33" fmla="*/ 41625 h 4275461"/>
                <a:gd name="connsiteX34" fmla="*/ 624416 w 3619883"/>
                <a:gd name="connsiteY34" fmla="*/ 22696 h 4275461"/>
                <a:gd name="connsiteX35" fmla="*/ 657762 w 3619883"/>
                <a:gd name="connsiteY35" fmla="*/ 18351 h 4275461"/>
                <a:gd name="connsiteX36" fmla="*/ 690557 w 3619883"/>
                <a:gd name="connsiteY36" fmla="*/ 25792 h 4275461"/>
                <a:gd name="connsiteX37" fmla="*/ 745123 w 3619883"/>
                <a:gd name="connsiteY37" fmla="*/ 40157 h 4275461"/>
                <a:gd name="connsiteX38" fmla="*/ 789493 w 3619883"/>
                <a:gd name="connsiteY38" fmla="*/ 36327 h 4275461"/>
                <a:gd name="connsiteX39" fmla="*/ 854255 w 3619883"/>
                <a:gd name="connsiteY39" fmla="*/ 68887 h 4275461"/>
                <a:gd name="connsiteX40" fmla="*/ 897520 w 3619883"/>
                <a:gd name="connsiteY40" fmla="*/ 88629 h 4275461"/>
                <a:gd name="connsiteX41" fmla="*/ 940510 w 3619883"/>
                <a:gd name="connsiteY41" fmla="*/ 114265 h 4275461"/>
                <a:gd name="connsiteX42" fmla="*/ 1082712 w 3619883"/>
                <a:gd name="connsiteY42" fmla="*/ 144543 h 4275461"/>
                <a:gd name="connsiteX43" fmla="*/ 1205348 w 3619883"/>
                <a:gd name="connsiteY43" fmla="*/ 120753 h 4275461"/>
                <a:gd name="connsiteX44" fmla="*/ 1271764 w 3619883"/>
                <a:gd name="connsiteY44" fmla="*/ 117956 h 4275461"/>
                <a:gd name="connsiteX45" fmla="*/ 1315583 w 3619883"/>
                <a:gd name="connsiteY45" fmla="*/ 125912 h 4275461"/>
                <a:gd name="connsiteX46" fmla="*/ 1359125 w 3619883"/>
                <a:gd name="connsiteY46" fmla="*/ 139761 h 4275461"/>
                <a:gd name="connsiteX47" fmla="*/ 1391919 w 3619883"/>
                <a:gd name="connsiteY47" fmla="*/ 147202 h 4275461"/>
                <a:gd name="connsiteX48" fmla="*/ 1436563 w 3619883"/>
                <a:gd name="connsiteY48" fmla="*/ 137480 h 4275461"/>
                <a:gd name="connsiteX49" fmla="*/ 1471566 w 3619883"/>
                <a:gd name="connsiteY49" fmla="*/ 97777 h 4275461"/>
                <a:gd name="connsiteX50" fmla="*/ 1505739 w 3619883"/>
                <a:gd name="connsiteY50" fmla="*/ 75753 h 4275461"/>
                <a:gd name="connsiteX51" fmla="*/ 1590891 w 3619883"/>
                <a:gd name="connsiteY51" fmla="*/ 144702 h 4275461"/>
                <a:gd name="connsiteX52" fmla="*/ 1625616 w 3619883"/>
                <a:gd name="connsiteY52" fmla="*/ 110893 h 4275461"/>
                <a:gd name="connsiteX53" fmla="*/ 1658964 w 3619883"/>
                <a:gd name="connsiteY53" fmla="*/ 106547 h 4275461"/>
                <a:gd name="connsiteX54" fmla="*/ 1746598 w 3619883"/>
                <a:gd name="connsiteY54" fmla="*/ 122460 h 4275461"/>
                <a:gd name="connsiteX55" fmla="*/ 1811913 w 3619883"/>
                <a:gd name="connsiteY55" fmla="*/ 143234 h 4275461"/>
                <a:gd name="connsiteX56" fmla="*/ 1856557 w 3619883"/>
                <a:gd name="connsiteY56" fmla="*/ 133511 h 4275461"/>
                <a:gd name="connsiteX57" fmla="*/ 2066003 w 3619883"/>
                <a:gd name="connsiteY57" fmla="*/ 143313 h 4275461"/>
                <a:gd name="connsiteX58" fmla="*/ 2177615 w 3619883"/>
                <a:gd name="connsiteY58" fmla="*/ 119007 h 4275461"/>
                <a:gd name="connsiteX59" fmla="*/ 2255883 w 3619883"/>
                <a:gd name="connsiteY59" fmla="*/ 99047 h 4275461"/>
                <a:gd name="connsiteX60" fmla="*/ 2344622 w 3619883"/>
                <a:gd name="connsiteY60" fmla="*/ 91388 h 4275461"/>
                <a:gd name="connsiteX61" fmla="*/ 2455682 w 3619883"/>
                <a:gd name="connsiteY61" fmla="*/ 78869 h 4275461"/>
                <a:gd name="connsiteX62" fmla="*/ 2632609 w 3619883"/>
                <a:gd name="connsiteY62" fmla="*/ 75338 h 4275461"/>
                <a:gd name="connsiteX63" fmla="*/ 2742291 w 3619883"/>
                <a:gd name="connsiteY63" fmla="*/ 92282 h 4275461"/>
                <a:gd name="connsiteX64" fmla="*/ 2851974 w 3619883"/>
                <a:gd name="connsiteY64" fmla="*/ 109227 h 4275461"/>
                <a:gd name="connsiteX65" fmla="*/ 2907643 w 3619883"/>
                <a:gd name="connsiteY65" fmla="*/ 100020 h 4275461"/>
                <a:gd name="connsiteX66" fmla="*/ 2944022 w 3619883"/>
                <a:gd name="connsiteY66" fmla="*/ 30853 h 4275461"/>
                <a:gd name="connsiteX67" fmla="*/ 3022289 w 3619883"/>
                <a:gd name="connsiteY67" fmla="*/ 10893 h 4275461"/>
                <a:gd name="connsiteX68" fmla="*/ 3054807 w 3619883"/>
                <a:gd name="connsiteY68" fmla="*/ 24226 h 4275461"/>
                <a:gd name="connsiteX69" fmla="*/ 3141892 w 3619883"/>
                <a:gd name="connsiteY69" fmla="*/ 51925 h 4275461"/>
                <a:gd name="connsiteX70" fmla="*/ 3185711 w 3619883"/>
                <a:gd name="connsiteY70" fmla="*/ 59881 h 4275461"/>
                <a:gd name="connsiteX71" fmla="*/ 3219056 w 3619883"/>
                <a:gd name="connsiteY71" fmla="*/ 55536 h 4275461"/>
                <a:gd name="connsiteX72" fmla="*/ 3263425 w 3619883"/>
                <a:gd name="connsiteY72" fmla="*/ 51706 h 4275461"/>
                <a:gd name="connsiteX73" fmla="*/ 3296219 w 3619883"/>
                <a:gd name="connsiteY73" fmla="*/ 59147 h 4275461"/>
                <a:gd name="connsiteX74" fmla="*/ 3319094 w 3619883"/>
                <a:gd name="connsiteY74" fmla="*/ 42500 h 4275461"/>
                <a:gd name="connsiteX75" fmla="*/ 3420511 w 3619883"/>
                <a:gd name="connsiteY75" fmla="*/ 0 h 4275461"/>
                <a:gd name="connsiteX76" fmla="*/ 3453305 w 3619883"/>
                <a:gd name="connsiteY76" fmla="*/ 7440 h 4275461"/>
                <a:gd name="connsiteX77" fmla="*/ 3496571 w 3619883"/>
                <a:gd name="connsiteY77" fmla="*/ 27182 h 4275461"/>
                <a:gd name="connsiteX78" fmla="*/ 3602117 w 3619883"/>
                <a:gd name="connsiteY78" fmla="*/ 132521 h 4275461"/>
                <a:gd name="connsiteX79" fmla="*/ 3619883 w 3619883"/>
                <a:gd name="connsiteY79" fmla="*/ 140049 h 4275461"/>
                <a:gd name="connsiteX80" fmla="*/ 3619883 w 3619883"/>
                <a:gd name="connsiteY8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89322 w 3619883"/>
                <a:gd name="connsiteY25" fmla="*/ 4275461 h 4275461"/>
                <a:gd name="connsiteX26" fmla="*/ 0 w 3619883"/>
                <a:gd name="connsiteY26" fmla="*/ 4275461 h 4275461"/>
                <a:gd name="connsiteX27" fmla="*/ 0 w 3619883"/>
                <a:gd name="connsiteY27" fmla="*/ 42229 h 4275461"/>
                <a:gd name="connsiteX28" fmla="*/ 42464 w 3619883"/>
                <a:gd name="connsiteY28" fmla="*/ 40518 h 4275461"/>
                <a:gd name="connsiteX29" fmla="*/ 137733 w 3619883"/>
                <a:gd name="connsiteY29" fmla="*/ 35355 h 4275461"/>
                <a:gd name="connsiteX30" fmla="*/ 270565 w 3619883"/>
                <a:gd name="connsiteY30" fmla="*/ 29759 h 4275461"/>
                <a:gd name="connsiteX31" fmla="*/ 479734 w 3619883"/>
                <a:gd name="connsiteY31" fmla="*/ 45455 h 4275461"/>
                <a:gd name="connsiteX32" fmla="*/ 524103 w 3619883"/>
                <a:gd name="connsiteY32" fmla="*/ 41625 h 4275461"/>
                <a:gd name="connsiteX33" fmla="*/ 624416 w 3619883"/>
                <a:gd name="connsiteY33" fmla="*/ 22696 h 4275461"/>
                <a:gd name="connsiteX34" fmla="*/ 657762 w 3619883"/>
                <a:gd name="connsiteY34" fmla="*/ 18351 h 4275461"/>
                <a:gd name="connsiteX35" fmla="*/ 690557 w 3619883"/>
                <a:gd name="connsiteY35" fmla="*/ 25792 h 4275461"/>
                <a:gd name="connsiteX36" fmla="*/ 745123 w 3619883"/>
                <a:gd name="connsiteY36" fmla="*/ 40157 h 4275461"/>
                <a:gd name="connsiteX37" fmla="*/ 789493 w 3619883"/>
                <a:gd name="connsiteY37" fmla="*/ 36327 h 4275461"/>
                <a:gd name="connsiteX38" fmla="*/ 854255 w 3619883"/>
                <a:gd name="connsiteY38" fmla="*/ 68887 h 4275461"/>
                <a:gd name="connsiteX39" fmla="*/ 897520 w 3619883"/>
                <a:gd name="connsiteY39" fmla="*/ 88629 h 4275461"/>
                <a:gd name="connsiteX40" fmla="*/ 940510 w 3619883"/>
                <a:gd name="connsiteY40" fmla="*/ 114265 h 4275461"/>
                <a:gd name="connsiteX41" fmla="*/ 1082712 w 3619883"/>
                <a:gd name="connsiteY41" fmla="*/ 144543 h 4275461"/>
                <a:gd name="connsiteX42" fmla="*/ 1205348 w 3619883"/>
                <a:gd name="connsiteY42" fmla="*/ 120753 h 4275461"/>
                <a:gd name="connsiteX43" fmla="*/ 1271764 w 3619883"/>
                <a:gd name="connsiteY43" fmla="*/ 117956 h 4275461"/>
                <a:gd name="connsiteX44" fmla="*/ 1315583 w 3619883"/>
                <a:gd name="connsiteY44" fmla="*/ 125912 h 4275461"/>
                <a:gd name="connsiteX45" fmla="*/ 1359125 w 3619883"/>
                <a:gd name="connsiteY45" fmla="*/ 139761 h 4275461"/>
                <a:gd name="connsiteX46" fmla="*/ 1391919 w 3619883"/>
                <a:gd name="connsiteY46" fmla="*/ 147202 h 4275461"/>
                <a:gd name="connsiteX47" fmla="*/ 1436563 w 3619883"/>
                <a:gd name="connsiteY47" fmla="*/ 137480 h 4275461"/>
                <a:gd name="connsiteX48" fmla="*/ 1471566 w 3619883"/>
                <a:gd name="connsiteY48" fmla="*/ 97777 h 4275461"/>
                <a:gd name="connsiteX49" fmla="*/ 1505739 w 3619883"/>
                <a:gd name="connsiteY49" fmla="*/ 75753 h 4275461"/>
                <a:gd name="connsiteX50" fmla="*/ 1590891 w 3619883"/>
                <a:gd name="connsiteY50" fmla="*/ 144702 h 4275461"/>
                <a:gd name="connsiteX51" fmla="*/ 1625616 w 3619883"/>
                <a:gd name="connsiteY51" fmla="*/ 110893 h 4275461"/>
                <a:gd name="connsiteX52" fmla="*/ 1658964 w 3619883"/>
                <a:gd name="connsiteY52" fmla="*/ 106547 h 4275461"/>
                <a:gd name="connsiteX53" fmla="*/ 1746598 w 3619883"/>
                <a:gd name="connsiteY53" fmla="*/ 122460 h 4275461"/>
                <a:gd name="connsiteX54" fmla="*/ 1811913 w 3619883"/>
                <a:gd name="connsiteY54" fmla="*/ 143234 h 4275461"/>
                <a:gd name="connsiteX55" fmla="*/ 1856557 w 3619883"/>
                <a:gd name="connsiteY55" fmla="*/ 133511 h 4275461"/>
                <a:gd name="connsiteX56" fmla="*/ 2066003 w 3619883"/>
                <a:gd name="connsiteY56" fmla="*/ 143313 h 4275461"/>
                <a:gd name="connsiteX57" fmla="*/ 2177615 w 3619883"/>
                <a:gd name="connsiteY57" fmla="*/ 119007 h 4275461"/>
                <a:gd name="connsiteX58" fmla="*/ 2255883 w 3619883"/>
                <a:gd name="connsiteY58" fmla="*/ 99047 h 4275461"/>
                <a:gd name="connsiteX59" fmla="*/ 2344622 w 3619883"/>
                <a:gd name="connsiteY59" fmla="*/ 91388 h 4275461"/>
                <a:gd name="connsiteX60" fmla="*/ 2455682 w 3619883"/>
                <a:gd name="connsiteY60" fmla="*/ 78869 h 4275461"/>
                <a:gd name="connsiteX61" fmla="*/ 2632609 w 3619883"/>
                <a:gd name="connsiteY61" fmla="*/ 75338 h 4275461"/>
                <a:gd name="connsiteX62" fmla="*/ 2742291 w 3619883"/>
                <a:gd name="connsiteY62" fmla="*/ 92282 h 4275461"/>
                <a:gd name="connsiteX63" fmla="*/ 2851974 w 3619883"/>
                <a:gd name="connsiteY63" fmla="*/ 109227 h 4275461"/>
                <a:gd name="connsiteX64" fmla="*/ 2907643 w 3619883"/>
                <a:gd name="connsiteY64" fmla="*/ 100020 h 4275461"/>
                <a:gd name="connsiteX65" fmla="*/ 2944022 w 3619883"/>
                <a:gd name="connsiteY65" fmla="*/ 30853 h 4275461"/>
                <a:gd name="connsiteX66" fmla="*/ 3022289 w 3619883"/>
                <a:gd name="connsiteY66" fmla="*/ 10893 h 4275461"/>
                <a:gd name="connsiteX67" fmla="*/ 3054807 w 3619883"/>
                <a:gd name="connsiteY67" fmla="*/ 24226 h 4275461"/>
                <a:gd name="connsiteX68" fmla="*/ 3141892 w 3619883"/>
                <a:gd name="connsiteY68" fmla="*/ 51925 h 4275461"/>
                <a:gd name="connsiteX69" fmla="*/ 3185711 w 3619883"/>
                <a:gd name="connsiteY69" fmla="*/ 59881 h 4275461"/>
                <a:gd name="connsiteX70" fmla="*/ 3219056 w 3619883"/>
                <a:gd name="connsiteY70" fmla="*/ 55536 h 4275461"/>
                <a:gd name="connsiteX71" fmla="*/ 3263425 w 3619883"/>
                <a:gd name="connsiteY71" fmla="*/ 51706 h 4275461"/>
                <a:gd name="connsiteX72" fmla="*/ 3296219 w 3619883"/>
                <a:gd name="connsiteY72" fmla="*/ 59147 h 4275461"/>
                <a:gd name="connsiteX73" fmla="*/ 3319094 w 3619883"/>
                <a:gd name="connsiteY73" fmla="*/ 42500 h 4275461"/>
                <a:gd name="connsiteX74" fmla="*/ 3420511 w 3619883"/>
                <a:gd name="connsiteY74" fmla="*/ 0 h 4275461"/>
                <a:gd name="connsiteX75" fmla="*/ 3453305 w 3619883"/>
                <a:gd name="connsiteY75" fmla="*/ 7440 h 4275461"/>
                <a:gd name="connsiteX76" fmla="*/ 3496571 w 3619883"/>
                <a:gd name="connsiteY76" fmla="*/ 27182 h 4275461"/>
                <a:gd name="connsiteX77" fmla="*/ 3602117 w 3619883"/>
                <a:gd name="connsiteY77" fmla="*/ 132521 h 4275461"/>
                <a:gd name="connsiteX78" fmla="*/ 3619883 w 3619883"/>
                <a:gd name="connsiteY78" fmla="*/ 140049 h 4275461"/>
                <a:gd name="connsiteX79" fmla="*/ 3619883 w 3619883"/>
                <a:gd name="connsiteY7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339106 w 3619883"/>
                <a:gd name="connsiteY22" fmla="*/ 4128157 h 4275461"/>
                <a:gd name="connsiteX23" fmla="*/ 339106 w 3619883"/>
                <a:gd name="connsiteY23" fmla="*/ 3951392 h 4275461"/>
                <a:gd name="connsiteX24" fmla="*/ 189322 w 3619883"/>
                <a:gd name="connsiteY24" fmla="*/ 4275461 h 4275461"/>
                <a:gd name="connsiteX25" fmla="*/ 0 w 3619883"/>
                <a:gd name="connsiteY25" fmla="*/ 4275461 h 4275461"/>
                <a:gd name="connsiteX26" fmla="*/ 0 w 3619883"/>
                <a:gd name="connsiteY26" fmla="*/ 42229 h 4275461"/>
                <a:gd name="connsiteX27" fmla="*/ 42464 w 3619883"/>
                <a:gd name="connsiteY27" fmla="*/ 40518 h 4275461"/>
                <a:gd name="connsiteX28" fmla="*/ 137733 w 3619883"/>
                <a:gd name="connsiteY28" fmla="*/ 35355 h 4275461"/>
                <a:gd name="connsiteX29" fmla="*/ 270565 w 3619883"/>
                <a:gd name="connsiteY29" fmla="*/ 29759 h 4275461"/>
                <a:gd name="connsiteX30" fmla="*/ 479734 w 3619883"/>
                <a:gd name="connsiteY30" fmla="*/ 45455 h 4275461"/>
                <a:gd name="connsiteX31" fmla="*/ 524103 w 3619883"/>
                <a:gd name="connsiteY31" fmla="*/ 41625 h 4275461"/>
                <a:gd name="connsiteX32" fmla="*/ 624416 w 3619883"/>
                <a:gd name="connsiteY32" fmla="*/ 22696 h 4275461"/>
                <a:gd name="connsiteX33" fmla="*/ 657762 w 3619883"/>
                <a:gd name="connsiteY33" fmla="*/ 18351 h 4275461"/>
                <a:gd name="connsiteX34" fmla="*/ 690557 w 3619883"/>
                <a:gd name="connsiteY34" fmla="*/ 25792 h 4275461"/>
                <a:gd name="connsiteX35" fmla="*/ 745123 w 3619883"/>
                <a:gd name="connsiteY35" fmla="*/ 40157 h 4275461"/>
                <a:gd name="connsiteX36" fmla="*/ 789493 w 3619883"/>
                <a:gd name="connsiteY36" fmla="*/ 36327 h 4275461"/>
                <a:gd name="connsiteX37" fmla="*/ 854255 w 3619883"/>
                <a:gd name="connsiteY37" fmla="*/ 68887 h 4275461"/>
                <a:gd name="connsiteX38" fmla="*/ 897520 w 3619883"/>
                <a:gd name="connsiteY38" fmla="*/ 88629 h 4275461"/>
                <a:gd name="connsiteX39" fmla="*/ 940510 w 3619883"/>
                <a:gd name="connsiteY39" fmla="*/ 114265 h 4275461"/>
                <a:gd name="connsiteX40" fmla="*/ 1082712 w 3619883"/>
                <a:gd name="connsiteY40" fmla="*/ 144543 h 4275461"/>
                <a:gd name="connsiteX41" fmla="*/ 1205348 w 3619883"/>
                <a:gd name="connsiteY41" fmla="*/ 120753 h 4275461"/>
                <a:gd name="connsiteX42" fmla="*/ 1271764 w 3619883"/>
                <a:gd name="connsiteY42" fmla="*/ 117956 h 4275461"/>
                <a:gd name="connsiteX43" fmla="*/ 1315583 w 3619883"/>
                <a:gd name="connsiteY43" fmla="*/ 125912 h 4275461"/>
                <a:gd name="connsiteX44" fmla="*/ 1359125 w 3619883"/>
                <a:gd name="connsiteY44" fmla="*/ 139761 h 4275461"/>
                <a:gd name="connsiteX45" fmla="*/ 1391919 w 3619883"/>
                <a:gd name="connsiteY45" fmla="*/ 147202 h 4275461"/>
                <a:gd name="connsiteX46" fmla="*/ 1436563 w 3619883"/>
                <a:gd name="connsiteY46" fmla="*/ 137480 h 4275461"/>
                <a:gd name="connsiteX47" fmla="*/ 1471566 w 3619883"/>
                <a:gd name="connsiteY47" fmla="*/ 97777 h 4275461"/>
                <a:gd name="connsiteX48" fmla="*/ 1505739 w 3619883"/>
                <a:gd name="connsiteY48" fmla="*/ 75753 h 4275461"/>
                <a:gd name="connsiteX49" fmla="*/ 1590891 w 3619883"/>
                <a:gd name="connsiteY49" fmla="*/ 144702 h 4275461"/>
                <a:gd name="connsiteX50" fmla="*/ 1625616 w 3619883"/>
                <a:gd name="connsiteY50" fmla="*/ 110893 h 4275461"/>
                <a:gd name="connsiteX51" fmla="*/ 1658964 w 3619883"/>
                <a:gd name="connsiteY51" fmla="*/ 106547 h 4275461"/>
                <a:gd name="connsiteX52" fmla="*/ 1746598 w 3619883"/>
                <a:gd name="connsiteY52" fmla="*/ 122460 h 4275461"/>
                <a:gd name="connsiteX53" fmla="*/ 1811913 w 3619883"/>
                <a:gd name="connsiteY53" fmla="*/ 143234 h 4275461"/>
                <a:gd name="connsiteX54" fmla="*/ 1856557 w 3619883"/>
                <a:gd name="connsiteY54" fmla="*/ 133511 h 4275461"/>
                <a:gd name="connsiteX55" fmla="*/ 2066003 w 3619883"/>
                <a:gd name="connsiteY55" fmla="*/ 143313 h 4275461"/>
                <a:gd name="connsiteX56" fmla="*/ 2177615 w 3619883"/>
                <a:gd name="connsiteY56" fmla="*/ 119007 h 4275461"/>
                <a:gd name="connsiteX57" fmla="*/ 2255883 w 3619883"/>
                <a:gd name="connsiteY57" fmla="*/ 99047 h 4275461"/>
                <a:gd name="connsiteX58" fmla="*/ 2344622 w 3619883"/>
                <a:gd name="connsiteY58" fmla="*/ 91388 h 4275461"/>
                <a:gd name="connsiteX59" fmla="*/ 2455682 w 3619883"/>
                <a:gd name="connsiteY59" fmla="*/ 78869 h 4275461"/>
                <a:gd name="connsiteX60" fmla="*/ 2632609 w 3619883"/>
                <a:gd name="connsiteY60" fmla="*/ 75338 h 4275461"/>
                <a:gd name="connsiteX61" fmla="*/ 2742291 w 3619883"/>
                <a:gd name="connsiteY61" fmla="*/ 92282 h 4275461"/>
                <a:gd name="connsiteX62" fmla="*/ 2851974 w 3619883"/>
                <a:gd name="connsiteY62" fmla="*/ 109227 h 4275461"/>
                <a:gd name="connsiteX63" fmla="*/ 2907643 w 3619883"/>
                <a:gd name="connsiteY63" fmla="*/ 100020 h 4275461"/>
                <a:gd name="connsiteX64" fmla="*/ 2944022 w 3619883"/>
                <a:gd name="connsiteY64" fmla="*/ 30853 h 4275461"/>
                <a:gd name="connsiteX65" fmla="*/ 3022289 w 3619883"/>
                <a:gd name="connsiteY65" fmla="*/ 10893 h 4275461"/>
                <a:gd name="connsiteX66" fmla="*/ 3054807 w 3619883"/>
                <a:gd name="connsiteY66" fmla="*/ 24226 h 4275461"/>
                <a:gd name="connsiteX67" fmla="*/ 3141892 w 3619883"/>
                <a:gd name="connsiteY67" fmla="*/ 51925 h 4275461"/>
                <a:gd name="connsiteX68" fmla="*/ 3185711 w 3619883"/>
                <a:gd name="connsiteY68" fmla="*/ 59881 h 4275461"/>
                <a:gd name="connsiteX69" fmla="*/ 3219056 w 3619883"/>
                <a:gd name="connsiteY69" fmla="*/ 55536 h 4275461"/>
                <a:gd name="connsiteX70" fmla="*/ 3263425 w 3619883"/>
                <a:gd name="connsiteY70" fmla="*/ 51706 h 4275461"/>
                <a:gd name="connsiteX71" fmla="*/ 3296219 w 3619883"/>
                <a:gd name="connsiteY71" fmla="*/ 59147 h 4275461"/>
                <a:gd name="connsiteX72" fmla="*/ 3319094 w 3619883"/>
                <a:gd name="connsiteY72" fmla="*/ 42500 h 4275461"/>
                <a:gd name="connsiteX73" fmla="*/ 3420511 w 3619883"/>
                <a:gd name="connsiteY73" fmla="*/ 0 h 4275461"/>
                <a:gd name="connsiteX74" fmla="*/ 3453305 w 3619883"/>
                <a:gd name="connsiteY74" fmla="*/ 7440 h 4275461"/>
                <a:gd name="connsiteX75" fmla="*/ 3496571 w 3619883"/>
                <a:gd name="connsiteY75" fmla="*/ 27182 h 4275461"/>
                <a:gd name="connsiteX76" fmla="*/ 3602117 w 3619883"/>
                <a:gd name="connsiteY76" fmla="*/ 132521 h 4275461"/>
                <a:gd name="connsiteX77" fmla="*/ 3619883 w 3619883"/>
                <a:gd name="connsiteY77" fmla="*/ 140049 h 4275461"/>
                <a:gd name="connsiteX78" fmla="*/ 3619883 w 3619883"/>
                <a:gd name="connsiteY7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339106 w 3619883"/>
                <a:gd name="connsiteY22" fmla="*/ 3951392 h 4275461"/>
                <a:gd name="connsiteX23" fmla="*/ 189322 w 3619883"/>
                <a:gd name="connsiteY23" fmla="*/ 4275461 h 4275461"/>
                <a:gd name="connsiteX24" fmla="*/ 0 w 3619883"/>
                <a:gd name="connsiteY24" fmla="*/ 4275461 h 4275461"/>
                <a:gd name="connsiteX25" fmla="*/ 0 w 3619883"/>
                <a:gd name="connsiteY25" fmla="*/ 42229 h 4275461"/>
                <a:gd name="connsiteX26" fmla="*/ 42464 w 3619883"/>
                <a:gd name="connsiteY26" fmla="*/ 40518 h 4275461"/>
                <a:gd name="connsiteX27" fmla="*/ 137733 w 3619883"/>
                <a:gd name="connsiteY27" fmla="*/ 35355 h 4275461"/>
                <a:gd name="connsiteX28" fmla="*/ 270565 w 3619883"/>
                <a:gd name="connsiteY28" fmla="*/ 29759 h 4275461"/>
                <a:gd name="connsiteX29" fmla="*/ 479734 w 3619883"/>
                <a:gd name="connsiteY29" fmla="*/ 45455 h 4275461"/>
                <a:gd name="connsiteX30" fmla="*/ 524103 w 3619883"/>
                <a:gd name="connsiteY30" fmla="*/ 41625 h 4275461"/>
                <a:gd name="connsiteX31" fmla="*/ 624416 w 3619883"/>
                <a:gd name="connsiteY31" fmla="*/ 22696 h 4275461"/>
                <a:gd name="connsiteX32" fmla="*/ 657762 w 3619883"/>
                <a:gd name="connsiteY32" fmla="*/ 18351 h 4275461"/>
                <a:gd name="connsiteX33" fmla="*/ 690557 w 3619883"/>
                <a:gd name="connsiteY33" fmla="*/ 25792 h 4275461"/>
                <a:gd name="connsiteX34" fmla="*/ 745123 w 3619883"/>
                <a:gd name="connsiteY34" fmla="*/ 40157 h 4275461"/>
                <a:gd name="connsiteX35" fmla="*/ 789493 w 3619883"/>
                <a:gd name="connsiteY35" fmla="*/ 36327 h 4275461"/>
                <a:gd name="connsiteX36" fmla="*/ 854255 w 3619883"/>
                <a:gd name="connsiteY36" fmla="*/ 68887 h 4275461"/>
                <a:gd name="connsiteX37" fmla="*/ 897520 w 3619883"/>
                <a:gd name="connsiteY37" fmla="*/ 88629 h 4275461"/>
                <a:gd name="connsiteX38" fmla="*/ 940510 w 3619883"/>
                <a:gd name="connsiteY38" fmla="*/ 114265 h 4275461"/>
                <a:gd name="connsiteX39" fmla="*/ 1082712 w 3619883"/>
                <a:gd name="connsiteY39" fmla="*/ 144543 h 4275461"/>
                <a:gd name="connsiteX40" fmla="*/ 1205348 w 3619883"/>
                <a:gd name="connsiteY40" fmla="*/ 120753 h 4275461"/>
                <a:gd name="connsiteX41" fmla="*/ 1271764 w 3619883"/>
                <a:gd name="connsiteY41" fmla="*/ 117956 h 4275461"/>
                <a:gd name="connsiteX42" fmla="*/ 1315583 w 3619883"/>
                <a:gd name="connsiteY42" fmla="*/ 125912 h 4275461"/>
                <a:gd name="connsiteX43" fmla="*/ 1359125 w 3619883"/>
                <a:gd name="connsiteY43" fmla="*/ 139761 h 4275461"/>
                <a:gd name="connsiteX44" fmla="*/ 1391919 w 3619883"/>
                <a:gd name="connsiteY44" fmla="*/ 147202 h 4275461"/>
                <a:gd name="connsiteX45" fmla="*/ 1436563 w 3619883"/>
                <a:gd name="connsiteY45" fmla="*/ 137480 h 4275461"/>
                <a:gd name="connsiteX46" fmla="*/ 1471566 w 3619883"/>
                <a:gd name="connsiteY46" fmla="*/ 97777 h 4275461"/>
                <a:gd name="connsiteX47" fmla="*/ 1505739 w 3619883"/>
                <a:gd name="connsiteY47" fmla="*/ 75753 h 4275461"/>
                <a:gd name="connsiteX48" fmla="*/ 1590891 w 3619883"/>
                <a:gd name="connsiteY48" fmla="*/ 144702 h 4275461"/>
                <a:gd name="connsiteX49" fmla="*/ 1625616 w 3619883"/>
                <a:gd name="connsiteY49" fmla="*/ 110893 h 4275461"/>
                <a:gd name="connsiteX50" fmla="*/ 1658964 w 3619883"/>
                <a:gd name="connsiteY50" fmla="*/ 106547 h 4275461"/>
                <a:gd name="connsiteX51" fmla="*/ 1746598 w 3619883"/>
                <a:gd name="connsiteY51" fmla="*/ 122460 h 4275461"/>
                <a:gd name="connsiteX52" fmla="*/ 1811913 w 3619883"/>
                <a:gd name="connsiteY52" fmla="*/ 143234 h 4275461"/>
                <a:gd name="connsiteX53" fmla="*/ 1856557 w 3619883"/>
                <a:gd name="connsiteY53" fmla="*/ 133511 h 4275461"/>
                <a:gd name="connsiteX54" fmla="*/ 2066003 w 3619883"/>
                <a:gd name="connsiteY54" fmla="*/ 143313 h 4275461"/>
                <a:gd name="connsiteX55" fmla="*/ 2177615 w 3619883"/>
                <a:gd name="connsiteY55" fmla="*/ 119007 h 4275461"/>
                <a:gd name="connsiteX56" fmla="*/ 2255883 w 3619883"/>
                <a:gd name="connsiteY56" fmla="*/ 99047 h 4275461"/>
                <a:gd name="connsiteX57" fmla="*/ 2344622 w 3619883"/>
                <a:gd name="connsiteY57" fmla="*/ 91388 h 4275461"/>
                <a:gd name="connsiteX58" fmla="*/ 2455682 w 3619883"/>
                <a:gd name="connsiteY58" fmla="*/ 78869 h 4275461"/>
                <a:gd name="connsiteX59" fmla="*/ 2632609 w 3619883"/>
                <a:gd name="connsiteY59" fmla="*/ 75338 h 4275461"/>
                <a:gd name="connsiteX60" fmla="*/ 2742291 w 3619883"/>
                <a:gd name="connsiteY60" fmla="*/ 92282 h 4275461"/>
                <a:gd name="connsiteX61" fmla="*/ 2851974 w 3619883"/>
                <a:gd name="connsiteY61" fmla="*/ 109227 h 4275461"/>
                <a:gd name="connsiteX62" fmla="*/ 2907643 w 3619883"/>
                <a:gd name="connsiteY62" fmla="*/ 100020 h 4275461"/>
                <a:gd name="connsiteX63" fmla="*/ 2944022 w 3619883"/>
                <a:gd name="connsiteY63" fmla="*/ 30853 h 4275461"/>
                <a:gd name="connsiteX64" fmla="*/ 3022289 w 3619883"/>
                <a:gd name="connsiteY64" fmla="*/ 10893 h 4275461"/>
                <a:gd name="connsiteX65" fmla="*/ 3054807 w 3619883"/>
                <a:gd name="connsiteY65" fmla="*/ 24226 h 4275461"/>
                <a:gd name="connsiteX66" fmla="*/ 3141892 w 3619883"/>
                <a:gd name="connsiteY66" fmla="*/ 51925 h 4275461"/>
                <a:gd name="connsiteX67" fmla="*/ 3185711 w 3619883"/>
                <a:gd name="connsiteY67" fmla="*/ 59881 h 4275461"/>
                <a:gd name="connsiteX68" fmla="*/ 3219056 w 3619883"/>
                <a:gd name="connsiteY68" fmla="*/ 55536 h 4275461"/>
                <a:gd name="connsiteX69" fmla="*/ 3263425 w 3619883"/>
                <a:gd name="connsiteY69" fmla="*/ 51706 h 4275461"/>
                <a:gd name="connsiteX70" fmla="*/ 3296219 w 3619883"/>
                <a:gd name="connsiteY70" fmla="*/ 59147 h 4275461"/>
                <a:gd name="connsiteX71" fmla="*/ 3319094 w 3619883"/>
                <a:gd name="connsiteY71" fmla="*/ 42500 h 4275461"/>
                <a:gd name="connsiteX72" fmla="*/ 3420511 w 3619883"/>
                <a:gd name="connsiteY72" fmla="*/ 0 h 4275461"/>
                <a:gd name="connsiteX73" fmla="*/ 3453305 w 3619883"/>
                <a:gd name="connsiteY73" fmla="*/ 7440 h 4275461"/>
                <a:gd name="connsiteX74" fmla="*/ 3496571 w 3619883"/>
                <a:gd name="connsiteY74" fmla="*/ 27182 h 4275461"/>
                <a:gd name="connsiteX75" fmla="*/ 3602117 w 3619883"/>
                <a:gd name="connsiteY75" fmla="*/ 132521 h 4275461"/>
                <a:gd name="connsiteX76" fmla="*/ 3619883 w 3619883"/>
                <a:gd name="connsiteY76" fmla="*/ 140049 h 4275461"/>
                <a:gd name="connsiteX77" fmla="*/ 3619883 w 3619883"/>
                <a:gd name="connsiteY7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189322 w 3619883"/>
                <a:gd name="connsiteY22" fmla="*/ 4275461 h 4275461"/>
                <a:gd name="connsiteX23" fmla="*/ 0 w 3619883"/>
                <a:gd name="connsiteY23" fmla="*/ 4275461 h 4275461"/>
                <a:gd name="connsiteX24" fmla="*/ 0 w 3619883"/>
                <a:gd name="connsiteY24" fmla="*/ 42229 h 4275461"/>
                <a:gd name="connsiteX25" fmla="*/ 42464 w 3619883"/>
                <a:gd name="connsiteY25" fmla="*/ 40518 h 4275461"/>
                <a:gd name="connsiteX26" fmla="*/ 137733 w 3619883"/>
                <a:gd name="connsiteY26" fmla="*/ 35355 h 4275461"/>
                <a:gd name="connsiteX27" fmla="*/ 270565 w 3619883"/>
                <a:gd name="connsiteY27" fmla="*/ 29759 h 4275461"/>
                <a:gd name="connsiteX28" fmla="*/ 479734 w 3619883"/>
                <a:gd name="connsiteY28" fmla="*/ 45455 h 4275461"/>
                <a:gd name="connsiteX29" fmla="*/ 524103 w 3619883"/>
                <a:gd name="connsiteY29" fmla="*/ 41625 h 4275461"/>
                <a:gd name="connsiteX30" fmla="*/ 624416 w 3619883"/>
                <a:gd name="connsiteY30" fmla="*/ 22696 h 4275461"/>
                <a:gd name="connsiteX31" fmla="*/ 657762 w 3619883"/>
                <a:gd name="connsiteY31" fmla="*/ 18351 h 4275461"/>
                <a:gd name="connsiteX32" fmla="*/ 690557 w 3619883"/>
                <a:gd name="connsiteY32" fmla="*/ 25792 h 4275461"/>
                <a:gd name="connsiteX33" fmla="*/ 745123 w 3619883"/>
                <a:gd name="connsiteY33" fmla="*/ 40157 h 4275461"/>
                <a:gd name="connsiteX34" fmla="*/ 789493 w 3619883"/>
                <a:gd name="connsiteY34" fmla="*/ 36327 h 4275461"/>
                <a:gd name="connsiteX35" fmla="*/ 854255 w 3619883"/>
                <a:gd name="connsiteY35" fmla="*/ 68887 h 4275461"/>
                <a:gd name="connsiteX36" fmla="*/ 897520 w 3619883"/>
                <a:gd name="connsiteY36" fmla="*/ 88629 h 4275461"/>
                <a:gd name="connsiteX37" fmla="*/ 940510 w 3619883"/>
                <a:gd name="connsiteY37" fmla="*/ 114265 h 4275461"/>
                <a:gd name="connsiteX38" fmla="*/ 1082712 w 3619883"/>
                <a:gd name="connsiteY38" fmla="*/ 144543 h 4275461"/>
                <a:gd name="connsiteX39" fmla="*/ 1205348 w 3619883"/>
                <a:gd name="connsiteY39" fmla="*/ 120753 h 4275461"/>
                <a:gd name="connsiteX40" fmla="*/ 1271764 w 3619883"/>
                <a:gd name="connsiteY40" fmla="*/ 117956 h 4275461"/>
                <a:gd name="connsiteX41" fmla="*/ 1315583 w 3619883"/>
                <a:gd name="connsiteY41" fmla="*/ 125912 h 4275461"/>
                <a:gd name="connsiteX42" fmla="*/ 1359125 w 3619883"/>
                <a:gd name="connsiteY42" fmla="*/ 139761 h 4275461"/>
                <a:gd name="connsiteX43" fmla="*/ 1391919 w 3619883"/>
                <a:gd name="connsiteY43" fmla="*/ 147202 h 4275461"/>
                <a:gd name="connsiteX44" fmla="*/ 1436563 w 3619883"/>
                <a:gd name="connsiteY44" fmla="*/ 137480 h 4275461"/>
                <a:gd name="connsiteX45" fmla="*/ 1471566 w 3619883"/>
                <a:gd name="connsiteY45" fmla="*/ 97777 h 4275461"/>
                <a:gd name="connsiteX46" fmla="*/ 1505739 w 3619883"/>
                <a:gd name="connsiteY46" fmla="*/ 75753 h 4275461"/>
                <a:gd name="connsiteX47" fmla="*/ 1590891 w 3619883"/>
                <a:gd name="connsiteY47" fmla="*/ 144702 h 4275461"/>
                <a:gd name="connsiteX48" fmla="*/ 1625616 w 3619883"/>
                <a:gd name="connsiteY48" fmla="*/ 110893 h 4275461"/>
                <a:gd name="connsiteX49" fmla="*/ 1658964 w 3619883"/>
                <a:gd name="connsiteY49" fmla="*/ 106547 h 4275461"/>
                <a:gd name="connsiteX50" fmla="*/ 1746598 w 3619883"/>
                <a:gd name="connsiteY50" fmla="*/ 122460 h 4275461"/>
                <a:gd name="connsiteX51" fmla="*/ 1811913 w 3619883"/>
                <a:gd name="connsiteY51" fmla="*/ 143234 h 4275461"/>
                <a:gd name="connsiteX52" fmla="*/ 1856557 w 3619883"/>
                <a:gd name="connsiteY52" fmla="*/ 133511 h 4275461"/>
                <a:gd name="connsiteX53" fmla="*/ 2066003 w 3619883"/>
                <a:gd name="connsiteY53" fmla="*/ 143313 h 4275461"/>
                <a:gd name="connsiteX54" fmla="*/ 2177615 w 3619883"/>
                <a:gd name="connsiteY54" fmla="*/ 119007 h 4275461"/>
                <a:gd name="connsiteX55" fmla="*/ 2255883 w 3619883"/>
                <a:gd name="connsiteY55" fmla="*/ 99047 h 4275461"/>
                <a:gd name="connsiteX56" fmla="*/ 2344622 w 3619883"/>
                <a:gd name="connsiteY56" fmla="*/ 91388 h 4275461"/>
                <a:gd name="connsiteX57" fmla="*/ 2455682 w 3619883"/>
                <a:gd name="connsiteY57" fmla="*/ 78869 h 4275461"/>
                <a:gd name="connsiteX58" fmla="*/ 2632609 w 3619883"/>
                <a:gd name="connsiteY58" fmla="*/ 75338 h 4275461"/>
                <a:gd name="connsiteX59" fmla="*/ 2742291 w 3619883"/>
                <a:gd name="connsiteY59" fmla="*/ 92282 h 4275461"/>
                <a:gd name="connsiteX60" fmla="*/ 2851974 w 3619883"/>
                <a:gd name="connsiteY60" fmla="*/ 109227 h 4275461"/>
                <a:gd name="connsiteX61" fmla="*/ 2907643 w 3619883"/>
                <a:gd name="connsiteY61" fmla="*/ 100020 h 4275461"/>
                <a:gd name="connsiteX62" fmla="*/ 2944022 w 3619883"/>
                <a:gd name="connsiteY62" fmla="*/ 30853 h 4275461"/>
                <a:gd name="connsiteX63" fmla="*/ 3022289 w 3619883"/>
                <a:gd name="connsiteY63" fmla="*/ 10893 h 4275461"/>
                <a:gd name="connsiteX64" fmla="*/ 3054807 w 3619883"/>
                <a:gd name="connsiteY64" fmla="*/ 24226 h 4275461"/>
                <a:gd name="connsiteX65" fmla="*/ 3141892 w 3619883"/>
                <a:gd name="connsiteY65" fmla="*/ 51925 h 4275461"/>
                <a:gd name="connsiteX66" fmla="*/ 3185711 w 3619883"/>
                <a:gd name="connsiteY66" fmla="*/ 59881 h 4275461"/>
                <a:gd name="connsiteX67" fmla="*/ 3219056 w 3619883"/>
                <a:gd name="connsiteY67" fmla="*/ 55536 h 4275461"/>
                <a:gd name="connsiteX68" fmla="*/ 3263425 w 3619883"/>
                <a:gd name="connsiteY68" fmla="*/ 51706 h 4275461"/>
                <a:gd name="connsiteX69" fmla="*/ 3296219 w 3619883"/>
                <a:gd name="connsiteY69" fmla="*/ 59147 h 4275461"/>
                <a:gd name="connsiteX70" fmla="*/ 3319094 w 3619883"/>
                <a:gd name="connsiteY70" fmla="*/ 42500 h 4275461"/>
                <a:gd name="connsiteX71" fmla="*/ 3420511 w 3619883"/>
                <a:gd name="connsiteY71" fmla="*/ 0 h 4275461"/>
                <a:gd name="connsiteX72" fmla="*/ 3453305 w 3619883"/>
                <a:gd name="connsiteY72" fmla="*/ 7440 h 4275461"/>
                <a:gd name="connsiteX73" fmla="*/ 3496571 w 3619883"/>
                <a:gd name="connsiteY73" fmla="*/ 27182 h 4275461"/>
                <a:gd name="connsiteX74" fmla="*/ 3602117 w 3619883"/>
                <a:gd name="connsiteY74" fmla="*/ 132521 h 4275461"/>
                <a:gd name="connsiteX75" fmla="*/ 3619883 w 3619883"/>
                <a:gd name="connsiteY75" fmla="*/ 140049 h 4275461"/>
                <a:gd name="connsiteX76" fmla="*/ 3619883 w 3619883"/>
                <a:gd name="connsiteY76" fmla="*/ 4275461 h 4275461"/>
                <a:gd name="connsiteX0" fmla="*/ 3619883 w 3619883"/>
                <a:gd name="connsiteY0" fmla="*/ 755612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189322 w 3619883"/>
                <a:gd name="connsiteY22" fmla="*/ 4275461 h 4275461"/>
                <a:gd name="connsiteX23" fmla="*/ 0 w 3619883"/>
                <a:gd name="connsiteY23" fmla="*/ 4275461 h 4275461"/>
                <a:gd name="connsiteX24" fmla="*/ 0 w 3619883"/>
                <a:gd name="connsiteY24" fmla="*/ 42229 h 4275461"/>
                <a:gd name="connsiteX25" fmla="*/ 42464 w 3619883"/>
                <a:gd name="connsiteY25" fmla="*/ 40518 h 4275461"/>
                <a:gd name="connsiteX26" fmla="*/ 137733 w 3619883"/>
                <a:gd name="connsiteY26" fmla="*/ 35355 h 4275461"/>
                <a:gd name="connsiteX27" fmla="*/ 270565 w 3619883"/>
                <a:gd name="connsiteY27" fmla="*/ 29759 h 4275461"/>
                <a:gd name="connsiteX28" fmla="*/ 479734 w 3619883"/>
                <a:gd name="connsiteY28" fmla="*/ 45455 h 4275461"/>
                <a:gd name="connsiteX29" fmla="*/ 524103 w 3619883"/>
                <a:gd name="connsiteY29" fmla="*/ 41625 h 4275461"/>
                <a:gd name="connsiteX30" fmla="*/ 624416 w 3619883"/>
                <a:gd name="connsiteY30" fmla="*/ 22696 h 4275461"/>
                <a:gd name="connsiteX31" fmla="*/ 657762 w 3619883"/>
                <a:gd name="connsiteY31" fmla="*/ 18351 h 4275461"/>
                <a:gd name="connsiteX32" fmla="*/ 690557 w 3619883"/>
                <a:gd name="connsiteY32" fmla="*/ 25792 h 4275461"/>
                <a:gd name="connsiteX33" fmla="*/ 745123 w 3619883"/>
                <a:gd name="connsiteY33" fmla="*/ 40157 h 4275461"/>
                <a:gd name="connsiteX34" fmla="*/ 789493 w 3619883"/>
                <a:gd name="connsiteY34" fmla="*/ 36327 h 4275461"/>
                <a:gd name="connsiteX35" fmla="*/ 854255 w 3619883"/>
                <a:gd name="connsiteY35" fmla="*/ 68887 h 4275461"/>
                <a:gd name="connsiteX36" fmla="*/ 897520 w 3619883"/>
                <a:gd name="connsiteY36" fmla="*/ 88629 h 4275461"/>
                <a:gd name="connsiteX37" fmla="*/ 940510 w 3619883"/>
                <a:gd name="connsiteY37" fmla="*/ 114265 h 4275461"/>
                <a:gd name="connsiteX38" fmla="*/ 1082712 w 3619883"/>
                <a:gd name="connsiteY38" fmla="*/ 144543 h 4275461"/>
                <a:gd name="connsiteX39" fmla="*/ 1205348 w 3619883"/>
                <a:gd name="connsiteY39" fmla="*/ 120753 h 4275461"/>
                <a:gd name="connsiteX40" fmla="*/ 1271764 w 3619883"/>
                <a:gd name="connsiteY40" fmla="*/ 117956 h 4275461"/>
                <a:gd name="connsiteX41" fmla="*/ 1315583 w 3619883"/>
                <a:gd name="connsiteY41" fmla="*/ 125912 h 4275461"/>
                <a:gd name="connsiteX42" fmla="*/ 1359125 w 3619883"/>
                <a:gd name="connsiteY42" fmla="*/ 139761 h 4275461"/>
                <a:gd name="connsiteX43" fmla="*/ 1391919 w 3619883"/>
                <a:gd name="connsiteY43" fmla="*/ 147202 h 4275461"/>
                <a:gd name="connsiteX44" fmla="*/ 1436563 w 3619883"/>
                <a:gd name="connsiteY44" fmla="*/ 137480 h 4275461"/>
                <a:gd name="connsiteX45" fmla="*/ 1471566 w 3619883"/>
                <a:gd name="connsiteY45" fmla="*/ 97777 h 4275461"/>
                <a:gd name="connsiteX46" fmla="*/ 1505739 w 3619883"/>
                <a:gd name="connsiteY46" fmla="*/ 75753 h 4275461"/>
                <a:gd name="connsiteX47" fmla="*/ 1590891 w 3619883"/>
                <a:gd name="connsiteY47" fmla="*/ 144702 h 4275461"/>
                <a:gd name="connsiteX48" fmla="*/ 1625616 w 3619883"/>
                <a:gd name="connsiteY48" fmla="*/ 110893 h 4275461"/>
                <a:gd name="connsiteX49" fmla="*/ 1658964 w 3619883"/>
                <a:gd name="connsiteY49" fmla="*/ 106547 h 4275461"/>
                <a:gd name="connsiteX50" fmla="*/ 1746598 w 3619883"/>
                <a:gd name="connsiteY50" fmla="*/ 122460 h 4275461"/>
                <a:gd name="connsiteX51" fmla="*/ 1811913 w 3619883"/>
                <a:gd name="connsiteY51" fmla="*/ 143234 h 4275461"/>
                <a:gd name="connsiteX52" fmla="*/ 1856557 w 3619883"/>
                <a:gd name="connsiteY52" fmla="*/ 133511 h 4275461"/>
                <a:gd name="connsiteX53" fmla="*/ 2066003 w 3619883"/>
                <a:gd name="connsiteY53" fmla="*/ 143313 h 4275461"/>
                <a:gd name="connsiteX54" fmla="*/ 2177615 w 3619883"/>
                <a:gd name="connsiteY54" fmla="*/ 119007 h 4275461"/>
                <a:gd name="connsiteX55" fmla="*/ 2255883 w 3619883"/>
                <a:gd name="connsiteY55" fmla="*/ 99047 h 4275461"/>
                <a:gd name="connsiteX56" fmla="*/ 2344622 w 3619883"/>
                <a:gd name="connsiteY56" fmla="*/ 91388 h 4275461"/>
                <a:gd name="connsiteX57" fmla="*/ 2455682 w 3619883"/>
                <a:gd name="connsiteY57" fmla="*/ 78869 h 4275461"/>
                <a:gd name="connsiteX58" fmla="*/ 2632609 w 3619883"/>
                <a:gd name="connsiteY58" fmla="*/ 75338 h 4275461"/>
                <a:gd name="connsiteX59" fmla="*/ 2742291 w 3619883"/>
                <a:gd name="connsiteY59" fmla="*/ 92282 h 4275461"/>
                <a:gd name="connsiteX60" fmla="*/ 2851974 w 3619883"/>
                <a:gd name="connsiteY60" fmla="*/ 109227 h 4275461"/>
                <a:gd name="connsiteX61" fmla="*/ 2907643 w 3619883"/>
                <a:gd name="connsiteY61" fmla="*/ 100020 h 4275461"/>
                <a:gd name="connsiteX62" fmla="*/ 2944022 w 3619883"/>
                <a:gd name="connsiteY62" fmla="*/ 30853 h 4275461"/>
                <a:gd name="connsiteX63" fmla="*/ 3022289 w 3619883"/>
                <a:gd name="connsiteY63" fmla="*/ 10893 h 4275461"/>
                <a:gd name="connsiteX64" fmla="*/ 3054807 w 3619883"/>
                <a:gd name="connsiteY64" fmla="*/ 24226 h 4275461"/>
                <a:gd name="connsiteX65" fmla="*/ 3141892 w 3619883"/>
                <a:gd name="connsiteY65" fmla="*/ 51925 h 4275461"/>
                <a:gd name="connsiteX66" fmla="*/ 3185711 w 3619883"/>
                <a:gd name="connsiteY66" fmla="*/ 59881 h 4275461"/>
                <a:gd name="connsiteX67" fmla="*/ 3219056 w 3619883"/>
                <a:gd name="connsiteY67" fmla="*/ 55536 h 4275461"/>
                <a:gd name="connsiteX68" fmla="*/ 3263425 w 3619883"/>
                <a:gd name="connsiteY68" fmla="*/ 51706 h 4275461"/>
                <a:gd name="connsiteX69" fmla="*/ 3296219 w 3619883"/>
                <a:gd name="connsiteY69" fmla="*/ 59147 h 4275461"/>
                <a:gd name="connsiteX70" fmla="*/ 3319094 w 3619883"/>
                <a:gd name="connsiteY70" fmla="*/ 42500 h 4275461"/>
                <a:gd name="connsiteX71" fmla="*/ 3420511 w 3619883"/>
                <a:gd name="connsiteY71" fmla="*/ 0 h 4275461"/>
                <a:gd name="connsiteX72" fmla="*/ 3453305 w 3619883"/>
                <a:gd name="connsiteY72" fmla="*/ 7440 h 4275461"/>
                <a:gd name="connsiteX73" fmla="*/ 3496571 w 3619883"/>
                <a:gd name="connsiteY73" fmla="*/ 27182 h 4275461"/>
                <a:gd name="connsiteX74" fmla="*/ 3602117 w 3619883"/>
                <a:gd name="connsiteY74" fmla="*/ 132521 h 4275461"/>
                <a:gd name="connsiteX75" fmla="*/ 3619883 w 3619883"/>
                <a:gd name="connsiteY75" fmla="*/ 140049 h 4275461"/>
                <a:gd name="connsiteX76" fmla="*/ 3619883 w 3619883"/>
                <a:gd name="connsiteY76" fmla="*/ 755612 h 4275461"/>
                <a:gd name="connsiteX0" fmla="*/ 3619883 w 3619883"/>
                <a:gd name="connsiteY0" fmla="*/ 755612 h 4275461"/>
                <a:gd name="connsiteX1" fmla="*/ 3269726 w 3619883"/>
                <a:gd name="connsiteY1" fmla="*/ 4275461 h 4275461"/>
                <a:gd name="connsiteX2" fmla="*/ 3052674 w 3619883"/>
                <a:gd name="connsiteY2" fmla="*/ 4275461 h 4275461"/>
                <a:gd name="connsiteX3" fmla="*/ 3014011 w 3619883"/>
                <a:gd name="connsiteY3" fmla="*/ 4275461 h 4275461"/>
                <a:gd name="connsiteX4" fmla="*/ 2761042 w 3619883"/>
                <a:gd name="connsiteY4" fmla="*/ 4275461 h 4275461"/>
                <a:gd name="connsiteX5" fmla="*/ 2690646 w 3619883"/>
                <a:gd name="connsiteY5" fmla="*/ 4275461 h 4275461"/>
                <a:gd name="connsiteX6" fmla="*/ 2511710 w 3619883"/>
                <a:gd name="connsiteY6" fmla="*/ 4275461 h 4275461"/>
                <a:gd name="connsiteX7" fmla="*/ 2337697 w 3619883"/>
                <a:gd name="connsiteY7" fmla="*/ 4275461 h 4275461"/>
                <a:gd name="connsiteX8" fmla="*/ 2150155 w 3619883"/>
                <a:gd name="connsiteY8" fmla="*/ 4275461 h 4275461"/>
                <a:gd name="connsiteX9" fmla="*/ 2079759 w 3619883"/>
                <a:gd name="connsiteY9" fmla="*/ 4275461 h 4275461"/>
                <a:gd name="connsiteX10" fmla="*/ 1824703 w 3619883"/>
                <a:gd name="connsiteY10" fmla="*/ 4275461 h 4275461"/>
                <a:gd name="connsiteX11" fmla="*/ 1796694 w 3619883"/>
                <a:gd name="connsiteY11" fmla="*/ 4275461 h 4275461"/>
                <a:gd name="connsiteX12" fmla="*/ 1558844 w 3619883"/>
                <a:gd name="connsiteY12" fmla="*/ 4275461 h 4275461"/>
                <a:gd name="connsiteX13" fmla="*/ 1427396 w 3619883"/>
                <a:gd name="connsiteY13" fmla="*/ 4275461 h 4275461"/>
                <a:gd name="connsiteX14" fmla="*/ 1210751 w 3619883"/>
                <a:gd name="connsiteY14" fmla="*/ 4275461 h 4275461"/>
                <a:gd name="connsiteX15" fmla="*/ 1140354 w 3619883"/>
                <a:gd name="connsiteY15" fmla="*/ 4275461 h 4275461"/>
                <a:gd name="connsiteX16" fmla="*/ 953807 w 3619883"/>
                <a:gd name="connsiteY16" fmla="*/ 4275461 h 4275461"/>
                <a:gd name="connsiteX17" fmla="*/ 829432 w 3619883"/>
                <a:gd name="connsiteY17" fmla="*/ 4275461 h 4275461"/>
                <a:gd name="connsiteX18" fmla="*/ 611484 w 3619883"/>
                <a:gd name="connsiteY18" fmla="*/ 4275461 h 4275461"/>
                <a:gd name="connsiteX19" fmla="*/ 573998 w 3619883"/>
                <a:gd name="connsiteY19" fmla="*/ 4275461 h 4275461"/>
                <a:gd name="connsiteX20" fmla="*/ 336164 w 3619883"/>
                <a:gd name="connsiteY20" fmla="*/ 4275461 h 4275461"/>
                <a:gd name="connsiteX21" fmla="*/ 189322 w 3619883"/>
                <a:gd name="connsiteY21" fmla="*/ 4275461 h 4275461"/>
                <a:gd name="connsiteX22" fmla="*/ 0 w 3619883"/>
                <a:gd name="connsiteY22" fmla="*/ 4275461 h 4275461"/>
                <a:gd name="connsiteX23" fmla="*/ 0 w 3619883"/>
                <a:gd name="connsiteY23" fmla="*/ 42229 h 4275461"/>
                <a:gd name="connsiteX24" fmla="*/ 42464 w 3619883"/>
                <a:gd name="connsiteY24" fmla="*/ 40518 h 4275461"/>
                <a:gd name="connsiteX25" fmla="*/ 137733 w 3619883"/>
                <a:gd name="connsiteY25" fmla="*/ 35355 h 4275461"/>
                <a:gd name="connsiteX26" fmla="*/ 270565 w 3619883"/>
                <a:gd name="connsiteY26" fmla="*/ 29759 h 4275461"/>
                <a:gd name="connsiteX27" fmla="*/ 479734 w 3619883"/>
                <a:gd name="connsiteY27" fmla="*/ 45455 h 4275461"/>
                <a:gd name="connsiteX28" fmla="*/ 524103 w 3619883"/>
                <a:gd name="connsiteY28" fmla="*/ 41625 h 4275461"/>
                <a:gd name="connsiteX29" fmla="*/ 624416 w 3619883"/>
                <a:gd name="connsiteY29" fmla="*/ 22696 h 4275461"/>
                <a:gd name="connsiteX30" fmla="*/ 657762 w 3619883"/>
                <a:gd name="connsiteY30" fmla="*/ 18351 h 4275461"/>
                <a:gd name="connsiteX31" fmla="*/ 690557 w 3619883"/>
                <a:gd name="connsiteY31" fmla="*/ 25792 h 4275461"/>
                <a:gd name="connsiteX32" fmla="*/ 745123 w 3619883"/>
                <a:gd name="connsiteY32" fmla="*/ 40157 h 4275461"/>
                <a:gd name="connsiteX33" fmla="*/ 789493 w 3619883"/>
                <a:gd name="connsiteY33" fmla="*/ 36327 h 4275461"/>
                <a:gd name="connsiteX34" fmla="*/ 854255 w 3619883"/>
                <a:gd name="connsiteY34" fmla="*/ 68887 h 4275461"/>
                <a:gd name="connsiteX35" fmla="*/ 897520 w 3619883"/>
                <a:gd name="connsiteY35" fmla="*/ 88629 h 4275461"/>
                <a:gd name="connsiteX36" fmla="*/ 940510 w 3619883"/>
                <a:gd name="connsiteY36" fmla="*/ 114265 h 4275461"/>
                <a:gd name="connsiteX37" fmla="*/ 1082712 w 3619883"/>
                <a:gd name="connsiteY37" fmla="*/ 144543 h 4275461"/>
                <a:gd name="connsiteX38" fmla="*/ 1205348 w 3619883"/>
                <a:gd name="connsiteY38" fmla="*/ 120753 h 4275461"/>
                <a:gd name="connsiteX39" fmla="*/ 1271764 w 3619883"/>
                <a:gd name="connsiteY39" fmla="*/ 117956 h 4275461"/>
                <a:gd name="connsiteX40" fmla="*/ 1315583 w 3619883"/>
                <a:gd name="connsiteY40" fmla="*/ 125912 h 4275461"/>
                <a:gd name="connsiteX41" fmla="*/ 1359125 w 3619883"/>
                <a:gd name="connsiteY41" fmla="*/ 139761 h 4275461"/>
                <a:gd name="connsiteX42" fmla="*/ 1391919 w 3619883"/>
                <a:gd name="connsiteY42" fmla="*/ 147202 h 4275461"/>
                <a:gd name="connsiteX43" fmla="*/ 1436563 w 3619883"/>
                <a:gd name="connsiteY43" fmla="*/ 137480 h 4275461"/>
                <a:gd name="connsiteX44" fmla="*/ 1471566 w 3619883"/>
                <a:gd name="connsiteY44" fmla="*/ 97777 h 4275461"/>
                <a:gd name="connsiteX45" fmla="*/ 1505739 w 3619883"/>
                <a:gd name="connsiteY45" fmla="*/ 75753 h 4275461"/>
                <a:gd name="connsiteX46" fmla="*/ 1590891 w 3619883"/>
                <a:gd name="connsiteY46" fmla="*/ 144702 h 4275461"/>
                <a:gd name="connsiteX47" fmla="*/ 1625616 w 3619883"/>
                <a:gd name="connsiteY47" fmla="*/ 110893 h 4275461"/>
                <a:gd name="connsiteX48" fmla="*/ 1658964 w 3619883"/>
                <a:gd name="connsiteY48" fmla="*/ 106547 h 4275461"/>
                <a:gd name="connsiteX49" fmla="*/ 1746598 w 3619883"/>
                <a:gd name="connsiteY49" fmla="*/ 122460 h 4275461"/>
                <a:gd name="connsiteX50" fmla="*/ 1811913 w 3619883"/>
                <a:gd name="connsiteY50" fmla="*/ 143234 h 4275461"/>
                <a:gd name="connsiteX51" fmla="*/ 1856557 w 3619883"/>
                <a:gd name="connsiteY51" fmla="*/ 133511 h 4275461"/>
                <a:gd name="connsiteX52" fmla="*/ 2066003 w 3619883"/>
                <a:gd name="connsiteY52" fmla="*/ 143313 h 4275461"/>
                <a:gd name="connsiteX53" fmla="*/ 2177615 w 3619883"/>
                <a:gd name="connsiteY53" fmla="*/ 119007 h 4275461"/>
                <a:gd name="connsiteX54" fmla="*/ 2255883 w 3619883"/>
                <a:gd name="connsiteY54" fmla="*/ 99047 h 4275461"/>
                <a:gd name="connsiteX55" fmla="*/ 2344622 w 3619883"/>
                <a:gd name="connsiteY55" fmla="*/ 91388 h 4275461"/>
                <a:gd name="connsiteX56" fmla="*/ 2455682 w 3619883"/>
                <a:gd name="connsiteY56" fmla="*/ 78869 h 4275461"/>
                <a:gd name="connsiteX57" fmla="*/ 2632609 w 3619883"/>
                <a:gd name="connsiteY57" fmla="*/ 75338 h 4275461"/>
                <a:gd name="connsiteX58" fmla="*/ 2742291 w 3619883"/>
                <a:gd name="connsiteY58" fmla="*/ 92282 h 4275461"/>
                <a:gd name="connsiteX59" fmla="*/ 2851974 w 3619883"/>
                <a:gd name="connsiteY59" fmla="*/ 109227 h 4275461"/>
                <a:gd name="connsiteX60" fmla="*/ 2907643 w 3619883"/>
                <a:gd name="connsiteY60" fmla="*/ 100020 h 4275461"/>
                <a:gd name="connsiteX61" fmla="*/ 2944022 w 3619883"/>
                <a:gd name="connsiteY61" fmla="*/ 30853 h 4275461"/>
                <a:gd name="connsiteX62" fmla="*/ 3022289 w 3619883"/>
                <a:gd name="connsiteY62" fmla="*/ 10893 h 4275461"/>
                <a:gd name="connsiteX63" fmla="*/ 3054807 w 3619883"/>
                <a:gd name="connsiteY63" fmla="*/ 24226 h 4275461"/>
                <a:gd name="connsiteX64" fmla="*/ 3141892 w 3619883"/>
                <a:gd name="connsiteY64" fmla="*/ 51925 h 4275461"/>
                <a:gd name="connsiteX65" fmla="*/ 3185711 w 3619883"/>
                <a:gd name="connsiteY65" fmla="*/ 59881 h 4275461"/>
                <a:gd name="connsiteX66" fmla="*/ 3219056 w 3619883"/>
                <a:gd name="connsiteY66" fmla="*/ 55536 h 4275461"/>
                <a:gd name="connsiteX67" fmla="*/ 3263425 w 3619883"/>
                <a:gd name="connsiteY67" fmla="*/ 51706 h 4275461"/>
                <a:gd name="connsiteX68" fmla="*/ 3296219 w 3619883"/>
                <a:gd name="connsiteY68" fmla="*/ 59147 h 4275461"/>
                <a:gd name="connsiteX69" fmla="*/ 3319094 w 3619883"/>
                <a:gd name="connsiteY69" fmla="*/ 42500 h 4275461"/>
                <a:gd name="connsiteX70" fmla="*/ 3420511 w 3619883"/>
                <a:gd name="connsiteY70" fmla="*/ 0 h 4275461"/>
                <a:gd name="connsiteX71" fmla="*/ 3453305 w 3619883"/>
                <a:gd name="connsiteY71" fmla="*/ 7440 h 4275461"/>
                <a:gd name="connsiteX72" fmla="*/ 3496571 w 3619883"/>
                <a:gd name="connsiteY72" fmla="*/ 27182 h 4275461"/>
                <a:gd name="connsiteX73" fmla="*/ 3602117 w 3619883"/>
                <a:gd name="connsiteY73" fmla="*/ 132521 h 4275461"/>
                <a:gd name="connsiteX74" fmla="*/ 3619883 w 3619883"/>
                <a:gd name="connsiteY74" fmla="*/ 140049 h 4275461"/>
                <a:gd name="connsiteX75" fmla="*/ 3619883 w 3619883"/>
                <a:gd name="connsiteY75" fmla="*/ 755612 h 4275461"/>
                <a:gd name="connsiteX0" fmla="*/ 3619883 w 3619883"/>
                <a:gd name="connsiteY0" fmla="*/ 755612 h 4275461"/>
                <a:gd name="connsiteX1" fmla="*/ 3052674 w 3619883"/>
                <a:gd name="connsiteY1" fmla="*/ 4275461 h 4275461"/>
                <a:gd name="connsiteX2" fmla="*/ 3014011 w 3619883"/>
                <a:gd name="connsiteY2" fmla="*/ 4275461 h 4275461"/>
                <a:gd name="connsiteX3" fmla="*/ 2761042 w 3619883"/>
                <a:gd name="connsiteY3" fmla="*/ 4275461 h 4275461"/>
                <a:gd name="connsiteX4" fmla="*/ 2690646 w 3619883"/>
                <a:gd name="connsiteY4" fmla="*/ 4275461 h 4275461"/>
                <a:gd name="connsiteX5" fmla="*/ 2511710 w 3619883"/>
                <a:gd name="connsiteY5" fmla="*/ 4275461 h 4275461"/>
                <a:gd name="connsiteX6" fmla="*/ 2337697 w 3619883"/>
                <a:gd name="connsiteY6" fmla="*/ 4275461 h 4275461"/>
                <a:gd name="connsiteX7" fmla="*/ 2150155 w 3619883"/>
                <a:gd name="connsiteY7" fmla="*/ 4275461 h 4275461"/>
                <a:gd name="connsiteX8" fmla="*/ 2079759 w 3619883"/>
                <a:gd name="connsiteY8" fmla="*/ 4275461 h 4275461"/>
                <a:gd name="connsiteX9" fmla="*/ 1824703 w 3619883"/>
                <a:gd name="connsiteY9" fmla="*/ 4275461 h 4275461"/>
                <a:gd name="connsiteX10" fmla="*/ 1796694 w 3619883"/>
                <a:gd name="connsiteY10" fmla="*/ 4275461 h 4275461"/>
                <a:gd name="connsiteX11" fmla="*/ 1558844 w 3619883"/>
                <a:gd name="connsiteY11" fmla="*/ 4275461 h 4275461"/>
                <a:gd name="connsiteX12" fmla="*/ 1427396 w 3619883"/>
                <a:gd name="connsiteY12" fmla="*/ 4275461 h 4275461"/>
                <a:gd name="connsiteX13" fmla="*/ 1210751 w 3619883"/>
                <a:gd name="connsiteY13" fmla="*/ 4275461 h 4275461"/>
                <a:gd name="connsiteX14" fmla="*/ 1140354 w 3619883"/>
                <a:gd name="connsiteY14" fmla="*/ 4275461 h 4275461"/>
                <a:gd name="connsiteX15" fmla="*/ 953807 w 3619883"/>
                <a:gd name="connsiteY15" fmla="*/ 4275461 h 4275461"/>
                <a:gd name="connsiteX16" fmla="*/ 829432 w 3619883"/>
                <a:gd name="connsiteY16" fmla="*/ 4275461 h 4275461"/>
                <a:gd name="connsiteX17" fmla="*/ 611484 w 3619883"/>
                <a:gd name="connsiteY17" fmla="*/ 4275461 h 4275461"/>
                <a:gd name="connsiteX18" fmla="*/ 573998 w 3619883"/>
                <a:gd name="connsiteY18" fmla="*/ 4275461 h 4275461"/>
                <a:gd name="connsiteX19" fmla="*/ 336164 w 3619883"/>
                <a:gd name="connsiteY19" fmla="*/ 4275461 h 4275461"/>
                <a:gd name="connsiteX20" fmla="*/ 189322 w 3619883"/>
                <a:gd name="connsiteY20" fmla="*/ 4275461 h 4275461"/>
                <a:gd name="connsiteX21" fmla="*/ 0 w 3619883"/>
                <a:gd name="connsiteY21" fmla="*/ 4275461 h 4275461"/>
                <a:gd name="connsiteX22" fmla="*/ 0 w 3619883"/>
                <a:gd name="connsiteY22" fmla="*/ 42229 h 4275461"/>
                <a:gd name="connsiteX23" fmla="*/ 42464 w 3619883"/>
                <a:gd name="connsiteY23" fmla="*/ 40518 h 4275461"/>
                <a:gd name="connsiteX24" fmla="*/ 137733 w 3619883"/>
                <a:gd name="connsiteY24" fmla="*/ 35355 h 4275461"/>
                <a:gd name="connsiteX25" fmla="*/ 270565 w 3619883"/>
                <a:gd name="connsiteY25" fmla="*/ 29759 h 4275461"/>
                <a:gd name="connsiteX26" fmla="*/ 479734 w 3619883"/>
                <a:gd name="connsiteY26" fmla="*/ 45455 h 4275461"/>
                <a:gd name="connsiteX27" fmla="*/ 524103 w 3619883"/>
                <a:gd name="connsiteY27" fmla="*/ 41625 h 4275461"/>
                <a:gd name="connsiteX28" fmla="*/ 624416 w 3619883"/>
                <a:gd name="connsiteY28" fmla="*/ 22696 h 4275461"/>
                <a:gd name="connsiteX29" fmla="*/ 657762 w 3619883"/>
                <a:gd name="connsiteY29" fmla="*/ 18351 h 4275461"/>
                <a:gd name="connsiteX30" fmla="*/ 690557 w 3619883"/>
                <a:gd name="connsiteY30" fmla="*/ 25792 h 4275461"/>
                <a:gd name="connsiteX31" fmla="*/ 745123 w 3619883"/>
                <a:gd name="connsiteY31" fmla="*/ 40157 h 4275461"/>
                <a:gd name="connsiteX32" fmla="*/ 789493 w 3619883"/>
                <a:gd name="connsiteY32" fmla="*/ 36327 h 4275461"/>
                <a:gd name="connsiteX33" fmla="*/ 854255 w 3619883"/>
                <a:gd name="connsiteY33" fmla="*/ 68887 h 4275461"/>
                <a:gd name="connsiteX34" fmla="*/ 897520 w 3619883"/>
                <a:gd name="connsiteY34" fmla="*/ 88629 h 4275461"/>
                <a:gd name="connsiteX35" fmla="*/ 940510 w 3619883"/>
                <a:gd name="connsiteY35" fmla="*/ 114265 h 4275461"/>
                <a:gd name="connsiteX36" fmla="*/ 1082712 w 3619883"/>
                <a:gd name="connsiteY36" fmla="*/ 144543 h 4275461"/>
                <a:gd name="connsiteX37" fmla="*/ 1205348 w 3619883"/>
                <a:gd name="connsiteY37" fmla="*/ 120753 h 4275461"/>
                <a:gd name="connsiteX38" fmla="*/ 1271764 w 3619883"/>
                <a:gd name="connsiteY38" fmla="*/ 117956 h 4275461"/>
                <a:gd name="connsiteX39" fmla="*/ 1315583 w 3619883"/>
                <a:gd name="connsiteY39" fmla="*/ 125912 h 4275461"/>
                <a:gd name="connsiteX40" fmla="*/ 1359125 w 3619883"/>
                <a:gd name="connsiteY40" fmla="*/ 139761 h 4275461"/>
                <a:gd name="connsiteX41" fmla="*/ 1391919 w 3619883"/>
                <a:gd name="connsiteY41" fmla="*/ 147202 h 4275461"/>
                <a:gd name="connsiteX42" fmla="*/ 1436563 w 3619883"/>
                <a:gd name="connsiteY42" fmla="*/ 137480 h 4275461"/>
                <a:gd name="connsiteX43" fmla="*/ 1471566 w 3619883"/>
                <a:gd name="connsiteY43" fmla="*/ 97777 h 4275461"/>
                <a:gd name="connsiteX44" fmla="*/ 1505739 w 3619883"/>
                <a:gd name="connsiteY44" fmla="*/ 75753 h 4275461"/>
                <a:gd name="connsiteX45" fmla="*/ 1590891 w 3619883"/>
                <a:gd name="connsiteY45" fmla="*/ 144702 h 4275461"/>
                <a:gd name="connsiteX46" fmla="*/ 1625616 w 3619883"/>
                <a:gd name="connsiteY46" fmla="*/ 110893 h 4275461"/>
                <a:gd name="connsiteX47" fmla="*/ 1658964 w 3619883"/>
                <a:gd name="connsiteY47" fmla="*/ 106547 h 4275461"/>
                <a:gd name="connsiteX48" fmla="*/ 1746598 w 3619883"/>
                <a:gd name="connsiteY48" fmla="*/ 122460 h 4275461"/>
                <a:gd name="connsiteX49" fmla="*/ 1811913 w 3619883"/>
                <a:gd name="connsiteY49" fmla="*/ 143234 h 4275461"/>
                <a:gd name="connsiteX50" fmla="*/ 1856557 w 3619883"/>
                <a:gd name="connsiteY50" fmla="*/ 133511 h 4275461"/>
                <a:gd name="connsiteX51" fmla="*/ 2066003 w 3619883"/>
                <a:gd name="connsiteY51" fmla="*/ 143313 h 4275461"/>
                <a:gd name="connsiteX52" fmla="*/ 2177615 w 3619883"/>
                <a:gd name="connsiteY52" fmla="*/ 119007 h 4275461"/>
                <a:gd name="connsiteX53" fmla="*/ 2255883 w 3619883"/>
                <a:gd name="connsiteY53" fmla="*/ 99047 h 4275461"/>
                <a:gd name="connsiteX54" fmla="*/ 2344622 w 3619883"/>
                <a:gd name="connsiteY54" fmla="*/ 91388 h 4275461"/>
                <a:gd name="connsiteX55" fmla="*/ 2455682 w 3619883"/>
                <a:gd name="connsiteY55" fmla="*/ 78869 h 4275461"/>
                <a:gd name="connsiteX56" fmla="*/ 2632609 w 3619883"/>
                <a:gd name="connsiteY56" fmla="*/ 75338 h 4275461"/>
                <a:gd name="connsiteX57" fmla="*/ 2742291 w 3619883"/>
                <a:gd name="connsiteY57" fmla="*/ 92282 h 4275461"/>
                <a:gd name="connsiteX58" fmla="*/ 2851974 w 3619883"/>
                <a:gd name="connsiteY58" fmla="*/ 109227 h 4275461"/>
                <a:gd name="connsiteX59" fmla="*/ 2907643 w 3619883"/>
                <a:gd name="connsiteY59" fmla="*/ 100020 h 4275461"/>
                <a:gd name="connsiteX60" fmla="*/ 2944022 w 3619883"/>
                <a:gd name="connsiteY60" fmla="*/ 30853 h 4275461"/>
                <a:gd name="connsiteX61" fmla="*/ 3022289 w 3619883"/>
                <a:gd name="connsiteY61" fmla="*/ 10893 h 4275461"/>
                <a:gd name="connsiteX62" fmla="*/ 3054807 w 3619883"/>
                <a:gd name="connsiteY62" fmla="*/ 24226 h 4275461"/>
                <a:gd name="connsiteX63" fmla="*/ 3141892 w 3619883"/>
                <a:gd name="connsiteY63" fmla="*/ 51925 h 4275461"/>
                <a:gd name="connsiteX64" fmla="*/ 3185711 w 3619883"/>
                <a:gd name="connsiteY64" fmla="*/ 59881 h 4275461"/>
                <a:gd name="connsiteX65" fmla="*/ 3219056 w 3619883"/>
                <a:gd name="connsiteY65" fmla="*/ 55536 h 4275461"/>
                <a:gd name="connsiteX66" fmla="*/ 3263425 w 3619883"/>
                <a:gd name="connsiteY66" fmla="*/ 51706 h 4275461"/>
                <a:gd name="connsiteX67" fmla="*/ 3296219 w 3619883"/>
                <a:gd name="connsiteY67" fmla="*/ 59147 h 4275461"/>
                <a:gd name="connsiteX68" fmla="*/ 3319094 w 3619883"/>
                <a:gd name="connsiteY68" fmla="*/ 42500 h 4275461"/>
                <a:gd name="connsiteX69" fmla="*/ 3420511 w 3619883"/>
                <a:gd name="connsiteY69" fmla="*/ 0 h 4275461"/>
                <a:gd name="connsiteX70" fmla="*/ 3453305 w 3619883"/>
                <a:gd name="connsiteY70" fmla="*/ 7440 h 4275461"/>
                <a:gd name="connsiteX71" fmla="*/ 3496571 w 3619883"/>
                <a:gd name="connsiteY71" fmla="*/ 27182 h 4275461"/>
                <a:gd name="connsiteX72" fmla="*/ 3602117 w 3619883"/>
                <a:gd name="connsiteY72" fmla="*/ 132521 h 4275461"/>
                <a:gd name="connsiteX73" fmla="*/ 3619883 w 3619883"/>
                <a:gd name="connsiteY73" fmla="*/ 140049 h 4275461"/>
                <a:gd name="connsiteX74" fmla="*/ 3619883 w 3619883"/>
                <a:gd name="connsiteY74" fmla="*/ 755612 h 4275461"/>
                <a:gd name="connsiteX0" fmla="*/ 3619883 w 3619883"/>
                <a:gd name="connsiteY0" fmla="*/ 755612 h 4275461"/>
                <a:gd name="connsiteX1" fmla="*/ 3014011 w 3619883"/>
                <a:gd name="connsiteY1" fmla="*/ 4275461 h 4275461"/>
                <a:gd name="connsiteX2" fmla="*/ 2761042 w 3619883"/>
                <a:gd name="connsiteY2" fmla="*/ 4275461 h 4275461"/>
                <a:gd name="connsiteX3" fmla="*/ 2690646 w 3619883"/>
                <a:gd name="connsiteY3" fmla="*/ 4275461 h 4275461"/>
                <a:gd name="connsiteX4" fmla="*/ 2511710 w 3619883"/>
                <a:gd name="connsiteY4" fmla="*/ 4275461 h 4275461"/>
                <a:gd name="connsiteX5" fmla="*/ 2337697 w 3619883"/>
                <a:gd name="connsiteY5" fmla="*/ 4275461 h 4275461"/>
                <a:gd name="connsiteX6" fmla="*/ 2150155 w 3619883"/>
                <a:gd name="connsiteY6" fmla="*/ 4275461 h 4275461"/>
                <a:gd name="connsiteX7" fmla="*/ 2079759 w 3619883"/>
                <a:gd name="connsiteY7" fmla="*/ 4275461 h 4275461"/>
                <a:gd name="connsiteX8" fmla="*/ 1824703 w 3619883"/>
                <a:gd name="connsiteY8" fmla="*/ 4275461 h 4275461"/>
                <a:gd name="connsiteX9" fmla="*/ 1796694 w 3619883"/>
                <a:gd name="connsiteY9" fmla="*/ 4275461 h 4275461"/>
                <a:gd name="connsiteX10" fmla="*/ 1558844 w 3619883"/>
                <a:gd name="connsiteY10" fmla="*/ 4275461 h 4275461"/>
                <a:gd name="connsiteX11" fmla="*/ 1427396 w 3619883"/>
                <a:gd name="connsiteY11" fmla="*/ 4275461 h 4275461"/>
                <a:gd name="connsiteX12" fmla="*/ 1210751 w 3619883"/>
                <a:gd name="connsiteY12" fmla="*/ 4275461 h 4275461"/>
                <a:gd name="connsiteX13" fmla="*/ 1140354 w 3619883"/>
                <a:gd name="connsiteY13" fmla="*/ 4275461 h 4275461"/>
                <a:gd name="connsiteX14" fmla="*/ 953807 w 3619883"/>
                <a:gd name="connsiteY14" fmla="*/ 4275461 h 4275461"/>
                <a:gd name="connsiteX15" fmla="*/ 829432 w 3619883"/>
                <a:gd name="connsiteY15" fmla="*/ 4275461 h 4275461"/>
                <a:gd name="connsiteX16" fmla="*/ 611484 w 3619883"/>
                <a:gd name="connsiteY16" fmla="*/ 4275461 h 4275461"/>
                <a:gd name="connsiteX17" fmla="*/ 573998 w 3619883"/>
                <a:gd name="connsiteY17" fmla="*/ 4275461 h 4275461"/>
                <a:gd name="connsiteX18" fmla="*/ 336164 w 3619883"/>
                <a:gd name="connsiteY18" fmla="*/ 4275461 h 4275461"/>
                <a:gd name="connsiteX19" fmla="*/ 189322 w 3619883"/>
                <a:gd name="connsiteY19" fmla="*/ 4275461 h 4275461"/>
                <a:gd name="connsiteX20" fmla="*/ 0 w 3619883"/>
                <a:gd name="connsiteY20" fmla="*/ 4275461 h 4275461"/>
                <a:gd name="connsiteX21" fmla="*/ 0 w 3619883"/>
                <a:gd name="connsiteY21" fmla="*/ 42229 h 4275461"/>
                <a:gd name="connsiteX22" fmla="*/ 42464 w 3619883"/>
                <a:gd name="connsiteY22" fmla="*/ 40518 h 4275461"/>
                <a:gd name="connsiteX23" fmla="*/ 137733 w 3619883"/>
                <a:gd name="connsiteY23" fmla="*/ 35355 h 4275461"/>
                <a:gd name="connsiteX24" fmla="*/ 270565 w 3619883"/>
                <a:gd name="connsiteY24" fmla="*/ 29759 h 4275461"/>
                <a:gd name="connsiteX25" fmla="*/ 479734 w 3619883"/>
                <a:gd name="connsiteY25" fmla="*/ 45455 h 4275461"/>
                <a:gd name="connsiteX26" fmla="*/ 524103 w 3619883"/>
                <a:gd name="connsiteY26" fmla="*/ 41625 h 4275461"/>
                <a:gd name="connsiteX27" fmla="*/ 624416 w 3619883"/>
                <a:gd name="connsiteY27" fmla="*/ 22696 h 4275461"/>
                <a:gd name="connsiteX28" fmla="*/ 657762 w 3619883"/>
                <a:gd name="connsiteY28" fmla="*/ 18351 h 4275461"/>
                <a:gd name="connsiteX29" fmla="*/ 690557 w 3619883"/>
                <a:gd name="connsiteY29" fmla="*/ 25792 h 4275461"/>
                <a:gd name="connsiteX30" fmla="*/ 745123 w 3619883"/>
                <a:gd name="connsiteY30" fmla="*/ 40157 h 4275461"/>
                <a:gd name="connsiteX31" fmla="*/ 789493 w 3619883"/>
                <a:gd name="connsiteY31" fmla="*/ 36327 h 4275461"/>
                <a:gd name="connsiteX32" fmla="*/ 854255 w 3619883"/>
                <a:gd name="connsiteY32" fmla="*/ 68887 h 4275461"/>
                <a:gd name="connsiteX33" fmla="*/ 897520 w 3619883"/>
                <a:gd name="connsiteY33" fmla="*/ 88629 h 4275461"/>
                <a:gd name="connsiteX34" fmla="*/ 940510 w 3619883"/>
                <a:gd name="connsiteY34" fmla="*/ 114265 h 4275461"/>
                <a:gd name="connsiteX35" fmla="*/ 1082712 w 3619883"/>
                <a:gd name="connsiteY35" fmla="*/ 144543 h 4275461"/>
                <a:gd name="connsiteX36" fmla="*/ 1205348 w 3619883"/>
                <a:gd name="connsiteY36" fmla="*/ 120753 h 4275461"/>
                <a:gd name="connsiteX37" fmla="*/ 1271764 w 3619883"/>
                <a:gd name="connsiteY37" fmla="*/ 117956 h 4275461"/>
                <a:gd name="connsiteX38" fmla="*/ 1315583 w 3619883"/>
                <a:gd name="connsiteY38" fmla="*/ 125912 h 4275461"/>
                <a:gd name="connsiteX39" fmla="*/ 1359125 w 3619883"/>
                <a:gd name="connsiteY39" fmla="*/ 139761 h 4275461"/>
                <a:gd name="connsiteX40" fmla="*/ 1391919 w 3619883"/>
                <a:gd name="connsiteY40" fmla="*/ 147202 h 4275461"/>
                <a:gd name="connsiteX41" fmla="*/ 1436563 w 3619883"/>
                <a:gd name="connsiteY41" fmla="*/ 137480 h 4275461"/>
                <a:gd name="connsiteX42" fmla="*/ 1471566 w 3619883"/>
                <a:gd name="connsiteY42" fmla="*/ 97777 h 4275461"/>
                <a:gd name="connsiteX43" fmla="*/ 1505739 w 3619883"/>
                <a:gd name="connsiteY43" fmla="*/ 75753 h 4275461"/>
                <a:gd name="connsiteX44" fmla="*/ 1590891 w 3619883"/>
                <a:gd name="connsiteY44" fmla="*/ 144702 h 4275461"/>
                <a:gd name="connsiteX45" fmla="*/ 1625616 w 3619883"/>
                <a:gd name="connsiteY45" fmla="*/ 110893 h 4275461"/>
                <a:gd name="connsiteX46" fmla="*/ 1658964 w 3619883"/>
                <a:gd name="connsiteY46" fmla="*/ 106547 h 4275461"/>
                <a:gd name="connsiteX47" fmla="*/ 1746598 w 3619883"/>
                <a:gd name="connsiteY47" fmla="*/ 122460 h 4275461"/>
                <a:gd name="connsiteX48" fmla="*/ 1811913 w 3619883"/>
                <a:gd name="connsiteY48" fmla="*/ 143234 h 4275461"/>
                <a:gd name="connsiteX49" fmla="*/ 1856557 w 3619883"/>
                <a:gd name="connsiteY49" fmla="*/ 133511 h 4275461"/>
                <a:gd name="connsiteX50" fmla="*/ 2066003 w 3619883"/>
                <a:gd name="connsiteY50" fmla="*/ 143313 h 4275461"/>
                <a:gd name="connsiteX51" fmla="*/ 2177615 w 3619883"/>
                <a:gd name="connsiteY51" fmla="*/ 119007 h 4275461"/>
                <a:gd name="connsiteX52" fmla="*/ 2255883 w 3619883"/>
                <a:gd name="connsiteY52" fmla="*/ 99047 h 4275461"/>
                <a:gd name="connsiteX53" fmla="*/ 2344622 w 3619883"/>
                <a:gd name="connsiteY53" fmla="*/ 91388 h 4275461"/>
                <a:gd name="connsiteX54" fmla="*/ 2455682 w 3619883"/>
                <a:gd name="connsiteY54" fmla="*/ 78869 h 4275461"/>
                <a:gd name="connsiteX55" fmla="*/ 2632609 w 3619883"/>
                <a:gd name="connsiteY55" fmla="*/ 75338 h 4275461"/>
                <a:gd name="connsiteX56" fmla="*/ 2742291 w 3619883"/>
                <a:gd name="connsiteY56" fmla="*/ 92282 h 4275461"/>
                <a:gd name="connsiteX57" fmla="*/ 2851974 w 3619883"/>
                <a:gd name="connsiteY57" fmla="*/ 109227 h 4275461"/>
                <a:gd name="connsiteX58" fmla="*/ 2907643 w 3619883"/>
                <a:gd name="connsiteY58" fmla="*/ 100020 h 4275461"/>
                <a:gd name="connsiteX59" fmla="*/ 2944022 w 3619883"/>
                <a:gd name="connsiteY59" fmla="*/ 30853 h 4275461"/>
                <a:gd name="connsiteX60" fmla="*/ 3022289 w 3619883"/>
                <a:gd name="connsiteY60" fmla="*/ 10893 h 4275461"/>
                <a:gd name="connsiteX61" fmla="*/ 3054807 w 3619883"/>
                <a:gd name="connsiteY61" fmla="*/ 24226 h 4275461"/>
                <a:gd name="connsiteX62" fmla="*/ 3141892 w 3619883"/>
                <a:gd name="connsiteY62" fmla="*/ 51925 h 4275461"/>
                <a:gd name="connsiteX63" fmla="*/ 3185711 w 3619883"/>
                <a:gd name="connsiteY63" fmla="*/ 59881 h 4275461"/>
                <a:gd name="connsiteX64" fmla="*/ 3219056 w 3619883"/>
                <a:gd name="connsiteY64" fmla="*/ 55536 h 4275461"/>
                <a:gd name="connsiteX65" fmla="*/ 3263425 w 3619883"/>
                <a:gd name="connsiteY65" fmla="*/ 51706 h 4275461"/>
                <a:gd name="connsiteX66" fmla="*/ 3296219 w 3619883"/>
                <a:gd name="connsiteY66" fmla="*/ 59147 h 4275461"/>
                <a:gd name="connsiteX67" fmla="*/ 3319094 w 3619883"/>
                <a:gd name="connsiteY67" fmla="*/ 42500 h 4275461"/>
                <a:gd name="connsiteX68" fmla="*/ 3420511 w 3619883"/>
                <a:gd name="connsiteY68" fmla="*/ 0 h 4275461"/>
                <a:gd name="connsiteX69" fmla="*/ 3453305 w 3619883"/>
                <a:gd name="connsiteY69" fmla="*/ 7440 h 4275461"/>
                <a:gd name="connsiteX70" fmla="*/ 3496571 w 3619883"/>
                <a:gd name="connsiteY70" fmla="*/ 27182 h 4275461"/>
                <a:gd name="connsiteX71" fmla="*/ 3602117 w 3619883"/>
                <a:gd name="connsiteY71" fmla="*/ 132521 h 4275461"/>
                <a:gd name="connsiteX72" fmla="*/ 3619883 w 3619883"/>
                <a:gd name="connsiteY72" fmla="*/ 140049 h 4275461"/>
                <a:gd name="connsiteX73" fmla="*/ 3619883 w 3619883"/>
                <a:gd name="connsiteY73" fmla="*/ 755612 h 4275461"/>
                <a:gd name="connsiteX0" fmla="*/ 3619883 w 3619883"/>
                <a:gd name="connsiteY0" fmla="*/ 755612 h 4275461"/>
                <a:gd name="connsiteX1" fmla="*/ 2761042 w 3619883"/>
                <a:gd name="connsiteY1" fmla="*/ 4275461 h 4275461"/>
                <a:gd name="connsiteX2" fmla="*/ 2690646 w 3619883"/>
                <a:gd name="connsiteY2" fmla="*/ 4275461 h 4275461"/>
                <a:gd name="connsiteX3" fmla="*/ 2511710 w 3619883"/>
                <a:gd name="connsiteY3" fmla="*/ 4275461 h 4275461"/>
                <a:gd name="connsiteX4" fmla="*/ 2337697 w 3619883"/>
                <a:gd name="connsiteY4" fmla="*/ 4275461 h 4275461"/>
                <a:gd name="connsiteX5" fmla="*/ 2150155 w 3619883"/>
                <a:gd name="connsiteY5" fmla="*/ 4275461 h 4275461"/>
                <a:gd name="connsiteX6" fmla="*/ 2079759 w 3619883"/>
                <a:gd name="connsiteY6" fmla="*/ 4275461 h 4275461"/>
                <a:gd name="connsiteX7" fmla="*/ 1824703 w 3619883"/>
                <a:gd name="connsiteY7" fmla="*/ 4275461 h 4275461"/>
                <a:gd name="connsiteX8" fmla="*/ 1796694 w 3619883"/>
                <a:gd name="connsiteY8" fmla="*/ 4275461 h 4275461"/>
                <a:gd name="connsiteX9" fmla="*/ 1558844 w 3619883"/>
                <a:gd name="connsiteY9" fmla="*/ 4275461 h 4275461"/>
                <a:gd name="connsiteX10" fmla="*/ 1427396 w 3619883"/>
                <a:gd name="connsiteY10" fmla="*/ 4275461 h 4275461"/>
                <a:gd name="connsiteX11" fmla="*/ 1210751 w 3619883"/>
                <a:gd name="connsiteY11" fmla="*/ 4275461 h 4275461"/>
                <a:gd name="connsiteX12" fmla="*/ 1140354 w 3619883"/>
                <a:gd name="connsiteY12" fmla="*/ 4275461 h 4275461"/>
                <a:gd name="connsiteX13" fmla="*/ 953807 w 3619883"/>
                <a:gd name="connsiteY13" fmla="*/ 4275461 h 4275461"/>
                <a:gd name="connsiteX14" fmla="*/ 829432 w 3619883"/>
                <a:gd name="connsiteY14" fmla="*/ 4275461 h 4275461"/>
                <a:gd name="connsiteX15" fmla="*/ 611484 w 3619883"/>
                <a:gd name="connsiteY15" fmla="*/ 4275461 h 4275461"/>
                <a:gd name="connsiteX16" fmla="*/ 573998 w 3619883"/>
                <a:gd name="connsiteY16" fmla="*/ 4275461 h 4275461"/>
                <a:gd name="connsiteX17" fmla="*/ 336164 w 3619883"/>
                <a:gd name="connsiteY17" fmla="*/ 4275461 h 4275461"/>
                <a:gd name="connsiteX18" fmla="*/ 189322 w 3619883"/>
                <a:gd name="connsiteY18" fmla="*/ 4275461 h 4275461"/>
                <a:gd name="connsiteX19" fmla="*/ 0 w 3619883"/>
                <a:gd name="connsiteY19" fmla="*/ 4275461 h 4275461"/>
                <a:gd name="connsiteX20" fmla="*/ 0 w 3619883"/>
                <a:gd name="connsiteY20" fmla="*/ 42229 h 4275461"/>
                <a:gd name="connsiteX21" fmla="*/ 42464 w 3619883"/>
                <a:gd name="connsiteY21" fmla="*/ 40518 h 4275461"/>
                <a:gd name="connsiteX22" fmla="*/ 137733 w 3619883"/>
                <a:gd name="connsiteY22" fmla="*/ 35355 h 4275461"/>
                <a:gd name="connsiteX23" fmla="*/ 270565 w 3619883"/>
                <a:gd name="connsiteY23" fmla="*/ 29759 h 4275461"/>
                <a:gd name="connsiteX24" fmla="*/ 479734 w 3619883"/>
                <a:gd name="connsiteY24" fmla="*/ 45455 h 4275461"/>
                <a:gd name="connsiteX25" fmla="*/ 524103 w 3619883"/>
                <a:gd name="connsiteY25" fmla="*/ 41625 h 4275461"/>
                <a:gd name="connsiteX26" fmla="*/ 624416 w 3619883"/>
                <a:gd name="connsiteY26" fmla="*/ 22696 h 4275461"/>
                <a:gd name="connsiteX27" fmla="*/ 657762 w 3619883"/>
                <a:gd name="connsiteY27" fmla="*/ 18351 h 4275461"/>
                <a:gd name="connsiteX28" fmla="*/ 690557 w 3619883"/>
                <a:gd name="connsiteY28" fmla="*/ 25792 h 4275461"/>
                <a:gd name="connsiteX29" fmla="*/ 745123 w 3619883"/>
                <a:gd name="connsiteY29" fmla="*/ 40157 h 4275461"/>
                <a:gd name="connsiteX30" fmla="*/ 789493 w 3619883"/>
                <a:gd name="connsiteY30" fmla="*/ 36327 h 4275461"/>
                <a:gd name="connsiteX31" fmla="*/ 854255 w 3619883"/>
                <a:gd name="connsiteY31" fmla="*/ 68887 h 4275461"/>
                <a:gd name="connsiteX32" fmla="*/ 897520 w 3619883"/>
                <a:gd name="connsiteY32" fmla="*/ 88629 h 4275461"/>
                <a:gd name="connsiteX33" fmla="*/ 940510 w 3619883"/>
                <a:gd name="connsiteY33" fmla="*/ 114265 h 4275461"/>
                <a:gd name="connsiteX34" fmla="*/ 1082712 w 3619883"/>
                <a:gd name="connsiteY34" fmla="*/ 144543 h 4275461"/>
                <a:gd name="connsiteX35" fmla="*/ 1205348 w 3619883"/>
                <a:gd name="connsiteY35" fmla="*/ 120753 h 4275461"/>
                <a:gd name="connsiteX36" fmla="*/ 1271764 w 3619883"/>
                <a:gd name="connsiteY36" fmla="*/ 117956 h 4275461"/>
                <a:gd name="connsiteX37" fmla="*/ 1315583 w 3619883"/>
                <a:gd name="connsiteY37" fmla="*/ 125912 h 4275461"/>
                <a:gd name="connsiteX38" fmla="*/ 1359125 w 3619883"/>
                <a:gd name="connsiteY38" fmla="*/ 139761 h 4275461"/>
                <a:gd name="connsiteX39" fmla="*/ 1391919 w 3619883"/>
                <a:gd name="connsiteY39" fmla="*/ 147202 h 4275461"/>
                <a:gd name="connsiteX40" fmla="*/ 1436563 w 3619883"/>
                <a:gd name="connsiteY40" fmla="*/ 137480 h 4275461"/>
                <a:gd name="connsiteX41" fmla="*/ 1471566 w 3619883"/>
                <a:gd name="connsiteY41" fmla="*/ 97777 h 4275461"/>
                <a:gd name="connsiteX42" fmla="*/ 1505739 w 3619883"/>
                <a:gd name="connsiteY42" fmla="*/ 75753 h 4275461"/>
                <a:gd name="connsiteX43" fmla="*/ 1590891 w 3619883"/>
                <a:gd name="connsiteY43" fmla="*/ 144702 h 4275461"/>
                <a:gd name="connsiteX44" fmla="*/ 1625616 w 3619883"/>
                <a:gd name="connsiteY44" fmla="*/ 110893 h 4275461"/>
                <a:gd name="connsiteX45" fmla="*/ 1658964 w 3619883"/>
                <a:gd name="connsiteY45" fmla="*/ 106547 h 4275461"/>
                <a:gd name="connsiteX46" fmla="*/ 1746598 w 3619883"/>
                <a:gd name="connsiteY46" fmla="*/ 122460 h 4275461"/>
                <a:gd name="connsiteX47" fmla="*/ 1811913 w 3619883"/>
                <a:gd name="connsiteY47" fmla="*/ 143234 h 4275461"/>
                <a:gd name="connsiteX48" fmla="*/ 1856557 w 3619883"/>
                <a:gd name="connsiteY48" fmla="*/ 133511 h 4275461"/>
                <a:gd name="connsiteX49" fmla="*/ 2066003 w 3619883"/>
                <a:gd name="connsiteY49" fmla="*/ 143313 h 4275461"/>
                <a:gd name="connsiteX50" fmla="*/ 2177615 w 3619883"/>
                <a:gd name="connsiteY50" fmla="*/ 119007 h 4275461"/>
                <a:gd name="connsiteX51" fmla="*/ 2255883 w 3619883"/>
                <a:gd name="connsiteY51" fmla="*/ 99047 h 4275461"/>
                <a:gd name="connsiteX52" fmla="*/ 2344622 w 3619883"/>
                <a:gd name="connsiteY52" fmla="*/ 91388 h 4275461"/>
                <a:gd name="connsiteX53" fmla="*/ 2455682 w 3619883"/>
                <a:gd name="connsiteY53" fmla="*/ 78869 h 4275461"/>
                <a:gd name="connsiteX54" fmla="*/ 2632609 w 3619883"/>
                <a:gd name="connsiteY54" fmla="*/ 75338 h 4275461"/>
                <a:gd name="connsiteX55" fmla="*/ 2742291 w 3619883"/>
                <a:gd name="connsiteY55" fmla="*/ 92282 h 4275461"/>
                <a:gd name="connsiteX56" fmla="*/ 2851974 w 3619883"/>
                <a:gd name="connsiteY56" fmla="*/ 109227 h 4275461"/>
                <a:gd name="connsiteX57" fmla="*/ 2907643 w 3619883"/>
                <a:gd name="connsiteY57" fmla="*/ 100020 h 4275461"/>
                <a:gd name="connsiteX58" fmla="*/ 2944022 w 3619883"/>
                <a:gd name="connsiteY58" fmla="*/ 30853 h 4275461"/>
                <a:gd name="connsiteX59" fmla="*/ 3022289 w 3619883"/>
                <a:gd name="connsiteY59" fmla="*/ 10893 h 4275461"/>
                <a:gd name="connsiteX60" fmla="*/ 3054807 w 3619883"/>
                <a:gd name="connsiteY60" fmla="*/ 24226 h 4275461"/>
                <a:gd name="connsiteX61" fmla="*/ 3141892 w 3619883"/>
                <a:gd name="connsiteY61" fmla="*/ 51925 h 4275461"/>
                <a:gd name="connsiteX62" fmla="*/ 3185711 w 3619883"/>
                <a:gd name="connsiteY62" fmla="*/ 59881 h 4275461"/>
                <a:gd name="connsiteX63" fmla="*/ 3219056 w 3619883"/>
                <a:gd name="connsiteY63" fmla="*/ 55536 h 4275461"/>
                <a:gd name="connsiteX64" fmla="*/ 3263425 w 3619883"/>
                <a:gd name="connsiteY64" fmla="*/ 51706 h 4275461"/>
                <a:gd name="connsiteX65" fmla="*/ 3296219 w 3619883"/>
                <a:gd name="connsiteY65" fmla="*/ 59147 h 4275461"/>
                <a:gd name="connsiteX66" fmla="*/ 3319094 w 3619883"/>
                <a:gd name="connsiteY66" fmla="*/ 42500 h 4275461"/>
                <a:gd name="connsiteX67" fmla="*/ 3420511 w 3619883"/>
                <a:gd name="connsiteY67" fmla="*/ 0 h 4275461"/>
                <a:gd name="connsiteX68" fmla="*/ 3453305 w 3619883"/>
                <a:gd name="connsiteY68" fmla="*/ 7440 h 4275461"/>
                <a:gd name="connsiteX69" fmla="*/ 3496571 w 3619883"/>
                <a:gd name="connsiteY69" fmla="*/ 27182 h 4275461"/>
                <a:gd name="connsiteX70" fmla="*/ 3602117 w 3619883"/>
                <a:gd name="connsiteY70" fmla="*/ 132521 h 4275461"/>
                <a:gd name="connsiteX71" fmla="*/ 3619883 w 3619883"/>
                <a:gd name="connsiteY71" fmla="*/ 140049 h 4275461"/>
                <a:gd name="connsiteX72" fmla="*/ 3619883 w 3619883"/>
                <a:gd name="connsiteY72" fmla="*/ 755612 h 4275461"/>
                <a:gd name="connsiteX0" fmla="*/ 3619883 w 3619883"/>
                <a:gd name="connsiteY0" fmla="*/ 755612 h 4275461"/>
                <a:gd name="connsiteX1" fmla="*/ 2690646 w 3619883"/>
                <a:gd name="connsiteY1" fmla="*/ 4275461 h 4275461"/>
                <a:gd name="connsiteX2" fmla="*/ 2511710 w 3619883"/>
                <a:gd name="connsiteY2" fmla="*/ 4275461 h 4275461"/>
                <a:gd name="connsiteX3" fmla="*/ 2337697 w 3619883"/>
                <a:gd name="connsiteY3" fmla="*/ 4275461 h 4275461"/>
                <a:gd name="connsiteX4" fmla="*/ 2150155 w 3619883"/>
                <a:gd name="connsiteY4" fmla="*/ 4275461 h 4275461"/>
                <a:gd name="connsiteX5" fmla="*/ 2079759 w 3619883"/>
                <a:gd name="connsiteY5" fmla="*/ 4275461 h 4275461"/>
                <a:gd name="connsiteX6" fmla="*/ 1824703 w 3619883"/>
                <a:gd name="connsiteY6" fmla="*/ 4275461 h 4275461"/>
                <a:gd name="connsiteX7" fmla="*/ 1796694 w 3619883"/>
                <a:gd name="connsiteY7" fmla="*/ 4275461 h 4275461"/>
                <a:gd name="connsiteX8" fmla="*/ 1558844 w 3619883"/>
                <a:gd name="connsiteY8" fmla="*/ 4275461 h 4275461"/>
                <a:gd name="connsiteX9" fmla="*/ 1427396 w 3619883"/>
                <a:gd name="connsiteY9" fmla="*/ 4275461 h 4275461"/>
                <a:gd name="connsiteX10" fmla="*/ 1210751 w 3619883"/>
                <a:gd name="connsiteY10" fmla="*/ 4275461 h 4275461"/>
                <a:gd name="connsiteX11" fmla="*/ 1140354 w 3619883"/>
                <a:gd name="connsiteY11" fmla="*/ 4275461 h 4275461"/>
                <a:gd name="connsiteX12" fmla="*/ 953807 w 3619883"/>
                <a:gd name="connsiteY12" fmla="*/ 4275461 h 4275461"/>
                <a:gd name="connsiteX13" fmla="*/ 829432 w 3619883"/>
                <a:gd name="connsiteY13" fmla="*/ 4275461 h 4275461"/>
                <a:gd name="connsiteX14" fmla="*/ 611484 w 3619883"/>
                <a:gd name="connsiteY14" fmla="*/ 4275461 h 4275461"/>
                <a:gd name="connsiteX15" fmla="*/ 573998 w 3619883"/>
                <a:gd name="connsiteY15" fmla="*/ 4275461 h 4275461"/>
                <a:gd name="connsiteX16" fmla="*/ 336164 w 3619883"/>
                <a:gd name="connsiteY16" fmla="*/ 4275461 h 4275461"/>
                <a:gd name="connsiteX17" fmla="*/ 189322 w 3619883"/>
                <a:gd name="connsiteY17" fmla="*/ 4275461 h 4275461"/>
                <a:gd name="connsiteX18" fmla="*/ 0 w 3619883"/>
                <a:gd name="connsiteY18" fmla="*/ 4275461 h 4275461"/>
                <a:gd name="connsiteX19" fmla="*/ 0 w 3619883"/>
                <a:gd name="connsiteY19" fmla="*/ 42229 h 4275461"/>
                <a:gd name="connsiteX20" fmla="*/ 42464 w 3619883"/>
                <a:gd name="connsiteY20" fmla="*/ 40518 h 4275461"/>
                <a:gd name="connsiteX21" fmla="*/ 137733 w 3619883"/>
                <a:gd name="connsiteY21" fmla="*/ 35355 h 4275461"/>
                <a:gd name="connsiteX22" fmla="*/ 270565 w 3619883"/>
                <a:gd name="connsiteY22" fmla="*/ 29759 h 4275461"/>
                <a:gd name="connsiteX23" fmla="*/ 479734 w 3619883"/>
                <a:gd name="connsiteY23" fmla="*/ 45455 h 4275461"/>
                <a:gd name="connsiteX24" fmla="*/ 524103 w 3619883"/>
                <a:gd name="connsiteY24" fmla="*/ 41625 h 4275461"/>
                <a:gd name="connsiteX25" fmla="*/ 624416 w 3619883"/>
                <a:gd name="connsiteY25" fmla="*/ 22696 h 4275461"/>
                <a:gd name="connsiteX26" fmla="*/ 657762 w 3619883"/>
                <a:gd name="connsiteY26" fmla="*/ 18351 h 4275461"/>
                <a:gd name="connsiteX27" fmla="*/ 690557 w 3619883"/>
                <a:gd name="connsiteY27" fmla="*/ 25792 h 4275461"/>
                <a:gd name="connsiteX28" fmla="*/ 745123 w 3619883"/>
                <a:gd name="connsiteY28" fmla="*/ 40157 h 4275461"/>
                <a:gd name="connsiteX29" fmla="*/ 789493 w 3619883"/>
                <a:gd name="connsiteY29" fmla="*/ 36327 h 4275461"/>
                <a:gd name="connsiteX30" fmla="*/ 854255 w 3619883"/>
                <a:gd name="connsiteY30" fmla="*/ 68887 h 4275461"/>
                <a:gd name="connsiteX31" fmla="*/ 897520 w 3619883"/>
                <a:gd name="connsiteY31" fmla="*/ 88629 h 4275461"/>
                <a:gd name="connsiteX32" fmla="*/ 940510 w 3619883"/>
                <a:gd name="connsiteY32" fmla="*/ 114265 h 4275461"/>
                <a:gd name="connsiteX33" fmla="*/ 1082712 w 3619883"/>
                <a:gd name="connsiteY33" fmla="*/ 144543 h 4275461"/>
                <a:gd name="connsiteX34" fmla="*/ 1205348 w 3619883"/>
                <a:gd name="connsiteY34" fmla="*/ 120753 h 4275461"/>
                <a:gd name="connsiteX35" fmla="*/ 1271764 w 3619883"/>
                <a:gd name="connsiteY35" fmla="*/ 117956 h 4275461"/>
                <a:gd name="connsiteX36" fmla="*/ 1315583 w 3619883"/>
                <a:gd name="connsiteY36" fmla="*/ 125912 h 4275461"/>
                <a:gd name="connsiteX37" fmla="*/ 1359125 w 3619883"/>
                <a:gd name="connsiteY37" fmla="*/ 139761 h 4275461"/>
                <a:gd name="connsiteX38" fmla="*/ 1391919 w 3619883"/>
                <a:gd name="connsiteY38" fmla="*/ 147202 h 4275461"/>
                <a:gd name="connsiteX39" fmla="*/ 1436563 w 3619883"/>
                <a:gd name="connsiteY39" fmla="*/ 137480 h 4275461"/>
                <a:gd name="connsiteX40" fmla="*/ 1471566 w 3619883"/>
                <a:gd name="connsiteY40" fmla="*/ 97777 h 4275461"/>
                <a:gd name="connsiteX41" fmla="*/ 1505739 w 3619883"/>
                <a:gd name="connsiteY41" fmla="*/ 75753 h 4275461"/>
                <a:gd name="connsiteX42" fmla="*/ 1590891 w 3619883"/>
                <a:gd name="connsiteY42" fmla="*/ 144702 h 4275461"/>
                <a:gd name="connsiteX43" fmla="*/ 1625616 w 3619883"/>
                <a:gd name="connsiteY43" fmla="*/ 110893 h 4275461"/>
                <a:gd name="connsiteX44" fmla="*/ 1658964 w 3619883"/>
                <a:gd name="connsiteY44" fmla="*/ 106547 h 4275461"/>
                <a:gd name="connsiteX45" fmla="*/ 1746598 w 3619883"/>
                <a:gd name="connsiteY45" fmla="*/ 122460 h 4275461"/>
                <a:gd name="connsiteX46" fmla="*/ 1811913 w 3619883"/>
                <a:gd name="connsiteY46" fmla="*/ 143234 h 4275461"/>
                <a:gd name="connsiteX47" fmla="*/ 1856557 w 3619883"/>
                <a:gd name="connsiteY47" fmla="*/ 133511 h 4275461"/>
                <a:gd name="connsiteX48" fmla="*/ 2066003 w 3619883"/>
                <a:gd name="connsiteY48" fmla="*/ 143313 h 4275461"/>
                <a:gd name="connsiteX49" fmla="*/ 2177615 w 3619883"/>
                <a:gd name="connsiteY49" fmla="*/ 119007 h 4275461"/>
                <a:gd name="connsiteX50" fmla="*/ 2255883 w 3619883"/>
                <a:gd name="connsiteY50" fmla="*/ 99047 h 4275461"/>
                <a:gd name="connsiteX51" fmla="*/ 2344622 w 3619883"/>
                <a:gd name="connsiteY51" fmla="*/ 91388 h 4275461"/>
                <a:gd name="connsiteX52" fmla="*/ 2455682 w 3619883"/>
                <a:gd name="connsiteY52" fmla="*/ 78869 h 4275461"/>
                <a:gd name="connsiteX53" fmla="*/ 2632609 w 3619883"/>
                <a:gd name="connsiteY53" fmla="*/ 75338 h 4275461"/>
                <a:gd name="connsiteX54" fmla="*/ 2742291 w 3619883"/>
                <a:gd name="connsiteY54" fmla="*/ 92282 h 4275461"/>
                <a:gd name="connsiteX55" fmla="*/ 2851974 w 3619883"/>
                <a:gd name="connsiteY55" fmla="*/ 109227 h 4275461"/>
                <a:gd name="connsiteX56" fmla="*/ 2907643 w 3619883"/>
                <a:gd name="connsiteY56" fmla="*/ 100020 h 4275461"/>
                <a:gd name="connsiteX57" fmla="*/ 2944022 w 3619883"/>
                <a:gd name="connsiteY57" fmla="*/ 30853 h 4275461"/>
                <a:gd name="connsiteX58" fmla="*/ 3022289 w 3619883"/>
                <a:gd name="connsiteY58" fmla="*/ 10893 h 4275461"/>
                <a:gd name="connsiteX59" fmla="*/ 3054807 w 3619883"/>
                <a:gd name="connsiteY59" fmla="*/ 24226 h 4275461"/>
                <a:gd name="connsiteX60" fmla="*/ 3141892 w 3619883"/>
                <a:gd name="connsiteY60" fmla="*/ 51925 h 4275461"/>
                <a:gd name="connsiteX61" fmla="*/ 3185711 w 3619883"/>
                <a:gd name="connsiteY61" fmla="*/ 59881 h 4275461"/>
                <a:gd name="connsiteX62" fmla="*/ 3219056 w 3619883"/>
                <a:gd name="connsiteY62" fmla="*/ 55536 h 4275461"/>
                <a:gd name="connsiteX63" fmla="*/ 3263425 w 3619883"/>
                <a:gd name="connsiteY63" fmla="*/ 51706 h 4275461"/>
                <a:gd name="connsiteX64" fmla="*/ 3296219 w 3619883"/>
                <a:gd name="connsiteY64" fmla="*/ 59147 h 4275461"/>
                <a:gd name="connsiteX65" fmla="*/ 3319094 w 3619883"/>
                <a:gd name="connsiteY65" fmla="*/ 42500 h 4275461"/>
                <a:gd name="connsiteX66" fmla="*/ 3420511 w 3619883"/>
                <a:gd name="connsiteY66" fmla="*/ 0 h 4275461"/>
                <a:gd name="connsiteX67" fmla="*/ 3453305 w 3619883"/>
                <a:gd name="connsiteY67" fmla="*/ 7440 h 4275461"/>
                <a:gd name="connsiteX68" fmla="*/ 3496571 w 3619883"/>
                <a:gd name="connsiteY68" fmla="*/ 27182 h 4275461"/>
                <a:gd name="connsiteX69" fmla="*/ 3602117 w 3619883"/>
                <a:gd name="connsiteY69" fmla="*/ 132521 h 4275461"/>
                <a:gd name="connsiteX70" fmla="*/ 3619883 w 3619883"/>
                <a:gd name="connsiteY70" fmla="*/ 140049 h 4275461"/>
                <a:gd name="connsiteX71" fmla="*/ 3619883 w 3619883"/>
                <a:gd name="connsiteY71" fmla="*/ 755612 h 4275461"/>
                <a:gd name="connsiteX0" fmla="*/ 3619883 w 3619883"/>
                <a:gd name="connsiteY0" fmla="*/ 755612 h 4275461"/>
                <a:gd name="connsiteX1" fmla="*/ 2511710 w 3619883"/>
                <a:gd name="connsiteY1" fmla="*/ 4275461 h 4275461"/>
                <a:gd name="connsiteX2" fmla="*/ 2337697 w 3619883"/>
                <a:gd name="connsiteY2" fmla="*/ 4275461 h 4275461"/>
                <a:gd name="connsiteX3" fmla="*/ 2150155 w 3619883"/>
                <a:gd name="connsiteY3" fmla="*/ 4275461 h 4275461"/>
                <a:gd name="connsiteX4" fmla="*/ 2079759 w 3619883"/>
                <a:gd name="connsiteY4" fmla="*/ 4275461 h 4275461"/>
                <a:gd name="connsiteX5" fmla="*/ 1824703 w 3619883"/>
                <a:gd name="connsiteY5" fmla="*/ 4275461 h 4275461"/>
                <a:gd name="connsiteX6" fmla="*/ 1796694 w 3619883"/>
                <a:gd name="connsiteY6" fmla="*/ 4275461 h 4275461"/>
                <a:gd name="connsiteX7" fmla="*/ 1558844 w 3619883"/>
                <a:gd name="connsiteY7" fmla="*/ 4275461 h 4275461"/>
                <a:gd name="connsiteX8" fmla="*/ 1427396 w 3619883"/>
                <a:gd name="connsiteY8" fmla="*/ 4275461 h 4275461"/>
                <a:gd name="connsiteX9" fmla="*/ 1210751 w 3619883"/>
                <a:gd name="connsiteY9" fmla="*/ 4275461 h 4275461"/>
                <a:gd name="connsiteX10" fmla="*/ 1140354 w 3619883"/>
                <a:gd name="connsiteY10" fmla="*/ 4275461 h 4275461"/>
                <a:gd name="connsiteX11" fmla="*/ 953807 w 3619883"/>
                <a:gd name="connsiteY11" fmla="*/ 4275461 h 4275461"/>
                <a:gd name="connsiteX12" fmla="*/ 829432 w 3619883"/>
                <a:gd name="connsiteY12" fmla="*/ 4275461 h 4275461"/>
                <a:gd name="connsiteX13" fmla="*/ 611484 w 3619883"/>
                <a:gd name="connsiteY13" fmla="*/ 4275461 h 4275461"/>
                <a:gd name="connsiteX14" fmla="*/ 573998 w 3619883"/>
                <a:gd name="connsiteY14" fmla="*/ 4275461 h 4275461"/>
                <a:gd name="connsiteX15" fmla="*/ 336164 w 3619883"/>
                <a:gd name="connsiteY15" fmla="*/ 4275461 h 4275461"/>
                <a:gd name="connsiteX16" fmla="*/ 189322 w 3619883"/>
                <a:gd name="connsiteY16" fmla="*/ 4275461 h 4275461"/>
                <a:gd name="connsiteX17" fmla="*/ 0 w 3619883"/>
                <a:gd name="connsiteY17" fmla="*/ 4275461 h 4275461"/>
                <a:gd name="connsiteX18" fmla="*/ 0 w 3619883"/>
                <a:gd name="connsiteY18" fmla="*/ 42229 h 4275461"/>
                <a:gd name="connsiteX19" fmla="*/ 42464 w 3619883"/>
                <a:gd name="connsiteY19" fmla="*/ 40518 h 4275461"/>
                <a:gd name="connsiteX20" fmla="*/ 137733 w 3619883"/>
                <a:gd name="connsiteY20" fmla="*/ 35355 h 4275461"/>
                <a:gd name="connsiteX21" fmla="*/ 270565 w 3619883"/>
                <a:gd name="connsiteY21" fmla="*/ 29759 h 4275461"/>
                <a:gd name="connsiteX22" fmla="*/ 479734 w 3619883"/>
                <a:gd name="connsiteY22" fmla="*/ 45455 h 4275461"/>
                <a:gd name="connsiteX23" fmla="*/ 524103 w 3619883"/>
                <a:gd name="connsiteY23" fmla="*/ 41625 h 4275461"/>
                <a:gd name="connsiteX24" fmla="*/ 624416 w 3619883"/>
                <a:gd name="connsiteY24" fmla="*/ 22696 h 4275461"/>
                <a:gd name="connsiteX25" fmla="*/ 657762 w 3619883"/>
                <a:gd name="connsiteY25" fmla="*/ 18351 h 4275461"/>
                <a:gd name="connsiteX26" fmla="*/ 690557 w 3619883"/>
                <a:gd name="connsiteY26" fmla="*/ 25792 h 4275461"/>
                <a:gd name="connsiteX27" fmla="*/ 745123 w 3619883"/>
                <a:gd name="connsiteY27" fmla="*/ 40157 h 4275461"/>
                <a:gd name="connsiteX28" fmla="*/ 789493 w 3619883"/>
                <a:gd name="connsiteY28" fmla="*/ 36327 h 4275461"/>
                <a:gd name="connsiteX29" fmla="*/ 854255 w 3619883"/>
                <a:gd name="connsiteY29" fmla="*/ 68887 h 4275461"/>
                <a:gd name="connsiteX30" fmla="*/ 897520 w 3619883"/>
                <a:gd name="connsiteY30" fmla="*/ 88629 h 4275461"/>
                <a:gd name="connsiteX31" fmla="*/ 940510 w 3619883"/>
                <a:gd name="connsiteY31" fmla="*/ 114265 h 4275461"/>
                <a:gd name="connsiteX32" fmla="*/ 1082712 w 3619883"/>
                <a:gd name="connsiteY32" fmla="*/ 144543 h 4275461"/>
                <a:gd name="connsiteX33" fmla="*/ 1205348 w 3619883"/>
                <a:gd name="connsiteY33" fmla="*/ 120753 h 4275461"/>
                <a:gd name="connsiteX34" fmla="*/ 1271764 w 3619883"/>
                <a:gd name="connsiteY34" fmla="*/ 117956 h 4275461"/>
                <a:gd name="connsiteX35" fmla="*/ 1315583 w 3619883"/>
                <a:gd name="connsiteY35" fmla="*/ 125912 h 4275461"/>
                <a:gd name="connsiteX36" fmla="*/ 1359125 w 3619883"/>
                <a:gd name="connsiteY36" fmla="*/ 139761 h 4275461"/>
                <a:gd name="connsiteX37" fmla="*/ 1391919 w 3619883"/>
                <a:gd name="connsiteY37" fmla="*/ 147202 h 4275461"/>
                <a:gd name="connsiteX38" fmla="*/ 1436563 w 3619883"/>
                <a:gd name="connsiteY38" fmla="*/ 137480 h 4275461"/>
                <a:gd name="connsiteX39" fmla="*/ 1471566 w 3619883"/>
                <a:gd name="connsiteY39" fmla="*/ 97777 h 4275461"/>
                <a:gd name="connsiteX40" fmla="*/ 1505739 w 3619883"/>
                <a:gd name="connsiteY40" fmla="*/ 75753 h 4275461"/>
                <a:gd name="connsiteX41" fmla="*/ 1590891 w 3619883"/>
                <a:gd name="connsiteY41" fmla="*/ 144702 h 4275461"/>
                <a:gd name="connsiteX42" fmla="*/ 1625616 w 3619883"/>
                <a:gd name="connsiteY42" fmla="*/ 110893 h 4275461"/>
                <a:gd name="connsiteX43" fmla="*/ 1658964 w 3619883"/>
                <a:gd name="connsiteY43" fmla="*/ 106547 h 4275461"/>
                <a:gd name="connsiteX44" fmla="*/ 1746598 w 3619883"/>
                <a:gd name="connsiteY44" fmla="*/ 122460 h 4275461"/>
                <a:gd name="connsiteX45" fmla="*/ 1811913 w 3619883"/>
                <a:gd name="connsiteY45" fmla="*/ 143234 h 4275461"/>
                <a:gd name="connsiteX46" fmla="*/ 1856557 w 3619883"/>
                <a:gd name="connsiteY46" fmla="*/ 133511 h 4275461"/>
                <a:gd name="connsiteX47" fmla="*/ 2066003 w 3619883"/>
                <a:gd name="connsiteY47" fmla="*/ 143313 h 4275461"/>
                <a:gd name="connsiteX48" fmla="*/ 2177615 w 3619883"/>
                <a:gd name="connsiteY48" fmla="*/ 119007 h 4275461"/>
                <a:gd name="connsiteX49" fmla="*/ 2255883 w 3619883"/>
                <a:gd name="connsiteY49" fmla="*/ 99047 h 4275461"/>
                <a:gd name="connsiteX50" fmla="*/ 2344622 w 3619883"/>
                <a:gd name="connsiteY50" fmla="*/ 91388 h 4275461"/>
                <a:gd name="connsiteX51" fmla="*/ 2455682 w 3619883"/>
                <a:gd name="connsiteY51" fmla="*/ 78869 h 4275461"/>
                <a:gd name="connsiteX52" fmla="*/ 2632609 w 3619883"/>
                <a:gd name="connsiteY52" fmla="*/ 75338 h 4275461"/>
                <a:gd name="connsiteX53" fmla="*/ 2742291 w 3619883"/>
                <a:gd name="connsiteY53" fmla="*/ 92282 h 4275461"/>
                <a:gd name="connsiteX54" fmla="*/ 2851974 w 3619883"/>
                <a:gd name="connsiteY54" fmla="*/ 109227 h 4275461"/>
                <a:gd name="connsiteX55" fmla="*/ 2907643 w 3619883"/>
                <a:gd name="connsiteY55" fmla="*/ 100020 h 4275461"/>
                <a:gd name="connsiteX56" fmla="*/ 2944022 w 3619883"/>
                <a:gd name="connsiteY56" fmla="*/ 30853 h 4275461"/>
                <a:gd name="connsiteX57" fmla="*/ 3022289 w 3619883"/>
                <a:gd name="connsiteY57" fmla="*/ 10893 h 4275461"/>
                <a:gd name="connsiteX58" fmla="*/ 3054807 w 3619883"/>
                <a:gd name="connsiteY58" fmla="*/ 24226 h 4275461"/>
                <a:gd name="connsiteX59" fmla="*/ 3141892 w 3619883"/>
                <a:gd name="connsiteY59" fmla="*/ 51925 h 4275461"/>
                <a:gd name="connsiteX60" fmla="*/ 3185711 w 3619883"/>
                <a:gd name="connsiteY60" fmla="*/ 59881 h 4275461"/>
                <a:gd name="connsiteX61" fmla="*/ 3219056 w 3619883"/>
                <a:gd name="connsiteY61" fmla="*/ 55536 h 4275461"/>
                <a:gd name="connsiteX62" fmla="*/ 3263425 w 3619883"/>
                <a:gd name="connsiteY62" fmla="*/ 51706 h 4275461"/>
                <a:gd name="connsiteX63" fmla="*/ 3296219 w 3619883"/>
                <a:gd name="connsiteY63" fmla="*/ 59147 h 4275461"/>
                <a:gd name="connsiteX64" fmla="*/ 3319094 w 3619883"/>
                <a:gd name="connsiteY64" fmla="*/ 42500 h 4275461"/>
                <a:gd name="connsiteX65" fmla="*/ 3420511 w 3619883"/>
                <a:gd name="connsiteY65" fmla="*/ 0 h 4275461"/>
                <a:gd name="connsiteX66" fmla="*/ 3453305 w 3619883"/>
                <a:gd name="connsiteY66" fmla="*/ 7440 h 4275461"/>
                <a:gd name="connsiteX67" fmla="*/ 3496571 w 3619883"/>
                <a:gd name="connsiteY67" fmla="*/ 27182 h 4275461"/>
                <a:gd name="connsiteX68" fmla="*/ 3602117 w 3619883"/>
                <a:gd name="connsiteY68" fmla="*/ 132521 h 4275461"/>
                <a:gd name="connsiteX69" fmla="*/ 3619883 w 3619883"/>
                <a:gd name="connsiteY69" fmla="*/ 140049 h 4275461"/>
                <a:gd name="connsiteX70" fmla="*/ 3619883 w 3619883"/>
                <a:gd name="connsiteY70" fmla="*/ 755612 h 4275461"/>
                <a:gd name="connsiteX0" fmla="*/ 3619883 w 3619883"/>
                <a:gd name="connsiteY0" fmla="*/ 755612 h 4275461"/>
                <a:gd name="connsiteX1" fmla="*/ 2337697 w 3619883"/>
                <a:gd name="connsiteY1" fmla="*/ 4275461 h 4275461"/>
                <a:gd name="connsiteX2" fmla="*/ 2150155 w 3619883"/>
                <a:gd name="connsiteY2" fmla="*/ 4275461 h 4275461"/>
                <a:gd name="connsiteX3" fmla="*/ 2079759 w 3619883"/>
                <a:gd name="connsiteY3" fmla="*/ 4275461 h 4275461"/>
                <a:gd name="connsiteX4" fmla="*/ 1824703 w 3619883"/>
                <a:gd name="connsiteY4" fmla="*/ 4275461 h 4275461"/>
                <a:gd name="connsiteX5" fmla="*/ 1796694 w 3619883"/>
                <a:gd name="connsiteY5" fmla="*/ 4275461 h 4275461"/>
                <a:gd name="connsiteX6" fmla="*/ 1558844 w 3619883"/>
                <a:gd name="connsiteY6" fmla="*/ 4275461 h 4275461"/>
                <a:gd name="connsiteX7" fmla="*/ 1427396 w 3619883"/>
                <a:gd name="connsiteY7" fmla="*/ 4275461 h 4275461"/>
                <a:gd name="connsiteX8" fmla="*/ 1210751 w 3619883"/>
                <a:gd name="connsiteY8" fmla="*/ 4275461 h 4275461"/>
                <a:gd name="connsiteX9" fmla="*/ 1140354 w 3619883"/>
                <a:gd name="connsiteY9" fmla="*/ 4275461 h 4275461"/>
                <a:gd name="connsiteX10" fmla="*/ 953807 w 3619883"/>
                <a:gd name="connsiteY10" fmla="*/ 4275461 h 4275461"/>
                <a:gd name="connsiteX11" fmla="*/ 829432 w 3619883"/>
                <a:gd name="connsiteY11" fmla="*/ 4275461 h 4275461"/>
                <a:gd name="connsiteX12" fmla="*/ 611484 w 3619883"/>
                <a:gd name="connsiteY12" fmla="*/ 4275461 h 4275461"/>
                <a:gd name="connsiteX13" fmla="*/ 573998 w 3619883"/>
                <a:gd name="connsiteY13" fmla="*/ 4275461 h 4275461"/>
                <a:gd name="connsiteX14" fmla="*/ 336164 w 3619883"/>
                <a:gd name="connsiteY14" fmla="*/ 4275461 h 4275461"/>
                <a:gd name="connsiteX15" fmla="*/ 189322 w 3619883"/>
                <a:gd name="connsiteY15" fmla="*/ 4275461 h 4275461"/>
                <a:gd name="connsiteX16" fmla="*/ 0 w 3619883"/>
                <a:gd name="connsiteY16" fmla="*/ 4275461 h 4275461"/>
                <a:gd name="connsiteX17" fmla="*/ 0 w 3619883"/>
                <a:gd name="connsiteY17" fmla="*/ 42229 h 4275461"/>
                <a:gd name="connsiteX18" fmla="*/ 42464 w 3619883"/>
                <a:gd name="connsiteY18" fmla="*/ 40518 h 4275461"/>
                <a:gd name="connsiteX19" fmla="*/ 137733 w 3619883"/>
                <a:gd name="connsiteY19" fmla="*/ 35355 h 4275461"/>
                <a:gd name="connsiteX20" fmla="*/ 270565 w 3619883"/>
                <a:gd name="connsiteY20" fmla="*/ 29759 h 4275461"/>
                <a:gd name="connsiteX21" fmla="*/ 479734 w 3619883"/>
                <a:gd name="connsiteY21" fmla="*/ 45455 h 4275461"/>
                <a:gd name="connsiteX22" fmla="*/ 524103 w 3619883"/>
                <a:gd name="connsiteY22" fmla="*/ 41625 h 4275461"/>
                <a:gd name="connsiteX23" fmla="*/ 624416 w 3619883"/>
                <a:gd name="connsiteY23" fmla="*/ 22696 h 4275461"/>
                <a:gd name="connsiteX24" fmla="*/ 657762 w 3619883"/>
                <a:gd name="connsiteY24" fmla="*/ 18351 h 4275461"/>
                <a:gd name="connsiteX25" fmla="*/ 690557 w 3619883"/>
                <a:gd name="connsiteY25" fmla="*/ 25792 h 4275461"/>
                <a:gd name="connsiteX26" fmla="*/ 745123 w 3619883"/>
                <a:gd name="connsiteY26" fmla="*/ 40157 h 4275461"/>
                <a:gd name="connsiteX27" fmla="*/ 789493 w 3619883"/>
                <a:gd name="connsiteY27" fmla="*/ 36327 h 4275461"/>
                <a:gd name="connsiteX28" fmla="*/ 854255 w 3619883"/>
                <a:gd name="connsiteY28" fmla="*/ 68887 h 4275461"/>
                <a:gd name="connsiteX29" fmla="*/ 897520 w 3619883"/>
                <a:gd name="connsiteY29" fmla="*/ 88629 h 4275461"/>
                <a:gd name="connsiteX30" fmla="*/ 940510 w 3619883"/>
                <a:gd name="connsiteY30" fmla="*/ 114265 h 4275461"/>
                <a:gd name="connsiteX31" fmla="*/ 1082712 w 3619883"/>
                <a:gd name="connsiteY31" fmla="*/ 144543 h 4275461"/>
                <a:gd name="connsiteX32" fmla="*/ 1205348 w 3619883"/>
                <a:gd name="connsiteY32" fmla="*/ 120753 h 4275461"/>
                <a:gd name="connsiteX33" fmla="*/ 1271764 w 3619883"/>
                <a:gd name="connsiteY33" fmla="*/ 117956 h 4275461"/>
                <a:gd name="connsiteX34" fmla="*/ 1315583 w 3619883"/>
                <a:gd name="connsiteY34" fmla="*/ 125912 h 4275461"/>
                <a:gd name="connsiteX35" fmla="*/ 1359125 w 3619883"/>
                <a:gd name="connsiteY35" fmla="*/ 139761 h 4275461"/>
                <a:gd name="connsiteX36" fmla="*/ 1391919 w 3619883"/>
                <a:gd name="connsiteY36" fmla="*/ 147202 h 4275461"/>
                <a:gd name="connsiteX37" fmla="*/ 1436563 w 3619883"/>
                <a:gd name="connsiteY37" fmla="*/ 137480 h 4275461"/>
                <a:gd name="connsiteX38" fmla="*/ 1471566 w 3619883"/>
                <a:gd name="connsiteY38" fmla="*/ 97777 h 4275461"/>
                <a:gd name="connsiteX39" fmla="*/ 1505739 w 3619883"/>
                <a:gd name="connsiteY39" fmla="*/ 75753 h 4275461"/>
                <a:gd name="connsiteX40" fmla="*/ 1590891 w 3619883"/>
                <a:gd name="connsiteY40" fmla="*/ 144702 h 4275461"/>
                <a:gd name="connsiteX41" fmla="*/ 1625616 w 3619883"/>
                <a:gd name="connsiteY41" fmla="*/ 110893 h 4275461"/>
                <a:gd name="connsiteX42" fmla="*/ 1658964 w 3619883"/>
                <a:gd name="connsiteY42" fmla="*/ 106547 h 4275461"/>
                <a:gd name="connsiteX43" fmla="*/ 1746598 w 3619883"/>
                <a:gd name="connsiteY43" fmla="*/ 122460 h 4275461"/>
                <a:gd name="connsiteX44" fmla="*/ 1811913 w 3619883"/>
                <a:gd name="connsiteY44" fmla="*/ 143234 h 4275461"/>
                <a:gd name="connsiteX45" fmla="*/ 1856557 w 3619883"/>
                <a:gd name="connsiteY45" fmla="*/ 133511 h 4275461"/>
                <a:gd name="connsiteX46" fmla="*/ 2066003 w 3619883"/>
                <a:gd name="connsiteY46" fmla="*/ 143313 h 4275461"/>
                <a:gd name="connsiteX47" fmla="*/ 2177615 w 3619883"/>
                <a:gd name="connsiteY47" fmla="*/ 119007 h 4275461"/>
                <a:gd name="connsiteX48" fmla="*/ 2255883 w 3619883"/>
                <a:gd name="connsiteY48" fmla="*/ 99047 h 4275461"/>
                <a:gd name="connsiteX49" fmla="*/ 2344622 w 3619883"/>
                <a:gd name="connsiteY49" fmla="*/ 91388 h 4275461"/>
                <a:gd name="connsiteX50" fmla="*/ 2455682 w 3619883"/>
                <a:gd name="connsiteY50" fmla="*/ 78869 h 4275461"/>
                <a:gd name="connsiteX51" fmla="*/ 2632609 w 3619883"/>
                <a:gd name="connsiteY51" fmla="*/ 75338 h 4275461"/>
                <a:gd name="connsiteX52" fmla="*/ 2742291 w 3619883"/>
                <a:gd name="connsiteY52" fmla="*/ 92282 h 4275461"/>
                <a:gd name="connsiteX53" fmla="*/ 2851974 w 3619883"/>
                <a:gd name="connsiteY53" fmla="*/ 109227 h 4275461"/>
                <a:gd name="connsiteX54" fmla="*/ 2907643 w 3619883"/>
                <a:gd name="connsiteY54" fmla="*/ 100020 h 4275461"/>
                <a:gd name="connsiteX55" fmla="*/ 2944022 w 3619883"/>
                <a:gd name="connsiteY55" fmla="*/ 30853 h 4275461"/>
                <a:gd name="connsiteX56" fmla="*/ 3022289 w 3619883"/>
                <a:gd name="connsiteY56" fmla="*/ 10893 h 4275461"/>
                <a:gd name="connsiteX57" fmla="*/ 3054807 w 3619883"/>
                <a:gd name="connsiteY57" fmla="*/ 24226 h 4275461"/>
                <a:gd name="connsiteX58" fmla="*/ 3141892 w 3619883"/>
                <a:gd name="connsiteY58" fmla="*/ 51925 h 4275461"/>
                <a:gd name="connsiteX59" fmla="*/ 3185711 w 3619883"/>
                <a:gd name="connsiteY59" fmla="*/ 59881 h 4275461"/>
                <a:gd name="connsiteX60" fmla="*/ 3219056 w 3619883"/>
                <a:gd name="connsiteY60" fmla="*/ 55536 h 4275461"/>
                <a:gd name="connsiteX61" fmla="*/ 3263425 w 3619883"/>
                <a:gd name="connsiteY61" fmla="*/ 51706 h 4275461"/>
                <a:gd name="connsiteX62" fmla="*/ 3296219 w 3619883"/>
                <a:gd name="connsiteY62" fmla="*/ 59147 h 4275461"/>
                <a:gd name="connsiteX63" fmla="*/ 3319094 w 3619883"/>
                <a:gd name="connsiteY63" fmla="*/ 42500 h 4275461"/>
                <a:gd name="connsiteX64" fmla="*/ 3420511 w 3619883"/>
                <a:gd name="connsiteY64" fmla="*/ 0 h 4275461"/>
                <a:gd name="connsiteX65" fmla="*/ 3453305 w 3619883"/>
                <a:gd name="connsiteY65" fmla="*/ 7440 h 4275461"/>
                <a:gd name="connsiteX66" fmla="*/ 3496571 w 3619883"/>
                <a:gd name="connsiteY66" fmla="*/ 27182 h 4275461"/>
                <a:gd name="connsiteX67" fmla="*/ 3602117 w 3619883"/>
                <a:gd name="connsiteY67" fmla="*/ 132521 h 4275461"/>
                <a:gd name="connsiteX68" fmla="*/ 3619883 w 3619883"/>
                <a:gd name="connsiteY68" fmla="*/ 140049 h 4275461"/>
                <a:gd name="connsiteX69" fmla="*/ 3619883 w 3619883"/>
                <a:gd name="connsiteY69" fmla="*/ 755612 h 4275461"/>
                <a:gd name="connsiteX0" fmla="*/ 3619883 w 3619883"/>
                <a:gd name="connsiteY0" fmla="*/ 755612 h 4275461"/>
                <a:gd name="connsiteX1" fmla="*/ 2150155 w 3619883"/>
                <a:gd name="connsiteY1" fmla="*/ 4275461 h 4275461"/>
                <a:gd name="connsiteX2" fmla="*/ 2079759 w 3619883"/>
                <a:gd name="connsiteY2" fmla="*/ 4275461 h 4275461"/>
                <a:gd name="connsiteX3" fmla="*/ 1824703 w 3619883"/>
                <a:gd name="connsiteY3" fmla="*/ 4275461 h 4275461"/>
                <a:gd name="connsiteX4" fmla="*/ 1796694 w 3619883"/>
                <a:gd name="connsiteY4" fmla="*/ 4275461 h 4275461"/>
                <a:gd name="connsiteX5" fmla="*/ 1558844 w 3619883"/>
                <a:gd name="connsiteY5" fmla="*/ 4275461 h 4275461"/>
                <a:gd name="connsiteX6" fmla="*/ 1427396 w 3619883"/>
                <a:gd name="connsiteY6" fmla="*/ 4275461 h 4275461"/>
                <a:gd name="connsiteX7" fmla="*/ 1210751 w 3619883"/>
                <a:gd name="connsiteY7" fmla="*/ 4275461 h 4275461"/>
                <a:gd name="connsiteX8" fmla="*/ 1140354 w 3619883"/>
                <a:gd name="connsiteY8" fmla="*/ 4275461 h 4275461"/>
                <a:gd name="connsiteX9" fmla="*/ 953807 w 3619883"/>
                <a:gd name="connsiteY9" fmla="*/ 4275461 h 4275461"/>
                <a:gd name="connsiteX10" fmla="*/ 829432 w 3619883"/>
                <a:gd name="connsiteY10" fmla="*/ 4275461 h 4275461"/>
                <a:gd name="connsiteX11" fmla="*/ 611484 w 3619883"/>
                <a:gd name="connsiteY11" fmla="*/ 4275461 h 4275461"/>
                <a:gd name="connsiteX12" fmla="*/ 573998 w 3619883"/>
                <a:gd name="connsiteY12" fmla="*/ 4275461 h 4275461"/>
                <a:gd name="connsiteX13" fmla="*/ 336164 w 3619883"/>
                <a:gd name="connsiteY13" fmla="*/ 4275461 h 4275461"/>
                <a:gd name="connsiteX14" fmla="*/ 189322 w 3619883"/>
                <a:gd name="connsiteY14" fmla="*/ 4275461 h 4275461"/>
                <a:gd name="connsiteX15" fmla="*/ 0 w 3619883"/>
                <a:gd name="connsiteY15" fmla="*/ 4275461 h 4275461"/>
                <a:gd name="connsiteX16" fmla="*/ 0 w 3619883"/>
                <a:gd name="connsiteY16" fmla="*/ 42229 h 4275461"/>
                <a:gd name="connsiteX17" fmla="*/ 42464 w 3619883"/>
                <a:gd name="connsiteY17" fmla="*/ 40518 h 4275461"/>
                <a:gd name="connsiteX18" fmla="*/ 137733 w 3619883"/>
                <a:gd name="connsiteY18" fmla="*/ 35355 h 4275461"/>
                <a:gd name="connsiteX19" fmla="*/ 270565 w 3619883"/>
                <a:gd name="connsiteY19" fmla="*/ 29759 h 4275461"/>
                <a:gd name="connsiteX20" fmla="*/ 479734 w 3619883"/>
                <a:gd name="connsiteY20" fmla="*/ 45455 h 4275461"/>
                <a:gd name="connsiteX21" fmla="*/ 524103 w 3619883"/>
                <a:gd name="connsiteY21" fmla="*/ 41625 h 4275461"/>
                <a:gd name="connsiteX22" fmla="*/ 624416 w 3619883"/>
                <a:gd name="connsiteY22" fmla="*/ 22696 h 4275461"/>
                <a:gd name="connsiteX23" fmla="*/ 657762 w 3619883"/>
                <a:gd name="connsiteY23" fmla="*/ 18351 h 4275461"/>
                <a:gd name="connsiteX24" fmla="*/ 690557 w 3619883"/>
                <a:gd name="connsiteY24" fmla="*/ 25792 h 4275461"/>
                <a:gd name="connsiteX25" fmla="*/ 745123 w 3619883"/>
                <a:gd name="connsiteY25" fmla="*/ 40157 h 4275461"/>
                <a:gd name="connsiteX26" fmla="*/ 789493 w 3619883"/>
                <a:gd name="connsiteY26" fmla="*/ 36327 h 4275461"/>
                <a:gd name="connsiteX27" fmla="*/ 854255 w 3619883"/>
                <a:gd name="connsiteY27" fmla="*/ 68887 h 4275461"/>
                <a:gd name="connsiteX28" fmla="*/ 897520 w 3619883"/>
                <a:gd name="connsiteY28" fmla="*/ 88629 h 4275461"/>
                <a:gd name="connsiteX29" fmla="*/ 940510 w 3619883"/>
                <a:gd name="connsiteY29" fmla="*/ 114265 h 4275461"/>
                <a:gd name="connsiteX30" fmla="*/ 1082712 w 3619883"/>
                <a:gd name="connsiteY30" fmla="*/ 144543 h 4275461"/>
                <a:gd name="connsiteX31" fmla="*/ 1205348 w 3619883"/>
                <a:gd name="connsiteY31" fmla="*/ 120753 h 4275461"/>
                <a:gd name="connsiteX32" fmla="*/ 1271764 w 3619883"/>
                <a:gd name="connsiteY32" fmla="*/ 117956 h 4275461"/>
                <a:gd name="connsiteX33" fmla="*/ 1315583 w 3619883"/>
                <a:gd name="connsiteY33" fmla="*/ 125912 h 4275461"/>
                <a:gd name="connsiteX34" fmla="*/ 1359125 w 3619883"/>
                <a:gd name="connsiteY34" fmla="*/ 139761 h 4275461"/>
                <a:gd name="connsiteX35" fmla="*/ 1391919 w 3619883"/>
                <a:gd name="connsiteY35" fmla="*/ 147202 h 4275461"/>
                <a:gd name="connsiteX36" fmla="*/ 1436563 w 3619883"/>
                <a:gd name="connsiteY36" fmla="*/ 137480 h 4275461"/>
                <a:gd name="connsiteX37" fmla="*/ 1471566 w 3619883"/>
                <a:gd name="connsiteY37" fmla="*/ 97777 h 4275461"/>
                <a:gd name="connsiteX38" fmla="*/ 1505739 w 3619883"/>
                <a:gd name="connsiteY38" fmla="*/ 75753 h 4275461"/>
                <a:gd name="connsiteX39" fmla="*/ 1590891 w 3619883"/>
                <a:gd name="connsiteY39" fmla="*/ 144702 h 4275461"/>
                <a:gd name="connsiteX40" fmla="*/ 1625616 w 3619883"/>
                <a:gd name="connsiteY40" fmla="*/ 110893 h 4275461"/>
                <a:gd name="connsiteX41" fmla="*/ 1658964 w 3619883"/>
                <a:gd name="connsiteY41" fmla="*/ 106547 h 4275461"/>
                <a:gd name="connsiteX42" fmla="*/ 1746598 w 3619883"/>
                <a:gd name="connsiteY42" fmla="*/ 122460 h 4275461"/>
                <a:gd name="connsiteX43" fmla="*/ 1811913 w 3619883"/>
                <a:gd name="connsiteY43" fmla="*/ 143234 h 4275461"/>
                <a:gd name="connsiteX44" fmla="*/ 1856557 w 3619883"/>
                <a:gd name="connsiteY44" fmla="*/ 133511 h 4275461"/>
                <a:gd name="connsiteX45" fmla="*/ 2066003 w 3619883"/>
                <a:gd name="connsiteY45" fmla="*/ 143313 h 4275461"/>
                <a:gd name="connsiteX46" fmla="*/ 2177615 w 3619883"/>
                <a:gd name="connsiteY46" fmla="*/ 119007 h 4275461"/>
                <a:gd name="connsiteX47" fmla="*/ 2255883 w 3619883"/>
                <a:gd name="connsiteY47" fmla="*/ 99047 h 4275461"/>
                <a:gd name="connsiteX48" fmla="*/ 2344622 w 3619883"/>
                <a:gd name="connsiteY48" fmla="*/ 91388 h 4275461"/>
                <a:gd name="connsiteX49" fmla="*/ 2455682 w 3619883"/>
                <a:gd name="connsiteY49" fmla="*/ 78869 h 4275461"/>
                <a:gd name="connsiteX50" fmla="*/ 2632609 w 3619883"/>
                <a:gd name="connsiteY50" fmla="*/ 75338 h 4275461"/>
                <a:gd name="connsiteX51" fmla="*/ 2742291 w 3619883"/>
                <a:gd name="connsiteY51" fmla="*/ 92282 h 4275461"/>
                <a:gd name="connsiteX52" fmla="*/ 2851974 w 3619883"/>
                <a:gd name="connsiteY52" fmla="*/ 109227 h 4275461"/>
                <a:gd name="connsiteX53" fmla="*/ 2907643 w 3619883"/>
                <a:gd name="connsiteY53" fmla="*/ 100020 h 4275461"/>
                <a:gd name="connsiteX54" fmla="*/ 2944022 w 3619883"/>
                <a:gd name="connsiteY54" fmla="*/ 30853 h 4275461"/>
                <a:gd name="connsiteX55" fmla="*/ 3022289 w 3619883"/>
                <a:gd name="connsiteY55" fmla="*/ 10893 h 4275461"/>
                <a:gd name="connsiteX56" fmla="*/ 3054807 w 3619883"/>
                <a:gd name="connsiteY56" fmla="*/ 24226 h 4275461"/>
                <a:gd name="connsiteX57" fmla="*/ 3141892 w 3619883"/>
                <a:gd name="connsiteY57" fmla="*/ 51925 h 4275461"/>
                <a:gd name="connsiteX58" fmla="*/ 3185711 w 3619883"/>
                <a:gd name="connsiteY58" fmla="*/ 59881 h 4275461"/>
                <a:gd name="connsiteX59" fmla="*/ 3219056 w 3619883"/>
                <a:gd name="connsiteY59" fmla="*/ 55536 h 4275461"/>
                <a:gd name="connsiteX60" fmla="*/ 3263425 w 3619883"/>
                <a:gd name="connsiteY60" fmla="*/ 51706 h 4275461"/>
                <a:gd name="connsiteX61" fmla="*/ 3296219 w 3619883"/>
                <a:gd name="connsiteY61" fmla="*/ 59147 h 4275461"/>
                <a:gd name="connsiteX62" fmla="*/ 3319094 w 3619883"/>
                <a:gd name="connsiteY62" fmla="*/ 42500 h 4275461"/>
                <a:gd name="connsiteX63" fmla="*/ 3420511 w 3619883"/>
                <a:gd name="connsiteY63" fmla="*/ 0 h 4275461"/>
                <a:gd name="connsiteX64" fmla="*/ 3453305 w 3619883"/>
                <a:gd name="connsiteY64" fmla="*/ 7440 h 4275461"/>
                <a:gd name="connsiteX65" fmla="*/ 3496571 w 3619883"/>
                <a:gd name="connsiteY65" fmla="*/ 27182 h 4275461"/>
                <a:gd name="connsiteX66" fmla="*/ 3602117 w 3619883"/>
                <a:gd name="connsiteY66" fmla="*/ 132521 h 4275461"/>
                <a:gd name="connsiteX67" fmla="*/ 3619883 w 3619883"/>
                <a:gd name="connsiteY67" fmla="*/ 140049 h 4275461"/>
                <a:gd name="connsiteX68" fmla="*/ 3619883 w 3619883"/>
                <a:gd name="connsiteY68" fmla="*/ 755612 h 4275461"/>
                <a:gd name="connsiteX0" fmla="*/ 3619883 w 3619883"/>
                <a:gd name="connsiteY0" fmla="*/ 755612 h 4275461"/>
                <a:gd name="connsiteX1" fmla="*/ 2079759 w 3619883"/>
                <a:gd name="connsiteY1" fmla="*/ 4275461 h 4275461"/>
                <a:gd name="connsiteX2" fmla="*/ 1824703 w 3619883"/>
                <a:gd name="connsiteY2" fmla="*/ 4275461 h 4275461"/>
                <a:gd name="connsiteX3" fmla="*/ 1796694 w 3619883"/>
                <a:gd name="connsiteY3" fmla="*/ 4275461 h 4275461"/>
                <a:gd name="connsiteX4" fmla="*/ 1558844 w 3619883"/>
                <a:gd name="connsiteY4" fmla="*/ 4275461 h 4275461"/>
                <a:gd name="connsiteX5" fmla="*/ 1427396 w 3619883"/>
                <a:gd name="connsiteY5" fmla="*/ 4275461 h 4275461"/>
                <a:gd name="connsiteX6" fmla="*/ 1210751 w 3619883"/>
                <a:gd name="connsiteY6" fmla="*/ 4275461 h 4275461"/>
                <a:gd name="connsiteX7" fmla="*/ 1140354 w 3619883"/>
                <a:gd name="connsiteY7" fmla="*/ 4275461 h 4275461"/>
                <a:gd name="connsiteX8" fmla="*/ 953807 w 3619883"/>
                <a:gd name="connsiteY8" fmla="*/ 4275461 h 4275461"/>
                <a:gd name="connsiteX9" fmla="*/ 829432 w 3619883"/>
                <a:gd name="connsiteY9" fmla="*/ 4275461 h 4275461"/>
                <a:gd name="connsiteX10" fmla="*/ 611484 w 3619883"/>
                <a:gd name="connsiteY10" fmla="*/ 4275461 h 4275461"/>
                <a:gd name="connsiteX11" fmla="*/ 573998 w 3619883"/>
                <a:gd name="connsiteY11" fmla="*/ 4275461 h 4275461"/>
                <a:gd name="connsiteX12" fmla="*/ 336164 w 3619883"/>
                <a:gd name="connsiteY12" fmla="*/ 4275461 h 4275461"/>
                <a:gd name="connsiteX13" fmla="*/ 189322 w 3619883"/>
                <a:gd name="connsiteY13" fmla="*/ 4275461 h 4275461"/>
                <a:gd name="connsiteX14" fmla="*/ 0 w 3619883"/>
                <a:gd name="connsiteY14" fmla="*/ 4275461 h 4275461"/>
                <a:gd name="connsiteX15" fmla="*/ 0 w 3619883"/>
                <a:gd name="connsiteY15" fmla="*/ 42229 h 4275461"/>
                <a:gd name="connsiteX16" fmla="*/ 42464 w 3619883"/>
                <a:gd name="connsiteY16" fmla="*/ 40518 h 4275461"/>
                <a:gd name="connsiteX17" fmla="*/ 137733 w 3619883"/>
                <a:gd name="connsiteY17" fmla="*/ 35355 h 4275461"/>
                <a:gd name="connsiteX18" fmla="*/ 270565 w 3619883"/>
                <a:gd name="connsiteY18" fmla="*/ 29759 h 4275461"/>
                <a:gd name="connsiteX19" fmla="*/ 479734 w 3619883"/>
                <a:gd name="connsiteY19" fmla="*/ 45455 h 4275461"/>
                <a:gd name="connsiteX20" fmla="*/ 524103 w 3619883"/>
                <a:gd name="connsiteY20" fmla="*/ 41625 h 4275461"/>
                <a:gd name="connsiteX21" fmla="*/ 624416 w 3619883"/>
                <a:gd name="connsiteY21" fmla="*/ 22696 h 4275461"/>
                <a:gd name="connsiteX22" fmla="*/ 657762 w 3619883"/>
                <a:gd name="connsiteY22" fmla="*/ 18351 h 4275461"/>
                <a:gd name="connsiteX23" fmla="*/ 690557 w 3619883"/>
                <a:gd name="connsiteY23" fmla="*/ 25792 h 4275461"/>
                <a:gd name="connsiteX24" fmla="*/ 745123 w 3619883"/>
                <a:gd name="connsiteY24" fmla="*/ 40157 h 4275461"/>
                <a:gd name="connsiteX25" fmla="*/ 789493 w 3619883"/>
                <a:gd name="connsiteY25" fmla="*/ 36327 h 4275461"/>
                <a:gd name="connsiteX26" fmla="*/ 854255 w 3619883"/>
                <a:gd name="connsiteY26" fmla="*/ 68887 h 4275461"/>
                <a:gd name="connsiteX27" fmla="*/ 897520 w 3619883"/>
                <a:gd name="connsiteY27" fmla="*/ 88629 h 4275461"/>
                <a:gd name="connsiteX28" fmla="*/ 940510 w 3619883"/>
                <a:gd name="connsiteY28" fmla="*/ 114265 h 4275461"/>
                <a:gd name="connsiteX29" fmla="*/ 1082712 w 3619883"/>
                <a:gd name="connsiteY29" fmla="*/ 144543 h 4275461"/>
                <a:gd name="connsiteX30" fmla="*/ 1205348 w 3619883"/>
                <a:gd name="connsiteY30" fmla="*/ 120753 h 4275461"/>
                <a:gd name="connsiteX31" fmla="*/ 1271764 w 3619883"/>
                <a:gd name="connsiteY31" fmla="*/ 117956 h 4275461"/>
                <a:gd name="connsiteX32" fmla="*/ 1315583 w 3619883"/>
                <a:gd name="connsiteY32" fmla="*/ 125912 h 4275461"/>
                <a:gd name="connsiteX33" fmla="*/ 1359125 w 3619883"/>
                <a:gd name="connsiteY33" fmla="*/ 139761 h 4275461"/>
                <a:gd name="connsiteX34" fmla="*/ 1391919 w 3619883"/>
                <a:gd name="connsiteY34" fmla="*/ 147202 h 4275461"/>
                <a:gd name="connsiteX35" fmla="*/ 1436563 w 3619883"/>
                <a:gd name="connsiteY35" fmla="*/ 137480 h 4275461"/>
                <a:gd name="connsiteX36" fmla="*/ 1471566 w 3619883"/>
                <a:gd name="connsiteY36" fmla="*/ 97777 h 4275461"/>
                <a:gd name="connsiteX37" fmla="*/ 1505739 w 3619883"/>
                <a:gd name="connsiteY37" fmla="*/ 75753 h 4275461"/>
                <a:gd name="connsiteX38" fmla="*/ 1590891 w 3619883"/>
                <a:gd name="connsiteY38" fmla="*/ 144702 h 4275461"/>
                <a:gd name="connsiteX39" fmla="*/ 1625616 w 3619883"/>
                <a:gd name="connsiteY39" fmla="*/ 110893 h 4275461"/>
                <a:gd name="connsiteX40" fmla="*/ 1658964 w 3619883"/>
                <a:gd name="connsiteY40" fmla="*/ 106547 h 4275461"/>
                <a:gd name="connsiteX41" fmla="*/ 1746598 w 3619883"/>
                <a:gd name="connsiteY41" fmla="*/ 122460 h 4275461"/>
                <a:gd name="connsiteX42" fmla="*/ 1811913 w 3619883"/>
                <a:gd name="connsiteY42" fmla="*/ 143234 h 4275461"/>
                <a:gd name="connsiteX43" fmla="*/ 1856557 w 3619883"/>
                <a:gd name="connsiteY43" fmla="*/ 133511 h 4275461"/>
                <a:gd name="connsiteX44" fmla="*/ 2066003 w 3619883"/>
                <a:gd name="connsiteY44" fmla="*/ 143313 h 4275461"/>
                <a:gd name="connsiteX45" fmla="*/ 2177615 w 3619883"/>
                <a:gd name="connsiteY45" fmla="*/ 119007 h 4275461"/>
                <a:gd name="connsiteX46" fmla="*/ 2255883 w 3619883"/>
                <a:gd name="connsiteY46" fmla="*/ 99047 h 4275461"/>
                <a:gd name="connsiteX47" fmla="*/ 2344622 w 3619883"/>
                <a:gd name="connsiteY47" fmla="*/ 91388 h 4275461"/>
                <a:gd name="connsiteX48" fmla="*/ 2455682 w 3619883"/>
                <a:gd name="connsiteY48" fmla="*/ 78869 h 4275461"/>
                <a:gd name="connsiteX49" fmla="*/ 2632609 w 3619883"/>
                <a:gd name="connsiteY49" fmla="*/ 75338 h 4275461"/>
                <a:gd name="connsiteX50" fmla="*/ 2742291 w 3619883"/>
                <a:gd name="connsiteY50" fmla="*/ 92282 h 4275461"/>
                <a:gd name="connsiteX51" fmla="*/ 2851974 w 3619883"/>
                <a:gd name="connsiteY51" fmla="*/ 109227 h 4275461"/>
                <a:gd name="connsiteX52" fmla="*/ 2907643 w 3619883"/>
                <a:gd name="connsiteY52" fmla="*/ 100020 h 4275461"/>
                <a:gd name="connsiteX53" fmla="*/ 2944022 w 3619883"/>
                <a:gd name="connsiteY53" fmla="*/ 30853 h 4275461"/>
                <a:gd name="connsiteX54" fmla="*/ 3022289 w 3619883"/>
                <a:gd name="connsiteY54" fmla="*/ 10893 h 4275461"/>
                <a:gd name="connsiteX55" fmla="*/ 3054807 w 3619883"/>
                <a:gd name="connsiteY55" fmla="*/ 24226 h 4275461"/>
                <a:gd name="connsiteX56" fmla="*/ 3141892 w 3619883"/>
                <a:gd name="connsiteY56" fmla="*/ 51925 h 4275461"/>
                <a:gd name="connsiteX57" fmla="*/ 3185711 w 3619883"/>
                <a:gd name="connsiteY57" fmla="*/ 59881 h 4275461"/>
                <a:gd name="connsiteX58" fmla="*/ 3219056 w 3619883"/>
                <a:gd name="connsiteY58" fmla="*/ 55536 h 4275461"/>
                <a:gd name="connsiteX59" fmla="*/ 3263425 w 3619883"/>
                <a:gd name="connsiteY59" fmla="*/ 51706 h 4275461"/>
                <a:gd name="connsiteX60" fmla="*/ 3296219 w 3619883"/>
                <a:gd name="connsiteY60" fmla="*/ 59147 h 4275461"/>
                <a:gd name="connsiteX61" fmla="*/ 3319094 w 3619883"/>
                <a:gd name="connsiteY61" fmla="*/ 42500 h 4275461"/>
                <a:gd name="connsiteX62" fmla="*/ 3420511 w 3619883"/>
                <a:gd name="connsiteY62" fmla="*/ 0 h 4275461"/>
                <a:gd name="connsiteX63" fmla="*/ 3453305 w 3619883"/>
                <a:gd name="connsiteY63" fmla="*/ 7440 h 4275461"/>
                <a:gd name="connsiteX64" fmla="*/ 3496571 w 3619883"/>
                <a:gd name="connsiteY64" fmla="*/ 27182 h 4275461"/>
                <a:gd name="connsiteX65" fmla="*/ 3602117 w 3619883"/>
                <a:gd name="connsiteY65" fmla="*/ 132521 h 4275461"/>
                <a:gd name="connsiteX66" fmla="*/ 3619883 w 3619883"/>
                <a:gd name="connsiteY66" fmla="*/ 140049 h 4275461"/>
                <a:gd name="connsiteX67" fmla="*/ 3619883 w 3619883"/>
                <a:gd name="connsiteY67" fmla="*/ 755612 h 4275461"/>
                <a:gd name="connsiteX0" fmla="*/ 3619883 w 3619883"/>
                <a:gd name="connsiteY0" fmla="*/ 755612 h 4275461"/>
                <a:gd name="connsiteX1" fmla="*/ 1824703 w 3619883"/>
                <a:gd name="connsiteY1" fmla="*/ 4275461 h 4275461"/>
                <a:gd name="connsiteX2" fmla="*/ 1796694 w 3619883"/>
                <a:gd name="connsiteY2" fmla="*/ 4275461 h 4275461"/>
                <a:gd name="connsiteX3" fmla="*/ 1558844 w 3619883"/>
                <a:gd name="connsiteY3" fmla="*/ 4275461 h 4275461"/>
                <a:gd name="connsiteX4" fmla="*/ 1427396 w 3619883"/>
                <a:gd name="connsiteY4" fmla="*/ 4275461 h 4275461"/>
                <a:gd name="connsiteX5" fmla="*/ 1210751 w 3619883"/>
                <a:gd name="connsiteY5" fmla="*/ 4275461 h 4275461"/>
                <a:gd name="connsiteX6" fmla="*/ 1140354 w 3619883"/>
                <a:gd name="connsiteY6" fmla="*/ 4275461 h 4275461"/>
                <a:gd name="connsiteX7" fmla="*/ 953807 w 3619883"/>
                <a:gd name="connsiteY7" fmla="*/ 4275461 h 4275461"/>
                <a:gd name="connsiteX8" fmla="*/ 829432 w 3619883"/>
                <a:gd name="connsiteY8" fmla="*/ 4275461 h 4275461"/>
                <a:gd name="connsiteX9" fmla="*/ 611484 w 3619883"/>
                <a:gd name="connsiteY9" fmla="*/ 4275461 h 4275461"/>
                <a:gd name="connsiteX10" fmla="*/ 573998 w 3619883"/>
                <a:gd name="connsiteY10" fmla="*/ 4275461 h 4275461"/>
                <a:gd name="connsiteX11" fmla="*/ 336164 w 3619883"/>
                <a:gd name="connsiteY11" fmla="*/ 4275461 h 4275461"/>
                <a:gd name="connsiteX12" fmla="*/ 189322 w 3619883"/>
                <a:gd name="connsiteY12" fmla="*/ 4275461 h 4275461"/>
                <a:gd name="connsiteX13" fmla="*/ 0 w 3619883"/>
                <a:gd name="connsiteY13" fmla="*/ 4275461 h 4275461"/>
                <a:gd name="connsiteX14" fmla="*/ 0 w 3619883"/>
                <a:gd name="connsiteY14" fmla="*/ 42229 h 4275461"/>
                <a:gd name="connsiteX15" fmla="*/ 42464 w 3619883"/>
                <a:gd name="connsiteY15" fmla="*/ 40518 h 4275461"/>
                <a:gd name="connsiteX16" fmla="*/ 137733 w 3619883"/>
                <a:gd name="connsiteY16" fmla="*/ 35355 h 4275461"/>
                <a:gd name="connsiteX17" fmla="*/ 270565 w 3619883"/>
                <a:gd name="connsiteY17" fmla="*/ 29759 h 4275461"/>
                <a:gd name="connsiteX18" fmla="*/ 479734 w 3619883"/>
                <a:gd name="connsiteY18" fmla="*/ 45455 h 4275461"/>
                <a:gd name="connsiteX19" fmla="*/ 524103 w 3619883"/>
                <a:gd name="connsiteY19" fmla="*/ 41625 h 4275461"/>
                <a:gd name="connsiteX20" fmla="*/ 624416 w 3619883"/>
                <a:gd name="connsiteY20" fmla="*/ 22696 h 4275461"/>
                <a:gd name="connsiteX21" fmla="*/ 657762 w 3619883"/>
                <a:gd name="connsiteY21" fmla="*/ 18351 h 4275461"/>
                <a:gd name="connsiteX22" fmla="*/ 690557 w 3619883"/>
                <a:gd name="connsiteY22" fmla="*/ 25792 h 4275461"/>
                <a:gd name="connsiteX23" fmla="*/ 745123 w 3619883"/>
                <a:gd name="connsiteY23" fmla="*/ 40157 h 4275461"/>
                <a:gd name="connsiteX24" fmla="*/ 789493 w 3619883"/>
                <a:gd name="connsiteY24" fmla="*/ 36327 h 4275461"/>
                <a:gd name="connsiteX25" fmla="*/ 854255 w 3619883"/>
                <a:gd name="connsiteY25" fmla="*/ 68887 h 4275461"/>
                <a:gd name="connsiteX26" fmla="*/ 897520 w 3619883"/>
                <a:gd name="connsiteY26" fmla="*/ 88629 h 4275461"/>
                <a:gd name="connsiteX27" fmla="*/ 940510 w 3619883"/>
                <a:gd name="connsiteY27" fmla="*/ 114265 h 4275461"/>
                <a:gd name="connsiteX28" fmla="*/ 1082712 w 3619883"/>
                <a:gd name="connsiteY28" fmla="*/ 144543 h 4275461"/>
                <a:gd name="connsiteX29" fmla="*/ 1205348 w 3619883"/>
                <a:gd name="connsiteY29" fmla="*/ 120753 h 4275461"/>
                <a:gd name="connsiteX30" fmla="*/ 1271764 w 3619883"/>
                <a:gd name="connsiteY30" fmla="*/ 117956 h 4275461"/>
                <a:gd name="connsiteX31" fmla="*/ 1315583 w 3619883"/>
                <a:gd name="connsiteY31" fmla="*/ 125912 h 4275461"/>
                <a:gd name="connsiteX32" fmla="*/ 1359125 w 3619883"/>
                <a:gd name="connsiteY32" fmla="*/ 139761 h 4275461"/>
                <a:gd name="connsiteX33" fmla="*/ 1391919 w 3619883"/>
                <a:gd name="connsiteY33" fmla="*/ 147202 h 4275461"/>
                <a:gd name="connsiteX34" fmla="*/ 1436563 w 3619883"/>
                <a:gd name="connsiteY34" fmla="*/ 137480 h 4275461"/>
                <a:gd name="connsiteX35" fmla="*/ 1471566 w 3619883"/>
                <a:gd name="connsiteY35" fmla="*/ 97777 h 4275461"/>
                <a:gd name="connsiteX36" fmla="*/ 1505739 w 3619883"/>
                <a:gd name="connsiteY36" fmla="*/ 75753 h 4275461"/>
                <a:gd name="connsiteX37" fmla="*/ 1590891 w 3619883"/>
                <a:gd name="connsiteY37" fmla="*/ 144702 h 4275461"/>
                <a:gd name="connsiteX38" fmla="*/ 1625616 w 3619883"/>
                <a:gd name="connsiteY38" fmla="*/ 110893 h 4275461"/>
                <a:gd name="connsiteX39" fmla="*/ 1658964 w 3619883"/>
                <a:gd name="connsiteY39" fmla="*/ 106547 h 4275461"/>
                <a:gd name="connsiteX40" fmla="*/ 1746598 w 3619883"/>
                <a:gd name="connsiteY40" fmla="*/ 122460 h 4275461"/>
                <a:gd name="connsiteX41" fmla="*/ 1811913 w 3619883"/>
                <a:gd name="connsiteY41" fmla="*/ 143234 h 4275461"/>
                <a:gd name="connsiteX42" fmla="*/ 1856557 w 3619883"/>
                <a:gd name="connsiteY42" fmla="*/ 133511 h 4275461"/>
                <a:gd name="connsiteX43" fmla="*/ 2066003 w 3619883"/>
                <a:gd name="connsiteY43" fmla="*/ 143313 h 4275461"/>
                <a:gd name="connsiteX44" fmla="*/ 2177615 w 3619883"/>
                <a:gd name="connsiteY44" fmla="*/ 119007 h 4275461"/>
                <a:gd name="connsiteX45" fmla="*/ 2255883 w 3619883"/>
                <a:gd name="connsiteY45" fmla="*/ 99047 h 4275461"/>
                <a:gd name="connsiteX46" fmla="*/ 2344622 w 3619883"/>
                <a:gd name="connsiteY46" fmla="*/ 91388 h 4275461"/>
                <a:gd name="connsiteX47" fmla="*/ 2455682 w 3619883"/>
                <a:gd name="connsiteY47" fmla="*/ 78869 h 4275461"/>
                <a:gd name="connsiteX48" fmla="*/ 2632609 w 3619883"/>
                <a:gd name="connsiteY48" fmla="*/ 75338 h 4275461"/>
                <a:gd name="connsiteX49" fmla="*/ 2742291 w 3619883"/>
                <a:gd name="connsiteY49" fmla="*/ 92282 h 4275461"/>
                <a:gd name="connsiteX50" fmla="*/ 2851974 w 3619883"/>
                <a:gd name="connsiteY50" fmla="*/ 109227 h 4275461"/>
                <a:gd name="connsiteX51" fmla="*/ 2907643 w 3619883"/>
                <a:gd name="connsiteY51" fmla="*/ 100020 h 4275461"/>
                <a:gd name="connsiteX52" fmla="*/ 2944022 w 3619883"/>
                <a:gd name="connsiteY52" fmla="*/ 30853 h 4275461"/>
                <a:gd name="connsiteX53" fmla="*/ 3022289 w 3619883"/>
                <a:gd name="connsiteY53" fmla="*/ 10893 h 4275461"/>
                <a:gd name="connsiteX54" fmla="*/ 3054807 w 3619883"/>
                <a:gd name="connsiteY54" fmla="*/ 24226 h 4275461"/>
                <a:gd name="connsiteX55" fmla="*/ 3141892 w 3619883"/>
                <a:gd name="connsiteY55" fmla="*/ 51925 h 4275461"/>
                <a:gd name="connsiteX56" fmla="*/ 3185711 w 3619883"/>
                <a:gd name="connsiteY56" fmla="*/ 59881 h 4275461"/>
                <a:gd name="connsiteX57" fmla="*/ 3219056 w 3619883"/>
                <a:gd name="connsiteY57" fmla="*/ 55536 h 4275461"/>
                <a:gd name="connsiteX58" fmla="*/ 3263425 w 3619883"/>
                <a:gd name="connsiteY58" fmla="*/ 51706 h 4275461"/>
                <a:gd name="connsiteX59" fmla="*/ 3296219 w 3619883"/>
                <a:gd name="connsiteY59" fmla="*/ 59147 h 4275461"/>
                <a:gd name="connsiteX60" fmla="*/ 3319094 w 3619883"/>
                <a:gd name="connsiteY60" fmla="*/ 42500 h 4275461"/>
                <a:gd name="connsiteX61" fmla="*/ 3420511 w 3619883"/>
                <a:gd name="connsiteY61" fmla="*/ 0 h 4275461"/>
                <a:gd name="connsiteX62" fmla="*/ 3453305 w 3619883"/>
                <a:gd name="connsiteY62" fmla="*/ 7440 h 4275461"/>
                <a:gd name="connsiteX63" fmla="*/ 3496571 w 3619883"/>
                <a:gd name="connsiteY63" fmla="*/ 27182 h 4275461"/>
                <a:gd name="connsiteX64" fmla="*/ 3602117 w 3619883"/>
                <a:gd name="connsiteY64" fmla="*/ 132521 h 4275461"/>
                <a:gd name="connsiteX65" fmla="*/ 3619883 w 3619883"/>
                <a:gd name="connsiteY65" fmla="*/ 140049 h 4275461"/>
                <a:gd name="connsiteX66" fmla="*/ 3619883 w 3619883"/>
                <a:gd name="connsiteY66" fmla="*/ 755612 h 4275461"/>
                <a:gd name="connsiteX0" fmla="*/ 3619883 w 3619883"/>
                <a:gd name="connsiteY0" fmla="*/ 755612 h 4275461"/>
                <a:gd name="connsiteX1" fmla="*/ 1824703 w 3619883"/>
                <a:gd name="connsiteY1" fmla="*/ 4275461 h 4275461"/>
                <a:gd name="connsiteX2" fmla="*/ 1558844 w 3619883"/>
                <a:gd name="connsiteY2" fmla="*/ 4275461 h 4275461"/>
                <a:gd name="connsiteX3" fmla="*/ 1427396 w 3619883"/>
                <a:gd name="connsiteY3" fmla="*/ 4275461 h 4275461"/>
                <a:gd name="connsiteX4" fmla="*/ 1210751 w 3619883"/>
                <a:gd name="connsiteY4" fmla="*/ 4275461 h 4275461"/>
                <a:gd name="connsiteX5" fmla="*/ 1140354 w 3619883"/>
                <a:gd name="connsiteY5" fmla="*/ 4275461 h 4275461"/>
                <a:gd name="connsiteX6" fmla="*/ 953807 w 3619883"/>
                <a:gd name="connsiteY6" fmla="*/ 4275461 h 4275461"/>
                <a:gd name="connsiteX7" fmla="*/ 829432 w 3619883"/>
                <a:gd name="connsiteY7" fmla="*/ 4275461 h 4275461"/>
                <a:gd name="connsiteX8" fmla="*/ 611484 w 3619883"/>
                <a:gd name="connsiteY8" fmla="*/ 4275461 h 4275461"/>
                <a:gd name="connsiteX9" fmla="*/ 573998 w 3619883"/>
                <a:gd name="connsiteY9" fmla="*/ 4275461 h 4275461"/>
                <a:gd name="connsiteX10" fmla="*/ 336164 w 3619883"/>
                <a:gd name="connsiteY10" fmla="*/ 4275461 h 4275461"/>
                <a:gd name="connsiteX11" fmla="*/ 189322 w 3619883"/>
                <a:gd name="connsiteY11" fmla="*/ 4275461 h 4275461"/>
                <a:gd name="connsiteX12" fmla="*/ 0 w 3619883"/>
                <a:gd name="connsiteY12" fmla="*/ 4275461 h 4275461"/>
                <a:gd name="connsiteX13" fmla="*/ 0 w 3619883"/>
                <a:gd name="connsiteY13" fmla="*/ 42229 h 4275461"/>
                <a:gd name="connsiteX14" fmla="*/ 42464 w 3619883"/>
                <a:gd name="connsiteY14" fmla="*/ 40518 h 4275461"/>
                <a:gd name="connsiteX15" fmla="*/ 137733 w 3619883"/>
                <a:gd name="connsiteY15" fmla="*/ 35355 h 4275461"/>
                <a:gd name="connsiteX16" fmla="*/ 270565 w 3619883"/>
                <a:gd name="connsiteY16" fmla="*/ 29759 h 4275461"/>
                <a:gd name="connsiteX17" fmla="*/ 479734 w 3619883"/>
                <a:gd name="connsiteY17" fmla="*/ 45455 h 4275461"/>
                <a:gd name="connsiteX18" fmla="*/ 524103 w 3619883"/>
                <a:gd name="connsiteY18" fmla="*/ 41625 h 4275461"/>
                <a:gd name="connsiteX19" fmla="*/ 624416 w 3619883"/>
                <a:gd name="connsiteY19" fmla="*/ 22696 h 4275461"/>
                <a:gd name="connsiteX20" fmla="*/ 657762 w 3619883"/>
                <a:gd name="connsiteY20" fmla="*/ 18351 h 4275461"/>
                <a:gd name="connsiteX21" fmla="*/ 690557 w 3619883"/>
                <a:gd name="connsiteY21" fmla="*/ 25792 h 4275461"/>
                <a:gd name="connsiteX22" fmla="*/ 745123 w 3619883"/>
                <a:gd name="connsiteY22" fmla="*/ 40157 h 4275461"/>
                <a:gd name="connsiteX23" fmla="*/ 789493 w 3619883"/>
                <a:gd name="connsiteY23" fmla="*/ 36327 h 4275461"/>
                <a:gd name="connsiteX24" fmla="*/ 854255 w 3619883"/>
                <a:gd name="connsiteY24" fmla="*/ 68887 h 4275461"/>
                <a:gd name="connsiteX25" fmla="*/ 897520 w 3619883"/>
                <a:gd name="connsiteY25" fmla="*/ 88629 h 4275461"/>
                <a:gd name="connsiteX26" fmla="*/ 940510 w 3619883"/>
                <a:gd name="connsiteY26" fmla="*/ 114265 h 4275461"/>
                <a:gd name="connsiteX27" fmla="*/ 1082712 w 3619883"/>
                <a:gd name="connsiteY27" fmla="*/ 144543 h 4275461"/>
                <a:gd name="connsiteX28" fmla="*/ 1205348 w 3619883"/>
                <a:gd name="connsiteY28" fmla="*/ 120753 h 4275461"/>
                <a:gd name="connsiteX29" fmla="*/ 1271764 w 3619883"/>
                <a:gd name="connsiteY29" fmla="*/ 117956 h 4275461"/>
                <a:gd name="connsiteX30" fmla="*/ 1315583 w 3619883"/>
                <a:gd name="connsiteY30" fmla="*/ 125912 h 4275461"/>
                <a:gd name="connsiteX31" fmla="*/ 1359125 w 3619883"/>
                <a:gd name="connsiteY31" fmla="*/ 139761 h 4275461"/>
                <a:gd name="connsiteX32" fmla="*/ 1391919 w 3619883"/>
                <a:gd name="connsiteY32" fmla="*/ 147202 h 4275461"/>
                <a:gd name="connsiteX33" fmla="*/ 1436563 w 3619883"/>
                <a:gd name="connsiteY33" fmla="*/ 137480 h 4275461"/>
                <a:gd name="connsiteX34" fmla="*/ 1471566 w 3619883"/>
                <a:gd name="connsiteY34" fmla="*/ 97777 h 4275461"/>
                <a:gd name="connsiteX35" fmla="*/ 1505739 w 3619883"/>
                <a:gd name="connsiteY35" fmla="*/ 75753 h 4275461"/>
                <a:gd name="connsiteX36" fmla="*/ 1590891 w 3619883"/>
                <a:gd name="connsiteY36" fmla="*/ 144702 h 4275461"/>
                <a:gd name="connsiteX37" fmla="*/ 1625616 w 3619883"/>
                <a:gd name="connsiteY37" fmla="*/ 110893 h 4275461"/>
                <a:gd name="connsiteX38" fmla="*/ 1658964 w 3619883"/>
                <a:gd name="connsiteY38" fmla="*/ 106547 h 4275461"/>
                <a:gd name="connsiteX39" fmla="*/ 1746598 w 3619883"/>
                <a:gd name="connsiteY39" fmla="*/ 122460 h 4275461"/>
                <a:gd name="connsiteX40" fmla="*/ 1811913 w 3619883"/>
                <a:gd name="connsiteY40" fmla="*/ 143234 h 4275461"/>
                <a:gd name="connsiteX41" fmla="*/ 1856557 w 3619883"/>
                <a:gd name="connsiteY41" fmla="*/ 133511 h 4275461"/>
                <a:gd name="connsiteX42" fmla="*/ 2066003 w 3619883"/>
                <a:gd name="connsiteY42" fmla="*/ 143313 h 4275461"/>
                <a:gd name="connsiteX43" fmla="*/ 2177615 w 3619883"/>
                <a:gd name="connsiteY43" fmla="*/ 119007 h 4275461"/>
                <a:gd name="connsiteX44" fmla="*/ 2255883 w 3619883"/>
                <a:gd name="connsiteY44" fmla="*/ 99047 h 4275461"/>
                <a:gd name="connsiteX45" fmla="*/ 2344622 w 3619883"/>
                <a:gd name="connsiteY45" fmla="*/ 91388 h 4275461"/>
                <a:gd name="connsiteX46" fmla="*/ 2455682 w 3619883"/>
                <a:gd name="connsiteY46" fmla="*/ 78869 h 4275461"/>
                <a:gd name="connsiteX47" fmla="*/ 2632609 w 3619883"/>
                <a:gd name="connsiteY47" fmla="*/ 75338 h 4275461"/>
                <a:gd name="connsiteX48" fmla="*/ 2742291 w 3619883"/>
                <a:gd name="connsiteY48" fmla="*/ 92282 h 4275461"/>
                <a:gd name="connsiteX49" fmla="*/ 2851974 w 3619883"/>
                <a:gd name="connsiteY49" fmla="*/ 109227 h 4275461"/>
                <a:gd name="connsiteX50" fmla="*/ 2907643 w 3619883"/>
                <a:gd name="connsiteY50" fmla="*/ 100020 h 4275461"/>
                <a:gd name="connsiteX51" fmla="*/ 2944022 w 3619883"/>
                <a:gd name="connsiteY51" fmla="*/ 30853 h 4275461"/>
                <a:gd name="connsiteX52" fmla="*/ 3022289 w 3619883"/>
                <a:gd name="connsiteY52" fmla="*/ 10893 h 4275461"/>
                <a:gd name="connsiteX53" fmla="*/ 3054807 w 3619883"/>
                <a:gd name="connsiteY53" fmla="*/ 24226 h 4275461"/>
                <a:gd name="connsiteX54" fmla="*/ 3141892 w 3619883"/>
                <a:gd name="connsiteY54" fmla="*/ 51925 h 4275461"/>
                <a:gd name="connsiteX55" fmla="*/ 3185711 w 3619883"/>
                <a:gd name="connsiteY55" fmla="*/ 59881 h 4275461"/>
                <a:gd name="connsiteX56" fmla="*/ 3219056 w 3619883"/>
                <a:gd name="connsiteY56" fmla="*/ 55536 h 4275461"/>
                <a:gd name="connsiteX57" fmla="*/ 3263425 w 3619883"/>
                <a:gd name="connsiteY57" fmla="*/ 51706 h 4275461"/>
                <a:gd name="connsiteX58" fmla="*/ 3296219 w 3619883"/>
                <a:gd name="connsiteY58" fmla="*/ 59147 h 4275461"/>
                <a:gd name="connsiteX59" fmla="*/ 3319094 w 3619883"/>
                <a:gd name="connsiteY59" fmla="*/ 42500 h 4275461"/>
                <a:gd name="connsiteX60" fmla="*/ 3420511 w 3619883"/>
                <a:gd name="connsiteY60" fmla="*/ 0 h 4275461"/>
                <a:gd name="connsiteX61" fmla="*/ 3453305 w 3619883"/>
                <a:gd name="connsiteY61" fmla="*/ 7440 h 4275461"/>
                <a:gd name="connsiteX62" fmla="*/ 3496571 w 3619883"/>
                <a:gd name="connsiteY62" fmla="*/ 27182 h 4275461"/>
                <a:gd name="connsiteX63" fmla="*/ 3602117 w 3619883"/>
                <a:gd name="connsiteY63" fmla="*/ 132521 h 4275461"/>
                <a:gd name="connsiteX64" fmla="*/ 3619883 w 3619883"/>
                <a:gd name="connsiteY64" fmla="*/ 140049 h 4275461"/>
                <a:gd name="connsiteX65" fmla="*/ 3619883 w 3619883"/>
                <a:gd name="connsiteY65" fmla="*/ 755612 h 4275461"/>
                <a:gd name="connsiteX0" fmla="*/ 3619883 w 3619883"/>
                <a:gd name="connsiteY0" fmla="*/ 755612 h 4275461"/>
                <a:gd name="connsiteX1" fmla="*/ 1558844 w 3619883"/>
                <a:gd name="connsiteY1" fmla="*/ 4275461 h 4275461"/>
                <a:gd name="connsiteX2" fmla="*/ 1427396 w 3619883"/>
                <a:gd name="connsiteY2" fmla="*/ 4275461 h 4275461"/>
                <a:gd name="connsiteX3" fmla="*/ 1210751 w 3619883"/>
                <a:gd name="connsiteY3" fmla="*/ 4275461 h 4275461"/>
                <a:gd name="connsiteX4" fmla="*/ 1140354 w 3619883"/>
                <a:gd name="connsiteY4" fmla="*/ 4275461 h 4275461"/>
                <a:gd name="connsiteX5" fmla="*/ 953807 w 3619883"/>
                <a:gd name="connsiteY5" fmla="*/ 4275461 h 4275461"/>
                <a:gd name="connsiteX6" fmla="*/ 829432 w 3619883"/>
                <a:gd name="connsiteY6" fmla="*/ 4275461 h 4275461"/>
                <a:gd name="connsiteX7" fmla="*/ 611484 w 3619883"/>
                <a:gd name="connsiteY7" fmla="*/ 4275461 h 4275461"/>
                <a:gd name="connsiteX8" fmla="*/ 573998 w 3619883"/>
                <a:gd name="connsiteY8" fmla="*/ 4275461 h 4275461"/>
                <a:gd name="connsiteX9" fmla="*/ 336164 w 3619883"/>
                <a:gd name="connsiteY9" fmla="*/ 4275461 h 4275461"/>
                <a:gd name="connsiteX10" fmla="*/ 189322 w 3619883"/>
                <a:gd name="connsiteY10" fmla="*/ 4275461 h 4275461"/>
                <a:gd name="connsiteX11" fmla="*/ 0 w 3619883"/>
                <a:gd name="connsiteY11" fmla="*/ 4275461 h 4275461"/>
                <a:gd name="connsiteX12" fmla="*/ 0 w 3619883"/>
                <a:gd name="connsiteY12" fmla="*/ 42229 h 4275461"/>
                <a:gd name="connsiteX13" fmla="*/ 42464 w 3619883"/>
                <a:gd name="connsiteY13" fmla="*/ 40518 h 4275461"/>
                <a:gd name="connsiteX14" fmla="*/ 137733 w 3619883"/>
                <a:gd name="connsiteY14" fmla="*/ 35355 h 4275461"/>
                <a:gd name="connsiteX15" fmla="*/ 270565 w 3619883"/>
                <a:gd name="connsiteY15" fmla="*/ 29759 h 4275461"/>
                <a:gd name="connsiteX16" fmla="*/ 479734 w 3619883"/>
                <a:gd name="connsiteY16" fmla="*/ 45455 h 4275461"/>
                <a:gd name="connsiteX17" fmla="*/ 524103 w 3619883"/>
                <a:gd name="connsiteY17" fmla="*/ 41625 h 4275461"/>
                <a:gd name="connsiteX18" fmla="*/ 624416 w 3619883"/>
                <a:gd name="connsiteY18" fmla="*/ 22696 h 4275461"/>
                <a:gd name="connsiteX19" fmla="*/ 657762 w 3619883"/>
                <a:gd name="connsiteY19" fmla="*/ 18351 h 4275461"/>
                <a:gd name="connsiteX20" fmla="*/ 690557 w 3619883"/>
                <a:gd name="connsiteY20" fmla="*/ 25792 h 4275461"/>
                <a:gd name="connsiteX21" fmla="*/ 745123 w 3619883"/>
                <a:gd name="connsiteY21" fmla="*/ 40157 h 4275461"/>
                <a:gd name="connsiteX22" fmla="*/ 789493 w 3619883"/>
                <a:gd name="connsiteY22" fmla="*/ 36327 h 4275461"/>
                <a:gd name="connsiteX23" fmla="*/ 854255 w 3619883"/>
                <a:gd name="connsiteY23" fmla="*/ 68887 h 4275461"/>
                <a:gd name="connsiteX24" fmla="*/ 897520 w 3619883"/>
                <a:gd name="connsiteY24" fmla="*/ 88629 h 4275461"/>
                <a:gd name="connsiteX25" fmla="*/ 940510 w 3619883"/>
                <a:gd name="connsiteY25" fmla="*/ 114265 h 4275461"/>
                <a:gd name="connsiteX26" fmla="*/ 1082712 w 3619883"/>
                <a:gd name="connsiteY26" fmla="*/ 144543 h 4275461"/>
                <a:gd name="connsiteX27" fmla="*/ 1205348 w 3619883"/>
                <a:gd name="connsiteY27" fmla="*/ 120753 h 4275461"/>
                <a:gd name="connsiteX28" fmla="*/ 1271764 w 3619883"/>
                <a:gd name="connsiteY28" fmla="*/ 117956 h 4275461"/>
                <a:gd name="connsiteX29" fmla="*/ 1315583 w 3619883"/>
                <a:gd name="connsiteY29" fmla="*/ 125912 h 4275461"/>
                <a:gd name="connsiteX30" fmla="*/ 1359125 w 3619883"/>
                <a:gd name="connsiteY30" fmla="*/ 139761 h 4275461"/>
                <a:gd name="connsiteX31" fmla="*/ 1391919 w 3619883"/>
                <a:gd name="connsiteY31" fmla="*/ 147202 h 4275461"/>
                <a:gd name="connsiteX32" fmla="*/ 1436563 w 3619883"/>
                <a:gd name="connsiteY32" fmla="*/ 137480 h 4275461"/>
                <a:gd name="connsiteX33" fmla="*/ 1471566 w 3619883"/>
                <a:gd name="connsiteY33" fmla="*/ 97777 h 4275461"/>
                <a:gd name="connsiteX34" fmla="*/ 1505739 w 3619883"/>
                <a:gd name="connsiteY34" fmla="*/ 75753 h 4275461"/>
                <a:gd name="connsiteX35" fmla="*/ 1590891 w 3619883"/>
                <a:gd name="connsiteY35" fmla="*/ 144702 h 4275461"/>
                <a:gd name="connsiteX36" fmla="*/ 1625616 w 3619883"/>
                <a:gd name="connsiteY36" fmla="*/ 110893 h 4275461"/>
                <a:gd name="connsiteX37" fmla="*/ 1658964 w 3619883"/>
                <a:gd name="connsiteY37" fmla="*/ 106547 h 4275461"/>
                <a:gd name="connsiteX38" fmla="*/ 1746598 w 3619883"/>
                <a:gd name="connsiteY38" fmla="*/ 122460 h 4275461"/>
                <a:gd name="connsiteX39" fmla="*/ 1811913 w 3619883"/>
                <a:gd name="connsiteY39" fmla="*/ 143234 h 4275461"/>
                <a:gd name="connsiteX40" fmla="*/ 1856557 w 3619883"/>
                <a:gd name="connsiteY40" fmla="*/ 133511 h 4275461"/>
                <a:gd name="connsiteX41" fmla="*/ 2066003 w 3619883"/>
                <a:gd name="connsiteY41" fmla="*/ 143313 h 4275461"/>
                <a:gd name="connsiteX42" fmla="*/ 2177615 w 3619883"/>
                <a:gd name="connsiteY42" fmla="*/ 119007 h 4275461"/>
                <a:gd name="connsiteX43" fmla="*/ 2255883 w 3619883"/>
                <a:gd name="connsiteY43" fmla="*/ 99047 h 4275461"/>
                <a:gd name="connsiteX44" fmla="*/ 2344622 w 3619883"/>
                <a:gd name="connsiteY44" fmla="*/ 91388 h 4275461"/>
                <a:gd name="connsiteX45" fmla="*/ 2455682 w 3619883"/>
                <a:gd name="connsiteY45" fmla="*/ 78869 h 4275461"/>
                <a:gd name="connsiteX46" fmla="*/ 2632609 w 3619883"/>
                <a:gd name="connsiteY46" fmla="*/ 75338 h 4275461"/>
                <a:gd name="connsiteX47" fmla="*/ 2742291 w 3619883"/>
                <a:gd name="connsiteY47" fmla="*/ 92282 h 4275461"/>
                <a:gd name="connsiteX48" fmla="*/ 2851974 w 3619883"/>
                <a:gd name="connsiteY48" fmla="*/ 109227 h 4275461"/>
                <a:gd name="connsiteX49" fmla="*/ 2907643 w 3619883"/>
                <a:gd name="connsiteY49" fmla="*/ 100020 h 4275461"/>
                <a:gd name="connsiteX50" fmla="*/ 2944022 w 3619883"/>
                <a:gd name="connsiteY50" fmla="*/ 30853 h 4275461"/>
                <a:gd name="connsiteX51" fmla="*/ 3022289 w 3619883"/>
                <a:gd name="connsiteY51" fmla="*/ 10893 h 4275461"/>
                <a:gd name="connsiteX52" fmla="*/ 3054807 w 3619883"/>
                <a:gd name="connsiteY52" fmla="*/ 24226 h 4275461"/>
                <a:gd name="connsiteX53" fmla="*/ 3141892 w 3619883"/>
                <a:gd name="connsiteY53" fmla="*/ 51925 h 4275461"/>
                <a:gd name="connsiteX54" fmla="*/ 3185711 w 3619883"/>
                <a:gd name="connsiteY54" fmla="*/ 59881 h 4275461"/>
                <a:gd name="connsiteX55" fmla="*/ 3219056 w 3619883"/>
                <a:gd name="connsiteY55" fmla="*/ 55536 h 4275461"/>
                <a:gd name="connsiteX56" fmla="*/ 3263425 w 3619883"/>
                <a:gd name="connsiteY56" fmla="*/ 51706 h 4275461"/>
                <a:gd name="connsiteX57" fmla="*/ 3296219 w 3619883"/>
                <a:gd name="connsiteY57" fmla="*/ 59147 h 4275461"/>
                <a:gd name="connsiteX58" fmla="*/ 3319094 w 3619883"/>
                <a:gd name="connsiteY58" fmla="*/ 42500 h 4275461"/>
                <a:gd name="connsiteX59" fmla="*/ 3420511 w 3619883"/>
                <a:gd name="connsiteY59" fmla="*/ 0 h 4275461"/>
                <a:gd name="connsiteX60" fmla="*/ 3453305 w 3619883"/>
                <a:gd name="connsiteY60" fmla="*/ 7440 h 4275461"/>
                <a:gd name="connsiteX61" fmla="*/ 3496571 w 3619883"/>
                <a:gd name="connsiteY61" fmla="*/ 27182 h 4275461"/>
                <a:gd name="connsiteX62" fmla="*/ 3602117 w 3619883"/>
                <a:gd name="connsiteY62" fmla="*/ 132521 h 4275461"/>
                <a:gd name="connsiteX63" fmla="*/ 3619883 w 3619883"/>
                <a:gd name="connsiteY63" fmla="*/ 140049 h 4275461"/>
                <a:gd name="connsiteX64" fmla="*/ 3619883 w 3619883"/>
                <a:gd name="connsiteY64" fmla="*/ 755612 h 4275461"/>
                <a:gd name="connsiteX0" fmla="*/ 3619883 w 3619883"/>
                <a:gd name="connsiteY0" fmla="*/ 755612 h 4275461"/>
                <a:gd name="connsiteX1" fmla="*/ 1427396 w 3619883"/>
                <a:gd name="connsiteY1" fmla="*/ 4275461 h 4275461"/>
                <a:gd name="connsiteX2" fmla="*/ 1210751 w 3619883"/>
                <a:gd name="connsiteY2" fmla="*/ 4275461 h 4275461"/>
                <a:gd name="connsiteX3" fmla="*/ 1140354 w 3619883"/>
                <a:gd name="connsiteY3" fmla="*/ 4275461 h 4275461"/>
                <a:gd name="connsiteX4" fmla="*/ 953807 w 3619883"/>
                <a:gd name="connsiteY4" fmla="*/ 4275461 h 4275461"/>
                <a:gd name="connsiteX5" fmla="*/ 829432 w 3619883"/>
                <a:gd name="connsiteY5" fmla="*/ 4275461 h 4275461"/>
                <a:gd name="connsiteX6" fmla="*/ 611484 w 3619883"/>
                <a:gd name="connsiteY6" fmla="*/ 4275461 h 4275461"/>
                <a:gd name="connsiteX7" fmla="*/ 573998 w 3619883"/>
                <a:gd name="connsiteY7" fmla="*/ 4275461 h 4275461"/>
                <a:gd name="connsiteX8" fmla="*/ 336164 w 3619883"/>
                <a:gd name="connsiteY8" fmla="*/ 4275461 h 4275461"/>
                <a:gd name="connsiteX9" fmla="*/ 189322 w 3619883"/>
                <a:gd name="connsiteY9" fmla="*/ 4275461 h 4275461"/>
                <a:gd name="connsiteX10" fmla="*/ 0 w 3619883"/>
                <a:gd name="connsiteY10" fmla="*/ 4275461 h 4275461"/>
                <a:gd name="connsiteX11" fmla="*/ 0 w 3619883"/>
                <a:gd name="connsiteY11" fmla="*/ 42229 h 4275461"/>
                <a:gd name="connsiteX12" fmla="*/ 42464 w 3619883"/>
                <a:gd name="connsiteY12" fmla="*/ 40518 h 4275461"/>
                <a:gd name="connsiteX13" fmla="*/ 137733 w 3619883"/>
                <a:gd name="connsiteY13" fmla="*/ 35355 h 4275461"/>
                <a:gd name="connsiteX14" fmla="*/ 270565 w 3619883"/>
                <a:gd name="connsiteY14" fmla="*/ 29759 h 4275461"/>
                <a:gd name="connsiteX15" fmla="*/ 479734 w 3619883"/>
                <a:gd name="connsiteY15" fmla="*/ 45455 h 4275461"/>
                <a:gd name="connsiteX16" fmla="*/ 524103 w 3619883"/>
                <a:gd name="connsiteY16" fmla="*/ 41625 h 4275461"/>
                <a:gd name="connsiteX17" fmla="*/ 624416 w 3619883"/>
                <a:gd name="connsiteY17" fmla="*/ 22696 h 4275461"/>
                <a:gd name="connsiteX18" fmla="*/ 657762 w 3619883"/>
                <a:gd name="connsiteY18" fmla="*/ 18351 h 4275461"/>
                <a:gd name="connsiteX19" fmla="*/ 690557 w 3619883"/>
                <a:gd name="connsiteY19" fmla="*/ 25792 h 4275461"/>
                <a:gd name="connsiteX20" fmla="*/ 745123 w 3619883"/>
                <a:gd name="connsiteY20" fmla="*/ 40157 h 4275461"/>
                <a:gd name="connsiteX21" fmla="*/ 789493 w 3619883"/>
                <a:gd name="connsiteY21" fmla="*/ 36327 h 4275461"/>
                <a:gd name="connsiteX22" fmla="*/ 854255 w 3619883"/>
                <a:gd name="connsiteY22" fmla="*/ 68887 h 4275461"/>
                <a:gd name="connsiteX23" fmla="*/ 897520 w 3619883"/>
                <a:gd name="connsiteY23" fmla="*/ 88629 h 4275461"/>
                <a:gd name="connsiteX24" fmla="*/ 940510 w 3619883"/>
                <a:gd name="connsiteY24" fmla="*/ 114265 h 4275461"/>
                <a:gd name="connsiteX25" fmla="*/ 1082712 w 3619883"/>
                <a:gd name="connsiteY25" fmla="*/ 144543 h 4275461"/>
                <a:gd name="connsiteX26" fmla="*/ 1205348 w 3619883"/>
                <a:gd name="connsiteY26" fmla="*/ 120753 h 4275461"/>
                <a:gd name="connsiteX27" fmla="*/ 1271764 w 3619883"/>
                <a:gd name="connsiteY27" fmla="*/ 117956 h 4275461"/>
                <a:gd name="connsiteX28" fmla="*/ 1315583 w 3619883"/>
                <a:gd name="connsiteY28" fmla="*/ 125912 h 4275461"/>
                <a:gd name="connsiteX29" fmla="*/ 1359125 w 3619883"/>
                <a:gd name="connsiteY29" fmla="*/ 139761 h 4275461"/>
                <a:gd name="connsiteX30" fmla="*/ 1391919 w 3619883"/>
                <a:gd name="connsiteY30" fmla="*/ 147202 h 4275461"/>
                <a:gd name="connsiteX31" fmla="*/ 1436563 w 3619883"/>
                <a:gd name="connsiteY31" fmla="*/ 137480 h 4275461"/>
                <a:gd name="connsiteX32" fmla="*/ 1471566 w 3619883"/>
                <a:gd name="connsiteY32" fmla="*/ 97777 h 4275461"/>
                <a:gd name="connsiteX33" fmla="*/ 1505739 w 3619883"/>
                <a:gd name="connsiteY33" fmla="*/ 75753 h 4275461"/>
                <a:gd name="connsiteX34" fmla="*/ 1590891 w 3619883"/>
                <a:gd name="connsiteY34" fmla="*/ 144702 h 4275461"/>
                <a:gd name="connsiteX35" fmla="*/ 1625616 w 3619883"/>
                <a:gd name="connsiteY35" fmla="*/ 110893 h 4275461"/>
                <a:gd name="connsiteX36" fmla="*/ 1658964 w 3619883"/>
                <a:gd name="connsiteY36" fmla="*/ 106547 h 4275461"/>
                <a:gd name="connsiteX37" fmla="*/ 1746598 w 3619883"/>
                <a:gd name="connsiteY37" fmla="*/ 122460 h 4275461"/>
                <a:gd name="connsiteX38" fmla="*/ 1811913 w 3619883"/>
                <a:gd name="connsiteY38" fmla="*/ 143234 h 4275461"/>
                <a:gd name="connsiteX39" fmla="*/ 1856557 w 3619883"/>
                <a:gd name="connsiteY39" fmla="*/ 133511 h 4275461"/>
                <a:gd name="connsiteX40" fmla="*/ 2066003 w 3619883"/>
                <a:gd name="connsiteY40" fmla="*/ 143313 h 4275461"/>
                <a:gd name="connsiteX41" fmla="*/ 2177615 w 3619883"/>
                <a:gd name="connsiteY41" fmla="*/ 119007 h 4275461"/>
                <a:gd name="connsiteX42" fmla="*/ 2255883 w 3619883"/>
                <a:gd name="connsiteY42" fmla="*/ 99047 h 4275461"/>
                <a:gd name="connsiteX43" fmla="*/ 2344622 w 3619883"/>
                <a:gd name="connsiteY43" fmla="*/ 91388 h 4275461"/>
                <a:gd name="connsiteX44" fmla="*/ 2455682 w 3619883"/>
                <a:gd name="connsiteY44" fmla="*/ 78869 h 4275461"/>
                <a:gd name="connsiteX45" fmla="*/ 2632609 w 3619883"/>
                <a:gd name="connsiteY45" fmla="*/ 75338 h 4275461"/>
                <a:gd name="connsiteX46" fmla="*/ 2742291 w 3619883"/>
                <a:gd name="connsiteY46" fmla="*/ 92282 h 4275461"/>
                <a:gd name="connsiteX47" fmla="*/ 2851974 w 3619883"/>
                <a:gd name="connsiteY47" fmla="*/ 109227 h 4275461"/>
                <a:gd name="connsiteX48" fmla="*/ 2907643 w 3619883"/>
                <a:gd name="connsiteY48" fmla="*/ 100020 h 4275461"/>
                <a:gd name="connsiteX49" fmla="*/ 2944022 w 3619883"/>
                <a:gd name="connsiteY49" fmla="*/ 30853 h 4275461"/>
                <a:gd name="connsiteX50" fmla="*/ 3022289 w 3619883"/>
                <a:gd name="connsiteY50" fmla="*/ 10893 h 4275461"/>
                <a:gd name="connsiteX51" fmla="*/ 3054807 w 3619883"/>
                <a:gd name="connsiteY51" fmla="*/ 24226 h 4275461"/>
                <a:gd name="connsiteX52" fmla="*/ 3141892 w 3619883"/>
                <a:gd name="connsiteY52" fmla="*/ 51925 h 4275461"/>
                <a:gd name="connsiteX53" fmla="*/ 3185711 w 3619883"/>
                <a:gd name="connsiteY53" fmla="*/ 59881 h 4275461"/>
                <a:gd name="connsiteX54" fmla="*/ 3219056 w 3619883"/>
                <a:gd name="connsiteY54" fmla="*/ 55536 h 4275461"/>
                <a:gd name="connsiteX55" fmla="*/ 3263425 w 3619883"/>
                <a:gd name="connsiteY55" fmla="*/ 51706 h 4275461"/>
                <a:gd name="connsiteX56" fmla="*/ 3296219 w 3619883"/>
                <a:gd name="connsiteY56" fmla="*/ 59147 h 4275461"/>
                <a:gd name="connsiteX57" fmla="*/ 3319094 w 3619883"/>
                <a:gd name="connsiteY57" fmla="*/ 42500 h 4275461"/>
                <a:gd name="connsiteX58" fmla="*/ 3420511 w 3619883"/>
                <a:gd name="connsiteY58" fmla="*/ 0 h 4275461"/>
                <a:gd name="connsiteX59" fmla="*/ 3453305 w 3619883"/>
                <a:gd name="connsiteY59" fmla="*/ 7440 h 4275461"/>
                <a:gd name="connsiteX60" fmla="*/ 3496571 w 3619883"/>
                <a:gd name="connsiteY60" fmla="*/ 27182 h 4275461"/>
                <a:gd name="connsiteX61" fmla="*/ 3602117 w 3619883"/>
                <a:gd name="connsiteY61" fmla="*/ 132521 h 4275461"/>
                <a:gd name="connsiteX62" fmla="*/ 3619883 w 3619883"/>
                <a:gd name="connsiteY62" fmla="*/ 140049 h 4275461"/>
                <a:gd name="connsiteX63" fmla="*/ 3619883 w 3619883"/>
                <a:gd name="connsiteY63" fmla="*/ 755612 h 4275461"/>
                <a:gd name="connsiteX0" fmla="*/ 3619883 w 3619883"/>
                <a:gd name="connsiteY0" fmla="*/ 755612 h 4275461"/>
                <a:gd name="connsiteX1" fmla="*/ 1210751 w 3619883"/>
                <a:gd name="connsiteY1" fmla="*/ 4275461 h 4275461"/>
                <a:gd name="connsiteX2" fmla="*/ 1140354 w 3619883"/>
                <a:gd name="connsiteY2" fmla="*/ 4275461 h 4275461"/>
                <a:gd name="connsiteX3" fmla="*/ 953807 w 3619883"/>
                <a:gd name="connsiteY3" fmla="*/ 4275461 h 4275461"/>
                <a:gd name="connsiteX4" fmla="*/ 829432 w 3619883"/>
                <a:gd name="connsiteY4" fmla="*/ 4275461 h 4275461"/>
                <a:gd name="connsiteX5" fmla="*/ 611484 w 3619883"/>
                <a:gd name="connsiteY5" fmla="*/ 4275461 h 4275461"/>
                <a:gd name="connsiteX6" fmla="*/ 573998 w 3619883"/>
                <a:gd name="connsiteY6" fmla="*/ 4275461 h 4275461"/>
                <a:gd name="connsiteX7" fmla="*/ 336164 w 3619883"/>
                <a:gd name="connsiteY7" fmla="*/ 4275461 h 4275461"/>
                <a:gd name="connsiteX8" fmla="*/ 189322 w 3619883"/>
                <a:gd name="connsiteY8" fmla="*/ 4275461 h 4275461"/>
                <a:gd name="connsiteX9" fmla="*/ 0 w 3619883"/>
                <a:gd name="connsiteY9" fmla="*/ 4275461 h 4275461"/>
                <a:gd name="connsiteX10" fmla="*/ 0 w 3619883"/>
                <a:gd name="connsiteY10" fmla="*/ 42229 h 4275461"/>
                <a:gd name="connsiteX11" fmla="*/ 42464 w 3619883"/>
                <a:gd name="connsiteY11" fmla="*/ 40518 h 4275461"/>
                <a:gd name="connsiteX12" fmla="*/ 137733 w 3619883"/>
                <a:gd name="connsiteY12" fmla="*/ 35355 h 4275461"/>
                <a:gd name="connsiteX13" fmla="*/ 270565 w 3619883"/>
                <a:gd name="connsiteY13" fmla="*/ 29759 h 4275461"/>
                <a:gd name="connsiteX14" fmla="*/ 479734 w 3619883"/>
                <a:gd name="connsiteY14" fmla="*/ 45455 h 4275461"/>
                <a:gd name="connsiteX15" fmla="*/ 524103 w 3619883"/>
                <a:gd name="connsiteY15" fmla="*/ 41625 h 4275461"/>
                <a:gd name="connsiteX16" fmla="*/ 624416 w 3619883"/>
                <a:gd name="connsiteY16" fmla="*/ 22696 h 4275461"/>
                <a:gd name="connsiteX17" fmla="*/ 657762 w 3619883"/>
                <a:gd name="connsiteY17" fmla="*/ 18351 h 4275461"/>
                <a:gd name="connsiteX18" fmla="*/ 690557 w 3619883"/>
                <a:gd name="connsiteY18" fmla="*/ 25792 h 4275461"/>
                <a:gd name="connsiteX19" fmla="*/ 745123 w 3619883"/>
                <a:gd name="connsiteY19" fmla="*/ 40157 h 4275461"/>
                <a:gd name="connsiteX20" fmla="*/ 789493 w 3619883"/>
                <a:gd name="connsiteY20" fmla="*/ 36327 h 4275461"/>
                <a:gd name="connsiteX21" fmla="*/ 854255 w 3619883"/>
                <a:gd name="connsiteY21" fmla="*/ 68887 h 4275461"/>
                <a:gd name="connsiteX22" fmla="*/ 897520 w 3619883"/>
                <a:gd name="connsiteY22" fmla="*/ 88629 h 4275461"/>
                <a:gd name="connsiteX23" fmla="*/ 940510 w 3619883"/>
                <a:gd name="connsiteY23" fmla="*/ 114265 h 4275461"/>
                <a:gd name="connsiteX24" fmla="*/ 1082712 w 3619883"/>
                <a:gd name="connsiteY24" fmla="*/ 144543 h 4275461"/>
                <a:gd name="connsiteX25" fmla="*/ 1205348 w 3619883"/>
                <a:gd name="connsiteY25" fmla="*/ 120753 h 4275461"/>
                <a:gd name="connsiteX26" fmla="*/ 1271764 w 3619883"/>
                <a:gd name="connsiteY26" fmla="*/ 117956 h 4275461"/>
                <a:gd name="connsiteX27" fmla="*/ 1315583 w 3619883"/>
                <a:gd name="connsiteY27" fmla="*/ 125912 h 4275461"/>
                <a:gd name="connsiteX28" fmla="*/ 1359125 w 3619883"/>
                <a:gd name="connsiteY28" fmla="*/ 139761 h 4275461"/>
                <a:gd name="connsiteX29" fmla="*/ 1391919 w 3619883"/>
                <a:gd name="connsiteY29" fmla="*/ 147202 h 4275461"/>
                <a:gd name="connsiteX30" fmla="*/ 1436563 w 3619883"/>
                <a:gd name="connsiteY30" fmla="*/ 137480 h 4275461"/>
                <a:gd name="connsiteX31" fmla="*/ 1471566 w 3619883"/>
                <a:gd name="connsiteY31" fmla="*/ 97777 h 4275461"/>
                <a:gd name="connsiteX32" fmla="*/ 1505739 w 3619883"/>
                <a:gd name="connsiteY32" fmla="*/ 75753 h 4275461"/>
                <a:gd name="connsiteX33" fmla="*/ 1590891 w 3619883"/>
                <a:gd name="connsiteY33" fmla="*/ 144702 h 4275461"/>
                <a:gd name="connsiteX34" fmla="*/ 1625616 w 3619883"/>
                <a:gd name="connsiteY34" fmla="*/ 110893 h 4275461"/>
                <a:gd name="connsiteX35" fmla="*/ 1658964 w 3619883"/>
                <a:gd name="connsiteY35" fmla="*/ 106547 h 4275461"/>
                <a:gd name="connsiteX36" fmla="*/ 1746598 w 3619883"/>
                <a:gd name="connsiteY36" fmla="*/ 122460 h 4275461"/>
                <a:gd name="connsiteX37" fmla="*/ 1811913 w 3619883"/>
                <a:gd name="connsiteY37" fmla="*/ 143234 h 4275461"/>
                <a:gd name="connsiteX38" fmla="*/ 1856557 w 3619883"/>
                <a:gd name="connsiteY38" fmla="*/ 133511 h 4275461"/>
                <a:gd name="connsiteX39" fmla="*/ 2066003 w 3619883"/>
                <a:gd name="connsiteY39" fmla="*/ 143313 h 4275461"/>
                <a:gd name="connsiteX40" fmla="*/ 2177615 w 3619883"/>
                <a:gd name="connsiteY40" fmla="*/ 119007 h 4275461"/>
                <a:gd name="connsiteX41" fmla="*/ 2255883 w 3619883"/>
                <a:gd name="connsiteY41" fmla="*/ 99047 h 4275461"/>
                <a:gd name="connsiteX42" fmla="*/ 2344622 w 3619883"/>
                <a:gd name="connsiteY42" fmla="*/ 91388 h 4275461"/>
                <a:gd name="connsiteX43" fmla="*/ 2455682 w 3619883"/>
                <a:gd name="connsiteY43" fmla="*/ 78869 h 4275461"/>
                <a:gd name="connsiteX44" fmla="*/ 2632609 w 3619883"/>
                <a:gd name="connsiteY44" fmla="*/ 75338 h 4275461"/>
                <a:gd name="connsiteX45" fmla="*/ 2742291 w 3619883"/>
                <a:gd name="connsiteY45" fmla="*/ 92282 h 4275461"/>
                <a:gd name="connsiteX46" fmla="*/ 2851974 w 3619883"/>
                <a:gd name="connsiteY46" fmla="*/ 109227 h 4275461"/>
                <a:gd name="connsiteX47" fmla="*/ 2907643 w 3619883"/>
                <a:gd name="connsiteY47" fmla="*/ 100020 h 4275461"/>
                <a:gd name="connsiteX48" fmla="*/ 2944022 w 3619883"/>
                <a:gd name="connsiteY48" fmla="*/ 30853 h 4275461"/>
                <a:gd name="connsiteX49" fmla="*/ 3022289 w 3619883"/>
                <a:gd name="connsiteY49" fmla="*/ 10893 h 4275461"/>
                <a:gd name="connsiteX50" fmla="*/ 3054807 w 3619883"/>
                <a:gd name="connsiteY50" fmla="*/ 24226 h 4275461"/>
                <a:gd name="connsiteX51" fmla="*/ 3141892 w 3619883"/>
                <a:gd name="connsiteY51" fmla="*/ 51925 h 4275461"/>
                <a:gd name="connsiteX52" fmla="*/ 3185711 w 3619883"/>
                <a:gd name="connsiteY52" fmla="*/ 59881 h 4275461"/>
                <a:gd name="connsiteX53" fmla="*/ 3219056 w 3619883"/>
                <a:gd name="connsiteY53" fmla="*/ 55536 h 4275461"/>
                <a:gd name="connsiteX54" fmla="*/ 3263425 w 3619883"/>
                <a:gd name="connsiteY54" fmla="*/ 51706 h 4275461"/>
                <a:gd name="connsiteX55" fmla="*/ 3296219 w 3619883"/>
                <a:gd name="connsiteY55" fmla="*/ 59147 h 4275461"/>
                <a:gd name="connsiteX56" fmla="*/ 3319094 w 3619883"/>
                <a:gd name="connsiteY56" fmla="*/ 42500 h 4275461"/>
                <a:gd name="connsiteX57" fmla="*/ 3420511 w 3619883"/>
                <a:gd name="connsiteY57" fmla="*/ 0 h 4275461"/>
                <a:gd name="connsiteX58" fmla="*/ 3453305 w 3619883"/>
                <a:gd name="connsiteY58" fmla="*/ 7440 h 4275461"/>
                <a:gd name="connsiteX59" fmla="*/ 3496571 w 3619883"/>
                <a:gd name="connsiteY59" fmla="*/ 27182 h 4275461"/>
                <a:gd name="connsiteX60" fmla="*/ 3602117 w 3619883"/>
                <a:gd name="connsiteY60" fmla="*/ 132521 h 4275461"/>
                <a:gd name="connsiteX61" fmla="*/ 3619883 w 3619883"/>
                <a:gd name="connsiteY61" fmla="*/ 140049 h 4275461"/>
                <a:gd name="connsiteX62" fmla="*/ 3619883 w 3619883"/>
                <a:gd name="connsiteY62" fmla="*/ 755612 h 4275461"/>
                <a:gd name="connsiteX0" fmla="*/ 3619883 w 3619883"/>
                <a:gd name="connsiteY0" fmla="*/ 755612 h 4275461"/>
                <a:gd name="connsiteX1" fmla="*/ 1140354 w 3619883"/>
                <a:gd name="connsiteY1" fmla="*/ 4275461 h 4275461"/>
                <a:gd name="connsiteX2" fmla="*/ 953807 w 3619883"/>
                <a:gd name="connsiteY2" fmla="*/ 4275461 h 4275461"/>
                <a:gd name="connsiteX3" fmla="*/ 829432 w 3619883"/>
                <a:gd name="connsiteY3" fmla="*/ 4275461 h 4275461"/>
                <a:gd name="connsiteX4" fmla="*/ 611484 w 3619883"/>
                <a:gd name="connsiteY4" fmla="*/ 4275461 h 4275461"/>
                <a:gd name="connsiteX5" fmla="*/ 573998 w 3619883"/>
                <a:gd name="connsiteY5" fmla="*/ 4275461 h 4275461"/>
                <a:gd name="connsiteX6" fmla="*/ 336164 w 3619883"/>
                <a:gd name="connsiteY6" fmla="*/ 4275461 h 4275461"/>
                <a:gd name="connsiteX7" fmla="*/ 189322 w 3619883"/>
                <a:gd name="connsiteY7" fmla="*/ 4275461 h 4275461"/>
                <a:gd name="connsiteX8" fmla="*/ 0 w 3619883"/>
                <a:gd name="connsiteY8" fmla="*/ 4275461 h 4275461"/>
                <a:gd name="connsiteX9" fmla="*/ 0 w 3619883"/>
                <a:gd name="connsiteY9" fmla="*/ 42229 h 4275461"/>
                <a:gd name="connsiteX10" fmla="*/ 42464 w 3619883"/>
                <a:gd name="connsiteY10" fmla="*/ 40518 h 4275461"/>
                <a:gd name="connsiteX11" fmla="*/ 137733 w 3619883"/>
                <a:gd name="connsiteY11" fmla="*/ 35355 h 4275461"/>
                <a:gd name="connsiteX12" fmla="*/ 270565 w 3619883"/>
                <a:gd name="connsiteY12" fmla="*/ 29759 h 4275461"/>
                <a:gd name="connsiteX13" fmla="*/ 479734 w 3619883"/>
                <a:gd name="connsiteY13" fmla="*/ 45455 h 4275461"/>
                <a:gd name="connsiteX14" fmla="*/ 524103 w 3619883"/>
                <a:gd name="connsiteY14" fmla="*/ 41625 h 4275461"/>
                <a:gd name="connsiteX15" fmla="*/ 624416 w 3619883"/>
                <a:gd name="connsiteY15" fmla="*/ 22696 h 4275461"/>
                <a:gd name="connsiteX16" fmla="*/ 657762 w 3619883"/>
                <a:gd name="connsiteY16" fmla="*/ 18351 h 4275461"/>
                <a:gd name="connsiteX17" fmla="*/ 690557 w 3619883"/>
                <a:gd name="connsiteY17" fmla="*/ 25792 h 4275461"/>
                <a:gd name="connsiteX18" fmla="*/ 745123 w 3619883"/>
                <a:gd name="connsiteY18" fmla="*/ 40157 h 4275461"/>
                <a:gd name="connsiteX19" fmla="*/ 789493 w 3619883"/>
                <a:gd name="connsiteY19" fmla="*/ 36327 h 4275461"/>
                <a:gd name="connsiteX20" fmla="*/ 854255 w 3619883"/>
                <a:gd name="connsiteY20" fmla="*/ 68887 h 4275461"/>
                <a:gd name="connsiteX21" fmla="*/ 897520 w 3619883"/>
                <a:gd name="connsiteY21" fmla="*/ 88629 h 4275461"/>
                <a:gd name="connsiteX22" fmla="*/ 940510 w 3619883"/>
                <a:gd name="connsiteY22" fmla="*/ 114265 h 4275461"/>
                <a:gd name="connsiteX23" fmla="*/ 1082712 w 3619883"/>
                <a:gd name="connsiteY23" fmla="*/ 144543 h 4275461"/>
                <a:gd name="connsiteX24" fmla="*/ 1205348 w 3619883"/>
                <a:gd name="connsiteY24" fmla="*/ 120753 h 4275461"/>
                <a:gd name="connsiteX25" fmla="*/ 1271764 w 3619883"/>
                <a:gd name="connsiteY25" fmla="*/ 117956 h 4275461"/>
                <a:gd name="connsiteX26" fmla="*/ 1315583 w 3619883"/>
                <a:gd name="connsiteY26" fmla="*/ 125912 h 4275461"/>
                <a:gd name="connsiteX27" fmla="*/ 1359125 w 3619883"/>
                <a:gd name="connsiteY27" fmla="*/ 139761 h 4275461"/>
                <a:gd name="connsiteX28" fmla="*/ 1391919 w 3619883"/>
                <a:gd name="connsiteY28" fmla="*/ 147202 h 4275461"/>
                <a:gd name="connsiteX29" fmla="*/ 1436563 w 3619883"/>
                <a:gd name="connsiteY29" fmla="*/ 137480 h 4275461"/>
                <a:gd name="connsiteX30" fmla="*/ 1471566 w 3619883"/>
                <a:gd name="connsiteY30" fmla="*/ 97777 h 4275461"/>
                <a:gd name="connsiteX31" fmla="*/ 1505739 w 3619883"/>
                <a:gd name="connsiteY31" fmla="*/ 75753 h 4275461"/>
                <a:gd name="connsiteX32" fmla="*/ 1590891 w 3619883"/>
                <a:gd name="connsiteY32" fmla="*/ 144702 h 4275461"/>
                <a:gd name="connsiteX33" fmla="*/ 1625616 w 3619883"/>
                <a:gd name="connsiteY33" fmla="*/ 110893 h 4275461"/>
                <a:gd name="connsiteX34" fmla="*/ 1658964 w 3619883"/>
                <a:gd name="connsiteY34" fmla="*/ 106547 h 4275461"/>
                <a:gd name="connsiteX35" fmla="*/ 1746598 w 3619883"/>
                <a:gd name="connsiteY35" fmla="*/ 122460 h 4275461"/>
                <a:gd name="connsiteX36" fmla="*/ 1811913 w 3619883"/>
                <a:gd name="connsiteY36" fmla="*/ 143234 h 4275461"/>
                <a:gd name="connsiteX37" fmla="*/ 1856557 w 3619883"/>
                <a:gd name="connsiteY37" fmla="*/ 133511 h 4275461"/>
                <a:gd name="connsiteX38" fmla="*/ 2066003 w 3619883"/>
                <a:gd name="connsiteY38" fmla="*/ 143313 h 4275461"/>
                <a:gd name="connsiteX39" fmla="*/ 2177615 w 3619883"/>
                <a:gd name="connsiteY39" fmla="*/ 119007 h 4275461"/>
                <a:gd name="connsiteX40" fmla="*/ 2255883 w 3619883"/>
                <a:gd name="connsiteY40" fmla="*/ 99047 h 4275461"/>
                <a:gd name="connsiteX41" fmla="*/ 2344622 w 3619883"/>
                <a:gd name="connsiteY41" fmla="*/ 91388 h 4275461"/>
                <a:gd name="connsiteX42" fmla="*/ 2455682 w 3619883"/>
                <a:gd name="connsiteY42" fmla="*/ 78869 h 4275461"/>
                <a:gd name="connsiteX43" fmla="*/ 2632609 w 3619883"/>
                <a:gd name="connsiteY43" fmla="*/ 75338 h 4275461"/>
                <a:gd name="connsiteX44" fmla="*/ 2742291 w 3619883"/>
                <a:gd name="connsiteY44" fmla="*/ 92282 h 4275461"/>
                <a:gd name="connsiteX45" fmla="*/ 2851974 w 3619883"/>
                <a:gd name="connsiteY45" fmla="*/ 109227 h 4275461"/>
                <a:gd name="connsiteX46" fmla="*/ 2907643 w 3619883"/>
                <a:gd name="connsiteY46" fmla="*/ 100020 h 4275461"/>
                <a:gd name="connsiteX47" fmla="*/ 2944022 w 3619883"/>
                <a:gd name="connsiteY47" fmla="*/ 30853 h 4275461"/>
                <a:gd name="connsiteX48" fmla="*/ 3022289 w 3619883"/>
                <a:gd name="connsiteY48" fmla="*/ 10893 h 4275461"/>
                <a:gd name="connsiteX49" fmla="*/ 3054807 w 3619883"/>
                <a:gd name="connsiteY49" fmla="*/ 24226 h 4275461"/>
                <a:gd name="connsiteX50" fmla="*/ 3141892 w 3619883"/>
                <a:gd name="connsiteY50" fmla="*/ 51925 h 4275461"/>
                <a:gd name="connsiteX51" fmla="*/ 3185711 w 3619883"/>
                <a:gd name="connsiteY51" fmla="*/ 59881 h 4275461"/>
                <a:gd name="connsiteX52" fmla="*/ 3219056 w 3619883"/>
                <a:gd name="connsiteY52" fmla="*/ 55536 h 4275461"/>
                <a:gd name="connsiteX53" fmla="*/ 3263425 w 3619883"/>
                <a:gd name="connsiteY53" fmla="*/ 51706 h 4275461"/>
                <a:gd name="connsiteX54" fmla="*/ 3296219 w 3619883"/>
                <a:gd name="connsiteY54" fmla="*/ 59147 h 4275461"/>
                <a:gd name="connsiteX55" fmla="*/ 3319094 w 3619883"/>
                <a:gd name="connsiteY55" fmla="*/ 42500 h 4275461"/>
                <a:gd name="connsiteX56" fmla="*/ 3420511 w 3619883"/>
                <a:gd name="connsiteY56" fmla="*/ 0 h 4275461"/>
                <a:gd name="connsiteX57" fmla="*/ 3453305 w 3619883"/>
                <a:gd name="connsiteY57" fmla="*/ 7440 h 4275461"/>
                <a:gd name="connsiteX58" fmla="*/ 3496571 w 3619883"/>
                <a:gd name="connsiteY58" fmla="*/ 27182 h 4275461"/>
                <a:gd name="connsiteX59" fmla="*/ 3602117 w 3619883"/>
                <a:gd name="connsiteY59" fmla="*/ 132521 h 4275461"/>
                <a:gd name="connsiteX60" fmla="*/ 3619883 w 3619883"/>
                <a:gd name="connsiteY60" fmla="*/ 140049 h 4275461"/>
                <a:gd name="connsiteX61" fmla="*/ 3619883 w 3619883"/>
                <a:gd name="connsiteY61" fmla="*/ 755612 h 4275461"/>
                <a:gd name="connsiteX0" fmla="*/ 3619883 w 3619883"/>
                <a:gd name="connsiteY0" fmla="*/ 755612 h 4275461"/>
                <a:gd name="connsiteX1" fmla="*/ 953807 w 3619883"/>
                <a:gd name="connsiteY1" fmla="*/ 4275461 h 4275461"/>
                <a:gd name="connsiteX2" fmla="*/ 829432 w 3619883"/>
                <a:gd name="connsiteY2" fmla="*/ 4275461 h 4275461"/>
                <a:gd name="connsiteX3" fmla="*/ 611484 w 3619883"/>
                <a:gd name="connsiteY3" fmla="*/ 4275461 h 4275461"/>
                <a:gd name="connsiteX4" fmla="*/ 573998 w 3619883"/>
                <a:gd name="connsiteY4" fmla="*/ 4275461 h 4275461"/>
                <a:gd name="connsiteX5" fmla="*/ 336164 w 3619883"/>
                <a:gd name="connsiteY5" fmla="*/ 4275461 h 4275461"/>
                <a:gd name="connsiteX6" fmla="*/ 189322 w 3619883"/>
                <a:gd name="connsiteY6" fmla="*/ 4275461 h 4275461"/>
                <a:gd name="connsiteX7" fmla="*/ 0 w 3619883"/>
                <a:gd name="connsiteY7" fmla="*/ 4275461 h 4275461"/>
                <a:gd name="connsiteX8" fmla="*/ 0 w 3619883"/>
                <a:gd name="connsiteY8" fmla="*/ 42229 h 4275461"/>
                <a:gd name="connsiteX9" fmla="*/ 42464 w 3619883"/>
                <a:gd name="connsiteY9" fmla="*/ 40518 h 4275461"/>
                <a:gd name="connsiteX10" fmla="*/ 137733 w 3619883"/>
                <a:gd name="connsiteY10" fmla="*/ 35355 h 4275461"/>
                <a:gd name="connsiteX11" fmla="*/ 270565 w 3619883"/>
                <a:gd name="connsiteY11" fmla="*/ 29759 h 4275461"/>
                <a:gd name="connsiteX12" fmla="*/ 479734 w 3619883"/>
                <a:gd name="connsiteY12" fmla="*/ 45455 h 4275461"/>
                <a:gd name="connsiteX13" fmla="*/ 524103 w 3619883"/>
                <a:gd name="connsiteY13" fmla="*/ 41625 h 4275461"/>
                <a:gd name="connsiteX14" fmla="*/ 624416 w 3619883"/>
                <a:gd name="connsiteY14" fmla="*/ 22696 h 4275461"/>
                <a:gd name="connsiteX15" fmla="*/ 657762 w 3619883"/>
                <a:gd name="connsiteY15" fmla="*/ 18351 h 4275461"/>
                <a:gd name="connsiteX16" fmla="*/ 690557 w 3619883"/>
                <a:gd name="connsiteY16" fmla="*/ 25792 h 4275461"/>
                <a:gd name="connsiteX17" fmla="*/ 745123 w 3619883"/>
                <a:gd name="connsiteY17" fmla="*/ 40157 h 4275461"/>
                <a:gd name="connsiteX18" fmla="*/ 789493 w 3619883"/>
                <a:gd name="connsiteY18" fmla="*/ 36327 h 4275461"/>
                <a:gd name="connsiteX19" fmla="*/ 854255 w 3619883"/>
                <a:gd name="connsiteY19" fmla="*/ 68887 h 4275461"/>
                <a:gd name="connsiteX20" fmla="*/ 897520 w 3619883"/>
                <a:gd name="connsiteY20" fmla="*/ 88629 h 4275461"/>
                <a:gd name="connsiteX21" fmla="*/ 940510 w 3619883"/>
                <a:gd name="connsiteY21" fmla="*/ 114265 h 4275461"/>
                <a:gd name="connsiteX22" fmla="*/ 1082712 w 3619883"/>
                <a:gd name="connsiteY22" fmla="*/ 144543 h 4275461"/>
                <a:gd name="connsiteX23" fmla="*/ 1205348 w 3619883"/>
                <a:gd name="connsiteY23" fmla="*/ 120753 h 4275461"/>
                <a:gd name="connsiteX24" fmla="*/ 1271764 w 3619883"/>
                <a:gd name="connsiteY24" fmla="*/ 117956 h 4275461"/>
                <a:gd name="connsiteX25" fmla="*/ 1315583 w 3619883"/>
                <a:gd name="connsiteY25" fmla="*/ 125912 h 4275461"/>
                <a:gd name="connsiteX26" fmla="*/ 1359125 w 3619883"/>
                <a:gd name="connsiteY26" fmla="*/ 139761 h 4275461"/>
                <a:gd name="connsiteX27" fmla="*/ 1391919 w 3619883"/>
                <a:gd name="connsiteY27" fmla="*/ 147202 h 4275461"/>
                <a:gd name="connsiteX28" fmla="*/ 1436563 w 3619883"/>
                <a:gd name="connsiteY28" fmla="*/ 137480 h 4275461"/>
                <a:gd name="connsiteX29" fmla="*/ 1471566 w 3619883"/>
                <a:gd name="connsiteY29" fmla="*/ 97777 h 4275461"/>
                <a:gd name="connsiteX30" fmla="*/ 1505739 w 3619883"/>
                <a:gd name="connsiteY30" fmla="*/ 75753 h 4275461"/>
                <a:gd name="connsiteX31" fmla="*/ 1590891 w 3619883"/>
                <a:gd name="connsiteY31" fmla="*/ 144702 h 4275461"/>
                <a:gd name="connsiteX32" fmla="*/ 1625616 w 3619883"/>
                <a:gd name="connsiteY32" fmla="*/ 110893 h 4275461"/>
                <a:gd name="connsiteX33" fmla="*/ 1658964 w 3619883"/>
                <a:gd name="connsiteY33" fmla="*/ 106547 h 4275461"/>
                <a:gd name="connsiteX34" fmla="*/ 1746598 w 3619883"/>
                <a:gd name="connsiteY34" fmla="*/ 122460 h 4275461"/>
                <a:gd name="connsiteX35" fmla="*/ 1811913 w 3619883"/>
                <a:gd name="connsiteY35" fmla="*/ 143234 h 4275461"/>
                <a:gd name="connsiteX36" fmla="*/ 1856557 w 3619883"/>
                <a:gd name="connsiteY36" fmla="*/ 133511 h 4275461"/>
                <a:gd name="connsiteX37" fmla="*/ 2066003 w 3619883"/>
                <a:gd name="connsiteY37" fmla="*/ 143313 h 4275461"/>
                <a:gd name="connsiteX38" fmla="*/ 2177615 w 3619883"/>
                <a:gd name="connsiteY38" fmla="*/ 119007 h 4275461"/>
                <a:gd name="connsiteX39" fmla="*/ 2255883 w 3619883"/>
                <a:gd name="connsiteY39" fmla="*/ 99047 h 4275461"/>
                <a:gd name="connsiteX40" fmla="*/ 2344622 w 3619883"/>
                <a:gd name="connsiteY40" fmla="*/ 91388 h 4275461"/>
                <a:gd name="connsiteX41" fmla="*/ 2455682 w 3619883"/>
                <a:gd name="connsiteY41" fmla="*/ 78869 h 4275461"/>
                <a:gd name="connsiteX42" fmla="*/ 2632609 w 3619883"/>
                <a:gd name="connsiteY42" fmla="*/ 75338 h 4275461"/>
                <a:gd name="connsiteX43" fmla="*/ 2742291 w 3619883"/>
                <a:gd name="connsiteY43" fmla="*/ 92282 h 4275461"/>
                <a:gd name="connsiteX44" fmla="*/ 2851974 w 3619883"/>
                <a:gd name="connsiteY44" fmla="*/ 109227 h 4275461"/>
                <a:gd name="connsiteX45" fmla="*/ 2907643 w 3619883"/>
                <a:gd name="connsiteY45" fmla="*/ 100020 h 4275461"/>
                <a:gd name="connsiteX46" fmla="*/ 2944022 w 3619883"/>
                <a:gd name="connsiteY46" fmla="*/ 30853 h 4275461"/>
                <a:gd name="connsiteX47" fmla="*/ 3022289 w 3619883"/>
                <a:gd name="connsiteY47" fmla="*/ 10893 h 4275461"/>
                <a:gd name="connsiteX48" fmla="*/ 3054807 w 3619883"/>
                <a:gd name="connsiteY48" fmla="*/ 24226 h 4275461"/>
                <a:gd name="connsiteX49" fmla="*/ 3141892 w 3619883"/>
                <a:gd name="connsiteY49" fmla="*/ 51925 h 4275461"/>
                <a:gd name="connsiteX50" fmla="*/ 3185711 w 3619883"/>
                <a:gd name="connsiteY50" fmla="*/ 59881 h 4275461"/>
                <a:gd name="connsiteX51" fmla="*/ 3219056 w 3619883"/>
                <a:gd name="connsiteY51" fmla="*/ 55536 h 4275461"/>
                <a:gd name="connsiteX52" fmla="*/ 3263425 w 3619883"/>
                <a:gd name="connsiteY52" fmla="*/ 51706 h 4275461"/>
                <a:gd name="connsiteX53" fmla="*/ 3296219 w 3619883"/>
                <a:gd name="connsiteY53" fmla="*/ 59147 h 4275461"/>
                <a:gd name="connsiteX54" fmla="*/ 3319094 w 3619883"/>
                <a:gd name="connsiteY54" fmla="*/ 42500 h 4275461"/>
                <a:gd name="connsiteX55" fmla="*/ 3420511 w 3619883"/>
                <a:gd name="connsiteY55" fmla="*/ 0 h 4275461"/>
                <a:gd name="connsiteX56" fmla="*/ 3453305 w 3619883"/>
                <a:gd name="connsiteY56" fmla="*/ 7440 h 4275461"/>
                <a:gd name="connsiteX57" fmla="*/ 3496571 w 3619883"/>
                <a:gd name="connsiteY57" fmla="*/ 27182 h 4275461"/>
                <a:gd name="connsiteX58" fmla="*/ 3602117 w 3619883"/>
                <a:gd name="connsiteY58" fmla="*/ 132521 h 4275461"/>
                <a:gd name="connsiteX59" fmla="*/ 3619883 w 3619883"/>
                <a:gd name="connsiteY59" fmla="*/ 140049 h 4275461"/>
                <a:gd name="connsiteX60" fmla="*/ 3619883 w 3619883"/>
                <a:gd name="connsiteY60" fmla="*/ 755612 h 4275461"/>
                <a:gd name="connsiteX0" fmla="*/ 3619883 w 3619883"/>
                <a:gd name="connsiteY0" fmla="*/ 755612 h 4275461"/>
                <a:gd name="connsiteX1" fmla="*/ 829432 w 3619883"/>
                <a:gd name="connsiteY1" fmla="*/ 4275461 h 4275461"/>
                <a:gd name="connsiteX2" fmla="*/ 611484 w 3619883"/>
                <a:gd name="connsiteY2" fmla="*/ 4275461 h 4275461"/>
                <a:gd name="connsiteX3" fmla="*/ 573998 w 3619883"/>
                <a:gd name="connsiteY3" fmla="*/ 4275461 h 4275461"/>
                <a:gd name="connsiteX4" fmla="*/ 336164 w 3619883"/>
                <a:gd name="connsiteY4" fmla="*/ 4275461 h 4275461"/>
                <a:gd name="connsiteX5" fmla="*/ 189322 w 3619883"/>
                <a:gd name="connsiteY5" fmla="*/ 4275461 h 4275461"/>
                <a:gd name="connsiteX6" fmla="*/ 0 w 3619883"/>
                <a:gd name="connsiteY6" fmla="*/ 4275461 h 4275461"/>
                <a:gd name="connsiteX7" fmla="*/ 0 w 3619883"/>
                <a:gd name="connsiteY7" fmla="*/ 42229 h 4275461"/>
                <a:gd name="connsiteX8" fmla="*/ 42464 w 3619883"/>
                <a:gd name="connsiteY8" fmla="*/ 40518 h 4275461"/>
                <a:gd name="connsiteX9" fmla="*/ 137733 w 3619883"/>
                <a:gd name="connsiteY9" fmla="*/ 35355 h 4275461"/>
                <a:gd name="connsiteX10" fmla="*/ 270565 w 3619883"/>
                <a:gd name="connsiteY10" fmla="*/ 29759 h 4275461"/>
                <a:gd name="connsiteX11" fmla="*/ 479734 w 3619883"/>
                <a:gd name="connsiteY11" fmla="*/ 45455 h 4275461"/>
                <a:gd name="connsiteX12" fmla="*/ 524103 w 3619883"/>
                <a:gd name="connsiteY12" fmla="*/ 41625 h 4275461"/>
                <a:gd name="connsiteX13" fmla="*/ 624416 w 3619883"/>
                <a:gd name="connsiteY13" fmla="*/ 22696 h 4275461"/>
                <a:gd name="connsiteX14" fmla="*/ 657762 w 3619883"/>
                <a:gd name="connsiteY14" fmla="*/ 18351 h 4275461"/>
                <a:gd name="connsiteX15" fmla="*/ 690557 w 3619883"/>
                <a:gd name="connsiteY15" fmla="*/ 25792 h 4275461"/>
                <a:gd name="connsiteX16" fmla="*/ 745123 w 3619883"/>
                <a:gd name="connsiteY16" fmla="*/ 40157 h 4275461"/>
                <a:gd name="connsiteX17" fmla="*/ 789493 w 3619883"/>
                <a:gd name="connsiteY17" fmla="*/ 36327 h 4275461"/>
                <a:gd name="connsiteX18" fmla="*/ 854255 w 3619883"/>
                <a:gd name="connsiteY18" fmla="*/ 68887 h 4275461"/>
                <a:gd name="connsiteX19" fmla="*/ 897520 w 3619883"/>
                <a:gd name="connsiteY19" fmla="*/ 88629 h 4275461"/>
                <a:gd name="connsiteX20" fmla="*/ 940510 w 3619883"/>
                <a:gd name="connsiteY20" fmla="*/ 114265 h 4275461"/>
                <a:gd name="connsiteX21" fmla="*/ 1082712 w 3619883"/>
                <a:gd name="connsiteY21" fmla="*/ 144543 h 4275461"/>
                <a:gd name="connsiteX22" fmla="*/ 1205348 w 3619883"/>
                <a:gd name="connsiteY22" fmla="*/ 120753 h 4275461"/>
                <a:gd name="connsiteX23" fmla="*/ 1271764 w 3619883"/>
                <a:gd name="connsiteY23" fmla="*/ 117956 h 4275461"/>
                <a:gd name="connsiteX24" fmla="*/ 1315583 w 3619883"/>
                <a:gd name="connsiteY24" fmla="*/ 125912 h 4275461"/>
                <a:gd name="connsiteX25" fmla="*/ 1359125 w 3619883"/>
                <a:gd name="connsiteY25" fmla="*/ 139761 h 4275461"/>
                <a:gd name="connsiteX26" fmla="*/ 1391919 w 3619883"/>
                <a:gd name="connsiteY26" fmla="*/ 147202 h 4275461"/>
                <a:gd name="connsiteX27" fmla="*/ 1436563 w 3619883"/>
                <a:gd name="connsiteY27" fmla="*/ 137480 h 4275461"/>
                <a:gd name="connsiteX28" fmla="*/ 1471566 w 3619883"/>
                <a:gd name="connsiteY28" fmla="*/ 97777 h 4275461"/>
                <a:gd name="connsiteX29" fmla="*/ 1505739 w 3619883"/>
                <a:gd name="connsiteY29" fmla="*/ 75753 h 4275461"/>
                <a:gd name="connsiteX30" fmla="*/ 1590891 w 3619883"/>
                <a:gd name="connsiteY30" fmla="*/ 144702 h 4275461"/>
                <a:gd name="connsiteX31" fmla="*/ 1625616 w 3619883"/>
                <a:gd name="connsiteY31" fmla="*/ 110893 h 4275461"/>
                <a:gd name="connsiteX32" fmla="*/ 1658964 w 3619883"/>
                <a:gd name="connsiteY32" fmla="*/ 106547 h 4275461"/>
                <a:gd name="connsiteX33" fmla="*/ 1746598 w 3619883"/>
                <a:gd name="connsiteY33" fmla="*/ 122460 h 4275461"/>
                <a:gd name="connsiteX34" fmla="*/ 1811913 w 3619883"/>
                <a:gd name="connsiteY34" fmla="*/ 143234 h 4275461"/>
                <a:gd name="connsiteX35" fmla="*/ 1856557 w 3619883"/>
                <a:gd name="connsiteY35" fmla="*/ 133511 h 4275461"/>
                <a:gd name="connsiteX36" fmla="*/ 2066003 w 3619883"/>
                <a:gd name="connsiteY36" fmla="*/ 143313 h 4275461"/>
                <a:gd name="connsiteX37" fmla="*/ 2177615 w 3619883"/>
                <a:gd name="connsiteY37" fmla="*/ 119007 h 4275461"/>
                <a:gd name="connsiteX38" fmla="*/ 2255883 w 3619883"/>
                <a:gd name="connsiteY38" fmla="*/ 99047 h 4275461"/>
                <a:gd name="connsiteX39" fmla="*/ 2344622 w 3619883"/>
                <a:gd name="connsiteY39" fmla="*/ 91388 h 4275461"/>
                <a:gd name="connsiteX40" fmla="*/ 2455682 w 3619883"/>
                <a:gd name="connsiteY40" fmla="*/ 78869 h 4275461"/>
                <a:gd name="connsiteX41" fmla="*/ 2632609 w 3619883"/>
                <a:gd name="connsiteY41" fmla="*/ 75338 h 4275461"/>
                <a:gd name="connsiteX42" fmla="*/ 2742291 w 3619883"/>
                <a:gd name="connsiteY42" fmla="*/ 92282 h 4275461"/>
                <a:gd name="connsiteX43" fmla="*/ 2851974 w 3619883"/>
                <a:gd name="connsiteY43" fmla="*/ 109227 h 4275461"/>
                <a:gd name="connsiteX44" fmla="*/ 2907643 w 3619883"/>
                <a:gd name="connsiteY44" fmla="*/ 100020 h 4275461"/>
                <a:gd name="connsiteX45" fmla="*/ 2944022 w 3619883"/>
                <a:gd name="connsiteY45" fmla="*/ 30853 h 4275461"/>
                <a:gd name="connsiteX46" fmla="*/ 3022289 w 3619883"/>
                <a:gd name="connsiteY46" fmla="*/ 10893 h 4275461"/>
                <a:gd name="connsiteX47" fmla="*/ 3054807 w 3619883"/>
                <a:gd name="connsiteY47" fmla="*/ 24226 h 4275461"/>
                <a:gd name="connsiteX48" fmla="*/ 3141892 w 3619883"/>
                <a:gd name="connsiteY48" fmla="*/ 51925 h 4275461"/>
                <a:gd name="connsiteX49" fmla="*/ 3185711 w 3619883"/>
                <a:gd name="connsiteY49" fmla="*/ 59881 h 4275461"/>
                <a:gd name="connsiteX50" fmla="*/ 3219056 w 3619883"/>
                <a:gd name="connsiteY50" fmla="*/ 55536 h 4275461"/>
                <a:gd name="connsiteX51" fmla="*/ 3263425 w 3619883"/>
                <a:gd name="connsiteY51" fmla="*/ 51706 h 4275461"/>
                <a:gd name="connsiteX52" fmla="*/ 3296219 w 3619883"/>
                <a:gd name="connsiteY52" fmla="*/ 59147 h 4275461"/>
                <a:gd name="connsiteX53" fmla="*/ 3319094 w 3619883"/>
                <a:gd name="connsiteY53" fmla="*/ 42500 h 4275461"/>
                <a:gd name="connsiteX54" fmla="*/ 3420511 w 3619883"/>
                <a:gd name="connsiteY54" fmla="*/ 0 h 4275461"/>
                <a:gd name="connsiteX55" fmla="*/ 3453305 w 3619883"/>
                <a:gd name="connsiteY55" fmla="*/ 7440 h 4275461"/>
                <a:gd name="connsiteX56" fmla="*/ 3496571 w 3619883"/>
                <a:gd name="connsiteY56" fmla="*/ 27182 h 4275461"/>
                <a:gd name="connsiteX57" fmla="*/ 3602117 w 3619883"/>
                <a:gd name="connsiteY57" fmla="*/ 132521 h 4275461"/>
                <a:gd name="connsiteX58" fmla="*/ 3619883 w 3619883"/>
                <a:gd name="connsiteY58" fmla="*/ 140049 h 4275461"/>
                <a:gd name="connsiteX59" fmla="*/ 3619883 w 3619883"/>
                <a:gd name="connsiteY59" fmla="*/ 755612 h 4275461"/>
                <a:gd name="connsiteX0" fmla="*/ 3619883 w 3619883"/>
                <a:gd name="connsiteY0" fmla="*/ 755612 h 4275461"/>
                <a:gd name="connsiteX1" fmla="*/ 611484 w 3619883"/>
                <a:gd name="connsiteY1" fmla="*/ 4275461 h 4275461"/>
                <a:gd name="connsiteX2" fmla="*/ 573998 w 3619883"/>
                <a:gd name="connsiteY2" fmla="*/ 4275461 h 4275461"/>
                <a:gd name="connsiteX3" fmla="*/ 336164 w 3619883"/>
                <a:gd name="connsiteY3" fmla="*/ 4275461 h 4275461"/>
                <a:gd name="connsiteX4" fmla="*/ 189322 w 3619883"/>
                <a:gd name="connsiteY4" fmla="*/ 4275461 h 4275461"/>
                <a:gd name="connsiteX5" fmla="*/ 0 w 3619883"/>
                <a:gd name="connsiteY5" fmla="*/ 4275461 h 4275461"/>
                <a:gd name="connsiteX6" fmla="*/ 0 w 3619883"/>
                <a:gd name="connsiteY6" fmla="*/ 42229 h 4275461"/>
                <a:gd name="connsiteX7" fmla="*/ 42464 w 3619883"/>
                <a:gd name="connsiteY7" fmla="*/ 40518 h 4275461"/>
                <a:gd name="connsiteX8" fmla="*/ 137733 w 3619883"/>
                <a:gd name="connsiteY8" fmla="*/ 35355 h 4275461"/>
                <a:gd name="connsiteX9" fmla="*/ 270565 w 3619883"/>
                <a:gd name="connsiteY9" fmla="*/ 29759 h 4275461"/>
                <a:gd name="connsiteX10" fmla="*/ 479734 w 3619883"/>
                <a:gd name="connsiteY10" fmla="*/ 45455 h 4275461"/>
                <a:gd name="connsiteX11" fmla="*/ 524103 w 3619883"/>
                <a:gd name="connsiteY11" fmla="*/ 41625 h 4275461"/>
                <a:gd name="connsiteX12" fmla="*/ 624416 w 3619883"/>
                <a:gd name="connsiteY12" fmla="*/ 22696 h 4275461"/>
                <a:gd name="connsiteX13" fmla="*/ 657762 w 3619883"/>
                <a:gd name="connsiteY13" fmla="*/ 18351 h 4275461"/>
                <a:gd name="connsiteX14" fmla="*/ 690557 w 3619883"/>
                <a:gd name="connsiteY14" fmla="*/ 25792 h 4275461"/>
                <a:gd name="connsiteX15" fmla="*/ 745123 w 3619883"/>
                <a:gd name="connsiteY15" fmla="*/ 40157 h 4275461"/>
                <a:gd name="connsiteX16" fmla="*/ 789493 w 3619883"/>
                <a:gd name="connsiteY16" fmla="*/ 36327 h 4275461"/>
                <a:gd name="connsiteX17" fmla="*/ 854255 w 3619883"/>
                <a:gd name="connsiteY17" fmla="*/ 68887 h 4275461"/>
                <a:gd name="connsiteX18" fmla="*/ 897520 w 3619883"/>
                <a:gd name="connsiteY18" fmla="*/ 88629 h 4275461"/>
                <a:gd name="connsiteX19" fmla="*/ 940510 w 3619883"/>
                <a:gd name="connsiteY19" fmla="*/ 114265 h 4275461"/>
                <a:gd name="connsiteX20" fmla="*/ 1082712 w 3619883"/>
                <a:gd name="connsiteY20" fmla="*/ 144543 h 4275461"/>
                <a:gd name="connsiteX21" fmla="*/ 1205348 w 3619883"/>
                <a:gd name="connsiteY21" fmla="*/ 120753 h 4275461"/>
                <a:gd name="connsiteX22" fmla="*/ 1271764 w 3619883"/>
                <a:gd name="connsiteY22" fmla="*/ 117956 h 4275461"/>
                <a:gd name="connsiteX23" fmla="*/ 1315583 w 3619883"/>
                <a:gd name="connsiteY23" fmla="*/ 125912 h 4275461"/>
                <a:gd name="connsiteX24" fmla="*/ 1359125 w 3619883"/>
                <a:gd name="connsiteY24" fmla="*/ 139761 h 4275461"/>
                <a:gd name="connsiteX25" fmla="*/ 1391919 w 3619883"/>
                <a:gd name="connsiteY25" fmla="*/ 147202 h 4275461"/>
                <a:gd name="connsiteX26" fmla="*/ 1436563 w 3619883"/>
                <a:gd name="connsiteY26" fmla="*/ 137480 h 4275461"/>
                <a:gd name="connsiteX27" fmla="*/ 1471566 w 3619883"/>
                <a:gd name="connsiteY27" fmla="*/ 97777 h 4275461"/>
                <a:gd name="connsiteX28" fmla="*/ 1505739 w 3619883"/>
                <a:gd name="connsiteY28" fmla="*/ 75753 h 4275461"/>
                <a:gd name="connsiteX29" fmla="*/ 1590891 w 3619883"/>
                <a:gd name="connsiteY29" fmla="*/ 144702 h 4275461"/>
                <a:gd name="connsiteX30" fmla="*/ 1625616 w 3619883"/>
                <a:gd name="connsiteY30" fmla="*/ 110893 h 4275461"/>
                <a:gd name="connsiteX31" fmla="*/ 1658964 w 3619883"/>
                <a:gd name="connsiteY31" fmla="*/ 106547 h 4275461"/>
                <a:gd name="connsiteX32" fmla="*/ 1746598 w 3619883"/>
                <a:gd name="connsiteY32" fmla="*/ 122460 h 4275461"/>
                <a:gd name="connsiteX33" fmla="*/ 1811913 w 3619883"/>
                <a:gd name="connsiteY33" fmla="*/ 143234 h 4275461"/>
                <a:gd name="connsiteX34" fmla="*/ 1856557 w 3619883"/>
                <a:gd name="connsiteY34" fmla="*/ 133511 h 4275461"/>
                <a:gd name="connsiteX35" fmla="*/ 2066003 w 3619883"/>
                <a:gd name="connsiteY35" fmla="*/ 143313 h 4275461"/>
                <a:gd name="connsiteX36" fmla="*/ 2177615 w 3619883"/>
                <a:gd name="connsiteY36" fmla="*/ 119007 h 4275461"/>
                <a:gd name="connsiteX37" fmla="*/ 2255883 w 3619883"/>
                <a:gd name="connsiteY37" fmla="*/ 99047 h 4275461"/>
                <a:gd name="connsiteX38" fmla="*/ 2344622 w 3619883"/>
                <a:gd name="connsiteY38" fmla="*/ 91388 h 4275461"/>
                <a:gd name="connsiteX39" fmla="*/ 2455682 w 3619883"/>
                <a:gd name="connsiteY39" fmla="*/ 78869 h 4275461"/>
                <a:gd name="connsiteX40" fmla="*/ 2632609 w 3619883"/>
                <a:gd name="connsiteY40" fmla="*/ 75338 h 4275461"/>
                <a:gd name="connsiteX41" fmla="*/ 2742291 w 3619883"/>
                <a:gd name="connsiteY41" fmla="*/ 92282 h 4275461"/>
                <a:gd name="connsiteX42" fmla="*/ 2851974 w 3619883"/>
                <a:gd name="connsiteY42" fmla="*/ 109227 h 4275461"/>
                <a:gd name="connsiteX43" fmla="*/ 2907643 w 3619883"/>
                <a:gd name="connsiteY43" fmla="*/ 100020 h 4275461"/>
                <a:gd name="connsiteX44" fmla="*/ 2944022 w 3619883"/>
                <a:gd name="connsiteY44" fmla="*/ 30853 h 4275461"/>
                <a:gd name="connsiteX45" fmla="*/ 3022289 w 3619883"/>
                <a:gd name="connsiteY45" fmla="*/ 10893 h 4275461"/>
                <a:gd name="connsiteX46" fmla="*/ 3054807 w 3619883"/>
                <a:gd name="connsiteY46" fmla="*/ 24226 h 4275461"/>
                <a:gd name="connsiteX47" fmla="*/ 3141892 w 3619883"/>
                <a:gd name="connsiteY47" fmla="*/ 51925 h 4275461"/>
                <a:gd name="connsiteX48" fmla="*/ 3185711 w 3619883"/>
                <a:gd name="connsiteY48" fmla="*/ 59881 h 4275461"/>
                <a:gd name="connsiteX49" fmla="*/ 3219056 w 3619883"/>
                <a:gd name="connsiteY49" fmla="*/ 55536 h 4275461"/>
                <a:gd name="connsiteX50" fmla="*/ 3263425 w 3619883"/>
                <a:gd name="connsiteY50" fmla="*/ 51706 h 4275461"/>
                <a:gd name="connsiteX51" fmla="*/ 3296219 w 3619883"/>
                <a:gd name="connsiteY51" fmla="*/ 59147 h 4275461"/>
                <a:gd name="connsiteX52" fmla="*/ 3319094 w 3619883"/>
                <a:gd name="connsiteY52" fmla="*/ 42500 h 4275461"/>
                <a:gd name="connsiteX53" fmla="*/ 3420511 w 3619883"/>
                <a:gd name="connsiteY53" fmla="*/ 0 h 4275461"/>
                <a:gd name="connsiteX54" fmla="*/ 3453305 w 3619883"/>
                <a:gd name="connsiteY54" fmla="*/ 7440 h 4275461"/>
                <a:gd name="connsiteX55" fmla="*/ 3496571 w 3619883"/>
                <a:gd name="connsiteY55" fmla="*/ 27182 h 4275461"/>
                <a:gd name="connsiteX56" fmla="*/ 3602117 w 3619883"/>
                <a:gd name="connsiteY56" fmla="*/ 132521 h 4275461"/>
                <a:gd name="connsiteX57" fmla="*/ 3619883 w 3619883"/>
                <a:gd name="connsiteY57" fmla="*/ 140049 h 4275461"/>
                <a:gd name="connsiteX58" fmla="*/ 3619883 w 3619883"/>
                <a:gd name="connsiteY58" fmla="*/ 755612 h 4275461"/>
                <a:gd name="connsiteX0" fmla="*/ 3619883 w 3619883"/>
                <a:gd name="connsiteY0" fmla="*/ 755612 h 4275461"/>
                <a:gd name="connsiteX1" fmla="*/ 573998 w 3619883"/>
                <a:gd name="connsiteY1" fmla="*/ 4275461 h 4275461"/>
                <a:gd name="connsiteX2" fmla="*/ 336164 w 3619883"/>
                <a:gd name="connsiteY2" fmla="*/ 4275461 h 4275461"/>
                <a:gd name="connsiteX3" fmla="*/ 189322 w 3619883"/>
                <a:gd name="connsiteY3" fmla="*/ 4275461 h 4275461"/>
                <a:gd name="connsiteX4" fmla="*/ 0 w 3619883"/>
                <a:gd name="connsiteY4" fmla="*/ 4275461 h 4275461"/>
                <a:gd name="connsiteX5" fmla="*/ 0 w 3619883"/>
                <a:gd name="connsiteY5" fmla="*/ 42229 h 4275461"/>
                <a:gd name="connsiteX6" fmla="*/ 42464 w 3619883"/>
                <a:gd name="connsiteY6" fmla="*/ 40518 h 4275461"/>
                <a:gd name="connsiteX7" fmla="*/ 137733 w 3619883"/>
                <a:gd name="connsiteY7" fmla="*/ 35355 h 4275461"/>
                <a:gd name="connsiteX8" fmla="*/ 270565 w 3619883"/>
                <a:gd name="connsiteY8" fmla="*/ 29759 h 4275461"/>
                <a:gd name="connsiteX9" fmla="*/ 479734 w 3619883"/>
                <a:gd name="connsiteY9" fmla="*/ 45455 h 4275461"/>
                <a:gd name="connsiteX10" fmla="*/ 524103 w 3619883"/>
                <a:gd name="connsiteY10" fmla="*/ 41625 h 4275461"/>
                <a:gd name="connsiteX11" fmla="*/ 624416 w 3619883"/>
                <a:gd name="connsiteY11" fmla="*/ 22696 h 4275461"/>
                <a:gd name="connsiteX12" fmla="*/ 657762 w 3619883"/>
                <a:gd name="connsiteY12" fmla="*/ 18351 h 4275461"/>
                <a:gd name="connsiteX13" fmla="*/ 690557 w 3619883"/>
                <a:gd name="connsiteY13" fmla="*/ 25792 h 4275461"/>
                <a:gd name="connsiteX14" fmla="*/ 745123 w 3619883"/>
                <a:gd name="connsiteY14" fmla="*/ 40157 h 4275461"/>
                <a:gd name="connsiteX15" fmla="*/ 789493 w 3619883"/>
                <a:gd name="connsiteY15" fmla="*/ 36327 h 4275461"/>
                <a:gd name="connsiteX16" fmla="*/ 854255 w 3619883"/>
                <a:gd name="connsiteY16" fmla="*/ 68887 h 4275461"/>
                <a:gd name="connsiteX17" fmla="*/ 897520 w 3619883"/>
                <a:gd name="connsiteY17" fmla="*/ 88629 h 4275461"/>
                <a:gd name="connsiteX18" fmla="*/ 940510 w 3619883"/>
                <a:gd name="connsiteY18" fmla="*/ 114265 h 4275461"/>
                <a:gd name="connsiteX19" fmla="*/ 1082712 w 3619883"/>
                <a:gd name="connsiteY19" fmla="*/ 144543 h 4275461"/>
                <a:gd name="connsiteX20" fmla="*/ 1205348 w 3619883"/>
                <a:gd name="connsiteY20" fmla="*/ 120753 h 4275461"/>
                <a:gd name="connsiteX21" fmla="*/ 1271764 w 3619883"/>
                <a:gd name="connsiteY21" fmla="*/ 117956 h 4275461"/>
                <a:gd name="connsiteX22" fmla="*/ 1315583 w 3619883"/>
                <a:gd name="connsiteY22" fmla="*/ 125912 h 4275461"/>
                <a:gd name="connsiteX23" fmla="*/ 1359125 w 3619883"/>
                <a:gd name="connsiteY23" fmla="*/ 139761 h 4275461"/>
                <a:gd name="connsiteX24" fmla="*/ 1391919 w 3619883"/>
                <a:gd name="connsiteY24" fmla="*/ 147202 h 4275461"/>
                <a:gd name="connsiteX25" fmla="*/ 1436563 w 3619883"/>
                <a:gd name="connsiteY25" fmla="*/ 137480 h 4275461"/>
                <a:gd name="connsiteX26" fmla="*/ 1471566 w 3619883"/>
                <a:gd name="connsiteY26" fmla="*/ 97777 h 4275461"/>
                <a:gd name="connsiteX27" fmla="*/ 1505739 w 3619883"/>
                <a:gd name="connsiteY27" fmla="*/ 75753 h 4275461"/>
                <a:gd name="connsiteX28" fmla="*/ 1590891 w 3619883"/>
                <a:gd name="connsiteY28" fmla="*/ 144702 h 4275461"/>
                <a:gd name="connsiteX29" fmla="*/ 1625616 w 3619883"/>
                <a:gd name="connsiteY29" fmla="*/ 110893 h 4275461"/>
                <a:gd name="connsiteX30" fmla="*/ 1658964 w 3619883"/>
                <a:gd name="connsiteY30" fmla="*/ 106547 h 4275461"/>
                <a:gd name="connsiteX31" fmla="*/ 1746598 w 3619883"/>
                <a:gd name="connsiteY31" fmla="*/ 122460 h 4275461"/>
                <a:gd name="connsiteX32" fmla="*/ 1811913 w 3619883"/>
                <a:gd name="connsiteY32" fmla="*/ 143234 h 4275461"/>
                <a:gd name="connsiteX33" fmla="*/ 1856557 w 3619883"/>
                <a:gd name="connsiteY33" fmla="*/ 133511 h 4275461"/>
                <a:gd name="connsiteX34" fmla="*/ 2066003 w 3619883"/>
                <a:gd name="connsiteY34" fmla="*/ 143313 h 4275461"/>
                <a:gd name="connsiteX35" fmla="*/ 2177615 w 3619883"/>
                <a:gd name="connsiteY35" fmla="*/ 119007 h 4275461"/>
                <a:gd name="connsiteX36" fmla="*/ 2255883 w 3619883"/>
                <a:gd name="connsiteY36" fmla="*/ 99047 h 4275461"/>
                <a:gd name="connsiteX37" fmla="*/ 2344622 w 3619883"/>
                <a:gd name="connsiteY37" fmla="*/ 91388 h 4275461"/>
                <a:gd name="connsiteX38" fmla="*/ 2455682 w 3619883"/>
                <a:gd name="connsiteY38" fmla="*/ 78869 h 4275461"/>
                <a:gd name="connsiteX39" fmla="*/ 2632609 w 3619883"/>
                <a:gd name="connsiteY39" fmla="*/ 75338 h 4275461"/>
                <a:gd name="connsiteX40" fmla="*/ 2742291 w 3619883"/>
                <a:gd name="connsiteY40" fmla="*/ 92282 h 4275461"/>
                <a:gd name="connsiteX41" fmla="*/ 2851974 w 3619883"/>
                <a:gd name="connsiteY41" fmla="*/ 109227 h 4275461"/>
                <a:gd name="connsiteX42" fmla="*/ 2907643 w 3619883"/>
                <a:gd name="connsiteY42" fmla="*/ 100020 h 4275461"/>
                <a:gd name="connsiteX43" fmla="*/ 2944022 w 3619883"/>
                <a:gd name="connsiteY43" fmla="*/ 30853 h 4275461"/>
                <a:gd name="connsiteX44" fmla="*/ 3022289 w 3619883"/>
                <a:gd name="connsiteY44" fmla="*/ 10893 h 4275461"/>
                <a:gd name="connsiteX45" fmla="*/ 3054807 w 3619883"/>
                <a:gd name="connsiteY45" fmla="*/ 24226 h 4275461"/>
                <a:gd name="connsiteX46" fmla="*/ 3141892 w 3619883"/>
                <a:gd name="connsiteY46" fmla="*/ 51925 h 4275461"/>
                <a:gd name="connsiteX47" fmla="*/ 3185711 w 3619883"/>
                <a:gd name="connsiteY47" fmla="*/ 59881 h 4275461"/>
                <a:gd name="connsiteX48" fmla="*/ 3219056 w 3619883"/>
                <a:gd name="connsiteY48" fmla="*/ 55536 h 4275461"/>
                <a:gd name="connsiteX49" fmla="*/ 3263425 w 3619883"/>
                <a:gd name="connsiteY49" fmla="*/ 51706 h 4275461"/>
                <a:gd name="connsiteX50" fmla="*/ 3296219 w 3619883"/>
                <a:gd name="connsiteY50" fmla="*/ 59147 h 4275461"/>
                <a:gd name="connsiteX51" fmla="*/ 3319094 w 3619883"/>
                <a:gd name="connsiteY51" fmla="*/ 42500 h 4275461"/>
                <a:gd name="connsiteX52" fmla="*/ 3420511 w 3619883"/>
                <a:gd name="connsiteY52" fmla="*/ 0 h 4275461"/>
                <a:gd name="connsiteX53" fmla="*/ 3453305 w 3619883"/>
                <a:gd name="connsiteY53" fmla="*/ 7440 h 4275461"/>
                <a:gd name="connsiteX54" fmla="*/ 3496571 w 3619883"/>
                <a:gd name="connsiteY54" fmla="*/ 27182 h 4275461"/>
                <a:gd name="connsiteX55" fmla="*/ 3602117 w 3619883"/>
                <a:gd name="connsiteY55" fmla="*/ 132521 h 4275461"/>
                <a:gd name="connsiteX56" fmla="*/ 3619883 w 3619883"/>
                <a:gd name="connsiteY56" fmla="*/ 140049 h 4275461"/>
                <a:gd name="connsiteX57" fmla="*/ 3619883 w 3619883"/>
                <a:gd name="connsiteY57" fmla="*/ 755612 h 4275461"/>
                <a:gd name="connsiteX0" fmla="*/ 3619883 w 3619883"/>
                <a:gd name="connsiteY0" fmla="*/ 755612 h 4275461"/>
                <a:gd name="connsiteX1" fmla="*/ 336164 w 3619883"/>
                <a:gd name="connsiteY1" fmla="*/ 4275461 h 4275461"/>
                <a:gd name="connsiteX2" fmla="*/ 189322 w 3619883"/>
                <a:gd name="connsiteY2" fmla="*/ 4275461 h 4275461"/>
                <a:gd name="connsiteX3" fmla="*/ 0 w 3619883"/>
                <a:gd name="connsiteY3" fmla="*/ 4275461 h 4275461"/>
                <a:gd name="connsiteX4" fmla="*/ 0 w 3619883"/>
                <a:gd name="connsiteY4" fmla="*/ 42229 h 4275461"/>
                <a:gd name="connsiteX5" fmla="*/ 42464 w 3619883"/>
                <a:gd name="connsiteY5" fmla="*/ 40518 h 4275461"/>
                <a:gd name="connsiteX6" fmla="*/ 137733 w 3619883"/>
                <a:gd name="connsiteY6" fmla="*/ 35355 h 4275461"/>
                <a:gd name="connsiteX7" fmla="*/ 270565 w 3619883"/>
                <a:gd name="connsiteY7" fmla="*/ 29759 h 4275461"/>
                <a:gd name="connsiteX8" fmla="*/ 479734 w 3619883"/>
                <a:gd name="connsiteY8" fmla="*/ 45455 h 4275461"/>
                <a:gd name="connsiteX9" fmla="*/ 524103 w 3619883"/>
                <a:gd name="connsiteY9" fmla="*/ 41625 h 4275461"/>
                <a:gd name="connsiteX10" fmla="*/ 624416 w 3619883"/>
                <a:gd name="connsiteY10" fmla="*/ 22696 h 4275461"/>
                <a:gd name="connsiteX11" fmla="*/ 657762 w 3619883"/>
                <a:gd name="connsiteY11" fmla="*/ 18351 h 4275461"/>
                <a:gd name="connsiteX12" fmla="*/ 690557 w 3619883"/>
                <a:gd name="connsiteY12" fmla="*/ 25792 h 4275461"/>
                <a:gd name="connsiteX13" fmla="*/ 745123 w 3619883"/>
                <a:gd name="connsiteY13" fmla="*/ 40157 h 4275461"/>
                <a:gd name="connsiteX14" fmla="*/ 789493 w 3619883"/>
                <a:gd name="connsiteY14" fmla="*/ 36327 h 4275461"/>
                <a:gd name="connsiteX15" fmla="*/ 854255 w 3619883"/>
                <a:gd name="connsiteY15" fmla="*/ 68887 h 4275461"/>
                <a:gd name="connsiteX16" fmla="*/ 897520 w 3619883"/>
                <a:gd name="connsiteY16" fmla="*/ 88629 h 4275461"/>
                <a:gd name="connsiteX17" fmla="*/ 940510 w 3619883"/>
                <a:gd name="connsiteY17" fmla="*/ 114265 h 4275461"/>
                <a:gd name="connsiteX18" fmla="*/ 1082712 w 3619883"/>
                <a:gd name="connsiteY18" fmla="*/ 144543 h 4275461"/>
                <a:gd name="connsiteX19" fmla="*/ 1205348 w 3619883"/>
                <a:gd name="connsiteY19" fmla="*/ 120753 h 4275461"/>
                <a:gd name="connsiteX20" fmla="*/ 1271764 w 3619883"/>
                <a:gd name="connsiteY20" fmla="*/ 117956 h 4275461"/>
                <a:gd name="connsiteX21" fmla="*/ 1315583 w 3619883"/>
                <a:gd name="connsiteY21" fmla="*/ 125912 h 4275461"/>
                <a:gd name="connsiteX22" fmla="*/ 1359125 w 3619883"/>
                <a:gd name="connsiteY22" fmla="*/ 139761 h 4275461"/>
                <a:gd name="connsiteX23" fmla="*/ 1391919 w 3619883"/>
                <a:gd name="connsiteY23" fmla="*/ 147202 h 4275461"/>
                <a:gd name="connsiteX24" fmla="*/ 1436563 w 3619883"/>
                <a:gd name="connsiteY24" fmla="*/ 137480 h 4275461"/>
                <a:gd name="connsiteX25" fmla="*/ 1471566 w 3619883"/>
                <a:gd name="connsiteY25" fmla="*/ 97777 h 4275461"/>
                <a:gd name="connsiteX26" fmla="*/ 1505739 w 3619883"/>
                <a:gd name="connsiteY26" fmla="*/ 75753 h 4275461"/>
                <a:gd name="connsiteX27" fmla="*/ 1590891 w 3619883"/>
                <a:gd name="connsiteY27" fmla="*/ 144702 h 4275461"/>
                <a:gd name="connsiteX28" fmla="*/ 1625616 w 3619883"/>
                <a:gd name="connsiteY28" fmla="*/ 110893 h 4275461"/>
                <a:gd name="connsiteX29" fmla="*/ 1658964 w 3619883"/>
                <a:gd name="connsiteY29" fmla="*/ 106547 h 4275461"/>
                <a:gd name="connsiteX30" fmla="*/ 1746598 w 3619883"/>
                <a:gd name="connsiteY30" fmla="*/ 122460 h 4275461"/>
                <a:gd name="connsiteX31" fmla="*/ 1811913 w 3619883"/>
                <a:gd name="connsiteY31" fmla="*/ 143234 h 4275461"/>
                <a:gd name="connsiteX32" fmla="*/ 1856557 w 3619883"/>
                <a:gd name="connsiteY32" fmla="*/ 133511 h 4275461"/>
                <a:gd name="connsiteX33" fmla="*/ 2066003 w 3619883"/>
                <a:gd name="connsiteY33" fmla="*/ 143313 h 4275461"/>
                <a:gd name="connsiteX34" fmla="*/ 2177615 w 3619883"/>
                <a:gd name="connsiteY34" fmla="*/ 119007 h 4275461"/>
                <a:gd name="connsiteX35" fmla="*/ 2255883 w 3619883"/>
                <a:gd name="connsiteY35" fmla="*/ 99047 h 4275461"/>
                <a:gd name="connsiteX36" fmla="*/ 2344622 w 3619883"/>
                <a:gd name="connsiteY36" fmla="*/ 91388 h 4275461"/>
                <a:gd name="connsiteX37" fmla="*/ 2455682 w 3619883"/>
                <a:gd name="connsiteY37" fmla="*/ 78869 h 4275461"/>
                <a:gd name="connsiteX38" fmla="*/ 2632609 w 3619883"/>
                <a:gd name="connsiteY38" fmla="*/ 75338 h 4275461"/>
                <a:gd name="connsiteX39" fmla="*/ 2742291 w 3619883"/>
                <a:gd name="connsiteY39" fmla="*/ 92282 h 4275461"/>
                <a:gd name="connsiteX40" fmla="*/ 2851974 w 3619883"/>
                <a:gd name="connsiteY40" fmla="*/ 109227 h 4275461"/>
                <a:gd name="connsiteX41" fmla="*/ 2907643 w 3619883"/>
                <a:gd name="connsiteY41" fmla="*/ 100020 h 4275461"/>
                <a:gd name="connsiteX42" fmla="*/ 2944022 w 3619883"/>
                <a:gd name="connsiteY42" fmla="*/ 30853 h 4275461"/>
                <a:gd name="connsiteX43" fmla="*/ 3022289 w 3619883"/>
                <a:gd name="connsiteY43" fmla="*/ 10893 h 4275461"/>
                <a:gd name="connsiteX44" fmla="*/ 3054807 w 3619883"/>
                <a:gd name="connsiteY44" fmla="*/ 24226 h 4275461"/>
                <a:gd name="connsiteX45" fmla="*/ 3141892 w 3619883"/>
                <a:gd name="connsiteY45" fmla="*/ 51925 h 4275461"/>
                <a:gd name="connsiteX46" fmla="*/ 3185711 w 3619883"/>
                <a:gd name="connsiteY46" fmla="*/ 59881 h 4275461"/>
                <a:gd name="connsiteX47" fmla="*/ 3219056 w 3619883"/>
                <a:gd name="connsiteY47" fmla="*/ 55536 h 4275461"/>
                <a:gd name="connsiteX48" fmla="*/ 3263425 w 3619883"/>
                <a:gd name="connsiteY48" fmla="*/ 51706 h 4275461"/>
                <a:gd name="connsiteX49" fmla="*/ 3296219 w 3619883"/>
                <a:gd name="connsiteY49" fmla="*/ 59147 h 4275461"/>
                <a:gd name="connsiteX50" fmla="*/ 3319094 w 3619883"/>
                <a:gd name="connsiteY50" fmla="*/ 42500 h 4275461"/>
                <a:gd name="connsiteX51" fmla="*/ 3420511 w 3619883"/>
                <a:gd name="connsiteY51" fmla="*/ 0 h 4275461"/>
                <a:gd name="connsiteX52" fmla="*/ 3453305 w 3619883"/>
                <a:gd name="connsiteY52" fmla="*/ 7440 h 4275461"/>
                <a:gd name="connsiteX53" fmla="*/ 3496571 w 3619883"/>
                <a:gd name="connsiteY53" fmla="*/ 27182 h 4275461"/>
                <a:gd name="connsiteX54" fmla="*/ 3602117 w 3619883"/>
                <a:gd name="connsiteY54" fmla="*/ 132521 h 4275461"/>
                <a:gd name="connsiteX55" fmla="*/ 3619883 w 3619883"/>
                <a:gd name="connsiteY55" fmla="*/ 140049 h 4275461"/>
                <a:gd name="connsiteX56" fmla="*/ 3619883 w 3619883"/>
                <a:gd name="connsiteY56" fmla="*/ 755612 h 4275461"/>
                <a:gd name="connsiteX0" fmla="*/ 3619883 w 3619883"/>
                <a:gd name="connsiteY0" fmla="*/ 755612 h 4275461"/>
                <a:gd name="connsiteX1" fmla="*/ 189322 w 3619883"/>
                <a:gd name="connsiteY1" fmla="*/ 4275461 h 4275461"/>
                <a:gd name="connsiteX2" fmla="*/ 0 w 3619883"/>
                <a:gd name="connsiteY2" fmla="*/ 4275461 h 4275461"/>
                <a:gd name="connsiteX3" fmla="*/ 0 w 3619883"/>
                <a:gd name="connsiteY3" fmla="*/ 42229 h 4275461"/>
                <a:gd name="connsiteX4" fmla="*/ 42464 w 3619883"/>
                <a:gd name="connsiteY4" fmla="*/ 40518 h 4275461"/>
                <a:gd name="connsiteX5" fmla="*/ 137733 w 3619883"/>
                <a:gd name="connsiteY5" fmla="*/ 35355 h 4275461"/>
                <a:gd name="connsiteX6" fmla="*/ 270565 w 3619883"/>
                <a:gd name="connsiteY6" fmla="*/ 29759 h 4275461"/>
                <a:gd name="connsiteX7" fmla="*/ 479734 w 3619883"/>
                <a:gd name="connsiteY7" fmla="*/ 45455 h 4275461"/>
                <a:gd name="connsiteX8" fmla="*/ 524103 w 3619883"/>
                <a:gd name="connsiteY8" fmla="*/ 41625 h 4275461"/>
                <a:gd name="connsiteX9" fmla="*/ 624416 w 3619883"/>
                <a:gd name="connsiteY9" fmla="*/ 22696 h 4275461"/>
                <a:gd name="connsiteX10" fmla="*/ 657762 w 3619883"/>
                <a:gd name="connsiteY10" fmla="*/ 18351 h 4275461"/>
                <a:gd name="connsiteX11" fmla="*/ 690557 w 3619883"/>
                <a:gd name="connsiteY11" fmla="*/ 25792 h 4275461"/>
                <a:gd name="connsiteX12" fmla="*/ 745123 w 3619883"/>
                <a:gd name="connsiteY12" fmla="*/ 40157 h 4275461"/>
                <a:gd name="connsiteX13" fmla="*/ 789493 w 3619883"/>
                <a:gd name="connsiteY13" fmla="*/ 36327 h 4275461"/>
                <a:gd name="connsiteX14" fmla="*/ 854255 w 3619883"/>
                <a:gd name="connsiteY14" fmla="*/ 68887 h 4275461"/>
                <a:gd name="connsiteX15" fmla="*/ 897520 w 3619883"/>
                <a:gd name="connsiteY15" fmla="*/ 88629 h 4275461"/>
                <a:gd name="connsiteX16" fmla="*/ 940510 w 3619883"/>
                <a:gd name="connsiteY16" fmla="*/ 114265 h 4275461"/>
                <a:gd name="connsiteX17" fmla="*/ 1082712 w 3619883"/>
                <a:gd name="connsiteY17" fmla="*/ 144543 h 4275461"/>
                <a:gd name="connsiteX18" fmla="*/ 1205348 w 3619883"/>
                <a:gd name="connsiteY18" fmla="*/ 120753 h 4275461"/>
                <a:gd name="connsiteX19" fmla="*/ 1271764 w 3619883"/>
                <a:gd name="connsiteY19" fmla="*/ 117956 h 4275461"/>
                <a:gd name="connsiteX20" fmla="*/ 1315583 w 3619883"/>
                <a:gd name="connsiteY20" fmla="*/ 125912 h 4275461"/>
                <a:gd name="connsiteX21" fmla="*/ 1359125 w 3619883"/>
                <a:gd name="connsiteY21" fmla="*/ 139761 h 4275461"/>
                <a:gd name="connsiteX22" fmla="*/ 1391919 w 3619883"/>
                <a:gd name="connsiteY22" fmla="*/ 147202 h 4275461"/>
                <a:gd name="connsiteX23" fmla="*/ 1436563 w 3619883"/>
                <a:gd name="connsiteY23" fmla="*/ 137480 h 4275461"/>
                <a:gd name="connsiteX24" fmla="*/ 1471566 w 3619883"/>
                <a:gd name="connsiteY24" fmla="*/ 97777 h 4275461"/>
                <a:gd name="connsiteX25" fmla="*/ 1505739 w 3619883"/>
                <a:gd name="connsiteY25" fmla="*/ 75753 h 4275461"/>
                <a:gd name="connsiteX26" fmla="*/ 1590891 w 3619883"/>
                <a:gd name="connsiteY26" fmla="*/ 144702 h 4275461"/>
                <a:gd name="connsiteX27" fmla="*/ 1625616 w 3619883"/>
                <a:gd name="connsiteY27" fmla="*/ 110893 h 4275461"/>
                <a:gd name="connsiteX28" fmla="*/ 1658964 w 3619883"/>
                <a:gd name="connsiteY28" fmla="*/ 106547 h 4275461"/>
                <a:gd name="connsiteX29" fmla="*/ 1746598 w 3619883"/>
                <a:gd name="connsiteY29" fmla="*/ 122460 h 4275461"/>
                <a:gd name="connsiteX30" fmla="*/ 1811913 w 3619883"/>
                <a:gd name="connsiteY30" fmla="*/ 143234 h 4275461"/>
                <a:gd name="connsiteX31" fmla="*/ 1856557 w 3619883"/>
                <a:gd name="connsiteY31" fmla="*/ 133511 h 4275461"/>
                <a:gd name="connsiteX32" fmla="*/ 2066003 w 3619883"/>
                <a:gd name="connsiteY32" fmla="*/ 143313 h 4275461"/>
                <a:gd name="connsiteX33" fmla="*/ 2177615 w 3619883"/>
                <a:gd name="connsiteY33" fmla="*/ 119007 h 4275461"/>
                <a:gd name="connsiteX34" fmla="*/ 2255883 w 3619883"/>
                <a:gd name="connsiteY34" fmla="*/ 99047 h 4275461"/>
                <a:gd name="connsiteX35" fmla="*/ 2344622 w 3619883"/>
                <a:gd name="connsiteY35" fmla="*/ 91388 h 4275461"/>
                <a:gd name="connsiteX36" fmla="*/ 2455682 w 3619883"/>
                <a:gd name="connsiteY36" fmla="*/ 78869 h 4275461"/>
                <a:gd name="connsiteX37" fmla="*/ 2632609 w 3619883"/>
                <a:gd name="connsiteY37" fmla="*/ 75338 h 4275461"/>
                <a:gd name="connsiteX38" fmla="*/ 2742291 w 3619883"/>
                <a:gd name="connsiteY38" fmla="*/ 92282 h 4275461"/>
                <a:gd name="connsiteX39" fmla="*/ 2851974 w 3619883"/>
                <a:gd name="connsiteY39" fmla="*/ 109227 h 4275461"/>
                <a:gd name="connsiteX40" fmla="*/ 2907643 w 3619883"/>
                <a:gd name="connsiteY40" fmla="*/ 100020 h 4275461"/>
                <a:gd name="connsiteX41" fmla="*/ 2944022 w 3619883"/>
                <a:gd name="connsiteY41" fmla="*/ 30853 h 4275461"/>
                <a:gd name="connsiteX42" fmla="*/ 3022289 w 3619883"/>
                <a:gd name="connsiteY42" fmla="*/ 10893 h 4275461"/>
                <a:gd name="connsiteX43" fmla="*/ 3054807 w 3619883"/>
                <a:gd name="connsiteY43" fmla="*/ 24226 h 4275461"/>
                <a:gd name="connsiteX44" fmla="*/ 3141892 w 3619883"/>
                <a:gd name="connsiteY44" fmla="*/ 51925 h 4275461"/>
                <a:gd name="connsiteX45" fmla="*/ 3185711 w 3619883"/>
                <a:gd name="connsiteY45" fmla="*/ 59881 h 4275461"/>
                <a:gd name="connsiteX46" fmla="*/ 3219056 w 3619883"/>
                <a:gd name="connsiteY46" fmla="*/ 55536 h 4275461"/>
                <a:gd name="connsiteX47" fmla="*/ 3263425 w 3619883"/>
                <a:gd name="connsiteY47" fmla="*/ 51706 h 4275461"/>
                <a:gd name="connsiteX48" fmla="*/ 3296219 w 3619883"/>
                <a:gd name="connsiteY48" fmla="*/ 59147 h 4275461"/>
                <a:gd name="connsiteX49" fmla="*/ 3319094 w 3619883"/>
                <a:gd name="connsiteY49" fmla="*/ 42500 h 4275461"/>
                <a:gd name="connsiteX50" fmla="*/ 3420511 w 3619883"/>
                <a:gd name="connsiteY50" fmla="*/ 0 h 4275461"/>
                <a:gd name="connsiteX51" fmla="*/ 3453305 w 3619883"/>
                <a:gd name="connsiteY51" fmla="*/ 7440 h 4275461"/>
                <a:gd name="connsiteX52" fmla="*/ 3496571 w 3619883"/>
                <a:gd name="connsiteY52" fmla="*/ 27182 h 4275461"/>
                <a:gd name="connsiteX53" fmla="*/ 3602117 w 3619883"/>
                <a:gd name="connsiteY53" fmla="*/ 132521 h 4275461"/>
                <a:gd name="connsiteX54" fmla="*/ 3619883 w 3619883"/>
                <a:gd name="connsiteY54" fmla="*/ 140049 h 4275461"/>
                <a:gd name="connsiteX55" fmla="*/ 3619883 w 3619883"/>
                <a:gd name="connsiteY55" fmla="*/ 755612 h 4275461"/>
                <a:gd name="connsiteX0" fmla="*/ 3619883 w 3619883"/>
                <a:gd name="connsiteY0" fmla="*/ 755612 h 4275461"/>
                <a:gd name="connsiteX1" fmla="*/ 0 w 3619883"/>
                <a:gd name="connsiteY1" fmla="*/ 4275461 h 4275461"/>
                <a:gd name="connsiteX2" fmla="*/ 0 w 3619883"/>
                <a:gd name="connsiteY2" fmla="*/ 42229 h 4275461"/>
                <a:gd name="connsiteX3" fmla="*/ 42464 w 3619883"/>
                <a:gd name="connsiteY3" fmla="*/ 40518 h 4275461"/>
                <a:gd name="connsiteX4" fmla="*/ 137733 w 3619883"/>
                <a:gd name="connsiteY4" fmla="*/ 35355 h 4275461"/>
                <a:gd name="connsiteX5" fmla="*/ 270565 w 3619883"/>
                <a:gd name="connsiteY5" fmla="*/ 29759 h 4275461"/>
                <a:gd name="connsiteX6" fmla="*/ 479734 w 3619883"/>
                <a:gd name="connsiteY6" fmla="*/ 45455 h 4275461"/>
                <a:gd name="connsiteX7" fmla="*/ 524103 w 3619883"/>
                <a:gd name="connsiteY7" fmla="*/ 41625 h 4275461"/>
                <a:gd name="connsiteX8" fmla="*/ 624416 w 3619883"/>
                <a:gd name="connsiteY8" fmla="*/ 22696 h 4275461"/>
                <a:gd name="connsiteX9" fmla="*/ 657762 w 3619883"/>
                <a:gd name="connsiteY9" fmla="*/ 18351 h 4275461"/>
                <a:gd name="connsiteX10" fmla="*/ 690557 w 3619883"/>
                <a:gd name="connsiteY10" fmla="*/ 25792 h 4275461"/>
                <a:gd name="connsiteX11" fmla="*/ 745123 w 3619883"/>
                <a:gd name="connsiteY11" fmla="*/ 40157 h 4275461"/>
                <a:gd name="connsiteX12" fmla="*/ 789493 w 3619883"/>
                <a:gd name="connsiteY12" fmla="*/ 36327 h 4275461"/>
                <a:gd name="connsiteX13" fmla="*/ 854255 w 3619883"/>
                <a:gd name="connsiteY13" fmla="*/ 68887 h 4275461"/>
                <a:gd name="connsiteX14" fmla="*/ 897520 w 3619883"/>
                <a:gd name="connsiteY14" fmla="*/ 88629 h 4275461"/>
                <a:gd name="connsiteX15" fmla="*/ 940510 w 3619883"/>
                <a:gd name="connsiteY15" fmla="*/ 114265 h 4275461"/>
                <a:gd name="connsiteX16" fmla="*/ 1082712 w 3619883"/>
                <a:gd name="connsiteY16" fmla="*/ 144543 h 4275461"/>
                <a:gd name="connsiteX17" fmla="*/ 1205348 w 3619883"/>
                <a:gd name="connsiteY17" fmla="*/ 120753 h 4275461"/>
                <a:gd name="connsiteX18" fmla="*/ 1271764 w 3619883"/>
                <a:gd name="connsiteY18" fmla="*/ 117956 h 4275461"/>
                <a:gd name="connsiteX19" fmla="*/ 1315583 w 3619883"/>
                <a:gd name="connsiteY19" fmla="*/ 125912 h 4275461"/>
                <a:gd name="connsiteX20" fmla="*/ 1359125 w 3619883"/>
                <a:gd name="connsiteY20" fmla="*/ 139761 h 4275461"/>
                <a:gd name="connsiteX21" fmla="*/ 1391919 w 3619883"/>
                <a:gd name="connsiteY21" fmla="*/ 147202 h 4275461"/>
                <a:gd name="connsiteX22" fmla="*/ 1436563 w 3619883"/>
                <a:gd name="connsiteY22" fmla="*/ 137480 h 4275461"/>
                <a:gd name="connsiteX23" fmla="*/ 1471566 w 3619883"/>
                <a:gd name="connsiteY23" fmla="*/ 97777 h 4275461"/>
                <a:gd name="connsiteX24" fmla="*/ 1505739 w 3619883"/>
                <a:gd name="connsiteY24" fmla="*/ 75753 h 4275461"/>
                <a:gd name="connsiteX25" fmla="*/ 1590891 w 3619883"/>
                <a:gd name="connsiteY25" fmla="*/ 144702 h 4275461"/>
                <a:gd name="connsiteX26" fmla="*/ 1625616 w 3619883"/>
                <a:gd name="connsiteY26" fmla="*/ 110893 h 4275461"/>
                <a:gd name="connsiteX27" fmla="*/ 1658964 w 3619883"/>
                <a:gd name="connsiteY27" fmla="*/ 106547 h 4275461"/>
                <a:gd name="connsiteX28" fmla="*/ 1746598 w 3619883"/>
                <a:gd name="connsiteY28" fmla="*/ 122460 h 4275461"/>
                <a:gd name="connsiteX29" fmla="*/ 1811913 w 3619883"/>
                <a:gd name="connsiteY29" fmla="*/ 143234 h 4275461"/>
                <a:gd name="connsiteX30" fmla="*/ 1856557 w 3619883"/>
                <a:gd name="connsiteY30" fmla="*/ 133511 h 4275461"/>
                <a:gd name="connsiteX31" fmla="*/ 2066003 w 3619883"/>
                <a:gd name="connsiteY31" fmla="*/ 143313 h 4275461"/>
                <a:gd name="connsiteX32" fmla="*/ 2177615 w 3619883"/>
                <a:gd name="connsiteY32" fmla="*/ 119007 h 4275461"/>
                <a:gd name="connsiteX33" fmla="*/ 2255883 w 3619883"/>
                <a:gd name="connsiteY33" fmla="*/ 99047 h 4275461"/>
                <a:gd name="connsiteX34" fmla="*/ 2344622 w 3619883"/>
                <a:gd name="connsiteY34" fmla="*/ 91388 h 4275461"/>
                <a:gd name="connsiteX35" fmla="*/ 2455682 w 3619883"/>
                <a:gd name="connsiteY35" fmla="*/ 78869 h 4275461"/>
                <a:gd name="connsiteX36" fmla="*/ 2632609 w 3619883"/>
                <a:gd name="connsiteY36" fmla="*/ 75338 h 4275461"/>
                <a:gd name="connsiteX37" fmla="*/ 2742291 w 3619883"/>
                <a:gd name="connsiteY37" fmla="*/ 92282 h 4275461"/>
                <a:gd name="connsiteX38" fmla="*/ 2851974 w 3619883"/>
                <a:gd name="connsiteY38" fmla="*/ 109227 h 4275461"/>
                <a:gd name="connsiteX39" fmla="*/ 2907643 w 3619883"/>
                <a:gd name="connsiteY39" fmla="*/ 100020 h 4275461"/>
                <a:gd name="connsiteX40" fmla="*/ 2944022 w 3619883"/>
                <a:gd name="connsiteY40" fmla="*/ 30853 h 4275461"/>
                <a:gd name="connsiteX41" fmla="*/ 3022289 w 3619883"/>
                <a:gd name="connsiteY41" fmla="*/ 10893 h 4275461"/>
                <a:gd name="connsiteX42" fmla="*/ 3054807 w 3619883"/>
                <a:gd name="connsiteY42" fmla="*/ 24226 h 4275461"/>
                <a:gd name="connsiteX43" fmla="*/ 3141892 w 3619883"/>
                <a:gd name="connsiteY43" fmla="*/ 51925 h 4275461"/>
                <a:gd name="connsiteX44" fmla="*/ 3185711 w 3619883"/>
                <a:gd name="connsiteY44" fmla="*/ 59881 h 4275461"/>
                <a:gd name="connsiteX45" fmla="*/ 3219056 w 3619883"/>
                <a:gd name="connsiteY45" fmla="*/ 55536 h 4275461"/>
                <a:gd name="connsiteX46" fmla="*/ 3263425 w 3619883"/>
                <a:gd name="connsiteY46" fmla="*/ 51706 h 4275461"/>
                <a:gd name="connsiteX47" fmla="*/ 3296219 w 3619883"/>
                <a:gd name="connsiteY47" fmla="*/ 59147 h 4275461"/>
                <a:gd name="connsiteX48" fmla="*/ 3319094 w 3619883"/>
                <a:gd name="connsiteY48" fmla="*/ 42500 h 4275461"/>
                <a:gd name="connsiteX49" fmla="*/ 3420511 w 3619883"/>
                <a:gd name="connsiteY49" fmla="*/ 0 h 4275461"/>
                <a:gd name="connsiteX50" fmla="*/ 3453305 w 3619883"/>
                <a:gd name="connsiteY50" fmla="*/ 7440 h 4275461"/>
                <a:gd name="connsiteX51" fmla="*/ 3496571 w 3619883"/>
                <a:gd name="connsiteY51" fmla="*/ 27182 h 4275461"/>
                <a:gd name="connsiteX52" fmla="*/ 3602117 w 3619883"/>
                <a:gd name="connsiteY52" fmla="*/ 132521 h 4275461"/>
                <a:gd name="connsiteX53" fmla="*/ 3619883 w 3619883"/>
                <a:gd name="connsiteY53" fmla="*/ 140049 h 4275461"/>
                <a:gd name="connsiteX54" fmla="*/ 3619883 w 3619883"/>
                <a:gd name="connsiteY54" fmla="*/ 755612 h 4275461"/>
                <a:gd name="connsiteX0" fmla="*/ 3619883 w 3619883"/>
                <a:gd name="connsiteY0" fmla="*/ 755612 h 755612"/>
                <a:gd name="connsiteX1" fmla="*/ 21113 w 3619883"/>
                <a:gd name="connsiteY1" fmla="*/ 580168 h 755612"/>
                <a:gd name="connsiteX2" fmla="*/ 0 w 3619883"/>
                <a:gd name="connsiteY2" fmla="*/ 42229 h 755612"/>
                <a:gd name="connsiteX3" fmla="*/ 42464 w 3619883"/>
                <a:gd name="connsiteY3" fmla="*/ 40518 h 755612"/>
                <a:gd name="connsiteX4" fmla="*/ 137733 w 3619883"/>
                <a:gd name="connsiteY4" fmla="*/ 35355 h 755612"/>
                <a:gd name="connsiteX5" fmla="*/ 270565 w 3619883"/>
                <a:gd name="connsiteY5" fmla="*/ 29759 h 755612"/>
                <a:gd name="connsiteX6" fmla="*/ 479734 w 3619883"/>
                <a:gd name="connsiteY6" fmla="*/ 45455 h 755612"/>
                <a:gd name="connsiteX7" fmla="*/ 524103 w 3619883"/>
                <a:gd name="connsiteY7" fmla="*/ 41625 h 755612"/>
                <a:gd name="connsiteX8" fmla="*/ 624416 w 3619883"/>
                <a:gd name="connsiteY8" fmla="*/ 22696 h 755612"/>
                <a:gd name="connsiteX9" fmla="*/ 657762 w 3619883"/>
                <a:gd name="connsiteY9" fmla="*/ 18351 h 755612"/>
                <a:gd name="connsiteX10" fmla="*/ 690557 w 3619883"/>
                <a:gd name="connsiteY10" fmla="*/ 25792 h 755612"/>
                <a:gd name="connsiteX11" fmla="*/ 745123 w 3619883"/>
                <a:gd name="connsiteY11" fmla="*/ 40157 h 755612"/>
                <a:gd name="connsiteX12" fmla="*/ 789493 w 3619883"/>
                <a:gd name="connsiteY12" fmla="*/ 36327 h 755612"/>
                <a:gd name="connsiteX13" fmla="*/ 854255 w 3619883"/>
                <a:gd name="connsiteY13" fmla="*/ 68887 h 755612"/>
                <a:gd name="connsiteX14" fmla="*/ 897520 w 3619883"/>
                <a:gd name="connsiteY14" fmla="*/ 88629 h 755612"/>
                <a:gd name="connsiteX15" fmla="*/ 940510 w 3619883"/>
                <a:gd name="connsiteY15" fmla="*/ 114265 h 755612"/>
                <a:gd name="connsiteX16" fmla="*/ 1082712 w 3619883"/>
                <a:gd name="connsiteY16" fmla="*/ 144543 h 755612"/>
                <a:gd name="connsiteX17" fmla="*/ 1205348 w 3619883"/>
                <a:gd name="connsiteY17" fmla="*/ 120753 h 755612"/>
                <a:gd name="connsiteX18" fmla="*/ 1271764 w 3619883"/>
                <a:gd name="connsiteY18" fmla="*/ 117956 h 755612"/>
                <a:gd name="connsiteX19" fmla="*/ 1315583 w 3619883"/>
                <a:gd name="connsiteY19" fmla="*/ 125912 h 755612"/>
                <a:gd name="connsiteX20" fmla="*/ 1359125 w 3619883"/>
                <a:gd name="connsiteY20" fmla="*/ 139761 h 755612"/>
                <a:gd name="connsiteX21" fmla="*/ 1391919 w 3619883"/>
                <a:gd name="connsiteY21" fmla="*/ 147202 h 755612"/>
                <a:gd name="connsiteX22" fmla="*/ 1436563 w 3619883"/>
                <a:gd name="connsiteY22" fmla="*/ 137480 h 755612"/>
                <a:gd name="connsiteX23" fmla="*/ 1471566 w 3619883"/>
                <a:gd name="connsiteY23" fmla="*/ 97777 h 755612"/>
                <a:gd name="connsiteX24" fmla="*/ 1505739 w 3619883"/>
                <a:gd name="connsiteY24" fmla="*/ 75753 h 755612"/>
                <a:gd name="connsiteX25" fmla="*/ 1590891 w 3619883"/>
                <a:gd name="connsiteY25" fmla="*/ 144702 h 755612"/>
                <a:gd name="connsiteX26" fmla="*/ 1625616 w 3619883"/>
                <a:gd name="connsiteY26" fmla="*/ 110893 h 755612"/>
                <a:gd name="connsiteX27" fmla="*/ 1658964 w 3619883"/>
                <a:gd name="connsiteY27" fmla="*/ 106547 h 755612"/>
                <a:gd name="connsiteX28" fmla="*/ 1746598 w 3619883"/>
                <a:gd name="connsiteY28" fmla="*/ 122460 h 755612"/>
                <a:gd name="connsiteX29" fmla="*/ 1811913 w 3619883"/>
                <a:gd name="connsiteY29" fmla="*/ 143234 h 755612"/>
                <a:gd name="connsiteX30" fmla="*/ 1856557 w 3619883"/>
                <a:gd name="connsiteY30" fmla="*/ 133511 h 755612"/>
                <a:gd name="connsiteX31" fmla="*/ 2066003 w 3619883"/>
                <a:gd name="connsiteY31" fmla="*/ 143313 h 755612"/>
                <a:gd name="connsiteX32" fmla="*/ 2177615 w 3619883"/>
                <a:gd name="connsiteY32" fmla="*/ 119007 h 755612"/>
                <a:gd name="connsiteX33" fmla="*/ 2255883 w 3619883"/>
                <a:gd name="connsiteY33" fmla="*/ 99047 h 755612"/>
                <a:gd name="connsiteX34" fmla="*/ 2344622 w 3619883"/>
                <a:gd name="connsiteY34" fmla="*/ 91388 h 755612"/>
                <a:gd name="connsiteX35" fmla="*/ 2455682 w 3619883"/>
                <a:gd name="connsiteY35" fmla="*/ 78869 h 755612"/>
                <a:gd name="connsiteX36" fmla="*/ 2632609 w 3619883"/>
                <a:gd name="connsiteY36" fmla="*/ 75338 h 755612"/>
                <a:gd name="connsiteX37" fmla="*/ 2742291 w 3619883"/>
                <a:gd name="connsiteY37" fmla="*/ 92282 h 755612"/>
                <a:gd name="connsiteX38" fmla="*/ 2851974 w 3619883"/>
                <a:gd name="connsiteY38" fmla="*/ 109227 h 755612"/>
                <a:gd name="connsiteX39" fmla="*/ 2907643 w 3619883"/>
                <a:gd name="connsiteY39" fmla="*/ 100020 h 755612"/>
                <a:gd name="connsiteX40" fmla="*/ 2944022 w 3619883"/>
                <a:gd name="connsiteY40" fmla="*/ 30853 h 755612"/>
                <a:gd name="connsiteX41" fmla="*/ 3022289 w 3619883"/>
                <a:gd name="connsiteY41" fmla="*/ 10893 h 755612"/>
                <a:gd name="connsiteX42" fmla="*/ 3054807 w 3619883"/>
                <a:gd name="connsiteY42" fmla="*/ 24226 h 755612"/>
                <a:gd name="connsiteX43" fmla="*/ 3141892 w 3619883"/>
                <a:gd name="connsiteY43" fmla="*/ 51925 h 755612"/>
                <a:gd name="connsiteX44" fmla="*/ 3185711 w 3619883"/>
                <a:gd name="connsiteY44" fmla="*/ 59881 h 755612"/>
                <a:gd name="connsiteX45" fmla="*/ 3219056 w 3619883"/>
                <a:gd name="connsiteY45" fmla="*/ 55536 h 755612"/>
                <a:gd name="connsiteX46" fmla="*/ 3263425 w 3619883"/>
                <a:gd name="connsiteY46" fmla="*/ 51706 h 755612"/>
                <a:gd name="connsiteX47" fmla="*/ 3296219 w 3619883"/>
                <a:gd name="connsiteY47" fmla="*/ 59147 h 755612"/>
                <a:gd name="connsiteX48" fmla="*/ 3319094 w 3619883"/>
                <a:gd name="connsiteY48" fmla="*/ 42500 h 755612"/>
                <a:gd name="connsiteX49" fmla="*/ 3420511 w 3619883"/>
                <a:gd name="connsiteY49" fmla="*/ 0 h 755612"/>
                <a:gd name="connsiteX50" fmla="*/ 3453305 w 3619883"/>
                <a:gd name="connsiteY50" fmla="*/ 7440 h 755612"/>
                <a:gd name="connsiteX51" fmla="*/ 3496571 w 3619883"/>
                <a:gd name="connsiteY51" fmla="*/ 27182 h 755612"/>
                <a:gd name="connsiteX52" fmla="*/ 3602117 w 3619883"/>
                <a:gd name="connsiteY52" fmla="*/ 132521 h 755612"/>
                <a:gd name="connsiteX53" fmla="*/ 3619883 w 3619883"/>
                <a:gd name="connsiteY53" fmla="*/ 140049 h 755612"/>
                <a:gd name="connsiteX54" fmla="*/ 3619883 w 3619883"/>
                <a:gd name="connsiteY54" fmla="*/ 755612 h 755612"/>
                <a:gd name="connsiteX0" fmla="*/ 3619883 w 3619883"/>
                <a:gd name="connsiteY0" fmla="*/ 755612 h 766576"/>
                <a:gd name="connsiteX1" fmla="*/ 4223 w 3619883"/>
                <a:gd name="connsiteY1" fmla="*/ 766576 h 766576"/>
                <a:gd name="connsiteX2" fmla="*/ 0 w 3619883"/>
                <a:gd name="connsiteY2" fmla="*/ 42229 h 766576"/>
                <a:gd name="connsiteX3" fmla="*/ 42464 w 3619883"/>
                <a:gd name="connsiteY3" fmla="*/ 40518 h 766576"/>
                <a:gd name="connsiteX4" fmla="*/ 137733 w 3619883"/>
                <a:gd name="connsiteY4" fmla="*/ 35355 h 766576"/>
                <a:gd name="connsiteX5" fmla="*/ 270565 w 3619883"/>
                <a:gd name="connsiteY5" fmla="*/ 29759 h 766576"/>
                <a:gd name="connsiteX6" fmla="*/ 479734 w 3619883"/>
                <a:gd name="connsiteY6" fmla="*/ 45455 h 766576"/>
                <a:gd name="connsiteX7" fmla="*/ 524103 w 3619883"/>
                <a:gd name="connsiteY7" fmla="*/ 41625 h 766576"/>
                <a:gd name="connsiteX8" fmla="*/ 624416 w 3619883"/>
                <a:gd name="connsiteY8" fmla="*/ 22696 h 766576"/>
                <a:gd name="connsiteX9" fmla="*/ 657762 w 3619883"/>
                <a:gd name="connsiteY9" fmla="*/ 18351 h 766576"/>
                <a:gd name="connsiteX10" fmla="*/ 690557 w 3619883"/>
                <a:gd name="connsiteY10" fmla="*/ 25792 h 766576"/>
                <a:gd name="connsiteX11" fmla="*/ 745123 w 3619883"/>
                <a:gd name="connsiteY11" fmla="*/ 40157 h 766576"/>
                <a:gd name="connsiteX12" fmla="*/ 789493 w 3619883"/>
                <a:gd name="connsiteY12" fmla="*/ 36327 h 766576"/>
                <a:gd name="connsiteX13" fmla="*/ 854255 w 3619883"/>
                <a:gd name="connsiteY13" fmla="*/ 68887 h 766576"/>
                <a:gd name="connsiteX14" fmla="*/ 897520 w 3619883"/>
                <a:gd name="connsiteY14" fmla="*/ 88629 h 766576"/>
                <a:gd name="connsiteX15" fmla="*/ 940510 w 3619883"/>
                <a:gd name="connsiteY15" fmla="*/ 114265 h 766576"/>
                <a:gd name="connsiteX16" fmla="*/ 1082712 w 3619883"/>
                <a:gd name="connsiteY16" fmla="*/ 144543 h 766576"/>
                <a:gd name="connsiteX17" fmla="*/ 1205348 w 3619883"/>
                <a:gd name="connsiteY17" fmla="*/ 120753 h 766576"/>
                <a:gd name="connsiteX18" fmla="*/ 1271764 w 3619883"/>
                <a:gd name="connsiteY18" fmla="*/ 117956 h 766576"/>
                <a:gd name="connsiteX19" fmla="*/ 1315583 w 3619883"/>
                <a:gd name="connsiteY19" fmla="*/ 125912 h 766576"/>
                <a:gd name="connsiteX20" fmla="*/ 1359125 w 3619883"/>
                <a:gd name="connsiteY20" fmla="*/ 139761 h 766576"/>
                <a:gd name="connsiteX21" fmla="*/ 1391919 w 3619883"/>
                <a:gd name="connsiteY21" fmla="*/ 147202 h 766576"/>
                <a:gd name="connsiteX22" fmla="*/ 1436563 w 3619883"/>
                <a:gd name="connsiteY22" fmla="*/ 137480 h 766576"/>
                <a:gd name="connsiteX23" fmla="*/ 1471566 w 3619883"/>
                <a:gd name="connsiteY23" fmla="*/ 97777 h 766576"/>
                <a:gd name="connsiteX24" fmla="*/ 1505739 w 3619883"/>
                <a:gd name="connsiteY24" fmla="*/ 75753 h 766576"/>
                <a:gd name="connsiteX25" fmla="*/ 1590891 w 3619883"/>
                <a:gd name="connsiteY25" fmla="*/ 144702 h 766576"/>
                <a:gd name="connsiteX26" fmla="*/ 1625616 w 3619883"/>
                <a:gd name="connsiteY26" fmla="*/ 110893 h 766576"/>
                <a:gd name="connsiteX27" fmla="*/ 1658964 w 3619883"/>
                <a:gd name="connsiteY27" fmla="*/ 106547 h 766576"/>
                <a:gd name="connsiteX28" fmla="*/ 1746598 w 3619883"/>
                <a:gd name="connsiteY28" fmla="*/ 122460 h 766576"/>
                <a:gd name="connsiteX29" fmla="*/ 1811913 w 3619883"/>
                <a:gd name="connsiteY29" fmla="*/ 143234 h 766576"/>
                <a:gd name="connsiteX30" fmla="*/ 1856557 w 3619883"/>
                <a:gd name="connsiteY30" fmla="*/ 133511 h 766576"/>
                <a:gd name="connsiteX31" fmla="*/ 2066003 w 3619883"/>
                <a:gd name="connsiteY31" fmla="*/ 143313 h 766576"/>
                <a:gd name="connsiteX32" fmla="*/ 2177615 w 3619883"/>
                <a:gd name="connsiteY32" fmla="*/ 119007 h 766576"/>
                <a:gd name="connsiteX33" fmla="*/ 2255883 w 3619883"/>
                <a:gd name="connsiteY33" fmla="*/ 99047 h 766576"/>
                <a:gd name="connsiteX34" fmla="*/ 2344622 w 3619883"/>
                <a:gd name="connsiteY34" fmla="*/ 91388 h 766576"/>
                <a:gd name="connsiteX35" fmla="*/ 2455682 w 3619883"/>
                <a:gd name="connsiteY35" fmla="*/ 78869 h 766576"/>
                <a:gd name="connsiteX36" fmla="*/ 2632609 w 3619883"/>
                <a:gd name="connsiteY36" fmla="*/ 75338 h 766576"/>
                <a:gd name="connsiteX37" fmla="*/ 2742291 w 3619883"/>
                <a:gd name="connsiteY37" fmla="*/ 92282 h 766576"/>
                <a:gd name="connsiteX38" fmla="*/ 2851974 w 3619883"/>
                <a:gd name="connsiteY38" fmla="*/ 109227 h 766576"/>
                <a:gd name="connsiteX39" fmla="*/ 2907643 w 3619883"/>
                <a:gd name="connsiteY39" fmla="*/ 100020 h 766576"/>
                <a:gd name="connsiteX40" fmla="*/ 2944022 w 3619883"/>
                <a:gd name="connsiteY40" fmla="*/ 30853 h 766576"/>
                <a:gd name="connsiteX41" fmla="*/ 3022289 w 3619883"/>
                <a:gd name="connsiteY41" fmla="*/ 10893 h 766576"/>
                <a:gd name="connsiteX42" fmla="*/ 3054807 w 3619883"/>
                <a:gd name="connsiteY42" fmla="*/ 24226 h 766576"/>
                <a:gd name="connsiteX43" fmla="*/ 3141892 w 3619883"/>
                <a:gd name="connsiteY43" fmla="*/ 51925 h 766576"/>
                <a:gd name="connsiteX44" fmla="*/ 3185711 w 3619883"/>
                <a:gd name="connsiteY44" fmla="*/ 59881 h 766576"/>
                <a:gd name="connsiteX45" fmla="*/ 3219056 w 3619883"/>
                <a:gd name="connsiteY45" fmla="*/ 55536 h 766576"/>
                <a:gd name="connsiteX46" fmla="*/ 3263425 w 3619883"/>
                <a:gd name="connsiteY46" fmla="*/ 51706 h 766576"/>
                <a:gd name="connsiteX47" fmla="*/ 3296219 w 3619883"/>
                <a:gd name="connsiteY47" fmla="*/ 59147 h 766576"/>
                <a:gd name="connsiteX48" fmla="*/ 3319094 w 3619883"/>
                <a:gd name="connsiteY48" fmla="*/ 42500 h 766576"/>
                <a:gd name="connsiteX49" fmla="*/ 3420511 w 3619883"/>
                <a:gd name="connsiteY49" fmla="*/ 0 h 766576"/>
                <a:gd name="connsiteX50" fmla="*/ 3453305 w 3619883"/>
                <a:gd name="connsiteY50" fmla="*/ 7440 h 766576"/>
                <a:gd name="connsiteX51" fmla="*/ 3496571 w 3619883"/>
                <a:gd name="connsiteY51" fmla="*/ 27182 h 766576"/>
                <a:gd name="connsiteX52" fmla="*/ 3602117 w 3619883"/>
                <a:gd name="connsiteY52" fmla="*/ 132521 h 766576"/>
                <a:gd name="connsiteX53" fmla="*/ 3619883 w 3619883"/>
                <a:gd name="connsiteY53" fmla="*/ 140049 h 766576"/>
                <a:gd name="connsiteX54" fmla="*/ 3619883 w 3619883"/>
                <a:gd name="connsiteY54" fmla="*/ 755612 h 766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619883" h="766576" extrusionOk="0">
                  <a:moveTo>
                    <a:pt x="3619883" y="755612"/>
                  </a:moveTo>
                  <a:lnTo>
                    <a:pt x="4223" y="766576"/>
                  </a:lnTo>
                  <a:cubicBezTo>
                    <a:pt x="2815" y="525127"/>
                    <a:pt x="1408" y="283678"/>
                    <a:pt x="0" y="42229"/>
                  </a:cubicBezTo>
                  <a:lnTo>
                    <a:pt x="42464" y="40518"/>
                  </a:lnTo>
                  <a:cubicBezTo>
                    <a:pt x="74971" y="39124"/>
                    <a:pt x="107865" y="37493"/>
                    <a:pt x="137733" y="35355"/>
                  </a:cubicBezTo>
                  <a:cubicBezTo>
                    <a:pt x="190259" y="31594"/>
                    <a:pt x="207620" y="26813"/>
                    <a:pt x="270565" y="29759"/>
                  </a:cubicBezTo>
                  <a:cubicBezTo>
                    <a:pt x="340476" y="33031"/>
                    <a:pt x="410011" y="40222"/>
                    <a:pt x="479734" y="45455"/>
                  </a:cubicBezTo>
                  <a:cubicBezTo>
                    <a:pt x="494525" y="44178"/>
                    <a:pt x="509610" y="43513"/>
                    <a:pt x="524103" y="41625"/>
                  </a:cubicBezTo>
                  <a:cubicBezTo>
                    <a:pt x="601697" y="31514"/>
                    <a:pt x="556443" y="34957"/>
                    <a:pt x="624416" y="22696"/>
                  </a:cubicBezTo>
                  <a:cubicBezTo>
                    <a:pt x="635212" y="20749"/>
                    <a:pt x="646648" y="19799"/>
                    <a:pt x="657762" y="18351"/>
                  </a:cubicBezTo>
                  <a:cubicBezTo>
                    <a:pt x="668693" y="20831"/>
                    <a:pt x="679780" y="23102"/>
                    <a:pt x="690557" y="25792"/>
                  </a:cubicBezTo>
                  <a:cubicBezTo>
                    <a:pt x="708912" y="30373"/>
                    <a:pt x="725511" y="38069"/>
                    <a:pt x="745123" y="40157"/>
                  </a:cubicBezTo>
                  <a:cubicBezTo>
                    <a:pt x="760140" y="41756"/>
                    <a:pt x="774703" y="37604"/>
                    <a:pt x="789493" y="36327"/>
                  </a:cubicBezTo>
                  <a:cubicBezTo>
                    <a:pt x="861365" y="65797"/>
                    <a:pt x="781581" y="31381"/>
                    <a:pt x="854255" y="68887"/>
                  </a:cubicBezTo>
                  <a:cubicBezTo>
                    <a:pt x="867904" y="75932"/>
                    <a:pt x="883997" y="81514"/>
                    <a:pt x="897520" y="88629"/>
                  </a:cubicBezTo>
                  <a:cubicBezTo>
                    <a:pt x="912821" y="96679"/>
                    <a:pt x="924193" y="106820"/>
                    <a:pt x="940510" y="114265"/>
                  </a:cubicBezTo>
                  <a:cubicBezTo>
                    <a:pt x="978926" y="131794"/>
                    <a:pt x="1040358" y="137490"/>
                    <a:pt x="1082712" y="144543"/>
                  </a:cubicBezTo>
                  <a:cubicBezTo>
                    <a:pt x="1118214" y="136811"/>
                    <a:pt x="1170817" y="124786"/>
                    <a:pt x="1205348" y="120753"/>
                  </a:cubicBezTo>
                  <a:cubicBezTo>
                    <a:pt x="1226874" y="118238"/>
                    <a:pt x="1249625" y="118888"/>
                    <a:pt x="1271764" y="117956"/>
                  </a:cubicBezTo>
                  <a:cubicBezTo>
                    <a:pt x="1286371" y="120607"/>
                    <a:pt x="1301530" y="122404"/>
                    <a:pt x="1315583" y="125912"/>
                  </a:cubicBezTo>
                  <a:cubicBezTo>
                    <a:pt x="1330825" y="129716"/>
                    <a:pt x="1344183" y="135594"/>
                    <a:pt x="1359125" y="139761"/>
                  </a:cubicBezTo>
                  <a:cubicBezTo>
                    <a:pt x="1369691" y="142709"/>
                    <a:pt x="1380988" y="144722"/>
                    <a:pt x="1391919" y="147202"/>
                  </a:cubicBezTo>
                  <a:cubicBezTo>
                    <a:pt x="1406801" y="143961"/>
                    <a:pt x="1423676" y="142513"/>
                    <a:pt x="1436563" y="137480"/>
                  </a:cubicBezTo>
                  <a:cubicBezTo>
                    <a:pt x="1471672" y="123768"/>
                    <a:pt x="1451884" y="116940"/>
                    <a:pt x="1471566" y="97777"/>
                  </a:cubicBezTo>
                  <a:cubicBezTo>
                    <a:pt x="1480193" y="89377"/>
                    <a:pt x="1494348" y="83095"/>
                    <a:pt x="1505739" y="75753"/>
                  </a:cubicBezTo>
                  <a:cubicBezTo>
                    <a:pt x="1577183" y="91962"/>
                    <a:pt x="1533597" y="77394"/>
                    <a:pt x="1590891" y="144702"/>
                  </a:cubicBezTo>
                  <a:cubicBezTo>
                    <a:pt x="1598697" y="133398"/>
                    <a:pt x="1605803" y="118291"/>
                    <a:pt x="1625616" y="110893"/>
                  </a:cubicBezTo>
                  <a:cubicBezTo>
                    <a:pt x="1634871" y="107437"/>
                    <a:pt x="1647847" y="107996"/>
                    <a:pt x="1658964" y="106547"/>
                  </a:cubicBezTo>
                  <a:lnTo>
                    <a:pt x="1746598" y="122460"/>
                  </a:lnTo>
                  <a:cubicBezTo>
                    <a:pt x="1784954" y="129898"/>
                    <a:pt x="1777755" y="129229"/>
                    <a:pt x="1811913" y="143234"/>
                  </a:cubicBezTo>
                  <a:cubicBezTo>
                    <a:pt x="1826795" y="139993"/>
                    <a:pt x="1840838" y="135560"/>
                    <a:pt x="1856557" y="133511"/>
                  </a:cubicBezTo>
                  <a:cubicBezTo>
                    <a:pt x="1928018" y="124200"/>
                    <a:pt x="1988968" y="136755"/>
                    <a:pt x="2066003" y="143313"/>
                  </a:cubicBezTo>
                  <a:lnTo>
                    <a:pt x="2177615" y="119007"/>
                  </a:lnTo>
                  <a:cubicBezTo>
                    <a:pt x="2204144" y="112823"/>
                    <a:pt x="2229794" y="105701"/>
                    <a:pt x="2255883" y="99047"/>
                  </a:cubicBezTo>
                  <a:lnTo>
                    <a:pt x="2344622" y="91388"/>
                  </a:lnTo>
                  <a:cubicBezTo>
                    <a:pt x="2381841" y="87629"/>
                    <a:pt x="2417828" y="80978"/>
                    <a:pt x="2455682" y="78869"/>
                  </a:cubicBezTo>
                  <a:cubicBezTo>
                    <a:pt x="2514146" y="75610"/>
                    <a:pt x="2573634" y="76515"/>
                    <a:pt x="2632609" y="75338"/>
                  </a:cubicBezTo>
                  <a:lnTo>
                    <a:pt x="2742291" y="92282"/>
                  </a:lnTo>
                  <a:lnTo>
                    <a:pt x="2851974" y="109227"/>
                  </a:lnTo>
                  <a:cubicBezTo>
                    <a:pt x="2870530" y="106158"/>
                    <a:pt x="2892297" y="106201"/>
                    <a:pt x="2907643" y="100020"/>
                  </a:cubicBezTo>
                  <a:cubicBezTo>
                    <a:pt x="2937923" y="87823"/>
                    <a:pt x="2940565" y="43036"/>
                    <a:pt x="2944022" y="30853"/>
                  </a:cubicBezTo>
                  <a:cubicBezTo>
                    <a:pt x="2970111" y="24199"/>
                    <a:pt x="2993094" y="12639"/>
                    <a:pt x="3022289" y="10893"/>
                  </a:cubicBezTo>
                  <a:cubicBezTo>
                    <a:pt x="3035344" y="10111"/>
                    <a:pt x="3043336" y="20290"/>
                    <a:pt x="3054807" y="24226"/>
                  </a:cubicBezTo>
                  <a:cubicBezTo>
                    <a:pt x="3083266" y="33989"/>
                    <a:pt x="3112862" y="42692"/>
                    <a:pt x="3141892" y="51925"/>
                  </a:cubicBezTo>
                  <a:cubicBezTo>
                    <a:pt x="3156498" y="54577"/>
                    <a:pt x="3173315" y="54799"/>
                    <a:pt x="3185711" y="59881"/>
                  </a:cubicBezTo>
                  <a:cubicBezTo>
                    <a:pt x="3221000" y="74351"/>
                    <a:pt x="3196552" y="98318"/>
                    <a:pt x="3219056" y="55536"/>
                  </a:cubicBezTo>
                  <a:cubicBezTo>
                    <a:pt x="3233847" y="54259"/>
                    <a:pt x="3248275" y="50997"/>
                    <a:pt x="3263425" y="51706"/>
                  </a:cubicBezTo>
                  <a:cubicBezTo>
                    <a:pt x="3275045" y="52250"/>
                    <a:pt x="3285322" y="60949"/>
                    <a:pt x="3296219" y="59147"/>
                  </a:cubicBezTo>
                  <a:cubicBezTo>
                    <a:pt x="3308643" y="57093"/>
                    <a:pt x="3311469" y="48049"/>
                    <a:pt x="3319094" y="42500"/>
                  </a:cubicBezTo>
                  <a:cubicBezTo>
                    <a:pt x="3399611" y="29185"/>
                    <a:pt x="3363375" y="41582"/>
                    <a:pt x="3420511" y="0"/>
                  </a:cubicBezTo>
                  <a:cubicBezTo>
                    <a:pt x="3431442" y="2480"/>
                    <a:pt x="3443361" y="3886"/>
                    <a:pt x="3453305" y="7440"/>
                  </a:cubicBezTo>
                  <a:cubicBezTo>
                    <a:pt x="3469029" y="13059"/>
                    <a:pt x="3483905" y="19630"/>
                    <a:pt x="3496571" y="27182"/>
                  </a:cubicBezTo>
                  <a:cubicBezTo>
                    <a:pt x="3535674" y="50500"/>
                    <a:pt x="3592081" y="121578"/>
                    <a:pt x="3602117" y="132521"/>
                  </a:cubicBezTo>
                  <a:lnTo>
                    <a:pt x="3619883" y="140049"/>
                  </a:lnTo>
                  <a:lnTo>
                    <a:pt x="3619883" y="7556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0" i="0" u="none" strike="noStrike" cap="none" dirty="0"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pic>
        <p:nvPicPr>
          <p:cNvPr id="65" name="Resim 64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440736" y="818667"/>
            <a:ext cx="6717617" cy="3647006"/>
          </a:xfrm>
          <a:prstGeom prst="rect">
            <a:avLst/>
          </a:prstGeom>
        </p:spPr>
      </p:pic>
      <p:grpSp>
        <p:nvGrpSpPr>
          <p:cNvPr id="66" name="Grup 65"/>
          <p:cNvGrpSpPr/>
          <p:nvPr/>
        </p:nvGrpSpPr>
        <p:grpSpPr>
          <a:xfrm>
            <a:off x="5440736" y="4655012"/>
            <a:ext cx="6717617" cy="2012539"/>
            <a:chOff x="2176004" y="1358281"/>
            <a:chExt cx="4082752" cy="2947536"/>
          </a:xfrm>
        </p:grpSpPr>
        <p:sp>
          <p:nvSpPr>
            <p:cNvPr id="77" name="Google Shape;835;p38"/>
            <p:cNvSpPr/>
            <p:nvPr/>
          </p:nvSpPr>
          <p:spPr>
            <a:xfrm rot="10800000" flipV="1">
              <a:off x="2176005" y="1358281"/>
              <a:ext cx="4082751" cy="2840855"/>
            </a:xfrm>
            <a:custGeom>
              <a:avLst/>
              <a:gdLst/>
              <a:ahLst/>
              <a:cxnLst/>
              <a:rect l="l" t="t" r="r" b="b"/>
              <a:pathLst>
                <a:path w="3619883" h="4275461" extrusionOk="0">
                  <a:moveTo>
                    <a:pt x="3619883" y="4275461"/>
                  </a:moveTo>
                  <a:lnTo>
                    <a:pt x="3439718" y="4275461"/>
                  </a:lnTo>
                  <a:lnTo>
                    <a:pt x="3382296" y="4128157"/>
                  </a:lnTo>
                  <a:lnTo>
                    <a:pt x="3448683" y="4128157"/>
                  </a:lnTo>
                  <a:lnTo>
                    <a:pt x="3448683" y="3951392"/>
                  </a:lnTo>
                  <a:lnTo>
                    <a:pt x="3270899" y="3951392"/>
                  </a:lnTo>
                  <a:lnTo>
                    <a:pt x="3270899" y="4128157"/>
                  </a:lnTo>
                  <a:lnTo>
                    <a:pt x="3327149" y="4128157"/>
                  </a:lnTo>
                  <a:lnTo>
                    <a:pt x="3269726" y="4275461"/>
                  </a:lnTo>
                  <a:lnTo>
                    <a:pt x="3052674" y="4275461"/>
                  </a:lnTo>
                  <a:lnTo>
                    <a:pt x="3096002" y="4128157"/>
                  </a:lnTo>
                  <a:lnTo>
                    <a:pt x="3137725" y="4128157"/>
                  </a:lnTo>
                  <a:lnTo>
                    <a:pt x="3137725" y="3951392"/>
                  </a:lnTo>
                  <a:lnTo>
                    <a:pt x="2959941" y="3951392"/>
                  </a:lnTo>
                  <a:lnTo>
                    <a:pt x="2959941" y="4128157"/>
                  </a:lnTo>
                  <a:lnTo>
                    <a:pt x="2996846" y="4128157"/>
                  </a:lnTo>
                  <a:lnTo>
                    <a:pt x="3014011" y="4275461"/>
                  </a:lnTo>
                  <a:lnTo>
                    <a:pt x="2761042" y="4275461"/>
                  </a:lnTo>
                  <a:lnTo>
                    <a:pt x="2761042" y="4128157"/>
                  </a:lnTo>
                  <a:lnTo>
                    <a:pt x="2826768" y="4128157"/>
                  </a:lnTo>
                  <a:lnTo>
                    <a:pt x="2826768" y="3951392"/>
                  </a:lnTo>
                  <a:lnTo>
                    <a:pt x="2648983" y="3951392"/>
                  </a:lnTo>
                  <a:lnTo>
                    <a:pt x="2648983" y="4128157"/>
                  </a:lnTo>
                  <a:lnTo>
                    <a:pt x="2690646" y="4128157"/>
                  </a:lnTo>
                  <a:lnTo>
                    <a:pt x="2690646" y="4275461"/>
                  </a:lnTo>
                  <a:lnTo>
                    <a:pt x="2511710" y="4275461"/>
                  </a:lnTo>
                  <a:lnTo>
                    <a:pt x="2454288" y="4128157"/>
                  </a:lnTo>
                  <a:lnTo>
                    <a:pt x="2515810" y="4128157"/>
                  </a:lnTo>
                  <a:lnTo>
                    <a:pt x="2515810" y="3951392"/>
                  </a:lnTo>
                  <a:lnTo>
                    <a:pt x="2338025" y="3951392"/>
                  </a:lnTo>
                  <a:lnTo>
                    <a:pt x="2338025" y="4128157"/>
                  </a:lnTo>
                  <a:lnTo>
                    <a:pt x="2395120" y="4128157"/>
                  </a:lnTo>
                  <a:lnTo>
                    <a:pt x="2337697" y="4275461"/>
                  </a:lnTo>
                  <a:lnTo>
                    <a:pt x="2150155" y="4275461"/>
                  </a:lnTo>
                  <a:lnTo>
                    <a:pt x="2150155" y="4128157"/>
                  </a:lnTo>
                  <a:lnTo>
                    <a:pt x="2204852" y="4128157"/>
                  </a:lnTo>
                  <a:lnTo>
                    <a:pt x="2204852" y="3951392"/>
                  </a:lnTo>
                  <a:lnTo>
                    <a:pt x="2027068" y="3951392"/>
                  </a:lnTo>
                  <a:lnTo>
                    <a:pt x="2027068" y="4128157"/>
                  </a:lnTo>
                  <a:lnTo>
                    <a:pt x="2079759" y="4128157"/>
                  </a:lnTo>
                  <a:lnTo>
                    <a:pt x="2079759" y="4275461"/>
                  </a:lnTo>
                  <a:lnTo>
                    <a:pt x="1824703" y="4275461"/>
                  </a:lnTo>
                  <a:lnTo>
                    <a:pt x="1834468" y="4128157"/>
                  </a:lnTo>
                  <a:lnTo>
                    <a:pt x="1893894" y="4128157"/>
                  </a:lnTo>
                  <a:lnTo>
                    <a:pt x="1893894" y="3951392"/>
                  </a:lnTo>
                  <a:lnTo>
                    <a:pt x="1716110" y="3951392"/>
                  </a:lnTo>
                  <a:lnTo>
                    <a:pt x="1716110" y="4006431"/>
                  </a:lnTo>
                  <a:lnTo>
                    <a:pt x="1703447" y="4007960"/>
                  </a:lnTo>
                  <a:lnTo>
                    <a:pt x="1716110" y="4044284"/>
                  </a:lnTo>
                  <a:lnTo>
                    <a:pt x="1716110" y="4128157"/>
                  </a:lnTo>
                  <a:lnTo>
                    <a:pt x="1745346" y="4128157"/>
                  </a:lnTo>
                  <a:lnTo>
                    <a:pt x="1796694" y="4275461"/>
                  </a:lnTo>
                  <a:lnTo>
                    <a:pt x="1558844" y="4275461"/>
                  </a:lnTo>
                  <a:lnTo>
                    <a:pt x="1517252" y="4128157"/>
                  </a:lnTo>
                  <a:lnTo>
                    <a:pt x="1582936" y="4128157"/>
                  </a:lnTo>
                  <a:lnTo>
                    <a:pt x="1582936" y="3951392"/>
                  </a:lnTo>
                  <a:lnTo>
                    <a:pt x="1405151" y="3951392"/>
                  </a:lnTo>
                  <a:lnTo>
                    <a:pt x="1405151" y="4128157"/>
                  </a:lnTo>
                  <a:lnTo>
                    <a:pt x="1468988" y="4128157"/>
                  </a:lnTo>
                  <a:lnTo>
                    <a:pt x="1427396" y="4275461"/>
                  </a:lnTo>
                  <a:lnTo>
                    <a:pt x="1210751" y="4275461"/>
                  </a:lnTo>
                  <a:lnTo>
                    <a:pt x="1210751" y="4128157"/>
                  </a:lnTo>
                  <a:lnTo>
                    <a:pt x="1271978" y="4128157"/>
                  </a:lnTo>
                  <a:lnTo>
                    <a:pt x="1271978" y="3951392"/>
                  </a:lnTo>
                  <a:lnTo>
                    <a:pt x="1094193" y="3951392"/>
                  </a:lnTo>
                  <a:lnTo>
                    <a:pt x="1094193" y="4128157"/>
                  </a:lnTo>
                  <a:lnTo>
                    <a:pt x="1140354" y="4128157"/>
                  </a:lnTo>
                  <a:lnTo>
                    <a:pt x="1140354" y="4275461"/>
                  </a:lnTo>
                  <a:lnTo>
                    <a:pt x="953807" y="4275461"/>
                  </a:lnTo>
                  <a:lnTo>
                    <a:pt x="912215" y="4128157"/>
                  </a:lnTo>
                  <a:lnTo>
                    <a:pt x="961020" y="4128157"/>
                  </a:lnTo>
                  <a:lnTo>
                    <a:pt x="961020" y="3951392"/>
                  </a:lnTo>
                  <a:lnTo>
                    <a:pt x="783235" y="3951392"/>
                  </a:lnTo>
                  <a:lnTo>
                    <a:pt x="783235" y="4128157"/>
                  </a:lnTo>
                  <a:lnTo>
                    <a:pt x="871024" y="4128157"/>
                  </a:lnTo>
                  <a:lnTo>
                    <a:pt x="829432" y="4275461"/>
                  </a:lnTo>
                  <a:lnTo>
                    <a:pt x="611484" y="4275461"/>
                  </a:lnTo>
                  <a:lnTo>
                    <a:pt x="621247" y="4128157"/>
                  </a:lnTo>
                  <a:lnTo>
                    <a:pt x="650062" y="4128157"/>
                  </a:lnTo>
                  <a:lnTo>
                    <a:pt x="650062" y="3951392"/>
                  </a:lnTo>
                  <a:lnTo>
                    <a:pt x="472277" y="3951392"/>
                  </a:lnTo>
                  <a:lnTo>
                    <a:pt x="472277" y="4128157"/>
                  </a:lnTo>
                  <a:lnTo>
                    <a:pt x="522650" y="4128157"/>
                  </a:lnTo>
                  <a:lnTo>
                    <a:pt x="573998" y="4275461"/>
                  </a:lnTo>
                  <a:lnTo>
                    <a:pt x="336164" y="4275461"/>
                  </a:lnTo>
                  <a:lnTo>
                    <a:pt x="294572" y="4128157"/>
                  </a:lnTo>
                  <a:lnTo>
                    <a:pt x="339106" y="4128157"/>
                  </a:lnTo>
                  <a:lnTo>
                    <a:pt x="339106" y="3951392"/>
                  </a:lnTo>
                  <a:lnTo>
                    <a:pt x="161321" y="3951392"/>
                  </a:lnTo>
                  <a:lnTo>
                    <a:pt x="161321" y="4128157"/>
                  </a:lnTo>
                  <a:lnTo>
                    <a:pt x="230914" y="4128157"/>
                  </a:lnTo>
                  <a:lnTo>
                    <a:pt x="189322" y="4275461"/>
                  </a:lnTo>
                  <a:lnTo>
                    <a:pt x="0" y="4275461"/>
                  </a:lnTo>
                  <a:lnTo>
                    <a:pt x="0" y="42229"/>
                  </a:lnTo>
                  <a:lnTo>
                    <a:pt x="42464" y="40518"/>
                  </a:lnTo>
                  <a:cubicBezTo>
                    <a:pt x="74971" y="39124"/>
                    <a:pt x="107865" y="37493"/>
                    <a:pt x="137733" y="35355"/>
                  </a:cubicBezTo>
                  <a:cubicBezTo>
                    <a:pt x="190259" y="31594"/>
                    <a:pt x="207620" y="26813"/>
                    <a:pt x="270565" y="29759"/>
                  </a:cubicBezTo>
                  <a:cubicBezTo>
                    <a:pt x="340476" y="33031"/>
                    <a:pt x="410011" y="40222"/>
                    <a:pt x="479734" y="45455"/>
                  </a:cubicBezTo>
                  <a:cubicBezTo>
                    <a:pt x="494525" y="44178"/>
                    <a:pt x="509610" y="43513"/>
                    <a:pt x="524103" y="41625"/>
                  </a:cubicBezTo>
                  <a:cubicBezTo>
                    <a:pt x="601697" y="31514"/>
                    <a:pt x="556443" y="34957"/>
                    <a:pt x="624416" y="22696"/>
                  </a:cubicBezTo>
                  <a:cubicBezTo>
                    <a:pt x="635212" y="20749"/>
                    <a:pt x="646648" y="19799"/>
                    <a:pt x="657762" y="18351"/>
                  </a:cubicBezTo>
                  <a:cubicBezTo>
                    <a:pt x="668693" y="20831"/>
                    <a:pt x="679780" y="23102"/>
                    <a:pt x="690557" y="25792"/>
                  </a:cubicBezTo>
                  <a:cubicBezTo>
                    <a:pt x="708912" y="30373"/>
                    <a:pt x="725511" y="38069"/>
                    <a:pt x="745123" y="40157"/>
                  </a:cubicBezTo>
                  <a:cubicBezTo>
                    <a:pt x="760140" y="41756"/>
                    <a:pt x="774703" y="37604"/>
                    <a:pt x="789493" y="36327"/>
                  </a:cubicBezTo>
                  <a:cubicBezTo>
                    <a:pt x="861365" y="65797"/>
                    <a:pt x="781581" y="31381"/>
                    <a:pt x="854255" y="68887"/>
                  </a:cubicBezTo>
                  <a:cubicBezTo>
                    <a:pt x="867904" y="75932"/>
                    <a:pt x="883997" y="81514"/>
                    <a:pt x="897520" y="88629"/>
                  </a:cubicBezTo>
                  <a:cubicBezTo>
                    <a:pt x="912821" y="96679"/>
                    <a:pt x="924193" y="106820"/>
                    <a:pt x="940510" y="114265"/>
                  </a:cubicBezTo>
                  <a:cubicBezTo>
                    <a:pt x="978926" y="131794"/>
                    <a:pt x="1040358" y="137490"/>
                    <a:pt x="1082712" y="144543"/>
                  </a:cubicBezTo>
                  <a:cubicBezTo>
                    <a:pt x="1118214" y="136811"/>
                    <a:pt x="1170817" y="124786"/>
                    <a:pt x="1205348" y="120753"/>
                  </a:cubicBezTo>
                  <a:cubicBezTo>
                    <a:pt x="1226874" y="118238"/>
                    <a:pt x="1249625" y="118888"/>
                    <a:pt x="1271764" y="117956"/>
                  </a:cubicBezTo>
                  <a:cubicBezTo>
                    <a:pt x="1286371" y="120607"/>
                    <a:pt x="1301530" y="122404"/>
                    <a:pt x="1315583" y="125912"/>
                  </a:cubicBezTo>
                  <a:cubicBezTo>
                    <a:pt x="1330825" y="129716"/>
                    <a:pt x="1344183" y="135594"/>
                    <a:pt x="1359125" y="139761"/>
                  </a:cubicBezTo>
                  <a:cubicBezTo>
                    <a:pt x="1369691" y="142709"/>
                    <a:pt x="1380988" y="144722"/>
                    <a:pt x="1391919" y="147202"/>
                  </a:cubicBezTo>
                  <a:cubicBezTo>
                    <a:pt x="1406801" y="143961"/>
                    <a:pt x="1423676" y="142513"/>
                    <a:pt x="1436563" y="137480"/>
                  </a:cubicBezTo>
                  <a:cubicBezTo>
                    <a:pt x="1471672" y="123768"/>
                    <a:pt x="1451884" y="116940"/>
                    <a:pt x="1471566" y="97777"/>
                  </a:cubicBezTo>
                  <a:cubicBezTo>
                    <a:pt x="1480193" y="89377"/>
                    <a:pt x="1494348" y="83095"/>
                    <a:pt x="1505739" y="75753"/>
                  </a:cubicBezTo>
                  <a:cubicBezTo>
                    <a:pt x="1577183" y="91962"/>
                    <a:pt x="1533597" y="77394"/>
                    <a:pt x="1590891" y="144702"/>
                  </a:cubicBezTo>
                  <a:cubicBezTo>
                    <a:pt x="1598697" y="133398"/>
                    <a:pt x="1605803" y="118291"/>
                    <a:pt x="1625616" y="110893"/>
                  </a:cubicBezTo>
                  <a:cubicBezTo>
                    <a:pt x="1634871" y="107437"/>
                    <a:pt x="1647847" y="107996"/>
                    <a:pt x="1658964" y="106547"/>
                  </a:cubicBezTo>
                  <a:cubicBezTo>
                    <a:pt x="1658964" y="106547"/>
                    <a:pt x="1717565" y="116830"/>
                    <a:pt x="1746598" y="122460"/>
                  </a:cubicBezTo>
                  <a:cubicBezTo>
                    <a:pt x="1784954" y="129898"/>
                    <a:pt x="1777755" y="129229"/>
                    <a:pt x="1811913" y="143234"/>
                  </a:cubicBezTo>
                  <a:cubicBezTo>
                    <a:pt x="1826795" y="139993"/>
                    <a:pt x="1840838" y="135560"/>
                    <a:pt x="1856557" y="133511"/>
                  </a:cubicBezTo>
                  <a:cubicBezTo>
                    <a:pt x="1928018" y="124200"/>
                    <a:pt x="1988968" y="136755"/>
                    <a:pt x="2066003" y="143313"/>
                  </a:cubicBezTo>
                  <a:cubicBezTo>
                    <a:pt x="2066003" y="143313"/>
                    <a:pt x="2140825" y="127584"/>
                    <a:pt x="2177615" y="119007"/>
                  </a:cubicBezTo>
                  <a:cubicBezTo>
                    <a:pt x="2204144" y="112823"/>
                    <a:pt x="2229794" y="105701"/>
                    <a:pt x="2255883" y="99047"/>
                  </a:cubicBezTo>
                  <a:cubicBezTo>
                    <a:pt x="2285463" y="96494"/>
                    <a:pt x="2315224" y="94357"/>
                    <a:pt x="2344622" y="91388"/>
                  </a:cubicBezTo>
                  <a:cubicBezTo>
                    <a:pt x="2381841" y="87629"/>
                    <a:pt x="2417828" y="80978"/>
                    <a:pt x="2455682" y="78869"/>
                  </a:cubicBezTo>
                  <a:cubicBezTo>
                    <a:pt x="2514146" y="75610"/>
                    <a:pt x="2573634" y="76515"/>
                    <a:pt x="2632609" y="75338"/>
                  </a:cubicBezTo>
                  <a:lnTo>
                    <a:pt x="2742291" y="92282"/>
                  </a:lnTo>
                  <a:lnTo>
                    <a:pt x="2851974" y="109227"/>
                  </a:lnTo>
                  <a:cubicBezTo>
                    <a:pt x="2870530" y="106158"/>
                    <a:pt x="2892297" y="106201"/>
                    <a:pt x="2907643" y="100020"/>
                  </a:cubicBezTo>
                  <a:cubicBezTo>
                    <a:pt x="2937923" y="87823"/>
                    <a:pt x="2940565" y="43036"/>
                    <a:pt x="2944022" y="30853"/>
                  </a:cubicBezTo>
                  <a:cubicBezTo>
                    <a:pt x="2970111" y="24199"/>
                    <a:pt x="2993094" y="12639"/>
                    <a:pt x="3022289" y="10893"/>
                  </a:cubicBezTo>
                  <a:cubicBezTo>
                    <a:pt x="3035344" y="10111"/>
                    <a:pt x="3043336" y="20290"/>
                    <a:pt x="3054807" y="24226"/>
                  </a:cubicBezTo>
                  <a:cubicBezTo>
                    <a:pt x="3083266" y="33989"/>
                    <a:pt x="3112862" y="42692"/>
                    <a:pt x="3141892" y="51925"/>
                  </a:cubicBezTo>
                  <a:cubicBezTo>
                    <a:pt x="3156498" y="54577"/>
                    <a:pt x="3173315" y="54799"/>
                    <a:pt x="3185711" y="59881"/>
                  </a:cubicBezTo>
                  <a:cubicBezTo>
                    <a:pt x="3221000" y="74351"/>
                    <a:pt x="3196552" y="98318"/>
                    <a:pt x="3219056" y="55536"/>
                  </a:cubicBezTo>
                  <a:cubicBezTo>
                    <a:pt x="3233847" y="54259"/>
                    <a:pt x="3248275" y="50997"/>
                    <a:pt x="3263425" y="51706"/>
                  </a:cubicBezTo>
                  <a:cubicBezTo>
                    <a:pt x="3275045" y="52250"/>
                    <a:pt x="3285322" y="60949"/>
                    <a:pt x="3296219" y="59147"/>
                  </a:cubicBezTo>
                  <a:cubicBezTo>
                    <a:pt x="3308643" y="57093"/>
                    <a:pt x="3311469" y="48049"/>
                    <a:pt x="3319094" y="42500"/>
                  </a:cubicBezTo>
                  <a:cubicBezTo>
                    <a:pt x="3399611" y="29185"/>
                    <a:pt x="3363375" y="41582"/>
                    <a:pt x="3420511" y="0"/>
                  </a:cubicBezTo>
                  <a:cubicBezTo>
                    <a:pt x="3431442" y="2480"/>
                    <a:pt x="3443361" y="3886"/>
                    <a:pt x="3453305" y="7440"/>
                  </a:cubicBezTo>
                  <a:cubicBezTo>
                    <a:pt x="3469029" y="13059"/>
                    <a:pt x="3483905" y="19630"/>
                    <a:pt x="3496571" y="27182"/>
                  </a:cubicBezTo>
                  <a:cubicBezTo>
                    <a:pt x="3535674" y="50500"/>
                    <a:pt x="3592081" y="121578"/>
                    <a:pt x="3602117" y="132521"/>
                  </a:cubicBezTo>
                  <a:lnTo>
                    <a:pt x="3619883" y="14004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>
              <a:outerShdw blurRad="50800" dist="38100" dir="2700000" algn="tl" rotWithShape="0">
                <a:srgbClr val="000000">
                  <a:alpha val="298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tr-TR" sz="2400" dirty="0" smtClean="0">
                  <a:latin typeface="Calibri"/>
                  <a:ea typeface="Calibri"/>
                  <a:cs typeface="Calibri"/>
                  <a:sym typeface="Calibri"/>
                </a:rPr>
                <a:t>1451-1481 yılları arasında hükümdarlık yapan II. </a:t>
              </a:r>
              <a:r>
                <a:rPr lang="tr-TR" sz="2400" dirty="0" err="1" smtClean="0">
                  <a:latin typeface="Calibri"/>
                  <a:ea typeface="Calibri"/>
                  <a:cs typeface="Calibri"/>
                  <a:sym typeface="Calibri"/>
                </a:rPr>
                <a:t>Mehmed</a:t>
              </a:r>
              <a:r>
                <a:rPr lang="tr-TR" sz="2400" dirty="0" smtClean="0">
                  <a:latin typeface="Calibri"/>
                  <a:ea typeface="Calibri"/>
                  <a:cs typeface="Calibri"/>
                  <a:sym typeface="Calibri"/>
                </a:rPr>
                <a:t> ise Anadolu’da Türk siyasi birliğini büyük ölçüde sağlamış Asya ve Avrupa kıtalarında hüküm süren bir devlete dönüşmüştür.</a:t>
              </a:r>
              <a:endParaRPr sz="1800" b="0" i="0" u="none" strike="noStrike" cap="none" dirty="0"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" name="Google Shape;835;p38"/>
            <p:cNvSpPr/>
            <p:nvPr/>
          </p:nvSpPr>
          <p:spPr>
            <a:xfrm flipV="1">
              <a:off x="2176004" y="3972873"/>
              <a:ext cx="4082751" cy="332944"/>
            </a:xfrm>
            <a:custGeom>
              <a:avLst/>
              <a:gdLst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448683 w 3619883"/>
                <a:gd name="connsiteY3" fmla="*/ 4128157 h 4275461"/>
                <a:gd name="connsiteX4" fmla="*/ 3270899 w 3619883"/>
                <a:gd name="connsiteY4" fmla="*/ 3951392 h 4275461"/>
                <a:gd name="connsiteX5" fmla="*/ 3270899 w 3619883"/>
                <a:gd name="connsiteY5" fmla="*/ 4128157 h 4275461"/>
                <a:gd name="connsiteX6" fmla="*/ 3327149 w 3619883"/>
                <a:gd name="connsiteY6" fmla="*/ 4128157 h 4275461"/>
                <a:gd name="connsiteX7" fmla="*/ 3269726 w 3619883"/>
                <a:gd name="connsiteY7" fmla="*/ 4275461 h 4275461"/>
                <a:gd name="connsiteX8" fmla="*/ 3052674 w 3619883"/>
                <a:gd name="connsiteY8" fmla="*/ 4275461 h 4275461"/>
                <a:gd name="connsiteX9" fmla="*/ 3096002 w 3619883"/>
                <a:gd name="connsiteY9" fmla="*/ 4128157 h 4275461"/>
                <a:gd name="connsiteX10" fmla="*/ 3137725 w 3619883"/>
                <a:gd name="connsiteY10" fmla="*/ 4128157 h 4275461"/>
                <a:gd name="connsiteX11" fmla="*/ 3137725 w 3619883"/>
                <a:gd name="connsiteY11" fmla="*/ 3951392 h 4275461"/>
                <a:gd name="connsiteX12" fmla="*/ 2959941 w 3619883"/>
                <a:gd name="connsiteY12" fmla="*/ 3951392 h 4275461"/>
                <a:gd name="connsiteX13" fmla="*/ 2959941 w 3619883"/>
                <a:gd name="connsiteY13" fmla="*/ 4128157 h 4275461"/>
                <a:gd name="connsiteX14" fmla="*/ 2996846 w 3619883"/>
                <a:gd name="connsiteY14" fmla="*/ 4128157 h 4275461"/>
                <a:gd name="connsiteX15" fmla="*/ 3014011 w 3619883"/>
                <a:gd name="connsiteY15" fmla="*/ 4275461 h 4275461"/>
                <a:gd name="connsiteX16" fmla="*/ 2761042 w 3619883"/>
                <a:gd name="connsiteY16" fmla="*/ 4275461 h 4275461"/>
                <a:gd name="connsiteX17" fmla="*/ 2761042 w 3619883"/>
                <a:gd name="connsiteY17" fmla="*/ 4128157 h 4275461"/>
                <a:gd name="connsiteX18" fmla="*/ 2826768 w 3619883"/>
                <a:gd name="connsiteY18" fmla="*/ 4128157 h 4275461"/>
                <a:gd name="connsiteX19" fmla="*/ 2826768 w 3619883"/>
                <a:gd name="connsiteY19" fmla="*/ 3951392 h 4275461"/>
                <a:gd name="connsiteX20" fmla="*/ 2648983 w 3619883"/>
                <a:gd name="connsiteY20" fmla="*/ 3951392 h 4275461"/>
                <a:gd name="connsiteX21" fmla="*/ 2648983 w 3619883"/>
                <a:gd name="connsiteY21" fmla="*/ 4128157 h 4275461"/>
                <a:gd name="connsiteX22" fmla="*/ 2690646 w 3619883"/>
                <a:gd name="connsiteY22" fmla="*/ 4128157 h 4275461"/>
                <a:gd name="connsiteX23" fmla="*/ 2690646 w 3619883"/>
                <a:gd name="connsiteY23" fmla="*/ 4275461 h 4275461"/>
                <a:gd name="connsiteX24" fmla="*/ 2511710 w 3619883"/>
                <a:gd name="connsiteY24" fmla="*/ 4275461 h 4275461"/>
                <a:gd name="connsiteX25" fmla="*/ 2454288 w 3619883"/>
                <a:gd name="connsiteY25" fmla="*/ 4128157 h 4275461"/>
                <a:gd name="connsiteX26" fmla="*/ 2515810 w 3619883"/>
                <a:gd name="connsiteY26" fmla="*/ 4128157 h 4275461"/>
                <a:gd name="connsiteX27" fmla="*/ 2515810 w 3619883"/>
                <a:gd name="connsiteY27" fmla="*/ 3951392 h 4275461"/>
                <a:gd name="connsiteX28" fmla="*/ 2338025 w 3619883"/>
                <a:gd name="connsiteY28" fmla="*/ 3951392 h 4275461"/>
                <a:gd name="connsiteX29" fmla="*/ 2338025 w 3619883"/>
                <a:gd name="connsiteY29" fmla="*/ 4128157 h 4275461"/>
                <a:gd name="connsiteX30" fmla="*/ 2395120 w 3619883"/>
                <a:gd name="connsiteY30" fmla="*/ 4128157 h 4275461"/>
                <a:gd name="connsiteX31" fmla="*/ 2337697 w 3619883"/>
                <a:gd name="connsiteY31" fmla="*/ 4275461 h 4275461"/>
                <a:gd name="connsiteX32" fmla="*/ 2150155 w 3619883"/>
                <a:gd name="connsiteY32" fmla="*/ 4275461 h 4275461"/>
                <a:gd name="connsiteX33" fmla="*/ 2150155 w 3619883"/>
                <a:gd name="connsiteY33" fmla="*/ 4128157 h 4275461"/>
                <a:gd name="connsiteX34" fmla="*/ 2204852 w 3619883"/>
                <a:gd name="connsiteY34" fmla="*/ 4128157 h 4275461"/>
                <a:gd name="connsiteX35" fmla="*/ 2204852 w 3619883"/>
                <a:gd name="connsiteY35" fmla="*/ 3951392 h 4275461"/>
                <a:gd name="connsiteX36" fmla="*/ 2027068 w 3619883"/>
                <a:gd name="connsiteY36" fmla="*/ 3951392 h 4275461"/>
                <a:gd name="connsiteX37" fmla="*/ 2027068 w 3619883"/>
                <a:gd name="connsiteY37" fmla="*/ 4128157 h 4275461"/>
                <a:gd name="connsiteX38" fmla="*/ 2079759 w 3619883"/>
                <a:gd name="connsiteY38" fmla="*/ 4128157 h 4275461"/>
                <a:gd name="connsiteX39" fmla="*/ 2079759 w 3619883"/>
                <a:gd name="connsiteY39" fmla="*/ 4275461 h 4275461"/>
                <a:gd name="connsiteX40" fmla="*/ 1824703 w 3619883"/>
                <a:gd name="connsiteY40" fmla="*/ 4275461 h 4275461"/>
                <a:gd name="connsiteX41" fmla="*/ 1834468 w 3619883"/>
                <a:gd name="connsiteY41" fmla="*/ 4128157 h 4275461"/>
                <a:gd name="connsiteX42" fmla="*/ 1893894 w 3619883"/>
                <a:gd name="connsiteY42" fmla="*/ 4128157 h 4275461"/>
                <a:gd name="connsiteX43" fmla="*/ 1893894 w 3619883"/>
                <a:gd name="connsiteY43" fmla="*/ 3951392 h 4275461"/>
                <a:gd name="connsiteX44" fmla="*/ 1716110 w 3619883"/>
                <a:gd name="connsiteY44" fmla="*/ 3951392 h 4275461"/>
                <a:gd name="connsiteX45" fmla="*/ 1716110 w 3619883"/>
                <a:gd name="connsiteY45" fmla="*/ 4006431 h 4275461"/>
                <a:gd name="connsiteX46" fmla="*/ 1703447 w 3619883"/>
                <a:gd name="connsiteY46" fmla="*/ 4007960 h 4275461"/>
                <a:gd name="connsiteX47" fmla="*/ 1716110 w 3619883"/>
                <a:gd name="connsiteY47" fmla="*/ 4044284 h 4275461"/>
                <a:gd name="connsiteX48" fmla="*/ 1716110 w 3619883"/>
                <a:gd name="connsiteY48" fmla="*/ 4128157 h 4275461"/>
                <a:gd name="connsiteX49" fmla="*/ 1745346 w 3619883"/>
                <a:gd name="connsiteY49" fmla="*/ 4128157 h 4275461"/>
                <a:gd name="connsiteX50" fmla="*/ 1796694 w 3619883"/>
                <a:gd name="connsiteY50" fmla="*/ 4275461 h 4275461"/>
                <a:gd name="connsiteX51" fmla="*/ 1558844 w 3619883"/>
                <a:gd name="connsiteY51" fmla="*/ 4275461 h 4275461"/>
                <a:gd name="connsiteX52" fmla="*/ 1517252 w 3619883"/>
                <a:gd name="connsiteY52" fmla="*/ 4128157 h 4275461"/>
                <a:gd name="connsiteX53" fmla="*/ 1582936 w 3619883"/>
                <a:gd name="connsiteY53" fmla="*/ 4128157 h 4275461"/>
                <a:gd name="connsiteX54" fmla="*/ 1582936 w 3619883"/>
                <a:gd name="connsiteY54" fmla="*/ 3951392 h 4275461"/>
                <a:gd name="connsiteX55" fmla="*/ 1405151 w 3619883"/>
                <a:gd name="connsiteY55" fmla="*/ 3951392 h 4275461"/>
                <a:gd name="connsiteX56" fmla="*/ 1405151 w 3619883"/>
                <a:gd name="connsiteY56" fmla="*/ 4128157 h 4275461"/>
                <a:gd name="connsiteX57" fmla="*/ 1468988 w 3619883"/>
                <a:gd name="connsiteY57" fmla="*/ 4128157 h 4275461"/>
                <a:gd name="connsiteX58" fmla="*/ 1427396 w 3619883"/>
                <a:gd name="connsiteY58" fmla="*/ 4275461 h 4275461"/>
                <a:gd name="connsiteX59" fmla="*/ 1210751 w 3619883"/>
                <a:gd name="connsiteY59" fmla="*/ 4275461 h 4275461"/>
                <a:gd name="connsiteX60" fmla="*/ 1210751 w 3619883"/>
                <a:gd name="connsiteY60" fmla="*/ 4128157 h 4275461"/>
                <a:gd name="connsiteX61" fmla="*/ 1271978 w 3619883"/>
                <a:gd name="connsiteY61" fmla="*/ 4128157 h 4275461"/>
                <a:gd name="connsiteX62" fmla="*/ 1271978 w 3619883"/>
                <a:gd name="connsiteY62" fmla="*/ 3951392 h 4275461"/>
                <a:gd name="connsiteX63" fmla="*/ 1094193 w 3619883"/>
                <a:gd name="connsiteY63" fmla="*/ 3951392 h 4275461"/>
                <a:gd name="connsiteX64" fmla="*/ 1094193 w 3619883"/>
                <a:gd name="connsiteY64" fmla="*/ 4128157 h 4275461"/>
                <a:gd name="connsiteX65" fmla="*/ 1140354 w 3619883"/>
                <a:gd name="connsiteY65" fmla="*/ 4128157 h 4275461"/>
                <a:gd name="connsiteX66" fmla="*/ 1140354 w 3619883"/>
                <a:gd name="connsiteY66" fmla="*/ 4275461 h 4275461"/>
                <a:gd name="connsiteX67" fmla="*/ 953807 w 3619883"/>
                <a:gd name="connsiteY67" fmla="*/ 4275461 h 4275461"/>
                <a:gd name="connsiteX68" fmla="*/ 912215 w 3619883"/>
                <a:gd name="connsiteY68" fmla="*/ 4128157 h 4275461"/>
                <a:gd name="connsiteX69" fmla="*/ 961020 w 3619883"/>
                <a:gd name="connsiteY69" fmla="*/ 4128157 h 4275461"/>
                <a:gd name="connsiteX70" fmla="*/ 961020 w 3619883"/>
                <a:gd name="connsiteY70" fmla="*/ 3951392 h 4275461"/>
                <a:gd name="connsiteX71" fmla="*/ 783235 w 3619883"/>
                <a:gd name="connsiteY71" fmla="*/ 3951392 h 4275461"/>
                <a:gd name="connsiteX72" fmla="*/ 783235 w 3619883"/>
                <a:gd name="connsiteY72" fmla="*/ 4128157 h 4275461"/>
                <a:gd name="connsiteX73" fmla="*/ 871024 w 3619883"/>
                <a:gd name="connsiteY73" fmla="*/ 4128157 h 4275461"/>
                <a:gd name="connsiteX74" fmla="*/ 829432 w 3619883"/>
                <a:gd name="connsiteY74" fmla="*/ 4275461 h 4275461"/>
                <a:gd name="connsiteX75" fmla="*/ 611484 w 3619883"/>
                <a:gd name="connsiteY75" fmla="*/ 4275461 h 4275461"/>
                <a:gd name="connsiteX76" fmla="*/ 621247 w 3619883"/>
                <a:gd name="connsiteY76" fmla="*/ 4128157 h 4275461"/>
                <a:gd name="connsiteX77" fmla="*/ 650062 w 3619883"/>
                <a:gd name="connsiteY77" fmla="*/ 4128157 h 4275461"/>
                <a:gd name="connsiteX78" fmla="*/ 650062 w 3619883"/>
                <a:gd name="connsiteY78" fmla="*/ 3951392 h 4275461"/>
                <a:gd name="connsiteX79" fmla="*/ 472277 w 3619883"/>
                <a:gd name="connsiteY79" fmla="*/ 3951392 h 4275461"/>
                <a:gd name="connsiteX80" fmla="*/ 472277 w 3619883"/>
                <a:gd name="connsiteY80" fmla="*/ 4128157 h 4275461"/>
                <a:gd name="connsiteX81" fmla="*/ 522650 w 3619883"/>
                <a:gd name="connsiteY81" fmla="*/ 4128157 h 4275461"/>
                <a:gd name="connsiteX82" fmla="*/ 573998 w 3619883"/>
                <a:gd name="connsiteY82" fmla="*/ 4275461 h 4275461"/>
                <a:gd name="connsiteX83" fmla="*/ 336164 w 3619883"/>
                <a:gd name="connsiteY83" fmla="*/ 4275461 h 4275461"/>
                <a:gd name="connsiteX84" fmla="*/ 294572 w 3619883"/>
                <a:gd name="connsiteY84" fmla="*/ 4128157 h 4275461"/>
                <a:gd name="connsiteX85" fmla="*/ 339106 w 3619883"/>
                <a:gd name="connsiteY85" fmla="*/ 4128157 h 4275461"/>
                <a:gd name="connsiteX86" fmla="*/ 339106 w 3619883"/>
                <a:gd name="connsiteY86" fmla="*/ 3951392 h 4275461"/>
                <a:gd name="connsiteX87" fmla="*/ 161321 w 3619883"/>
                <a:gd name="connsiteY87" fmla="*/ 3951392 h 4275461"/>
                <a:gd name="connsiteX88" fmla="*/ 161321 w 3619883"/>
                <a:gd name="connsiteY88" fmla="*/ 4128157 h 4275461"/>
                <a:gd name="connsiteX89" fmla="*/ 230914 w 3619883"/>
                <a:gd name="connsiteY89" fmla="*/ 4128157 h 4275461"/>
                <a:gd name="connsiteX90" fmla="*/ 189322 w 3619883"/>
                <a:gd name="connsiteY90" fmla="*/ 4275461 h 4275461"/>
                <a:gd name="connsiteX91" fmla="*/ 0 w 3619883"/>
                <a:gd name="connsiteY91" fmla="*/ 4275461 h 4275461"/>
                <a:gd name="connsiteX92" fmla="*/ 0 w 3619883"/>
                <a:gd name="connsiteY92" fmla="*/ 42229 h 4275461"/>
                <a:gd name="connsiteX93" fmla="*/ 42464 w 3619883"/>
                <a:gd name="connsiteY93" fmla="*/ 40518 h 4275461"/>
                <a:gd name="connsiteX94" fmla="*/ 137733 w 3619883"/>
                <a:gd name="connsiteY94" fmla="*/ 35355 h 4275461"/>
                <a:gd name="connsiteX95" fmla="*/ 270565 w 3619883"/>
                <a:gd name="connsiteY95" fmla="*/ 29759 h 4275461"/>
                <a:gd name="connsiteX96" fmla="*/ 479734 w 3619883"/>
                <a:gd name="connsiteY96" fmla="*/ 45455 h 4275461"/>
                <a:gd name="connsiteX97" fmla="*/ 524103 w 3619883"/>
                <a:gd name="connsiteY97" fmla="*/ 41625 h 4275461"/>
                <a:gd name="connsiteX98" fmla="*/ 624416 w 3619883"/>
                <a:gd name="connsiteY98" fmla="*/ 22696 h 4275461"/>
                <a:gd name="connsiteX99" fmla="*/ 657762 w 3619883"/>
                <a:gd name="connsiteY99" fmla="*/ 18351 h 4275461"/>
                <a:gd name="connsiteX100" fmla="*/ 690557 w 3619883"/>
                <a:gd name="connsiteY100" fmla="*/ 25792 h 4275461"/>
                <a:gd name="connsiteX101" fmla="*/ 745123 w 3619883"/>
                <a:gd name="connsiteY101" fmla="*/ 40157 h 4275461"/>
                <a:gd name="connsiteX102" fmla="*/ 789493 w 3619883"/>
                <a:gd name="connsiteY102" fmla="*/ 36327 h 4275461"/>
                <a:gd name="connsiteX103" fmla="*/ 854255 w 3619883"/>
                <a:gd name="connsiteY103" fmla="*/ 68887 h 4275461"/>
                <a:gd name="connsiteX104" fmla="*/ 897520 w 3619883"/>
                <a:gd name="connsiteY104" fmla="*/ 88629 h 4275461"/>
                <a:gd name="connsiteX105" fmla="*/ 940510 w 3619883"/>
                <a:gd name="connsiteY105" fmla="*/ 114265 h 4275461"/>
                <a:gd name="connsiteX106" fmla="*/ 1082712 w 3619883"/>
                <a:gd name="connsiteY106" fmla="*/ 144543 h 4275461"/>
                <a:gd name="connsiteX107" fmla="*/ 1205348 w 3619883"/>
                <a:gd name="connsiteY107" fmla="*/ 120753 h 4275461"/>
                <a:gd name="connsiteX108" fmla="*/ 1271764 w 3619883"/>
                <a:gd name="connsiteY108" fmla="*/ 117956 h 4275461"/>
                <a:gd name="connsiteX109" fmla="*/ 1315583 w 3619883"/>
                <a:gd name="connsiteY109" fmla="*/ 125912 h 4275461"/>
                <a:gd name="connsiteX110" fmla="*/ 1359125 w 3619883"/>
                <a:gd name="connsiteY110" fmla="*/ 139761 h 4275461"/>
                <a:gd name="connsiteX111" fmla="*/ 1391919 w 3619883"/>
                <a:gd name="connsiteY111" fmla="*/ 147202 h 4275461"/>
                <a:gd name="connsiteX112" fmla="*/ 1436563 w 3619883"/>
                <a:gd name="connsiteY112" fmla="*/ 137480 h 4275461"/>
                <a:gd name="connsiteX113" fmla="*/ 1471566 w 3619883"/>
                <a:gd name="connsiteY113" fmla="*/ 97777 h 4275461"/>
                <a:gd name="connsiteX114" fmla="*/ 1505739 w 3619883"/>
                <a:gd name="connsiteY114" fmla="*/ 75753 h 4275461"/>
                <a:gd name="connsiteX115" fmla="*/ 1590891 w 3619883"/>
                <a:gd name="connsiteY115" fmla="*/ 144702 h 4275461"/>
                <a:gd name="connsiteX116" fmla="*/ 1625616 w 3619883"/>
                <a:gd name="connsiteY116" fmla="*/ 110893 h 4275461"/>
                <a:gd name="connsiteX117" fmla="*/ 1658964 w 3619883"/>
                <a:gd name="connsiteY117" fmla="*/ 106547 h 4275461"/>
                <a:gd name="connsiteX118" fmla="*/ 1746598 w 3619883"/>
                <a:gd name="connsiteY118" fmla="*/ 122460 h 4275461"/>
                <a:gd name="connsiteX119" fmla="*/ 1811913 w 3619883"/>
                <a:gd name="connsiteY119" fmla="*/ 143234 h 4275461"/>
                <a:gd name="connsiteX120" fmla="*/ 1856557 w 3619883"/>
                <a:gd name="connsiteY120" fmla="*/ 133511 h 4275461"/>
                <a:gd name="connsiteX121" fmla="*/ 2066003 w 3619883"/>
                <a:gd name="connsiteY121" fmla="*/ 143313 h 4275461"/>
                <a:gd name="connsiteX122" fmla="*/ 2177615 w 3619883"/>
                <a:gd name="connsiteY122" fmla="*/ 119007 h 4275461"/>
                <a:gd name="connsiteX123" fmla="*/ 2255883 w 3619883"/>
                <a:gd name="connsiteY123" fmla="*/ 99047 h 4275461"/>
                <a:gd name="connsiteX124" fmla="*/ 2344622 w 3619883"/>
                <a:gd name="connsiteY124" fmla="*/ 91388 h 4275461"/>
                <a:gd name="connsiteX125" fmla="*/ 2455682 w 3619883"/>
                <a:gd name="connsiteY125" fmla="*/ 78869 h 4275461"/>
                <a:gd name="connsiteX126" fmla="*/ 2632609 w 3619883"/>
                <a:gd name="connsiteY126" fmla="*/ 75338 h 4275461"/>
                <a:gd name="connsiteX127" fmla="*/ 2742291 w 3619883"/>
                <a:gd name="connsiteY127" fmla="*/ 92282 h 4275461"/>
                <a:gd name="connsiteX128" fmla="*/ 2851974 w 3619883"/>
                <a:gd name="connsiteY128" fmla="*/ 109227 h 4275461"/>
                <a:gd name="connsiteX129" fmla="*/ 2907643 w 3619883"/>
                <a:gd name="connsiteY129" fmla="*/ 100020 h 4275461"/>
                <a:gd name="connsiteX130" fmla="*/ 2944022 w 3619883"/>
                <a:gd name="connsiteY130" fmla="*/ 30853 h 4275461"/>
                <a:gd name="connsiteX131" fmla="*/ 3022289 w 3619883"/>
                <a:gd name="connsiteY131" fmla="*/ 10893 h 4275461"/>
                <a:gd name="connsiteX132" fmla="*/ 3054807 w 3619883"/>
                <a:gd name="connsiteY132" fmla="*/ 24226 h 4275461"/>
                <a:gd name="connsiteX133" fmla="*/ 3141892 w 3619883"/>
                <a:gd name="connsiteY133" fmla="*/ 51925 h 4275461"/>
                <a:gd name="connsiteX134" fmla="*/ 3185711 w 3619883"/>
                <a:gd name="connsiteY134" fmla="*/ 59881 h 4275461"/>
                <a:gd name="connsiteX135" fmla="*/ 3219056 w 3619883"/>
                <a:gd name="connsiteY135" fmla="*/ 55536 h 4275461"/>
                <a:gd name="connsiteX136" fmla="*/ 3263425 w 3619883"/>
                <a:gd name="connsiteY136" fmla="*/ 51706 h 4275461"/>
                <a:gd name="connsiteX137" fmla="*/ 3296219 w 3619883"/>
                <a:gd name="connsiteY137" fmla="*/ 59147 h 4275461"/>
                <a:gd name="connsiteX138" fmla="*/ 3319094 w 3619883"/>
                <a:gd name="connsiteY138" fmla="*/ 42500 h 4275461"/>
                <a:gd name="connsiteX139" fmla="*/ 3420511 w 3619883"/>
                <a:gd name="connsiteY139" fmla="*/ 0 h 4275461"/>
                <a:gd name="connsiteX140" fmla="*/ 3453305 w 3619883"/>
                <a:gd name="connsiteY140" fmla="*/ 7440 h 4275461"/>
                <a:gd name="connsiteX141" fmla="*/ 3496571 w 3619883"/>
                <a:gd name="connsiteY141" fmla="*/ 27182 h 4275461"/>
                <a:gd name="connsiteX142" fmla="*/ 3602117 w 3619883"/>
                <a:gd name="connsiteY142" fmla="*/ 132521 h 4275461"/>
                <a:gd name="connsiteX143" fmla="*/ 3619883 w 3619883"/>
                <a:gd name="connsiteY143" fmla="*/ 140049 h 4275461"/>
                <a:gd name="connsiteX144" fmla="*/ 3619883 w 3619883"/>
                <a:gd name="connsiteY14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448683 w 3619883"/>
                <a:gd name="connsiteY3" fmla="*/ 4128157 h 4275461"/>
                <a:gd name="connsiteX4" fmla="*/ 3270899 w 3619883"/>
                <a:gd name="connsiteY4" fmla="*/ 4128157 h 4275461"/>
                <a:gd name="connsiteX5" fmla="*/ 3327149 w 3619883"/>
                <a:gd name="connsiteY5" fmla="*/ 4128157 h 4275461"/>
                <a:gd name="connsiteX6" fmla="*/ 3269726 w 3619883"/>
                <a:gd name="connsiteY6" fmla="*/ 4275461 h 4275461"/>
                <a:gd name="connsiteX7" fmla="*/ 3052674 w 3619883"/>
                <a:gd name="connsiteY7" fmla="*/ 4275461 h 4275461"/>
                <a:gd name="connsiteX8" fmla="*/ 3096002 w 3619883"/>
                <a:gd name="connsiteY8" fmla="*/ 4128157 h 4275461"/>
                <a:gd name="connsiteX9" fmla="*/ 3137725 w 3619883"/>
                <a:gd name="connsiteY9" fmla="*/ 4128157 h 4275461"/>
                <a:gd name="connsiteX10" fmla="*/ 3137725 w 3619883"/>
                <a:gd name="connsiteY10" fmla="*/ 3951392 h 4275461"/>
                <a:gd name="connsiteX11" fmla="*/ 2959941 w 3619883"/>
                <a:gd name="connsiteY11" fmla="*/ 3951392 h 4275461"/>
                <a:gd name="connsiteX12" fmla="*/ 2959941 w 3619883"/>
                <a:gd name="connsiteY12" fmla="*/ 4128157 h 4275461"/>
                <a:gd name="connsiteX13" fmla="*/ 2996846 w 3619883"/>
                <a:gd name="connsiteY13" fmla="*/ 4128157 h 4275461"/>
                <a:gd name="connsiteX14" fmla="*/ 3014011 w 3619883"/>
                <a:gd name="connsiteY14" fmla="*/ 4275461 h 4275461"/>
                <a:gd name="connsiteX15" fmla="*/ 2761042 w 3619883"/>
                <a:gd name="connsiteY15" fmla="*/ 4275461 h 4275461"/>
                <a:gd name="connsiteX16" fmla="*/ 2761042 w 3619883"/>
                <a:gd name="connsiteY16" fmla="*/ 4128157 h 4275461"/>
                <a:gd name="connsiteX17" fmla="*/ 2826768 w 3619883"/>
                <a:gd name="connsiteY17" fmla="*/ 4128157 h 4275461"/>
                <a:gd name="connsiteX18" fmla="*/ 2826768 w 3619883"/>
                <a:gd name="connsiteY18" fmla="*/ 3951392 h 4275461"/>
                <a:gd name="connsiteX19" fmla="*/ 2648983 w 3619883"/>
                <a:gd name="connsiteY19" fmla="*/ 3951392 h 4275461"/>
                <a:gd name="connsiteX20" fmla="*/ 2648983 w 3619883"/>
                <a:gd name="connsiteY20" fmla="*/ 4128157 h 4275461"/>
                <a:gd name="connsiteX21" fmla="*/ 2690646 w 3619883"/>
                <a:gd name="connsiteY21" fmla="*/ 4128157 h 4275461"/>
                <a:gd name="connsiteX22" fmla="*/ 2690646 w 3619883"/>
                <a:gd name="connsiteY22" fmla="*/ 4275461 h 4275461"/>
                <a:gd name="connsiteX23" fmla="*/ 2511710 w 3619883"/>
                <a:gd name="connsiteY23" fmla="*/ 4275461 h 4275461"/>
                <a:gd name="connsiteX24" fmla="*/ 2454288 w 3619883"/>
                <a:gd name="connsiteY24" fmla="*/ 4128157 h 4275461"/>
                <a:gd name="connsiteX25" fmla="*/ 2515810 w 3619883"/>
                <a:gd name="connsiteY25" fmla="*/ 4128157 h 4275461"/>
                <a:gd name="connsiteX26" fmla="*/ 2515810 w 3619883"/>
                <a:gd name="connsiteY26" fmla="*/ 3951392 h 4275461"/>
                <a:gd name="connsiteX27" fmla="*/ 2338025 w 3619883"/>
                <a:gd name="connsiteY27" fmla="*/ 3951392 h 4275461"/>
                <a:gd name="connsiteX28" fmla="*/ 2338025 w 3619883"/>
                <a:gd name="connsiteY28" fmla="*/ 4128157 h 4275461"/>
                <a:gd name="connsiteX29" fmla="*/ 2395120 w 3619883"/>
                <a:gd name="connsiteY29" fmla="*/ 4128157 h 4275461"/>
                <a:gd name="connsiteX30" fmla="*/ 2337697 w 3619883"/>
                <a:gd name="connsiteY30" fmla="*/ 4275461 h 4275461"/>
                <a:gd name="connsiteX31" fmla="*/ 2150155 w 3619883"/>
                <a:gd name="connsiteY31" fmla="*/ 4275461 h 4275461"/>
                <a:gd name="connsiteX32" fmla="*/ 2150155 w 3619883"/>
                <a:gd name="connsiteY32" fmla="*/ 4128157 h 4275461"/>
                <a:gd name="connsiteX33" fmla="*/ 2204852 w 3619883"/>
                <a:gd name="connsiteY33" fmla="*/ 4128157 h 4275461"/>
                <a:gd name="connsiteX34" fmla="*/ 2204852 w 3619883"/>
                <a:gd name="connsiteY34" fmla="*/ 3951392 h 4275461"/>
                <a:gd name="connsiteX35" fmla="*/ 2027068 w 3619883"/>
                <a:gd name="connsiteY35" fmla="*/ 3951392 h 4275461"/>
                <a:gd name="connsiteX36" fmla="*/ 2027068 w 3619883"/>
                <a:gd name="connsiteY36" fmla="*/ 4128157 h 4275461"/>
                <a:gd name="connsiteX37" fmla="*/ 2079759 w 3619883"/>
                <a:gd name="connsiteY37" fmla="*/ 4128157 h 4275461"/>
                <a:gd name="connsiteX38" fmla="*/ 2079759 w 3619883"/>
                <a:gd name="connsiteY38" fmla="*/ 4275461 h 4275461"/>
                <a:gd name="connsiteX39" fmla="*/ 1824703 w 3619883"/>
                <a:gd name="connsiteY39" fmla="*/ 4275461 h 4275461"/>
                <a:gd name="connsiteX40" fmla="*/ 1834468 w 3619883"/>
                <a:gd name="connsiteY40" fmla="*/ 4128157 h 4275461"/>
                <a:gd name="connsiteX41" fmla="*/ 1893894 w 3619883"/>
                <a:gd name="connsiteY41" fmla="*/ 4128157 h 4275461"/>
                <a:gd name="connsiteX42" fmla="*/ 1893894 w 3619883"/>
                <a:gd name="connsiteY42" fmla="*/ 3951392 h 4275461"/>
                <a:gd name="connsiteX43" fmla="*/ 1716110 w 3619883"/>
                <a:gd name="connsiteY43" fmla="*/ 3951392 h 4275461"/>
                <a:gd name="connsiteX44" fmla="*/ 1716110 w 3619883"/>
                <a:gd name="connsiteY44" fmla="*/ 4006431 h 4275461"/>
                <a:gd name="connsiteX45" fmla="*/ 1703447 w 3619883"/>
                <a:gd name="connsiteY45" fmla="*/ 4007960 h 4275461"/>
                <a:gd name="connsiteX46" fmla="*/ 1716110 w 3619883"/>
                <a:gd name="connsiteY46" fmla="*/ 4044284 h 4275461"/>
                <a:gd name="connsiteX47" fmla="*/ 1716110 w 3619883"/>
                <a:gd name="connsiteY47" fmla="*/ 4128157 h 4275461"/>
                <a:gd name="connsiteX48" fmla="*/ 1745346 w 3619883"/>
                <a:gd name="connsiteY48" fmla="*/ 4128157 h 4275461"/>
                <a:gd name="connsiteX49" fmla="*/ 1796694 w 3619883"/>
                <a:gd name="connsiteY49" fmla="*/ 4275461 h 4275461"/>
                <a:gd name="connsiteX50" fmla="*/ 1558844 w 3619883"/>
                <a:gd name="connsiteY50" fmla="*/ 4275461 h 4275461"/>
                <a:gd name="connsiteX51" fmla="*/ 1517252 w 3619883"/>
                <a:gd name="connsiteY51" fmla="*/ 4128157 h 4275461"/>
                <a:gd name="connsiteX52" fmla="*/ 1582936 w 3619883"/>
                <a:gd name="connsiteY52" fmla="*/ 4128157 h 4275461"/>
                <a:gd name="connsiteX53" fmla="*/ 1582936 w 3619883"/>
                <a:gd name="connsiteY53" fmla="*/ 3951392 h 4275461"/>
                <a:gd name="connsiteX54" fmla="*/ 1405151 w 3619883"/>
                <a:gd name="connsiteY54" fmla="*/ 3951392 h 4275461"/>
                <a:gd name="connsiteX55" fmla="*/ 1405151 w 3619883"/>
                <a:gd name="connsiteY55" fmla="*/ 4128157 h 4275461"/>
                <a:gd name="connsiteX56" fmla="*/ 1468988 w 3619883"/>
                <a:gd name="connsiteY56" fmla="*/ 4128157 h 4275461"/>
                <a:gd name="connsiteX57" fmla="*/ 1427396 w 3619883"/>
                <a:gd name="connsiteY57" fmla="*/ 4275461 h 4275461"/>
                <a:gd name="connsiteX58" fmla="*/ 1210751 w 3619883"/>
                <a:gd name="connsiteY58" fmla="*/ 4275461 h 4275461"/>
                <a:gd name="connsiteX59" fmla="*/ 1210751 w 3619883"/>
                <a:gd name="connsiteY59" fmla="*/ 4128157 h 4275461"/>
                <a:gd name="connsiteX60" fmla="*/ 1271978 w 3619883"/>
                <a:gd name="connsiteY60" fmla="*/ 4128157 h 4275461"/>
                <a:gd name="connsiteX61" fmla="*/ 1271978 w 3619883"/>
                <a:gd name="connsiteY61" fmla="*/ 3951392 h 4275461"/>
                <a:gd name="connsiteX62" fmla="*/ 1094193 w 3619883"/>
                <a:gd name="connsiteY62" fmla="*/ 3951392 h 4275461"/>
                <a:gd name="connsiteX63" fmla="*/ 1094193 w 3619883"/>
                <a:gd name="connsiteY63" fmla="*/ 4128157 h 4275461"/>
                <a:gd name="connsiteX64" fmla="*/ 1140354 w 3619883"/>
                <a:gd name="connsiteY64" fmla="*/ 4128157 h 4275461"/>
                <a:gd name="connsiteX65" fmla="*/ 1140354 w 3619883"/>
                <a:gd name="connsiteY65" fmla="*/ 4275461 h 4275461"/>
                <a:gd name="connsiteX66" fmla="*/ 953807 w 3619883"/>
                <a:gd name="connsiteY66" fmla="*/ 4275461 h 4275461"/>
                <a:gd name="connsiteX67" fmla="*/ 912215 w 3619883"/>
                <a:gd name="connsiteY67" fmla="*/ 4128157 h 4275461"/>
                <a:gd name="connsiteX68" fmla="*/ 961020 w 3619883"/>
                <a:gd name="connsiteY68" fmla="*/ 4128157 h 4275461"/>
                <a:gd name="connsiteX69" fmla="*/ 961020 w 3619883"/>
                <a:gd name="connsiteY69" fmla="*/ 3951392 h 4275461"/>
                <a:gd name="connsiteX70" fmla="*/ 783235 w 3619883"/>
                <a:gd name="connsiteY70" fmla="*/ 3951392 h 4275461"/>
                <a:gd name="connsiteX71" fmla="*/ 783235 w 3619883"/>
                <a:gd name="connsiteY71" fmla="*/ 4128157 h 4275461"/>
                <a:gd name="connsiteX72" fmla="*/ 871024 w 3619883"/>
                <a:gd name="connsiteY72" fmla="*/ 4128157 h 4275461"/>
                <a:gd name="connsiteX73" fmla="*/ 829432 w 3619883"/>
                <a:gd name="connsiteY73" fmla="*/ 4275461 h 4275461"/>
                <a:gd name="connsiteX74" fmla="*/ 611484 w 3619883"/>
                <a:gd name="connsiteY74" fmla="*/ 4275461 h 4275461"/>
                <a:gd name="connsiteX75" fmla="*/ 621247 w 3619883"/>
                <a:gd name="connsiteY75" fmla="*/ 4128157 h 4275461"/>
                <a:gd name="connsiteX76" fmla="*/ 650062 w 3619883"/>
                <a:gd name="connsiteY76" fmla="*/ 4128157 h 4275461"/>
                <a:gd name="connsiteX77" fmla="*/ 650062 w 3619883"/>
                <a:gd name="connsiteY77" fmla="*/ 3951392 h 4275461"/>
                <a:gd name="connsiteX78" fmla="*/ 472277 w 3619883"/>
                <a:gd name="connsiteY78" fmla="*/ 3951392 h 4275461"/>
                <a:gd name="connsiteX79" fmla="*/ 472277 w 3619883"/>
                <a:gd name="connsiteY79" fmla="*/ 4128157 h 4275461"/>
                <a:gd name="connsiteX80" fmla="*/ 522650 w 3619883"/>
                <a:gd name="connsiteY80" fmla="*/ 4128157 h 4275461"/>
                <a:gd name="connsiteX81" fmla="*/ 573998 w 3619883"/>
                <a:gd name="connsiteY81" fmla="*/ 4275461 h 4275461"/>
                <a:gd name="connsiteX82" fmla="*/ 336164 w 3619883"/>
                <a:gd name="connsiteY82" fmla="*/ 4275461 h 4275461"/>
                <a:gd name="connsiteX83" fmla="*/ 294572 w 3619883"/>
                <a:gd name="connsiteY83" fmla="*/ 4128157 h 4275461"/>
                <a:gd name="connsiteX84" fmla="*/ 339106 w 3619883"/>
                <a:gd name="connsiteY84" fmla="*/ 4128157 h 4275461"/>
                <a:gd name="connsiteX85" fmla="*/ 339106 w 3619883"/>
                <a:gd name="connsiteY85" fmla="*/ 3951392 h 4275461"/>
                <a:gd name="connsiteX86" fmla="*/ 161321 w 3619883"/>
                <a:gd name="connsiteY86" fmla="*/ 3951392 h 4275461"/>
                <a:gd name="connsiteX87" fmla="*/ 161321 w 3619883"/>
                <a:gd name="connsiteY87" fmla="*/ 4128157 h 4275461"/>
                <a:gd name="connsiteX88" fmla="*/ 230914 w 3619883"/>
                <a:gd name="connsiteY88" fmla="*/ 4128157 h 4275461"/>
                <a:gd name="connsiteX89" fmla="*/ 189322 w 3619883"/>
                <a:gd name="connsiteY89" fmla="*/ 4275461 h 4275461"/>
                <a:gd name="connsiteX90" fmla="*/ 0 w 3619883"/>
                <a:gd name="connsiteY90" fmla="*/ 4275461 h 4275461"/>
                <a:gd name="connsiteX91" fmla="*/ 0 w 3619883"/>
                <a:gd name="connsiteY91" fmla="*/ 42229 h 4275461"/>
                <a:gd name="connsiteX92" fmla="*/ 42464 w 3619883"/>
                <a:gd name="connsiteY92" fmla="*/ 40518 h 4275461"/>
                <a:gd name="connsiteX93" fmla="*/ 137733 w 3619883"/>
                <a:gd name="connsiteY93" fmla="*/ 35355 h 4275461"/>
                <a:gd name="connsiteX94" fmla="*/ 270565 w 3619883"/>
                <a:gd name="connsiteY94" fmla="*/ 29759 h 4275461"/>
                <a:gd name="connsiteX95" fmla="*/ 479734 w 3619883"/>
                <a:gd name="connsiteY95" fmla="*/ 45455 h 4275461"/>
                <a:gd name="connsiteX96" fmla="*/ 524103 w 3619883"/>
                <a:gd name="connsiteY96" fmla="*/ 41625 h 4275461"/>
                <a:gd name="connsiteX97" fmla="*/ 624416 w 3619883"/>
                <a:gd name="connsiteY97" fmla="*/ 22696 h 4275461"/>
                <a:gd name="connsiteX98" fmla="*/ 657762 w 3619883"/>
                <a:gd name="connsiteY98" fmla="*/ 18351 h 4275461"/>
                <a:gd name="connsiteX99" fmla="*/ 690557 w 3619883"/>
                <a:gd name="connsiteY99" fmla="*/ 25792 h 4275461"/>
                <a:gd name="connsiteX100" fmla="*/ 745123 w 3619883"/>
                <a:gd name="connsiteY100" fmla="*/ 40157 h 4275461"/>
                <a:gd name="connsiteX101" fmla="*/ 789493 w 3619883"/>
                <a:gd name="connsiteY101" fmla="*/ 36327 h 4275461"/>
                <a:gd name="connsiteX102" fmla="*/ 854255 w 3619883"/>
                <a:gd name="connsiteY102" fmla="*/ 68887 h 4275461"/>
                <a:gd name="connsiteX103" fmla="*/ 897520 w 3619883"/>
                <a:gd name="connsiteY103" fmla="*/ 88629 h 4275461"/>
                <a:gd name="connsiteX104" fmla="*/ 940510 w 3619883"/>
                <a:gd name="connsiteY104" fmla="*/ 114265 h 4275461"/>
                <a:gd name="connsiteX105" fmla="*/ 1082712 w 3619883"/>
                <a:gd name="connsiteY105" fmla="*/ 144543 h 4275461"/>
                <a:gd name="connsiteX106" fmla="*/ 1205348 w 3619883"/>
                <a:gd name="connsiteY106" fmla="*/ 120753 h 4275461"/>
                <a:gd name="connsiteX107" fmla="*/ 1271764 w 3619883"/>
                <a:gd name="connsiteY107" fmla="*/ 117956 h 4275461"/>
                <a:gd name="connsiteX108" fmla="*/ 1315583 w 3619883"/>
                <a:gd name="connsiteY108" fmla="*/ 125912 h 4275461"/>
                <a:gd name="connsiteX109" fmla="*/ 1359125 w 3619883"/>
                <a:gd name="connsiteY109" fmla="*/ 139761 h 4275461"/>
                <a:gd name="connsiteX110" fmla="*/ 1391919 w 3619883"/>
                <a:gd name="connsiteY110" fmla="*/ 147202 h 4275461"/>
                <a:gd name="connsiteX111" fmla="*/ 1436563 w 3619883"/>
                <a:gd name="connsiteY111" fmla="*/ 137480 h 4275461"/>
                <a:gd name="connsiteX112" fmla="*/ 1471566 w 3619883"/>
                <a:gd name="connsiteY112" fmla="*/ 97777 h 4275461"/>
                <a:gd name="connsiteX113" fmla="*/ 1505739 w 3619883"/>
                <a:gd name="connsiteY113" fmla="*/ 75753 h 4275461"/>
                <a:gd name="connsiteX114" fmla="*/ 1590891 w 3619883"/>
                <a:gd name="connsiteY114" fmla="*/ 144702 h 4275461"/>
                <a:gd name="connsiteX115" fmla="*/ 1625616 w 3619883"/>
                <a:gd name="connsiteY115" fmla="*/ 110893 h 4275461"/>
                <a:gd name="connsiteX116" fmla="*/ 1658964 w 3619883"/>
                <a:gd name="connsiteY116" fmla="*/ 106547 h 4275461"/>
                <a:gd name="connsiteX117" fmla="*/ 1746598 w 3619883"/>
                <a:gd name="connsiteY117" fmla="*/ 122460 h 4275461"/>
                <a:gd name="connsiteX118" fmla="*/ 1811913 w 3619883"/>
                <a:gd name="connsiteY118" fmla="*/ 143234 h 4275461"/>
                <a:gd name="connsiteX119" fmla="*/ 1856557 w 3619883"/>
                <a:gd name="connsiteY119" fmla="*/ 133511 h 4275461"/>
                <a:gd name="connsiteX120" fmla="*/ 2066003 w 3619883"/>
                <a:gd name="connsiteY120" fmla="*/ 143313 h 4275461"/>
                <a:gd name="connsiteX121" fmla="*/ 2177615 w 3619883"/>
                <a:gd name="connsiteY121" fmla="*/ 119007 h 4275461"/>
                <a:gd name="connsiteX122" fmla="*/ 2255883 w 3619883"/>
                <a:gd name="connsiteY122" fmla="*/ 99047 h 4275461"/>
                <a:gd name="connsiteX123" fmla="*/ 2344622 w 3619883"/>
                <a:gd name="connsiteY123" fmla="*/ 91388 h 4275461"/>
                <a:gd name="connsiteX124" fmla="*/ 2455682 w 3619883"/>
                <a:gd name="connsiteY124" fmla="*/ 78869 h 4275461"/>
                <a:gd name="connsiteX125" fmla="*/ 2632609 w 3619883"/>
                <a:gd name="connsiteY125" fmla="*/ 75338 h 4275461"/>
                <a:gd name="connsiteX126" fmla="*/ 2742291 w 3619883"/>
                <a:gd name="connsiteY126" fmla="*/ 92282 h 4275461"/>
                <a:gd name="connsiteX127" fmla="*/ 2851974 w 3619883"/>
                <a:gd name="connsiteY127" fmla="*/ 109227 h 4275461"/>
                <a:gd name="connsiteX128" fmla="*/ 2907643 w 3619883"/>
                <a:gd name="connsiteY128" fmla="*/ 100020 h 4275461"/>
                <a:gd name="connsiteX129" fmla="*/ 2944022 w 3619883"/>
                <a:gd name="connsiteY129" fmla="*/ 30853 h 4275461"/>
                <a:gd name="connsiteX130" fmla="*/ 3022289 w 3619883"/>
                <a:gd name="connsiteY130" fmla="*/ 10893 h 4275461"/>
                <a:gd name="connsiteX131" fmla="*/ 3054807 w 3619883"/>
                <a:gd name="connsiteY131" fmla="*/ 24226 h 4275461"/>
                <a:gd name="connsiteX132" fmla="*/ 3141892 w 3619883"/>
                <a:gd name="connsiteY132" fmla="*/ 51925 h 4275461"/>
                <a:gd name="connsiteX133" fmla="*/ 3185711 w 3619883"/>
                <a:gd name="connsiteY133" fmla="*/ 59881 h 4275461"/>
                <a:gd name="connsiteX134" fmla="*/ 3219056 w 3619883"/>
                <a:gd name="connsiteY134" fmla="*/ 55536 h 4275461"/>
                <a:gd name="connsiteX135" fmla="*/ 3263425 w 3619883"/>
                <a:gd name="connsiteY135" fmla="*/ 51706 h 4275461"/>
                <a:gd name="connsiteX136" fmla="*/ 3296219 w 3619883"/>
                <a:gd name="connsiteY136" fmla="*/ 59147 h 4275461"/>
                <a:gd name="connsiteX137" fmla="*/ 3319094 w 3619883"/>
                <a:gd name="connsiteY137" fmla="*/ 42500 h 4275461"/>
                <a:gd name="connsiteX138" fmla="*/ 3420511 w 3619883"/>
                <a:gd name="connsiteY138" fmla="*/ 0 h 4275461"/>
                <a:gd name="connsiteX139" fmla="*/ 3453305 w 3619883"/>
                <a:gd name="connsiteY139" fmla="*/ 7440 h 4275461"/>
                <a:gd name="connsiteX140" fmla="*/ 3496571 w 3619883"/>
                <a:gd name="connsiteY140" fmla="*/ 27182 h 4275461"/>
                <a:gd name="connsiteX141" fmla="*/ 3602117 w 3619883"/>
                <a:gd name="connsiteY141" fmla="*/ 132521 h 4275461"/>
                <a:gd name="connsiteX142" fmla="*/ 3619883 w 3619883"/>
                <a:gd name="connsiteY142" fmla="*/ 140049 h 4275461"/>
                <a:gd name="connsiteX143" fmla="*/ 3619883 w 3619883"/>
                <a:gd name="connsiteY14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270899 w 3619883"/>
                <a:gd name="connsiteY3" fmla="*/ 4128157 h 4275461"/>
                <a:gd name="connsiteX4" fmla="*/ 3327149 w 3619883"/>
                <a:gd name="connsiteY4" fmla="*/ 4128157 h 4275461"/>
                <a:gd name="connsiteX5" fmla="*/ 3269726 w 3619883"/>
                <a:gd name="connsiteY5" fmla="*/ 4275461 h 4275461"/>
                <a:gd name="connsiteX6" fmla="*/ 3052674 w 3619883"/>
                <a:gd name="connsiteY6" fmla="*/ 4275461 h 4275461"/>
                <a:gd name="connsiteX7" fmla="*/ 3096002 w 3619883"/>
                <a:gd name="connsiteY7" fmla="*/ 4128157 h 4275461"/>
                <a:gd name="connsiteX8" fmla="*/ 3137725 w 3619883"/>
                <a:gd name="connsiteY8" fmla="*/ 4128157 h 4275461"/>
                <a:gd name="connsiteX9" fmla="*/ 3137725 w 3619883"/>
                <a:gd name="connsiteY9" fmla="*/ 3951392 h 4275461"/>
                <a:gd name="connsiteX10" fmla="*/ 2959941 w 3619883"/>
                <a:gd name="connsiteY10" fmla="*/ 3951392 h 4275461"/>
                <a:gd name="connsiteX11" fmla="*/ 2959941 w 3619883"/>
                <a:gd name="connsiteY11" fmla="*/ 4128157 h 4275461"/>
                <a:gd name="connsiteX12" fmla="*/ 2996846 w 3619883"/>
                <a:gd name="connsiteY12" fmla="*/ 4128157 h 4275461"/>
                <a:gd name="connsiteX13" fmla="*/ 3014011 w 3619883"/>
                <a:gd name="connsiteY13" fmla="*/ 4275461 h 4275461"/>
                <a:gd name="connsiteX14" fmla="*/ 2761042 w 3619883"/>
                <a:gd name="connsiteY14" fmla="*/ 4275461 h 4275461"/>
                <a:gd name="connsiteX15" fmla="*/ 2761042 w 3619883"/>
                <a:gd name="connsiteY15" fmla="*/ 4128157 h 4275461"/>
                <a:gd name="connsiteX16" fmla="*/ 2826768 w 3619883"/>
                <a:gd name="connsiteY16" fmla="*/ 4128157 h 4275461"/>
                <a:gd name="connsiteX17" fmla="*/ 2826768 w 3619883"/>
                <a:gd name="connsiteY17" fmla="*/ 3951392 h 4275461"/>
                <a:gd name="connsiteX18" fmla="*/ 2648983 w 3619883"/>
                <a:gd name="connsiteY18" fmla="*/ 3951392 h 4275461"/>
                <a:gd name="connsiteX19" fmla="*/ 2648983 w 3619883"/>
                <a:gd name="connsiteY19" fmla="*/ 4128157 h 4275461"/>
                <a:gd name="connsiteX20" fmla="*/ 2690646 w 3619883"/>
                <a:gd name="connsiteY20" fmla="*/ 4128157 h 4275461"/>
                <a:gd name="connsiteX21" fmla="*/ 2690646 w 3619883"/>
                <a:gd name="connsiteY21" fmla="*/ 4275461 h 4275461"/>
                <a:gd name="connsiteX22" fmla="*/ 2511710 w 3619883"/>
                <a:gd name="connsiteY22" fmla="*/ 4275461 h 4275461"/>
                <a:gd name="connsiteX23" fmla="*/ 2454288 w 3619883"/>
                <a:gd name="connsiteY23" fmla="*/ 4128157 h 4275461"/>
                <a:gd name="connsiteX24" fmla="*/ 2515810 w 3619883"/>
                <a:gd name="connsiteY24" fmla="*/ 4128157 h 4275461"/>
                <a:gd name="connsiteX25" fmla="*/ 2515810 w 3619883"/>
                <a:gd name="connsiteY25" fmla="*/ 3951392 h 4275461"/>
                <a:gd name="connsiteX26" fmla="*/ 2338025 w 3619883"/>
                <a:gd name="connsiteY26" fmla="*/ 3951392 h 4275461"/>
                <a:gd name="connsiteX27" fmla="*/ 2338025 w 3619883"/>
                <a:gd name="connsiteY27" fmla="*/ 4128157 h 4275461"/>
                <a:gd name="connsiteX28" fmla="*/ 2395120 w 3619883"/>
                <a:gd name="connsiteY28" fmla="*/ 4128157 h 4275461"/>
                <a:gd name="connsiteX29" fmla="*/ 2337697 w 3619883"/>
                <a:gd name="connsiteY29" fmla="*/ 4275461 h 4275461"/>
                <a:gd name="connsiteX30" fmla="*/ 2150155 w 3619883"/>
                <a:gd name="connsiteY30" fmla="*/ 4275461 h 4275461"/>
                <a:gd name="connsiteX31" fmla="*/ 2150155 w 3619883"/>
                <a:gd name="connsiteY31" fmla="*/ 4128157 h 4275461"/>
                <a:gd name="connsiteX32" fmla="*/ 2204852 w 3619883"/>
                <a:gd name="connsiteY32" fmla="*/ 4128157 h 4275461"/>
                <a:gd name="connsiteX33" fmla="*/ 2204852 w 3619883"/>
                <a:gd name="connsiteY33" fmla="*/ 3951392 h 4275461"/>
                <a:gd name="connsiteX34" fmla="*/ 2027068 w 3619883"/>
                <a:gd name="connsiteY34" fmla="*/ 3951392 h 4275461"/>
                <a:gd name="connsiteX35" fmla="*/ 2027068 w 3619883"/>
                <a:gd name="connsiteY35" fmla="*/ 4128157 h 4275461"/>
                <a:gd name="connsiteX36" fmla="*/ 2079759 w 3619883"/>
                <a:gd name="connsiteY36" fmla="*/ 4128157 h 4275461"/>
                <a:gd name="connsiteX37" fmla="*/ 2079759 w 3619883"/>
                <a:gd name="connsiteY37" fmla="*/ 4275461 h 4275461"/>
                <a:gd name="connsiteX38" fmla="*/ 1824703 w 3619883"/>
                <a:gd name="connsiteY38" fmla="*/ 4275461 h 4275461"/>
                <a:gd name="connsiteX39" fmla="*/ 1834468 w 3619883"/>
                <a:gd name="connsiteY39" fmla="*/ 4128157 h 4275461"/>
                <a:gd name="connsiteX40" fmla="*/ 1893894 w 3619883"/>
                <a:gd name="connsiteY40" fmla="*/ 4128157 h 4275461"/>
                <a:gd name="connsiteX41" fmla="*/ 1893894 w 3619883"/>
                <a:gd name="connsiteY41" fmla="*/ 3951392 h 4275461"/>
                <a:gd name="connsiteX42" fmla="*/ 1716110 w 3619883"/>
                <a:gd name="connsiteY42" fmla="*/ 3951392 h 4275461"/>
                <a:gd name="connsiteX43" fmla="*/ 1716110 w 3619883"/>
                <a:gd name="connsiteY43" fmla="*/ 4006431 h 4275461"/>
                <a:gd name="connsiteX44" fmla="*/ 1703447 w 3619883"/>
                <a:gd name="connsiteY44" fmla="*/ 4007960 h 4275461"/>
                <a:gd name="connsiteX45" fmla="*/ 1716110 w 3619883"/>
                <a:gd name="connsiteY45" fmla="*/ 4044284 h 4275461"/>
                <a:gd name="connsiteX46" fmla="*/ 1716110 w 3619883"/>
                <a:gd name="connsiteY46" fmla="*/ 4128157 h 4275461"/>
                <a:gd name="connsiteX47" fmla="*/ 1745346 w 3619883"/>
                <a:gd name="connsiteY47" fmla="*/ 4128157 h 4275461"/>
                <a:gd name="connsiteX48" fmla="*/ 1796694 w 3619883"/>
                <a:gd name="connsiteY48" fmla="*/ 4275461 h 4275461"/>
                <a:gd name="connsiteX49" fmla="*/ 1558844 w 3619883"/>
                <a:gd name="connsiteY49" fmla="*/ 4275461 h 4275461"/>
                <a:gd name="connsiteX50" fmla="*/ 1517252 w 3619883"/>
                <a:gd name="connsiteY50" fmla="*/ 4128157 h 4275461"/>
                <a:gd name="connsiteX51" fmla="*/ 1582936 w 3619883"/>
                <a:gd name="connsiteY51" fmla="*/ 4128157 h 4275461"/>
                <a:gd name="connsiteX52" fmla="*/ 1582936 w 3619883"/>
                <a:gd name="connsiteY52" fmla="*/ 3951392 h 4275461"/>
                <a:gd name="connsiteX53" fmla="*/ 1405151 w 3619883"/>
                <a:gd name="connsiteY53" fmla="*/ 3951392 h 4275461"/>
                <a:gd name="connsiteX54" fmla="*/ 1405151 w 3619883"/>
                <a:gd name="connsiteY54" fmla="*/ 4128157 h 4275461"/>
                <a:gd name="connsiteX55" fmla="*/ 1468988 w 3619883"/>
                <a:gd name="connsiteY55" fmla="*/ 4128157 h 4275461"/>
                <a:gd name="connsiteX56" fmla="*/ 1427396 w 3619883"/>
                <a:gd name="connsiteY56" fmla="*/ 4275461 h 4275461"/>
                <a:gd name="connsiteX57" fmla="*/ 1210751 w 3619883"/>
                <a:gd name="connsiteY57" fmla="*/ 4275461 h 4275461"/>
                <a:gd name="connsiteX58" fmla="*/ 1210751 w 3619883"/>
                <a:gd name="connsiteY58" fmla="*/ 4128157 h 4275461"/>
                <a:gd name="connsiteX59" fmla="*/ 1271978 w 3619883"/>
                <a:gd name="connsiteY59" fmla="*/ 4128157 h 4275461"/>
                <a:gd name="connsiteX60" fmla="*/ 1271978 w 3619883"/>
                <a:gd name="connsiteY60" fmla="*/ 3951392 h 4275461"/>
                <a:gd name="connsiteX61" fmla="*/ 1094193 w 3619883"/>
                <a:gd name="connsiteY61" fmla="*/ 3951392 h 4275461"/>
                <a:gd name="connsiteX62" fmla="*/ 1094193 w 3619883"/>
                <a:gd name="connsiteY62" fmla="*/ 4128157 h 4275461"/>
                <a:gd name="connsiteX63" fmla="*/ 1140354 w 3619883"/>
                <a:gd name="connsiteY63" fmla="*/ 4128157 h 4275461"/>
                <a:gd name="connsiteX64" fmla="*/ 1140354 w 3619883"/>
                <a:gd name="connsiteY64" fmla="*/ 4275461 h 4275461"/>
                <a:gd name="connsiteX65" fmla="*/ 953807 w 3619883"/>
                <a:gd name="connsiteY65" fmla="*/ 4275461 h 4275461"/>
                <a:gd name="connsiteX66" fmla="*/ 912215 w 3619883"/>
                <a:gd name="connsiteY66" fmla="*/ 4128157 h 4275461"/>
                <a:gd name="connsiteX67" fmla="*/ 961020 w 3619883"/>
                <a:gd name="connsiteY67" fmla="*/ 4128157 h 4275461"/>
                <a:gd name="connsiteX68" fmla="*/ 961020 w 3619883"/>
                <a:gd name="connsiteY68" fmla="*/ 3951392 h 4275461"/>
                <a:gd name="connsiteX69" fmla="*/ 783235 w 3619883"/>
                <a:gd name="connsiteY69" fmla="*/ 3951392 h 4275461"/>
                <a:gd name="connsiteX70" fmla="*/ 783235 w 3619883"/>
                <a:gd name="connsiteY70" fmla="*/ 4128157 h 4275461"/>
                <a:gd name="connsiteX71" fmla="*/ 871024 w 3619883"/>
                <a:gd name="connsiteY71" fmla="*/ 4128157 h 4275461"/>
                <a:gd name="connsiteX72" fmla="*/ 829432 w 3619883"/>
                <a:gd name="connsiteY72" fmla="*/ 4275461 h 4275461"/>
                <a:gd name="connsiteX73" fmla="*/ 611484 w 3619883"/>
                <a:gd name="connsiteY73" fmla="*/ 4275461 h 4275461"/>
                <a:gd name="connsiteX74" fmla="*/ 621247 w 3619883"/>
                <a:gd name="connsiteY74" fmla="*/ 4128157 h 4275461"/>
                <a:gd name="connsiteX75" fmla="*/ 650062 w 3619883"/>
                <a:gd name="connsiteY75" fmla="*/ 4128157 h 4275461"/>
                <a:gd name="connsiteX76" fmla="*/ 650062 w 3619883"/>
                <a:gd name="connsiteY76" fmla="*/ 3951392 h 4275461"/>
                <a:gd name="connsiteX77" fmla="*/ 472277 w 3619883"/>
                <a:gd name="connsiteY77" fmla="*/ 3951392 h 4275461"/>
                <a:gd name="connsiteX78" fmla="*/ 472277 w 3619883"/>
                <a:gd name="connsiteY78" fmla="*/ 4128157 h 4275461"/>
                <a:gd name="connsiteX79" fmla="*/ 522650 w 3619883"/>
                <a:gd name="connsiteY79" fmla="*/ 4128157 h 4275461"/>
                <a:gd name="connsiteX80" fmla="*/ 573998 w 3619883"/>
                <a:gd name="connsiteY80" fmla="*/ 4275461 h 4275461"/>
                <a:gd name="connsiteX81" fmla="*/ 336164 w 3619883"/>
                <a:gd name="connsiteY81" fmla="*/ 4275461 h 4275461"/>
                <a:gd name="connsiteX82" fmla="*/ 294572 w 3619883"/>
                <a:gd name="connsiteY82" fmla="*/ 4128157 h 4275461"/>
                <a:gd name="connsiteX83" fmla="*/ 339106 w 3619883"/>
                <a:gd name="connsiteY83" fmla="*/ 4128157 h 4275461"/>
                <a:gd name="connsiteX84" fmla="*/ 339106 w 3619883"/>
                <a:gd name="connsiteY84" fmla="*/ 3951392 h 4275461"/>
                <a:gd name="connsiteX85" fmla="*/ 161321 w 3619883"/>
                <a:gd name="connsiteY85" fmla="*/ 3951392 h 4275461"/>
                <a:gd name="connsiteX86" fmla="*/ 161321 w 3619883"/>
                <a:gd name="connsiteY86" fmla="*/ 4128157 h 4275461"/>
                <a:gd name="connsiteX87" fmla="*/ 230914 w 3619883"/>
                <a:gd name="connsiteY87" fmla="*/ 4128157 h 4275461"/>
                <a:gd name="connsiteX88" fmla="*/ 189322 w 3619883"/>
                <a:gd name="connsiteY88" fmla="*/ 4275461 h 4275461"/>
                <a:gd name="connsiteX89" fmla="*/ 0 w 3619883"/>
                <a:gd name="connsiteY89" fmla="*/ 4275461 h 4275461"/>
                <a:gd name="connsiteX90" fmla="*/ 0 w 3619883"/>
                <a:gd name="connsiteY90" fmla="*/ 42229 h 4275461"/>
                <a:gd name="connsiteX91" fmla="*/ 42464 w 3619883"/>
                <a:gd name="connsiteY91" fmla="*/ 40518 h 4275461"/>
                <a:gd name="connsiteX92" fmla="*/ 137733 w 3619883"/>
                <a:gd name="connsiteY92" fmla="*/ 35355 h 4275461"/>
                <a:gd name="connsiteX93" fmla="*/ 270565 w 3619883"/>
                <a:gd name="connsiteY93" fmla="*/ 29759 h 4275461"/>
                <a:gd name="connsiteX94" fmla="*/ 479734 w 3619883"/>
                <a:gd name="connsiteY94" fmla="*/ 45455 h 4275461"/>
                <a:gd name="connsiteX95" fmla="*/ 524103 w 3619883"/>
                <a:gd name="connsiteY95" fmla="*/ 41625 h 4275461"/>
                <a:gd name="connsiteX96" fmla="*/ 624416 w 3619883"/>
                <a:gd name="connsiteY96" fmla="*/ 22696 h 4275461"/>
                <a:gd name="connsiteX97" fmla="*/ 657762 w 3619883"/>
                <a:gd name="connsiteY97" fmla="*/ 18351 h 4275461"/>
                <a:gd name="connsiteX98" fmla="*/ 690557 w 3619883"/>
                <a:gd name="connsiteY98" fmla="*/ 25792 h 4275461"/>
                <a:gd name="connsiteX99" fmla="*/ 745123 w 3619883"/>
                <a:gd name="connsiteY99" fmla="*/ 40157 h 4275461"/>
                <a:gd name="connsiteX100" fmla="*/ 789493 w 3619883"/>
                <a:gd name="connsiteY100" fmla="*/ 36327 h 4275461"/>
                <a:gd name="connsiteX101" fmla="*/ 854255 w 3619883"/>
                <a:gd name="connsiteY101" fmla="*/ 68887 h 4275461"/>
                <a:gd name="connsiteX102" fmla="*/ 897520 w 3619883"/>
                <a:gd name="connsiteY102" fmla="*/ 88629 h 4275461"/>
                <a:gd name="connsiteX103" fmla="*/ 940510 w 3619883"/>
                <a:gd name="connsiteY103" fmla="*/ 114265 h 4275461"/>
                <a:gd name="connsiteX104" fmla="*/ 1082712 w 3619883"/>
                <a:gd name="connsiteY104" fmla="*/ 144543 h 4275461"/>
                <a:gd name="connsiteX105" fmla="*/ 1205348 w 3619883"/>
                <a:gd name="connsiteY105" fmla="*/ 120753 h 4275461"/>
                <a:gd name="connsiteX106" fmla="*/ 1271764 w 3619883"/>
                <a:gd name="connsiteY106" fmla="*/ 117956 h 4275461"/>
                <a:gd name="connsiteX107" fmla="*/ 1315583 w 3619883"/>
                <a:gd name="connsiteY107" fmla="*/ 125912 h 4275461"/>
                <a:gd name="connsiteX108" fmla="*/ 1359125 w 3619883"/>
                <a:gd name="connsiteY108" fmla="*/ 139761 h 4275461"/>
                <a:gd name="connsiteX109" fmla="*/ 1391919 w 3619883"/>
                <a:gd name="connsiteY109" fmla="*/ 147202 h 4275461"/>
                <a:gd name="connsiteX110" fmla="*/ 1436563 w 3619883"/>
                <a:gd name="connsiteY110" fmla="*/ 137480 h 4275461"/>
                <a:gd name="connsiteX111" fmla="*/ 1471566 w 3619883"/>
                <a:gd name="connsiteY111" fmla="*/ 97777 h 4275461"/>
                <a:gd name="connsiteX112" fmla="*/ 1505739 w 3619883"/>
                <a:gd name="connsiteY112" fmla="*/ 75753 h 4275461"/>
                <a:gd name="connsiteX113" fmla="*/ 1590891 w 3619883"/>
                <a:gd name="connsiteY113" fmla="*/ 144702 h 4275461"/>
                <a:gd name="connsiteX114" fmla="*/ 1625616 w 3619883"/>
                <a:gd name="connsiteY114" fmla="*/ 110893 h 4275461"/>
                <a:gd name="connsiteX115" fmla="*/ 1658964 w 3619883"/>
                <a:gd name="connsiteY115" fmla="*/ 106547 h 4275461"/>
                <a:gd name="connsiteX116" fmla="*/ 1746598 w 3619883"/>
                <a:gd name="connsiteY116" fmla="*/ 122460 h 4275461"/>
                <a:gd name="connsiteX117" fmla="*/ 1811913 w 3619883"/>
                <a:gd name="connsiteY117" fmla="*/ 143234 h 4275461"/>
                <a:gd name="connsiteX118" fmla="*/ 1856557 w 3619883"/>
                <a:gd name="connsiteY118" fmla="*/ 133511 h 4275461"/>
                <a:gd name="connsiteX119" fmla="*/ 2066003 w 3619883"/>
                <a:gd name="connsiteY119" fmla="*/ 143313 h 4275461"/>
                <a:gd name="connsiteX120" fmla="*/ 2177615 w 3619883"/>
                <a:gd name="connsiteY120" fmla="*/ 119007 h 4275461"/>
                <a:gd name="connsiteX121" fmla="*/ 2255883 w 3619883"/>
                <a:gd name="connsiteY121" fmla="*/ 99047 h 4275461"/>
                <a:gd name="connsiteX122" fmla="*/ 2344622 w 3619883"/>
                <a:gd name="connsiteY122" fmla="*/ 91388 h 4275461"/>
                <a:gd name="connsiteX123" fmla="*/ 2455682 w 3619883"/>
                <a:gd name="connsiteY123" fmla="*/ 78869 h 4275461"/>
                <a:gd name="connsiteX124" fmla="*/ 2632609 w 3619883"/>
                <a:gd name="connsiteY124" fmla="*/ 75338 h 4275461"/>
                <a:gd name="connsiteX125" fmla="*/ 2742291 w 3619883"/>
                <a:gd name="connsiteY125" fmla="*/ 92282 h 4275461"/>
                <a:gd name="connsiteX126" fmla="*/ 2851974 w 3619883"/>
                <a:gd name="connsiteY126" fmla="*/ 109227 h 4275461"/>
                <a:gd name="connsiteX127" fmla="*/ 2907643 w 3619883"/>
                <a:gd name="connsiteY127" fmla="*/ 100020 h 4275461"/>
                <a:gd name="connsiteX128" fmla="*/ 2944022 w 3619883"/>
                <a:gd name="connsiteY128" fmla="*/ 30853 h 4275461"/>
                <a:gd name="connsiteX129" fmla="*/ 3022289 w 3619883"/>
                <a:gd name="connsiteY129" fmla="*/ 10893 h 4275461"/>
                <a:gd name="connsiteX130" fmla="*/ 3054807 w 3619883"/>
                <a:gd name="connsiteY130" fmla="*/ 24226 h 4275461"/>
                <a:gd name="connsiteX131" fmla="*/ 3141892 w 3619883"/>
                <a:gd name="connsiteY131" fmla="*/ 51925 h 4275461"/>
                <a:gd name="connsiteX132" fmla="*/ 3185711 w 3619883"/>
                <a:gd name="connsiteY132" fmla="*/ 59881 h 4275461"/>
                <a:gd name="connsiteX133" fmla="*/ 3219056 w 3619883"/>
                <a:gd name="connsiteY133" fmla="*/ 55536 h 4275461"/>
                <a:gd name="connsiteX134" fmla="*/ 3263425 w 3619883"/>
                <a:gd name="connsiteY134" fmla="*/ 51706 h 4275461"/>
                <a:gd name="connsiteX135" fmla="*/ 3296219 w 3619883"/>
                <a:gd name="connsiteY135" fmla="*/ 59147 h 4275461"/>
                <a:gd name="connsiteX136" fmla="*/ 3319094 w 3619883"/>
                <a:gd name="connsiteY136" fmla="*/ 42500 h 4275461"/>
                <a:gd name="connsiteX137" fmla="*/ 3420511 w 3619883"/>
                <a:gd name="connsiteY137" fmla="*/ 0 h 4275461"/>
                <a:gd name="connsiteX138" fmla="*/ 3453305 w 3619883"/>
                <a:gd name="connsiteY138" fmla="*/ 7440 h 4275461"/>
                <a:gd name="connsiteX139" fmla="*/ 3496571 w 3619883"/>
                <a:gd name="connsiteY139" fmla="*/ 27182 h 4275461"/>
                <a:gd name="connsiteX140" fmla="*/ 3602117 w 3619883"/>
                <a:gd name="connsiteY140" fmla="*/ 132521 h 4275461"/>
                <a:gd name="connsiteX141" fmla="*/ 3619883 w 3619883"/>
                <a:gd name="connsiteY141" fmla="*/ 140049 h 4275461"/>
                <a:gd name="connsiteX142" fmla="*/ 3619883 w 3619883"/>
                <a:gd name="connsiteY14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70899 w 3619883"/>
                <a:gd name="connsiteY2" fmla="*/ 4128157 h 4275461"/>
                <a:gd name="connsiteX3" fmla="*/ 3327149 w 3619883"/>
                <a:gd name="connsiteY3" fmla="*/ 4128157 h 4275461"/>
                <a:gd name="connsiteX4" fmla="*/ 3269726 w 3619883"/>
                <a:gd name="connsiteY4" fmla="*/ 4275461 h 4275461"/>
                <a:gd name="connsiteX5" fmla="*/ 3052674 w 3619883"/>
                <a:gd name="connsiteY5" fmla="*/ 4275461 h 4275461"/>
                <a:gd name="connsiteX6" fmla="*/ 3096002 w 3619883"/>
                <a:gd name="connsiteY6" fmla="*/ 4128157 h 4275461"/>
                <a:gd name="connsiteX7" fmla="*/ 3137725 w 3619883"/>
                <a:gd name="connsiteY7" fmla="*/ 4128157 h 4275461"/>
                <a:gd name="connsiteX8" fmla="*/ 3137725 w 3619883"/>
                <a:gd name="connsiteY8" fmla="*/ 3951392 h 4275461"/>
                <a:gd name="connsiteX9" fmla="*/ 2959941 w 3619883"/>
                <a:gd name="connsiteY9" fmla="*/ 3951392 h 4275461"/>
                <a:gd name="connsiteX10" fmla="*/ 2959941 w 3619883"/>
                <a:gd name="connsiteY10" fmla="*/ 4128157 h 4275461"/>
                <a:gd name="connsiteX11" fmla="*/ 2996846 w 3619883"/>
                <a:gd name="connsiteY11" fmla="*/ 4128157 h 4275461"/>
                <a:gd name="connsiteX12" fmla="*/ 3014011 w 3619883"/>
                <a:gd name="connsiteY12" fmla="*/ 4275461 h 4275461"/>
                <a:gd name="connsiteX13" fmla="*/ 2761042 w 3619883"/>
                <a:gd name="connsiteY13" fmla="*/ 4275461 h 4275461"/>
                <a:gd name="connsiteX14" fmla="*/ 2761042 w 3619883"/>
                <a:gd name="connsiteY14" fmla="*/ 4128157 h 4275461"/>
                <a:gd name="connsiteX15" fmla="*/ 2826768 w 3619883"/>
                <a:gd name="connsiteY15" fmla="*/ 4128157 h 4275461"/>
                <a:gd name="connsiteX16" fmla="*/ 2826768 w 3619883"/>
                <a:gd name="connsiteY16" fmla="*/ 3951392 h 4275461"/>
                <a:gd name="connsiteX17" fmla="*/ 2648983 w 3619883"/>
                <a:gd name="connsiteY17" fmla="*/ 3951392 h 4275461"/>
                <a:gd name="connsiteX18" fmla="*/ 2648983 w 3619883"/>
                <a:gd name="connsiteY18" fmla="*/ 4128157 h 4275461"/>
                <a:gd name="connsiteX19" fmla="*/ 2690646 w 3619883"/>
                <a:gd name="connsiteY19" fmla="*/ 4128157 h 4275461"/>
                <a:gd name="connsiteX20" fmla="*/ 2690646 w 3619883"/>
                <a:gd name="connsiteY20" fmla="*/ 4275461 h 4275461"/>
                <a:gd name="connsiteX21" fmla="*/ 2511710 w 3619883"/>
                <a:gd name="connsiteY21" fmla="*/ 4275461 h 4275461"/>
                <a:gd name="connsiteX22" fmla="*/ 2454288 w 3619883"/>
                <a:gd name="connsiteY22" fmla="*/ 4128157 h 4275461"/>
                <a:gd name="connsiteX23" fmla="*/ 2515810 w 3619883"/>
                <a:gd name="connsiteY23" fmla="*/ 4128157 h 4275461"/>
                <a:gd name="connsiteX24" fmla="*/ 2515810 w 3619883"/>
                <a:gd name="connsiteY24" fmla="*/ 3951392 h 4275461"/>
                <a:gd name="connsiteX25" fmla="*/ 2338025 w 3619883"/>
                <a:gd name="connsiteY25" fmla="*/ 3951392 h 4275461"/>
                <a:gd name="connsiteX26" fmla="*/ 2338025 w 3619883"/>
                <a:gd name="connsiteY26" fmla="*/ 4128157 h 4275461"/>
                <a:gd name="connsiteX27" fmla="*/ 2395120 w 3619883"/>
                <a:gd name="connsiteY27" fmla="*/ 4128157 h 4275461"/>
                <a:gd name="connsiteX28" fmla="*/ 2337697 w 3619883"/>
                <a:gd name="connsiteY28" fmla="*/ 4275461 h 4275461"/>
                <a:gd name="connsiteX29" fmla="*/ 2150155 w 3619883"/>
                <a:gd name="connsiteY29" fmla="*/ 4275461 h 4275461"/>
                <a:gd name="connsiteX30" fmla="*/ 2150155 w 3619883"/>
                <a:gd name="connsiteY30" fmla="*/ 4128157 h 4275461"/>
                <a:gd name="connsiteX31" fmla="*/ 2204852 w 3619883"/>
                <a:gd name="connsiteY31" fmla="*/ 4128157 h 4275461"/>
                <a:gd name="connsiteX32" fmla="*/ 2204852 w 3619883"/>
                <a:gd name="connsiteY32" fmla="*/ 3951392 h 4275461"/>
                <a:gd name="connsiteX33" fmla="*/ 2027068 w 3619883"/>
                <a:gd name="connsiteY33" fmla="*/ 3951392 h 4275461"/>
                <a:gd name="connsiteX34" fmla="*/ 2027068 w 3619883"/>
                <a:gd name="connsiteY34" fmla="*/ 4128157 h 4275461"/>
                <a:gd name="connsiteX35" fmla="*/ 2079759 w 3619883"/>
                <a:gd name="connsiteY35" fmla="*/ 4128157 h 4275461"/>
                <a:gd name="connsiteX36" fmla="*/ 2079759 w 3619883"/>
                <a:gd name="connsiteY36" fmla="*/ 4275461 h 4275461"/>
                <a:gd name="connsiteX37" fmla="*/ 1824703 w 3619883"/>
                <a:gd name="connsiteY37" fmla="*/ 4275461 h 4275461"/>
                <a:gd name="connsiteX38" fmla="*/ 1834468 w 3619883"/>
                <a:gd name="connsiteY38" fmla="*/ 4128157 h 4275461"/>
                <a:gd name="connsiteX39" fmla="*/ 1893894 w 3619883"/>
                <a:gd name="connsiteY39" fmla="*/ 4128157 h 4275461"/>
                <a:gd name="connsiteX40" fmla="*/ 1893894 w 3619883"/>
                <a:gd name="connsiteY40" fmla="*/ 3951392 h 4275461"/>
                <a:gd name="connsiteX41" fmla="*/ 1716110 w 3619883"/>
                <a:gd name="connsiteY41" fmla="*/ 3951392 h 4275461"/>
                <a:gd name="connsiteX42" fmla="*/ 1716110 w 3619883"/>
                <a:gd name="connsiteY42" fmla="*/ 4006431 h 4275461"/>
                <a:gd name="connsiteX43" fmla="*/ 1703447 w 3619883"/>
                <a:gd name="connsiteY43" fmla="*/ 4007960 h 4275461"/>
                <a:gd name="connsiteX44" fmla="*/ 1716110 w 3619883"/>
                <a:gd name="connsiteY44" fmla="*/ 4044284 h 4275461"/>
                <a:gd name="connsiteX45" fmla="*/ 1716110 w 3619883"/>
                <a:gd name="connsiteY45" fmla="*/ 4128157 h 4275461"/>
                <a:gd name="connsiteX46" fmla="*/ 1745346 w 3619883"/>
                <a:gd name="connsiteY46" fmla="*/ 4128157 h 4275461"/>
                <a:gd name="connsiteX47" fmla="*/ 1796694 w 3619883"/>
                <a:gd name="connsiteY47" fmla="*/ 4275461 h 4275461"/>
                <a:gd name="connsiteX48" fmla="*/ 1558844 w 3619883"/>
                <a:gd name="connsiteY48" fmla="*/ 4275461 h 4275461"/>
                <a:gd name="connsiteX49" fmla="*/ 1517252 w 3619883"/>
                <a:gd name="connsiteY49" fmla="*/ 4128157 h 4275461"/>
                <a:gd name="connsiteX50" fmla="*/ 1582936 w 3619883"/>
                <a:gd name="connsiteY50" fmla="*/ 4128157 h 4275461"/>
                <a:gd name="connsiteX51" fmla="*/ 1582936 w 3619883"/>
                <a:gd name="connsiteY51" fmla="*/ 3951392 h 4275461"/>
                <a:gd name="connsiteX52" fmla="*/ 1405151 w 3619883"/>
                <a:gd name="connsiteY52" fmla="*/ 3951392 h 4275461"/>
                <a:gd name="connsiteX53" fmla="*/ 1405151 w 3619883"/>
                <a:gd name="connsiteY53" fmla="*/ 4128157 h 4275461"/>
                <a:gd name="connsiteX54" fmla="*/ 1468988 w 3619883"/>
                <a:gd name="connsiteY54" fmla="*/ 4128157 h 4275461"/>
                <a:gd name="connsiteX55" fmla="*/ 1427396 w 3619883"/>
                <a:gd name="connsiteY55" fmla="*/ 4275461 h 4275461"/>
                <a:gd name="connsiteX56" fmla="*/ 1210751 w 3619883"/>
                <a:gd name="connsiteY56" fmla="*/ 4275461 h 4275461"/>
                <a:gd name="connsiteX57" fmla="*/ 1210751 w 3619883"/>
                <a:gd name="connsiteY57" fmla="*/ 4128157 h 4275461"/>
                <a:gd name="connsiteX58" fmla="*/ 1271978 w 3619883"/>
                <a:gd name="connsiteY58" fmla="*/ 4128157 h 4275461"/>
                <a:gd name="connsiteX59" fmla="*/ 1271978 w 3619883"/>
                <a:gd name="connsiteY59" fmla="*/ 3951392 h 4275461"/>
                <a:gd name="connsiteX60" fmla="*/ 1094193 w 3619883"/>
                <a:gd name="connsiteY60" fmla="*/ 3951392 h 4275461"/>
                <a:gd name="connsiteX61" fmla="*/ 1094193 w 3619883"/>
                <a:gd name="connsiteY61" fmla="*/ 4128157 h 4275461"/>
                <a:gd name="connsiteX62" fmla="*/ 1140354 w 3619883"/>
                <a:gd name="connsiteY62" fmla="*/ 4128157 h 4275461"/>
                <a:gd name="connsiteX63" fmla="*/ 1140354 w 3619883"/>
                <a:gd name="connsiteY63" fmla="*/ 4275461 h 4275461"/>
                <a:gd name="connsiteX64" fmla="*/ 953807 w 3619883"/>
                <a:gd name="connsiteY64" fmla="*/ 4275461 h 4275461"/>
                <a:gd name="connsiteX65" fmla="*/ 912215 w 3619883"/>
                <a:gd name="connsiteY65" fmla="*/ 4128157 h 4275461"/>
                <a:gd name="connsiteX66" fmla="*/ 961020 w 3619883"/>
                <a:gd name="connsiteY66" fmla="*/ 4128157 h 4275461"/>
                <a:gd name="connsiteX67" fmla="*/ 961020 w 3619883"/>
                <a:gd name="connsiteY67" fmla="*/ 3951392 h 4275461"/>
                <a:gd name="connsiteX68" fmla="*/ 783235 w 3619883"/>
                <a:gd name="connsiteY68" fmla="*/ 3951392 h 4275461"/>
                <a:gd name="connsiteX69" fmla="*/ 783235 w 3619883"/>
                <a:gd name="connsiteY69" fmla="*/ 4128157 h 4275461"/>
                <a:gd name="connsiteX70" fmla="*/ 871024 w 3619883"/>
                <a:gd name="connsiteY70" fmla="*/ 4128157 h 4275461"/>
                <a:gd name="connsiteX71" fmla="*/ 829432 w 3619883"/>
                <a:gd name="connsiteY71" fmla="*/ 4275461 h 4275461"/>
                <a:gd name="connsiteX72" fmla="*/ 611484 w 3619883"/>
                <a:gd name="connsiteY72" fmla="*/ 4275461 h 4275461"/>
                <a:gd name="connsiteX73" fmla="*/ 621247 w 3619883"/>
                <a:gd name="connsiteY73" fmla="*/ 4128157 h 4275461"/>
                <a:gd name="connsiteX74" fmla="*/ 650062 w 3619883"/>
                <a:gd name="connsiteY74" fmla="*/ 4128157 h 4275461"/>
                <a:gd name="connsiteX75" fmla="*/ 650062 w 3619883"/>
                <a:gd name="connsiteY75" fmla="*/ 3951392 h 4275461"/>
                <a:gd name="connsiteX76" fmla="*/ 472277 w 3619883"/>
                <a:gd name="connsiteY76" fmla="*/ 3951392 h 4275461"/>
                <a:gd name="connsiteX77" fmla="*/ 472277 w 3619883"/>
                <a:gd name="connsiteY77" fmla="*/ 4128157 h 4275461"/>
                <a:gd name="connsiteX78" fmla="*/ 522650 w 3619883"/>
                <a:gd name="connsiteY78" fmla="*/ 4128157 h 4275461"/>
                <a:gd name="connsiteX79" fmla="*/ 573998 w 3619883"/>
                <a:gd name="connsiteY79" fmla="*/ 4275461 h 4275461"/>
                <a:gd name="connsiteX80" fmla="*/ 336164 w 3619883"/>
                <a:gd name="connsiteY80" fmla="*/ 4275461 h 4275461"/>
                <a:gd name="connsiteX81" fmla="*/ 294572 w 3619883"/>
                <a:gd name="connsiteY81" fmla="*/ 4128157 h 4275461"/>
                <a:gd name="connsiteX82" fmla="*/ 339106 w 3619883"/>
                <a:gd name="connsiteY82" fmla="*/ 4128157 h 4275461"/>
                <a:gd name="connsiteX83" fmla="*/ 339106 w 3619883"/>
                <a:gd name="connsiteY83" fmla="*/ 3951392 h 4275461"/>
                <a:gd name="connsiteX84" fmla="*/ 161321 w 3619883"/>
                <a:gd name="connsiteY84" fmla="*/ 3951392 h 4275461"/>
                <a:gd name="connsiteX85" fmla="*/ 161321 w 3619883"/>
                <a:gd name="connsiteY85" fmla="*/ 4128157 h 4275461"/>
                <a:gd name="connsiteX86" fmla="*/ 230914 w 3619883"/>
                <a:gd name="connsiteY86" fmla="*/ 4128157 h 4275461"/>
                <a:gd name="connsiteX87" fmla="*/ 189322 w 3619883"/>
                <a:gd name="connsiteY87" fmla="*/ 4275461 h 4275461"/>
                <a:gd name="connsiteX88" fmla="*/ 0 w 3619883"/>
                <a:gd name="connsiteY88" fmla="*/ 4275461 h 4275461"/>
                <a:gd name="connsiteX89" fmla="*/ 0 w 3619883"/>
                <a:gd name="connsiteY89" fmla="*/ 42229 h 4275461"/>
                <a:gd name="connsiteX90" fmla="*/ 42464 w 3619883"/>
                <a:gd name="connsiteY90" fmla="*/ 40518 h 4275461"/>
                <a:gd name="connsiteX91" fmla="*/ 137733 w 3619883"/>
                <a:gd name="connsiteY91" fmla="*/ 35355 h 4275461"/>
                <a:gd name="connsiteX92" fmla="*/ 270565 w 3619883"/>
                <a:gd name="connsiteY92" fmla="*/ 29759 h 4275461"/>
                <a:gd name="connsiteX93" fmla="*/ 479734 w 3619883"/>
                <a:gd name="connsiteY93" fmla="*/ 45455 h 4275461"/>
                <a:gd name="connsiteX94" fmla="*/ 524103 w 3619883"/>
                <a:gd name="connsiteY94" fmla="*/ 41625 h 4275461"/>
                <a:gd name="connsiteX95" fmla="*/ 624416 w 3619883"/>
                <a:gd name="connsiteY95" fmla="*/ 22696 h 4275461"/>
                <a:gd name="connsiteX96" fmla="*/ 657762 w 3619883"/>
                <a:gd name="connsiteY96" fmla="*/ 18351 h 4275461"/>
                <a:gd name="connsiteX97" fmla="*/ 690557 w 3619883"/>
                <a:gd name="connsiteY97" fmla="*/ 25792 h 4275461"/>
                <a:gd name="connsiteX98" fmla="*/ 745123 w 3619883"/>
                <a:gd name="connsiteY98" fmla="*/ 40157 h 4275461"/>
                <a:gd name="connsiteX99" fmla="*/ 789493 w 3619883"/>
                <a:gd name="connsiteY99" fmla="*/ 36327 h 4275461"/>
                <a:gd name="connsiteX100" fmla="*/ 854255 w 3619883"/>
                <a:gd name="connsiteY100" fmla="*/ 68887 h 4275461"/>
                <a:gd name="connsiteX101" fmla="*/ 897520 w 3619883"/>
                <a:gd name="connsiteY101" fmla="*/ 88629 h 4275461"/>
                <a:gd name="connsiteX102" fmla="*/ 940510 w 3619883"/>
                <a:gd name="connsiteY102" fmla="*/ 114265 h 4275461"/>
                <a:gd name="connsiteX103" fmla="*/ 1082712 w 3619883"/>
                <a:gd name="connsiteY103" fmla="*/ 144543 h 4275461"/>
                <a:gd name="connsiteX104" fmla="*/ 1205348 w 3619883"/>
                <a:gd name="connsiteY104" fmla="*/ 120753 h 4275461"/>
                <a:gd name="connsiteX105" fmla="*/ 1271764 w 3619883"/>
                <a:gd name="connsiteY105" fmla="*/ 117956 h 4275461"/>
                <a:gd name="connsiteX106" fmla="*/ 1315583 w 3619883"/>
                <a:gd name="connsiteY106" fmla="*/ 125912 h 4275461"/>
                <a:gd name="connsiteX107" fmla="*/ 1359125 w 3619883"/>
                <a:gd name="connsiteY107" fmla="*/ 139761 h 4275461"/>
                <a:gd name="connsiteX108" fmla="*/ 1391919 w 3619883"/>
                <a:gd name="connsiteY108" fmla="*/ 147202 h 4275461"/>
                <a:gd name="connsiteX109" fmla="*/ 1436563 w 3619883"/>
                <a:gd name="connsiteY109" fmla="*/ 137480 h 4275461"/>
                <a:gd name="connsiteX110" fmla="*/ 1471566 w 3619883"/>
                <a:gd name="connsiteY110" fmla="*/ 97777 h 4275461"/>
                <a:gd name="connsiteX111" fmla="*/ 1505739 w 3619883"/>
                <a:gd name="connsiteY111" fmla="*/ 75753 h 4275461"/>
                <a:gd name="connsiteX112" fmla="*/ 1590891 w 3619883"/>
                <a:gd name="connsiteY112" fmla="*/ 144702 h 4275461"/>
                <a:gd name="connsiteX113" fmla="*/ 1625616 w 3619883"/>
                <a:gd name="connsiteY113" fmla="*/ 110893 h 4275461"/>
                <a:gd name="connsiteX114" fmla="*/ 1658964 w 3619883"/>
                <a:gd name="connsiteY114" fmla="*/ 106547 h 4275461"/>
                <a:gd name="connsiteX115" fmla="*/ 1746598 w 3619883"/>
                <a:gd name="connsiteY115" fmla="*/ 122460 h 4275461"/>
                <a:gd name="connsiteX116" fmla="*/ 1811913 w 3619883"/>
                <a:gd name="connsiteY116" fmla="*/ 143234 h 4275461"/>
                <a:gd name="connsiteX117" fmla="*/ 1856557 w 3619883"/>
                <a:gd name="connsiteY117" fmla="*/ 133511 h 4275461"/>
                <a:gd name="connsiteX118" fmla="*/ 2066003 w 3619883"/>
                <a:gd name="connsiteY118" fmla="*/ 143313 h 4275461"/>
                <a:gd name="connsiteX119" fmla="*/ 2177615 w 3619883"/>
                <a:gd name="connsiteY119" fmla="*/ 119007 h 4275461"/>
                <a:gd name="connsiteX120" fmla="*/ 2255883 w 3619883"/>
                <a:gd name="connsiteY120" fmla="*/ 99047 h 4275461"/>
                <a:gd name="connsiteX121" fmla="*/ 2344622 w 3619883"/>
                <a:gd name="connsiteY121" fmla="*/ 91388 h 4275461"/>
                <a:gd name="connsiteX122" fmla="*/ 2455682 w 3619883"/>
                <a:gd name="connsiteY122" fmla="*/ 78869 h 4275461"/>
                <a:gd name="connsiteX123" fmla="*/ 2632609 w 3619883"/>
                <a:gd name="connsiteY123" fmla="*/ 75338 h 4275461"/>
                <a:gd name="connsiteX124" fmla="*/ 2742291 w 3619883"/>
                <a:gd name="connsiteY124" fmla="*/ 92282 h 4275461"/>
                <a:gd name="connsiteX125" fmla="*/ 2851974 w 3619883"/>
                <a:gd name="connsiteY125" fmla="*/ 109227 h 4275461"/>
                <a:gd name="connsiteX126" fmla="*/ 2907643 w 3619883"/>
                <a:gd name="connsiteY126" fmla="*/ 100020 h 4275461"/>
                <a:gd name="connsiteX127" fmla="*/ 2944022 w 3619883"/>
                <a:gd name="connsiteY127" fmla="*/ 30853 h 4275461"/>
                <a:gd name="connsiteX128" fmla="*/ 3022289 w 3619883"/>
                <a:gd name="connsiteY128" fmla="*/ 10893 h 4275461"/>
                <a:gd name="connsiteX129" fmla="*/ 3054807 w 3619883"/>
                <a:gd name="connsiteY129" fmla="*/ 24226 h 4275461"/>
                <a:gd name="connsiteX130" fmla="*/ 3141892 w 3619883"/>
                <a:gd name="connsiteY130" fmla="*/ 51925 h 4275461"/>
                <a:gd name="connsiteX131" fmla="*/ 3185711 w 3619883"/>
                <a:gd name="connsiteY131" fmla="*/ 59881 h 4275461"/>
                <a:gd name="connsiteX132" fmla="*/ 3219056 w 3619883"/>
                <a:gd name="connsiteY132" fmla="*/ 55536 h 4275461"/>
                <a:gd name="connsiteX133" fmla="*/ 3263425 w 3619883"/>
                <a:gd name="connsiteY133" fmla="*/ 51706 h 4275461"/>
                <a:gd name="connsiteX134" fmla="*/ 3296219 w 3619883"/>
                <a:gd name="connsiteY134" fmla="*/ 59147 h 4275461"/>
                <a:gd name="connsiteX135" fmla="*/ 3319094 w 3619883"/>
                <a:gd name="connsiteY135" fmla="*/ 42500 h 4275461"/>
                <a:gd name="connsiteX136" fmla="*/ 3420511 w 3619883"/>
                <a:gd name="connsiteY136" fmla="*/ 0 h 4275461"/>
                <a:gd name="connsiteX137" fmla="*/ 3453305 w 3619883"/>
                <a:gd name="connsiteY137" fmla="*/ 7440 h 4275461"/>
                <a:gd name="connsiteX138" fmla="*/ 3496571 w 3619883"/>
                <a:gd name="connsiteY138" fmla="*/ 27182 h 4275461"/>
                <a:gd name="connsiteX139" fmla="*/ 3602117 w 3619883"/>
                <a:gd name="connsiteY139" fmla="*/ 132521 h 4275461"/>
                <a:gd name="connsiteX140" fmla="*/ 3619883 w 3619883"/>
                <a:gd name="connsiteY140" fmla="*/ 140049 h 4275461"/>
                <a:gd name="connsiteX141" fmla="*/ 3619883 w 3619883"/>
                <a:gd name="connsiteY14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70899 w 3619883"/>
                <a:gd name="connsiteY2" fmla="*/ 4128157 h 4275461"/>
                <a:gd name="connsiteX3" fmla="*/ 3269726 w 3619883"/>
                <a:gd name="connsiteY3" fmla="*/ 4275461 h 4275461"/>
                <a:gd name="connsiteX4" fmla="*/ 3052674 w 3619883"/>
                <a:gd name="connsiteY4" fmla="*/ 4275461 h 4275461"/>
                <a:gd name="connsiteX5" fmla="*/ 3096002 w 3619883"/>
                <a:gd name="connsiteY5" fmla="*/ 4128157 h 4275461"/>
                <a:gd name="connsiteX6" fmla="*/ 3137725 w 3619883"/>
                <a:gd name="connsiteY6" fmla="*/ 4128157 h 4275461"/>
                <a:gd name="connsiteX7" fmla="*/ 3137725 w 3619883"/>
                <a:gd name="connsiteY7" fmla="*/ 3951392 h 4275461"/>
                <a:gd name="connsiteX8" fmla="*/ 2959941 w 3619883"/>
                <a:gd name="connsiteY8" fmla="*/ 3951392 h 4275461"/>
                <a:gd name="connsiteX9" fmla="*/ 2959941 w 3619883"/>
                <a:gd name="connsiteY9" fmla="*/ 4128157 h 4275461"/>
                <a:gd name="connsiteX10" fmla="*/ 2996846 w 3619883"/>
                <a:gd name="connsiteY10" fmla="*/ 4128157 h 4275461"/>
                <a:gd name="connsiteX11" fmla="*/ 3014011 w 3619883"/>
                <a:gd name="connsiteY11" fmla="*/ 4275461 h 4275461"/>
                <a:gd name="connsiteX12" fmla="*/ 2761042 w 3619883"/>
                <a:gd name="connsiteY12" fmla="*/ 4275461 h 4275461"/>
                <a:gd name="connsiteX13" fmla="*/ 2761042 w 3619883"/>
                <a:gd name="connsiteY13" fmla="*/ 4128157 h 4275461"/>
                <a:gd name="connsiteX14" fmla="*/ 2826768 w 3619883"/>
                <a:gd name="connsiteY14" fmla="*/ 4128157 h 4275461"/>
                <a:gd name="connsiteX15" fmla="*/ 2826768 w 3619883"/>
                <a:gd name="connsiteY15" fmla="*/ 3951392 h 4275461"/>
                <a:gd name="connsiteX16" fmla="*/ 2648983 w 3619883"/>
                <a:gd name="connsiteY16" fmla="*/ 3951392 h 4275461"/>
                <a:gd name="connsiteX17" fmla="*/ 2648983 w 3619883"/>
                <a:gd name="connsiteY17" fmla="*/ 4128157 h 4275461"/>
                <a:gd name="connsiteX18" fmla="*/ 2690646 w 3619883"/>
                <a:gd name="connsiteY18" fmla="*/ 4128157 h 4275461"/>
                <a:gd name="connsiteX19" fmla="*/ 2690646 w 3619883"/>
                <a:gd name="connsiteY19" fmla="*/ 4275461 h 4275461"/>
                <a:gd name="connsiteX20" fmla="*/ 2511710 w 3619883"/>
                <a:gd name="connsiteY20" fmla="*/ 4275461 h 4275461"/>
                <a:gd name="connsiteX21" fmla="*/ 2454288 w 3619883"/>
                <a:gd name="connsiteY21" fmla="*/ 4128157 h 4275461"/>
                <a:gd name="connsiteX22" fmla="*/ 2515810 w 3619883"/>
                <a:gd name="connsiteY22" fmla="*/ 4128157 h 4275461"/>
                <a:gd name="connsiteX23" fmla="*/ 2515810 w 3619883"/>
                <a:gd name="connsiteY23" fmla="*/ 3951392 h 4275461"/>
                <a:gd name="connsiteX24" fmla="*/ 2338025 w 3619883"/>
                <a:gd name="connsiteY24" fmla="*/ 3951392 h 4275461"/>
                <a:gd name="connsiteX25" fmla="*/ 2338025 w 3619883"/>
                <a:gd name="connsiteY25" fmla="*/ 4128157 h 4275461"/>
                <a:gd name="connsiteX26" fmla="*/ 2395120 w 3619883"/>
                <a:gd name="connsiteY26" fmla="*/ 4128157 h 4275461"/>
                <a:gd name="connsiteX27" fmla="*/ 2337697 w 3619883"/>
                <a:gd name="connsiteY27" fmla="*/ 4275461 h 4275461"/>
                <a:gd name="connsiteX28" fmla="*/ 2150155 w 3619883"/>
                <a:gd name="connsiteY28" fmla="*/ 4275461 h 4275461"/>
                <a:gd name="connsiteX29" fmla="*/ 2150155 w 3619883"/>
                <a:gd name="connsiteY29" fmla="*/ 4128157 h 4275461"/>
                <a:gd name="connsiteX30" fmla="*/ 2204852 w 3619883"/>
                <a:gd name="connsiteY30" fmla="*/ 4128157 h 4275461"/>
                <a:gd name="connsiteX31" fmla="*/ 2204852 w 3619883"/>
                <a:gd name="connsiteY31" fmla="*/ 3951392 h 4275461"/>
                <a:gd name="connsiteX32" fmla="*/ 2027068 w 3619883"/>
                <a:gd name="connsiteY32" fmla="*/ 3951392 h 4275461"/>
                <a:gd name="connsiteX33" fmla="*/ 2027068 w 3619883"/>
                <a:gd name="connsiteY33" fmla="*/ 4128157 h 4275461"/>
                <a:gd name="connsiteX34" fmla="*/ 2079759 w 3619883"/>
                <a:gd name="connsiteY34" fmla="*/ 4128157 h 4275461"/>
                <a:gd name="connsiteX35" fmla="*/ 2079759 w 3619883"/>
                <a:gd name="connsiteY35" fmla="*/ 4275461 h 4275461"/>
                <a:gd name="connsiteX36" fmla="*/ 1824703 w 3619883"/>
                <a:gd name="connsiteY36" fmla="*/ 4275461 h 4275461"/>
                <a:gd name="connsiteX37" fmla="*/ 1834468 w 3619883"/>
                <a:gd name="connsiteY37" fmla="*/ 4128157 h 4275461"/>
                <a:gd name="connsiteX38" fmla="*/ 1893894 w 3619883"/>
                <a:gd name="connsiteY38" fmla="*/ 4128157 h 4275461"/>
                <a:gd name="connsiteX39" fmla="*/ 1893894 w 3619883"/>
                <a:gd name="connsiteY39" fmla="*/ 3951392 h 4275461"/>
                <a:gd name="connsiteX40" fmla="*/ 1716110 w 3619883"/>
                <a:gd name="connsiteY40" fmla="*/ 3951392 h 4275461"/>
                <a:gd name="connsiteX41" fmla="*/ 1716110 w 3619883"/>
                <a:gd name="connsiteY41" fmla="*/ 4006431 h 4275461"/>
                <a:gd name="connsiteX42" fmla="*/ 1703447 w 3619883"/>
                <a:gd name="connsiteY42" fmla="*/ 4007960 h 4275461"/>
                <a:gd name="connsiteX43" fmla="*/ 1716110 w 3619883"/>
                <a:gd name="connsiteY43" fmla="*/ 4044284 h 4275461"/>
                <a:gd name="connsiteX44" fmla="*/ 1716110 w 3619883"/>
                <a:gd name="connsiteY44" fmla="*/ 4128157 h 4275461"/>
                <a:gd name="connsiteX45" fmla="*/ 1745346 w 3619883"/>
                <a:gd name="connsiteY45" fmla="*/ 4128157 h 4275461"/>
                <a:gd name="connsiteX46" fmla="*/ 1796694 w 3619883"/>
                <a:gd name="connsiteY46" fmla="*/ 4275461 h 4275461"/>
                <a:gd name="connsiteX47" fmla="*/ 1558844 w 3619883"/>
                <a:gd name="connsiteY47" fmla="*/ 4275461 h 4275461"/>
                <a:gd name="connsiteX48" fmla="*/ 1517252 w 3619883"/>
                <a:gd name="connsiteY48" fmla="*/ 4128157 h 4275461"/>
                <a:gd name="connsiteX49" fmla="*/ 1582936 w 3619883"/>
                <a:gd name="connsiteY49" fmla="*/ 4128157 h 4275461"/>
                <a:gd name="connsiteX50" fmla="*/ 1582936 w 3619883"/>
                <a:gd name="connsiteY50" fmla="*/ 3951392 h 4275461"/>
                <a:gd name="connsiteX51" fmla="*/ 1405151 w 3619883"/>
                <a:gd name="connsiteY51" fmla="*/ 3951392 h 4275461"/>
                <a:gd name="connsiteX52" fmla="*/ 1405151 w 3619883"/>
                <a:gd name="connsiteY52" fmla="*/ 4128157 h 4275461"/>
                <a:gd name="connsiteX53" fmla="*/ 1468988 w 3619883"/>
                <a:gd name="connsiteY53" fmla="*/ 4128157 h 4275461"/>
                <a:gd name="connsiteX54" fmla="*/ 1427396 w 3619883"/>
                <a:gd name="connsiteY54" fmla="*/ 4275461 h 4275461"/>
                <a:gd name="connsiteX55" fmla="*/ 1210751 w 3619883"/>
                <a:gd name="connsiteY55" fmla="*/ 4275461 h 4275461"/>
                <a:gd name="connsiteX56" fmla="*/ 1210751 w 3619883"/>
                <a:gd name="connsiteY56" fmla="*/ 4128157 h 4275461"/>
                <a:gd name="connsiteX57" fmla="*/ 1271978 w 3619883"/>
                <a:gd name="connsiteY57" fmla="*/ 4128157 h 4275461"/>
                <a:gd name="connsiteX58" fmla="*/ 1271978 w 3619883"/>
                <a:gd name="connsiteY58" fmla="*/ 3951392 h 4275461"/>
                <a:gd name="connsiteX59" fmla="*/ 1094193 w 3619883"/>
                <a:gd name="connsiteY59" fmla="*/ 3951392 h 4275461"/>
                <a:gd name="connsiteX60" fmla="*/ 1094193 w 3619883"/>
                <a:gd name="connsiteY60" fmla="*/ 4128157 h 4275461"/>
                <a:gd name="connsiteX61" fmla="*/ 1140354 w 3619883"/>
                <a:gd name="connsiteY61" fmla="*/ 4128157 h 4275461"/>
                <a:gd name="connsiteX62" fmla="*/ 1140354 w 3619883"/>
                <a:gd name="connsiteY62" fmla="*/ 4275461 h 4275461"/>
                <a:gd name="connsiteX63" fmla="*/ 953807 w 3619883"/>
                <a:gd name="connsiteY63" fmla="*/ 4275461 h 4275461"/>
                <a:gd name="connsiteX64" fmla="*/ 912215 w 3619883"/>
                <a:gd name="connsiteY64" fmla="*/ 4128157 h 4275461"/>
                <a:gd name="connsiteX65" fmla="*/ 961020 w 3619883"/>
                <a:gd name="connsiteY65" fmla="*/ 4128157 h 4275461"/>
                <a:gd name="connsiteX66" fmla="*/ 961020 w 3619883"/>
                <a:gd name="connsiteY66" fmla="*/ 3951392 h 4275461"/>
                <a:gd name="connsiteX67" fmla="*/ 783235 w 3619883"/>
                <a:gd name="connsiteY67" fmla="*/ 3951392 h 4275461"/>
                <a:gd name="connsiteX68" fmla="*/ 783235 w 3619883"/>
                <a:gd name="connsiteY68" fmla="*/ 4128157 h 4275461"/>
                <a:gd name="connsiteX69" fmla="*/ 871024 w 3619883"/>
                <a:gd name="connsiteY69" fmla="*/ 4128157 h 4275461"/>
                <a:gd name="connsiteX70" fmla="*/ 829432 w 3619883"/>
                <a:gd name="connsiteY70" fmla="*/ 4275461 h 4275461"/>
                <a:gd name="connsiteX71" fmla="*/ 611484 w 3619883"/>
                <a:gd name="connsiteY71" fmla="*/ 4275461 h 4275461"/>
                <a:gd name="connsiteX72" fmla="*/ 621247 w 3619883"/>
                <a:gd name="connsiteY72" fmla="*/ 4128157 h 4275461"/>
                <a:gd name="connsiteX73" fmla="*/ 650062 w 3619883"/>
                <a:gd name="connsiteY73" fmla="*/ 4128157 h 4275461"/>
                <a:gd name="connsiteX74" fmla="*/ 650062 w 3619883"/>
                <a:gd name="connsiteY74" fmla="*/ 3951392 h 4275461"/>
                <a:gd name="connsiteX75" fmla="*/ 472277 w 3619883"/>
                <a:gd name="connsiteY75" fmla="*/ 3951392 h 4275461"/>
                <a:gd name="connsiteX76" fmla="*/ 472277 w 3619883"/>
                <a:gd name="connsiteY76" fmla="*/ 4128157 h 4275461"/>
                <a:gd name="connsiteX77" fmla="*/ 522650 w 3619883"/>
                <a:gd name="connsiteY77" fmla="*/ 4128157 h 4275461"/>
                <a:gd name="connsiteX78" fmla="*/ 573998 w 3619883"/>
                <a:gd name="connsiteY78" fmla="*/ 4275461 h 4275461"/>
                <a:gd name="connsiteX79" fmla="*/ 336164 w 3619883"/>
                <a:gd name="connsiteY79" fmla="*/ 4275461 h 4275461"/>
                <a:gd name="connsiteX80" fmla="*/ 294572 w 3619883"/>
                <a:gd name="connsiteY80" fmla="*/ 4128157 h 4275461"/>
                <a:gd name="connsiteX81" fmla="*/ 339106 w 3619883"/>
                <a:gd name="connsiteY81" fmla="*/ 4128157 h 4275461"/>
                <a:gd name="connsiteX82" fmla="*/ 339106 w 3619883"/>
                <a:gd name="connsiteY82" fmla="*/ 3951392 h 4275461"/>
                <a:gd name="connsiteX83" fmla="*/ 161321 w 3619883"/>
                <a:gd name="connsiteY83" fmla="*/ 3951392 h 4275461"/>
                <a:gd name="connsiteX84" fmla="*/ 161321 w 3619883"/>
                <a:gd name="connsiteY84" fmla="*/ 4128157 h 4275461"/>
                <a:gd name="connsiteX85" fmla="*/ 230914 w 3619883"/>
                <a:gd name="connsiteY85" fmla="*/ 4128157 h 4275461"/>
                <a:gd name="connsiteX86" fmla="*/ 189322 w 3619883"/>
                <a:gd name="connsiteY86" fmla="*/ 4275461 h 4275461"/>
                <a:gd name="connsiteX87" fmla="*/ 0 w 3619883"/>
                <a:gd name="connsiteY87" fmla="*/ 4275461 h 4275461"/>
                <a:gd name="connsiteX88" fmla="*/ 0 w 3619883"/>
                <a:gd name="connsiteY88" fmla="*/ 42229 h 4275461"/>
                <a:gd name="connsiteX89" fmla="*/ 42464 w 3619883"/>
                <a:gd name="connsiteY89" fmla="*/ 40518 h 4275461"/>
                <a:gd name="connsiteX90" fmla="*/ 137733 w 3619883"/>
                <a:gd name="connsiteY90" fmla="*/ 35355 h 4275461"/>
                <a:gd name="connsiteX91" fmla="*/ 270565 w 3619883"/>
                <a:gd name="connsiteY91" fmla="*/ 29759 h 4275461"/>
                <a:gd name="connsiteX92" fmla="*/ 479734 w 3619883"/>
                <a:gd name="connsiteY92" fmla="*/ 45455 h 4275461"/>
                <a:gd name="connsiteX93" fmla="*/ 524103 w 3619883"/>
                <a:gd name="connsiteY93" fmla="*/ 41625 h 4275461"/>
                <a:gd name="connsiteX94" fmla="*/ 624416 w 3619883"/>
                <a:gd name="connsiteY94" fmla="*/ 22696 h 4275461"/>
                <a:gd name="connsiteX95" fmla="*/ 657762 w 3619883"/>
                <a:gd name="connsiteY95" fmla="*/ 18351 h 4275461"/>
                <a:gd name="connsiteX96" fmla="*/ 690557 w 3619883"/>
                <a:gd name="connsiteY96" fmla="*/ 25792 h 4275461"/>
                <a:gd name="connsiteX97" fmla="*/ 745123 w 3619883"/>
                <a:gd name="connsiteY97" fmla="*/ 40157 h 4275461"/>
                <a:gd name="connsiteX98" fmla="*/ 789493 w 3619883"/>
                <a:gd name="connsiteY98" fmla="*/ 36327 h 4275461"/>
                <a:gd name="connsiteX99" fmla="*/ 854255 w 3619883"/>
                <a:gd name="connsiteY99" fmla="*/ 68887 h 4275461"/>
                <a:gd name="connsiteX100" fmla="*/ 897520 w 3619883"/>
                <a:gd name="connsiteY100" fmla="*/ 88629 h 4275461"/>
                <a:gd name="connsiteX101" fmla="*/ 940510 w 3619883"/>
                <a:gd name="connsiteY101" fmla="*/ 114265 h 4275461"/>
                <a:gd name="connsiteX102" fmla="*/ 1082712 w 3619883"/>
                <a:gd name="connsiteY102" fmla="*/ 144543 h 4275461"/>
                <a:gd name="connsiteX103" fmla="*/ 1205348 w 3619883"/>
                <a:gd name="connsiteY103" fmla="*/ 120753 h 4275461"/>
                <a:gd name="connsiteX104" fmla="*/ 1271764 w 3619883"/>
                <a:gd name="connsiteY104" fmla="*/ 117956 h 4275461"/>
                <a:gd name="connsiteX105" fmla="*/ 1315583 w 3619883"/>
                <a:gd name="connsiteY105" fmla="*/ 125912 h 4275461"/>
                <a:gd name="connsiteX106" fmla="*/ 1359125 w 3619883"/>
                <a:gd name="connsiteY106" fmla="*/ 139761 h 4275461"/>
                <a:gd name="connsiteX107" fmla="*/ 1391919 w 3619883"/>
                <a:gd name="connsiteY107" fmla="*/ 147202 h 4275461"/>
                <a:gd name="connsiteX108" fmla="*/ 1436563 w 3619883"/>
                <a:gd name="connsiteY108" fmla="*/ 137480 h 4275461"/>
                <a:gd name="connsiteX109" fmla="*/ 1471566 w 3619883"/>
                <a:gd name="connsiteY109" fmla="*/ 97777 h 4275461"/>
                <a:gd name="connsiteX110" fmla="*/ 1505739 w 3619883"/>
                <a:gd name="connsiteY110" fmla="*/ 75753 h 4275461"/>
                <a:gd name="connsiteX111" fmla="*/ 1590891 w 3619883"/>
                <a:gd name="connsiteY111" fmla="*/ 144702 h 4275461"/>
                <a:gd name="connsiteX112" fmla="*/ 1625616 w 3619883"/>
                <a:gd name="connsiteY112" fmla="*/ 110893 h 4275461"/>
                <a:gd name="connsiteX113" fmla="*/ 1658964 w 3619883"/>
                <a:gd name="connsiteY113" fmla="*/ 106547 h 4275461"/>
                <a:gd name="connsiteX114" fmla="*/ 1746598 w 3619883"/>
                <a:gd name="connsiteY114" fmla="*/ 122460 h 4275461"/>
                <a:gd name="connsiteX115" fmla="*/ 1811913 w 3619883"/>
                <a:gd name="connsiteY115" fmla="*/ 143234 h 4275461"/>
                <a:gd name="connsiteX116" fmla="*/ 1856557 w 3619883"/>
                <a:gd name="connsiteY116" fmla="*/ 133511 h 4275461"/>
                <a:gd name="connsiteX117" fmla="*/ 2066003 w 3619883"/>
                <a:gd name="connsiteY117" fmla="*/ 143313 h 4275461"/>
                <a:gd name="connsiteX118" fmla="*/ 2177615 w 3619883"/>
                <a:gd name="connsiteY118" fmla="*/ 119007 h 4275461"/>
                <a:gd name="connsiteX119" fmla="*/ 2255883 w 3619883"/>
                <a:gd name="connsiteY119" fmla="*/ 99047 h 4275461"/>
                <a:gd name="connsiteX120" fmla="*/ 2344622 w 3619883"/>
                <a:gd name="connsiteY120" fmla="*/ 91388 h 4275461"/>
                <a:gd name="connsiteX121" fmla="*/ 2455682 w 3619883"/>
                <a:gd name="connsiteY121" fmla="*/ 78869 h 4275461"/>
                <a:gd name="connsiteX122" fmla="*/ 2632609 w 3619883"/>
                <a:gd name="connsiteY122" fmla="*/ 75338 h 4275461"/>
                <a:gd name="connsiteX123" fmla="*/ 2742291 w 3619883"/>
                <a:gd name="connsiteY123" fmla="*/ 92282 h 4275461"/>
                <a:gd name="connsiteX124" fmla="*/ 2851974 w 3619883"/>
                <a:gd name="connsiteY124" fmla="*/ 109227 h 4275461"/>
                <a:gd name="connsiteX125" fmla="*/ 2907643 w 3619883"/>
                <a:gd name="connsiteY125" fmla="*/ 100020 h 4275461"/>
                <a:gd name="connsiteX126" fmla="*/ 2944022 w 3619883"/>
                <a:gd name="connsiteY126" fmla="*/ 30853 h 4275461"/>
                <a:gd name="connsiteX127" fmla="*/ 3022289 w 3619883"/>
                <a:gd name="connsiteY127" fmla="*/ 10893 h 4275461"/>
                <a:gd name="connsiteX128" fmla="*/ 3054807 w 3619883"/>
                <a:gd name="connsiteY128" fmla="*/ 24226 h 4275461"/>
                <a:gd name="connsiteX129" fmla="*/ 3141892 w 3619883"/>
                <a:gd name="connsiteY129" fmla="*/ 51925 h 4275461"/>
                <a:gd name="connsiteX130" fmla="*/ 3185711 w 3619883"/>
                <a:gd name="connsiteY130" fmla="*/ 59881 h 4275461"/>
                <a:gd name="connsiteX131" fmla="*/ 3219056 w 3619883"/>
                <a:gd name="connsiteY131" fmla="*/ 55536 h 4275461"/>
                <a:gd name="connsiteX132" fmla="*/ 3263425 w 3619883"/>
                <a:gd name="connsiteY132" fmla="*/ 51706 h 4275461"/>
                <a:gd name="connsiteX133" fmla="*/ 3296219 w 3619883"/>
                <a:gd name="connsiteY133" fmla="*/ 59147 h 4275461"/>
                <a:gd name="connsiteX134" fmla="*/ 3319094 w 3619883"/>
                <a:gd name="connsiteY134" fmla="*/ 42500 h 4275461"/>
                <a:gd name="connsiteX135" fmla="*/ 3420511 w 3619883"/>
                <a:gd name="connsiteY135" fmla="*/ 0 h 4275461"/>
                <a:gd name="connsiteX136" fmla="*/ 3453305 w 3619883"/>
                <a:gd name="connsiteY136" fmla="*/ 7440 h 4275461"/>
                <a:gd name="connsiteX137" fmla="*/ 3496571 w 3619883"/>
                <a:gd name="connsiteY137" fmla="*/ 27182 h 4275461"/>
                <a:gd name="connsiteX138" fmla="*/ 3602117 w 3619883"/>
                <a:gd name="connsiteY138" fmla="*/ 132521 h 4275461"/>
                <a:gd name="connsiteX139" fmla="*/ 3619883 w 3619883"/>
                <a:gd name="connsiteY139" fmla="*/ 140049 h 4275461"/>
                <a:gd name="connsiteX140" fmla="*/ 3619883 w 3619883"/>
                <a:gd name="connsiteY14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4128157 h 4275461"/>
                <a:gd name="connsiteX6" fmla="*/ 3137725 w 3619883"/>
                <a:gd name="connsiteY6" fmla="*/ 3951392 h 4275461"/>
                <a:gd name="connsiteX7" fmla="*/ 2959941 w 3619883"/>
                <a:gd name="connsiteY7" fmla="*/ 3951392 h 4275461"/>
                <a:gd name="connsiteX8" fmla="*/ 2959941 w 3619883"/>
                <a:gd name="connsiteY8" fmla="*/ 4128157 h 4275461"/>
                <a:gd name="connsiteX9" fmla="*/ 2996846 w 3619883"/>
                <a:gd name="connsiteY9" fmla="*/ 4128157 h 4275461"/>
                <a:gd name="connsiteX10" fmla="*/ 3014011 w 3619883"/>
                <a:gd name="connsiteY10" fmla="*/ 4275461 h 4275461"/>
                <a:gd name="connsiteX11" fmla="*/ 2761042 w 3619883"/>
                <a:gd name="connsiteY11" fmla="*/ 4275461 h 4275461"/>
                <a:gd name="connsiteX12" fmla="*/ 2761042 w 3619883"/>
                <a:gd name="connsiteY12" fmla="*/ 4128157 h 4275461"/>
                <a:gd name="connsiteX13" fmla="*/ 2826768 w 3619883"/>
                <a:gd name="connsiteY13" fmla="*/ 4128157 h 4275461"/>
                <a:gd name="connsiteX14" fmla="*/ 2826768 w 3619883"/>
                <a:gd name="connsiteY14" fmla="*/ 3951392 h 4275461"/>
                <a:gd name="connsiteX15" fmla="*/ 2648983 w 3619883"/>
                <a:gd name="connsiteY15" fmla="*/ 3951392 h 4275461"/>
                <a:gd name="connsiteX16" fmla="*/ 2648983 w 3619883"/>
                <a:gd name="connsiteY16" fmla="*/ 4128157 h 4275461"/>
                <a:gd name="connsiteX17" fmla="*/ 2690646 w 3619883"/>
                <a:gd name="connsiteY17" fmla="*/ 4128157 h 4275461"/>
                <a:gd name="connsiteX18" fmla="*/ 2690646 w 3619883"/>
                <a:gd name="connsiteY18" fmla="*/ 4275461 h 4275461"/>
                <a:gd name="connsiteX19" fmla="*/ 2511710 w 3619883"/>
                <a:gd name="connsiteY19" fmla="*/ 4275461 h 4275461"/>
                <a:gd name="connsiteX20" fmla="*/ 2454288 w 3619883"/>
                <a:gd name="connsiteY20" fmla="*/ 4128157 h 4275461"/>
                <a:gd name="connsiteX21" fmla="*/ 2515810 w 3619883"/>
                <a:gd name="connsiteY21" fmla="*/ 4128157 h 4275461"/>
                <a:gd name="connsiteX22" fmla="*/ 2515810 w 3619883"/>
                <a:gd name="connsiteY22" fmla="*/ 3951392 h 4275461"/>
                <a:gd name="connsiteX23" fmla="*/ 2338025 w 3619883"/>
                <a:gd name="connsiteY23" fmla="*/ 3951392 h 4275461"/>
                <a:gd name="connsiteX24" fmla="*/ 2338025 w 3619883"/>
                <a:gd name="connsiteY24" fmla="*/ 4128157 h 4275461"/>
                <a:gd name="connsiteX25" fmla="*/ 2395120 w 3619883"/>
                <a:gd name="connsiteY25" fmla="*/ 4128157 h 4275461"/>
                <a:gd name="connsiteX26" fmla="*/ 2337697 w 3619883"/>
                <a:gd name="connsiteY26" fmla="*/ 4275461 h 4275461"/>
                <a:gd name="connsiteX27" fmla="*/ 2150155 w 3619883"/>
                <a:gd name="connsiteY27" fmla="*/ 4275461 h 4275461"/>
                <a:gd name="connsiteX28" fmla="*/ 2150155 w 3619883"/>
                <a:gd name="connsiteY28" fmla="*/ 4128157 h 4275461"/>
                <a:gd name="connsiteX29" fmla="*/ 2204852 w 3619883"/>
                <a:gd name="connsiteY29" fmla="*/ 4128157 h 4275461"/>
                <a:gd name="connsiteX30" fmla="*/ 2204852 w 3619883"/>
                <a:gd name="connsiteY30" fmla="*/ 3951392 h 4275461"/>
                <a:gd name="connsiteX31" fmla="*/ 2027068 w 3619883"/>
                <a:gd name="connsiteY31" fmla="*/ 3951392 h 4275461"/>
                <a:gd name="connsiteX32" fmla="*/ 2027068 w 3619883"/>
                <a:gd name="connsiteY32" fmla="*/ 4128157 h 4275461"/>
                <a:gd name="connsiteX33" fmla="*/ 2079759 w 3619883"/>
                <a:gd name="connsiteY33" fmla="*/ 4128157 h 4275461"/>
                <a:gd name="connsiteX34" fmla="*/ 2079759 w 3619883"/>
                <a:gd name="connsiteY34" fmla="*/ 4275461 h 4275461"/>
                <a:gd name="connsiteX35" fmla="*/ 1824703 w 3619883"/>
                <a:gd name="connsiteY35" fmla="*/ 4275461 h 4275461"/>
                <a:gd name="connsiteX36" fmla="*/ 1834468 w 3619883"/>
                <a:gd name="connsiteY36" fmla="*/ 4128157 h 4275461"/>
                <a:gd name="connsiteX37" fmla="*/ 1893894 w 3619883"/>
                <a:gd name="connsiteY37" fmla="*/ 4128157 h 4275461"/>
                <a:gd name="connsiteX38" fmla="*/ 1893894 w 3619883"/>
                <a:gd name="connsiteY38" fmla="*/ 3951392 h 4275461"/>
                <a:gd name="connsiteX39" fmla="*/ 1716110 w 3619883"/>
                <a:gd name="connsiteY39" fmla="*/ 3951392 h 4275461"/>
                <a:gd name="connsiteX40" fmla="*/ 1716110 w 3619883"/>
                <a:gd name="connsiteY40" fmla="*/ 4006431 h 4275461"/>
                <a:gd name="connsiteX41" fmla="*/ 1703447 w 3619883"/>
                <a:gd name="connsiteY41" fmla="*/ 4007960 h 4275461"/>
                <a:gd name="connsiteX42" fmla="*/ 1716110 w 3619883"/>
                <a:gd name="connsiteY42" fmla="*/ 4044284 h 4275461"/>
                <a:gd name="connsiteX43" fmla="*/ 1716110 w 3619883"/>
                <a:gd name="connsiteY43" fmla="*/ 4128157 h 4275461"/>
                <a:gd name="connsiteX44" fmla="*/ 1745346 w 3619883"/>
                <a:gd name="connsiteY44" fmla="*/ 4128157 h 4275461"/>
                <a:gd name="connsiteX45" fmla="*/ 1796694 w 3619883"/>
                <a:gd name="connsiteY45" fmla="*/ 4275461 h 4275461"/>
                <a:gd name="connsiteX46" fmla="*/ 1558844 w 3619883"/>
                <a:gd name="connsiteY46" fmla="*/ 4275461 h 4275461"/>
                <a:gd name="connsiteX47" fmla="*/ 1517252 w 3619883"/>
                <a:gd name="connsiteY47" fmla="*/ 4128157 h 4275461"/>
                <a:gd name="connsiteX48" fmla="*/ 1582936 w 3619883"/>
                <a:gd name="connsiteY48" fmla="*/ 4128157 h 4275461"/>
                <a:gd name="connsiteX49" fmla="*/ 1582936 w 3619883"/>
                <a:gd name="connsiteY49" fmla="*/ 3951392 h 4275461"/>
                <a:gd name="connsiteX50" fmla="*/ 1405151 w 3619883"/>
                <a:gd name="connsiteY50" fmla="*/ 3951392 h 4275461"/>
                <a:gd name="connsiteX51" fmla="*/ 1405151 w 3619883"/>
                <a:gd name="connsiteY51" fmla="*/ 4128157 h 4275461"/>
                <a:gd name="connsiteX52" fmla="*/ 1468988 w 3619883"/>
                <a:gd name="connsiteY52" fmla="*/ 4128157 h 4275461"/>
                <a:gd name="connsiteX53" fmla="*/ 1427396 w 3619883"/>
                <a:gd name="connsiteY53" fmla="*/ 4275461 h 4275461"/>
                <a:gd name="connsiteX54" fmla="*/ 1210751 w 3619883"/>
                <a:gd name="connsiteY54" fmla="*/ 4275461 h 4275461"/>
                <a:gd name="connsiteX55" fmla="*/ 1210751 w 3619883"/>
                <a:gd name="connsiteY55" fmla="*/ 4128157 h 4275461"/>
                <a:gd name="connsiteX56" fmla="*/ 1271978 w 3619883"/>
                <a:gd name="connsiteY56" fmla="*/ 4128157 h 4275461"/>
                <a:gd name="connsiteX57" fmla="*/ 1271978 w 3619883"/>
                <a:gd name="connsiteY57" fmla="*/ 3951392 h 4275461"/>
                <a:gd name="connsiteX58" fmla="*/ 1094193 w 3619883"/>
                <a:gd name="connsiteY58" fmla="*/ 3951392 h 4275461"/>
                <a:gd name="connsiteX59" fmla="*/ 1094193 w 3619883"/>
                <a:gd name="connsiteY59" fmla="*/ 4128157 h 4275461"/>
                <a:gd name="connsiteX60" fmla="*/ 1140354 w 3619883"/>
                <a:gd name="connsiteY60" fmla="*/ 4128157 h 4275461"/>
                <a:gd name="connsiteX61" fmla="*/ 1140354 w 3619883"/>
                <a:gd name="connsiteY61" fmla="*/ 4275461 h 4275461"/>
                <a:gd name="connsiteX62" fmla="*/ 953807 w 3619883"/>
                <a:gd name="connsiteY62" fmla="*/ 4275461 h 4275461"/>
                <a:gd name="connsiteX63" fmla="*/ 912215 w 3619883"/>
                <a:gd name="connsiteY63" fmla="*/ 4128157 h 4275461"/>
                <a:gd name="connsiteX64" fmla="*/ 961020 w 3619883"/>
                <a:gd name="connsiteY64" fmla="*/ 4128157 h 4275461"/>
                <a:gd name="connsiteX65" fmla="*/ 961020 w 3619883"/>
                <a:gd name="connsiteY65" fmla="*/ 3951392 h 4275461"/>
                <a:gd name="connsiteX66" fmla="*/ 783235 w 3619883"/>
                <a:gd name="connsiteY66" fmla="*/ 3951392 h 4275461"/>
                <a:gd name="connsiteX67" fmla="*/ 783235 w 3619883"/>
                <a:gd name="connsiteY67" fmla="*/ 4128157 h 4275461"/>
                <a:gd name="connsiteX68" fmla="*/ 871024 w 3619883"/>
                <a:gd name="connsiteY68" fmla="*/ 4128157 h 4275461"/>
                <a:gd name="connsiteX69" fmla="*/ 829432 w 3619883"/>
                <a:gd name="connsiteY69" fmla="*/ 4275461 h 4275461"/>
                <a:gd name="connsiteX70" fmla="*/ 611484 w 3619883"/>
                <a:gd name="connsiteY70" fmla="*/ 4275461 h 4275461"/>
                <a:gd name="connsiteX71" fmla="*/ 621247 w 3619883"/>
                <a:gd name="connsiteY71" fmla="*/ 4128157 h 4275461"/>
                <a:gd name="connsiteX72" fmla="*/ 650062 w 3619883"/>
                <a:gd name="connsiteY72" fmla="*/ 4128157 h 4275461"/>
                <a:gd name="connsiteX73" fmla="*/ 650062 w 3619883"/>
                <a:gd name="connsiteY73" fmla="*/ 3951392 h 4275461"/>
                <a:gd name="connsiteX74" fmla="*/ 472277 w 3619883"/>
                <a:gd name="connsiteY74" fmla="*/ 3951392 h 4275461"/>
                <a:gd name="connsiteX75" fmla="*/ 472277 w 3619883"/>
                <a:gd name="connsiteY75" fmla="*/ 4128157 h 4275461"/>
                <a:gd name="connsiteX76" fmla="*/ 522650 w 3619883"/>
                <a:gd name="connsiteY76" fmla="*/ 4128157 h 4275461"/>
                <a:gd name="connsiteX77" fmla="*/ 573998 w 3619883"/>
                <a:gd name="connsiteY77" fmla="*/ 4275461 h 4275461"/>
                <a:gd name="connsiteX78" fmla="*/ 336164 w 3619883"/>
                <a:gd name="connsiteY78" fmla="*/ 4275461 h 4275461"/>
                <a:gd name="connsiteX79" fmla="*/ 294572 w 3619883"/>
                <a:gd name="connsiteY79" fmla="*/ 4128157 h 4275461"/>
                <a:gd name="connsiteX80" fmla="*/ 339106 w 3619883"/>
                <a:gd name="connsiteY80" fmla="*/ 4128157 h 4275461"/>
                <a:gd name="connsiteX81" fmla="*/ 339106 w 3619883"/>
                <a:gd name="connsiteY81" fmla="*/ 3951392 h 4275461"/>
                <a:gd name="connsiteX82" fmla="*/ 161321 w 3619883"/>
                <a:gd name="connsiteY82" fmla="*/ 3951392 h 4275461"/>
                <a:gd name="connsiteX83" fmla="*/ 161321 w 3619883"/>
                <a:gd name="connsiteY83" fmla="*/ 4128157 h 4275461"/>
                <a:gd name="connsiteX84" fmla="*/ 230914 w 3619883"/>
                <a:gd name="connsiteY84" fmla="*/ 4128157 h 4275461"/>
                <a:gd name="connsiteX85" fmla="*/ 189322 w 3619883"/>
                <a:gd name="connsiteY85" fmla="*/ 4275461 h 4275461"/>
                <a:gd name="connsiteX86" fmla="*/ 0 w 3619883"/>
                <a:gd name="connsiteY86" fmla="*/ 4275461 h 4275461"/>
                <a:gd name="connsiteX87" fmla="*/ 0 w 3619883"/>
                <a:gd name="connsiteY87" fmla="*/ 42229 h 4275461"/>
                <a:gd name="connsiteX88" fmla="*/ 42464 w 3619883"/>
                <a:gd name="connsiteY88" fmla="*/ 40518 h 4275461"/>
                <a:gd name="connsiteX89" fmla="*/ 137733 w 3619883"/>
                <a:gd name="connsiteY89" fmla="*/ 35355 h 4275461"/>
                <a:gd name="connsiteX90" fmla="*/ 270565 w 3619883"/>
                <a:gd name="connsiteY90" fmla="*/ 29759 h 4275461"/>
                <a:gd name="connsiteX91" fmla="*/ 479734 w 3619883"/>
                <a:gd name="connsiteY91" fmla="*/ 45455 h 4275461"/>
                <a:gd name="connsiteX92" fmla="*/ 524103 w 3619883"/>
                <a:gd name="connsiteY92" fmla="*/ 41625 h 4275461"/>
                <a:gd name="connsiteX93" fmla="*/ 624416 w 3619883"/>
                <a:gd name="connsiteY93" fmla="*/ 22696 h 4275461"/>
                <a:gd name="connsiteX94" fmla="*/ 657762 w 3619883"/>
                <a:gd name="connsiteY94" fmla="*/ 18351 h 4275461"/>
                <a:gd name="connsiteX95" fmla="*/ 690557 w 3619883"/>
                <a:gd name="connsiteY95" fmla="*/ 25792 h 4275461"/>
                <a:gd name="connsiteX96" fmla="*/ 745123 w 3619883"/>
                <a:gd name="connsiteY96" fmla="*/ 40157 h 4275461"/>
                <a:gd name="connsiteX97" fmla="*/ 789493 w 3619883"/>
                <a:gd name="connsiteY97" fmla="*/ 36327 h 4275461"/>
                <a:gd name="connsiteX98" fmla="*/ 854255 w 3619883"/>
                <a:gd name="connsiteY98" fmla="*/ 68887 h 4275461"/>
                <a:gd name="connsiteX99" fmla="*/ 897520 w 3619883"/>
                <a:gd name="connsiteY99" fmla="*/ 88629 h 4275461"/>
                <a:gd name="connsiteX100" fmla="*/ 940510 w 3619883"/>
                <a:gd name="connsiteY100" fmla="*/ 114265 h 4275461"/>
                <a:gd name="connsiteX101" fmla="*/ 1082712 w 3619883"/>
                <a:gd name="connsiteY101" fmla="*/ 144543 h 4275461"/>
                <a:gd name="connsiteX102" fmla="*/ 1205348 w 3619883"/>
                <a:gd name="connsiteY102" fmla="*/ 120753 h 4275461"/>
                <a:gd name="connsiteX103" fmla="*/ 1271764 w 3619883"/>
                <a:gd name="connsiteY103" fmla="*/ 117956 h 4275461"/>
                <a:gd name="connsiteX104" fmla="*/ 1315583 w 3619883"/>
                <a:gd name="connsiteY104" fmla="*/ 125912 h 4275461"/>
                <a:gd name="connsiteX105" fmla="*/ 1359125 w 3619883"/>
                <a:gd name="connsiteY105" fmla="*/ 139761 h 4275461"/>
                <a:gd name="connsiteX106" fmla="*/ 1391919 w 3619883"/>
                <a:gd name="connsiteY106" fmla="*/ 147202 h 4275461"/>
                <a:gd name="connsiteX107" fmla="*/ 1436563 w 3619883"/>
                <a:gd name="connsiteY107" fmla="*/ 137480 h 4275461"/>
                <a:gd name="connsiteX108" fmla="*/ 1471566 w 3619883"/>
                <a:gd name="connsiteY108" fmla="*/ 97777 h 4275461"/>
                <a:gd name="connsiteX109" fmla="*/ 1505739 w 3619883"/>
                <a:gd name="connsiteY109" fmla="*/ 75753 h 4275461"/>
                <a:gd name="connsiteX110" fmla="*/ 1590891 w 3619883"/>
                <a:gd name="connsiteY110" fmla="*/ 144702 h 4275461"/>
                <a:gd name="connsiteX111" fmla="*/ 1625616 w 3619883"/>
                <a:gd name="connsiteY111" fmla="*/ 110893 h 4275461"/>
                <a:gd name="connsiteX112" fmla="*/ 1658964 w 3619883"/>
                <a:gd name="connsiteY112" fmla="*/ 106547 h 4275461"/>
                <a:gd name="connsiteX113" fmla="*/ 1746598 w 3619883"/>
                <a:gd name="connsiteY113" fmla="*/ 122460 h 4275461"/>
                <a:gd name="connsiteX114" fmla="*/ 1811913 w 3619883"/>
                <a:gd name="connsiteY114" fmla="*/ 143234 h 4275461"/>
                <a:gd name="connsiteX115" fmla="*/ 1856557 w 3619883"/>
                <a:gd name="connsiteY115" fmla="*/ 133511 h 4275461"/>
                <a:gd name="connsiteX116" fmla="*/ 2066003 w 3619883"/>
                <a:gd name="connsiteY116" fmla="*/ 143313 h 4275461"/>
                <a:gd name="connsiteX117" fmla="*/ 2177615 w 3619883"/>
                <a:gd name="connsiteY117" fmla="*/ 119007 h 4275461"/>
                <a:gd name="connsiteX118" fmla="*/ 2255883 w 3619883"/>
                <a:gd name="connsiteY118" fmla="*/ 99047 h 4275461"/>
                <a:gd name="connsiteX119" fmla="*/ 2344622 w 3619883"/>
                <a:gd name="connsiteY119" fmla="*/ 91388 h 4275461"/>
                <a:gd name="connsiteX120" fmla="*/ 2455682 w 3619883"/>
                <a:gd name="connsiteY120" fmla="*/ 78869 h 4275461"/>
                <a:gd name="connsiteX121" fmla="*/ 2632609 w 3619883"/>
                <a:gd name="connsiteY121" fmla="*/ 75338 h 4275461"/>
                <a:gd name="connsiteX122" fmla="*/ 2742291 w 3619883"/>
                <a:gd name="connsiteY122" fmla="*/ 92282 h 4275461"/>
                <a:gd name="connsiteX123" fmla="*/ 2851974 w 3619883"/>
                <a:gd name="connsiteY123" fmla="*/ 109227 h 4275461"/>
                <a:gd name="connsiteX124" fmla="*/ 2907643 w 3619883"/>
                <a:gd name="connsiteY124" fmla="*/ 100020 h 4275461"/>
                <a:gd name="connsiteX125" fmla="*/ 2944022 w 3619883"/>
                <a:gd name="connsiteY125" fmla="*/ 30853 h 4275461"/>
                <a:gd name="connsiteX126" fmla="*/ 3022289 w 3619883"/>
                <a:gd name="connsiteY126" fmla="*/ 10893 h 4275461"/>
                <a:gd name="connsiteX127" fmla="*/ 3054807 w 3619883"/>
                <a:gd name="connsiteY127" fmla="*/ 24226 h 4275461"/>
                <a:gd name="connsiteX128" fmla="*/ 3141892 w 3619883"/>
                <a:gd name="connsiteY128" fmla="*/ 51925 h 4275461"/>
                <a:gd name="connsiteX129" fmla="*/ 3185711 w 3619883"/>
                <a:gd name="connsiteY129" fmla="*/ 59881 h 4275461"/>
                <a:gd name="connsiteX130" fmla="*/ 3219056 w 3619883"/>
                <a:gd name="connsiteY130" fmla="*/ 55536 h 4275461"/>
                <a:gd name="connsiteX131" fmla="*/ 3263425 w 3619883"/>
                <a:gd name="connsiteY131" fmla="*/ 51706 h 4275461"/>
                <a:gd name="connsiteX132" fmla="*/ 3296219 w 3619883"/>
                <a:gd name="connsiteY132" fmla="*/ 59147 h 4275461"/>
                <a:gd name="connsiteX133" fmla="*/ 3319094 w 3619883"/>
                <a:gd name="connsiteY133" fmla="*/ 42500 h 4275461"/>
                <a:gd name="connsiteX134" fmla="*/ 3420511 w 3619883"/>
                <a:gd name="connsiteY134" fmla="*/ 0 h 4275461"/>
                <a:gd name="connsiteX135" fmla="*/ 3453305 w 3619883"/>
                <a:gd name="connsiteY135" fmla="*/ 7440 h 4275461"/>
                <a:gd name="connsiteX136" fmla="*/ 3496571 w 3619883"/>
                <a:gd name="connsiteY136" fmla="*/ 27182 h 4275461"/>
                <a:gd name="connsiteX137" fmla="*/ 3602117 w 3619883"/>
                <a:gd name="connsiteY137" fmla="*/ 132521 h 4275461"/>
                <a:gd name="connsiteX138" fmla="*/ 3619883 w 3619883"/>
                <a:gd name="connsiteY138" fmla="*/ 140049 h 4275461"/>
                <a:gd name="connsiteX139" fmla="*/ 3619883 w 3619883"/>
                <a:gd name="connsiteY13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59941 w 3619883"/>
                <a:gd name="connsiteY6" fmla="*/ 3951392 h 4275461"/>
                <a:gd name="connsiteX7" fmla="*/ 2959941 w 3619883"/>
                <a:gd name="connsiteY7" fmla="*/ 4128157 h 4275461"/>
                <a:gd name="connsiteX8" fmla="*/ 2996846 w 3619883"/>
                <a:gd name="connsiteY8" fmla="*/ 4128157 h 4275461"/>
                <a:gd name="connsiteX9" fmla="*/ 3014011 w 3619883"/>
                <a:gd name="connsiteY9" fmla="*/ 4275461 h 4275461"/>
                <a:gd name="connsiteX10" fmla="*/ 2761042 w 3619883"/>
                <a:gd name="connsiteY10" fmla="*/ 4275461 h 4275461"/>
                <a:gd name="connsiteX11" fmla="*/ 2761042 w 3619883"/>
                <a:gd name="connsiteY11" fmla="*/ 4128157 h 4275461"/>
                <a:gd name="connsiteX12" fmla="*/ 2826768 w 3619883"/>
                <a:gd name="connsiteY12" fmla="*/ 4128157 h 4275461"/>
                <a:gd name="connsiteX13" fmla="*/ 2826768 w 3619883"/>
                <a:gd name="connsiteY13" fmla="*/ 3951392 h 4275461"/>
                <a:gd name="connsiteX14" fmla="*/ 2648983 w 3619883"/>
                <a:gd name="connsiteY14" fmla="*/ 3951392 h 4275461"/>
                <a:gd name="connsiteX15" fmla="*/ 2648983 w 3619883"/>
                <a:gd name="connsiteY15" fmla="*/ 4128157 h 4275461"/>
                <a:gd name="connsiteX16" fmla="*/ 2690646 w 3619883"/>
                <a:gd name="connsiteY16" fmla="*/ 4128157 h 4275461"/>
                <a:gd name="connsiteX17" fmla="*/ 2690646 w 3619883"/>
                <a:gd name="connsiteY17" fmla="*/ 4275461 h 4275461"/>
                <a:gd name="connsiteX18" fmla="*/ 2511710 w 3619883"/>
                <a:gd name="connsiteY18" fmla="*/ 4275461 h 4275461"/>
                <a:gd name="connsiteX19" fmla="*/ 2454288 w 3619883"/>
                <a:gd name="connsiteY19" fmla="*/ 4128157 h 4275461"/>
                <a:gd name="connsiteX20" fmla="*/ 2515810 w 3619883"/>
                <a:gd name="connsiteY20" fmla="*/ 4128157 h 4275461"/>
                <a:gd name="connsiteX21" fmla="*/ 2515810 w 3619883"/>
                <a:gd name="connsiteY21" fmla="*/ 3951392 h 4275461"/>
                <a:gd name="connsiteX22" fmla="*/ 2338025 w 3619883"/>
                <a:gd name="connsiteY22" fmla="*/ 3951392 h 4275461"/>
                <a:gd name="connsiteX23" fmla="*/ 2338025 w 3619883"/>
                <a:gd name="connsiteY23" fmla="*/ 4128157 h 4275461"/>
                <a:gd name="connsiteX24" fmla="*/ 2395120 w 3619883"/>
                <a:gd name="connsiteY24" fmla="*/ 4128157 h 4275461"/>
                <a:gd name="connsiteX25" fmla="*/ 2337697 w 3619883"/>
                <a:gd name="connsiteY25" fmla="*/ 4275461 h 4275461"/>
                <a:gd name="connsiteX26" fmla="*/ 2150155 w 3619883"/>
                <a:gd name="connsiteY26" fmla="*/ 4275461 h 4275461"/>
                <a:gd name="connsiteX27" fmla="*/ 2150155 w 3619883"/>
                <a:gd name="connsiteY27" fmla="*/ 4128157 h 4275461"/>
                <a:gd name="connsiteX28" fmla="*/ 2204852 w 3619883"/>
                <a:gd name="connsiteY28" fmla="*/ 4128157 h 4275461"/>
                <a:gd name="connsiteX29" fmla="*/ 2204852 w 3619883"/>
                <a:gd name="connsiteY29" fmla="*/ 3951392 h 4275461"/>
                <a:gd name="connsiteX30" fmla="*/ 2027068 w 3619883"/>
                <a:gd name="connsiteY30" fmla="*/ 3951392 h 4275461"/>
                <a:gd name="connsiteX31" fmla="*/ 2027068 w 3619883"/>
                <a:gd name="connsiteY31" fmla="*/ 4128157 h 4275461"/>
                <a:gd name="connsiteX32" fmla="*/ 2079759 w 3619883"/>
                <a:gd name="connsiteY32" fmla="*/ 4128157 h 4275461"/>
                <a:gd name="connsiteX33" fmla="*/ 2079759 w 3619883"/>
                <a:gd name="connsiteY33" fmla="*/ 4275461 h 4275461"/>
                <a:gd name="connsiteX34" fmla="*/ 1824703 w 3619883"/>
                <a:gd name="connsiteY34" fmla="*/ 4275461 h 4275461"/>
                <a:gd name="connsiteX35" fmla="*/ 1834468 w 3619883"/>
                <a:gd name="connsiteY35" fmla="*/ 4128157 h 4275461"/>
                <a:gd name="connsiteX36" fmla="*/ 1893894 w 3619883"/>
                <a:gd name="connsiteY36" fmla="*/ 4128157 h 4275461"/>
                <a:gd name="connsiteX37" fmla="*/ 1893894 w 3619883"/>
                <a:gd name="connsiteY37" fmla="*/ 3951392 h 4275461"/>
                <a:gd name="connsiteX38" fmla="*/ 1716110 w 3619883"/>
                <a:gd name="connsiteY38" fmla="*/ 3951392 h 4275461"/>
                <a:gd name="connsiteX39" fmla="*/ 1716110 w 3619883"/>
                <a:gd name="connsiteY39" fmla="*/ 4006431 h 4275461"/>
                <a:gd name="connsiteX40" fmla="*/ 1703447 w 3619883"/>
                <a:gd name="connsiteY40" fmla="*/ 4007960 h 4275461"/>
                <a:gd name="connsiteX41" fmla="*/ 1716110 w 3619883"/>
                <a:gd name="connsiteY41" fmla="*/ 4044284 h 4275461"/>
                <a:gd name="connsiteX42" fmla="*/ 1716110 w 3619883"/>
                <a:gd name="connsiteY42" fmla="*/ 4128157 h 4275461"/>
                <a:gd name="connsiteX43" fmla="*/ 1745346 w 3619883"/>
                <a:gd name="connsiteY43" fmla="*/ 4128157 h 4275461"/>
                <a:gd name="connsiteX44" fmla="*/ 1796694 w 3619883"/>
                <a:gd name="connsiteY44" fmla="*/ 4275461 h 4275461"/>
                <a:gd name="connsiteX45" fmla="*/ 1558844 w 3619883"/>
                <a:gd name="connsiteY45" fmla="*/ 4275461 h 4275461"/>
                <a:gd name="connsiteX46" fmla="*/ 1517252 w 3619883"/>
                <a:gd name="connsiteY46" fmla="*/ 4128157 h 4275461"/>
                <a:gd name="connsiteX47" fmla="*/ 1582936 w 3619883"/>
                <a:gd name="connsiteY47" fmla="*/ 4128157 h 4275461"/>
                <a:gd name="connsiteX48" fmla="*/ 1582936 w 3619883"/>
                <a:gd name="connsiteY48" fmla="*/ 3951392 h 4275461"/>
                <a:gd name="connsiteX49" fmla="*/ 1405151 w 3619883"/>
                <a:gd name="connsiteY49" fmla="*/ 3951392 h 4275461"/>
                <a:gd name="connsiteX50" fmla="*/ 1405151 w 3619883"/>
                <a:gd name="connsiteY50" fmla="*/ 4128157 h 4275461"/>
                <a:gd name="connsiteX51" fmla="*/ 1468988 w 3619883"/>
                <a:gd name="connsiteY51" fmla="*/ 4128157 h 4275461"/>
                <a:gd name="connsiteX52" fmla="*/ 1427396 w 3619883"/>
                <a:gd name="connsiteY52" fmla="*/ 4275461 h 4275461"/>
                <a:gd name="connsiteX53" fmla="*/ 1210751 w 3619883"/>
                <a:gd name="connsiteY53" fmla="*/ 4275461 h 4275461"/>
                <a:gd name="connsiteX54" fmla="*/ 1210751 w 3619883"/>
                <a:gd name="connsiteY54" fmla="*/ 4128157 h 4275461"/>
                <a:gd name="connsiteX55" fmla="*/ 1271978 w 3619883"/>
                <a:gd name="connsiteY55" fmla="*/ 4128157 h 4275461"/>
                <a:gd name="connsiteX56" fmla="*/ 1271978 w 3619883"/>
                <a:gd name="connsiteY56" fmla="*/ 3951392 h 4275461"/>
                <a:gd name="connsiteX57" fmla="*/ 1094193 w 3619883"/>
                <a:gd name="connsiteY57" fmla="*/ 3951392 h 4275461"/>
                <a:gd name="connsiteX58" fmla="*/ 1094193 w 3619883"/>
                <a:gd name="connsiteY58" fmla="*/ 4128157 h 4275461"/>
                <a:gd name="connsiteX59" fmla="*/ 1140354 w 3619883"/>
                <a:gd name="connsiteY59" fmla="*/ 4128157 h 4275461"/>
                <a:gd name="connsiteX60" fmla="*/ 1140354 w 3619883"/>
                <a:gd name="connsiteY60" fmla="*/ 4275461 h 4275461"/>
                <a:gd name="connsiteX61" fmla="*/ 953807 w 3619883"/>
                <a:gd name="connsiteY61" fmla="*/ 4275461 h 4275461"/>
                <a:gd name="connsiteX62" fmla="*/ 912215 w 3619883"/>
                <a:gd name="connsiteY62" fmla="*/ 4128157 h 4275461"/>
                <a:gd name="connsiteX63" fmla="*/ 961020 w 3619883"/>
                <a:gd name="connsiteY63" fmla="*/ 4128157 h 4275461"/>
                <a:gd name="connsiteX64" fmla="*/ 961020 w 3619883"/>
                <a:gd name="connsiteY64" fmla="*/ 3951392 h 4275461"/>
                <a:gd name="connsiteX65" fmla="*/ 783235 w 3619883"/>
                <a:gd name="connsiteY65" fmla="*/ 3951392 h 4275461"/>
                <a:gd name="connsiteX66" fmla="*/ 783235 w 3619883"/>
                <a:gd name="connsiteY66" fmla="*/ 4128157 h 4275461"/>
                <a:gd name="connsiteX67" fmla="*/ 871024 w 3619883"/>
                <a:gd name="connsiteY67" fmla="*/ 4128157 h 4275461"/>
                <a:gd name="connsiteX68" fmla="*/ 829432 w 3619883"/>
                <a:gd name="connsiteY68" fmla="*/ 4275461 h 4275461"/>
                <a:gd name="connsiteX69" fmla="*/ 611484 w 3619883"/>
                <a:gd name="connsiteY69" fmla="*/ 4275461 h 4275461"/>
                <a:gd name="connsiteX70" fmla="*/ 621247 w 3619883"/>
                <a:gd name="connsiteY70" fmla="*/ 4128157 h 4275461"/>
                <a:gd name="connsiteX71" fmla="*/ 650062 w 3619883"/>
                <a:gd name="connsiteY71" fmla="*/ 4128157 h 4275461"/>
                <a:gd name="connsiteX72" fmla="*/ 650062 w 3619883"/>
                <a:gd name="connsiteY72" fmla="*/ 3951392 h 4275461"/>
                <a:gd name="connsiteX73" fmla="*/ 472277 w 3619883"/>
                <a:gd name="connsiteY73" fmla="*/ 3951392 h 4275461"/>
                <a:gd name="connsiteX74" fmla="*/ 472277 w 3619883"/>
                <a:gd name="connsiteY74" fmla="*/ 4128157 h 4275461"/>
                <a:gd name="connsiteX75" fmla="*/ 522650 w 3619883"/>
                <a:gd name="connsiteY75" fmla="*/ 4128157 h 4275461"/>
                <a:gd name="connsiteX76" fmla="*/ 573998 w 3619883"/>
                <a:gd name="connsiteY76" fmla="*/ 4275461 h 4275461"/>
                <a:gd name="connsiteX77" fmla="*/ 336164 w 3619883"/>
                <a:gd name="connsiteY77" fmla="*/ 4275461 h 4275461"/>
                <a:gd name="connsiteX78" fmla="*/ 294572 w 3619883"/>
                <a:gd name="connsiteY78" fmla="*/ 4128157 h 4275461"/>
                <a:gd name="connsiteX79" fmla="*/ 339106 w 3619883"/>
                <a:gd name="connsiteY79" fmla="*/ 4128157 h 4275461"/>
                <a:gd name="connsiteX80" fmla="*/ 339106 w 3619883"/>
                <a:gd name="connsiteY80" fmla="*/ 3951392 h 4275461"/>
                <a:gd name="connsiteX81" fmla="*/ 161321 w 3619883"/>
                <a:gd name="connsiteY81" fmla="*/ 3951392 h 4275461"/>
                <a:gd name="connsiteX82" fmla="*/ 161321 w 3619883"/>
                <a:gd name="connsiteY82" fmla="*/ 4128157 h 4275461"/>
                <a:gd name="connsiteX83" fmla="*/ 230914 w 3619883"/>
                <a:gd name="connsiteY83" fmla="*/ 4128157 h 4275461"/>
                <a:gd name="connsiteX84" fmla="*/ 189322 w 3619883"/>
                <a:gd name="connsiteY84" fmla="*/ 4275461 h 4275461"/>
                <a:gd name="connsiteX85" fmla="*/ 0 w 3619883"/>
                <a:gd name="connsiteY85" fmla="*/ 4275461 h 4275461"/>
                <a:gd name="connsiteX86" fmla="*/ 0 w 3619883"/>
                <a:gd name="connsiteY86" fmla="*/ 42229 h 4275461"/>
                <a:gd name="connsiteX87" fmla="*/ 42464 w 3619883"/>
                <a:gd name="connsiteY87" fmla="*/ 40518 h 4275461"/>
                <a:gd name="connsiteX88" fmla="*/ 137733 w 3619883"/>
                <a:gd name="connsiteY88" fmla="*/ 35355 h 4275461"/>
                <a:gd name="connsiteX89" fmla="*/ 270565 w 3619883"/>
                <a:gd name="connsiteY89" fmla="*/ 29759 h 4275461"/>
                <a:gd name="connsiteX90" fmla="*/ 479734 w 3619883"/>
                <a:gd name="connsiteY90" fmla="*/ 45455 h 4275461"/>
                <a:gd name="connsiteX91" fmla="*/ 524103 w 3619883"/>
                <a:gd name="connsiteY91" fmla="*/ 41625 h 4275461"/>
                <a:gd name="connsiteX92" fmla="*/ 624416 w 3619883"/>
                <a:gd name="connsiteY92" fmla="*/ 22696 h 4275461"/>
                <a:gd name="connsiteX93" fmla="*/ 657762 w 3619883"/>
                <a:gd name="connsiteY93" fmla="*/ 18351 h 4275461"/>
                <a:gd name="connsiteX94" fmla="*/ 690557 w 3619883"/>
                <a:gd name="connsiteY94" fmla="*/ 25792 h 4275461"/>
                <a:gd name="connsiteX95" fmla="*/ 745123 w 3619883"/>
                <a:gd name="connsiteY95" fmla="*/ 40157 h 4275461"/>
                <a:gd name="connsiteX96" fmla="*/ 789493 w 3619883"/>
                <a:gd name="connsiteY96" fmla="*/ 36327 h 4275461"/>
                <a:gd name="connsiteX97" fmla="*/ 854255 w 3619883"/>
                <a:gd name="connsiteY97" fmla="*/ 68887 h 4275461"/>
                <a:gd name="connsiteX98" fmla="*/ 897520 w 3619883"/>
                <a:gd name="connsiteY98" fmla="*/ 88629 h 4275461"/>
                <a:gd name="connsiteX99" fmla="*/ 940510 w 3619883"/>
                <a:gd name="connsiteY99" fmla="*/ 114265 h 4275461"/>
                <a:gd name="connsiteX100" fmla="*/ 1082712 w 3619883"/>
                <a:gd name="connsiteY100" fmla="*/ 144543 h 4275461"/>
                <a:gd name="connsiteX101" fmla="*/ 1205348 w 3619883"/>
                <a:gd name="connsiteY101" fmla="*/ 120753 h 4275461"/>
                <a:gd name="connsiteX102" fmla="*/ 1271764 w 3619883"/>
                <a:gd name="connsiteY102" fmla="*/ 117956 h 4275461"/>
                <a:gd name="connsiteX103" fmla="*/ 1315583 w 3619883"/>
                <a:gd name="connsiteY103" fmla="*/ 125912 h 4275461"/>
                <a:gd name="connsiteX104" fmla="*/ 1359125 w 3619883"/>
                <a:gd name="connsiteY104" fmla="*/ 139761 h 4275461"/>
                <a:gd name="connsiteX105" fmla="*/ 1391919 w 3619883"/>
                <a:gd name="connsiteY105" fmla="*/ 147202 h 4275461"/>
                <a:gd name="connsiteX106" fmla="*/ 1436563 w 3619883"/>
                <a:gd name="connsiteY106" fmla="*/ 137480 h 4275461"/>
                <a:gd name="connsiteX107" fmla="*/ 1471566 w 3619883"/>
                <a:gd name="connsiteY107" fmla="*/ 97777 h 4275461"/>
                <a:gd name="connsiteX108" fmla="*/ 1505739 w 3619883"/>
                <a:gd name="connsiteY108" fmla="*/ 75753 h 4275461"/>
                <a:gd name="connsiteX109" fmla="*/ 1590891 w 3619883"/>
                <a:gd name="connsiteY109" fmla="*/ 144702 h 4275461"/>
                <a:gd name="connsiteX110" fmla="*/ 1625616 w 3619883"/>
                <a:gd name="connsiteY110" fmla="*/ 110893 h 4275461"/>
                <a:gd name="connsiteX111" fmla="*/ 1658964 w 3619883"/>
                <a:gd name="connsiteY111" fmla="*/ 106547 h 4275461"/>
                <a:gd name="connsiteX112" fmla="*/ 1746598 w 3619883"/>
                <a:gd name="connsiteY112" fmla="*/ 122460 h 4275461"/>
                <a:gd name="connsiteX113" fmla="*/ 1811913 w 3619883"/>
                <a:gd name="connsiteY113" fmla="*/ 143234 h 4275461"/>
                <a:gd name="connsiteX114" fmla="*/ 1856557 w 3619883"/>
                <a:gd name="connsiteY114" fmla="*/ 133511 h 4275461"/>
                <a:gd name="connsiteX115" fmla="*/ 2066003 w 3619883"/>
                <a:gd name="connsiteY115" fmla="*/ 143313 h 4275461"/>
                <a:gd name="connsiteX116" fmla="*/ 2177615 w 3619883"/>
                <a:gd name="connsiteY116" fmla="*/ 119007 h 4275461"/>
                <a:gd name="connsiteX117" fmla="*/ 2255883 w 3619883"/>
                <a:gd name="connsiteY117" fmla="*/ 99047 h 4275461"/>
                <a:gd name="connsiteX118" fmla="*/ 2344622 w 3619883"/>
                <a:gd name="connsiteY118" fmla="*/ 91388 h 4275461"/>
                <a:gd name="connsiteX119" fmla="*/ 2455682 w 3619883"/>
                <a:gd name="connsiteY119" fmla="*/ 78869 h 4275461"/>
                <a:gd name="connsiteX120" fmla="*/ 2632609 w 3619883"/>
                <a:gd name="connsiteY120" fmla="*/ 75338 h 4275461"/>
                <a:gd name="connsiteX121" fmla="*/ 2742291 w 3619883"/>
                <a:gd name="connsiteY121" fmla="*/ 92282 h 4275461"/>
                <a:gd name="connsiteX122" fmla="*/ 2851974 w 3619883"/>
                <a:gd name="connsiteY122" fmla="*/ 109227 h 4275461"/>
                <a:gd name="connsiteX123" fmla="*/ 2907643 w 3619883"/>
                <a:gd name="connsiteY123" fmla="*/ 100020 h 4275461"/>
                <a:gd name="connsiteX124" fmla="*/ 2944022 w 3619883"/>
                <a:gd name="connsiteY124" fmla="*/ 30853 h 4275461"/>
                <a:gd name="connsiteX125" fmla="*/ 3022289 w 3619883"/>
                <a:gd name="connsiteY125" fmla="*/ 10893 h 4275461"/>
                <a:gd name="connsiteX126" fmla="*/ 3054807 w 3619883"/>
                <a:gd name="connsiteY126" fmla="*/ 24226 h 4275461"/>
                <a:gd name="connsiteX127" fmla="*/ 3141892 w 3619883"/>
                <a:gd name="connsiteY127" fmla="*/ 51925 h 4275461"/>
                <a:gd name="connsiteX128" fmla="*/ 3185711 w 3619883"/>
                <a:gd name="connsiteY128" fmla="*/ 59881 h 4275461"/>
                <a:gd name="connsiteX129" fmla="*/ 3219056 w 3619883"/>
                <a:gd name="connsiteY129" fmla="*/ 55536 h 4275461"/>
                <a:gd name="connsiteX130" fmla="*/ 3263425 w 3619883"/>
                <a:gd name="connsiteY130" fmla="*/ 51706 h 4275461"/>
                <a:gd name="connsiteX131" fmla="*/ 3296219 w 3619883"/>
                <a:gd name="connsiteY131" fmla="*/ 59147 h 4275461"/>
                <a:gd name="connsiteX132" fmla="*/ 3319094 w 3619883"/>
                <a:gd name="connsiteY132" fmla="*/ 42500 h 4275461"/>
                <a:gd name="connsiteX133" fmla="*/ 3420511 w 3619883"/>
                <a:gd name="connsiteY133" fmla="*/ 0 h 4275461"/>
                <a:gd name="connsiteX134" fmla="*/ 3453305 w 3619883"/>
                <a:gd name="connsiteY134" fmla="*/ 7440 h 4275461"/>
                <a:gd name="connsiteX135" fmla="*/ 3496571 w 3619883"/>
                <a:gd name="connsiteY135" fmla="*/ 27182 h 4275461"/>
                <a:gd name="connsiteX136" fmla="*/ 3602117 w 3619883"/>
                <a:gd name="connsiteY136" fmla="*/ 132521 h 4275461"/>
                <a:gd name="connsiteX137" fmla="*/ 3619883 w 3619883"/>
                <a:gd name="connsiteY137" fmla="*/ 140049 h 4275461"/>
                <a:gd name="connsiteX138" fmla="*/ 3619883 w 3619883"/>
                <a:gd name="connsiteY13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59941 w 3619883"/>
                <a:gd name="connsiteY6" fmla="*/ 4128157 h 4275461"/>
                <a:gd name="connsiteX7" fmla="*/ 2996846 w 3619883"/>
                <a:gd name="connsiteY7" fmla="*/ 4128157 h 4275461"/>
                <a:gd name="connsiteX8" fmla="*/ 3014011 w 3619883"/>
                <a:gd name="connsiteY8" fmla="*/ 4275461 h 4275461"/>
                <a:gd name="connsiteX9" fmla="*/ 2761042 w 3619883"/>
                <a:gd name="connsiteY9" fmla="*/ 4275461 h 4275461"/>
                <a:gd name="connsiteX10" fmla="*/ 2761042 w 3619883"/>
                <a:gd name="connsiteY10" fmla="*/ 4128157 h 4275461"/>
                <a:gd name="connsiteX11" fmla="*/ 2826768 w 3619883"/>
                <a:gd name="connsiteY11" fmla="*/ 4128157 h 4275461"/>
                <a:gd name="connsiteX12" fmla="*/ 2826768 w 3619883"/>
                <a:gd name="connsiteY12" fmla="*/ 3951392 h 4275461"/>
                <a:gd name="connsiteX13" fmla="*/ 2648983 w 3619883"/>
                <a:gd name="connsiteY13" fmla="*/ 3951392 h 4275461"/>
                <a:gd name="connsiteX14" fmla="*/ 2648983 w 3619883"/>
                <a:gd name="connsiteY14" fmla="*/ 4128157 h 4275461"/>
                <a:gd name="connsiteX15" fmla="*/ 2690646 w 3619883"/>
                <a:gd name="connsiteY15" fmla="*/ 4128157 h 4275461"/>
                <a:gd name="connsiteX16" fmla="*/ 2690646 w 3619883"/>
                <a:gd name="connsiteY16" fmla="*/ 4275461 h 4275461"/>
                <a:gd name="connsiteX17" fmla="*/ 2511710 w 3619883"/>
                <a:gd name="connsiteY17" fmla="*/ 4275461 h 4275461"/>
                <a:gd name="connsiteX18" fmla="*/ 2454288 w 3619883"/>
                <a:gd name="connsiteY18" fmla="*/ 4128157 h 4275461"/>
                <a:gd name="connsiteX19" fmla="*/ 2515810 w 3619883"/>
                <a:gd name="connsiteY19" fmla="*/ 4128157 h 4275461"/>
                <a:gd name="connsiteX20" fmla="*/ 2515810 w 3619883"/>
                <a:gd name="connsiteY20" fmla="*/ 3951392 h 4275461"/>
                <a:gd name="connsiteX21" fmla="*/ 2338025 w 3619883"/>
                <a:gd name="connsiteY21" fmla="*/ 3951392 h 4275461"/>
                <a:gd name="connsiteX22" fmla="*/ 2338025 w 3619883"/>
                <a:gd name="connsiteY22" fmla="*/ 4128157 h 4275461"/>
                <a:gd name="connsiteX23" fmla="*/ 2395120 w 3619883"/>
                <a:gd name="connsiteY23" fmla="*/ 4128157 h 4275461"/>
                <a:gd name="connsiteX24" fmla="*/ 2337697 w 3619883"/>
                <a:gd name="connsiteY24" fmla="*/ 4275461 h 4275461"/>
                <a:gd name="connsiteX25" fmla="*/ 2150155 w 3619883"/>
                <a:gd name="connsiteY25" fmla="*/ 4275461 h 4275461"/>
                <a:gd name="connsiteX26" fmla="*/ 2150155 w 3619883"/>
                <a:gd name="connsiteY26" fmla="*/ 4128157 h 4275461"/>
                <a:gd name="connsiteX27" fmla="*/ 2204852 w 3619883"/>
                <a:gd name="connsiteY27" fmla="*/ 4128157 h 4275461"/>
                <a:gd name="connsiteX28" fmla="*/ 2204852 w 3619883"/>
                <a:gd name="connsiteY28" fmla="*/ 3951392 h 4275461"/>
                <a:gd name="connsiteX29" fmla="*/ 2027068 w 3619883"/>
                <a:gd name="connsiteY29" fmla="*/ 3951392 h 4275461"/>
                <a:gd name="connsiteX30" fmla="*/ 2027068 w 3619883"/>
                <a:gd name="connsiteY30" fmla="*/ 4128157 h 4275461"/>
                <a:gd name="connsiteX31" fmla="*/ 2079759 w 3619883"/>
                <a:gd name="connsiteY31" fmla="*/ 4128157 h 4275461"/>
                <a:gd name="connsiteX32" fmla="*/ 2079759 w 3619883"/>
                <a:gd name="connsiteY32" fmla="*/ 4275461 h 4275461"/>
                <a:gd name="connsiteX33" fmla="*/ 1824703 w 3619883"/>
                <a:gd name="connsiteY33" fmla="*/ 4275461 h 4275461"/>
                <a:gd name="connsiteX34" fmla="*/ 1834468 w 3619883"/>
                <a:gd name="connsiteY34" fmla="*/ 4128157 h 4275461"/>
                <a:gd name="connsiteX35" fmla="*/ 1893894 w 3619883"/>
                <a:gd name="connsiteY35" fmla="*/ 4128157 h 4275461"/>
                <a:gd name="connsiteX36" fmla="*/ 1893894 w 3619883"/>
                <a:gd name="connsiteY36" fmla="*/ 3951392 h 4275461"/>
                <a:gd name="connsiteX37" fmla="*/ 1716110 w 3619883"/>
                <a:gd name="connsiteY37" fmla="*/ 3951392 h 4275461"/>
                <a:gd name="connsiteX38" fmla="*/ 1716110 w 3619883"/>
                <a:gd name="connsiteY38" fmla="*/ 4006431 h 4275461"/>
                <a:gd name="connsiteX39" fmla="*/ 1703447 w 3619883"/>
                <a:gd name="connsiteY39" fmla="*/ 4007960 h 4275461"/>
                <a:gd name="connsiteX40" fmla="*/ 1716110 w 3619883"/>
                <a:gd name="connsiteY40" fmla="*/ 4044284 h 4275461"/>
                <a:gd name="connsiteX41" fmla="*/ 1716110 w 3619883"/>
                <a:gd name="connsiteY41" fmla="*/ 4128157 h 4275461"/>
                <a:gd name="connsiteX42" fmla="*/ 1745346 w 3619883"/>
                <a:gd name="connsiteY42" fmla="*/ 4128157 h 4275461"/>
                <a:gd name="connsiteX43" fmla="*/ 1796694 w 3619883"/>
                <a:gd name="connsiteY43" fmla="*/ 4275461 h 4275461"/>
                <a:gd name="connsiteX44" fmla="*/ 1558844 w 3619883"/>
                <a:gd name="connsiteY44" fmla="*/ 4275461 h 4275461"/>
                <a:gd name="connsiteX45" fmla="*/ 1517252 w 3619883"/>
                <a:gd name="connsiteY45" fmla="*/ 4128157 h 4275461"/>
                <a:gd name="connsiteX46" fmla="*/ 1582936 w 3619883"/>
                <a:gd name="connsiteY46" fmla="*/ 4128157 h 4275461"/>
                <a:gd name="connsiteX47" fmla="*/ 1582936 w 3619883"/>
                <a:gd name="connsiteY47" fmla="*/ 3951392 h 4275461"/>
                <a:gd name="connsiteX48" fmla="*/ 1405151 w 3619883"/>
                <a:gd name="connsiteY48" fmla="*/ 3951392 h 4275461"/>
                <a:gd name="connsiteX49" fmla="*/ 1405151 w 3619883"/>
                <a:gd name="connsiteY49" fmla="*/ 4128157 h 4275461"/>
                <a:gd name="connsiteX50" fmla="*/ 1468988 w 3619883"/>
                <a:gd name="connsiteY50" fmla="*/ 4128157 h 4275461"/>
                <a:gd name="connsiteX51" fmla="*/ 1427396 w 3619883"/>
                <a:gd name="connsiteY51" fmla="*/ 4275461 h 4275461"/>
                <a:gd name="connsiteX52" fmla="*/ 1210751 w 3619883"/>
                <a:gd name="connsiteY52" fmla="*/ 4275461 h 4275461"/>
                <a:gd name="connsiteX53" fmla="*/ 1210751 w 3619883"/>
                <a:gd name="connsiteY53" fmla="*/ 4128157 h 4275461"/>
                <a:gd name="connsiteX54" fmla="*/ 1271978 w 3619883"/>
                <a:gd name="connsiteY54" fmla="*/ 4128157 h 4275461"/>
                <a:gd name="connsiteX55" fmla="*/ 1271978 w 3619883"/>
                <a:gd name="connsiteY55" fmla="*/ 3951392 h 4275461"/>
                <a:gd name="connsiteX56" fmla="*/ 1094193 w 3619883"/>
                <a:gd name="connsiteY56" fmla="*/ 3951392 h 4275461"/>
                <a:gd name="connsiteX57" fmla="*/ 1094193 w 3619883"/>
                <a:gd name="connsiteY57" fmla="*/ 4128157 h 4275461"/>
                <a:gd name="connsiteX58" fmla="*/ 1140354 w 3619883"/>
                <a:gd name="connsiteY58" fmla="*/ 4128157 h 4275461"/>
                <a:gd name="connsiteX59" fmla="*/ 1140354 w 3619883"/>
                <a:gd name="connsiteY59" fmla="*/ 4275461 h 4275461"/>
                <a:gd name="connsiteX60" fmla="*/ 953807 w 3619883"/>
                <a:gd name="connsiteY60" fmla="*/ 4275461 h 4275461"/>
                <a:gd name="connsiteX61" fmla="*/ 912215 w 3619883"/>
                <a:gd name="connsiteY61" fmla="*/ 4128157 h 4275461"/>
                <a:gd name="connsiteX62" fmla="*/ 961020 w 3619883"/>
                <a:gd name="connsiteY62" fmla="*/ 4128157 h 4275461"/>
                <a:gd name="connsiteX63" fmla="*/ 961020 w 3619883"/>
                <a:gd name="connsiteY63" fmla="*/ 3951392 h 4275461"/>
                <a:gd name="connsiteX64" fmla="*/ 783235 w 3619883"/>
                <a:gd name="connsiteY64" fmla="*/ 3951392 h 4275461"/>
                <a:gd name="connsiteX65" fmla="*/ 783235 w 3619883"/>
                <a:gd name="connsiteY65" fmla="*/ 4128157 h 4275461"/>
                <a:gd name="connsiteX66" fmla="*/ 871024 w 3619883"/>
                <a:gd name="connsiteY66" fmla="*/ 4128157 h 4275461"/>
                <a:gd name="connsiteX67" fmla="*/ 829432 w 3619883"/>
                <a:gd name="connsiteY67" fmla="*/ 4275461 h 4275461"/>
                <a:gd name="connsiteX68" fmla="*/ 611484 w 3619883"/>
                <a:gd name="connsiteY68" fmla="*/ 4275461 h 4275461"/>
                <a:gd name="connsiteX69" fmla="*/ 621247 w 3619883"/>
                <a:gd name="connsiteY69" fmla="*/ 4128157 h 4275461"/>
                <a:gd name="connsiteX70" fmla="*/ 650062 w 3619883"/>
                <a:gd name="connsiteY70" fmla="*/ 4128157 h 4275461"/>
                <a:gd name="connsiteX71" fmla="*/ 650062 w 3619883"/>
                <a:gd name="connsiteY71" fmla="*/ 3951392 h 4275461"/>
                <a:gd name="connsiteX72" fmla="*/ 472277 w 3619883"/>
                <a:gd name="connsiteY72" fmla="*/ 3951392 h 4275461"/>
                <a:gd name="connsiteX73" fmla="*/ 472277 w 3619883"/>
                <a:gd name="connsiteY73" fmla="*/ 4128157 h 4275461"/>
                <a:gd name="connsiteX74" fmla="*/ 522650 w 3619883"/>
                <a:gd name="connsiteY74" fmla="*/ 4128157 h 4275461"/>
                <a:gd name="connsiteX75" fmla="*/ 573998 w 3619883"/>
                <a:gd name="connsiteY75" fmla="*/ 4275461 h 4275461"/>
                <a:gd name="connsiteX76" fmla="*/ 336164 w 3619883"/>
                <a:gd name="connsiteY76" fmla="*/ 4275461 h 4275461"/>
                <a:gd name="connsiteX77" fmla="*/ 294572 w 3619883"/>
                <a:gd name="connsiteY77" fmla="*/ 4128157 h 4275461"/>
                <a:gd name="connsiteX78" fmla="*/ 339106 w 3619883"/>
                <a:gd name="connsiteY78" fmla="*/ 4128157 h 4275461"/>
                <a:gd name="connsiteX79" fmla="*/ 339106 w 3619883"/>
                <a:gd name="connsiteY79" fmla="*/ 3951392 h 4275461"/>
                <a:gd name="connsiteX80" fmla="*/ 161321 w 3619883"/>
                <a:gd name="connsiteY80" fmla="*/ 3951392 h 4275461"/>
                <a:gd name="connsiteX81" fmla="*/ 161321 w 3619883"/>
                <a:gd name="connsiteY81" fmla="*/ 4128157 h 4275461"/>
                <a:gd name="connsiteX82" fmla="*/ 230914 w 3619883"/>
                <a:gd name="connsiteY82" fmla="*/ 4128157 h 4275461"/>
                <a:gd name="connsiteX83" fmla="*/ 189322 w 3619883"/>
                <a:gd name="connsiteY83" fmla="*/ 4275461 h 4275461"/>
                <a:gd name="connsiteX84" fmla="*/ 0 w 3619883"/>
                <a:gd name="connsiteY84" fmla="*/ 4275461 h 4275461"/>
                <a:gd name="connsiteX85" fmla="*/ 0 w 3619883"/>
                <a:gd name="connsiteY85" fmla="*/ 42229 h 4275461"/>
                <a:gd name="connsiteX86" fmla="*/ 42464 w 3619883"/>
                <a:gd name="connsiteY86" fmla="*/ 40518 h 4275461"/>
                <a:gd name="connsiteX87" fmla="*/ 137733 w 3619883"/>
                <a:gd name="connsiteY87" fmla="*/ 35355 h 4275461"/>
                <a:gd name="connsiteX88" fmla="*/ 270565 w 3619883"/>
                <a:gd name="connsiteY88" fmla="*/ 29759 h 4275461"/>
                <a:gd name="connsiteX89" fmla="*/ 479734 w 3619883"/>
                <a:gd name="connsiteY89" fmla="*/ 45455 h 4275461"/>
                <a:gd name="connsiteX90" fmla="*/ 524103 w 3619883"/>
                <a:gd name="connsiteY90" fmla="*/ 41625 h 4275461"/>
                <a:gd name="connsiteX91" fmla="*/ 624416 w 3619883"/>
                <a:gd name="connsiteY91" fmla="*/ 22696 h 4275461"/>
                <a:gd name="connsiteX92" fmla="*/ 657762 w 3619883"/>
                <a:gd name="connsiteY92" fmla="*/ 18351 h 4275461"/>
                <a:gd name="connsiteX93" fmla="*/ 690557 w 3619883"/>
                <a:gd name="connsiteY93" fmla="*/ 25792 h 4275461"/>
                <a:gd name="connsiteX94" fmla="*/ 745123 w 3619883"/>
                <a:gd name="connsiteY94" fmla="*/ 40157 h 4275461"/>
                <a:gd name="connsiteX95" fmla="*/ 789493 w 3619883"/>
                <a:gd name="connsiteY95" fmla="*/ 36327 h 4275461"/>
                <a:gd name="connsiteX96" fmla="*/ 854255 w 3619883"/>
                <a:gd name="connsiteY96" fmla="*/ 68887 h 4275461"/>
                <a:gd name="connsiteX97" fmla="*/ 897520 w 3619883"/>
                <a:gd name="connsiteY97" fmla="*/ 88629 h 4275461"/>
                <a:gd name="connsiteX98" fmla="*/ 940510 w 3619883"/>
                <a:gd name="connsiteY98" fmla="*/ 114265 h 4275461"/>
                <a:gd name="connsiteX99" fmla="*/ 1082712 w 3619883"/>
                <a:gd name="connsiteY99" fmla="*/ 144543 h 4275461"/>
                <a:gd name="connsiteX100" fmla="*/ 1205348 w 3619883"/>
                <a:gd name="connsiteY100" fmla="*/ 120753 h 4275461"/>
                <a:gd name="connsiteX101" fmla="*/ 1271764 w 3619883"/>
                <a:gd name="connsiteY101" fmla="*/ 117956 h 4275461"/>
                <a:gd name="connsiteX102" fmla="*/ 1315583 w 3619883"/>
                <a:gd name="connsiteY102" fmla="*/ 125912 h 4275461"/>
                <a:gd name="connsiteX103" fmla="*/ 1359125 w 3619883"/>
                <a:gd name="connsiteY103" fmla="*/ 139761 h 4275461"/>
                <a:gd name="connsiteX104" fmla="*/ 1391919 w 3619883"/>
                <a:gd name="connsiteY104" fmla="*/ 147202 h 4275461"/>
                <a:gd name="connsiteX105" fmla="*/ 1436563 w 3619883"/>
                <a:gd name="connsiteY105" fmla="*/ 137480 h 4275461"/>
                <a:gd name="connsiteX106" fmla="*/ 1471566 w 3619883"/>
                <a:gd name="connsiteY106" fmla="*/ 97777 h 4275461"/>
                <a:gd name="connsiteX107" fmla="*/ 1505739 w 3619883"/>
                <a:gd name="connsiteY107" fmla="*/ 75753 h 4275461"/>
                <a:gd name="connsiteX108" fmla="*/ 1590891 w 3619883"/>
                <a:gd name="connsiteY108" fmla="*/ 144702 h 4275461"/>
                <a:gd name="connsiteX109" fmla="*/ 1625616 w 3619883"/>
                <a:gd name="connsiteY109" fmla="*/ 110893 h 4275461"/>
                <a:gd name="connsiteX110" fmla="*/ 1658964 w 3619883"/>
                <a:gd name="connsiteY110" fmla="*/ 106547 h 4275461"/>
                <a:gd name="connsiteX111" fmla="*/ 1746598 w 3619883"/>
                <a:gd name="connsiteY111" fmla="*/ 122460 h 4275461"/>
                <a:gd name="connsiteX112" fmla="*/ 1811913 w 3619883"/>
                <a:gd name="connsiteY112" fmla="*/ 143234 h 4275461"/>
                <a:gd name="connsiteX113" fmla="*/ 1856557 w 3619883"/>
                <a:gd name="connsiteY113" fmla="*/ 133511 h 4275461"/>
                <a:gd name="connsiteX114" fmla="*/ 2066003 w 3619883"/>
                <a:gd name="connsiteY114" fmla="*/ 143313 h 4275461"/>
                <a:gd name="connsiteX115" fmla="*/ 2177615 w 3619883"/>
                <a:gd name="connsiteY115" fmla="*/ 119007 h 4275461"/>
                <a:gd name="connsiteX116" fmla="*/ 2255883 w 3619883"/>
                <a:gd name="connsiteY116" fmla="*/ 99047 h 4275461"/>
                <a:gd name="connsiteX117" fmla="*/ 2344622 w 3619883"/>
                <a:gd name="connsiteY117" fmla="*/ 91388 h 4275461"/>
                <a:gd name="connsiteX118" fmla="*/ 2455682 w 3619883"/>
                <a:gd name="connsiteY118" fmla="*/ 78869 h 4275461"/>
                <a:gd name="connsiteX119" fmla="*/ 2632609 w 3619883"/>
                <a:gd name="connsiteY119" fmla="*/ 75338 h 4275461"/>
                <a:gd name="connsiteX120" fmla="*/ 2742291 w 3619883"/>
                <a:gd name="connsiteY120" fmla="*/ 92282 h 4275461"/>
                <a:gd name="connsiteX121" fmla="*/ 2851974 w 3619883"/>
                <a:gd name="connsiteY121" fmla="*/ 109227 h 4275461"/>
                <a:gd name="connsiteX122" fmla="*/ 2907643 w 3619883"/>
                <a:gd name="connsiteY122" fmla="*/ 100020 h 4275461"/>
                <a:gd name="connsiteX123" fmla="*/ 2944022 w 3619883"/>
                <a:gd name="connsiteY123" fmla="*/ 30853 h 4275461"/>
                <a:gd name="connsiteX124" fmla="*/ 3022289 w 3619883"/>
                <a:gd name="connsiteY124" fmla="*/ 10893 h 4275461"/>
                <a:gd name="connsiteX125" fmla="*/ 3054807 w 3619883"/>
                <a:gd name="connsiteY125" fmla="*/ 24226 h 4275461"/>
                <a:gd name="connsiteX126" fmla="*/ 3141892 w 3619883"/>
                <a:gd name="connsiteY126" fmla="*/ 51925 h 4275461"/>
                <a:gd name="connsiteX127" fmla="*/ 3185711 w 3619883"/>
                <a:gd name="connsiteY127" fmla="*/ 59881 h 4275461"/>
                <a:gd name="connsiteX128" fmla="*/ 3219056 w 3619883"/>
                <a:gd name="connsiteY128" fmla="*/ 55536 h 4275461"/>
                <a:gd name="connsiteX129" fmla="*/ 3263425 w 3619883"/>
                <a:gd name="connsiteY129" fmla="*/ 51706 h 4275461"/>
                <a:gd name="connsiteX130" fmla="*/ 3296219 w 3619883"/>
                <a:gd name="connsiteY130" fmla="*/ 59147 h 4275461"/>
                <a:gd name="connsiteX131" fmla="*/ 3319094 w 3619883"/>
                <a:gd name="connsiteY131" fmla="*/ 42500 h 4275461"/>
                <a:gd name="connsiteX132" fmla="*/ 3420511 w 3619883"/>
                <a:gd name="connsiteY132" fmla="*/ 0 h 4275461"/>
                <a:gd name="connsiteX133" fmla="*/ 3453305 w 3619883"/>
                <a:gd name="connsiteY133" fmla="*/ 7440 h 4275461"/>
                <a:gd name="connsiteX134" fmla="*/ 3496571 w 3619883"/>
                <a:gd name="connsiteY134" fmla="*/ 27182 h 4275461"/>
                <a:gd name="connsiteX135" fmla="*/ 3602117 w 3619883"/>
                <a:gd name="connsiteY135" fmla="*/ 132521 h 4275461"/>
                <a:gd name="connsiteX136" fmla="*/ 3619883 w 3619883"/>
                <a:gd name="connsiteY136" fmla="*/ 140049 h 4275461"/>
                <a:gd name="connsiteX137" fmla="*/ 3619883 w 3619883"/>
                <a:gd name="connsiteY13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96846 w 3619883"/>
                <a:gd name="connsiteY6" fmla="*/ 4128157 h 4275461"/>
                <a:gd name="connsiteX7" fmla="*/ 3014011 w 3619883"/>
                <a:gd name="connsiteY7" fmla="*/ 4275461 h 4275461"/>
                <a:gd name="connsiteX8" fmla="*/ 2761042 w 3619883"/>
                <a:gd name="connsiteY8" fmla="*/ 4275461 h 4275461"/>
                <a:gd name="connsiteX9" fmla="*/ 2761042 w 3619883"/>
                <a:gd name="connsiteY9" fmla="*/ 4128157 h 4275461"/>
                <a:gd name="connsiteX10" fmla="*/ 2826768 w 3619883"/>
                <a:gd name="connsiteY10" fmla="*/ 4128157 h 4275461"/>
                <a:gd name="connsiteX11" fmla="*/ 2826768 w 3619883"/>
                <a:gd name="connsiteY11" fmla="*/ 3951392 h 4275461"/>
                <a:gd name="connsiteX12" fmla="*/ 2648983 w 3619883"/>
                <a:gd name="connsiteY12" fmla="*/ 3951392 h 4275461"/>
                <a:gd name="connsiteX13" fmla="*/ 2648983 w 3619883"/>
                <a:gd name="connsiteY13" fmla="*/ 4128157 h 4275461"/>
                <a:gd name="connsiteX14" fmla="*/ 2690646 w 3619883"/>
                <a:gd name="connsiteY14" fmla="*/ 4128157 h 4275461"/>
                <a:gd name="connsiteX15" fmla="*/ 2690646 w 3619883"/>
                <a:gd name="connsiteY15" fmla="*/ 4275461 h 4275461"/>
                <a:gd name="connsiteX16" fmla="*/ 2511710 w 3619883"/>
                <a:gd name="connsiteY16" fmla="*/ 4275461 h 4275461"/>
                <a:gd name="connsiteX17" fmla="*/ 2454288 w 3619883"/>
                <a:gd name="connsiteY17" fmla="*/ 4128157 h 4275461"/>
                <a:gd name="connsiteX18" fmla="*/ 2515810 w 3619883"/>
                <a:gd name="connsiteY18" fmla="*/ 4128157 h 4275461"/>
                <a:gd name="connsiteX19" fmla="*/ 2515810 w 3619883"/>
                <a:gd name="connsiteY19" fmla="*/ 3951392 h 4275461"/>
                <a:gd name="connsiteX20" fmla="*/ 2338025 w 3619883"/>
                <a:gd name="connsiteY20" fmla="*/ 3951392 h 4275461"/>
                <a:gd name="connsiteX21" fmla="*/ 2338025 w 3619883"/>
                <a:gd name="connsiteY21" fmla="*/ 4128157 h 4275461"/>
                <a:gd name="connsiteX22" fmla="*/ 2395120 w 3619883"/>
                <a:gd name="connsiteY22" fmla="*/ 4128157 h 4275461"/>
                <a:gd name="connsiteX23" fmla="*/ 2337697 w 3619883"/>
                <a:gd name="connsiteY23" fmla="*/ 4275461 h 4275461"/>
                <a:gd name="connsiteX24" fmla="*/ 2150155 w 3619883"/>
                <a:gd name="connsiteY24" fmla="*/ 4275461 h 4275461"/>
                <a:gd name="connsiteX25" fmla="*/ 2150155 w 3619883"/>
                <a:gd name="connsiteY25" fmla="*/ 4128157 h 4275461"/>
                <a:gd name="connsiteX26" fmla="*/ 2204852 w 3619883"/>
                <a:gd name="connsiteY26" fmla="*/ 4128157 h 4275461"/>
                <a:gd name="connsiteX27" fmla="*/ 2204852 w 3619883"/>
                <a:gd name="connsiteY27" fmla="*/ 3951392 h 4275461"/>
                <a:gd name="connsiteX28" fmla="*/ 2027068 w 3619883"/>
                <a:gd name="connsiteY28" fmla="*/ 3951392 h 4275461"/>
                <a:gd name="connsiteX29" fmla="*/ 2027068 w 3619883"/>
                <a:gd name="connsiteY29" fmla="*/ 4128157 h 4275461"/>
                <a:gd name="connsiteX30" fmla="*/ 2079759 w 3619883"/>
                <a:gd name="connsiteY30" fmla="*/ 4128157 h 4275461"/>
                <a:gd name="connsiteX31" fmla="*/ 2079759 w 3619883"/>
                <a:gd name="connsiteY31" fmla="*/ 4275461 h 4275461"/>
                <a:gd name="connsiteX32" fmla="*/ 1824703 w 3619883"/>
                <a:gd name="connsiteY32" fmla="*/ 4275461 h 4275461"/>
                <a:gd name="connsiteX33" fmla="*/ 1834468 w 3619883"/>
                <a:gd name="connsiteY33" fmla="*/ 4128157 h 4275461"/>
                <a:gd name="connsiteX34" fmla="*/ 1893894 w 3619883"/>
                <a:gd name="connsiteY34" fmla="*/ 4128157 h 4275461"/>
                <a:gd name="connsiteX35" fmla="*/ 1893894 w 3619883"/>
                <a:gd name="connsiteY35" fmla="*/ 3951392 h 4275461"/>
                <a:gd name="connsiteX36" fmla="*/ 1716110 w 3619883"/>
                <a:gd name="connsiteY36" fmla="*/ 3951392 h 4275461"/>
                <a:gd name="connsiteX37" fmla="*/ 1716110 w 3619883"/>
                <a:gd name="connsiteY37" fmla="*/ 4006431 h 4275461"/>
                <a:gd name="connsiteX38" fmla="*/ 1703447 w 3619883"/>
                <a:gd name="connsiteY38" fmla="*/ 4007960 h 4275461"/>
                <a:gd name="connsiteX39" fmla="*/ 1716110 w 3619883"/>
                <a:gd name="connsiteY39" fmla="*/ 4044284 h 4275461"/>
                <a:gd name="connsiteX40" fmla="*/ 1716110 w 3619883"/>
                <a:gd name="connsiteY40" fmla="*/ 4128157 h 4275461"/>
                <a:gd name="connsiteX41" fmla="*/ 1745346 w 3619883"/>
                <a:gd name="connsiteY41" fmla="*/ 4128157 h 4275461"/>
                <a:gd name="connsiteX42" fmla="*/ 1796694 w 3619883"/>
                <a:gd name="connsiteY42" fmla="*/ 4275461 h 4275461"/>
                <a:gd name="connsiteX43" fmla="*/ 1558844 w 3619883"/>
                <a:gd name="connsiteY43" fmla="*/ 4275461 h 4275461"/>
                <a:gd name="connsiteX44" fmla="*/ 1517252 w 3619883"/>
                <a:gd name="connsiteY44" fmla="*/ 4128157 h 4275461"/>
                <a:gd name="connsiteX45" fmla="*/ 1582936 w 3619883"/>
                <a:gd name="connsiteY45" fmla="*/ 4128157 h 4275461"/>
                <a:gd name="connsiteX46" fmla="*/ 1582936 w 3619883"/>
                <a:gd name="connsiteY46" fmla="*/ 3951392 h 4275461"/>
                <a:gd name="connsiteX47" fmla="*/ 1405151 w 3619883"/>
                <a:gd name="connsiteY47" fmla="*/ 3951392 h 4275461"/>
                <a:gd name="connsiteX48" fmla="*/ 1405151 w 3619883"/>
                <a:gd name="connsiteY48" fmla="*/ 4128157 h 4275461"/>
                <a:gd name="connsiteX49" fmla="*/ 1468988 w 3619883"/>
                <a:gd name="connsiteY49" fmla="*/ 4128157 h 4275461"/>
                <a:gd name="connsiteX50" fmla="*/ 1427396 w 3619883"/>
                <a:gd name="connsiteY50" fmla="*/ 4275461 h 4275461"/>
                <a:gd name="connsiteX51" fmla="*/ 1210751 w 3619883"/>
                <a:gd name="connsiteY51" fmla="*/ 4275461 h 4275461"/>
                <a:gd name="connsiteX52" fmla="*/ 1210751 w 3619883"/>
                <a:gd name="connsiteY52" fmla="*/ 4128157 h 4275461"/>
                <a:gd name="connsiteX53" fmla="*/ 1271978 w 3619883"/>
                <a:gd name="connsiteY53" fmla="*/ 4128157 h 4275461"/>
                <a:gd name="connsiteX54" fmla="*/ 1271978 w 3619883"/>
                <a:gd name="connsiteY54" fmla="*/ 3951392 h 4275461"/>
                <a:gd name="connsiteX55" fmla="*/ 1094193 w 3619883"/>
                <a:gd name="connsiteY55" fmla="*/ 3951392 h 4275461"/>
                <a:gd name="connsiteX56" fmla="*/ 1094193 w 3619883"/>
                <a:gd name="connsiteY56" fmla="*/ 4128157 h 4275461"/>
                <a:gd name="connsiteX57" fmla="*/ 1140354 w 3619883"/>
                <a:gd name="connsiteY57" fmla="*/ 4128157 h 4275461"/>
                <a:gd name="connsiteX58" fmla="*/ 1140354 w 3619883"/>
                <a:gd name="connsiteY58" fmla="*/ 4275461 h 4275461"/>
                <a:gd name="connsiteX59" fmla="*/ 953807 w 3619883"/>
                <a:gd name="connsiteY59" fmla="*/ 4275461 h 4275461"/>
                <a:gd name="connsiteX60" fmla="*/ 912215 w 3619883"/>
                <a:gd name="connsiteY60" fmla="*/ 4128157 h 4275461"/>
                <a:gd name="connsiteX61" fmla="*/ 961020 w 3619883"/>
                <a:gd name="connsiteY61" fmla="*/ 4128157 h 4275461"/>
                <a:gd name="connsiteX62" fmla="*/ 961020 w 3619883"/>
                <a:gd name="connsiteY62" fmla="*/ 3951392 h 4275461"/>
                <a:gd name="connsiteX63" fmla="*/ 783235 w 3619883"/>
                <a:gd name="connsiteY63" fmla="*/ 3951392 h 4275461"/>
                <a:gd name="connsiteX64" fmla="*/ 783235 w 3619883"/>
                <a:gd name="connsiteY64" fmla="*/ 4128157 h 4275461"/>
                <a:gd name="connsiteX65" fmla="*/ 871024 w 3619883"/>
                <a:gd name="connsiteY65" fmla="*/ 4128157 h 4275461"/>
                <a:gd name="connsiteX66" fmla="*/ 829432 w 3619883"/>
                <a:gd name="connsiteY66" fmla="*/ 4275461 h 4275461"/>
                <a:gd name="connsiteX67" fmla="*/ 611484 w 3619883"/>
                <a:gd name="connsiteY67" fmla="*/ 4275461 h 4275461"/>
                <a:gd name="connsiteX68" fmla="*/ 621247 w 3619883"/>
                <a:gd name="connsiteY68" fmla="*/ 4128157 h 4275461"/>
                <a:gd name="connsiteX69" fmla="*/ 650062 w 3619883"/>
                <a:gd name="connsiteY69" fmla="*/ 4128157 h 4275461"/>
                <a:gd name="connsiteX70" fmla="*/ 650062 w 3619883"/>
                <a:gd name="connsiteY70" fmla="*/ 3951392 h 4275461"/>
                <a:gd name="connsiteX71" fmla="*/ 472277 w 3619883"/>
                <a:gd name="connsiteY71" fmla="*/ 3951392 h 4275461"/>
                <a:gd name="connsiteX72" fmla="*/ 472277 w 3619883"/>
                <a:gd name="connsiteY72" fmla="*/ 4128157 h 4275461"/>
                <a:gd name="connsiteX73" fmla="*/ 522650 w 3619883"/>
                <a:gd name="connsiteY73" fmla="*/ 4128157 h 4275461"/>
                <a:gd name="connsiteX74" fmla="*/ 573998 w 3619883"/>
                <a:gd name="connsiteY74" fmla="*/ 4275461 h 4275461"/>
                <a:gd name="connsiteX75" fmla="*/ 336164 w 3619883"/>
                <a:gd name="connsiteY75" fmla="*/ 4275461 h 4275461"/>
                <a:gd name="connsiteX76" fmla="*/ 294572 w 3619883"/>
                <a:gd name="connsiteY76" fmla="*/ 4128157 h 4275461"/>
                <a:gd name="connsiteX77" fmla="*/ 339106 w 3619883"/>
                <a:gd name="connsiteY77" fmla="*/ 4128157 h 4275461"/>
                <a:gd name="connsiteX78" fmla="*/ 339106 w 3619883"/>
                <a:gd name="connsiteY78" fmla="*/ 3951392 h 4275461"/>
                <a:gd name="connsiteX79" fmla="*/ 161321 w 3619883"/>
                <a:gd name="connsiteY79" fmla="*/ 3951392 h 4275461"/>
                <a:gd name="connsiteX80" fmla="*/ 161321 w 3619883"/>
                <a:gd name="connsiteY80" fmla="*/ 4128157 h 4275461"/>
                <a:gd name="connsiteX81" fmla="*/ 230914 w 3619883"/>
                <a:gd name="connsiteY81" fmla="*/ 4128157 h 4275461"/>
                <a:gd name="connsiteX82" fmla="*/ 189322 w 3619883"/>
                <a:gd name="connsiteY82" fmla="*/ 4275461 h 4275461"/>
                <a:gd name="connsiteX83" fmla="*/ 0 w 3619883"/>
                <a:gd name="connsiteY83" fmla="*/ 4275461 h 4275461"/>
                <a:gd name="connsiteX84" fmla="*/ 0 w 3619883"/>
                <a:gd name="connsiteY84" fmla="*/ 42229 h 4275461"/>
                <a:gd name="connsiteX85" fmla="*/ 42464 w 3619883"/>
                <a:gd name="connsiteY85" fmla="*/ 40518 h 4275461"/>
                <a:gd name="connsiteX86" fmla="*/ 137733 w 3619883"/>
                <a:gd name="connsiteY86" fmla="*/ 35355 h 4275461"/>
                <a:gd name="connsiteX87" fmla="*/ 270565 w 3619883"/>
                <a:gd name="connsiteY87" fmla="*/ 29759 h 4275461"/>
                <a:gd name="connsiteX88" fmla="*/ 479734 w 3619883"/>
                <a:gd name="connsiteY88" fmla="*/ 45455 h 4275461"/>
                <a:gd name="connsiteX89" fmla="*/ 524103 w 3619883"/>
                <a:gd name="connsiteY89" fmla="*/ 41625 h 4275461"/>
                <a:gd name="connsiteX90" fmla="*/ 624416 w 3619883"/>
                <a:gd name="connsiteY90" fmla="*/ 22696 h 4275461"/>
                <a:gd name="connsiteX91" fmla="*/ 657762 w 3619883"/>
                <a:gd name="connsiteY91" fmla="*/ 18351 h 4275461"/>
                <a:gd name="connsiteX92" fmla="*/ 690557 w 3619883"/>
                <a:gd name="connsiteY92" fmla="*/ 25792 h 4275461"/>
                <a:gd name="connsiteX93" fmla="*/ 745123 w 3619883"/>
                <a:gd name="connsiteY93" fmla="*/ 40157 h 4275461"/>
                <a:gd name="connsiteX94" fmla="*/ 789493 w 3619883"/>
                <a:gd name="connsiteY94" fmla="*/ 36327 h 4275461"/>
                <a:gd name="connsiteX95" fmla="*/ 854255 w 3619883"/>
                <a:gd name="connsiteY95" fmla="*/ 68887 h 4275461"/>
                <a:gd name="connsiteX96" fmla="*/ 897520 w 3619883"/>
                <a:gd name="connsiteY96" fmla="*/ 88629 h 4275461"/>
                <a:gd name="connsiteX97" fmla="*/ 940510 w 3619883"/>
                <a:gd name="connsiteY97" fmla="*/ 114265 h 4275461"/>
                <a:gd name="connsiteX98" fmla="*/ 1082712 w 3619883"/>
                <a:gd name="connsiteY98" fmla="*/ 144543 h 4275461"/>
                <a:gd name="connsiteX99" fmla="*/ 1205348 w 3619883"/>
                <a:gd name="connsiteY99" fmla="*/ 120753 h 4275461"/>
                <a:gd name="connsiteX100" fmla="*/ 1271764 w 3619883"/>
                <a:gd name="connsiteY100" fmla="*/ 117956 h 4275461"/>
                <a:gd name="connsiteX101" fmla="*/ 1315583 w 3619883"/>
                <a:gd name="connsiteY101" fmla="*/ 125912 h 4275461"/>
                <a:gd name="connsiteX102" fmla="*/ 1359125 w 3619883"/>
                <a:gd name="connsiteY102" fmla="*/ 139761 h 4275461"/>
                <a:gd name="connsiteX103" fmla="*/ 1391919 w 3619883"/>
                <a:gd name="connsiteY103" fmla="*/ 147202 h 4275461"/>
                <a:gd name="connsiteX104" fmla="*/ 1436563 w 3619883"/>
                <a:gd name="connsiteY104" fmla="*/ 137480 h 4275461"/>
                <a:gd name="connsiteX105" fmla="*/ 1471566 w 3619883"/>
                <a:gd name="connsiteY105" fmla="*/ 97777 h 4275461"/>
                <a:gd name="connsiteX106" fmla="*/ 1505739 w 3619883"/>
                <a:gd name="connsiteY106" fmla="*/ 75753 h 4275461"/>
                <a:gd name="connsiteX107" fmla="*/ 1590891 w 3619883"/>
                <a:gd name="connsiteY107" fmla="*/ 144702 h 4275461"/>
                <a:gd name="connsiteX108" fmla="*/ 1625616 w 3619883"/>
                <a:gd name="connsiteY108" fmla="*/ 110893 h 4275461"/>
                <a:gd name="connsiteX109" fmla="*/ 1658964 w 3619883"/>
                <a:gd name="connsiteY109" fmla="*/ 106547 h 4275461"/>
                <a:gd name="connsiteX110" fmla="*/ 1746598 w 3619883"/>
                <a:gd name="connsiteY110" fmla="*/ 122460 h 4275461"/>
                <a:gd name="connsiteX111" fmla="*/ 1811913 w 3619883"/>
                <a:gd name="connsiteY111" fmla="*/ 143234 h 4275461"/>
                <a:gd name="connsiteX112" fmla="*/ 1856557 w 3619883"/>
                <a:gd name="connsiteY112" fmla="*/ 133511 h 4275461"/>
                <a:gd name="connsiteX113" fmla="*/ 2066003 w 3619883"/>
                <a:gd name="connsiteY113" fmla="*/ 143313 h 4275461"/>
                <a:gd name="connsiteX114" fmla="*/ 2177615 w 3619883"/>
                <a:gd name="connsiteY114" fmla="*/ 119007 h 4275461"/>
                <a:gd name="connsiteX115" fmla="*/ 2255883 w 3619883"/>
                <a:gd name="connsiteY115" fmla="*/ 99047 h 4275461"/>
                <a:gd name="connsiteX116" fmla="*/ 2344622 w 3619883"/>
                <a:gd name="connsiteY116" fmla="*/ 91388 h 4275461"/>
                <a:gd name="connsiteX117" fmla="*/ 2455682 w 3619883"/>
                <a:gd name="connsiteY117" fmla="*/ 78869 h 4275461"/>
                <a:gd name="connsiteX118" fmla="*/ 2632609 w 3619883"/>
                <a:gd name="connsiteY118" fmla="*/ 75338 h 4275461"/>
                <a:gd name="connsiteX119" fmla="*/ 2742291 w 3619883"/>
                <a:gd name="connsiteY119" fmla="*/ 92282 h 4275461"/>
                <a:gd name="connsiteX120" fmla="*/ 2851974 w 3619883"/>
                <a:gd name="connsiteY120" fmla="*/ 109227 h 4275461"/>
                <a:gd name="connsiteX121" fmla="*/ 2907643 w 3619883"/>
                <a:gd name="connsiteY121" fmla="*/ 100020 h 4275461"/>
                <a:gd name="connsiteX122" fmla="*/ 2944022 w 3619883"/>
                <a:gd name="connsiteY122" fmla="*/ 30853 h 4275461"/>
                <a:gd name="connsiteX123" fmla="*/ 3022289 w 3619883"/>
                <a:gd name="connsiteY123" fmla="*/ 10893 h 4275461"/>
                <a:gd name="connsiteX124" fmla="*/ 3054807 w 3619883"/>
                <a:gd name="connsiteY124" fmla="*/ 24226 h 4275461"/>
                <a:gd name="connsiteX125" fmla="*/ 3141892 w 3619883"/>
                <a:gd name="connsiteY125" fmla="*/ 51925 h 4275461"/>
                <a:gd name="connsiteX126" fmla="*/ 3185711 w 3619883"/>
                <a:gd name="connsiteY126" fmla="*/ 59881 h 4275461"/>
                <a:gd name="connsiteX127" fmla="*/ 3219056 w 3619883"/>
                <a:gd name="connsiteY127" fmla="*/ 55536 h 4275461"/>
                <a:gd name="connsiteX128" fmla="*/ 3263425 w 3619883"/>
                <a:gd name="connsiteY128" fmla="*/ 51706 h 4275461"/>
                <a:gd name="connsiteX129" fmla="*/ 3296219 w 3619883"/>
                <a:gd name="connsiteY129" fmla="*/ 59147 h 4275461"/>
                <a:gd name="connsiteX130" fmla="*/ 3319094 w 3619883"/>
                <a:gd name="connsiteY130" fmla="*/ 42500 h 4275461"/>
                <a:gd name="connsiteX131" fmla="*/ 3420511 w 3619883"/>
                <a:gd name="connsiteY131" fmla="*/ 0 h 4275461"/>
                <a:gd name="connsiteX132" fmla="*/ 3453305 w 3619883"/>
                <a:gd name="connsiteY132" fmla="*/ 7440 h 4275461"/>
                <a:gd name="connsiteX133" fmla="*/ 3496571 w 3619883"/>
                <a:gd name="connsiteY133" fmla="*/ 27182 h 4275461"/>
                <a:gd name="connsiteX134" fmla="*/ 3602117 w 3619883"/>
                <a:gd name="connsiteY134" fmla="*/ 132521 h 4275461"/>
                <a:gd name="connsiteX135" fmla="*/ 3619883 w 3619883"/>
                <a:gd name="connsiteY135" fmla="*/ 140049 h 4275461"/>
                <a:gd name="connsiteX136" fmla="*/ 3619883 w 3619883"/>
                <a:gd name="connsiteY13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3014011 w 3619883"/>
                <a:gd name="connsiteY6" fmla="*/ 4275461 h 4275461"/>
                <a:gd name="connsiteX7" fmla="*/ 2761042 w 3619883"/>
                <a:gd name="connsiteY7" fmla="*/ 4275461 h 4275461"/>
                <a:gd name="connsiteX8" fmla="*/ 2761042 w 3619883"/>
                <a:gd name="connsiteY8" fmla="*/ 4128157 h 4275461"/>
                <a:gd name="connsiteX9" fmla="*/ 2826768 w 3619883"/>
                <a:gd name="connsiteY9" fmla="*/ 4128157 h 4275461"/>
                <a:gd name="connsiteX10" fmla="*/ 2826768 w 3619883"/>
                <a:gd name="connsiteY10" fmla="*/ 3951392 h 4275461"/>
                <a:gd name="connsiteX11" fmla="*/ 2648983 w 3619883"/>
                <a:gd name="connsiteY11" fmla="*/ 3951392 h 4275461"/>
                <a:gd name="connsiteX12" fmla="*/ 2648983 w 3619883"/>
                <a:gd name="connsiteY12" fmla="*/ 4128157 h 4275461"/>
                <a:gd name="connsiteX13" fmla="*/ 2690646 w 3619883"/>
                <a:gd name="connsiteY13" fmla="*/ 4128157 h 4275461"/>
                <a:gd name="connsiteX14" fmla="*/ 2690646 w 3619883"/>
                <a:gd name="connsiteY14" fmla="*/ 4275461 h 4275461"/>
                <a:gd name="connsiteX15" fmla="*/ 2511710 w 3619883"/>
                <a:gd name="connsiteY15" fmla="*/ 4275461 h 4275461"/>
                <a:gd name="connsiteX16" fmla="*/ 2454288 w 3619883"/>
                <a:gd name="connsiteY16" fmla="*/ 4128157 h 4275461"/>
                <a:gd name="connsiteX17" fmla="*/ 2515810 w 3619883"/>
                <a:gd name="connsiteY17" fmla="*/ 4128157 h 4275461"/>
                <a:gd name="connsiteX18" fmla="*/ 2515810 w 3619883"/>
                <a:gd name="connsiteY18" fmla="*/ 3951392 h 4275461"/>
                <a:gd name="connsiteX19" fmla="*/ 2338025 w 3619883"/>
                <a:gd name="connsiteY19" fmla="*/ 3951392 h 4275461"/>
                <a:gd name="connsiteX20" fmla="*/ 2338025 w 3619883"/>
                <a:gd name="connsiteY20" fmla="*/ 4128157 h 4275461"/>
                <a:gd name="connsiteX21" fmla="*/ 2395120 w 3619883"/>
                <a:gd name="connsiteY21" fmla="*/ 4128157 h 4275461"/>
                <a:gd name="connsiteX22" fmla="*/ 2337697 w 3619883"/>
                <a:gd name="connsiteY22" fmla="*/ 4275461 h 4275461"/>
                <a:gd name="connsiteX23" fmla="*/ 2150155 w 3619883"/>
                <a:gd name="connsiteY23" fmla="*/ 4275461 h 4275461"/>
                <a:gd name="connsiteX24" fmla="*/ 2150155 w 3619883"/>
                <a:gd name="connsiteY24" fmla="*/ 4128157 h 4275461"/>
                <a:gd name="connsiteX25" fmla="*/ 2204852 w 3619883"/>
                <a:gd name="connsiteY25" fmla="*/ 4128157 h 4275461"/>
                <a:gd name="connsiteX26" fmla="*/ 2204852 w 3619883"/>
                <a:gd name="connsiteY26" fmla="*/ 3951392 h 4275461"/>
                <a:gd name="connsiteX27" fmla="*/ 2027068 w 3619883"/>
                <a:gd name="connsiteY27" fmla="*/ 3951392 h 4275461"/>
                <a:gd name="connsiteX28" fmla="*/ 2027068 w 3619883"/>
                <a:gd name="connsiteY28" fmla="*/ 4128157 h 4275461"/>
                <a:gd name="connsiteX29" fmla="*/ 2079759 w 3619883"/>
                <a:gd name="connsiteY29" fmla="*/ 4128157 h 4275461"/>
                <a:gd name="connsiteX30" fmla="*/ 2079759 w 3619883"/>
                <a:gd name="connsiteY30" fmla="*/ 4275461 h 4275461"/>
                <a:gd name="connsiteX31" fmla="*/ 1824703 w 3619883"/>
                <a:gd name="connsiteY31" fmla="*/ 4275461 h 4275461"/>
                <a:gd name="connsiteX32" fmla="*/ 1834468 w 3619883"/>
                <a:gd name="connsiteY32" fmla="*/ 4128157 h 4275461"/>
                <a:gd name="connsiteX33" fmla="*/ 1893894 w 3619883"/>
                <a:gd name="connsiteY33" fmla="*/ 4128157 h 4275461"/>
                <a:gd name="connsiteX34" fmla="*/ 1893894 w 3619883"/>
                <a:gd name="connsiteY34" fmla="*/ 3951392 h 4275461"/>
                <a:gd name="connsiteX35" fmla="*/ 1716110 w 3619883"/>
                <a:gd name="connsiteY35" fmla="*/ 3951392 h 4275461"/>
                <a:gd name="connsiteX36" fmla="*/ 1716110 w 3619883"/>
                <a:gd name="connsiteY36" fmla="*/ 4006431 h 4275461"/>
                <a:gd name="connsiteX37" fmla="*/ 1703447 w 3619883"/>
                <a:gd name="connsiteY37" fmla="*/ 4007960 h 4275461"/>
                <a:gd name="connsiteX38" fmla="*/ 1716110 w 3619883"/>
                <a:gd name="connsiteY38" fmla="*/ 4044284 h 4275461"/>
                <a:gd name="connsiteX39" fmla="*/ 1716110 w 3619883"/>
                <a:gd name="connsiteY39" fmla="*/ 4128157 h 4275461"/>
                <a:gd name="connsiteX40" fmla="*/ 1745346 w 3619883"/>
                <a:gd name="connsiteY40" fmla="*/ 4128157 h 4275461"/>
                <a:gd name="connsiteX41" fmla="*/ 1796694 w 3619883"/>
                <a:gd name="connsiteY41" fmla="*/ 4275461 h 4275461"/>
                <a:gd name="connsiteX42" fmla="*/ 1558844 w 3619883"/>
                <a:gd name="connsiteY42" fmla="*/ 4275461 h 4275461"/>
                <a:gd name="connsiteX43" fmla="*/ 1517252 w 3619883"/>
                <a:gd name="connsiteY43" fmla="*/ 4128157 h 4275461"/>
                <a:gd name="connsiteX44" fmla="*/ 1582936 w 3619883"/>
                <a:gd name="connsiteY44" fmla="*/ 4128157 h 4275461"/>
                <a:gd name="connsiteX45" fmla="*/ 1582936 w 3619883"/>
                <a:gd name="connsiteY45" fmla="*/ 3951392 h 4275461"/>
                <a:gd name="connsiteX46" fmla="*/ 1405151 w 3619883"/>
                <a:gd name="connsiteY46" fmla="*/ 3951392 h 4275461"/>
                <a:gd name="connsiteX47" fmla="*/ 1405151 w 3619883"/>
                <a:gd name="connsiteY47" fmla="*/ 4128157 h 4275461"/>
                <a:gd name="connsiteX48" fmla="*/ 1468988 w 3619883"/>
                <a:gd name="connsiteY48" fmla="*/ 4128157 h 4275461"/>
                <a:gd name="connsiteX49" fmla="*/ 1427396 w 3619883"/>
                <a:gd name="connsiteY49" fmla="*/ 4275461 h 4275461"/>
                <a:gd name="connsiteX50" fmla="*/ 1210751 w 3619883"/>
                <a:gd name="connsiteY50" fmla="*/ 4275461 h 4275461"/>
                <a:gd name="connsiteX51" fmla="*/ 1210751 w 3619883"/>
                <a:gd name="connsiteY51" fmla="*/ 4128157 h 4275461"/>
                <a:gd name="connsiteX52" fmla="*/ 1271978 w 3619883"/>
                <a:gd name="connsiteY52" fmla="*/ 4128157 h 4275461"/>
                <a:gd name="connsiteX53" fmla="*/ 1271978 w 3619883"/>
                <a:gd name="connsiteY53" fmla="*/ 3951392 h 4275461"/>
                <a:gd name="connsiteX54" fmla="*/ 1094193 w 3619883"/>
                <a:gd name="connsiteY54" fmla="*/ 3951392 h 4275461"/>
                <a:gd name="connsiteX55" fmla="*/ 1094193 w 3619883"/>
                <a:gd name="connsiteY55" fmla="*/ 4128157 h 4275461"/>
                <a:gd name="connsiteX56" fmla="*/ 1140354 w 3619883"/>
                <a:gd name="connsiteY56" fmla="*/ 4128157 h 4275461"/>
                <a:gd name="connsiteX57" fmla="*/ 1140354 w 3619883"/>
                <a:gd name="connsiteY57" fmla="*/ 4275461 h 4275461"/>
                <a:gd name="connsiteX58" fmla="*/ 953807 w 3619883"/>
                <a:gd name="connsiteY58" fmla="*/ 4275461 h 4275461"/>
                <a:gd name="connsiteX59" fmla="*/ 912215 w 3619883"/>
                <a:gd name="connsiteY59" fmla="*/ 4128157 h 4275461"/>
                <a:gd name="connsiteX60" fmla="*/ 961020 w 3619883"/>
                <a:gd name="connsiteY60" fmla="*/ 4128157 h 4275461"/>
                <a:gd name="connsiteX61" fmla="*/ 961020 w 3619883"/>
                <a:gd name="connsiteY61" fmla="*/ 3951392 h 4275461"/>
                <a:gd name="connsiteX62" fmla="*/ 783235 w 3619883"/>
                <a:gd name="connsiteY62" fmla="*/ 3951392 h 4275461"/>
                <a:gd name="connsiteX63" fmla="*/ 783235 w 3619883"/>
                <a:gd name="connsiteY63" fmla="*/ 4128157 h 4275461"/>
                <a:gd name="connsiteX64" fmla="*/ 871024 w 3619883"/>
                <a:gd name="connsiteY64" fmla="*/ 4128157 h 4275461"/>
                <a:gd name="connsiteX65" fmla="*/ 829432 w 3619883"/>
                <a:gd name="connsiteY65" fmla="*/ 4275461 h 4275461"/>
                <a:gd name="connsiteX66" fmla="*/ 611484 w 3619883"/>
                <a:gd name="connsiteY66" fmla="*/ 4275461 h 4275461"/>
                <a:gd name="connsiteX67" fmla="*/ 621247 w 3619883"/>
                <a:gd name="connsiteY67" fmla="*/ 4128157 h 4275461"/>
                <a:gd name="connsiteX68" fmla="*/ 650062 w 3619883"/>
                <a:gd name="connsiteY68" fmla="*/ 4128157 h 4275461"/>
                <a:gd name="connsiteX69" fmla="*/ 650062 w 3619883"/>
                <a:gd name="connsiteY69" fmla="*/ 3951392 h 4275461"/>
                <a:gd name="connsiteX70" fmla="*/ 472277 w 3619883"/>
                <a:gd name="connsiteY70" fmla="*/ 3951392 h 4275461"/>
                <a:gd name="connsiteX71" fmla="*/ 472277 w 3619883"/>
                <a:gd name="connsiteY71" fmla="*/ 4128157 h 4275461"/>
                <a:gd name="connsiteX72" fmla="*/ 522650 w 3619883"/>
                <a:gd name="connsiteY72" fmla="*/ 4128157 h 4275461"/>
                <a:gd name="connsiteX73" fmla="*/ 573998 w 3619883"/>
                <a:gd name="connsiteY73" fmla="*/ 4275461 h 4275461"/>
                <a:gd name="connsiteX74" fmla="*/ 336164 w 3619883"/>
                <a:gd name="connsiteY74" fmla="*/ 4275461 h 4275461"/>
                <a:gd name="connsiteX75" fmla="*/ 294572 w 3619883"/>
                <a:gd name="connsiteY75" fmla="*/ 4128157 h 4275461"/>
                <a:gd name="connsiteX76" fmla="*/ 339106 w 3619883"/>
                <a:gd name="connsiteY76" fmla="*/ 4128157 h 4275461"/>
                <a:gd name="connsiteX77" fmla="*/ 339106 w 3619883"/>
                <a:gd name="connsiteY77" fmla="*/ 3951392 h 4275461"/>
                <a:gd name="connsiteX78" fmla="*/ 161321 w 3619883"/>
                <a:gd name="connsiteY78" fmla="*/ 3951392 h 4275461"/>
                <a:gd name="connsiteX79" fmla="*/ 161321 w 3619883"/>
                <a:gd name="connsiteY79" fmla="*/ 4128157 h 4275461"/>
                <a:gd name="connsiteX80" fmla="*/ 230914 w 3619883"/>
                <a:gd name="connsiteY80" fmla="*/ 4128157 h 4275461"/>
                <a:gd name="connsiteX81" fmla="*/ 189322 w 3619883"/>
                <a:gd name="connsiteY81" fmla="*/ 4275461 h 4275461"/>
                <a:gd name="connsiteX82" fmla="*/ 0 w 3619883"/>
                <a:gd name="connsiteY82" fmla="*/ 4275461 h 4275461"/>
                <a:gd name="connsiteX83" fmla="*/ 0 w 3619883"/>
                <a:gd name="connsiteY83" fmla="*/ 42229 h 4275461"/>
                <a:gd name="connsiteX84" fmla="*/ 42464 w 3619883"/>
                <a:gd name="connsiteY84" fmla="*/ 40518 h 4275461"/>
                <a:gd name="connsiteX85" fmla="*/ 137733 w 3619883"/>
                <a:gd name="connsiteY85" fmla="*/ 35355 h 4275461"/>
                <a:gd name="connsiteX86" fmla="*/ 270565 w 3619883"/>
                <a:gd name="connsiteY86" fmla="*/ 29759 h 4275461"/>
                <a:gd name="connsiteX87" fmla="*/ 479734 w 3619883"/>
                <a:gd name="connsiteY87" fmla="*/ 45455 h 4275461"/>
                <a:gd name="connsiteX88" fmla="*/ 524103 w 3619883"/>
                <a:gd name="connsiteY88" fmla="*/ 41625 h 4275461"/>
                <a:gd name="connsiteX89" fmla="*/ 624416 w 3619883"/>
                <a:gd name="connsiteY89" fmla="*/ 22696 h 4275461"/>
                <a:gd name="connsiteX90" fmla="*/ 657762 w 3619883"/>
                <a:gd name="connsiteY90" fmla="*/ 18351 h 4275461"/>
                <a:gd name="connsiteX91" fmla="*/ 690557 w 3619883"/>
                <a:gd name="connsiteY91" fmla="*/ 25792 h 4275461"/>
                <a:gd name="connsiteX92" fmla="*/ 745123 w 3619883"/>
                <a:gd name="connsiteY92" fmla="*/ 40157 h 4275461"/>
                <a:gd name="connsiteX93" fmla="*/ 789493 w 3619883"/>
                <a:gd name="connsiteY93" fmla="*/ 36327 h 4275461"/>
                <a:gd name="connsiteX94" fmla="*/ 854255 w 3619883"/>
                <a:gd name="connsiteY94" fmla="*/ 68887 h 4275461"/>
                <a:gd name="connsiteX95" fmla="*/ 897520 w 3619883"/>
                <a:gd name="connsiteY95" fmla="*/ 88629 h 4275461"/>
                <a:gd name="connsiteX96" fmla="*/ 940510 w 3619883"/>
                <a:gd name="connsiteY96" fmla="*/ 114265 h 4275461"/>
                <a:gd name="connsiteX97" fmla="*/ 1082712 w 3619883"/>
                <a:gd name="connsiteY97" fmla="*/ 144543 h 4275461"/>
                <a:gd name="connsiteX98" fmla="*/ 1205348 w 3619883"/>
                <a:gd name="connsiteY98" fmla="*/ 120753 h 4275461"/>
                <a:gd name="connsiteX99" fmla="*/ 1271764 w 3619883"/>
                <a:gd name="connsiteY99" fmla="*/ 117956 h 4275461"/>
                <a:gd name="connsiteX100" fmla="*/ 1315583 w 3619883"/>
                <a:gd name="connsiteY100" fmla="*/ 125912 h 4275461"/>
                <a:gd name="connsiteX101" fmla="*/ 1359125 w 3619883"/>
                <a:gd name="connsiteY101" fmla="*/ 139761 h 4275461"/>
                <a:gd name="connsiteX102" fmla="*/ 1391919 w 3619883"/>
                <a:gd name="connsiteY102" fmla="*/ 147202 h 4275461"/>
                <a:gd name="connsiteX103" fmla="*/ 1436563 w 3619883"/>
                <a:gd name="connsiteY103" fmla="*/ 137480 h 4275461"/>
                <a:gd name="connsiteX104" fmla="*/ 1471566 w 3619883"/>
                <a:gd name="connsiteY104" fmla="*/ 97777 h 4275461"/>
                <a:gd name="connsiteX105" fmla="*/ 1505739 w 3619883"/>
                <a:gd name="connsiteY105" fmla="*/ 75753 h 4275461"/>
                <a:gd name="connsiteX106" fmla="*/ 1590891 w 3619883"/>
                <a:gd name="connsiteY106" fmla="*/ 144702 h 4275461"/>
                <a:gd name="connsiteX107" fmla="*/ 1625616 w 3619883"/>
                <a:gd name="connsiteY107" fmla="*/ 110893 h 4275461"/>
                <a:gd name="connsiteX108" fmla="*/ 1658964 w 3619883"/>
                <a:gd name="connsiteY108" fmla="*/ 106547 h 4275461"/>
                <a:gd name="connsiteX109" fmla="*/ 1746598 w 3619883"/>
                <a:gd name="connsiteY109" fmla="*/ 122460 h 4275461"/>
                <a:gd name="connsiteX110" fmla="*/ 1811913 w 3619883"/>
                <a:gd name="connsiteY110" fmla="*/ 143234 h 4275461"/>
                <a:gd name="connsiteX111" fmla="*/ 1856557 w 3619883"/>
                <a:gd name="connsiteY111" fmla="*/ 133511 h 4275461"/>
                <a:gd name="connsiteX112" fmla="*/ 2066003 w 3619883"/>
                <a:gd name="connsiteY112" fmla="*/ 143313 h 4275461"/>
                <a:gd name="connsiteX113" fmla="*/ 2177615 w 3619883"/>
                <a:gd name="connsiteY113" fmla="*/ 119007 h 4275461"/>
                <a:gd name="connsiteX114" fmla="*/ 2255883 w 3619883"/>
                <a:gd name="connsiteY114" fmla="*/ 99047 h 4275461"/>
                <a:gd name="connsiteX115" fmla="*/ 2344622 w 3619883"/>
                <a:gd name="connsiteY115" fmla="*/ 91388 h 4275461"/>
                <a:gd name="connsiteX116" fmla="*/ 2455682 w 3619883"/>
                <a:gd name="connsiteY116" fmla="*/ 78869 h 4275461"/>
                <a:gd name="connsiteX117" fmla="*/ 2632609 w 3619883"/>
                <a:gd name="connsiteY117" fmla="*/ 75338 h 4275461"/>
                <a:gd name="connsiteX118" fmla="*/ 2742291 w 3619883"/>
                <a:gd name="connsiteY118" fmla="*/ 92282 h 4275461"/>
                <a:gd name="connsiteX119" fmla="*/ 2851974 w 3619883"/>
                <a:gd name="connsiteY119" fmla="*/ 109227 h 4275461"/>
                <a:gd name="connsiteX120" fmla="*/ 2907643 w 3619883"/>
                <a:gd name="connsiteY120" fmla="*/ 100020 h 4275461"/>
                <a:gd name="connsiteX121" fmla="*/ 2944022 w 3619883"/>
                <a:gd name="connsiteY121" fmla="*/ 30853 h 4275461"/>
                <a:gd name="connsiteX122" fmla="*/ 3022289 w 3619883"/>
                <a:gd name="connsiteY122" fmla="*/ 10893 h 4275461"/>
                <a:gd name="connsiteX123" fmla="*/ 3054807 w 3619883"/>
                <a:gd name="connsiteY123" fmla="*/ 24226 h 4275461"/>
                <a:gd name="connsiteX124" fmla="*/ 3141892 w 3619883"/>
                <a:gd name="connsiteY124" fmla="*/ 51925 h 4275461"/>
                <a:gd name="connsiteX125" fmla="*/ 3185711 w 3619883"/>
                <a:gd name="connsiteY125" fmla="*/ 59881 h 4275461"/>
                <a:gd name="connsiteX126" fmla="*/ 3219056 w 3619883"/>
                <a:gd name="connsiteY126" fmla="*/ 55536 h 4275461"/>
                <a:gd name="connsiteX127" fmla="*/ 3263425 w 3619883"/>
                <a:gd name="connsiteY127" fmla="*/ 51706 h 4275461"/>
                <a:gd name="connsiteX128" fmla="*/ 3296219 w 3619883"/>
                <a:gd name="connsiteY128" fmla="*/ 59147 h 4275461"/>
                <a:gd name="connsiteX129" fmla="*/ 3319094 w 3619883"/>
                <a:gd name="connsiteY129" fmla="*/ 42500 h 4275461"/>
                <a:gd name="connsiteX130" fmla="*/ 3420511 w 3619883"/>
                <a:gd name="connsiteY130" fmla="*/ 0 h 4275461"/>
                <a:gd name="connsiteX131" fmla="*/ 3453305 w 3619883"/>
                <a:gd name="connsiteY131" fmla="*/ 7440 h 4275461"/>
                <a:gd name="connsiteX132" fmla="*/ 3496571 w 3619883"/>
                <a:gd name="connsiteY132" fmla="*/ 27182 h 4275461"/>
                <a:gd name="connsiteX133" fmla="*/ 3602117 w 3619883"/>
                <a:gd name="connsiteY133" fmla="*/ 132521 h 4275461"/>
                <a:gd name="connsiteX134" fmla="*/ 3619883 w 3619883"/>
                <a:gd name="connsiteY134" fmla="*/ 140049 h 4275461"/>
                <a:gd name="connsiteX135" fmla="*/ 3619883 w 3619883"/>
                <a:gd name="connsiteY13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137725 w 3619883"/>
                <a:gd name="connsiteY4" fmla="*/ 3951392 h 4275461"/>
                <a:gd name="connsiteX5" fmla="*/ 3014011 w 3619883"/>
                <a:gd name="connsiteY5" fmla="*/ 4275461 h 4275461"/>
                <a:gd name="connsiteX6" fmla="*/ 2761042 w 3619883"/>
                <a:gd name="connsiteY6" fmla="*/ 4275461 h 4275461"/>
                <a:gd name="connsiteX7" fmla="*/ 2761042 w 3619883"/>
                <a:gd name="connsiteY7" fmla="*/ 4128157 h 4275461"/>
                <a:gd name="connsiteX8" fmla="*/ 2826768 w 3619883"/>
                <a:gd name="connsiteY8" fmla="*/ 4128157 h 4275461"/>
                <a:gd name="connsiteX9" fmla="*/ 2826768 w 3619883"/>
                <a:gd name="connsiteY9" fmla="*/ 3951392 h 4275461"/>
                <a:gd name="connsiteX10" fmla="*/ 2648983 w 3619883"/>
                <a:gd name="connsiteY10" fmla="*/ 3951392 h 4275461"/>
                <a:gd name="connsiteX11" fmla="*/ 2648983 w 3619883"/>
                <a:gd name="connsiteY11" fmla="*/ 4128157 h 4275461"/>
                <a:gd name="connsiteX12" fmla="*/ 2690646 w 3619883"/>
                <a:gd name="connsiteY12" fmla="*/ 4128157 h 4275461"/>
                <a:gd name="connsiteX13" fmla="*/ 2690646 w 3619883"/>
                <a:gd name="connsiteY13" fmla="*/ 4275461 h 4275461"/>
                <a:gd name="connsiteX14" fmla="*/ 2511710 w 3619883"/>
                <a:gd name="connsiteY14" fmla="*/ 4275461 h 4275461"/>
                <a:gd name="connsiteX15" fmla="*/ 2454288 w 3619883"/>
                <a:gd name="connsiteY15" fmla="*/ 4128157 h 4275461"/>
                <a:gd name="connsiteX16" fmla="*/ 2515810 w 3619883"/>
                <a:gd name="connsiteY16" fmla="*/ 4128157 h 4275461"/>
                <a:gd name="connsiteX17" fmla="*/ 2515810 w 3619883"/>
                <a:gd name="connsiteY17" fmla="*/ 3951392 h 4275461"/>
                <a:gd name="connsiteX18" fmla="*/ 2338025 w 3619883"/>
                <a:gd name="connsiteY18" fmla="*/ 3951392 h 4275461"/>
                <a:gd name="connsiteX19" fmla="*/ 2338025 w 3619883"/>
                <a:gd name="connsiteY19" fmla="*/ 4128157 h 4275461"/>
                <a:gd name="connsiteX20" fmla="*/ 2395120 w 3619883"/>
                <a:gd name="connsiteY20" fmla="*/ 4128157 h 4275461"/>
                <a:gd name="connsiteX21" fmla="*/ 2337697 w 3619883"/>
                <a:gd name="connsiteY21" fmla="*/ 4275461 h 4275461"/>
                <a:gd name="connsiteX22" fmla="*/ 2150155 w 3619883"/>
                <a:gd name="connsiteY22" fmla="*/ 4275461 h 4275461"/>
                <a:gd name="connsiteX23" fmla="*/ 2150155 w 3619883"/>
                <a:gd name="connsiteY23" fmla="*/ 4128157 h 4275461"/>
                <a:gd name="connsiteX24" fmla="*/ 2204852 w 3619883"/>
                <a:gd name="connsiteY24" fmla="*/ 4128157 h 4275461"/>
                <a:gd name="connsiteX25" fmla="*/ 2204852 w 3619883"/>
                <a:gd name="connsiteY25" fmla="*/ 3951392 h 4275461"/>
                <a:gd name="connsiteX26" fmla="*/ 2027068 w 3619883"/>
                <a:gd name="connsiteY26" fmla="*/ 3951392 h 4275461"/>
                <a:gd name="connsiteX27" fmla="*/ 2027068 w 3619883"/>
                <a:gd name="connsiteY27" fmla="*/ 4128157 h 4275461"/>
                <a:gd name="connsiteX28" fmla="*/ 2079759 w 3619883"/>
                <a:gd name="connsiteY28" fmla="*/ 4128157 h 4275461"/>
                <a:gd name="connsiteX29" fmla="*/ 2079759 w 3619883"/>
                <a:gd name="connsiteY29" fmla="*/ 4275461 h 4275461"/>
                <a:gd name="connsiteX30" fmla="*/ 1824703 w 3619883"/>
                <a:gd name="connsiteY30" fmla="*/ 4275461 h 4275461"/>
                <a:gd name="connsiteX31" fmla="*/ 1834468 w 3619883"/>
                <a:gd name="connsiteY31" fmla="*/ 4128157 h 4275461"/>
                <a:gd name="connsiteX32" fmla="*/ 1893894 w 3619883"/>
                <a:gd name="connsiteY32" fmla="*/ 4128157 h 4275461"/>
                <a:gd name="connsiteX33" fmla="*/ 1893894 w 3619883"/>
                <a:gd name="connsiteY33" fmla="*/ 3951392 h 4275461"/>
                <a:gd name="connsiteX34" fmla="*/ 1716110 w 3619883"/>
                <a:gd name="connsiteY34" fmla="*/ 3951392 h 4275461"/>
                <a:gd name="connsiteX35" fmla="*/ 1716110 w 3619883"/>
                <a:gd name="connsiteY35" fmla="*/ 4006431 h 4275461"/>
                <a:gd name="connsiteX36" fmla="*/ 1703447 w 3619883"/>
                <a:gd name="connsiteY36" fmla="*/ 4007960 h 4275461"/>
                <a:gd name="connsiteX37" fmla="*/ 1716110 w 3619883"/>
                <a:gd name="connsiteY37" fmla="*/ 4044284 h 4275461"/>
                <a:gd name="connsiteX38" fmla="*/ 1716110 w 3619883"/>
                <a:gd name="connsiteY38" fmla="*/ 4128157 h 4275461"/>
                <a:gd name="connsiteX39" fmla="*/ 1745346 w 3619883"/>
                <a:gd name="connsiteY39" fmla="*/ 4128157 h 4275461"/>
                <a:gd name="connsiteX40" fmla="*/ 1796694 w 3619883"/>
                <a:gd name="connsiteY40" fmla="*/ 4275461 h 4275461"/>
                <a:gd name="connsiteX41" fmla="*/ 1558844 w 3619883"/>
                <a:gd name="connsiteY41" fmla="*/ 4275461 h 4275461"/>
                <a:gd name="connsiteX42" fmla="*/ 1517252 w 3619883"/>
                <a:gd name="connsiteY42" fmla="*/ 4128157 h 4275461"/>
                <a:gd name="connsiteX43" fmla="*/ 1582936 w 3619883"/>
                <a:gd name="connsiteY43" fmla="*/ 4128157 h 4275461"/>
                <a:gd name="connsiteX44" fmla="*/ 1582936 w 3619883"/>
                <a:gd name="connsiteY44" fmla="*/ 3951392 h 4275461"/>
                <a:gd name="connsiteX45" fmla="*/ 1405151 w 3619883"/>
                <a:gd name="connsiteY45" fmla="*/ 3951392 h 4275461"/>
                <a:gd name="connsiteX46" fmla="*/ 1405151 w 3619883"/>
                <a:gd name="connsiteY46" fmla="*/ 4128157 h 4275461"/>
                <a:gd name="connsiteX47" fmla="*/ 1468988 w 3619883"/>
                <a:gd name="connsiteY47" fmla="*/ 4128157 h 4275461"/>
                <a:gd name="connsiteX48" fmla="*/ 1427396 w 3619883"/>
                <a:gd name="connsiteY48" fmla="*/ 4275461 h 4275461"/>
                <a:gd name="connsiteX49" fmla="*/ 1210751 w 3619883"/>
                <a:gd name="connsiteY49" fmla="*/ 4275461 h 4275461"/>
                <a:gd name="connsiteX50" fmla="*/ 1210751 w 3619883"/>
                <a:gd name="connsiteY50" fmla="*/ 4128157 h 4275461"/>
                <a:gd name="connsiteX51" fmla="*/ 1271978 w 3619883"/>
                <a:gd name="connsiteY51" fmla="*/ 4128157 h 4275461"/>
                <a:gd name="connsiteX52" fmla="*/ 1271978 w 3619883"/>
                <a:gd name="connsiteY52" fmla="*/ 3951392 h 4275461"/>
                <a:gd name="connsiteX53" fmla="*/ 1094193 w 3619883"/>
                <a:gd name="connsiteY53" fmla="*/ 3951392 h 4275461"/>
                <a:gd name="connsiteX54" fmla="*/ 1094193 w 3619883"/>
                <a:gd name="connsiteY54" fmla="*/ 4128157 h 4275461"/>
                <a:gd name="connsiteX55" fmla="*/ 1140354 w 3619883"/>
                <a:gd name="connsiteY55" fmla="*/ 4128157 h 4275461"/>
                <a:gd name="connsiteX56" fmla="*/ 1140354 w 3619883"/>
                <a:gd name="connsiteY56" fmla="*/ 4275461 h 4275461"/>
                <a:gd name="connsiteX57" fmla="*/ 953807 w 3619883"/>
                <a:gd name="connsiteY57" fmla="*/ 4275461 h 4275461"/>
                <a:gd name="connsiteX58" fmla="*/ 912215 w 3619883"/>
                <a:gd name="connsiteY58" fmla="*/ 4128157 h 4275461"/>
                <a:gd name="connsiteX59" fmla="*/ 961020 w 3619883"/>
                <a:gd name="connsiteY59" fmla="*/ 4128157 h 4275461"/>
                <a:gd name="connsiteX60" fmla="*/ 961020 w 3619883"/>
                <a:gd name="connsiteY60" fmla="*/ 3951392 h 4275461"/>
                <a:gd name="connsiteX61" fmla="*/ 783235 w 3619883"/>
                <a:gd name="connsiteY61" fmla="*/ 3951392 h 4275461"/>
                <a:gd name="connsiteX62" fmla="*/ 783235 w 3619883"/>
                <a:gd name="connsiteY62" fmla="*/ 4128157 h 4275461"/>
                <a:gd name="connsiteX63" fmla="*/ 871024 w 3619883"/>
                <a:gd name="connsiteY63" fmla="*/ 4128157 h 4275461"/>
                <a:gd name="connsiteX64" fmla="*/ 829432 w 3619883"/>
                <a:gd name="connsiteY64" fmla="*/ 4275461 h 4275461"/>
                <a:gd name="connsiteX65" fmla="*/ 611484 w 3619883"/>
                <a:gd name="connsiteY65" fmla="*/ 4275461 h 4275461"/>
                <a:gd name="connsiteX66" fmla="*/ 621247 w 3619883"/>
                <a:gd name="connsiteY66" fmla="*/ 4128157 h 4275461"/>
                <a:gd name="connsiteX67" fmla="*/ 650062 w 3619883"/>
                <a:gd name="connsiteY67" fmla="*/ 4128157 h 4275461"/>
                <a:gd name="connsiteX68" fmla="*/ 650062 w 3619883"/>
                <a:gd name="connsiteY68" fmla="*/ 3951392 h 4275461"/>
                <a:gd name="connsiteX69" fmla="*/ 472277 w 3619883"/>
                <a:gd name="connsiteY69" fmla="*/ 3951392 h 4275461"/>
                <a:gd name="connsiteX70" fmla="*/ 472277 w 3619883"/>
                <a:gd name="connsiteY70" fmla="*/ 4128157 h 4275461"/>
                <a:gd name="connsiteX71" fmla="*/ 522650 w 3619883"/>
                <a:gd name="connsiteY71" fmla="*/ 4128157 h 4275461"/>
                <a:gd name="connsiteX72" fmla="*/ 573998 w 3619883"/>
                <a:gd name="connsiteY72" fmla="*/ 4275461 h 4275461"/>
                <a:gd name="connsiteX73" fmla="*/ 336164 w 3619883"/>
                <a:gd name="connsiteY73" fmla="*/ 4275461 h 4275461"/>
                <a:gd name="connsiteX74" fmla="*/ 294572 w 3619883"/>
                <a:gd name="connsiteY74" fmla="*/ 4128157 h 4275461"/>
                <a:gd name="connsiteX75" fmla="*/ 339106 w 3619883"/>
                <a:gd name="connsiteY75" fmla="*/ 4128157 h 4275461"/>
                <a:gd name="connsiteX76" fmla="*/ 339106 w 3619883"/>
                <a:gd name="connsiteY76" fmla="*/ 3951392 h 4275461"/>
                <a:gd name="connsiteX77" fmla="*/ 161321 w 3619883"/>
                <a:gd name="connsiteY77" fmla="*/ 3951392 h 4275461"/>
                <a:gd name="connsiteX78" fmla="*/ 161321 w 3619883"/>
                <a:gd name="connsiteY78" fmla="*/ 4128157 h 4275461"/>
                <a:gd name="connsiteX79" fmla="*/ 230914 w 3619883"/>
                <a:gd name="connsiteY79" fmla="*/ 4128157 h 4275461"/>
                <a:gd name="connsiteX80" fmla="*/ 189322 w 3619883"/>
                <a:gd name="connsiteY80" fmla="*/ 4275461 h 4275461"/>
                <a:gd name="connsiteX81" fmla="*/ 0 w 3619883"/>
                <a:gd name="connsiteY81" fmla="*/ 4275461 h 4275461"/>
                <a:gd name="connsiteX82" fmla="*/ 0 w 3619883"/>
                <a:gd name="connsiteY82" fmla="*/ 42229 h 4275461"/>
                <a:gd name="connsiteX83" fmla="*/ 42464 w 3619883"/>
                <a:gd name="connsiteY83" fmla="*/ 40518 h 4275461"/>
                <a:gd name="connsiteX84" fmla="*/ 137733 w 3619883"/>
                <a:gd name="connsiteY84" fmla="*/ 35355 h 4275461"/>
                <a:gd name="connsiteX85" fmla="*/ 270565 w 3619883"/>
                <a:gd name="connsiteY85" fmla="*/ 29759 h 4275461"/>
                <a:gd name="connsiteX86" fmla="*/ 479734 w 3619883"/>
                <a:gd name="connsiteY86" fmla="*/ 45455 h 4275461"/>
                <a:gd name="connsiteX87" fmla="*/ 524103 w 3619883"/>
                <a:gd name="connsiteY87" fmla="*/ 41625 h 4275461"/>
                <a:gd name="connsiteX88" fmla="*/ 624416 w 3619883"/>
                <a:gd name="connsiteY88" fmla="*/ 22696 h 4275461"/>
                <a:gd name="connsiteX89" fmla="*/ 657762 w 3619883"/>
                <a:gd name="connsiteY89" fmla="*/ 18351 h 4275461"/>
                <a:gd name="connsiteX90" fmla="*/ 690557 w 3619883"/>
                <a:gd name="connsiteY90" fmla="*/ 25792 h 4275461"/>
                <a:gd name="connsiteX91" fmla="*/ 745123 w 3619883"/>
                <a:gd name="connsiteY91" fmla="*/ 40157 h 4275461"/>
                <a:gd name="connsiteX92" fmla="*/ 789493 w 3619883"/>
                <a:gd name="connsiteY92" fmla="*/ 36327 h 4275461"/>
                <a:gd name="connsiteX93" fmla="*/ 854255 w 3619883"/>
                <a:gd name="connsiteY93" fmla="*/ 68887 h 4275461"/>
                <a:gd name="connsiteX94" fmla="*/ 897520 w 3619883"/>
                <a:gd name="connsiteY94" fmla="*/ 88629 h 4275461"/>
                <a:gd name="connsiteX95" fmla="*/ 940510 w 3619883"/>
                <a:gd name="connsiteY95" fmla="*/ 114265 h 4275461"/>
                <a:gd name="connsiteX96" fmla="*/ 1082712 w 3619883"/>
                <a:gd name="connsiteY96" fmla="*/ 144543 h 4275461"/>
                <a:gd name="connsiteX97" fmla="*/ 1205348 w 3619883"/>
                <a:gd name="connsiteY97" fmla="*/ 120753 h 4275461"/>
                <a:gd name="connsiteX98" fmla="*/ 1271764 w 3619883"/>
                <a:gd name="connsiteY98" fmla="*/ 117956 h 4275461"/>
                <a:gd name="connsiteX99" fmla="*/ 1315583 w 3619883"/>
                <a:gd name="connsiteY99" fmla="*/ 125912 h 4275461"/>
                <a:gd name="connsiteX100" fmla="*/ 1359125 w 3619883"/>
                <a:gd name="connsiteY100" fmla="*/ 139761 h 4275461"/>
                <a:gd name="connsiteX101" fmla="*/ 1391919 w 3619883"/>
                <a:gd name="connsiteY101" fmla="*/ 147202 h 4275461"/>
                <a:gd name="connsiteX102" fmla="*/ 1436563 w 3619883"/>
                <a:gd name="connsiteY102" fmla="*/ 137480 h 4275461"/>
                <a:gd name="connsiteX103" fmla="*/ 1471566 w 3619883"/>
                <a:gd name="connsiteY103" fmla="*/ 97777 h 4275461"/>
                <a:gd name="connsiteX104" fmla="*/ 1505739 w 3619883"/>
                <a:gd name="connsiteY104" fmla="*/ 75753 h 4275461"/>
                <a:gd name="connsiteX105" fmla="*/ 1590891 w 3619883"/>
                <a:gd name="connsiteY105" fmla="*/ 144702 h 4275461"/>
                <a:gd name="connsiteX106" fmla="*/ 1625616 w 3619883"/>
                <a:gd name="connsiteY106" fmla="*/ 110893 h 4275461"/>
                <a:gd name="connsiteX107" fmla="*/ 1658964 w 3619883"/>
                <a:gd name="connsiteY107" fmla="*/ 106547 h 4275461"/>
                <a:gd name="connsiteX108" fmla="*/ 1746598 w 3619883"/>
                <a:gd name="connsiteY108" fmla="*/ 122460 h 4275461"/>
                <a:gd name="connsiteX109" fmla="*/ 1811913 w 3619883"/>
                <a:gd name="connsiteY109" fmla="*/ 143234 h 4275461"/>
                <a:gd name="connsiteX110" fmla="*/ 1856557 w 3619883"/>
                <a:gd name="connsiteY110" fmla="*/ 133511 h 4275461"/>
                <a:gd name="connsiteX111" fmla="*/ 2066003 w 3619883"/>
                <a:gd name="connsiteY111" fmla="*/ 143313 h 4275461"/>
                <a:gd name="connsiteX112" fmla="*/ 2177615 w 3619883"/>
                <a:gd name="connsiteY112" fmla="*/ 119007 h 4275461"/>
                <a:gd name="connsiteX113" fmla="*/ 2255883 w 3619883"/>
                <a:gd name="connsiteY113" fmla="*/ 99047 h 4275461"/>
                <a:gd name="connsiteX114" fmla="*/ 2344622 w 3619883"/>
                <a:gd name="connsiteY114" fmla="*/ 91388 h 4275461"/>
                <a:gd name="connsiteX115" fmla="*/ 2455682 w 3619883"/>
                <a:gd name="connsiteY115" fmla="*/ 78869 h 4275461"/>
                <a:gd name="connsiteX116" fmla="*/ 2632609 w 3619883"/>
                <a:gd name="connsiteY116" fmla="*/ 75338 h 4275461"/>
                <a:gd name="connsiteX117" fmla="*/ 2742291 w 3619883"/>
                <a:gd name="connsiteY117" fmla="*/ 92282 h 4275461"/>
                <a:gd name="connsiteX118" fmla="*/ 2851974 w 3619883"/>
                <a:gd name="connsiteY118" fmla="*/ 109227 h 4275461"/>
                <a:gd name="connsiteX119" fmla="*/ 2907643 w 3619883"/>
                <a:gd name="connsiteY119" fmla="*/ 100020 h 4275461"/>
                <a:gd name="connsiteX120" fmla="*/ 2944022 w 3619883"/>
                <a:gd name="connsiteY120" fmla="*/ 30853 h 4275461"/>
                <a:gd name="connsiteX121" fmla="*/ 3022289 w 3619883"/>
                <a:gd name="connsiteY121" fmla="*/ 10893 h 4275461"/>
                <a:gd name="connsiteX122" fmla="*/ 3054807 w 3619883"/>
                <a:gd name="connsiteY122" fmla="*/ 24226 h 4275461"/>
                <a:gd name="connsiteX123" fmla="*/ 3141892 w 3619883"/>
                <a:gd name="connsiteY123" fmla="*/ 51925 h 4275461"/>
                <a:gd name="connsiteX124" fmla="*/ 3185711 w 3619883"/>
                <a:gd name="connsiteY124" fmla="*/ 59881 h 4275461"/>
                <a:gd name="connsiteX125" fmla="*/ 3219056 w 3619883"/>
                <a:gd name="connsiteY125" fmla="*/ 55536 h 4275461"/>
                <a:gd name="connsiteX126" fmla="*/ 3263425 w 3619883"/>
                <a:gd name="connsiteY126" fmla="*/ 51706 h 4275461"/>
                <a:gd name="connsiteX127" fmla="*/ 3296219 w 3619883"/>
                <a:gd name="connsiteY127" fmla="*/ 59147 h 4275461"/>
                <a:gd name="connsiteX128" fmla="*/ 3319094 w 3619883"/>
                <a:gd name="connsiteY128" fmla="*/ 42500 h 4275461"/>
                <a:gd name="connsiteX129" fmla="*/ 3420511 w 3619883"/>
                <a:gd name="connsiteY129" fmla="*/ 0 h 4275461"/>
                <a:gd name="connsiteX130" fmla="*/ 3453305 w 3619883"/>
                <a:gd name="connsiteY130" fmla="*/ 7440 h 4275461"/>
                <a:gd name="connsiteX131" fmla="*/ 3496571 w 3619883"/>
                <a:gd name="connsiteY131" fmla="*/ 27182 h 4275461"/>
                <a:gd name="connsiteX132" fmla="*/ 3602117 w 3619883"/>
                <a:gd name="connsiteY132" fmla="*/ 132521 h 4275461"/>
                <a:gd name="connsiteX133" fmla="*/ 3619883 w 3619883"/>
                <a:gd name="connsiteY133" fmla="*/ 140049 h 4275461"/>
                <a:gd name="connsiteX134" fmla="*/ 3619883 w 3619883"/>
                <a:gd name="connsiteY13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761042 w 3619883"/>
                <a:gd name="connsiteY6" fmla="*/ 4128157 h 4275461"/>
                <a:gd name="connsiteX7" fmla="*/ 2826768 w 3619883"/>
                <a:gd name="connsiteY7" fmla="*/ 4128157 h 4275461"/>
                <a:gd name="connsiteX8" fmla="*/ 2826768 w 3619883"/>
                <a:gd name="connsiteY8" fmla="*/ 3951392 h 4275461"/>
                <a:gd name="connsiteX9" fmla="*/ 2648983 w 3619883"/>
                <a:gd name="connsiteY9" fmla="*/ 3951392 h 4275461"/>
                <a:gd name="connsiteX10" fmla="*/ 2648983 w 3619883"/>
                <a:gd name="connsiteY10" fmla="*/ 4128157 h 4275461"/>
                <a:gd name="connsiteX11" fmla="*/ 2690646 w 3619883"/>
                <a:gd name="connsiteY11" fmla="*/ 4128157 h 4275461"/>
                <a:gd name="connsiteX12" fmla="*/ 2690646 w 3619883"/>
                <a:gd name="connsiteY12" fmla="*/ 4275461 h 4275461"/>
                <a:gd name="connsiteX13" fmla="*/ 2511710 w 3619883"/>
                <a:gd name="connsiteY13" fmla="*/ 4275461 h 4275461"/>
                <a:gd name="connsiteX14" fmla="*/ 2454288 w 3619883"/>
                <a:gd name="connsiteY14" fmla="*/ 4128157 h 4275461"/>
                <a:gd name="connsiteX15" fmla="*/ 2515810 w 3619883"/>
                <a:gd name="connsiteY15" fmla="*/ 4128157 h 4275461"/>
                <a:gd name="connsiteX16" fmla="*/ 2515810 w 3619883"/>
                <a:gd name="connsiteY16" fmla="*/ 3951392 h 4275461"/>
                <a:gd name="connsiteX17" fmla="*/ 2338025 w 3619883"/>
                <a:gd name="connsiteY17" fmla="*/ 3951392 h 4275461"/>
                <a:gd name="connsiteX18" fmla="*/ 2338025 w 3619883"/>
                <a:gd name="connsiteY18" fmla="*/ 4128157 h 4275461"/>
                <a:gd name="connsiteX19" fmla="*/ 2395120 w 3619883"/>
                <a:gd name="connsiteY19" fmla="*/ 4128157 h 4275461"/>
                <a:gd name="connsiteX20" fmla="*/ 2337697 w 3619883"/>
                <a:gd name="connsiteY20" fmla="*/ 4275461 h 4275461"/>
                <a:gd name="connsiteX21" fmla="*/ 2150155 w 3619883"/>
                <a:gd name="connsiteY21" fmla="*/ 4275461 h 4275461"/>
                <a:gd name="connsiteX22" fmla="*/ 2150155 w 3619883"/>
                <a:gd name="connsiteY22" fmla="*/ 4128157 h 4275461"/>
                <a:gd name="connsiteX23" fmla="*/ 2204852 w 3619883"/>
                <a:gd name="connsiteY23" fmla="*/ 4128157 h 4275461"/>
                <a:gd name="connsiteX24" fmla="*/ 2204852 w 3619883"/>
                <a:gd name="connsiteY24" fmla="*/ 3951392 h 4275461"/>
                <a:gd name="connsiteX25" fmla="*/ 2027068 w 3619883"/>
                <a:gd name="connsiteY25" fmla="*/ 3951392 h 4275461"/>
                <a:gd name="connsiteX26" fmla="*/ 2027068 w 3619883"/>
                <a:gd name="connsiteY26" fmla="*/ 4128157 h 4275461"/>
                <a:gd name="connsiteX27" fmla="*/ 2079759 w 3619883"/>
                <a:gd name="connsiteY27" fmla="*/ 4128157 h 4275461"/>
                <a:gd name="connsiteX28" fmla="*/ 2079759 w 3619883"/>
                <a:gd name="connsiteY28" fmla="*/ 4275461 h 4275461"/>
                <a:gd name="connsiteX29" fmla="*/ 1824703 w 3619883"/>
                <a:gd name="connsiteY29" fmla="*/ 4275461 h 4275461"/>
                <a:gd name="connsiteX30" fmla="*/ 1834468 w 3619883"/>
                <a:gd name="connsiteY30" fmla="*/ 4128157 h 4275461"/>
                <a:gd name="connsiteX31" fmla="*/ 1893894 w 3619883"/>
                <a:gd name="connsiteY31" fmla="*/ 4128157 h 4275461"/>
                <a:gd name="connsiteX32" fmla="*/ 1893894 w 3619883"/>
                <a:gd name="connsiteY32" fmla="*/ 3951392 h 4275461"/>
                <a:gd name="connsiteX33" fmla="*/ 1716110 w 3619883"/>
                <a:gd name="connsiteY33" fmla="*/ 3951392 h 4275461"/>
                <a:gd name="connsiteX34" fmla="*/ 1716110 w 3619883"/>
                <a:gd name="connsiteY34" fmla="*/ 4006431 h 4275461"/>
                <a:gd name="connsiteX35" fmla="*/ 1703447 w 3619883"/>
                <a:gd name="connsiteY35" fmla="*/ 4007960 h 4275461"/>
                <a:gd name="connsiteX36" fmla="*/ 1716110 w 3619883"/>
                <a:gd name="connsiteY36" fmla="*/ 4044284 h 4275461"/>
                <a:gd name="connsiteX37" fmla="*/ 1716110 w 3619883"/>
                <a:gd name="connsiteY37" fmla="*/ 4128157 h 4275461"/>
                <a:gd name="connsiteX38" fmla="*/ 1745346 w 3619883"/>
                <a:gd name="connsiteY38" fmla="*/ 4128157 h 4275461"/>
                <a:gd name="connsiteX39" fmla="*/ 1796694 w 3619883"/>
                <a:gd name="connsiteY39" fmla="*/ 4275461 h 4275461"/>
                <a:gd name="connsiteX40" fmla="*/ 1558844 w 3619883"/>
                <a:gd name="connsiteY40" fmla="*/ 4275461 h 4275461"/>
                <a:gd name="connsiteX41" fmla="*/ 1517252 w 3619883"/>
                <a:gd name="connsiteY41" fmla="*/ 4128157 h 4275461"/>
                <a:gd name="connsiteX42" fmla="*/ 1582936 w 3619883"/>
                <a:gd name="connsiteY42" fmla="*/ 4128157 h 4275461"/>
                <a:gd name="connsiteX43" fmla="*/ 1582936 w 3619883"/>
                <a:gd name="connsiteY43" fmla="*/ 3951392 h 4275461"/>
                <a:gd name="connsiteX44" fmla="*/ 1405151 w 3619883"/>
                <a:gd name="connsiteY44" fmla="*/ 3951392 h 4275461"/>
                <a:gd name="connsiteX45" fmla="*/ 1405151 w 3619883"/>
                <a:gd name="connsiteY45" fmla="*/ 4128157 h 4275461"/>
                <a:gd name="connsiteX46" fmla="*/ 1468988 w 3619883"/>
                <a:gd name="connsiteY46" fmla="*/ 4128157 h 4275461"/>
                <a:gd name="connsiteX47" fmla="*/ 1427396 w 3619883"/>
                <a:gd name="connsiteY47" fmla="*/ 4275461 h 4275461"/>
                <a:gd name="connsiteX48" fmla="*/ 1210751 w 3619883"/>
                <a:gd name="connsiteY48" fmla="*/ 4275461 h 4275461"/>
                <a:gd name="connsiteX49" fmla="*/ 1210751 w 3619883"/>
                <a:gd name="connsiteY49" fmla="*/ 4128157 h 4275461"/>
                <a:gd name="connsiteX50" fmla="*/ 1271978 w 3619883"/>
                <a:gd name="connsiteY50" fmla="*/ 4128157 h 4275461"/>
                <a:gd name="connsiteX51" fmla="*/ 1271978 w 3619883"/>
                <a:gd name="connsiteY51" fmla="*/ 3951392 h 4275461"/>
                <a:gd name="connsiteX52" fmla="*/ 1094193 w 3619883"/>
                <a:gd name="connsiteY52" fmla="*/ 3951392 h 4275461"/>
                <a:gd name="connsiteX53" fmla="*/ 1094193 w 3619883"/>
                <a:gd name="connsiteY53" fmla="*/ 4128157 h 4275461"/>
                <a:gd name="connsiteX54" fmla="*/ 1140354 w 3619883"/>
                <a:gd name="connsiteY54" fmla="*/ 4128157 h 4275461"/>
                <a:gd name="connsiteX55" fmla="*/ 1140354 w 3619883"/>
                <a:gd name="connsiteY55" fmla="*/ 4275461 h 4275461"/>
                <a:gd name="connsiteX56" fmla="*/ 953807 w 3619883"/>
                <a:gd name="connsiteY56" fmla="*/ 4275461 h 4275461"/>
                <a:gd name="connsiteX57" fmla="*/ 912215 w 3619883"/>
                <a:gd name="connsiteY57" fmla="*/ 4128157 h 4275461"/>
                <a:gd name="connsiteX58" fmla="*/ 961020 w 3619883"/>
                <a:gd name="connsiteY58" fmla="*/ 4128157 h 4275461"/>
                <a:gd name="connsiteX59" fmla="*/ 961020 w 3619883"/>
                <a:gd name="connsiteY59" fmla="*/ 3951392 h 4275461"/>
                <a:gd name="connsiteX60" fmla="*/ 783235 w 3619883"/>
                <a:gd name="connsiteY60" fmla="*/ 3951392 h 4275461"/>
                <a:gd name="connsiteX61" fmla="*/ 783235 w 3619883"/>
                <a:gd name="connsiteY61" fmla="*/ 4128157 h 4275461"/>
                <a:gd name="connsiteX62" fmla="*/ 871024 w 3619883"/>
                <a:gd name="connsiteY62" fmla="*/ 4128157 h 4275461"/>
                <a:gd name="connsiteX63" fmla="*/ 829432 w 3619883"/>
                <a:gd name="connsiteY63" fmla="*/ 4275461 h 4275461"/>
                <a:gd name="connsiteX64" fmla="*/ 611484 w 3619883"/>
                <a:gd name="connsiteY64" fmla="*/ 4275461 h 4275461"/>
                <a:gd name="connsiteX65" fmla="*/ 621247 w 3619883"/>
                <a:gd name="connsiteY65" fmla="*/ 4128157 h 4275461"/>
                <a:gd name="connsiteX66" fmla="*/ 650062 w 3619883"/>
                <a:gd name="connsiteY66" fmla="*/ 4128157 h 4275461"/>
                <a:gd name="connsiteX67" fmla="*/ 650062 w 3619883"/>
                <a:gd name="connsiteY67" fmla="*/ 3951392 h 4275461"/>
                <a:gd name="connsiteX68" fmla="*/ 472277 w 3619883"/>
                <a:gd name="connsiteY68" fmla="*/ 3951392 h 4275461"/>
                <a:gd name="connsiteX69" fmla="*/ 472277 w 3619883"/>
                <a:gd name="connsiteY69" fmla="*/ 4128157 h 4275461"/>
                <a:gd name="connsiteX70" fmla="*/ 522650 w 3619883"/>
                <a:gd name="connsiteY70" fmla="*/ 4128157 h 4275461"/>
                <a:gd name="connsiteX71" fmla="*/ 573998 w 3619883"/>
                <a:gd name="connsiteY71" fmla="*/ 4275461 h 4275461"/>
                <a:gd name="connsiteX72" fmla="*/ 336164 w 3619883"/>
                <a:gd name="connsiteY72" fmla="*/ 4275461 h 4275461"/>
                <a:gd name="connsiteX73" fmla="*/ 294572 w 3619883"/>
                <a:gd name="connsiteY73" fmla="*/ 4128157 h 4275461"/>
                <a:gd name="connsiteX74" fmla="*/ 339106 w 3619883"/>
                <a:gd name="connsiteY74" fmla="*/ 4128157 h 4275461"/>
                <a:gd name="connsiteX75" fmla="*/ 339106 w 3619883"/>
                <a:gd name="connsiteY75" fmla="*/ 3951392 h 4275461"/>
                <a:gd name="connsiteX76" fmla="*/ 161321 w 3619883"/>
                <a:gd name="connsiteY76" fmla="*/ 3951392 h 4275461"/>
                <a:gd name="connsiteX77" fmla="*/ 161321 w 3619883"/>
                <a:gd name="connsiteY77" fmla="*/ 4128157 h 4275461"/>
                <a:gd name="connsiteX78" fmla="*/ 230914 w 3619883"/>
                <a:gd name="connsiteY78" fmla="*/ 4128157 h 4275461"/>
                <a:gd name="connsiteX79" fmla="*/ 189322 w 3619883"/>
                <a:gd name="connsiteY79" fmla="*/ 4275461 h 4275461"/>
                <a:gd name="connsiteX80" fmla="*/ 0 w 3619883"/>
                <a:gd name="connsiteY80" fmla="*/ 4275461 h 4275461"/>
                <a:gd name="connsiteX81" fmla="*/ 0 w 3619883"/>
                <a:gd name="connsiteY81" fmla="*/ 42229 h 4275461"/>
                <a:gd name="connsiteX82" fmla="*/ 42464 w 3619883"/>
                <a:gd name="connsiteY82" fmla="*/ 40518 h 4275461"/>
                <a:gd name="connsiteX83" fmla="*/ 137733 w 3619883"/>
                <a:gd name="connsiteY83" fmla="*/ 35355 h 4275461"/>
                <a:gd name="connsiteX84" fmla="*/ 270565 w 3619883"/>
                <a:gd name="connsiteY84" fmla="*/ 29759 h 4275461"/>
                <a:gd name="connsiteX85" fmla="*/ 479734 w 3619883"/>
                <a:gd name="connsiteY85" fmla="*/ 45455 h 4275461"/>
                <a:gd name="connsiteX86" fmla="*/ 524103 w 3619883"/>
                <a:gd name="connsiteY86" fmla="*/ 41625 h 4275461"/>
                <a:gd name="connsiteX87" fmla="*/ 624416 w 3619883"/>
                <a:gd name="connsiteY87" fmla="*/ 22696 h 4275461"/>
                <a:gd name="connsiteX88" fmla="*/ 657762 w 3619883"/>
                <a:gd name="connsiteY88" fmla="*/ 18351 h 4275461"/>
                <a:gd name="connsiteX89" fmla="*/ 690557 w 3619883"/>
                <a:gd name="connsiteY89" fmla="*/ 25792 h 4275461"/>
                <a:gd name="connsiteX90" fmla="*/ 745123 w 3619883"/>
                <a:gd name="connsiteY90" fmla="*/ 40157 h 4275461"/>
                <a:gd name="connsiteX91" fmla="*/ 789493 w 3619883"/>
                <a:gd name="connsiteY91" fmla="*/ 36327 h 4275461"/>
                <a:gd name="connsiteX92" fmla="*/ 854255 w 3619883"/>
                <a:gd name="connsiteY92" fmla="*/ 68887 h 4275461"/>
                <a:gd name="connsiteX93" fmla="*/ 897520 w 3619883"/>
                <a:gd name="connsiteY93" fmla="*/ 88629 h 4275461"/>
                <a:gd name="connsiteX94" fmla="*/ 940510 w 3619883"/>
                <a:gd name="connsiteY94" fmla="*/ 114265 h 4275461"/>
                <a:gd name="connsiteX95" fmla="*/ 1082712 w 3619883"/>
                <a:gd name="connsiteY95" fmla="*/ 144543 h 4275461"/>
                <a:gd name="connsiteX96" fmla="*/ 1205348 w 3619883"/>
                <a:gd name="connsiteY96" fmla="*/ 120753 h 4275461"/>
                <a:gd name="connsiteX97" fmla="*/ 1271764 w 3619883"/>
                <a:gd name="connsiteY97" fmla="*/ 117956 h 4275461"/>
                <a:gd name="connsiteX98" fmla="*/ 1315583 w 3619883"/>
                <a:gd name="connsiteY98" fmla="*/ 125912 h 4275461"/>
                <a:gd name="connsiteX99" fmla="*/ 1359125 w 3619883"/>
                <a:gd name="connsiteY99" fmla="*/ 139761 h 4275461"/>
                <a:gd name="connsiteX100" fmla="*/ 1391919 w 3619883"/>
                <a:gd name="connsiteY100" fmla="*/ 147202 h 4275461"/>
                <a:gd name="connsiteX101" fmla="*/ 1436563 w 3619883"/>
                <a:gd name="connsiteY101" fmla="*/ 137480 h 4275461"/>
                <a:gd name="connsiteX102" fmla="*/ 1471566 w 3619883"/>
                <a:gd name="connsiteY102" fmla="*/ 97777 h 4275461"/>
                <a:gd name="connsiteX103" fmla="*/ 1505739 w 3619883"/>
                <a:gd name="connsiteY103" fmla="*/ 75753 h 4275461"/>
                <a:gd name="connsiteX104" fmla="*/ 1590891 w 3619883"/>
                <a:gd name="connsiteY104" fmla="*/ 144702 h 4275461"/>
                <a:gd name="connsiteX105" fmla="*/ 1625616 w 3619883"/>
                <a:gd name="connsiteY105" fmla="*/ 110893 h 4275461"/>
                <a:gd name="connsiteX106" fmla="*/ 1658964 w 3619883"/>
                <a:gd name="connsiteY106" fmla="*/ 106547 h 4275461"/>
                <a:gd name="connsiteX107" fmla="*/ 1746598 w 3619883"/>
                <a:gd name="connsiteY107" fmla="*/ 122460 h 4275461"/>
                <a:gd name="connsiteX108" fmla="*/ 1811913 w 3619883"/>
                <a:gd name="connsiteY108" fmla="*/ 143234 h 4275461"/>
                <a:gd name="connsiteX109" fmla="*/ 1856557 w 3619883"/>
                <a:gd name="connsiteY109" fmla="*/ 133511 h 4275461"/>
                <a:gd name="connsiteX110" fmla="*/ 2066003 w 3619883"/>
                <a:gd name="connsiteY110" fmla="*/ 143313 h 4275461"/>
                <a:gd name="connsiteX111" fmla="*/ 2177615 w 3619883"/>
                <a:gd name="connsiteY111" fmla="*/ 119007 h 4275461"/>
                <a:gd name="connsiteX112" fmla="*/ 2255883 w 3619883"/>
                <a:gd name="connsiteY112" fmla="*/ 99047 h 4275461"/>
                <a:gd name="connsiteX113" fmla="*/ 2344622 w 3619883"/>
                <a:gd name="connsiteY113" fmla="*/ 91388 h 4275461"/>
                <a:gd name="connsiteX114" fmla="*/ 2455682 w 3619883"/>
                <a:gd name="connsiteY114" fmla="*/ 78869 h 4275461"/>
                <a:gd name="connsiteX115" fmla="*/ 2632609 w 3619883"/>
                <a:gd name="connsiteY115" fmla="*/ 75338 h 4275461"/>
                <a:gd name="connsiteX116" fmla="*/ 2742291 w 3619883"/>
                <a:gd name="connsiteY116" fmla="*/ 92282 h 4275461"/>
                <a:gd name="connsiteX117" fmla="*/ 2851974 w 3619883"/>
                <a:gd name="connsiteY117" fmla="*/ 109227 h 4275461"/>
                <a:gd name="connsiteX118" fmla="*/ 2907643 w 3619883"/>
                <a:gd name="connsiteY118" fmla="*/ 100020 h 4275461"/>
                <a:gd name="connsiteX119" fmla="*/ 2944022 w 3619883"/>
                <a:gd name="connsiteY119" fmla="*/ 30853 h 4275461"/>
                <a:gd name="connsiteX120" fmla="*/ 3022289 w 3619883"/>
                <a:gd name="connsiteY120" fmla="*/ 10893 h 4275461"/>
                <a:gd name="connsiteX121" fmla="*/ 3054807 w 3619883"/>
                <a:gd name="connsiteY121" fmla="*/ 24226 h 4275461"/>
                <a:gd name="connsiteX122" fmla="*/ 3141892 w 3619883"/>
                <a:gd name="connsiteY122" fmla="*/ 51925 h 4275461"/>
                <a:gd name="connsiteX123" fmla="*/ 3185711 w 3619883"/>
                <a:gd name="connsiteY123" fmla="*/ 59881 h 4275461"/>
                <a:gd name="connsiteX124" fmla="*/ 3219056 w 3619883"/>
                <a:gd name="connsiteY124" fmla="*/ 55536 h 4275461"/>
                <a:gd name="connsiteX125" fmla="*/ 3263425 w 3619883"/>
                <a:gd name="connsiteY125" fmla="*/ 51706 h 4275461"/>
                <a:gd name="connsiteX126" fmla="*/ 3296219 w 3619883"/>
                <a:gd name="connsiteY126" fmla="*/ 59147 h 4275461"/>
                <a:gd name="connsiteX127" fmla="*/ 3319094 w 3619883"/>
                <a:gd name="connsiteY127" fmla="*/ 42500 h 4275461"/>
                <a:gd name="connsiteX128" fmla="*/ 3420511 w 3619883"/>
                <a:gd name="connsiteY128" fmla="*/ 0 h 4275461"/>
                <a:gd name="connsiteX129" fmla="*/ 3453305 w 3619883"/>
                <a:gd name="connsiteY129" fmla="*/ 7440 h 4275461"/>
                <a:gd name="connsiteX130" fmla="*/ 3496571 w 3619883"/>
                <a:gd name="connsiteY130" fmla="*/ 27182 h 4275461"/>
                <a:gd name="connsiteX131" fmla="*/ 3602117 w 3619883"/>
                <a:gd name="connsiteY131" fmla="*/ 132521 h 4275461"/>
                <a:gd name="connsiteX132" fmla="*/ 3619883 w 3619883"/>
                <a:gd name="connsiteY132" fmla="*/ 140049 h 4275461"/>
                <a:gd name="connsiteX133" fmla="*/ 3619883 w 3619883"/>
                <a:gd name="connsiteY13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761042 w 3619883"/>
                <a:gd name="connsiteY6" fmla="*/ 4128157 h 4275461"/>
                <a:gd name="connsiteX7" fmla="*/ 2826768 w 3619883"/>
                <a:gd name="connsiteY7" fmla="*/ 3951392 h 4275461"/>
                <a:gd name="connsiteX8" fmla="*/ 2648983 w 3619883"/>
                <a:gd name="connsiteY8" fmla="*/ 3951392 h 4275461"/>
                <a:gd name="connsiteX9" fmla="*/ 2648983 w 3619883"/>
                <a:gd name="connsiteY9" fmla="*/ 4128157 h 4275461"/>
                <a:gd name="connsiteX10" fmla="*/ 2690646 w 3619883"/>
                <a:gd name="connsiteY10" fmla="*/ 4128157 h 4275461"/>
                <a:gd name="connsiteX11" fmla="*/ 2690646 w 3619883"/>
                <a:gd name="connsiteY11" fmla="*/ 4275461 h 4275461"/>
                <a:gd name="connsiteX12" fmla="*/ 2511710 w 3619883"/>
                <a:gd name="connsiteY12" fmla="*/ 4275461 h 4275461"/>
                <a:gd name="connsiteX13" fmla="*/ 2454288 w 3619883"/>
                <a:gd name="connsiteY13" fmla="*/ 4128157 h 4275461"/>
                <a:gd name="connsiteX14" fmla="*/ 2515810 w 3619883"/>
                <a:gd name="connsiteY14" fmla="*/ 4128157 h 4275461"/>
                <a:gd name="connsiteX15" fmla="*/ 2515810 w 3619883"/>
                <a:gd name="connsiteY15" fmla="*/ 3951392 h 4275461"/>
                <a:gd name="connsiteX16" fmla="*/ 2338025 w 3619883"/>
                <a:gd name="connsiteY16" fmla="*/ 3951392 h 4275461"/>
                <a:gd name="connsiteX17" fmla="*/ 2338025 w 3619883"/>
                <a:gd name="connsiteY17" fmla="*/ 4128157 h 4275461"/>
                <a:gd name="connsiteX18" fmla="*/ 2395120 w 3619883"/>
                <a:gd name="connsiteY18" fmla="*/ 4128157 h 4275461"/>
                <a:gd name="connsiteX19" fmla="*/ 2337697 w 3619883"/>
                <a:gd name="connsiteY19" fmla="*/ 4275461 h 4275461"/>
                <a:gd name="connsiteX20" fmla="*/ 2150155 w 3619883"/>
                <a:gd name="connsiteY20" fmla="*/ 4275461 h 4275461"/>
                <a:gd name="connsiteX21" fmla="*/ 2150155 w 3619883"/>
                <a:gd name="connsiteY21" fmla="*/ 4128157 h 4275461"/>
                <a:gd name="connsiteX22" fmla="*/ 2204852 w 3619883"/>
                <a:gd name="connsiteY22" fmla="*/ 4128157 h 4275461"/>
                <a:gd name="connsiteX23" fmla="*/ 2204852 w 3619883"/>
                <a:gd name="connsiteY23" fmla="*/ 3951392 h 4275461"/>
                <a:gd name="connsiteX24" fmla="*/ 2027068 w 3619883"/>
                <a:gd name="connsiteY24" fmla="*/ 3951392 h 4275461"/>
                <a:gd name="connsiteX25" fmla="*/ 2027068 w 3619883"/>
                <a:gd name="connsiteY25" fmla="*/ 4128157 h 4275461"/>
                <a:gd name="connsiteX26" fmla="*/ 2079759 w 3619883"/>
                <a:gd name="connsiteY26" fmla="*/ 4128157 h 4275461"/>
                <a:gd name="connsiteX27" fmla="*/ 2079759 w 3619883"/>
                <a:gd name="connsiteY27" fmla="*/ 4275461 h 4275461"/>
                <a:gd name="connsiteX28" fmla="*/ 1824703 w 3619883"/>
                <a:gd name="connsiteY28" fmla="*/ 4275461 h 4275461"/>
                <a:gd name="connsiteX29" fmla="*/ 1834468 w 3619883"/>
                <a:gd name="connsiteY29" fmla="*/ 4128157 h 4275461"/>
                <a:gd name="connsiteX30" fmla="*/ 1893894 w 3619883"/>
                <a:gd name="connsiteY30" fmla="*/ 4128157 h 4275461"/>
                <a:gd name="connsiteX31" fmla="*/ 1893894 w 3619883"/>
                <a:gd name="connsiteY31" fmla="*/ 3951392 h 4275461"/>
                <a:gd name="connsiteX32" fmla="*/ 1716110 w 3619883"/>
                <a:gd name="connsiteY32" fmla="*/ 3951392 h 4275461"/>
                <a:gd name="connsiteX33" fmla="*/ 1716110 w 3619883"/>
                <a:gd name="connsiteY33" fmla="*/ 4006431 h 4275461"/>
                <a:gd name="connsiteX34" fmla="*/ 1703447 w 3619883"/>
                <a:gd name="connsiteY34" fmla="*/ 4007960 h 4275461"/>
                <a:gd name="connsiteX35" fmla="*/ 1716110 w 3619883"/>
                <a:gd name="connsiteY35" fmla="*/ 4044284 h 4275461"/>
                <a:gd name="connsiteX36" fmla="*/ 1716110 w 3619883"/>
                <a:gd name="connsiteY36" fmla="*/ 4128157 h 4275461"/>
                <a:gd name="connsiteX37" fmla="*/ 1745346 w 3619883"/>
                <a:gd name="connsiteY37" fmla="*/ 4128157 h 4275461"/>
                <a:gd name="connsiteX38" fmla="*/ 1796694 w 3619883"/>
                <a:gd name="connsiteY38" fmla="*/ 4275461 h 4275461"/>
                <a:gd name="connsiteX39" fmla="*/ 1558844 w 3619883"/>
                <a:gd name="connsiteY39" fmla="*/ 4275461 h 4275461"/>
                <a:gd name="connsiteX40" fmla="*/ 1517252 w 3619883"/>
                <a:gd name="connsiteY40" fmla="*/ 4128157 h 4275461"/>
                <a:gd name="connsiteX41" fmla="*/ 1582936 w 3619883"/>
                <a:gd name="connsiteY41" fmla="*/ 4128157 h 4275461"/>
                <a:gd name="connsiteX42" fmla="*/ 1582936 w 3619883"/>
                <a:gd name="connsiteY42" fmla="*/ 3951392 h 4275461"/>
                <a:gd name="connsiteX43" fmla="*/ 1405151 w 3619883"/>
                <a:gd name="connsiteY43" fmla="*/ 3951392 h 4275461"/>
                <a:gd name="connsiteX44" fmla="*/ 1405151 w 3619883"/>
                <a:gd name="connsiteY44" fmla="*/ 4128157 h 4275461"/>
                <a:gd name="connsiteX45" fmla="*/ 1468988 w 3619883"/>
                <a:gd name="connsiteY45" fmla="*/ 4128157 h 4275461"/>
                <a:gd name="connsiteX46" fmla="*/ 1427396 w 3619883"/>
                <a:gd name="connsiteY46" fmla="*/ 4275461 h 4275461"/>
                <a:gd name="connsiteX47" fmla="*/ 1210751 w 3619883"/>
                <a:gd name="connsiteY47" fmla="*/ 4275461 h 4275461"/>
                <a:gd name="connsiteX48" fmla="*/ 1210751 w 3619883"/>
                <a:gd name="connsiteY48" fmla="*/ 4128157 h 4275461"/>
                <a:gd name="connsiteX49" fmla="*/ 1271978 w 3619883"/>
                <a:gd name="connsiteY49" fmla="*/ 4128157 h 4275461"/>
                <a:gd name="connsiteX50" fmla="*/ 1271978 w 3619883"/>
                <a:gd name="connsiteY50" fmla="*/ 3951392 h 4275461"/>
                <a:gd name="connsiteX51" fmla="*/ 1094193 w 3619883"/>
                <a:gd name="connsiteY51" fmla="*/ 3951392 h 4275461"/>
                <a:gd name="connsiteX52" fmla="*/ 1094193 w 3619883"/>
                <a:gd name="connsiteY52" fmla="*/ 4128157 h 4275461"/>
                <a:gd name="connsiteX53" fmla="*/ 1140354 w 3619883"/>
                <a:gd name="connsiteY53" fmla="*/ 4128157 h 4275461"/>
                <a:gd name="connsiteX54" fmla="*/ 1140354 w 3619883"/>
                <a:gd name="connsiteY54" fmla="*/ 4275461 h 4275461"/>
                <a:gd name="connsiteX55" fmla="*/ 953807 w 3619883"/>
                <a:gd name="connsiteY55" fmla="*/ 4275461 h 4275461"/>
                <a:gd name="connsiteX56" fmla="*/ 912215 w 3619883"/>
                <a:gd name="connsiteY56" fmla="*/ 4128157 h 4275461"/>
                <a:gd name="connsiteX57" fmla="*/ 961020 w 3619883"/>
                <a:gd name="connsiteY57" fmla="*/ 4128157 h 4275461"/>
                <a:gd name="connsiteX58" fmla="*/ 961020 w 3619883"/>
                <a:gd name="connsiteY58" fmla="*/ 3951392 h 4275461"/>
                <a:gd name="connsiteX59" fmla="*/ 783235 w 3619883"/>
                <a:gd name="connsiteY59" fmla="*/ 3951392 h 4275461"/>
                <a:gd name="connsiteX60" fmla="*/ 783235 w 3619883"/>
                <a:gd name="connsiteY60" fmla="*/ 4128157 h 4275461"/>
                <a:gd name="connsiteX61" fmla="*/ 871024 w 3619883"/>
                <a:gd name="connsiteY61" fmla="*/ 4128157 h 4275461"/>
                <a:gd name="connsiteX62" fmla="*/ 829432 w 3619883"/>
                <a:gd name="connsiteY62" fmla="*/ 4275461 h 4275461"/>
                <a:gd name="connsiteX63" fmla="*/ 611484 w 3619883"/>
                <a:gd name="connsiteY63" fmla="*/ 4275461 h 4275461"/>
                <a:gd name="connsiteX64" fmla="*/ 621247 w 3619883"/>
                <a:gd name="connsiteY64" fmla="*/ 4128157 h 4275461"/>
                <a:gd name="connsiteX65" fmla="*/ 650062 w 3619883"/>
                <a:gd name="connsiteY65" fmla="*/ 4128157 h 4275461"/>
                <a:gd name="connsiteX66" fmla="*/ 650062 w 3619883"/>
                <a:gd name="connsiteY66" fmla="*/ 3951392 h 4275461"/>
                <a:gd name="connsiteX67" fmla="*/ 472277 w 3619883"/>
                <a:gd name="connsiteY67" fmla="*/ 3951392 h 4275461"/>
                <a:gd name="connsiteX68" fmla="*/ 472277 w 3619883"/>
                <a:gd name="connsiteY68" fmla="*/ 4128157 h 4275461"/>
                <a:gd name="connsiteX69" fmla="*/ 522650 w 3619883"/>
                <a:gd name="connsiteY69" fmla="*/ 4128157 h 4275461"/>
                <a:gd name="connsiteX70" fmla="*/ 573998 w 3619883"/>
                <a:gd name="connsiteY70" fmla="*/ 4275461 h 4275461"/>
                <a:gd name="connsiteX71" fmla="*/ 336164 w 3619883"/>
                <a:gd name="connsiteY71" fmla="*/ 4275461 h 4275461"/>
                <a:gd name="connsiteX72" fmla="*/ 294572 w 3619883"/>
                <a:gd name="connsiteY72" fmla="*/ 4128157 h 4275461"/>
                <a:gd name="connsiteX73" fmla="*/ 339106 w 3619883"/>
                <a:gd name="connsiteY73" fmla="*/ 4128157 h 4275461"/>
                <a:gd name="connsiteX74" fmla="*/ 339106 w 3619883"/>
                <a:gd name="connsiteY74" fmla="*/ 3951392 h 4275461"/>
                <a:gd name="connsiteX75" fmla="*/ 161321 w 3619883"/>
                <a:gd name="connsiteY75" fmla="*/ 3951392 h 4275461"/>
                <a:gd name="connsiteX76" fmla="*/ 161321 w 3619883"/>
                <a:gd name="connsiteY76" fmla="*/ 4128157 h 4275461"/>
                <a:gd name="connsiteX77" fmla="*/ 230914 w 3619883"/>
                <a:gd name="connsiteY77" fmla="*/ 4128157 h 4275461"/>
                <a:gd name="connsiteX78" fmla="*/ 189322 w 3619883"/>
                <a:gd name="connsiteY78" fmla="*/ 4275461 h 4275461"/>
                <a:gd name="connsiteX79" fmla="*/ 0 w 3619883"/>
                <a:gd name="connsiteY79" fmla="*/ 4275461 h 4275461"/>
                <a:gd name="connsiteX80" fmla="*/ 0 w 3619883"/>
                <a:gd name="connsiteY80" fmla="*/ 42229 h 4275461"/>
                <a:gd name="connsiteX81" fmla="*/ 42464 w 3619883"/>
                <a:gd name="connsiteY81" fmla="*/ 40518 h 4275461"/>
                <a:gd name="connsiteX82" fmla="*/ 137733 w 3619883"/>
                <a:gd name="connsiteY82" fmla="*/ 35355 h 4275461"/>
                <a:gd name="connsiteX83" fmla="*/ 270565 w 3619883"/>
                <a:gd name="connsiteY83" fmla="*/ 29759 h 4275461"/>
                <a:gd name="connsiteX84" fmla="*/ 479734 w 3619883"/>
                <a:gd name="connsiteY84" fmla="*/ 45455 h 4275461"/>
                <a:gd name="connsiteX85" fmla="*/ 524103 w 3619883"/>
                <a:gd name="connsiteY85" fmla="*/ 41625 h 4275461"/>
                <a:gd name="connsiteX86" fmla="*/ 624416 w 3619883"/>
                <a:gd name="connsiteY86" fmla="*/ 22696 h 4275461"/>
                <a:gd name="connsiteX87" fmla="*/ 657762 w 3619883"/>
                <a:gd name="connsiteY87" fmla="*/ 18351 h 4275461"/>
                <a:gd name="connsiteX88" fmla="*/ 690557 w 3619883"/>
                <a:gd name="connsiteY88" fmla="*/ 25792 h 4275461"/>
                <a:gd name="connsiteX89" fmla="*/ 745123 w 3619883"/>
                <a:gd name="connsiteY89" fmla="*/ 40157 h 4275461"/>
                <a:gd name="connsiteX90" fmla="*/ 789493 w 3619883"/>
                <a:gd name="connsiteY90" fmla="*/ 36327 h 4275461"/>
                <a:gd name="connsiteX91" fmla="*/ 854255 w 3619883"/>
                <a:gd name="connsiteY91" fmla="*/ 68887 h 4275461"/>
                <a:gd name="connsiteX92" fmla="*/ 897520 w 3619883"/>
                <a:gd name="connsiteY92" fmla="*/ 88629 h 4275461"/>
                <a:gd name="connsiteX93" fmla="*/ 940510 w 3619883"/>
                <a:gd name="connsiteY93" fmla="*/ 114265 h 4275461"/>
                <a:gd name="connsiteX94" fmla="*/ 1082712 w 3619883"/>
                <a:gd name="connsiteY94" fmla="*/ 144543 h 4275461"/>
                <a:gd name="connsiteX95" fmla="*/ 1205348 w 3619883"/>
                <a:gd name="connsiteY95" fmla="*/ 120753 h 4275461"/>
                <a:gd name="connsiteX96" fmla="*/ 1271764 w 3619883"/>
                <a:gd name="connsiteY96" fmla="*/ 117956 h 4275461"/>
                <a:gd name="connsiteX97" fmla="*/ 1315583 w 3619883"/>
                <a:gd name="connsiteY97" fmla="*/ 125912 h 4275461"/>
                <a:gd name="connsiteX98" fmla="*/ 1359125 w 3619883"/>
                <a:gd name="connsiteY98" fmla="*/ 139761 h 4275461"/>
                <a:gd name="connsiteX99" fmla="*/ 1391919 w 3619883"/>
                <a:gd name="connsiteY99" fmla="*/ 147202 h 4275461"/>
                <a:gd name="connsiteX100" fmla="*/ 1436563 w 3619883"/>
                <a:gd name="connsiteY100" fmla="*/ 137480 h 4275461"/>
                <a:gd name="connsiteX101" fmla="*/ 1471566 w 3619883"/>
                <a:gd name="connsiteY101" fmla="*/ 97777 h 4275461"/>
                <a:gd name="connsiteX102" fmla="*/ 1505739 w 3619883"/>
                <a:gd name="connsiteY102" fmla="*/ 75753 h 4275461"/>
                <a:gd name="connsiteX103" fmla="*/ 1590891 w 3619883"/>
                <a:gd name="connsiteY103" fmla="*/ 144702 h 4275461"/>
                <a:gd name="connsiteX104" fmla="*/ 1625616 w 3619883"/>
                <a:gd name="connsiteY104" fmla="*/ 110893 h 4275461"/>
                <a:gd name="connsiteX105" fmla="*/ 1658964 w 3619883"/>
                <a:gd name="connsiteY105" fmla="*/ 106547 h 4275461"/>
                <a:gd name="connsiteX106" fmla="*/ 1746598 w 3619883"/>
                <a:gd name="connsiteY106" fmla="*/ 122460 h 4275461"/>
                <a:gd name="connsiteX107" fmla="*/ 1811913 w 3619883"/>
                <a:gd name="connsiteY107" fmla="*/ 143234 h 4275461"/>
                <a:gd name="connsiteX108" fmla="*/ 1856557 w 3619883"/>
                <a:gd name="connsiteY108" fmla="*/ 133511 h 4275461"/>
                <a:gd name="connsiteX109" fmla="*/ 2066003 w 3619883"/>
                <a:gd name="connsiteY109" fmla="*/ 143313 h 4275461"/>
                <a:gd name="connsiteX110" fmla="*/ 2177615 w 3619883"/>
                <a:gd name="connsiteY110" fmla="*/ 119007 h 4275461"/>
                <a:gd name="connsiteX111" fmla="*/ 2255883 w 3619883"/>
                <a:gd name="connsiteY111" fmla="*/ 99047 h 4275461"/>
                <a:gd name="connsiteX112" fmla="*/ 2344622 w 3619883"/>
                <a:gd name="connsiteY112" fmla="*/ 91388 h 4275461"/>
                <a:gd name="connsiteX113" fmla="*/ 2455682 w 3619883"/>
                <a:gd name="connsiteY113" fmla="*/ 78869 h 4275461"/>
                <a:gd name="connsiteX114" fmla="*/ 2632609 w 3619883"/>
                <a:gd name="connsiteY114" fmla="*/ 75338 h 4275461"/>
                <a:gd name="connsiteX115" fmla="*/ 2742291 w 3619883"/>
                <a:gd name="connsiteY115" fmla="*/ 92282 h 4275461"/>
                <a:gd name="connsiteX116" fmla="*/ 2851974 w 3619883"/>
                <a:gd name="connsiteY116" fmla="*/ 109227 h 4275461"/>
                <a:gd name="connsiteX117" fmla="*/ 2907643 w 3619883"/>
                <a:gd name="connsiteY117" fmla="*/ 100020 h 4275461"/>
                <a:gd name="connsiteX118" fmla="*/ 2944022 w 3619883"/>
                <a:gd name="connsiteY118" fmla="*/ 30853 h 4275461"/>
                <a:gd name="connsiteX119" fmla="*/ 3022289 w 3619883"/>
                <a:gd name="connsiteY119" fmla="*/ 10893 h 4275461"/>
                <a:gd name="connsiteX120" fmla="*/ 3054807 w 3619883"/>
                <a:gd name="connsiteY120" fmla="*/ 24226 h 4275461"/>
                <a:gd name="connsiteX121" fmla="*/ 3141892 w 3619883"/>
                <a:gd name="connsiteY121" fmla="*/ 51925 h 4275461"/>
                <a:gd name="connsiteX122" fmla="*/ 3185711 w 3619883"/>
                <a:gd name="connsiteY122" fmla="*/ 59881 h 4275461"/>
                <a:gd name="connsiteX123" fmla="*/ 3219056 w 3619883"/>
                <a:gd name="connsiteY123" fmla="*/ 55536 h 4275461"/>
                <a:gd name="connsiteX124" fmla="*/ 3263425 w 3619883"/>
                <a:gd name="connsiteY124" fmla="*/ 51706 h 4275461"/>
                <a:gd name="connsiteX125" fmla="*/ 3296219 w 3619883"/>
                <a:gd name="connsiteY125" fmla="*/ 59147 h 4275461"/>
                <a:gd name="connsiteX126" fmla="*/ 3319094 w 3619883"/>
                <a:gd name="connsiteY126" fmla="*/ 42500 h 4275461"/>
                <a:gd name="connsiteX127" fmla="*/ 3420511 w 3619883"/>
                <a:gd name="connsiteY127" fmla="*/ 0 h 4275461"/>
                <a:gd name="connsiteX128" fmla="*/ 3453305 w 3619883"/>
                <a:gd name="connsiteY128" fmla="*/ 7440 h 4275461"/>
                <a:gd name="connsiteX129" fmla="*/ 3496571 w 3619883"/>
                <a:gd name="connsiteY129" fmla="*/ 27182 h 4275461"/>
                <a:gd name="connsiteX130" fmla="*/ 3602117 w 3619883"/>
                <a:gd name="connsiteY130" fmla="*/ 132521 h 4275461"/>
                <a:gd name="connsiteX131" fmla="*/ 3619883 w 3619883"/>
                <a:gd name="connsiteY131" fmla="*/ 140049 h 4275461"/>
                <a:gd name="connsiteX132" fmla="*/ 3619883 w 3619883"/>
                <a:gd name="connsiteY13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826768 w 3619883"/>
                <a:gd name="connsiteY6" fmla="*/ 3951392 h 4275461"/>
                <a:gd name="connsiteX7" fmla="*/ 2648983 w 3619883"/>
                <a:gd name="connsiteY7" fmla="*/ 3951392 h 4275461"/>
                <a:gd name="connsiteX8" fmla="*/ 2648983 w 3619883"/>
                <a:gd name="connsiteY8" fmla="*/ 4128157 h 4275461"/>
                <a:gd name="connsiteX9" fmla="*/ 2690646 w 3619883"/>
                <a:gd name="connsiteY9" fmla="*/ 4128157 h 4275461"/>
                <a:gd name="connsiteX10" fmla="*/ 2690646 w 3619883"/>
                <a:gd name="connsiteY10" fmla="*/ 4275461 h 4275461"/>
                <a:gd name="connsiteX11" fmla="*/ 2511710 w 3619883"/>
                <a:gd name="connsiteY11" fmla="*/ 4275461 h 4275461"/>
                <a:gd name="connsiteX12" fmla="*/ 2454288 w 3619883"/>
                <a:gd name="connsiteY12" fmla="*/ 4128157 h 4275461"/>
                <a:gd name="connsiteX13" fmla="*/ 2515810 w 3619883"/>
                <a:gd name="connsiteY13" fmla="*/ 4128157 h 4275461"/>
                <a:gd name="connsiteX14" fmla="*/ 2515810 w 3619883"/>
                <a:gd name="connsiteY14" fmla="*/ 3951392 h 4275461"/>
                <a:gd name="connsiteX15" fmla="*/ 2338025 w 3619883"/>
                <a:gd name="connsiteY15" fmla="*/ 3951392 h 4275461"/>
                <a:gd name="connsiteX16" fmla="*/ 2338025 w 3619883"/>
                <a:gd name="connsiteY16" fmla="*/ 4128157 h 4275461"/>
                <a:gd name="connsiteX17" fmla="*/ 2395120 w 3619883"/>
                <a:gd name="connsiteY17" fmla="*/ 4128157 h 4275461"/>
                <a:gd name="connsiteX18" fmla="*/ 2337697 w 3619883"/>
                <a:gd name="connsiteY18" fmla="*/ 4275461 h 4275461"/>
                <a:gd name="connsiteX19" fmla="*/ 2150155 w 3619883"/>
                <a:gd name="connsiteY19" fmla="*/ 4275461 h 4275461"/>
                <a:gd name="connsiteX20" fmla="*/ 2150155 w 3619883"/>
                <a:gd name="connsiteY20" fmla="*/ 4128157 h 4275461"/>
                <a:gd name="connsiteX21" fmla="*/ 2204852 w 3619883"/>
                <a:gd name="connsiteY21" fmla="*/ 4128157 h 4275461"/>
                <a:gd name="connsiteX22" fmla="*/ 2204852 w 3619883"/>
                <a:gd name="connsiteY22" fmla="*/ 3951392 h 4275461"/>
                <a:gd name="connsiteX23" fmla="*/ 2027068 w 3619883"/>
                <a:gd name="connsiteY23" fmla="*/ 3951392 h 4275461"/>
                <a:gd name="connsiteX24" fmla="*/ 2027068 w 3619883"/>
                <a:gd name="connsiteY24" fmla="*/ 4128157 h 4275461"/>
                <a:gd name="connsiteX25" fmla="*/ 2079759 w 3619883"/>
                <a:gd name="connsiteY25" fmla="*/ 4128157 h 4275461"/>
                <a:gd name="connsiteX26" fmla="*/ 2079759 w 3619883"/>
                <a:gd name="connsiteY26" fmla="*/ 4275461 h 4275461"/>
                <a:gd name="connsiteX27" fmla="*/ 1824703 w 3619883"/>
                <a:gd name="connsiteY27" fmla="*/ 4275461 h 4275461"/>
                <a:gd name="connsiteX28" fmla="*/ 1834468 w 3619883"/>
                <a:gd name="connsiteY28" fmla="*/ 4128157 h 4275461"/>
                <a:gd name="connsiteX29" fmla="*/ 1893894 w 3619883"/>
                <a:gd name="connsiteY29" fmla="*/ 4128157 h 4275461"/>
                <a:gd name="connsiteX30" fmla="*/ 1893894 w 3619883"/>
                <a:gd name="connsiteY30" fmla="*/ 3951392 h 4275461"/>
                <a:gd name="connsiteX31" fmla="*/ 1716110 w 3619883"/>
                <a:gd name="connsiteY31" fmla="*/ 3951392 h 4275461"/>
                <a:gd name="connsiteX32" fmla="*/ 1716110 w 3619883"/>
                <a:gd name="connsiteY32" fmla="*/ 4006431 h 4275461"/>
                <a:gd name="connsiteX33" fmla="*/ 1703447 w 3619883"/>
                <a:gd name="connsiteY33" fmla="*/ 4007960 h 4275461"/>
                <a:gd name="connsiteX34" fmla="*/ 1716110 w 3619883"/>
                <a:gd name="connsiteY34" fmla="*/ 4044284 h 4275461"/>
                <a:gd name="connsiteX35" fmla="*/ 1716110 w 3619883"/>
                <a:gd name="connsiteY35" fmla="*/ 4128157 h 4275461"/>
                <a:gd name="connsiteX36" fmla="*/ 1745346 w 3619883"/>
                <a:gd name="connsiteY36" fmla="*/ 4128157 h 4275461"/>
                <a:gd name="connsiteX37" fmla="*/ 1796694 w 3619883"/>
                <a:gd name="connsiteY37" fmla="*/ 4275461 h 4275461"/>
                <a:gd name="connsiteX38" fmla="*/ 1558844 w 3619883"/>
                <a:gd name="connsiteY38" fmla="*/ 4275461 h 4275461"/>
                <a:gd name="connsiteX39" fmla="*/ 1517252 w 3619883"/>
                <a:gd name="connsiteY39" fmla="*/ 4128157 h 4275461"/>
                <a:gd name="connsiteX40" fmla="*/ 1582936 w 3619883"/>
                <a:gd name="connsiteY40" fmla="*/ 4128157 h 4275461"/>
                <a:gd name="connsiteX41" fmla="*/ 1582936 w 3619883"/>
                <a:gd name="connsiteY41" fmla="*/ 3951392 h 4275461"/>
                <a:gd name="connsiteX42" fmla="*/ 1405151 w 3619883"/>
                <a:gd name="connsiteY42" fmla="*/ 3951392 h 4275461"/>
                <a:gd name="connsiteX43" fmla="*/ 1405151 w 3619883"/>
                <a:gd name="connsiteY43" fmla="*/ 4128157 h 4275461"/>
                <a:gd name="connsiteX44" fmla="*/ 1468988 w 3619883"/>
                <a:gd name="connsiteY44" fmla="*/ 4128157 h 4275461"/>
                <a:gd name="connsiteX45" fmla="*/ 1427396 w 3619883"/>
                <a:gd name="connsiteY45" fmla="*/ 4275461 h 4275461"/>
                <a:gd name="connsiteX46" fmla="*/ 1210751 w 3619883"/>
                <a:gd name="connsiteY46" fmla="*/ 4275461 h 4275461"/>
                <a:gd name="connsiteX47" fmla="*/ 1210751 w 3619883"/>
                <a:gd name="connsiteY47" fmla="*/ 4128157 h 4275461"/>
                <a:gd name="connsiteX48" fmla="*/ 1271978 w 3619883"/>
                <a:gd name="connsiteY48" fmla="*/ 4128157 h 4275461"/>
                <a:gd name="connsiteX49" fmla="*/ 1271978 w 3619883"/>
                <a:gd name="connsiteY49" fmla="*/ 3951392 h 4275461"/>
                <a:gd name="connsiteX50" fmla="*/ 1094193 w 3619883"/>
                <a:gd name="connsiteY50" fmla="*/ 3951392 h 4275461"/>
                <a:gd name="connsiteX51" fmla="*/ 1094193 w 3619883"/>
                <a:gd name="connsiteY51" fmla="*/ 4128157 h 4275461"/>
                <a:gd name="connsiteX52" fmla="*/ 1140354 w 3619883"/>
                <a:gd name="connsiteY52" fmla="*/ 4128157 h 4275461"/>
                <a:gd name="connsiteX53" fmla="*/ 1140354 w 3619883"/>
                <a:gd name="connsiteY53" fmla="*/ 4275461 h 4275461"/>
                <a:gd name="connsiteX54" fmla="*/ 953807 w 3619883"/>
                <a:gd name="connsiteY54" fmla="*/ 4275461 h 4275461"/>
                <a:gd name="connsiteX55" fmla="*/ 912215 w 3619883"/>
                <a:gd name="connsiteY55" fmla="*/ 4128157 h 4275461"/>
                <a:gd name="connsiteX56" fmla="*/ 961020 w 3619883"/>
                <a:gd name="connsiteY56" fmla="*/ 4128157 h 4275461"/>
                <a:gd name="connsiteX57" fmla="*/ 961020 w 3619883"/>
                <a:gd name="connsiteY57" fmla="*/ 3951392 h 4275461"/>
                <a:gd name="connsiteX58" fmla="*/ 783235 w 3619883"/>
                <a:gd name="connsiteY58" fmla="*/ 3951392 h 4275461"/>
                <a:gd name="connsiteX59" fmla="*/ 783235 w 3619883"/>
                <a:gd name="connsiteY59" fmla="*/ 4128157 h 4275461"/>
                <a:gd name="connsiteX60" fmla="*/ 871024 w 3619883"/>
                <a:gd name="connsiteY60" fmla="*/ 4128157 h 4275461"/>
                <a:gd name="connsiteX61" fmla="*/ 829432 w 3619883"/>
                <a:gd name="connsiteY61" fmla="*/ 4275461 h 4275461"/>
                <a:gd name="connsiteX62" fmla="*/ 611484 w 3619883"/>
                <a:gd name="connsiteY62" fmla="*/ 4275461 h 4275461"/>
                <a:gd name="connsiteX63" fmla="*/ 621247 w 3619883"/>
                <a:gd name="connsiteY63" fmla="*/ 4128157 h 4275461"/>
                <a:gd name="connsiteX64" fmla="*/ 650062 w 3619883"/>
                <a:gd name="connsiteY64" fmla="*/ 4128157 h 4275461"/>
                <a:gd name="connsiteX65" fmla="*/ 650062 w 3619883"/>
                <a:gd name="connsiteY65" fmla="*/ 3951392 h 4275461"/>
                <a:gd name="connsiteX66" fmla="*/ 472277 w 3619883"/>
                <a:gd name="connsiteY66" fmla="*/ 3951392 h 4275461"/>
                <a:gd name="connsiteX67" fmla="*/ 472277 w 3619883"/>
                <a:gd name="connsiteY67" fmla="*/ 4128157 h 4275461"/>
                <a:gd name="connsiteX68" fmla="*/ 522650 w 3619883"/>
                <a:gd name="connsiteY68" fmla="*/ 4128157 h 4275461"/>
                <a:gd name="connsiteX69" fmla="*/ 573998 w 3619883"/>
                <a:gd name="connsiteY69" fmla="*/ 4275461 h 4275461"/>
                <a:gd name="connsiteX70" fmla="*/ 336164 w 3619883"/>
                <a:gd name="connsiteY70" fmla="*/ 4275461 h 4275461"/>
                <a:gd name="connsiteX71" fmla="*/ 294572 w 3619883"/>
                <a:gd name="connsiteY71" fmla="*/ 4128157 h 4275461"/>
                <a:gd name="connsiteX72" fmla="*/ 339106 w 3619883"/>
                <a:gd name="connsiteY72" fmla="*/ 4128157 h 4275461"/>
                <a:gd name="connsiteX73" fmla="*/ 339106 w 3619883"/>
                <a:gd name="connsiteY73" fmla="*/ 3951392 h 4275461"/>
                <a:gd name="connsiteX74" fmla="*/ 161321 w 3619883"/>
                <a:gd name="connsiteY74" fmla="*/ 3951392 h 4275461"/>
                <a:gd name="connsiteX75" fmla="*/ 161321 w 3619883"/>
                <a:gd name="connsiteY75" fmla="*/ 4128157 h 4275461"/>
                <a:gd name="connsiteX76" fmla="*/ 230914 w 3619883"/>
                <a:gd name="connsiteY76" fmla="*/ 4128157 h 4275461"/>
                <a:gd name="connsiteX77" fmla="*/ 189322 w 3619883"/>
                <a:gd name="connsiteY77" fmla="*/ 4275461 h 4275461"/>
                <a:gd name="connsiteX78" fmla="*/ 0 w 3619883"/>
                <a:gd name="connsiteY78" fmla="*/ 4275461 h 4275461"/>
                <a:gd name="connsiteX79" fmla="*/ 0 w 3619883"/>
                <a:gd name="connsiteY79" fmla="*/ 42229 h 4275461"/>
                <a:gd name="connsiteX80" fmla="*/ 42464 w 3619883"/>
                <a:gd name="connsiteY80" fmla="*/ 40518 h 4275461"/>
                <a:gd name="connsiteX81" fmla="*/ 137733 w 3619883"/>
                <a:gd name="connsiteY81" fmla="*/ 35355 h 4275461"/>
                <a:gd name="connsiteX82" fmla="*/ 270565 w 3619883"/>
                <a:gd name="connsiteY82" fmla="*/ 29759 h 4275461"/>
                <a:gd name="connsiteX83" fmla="*/ 479734 w 3619883"/>
                <a:gd name="connsiteY83" fmla="*/ 45455 h 4275461"/>
                <a:gd name="connsiteX84" fmla="*/ 524103 w 3619883"/>
                <a:gd name="connsiteY84" fmla="*/ 41625 h 4275461"/>
                <a:gd name="connsiteX85" fmla="*/ 624416 w 3619883"/>
                <a:gd name="connsiteY85" fmla="*/ 22696 h 4275461"/>
                <a:gd name="connsiteX86" fmla="*/ 657762 w 3619883"/>
                <a:gd name="connsiteY86" fmla="*/ 18351 h 4275461"/>
                <a:gd name="connsiteX87" fmla="*/ 690557 w 3619883"/>
                <a:gd name="connsiteY87" fmla="*/ 25792 h 4275461"/>
                <a:gd name="connsiteX88" fmla="*/ 745123 w 3619883"/>
                <a:gd name="connsiteY88" fmla="*/ 40157 h 4275461"/>
                <a:gd name="connsiteX89" fmla="*/ 789493 w 3619883"/>
                <a:gd name="connsiteY89" fmla="*/ 36327 h 4275461"/>
                <a:gd name="connsiteX90" fmla="*/ 854255 w 3619883"/>
                <a:gd name="connsiteY90" fmla="*/ 68887 h 4275461"/>
                <a:gd name="connsiteX91" fmla="*/ 897520 w 3619883"/>
                <a:gd name="connsiteY91" fmla="*/ 88629 h 4275461"/>
                <a:gd name="connsiteX92" fmla="*/ 940510 w 3619883"/>
                <a:gd name="connsiteY92" fmla="*/ 114265 h 4275461"/>
                <a:gd name="connsiteX93" fmla="*/ 1082712 w 3619883"/>
                <a:gd name="connsiteY93" fmla="*/ 144543 h 4275461"/>
                <a:gd name="connsiteX94" fmla="*/ 1205348 w 3619883"/>
                <a:gd name="connsiteY94" fmla="*/ 120753 h 4275461"/>
                <a:gd name="connsiteX95" fmla="*/ 1271764 w 3619883"/>
                <a:gd name="connsiteY95" fmla="*/ 117956 h 4275461"/>
                <a:gd name="connsiteX96" fmla="*/ 1315583 w 3619883"/>
                <a:gd name="connsiteY96" fmla="*/ 125912 h 4275461"/>
                <a:gd name="connsiteX97" fmla="*/ 1359125 w 3619883"/>
                <a:gd name="connsiteY97" fmla="*/ 139761 h 4275461"/>
                <a:gd name="connsiteX98" fmla="*/ 1391919 w 3619883"/>
                <a:gd name="connsiteY98" fmla="*/ 147202 h 4275461"/>
                <a:gd name="connsiteX99" fmla="*/ 1436563 w 3619883"/>
                <a:gd name="connsiteY99" fmla="*/ 137480 h 4275461"/>
                <a:gd name="connsiteX100" fmla="*/ 1471566 w 3619883"/>
                <a:gd name="connsiteY100" fmla="*/ 97777 h 4275461"/>
                <a:gd name="connsiteX101" fmla="*/ 1505739 w 3619883"/>
                <a:gd name="connsiteY101" fmla="*/ 75753 h 4275461"/>
                <a:gd name="connsiteX102" fmla="*/ 1590891 w 3619883"/>
                <a:gd name="connsiteY102" fmla="*/ 144702 h 4275461"/>
                <a:gd name="connsiteX103" fmla="*/ 1625616 w 3619883"/>
                <a:gd name="connsiteY103" fmla="*/ 110893 h 4275461"/>
                <a:gd name="connsiteX104" fmla="*/ 1658964 w 3619883"/>
                <a:gd name="connsiteY104" fmla="*/ 106547 h 4275461"/>
                <a:gd name="connsiteX105" fmla="*/ 1746598 w 3619883"/>
                <a:gd name="connsiteY105" fmla="*/ 122460 h 4275461"/>
                <a:gd name="connsiteX106" fmla="*/ 1811913 w 3619883"/>
                <a:gd name="connsiteY106" fmla="*/ 143234 h 4275461"/>
                <a:gd name="connsiteX107" fmla="*/ 1856557 w 3619883"/>
                <a:gd name="connsiteY107" fmla="*/ 133511 h 4275461"/>
                <a:gd name="connsiteX108" fmla="*/ 2066003 w 3619883"/>
                <a:gd name="connsiteY108" fmla="*/ 143313 h 4275461"/>
                <a:gd name="connsiteX109" fmla="*/ 2177615 w 3619883"/>
                <a:gd name="connsiteY109" fmla="*/ 119007 h 4275461"/>
                <a:gd name="connsiteX110" fmla="*/ 2255883 w 3619883"/>
                <a:gd name="connsiteY110" fmla="*/ 99047 h 4275461"/>
                <a:gd name="connsiteX111" fmla="*/ 2344622 w 3619883"/>
                <a:gd name="connsiteY111" fmla="*/ 91388 h 4275461"/>
                <a:gd name="connsiteX112" fmla="*/ 2455682 w 3619883"/>
                <a:gd name="connsiteY112" fmla="*/ 78869 h 4275461"/>
                <a:gd name="connsiteX113" fmla="*/ 2632609 w 3619883"/>
                <a:gd name="connsiteY113" fmla="*/ 75338 h 4275461"/>
                <a:gd name="connsiteX114" fmla="*/ 2742291 w 3619883"/>
                <a:gd name="connsiteY114" fmla="*/ 92282 h 4275461"/>
                <a:gd name="connsiteX115" fmla="*/ 2851974 w 3619883"/>
                <a:gd name="connsiteY115" fmla="*/ 109227 h 4275461"/>
                <a:gd name="connsiteX116" fmla="*/ 2907643 w 3619883"/>
                <a:gd name="connsiteY116" fmla="*/ 100020 h 4275461"/>
                <a:gd name="connsiteX117" fmla="*/ 2944022 w 3619883"/>
                <a:gd name="connsiteY117" fmla="*/ 30853 h 4275461"/>
                <a:gd name="connsiteX118" fmla="*/ 3022289 w 3619883"/>
                <a:gd name="connsiteY118" fmla="*/ 10893 h 4275461"/>
                <a:gd name="connsiteX119" fmla="*/ 3054807 w 3619883"/>
                <a:gd name="connsiteY119" fmla="*/ 24226 h 4275461"/>
                <a:gd name="connsiteX120" fmla="*/ 3141892 w 3619883"/>
                <a:gd name="connsiteY120" fmla="*/ 51925 h 4275461"/>
                <a:gd name="connsiteX121" fmla="*/ 3185711 w 3619883"/>
                <a:gd name="connsiteY121" fmla="*/ 59881 h 4275461"/>
                <a:gd name="connsiteX122" fmla="*/ 3219056 w 3619883"/>
                <a:gd name="connsiteY122" fmla="*/ 55536 h 4275461"/>
                <a:gd name="connsiteX123" fmla="*/ 3263425 w 3619883"/>
                <a:gd name="connsiteY123" fmla="*/ 51706 h 4275461"/>
                <a:gd name="connsiteX124" fmla="*/ 3296219 w 3619883"/>
                <a:gd name="connsiteY124" fmla="*/ 59147 h 4275461"/>
                <a:gd name="connsiteX125" fmla="*/ 3319094 w 3619883"/>
                <a:gd name="connsiteY125" fmla="*/ 42500 h 4275461"/>
                <a:gd name="connsiteX126" fmla="*/ 3420511 w 3619883"/>
                <a:gd name="connsiteY126" fmla="*/ 0 h 4275461"/>
                <a:gd name="connsiteX127" fmla="*/ 3453305 w 3619883"/>
                <a:gd name="connsiteY127" fmla="*/ 7440 h 4275461"/>
                <a:gd name="connsiteX128" fmla="*/ 3496571 w 3619883"/>
                <a:gd name="connsiteY128" fmla="*/ 27182 h 4275461"/>
                <a:gd name="connsiteX129" fmla="*/ 3602117 w 3619883"/>
                <a:gd name="connsiteY129" fmla="*/ 132521 h 4275461"/>
                <a:gd name="connsiteX130" fmla="*/ 3619883 w 3619883"/>
                <a:gd name="connsiteY130" fmla="*/ 140049 h 4275461"/>
                <a:gd name="connsiteX131" fmla="*/ 3619883 w 3619883"/>
                <a:gd name="connsiteY13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48983 w 3619883"/>
                <a:gd name="connsiteY6" fmla="*/ 3951392 h 4275461"/>
                <a:gd name="connsiteX7" fmla="*/ 2648983 w 3619883"/>
                <a:gd name="connsiteY7" fmla="*/ 4128157 h 4275461"/>
                <a:gd name="connsiteX8" fmla="*/ 2690646 w 3619883"/>
                <a:gd name="connsiteY8" fmla="*/ 4128157 h 4275461"/>
                <a:gd name="connsiteX9" fmla="*/ 2690646 w 3619883"/>
                <a:gd name="connsiteY9" fmla="*/ 4275461 h 4275461"/>
                <a:gd name="connsiteX10" fmla="*/ 2511710 w 3619883"/>
                <a:gd name="connsiteY10" fmla="*/ 4275461 h 4275461"/>
                <a:gd name="connsiteX11" fmla="*/ 2454288 w 3619883"/>
                <a:gd name="connsiteY11" fmla="*/ 4128157 h 4275461"/>
                <a:gd name="connsiteX12" fmla="*/ 2515810 w 3619883"/>
                <a:gd name="connsiteY12" fmla="*/ 4128157 h 4275461"/>
                <a:gd name="connsiteX13" fmla="*/ 2515810 w 3619883"/>
                <a:gd name="connsiteY13" fmla="*/ 3951392 h 4275461"/>
                <a:gd name="connsiteX14" fmla="*/ 2338025 w 3619883"/>
                <a:gd name="connsiteY14" fmla="*/ 3951392 h 4275461"/>
                <a:gd name="connsiteX15" fmla="*/ 2338025 w 3619883"/>
                <a:gd name="connsiteY15" fmla="*/ 4128157 h 4275461"/>
                <a:gd name="connsiteX16" fmla="*/ 2395120 w 3619883"/>
                <a:gd name="connsiteY16" fmla="*/ 4128157 h 4275461"/>
                <a:gd name="connsiteX17" fmla="*/ 2337697 w 3619883"/>
                <a:gd name="connsiteY17" fmla="*/ 4275461 h 4275461"/>
                <a:gd name="connsiteX18" fmla="*/ 2150155 w 3619883"/>
                <a:gd name="connsiteY18" fmla="*/ 4275461 h 4275461"/>
                <a:gd name="connsiteX19" fmla="*/ 2150155 w 3619883"/>
                <a:gd name="connsiteY19" fmla="*/ 4128157 h 4275461"/>
                <a:gd name="connsiteX20" fmla="*/ 2204852 w 3619883"/>
                <a:gd name="connsiteY20" fmla="*/ 4128157 h 4275461"/>
                <a:gd name="connsiteX21" fmla="*/ 2204852 w 3619883"/>
                <a:gd name="connsiteY21" fmla="*/ 3951392 h 4275461"/>
                <a:gd name="connsiteX22" fmla="*/ 2027068 w 3619883"/>
                <a:gd name="connsiteY22" fmla="*/ 3951392 h 4275461"/>
                <a:gd name="connsiteX23" fmla="*/ 2027068 w 3619883"/>
                <a:gd name="connsiteY23" fmla="*/ 4128157 h 4275461"/>
                <a:gd name="connsiteX24" fmla="*/ 2079759 w 3619883"/>
                <a:gd name="connsiteY24" fmla="*/ 4128157 h 4275461"/>
                <a:gd name="connsiteX25" fmla="*/ 2079759 w 3619883"/>
                <a:gd name="connsiteY25" fmla="*/ 4275461 h 4275461"/>
                <a:gd name="connsiteX26" fmla="*/ 1824703 w 3619883"/>
                <a:gd name="connsiteY26" fmla="*/ 4275461 h 4275461"/>
                <a:gd name="connsiteX27" fmla="*/ 1834468 w 3619883"/>
                <a:gd name="connsiteY27" fmla="*/ 4128157 h 4275461"/>
                <a:gd name="connsiteX28" fmla="*/ 1893894 w 3619883"/>
                <a:gd name="connsiteY28" fmla="*/ 4128157 h 4275461"/>
                <a:gd name="connsiteX29" fmla="*/ 1893894 w 3619883"/>
                <a:gd name="connsiteY29" fmla="*/ 3951392 h 4275461"/>
                <a:gd name="connsiteX30" fmla="*/ 1716110 w 3619883"/>
                <a:gd name="connsiteY30" fmla="*/ 3951392 h 4275461"/>
                <a:gd name="connsiteX31" fmla="*/ 1716110 w 3619883"/>
                <a:gd name="connsiteY31" fmla="*/ 4006431 h 4275461"/>
                <a:gd name="connsiteX32" fmla="*/ 1703447 w 3619883"/>
                <a:gd name="connsiteY32" fmla="*/ 4007960 h 4275461"/>
                <a:gd name="connsiteX33" fmla="*/ 1716110 w 3619883"/>
                <a:gd name="connsiteY33" fmla="*/ 4044284 h 4275461"/>
                <a:gd name="connsiteX34" fmla="*/ 1716110 w 3619883"/>
                <a:gd name="connsiteY34" fmla="*/ 4128157 h 4275461"/>
                <a:gd name="connsiteX35" fmla="*/ 1745346 w 3619883"/>
                <a:gd name="connsiteY35" fmla="*/ 4128157 h 4275461"/>
                <a:gd name="connsiteX36" fmla="*/ 1796694 w 3619883"/>
                <a:gd name="connsiteY36" fmla="*/ 4275461 h 4275461"/>
                <a:gd name="connsiteX37" fmla="*/ 1558844 w 3619883"/>
                <a:gd name="connsiteY37" fmla="*/ 4275461 h 4275461"/>
                <a:gd name="connsiteX38" fmla="*/ 1517252 w 3619883"/>
                <a:gd name="connsiteY38" fmla="*/ 4128157 h 4275461"/>
                <a:gd name="connsiteX39" fmla="*/ 1582936 w 3619883"/>
                <a:gd name="connsiteY39" fmla="*/ 4128157 h 4275461"/>
                <a:gd name="connsiteX40" fmla="*/ 1582936 w 3619883"/>
                <a:gd name="connsiteY40" fmla="*/ 3951392 h 4275461"/>
                <a:gd name="connsiteX41" fmla="*/ 1405151 w 3619883"/>
                <a:gd name="connsiteY41" fmla="*/ 3951392 h 4275461"/>
                <a:gd name="connsiteX42" fmla="*/ 1405151 w 3619883"/>
                <a:gd name="connsiteY42" fmla="*/ 4128157 h 4275461"/>
                <a:gd name="connsiteX43" fmla="*/ 1468988 w 3619883"/>
                <a:gd name="connsiteY43" fmla="*/ 4128157 h 4275461"/>
                <a:gd name="connsiteX44" fmla="*/ 1427396 w 3619883"/>
                <a:gd name="connsiteY44" fmla="*/ 4275461 h 4275461"/>
                <a:gd name="connsiteX45" fmla="*/ 1210751 w 3619883"/>
                <a:gd name="connsiteY45" fmla="*/ 4275461 h 4275461"/>
                <a:gd name="connsiteX46" fmla="*/ 1210751 w 3619883"/>
                <a:gd name="connsiteY46" fmla="*/ 4128157 h 4275461"/>
                <a:gd name="connsiteX47" fmla="*/ 1271978 w 3619883"/>
                <a:gd name="connsiteY47" fmla="*/ 4128157 h 4275461"/>
                <a:gd name="connsiteX48" fmla="*/ 1271978 w 3619883"/>
                <a:gd name="connsiteY48" fmla="*/ 3951392 h 4275461"/>
                <a:gd name="connsiteX49" fmla="*/ 1094193 w 3619883"/>
                <a:gd name="connsiteY49" fmla="*/ 3951392 h 4275461"/>
                <a:gd name="connsiteX50" fmla="*/ 1094193 w 3619883"/>
                <a:gd name="connsiteY50" fmla="*/ 4128157 h 4275461"/>
                <a:gd name="connsiteX51" fmla="*/ 1140354 w 3619883"/>
                <a:gd name="connsiteY51" fmla="*/ 4128157 h 4275461"/>
                <a:gd name="connsiteX52" fmla="*/ 1140354 w 3619883"/>
                <a:gd name="connsiteY52" fmla="*/ 4275461 h 4275461"/>
                <a:gd name="connsiteX53" fmla="*/ 953807 w 3619883"/>
                <a:gd name="connsiteY53" fmla="*/ 4275461 h 4275461"/>
                <a:gd name="connsiteX54" fmla="*/ 912215 w 3619883"/>
                <a:gd name="connsiteY54" fmla="*/ 4128157 h 4275461"/>
                <a:gd name="connsiteX55" fmla="*/ 961020 w 3619883"/>
                <a:gd name="connsiteY55" fmla="*/ 4128157 h 4275461"/>
                <a:gd name="connsiteX56" fmla="*/ 961020 w 3619883"/>
                <a:gd name="connsiteY56" fmla="*/ 3951392 h 4275461"/>
                <a:gd name="connsiteX57" fmla="*/ 783235 w 3619883"/>
                <a:gd name="connsiteY57" fmla="*/ 3951392 h 4275461"/>
                <a:gd name="connsiteX58" fmla="*/ 783235 w 3619883"/>
                <a:gd name="connsiteY58" fmla="*/ 4128157 h 4275461"/>
                <a:gd name="connsiteX59" fmla="*/ 871024 w 3619883"/>
                <a:gd name="connsiteY59" fmla="*/ 4128157 h 4275461"/>
                <a:gd name="connsiteX60" fmla="*/ 829432 w 3619883"/>
                <a:gd name="connsiteY60" fmla="*/ 4275461 h 4275461"/>
                <a:gd name="connsiteX61" fmla="*/ 611484 w 3619883"/>
                <a:gd name="connsiteY61" fmla="*/ 4275461 h 4275461"/>
                <a:gd name="connsiteX62" fmla="*/ 621247 w 3619883"/>
                <a:gd name="connsiteY62" fmla="*/ 4128157 h 4275461"/>
                <a:gd name="connsiteX63" fmla="*/ 650062 w 3619883"/>
                <a:gd name="connsiteY63" fmla="*/ 4128157 h 4275461"/>
                <a:gd name="connsiteX64" fmla="*/ 650062 w 3619883"/>
                <a:gd name="connsiteY64" fmla="*/ 3951392 h 4275461"/>
                <a:gd name="connsiteX65" fmla="*/ 472277 w 3619883"/>
                <a:gd name="connsiteY65" fmla="*/ 3951392 h 4275461"/>
                <a:gd name="connsiteX66" fmla="*/ 472277 w 3619883"/>
                <a:gd name="connsiteY66" fmla="*/ 4128157 h 4275461"/>
                <a:gd name="connsiteX67" fmla="*/ 522650 w 3619883"/>
                <a:gd name="connsiteY67" fmla="*/ 4128157 h 4275461"/>
                <a:gd name="connsiteX68" fmla="*/ 573998 w 3619883"/>
                <a:gd name="connsiteY68" fmla="*/ 4275461 h 4275461"/>
                <a:gd name="connsiteX69" fmla="*/ 336164 w 3619883"/>
                <a:gd name="connsiteY69" fmla="*/ 4275461 h 4275461"/>
                <a:gd name="connsiteX70" fmla="*/ 294572 w 3619883"/>
                <a:gd name="connsiteY70" fmla="*/ 4128157 h 4275461"/>
                <a:gd name="connsiteX71" fmla="*/ 339106 w 3619883"/>
                <a:gd name="connsiteY71" fmla="*/ 4128157 h 4275461"/>
                <a:gd name="connsiteX72" fmla="*/ 339106 w 3619883"/>
                <a:gd name="connsiteY72" fmla="*/ 3951392 h 4275461"/>
                <a:gd name="connsiteX73" fmla="*/ 161321 w 3619883"/>
                <a:gd name="connsiteY73" fmla="*/ 3951392 h 4275461"/>
                <a:gd name="connsiteX74" fmla="*/ 161321 w 3619883"/>
                <a:gd name="connsiteY74" fmla="*/ 4128157 h 4275461"/>
                <a:gd name="connsiteX75" fmla="*/ 230914 w 3619883"/>
                <a:gd name="connsiteY75" fmla="*/ 4128157 h 4275461"/>
                <a:gd name="connsiteX76" fmla="*/ 189322 w 3619883"/>
                <a:gd name="connsiteY76" fmla="*/ 4275461 h 4275461"/>
                <a:gd name="connsiteX77" fmla="*/ 0 w 3619883"/>
                <a:gd name="connsiteY77" fmla="*/ 4275461 h 4275461"/>
                <a:gd name="connsiteX78" fmla="*/ 0 w 3619883"/>
                <a:gd name="connsiteY78" fmla="*/ 42229 h 4275461"/>
                <a:gd name="connsiteX79" fmla="*/ 42464 w 3619883"/>
                <a:gd name="connsiteY79" fmla="*/ 40518 h 4275461"/>
                <a:gd name="connsiteX80" fmla="*/ 137733 w 3619883"/>
                <a:gd name="connsiteY80" fmla="*/ 35355 h 4275461"/>
                <a:gd name="connsiteX81" fmla="*/ 270565 w 3619883"/>
                <a:gd name="connsiteY81" fmla="*/ 29759 h 4275461"/>
                <a:gd name="connsiteX82" fmla="*/ 479734 w 3619883"/>
                <a:gd name="connsiteY82" fmla="*/ 45455 h 4275461"/>
                <a:gd name="connsiteX83" fmla="*/ 524103 w 3619883"/>
                <a:gd name="connsiteY83" fmla="*/ 41625 h 4275461"/>
                <a:gd name="connsiteX84" fmla="*/ 624416 w 3619883"/>
                <a:gd name="connsiteY84" fmla="*/ 22696 h 4275461"/>
                <a:gd name="connsiteX85" fmla="*/ 657762 w 3619883"/>
                <a:gd name="connsiteY85" fmla="*/ 18351 h 4275461"/>
                <a:gd name="connsiteX86" fmla="*/ 690557 w 3619883"/>
                <a:gd name="connsiteY86" fmla="*/ 25792 h 4275461"/>
                <a:gd name="connsiteX87" fmla="*/ 745123 w 3619883"/>
                <a:gd name="connsiteY87" fmla="*/ 40157 h 4275461"/>
                <a:gd name="connsiteX88" fmla="*/ 789493 w 3619883"/>
                <a:gd name="connsiteY88" fmla="*/ 36327 h 4275461"/>
                <a:gd name="connsiteX89" fmla="*/ 854255 w 3619883"/>
                <a:gd name="connsiteY89" fmla="*/ 68887 h 4275461"/>
                <a:gd name="connsiteX90" fmla="*/ 897520 w 3619883"/>
                <a:gd name="connsiteY90" fmla="*/ 88629 h 4275461"/>
                <a:gd name="connsiteX91" fmla="*/ 940510 w 3619883"/>
                <a:gd name="connsiteY91" fmla="*/ 114265 h 4275461"/>
                <a:gd name="connsiteX92" fmla="*/ 1082712 w 3619883"/>
                <a:gd name="connsiteY92" fmla="*/ 144543 h 4275461"/>
                <a:gd name="connsiteX93" fmla="*/ 1205348 w 3619883"/>
                <a:gd name="connsiteY93" fmla="*/ 120753 h 4275461"/>
                <a:gd name="connsiteX94" fmla="*/ 1271764 w 3619883"/>
                <a:gd name="connsiteY94" fmla="*/ 117956 h 4275461"/>
                <a:gd name="connsiteX95" fmla="*/ 1315583 w 3619883"/>
                <a:gd name="connsiteY95" fmla="*/ 125912 h 4275461"/>
                <a:gd name="connsiteX96" fmla="*/ 1359125 w 3619883"/>
                <a:gd name="connsiteY96" fmla="*/ 139761 h 4275461"/>
                <a:gd name="connsiteX97" fmla="*/ 1391919 w 3619883"/>
                <a:gd name="connsiteY97" fmla="*/ 147202 h 4275461"/>
                <a:gd name="connsiteX98" fmla="*/ 1436563 w 3619883"/>
                <a:gd name="connsiteY98" fmla="*/ 137480 h 4275461"/>
                <a:gd name="connsiteX99" fmla="*/ 1471566 w 3619883"/>
                <a:gd name="connsiteY99" fmla="*/ 97777 h 4275461"/>
                <a:gd name="connsiteX100" fmla="*/ 1505739 w 3619883"/>
                <a:gd name="connsiteY100" fmla="*/ 75753 h 4275461"/>
                <a:gd name="connsiteX101" fmla="*/ 1590891 w 3619883"/>
                <a:gd name="connsiteY101" fmla="*/ 144702 h 4275461"/>
                <a:gd name="connsiteX102" fmla="*/ 1625616 w 3619883"/>
                <a:gd name="connsiteY102" fmla="*/ 110893 h 4275461"/>
                <a:gd name="connsiteX103" fmla="*/ 1658964 w 3619883"/>
                <a:gd name="connsiteY103" fmla="*/ 106547 h 4275461"/>
                <a:gd name="connsiteX104" fmla="*/ 1746598 w 3619883"/>
                <a:gd name="connsiteY104" fmla="*/ 122460 h 4275461"/>
                <a:gd name="connsiteX105" fmla="*/ 1811913 w 3619883"/>
                <a:gd name="connsiteY105" fmla="*/ 143234 h 4275461"/>
                <a:gd name="connsiteX106" fmla="*/ 1856557 w 3619883"/>
                <a:gd name="connsiteY106" fmla="*/ 133511 h 4275461"/>
                <a:gd name="connsiteX107" fmla="*/ 2066003 w 3619883"/>
                <a:gd name="connsiteY107" fmla="*/ 143313 h 4275461"/>
                <a:gd name="connsiteX108" fmla="*/ 2177615 w 3619883"/>
                <a:gd name="connsiteY108" fmla="*/ 119007 h 4275461"/>
                <a:gd name="connsiteX109" fmla="*/ 2255883 w 3619883"/>
                <a:gd name="connsiteY109" fmla="*/ 99047 h 4275461"/>
                <a:gd name="connsiteX110" fmla="*/ 2344622 w 3619883"/>
                <a:gd name="connsiteY110" fmla="*/ 91388 h 4275461"/>
                <a:gd name="connsiteX111" fmla="*/ 2455682 w 3619883"/>
                <a:gd name="connsiteY111" fmla="*/ 78869 h 4275461"/>
                <a:gd name="connsiteX112" fmla="*/ 2632609 w 3619883"/>
                <a:gd name="connsiteY112" fmla="*/ 75338 h 4275461"/>
                <a:gd name="connsiteX113" fmla="*/ 2742291 w 3619883"/>
                <a:gd name="connsiteY113" fmla="*/ 92282 h 4275461"/>
                <a:gd name="connsiteX114" fmla="*/ 2851974 w 3619883"/>
                <a:gd name="connsiteY114" fmla="*/ 109227 h 4275461"/>
                <a:gd name="connsiteX115" fmla="*/ 2907643 w 3619883"/>
                <a:gd name="connsiteY115" fmla="*/ 100020 h 4275461"/>
                <a:gd name="connsiteX116" fmla="*/ 2944022 w 3619883"/>
                <a:gd name="connsiteY116" fmla="*/ 30853 h 4275461"/>
                <a:gd name="connsiteX117" fmla="*/ 3022289 w 3619883"/>
                <a:gd name="connsiteY117" fmla="*/ 10893 h 4275461"/>
                <a:gd name="connsiteX118" fmla="*/ 3054807 w 3619883"/>
                <a:gd name="connsiteY118" fmla="*/ 24226 h 4275461"/>
                <a:gd name="connsiteX119" fmla="*/ 3141892 w 3619883"/>
                <a:gd name="connsiteY119" fmla="*/ 51925 h 4275461"/>
                <a:gd name="connsiteX120" fmla="*/ 3185711 w 3619883"/>
                <a:gd name="connsiteY120" fmla="*/ 59881 h 4275461"/>
                <a:gd name="connsiteX121" fmla="*/ 3219056 w 3619883"/>
                <a:gd name="connsiteY121" fmla="*/ 55536 h 4275461"/>
                <a:gd name="connsiteX122" fmla="*/ 3263425 w 3619883"/>
                <a:gd name="connsiteY122" fmla="*/ 51706 h 4275461"/>
                <a:gd name="connsiteX123" fmla="*/ 3296219 w 3619883"/>
                <a:gd name="connsiteY123" fmla="*/ 59147 h 4275461"/>
                <a:gd name="connsiteX124" fmla="*/ 3319094 w 3619883"/>
                <a:gd name="connsiteY124" fmla="*/ 42500 h 4275461"/>
                <a:gd name="connsiteX125" fmla="*/ 3420511 w 3619883"/>
                <a:gd name="connsiteY125" fmla="*/ 0 h 4275461"/>
                <a:gd name="connsiteX126" fmla="*/ 3453305 w 3619883"/>
                <a:gd name="connsiteY126" fmla="*/ 7440 h 4275461"/>
                <a:gd name="connsiteX127" fmla="*/ 3496571 w 3619883"/>
                <a:gd name="connsiteY127" fmla="*/ 27182 h 4275461"/>
                <a:gd name="connsiteX128" fmla="*/ 3602117 w 3619883"/>
                <a:gd name="connsiteY128" fmla="*/ 132521 h 4275461"/>
                <a:gd name="connsiteX129" fmla="*/ 3619883 w 3619883"/>
                <a:gd name="connsiteY129" fmla="*/ 140049 h 4275461"/>
                <a:gd name="connsiteX130" fmla="*/ 3619883 w 3619883"/>
                <a:gd name="connsiteY13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48983 w 3619883"/>
                <a:gd name="connsiteY6" fmla="*/ 4128157 h 4275461"/>
                <a:gd name="connsiteX7" fmla="*/ 2690646 w 3619883"/>
                <a:gd name="connsiteY7" fmla="*/ 4128157 h 4275461"/>
                <a:gd name="connsiteX8" fmla="*/ 2690646 w 3619883"/>
                <a:gd name="connsiteY8" fmla="*/ 4275461 h 4275461"/>
                <a:gd name="connsiteX9" fmla="*/ 2511710 w 3619883"/>
                <a:gd name="connsiteY9" fmla="*/ 4275461 h 4275461"/>
                <a:gd name="connsiteX10" fmla="*/ 2454288 w 3619883"/>
                <a:gd name="connsiteY10" fmla="*/ 4128157 h 4275461"/>
                <a:gd name="connsiteX11" fmla="*/ 2515810 w 3619883"/>
                <a:gd name="connsiteY11" fmla="*/ 4128157 h 4275461"/>
                <a:gd name="connsiteX12" fmla="*/ 2515810 w 3619883"/>
                <a:gd name="connsiteY12" fmla="*/ 3951392 h 4275461"/>
                <a:gd name="connsiteX13" fmla="*/ 2338025 w 3619883"/>
                <a:gd name="connsiteY13" fmla="*/ 3951392 h 4275461"/>
                <a:gd name="connsiteX14" fmla="*/ 2338025 w 3619883"/>
                <a:gd name="connsiteY14" fmla="*/ 4128157 h 4275461"/>
                <a:gd name="connsiteX15" fmla="*/ 2395120 w 3619883"/>
                <a:gd name="connsiteY15" fmla="*/ 4128157 h 4275461"/>
                <a:gd name="connsiteX16" fmla="*/ 2337697 w 3619883"/>
                <a:gd name="connsiteY16" fmla="*/ 4275461 h 4275461"/>
                <a:gd name="connsiteX17" fmla="*/ 2150155 w 3619883"/>
                <a:gd name="connsiteY17" fmla="*/ 4275461 h 4275461"/>
                <a:gd name="connsiteX18" fmla="*/ 2150155 w 3619883"/>
                <a:gd name="connsiteY18" fmla="*/ 4128157 h 4275461"/>
                <a:gd name="connsiteX19" fmla="*/ 2204852 w 3619883"/>
                <a:gd name="connsiteY19" fmla="*/ 4128157 h 4275461"/>
                <a:gd name="connsiteX20" fmla="*/ 2204852 w 3619883"/>
                <a:gd name="connsiteY20" fmla="*/ 3951392 h 4275461"/>
                <a:gd name="connsiteX21" fmla="*/ 2027068 w 3619883"/>
                <a:gd name="connsiteY21" fmla="*/ 3951392 h 4275461"/>
                <a:gd name="connsiteX22" fmla="*/ 2027068 w 3619883"/>
                <a:gd name="connsiteY22" fmla="*/ 4128157 h 4275461"/>
                <a:gd name="connsiteX23" fmla="*/ 2079759 w 3619883"/>
                <a:gd name="connsiteY23" fmla="*/ 4128157 h 4275461"/>
                <a:gd name="connsiteX24" fmla="*/ 2079759 w 3619883"/>
                <a:gd name="connsiteY24" fmla="*/ 4275461 h 4275461"/>
                <a:gd name="connsiteX25" fmla="*/ 1824703 w 3619883"/>
                <a:gd name="connsiteY25" fmla="*/ 4275461 h 4275461"/>
                <a:gd name="connsiteX26" fmla="*/ 1834468 w 3619883"/>
                <a:gd name="connsiteY26" fmla="*/ 4128157 h 4275461"/>
                <a:gd name="connsiteX27" fmla="*/ 1893894 w 3619883"/>
                <a:gd name="connsiteY27" fmla="*/ 4128157 h 4275461"/>
                <a:gd name="connsiteX28" fmla="*/ 1893894 w 3619883"/>
                <a:gd name="connsiteY28" fmla="*/ 3951392 h 4275461"/>
                <a:gd name="connsiteX29" fmla="*/ 1716110 w 3619883"/>
                <a:gd name="connsiteY29" fmla="*/ 3951392 h 4275461"/>
                <a:gd name="connsiteX30" fmla="*/ 1716110 w 3619883"/>
                <a:gd name="connsiteY30" fmla="*/ 4006431 h 4275461"/>
                <a:gd name="connsiteX31" fmla="*/ 1703447 w 3619883"/>
                <a:gd name="connsiteY31" fmla="*/ 4007960 h 4275461"/>
                <a:gd name="connsiteX32" fmla="*/ 1716110 w 3619883"/>
                <a:gd name="connsiteY32" fmla="*/ 4044284 h 4275461"/>
                <a:gd name="connsiteX33" fmla="*/ 1716110 w 3619883"/>
                <a:gd name="connsiteY33" fmla="*/ 4128157 h 4275461"/>
                <a:gd name="connsiteX34" fmla="*/ 1745346 w 3619883"/>
                <a:gd name="connsiteY34" fmla="*/ 4128157 h 4275461"/>
                <a:gd name="connsiteX35" fmla="*/ 1796694 w 3619883"/>
                <a:gd name="connsiteY35" fmla="*/ 4275461 h 4275461"/>
                <a:gd name="connsiteX36" fmla="*/ 1558844 w 3619883"/>
                <a:gd name="connsiteY36" fmla="*/ 4275461 h 4275461"/>
                <a:gd name="connsiteX37" fmla="*/ 1517252 w 3619883"/>
                <a:gd name="connsiteY37" fmla="*/ 4128157 h 4275461"/>
                <a:gd name="connsiteX38" fmla="*/ 1582936 w 3619883"/>
                <a:gd name="connsiteY38" fmla="*/ 4128157 h 4275461"/>
                <a:gd name="connsiteX39" fmla="*/ 1582936 w 3619883"/>
                <a:gd name="connsiteY39" fmla="*/ 3951392 h 4275461"/>
                <a:gd name="connsiteX40" fmla="*/ 1405151 w 3619883"/>
                <a:gd name="connsiteY40" fmla="*/ 3951392 h 4275461"/>
                <a:gd name="connsiteX41" fmla="*/ 1405151 w 3619883"/>
                <a:gd name="connsiteY41" fmla="*/ 4128157 h 4275461"/>
                <a:gd name="connsiteX42" fmla="*/ 1468988 w 3619883"/>
                <a:gd name="connsiteY42" fmla="*/ 4128157 h 4275461"/>
                <a:gd name="connsiteX43" fmla="*/ 1427396 w 3619883"/>
                <a:gd name="connsiteY43" fmla="*/ 4275461 h 4275461"/>
                <a:gd name="connsiteX44" fmla="*/ 1210751 w 3619883"/>
                <a:gd name="connsiteY44" fmla="*/ 4275461 h 4275461"/>
                <a:gd name="connsiteX45" fmla="*/ 1210751 w 3619883"/>
                <a:gd name="connsiteY45" fmla="*/ 4128157 h 4275461"/>
                <a:gd name="connsiteX46" fmla="*/ 1271978 w 3619883"/>
                <a:gd name="connsiteY46" fmla="*/ 4128157 h 4275461"/>
                <a:gd name="connsiteX47" fmla="*/ 1271978 w 3619883"/>
                <a:gd name="connsiteY47" fmla="*/ 3951392 h 4275461"/>
                <a:gd name="connsiteX48" fmla="*/ 1094193 w 3619883"/>
                <a:gd name="connsiteY48" fmla="*/ 3951392 h 4275461"/>
                <a:gd name="connsiteX49" fmla="*/ 1094193 w 3619883"/>
                <a:gd name="connsiteY49" fmla="*/ 4128157 h 4275461"/>
                <a:gd name="connsiteX50" fmla="*/ 1140354 w 3619883"/>
                <a:gd name="connsiteY50" fmla="*/ 4128157 h 4275461"/>
                <a:gd name="connsiteX51" fmla="*/ 1140354 w 3619883"/>
                <a:gd name="connsiteY51" fmla="*/ 4275461 h 4275461"/>
                <a:gd name="connsiteX52" fmla="*/ 953807 w 3619883"/>
                <a:gd name="connsiteY52" fmla="*/ 4275461 h 4275461"/>
                <a:gd name="connsiteX53" fmla="*/ 912215 w 3619883"/>
                <a:gd name="connsiteY53" fmla="*/ 4128157 h 4275461"/>
                <a:gd name="connsiteX54" fmla="*/ 961020 w 3619883"/>
                <a:gd name="connsiteY54" fmla="*/ 4128157 h 4275461"/>
                <a:gd name="connsiteX55" fmla="*/ 961020 w 3619883"/>
                <a:gd name="connsiteY55" fmla="*/ 3951392 h 4275461"/>
                <a:gd name="connsiteX56" fmla="*/ 783235 w 3619883"/>
                <a:gd name="connsiteY56" fmla="*/ 3951392 h 4275461"/>
                <a:gd name="connsiteX57" fmla="*/ 783235 w 3619883"/>
                <a:gd name="connsiteY57" fmla="*/ 4128157 h 4275461"/>
                <a:gd name="connsiteX58" fmla="*/ 871024 w 3619883"/>
                <a:gd name="connsiteY58" fmla="*/ 4128157 h 4275461"/>
                <a:gd name="connsiteX59" fmla="*/ 829432 w 3619883"/>
                <a:gd name="connsiteY59" fmla="*/ 4275461 h 4275461"/>
                <a:gd name="connsiteX60" fmla="*/ 611484 w 3619883"/>
                <a:gd name="connsiteY60" fmla="*/ 4275461 h 4275461"/>
                <a:gd name="connsiteX61" fmla="*/ 621247 w 3619883"/>
                <a:gd name="connsiteY61" fmla="*/ 4128157 h 4275461"/>
                <a:gd name="connsiteX62" fmla="*/ 650062 w 3619883"/>
                <a:gd name="connsiteY62" fmla="*/ 4128157 h 4275461"/>
                <a:gd name="connsiteX63" fmla="*/ 650062 w 3619883"/>
                <a:gd name="connsiteY63" fmla="*/ 3951392 h 4275461"/>
                <a:gd name="connsiteX64" fmla="*/ 472277 w 3619883"/>
                <a:gd name="connsiteY64" fmla="*/ 3951392 h 4275461"/>
                <a:gd name="connsiteX65" fmla="*/ 472277 w 3619883"/>
                <a:gd name="connsiteY65" fmla="*/ 4128157 h 4275461"/>
                <a:gd name="connsiteX66" fmla="*/ 522650 w 3619883"/>
                <a:gd name="connsiteY66" fmla="*/ 4128157 h 4275461"/>
                <a:gd name="connsiteX67" fmla="*/ 573998 w 3619883"/>
                <a:gd name="connsiteY67" fmla="*/ 4275461 h 4275461"/>
                <a:gd name="connsiteX68" fmla="*/ 336164 w 3619883"/>
                <a:gd name="connsiteY68" fmla="*/ 4275461 h 4275461"/>
                <a:gd name="connsiteX69" fmla="*/ 294572 w 3619883"/>
                <a:gd name="connsiteY69" fmla="*/ 4128157 h 4275461"/>
                <a:gd name="connsiteX70" fmla="*/ 339106 w 3619883"/>
                <a:gd name="connsiteY70" fmla="*/ 4128157 h 4275461"/>
                <a:gd name="connsiteX71" fmla="*/ 339106 w 3619883"/>
                <a:gd name="connsiteY71" fmla="*/ 3951392 h 4275461"/>
                <a:gd name="connsiteX72" fmla="*/ 161321 w 3619883"/>
                <a:gd name="connsiteY72" fmla="*/ 3951392 h 4275461"/>
                <a:gd name="connsiteX73" fmla="*/ 161321 w 3619883"/>
                <a:gd name="connsiteY73" fmla="*/ 4128157 h 4275461"/>
                <a:gd name="connsiteX74" fmla="*/ 230914 w 3619883"/>
                <a:gd name="connsiteY74" fmla="*/ 4128157 h 4275461"/>
                <a:gd name="connsiteX75" fmla="*/ 189322 w 3619883"/>
                <a:gd name="connsiteY75" fmla="*/ 4275461 h 4275461"/>
                <a:gd name="connsiteX76" fmla="*/ 0 w 3619883"/>
                <a:gd name="connsiteY76" fmla="*/ 4275461 h 4275461"/>
                <a:gd name="connsiteX77" fmla="*/ 0 w 3619883"/>
                <a:gd name="connsiteY77" fmla="*/ 42229 h 4275461"/>
                <a:gd name="connsiteX78" fmla="*/ 42464 w 3619883"/>
                <a:gd name="connsiteY78" fmla="*/ 40518 h 4275461"/>
                <a:gd name="connsiteX79" fmla="*/ 137733 w 3619883"/>
                <a:gd name="connsiteY79" fmla="*/ 35355 h 4275461"/>
                <a:gd name="connsiteX80" fmla="*/ 270565 w 3619883"/>
                <a:gd name="connsiteY80" fmla="*/ 29759 h 4275461"/>
                <a:gd name="connsiteX81" fmla="*/ 479734 w 3619883"/>
                <a:gd name="connsiteY81" fmla="*/ 45455 h 4275461"/>
                <a:gd name="connsiteX82" fmla="*/ 524103 w 3619883"/>
                <a:gd name="connsiteY82" fmla="*/ 41625 h 4275461"/>
                <a:gd name="connsiteX83" fmla="*/ 624416 w 3619883"/>
                <a:gd name="connsiteY83" fmla="*/ 22696 h 4275461"/>
                <a:gd name="connsiteX84" fmla="*/ 657762 w 3619883"/>
                <a:gd name="connsiteY84" fmla="*/ 18351 h 4275461"/>
                <a:gd name="connsiteX85" fmla="*/ 690557 w 3619883"/>
                <a:gd name="connsiteY85" fmla="*/ 25792 h 4275461"/>
                <a:gd name="connsiteX86" fmla="*/ 745123 w 3619883"/>
                <a:gd name="connsiteY86" fmla="*/ 40157 h 4275461"/>
                <a:gd name="connsiteX87" fmla="*/ 789493 w 3619883"/>
                <a:gd name="connsiteY87" fmla="*/ 36327 h 4275461"/>
                <a:gd name="connsiteX88" fmla="*/ 854255 w 3619883"/>
                <a:gd name="connsiteY88" fmla="*/ 68887 h 4275461"/>
                <a:gd name="connsiteX89" fmla="*/ 897520 w 3619883"/>
                <a:gd name="connsiteY89" fmla="*/ 88629 h 4275461"/>
                <a:gd name="connsiteX90" fmla="*/ 940510 w 3619883"/>
                <a:gd name="connsiteY90" fmla="*/ 114265 h 4275461"/>
                <a:gd name="connsiteX91" fmla="*/ 1082712 w 3619883"/>
                <a:gd name="connsiteY91" fmla="*/ 144543 h 4275461"/>
                <a:gd name="connsiteX92" fmla="*/ 1205348 w 3619883"/>
                <a:gd name="connsiteY92" fmla="*/ 120753 h 4275461"/>
                <a:gd name="connsiteX93" fmla="*/ 1271764 w 3619883"/>
                <a:gd name="connsiteY93" fmla="*/ 117956 h 4275461"/>
                <a:gd name="connsiteX94" fmla="*/ 1315583 w 3619883"/>
                <a:gd name="connsiteY94" fmla="*/ 125912 h 4275461"/>
                <a:gd name="connsiteX95" fmla="*/ 1359125 w 3619883"/>
                <a:gd name="connsiteY95" fmla="*/ 139761 h 4275461"/>
                <a:gd name="connsiteX96" fmla="*/ 1391919 w 3619883"/>
                <a:gd name="connsiteY96" fmla="*/ 147202 h 4275461"/>
                <a:gd name="connsiteX97" fmla="*/ 1436563 w 3619883"/>
                <a:gd name="connsiteY97" fmla="*/ 137480 h 4275461"/>
                <a:gd name="connsiteX98" fmla="*/ 1471566 w 3619883"/>
                <a:gd name="connsiteY98" fmla="*/ 97777 h 4275461"/>
                <a:gd name="connsiteX99" fmla="*/ 1505739 w 3619883"/>
                <a:gd name="connsiteY99" fmla="*/ 75753 h 4275461"/>
                <a:gd name="connsiteX100" fmla="*/ 1590891 w 3619883"/>
                <a:gd name="connsiteY100" fmla="*/ 144702 h 4275461"/>
                <a:gd name="connsiteX101" fmla="*/ 1625616 w 3619883"/>
                <a:gd name="connsiteY101" fmla="*/ 110893 h 4275461"/>
                <a:gd name="connsiteX102" fmla="*/ 1658964 w 3619883"/>
                <a:gd name="connsiteY102" fmla="*/ 106547 h 4275461"/>
                <a:gd name="connsiteX103" fmla="*/ 1746598 w 3619883"/>
                <a:gd name="connsiteY103" fmla="*/ 122460 h 4275461"/>
                <a:gd name="connsiteX104" fmla="*/ 1811913 w 3619883"/>
                <a:gd name="connsiteY104" fmla="*/ 143234 h 4275461"/>
                <a:gd name="connsiteX105" fmla="*/ 1856557 w 3619883"/>
                <a:gd name="connsiteY105" fmla="*/ 133511 h 4275461"/>
                <a:gd name="connsiteX106" fmla="*/ 2066003 w 3619883"/>
                <a:gd name="connsiteY106" fmla="*/ 143313 h 4275461"/>
                <a:gd name="connsiteX107" fmla="*/ 2177615 w 3619883"/>
                <a:gd name="connsiteY107" fmla="*/ 119007 h 4275461"/>
                <a:gd name="connsiteX108" fmla="*/ 2255883 w 3619883"/>
                <a:gd name="connsiteY108" fmla="*/ 99047 h 4275461"/>
                <a:gd name="connsiteX109" fmla="*/ 2344622 w 3619883"/>
                <a:gd name="connsiteY109" fmla="*/ 91388 h 4275461"/>
                <a:gd name="connsiteX110" fmla="*/ 2455682 w 3619883"/>
                <a:gd name="connsiteY110" fmla="*/ 78869 h 4275461"/>
                <a:gd name="connsiteX111" fmla="*/ 2632609 w 3619883"/>
                <a:gd name="connsiteY111" fmla="*/ 75338 h 4275461"/>
                <a:gd name="connsiteX112" fmla="*/ 2742291 w 3619883"/>
                <a:gd name="connsiteY112" fmla="*/ 92282 h 4275461"/>
                <a:gd name="connsiteX113" fmla="*/ 2851974 w 3619883"/>
                <a:gd name="connsiteY113" fmla="*/ 109227 h 4275461"/>
                <a:gd name="connsiteX114" fmla="*/ 2907643 w 3619883"/>
                <a:gd name="connsiteY114" fmla="*/ 100020 h 4275461"/>
                <a:gd name="connsiteX115" fmla="*/ 2944022 w 3619883"/>
                <a:gd name="connsiteY115" fmla="*/ 30853 h 4275461"/>
                <a:gd name="connsiteX116" fmla="*/ 3022289 w 3619883"/>
                <a:gd name="connsiteY116" fmla="*/ 10893 h 4275461"/>
                <a:gd name="connsiteX117" fmla="*/ 3054807 w 3619883"/>
                <a:gd name="connsiteY117" fmla="*/ 24226 h 4275461"/>
                <a:gd name="connsiteX118" fmla="*/ 3141892 w 3619883"/>
                <a:gd name="connsiteY118" fmla="*/ 51925 h 4275461"/>
                <a:gd name="connsiteX119" fmla="*/ 3185711 w 3619883"/>
                <a:gd name="connsiteY119" fmla="*/ 59881 h 4275461"/>
                <a:gd name="connsiteX120" fmla="*/ 3219056 w 3619883"/>
                <a:gd name="connsiteY120" fmla="*/ 55536 h 4275461"/>
                <a:gd name="connsiteX121" fmla="*/ 3263425 w 3619883"/>
                <a:gd name="connsiteY121" fmla="*/ 51706 h 4275461"/>
                <a:gd name="connsiteX122" fmla="*/ 3296219 w 3619883"/>
                <a:gd name="connsiteY122" fmla="*/ 59147 h 4275461"/>
                <a:gd name="connsiteX123" fmla="*/ 3319094 w 3619883"/>
                <a:gd name="connsiteY123" fmla="*/ 42500 h 4275461"/>
                <a:gd name="connsiteX124" fmla="*/ 3420511 w 3619883"/>
                <a:gd name="connsiteY124" fmla="*/ 0 h 4275461"/>
                <a:gd name="connsiteX125" fmla="*/ 3453305 w 3619883"/>
                <a:gd name="connsiteY125" fmla="*/ 7440 h 4275461"/>
                <a:gd name="connsiteX126" fmla="*/ 3496571 w 3619883"/>
                <a:gd name="connsiteY126" fmla="*/ 27182 h 4275461"/>
                <a:gd name="connsiteX127" fmla="*/ 3602117 w 3619883"/>
                <a:gd name="connsiteY127" fmla="*/ 132521 h 4275461"/>
                <a:gd name="connsiteX128" fmla="*/ 3619883 w 3619883"/>
                <a:gd name="connsiteY128" fmla="*/ 140049 h 4275461"/>
                <a:gd name="connsiteX129" fmla="*/ 3619883 w 3619883"/>
                <a:gd name="connsiteY12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128157 h 4275461"/>
                <a:gd name="connsiteX7" fmla="*/ 2690646 w 3619883"/>
                <a:gd name="connsiteY7" fmla="*/ 4275461 h 4275461"/>
                <a:gd name="connsiteX8" fmla="*/ 2511710 w 3619883"/>
                <a:gd name="connsiteY8" fmla="*/ 4275461 h 4275461"/>
                <a:gd name="connsiteX9" fmla="*/ 2454288 w 3619883"/>
                <a:gd name="connsiteY9" fmla="*/ 4128157 h 4275461"/>
                <a:gd name="connsiteX10" fmla="*/ 2515810 w 3619883"/>
                <a:gd name="connsiteY10" fmla="*/ 4128157 h 4275461"/>
                <a:gd name="connsiteX11" fmla="*/ 2515810 w 3619883"/>
                <a:gd name="connsiteY11" fmla="*/ 3951392 h 4275461"/>
                <a:gd name="connsiteX12" fmla="*/ 2338025 w 3619883"/>
                <a:gd name="connsiteY12" fmla="*/ 3951392 h 4275461"/>
                <a:gd name="connsiteX13" fmla="*/ 2338025 w 3619883"/>
                <a:gd name="connsiteY13" fmla="*/ 4128157 h 4275461"/>
                <a:gd name="connsiteX14" fmla="*/ 2395120 w 3619883"/>
                <a:gd name="connsiteY14" fmla="*/ 4128157 h 4275461"/>
                <a:gd name="connsiteX15" fmla="*/ 2337697 w 3619883"/>
                <a:gd name="connsiteY15" fmla="*/ 4275461 h 4275461"/>
                <a:gd name="connsiteX16" fmla="*/ 2150155 w 3619883"/>
                <a:gd name="connsiteY16" fmla="*/ 4275461 h 4275461"/>
                <a:gd name="connsiteX17" fmla="*/ 2150155 w 3619883"/>
                <a:gd name="connsiteY17" fmla="*/ 4128157 h 4275461"/>
                <a:gd name="connsiteX18" fmla="*/ 2204852 w 3619883"/>
                <a:gd name="connsiteY18" fmla="*/ 4128157 h 4275461"/>
                <a:gd name="connsiteX19" fmla="*/ 2204852 w 3619883"/>
                <a:gd name="connsiteY19" fmla="*/ 3951392 h 4275461"/>
                <a:gd name="connsiteX20" fmla="*/ 2027068 w 3619883"/>
                <a:gd name="connsiteY20" fmla="*/ 3951392 h 4275461"/>
                <a:gd name="connsiteX21" fmla="*/ 2027068 w 3619883"/>
                <a:gd name="connsiteY21" fmla="*/ 4128157 h 4275461"/>
                <a:gd name="connsiteX22" fmla="*/ 2079759 w 3619883"/>
                <a:gd name="connsiteY22" fmla="*/ 4128157 h 4275461"/>
                <a:gd name="connsiteX23" fmla="*/ 2079759 w 3619883"/>
                <a:gd name="connsiteY23" fmla="*/ 4275461 h 4275461"/>
                <a:gd name="connsiteX24" fmla="*/ 1824703 w 3619883"/>
                <a:gd name="connsiteY24" fmla="*/ 4275461 h 4275461"/>
                <a:gd name="connsiteX25" fmla="*/ 1834468 w 3619883"/>
                <a:gd name="connsiteY25" fmla="*/ 4128157 h 4275461"/>
                <a:gd name="connsiteX26" fmla="*/ 1893894 w 3619883"/>
                <a:gd name="connsiteY26" fmla="*/ 4128157 h 4275461"/>
                <a:gd name="connsiteX27" fmla="*/ 1893894 w 3619883"/>
                <a:gd name="connsiteY27" fmla="*/ 3951392 h 4275461"/>
                <a:gd name="connsiteX28" fmla="*/ 1716110 w 3619883"/>
                <a:gd name="connsiteY28" fmla="*/ 3951392 h 4275461"/>
                <a:gd name="connsiteX29" fmla="*/ 1716110 w 3619883"/>
                <a:gd name="connsiteY29" fmla="*/ 4006431 h 4275461"/>
                <a:gd name="connsiteX30" fmla="*/ 1703447 w 3619883"/>
                <a:gd name="connsiteY30" fmla="*/ 4007960 h 4275461"/>
                <a:gd name="connsiteX31" fmla="*/ 1716110 w 3619883"/>
                <a:gd name="connsiteY31" fmla="*/ 4044284 h 4275461"/>
                <a:gd name="connsiteX32" fmla="*/ 1716110 w 3619883"/>
                <a:gd name="connsiteY32" fmla="*/ 4128157 h 4275461"/>
                <a:gd name="connsiteX33" fmla="*/ 1745346 w 3619883"/>
                <a:gd name="connsiteY33" fmla="*/ 4128157 h 4275461"/>
                <a:gd name="connsiteX34" fmla="*/ 1796694 w 3619883"/>
                <a:gd name="connsiteY34" fmla="*/ 4275461 h 4275461"/>
                <a:gd name="connsiteX35" fmla="*/ 1558844 w 3619883"/>
                <a:gd name="connsiteY35" fmla="*/ 4275461 h 4275461"/>
                <a:gd name="connsiteX36" fmla="*/ 1517252 w 3619883"/>
                <a:gd name="connsiteY36" fmla="*/ 4128157 h 4275461"/>
                <a:gd name="connsiteX37" fmla="*/ 1582936 w 3619883"/>
                <a:gd name="connsiteY37" fmla="*/ 4128157 h 4275461"/>
                <a:gd name="connsiteX38" fmla="*/ 1582936 w 3619883"/>
                <a:gd name="connsiteY38" fmla="*/ 3951392 h 4275461"/>
                <a:gd name="connsiteX39" fmla="*/ 1405151 w 3619883"/>
                <a:gd name="connsiteY39" fmla="*/ 3951392 h 4275461"/>
                <a:gd name="connsiteX40" fmla="*/ 1405151 w 3619883"/>
                <a:gd name="connsiteY40" fmla="*/ 4128157 h 4275461"/>
                <a:gd name="connsiteX41" fmla="*/ 1468988 w 3619883"/>
                <a:gd name="connsiteY41" fmla="*/ 4128157 h 4275461"/>
                <a:gd name="connsiteX42" fmla="*/ 1427396 w 3619883"/>
                <a:gd name="connsiteY42" fmla="*/ 4275461 h 4275461"/>
                <a:gd name="connsiteX43" fmla="*/ 1210751 w 3619883"/>
                <a:gd name="connsiteY43" fmla="*/ 4275461 h 4275461"/>
                <a:gd name="connsiteX44" fmla="*/ 1210751 w 3619883"/>
                <a:gd name="connsiteY44" fmla="*/ 4128157 h 4275461"/>
                <a:gd name="connsiteX45" fmla="*/ 1271978 w 3619883"/>
                <a:gd name="connsiteY45" fmla="*/ 4128157 h 4275461"/>
                <a:gd name="connsiteX46" fmla="*/ 1271978 w 3619883"/>
                <a:gd name="connsiteY46" fmla="*/ 3951392 h 4275461"/>
                <a:gd name="connsiteX47" fmla="*/ 1094193 w 3619883"/>
                <a:gd name="connsiteY47" fmla="*/ 3951392 h 4275461"/>
                <a:gd name="connsiteX48" fmla="*/ 1094193 w 3619883"/>
                <a:gd name="connsiteY48" fmla="*/ 4128157 h 4275461"/>
                <a:gd name="connsiteX49" fmla="*/ 1140354 w 3619883"/>
                <a:gd name="connsiteY49" fmla="*/ 4128157 h 4275461"/>
                <a:gd name="connsiteX50" fmla="*/ 1140354 w 3619883"/>
                <a:gd name="connsiteY50" fmla="*/ 4275461 h 4275461"/>
                <a:gd name="connsiteX51" fmla="*/ 953807 w 3619883"/>
                <a:gd name="connsiteY51" fmla="*/ 4275461 h 4275461"/>
                <a:gd name="connsiteX52" fmla="*/ 912215 w 3619883"/>
                <a:gd name="connsiteY52" fmla="*/ 4128157 h 4275461"/>
                <a:gd name="connsiteX53" fmla="*/ 961020 w 3619883"/>
                <a:gd name="connsiteY53" fmla="*/ 4128157 h 4275461"/>
                <a:gd name="connsiteX54" fmla="*/ 961020 w 3619883"/>
                <a:gd name="connsiteY54" fmla="*/ 3951392 h 4275461"/>
                <a:gd name="connsiteX55" fmla="*/ 783235 w 3619883"/>
                <a:gd name="connsiteY55" fmla="*/ 3951392 h 4275461"/>
                <a:gd name="connsiteX56" fmla="*/ 783235 w 3619883"/>
                <a:gd name="connsiteY56" fmla="*/ 4128157 h 4275461"/>
                <a:gd name="connsiteX57" fmla="*/ 871024 w 3619883"/>
                <a:gd name="connsiteY57" fmla="*/ 4128157 h 4275461"/>
                <a:gd name="connsiteX58" fmla="*/ 829432 w 3619883"/>
                <a:gd name="connsiteY58" fmla="*/ 4275461 h 4275461"/>
                <a:gd name="connsiteX59" fmla="*/ 611484 w 3619883"/>
                <a:gd name="connsiteY59" fmla="*/ 4275461 h 4275461"/>
                <a:gd name="connsiteX60" fmla="*/ 621247 w 3619883"/>
                <a:gd name="connsiteY60" fmla="*/ 4128157 h 4275461"/>
                <a:gd name="connsiteX61" fmla="*/ 650062 w 3619883"/>
                <a:gd name="connsiteY61" fmla="*/ 4128157 h 4275461"/>
                <a:gd name="connsiteX62" fmla="*/ 650062 w 3619883"/>
                <a:gd name="connsiteY62" fmla="*/ 3951392 h 4275461"/>
                <a:gd name="connsiteX63" fmla="*/ 472277 w 3619883"/>
                <a:gd name="connsiteY63" fmla="*/ 3951392 h 4275461"/>
                <a:gd name="connsiteX64" fmla="*/ 472277 w 3619883"/>
                <a:gd name="connsiteY64" fmla="*/ 4128157 h 4275461"/>
                <a:gd name="connsiteX65" fmla="*/ 522650 w 3619883"/>
                <a:gd name="connsiteY65" fmla="*/ 4128157 h 4275461"/>
                <a:gd name="connsiteX66" fmla="*/ 573998 w 3619883"/>
                <a:gd name="connsiteY66" fmla="*/ 4275461 h 4275461"/>
                <a:gd name="connsiteX67" fmla="*/ 336164 w 3619883"/>
                <a:gd name="connsiteY67" fmla="*/ 4275461 h 4275461"/>
                <a:gd name="connsiteX68" fmla="*/ 294572 w 3619883"/>
                <a:gd name="connsiteY68" fmla="*/ 4128157 h 4275461"/>
                <a:gd name="connsiteX69" fmla="*/ 339106 w 3619883"/>
                <a:gd name="connsiteY69" fmla="*/ 4128157 h 4275461"/>
                <a:gd name="connsiteX70" fmla="*/ 339106 w 3619883"/>
                <a:gd name="connsiteY70" fmla="*/ 3951392 h 4275461"/>
                <a:gd name="connsiteX71" fmla="*/ 161321 w 3619883"/>
                <a:gd name="connsiteY71" fmla="*/ 3951392 h 4275461"/>
                <a:gd name="connsiteX72" fmla="*/ 161321 w 3619883"/>
                <a:gd name="connsiteY72" fmla="*/ 4128157 h 4275461"/>
                <a:gd name="connsiteX73" fmla="*/ 230914 w 3619883"/>
                <a:gd name="connsiteY73" fmla="*/ 4128157 h 4275461"/>
                <a:gd name="connsiteX74" fmla="*/ 189322 w 3619883"/>
                <a:gd name="connsiteY74" fmla="*/ 4275461 h 4275461"/>
                <a:gd name="connsiteX75" fmla="*/ 0 w 3619883"/>
                <a:gd name="connsiteY75" fmla="*/ 4275461 h 4275461"/>
                <a:gd name="connsiteX76" fmla="*/ 0 w 3619883"/>
                <a:gd name="connsiteY76" fmla="*/ 42229 h 4275461"/>
                <a:gd name="connsiteX77" fmla="*/ 42464 w 3619883"/>
                <a:gd name="connsiteY77" fmla="*/ 40518 h 4275461"/>
                <a:gd name="connsiteX78" fmla="*/ 137733 w 3619883"/>
                <a:gd name="connsiteY78" fmla="*/ 35355 h 4275461"/>
                <a:gd name="connsiteX79" fmla="*/ 270565 w 3619883"/>
                <a:gd name="connsiteY79" fmla="*/ 29759 h 4275461"/>
                <a:gd name="connsiteX80" fmla="*/ 479734 w 3619883"/>
                <a:gd name="connsiteY80" fmla="*/ 45455 h 4275461"/>
                <a:gd name="connsiteX81" fmla="*/ 524103 w 3619883"/>
                <a:gd name="connsiteY81" fmla="*/ 41625 h 4275461"/>
                <a:gd name="connsiteX82" fmla="*/ 624416 w 3619883"/>
                <a:gd name="connsiteY82" fmla="*/ 22696 h 4275461"/>
                <a:gd name="connsiteX83" fmla="*/ 657762 w 3619883"/>
                <a:gd name="connsiteY83" fmla="*/ 18351 h 4275461"/>
                <a:gd name="connsiteX84" fmla="*/ 690557 w 3619883"/>
                <a:gd name="connsiteY84" fmla="*/ 25792 h 4275461"/>
                <a:gd name="connsiteX85" fmla="*/ 745123 w 3619883"/>
                <a:gd name="connsiteY85" fmla="*/ 40157 h 4275461"/>
                <a:gd name="connsiteX86" fmla="*/ 789493 w 3619883"/>
                <a:gd name="connsiteY86" fmla="*/ 36327 h 4275461"/>
                <a:gd name="connsiteX87" fmla="*/ 854255 w 3619883"/>
                <a:gd name="connsiteY87" fmla="*/ 68887 h 4275461"/>
                <a:gd name="connsiteX88" fmla="*/ 897520 w 3619883"/>
                <a:gd name="connsiteY88" fmla="*/ 88629 h 4275461"/>
                <a:gd name="connsiteX89" fmla="*/ 940510 w 3619883"/>
                <a:gd name="connsiteY89" fmla="*/ 114265 h 4275461"/>
                <a:gd name="connsiteX90" fmla="*/ 1082712 w 3619883"/>
                <a:gd name="connsiteY90" fmla="*/ 144543 h 4275461"/>
                <a:gd name="connsiteX91" fmla="*/ 1205348 w 3619883"/>
                <a:gd name="connsiteY91" fmla="*/ 120753 h 4275461"/>
                <a:gd name="connsiteX92" fmla="*/ 1271764 w 3619883"/>
                <a:gd name="connsiteY92" fmla="*/ 117956 h 4275461"/>
                <a:gd name="connsiteX93" fmla="*/ 1315583 w 3619883"/>
                <a:gd name="connsiteY93" fmla="*/ 125912 h 4275461"/>
                <a:gd name="connsiteX94" fmla="*/ 1359125 w 3619883"/>
                <a:gd name="connsiteY94" fmla="*/ 139761 h 4275461"/>
                <a:gd name="connsiteX95" fmla="*/ 1391919 w 3619883"/>
                <a:gd name="connsiteY95" fmla="*/ 147202 h 4275461"/>
                <a:gd name="connsiteX96" fmla="*/ 1436563 w 3619883"/>
                <a:gd name="connsiteY96" fmla="*/ 137480 h 4275461"/>
                <a:gd name="connsiteX97" fmla="*/ 1471566 w 3619883"/>
                <a:gd name="connsiteY97" fmla="*/ 97777 h 4275461"/>
                <a:gd name="connsiteX98" fmla="*/ 1505739 w 3619883"/>
                <a:gd name="connsiteY98" fmla="*/ 75753 h 4275461"/>
                <a:gd name="connsiteX99" fmla="*/ 1590891 w 3619883"/>
                <a:gd name="connsiteY99" fmla="*/ 144702 h 4275461"/>
                <a:gd name="connsiteX100" fmla="*/ 1625616 w 3619883"/>
                <a:gd name="connsiteY100" fmla="*/ 110893 h 4275461"/>
                <a:gd name="connsiteX101" fmla="*/ 1658964 w 3619883"/>
                <a:gd name="connsiteY101" fmla="*/ 106547 h 4275461"/>
                <a:gd name="connsiteX102" fmla="*/ 1746598 w 3619883"/>
                <a:gd name="connsiteY102" fmla="*/ 122460 h 4275461"/>
                <a:gd name="connsiteX103" fmla="*/ 1811913 w 3619883"/>
                <a:gd name="connsiteY103" fmla="*/ 143234 h 4275461"/>
                <a:gd name="connsiteX104" fmla="*/ 1856557 w 3619883"/>
                <a:gd name="connsiteY104" fmla="*/ 133511 h 4275461"/>
                <a:gd name="connsiteX105" fmla="*/ 2066003 w 3619883"/>
                <a:gd name="connsiteY105" fmla="*/ 143313 h 4275461"/>
                <a:gd name="connsiteX106" fmla="*/ 2177615 w 3619883"/>
                <a:gd name="connsiteY106" fmla="*/ 119007 h 4275461"/>
                <a:gd name="connsiteX107" fmla="*/ 2255883 w 3619883"/>
                <a:gd name="connsiteY107" fmla="*/ 99047 h 4275461"/>
                <a:gd name="connsiteX108" fmla="*/ 2344622 w 3619883"/>
                <a:gd name="connsiteY108" fmla="*/ 91388 h 4275461"/>
                <a:gd name="connsiteX109" fmla="*/ 2455682 w 3619883"/>
                <a:gd name="connsiteY109" fmla="*/ 78869 h 4275461"/>
                <a:gd name="connsiteX110" fmla="*/ 2632609 w 3619883"/>
                <a:gd name="connsiteY110" fmla="*/ 75338 h 4275461"/>
                <a:gd name="connsiteX111" fmla="*/ 2742291 w 3619883"/>
                <a:gd name="connsiteY111" fmla="*/ 92282 h 4275461"/>
                <a:gd name="connsiteX112" fmla="*/ 2851974 w 3619883"/>
                <a:gd name="connsiteY112" fmla="*/ 109227 h 4275461"/>
                <a:gd name="connsiteX113" fmla="*/ 2907643 w 3619883"/>
                <a:gd name="connsiteY113" fmla="*/ 100020 h 4275461"/>
                <a:gd name="connsiteX114" fmla="*/ 2944022 w 3619883"/>
                <a:gd name="connsiteY114" fmla="*/ 30853 h 4275461"/>
                <a:gd name="connsiteX115" fmla="*/ 3022289 w 3619883"/>
                <a:gd name="connsiteY115" fmla="*/ 10893 h 4275461"/>
                <a:gd name="connsiteX116" fmla="*/ 3054807 w 3619883"/>
                <a:gd name="connsiteY116" fmla="*/ 24226 h 4275461"/>
                <a:gd name="connsiteX117" fmla="*/ 3141892 w 3619883"/>
                <a:gd name="connsiteY117" fmla="*/ 51925 h 4275461"/>
                <a:gd name="connsiteX118" fmla="*/ 3185711 w 3619883"/>
                <a:gd name="connsiteY118" fmla="*/ 59881 h 4275461"/>
                <a:gd name="connsiteX119" fmla="*/ 3219056 w 3619883"/>
                <a:gd name="connsiteY119" fmla="*/ 55536 h 4275461"/>
                <a:gd name="connsiteX120" fmla="*/ 3263425 w 3619883"/>
                <a:gd name="connsiteY120" fmla="*/ 51706 h 4275461"/>
                <a:gd name="connsiteX121" fmla="*/ 3296219 w 3619883"/>
                <a:gd name="connsiteY121" fmla="*/ 59147 h 4275461"/>
                <a:gd name="connsiteX122" fmla="*/ 3319094 w 3619883"/>
                <a:gd name="connsiteY122" fmla="*/ 42500 h 4275461"/>
                <a:gd name="connsiteX123" fmla="*/ 3420511 w 3619883"/>
                <a:gd name="connsiteY123" fmla="*/ 0 h 4275461"/>
                <a:gd name="connsiteX124" fmla="*/ 3453305 w 3619883"/>
                <a:gd name="connsiteY124" fmla="*/ 7440 h 4275461"/>
                <a:gd name="connsiteX125" fmla="*/ 3496571 w 3619883"/>
                <a:gd name="connsiteY125" fmla="*/ 27182 h 4275461"/>
                <a:gd name="connsiteX126" fmla="*/ 3602117 w 3619883"/>
                <a:gd name="connsiteY126" fmla="*/ 132521 h 4275461"/>
                <a:gd name="connsiteX127" fmla="*/ 3619883 w 3619883"/>
                <a:gd name="connsiteY127" fmla="*/ 140049 h 4275461"/>
                <a:gd name="connsiteX128" fmla="*/ 3619883 w 3619883"/>
                <a:gd name="connsiteY12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454288 w 3619883"/>
                <a:gd name="connsiteY8" fmla="*/ 4128157 h 4275461"/>
                <a:gd name="connsiteX9" fmla="*/ 2515810 w 3619883"/>
                <a:gd name="connsiteY9" fmla="*/ 4128157 h 4275461"/>
                <a:gd name="connsiteX10" fmla="*/ 2515810 w 3619883"/>
                <a:gd name="connsiteY10" fmla="*/ 3951392 h 4275461"/>
                <a:gd name="connsiteX11" fmla="*/ 2338025 w 3619883"/>
                <a:gd name="connsiteY11" fmla="*/ 3951392 h 4275461"/>
                <a:gd name="connsiteX12" fmla="*/ 2338025 w 3619883"/>
                <a:gd name="connsiteY12" fmla="*/ 4128157 h 4275461"/>
                <a:gd name="connsiteX13" fmla="*/ 2395120 w 3619883"/>
                <a:gd name="connsiteY13" fmla="*/ 4128157 h 4275461"/>
                <a:gd name="connsiteX14" fmla="*/ 2337697 w 3619883"/>
                <a:gd name="connsiteY14" fmla="*/ 4275461 h 4275461"/>
                <a:gd name="connsiteX15" fmla="*/ 2150155 w 3619883"/>
                <a:gd name="connsiteY15" fmla="*/ 4275461 h 4275461"/>
                <a:gd name="connsiteX16" fmla="*/ 2150155 w 3619883"/>
                <a:gd name="connsiteY16" fmla="*/ 4128157 h 4275461"/>
                <a:gd name="connsiteX17" fmla="*/ 2204852 w 3619883"/>
                <a:gd name="connsiteY17" fmla="*/ 4128157 h 4275461"/>
                <a:gd name="connsiteX18" fmla="*/ 2204852 w 3619883"/>
                <a:gd name="connsiteY18" fmla="*/ 3951392 h 4275461"/>
                <a:gd name="connsiteX19" fmla="*/ 2027068 w 3619883"/>
                <a:gd name="connsiteY19" fmla="*/ 3951392 h 4275461"/>
                <a:gd name="connsiteX20" fmla="*/ 2027068 w 3619883"/>
                <a:gd name="connsiteY20" fmla="*/ 4128157 h 4275461"/>
                <a:gd name="connsiteX21" fmla="*/ 2079759 w 3619883"/>
                <a:gd name="connsiteY21" fmla="*/ 4128157 h 4275461"/>
                <a:gd name="connsiteX22" fmla="*/ 2079759 w 3619883"/>
                <a:gd name="connsiteY22" fmla="*/ 4275461 h 4275461"/>
                <a:gd name="connsiteX23" fmla="*/ 1824703 w 3619883"/>
                <a:gd name="connsiteY23" fmla="*/ 4275461 h 4275461"/>
                <a:gd name="connsiteX24" fmla="*/ 1834468 w 3619883"/>
                <a:gd name="connsiteY24" fmla="*/ 4128157 h 4275461"/>
                <a:gd name="connsiteX25" fmla="*/ 1893894 w 3619883"/>
                <a:gd name="connsiteY25" fmla="*/ 4128157 h 4275461"/>
                <a:gd name="connsiteX26" fmla="*/ 1893894 w 3619883"/>
                <a:gd name="connsiteY26" fmla="*/ 3951392 h 4275461"/>
                <a:gd name="connsiteX27" fmla="*/ 1716110 w 3619883"/>
                <a:gd name="connsiteY27" fmla="*/ 3951392 h 4275461"/>
                <a:gd name="connsiteX28" fmla="*/ 1716110 w 3619883"/>
                <a:gd name="connsiteY28" fmla="*/ 4006431 h 4275461"/>
                <a:gd name="connsiteX29" fmla="*/ 1703447 w 3619883"/>
                <a:gd name="connsiteY29" fmla="*/ 4007960 h 4275461"/>
                <a:gd name="connsiteX30" fmla="*/ 1716110 w 3619883"/>
                <a:gd name="connsiteY30" fmla="*/ 4044284 h 4275461"/>
                <a:gd name="connsiteX31" fmla="*/ 1716110 w 3619883"/>
                <a:gd name="connsiteY31" fmla="*/ 4128157 h 4275461"/>
                <a:gd name="connsiteX32" fmla="*/ 1745346 w 3619883"/>
                <a:gd name="connsiteY32" fmla="*/ 4128157 h 4275461"/>
                <a:gd name="connsiteX33" fmla="*/ 1796694 w 3619883"/>
                <a:gd name="connsiteY33" fmla="*/ 4275461 h 4275461"/>
                <a:gd name="connsiteX34" fmla="*/ 1558844 w 3619883"/>
                <a:gd name="connsiteY34" fmla="*/ 4275461 h 4275461"/>
                <a:gd name="connsiteX35" fmla="*/ 1517252 w 3619883"/>
                <a:gd name="connsiteY35" fmla="*/ 4128157 h 4275461"/>
                <a:gd name="connsiteX36" fmla="*/ 1582936 w 3619883"/>
                <a:gd name="connsiteY36" fmla="*/ 4128157 h 4275461"/>
                <a:gd name="connsiteX37" fmla="*/ 1582936 w 3619883"/>
                <a:gd name="connsiteY37" fmla="*/ 3951392 h 4275461"/>
                <a:gd name="connsiteX38" fmla="*/ 1405151 w 3619883"/>
                <a:gd name="connsiteY38" fmla="*/ 3951392 h 4275461"/>
                <a:gd name="connsiteX39" fmla="*/ 1405151 w 3619883"/>
                <a:gd name="connsiteY39" fmla="*/ 4128157 h 4275461"/>
                <a:gd name="connsiteX40" fmla="*/ 1468988 w 3619883"/>
                <a:gd name="connsiteY40" fmla="*/ 4128157 h 4275461"/>
                <a:gd name="connsiteX41" fmla="*/ 1427396 w 3619883"/>
                <a:gd name="connsiteY41" fmla="*/ 4275461 h 4275461"/>
                <a:gd name="connsiteX42" fmla="*/ 1210751 w 3619883"/>
                <a:gd name="connsiteY42" fmla="*/ 4275461 h 4275461"/>
                <a:gd name="connsiteX43" fmla="*/ 1210751 w 3619883"/>
                <a:gd name="connsiteY43" fmla="*/ 4128157 h 4275461"/>
                <a:gd name="connsiteX44" fmla="*/ 1271978 w 3619883"/>
                <a:gd name="connsiteY44" fmla="*/ 4128157 h 4275461"/>
                <a:gd name="connsiteX45" fmla="*/ 1271978 w 3619883"/>
                <a:gd name="connsiteY45" fmla="*/ 3951392 h 4275461"/>
                <a:gd name="connsiteX46" fmla="*/ 1094193 w 3619883"/>
                <a:gd name="connsiteY46" fmla="*/ 3951392 h 4275461"/>
                <a:gd name="connsiteX47" fmla="*/ 1094193 w 3619883"/>
                <a:gd name="connsiteY47" fmla="*/ 4128157 h 4275461"/>
                <a:gd name="connsiteX48" fmla="*/ 1140354 w 3619883"/>
                <a:gd name="connsiteY48" fmla="*/ 4128157 h 4275461"/>
                <a:gd name="connsiteX49" fmla="*/ 1140354 w 3619883"/>
                <a:gd name="connsiteY49" fmla="*/ 4275461 h 4275461"/>
                <a:gd name="connsiteX50" fmla="*/ 953807 w 3619883"/>
                <a:gd name="connsiteY50" fmla="*/ 4275461 h 4275461"/>
                <a:gd name="connsiteX51" fmla="*/ 912215 w 3619883"/>
                <a:gd name="connsiteY51" fmla="*/ 4128157 h 4275461"/>
                <a:gd name="connsiteX52" fmla="*/ 961020 w 3619883"/>
                <a:gd name="connsiteY52" fmla="*/ 4128157 h 4275461"/>
                <a:gd name="connsiteX53" fmla="*/ 961020 w 3619883"/>
                <a:gd name="connsiteY53" fmla="*/ 3951392 h 4275461"/>
                <a:gd name="connsiteX54" fmla="*/ 783235 w 3619883"/>
                <a:gd name="connsiteY54" fmla="*/ 3951392 h 4275461"/>
                <a:gd name="connsiteX55" fmla="*/ 783235 w 3619883"/>
                <a:gd name="connsiteY55" fmla="*/ 4128157 h 4275461"/>
                <a:gd name="connsiteX56" fmla="*/ 871024 w 3619883"/>
                <a:gd name="connsiteY56" fmla="*/ 4128157 h 4275461"/>
                <a:gd name="connsiteX57" fmla="*/ 829432 w 3619883"/>
                <a:gd name="connsiteY57" fmla="*/ 4275461 h 4275461"/>
                <a:gd name="connsiteX58" fmla="*/ 611484 w 3619883"/>
                <a:gd name="connsiteY58" fmla="*/ 4275461 h 4275461"/>
                <a:gd name="connsiteX59" fmla="*/ 621247 w 3619883"/>
                <a:gd name="connsiteY59" fmla="*/ 4128157 h 4275461"/>
                <a:gd name="connsiteX60" fmla="*/ 650062 w 3619883"/>
                <a:gd name="connsiteY60" fmla="*/ 4128157 h 4275461"/>
                <a:gd name="connsiteX61" fmla="*/ 650062 w 3619883"/>
                <a:gd name="connsiteY61" fmla="*/ 3951392 h 4275461"/>
                <a:gd name="connsiteX62" fmla="*/ 472277 w 3619883"/>
                <a:gd name="connsiteY62" fmla="*/ 3951392 h 4275461"/>
                <a:gd name="connsiteX63" fmla="*/ 472277 w 3619883"/>
                <a:gd name="connsiteY63" fmla="*/ 4128157 h 4275461"/>
                <a:gd name="connsiteX64" fmla="*/ 522650 w 3619883"/>
                <a:gd name="connsiteY64" fmla="*/ 4128157 h 4275461"/>
                <a:gd name="connsiteX65" fmla="*/ 573998 w 3619883"/>
                <a:gd name="connsiteY65" fmla="*/ 4275461 h 4275461"/>
                <a:gd name="connsiteX66" fmla="*/ 336164 w 3619883"/>
                <a:gd name="connsiteY66" fmla="*/ 4275461 h 4275461"/>
                <a:gd name="connsiteX67" fmla="*/ 294572 w 3619883"/>
                <a:gd name="connsiteY67" fmla="*/ 4128157 h 4275461"/>
                <a:gd name="connsiteX68" fmla="*/ 339106 w 3619883"/>
                <a:gd name="connsiteY68" fmla="*/ 4128157 h 4275461"/>
                <a:gd name="connsiteX69" fmla="*/ 339106 w 3619883"/>
                <a:gd name="connsiteY69" fmla="*/ 3951392 h 4275461"/>
                <a:gd name="connsiteX70" fmla="*/ 161321 w 3619883"/>
                <a:gd name="connsiteY70" fmla="*/ 3951392 h 4275461"/>
                <a:gd name="connsiteX71" fmla="*/ 161321 w 3619883"/>
                <a:gd name="connsiteY71" fmla="*/ 4128157 h 4275461"/>
                <a:gd name="connsiteX72" fmla="*/ 230914 w 3619883"/>
                <a:gd name="connsiteY72" fmla="*/ 4128157 h 4275461"/>
                <a:gd name="connsiteX73" fmla="*/ 189322 w 3619883"/>
                <a:gd name="connsiteY73" fmla="*/ 4275461 h 4275461"/>
                <a:gd name="connsiteX74" fmla="*/ 0 w 3619883"/>
                <a:gd name="connsiteY74" fmla="*/ 4275461 h 4275461"/>
                <a:gd name="connsiteX75" fmla="*/ 0 w 3619883"/>
                <a:gd name="connsiteY75" fmla="*/ 42229 h 4275461"/>
                <a:gd name="connsiteX76" fmla="*/ 42464 w 3619883"/>
                <a:gd name="connsiteY76" fmla="*/ 40518 h 4275461"/>
                <a:gd name="connsiteX77" fmla="*/ 137733 w 3619883"/>
                <a:gd name="connsiteY77" fmla="*/ 35355 h 4275461"/>
                <a:gd name="connsiteX78" fmla="*/ 270565 w 3619883"/>
                <a:gd name="connsiteY78" fmla="*/ 29759 h 4275461"/>
                <a:gd name="connsiteX79" fmla="*/ 479734 w 3619883"/>
                <a:gd name="connsiteY79" fmla="*/ 45455 h 4275461"/>
                <a:gd name="connsiteX80" fmla="*/ 524103 w 3619883"/>
                <a:gd name="connsiteY80" fmla="*/ 41625 h 4275461"/>
                <a:gd name="connsiteX81" fmla="*/ 624416 w 3619883"/>
                <a:gd name="connsiteY81" fmla="*/ 22696 h 4275461"/>
                <a:gd name="connsiteX82" fmla="*/ 657762 w 3619883"/>
                <a:gd name="connsiteY82" fmla="*/ 18351 h 4275461"/>
                <a:gd name="connsiteX83" fmla="*/ 690557 w 3619883"/>
                <a:gd name="connsiteY83" fmla="*/ 25792 h 4275461"/>
                <a:gd name="connsiteX84" fmla="*/ 745123 w 3619883"/>
                <a:gd name="connsiteY84" fmla="*/ 40157 h 4275461"/>
                <a:gd name="connsiteX85" fmla="*/ 789493 w 3619883"/>
                <a:gd name="connsiteY85" fmla="*/ 36327 h 4275461"/>
                <a:gd name="connsiteX86" fmla="*/ 854255 w 3619883"/>
                <a:gd name="connsiteY86" fmla="*/ 68887 h 4275461"/>
                <a:gd name="connsiteX87" fmla="*/ 897520 w 3619883"/>
                <a:gd name="connsiteY87" fmla="*/ 88629 h 4275461"/>
                <a:gd name="connsiteX88" fmla="*/ 940510 w 3619883"/>
                <a:gd name="connsiteY88" fmla="*/ 114265 h 4275461"/>
                <a:gd name="connsiteX89" fmla="*/ 1082712 w 3619883"/>
                <a:gd name="connsiteY89" fmla="*/ 144543 h 4275461"/>
                <a:gd name="connsiteX90" fmla="*/ 1205348 w 3619883"/>
                <a:gd name="connsiteY90" fmla="*/ 120753 h 4275461"/>
                <a:gd name="connsiteX91" fmla="*/ 1271764 w 3619883"/>
                <a:gd name="connsiteY91" fmla="*/ 117956 h 4275461"/>
                <a:gd name="connsiteX92" fmla="*/ 1315583 w 3619883"/>
                <a:gd name="connsiteY92" fmla="*/ 125912 h 4275461"/>
                <a:gd name="connsiteX93" fmla="*/ 1359125 w 3619883"/>
                <a:gd name="connsiteY93" fmla="*/ 139761 h 4275461"/>
                <a:gd name="connsiteX94" fmla="*/ 1391919 w 3619883"/>
                <a:gd name="connsiteY94" fmla="*/ 147202 h 4275461"/>
                <a:gd name="connsiteX95" fmla="*/ 1436563 w 3619883"/>
                <a:gd name="connsiteY95" fmla="*/ 137480 h 4275461"/>
                <a:gd name="connsiteX96" fmla="*/ 1471566 w 3619883"/>
                <a:gd name="connsiteY96" fmla="*/ 97777 h 4275461"/>
                <a:gd name="connsiteX97" fmla="*/ 1505739 w 3619883"/>
                <a:gd name="connsiteY97" fmla="*/ 75753 h 4275461"/>
                <a:gd name="connsiteX98" fmla="*/ 1590891 w 3619883"/>
                <a:gd name="connsiteY98" fmla="*/ 144702 h 4275461"/>
                <a:gd name="connsiteX99" fmla="*/ 1625616 w 3619883"/>
                <a:gd name="connsiteY99" fmla="*/ 110893 h 4275461"/>
                <a:gd name="connsiteX100" fmla="*/ 1658964 w 3619883"/>
                <a:gd name="connsiteY100" fmla="*/ 106547 h 4275461"/>
                <a:gd name="connsiteX101" fmla="*/ 1746598 w 3619883"/>
                <a:gd name="connsiteY101" fmla="*/ 122460 h 4275461"/>
                <a:gd name="connsiteX102" fmla="*/ 1811913 w 3619883"/>
                <a:gd name="connsiteY102" fmla="*/ 143234 h 4275461"/>
                <a:gd name="connsiteX103" fmla="*/ 1856557 w 3619883"/>
                <a:gd name="connsiteY103" fmla="*/ 133511 h 4275461"/>
                <a:gd name="connsiteX104" fmla="*/ 2066003 w 3619883"/>
                <a:gd name="connsiteY104" fmla="*/ 143313 h 4275461"/>
                <a:gd name="connsiteX105" fmla="*/ 2177615 w 3619883"/>
                <a:gd name="connsiteY105" fmla="*/ 119007 h 4275461"/>
                <a:gd name="connsiteX106" fmla="*/ 2255883 w 3619883"/>
                <a:gd name="connsiteY106" fmla="*/ 99047 h 4275461"/>
                <a:gd name="connsiteX107" fmla="*/ 2344622 w 3619883"/>
                <a:gd name="connsiteY107" fmla="*/ 91388 h 4275461"/>
                <a:gd name="connsiteX108" fmla="*/ 2455682 w 3619883"/>
                <a:gd name="connsiteY108" fmla="*/ 78869 h 4275461"/>
                <a:gd name="connsiteX109" fmla="*/ 2632609 w 3619883"/>
                <a:gd name="connsiteY109" fmla="*/ 75338 h 4275461"/>
                <a:gd name="connsiteX110" fmla="*/ 2742291 w 3619883"/>
                <a:gd name="connsiteY110" fmla="*/ 92282 h 4275461"/>
                <a:gd name="connsiteX111" fmla="*/ 2851974 w 3619883"/>
                <a:gd name="connsiteY111" fmla="*/ 109227 h 4275461"/>
                <a:gd name="connsiteX112" fmla="*/ 2907643 w 3619883"/>
                <a:gd name="connsiteY112" fmla="*/ 100020 h 4275461"/>
                <a:gd name="connsiteX113" fmla="*/ 2944022 w 3619883"/>
                <a:gd name="connsiteY113" fmla="*/ 30853 h 4275461"/>
                <a:gd name="connsiteX114" fmla="*/ 3022289 w 3619883"/>
                <a:gd name="connsiteY114" fmla="*/ 10893 h 4275461"/>
                <a:gd name="connsiteX115" fmla="*/ 3054807 w 3619883"/>
                <a:gd name="connsiteY115" fmla="*/ 24226 h 4275461"/>
                <a:gd name="connsiteX116" fmla="*/ 3141892 w 3619883"/>
                <a:gd name="connsiteY116" fmla="*/ 51925 h 4275461"/>
                <a:gd name="connsiteX117" fmla="*/ 3185711 w 3619883"/>
                <a:gd name="connsiteY117" fmla="*/ 59881 h 4275461"/>
                <a:gd name="connsiteX118" fmla="*/ 3219056 w 3619883"/>
                <a:gd name="connsiteY118" fmla="*/ 55536 h 4275461"/>
                <a:gd name="connsiteX119" fmla="*/ 3263425 w 3619883"/>
                <a:gd name="connsiteY119" fmla="*/ 51706 h 4275461"/>
                <a:gd name="connsiteX120" fmla="*/ 3296219 w 3619883"/>
                <a:gd name="connsiteY120" fmla="*/ 59147 h 4275461"/>
                <a:gd name="connsiteX121" fmla="*/ 3319094 w 3619883"/>
                <a:gd name="connsiteY121" fmla="*/ 42500 h 4275461"/>
                <a:gd name="connsiteX122" fmla="*/ 3420511 w 3619883"/>
                <a:gd name="connsiteY122" fmla="*/ 0 h 4275461"/>
                <a:gd name="connsiteX123" fmla="*/ 3453305 w 3619883"/>
                <a:gd name="connsiteY123" fmla="*/ 7440 h 4275461"/>
                <a:gd name="connsiteX124" fmla="*/ 3496571 w 3619883"/>
                <a:gd name="connsiteY124" fmla="*/ 27182 h 4275461"/>
                <a:gd name="connsiteX125" fmla="*/ 3602117 w 3619883"/>
                <a:gd name="connsiteY125" fmla="*/ 132521 h 4275461"/>
                <a:gd name="connsiteX126" fmla="*/ 3619883 w 3619883"/>
                <a:gd name="connsiteY126" fmla="*/ 140049 h 4275461"/>
                <a:gd name="connsiteX127" fmla="*/ 3619883 w 3619883"/>
                <a:gd name="connsiteY12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515810 w 3619883"/>
                <a:gd name="connsiteY8" fmla="*/ 4128157 h 4275461"/>
                <a:gd name="connsiteX9" fmla="*/ 2515810 w 3619883"/>
                <a:gd name="connsiteY9" fmla="*/ 3951392 h 4275461"/>
                <a:gd name="connsiteX10" fmla="*/ 2338025 w 3619883"/>
                <a:gd name="connsiteY10" fmla="*/ 3951392 h 4275461"/>
                <a:gd name="connsiteX11" fmla="*/ 2338025 w 3619883"/>
                <a:gd name="connsiteY11" fmla="*/ 4128157 h 4275461"/>
                <a:gd name="connsiteX12" fmla="*/ 2395120 w 3619883"/>
                <a:gd name="connsiteY12" fmla="*/ 4128157 h 4275461"/>
                <a:gd name="connsiteX13" fmla="*/ 2337697 w 3619883"/>
                <a:gd name="connsiteY13" fmla="*/ 4275461 h 4275461"/>
                <a:gd name="connsiteX14" fmla="*/ 2150155 w 3619883"/>
                <a:gd name="connsiteY14" fmla="*/ 4275461 h 4275461"/>
                <a:gd name="connsiteX15" fmla="*/ 2150155 w 3619883"/>
                <a:gd name="connsiteY15" fmla="*/ 4128157 h 4275461"/>
                <a:gd name="connsiteX16" fmla="*/ 2204852 w 3619883"/>
                <a:gd name="connsiteY16" fmla="*/ 4128157 h 4275461"/>
                <a:gd name="connsiteX17" fmla="*/ 2204852 w 3619883"/>
                <a:gd name="connsiteY17" fmla="*/ 3951392 h 4275461"/>
                <a:gd name="connsiteX18" fmla="*/ 2027068 w 3619883"/>
                <a:gd name="connsiteY18" fmla="*/ 3951392 h 4275461"/>
                <a:gd name="connsiteX19" fmla="*/ 2027068 w 3619883"/>
                <a:gd name="connsiteY19" fmla="*/ 4128157 h 4275461"/>
                <a:gd name="connsiteX20" fmla="*/ 2079759 w 3619883"/>
                <a:gd name="connsiteY20" fmla="*/ 4128157 h 4275461"/>
                <a:gd name="connsiteX21" fmla="*/ 2079759 w 3619883"/>
                <a:gd name="connsiteY21" fmla="*/ 4275461 h 4275461"/>
                <a:gd name="connsiteX22" fmla="*/ 1824703 w 3619883"/>
                <a:gd name="connsiteY22" fmla="*/ 4275461 h 4275461"/>
                <a:gd name="connsiteX23" fmla="*/ 1834468 w 3619883"/>
                <a:gd name="connsiteY23" fmla="*/ 4128157 h 4275461"/>
                <a:gd name="connsiteX24" fmla="*/ 1893894 w 3619883"/>
                <a:gd name="connsiteY24" fmla="*/ 4128157 h 4275461"/>
                <a:gd name="connsiteX25" fmla="*/ 1893894 w 3619883"/>
                <a:gd name="connsiteY25" fmla="*/ 3951392 h 4275461"/>
                <a:gd name="connsiteX26" fmla="*/ 1716110 w 3619883"/>
                <a:gd name="connsiteY26" fmla="*/ 3951392 h 4275461"/>
                <a:gd name="connsiteX27" fmla="*/ 1716110 w 3619883"/>
                <a:gd name="connsiteY27" fmla="*/ 4006431 h 4275461"/>
                <a:gd name="connsiteX28" fmla="*/ 1703447 w 3619883"/>
                <a:gd name="connsiteY28" fmla="*/ 4007960 h 4275461"/>
                <a:gd name="connsiteX29" fmla="*/ 1716110 w 3619883"/>
                <a:gd name="connsiteY29" fmla="*/ 4044284 h 4275461"/>
                <a:gd name="connsiteX30" fmla="*/ 1716110 w 3619883"/>
                <a:gd name="connsiteY30" fmla="*/ 4128157 h 4275461"/>
                <a:gd name="connsiteX31" fmla="*/ 1745346 w 3619883"/>
                <a:gd name="connsiteY31" fmla="*/ 4128157 h 4275461"/>
                <a:gd name="connsiteX32" fmla="*/ 1796694 w 3619883"/>
                <a:gd name="connsiteY32" fmla="*/ 4275461 h 4275461"/>
                <a:gd name="connsiteX33" fmla="*/ 1558844 w 3619883"/>
                <a:gd name="connsiteY33" fmla="*/ 4275461 h 4275461"/>
                <a:gd name="connsiteX34" fmla="*/ 1517252 w 3619883"/>
                <a:gd name="connsiteY34" fmla="*/ 4128157 h 4275461"/>
                <a:gd name="connsiteX35" fmla="*/ 1582936 w 3619883"/>
                <a:gd name="connsiteY35" fmla="*/ 4128157 h 4275461"/>
                <a:gd name="connsiteX36" fmla="*/ 1582936 w 3619883"/>
                <a:gd name="connsiteY36" fmla="*/ 3951392 h 4275461"/>
                <a:gd name="connsiteX37" fmla="*/ 1405151 w 3619883"/>
                <a:gd name="connsiteY37" fmla="*/ 3951392 h 4275461"/>
                <a:gd name="connsiteX38" fmla="*/ 1405151 w 3619883"/>
                <a:gd name="connsiteY38" fmla="*/ 4128157 h 4275461"/>
                <a:gd name="connsiteX39" fmla="*/ 1468988 w 3619883"/>
                <a:gd name="connsiteY39" fmla="*/ 4128157 h 4275461"/>
                <a:gd name="connsiteX40" fmla="*/ 1427396 w 3619883"/>
                <a:gd name="connsiteY40" fmla="*/ 4275461 h 4275461"/>
                <a:gd name="connsiteX41" fmla="*/ 1210751 w 3619883"/>
                <a:gd name="connsiteY41" fmla="*/ 4275461 h 4275461"/>
                <a:gd name="connsiteX42" fmla="*/ 1210751 w 3619883"/>
                <a:gd name="connsiteY42" fmla="*/ 4128157 h 4275461"/>
                <a:gd name="connsiteX43" fmla="*/ 1271978 w 3619883"/>
                <a:gd name="connsiteY43" fmla="*/ 4128157 h 4275461"/>
                <a:gd name="connsiteX44" fmla="*/ 1271978 w 3619883"/>
                <a:gd name="connsiteY44" fmla="*/ 3951392 h 4275461"/>
                <a:gd name="connsiteX45" fmla="*/ 1094193 w 3619883"/>
                <a:gd name="connsiteY45" fmla="*/ 3951392 h 4275461"/>
                <a:gd name="connsiteX46" fmla="*/ 1094193 w 3619883"/>
                <a:gd name="connsiteY46" fmla="*/ 4128157 h 4275461"/>
                <a:gd name="connsiteX47" fmla="*/ 1140354 w 3619883"/>
                <a:gd name="connsiteY47" fmla="*/ 4128157 h 4275461"/>
                <a:gd name="connsiteX48" fmla="*/ 1140354 w 3619883"/>
                <a:gd name="connsiteY48" fmla="*/ 4275461 h 4275461"/>
                <a:gd name="connsiteX49" fmla="*/ 953807 w 3619883"/>
                <a:gd name="connsiteY49" fmla="*/ 4275461 h 4275461"/>
                <a:gd name="connsiteX50" fmla="*/ 912215 w 3619883"/>
                <a:gd name="connsiteY50" fmla="*/ 4128157 h 4275461"/>
                <a:gd name="connsiteX51" fmla="*/ 961020 w 3619883"/>
                <a:gd name="connsiteY51" fmla="*/ 4128157 h 4275461"/>
                <a:gd name="connsiteX52" fmla="*/ 961020 w 3619883"/>
                <a:gd name="connsiteY52" fmla="*/ 3951392 h 4275461"/>
                <a:gd name="connsiteX53" fmla="*/ 783235 w 3619883"/>
                <a:gd name="connsiteY53" fmla="*/ 3951392 h 4275461"/>
                <a:gd name="connsiteX54" fmla="*/ 783235 w 3619883"/>
                <a:gd name="connsiteY54" fmla="*/ 4128157 h 4275461"/>
                <a:gd name="connsiteX55" fmla="*/ 871024 w 3619883"/>
                <a:gd name="connsiteY55" fmla="*/ 4128157 h 4275461"/>
                <a:gd name="connsiteX56" fmla="*/ 829432 w 3619883"/>
                <a:gd name="connsiteY56" fmla="*/ 4275461 h 4275461"/>
                <a:gd name="connsiteX57" fmla="*/ 611484 w 3619883"/>
                <a:gd name="connsiteY57" fmla="*/ 4275461 h 4275461"/>
                <a:gd name="connsiteX58" fmla="*/ 621247 w 3619883"/>
                <a:gd name="connsiteY58" fmla="*/ 4128157 h 4275461"/>
                <a:gd name="connsiteX59" fmla="*/ 650062 w 3619883"/>
                <a:gd name="connsiteY59" fmla="*/ 4128157 h 4275461"/>
                <a:gd name="connsiteX60" fmla="*/ 650062 w 3619883"/>
                <a:gd name="connsiteY60" fmla="*/ 3951392 h 4275461"/>
                <a:gd name="connsiteX61" fmla="*/ 472277 w 3619883"/>
                <a:gd name="connsiteY61" fmla="*/ 3951392 h 4275461"/>
                <a:gd name="connsiteX62" fmla="*/ 472277 w 3619883"/>
                <a:gd name="connsiteY62" fmla="*/ 4128157 h 4275461"/>
                <a:gd name="connsiteX63" fmla="*/ 522650 w 3619883"/>
                <a:gd name="connsiteY63" fmla="*/ 4128157 h 4275461"/>
                <a:gd name="connsiteX64" fmla="*/ 573998 w 3619883"/>
                <a:gd name="connsiteY64" fmla="*/ 4275461 h 4275461"/>
                <a:gd name="connsiteX65" fmla="*/ 336164 w 3619883"/>
                <a:gd name="connsiteY65" fmla="*/ 4275461 h 4275461"/>
                <a:gd name="connsiteX66" fmla="*/ 294572 w 3619883"/>
                <a:gd name="connsiteY66" fmla="*/ 4128157 h 4275461"/>
                <a:gd name="connsiteX67" fmla="*/ 339106 w 3619883"/>
                <a:gd name="connsiteY67" fmla="*/ 4128157 h 4275461"/>
                <a:gd name="connsiteX68" fmla="*/ 339106 w 3619883"/>
                <a:gd name="connsiteY68" fmla="*/ 3951392 h 4275461"/>
                <a:gd name="connsiteX69" fmla="*/ 161321 w 3619883"/>
                <a:gd name="connsiteY69" fmla="*/ 3951392 h 4275461"/>
                <a:gd name="connsiteX70" fmla="*/ 161321 w 3619883"/>
                <a:gd name="connsiteY70" fmla="*/ 4128157 h 4275461"/>
                <a:gd name="connsiteX71" fmla="*/ 230914 w 3619883"/>
                <a:gd name="connsiteY71" fmla="*/ 4128157 h 4275461"/>
                <a:gd name="connsiteX72" fmla="*/ 189322 w 3619883"/>
                <a:gd name="connsiteY72" fmla="*/ 4275461 h 4275461"/>
                <a:gd name="connsiteX73" fmla="*/ 0 w 3619883"/>
                <a:gd name="connsiteY73" fmla="*/ 4275461 h 4275461"/>
                <a:gd name="connsiteX74" fmla="*/ 0 w 3619883"/>
                <a:gd name="connsiteY74" fmla="*/ 42229 h 4275461"/>
                <a:gd name="connsiteX75" fmla="*/ 42464 w 3619883"/>
                <a:gd name="connsiteY75" fmla="*/ 40518 h 4275461"/>
                <a:gd name="connsiteX76" fmla="*/ 137733 w 3619883"/>
                <a:gd name="connsiteY76" fmla="*/ 35355 h 4275461"/>
                <a:gd name="connsiteX77" fmla="*/ 270565 w 3619883"/>
                <a:gd name="connsiteY77" fmla="*/ 29759 h 4275461"/>
                <a:gd name="connsiteX78" fmla="*/ 479734 w 3619883"/>
                <a:gd name="connsiteY78" fmla="*/ 45455 h 4275461"/>
                <a:gd name="connsiteX79" fmla="*/ 524103 w 3619883"/>
                <a:gd name="connsiteY79" fmla="*/ 41625 h 4275461"/>
                <a:gd name="connsiteX80" fmla="*/ 624416 w 3619883"/>
                <a:gd name="connsiteY80" fmla="*/ 22696 h 4275461"/>
                <a:gd name="connsiteX81" fmla="*/ 657762 w 3619883"/>
                <a:gd name="connsiteY81" fmla="*/ 18351 h 4275461"/>
                <a:gd name="connsiteX82" fmla="*/ 690557 w 3619883"/>
                <a:gd name="connsiteY82" fmla="*/ 25792 h 4275461"/>
                <a:gd name="connsiteX83" fmla="*/ 745123 w 3619883"/>
                <a:gd name="connsiteY83" fmla="*/ 40157 h 4275461"/>
                <a:gd name="connsiteX84" fmla="*/ 789493 w 3619883"/>
                <a:gd name="connsiteY84" fmla="*/ 36327 h 4275461"/>
                <a:gd name="connsiteX85" fmla="*/ 854255 w 3619883"/>
                <a:gd name="connsiteY85" fmla="*/ 68887 h 4275461"/>
                <a:gd name="connsiteX86" fmla="*/ 897520 w 3619883"/>
                <a:gd name="connsiteY86" fmla="*/ 88629 h 4275461"/>
                <a:gd name="connsiteX87" fmla="*/ 940510 w 3619883"/>
                <a:gd name="connsiteY87" fmla="*/ 114265 h 4275461"/>
                <a:gd name="connsiteX88" fmla="*/ 1082712 w 3619883"/>
                <a:gd name="connsiteY88" fmla="*/ 144543 h 4275461"/>
                <a:gd name="connsiteX89" fmla="*/ 1205348 w 3619883"/>
                <a:gd name="connsiteY89" fmla="*/ 120753 h 4275461"/>
                <a:gd name="connsiteX90" fmla="*/ 1271764 w 3619883"/>
                <a:gd name="connsiteY90" fmla="*/ 117956 h 4275461"/>
                <a:gd name="connsiteX91" fmla="*/ 1315583 w 3619883"/>
                <a:gd name="connsiteY91" fmla="*/ 125912 h 4275461"/>
                <a:gd name="connsiteX92" fmla="*/ 1359125 w 3619883"/>
                <a:gd name="connsiteY92" fmla="*/ 139761 h 4275461"/>
                <a:gd name="connsiteX93" fmla="*/ 1391919 w 3619883"/>
                <a:gd name="connsiteY93" fmla="*/ 147202 h 4275461"/>
                <a:gd name="connsiteX94" fmla="*/ 1436563 w 3619883"/>
                <a:gd name="connsiteY94" fmla="*/ 137480 h 4275461"/>
                <a:gd name="connsiteX95" fmla="*/ 1471566 w 3619883"/>
                <a:gd name="connsiteY95" fmla="*/ 97777 h 4275461"/>
                <a:gd name="connsiteX96" fmla="*/ 1505739 w 3619883"/>
                <a:gd name="connsiteY96" fmla="*/ 75753 h 4275461"/>
                <a:gd name="connsiteX97" fmla="*/ 1590891 w 3619883"/>
                <a:gd name="connsiteY97" fmla="*/ 144702 h 4275461"/>
                <a:gd name="connsiteX98" fmla="*/ 1625616 w 3619883"/>
                <a:gd name="connsiteY98" fmla="*/ 110893 h 4275461"/>
                <a:gd name="connsiteX99" fmla="*/ 1658964 w 3619883"/>
                <a:gd name="connsiteY99" fmla="*/ 106547 h 4275461"/>
                <a:gd name="connsiteX100" fmla="*/ 1746598 w 3619883"/>
                <a:gd name="connsiteY100" fmla="*/ 122460 h 4275461"/>
                <a:gd name="connsiteX101" fmla="*/ 1811913 w 3619883"/>
                <a:gd name="connsiteY101" fmla="*/ 143234 h 4275461"/>
                <a:gd name="connsiteX102" fmla="*/ 1856557 w 3619883"/>
                <a:gd name="connsiteY102" fmla="*/ 133511 h 4275461"/>
                <a:gd name="connsiteX103" fmla="*/ 2066003 w 3619883"/>
                <a:gd name="connsiteY103" fmla="*/ 143313 h 4275461"/>
                <a:gd name="connsiteX104" fmla="*/ 2177615 w 3619883"/>
                <a:gd name="connsiteY104" fmla="*/ 119007 h 4275461"/>
                <a:gd name="connsiteX105" fmla="*/ 2255883 w 3619883"/>
                <a:gd name="connsiteY105" fmla="*/ 99047 h 4275461"/>
                <a:gd name="connsiteX106" fmla="*/ 2344622 w 3619883"/>
                <a:gd name="connsiteY106" fmla="*/ 91388 h 4275461"/>
                <a:gd name="connsiteX107" fmla="*/ 2455682 w 3619883"/>
                <a:gd name="connsiteY107" fmla="*/ 78869 h 4275461"/>
                <a:gd name="connsiteX108" fmla="*/ 2632609 w 3619883"/>
                <a:gd name="connsiteY108" fmla="*/ 75338 h 4275461"/>
                <a:gd name="connsiteX109" fmla="*/ 2742291 w 3619883"/>
                <a:gd name="connsiteY109" fmla="*/ 92282 h 4275461"/>
                <a:gd name="connsiteX110" fmla="*/ 2851974 w 3619883"/>
                <a:gd name="connsiteY110" fmla="*/ 109227 h 4275461"/>
                <a:gd name="connsiteX111" fmla="*/ 2907643 w 3619883"/>
                <a:gd name="connsiteY111" fmla="*/ 100020 h 4275461"/>
                <a:gd name="connsiteX112" fmla="*/ 2944022 w 3619883"/>
                <a:gd name="connsiteY112" fmla="*/ 30853 h 4275461"/>
                <a:gd name="connsiteX113" fmla="*/ 3022289 w 3619883"/>
                <a:gd name="connsiteY113" fmla="*/ 10893 h 4275461"/>
                <a:gd name="connsiteX114" fmla="*/ 3054807 w 3619883"/>
                <a:gd name="connsiteY114" fmla="*/ 24226 h 4275461"/>
                <a:gd name="connsiteX115" fmla="*/ 3141892 w 3619883"/>
                <a:gd name="connsiteY115" fmla="*/ 51925 h 4275461"/>
                <a:gd name="connsiteX116" fmla="*/ 3185711 w 3619883"/>
                <a:gd name="connsiteY116" fmla="*/ 59881 h 4275461"/>
                <a:gd name="connsiteX117" fmla="*/ 3219056 w 3619883"/>
                <a:gd name="connsiteY117" fmla="*/ 55536 h 4275461"/>
                <a:gd name="connsiteX118" fmla="*/ 3263425 w 3619883"/>
                <a:gd name="connsiteY118" fmla="*/ 51706 h 4275461"/>
                <a:gd name="connsiteX119" fmla="*/ 3296219 w 3619883"/>
                <a:gd name="connsiteY119" fmla="*/ 59147 h 4275461"/>
                <a:gd name="connsiteX120" fmla="*/ 3319094 w 3619883"/>
                <a:gd name="connsiteY120" fmla="*/ 42500 h 4275461"/>
                <a:gd name="connsiteX121" fmla="*/ 3420511 w 3619883"/>
                <a:gd name="connsiteY121" fmla="*/ 0 h 4275461"/>
                <a:gd name="connsiteX122" fmla="*/ 3453305 w 3619883"/>
                <a:gd name="connsiteY122" fmla="*/ 7440 h 4275461"/>
                <a:gd name="connsiteX123" fmla="*/ 3496571 w 3619883"/>
                <a:gd name="connsiteY123" fmla="*/ 27182 h 4275461"/>
                <a:gd name="connsiteX124" fmla="*/ 3602117 w 3619883"/>
                <a:gd name="connsiteY124" fmla="*/ 132521 h 4275461"/>
                <a:gd name="connsiteX125" fmla="*/ 3619883 w 3619883"/>
                <a:gd name="connsiteY125" fmla="*/ 140049 h 4275461"/>
                <a:gd name="connsiteX126" fmla="*/ 3619883 w 3619883"/>
                <a:gd name="connsiteY12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515810 w 3619883"/>
                <a:gd name="connsiteY8" fmla="*/ 3951392 h 4275461"/>
                <a:gd name="connsiteX9" fmla="*/ 2338025 w 3619883"/>
                <a:gd name="connsiteY9" fmla="*/ 3951392 h 4275461"/>
                <a:gd name="connsiteX10" fmla="*/ 2338025 w 3619883"/>
                <a:gd name="connsiteY10" fmla="*/ 4128157 h 4275461"/>
                <a:gd name="connsiteX11" fmla="*/ 2395120 w 3619883"/>
                <a:gd name="connsiteY11" fmla="*/ 4128157 h 4275461"/>
                <a:gd name="connsiteX12" fmla="*/ 2337697 w 3619883"/>
                <a:gd name="connsiteY12" fmla="*/ 4275461 h 4275461"/>
                <a:gd name="connsiteX13" fmla="*/ 2150155 w 3619883"/>
                <a:gd name="connsiteY13" fmla="*/ 4275461 h 4275461"/>
                <a:gd name="connsiteX14" fmla="*/ 2150155 w 3619883"/>
                <a:gd name="connsiteY14" fmla="*/ 4128157 h 4275461"/>
                <a:gd name="connsiteX15" fmla="*/ 2204852 w 3619883"/>
                <a:gd name="connsiteY15" fmla="*/ 4128157 h 4275461"/>
                <a:gd name="connsiteX16" fmla="*/ 2204852 w 3619883"/>
                <a:gd name="connsiteY16" fmla="*/ 3951392 h 4275461"/>
                <a:gd name="connsiteX17" fmla="*/ 2027068 w 3619883"/>
                <a:gd name="connsiteY17" fmla="*/ 3951392 h 4275461"/>
                <a:gd name="connsiteX18" fmla="*/ 2027068 w 3619883"/>
                <a:gd name="connsiteY18" fmla="*/ 4128157 h 4275461"/>
                <a:gd name="connsiteX19" fmla="*/ 2079759 w 3619883"/>
                <a:gd name="connsiteY19" fmla="*/ 4128157 h 4275461"/>
                <a:gd name="connsiteX20" fmla="*/ 2079759 w 3619883"/>
                <a:gd name="connsiteY20" fmla="*/ 4275461 h 4275461"/>
                <a:gd name="connsiteX21" fmla="*/ 1824703 w 3619883"/>
                <a:gd name="connsiteY21" fmla="*/ 4275461 h 4275461"/>
                <a:gd name="connsiteX22" fmla="*/ 1834468 w 3619883"/>
                <a:gd name="connsiteY22" fmla="*/ 4128157 h 4275461"/>
                <a:gd name="connsiteX23" fmla="*/ 1893894 w 3619883"/>
                <a:gd name="connsiteY23" fmla="*/ 4128157 h 4275461"/>
                <a:gd name="connsiteX24" fmla="*/ 1893894 w 3619883"/>
                <a:gd name="connsiteY24" fmla="*/ 3951392 h 4275461"/>
                <a:gd name="connsiteX25" fmla="*/ 1716110 w 3619883"/>
                <a:gd name="connsiteY25" fmla="*/ 3951392 h 4275461"/>
                <a:gd name="connsiteX26" fmla="*/ 1716110 w 3619883"/>
                <a:gd name="connsiteY26" fmla="*/ 4006431 h 4275461"/>
                <a:gd name="connsiteX27" fmla="*/ 1703447 w 3619883"/>
                <a:gd name="connsiteY27" fmla="*/ 4007960 h 4275461"/>
                <a:gd name="connsiteX28" fmla="*/ 1716110 w 3619883"/>
                <a:gd name="connsiteY28" fmla="*/ 4044284 h 4275461"/>
                <a:gd name="connsiteX29" fmla="*/ 1716110 w 3619883"/>
                <a:gd name="connsiteY29" fmla="*/ 4128157 h 4275461"/>
                <a:gd name="connsiteX30" fmla="*/ 1745346 w 3619883"/>
                <a:gd name="connsiteY30" fmla="*/ 4128157 h 4275461"/>
                <a:gd name="connsiteX31" fmla="*/ 1796694 w 3619883"/>
                <a:gd name="connsiteY31" fmla="*/ 4275461 h 4275461"/>
                <a:gd name="connsiteX32" fmla="*/ 1558844 w 3619883"/>
                <a:gd name="connsiteY32" fmla="*/ 4275461 h 4275461"/>
                <a:gd name="connsiteX33" fmla="*/ 1517252 w 3619883"/>
                <a:gd name="connsiteY33" fmla="*/ 4128157 h 4275461"/>
                <a:gd name="connsiteX34" fmla="*/ 1582936 w 3619883"/>
                <a:gd name="connsiteY34" fmla="*/ 4128157 h 4275461"/>
                <a:gd name="connsiteX35" fmla="*/ 1582936 w 3619883"/>
                <a:gd name="connsiteY35" fmla="*/ 3951392 h 4275461"/>
                <a:gd name="connsiteX36" fmla="*/ 1405151 w 3619883"/>
                <a:gd name="connsiteY36" fmla="*/ 3951392 h 4275461"/>
                <a:gd name="connsiteX37" fmla="*/ 1405151 w 3619883"/>
                <a:gd name="connsiteY37" fmla="*/ 4128157 h 4275461"/>
                <a:gd name="connsiteX38" fmla="*/ 1468988 w 3619883"/>
                <a:gd name="connsiteY38" fmla="*/ 4128157 h 4275461"/>
                <a:gd name="connsiteX39" fmla="*/ 1427396 w 3619883"/>
                <a:gd name="connsiteY39" fmla="*/ 4275461 h 4275461"/>
                <a:gd name="connsiteX40" fmla="*/ 1210751 w 3619883"/>
                <a:gd name="connsiteY40" fmla="*/ 4275461 h 4275461"/>
                <a:gd name="connsiteX41" fmla="*/ 1210751 w 3619883"/>
                <a:gd name="connsiteY41" fmla="*/ 4128157 h 4275461"/>
                <a:gd name="connsiteX42" fmla="*/ 1271978 w 3619883"/>
                <a:gd name="connsiteY42" fmla="*/ 4128157 h 4275461"/>
                <a:gd name="connsiteX43" fmla="*/ 1271978 w 3619883"/>
                <a:gd name="connsiteY43" fmla="*/ 3951392 h 4275461"/>
                <a:gd name="connsiteX44" fmla="*/ 1094193 w 3619883"/>
                <a:gd name="connsiteY44" fmla="*/ 3951392 h 4275461"/>
                <a:gd name="connsiteX45" fmla="*/ 1094193 w 3619883"/>
                <a:gd name="connsiteY45" fmla="*/ 4128157 h 4275461"/>
                <a:gd name="connsiteX46" fmla="*/ 1140354 w 3619883"/>
                <a:gd name="connsiteY46" fmla="*/ 4128157 h 4275461"/>
                <a:gd name="connsiteX47" fmla="*/ 1140354 w 3619883"/>
                <a:gd name="connsiteY47" fmla="*/ 4275461 h 4275461"/>
                <a:gd name="connsiteX48" fmla="*/ 953807 w 3619883"/>
                <a:gd name="connsiteY48" fmla="*/ 4275461 h 4275461"/>
                <a:gd name="connsiteX49" fmla="*/ 912215 w 3619883"/>
                <a:gd name="connsiteY49" fmla="*/ 4128157 h 4275461"/>
                <a:gd name="connsiteX50" fmla="*/ 961020 w 3619883"/>
                <a:gd name="connsiteY50" fmla="*/ 4128157 h 4275461"/>
                <a:gd name="connsiteX51" fmla="*/ 961020 w 3619883"/>
                <a:gd name="connsiteY51" fmla="*/ 3951392 h 4275461"/>
                <a:gd name="connsiteX52" fmla="*/ 783235 w 3619883"/>
                <a:gd name="connsiteY52" fmla="*/ 3951392 h 4275461"/>
                <a:gd name="connsiteX53" fmla="*/ 783235 w 3619883"/>
                <a:gd name="connsiteY53" fmla="*/ 4128157 h 4275461"/>
                <a:gd name="connsiteX54" fmla="*/ 871024 w 3619883"/>
                <a:gd name="connsiteY54" fmla="*/ 4128157 h 4275461"/>
                <a:gd name="connsiteX55" fmla="*/ 829432 w 3619883"/>
                <a:gd name="connsiteY55" fmla="*/ 4275461 h 4275461"/>
                <a:gd name="connsiteX56" fmla="*/ 611484 w 3619883"/>
                <a:gd name="connsiteY56" fmla="*/ 4275461 h 4275461"/>
                <a:gd name="connsiteX57" fmla="*/ 621247 w 3619883"/>
                <a:gd name="connsiteY57" fmla="*/ 4128157 h 4275461"/>
                <a:gd name="connsiteX58" fmla="*/ 650062 w 3619883"/>
                <a:gd name="connsiteY58" fmla="*/ 4128157 h 4275461"/>
                <a:gd name="connsiteX59" fmla="*/ 650062 w 3619883"/>
                <a:gd name="connsiteY59" fmla="*/ 3951392 h 4275461"/>
                <a:gd name="connsiteX60" fmla="*/ 472277 w 3619883"/>
                <a:gd name="connsiteY60" fmla="*/ 3951392 h 4275461"/>
                <a:gd name="connsiteX61" fmla="*/ 472277 w 3619883"/>
                <a:gd name="connsiteY61" fmla="*/ 4128157 h 4275461"/>
                <a:gd name="connsiteX62" fmla="*/ 522650 w 3619883"/>
                <a:gd name="connsiteY62" fmla="*/ 4128157 h 4275461"/>
                <a:gd name="connsiteX63" fmla="*/ 573998 w 3619883"/>
                <a:gd name="connsiteY63" fmla="*/ 4275461 h 4275461"/>
                <a:gd name="connsiteX64" fmla="*/ 336164 w 3619883"/>
                <a:gd name="connsiteY64" fmla="*/ 4275461 h 4275461"/>
                <a:gd name="connsiteX65" fmla="*/ 294572 w 3619883"/>
                <a:gd name="connsiteY65" fmla="*/ 4128157 h 4275461"/>
                <a:gd name="connsiteX66" fmla="*/ 339106 w 3619883"/>
                <a:gd name="connsiteY66" fmla="*/ 4128157 h 4275461"/>
                <a:gd name="connsiteX67" fmla="*/ 339106 w 3619883"/>
                <a:gd name="connsiteY67" fmla="*/ 3951392 h 4275461"/>
                <a:gd name="connsiteX68" fmla="*/ 161321 w 3619883"/>
                <a:gd name="connsiteY68" fmla="*/ 3951392 h 4275461"/>
                <a:gd name="connsiteX69" fmla="*/ 161321 w 3619883"/>
                <a:gd name="connsiteY69" fmla="*/ 4128157 h 4275461"/>
                <a:gd name="connsiteX70" fmla="*/ 230914 w 3619883"/>
                <a:gd name="connsiteY70" fmla="*/ 4128157 h 4275461"/>
                <a:gd name="connsiteX71" fmla="*/ 189322 w 3619883"/>
                <a:gd name="connsiteY71" fmla="*/ 4275461 h 4275461"/>
                <a:gd name="connsiteX72" fmla="*/ 0 w 3619883"/>
                <a:gd name="connsiteY72" fmla="*/ 4275461 h 4275461"/>
                <a:gd name="connsiteX73" fmla="*/ 0 w 3619883"/>
                <a:gd name="connsiteY73" fmla="*/ 42229 h 4275461"/>
                <a:gd name="connsiteX74" fmla="*/ 42464 w 3619883"/>
                <a:gd name="connsiteY74" fmla="*/ 40518 h 4275461"/>
                <a:gd name="connsiteX75" fmla="*/ 137733 w 3619883"/>
                <a:gd name="connsiteY75" fmla="*/ 35355 h 4275461"/>
                <a:gd name="connsiteX76" fmla="*/ 270565 w 3619883"/>
                <a:gd name="connsiteY76" fmla="*/ 29759 h 4275461"/>
                <a:gd name="connsiteX77" fmla="*/ 479734 w 3619883"/>
                <a:gd name="connsiteY77" fmla="*/ 45455 h 4275461"/>
                <a:gd name="connsiteX78" fmla="*/ 524103 w 3619883"/>
                <a:gd name="connsiteY78" fmla="*/ 41625 h 4275461"/>
                <a:gd name="connsiteX79" fmla="*/ 624416 w 3619883"/>
                <a:gd name="connsiteY79" fmla="*/ 22696 h 4275461"/>
                <a:gd name="connsiteX80" fmla="*/ 657762 w 3619883"/>
                <a:gd name="connsiteY80" fmla="*/ 18351 h 4275461"/>
                <a:gd name="connsiteX81" fmla="*/ 690557 w 3619883"/>
                <a:gd name="connsiteY81" fmla="*/ 25792 h 4275461"/>
                <a:gd name="connsiteX82" fmla="*/ 745123 w 3619883"/>
                <a:gd name="connsiteY82" fmla="*/ 40157 h 4275461"/>
                <a:gd name="connsiteX83" fmla="*/ 789493 w 3619883"/>
                <a:gd name="connsiteY83" fmla="*/ 36327 h 4275461"/>
                <a:gd name="connsiteX84" fmla="*/ 854255 w 3619883"/>
                <a:gd name="connsiteY84" fmla="*/ 68887 h 4275461"/>
                <a:gd name="connsiteX85" fmla="*/ 897520 w 3619883"/>
                <a:gd name="connsiteY85" fmla="*/ 88629 h 4275461"/>
                <a:gd name="connsiteX86" fmla="*/ 940510 w 3619883"/>
                <a:gd name="connsiteY86" fmla="*/ 114265 h 4275461"/>
                <a:gd name="connsiteX87" fmla="*/ 1082712 w 3619883"/>
                <a:gd name="connsiteY87" fmla="*/ 144543 h 4275461"/>
                <a:gd name="connsiteX88" fmla="*/ 1205348 w 3619883"/>
                <a:gd name="connsiteY88" fmla="*/ 120753 h 4275461"/>
                <a:gd name="connsiteX89" fmla="*/ 1271764 w 3619883"/>
                <a:gd name="connsiteY89" fmla="*/ 117956 h 4275461"/>
                <a:gd name="connsiteX90" fmla="*/ 1315583 w 3619883"/>
                <a:gd name="connsiteY90" fmla="*/ 125912 h 4275461"/>
                <a:gd name="connsiteX91" fmla="*/ 1359125 w 3619883"/>
                <a:gd name="connsiteY91" fmla="*/ 139761 h 4275461"/>
                <a:gd name="connsiteX92" fmla="*/ 1391919 w 3619883"/>
                <a:gd name="connsiteY92" fmla="*/ 147202 h 4275461"/>
                <a:gd name="connsiteX93" fmla="*/ 1436563 w 3619883"/>
                <a:gd name="connsiteY93" fmla="*/ 137480 h 4275461"/>
                <a:gd name="connsiteX94" fmla="*/ 1471566 w 3619883"/>
                <a:gd name="connsiteY94" fmla="*/ 97777 h 4275461"/>
                <a:gd name="connsiteX95" fmla="*/ 1505739 w 3619883"/>
                <a:gd name="connsiteY95" fmla="*/ 75753 h 4275461"/>
                <a:gd name="connsiteX96" fmla="*/ 1590891 w 3619883"/>
                <a:gd name="connsiteY96" fmla="*/ 144702 h 4275461"/>
                <a:gd name="connsiteX97" fmla="*/ 1625616 w 3619883"/>
                <a:gd name="connsiteY97" fmla="*/ 110893 h 4275461"/>
                <a:gd name="connsiteX98" fmla="*/ 1658964 w 3619883"/>
                <a:gd name="connsiteY98" fmla="*/ 106547 h 4275461"/>
                <a:gd name="connsiteX99" fmla="*/ 1746598 w 3619883"/>
                <a:gd name="connsiteY99" fmla="*/ 122460 h 4275461"/>
                <a:gd name="connsiteX100" fmla="*/ 1811913 w 3619883"/>
                <a:gd name="connsiteY100" fmla="*/ 143234 h 4275461"/>
                <a:gd name="connsiteX101" fmla="*/ 1856557 w 3619883"/>
                <a:gd name="connsiteY101" fmla="*/ 133511 h 4275461"/>
                <a:gd name="connsiteX102" fmla="*/ 2066003 w 3619883"/>
                <a:gd name="connsiteY102" fmla="*/ 143313 h 4275461"/>
                <a:gd name="connsiteX103" fmla="*/ 2177615 w 3619883"/>
                <a:gd name="connsiteY103" fmla="*/ 119007 h 4275461"/>
                <a:gd name="connsiteX104" fmla="*/ 2255883 w 3619883"/>
                <a:gd name="connsiteY104" fmla="*/ 99047 h 4275461"/>
                <a:gd name="connsiteX105" fmla="*/ 2344622 w 3619883"/>
                <a:gd name="connsiteY105" fmla="*/ 91388 h 4275461"/>
                <a:gd name="connsiteX106" fmla="*/ 2455682 w 3619883"/>
                <a:gd name="connsiteY106" fmla="*/ 78869 h 4275461"/>
                <a:gd name="connsiteX107" fmla="*/ 2632609 w 3619883"/>
                <a:gd name="connsiteY107" fmla="*/ 75338 h 4275461"/>
                <a:gd name="connsiteX108" fmla="*/ 2742291 w 3619883"/>
                <a:gd name="connsiteY108" fmla="*/ 92282 h 4275461"/>
                <a:gd name="connsiteX109" fmla="*/ 2851974 w 3619883"/>
                <a:gd name="connsiteY109" fmla="*/ 109227 h 4275461"/>
                <a:gd name="connsiteX110" fmla="*/ 2907643 w 3619883"/>
                <a:gd name="connsiteY110" fmla="*/ 100020 h 4275461"/>
                <a:gd name="connsiteX111" fmla="*/ 2944022 w 3619883"/>
                <a:gd name="connsiteY111" fmla="*/ 30853 h 4275461"/>
                <a:gd name="connsiteX112" fmla="*/ 3022289 w 3619883"/>
                <a:gd name="connsiteY112" fmla="*/ 10893 h 4275461"/>
                <a:gd name="connsiteX113" fmla="*/ 3054807 w 3619883"/>
                <a:gd name="connsiteY113" fmla="*/ 24226 h 4275461"/>
                <a:gd name="connsiteX114" fmla="*/ 3141892 w 3619883"/>
                <a:gd name="connsiteY114" fmla="*/ 51925 h 4275461"/>
                <a:gd name="connsiteX115" fmla="*/ 3185711 w 3619883"/>
                <a:gd name="connsiteY115" fmla="*/ 59881 h 4275461"/>
                <a:gd name="connsiteX116" fmla="*/ 3219056 w 3619883"/>
                <a:gd name="connsiteY116" fmla="*/ 55536 h 4275461"/>
                <a:gd name="connsiteX117" fmla="*/ 3263425 w 3619883"/>
                <a:gd name="connsiteY117" fmla="*/ 51706 h 4275461"/>
                <a:gd name="connsiteX118" fmla="*/ 3296219 w 3619883"/>
                <a:gd name="connsiteY118" fmla="*/ 59147 h 4275461"/>
                <a:gd name="connsiteX119" fmla="*/ 3319094 w 3619883"/>
                <a:gd name="connsiteY119" fmla="*/ 42500 h 4275461"/>
                <a:gd name="connsiteX120" fmla="*/ 3420511 w 3619883"/>
                <a:gd name="connsiteY120" fmla="*/ 0 h 4275461"/>
                <a:gd name="connsiteX121" fmla="*/ 3453305 w 3619883"/>
                <a:gd name="connsiteY121" fmla="*/ 7440 h 4275461"/>
                <a:gd name="connsiteX122" fmla="*/ 3496571 w 3619883"/>
                <a:gd name="connsiteY122" fmla="*/ 27182 h 4275461"/>
                <a:gd name="connsiteX123" fmla="*/ 3602117 w 3619883"/>
                <a:gd name="connsiteY123" fmla="*/ 132521 h 4275461"/>
                <a:gd name="connsiteX124" fmla="*/ 3619883 w 3619883"/>
                <a:gd name="connsiteY124" fmla="*/ 140049 h 4275461"/>
                <a:gd name="connsiteX125" fmla="*/ 3619883 w 3619883"/>
                <a:gd name="connsiteY12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3951392 h 4275461"/>
                <a:gd name="connsiteX9" fmla="*/ 2338025 w 3619883"/>
                <a:gd name="connsiteY9" fmla="*/ 4128157 h 4275461"/>
                <a:gd name="connsiteX10" fmla="*/ 2395120 w 3619883"/>
                <a:gd name="connsiteY10" fmla="*/ 4128157 h 4275461"/>
                <a:gd name="connsiteX11" fmla="*/ 2337697 w 3619883"/>
                <a:gd name="connsiteY11" fmla="*/ 4275461 h 4275461"/>
                <a:gd name="connsiteX12" fmla="*/ 2150155 w 3619883"/>
                <a:gd name="connsiteY12" fmla="*/ 4275461 h 4275461"/>
                <a:gd name="connsiteX13" fmla="*/ 2150155 w 3619883"/>
                <a:gd name="connsiteY13" fmla="*/ 4128157 h 4275461"/>
                <a:gd name="connsiteX14" fmla="*/ 2204852 w 3619883"/>
                <a:gd name="connsiteY14" fmla="*/ 4128157 h 4275461"/>
                <a:gd name="connsiteX15" fmla="*/ 2204852 w 3619883"/>
                <a:gd name="connsiteY15" fmla="*/ 3951392 h 4275461"/>
                <a:gd name="connsiteX16" fmla="*/ 2027068 w 3619883"/>
                <a:gd name="connsiteY16" fmla="*/ 3951392 h 4275461"/>
                <a:gd name="connsiteX17" fmla="*/ 2027068 w 3619883"/>
                <a:gd name="connsiteY17" fmla="*/ 4128157 h 4275461"/>
                <a:gd name="connsiteX18" fmla="*/ 2079759 w 3619883"/>
                <a:gd name="connsiteY18" fmla="*/ 4128157 h 4275461"/>
                <a:gd name="connsiteX19" fmla="*/ 2079759 w 3619883"/>
                <a:gd name="connsiteY19" fmla="*/ 4275461 h 4275461"/>
                <a:gd name="connsiteX20" fmla="*/ 1824703 w 3619883"/>
                <a:gd name="connsiteY20" fmla="*/ 4275461 h 4275461"/>
                <a:gd name="connsiteX21" fmla="*/ 1834468 w 3619883"/>
                <a:gd name="connsiteY21" fmla="*/ 4128157 h 4275461"/>
                <a:gd name="connsiteX22" fmla="*/ 1893894 w 3619883"/>
                <a:gd name="connsiteY22" fmla="*/ 4128157 h 4275461"/>
                <a:gd name="connsiteX23" fmla="*/ 1893894 w 3619883"/>
                <a:gd name="connsiteY23" fmla="*/ 3951392 h 4275461"/>
                <a:gd name="connsiteX24" fmla="*/ 1716110 w 3619883"/>
                <a:gd name="connsiteY24" fmla="*/ 3951392 h 4275461"/>
                <a:gd name="connsiteX25" fmla="*/ 1716110 w 3619883"/>
                <a:gd name="connsiteY25" fmla="*/ 4006431 h 4275461"/>
                <a:gd name="connsiteX26" fmla="*/ 1703447 w 3619883"/>
                <a:gd name="connsiteY26" fmla="*/ 4007960 h 4275461"/>
                <a:gd name="connsiteX27" fmla="*/ 1716110 w 3619883"/>
                <a:gd name="connsiteY27" fmla="*/ 4044284 h 4275461"/>
                <a:gd name="connsiteX28" fmla="*/ 1716110 w 3619883"/>
                <a:gd name="connsiteY28" fmla="*/ 4128157 h 4275461"/>
                <a:gd name="connsiteX29" fmla="*/ 1745346 w 3619883"/>
                <a:gd name="connsiteY29" fmla="*/ 4128157 h 4275461"/>
                <a:gd name="connsiteX30" fmla="*/ 1796694 w 3619883"/>
                <a:gd name="connsiteY30" fmla="*/ 4275461 h 4275461"/>
                <a:gd name="connsiteX31" fmla="*/ 1558844 w 3619883"/>
                <a:gd name="connsiteY31" fmla="*/ 4275461 h 4275461"/>
                <a:gd name="connsiteX32" fmla="*/ 1517252 w 3619883"/>
                <a:gd name="connsiteY32" fmla="*/ 4128157 h 4275461"/>
                <a:gd name="connsiteX33" fmla="*/ 1582936 w 3619883"/>
                <a:gd name="connsiteY33" fmla="*/ 4128157 h 4275461"/>
                <a:gd name="connsiteX34" fmla="*/ 1582936 w 3619883"/>
                <a:gd name="connsiteY34" fmla="*/ 3951392 h 4275461"/>
                <a:gd name="connsiteX35" fmla="*/ 1405151 w 3619883"/>
                <a:gd name="connsiteY35" fmla="*/ 3951392 h 4275461"/>
                <a:gd name="connsiteX36" fmla="*/ 1405151 w 3619883"/>
                <a:gd name="connsiteY36" fmla="*/ 4128157 h 4275461"/>
                <a:gd name="connsiteX37" fmla="*/ 1468988 w 3619883"/>
                <a:gd name="connsiteY37" fmla="*/ 4128157 h 4275461"/>
                <a:gd name="connsiteX38" fmla="*/ 1427396 w 3619883"/>
                <a:gd name="connsiteY38" fmla="*/ 4275461 h 4275461"/>
                <a:gd name="connsiteX39" fmla="*/ 1210751 w 3619883"/>
                <a:gd name="connsiteY39" fmla="*/ 4275461 h 4275461"/>
                <a:gd name="connsiteX40" fmla="*/ 1210751 w 3619883"/>
                <a:gd name="connsiteY40" fmla="*/ 4128157 h 4275461"/>
                <a:gd name="connsiteX41" fmla="*/ 1271978 w 3619883"/>
                <a:gd name="connsiteY41" fmla="*/ 4128157 h 4275461"/>
                <a:gd name="connsiteX42" fmla="*/ 1271978 w 3619883"/>
                <a:gd name="connsiteY42" fmla="*/ 3951392 h 4275461"/>
                <a:gd name="connsiteX43" fmla="*/ 1094193 w 3619883"/>
                <a:gd name="connsiteY43" fmla="*/ 3951392 h 4275461"/>
                <a:gd name="connsiteX44" fmla="*/ 1094193 w 3619883"/>
                <a:gd name="connsiteY44" fmla="*/ 4128157 h 4275461"/>
                <a:gd name="connsiteX45" fmla="*/ 1140354 w 3619883"/>
                <a:gd name="connsiteY45" fmla="*/ 4128157 h 4275461"/>
                <a:gd name="connsiteX46" fmla="*/ 1140354 w 3619883"/>
                <a:gd name="connsiteY46" fmla="*/ 4275461 h 4275461"/>
                <a:gd name="connsiteX47" fmla="*/ 953807 w 3619883"/>
                <a:gd name="connsiteY47" fmla="*/ 4275461 h 4275461"/>
                <a:gd name="connsiteX48" fmla="*/ 912215 w 3619883"/>
                <a:gd name="connsiteY48" fmla="*/ 4128157 h 4275461"/>
                <a:gd name="connsiteX49" fmla="*/ 961020 w 3619883"/>
                <a:gd name="connsiteY49" fmla="*/ 4128157 h 4275461"/>
                <a:gd name="connsiteX50" fmla="*/ 961020 w 3619883"/>
                <a:gd name="connsiteY50" fmla="*/ 3951392 h 4275461"/>
                <a:gd name="connsiteX51" fmla="*/ 783235 w 3619883"/>
                <a:gd name="connsiteY51" fmla="*/ 3951392 h 4275461"/>
                <a:gd name="connsiteX52" fmla="*/ 783235 w 3619883"/>
                <a:gd name="connsiteY52" fmla="*/ 4128157 h 4275461"/>
                <a:gd name="connsiteX53" fmla="*/ 871024 w 3619883"/>
                <a:gd name="connsiteY53" fmla="*/ 4128157 h 4275461"/>
                <a:gd name="connsiteX54" fmla="*/ 829432 w 3619883"/>
                <a:gd name="connsiteY54" fmla="*/ 4275461 h 4275461"/>
                <a:gd name="connsiteX55" fmla="*/ 611484 w 3619883"/>
                <a:gd name="connsiteY55" fmla="*/ 4275461 h 4275461"/>
                <a:gd name="connsiteX56" fmla="*/ 621247 w 3619883"/>
                <a:gd name="connsiteY56" fmla="*/ 4128157 h 4275461"/>
                <a:gd name="connsiteX57" fmla="*/ 650062 w 3619883"/>
                <a:gd name="connsiteY57" fmla="*/ 4128157 h 4275461"/>
                <a:gd name="connsiteX58" fmla="*/ 650062 w 3619883"/>
                <a:gd name="connsiteY58" fmla="*/ 3951392 h 4275461"/>
                <a:gd name="connsiteX59" fmla="*/ 472277 w 3619883"/>
                <a:gd name="connsiteY59" fmla="*/ 3951392 h 4275461"/>
                <a:gd name="connsiteX60" fmla="*/ 472277 w 3619883"/>
                <a:gd name="connsiteY60" fmla="*/ 4128157 h 4275461"/>
                <a:gd name="connsiteX61" fmla="*/ 522650 w 3619883"/>
                <a:gd name="connsiteY61" fmla="*/ 4128157 h 4275461"/>
                <a:gd name="connsiteX62" fmla="*/ 573998 w 3619883"/>
                <a:gd name="connsiteY62" fmla="*/ 4275461 h 4275461"/>
                <a:gd name="connsiteX63" fmla="*/ 336164 w 3619883"/>
                <a:gd name="connsiteY63" fmla="*/ 4275461 h 4275461"/>
                <a:gd name="connsiteX64" fmla="*/ 294572 w 3619883"/>
                <a:gd name="connsiteY64" fmla="*/ 4128157 h 4275461"/>
                <a:gd name="connsiteX65" fmla="*/ 339106 w 3619883"/>
                <a:gd name="connsiteY65" fmla="*/ 4128157 h 4275461"/>
                <a:gd name="connsiteX66" fmla="*/ 339106 w 3619883"/>
                <a:gd name="connsiteY66" fmla="*/ 3951392 h 4275461"/>
                <a:gd name="connsiteX67" fmla="*/ 161321 w 3619883"/>
                <a:gd name="connsiteY67" fmla="*/ 3951392 h 4275461"/>
                <a:gd name="connsiteX68" fmla="*/ 161321 w 3619883"/>
                <a:gd name="connsiteY68" fmla="*/ 4128157 h 4275461"/>
                <a:gd name="connsiteX69" fmla="*/ 230914 w 3619883"/>
                <a:gd name="connsiteY69" fmla="*/ 4128157 h 4275461"/>
                <a:gd name="connsiteX70" fmla="*/ 189322 w 3619883"/>
                <a:gd name="connsiteY70" fmla="*/ 4275461 h 4275461"/>
                <a:gd name="connsiteX71" fmla="*/ 0 w 3619883"/>
                <a:gd name="connsiteY71" fmla="*/ 4275461 h 4275461"/>
                <a:gd name="connsiteX72" fmla="*/ 0 w 3619883"/>
                <a:gd name="connsiteY72" fmla="*/ 42229 h 4275461"/>
                <a:gd name="connsiteX73" fmla="*/ 42464 w 3619883"/>
                <a:gd name="connsiteY73" fmla="*/ 40518 h 4275461"/>
                <a:gd name="connsiteX74" fmla="*/ 137733 w 3619883"/>
                <a:gd name="connsiteY74" fmla="*/ 35355 h 4275461"/>
                <a:gd name="connsiteX75" fmla="*/ 270565 w 3619883"/>
                <a:gd name="connsiteY75" fmla="*/ 29759 h 4275461"/>
                <a:gd name="connsiteX76" fmla="*/ 479734 w 3619883"/>
                <a:gd name="connsiteY76" fmla="*/ 45455 h 4275461"/>
                <a:gd name="connsiteX77" fmla="*/ 524103 w 3619883"/>
                <a:gd name="connsiteY77" fmla="*/ 41625 h 4275461"/>
                <a:gd name="connsiteX78" fmla="*/ 624416 w 3619883"/>
                <a:gd name="connsiteY78" fmla="*/ 22696 h 4275461"/>
                <a:gd name="connsiteX79" fmla="*/ 657762 w 3619883"/>
                <a:gd name="connsiteY79" fmla="*/ 18351 h 4275461"/>
                <a:gd name="connsiteX80" fmla="*/ 690557 w 3619883"/>
                <a:gd name="connsiteY80" fmla="*/ 25792 h 4275461"/>
                <a:gd name="connsiteX81" fmla="*/ 745123 w 3619883"/>
                <a:gd name="connsiteY81" fmla="*/ 40157 h 4275461"/>
                <a:gd name="connsiteX82" fmla="*/ 789493 w 3619883"/>
                <a:gd name="connsiteY82" fmla="*/ 36327 h 4275461"/>
                <a:gd name="connsiteX83" fmla="*/ 854255 w 3619883"/>
                <a:gd name="connsiteY83" fmla="*/ 68887 h 4275461"/>
                <a:gd name="connsiteX84" fmla="*/ 897520 w 3619883"/>
                <a:gd name="connsiteY84" fmla="*/ 88629 h 4275461"/>
                <a:gd name="connsiteX85" fmla="*/ 940510 w 3619883"/>
                <a:gd name="connsiteY85" fmla="*/ 114265 h 4275461"/>
                <a:gd name="connsiteX86" fmla="*/ 1082712 w 3619883"/>
                <a:gd name="connsiteY86" fmla="*/ 144543 h 4275461"/>
                <a:gd name="connsiteX87" fmla="*/ 1205348 w 3619883"/>
                <a:gd name="connsiteY87" fmla="*/ 120753 h 4275461"/>
                <a:gd name="connsiteX88" fmla="*/ 1271764 w 3619883"/>
                <a:gd name="connsiteY88" fmla="*/ 117956 h 4275461"/>
                <a:gd name="connsiteX89" fmla="*/ 1315583 w 3619883"/>
                <a:gd name="connsiteY89" fmla="*/ 125912 h 4275461"/>
                <a:gd name="connsiteX90" fmla="*/ 1359125 w 3619883"/>
                <a:gd name="connsiteY90" fmla="*/ 139761 h 4275461"/>
                <a:gd name="connsiteX91" fmla="*/ 1391919 w 3619883"/>
                <a:gd name="connsiteY91" fmla="*/ 147202 h 4275461"/>
                <a:gd name="connsiteX92" fmla="*/ 1436563 w 3619883"/>
                <a:gd name="connsiteY92" fmla="*/ 137480 h 4275461"/>
                <a:gd name="connsiteX93" fmla="*/ 1471566 w 3619883"/>
                <a:gd name="connsiteY93" fmla="*/ 97777 h 4275461"/>
                <a:gd name="connsiteX94" fmla="*/ 1505739 w 3619883"/>
                <a:gd name="connsiteY94" fmla="*/ 75753 h 4275461"/>
                <a:gd name="connsiteX95" fmla="*/ 1590891 w 3619883"/>
                <a:gd name="connsiteY95" fmla="*/ 144702 h 4275461"/>
                <a:gd name="connsiteX96" fmla="*/ 1625616 w 3619883"/>
                <a:gd name="connsiteY96" fmla="*/ 110893 h 4275461"/>
                <a:gd name="connsiteX97" fmla="*/ 1658964 w 3619883"/>
                <a:gd name="connsiteY97" fmla="*/ 106547 h 4275461"/>
                <a:gd name="connsiteX98" fmla="*/ 1746598 w 3619883"/>
                <a:gd name="connsiteY98" fmla="*/ 122460 h 4275461"/>
                <a:gd name="connsiteX99" fmla="*/ 1811913 w 3619883"/>
                <a:gd name="connsiteY99" fmla="*/ 143234 h 4275461"/>
                <a:gd name="connsiteX100" fmla="*/ 1856557 w 3619883"/>
                <a:gd name="connsiteY100" fmla="*/ 133511 h 4275461"/>
                <a:gd name="connsiteX101" fmla="*/ 2066003 w 3619883"/>
                <a:gd name="connsiteY101" fmla="*/ 143313 h 4275461"/>
                <a:gd name="connsiteX102" fmla="*/ 2177615 w 3619883"/>
                <a:gd name="connsiteY102" fmla="*/ 119007 h 4275461"/>
                <a:gd name="connsiteX103" fmla="*/ 2255883 w 3619883"/>
                <a:gd name="connsiteY103" fmla="*/ 99047 h 4275461"/>
                <a:gd name="connsiteX104" fmla="*/ 2344622 w 3619883"/>
                <a:gd name="connsiteY104" fmla="*/ 91388 h 4275461"/>
                <a:gd name="connsiteX105" fmla="*/ 2455682 w 3619883"/>
                <a:gd name="connsiteY105" fmla="*/ 78869 h 4275461"/>
                <a:gd name="connsiteX106" fmla="*/ 2632609 w 3619883"/>
                <a:gd name="connsiteY106" fmla="*/ 75338 h 4275461"/>
                <a:gd name="connsiteX107" fmla="*/ 2742291 w 3619883"/>
                <a:gd name="connsiteY107" fmla="*/ 92282 h 4275461"/>
                <a:gd name="connsiteX108" fmla="*/ 2851974 w 3619883"/>
                <a:gd name="connsiteY108" fmla="*/ 109227 h 4275461"/>
                <a:gd name="connsiteX109" fmla="*/ 2907643 w 3619883"/>
                <a:gd name="connsiteY109" fmla="*/ 100020 h 4275461"/>
                <a:gd name="connsiteX110" fmla="*/ 2944022 w 3619883"/>
                <a:gd name="connsiteY110" fmla="*/ 30853 h 4275461"/>
                <a:gd name="connsiteX111" fmla="*/ 3022289 w 3619883"/>
                <a:gd name="connsiteY111" fmla="*/ 10893 h 4275461"/>
                <a:gd name="connsiteX112" fmla="*/ 3054807 w 3619883"/>
                <a:gd name="connsiteY112" fmla="*/ 24226 h 4275461"/>
                <a:gd name="connsiteX113" fmla="*/ 3141892 w 3619883"/>
                <a:gd name="connsiteY113" fmla="*/ 51925 h 4275461"/>
                <a:gd name="connsiteX114" fmla="*/ 3185711 w 3619883"/>
                <a:gd name="connsiteY114" fmla="*/ 59881 h 4275461"/>
                <a:gd name="connsiteX115" fmla="*/ 3219056 w 3619883"/>
                <a:gd name="connsiteY115" fmla="*/ 55536 h 4275461"/>
                <a:gd name="connsiteX116" fmla="*/ 3263425 w 3619883"/>
                <a:gd name="connsiteY116" fmla="*/ 51706 h 4275461"/>
                <a:gd name="connsiteX117" fmla="*/ 3296219 w 3619883"/>
                <a:gd name="connsiteY117" fmla="*/ 59147 h 4275461"/>
                <a:gd name="connsiteX118" fmla="*/ 3319094 w 3619883"/>
                <a:gd name="connsiteY118" fmla="*/ 42500 h 4275461"/>
                <a:gd name="connsiteX119" fmla="*/ 3420511 w 3619883"/>
                <a:gd name="connsiteY119" fmla="*/ 0 h 4275461"/>
                <a:gd name="connsiteX120" fmla="*/ 3453305 w 3619883"/>
                <a:gd name="connsiteY120" fmla="*/ 7440 h 4275461"/>
                <a:gd name="connsiteX121" fmla="*/ 3496571 w 3619883"/>
                <a:gd name="connsiteY121" fmla="*/ 27182 h 4275461"/>
                <a:gd name="connsiteX122" fmla="*/ 3602117 w 3619883"/>
                <a:gd name="connsiteY122" fmla="*/ 132521 h 4275461"/>
                <a:gd name="connsiteX123" fmla="*/ 3619883 w 3619883"/>
                <a:gd name="connsiteY123" fmla="*/ 140049 h 4275461"/>
                <a:gd name="connsiteX124" fmla="*/ 3619883 w 3619883"/>
                <a:gd name="connsiteY12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95120 w 3619883"/>
                <a:gd name="connsiteY9" fmla="*/ 4128157 h 4275461"/>
                <a:gd name="connsiteX10" fmla="*/ 2337697 w 3619883"/>
                <a:gd name="connsiteY10" fmla="*/ 4275461 h 4275461"/>
                <a:gd name="connsiteX11" fmla="*/ 2150155 w 3619883"/>
                <a:gd name="connsiteY11" fmla="*/ 4275461 h 4275461"/>
                <a:gd name="connsiteX12" fmla="*/ 2150155 w 3619883"/>
                <a:gd name="connsiteY12" fmla="*/ 4128157 h 4275461"/>
                <a:gd name="connsiteX13" fmla="*/ 2204852 w 3619883"/>
                <a:gd name="connsiteY13" fmla="*/ 4128157 h 4275461"/>
                <a:gd name="connsiteX14" fmla="*/ 2204852 w 3619883"/>
                <a:gd name="connsiteY14" fmla="*/ 3951392 h 4275461"/>
                <a:gd name="connsiteX15" fmla="*/ 2027068 w 3619883"/>
                <a:gd name="connsiteY15" fmla="*/ 3951392 h 4275461"/>
                <a:gd name="connsiteX16" fmla="*/ 2027068 w 3619883"/>
                <a:gd name="connsiteY16" fmla="*/ 4128157 h 4275461"/>
                <a:gd name="connsiteX17" fmla="*/ 2079759 w 3619883"/>
                <a:gd name="connsiteY17" fmla="*/ 4128157 h 4275461"/>
                <a:gd name="connsiteX18" fmla="*/ 2079759 w 3619883"/>
                <a:gd name="connsiteY18" fmla="*/ 4275461 h 4275461"/>
                <a:gd name="connsiteX19" fmla="*/ 1824703 w 3619883"/>
                <a:gd name="connsiteY19" fmla="*/ 4275461 h 4275461"/>
                <a:gd name="connsiteX20" fmla="*/ 1834468 w 3619883"/>
                <a:gd name="connsiteY20" fmla="*/ 4128157 h 4275461"/>
                <a:gd name="connsiteX21" fmla="*/ 1893894 w 3619883"/>
                <a:gd name="connsiteY21" fmla="*/ 4128157 h 4275461"/>
                <a:gd name="connsiteX22" fmla="*/ 1893894 w 3619883"/>
                <a:gd name="connsiteY22" fmla="*/ 3951392 h 4275461"/>
                <a:gd name="connsiteX23" fmla="*/ 1716110 w 3619883"/>
                <a:gd name="connsiteY23" fmla="*/ 3951392 h 4275461"/>
                <a:gd name="connsiteX24" fmla="*/ 1716110 w 3619883"/>
                <a:gd name="connsiteY24" fmla="*/ 4006431 h 4275461"/>
                <a:gd name="connsiteX25" fmla="*/ 1703447 w 3619883"/>
                <a:gd name="connsiteY25" fmla="*/ 4007960 h 4275461"/>
                <a:gd name="connsiteX26" fmla="*/ 1716110 w 3619883"/>
                <a:gd name="connsiteY26" fmla="*/ 4044284 h 4275461"/>
                <a:gd name="connsiteX27" fmla="*/ 1716110 w 3619883"/>
                <a:gd name="connsiteY27" fmla="*/ 4128157 h 4275461"/>
                <a:gd name="connsiteX28" fmla="*/ 1745346 w 3619883"/>
                <a:gd name="connsiteY28" fmla="*/ 4128157 h 4275461"/>
                <a:gd name="connsiteX29" fmla="*/ 1796694 w 3619883"/>
                <a:gd name="connsiteY29" fmla="*/ 4275461 h 4275461"/>
                <a:gd name="connsiteX30" fmla="*/ 1558844 w 3619883"/>
                <a:gd name="connsiteY30" fmla="*/ 4275461 h 4275461"/>
                <a:gd name="connsiteX31" fmla="*/ 1517252 w 3619883"/>
                <a:gd name="connsiteY31" fmla="*/ 4128157 h 4275461"/>
                <a:gd name="connsiteX32" fmla="*/ 1582936 w 3619883"/>
                <a:gd name="connsiteY32" fmla="*/ 4128157 h 4275461"/>
                <a:gd name="connsiteX33" fmla="*/ 1582936 w 3619883"/>
                <a:gd name="connsiteY33" fmla="*/ 3951392 h 4275461"/>
                <a:gd name="connsiteX34" fmla="*/ 1405151 w 3619883"/>
                <a:gd name="connsiteY34" fmla="*/ 3951392 h 4275461"/>
                <a:gd name="connsiteX35" fmla="*/ 1405151 w 3619883"/>
                <a:gd name="connsiteY35" fmla="*/ 4128157 h 4275461"/>
                <a:gd name="connsiteX36" fmla="*/ 1468988 w 3619883"/>
                <a:gd name="connsiteY36" fmla="*/ 4128157 h 4275461"/>
                <a:gd name="connsiteX37" fmla="*/ 1427396 w 3619883"/>
                <a:gd name="connsiteY37" fmla="*/ 4275461 h 4275461"/>
                <a:gd name="connsiteX38" fmla="*/ 1210751 w 3619883"/>
                <a:gd name="connsiteY38" fmla="*/ 4275461 h 4275461"/>
                <a:gd name="connsiteX39" fmla="*/ 1210751 w 3619883"/>
                <a:gd name="connsiteY39" fmla="*/ 4128157 h 4275461"/>
                <a:gd name="connsiteX40" fmla="*/ 1271978 w 3619883"/>
                <a:gd name="connsiteY40" fmla="*/ 4128157 h 4275461"/>
                <a:gd name="connsiteX41" fmla="*/ 1271978 w 3619883"/>
                <a:gd name="connsiteY41" fmla="*/ 3951392 h 4275461"/>
                <a:gd name="connsiteX42" fmla="*/ 1094193 w 3619883"/>
                <a:gd name="connsiteY42" fmla="*/ 3951392 h 4275461"/>
                <a:gd name="connsiteX43" fmla="*/ 1094193 w 3619883"/>
                <a:gd name="connsiteY43" fmla="*/ 4128157 h 4275461"/>
                <a:gd name="connsiteX44" fmla="*/ 1140354 w 3619883"/>
                <a:gd name="connsiteY44" fmla="*/ 4128157 h 4275461"/>
                <a:gd name="connsiteX45" fmla="*/ 1140354 w 3619883"/>
                <a:gd name="connsiteY45" fmla="*/ 4275461 h 4275461"/>
                <a:gd name="connsiteX46" fmla="*/ 953807 w 3619883"/>
                <a:gd name="connsiteY46" fmla="*/ 4275461 h 4275461"/>
                <a:gd name="connsiteX47" fmla="*/ 912215 w 3619883"/>
                <a:gd name="connsiteY47" fmla="*/ 4128157 h 4275461"/>
                <a:gd name="connsiteX48" fmla="*/ 961020 w 3619883"/>
                <a:gd name="connsiteY48" fmla="*/ 4128157 h 4275461"/>
                <a:gd name="connsiteX49" fmla="*/ 961020 w 3619883"/>
                <a:gd name="connsiteY49" fmla="*/ 3951392 h 4275461"/>
                <a:gd name="connsiteX50" fmla="*/ 783235 w 3619883"/>
                <a:gd name="connsiteY50" fmla="*/ 3951392 h 4275461"/>
                <a:gd name="connsiteX51" fmla="*/ 783235 w 3619883"/>
                <a:gd name="connsiteY51" fmla="*/ 4128157 h 4275461"/>
                <a:gd name="connsiteX52" fmla="*/ 871024 w 3619883"/>
                <a:gd name="connsiteY52" fmla="*/ 4128157 h 4275461"/>
                <a:gd name="connsiteX53" fmla="*/ 829432 w 3619883"/>
                <a:gd name="connsiteY53" fmla="*/ 4275461 h 4275461"/>
                <a:gd name="connsiteX54" fmla="*/ 611484 w 3619883"/>
                <a:gd name="connsiteY54" fmla="*/ 4275461 h 4275461"/>
                <a:gd name="connsiteX55" fmla="*/ 621247 w 3619883"/>
                <a:gd name="connsiteY55" fmla="*/ 4128157 h 4275461"/>
                <a:gd name="connsiteX56" fmla="*/ 650062 w 3619883"/>
                <a:gd name="connsiteY56" fmla="*/ 4128157 h 4275461"/>
                <a:gd name="connsiteX57" fmla="*/ 650062 w 3619883"/>
                <a:gd name="connsiteY57" fmla="*/ 3951392 h 4275461"/>
                <a:gd name="connsiteX58" fmla="*/ 472277 w 3619883"/>
                <a:gd name="connsiteY58" fmla="*/ 3951392 h 4275461"/>
                <a:gd name="connsiteX59" fmla="*/ 472277 w 3619883"/>
                <a:gd name="connsiteY59" fmla="*/ 4128157 h 4275461"/>
                <a:gd name="connsiteX60" fmla="*/ 522650 w 3619883"/>
                <a:gd name="connsiteY60" fmla="*/ 4128157 h 4275461"/>
                <a:gd name="connsiteX61" fmla="*/ 573998 w 3619883"/>
                <a:gd name="connsiteY61" fmla="*/ 4275461 h 4275461"/>
                <a:gd name="connsiteX62" fmla="*/ 336164 w 3619883"/>
                <a:gd name="connsiteY62" fmla="*/ 4275461 h 4275461"/>
                <a:gd name="connsiteX63" fmla="*/ 294572 w 3619883"/>
                <a:gd name="connsiteY63" fmla="*/ 4128157 h 4275461"/>
                <a:gd name="connsiteX64" fmla="*/ 339106 w 3619883"/>
                <a:gd name="connsiteY64" fmla="*/ 4128157 h 4275461"/>
                <a:gd name="connsiteX65" fmla="*/ 339106 w 3619883"/>
                <a:gd name="connsiteY65" fmla="*/ 3951392 h 4275461"/>
                <a:gd name="connsiteX66" fmla="*/ 161321 w 3619883"/>
                <a:gd name="connsiteY66" fmla="*/ 3951392 h 4275461"/>
                <a:gd name="connsiteX67" fmla="*/ 161321 w 3619883"/>
                <a:gd name="connsiteY67" fmla="*/ 4128157 h 4275461"/>
                <a:gd name="connsiteX68" fmla="*/ 230914 w 3619883"/>
                <a:gd name="connsiteY68" fmla="*/ 4128157 h 4275461"/>
                <a:gd name="connsiteX69" fmla="*/ 189322 w 3619883"/>
                <a:gd name="connsiteY69" fmla="*/ 4275461 h 4275461"/>
                <a:gd name="connsiteX70" fmla="*/ 0 w 3619883"/>
                <a:gd name="connsiteY70" fmla="*/ 4275461 h 4275461"/>
                <a:gd name="connsiteX71" fmla="*/ 0 w 3619883"/>
                <a:gd name="connsiteY71" fmla="*/ 42229 h 4275461"/>
                <a:gd name="connsiteX72" fmla="*/ 42464 w 3619883"/>
                <a:gd name="connsiteY72" fmla="*/ 40518 h 4275461"/>
                <a:gd name="connsiteX73" fmla="*/ 137733 w 3619883"/>
                <a:gd name="connsiteY73" fmla="*/ 35355 h 4275461"/>
                <a:gd name="connsiteX74" fmla="*/ 270565 w 3619883"/>
                <a:gd name="connsiteY74" fmla="*/ 29759 h 4275461"/>
                <a:gd name="connsiteX75" fmla="*/ 479734 w 3619883"/>
                <a:gd name="connsiteY75" fmla="*/ 45455 h 4275461"/>
                <a:gd name="connsiteX76" fmla="*/ 524103 w 3619883"/>
                <a:gd name="connsiteY76" fmla="*/ 41625 h 4275461"/>
                <a:gd name="connsiteX77" fmla="*/ 624416 w 3619883"/>
                <a:gd name="connsiteY77" fmla="*/ 22696 h 4275461"/>
                <a:gd name="connsiteX78" fmla="*/ 657762 w 3619883"/>
                <a:gd name="connsiteY78" fmla="*/ 18351 h 4275461"/>
                <a:gd name="connsiteX79" fmla="*/ 690557 w 3619883"/>
                <a:gd name="connsiteY79" fmla="*/ 25792 h 4275461"/>
                <a:gd name="connsiteX80" fmla="*/ 745123 w 3619883"/>
                <a:gd name="connsiteY80" fmla="*/ 40157 h 4275461"/>
                <a:gd name="connsiteX81" fmla="*/ 789493 w 3619883"/>
                <a:gd name="connsiteY81" fmla="*/ 36327 h 4275461"/>
                <a:gd name="connsiteX82" fmla="*/ 854255 w 3619883"/>
                <a:gd name="connsiteY82" fmla="*/ 68887 h 4275461"/>
                <a:gd name="connsiteX83" fmla="*/ 897520 w 3619883"/>
                <a:gd name="connsiteY83" fmla="*/ 88629 h 4275461"/>
                <a:gd name="connsiteX84" fmla="*/ 940510 w 3619883"/>
                <a:gd name="connsiteY84" fmla="*/ 114265 h 4275461"/>
                <a:gd name="connsiteX85" fmla="*/ 1082712 w 3619883"/>
                <a:gd name="connsiteY85" fmla="*/ 144543 h 4275461"/>
                <a:gd name="connsiteX86" fmla="*/ 1205348 w 3619883"/>
                <a:gd name="connsiteY86" fmla="*/ 120753 h 4275461"/>
                <a:gd name="connsiteX87" fmla="*/ 1271764 w 3619883"/>
                <a:gd name="connsiteY87" fmla="*/ 117956 h 4275461"/>
                <a:gd name="connsiteX88" fmla="*/ 1315583 w 3619883"/>
                <a:gd name="connsiteY88" fmla="*/ 125912 h 4275461"/>
                <a:gd name="connsiteX89" fmla="*/ 1359125 w 3619883"/>
                <a:gd name="connsiteY89" fmla="*/ 139761 h 4275461"/>
                <a:gd name="connsiteX90" fmla="*/ 1391919 w 3619883"/>
                <a:gd name="connsiteY90" fmla="*/ 147202 h 4275461"/>
                <a:gd name="connsiteX91" fmla="*/ 1436563 w 3619883"/>
                <a:gd name="connsiteY91" fmla="*/ 137480 h 4275461"/>
                <a:gd name="connsiteX92" fmla="*/ 1471566 w 3619883"/>
                <a:gd name="connsiteY92" fmla="*/ 97777 h 4275461"/>
                <a:gd name="connsiteX93" fmla="*/ 1505739 w 3619883"/>
                <a:gd name="connsiteY93" fmla="*/ 75753 h 4275461"/>
                <a:gd name="connsiteX94" fmla="*/ 1590891 w 3619883"/>
                <a:gd name="connsiteY94" fmla="*/ 144702 h 4275461"/>
                <a:gd name="connsiteX95" fmla="*/ 1625616 w 3619883"/>
                <a:gd name="connsiteY95" fmla="*/ 110893 h 4275461"/>
                <a:gd name="connsiteX96" fmla="*/ 1658964 w 3619883"/>
                <a:gd name="connsiteY96" fmla="*/ 106547 h 4275461"/>
                <a:gd name="connsiteX97" fmla="*/ 1746598 w 3619883"/>
                <a:gd name="connsiteY97" fmla="*/ 122460 h 4275461"/>
                <a:gd name="connsiteX98" fmla="*/ 1811913 w 3619883"/>
                <a:gd name="connsiteY98" fmla="*/ 143234 h 4275461"/>
                <a:gd name="connsiteX99" fmla="*/ 1856557 w 3619883"/>
                <a:gd name="connsiteY99" fmla="*/ 133511 h 4275461"/>
                <a:gd name="connsiteX100" fmla="*/ 2066003 w 3619883"/>
                <a:gd name="connsiteY100" fmla="*/ 143313 h 4275461"/>
                <a:gd name="connsiteX101" fmla="*/ 2177615 w 3619883"/>
                <a:gd name="connsiteY101" fmla="*/ 119007 h 4275461"/>
                <a:gd name="connsiteX102" fmla="*/ 2255883 w 3619883"/>
                <a:gd name="connsiteY102" fmla="*/ 99047 h 4275461"/>
                <a:gd name="connsiteX103" fmla="*/ 2344622 w 3619883"/>
                <a:gd name="connsiteY103" fmla="*/ 91388 h 4275461"/>
                <a:gd name="connsiteX104" fmla="*/ 2455682 w 3619883"/>
                <a:gd name="connsiteY104" fmla="*/ 78869 h 4275461"/>
                <a:gd name="connsiteX105" fmla="*/ 2632609 w 3619883"/>
                <a:gd name="connsiteY105" fmla="*/ 75338 h 4275461"/>
                <a:gd name="connsiteX106" fmla="*/ 2742291 w 3619883"/>
                <a:gd name="connsiteY106" fmla="*/ 92282 h 4275461"/>
                <a:gd name="connsiteX107" fmla="*/ 2851974 w 3619883"/>
                <a:gd name="connsiteY107" fmla="*/ 109227 h 4275461"/>
                <a:gd name="connsiteX108" fmla="*/ 2907643 w 3619883"/>
                <a:gd name="connsiteY108" fmla="*/ 100020 h 4275461"/>
                <a:gd name="connsiteX109" fmla="*/ 2944022 w 3619883"/>
                <a:gd name="connsiteY109" fmla="*/ 30853 h 4275461"/>
                <a:gd name="connsiteX110" fmla="*/ 3022289 w 3619883"/>
                <a:gd name="connsiteY110" fmla="*/ 10893 h 4275461"/>
                <a:gd name="connsiteX111" fmla="*/ 3054807 w 3619883"/>
                <a:gd name="connsiteY111" fmla="*/ 24226 h 4275461"/>
                <a:gd name="connsiteX112" fmla="*/ 3141892 w 3619883"/>
                <a:gd name="connsiteY112" fmla="*/ 51925 h 4275461"/>
                <a:gd name="connsiteX113" fmla="*/ 3185711 w 3619883"/>
                <a:gd name="connsiteY113" fmla="*/ 59881 h 4275461"/>
                <a:gd name="connsiteX114" fmla="*/ 3219056 w 3619883"/>
                <a:gd name="connsiteY114" fmla="*/ 55536 h 4275461"/>
                <a:gd name="connsiteX115" fmla="*/ 3263425 w 3619883"/>
                <a:gd name="connsiteY115" fmla="*/ 51706 h 4275461"/>
                <a:gd name="connsiteX116" fmla="*/ 3296219 w 3619883"/>
                <a:gd name="connsiteY116" fmla="*/ 59147 h 4275461"/>
                <a:gd name="connsiteX117" fmla="*/ 3319094 w 3619883"/>
                <a:gd name="connsiteY117" fmla="*/ 42500 h 4275461"/>
                <a:gd name="connsiteX118" fmla="*/ 3420511 w 3619883"/>
                <a:gd name="connsiteY118" fmla="*/ 0 h 4275461"/>
                <a:gd name="connsiteX119" fmla="*/ 3453305 w 3619883"/>
                <a:gd name="connsiteY119" fmla="*/ 7440 h 4275461"/>
                <a:gd name="connsiteX120" fmla="*/ 3496571 w 3619883"/>
                <a:gd name="connsiteY120" fmla="*/ 27182 h 4275461"/>
                <a:gd name="connsiteX121" fmla="*/ 3602117 w 3619883"/>
                <a:gd name="connsiteY121" fmla="*/ 132521 h 4275461"/>
                <a:gd name="connsiteX122" fmla="*/ 3619883 w 3619883"/>
                <a:gd name="connsiteY122" fmla="*/ 140049 h 4275461"/>
                <a:gd name="connsiteX123" fmla="*/ 3619883 w 3619883"/>
                <a:gd name="connsiteY12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37697 w 3619883"/>
                <a:gd name="connsiteY9" fmla="*/ 4275461 h 4275461"/>
                <a:gd name="connsiteX10" fmla="*/ 2150155 w 3619883"/>
                <a:gd name="connsiteY10" fmla="*/ 4275461 h 4275461"/>
                <a:gd name="connsiteX11" fmla="*/ 2150155 w 3619883"/>
                <a:gd name="connsiteY11" fmla="*/ 4128157 h 4275461"/>
                <a:gd name="connsiteX12" fmla="*/ 2204852 w 3619883"/>
                <a:gd name="connsiteY12" fmla="*/ 4128157 h 4275461"/>
                <a:gd name="connsiteX13" fmla="*/ 2204852 w 3619883"/>
                <a:gd name="connsiteY13" fmla="*/ 3951392 h 4275461"/>
                <a:gd name="connsiteX14" fmla="*/ 2027068 w 3619883"/>
                <a:gd name="connsiteY14" fmla="*/ 3951392 h 4275461"/>
                <a:gd name="connsiteX15" fmla="*/ 2027068 w 3619883"/>
                <a:gd name="connsiteY15" fmla="*/ 4128157 h 4275461"/>
                <a:gd name="connsiteX16" fmla="*/ 2079759 w 3619883"/>
                <a:gd name="connsiteY16" fmla="*/ 4128157 h 4275461"/>
                <a:gd name="connsiteX17" fmla="*/ 2079759 w 3619883"/>
                <a:gd name="connsiteY17" fmla="*/ 4275461 h 4275461"/>
                <a:gd name="connsiteX18" fmla="*/ 1824703 w 3619883"/>
                <a:gd name="connsiteY18" fmla="*/ 4275461 h 4275461"/>
                <a:gd name="connsiteX19" fmla="*/ 1834468 w 3619883"/>
                <a:gd name="connsiteY19" fmla="*/ 4128157 h 4275461"/>
                <a:gd name="connsiteX20" fmla="*/ 1893894 w 3619883"/>
                <a:gd name="connsiteY20" fmla="*/ 4128157 h 4275461"/>
                <a:gd name="connsiteX21" fmla="*/ 1893894 w 3619883"/>
                <a:gd name="connsiteY21" fmla="*/ 3951392 h 4275461"/>
                <a:gd name="connsiteX22" fmla="*/ 1716110 w 3619883"/>
                <a:gd name="connsiteY22" fmla="*/ 3951392 h 4275461"/>
                <a:gd name="connsiteX23" fmla="*/ 1716110 w 3619883"/>
                <a:gd name="connsiteY23" fmla="*/ 4006431 h 4275461"/>
                <a:gd name="connsiteX24" fmla="*/ 1703447 w 3619883"/>
                <a:gd name="connsiteY24" fmla="*/ 4007960 h 4275461"/>
                <a:gd name="connsiteX25" fmla="*/ 1716110 w 3619883"/>
                <a:gd name="connsiteY25" fmla="*/ 4044284 h 4275461"/>
                <a:gd name="connsiteX26" fmla="*/ 1716110 w 3619883"/>
                <a:gd name="connsiteY26" fmla="*/ 4128157 h 4275461"/>
                <a:gd name="connsiteX27" fmla="*/ 1745346 w 3619883"/>
                <a:gd name="connsiteY27" fmla="*/ 4128157 h 4275461"/>
                <a:gd name="connsiteX28" fmla="*/ 1796694 w 3619883"/>
                <a:gd name="connsiteY28" fmla="*/ 4275461 h 4275461"/>
                <a:gd name="connsiteX29" fmla="*/ 1558844 w 3619883"/>
                <a:gd name="connsiteY29" fmla="*/ 4275461 h 4275461"/>
                <a:gd name="connsiteX30" fmla="*/ 1517252 w 3619883"/>
                <a:gd name="connsiteY30" fmla="*/ 4128157 h 4275461"/>
                <a:gd name="connsiteX31" fmla="*/ 1582936 w 3619883"/>
                <a:gd name="connsiteY31" fmla="*/ 4128157 h 4275461"/>
                <a:gd name="connsiteX32" fmla="*/ 1582936 w 3619883"/>
                <a:gd name="connsiteY32" fmla="*/ 3951392 h 4275461"/>
                <a:gd name="connsiteX33" fmla="*/ 1405151 w 3619883"/>
                <a:gd name="connsiteY33" fmla="*/ 3951392 h 4275461"/>
                <a:gd name="connsiteX34" fmla="*/ 1405151 w 3619883"/>
                <a:gd name="connsiteY34" fmla="*/ 4128157 h 4275461"/>
                <a:gd name="connsiteX35" fmla="*/ 1468988 w 3619883"/>
                <a:gd name="connsiteY35" fmla="*/ 4128157 h 4275461"/>
                <a:gd name="connsiteX36" fmla="*/ 1427396 w 3619883"/>
                <a:gd name="connsiteY36" fmla="*/ 4275461 h 4275461"/>
                <a:gd name="connsiteX37" fmla="*/ 1210751 w 3619883"/>
                <a:gd name="connsiteY37" fmla="*/ 4275461 h 4275461"/>
                <a:gd name="connsiteX38" fmla="*/ 1210751 w 3619883"/>
                <a:gd name="connsiteY38" fmla="*/ 4128157 h 4275461"/>
                <a:gd name="connsiteX39" fmla="*/ 1271978 w 3619883"/>
                <a:gd name="connsiteY39" fmla="*/ 4128157 h 4275461"/>
                <a:gd name="connsiteX40" fmla="*/ 1271978 w 3619883"/>
                <a:gd name="connsiteY40" fmla="*/ 3951392 h 4275461"/>
                <a:gd name="connsiteX41" fmla="*/ 1094193 w 3619883"/>
                <a:gd name="connsiteY41" fmla="*/ 3951392 h 4275461"/>
                <a:gd name="connsiteX42" fmla="*/ 1094193 w 3619883"/>
                <a:gd name="connsiteY42" fmla="*/ 4128157 h 4275461"/>
                <a:gd name="connsiteX43" fmla="*/ 1140354 w 3619883"/>
                <a:gd name="connsiteY43" fmla="*/ 4128157 h 4275461"/>
                <a:gd name="connsiteX44" fmla="*/ 1140354 w 3619883"/>
                <a:gd name="connsiteY44" fmla="*/ 4275461 h 4275461"/>
                <a:gd name="connsiteX45" fmla="*/ 953807 w 3619883"/>
                <a:gd name="connsiteY45" fmla="*/ 4275461 h 4275461"/>
                <a:gd name="connsiteX46" fmla="*/ 912215 w 3619883"/>
                <a:gd name="connsiteY46" fmla="*/ 4128157 h 4275461"/>
                <a:gd name="connsiteX47" fmla="*/ 961020 w 3619883"/>
                <a:gd name="connsiteY47" fmla="*/ 4128157 h 4275461"/>
                <a:gd name="connsiteX48" fmla="*/ 961020 w 3619883"/>
                <a:gd name="connsiteY48" fmla="*/ 3951392 h 4275461"/>
                <a:gd name="connsiteX49" fmla="*/ 783235 w 3619883"/>
                <a:gd name="connsiteY49" fmla="*/ 3951392 h 4275461"/>
                <a:gd name="connsiteX50" fmla="*/ 783235 w 3619883"/>
                <a:gd name="connsiteY50" fmla="*/ 4128157 h 4275461"/>
                <a:gd name="connsiteX51" fmla="*/ 871024 w 3619883"/>
                <a:gd name="connsiteY51" fmla="*/ 4128157 h 4275461"/>
                <a:gd name="connsiteX52" fmla="*/ 829432 w 3619883"/>
                <a:gd name="connsiteY52" fmla="*/ 4275461 h 4275461"/>
                <a:gd name="connsiteX53" fmla="*/ 611484 w 3619883"/>
                <a:gd name="connsiteY53" fmla="*/ 4275461 h 4275461"/>
                <a:gd name="connsiteX54" fmla="*/ 621247 w 3619883"/>
                <a:gd name="connsiteY54" fmla="*/ 4128157 h 4275461"/>
                <a:gd name="connsiteX55" fmla="*/ 650062 w 3619883"/>
                <a:gd name="connsiteY55" fmla="*/ 4128157 h 4275461"/>
                <a:gd name="connsiteX56" fmla="*/ 650062 w 3619883"/>
                <a:gd name="connsiteY56" fmla="*/ 3951392 h 4275461"/>
                <a:gd name="connsiteX57" fmla="*/ 472277 w 3619883"/>
                <a:gd name="connsiteY57" fmla="*/ 3951392 h 4275461"/>
                <a:gd name="connsiteX58" fmla="*/ 472277 w 3619883"/>
                <a:gd name="connsiteY58" fmla="*/ 4128157 h 4275461"/>
                <a:gd name="connsiteX59" fmla="*/ 522650 w 3619883"/>
                <a:gd name="connsiteY59" fmla="*/ 4128157 h 4275461"/>
                <a:gd name="connsiteX60" fmla="*/ 573998 w 3619883"/>
                <a:gd name="connsiteY60" fmla="*/ 4275461 h 4275461"/>
                <a:gd name="connsiteX61" fmla="*/ 336164 w 3619883"/>
                <a:gd name="connsiteY61" fmla="*/ 4275461 h 4275461"/>
                <a:gd name="connsiteX62" fmla="*/ 294572 w 3619883"/>
                <a:gd name="connsiteY62" fmla="*/ 4128157 h 4275461"/>
                <a:gd name="connsiteX63" fmla="*/ 339106 w 3619883"/>
                <a:gd name="connsiteY63" fmla="*/ 4128157 h 4275461"/>
                <a:gd name="connsiteX64" fmla="*/ 339106 w 3619883"/>
                <a:gd name="connsiteY64" fmla="*/ 3951392 h 4275461"/>
                <a:gd name="connsiteX65" fmla="*/ 161321 w 3619883"/>
                <a:gd name="connsiteY65" fmla="*/ 3951392 h 4275461"/>
                <a:gd name="connsiteX66" fmla="*/ 161321 w 3619883"/>
                <a:gd name="connsiteY66" fmla="*/ 4128157 h 4275461"/>
                <a:gd name="connsiteX67" fmla="*/ 230914 w 3619883"/>
                <a:gd name="connsiteY67" fmla="*/ 4128157 h 4275461"/>
                <a:gd name="connsiteX68" fmla="*/ 189322 w 3619883"/>
                <a:gd name="connsiteY68" fmla="*/ 4275461 h 4275461"/>
                <a:gd name="connsiteX69" fmla="*/ 0 w 3619883"/>
                <a:gd name="connsiteY69" fmla="*/ 4275461 h 4275461"/>
                <a:gd name="connsiteX70" fmla="*/ 0 w 3619883"/>
                <a:gd name="connsiteY70" fmla="*/ 42229 h 4275461"/>
                <a:gd name="connsiteX71" fmla="*/ 42464 w 3619883"/>
                <a:gd name="connsiteY71" fmla="*/ 40518 h 4275461"/>
                <a:gd name="connsiteX72" fmla="*/ 137733 w 3619883"/>
                <a:gd name="connsiteY72" fmla="*/ 35355 h 4275461"/>
                <a:gd name="connsiteX73" fmla="*/ 270565 w 3619883"/>
                <a:gd name="connsiteY73" fmla="*/ 29759 h 4275461"/>
                <a:gd name="connsiteX74" fmla="*/ 479734 w 3619883"/>
                <a:gd name="connsiteY74" fmla="*/ 45455 h 4275461"/>
                <a:gd name="connsiteX75" fmla="*/ 524103 w 3619883"/>
                <a:gd name="connsiteY75" fmla="*/ 41625 h 4275461"/>
                <a:gd name="connsiteX76" fmla="*/ 624416 w 3619883"/>
                <a:gd name="connsiteY76" fmla="*/ 22696 h 4275461"/>
                <a:gd name="connsiteX77" fmla="*/ 657762 w 3619883"/>
                <a:gd name="connsiteY77" fmla="*/ 18351 h 4275461"/>
                <a:gd name="connsiteX78" fmla="*/ 690557 w 3619883"/>
                <a:gd name="connsiteY78" fmla="*/ 25792 h 4275461"/>
                <a:gd name="connsiteX79" fmla="*/ 745123 w 3619883"/>
                <a:gd name="connsiteY79" fmla="*/ 40157 h 4275461"/>
                <a:gd name="connsiteX80" fmla="*/ 789493 w 3619883"/>
                <a:gd name="connsiteY80" fmla="*/ 36327 h 4275461"/>
                <a:gd name="connsiteX81" fmla="*/ 854255 w 3619883"/>
                <a:gd name="connsiteY81" fmla="*/ 68887 h 4275461"/>
                <a:gd name="connsiteX82" fmla="*/ 897520 w 3619883"/>
                <a:gd name="connsiteY82" fmla="*/ 88629 h 4275461"/>
                <a:gd name="connsiteX83" fmla="*/ 940510 w 3619883"/>
                <a:gd name="connsiteY83" fmla="*/ 114265 h 4275461"/>
                <a:gd name="connsiteX84" fmla="*/ 1082712 w 3619883"/>
                <a:gd name="connsiteY84" fmla="*/ 144543 h 4275461"/>
                <a:gd name="connsiteX85" fmla="*/ 1205348 w 3619883"/>
                <a:gd name="connsiteY85" fmla="*/ 120753 h 4275461"/>
                <a:gd name="connsiteX86" fmla="*/ 1271764 w 3619883"/>
                <a:gd name="connsiteY86" fmla="*/ 117956 h 4275461"/>
                <a:gd name="connsiteX87" fmla="*/ 1315583 w 3619883"/>
                <a:gd name="connsiteY87" fmla="*/ 125912 h 4275461"/>
                <a:gd name="connsiteX88" fmla="*/ 1359125 w 3619883"/>
                <a:gd name="connsiteY88" fmla="*/ 139761 h 4275461"/>
                <a:gd name="connsiteX89" fmla="*/ 1391919 w 3619883"/>
                <a:gd name="connsiteY89" fmla="*/ 147202 h 4275461"/>
                <a:gd name="connsiteX90" fmla="*/ 1436563 w 3619883"/>
                <a:gd name="connsiteY90" fmla="*/ 137480 h 4275461"/>
                <a:gd name="connsiteX91" fmla="*/ 1471566 w 3619883"/>
                <a:gd name="connsiteY91" fmla="*/ 97777 h 4275461"/>
                <a:gd name="connsiteX92" fmla="*/ 1505739 w 3619883"/>
                <a:gd name="connsiteY92" fmla="*/ 75753 h 4275461"/>
                <a:gd name="connsiteX93" fmla="*/ 1590891 w 3619883"/>
                <a:gd name="connsiteY93" fmla="*/ 144702 h 4275461"/>
                <a:gd name="connsiteX94" fmla="*/ 1625616 w 3619883"/>
                <a:gd name="connsiteY94" fmla="*/ 110893 h 4275461"/>
                <a:gd name="connsiteX95" fmla="*/ 1658964 w 3619883"/>
                <a:gd name="connsiteY95" fmla="*/ 106547 h 4275461"/>
                <a:gd name="connsiteX96" fmla="*/ 1746598 w 3619883"/>
                <a:gd name="connsiteY96" fmla="*/ 122460 h 4275461"/>
                <a:gd name="connsiteX97" fmla="*/ 1811913 w 3619883"/>
                <a:gd name="connsiteY97" fmla="*/ 143234 h 4275461"/>
                <a:gd name="connsiteX98" fmla="*/ 1856557 w 3619883"/>
                <a:gd name="connsiteY98" fmla="*/ 133511 h 4275461"/>
                <a:gd name="connsiteX99" fmla="*/ 2066003 w 3619883"/>
                <a:gd name="connsiteY99" fmla="*/ 143313 h 4275461"/>
                <a:gd name="connsiteX100" fmla="*/ 2177615 w 3619883"/>
                <a:gd name="connsiteY100" fmla="*/ 119007 h 4275461"/>
                <a:gd name="connsiteX101" fmla="*/ 2255883 w 3619883"/>
                <a:gd name="connsiteY101" fmla="*/ 99047 h 4275461"/>
                <a:gd name="connsiteX102" fmla="*/ 2344622 w 3619883"/>
                <a:gd name="connsiteY102" fmla="*/ 91388 h 4275461"/>
                <a:gd name="connsiteX103" fmla="*/ 2455682 w 3619883"/>
                <a:gd name="connsiteY103" fmla="*/ 78869 h 4275461"/>
                <a:gd name="connsiteX104" fmla="*/ 2632609 w 3619883"/>
                <a:gd name="connsiteY104" fmla="*/ 75338 h 4275461"/>
                <a:gd name="connsiteX105" fmla="*/ 2742291 w 3619883"/>
                <a:gd name="connsiteY105" fmla="*/ 92282 h 4275461"/>
                <a:gd name="connsiteX106" fmla="*/ 2851974 w 3619883"/>
                <a:gd name="connsiteY106" fmla="*/ 109227 h 4275461"/>
                <a:gd name="connsiteX107" fmla="*/ 2907643 w 3619883"/>
                <a:gd name="connsiteY107" fmla="*/ 100020 h 4275461"/>
                <a:gd name="connsiteX108" fmla="*/ 2944022 w 3619883"/>
                <a:gd name="connsiteY108" fmla="*/ 30853 h 4275461"/>
                <a:gd name="connsiteX109" fmla="*/ 3022289 w 3619883"/>
                <a:gd name="connsiteY109" fmla="*/ 10893 h 4275461"/>
                <a:gd name="connsiteX110" fmla="*/ 3054807 w 3619883"/>
                <a:gd name="connsiteY110" fmla="*/ 24226 h 4275461"/>
                <a:gd name="connsiteX111" fmla="*/ 3141892 w 3619883"/>
                <a:gd name="connsiteY111" fmla="*/ 51925 h 4275461"/>
                <a:gd name="connsiteX112" fmla="*/ 3185711 w 3619883"/>
                <a:gd name="connsiteY112" fmla="*/ 59881 h 4275461"/>
                <a:gd name="connsiteX113" fmla="*/ 3219056 w 3619883"/>
                <a:gd name="connsiteY113" fmla="*/ 55536 h 4275461"/>
                <a:gd name="connsiteX114" fmla="*/ 3263425 w 3619883"/>
                <a:gd name="connsiteY114" fmla="*/ 51706 h 4275461"/>
                <a:gd name="connsiteX115" fmla="*/ 3296219 w 3619883"/>
                <a:gd name="connsiteY115" fmla="*/ 59147 h 4275461"/>
                <a:gd name="connsiteX116" fmla="*/ 3319094 w 3619883"/>
                <a:gd name="connsiteY116" fmla="*/ 42500 h 4275461"/>
                <a:gd name="connsiteX117" fmla="*/ 3420511 w 3619883"/>
                <a:gd name="connsiteY117" fmla="*/ 0 h 4275461"/>
                <a:gd name="connsiteX118" fmla="*/ 3453305 w 3619883"/>
                <a:gd name="connsiteY118" fmla="*/ 7440 h 4275461"/>
                <a:gd name="connsiteX119" fmla="*/ 3496571 w 3619883"/>
                <a:gd name="connsiteY119" fmla="*/ 27182 h 4275461"/>
                <a:gd name="connsiteX120" fmla="*/ 3602117 w 3619883"/>
                <a:gd name="connsiteY120" fmla="*/ 132521 h 4275461"/>
                <a:gd name="connsiteX121" fmla="*/ 3619883 w 3619883"/>
                <a:gd name="connsiteY121" fmla="*/ 140049 h 4275461"/>
                <a:gd name="connsiteX122" fmla="*/ 3619883 w 3619883"/>
                <a:gd name="connsiteY12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89088 w 3619883"/>
                <a:gd name="connsiteY8" fmla="*/ 4174800 h 4275461"/>
                <a:gd name="connsiteX9" fmla="*/ 2338025 w 3619883"/>
                <a:gd name="connsiteY9" fmla="*/ 4128157 h 4275461"/>
                <a:gd name="connsiteX10" fmla="*/ 2337697 w 3619883"/>
                <a:gd name="connsiteY10" fmla="*/ 4275461 h 4275461"/>
                <a:gd name="connsiteX11" fmla="*/ 2150155 w 3619883"/>
                <a:gd name="connsiteY11" fmla="*/ 4275461 h 4275461"/>
                <a:gd name="connsiteX12" fmla="*/ 2150155 w 3619883"/>
                <a:gd name="connsiteY12" fmla="*/ 4128157 h 4275461"/>
                <a:gd name="connsiteX13" fmla="*/ 2204852 w 3619883"/>
                <a:gd name="connsiteY13" fmla="*/ 4128157 h 4275461"/>
                <a:gd name="connsiteX14" fmla="*/ 2204852 w 3619883"/>
                <a:gd name="connsiteY14" fmla="*/ 3951392 h 4275461"/>
                <a:gd name="connsiteX15" fmla="*/ 2027068 w 3619883"/>
                <a:gd name="connsiteY15" fmla="*/ 3951392 h 4275461"/>
                <a:gd name="connsiteX16" fmla="*/ 2027068 w 3619883"/>
                <a:gd name="connsiteY16" fmla="*/ 4128157 h 4275461"/>
                <a:gd name="connsiteX17" fmla="*/ 2079759 w 3619883"/>
                <a:gd name="connsiteY17" fmla="*/ 4128157 h 4275461"/>
                <a:gd name="connsiteX18" fmla="*/ 2079759 w 3619883"/>
                <a:gd name="connsiteY18" fmla="*/ 4275461 h 4275461"/>
                <a:gd name="connsiteX19" fmla="*/ 1824703 w 3619883"/>
                <a:gd name="connsiteY19" fmla="*/ 4275461 h 4275461"/>
                <a:gd name="connsiteX20" fmla="*/ 1834468 w 3619883"/>
                <a:gd name="connsiteY20" fmla="*/ 4128157 h 4275461"/>
                <a:gd name="connsiteX21" fmla="*/ 1893894 w 3619883"/>
                <a:gd name="connsiteY21" fmla="*/ 4128157 h 4275461"/>
                <a:gd name="connsiteX22" fmla="*/ 1893894 w 3619883"/>
                <a:gd name="connsiteY22" fmla="*/ 3951392 h 4275461"/>
                <a:gd name="connsiteX23" fmla="*/ 1716110 w 3619883"/>
                <a:gd name="connsiteY23" fmla="*/ 3951392 h 4275461"/>
                <a:gd name="connsiteX24" fmla="*/ 1716110 w 3619883"/>
                <a:gd name="connsiteY24" fmla="*/ 4006431 h 4275461"/>
                <a:gd name="connsiteX25" fmla="*/ 1703447 w 3619883"/>
                <a:gd name="connsiteY25" fmla="*/ 4007960 h 4275461"/>
                <a:gd name="connsiteX26" fmla="*/ 1716110 w 3619883"/>
                <a:gd name="connsiteY26" fmla="*/ 4044284 h 4275461"/>
                <a:gd name="connsiteX27" fmla="*/ 1716110 w 3619883"/>
                <a:gd name="connsiteY27" fmla="*/ 4128157 h 4275461"/>
                <a:gd name="connsiteX28" fmla="*/ 1745346 w 3619883"/>
                <a:gd name="connsiteY28" fmla="*/ 4128157 h 4275461"/>
                <a:gd name="connsiteX29" fmla="*/ 1796694 w 3619883"/>
                <a:gd name="connsiteY29" fmla="*/ 4275461 h 4275461"/>
                <a:gd name="connsiteX30" fmla="*/ 1558844 w 3619883"/>
                <a:gd name="connsiteY30" fmla="*/ 4275461 h 4275461"/>
                <a:gd name="connsiteX31" fmla="*/ 1517252 w 3619883"/>
                <a:gd name="connsiteY31" fmla="*/ 4128157 h 4275461"/>
                <a:gd name="connsiteX32" fmla="*/ 1582936 w 3619883"/>
                <a:gd name="connsiteY32" fmla="*/ 4128157 h 4275461"/>
                <a:gd name="connsiteX33" fmla="*/ 1582936 w 3619883"/>
                <a:gd name="connsiteY33" fmla="*/ 3951392 h 4275461"/>
                <a:gd name="connsiteX34" fmla="*/ 1405151 w 3619883"/>
                <a:gd name="connsiteY34" fmla="*/ 3951392 h 4275461"/>
                <a:gd name="connsiteX35" fmla="*/ 1405151 w 3619883"/>
                <a:gd name="connsiteY35" fmla="*/ 4128157 h 4275461"/>
                <a:gd name="connsiteX36" fmla="*/ 1468988 w 3619883"/>
                <a:gd name="connsiteY36" fmla="*/ 4128157 h 4275461"/>
                <a:gd name="connsiteX37" fmla="*/ 1427396 w 3619883"/>
                <a:gd name="connsiteY37" fmla="*/ 4275461 h 4275461"/>
                <a:gd name="connsiteX38" fmla="*/ 1210751 w 3619883"/>
                <a:gd name="connsiteY38" fmla="*/ 4275461 h 4275461"/>
                <a:gd name="connsiteX39" fmla="*/ 1210751 w 3619883"/>
                <a:gd name="connsiteY39" fmla="*/ 4128157 h 4275461"/>
                <a:gd name="connsiteX40" fmla="*/ 1271978 w 3619883"/>
                <a:gd name="connsiteY40" fmla="*/ 4128157 h 4275461"/>
                <a:gd name="connsiteX41" fmla="*/ 1271978 w 3619883"/>
                <a:gd name="connsiteY41" fmla="*/ 3951392 h 4275461"/>
                <a:gd name="connsiteX42" fmla="*/ 1094193 w 3619883"/>
                <a:gd name="connsiteY42" fmla="*/ 3951392 h 4275461"/>
                <a:gd name="connsiteX43" fmla="*/ 1094193 w 3619883"/>
                <a:gd name="connsiteY43" fmla="*/ 4128157 h 4275461"/>
                <a:gd name="connsiteX44" fmla="*/ 1140354 w 3619883"/>
                <a:gd name="connsiteY44" fmla="*/ 4128157 h 4275461"/>
                <a:gd name="connsiteX45" fmla="*/ 1140354 w 3619883"/>
                <a:gd name="connsiteY45" fmla="*/ 4275461 h 4275461"/>
                <a:gd name="connsiteX46" fmla="*/ 953807 w 3619883"/>
                <a:gd name="connsiteY46" fmla="*/ 4275461 h 4275461"/>
                <a:gd name="connsiteX47" fmla="*/ 912215 w 3619883"/>
                <a:gd name="connsiteY47" fmla="*/ 4128157 h 4275461"/>
                <a:gd name="connsiteX48" fmla="*/ 961020 w 3619883"/>
                <a:gd name="connsiteY48" fmla="*/ 4128157 h 4275461"/>
                <a:gd name="connsiteX49" fmla="*/ 961020 w 3619883"/>
                <a:gd name="connsiteY49" fmla="*/ 3951392 h 4275461"/>
                <a:gd name="connsiteX50" fmla="*/ 783235 w 3619883"/>
                <a:gd name="connsiteY50" fmla="*/ 3951392 h 4275461"/>
                <a:gd name="connsiteX51" fmla="*/ 783235 w 3619883"/>
                <a:gd name="connsiteY51" fmla="*/ 4128157 h 4275461"/>
                <a:gd name="connsiteX52" fmla="*/ 871024 w 3619883"/>
                <a:gd name="connsiteY52" fmla="*/ 4128157 h 4275461"/>
                <a:gd name="connsiteX53" fmla="*/ 829432 w 3619883"/>
                <a:gd name="connsiteY53" fmla="*/ 4275461 h 4275461"/>
                <a:gd name="connsiteX54" fmla="*/ 611484 w 3619883"/>
                <a:gd name="connsiteY54" fmla="*/ 4275461 h 4275461"/>
                <a:gd name="connsiteX55" fmla="*/ 621247 w 3619883"/>
                <a:gd name="connsiteY55" fmla="*/ 4128157 h 4275461"/>
                <a:gd name="connsiteX56" fmla="*/ 650062 w 3619883"/>
                <a:gd name="connsiteY56" fmla="*/ 4128157 h 4275461"/>
                <a:gd name="connsiteX57" fmla="*/ 650062 w 3619883"/>
                <a:gd name="connsiteY57" fmla="*/ 3951392 h 4275461"/>
                <a:gd name="connsiteX58" fmla="*/ 472277 w 3619883"/>
                <a:gd name="connsiteY58" fmla="*/ 3951392 h 4275461"/>
                <a:gd name="connsiteX59" fmla="*/ 472277 w 3619883"/>
                <a:gd name="connsiteY59" fmla="*/ 4128157 h 4275461"/>
                <a:gd name="connsiteX60" fmla="*/ 522650 w 3619883"/>
                <a:gd name="connsiteY60" fmla="*/ 4128157 h 4275461"/>
                <a:gd name="connsiteX61" fmla="*/ 573998 w 3619883"/>
                <a:gd name="connsiteY61" fmla="*/ 4275461 h 4275461"/>
                <a:gd name="connsiteX62" fmla="*/ 336164 w 3619883"/>
                <a:gd name="connsiteY62" fmla="*/ 4275461 h 4275461"/>
                <a:gd name="connsiteX63" fmla="*/ 294572 w 3619883"/>
                <a:gd name="connsiteY63" fmla="*/ 4128157 h 4275461"/>
                <a:gd name="connsiteX64" fmla="*/ 339106 w 3619883"/>
                <a:gd name="connsiteY64" fmla="*/ 4128157 h 4275461"/>
                <a:gd name="connsiteX65" fmla="*/ 339106 w 3619883"/>
                <a:gd name="connsiteY65" fmla="*/ 3951392 h 4275461"/>
                <a:gd name="connsiteX66" fmla="*/ 161321 w 3619883"/>
                <a:gd name="connsiteY66" fmla="*/ 3951392 h 4275461"/>
                <a:gd name="connsiteX67" fmla="*/ 161321 w 3619883"/>
                <a:gd name="connsiteY67" fmla="*/ 4128157 h 4275461"/>
                <a:gd name="connsiteX68" fmla="*/ 230914 w 3619883"/>
                <a:gd name="connsiteY68" fmla="*/ 4128157 h 4275461"/>
                <a:gd name="connsiteX69" fmla="*/ 189322 w 3619883"/>
                <a:gd name="connsiteY69" fmla="*/ 4275461 h 4275461"/>
                <a:gd name="connsiteX70" fmla="*/ 0 w 3619883"/>
                <a:gd name="connsiteY70" fmla="*/ 4275461 h 4275461"/>
                <a:gd name="connsiteX71" fmla="*/ 0 w 3619883"/>
                <a:gd name="connsiteY71" fmla="*/ 42229 h 4275461"/>
                <a:gd name="connsiteX72" fmla="*/ 42464 w 3619883"/>
                <a:gd name="connsiteY72" fmla="*/ 40518 h 4275461"/>
                <a:gd name="connsiteX73" fmla="*/ 137733 w 3619883"/>
                <a:gd name="connsiteY73" fmla="*/ 35355 h 4275461"/>
                <a:gd name="connsiteX74" fmla="*/ 270565 w 3619883"/>
                <a:gd name="connsiteY74" fmla="*/ 29759 h 4275461"/>
                <a:gd name="connsiteX75" fmla="*/ 479734 w 3619883"/>
                <a:gd name="connsiteY75" fmla="*/ 45455 h 4275461"/>
                <a:gd name="connsiteX76" fmla="*/ 524103 w 3619883"/>
                <a:gd name="connsiteY76" fmla="*/ 41625 h 4275461"/>
                <a:gd name="connsiteX77" fmla="*/ 624416 w 3619883"/>
                <a:gd name="connsiteY77" fmla="*/ 22696 h 4275461"/>
                <a:gd name="connsiteX78" fmla="*/ 657762 w 3619883"/>
                <a:gd name="connsiteY78" fmla="*/ 18351 h 4275461"/>
                <a:gd name="connsiteX79" fmla="*/ 690557 w 3619883"/>
                <a:gd name="connsiteY79" fmla="*/ 25792 h 4275461"/>
                <a:gd name="connsiteX80" fmla="*/ 745123 w 3619883"/>
                <a:gd name="connsiteY80" fmla="*/ 40157 h 4275461"/>
                <a:gd name="connsiteX81" fmla="*/ 789493 w 3619883"/>
                <a:gd name="connsiteY81" fmla="*/ 36327 h 4275461"/>
                <a:gd name="connsiteX82" fmla="*/ 854255 w 3619883"/>
                <a:gd name="connsiteY82" fmla="*/ 68887 h 4275461"/>
                <a:gd name="connsiteX83" fmla="*/ 897520 w 3619883"/>
                <a:gd name="connsiteY83" fmla="*/ 88629 h 4275461"/>
                <a:gd name="connsiteX84" fmla="*/ 940510 w 3619883"/>
                <a:gd name="connsiteY84" fmla="*/ 114265 h 4275461"/>
                <a:gd name="connsiteX85" fmla="*/ 1082712 w 3619883"/>
                <a:gd name="connsiteY85" fmla="*/ 144543 h 4275461"/>
                <a:gd name="connsiteX86" fmla="*/ 1205348 w 3619883"/>
                <a:gd name="connsiteY86" fmla="*/ 120753 h 4275461"/>
                <a:gd name="connsiteX87" fmla="*/ 1271764 w 3619883"/>
                <a:gd name="connsiteY87" fmla="*/ 117956 h 4275461"/>
                <a:gd name="connsiteX88" fmla="*/ 1315583 w 3619883"/>
                <a:gd name="connsiteY88" fmla="*/ 125912 h 4275461"/>
                <a:gd name="connsiteX89" fmla="*/ 1359125 w 3619883"/>
                <a:gd name="connsiteY89" fmla="*/ 139761 h 4275461"/>
                <a:gd name="connsiteX90" fmla="*/ 1391919 w 3619883"/>
                <a:gd name="connsiteY90" fmla="*/ 147202 h 4275461"/>
                <a:gd name="connsiteX91" fmla="*/ 1436563 w 3619883"/>
                <a:gd name="connsiteY91" fmla="*/ 137480 h 4275461"/>
                <a:gd name="connsiteX92" fmla="*/ 1471566 w 3619883"/>
                <a:gd name="connsiteY92" fmla="*/ 97777 h 4275461"/>
                <a:gd name="connsiteX93" fmla="*/ 1505739 w 3619883"/>
                <a:gd name="connsiteY93" fmla="*/ 75753 h 4275461"/>
                <a:gd name="connsiteX94" fmla="*/ 1590891 w 3619883"/>
                <a:gd name="connsiteY94" fmla="*/ 144702 h 4275461"/>
                <a:gd name="connsiteX95" fmla="*/ 1625616 w 3619883"/>
                <a:gd name="connsiteY95" fmla="*/ 110893 h 4275461"/>
                <a:gd name="connsiteX96" fmla="*/ 1658964 w 3619883"/>
                <a:gd name="connsiteY96" fmla="*/ 106547 h 4275461"/>
                <a:gd name="connsiteX97" fmla="*/ 1746598 w 3619883"/>
                <a:gd name="connsiteY97" fmla="*/ 122460 h 4275461"/>
                <a:gd name="connsiteX98" fmla="*/ 1811913 w 3619883"/>
                <a:gd name="connsiteY98" fmla="*/ 143234 h 4275461"/>
                <a:gd name="connsiteX99" fmla="*/ 1856557 w 3619883"/>
                <a:gd name="connsiteY99" fmla="*/ 133511 h 4275461"/>
                <a:gd name="connsiteX100" fmla="*/ 2066003 w 3619883"/>
                <a:gd name="connsiteY100" fmla="*/ 143313 h 4275461"/>
                <a:gd name="connsiteX101" fmla="*/ 2177615 w 3619883"/>
                <a:gd name="connsiteY101" fmla="*/ 119007 h 4275461"/>
                <a:gd name="connsiteX102" fmla="*/ 2255883 w 3619883"/>
                <a:gd name="connsiteY102" fmla="*/ 99047 h 4275461"/>
                <a:gd name="connsiteX103" fmla="*/ 2344622 w 3619883"/>
                <a:gd name="connsiteY103" fmla="*/ 91388 h 4275461"/>
                <a:gd name="connsiteX104" fmla="*/ 2455682 w 3619883"/>
                <a:gd name="connsiteY104" fmla="*/ 78869 h 4275461"/>
                <a:gd name="connsiteX105" fmla="*/ 2632609 w 3619883"/>
                <a:gd name="connsiteY105" fmla="*/ 75338 h 4275461"/>
                <a:gd name="connsiteX106" fmla="*/ 2742291 w 3619883"/>
                <a:gd name="connsiteY106" fmla="*/ 92282 h 4275461"/>
                <a:gd name="connsiteX107" fmla="*/ 2851974 w 3619883"/>
                <a:gd name="connsiteY107" fmla="*/ 109227 h 4275461"/>
                <a:gd name="connsiteX108" fmla="*/ 2907643 w 3619883"/>
                <a:gd name="connsiteY108" fmla="*/ 100020 h 4275461"/>
                <a:gd name="connsiteX109" fmla="*/ 2944022 w 3619883"/>
                <a:gd name="connsiteY109" fmla="*/ 30853 h 4275461"/>
                <a:gd name="connsiteX110" fmla="*/ 3022289 w 3619883"/>
                <a:gd name="connsiteY110" fmla="*/ 10893 h 4275461"/>
                <a:gd name="connsiteX111" fmla="*/ 3054807 w 3619883"/>
                <a:gd name="connsiteY111" fmla="*/ 24226 h 4275461"/>
                <a:gd name="connsiteX112" fmla="*/ 3141892 w 3619883"/>
                <a:gd name="connsiteY112" fmla="*/ 51925 h 4275461"/>
                <a:gd name="connsiteX113" fmla="*/ 3185711 w 3619883"/>
                <a:gd name="connsiteY113" fmla="*/ 59881 h 4275461"/>
                <a:gd name="connsiteX114" fmla="*/ 3219056 w 3619883"/>
                <a:gd name="connsiteY114" fmla="*/ 55536 h 4275461"/>
                <a:gd name="connsiteX115" fmla="*/ 3263425 w 3619883"/>
                <a:gd name="connsiteY115" fmla="*/ 51706 h 4275461"/>
                <a:gd name="connsiteX116" fmla="*/ 3296219 w 3619883"/>
                <a:gd name="connsiteY116" fmla="*/ 59147 h 4275461"/>
                <a:gd name="connsiteX117" fmla="*/ 3319094 w 3619883"/>
                <a:gd name="connsiteY117" fmla="*/ 42500 h 4275461"/>
                <a:gd name="connsiteX118" fmla="*/ 3420511 w 3619883"/>
                <a:gd name="connsiteY118" fmla="*/ 0 h 4275461"/>
                <a:gd name="connsiteX119" fmla="*/ 3453305 w 3619883"/>
                <a:gd name="connsiteY119" fmla="*/ 7440 h 4275461"/>
                <a:gd name="connsiteX120" fmla="*/ 3496571 w 3619883"/>
                <a:gd name="connsiteY120" fmla="*/ 27182 h 4275461"/>
                <a:gd name="connsiteX121" fmla="*/ 3602117 w 3619883"/>
                <a:gd name="connsiteY121" fmla="*/ 132521 h 4275461"/>
                <a:gd name="connsiteX122" fmla="*/ 3619883 w 3619883"/>
                <a:gd name="connsiteY122" fmla="*/ 140049 h 4275461"/>
                <a:gd name="connsiteX123" fmla="*/ 3619883 w 3619883"/>
                <a:gd name="connsiteY12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37697 w 3619883"/>
                <a:gd name="connsiteY9" fmla="*/ 4275461 h 4275461"/>
                <a:gd name="connsiteX10" fmla="*/ 2150155 w 3619883"/>
                <a:gd name="connsiteY10" fmla="*/ 4275461 h 4275461"/>
                <a:gd name="connsiteX11" fmla="*/ 2150155 w 3619883"/>
                <a:gd name="connsiteY11" fmla="*/ 4128157 h 4275461"/>
                <a:gd name="connsiteX12" fmla="*/ 2204852 w 3619883"/>
                <a:gd name="connsiteY12" fmla="*/ 4128157 h 4275461"/>
                <a:gd name="connsiteX13" fmla="*/ 2204852 w 3619883"/>
                <a:gd name="connsiteY13" fmla="*/ 3951392 h 4275461"/>
                <a:gd name="connsiteX14" fmla="*/ 2027068 w 3619883"/>
                <a:gd name="connsiteY14" fmla="*/ 3951392 h 4275461"/>
                <a:gd name="connsiteX15" fmla="*/ 2027068 w 3619883"/>
                <a:gd name="connsiteY15" fmla="*/ 4128157 h 4275461"/>
                <a:gd name="connsiteX16" fmla="*/ 2079759 w 3619883"/>
                <a:gd name="connsiteY16" fmla="*/ 4128157 h 4275461"/>
                <a:gd name="connsiteX17" fmla="*/ 2079759 w 3619883"/>
                <a:gd name="connsiteY17" fmla="*/ 4275461 h 4275461"/>
                <a:gd name="connsiteX18" fmla="*/ 1824703 w 3619883"/>
                <a:gd name="connsiteY18" fmla="*/ 4275461 h 4275461"/>
                <a:gd name="connsiteX19" fmla="*/ 1834468 w 3619883"/>
                <a:gd name="connsiteY19" fmla="*/ 4128157 h 4275461"/>
                <a:gd name="connsiteX20" fmla="*/ 1893894 w 3619883"/>
                <a:gd name="connsiteY20" fmla="*/ 4128157 h 4275461"/>
                <a:gd name="connsiteX21" fmla="*/ 1893894 w 3619883"/>
                <a:gd name="connsiteY21" fmla="*/ 3951392 h 4275461"/>
                <a:gd name="connsiteX22" fmla="*/ 1716110 w 3619883"/>
                <a:gd name="connsiteY22" fmla="*/ 3951392 h 4275461"/>
                <a:gd name="connsiteX23" fmla="*/ 1716110 w 3619883"/>
                <a:gd name="connsiteY23" fmla="*/ 4006431 h 4275461"/>
                <a:gd name="connsiteX24" fmla="*/ 1703447 w 3619883"/>
                <a:gd name="connsiteY24" fmla="*/ 4007960 h 4275461"/>
                <a:gd name="connsiteX25" fmla="*/ 1716110 w 3619883"/>
                <a:gd name="connsiteY25" fmla="*/ 4044284 h 4275461"/>
                <a:gd name="connsiteX26" fmla="*/ 1716110 w 3619883"/>
                <a:gd name="connsiteY26" fmla="*/ 4128157 h 4275461"/>
                <a:gd name="connsiteX27" fmla="*/ 1745346 w 3619883"/>
                <a:gd name="connsiteY27" fmla="*/ 4128157 h 4275461"/>
                <a:gd name="connsiteX28" fmla="*/ 1796694 w 3619883"/>
                <a:gd name="connsiteY28" fmla="*/ 4275461 h 4275461"/>
                <a:gd name="connsiteX29" fmla="*/ 1558844 w 3619883"/>
                <a:gd name="connsiteY29" fmla="*/ 4275461 h 4275461"/>
                <a:gd name="connsiteX30" fmla="*/ 1517252 w 3619883"/>
                <a:gd name="connsiteY30" fmla="*/ 4128157 h 4275461"/>
                <a:gd name="connsiteX31" fmla="*/ 1582936 w 3619883"/>
                <a:gd name="connsiteY31" fmla="*/ 4128157 h 4275461"/>
                <a:gd name="connsiteX32" fmla="*/ 1582936 w 3619883"/>
                <a:gd name="connsiteY32" fmla="*/ 3951392 h 4275461"/>
                <a:gd name="connsiteX33" fmla="*/ 1405151 w 3619883"/>
                <a:gd name="connsiteY33" fmla="*/ 3951392 h 4275461"/>
                <a:gd name="connsiteX34" fmla="*/ 1405151 w 3619883"/>
                <a:gd name="connsiteY34" fmla="*/ 4128157 h 4275461"/>
                <a:gd name="connsiteX35" fmla="*/ 1468988 w 3619883"/>
                <a:gd name="connsiteY35" fmla="*/ 4128157 h 4275461"/>
                <a:gd name="connsiteX36" fmla="*/ 1427396 w 3619883"/>
                <a:gd name="connsiteY36" fmla="*/ 4275461 h 4275461"/>
                <a:gd name="connsiteX37" fmla="*/ 1210751 w 3619883"/>
                <a:gd name="connsiteY37" fmla="*/ 4275461 h 4275461"/>
                <a:gd name="connsiteX38" fmla="*/ 1210751 w 3619883"/>
                <a:gd name="connsiteY38" fmla="*/ 4128157 h 4275461"/>
                <a:gd name="connsiteX39" fmla="*/ 1271978 w 3619883"/>
                <a:gd name="connsiteY39" fmla="*/ 4128157 h 4275461"/>
                <a:gd name="connsiteX40" fmla="*/ 1271978 w 3619883"/>
                <a:gd name="connsiteY40" fmla="*/ 3951392 h 4275461"/>
                <a:gd name="connsiteX41" fmla="*/ 1094193 w 3619883"/>
                <a:gd name="connsiteY41" fmla="*/ 3951392 h 4275461"/>
                <a:gd name="connsiteX42" fmla="*/ 1094193 w 3619883"/>
                <a:gd name="connsiteY42" fmla="*/ 4128157 h 4275461"/>
                <a:gd name="connsiteX43" fmla="*/ 1140354 w 3619883"/>
                <a:gd name="connsiteY43" fmla="*/ 4128157 h 4275461"/>
                <a:gd name="connsiteX44" fmla="*/ 1140354 w 3619883"/>
                <a:gd name="connsiteY44" fmla="*/ 4275461 h 4275461"/>
                <a:gd name="connsiteX45" fmla="*/ 953807 w 3619883"/>
                <a:gd name="connsiteY45" fmla="*/ 4275461 h 4275461"/>
                <a:gd name="connsiteX46" fmla="*/ 912215 w 3619883"/>
                <a:gd name="connsiteY46" fmla="*/ 4128157 h 4275461"/>
                <a:gd name="connsiteX47" fmla="*/ 961020 w 3619883"/>
                <a:gd name="connsiteY47" fmla="*/ 4128157 h 4275461"/>
                <a:gd name="connsiteX48" fmla="*/ 961020 w 3619883"/>
                <a:gd name="connsiteY48" fmla="*/ 3951392 h 4275461"/>
                <a:gd name="connsiteX49" fmla="*/ 783235 w 3619883"/>
                <a:gd name="connsiteY49" fmla="*/ 3951392 h 4275461"/>
                <a:gd name="connsiteX50" fmla="*/ 783235 w 3619883"/>
                <a:gd name="connsiteY50" fmla="*/ 4128157 h 4275461"/>
                <a:gd name="connsiteX51" fmla="*/ 871024 w 3619883"/>
                <a:gd name="connsiteY51" fmla="*/ 4128157 h 4275461"/>
                <a:gd name="connsiteX52" fmla="*/ 829432 w 3619883"/>
                <a:gd name="connsiteY52" fmla="*/ 4275461 h 4275461"/>
                <a:gd name="connsiteX53" fmla="*/ 611484 w 3619883"/>
                <a:gd name="connsiteY53" fmla="*/ 4275461 h 4275461"/>
                <a:gd name="connsiteX54" fmla="*/ 621247 w 3619883"/>
                <a:gd name="connsiteY54" fmla="*/ 4128157 h 4275461"/>
                <a:gd name="connsiteX55" fmla="*/ 650062 w 3619883"/>
                <a:gd name="connsiteY55" fmla="*/ 4128157 h 4275461"/>
                <a:gd name="connsiteX56" fmla="*/ 650062 w 3619883"/>
                <a:gd name="connsiteY56" fmla="*/ 3951392 h 4275461"/>
                <a:gd name="connsiteX57" fmla="*/ 472277 w 3619883"/>
                <a:gd name="connsiteY57" fmla="*/ 3951392 h 4275461"/>
                <a:gd name="connsiteX58" fmla="*/ 472277 w 3619883"/>
                <a:gd name="connsiteY58" fmla="*/ 4128157 h 4275461"/>
                <a:gd name="connsiteX59" fmla="*/ 522650 w 3619883"/>
                <a:gd name="connsiteY59" fmla="*/ 4128157 h 4275461"/>
                <a:gd name="connsiteX60" fmla="*/ 573998 w 3619883"/>
                <a:gd name="connsiteY60" fmla="*/ 4275461 h 4275461"/>
                <a:gd name="connsiteX61" fmla="*/ 336164 w 3619883"/>
                <a:gd name="connsiteY61" fmla="*/ 4275461 h 4275461"/>
                <a:gd name="connsiteX62" fmla="*/ 294572 w 3619883"/>
                <a:gd name="connsiteY62" fmla="*/ 4128157 h 4275461"/>
                <a:gd name="connsiteX63" fmla="*/ 339106 w 3619883"/>
                <a:gd name="connsiteY63" fmla="*/ 4128157 h 4275461"/>
                <a:gd name="connsiteX64" fmla="*/ 339106 w 3619883"/>
                <a:gd name="connsiteY64" fmla="*/ 3951392 h 4275461"/>
                <a:gd name="connsiteX65" fmla="*/ 161321 w 3619883"/>
                <a:gd name="connsiteY65" fmla="*/ 3951392 h 4275461"/>
                <a:gd name="connsiteX66" fmla="*/ 161321 w 3619883"/>
                <a:gd name="connsiteY66" fmla="*/ 4128157 h 4275461"/>
                <a:gd name="connsiteX67" fmla="*/ 230914 w 3619883"/>
                <a:gd name="connsiteY67" fmla="*/ 4128157 h 4275461"/>
                <a:gd name="connsiteX68" fmla="*/ 189322 w 3619883"/>
                <a:gd name="connsiteY68" fmla="*/ 4275461 h 4275461"/>
                <a:gd name="connsiteX69" fmla="*/ 0 w 3619883"/>
                <a:gd name="connsiteY69" fmla="*/ 4275461 h 4275461"/>
                <a:gd name="connsiteX70" fmla="*/ 0 w 3619883"/>
                <a:gd name="connsiteY70" fmla="*/ 42229 h 4275461"/>
                <a:gd name="connsiteX71" fmla="*/ 42464 w 3619883"/>
                <a:gd name="connsiteY71" fmla="*/ 40518 h 4275461"/>
                <a:gd name="connsiteX72" fmla="*/ 137733 w 3619883"/>
                <a:gd name="connsiteY72" fmla="*/ 35355 h 4275461"/>
                <a:gd name="connsiteX73" fmla="*/ 270565 w 3619883"/>
                <a:gd name="connsiteY73" fmla="*/ 29759 h 4275461"/>
                <a:gd name="connsiteX74" fmla="*/ 479734 w 3619883"/>
                <a:gd name="connsiteY74" fmla="*/ 45455 h 4275461"/>
                <a:gd name="connsiteX75" fmla="*/ 524103 w 3619883"/>
                <a:gd name="connsiteY75" fmla="*/ 41625 h 4275461"/>
                <a:gd name="connsiteX76" fmla="*/ 624416 w 3619883"/>
                <a:gd name="connsiteY76" fmla="*/ 22696 h 4275461"/>
                <a:gd name="connsiteX77" fmla="*/ 657762 w 3619883"/>
                <a:gd name="connsiteY77" fmla="*/ 18351 h 4275461"/>
                <a:gd name="connsiteX78" fmla="*/ 690557 w 3619883"/>
                <a:gd name="connsiteY78" fmla="*/ 25792 h 4275461"/>
                <a:gd name="connsiteX79" fmla="*/ 745123 w 3619883"/>
                <a:gd name="connsiteY79" fmla="*/ 40157 h 4275461"/>
                <a:gd name="connsiteX80" fmla="*/ 789493 w 3619883"/>
                <a:gd name="connsiteY80" fmla="*/ 36327 h 4275461"/>
                <a:gd name="connsiteX81" fmla="*/ 854255 w 3619883"/>
                <a:gd name="connsiteY81" fmla="*/ 68887 h 4275461"/>
                <a:gd name="connsiteX82" fmla="*/ 897520 w 3619883"/>
                <a:gd name="connsiteY82" fmla="*/ 88629 h 4275461"/>
                <a:gd name="connsiteX83" fmla="*/ 940510 w 3619883"/>
                <a:gd name="connsiteY83" fmla="*/ 114265 h 4275461"/>
                <a:gd name="connsiteX84" fmla="*/ 1082712 w 3619883"/>
                <a:gd name="connsiteY84" fmla="*/ 144543 h 4275461"/>
                <a:gd name="connsiteX85" fmla="*/ 1205348 w 3619883"/>
                <a:gd name="connsiteY85" fmla="*/ 120753 h 4275461"/>
                <a:gd name="connsiteX86" fmla="*/ 1271764 w 3619883"/>
                <a:gd name="connsiteY86" fmla="*/ 117956 h 4275461"/>
                <a:gd name="connsiteX87" fmla="*/ 1315583 w 3619883"/>
                <a:gd name="connsiteY87" fmla="*/ 125912 h 4275461"/>
                <a:gd name="connsiteX88" fmla="*/ 1359125 w 3619883"/>
                <a:gd name="connsiteY88" fmla="*/ 139761 h 4275461"/>
                <a:gd name="connsiteX89" fmla="*/ 1391919 w 3619883"/>
                <a:gd name="connsiteY89" fmla="*/ 147202 h 4275461"/>
                <a:gd name="connsiteX90" fmla="*/ 1436563 w 3619883"/>
                <a:gd name="connsiteY90" fmla="*/ 137480 h 4275461"/>
                <a:gd name="connsiteX91" fmla="*/ 1471566 w 3619883"/>
                <a:gd name="connsiteY91" fmla="*/ 97777 h 4275461"/>
                <a:gd name="connsiteX92" fmla="*/ 1505739 w 3619883"/>
                <a:gd name="connsiteY92" fmla="*/ 75753 h 4275461"/>
                <a:gd name="connsiteX93" fmla="*/ 1590891 w 3619883"/>
                <a:gd name="connsiteY93" fmla="*/ 144702 h 4275461"/>
                <a:gd name="connsiteX94" fmla="*/ 1625616 w 3619883"/>
                <a:gd name="connsiteY94" fmla="*/ 110893 h 4275461"/>
                <a:gd name="connsiteX95" fmla="*/ 1658964 w 3619883"/>
                <a:gd name="connsiteY95" fmla="*/ 106547 h 4275461"/>
                <a:gd name="connsiteX96" fmla="*/ 1746598 w 3619883"/>
                <a:gd name="connsiteY96" fmla="*/ 122460 h 4275461"/>
                <a:gd name="connsiteX97" fmla="*/ 1811913 w 3619883"/>
                <a:gd name="connsiteY97" fmla="*/ 143234 h 4275461"/>
                <a:gd name="connsiteX98" fmla="*/ 1856557 w 3619883"/>
                <a:gd name="connsiteY98" fmla="*/ 133511 h 4275461"/>
                <a:gd name="connsiteX99" fmla="*/ 2066003 w 3619883"/>
                <a:gd name="connsiteY99" fmla="*/ 143313 h 4275461"/>
                <a:gd name="connsiteX100" fmla="*/ 2177615 w 3619883"/>
                <a:gd name="connsiteY100" fmla="*/ 119007 h 4275461"/>
                <a:gd name="connsiteX101" fmla="*/ 2255883 w 3619883"/>
                <a:gd name="connsiteY101" fmla="*/ 99047 h 4275461"/>
                <a:gd name="connsiteX102" fmla="*/ 2344622 w 3619883"/>
                <a:gd name="connsiteY102" fmla="*/ 91388 h 4275461"/>
                <a:gd name="connsiteX103" fmla="*/ 2455682 w 3619883"/>
                <a:gd name="connsiteY103" fmla="*/ 78869 h 4275461"/>
                <a:gd name="connsiteX104" fmla="*/ 2632609 w 3619883"/>
                <a:gd name="connsiteY104" fmla="*/ 75338 h 4275461"/>
                <a:gd name="connsiteX105" fmla="*/ 2742291 w 3619883"/>
                <a:gd name="connsiteY105" fmla="*/ 92282 h 4275461"/>
                <a:gd name="connsiteX106" fmla="*/ 2851974 w 3619883"/>
                <a:gd name="connsiteY106" fmla="*/ 109227 h 4275461"/>
                <a:gd name="connsiteX107" fmla="*/ 2907643 w 3619883"/>
                <a:gd name="connsiteY107" fmla="*/ 100020 h 4275461"/>
                <a:gd name="connsiteX108" fmla="*/ 2944022 w 3619883"/>
                <a:gd name="connsiteY108" fmla="*/ 30853 h 4275461"/>
                <a:gd name="connsiteX109" fmla="*/ 3022289 w 3619883"/>
                <a:gd name="connsiteY109" fmla="*/ 10893 h 4275461"/>
                <a:gd name="connsiteX110" fmla="*/ 3054807 w 3619883"/>
                <a:gd name="connsiteY110" fmla="*/ 24226 h 4275461"/>
                <a:gd name="connsiteX111" fmla="*/ 3141892 w 3619883"/>
                <a:gd name="connsiteY111" fmla="*/ 51925 h 4275461"/>
                <a:gd name="connsiteX112" fmla="*/ 3185711 w 3619883"/>
                <a:gd name="connsiteY112" fmla="*/ 59881 h 4275461"/>
                <a:gd name="connsiteX113" fmla="*/ 3219056 w 3619883"/>
                <a:gd name="connsiteY113" fmla="*/ 55536 h 4275461"/>
                <a:gd name="connsiteX114" fmla="*/ 3263425 w 3619883"/>
                <a:gd name="connsiteY114" fmla="*/ 51706 h 4275461"/>
                <a:gd name="connsiteX115" fmla="*/ 3296219 w 3619883"/>
                <a:gd name="connsiteY115" fmla="*/ 59147 h 4275461"/>
                <a:gd name="connsiteX116" fmla="*/ 3319094 w 3619883"/>
                <a:gd name="connsiteY116" fmla="*/ 42500 h 4275461"/>
                <a:gd name="connsiteX117" fmla="*/ 3420511 w 3619883"/>
                <a:gd name="connsiteY117" fmla="*/ 0 h 4275461"/>
                <a:gd name="connsiteX118" fmla="*/ 3453305 w 3619883"/>
                <a:gd name="connsiteY118" fmla="*/ 7440 h 4275461"/>
                <a:gd name="connsiteX119" fmla="*/ 3496571 w 3619883"/>
                <a:gd name="connsiteY119" fmla="*/ 27182 h 4275461"/>
                <a:gd name="connsiteX120" fmla="*/ 3602117 w 3619883"/>
                <a:gd name="connsiteY120" fmla="*/ 132521 h 4275461"/>
                <a:gd name="connsiteX121" fmla="*/ 3619883 w 3619883"/>
                <a:gd name="connsiteY121" fmla="*/ 140049 h 4275461"/>
                <a:gd name="connsiteX122" fmla="*/ 3619883 w 3619883"/>
                <a:gd name="connsiteY12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150155 w 3619883"/>
                <a:gd name="connsiteY10" fmla="*/ 4128157 h 4275461"/>
                <a:gd name="connsiteX11" fmla="*/ 2204852 w 3619883"/>
                <a:gd name="connsiteY11" fmla="*/ 4128157 h 4275461"/>
                <a:gd name="connsiteX12" fmla="*/ 2204852 w 3619883"/>
                <a:gd name="connsiteY12" fmla="*/ 3951392 h 4275461"/>
                <a:gd name="connsiteX13" fmla="*/ 2027068 w 3619883"/>
                <a:gd name="connsiteY13" fmla="*/ 3951392 h 4275461"/>
                <a:gd name="connsiteX14" fmla="*/ 2027068 w 3619883"/>
                <a:gd name="connsiteY14" fmla="*/ 4128157 h 4275461"/>
                <a:gd name="connsiteX15" fmla="*/ 2079759 w 3619883"/>
                <a:gd name="connsiteY15" fmla="*/ 4128157 h 4275461"/>
                <a:gd name="connsiteX16" fmla="*/ 2079759 w 3619883"/>
                <a:gd name="connsiteY16" fmla="*/ 4275461 h 4275461"/>
                <a:gd name="connsiteX17" fmla="*/ 1824703 w 3619883"/>
                <a:gd name="connsiteY17" fmla="*/ 4275461 h 4275461"/>
                <a:gd name="connsiteX18" fmla="*/ 1834468 w 3619883"/>
                <a:gd name="connsiteY18" fmla="*/ 4128157 h 4275461"/>
                <a:gd name="connsiteX19" fmla="*/ 1893894 w 3619883"/>
                <a:gd name="connsiteY19" fmla="*/ 4128157 h 4275461"/>
                <a:gd name="connsiteX20" fmla="*/ 1893894 w 3619883"/>
                <a:gd name="connsiteY20" fmla="*/ 3951392 h 4275461"/>
                <a:gd name="connsiteX21" fmla="*/ 1716110 w 3619883"/>
                <a:gd name="connsiteY21" fmla="*/ 3951392 h 4275461"/>
                <a:gd name="connsiteX22" fmla="*/ 1716110 w 3619883"/>
                <a:gd name="connsiteY22" fmla="*/ 4006431 h 4275461"/>
                <a:gd name="connsiteX23" fmla="*/ 1703447 w 3619883"/>
                <a:gd name="connsiteY23" fmla="*/ 4007960 h 4275461"/>
                <a:gd name="connsiteX24" fmla="*/ 1716110 w 3619883"/>
                <a:gd name="connsiteY24" fmla="*/ 4044284 h 4275461"/>
                <a:gd name="connsiteX25" fmla="*/ 1716110 w 3619883"/>
                <a:gd name="connsiteY25" fmla="*/ 4128157 h 4275461"/>
                <a:gd name="connsiteX26" fmla="*/ 1745346 w 3619883"/>
                <a:gd name="connsiteY26" fmla="*/ 4128157 h 4275461"/>
                <a:gd name="connsiteX27" fmla="*/ 1796694 w 3619883"/>
                <a:gd name="connsiteY27" fmla="*/ 4275461 h 4275461"/>
                <a:gd name="connsiteX28" fmla="*/ 1558844 w 3619883"/>
                <a:gd name="connsiteY28" fmla="*/ 4275461 h 4275461"/>
                <a:gd name="connsiteX29" fmla="*/ 1517252 w 3619883"/>
                <a:gd name="connsiteY29" fmla="*/ 4128157 h 4275461"/>
                <a:gd name="connsiteX30" fmla="*/ 1582936 w 3619883"/>
                <a:gd name="connsiteY30" fmla="*/ 4128157 h 4275461"/>
                <a:gd name="connsiteX31" fmla="*/ 1582936 w 3619883"/>
                <a:gd name="connsiteY31" fmla="*/ 3951392 h 4275461"/>
                <a:gd name="connsiteX32" fmla="*/ 1405151 w 3619883"/>
                <a:gd name="connsiteY32" fmla="*/ 3951392 h 4275461"/>
                <a:gd name="connsiteX33" fmla="*/ 1405151 w 3619883"/>
                <a:gd name="connsiteY33" fmla="*/ 4128157 h 4275461"/>
                <a:gd name="connsiteX34" fmla="*/ 1468988 w 3619883"/>
                <a:gd name="connsiteY34" fmla="*/ 4128157 h 4275461"/>
                <a:gd name="connsiteX35" fmla="*/ 1427396 w 3619883"/>
                <a:gd name="connsiteY35" fmla="*/ 4275461 h 4275461"/>
                <a:gd name="connsiteX36" fmla="*/ 1210751 w 3619883"/>
                <a:gd name="connsiteY36" fmla="*/ 4275461 h 4275461"/>
                <a:gd name="connsiteX37" fmla="*/ 1210751 w 3619883"/>
                <a:gd name="connsiteY37" fmla="*/ 4128157 h 4275461"/>
                <a:gd name="connsiteX38" fmla="*/ 1271978 w 3619883"/>
                <a:gd name="connsiteY38" fmla="*/ 4128157 h 4275461"/>
                <a:gd name="connsiteX39" fmla="*/ 1271978 w 3619883"/>
                <a:gd name="connsiteY39" fmla="*/ 3951392 h 4275461"/>
                <a:gd name="connsiteX40" fmla="*/ 1094193 w 3619883"/>
                <a:gd name="connsiteY40" fmla="*/ 3951392 h 4275461"/>
                <a:gd name="connsiteX41" fmla="*/ 1094193 w 3619883"/>
                <a:gd name="connsiteY41" fmla="*/ 4128157 h 4275461"/>
                <a:gd name="connsiteX42" fmla="*/ 1140354 w 3619883"/>
                <a:gd name="connsiteY42" fmla="*/ 4128157 h 4275461"/>
                <a:gd name="connsiteX43" fmla="*/ 1140354 w 3619883"/>
                <a:gd name="connsiteY43" fmla="*/ 4275461 h 4275461"/>
                <a:gd name="connsiteX44" fmla="*/ 953807 w 3619883"/>
                <a:gd name="connsiteY44" fmla="*/ 4275461 h 4275461"/>
                <a:gd name="connsiteX45" fmla="*/ 912215 w 3619883"/>
                <a:gd name="connsiteY45" fmla="*/ 4128157 h 4275461"/>
                <a:gd name="connsiteX46" fmla="*/ 961020 w 3619883"/>
                <a:gd name="connsiteY46" fmla="*/ 4128157 h 4275461"/>
                <a:gd name="connsiteX47" fmla="*/ 961020 w 3619883"/>
                <a:gd name="connsiteY47" fmla="*/ 3951392 h 4275461"/>
                <a:gd name="connsiteX48" fmla="*/ 783235 w 3619883"/>
                <a:gd name="connsiteY48" fmla="*/ 3951392 h 4275461"/>
                <a:gd name="connsiteX49" fmla="*/ 783235 w 3619883"/>
                <a:gd name="connsiteY49" fmla="*/ 4128157 h 4275461"/>
                <a:gd name="connsiteX50" fmla="*/ 871024 w 3619883"/>
                <a:gd name="connsiteY50" fmla="*/ 4128157 h 4275461"/>
                <a:gd name="connsiteX51" fmla="*/ 829432 w 3619883"/>
                <a:gd name="connsiteY51" fmla="*/ 4275461 h 4275461"/>
                <a:gd name="connsiteX52" fmla="*/ 611484 w 3619883"/>
                <a:gd name="connsiteY52" fmla="*/ 4275461 h 4275461"/>
                <a:gd name="connsiteX53" fmla="*/ 621247 w 3619883"/>
                <a:gd name="connsiteY53" fmla="*/ 4128157 h 4275461"/>
                <a:gd name="connsiteX54" fmla="*/ 650062 w 3619883"/>
                <a:gd name="connsiteY54" fmla="*/ 4128157 h 4275461"/>
                <a:gd name="connsiteX55" fmla="*/ 650062 w 3619883"/>
                <a:gd name="connsiteY55" fmla="*/ 3951392 h 4275461"/>
                <a:gd name="connsiteX56" fmla="*/ 472277 w 3619883"/>
                <a:gd name="connsiteY56" fmla="*/ 3951392 h 4275461"/>
                <a:gd name="connsiteX57" fmla="*/ 472277 w 3619883"/>
                <a:gd name="connsiteY57" fmla="*/ 4128157 h 4275461"/>
                <a:gd name="connsiteX58" fmla="*/ 522650 w 3619883"/>
                <a:gd name="connsiteY58" fmla="*/ 4128157 h 4275461"/>
                <a:gd name="connsiteX59" fmla="*/ 573998 w 3619883"/>
                <a:gd name="connsiteY59" fmla="*/ 4275461 h 4275461"/>
                <a:gd name="connsiteX60" fmla="*/ 336164 w 3619883"/>
                <a:gd name="connsiteY60" fmla="*/ 4275461 h 4275461"/>
                <a:gd name="connsiteX61" fmla="*/ 294572 w 3619883"/>
                <a:gd name="connsiteY61" fmla="*/ 4128157 h 4275461"/>
                <a:gd name="connsiteX62" fmla="*/ 339106 w 3619883"/>
                <a:gd name="connsiteY62" fmla="*/ 4128157 h 4275461"/>
                <a:gd name="connsiteX63" fmla="*/ 339106 w 3619883"/>
                <a:gd name="connsiteY63" fmla="*/ 3951392 h 4275461"/>
                <a:gd name="connsiteX64" fmla="*/ 161321 w 3619883"/>
                <a:gd name="connsiteY64" fmla="*/ 3951392 h 4275461"/>
                <a:gd name="connsiteX65" fmla="*/ 161321 w 3619883"/>
                <a:gd name="connsiteY65" fmla="*/ 4128157 h 4275461"/>
                <a:gd name="connsiteX66" fmla="*/ 230914 w 3619883"/>
                <a:gd name="connsiteY66" fmla="*/ 4128157 h 4275461"/>
                <a:gd name="connsiteX67" fmla="*/ 189322 w 3619883"/>
                <a:gd name="connsiteY67" fmla="*/ 4275461 h 4275461"/>
                <a:gd name="connsiteX68" fmla="*/ 0 w 3619883"/>
                <a:gd name="connsiteY68" fmla="*/ 4275461 h 4275461"/>
                <a:gd name="connsiteX69" fmla="*/ 0 w 3619883"/>
                <a:gd name="connsiteY69" fmla="*/ 42229 h 4275461"/>
                <a:gd name="connsiteX70" fmla="*/ 42464 w 3619883"/>
                <a:gd name="connsiteY70" fmla="*/ 40518 h 4275461"/>
                <a:gd name="connsiteX71" fmla="*/ 137733 w 3619883"/>
                <a:gd name="connsiteY71" fmla="*/ 35355 h 4275461"/>
                <a:gd name="connsiteX72" fmla="*/ 270565 w 3619883"/>
                <a:gd name="connsiteY72" fmla="*/ 29759 h 4275461"/>
                <a:gd name="connsiteX73" fmla="*/ 479734 w 3619883"/>
                <a:gd name="connsiteY73" fmla="*/ 45455 h 4275461"/>
                <a:gd name="connsiteX74" fmla="*/ 524103 w 3619883"/>
                <a:gd name="connsiteY74" fmla="*/ 41625 h 4275461"/>
                <a:gd name="connsiteX75" fmla="*/ 624416 w 3619883"/>
                <a:gd name="connsiteY75" fmla="*/ 22696 h 4275461"/>
                <a:gd name="connsiteX76" fmla="*/ 657762 w 3619883"/>
                <a:gd name="connsiteY76" fmla="*/ 18351 h 4275461"/>
                <a:gd name="connsiteX77" fmla="*/ 690557 w 3619883"/>
                <a:gd name="connsiteY77" fmla="*/ 25792 h 4275461"/>
                <a:gd name="connsiteX78" fmla="*/ 745123 w 3619883"/>
                <a:gd name="connsiteY78" fmla="*/ 40157 h 4275461"/>
                <a:gd name="connsiteX79" fmla="*/ 789493 w 3619883"/>
                <a:gd name="connsiteY79" fmla="*/ 36327 h 4275461"/>
                <a:gd name="connsiteX80" fmla="*/ 854255 w 3619883"/>
                <a:gd name="connsiteY80" fmla="*/ 68887 h 4275461"/>
                <a:gd name="connsiteX81" fmla="*/ 897520 w 3619883"/>
                <a:gd name="connsiteY81" fmla="*/ 88629 h 4275461"/>
                <a:gd name="connsiteX82" fmla="*/ 940510 w 3619883"/>
                <a:gd name="connsiteY82" fmla="*/ 114265 h 4275461"/>
                <a:gd name="connsiteX83" fmla="*/ 1082712 w 3619883"/>
                <a:gd name="connsiteY83" fmla="*/ 144543 h 4275461"/>
                <a:gd name="connsiteX84" fmla="*/ 1205348 w 3619883"/>
                <a:gd name="connsiteY84" fmla="*/ 120753 h 4275461"/>
                <a:gd name="connsiteX85" fmla="*/ 1271764 w 3619883"/>
                <a:gd name="connsiteY85" fmla="*/ 117956 h 4275461"/>
                <a:gd name="connsiteX86" fmla="*/ 1315583 w 3619883"/>
                <a:gd name="connsiteY86" fmla="*/ 125912 h 4275461"/>
                <a:gd name="connsiteX87" fmla="*/ 1359125 w 3619883"/>
                <a:gd name="connsiteY87" fmla="*/ 139761 h 4275461"/>
                <a:gd name="connsiteX88" fmla="*/ 1391919 w 3619883"/>
                <a:gd name="connsiteY88" fmla="*/ 147202 h 4275461"/>
                <a:gd name="connsiteX89" fmla="*/ 1436563 w 3619883"/>
                <a:gd name="connsiteY89" fmla="*/ 137480 h 4275461"/>
                <a:gd name="connsiteX90" fmla="*/ 1471566 w 3619883"/>
                <a:gd name="connsiteY90" fmla="*/ 97777 h 4275461"/>
                <a:gd name="connsiteX91" fmla="*/ 1505739 w 3619883"/>
                <a:gd name="connsiteY91" fmla="*/ 75753 h 4275461"/>
                <a:gd name="connsiteX92" fmla="*/ 1590891 w 3619883"/>
                <a:gd name="connsiteY92" fmla="*/ 144702 h 4275461"/>
                <a:gd name="connsiteX93" fmla="*/ 1625616 w 3619883"/>
                <a:gd name="connsiteY93" fmla="*/ 110893 h 4275461"/>
                <a:gd name="connsiteX94" fmla="*/ 1658964 w 3619883"/>
                <a:gd name="connsiteY94" fmla="*/ 106547 h 4275461"/>
                <a:gd name="connsiteX95" fmla="*/ 1746598 w 3619883"/>
                <a:gd name="connsiteY95" fmla="*/ 122460 h 4275461"/>
                <a:gd name="connsiteX96" fmla="*/ 1811913 w 3619883"/>
                <a:gd name="connsiteY96" fmla="*/ 143234 h 4275461"/>
                <a:gd name="connsiteX97" fmla="*/ 1856557 w 3619883"/>
                <a:gd name="connsiteY97" fmla="*/ 133511 h 4275461"/>
                <a:gd name="connsiteX98" fmla="*/ 2066003 w 3619883"/>
                <a:gd name="connsiteY98" fmla="*/ 143313 h 4275461"/>
                <a:gd name="connsiteX99" fmla="*/ 2177615 w 3619883"/>
                <a:gd name="connsiteY99" fmla="*/ 119007 h 4275461"/>
                <a:gd name="connsiteX100" fmla="*/ 2255883 w 3619883"/>
                <a:gd name="connsiteY100" fmla="*/ 99047 h 4275461"/>
                <a:gd name="connsiteX101" fmla="*/ 2344622 w 3619883"/>
                <a:gd name="connsiteY101" fmla="*/ 91388 h 4275461"/>
                <a:gd name="connsiteX102" fmla="*/ 2455682 w 3619883"/>
                <a:gd name="connsiteY102" fmla="*/ 78869 h 4275461"/>
                <a:gd name="connsiteX103" fmla="*/ 2632609 w 3619883"/>
                <a:gd name="connsiteY103" fmla="*/ 75338 h 4275461"/>
                <a:gd name="connsiteX104" fmla="*/ 2742291 w 3619883"/>
                <a:gd name="connsiteY104" fmla="*/ 92282 h 4275461"/>
                <a:gd name="connsiteX105" fmla="*/ 2851974 w 3619883"/>
                <a:gd name="connsiteY105" fmla="*/ 109227 h 4275461"/>
                <a:gd name="connsiteX106" fmla="*/ 2907643 w 3619883"/>
                <a:gd name="connsiteY106" fmla="*/ 100020 h 4275461"/>
                <a:gd name="connsiteX107" fmla="*/ 2944022 w 3619883"/>
                <a:gd name="connsiteY107" fmla="*/ 30853 h 4275461"/>
                <a:gd name="connsiteX108" fmla="*/ 3022289 w 3619883"/>
                <a:gd name="connsiteY108" fmla="*/ 10893 h 4275461"/>
                <a:gd name="connsiteX109" fmla="*/ 3054807 w 3619883"/>
                <a:gd name="connsiteY109" fmla="*/ 24226 h 4275461"/>
                <a:gd name="connsiteX110" fmla="*/ 3141892 w 3619883"/>
                <a:gd name="connsiteY110" fmla="*/ 51925 h 4275461"/>
                <a:gd name="connsiteX111" fmla="*/ 3185711 w 3619883"/>
                <a:gd name="connsiteY111" fmla="*/ 59881 h 4275461"/>
                <a:gd name="connsiteX112" fmla="*/ 3219056 w 3619883"/>
                <a:gd name="connsiteY112" fmla="*/ 55536 h 4275461"/>
                <a:gd name="connsiteX113" fmla="*/ 3263425 w 3619883"/>
                <a:gd name="connsiteY113" fmla="*/ 51706 h 4275461"/>
                <a:gd name="connsiteX114" fmla="*/ 3296219 w 3619883"/>
                <a:gd name="connsiteY114" fmla="*/ 59147 h 4275461"/>
                <a:gd name="connsiteX115" fmla="*/ 3319094 w 3619883"/>
                <a:gd name="connsiteY115" fmla="*/ 42500 h 4275461"/>
                <a:gd name="connsiteX116" fmla="*/ 3420511 w 3619883"/>
                <a:gd name="connsiteY116" fmla="*/ 0 h 4275461"/>
                <a:gd name="connsiteX117" fmla="*/ 3453305 w 3619883"/>
                <a:gd name="connsiteY117" fmla="*/ 7440 h 4275461"/>
                <a:gd name="connsiteX118" fmla="*/ 3496571 w 3619883"/>
                <a:gd name="connsiteY118" fmla="*/ 27182 h 4275461"/>
                <a:gd name="connsiteX119" fmla="*/ 3602117 w 3619883"/>
                <a:gd name="connsiteY119" fmla="*/ 132521 h 4275461"/>
                <a:gd name="connsiteX120" fmla="*/ 3619883 w 3619883"/>
                <a:gd name="connsiteY120" fmla="*/ 140049 h 4275461"/>
                <a:gd name="connsiteX121" fmla="*/ 3619883 w 3619883"/>
                <a:gd name="connsiteY12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150155 w 3619883"/>
                <a:gd name="connsiteY10" fmla="*/ 4128157 h 4275461"/>
                <a:gd name="connsiteX11" fmla="*/ 2204852 w 3619883"/>
                <a:gd name="connsiteY11" fmla="*/ 3951392 h 4275461"/>
                <a:gd name="connsiteX12" fmla="*/ 2027068 w 3619883"/>
                <a:gd name="connsiteY12" fmla="*/ 3951392 h 4275461"/>
                <a:gd name="connsiteX13" fmla="*/ 2027068 w 3619883"/>
                <a:gd name="connsiteY13" fmla="*/ 4128157 h 4275461"/>
                <a:gd name="connsiteX14" fmla="*/ 2079759 w 3619883"/>
                <a:gd name="connsiteY14" fmla="*/ 4128157 h 4275461"/>
                <a:gd name="connsiteX15" fmla="*/ 2079759 w 3619883"/>
                <a:gd name="connsiteY15" fmla="*/ 4275461 h 4275461"/>
                <a:gd name="connsiteX16" fmla="*/ 1824703 w 3619883"/>
                <a:gd name="connsiteY16" fmla="*/ 4275461 h 4275461"/>
                <a:gd name="connsiteX17" fmla="*/ 1834468 w 3619883"/>
                <a:gd name="connsiteY17" fmla="*/ 4128157 h 4275461"/>
                <a:gd name="connsiteX18" fmla="*/ 1893894 w 3619883"/>
                <a:gd name="connsiteY18" fmla="*/ 4128157 h 4275461"/>
                <a:gd name="connsiteX19" fmla="*/ 1893894 w 3619883"/>
                <a:gd name="connsiteY19" fmla="*/ 3951392 h 4275461"/>
                <a:gd name="connsiteX20" fmla="*/ 1716110 w 3619883"/>
                <a:gd name="connsiteY20" fmla="*/ 3951392 h 4275461"/>
                <a:gd name="connsiteX21" fmla="*/ 1716110 w 3619883"/>
                <a:gd name="connsiteY21" fmla="*/ 4006431 h 4275461"/>
                <a:gd name="connsiteX22" fmla="*/ 1703447 w 3619883"/>
                <a:gd name="connsiteY22" fmla="*/ 4007960 h 4275461"/>
                <a:gd name="connsiteX23" fmla="*/ 1716110 w 3619883"/>
                <a:gd name="connsiteY23" fmla="*/ 4044284 h 4275461"/>
                <a:gd name="connsiteX24" fmla="*/ 1716110 w 3619883"/>
                <a:gd name="connsiteY24" fmla="*/ 4128157 h 4275461"/>
                <a:gd name="connsiteX25" fmla="*/ 1745346 w 3619883"/>
                <a:gd name="connsiteY25" fmla="*/ 4128157 h 4275461"/>
                <a:gd name="connsiteX26" fmla="*/ 1796694 w 3619883"/>
                <a:gd name="connsiteY26" fmla="*/ 4275461 h 4275461"/>
                <a:gd name="connsiteX27" fmla="*/ 1558844 w 3619883"/>
                <a:gd name="connsiteY27" fmla="*/ 4275461 h 4275461"/>
                <a:gd name="connsiteX28" fmla="*/ 1517252 w 3619883"/>
                <a:gd name="connsiteY28" fmla="*/ 4128157 h 4275461"/>
                <a:gd name="connsiteX29" fmla="*/ 1582936 w 3619883"/>
                <a:gd name="connsiteY29" fmla="*/ 4128157 h 4275461"/>
                <a:gd name="connsiteX30" fmla="*/ 1582936 w 3619883"/>
                <a:gd name="connsiteY30" fmla="*/ 3951392 h 4275461"/>
                <a:gd name="connsiteX31" fmla="*/ 1405151 w 3619883"/>
                <a:gd name="connsiteY31" fmla="*/ 3951392 h 4275461"/>
                <a:gd name="connsiteX32" fmla="*/ 1405151 w 3619883"/>
                <a:gd name="connsiteY32" fmla="*/ 4128157 h 4275461"/>
                <a:gd name="connsiteX33" fmla="*/ 1468988 w 3619883"/>
                <a:gd name="connsiteY33" fmla="*/ 4128157 h 4275461"/>
                <a:gd name="connsiteX34" fmla="*/ 1427396 w 3619883"/>
                <a:gd name="connsiteY34" fmla="*/ 4275461 h 4275461"/>
                <a:gd name="connsiteX35" fmla="*/ 1210751 w 3619883"/>
                <a:gd name="connsiteY35" fmla="*/ 4275461 h 4275461"/>
                <a:gd name="connsiteX36" fmla="*/ 1210751 w 3619883"/>
                <a:gd name="connsiteY36" fmla="*/ 4128157 h 4275461"/>
                <a:gd name="connsiteX37" fmla="*/ 1271978 w 3619883"/>
                <a:gd name="connsiteY37" fmla="*/ 4128157 h 4275461"/>
                <a:gd name="connsiteX38" fmla="*/ 1271978 w 3619883"/>
                <a:gd name="connsiteY38" fmla="*/ 3951392 h 4275461"/>
                <a:gd name="connsiteX39" fmla="*/ 1094193 w 3619883"/>
                <a:gd name="connsiteY39" fmla="*/ 3951392 h 4275461"/>
                <a:gd name="connsiteX40" fmla="*/ 1094193 w 3619883"/>
                <a:gd name="connsiteY40" fmla="*/ 4128157 h 4275461"/>
                <a:gd name="connsiteX41" fmla="*/ 1140354 w 3619883"/>
                <a:gd name="connsiteY41" fmla="*/ 4128157 h 4275461"/>
                <a:gd name="connsiteX42" fmla="*/ 1140354 w 3619883"/>
                <a:gd name="connsiteY42" fmla="*/ 4275461 h 4275461"/>
                <a:gd name="connsiteX43" fmla="*/ 953807 w 3619883"/>
                <a:gd name="connsiteY43" fmla="*/ 4275461 h 4275461"/>
                <a:gd name="connsiteX44" fmla="*/ 912215 w 3619883"/>
                <a:gd name="connsiteY44" fmla="*/ 4128157 h 4275461"/>
                <a:gd name="connsiteX45" fmla="*/ 961020 w 3619883"/>
                <a:gd name="connsiteY45" fmla="*/ 4128157 h 4275461"/>
                <a:gd name="connsiteX46" fmla="*/ 961020 w 3619883"/>
                <a:gd name="connsiteY46" fmla="*/ 3951392 h 4275461"/>
                <a:gd name="connsiteX47" fmla="*/ 783235 w 3619883"/>
                <a:gd name="connsiteY47" fmla="*/ 3951392 h 4275461"/>
                <a:gd name="connsiteX48" fmla="*/ 783235 w 3619883"/>
                <a:gd name="connsiteY48" fmla="*/ 4128157 h 4275461"/>
                <a:gd name="connsiteX49" fmla="*/ 871024 w 3619883"/>
                <a:gd name="connsiteY49" fmla="*/ 4128157 h 4275461"/>
                <a:gd name="connsiteX50" fmla="*/ 829432 w 3619883"/>
                <a:gd name="connsiteY50" fmla="*/ 4275461 h 4275461"/>
                <a:gd name="connsiteX51" fmla="*/ 611484 w 3619883"/>
                <a:gd name="connsiteY51" fmla="*/ 4275461 h 4275461"/>
                <a:gd name="connsiteX52" fmla="*/ 621247 w 3619883"/>
                <a:gd name="connsiteY52" fmla="*/ 4128157 h 4275461"/>
                <a:gd name="connsiteX53" fmla="*/ 650062 w 3619883"/>
                <a:gd name="connsiteY53" fmla="*/ 4128157 h 4275461"/>
                <a:gd name="connsiteX54" fmla="*/ 650062 w 3619883"/>
                <a:gd name="connsiteY54" fmla="*/ 3951392 h 4275461"/>
                <a:gd name="connsiteX55" fmla="*/ 472277 w 3619883"/>
                <a:gd name="connsiteY55" fmla="*/ 3951392 h 4275461"/>
                <a:gd name="connsiteX56" fmla="*/ 472277 w 3619883"/>
                <a:gd name="connsiteY56" fmla="*/ 4128157 h 4275461"/>
                <a:gd name="connsiteX57" fmla="*/ 522650 w 3619883"/>
                <a:gd name="connsiteY57" fmla="*/ 4128157 h 4275461"/>
                <a:gd name="connsiteX58" fmla="*/ 573998 w 3619883"/>
                <a:gd name="connsiteY58" fmla="*/ 4275461 h 4275461"/>
                <a:gd name="connsiteX59" fmla="*/ 336164 w 3619883"/>
                <a:gd name="connsiteY59" fmla="*/ 4275461 h 4275461"/>
                <a:gd name="connsiteX60" fmla="*/ 294572 w 3619883"/>
                <a:gd name="connsiteY60" fmla="*/ 4128157 h 4275461"/>
                <a:gd name="connsiteX61" fmla="*/ 339106 w 3619883"/>
                <a:gd name="connsiteY61" fmla="*/ 4128157 h 4275461"/>
                <a:gd name="connsiteX62" fmla="*/ 339106 w 3619883"/>
                <a:gd name="connsiteY62" fmla="*/ 3951392 h 4275461"/>
                <a:gd name="connsiteX63" fmla="*/ 161321 w 3619883"/>
                <a:gd name="connsiteY63" fmla="*/ 3951392 h 4275461"/>
                <a:gd name="connsiteX64" fmla="*/ 161321 w 3619883"/>
                <a:gd name="connsiteY64" fmla="*/ 4128157 h 4275461"/>
                <a:gd name="connsiteX65" fmla="*/ 230914 w 3619883"/>
                <a:gd name="connsiteY65" fmla="*/ 4128157 h 4275461"/>
                <a:gd name="connsiteX66" fmla="*/ 189322 w 3619883"/>
                <a:gd name="connsiteY66" fmla="*/ 4275461 h 4275461"/>
                <a:gd name="connsiteX67" fmla="*/ 0 w 3619883"/>
                <a:gd name="connsiteY67" fmla="*/ 4275461 h 4275461"/>
                <a:gd name="connsiteX68" fmla="*/ 0 w 3619883"/>
                <a:gd name="connsiteY68" fmla="*/ 42229 h 4275461"/>
                <a:gd name="connsiteX69" fmla="*/ 42464 w 3619883"/>
                <a:gd name="connsiteY69" fmla="*/ 40518 h 4275461"/>
                <a:gd name="connsiteX70" fmla="*/ 137733 w 3619883"/>
                <a:gd name="connsiteY70" fmla="*/ 35355 h 4275461"/>
                <a:gd name="connsiteX71" fmla="*/ 270565 w 3619883"/>
                <a:gd name="connsiteY71" fmla="*/ 29759 h 4275461"/>
                <a:gd name="connsiteX72" fmla="*/ 479734 w 3619883"/>
                <a:gd name="connsiteY72" fmla="*/ 45455 h 4275461"/>
                <a:gd name="connsiteX73" fmla="*/ 524103 w 3619883"/>
                <a:gd name="connsiteY73" fmla="*/ 41625 h 4275461"/>
                <a:gd name="connsiteX74" fmla="*/ 624416 w 3619883"/>
                <a:gd name="connsiteY74" fmla="*/ 22696 h 4275461"/>
                <a:gd name="connsiteX75" fmla="*/ 657762 w 3619883"/>
                <a:gd name="connsiteY75" fmla="*/ 18351 h 4275461"/>
                <a:gd name="connsiteX76" fmla="*/ 690557 w 3619883"/>
                <a:gd name="connsiteY76" fmla="*/ 25792 h 4275461"/>
                <a:gd name="connsiteX77" fmla="*/ 745123 w 3619883"/>
                <a:gd name="connsiteY77" fmla="*/ 40157 h 4275461"/>
                <a:gd name="connsiteX78" fmla="*/ 789493 w 3619883"/>
                <a:gd name="connsiteY78" fmla="*/ 36327 h 4275461"/>
                <a:gd name="connsiteX79" fmla="*/ 854255 w 3619883"/>
                <a:gd name="connsiteY79" fmla="*/ 68887 h 4275461"/>
                <a:gd name="connsiteX80" fmla="*/ 897520 w 3619883"/>
                <a:gd name="connsiteY80" fmla="*/ 88629 h 4275461"/>
                <a:gd name="connsiteX81" fmla="*/ 940510 w 3619883"/>
                <a:gd name="connsiteY81" fmla="*/ 114265 h 4275461"/>
                <a:gd name="connsiteX82" fmla="*/ 1082712 w 3619883"/>
                <a:gd name="connsiteY82" fmla="*/ 144543 h 4275461"/>
                <a:gd name="connsiteX83" fmla="*/ 1205348 w 3619883"/>
                <a:gd name="connsiteY83" fmla="*/ 120753 h 4275461"/>
                <a:gd name="connsiteX84" fmla="*/ 1271764 w 3619883"/>
                <a:gd name="connsiteY84" fmla="*/ 117956 h 4275461"/>
                <a:gd name="connsiteX85" fmla="*/ 1315583 w 3619883"/>
                <a:gd name="connsiteY85" fmla="*/ 125912 h 4275461"/>
                <a:gd name="connsiteX86" fmla="*/ 1359125 w 3619883"/>
                <a:gd name="connsiteY86" fmla="*/ 139761 h 4275461"/>
                <a:gd name="connsiteX87" fmla="*/ 1391919 w 3619883"/>
                <a:gd name="connsiteY87" fmla="*/ 147202 h 4275461"/>
                <a:gd name="connsiteX88" fmla="*/ 1436563 w 3619883"/>
                <a:gd name="connsiteY88" fmla="*/ 137480 h 4275461"/>
                <a:gd name="connsiteX89" fmla="*/ 1471566 w 3619883"/>
                <a:gd name="connsiteY89" fmla="*/ 97777 h 4275461"/>
                <a:gd name="connsiteX90" fmla="*/ 1505739 w 3619883"/>
                <a:gd name="connsiteY90" fmla="*/ 75753 h 4275461"/>
                <a:gd name="connsiteX91" fmla="*/ 1590891 w 3619883"/>
                <a:gd name="connsiteY91" fmla="*/ 144702 h 4275461"/>
                <a:gd name="connsiteX92" fmla="*/ 1625616 w 3619883"/>
                <a:gd name="connsiteY92" fmla="*/ 110893 h 4275461"/>
                <a:gd name="connsiteX93" fmla="*/ 1658964 w 3619883"/>
                <a:gd name="connsiteY93" fmla="*/ 106547 h 4275461"/>
                <a:gd name="connsiteX94" fmla="*/ 1746598 w 3619883"/>
                <a:gd name="connsiteY94" fmla="*/ 122460 h 4275461"/>
                <a:gd name="connsiteX95" fmla="*/ 1811913 w 3619883"/>
                <a:gd name="connsiteY95" fmla="*/ 143234 h 4275461"/>
                <a:gd name="connsiteX96" fmla="*/ 1856557 w 3619883"/>
                <a:gd name="connsiteY96" fmla="*/ 133511 h 4275461"/>
                <a:gd name="connsiteX97" fmla="*/ 2066003 w 3619883"/>
                <a:gd name="connsiteY97" fmla="*/ 143313 h 4275461"/>
                <a:gd name="connsiteX98" fmla="*/ 2177615 w 3619883"/>
                <a:gd name="connsiteY98" fmla="*/ 119007 h 4275461"/>
                <a:gd name="connsiteX99" fmla="*/ 2255883 w 3619883"/>
                <a:gd name="connsiteY99" fmla="*/ 99047 h 4275461"/>
                <a:gd name="connsiteX100" fmla="*/ 2344622 w 3619883"/>
                <a:gd name="connsiteY100" fmla="*/ 91388 h 4275461"/>
                <a:gd name="connsiteX101" fmla="*/ 2455682 w 3619883"/>
                <a:gd name="connsiteY101" fmla="*/ 78869 h 4275461"/>
                <a:gd name="connsiteX102" fmla="*/ 2632609 w 3619883"/>
                <a:gd name="connsiteY102" fmla="*/ 75338 h 4275461"/>
                <a:gd name="connsiteX103" fmla="*/ 2742291 w 3619883"/>
                <a:gd name="connsiteY103" fmla="*/ 92282 h 4275461"/>
                <a:gd name="connsiteX104" fmla="*/ 2851974 w 3619883"/>
                <a:gd name="connsiteY104" fmla="*/ 109227 h 4275461"/>
                <a:gd name="connsiteX105" fmla="*/ 2907643 w 3619883"/>
                <a:gd name="connsiteY105" fmla="*/ 100020 h 4275461"/>
                <a:gd name="connsiteX106" fmla="*/ 2944022 w 3619883"/>
                <a:gd name="connsiteY106" fmla="*/ 30853 h 4275461"/>
                <a:gd name="connsiteX107" fmla="*/ 3022289 w 3619883"/>
                <a:gd name="connsiteY107" fmla="*/ 10893 h 4275461"/>
                <a:gd name="connsiteX108" fmla="*/ 3054807 w 3619883"/>
                <a:gd name="connsiteY108" fmla="*/ 24226 h 4275461"/>
                <a:gd name="connsiteX109" fmla="*/ 3141892 w 3619883"/>
                <a:gd name="connsiteY109" fmla="*/ 51925 h 4275461"/>
                <a:gd name="connsiteX110" fmla="*/ 3185711 w 3619883"/>
                <a:gd name="connsiteY110" fmla="*/ 59881 h 4275461"/>
                <a:gd name="connsiteX111" fmla="*/ 3219056 w 3619883"/>
                <a:gd name="connsiteY111" fmla="*/ 55536 h 4275461"/>
                <a:gd name="connsiteX112" fmla="*/ 3263425 w 3619883"/>
                <a:gd name="connsiteY112" fmla="*/ 51706 h 4275461"/>
                <a:gd name="connsiteX113" fmla="*/ 3296219 w 3619883"/>
                <a:gd name="connsiteY113" fmla="*/ 59147 h 4275461"/>
                <a:gd name="connsiteX114" fmla="*/ 3319094 w 3619883"/>
                <a:gd name="connsiteY114" fmla="*/ 42500 h 4275461"/>
                <a:gd name="connsiteX115" fmla="*/ 3420511 w 3619883"/>
                <a:gd name="connsiteY115" fmla="*/ 0 h 4275461"/>
                <a:gd name="connsiteX116" fmla="*/ 3453305 w 3619883"/>
                <a:gd name="connsiteY116" fmla="*/ 7440 h 4275461"/>
                <a:gd name="connsiteX117" fmla="*/ 3496571 w 3619883"/>
                <a:gd name="connsiteY117" fmla="*/ 27182 h 4275461"/>
                <a:gd name="connsiteX118" fmla="*/ 3602117 w 3619883"/>
                <a:gd name="connsiteY118" fmla="*/ 132521 h 4275461"/>
                <a:gd name="connsiteX119" fmla="*/ 3619883 w 3619883"/>
                <a:gd name="connsiteY119" fmla="*/ 140049 h 4275461"/>
                <a:gd name="connsiteX120" fmla="*/ 3619883 w 3619883"/>
                <a:gd name="connsiteY12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204852 w 3619883"/>
                <a:gd name="connsiteY10" fmla="*/ 3951392 h 4275461"/>
                <a:gd name="connsiteX11" fmla="*/ 2027068 w 3619883"/>
                <a:gd name="connsiteY11" fmla="*/ 3951392 h 4275461"/>
                <a:gd name="connsiteX12" fmla="*/ 2027068 w 3619883"/>
                <a:gd name="connsiteY12" fmla="*/ 4128157 h 4275461"/>
                <a:gd name="connsiteX13" fmla="*/ 2079759 w 3619883"/>
                <a:gd name="connsiteY13" fmla="*/ 4128157 h 4275461"/>
                <a:gd name="connsiteX14" fmla="*/ 2079759 w 3619883"/>
                <a:gd name="connsiteY14" fmla="*/ 4275461 h 4275461"/>
                <a:gd name="connsiteX15" fmla="*/ 1824703 w 3619883"/>
                <a:gd name="connsiteY15" fmla="*/ 4275461 h 4275461"/>
                <a:gd name="connsiteX16" fmla="*/ 1834468 w 3619883"/>
                <a:gd name="connsiteY16" fmla="*/ 4128157 h 4275461"/>
                <a:gd name="connsiteX17" fmla="*/ 1893894 w 3619883"/>
                <a:gd name="connsiteY17" fmla="*/ 4128157 h 4275461"/>
                <a:gd name="connsiteX18" fmla="*/ 1893894 w 3619883"/>
                <a:gd name="connsiteY18" fmla="*/ 3951392 h 4275461"/>
                <a:gd name="connsiteX19" fmla="*/ 1716110 w 3619883"/>
                <a:gd name="connsiteY19" fmla="*/ 3951392 h 4275461"/>
                <a:gd name="connsiteX20" fmla="*/ 1716110 w 3619883"/>
                <a:gd name="connsiteY20" fmla="*/ 4006431 h 4275461"/>
                <a:gd name="connsiteX21" fmla="*/ 1703447 w 3619883"/>
                <a:gd name="connsiteY21" fmla="*/ 4007960 h 4275461"/>
                <a:gd name="connsiteX22" fmla="*/ 1716110 w 3619883"/>
                <a:gd name="connsiteY22" fmla="*/ 4044284 h 4275461"/>
                <a:gd name="connsiteX23" fmla="*/ 1716110 w 3619883"/>
                <a:gd name="connsiteY23" fmla="*/ 4128157 h 4275461"/>
                <a:gd name="connsiteX24" fmla="*/ 1745346 w 3619883"/>
                <a:gd name="connsiteY24" fmla="*/ 4128157 h 4275461"/>
                <a:gd name="connsiteX25" fmla="*/ 1796694 w 3619883"/>
                <a:gd name="connsiteY25" fmla="*/ 4275461 h 4275461"/>
                <a:gd name="connsiteX26" fmla="*/ 1558844 w 3619883"/>
                <a:gd name="connsiteY26" fmla="*/ 4275461 h 4275461"/>
                <a:gd name="connsiteX27" fmla="*/ 1517252 w 3619883"/>
                <a:gd name="connsiteY27" fmla="*/ 4128157 h 4275461"/>
                <a:gd name="connsiteX28" fmla="*/ 1582936 w 3619883"/>
                <a:gd name="connsiteY28" fmla="*/ 4128157 h 4275461"/>
                <a:gd name="connsiteX29" fmla="*/ 1582936 w 3619883"/>
                <a:gd name="connsiteY29" fmla="*/ 3951392 h 4275461"/>
                <a:gd name="connsiteX30" fmla="*/ 1405151 w 3619883"/>
                <a:gd name="connsiteY30" fmla="*/ 3951392 h 4275461"/>
                <a:gd name="connsiteX31" fmla="*/ 1405151 w 3619883"/>
                <a:gd name="connsiteY31" fmla="*/ 4128157 h 4275461"/>
                <a:gd name="connsiteX32" fmla="*/ 1468988 w 3619883"/>
                <a:gd name="connsiteY32" fmla="*/ 4128157 h 4275461"/>
                <a:gd name="connsiteX33" fmla="*/ 1427396 w 3619883"/>
                <a:gd name="connsiteY33" fmla="*/ 4275461 h 4275461"/>
                <a:gd name="connsiteX34" fmla="*/ 1210751 w 3619883"/>
                <a:gd name="connsiteY34" fmla="*/ 4275461 h 4275461"/>
                <a:gd name="connsiteX35" fmla="*/ 1210751 w 3619883"/>
                <a:gd name="connsiteY35" fmla="*/ 4128157 h 4275461"/>
                <a:gd name="connsiteX36" fmla="*/ 1271978 w 3619883"/>
                <a:gd name="connsiteY36" fmla="*/ 4128157 h 4275461"/>
                <a:gd name="connsiteX37" fmla="*/ 1271978 w 3619883"/>
                <a:gd name="connsiteY37" fmla="*/ 3951392 h 4275461"/>
                <a:gd name="connsiteX38" fmla="*/ 1094193 w 3619883"/>
                <a:gd name="connsiteY38" fmla="*/ 3951392 h 4275461"/>
                <a:gd name="connsiteX39" fmla="*/ 1094193 w 3619883"/>
                <a:gd name="connsiteY39" fmla="*/ 4128157 h 4275461"/>
                <a:gd name="connsiteX40" fmla="*/ 1140354 w 3619883"/>
                <a:gd name="connsiteY40" fmla="*/ 4128157 h 4275461"/>
                <a:gd name="connsiteX41" fmla="*/ 1140354 w 3619883"/>
                <a:gd name="connsiteY41" fmla="*/ 4275461 h 4275461"/>
                <a:gd name="connsiteX42" fmla="*/ 953807 w 3619883"/>
                <a:gd name="connsiteY42" fmla="*/ 4275461 h 4275461"/>
                <a:gd name="connsiteX43" fmla="*/ 912215 w 3619883"/>
                <a:gd name="connsiteY43" fmla="*/ 4128157 h 4275461"/>
                <a:gd name="connsiteX44" fmla="*/ 961020 w 3619883"/>
                <a:gd name="connsiteY44" fmla="*/ 4128157 h 4275461"/>
                <a:gd name="connsiteX45" fmla="*/ 961020 w 3619883"/>
                <a:gd name="connsiteY45" fmla="*/ 3951392 h 4275461"/>
                <a:gd name="connsiteX46" fmla="*/ 783235 w 3619883"/>
                <a:gd name="connsiteY46" fmla="*/ 3951392 h 4275461"/>
                <a:gd name="connsiteX47" fmla="*/ 783235 w 3619883"/>
                <a:gd name="connsiteY47" fmla="*/ 4128157 h 4275461"/>
                <a:gd name="connsiteX48" fmla="*/ 871024 w 3619883"/>
                <a:gd name="connsiteY48" fmla="*/ 4128157 h 4275461"/>
                <a:gd name="connsiteX49" fmla="*/ 829432 w 3619883"/>
                <a:gd name="connsiteY49" fmla="*/ 4275461 h 4275461"/>
                <a:gd name="connsiteX50" fmla="*/ 611484 w 3619883"/>
                <a:gd name="connsiteY50" fmla="*/ 4275461 h 4275461"/>
                <a:gd name="connsiteX51" fmla="*/ 621247 w 3619883"/>
                <a:gd name="connsiteY51" fmla="*/ 4128157 h 4275461"/>
                <a:gd name="connsiteX52" fmla="*/ 650062 w 3619883"/>
                <a:gd name="connsiteY52" fmla="*/ 4128157 h 4275461"/>
                <a:gd name="connsiteX53" fmla="*/ 650062 w 3619883"/>
                <a:gd name="connsiteY53" fmla="*/ 3951392 h 4275461"/>
                <a:gd name="connsiteX54" fmla="*/ 472277 w 3619883"/>
                <a:gd name="connsiteY54" fmla="*/ 3951392 h 4275461"/>
                <a:gd name="connsiteX55" fmla="*/ 472277 w 3619883"/>
                <a:gd name="connsiteY55" fmla="*/ 4128157 h 4275461"/>
                <a:gd name="connsiteX56" fmla="*/ 522650 w 3619883"/>
                <a:gd name="connsiteY56" fmla="*/ 4128157 h 4275461"/>
                <a:gd name="connsiteX57" fmla="*/ 573998 w 3619883"/>
                <a:gd name="connsiteY57" fmla="*/ 4275461 h 4275461"/>
                <a:gd name="connsiteX58" fmla="*/ 336164 w 3619883"/>
                <a:gd name="connsiteY58" fmla="*/ 4275461 h 4275461"/>
                <a:gd name="connsiteX59" fmla="*/ 294572 w 3619883"/>
                <a:gd name="connsiteY59" fmla="*/ 4128157 h 4275461"/>
                <a:gd name="connsiteX60" fmla="*/ 339106 w 3619883"/>
                <a:gd name="connsiteY60" fmla="*/ 4128157 h 4275461"/>
                <a:gd name="connsiteX61" fmla="*/ 339106 w 3619883"/>
                <a:gd name="connsiteY61" fmla="*/ 3951392 h 4275461"/>
                <a:gd name="connsiteX62" fmla="*/ 161321 w 3619883"/>
                <a:gd name="connsiteY62" fmla="*/ 3951392 h 4275461"/>
                <a:gd name="connsiteX63" fmla="*/ 161321 w 3619883"/>
                <a:gd name="connsiteY63" fmla="*/ 4128157 h 4275461"/>
                <a:gd name="connsiteX64" fmla="*/ 230914 w 3619883"/>
                <a:gd name="connsiteY64" fmla="*/ 4128157 h 4275461"/>
                <a:gd name="connsiteX65" fmla="*/ 189322 w 3619883"/>
                <a:gd name="connsiteY65" fmla="*/ 4275461 h 4275461"/>
                <a:gd name="connsiteX66" fmla="*/ 0 w 3619883"/>
                <a:gd name="connsiteY66" fmla="*/ 4275461 h 4275461"/>
                <a:gd name="connsiteX67" fmla="*/ 0 w 3619883"/>
                <a:gd name="connsiteY67" fmla="*/ 42229 h 4275461"/>
                <a:gd name="connsiteX68" fmla="*/ 42464 w 3619883"/>
                <a:gd name="connsiteY68" fmla="*/ 40518 h 4275461"/>
                <a:gd name="connsiteX69" fmla="*/ 137733 w 3619883"/>
                <a:gd name="connsiteY69" fmla="*/ 35355 h 4275461"/>
                <a:gd name="connsiteX70" fmla="*/ 270565 w 3619883"/>
                <a:gd name="connsiteY70" fmla="*/ 29759 h 4275461"/>
                <a:gd name="connsiteX71" fmla="*/ 479734 w 3619883"/>
                <a:gd name="connsiteY71" fmla="*/ 45455 h 4275461"/>
                <a:gd name="connsiteX72" fmla="*/ 524103 w 3619883"/>
                <a:gd name="connsiteY72" fmla="*/ 41625 h 4275461"/>
                <a:gd name="connsiteX73" fmla="*/ 624416 w 3619883"/>
                <a:gd name="connsiteY73" fmla="*/ 22696 h 4275461"/>
                <a:gd name="connsiteX74" fmla="*/ 657762 w 3619883"/>
                <a:gd name="connsiteY74" fmla="*/ 18351 h 4275461"/>
                <a:gd name="connsiteX75" fmla="*/ 690557 w 3619883"/>
                <a:gd name="connsiteY75" fmla="*/ 25792 h 4275461"/>
                <a:gd name="connsiteX76" fmla="*/ 745123 w 3619883"/>
                <a:gd name="connsiteY76" fmla="*/ 40157 h 4275461"/>
                <a:gd name="connsiteX77" fmla="*/ 789493 w 3619883"/>
                <a:gd name="connsiteY77" fmla="*/ 36327 h 4275461"/>
                <a:gd name="connsiteX78" fmla="*/ 854255 w 3619883"/>
                <a:gd name="connsiteY78" fmla="*/ 68887 h 4275461"/>
                <a:gd name="connsiteX79" fmla="*/ 897520 w 3619883"/>
                <a:gd name="connsiteY79" fmla="*/ 88629 h 4275461"/>
                <a:gd name="connsiteX80" fmla="*/ 940510 w 3619883"/>
                <a:gd name="connsiteY80" fmla="*/ 114265 h 4275461"/>
                <a:gd name="connsiteX81" fmla="*/ 1082712 w 3619883"/>
                <a:gd name="connsiteY81" fmla="*/ 144543 h 4275461"/>
                <a:gd name="connsiteX82" fmla="*/ 1205348 w 3619883"/>
                <a:gd name="connsiteY82" fmla="*/ 120753 h 4275461"/>
                <a:gd name="connsiteX83" fmla="*/ 1271764 w 3619883"/>
                <a:gd name="connsiteY83" fmla="*/ 117956 h 4275461"/>
                <a:gd name="connsiteX84" fmla="*/ 1315583 w 3619883"/>
                <a:gd name="connsiteY84" fmla="*/ 125912 h 4275461"/>
                <a:gd name="connsiteX85" fmla="*/ 1359125 w 3619883"/>
                <a:gd name="connsiteY85" fmla="*/ 139761 h 4275461"/>
                <a:gd name="connsiteX86" fmla="*/ 1391919 w 3619883"/>
                <a:gd name="connsiteY86" fmla="*/ 147202 h 4275461"/>
                <a:gd name="connsiteX87" fmla="*/ 1436563 w 3619883"/>
                <a:gd name="connsiteY87" fmla="*/ 137480 h 4275461"/>
                <a:gd name="connsiteX88" fmla="*/ 1471566 w 3619883"/>
                <a:gd name="connsiteY88" fmla="*/ 97777 h 4275461"/>
                <a:gd name="connsiteX89" fmla="*/ 1505739 w 3619883"/>
                <a:gd name="connsiteY89" fmla="*/ 75753 h 4275461"/>
                <a:gd name="connsiteX90" fmla="*/ 1590891 w 3619883"/>
                <a:gd name="connsiteY90" fmla="*/ 144702 h 4275461"/>
                <a:gd name="connsiteX91" fmla="*/ 1625616 w 3619883"/>
                <a:gd name="connsiteY91" fmla="*/ 110893 h 4275461"/>
                <a:gd name="connsiteX92" fmla="*/ 1658964 w 3619883"/>
                <a:gd name="connsiteY92" fmla="*/ 106547 h 4275461"/>
                <a:gd name="connsiteX93" fmla="*/ 1746598 w 3619883"/>
                <a:gd name="connsiteY93" fmla="*/ 122460 h 4275461"/>
                <a:gd name="connsiteX94" fmla="*/ 1811913 w 3619883"/>
                <a:gd name="connsiteY94" fmla="*/ 143234 h 4275461"/>
                <a:gd name="connsiteX95" fmla="*/ 1856557 w 3619883"/>
                <a:gd name="connsiteY95" fmla="*/ 133511 h 4275461"/>
                <a:gd name="connsiteX96" fmla="*/ 2066003 w 3619883"/>
                <a:gd name="connsiteY96" fmla="*/ 143313 h 4275461"/>
                <a:gd name="connsiteX97" fmla="*/ 2177615 w 3619883"/>
                <a:gd name="connsiteY97" fmla="*/ 119007 h 4275461"/>
                <a:gd name="connsiteX98" fmla="*/ 2255883 w 3619883"/>
                <a:gd name="connsiteY98" fmla="*/ 99047 h 4275461"/>
                <a:gd name="connsiteX99" fmla="*/ 2344622 w 3619883"/>
                <a:gd name="connsiteY99" fmla="*/ 91388 h 4275461"/>
                <a:gd name="connsiteX100" fmla="*/ 2455682 w 3619883"/>
                <a:gd name="connsiteY100" fmla="*/ 78869 h 4275461"/>
                <a:gd name="connsiteX101" fmla="*/ 2632609 w 3619883"/>
                <a:gd name="connsiteY101" fmla="*/ 75338 h 4275461"/>
                <a:gd name="connsiteX102" fmla="*/ 2742291 w 3619883"/>
                <a:gd name="connsiteY102" fmla="*/ 92282 h 4275461"/>
                <a:gd name="connsiteX103" fmla="*/ 2851974 w 3619883"/>
                <a:gd name="connsiteY103" fmla="*/ 109227 h 4275461"/>
                <a:gd name="connsiteX104" fmla="*/ 2907643 w 3619883"/>
                <a:gd name="connsiteY104" fmla="*/ 100020 h 4275461"/>
                <a:gd name="connsiteX105" fmla="*/ 2944022 w 3619883"/>
                <a:gd name="connsiteY105" fmla="*/ 30853 h 4275461"/>
                <a:gd name="connsiteX106" fmla="*/ 3022289 w 3619883"/>
                <a:gd name="connsiteY106" fmla="*/ 10893 h 4275461"/>
                <a:gd name="connsiteX107" fmla="*/ 3054807 w 3619883"/>
                <a:gd name="connsiteY107" fmla="*/ 24226 h 4275461"/>
                <a:gd name="connsiteX108" fmla="*/ 3141892 w 3619883"/>
                <a:gd name="connsiteY108" fmla="*/ 51925 h 4275461"/>
                <a:gd name="connsiteX109" fmla="*/ 3185711 w 3619883"/>
                <a:gd name="connsiteY109" fmla="*/ 59881 h 4275461"/>
                <a:gd name="connsiteX110" fmla="*/ 3219056 w 3619883"/>
                <a:gd name="connsiteY110" fmla="*/ 55536 h 4275461"/>
                <a:gd name="connsiteX111" fmla="*/ 3263425 w 3619883"/>
                <a:gd name="connsiteY111" fmla="*/ 51706 h 4275461"/>
                <a:gd name="connsiteX112" fmla="*/ 3296219 w 3619883"/>
                <a:gd name="connsiteY112" fmla="*/ 59147 h 4275461"/>
                <a:gd name="connsiteX113" fmla="*/ 3319094 w 3619883"/>
                <a:gd name="connsiteY113" fmla="*/ 42500 h 4275461"/>
                <a:gd name="connsiteX114" fmla="*/ 3420511 w 3619883"/>
                <a:gd name="connsiteY114" fmla="*/ 0 h 4275461"/>
                <a:gd name="connsiteX115" fmla="*/ 3453305 w 3619883"/>
                <a:gd name="connsiteY115" fmla="*/ 7440 h 4275461"/>
                <a:gd name="connsiteX116" fmla="*/ 3496571 w 3619883"/>
                <a:gd name="connsiteY116" fmla="*/ 27182 h 4275461"/>
                <a:gd name="connsiteX117" fmla="*/ 3602117 w 3619883"/>
                <a:gd name="connsiteY117" fmla="*/ 132521 h 4275461"/>
                <a:gd name="connsiteX118" fmla="*/ 3619883 w 3619883"/>
                <a:gd name="connsiteY118" fmla="*/ 140049 h 4275461"/>
                <a:gd name="connsiteX119" fmla="*/ 3619883 w 3619883"/>
                <a:gd name="connsiteY11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3951392 h 4275461"/>
                <a:gd name="connsiteX11" fmla="*/ 2027068 w 3619883"/>
                <a:gd name="connsiteY11" fmla="*/ 4128157 h 4275461"/>
                <a:gd name="connsiteX12" fmla="*/ 2079759 w 3619883"/>
                <a:gd name="connsiteY12" fmla="*/ 4128157 h 4275461"/>
                <a:gd name="connsiteX13" fmla="*/ 2079759 w 3619883"/>
                <a:gd name="connsiteY13" fmla="*/ 4275461 h 4275461"/>
                <a:gd name="connsiteX14" fmla="*/ 1824703 w 3619883"/>
                <a:gd name="connsiteY14" fmla="*/ 4275461 h 4275461"/>
                <a:gd name="connsiteX15" fmla="*/ 1834468 w 3619883"/>
                <a:gd name="connsiteY15" fmla="*/ 4128157 h 4275461"/>
                <a:gd name="connsiteX16" fmla="*/ 1893894 w 3619883"/>
                <a:gd name="connsiteY16" fmla="*/ 4128157 h 4275461"/>
                <a:gd name="connsiteX17" fmla="*/ 1893894 w 3619883"/>
                <a:gd name="connsiteY17" fmla="*/ 3951392 h 4275461"/>
                <a:gd name="connsiteX18" fmla="*/ 1716110 w 3619883"/>
                <a:gd name="connsiteY18" fmla="*/ 3951392 h 4275461"/>
                <a:gd name="connsiteX19" fmla="*/ 1716110 w 3619883"/>
                <a:gd name="connsiteY19" fmla="*/ 4006431 h 4275461"/>
                <a:gd name="connsiteX20" fmla="*/ 1703447 w 3619883"/>
                <a:gd name="connsiteY20" fmla="*/ 4007960 h 4275461"/>
                <a:gd name="connsiteX21" fmla="*/ 1716110 w 3619883"/>
                <a:gd name="connsiteY21" fmla="*/ 4044284 h 4275461"/>
                <a:gd name="connsiteX22" fmla="*/ 1716110 w 3619883"/>
                <a:gd name="connsiteY22" fmla="*/ 4128157 h 4275461"/>
                <a:gd name="connsiteX23" fmla="*/ 1745346 w 3619883"/>
                <a:gd name="connsiteY23" fmla="*/ 4128157 h 4275461"/>
                <a:gd name="connsiteX24" fmla="*/ 1796694 w 3619883"/>
                <a:gd name="connsiteY24" fmla="*/ 4275461 h 4275461"/>
                <a:gd name="connsiteX25" fmla="*/ 1558844 w 3619883"/>
                <a:gd name="connsiteY25" fmla="*/ 4275461 h 4275461"/>
                <a:gd name="connsiteX26" fmla="*/ 1517252 w 3619883"/>
                <a:gd name="connsiteY26" fmla="*/ 4128157 h 4275461"/>
                <a:gd name="connsiteX27" fmla="*/ 1582936 w 3619883"/>
                <a:gd name="connsiteY27" fmla="*/ 4128157 h 4275461"/>
                <a:gd name="connsiteX28" fmla="*/ 1582936 w 3619883"/>
                <a:gd name="connsiteY28" fmla="*/ 3951392 h 4275461"/>
                <a:gd name="connsiteX29" fmla="*/ 1405151 w 3619883"/>
                <a:gd name="connsiteY29" fmla="*/ 3951392 h 4275461"/>
                <a:gd name="connsiteX30" fmla="*/ 1405151 w 3619883"/>
                <a:gd name="connsiteY30" fmla="*/ 4128157 h 4275461"/>
                <a:gd name="connsiteX31" fmla="*/ 1468988 w 3619883"/>
                <a:gd name="connsiteY31" fmla="*/ 4128157 h 4275461"/>
                <a:gd name="connsiteX32" fmla="*/ 1427396 w 3619883"/>
                <a:gd name="connsiteY32" fmla="*/ 4275461 h 4275461"/>
                <a:gd name="connsiteX33" fmla="*/ 1210751 w 3619883"/>
                <a:gd name="connsiteY33" fmla="*/ 4275461 h 4275461"/>
                <a:gd name="connsiteX34" fmla="*/ 1210751 w 3619883"/>
                <a:gd name="connsiteY34" fmla="*/ 4128157 h 4275461"/>
                <a:gd name="connsiteX35" fmla="*/ 1271978 w 3619883"/>
                <a:gd name="connsiteY35" fmla="*/ 4128157 h 4275461"/>
                <a:gd name="connsiteX36" fmla="*/ 1271978 w 3619883"/>
                <a:gd name="connsiteY36" fmla="*/ 3951392 h 4275461"/>
                <a:gd name="connsiteX37" fmla="*/ 1094193 w 3619883"/>
                <a:gd name="connsiteY37" fmla="*/ 3951392 h 4275461"/>
                <a:gd name="connsiteX38" fmla="*/ 1094193 w 3619883"/>
                <a:gd name="connsiteY38" fmla="*/ 4128157 h 4275461"/>
                <a:gd name="connsiteX39" fmla="*/ 1140354 w 3619883"/>
                <a:gd name="connsiteY39" fmla="*/ 4128157 h 4275461"/>
                <a:gd name="connsiteX40" fmla="*/ 1140354 w 3619883"/>
                <a:gd name="connsiteY40" fmla="*/ 4275461 h 4275461"/>
                <a:gd name="connsiteX41" fmla="*/ 953807 w 3619883"/>
                <a:gd name="connsiteY41" fmla="*/ 4275461 h 4275461"/>
                <a:gd name="connsiteX42" fmla="*/ 912215 w 3619883"/>
                <a:gd name="connsiteY42" fmla="*/ 4128157 h 4275461"/>
                <a:gd name="connsiteX43" fmla="*/ 961020 w 3619883"/>
                <a:gd name="connsiteY43" fmla="*/ 4128157 h 4275461"/>
                <a:gd name="connsiteX44" fmla="*/ 961020 w 3619883"/>
                <a:gd name="connsiteY44" fmla="*/ 3951392 h 4275461"/>
                <a:gd name="connsiteX45" fmla="*/ 783235 w 3619883"/>
                <a:gd name="connsiteY45" fmla="*/ 3951392 h 4275461"/>
                <a:gd name="connsiteX46" fmla="*/ 783235 w 3619883"/>
                <a:gd name="connsiteY46" fmla="*/ 4128157 h 4275461"/>
                <a:gd name="connsiteX47" fmla="*/ 871024 w 3619883"/>
                <a:gd name="connsiteY47" fmla="*/ 4128157 h 4275461"/>
                <a:gd name="connsiteX48" fmla="*/ 829432 w 3619883"/>
                <a:gd name="connsiteY48" fmla="*/ 4275461 h 4275461"/>
                <a:gd name="connsiteX49" fmla="*/ 611484 w 3619883"/>
                <a:gd name="connsiteY49" fmla="*/ 4275461 h 4275461"/>
                <a:gd name="connsiteX50" fmla="*/ 621247 w 3619883"/>
                <a:gd name="connsiteY50" fmla="*/ 4128157 h 4275461"/>
                <a:gd name="connsiteX51" fmla="*/ 650062 w 3619883"/>
                <a:gd name="connsiteY51" fmla="*/ 4128157 h 4275461"/>
                <a:gd name="connsiteX52" fmla="*/ 650062 w 3619883"/>
                <a:gd name="connsiteY52" fmla="*/ 3951392 h 4275461"/>
                <a:gd name="connsiteX53" fmla="*/ 472277 w 3619883"/>
                <a:gd name="connsiteY53" fmla="*/ 3951392 h 4275461"/>
                <a:gd name="connsiteX54" fmla="*/ 472277 w 3619883"/>
                <a:gd name="connsiteY54" fmla="*/ 4128157 h 4275461"/>
                <a:gd name="connsiteX55" fmla="*/ 522650 w 3619883"/>
                <a:gd name="connsiteY55" fmla="*/ 4128157 h 4275461"/>
                <a:gd name="connsiteX56" fmla="*/ 573998 w 3619883"/>
                <a:gd name="connsiteY56" fmla="*/ 4275461 h 4275461"/>
                <a:gd name="connsiteX57" fmla="*/ 336164 w 3619883"/>
                <a:gd name="connsiteY57" fmla="*/ 4275461 h 4275461"/>
                <a:gd name="connsiteX58" fmla="*/ 294572 w 3619883"/>
                <a:gd name="connsiteY58" fmla="*/ 4128157 h 4275461"/>
                <a:gd name="connsiteX59" fmla="*/ 339106 w 3619883"/>
                <a:gd name="connsiteY59" fmla="*/ 4128157 h 4275461"/>
                <a:gd name="connsiteX60" fmla="*/ 339106 w 3619883"/>
                <a:gd name="connsiteY60" fmla="*/ 3951392 h 4275461"/>
                <a:gd name="connsiteX61" fmla="*/ 161321 w 3619883"/>
                <a:gd name="connsiteY61" fmla="*/ 3951392 h 4275461"/>
                <a:gd name="connsiteX62" fmla="*/ 161321 w 3619883"/>
                <a:gd name="connsiteY62" fmla="*/ 4128157 h 4275461"/>
                <a:gd name="connsiteX63" fmla="*/ 230914 w 3619883"/>
                <a:gd name="connsiteY63" fmla="*/ 4128157 h 4275461"/>
                <a:gd name="connsiteX64" fmla="*/ 189322 w 3619883"/>
                <a:gd name="connsiteY64" fmla="*/ 4275461 h 4275461"/>
                <a:gd name="connsiteX65" fmla="*/ 0 w 3619883"/>
                <a:gd name="connsiteY65" fmla="*/ 4275461 h 4275461"/>
                <a:gd name="connsiteX66" fmla="*/ 0 w 3619883"/>
                <a:gd name="connsiteY66" fmla="*/ 42229 h 4275461"/>
                <a:gd name="connsiteX67" fmla="*/ 42464 w 3619883"/>
                <a:gd name="connsiteY67" fmla="*/ 40518 h 4275461"/>
                <a:gd name="connsiteX68" fmla="*/ 137733 w 3619883"/>
                <a:gd name="connsiteY68" fmla="*/ 35355 h 4275461"/>
                <a:gd name="connsiteX69" fmla="*/ 270565 w 3619883"/>
                <a:gd name="connsiteY69" fmla="*/ 29759 h 4275461"/>
                <a:gd name="connsiteX70" fmla="*/ 479734 w 3619883"/>
                <a:gd name="connsiteY70" fmla="*/ 45455 h 4275461"/>
                <a:gd name="connsiteX71" fmla="*/ 524103 w 3619883"/>
                <a:gd name="connsiteY71" fmla="*/ 41625 h 4275461"/>
                <a:gd name="connsiteX72" fmla="*/ 624416 w 3619883"/>
                <a:gd name="connsiteY72" fmla="*/ 22696 h 4275461"/>
                <a:gd name="connsiteX73" fmla="*/ 657762 w 3619883"/>
                <a:gd name="connsiteY73" fmla="*/ 18351 h 4275461"/>
                <a:gd name="connsiteX74" fmla="*/ 690557 w 3619883"/>
                <a:gd name="connsiteY74" fmla="*/ 25792 h 4275461"/>
                <a:gd name="connsiteX75" fmla="*/ 745123 w 3619883"/>
                <a:gd name="connsiteY75" fmla="*/ 40157 h 4275461"/>
                <a:gd name="connsiteX76" fmla="*/ 789493 w 3619883"/>
                <a:gd name="connsiteY76" fmla="*/ 36327 h 4275461"/>
                <a:gd name="connsiteX77" fmla="*/ 854255 w 3619883"/>
                <a:gd name="connsiteY77" fmla="*/ 68887 h 4275461"/>
                <a:gd name="connsiteX78" fmla="*/ 897520 w 3619883"/>
                <a:gd name="connsiteY78" fmla="*/ 88629 h 4275461"/>
                <a:gd name="connsiteX79" fmla="*/ 940510 w 3619883"/>
                <a:gd name="connsiteY79" fmla="*/ 114265 h 4275461"/>
                <a:gd name="connsiteX80" fmla="*/ 1082712 w 3619883"/>
                <a:gd name="connsiteY80" fmla="*/ 144543 h 4275461"/>
                <a:gd name="connsiteX81" fmla="*/ 1205348 w 3619883"/>
                <a:gd name="connsiteY81" fmla="*/ 120753 h 4275461"/>
                <a:gd name="connsiteX82" fmla="*/ 1271764 w 3619883"/>
                <a:gd name="connsiteY82" fmla="*/ 117956 h 4275461"/>
                <a:gd name="connsiteX83" fmla="*/ 1315583 w 3619883"/>
                <a:gd name="connsiteY83" fmla="*/ 125912 h 4275461"/>
                <a:gd name="connsiteX84" fmla="*/ 1359125 w 3619883"/>
                <a:gd name="connsiteY84" fmla="*/ 139761 h 4275461"/>
                <a:gd name="connsiteX85" fmla="*/ 1391919 w 3619883"/>
                <a:gd name="connsiteY85" fmla="*/ 147202 h 4275461"/>
                <a:gd name="connsiteX86" fmla="*/ 1436563 w 3619883"/>
                <a:gd name="connsiteY86" fmla="*/ 137480 h 4275461"/>
                <a:gd name="connsiteX87" fmla="*/ 1471566 w 3619883"/>
                <a:gd name="connsiteY87" fmla="*/ 97777 h 4275461"/>
                <a:gd name="connsiteX88" fmla="*/ 1505739 w 3619883"/>
                <a:gd name="connsiteY88" fmla="*/ 75753 h 4275461"/>
                <a:gd name="connsiteX89" fmla="*/ 1590891 w 3619883"/>
                <a:gd name="connsiteY89" fmla="*/ 144702 h 4275461"/>
                <a:gd name="connsiteX90" fmla="*/ 1625616 w 3619883"/>
                <a:gd name="connsiteY90" fmla="*/ 110893 h 4275461"/>
                <a:gd name="connsiteX91" fmla="*/ 1658964 w 3619883"/>
                <a:gd name="connsiteY91" fmla="*/ 106547 h 4275461"/>
                <a:gd name="connsiteX92" fmla="*/ 1746598 w 3619883"/>
                <a:gd name="connsiteY92" fmla="*/ 122460 h 4275461"/>
                <a:gd name="connsiteX93" fmla="*/ 1811913 w 3619883"/>
                <a:gd name="connsiteY93" fmla="*/ 143234 h 4275461"/>
                <a:gd name="connsiteX94" fmla="*/ 1856557 w 3619883"/>
                <a:gd name="connsiteY94" fmla="*/ 133511 h 4275461"/>
                <a:gd name="connsiteX95" fmla="*/ 2066003 w 3619883"/>
                <a:gd name="connsiteY95" fmla="*/ 143313 h 4275461"/>
                <a:gd name="connsiteX96" fmla="*/ 2177615 w 3619883"/>
                <a:gd name="connsiteY96" fmla="*/ 119007 h 4275461"/>
                <a:gd name="connsiteX97" fmla="*/ 2255883 w 3619883"/>
                <a:gd name="connsiteY97" fmla="*/ 99047 h 4275461"/>
                <a:gd name="connsiteX98" fmla="*/ 2344622 w 3619883"/>
                <a:gd name="connsiteY98" fmla="*/ 91388 h 4275461"/>
                <a:gd name="connsiteX99" fmla="*/ 2455682 w 3619883"/>
                <a:gd name="connsiteY99" fmla="*/ 78869 h 4275461"/>
                <a:gd name="connsiteX100" fmla="*/ 2632609 w 3619883"/>
                <a:gd name="connsiteY100" fmla="*/ 75338 h 4275461"/>
                <a:gd name="connsiteX101" fmla="*/ 2742291 w 3619883"/>
                <a:gd name="connsiteY101" fmla="*/ 92282 h 4275461"/>
                <a:gd name="connsiteX102" fmla="*/ 2851974 w 3619883"/>
                <a:gd name="connsiteY102" fmla="*/ 109227 h 4275461"/>
                <a:gd name="connsiteX103" fmla="*/ 2907643 w 3619883"/>
                <a:gd name="connsiteY103" fmla="*/ 100020 h 4275461"/>
                <a:gd name="connsiteX104" fmla="*/ 2944022 w 3619883"/>
                <a:gd name="connsiteY104" fmla="*/ 30853 h 4275461"/>
                <a:gd name="connsiteX105" fmla="*/ 3022289 w 3619883"/>
                <a:gd name="connsiteY105" fmla="*/ 10893 h 4275461"/>
                <a:gd name="connsiteX106" fmla="*/ 3054807 w 3619883"/>
                <a:gd name="connsiteY106" fmla="*/ 24226 h 4275461"/>
                <a:gd name="connsiteX107" fmla="*/ 3141892 w 3619883"/>
                <a:gd name="connsiteY107" fmla="*/ 51925 h 4275461"/>
                <a:gd name="connsiteX108" fmla="*/ 3185711 w 3619883"/>
                <a:gd name="connsiteY108" fmla="*/ 59881 h 4275461"/>
                <a:gd name="connsiteX109" fmla="*/ 3219056 w 3619883"/>
                <a:gd name="connsiteY109" fmla="*/ 55536 h 4275461"/>
                <a:gd name="connsiteX110" fmla="*/ 3263425 w 3619883"/>
                <a:gd name="connsiteY110" fmla="*/ 51706 h 4275461"/>
                <a:gd name="connsiteX111" fmla="*/ 3296219 w 3619883"/>
                <a:gd name="connsiteY111" fmla="*/ 59147 h 4275461"/>
                <a:gd name="connsiteX112" fmla="*/ 3319094 w 3619883"/>
                <a:gd name="connsiteY112" fmla="*/ 42500 h 4275461"/>
                <a:gd name="connsiteX113" fmla="*/ 3420511 w 3619883"/>
                <a:gd name="connsiteY113" fmla="*/ 0 h 4275461"/>
                <a:gd name="connsiteX114" fmla="*/ 3453305 w 3619883"/>
                <a:gd name="connsiteY114" fmla="*/ 7440 h 4275461"/>
                <a:gd name="connsiteX115" fmla="*/ 3496571 w 3619883"/>
                <a:gd name="connsiteY115" fmla="*/ 27182 h 4275461"/>
                <a:gd name="connsiteX116" fmla="*/ 3602117 w 3619883"/>
                <a:gd name="connsiteY116" fmla="*/ 132521 h 4275461"/>
                <a:gd name="connsiteX117" fmla="*/ 3619883 w 3619883"/>
                <a:gd name="connsiteY117" fmla="*/ 140049 h 4275461"/>
                <a:gd name="connsiteX118" fmla="*/ 3619883 w 3619883"/>
                <a:gd name="connsiteY11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4128157 h 4275461"/>
                <a:gd name="connsiteX11" fmla="*/ 2079759 w 3619883"/>
                <a:gd name="connsiteY11" fmla="*/ 4128157 h 4275461"/>
                <a:gd name="connsiteX12" fmla="*/ 2079759 w 3619883"/>
                <a:gd name="connsiteY12" fmla="*/ 4275461 h 4275461"/>
                <a:gd name="connsiteX13" fmla="*/ 1824703 w 3619883"/>
                <a:gd name="connsiteY13" fmla="*/ 4275461 h 4275461"/>
                <a:gd name="connsiteX14" fmla="*/ 1834468 w 3619883"/>
                <a:gd name="connsiteY14" fmla="*/ 4128157 h 4275461"/>
                <a:gd name="connsiteX15" fmla="*/ 1893894 w 3619883"/>
                <a:gd name="connsiteY15" fmla="*/ 4128157 h 4275461"/>
                <a:gd name="connsiteX16" fmla="*/ 1893894 w 3619883"/>
                <a:gd name="connsiteY16" fmla="*/ 3951392 h 4275461"/>
                <a:gd name="connsiteX17" fmla="*/ 1716110 w 3619883"/>
                <a:gd name="connsiteY17" fmla="*/ 3951392 h 4275461"/>
                <a:gd name="connsiteX18" fmla="*/ 1716110 w 3619883"/>
                <a:gd name="connsiteY18" fmla="*/ 4006431 h 4275461"/>
                <a:gd name="connsiteX19" fmla="*/ 1703447 w 3619883"/>
                <a:gd name="connsiteY19" fmla="*/ 4007960 h 4275461"/>
                <a:gd name="connsiteX20" fmla="*/ 1716110 w 3619883"/>
                <a:gd name="connsiteY20" fmla="*/ 4044284 h 4275461"/>
                <a:gd name="connsiteX21" fmla="*/ 1716110 w 3619883"/>
                <a:gd name="connsiteY21" fmla="*/ 4128157 h 4275461"/>
                <a:gd name="connsiteX22" fmla="*/ 1745346 w 3619883"/>
                <a:gd name="connsiteY22" fmla="*/ 4128157 h 4275461"/>
                <a:gd name="connsiteX23" fmla="*/ 1796694 w 3619883"/>
                <a:gd name="connsiteY23" fmla="*/ 4275461 h 4275461"/>
                <a:gd name="connsiteX24" fmla="*/ 1558844 w 3619883"/>
                <a:gd name="connsiteY24" fmla="*/ 4275461 h 4275461"/>
                <a:gd name="connsiteX25" fmla="*/ 1517252 w 3619883"/>
                <a:gd name="connsiteY25" fmla="*/ 4128157 h 4275461"/>
                <a:gd name="connsiteX26" fmla="*/ 1582936 w 3619883"/>
                <a:gd name="connsiteY26" fmla="*/ 4128157 h 4275461"/>
                <a:gd name="connsiteX27" fmla="*/ 1582936 w 3619883"/>
                <a:gd name="connsiteY27" fmla="*/ 3951392 h 4275461"/>
                <a:gd name="connsiteX28" fmla="*/ 1405151 w 3619883"/>
                <a:gd name="connsiteY28" fmla="*/ 3951392 h 4275461"/>
                <a:gd name="connsiteX29" fmla="*/ 1405151 w 3619883"/>
                <a:gd name="connsiteY29" fmla="*/ 4128157 h 4275461"/>
                <a:gd name="connsiteX30" fmla="*/ 1468988 w 3619883"/>
                <a:gd name="connsiteY30" fmla="*/ 4128157 h 4275461"/>
                <a:gd name="connsiteX31" fmla="*/ 1427396 w 3619883"/>
                <a:gd name="connsiteY31" fmla="*/ 4275461 h 4275461"/>
                <a:gd name="connsiteX32" fmla="*/ 1210751 w 3619883"/>
                <a:gd name="connsiteY32" fmla="*/ 4275461 h 4275461"/>
                <a:gd name="connsiteX33" fmla="*/ 1210751 w 3619883"/>
                <a:gd name="connsiteY33" fmla="*/ 4128157 h 4275461"/>
                <a:gd name="connsiteX34" fmla="*/ 1271978 w 3619883"/>
                <a:gd name="connsiteY34" fmla="*/ 4128157 h 4275461"/>
                <a:gd name="connsiteX35" fmla="*/ 1271978 w 3619883"/>
                <a:gd name="connsiteY35" fmla="*/ 3951392 h 4275461"/>
                <a:gd name="connsiteX36" fmla="*/ 1094193 w 3619883"/>
                <a:gd name="connsiteY36" fmla="*/ 3951392 h 4275461"/>
                <a:gd name="connsiteX37" fmla="*/ 1094193 w 3619883"/>
                <a:gd name="connsiteY37" fmla="*/ 4128157 h 4275461"/>
                <a:gd name="connsiteX38" fmla="*/ 1140354 w 3619883"/>
                <a:gd name="connsiteY38" fmla="*/ 4128157 h 4275461"/>
                <a:gd name="connsiteX39" fmla="*/ 1140354 w 3619883"/>
                <a:gd name="connsiteY39" fmla="*/ 4275461 h 4275461"/>
                <a:gd name="connsiteX40" fmla="*/ 953807 w 3619883"/>
                <a:gd name="connsiteY40" fmla="*/ 4275461 h 4275461"/>
                <a:gd name="connsiteX41" fmla="*/ 912215 w 3619883"/>
                <a:gd name="connsiteY41" fmla="*/ 4128157 h 4275461"/>
                <a:gd name="connsiteX42" fmla="*/ 961020 w 3619883"/>
                <a:gd name="connsiteY42" fmla="*/ 4128157 h 4275461"/>
                <a:gd name="connsiteX43" fmla="*/ 961020 w 3619883"/>
                <a:gd name="connsiteY43" fmla="*/ 3951392 h 4275461"/>
                <a:gd name="connsiteX44" fmla="*/ 783235 w 3619883"/>
                <a:gd name="connsiteY44" fmla="*/ 3951392 h 4275461"/>
                <a:gd name="connsiteX45" fmla="*/ 783235 w 3619883"/>
                <a:gd name="connsiteY45" fmla="*/ 4128157 h 4275461"/>
                <a:gd name="connsiteX46" fmla="*/ 871024 w 3619883"/>
                <a:gd name="connsiteY46" fmla="*/ 4128157 h 4275461"/>
                <a:gd name="connsiteX47" fmla="*/ 829432 w 3619883"/>
                <a:gd name="connsiteY47" fmla="*/ 4275461 h 4275461"/>
                <a:gd name="connsiteX48" fmla="*/ 611484 w 3619883"/>
                <a:gd name="connsiteY48" fmla="*/ 4275461 h 4275461"/>
                <a:gd name="connsiteX49" fmla="*/ 621247 w 3619883"/>
                <a:gd name="connsiteY49" fmla="*/ 4128157 h 4275461"/>
                <a:gd name="connsiteX50" fmla="*/ 650062 w 3619883"/>
                <a:gd name="connsiteY50" fmla="*/ 4128157 h 4275461"/>
                <a:gd name="connsiteX51" fmla="*/ 650062 w 3619883"/>
                <a:gd name="connsiteY51" fmla="*/ 3951392 h 4275461"/>
                <a:gd name="connsiteX52" fmla="*/ 472277 w 3619883"/>
                <a:gd name="connsiteY52" fmla="*/ 3951392 h 4275461"/>
                <a:gd name="connsiteX53" fmla="*/ 472277 w 3619883"/>
                <a:gd name="connsiteY53" fmla="*/ 4128157 h 4275461"/>
                <a:gd name="connsiteX54" fmla="*/ 522650 w 3619883"/>
                <a:gd name="connsiteY54" fmla="*/ 4128157 h 4275461"/>
                <a:gd name="connsiteX55" fmla="*/ 573998 w 3619883"/>
                <a:gd name="connsiteY55" fmla="*/ 4275461 h 4275461"/>
                <a:gd name="connsiteX56" fmla="*/ 336164 w 3619883"/>
                <a:gd name="connsiteY56" fmla="*/ 4275461 h 4275461"/>
                <a:gd name="connsiteX57" fmla="*/ 294572 w 3619883"/>
                <a:gd name="connsiteY57" fmla="*/ 4128157 h 4275461"/>
                <a:gd name="connsiteX58" fmla="*/ 339106 w 3619883"/>
                <a:gd name="connsiteY58" fmla="*/ 4128157 h 4275461"/>
                <a:gd name="connsiteX59" fmla="*/ 339106 w 3619883"/>
                <a:gd name="connsiteY59" fmla="*/ 3951392 h 4275461"/>
                <a:gd name="connsiteX60" fmla="*/ 161321 w 3619883"/>
                <a:gd name="connsiteY60" fmla="*/ 3951392 h 4275461"/>
                <a:gd name="connsiteX61" fmla="*/ 161321 w 3619883"/>
                <a:gd name="connsiteY61" fmla="*/ 4128157 h 4275461"/>
                <a:gd name="connsiteX62" fmla="*/ 230914 w 3619883"/>
                <a:gd name="connsiteY62" fmla="*/ 4128157 h 4275461"/>
                <a:gd name="connsiteX63" fmla="*/ 189322 w 3619883"/>
                <a:gd name="connsiteY63" fmla="*/ 4275461 h 4275461"/>
                <a:gd name="connsiteX64" fmla="*/ 0 w 3619883"/>
                <a:gd name="connsiteY64" fmla="*/ 4275461 h 4275461"/>
                <a:gd name="connsiteX65" fmla="*/ 0 w 3619883"/>
                <a:gd name="connsiteY65" fmla="*/ 42229 h 4275461"/>
                <a:gd name="connsiteX66" fmla="*/ 42464 w 3619883"/>
                <a:gd name="connsiteY66" fmla="*/ 40518 h 4275461"/>
                <a:gd name="connsiteX67" fmla="*/ 137733 w 3619883"/>
                <a:gd name="connsiteY67" fmla="*/ 35355 h 4275461"/>
                <a:gd name="connsiteX68" fmla="*/ 270565 w 3619883"/>
                <a:gd name="connsiteY68" fmla="*/ 29759 h 4275461"/>
                <a:gd name="connsiteX69" fmla="*/ 479734 w 3619883"/>
                <a:gd name="connsiteY69" fmla="*/ 45455 h 4275461"/>
                <a:gd name="connsiteX70" fmla="*/ 524103 w 3619883"/>
                <a:gd name="connsiteY70" fmla="*/ 41625 h 4275461"/>
                <a:gd name="connsiteX71" fmla="*/ 624416 w 3619883"/>
                <a:gd name="connsiteY71" fmla="*/ 22696 h 4275461"/>
                <a:gd name="connsiteX72" fmla="*/ 657762 w 3619883"/>
                <a:gd name="connsiteY72" fmla="*/ 18351 h 4275461"/>
                <a:gd name="connsiteX73" fmla="*/ 690557 w 3619883"/>
                <a:gd name="connsiteY73" fmla="*/ 25792 h 4275461"/>
                <a:gd name="connsiteX74" fmla="*/ 745123 w 3619883"/>
                <a:gd name="connsiteY74" fmla="*/ 40157 h 4275461"/>
                <a:gd name="connsiteX75" fmla="*/ 789493 w 3619883"/>
                <a:gd name="connsiteY75" fmla="*/ 36327 h 4275461"/>
                <a:gd name="connsiteX76" fmla="*/ 854255 w 3619883"/>
                <a:gd name="connsiteY76" fmla="*/ 68887 h 4275461"/>
                <a:gd name="connsiteX77" fmla="*/ 897520 w 3619883"/>
                <a:gd name="connsiteY77" fmla="*/ 88629 h 4275461"/>
                <a:gd name="connsiteX78" fmla="*/ 940510 w 3619883"/>
                <a:gd name="connsiteY78" fmla="*/ 114265 h 4275461"/>
                <a:gd name="connsiteX79" fmla="*/ 1082712 w 3619883"/>
                <a:gd name="connsiteY79" fmla="*/ 144543 h 4275461"/>
                <a:gd name="connsiteX80" fmla="*/ 1205348 w 3619883"/>
                <a:gd name="connsiteY80" fmla="*/ 120753 h 4275461"/>
                <a:gd name="connsiteX81" fmla="*/ 1271764 w 3619883"/>
                <a:gd name="connsiteY81" fmla="*/ 117956 h 4275461"/>
                <a:gd name="connsiteX82" fmla="*/ 1315583 w 3619883"/>
                <a:gd name="connsiteY82" fmla="*/ 125912 h 4275461"/>
                <a:gd name="connsiteX83" fmla="*/ 1359125 w 3619883"/>
                <a:gd name="connsiteY83" fmla="*/ 139761 h 4275461"/>
                <a:gd name="connsiteX84" fmla="*/ 1391919 w 3619883"/>
                <a:gd name="connsiteY84" fmla="*/ 147202 h 4275461"/>
                <a:gd name="connsiteX85" fmla="*/ 1436563 w 3619883"/>
                <a:gd name="connsiteY85" fmla="*/ 137480 h 4275461"/>
                <a:gd name="connsiteX86" fmla="*/ 1471566 w 3619883"/>
                <a:gd name="connsiteY86" fmla="*/ 97777 h 4275461"/>
                <a:gd name="connsiteX87" fmla="*/ 1505739 w 3619883"/>
                <a:gd name="connsiteY87" fmla="*/ 75753 h 4275461"/>
                <a:gd name="connsiteX88" fmla="*/ 1590891 w 3619883"/>
                <a:gd name="connsiteY88" fmla="*/ 144702 h 4275461"/>
                <a:gd name="connsiteX89" fmla="*/ 1625616 w 3619883"/>
                <a:gd name="connsiteY89" fmla="*/ 110893 h 4275461"/>
                <a:gd name="connsiteX90" fmla="*/ 1658964 w 3619883"/>
                <a:gd name="connsiteY90" fmla="*/ 106547 h 4275461"/>
                <a:gd name="connsiteX91" fmla="*/ 1746598 w 3619883"/>
                <a:gd name="connsiteY91" fmla="*/ 122460 h 4275461"/>
                <a:gd name="connsiteX92" fmla="*/ 1811913 w 3619883"/>
                <a:gd name="connsiteY92" fmla="*/ 143234 h 4275461"/>
                <a:gd name="connsiteX93" fmla="*/ 1856557 w 3619883"/>
                <a:gd name="connsiteY93" fmla="*/ 133511 h 4275461"/>
                <a:gd name="connsiteX94" fmla="*/ 2066003 w 3619883"/>
                <a:gd name="connsiteY94" fmla="*/ 143313 h 4275461"/>
                <a:gd name="connsiteX95" fmla="*/ 2177615 w 3619883"/>
                <a:gd name="connsiteY95" fmla="*/ 119007 h 4275461"/>
                <a:gd name="connsiteX96" fmla="*/ 2255883 w 3619883"/>
                <a:gd name="connsiteY96" fmla="*/ 99047 h 4275461"/>
                <a:gd name="connsiteX97" fmla="*/ 2344622 w 3619883"/>
                <a:gd name="connsiteY97" fmla="*/ 91388 h 4275461"/>
                <a:gd name="connsiteX98" fmla="*/ 2455682 w 3619883"/>
                <a:gd name="connsiteY98" fmla="*/ 78869 h 4275461"/>
                <a:gd name="connsiteX99" fmla="*/ 2632609 w 3619883"/>
                <a:gd name="connsiteY99" fmla="*/ 75338 h 4275461"/>
                <a:gd name="connsiteX100" fmla="*/ 2742291 w 3619883"/>
                <a:gd name="connsiteY100" fmla="*/ 92282 h 4275461"/>
                <a:gd name="connsiteX101" fmla="*/ 2851974 w 3619883"/>
                <a:gd name="connsiteY101" fmla="*/ 109227 h 4275461"/>
                <a:gd name="connsiteX102" fmla="*/ 2907643 w 3619883"/>
                <a:gd name="connsiteY102" fmla="*/ 100020 h 4275461"/>
                <a:gd name="connsiteX103" fmla="*/ 2944022 w 3619883"/>
                <a:gd name="connsiteY103" fmla="*/ 30853 h 4275461"/>
                <a:gd name="connsiteX104" fmla="*/ 3022289 w 3619883"/>
                <a:gd name="connsiteY104" fmla="*/ 10893 h 4275461"/>
                <a:gd name="connsiteX105" fmla="*/ 3054807 w 3619883"/>
                <a:gd name="connsiteY105" fmla="*/ 24226 h 4275461"/>
                <a:gd name="connsiteX106" fmla="*/ 3141892 w 3619883"/>
                <a:gd name="connsiteY106" fmla="*/ 51925 h 4275461"/>
                <a:gd name="connsiteX107" fmla="*/ 3185711 w 3619883"/>
                <a:gd name="connsiteY107" fmla="*/ 59881 h 4275461"/>
                <a:gd name="connsiteX108" fmla="*/ 3219056 w 3619883"/>
                <a:gd name="connsiteY108" fmla="*/ 55536 h 4275461"/>
                <a:gd name="connsiteX109" fmla="*/ 3263425 w 3619883"/>
                <a:gd name="connsiteY109" fmla="*/ 51706 h 4275461"/>
                <a:gd name="connsiteX110" fmla="*/ 3296219 w 3619883"/>
                <a:gd name="connsiteY110" fmla="*/ 59147 h 4275461"/>
                <a:gd name="connsiteX111" fmla="*/ 3319094 w 3619883"/>
                <a:gd name="connsiteY111" fmla="*/ 42500 h 4275461"/>
                <a:gd name="connsiteX112" fmla="*/ 3420511 w 3619883"/>
                <a:gd name="connsiteY112" fmla="*/ 0 h 4275461"/>
                <a:gd name="connsiteX113" fmla="*/ 3453305 w 3619883"/>
                <a:gd name="connsiteY113" fmla="*/ 7440 h 4275461"/>
                <a:gd name="connsiteX114" fmla="*/ 3496571 w 3619883"/>
                <a:gd name="connsiteY114" fmla="*/ 27182 h 4275461"/>
                <a:gd name="connsiteX115" fmla="*/ 3602117 w 3619883"/>
                <a:gd name="connsiteY115" fmla="*/ 132521 h 4275461"/>
                <a:gd name="connsiteX116" fmla="*/ 3619883 w 3619883"/>
                <a:gd name="connsiteY116" fmla="*/ 140049 h 4275461"/>
                <a:gd name="connsiteX117" fmla="*/ 3619883 w 3619883"/>
                <a:gd name="connsiteY11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4128157 h 4275461"/>
                <a:gd name="connsiteX11" fmla="*/ 2079759 w 3619883"/>
                <a:gd name="connsiteY11" fmla="*/ 4275461 h 4275461"/>
                <a:gd name="connsiteX12" fmla="*/ 1824703 w 3619883"/>
                <a:gd name="connsiteY12" fmla="*/ 4275461 h 4275461"/>
                <a:gd name="connsiteX13" fmla="*/ 1834468 w 3619883"/>
                <a:gd name="connsiteY13" fmla="*/ 4128157 h 4275461"/>
                <a:gd name="connsiteX14" fmla="*/ 1893894 w 3619883"/>
                <a:gd name="connsiteY14" fmla="*/ 4128157 h 4275461"/>
                <a:gd name="connsiteX15" fmla="*/ 1893894 w 3619883"/>
                <a:gd name="connsiteY15" fmla="*/ 3951392 h 4275461"/>
                <a:gd name="connsiteX16" fmla="*/ 1716110 w 3619883"/>
                <a:gd name="connsiteY16" fmla="*/ 3951392 h 4275461"/>
                <a:gd name="connsiteX17" fmla="*/ 1716110 w 3619883"/>
                <a:gd name="connsiteY17" fmla="*/ 4006431 h 4275461"/>
                <a:gd name="connsiteX18" fmla="*/ 1703447 w 3619883"/>
                <a:gd name="connsiteY18" fmla="*/ 4007960 h 4275461"/>
                <a:gd name="connsiteX19" fmla="*/ 1716110 w 3619883"/>
                <a:gd name="connsiteY19" fmla="*/ 4044284 h 4275461"/>
                <a:gd name="connsiteX20" fmla="*/ 1716110 w 3619883"/>
                <a:gd name="connsiteY20" fmla="*/ 4128157 h 4275461"/>
                <a:gd name="connsiteX21" fmla="*/ 1745346 w 3619883"/>
                <a:gd name="connsiteY21" fmla="*/ 4128157 h 4275461"/>
                <a:gd name="connsiteX22" fmla="*/ 1796694 w 3619883"/>
                <a:gd name="connsiteY22" fmla="*/ 4275461 h 4275461"/>
                <a:gd name="connsiteX23" fmla="*/ 1558844 w 3619883"/>
                <a:gd name="connsiteY23" fmla="*/ 4275461 h 4275461"/>
                <a:gd name="connsiteX24" fmla="*/ 1517252 w 3619883"/>
                <a:gd name="connsiteY24" fmla="*/ 4128157 h 4275461"/>
                <a:gd name="connsiteX25" fmla="*/ 1582936 w 3619883"/>
                <a:gd name="connsiteY25" fmla="*/ 4128157 h 4275461"/>
                <a:gd name="connsiteX26" fmla="*/ 1582936 w 3619883"/>
                <a:gd name="connsiteY26" fmla="*/ 3951392 h 4275461"/>
                <a:gd name="connsiteX27" fmla="*/ 1405151 w 3619883"/>
                <a:gd name="connsiteY27" fmla="*/ 3951392 h 4275461"/>
                <a:gd name="connsiteX28" fmla="*/ 1405151 w 3619883"/>
                <a:gd name="connsiteY28" fmla="*/ 4128157 h 4275461"/>
                <a:gd name="connsiteX29" fmla="*/ 1468988 w 3619883"/>
                <a:gd name="connsiteY29" fmla="*/ 4128157 h 4275461"/>
                <a:gd name="connsiteX30" fmla="*/ 1427396 w 3619883"/>
                <a:gd name="connsiteY30" fmla="*/ 4275461 h 4275461"/>
                <a:gd name="connsiteX31" fmla="*/ 1210751 w 3619883"/>
                <a:gd name="connsiteY31" fmla="*/ 4275461 h 4275461"/>
                <a:gd name="connsiteX32" fmla="*/ 1210751 w 3619883"/>
                <a:gd name="connsiteY32" fmla="*/ 4128157 h 4275461"/>
                <a:gd name="connsiteX33" fmla="*/ 1271978 w 3619883"/>
                <a:gd name="connsiteY33" fmla="*/ 4128157 h 4275461"/>
                <a:gd name="connsiteX34" fmla="*/ 1271978 w 3619883"/>
                <a:gd name="connsiteY34" fmla="*/ 3951392 h 4275461"/>
                <a:gd name="connsiteX35" fmla="*/ 1094193 w 3619883"/>
                <a:gd name="connsiteY35" fmla="*/ 3951392 h 4275461"/>
                <a:gd name="connsiteX36" fmla="*/ 1094193 w 3619883"/>
                <a:gd name="connsiteY36" fmla="*/ 4128157 h 4275461"/>
                <a:gd name="connsiteX37" fmla="*/ 1140354 w 3619883"/>
                <a:gd name="connsiteY37" fmla="*/ 4128157 h 4275461"/>
                <a:gd name="connsiteX38" fmla="*/ 1140354 w 3619883"/>
                <a:gd name="connsiteY38" fmla="*/ 4275461 h 4275461"/>
                <a:gd name="connsiteX39" fmla="*/ 953807 w 3619883"/>
                <a:gd name="connsiteY39" fmla="*/ 4275461 h 4275461"/>
                <a:gd name="connsiteX40" fmla="*/ 912215 w 3619883"/>
                <a:gd name="connsiteY40" fmla="*/ 4128157 h 4275461"/>
                <a:gd name="connsiteX41" fmla="*/ 961020 w 3619883"/>
                <a:gd name="connsiteY41" fmla="*/ 4128157 h 4275461"/>
                <a:gd name="connsiteX42" fmla="*/ 961020 w 3619883"/>
                <a:gd name="connsiteY42" fmla="*/ 3951392 h 4275461"/>
                <a:gd name="connsiteX43" fmla="*/ 783235 w 3619883"/>
                <a:gd name="connsiteY43" fmla="*/ 3951392 h 4275461"/>
                <a:gd name="connsiteX44" fmla="*/ 783235 w 3619883"/>
                <a:gd name="connsiteY44" fmla="*/ 4128157 h 4275461"/>
                <a:gd name="connsiteX45" fmla="*/ 871024 w 3619883"/>
                <a:gd name="connsiteY45" fmla="*/ 4128157 h 4275461"/>
                <a:gd name="connsiteX46" fmla="*/ 829432 w 3619883"/>
                <a:gd name="connsiteY46" fmla="*/ 4275461 h 4275461"/>
                <a:gd name="connsiteX47" fmla="*/ 611484 w 3619883"/>
                <a:gd name="connsiteY47" fmla="*/ 4275461 h 4275461"/>
                <a:gd name="connsiteX48" fmla="*/ 621247 w 3619883"/>
                <a:gd name="connsiteY48" fmla="*/ 4128157 h 4275461"/>
                <a:gd name="connsiteX49" fmla="*/ 650062 w 3619883"/>
                <a:gd name="connsiteY49" fmla="*/ 4128157 h 4275461"/>
                <a:gd name="connsiteX50" fmla="*/ 650062 w 3619883"/>
                <a:gd name="connsiteY50" fmla="*/ 3951392 h 4275461"/>
                <a:gd name="connsiteX51" fmla="*/ 472277 w 3619883"/>
                <a:gd name="connsiteY51" fmla="*/ 3951392 h 4275461"/>
                <a:gd name="connsiteX52" fmla="*/ 472277 w 3619883"/>
                <a:gd name="connsiteY52" fmla="*/ 4128157 h 4275461"/>
                <a:gd name="connsiteX53" fmla="*/ 522650 w 3619883"/>
                <a:gd name="connsiteY53" fmla="*/ 4128157 h 4275461"/>
                <a:gd name="connsiteX54" fmla="*/ 573998 w 3619883"/>
                <a:gd name="connsiteY54" fmla="*/ 4275461 h 4275461"/>
                <a:gd name="connsiteX55" fmla="*/ 336164 w 3619883"/>
                <a:gd name="connsiteY55" fmla="*/ 4275461 h 4275461"/>
                <a:gd name="connsiteX56" fmla="*/ 294572 w 3619883"/>
                <a:gd name="connsiteY56" fmla="*/ 4128157 h 4275461"/>
                <a:gd name="connsiteX57" fmla="*/ 339106 w 3619883"/>
                <a:gd name="connsiteY57" fmla="*/ 4128157 h 4275461"/>
                <a:gd name="connsiteX58" fmla="*/ 339106 w 3619883"/>
                <a:gd name="connsiteY58" fmla="*/ 3951392 h 4275461"/>
                <a:gd name="connsiteX59" fmla="*/ 161321 w 3619883"/>
                <a:gd name="connsiteY59" fmla="*/ 3951392 h 4275461"/>
                <a:gd name="connsiteX60" fmla="*/ 161321 w 3619883"/>
                <a:gd name="connsiteY60" fmla="*/ 4128157 h 4275461"/>
                <a:gd name="connsiteX61" fmla="*/ 230914 w 3619883"/>
                <a:gd name="connsiteY61" fmla="*/ 4128157 h 4275461"/>
                <a:gd name="connsiteX62" fmla="*/ 189322 w 3619883"/>
                <a:gd name="connsiteY62" fmla="*/ 4275461 h 4275461"/>
                <a:gd name="connsiteX63" fmla="*/ 0 w 3619883"/>
                <a:gd name="connsiteY63" fmla="*/ 4275461 h 4275461"/>
                <a:gd name="connsiteX64" fmla="*/ 0 w 3619883"/>
                <a:gd name="connsiteY64" fmla="*/ 42229 h 4275461"/>
                <a:gd name="connsiteX65" fmla="*/ 42464 w 3619883"/>
                <a:gd name="connsiteY65" fmla="*/ 40518 h 4275461"/>
                <a:gd name="connsiteX66" fmla="*/ 137733 w 3619883"/>
                <a:gd name="connsiteY66" fmla="*/ 35355 h 4275461"/>
                <a:gd name="connsiteX67" fmla="*/ 270565 w 3619883"/>
                <a:gd name="connsiteY67" fmla="*/ 29759 h 4275461"/>
                <a:gd name="connsiteX68" fmla="*/ 479734 w 3619883"/>
                <a:gd name="connsiteY68" fmla="*/ 45455 h 4275461"/>
                <a:gd name="connsiteX69" fmla="*/ 524103 w 3619883"/>
                <a:gd name="connsiteY69" fmla="*/ 41625 h 4275461"/>
                <a:gd name="connsiteX70" fmla="*/ 624416 w 3619883"/>
                <a:gd name="connsiteY70" fmla="*/ 22696 h 4275461"/>
                <a:gd name="connsiteX71" fmla="*/ 657762 w 3619883"/>
                <a:gd name="connsiteY71" fmla="*/ 18351 h 4275461"/>
                <a:gd name="connsiteX72" fmla="*/ 690557 w 3619883"/>
                <a:gd name="connsiteY72" fmla="*/ 25792 h 4275461"/>
                <a:gd name="connsiteX73" fmla="*/ 745123 w 3619883"/>
                <a:gd name="connsiteY73" fmla="*/ 40157 h 4275461"/>
                <a:gd name="connsiteX74" fmla="*/ 789493 w 3619883"/>
                <a:gd name="connsiteY74" fmla="*/ 36327 h 4275461"/>
                <a:gd name="connsiteX75" fmla="*/ 854255 w 3619883"/>
                <a:gd name="connsiteY75" fmla="*/ 68887 h 4275461"/>
                <a:gd name="connsiteX76" fmla="*/ 897520 w 3619883"/>
                <a:gd name="connsiteY76" fmla="*/ 88629 h 4275461"/>
                <a:gd name="connsiteX77" fmla="*/ 940510 w 3619883"/>
                <a:gd name="connsiteY77" fmla="*/ 114265 h 4275461"/>
                <a:gd name="connsiteX78" fmla="*/ 1082712 w 3619883"/>
                <a:gd name="connsiteY78" fmla="*/ 144543 h 4275461"/>
                <a:gd name="connsiteX79" fmla="*/ 1205348 w 3619883"/>
                <a:gd name="connsiteY79" fmla="*/ 120753 h 4275461"/>
                <a:gd name="connsiteX80" fmla="*/ 1271764 w 3619883"/>
                <a:gd name="connsiteY80" fmla="*/ 117956 h 4275461"/>
                <a:gd name="connsiteX81" fmla="*/ 1315583 w 3619883"/>
                <a:gd name="connsiteY81" fmla="*/ 125912 h 4275461"/>
                <a:gd name="connsiteX82" fmla="*/ 1359125 w 3619883"/>
                <a:gd name="connsiteY82" fmla="*/ 139761 h 4275461"/>
                <a:gd name="connsiteX83" fmla="*/ 1391919 w 3619883"/>
                <a:gd name="connsiteY83" fmla="*/ 147202 h 4275461"/>
                <a:gd name="connsiteX84" fmla="*/ 1436563 w 3619883"/>
                <a:gd name="connsiteY84" fmla="*/ 137480 h 4275461"/>
                <a:gd name="connsiteX85" fmla="*/ 1471566 w 3619883"/>
                <a:gd name="connsiteY85" fmla="*/ 97777 h 4275461"/>
                <a:gd name="connsiteX86" fmla="*/ 1505739 w 3619883"/>
                <a:gd name="connsiteY86" fmla="*/ 75753 h 4275461"/>
                <a:gd name="connsiteX87" fmla="*/ 1590891 w 3619883"/>
                <a:gd name="connsiteY87" fmla="*/ 144702 h 4275461"/>
                <a:gd name="connsiteX88" fmla="*/ 1625616 w 3619883"/>
                <a:gd name="connsiteY88" fmla="*/ 110893 h 4275461"/>
                <a:gd name="connsiteX89" fmla="*/ 1658964 w 3619883"/>
                <a:gd name="connsiteY89" fmla="*/ 106547 h 4275461"/>
                <a:gd name="connsiteX90" fmla="*/ 1746598 w 3619883"/>
                <a:gd name="connsiteY90" fmla="*/ 122460 h 4275461"/>
                <a:gd name="connsiteX91" fmla="*/ 1811913 w 3619883"/>
                <a:gd name="connsiteY91" fmla="*/ 143234 h 4275461"/>
                <a:gd name="connsiteX92" fmla="*/ 1856557 w 3619883"/>
                <a:gd name="connsiteY92" fmla="*/ 133511 h 4275461"/>
                <a:gd name="connsiteX93" fmla="*/ 2066003 w 3619883"/>
                <a:gd name="connsiteY93" fmla="*/ 143313 h 4275461"/>
                <a:gd name="connsiteX94" fmla="*/ 2177615 w 3619883"/>
                <a:gd name="connsiteY94" fmla="*/ 119007 h 4275461"/>
                <a:gd name="connsiteX95" fmla="*/ 2255883 w 3619883"/>
                <a:gd name="connsiteY95" fmla="*/ 99047 h 4275461"/>
                <a:gd name="connsiteX96" fmla="*/ 2344622 w 3619883"/>
                <a:gd name="connsiteY96" fmla="*/ 91388 h 4275461"/>
                <a:gd name="connsiteX97" fmla="*/ 2455682 w 3619883"/>
                <a:gd name="connsiteY97" fmla="*/ 78869 h 4275461"/>
                <a:gd name="connsiteX98" fmla="*/ 2632609 w 3619883"/>
                <a:gd name="connsiteY98" fmla="*/ 75338 h 4275461"/>
                <a:gd name="connsiteX99" fmla="*/ 2742291 w 3619883"/>
                <a:gd name="connsiteY99" fmla="*/ 92282 h 4275461"/>
                <a:gd name="connsiteX100" fmla="*/ 2851974 w 3619883"/>
                <a:gd name="connsiteY100" fmla="*/ 109227 h 4275461"/>
                <a:gd name="connsiteX101" fmla="*/ 2907643 w 3619883"/>
                <a:gd name="connsiteY101" fmla="*/ 100020 h 4275461"/>
                <a:gd name="connsiteX102" fmla="*/ 2944022 w 3619883"/>
                <a:gd name="connsiteY102" fmla="*/ 30853 h 4275461"/>
                <a:gd name="connsiteX103" fmla="*/ 3022289 w 3619883"/>
                <a:gd name="connsiteY103" fmla="*/ 10893 h 4275461"/>
                <a:gd name="connsiteX104" fmla="*/ 3054807 w 3619883"/>
                <a:gd name="connsiteY104" fmla="*/ 24226 h 4275461"/>
                <a:gd name="connsiteX105" fmla="*/ 3141892 w 3619883"/>
                <a:gd name="connsiteY105" fmla="*/ 51925 h 4275461"/>
                <a:gd name="connsiteX106" fmla="*/ 3185711 w 3619883"/>
                <a:gd name="connsiteY106" fmla="*/ 59881 h 4275461"/>
                <a:gd name="connsiteX107" fmla="*/ 3219056 w 3619883"/>
                <a:gd name="connsiteY107" fmla="*/ 55536 h 4275461"/>
                <a:gd name="connsiteX108" fmla="*/ 3263425 w 3619883"/>
                <a:gd name="connsiteY108" fmla="*/ 51706 h 4275461"/>
                <a:gd name="connsiteX109" fmla="*/ 3296219 w 3619883"/>
                <a:gd name="connsiteY109" fmla="*/ 59147 h 4275461"/>
                <a:gd name="connsiteX110" fmla="*/ 3319094 w 3619883"/>
                <a:gd name="connsiteY110" fmla="*/ 42500 h 4275461"/>
                <a:gd name="connsiteX111" fmla="*/ 3420511 w 3619883"/>
                <a:gd name="connsiteY111" fmla="*/ 0 h 4275461"/>
                <a:gd name="connsiteX112" fmla="*/ 3453305 w 3619883"/>
                <a:gd name="connsiteY112" fmla="*/ 7440 h 4275461"/>
                <a:gd name="connsiteX113" fmla="*/ 3496571 w 3619883"/>
                <a:gd name="connsiteY113" fmla="*/ 27182 h 4275461"/>
                <a:gd name="connsiteX114" fmla="*/ 3602117 w 3619883"/>
                <a:gd name="connsiteY114" fmla="*/ 132521 h 4275461"/>
                <a:gd name="connsiteX115" fmla="*/ 3619883 w 3619883"/>
                <a:gd name="connsiteY115" fmla="*/ 140049 h 4275461"/>
                <a:gd name="connsiteX116" fmla="*/ 3619883 w 3619883"/>
                <a:gd name="connsiteY11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34468 w 3619883"/>
                <a:gd name="connsiteY12" fmla="*/ 4128157 h 4275461"/>
                <a:gd name="connsiteX13" fmla="*/ 1893894 w 3619883"/>
                <a:gd name="connsiteY13" fmla="*/ 4128157 h 4275461"/>
                <a:gd name="connsiteX14" fmla="*/ 1893894 w 3619883"/>
                <a:gd name="connsiteY14" fmla="*/ 3951392 h 4275461"/>
                <a:gd name="connsiteX15" fmla="*/ 1716110 w 3619883"/>
                <a:gd name="connsiteY15" fmla="*/ 3951392 h 4275461"/>
                <a:gd name="connsiteX16" fmla="*/ 1716110 w 3619883"/>
                <a:gd name="connsiteY16" fmla="*/ 4006431 h 4275461"/>
                <a:gd name="connsiteX17" fmla="*/ 1703447 w 3619883"/>
                <a:gd name="connsiteY17" fmla="*/ 4007960 h 4275461"/>
                <a:gd name="connsiteX18" fmla="*/ 1716110 w 3619883"/>
                <a:gd name="connsiteY18" fmla="*/ 4044284 h 4275461"/>
                <a:gd name="connsiteX19" fmla="*/ 1716110 w 3619883"/>
                <a:gd name="connsiteY19" fmla="*/ 4128157 h 4275461"/>
                <a:gd name="connsiteX20" fmla="*/ 1745346 w 3619883"/>
                <a:gd name="connsiteY20" fmla="*/ 4128157 h 4275461"/>
                <a:gd name="connsiteX21" fmla="*/ 1796694 w 3619883"/>
                <a:gd name="connsiteY21" fmla="*/ 4275461 h 4275461"/>
                <a:gd name="connsiteX22" fmla="*/ 1558844 w 3619883"/>
                <a:gd name="connsiteY22" fmla="*/ 4275461 h 4275461"/>
                <a:gd name="connsiteX23" fmla="*/ 1517252 w 3619883"/>
                <a:gd name="connsiteY23" fmla="*/ 4128157 h 4275461"/>
                <a:gd name="connsiteX24" fmla="*/ 1582936 w 3619883"/>
                <a:gd name="connsiteY24" fmla="*/ 4128157 h 4275461"/>
                <a:gd name="connsiteX25" fmla="*/ 1582936 w 3619883"/>
                <a:gd name="connsiteY25" fmla="*/ 3951392 h 4275461"/>
                <a:gd name="connsiteX26" fmla="*/ 1405151 w 3619883"/>
                <a:gd name="connsiteY26" fmla="*/ 3951392 h 4275461"/>
                <a:gd name="connsiteX27" fmla="*/ 1405151 w 3619883"/>
                <a:gd name="connsiteY27" fmla="*/ 4128157 h 4275461"/>
                <a:gd name="connsiteX28" fmla="*/ 1468988 w 3619883"/>
                <a:gd name="connsiteY28" fmla="*/ 4128157 h 4275461"/>
                <a:gd name="connsiteX29" fmla="*/ 1427396 w 3619883"/>
                <a:gd name="connsiteY29" fmla="*/ 4275461 h 4275461"/>
                <a:gd name="connsiteX30" fmla="*/ 1210751 w 3619883"/>
                <a:gd name="connsiteY30" fmla="*/ 4275461 h 4275461"/>
                <a:gd name="connsiteX31" fmla="*/ 1210751 w 3619883"/>
                <a:gd name="connsiteY31" fmla="*/ 4128157 h 4275461"/>
                <a:gd name="connsiteX32" fmla="*/ 1271978 w 3619883"/>
                <a:gd name="connsiteY32" fmla="*/ 4128157 h 4275461"/>
                <a:gd name="connsiteX33" fmla="*/ 1271978 w 3619883"/>
                <a:gd name="connsiteY33" fmla="*/ 3951392 h 4275461"/>
                <a:gd name="connsiteX34" fmla="*/ 1094193 w 3619883"/>
                <a:gd name="connsiteY34" fmla="*/ 3951392 h 4275461"/>
                <a:gd name="connsiteX35" fmla="*/ 1094193 w 3619883"/>
                <a:gd name="connsiteY35" fmla="*/ 4128157 h 4275461"/>
                <a:gd name="connsiteX36" fmla="*/ 1140354 w 3619883"/>
                <a:gd name="connsiteY36" fmla="*/ 4128157 h 4275461"/>
                <a:gd name="connsiteX37" fmla="*/ 1140354 w 3619883"/>
                <a:gd name="connsiteY37" fmla="*/ 4275461 h 4275461"/>
                <a:gd name="connsiteX38" fmla="*/ 953807 w 3619883"/>
                <a:gd name="connsiteY38" fmla="*/ 4275461 h 4275461"/>
                <a:gd name="connsiteX39" fmla="*/ 912215 w 3619883"/>
                <a:gd name="connsiteY39" fmla="*/ 4128157 h 4275461"/>
                <a:gd name="connsiteX40" fmla="*/ 961020 w 3619883"/>
                <a:gd name="connsiteY40" fmla="*/ 4128157 h 4275461"/>
                <a:gd name="connsiteX41" fmla="*/ 961020 w 3619883"/>
                <a:gd name="connsiteY41" fmla="*/ 3951392 h 4275461"/>
                <a:gd name="connsiteX42" fmla="*/ 783235 w 3619883"/>
                <a:gd name="connsiteY42" fmla="*/ 3951392 h 4275461"/>
                <a:gd name="connsiteX43" fmla="*/ 783235 w 3619883"/>
                <a:gd name="connsiteY43" fmla="*/ 4128157 h 4275461"/>
                <a:gd name="connsiteX44" fmla="*/ 871024 w 3619883"/>
                <a:gd name="connsiteY44" fmla="*/ 4128157 h 4275461"/>
                <a:gd name="connsiteX45" fmla="*/ 829432 w 3619883"/>
                <a:gd name="connsiteY45" fmla="*/ 4275461 h 4275461"/>
                <a:gd name="connsiteX46" fmla="*/ 611484 w 3619883"/>
                <a:gd name="connsiteY46" fmla="*/ 4275461 h 4275461"/>
                <a:gd name="connsiteX47" fmla="*/ 621247 w 3619883"/>
                <a:gd name="connsiteY47" fmla="*/ 4128157 h 4275461"/>
                <a:gd name="connsiteX48" fmla="*/ 650062 w 3619883"/>
                <a:gd name="connsiteY48" fmla="*/ 4128157 h 4275461"/>
                <a:gd name="connsiteX49" fmla="*/ 650062 w 3619883"/>
                <a:gd name="connsiteY49" fmla="*/ 3951392 h 4275461"/>
                <a:gd name="connsiteX50" fmla="*/ 472277 w 3619883"/>
                <a:gd name="connsiteY50" fmla="*/ 3951392 h 4275461"/>
                <a:gd name="connsiteX51" fmla="*/ 472277 w 3619883"/>
                <a:gd name="connsiteY51" fmla="*/ 4128157 h 4275461"/>
                <a:gd name="connsiteX52" fmla="*/ 522650 w 3619883"/>
                <a:gd name="connsiteY52" fmla="*/ 4128157 h 4275461"/>
                <a:gd name="connsiteX53" fmla="*/ 573998 w 3619883"/>
                <a:gd name="connsiteY53" fmla="*/ 4275461 h 4275461"/>
                <a:gd name="connsiteX54" fmla="*/ 336164 w 3619883"/>
                <a:gd name="connsiteY54" fmla="*/ 4275461 h 4275461"/>
                <a:gd name="connsiteX55" fmla="*/ 294572 w 3619883"/>
                <a:gd name="connsiteY55" fmla="*/ 4128157 h 4275461"/>
                <a:gd name="connsiteX56" fmla="*/ 339106 w 3619883"/>
                <a:gd name="connsiteY56" fmla="*/ 4128157 h 4275461"/>
                <a:gd name="connsiteX57" fmla="*/ 339106 w 3619883"/>
                <a:gd name="connsiteY57" fmla="*/ 3951392 h 4275461"/>
                <a:gd name="connsiteX58" fmla="*/ 161321 w 3619883"/>
                <a:gd name="connsiteY58" fmla="*/ 3951392 h 4275461"/>
                <a:gd name="connsiteX59" fmla="*/ 161321 w 3619883"/>
                <a:gd name="connsiteY59" fmla="*/ 4128157 h 4275461"/>
                <a:gd name="connsiteX60" fmla="*/ 230914 w 3619883"/>
                <a:gd name="connsiteY60" fmla="*/ 4128157 h 4275461"/>
                <a:gd name="connsiteX61" fmla="*/ 189322 w 3619883"/>
                <a:gd name="connsiteY61" fmla="*/ 4275461 h 4275461"/>
                <a:gd name="connsiteX62" fmla="*/ 0 w 3619883"/>
                <a:gd name="connsiteY62" fmla="*/ 4275461 h 4275461"/>
                <a:gd name="connsiteX63" fmla="*/ 0 w 3619883"/>
                <a:gd name="connsiteY63" fmla="*/ 42229 h 4275461"/>
                <a:gd name="connsiteX64" fmla="*/ 42464 w 3619883"/>
                <a:gd name="connsiteY64" fmla="*/ 40518 h 4275461"/>
                <a:gd name="connsiteX65" fmla="*/ 137733 w 3619883"/>
                <a:gd name="connsiteY65" fmla="*/ 35355 h 4275461"/>
                <a:gd name="connsiteX66" fmla="*/ 270565 w 3619883"/>
                <a:gd name="connsiteY66" fmla="*/ 29759 h 4275461"/>
                <a:gd name="connsiteX67" fmla="*/ 479734 w 3619883"/>
                <a:gd name="connsiteY67" fmla="*/ 45455 h 4275461"/>
                <a:gd name="connsiteX68" fmla="*/ 524103 w 3619883"/>
                <a:gd name="connsiteY68" fmla="*/ 41625 h 4275461"/>
                <a:gd name="connsiteX69" fmla="*/ 624416 w 3619883"/>
                <a:gd name="connsiteY69" fmla="*/ 22696 h 4275461"/>
                <a:gd name="connsiteX70" fmla="*/ 657762 w 3619883"/>
                <a:gd name="connsiteY70" fmla="*/ 18351 h 4275461"/>
                <a:gd name="connsiteX71" fmla="*/ 690557 w 3619883"/>
                <a:gd name="connsiteY71" fmla="*/ 25792 h 4275461"/>
                <a:gd name="connsiteX72" fmla="*/ 745123 w 3619883"/>
                <a:gd name="connsiteY72" fmla="*/ 40157 h 4275461"/>
                <a:gd name="connsiteX73" fmla="*/ 789493 w 3619883"/>
                <a:gd name="connsiteY73" fmla="*/ 36327 h 4275461"/>
                <a:gd name="connsiteX74" fmla="*/ 854255 w 3619883"/>
                <a:gd name="connsiteY74" fmla="*/ 68887 h 4275461"/>
                <a:gd name="connsiteX75" fmla="*/ 897520 w 3619883"/>
                <a:gd name="connsiteY75" fmla="*/ 88629 h 4275461"/>
                <a:gd name="connsiteX76" fmla="*/ 940510 w 3619883"/>
                <a:gd name="connsiteY76" fmla="*/ 114265 h 4275461"/>
                <a:gd name="connsiteX77" fmla="*/ 1082712 w 3619883"/>
                <a:gd name="connsiteY77" fmla="*/ 144543 h 4275461"/>
                <a:gd name="connsiteX78" fmla="*/ 1205348 w 3619883"/>
                <a:gd name="connsiteY78" fmla="*/ 120753 h 4275461"/>
                <a:gd name="connsiteX79" fmla="*/ 1271764 w 3619883"/>
                <a:gd name="connsiteY79" fmla="*/ 117956 h 4275461"/>
                <a:gd name="connsiteX80" fmla="*/ 1315583 w 3619883"/>
                <a:gd name="connsiteY80" fmla="*/ 125912 h 4275461"/>
                <a:gd name="connsiteX81" fmla="*/ 1359125 w 3619883"/>
                <a:gd name="connsiteY81" fmla="*/ 139761 h 4275461"/>
                <a:gd name="connsiteX82" fmla="*/ 1391919 w 3619883"/>
                <a:gd name="connsiteY82" fmla="*/ 147202 h 4275461"/>
                <a:gd name="connsiteX83" fmla="*/ 1436563 w 3619883"/>
                <a:gd name="connsiteY83" fmla="*/ 137480 h 4275461"/>
                <a:gd name="connsiteX84" fmla="*/ 1471566 w 3619883"/>
                <a:gd name="connsiteY84" fmla="*/ 97777 h 4275461"/>
                <a:gd name="connsiteX85" fmla="*/ 1505739 w 3619883"/>
                <a:gd name="connsiteY85" fmla="*/ 75753 h 4275461"/>
                <a:gd name="connsiteX86" fmla="*/ 1590891 w 3619883"/>
                <a:gd name="connsiteY86" fmla="*/ 144702 h 4275461"/>
                <a:gd name="connsiteX87" fmla="*/ 1625616 w 3619883"/>
                <a:gd name="connsiteY87" fmla="*/ 110893 h 4275461"/>
                <a:gd name="connsiteX88" fmla="*/ 1658964 w 3619883"/>
                <a:gd name="connsiteY88" fmla="*/ 106547 h 4275461"/>
                <a:gd name="connsiteX89" fmla="*/ 1746598 w 3619883"/>
                <a:gd name="connsiteY89" fmla="*/ 122460 h 4275461"/>
                <a:gd name="connsiteX90" fmla="*/ 1811913 w 3619883"/>
                <a:gd name="connsiteY90" fmla="*/ 143234 h 4275461"/>
                <a:gd name="connsiteX91" fmla="*/ 1856557 w 3619883"/>
                <a:gd name="connsiteY91" fmla="*/ 133511 h 4275461"/>
                <a:gd name="connsiteX92" fmla="*/ 2066003 w 3619883"/>
                <a:gd name="connsiteY92" fmla="*/ 143313 h 4275461"/>
                <a:gd name="connsiteX93" fmla="*/ 2177615 w 3619883"/>
                <a:gd name="connsiteY93" fmla="*/ 119007 h 4275461"/>
                <a:gd name="connsiteX94" fmla="*/ 2255883 w 3619883"/>
                <a:gd name="connsiteY94" fmla="*/ 99047 h 4275461"/>
                <a:gd name="connsiteX95" fmla="*/ 2344622 w 3619883"/>
                <a:gd name="connsiteY95" fmla="*/ 91388 h 4275461"/>
                <a:gd name="connsiteX96" fmla="*/ 2455682 w 3619883"/>
                <a:gd name="connsiteY96" fmla="*/ 78869 h 4275461"/>
                <a:gd name="connsiteX97" fmla="*/ 2632609 w 3619883"/>
                <a:gd name="connsiteY97" fmla="*/ 75338 h 4275461"/>
                <a:gd name="connsiteX98" fmla="*/ 2742291 w 3619883"/>
                <a:gd name="connsiteY98" fmla="*/ 92282 h 4275461"/>
                <a:gd name="connsiteX99" fmla="*/ 2851974 w 3619883"/>
                <a:gd name="connsiteY99" fmla="*/ 109227 h 4275461"/>
                <a:gd name="connsiteX100" fmla="*/ 2907643 w 3619883"/>
                <a:gd name="connsiteY100" fmla="*/ 100020 h 4275461"/>
                <a:gd name="connsiteX101" fmla="*/ 2944022 w 3619883"/>
                <a:gd name="connsiteY101" fmla="*/ 30853 h 4275461"/>
                <a:gd name="connsiteX102" fmla="*/ 3022289 w 3619883"/>
                <a:gd name="connsiteY102" fmla="*/ 10893 h 4275461"/>
                <a:gd name="connsiteX103" fmla="*/ 3054807 w 3619883"/>
                <a:gd name="connsiteY103" fmla="*/ 24226 h 4275461"/>
                <a:gd name="connsiteX104" fmla="*/ 3141892 w 3619883"/>
                <a:gd name="connsiteY104" fmla="*/ 51925 h 4275461"/>
                <a:gd name="connsiteX105" fmla="*/ 3185711 w 3619883"/>
                <a:gd name="connsiteY105" fmla="*/ 59881 h 4275461"/>
                <a:gd name="connsiteX106" fmla="*/ 3219056 w 3619883"/>
                <a:gd name="connsiteY106" fmla="*/ 55536 h 4275461"/>
                <a:gd name="connsiteX107" fmla="*/ 3263425 w 3619883"/>
                <a:gd name="connsiteY107" fmla="*/ 51706 h 4275461"/>
                <a:gd name="connsiteX108" fmla="*/ 3296219 w 3619883"/>
                <a:gd name="connsiteY108" fmla="*/ 59147 h 4275461"/>
                <a:gd name="connsiteX109" fmla="*/ 3319094 w 3619883"/>
                <a:gd name="connsiteY109" fmla="*/ 42500 h 4275461"/>
                <a:gd name="connsiteX110" fmla="*/ 3420511 w 3619883"/>
                <a:gd name="connsiteY110" fmla="*/ 0 h 4275461"/>
                <a:gd name="connsiteX111" fmla="*/ 3453305 w 3619883"/>
                <a:gd name="connsiteY111" fmla="*/ 7440 h 4275461"/>
                <a:gd name="connsiteX112" fmla="*/ 3496571 w 3619883"/>
                <a:gd name="connsiteY112" fmla="*/ 27182 h 4275461"/>
                <a:gd name="connsiteX113" fmla="*/ 3602117 w 3619883"/>
                <a:gd name="connsiteY113" fmla="*/ 132521 h 4275461"/>
                <a:gd name="connsiteX114" fmla="*/ 3619883 w 3619883"/>
                <a:gd name="connsiteY114" fmla="*/ 140049 h 4275461"/>
                <a:gd name="connsiteX115" fmla="*/ 3619883 w 3619883"/>
                <a:gd name="connsiteY11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93894 w 3619883"/>
                <a:gd name="connsiteY12" fmla="*/ 4128157 h 4275461"/>
                <a:gd name="connsiteX13" fmla="*/ 1893894 w 3619883"/>
                <a:gd name="connsiteY13" fmla="*/ 3951392 h 4275461"/>
                <a:gd name="connsiteX14" fmla="*/ 1716110 w 3619883"/>
                <a:gd name="connsiteY14" fmla="*/ 3951392 h 4275461"/>
                <a:gd name="connsiteX15" fmla="*/ 1716110 w 3619883"/>
                <a:gd name="connsiteY15" fmla="*/ 4006431 h 4275461"/>
                <a:gd name="connsiteX16" fmla="*/ 1703447 w 3619883"/>
                <a:gd name="connsiteY16" fmla="*/ 4007960 h 4275461"/>
                <a:gd name="connsiteX17" fmla="*/ 1716110 w 3619883"/>
                <a:gd name="connsiteY17" fmla="*/ 4044284 h 4275461"/>
                <a:gd name="connsiteX18" fmla="*/ 1716110 w 3619883"/>
                <a:gd name="connsiteY18" fmla="*/ 4128157 h 4275461"/>
                <a:gd name="connsiteX19" fmla="*/ 1745346 w 3619883"/>
                <a:gd name="connsiteY19" fmla="*/ 4128157 h 4275461"/>
                <a:gd name="connsiteX20" fmla="*/ 1796694 w 3619883"/>
                <a:gd name="connsiteY20" fmla="*/ 4275461 h 4275461"/>
                <a:gd name="connsiteX21" fmla="*/ 1558844 w 3619883"/>
                <a:gd name="connsiteY21" fmla="*/ 4275461 h 4275461"/>
                <a:gd name="connsiteX22" fmla="*/ 1517252 w 3619883"/>
                <a:gd name="connsiteY22" fmla="*/ 4128157 h 4275461"/>
                <a:gd name="connsiteX23" fmla="*/ 1582936 w 3619883"/>
                <a:gd name="connsiteY23" fmla="*/ 4128157 h 4275461"/>
                <a:gd name="connsiteX24" fmla="*/ 1582936 w 3619883"/>
                <a:gd name="connsiteY24" fmla="*/ 3951392 h 4275461"/>
                <a:gd name="connsiteX25" fmla="*/ 1405151 w 3619883"/>
                <a:gd name="connsiteY25" fmla="*/ 3951392 h 4275461"/>
                <a:gd name="connsiteX26" fmla="*/ 1405151 w 3619883"/>
                <a:gd name="connsiteY26" fmla="*/ 4128157 h 4275461"/>
                <a:gd name="connsiteX27" fmla="*/ 1468988 w 3619883"/>
                <a:gd name="connsiteY27" fmla="*/ 4128157 h 4275461"/>
                <a:gd name="connsiteX28" fmla="*/ 1427396 w 3619883"/>
                <a:gd name="connsiteY28" fmla="*/ 4275461 h 4275461"/>
                <a:gd name="connsiteX29" fmla="*/ 1210751 w 3619883"/>
                <a:gd name="connsiteY29" fmla="*/ 4275461 h 4275461"/>
                <a:gd name="connsiteX30" fmla="*/ 1210751 w 3619883"/>
                <a:gd name="connsiteY30" fmla="*/ 4128157 h 4275461"/>
                <a:gd name="connsiteX31" fmla="*/ 1271978 w 3619883"/>
                <a:gd name="connsiteY31" fmla="*/ 4128157 h 4275461"/>
                <a:gd name="connsiteX32" fmla="*/ 1271978 w 3619883"/>
                <a:gd name="connsiteY32" fmla="*/ 3951392 h 4275461"/>
                <a:gd name="connsiteX33" fmla="*/ 1094193 w 3619883"/>
                <a:gd name="connsiteY33" fmla="*/ 3951392 h 4275461"/>
                <a:gd name="connsiteX34" fmla="*/ 1094193 w 3619883"/>
                <a:gd name="connsiteY34" fmla="*/ 4128157 h 4275461"/>
                <a:gd name="connsiteX35" fmla="*/ 1140354 w 3619883"/>
                <a:gd name="connsiteY35" fmla="*/ 4128157 h 4275461"/>
                <a:gd name="connsiteX36" fmla="*/ 1140354 w 3619883"/>
                <a:gd name="connsiteY36" fmla="*/ 4275461 h 4275461"/>
                <a:gd name="connsiteX37" fmla="*/ 953807 w 3619883"/>
                <a:gd name="connsiteY37" fmla="*/ 4275461 h 4275461"/>
                <a:gd name="connsiteX38" fmla="*/ 912215 w 3619883"/>
                <a:gd name="connsiteY38" fmla="*/ 4128157 h 4275461"/>
                <a:gd name="connsiteX39" fmla="*/ 961020 w 3619883"/>
                <a:gd name="connsiteY39" fmla="*/ 4128157 h 4275461"/>
                <a:gd name="connsiteX40" fmla="*/ 961020 w 3619883"/>
                <a:gd name="connsiteY40" fmla="*/ 3951392 h 4275461"/>
                <a:gd name="connsiteX41" fmla="*/ 783235 w 3619883"/>
                <a:gd name="connsiteY41" fmla="*/ 3951392 h 4275461"/>
                <a:gd name="connsiteX42" fmla="*/ 783235 w 3619883"/>
                <a:gd name="connsiteY42" fmla="*/ 4128157 h 4275461"/>
                <a:gd name="connsiteX43" fmla="*/ 871024 w 3619883"/>
                <a:gd name="connsiteY43" fmla="*/ 4128157 h 4275461"/>
                <a:gd name="connsiteX44" fmla="*/ 829432 w 3619883"/>
                <a:gd name="connsiteY44" fmla="*/ 4275461 h 4275461"/>
                <a:gd name="connsiteX45" fmla="*/ 611484 w 3619883"/>
                <a:gd name="connsiteY45" fmla="*/ 4275461 h 4275461"/>
                <a:gd name="connsiteX46" fmla="*/ 621247 w 3619883"/>
                <a:gd name="connsiteY46" fmla="*/ 4128157 h 4275461"/>
                <a:gd name="connsiteX47" fmla="*/ 650062 w 3619883"/>
                <a:gd name="connsiteY47" fmla="*/ 4128157 h 4275461"/>
                <a:gd name="connsiteX48" fmla="*/ 650062 w 3619883"/>
                <a:gd name="connsiteY48" fmla="*/ 3951392 h 4275461"/>
                <a:gd name="connsiteX49" fmla="*/ 472277 w 3619883"/>
                <a:gd name="connsiteY49" fmla="*/ 3951392 h 4275461"/>
                <a:gd name="connsiteX50" fmla="*/ 472277 w 3619883"/>
                <a:gd name="connsiteY50" fmla="*/ 4128157 h 4275461"/>
                <a:gd name="connsiteX51" fmla="*/ 522650 w 3619883"/>
                <a:gd name="connsiteY51" fmla="*/ 4128157 h 4275461"/>
                <a:gd name="connsiteX52" fmla="*/ 573998 w 3619883"/>
                <a:gd name="connsiteY52" fmla="*/ 4275461 h 4275461"/>
                <a:gd name="connsiteX53" fmla="*/ 336164 w 3619883"/>
                <a:gd name="connsiteY53" fmla="*/ 4275461 h 4275461"/>
                <a:gd name="connsiteX54" fmla="*/ 294572 w 3619883"/>
                <a:gd name="connsiteY54" fmla="*/ 4128157 h 4275461"/>
                <a:gd name="connsiteX55" fmla="*/ 339106 w 3619883"/>
                <a:gd name="connsiteY55" fmla="*/ 4128157 h 4275461"/>
                <a:gd name="connsiteX56" fmla="*/ 339106 w 3619883"/>
                <a:gd name="connsiteY56" fmla="*/ 3951392 h 4275461"/>
                <a:gd name="connsiteX57" fmla="*/ 161321 w 3619883"/>
                <a:gd name="connsiteY57" fmla="*/ 3951392 h 4275461"/>
                <a:gd name="connsiteX58" fmla="*/ 161321 w 3619883"/>
                <a:gd name="connsiteY58" fmla="*/ 4128157 h 4275461"/>
                <a:gd name="connsiteX59" fmla="*/ 230914 w 3619883"/>
                <a:gd name="connsiteY59" fmla="*/ 4128157 h 4275461"/>
                <a:gd name="connsiteX60" fmla="*/ 189322 w 3619883"/>
                <a:gd name="connsiteY60" fmla="*/ 4275461 h 4275461"/>
                <a:gd name="connsiteX61" fmla="*/ 0 w 3619883"/>
                <a:gd name="connsiteY61" fmla="*/ 4275461 h 4275461"/>
                <a:gd name="connsiteX62" fmla="*/ 0 w 3619883"/>
                <a:gd name="connsiteY62" fmla="*/ 42229 h 4275461"/>
                <a:gd name="connsiteX63" fmla="*/ 42464 w 3619883"/>
                <a:gd name="connsiteY63" fmla="*/ 40518 h 4275461"/>
                <a:gd name="connsiteX64" fmla="*/ 137733 w 3619883"/>
                <a:gd name="connsiteY64" fmla="*/ 35355 h 4275461"/>
                <a:gd name="connsiteX65" fmla="*/ 270565 w 3619883"/>
                <a:gd name="connsiteY65" fmla="*/ 29759 h 4275461"/>
                <a:gd name="connsiteX66" fmla="*/ 479734 w 3619883"/>
                <a:gd name="connsiteY66" fmla="*/ 45455 h 4275461"/>
                <a:gd name="connsiteX67" fmla="*/ 524103 w 3619883"/>
                <a:gd name="connsiteY67" fmla="*/ 41625 h 4275461"/>
                <a:gd name="connsiteX68" fmla="*/ 624416 w 3619883"/>
                <a:gd name="connsiteY68" fmla="*/ 22696 h 4275461"/>
                <a:gd name="connsiteX69" fmla="*/ 657762 w 3619883"/>
                <a:gd name="connsiteY69" fmla="*/ 18351 h 4275461"/>
                <a:gd name="connsiteX70" fmla="*/ 690557 w 3619883"/>
                <a:gd name="connsiteY70" fmla="*/ 25792 h 4275461"/>
                <a:gd name="connsiteX71" fmla="*/ 745123 w 3619883"/>
                <a:gd name="connsiteY71" fmla="*/ 40157 h 4275461"/>
                <a:gd name="connsiteX72" fmla="*/ 789493 w 3619883"/>
                <a:gd name="connsiteY72" fmla="*/ 36327 h 4275461"/>
                <a:gd name="connsiteX73" fmla="*/ 854255 w 3619883"/>
                <a:gd name="connsiteY73" fmla="*/ 68887 h 4275461"/>
                <a:gd name="connsiteX74" fmla="*/ 897520 w 3619883"/>
                <a:gd name="connsiteY74" fmla="*/ 88629 h 4275461"/>
                <a:gd name="connsiteX75" fmla="*/ 940510 w 3619883"/>
                <a:gd name="connsiteY75" fmla="*/ 114265 h 4275461"/>
                <a:gd name="connsiteX76" fmla="*/ 1082712 w 3619883"/>
                <a:gd name="connsiteY76" fmla="*/ 144543 h 4275461"/>
                <a:gd name="connsiteX77" fmla="*/ 1205348 w 3619883"/>
                <a:gd name="connsiteY77" fmla="*/ 120753 h 4275461"/>
                <a:gd name="connsiteX78" fmla="*/ 1271764 w 3619883"/>
                <a:gd name="connsiteY78" fmla="*/ 117956 h 4275461"/>
                <a:gd name="connsiteX79" fmla="*/ 1315583 w 3619883"/>
                <a:gd name="connsiteY79" fmla="*/ 125912 h 4275461"/>
                <a:gd name="connsiteX80" fmla="*/ 1359125 w 3619883"/>
                <a:gd name="connsiteY80" fmla="*/ 139761 h 4275461"/>
                <a:gd name="connsiteX81" fmla="*/ 1391919 w 3619883"/>
                <a:gd name="connsiteY81" fmla="*/ 147202 h 4275461"/>
                <a:gd name="connsiteX82" fmla="*/ 1436563 w 3619883"/>
                <a:gd name="connsiteY82" fmla="*/ 137480 h 4275461"/>
                <a:gd name="connsiteX83" fmla="*/ 1471566 w 3619883"/>
                <a:gd name="connsiteY83" fmla="*/ 97777 h 4275461"/>
                <a:gd name="connsiteX84" fmla="*/ 1505739 w 3619883"/>
                <a:gd name="connsiteY84" fmla="*/ 75753 h 4275461"/>
                <a:gd name="connsiteX85" fmla="*/ 1590891 w 3619883"/>
                <a:gd name="connsiteY85" fmla="*/ 144702 h 4275461"/>
                <a:gd name="connsiteX86" fmla="*/ 1625616 w 3619883"/>
                <a:gd name="connsiteY86" fmla="*/ 110893 h 4275461"/>
                <a:gd name="connsiteX87" fmla="*/ 1658964 w 3619883"/>
                <a:gd name="connsiteY87" fmla="*/ 106547 h 4275461"/>
                <a:gd name="connsiteX88" fmla="*/ 1746598 w 3619883"/>
                <a:gd name="connsiteY88" fmla="*/ 122460 h 4275461"/>
                <a:gd name="connsiteX89" fmla="*/ 1811913 w 3619883"/>
                <a:gd name="connsiteY89" fmla="*/ 143234 h 4275461"/>
                <a:gd name="connsiteX90" fmla="*/ 1856557 w 3619883"/>
                <a:gd name="connsiteY90" fmla="*/ 133511 h 4275461"/>
                <a:gd name="connsiteX91" fmla="*/ 2066003 w 3619883"/>
                <a:gd name="connsiteY91" fmla="*/ 143313 h 4275461"/>
                <a:gd name="connsiteX92" fmla="*/ 2177615 w 3619883"/>
                <a:gd name="connsiteY92" fmla="*/ 119007 h 4275461"/>
                <a:gd name="connsiteX93" fmla="*/ 2255883 w 3619883"/>
                <a:gd name="connsiteY93" fmla="*/ 99047 h 4275461"/>
                <a:gd name="connsiteX94" fmla="*/ 2344622 w 3619883"/>
                <a:gd name="connsiteY94" fmla="*/ 91388 h 4275461"/>
                <a:gd name="connsiteX95" fmla="*/ 2455682 w 3619883"/>
                <a:gd name="connsiteY95" fmla="*/ 78869 h 4275461"/>
                <a:gd name="connsiteX96" fmla="*/ 2632609 w 3619883"/>
                <a:gd name="connsiteY96" fmla="*/ 75338 h 4275461"/>
                <a:gd name="connsiteX97" fmla="*/ 2742291 w 3619883"/>
                <a:gd name="connsiteY97" fmla="*/ 92282 h 4275461"/>
                <a:gd name="connsiteX98" fmla="*/ 2851974 w 3619883"/>
                <a:gd name="connsiteY98" fmla="*/ 109227 h 4275461"/>
                <a:gd name="connsiteX99" fmla="*/ 2907643 w 3619883"/>
                <a:gd name="connsiteY99" fmla="*/ 100020 h 4275461"/>
                <a:gd name="connsiteX100" fmla="*/ 2944022 w 3619883"/>
                <a:gd name="connsiteY100" fmla="*/ 30853 h 4275461"/>
                <a:gd name="connsiteX101" fmla="*/ 3022289 w 3619883"/>
                <a:gd name="connsiteY101" fmla="*/ 10893 h 4275461"/>
                <a:gd name="connsiteX102" fmla="*/ 3054807 w 3619883"/>
                <a:gd name="connsiteY102" fmla="*/ 24226 h 4275461"/>
                <a:gd name="connsiteX103" fmla="*/ 3141892 w 3619883"/>
                <a:gd name="connsiteY103" fmla="*/ 51925 h 4275461"/>
                <a:gd name="connsiteX104" fmla="*/ 3185711 w 3619883"/>
                <a:gd name="connsiteY104" fmla="*/ 59881 h 4275461"/>
                <a:gd name="connsiteX105" fmla="*/ 3219056 w 3619883"/>
                <a:gd name="connsiteY105" fmla="*/ 55536 h 4275461"/>
                <a:gd name="connsiteX106" fmla="*/ 3263425 w 3619883"/>
                <a:gd name="connsiteY106" fmla="*/ 51706 h 4275461"/>
                <a:gd name="connsiteX107" fmla="*/ 3296219 w 3619883"/>
                <a:gd name="connsiteY107" fmla="*/ 59147 h 4275461"/>
                <a:gd name="connsiteX108" fmla="*/ 3319094 w 3619883"/>
                <a:gd name="connsiteY108" fmla="*/ 42500 h 4275461"/>
                <a:gd name="connsiteX109" fmla="*/ 3420511 w 3619883"/>
                <a:gd name="connsiteY109" fmla="*/ 0 h 4275461"/>
                <a:gd name="connsiteX110" fmla="*/ 3453305 w 3619883"/>
                <a:gd name="connsiteY110" fmla="*/ 7440 h 4275461"/>
                <a:gd name="connsiteX111" fmla="*/ 3496571 w 3619883"/>
                <a:gd name="connsiteY111" fmla="*/ 27182 h 4275461"/>
                <a:gd name="connsiteX112" fmla="*/ 3602117 w 3619883"/>
                <a:gd name="connsiteY112" fmla="*/ 132521 h 4275461"/>
                <a:gd name="connsiteX113" fmla="*/ 3619883 w 3619883"/>
                <a:gd name="connsiteY113" fmla="*/ 140049 h 4275461"/>
                <a:gd name="connsiteX114" fmla="*/ 3619883 w 3619883"/>
                <a:gd name="connsiteY11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93894 w 3619883"/>
                <a:gd name="connsiteY12" fmla="*/ 3951392 h 4275461"/>
                <a:gd name="connsiteX13" fmla="*/ 1716110 w 3619883"/>
                <a:gd name="connsiteY13" fmla="*/ 3951392 h 4275461"/>
                <a:gd name="connsiteX14" fmla="*/ 1716110 w 3619883"/>
                <a:gd name="connsiteY14" fmla="*/ 4006431 h 4275461"/>
                <a:gd name="connsiteX15" fmla="*/ 1703447 w 3619883"/>
                <a:gd name="connsiteY15" fmla="*/ 4007960 h 4275461"/>
                <a:gd name="connsiteX16" fmla="*/ 1716110 w 3619883"/>
                <a:gd name="connsiteY16" fmla="*/ 4044284 h 4275461"/>
                <a:gd name="connsiteX17" fmla="*/ 1716110 w 3619883"/>
                <a:gd name="connsiteY17" fmla="*/ 4128157 h 4275461"/>
                <a:gd name="connsiteX18" fmla="*/ 1745346 w 3619883"/>
                <a:gd name="connsiteY18" fmla="*/ 4128157 h 4275461"/>
                <a:gd name="connsiteX19" fmla="*/ 1796694 w 3619883"/>
                <a:gd name="connsiteY19" fmla="*/ 4275461 h 4275461"/>
                <a:gd name="connsiteX20" fmla="*/ 1558844 w 3619883"/>
                <a:gd name="connsiteY20" fmla="*/ 4275461 h 4275461"/>
                <a:gd name="connsiteX21" fmla="*/ 1517252 w 3619883"/>
                <a:gd name="connsiteY21" fmla="*/ 4128157 h 4275461"/>
                <a:gd name="connsiteX22" fmla="*/ 1582936 w 3619883"/>
                <a:gd name="connsiteY22" fmla="*/ 4128157 h 4275461"/>
                <a:gd name="connsiteX23" fmla="*/ 1582936 w 3619883"/>
                <a:gd name="connsiteY23" fmla="*/ 3951392 h 4275461"/>
                <a:gd name="connsiteX24" fmla="*/ 1405151 w 3619883"/>
                <a:gd name="connsiteY24" fmla="*/ 3951392 h 4275461"/>
                <a:gd name="connsiteX25" fmla="*/ 1405151 w 3619883"/>
                <a:gd name="connsiteY25" fmla="*/ 4128157 h 4275461"/>
                <a:gd name="connsiteX26" fmla="*/ 1468988 w 3619883"/>
                <a:gd name="connsiteY26" fmla="*/ 4128157 h 4275461"/>
                <a:gd name="connsiteX27" fmla="*/ 1427396 w 3619883"/>
                <a:gd name="connsiteY27" fmla="*/ 4275461 h 4275461"/>
                <a:gd name="connsiteX28" fmla="*/ 1210751 w 3619883"/>
                <a:gd name="connsiteY28" fmla="*/ 4275461 h 4275461"/>
                <a:gd name="connsiteX29" fmla="*/ 1210751 w 3619883"/>
                <a:gd name="connsiteY29" fmla="*/ 4128157 h 4275461"/>
                <a:gd name="connsiteX30" fmla="*/ 1271978 w 3619883"/>
                <a:gd name="connsiteY30" fmla="*/ 4128157 h 4275461"/>
                <a:gd name="connsiteX31" fmla="*/ 1271978 w 3619883"/>
                <a:gd name="connsiteY31" fmla="*/ 3951392 h 4275461"/>
                <a:gd name="connsiteX32" fmla="*/ 1094193 w 3619883"/>
                <a:gd name="connsiteY32" fmla="*/ 3951392 h 4275461"/>
                <a:gd name="connsiteX33" fmla="*/ 1094193 w 3619883"/>
                <a:gd name="connsiteY33" fmla="*/ 4128157 h 4275461"/>
                <a:gd name="connsiteX34" fmla="*/ 1140354 w 3619883"/>
                <a:gd name="connsiteY34" fmla="*/ 4128157 h 4275461"/>
                <a:gd name="connsiteX35" fmla="*/ 1140354 w 3619883"/>
                <a:gd name="connsiteY35" fmla="*/ 4275461 h 4275461"/>
                <a:gd name="connsiteX36" fmla="*/ 953807 w 3619883"/>
                <a:gd name="connsiteY36" fmla="*/ 4275461 h 4275461"/>
                <a:gd name="connsiteX37" fmla="*/ 912215 w 3619883"/>
                <a:gd name="connsiteY37" fmla="*/ 4128157 h 4275461"/>
                <a:gd name="connsiteX38" fmla="*/ 961020 w 3619883"/>
                <a:gd name="connsiteY38" fmla="*/ 4128157 h 4275461"/>
                <a:gd name="connsiteX39" fmla="*/ 961020 w 3619883"/>
                <a:gd name="connsiteY39" fmla="*/ 3951392 h 4275461"/>
                <a:gd name="connsiteX40" fmla="*/ 783235 w 3619883"/>
                <a:gd name="connsiteY40" fmla="*/ 3951392 h 4275461"/>
                <a:gd name="connsiteX41" fmla="*/ 783235 w 3619883"/>
                <a:gd name="connsiteY41" fmla="*/ 4128157 h 4275461"/>
                <a:gd name="connsiteX42" fmla="*/ 871024 w 3619883"/>
                <a:gd name="connsiteY42" fmla="*/ 4128157 h 4275461"/>
                <a:gd name="connsiteX43" fmla="*/ 829432 w 3619883"/>
                <a:gd name="connsiteY43" fmla="*/ 4275461 h 4275461"/>
                <a:gd name="connsiteX44" fmla="*/ 611484 w 3619883"/>
                <a:gd name="connsiteY44" fmla="*/ 4275461 h 4275461"/>
                <a:gd name="connsiteX45" fmla="*/ 621247 w 3619883"/>
                <a:gd name="connsiteY45" fmla="*/ 4128157 h 4275461"/>
                <a:gd name="connsiteX46" fmla="*/ 650062 w 3619883"/>
                <a:gd name="connsiteY46" fmla="*/ 4128157 h 4275461"/>
                <a:gd name="connsiteX47" fmla="*/ 650062 w 3619883"/>
                <a:gd name="connsiteY47" fmla="*/ 3951392 h 4275461"/>
                <a:gd name="connsiteX48" fmla="*/ 472277 w 3619883"/>
                <a:gd name="connsiteY48" fmla="*/ 3951392 h 4275461"/>
                <a:gd name="connsiteX49" fmla="*/ 472277 w 3619883"/>
                <a:gd name="connsiteY49" fmla="*/ 4128157 h 4275461"/>
                <a:gd name="connsiteX50" fmla="*/ 522650 w 3619883"/>
                <a:gd name="connsiteY50" fmla="*/ 4128157 h 4275461"/>
                <a:gd name="connsiteX51" fmla="*/ 573998 w 3619883"/>
                <a:gd name="connsiteY51" fmla="*/ 4275461 h 4275461"/>
                <a:gd name="connsiteX52" fmla="*/ 336164 w 3619883"/>
                <a:gd name="connsiteY52" fmla="*/ 4275461 h 4275461"/>
                <a:gd name="connsiteX53" fmla="*/ 294572 w 3619883"/>
                <a:gd name="connsiteY53" fmla="*/ 4128157 h 4275461"/>
                <a:gd name="connsiteX54" fmla="*/ 339106 w 3619883"/>
                <a:gd name="connsiteY54" fmla="*/ 4128157 h 4275461"/>
                <a:gd name="connsiteX55" fmla="*/ 339106 w 3619883"/>
                <a:gd name="connsiteY55" fmla="*/ 3951392 h 4275461"/>
                <a:gd name="connsiteX56" fmla="*/ 161321 w 3619883"/>
                <a:gd name="connsiteY56" fmla="*/ 3951392 h 4275461"/>
                <a:gd name="connsiteX57" fmla="*/ 161321 w 3619883"/>
                <a:gd name="connsiteY57" fmla="*/ 4128157 h 4275461"/>
                <a:gd name="connsiteX58" fmla="*/ 230914 w 3619883"/>
                <a:gd name="connsiteY58" fmla="*/ 4128157 h 4275461"/>
                <a:gd name="connsiteX59" fmla="*/ 189322 w 3619883"/>
                <a:gd name="connsiteY59" fmla="*/ 4275461 h 4275461"/>
                <a:gd name="connsiteX60" fmla="*/ 0 w 3619883"/>
                <a:gd name="connsiteY60" fmla="*/ 4275461 h 4275461"/>
                <a:gd name="connsiteX61" fmla="*/ 0 w 3619883"/>
                <a:gd name="connsiteY61" fmla="*/ 42229 h 4275461"/>
                <a:gd name="connsiteX62" fmla="*/ 42464 w 3619883"/>
                <a:gd name="connsiteY62" fmla="*/ 40518 h 4275461"/>
                <a:gd name="connsiteX63" fmla="*/ 137733 w 3619883"/>
                <a:gd name="connsiteY63" fmla="*/ 35355 h 4275461"/>
                <a:gd name="connsiteX64" fmla="*/ 270565 w 3619883"/>
                <a:gd name="connsiteY64" fmla="*/ 29759 h 4275461"/>
                <a:gd name="connsiteX65" fmla="*/ 479734 w 3619883"/>
                <a:gd name="connsiteY65" fmla="*/ 45455 h 4275461"/>
                <a:gd name="connsiteX66" fmla="*/ 524103 w 3619883"/>
                <a:gd name="connsiteY66" fmla="*/ 41625 h 4275461"/>
                <a:gd name="connsiteX67" fmla="*/ 624416 w 3619883"/>
                <a:gd name="connsiteY67" fmla="*/ 22696 h 4275461"/>
                <a:gd name="connsiteX68" fmla="*/ 657762 w 3619883"/>
                <a:gd name="connsiteY68" fmla="*/ 18351 h 4275461"/>
                <a:gd name="connsiteX69" fmla="*/ 690557 w 3619883"/>
                <a:gd name="connsiteY69" fmla="*/ 25792 h 4275461"/>
                <a:gd name="connsiteX70" fmla="*/ 745123 w 3619883"/>
                <a:gd name="connsiteY70" fmla="*/ 40157 h 4275461"/>
                <a:gd name="connsiteX71" fmla="*/ 789493 w 3619883"/>
                <a:gd name="connsiteY71" fmla="*/ 36327 h 4275461"/>
                <a:gd name="connsiteX72" fmla="*/ 854255 w 3619883"/>
                <a:gd name="connsiteY72" fmla="*/ 68887 h 4275461"/>
                <a:gd name="connsiteX73" fmla="*/ 897520 w 3619883"/>
                <a:gd name="connsiteY73" fmla="*/ 88629 h 4275461"/>
                <a:gd name="connsiteX74" fmla="*/ 940510 w 3619883"/>
                <a:gd name="connsiteY74" fmla="*/ 114265 h 4275461"/>
                <a:gd name="connsiteX75" fmla="*/ 1082712 w 3619883"/>
                <a:gd name="connsiteY75" fmla="*/ 144543 h 4275461"/>
                <a:gd name="connsiteX76" fmla="*/ 1205348 w 3619883"/>
                <a:gd name="connsiteY76" fmla="*/ 120753 h 4275461"/>
                <a:gd name="connsiteX77" fmla="*/ 1271764 w 3619883"/>
                <a:gd name="connsiteY77" fmla="*/ 117956 h 4275461"/>
                <a:gd name="connsiteX78" fmla="*/ 1315583 w 3619883"/>
                <a:gd name="connsiteY78" fmla="*/ 125912 h 4275461"/>
                <a:gd name="connsiteX79" fmla="*/ 1359125 w 3619883"/>
                <a:gd name="connsiteY79" fmla="*/ 139761 h 4275461"/>
                <a:gd name="connsiteX80" fmla="*/ 1391919 w 3619883"/>
                <a:gd name="connsiteY80" fmla="*/ 147202 h 4275461"/>
                <a:gd name="connsiteX81" fmla="*/ 1436563 w 3619883"/>
                <a:gd name="connsiteY81" fmla="*/ 137480 h 4275461"/>
                <a:gd name="connsiteX82" fmla="*/ 1471566 w 3619883"/>
                <a:gd name="connsiteY82" fmla="*/ 97777 h 4275461"/>
                <a:gd name="connsiteX83" fmla="*/ 1505739 w 3619883"/>
                <a:gd name="connsiteY83" fmla="*/ 75753 h 4275461"/>
                <a:gd name="connsiteX84" fmla="*/ 1590891 w 3619883"/>
                <a:gd name="connsiteY84" fmla="*/ 144702 h 4275461"/>
                <a:gd name="connsiteX85" fmla="*/ 1625616 w 3619883"/>
                <a:gd name="connsiteY85" fmla="*/ 110893 h 4275461"/>
                <a:gd name="connsiteX86" fmla="*/ 1658964 w 3619883"/>
                <a:gd name="connsiteY86" fmla="*/ 106547 h 4275461"/>
                <a:gd name="connsiteX87" fmla="*/ 1746598 w 3619883"/>
                <a:gd name="connsiteY87" fmla="*/ 122460 h 4275461"/>
                <a:gd name="connsiteX88" fmla="*/ 1811913 w 3619883"/>
                <a:gd name="connsiteY88" fmla="*/ 143234 h 4275461"/>
                <a:gd name="connsiteX89" fmla="*/ 1856557 w 3619883"/>
                <a:gd name="connsiteY89" fmla="*/ 133511 h 4275461"/>
                <a:gd name="connsiteX90" fmla="*/ 2066003 w 3619883"/>
                <a:gd name="connsiteY90" fmla="*/ 143313 h 4275461"/>
                <a:gd name="connsiteX91" fmla="*/ 2177615 w 3619883"/>
                <a:gd name="connsiteY91" fmla="*/ 119007 h 4275461"/>
                <a:gd name="connsiteX92" fmla="*/ 2255883 w 3619883"/>
                <a:gd name="connsiteY92" fmla="*/ 99047 h 4275461"/>
                <a:gd name="connsiteX93" fmla="*/ 2344622 w 3619883"/>
                <a:gd name="connsiteY93" fmla="*/ 91388 h 4275461"/>
                <a:gd name="connsiteX94" fmla="*/ 2455682 w 3619883"/>
                <a:gd name="connsiteY94" fmla="*/ 78869 h 4275461"/>
                <a:gd name="connsiteX95" fmla="*/ 2632609 w 3619883"/>
                <a:gd name="connsiteY95" fmla="*/ 75338 h 4275461"/>
                <a:gd name="connsiteX96" fmla="*/ 2742291 w 3619883"/>
                <a:gd name="connsiteY96" fmla="*/ 92282 h 4275461"/>
                <a:gd name="connsiteX97" fmla="*/ 2851974 w 3619883"/>
                <a:gd name="connsiteY97" fmla="*/ 109227 h 4275461"/>
                <a:gd name="connsiteX98" fmla="*/ 2907643 w 3619883"/>
                <a:gd name="connsiteY98" fmla="*/ 100020 h 4275461"/>
                <a:gd name="connsiteX99" fmla="*/ 2944022 w 3619883"/>
                <a:gd name="connsiteY99" fmla="*/ 30853 h 4275461"/>
                <a:gd name="connsiteX100" fmla="*/ 3022289 w 3619883"/>
                <a:gd name="connsiteY100" fmla="*/ 10893 h 4275461"/>
                <a:gd name="connsiteX101" fmla="*/ 3054807 w 3619883"/>
                <a:gd name="connsiteY101" fmla="*/ 24226 h 4275461"/>
                <a:gd name="connsiteX102" fmla="*/ 3141892 w 3619883"/>
                <a:gd name="connsiteY102" fmla="*/ 51925 h 4275461"/>
                <a:gd name="connsiteX103" fmla="*/ 3185711 w 3619883"/>
                <a:gd name="connsiteY103" fmla="*/ 59881 h 4275461"/>
                <a:gd name="connsiteX104" fmla="*/ 3219056 w 3619883"/>
                <a:gd name="connsiteY104" fmla="*/ 55536 h 4275461"/>
                <a:gd name="connsiteX105" fmla="*/ 3263425 w 3619883"/>
                <a:gd name="connsiteY105" fmla="*/ 51706 h 4275461"/>
                <a:gd name="connsiteX106" fmla="*/ 3296219 w 3619883"/>
                <a:gd name="connsiteY106" fmla="*/ 59147 h 4275461"/>
                <a:gd name="connsiteX107" fmla="*/ 3319094 w 3619883"/>
                <a:gd name="connsiteY107" fmla="*/ 42500 h 4275461"/>
                <a:gd name="connsiteX108" fmla="*/ 3420511 w 3619883"/>
                <a:gd name="connsiteY108" fmla="*/ 0 h 4275461"/>
                <a:gd name="connsiteX109" fmla="*/ 3453305 w 3619883"/>
                <a:gd name="connsiteY109" fmla="*/ 7440 h 4275461"/>
                <a:gd name="connsiteX110" fmla="*/ 3496571 w 3619883"/>
                <a:gd name="connsiteY110" fmla="*/ 27182 h 4275461"/>
                <a:gd name="connsiteX111" fmla="*/ 3602117 w 3619883"/>
                <a:gd name="connsiteY111" fmla="*/ 132521 h 4275461"/>
                <a:gd name="connsiteX112" fmla="*/ 3619883 w 3619883"/>
                <a:gd name="connsiteY112" fmla="*/ 140049 h 4275461"/>
                <a:gd name="connsiteX113" fmla="*/ 3619883 w 3619883"/>
                <a:gd name="connsiteY11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3951392 h 4275461"/>
                <a:gd name="connsiteX13" fmla="*/ 1716110 w 3619883"/>
                <a:gd name="connsiteY13" fmla="*/ 4006431 h 4275461"/>
                <a:gd name="connsiteX14" fmla="*/ 1703447 w 3619883"/>
                <a:gd name="connsiteY14" fmla="*/ 4007960 h 4275461"/>
                <a:gd name="connsiteX15" fmla="*/ 1716110 w 3619883"/>
                <a:gd name="connsiteY15" fmla="*/ 4044284 h 4275461"/>
                <a:gd name="connsiteX16" fmla="*/ 1716110 w 3619883"/>
                <a:gd name="connsiteY16" fmla="*/ 4128157 h 4275461"/>
                <a:gd name="connsiteX17" fmla="*/ 1745346 w 3619883"/>
                <a:gd name="connsiteY17" fmla="*/ 4128157 h 4275461"/>
                <a:gd name="connsiteX18" fmla="*/ 1796694 w 3619883"/>
                <a:gd name="connsiteY18" fmla="*/ 4275461 h 4275461"/>
                <a:gd name="connsiteX19" fmla="*/ 1558844 w 3619883"/>
                <a:gd name="connsiteY19" fmla="*/ 4275461 h 4275461"/>
                <a:gd name="connsiteX20" fmla="*/ 1517252 w 3619883"/>
                <a:gd name="connsiteY20" fmla="*/ 4128157 h 4275461"/>
                <a:gd name="connsiteX21" fmla="*/ 1582936 w 3619883"/>
                <a:gd name="connsiteY21" fmla="*/ 4128157 h 4275461"/>
                <a:gd name="connsiteX22" fmla="*/ 1582936 w 3619883"/>
                <a:gd name="connsiteY22" fmla="*/ 3951392 h 4275461"/>
                <a:gd name="connsiteX23" fmla="*/ 1405151 w 3619883"/>
                <a:gd name="connsiteY23" fmla="*/ 3951392 h 4275461"/>
                <a:gd name="connsiteX24" fmla="*/ 1405151 w 3619883"/>
                <a:gd name="connsiteY24" fmla="*/ 4128157 h 4275461"/>
                <a:gd name="connsiteX25" fmla="*/ 1468988 w 3619883"/>
                <a:gd name="connsiteY25" fmla="*/ 4128157 h 4275461"/>
                <a:gd name="connsiteX26" fmla="*/ 1427396 w 3619883"/>
                <a:gd name="connsiteY26" fmla="*/ 4275461 h 4275461"/>
                <a:gd name="connsiteX27" fmla="*/ 1210751 w 3619883"/>
                <a:gd name="connsiteY27" fmla="*/ 4275461 h 4275461"/>
                <a:gd name="connsiteX28" fmla="*/ 1210751 w 3619883"/>
                <a:gd name="connsiteY28" fmla="*/ 4128157 h 4275461"/>
                <a:gd name="connsiteX29" fmla="*/ 1271978 w 3619883"/>
                <a:gd name="connsiteY29" fmla="*/ 4128157 h 4275461"/>
                <a:gd name="connsiteX30" fmla="*/ 1271978 w 3619883"/>
                <a:gd name="connsiteY30" fmla="*/ 3951392 h 4275461"/>
                <a:gd name="connsiteX31" fmla="*/ 1094193 w 3619883"/>
                <a:gd name="connsiteY31" fmla="*/ 3951392 h 4275461"/>
                <a:gd name="connsiteX32" fmla="*/ 1094193 w 3619883"/>
                <a:gd name="connsiteY32" fmla="*/ 4128157 h 4275461"/>
                <a:gd name="connsiteX33" fmla="*/ 1140354 w 3619883"/>
                <a:gd name="connsiteY33" fmla="*/ 4128157 h 4275461"/>
                <a:gd name="connsiteX34" fmla="*/ 1140354 w 3619883"/>
                <a:gd name="connsiteY34" fmla="*/ 4275461 h 4275461"/>
                <a:gd name="connsiteX35" fmla="*/ 953807 w 3619883"/>
                <a:gd name="connsiteY35" fmla="*/ 4275461 h 4275461"/>
                <a:gd name="connsiteX36" fmla="*/ 912215 w 3619883"/>
                <a:gd name="connsiteY36" fmla="*/ 4128157 h 4275461"/>
                <a:gd name="connsiteX37" fmla="*/ 961020 w 3619883"/>
                <a:gd name="connsiteY37" fmla="*/ 4128157 h 4275461"/>
                <a:gd name="connsiteX38" fmla="*/ 961020 w 3619883"/>
                <a:gd name="connsiteY38" fmla="*/ 3951392 h 4275461"/>
                <a:gd name="connsiteX39" fmla="*/ 783235 w 3619883"/>
                <a:gd name="connsiteY39" fmla="*/ 3951392 h 4275461"/>
                <a:gd name="connsiteX40" fmla="*/ 783235 w 3619883"/>
                <a:gd name="connsiteY40" fmla="*/ 4128157 h 4275461"/>
                <a:gd name="connsiteX41" fmla="*/ 871024 w 3619883"/>
                <a:gd name="connsiteY41" fmla="*/ 4128157 h 4275461"/>
                <a:gd name="connsiteX42" fmla="*/ 829432 w 3619883"/>
                <a:gd name="connsiteY42" fmla="*/ 4275461 h 4275461"/>
                <a:gd name="connsiteX43" fmla="*/ 611484 w 3619883"/>
                <a:gd name="connsiteY43" fmla="*/ 4275461 h 4275461"/>
                <a:gd name="connsiteX44" fmla="*/ 621247 w 3619883"/>
                <a:gd name="connsiteY44" fmla="*/ 4128157 h 4275461"/>
                <a:gd name="connsiteX45" fmla="*/ 650062 w 3619883"/>
                <a:gd name="connsiteY45" fmla="*/ 4128157 h 4275461"/>
                <a:gd name="connsiteX46" fmla="*/ 650062 w 3619883"/>
                <a:gd name="connsiteY46" fmla="*/ 3951392 h 4275461"/>
                <a:gd name="connsiteX47" fmla="*/ 472277 w 3619883"/>
                <a:gd name="connsiteY47" fmla="*/ 3951392 h 4275461"/>
                <a:gd name="connsiteX48" fmla="*/ 472277 w 3619883"/>
                <a:gd name="connsiteY48" fmla="*/ 4128157 h 4275461"/>
                <a:gd name="connsiteX49" fmla="*/ 522650 w 3619883"/>
                <a:gd name="connsiteY49" fmla="*/ 4128157 h 4275461"/>
                <a:gd name="connsiteX50" fmla="*/ 573998 w 3619883"/>
                <a:gd name="connsiteY50" fmla="*/ 4275461 h 4275461"/>
                <a:gd name="connsiteX51" fmla="*/ 336164 w 3619883"/>
                <a:gd name="connsiteY51" fmla="*/ 4275461 h 4275461"/>
                <a:gd name="connsiteX52" fmla="*/ 294572 w 3619883"/>
                <a:gd name="connsiteY52" fmla="*/ 4128157 h 4275461"/>
                <a:gd name="connsiteX53" fmla="*/ 339106 w 3619883"/>
                <a:gd name="connsiteY53" fmla="*/ 4128157 h 4275461"/>
                <a:gd name="connsiteX54" fmla="*/ 339106 w 3619883"/>
                <a:gd name="connsiteY54" fmla="*/ 3951392 h 4275461"/>
                <a:gd name="connsiteX55" fmla="*/ 161321 w 3619883"/>
                <a:gd name="connsiteY55" fmla="*/ 3951392 h 4275461"/>
                <a:gd name="connsiteX56" fmla="*/ 161321 w 3619883"/>
                <a:gd name="connsiteY56" fmla="*/ 4128157 h 4275461"/>
                <a:gd name="connsiteX57" fmla="*/ 230914 w 3619883"/>
                <a:gd name="connsiteY57" fmla="*/ 4128157 h 4275461"/>
                <a:gd name="connsiteX58" fmla="*/ 189322 w 3619883"/>
                <a:gd name="connsiteY58" fmla="*/ 4275461 h 4275461"/>
                <a:gd name="connsiteX59" fmla="*/ 0 w 3619883"/>
                <a:gd name="connsiteY59" fmla="*/ 4275461 h 4275461"/>
                <a:gd name="connsiteX60" fmla="*/ 0 w 3619883"/>
                <a:gd name="connsiteY60" fmla="*/ 42229 h 4275461"/>
                <a:gd name="connsiteX61" fmla="*/ 42464 w 3619883"/>
                <a:gd name="connsiteY61" fmla="*/ 40518 h 4275461"/>
                <a:gd name="connsiteX62" fmla="*/ 137733 w 3619883"/>
                <a:gd name="connsiteY62" fmla="*/ 35355 h 4275461"/>
                <a:gd name="connsiteX63" fmla="*/ 270565 w 3619883"/>
                <a:gd name="connsiteY63" fmla="*/ 29759 h 4275461"/>
                <a:gd name="connsiteX64" fmla="*/ 479734 w 3619883"/>
                <a:gd name="connsiteY64" fmla="*/ 45455 h 4275461"/>
                <a:gd name="connsiteX65" fmla="*/ 524103 w 3619883"/>
                <a:gd name="connsiteY65" fmla="*/ 41625 h 4275461"/>
                <a:gd name="connsiteX66" fmla="*/ 624416 w 3619883"/>
                <a:gd name="connsiteY66" fmla="*/ 22696 h 4275461"/>
                <a:gd name="connsiteX67" fmla="*/ 657762 w 3619883"/>
                <a:gd name="connsiteY67" fmla="*/ 18351 h 4275461"/>
                <a:gd name="connsiteX68" fmla="*/ 690557 w 3619883"/>
                <a:gd name="connsiteY68" fmla="*/ 25792 h 4275461"/>
                <a:gd name="connsiteX69" fmla="*/ 745123 w 3619883"/>
                <a:gd name="connsiteY69" fmla="*/ 40157 h 4275461"/>
                <a:gd name="connsiteX70" fmla="*/ 789493 w 3619883"/>
                <a:gd name="connsiteY70" fmla="*/ 36327 h 4275461"/>
                <a:gd name="connsiteX71" fmla="*/ 854255 w 3619883"/>
                <a:gd name="connsiteY71" fmla="*/ 68887 h 4275461"/>
                <a:gd name="connsiteX72" fmla="*/ 897520 w 3619883"/>
                <a:gd name="connsiteY72" fmla="*/ 88629 h 4275461"/>
                <a:gd name="connsiteX73" fmla="*/ 940510 w 3619883"/>
                <a:gd name="connsiteY73" fmla="*/ 114265 h 4275461"/>
                <a:gd name="connsiteX74" fmla="*/ 1082712 w 3619883"/>
                <a:gd name="connsiteY74" fmla="*/ 144543 h 4275461"/>
                <a:gd name="connsiteX75" fmla="*/ 1205348 w 3619883"/>
                <a:gd name="connsiteY75" fmla="*/ 120753 h 4275461"/>
                <a:gd name="connsiteX76" fmla="*/ 1271764 w 3619883"/>
                <a:gd name="connsiteY76" fmla="*/ 117956 h 4275461"/>
                <a:gd name="connsiteX77" fmla="*/ 1315583 w 3619883"/>
                <a:gd name="connsiteY77" fmla="*/ 125912 h 4275461"/>
                <a:gd name="connsiteX78" fmla="*/ 1359125 w 3619883"/>
                <a:gd name="connsiteY78" fmla="*/ 139761 h 4275461"/>
                <a:gd name="connsiteX79" fmla="*/ 1391919 w 3619883"/>
                <a:gd name="connsiteY79" fmla="*/ 147202 h 4275461"/>
                <a:gd name="connsiteX80" fmla="*/ 1436563 w 3619883"/>
                <a:gd name="connsiteY80" fmla="*/ 137480 h 4275461"/>
                <a:gd name="connsiteX81" fmla="*/ 1471566 w 3619883"/>
                <a:gd name="connsiteY81" fmla="*/ 97777 h 4275461"/>
                <a:gd name="connsiteX82" fmla="*/ 1505739 w 3619883"/>
                <a:gd name="connsiteY82" fmla="*/ 75753 h 4275461"/>
                <a:gd name="connsiteX83" fmla="*/ 1590891 w 3619883"/>
                <a:gd name="connsiteY83" fmla="*/ 144702 h 4275461"/>
                <a:gd name="connsiteX84" fmla="*/ 1625616 w 3619883"/>
                <a:gd name="connsiteY84" fmla="*/ 110893 h 4275461"/>
                <a:gd name="connsiteX85" fmla="*/ 1658964 w 3619883"/>
                <a:gd name="connsiteY85" fmla="*/ 106547 h 4275461"/>
                <a:gd name="connsiteX86" fmla="*/ 1746598 w 3619883"/>
                <a:gd name="connsiteY86" fmla="*/ 122460 h 4275461"/>
                <a:gd name="connsiteX87" fmla="*/ 1811913 w 3619883"/>
                <a:gd name="connsiteY87" fmla="*/ 143234 h 4275461"/>
                <a:gd name="connsiteX88" fmla="*/ 1856557 w 3619883"/>
                <a:gd name="connsiteY88" fmla="*/ 133511 h 4275461"/>
                <a:gd name="connsiteX89" fmla="*/ 2066003 w 3619883"/>
                <a:gd name="connsiteY89" fmla="*/ 143313 h 4275461"/>
                <a:gd name="connsiteX90" fmla="*/ 2177615 w 3619883"/>
                <a:gd name="connsiteY90" fmla="*/ 119007 h 4275461"/>
                <a:gd name="connsiteX91" fmla="*/ 2255883 w 3619883"/>
                <a:gd name="connsiteY91" fmla="*/ 99047 h 4275461"/>
                <a:gd name="connsiteX92" fmla="*/ 2344622 w 3619883"/>
                <a:gd name="connsiteY92" fmla="*/ 91388 h 4275461"/>
                <a:gd name="connsiteX93" fmla="*/ 2455682 w 3619883"/>
                <a:gd name="connsiteY93" fmla="*/ 78869 h 4275461"/>
                <a:gd name="connsiteX94" fmla="*/ 2632609 w 3619883"/>
                <a:gd name="connsiteY94" fmla="*/ 75338 h 4275461"/>
                <a:gd name="connsiteX95" fmla="*/ 2742291 w 3619883"/>
                <a:gd name="connsiteY95" fmla="*/ 92282 h 4275461"/>
                <a:gd name="connsiteX96" fmla="*/ 2851974 w 3619883"/>
                <a:gd name="connsiteY96" fmla="*/ 109227 h 4275461"/>
                <a:gd name="connsiteX97" fmla="*/ 2907643 w 3619883"/>
                <a:gd name="connsiteY97" fmla="*/ 100020 h 4275461"/>
                <a:gd name="connsiteX98" fmla="*/ 2944022 w 3619883"/>
                <a:gd name="connsiteY98" fmla="*/ 30853 h 4275461"/>
                <a:gd name="connsiteX99" fmla="*/ 3022289 w 3619883"/>
                <a:gd name="connsiteY99" fmla="*/ 10893 h 4275461"/>
                <a:gd name="connsiteX100" fmla="*/ 3054807 w 3619883"/>
                <a:gd name="connsiteY100" fmla="*/ 24226 h 4275461"/>
                <a:gd name="connsiteX101" fmla="*/ 3141892 w 3619883"/>
                <a:gd name="connsiteY101" fmla="*/ 51925 h 4275461"/>
                <a:gd name="connsiteX102" fmla="*/ 3185711 w 3619883"/>
                <a:gd name="connsiteY102" fmla="*/ 59881 h 4275461"/>
                <a:gd name="connsiteX103" fmla="*/ 3219056 w 3619883"/>
                <a:gd name="connsiteY103" fmla="*/ 55536 h 4275461"/>
                <a:gd name="connsiteX104" fmla="*/ 3263425 w 3619883"/>
                <a:gd name="connsiteY104" fmla="*/ 51706 h 4275461"/>
                <a:gd name="connsiteX105" fmla="*/ 3296219 w 3619883"/>
                <a:gd name="connsiteY105" fmla="*/ 59147 h 4275461"/>
                <a:gd name="connsiteX106" fmla="*/ 3319094 w 3619883"/>
                <a:gd name="connsiteY106" fmla="*/ 42500 h 4275461"/>
                <a:gd name="connsiteX107" fmla="*/ 3420511 w 3619883"/>
                <a:gd name="connsiteY107" fmla="*/ 0 h 4275461"/>
                <a:gd name="connsiteX108" fmla="*/ 3453305 w 3619883"/>
                <a:gd name="connsiteY108" fmla="*/ 7440 h 4275461"/>
                <a:gd name="connsiteX109" fmla="*/ 3496571 w 3619883"/>
                <a:gd name="connsiteY109" fmla="*/ 27182 h 4275461"/>
                <a:gd name="connsiteX110" fmla="*/ 3602117 w 3619883"/>
                <a:gd name="connsiteY110" fmla="*/ 132521 h 4275461"/>
                <a:gd name="connsiteX111" fmla="*/ 3619883 w 3619883"/>
                <a:gd name="connsiteY111" fmla="*/ 140049 h 4275461"/>
                <a:gd name="connsiteX112" fmla="*/ 3619883 w 3619883"/>
                <a:gd name="connsiteY11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03447 w 3619883"/>
                <a:gd name="connsiteY13" fmla="*/ 4007960 h 4275461"/>
                <a:gd name="connsiteX14" fmla="*/ 1716110 w 3619883"/>
                <a:gd name="connsiteY14" fmla="*/ 4044284 h 4275461"/>
                <a:gd name="connsiteX15" fmla="*/ 1716110 w 3619883"/>
                <a:gd name="connsiteY15" fmla="*/ 4128157 h 4275461"/>
                <a:gd name="connsiteX16" fmla="*/ 1745346 w 3619883"/>
                <a:gd name="connsiteY16" fmla="*/ 4128157 h 4275461"/>
                <a:gd name="connsiteX17" fmla="*/ 1796694 w 3619883"/>
                <a:gd name="connsiteY17" fmla="*/ 4275461 h 4275461"/>
                <a:gd name="connsiteX18" fmla="*/ 1558844 w 3619883"/>
                <a:gd name="connsiteY18" fmla="*/ 4275461 h 4275461"/>
                <a:gd name="connsiteX19" fmla="*/ 1517252 w 3619883"/>
                <a:gd name="connsiteY19" fmla="*/ 4128157 h 4275461"/>
                <a:gd name="connsiteX20" fmla="*/ 1582936 w 3619883"/>
                <a:gd name="connsiteY20" fmla="*/ 4128157 h 4275461"/>
                <a:gd name="connsiteX21" fmla="*/ 1582936 w 3619883"/>
                <a:gd name="connsiteY21" fmla="*/ 3951392 h 4275461"/>
                <a:gd name="connsiteX22" fmla="*/ 1405151 w 3619883"/>
                <a:gd name="connsiteY22" fmla="*/ 3951392 h 4275461"/>
                <a:gd name="connsiteX23" fmla="*/ 1405151 w 3619883"/>
                <a:gd name="connsiteY23" fmla="*/ 4128157 h 4275461"/>
                <a:gd name="connsiteX24" fmla="*/ 1468988 w 3619883"/>
                <a:gd name="connsiteY24" fmla="*/ 4128157 h 4275461"/>
                <a:gd name="connsiteX25" fmla="*/ 1427396 w 3619883"/>
                <a:gd name="connsiteY25" fmla="*/ 4275461 h 4275461"/>
                <a:gd name="connsiteX26" fmla="*/ 1210751 w 3619883"/>
                <a:gd name="connsiteY26" fmla="*/ 4275461 h 4275461"/>
                <a:gd name="connsiteX27" fmla="*/ 1210751 w 3619883"/>
                <a:gd name="connsiteY27" fmla="*/ 4128157 h 4275461"/>
                <a:gd name="connsiteX28" fmla="*/ 1271978 w 3619883"/>
                <a:gd name="connsiteY28" fmla="*/ 4128157 h 4275461"/>
                <a:gd name="connsiteX29" fmla="*/ 1271978 w 3619883"/>
                <a:gd name="connsiteY29" fmla="*/ 3951392 h 4275461"/>
                <a:gd name="connsiteX30" fmla="*/ 1094193 w 3619883"/>
                <a:gd name="connsiteY30" fmla="*/ 3951392 h 4275461"/>
                <a:gd name="connsiteX31" fmla="*/ 1094193 w 3619883"/>
                <a:gd name="connsiteY31" fmla="*/ 4128157 h 4275461"/>
                <a:gd name="connsiteX32" fmla="*/ 1140354 w 3619883"/>
                <a:gd name="connsiteY32" fmla="*/ 4128157 h 4275461"/>
                <a:gd name="connsiteX33" fmla="*/ 1140354 w 3619883"/>
                <a:gd name="connsiteY33" fmla="*/ 4275461 h 4275461"/>
                <a:gd name="connsiteX34" fmla="*/ 953807 w 3619883"/>
                <a:gd name="connsiteY34" fmla="*/ 4275461 h 4275461"/>
                <a:gd name="connsiteX35" fmla="*/ 912215 w 3619883"/>
                <a:gd name="connsiteY35" fmla="*/ 4128157 h 4275461"/>
                <a:gd name="connsiteX36" fmla="*/ 961020 w 3619883"/>
                <a:gd name="connsiteY36" fmla="*/ 4128157 h 4275461"/>
                <a:gd name="connsiteX37" fmla="*/ 961020 w 3619883"/>
                <a:gd name="connsiteY37" fmla="*/ 3951392 h 4275461"/>
                <a:gd name="connsiteX38" fmla="*/ 783235 w 3619883"/>
                <a:gd name="connsiteY38" fmla="*/ 3951392 h 4275461"/>
                <a:gd name="connsiteX39" fmla="*/ 783235 w 3619883"/>
                <a:gd name="connsiteY39" fmla="*/ 4128157 h 4275461"/>
                <a:gd name="connsiteX40" fmla="*/ 871024 w 3619883"/>
                <a:gd name="connsiteY40" fmla="*/ 4128157 h 4275461"/>
                <a:gd name="connsiteX41" fmla="*/ 829432 w 3619883"/>
                <a:gd name="connsiteY41" fmla="*/ 4275461 h 4275461"/>
                <a:gd name="connsiteX42" fmla="*/ 611484 w 3619883"/>
                <a:gd name="connsiteY42" fmla="*/ 4275461 h 4275461"/>
                <a:gd name="connsiteX43" fmla="*/ 621247 w 3619883"/>
                <a:gd name="connsiteY43" fmla="*/ 4128157 h 4275461"/>
                <a:gd name="connsiteX44" fmla="*/ 650062 w 3619883"/>
                <a:gd name="connsiteY44" fmla="*/ 4128157 h 4275461"/>
                <a:gd name="connsiteX45" fmla="*/ 650062 w 3619883"/>
                <a:gd name="connsiteY45" fmla="*/ 3951392 h 4275461"/>
                <a:gd name="connsiteX46" fmla="*/ 472277 w 3619883"/>
                <a:gd name="connsiteY46" fmla="*/ 3951392 h 4275461"/>
                <a:gd name="connsiteX47" fmla="*/ 472277 w 3619883"/>
                <a:gd name="connsiteY47" fmla="*/ 4128157 h 4275461"/>
                <a:gd name="connsiteX48" fmla="*/ 522650 w 3619883"/>
                <a:gd name="connsiteY48" fmla="*/ 4128157 h 4275461"/>
                <a:gd name="connsiteX49" fmla="*/ 573998 w 3619883"/>
                <a:gd name="connsiteY49" fmla="*/ 4275461 h 4275461"/>
                <a:gd name="connsiteX50" fmla="*/ 336164 w 3619883"/>
                <a:gd name="connsiteY50" fmla="*/ 4275461 h 4275461"/>
                <a:gd name="connsiteX51" fmla="*/ 294572 w 3619883"/>
                <a:gd name="connsiteY51" fmla="*/ 4128157 h 4275461"/>
                <a:gd name="connsiteX52" fmla="*/ 339106 w 3619883"/>
                <a:gd name="connsiteY52" fmla="*/ 4128157 h 4275461"/>
                <a:gd name="connsiteX53" fmla="*/ 339106 w 3619883"/>
                <a:gd name="connsiteY53" fmla="*/ 3951392 h 4275461"/>
                <a:gd name="connsiteX54" fmla="*/ 161321 w 3619883"/>
                <a:gd name="connsiteY54" fmla="*/ 3951392 h 4275461"/>
                <a:gd name="connsiteX55" fmla="*/ 161321 w 3619883"/>
                <a:gd name="connsiteY55" fmla="*/ 4128157 h 4275461"/>
                <a:gd name="connsiteX56" fmla="*/ 230914 w 3619883"/>
                <a:gd name="connsiteY56" fmla="*/ 4128157 h 4275461"/>
                <a:gd name="connsiteX57" fmla="*/ 189322 w 3619883"/>
                <a:gd name="connsiteY57" fmla="*/ 4275461 h 4275461"/>
                <a:gd name="connsiteX58" fmla="*/ 0 w 3619883"/>
                <a:gd name="connsiteY58" fmla="*/ 4275461 h 4275461"/>
                <a:gd name="connsiteX59" fmla="*/ 0 w 3619883"/>
                <a:gd name="connsiteY59" fmla="*/ 42229 h 4275461"/>
                <a:gd name="connsiteX60" fmla="*/ 42464 w 3619883"/>
                <a:gd name="connsiteY60" fmla="*/ 40518 h 4275461"/>
                <a:gd name="connsiteX61" fmla="*/ 137733 w 3619883"/>
                <a:gd name="connsiteY61" fmla="*/ 35355 h 4275461"/>
                <a:gd name="connsiteX62" fmla="*/ 270565 w 3619883"/>
                <a:gd name="connsiteY62" fmla="*/ 29759 h 4275461"/>
                <a:gd name="connsiteX63" fmla="*/ 479734 w 3619883"/>
                <a:gd name="connsiteY63" fmla="*/ 45455 h 4275461"/>
                <a:gd name="connsiteX64" fmla="*/ 524103 w 3619883"/>
                <a:gd name="connsiteY64" fmla="*/ 41625 h 4275461"/>
                <a:gd name="connsiteX65" fmla="*/ 624416 w 3619883"/>
                <a:gd name="connsiteY65" fmla="*/ 22696 h 4275461"/>
                <a:gd name="connsiteX66" fmla="*/ 657762 w 3619883"/>
                <a:gd name="connsiteY66" fmla="*/ 18351 h 4275461"/>
                <a:gd name="connsiteX67" fmla="*/ 690557 w 3619883"/>
                <a:gd name="connsiteY67" fmla="*/ 25792 h 4275461"/>
                <a:gd name="connsiteX68" fmla="*/ 745123 w 3619883"/>
                <a:gd name="connsiteY68" fmla="*/ 40157 h 4275461"/>
                <a:gd name="connsiteX69" fmla="*/ 789493 w 3619883"/>
                <a:gd name="connsiteY69" fmla="*/ 36327 h 4275461"/>
                <a:gd name="connsiteX70" fmla="*/ 854255 w 3619883"/>
                <a:gd name="connsiteY70" fmla="*/ 68887 h 4275461"/>
                <a:gd name="connsiteX71" fmla="*/ 897520 w 3619883"/>
                <a:gd name="connsiteY71" fmla="*/ 88629 h 4275461"/>
                <a:gd name="connsiteX72" fmla="*/ 940510 w 3619883"/>
                <a:gd name="connsiteY72" fmla="*/ 114265 h 4275461"/>
                <a:gd name="connsiteX73" fmla="*/ 1082712 w 3619883"/>
                <a:gd name="connsiteY73" fmla="*/ 144543 h 4275461"/>
                <a:gd name="connsiteX74" fmla="*/ 1205348 w 3619883"/>
                <a:gd name="connsiteY74" fmla="*/ 120753 h 4275461"/>
                <a:gd name="connsiteX75" fmla="*/ 1271764 w 3619883"/>
                <a:gd name="connsiteY75" fmla="*/ 117956 h 4275461"/>
                <a:gd name="connsiteX76" fmla="*/ 1315583 w 3619883"/>
                <a:gd name="connsiteY76" fmla="*/ 125912 h 4275461"/>
                <a:gd name="connsiteX77" fmla="*/ 1359125 w 3619883"/>
                <a:gd name="connsiteY77" fmla="*/ 139761 h 4275461"/>
                <a:gd name="connsiteX78" fmla="*/ 1391919 w 3619883"/>
                <a:gd name="connsiteY78" fmla="*/ 147202 h 4275461"/>
                <a:gd name="connsiteX79" fmla="*/ 1436563 w 3619883"/>
                <a:gd name="connsiteY79" fmla="*/ 137480 h 4275461"/>
                <a:gd name="connsiteX80" fmla="*/ 1471566 w 3619883"/>
                <a:gd name="connsiteY80" fmla="*/ 97777 h 4275461"/>
                <a:gd name="connsiteX81" fmla="*/ 1505739 w 3619883"/>
                <a:gd name="connsiteY81" fmla="*/ 75753 h 4275461"/>
                <a:gd name="connsiteX82" fmla="*/ 1590891 w 3619883"/>
                <a:gd name="connsiteY82" fmla="*/ 144702 h 4275461"/>
                <a:gd name="connsiteX83" fmla="*/ 1625616 w 3619883"/>
                <a:gd name="connsiteY83" fmla="*/ 110893 h 4275461"/>
                <a:gd name="connsiteX84" fmla="*/ 1658964 w 3619883"/>
                <a:gd name="connsiteY84" fmla="*/ 106547 h 4275461"/>
                <a:gd name="connsiteX85" fmla="*/ 1746598 w 3619883"/>
                <a:gd name="connsiteY85" fmla="*/ 122460 h 4275461"/>
                <a:gd name="connsiteX86" fmla="*/ 1811913 w 3619883"/>
                <a:gd name="connsiteY86" fmla="*/ 143234 h 4275461"/>
                <a:gd name="connsiteX87" fmla="*/ 1856557 w 3619883"/>
                <a:gd name="connsiteY87" fmla="*/ 133511 h 4275461"/>
                <a:gd name="connsiteX88" fmla="*/ 2066003 w 3619883"/>
                <a:gd name="connsiteY88" fmla="*/ 143313 h 4275461"/>
                <a:gd name="connsiteX89" fmla="*/ 2177615 w 3619883"/>
                <a:gd name="connsiteY89" fmla="*/ 119007 h 4275461"/>
                <a:gd name="connsiteX90" fmla="*/ 2255883 w 3619883"/>
                <a:gd name="connsiteY90" fmla="*/ 99047 h 4275461"/>
                <a:gd name="connsiteX91" fmla="*/ 2344622 w 3619883"/>
                <a:gd name="connsiteY91" fmla="*/ 91388 h 4275461"/>
                <a:gd name="connsiteX92" fmla="*/ 2455682 w 3619883"/>
                <a:gd name="connsiteY92" fmla="*/ 78869 h 4275461"/>
                <a:gd name="connsiteX93" fmla="*/ 2632609 w 3619883"/>
                <a:gd name="connsiteY93" fmla="*/ 75338 h 4275461"/>
                <a:gd name="connsiteX94" fmla="*/ 2742291 w 3619883"/>
                <a:gd name="connsiteY94" fmla="*/ 92282 h 4275461"/>
                <a:gd name="connsiteX95" fmla="*/ 2851974 w 3619883"/>
                <a:gd name="connsiteY95" fmla="*/ 109227 h 4275461"/>
                <a:gd name="connsiteX96" fmla="*/ 2907643 w 3619883"/>
                <a:gd name="connsiteY96" fmla="*/ 100020 h 4275461"/>
                <a:gd name="connsiteX97" fmla="*/ 2944022 w 3619883"/>
                <a:gd name="connsiteY97" fmla="*/ 30853 h 4275461"/>
                <a:gd name="connsiteX98" fmla="*/ 3022289 w 3619883"/>
                <a:gd name="connsiteY98" fmla="*/ 10893 h 4275461"/>
                <a:gd name="connsiteX99" fmla="*/ 3054807 w 3619883"/>
                <a:gd name="connsiteY99" fmla="*/ 24226 h 4275461"/>
                <a:gd name="connsiteX100" fmla="*/ 3141892 w 3619883"/>
                <a:gd name="connsiteY100" fmla="*/ 51925 h 4275461"/>
                <a:gd name="connsiteX101" fmla="*/ 3185711 w 3619883"/>
                <a:gd name="connsiteY101" fmla="*/ 59881 h 4275461"/>
                <a:gd name="connsiteX102" fmla="*/ 3219056 w 3619883"/>
                <a:gd name="connsiteY102" fmla="*/ 55536 h 4275461"/>
                <a:gd name="connsiteX103" fmla="*/ 3263425 w 3619883"/>
                <a:gd name="connsiteY103" fmla="*/ 51706 h 4275461"/>
                <a:gd name="connsiteX104" fmla="*/ 3296219 w 3619883"/>
                <a:gd name="connsiteY104" fmla="*/ 59147 h 4275461"/>
                <a:gd name="connsiteX105" fmla="*/ 3319094 w 3619883"/>
                <a:gd name="connsiteY105" fmla="*/ 42500 h 4275461"/>
                <a:gd name="connsiteX106" fmla="*/ 3420511 w 3619883"/>
                <a:gd name="connsiteY106" fmla="*/ 0 h 4275461"/>
                <a:gd name="connsiteX107" fmla="*/ 3453305 w 3619883"/>
                <a:gd name="connsiteY107" fmla="*/ 7440 h 4275461"/>
                <a:gd name="connsiteX108" fmla="*/ 3496571 w 3619883"/>
                <a:gd name="connsiteY108" fmla="*/ 27182 h 4275461"/>
                <a:gd name="connsiteX109" fmla="*/ 3602117 w 3619883"/>
                <a:gd name="connsiteY109" fmla="*/ 132521 h 4275461"/>
                <a:gd name="connsiteX110" fmla="*/ 3619883 w 3619883"/>
                <a:gd name="connsiteY110" fmla="*/ 140049 h 4275461"/>
                <a:gd name="connsiteX111" fmla="*/ 3619883 w 3619883"/>
                <a:gd name="connsiteY11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03447 w 3619883"/>
                <a:gd name="connsiteY13" fmla="*/ 4007960 h 4275461"/>
                <a:gd name="connsiteX14" fmla="*/ 1716110 w 3619883"/>
                <a:gd name="connsiteY14" fmla="*/ 4128157 h 4275461"/>
                <a:gd name="connsiteX15" fmla="*/ 1745346 w 3619883"/>
                <a:gd name="connsiteY15" fmla="*/ 4128157 h 4275461"/>
                <a:gd name="connsiteX16" fmla="*/ 1796694 w 3619883"/>
                <a:gd name="connsiteY16" fmla="*/ 4275461 h 4275461"/>
                <a:gd name="connsiteX17" fmla="*/ 1558844 w 3619883"/>
                <a:gd name="connsiteY17" fmla="*/ 4275461 h 4275461"/>
                <a:gd name="connsiteX18" fmla="*/ 1517252 w 3619883"/>
                <a:gd name="connsiteY18" fmla="*/ 4128157 h 4275461"/>
                <a:gd name="connsiteX19" fmla="*/ 1582936 w 3619883"/>
                <a:gd name="connsiteY19" fmla="*/ 4128157 h 4275461"/>
                <a:gd name="connsiteX20" fmla="*/ 1582936 w 3619883"/>
                <a:gd name="connsiteY20" fmla="*/ 3951392 h 4275461"/>
                <a:gd name="connsiteX21" fmla="*/ 1405151 w 3619883"/>
                <a:gd name="connsiteY21" fmla="*/ 3951392 h 4275461"/>
                <a:gd name="connsiteX22" fmla="*/ 1405151 w 3619883"/>
                <a:gd name="connsiteY22" fmla="*/ 4128157 h 4275461"/>
                <a:gd name="connsiteX23" fmla="*/ 1468988 w 3619883"/>
                <a:gd name="connsiteY23" fmla="*/ 4128157 h 4275461"/>
                <a:gd name="connsiteX24" fmla="*/ 1427396 w 3619883"/>
                <a:gd name="connsiteY24" fmla="*/ 4275461 h 4275461"/>
                <a:gd name="connsiteX25" fmla="*/ 1210751 w 3619883"/>
                <a:gd name="connsiteY25" fmla="*/ 4275461 h 4275461"/>
                <a:gd name="connsiteX26" fmla="*/ 1210751 w 3619883"/>
                <a:gd name="connsiteY26" fmla="*/ 4128157 h 4275461"/>
                <a:gd name="connsiteX27" fmla="*/ 1271978 w 3619883"/>
                <a:gd name="connsiteY27" fmla="*/ 4128157 h 4275461"/>
                <a:gd name="connsiteX28" fmla="*/ 1271978 w 3619883"/>
                <a:gd name="connsiteY28" fmla="*/ 3951392 h 4275461"/>
                <a:gd name="connsiteX29" fmla="*/ 1094193 w 3619883"/>
                <a:gd name="connsiteY29" fmla="*/ 3951392 h 4275461"/>
                <a:gd name="connsiteX30" fmla="*/ 1094193 w 3619883"/>
                <a:gd name="connsiteY30" fmla="*/ 4128157 h 4275461"/>
                <a:gd name="connsiteX31" fmla="*/ 1140354 w 3619883"/>
                <a:gd name="connsiteY31" fmla="*/ 4128157 h 4275461"/>
                <a:gd name="connsiteX32" fmla="*/ 1140354 w 3619883"/>
                <a:gd name="connsiteY32" fmla="*/ 4275461 h 4275461"/>
                <a:gd name="connsiteX33" fmla="*/ 953807 w 3619883"/>
                <a:gd name="connsiteY33" fmla="*/ 4275461 h 4275461"/>
                <a:gd name="connsiteX34" fmla="*/ 912215 w 3619883"/>
                <a:gd name="connsiteY34" fmla="*/ 4128157 h 4275461"/>
                <a:gd name="connsiteX35" fmla="*/ 961020 w 3619883"/>
                <a:gd name="connsiteY35" fmla="*/ 4128157 h 4275461"/>
                <a:gd name="connsiteX36" fmla="*/ 961020 w 3619883"/>
                <a:gd name="connsiteY36" fmla="*/ 3951392 h 4275461"/>
                <a:gd name="connsiteX37" fmla="*/ 783235 w 3619883"/>
                <a:gd name="connsiteY37" fmla="*/ 3951392 h 4275461"/>
                <a:gd name="connsiteX38" fmla="*/ 783235 w 3619883"/>
                <a:gd name="connsiteY38" fmla="*/ 4128157 h 4275461"/>
                <a:gd name="connsiteX39" fmla="*/ 871024 w 3619883"/>
                <a:gd name="connsiteY39" fmla="*/ 4128157 h 4275461"/>
                <a:gd name="connsiteX40" fmla="*/ 829432 w 3619883"/>
                <a:gd name="connsiteY40" fmla="*/ 4275461 h 4275461"/>
                <a:gd name="connsiteX41" fmla="*/ 611484 w 3619883"/>
                <a:gd name="connsiteY41" fmla="*/ 4275461 h 4275461"/>
                <a:gd name="connsiteX42" fmla="*/ 621247 w 3619883"/>
                <a:gd name="connsiteY42" fmla="*/ 4128157 h 4275461"/>
                <a:gd name="connsiteX43" fmla="*/ 650062 w 3619883"/>
                <a:gd name="connsiteY43" fmla="*/ 4128157 h 4275461"/>
                <a:gd name="connsiteX44" fmla="*/ 650062 w 3619883"/>
                <a:gd name="connsiteY44" fmla="*/ 3951392 h 4275461"/>
                <a:gd name="connsiteX45" fmla="*/ 472277 w 3619883"/>
                <a:gd name="connsiteY45" fmla="*/ 3951392 h 4275461"/>
                <a:gd name="connsiteX46" fmla="*/ 472277 w 3619883"/>
                <a:gd name="connsiteY46" fmla="*/ 4128157 h 4275461"/>
                <a:gd name="connsiteX47" fmla="*/ 522650 w 3619883"/>
                <a:gd name="connsiteY47" fmla="*/ 4128157 h 4275461"/>
                <a:gd name="connsiteX48" fmla="*/ 573998 w 3619883"/>
                <a:gd name="connsiteY48" fmla="*/ 4275461 h 4275461"/>
                <a:gd name="connsiteX49" fmla="*/ 336164 w 3619883"/>
                <a:gd name="connsiteY49" fmla="*/ 4275461 h 4275461"/>
                <a:gd name="connsiteX50" fmla="*/ 294572 w 3619883"/>
                <a:gd name="connsiteY50" fmla="*/ 4128157 h 4275461"/>
                <a:gd name="connsiteX51" fmla="*/ 339106 w 3619883"/>
                <a:gd name="connsiteY51" fmla="*/ 4128157 h 4275461"/>
                <a:gd name="connsiteX52" fmla="*/ 339106 w 3619883"/>
                <a:gd name="connsiteY52" fmla="*/ 3951392 h 4275461"/>
                <a:gd name="connsiteX53" fmla="*/ 161321 w 3619883"/>
                <a:gd name="connsiteY53" fmla="*/ 3951392 h 4275461"/>
                <a:gd name="connsiteX54" fmla="*/ 161321 w 3619883"/>
                <a:gd name="connsiteY54" fmla="*/ 4128157 h 4275461"/>
                <a:gd name="connsiteX55" fmla="*/ 230914 w 3619883"/>
                <a:gd name="connsiteY55" fmla="*/ 4128157 h 4275461"/>
                <a:gd name="connsiteX56" fmla="*/ 189322 w 3619883"/>
                <a:gd name="connsiteY56" fmla="*/ 4275461 h 4275461"/>
                <a:gd name="connsiteX57" fmla="*/ 0 w 3619883"/>
                <a:gd name="connsiteY57" fmla="*/ 4275461 h 4275461"/>
                <a:gd name="connsiteX58" fmla="*/ 0 w 3619883"/>
                <a:gd name="connsiteY58" fmla="*/ 42229 h 4275461"/>
                <a:gd name="connsiteX59" fmla="*/ 42464 w 3619883"/>
                <a:gd name="connsiteY59" fmla="*/ 40518 h 4275461"/>
                <a:gd name="connsiteX60" fmla="*/ 137733 w 3619883"/>
                <a:gd name="connsiteY60" fmla="*/ 35355 h 4275461"/>
                <a:gd name="connsiteX61" fmla="*/ 270565 w 3619883"/>
                <a:gd name="connsiteY61" fmla="*/ 29759 h 4275461"/>
                <a:gd name="connsiteX62" fmla="*/ 479734 w 3619883"/>
                <a:gd name="connsiteY62" fmla="*/ 45455 h 4275461"/>
                <a:gd name="connsiteX63" fmla="*/ 524103 w 3619883"/>
                <a:gd name="connsiteY63" fmla="*/ 41625 h 4275461"/>
                <a:gd name="connsiteX64" fmla="*/ 624416 w 3619883"/>
                <a:gd name="connsiteY64" fmla="*/ 22696 h 4275461"/>
                <a:gd name="connsiteX65" fmla="*/ 657762 w 3619883"/>
                <a:gd name="connsiteY65" fmla="*/ 18351 h 4275461"/>
                <a:gd name="connsiteX66" fmla="*/ 690557 w 3619883"/>
                <a:gd name="connsiteY66" fmla="*/ 25792 h 4275461"/>
                <a:gd name="connsiteX67" fmla="*/ 745123 w 3619883"/>
                <a:gd name="connsiteY67" fmla="*/ 40157 h 4275461"/>
                <a:gd name="connsiteX68" fmla="*/ 789493 w 3619883"/>
                <a:gd name="connsiteY68" fmla="*/ 36327 h 4275461"/>
                <a:gd name="connsiteX69" fmla="*/ 854255 w 3619883"/>
                <a:gd name="connsiteY69" fmla="*/ 68887 h 4275461"/>
                <a:gd name="connsiteX70" fmla="*/ 897520 w 3619883"/>
                <a:gd name="connsiteY70" fmla="*/ 88629 h 4275461"/>
                <a:gd name="connsiteX71" fmla="*/ 940510 w 3619883"/>
                <a:gd name="connsiteY71" fmla="*/ 114265 h 4275461"/>
                <a:gd name="connsiteX72" fmla="*/ 1082712 w 3619883"/>
                <a:gd name="connsiteY72" fmla="*/ 144543 h 4275461"/>
                <a:gd name="connsiteX73" fmla="*/ 1205348 w 3619883"/>
                <a:gd name="connsiteY73" fmla="*/ 120753 h 4275461"/>
                <a:gd name="connsiteX74" fmla="*/ 1271764 w 3619883"/>
                <a:gd name="connsiteY74" fmla="*/ 117956 h 4275461"/>
                <a:gd name="connsiteX75" fmla="*/ 1315583 w 3619883"/>
                <a:gd name="connsiteY75" fmla="*/ 125912 h 4275461"/>
                <a:gd name="connsiteX76" fmla="*/ 1359125 w 3619883"/>
                <a:gd name="connsiteY76" fmla="*/ 139761 h 4275461"/>
                <a:gd name="connsiteX77" fmla="*/ 1391919 w 3619883"/>
                <a:gd name="connsiteY77" fmla="*/ 147202 h 4275461"/>
                <a:gd name="connsiteX78" fmla="*/ 1436563 w 3619883"/>
                <a:gd name="connsiteY78" fmla="*/ 137480 h 4275461"/>
                <a:gd name="connsiteX79" fmla="*/ 1471566 w 3619883"/>
                <a:gd name="connsiteY79" fmla="*/ 97777 h 4275461"/>
                <a:gd name="connsiteX80" fmla="*/ 1505739 w 3619883"/>
                <a:gd name="connsiteY80" fmla="*/ 75753 h 4275461"/>
                <a:gd name="connsiteX81" fmla="*/ 1590891 w 3619883"/>
                <a:gd name="connsiteY81" fmla="*/ 144702 h 4275461"/>
                <a:gd name="connsiteX82" fmla="*/ 1625616 w 3619883"/>
                <a:gd name="connsiteY82" fmla="*/ 110893 h 4275461"/>
                <a:gd name="connsiteX83" fmla="*/ 1658964 w 3619883"/>
                <a:gd name="connsiteY83" fmla="*/ 106547 h 4275461"/>
                <a:gd name="connsiteX84" fmla="*/ 1746598 w 3619883"/>
                <a:gd name="connsiteY84" fmla="*/ 122460 h 4275461"/>
                <a:gd name="connsiteX85" fmla="*/ 1811913 w 3619883"/>
                <a:gd name="connsiteY85" fmla="*/ 143234 h 4275461"/>
                <a:gd name="connsiteX86" fmla="*/ 1856557 w 3619883"/>
                <a:gd name="connsiteY86" fmla="*/ 133511 h 4275461"/>
                <a:gd name="connsiteX87" fmla="*/ 2066003 w 3619883"/>
                <a:gd name="connsiteY87" fmla="*/ 143313 h 4275461"/>
                <a:gd name="connsiteX88" fmla="*/ 2177615 w 3619883"/>
                <a:gd name="connsiteY88" fmla="*/ 119007 h 4275461"/>
                <a:gd name="connsiteX89" fmla="*/ 2255883 w 3619883"/>
                <a:gd name="connsiteY89" fmla="*/ 99047 h 4275461"/>
                <a:gd name="connsiteX90" fmla="*/ 2344622 w 3619883"/>
                <a:gd name="connsiteY90" fmla="*/ 91388 h 4275461"/>
                <a:gd name="connsiteX91" fmla="*/ 2455682 w 3619883"/>
                <a:gd name="connsiteY91" fmla="*/ 78869 h 4275461"/>
                <a:gd name="connsiteX92" fmla="*/ 2632609 w 3619883"/>
                <a:gd name="connsiteY92" fmla="*/ 75338 h 4275461"/>
                <a:gd name="connsiteX93" fmla="*/ 2742291 w 3619883"/>
                <a:gd name="connsiteY93" fmla="*/ 92282 h 4275461"/>
                <a:gd name="connsiteX94" fmla="*/ 2851974 w 3619883"/>
                <a:gd name="connsiteY94" fmla="*/ 109227 h 4275461"/>
                <a:gd name="connsiteX95" fmla="*/ 2907643 w 3619883"/>
                <a:gd name="connsiteY95" fmla="*/ 100020 h 4275461"/>
                <a:gd name="connsiteX96" fmla="*/ 2944022 w 3619883"/>
                <a:gd name="connsiteY96" fmla="*/ 30853 h 4275461"/>
                <a:gd name="connsiteX97" fmla="*/ 3022289 w 3619883"/>
                <a:gd name="connsiteY97" fmla="*/ 10893 h 4275461"/>
                <a:gd name="connsiteX98" fmla="*/ 3054807 w 3619883"/>
                <a:gd name="connsiteY98" fmla="*/ 24226 h 4275461"/>
                <a:gd name="connsiteX99" fmla="*/ 3141892 w 3619883"/>
                <a:gd name="connsiteY99" fmla="*/ 51925 h 4275461"/>
                <a:gd name="connsiteX100" fmla="*/ 3185711 w 3619883"/>
                <a:gd name="connsiteY100" fmla="*/ 59881 h 4275461"/>
                <a:gd name="connsiteX101" fmla="*/ 3219056 w 3619883"/>
                <a:gd name="connsiteY101" fmla="*/ 55536 h 4275461"/>
                <a:gd name="connsiteX102" fmla="*/ 3263425 w 3619883"/>
                <a:gd name="connsiteY102" fmla="*/ 51706 h 4275461"/>
                <a:gd name="connsiteX103" fmla="*/ 3296219 w 3619883"/>
                <a:gd name="connsiteY103" fmla="*/ 59147 h 4275461"/>
                <a:gd name="connsiteX104" fmla="*/ 3319094 w 3619883"/>
                <a:gd name="connsiteY104" fmla="*/ 42500 h 4275461"/>
                <a:gd name="connsiteX105" fmla="*/ 3420511 w 3619883"/>
                <a:gd name="connsiteY105" fmla="*/ 0 h 4275461"/>
                <a:gd name="connsiteX106" fmla="*/ 3453305 w 3619883"/>
                <a:gd name="connsiteY106" fmla="*/ 7440 h 4275461"/>
                <a:gd name="connsiteX107" fmla="*/ 3496571 w 3619883"/>
                <a:gd name="connsiteY107" fmla="*/ 27182 h 4275461"/>
                <a:gd name="connsiteX108" fmla="*/ 3602117 w 3619883"/>
                <a:gd name="connsiteY108" fmla="*/ 132521 h 4275461"/>
                <a:gd name="connsiteX109" fmla="*/ 3619883 w 3619883"/>
                <a:gd name="connsiteY109" fmla="*/ 140049 h 4275461"/>
                <a:gd name="connsiteX110" fmla="*/ 3619883 w 3619883"/>
                <a:gd name="connsiteY11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16110 w 3619883"/>
                <a:gd name="connsiteY13" fmla="*/ 4128157 h 4275461"/>
                <a:gd name="connsiteX14" fmla="*/ 1745346 w 3619883"/>
                <a:gd name="connsiteY14" fmla="*/ 4128157 h 4275461"/>
                <a:gd name="connsiteX15" fmla="*/ 1796694 w 3619883"/>
                <a:gd name="connsiteY15" fmla="*/ 4275461 h 4275461"/>
                <a:gd name="connsiteX16" fmla="*/ 1558844 w 3619883"/>
                <a:gd name="connsiteY16" fmla="*/ 4275461 h 4275461"/>
                <a:gd name="connsiteX17" fmla="*/ 1517252 w 3619883"/>
                <a:gd name="connsiteY17" fmla="*/ 4128157 h 4275461"/>
                <a:gd name="connsiteX18" fmla="*/ 1582936 w 3619883"/>
                <a:gd name="connsiteY18" fmla="*/ 4128157 h 4275461"/>
                <a:gd name="connsiteX19" fmla="*/ 1582936 w 3619883"/>
                <a:gd name="connsiteY19" fmla="*/ 3951392 h 4275461"/>
                <a:gd name="connsiteX20" fmla="*/ 1405151 w 3619883"/>
                <a:gd name="connsiteY20" fmla="*/ 3951392 h 4275461"/>
                <a:gd name="connsiteX21" fmla="*/ 1405151 w 3619883"/>
                <a:gd name="connsiteY21" fmla="*/ 4128157 h 4275461"/>
                <a:gd name="connsiteX22" fmla="*/ 1468988 w 3619883"/>
                <a:gd name="connsiteY22" fmla="*/ 4128157 h 4275461"/>
                <a:gd name="connsiteX23" fmla="*/ 1427396 w 3619883"/>
                <a:gd name="connsiteY23" fmla="*/ 4275461 h 4275461"/>
                <a:gd name="connsiteX24" fmla="*/ 1210751 w 3619883"/>
                <a:gd name="connsiteY24" fmla="*/ 4275461 h 4275461"/>
                <a:gd name="connsiteX25" fmla="*/ 1210751 w 3619883"/>
                <a:gd name="connsiteY25" fmla="*/ 4128157 h 4275461"/>
                <a:gd name="connsiteX26" fmla="*/ 1271978 w 3619883"/>
                <a:gd name="connsiteY26" fmla="*/ 4128157 h 4275461"/>
                <a:gd name="connsiteX27" fmla="*/ 1271978 w 3619883"/>
                <a:gd name="connsiteY27" fmla="*/ 3951392 h 4275461"/>
                <a:gd name="connsiteX28" fmla="*/ 1094193 w 3619883"/>
                <a:gd name="connsiteY28" fmla="*/ 3951392 h 4275461"/>
                <a:gd name="connsiteX29" fmla="*/ 1094193 w 3619883"/>
                <a:gd name="connsiteY29" fmla="*/ 4128157 h 4275461"/>
                <a:gd name="connsiteX30" fmla="*/ 1140354 w 3619883"/>
                <a:gd name="connsiteY30" fmla="*/ 4128157 h 4275461"/>
                <a:gd name="connsiteX31" fmla="*/ 1140354 w 3619883"/>
                <a:gd name="connsiteY31" fmla="*/ 4275461 h 4275461"/>
                <a:gd name="connsiteX32" fmla="*/ 953807 w 3619883"/>
                <a:gd name="connsiteY32" fmla="*/ 4275461 h 4275461"/>
                <a:gd name="connsiteX33" fmla="*/ 912215 w 3619883"/>
                <a:gd name="connsiteY33" fmla="*/ 4128157 h 4275461"/>
                <a:gd name="connsiteX34" fmla="*/ 961020 w 3619883"/>
                <a:gd name="connsiteY34" fmla="*/ 4128157 h 4275461"/>
                <a:gd name="connsiteX35" fmla="*/ 961020 w 3619883"/>
                <a:gd name="connsiteY35" fmla="*/ 3951392 h 4275461"/>
                <a:gd name="connsiteX36" fmla="*/ 783235 w 3619883"/>
                <a:gd name="connsiteY36" fmla="*/ 3951392 h 4275461"/>
                <a:gd name="connsiteX37" fmla="*/ 783235 w 3619883"/>
                <a:gd name="connsiteY37" fmla="*/ 4128157 h 4275461"/>
                <a:gd name="connsiteX38" fmla="*/ 871024 w 3619883"/>
                <a:gd name="connsiteY38" fmla="*/ 4128157 h 4275461"/>
                <a:gd name="connsiteX39" fmla="*/ 829432 w 3619883"/>
                <a:gd name="connsiteY39" fmla="*/ 4275461 h 4275461"/>
                <a:gd name="connsiteX40" fmla="*/ 611484 w 3619883"/>
                <a:gd name="connsiteY40" fmla="*/ 4275461 h 4275461"/>
                <a:gd name="connsiteX41" fmla="*/ 621247 w 3619883"/>
                <a:gd name="connsiteY41" fmla="*/ 4128157 h 4275461"/>
                <a:gd name="connsiteX42" fmla="*/ 650062 w 3619883"/>
                <a:gd name="connsiteY42" fmla="*/ 4128157 h 4275461"/>
                <a:gd name="connsiteX43" fmla="*/ 650062 w 3619883"/>
                <a:gd name="connsiteY43" fmla="*/ 3951392 h 4275461"/>
                <a:gd name="connsiteX44" fmla="*/ 472277 w 3619883"/>
                <a:gd name="connsiteY44" fmla="*/ 3951392 h 4275461"/>
                <a:gd name="connsiteX45" fmla="*/ 472277 w 3619883"/>
                <a:gd name="connsiteY45" fmla="*/ 4128157 h 4275461"/>
                <a:gd name="connsiteX46" fmla="*/ 522650 w 3619883"/>
                <a:gd name="connsiteY46" fmla="*/ 4128157 h 4275461"/>
                <a:gd name="connsiteX47" fmla="*/ 573998 w 3619883"/>
                <a:gd name="connsiteY47" fmla="*/ 4275461 h 4275461"/>
                <a:gd name="connsiteX48" fmla="*/ 336164 w 3619883"/>
                <a:gd name="connsiteY48" fmla="*/ 4275461 h 4275461"/>
                <a:gd name="connsiteX49" fmla="*/ 294572 w 3619883"/>
                <a:gd name="connsiteY49" fmla="*/ 4128157 h 4275461"/>
                <a:gd name="connsiteX50" fmla="*/ 339106 w 3619883"/>
                <a:gd name="connsiteY50" fmla="*/ 4128157 h 4275461"/>
                <a:gd name="connsiteX51" fmla="*/ 339106 w 3619883"/>
                <a:gd name="connsiteY51" fmla="*/ 3951392 h 4275461"/>
                <a:gd name="connsiteX52" fmla="*/ 161321 w 3619883"/>
                <a:gd name="connsiteY52" fmla="*/ 3951392 h 4275461"/>
                <a:gd name="connsiteX53" fmla="*/ 161321 w 3619883"/>
                <a:gd name="connsiteY53" fmla="*/ 4128157 h 4275461"/>
                <a:gd name="connsiteX54" fmla="*/ 230914 w 3619883"/>
                <a:gd name="connsiteY54" fmla="*/ 4128157 h 4275461"/>
                <a:gd name="connsiteX55" fmla="*/ 189322 w 3619883"/>
                <a:gd name="connsiteY55" fmla="*/ 4275461 h 4275461"/>
                <a:gd name="connsiteX56" fmla="*/ 0 w 3619883"/>
                <a:gd name="connsiteY56" fmla="*/ 4275461 h 4275461"/>
                <a:gd name="connsiteX57" fmla="*/ 0 w 3619883"/>
                <a:gd name="connsiteY57" fmla="*/ 42229 h 4275461"/>
                <a:gd name="connsiteX58" fmla="*/ 42464 w 3619883"/>
                <a:gd name="connsiteY58" fmla="*/ 40518 h 4275461"/>
                <a:gd name="connsiteX59" fmla="*/ 137733 w 3619883"/>
                <a:gd name="connsiteY59" fmla="*/ 35355 h 4275461"/>
                <a:gd name="connsiteX60" fmla="*/ 270565 w 3619883"/>
                <a:gd name="connsiteY60" fmla="*/ 29759 h 4275461"/>
                <a:gd name="connsiteX61" fmla="*/ 479734 w 3619883"/>
                <a:gd name="connsiteY61" fmla="*/ 45455 h 4275461"/>
                <a:gd name="connsiteX62" fmla="*/ 524103 w 3619883"/>
                <a:gd name="connsiteY62" fmla="*/ 41625 h 4275461"/>
                <a:gd name="connsiteX63" fmla="*/ 624416 w 3619883"/>
                <a:gd name="connsiteY63" fmla="*/ 22696 h 4275461"/>
                <a:gd name="connsiteX64" fmla="*/ 657762 w 3619883"/>
                <a:gd name="connsiteY64" fmla="*/ 18351 h 4275461"/>
                <a:gd name="connsiteX65" fmla="*/ 690557 w 3619883"/>
                <a:gd name="connsiteY65" fmla="*/ 25792 h 4275461"/>
                <a:gd name="connsiteX66" fmla="*/ 745123 w 3619883"/>
                <a:gd name="connsiteY66" fmla="*/ 40157 h 4275461"/>
                <a:gd name="connsiteX67" fmla="*/ 789493 w 3619883"/>
                <a:gd name="connsiteY67" fmla="*/ 36327 h 4275461"/>
                <a:gd name="connsiteX68" fmla="*/ 854255 w 3619883"/>
                <a:gd name="connsiteY68" fmla="*/ 68887 h 4275461"/>
                <a:gd name="connsiteX69" fmla="*/ 897520 w 3619883"/>
                <a:gd name="connsiteY69" fmla="*/ 88629 h 4275461"/>
                <a:gd name="connsiteX70" fmla="*/ 940510 w 3619883"/>
                <a:gd name="connsiteY70" fmla="*/ 114265 h 4275461"/>
                <a:gd name="connsiteX71" fmla="*/ 1082712 w 3619883"/>
                <a:gd name="connsiteY71" fmla="*/ 144543 h 4275461"/>
                <a:gd name="connsiteX72" fmla="*/ 1205348 w 3619883"/>
                <a:gd name="connsiteY72" fmla="*/ 120753 h 4275461"/>
                <a:gd name="connsiteX73" fmla="*/ 1271764 w 3619883"/>
                <a:gd name="connsiteY73" fmla="*/ 117956 h 4275461"/>
                <a:gd name="connsiteX74" fmla="*/ 1315583 w 3619883"/>
                <a:gd name="connsiteY74" fmla="*/ 125912 h 4275461"/>
                <a:gd name="connsiteX75" fmla="*/ 1359125 w 3619883"/>
                <a:gd name="connsiteY75" fmla="*/ 139761 h 4275461"/>
                <a:gd name="connsiteX76" fmla="*/ 1391919 w 3619883"/>
                <a:gd name="connsiteY76" fmla="*/ 147202 h 4275461"/>
                <a:gd name="connsiteX77" fmla="*/ 1436563 w 3619883"/>
                <a:gd name="connsiteY77" fmla="*/ 137480 h 4275461"/>
                <a:gd name="connsiteX78" fmla="*/ 1471566 w 3619883"/>
                <a:gd name="connsiteY78" fmla="*/ 97777 h 4275461"/>
                <a:gd name="connsiteX79" fmla="*/ 1505739 w 3619883"/>
                <a:gd name="connsiteY79" fmla="*/ 75753 h 4275461"/>
                <a:gd name="connsiteX80" fmla="*/ 1590891 w 3619883"/>
                <a:gd name="connsiteY80" fmla="*/ 144702 h 4275461"/>
                <a:gd name="connsiteX81" fmla="*/ 1625616 w 3619883"/>
                <a:gd name="connsiteY81" fmla="*/ 110893 h 4275461"/>
                <a:gd name="connsiteX82" fmla="*/ 1658964 w 3619883"/>
                <a:gd name="connsiteY82" fmla="*/ 106547 h 4275461"/>
                <a:gd name="connsiteX83" fmla="*/ 1746598 w 3619883"/>
                <a:gd name="connsiteY83" fmla="*/ 122460 h 4275461"/>
                <a:gd name="connsiteX84" fmla="*/ 1811913 w 3619883"/>
                <a:gd name="connsiteY84" fmla="*/ 143234 h 4275461"/>
                <a:gd name="connsiteX85" fmla="*/ 1856557 w 3619883"/>
                <a:gd name="connsiteY85" fmla="*/ 133511 h 4275461"/>
                <a:gd name="connsiteX86" fmla="*/ 2066003 w 3619883"/>
                <a:gd name="connsiteY86" fmla="*/ 143313 h 4275461"/>
                <a:gd name="connsiteX87" fmla="*/ 2177615 w 3619883"/>
                <a:gd name="connsiteY87" fmla="*/ 119007 h 4275461"/>
                <a:gd name="connsiteX88" fmla="*/ 2255883 w 3619883"/>
                <a:gd name="connsiteY88" fmla="*/ 99047 h 4275461"/>
                <a:gd name="connsiteX89" fmla="*/ 2344622 w 3619883"/>
                <a:gd name="connsiteY89" fmla="*/ 91388 h 4275461"/>
                <a:gd name="connsiteX90" fmla="*/ 2455682 w 3619883"/>
                <a:gd name="connsiteY90" fmla="*/ 78869 h 4275461"/>
                <a:gd name="connsiteX91" fmla="*/ 2632609 w 3619883"/>
                <a:gd name="connsiteY91" fmla="*/ 75338 h 4275461"/>
                <a:gd name="connsiteX92" fmla="*/ 2742291 w 3619883"/>
                <a:gd name="connsiteY92" fmla="*/ 92282 h 4275461"/>
                <a:gd name="connsiteX93" fmla="*/ 2851974 w 3619883"/>
                <a:gd name="connsiteY93" fmla="*/ 109227 h 4275461"/>
                <a:gd name="connsiteX94" fmla="*/ 2907643 w 3619883"/>
                <a:gd name="connsiteY94" fmla="*/ 100020 h 4275461"/>
                <a:gd name="connsiteX95" fmla="*/ 2944022 w 3619883"/>
                <a:gd name="connsiteY95" fmla="*/ 30853 h 4275461"/>
                <a:gd name="connsiteX96" fmla="*/ 3022289 w 3619883"/>
                <a:gd name="connsiteY96" fmla="*/ 10893 h 4275461"/>
                <a:gd name="connsiteX97" fmla="*/ 3054807 w 3619883"/>
                <a:gd name="connsiteY97" fmla="*/ 24226 h 4275461"/>
                <a:gd name="connsiteX98" fmla="*/ 3141892 w 3619883"/>
                <a:gd name="connsiteY98" fmla="*/ 51925 h 4275461"/>
                <a:gd name="connsiteX99" fmla="*/ 3185711 w 3619883"/>
                <a:gd name="connsiteY99" fmla="*/ 59881 h 4275461"/>
                <a:gd name="connsiteX100" fmla="*/ 3219056 w 3619883"/>
                <a:gd name="connsiteY100" fmla="*/ 55536 h 4275461"/>
                <a:gd name="connsiteX101" fmla="*/ 3263425 w 3619883"/>
                <a:gd name="connsiteY101" fmla="*/ 51706 h 4275461"/>
                <a:gd name="connsiteX102" fmla="*/ 3296219 w 3619883"/>
                <a:gd name="connsiteY102" fmla="*/ 59147 h 4275461"/>
                <a:gd name="connsiteX103" fmla="*/ 3319094 w 3619883"/>
                <a:gd name="connsiteY103" fmla="*/ 42500 h 4275461"/>
                <a:gd name="connsiteX104" fmla="*/ 3420511 w 3619883"/>
                <a:gd name="connsiteY104" fmla="*/ 0 h 4275461"/>
                <a:gd name="connsiteX105" fmla="*/ 3453305 w 3619883"/>
                <a:gd name="connsiteY105" fmla="*/ 7440 h 4275461"/>
                <a:gd name="connsiteX106" fmla="*/ 3496571 w 3619883"/>
                <a:gd name="connsiteY106" fmla="*/ 27182 h 4275461"/>
                <a:gd name="connsiteX107" fmla="*/ 3602117 w 3619883"/>
                <a:gd name="connsiteY107" fmla="*/ 132521 h 4275461"/>
                <a:gd name="connsiteX108" fmla="*/ 3619883 w 3619883"/>
                <a:gd name="connsiteY108" fmla="*/ 140049 h 4275461"/>
                <a:gd name="connsiteX109" fmla="*/ 3619883 w 3619883"/>
                <a:gd name="connsiteY10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128157 h 4275461"/>
                <a:gd name="connsiteX13" fmla="*/ 1745346 w 3619883"/>
                <a:gd name="connsiteY13" fmla="*/ 4128157 h 4275461"/>
                <a:gd name="connsiteX14" fmla="*/ 1796694 w 3619883"/>
                <a:gd name="connsiteY14" fmla="*/ 4275461 h 4275461"/>
                <a:gd name="connsiteX15" fmla="*/ 1558844 w 3619883"/>
                <a:gd name="connsiteY15" fmla="*/ 4275461 h 4275461"/>
                <a:gd name="connsiteX16" fmla="*/ 1517252 w 3619883"/>
                <a:gd name="connsiteY16" fmla="*/ 4128157 h 4275461"/>
                <a:gd name="connsiteX17" fmla="*/ 1582936 w 3619883"/>
                <a:gd name="connsiteY17" fmla="*/ 4128157 h 4275461"/>
                <a:gd name="connsiteX18" fmla="*/ 1582936 w 3619883"/>
                <a:gd name="connsiteY18" fmla="*/ 3951392 h 4275461"/>
                <a:gd name="connsiteX19" fmla="*/ 1405151 w 3619883"/>
                <a:gd name="connsiteY19" fmla="*/ 3951392 h 4275461"/>
                <a:gd name="connsiteX20" fmla="*/ 1405151 w 3619883"/>
                <a:gd name="connsiteY20" fmla="*/ 4128157 h 4275461"/>
                <a:gd name="connsiteX21" fmla="*/ 1468988 w 3619883"/>
                <a:gd name="connsiteY21" fmla="*/ 4128157 h 4275461"/>
                <a:gd name="connsiteX22" fmla="*/ 1427396 w 3619883"/>
                <a:gd name="connsiteY22" fmla="*/ 4275461 h 4275461"/>
                <a:gd name="connsiteX23" fmla="*/ 1210751 w 3619883"/>
                <a:gd name="connsiteY23" fmla="*/ 4275461 h 4275461"/>
                <a:gd name="connsiteX24" fmla="*/ 1210751 w 3619883"/>
                <a:gd name="connsiteY24" fmla="*/ 4128157 h 4275461"/>
                <a:gd name="connsiteX25" fmla="*/ 1271978 w 3619883"/>
                <a:gd name="connsiteY25" fmla="*/ 4128157 h 4275461"/>
                <a:gd name="connsiteX26" fmla="*/ 1271978 w 3619883"/>
                <a:gd name="connsiteY26" fmla="*/ 3951392 h 4275461"/>
                <a:gd name="connsiteX27" fmla="*/ 1094193 w 3619883"/>
                <a:gd name="connsiteY27" fmla="*/ 3951392 h 4275461"/>
                <a:gd name="connsiteX28" fmla="*/ 1094193 w 3619883"/>
                <a:gd name="connsiteY28" fmla="*/ 4128157 h 4275461"/>
                <a:gd name="connsiteX29" fmla="*/ 1140354 w 3619883"/>
                <a:gd name="connsiteY29" fmla="*/ 4128157 h 4275461"/>
                <a:gd name="connsiteX30" fmla="*/ 1140354 w 3619883"/>
                <a:gd name="connsiteY30" fmla="*/ 4275461 h 4275461"/>
                <a:gd name="connsiteX31" fmla="*/ 953807 w 3619883"/>
                <a:gd name="connsiteY31" fmla="*/ 4275461 h 4275461"/>
                <a:gd name="connsiteX32" fmla="*/ 912215 w 3619883"/>
                <a:gd name="connsiteY32" fmla="*/ 4128157 h 4275461"/>
                <a:gd name="connsiteX33" fmla="*/ 961020 w 3619883"/>
                <a:gd name="connsiteY33" fmla="*/ 4128157 h 4275461"/>
                <a:gd name="connsiteX34" fmla="*/ 961020 w 3619883"/>
                <a:gd name="connsiteY34" fmla="*/ 3951392 h 4275461"/>
                <a:gd name="connsiteX35" fmla="*/ 783235 w 3619883"/>
                <a:gd name="connsiteY35" fmla="*/ 3951392 h 4275461"/>
                <a:gd name="connsiteX36" fmla="*/ 783235 w 3619883"/>
                <a:gd name="connsiteY36" fmla="*/ 4128157 h 4275461"/>
                <a:gd name="connsiteX37" fmla="*/ 871024 w 3619883"/>
                <a:gd name="connsiteY37" fmla="*/ 4128157 h 4275461"/>
                <a:gd name="connsiteX38" fmla="*/ 829432 w 3619883"/>
                <a:gd name="connsiteY38" fmla="*/ 4275461 h 4275461"/>
                <a:gd name="connsiteX39" fmla="*/ 611484 w 3619883"/>
                <a:gd name="connsiteY39" fmla="*/ 4275461 h 4275461"/>
                <a:gd name="connsiteX40" fmla="*/ 621247 w 3619883"/>
                <a:gd name="connsiteY40" fmla="*/ 4128157 h 4275461"/>
                <a:gd name="connsiteX41" fmla="*/ 650062 w 3619883"/>
                <a:gd name="connsiteY41" fmla="*/ 4128157 h 4275461"/>
                <a:gd name="connsiteX42" fmla="*/ 650062 w 3619883"/>
                <a:gd name="connsiteY42" fmla="*/ 3951392 h 4275461"/>
                <a:gd name="connsiteX43" fmla="*/ 472277 w 3619883"/>
                <a:gd name="connsiteY43" fmla="*/ 3951392 h 4275461"/>
                <a:gd name="connsiteX44" fmla="*/ 472277 w 3619883"/>
                <a:gd name="connsiteY44" fmla="*/ 4128157 h 4275461"/>
                <a:gd name="connsiteX45" fmla="*/ 522650 w 3619883"/>
                <a:gd name="connsiteY45" fmla="*/ 4128157 h 4275461"/>
                <a:gd name="connsiteX46" fmla="*/ 573998 w 3619883"/>
                <a:gd name="connsiteY46" fmla="*/ 4275461 h 4275461"/>
                <a:gd name="connsiteX47" fmla="*/ 336164 w 3619883"/>
                <a:gd name="connsiteY47" fmla="*/ 4275461 h 4275461"/>
                <a:gd name="connsiteX48" fmla="*/ 294572 w 3619883"/>
                <a:gd name="connsiteY48" fmla="*/ 4128157 h 4275461"/>
                <a:gd name="connsiteX49" fmla="*/ 339106 w 3619883"/>
                <a:gd name="connsiteY49" fmla="*/ 4128157 h 4275461"/>
                <a:gd name="connsiteX50" fmla="*/ 339106 w 3619883"/>
                <a:gd name="connsiteY50" fmla="*/ 3951392 h 4275461"/>
                <a:gd name="connsiteX51" fmla="*/ 161321 w 3619883"/>
                <a:gd name="connsiteY51" fmla="*/ 3951392 h 4275461"/>
                <a:gd name="connsiteX52" fmla="*/ 161321 w 3619883"/>
                <a:gd name="connsiteY52" fmla="*/ 4128157 h 4275461"/>
                <a:gd name="connsiteX53" fmla="*/ 230914 w 3619883"/>
                <a:gd name="connsiteY53" fmla="*/ 4128157 h 4275461"/>
                <a:gd name="connsiteX54" fmla="*/ 189322 w 3619883"/>
                <a:gd name="connsiteY54" fmla="*/ 4275461 h 4275461"/>
                <a:gd name="connsiteX55" fmla="*/ 0 w 3619883"/>
                <a:gd name="connsiteY55" fmla="*/ 4275461 h 4275461"/>
                <a:gd name="connsiteX56" fmla="*/ 0 w 3619883"/>
                <a:gd name="connsiteY56" fmla="*/ 42229 h 4275461"/>
                <a:gd name="connsiteX57" fmla="*/ 42464 w 3619883"/>
                <a:gd name="connsiteY57" fmla="*/ 40518 h 4275461"/>
                <a:gd name="connsiteX58" fmla="*/ 137733 w 3619883"/>
                <a:gd name="connsiteY58" fmla="*/ 35355 h 4275461"/>
                <a:gd name="connsiteX59" fmla="*/ 270565 w 3619883"/>
                <a:gd name="connsiteY59" fmla="*/ 29759 h 4275461"/>
                <a:gd name="connsiteX60" fmla="*/ 479734 w 3619883"/>
                <a:gd name="connsiteY60" fmla="*/ 45455 h 4275461"/>
                <a:gd name="connsiteX61" fmla="*/ 524103 w 3619883"/>
                <a:gd name="connsiteY61" fmla="*/ 41625 h 4275461"/>
                <a:gd name="connsiteX62" fmla="*/ 624416 w 3619883"/>
                <a:gd name="connsiteY62" fmla="*/ 22696 h 4275461"/>
                <a:gd name="connsiteX63" fmla="*/ 657762 w 3619883"/>
                <a:gd name="connsiteY63" fmla="*/ 18351 h 4275461"/>
                <a:gd name="connsiteX64" fmla="*/ 690557 w 3619883"/>
                <a:gd name="connsiteY64" fmla="*/ 25792 h 4275461"/>
                <a:gd name="connsiteX65" fmla="*/ 745123 w 3619883"/>
                <a:gd name="connsiteY65" fmla="*/ 40157 h 4275461"/>
                <a:gd name="connsiteX66" fmla="*/ 789493 w 3619883"/>
                <a:gd name="connsiteY66" fmla="*/ 36327 h 4275461"/>
                <a:gd name="connsiteX67" fmla="*/ 854255 w 3619883"/>
                <a:gd name="connsiteY67" fmla="*/ 68887 h 4275461"/>
                <a:gd name="connsiteX68" fmla="*/ 897520 w 3619883"/>
                <a:gd name="connsiteY68" fmla="*/ 88629 h 4275461"/>
                <a:gd name="connsiteX69" fmla="*/ 940510 w 3619883"/>
                <a:gd name="connsiteY69" fmla="*/ 114265 h 4275461"/>
                <a:gd name="connsiteX70" fmla="*/ 1082712 w 3619883"/>
                <a:gd name="connsiteY70" fmla="*/ 144543 h 4275461"/>
                <a:gd name="connsiteX71" fmla="*/ 1205348 w 3619883"/>
                <a:gd name="connsiteY71" fmla="*/ 120753 h 4275461"/>
                <a:gd name="connsiteX72" fmla="*/ 1271764 w 3619883"/>
                <a:gd name="connsiteY72" fmla="*/ 117956 h 4275461"/>
                <a:gd name="connsiteX73" fmla="*/ 1315583 w 3619883"/>
                <a:gd name="connsiteY73" fmla="*/ 125912 h 4275461"/>
                <a:gd name="connsiteX74" fmla="*/ 1359125 w 3619883"/>
                <a:gd name="connsiteY74" fmla="*/ 139761 h 4275461"/>
                <a:gd name="connsiteX75" fmla="*/ 1391919 w 3619883"/>
                <a:gd name="connsiteY75" fmla="*/ 147202 h 4275461"/>
                <a:gd name="connsiteX76" fmla="*/ 1436563 w 3619883"/>
                <a:gd name="connsiteY76" fmla="*/ 137480 h 4275461"/>
                <a:gd name="connsiteX77" fmla="*/ 1471566 w 3619883"/>
                <a:gd name="connsiteY77" fmla="*/ 97777 h 4275461"/>
                <a:gd name="connsiteX78" fmla="*/ 1505739 w 3619883"/>
                <a:gd name="connsiteY78" fmla="*/ 75753 h 4275461"/>
                <a:gd name="connsiteX79" fmla="*/ 1590891 w 3619883"/>
                <a:gd name="connsiteY79" fmla="*/ 144702 h 4275461"/>
                <a:gd name="connsiteX80" fmla="*/ 1625616 w 3619883"/>
                <a:gd name="connsiteY80" fmla="*/ 110893 h 4275461"/>
                <a:gd name="connsiteX81" fmla="*/ 1658964 w 3619883"/>
                <a:gd name="connsiteY81" fmla="*/ 106547 h 4275461"/>
                <a:gd name="connsiteX82" fmla="*/ 1746598 w 3619883"/>
                <a:gd name="connsiteY82" fmla="*/ 122460 h 4275461"/>
                <a:gd name="connsiteX83" fmla="*/ 1811913 w 3619883"/>
                <a:gd name="connsiteY83" fmla="*/ 143234 h 4275461"/>
                <a:gd name="connsiteX84" fmla="*/ 1856557 w 3619883"/>
                <a:gd name="connsiteY84" fmla="*/ 133511 h 4275461"/>
                <a:gd name="connsiteX85" fmla="*/ 2066003 w 3619883"/>
                <a:gd name="connsiteY85" fmla="*/ 143313 h 4275461"/>
                <a:gd name="connsiteX86" fmla="*/ 2177615 w 3619883"/>
                <a:gd name="connsiteY86" fmla="*/ 119007 h 4275461"/>
                <a:gd name="connsiteX87" fmla="*/ 2255883 w 3619883"/>
                <a:gd name="connsiteY87" fmla="*/ 99047 h 4275461"/>
                <a:gd name="connsiteX88" fmla="*/ 2344622 w 3619883"/>
                <a:gd name="connsiteY88" fmla="*/ 91388 h 4275461"/>
                <a:gd name="connsiteX89" fmla="*/ 2455682 w 3619883"/>
                <a:gd name="connsiteY89" fmla="*/ 78869 h 4275461"/>
                <a:gd name="connsiteX90" fmla="*/ 2632609 w 3619883"/>
                <a:gd name="connsiteY90" fmla="*/ 75338 h 4275461"/>
                <a:gd name="connsiteX91" fmla="*/ 2742291 w 3619883"/>
                <a:gd name="connsiteY91" fmla="*/ 92282 h 4275461"/>
                <a:gd name="connsiteX92" fmla="*/ 2851974 w 3619883"/>
                <a:gd name="connsiteY92" fmla="*/ 109227 h 4275461"/>
                <a:gd name="connsiteX93" fmla="*/ 2907643 w 3619883"/>
                <a:gd name="connsiteY93" fmla="*/ 100020 h 4275461"/>
                <a:gd name="connsiteX94" fmla="*/ 2944022 w 3619883"/>
                <a:gd name="connsiteY94" fmla="*/ 30853 h 4275461"/>
                <a:gd name="connsiteX95" fmla="*/ 3022289 w 3619883"/>
                <a:gd name="connsiteY95" fmla="*/ 10893 h 4275461"/>
                <a:gd name="connsiteX96" fmla="*/ 3054807 w 3619883"/>
                <a:gd name="connsiteY96" fmla="*/ 24226 h 4275461"/>
                <a:gd name="connsiteX97" fmla="*/ 3141892 w 3619883"/>
                <a:gd name="connsiteY97" fmla="*/ 51925 h 4275461"/>
                <a:gd name="connsiteX98" fmla="*/ 3185711 w 3619883"/>
                <a:gd name="connsiteY98" fmla="*/ 59881 h 4275461"/>
                <a:gd name="connsiteX99" fmla="*/ 3219056 w 3619883"/>
                <a:gd name="connsiteY99" fmla="*/ 55536 h 4275461"/>
                <a:gd name="connsiteX100" fmla="*/ 3263425 w 3619883"/>
                <a:gd name="connsiteY100" fmla="*/ 51706 h 4275461"/>
                <a:gd name="connsiteX101" fmla="*/ 3296219 w 3619883"/>
                <a:gd name="connsiteY101" fmla="*/ 59147 h 4275461"/>
                <a:gd name="connsiteX102" fmla="*/ 3319094 w 3619883"/>
                <a:gd name="connsiteY102" fmla="*/ 42500 h 4275461"/>
                <a:gd name="connsiteX103" fmla="*/ 3420511 w 3619883"/>
                <a:gd name="connsiteY103" fmla="*/ 0 h 4275461"/>
                <a:gd name="connsiteX104" fmla="*/ 3453305 w 3619883"/>
                <a:gd name="connsiteY104" fmla="*/ 7440 h 4275461"/>
                <a:gd name="connsiteX105" fmla="*/ 3496571 w 3619883"/>
                <a:gd name="connsiteY105" fmla="*/ 27182 h 4275461"/>
                <a:gd name="connsiteX106" fmla="*/ 3602117 w 3619883"/>
                <a:gd name="connsiteY106" fmla="*/ 132521 h 4275461"/>
                <a:gd name="connsiteX107" fmla="*/ 3619883 w 3619883"/>
                <a:gd name="connsiteY107" fmla="*/ 140049 h 4275461"/>
                <a:gd name="connsiteX108" fmla="*/ 3619883 w 3619883"/>
                <a:gd name="connsiteY10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45346 w 3619883"/>
                <a:gd name="connsiteY12" fmla="*/ 4128157 h 4275461"/>
                <a:gd name="connsiteX13" fmla="*/ 1796694 w 3619883"/>
                <a:gd name="connsiteY13" fmla="*/ 4275461 h 4275461"/>
                <a:gd name="connsiteX14" fmla="*/ 1558844 w 3619883"/>
                <a:gd name="connsiteY14" fmla="*/ 4275461 h 4275461"/>
                <a:gd name="connsiteX15" fmla="*/ 1517252 w 3619883"/>
                <a:gd name="connsiteY15" fmla="*/ 4128157 h 4275461"/>
                <a:gd name="connsiteX16" fmla="*/ 1582936 w 3619883"/>
                <a:gd name="connsiteY16" fmla="*/ 4128157 h 4275461"/>
                <a:gd name="connsiteX17" fmla="*/ 1582936 w 3619883"/>
                <a:gd name="connsiteY17" fmla="*/ 3951392 h 4275461"/>
                <a:gd name="connsiteX18" fmla="*/ 1405151 w 3619883"/>
                <a:gd name="connsiteY18" fmla="*/ 3951392 h 4275461"/>
                <a:gd name="connsiteX19" fmla="*/ 1405151 w 3619883"/>
                <a:gd name="connsiteY19" fmla="*/ 4128157 h 4275461"/>
                <a:gd name="connsiteX20" fmla="*/ 1468988 w 3619883"/>
                <a:gd name="connsiteY20" fmla="*/ 4128157 h 4275461"/>
                <a:gd name="connsiteX21" fmla="*/ 1427396 w 3619883"/>
                <a:gd name="connsiteY21" fmla="*/ 4275461 h 4275461"/>
                <a:gd name="connsiteX22" fmla="*/ 1210751 w 3619883"/>
                <a:gd name="connsiteY22" fmla="*/ 4275461 h 4275461"/>
                <a:gd name="connsiteX23" fmla="*/ 1210751 w 3619883"/>
                <a:gd name="connsiteY23" fmla="*/ 4128157 h 4275461"/>
                <a:gd name="connsiteX24" fmla="*/ 1271978 w 3619883"/>
                <a:gd name="connsiteY24" fmla="*/ 4128157 h 4275461"/>
                <a:gd name="connsiteX25" fmla="*/ 1271978 w 3619883"/>
                <a:gd name="connsiteY25" fmla="*/ 3951392 h 4275461"/>
                <a:gd name="connsiteX26" fmla="*/ 1094193 w 3619883"/>
                <a:gd name="connsiteY26" fmla="*/ 3951392 h 4275461"/>
                <a:gd name="connsiteX27" fmla="*/ 1094193 w 3619883"/>
                <a:gd name="connsiteY27" fmla="*/ 4128157 h 4275461"/>
                <a:gd name="connsiteX28" fmla="*/ 1140354 w 3619883"/>
                <a:gd name="connsiteY28" fmla="*/ 4128157 h 4275461"/>
                <a:gd name="connsiteX29" fmla="*/ 1140354 w 3619883"/>
                <a:gd name="connsiteY29" fmla="*/ 4275461 h 4275461"/>
                <a:gd name="connsiteX30" fmla="*/ 953807 w 3619883"/>
                <a:gd name="connsiteY30" fmla="*/ 4275461 h 4275461"/>
                <a:gd name="connsiteX31" fmla="*/ 912215 w 3619883"/>
                <a:gd name="connsiteY31" fmla="*/ 4128157 h 4275461"/>
                <a:gd name="connsiteX32" fmla="*/ 961020 w 3619883"/>
                <a:gd name="connsiteY32" fmla="*/ 4128157 h 4275461"/>
                <a:gd name="connsiteX33" fmla="*/ 961020 w 3619883"/>
                <a:gd name="connsiteY33" fmla="*/ 3951392 h 4275461"/>
                <a:gd name="connsiteX34" fmla="*/ 783235 w 3619883"/>
                <a:gd name="connsiteY34" fmla="*/ 3951392 h 4275461"/>
                <a:gd name="connsiteX35" fmla="*/ 783235 w 3619883"/>
                <a:gd name="connsiteY35" fmla="*/ 4128157 h 4275461"/>
                <a:gd name="connsiteX36" fmla="*/ 871024 w 3619883"/>
                <a:gd name="connsiteY36" fmla="*/ 4128157 h 4275461"/>
                <a:gd name="connsiteX37" fmla="*/ 829432 w 3619883"/>
                <a:gd name="connsiteY37" fmla="*/ 4275461 h 4275461"/>
                <a:gd name="connsiteX38" fmla="*/ 611484 w 3619883"/>
                <a:gd name="connsiteY38" fmla="*/ 4275461 h 4275461"/>
                <a:gd name="connsiteX39" fmla="*/ 621247 w 3619883"/>
                <a:gd name="connsiteY39" fmla="*/ 4128157 h 4275461"/>
                <a:gd name="connsiteX40" fmla="*/ 650062 w 3619883"/>
                <a:gd name="connsiteY40" fmla="*/ 4128157 h 4275461"/>
                <a:gd name="connsiteX41" fmla="*/ 650062 w 3619883"/>
                <a:gd name="connsiteY41" fmla="*/ 3951392 h 4275461"/>
                <a:gd name="connsiteX42" fmla="*/ 472277 w 3619883"/>
                <a:gd name="connsiteY42" fmla="*/ 3951392 h 4275461"/>
                <a:gd name="connsiteX43" fmla="*/ 472277 w 3619883"/>
                <a:gd name="connsiteY43" fmla="*/ 4128157 h 4275461"/>
                <a:gd name="connsiteX44" fmla="*/ 522650 w 3619883"/>
                <a:gd name="connsiteY44" fmla="*/ 4128157 h 4275461"/>
                <a:gd name="connsiteX45" fmla="*/ 573998 w 3619883"/>
                <a:gd name="connsiteY45" fmla="*/ 4275461 h 4275461"/>
                <a:gd name="connsiteX46" fmla="*/ 336164 w 3619883"/>
                <a:gd name="connsiteY46" fmla="*/ 4275461 h 4275461"/>
                <a:gd name="connsiteX47" fmla="*/ 294572 w 3619883"/>
                <a:gd name="connsiteY47" fmla="*/ 4128157 h 4275461"/>
                <a:gd name="connsiteX48" fmla="*/ 339106 w 3619883"/>
                <a:gd name="connsiteY48" fmla="*/ 4128157 h 4275461"/>
                <a:gd name="connsiteX49" fmla="*/ 339106 w 3619883"/>
                <a:gd name="connsiteY49" fmla="*/ 3951392 h 4275461"/>
                <a:gd name="connsiteX50" fmla="*/ 161321 w 3619883"/>
                <a:gd name="connsiteY50" fmla="*/ 3951392 h 4275461"/>
                <a:gd name="connsiteX51" fmla="*/ 161321 w 3619883"/>
                <a:gd name="connsiteY51" fmla="*/ 4128157 h 4275461"/>
                <a:gd name="connsiteX52" fmla="*/ 230914 w 3619883"/>
                <a:gd name="connsiteY52" fmla="*/ 4128157 h 4275461"/>
                <a:gd name="connsiteX53" fmla="*/ 189322 w 3619883"/>
                <a:gd name="connsiteY53" fmla="*/ 4275461 h 4275461"/>
                <a:gd name="connsiteX54" fmla="*/ 0 w 3619883"/>
                <a:gd name="connsiteY54" fmla="*/ 4275461 h 4275461"/>
                <a:gd name="connsiteX55" fmla="*/ 0 w 3619883"/>
                <a:gd name="connsiteY55" fmla="*/ 42229 h 4275461"/>
                <a:gd name="connsiteX56" fmla="*/ 42464 w 3619883"/>
                <a:gd name="connsiteY56" fmla="*/ 40518 h 4275461"/>
                <a:gd name="connsiteX57" fmla="*/ 137733 w 3619883"/>
                <a:gd name="connsiteY57" fmla="*/ 35355 h 4275461"/>
                <a:gd name="connsiteX58" fmla="*/ 270565 w 3619883"/>
                <a:gd name="connsiteY58" fmla="*/ 29759 h 4275461"/>
                <a:gd name="connsiteX59" fmla="*/ 479734 w 3619883"/>
                <a:gd name="connsiteY59" fmla="*/ 45455 h 4275461"/>
                <a:gd name="connsiteX60" fmla="*/ 524103 w 3619883"/>
                <a:gd name="connsiteY60" fmla="*/ 41625 h 4275461"/>
                <a:gd name="connsiteX61" fmla="*/ 624416 w 3619883"/>
                <a:gd name="connsiteY61" fmla="*/ 22696 h 4275461"/>
                <a:gd name="connsiteX62" fmla="*/ 657762 w 3619883"/>
                <a:gd name="connsiteY62" fmla="*/ 18351 h 4275461"/>
                <a:gd name="connsiteX63" fmla="*/ 690557 w 3619883"/>
                <a:gd name="connsiteY63" fmla="*/ 25792 h 4275461"/>
                <a:gd name="connsiteX64" fmla="*/ 745123 w 3619883"/>
                <a:gd name="connsiteY64" fmla="*/ 40157 h 4275461"/>
                <a:gd name="connsiteX65" fmla="*/ 789493 w 3619883"/>
                <a:gd name="connsiteY65" fmla="*/ 36327 h 4275461"/>
                <a:gd name="connsiteX66" fmla="*/ 854255 w 3619883"/>
                <a:gd name="connsiteY66" fmla="*/ 68887 h 4275461"/>
                <a:gd name="connsiteX67" fmla="*/ 897520 w 3619883"/>
                <a:gd name="connsiteY67" fmla="*/ 88629 h 4275461"/>
                <a:gd name="connsiteX68" fmla="*/ 940510 w 3619883"/>
                <a:gd name="connsiteY68" fmla="*/ 114265 h 4275461"/>
                <a:gd name="connsiteX69" fmla="*/ 1082712 w 3619883"/>
                <a:gd name="connsiteY69" fmla="*/ 144543 h 4275461"/>
                <a:gd name="connsiteX70" fmla="*/ 1205348 w 3619883"/>
                <a:gd name="connsiteY70" fmla="*/ 120753 h 4275461"/>
                <a:gd name="connsiteX71" fmla="*/ 1271764 w 3619883"/>
                <a:gd name="connsiteY71" fmla="*/ 117956 h 4275461"/>
                <a:gd name="connsiteX72" fmla="*/ 1315583 w 3619883"/>
                <a:gd name="connsiteY72" fmla="*/ 125912 h 4275461"/>
                <a:gd name="connsiteX73" fmla="*/ 1359125 w 3619883"/>
                <a:gd name="connsiteY73" fmla="*/ 139761 h 4275461"/>
                <a:gd name="connsiteX74" fmla="*/ 1391919 w 3619883"/>
                <a:gd name="connsiteY74" fmla="*/ 147202 h 4275461"/>
                <a:gd name="connsiteX75" fmla="*/ 1436563 w 3619883"/>
                <a:gd name="connsiteY75" fmla="*/ 137480 h 4275461"/>
                <a:gd name="connsiteX76" fmla="*/ 1471566 w 3619883"/>
                <a:gd name="connsiteY76" fmla="*/ 97777 h 4275461"/>
                <a:gd name="connsiteX77" fmla="*/ 1505739 w 3619883"/>
                <a:gd name="connsiteY77" fmla="*/ 75753 h 4275461"/>
                <a:gd name="connsiteX78" fmla="*/ 1590891 w 3619883"/>
                <a:gd name="connsiteY78" fmla="*/ 144702 h 4275461"/>
                <a:gd name="connsiteX79" fmla="*/ 1625616 w 3619883"/>
                <a:gd name="connsiteY79" fmla="*/ 110893 h 4275461"/>
                <a:gd name="connsiteX80" fmla="*/ 1658964 w 3619883"/>
                <a:gd name="connsiteY80" fmla="*/ 106547 h 4275461"/>
                <a:gd name="connsiteX81" fmla="*/ 1746598 w 3619883"/>
                <a:gd name="connsiteY81" fmla="*/ 122460 h 4275461"/>
                <a:gd name="connsiteX82" fmla="*/ 1811913 w 3619883"/>
                <a:gd name="connsiteY82" fmla="*/ 143234 h 4275461"/>
                <a:gd name="connsiteX83" fmla="*/ 1856557 w 3619883"/>
                <a:gd name="connsiteY83" fmla="*/ 133511 h 4275461"/>
                <a:gd name="connsiteX84" fmla="*/ 2066003 w 3619883"/>
                <a:gd name="connsiteY84" fmla="*/ 143313 h 4275461"/>
                <a:gd name="connsiteX85" fmla="*/ 2177615 w 3619883"/>
                <a:gd name="connsiteY85" fmla="*/ 119007 h 4275461"/>
                <a:gd name="connsiteX86" fmla="*/ 2255883 w 3619883"/>
                <a:gd name="connsiteY86" fmla="*/ 99047 h 4275461"/>
                <a:gd name="connsiteX87" fmla="*/ 2344622 w 3619883"/>
                <a:gd name="connsiteY87" fmla="*/ 91388 h 4275461"/>
                <a:gd name="connsiteX88" fmla="*/ 2455682 w 3619883"/>
                <a:gd name="connsiteY88" fmla="*/ 78869 h 4275461"/>
                <a:gd name="connsiteX89" fmla="*/ 2632609 w 3619883"/>
                <a:gd name="connsiteY89" fmla="*/ 75338 h 4275461"/>
                <a:gd name="connsiteX90" fmla="*/ 2742291 w 3619883"/>
                <a:gd name="connsiteY90" fmla="*/ 92282 h 4275461"/>
                <a:gd name="connsiteX91" fmla="*/ 2851974 w 3619883"/>
                <a:gd name="connsiteY91" fmla="*/ 109227 h 4275461"/>
                <a:gd name="connsiteX92" fmla="*/ 2907643 w 3619883"/>
                <a:gd name="connsiteY92" fmla="*/ 100020 h 4275461"/>
                <a:gd name="connsiteX93" fmla="*/ 2944022 w 3619883"/>
                <a:gd name="connsiteY93" fmla="*/ 30853 h 4275461"/>
                <a:gd name="connsiteX94" fmla="*/ 3022289 w 3619883"/>
                <a:gd name="connsiteY94" fmla="*/ 10893 h 4275461"/>
                <a:gd name="connsiteX95" fmla="*/ 3054807 w 3619883"/>
                <a:gd name="connsiteY95" fmla="*/ 24226 h 4275461"/>
                <a:gd name="connsiteX96" fmla="*/ 3141892 w 3619883"/>
                <a:gd name="connsiteY96" fmla="*/ 51925 h 4275461"/>
                <a:gd name="connsiteX97" fmla="*/ 3185711 w 3619883"/>
                <a:gd name="connsiteY97" fmla="*/ 59881 h 4275461"/>
                <a:gd name="connsiteX98" fmla="*/ 3219056 w 3619883"/>
                <a:gd name="connsiteY98" fmla="*/ 55536 h 4275461"/>
                <a:gd name="connsiteX99" fmla="*/ 3263425 w 3619883"/>
                <a:gd name="connsiteY99" fmla="*/ 51706 h 4275461"/>
                <a:gd name="connsiteX100" fmla="*/ 3296219 w 3619883"/>
                <a:gd name="connsiteY100" fmla="*/ 59147 h 4275461"/>
                <a:gd name="connsiteX101" fmla="*/ 3319094 w 3619883"/>
                <a:gd name="connsiteY101" fmla="*/ 42500 h 4275461"/>
                <a:gd name="connsiteX102" fmla="*/ 3420511 w 3619883"/>
                <a:gd name="connsiteY102" fmla="*/ 0 h 4275461"/>
                <a:gd name="connsiteX103" fmla="*/ 3453305 w 3619883"/>
                <a:gd name="connsiteY103" fmla="*/ 7440 h 4275461"/>
                <a:gd name="connsiteX104" fmla="*/ 3496571 w 3619883"/>
                <a:gd name="connsiteY104" fmla="*/ 27182 h 4275461"/>
                <a:gd name="connsiteX105" fmla="*/ 3602117 w 3619883"/>
                <a:gd name="connsiteY105" fmla="*/ 132521 h 4275461"/>
                <a:gd name="connsiteX106" fmla="*/ 3619883 w 3619883"/>
                <a:gd name="connsiteY106" fmla="*/ 140049 h 4275461"/>
                <a:gd name="connsiteX107" fmla="*/ 3619883 w 3619883"/>
                <a:gd name="connsiteY10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582936 w 3619883"/>
                <a:gd name="connsiteY15" fmla="*/ 4128157 h 4275461"/>
                <a:gd name="connsiteX16" fmla="*/ 1582936 w 3619883"/>
                <a:gd name="connsiteY16" fmla="*/ 3951392 h 4275461"/>
                <a:gd name="connsiteX17" fmla="*/ 1405151 w 3619883"/>
                <a:gd name="connsiteY17" fmla="*/ 3951392 h 4275461"/>
                <a:gd name="connsiteX18" fmla="*/ 1405151 w 3619883"/>
                <a:gd name="connsiteY18" fmla="*/ 4128157 h 4275461"/>
                <a:gd name="connsiteX19" fmla="*/ 1468988 w 3619883"/>
                <a:gd name="connsiteY19" fmla="*/ 4128157 h 4275461"/>
                <a:gd name="connsiteX20" fmla="*/ 1427396 w 3619883"/>
                <a:gd name="connsiteY20" fmla="*/ 4275461 h 4275461"/>
                <a:gd name="connsiteX21" fmla="*/ 1210751 w 3619883"/>
                <a:gd name="connsiteY21" fmla="*/ 4275461 h 4275461"/>
                <a:gd name="connsiteX22" fmla="*/ 1210751 w 3619883"/>
                <a:gd name="connsiteY22" fmla="*/ 4128157 h 4275461"/>
                <a:gd name="connsiteX23" fmla="*/ 1271978 w 3619883"/>
                <a:gd name="connsiteY23" fmla="*/ 4128157 h 4275461"/>
                <a:gd name="connsiteX24" fmla="*/ 1271978 w 3619883"/>
                <a:gd name="connsiteY24" fmla="*/ 3951392 h 4275461"/>
                <a:gd name="connsiteX25" fmla="*/ 1094193 w 3619883"/>
                <a:gd name="connsiteY25" fmla="*/ 3951392 h 4275461"/>
                <a:gd name="connsiteX26" fmla="*/ 1094193 w 3619883"/>
                <a:gd name="connsiteY26" fmla="*/ 4128157 h 4275461"/>
                <a:gd name="connsiteX27" fmla="*/ 1140354 w 3619883"/>
                <a:gd name="connsiteY27" fmla="*/ 4128157 h 4275461"/>
                <a:gd name="connsiteX28" fmla="*/ 1140354 w 3619883"/>
                <a:gd name="connsiteY28" fmla="*/ 4275461 h 4275461"/>
                <a:gd name="connsiteX29" fmla="*/ 953807 w 3619883"/>
                <a:gd name="connsiteY29" fmla="*/ 4275461 h 4275461"/>
                <a:gd name="connsiteX30" fmla="*/ 912215 w 3619883"/>
                <a:gd name="connsiteY30" fmla="*/ 4128157 h 4275461"/>
                <a:gd name="connsiteX31" fmla="*/ 961020 w 3619883"/>
                <a:gd name="connsiteY31" fmla="*/ 4128157 h 4275461"/>
                <a:gd name="connsiteX32" fmla="*/ 961020 w 3619883"/>
                <a:gd name="connsiteY32" fmla="*/ 3951392 h 4275461"/>
                <a:gd name="connsiteX33" fmla="*/ 783235 w 3619883"/>
                <a:gd name="connsiteY33" fmla="*/ 3951392 h 4275461"/>
                <a:gd name="connsiteX34" fmla="*/ 783235 w 3619883"/>
                <a:gd name="connsiteY34" fmla="*/ 4128157 h 4275461"/>
                <a:gd name="connsiteX35" fmla="*/ 871024 w 3619883"/>
                <a:gd name="connsiteY35" fmla="*/ 4128157 h 4275461"/>
                <a:gd name="connsiteX36" fmla="*/ 829432 w 3619883"/>
                <a:gd name="connsiteY36" fmla="*/ 4275461 h 4275461"/>
                <a:gd name="connsiteX37" fmla="*/ 611484 w 3619883"/>
                <a:gd name="connsiteY37" fmla="*/ 4275461 h 4275461"/>
                <a:gd name="connsiteX38" fmla="*/ 621247 w 3619883"/>
                <a:gd name="connsiteY38" fmla="*/ 4128157 h 4275461"/>
                <a:gd name="connsiteX39" fmla="*/ 650062 w 3619883"/>
                <a:gd name="connsiteY39" fmla="*/ 4128157 h 4275461"/>
                <a:gd name="connsiteX40" fmla="*/ 650062 w 3619883"/>
                <a:gd name="connsiteY40" fmla="*/ 3951392 h 4275461"/>
                <a:gd name="connsiteX41" fmla="*/ 472277 w 3619883"/>
                <a:gd name="connsiteY41" fmla="*/ 3951392 h 4275461"/>
                <a:gd name="connsiteX42" fmla="*/ 472277 w 3619883"/>
                <a:gd name="connsiteY42" fmla="*/ 4128157 h 4275461"/>
                <a:gd name="connsiteX43" fmla="*/ 522650 w 3619883"/>
                <a:gd name="connsiteY43" fmla="*/ 4128157 h 4275461"/>
                <a:gd name="connsiteX44" fmla="*/ 573998 w 3619883"/>
                <a:gd name="connsiteY44" fmla="*/ 4275461 h 4275461"/>
                <a:gd name="connsiteX45" fmla="*/ 336164 w 3619883"/>
                <a:gd name="connsiteY45" fmla="*/ 4275461 h 4275461"/>
                <a:gd name="connsiteX46" fmla="*/ 294572 w 3619883"/>
                <a:gd name="connsiteY46" fmla="*/ 4128157 h 4275461"/>
                <a:gd name="connsiteX47" fmla="*/ 339106 w 3619883"/>
                <a:gd name="connsiteY47" fmla="*/ 4128157 h 4275461"/>
                <a:gd name="connsiteX48" fmla="*/ 339106 w 3619883"/>
                <a:gd name="connsiteY48" fmla="*/ 3951392 h 4275461"/>
                <a:gd name="connsiteX49" fmla="*/ 161321 w 3619883"/>
                <a:gd name="connsiteY49" fmla="*/ 3951392 h 4275461"/>
                <a:gd name="connsiteX50" fmla="*/ 161321 w 3619883"/>
                <a:gd name="connsiteY50" fmla="*/ 4128157 h 4275461"/>
                <a:gd name="connsiteX51" fmla="*/ 230914 w 3619883"/>
                <a:gd name="connsiteY51" fmla="*/ 4128157 h 4275461"/>
                <a:gd name="connsiteX52" fmla="*/ 189322 w 3619883"/>
                <a:gd name="connsiteY52" fmla="*/ 4275461 h 4275461"/>
                <a:gd name="connsiteX53" fmla="*/ 0 w 3619883"/>
                <a:gd name="connsiteY53" fmla="*/ 4275461 h 4275461"/>
                <a:gd name="connsiteX54" fmla="*/ 0 w 3619883"/>
                <a:gd name="connsiteY54" fmla="*/ 42229 h 4275461"/>
                <a:gd name="connsiteX55" fmla="*/ 42464 w 3619883"/>
                <a:gd name="connsiteY55" fmla="*/ 40518 h 4275461"/>
                <a:gd name="connsiteX56" fmla="*/ 137733 w 3619883"/>
                <a:gd name="connsiteY56" fmla="*/ 35355 h 4275461"/>
                <a:gd name="connsiteX57" fmla="*/ 270565 w 3619883"/>
                <a:gd name="connsiteY57" fmla="*/ 29759 h 4275461"/>
                <a:gd name="connsiteX58" fmla="*/ 479734 w 3619883"/>
                <a:gd name="connsiteY58" fmla="*/ 45455 h 4275461"/>
                <a:gd name="connsiteX59" fmla="*/ 524103 w 3619883"/>
                <a:gd name="connsiteY59" fmla="*/ 41625 h 4275461"/>
                <a:gd name="connsiteX60" fmla="*/ 624416 w 3619883"/>
                <a:gd name="connsiteY60" fmla="*/ 22696 h 4275461"/>
                <a:gd name="connsiteX61" fmla="*/ 657762 w 3619883"/>
                <a:gd name="connsiteY61" fmla="*/ 18351 h 4275461"/>
                <a:gd name="connsiteX62" fmla="*/ 690557 w 3619883"/>
                <a:gd name="connsiteY62" fmla="*/ 25792 h 4275461"/>
                <a:gd name="connsiteX63" fmla="*/ 745123 w 3619883"/>
                <a:gd name="connsiteY63" fmla="*/ 40157 h 4275461"/>
                <a:gd name="connsiteX64" fmla="*/ 789493 w 3619883"/>
                <a:gd name="connsiteY64" fmla="*/ 36327 h 4275461"/>
                <a:gd name="connsiteX65" fmla="*/ 854255 w 3619883"/>
                <a:gd name="connsiteY65" fmla="*/ 68887 h 4275461"/>
                <a:gd name="connsiteX66" fmla="*/ 897520 w 3619883"/>
                <a:gd name="connsiteY66" fmla="*/ 88629 h 4275461"/>
                <a:gd name="connsiteX67" fmla="*/ 940510 w 3619883"/>
                <a:gd name="connsiteY67" fmla="*/ 114265 h 4275461"/>
                <a:gd name="connsiteX68" fmla="*/ 1082712 w 3619883"/>
                <a:gd name="connsiteY68" fmla="*/ 144543 h 4275461"/>
                <a:gd name="connsiteX69" fmla="*/ 1205348 w 3619883"/>
                <a:gd name="connsiteY69" fmla="*/ 120753 h 4275461"/>
                <a:gd name="connsiteX70" fmla="*/ 1271764 w 3619883"/>
                <a:gd name="connsiteY70" fmla="*/ 117956 h 4275461"/>
                <a:gd name="connsiteX71" fmla="*/ 1315583 w 3619883"/>
                <a:gd name="connsiteY71" fmla="*/ 125912 h 4275461"/>
                <a:gd name="connsiteX72" fmla="*/ 1359125 w 3619883"/>
                <a:gd name="connsiteY72" fmla="*/ 139761 h 4275461"/>
                <a:gd name="connsiteX73" fmla="*/ 1391919 w 3619883"/>
                <a:gd name="connsiteY73" fmla="*/ 147202 h 4275461"/>
                <a:gd name="connsiteX74" fmla="*/ 1436563 w 3619883"/>
                <a:gd name="connsiteY74" fmla="*/ 137480 h 4275461"/>
                <a:gd name="connsiteX75" fmla="*/ 1471566 w 3619883"/>
                <a:gd name="connsiteY75" fmla="*/ 97777 h 4275461"/>
                <a:gd name="connsiteX76" fmla="*/ 1505739 w 3619883"/>
                <a:gd name="connsiteY76" fmla="*/ 75753 h 4275461"/>
                <a:gd name="connsiteX77" fmla="*/ 1590891 w 3619883"/>
                <a:gd name="connsiteY77" fmla="*/ 144702 h 4275461"/>
                <a:gd name="connsiteX78" fmla="*/ 1625616 w 3619883"/>
                <a:gd name="connsiteY78" fmla="*/ 110893 h 4275461"/>
                <a:gd name="connsiteX79" fmla="*/ 1658964 w 3619883"/>
                <a:gd name="connsiteY79" fmla="*/ 106547 h 4275461"/>
                <a:gd name="connsiteX80" fmla="*/ 1746598 w 3619883"/>
                <a:gd name="connsiteY80" fmla="*/ 122460 h 4275461"/>
                <a:gd name="connsiteX81" fmla="*/ 1811913 w 3619883"/>
                <a:gd name="connsiteY81" fmla="*/ 143234 h 4275461"/>
                <a:gd name="connsiteX82" fmla="*/ 1856557 w 3619883"/>
                <a:gd name="connsiteY82" fmla="*/ 133511 h 4275461"/>
                <a:gd name="connsiteX83" fmla="*/ 2066003 w 3619883"/>
                <a:gd name="connsiteY83" fmla="*/ 143313 h 4275461"/>
                <a:gd name="connsiteX84" fmla="*/ 2177615 w 3619883"/>
                <a:gd name="connsiteY84" fmla="*/ 119007 h 4275461"/>
                <a:gd name="connsiteX85" fmla="*/ 2255883 w 3619883"/>
                <a:gd name="connsiteY85" fmla="*/ 99047 h 4275461"/>
                <a:gd name="connsiteX86" fmla="*/ 2344622 w 3619883"/>
                <a:gd name="connsiteY86" fmla="*/ 91388 h 4275461"/>
                <a:gd name="connsiteX87" fmla="*/ 2455682 w 3619883"/>
                <a:gd name="connsiteY87" fmla="*/ 78869 h 4275461"/>
                <a:gd name="connsiteX88" fmla="*/ 2632609 w 3619883"/>
                <a:gd name="connsiteY88" fmla="*/ 75338 h 4275461"/>
                <a:gd name="connsiteX89" fmla="*/ 2742291 w 3619883"/>
                <a:gd name="connsiteY89" fmla="*/ 92282 h 4275461"/>
                <a:gd name="connsiteX90" fmla="*/ 2851974 w 3619883"/>
                <a:gd name="connsiteY90" fmla="*/ 109227 h 4275461"/>
                <a:gd name="connsiteX91" fmla="*/ 2907643 w 3619883"/>
                <a:gd name="connsiteY91" fmla="*/ 100020 h 4275461"/>
                <a:gd name="connsiteX92" fmla="*/ 2944022 w 3619883"/>
                <a:gd name="connsiteY92" fmla="*/ 30853 h 4275461"/>
                <a:gd name="connsiteX93" fmla="*/ 3022289 w 3619883"/>
                <a:gd name="connsiteY93" fmla="*/ 10893 h 4275461"/>
                <a:gd name="connsiteX94" fmla="*/ 3054807 w 3619883"/>
                <a:gd name="connsiteY94" fmla="*/ 24226 h 4275461"/>
                <a:gd name="connsiteX95" fmla="*/ 3141892 w 3619883"/>
                <a:gd name="connsiteY95" fmla="*/ 51925 h 4275461"/>
                <a:gd name="connsiteX96" fmla="*/ 3185711 w 3619883"/>
                <a:gd name="connsiteY96" fmla="*/ 59881 h 4275461"/>
                <a:gd name="connsiteX97" fmla="*/ 3219056 w 3619883"/>
                <a:gd name="connsiteY97" fmla="*/ 55536 h 4275461"/>
                <a:gd name="connsiteX98" fmla="*/ 3263425 w 3619883"/>
                <a:gd name="connsiteY98" fmla="*/ 51706 h 4275461"/>
                <a:gd name="connsiteX99" fmla="*/ 3296219 w 3619883"/>
                <a:gd name="connsiteY99" fmla="*/ 59147 h 4275461"/>
                <a:gd name="connsiteX100" fmla="*/ 3319094 w 3619883"/>
                <a:gd name="connsiteY100" fmla="*/ 42500 h 4275461"/>
                <a:gd name="connsiteX101" fmla="*/ 3420511 w 3619883"/>
                <a:gd name="connsiteY101" fmla="*/ 0 h 4275461"/>
                <a:gd name="connsiteX102" fmla="*/ 3453305 w 3619883"/>
                <a:gd name="connsiteY102" fmla="*/ 7440 h 4275461"/>
                <a:gd name="connsiteX103" fmla="*/ 3496571 w 3619883"/>
                <a:gd name="connsiteY103" fmla="*/ 27182 h 4275461"/>
                <a:gd name="connsiteX104" fmla="*/ 3602117 w 3619883"/>
                <a:gd name="connsiteY104" fmla="*/ 132521 h 4275461"/>
                <a:gd name="connsiteX105" fmla="*/ 3619883 w 3619883"/>
                <a:gd name="connsiteY105" fmla="*/ 140049 h 4275461"/>
                <a:gd name="connsiteX106" fmla="*/ 3619883 w 3619883"/>
                <a:gd name="connsiteY10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582936 w 3619883"/>
                <a:gd name="connsiteY15" fmla="*/ 3951392 h 4275461"/>
                <a:gd name="connsiteX16" fmla="*/ 1405151 w 3619883"/>
                <a:gd name="connsiteY16" fmla="*/ 3951392 h 4275461"/>
                <a:gd name="connsiteX17" fmla="*/ 1405151 w 3619883"/>
                <a:gd name="connsiteY17" fmla="*/ 4128157 h 4275461"/>
                <a:gd name="connsiteX18" fmla="*/ 1468988 w 3619883"/>
                <a:gd name="connsiteY18" fmla="*/ 4128157 h 4275461"/>
                <a:gd name="connsiteX19" fmla="*/ 1427396 w 3619883"/>
                <a:gd name="connsiteY19" fmla="*/ 4275461 h 4275461"/>
                <a:gd name="connsiteX20" fmla="*/ 1210751 w 3619883"/>
                <a:gd name="connsiteY20" fmla="*/ 4275461 h 4275461"/>
                <a:gd name="connsiteX21" fmla="*/ 1210751 w 3619883"/>
                <a:gd name="connsiteY21" fmla="*/ 4128157 h 4275461"/>
                <a:gd name="connsiteX22" fmla="*/ 1271978 w 3619883"/>
                <a:gd name="connsiteY22" fmla="*/ 4128157 h 4275461"/>
                <a:gd name="connsiteX23" fmla="*/ 1271978 w 3619883"/>
                <a:gd name="connsiteY23" fmla="*/ 3951392 h 4275461"/>
                <a:gd name="connsiteX24" fmla="*/ 1094193 w 3619883"/>
                <a:gd name="connsiteY24" fmla="*/ 3951392 h 4275461"/>
                <a:gd name="connsiteX25" fmla="*/ 1094193 w 3619883"/>
                <a:gd name="connsiteY25" fmla="*/ 4128157 h 4275461"/>
                <a:gd name="connsiteX26" fmla="*/ 1140354 w 3619883"/>
                <a:gd name="connsiteY26" fmla="*/ 4128157 h 4275461"/>
                <a:gd name="connsiteX27" fmla="*/ 1140354 w 3619883"/>
                <a:gd name="connsiteY27" fmla="*/ 4275461 h 4275461"/>
                <a:gd name="connsiteX28" fmla="*/ 953807 w 3619883"/>
                <a:gd name="connsiteY28" fmla="*/ 4275461 h 4275461"/>
                <a:gd name="connsiteX29" fmla="*/ 912215 w 3619883"/>
                <a:gd name="connsiteY29" fmla="*/ 4128157 h 4275461"/>
                <a:gd name="connsiteX30" fmla="*/ 961020 w 3619883"/>
                <a:gd name="connsiteY30" fmla="*/ 4128157 h 4275461"/>
                <a:gd name="connsiteX31" fmla="*/ 961020 w 3619883"/>
                <a:gd name="connsiteY31" fmla="*/ 3951392 h 4275461"/>
                <a:gd name="connsiteX32" fmla="*/ 783235 w 3619883"/>
                <a:gd name="connsiteY32" fmla="*/ 3951392 h 4275461"/>
                <a:gd name="connsiteX33" fmla="*/ 783235 w 3619883"/>
                <a:gd name="connsiteY33" fmla="*/ 4128157 h 4275461"/>
                <a:gd name="connsiteX34" fmla="*/ 871024 w 3619883"/>
                <a:gd name="connsiteY34" fmla="*/ 4128157 h 4275461"/>
                <a:gd name="connsiteX35" fmla="*/ 829432 w 3619883"/>
                <a:gd name="connsiteY35" fmla="*/ 4275461 h 4275461"/>
                <a:gd name="connsiteX36" fmla="*/ 611484 w 3619883"/>
                <a:gd name="connsiteY36" fmla="*/ 4275461 h 4275461"/>
                <a:gd name="connsiteX37" fmla="*/ 621247 w 3619883"/>
                <a:gd name="connsiteY37" fmla="*/ 4128157 h 4275461"/>
                <a:gd name="connsiteX38" fmla="*/ 650062 w 3619883"/>
                <a:gd name="connsiteY38" fmla="*/ 4128157 h 4275461"/>
                <a:gd name="connsiteX39" fmla="*/ 650062 w 3619883"/>
                <a:gd name="connsiteY39" fmla="*/ 3951392 h 4275461"/>
                <a:gd name="connsiteX40" fmla="*/ 472277 w 3619883"/>
                <a:gd name="connsiteY40" fmla="*/ 3951392 h 4275461"/>
                <a:gd name="connsiteX41" fmla="*/ 472277 w 3619883"/>
                <a:gd name="connsiteY41" fmla="*/ 4128157 h 4275461"/>
                <a:gd name="connsiteX42" fmla="*/ 522650 w 3619883"/>
                <a:gd name="connsiteY42" fmla="*/ 4128157 h 4275461"/>
                <a:gd name="connsiteX43" fmla="*/ 573998 w 3619883"/>
                <a:gd name="connsiteY43" fmla="*/ 4275461 h 4275461"/>
                <a:gd name="connsiteX44" fmla="*/ 336164 w 3619883"/>
                <a:gd name="connsiteY44" fmla="*/ 4275461 h 4275461"/>
                <a:gd name="connsiteX45" fmla="*/ 294572 w 3619883"/>
                <a:gd name="connsiteY45" fmla="*/ 4128157 h 4275461"/>
                <a:gd name="connsiteX46" fmla="*/ 339106 w 3619883"/>
                <a:gd name="connsiteY46" fmla="*/ 4128157 h 4275461"/>
                <a:gd name="connsiteX47" fmla="*/ 339106 w 3619883"/>
                <a:gd name="connsiteY47" fmla="*/ 3951392 h 4275461"/>
                <a:gd name="connsiteX48" fmla="*/ 161321 w 3619883"/>
                <a:gd name="connsiteY48" fmla="*/ 3951392 h 4275461"/>
                <a:gd name="connsiteX49" fmla="*/ 161321 w 3619883"/>
                <a:gd name="connsiteY49" fmla="*/ 4128157 h 4275461"/>
                <a:gd name="connsiteX50" fmla="*/ 230914 w 3619883"/>
                <a:gd name="connsiteY50" fmla="*/ 4128157 h 4275461"/>
                <a:gd name="connsiteX51" fmla="*/ 189322 w 3619883"/>
                <a:gd name="connsiteY51" fmla="*/ 4275461 h 4275461"/>
                <a:gd name="connsiteX52" fmla="*/ 0 w 3619883"/>
                <a:gd name="connsiteY52" fmla="*/ 4275461 h 4275461"/>
                <a:gd name="connsiteX53" fmla="*/ 0 w 3619883"/>
                <a:gd name="connsiteY53" fmla="*/ 42229 h 4275461"/>
                <a:gd name="connsiteX54" fmla="*/ 42464 w 3619883"/>
                <a:gd name="connsiteY54" fmla="*/ 40518 h 4275461"/>
                <a:gd name="connsiteX55" fmla="*/ 137733 w 3619883"/>
                <a:gd name="connsiteY55" fmla="*/ 35355 h 4275461"/>
                <a:gd name="connsiteX56" fmla="*/ 270565 w 3619883"/>
                <a:gd name="connsiteY56" fmla="*/ 29759 h 4275461"/>
                <a:gd name="connsiteX57" fmla="*/ 479734 w 3619883"/>
                <a:gd name="connsiteY57" fmla="*/ 45455 h 4275461"/>
                <a:gd name="connsiteX58" fmla="*/ 524103 w 3619883"/>
                <a:gd name="connsiteY58" fmla="*/ 41625 h 4275461"/>
                <a:gd name="connsiteX59" fmla="*/ 624416 w 3619883"/>
                <a:gd name="connsiteY59" fmla="*/ 22696 h 4275461"/>
                <a:gd name="connsiteX60" fmla="*/ 657762 w 3619883"/>
                <a:gd name="connsiteY60" fmla="*/ 18351 h 4275461"/>
                <a:gd name="connsiteX61" fmla="*/ 690557 w 3619883"/>
                <a:gd name="connsiteY61" fmla="*/ 25792 h 4275461"/>
                <a:gd name="connsiteX62" fmla="*/ 745123 w 3619883"/>
                <a:gd name="connsiteY62" fmla="*/ 40157 h 4275461"/>
                <a:gd name="connsiteX63" fmla="*/ 789493 w 3619883"/>
                <a:gd name="connsiteY63" fmla="*/ 36327 h 4275461"/>
                <a:gd name="connsiteX64" fmla="*/ 854255 w 3619883"/>
                <a:gd name="connsiteY64" fmla="*/ 68887 h 4275461"/>
                <a:gd name="connsiteX65" fmla="*/ 897520 w 3619883"/>
                <a:gd name="connsiteY65" fmla="*/ 88629 h 4275461"/>
                <a:gd name="connsiteX66" fmla="*/ 940510 w 3619883"/>
                <a:gd name="connsiteY66" fmla="*/ 114265 h 4275461"/>
                <a:gd name="connsiteX67" fmla="*/ 1082712 w 3619883"/>
                <a:gd name="connsiteY67" fmla="*/ 144543 h 4275461"/>
                <a:gd name="connsiteX68" fmla="*/ 1205348 w 3619883"/>
                <a:gd name="connsiteY68" fmla="*/ 120753 h 4275461"/>
                <a:gd name="connsiteX69" fmla="*/ 1271764 w 3619883"/>
                <a:gd name="connsiteY69" fmla="*/ 117956 h 4275461"/>
                <a:gd name="connsiteX70" fmla="*/ 1315583 w 3619883"/>
                <a:gd name="connsiteY70" fmla="*/ 125912 h 4275461"/>
                <a:gd name="connsiteX71" fmla="*/ 1359125 w 3619883"/>
                <a:gd name="connsiteY71" fmla="*/ 139761 h 4275461"/>
                <a:gd name="connsiteX72" fmla="*/ 1391919 w 3619883"/>
                <a:gd name="connsiteY72" fmla="*/ 147202 h 4275461"/>
                <a:gd name="connsiteX73" fmla="*/ 1436563 w 3619883"/>
                <a:gd name="connsiteY73" fmla="*/ 137480 h 4275461"/>
                <a:gd name="connsiteX74" fmla="*/ 1471566 w 3619883"/>
                <a:gd name="connsiteY74" fmla="*/ 97777 h 4275461"/>
                <a:gd name="connsiteX75" fmla="*/ 1505739 w 3619883"/>
                <a:gd name="connsiteY75" fmla="*/ 75753 h 4275461"/>
                <a:gd name="connsiteX76" fmla="*/ 1590891 w 3619883"/>
                <a:gd name="connsiteY76" fmla="*/ 144702 h 4275461"/>
                <a:gd name="connsiteX77" fmla="*/ 1625616 w 3619883"/>
                <a:gd name="connsiteY77" fmla="*/ 110893 h 4275461"/>
                <a:gd name="connsiteX78" fmla="*/ 1658964 w 3619883"/>
                <a:gd name="connsiteY78" fmla="*/ 106547 h 4275461"/>
                <a:gd name="connsiteX79" fmla="*/ 1746598 w 3619883"/>
                <a:gd name="connsiteY79" fmla="*/ 122460 h 4275461"/>
                <a:gd name="connsiteX80" fmla="*/ 1811913 w 3619883"/>
                <a:gd name="connsiteY80" fmla="*/ 143234 h 4275461"/>
                <a:gd name="connsiteX81" fmla="*/ 1856557 w 3619883"/>
                <a:gd name="connsiteY81" fmla="*/ 133511 h 4275461"/>
                <a:gd name="connsiteX82" fmla="*/ 2066003 w 3619883"/>
                <a:gd name="connsiteY82" fmla="*/ 143313 h 4275461"/>
                <a:gd name="connsiteX83" fmla="*/ 2177615 w 3619883"/>
                <a:gd name="connsiteY83" fmla="*/ 119007 h 4275461"/>
                <a:gd name="connsiteX84" fmla="*/ 2255883 w 3619883"/>
                <a:gd name="connsiteY84" fmla="*/ 99047 h 4275461"/>
                <a:gd name="connsiteX85" fmla="*/ 2344622 w 3619883"/>
                <a:gd name="connsiteY85" fmla="*/ 91388 h 4275461"/>
                <a:gd name="connsiteX86" fmla="*/ 2455682 w 3619883"/>
                <a:gd name="connsiteY86" fmla="*/ 78869 h 4275461"/>
                <a:gd name="connsiteX87" fmla="*/ 2632609 w 3619883"/>
                <a:gd name="connsiteY87" fmla="*/ 75338 h 4275461"/>
                <a:gd name="connsiteX88" fmla="*/ 2742291 w 3619883"/>
                <a:gd name="connsiteY88" fmla="*/ 92282 h 4275461"/>
                <a:gd name="connsiteX89" fmla="*/ 2851974 w 3619883"/>
                <a:gd name="connsiteY89" fmla="*/ 109227 h 4275461"/>
                <a:gd name="connsiteX90" fmla="*/ 2907643 w 3619883"/>
                <a:gd name="connsiteY90" fmla="*/ 100020 h 4275461"/>
                <a:gd name="connsiteX91" fmla="*/ 2944022 w 3619883"/>
                <a:gd name="connsiteY91" fmla="*/ 30853 h 4275461"/>
                <a:gd name="connsiteX92" fmla="*/ 3022289 w 3619883"/>
                <a:gd name="connsiteY92" fmla="*/ 10893 h 4275461"/>
                <a:gd name="connsiteX93" fmla="*/ 3054807 w 3619883"/>
                <a:gd name="connsiteY93" fmla="*/ 24226 h 4275461"/>
                <a:gd name="connsiteX94" fmla="*/ 3141892 w 3619883"/>
                <a:gd name="connsiteY94" fmla="*/ 51925 h 4275461"/>
                <a:gd name="connsiteX95" fmla="*/ 3185711 w 3619883"/>
                <a:gd name="connsiteY95" fmla="*/ 59881 h 4275461"/>
                <a:gd name="connsiteX96" fmla="*/ 3219056 w 3619883"/>
                <a:gd name="connsiteY96" fmla="*/ 55536 h 4275461"/>
                <a:gd name="connsiteX97" fmla="*/ 3263425 w 3619883"/>
                <a:gd name="connsiteY97" fmla="*/ 51706 h 4275461"/>
                <a:gd name="connsiteX98" fmla="*/ 3296219 w 3619883"/>
                <a:gd name="connsiteY98" fmla="*/ 59147 h 4275461"/>
                <a:gd name="connsiteX99" fmla="*/ 3319094 w 3619883"/>
                <a:gd name="connsiteY99" fmla="*/ 42500 h 4275461"/>
                <a:gd name="connsiteX100" fmla="*/ 3420511 w 3619883"/>
                <a:gd name="connsiteY100" fmla="*/ 0 h 4275461"/>
                <a:gd name="connsiteX101" fmla="*/ 3453305 w 3619883"/>
                <a:gd name="connsiteY101" fmla="*/ 7440 h 4275461"/>
                <a:gd name="connsiteX102" fmla="*/ 3496571 w 3619883"/>
                <a:gd name="connsiteY102" fmla="*/ 27182 h 4275461"/>
                <a:gd name="connsiteX103" fmla="*/ 3602117 w 3619883"/>
                <a:gd name="connsiteY103" fmla="*/ 132521 h 4275461"/>
                <a:gd name="connsiteX104" fmla="*/ 3619883 w 3619883"/>
                <a:gd name="connsiteY104" fmla="*/ 140049 h 4275461"/>
                <a:gd name="connsiteX105" fmla="*/ 3619883 w 3619883"/>
                <a:gd name="connsiteY10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405151 w 3619883"/>
                <a:gd name="connsiteY15" fmla="*/ 3951392 h 4275461"/>
                <a:gd name="connsiteX16" fmla="*/ 1405151 w 3619883"/>
                <a:gd name="connsiteY16" fmla="*/ 4128157 h 4275461"/>
                <a:gd name="connsiteX17" fmla="*/ 1468988 w 3619883"/>
                <a:gd name="connsiteY17" fmla="*/ 4128157 h 4275461"/>
                <a:gd name="connsiteX18" fmla="*/ 1427396 w 3619883"/>
                <a:gd name="connsiteY18" fmla="*/ 4275461 h 4275461"/>
                <a:gd name="connsiteX19" fmla="*/ 1210751 w 3619883"/>
                <a:gd name="connsiteY19" fmla="*/ 4275461 h 4275461"/>
                <a:gd name="connsiteX20" fmla="*/ 1210751 w 3619883"/>
                <a:gd name="connsiteY20" fmla="*/ 4128157 h 4275461"/>
                <a:gd name="connsiteX21" fmla="*/ 1271978 w 3619883"/>
                <a:gd name="connsiteY21" fmla="*/ 4128157 h 4275461"/>
                <a:gd name="connsiteX22" fmla="*/ 1271978 w 3619883"/>
                <a:gd name="connsiteY22" fmla="*/ 3951392 h 4275461"/>
                <a:gd name="connsiteX23" fmla="*/ 1094193 w 3619883"/>
                <a:gd name="connsiteY23" fmla="*/ 3951392 h 4275461"/>
                <a:gd name="connsiteX24" fmla="*/ 1094193 w 3619883"/>
                <a:gd name="connsiteY24" fmla="*/ 4128157 h 4275461"/>
                <a:gd name="connsiteX25" fmla="*/ 1140354 w 3619883"/>
                <a:gd name="connsiteY25" fmla="*/ 4128157 h 4275461"/>
                <a:gd name="connsiteX26" fmla="*/ 1140354 w 3619883"/>
                <a:gd name="connsiteY26" fmla="*/ 4275461 h 4275461"/>
                <a:gd name="connsiteX27" fmla="*/ 953807 w 3619883"/>
                <a:gd name="connsiteY27" fmla="*/ 4275461 h 4275461"/>
                <a:gd name="connsiteX28" fmla="*/ 912215 w 3619883"/>
                <a:gd name="connsiteY28" fmla="*/ 4128157 h 4275461"/>
                <a:gd name="connsiteX29" fmla="*/ 961020 w 3619883"/>
                <a:gd name="connsiteY29" fmla="*/ 4128157 h 4275461"/>
                <a:gd name="connsiteX30" fmla="*/ 961020 w 3619883"/>
                <a:gd name="connsiteY30" fmla="*/ 3951392 h 4275461"/>
                <a:gd name="connsiteX31" fmla="*/ 783235 w 3619883"/>
                <a:gd name="connsiteY31" fmla="*/ 3951392 h 4275461"/>
                <a:gd name="connsiteX32" fmla="*/ 783235 w 3619883"/>
                <a:gd name="connsiteY32" fmla="*/ 4128157 h 4275461"/>
                <a:gd name="connsiteX33" fmla="*/ 871024 w 3619883"/>
                <a:gd name="connsiteY33" fmla="*/ 4128157 h 4275461"/>
                <a:gd name="connsiteX34" fmla="*/ 829432 w 3619883"/>
                <a:gd name="connsiteY34" fmla="*/ 4275461 h 4275461"/>
                <a:gd name="connsiteX35" fmla="*/ 611484 w 3619883"/>
                <a:gd name="connsiteY35" fmla="*/ 4275461 h 4275461"/>
                <a:gd name="connsiteX36" fmla="*/ 621247 w 3619883"/>
                <a:gd name="connsiteY36" fmla="*/ 4128157 h 4275461"/>
                <a:gd name="connsiteX37" fmla="*/ 650062 w 3619883"/>
                <a:gd name="connsiteY37" fmla="*/ 4128157 h 4275461"/>
                <a:gd name="connsiteX38" fmla="*/ 650062 w 3619883"/>
                <a:gd name="connsiteY38" fmla="*/ 3951392 h 4275461"/>
                <a:gd name="connsiteX39" fmla="*/ 472277 w 3619883"/>
                <a:gd name="connsiteY39" fmla="*/ 3951392 h 4275461"/>
                <a:gd name="connsiteX40" fmla="*/ 472277 w 3619883"/>
                <a:gd name="connsiteY40" fmla="*/ 4128157 h 4275461"/>
                <a:gd name="connsiteX41" fmla="*/ 522650 w 3619883"/>
                <a:gd name="connsiteY41" fmla="*/ 4128157 h 4275461"/>
                <a:gd name="connsiteX42" fmla="*/ 573998 w 3619883"/>
                <a:gd name="connsiteY42" fmla="*/ 4275461 h 4275461"/>
                <a:gd name="connsiteX43" fmla="*/ 336164 w 3619883"/>
                <a:gd name="connsiteY43" fmla="*/ 4275461 h 4275461"/>
                <a:gd name="connsiteX44" fmla="*/ 294572 w 3619883"/>
                <a:gd name="connsiteY44" fmla="*/ 4128157 h 4275461"/>
                <a:gd name="connsiteX45" fmla="*/ 339106 w 3619883"/>
                <a:gd name="connsiteY45" fmla="*/ 4128157 h 4275461"/>
                <a:gd name="connsiteX46" fmla="*/ 339106 w 3619883"/>
                <a:gd name="connsiteY46" fmla="*/ 3951392 h 4275461"/>
                <a:gd name="connsiteX47" fmla="*/ 161321 w 3619883"/>
                <a:gd name="connsiteY47" fmla="*/ 3951392 h 4275461"/>
                <a:gd name="connsiteX48" fmla="*/ 161321 w 3619883"/>
                <a:gd name="connsiteY48" fmla="*/ 4128157 h 4275461"/>
                <a:gd name="connsiteX49" fmla="*/ 230914 w 3619883"/>
                <a:gd name="connsiteY49" fmla="*/ 4128157 h 4275461"/>
                <a:gd name="connsiteX50" fmla="*/ 189322 w 3619883"/>
                <a:gd name="connsiteY50" fmla="*/ 4275461 h 4275461"/>
                <a:gd name="connsiteX51" fmla="*/ 0 w 3619883"/>
                <a:gd name="connsiteY51" fmla="*/ 4275461 h 4275461"/>
                <a:gd name="connsiteX52" fmla="*/ 0 w 3619883"/>
                <a:gd name="connsiteY52" fmla="*/ 42229 h 4275461"/>
                <a:gd name="connsiteX53" fmla="*/ 42464 w 3619883"/>
                <a:gd name="connsiteY53" fmla="*/ 40518 h 4275461"/>
                <a:gd name="connsiteX54" fmla="*/ 137733 w 3619883"/>
                <a:gd name="connsiteY54" fmla="*/ 35355 h 4275461"/>
                <a:gd name="connsiteX55" fmla="*/ 270565 w 3619883"/>
                <a:gd name="connsiteY55" fmla="*/ 29759 h 4275461"/>
                <a:gd name="connsiteX56" fmla="*/ 479734 w 3619883"/>
                <a:gd name="connsiteY56" fmla="*/ 45455 h 4275461"/>
                <a:gd name="connsiteX57" fmla="*/ 524103 w 3619883"/>
                <a:gd name="connsiteY57" fmla="*/ 41625 h 4275461"/>
                <a:gd name="connsiteX58" fmla="*/ 624416 w 3619883"/>
                <a:gd name="connsiteY58" fmla="*/ 22696 h 4275461"/>
                <a:gd name="connsiteX59" fmla="*/ 657762 w 3619883"/>
                <a:gd name="connsiteY59" fmla="*/ 18351 h 4275461"/>
                <a:gd name="connsiteX60" fmla="*/ 690557 w 3619883"/>
                <a:gd name="connsiteY60" fmla="*/ 25792 h 4275461"/>
                <a:gd name="connsiteX61" fmla="*/ 745123 w 3619883"/>
                <a:gd name="connsiteY61" fmla="*/ 40157 h 4275461"/>
                <a:gd name="connsiteX62" fmla="*/ 789493 w 3619883"/>
                <a:gd name="connsiteY62" fmla="*/ 36327 h 4275461"/>
                <a:gd name="connsiteX63" fmla="*/ 854255 w 3619883"/>
                <a:gd name="connsiteY63" fmla="*/ 68887 h 4275461"/>
                <a:gd name="connsiteX64" fmla="*/ 897520 w 3619883"/>
                <a:gd name="connsiteY64" fmla="*/ 88629 h 4275461"/>
                <a:gd name="connsiteX65" fmla="*/ 940510 w 3619883"/>
                <a:gd name="connsiteY65" fmla="*/ 114265 h 4275461"/>
                <a:gd name="connsiteX66" fmla="*/ 1082712 w 3619883"/>
                <a:gd name="connsiteY66" fmla="*/ 144543 h 4275461"/>
                <a:gd name="connsiteX67" fmla="*/ 1205348 w 3619883"/>
                <a:gd name="connsiteY67" fmla="*/ 120753 h 4275461"/>
                <a:gd name="connsiteX68" fmla="*/ 1271764 w 3619883"/>
                <a:gd name="connsiteY68" fmla="*/ 117956 h 4275461"/>
                <a:gd name="connsiteX69" fmla="*/ 1315583 w 3619883"/>
                <a:gd name="connsiteY69" fmla="*/ 125912 h 4275461"/>
                <a:gd name="connsiteX70" fmla="*/ 1359125 w 3619883"/>
                <a:gd name="connsiteY70" fmla="*/ 139761 h 4275461"/>
                <a:gd name="connsiteX71" fmla="*/ 1391919 w 3619883"/>
                <a:gd name="connsiteY71" fmla="*/ 147202 h 4275461"/>
                <a:gd name="connsiteX72" fmla="*/ 1436563 w 3619883"/>
                <a:gd name="connsiteY72" fmla="*/ 137480 h 4275461"/>
                <a:gd name="connsiteX73" fmla="*/ 1471566 w 3619883"/>
                <a:gd name="connsiteY73" fmla="*/ 97777 h 4275461"/>
                <a:gd name="connsiteX74" fmla="*/ 1505739 w 3619883"/>
                <a:gd name="connsiteY74" fmla="*/ 75753 h 4275461"/>
                <a:gd name="connsiteX75" fmla="*/ 1590891 w 3619883"/>
                <a:gd name="connsiteY75" fmla="*/ 144702 h 4275461"/>
                <a:gd name="connsiteX76" fmla="*/ 1625616 w 3619883"/>
                <a:gd name="connsiteY76" fmla="*/ 110893 h 4275461"/>
                <a:gd name="connsiteX77" fmla="*/ 1658964 w 3619883"/>
                <a:gd name="connsiteY77" fmla="*/ 106547 h 4275461"/>
                <a:gd name="connsiteX78" fmla="*/ 1746598 w 3619883"/>
                <a:gd name="connsiteY78" fmla="*/ 122460 h 4275461"/>
                <a:gd name="connsiteX79" fmla="*/ 1811913 w 3619883"/>
                <a:gd name="connsiteY79" fmla="*/ 143234 h 4275461"/>
                <a:gd name="connsiteX80" fmla="*/ 1856557 w 3619883"/>
                <a:gd name="connsiteY80" fmla="*/ 133511 h 4275461"/>
                <a:gd name="connsiteX81" fmla="*/ 2066003 w 3619883"/>
                <a:gd name="connsiteY81" fmla="*/ 143313 h 4275461"/>
                <a:gd name="connsiteX82" fmla="*/ 2177615 w 3619883"/>
                <a:gd name="connsiteY82" fmla="*/ 119007 h 4275461"/>
                <a:gd name="connsiteX83" fmla="*/ 2255883 w 3619883"/>
                <a:gd name="connsiteY83" fmla="*/ 99047 h 4275461"/>
                <a:gd name="connsiteX84" fmla="*/ 2344622 w 3619883"/>
                <a:gd name="connsiteY84" fmla="*/ 91388 h 4275461"/>
                <a:gd name="connsiteX85" fmla="*/ 2455682 w 3619883"/>
                <a:gd name="connsiteY85" fmla="*/ 78869 h 4275461"/>
                <a:gd name="connsiteX86" fmla="*/ 2632609 w 3619883"/>
                <a:gd name="connsiteY86" fmla="*/ 75338 h 4275461"/>
                <a:gd name="connsiteX87" fmla="*/ 2742291 w 3619883"/>
                <a:gd name="connsiteY87" fmla="*/ 92282 h 4275461"/>
                <a:gd name="connsiteX88" fmla="*/ 2851974 w 3619883"/>
                <a:gd name="connsiteY88" fmla="*/ 109227 h 4275461"/>
                <a:gd name="connsiteX89" fmla="*/ 2907643 w 3619883"/>
                <a:gd name="connsiteY89" fmla="*/ 100020 h 4275461"/>
                <a:gd name="connsiteX90" fmla="*/ 2944022 w 3619883"/>
                <a:gd name="connsiteY90" fmla="*/ 30853 h 4275461"/>
                <a:gd name="connsiteX91" fmla="*/ 3022289 w 3619883"/>
                <a:gd name="connsiteY91" fmla="*/ 10893 h 4275461"/>
                <a:gd name="connsiteX92" fmla="*/ 3054807 w 3619883"/>
                <a:gd name="connsiteY92" fmla="*/ 24226 h 4275461"/>
                <a:gd name="connsiteX93" fmla="*/ 3141892 w 3619883"/>
                <a:gd name="connsiteY93" fmla="*/ 51925 h 4275461"/>
                <a:gd name="connsiteX94" fmla="*/ 3185711 w 3619883"/>
                <a:gd name="connsiteY94" fmla="*/ 59881 h 4275461"/>
                <a:gd name="connsiteX95" fmla="*/ 3219056 w 3619883"/>
                <a:gd name="connsiteY95" fmla="*/ 55536 h 4275461"/>
                <a:gd name="connsiteX96" fmla="*/ 3263425 w 3619883"/>
                <a:gd name="connsiteY96" fmla="*/ 51706 h 4275461"/>
                <a:gd name="connsiteX97" fmla="*/ 3296219 w 3619883"/>
                <a:gd name="connsiteY97" fmla="*/ 59147 h 4275461"/>
                <a:gd name="connsiteX98" fmla="*/ 3319094 w 3619883"/>
                <a:gd name="connsiteY98" fmla="*/ 42500 h 4275461"/>
                <a:gd name="connsiteX99" fmla="*/ 3420511 w 3619883"/>
                <a:gd name="connsiteY99" fmla="*/ 0 h 4275461"/>
                <a:gd name="connsiteX100" fmla="*/ 3453305 w 3619883"/>
                <a:gd name="connsiteY100" fmla="*/ 7440 h 4275461"/>
                <a:gd name="connsiteX101" fmla="*/ 3496571 w 3619883"/>
                <a:gd name="connsiteY101" fmla="*/ 27182 h 4275461"/>
                <a:gd name="connsiteX102" fmla="*/ 3602117 w 3619883"/>
                <a:gd name="connsiteY102" fmla="*/ 132521 h 4275461"/>
                <a:gd name="connsiteX103" fmla="*/ 3619883 w 3619883"/>
                <a:gd name="connsiteY103" fmla="*/ 140049 h 4275461"/>
                <a:gd name="connsiteX104" fmla="*/ 3619883 w 3619883"/>
                <a:gd name="connsiteY10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05151 w 3619883"/>
                <a:gd name="connsiteY15" fmla="*/ 4128157 h 4275461"/>
                <a:gd name="connsiteX16" fmla="*/ 1468988 w 3619883"/>
                <a:gd name="connsiteY16" fmla="*/ 4128157 h 4275461"/>
                <a:gd name="connsiteX17" fmla="*/ 1427396 w 3619883"/>
                <a:gd name="connsiteY17" fmla="*/ 4275461 h 4275461"/>
                <a:gd name="connsiteX18" fmla="*/ 1210751 w 3619883"/>
                <a:gd name="connsiteY18" fmla="*/ 4275461 h 4275461"/>
                <a:gd name="connsiteX19" fmla="*/ 1210751 w 3619883"/>
                <a:gd name="connsiteY19" fmla="*/ 4128157 h 4275461"/>
                <a:gd name="connsiteX20" fmla="*/ 1271978 w 3619883"/>
                <a:gd name="connsiteY20" fmla="*/ 4128157 h 4275461"/>
                <a:gd name="connsiteX21" fmla="*/ 1271978 w 3619883"/>
                <a:gd name="connsiteY21" fmla="*/ 3951392 h 4275461"/>
                <a:gd name="connsiteX22" fmla="*/ 1094193 w 3619883"/>
                <a:gd name="connsiteY22" fmla="*/ 3951392 h 4275461"/>
                <a:gd name="connsiteX23" fmla="*/ 1094193 w 3619883"/>
                <a:gd name="connsiteY23" fmla="*/ 4128157 h 4275461"/>
                <a:gd name="connsiteX24" fmla="*/ 1140354 w 3619883"/>
                <a:gd name="connsiteY24" fmla="*/ 4128157 h 4275461"/>
                <a:gd name="connsiteX25" fmla="*/ 1140354 w 3619883"/>
                <a:gd name="connsiteY25" fmla="*/ 4275461 h 4275461"/>
                <a:gd name="connsiteX26" fmla="*/ 953807 w 3619883"/>
                <a:gd name="connsiteY26" fmla="*/ 4275461 h 4275461"/>
                <a:gd name="connsiteX27" fmla="*/ 912215 w 3619883"/>
                <a:gd name="connsiteY27" fmla="*/ 4128157 h 4275461"/>
                <a:gd name="connsiteX28" fmla="*/ 961020 w 3619883"/>
                <a:gd name="connsiteY28" fmla="*/ 4128157 h 4275461"/>
                <a:gd name="connsiteX29" fmla="*/ 961020 w 3619883"/>
                <a:gd name="connsiteY29" fmla="*/ 3951392 h 4275461"/>
                <a:gd name="connsiteX30" fmla="*/ 783235 w 3619883"/>
                <a:gd name="connsiteY30" fmla="*/ 3951392 h 4275461"/>
                <a:gd name="connsiteX31" fmla="*/ 783235 w 3619883"/>
                <a:gd name="connsiteY31" fmla="*/ 4128157 h 4275461"/>
                <a:gd name="connsiteX32" fmla="*/ 871024 w 3619883"/>
                <a:gd name="connsiteY32" fmla="*/ 4128157 h 4275461"/>
                <a:gd name="connsiteX33" fmla="*/ 829432 w 3619883"/>
                <a:gd name="connsiteY33" fmla="*/ 4275461 h 4275461"/>
                <a:gd name="connsiteX34" fmla="*/ 611484 w 3619883"/>
                <a:gd name="connsiteY34" fmla="*/ 4275461 h 4275461"/>
                <a:gd name="connsiteX35" fmla="*/ 621247 w 3619883"/>
                <a:gd name="connsiteY35" fmla="*/ 4128157 h 4275461"/>
                <a:gd name="connsiteX36" fmla="*/ 650062 w 3619883"/>
                <a:gd name="connsiteY36" fmla="*/ 4128157 h 4275461"/>
                <a:gd name="connsiteX37" fmla="*/ 650062 w 3619883"/>
                <a:gd name="connsiteY37" fmla="*/ 3951392 h 4275461"/>
                <a:gd name="connsiteX38" fmla="*/ 472277 w 3619883"/>
                <a:gd name="connsiteY38" fmla="*/ 3951392 h 4275461"/>
                <a:gd name="connsiteX39" fmla="*/ 472277 w 3619883"/>
                <a:gd name="connsiteY39" fmla="*/ 4128157 h 4275461"/>
                <a:gd name="connsiteX40" fmla="*/ 522650 w 3619883"/>
                <a:gd name="connsiteY40" fmla="*/ 4128157 h 4275461"/>
                <a:gd name="connsiteX41" fmla="*/ 573998 w 3619883"/>
                <a:gd name="connsiteY41" fmla="*/ 4275461 h 4275461"/>
                <a:gd name="connsiteX42" fmla="*/ 336164 w 3619883"/>
                <a:gd name="connsiteY42" fmla="*/ 4275461 h 4275461"/>
                <a:gd name="connsiteX43" fmla="*/ 294572 w 3619883"/>
                <a:gd name="connsiteY43" fmla="*/ 4128157 h 4275461"/>
                <a:gd name="connsiteX44" fmla="*/ 339106 w 3619883"/>
                <a:gd name="connsiteY44" fmla="*/ 4128157 h 4275461"/>
                <a:gd name="connsiteX45" fmla="*/ 339106 w 3619883"/>
                <a:gd name="connsiteY45" fmla="*/ 3951392 h 4275461"/>
                <a:gd name="connsiteX46" fmla="*/ 161321 w 3619883"/>
                <a:gd name="connsiteY46" fmla="*/ 3951392 h 4275461"/>
                <a:gd name="connsiteX47" fmla="*/ 161321 w 3619883"/>
                <a:gd name="connsiteY47" fmla="*/ 4128157 h 4275461"/>
                <a:gd name="connsiteX48" fmla="*/ 230914 w 3619883"/>
                <a:gd name="connsiteY48" fmla="*/ 4128157 h 4275461"/>
                <a:gd name="connsiteX49" fmla="*/ 189322 w 3619883"/>
                <a:gd name="connsiteY49" fmla="*/ 4275461 h 4275461"/>
                <a:gd name="connsiteX50" fmla="*/ 0 w 3619883"/>
                <a:gd name="connsiteY50" fmla="*/ 4275461 h 4275461"/>
                <a:gd name="connsiteX51" fmla="*/ 0 w 3619883"/>
                <a:gd name="connsiteY51" fmla="*/ 42229 h 4275461"/>
                <a:gd name="connsiteX52" fmla="*/ 42464 w 3619883"/>
                <a:gd name="connsiteY52" fmla="*/ 40518 h 4275461"/>
                <a:gd name="connsiteX53" fmla="*/ 137733 w 3619883"/>
                <a:gd name="connsiteY53" fmla="*/ 35355 h 4275461"/>
                <a:gd name="connsiteX54" fmla="*/ 270565 w 3619883"/>
                <a:gd name="connsiteY54" fmla="*/ 29759 h 4275461"/>
                <a:gd name="connsiteX55" fmla="*/ 479734 w 3619883"/>
                <a:gd name="connsiteY55" fmla="*/ 45455 h 4275461"/>
                <a:gd name="connsiteX56" fmla="*/ 524103 w 3619883"/>
                <a:gd name="connsiteY56" fmla="*/ 41625 h 4275461"/>
                <a:gd name="connsiteX57" fmla="*/ 624416 w 3619883"/>
                <a:gd name="connsiteY57" fmla="*/ 22696 h 4275461"/>
                <a:gd name="connsiteX58" fmla="*/ 657762 w 3619883"/>
                <a:gd name="connsiteY58" fmla="*/ 18351 h 4275461"/>
                <a:gd name="connsiteX59" fmla="*/ 690557 w 3619883"/>
                <a:gd name="connsiteY59" fmla="*/ 25792 h 4275461"/>
                <a:gd name="connsiteX60" fmla="*/ 745123 w 3619883"/>
                <a:gd name="connsiteY60" fmla="*/ 40157 h 4275461"/>
                <a:gd name="connsiteX61" fmla="*/ 789493 w 3619883"/>
                <a:gd name="connsiteY61" fmla="*/ 36327 h 4275461"/>
                <a:gd name="connsiteX62" fmla="*/ 854255 w 3619883"/>
                <a:gd name="connsiteY62" fmla="*/ 68887 h 4275461"/>
                <a:gd name="connsiteX63" fmla="*/ 897520 w 3619883"/>
                <a:gd name="connsiteY63" fmla="*/ 88629 h 4275461"/>
                <a:gd name="connsiteX64" fmla="*/ 940510 w 3619883"/>
                <a:gd name="connsiteY64" fmla="*/ 114265 h 4275461"/>
                <a:gd name="connsiteX65" fmla="*/ 1082712 w 3619883"/>
                <a:gd name="connsiteY65" fmla="*/ 144543 h 4275461"/>
                <a:gd name="connsiteX66" fmla="*/ 1205348 w 3619883"/>
                <a:gd name="connsiteY66" fmla="*/ 120753 h 4275461"/>
                <a:gd name="connsiteX67" fmla="*/ 1271764 w 3619883"/>
                <a:gd name="connsiteY67" fmla="*/ 117956 h 4275461"/>
                <a:gd name="connsiteX68" fmla="*/ 1315583 w 3619883"/>
                <a:gd name="connsiteY68" fmla="*/ 125912 h 4275461"/>
                <a:gd name="connsiteX69" fmla="*/ 1359125 w 3619883"/>
                <a:gd name="connsiteY69" fmla="*/ 139761 h 4275461"/>
                <a:gd name="connsiteX70" fmla="*/ 1391919 w 3619883"/>
                <a:gd name="connsiteY70" fmla="*/ 147202 h 4275461"/>
                <a:gd name="connsiteX71" fmla="*/ 1436563 w 3619883"/>
                <a:gd name="connsiteY71" fmla="*/ 137480 h 4275461"/>
                <a:gd name="connsiteX72" fmla="*/ 1471566 w 3619883"/>
                <a:gd name="connsiteY72" fmla="*/ 97777 h 4275461"/>
                <a:gd name="connsiteX73" fmla="*/ 1505739 w 3619883"/>
                <a:gd name="connsiteY73" fmla="*/ 75753 h 4275461"/>
                <a:gd name="connsiteX74" fmla="*/ 1590891 w 3619883"/>
                <a:gd name="connsiteY74" fmla="*/ 144702 h 4275461"/>
                <a:gd name="connsiteX75" fmla="*/ 1625616 w 3619883"/>
                <a:gd name="connsiteY75" fmla="*/ 110893 h 4275461"/>
                <a:gd name="connsiteX76" fmla="*/ 1658964 w 3619883"/>
                <a:gd name="connsiteY76" fmla="*/ 106547 h 4275461"/>
                <a:gd name="connsiteX77" fmla="*/ 1746598 w 3619883"/>
                <a:gd name="connsiteY77" fmla="*/ 122460 h 4275461"/>
                <a:gd name="connsiteX78" fmla="*/ 1811913 w 3619883"/>
                <a:gd name="connsiteY78" fmla="*/ 143234 h 4275461"/>
                <a:gd name="connsiteX79" fmla="*/ 1856557 w 3619883"/>
                <a:gd name="connsiteY79" fmla="*/ 133511 h 4275461"/>
                <a:gd name="connsiteX80" fmla="*/ 2066003 w 3619883"/>
                <a:gd name="connsiteY80" fmla="*/ 143313 h 4275461"/>
                <a:gd name="connsiteX81" fmla="*/ 2177615 w 3619883"/>
                <a:gd name="connsiteY81" fmla="*/ 119007 h 4275461"/>
                <a:gd name="connsiteX82" fmla="*/ 2255883 w 3619883"/>
                <a:gd name="connsiteY82" fmla="*/ 99047 h 4275461"/>
                <a:gd name="connsiteX83" fmla="*/ 2344622 w 3619883"/>
                <a:gd name="connsiteY83" fmla="*/ 91388 h 4275461"/>
                <a:gd name="connsiteX84" fmla="*/ 2455682 w 3619883"/>
                <a:gd name="connsiteY84" fmla="*/ 78869 h 4275461"/>
                <a:gd name="connsiteX85" fmla="*/ 2632609 w 3619883"/>
                <a:gd name="connsiteY85" fmla="*/ 75338 h 4275461"/>
                <a:gd name="connsiteX86" fmla="*/ 2742291 w 3619883"/>
                <a:gd name="connsiteY86" fmla="*/ 92282 h 4275461"/>
                <a:gd name="connsiteX87" fmla="*/ 2851974 w 3619883"/>
                <a:gd name="connsiteY87" fmla="*/ 109227 h 4275461"/>
                <a:gd name="connsiteX88" fmla="*/ 2907643 w 3619883"/>
                <a:gd name="connsiteY88" fmla="*/ 100020 h 4275461"/>
                <a:gd name="connsiteX89" fmla="*/ 2944022 w 3619883"/>
                <a:gd name="connsiteY89" fmla="*/ 30853 h 4275461"/>
                <a:gd name="connsiteX90" fmla="*/ 3022289 w 3619883"/>
                <a:gd name="connsiteY90" fmla="*/ 10893 h 4275461"/>
                <a:gd name="connsiteX91" fmla="*/ 3054807 w 3619883"/>
                <a:gd name="connsiteY91" fmla="*/ 24226 h 4275461"/>
                <a:gd name="connsiteX92" fmla="*/ 3141892 w 3619883"/>
                <a:gd name="connsiteY92" fmla="*/ 51925 h 4275461"/>
                <a:gd name="connsiteX93" fmla="*/ 3185711 w 3619883"/>
                <a:gd name="connsiteY93" fmla="*/ 59881 h 4275461"/>
                <a:gd name="connsiteX94" fmla="*/ 3219056 w 3619883"/>
                <a:gd name="connsiteY94" fmla="*/ 55536 h 4275461"/>
                <a:gd name="connsiteX95" fmla="*/ 3263425 w 3619883"/>
                <a:gd name="connsiteY95" fmla="*/ 51706 h 4275461"/>
                <a:gd name="connsiteX96" fmla="*/ 3296219 w 3619883"/>
                <a:gd name="connsiteY96" fmla="*/ 59147 h 4275461"/>
                <a:gd name="connsiteX97" fmla="*/ 3319094 w 3619883"/>
                <a:gd name="connsiteY97" fmla="*/ 42500 h 4275461"/>
                <a:gd name="connsiteX98" fmla="*/ 3420511 w 3619883"/>
                <a:gd name="connsiteY98" fmla="*/ 0 h 4275461"/>
                <a:gd name="connsiteX99" fmla="*/ 3453305 w 3619883"/>
                <a:gd name="connsiteY99" fmla="*/ 7440 h 4275461"/>
                <a:gd name="connsiteX100" fmla="*/ 3496571 w 3619883"/>
                <a:gd name="connsiteY100" fmla="*/ 27182 h 4275461"/>
                <a:gd name="connsiteX101" fmla="*/ 3602117 w 3619883"/>
                <a:gd name="connsiteY101" fmla="*/ 132521 h 4275461"/>
                <a:gd name="connsiteX102" fmla="*/ 3619883 w 3619883"/>
                <a:gd name="connsiteY102" fmla="*/ 140049 h 4275461"/>
                <a:gd name="connsiteX103" fmla="*/ 3619883 w 3619883"/>
                <a:gd name="connsiteY10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05151 w 3619883"/>
                <a:gd name="connsiteY15" fmla="*/ 4128157 h 4275461"/>
                <a:gd name="connsiteX16" fmla="*/ 1427396 w 3619883"/>
                <a:gd name="connsiteY16" fmla="*/ 4275461 h 4275461"/>
                <a:gd name="connsiteX17" fmla="*/ 1210751 w 3619883"/>
                <a:gd name="connsiteY17" fmla="*/ 4275461 h 4275461"/>
                <a:gd name="connsiteX18" fmla="*/ 1210751 w 3619883"/>
                <a:gd name="connsiteY18" fmla="*/ 4128157 h 4275461"/>
                <a:gd name="connsiteX19" fmla="*/ 1271978 w 3619883"/>
                <a:gd name="connsiteY19" fmla="*/ 4128157 h 4275461"/>
                <a:gd name="connsiteX20" fmla="*/ 1271978 w 3619883"/>
                <a:gd name="connsiteY20" fmla="*/ 3951392 h 4275461"/>
                <a:gd name="connsiteX21" fmla="*/ 1094193 w 3619883"/>
                <a:gd name="connsiteY21" fmla="*/ 3951392 h 4275461"/>
                <a:gd name="connsiteX22" fmla="*/ 1094193 w 3619883"/>
                <a:gd name="connsiteY22" fmla="*/ 4128157 h 4275461"/>
                <a:gd name="connsiteX23" fmla="*/ 1140354 w 3619883"/>
                <a:gd name="connsiteY23" fmla="*/ 4128157 h 4275461"/>
                <a:gd name="connsiteX24" fmla="*/ 1140354 w 3619883"/>
                <a:gd name="connsiteY24" fmla="*/ 4275461 h 4275461"/>
                <a:gd name="connsiteX25" fmla="*/ 953807 w 3619883"/>
                <a:gd name="connsiteY25" fmla="*/ 4275461 h 4275461"/>
                <a:gd name="connsiteX26" fmla="*/ 912215 w 3619883"/>
                <a:gd name="connsiteY26" fmla="*/ 4128157 h 4275461"/>
                <a:gd name="connsiteX27" fmla="*/ 961020 w 3619883"/>
                <a:gd name="connsiteY27" fmla="*/ 4128157 h 4275461"/>
                <a:gd name="connsiteX28" fmla="*/ 961020 w 3619883"/>
                <a:gd name="connsiteY28" fmla="*/ 3951392 h 4275461"/>
                <a:gd name="connsiteX29" fmla="*/ 783235 w 3619883"/>
                <a:gd name="connsiteY29" fmla="*/ 3951392 h 4275461"/>
                <a:gd name="connsiteX30" fmla="*/ 783235 w 3619883"/>
                <a:gd name="connsiteY30" fmla="*/ 4128157 h 4275461"/>
                <a:gd name="connsiteX31" fmla="*/ 871024 w 3619883"/>
                <a:gd name="connsiteY31" fmla="*/ 4128157 h 4275461"/>
                <a:gd name="connsiteX32" fmla="*/ 829432 w 3619883"/>
                <a:gd name="connsiteY32" fmla="*/ 4275461 h 4275461"/>
                <a:gd name="connsiteX33" fmla="*/ 611484 w 3619883"/>
                <a:gd name="connsiteY33" fmla="*/ 4275461 h 4275461"/>
                <a:gd name="connsiteX34" fmla="*/ 621247 w 3619883"/>
                <a:gd name="connsiteY34" fmla="*/ 4128157 h 4275461"/>
                <a:gd name="connsiteX35" fmla="*/ 650062 w 3619883"/>
                <a:gd name="connsiteY35" fmla="*/ 4128157 h 4275461"/>
                <a:gd name="connsiteX36" fmla="*/ 650062 w 3619883"/>
                <a:gd name="connsiteY36" fmla="*/ 3951392 h 4275461"/>
                <a:gd name="connsiteX37" fmla="*/ 472277 w 3619883"/>
                <a:gd name="connsiteY37" fmla="*/ 3951392 h 4275461"/>
                <a:gd name="connsiteX38" fmla="*/ 472277 w 3619883"/>
                <a:gd name="connsiteY38" fmla="*/ 4128157 h 4275461"/>
                <a:gd name="connsiteX39" fmla="*/ 522650 w 3619883"/>
                <a:gd name="connsiteY39" fmla="*/ 4128157 h 4275461"/>
                <a:gd name="connsiteX40" fmla="*/ 573998 w 3619883"/>
                <a:gd name="connsiteY40" fmla="*/ 4275461 h 4275461"/>
                <a:gd name="connsiteX41" fmla="*/ 336164 w 3619883"/>
                <a:gd name="connsiteY41" fmla="*/ 4275461 h 4275461"/>
                <a:gd name="connsiteX42" fmla="*/ 294572 w 3619883"/>
                <a:gd name="connsiteY42" fmla="*/ 4128157 h 4275461"/>
                <a:gd name="connsiteX43" fmla="*/ 339106 w 3619883"/>
                <a:gd name="connsiteY43" fmla="*/ 4128157 h 4275461"/>
                <a:gd name="connsiteX44" fmla="*/ 339106 w 3619883"/>
                <a:gd name="connsiteY44" fmla="*/ 3951392 h 4275461"/>
                <a:gd name="connsiteX45" fmla="*/ 161321 w 3619883"/>
                <a:gd name="connsiteY45" fmla="*/ 3951392 h 4275461"/>
                <a:gd name="connsiteX46" fmla="*/ 161321 w 3619883"/>
                <a:gd name="connsiteY46" fmla="*/ 4128157 h 4275461"/>
                <a:gd name="connsiteX47" fmla="*/ 230914 w 3619883"/>
                <a:gd name="connsiteY47" fmla="*/ 4128157 h 4275461"/>
                <a:gd name="connsiteX48" fmla="*/ 189322 w 3619883"/>
                <a:gd name="connsiteY48" fmla="*/ 4275461 h 4275461"/>
                <a:gd name="connsiteX49" fmla="*/ 0 w 3619883"/>
                <a:gd name="connsiteY49" fmla="*/ 4275461 h 4275461"/>
                <a:gd name="connsiteX50" fmla="*/ 0 w 3619883"/>
                <a:gd name="connsiteY50" fmla="*/ 42229 h 4275461"/>
                <a:gd name="connsiteX51" fmla="*/ 42464 w 3619883"/>
                <a:gd name="connsiteY51" fmla="*/ 40518 h 4275461"/>
                <a:gd name="connsiteX52" fmla="*/ 137733 w 3619883"/>
                <a:gd name="connsiteY52" fmla="*/ 35355 h 4275461"/>
                <a:gd name="connsiteX53" fmla="*/ 270565 w 3619883"/>
                <a:gd name="connsiteY53" fmla="*/ 29759 h 4275461"/>
                <a:gd name="connsiteX54" fmla="*/ 479734 w 3619883"/>
                <a:gd name="connsiteY54" fmla="*/ 45455 h 4275461"/>
                <a:gd name="connsiteX55" fmla="*/ 524103 w 3619883"/>
                <a:gd name="connsiteY55" fmla="*/ 41625 h 4275461"/>
                <a:gd name="connsiteX56" fmla="*/ 624416 w 3619883"/>
                <a:gd name="connsiteY56" fmla="*/ 22696 h 4275461"/>
                <a:gd name="connsiteX57" fmla="*/ 657762 w 3619883"/>
                <a:gd name="connsiteY57" fmla="*/ 18351 h 4275461"/>
                <a:gd name="connsiteX58" fmla="*/ 690557 w 3619883"/>
                <a:gd name="connsiteY58" fmla="*/ 25792 h 4275461"/>
                <a:gd name="connsiteX59" fmla="*/ 745123 w 3619883"/>
                <a:gd name="connsiteY59" fmla="*/ 40157 h 4275461"/>
                <a:gd name="connsiteX60" fmla="*/ 789493 w 3619883"/>
                <a:gd name="connsiteY60" fmla="*/ 36327 h 4275461"/>
                <a:gd name="connsiteX61" fmla="*/ 854255 w 3619883"/>
                <a:gd name="connsiteY61" fmla="*/ 68887 h 4275461"/>
                <a:gd name="connsiteX62" fmla="*/ 897520 w 3619883"/>
                <a:gd name="connsiteY62" fmla="*/ 88629 h 4275461"/>
                <a:gd name="connsiteX63" fmla="*/ 940510 w 3619883"/>
                <a:gd name="connsiteY63" fmla="*/ 114265 h 4275461"/>
                <a:gd name="connsiteX64" fmla="*/ 1082712 w 3619883"/>
                <a:gd name="connsiteY64" fmla="*/ 144543 h 4275461"/>
                <a:gd name="connsiteX65" fmla="*/ 1205348 w 3619883"/>
                <a:gd name="connsiteY65" fmla="*/ 120753 h 4275461"/>
                <a:gd name="connsiteX66" fmla="*/ 1271764 w 3619883"/>
                <a:gd name="connsiteY66" fmla="*/ 117956 h 4275461"/>
                <a:gd name="connsiteX67" fmla="*/ 1315583 w 3619883"/>
                <a:gd name="connsiteY67" fmla="*/ 125912 h 4275461"/>
                <a:gd name="connsiteX68" fmla="*/ 1359125 w 3619883"/>
                <a:gd name="connsiteY68" fmla="*/ 139761 h 4275461"/>
                <a:gd name="connsiteX69" fmla="*/ 1391919 w 3619883"/>
                <a:gd name="connsiteY69" fmla="*/ 147202 h 4275461"/>
                <a:gd name="connsiteX70" fmla="*/ 1436563 w 3619883"/>
                <a:gd name="connsiteY70" fmla="*/ 137480 h 4275461"/>
                <a:gd name="connsiteX71" fmla="*/ 1471566 w 3619883"/>
                <a:gd name="connsiteY71" fmla="*/ 97777 h 4275461"/>
                <a:gd name="connsiteX72" fmla="*/ 1505739 w 3619883"/>
                <a:gd name="connsiteY72" fmla="*/ 75753 h 4275461"/>
                <a:gd name="connsiteX73" fmla="*/ 1590891 w 3619883"/>
                <a:gd name="connsiteY73" fmla="*/ 144702 h 4275461"/>
                <a:gd name="connsiteX74" fmla="*/ 1625616 w 3619883"/>
                <a:gd name="connsiteY74" fmla="*/ 110893 h 4275461"/>
                <a:gd name="connsiteX75" fmla="*/ 1658964 w 3619883"/>
                <a:gd name="connsiteY75" fmla="*/ 106547 h 4275461"/>
                <a:gd name="connsiteX76" fmla="*/ 1746598 w 3619883"/>
                <a:gd name="connsiteY76" fmla="*/ 122460 h 4275461"/>
                <a:gd name="connsiteX77" fmla="*/ 1811913 w 3619883"/>
                <a:gd name="connsiteY77" fmla="*/ 143234 h 4275461"/>
                <a:gd name="connsiteX78" fmla="*/ 1856557 w 3619883"/>
                <a:gd name="connsiteY78" fmla="*/ 133511 h 4275461"/>
                <a:gd name="connsiteX79" fmla="*/ 2066003 w 3619883"/>
                <a:gd name="connsiteY79" fmla="*/ 143313 h 4275461"/>
                <a:gd name="connsiteX80" fmla="*/ 2177615 w 3619883"/>
                <a:gd name="connsiteY80" fmla="*/ 119007 h 4275461"/>
                <a:gd name="connsiteX81" fmla="*/ 2255883 w 3619883"/>
                <a:gd name="connsiteY81" fmla="*/ 99047 h 4275461"/>
                <a:gd name="connsiteX82" fmla="*/ 2344622 w 3619883"/>
                <a:gd name="connsiteY82" fmla="*/ 91388 h 4275461"/>
                <a:gd name="connsiteX83" fmla="*/ 2455682 w 3619883"/>
                <a:gd name="connsiteY83" fmla="*/ 78869 h 4275461"/>
                <a:gd name="connsiteX84" fmla="*/ 2632609 w 3619883"/>
                <a:gd name="connsiteY84" fmla="*/ 75338 h 4275461"/>
                <a:gd name="connsiteX85" fmla="*/ 2742291 w 3619883"/>
                <a:gd name="connsiteY85" fmla="*/ 92282 h 4275461"/>
                <a:gd name="connsiteX86" fmla="*/ 2851974 w 3619883"/>
                <a:gd name="connsiteY86" fmla="*/ 109227 h 4275461"/>
                <a:gd name="connsiteX87" fmla="*/ 2907643 w 3619883"/>
                <a:gd name="connsiteY87" fmla="*/ 100020 h 4275461"/>
                <a:gd name="connsiteX88" fmla="*/ 2944022 w 3619883"/>
                <a:gd name="connsiteY88" fmla="*/ 30853 h 4275461"/>
                <a:gd name="connsiteX89" fmla="*/ 3022289 w 3619883"/>
                <a:gd name="connsiteY89" fmla="*/ 10893 h 4275461"/>
                <a:gd name="connsiteX90" fmla="*/ 3054807 w 3619883"/>
                <a:gd name="connsiteY90" fmla="*/ 24226 h 4275461"/>
                <a:gd name="connsiteX91" fmla="*/ 3141892 w 3619883"/>
                <a:gd name="connsiteY91" fmla="*/ 51925 h 4275461"/>
                <a:gd name="connsiteX92" fmla="*/ 3185711 w 3619883"/>
                <a:gd name="connsiteY92" fmla="*/ 59881 h 4275461"/>
                <a:gd name="connsiteX93" fmla="*/ 3219056 w 3619883"/>
                <a:gd name="connsiteY93" fmla="*/ 55536 h 4275461"/>
                <a:gd name="connsiteX94" fmla="*/ 3263425 w 3619883"/>
                <a:gd name="connsiteY94" fmla="*/ 51706 h 4275461"/>
                <a:gd name="connsiteX95" fmla="*/ 3296219 w 3619883"/>
                <a:gd name="connsiteY95" fmla="*/ 59147 h 4275461"/>
                <a:gd name="connsiteX96" fmla="*/ 3319094 w 3619883"/>
                <a:gd name="connsiteY96" fmla="*/ 42500 h 4275461"/>
                <a:gd name="connsiteX97" fmla="*/ 3420511 w 3619883"/>
                <a:gd name="connsiteY97" fmla="*/ 0 h 4275461"/>
                <a:gd name="connsiteX98" fmla="*/ 3453305 w 3619883"/>
                <a:gd name="connsiteY98" fmla="*/ 7440 h 4275461"/>
                <a:gd name="connsiteX99" fmla="*/ 3496571 w 3619883"/>
                <a:gd name="connsiteY99" fmla="*/ 27182 h 4275461"/>
                <a:gd name="connsiteX100" fmla="*/ 3602117 w 3619883"/>
                <a:gd name="connsiteY100" fmla="*/ 132521 h 4275461"/>
                <a:gd name="connsiteX101" fmla="*/ 3619883 w 3619883"/>
                <a:gd name="connsiteY101" fmla="*/ 140049 h 4275461"/>
                <a:gd name="connsiteX102" fmla="*/ 3619883 w 3619883"/>
                <a:gd name="connsiteY10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27396 w 3619883"/>
                <a:gd name="connsiteY15" fmla="*/ 4275461 h 4275461"/>
                <a:gd name="connsiteX16" fmla="*/ 1210751 w 3619883"/>
                <a:gd name="connsiteY16" fmla="*/ 4275461 h 4275461"/>
                <a:gd name="connsiteX17" fmla="*/ 1210751 w 3619883"/>
                <a:gd name="connsiteY17" fmla="*/ 4128157 h 4275461"/>
                <a:gd name="connsiteX18" fmla="*/ 1271978 w 3619883"/>
                <a:gd name="connsiteY18" fmla="*/ 4128157 h 4275461"/>
                <a:gd name="connsiteX19" fmla="*/ 1271978 w 3619883"/>
                <a:gd name="connsiteY19" fmla="*/ 3951392 h 4275461"/>
                <a:gd name="connsiteX20" fmla="*/ 1094193 w 3619883"/>
                <a:gd name="connsiteY20" fmla="*/ 3951392 h 4275461"/>
                <a:gd name="connsiteX21" fmla="*/ 1094193 w 3619883"/>
                <a:gd name="connsiteY21" fmla="*/ 4128157 h 4275461"/>
                <a:gd name="connsiteX22" fmla="*/ 1140354 w 3619883"/>
                <a:gd name="connsiteY22" fmla="*/ 4128157 h 4275461"/>
                <a:gd name="connsiteX23" fmla="*/ 1140354 w 3619883"/>
                <a:gd name="connsiteY23" fmla="*/ 4275461 h 4275461"/>
                <a:gd name="connsiteX24" fmla="*/ 953807 w 3619883"/>
                <a:gd name="connsiteY24" fmla="*/ 4275461 h 4275461"/>
                <a:gd name="connsiteX25" fmla="*/ 912215 w 3619883"/>
                <a:gd name="connsiteY25" fmla="*/ 4128157 h 4275461"/>
                <a:gd name="connsiteX26" fmla="*/ 961020 w 3619883"/>
                <a:gd name="connsiteY26" fmla="*/ 4128157 h 4275461"/>
                <a:gd name="connsiteX27" fmla="*/ 961020 w 3619883"/>
                <a:gd name="connsiteY27" fmla="*/ 3951392 h 4275461"/>
                <a:gd name="connsiteX28" fmla="*/ 783235 w 3619883"/>
                <a:gd name="connsiteY28" fmla="*/ 3951392 h 4275461"/>
                <a:gd name="connsiteX29" fmla="*/ 783235 w 3619883"/>
                <a:gd name="connsiteY29" fmla="*/ 4128157 h 4275461"/>
                <a:gd name="connsiteX30" fmla="*/ 871024 w 3619883"/>
                <a:gd name="connsiteY30" fmla="*/ 4128157 h 4275461"/>
                <a:gd name="connsiteX31" fmla="*/ 829432 w 3619883"/>
                <a:gd name="connsiteY31" fmla="*/ 4275461 h 4275461"/>
                <a:gd name="connsiteX32" fmla="*/ 611484 w 3619883"/>
                <a:gd name="connsiteY32" fmla="*/ 4275461 h 4275461"/>
                <a:gd name="connsiteX33" fmla="*/ 621247 w 3619883"/>
                <a:gd name="connsiteY33" fmla="*/ 4128157 h 4275461"/>
                <a:gd name="connsiteX34" fmla="*/ 650062 w 3619883"/>
                <a:gd name="connsiteY34" fmla="*/ 4128157 h 4275461"/>
                <a:gd name="connsiteX35" fmla="*/ 650062 w 3619883"/>
                <a:gd name="connsiteY35" fmla="*/ 3951392 h 4275461"/>
                <a:gd name="connsiteX36" fmla="*/ 472277 w 3619883"/>
                <a:gd name="connsiteY36" fmla="*/ 3951392 h 4275461"/>
                <a:gd name="connsiteX37" fmla="*/ 472277 w 3619883"/>
                <a:gd name="connsiteY37" fmla="*/ 4128157 h 4275461"/>
                <a:gd name="connsiteX38" fmla="*/ 522650 w 3619883"/>
                <a:gd name="connsiteY38" fmla="*/ 4128157 h 4275461"/>
                <a:gd name="connsiteX39" fmla="*/ 573998 w 3619883"/>
                <a:gd name="connsiteY39" fmla="*/ 4275461 h 4275461"/>
                <a:gd name="connsiteX40" fmla="*/ 336164 w 3619883"/>
                <a:gd name="connsiteY40" fmla="*/ 4275461 h 4275461"/>
                <a:gd name="connsiteX41" fmla="*/ 294572 w 3619883"/>
                <a:gd name="connsiteY41" fmla="*/ 4128157 h 4275461"/>
                <a:gd name="connsiteX42" fmla="*/ 339106 w 3619883"/>
                <a:gd name="connsiteY42" fmla="*/ 4128157 h 4275461"/>
                <a:gd name="connsiteX43" fmla="*/ 339106 w 3619883"/>
                <a:gd name="connsiteY43" fmla="*/ 3951392 h 4275461"/>
                <a:gd name="connsiteX44" fmla="*/ 161321 w 3619883"/>
                <a:gd name="connsiteY44" fmla="*/ 3951392 h 4275461"/>
                <a:gd name="connsiteX45" fmla="*/ 161321 w 3619883"/>
                <a:gd name="connsiteY45" fmla="*/ 4128157 h 4275461"/>
                <a:gd name="connsiteX46" fmla="*/ 230914 w 3619883"/>
                <a:gd name="connsiteY46" fmla="*/ 4128157 h 4275461"/>
                <a:gd name="connsiteX47" fmla="*/ 189322 w 3619883"/>
                <a:gd name="connsiteY47" fmla="*/ 4275461 h 4275461"/>
                <a:gd name="connsiteX48" fmla="*/ 0 w 3619883"/>
                <a:gd name="connsiteY48" fmla="*/ 4275461 h 4275461"/>
                <a:gd name="connsiteX49" fmla="*/ 0 w 3619883"/>
                <a:gd name="connsiteY49" fmla="*/ 42229 h 4275461"/>
                <a:gd name="connsiteX50" fmla="*/ 42464 w 3619883"/>
                <a:gd name="connsiteY50" fmla="*/ 40518 h 4275461"/>
                <a:gd name="connsiteX51" fmla="*/ 137733 w 3619883"/>
                <a:gd name="connsiteY51" fmla="*/ 35355 h 4275461"/>
                <a:gd name="connsiteX52" fmla="*/ 270565 w 3619883"/>
                <a:gd name="connsiteY52" fmla="*/ 29759 h 4275461"/>
                <a:gd name="connsiteX53" fmla="*/ 479734 w 3619883"/>
                <a:gd name="connsiteY53" fmla="*/ 45455 h 4275461"/>
                <a:gd name="connsiteX54" fmla="*/ 524103 w 3619883"/>
                <a:gd name="connsiteY54" fmla="*/ 41625 h 4275461"/>
                <a:gd name="connsiteX55" fmla="*/ 624416 w 3619883"/>
                <a:gd name="connsiteY55" fmla="*/ 22696 h 4275461"/>
                <a:gd name="connsiteX56" fmla="*/ 657762 w 3619883"/>
                <a:gd name="connsiteY56" fmla="*/ 18351 h 4275461"/>
                <a:gd name="connsiteX57" fmla="*/ 690557 w 3619883"/>
                <a:gd name="connsiteY57" fmla="*/ 25792 h 4275461"/>
                <a:gd name="connsiteX58" fmla="*/ 745123 w 3619883"/>
                <a:gd name="connsiteY58" fmla="*/ 40157 h 4275461"/>
                <a:gd name="connsiteX59" fmla="*/ 789493 w 3619883"/>
                <a:gd name="connsiteY59" fmla="*/ 36327 h 4275461"/>
                <a:gd name="connsiteX60" fmla="*/ 854255 w 3619883"/>
                <a:gd name="connsiteY60" fmla="*/ 68887 h 4275461"/>
                <a:gd name="connsiteX61" fmla="*/ 897520 w 3619883"/>
                <a:gd name="connsiteY61" fmla="*/ 88629 h 4275461"/>
                <a:gd name="connsiteX62" fmla="*/ 940510 w 3619883"/>
                <a:gd name="connsiteY62" fmla="*/ 114265 h 4275461"/>
                <a:gd name="connsiteX63" fmla="*/ 1082712 w 3619883"/>
                <a:gd name="connsiteY63" fmla="*/ 144543 h 4275461"/>
                <a:gd name="connsiteX64" fmla="*/ 1205348 w 3619883"/>
                <a:gd name="connsiteY64" fmla="*/ 120753 h 4275461"/>
                <a:gd name="connsiteX65" fmla="*/ 1271764 w 3619883"/>
                <a:gd name="connsiteY65" fmla="*/ 117956 h 4275461"/>
                <a:gd name="connsiteX66" fmla="*/ 1315583 w 3619883"/>
                <a:gd name="connsiteY66" fmla="*/ 125912 h 4275461"/>
                <a:gd name="connsiteX67" fmla="*/ 1359125 w 3619883"/>
                <a:gd name="connsiteY67" fmla="*/ 139761 h 4275461"/>
                <a:gd name="connsiteX68" fmla="*/ 1391919 w 3619883"/>
                <a:gd name="connsiteY68" fmla="*/ 147202 h 4275461"/>
                <a:gd name="connsiteX69" fmla="*/ 1436563 w 3619883"/>
                <a:gd name="connsiteY69" fmla="*/ 137480 h 4275461"/>
                <a:gd name="connsiteX70" fmla="*/ 1471566 w 3619883"/>
                <a:gd name="connsiteY70" fmla="*/ 97777 h 4275461"/>
                <a:gd name="connsiteX71" fmla="*/ 1505739 w 3619883"/>
                <a:gd name="connsiteY71" fmla="*/ 75753 h 4275461"/>
                <a:gd name="connsiteX72" fmla="*/ 1590891 w 3619883"/>
                <a:gd name="connsiteY72" fmla="*/ 144702 h 4275461"/>
                <a:gd name="connsiteX73" fmla="*/ 1625616 w 3619883"/>
                <a:gd name="connsiteY73" fmla="*/ 110893 h 4275461"/>
                <a:gd name="connsiteX74" fmla="*/ 1658964 w 3619883"/>
                <a:gd name="connsiteY74" fmla="*/ 106547 h 4275461"/>
                <a:gd name="connsiteX75" fmla="*/ 1746598 w 3619883"/>
                <a:gd name="connsiteY75" fmla="*/ 122460 h 4275461"/>
                <a:gd name="connsiteX76" fmla="*/ 1811913 w 3619883"/>
                <a:gd name="connsiteY76" fmla="*/ 143234 h 4275461"/>
                <a:gd name="connsiteX77" fmla="*/ 1856557 w 3619883"/>
                <a:gd name="connsiteY77" fmla="*/ 133511 h 4275461"/>
                <a:gd name="connsiteX78" fmla="*/ 2066003 w 3619883"/>
                <a:gd name="connsiteY78" fmla="*/ 143313 h 4275461"/>
                <a:gd name="connsiteX79" fmla="*/ 2177615 w 3619883"/>
                <a:gd name="connsiteY79" fmla="*/ 119007 h 4275461"/>
                <a:gd name="connsiteX80" fmla="*/ 2255883 w 3619883"/>
                <a:gd name="connsiteY80" fmla="*/ 99047 h 4275461"/>
                <a:gd name="connsiteX81" fmla="*/ 2344622 w 3619883"/>
                <a:gd name="connsiteY81" fmla="*/ 91388 h 4275461"/>
                <a:gd name="connsiteX82" fmla="*/ 2455682 w 3619883"/>
                <a:gd name="connsiteY82" fmla="*/ 78869 h 4275461"/>
                <a:gd name="connsiteX83" fmla="*/ 2632609 w 3619883"/>
                <a:gd name="connsiteY83" fmla="*/ 75338 h 4275461"/>
                <a:gd name="connsiteX84" fmla="*/ 2742291 w 3619883"/>
                <a:gd name="connsiteY84" fmla="*/ 92282 h 4275461"/>
                <a:gd name="connsiteX85" fmla="*/ 2851974 w 3619883"/>
                <a:gd name="connsiteY85" fmla="*/ 109227 h 4275461"/>
                <a:gd name="connsiteX86" fmla="*/ 2907643 w 3619883"/>
                <a:gd name="connsiteY86" fmla="*/ 100020 h 4275461"/>
                <a:gd name="connsiteX87" fmla="*/ 2944022 w 3619883"/>
                <a:gd name="connsiteY87" fmla="*/ 30853 h 4275461"/>
                <a:gd name="connsiteX88" fmla="*/ 3022289 w 3619883"/>
                <a:gd name="connsiteY88" fmla="*/ 10893 h 4275461"/>
                <a:gd name="connsiteX89" fmla="*/ 3054807 w 3619883"/>
                <a:gd name="connsiteY89" fmla="*/ 24226 h 4275461"/>
                <a:gd name="connsiteX90" fmla="*/ 3141892 w 3619883"/>
                <a:gd name="connsiteY90" fmla="*/ 51925 h 4275461"/>
                <a:gd name="connsiteX91" fmla="*/ 3185711 w 3619883"/>
                <a:gd name="connsiteY91" fmla="*/ 59881 h 4275461"/>
                <a:gd name="connsiteX92" fmla="*/ 3219056 w 3619883"/>
                <a:gd name="connsiteY92" fmla="*/ 55536 h 4275461"/>
                <a:gd name="connsiteX93" fmla="*/ 3263425 w 3619883"/>
                <a:gd name="connsiteY93" fmla="*/ 51706 h 4275461"/>
                <a:gd name="connsiteX94" fmla="*/ 3296219 w 3619883"/>
                <a:gd name="connsiteY94" fmla="*/ 59147 h 4275461"/>
                <a:gd name="connsiteX95" fmla="*/ 3319094 w 3619883"/>
                <a:gd name="connsiteY95" fmla="*/ 42500 h 4275461"/>
                <a:gd name="connsiteX96" fmla="*/ 3420511 w 3619883"/>
                <a:gd name="connsiteY96" fmla="*/ 0 h 4275461"/>
                <a:gd name="connsiteX97" fmla="*/ 3453305 w 3619883"/>
                <a:gd name="connsiteY97" fmla="*/ 7440 h 4275461"/>
                <a:gd name="connsiteX98" fmla="*/ 3496571 w 3619883"/>
                <a:gd name="connsiteY98" fmla="*/ 27182 h 4275461"/>
                <a:gd name="connsiteX99" fmla="*/ 3602117 w 3619883"/>
                <a:gd name="connsiteY99" fmla="*/ 132521 h 4275461"/>
                <a:gd name="connsiteX100" fmla="*/ 3619883 w 3619883"/>
                <a:gd name="connsiteY100" fmla="*/ 140049 h 4275461"/>
                <a:gd name="connsiteX101" fmla="*/ 3619883 w 3619883"/>
                <a:gd name="connsiteY10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10751 w 3619883"/>
                <a:gd name="connsiteY16" fmla="*/ 4128157 h 4275461"/>
                <a:gd name="connsiteX17" fmla="*/ 1271978 w 3619883"/>
                <a:gd name="connsiteY17" fmla="*/ 4128157 h 4275461"/>
                <a:gd name="connsiteX18" fmla="*/ 1271978 w 3619883"/>
                <a:gd name="connsiteY18" fmla="*/ 3951392 h 4275461"/>
                <a:gd name="connsiteX19" fmla="*/ 1094193 w 3619883"/>
                <a:gd name="connsiteY19" fmla="*/ 3951392 h 4275461"/>
                <a:gd name="connsiteX20" fmla="*/ 1094193 w 3619883"/>
                <a:gd name="connsiteY20" fmla="*/ 4128157 h 4275461"/>
                <a:gd name="connsiteX21" fmla="*/ 1140354 w 3619883"/>
                <a:gd name="connsiteY21" fmla="*/ 4128157 h 4275461"/>
                <a:gd name="connsiteX22" fmla="*/ 1140354 w 3619883"/>
                <a:gd name="connsiteY22" fmla="*/ 4275461 h 4275461"/>
                <a:gd name="connsiteX23" fmla="*/ 953807 w 3619883"/>
                <a:gd name="connsiteY23" fmla="*/ 4275461 h 4275461"/>
                <a:gd name="connsiteX24" fmla="*/ 912215 w 3619883"/>
                <a:gd name="connsiteY24" fmla="*/ 4128157 h 4275461"/>
                <a:gd name="connsiteX25" fmla="*/ 961020 w 3619883"/>
                <a:gd name="connsiteY25" fmla="*/ 4128157 h 4275461"/>
                <a:gd name="connsiteX26" fmla="*/ 961020 w 3619883"/>
                <a:gd name="connsiteY26" fmla="*/ 3951392 h 4275461"/>
                <a:gd name="connsiteX27" fmla="*/ 783235 w 3619883"/>
                <a:gd name="connsiteY27" fmla="*/ 3951392 h 4275461"/>
                <a:gd name="connsiteX28" fmla="*/ 783235 w 3619883"/>
                <a:gd name="connsiteY28" fmla="*/ 4128157 h 4275461"/>
                <a:gd name="connsiteX29" fmla="*/ 871024 w 3619883"/>
                <a:gd name="connsiteY29" fmla="*/ 4128157 h 4275461"/>
                <a:gd name="connsiteX30" fmla="*/ 829432 w 3619883"/>
                <a:gd name="connsiteY30" fmla="*/ 4275461 h 4275461"/>
                <a:gd name="connsiteX31" fmla="*/ 611484 w 3619883"/>
                <a:gd name="connsiteY31" fmla="*/ 4275461 h 4275461"/>
                <a:gd name="connsiteX32" fmla="*/ 621247 w 3619883"/>
                <a:gd name="connsiteY32" fmla="*/ 4128157 h 4275461"/>
                <a:gd name="connsiteX33" fmla="*/ 650062 w 3619883"/>
                <a:gd name="connsiteY33" fmla="*/ 4128157 h 4275461"/>
                <a:gd name="connsiteX34" fmla="*/ 650062 w 3619883"/>
                <a:gd name="connsiteY34" fmla="*/ 3951392 h 4275461"/>
                <a:gd name="connsiteX35" fmla="*/ 472277 w 3619883"/>
                <a:gd name="connsiteY35" fmla="*/ 3951392 h 4275461"/>
                <a:gd name="connsiteX36" fmla="*/ 472277 w 3619883"/>
                <a:gd name="connsiteY36" fmla="*/ 4128157 h 4275461"/>
                <a:gd name="connsiteX37" fmla="*/ 522650 w 3619883"/>
                <a:gd name="connsiteY37" fmla="*/ 4128157 h 4275461"/>
                <a:gd name="connsiteX38" fmla="*/ 573998 w 3619883"/>
                <a:gd name="connsiteY38" fmla="*/ 4275461 h 4275461"/>
                <a:gd name="connsiteX39" fmla="*/ 336164 w 3619883"/>
                <a:gd name="connsiteY39" fmla="*/ 4275461 h 4275461"/>
                <a:gd name="connsiteX40" fmla="*/ 294572 w 3619883"/>
                <a:gd name="connsiteY40" fmla="*/ 4128157 h 4275461"/>
                <a:gd name="connsiteX41" fmla="*/ 339106 w 3619883"/>
                <a:gd name="connsiteY41" fmla="*/ 4128157 h 4275461"/>
                <a:gd name="connsiteX42" fmla="*/ 339106 w 3619883"/>
                <a:gd name="connsiteY42" fmla="*/ 3951392 h 4275461"/>
                <a:gd name="connsiteX43" fmla="*/ 161321 w 3619883"/>
                <a:gd name="connsiteY43" fmla="*/ 3951392 h 4275461"/>
                <a:gd name="connsiteX44" fmla="*/ 161321 w 3619883"/>
                <a:gd name="connsiteY44" fmla="*/ 4128157 h 4275461"/>
                <a:gd name="connsiteX45" fmla="*/ 230914 w 3619883"/>
                <a:gd name="connsiteY45" fmla="*/ 4128157 h 4275461"/>
                <a:gd name="connsiteX46" fmla="*/ 189322 w 3619883"/>
                <a:gd name="connsiteY46" fmla="*/ 4275461 h 4275461"/>
                <a:gd name="connsiteX47" fmla="*/ 0 w 3619883"/>
                <a:gd name="connsiteY47" fmla="*/ 4275461 h 4275461"/>
                <a:gd name="connsiteX48" fmla="*/ 0 w 3619883"/>
                <a:gd name="connsiteY48" fmla="*/ 42229 h 4275461"/>
                <a:gd name="connsiteX49" fmla="*/ 42464 w 3619883"/>
                <a:gd name="connsiteY49" fmla="*/ 40518 h 4275461"/>
                <a:gd name="connsiteX50" fmla="*/ 137733 w 3619883"/>
                <a:gd name="connsiteY50" fmla="*/ 35355 h 4275461"/>
                <a:gd name="connsiteX51" fmla="*/ 270565 w 3619883"/>
                <a:gd name="connsiteY51" fmla="*/ 29759 h 4275461"/>
                <a:gd name="connsiteX52" fmla="*/ 479734 w 3619883"/>
                <a:gd name="connsiteY52" fmla="*/ 45455 h 4275461"/>
                <a:gd name="connsiteX53" fmla="*/ 524103 w 3619883"/>
                <a:gd name="connsiteY53" fmla="*/ 41625 h 4275461"/>
                <a:gd name="connsiteX54" fmla="*/ 624416 w 3619883"/>
                <a:gd name="connsiteY54" fmla="*/ 22696 h 4275461"/>
                <a:gd name="connsiteX55" fmla="*/ 657762 w 3619883"/>
                <a:gd name="connsiteY55" fmla="*/ 18351 h 4275461"/>
                <a:gd name="connsiteX56" fmla="*/ 690557 w 3619883"/>
                <a:gd name="connsiteY56" fmla="*/ 25792 h 4275461"/>
                <a:gd name="connsiteX57" fmla="*/ 745123 w 3619883"/>
                <a:gd name="connsiteY57" fmla="*/ 40157 h 4275461"/>
                <a:gd name="connsiteX58" fmla="*/ 789493 w 3619883"/>
                <a:gd name="connsiteY58" fmla="*/ 36327 h 4275461"/>
                <a:gd name="connsiteX59" fmla="*/ 854255 w 3619883"/>
                <a:gd name="connsiteY59" fmla="*/ 68887 h 4275461"/>
                <a:gd name="connsiteX60" fmla="*/ 897520 w 3619883"/>
                <a:gd name="connsiteY60" fmla="*/ 88629 h 4275461"/>
                <a:gd name="connsiteX61" fmla="*/ 940510 w 3619883"/>
                <a:gd name="connsiteY61" fmla="*/ 114265 h 4275461"/>
                <a:gd name="connsiteX62" fmla="*/ 1082712 w 3619883"/>
                <a:gd name="connsiteY62" fmla="*/ 144543 h 4275461"/>
                <a:gd name="connsiteX63" fmla="*/ 1205348 w 3619883"/>
                <a:gd name="connsiteY63" fmla="*/ 120753 h 4275461"/>
                <a:gd name="connsiteX64" fmla="*/ 1271764 w 3619883"/>
                <a:gd name="connsiteY64" fmla="*/ 117956 h 4275461"/>
                <a:gd name="connsiteX65" fmla="*/ 1315583 w 3619883"/>
                <a:gd name="connsiteY65" fmla="*/ 125912 h 4275461"/>
                <a:gd name="connsiteX66" fmla="*/ 1359125 w 3619883"/>
                <a:gd name="connsiteY66" fmla="*/ 139761 h 4275461"/>
                <a:gd name="connsiteX67" fmla="*/ 1391919 w 3619883"/>
                <a:gd name="connsiteY67" fmla="*/ 147202 h 4275461"/>
                <a:gd name="connsiteX68" fmla="*/ 1436563 w 3619883"/>
                <a:gd name="connsiteY68" fmla="*/ 137480 h 4275461"/>
                <a:gd name="connsiteX69" fmla="*/ 1471566 w 3619883"/>
                <a:gd name="connsiteY69" fmla="*/ 97777 h 4275461"/>
                <a:gd name="connsiteX70" fmla="*/ 1505739 w 3619883"/>
                <a:gd name="connsiteY70" fmla="*/ 75753 h 4275461"/>
                <a:gd name="connsiteX71" fmla="*/ 1590891 w 3619883"/>
                <a:gd name="connsiteY71" fmla="*/ 144702 h 4275461"/>
                <a:gd name="connsiteX72" fmla="*/ 1625616 w 3619883"/>
                <a:gd name="connsiteY72" fmla="*/ 110893 h 4275461"/>
                <a:gd name="connsiteX73" fmla="*/ 1658964 w 3619883"/>
                <a:gd name="connsiteY73" fmla="*/ 106547 h 4275461"/>
                <a:gd name="connsiteX74" fmla="*/ 1746598 w 3619883"/>
                <a:gd name="connsiteY74" fmla="*/ 122460 h 4275461"/>
                <a:gd name="connsiteX75" fmla="*/ 1811913 w 3619883"/>
                <a:gd name="connsiteY75" fmla="*/ 143234 h 4275461"/>
                <a:gd name="connsiteX76" fmla="*/ 1856557 w 3619883"/>
                <a:gd name="connsiteY76" fmla="*/ 133511 h 4275461"/>
                <a:gd name="connsiteX77" fmla="*/ 2066003 w 3619883"/>
                <a:gd name="connsiteY77" fmla="*/ 143313 h 4275461"/>
                <a:gd name="connsiteX78" fmla="*/ 2177615 w 3619883"/>
                <a:gd name="connsiteY78" fmla="*/ 119007 h 4275461"/>
                <a:gd name="connsiteX79" fmla="*/ 2255883 w 3619883"/>
                <a:gd name="connsiteY79" fmla="*/ 99047 h 4275461"/>
                <a:gd name="connsiteX80" fmla="*/ 2344622 w 3619883"/>
                <a:gd name="connsiteY80" fmla="*/ 91388 h 4275461"/>
                <a:gd name="connsiteX81" fmla="*/ 2455682 w 3619883"/>
                <a:gd name="connsiteY81" fmla="*/ 78869 h 4275461"/>
                <a:gd name="connsiteX82" fmla="*/ 2632609 w 3619883"/>
                <a:gd name="connsiteY82" fmla="*/ 75338 h 4275461"/>
                <a:gd name="connsiteX83" fmla="*/ 2742291 w 3619883"/>
                <a:gd name="connsiteY83" fmla="*/ 92282 h 4275461"/>
                <a:gd name="connsiteX84" fmla="*/ 2851974 w 3619883"/>
                <a:gd name="connsiteY84" fmla="*/ 109227 h 4275461"/>
                <a:gd name="connsiteX85" fmla="*/ 2907643 w 3619883"/>
                <a:gd name="connsiteY85" fmla="*/ 100020 h 4275461"/>
                <a:gd name="connsiteX86" fmla="*/ 2944022 w 3619883"/>
                <a:gd name="connsiteY86" fmla="*/ 30853 h 4275461"/>
                <a:gd name="connsiteX87" fmla="*/ 3022289 w 3619883"/>
                <a:gd name="connsiteY87" fmla="*/ 10893 h 4275461"/>
                <a:gd name="connsiteX88" fmla="*/ 3054807 w 3619883"/>
                <a:gd name="connsiteY88" fmla="*/ 24226 h 4275461"/>
                <a:gd name="connsiteX89" fmla="*/ 3141892 w 3619883"/>
                <a:gd name="connsiteY89" fmla="*/ 51925 h 4275461"/>
                <a:gd name="connsiteX90" fmla="*/ 3185711 w 3619883"/>
                <a:gd name="connsiteY90" fmla="*/ 59881 h 4275461"/>
                <a:gd name="connsiteX91" fmla="*/ 3219056 w 3619883"/>
                <a:gd name="connsiteY91" fmla="*/ 55536 h 4275461"/>
                <a:gd name="connsiteX92" fmla="*/ 3263425 w 3619883"/>
                <a:gd name="connsiteY92" fmla="*/ 51706 h 4275461"/>
                <a:gd name="connsiteX93" fmla="*/ 3296219 w 3619883"/>
                <a:gd name="connsiteY93" fmla="*/ 59147 h 4275461"/>
                <a:gd name="connsiteX94" fmla="*/ 3319094 w 3619883"/>
                <a:gd name="connsiteY94" fmla="*/ 42500 h 4275461"/>
                <a:gd name="connsiteX95" fmla="*/ 3420511 w 3619883"/>
                <a:gd name="connsiteY95" fmla="*/ 0 h 4275461"/>
                <a:gd name="connsiteX96" fmla="*/ 3453305 w 3619883"/>
                <a:gd name="connsiteY96" fmla="*/ 7440 h 4275461"/>
                <a:gd name="connsiteX97" fmla="*/ 3496571 w 3619883"/>
                <a:gd name="connsiteY97" fmla="*/ 27182 h 4275461"/>
                <a:gd name="connsiteX98" fmla="*/ 3602117 w 3619883"/>
                <a:gd name="connsiteY98" fmla="*/ 132521 h 4275461"/>
                <a:gd name="connsiteX99" fmla="*/ 3619883 w 3619883"/>
                <a:gd name="connsiteY99" fmla="*/ 140049 h 4275461"/>
                <a:gd name="connsiteX100" fmla="*/ 3619883 w 3619883"/>
                <a:gd name="connsiteY10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71978 w 3619883"/>
                <a:gd name="connsiteY16" fmla="*/ 4128157 h 4275461"/>
                <a:gd name="connsiteX17" fmla="*/ 1271978 w 3619883"/>
                <a:gd name="connsiteY17" fmla="*/ 3951392 h 4275461"/>
                <a:gd name="connsiteX18" fmla="*/ 1094193 w 3619883"/>
                <a:gd name="connsiteY18" fmla="*/ 3951392 h 4275461"/>
                <a:gd name="connsiteX19" fmla="*/ 1094193 w 3619883"/>
                <a:gd name="connsiteY19" fmla="*/ 4128157 h 4275461"/>
                <a:gd name="connsiteX20" fmla="*/ 1140354 w 3619883"/>
                <a:gd name="connsiteY20" fmla="*/ 4128157 h 4275461"/>
                <a:gd name="connsiteX21" fmla="*/ 1140354 w 3619883"/>
                <a:gd name="connsiteY21" fmla="*/ 4275461 h 4275461"/>
                <a:gd name="connsiteX22" fmla="*/ 953807 w 3619883"/>
                <a:gd name="connsiteY22" fmla="*/ 4275461 h 4275461"/>
                <a:gd name="connsiteX23" fmla="*/ 912215 w 3619883"/>
                <a:gd name="connsiteY23" fmla="*/ 4128157 h 4275461"/>
                <a:gd name="connsiteX24" fmla="*/ 961020 w 3619883"/>
                <a:gd name="connsiteY24" fmla="*/ 4128157 h 4275461"/>
                <a:gd name="connsiteX25" fmla="*/ 961020 w 3619883"/>
                <a:gd name="connsiteY25" fmla="*/ 3951392 h 4275461"/>
                <a:gd name="connsiteX26" fmla="*/ 783235 w 3619883"/>
                <a:gd name="connsiteY26" fmla="*/ 3951392 h 4275461"/>
                <a:gd name="connsiteX27" fmla="*/ 783235 w 3619883"/>
                <a:gd name="connsiteY27" fmla="*/ 4128157 h 4275461"/>
                <a:gd name="connsiteX28" fmla="*/ 871024 w 3619883"/>
                <a:gd name="connsiteY28" fmla="*/ 4128157 h 4275461"/>
                <a:gd name="connsiteX29" fmla="*/ 829432 w 3619883"/>
                <a:gd name="connsiteY29" fmla="*/ 4275461 h 4275461"/>
                <a:gd name="connsiteX30" fmla="*/ 611484 w 3619883"/>
                <a:gd name="connsiteY30" fmla="*/ 4275461 h 4275461"/>
                <a:gd name="connsiteX31" fmla="*/ 621247 w 3619883"/>
                <a:gd name="connsiteY31" fmla="*/ 4128157 h 4275461"/>
                <a:gd name="connsiteX32" fmla="*/ 650062 w 3619883"/>
                <a:gd name="connsiteY32" fmla="*/ 4128157 h 4275461"/>
                <a:gd name="connsiteX33" fmla="*/ 650062 w 3619883"/>
                <a:gd name="connsiteY33" fmla="*/ 3951392 h 4275461"/>
                <a:gd name="connsiteX34" fmla="*/ 472277 w 3619883"/>
                <a:gd name="connsiteY34" fmla="*/ 3951392 h 4275461"/>
                <a:gd name="connsiteX35" fmla="*/ 472277 w 3619883"/>
                <a:gd name="connsiteY35" fmla="*/ 4128157 h 4275461"/>
                <a:gd name="connsiteX36" fmla="*/ 522650 w 3619883"/>
                <a:gd name="connsiteY36" fmla="*/ 4128157 h 4275461"/>
                <a:gd name="connsiteX37" fmla="*/ 573998 w 3619883"/>
                <a:gd name="connsiteY37" fmla="*/ 4275461 h 4275461"/>
                <a:gd name="connsiteX38" fmla="*/ 336164 w 3619883"/>
                <a:gd name="connsiteY38" fmla="*/ 4275461 h 4275461"/>
                <a:gd name="connsiteX39" fmla="*/ 294572 w 3619883"/>
                <a:gd name="connsiteY39" fmla="*/ 4128157 h 4275461"/>
                <a:gd name="connsiteX40" fmla="*/ 339106 w 3619883"/>
                <a:gd name="connsiteY40" fmla="*/ 4128157 h 4275461"/>
                <a:gd name="connsiteX41" fmla="*/ 339106 w 3619883"/>
                <a:gd name="connsiteY41" fmla="*/ 3951392 h 4275461"/>
                <a:gd name="connsiteX42" fmla="*/ 161321 w 3619883"/>
                <a:gd name="connsiteY42" fmla="*/ 3951392 h 4275461"/>
                <a:gd name="connsiteX43" fmla="*/ 161321 w 3619883"/>
                <a:gd name="connsiteY43" fmla="*/ 4128157 h 4275461"/>
                <a:gd name="connsiteX44" fmla="*/ 230914 w 3619883"/>
                <a:gd name="connsiteY44" fmla="*/ 4128157 h 4275461"/>
                <a:gd name="connsiteX45" fmla="*/ 189322 w 3619883"/>
                <a:gd name="connsiteY45" fmla="*/ 4275461 h 4275461"/>
                <a:gd name="connsiteX46" fmla="*/ 0 w 3619883"/>
                <a:gd name="connsiteY46" fmla="*/ 4275461 h 4275461"/>
                <a:gd name="connsiteX47" fmla="*/ 0 w 3619883"/>
                <a:gd name="connsiteY47" fmla="*/ 42229 h 4275461"/>
                <a:gd name="connsiteX48" fmla="*/ 42464 w 3619883"/>
                <a:gd name="connsiteY48" fmla="*/ 40518 h 4275461"/>
                <a:gd name="connsiteX49" fmla="*/ 137733 w 3619883"/>
                <a:gd name="connsiteY49" fmla="*/ 35355 h 4275461"/>
                <a:gd name="connsiteX50" fmla="*/ 270565 w 3619883"/>
                <a:gd name="connsiteY50" fmla="*/ 29759 h 4275461"/>
                <a:gd name="connsiteX51" fmla="*/ 479734 w 3619883"/>
                <a:gd name="connsiteY51" fmla="*/ 45455 h 4275461"/>
                <a:gd name="connsiteX52" fmla="*/ 524103 w 3619883"/>
                <a:gd name="connsiteY52" fmla="*/ 41625 h 4275461"/>
                <a:gd name="connsiteX53" fmla="*/ 624416 w 3619883"/>
                <a:gd name="connsiteY53" fmla="*/ 22696 h 4275461"/>
                <a:gd name="connsiteX54" fmla="*/ 657762 w 3619883"/>
                <a:gd name="connsiteY54" fmla="*/ 18351 h 4275461"/>
                <a:gd name="connsiteX55" fmla="*/ 690557 w 3619883"/>
                <a:gd name="connsiteY55" fmla="*/ 25792 h 4275461"/>
                <a:gd name="connsiteX56" fmla="*/ 745123 w 3619883"/>
                <a:gd name="connsiteY56" fmla="*/ 40157 h 4275461"/>
                <a:gd name="connsiteX57" fmla="*/ 789493 w 3619883"/>
                <a:gd name="connsiteY57" fmla="*/ 36327 h 4275461"/>
                <a:gd name="connsiteX58" fmla="*/ 854255 w 3619883"/>
                <a:gd name="connsiteY58" fmla="*/ 68887 h 4275461"/>
                <a:gd name="connsiteX59" fmla="*/ 897520 w 3619883"/>
                <a:gd name="connsiteY59" fmla="*/ 88629 h 4275461"/>
                <a:gd name="connsiteX60" fmla="*/ 940510 w 3619883"/>
                <a:gd name="connsiteY60" fmla="*/ 114265 h 4275461"/>
                <a:gd name="connsiteX61" fmla="*/ 1082712 w 3619883"/>
                <a:gd name="connsiteY61" fmla="*/ 144543 h 4275461"/>
                <a:gd name="connsiteX62" fmla="*/ 1205348 w 3619883"/>
                <a:gd name="connsiteY62" fmla="*/ 120753 h 4275461"/>
                <a:gd name="connsiteX63" fmla="*/ 1271764 w 3619883"/>
                <a:gd name="connsiteY63" fmla="*/ 117956 h 4275461"/>
                <a:gd name="connsiteX64" fmla="*/ 1315583 w 3619883"/>
                <a:gd name="connsiteY64" fmla="*/ 125912 h 4275461"/>
                <a:gd name="connsiteX65" fmla="*/ 1359125 w 3619883"/>
                <a:gd name="connsiteY65" fmla="*/ 139761 h 4275461"/>
                <a:gd name="connsiteX66" fmla="*/ 1391919 w 3619883"/>
                <a:gd name="connsiteY66" fmla="*/ 147202 h 4275461"/>
                <a:gd name="connsiteX67" fmla="*/ 1436563 w 3619883"/>
                <a:gd name="connsiteY67" fmla="*/ 137480 h 4275461"/>
                <a:gd name="connsiteX68" fmla="*/ 1471566 w 3619883"/>
                <a:gd name="connsiteY68" fmla="*/ 97777 h 4275461"/>
                <a:gd name="connsiteX69" fmla="*/ 1505739 w 3619883"/>
                <a:gd name="connsiteY69" fmla="*/ 75753 h 4275461"/>
                <a:gd name="connsiteX70" fmla="*/ 1590891 w 3619883"/>
                <a:gd name="connsiteY70" fmla="*/ 144702 h 4275461"/>
                <a:gd name="connsiteX71" fmla="*/ 1625616 w 3619883"/>
                <a:gd name="connsiteY71" fmla="*/ 110893 h 4275461"/>
                <a:gd name="connsiteX72" fmla="*/ 1658964 w 3619883"/>
                <a:gd name="connsiteY72" fmla="*/ 106547 h 4275461"/>
                <a:gd name="connsiteX73" fmla="*/ 1746598 w 3619883"/>
                <a:gd name="connsiteY73" fmla="*/ 122460 h 4275461"/>
                <a:gd name="connsiteX74" fmla="*/ 1811913 w 3619883"/>
                <a:gd name="connsiteY74" fmla="*/ 143234 h 4275461"/>
                <a:gd name="connsiteX75" fmla="*/ 1856557 w 3619883"/>
                <a:gd name="connsiteY75" fmla="*/ 133511 h 4275461"/>
                <a:gd name="connsiteX76" fmla="*/ 2066003 w 3619883"/>
                <a:gd name="connsiteY76" fmla="*/ 143313 h 4275461"/>
                <a:gd name="connsiteX77" fmla="*/ 2177615 w 3619883"/>
                <a:gd name="connsiteY77" fmla="*/ 119007 h 4275461"/>
                <a:gd name="connsiteX78" fmla="*/ 2255883 w 3619883"/>
                <a:gd name="connsiteY78" fmla="*/ 99047 h 4275461"/>
                <a:gd name="connsiteX79" fmla="*/ 2344622 w 3619883"/>
                <a:gd name="connsiteY79" fmla="*/ 91388 h 4275461"/>
                <a:gd name="connsiteX80" fmla="*/ 2455682 w 3619883"/>
                <a:gd name="connsiteY80" fmla="*/ 78869 h 4275461"/>
                <a:gd name="connsiteX81" fmla="*/ 2632609 w 3619883"/>
                <a:gd name="connsiteY81" fmla="*/ 75338 h 4275461"/>
                <a:gd name="connsiteX82" fmla="*/ 2742291 w 3619883"/>
                <a:gd name="connsiteY82" fmla="*/ 92282 h 4275461"/>
                <a:gd name="connsiteX83" fmla="*/ 2851974 w 3619883"/>
                <a:gd name="connsiteY83" fmla="*/ 109227 h 4275461"/>
                <a:gd name="connsiteX84" fmla="*/ 2907643 w 3619883"/>
                <a:gd name="connsiteY84" fmla="*/ 100020 h 4275461"/>
                <a:gd name="connsiteX85" fmla="*/ 2944022 w 3619883"/>
                <a:gd name="connsiteY85" fmla="*/ 30853 h 4275461"/>
                <a:gd name="connsiteX86" fmla="*/ 3022289 w 3619883"/>
                <a:gd name="connsiteY86" fmla="*/ 10893 h 4275461"/>
                <a:gd name="connsiteX87" fmla="*/ 3054807 w 3619883"/>
                <a:gd name="connsiteY87" fmla="*/ 24226 h 4275461"/>
                <a:gd name="connsiteX88" fmla="*/ 3141892 w 3619883"/>
                <a:gd name="connsiteY88" fmla="*/ 51925 h 4275461"/>
                <a:gd name="connsiteX89" fmla="*/ 3185711 w 3619883"/>
                <a:gd name="connsiteY89" fmla="*/ 59881 h 4275461"/>
                <a:gd name="connsiteX90" fmla="*/ 3219056 w 3619883"/>
                <a:gd name="connsiteY90" fmla="*/ 55536 h 4275461"/>
                <a:gd name="connsiteX91" fmla="*/ 3263425 w 3619883"/>
                <a:gd name="connsiteY91" fmla="*/ 51706 h 4275461"/>
                <a:gd name="connsiteX92" fmla="*/ 3296219 w 3619883"/>
                <a:gd name="connsiteY92" fmla="*/ 59147 h 4275461"/>
                <a:gd name="connsiteX93" fmla="*/ 3319094 w 3619883"/>
                <a:gd name="connsiteY93" fmla="*/ 42500 h 4275461"/>
                <a:gd name="connsiteX94" fmla="*/ 3420511 w 3619883"/>
                <a:gd name="connsiteY94" fmla="*/ 0 h 4275461"/>
                <a:gd name="connsiteX95" fmla="*/ 3453305 w 3619883"/>
                <a:gd name="connsiteY95" fmla="*/ 7440 h 4275461"/>
                <a:gd name="connsiteX96" fmla="*/ 3496571 w 3619883"/>
                <a:gd name="connsiteY96" fmla="*/ 27182 h 4275461"/>
                <a:gd name="connsiteX97" fmla="*/ 3602117 w 3619883"/>
                <a:gd name="connsiteY97" fmla="*/ 132521 h 4275461"/>
                <a:gd name="connsiteX98" fmla="*/ 3619883 w 3619883"/>
                <a:gd name="connsiteY98" fmla="*/ 140049 h 4275461"/>
                <a:gd name="connsiteX99" fmla="*/ 3619883 w 3619883"/>
                <a:gd name="connsiteY9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71978 w 3619883"/>
                <a:gd name="connsiteY16" fmla="*/ 3951392 h 4275461"/>
                <a:gd name="connsiteX17" fmla="*/ 1094193 w 3619883"/>
                <a:gd name="connsiteY17" fmla="*/ 3951392 h 4275461"/>
                <a:gd name="connsiteX18" fmla="*/ 1094193 w 3619883"/>
                <a:gd name="connsiteY18" fmla="*/ 4128157 h 4275461"/>
                <a:gd name="connsiteX19" fmla="*/ 1140354 w 3619883"/>
                <a:gd name="connsiteY19" fmla="*/ 4128157 h 4275461"/>
                <a:gd name="connsiteX20" fmla="*/ 1140354 w 3619883"/>
                <a:gd name="connsiteY20" fmla="*/ 4275461 h 4275461"/>
                <a:gd name="connsiteX21" fmla="*/ 953807 w 3619883"/>
                <a:gd name="connsiteY21" fmla="*/ 4275461 h 4275461"/>
                <a:gd name="connsiteX22" fmla="*/ 912215 w 3619883"/>
                <a:gd name="connsiteY22" fmla="*/ 4128157 h 4275461"/>
                <a:gd name="connsiteX23" fmla="*/ 961020 w 3619883"/>
                <a:gd name="connsiteY23" fmla="*/ 4128157 h 4275461"/>
                <a:gd name="connsiteX24" fmla="*/ 961020 w 3619883"/>
                <a:gd name="connsiteY24" fmla="*/ 3951392 h 4275461"/>
                <a:gd name="connsiteX25" fmla="*/ 783235 w 3619883"/>
                <a:gd name="connsiteY25" fmla="*/ 3951392 h 4275461"/>
                <a:gd name="connsiteX26" fmla="*/ 783235 w 3619883"/>
                <a:gd name="connsiteY26" fmla="*/ 4128157 h 4275461"/>
                <a:gd name="connsiteX27" fmla="*/ 871024 w 3619883"/>
                <a:gd name="connsiteY27" fmla="*/ 4128157 h 4275461"/>
                <a:gd name="connsiteX28" fmla="*/ 829432 w 3619883"/>
                <a:gd name="connsiteY28" fmla="*/ 4275461 h 4275461"/>
                <a:gd name="connsiteX29" fmla="*/ 611484 w 3619883"/>
                <a:gd name="connsiteY29" fmla="*/ 4275461 h 4275461"/>
                <a:gd name="connsiteX30" fmla="*/ 621247 w 3619883"/>
                <a:gd name="connsiteY30" fmla="*/ 4128157 h 4275461"/>
                <a:gd name="connsiteX31" fmla="*/ 650062 w 3619883"/>
                <a:gd name="connsiteY31" fmla="*/ 4128157 h 4275461"/>
                <a:gd name="connsiteX32" fmla="*/ 650062 w 3619883"/>
                <a:gd name="connsiteY32" fmla="*/ 3951392 h 4275461"/>
                <a:gd name="connsiteX33" fmla="*/ 472277 w 3619883"/>
                <a:gd name="connsiteY33" fmla="*/ 3951392 h 4275461"/>
                <a:gd name="connsiteX34" fmla="*/ 472277 w 3619883"/>
                <a:gd name="connsiteY34" fmla="*/ 4128157 h 4275461"/>
                <a:gd name="connsiteX35" fmla="*/ 522650 w 3619883"/>
                <a:gd name="connsiteY35" fmla="*/ 4128157 h 4275461"/>
                <a:gd name="connsiteX36" fmla="*/ 573998 w 3619883"/>
                <a:gd name="connsiteY36" fmla="*/ 4275461 h 4275461"/>
                <a:gd name="connsiteX37" fmla="*/ 336164 w 3619883"/>
                <a:gd name="connsiteY37" fmla="*/ 4275461 h 4275461"/>
                <a:gd name="connsiteX38" fmla="*/ 294572 w 3619883"/>
                <a:gd name="connsiteY38" fmla="*/ 4128157 h 4275461"/>
                <a:gd name="connsiteX39" fmla="*/ 339106 w 3619883"/>
                <a:gd name="connsiteY39" fmla="*/ 4128157 h 4275461"/>
                <a:gd name="connsiteX40" fmla="*/ 339106 w 3619883"/>
                <a:gd name="connsiteY40" fmla="*/ 3951392 h 4275461"/>
                <a:gd name="connsiteX41" fmla="*/ 161321 w 3619883"/>
                <a:gd name="connsiteY41" fmla="*/ 3951392 h 4275461"/>
                <a:gd name="connsiteX42" fmla="*/ 161321 w 3619883"/>
                <a:gd name="connsiteY42" fmla="*/ 4128157 h 4275461"/>
                <a:gd name="connsiteX43" fmla="*/ 230914 w 3619883"/>
                <a:gd name="connsiteY43" fmla="*/ 4128157 h 4275461"/>
                <a:gd name="connsiteX44" fmla="*/ 189322 w 3619883"/>
                <a:gd name="connsiteY44" fmla="*/ 4275461 h 4275461"/>
                <a:gd name="connsiteX45" fmla="*/ 0 w 3619883"/>
                <a:gd name="connsiteY45" fmla="*/ 4275461 h 4275461"/>
                <a:gd name="connsiteX46" fmla="*/ 0 w 3619883"/>
                <a:gd name="connsiteY46" fmla="*/ 42229 h 4275461"/>
                <a:gd name="connsiteX47" fmla="*/ 42464 w 3619883"/>
                <a:gd name="connsiteY47" fmla="*/ 40518 h 4275461"/>
                <a:gd name="connsiteX48" fmla="*/ 137733 w 3619883"/>
                <a:gd name="connsiteY48" fmla="*/ 35355 h 4275461"/>
                <a:gd name="connsiteX49" fmla="*/ 270565 w 3619883"/>
                <a:gd name="connsiteY49" fmla="*/ 29759 h 4275461"/>
                <a:gd name="connsiteX50" fmla="*/ 479734 w 3619883"/>
                <a:gd name="connsiteY50" fmla="*/ 45455 h 4275461"/>
                <a:gd name="connsiteX51" fmla="*/ 524103 w 3619883"/>
                <a:gd name="connsiteY51" fmla="*/ 41625 h 4275461"/>
                <a:gd name="connsiteX52" fmla="*/ 624416 w 3619883"/>
                <a:gd name="connsiteY52" fmla="*/ 22696 h 4275461"/>
                <a:gd name="connsiteX53" fmla="*/ 657762 w 3619883"/>
                <a:gd name="connsiteY53" fmla="*/ 18351 h 4275461"/>
                <a:gd name="connsiteX54" fmla="*/ 690557 w 3619883"/>
                <a:gd name="connsiteY54" fmla="*/ 25792 h 4275461"/>
                <a:gd name="connsiteX55" fmla="*/ 745123 w 3619883"/>
                <a:gd name="connsiteY55" fmla="*/ 40157 h 4275461"/>
                <a:gd name="connsiteX56" fmla="*/ 789493 w 3619883"/>
                <a:gd name="connsiteY56" fmla="*/ 36327 h 4275461"/>
                <a:gd name="connsiteX57" fmla="*/ 854255 w 3619883"/>
                <a:gd name="connsiteY57" fmla="*/ 68887 h 4275461"/>
                <a:gd name="connsiteX58" fmla="*/ 897520 w 3619883"/>
                <a:gd name="connsiteY58" fmla="*/ 88629 h 4275461"/>
                <a:gd name="connsiteX59" fmla="*/ 940510 w 3619883"/>
                <a:gd name="connsiteY59" fmla="*/ 114265 h 4275461"/>
                <a:gd name="connsiteX60" fmla="*/ 1082712 w 3619883"/>
                <a:gd name="connsiteY60" fmla="*/ 144543 h 4275461"/>
                <a:gd name="connsiteX61" fmla="*/ 1205348 w 3619883"/>
                <a:gd name="connsiteY61" fmla="*/ 120753 h 4275461"/>
                <a:gd name="connsiteX62" fmla="*/ 1271764 w 3619883"/>
                <a:gd name="connsiteY62" fmla="*/ 117956 h 4275461"/>
                <a:gd name="connsiteX63" fmla="*/ 1315583 w 3619883"/>
                <a:gd name="connsiteY63" fmla="*/ 125912 h 4275461"/>
                <a:gd name="connsiteX64" fmla="*/ 1359125 w 3619883"/>
                <a:gd name="connsiteY64" fmla="*/ 139761 h 4275461"/>
                <a:gd name="connsiteX65" fmla="*/ 1391919 w 3619883"/>
                <a:gd name="connsiteY65" fmla="*/ 147202 h 4275461"/>
                <a:gd name="connsiteX66" fmla="*/ 1436563 w 3619883"/>
                <a:gd name="connsiteY66" fmla="*/ 137480 h 4275461"/>
                <a:gd name="connsiteX67" fmla="*/ 1471566 w 3619883"/>
                <a:gd name="connsiteY67" fmla="*/ 97777 h 4275461"/>
                <a:gd name="connsiteX68" fmla="*/ 1505739 w 3619883"/>
                <a:gd name="connsiteY68" fmla="*/ 75753 h 4275461"/>
                <a:gd name="connsiteX69" fmla="*/ 1590891 w 3619883"/>
                <a:gd name="connsiteY69" fmla="*/ 144702 h 4275461"/>
                <a:gd name="connsiteX70" fmla="*/ 1625616 w 3619883"/>
                <a:gd name="connsiteY70" fmla="*/ 110893 h 4275461"/>
                <a:gd name="connsiteX71" fmla="*/ 1658964 w 3619883"/>
                <a:gd name="connsiteY71" fmla="*/ 106547 h 4275461"/>
                <a:gd name="connsiteX72" fmla="*/ 1746598 w 3619883"/>
                <a:gd name="connsiteY72" fmla="*/ 122460 h 4275461"/>
                <a:gd name="connsiteX73" fmla="*/ 1811913 w 3619883"/>
                <a:gd name="connsiteY73" fmla="*/ 143234 h 4275461"/>
                <a:gd name="connsiteX74" fmla="*/ 1856557 w 3619883"/>
                <a:gd name="connsiteY74" fmla="*/ 133511 h 4275461"/>
                <a:gd name="connsiteX75" fmla="*/ 2066003 w 3619883"/>
                <a:gd name="connsiteY75" fmla="*/ 143313 h 4275461"/>
                <a:gd name="connsiteX76" fmla="*/ 2177615 w 3619883"/>
                <a:gd name="connsiteY76" fmla="*/ 119007 h 4275461"/>
                <a:gd name="connsiteX77" fmla="*/ 2255883 w 3619883"/>
                <a:gd name="connsiteY77" fmla="*/ 99047 h 4275461"/>
                <a:gd name="connsiteX78" fmla="*/ 2344622 w 3619883"/>
                <a:gd name="connsiteY78" fmla="*/ 91388 h 4275461"/>
                <a:gd name="connsiteX79" fmla="*/ 2455682 w 3619883"/>
                <a:gd name="connsiteY79" fmla="*/ 78869 h 4275461"/>
                <a:gd name="connsiteX80" fmla="*/ 2632609 w 3619883"/>
                <a:gd name="connsiteY80" fmla="*/ 75338 h 4275461"/>
                <a:gd name="connsiteX81" fmla="*/ 2742291 w 3619883"/>
                <a:gd name="connsiteY81" fmla="*/ 92282 h 4275461"/>
                <a:gd name="connsiteX82" fmla="*/ 2851974 w 3619883"/>
                <a:gd name="connsiteY82" fmla="*/ 109227 h 4275461"/>
                <a:gd name="connsiteX83" fmla="*/ 2907643 w 3619883"/>
                <a:gd name="connsiteY83" fmla="*/ 100020 h 4275461"/>
                <a:gd name="connsiteX84" fmla="*/ 2944022 w 3619883"/>
                <a:gd name="connsiteY84" fmla="*/ 30853 h 4275461"/>
                <a:gd name="connsiteX85" fmla="*/ 3022289 w 3619883"/>
                <a:gd name="connsiteY85" fmla="*/ 10893 h 4275461"/>
                <a:gd name="connsiteX86" fmla="*/ 3054807 w 3619883"/>
                <a:gd name="connsiteY86" fmla="*/ 24226 h 4275461"/>
                <a:gd name="connsiteX87" fmla="*/ 3141892 w 3619883"/>
                <a:gd name="connsiteY87" fmla="*/ 51925 h 4275461"/>
                <a:gd name="connsiteX88" fmla="*/ 3185711 w 3619883"/>
                <a:gd name="connsiteY88" fmla="*/ 59881 h 4275461"/>
                <a:gd name="connsiteX89" fmla="*/ 3219056 w 3619883"/>
                <a:gd name="connsiteY89" fmla="*/ 55536 h 4275461"/>
                <a:gd name="connsiteX90" fmla="*/ 3263425 w 3619883"/>
                <a:gd name="connsiteY90" fmla="*/ 51706 h 4275461"/>
                <a:gd name="connsiteX91" fmla="*/ 3296219 w 3619883"/>
                <a:gd name="connsiteY91" fmla="*/ 59147 h 4275461"/>
                <a:gd name="connsiteX92" fmla="*/ 3319094 w 3619883"/>
                <a:gd name="connsiteY92" fmla="*/ 42500 h 4275461"/>
                <a:gd name="connsiteX93" fmla="*/ 3420511 w 3619883"/>
                <a:gd name="connsiteY93" fmla="*/ 0 h 4275461"/>
                <a:gd name="connsiteX94" fmla="*/ 3453305 w 3619883"/>
                <a:gd name="connsiteY94" fmla="*/ 7440 h 4275461"/>
                <a:gd name="connsiteX95" fmla="*/ 3496571 w 3619883"/>
                <a:gd name="connsiteY95" fmla="*/ 27182 h 4275461"/>
                <a:gd name="connsiteX96" fmla="*/ 3602117 w 3619883"/>
                <a:gd name="connsiteY96" fmla="*/ 132521 h 4275461"/>
                <a:gd name="connsiteX97" fmla="*/ 3619883 w 3619883"/>
                <a:gd name="connsiteY97" fmla="*/ 140049 h 4275461"/>
                <a:gd name="connsiteX98" fmla="*/ 3619883 w 3619883"/>
                <a:gd name="connsiteY9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3951392 h 4275461"/>
                <a:gd name="connsiteX17" fmla="*/ 1094193 w 3619883"/>
                <a:gd name="connsiteY17" fmla="*/ 4128157 h 4275461"/>
                <a:gd name="connsiteX18" fmla="*/ 1140354 w 3619883"/>
                <a:gd name="connsiteY18" fmla="*/ 4128157 h 4275461"/>
                <a:gd name="connsiteX19" fmla="*/ 1140354 w 3619883"/>
                <a:gd name="connsiteY19" fmla="*/ 4275461 h 4275461"/>
                <a:gd name="connsiteX20" fmla="*/ 953807 w 3619883"/>
                <a:gd name="connsiteY20" fmla="*/ 4275461 h 4275461"/>
                <a:gd name="connsiteX21" fmla="*/ 912215 w 3619883"/>
                <a:gd name="connsiteY21" fmla="*/ 4128157 h 4275461"/>
                <a:gd name="connsiteX22" fmla="*/ 961020 w 3619883"/>
                <a:gd name="connsiteY22" fmla="*/ 4128157 h 4275461"/>
                <a:gd name="connsiteX23" fmla="*/ 961020 w 3619883"/>
                <a:gd name="connsiteY23" fmla="*/ 3951392 h 4275461"/>
                <a:gd name="connsiteX24" fmla="*/ 783235 w 3619883"/>
                <a:gd name="connsiteY24" fmla="*/ 3951392 h 4275461"/>
                <a:gd name="connsiteX25" fmla="*/ 783235 w 3619883"/>
                <a:gd name="connsiteY25" fmla="*/ 4128157 h 4275461"/>
                <a:gd name="connsiteX26" fmla="*/ 871024 w 3619883"/>
                <a:gd name="connsiteY26" fmla="*/ 4128157 h 4275461"/>
                <a:gd name="connsiteX27" fmla="*/ 829432 w 3619883"/>
                <a:gd name="connsiteY27" fmla="*/ 4275461 h 4275461"/>
                <a:gd name="connsiteX28" fmla="*/ 611484 w 3619883"/>
                <a:gd name="connsiteY28" fmla="*/ 4275461 h 4275461"/>
                <a:gd name="connsiteX29" fmla="*/ 621247 w 3619883"/>
                <a:gd name="connsiteY29" fmla="*/ 4128157 h 4275461"/>
                <a:gd name="connsiteX30" fmla="*/ 650062 w 3619883"/>
                <a:gd name="connsiteY30" fmla="*/ 4128157 h 4275461"/>
                <a:gd name="connsiteX31" fmla="*/ 650062 w 3619883"/>
                <a:gd name="connsiteY31" fmla="*/ 3951392 h 4275461"/>
                <a:gd name="connsiteX32" fmla="*/ 472277 w 3619883"/>
                <a:gd name="connsiteY32" fmla="*/ 3951392 h 4275461"/>
                <a:gd name="connsiteX33" fmla="*/ 472277 w 3619883"/>
                <a:gd name="connsiteY33" fmla="*/ 4128157 h 4275461"/>
                <a:gd name="connsiteX34" fmla="*/ 522650 w 3619883"/>
                <a:gd name="connsiteY34" fmla="*/ 4128157 h 4275461"/>
                <a:gd name="connsiteX35" fmla="*/ 573998 w 3619883"/>
                <a:gd name="connsiteY35" fmla="*/ 4275461 h 4275461"/>
                <a:gd name="connsiteX36" fmla="*/ 336164 w 3619883"/>
                <a:gd name="connsiteY36" fmla="*/ 4275461 h 4275461"/>
                <a:gd name="connsiteX37" fmla="*/ 294572 w 3619883"/>
                <a:gd name="connsiteY37" fmla="*/ 4128157 h 4275461"/>
                <a:gd name="connsiteX38" fmla="*/ 339106 w 3619883"/>
                <a:gd name="connsiteY38" fmla="*/ 4128157 h 4275461"/>
                <a:gd name="connsiteX39" fmla="*/ 339106 w 3619883"/>
                <a:gd name="connsiteY39" fmla="*/ 3951392 h 4275461"/>
                <a:gd name="connsiteX40" fmla="*/ 161321 w 3619883"/>
                <a:gd name="connsiteY40" fmla="*/ 3951392 h 4275461"/>
                <a:gd name="connsiteX41" fmla="*/ 161321 w 3619883"/>
                <a:gd name="connsiteY41" fmla="*/ 4128157 h 4275461"/>
                <a:gd name="connsiteX42" fmla="*/ 230914 w 3619883"/>
                <a:gd name="connsiteY42" fmla="*/ 4128157 h 4275461"/>
                <a:gd name="connsiteX43" fmla="*/ 189322 w 3619883"/>
                <a:gd name="connsiteY43" fmla="*/ 4275461 h 4275461"/>
                <a:gd name="connsiteX44" fmla="*/ 0 w 3619883"/>
                <a:gd name="connsiteY44" fmla="*/ 4275461 h 4275461"/>
                <a:gd name="connsiteX45" fmla="*/ 0 w 3619883"/>
                <a:gd name="connsiteY45" fmla="*/ 42229 h 4275461"/>
                <a:gd name="connsiteX46" fmla="*/ 42464 w 3619883"/>
                <a:gd name="connsiteY46" fmla="*/ 40518 h 4275461"/>
                <a:gd name="connsiteX47" fmla="*/ 137733 w 3619883"/>
                <a:gd name="connsiteY47" fmla="*/ 35355 h 4275461"/>
                <a:gd name="connsiteX48" fmla="*/ 270565 w 3619883"/>
                <a:gd name="connsiteY48" fmla="*/ 29759 h 4275461"/>
                <a:gd name="connsiteX49" fmla="*/ 479734 w 3619883"/>
                <a:gd name="connsiteY49" fmla="*/ 45455 h 4275461"/>
                <a:gd name="connsiteX50" fmla="*/ 524103 w 3619883"/>
                <a:gd name="connsiteY50" fmla="*/ 41625 h 4275461"/>
                <a:gd name="connsiteX51" fmla="*/ 624416 w 3619883"/>
                <a:gd name="connsiteY51" fmla="*/ 22696 h 4275461"/>
                <a:gd name="connsiteX52" fmla="*/ 657762 w 3619883"/>
                <a:gd name="connsiteY52" fmla="*/ 18351 h 4275461"/>
                <a:gd name="connsiteX53" fmla="*/ 690557 w 3619883"/>
                <a:gd name="connsiteY53" fmla="*/ 25792 h 4275461"/>
                <a:gd name="connsiteX54" fmla="*/ 745123 w 3619883"/>
                <a:gd name="connsiteY54" fmla="*/ 40157 h 4275461"/>
                <a:gd name="connsiteX55" fmla="*/ 789493 w 3619883"/>
                <a:gd name="connsiteY55" fmla="*/ 36327 h 4275461"/>
                <a:gd name="connsiteX56" fmla="*/ 854255 w 3619883"/>
                <a:gd name="connsiteY56" fmla="*/ 68887 h 4275461"/>
                <a:gd name="connsiteX57" fmla="*/ 897520 w 3619883"/>
                <a:gd name="connsiteY57" fmla="*/ 88629 h 4275461"/>
                <a:gd name="connsiteX58" fmla="*/ 940510 w 3619883"/>
                <a:gd name="connsiteY58" fmla="*/ 114265 h 4275461"/>
                <a:gd name="connsiteX59" fmla="*/ 1082712 w 3619883"/>
                <a:gd name="connsiteY59" fmla="*/ 144543 h 4275461"/>
                <a:gd name="connsiteX60" fmla="*/ 1205348 w 3619883"/>
                <a:gd name="connsiteY60" fmla="*/ 120753 h 4275461"/>
                <a:gd name="connsiteX61" fmla="*/ 1271764 w 3619883"/>
                <a:gd name="connsiteY61" fmla="*/ 117956 h 4275461"/>
                <a:gd name="connsiteX62" fmla="*/ 1315583 w 3619883"/>
                <a:gd name="connsiteY62" fmla="*/ 125912 h 4275461"/>
                <a:gd name="connsiteX63" fmla="*/ 1359125 w 3619883"/>
                <a:gd name="connsiteY63" fmla="*/ 139761 h 4275461"/>
                <a:gd name="connsiteX64" fmla="*/ 1391919 w 3619883"/>
                <a:gd name="connsiteY64" fmla="*/ 147202 h 4275461"/>
                <a:gd name="connsiteX65" fmla="*/ 1436563 w 3619883"/>
                <a:gd name="connsiteY65" fmla="*/ 137480 h 4275461"/>
                <a:gd name="connsiteX66" fmla="*/ 1471566 w 3619883"/>
                <a:gd name="connsiteY66" fmla="*/ 97777 h 4275461"/>
                <a:gd name="connsiteX67" fmla="*/ 1505739 w 3619883"/>
                <a:gd name="connsiteY67" fmla="*/ 75753 h 4275461"/>
                <a:gd name="connsiteX68" fmla="*/ 1590891 w 3619883"/>
                <a:gd name="connsiteY68" fmla="*/ 144702 h 4275461"/>
                <a:gd name="connsiteX69" fmla="*/ 1625616 w 3619883"/>
                <a:gd name="connsiteY69" fmla="*/ 110893 h 4275461"/>
                <a:gd name="connsiteX70" fmla="*/ 1658964 w 3619883"/>
                <a:gd name="connsiteY70" fmla="*/ 106547 h 4275461"/>
                <a:gd name="connsiteX71" fmla="*/ 1746598 w 3619883"/>
                <a:gd name="connsiteY71" fmla="*/ 122460 h 4275461"/>
                <a:gd name="connsiteX72" fmla="*/ 1811913 w 3619883"/>
                <a:gd name="connsiteY72" fmla="*/ 143234 h 4275461"/>
                <a:gd name="connsiteX73" fmla="*/ 1856557 w 3619883"/>
                <a:gd name="connsiteY73" fmla="*/ 133511 h 4275461"/>
                <a:gd name="connsiteX74" fmla="*/ 2066003 w 3619883"/>
                <a:gd name="connsiteY74" fmla="*/ 143313 h 4275461"/>
                <a:gd name="connsiteX75" fmla="*/ 2177615 w 3619883"/>
                <a:gd name="connsiteY75" fmla="*/ 119007 h 4275461"/>
                <a:gd name="connsiteX76" fmla="*/ 2255883 w 3619883"/>
                <a:gd name="connsiteY76" fmla="*/ 99047 h 4275461"/>
                <a:gd name="connsiteX77" fmla="*/ 2344622 w 3619883"/>
                <a:gd name="connsiteY77" fmla="*/ 91388 h 4275461"/>
                <a:gd name="connsiteX78" fmla="*/ 2455682 w 3619883"/>
                <a:gd name="connsiteY78" fmla="*/ 78869 h 4275461"/>
                <a:gd name="connsiteX79" fmla="*/ 2632609 w 3619883"/>
                <a:gd name="connsiteY79" fmla="*/ 75338 h 4275461"/>
                <a:gd name="connsiteX80" fmla="*/ 2742291 w 3619883"/>
                <a:gd name="connsiteY80" fmla="*/ 92282 h 4275461"/>
                <a:gd name="connsiteX81" fmla="*/ 2851974 w 3619883"/>
                <a:gd name="connsiteY81" fmla="*/ 109227 h 4275461"/>
                <a:gd name="connsiteX82" fmla="*/ 2907643 w 3619883"/>
                <a:gd name="connsiteY82" fmla="*/ 100020 h 4275461"/>
                <a:gd name="connsiteX83" fmla="*/ 2944022 w 3619883"/>
                <a:gd name="connsiteY83" fmla="*/ 30853 h 4275461"/>
                <a:gd name="connsiteX84" fmla="*/ 3022289 w 3619883"/>
                <a:gd name="connsiteY84" fmla="*/ 10893 h 4275461"/>
                <a:gd name="connsiteX85" fmla="*/ 3054807 w 3619883"/>
                <a:gd name="connsiteY85" fmla="*/ 24226 h 4275461"/>
                <a:gd name="connsiteX86" fmla="*/ 3141892 w 3619883"/>
                <a:gd name="connsiteY86" fmla="*/ 51925 h 4275461"/>
                <a:gd name="connsiteX87" fmla="*/ 3185711 w 3619883"/>
                <a:gd name="connsiteY87" fmla="*/ 59881 h 4275461"/>
                <a:gd name="connsiteX88" fmla="*/ 3219056 w 3619883"/>
                <a:gd name="connsiteY88" fmla="*/ 55536 h 4275461"/>
                <a:gd name="connsiteX89" fmla="*/ 3263425 w 3619883"/>
                <a:gd name="connsiteY89" fmla="*/ 51706 h 4275461"/>
                <a:gd name="connsiteX90" fmla="*/ 3296219 w 3619883"/>
                <a:gd name="connsiteY90" fmla="*/ 59147 h 4275461"/>
                <a:gd name="connsiteX91" fmla="*/ 3319094 w 3619883"/>
                <a:gd name="connsiteY91" fmla="*/ 42500 h 4275461"/>
                <a:gd name="connsiteX92" fmla="*/ 3420511 w 3619883"/>
                <a:gd name="connsiteY92" fmla="*/ 0 h 4275461"/>
                <a:gd name="connsiteX93" fmla="*/ 3453305 w 3619883"/>
                <a:gd name="connsiteY93" fmla="*/ 7440 h 4275461"/>
                <a:gd name="connsiteX94" fmla="*/ 3496571 w 3619883"/>
                <a:gd name="connsiteY94" fmla="*/ 27182 h 4275461"/>
                <a:gd name="connsiteX95" fmla="*/ 3602117 w 3619883"/>
                <a:gd name="connsiteY95" fmla="*/ 132521 h 4275461"/>
                <a:gd name="connsiteX96" fmla="*/ 3619883 w 3619883"/>
                <a:gd name="connsiteY96" fmla="*/ 140049 h 4275461"/>
                <a:gd name="connsiteX97" fmla="*/ 3619883 w 3619883"/>
                <a:gd name="connsiteY9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4128157 h 4275461"/>
                <a:gd name="connsiteX17" fmla="*/ 1140354 w 3619883"/>
                <a:gd name="connsiteY17" fmla="*/ 4128157 h 4275461"/>
                <a:gd name="connsiteX18" fmla="*/ 1140354 w 3619883"/>
                <a:gd name="connsiteY18" fmla="*/ 4275461 h 4275461"/>
                <a:gd name="connsiteX19" fmla="*/ 953807 w 3619883"/>
                <a:gd name="connsiteY19" fmla="*/ 4275461 h 4275461"/>
                <a:gd name="connsiteX20" fmla="*/ 912215 w 3619883"/>
                <a:gd name="connsiteY20" fmla="*/ 4128157 h 4275461"/>
                <a:gd name="connsiteX21" fmla="*/ 961020 w 3619883"/>
                <a:gd name="connsiteY21" fmla="*/ 4128157 h 4275461"/>
                <a:gd name="connsiteX22" fmla="*/ 961020 w 3619883"/>
                <a:gd name="connsiteY22" fmla="*/ 3951392 h 4275461"/>
                <a:gd name="connsiteX23" fmla="*/ 783235 w 3619883"/>
                <a:gd name="connsiteY23" fmla="*/ 3951392 h 4275461"/>
                <a:gd name="connsiteX24" fmla="*/ 783235 w 3619883"/>
                <a:gd name="connsiteY24" fmla="*/ 4128157 h 4275461"/>
                <a:gd name="connsiteX25" fmla="*/ 871024 w 3619883"/>
                <a:gd name="connsiteY25" fmla="*/ 4128157 h 4275461"/>
                <a:gd name="connsiteX26" fmla="*/ 829432 w 3619883"/>
                <a:gd name="connsiteY26" fmla="*/ 4275461 h 4275461"/>
                <a:gd name="connsiteX27" fmla="*/ 611484 w 3619883"/>
                <a:gd name="connsiteY27" fmla="*/ 4275461 h 4275461"/>
                <a:gd name="connsiteX28" fmla="*/ 621247 w 3619883"/>
                <a:gd name="connsiteY28" fmla="*/ 4128157 h 4275461"/>
                <a:gd name="connsiteX29" fmla="*/ 650062 w 3619883"/>
                <a:gd name="connsiteY29" fmla="*/ 4128157 h 4275461"/>
                <a:gd name="connsiteX30" fmla="*/ 650062 w 3619883"/>
                <a:gd name="connsiteY30" fmla="*/ 3951392 h 4275461"/>
                <a:gd name="connsiteX31" fmla="*/ 472277 w 3619883"/>
                <a:gd name="connsiteY31" fmla="*/ 3951392 h 4275461"/>
                <a:gd name="connsiteX32" fmla="*/ 472277 w 3619883"/>
                <a:gd name="connsiteY32" fmla="*/ 4128157 h 4275461"/>
                <a:gd name="connsiteX33" fmla="*/ 522650 w 3619883"/>
                <a:gd name="connsiteY33" fmla="*/ 4128157 h 4275461"/>
                <a:gd name="connsiteX34" fmla="*/ 573998 w 3619883"/>
                <a:gd name="connsiteY34" fmla="*/ 4275461 h 4275461"/>
                <a:gd name="connsiteX35" fmla="*/ 336164 w 3619883"/>
                <a:gd name="connsiteY35" fmla="*/ 4275461 h 4275461"/>
                <a:gd name="connsiteX36" fmla="*/ 294572 w 3619883"/>
                <a:gd name="connsiteY36" fmla="*/ 4128157 h 4275461"/>
                <a:gd name="connsiteX37" fmla="*/ 339106 w 3619883"/>
                <a:gd name="connsiteY37" fmla="*/ 4128157 h 4275461"/>
                <a:gd name="connsiteX38" fmla="*/ 339106 w 3619883"/>
                <a:gd name="connsiteY38" fmla="*/ 3951392 h 4275461"/>
                <a:gd name="connsiteX39" fmla="*/ 161321 w 3619883"/>
                <a:gd name="connsiteY39" fmla="*/ 3951392 h 4275461"/>
                <a:gd name="connsiteX40" fmla="*/ 161321 w 3619883"/>
                <a:gd name="connsiteY40" fmla="*/ 4128157 h 4275461"/>
                <a:gd name="connsiteX41" fmla="*/ 230914 w 3619883"/>
                <a:gd name="connsiteY41" fmla="*/ 4128157 h 4275461"/>
                <a:gd name="connsiteX42" fmla="*/ 189322 w 3619883"/>
                <a:gd name="connsiteY42" fmla="*/ 4275461 h 4275461"/>
                <a:gd name="connsiteX43" fmla="*/ 0 w 3619883"/>
                <a:gd name="connsiteY43" fmla="*/ 4275461 h 4275461"/>
                <a:gd name="connsiteX44" fmla="*/ 0 w 3619883"/>
                <a:gd name="connsiteY44" fmla="*/ 42229 h 4275461"/>
                <a:gd name="connsiteX45" fmla="*/ 42464 w 3619883"/>
                <a:gd name="connsiteY45" fmla="*/ 40518 h 4275461"/>
                <a:gd name="connsiteX46" fmla="*/ 137733 w 3619883"/>
                <a:gd name="connsiteY46" fmla="*/ 35355 h 4275461"/>
                <a:gd name="connsiteX47" fmla="*/ 270565 w 3619883"/>
                <a:gd name="connsiteY47" fmla="*/ 29759 h 4275461"/>
                <a:gd name="connsiteX48" fmla="*/ 479734 w 3619883"/>
                <a:gd name="connsiteY48" fmla="*/ 45455 h 4275461"/>
                <a:gd name="connsiteX49" fmla="*/ 524103 w 3619883"/>
                <a:gd name="connsiteY49" fmla="*/ 41625 h 4275461"/>
                <a:gd name="connsiteX50" fmla="*/ 624416 w 3619883"/>
                <a:gd name="connsiteY50" fmla="*/ 22696 h 4275461"/>
                <a:gd name="connsiteX51" fmla="*/ 657762 w 3619883"/>
                <a:gd name="connsiteY51" fmla="*/ 18351 h 4275461"/>
                <a:gd name="connsiteX52" fmla="*/ 690557 w 3619883"/>
                <a:gd name="connsiteY52" fmla="*/ 25792 h 4275461"/>
                <a:gd name="connsiteX53" fmla="*/ 745123 w 3619883"/>
                <a:gd name="connsiteY53" fmla="*/ 40157 h 4275461"/>
                <a:gd name="connsiteX54" fmla="*/ 789493 w 3619883"/>
                <a:gd name="connsiteY54" fmla="*/ 36327 h 4275461"/>
                <a:gd name="connsiteX55" fmla="*/ 854255 w 3619883"/>
                <a:gd name="connsiteY55" fmla="*/ 68887 h 4275461"/>
                <a:gd name="connsiteX56" fmla="*/ 897520 w 3619883"/>
                <a:gd name="connsiteY56" fmla="*/ 88629 h 4275461"/>
                <a:gd name="connsiteX57" fmla="*/ 940510 w 3619883"/>
                <a:gd name="connsiteY57" fmla="*/ 114265 h 4275461"/>
                <a:gd name="connsiteX58" fmla="*/ 1082712 w 3619883"/>
                <a:gd name="connsiteY58" fmla="*/ 144543 h 4275461"/>
                <a:gd name="connsiteX59" fmla="*/ 1205348 w 3619883"/>
                <a:gd name="connsiteY59" fmla="*/ 120753 h 4275461"/>
                <a:gd name="connsiteX60" fmla="*/ 1271764 w 3619883"/>
                <a:gd name="connsiteY60" fmla="*/ 117956 h 4275461"/>
                <a:gd name="connsiteX61" fmla="*/ 1315583 w 3619883"/>
                <a:gd name="connsiteY61" fmla="*/ 125912 h 4275461"/>
                <a:gd name="connsiteX62" fmla="*/ 1359125 w 3619883"/>
                <a:gd name="connsiteY62" fmla="*/ 139761 h 4275461"/>
                <a:gd name="connsiteX63" fmla="*/ 1391919 w 3619883"/>
                <a:gd name="connsiteY63" fmla="*/ 147202 h 4275461"/>
                <a:gd name="connsiteX64" fmla="*/ 1436563 w 3619883"/>
                <a:gd name="connsiteY64" fmla="*/ 137480 h 4275461"/>
                <a:gd name="connsiteX65" fmla="*/ 1471566 w 3619883"/>
                <a:gd name="connsiteY65" fmla="*/ 97777 h 4275461"/>
                <a:gd name="connsiteX66" fmla="*/ 1505739 w 3619883"/>
                <a:gd name="connsiteY66" fmla="*/ 75753 h 4275461"/>
                <a:gd name="connsiteX67" fmla="*/ 1590891 w 3619883"/>
                <a:gd name="connsiteY67" fmla="*/ 144702 h 4275461"/>
                <a:gd name="connsiteX68" fmla="*/ 1625616 w 3619883"/>
                <a:gd name="connsiteY68" fmla="*/ 110893 h 4275461"/>
                <a:gd name="connsiteX69" fmla="*/ 1658964 w 3619883"/>
                <a:gd name="connsiteY69" fmla="*/ 106547 h 4275461"/>
                <a:gd name="connsiteX70" fmla="*/ 1746598 w 3619883"/>
                <a:gd name="connsiteY70" fmla="*/ 122460 h 4275461"/>
                <a:gd name="connsiteX71" fmla="*/ 1811913 w 3619883"/>
                <a:gd name="connsiteY71" fmla="*/ 143234 h 4275461"/>
                <a:gd name="connsiteX72" fmla="*/ 1856557 w 3619883"/>
                <a:gd name="connsiteY72" fmla="*/ 133511 h 4275461"/>
                <a:gd name="connsiteX73" fmla="*/ 2066003 w 3619883"/>
                <a:gd name="connsiteY73" fmla="*/ 143313 h 4275461"/>
                <a:gd name="connsiteX74" fmla="*/ 2177615 w 3619883"/>
                <a:gd name="connsiteY74" fmla="*/ 119007 h 4275461"/>
                <a:gd name="connsiteX75" fmla="*/ 2255883 w 3619883"/>
                <a:gd name="connsiteY75" fmla="*/ 99047 h 4275461"/>
                <a:gd name="connsiteX76" fmla="*/ 2344622 w 3619883"/>
                <a:gd name="connsiteY76" fmla="*/ 91388 h 4275461"/>
                <a:gd name="connsiteX77" fmla="*/ 2455682 w 3619883"/>
                <a:gd name="connsiteY77" fmla="*/ 78869 h 4275461"/>
                <a:gd name="connsiteX78" fmla="*/ 2632609 w 3619883"/>
                <a:gd name="connsiteY78" fmla="*/ 75338 h 4275461"/>
                <a:gd name="connsiteX79" fmla="*/ 2742291 w 3619883"/>
                <a:gd name="connsiteY79" fmla="*/ 92282 h 4275461"/>
                <a:gd name="connsiteX80" fmla="*/ 2851974 w 3619883"/>
                <a:gd name="connsiteY80" fmla="*/ 109227 h 4275461"/>
                <a:gd name="connsiteX81" fmla="*/ 2907643 w 3619883"/>
                <a:gd name="connsiteY81" fmla="*/ 100020 h 4275461"/>
                <a:gd name="connsiteX82" fmla="*/ 2944022 w 3619883"/>
                <a:gd name="connsiteY82" fmla="*/ 30853 h 4275461"/>
                <a:gd name="connsiteX83" fmla="*/ 3022289 w 3619883"/>
                <a:gd name="connsiteY83" fmla="*/ 10893 h 4275461"/>
                <a:gd name="connsiteX84" fmla="*/ 3054807 w 3619883"/>
                <a:gd name="connsiteY84" fmla="*/ 24226 h 4275461"/>
                <a:gd name="connsiteX85" fmla="*/ 3141892 w 3619883"/>
                <a:gd name="connsiteY85" fmla="*/ 51925 h 4275461"/>
                <a:gd name="connsiteX86" fmla="*/ 3185711 w 3619883"/>
                <a:gd name="connsiteY86" fmla="*/ 59881 h 4275461"/>
                <a:gd name="connsiteX87" fmla="*/ 3219056 w 3619883"/>
                <a:gd name="connsiteY87" fmla="*/ 55536 h 4275461"/>
                <a:gd name="connsiteX88" fmla="*/ 3263425 w 3619883"/>
                <a:gd name="connsiteY88" fmla="*/ 51706 h 4275461"/>
                <a:gd name="connsiteX89" fmla="*/ 3296219 w 3619883"/>
                <a:gd name="connsiteY89" fmla="*/ 59147 h 4275461"/>
                <a:gd name="connsiteX90" fmla="*/ 3319094 w 3619883"/>
                <a:gd name="connsiteY90" fmla="*/ 42500 h 4275461"/>
                <a:gd name="connsiteX91" fmla="*/ 3420511 w 3619883"/>
                <a:gd name="connsiteY91" fmla="*/ 0 h 4275461"/>
                <a:gd name="connsiteX92" fmla="*/ 3453305 w 3619883"/>
                <a:gd name="connsiteY92" fmla="*/ 7440 h 4275461"/>
                <a:gd name="connsiteX93" fmla="*/ 3496571 w 3619883"/>
                <a:gd name="connsiteY93" fmla="*/ 27182 h 4275461"/>
                <a:gd name="connsiteX94" fmla="*/ 3602117 w 3619883"/>
                <a:gd name="connsiteY94" fmla="*/ 132521 h 4275461"/>
                <a:gd name="connsiteX95" fmla="*/ 3619883 w 3619883"/>
                <a:gd name="connsiteY95" fmla="*/ 140049 h 4275461"/>
                <a:gd name="connsiteX96" fmla="*/ 3619883 w 3619883"/>
                <a:gd name="connsiteY9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4128157 h 4275461"/>
                <a:gd name="connsiteX17" fmla="*/ 1140354 w 3619883"/>
                <a:gd name="connsiteY17" fmla="*/ 4275461 h 4275461"/>
                <a:gd name="connsiteX18" fmla="*/ 953807 w 3619883"/>
                <a:gd name="connsiteY18" fmla="*/ 4275461 h 4275461"/>
                <a:gd name="connsiteX19" fmla="*/ 912215 w 3619883"/>
                <a:gd name="connsiteY19" fmla="*/ 4128157 h 4275461"/>
                <a:gd name="connsiteX20" fmla="*/ 961020 w 3619883"/>
                <a:gd name="connsiteY20" fmla="*/ 4128157 h 4275461"/>
                <a:gd name="connsiteX21" fmla="*/ 961020 w 3619883"/>
                <a:gd name="connsiteY21" fmla="*/ 3951392 h 4275461"/>
                <a:gd name="connsiteX22" fmla="*/ 783235 w 3619883"/>
                <a:gd name="connsiteY22" fmla="*/ 3951392 h 4275461"/>
                <a:gd name="connsiteX23" fmla="*/ 783235 w 3619883"/>
                <a:gd name="connsiteY23" fmla="*/ 4128157 h 4275461"/>
                <a:gd name="connsiteX24" fmla="*/ 871024 w 3619883"/>
                <a:gd name="connsiteY24" fmla="*/ 4128157 h 4275461"/>
                <a:gd name="connsiteX25" fmla="*/ 829432 w 3619883"/>
                <a:gd name="connsiteY25" fmla="*/ 4275461 h 4275461"/>
                <a:gd name="connsiteX26" fmla="*/ 611484 w 3619883"/>
                <a:gd name="connsiteY26" fmla="*/ 4275461 h 4275461"/>
                <a:gd name="connsiteX27" fmla="*/ 621247 w 3619883"/>
                <a:gd name="connsiteY27" fmla="*/ 4128157 h 4275461"/>
                <a:gd name="connsiteX28" fmla="*/ 650062 w 3619883"/>
                <a:gd name="connsiteY28" fmla="*/ 4128157 h 4275461"/>
                <a:gd name="connsiteX29" fmla="*/ 650062 w 3619883"/>
                <a:gd name="connsiteY29" fmla="*/ 3951392 h 4275461"/>
                <a:gd name="connsiteX30" fmla="*/ 472277 w 3619883"/>
                <a:gd name="connsiteY30" fmla="*/ 3951392 h 4275461"/>
                <a:gd name="connsiteX31" fmla="*/ 472277 w 3619883"/>
                <a:gd name="connsiteY31" fmla="*/ 4128157 h 4275461"/>
                <a:gd name="connsiteX32" fmla="*/ 522650 w 3619883"/>
                <a:gd name="connsiteY32" fmla="*/ 4128157 h 4275461"/>
                <a:gd name="connsiteX33" fmla="*/ 573998 w 3619883"/>
                <a:gd name="connsiteY33" fmla="*/ 4275461 h 4275461"/>
                <a:gd name="connsiteX34" fmla="*/ 336164 w 3619883"/>
                <a:gd name="connsiteY34" fmla="*/ 4275461 h 4275461"/>
                <a:gd name="connsiteX35" fmla="*/ 294572 w 3619883"/>
                <a:gd name="connsiteY35" fmla="*/ 4128157 h 4275461"/>
                <a:gd name="connsiteX36" fmla="*/ 339106 w 3619883"/>
                <a:gd name="connsiteY36" fmla="*/ 4128157 h 4275461"/>
                <a:gd name="connsiteX37" fmla="*/ 339106 w 3619883"/>
                <a:gd name="connsiteY37" fmla="*/ 3951392 h 4275461"/>
                <a:gd name="connsiteX38" fmla="*/ 161321 w 3619883"/>
                <a:gd name="connsiteY38" fmla="*/ 3951392 h 4275461"/>
                <a:gd name="connsiteX39" fmla="*/ 161321 w 3619883"/>
                <a:gd name="connsiteY39" fmla="*/ 4128157 h 4275461"/>
                <a:gd name="connsiteX40" fmla="*/ 230914 w 3619883"/>
                <a:gd name="connsiteY40" fmla="*/ 4128157 h 4275461"/>
                <a:gd name="connsiteX41" fmla="*/ 189322 w 3619883"/>
                <a:gd name="connsiteY41" fmla="*/ 4275461 h 4275461"/>
                <a:gd name="connsiteX42" fmla="*/ 0 w 3619883"/>
                <a:gd name="connsiteY42" fmla="*/ 4275461 h 4275461"/>
                <a:gd name="connsiteX43" fmla="*/ 0 w 3619883"/>
                <a:gd name="connsiteY43" fmla="*/ 42229 h 4275461"/>
                <a:gd name="connsiteX44" fmla="*/ 42464 w 3619883"/>
                <a:gd name="connsiteY44" fmla="*/ 40518 h 4275461"/>
                <a:gd name="connsiteX45" fmla="*/ 137733 w 3619883"/>
                <a:gd name="connsiteY45" fmla="*/ 35355 h 4275461"/>
                <a:gd name="connsiteX46" fmla="*/ 270565 w 3619883"/>
                <a:gd name="connsiteY46" fmla="*/ 29759 h 4275461"/>
                <a:gd name="connsiteX47" fmla="*/ 479734 w 3619883"/>
                <a:gd name="connsiteY47" fmla="*/ 45455 h 4275461"/>
                <a:gd name="connsiteX48" fmla="*/ 524103 w 3619883"/>
                <a:gd name="connsiteY48" fmla="*/ 41625 h 4275461"/>
                <a:gd name="connsiteX49" fmla="*/ 624416 w 3619883"/>
                <a:gd name="connsiteY49" fmla="*/ 22696 h 4275461"/>
                <a:gd name="connsiteX50" fmla="*/ 657762 w 3619883"/>
                <a:gd name="connsiteY50" fmla="*/ 18351 h 4275461"/>
                <a:gd name="connsiteX51" fmla="*/ 690557 w 3619883"/>
                <a:gd name="connsiteY51" fmla="*/ 25792 h 4275461"/>
                <a:gd name="connsiteX52" fmla="*/ 745123 w 3619883"/>
                <a:gd name="connsiteY52" fmla="*/ 40157 h 4275461"/>
                <a:gd name="connsiteX53" fmla="*/ 789493 w 3619883"/>
                <a:gd name="connsiteY53" fmla="*/ 36327 h 4275461"/>
                <a:gd name="connsiteX54" fmla="*/ 854255 w 3619883"/>
                <a:gd name="connsiteY54" fmla="*/ 68887 h 4275461"/>
                <a:gd name="connsiteX55" fmla="*/ 897520 w 3619883"/>
                <a:gd name="connsiteY55" fmla="*/ 88629 h 4275461"/>
                <a:gd name="connsiteX56" fmla="*/ 940510 w 3619883"/>
                <a:gd name="connsiteY56" fmla="*/ 114265 h 4275461"/>
                <a:gd name="connsiteX57" fmla="*/ 1082712 w 3619883"/>
                <a:gd name="connsiteY57" fmla="*/ 144543 h 4275461"/>
                <a:gd name="connsiteX58" fmla="*/ 1205348 w 3619883"/>
                <a:gd name="connsiteY58" fmla="*/ 120753 h 4275461"/>
                <a:gd name="connsiteX59" fmla="*/ 1271764 w 3619883"/>
                <a:gd name="connsiteY59" fmla="*/ 117956 h 4275461"/>
                <a:gd name="connsiteX60" fmla="*/ 1315583 w 3619883"/>
                <a:gd name="connsiteY60" fmla="*/ 125912 h 4275461"/>
                <a:gd name="connsiteX61" fmla="*/ 1359125 w 3619883"/>
                <a:gd name="connsiteY61" fmla="*/ 139761 h 4275461"/>
                <a:gd name="connsiteX62" fmla="*/ 1391919 w 3619883"/>
                <a:gd name="connsiteY62" fmla="*/ 147202 h 4275461"/>
                <a:gd name="connsiteX63" fmla="*/ 1436563 w 3619883"/>
                <a:gd name="connsiteY63" fmla="*/ 137480 h 4275461"/>
                <a:gd name="connsiteX64" fmla="*/ 1471566 w 3619883"/>
                <a:gd name="connsiteY64" fmla="*/ 97777 h 4275461"/>
                <a:gd name="connsiteX65" fmla="*/ 1505739 w 3619883"/>
                <a:gd name="connsiteY65" fmla="*/ 75753 h 4275461"/>
                <a:gd name="connsiteX66" fmla="*/ 1590891 w 3619883"/>
                <a:gd name="connsiteY66" fmla="*/ 144702 h 4275461"/>
                <a:gd name="connsiteX67" fmla="*/ 1625616 w 3619883"/>
                <a:gd name="connsiteY67" fmla="*/ 110893 h 4275461"/>
                <a:gd name="connsiteX68" fmla="*/ 1658964 w 3619883"/>
                <a:gd name="connsiteY68" fmla="*/ 106547 h 4275461"/>
                <a:gd name="connsiteX69" fmla="*/ 1746598 w 3619883"/>
                <a:gd name="connsiteY69" fmla="*/ 122460 h 4275461"/>
                <a:gd name="connsiteX70" fmla="*/ 1811913 w 3619883"/>
                <a:gd name="connsiteY70" fmla="*/ 143234 h 4275461"/>
                <a:gd name="connsiteX71" fmla="*/ 1856557 w 3619883"/>
                <a:gd name="connsiteY71" fmla="*/ 133511 h 4275461"/>
                <a:gd name="connsiteX72" fmla="*/ 2066003 w 3619883"/>
                <a:gd name="connsiteY72" fmla="*/ 143313 h 4275461"/>
                <a:gd name="connsiteX73" fmla="*/ 2177615 w 3619883"/>
                <a:gd name="connsiteY73" fmla="*/ 119007 h 4275461"/>
                <a:gd name="connsiteX74" fmla="*/ 2255883 w 3619883"/>
                <a:gd name="connsiteY74" fmla="*/ 99047 h 4275461"/>
                <a:gd name="connsiteX75" fmla="*/ 2344622 w 3619883"/>
                <a:gd name="connsiteY75" fmla="*/ 91388 h 4275461"/>
                <a:gd name="connsiteX76" fmla="*/ 2455682 w 3619883"/>
                <a:gd name="connsiteY76" fmla="*/ 78869 h 4275461"/>
                <a:gd name="connsiteX77" fmla="*/ 2632609 w 3619883"/>
                <a:gd name="connsiteY77" fmla="*/ 75338 h 4275461"/>
                <a:gd name="connsiteX78" fmla="*/ 2742291 w 3619883"/>
                <a:gd name="connsiteY78" fmla="*/ 92282 h 4275461"/>
                <a:gd name="connsiteX79" fmla="*/ 2851974 w 3619883"/>
                <a:gd name="connsiteY79" fmla="*/ 109227 h 4275461"/>
                <a:gd name="connsiteX80" fmla="*/ 2907643 w 3619883"/>
                <a:gd name="connsiteY80" fmla="*/ 100020 h 4275461"/>
                <a:gd name="connsiteX81" fmla="*/ 2944022 w 3619883"/>
                <a:gd name="connsiteY81" fmla="*/ 30853 h 4275461"/>
                <a:gd name="connsiteX82" fmla="*/ 3022289 w 3619883"/>
                <a:gd name="connsiteY82" fmla="*/ 10893 h 4275461"/>
                <a:gd name="connsiteX83" fmla="*/ 3054807 w 3619883"/>
                <a:gd name="connsiteY83" fmla="*/ 24226 h 4275461"/>
                <a:gd name="connsiteX84" fmla="*/ 3141892 w 3619883"/>
                <a:gd name="connsiteY84" fmla="*/ 51925 h 4275461"/>
                <a:gd name="connsiteX85" fmla="*/ 3185711 w 3619883"/>
                <a:gd name="connsiteY85" fmla="*/ 59881 h 4275461"/>
                <a:gd name="connsiteX86" fmla="*/ 3219056 w 3619883"/>
                <a:gd name="connsiteY86" fmla="*/ 55536 h 4275461"/>
                <a:gd name="connsiteX87" fmla="*/ 3263425 w 3619883"/>
                <a:gd name="connsiteY87" fmla="*/ 51706 h 4275461"/>
                <a:gd name="connsiteX88" fmla="*/ 3296219 w 3619883"/>
                <a:gd name="connsiteY88" fmla="*/ 59147 h 4275461"/>
                <a:gd name="connsiteX89" fmla="*/ 3319094 w 3619883"/>
                <a:gd name="connsiteY89" fmla="*/ 42500 h 4275461"/>
                <a:gd name="connsiteX90" fmla="*/ 3420511 w 3619883"/>
                <a:gd name="connsiteY90" fmla="*/ 0 h 4275461"/>
                <a:gd name="connsiteX91" fmla="*/ 3453305 w 3619883"/>
                <a:gd name="connsiteY91" fmla="*/ 7440 h 4275461"/>
                <a:gd name="connsiteX92" fmla="*/ 3496571 w 3619883"/>
                <a:gd name="connsiteY92" fmla="*/ 27182 h 4275461"/>
                <a:gd name="connsiteX93" fmla="*/ 3602117 w 3619883"/>
                <a:gd name="connsiteY93" fmla="*/ 132521 h 4275461"/>
                <a:gd name="connsiteX94" fmla="*/ 3619883 w 3619883"/>
                <a:gd name="connsiteY94" fmla="*/ 140049 h 4275461"/>
                <a:gd name="connsiteX95" fmla="*/ 3619883 w 3619883"/>
                <a:gd name="connsiteY9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12215 w 3619883"/>
                <a:gd name="connsiteY18" fmla="*/ 4128157 h 4275461"/>
                <a:gd name="connsiteX19" fmla="*/ 961020 w 3619883"/>
                <a:gd name="connsiteY19" fmla="*/ 4128157 h 4275461"/>
                <a:gd name="connsiteX20" fmla="*/ 961020 w 3619883"/>
                <a:gd name="connsiteY20" fmla="*/ 3951392 h 4275461"/>
                <a:gd name="connsiteX21" fmla="*/ 783235 w 3619883"/>
                <a:gd name="connsiteY21" fmla="*/ 3951392 h 4275461"/>
                <a:gd name="connsiteX22" fmla="*/ 783235 w 3619883"/>
                <a:gd name="connsiteY22" fmla="*/ 4128157 h 4275461"/>
                <a:gd name="connsiteX23" fmla="*/ 871024 w 3619883"/>
                <a:gd name="connsiteY23" fmla="*/ 4128157 h 4275461"/>
                <a:gd name="connsiteX24" fmla="*/ 829432 w 3619883"/>
                <a:gd name="connsiteY24" fmla="*/ 4275461 h 4275461"/>
                <a:gd name="connsiteX25" fmla="*/ 611484 w 3619883"/>
                <a:gd name="connsiteY25" fmla="*/ 4275461 h 4275461"/>
                <a:gd name="connsiteX26" fmla="*/ 621247 w 3619883"/>
                <a:gd name="connsiteY26" fmla="*/ 4128157 h 4275461"/>
                <a:gd name="connsiteX27" fmla="*/ 650062 w 3619883"/>
                <a:gd name="connsiteY27" fmla="*/ 4128157 h 4275461"/>
                <a:gd name="connsiteX28" fmla="*/ 650062 w 3619883"/>
                <a:gd name="connsiteY28" fmla="*/ 3951392 h 4275461"/>
                <a:gd name="connsiteX29" fmla="*/ 472277 w 3619883"/>
                <a:gd name="connsiteY29" fmla="*/ 3951392 h 4275461"/>
                <a:gd name="connsiteX30" fmla="*/ 472277 w 3619883"/>
                <a:gd name="connsiteY30" fmla="*/ 4128157 h 4275461"/>
                <a:gd name="connsiteX31" fmla="*/ 522650 w 3619883"/>
                <a:gd name="connsiteY31" fmla="*/ 4128157 h 4275461"/>
                <a:gd name="connsiteX32" fmla="*/ 573998 w 3619883"/>
                <a:gd name="connsiteY32" fmla="*/ 4275461 h 4275461"/>
                <a:gd name="connsiteX33" fmla="*/ 336164 w 3619883"/>
                <a:gd name="connsiteY33" fmla="*/ 4275461 h 4275461"/>
                <a:gd name="connsiteX34" fmla="*/ 294572 w 3619883"/>
                <a:gd name="connsiteY34" fmla="*/ 4128157 h 4275461"/>
                <a:gd name="connsiteX35" fmla="*/ 339106 w 3619883"/>
                <a:gd name="connsiteY35" fmla="*/ 4128157 h 4275461"/>
                <a:gd name="connsiteX36" fmla="*/ 339106 w 3619883"/>
                <a:gd name="connsiteY36" fmla="*/ 3951392 h 4275461"/>
                <a:gd name="connsiteX37" fmla="*/ 161321 w 3619883"/>
                <a:gd name="connsiteY37" fmla="*/ 3951392 h 4275461"/>
                <a:gd name="connsiteX38" fmla="*/ 161321 w 3619883"/>
                <a:gd name="connsiteY38" fmla="*/ 4128157 h 4275461"/>
                <a:gd name="connsiteX39" fmla="*/ 230914 w 3619883"/>
                <a:gd name="connsiteY39" fmla="*/ 4128157 h 4275461"/>
                <a:gd name="connsiteX40" fmla="*/ 189322 w 3619883"/>
                <a:gd name="connsiteY40" fmla="*/ 4275461 h 4275461"/>
                <a:gd name="connsiteX41" fmla="*/ 0 w 3619883"/>
                <a:gd name="connsiteY41" fmla="*/ 4275461 h 4275461"/>
                <a:gd name="connsiteX42" fmla="*/ 0 w 3619883"/>
                <a:gd name="connsiteY42" fmla="*/ 42229 h 4275461"/>
                <a:gd name="connsiteX43" fmla="*/ 42464 w 3619883"/>
                <a:gd name="connsiteY43" fmla="*/ 40518 h 4275461"/>
                <a:gd name="connsiteX44" fmla="*/ 137733 w 3619883"/>
                <a:gd name="connsiteY44" fmla="*/ 35355 h 4275461"/>
                <a:gd name="connsiteX45" fmla="*/ 270565 w 3619883"/>
                <a:gd name="connsiteY45" fmla="*/ 29759 h 4275461"/>
                <a:gd name="connsiteX46" fmla="*/ 479734 w 3619883"/>
                <a:gd name="connsiteY46" fmla="*/ 45455 h 4275461"/>
                <a:gd name="connsiteX47" fmla="*/ 524103 w 3619883"/>
                <a:gd name="connsiteY47" fmla="*/ 41625 h 4275461"/>
                <a:gd name="connsiteX48" fmla="*/ 624416 w 3619883"/>
                <a:gd name="connsiteY48" fmla="*/ 22696 h 4275461"/>
                <a:gd name="connsiteX49" fmla="*/ 657762 w 3619883"/>
                <a:gd name="connsiteY49" fmla="*/ 18351 h 4275461"/>
                <a:gd name="connsiteX50" fmla="*/ 690557 w 3619883"/>
                <a:gd name="connsiteY50" fmla="*/ 25792 h 4275461"/>
                <a:gd name="connsiteX51" fmla="*/ 745123 w 3619883"/>
                <a:gd name="connsiteY51" fmla="*/ 40157 h 4275461"/>
                <a:gd name="connsiteX52" fmla="*/ 789493 w 3619883"/>
                <a:gd name="connsiteY52" fmla="*/ 36327 h 4275461"/>
                <a:gd name="connsiteX53" fmla="*/ 854255 w 3619883"/>
                <a:gd name="connsiteY53" fmla="*/ 68887 h 4275461"/>
                <a:gd name="connsiteX54" fmla="*/ 897520 w 3619883"/>
                <a:gd name="connsiteY54" fmla="*/ 88629 h 4275461"/>
                <a:gd name="connsiteX55" fmla="*/ 940510 w 3619883"/>
                <a:gd name="connsiteY55" fmla="*/ 114265 h 4275461"/>
                <a:gd name="connsiteX56" fmla="*/ 1082712 w 3619883"/>
                <a:gd name="connsiteY56" fmla="*/ 144543 h 4275461"/>
                <a:gd name="connsiteX57" fmla="*/ 1205348 w 3619883"/>
                <a:gd name="connsiteY57" fmla="*/ 120753 h 4275461"/>
                <a:gd name="connsiteX58" fmla="*/ 1271764 w 3619883"/>
                <a:gd name="connsiteY58" fmla="*/ 117956 h 4275461"/>
                <a:gd name="connsiteX59" fmla="*/ 1315583 w 3619883"/>
                <a:gd name="connsiteY59" fmla="*/ 125912 h 4275461"/>
                <a:gd name="connsiteX60" fmla="*/ 1359125 w 3619883"/>
                <a:gd name="connsiteY60" fmla="*/ 139761 h 4275461"/>
                <a:gd name="connsiteX61" fmla="*/ 1391919 w 3619883"/>
                <a:gd name="connsiteY61" fmla="*/ 147202 h 4275461"/>
                <a:gd name="connsiteX62" fmla="*/ 1436563 w 3619883"/>
                <a:gd name="connsiteY62" fmla="*/ 137480 h 4275461"/>
                <a:gd name="connsiteX63" fmla="*/ 1471566 w 3619883"/>
                <a:gd name="connsiteY63" fmla="*/ 97777 h 4275461"/>
                <a:gd name="connsiteX64" fmla="*/ 1505739 w 3619883"/>
                <a:gd name="connsiteY64" fmla="*/ 75753 h 4275461"/>
                <a:gd name="connsiteX65" fmla="*/ 1590891 w 3619883"/>
                <a:gd name="connsiteY65" fmla="*/ 144702 h 4275461"/>
                <a:gd name="connsiteX66" fmla="*/ 1625616 w 3619883"/>
                <a:gd name="connsiteY66" fmla="*/ 110893 h 4275461"/>
                <a:gd name="connsiteX67" fmla="*/ 1658964 w 3619883"/>
                <a:gd name="connsiteY67" fmla="*/ 106547 h 4275461"/>
                <a:gd name="connsiteX68" fmla="*/ 1746598 w 3619883"/>
                <a:gd name="connsiteY68" fmla="*/ 122460 h 4275461"/>
                <a:gd name="connsiteX69" fmla="*/ 1811913 w 3619883"/>
                <a:gd name="connsiteY69" fmla="*/ 143234 h 4275461"/>
                <a:gd name="connsiteX70" fmla="*/ 1856557 w 3619883"/>
                <a:gd name="connsiteY70" fmla="*/ 133511 h 4275461"/>
                <a:gd name="connsiteX71" fmla="*/ 2066003 w 3619883"/>
                <a:gd name="connsiteY71" fmla="*/ 143313 h 4275461"/>
                <a:gd name="connsiteX72" fmla="*/ 2177615 w 3619883"/>
                <a:gd name="connsiteY72" fmla="*/ 119007 h 4275461"/>
                <a:gd name="connsiteX73" fmla="*/ 2255883 w 3619883"/>
                <a:gd name="connsiteY73" fmla="*/ 99047 h 4275461"/>
                <a:gd name="connsiteX74" fmla="*/ 2344622 w 3619883"/>
                <a:gd name="connsiteY74" fmla="*/ 91388 h 4275461"/>
                <a:gd name="connsiteX75" fmla="*/ 2455682 w 3619883"/>
                <a:gd name="connsiteY75" fmla="*/ 78869 h 4275461"/>
                <a:gd name="connsiteX76" fmla="*/ 2632609 w 3619883"/>
                <a:gd name="connsiteY76" fmla="*/ 75338 h 4275461"/>
                <a:gd name="connsiteX77" fmla="*/ 2742291 w 3619883"/>
                <a:gd name="connsiteY77" fmla="*/ 92282 h 4275461"/>
                <a:gd name="connsiteX78" fmla="*/ 2851974 w 3619883"/>
                <a:gd name="connsiteY78" fmla="*/ 109227 h 4275461"/>
                <a:gd name="connsiteX79" fmla="*/ 2907643 w 3619883"/>
                <a:gd name="connsiteY79" fmla="*/ 100020 h 4275461"/>
                <a:gd name="connsiteX80" fmla="*/ 2944022 w 3619883"/>
                <a:gd name="connsiteY80" fmla="*/ 30853 h 4275461"/>
                <a:gd name="connsiteX81" fmla="*/ 3022289 w 3619883"/>
                <a:gd name="connsiteY81" fmla="*/ 10893 h 4275461"/>
                <a:gd name="connsiteX82" fmla="*/ 3054807 w 3619883"/>
                <a:gd name="connsiteY82" fmla="*/ 24226 h 4275461"/>
                <a:gd name="connsiteX83" fmla="*/ 3141892 w 3619883"/>
                <a:gd name="connsiteY83" fmla="*/ 51925 h 4275461"/>
                <a:gd name="connsiteX84" fmla="*/ 3185711 w 3619883"/>
                <a:gd name="connsiteY84" fmla="*/ 59881 h 4275461"/>
                <a:gd name="connsiteX85" fmla="*/ 3219056 w 3619883"/>
                <a:gd name="connsiteY85" fmla="*/ 55536 h 4275461"/>
                <a:gd name="connsiteX86" fmla="*/ 3263425 w 3619883"/>
                <a:gd name="connsiteY86" fmla="*/ 51706 h 4275461"/>
                <a:gd name="connsiteX87" fmla="*/ 3296219 w 3619883"/>
                <a:gd name="connsiteY87" fmla="*/ 59147 h 4275461"/>
                <a:gd name="connsiteX88" fmla="*/ 3319094 w 3619883"/>
                <a:gd name="connsiteY88" fmla="*/ 42500 h 4275461"/>
                <a:gd name="connsiteX89" fmla="*/ 3420511 w 3619883"/>
                <a:gd name="connsiteY89" fmla="*/ 0 h 4275461"/>
                <a:gd name="connsiteX90" fmla="*/ 3453305 w 3619883"/>
                <a:gd name="connsiteY90" fmla="*/ 7440 h 4275461"/>
                <a:gd name="connsiteX91" fmla="*/ 3496571 w 3619883"/>
                <a:gd name="connsiteY91" fmla="*/ 27182 h 4275461"/>
                <a:gd name="connsiteX92" fmla="*/ 3602117 w 3619883"/>
                <a:gd name="connsiteY92" fmla="*/ 132521 h 4275461"/>
                <a:gd name="connsiteX93" fmla="*/ 3619883 w 3619883"/>
                <a:gd name="connsiteY93" fmla="*/ 140049 h 4275461"/>
                <a:gd name="connsiteX94" fmla="*/ 3619883 w 3619883"/>
                <a:gd name="connsiteY9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12215 w 3619883"/>
                <a:gd name="connsiteY18" fmla="*/ 4128157 h 4275461"/>
                <a:gd name="connsiteX19" fmla="*/ 961020 w 3619883"/>
                <a:gd name="connsiteY19" fmla="*/ 3951392 h 4275461"/>
                <a:gd name="connsiteX20" fmla="*/ 783235 w 3619883"/>
                <a:gd name="connsiteY20" fmla="*/ 3951392 h 4275461"/>
                <a:gd name="connsiteX21" fmla="*/ 783235 w 3619883"/>
                <a:gd name="connsiteY21" fmla="*/ 4128157 h 4275461"/>
                <a:gd name="connsiteX22" fmla="*/ 871024 w 3619883"/>
                <a:gd name="connsiteY22" fmla="*/ 4128157 h 4275461"/>
                <a:gd name="connsiteX23" fmla="*/ 829432 w 3619883"/>
                <a:gd name="connsiteY23" fmla="*/ 4275461 h 4275461"/>
                <a:gd name="connsiteX24" fmla="*/ 611484 w 3619883"/>
                <a:gd name="connsiteY24" fmla="*/ 4275461 h 4275461"/>
                <a:gd name="connsiteX25" fmla="*/ 621247 w 3619883"/>
                <a:gd name="connsiteY25" fmla="*/ 4128157 h 4275461"/>
                <a:gd name="connsiteX26" fmla="*/ 650062 w 3619883"/>
                <a:gd name="connsiteY26" fmla="*/ 4128157 h 4275461"/>
                <a:gd name="connsiteX27" fmla="*/ 650062 w 3619883"/>
                <a:gd name="connsiteY27" fmla="*/ 3951392 h 4275461"/>
                <a:gd name="connsiteX28" fmla="*/ 472277 w 3619883"/>
                <a:gd name="connsiteY28" fmla="*/ 3951392 h 4275461"/>
                <a:gd name="connsiteX29" fmla="*/ 472277 w 3619883"/>
                <a:gd name="connsiteY29" fmla="*/ 4128157 h 4275461"/>
                <a:gd name="connsiteX30" fmla="*/ 522650 w 3619883"/>
                <a:gd name="connsiteY30" fmla="*/ 4128157 h 4275461"/>
                <a:gd name="connsiteX31" fmla="*/ 573998 w 3619883"/>
                <a:gd name="connsiteY31" fmla="*/ 4275461 h 4275461"/>
                <a:gd name="connsiteX32" fmla="*/ 336164 w 3619883"/>
                <a:gd name="connsiteY32" fmla="*/ 4275461 h 4275461"/>
                <a:gd name="connsiteX33" fmla="*/ 294572 w 3619883"/>
                <a:gd name="connsiteY33" fmla="*/ 4128157 h 4275461"/>
                <a:gd name="connsiteX34" fmla="*/ 339106 w 3619883"/>
                <a:gd name="connsiteY34" fmla="*/ 4128157 h 4275461"/>
                <a:gd name="connsiteX35" fmla="*/ 339106 w 3619883"/>
                <a:gd name="connsiteY35" fmla="*/ 3951392 h 4275461"/>
                <a:gd name="connsiteX36" fmla="*/ 161321 w 3619883"/>
                <a:gd name="connsiteY36" fmla="*/ 3951392 h 4275461"/>
                <a:gd name="connsiteX37" fmla="*/ 161321 w 3619883"/>
                <a:gd name="connsiteY37" fmla="*/ 4128157 h 4275461"/>
                <a:gd name="connsiteX38" fmla="*/ 230914 w 3619883"/>
                <a:gd name="connsiteY38" fmla="*/ 4128157 h 4275461"/>
                <a:gd name="connsiteX39" fmla="*/ 189322 w 3619883"/>
                <a:gd name="connsiteY39" fmla="*/ 4275461 h 4275461"/>
                <a:gd name="connsiteX40" fmla="*/ 0 w 3619883"/>
                <a:gd name="connsiteY40" fmla="*/ 4275461 h 4275461"/>
                <a:gd name="connsiteX41" fmla="*/ 0 w 3619883"/>
                <a:gd name="connsiteY41" fmla="*/ 42229 h 4275461"/>
                <a:gd name="connsiteX42" fmla="*/ 42464 w 3619883"/>
                <a:gd name="connsiteY42" fmla="*/ 40518 h 4275461"/>
                <a:gd name="connsiteX43" fmla="*/ 137733 w 3619883"/>
                <a:gd name="connsiteY43" fmla="*/ 35355 h 4275461"/>
                <a:gd name="connsiteX44" fmla="*/ 270565 w 3619883"/>
                <a:gd name="connsiteY44" fmla="*/ 29759 h 4275461"/>
                <a:gd name="connsiteX45" fmla="*/ 479734 w 3619883"/>
                <a:gd name="connsiteY45" fmla="*/ 45455 h 4275461"/>
                <a:gd name="connsiteX46" fmla="*/ 524103 w 3619883"/>
                <a:gd name="connsiteY46" fmla="*/ 41625 h 4275461"/>
                <a:gd name="connsiteX47" fmla="*/ 624416 w 3619883"/>
                <a:gd name="connsiteY47" fmla="*/ 22696 h 4275461"/>
                <a:gd name="connsiteX48" fmla="*/ 657762 w 3619883"/>
                <a:gd name="connsiteY48" fmla="*/ 18351 h 4275461"/>
                <a:gd name="connsiteX49" fmla="*/ 690557 w 3619883"/>
                <a:gd name="connsiteY49" fmla="*/ 25792 h 4275461"/>
                <a:gd name="connsiteX50" fmla="*/ 745123 w 3619883"/>
                <a:gd name="connsiteY50" fmla="*/ 40157 h 4275461"/>
                <a:gd name="connsiteX51" fmla="*/ 789493 w 3619883"/>
                <a:gd name="connsiteY51" fmla="*/ 36327 h 4275461"/>
                <a:gd name="connsiteX52" fmla="*/ 854255 w 3619883"/>
                <a:gd name="connsiteY52" fmla="*/ 68887 h 4275461"/>
                <a:gd name="connsiteX53" fmla="*/ 897520 w 3619883"/>
                <a:gd name="connsiteY53" fmla="*/ 88629 h 4275461"/>
                <a:gd name="connsiteX54" fmla="*/ 940510 w 3619883"/>
                <a:gd name="connsiteY54" fmla="*/ 114265 h 4275461"/>
                <a:gd name="connsiteX55" fmla="*/ 1082712 w 3619883"/>
                <a:gd name="connsiteY55" fmla="*/ 144543 h 4275461"/>
                <a:gd name="connsiteX56" fmla="*/ 1205348 w 3619883"/>
                <a:gd name="connsiteY56" fmla="*/ 120753 h 4275461"/>
                <a:gd name="connsiteX57" fmla="*/ 1271764 w 3619883"/>
                <a:gd name="connsiteY57" fmla="*/ 117956 h 4275461"/>
                <a:gd name="connsiteX58" fmla="*/ 1315583 w 3619883"/>
                <a:gd name="connsiteY58" fmla="*/ 125912 h 4275461"/>
                <a:gd name="connsiteX59" fmla="*/ 1359125 w 3619883"/>
                <a:gd name="connsiteY59" fmla="*/ 139761 h 4275461"/>
                <a:gd name="connsiteX60" fmla="*/ 1391919 w 3619883"/>
                <a:gd name="connsiteY60" fmla="*/ 147202 h 4275461"/>
                <a:gd name="connsiteX61" fmla="*/ 1436563 w 3619883"/>
                <a:gd name="connsiteY61" fmla="*/ 137480 h 4275461"/>
                <a:gd name="connsiteX62" fmla="*/ 1471566 w 3619883"/>
                <a:gd name="connsiteY62" fmla="*/ 97777 h 4275461"/>
                <a:gd name="connsiteX63" fmla="*/ 1505739 w 3619883"/>
                <a:gd name="connsiteY63" fmla="*/ 75753 h 4275461"/>
                <a:gd name="connsiteX64" fmla="*/ 1590891 w 3619883"/>
                <a:gd name="connsiteY64" fmla="*/ 144702 h 4275461"/>
                <a:gd name="connsiteX65" fmla="*/ 1625616 w 3619883"/>
                <a:gd name="connsiteY65" fmla="*/ 110893 h 4275461"/>
                <a:gd name="connsiteX66" fmla="*/ 1658964 w 3619883"/>
                <a:gd name="connsiteY66" fmla="*/ 106547 h 4275461"/>
                <a:gd name="connsiteX67" fmla="*/ 1746598 w 3619883"/>
                <a:gd name="connsiteY67" fmla="*/ 122460 h 4275461"/>
                <a:gd name="connsiteX68" fmla="*/ 1811913 w 3619883"/>
                <a:gd name="connsiteY68" fmla="*/ 143234 h 4275461"/>
                <a:gd name="connsiteX69" fmla="*/ 1856557 w 3619883"/>
                <a:gd name="connsiteY69" fmla="*/ 133511 h 4275461"/>
                <a:gd name="connsiteX70" fmla="*/ 2066003 w 3619883"/>
                <a:gd name="connsiteY70" fmla="*/ 143313 h 4275461"/>
                <a:gd name="connsiteX71" fmla="*/ 2177615 w 3619883"/>
                <a:gd name="connsiteY71" fmla="*/ 119007 h 4275461"/>
                <a:gd name="connsiteX72" fmla="*/ 2255883 w 3619883"/>
                <a:gd name="connsiteY72" fmla="*/ 99047 h 4275461"/>
                <a:gd name="connsiteX73" fmla="*/ 2344622 w 3619883"/>
                <a:gd name="connsiteY73" fmla="*/ 91388 h 4275461"/>
                <a:gd name="connsiteX74" fmla="*/ 2455682 w 3619883"/>
                <a:gd name="connsiteY74" fmla="*/ 78869 h 4275461"/>
                <a:gd name="connsiteX75" fmla="*/ 2632609 w 3619883"/>
                <a:gd name="connsiteY75" fmla="*/ 75338 h 4275461"/>
                <a:gd name="connsiteX76" fmla="*/ 2742291 w 3619883"/>
                <a:gd name="connsiteY76" fmla="*/ 92282 h 4275461"/>
                <a:gd name="connsiteX77" fmla="*/ 2851974 w 3619883"/>
                <a:gd name="connsiteY77" fmla="*/ 109227 h 4275461"/>
                <a:gd name="connsiteX78" fmla="*/ 2907643 w 3619883"/>
                <a:gd name="connsiteY78" fmla="*/ 100020 h 4275461"/>
                <a:gd name="connsiteX79" fmla="*/ 2944022 w 3619883"/>
                <a:gd name="connsiteY79" fmla="*/ 30853 h 4275461"/>
                <a:gd name="connsiteX80" fmla="*/ 3022289 w 3619883"/>
                <a:gd name="connsiteY80" fmla="*/ 10893 h 4275461"/>
                <a:gd name="connsiteX81" fmla="*/ 3054807 w 3619883"/>
                <a:gd name="connsiteY81" fmla="*/ 24226 h 4275461"/>
                <a:gd name="connsiteX82" fmla="*/ 3141892 w 3619883"/>
                <a:gd name="connsiteY82" fmla="*/ 51925 h 4275461"/>
                <a:gd name="connsiteX83" fmla="*/ 3185711 w 3619883"/>
                <a:gd name="connsiteY83" fmla="*/ 59881 h 4275461"/>
                <a:gd name="connsiteX84" fmla="*/ 3219056 w 3619883"/>
                <a:gd name="connsiteY84" fmla="*/ 55536 h 4275461"/>
                <a:gd name="connsiteX85" fmla="*/ 3263425 w 3619883"/>
                <a:gd name="connsiteY85" fmla="*/ 51706 h 4275461"/>
                <a:gd name="connsiteX86" fmla="*/ 3296219 w 3619883"/>
                <a:gd name="connsiteY86" fmla="*/ 59147 h 4275461"/>
                <a:gd name="connsiteX87" fmla="*/ 3319094 w 3619883"/>
                <a:gd name="connsiteY87" fmla="*/ 42500 h 4275461"/>
                <a:gd name="connsiteX88" fmla="*/ 3420511 w 3619883"/>
                <a:gd name="connsiteY88" fmla="*/ 0 h 4275461"/>
                <a:gd name="connsiteX89" fmla="*/ 3453305 w 3619883"/>
                <a:gd name="connsiteY89" fmla="*/ 7440 h 4275461"/>
                <a:gd name="connsiteX90" fmla="*/ 3496571 w 3619883"/>
                <a:gd name="connsiteY90" fmla="*/ 27182 h 4275461"/>
                <a:gd name="connsiteX91" fmla="*/ 3602117 w 3619883"/>
                <a:gd name="connsiteY91" fmla="*/ 132521 h 4275461"/>
                <a:gd name="connsiteX92" fmla="*/ 3619883 w 3619883"/>
                <a:gd name="connsiteY92" fmla="*/ 140049 h 4275461"/>
                <a:gd name="connsiteX93" fmla="*/ 3619883 w 3619883"/>
                <a:gd name="connsiteY9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61020 w 3619883"/>
                <a:gd name="connsiteY18" fmla="*/ 3951392 h 4275461"/>
                <a:gd name="connsiteX19" fmla="*/ 783235 w 3619883"/>
                <a:gd name="connsiteY19" fmla="*/ 3951392 h 4275461"/>
                <a:gd name="connsiteX20" fmla="*/ 783235 w 3619883"/>
                <a:gd name="connsiteY20" fmla="*/ 4128157 h 4275461"/>
                <a:gd name="connsiteX21" fmla="*/ 871024 w 3619883"/>
                <a:gd name="connsiteY21" fmla="*/ 4128157 h 4275461"/>
                <a:gd name="connsiteX22" fmla="*/ 829432 w 3619883"/>
                <a:gd name="connsiteY22" fmla="*/ 4275461 h 4275461"/>
                <a:gd name="connsiteX23" fmla="*/ 611484 w 3619883"/>
                <a:gd name="connsiteY23" fmla="*/ 4275461 h 4275461"/>
                <a:gd name="connsiteX24" fmla="*/ 621247 w 3619883"/>
                <a:gd name="connsiteY24" fmla="*/ 4128157 h 4275461"/>
                <a:gd name="connsiteX25" fmla="*/ 650062 w 3619883"/>
                <a:gd name="connsiteY25" fmla="*/ 4128157 h 4275461"/>
                <a:gd name="connsiteX26" fmla="*/ 650062 w 3619883"/>
                <a:gd name="connsiteY26" fmla="*/ 3951392 h 4275461"/>
                <a:gd name="connsiteX27" fmla="*/ 472277 w 3619883"/>
                <a:gd name="connsiteY27" fmla="*/ 3951392 h 4275461"/>
                <a:gd name="connsiteX28" fmla="*/ 472277 w 3619883"/>
                <a:gd name="connsiteY28" fmla="*/ 4128157 h 4275461"/>
                <a:gd name="connsiteX29" fmla="*/ 522650 w 3619883"/>
                <a:gd name="connsiteY29" fmla="*/ 4128157 h 4275461"/>
                <a:gd name="connsiteX30" fmla="*/ 573998 w 3619883"/>
                <a:gd name="connsiteY30" fmla="*/ 4275461 h 4275461"/>
                <a:gd name="connsiteX31" fmla="*/ 336164 w 3619883"/>
                <a:gd name="connsiteY31" fmla="*/ 4275461 h 4275461"/>
                <a:gd name="connsiteX32" fmla="*/ 294572 w 3619883"/>
                <a:gd name="connsiteY32" fmla="*/ 4128157 h 4275461"/>
                <a:gd name="connsiteX33" fmla="*/ 339106 w 3619883"/>
                <a:gd name="connsiteY33" fmla="*/ 4128157 h 4275461"/>
                <a:gd name="connsiteX34" fmla="*/ 339106 w 3619883"/>
                <a:gd name="connsiteY34" fmla="*/ 3951392 h 4275461"/>
                <a:gd name="connsiteX35" fmla="*/ 161321 w 3619883"/>
                <a:gd name="connsiteY35" fmla="*/ 3951392 h 4275461"/>
                <a:gd name="connsiteX36" fmla="*/ 161321 w 3619883"/>
                <a:gd name="connsiteY36" fmla="*/ 4128157 h 4275461"/>
                <a:gd name="connsiteX37" fmla="*/ 230914 w 3619883"/>
                <a:gd name="connsiteY37" fmla="*/ 4128157 h 4275461"/>
                <a:gd name="connsiteX38" fmla="*/ 189322 w 3619883"/>
                <a:gd name="connsiteY38" fmla="*/ 4275461 h 4275461"/>
                <a:gd name="connsiteX39" fmla="*/ 0 w 3619883"/>
                <a:gd name="connsiteY39" fmla="*/ 4275461 h 4275461"/>
                <a:gd name="connsiteX40" fmla="*/ 0 w 3619883"/>
                <a:gd name="connsiteY40" fmla="*/ 42229 h 4275461"/>
                <a:gd name="connsiteX41" fmla="*/ 42464 w 3619883"/>
                <a:gd name="connsiteY41" fmla="*/ 40518 h 4275461"/>
                <a:gd name="connsiteX42" fmla="*/ 137733 w 3619883"/>
                <a:gd name="connsiteY42" fmla="*/ 35355 h 4275461"/>
                <a:gd name="connsiteX43" fmla="*/ 270565 w 3619883"/>
                <a:gd name="connsiteY43" fmla="*/ 29759 h 4275461"/>
                <a:gd name="connsiteX44" fmla="*/ 479734 w 3619883"/>
                <a:gd name="connsiteY44" fmla="*/ 45455 h 4275461"/>
                <a:gd name="connsiteX45" fmla="*/ 524103 w 3619883"/>
                <a:gd name="connsiteY45" fmla="*/ 41625 h 4275461"/>
                <a:gd name="connsiteX46" fmla="*/ 624416 w 3619883"/>
                <a:gd name="connsiteY46" fmla="*/ 22696 h 4275461"/>
                <a:gd name="connsiteX47" fmla="*/ 657762 w 3619883"/>
                <a:gd name="connsiteY47" fmla="*/ 18351 h 4275461"/>
                <a:gd name="connsiteX48" fmla="*/ 690557 w 3619883"/>
                <a:gd name="connsiteY48" fmla="*/ 25792 h 4275461"/>
                <a:gd name="connsiteX49" fmla="*/ 745123 w 3619883"/>
                <a:gd name="connsiteY49" fmla="*/ 40157 h 4275461"/>
                <a:gd name="connsiteX50" fmla="*/ 789493 w 3619883"/>
                <a:gd name="connsiteY50" fmla="*/ 36327 h 4275461"/>
                <a:gd name="connsiteX51" fmla="*/ 854255 w 3619883"/>
                <a:gd name="connsiteY51" fmla="*/ 68887 h 4275461"/>
                <a:gd name="connsiteX52" fmla="*/ 897520 w 3619883"/>
                <a:gd name="connsiteY52" fmla="*/ 88629 h 4275461"/>
                <a:gd name="connsiteX53" fmla="*/ 940510 w 3619883"/>
                <a:gd name="connsiteY53" fmla="*/ 114265 h 4275461"/>
                <a:gd name="connsiteX54" fmla="*/ 1082712 w 3619883"/>
                <a:gd name="connsiteY54" fmla="*/ 144543 h 4275461"/>
                <a:gd name="connsiteX55" fmla="*/ 1205348 w 3619883"/>
                <a:gd name="connsiteY55" fmla="*/ 120753 h 4275461"/>
                <a:gd name="connsiteX56" fmla="*/ 1271764 w 3619883"/>
                <a:gd name="connsiteY56" fmla="*/ 117956 h 4275461"/>
                <a:gd name="connsiteX57" fmla="*/ 1315583 w 3619883"/>
                <a:gd name="connsiteY57" fmla="*/ 125912 h 4275461"/>
                <a:gd name="connsiteX58" fmla="*/ 1359125 w 3619883"/>
                <a:gd name="connsiteY58" fmla="*/ 139761 h 4275461"/>
                <a:gd name="connsiteX59" fmla="*/ 1391919 w 3619883"/>
                <a:gd name="connsiteY59" fmla="*/ 147202 h 4275461"/>
                <a:gd name="connsiteX60" fmla="*/ 1436563 w 3619883"/>
                <a:gd name="connsiteY60" fmla="*/ 137480 h 4275461"/>
                <a:gd name="connsiteX61" fmla="*/ 1471566 w 3619883"/>
                <a:gd name="connsiteY61" fmla="*/ 97777 h 4275461"/>
                <a:gd name="connsiteX62" fmla="*/ 1505739 w 3619883"/>
                <a:gd name="connsiteY62" fmla="*/ 75753 h 4275461"/>
                <a:gd name="connsiteX63" fmla="*/ 1590891 w 3619883"/>
                <a:gd name="connsiteY63" fmla="*/ 144702 h 4275461"/>
                <a:gd name="connsiteX64" fmla="*/ 1625616 w 3619883"/>
                <a:gd name="connsiteY64" fmla="*/ 110893 h 4275461"/>
                <a:gd name="connsiteX65" fmla="*/ 1658964 w 3619883"/>
                <a:gd name="connsiteY65" fmla="*/ 106547 h 4275461"/>
                <a:gd name="connsiteX66" fmla="*/ 1746598 w 3619883"/>
                <a:gd name="connsiteY66" fmla="*/ 122460 h 4275461"/>
                <a:gd name="connsiteX67" fmla="*/ 1811913 w 3619883"/>
                <a:gd name="connsiteY67" fmla="*/ 143234 h 4275461"/>
                <a:gd name="connsiteX68" fmla="*/ 1856557 w 3619883"/>
                <a:gd name="connsiteY68" fmla="*/ 133511 h 4275461"/>
                <a:gd name="connsiteX69" fmla="*/ 2066003 w 3619883"/>
                <a:gd name="connsiteY69" fmla="*/ 143313 h 4275461"/>
                <a:gd name="connsiteX70" fmla="*/ 2177615 w 3619883"/>
                <a:gd name="connsiteY70" fmla="*/ 119007 h 4275461"/>
                <a:gd name="connsiteX71" fmla="*/ 2255883 w 3619883"/>
                <a:gd name="connsiteY71" fmla="*/ 99047 h 4275461"/>
                <a:gd name="connsiteX72" fmla="*/ 2344622 w 3619883"/>
                <a:gd name="connsiteY72" fmla="*/ 91388 h 4275461"/>
                <a:gd name="connsiteX73" fmla="*/ 2455682 w 3619883"/>
                <a:gd name="connsiteY73" fmla="*/ 78869 h 4275461"/>
                <a:gd name="connsiteX74" fmla="*/ 2632609 w 3619883"/>
                <a:gd name="connsiteY74" fmla="*/ 75338 h 4275461"/>
                <a:gd name="connsiteX75" fmla="*/ 2742291 w 3619883"/>
                <a:gd name="connsiteY75" fmla="*/ 92282 h 4275461"/>
                <a:gd name="connsiteX76" fmla="*/ 2851974 w 3619883"/>
                <a:gd name="connsiteY76" fmla="*/ 109227 h 4275461"/>
                <a:gd name="connsiteX77" fmla="*/ 2907643 w 3619883"/>
                <a:gd name="connsiteY77" fmla="*/ 100020 h 4275461"/>
                <a:gd name="connsiteX78" fmla="*/ 2944022 w 3619883"/>
                <a:gd name="connsiteY78" fmla="*/ 30853 h 4275461"/>
                <a:gd name="connsiteX79" fmla="*/ 3022289 w 3619883"/>
                <a:gd name="connsiteY79" fmla="*/ 10893 h 4275461"/>
                <a:gd name="connsiteX80" fmla="*/ 3054807 w 3619883"/>
                <a:gd name="connsiteY80" fmla="*/ 24226 h 4275461"/>
                <a:gd name="connsiteX81" fmla="*/ 3141892 w 3619883"/>
                <a:gd name="connsiteY81" fmla="*/ 51925 h 4275461"/>
                <a:gd name="connsiteX82" fmla="*/ 3185711 w 3619883"/>
                <a:gd name="connsiteY82" fmla="*/ 59881 h 4275461"/>
                <a:gd name="connsiteX83" fmla="*/ 3219056 w 3619883"/>
                <a:gd name="connsiteY83" fmla="*/ 55536 h 4275461"/>
                <a:gd name="connsiteX84" fmla="*/ 3263425 w 3619883"/>
                <a:gd name="connsiteY84" fmla="*/ 51706 h 4275461"/>
                <a:gd name="connsiteX85" fmla="*/ 3296219 w 3619883"/>
                <a:gd name="connsiteY85" fmla="*/ 59147 h 4275461"/>
                <a:gd name="connsiteX86" fmla="*/ 3319094 w 3619883"/>
                <a:gd name="connsiteY86" fmla="*/ 42500 h 4275461"/>
                <a:gd name="connsiteX87" fmla="*/ 3420511 w 3619883"/>
                <a:gd name="connsiteY87" fmla="*/ 0 h 4275461"/>
                <a:gd name="connsiteX88" fmla="*/ 3453305 w 3619883"/>
                <a:gd name="connsiteY88" fmla="*/ 7440 h 4275461"/>
                <a:gd name="connsiteX89" fmla="*/ 3496571 w 3619883"/>
                <a:gd name="connsiteY89" fmla="*/ 27182 h 4275461"/>
                <a:gd name="connsiteX90" fmla="*/ 3602117 w 3619883"/>
                <a:gd name="connsiteY90" fmla="*/ 132521 h 4275461"/>
                <a:gd name="connsiteX91" fmla="*/ 3619883 w 3619883"/>
                <a:gd name="connsiteY91" fmla="*/ 140049 h 4275461"/>
                <a:gd name="connsiteX92" fmla="*/ 3619883 w 3619883"/>
                <a:gd name="connsiteY9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783235 w 3619883"/>
                <a:gd name="connsiteY19" fmla="*/ 4128157 h 4275461"/>
                <a:gd name="connsiteX20" fmla="*/ 871024 w 3619883"/>
                <a:gd name="connsiteY20" fmla="*/ 4128157 h 4275461"/>
                <a:gd name="connsiteX21" fmla="*/ 829432 w 3619883"/>
                <a:gd name="connsiteY21" fmla="*/ 4275461 h 4275461"/>
                <a:gd name="connsiteX22" fmla="*/ 611484 w 3619883"/>
                <a:gd name="connsiteY22" fmla="*/ 4275461 h 4275461"/>
                <a:gd name="connsiteX23" fmla="*/ 621247 w 3619883"/>
                <a:gd name="connsiteY23" fmla="*/ 4128157 h 4275461"/>
                <a:gd name="connsiteX24" fmla="*/ 650062 w 3619883"/>
                <a:gd name="connsiteY24" fmla="*/ 4128157 h 4275461"/>
                <a:gd name="connsiteX25" fmla="*/ 650062 w 3619883"/>
                <a:gd name="connsiteY25" fmla="*/ 3951392 h 4275461"/>
                <a:gd name="connsiteX26" fmla="*/ 472277 w 3619883"/>
                <a:gd name="connsiteY26" fmla="*/ 3951392 h 4275461"/>
                <a:gd name="connsiteX27" fmla="*/ 472277 w 3619883"/>
                <a:gd name="connsiteY27" fmla="*/ 4128157 h 4275461"/>
                <a:gd name="connsiteX28" fmla="*/ 522650 w 3619883"/>
                <a:gd name="connsiteY28" fmla="*/ 4128157 h 4275461"/>
                <a:gd name="connsiteX29" fmla="*/ 573998 w 3619883"/>
                <a:gd name="connsiteY29" fmla="*/ 4275461 h 4275461"/>
                <a:gd name="connsiteX30" fmla="*/ 336164 w 3619883"/>
                <a:gd name="connsiteY30" fmla="*/ 4275461 h 4275461"/>
                <a:gd name="connsiteX31" fmla="*/ 294572 w 3619883"/>
                <a:gd name="connsiteY31" fmla="*/ 4128157 h 4275461"/>
                <a:gd name="connsiteX32" fmla="*/ 339106 w 3619883"/>
                <a:gd name="connsiteY32" fmla="*/ 4128157 h 4275461"/>
                <a:gd name="connsiteX33" fmla="*/ 339106 w 3619883"/>
                <a:gd name="connsiteY33" fmla="*/ 3951392 h 4275461"/>
                <a:gd name="connsiteX34" fmla="*/ 161321 w 3619883"/>
                <a:gd name="connsiteY34" fmla="*/ 3951392 h 4275461"/>
                <a:gd name="connsiteX35" fmla="*/ 161321 w 3619883"/>
                <a:gd name="connsiteY35" fmla="*/ 4128157 h 4275461"/>
                <a:gd name="connsiteX36" fmla="*/ 230914 w 3619883"/>
                <a:gd name="connsiteY36" fmla="*/ 4128157 h 4275461"/>
                <a:gd name="connsiteX37" fmla="*/ 189322 w 3619883"/>
                <a:gd name="connsiteY37" fmla="*/ 4275461 h 4275461"/>
                <a:gd name="connsiteX38" fmla="*/ 0 w 3619883"/>
                <a:gd name="connsiteY38" fmla="*/ 4275461 h 4275461"/>
                <a:gd name="connsiteX39" fmla="*/ 0 w 3619883"/>
                <a:gd name="connsiteY39" fmla="*/ 42229 h 4275461"/>
                <a:gd name="connsiteX40" fmla="*/ 42464 w 3619883"/>
                <a:gd name="connsiteY40" fmla="*/ 40518 h 4275461"/>
                <a:gd name="connsiteX41" fmla="*/ 137733 w 3619883"/>
                <a:gd name="connsiteY41" fmla="*/ 35355 h 4275461"/>
                <a:gd name="connsiteX42" fmla="*/ 270565 w 3619883"/>
                <a:gd name="connsiteY42" fmla="*/ 29759 h 4275461"/>
                <a:gd name="connsiteX43" fmla="*/ 479734 w 3619883"/>
                <a:gd name="connsiteY43" fmla="*/ 45455 h 4275461"/>
                <a:gd name="connsiteX44" fmla="*/ 524103 w 3619883"/>
                <a:gd name="connsiteY44" fmla="*/ 41625 h 4275461"/>
                <a:gd name="connsiteX45" fmla="*/ 624416 w 3619883"/>
                <a:gd name="connsiteY45" fmla="*/ 22696 h 4275461"/>
                <a:gd name="connsiteX46" fmla="*/ 657762 w 3619883"/>
                <a:gd name="connsiteY46" fmla="*/ 18351 h 4275461"/>
                <a:gd name="connsiteX47" fmla="*/ 690557 w 3619883"/>
                <a:gd name="connsiteY47" fmla="*/ 25792 h 4275461"/>
                <a:gd name="connsiteX48" fmla="*/ 745123 w 3619883"/>
                <a:gd name="connsiteY48" fmla="*/ 40157 h 4275461"/>
                <a:gd name="connsiteX49" fmla="*/ 789493 w 3619883"/>
                <a:gd name="connsiteY49" fmla="*/ 36327 h 4275461"/>
                <a:gd name="connsiteX50" fmla="*/ 854255 w 3619883"/>
                <a:gd name="connsiteY50" fmla="*/ 68887 h 4275461"/>
                <a:gd name="connsiteX51" fmla="*/ 897520 w 3619883"/>
                <a:gd name="connsiteY51" fmla="*/ 88629 h 4275461"/>
                <a:gd name="connsiteX52" fmla="*/ 940510 w 3619883"/>
                <a:gd name="connsiteY52" fmla="*/ 114265 h 4275461"/>
                <a:gd name="connsiteX53" fmla="*/ 1082712 w 3619883"/>
                <a:gd name="connsiteY53" fmla="*/ 144543 h 4275461"/>
                <a:gd name="connsiteX54" fmla="*/ 1205348 w 3619883"/>
                <a:gd name="connsiteY54" fmla="*/ 120753 h 4275461"/>
                <a:gd name="connsiteX55" fmla="*/ 1271764 w 3619883"/>
                <a:gd name="connsiteY55" fmla="*/ 117956 h 4275461"/>
                <a:gd name="connsiteX56" fmla="*/ 1315583 w 3619883"/>
                <a:gd name="connsiteY56" fmla="*/ 125912 h 4275461"/>
                <a:gd name="connsiteX57" fmla="*/ 1359125 w 3619883"/>
                <a:gd name="connsiteY57" fmla="*/ 139761 h 4275461"/>
                <a:gd name="connsiteX58" fmla="*/ 1391919 w 3619883"/>
                <a:gd name="connsiteY58" fmla="*/ 147202 h 4275461"/>
                <a:gd name="connsiteX59" fmla="*/ 1436563 w 3619883"/>
                <a:gd name="connsiteY59" fmla="*/ 137480 h 4275461"/>
                <a:gd name="connsiteX60" fmla="*/ 1471566 w 3619883"/>
                <a:gd name="connsiteY60" fmla="*/ 97777 h 4275461"/>
                <a:gd name="connsiteX61" fmla="*/ 1505739 w 3619883"/>
                <a:gd name="connsiteY61" fmla="*/ 75753 h 4275461"/>
                <a:gd name="connsiteX62" fmla="*/ 1590891 w 3619883"/>
                <a:gd name="connsiteY62" fmla="*/ 144702 h 4275461"/>
                <a:gd name="connsiteX63" fmla="*/ 1625616 w 3619883"/>
                <a:gd name="connsiteY63" fmla="*/ 110893 h 4275461"/>
                <a:gd name="connsiteX64" fmla="*/ 1658964 w 3619883"/>
                <a:gd name="connsiteY64" fmla="*/ 106547 h 4275461"/>
                <a:gd name="connsiteX65" fmla="*/ 1746598 w 3619883"/>
                <a:gd name="connsiteY65" fmla="*/ 122460 h 4275461"/>
                <a:gd name="connsiteX66" fmla="*/ 1811913 w 3619883"/>
                <a:gd name="connsiteY66" fmla="*/ 143234 h 4275461"/>
                <a:gd name="connsiteX67" fmla="*/ 1856557 w 3619883"/>
                <a:gd name="connsiteY67" fmla="*/ 133511 h 4275461"/>
                <a:gd name="connsiteX68" fmla="*/ 2066003 w 3619883"/>
                <a:gd name="connsiteY68" fmla="*/ 143313 h 4275461"/>
                <a:gd name="connsiteX69" fmla="*/ 2177615 w 3619883"/>
                <a:gd name="connsiteY69" fmla="*/ 119007 h 4275461"/>
                <a:gd name="connsiteX70" fmla="*/ 2255883 w 3619883"/>
                <a:gd name="connsiteY70" fmla="*/ 99047 h 4275461"/>
                <a:gd name="connsiteX71" fmla="*/ 2344622 w 3619883"/>
                <a:gd name="connsiteY71" fmla="*/ 91388 h 4275461"/>
                <a:gd name="connsiteX72" fmla="*/ 2455682 w 3619883"/>
                <a:gd name="connsiteY72" fmla="*/ 78869 h 4275461"/>
                <a:gd name="connsiteX73" fmla="*/ 2632609 w 3619883"/>
                <a:gd name="connsiteY73" fmla="*/ 75338 h 4275461"/>
                <a:gd name="connsiteX74" fmla="*/ 2742291 w 3619883"/>
                <a:gd name="connsiteY74" fmla="*/ 92282 h 4275461"/>
                <a:gd name="connsiteX75" fmla="*/ 2851974 w 3619883"/>
                <a:gd name="connsiteY75" fmla="*/ 109227 h 4275461"/>
                <a:gd name="connsiteX76" fmla="*/ 2907643 w 3619883"/>
                <a:gd name="connsiteY76" fmla="*/ 100020 h 4275461"/>
                <a:gd name="connsiteX77" fmla="*/ 2944022 w 3619883"/>
                <a:gd name="connsiteY77" fmla="*/ 30853 h 4275461"/>
                <a:gd name="connsiteX78" fmla="*/ 3022289 w 3619883"/>
                <a:gd name="connsiteY78" fmla="*/ 10893 h 4275461"/>
                <a:gd name="connsiteX79" fmla="*/ 3054807 w 3619883"/>
                <a:gd name="connsiteY79" fmla="*/ 24226 h 4275461"/>
                <a:gd name="connsiteX80" fmla="*/ 3141892 w 3619883"/>
                <a:gd name="connsiteY80" fmla="*/ 51925 h 4275461"/>
                <a:gd name="connsiteX81" fmla="*/ 3185711 w 3619883"/>
                <a:gd name="connsiteY81" fmla="*/ 59881 h 4275461"/>
                <a:gd name="connsiteX82" fmla="*/ 3219056 w 3619883"/>
                <a:gd name="connsiteY82" fmla="*/ 55536 h 4275461"/>
                <a:gd name="connsiteX83" fmla="*/ 3263425 w 3619883"/>
                <a:gd name="connsiteY83" fmla="*/ 51706 h 4275461"/>
                <a:gd name="connsiteX84" fmla="*/ 3296219 w 3619883"/>
                <a:gd name="connsiteY84" fmla="*/ 59147 h 4275461"/>
                <a:gd name="connsiteX85" fmla="*/ 3319094 w 3619883"/>
                <a:gd name="connsiteY85" fmla="*/ 42500 h 4275461"/>
                <a:gd name="connsiteX86" fmla="*/ 3420511 w 3619883"/>
                <a:gd name="connsiteY86" fmla="*/ 0 h 4275461"/>
                <a:gd name="connsiteX87" fmla="*/ 3453305 w 3619883"/>
                <a:gd name="connsiteY87" fmla="*/ 7440 h 4275461"/>
                <a:gd name="connsiteX88" fmla="*/ 3496571 w 3619883"/>
                <a:gd name="connsiteY88" fmla="*/ 27182 h 4275461"/>
                <a:gd name="connsiteX89" fmla="*/ 3602117 w 3619883"/>
                <a:gd name="connsiteY89" fmla="*/ 132521 h 4275461"/>
                <a:gd name="connsiteX90" fmla="*/ 3619883 w 3619883"/>
                <a:gd name="connsiteY90" fmla="*/ 140049 h 4275461"/>
                <a:gd name="connsiteX91" fmla="*/ 3619883 w 3619883"/>
                <a:gd name="connsiteY9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783235 w 3619883"/>
                <a:gd name="connsiteY19" fmla="*/ 4128157 h 4275461"/>
                <a:gd name="connsiteX20" fmla="*/ 829432 w 3619883"/>
                <a:gd name="connsiteY20" fmla="*/ 4275461 h 4275461"/>
                <a:gd name="connsiteX21" fmla="*/ 611484 w 3619883"/>
                <a:gd name="connsiteY21" fmla="*/ 4275461 h 4275461"/>
                <a:gd name="connsiteX22" fmla="*/ 621247 w 3619883"/>
                <a:gd name="connsiteY22" fmla="*/ 4128157 h 4275461"/>
                <a:gd name="connsiteX23" fmla="*/ 650062 w 3619883"/>
                <a:gd name="connsiteY23" fmla="*/ 4128157 h 4275461"/>
                <a:gd name="connsiteX24" fmla="*/ 650062 w 3619883"/>
                <a:gd name="connsiteY24" fmla="*/ 3951392 h 4275461"/>
                <a:gd name="connsiteX25" fmla="*/ 472277 w 3619883"/>
                <a:gd name="connsiteY25" fmla="*/ 3951392 h 4275461"/>
                <a:gd name="connsiteX26" fmla="*/ 472277 w 3619883"/>
                <a:gd name="connsiteY26" fmla="*/ 4128157 h 4275461"/>
                <a:gd name="connsiteX27" fmla="*/ 522650 w 3619883"/>
                <a:gd name="connsiteY27" fmla="*/ 4128157 h 4275461"/>
                <a:gd name="connsiteX28" fmla="*/ 573998 w 3619883"/>
                <a:gd name="connsiteY28" fmla="*/ 4275461 h 4275461"/>
                <a:gd name="connsiteX29" fmla="*/ 336164 w 3619883"/>
                <a:gd name="connsiteY29" fmla="*/ 4275461 h 4275461"/>
                <a:gd name="connsiteX30" fmla="*/ 294572 w 3619883"/>
                <a:gd name="connsiteY30" fmla="*/ 4128157 h 4275461"/>
                <a:gd name="connsiteX31" fmla="*/ 339106 w 3619883"/>
                <a:gd name="connsiteY31" fmla="*/ 4128157 h 4275461"/>
                <a:gd name="connsiteX32" fmla="*/ 339106 w 3619883"/>
                <a:gd name="connsiteY32" fmla="*/ 3951392 h 4275461"/>
                <a:gd name="connsiteX33" fmla="*/ 161321 w 3619883"/>
                <a:gd name="connsiteY33" fmla="*/ 3951392 h 4275461"/>
                <a:gd name="connsiteX34" fmla="*/ 161321 w 3619883"/>
                <a:gd name="connsiteY34" fmla="*/ 4128157 h 4275461"/>
                <a:gd name="connsiteX35" fmla="*/ 230914 w 3619883"/>
                <a:gd name="connsiteY35" fmla="*/ 4128157 h 4275461"/>
                <a:gd name="connsiteX36" fmla="*/ 189322 w 3619883"/>
                <a:gd name="connsiteY36" fmla="*/ 4275461 h 4275461"/>
                <a:gd name="connsiteX37" fmla="*/ 0 w 3619883"/>
                <a:gd name="connsiteY37" fmla="*/ 4275461 h 4275461"/>
                <a:gd name="connsiteX38" fmla="*/ 0 w 3619883"/>
                <a:gd name="connsiteY38" fmla="*/ 42229 h 4275461"/>
                <a:gd name="connsiteX39" fmla="*/ 42464 w 3619883"/>
                <a:gd name="connsiteY39" fmla="*/ 40518 h 4275461"/>
                <a:gd name="connsiteX40" fmla="*/ 137733 w 3619883"/>
                <a:gd name="connsiteY40" fmla="*/ 35355 h 4275461"/>
                <a:gd name="connsiteX41" fmla="*/ 270565 w 3619883"/>
                <a:gd name="connsiteY41" fmla="*/ 29759 h 4275461"/>
                <a:gd name="connsiteX42" fmla="*/ 479734 w 3619883"/>
                <a:gd name="connsiteY42" fmla="*/ 45455 h 4275461"/>
                <a:gd name="connsiteX43" fmla="*/ 524103 w 3619883"/>
                <a:gd name="connsiteY43" fmla="*/ 41625 h 4275461"/>
                <a:gd name="connsiteX44" fmla="*/ 624416 w 3619883"/>
                <a:gd name="connsiteY44" fmla="*/ 22696 h 4275461"/>
                <a:gd name="connsiteX45" fmla="*/ 657762 w 3619883"/>
                <a:gd name="connsiteY45" fmla="*/ 18351 h 4275461"/>
                <a:gd name="connsiteX46" fmla="*/ 690557 w 3619883"/>
                <a:gd name="connsiteY46" fmla="*/ 25792 h 4275461"/>
                <a:gd name="connsiteX47" fmla="*/ 745123 w 3619883"/>
                <a:gd name="connsiteY47" fmla="*/ 40157 h 4275461"/>
                <a:gd name="connsiteX48" fmla="*/ 789493 w 3619883"/>
                <a:gd name="connsiteY48" fmla="*/ 36327 h 4275461"/>
                <a:gd name="connsiteX49" fmla="*/ 854255 w 3619883"/>
                <a:gd name="connsiteY49" fmla="*/ 68887 h 4275461"/>
                <a:gd name="connsiteX50" fmla="*/ 897520 w 3619883"/>
                <a:gd name="connsiteY50" fmla="*/ 88629 h 4275461"/>
                <a:gd name="connsiteX51" fmla="*/ 940510 w 3619883"/>
                <a:gd name="connsiteY51" fmla="*/ 114265 h 4275461"/>
                <a:gd name="connsiteX52" fmla="*/ 1082712 w 3619883"/>
                <a:gd name="connsiteY52" fmla="*/ 144543 h 4275461"/>
                <a:gd name="connsiteX53" fmla="*/ 1205348 w 3619883"/>
                <a:gd name="connsiteY53" fmla="*/ 120753 h 4275461"/>
                <a:gd name="connsiteX54" fmla="*/ 1271764 w 3619883"/>
                <a:gd name="connsiteY54" fmla="*/ 117956 h 4275461"/>
                <a:gd name="connsiteX55" fmla="*/ 1315583 w 3619883"/>
                <a:gd name="connsiteY55" fmla="*/ 125912 h 4275461"/>
                <a:gd name="connsiteX56" fmla="*/ 1359125 w 3619883"/>
                <a:gd name="connsiteY56" fmla="*/ 139761 h 4275461"/>
                <a:gd name="connsiteX57" fmla="*/ 1391919 w 3619883"/>
                <a:gd name="connsiteY57" fmla="*/ 147202 h 4275461"/>
                <a:gd name="connsiteX58" fmla="*/ 1436563 w 3619883"/>
                <a:gd name="connsiteY58" fmla="*/ 137480 h 4275461"/>
                <a:gd name="connsiteX59" fmla="*/ 1471566 w 3619883"/>
                <a:gd name="connsiteY59" fmla="*/ 97777 h 4275461"/>
                <a:gd name="connsiteX60" fmla="*/ 1505739 w 3619883"/>
                <a:gd name="connsiteY60" fmla="*/ 75753 h 4275461"/>
                <a:gd name="connsiteX61" fmla="*/ 1590891 w 3619883"/>
                <a:gd name="connsiteY61" fmla="*/ 144702 h 4275461"/>
                <a:gd name="connsiteX62" fmla="*/ 1625616 w 3619883"/>
                <a:gd name="connsiteY62" fmla="*/ 110893 h 4275461"/>
                <a:gd name="connsiteX63" fmla="*/ 1658964 w 3619883"/>
                <a:gd name="connsiteY63" fmla="*/ 106547 h 4275461"/>
                <a:gd name="connsiteX64" fmla="*/ 1746598 w 3619883"/>
                <a:gd name="connsiteY64" fmla="*/ 122460 h 4275461"/>
                <a:gd name="connsiteX65" fmla="*/ 1811913 w 3619883"/>
                <a:gd name="connsiteY65" fmla="*/ 143234 h 4275461"/>
                <a:gd name="connsiteX66" fmla="*/ 1856557 w 3619883"/>
                <a:gd name="connsiteY66" fmla="*/ 133511 h 4275461"/>
                <a:gd name="connsiteX67" fmla="*/ 2066003 w 3619883"/>
                <a:gd name="connsiteY67" fmla="*/ 143313 h 4275461"/>
                <a:gd name="connsiteX68" fmla="*/ 2177615 w 3619883"/>
                <a:gd name="connsiteY68" fmla="*/ 119007 h 4275461"/>
                <a:gd name="connsiteX69" fmla="*/ 2255883 w 3619883"/>
                <a:gd name="connsiteY69" fmla="*/ 99047 h 4275461"/>
                <a:gd name="connsiteX70" fmla="*/ 2344622 w 3619883"/>
                <a:gd name="connsiteY70" fmla="*/ 91388 h 4275461"/>
                <a:gd name="connsiteX71" fmla="*/ 2455682 w 3619883"/>
                <a:gd name="connsiteY71" fmla="*/ 78869 h 4275461"/>
                <a:gd name="connsiteX72" fmla="*/ 2632609 w 3619883"/>
                <a:gd name="connsiteY72" fmla="*/ 75338 h 4275461"/>
                <a:gd name="connsiteX73" fmla="*/ 2742291 w 3619883"/>
                <a:gd name="connsiteY73" fmla="*/ 92282 h 4275461"/>
                <a:gd name="connsiteX74" fmla="*/ 2851974 w 3619883"/>
                <a:gd name="connsiteY74" fmla="*/ 109227 h 4275461"/>
                <a:gd name="connsiteX75" fmla="*/ 2907643 w 3619883"/>
                <a:gd name="connsiteY75" fmla="*/ 100020 h 4275461"/>
                <a:gd name="connsiteX76" fmla="*/ 2944022 w 3619883"/>
                <a:gd name="connsiteY76" fmla="*/ 30853 h 4275461"/>
                <a:gd name="connsiteX77" fmla="*/ 3022289 w 3619883"/>
                <a:gd name="connsiteY77" fmla="*/ 10893 h 4275461"/>
                <a:gd name="connsiteX78" fmla="*/ 3054807 w 3619883"/>
                <a:gd name="connsiteY78" fmla="*/ 24226 h 4275461"/>
                <a:gd name="connsiteX79" fmla="*/ 3141892 w 3619883"/>
                <a:gd name="connsiteY79" fmla="*/ 51925 h 4275461"/>
                <a:gd name="connsiteX80" fmla="*/ 3185711 w 3619883"/>
                <a:gd name="connsiteY80" fmla="*/ 59881 h 4275461"/>
                <a:gd name="connsiteX81" fmla="*/ 3219056 w 3619883"/>
                <a:gd name="connsiteY81" fmla="*/ 55536 h 4275461"/>
                <a:gd name="connsiteX82" fmla="*/ 3263425 w 3619883"/>
                <a:gd name="connsiteY82" fmla="*/ 51706 h 4275461"/>
                <a:gd name="connsiteX83" fmla="*/ 3296219 w 3619883"/>
                <a:gd name="connsiteY83" fmla="*/ 59147 h 4275461"/>
                <a:gd name="connsiteX84" fmla="*/ 3319094 w 3619883"/>
                <a:gd name="connsiteY84" fmla="*/ 42500 h 4275461"/>
                <a:gd name="connsiteX85" fmla="*/ 3420511 w 3619883"/>
                <a:gd name="connsiteY85" fmla="*/ 0 h 4275461"/>
                <a:gd name="connsiteX86" fmla="*/ 3453305 w 3619883"/>
                <a:gd name="connsiteY86" fmla="*/ 7440 h 4275461"/>
                <a:gd name="connsiteX87" fmla="*/ 3496571 w 3619883"/>
                <a:gd name="connsiteY87" fmla="*/ 27182 h 4275461"/>
                <a:gd name="connsiteX88" fmla="*/ 3602117 w 3619883"/>
                <a:gd name="connsiteY88" fmla="*/ 132521 h 4275461"/>
                <a:gd name="connsiteX89" fmla="*/ 3619883 w 3619883"/>
                <a:gd name="connsiteY89" fmla="*/ 140049 h 4275461"/>
                <a:gd name="connsiteX90" fmla="*/ 3619883 w 3619883"/>
                <a:gd name="connsiteY9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829432 w 3619883"/>
                <a:gd name="connsiteY19" fmla="*/ 4275461 h 4275461"/>
                <a:gd name="connsiteX20" fmla="*/ 611484 w 3619883"/>
                <a:gd name="connsiteY20" fmla="*/ 4275461 h 4275461"/>
                <a:gd name="connsiteX21" fmla="*/ 621247 w 3619883"/>
                <a:gd name="connsiteY21" fmla="*/ 4128157 h 4275461"/>
                <a:gd name="connsiteX22" fmla="*/ 650062 w 3619883"/>
                <a:gd name="connsiteY22" fmla="*/ 4128157 h 4275461"/>
                <a:gd name="connsiteX23" fmla="*/ 650062 w 3619883"/>
                <a:gd name="connsiteY23" fmla="*/ 3951392 h 4275461"/>
                <a:gd name="connsiteX24" fmla="*/ 472277 w 3619883"/>
                <a:gd name="connsiteY24" fmla="*/ 3951392 h 4275461"/>
                <a:gd name="connsiteX25" fmla="*/ 472277 w 3619883"/>
                <a:gd name="connsiteY25" fmla="*/ 4128157 h 4275461"/>
                <a:gd name="connsiteX26" fmla="*/ 522650 w 3619883"/>
                <a:gd name="connsiteY26" fmla="*/ 4128157 h 4275461"/>
                <a:gd name="connsiteX27" fmla="*/ 573998 w 3619883"/>
                <a:gd name="connsiteY27" fmla="*/ 4275461 h 4275461"/>
                <a:gd name="connsiteX28" fmla="*/ 336164 w 3619883"/>
                <a:gd name="connsiteY28" fmla="*/ 4275461 h 4275461"/>
                <a:gd name="connsiteX29" fmla="*/ 294572 w 3619883"/>
                <a:gd name="connsiteY29" fmla="*/ 4128157 h 4275461"/>
                <a:gd name="connsiteX30" fmla="*/ 339106 w 3619883"/>
                <a:gd name="connsiteY30" fmla="*/ 4128157 h 4275461"/>
                <a:gd name="connsiteX31" fmla="*/ 339106 w 3619883"/>
                <a:gd name="connsiteY31" fmla="*/ 3951392 h 4275461"/>
                <a:gd name="connsiteX32" fmla="*/ 161321 w 3619883"/>
                <a:gd name="connsiteY32" fmla="*/ 3951392 h 4275461"/>
                <a:gd name="connsiteX33" fmla="*/ 161321 w 3619883"/>
                <a:gd name="connsiteY33" fmla="*/ 4128157 h 4275461"/>
                <a:gd name="connsiteX34" fmla="*/ 230914 w 3619883"/>
                <a:gd name="connsiteY34" fmla="*/ 4128157 h 4275461"/>
                <a:gd name="connsiteX35" fmla="*/ 189322 w 3619883"/>
                <a:gd name="connsiteY35" fmla="*/ 4275461 h 4275461"/>
                <a:gd name="connsiteX36" fmla="*/ 0 w 3619883"/>
                <a:gd name="connsiteY36" fmla="*/ 4275461 h 4275461"/>
                <a:gd name="connsiteX37" fmla="*/ 0 w 3619883"/>
                <a:gd name="connsiteY37" fmla="*/ 42229 h 4275461"/>
                <a:gd name="connsiteX38" fmla="*/ 42464 w 3619883"/>
                <a:gd name="connsiteY38" fmla="*/ 40518 h 4275461"/>
                <a:gd name="connsiteX39" fmla="*/ 137733 w 3619883"/>
                <a:gd name="connsiteY39" fmla="*/ 35355 h 4275461"/>
                <a:gd name="connsiteX40" fmla="*/ 270565 w 3619883"/>
                <a:gd name="connsiteY40" fmla="*/ 29759 h 4275461"/>
                <a:gd name="connsiteX41" fmla="*/ 479734 w 3619883"/>
                <a:gd name="connsiteY41" fmla="*/ 45455 h 4275461"/>
                <a:gd name="connsiteX42" fmla="*/ 524103 w 3619883"/>
                <a:gd name="connsiteY42" fmla="*/ 41625 h 4275461"/>
                <a:gd name="connsiteX43" fmla="*/ 624416 w 3619883"/>
                <a:gd name="connsiteY43" fmla="*/ 22696 h 4275461"/>
                <a:gd name="connsiteX44" fmla="*/ 657762 w 3619883"/>
                <a:gd name="connsiteY44" fmla="*/ 18351 h 4275461"/>
                <a:gd name="connsiteX45" fmla="*/ 690557 w 3619883"/>
                <a:gd name="connsiteY45" fmla="*/ 25792 h 4275461"/>
                <a:gd name="connsiteX46" fmla="*/ 745123 w 3619883"/>
                <a:gd name="connsiteY46" fmla="*/ 40157 h 4275461"/>
                <a:gd name="connsiteX47" fmla="*/ 789493 w 3619883"/>
                <a:gd name="connsiteY47" fmla="*/ 36327 h 4275461"/>
                <a:gd name="connsiteX48" fmla="*/ 854255 w 3619883"/>
                <a:gd name="connsiteY48" fmla="*/ 68887 h 4275461"/>
                <a:gd name="connsiteX49" fmla="*/ 897520 w 3619883"/>
                <a:gd name="connsiteY49" fmla="*/ 88629 h 4275461"/>
                <a:gd name="connsiteX50" fmla="*/ 940510 w 3619883"/>
                <a:gd name="connsiteY50" fmla="*/ 114265 h 4275461"/>
                <a:gd name="connsiteX51" fmla="*/ 1082712 w 3619883"/>
                <a:gd name="connsiteY51" fmla="*/ 144543 h 4275461"/>
                <a:gd name="connsiteX52" fmla="*/ 1205348 w 3619883"/>
                <a:gd name="connsiteY52" fmla="*/ 120753 h 4275461"/>
                <a:gd name="connsiteX53" fmla="*/ 1271764 w 3619883"/>
                <a:gd name="connsiteY53" fmla="*/ 117956 h 4275461"/>
                <a:gd name="connsiteX54" fmla="*/ 1315583 w 3619883"/>
                <a:gd name="connsiteY54" fmla="*/ 125912 h 4275461"/>
                <a:gd name="connsiteX55" fmla="*/ 1359125 w 3619883"/>
                <a:gd name="connsiteY55" fmla="*/ 139761 h 4275461"/>
                <a:gd name="connsiteX56" fmla="*/ 1391919 w 3619883"/>
                <a:gd name="connsiteY56" fmla="*/ 147202 h 4275461"/>
                <a:gd name="connsiteX57" fmla="*/ 1436563 w 3619883"/>
                <a:gd name="connsiteY57" fmla="*/ 137480 h 4275461"/>
                <a:gd name="connsiteX58" fmla="*/ 1471566 w 3619883"/>
                <a:gd name="connsiteY58" fmla="*/ 97777 h 4275461"/>
                <a:gd name="connsiteX59" fmla="*/ 1505739 w 3619883"/>
                <a:gd name="connsiteY59" fmla="*/ 75753 h 4275461"/>
                <a:gd name="connsiteX60" fmla="*/ 1590891 w 3619883"/>
                <a:gd name="connsiteY60" fmla="*/ 144702 h 4275461"/>
                <a:gd name="connsiteX61" fmla="*/ 1625616 w 3619883"/>
                <a:gd name="connsiteY61" fmla="*/ 110893 h 4275461"/>
                <a:gd name="connsiteX62" fmla="*/ 1658964 w 3619883"/>
                <a:gd name="connsiteY62" fmla="*/ 106547 h 4275461"/>
                <a:gd name="connsiteX63" fmla="*/ 1746598 w 3619883"/>
                <a:gd name="connsiteY63" fmla="*/ 122460 h 4275461"/>
                <a:gd name="connsiteX64" fmla="*/ 1811913 w 3619883"/>
                <a:gd name="connsiteY64" fmla="*/ 143234 h 4275461"/>
                <a:gd name="connsiteX65" fmla="*/ 1856557 w 3619883"/>
                <a:gd name="connsiteY65" fmla="*/ 133511 h 4275461"/>
                <a:gd name="connsiteX66" fmla="*/ 2066003 w 3619883"/>
                <a:gd name="connsiteY66" fmla="*/ 143313 h 4275461"/>
                <a:gd name="connsiteX67" fmla="*/ 2177615 w 3619883"/>
                <a:gd name="connsiteY67" fmla="*/ 119007 h 4275461"/>
                <a:gd name="connsiteX68" fmla="*/ 2255883 w 3619883"/>
                <a:gd name="connsiteY68" fmla="*/ 99047 h 4275461"/>
                <a:gd name="connsiteX69" fmla="*/ 2344622 w 3619883"/>
                <a:gd name="connsiteY69" fmla="*/ 91388 h 4275461"/>
                <a:gd name="connsiteX70" fmla="*/ 2455682 w 3619883"/>
                <a:gd name="connsiteY70" fmla="*/ 78869 h 4275461"/>
                <a:gd name="connsiteX71" fmla="*/ 2632609 w 3619883"/>
                <a:gd name="connsiteY71" fmla="*/ 75338 h 4275461"/>
                <a:gd name="connsiteX72" fmla="*/ 2742291 w 3619883"/>
                <a:gd name="connsiteY72" fmla="*/ 92282 h 4275461"/>
                <a:gd name="connsiteX73" fmla="*/ 2851974 w 3619883"/>
                <a:gd name="connsiteY73" fmla="*/ 109227 h 4275461"/>
                <a:gd name="connsiteX74" fmla="*/ 2907643 w 3619883"/>
                <a:gd name="connsiteY74" fmla="*/ 100020 h 4275461"/>
                <a:gd name="connsiteX75" fmla="*/ 2944022 w 3619883"/>
                <a:gd name="connsiteY75" fmla="*/ 30853 h 4275461"/>
                <a:gd name="connsiteX76" fmla="*/ 3022289 w 3619883"/>
                <a:gd name="connsiteY76" fmla="*/ 10893 h 4275461"/>
                <a:gd name="connsiteX77" fmla="*/ 3054807 w 3619883"/>
                <a:gd name="connsiteY77" fmla="*/ 24226 h 4275461"/>
                <a:gd name="connsiteX78" fmla="*/ 3141892 w 3619883"/>
                <a:gd name="connsiteY78" fmla="*/ 51925 h 4275461"/>
                <a:gd name="connsiteX79" fmla="*/ 3185711 w 3619883"/>
                <a:gd name="connsiteY79" fmla="*/ 59881 h 4275461"/>
                <a:gd name="connsiteX80" fmla="*/ 3219056 w 3619883"/>
                <a:gd name="connsiteY80" fmla="*/ 55536 h 4275461"/>
                <a:gd name="connsiteX81" fmla="*/ 3263425 w 3619883"/>
                <a:gd name="connsiteY81" fmla="*/ 51706 h 4275461"/>
                <a:gd name="connsiteX82" fmla="*/ 3296219 w 3619883"/>
                <a:gd name="connsiteY82" fmla="*/ 59147 h 4275461"/>
                <a:gd name="connsiteX83" fmla="*/ 3319094 w 3619883"/>
                <a:gd name="connsiteY83" fmla="*/ 42500 h 4275461"/>
                <a:gd name="connsiteX84" fmla="*/ 3420511 w 3619883"/>
                <a:gd name="connsiteY84" fmla="*/ 0 h 4275461"/>
                <a:gd name="connsiteX85" fmla="*/ 3453305 w 3619883"/>
                <a:gd name="connsiteY85" fmla="*/ 7440 h 4275461"/>
                <a:gd name="connsiteX86" fmla="*/ 3496571 w 3619883"/>
                <a:gd name="connsiteY86" fmla="*/ 27182 h 4275461"/>
                <a:gd name="connsiteX87" fmla="*/ 3602117 w 3619883"/>
                <a:gd name="connsiteY87" fmla="*/ 132521 h 4275461"/>
                <a:gd name="connsiteX88" fmla="*/ 3619883 w 3619883"/>
                <a:gd name="connsiteY88" fmla="*/ 140049 h 4275461"/>
                <a:gd name="connsiteX89" fmla="*/ 3619883 w 3619883"/>
                <a:gd name="connsiteY8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650062 w 3619883"/>
                <a:gd name="connsiteY21" fmla="*/ 4128157 h 4275461"/>
                <a:gd name="connsiteX22" fmla="*/ 650062 w 3619883"/>
                <a:gd name="connsiteY22" fmla="*/ 3951392 h 4275461"/>
                <a:gd name="connsiteX23" fmla="*/ 472277 w 3619883"/>
                <a:gd name="connsiteY23" fmla="*/ 3951392 h 4275461"/>
                <a:gd name="connsiteX24" fmla="*/ 472277 w 3619883"/>
                <a:gd name="connsiteY24" fmla="*/ 4128157 h 4275461"/>
                <a:gd name="connsiteX25" fmla="*/ 522650 w 3619883"/>
                <a:gd name="connsiteY25" fmla="*/ 4128157 h 4275461"/>
                <a:gd name="connsiteX26" fmla="*/ 573998 w 3619883"/>
                <a:gd name="connsiteY26" fmla="*/ 4275461 h 4275461"/>
                <a:gd name="connsiteX27" fmla="*/ 336164 w 3619883"/>
                <a:gd name="connsiteY27" fmla="*/ 4275461 h 4275461"/>
                <a:gd name="connsiteX28" fmla="*/ 294572 w 3619883"/>
                <a:gd name="connsiteY28" fmla="*/ 4128157 h 4275461"/>
                <a:gd name="connsiteX29" fmla="*/ 339106 w 3619883"/>
                <a:gd name="connsiteY29" fmla="*/ 4128157 h 4275461"/>
                <a:gd name="connsiteX30" fmla="*/ 339106 w 3619883"/>
                <a:gd name="connsiteY30" fmla="*/ 3951392 h 4275461"/>
                <a:gd name="connsiteX31" fmla="*/ 161321 w 3619883"/>
                <a:gd name="connsiteY31" fmla="*/ 3951392 h 4275461"/>
                <a:gd name="connsiteX32" fmla="*/ 161321 w 3619883"/>
                <a:gd name="connsiteY32" fmla="*/ 4128157 h 4275461"/>
                <a:gd name="connsiteX33" fmla="*/ 230914 w 3619883"/>
                <a:gd name="connsiteY33" fmla="*/ 4128157 h 4275461"/>
                <a:gd name="connsiteX34" fmla="*/ 189322 w 3619883"/>
                <a:gd name="connsiteY34" fmla="*/ 4275461 h 4275461"/>
                <a:gd name="connsiteX35" fmla="*/ 0 w 3619883"/>
                <a:gd name="connsiteY35" fmla="*/ 4275461 h 4275461"/>
                <a:gd name="connsiteX36" fmla="*/ 0 w 3619883"/>
                <a:gd name="connsiteY36" fmla="*/ 42229 h 4275461"/>
                <a:gd name="connsiteX37" fmla="*/ 42464 w 3619883"/>
                <a:gd name="connsiteY37" fmla="*/ 40518 h 4275461"/>
                <a:gd name="connsiteX38" fmla="*/ 137733 w 3619883"/>
                <a:gd name="connsiteY38" fmla="*/ 35355 h 4275461"/>
                <a:gd name="connsiteX39" fmla="*/ 270565 w 3619883"/>
                <a:gd name="connsiteY39" fmla="*/ 29759 h 4275461"/>
                <a:gd name="connsiteX40" fmla="*/ 479734 w 3619883"/>
                <a:gd name="connsiteY40" fmla="*/ 45455 h 4275461"/>
                <a:gd name="connsiteX41" fmla="*/ 524103 w 3619883"/>
                <a:gd name="connsiteY41" fmla="*/ 41625 h 4275461"/>
                <a:gd name="connsiteX42" fmla="*/ 624416 w 3619883"/>
                <a:gd name="connsiteY42" fmla="*/ 22696 h 4275461"/>
                <a:gd name="connsiteX43" fmla="*/ 657762 w 3619883"/>
                <a:gd name="connsiteY43" fmla="*/ 18351 h 4275461"/>
                <a:gd name="connsiteX44" fmla="*/ 690557 w 3619883"/>
                <a:gd name="connsiteY44" fmla="*/ 25792 h 4275461"/>
                <a:gd name="connsiteX45" fmla="*/ 745123 w 3619883"/>
                <a:gd name="connsiteY45" fmla="*/ 40157 h 4275461"/>
                <a:gd name="connsiteX46" fmla="*/ 789493 w 3619883"/>
                <a:gd name="connsiteY46" fmla="*/ 36327 h 4275461"/>
                <a:gd name="connsiteX47" fmla="*/ 854255 w 3619883"/>
                <a:gd name="connsiteY47" fmla="*/ 68887 h 4275461"/>
                <a:gd name="connsiteX48" fmla="*/ 897520 w 3619883"/>
                <a:gd name="connsiteY48" fmla="*/ 88629 h 4275461"/>
                <a:gd name="connsiteX49" fmla="*/ 940510 w 3619883"/>
                <a:gd name="connsiteY49" fmla="*/ 114265 h 4275461"/>
                <a:gd name="connsiteX50" fmla="*/ 1082712 w 3619883"/>
                <a:gd name="connsiteY50" fmla="*/ 144543 h 4275461"/>
                <a:gd name="connsiteX51" fmla="*/ 1205348 w 3619883"/>
                <a:gd name="connsiteY51" fmla="*/ 120753 h 4275461"/>
                <a:gd name="connsiteX52" fmla="*/ 1271764 w 3619883"/>
                <a:gd name="connsiteY52" fmla="*/ 117956 h 4275461"/>
                <a:gd name="connsiteX53" fmla="*/ 1315583 w 3619883"/>
                <a:gd name="connsiteY53" fmla="*/ 125912 h 4275461"/>
                <a:gd name="connsiteX54" fmla="*/ 1359125 w 3619883"/>
                <a:gd name="connsiteY54" fmla="*/ 139761 h 4275461"/>
                <a:gd name="connsiteX55" fmla="*/ 1391919 w 3619883"/>
                <a:gd name="connsiteY55" fmla="*/ 147202 h 4275461"/>
                <a:gd name="connsiteX56" fmla="*/ 1436563 w 3619883"/>
                <a:gd name="connsiteY56" fmla="*/ 137480 h 4275461"/>
                <a:gd name="connsiteX57" fmla="*/ 1471566 w 3619883"/>
                <a:gd name="connsiteY57" fmla="*/ 97777 h 4275461"/>
                <a:gd name="connsiteX58" fmla="*/ 1505739 w 3619883"/>
                <a:gd name="connsiteY58" fmla="*/ 75753 h 4275461"/>
                <a:gd name="connsiteX59" fmla="*/ 1590891 w 3619883"/>
                <a:gd name="connsiteY59" fmla="*/ 144702 h 4275461"/>
                <a:gd name="connsiteX60" fmla="*/ 1625616 w 3619883"/>
                <a:gd name="connsiteY60" fmla="*/ 110893 h 4275461"/>
                <a:gd name="connsiteX61" fmla="*/ 1658964 w 3619883"/>
                <a:gd name="connsiteY61" fmla="*/ 106547 h 4275461"/>
                <a:gd name="connsiteX62" fmla="*/ 1746598 w 3619883"/>
                <a:gd name="connsiteY62" fmla="*/ 122460 h 4275461"/>
                <a:gd name="connsiteX63" fmla="*/ 1811913 w 3619883"/>
                <a:gd name="connsiteY63" fmla="*/ 143234 h 4275461"/>
                <a:gd name="connsiteX64" fmla="*/ 1856557 w 3619883"/>
                <a:gd name="connsiteY64" fmla="*/ 133511 h 4275461"/>
                <a:gd name="connsiteX65" fmla="*/ 2066003 w 3619883"/>
                <a:gd name="connsiteY65" fmla="*/ 143313 h 4275461"/>
                <a:gd name="connsiteX66" fmla="*/ 2177615 w 3619883"/>
                <a:gd name="connsiteY66" fmla="*/ 119007 h 4275461"/>
                <a:gd name="connsiteX67" fmla="*/ 2255883 w 3619883"/>
                <a:gd name="connsiteY67" fmla="*/ 99047 h 4275461"/>
                <a:gd name="connsiteX68" fmla="*/ 2344622 w 3619883"/>
                <a:gd name="connsiteY68" fmla="*/ 91388 h 4275461"/>
                <a:gd name="connsiteX69" fmla="*/ 2455682 w 3619883"/>
                <a:gd name="connsiteY69" fmla="*/ 78869 h 4275461"/>
                <a:gd name="connsiteX70" fmla="*/ 2632609 w 3619883"/>
                <a:gd name="connsiteY70" fmla="*/ 75338 h 4275461"/>
                <a:gd name="connsiteX71" fmla="*/ 2742291 w 3619883"/>
                <a:gd name="connsiteY71" fmla="*/ 92282 h 4275461"/>
                <a:gd name="connsiteX72" fmla="*/ 2851974 w 3619883"/>
                <a:gd name="connsiteY72" fmla="*/ 109227 h 4275461"/>
                <a:gd name="connsiteX73" fmla="*/ 2907643 w 3619883"/>
                <a:gd name="connsiteY73" fmla="*/ 100020 h 4275461"/>
                <a:gd name="connsiteX74" fmla="*/ 2944022 w 3619883"/>
                <a:gd name="connsiteY74" fmla="*/ 30853 h 4275461"/>
                <a:gd name="connsiteX75" fmla="*/ 3022289 w 3619883"/>
                <a:gd name="connsiteY75" fmla="*/ 10893 h 4275461"/>
                <a:gd name="connsiteX76" fmla="*/ 3054807 w 3619883"/>
                <a:gd name="connsiteY76" fmla="*/ 24226 h 4275461"/>
                <a:gd name="connsiteX77" fmla="*/ 3141892 w 3619883"/>
                <a:gd name="connsiteY77" fmla="*/ 51925 h 4275461"/>
                <a:gd name="connsiteX78" fmla="*/ 3185711 w 3619883"/>
                <a:gd name="connsiteY78" fmla="*/ 59881 h 4275461"/>
                <a:gd name="connsiteX79" fmla="*/ 3219056 w 3619883"/>
                <a:gd name="connsiteY79" fmla="*/ 55536 h 4275461"/>
                <a:gd name="connsiteX80" fmla="*/ 3263425 w 3619883"/>
                <a:gd name="connsiteY80" fmla="*/ 51706 h 4275461"/>
                <a:gd name="connsiteX81" fmla="*/ 3296219 w 3619883"/>
                <a:gd name="connsiteY81" fmla="*/ 59147 h 4275461"/>
                <a:gd name="connsiteX82" fmla="*/ 3319094 w 3619883"/>
                <a:gd name="connsiteY82" fmla="*/ 42500 h 4275461"/>
                <a:gd name="connsiteX83" fmla="*/ 3420511 w 3619883"/>
                <a:gd name="connsiteY83" fmla="*/ 0 h 4275461"/>
                <a:gd name="connsiteX84" fmla="*/ 3453305 w 3619883"/>
                <a:gd name="connsiteY84" fmla="*/ 7440 h 4275461"/>
                <a:gd name="connsiteX85" fmla="*/ 3496571 w 3619883"/>
                <a:gd name="connsiteY85" fmla="*/ 27182 h 4275461"/>
                <a:gd name="connsiteX86" fmla="*/ 3602117 w 3619883"/>
                <a:gd name="connsiteY86" fmla="*/ 132521 h 4275461"/>
                <a:gd name="connsiteX87" fmla="*/ 3619883 w 3619883"/>
                <a:gd name="connsiteY87" fmla="*/ 140049 h 4275461"/>
                <a:gd name="connsiteX88" fmla="*/ 3619883 w 3619883"/>
                <a:gd name="connsiteY8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650062 w 3619883"/>
                <a:gd name="connsiteY21" fmla="*/ 3951392 h 4275461"/>
                <a:gd name="connsiteX22" fmla="*/ 472277 w 3619883"/>
                <a:gd name="connsiteY22" fmla="*/ 3951392 h 4275461"/>
                <a:gd name="connsiteX23" fmla="*/ 472277 w 3619883"/>
                <a:gd name="connsiteY23" fmla="*/ 4128157 h 4275461"/>
                <a:gd name="connsiteX24" fmla="*/ 522650 w 3619883"/>
                <a:gd name="connsiteY24" fmla="*/ 4128157 h 4275461"/>
                <a:gd name="connsiteX25" fmla="*/ 573998 w 3619883"/>
                <a:gd name="connsiteY25" fmla="*/ 4275461 h 4275461"/>
                <a:gd name="connsiteX26" fmla="*/ 336164 w 3619883"/>
                <a:gd name="connsiteY26" fmla="*/ 4275461 h 4275461"/>
                <a:gd name="connsiteX27" fmla="*/ 294572 w 3619883"/>
                <a:gd name="connsiteY27" fmla="*/ 4128157 h 4275461"/>
                <a:gd name="connsiteX28" fmla="*/ 339106 w 3619883"/>
                <a:gd name="connsiteY28" fmla="*/ 4128157 h 4275461"/>
                <a:gd name="connsiteX29" fmla="*/ 339106 w 3619883"/>
                <a:gd name="connsiteY29" fmla="*/ 3951392 h 4275461"/>
                <a:gd name="connsiteX30" fmla="*/ 161321 w 3619883"/>
                <a:gd name="connsiteY30" fmla="*/ 3951392 h 4275461"/>
                <a:gd name="connsiteX31" fmla="*/ 161321 w 3619883"/>
                <a:gd name="connsiteY31" fmla="*/ 4128157 h 4275461"/>
                <a:gd name="connsiteX32" fmla="*/ 230914 w 3619883"/>
                <a:gd name="connsiteY32" fmla="*/ 4128157 h 4275461"/>
                <a:gd name="connsiteX33" fmla="*/ 189322 w 3619883"/>
                <a:gd name="connsiteY33" fmla="*/ 4275461 h 4275461"/>
                <a:gd name="connsiteX34" fmla="*/ 0 w 3619883"/>
                <a:gd name="connsiteY34" fmla="*/ 4275461 h 4275461"/>
                <a:gd name="connsiteX35" fmla="*/ 0 w 3619883"/>
                <a:gd name="connsiteY35" fmla="*/ 42229 h 4275461"/>
                <a:gd name="connsiteX36" fmla="*/ 42464 w 3619883"/>
                <a:gd name="connsiteY36" fmla="*/ 40518 h 4275461"/>
                <a:gd name="connsiteX37" fmla="*/ 137733 w 3619883"/>
                <a:gd name="connsiteY37" fmla="*/ 35355 h 4275461"/>
                <a:gd name="connsiteX38" fmla="*/ 270565 w 3619883"/>
                <a:gd name="connsiteY38" fmla="*/ 29759 h 4275461"/>
                <a:gd name="connsiteX39" fmla="*/ 479734 w 3619883"/>
                <a:gd name="connsiteY39" fmla="*/ 45455 h 4275461"/>
                <a:gd name="connsiteX40" fmla="*/ 524103 w 3619883"/>
                <a:gd name="connsiteY40" fmla="*/ 41625 h 4275461"/>
                <a:gd name="connsiteX41" fmla="*/ 624416 w 3619883"/>
                <a:gd name="connsiteY41" fmla="*/ 22696 h 4275461"/>
                <a:gd name="connsiteX42" fmla="*/ 657762 w 3619883"/>
                <a:gd name="connsiteY42" fmla="*/ 18351 h 4275461"/>
                <a:gd name="connsiteX43" fmla="*/ 690557 w 3619883"/>
                <a:gd name="connsiteY43" fmla="*/ 25792 h 4275461"/>
                <a:gd name="connsiteX44" fmla="*/ 745123 w 3619883"/>
                <a:gd name="connsiteY44" fmla="*/ 40157 h 4275461"/>
                <a:gd name="connsiteX45" fmla="*/ 789493 w 3619883"/>
                <a:gd name="connsiteY45" fmla="*/ 36327 h 4275461"/>
                <a:gd name="connsiteX46" fmla="*/ 854255 w 3619883"/>
                <a:gd name="connsiteY46" fmla="*/ 68887 h 4275461"/>
                <a:gd name="connsiteX47" fmla="*/ 897520 w 3619883"/>
                <a:gd name="connsiteY47" fmla="*/ 88629 h 4275461"/>
                <a:gd name="connsiteX48" fmla="*/ 940510 w 3619883"/>
                <a:gd name="connsiteY48" fmla="*/ 114265 h 4275461"/>
                <a:gd name="connsiteX49" fmla="*/ 1082712 w 3619883"/>
                <a:gd name="connsiteY49" fmla="*/ 144543 h 4275461"/>
                <a:gd name="connsiteX50" fmla="*/ 1205348 w 3619883"/>
                <a:gd name="connsiteY50" fmla="*/ 120753 h 4275461"/>
                <a:gd name="connsiteX51" fmla="*/ 1271764 w 3619883"/>
                <a:gd name="connsiteY51" fmla="*/ 117956 h 4275461"/>
                <a:gd name="connsiteX52" fmla="*/ 1315583 w 3619883"/>
                <a:gd name="connsiteY52" fmla="*/ 125912 h 4275461"/>
                <a:gd name="connsiteX53" fmla="*/ 1359125 w 3619883"/>
                <a:gd name="connsiteY53" fmla="*/ 139761 h 4275461"/>
                <a:gd name="connsiteX54" fmla="*/ 1391919 w 3619883"/>
                <a:gd name="connsiteY54" fmla="*/ 147202 h 4275461"/>
                <a:gd name="connsiteX55" fmla="*/ 1436563 w 3619883"/>
                <a:gd name="connsiteY55" fmla="*/ 137480 h 4275461"/>
                <a:gd name="connsiteX56" fmla="*/ 1471566 w 3619883"/>
                <a:gd name="connsiteY56" fmla="*/ 97777 h 4275461"/>
                <a:gd name="connsiteX57" fmla="*/ 1505739 w 3619883"/>
                <a:gd name="connsiteY57" fmla="*/ 75753 h 4275461"/>
                <a:gd name="connsiteX58" fmla="*/ 1590891 w 3619883"/>
                <a:gd name="connsiteY58" fmla="*/ 144702 h 4275461"/>
                <a:gd name="connsiteX59" fmla="*/ 1625616 w 3619883"/>
                <a:gd name="connsiteY59" fmla="*/ 110893 h 4275461"/>
                <a:gd name="connsiteX60" fmla="*/ 1658964 w 3619883"/>
                <a:gd name="connsiteY60" fmla="*/ 106547 h 4275461"/>
                <a:gd name="connsiteX61" fmla="*/ 1746598 w 3619883"/>
                <a:gd name="connsiteY61" fmla="*/ 122460 h 4275461"/>
                <a:gd name="connsiteX62" fmla="*/ 1811913 w 3619883"/>
                <a:gd name="connsiteY62" fmla="*/ 143234 h 4275461"/>
                <a:gd name="connsiteX63" fmla="*/ 1856557 w 3619883"/>
                <a:gd name="connsiteY63" fmla="*/ 133511 h 4275461"/>
                <a:gd name="connsiteX64" fmla="*/ 2066003 w 3619883"/>
                <a:gd name="connsiteY64" fmla="*/ 143313 h 4275461"/>
                <a:gd name="connsiteX65" fmla="*/ 2177615 w 3619883"/>
                <a:gd name="connsiteY65" fmla="*/ 119007 h 4275461"/>
                <a:gd name="connsiteX66" fmla="*/ 2255883 w 3619883"/>
                <a:gd name="connsiteY66" fmla="*/ 99047 h 4275461"/>
                <a:gd name="connsiteX67" fmla="*/ 2344622 w 3619883"/>
                <a:gd name="connsiteY67" fmla="*/ 91388 h 4275461"/>
                <a:gd name="connsiteX68" fmla="*/ 2455682 w 3619883"/>
                <a:gd name="connsiteY68" fmla="*/ 78869 h 4275461"/>
                <a:gd name="connsiteX69" fmla="*/ 2632609 w 3619883"/>
                <a:gd name="connsiteY69" fmla="*/ 75338 h 4275461"/>
                <a:gd name="connsiteX70" fmla="*/ 2742291 w 3619883"/>
                <a:gd name="connsiteY70" fmla="*/ 92282 h 4275461"/>
                <a:gd name="connsiteX71" fmla="*/ 2851974 w 3619883"/>
                <a:gd name="connsiteY71" fmla="*/ 109227 h 4275461"/>
                <a:gd name="connsiteX72" fmla="*/ 2907643 w 3619883"/>
                <a:gd name="connsiteY72" fmla="*/ 100020 h 4275461"/>
                <a:gd name="connsiteX73" fmla="*/ 2944022 w 3619883"/>
                <a:gd name="connsiteY73" fmla="*/ 30853 h 4275461"/>
                <a:gd name="connsiteX74" fmla="*/ 3022289 w 3619883"/>
                <a:gd name="connsiteY74" fmla="*/ 10893 h 4275461"/>
                <a:gd name="connsiteX75" fmla="*/ 3054807 w 3619883"/>
                <a:gd name="connsiteY75" fmla="*/ 24226 h 4275461"/>
                <a:gd name="connsiteX76" fmla="*/ 3141892 w 3619883"/>
                <a:gd name="connsiteY76" fmla="*/ 51925 h 4275461"/>
                <a:gd name="connsiteX77" fmla="*/ 3185711 w 3619883"/>
                <a:gd name="connsiteY77" fmla="*/ 59881 h 4275461"/>
                <a:gd name="connsiteX78" fmla="*/ 3219056 w 3619883"/>
                <a:gd name="connsiteY78" fmla="*/ 55536 h 4275461"/>
                <a:gd name="connsiteX79" fmla="*/ 3263425 w 3619883"/>
                <a:gd name="connsiteY79" fmla="*/ 51706 h 4275461"/>
                <a:gd name="connsiteX80" fmla="*/ 3296219 w 3619883"/>
                <a:gd name="connsiteY80" fmla="*/ 59147 h 4275461"/>
                <a:gd name="connsiteX81" fmla="*/ 3319094 w 3619883"/>
                <a:gd name="connsiteY81" fmla="*/ 42500 h 4275461"/>
                <a:gd name="connsiteX82" fmla="*/ 3420511 w 3619883"/>
                <a:gd name="connsiteY82" fmla="*/ 0 h 4275461"/>
                <a:gd name="connsiteX83" fmla="*/ 3453305 w 3619883"/>
                <a:gd name="connsiteY83" fmla="*/ 7440 h 4275461"/>
                <a:gd name="connsiteX84" fmla="*/ 3496571 w 3619883"/>
                <a:gd name="connsiteY84" fmla="*/ 27182 h 4275461"/>
                <a:gd name="connsiteX85" fmla="*/ 3602117 w 3619883"/>
                <a:gd name="connsiteY85" fmla="*/ 132521 h 4275461"/>
                <a:gd name="connsiteX86" fmla="*/ 3619883 w 3619883"/>
                <a:gd name="connsiteY86" fmla="*/ 140049 h 4275461"/>
                <a:gd name="connsiteX87" fmla="*/ 3619883 w 3619883"/>
                <a:gd name="connsiteY8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472277 w 3619883"/>
                <a:gd name="connsiteY21" fmla="*/ 3951392 h 4275461"/>
                <a:gd name="connsiteX22" fmla="*/ 472277 w 3619883"/>
                <a:gd name="connsiteY22" fmla="*/ 4128157 h 4275461"/>
                <a:gd name="connsiteX23" fmla="*/ 522650 w 3619883"/>
                <a:gd name="connsiteY23" fmla="*/ 4128157 h 4275461"/>
                <a:gd name="connsiteX24" fmla="*/ 573998 w 3619883"/>
                <a:gd name="connsiteY24" fmla="*/ 4275461 h 4275461"/>
                <a:gd name="connsiteX25" fmla="*/ 336164 w 3619883"/>
                <a:gd name="connsiteY25" fmla="*/ 4275461 h 4275461"/>
                <a:gd name="connsiteX26" fmla="*/ 294572 w 3619883"/>
                <a:gd name="connsiteY26" fmla="*/ 4128157 h 4275461"/>
                <a:gd name="connsiteX27" fmla="*/ 339106 w 3619883"/>
                <a:gd name="connsiteY27" fmla="*/ 4128157 h 4275461"/>
                <a:gd name="connsiteX28" fmla="*/ 339106 w 3619883"/>
                <a:gd name="connsiteY28" fmla="*/ 3951392 h 4275461"/>
                <a:gd name="connsiteX29" fmla="*/ 161321 w 3619883"/>
                <a:gd name="connsiteY29" fmla="*/ 3951392 h 4275461"/>
                <a:gd name="connsiteX30" fmla="*/ 161321 w 3619883"/>
                <a:gd name="connsiteY30" fmla="*/ 4128157 h 4275461"/>
                <a:gd name="connsiteX31" fmla="*/ 230914 w 3619883"/>
                <a:gd name="connsiteY31" fmla="*/ 4128157 h 4275461"/>
                <a:gd name="connsiteX32" fmla="*/ 189322 w 3619883"/>
                <a:gd name="connsiteY32" fmla="*/ 4275461 h 4275461"/>
                <a:gd name="connsiteX33" fmla="*/ 0 w 3619883"/>
                <a:gd name="connsiteY33" fmla="*/ 4275461 h 4275461"/>
                <a:gd name="connsiteX34" fmla="*/ 0 w 3619883"/>
                <a:gd name="connsiteY34" fmla="*/ 42229 h 4275461"/>
                <a:gd name="connsiteX35" fmla="*/ 42464 w 3619883"/>
                <a:gd name="connsiteY35" fmla="*/ 40518 h 4275461"/>
                <a:gd name="connsiteX36" fmla="*/ 137733 w 3619883"/>
                <a:gd name="connsiteY36" fmla="*/ 35355 h 4275461"/>
                <a:gd name="connsiteX37" fmla="*/ 270565 w 3619883"/>
                <a:gd name="connsiteY37" fmla="*/ 29759 h 4275461"/>
                <a:gd name="connsiteX38" fmla="*/ 479734 w 3619883"/>
                <a:gd name="connsiteY38" fmla="*/ 45455 h 4275461"/>
                <a:gd name="connsiteX39" fmla="*/ 524103 w 3619883"/>
                <a:gd name="connsiteY39" fmla="*/ 41625 h 4275461"/>
                <a:gd name="connsiteX40" fmla="*/ 624416 w 3619883"/>
                <a:gd name="connsiteY40" fmla="*/ 22696 h 4275461"/>
                <a:gd name="connsiteX41" fmla="*/ 657762 w 3619883"/>
                <a:gd name="connsiteY41" fmla="*/ 18351 h 4275461"/>
                <a:gd name="connsiteX42" fmla="*/ 690557 w 3619883"/>
                <a:gd name="connsiteY42" fmla="*/ 25792 h 4275461"/>
                <a:gd name="connsiteX43" fmla="*/ 745123 w 3619883"/>
                <a:gd name="connsiteY43" fmla="*/ 40157 h 4275461"/>
                <a:gd name="connsiteX44" fmla="*/ 789493 w 3619883"/>
                <a:gd name="connsiteY44" fmla="*/ 36327 h 4275461"/>
                <a:gd name="connsiteX45" fmla="*/ 854255 w 3619883"/>
                <a:gd name="connsiteY45" fmla="*/ 68887 h 4275461"/>
                <a:gd name="connsiteX46" fmla="*/ 897520 w 3619883"/>
                <a:gd name="connsiteY46" fmla="*/ 88629 h 4275461"/>
                <a:gd name="connsiteX47" fmla="*/ 940510 w 3619883"/>
                <a:gd name="connsiteY47" fmla="*/ 114265 h 4275461"/>
                <a:gd name="connsiteX48" fmla="*/ 1082712 w 3619883"/>
                <a:gd name="connsiteY48" fmla="*/ 144543 h 4275461"/>
                <a:gd name="connsiteX49" fmla="*/ 1205348 w 3619883"/>
                <a:gd name="connsiteY49" fmla="*/ 120753 h 4275461"/>
                <a:gd name="connsiteX50" fmla="*/ 1271764 w 3619883"/>
                <a:gd name="connsiteY50" fmla="*/ 117956 h 4275461"/>
                <a:gd name="connsiteX51" fmla="*/ 1315583 w 3619883"/>
                <a:gd name="connsiteY51" fmla="*/ 125912 h 4275461"/>
                <a:gd name="connsiteX52" fmla="*/ 1359125 w 3619883"/>
                <a:gd name="connsiteY52" fmla="*/ 139761 h 4275461"/>
                <a:gd name="connsiteX53" fmla="*/ 1391919 w 3619883"/>
                <a:gd name="connsiteY53" fmla="*/ 147202 h 4275461"/>
                <a:gd name="connsiteX54" fmla="*/ 1436563 w 3619883"/>
                <a:gd name="connsiteY54" fmla="*/ 137480 h 4275461"/>
                <a:gd name="connsiteX55" fmla="*/ 1471566 w 3619883"/>
                <a:gd name="connsiteY55" fmla="*/ 97777 h 4275461"/>
                <a:gd name="connsiteX56" fmla="*/ 1505739 w 3619883"/>
                <a:gd name="connsiteY56" fmla="*/ 75753 h 4275461"/>
                <a:gd name="connsiteX57" fmla="*/ 1590891 w 3619883"/>
                <a:gd name="connsiteY57" fmla="*/ 144702 h 4275461"/>
                <a:gd name="connsiteX58" fmla="*/ 1625616 w 3619883"/>
                <a:gd name="connsiteY58" fmla="*/ 110893 h 4275461"/>
                <a:gd name="connsiteX59" fmla="*/ 1658964 w 3619883"/>
                <a:gd name="connsiteY59" fmla="*/ 106547 h 4275461"/>
                <a:gd name="connsiteX60" fmla="*/ 1746598 w 3619883"/>
                <a:gd name="connsiteY60" fmla="*/ 122460 h 4275461"/>
                <a:gd name="connsiteX61" fmla="*/ 1811913 w 3619883"/>
                <a:gd name="connsiteY61" fmla="*/ 143234 h 4275461"/>
                <a:gd name="connsiteX62" fmla="*/ 1856557 w 3619883"/>
                <a:gd name="connsiteY62" fmla="*/ 133511 h 4275461"/>
                <a:gd name="connsiteX63" fmla="*/ 2066003 w 3619883"/>
                <a:gd name="connsiteY63" fmla="*/ 143313 h 4275461"/>
                <a:gd name="connsiteX64" fmla="*/ 2177615 w 3619883"/>
                <a:gd name="connsiteY64" fmla="*/ 119007 h 4275461"/>
                <a:gd name="connsiteX65" fmla="*/ 2255883 w 3619883"/>
                <a:gd name="connsiteY65" fmla="*/ 99047 h 4275461"/>
                <a:gd name="connsiteX66" fmla="*/ 2344622 w 3619883"/>
                <a:gd name="connsiteY66" fmla="*/ 91388 h 4275461"/>
                <a:gd name="connsiteX67" fmla="*/ 2455682 w 3619883"/>
                <a:gd name="connsiteY67" fmla="*/ 78869 h 4275461"/>
                <a:gd name="connsiteX68" fmla="*/ 2632609 w 3619883"/>
                <a:gd name="connsiteY68" fmla="*/ 75338 h 4275461"/>
                <a:gd name="connsiteX69" fmla="*/ 2742291 w 3619883"/>
                <a:gd name="connsiteY69" fmla="*/ 92282 h 4275461"/>
                <a:gd name="connsiteX70" fmla="*/ 2851974 w 3619883"/>
                <a:gd name="connsiteY70" fmla="*/ 109227 h 4275461"/>
                <a:gd name="connsiteX71" fmla="*/ 2907643 w 3619883"/>
                <a:gd name="connsiteY71" fmla="*/ 100020 h 4275461"/>
                <a:gd name="connsiteX72" fmla="*/ 2944022 w 3619883"/>
                <a:gd name="connsiteY72" fmla="*/ 30853 h 4275461"/>
                <a:gd name="connsiteX73" fmla="*/ 3022289 w 3619883"/>
                <a:gd name="connsiteY73" fmla="*/ 10893 h 4275461"/>
                <a:gd name="connsiteX74" fmla="*/ 3054807 w 3619883"/>
                <a:gd name="connsiteY74" fmla="*/ 24226 h 4275461"/>
                <a:gd name="connsiteX75" fmla="*/ 3141892 w 3619883"/>
                <a:gd name="connsiteY75" fmla="*/ 51925 h 4275461"/>
                <a:gd name="connsiteX76" fmla="*/ 3185711 w 3619883"/>
                <a:gd name="connsiteY76" fmla="*/ 59881 h 4275461"/>
                <a:gd name="connsiteX77" fmla="*/ 3219056 w 3619883"/>
                <a:gd name="connsiteY77" fmla="*/ 55536 h 4275461"/>
                <a:gd name="connsiteX78" fmla="*/ 3263425 w 3619883"/>
                <a:gd name="connsiteY78" fmla="*/ 51706 h 4275461"/>
                <a:gd name="connsiteX79" fmla="*/ 3296219 w 3619883"/>
                <a:gd name="connsiteY79" fmla="*/ 59147 h 4275461"/>
                <a:gd name="connsiteX80" fmla="*/ 3319094 w 3619883"/>
                <a:gd name="connsiteY80" fmla="*/ 42500 h 4275461"/>
                <a:gd name="connsiteX81" fmla="*/ 3420511 w 3619883"/>
                <a:gd name="connsiteY81" fmla="*/ 0 h 4275461"/>
                <a:gd name="connsiteX82" fmla="*/ 3453305 w 3619883"/>
                <a:gd name="connsiteY82" fmla="*/ 7440 h 4275461"/>
                <a:gd name="connsiteX83" fmla="*/ 3496571 w 3619883"/>
                <a:gd name="connsiteY83" fmla="*/ 27182 h 4275461"/>
                <a:gd name="connsiteX84" fmla="*/ 3602117 w 3619883"/>
                <a:gd name="connsiteY84" fmla="*/ 132521 h 4275461"/>
                <a:gd name="connsiteX85" fmla="*/ 3619883 w 3619883"/>
                <a:gd name="connsiteY85" fmla="*/ 140049 h 4275461"/>
                <a:gd name="connsiteX86" fmla="*/ 3619883 w 3619883"/>
                <a:gd name="connsiteY8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472277 w 3619883"/>
                <a:gd name="connsiteY20" fmla="*/ 3951392 h 4275461"/>
                <a:gd name="connsiteX21" fmla="*/ 472277 w 3619883"/>
                <a:gd name="connsiteY21" fmla="*/ 4128157 h 4275461"/>
                <a:gd name="connsiteX22" fmla="*/ 522650 w 3619883"/>
                <a:gd name="connsiteY22" fmla="*/ 4128157 h 4275461"/>
                <a:gd name="connsiteX23" fmla="*/ 573998 w 3619883"/>
                <a:gd name="connsiteY23" fmla="*/ 4275461 h 4275461"/>
                <a:gd name="connsiteX24" fmla="*/ 336164 w 3619883"/>
                <a:gd name="connsiteY24" fmla="*/ 4275461 h 4275461"/>
                <a:gd name="connsiteX25" fmla="*/ 294572 w 3619883"/>
                <a:gd name="connsiteY25" fmla="*/ 4128157 h 4275461"/>
                <a:gd name="connsiteX26" fmla="*/ 339106 w 3619883"/>
                <a:gd name="connsiteY26" fmla="*/ 4128157 h 4275461"/>
                <a:gd name="connsiteX27" fmla="*/ 339106 w 3619883"/>
                <a:gd name="connsiteY27" fmla="*/ 3951392 h 4275461"/>
                <a:gd name="connsiteX28" fmla="*/ 161321 w 3619883"/>
                <a:gd name="connsiteY28" fmla="*/ 3951392 h 4275461"/>
                <a:gd name="connsiteX29" fmla="*/ 161321 w 3619883"/>
                <a:gd name="connsiteY29" fmla="*/ 4128157 h 4275461"/>
                <a:gd name="connsiteX30" fmla="*/ 230914 w 3619883"/>
                <a:gd name="connsiteY30" fmla="*/ 4128157 h 4275461"/>
                <a:gd name="connsiteX31" fmla="*/ 189322 w 3619883"/>
                <a:gd name="connsiteY31" fmla="*/ 4275461 h 4275461"/>
                <a:gd name="connsiteX32" fmla="*/ 0 w 3619883"/>
                <a:gd name="connsiteY32" fmla="*/ 4275461 h 4275461"/>
                <a:gd name="connsiteX33" fmla="*/ 0 w 3619883"/>
                <a:gd name="connsiteY33" fmla="*/ 42229 h 4275461"/>
                <a:gd name="connsiteX34" fmla="*/ 42464 w 3619883"/>
                <a:gd name="connsiteY34" fmla="*/ 40518 h 4275461"/>
                <a:gd name="connsiteX35" fmla="*/ 137733 w 3619883"/>
                <a:gd name="connsiteY35" fmla="*/ 35355 h 4275461"/>
                <a:gd name="connsiteX36" fmla="*/ 270565 w 3619883"/>
                <a:gd name="connsiteY36" fmla="*/ 29759 h 4275461"/>
                <a:gd name="connsiteX37" fmla="*/ 479734 w 3619883"/>
                <a:gd name="connsiteY37" fmla="*/ 45455 h 4275461"/>
                <a:gd name="connsiteX38" fmla="*/ 524103 w 3619883"/>
                <a:gd name="connsiteY38" fmla="*/ 41625 h 4275461"/>
                <a:gd name="connsiteX39" fmla="*/ 624416 w 3619883"/>
                <a:gd name="connsiteY39" fmla="*/ 22696 h 4275461"/>
                <a:gd name="connsiteX40" fmla="*/ 657762 w 3619883"/>
                <a:gd name="connsiteY40" fmla="*/ 18351 h 4275461"/>
                <a:gd name="connsiteX41" fmla="*/ 690557 w 3619883"/>
                <a:gd name="connsiteY41" fmla="*/ 25792 h 4275461"/>
                <a:gd name="connsiteX42" fmla="*/ 745123 w 3619883"/>
                <a:gd name="connsiteY42" fmla="*/ 40157 h 4275461"/>
                <a:gd name="connsiteX43" fmla="*/ 789493 w 3619883"/>
                <a:gd name="connsiteY43" fmla="*/ 36327 h 4275461"/>
                <a:gd name="connsiteX44" fmla="*/ 854255 w 3619883"/>
                <a:gd name="connsiteY44" fmla="*/ 68887 h 4275461"/>
                <a:gd name="connsiteX45" fmla="*/ 897520 w 3619883"/>
                <a:gd name="connsiteY45" fmla="*/ 88629 h 4275461"/>
                <a:gd name="connsiteX46" fmla="*/ 940510 w 3619883"/>
                <a:gd name="connsiteY46" fmla="*/ 114265 h 4275461"/>
                <a:gd name="connsiteX47" fmla="*/ 1082712 w 3619883"/>
                <a:gd name="connsiteY47" fmla="*/ 144543 h 4275461"/>
                <a:gd name="connsiteX48" fmla="*/ 1205348 w 3619883"/>
                <a:gd name="connsiteY48" fmla="*/ 120753 h 4275461"/>
                <a:gd name="connsiteX49" fmla="*/ 1271764 w 3619883"/>
                <a:gd name="connsiteY49" fmla="*/ 117956 h 4275461"/>
                <a:gd name="connsiteX50" fmla="*/ 1315583 w 3619883"/>
                <a:gd name="connsiteY50" fmla="*/ 125912 h 4275461"/>
                <a:gd name="connsiteX51" fmla="*/ 1359125 w 3619883"/>
                <a:gd name="connsiteY51" fmla="*/ 139761 h 4275461"/>
                <a:gd name="connsiteX52" fmla="*/ 1391919 w 3619883"/>
                <a:gd name="connsiteY52" fmla="*/ 147202 h 4275461"/>
                <a:gd name="connsiteX53" fmla="*/ 1436563 w 3619883"/>
                <a:gd name="connsiteY53" fmla="*/ 137480 h 4275461"/>
                <a:gd name="connsiteX54" fmla="*/ 1471566 w 3619883"/>
                <a:gd name="connsiteY54" fmla="*/ 97777 h 4275461"/>
                <a:gd name="connsiteX55" fmla="*/ 1505739 w 3619883"/>
                <a:gd name="connsiteY55" fmla="*/ 75753 h 4275461"/>
                <a:gd name="connsiteX56" fmla="*/ 1590891 w 3619883"/>
                <a:gd name="connsiteY56" fmla="*/ 144702 h 4275461"/>
                <a:gd name="connsiteX57" fmla="*/ 1625616 w 3619883"/>
                <a:gd name="connsiteY57" fmla="*/ 110893 h 4275461"/>
                <a:gd name="connsiteX58" fmla="*/ 1658964 w 3619883"/>
                <a:gd name="connsiteY58" fmla="*/ 106547 h 4275461"/>
                <a:gd name="connsiteX59" fmla="*/ 1746598 w 3619883"/>
                <a:gd name="connsiteY59" fmla="*/ 122460 h 4275461"/>
                <a:gd name="connsiteX60" fmla="*/ 1811913 w 3619883"/>
                <a:gd name="connsiteY60" fmla="*/ 143234 h 4275461"/>
                <a:gd name="connsiteX61" fmla="*/ 1856557 w 3619883"/>
                <a:gd name="connsiteY61" fmla="*/ 133511 h 4275461"/>
                <a:gd name="connsiteX62" fmla="*/ 2066003 w 3619883"/>
                <a:gd name="connsiteY62" fmla="*/ 143313 h 4275461"/>
                <a:gd name="connsiteX63" fmla="*/ 2177615 w 3619883"/>
                <a:gd name="connsiteY63" fmla="*/ 119007 h 4275461"/>
                <a:gd name="connsiteX64" fmla="*/ 2255883 w 3619883"/>
                <a:gd name="connsiteY64" fmla="*/ 99047 h 4275461"/>
                <a:gd name="connsiteX65" fmla="*/ 2344622 w 3619883"/>
                <a:gd name="connsiteY65" fmla="*/ 91388 h 4275461"/>
                <a:gd name="connsiteX66" fmla="*/ 2455682 w 3619883"/>
                <a:gd name="connsiteY66" fmla="*/ 78869 h 4275461"/>
                <a:gd name="connsiteX67" fmla="*/ 2632609 w 3619883"/>
                <a:gd name="connsiteY67" fmla="*/ 75338 h 4275461"/>
                <a:gd name="connsiteX68" fmla="*/ 2742291 w 3619883"/>
                <a:gd name="connsiteY68" fmla="*/ 92282 h 4275461"/>
                <a:gd name="connsiteX69" fmla="*/ 2851974 w 3619883"/>
                <a:gd name="connsiteY69" fmla="*/ 109227 h 4275461"/>
                <a:gd name="connsiteX70" fmla="*/ 2907643 w 3619883"/>
                <a:gd name="connsiteY70" fmla="*/ 100020 h 4275461"/>
                <a:gd name="connsiteX71" fmla="*/ 2944022 w 3619883"/>
                <a:gd name="connsiteY71" fmla="*/ 30853 h 4275461"/>
                <a:gd name="connsiteX72" fmla="*/ 3022289 w 3619883"/>
                <a:gd name="connsiteY72" fmla="*/ 10893 h 4275461"/>
                <a:gd name="connsiteX73" fmla="*/ 3054807 w 3619883"/>
                <a:gd name="connsiteY73" fmla="*/ 24226 h 4275461"/>
                <a:gd name="connsiteX74" fmla="*/ 3141892 w 3619883"/>
                <a:gd name="connsiteY74" fmla="*/ 51925 h 4275461"/>
                <a:gd name="connsiteX75" fmla="*/ 3185711 w 3619883"/>
                <a:gd name="connsiteY75" fmla="*/ 59881 h 4275461"/>
                <a:gd name="connsiteX76" fmla="*/ 3219056 w 3619883"/>
                <a:gd name="connsiteY76" fmla="*/ 55536 h 4275461"/>
                <a:gd name="connsiteX77" fmla="*/ 3263425 w 3619883"/>
                <a:gd name="connsiteY77" fmla="*/ 51706 h 4275461"/>
                <a:gd name="connsiteX78" fmla="*/ 3296219 w 3619883"/>
                <a:gd name="connsiteY78" fmla="*/ 59147 h 4275461"/>
                <a:gd name="connsiteX79" fmla="*/ 3319094 w 3619883"/>
                <a:gd name="connsiteY79" fmla="*/ 42500 h 4275461"/>
                <a:gd name="connsiteX80" fmla="*/ 3420511 w 3619883"/>
                <a:gd name="connsiteY80" fmla="*/ 0 h 4275461"/>
                <a:gd name="connsiteX81" fmla="*/ 3453305 w 3619883"/>
                <a:gd name="connsiteY81" fmla="*/ 7440 h 4275461"/>
                <a:gd name="connsiteX82" fmla="*/ 3496571 w 3619883"/>
                <a:gd name="connsiteY82" fmla="*/ 27182 h 4275461"/>
                <a:gd name="connsiteX83" fmla="*/ 3602117 w 3619883"/>
                <a:gd name="connsiteY83" fmla="*/ 132521 h 4275461"/>
                <a:gd name="connsiteX84" fmla="*/ 3619883 w 3619883"/>
                <a:gd name="connsiteY84" fmla="*/ 140049 h 4275461"/>
                <a:gd name="connsiteX85" fmla="*/ 3619883 w 3619883"/>
                <a:gd name="connsiteY8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472277 w 3619883"/>
                <a:gd name="connsiteY20" fmla="*/ 4128157 h 4275461"/>
                <a:gd name="connsiteX21" fmla="*/ 522650 w 3619883"/>
                <a:gd name="connsiteY21" fmla="*/ 4128157 h 4275461"/>
                <a:gd name="connsiteX22" fmla="*/ 573998 w 3619883"/>
                <a:gd name="connsiteY22" fmla="*/ 4275461 h 4275461"/>
                <a:gd name="connsiteX23" fmla="*/ 336164 w 3619883"/>
                <a:gd name="connsiteY23" fmla="*/ 4275461 h 4275461"/>
                <a:gd name="connsiteX24" fmla="*/ 294572 w 3619883"/>
                <a:gd name="connsiteY24" fmla="*/ 4128157 h 4275461"/>
                <a:gd name="connsiteX25" fmla="*/ 339106 w 3619883"/>
                <a:gd name="connsiteY25" fmla="*/ 4128157 h 4275461"/>
                <a:gd name="connsiteX26" fmla="*/ 339106 w 3619883"/>
                <a:gd name="connsiteY26" fmla="*/ 3951392 h 4275461"/>
                <a:gd name="connsiteX27" fmla="*/ 161321 w 3619883"/>
                <a:gd name="connsiteY27" fmla="*/ 3951392 h 4275461"/>
                <a:gd name="connsiteX28" fmla="*/ 161321 w 3619883"/>
                <a:gd name="connsiteY28" fmla="*/ 4128157 h 4275461"/>
                <a:gd name="connsiteX29" fmla="*/ 230914 w 3619883"/>
                <a:gd name="connsiteY29" fmla="*/ 4128157 h 4275461"/>
                <a:gd name="connsiteX30" fmla="*/ 189322 w 3619883"/>
                <a:gd name="connsiteY30" fmla="*/ 4275461 h 4275461"/>
                <a:gd name="connsiteX31" fmla="*/ 0 w 3619883"/>
                <a:gd name="connsiteY31" fmla="*/ 4275461 h 4275461"/>
                <a:gd name="connsiteX32" fmla="*/ 0 w 3619883"/>
                <a:gd name="connsiteY32" fmla="*/ 42229 h 4275461"/>
                <a:gd name="connsiteX33" fmla="*/ 42464 w 3619883"/>
                <a:gd name="connsiteY33" fmla="*/ 40518 h 4275461"/>
                <a:gd name="connsiteX34" fmla="*/ 137733 w 3619883"/>
                <a:gd name="connsiteY34" fmla="*/ 35355 h 4275461"/>
                <a:gd name="connsiteX35" fmla="*/ 270565 w 3619883"/>
                <a:gd name="connsiteY35" fmla="*/ 29759 h 4275461"/>
                <a:gd name="connsiteX36" fmla="*/ 479734 w 3619883"/>
                <a:gd name="connsiteY36" fmla="*/ 45455 h 4275461"/>
                <a:gd name="connsiteX37" fmla="*/ 524103 w 3619883"/>
                <a:gd name="connsiteY37" fmla="*/ 41625 h 4275461"/>
                <a:gd name="connsiteX38" fmla="*/ 624416 w 3619883"/>
                <a:gd name="connsiteY38" fmla="*/ 22696 h 4275461"/>
                <a:gd name="connsiteX39" fmla="*/ 657762 w 3619883"/>
                <a:gd name="connsiteY39" fmla="*/ 18351 h 4275461"/>
                <a:gd name="connsiteX40" fmla="*/ 690557 w 3619883"/>
                <a:gd name="connsiteY40" fmla="*/ 25792 h 4275461"/>
                <a:gd name="connsiteX41" fmla="*/ 745123 w 3619883"/>
                <a:gd name="connsiteY41" fmla="*/ 40157 h 4275461"/>
                <a:gd name="connsiteX42" fmla="*/ 789493 w 3619883"/>
                <a:gd name="connsiteY42" fmla="*/ 36327 h 4275461"/>
                <a:gd name="connsiteX43" fmla="*/ 854255 w 3619883"/>
                <a:gd name="connsiteY43" fmla="*/ 68887 h 4275461"/>
                <a:gd name="connsiteX44" fmla="*/ 897520 w 3619883"/>
                <a:gd name="connsiteY44" fmla="*/ 88629 h 4275461"/>
                <a:gd name="connsiteX45" fmla="*/ 940510 w 3619883"/>
                <a:gd name="connsiteY45" fmla="*/ 114265 h 4275461"/>
                <a:gd name="connsiteX46" fmla="*/ 1082712 w 3619883"/>
                <a:gd name="connsiteY46" fmla="*/ 144543 h 4275461"/>
                <a:gd name="connsiteX47" fmla="*/ 1205348 w 3619883"/>
                <a:gd name="connsiteY47" fmla="*/ 120753 h 4275461"/>
                <a:gd name="connsiteX48" fmla="*/ 1271764 w 3619883"/>
                <a:gd name="connsiteY48" fmla="*/ 117956 h 4275461"/>
                <a:gd name="connsiteX49" fmla="*/ 1315583 w 3619883"/>
                <a:gd name="connsiteY49" fmla="*/ 125912 h 4275461"/>
                <a:gd name="connsiteX50" fmla="*/ 1359125 w 3619883"/>
                <a:gd name="connsiteY50" fmla="*/ 139761 h 4275461"/>
                <a:gd name="connsiteX51" fmla="*/ 1391919 w 3619883"/>
                <a:gd name="connsiteY51" fmla="*/ 147202 h 4275461"/>
                <a:gd name="connsiteX52" fmla="*/ 1436563 w 3619883"/>
                <a:gd name="connsiteY52" fmla="*/ 137480 h 4275461"/>
                <a:gd name="connsiteX53" fmla="*/ 1471566 w 3619883"/>
                <a:gd name="connsiteY53" fmla="*/ 97777 h 4275461"/>
                <a:gd name="connsiteX54" fmla="*/ 1505739 w 3619883"/>
                <a:gd name="connsiteY54" fmla="*/ 75753 h 4275461"/>
                <a:gd name="connsiteX55" fmla="*/ 1590891 w 3619883"/>
                <a:gd name="connsiteY55" fmla="*/ 144702 h 4275461"/>
                <a:gd name="connsiteX56" fmla="*/ 1625616 w 3619883"/>
                <a:gd name="connsiteY56" fmla="*/ 110893 h 4275461"/>
                <a:gd name="connsiteX57" fmla="*/ 1658964 w 3619883"/>
                <a:gd name="connsiteY57" fmla="*/ 106547 h 4275461"/>
                <a:gd name="connsiteX58" fmla="*/ 1746598 w 3619883"/>
                <a:gd name="connsiteY58" fmla="*/ 122460 h 4275461"/>
                <a:gd name="connsiteX59" fmla="*/ 1811913 w 3619883"/>
                <a:gd name="connsiteY59" fmla="*/ 143234 h 4275461"/>
                <a:gd name="connsiteX60" fmla="*/ 1856557 w 3619883"/>
                <a:gd name="connsiteY60" fmla="*/ 133511 h 4275461"/>
                <a:gd name="connsiteX61" fmla="*/ 2066003 w 3619883"/>
                <a:gd name="connsiteY61" fmla="*/ 143313 h 4275461"/>
                <a:gd name="connsiteX62" fmla="*/ 2177615 w 3619883"/>
                <a:gd name="connsiteY62" fmla="*/ 119007 h 4275461"/>
                <a:gd name="connsiteX63" fmla="*/ 2255883 w 3619883"/>
                <a:gd name="connsiteY63" fmla="*/ 99047 h 4275461"/>
                <a:gd name="connsiteX64" fmla="*/ 2344622 w 3619883"/>
                <a:gd name="connsiteY64" fmla="*/ 91388 h 4275461"/>
                <a:gd name="connsiteX65" fmla="*/ 2455682 w 3619883"/>
                <a:gd name="connsiteY65" fmla="*/ 78869 h 4275461"/>
                <a:gd name="connsiteX66" fmla="*/ 2632609 w 3619883"/>
                <a:gd name="connsiteY66" fmla="*/ 75338 h 4275461"/>
                <a:gd name="connsiteX67" fmla="*/ 2742291 w 3619883"/>
                <a:gd name="connsiteY67" fmla="*/ 92282 h 4275461"/>
                <a:gd name="connsiteX68" fmla="*/ 2851974 w 3619883"/>
                <a:gd name="connsiteY68" fmla="*/ 109227 h 4275461"/>
                <a:gd name="connsiteX69" fmla="*/ 2907643 w 3619883"/>
                <a:gd name="connsiteY69" fmla="*/ 100020 h 4275461"/>
                <a:gd name="connsiteX70" fmla="*/ 2944022 w 3619883"/>
                <a:gd name="connsiteY70" fmla="*/ 30853 h 4275461"/>
                <a:gd name="connsiteX71" fmla="*/ 3022289 w 3619883"/>
                <a:gd name="connsiteY71" fmla="*/ 10893 h 4275461"/>
                <a:gd name="connsiteX72" fmla="*/ 3054807 w 3619883"/>
                <a:gd name="connsiteY72" fmla="*/ 24226 h 4275461"/>
                <a:gd name="connsiteX73" fmla="*/ 3141892 w 3619883"/>
                <a:gd name="connsiteY73" fmla="*/ 51925 h 4275461"/>
                <a:gd name="connsiteX74" fmla="*/ 3185711 w 3619883"/>
                <a:gd name="connsiteY74" fmla="*/ 59881 h 4275461"/>
                <a:gd name="connsiteX75" fmla="*/ 3219056 w 3619883"/>
                <a:gd name="connsiteY75" fmla="*/ 55536 h 4275461"/>
                <a:gd name="connsiteX76" fmla="*/ 3263425 w 3619883"/>
                <a:gd name="connsiteY76" fmla="*/ 51706 h 4275461"/>
                <a:gd name="connsiteX77" fmla="*/ 3296219 w 3619883"/>
                <a:gd name="connsiteY77" fmla="*/ 59147 h 4275461"/>
                <a:gd name="connsiteX78" fmla="*/ 3319094 w 3619883"/>
                <a:gd name="connsiteY78" fmla="*/ 42500 h 4275461"/>
                <a:gd name="connsiteX79" fmla="*/ 3420511 w 3619883"/>
                <a:gd name="connsiteY79" fmla="*/ 0 h 4275461"/>
                <a:gd name="connsiteX80" fmla="*/ 3453305 w 3619883"/>
                <a:gd name="connsiteY80" fmla="*/ 7440 h 4275461"/>
                <a:gd name="connsiteX81" fmla="*/ 3496571 w 3619883"/>
                <a:gd name="connsiteY81" fmla="*/ 27182 h 4275461"/>
                <a:gd name="connsiteX82" fmla="*/ 3602117 w 3619883"/>
                <a:gd name="connsiteY82" fmla="*/ 132521 h 4275461"/>
                <a:gd name="connsiteX83" fmla="*/ 3619883 w 3619883"/>
                <a:gd name="connsiteY83" fmla="*/ 140049 h 4275461"/>
                <a:gd name="connsiteX84" fmla="*/ 3619883 w 3619883"/>
                <a:gd name="connsiteY8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22650 w 3619883"/>
                <a:gd name="connsiteY20" fmla="*/ 4128157 h 4275461"/>
                <a:gd name="connsiteX21" fmla="*/ 573998 w 3619883"/>
                <a:gd name="connsiteY21" fmla="*/ 4275461 h 4275461"/>
                <a:gd name="connsiteX22" fmla="*/ 336164 w 3619883"/>
                <a:gd name="connsiteY22" fmla="*/ 4275461 h 4275461"/>
                <a:gd name="connsiteX23" fmla="*/ 294572 w 3619883"/>
                <a:gd name="connsiteY23" fmla="*/ 4128157 h 4275461"/>
                <a:gd name="connsiteX24" fmla="*/ 339106 w 3619883"/>
                <a:gd name="connsiteY24" fmla="*/ 4128157 h 4275461"/>
                <a:gd name="connsiteX25" fmla="*/ 339106 w 3619883"/>
                <a:gd name="connsiteY25" fmla="*/ 3951392 h 4275461"/>
                <a:gd name="connsiteX26" fmla="*/ 161321 w 3619883"/>
                <a:gd name="connsiteY26" fmla="*/ 3951392 h 4275461"/>
                <a:gd name="connsiteX27" fmla="*/ 161321 w 3619883"/>
                <a:gd name="connsiteY27" fmla="*/ 4128157 h 4275461"/>
                <a:gd name="connsiteX28" fmla="*/ 230914 w 3619883"/>
                <a:gd name="connsiteY28" fmla="*/ 4128157 h 4275461"/>
                <a:gd name="connsiteX29" fmla="*/ 189322 w 3619883"/>
                <a:gd name="connsiteY29" fmla="*/ 4275461 h 4275461"/>
                <a:gd name="connsiteX30" fmla="*/ 0 w 3619883"/>
                <a:gd name="connsiteY30" fmla="*/ 4275461 h 4275461"/>
                <a:gd name="connsiteX31" fmla="*/ 0 w 3619883"/>
                <a:gd name="connsiteY31" fmla="*/ 42229 h 4275461"/>
                <a:gd name="connsiteX32" fmla="*/ 42464 w 3619883"/>
                <a:gd name="connsiteY32" fmla="*/ 40518 h 4275461"/>
                <a:gd name="connsiteX33" fmla="*/ 137733 w 3619883"/>
                <a:gd name="connsiteY33" fmla="*/ 35355 h 4275461"/>
                <a:gd name="connsiteX34" fmla="*/ 270565 w 3619883"/>
                <a:gd name="connsiteY34" fmla="*/ 29759 h 4275461"/>
                <a:gd name="connsiteX35" fmla="*/ 479734 w 3619883"/>
                <a:gd name="connsiteY35" fmla="*/ 45455 h 4275461"/>
                <a:gd name="connsiteX36" fmla="*/ 524103 w 3619883"/>
                <a:gd name="connsiteY36" fmla="*/ 41625 h 4275461"/>
                <a:gd name="connsiteX37" fmla="*/ 624416 w 3619883"/>
                <a:gd name="connsiteY37" fmla="*/ 22696 h 4275461"/>
                <a:gd name="connsiteX38" fmla="*/ 657762 w 3619883"/>
                <a:gd name="connsiteY38" fmla="*/ 18351 h 4275461"/>
                <a:gd name="connsiteX39" fmla="*/ 690557 w 3619883"/>
                <a:gd name="connsiteY39" fmla="*/ 25792 h 4275461"/>
                <a:gd name="connsiteX40" fmla="*/ 745123 w 3619883"/>
                <a:gd name="connsiteY40" fmla="*/ 40157 h 4275461"/>
                <a:gd name="connsiteX41" fmla="*/ 789493 w 3619883"/>
                <a:gd name="connsiteY41" fmla="*/ 36327 h 4275461"/>
                <a:gd name="connsiteX42" fmla="*/ 854255 w 3619883"/>
                <a:gd name="connsiteY42" fmla="*/ 68887 h 4275461"/>
                <a:gd name="connsiteX43" fmla="*/ 897520 w 3619883"/>
                <a:gd name="connsiteY43" fmla="*/ 88629 h 4275461"/>
                <a:gd name="connsiteX44" fmla="*/ 940510 w 3619883"/>
                <a:gd name="connsiteY44" fmla="*/ 114265 h 4275461"/>
                <a:gd name="connsiteX45" fmla="*/ 1082712 w 3619883"/>
                <a:gd name="connsiteY45" fmla="*/ 144543 h 4275461"/>
                <a:gd name="connsiteX46" fmla="*/ 1205348 w 3619883"/>
                <a:gd name="connsiteY46" fmla="*/ 120753 h 4275461"/>
                <a:gd name="connsiteX47" fmla="*/ 1271764 w 3619883"/>
                <a:gd name="connsiteY47" fmla="*/ 117956 h 4275461"/>
                <a:gd name="connsiteX48" fmla="*/ 1315583 w 3619883"/>
                <a:gd name="connsiteY48" fmla="*/ 125912 h 4275461"/>
                <a:gd name="connsiteX49" fmla="*/ 1359125 w 3619883"/>
                <a:gd name="connsiteY49" fmla="*/ 139761 h 4275461"/>
                <a:gd name="connsiteX50" fmla="*/ 1391919 w 3619883"/>
                <a:gd name="connsiteY50" fmla="*/ 147202 h 4275461"/>
                <a:gd name="connsiteX51" fmla="*/ 1436563 w 3619883"/>
                <a:gd name="connsiteY51" fmla="*/ 137480 h 4275461"/>
                <a:gd name="connsiteX52" fmla="*/ 1471566 w 3619883"/>
                <a:gd name="connsiteY52" fmla="*/ 97777 h 4275461"/>
                <a:gd name="connsiteX53" fmla="*/ 1505739 w 3619883"/>
                <a:gd name="connsiteY53" fmla="*/ 75753 h 4275461"/>
                <a:gd name="connsiteX54" fmla="*/ 1590891 w 3619883"/>
                <a:gd name="connsiteY54" fmla="*/ 144702 h 4275461"/>
                <a:gd name="connsiteX55" fmla="*/ 1625616 w 3619883"/>
                <a:gd name="connsiteY55" fmla="*/ 110893 h 4275461"/>
                <a:gd name="connsiteX56" fmla="*/ 1658964 w 3619883"/>
                <a:gd name="connsiteY56" fmla="*/ 106547 h 4275461"/>
                <a:gd name="connsiteX57" fmla="*/ 1746598 w 3619883"/>
                <a:gd name="connsiteY57" fmla="*/ 122460 h 4275461"/>
                <a:gd name="connsiteX58" fmla="*/ 1811913 w 3619883"/>
                <a:gd name="connsiteY58" fmla="*/ 143234 h 4275461"/>
                <a:gd name="connsiteX59" fmla="*/ 1856557 w 3619883"/>
                <a:gd name="connsiteY59" fmla="*/ 133511 h 4275461"/>
                <a:gd name="connsiteX60" fmla="*/ 2066003 w 3619883"/>
                <a:gd name="connsiteY60" fmla="*/ 143313 h 4275461"/>
                <a:gd name="connsiteX61" fmla="*/ 2177615 w 3619883"/>
                <a:gd name="connsiteY61" fmla="*/ 119007 h 4275461"/>
                <a:gd name="connsiteX62" fmla="*/ 2255883 w 3619883"/>
                <a:gd name="connsiteY62" fmla="*/ 99047 h 4275461"/>
                <a:gd name="connsiteX63" fmla="*/ 2344622 w 3619883"/>
                <a:gd name="connsiteY63" fmla="*/ 91388 h 4275461"/>
                <a:gd name="connsiteX64" fmla="*/ 2455682 w 3619883"/>
                <a:gd name="connsiteY64" fmla="*/ 78869 h 4275461"/>
                <a:gd name="connsiteX65" fmla="*/ 2632609 w 3619883"/>
                <a:gd name="connsiteY65" fmla="*/ 75338 h 4275461"/>
                <a:gd name="connsiteX66" fmla="*/ 2742291 w 3619883"/>
                <a:gd name="connsiteY66" fmla="*/ 92282 h 4275461"/>
                <a:gd name="connsiteX67" fmla="*/ 2851974 w 3619883"/>
                <a:gd name="connsiteY67" fmla="*/ 109227 h 4275461"/>
                <a:gd name="connsiteX68" fmla="*/ 2907643 w 3619883"/>
                <a:gd name="connsiteY68" fmla="*/ 100020 h 4275461"/>
                <a:gd name="connsiteX69" fmla="*/ 2944022 w 3619883"/>
                <a:gd name="connsiteY69" fmla="*/ 30853 h 4275461"/>
                <a:gd name="connsiteX70" fmla="*/ 3022289 w 3619883"/>
                <a:gd name="connsiteY70" fmla="*/ 10893 h 4275461"/>
                <a:gd name="connsiteX71" fmla="*/ 3054807 w 3619883"/>
                <a:gd name="connsiteY71" fmla="*/ 24226 h 4275461"/>
                <a:gd name="connsiteX72" fmla="*/ 3141892 w 3619883"/>
                <a:gd name="connsiteY72" fmla="*/ 51925 h 4275461"/>
                <a:gd name="connsiteX73" fmla="*/ 3185711 w 3619883"/>
                <a:gd name="connsiteY73" fmla="*/ 59881 h 4275461"/>
                <a:gd name="connsiteX74" fmla="*/ 3219056 w 3619883"/>
                <a:gd name="connsiteY74" fmla="*/ 55536 h 4275461"/>
                <a:gd name="connsiteX75" fmla="*/ 3263425 w 3619883"/>
                <a:gd name="connsiteY75" fmla="*/ 51706 h 4275461"/>
                <a:gd name="connsiteX76" fmla="*/ 3296219 w 3619883"/>
                <a:gd name="connsiteY76" fmla="*/ 59147 h 4275461"/>
                <a:gd name="connsiteX77" fmla="*/ 3319094 w 3619883"/>
                <a:gd name="connsiteY77" fmla="*/ 42500 h 4275461"/>
                <a:gd name="connsiteX78" fmla="*/ 3420511 w 3619883"/>
                <a:gd name="connsiteY78" fmla="*/ 0 h 4275461"/>
                <a:gd name="connsiteX79" fmla="*/ 3453305 w 3619883"/>
                <a:gd name="connsiteY79" fmla="*/ 7440 h 4275461"/>
                <a:gd name="connsiteX80" fmla="*/ 3496571 w 3619883"/>
                <a:gd name="connsiteY80" fmla="*/ 27182 h 4275461"/>
                <a:gd name="connsiteX81" fmla="*/ 3602117 w 3619883"/>
                <a:gd name="connsiteY81" fmla="*/ 132521 h 4275461"/>
                <a:gd name="connsiteX82" fmla="*/ 3619883 w 3619883"/>
                <a:gd name="connsiteY82" fmla="*/ 140049 h 4275461"/>
                <a:gd name="connsiteX83" fmla="*/ 3619883 w 3619883"/>
                <a:gd name="connsiteY8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3951392 h 4275461"/>
                <a:gd name="connsiteX26" fmla="*/ 161321 w 3619883"/>
                <a:gd name="connsiteY26" fmla="*/ 4128157 h 4275461"/>
                <a:gd name="connsiteX27" fmla="*/ 230914 w 3619883"/>
                <a:gd name="connsiteY27" fmla="*/ 4128157 h 4275461"/>
                <a:gd name="connsiteX28" fmla="*/ 189322 w 3619883"/>
                <a:gd name="connsiteY28" fmla="*/ 4275461 h 4275461"/>
                <a:gd name="connsiteX29" fmla="*/ 0 w 3619883"/>
                <a:gd name="connsiteY29" fmla="*/ 4275461 h 4275461"/>
                <a:gd name="connsiteX30" fmla="*/ 0 w 3619883"/>
                <a:gd name="connsiteY30" fmla="*/ 42229 h 4275461"/>
                <a:gd name="connsiteX31" fmla="*/ 42464 w 3619883"/>
                <a:gd name="connsiteY31" fmla="*/ 40518 h 4275461"/>
                <a:gd name="connsiteX32" fmla="*/ 137733 w 3619883"/>
                <a:gd name="connsiteY32" fmla="*/ 35355 h 4275461"/>
                <a:gd name="connsiteX33" fmla="*/ 270565 w 3619883"/>
                <a:gd name="connsiteY33" fmla="*/ 29759 h 4275461"/>
                <a:gd name="connsiteX34" fmla="*/ 479734 w 3619883"/>
                <a:gd name="connsiteY34" fmla="*/ 45455 h 4275461"/>
                <a:gd name="connsiteX35" fmla="*/ 524103 w 3619883"/>
                <a:gd name="connsiteY35" fmla="*/ 41625 h 4275461"/>
                <a:gd name="connsiteX36" fmla="*/ 624416 w 3619883"/>
                <a:gd name="connsiteY36" fmla="*/ 22696 h 4275461"/>
                <a:gd name="connsiteX37" fmla="*/ 657762 w 3619883"/>
                <a:gd name="connsiteY37" fmla="*/ 18351 h 4275461"/>
                <a:gd name="connsiteX38" fmla="*/ 690557 w 3619883"/>
                <a:gd name="connsiteY38" fmla="*/ 25792 h 4275461"/>
                <a:gd name="connsiteX39" fmla="*/ 745123 w 3619883"/>
                <a:gd name="connsiteY39" fmla="*/ 40157 h 4275461"/>
                <a:gd name="connsiteX40" fmla="*/ 789493 w 3619883"/>
                <a:gd name="connsiteY40" fmla="*/ 36327 h 4275461"/>
                <a:gd name="connsiteX41" fmla="*/ 854255 w 3619883"/>
                <a:gd name="connsiteY41" fmla="*/ 68887 h 4275461"/>
                <a:gd name="connsiteX42" fmla="*/ 897520 w 3619883"/>
                <a:gd name="connsiteY42" fmla="*/ 88629 h 4275461"/>
                <a:gd name="connsiteX43" fmla="*/ 940510 w 3619883"/>
                <a:gd name="connsiteY43" fmla="*/ 114265 h 4275461"/>
                <a:gd name="connsiteX44" fmla="*/ 1082712 w 3619883"/>
                <a:gd name="connsiteY44" fmla="*/ 144543 h 4275461"/>
                <a:gd name="connsiteX45" fmla="*/ 1205348 w 3619883"/>
                <a:gd name="connsiteY45" fmla="*/ 120753 h 4275461"/>
                <a:gd name="connsiteX46" fmla="*/ 1271764 w 3619883"/>
                <a:gd name="connsiteY46" fmla="*/ 117956 h 4275461"/>
                <a:gd name="connsiteX47" fmla="*/ 1315583 w 3619883"/>
                <a:gd name="connsiteY47" fmla="*/ 125912 h 4275461"/>
                <a:gd name="connsiteX48" fmla="*/ 1359125 w 3619883"/>
                <a:gd name="connsiteY48" fmla="*/ 139761 h 4275461"/>
                <a:gd name="connsiteX49" fmla="*/ 1391919 w 3619883"/>
                <a:gd name="connsiteY49" fmla="*/ 147202 h 4275461"/>
                <a:gd name="connsiteX50" fmla="*/ 1436563 w 3619883"/>
                <a:gd name="connsiteY50" fmla="*/ 137480 h 4275461"/>
                <a:gd name="connsiteX51" fmla="*/ 1471566 w 3619883"/>
                <a:gd name="connsiteY51" fmla="*/ 97777 h 4275461"/>
                <a:gd name="connsiteX52" fmla="*/ 1505739 w 3619883"/>
                <a:gd name="connsiteY52" fmla="*/ 75753 h 4275461"/>
                <a:gd name="connsiteX53" fmla="*/ 1590891 w 3619883"/>
                <a:gd name="connsiteY53" fmla="*/ 144702 h 4275461"/>
                <a:gd name="connsiteX54" fmla="*/ 1625616 w 3619883"/>
                <a:gd name="connsiteY54" fmla="*/ 110893 h 4275461"/>
                <a:gd name="connsiteX55" fmla="*/ 1658964 w 3619883"/>
                <a:gd name="connsiteY55" fmla="*/ 106547 h 4275461"/>
                <a:gd name="connsiteX56" fmla="*/ 1746598 w 3619883"/>
                <a:gd name="connsiteY56" fmla="*/ 122460 h 4275461"/>
                <a:gd name="connsiteX57" fmla="*/ 1811913 w 3619883"/>
                <a:gd name="connsiteY57" fmla="*/ 143234 h 4275461"/>
                <a:gd name="connsiteX58" fmla="*/ 1856557 w 3619883"/>
                <a:gd name="connsiteY58" fmla="*/ 133511 h 4275461"/>
                <a:gd name="connsiteX59" fmla="*/ 2066003 w 3619883"/>
                <a:gd name="connsiteY59" fmla="*/ 143313 h 4275461"/>
                <a:gd name="connsiteX60" fmla="*/ 2177615 w 3619883"/>
                <a:gd name="connsiteY60" fmla="*/ 119007 h 4275461"/>
                <a:gd name="connsiteX61" fmla="*/ 2255883 w 3619883"/>
                <a:gd name="connsiteY61" fmla="*/ 99047 h 4275461"/>
                <a:gd name="connsiteX62" fmla="*/ 2344622 w 3619883"/>
                <a:gd name="connsiteY62" fmla="*/ 91388 h 4275461"/>
                <a:gd name="connsiteX63" fmla="*/ 2455682 w 3619883"/>
                <a:gd name="connsiteY63" fmla="*/ 78869 h 4275461"/>
                <a:gd name="connsiteX64" fmla="*/ 2632609 w 3619883"/>
                <a:gd name="connsiteY64" fmla="*/ 75338 h 4275461"/>
                <a:gd name="connsiteX65" fmla="*/ 2742291 w 3619883"/>
                <a:gd name="connsiteY65" fmla="*/ 92282 h 4275461"/>
                <a:gd name="connsiteX66" fmla="*/ 2851974 w 3619883"/>
                <a:gd name="connsiteY66" fmla="*/ 109227 h 4275461"/>
                <a:gd name="connsiteX67" fmla="*/ 2907643 w 3619883"/>
                <a:gd name="connsiteY67" fmla="*/ 100020 h 4275461"/>
                <a:gd name="connsiteX68" fmla="*/ 2944022 w 3619883"/>
                <a:gd name="connsiteY68" fmla="*/ 30853 h 4275461"/>
                <a:gd name="connsiteX69" fmla="*/ 3022289 w 3619883"/>
                <a:gd name="connsiteY69" fmla="*/ 10893 h 4275461"/>
                <a:gd name="connsiteX70" fmla="*/ 3054807 w 3619883"/>
                <a:gd name="connsiteY70" fmla="*/ 24226 h 4275461"/>
                <a:gd name="connsiteX71" fmla="*/ 3141892 w 3619883"/>
                <a:gd name="connsiteY71" fmla="*/ 51925 h 4275461"/>
                <a:gd name="connsiteX72" fmla="*/ 3185711 w 3619883"/>
                <a:gd name="connsiteY72" fmla="*/ 59881 h 4275461"/>
                <a:gd name="connsiteX73" fmla="*/ 3219056 w 3619883"/>
                <a:gd name="connsiteY73" fmla="*/ 55536 h 4275461"/>
                <a:gd name="connsiteX74" fmla="*/ 3263425 w 3619883"/>
                <a:gd name="connsiteY74" fmla="*/ 51706 h 4275461"/>
                <a:gd name="connsiteX75" fmla="*/ 3296219 w 3619883"/>
                <a:gd name="connsiteY75" fmla="*/ 59147 h 4275461"/>
                <a:gd name="connsiteX76" fmla="*/ 3319094 w 3619883"/>
                <a:gd name="connsiteY76" fmla="*/ 42500 h 4275461"/>
                <a:gd name="connsiteX77" fmla="*/ 3420511 w 3619883"/>
                <a:gd name="connsiteY77" fmla="*/ 0 h 4275461"/>
                <a:gd name="connsiteX78" fmla="*/ 3453305 w 3619883"/>
                <a:gd name="connsiteY78" fmla="*/ 7440 h 4275461"/>
                <a:gd name="connsiteX79" fmla="*/ 3496571 w 3619883"/>
                <a:gd name="connsiteY79" fmla="*/ 27182 h 4275461"/>
                <a:gd name="connsiteX80" fmla="*/ 3602117 w 3619883"/>
                <a:gd name="connsiteY80" fmla="*/ 132521 h 4275461"/>
                <a:gd name="connsiteX81" fmla="*/ 3619883 w 3619883"/>
                <a:gd name="connsiteY81" fmla="*/ 140049 h 4275461"/>
                <a:gd name="connsiteX82" fmla="*/ 3619883 w 3619883"/>
                <a:gd name="connsiteY8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4128157 h 4275461"/>
                <a:gd name="connsiteX26" fmla="*/ 230914 w 3619883"/>
                <a:gd name="connsiteY26" fmla="*/ 4128157 h 4275461"/>
                <a:gd name="connsiteX27" fmla="*/ 189322 w 3619883"/>
                <a:gd name="connsiteY27" fmla="*/ 4275461 h 4275461"/>
                <a:gd name="connsiteX28" fmla="*/ 0 w 3619883"/>
                <a:gd name="connsiteY28" fmla="*/ 4275461 h 4275461"/>
                <a:gd name="connsiteX29" fmla="*/ 0 w 3619883"/>
                <a:gd name="connsiteY29" fmla="*/ 42229 h 4275461"/>
                <a:gd name="connsiteX30" fmla="*/ 42464 w 3619883"/>
                <a:gd name="connsiteY30" fmla="*/ 40518 h 4275461"/>
                <a:gd name="connsiteX31" fmla="*/ 137733 w 3619883"/>
                <a:gd name="connsiteY31" fmla="*/ 35355 h 4275461"/>
                <a:gd name="connsiteX32" fmla="*/ 270565 w 3619883"/>
                <a:gd name="connsiteY32" fmla="*/ 29759 h 4275461"/>
                <a:gd name="connsiteX33" fmla="*/ 479734 w 3619883"/>
                <a:gd name="connsiteY33" fmla="*/ 45455 h 4275461"/>
                <a:gd name="connsiteX34" fmla="*/ 524103 w 3619883"/>
                <a:gd name="connsiteY34" fmla="*/ 41625 h 4275461"/>
                <a:gd name="connsiteX35" fmla="*/ 624416 w 3619883"/>
                <a:gd name="connsiteY35" fmla="*/ 22696 h 4275461"/>
                <a:gd name="connsiteX36" fmla="*/ 657762 w 3619883"/>
                <a:gd name="connsiteY36" fmla="*/ 18351 h 4275461"/>
                <a:gd name="connsiteX37" fmla="*/ 690557 w 3619883"/>
                <a:gd name="connsiteY37" fmla="*/ 25792 h 4275461"/>
                <a:gd name="connsiteX38" fmla="*/ 745123 w 3619883"/>
                <a:gd name="connsiteY38" fmla="*/ 40157 h 4275461"/>
                <a:gd name="connsiteX39" fmla="*/ 789493 w 3619883"/>
                <a:gd name="connsiteY39" fmla="*/ 36327 h 4275461"/>
                <a:gd name="connsiteX40" fmla="*/ 854255 w 3619883"/>
                <a:gd name="connsiteY40" fmla="*/ 68887 h 4275461"/>
                <a:gd name="connsiteX41" fmla="*/ 897520 w 3619883"/>
                <a:gd name="connsiteY41" fmla="*/ 88629 h 4275461"/>
                <a:gd name="connsiteX42" fmla="*/ 940510 w 3619883"/>
                <a:gd name="connsiteY42" fmla="*/ 114265 h 4275461"/>
                <a:gd name="connsiteX43" fmla="*/ 1082712 w 3619883"/>
                <a:gd name="connsiteY43" fmla="*/ 144543 h 4275461"/>
                <a:gd name="connsiteX44" fmla="*/ 1205348 w 3619883"/>
                <a:gd name="connsiteY44" fmla="*/ 120753 h 4275461"/>
                <a:gd name="connsiteX45" fmla="*/ 1271764 w 3619883"/>
                <a:gd name="connsiteY45" fmla="*/ 117956 h 4275461"/>
                <a:gd name="connsiteX46" fmla="*/ 1315583 w 3619883"/>
                <a:gd name="connsiteY46" fmla="*/ 125912 h 4275461"/>
                <a:gd name="connsiteX47" fmla="*/ 1359125 w 3619883"/>
                <a:gd name="connsiteY47" fmla="*/ 139761 h 4275461"/>
                <a:gd name="connsiteX48" fmla="*/ 1391919 w 3619883"/>
                <a:gd name="connsiteY48" fmla="*/ 147202 h 4275461"/>
                <a:gd name="connsiteX49" fmla="*/ 1436563 w 3619883"/>
                <a:gd name="connsiteY49" fmla="*/ 137480 h 4275461"/>
                <a:gd name="connsiteX50" fmla="*/ 1471566 w 3619883"/>
                <a:gd name="connsiteY50" fmla="*/ 97777 h 4275461"/>
                <a:gd name="connsiteX51" fmla="*/ 1505739 w 3619883"/>
                <a:gd name="connsiteY51" fmla="*/ 75753 h 4275461"/>
                <a:gd name="connsiteX52" fmla="*/ 1590891 w 3619883"/>
                <a:gd name="connsiteY52" fmla="*/ 144702 h 4275461"/>
                <a:gd name="connsiteX53" fmla="*/ 1625616 w 3619883"/>
                <a:gd name="connsiteY53" fmla="*/ 110893 h 4275461"/>
                <a:gd name="connsiteX54" fmla="*/ 1658964 w 3619883"/>
                <a:gd name="connsiteY54" fmla="*/ 106547 h 4275461"/>
                <a:gd name="connsiteX55" fmla="*/ 1746598 w 3619883"/>
                <a:gd name="connsiteY55" fmla="*/ 122460 h 4275461"/>
                <a:gd name="connsiteX56" fmla="*/ 1811913 w 3619883"/>
                <a:gd name="connsiteY56" fmla="*/ 143234 h 4275461"/>
                <a:gd name="connsiteX57" fmla="*/ 1856557 w 3619883"/>
                <a:gd name="connsiteY57" fmla="*/ 133511 h 4275461"/>
                <a:gd name="connsiteX58" fmla="*/ 2066003 w 3619883"/>
                <a:gd name="connsiteY58" fmla="*/ 143313 h 4275461"/>
                <a:gd name="connsiteX59" fmla="*/ 2177615 w 3619883"/>
                <a:gd name="connsiteY59" fmla="*/ 119007 h 4275461"/>
                <a:gd name="connsiteX60" fmla="*/ 2255883 w 3619883"/>
                <a:gd name="connsiteY60" fmla="*/ 99047 h 4275461"/>
                <a:gd name="connsiteX61" fmla="*/ 2344622 w 3619883"/>
                <a:gd name="connsiteY61" fmla="*/ 91388 h 4275461"/>
                <a:gd name="connsiteX62" fmla="*/ 2455682 w 3619883"/>
                <a:gd name="connsiteY62" fmla="*/ 78869 h 4275461"/>
                <a:gd name="connsiteX63" fmla="*/ 2632609 w 3619883"/>
                <a:gd name="connsiteY63" fmla="*/ 75338 h 4275461"/>
                <a:gd name="connsiteX64" fmla="*/ 2742291 w 3619883"/>
                <a:gd name="connsiteY64" fmla="*/ 92282 h 4275461"/>
                <a:gd name="connsiteX65" fmla="*/ 2851974 w 3619883"/>
                <a:gd name="connsiteY65" fmla="*/ 109227 h 4275461"/>
                <a:gd name="connsiteX66" fmla="*/ 2907643 w 3619883"/>
                <a:gd name="connsiteY66" fmla="*/ 100020 h 4275461"/>
                <a:gd name="connsiteX67" fmla="*/ 2944022 w 3619883"/>
                <a:gd name="connsiteY67" fmla="*/ 30853 h 4275461"/>
                <a:gd name="connsiteX68" fmla="*/ 3022289 w 3619883"/>
                <a:gd name="connsiteY68" fmla="*/ 10893 h 4275461"/>
                <a:gd name="connsiteX69" fmla="*/ 3054807 w 3619883"/>
                <a:gd name="connsiteY69" fmla="*/ 24226 h 4275461"/>
                <a:gd name="connsiteX70" fmla="*/ 3141892 w 3619883"/>
                <a:gd name="connsiteY70" fmla="*/ 51925 h 4275461"/>
                <a:gd name="connsiteX71" fmla="*/ 3185711 w 3619883"/>
                <a:gd name="connsiteY71" fmla="*/ 59881 h 4275461"/>
                <a:gd name="connsiteX72" fmla="*/ 3219056 w 3619883"/>
                <a:gd name="connsiteY72" fmla="*/ 55536 h 4275461"/>
                <a:gd name="connsiteX73" fmla="*/ 3263425 w 3619883"/>
                <a:gd name="connsiteY73" fmla="*/ 51706 h 4275461"/>
                <a:gd name="connsiteX74" fmla="*/ 3296219 w 3619883"/>
                <a:gd name="connsiteY74" fmla="*/ 59147 h 4275461"/>
                <a:gd name="connsiteX75" fmla="*/ 3319094 w 3619883"/>
                <a:gd name="connsiteY75" fmla="*/ 42500 h 4275461"/>
                <a:gd name="connsiteX76" fmla="*/ 3420511 w 3619883"/>
                <a:gd name="connsiteY76" fmla="*/ 0 h 4275461"/>
                <a:gd name="connsiteX77" fmla="*/ 3453305 w 3619883"/>
                <a:gd name="connsiteY77" fmla="*/ 7440 h 4275461"/>
                <a:gd name="connsiteX78" fmla="*/ 3496571 w 3619883"/>
                <a:gd name="connsiteY78" fmla="*/ 27182 h 4275461"/>
                <a:gd name="connsiteX79" fmla="*/ 3602117 w 3619883"/>
                <a:gd name="connsiteY79" fmla="*/ 132521 h 4275461"/>
                <a:gd name="connsiteX80" fmla="*/ 3619883 w 3619883"/>
                <a:gd name="connsiteY80" fmla="*/ 140049 h 4275461"/>
                <a:gd name="connsiteX81" fmla="*/ 3619883 w 3619883"/>
                <a:gd name="connsiteY8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4128157 h 4275461"/>
                <a:gd name="connsiteX26" fmla="*/ 189322 w 3619883"/>
                <a:gd name="connsiteY26" fmla="*/ 4275461 h 4275461"/>
                <a:gd name="connsiteX27" fmla="*/ 0 w 3619883"/>
                <a:gd name="connsiteY27" fmla="*/ 4275461 h 4275461"/>
                <a:gd name="connsiteX28" fmla="*/ 0 w 3619883"/>
                <a:gd name="connsiteY28" fmla="*/ 42229 h 4275461"/>
                <a:gd name="connsiteX29" fmla="*/ 42464 w 3619883"/>
                <a:gd name="connsiteY29" fmla="*/ 40518 h 4275461"/>
                <a:gd name="connsiteX30" fmla="*/ 137733 w 3619883"/>
                <a:gd name="connsiteY30" fmla="*/ 35355 h 4275461"/>
                <a:gd name="connsiteX31" fmla="*/ 270565 w 3619883"/>
                <a:gd name="connsiteY31" fmla="*/ 29759 h 4275461"/>
                <a:gd name="connsiteX32" fmla="*/ 479734 w 3619883"/>
                <a:gd name="connsiteY32" fmla="*/ 45455 h 4275461"/>
                <a:gd name="connsiteX33" fmla="*/ 524103 w 3619883"/>
                <a:gd name="connsiteY33" fmla="*/ 41625 h 4275461"/>
                <a:gd name="connsiteX34" fmla="*/ 624416 w 3619883"/>
                <a:gd name="connsiteY34" fmla="*/ 22696 h 4275461"/>
                <a:gd name="connsiteX35" fmla="*/ 657762 w 3619883"/>
                <a:gd name="connsiteY35" fmla="*/ 18351 h 4275461"/>
                <a:gd name="connsiteX36" fmla="*/ 690557 w 3619883"/>
                <a:gd name="connsiteY36" fmla="*/ 25792 h 4275461"/>
                <a:gd name="connsiteX37" fmla="*/ 745123 w 3619883"/>
                <a:gd name="connsiteY37" fmla="*/ 40157 h 4275461"/>
                <a:gd name="connsiteX38" fmla="*/ 789493 w 3619883"/>
                <a:gd name="connsiteY38" fmla="*/ 36327 h 4275461"/>
                <a:gd name="connsiteX39" fmla="*/ 854255 w 3619883"/>
                <a:gd name="connsiteY39" fmla="*/ 68887 h 4275461"/>
                <a:gd name="connsiteX40" fmla="*/ 897520 w 3619883"/>
                <a:gd name="connsiteY40" fmla="*/ 88629 h 4275461"/>
                <a:gd name="connsiteX41" fmla="*/ 940510 w 3619883"/>
                <a:gd name="connsiteY41" fmla="*/ 114265 h 4275461"/>
                <a:gd name="connsiteX42" fmla="*/ 1082712 w 3619883"/>
                <a:gd name="connsiteY42" fmla="*/ 144543 h 4275461"/>
                <a:gd name="connsiteX43" fmla="*/ 1205348 w 3619883"/>
                <a:gd name="connsiteY43" fmla="*/ 120753 h 4275461"/>
                <a:gd name="connsiteX44" fmla="*/ 1271764 w 3619883"/>
                <a:gd name="connsiteY44" fmla="*/ 117956 h 4275461"/>
                <a:gd name="connsiteX45" fmla="*/ 1315583 w 3619883"/>
                <a:gd name="connsiteY45" fmla="*/ 125912 h 4275461"/>
                <a:gd name="connsiteX46" fmla="*/ 1359125 w 3619883"/>
                <a:gd name="connsiteY46" fmla="*/ 139761 h 4275461"/>
                <a:gd name="connsiteX47" fmla="*/ 1391919 w 3619883"/>
                <a:gd name="connsiteY47" fmla="*/ 147202 h 4275461"/>
                <a:gd name="connsiteX48" fmla="*/ 1436563 w 3619883"/>
                <a:gd name="connsiteY48" fmla="*/ 137480 h 4275461"/>
                <a:gd name="connsiteX49" fmla="*/ 1471566 w 3619883"/>
                <a:gd name="connsiteY49" fmla="*/ 97777 h 4275461"/>
                <a:gd name="connsiteX50" fmla="*/ 1505739 w 3619883"/>
                <a:gd name="connsiteY50" fmla="*/ 75753 h 4275461"/>
                <a:gd name="connsiteX51" fmla="*/ 1590891 w 3619883"/>
                <a:gd name="connsiteY51" fmla="*/ 144702 h 4275461"/>
                <a:gd name="connsiteX52" fmla="*/ 1625616 w 3619883"/>
                <a:gd name="connsiteY52" fmla="*/ 110893 h 4275461"/>
                <a:gd name="connsiteX53" fmla="*/ 1658964 w 3619883"/>
                <a:gd name="connsiteY53" fmla="*/ 106547 h 4275461"/>
                <a:gd name="connsiteX54" fmla="*/ 1746598 w 3619883"/>
                <a:gd name="connsiteY54" fmla="*/ 122460 h 4275461"/>
                <a:gd name="connsiteX55" fmla="*/ 1811913 w 3619883"/>
                <a:gd name="connsiteY55" fmla="*/ 143234 h 4275461"/>
                <a:gd name="connsiteX56" fmla="*/ 1856557 w 3619883"/>
                <a:gd name="connsiteY56" fmla="*/ 133511 h 4275461"/>
                <a:gd name="connsiteX57" fmla="*/ 2066003 w 3619883"/>
                <a:gd name="connsiteY57" fmla="*/ 143313 h 4275461"/>
                <a:gd name="connsiteX58" fmla="*/ 2177615 w 3619883"/>
                <a:gd name="connsiteY58" fmla="*/ 119007 h 4275461"/>
                <a:gd name="connsiteX59" fmla="*/ 2255883 w 3619883"/>
                <a:gd name="connsiteY59" fmla="*/ 99047 h 4275461"/>
                <a:gd name="connsiteX60" fmla="*/ 2344622 w 3619883"/>
                <a:gd name="connsiteY60" fmla="*/ 91388 h 4275461"/>
                <a:gd name="connsiteX61" fmla="*/ 2455682 w 3619883"/>
                <a:gd name="connsiteY61" fmla="*/ 78869 h 4275461"/>
                <a:gd name="connsiteX62" fmla="*/ 2632609 w 3619883"/>
                <a:gd name="connsiteY62" fmla="*/ 75338 h 4275461"/>
                <a:gd name="connsiteX63" fmla="*/ 2742291 w 3619883"/>
                <a:gd name="connsiteY63" fmla="*/ 92282 h 4275461"/>
                <a:gd name="connsiteX64" fmla="*/ 2851974 w 3619883"/>
                <a:gd name="connsiteY64" fmla="*/ 109227 h 4275461"/>
                <a:gd name="connsiteX65" fmla="*/ 2907643 w 3619883"/>
                <a:gd name="connsiteY65" fmla="*/ 100020 h 4275461"/>
                <a:gd name="connsiteX66" fmla="*/ 2944022 w 3619883"/>
                <a:gd name="connsiteY66" fmla="*/ 30853 h 4275461"/>
                <a:gd name="connsiteX67" fmla="*/ 3022289 w 3619883"/>
                <a:gd name="connsiteY67" fmla="*/ 10893 h 4275461"/>
                <a:gd name="connsiteX68" fmla="*/ 3054807 w 3619883"/>
                <a:gd name="connsiteY68" fmla="*/ 24226 h 4275461"/>
                <a:gd name="connsiteX69" fmla="*/ 3141892 w 3619883"/>
                <a:gd name="connsiteY69" fmla="*/ 51925 h 4275461"/>
                <a:gd name="connsiteX70" fmla="*/ 3185711 w 3619883"/>
                <a:gd name="connsiteY70" fmla="*/ 59881 h 4275461"/>
                <a:gd name="connsiteX71" fmla="*/ 3219056 w 3619883"/>
                <a:gd name="connsiteY71" fmla="*/ 55536 h 4275461"/>
                <a:gd name="connsiteX72" fmla="*/ 3263425 w 3619883"/>
                <a:gd name="connsiteY72" fmla="*/ 51706 h 4275461"/>
                <a:gd name="connsiteX73" fmla="*/ 3296219 w 3619883"/>
                <a:gd name="connsiteY73" fmla="*/ 59147 h 4275461"/>
                <a:gd name="connsiteX74" fmla="*/ 3319094 w 3619883"/>
                <a:gd name="connsiteY74" fmla="*/ 42500 h 4275461"/>
                <a:gd name="connsiteX75" fmla="*/ 3420511 w 3619883"/>
                <a:gd name="connsiteY75" fmla="*/ 0 h 4275461"/>
                <a:gd name="connsiteX76" fmla="*/ 3453305 w 3619883"/>
                <a:gd name="connsiteY76" fmla="*/ 7440 h 4275461"/>
                <a:gd name="connsiteX77" fmla="*/ 3496571 w 3619883"/>
                <a:gd name="connsiteY77" fmla="*/ 27182 h 4275461"/>
                <a:gd name="connsiteX78" fmla="*/ 3602117 w 3619883"/>
                <a:gd name="connsiteY78" fmla="*/ 132521 h 4275461"/>
                <a:gd name="connsiteX79" fmla="*/ 3619883 w 3619883"/>
                <a:gd name="connsiteY79" fmla="*/ 140049 h 4275461"/>
                <a:gd name="connsiteX80" fmla="*/ 3619883 w 3619883"/>
                <a:gd name="connsiteY8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89322 w 3619883"/>
                <a:gd name="connsiteY25" fmla="*/ 4275461 h 4275461"/>
                <a:gd name="connsiteX26" fmla="*/ 0 w 3619883"/>
                <a:gd name="connsiteY26" fmla="*/ 4275461 h 4275461"/>
                <a:gd name="connsiteX27" fmla="*/ 0 w 3619883"/>
                <a:gd name="connsiteY27" fmla="*/ 42229 h 4275461"/>
                <a:gd name="connsiteX28" fmla="*/ 42464 w 3619883"/>
                <a:gd name="connsiteY28" fmla="*/ 40518 h 4275461"/>
                <a:gd name="connsiteX29" fmla="*/ 137733 w 3619883"/>
                <a:gd name="connsiteY29" fmla="*/ 35355 h 4275461"/>
                <a:gd name="connsiteX30" fmla="*/ 270565 w 3619883"/>
                <a:gd name="connsiteY30" fmla="*/ 29759 h 4275461"/>
                <a:gd name="connsiteX31" fmla="*/ 479734 w 3619883"/>
                <a:gd name="connsiteY31" fmla="*/ 45455 h 4275461"/>
                <a:gd name="connsiteX32" fmla="*/ 524103 w 3619883"/>
                <a:gd name="connsiteY32" fmla="*/ 41625 h 4275461"/>
                <a:gd name="connsiteX33" fmla="*/ 624416 w 3619883"/>
                <a:gd name="connsiteY33" fmla="*/ 22696 h 4275461"/>
                <a:gd name="connsiteX34" fmla="*/ 657762 w 3619883"/>
                <a:gd name="connsiteY34" fmla="*/ 18351 h 4275461"/>
                <a:gd name="connsiteX35" fmla="*/ 690557 w 3619883"/>
                <a:gd name="connsiteY35" fmla="*/ 25792 h 4275461"/>
                <a:gd name="connsiteX36" fmla="*/ 745123 w 3619883"/>
                <a:gd name="connsiteY36" fmla="*/ 40157 h 4275461"/>
                <a:gd name="connsiteX37" fmla="*/ 789493 w 3619883"/>
                <a:gd name="connsiteY37" fmla="*/ 36327 h 4275461"/>
                <a:gd name="connsiteX38" fmla="*/ 854255 w 3619883"/>
                <a:gd name="connsiteY38" fmla="*/ 68887 h 4275461"/>
                <a:gd name="connsiteX39" fmla="*/ 897520 w 3619883"/>
                <a:gd name="connsiteY39" fmla="*/ 88629 h 4275461"/>
                <a:gd name="connsiteX40" fmla="*/ 940510 w 3619883"/>
                <a:gd name="connsiteY40" fmla="*/ 114265 h 4275461"/>
                <a:gd name="connsiteX41" fmla="*/ 1082712 w 3619883"/>
                <a:gd name="connsiteY41" fmla="*/ 144543 h 4275461"/>
                <a:gd name="connsiteX42" fmla="*/ 1205348 w 3619883"/>
                <a:gd name="connsiteY42" fmla="*/ 120753 h 4275461"/>
                <a:gd name="connsiteX43" fmla="*/ 1271764 w 3619883"/>
                <a:gd name="connsiteY43" fmla="*/ 117956 h 4275461"/>
                <a:gd name="connsiteX44" fmla="*/ 1315583 w 3619883"/>
                <a:gd name="connsiteY44" fmla="*/ 125912 h 4275461"/>
                <a:gd name="connsiteX45" fmla="*/ 1359125 w 3619883"/>
                <a:gd name="connsiteY45" fmla="*/ 139761 h 4275461"/>
                <a:gd name="connsiteX46" fmla="*/ 1391919 w 3619883"/>
                <a:gd name="connsiteY46" fmla="*/ 147202 h 4275461"/>
                <a:gd name="connsiteX47" fmla="*/ 1436563 w 3619883"/>
                <a:gd name="connsiteY47" fmla="*/ 137480 h 4275461"/>
                <a:gd name="connsiteX48" fmla="*/ 1471566 w 3619883"/>
                <a:gd name="connsiteY48" fmla="*/ 97777 h 4275461"/>
                <a:gd name="connsiteX49" fmla="*/ 1505739 w 3619883"/>
                <a:gd name="connsiteY49" fmla="*/ 75753 h 4275461"/>
                <a:gd name="connsiteX50" fmla="*/ 1590891 w 3619883"/>
                <a:gd name="connsiteY50" fmla="*/ 144702 h 4275461"/>
                <a:gd name="connsiteX51" fmla="*/ 1625616 w 3619883"/>
                <a:gd name="connsiteY51" fmla="*/ 110893 h 4275461"/>
                <a:gd name="connsiteX52" fmla="*/ 1658964 w 3619883"/>
                <a:gd name="connsiteY52" fmla="*/ 106547 h 4275461"/>
                <a:gd name="connsiteX53" fmla="*/ 1746598 w 3619883"/>
                <a:gd name="connsiteY53" fmla="*/ 122460 h 4275461"/>
                <a:gd name="connsiteX54" fmla="*/ 1811913 w 3619883"/>
                <a:gd name="connsiteY54" fmla="*/ 143234 h 4275461"/>
                <a:gd name="connsiteX55" fmla="*/ 1856557 w 3619883"/>
                <a:gd name="connsiteY55" fmla="*/ 133511 h 4275461"/>
                <a:gd name="connsiteX56" fmla="*/ 2066003 w 3619883"/>
                <a:gd name="connsiteY56" fmla="*/ 143313 h 4275461"/>
                <a:gd name="connsiteX57" fmla="*/ 2177615 w 3619883"/>
                <a:gd name="connsiteY57" fmla="*/ 119007 h 4275461"/>
                <a:gd name="connsiteX58" fmla="*/ 2255883 w 3619883"/>
                <a:gd name="connsiteY58" fmla="*/ 99047 h 4275461"/>
                <a:gd name="connsiteX59" fmla="*/ 2344622 w 3619883"/>
                <a:gd name="connsiteY59" fmla="*/ 91388 h 4275461"/>
                <a:gd name="connsiteX60" fmla="*/ 2455682 w 3619883"/>
                <a:gd name="connsiteY60" fmla="*/ 78869 h 4275461"/>
                <a:gd name="connsiteX61" fmla="*/ 2632609 w 3619883"/>
                <a:gd name="connsiteY61" fmla="*/ 75338 h 4275461"/>
                <a:gd name="connsiteX62" fmla="*/ 2742291 w 3619883"/>
                <a:gd name="connsiteY62" fmla="*/ 92282 h 4275461"/>
                <a:gd name="connsiteX63" fmla="*/ 2851974 w 3619883"/>
                <a:gd name="connsiteY63" fmla="*/ 109227 h 4275461"/>
                <a:gd name="connsiteX64" fmla="*/ 2907643 w 3619883"/>
                <a:gd name="connsiteY64" fmla="*/ 100020 h 4275461"/>
                <a:gd name="connsiteX65" fmla="*/ 2944022 w 3619883"/>
                <a:gd name="connsiteY65" fmla="*/ 30853 h 4275461"/>
                <a:gd name="connsiteX66" fmla="*/ 3022289 w 3619883"/>
                <a:gd name="connsiteY66" fmla="*/ 10893 h 4275461"/>
                <a:gd name="connsiteX67" fmla="*/ 3054807 w 3619883"/>
                <a:gd name="connsiteY67" fmla="*/ 24226 h 4275461"/>
                <a:gd name="connsiteX68" fmla="*/ 3141892 w 3619883"/>
                <a:gd name="connsiteY68" fmla="*/ 51925 h 4275461"/>
                <a:gd name="connsiteX69" fmla="*/ 3185711 w 3619883"/>
                <a:gd name="connsiteY69" fmla="*/ 59881 h 4275461"/>
                <a:gd name="connsiteX70" fmla="*/ 3219056 w 3619883"/>
                <a:gd name="connsiteY70" fmla="*/ 55536 h 4275461"/>
                <a:gd name="connsiteX71" fmla="*/ 3263425 w 3619883"/>
                <a:gd name="connsiteY71" fmla="*/ 51706 h 4275461"/>
                <a:gd name="connsiteX72" fmla="*/ 3296219 w 3619883"/>
                <a:gd name="connsiteY72" fmla="*/ 59147 h 4275461"/>
                <a:gd name="connsiteX73" fmla="*/ 3319094 w 3619883"/>
                <a:gd name="connsiteY73" fmla="*/ 42500 h 4275461"/>
                <a:gd name="connsiteX74" fmla="*/ 3420511 w 3619883"/>
                <a:gd name="connsiteY74" fmla="*/ 0 h 4275461"/>
                <a:gd name="connsiteX75" fmla="*/ 3453305 w 3619883"/>
                <a:gd name="connsiteY75" fmla="*/ 7440 h 4275461"/>
                <a:gd name="connsiteX76" fmla="*/ 3496571 w 3619883"/>
                <a:gd name="connsiteY76" fmla="*/ 27182 h 4275461"/>
                <a:gd name="connsiteX77" fmla="*/ 3602117 w 3619883"/>
                <a:gd name="connsiteY77" fmla="*/ 132521 h 4275461"/>
                <a:gd name="connsiteX78" fmla="*/ 3619883 w 3619883"/>
                <a:gd name="connsiteY78" fmla="*/ 140049 h 4275461"/>
                <a:gd name="connsiteX79" fmla="*/ 3619883 w 3619883"/>
                <a:gd name="connsiteY7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339106 w 3619883"/>
                <a:gd name="connsiteY22" fmla="*/ 4128157 h 4275461"/>
                <a:gd name="connsiteX23" fmla="*/ 339106 w 3619883"/>
                <a:gd name="connsiteY23" fmla="*/ 3951392 h 4275461"/>
                <a:gd name="connsiteX24" fmla="*/ 189322 w 3619883"/>
                <a:gd name="connsiteY24" fmla="*/ 4275461 h 4275461"/>
                <a:gd name="connsiteX25" fmla="*/ 0 w 3619883"/>
                <a:gd name="connsiteY25" fmla="*/ 4275461 h 4275461"/>
                <a:gd name="connsiteX26" fmla="*/ 0 w 3619883"/>
                <a:gd name="connsiteY26" fmla="*/ 42229 h 4275461"/>
                <a:gd name="connsiteX27" fmla="*/ 42464 w 3619883"/>
                <a:gd name="connsiteY27" fmla="*/ 40518 h 4275461"/>
                <a:gd name="connsiteX28" fmla="*/ 137733 w 3619883"/>
                <a:gd name="connsiteY28" fmla="*/ 35355 h 4275461"/>
                <a:gd name="connsiteX29" fmla="*/ 270565 w 3619883"/>
                <a:gd name="connsiteY29" fmla="*/ 29759 h 4275461"/>
                <a:gd name="connsiteX30" fmla="*/ 479734 w 3619883"/>
                <a:gd name="connsiteY30" fmla="*/ 45455 h 4275461"/>
                <a:gd name="connsiteX31" fmla="*/ 524103 w 3619883"/>
                <a:gd name="connsiteY31" fmla="*/ 41625 h 4275461"/>
                <a:gd name="connsiteX32" fmla="*/ 624416 w 3619883"/>
                <a:gd name="connsiteY32" fmla="*/ 22696 h 4275461"/>
                <a:gd name="connsiteX33" fmla="*/ 657762 w 3619883"/>
                <a:gd name="connsiteY33" fmla="*/ 18351 h 4275461"/>
                <a:gd name="connsiteX34" fmla="*/ 690557 w 3619883"/>
                <a:gd name="connsiteY34" fmla="*/ 25792 h 4275461"/>
                <a:gd name="connsiteX35" fmla="*/ 745123 w 3619883"/>
                <a:gd name="connsiteY35" fmla="*/ 40157 h 4275461"/>
                <a:gd name="connsiteX36" fmla="*/ 789493 w 3619883"/>
                <a:gd name="connsiteY36" fmla="*/ 36327 h 4275461"/>
                <a:gd name="connsiteX37" fmla="*/ 854255 w 3619883"/>
                <a:gd name="connsiteY37" fmla="*/ 68887 h 4275461"/>
                <a:gd name="connsiteX38" fmla="*/ 897520 w 3619883"/>
                <a:gd name="connsiteY38" fmla="*/ 88629 h 4275461"/>
                <a:gd name="connsiteX39" fmla="*/ 940510 w 3619883"/>
                <a:gd name="connsiteY39" fmla="*/ 114265 h 4275461"/>
                <a:gd name="connsiteX40" fmla="*/ 1082712 w 3619883"/>
                <a:gd name="connsiteY40" fmla="*/ 144543 h 4275461"/>
                <a:gd name="connsiteX41" fmla="*/ 1205348 w 3619883"/>
                <a:gd name="connsiteY41" fmla="*/ 120753 h 4275461"/>
                <a:gd name="connsiteX42" fmla="*/ 1271764 w 3619883"/>
                <a:gd name="connsiteY42" fmla="*/ 117956 h 4275461"/>
                <a:gd name="connsiteX43" fmla="*/ 1315583 w 3619883"/>
                <a:gd name="connsiteY43" fmla="*/ 125912 h 4275461"/>
                <a:gd name="connsiteX44" fmla="*/ 1359125 w 3619883"/>
                <a:gd name="connsiteY44" fmla="*/ 139761 h 4275461"/>
                <a:gd name="connsiteX45" fmla="*/ 1391919 w 3619883"/>
                <a:gd name="connsiteY45" fmla="*/ 147202 h 4275461"/>
                <a:gd name="connsiteX46" fmla="*/ 1436563 w 3619883"/>
                <a:gd name="connsiteY46" fmla="*/ 137480 h 4275461"/>
                <a:gd name="connsiteX47" fmla="*/ 1471566 w 3619883"/>
                <a:gd name="connsiteY47" fmla="*/ 97777 h 4275461"/>
                <a:gd name="connsiteX48" fmla="*/ 1505739 w 3619883"/>
                <a:gd name="connsiteY48" fmla="*/ 75753 h 4275461"/>
                <a:gd name="connsiteX49" fmla="*/ 1590891 w 3619883"/>
                <a:gd name="connsiteY49" fmla="*/ 144702 h 4275461"/>
                <a:gd name="connsiteX50" fmla="*/ 1625616 w 3619883"/>
                <a:gd name="connsiteY50" fmla="*/ 110893 h 4275461"/>
                <a:gd name="connsiteX51" fmla="*/ 1658964 w 3619883"/>
                <a:gd name="connsiteY51" fmla="*/ 106547 h 4275461"/>
                <a:gd name="connsiteX52" fmla="*/ 1746598 w 3619883"/>
                <a:gd name="connsiteY52" fmla="*/ 122460 h 4275461"/>
                <a:gd name="connsiteX53" fmla="*/ 1811913 w 3619883"/>
                <a:gd name="connsiteY53" fmla="*/ 143234 h 4275461"/>
                <a:gd name="connsiteX54" fmla="*/ 1856557 w 3619883"/>
                <a:gd name="connsiteY54" fmla="*/ 133511 h 4275461"/>
                <a:gd name="connsiteX55" fmla="*/ 2066003 w 3619883"/>
                <a:gd name="connsiteY55" fmla="*/ 143313 h 4275461"/>
                <a:gd name="connsiteX56" fmla="*/ 2177615 w 3619883"/>
                <a:gd name="connsiteY56" fmla="*/ 119007 h 4275461"/>
                <a:gd name="connsiteX57" fmla="*/ 2255883 w 3619883"/>
                <a:gd name="connsiteY57" fmla="*/ 99047 h 4275461"/>
                <a:gd name="connsiteX58" fmla="*/ 2344622 w 3619883"/>
                <a:gd name="connsiteY58" fmla="*/ 91388 h 4275461"/>
                <a:gd name="connsiteX59" fmla="*/ 2455682 w 3619883"/>
                <a:gd name="connsiteY59" fmla="*/ 78869 h 4275461"/>
                <a:gd name="connsiteX60" fmla="*/ 2632609 w 3619883"/>
                <a:gd name="connsiteY60" fmla="*/ 75338 h 4275461"/>
                <a:gd name="connsiteX61" fmla="*/ 2742291 w 3619883"/>
                <a:gd name="connsiteY61" fmla="*/ 92282 h 4275461"/>
                <a:gd name="connsiteX62" fmla="*/ 2851974 w 3619883"/>
                <a:gd name="connsiteY62" fmla="*/ 109227 h 4275461"/>
                <a:gd name="connsiteX63" fmla="*/ 2907643 w 3619883"/>
                <a:gd name="connsiteY63" fmla="*/ 100020 h 4275461"/>
                <a:gd name="connsiteX64" fmla="*/ 2944022 w 3619883"/>
                <a:gd name="connsiteY64" fmla="*/ 30853 h 4275461"/>
                <a:gd name="connsiteX65" fmla="*/ 3022289 w 3619883"/>
                <a:gd name="connsiteY65" fmla="*/ 10893 h 4275461"/>
                <a:gd name="connsiteX66" fmla="*/ 3054807 w 3619883"/>
                <a:gd name="connsiteY66" fmla="*/ 24226 h 4275461"/>
                <a:gd name="connsiteX67" fmla="*/ 3141892 w 3619883"/>
                <a:gd name="connsiteY67" fmla="*/ 51925 h 4275461"/>
                <a:gd name="connsiteX68" fmla="*/ 3185711 w 3619883"/>
                <a:gd name="connsiteY68" fmla="*/ 59881 h 4275461"/>
                <a:gd name="connsiteX69" fmla="*/ 3219056 w 3619883"/>
                <a:gd name="connsiteY69" fmla="*/ 55536 h 4275461"/>
                <a:gd name="connsiteX70" fmla="*/ 3263425 w 3619883"/>
                <a:gd name="connsiteY70" fmla="*/ 51706 h 4275461"/>
                <a:gd name="connsiteX71" fmla="*/ 3296219 w 3619883"/>
                <a:gd name="connsiteY71" fmla="*/ 59147 h 4275461"/>
                <a:gd name="connsiteX72" fmla="*/ 3319094 w 3619883"/>
                <a:gd name="connsiteY72" fmla="*/ 42500 h 4275461"/>
                <a:gd name="connsiteX73" fmla="*/ 3420511 w 3619883"/>
                <a:gd name="connsiteY73" fmla="*/ 0 h 4275461"/>
                <a:gd name="connsiteX74" fmla="*/ 3453305 w 3619883"/>
                <a:gd name="connsiteY74" fmla="*/ 7440 h 4275461"/>
                <a:gd name="connsiteX75" fmla="*/ 3496571 w 3619883"/>
                <a:gd name="connsiteY75" fmla="*/ 27182 h 4275461"/>
                <a:gd name="connsiteX76" fmla="*/ 3602117 w 3619883"/>
                <a:gd name="connsiteY76" fmla="*/ 132521 h 4275461"/>
                <a:gd name="connsiteX77" fmla="*/ 3619883 w 3619883"/>
                <a:gd name="connsiteY77" fmla="*/ 140049 h 4275461"/>
                <a:gd name="connsiteX78" fmla="*/ 3619883 w 3619883"/>
                <a:gd name="connsiteY7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339106 w 3619883"/>
                <a:gd name="connsiteY22" fmla="*/ 3951392 h 4275461"/>
                <a:gd name="connsiteX23" fmla="*/ 189322 w 3619883"/>
                <a:gd name="connsiteY23" fmla="*/ 4275461 h 4275461"/>
                <a:gd name="connsiteX24" fmla="*/ 0 w 3619883"/>
                <a:gd name="connsiteY24" fmla="*/ 4275461 h 4275461"/>
                <a:gd name="connsiteX25" fmla="*/ 0 w 3619883"/>
                <a:gd name="connsiteY25" fmla="*/ 42229 h 4275461"/>
                <a:gd name="connsiteX26" fmla="*/ 42464 w 3619883"/>
                <a:gd name="connsiteY26" fmla="*/ 40518 h 4275461"/>
                <a:gd name="connsiteX27" fmla="*/ 137733 w 3619883"/>
                <a:gd name="connsiteY27" fmla="*/ 35355 h 4275461"/>
                <a:gd name="connsiteX28" fmla="*/ 270565 w 3619883"/>
                <a:gd name="connsiteY28" fmla="*/ 29759 h 4275461"/>
                <a:gd name="connsiteX29" fmla="*/ 479734 w 3619883"/>
                <a:gd name="connsiteY29" fmla="*/ 45455 h 4275461"/>
                <a:gd name="connsiteX30" fmla="*/ 524103 w 3619883"/>
                <a:gd name="connsiteY30" fmla="*/ 41625 h 4275461"/>
                <a:gd name="connsiteX31" fmla="*/ 624416 w 3619883"/>
                <a:gd name="connsiteY31" fmla="*/ 22696 h 4275461"/>
                <a:gd name="connsiteX32" fmla="*/ 657762 w 3619883"/>
                <a:gd name="connsiteY32" fmla="*/ 18351 h 4275461"/>
                <a:gd name="connsiteX33" fmla="*/ 690557 w 3619883"/>
                <a:gd name="connsiteY33" fmla="*/ 25792 h 4275461"/>
                <a:gd name="connsiteX34" fmla="*/ 745123 w 3619883"/>
                <a:gd name="connsiteY34" fmla="*/ 40157 h 4275461"/>
                <a:gd name="connsiteX35" fmla="*/ 789493 w 3619883"/>
                <a:gd name="connsiteY35" fmla="*/ 36327 h 4275461"/>
                <a:gd name="connsiteX36" fmla="*/ 854255 w 3619883"/>
                <a:gd name="connsiteY36" fmla="*/ 68887 h 4275461"/>
                <a:gd name="connsiteX37" fmla="*/ 897520 w 3619883"/>
                <a:gd name="connsiteY37" fmla="*/ 88629 h 4275461"/>
                <a:gd name="connsiteX38" fmla="*/ 940510 w 3619883"/>
                <a:gd name="connsiteY38" fmla="*/ 114265 h 4275461"/>
                <a:gd name="connsiteX39" fmla="*/ 1082712 w 3619883"/>
                <a:gd name="connsiteY39" fmla="*/ 144543 h 4275461"/>
                <a:gd name="connsiteX40" fmla="*/ 1205348 w 3619883"/>
                <a:gd name="connsiteY40" fmla="*/ 120753 h 4275461"/>
                <a:gd name="connsiteX41" fmla="*/ 1271764 w 3619883"/>
                <a:gd name="connsiteY41" fmla="*/ 117956 h 4275461"/>
                <a:gd name="connsiteX42" fmla="*/ 1315583 w 3619883"/>
                <a:gd name="connsiteY42" fmla="*/ 125912 h 4275461"/>
                <a:gd name="connsiteX43" fmla="*/ 1359125 w 3619883"/>
                <a:gd name="connsiteY43" fmla="*/ 139761 h 4275461"/>
                <a:gd name="connsiteX44" fmla="*/ 1391919 w 3619883"/>
                <a:gd name="connsiteY44" fmla="*/ 147202 h 4275461"/>
                <a:gd name="connsiteX45" fmla="*/ 1436563 w 3619883"/>
                <a:gd name="connsiteY45" fmla="*/ 137480 h 4275461"/>
                <a:gd name="connsiteX46" fmla="*/ 1471566 w 3619883"/>
                <a:gd name="connsiteY46" fmla="*/ 97777 h 4275461"/>
                <a:gd name="connsiteX47" fmla="*/ 1505739 w 3619883"/>
                <a:gd name="connsiteY47" fmla="*/ 75753 h 4275461"/>
                <a:gd name="connsiteX48" fmla="*/ 1590891 w 3619883"/>
                <a:gd name="connsiteY48" fmla="*/ 144702 h 4275461"/>
                <a:gd name="connsiteX49" fmla="*/ 1625616 w 3619883"/>
                <a:gd name="connsiteY49" fmla="*/ 110893 h 4275461"/>
                <a:gd name="connsiteX50" fmla="*/ 1658964 w 3619883"/>
                <a:gd name="connsiteY50" fmla="*/ 106547 h 4275461"/>
                <a:gd name="connsiteX51" fmla="*/ 1746598 w 3619883"/>
                <a:gd name="connsiteY51" fmla="*/ 122460 h 4275461"/>
                <a:gd name="connsiteX52" fmla="*/ 1811913 w 3619883"/>
                <a:gd name="connsiteY52" fmla="*/ 143234 h 4275461"/>
                <a:gd name="connsiteX53" fmla="*/ 1856557 w 3619883"/>
                <a:gd name="connsiteY53" fmla="*/ 133511 h 4275461"/>
                <a:gd name="connsiteX54" fmla="*/ 2066003 w 3619883"/>
                <a:gd name="connsiteY54" fmla="*/ 143313 h 4275461"/>
                <a:gd name="connsiteX55" fmla="*/ 2177615 w 3619883"/>
                <a:gd name="connsiteY55" fmla="*/ 119007 h 4275461"/>
                <a:gd name="connsiteX56" fmla="*/ 2255883 w 3619883"/>
                <a:gd name="connsiteY56" fmla="*/ 99047 h 4275461"/>
                <a:gd name="connsiteX57" fmla="*/ 2344622 w 3619883"/>
                <a:gd name="connsiteY57" fmla="*/ 91388 h 4275461"/>
                <a:gd name="connsiteX58" fmla="*/ 2455682 w 3619883"/>
                <a:gd name="connsiteY58" fmla="*/ 78869 h 4275461"/>
                <a:gd name="connsiteX59" fmla="*/ 2632609 w 3619883"/>
                <a:gd name="connsiteY59" fmla="*/ 75338 h 4275461"/>
                <a:gd name="connsiteX60" fmla="*/ 2742291 w 3619883"/>
                <a:gd name="connsiteY60" fmla="*/ 92282 h 4275461"/>
                <a:gd name="connsiteX61" fmla="*/ 2851974 w 3619883"/>
                <a:gd name="connsiteY61" fmla="*/ 109227 h 4275461"/>
                <a:gd name="connsiteX62" fmla="*/ 2907643 w 3619883"/>
                <a:gd name="connsiteY62" fmla="*/ 100020 h 4275461"/>
                <a:gd name="connsiteX63" fmla="*/ 2944022 w 3619883"/>
                <a:gd name="connsiteY63" fmla="*/ 30853 h 4275461"/>
                <a:gd name="connsiteX64" fmla="*/ 3022289 w 3619883"/>
                <a:gd name="connsiteY64" fmla="*/ 10893 h 4275461"/>
                <a:gd name="connsiteX65" fmla="*/ 3054807 w 3619883"/>
                <a:gd name="connsiteY65" fmla="*/ 24226 h 4275461"/>
                <a:gd name="connsiteX66" fmla="*/ 3141892 w 3619883"/>
                <a:gd name="connsiteY66" fmla="*/ 51925 h 4275461"/>
                <a:gd name="connsiteX67" fmla="*/ 3185711 w 3619883"/>
                <a:gd name="connsiteY67" fmla="*/ 59881 h 4275461"/>
                <a:gd name="connsiteX68" fmla="*/ 3219056 w 3619883"/>
                <a:gd name="connsiteY68" fmla="*/ 55536 h 4275461"/>
                <a:gd name="connsiteX69" fmla="*/ 3263425 w 3619883"/>
                <a:gd name="connsiteY69" fmla="*/ 51706 h 4275461"/>
                <a:gd name="connsiteX70" fmla="*/ 3296219 w 3619883"/>
                <a:gd name="connsiteY70" fmla="*/ 59147 h 4275461"/>
                <a:gd name="connsiteX71" fmla="*/ 3319094 w 3619883"/>
                <a:gd name="connsiteY71" fmla="*/ 42500 h 4275461"/>
                <a:gd name="connsiteX72" fmla="*/ 3420511 w 3619883"/>
                <a:gd name="connsiteY72" fmla="*/ 0 h 4275461"/>
                <a:gd name="connsiteX73" fmla="*/ 3453305 w 3619883"/>
                <a:gd name="connsiteY73" fmla="*/ 7440 h 4275461"/>
                <a:gd name="connsiteX74" fmla="*/ 3496571 w 3619883"/>
                <a:gd name="connsiteY74" fmla="*/ 27182 h 4275461"/>
                <a:gd name="connsiteX75" fmla="*/ 3602117 w 3619883"/>
                <a:gd name="connsiteY75" fmla="*/ 132521 h 4275461"/>
                <a:gd name="connsiteX76" fmla="*/ 3619883 w 3619883"/>
                <a:gd name="connsiteY76" fmla="*/ 140049 h 4275461"/>
                <a:gd name="connsiteX77" fmla="*/ 3619883 w 3619883"/>
                <a:gd name="connsiteY7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189322 w 3619883"/>
                <a:gd name="connsiteY22" fmla="*/ 4275461 h 4275461"/>
                <a:gd name="connsiteX23" fmla="*/ 0 w 3619883"/>
                <a:gd name="connsiteY23" fmla="*/ 4275461 h 4275461"/>
                <a:gd name="connsiteX24" fmla="*/ 0 w 3619883"/>
                <a:gd name="connsiteY24" fmla="*/ 42229 h 4275461"/>
                <a:gd name="connsiteX25" fmla="*/ 42464 w 3619883"/>
                <a:gd name="connsiteY25" fmla="*/ 40518 h 4275461"/>
                <a:gd name="connsiteX26" fmla="*/ 137733 w 3619883"/>
                <a:gd name="connsiteY26" fmla="*/ 35355 h 4275461"/>
                <a:gd name="connsiteX27" fmla="*/ 270565 w 3619883"/>
                <a:gd name="connsiteY27" fmla="*/ 29759 h 4275461"/>
                <a:gd name="connsiteX28" fmla="*/ 479734 w 3619883"/>
                <a:gd name="connsiteY28" fmla="*/ 45455 h 4275461"/>
                <a:gd name="connsiteX29" fmla="*/ 524103 w 3619883"/>
                <a:gd name="connsiteY29" fmla="*/ 41625 h 4275461"/>
                <a:gd name="connsiteX30" fmla="*/ 624416 w 3619883"/>
                <a:gd name="connsiteY30" fmla="*/ 22696 h 4275461"/>
                <a:gd name="connsiteX31" fmla="*/ 657762 w 3619883"/>
                <a:gd name="connsiteY31" fmla="*/ 18351 h 4275461"/>
                <a:gd name="connsiteX32" fmla="*/ 690557 w 3619883"/>
                <a:gd name="connsiteY32" fmla="*/ 25792 h 4275461"/>
                <a:gd name="connsiteX33" fmla="*/ 745123 w 3619883"/>
                <a:gd name="connsiteY33" fmla="*/ 40157 h 4275461"/>
                <a:gd name="connsiteX34" fmla="*/ 789493 w 3619883"/>
                <a:gd name="connsiteY34" fmla="*/ 36327 h 4275461"/>
                <a:gd name="connsiteX35" fmla="*/ 854255 w 3619883"/>
                <a:gd name="connsiteY35" fmla="*/ 68887 h 4275461"/>
                <a:gd name="connsiteX36" fmla="*/ 897520 w 3619883"/>
                <a:gd name="connsiteY36" fmla="*/ 88629 h 4275461"/>
                <a:gd name="connsiteX37" fmla="*/ 940510 w 3619883"/>
                <a:gd name="connsiteY37" fmla="*/ 114265 h 4275461"/>
                <a:gd name="connsiteX38" fmla="*/ 1082712 w 3619883"/>
                <a:gd name="connsiteY38" fmla="*/ 144543 h 4275461"/>
                <a:gd name="connsiteX39" fmla="*/ 1205348 w 3619883"/>
                <a:gd name="connsiteY39" fmla="*/ 120753 h 4275461"/>
                <a:gd name="connsiteX40" fmla="*/ 1271764 w 3619883"/>
                <a:gd name="connsiteY40" fmla="*/ 117956 h 4275461"/>
                <a:gd name="connsiteX41" fmla="*/ 1315583 w 3619883"/>
                <a:gd name="connsiteY41" fmla="*/ 125912 h 4275461"/>
                <a:gd name="connsiteX42" fmla="*/ 1359125 w 3619883"/>
                <a:gd name="connsiteY42" fmla="*/ 139761 h 4275461"/>
                <a:gd name="connsiteX43" fmla="*/ 1391919 w 3619883"/>
                <a:gd name="connsiteY43" fmla="*/ 147202 h 4275461"/>
                <a:gd name="connsiteX44" fmla="*/ 1436563 w 3619883"/>
                <a:gd name="connsiteY44" fmla="*/ 137480 h 4275461"/>
                <a:gd name="connsiteX45" fmla="*/ 1471566 w 3619883"/>
                <a:gd name="connsiteY45" fmla="*/ 97777 h 4275461"/>
                <a:gd name="connsiteX46" fmla="*/ 1505739 w 3619883"/>
                <a:gd name="connsiteY46" fmla="*/ 75753 h 4275461"/>
                <a:gd name="connsiteX47" fmla="*/ 1590891 w 3619883"/>
                <a:gd name="connsiteY47" fmla="*/ 144702 h 4275461"/>
                <a:gd name="connsiteX48" fmla="*/ 1625616 w 3619883"/>
                <a:gd name="connsiteY48" fmla="*/ 110893 h 4275461"/>
                <a:gd name="connsiteX49" fmla="*/ 1658964 w 3619883"/>
                <a:gd name="connsiteY49" fmla="*/ 106547 h 4275461"/>
                <a:gd name="connsiteX50" fmla="*/ 1746598 w 3619883"/>
                <a:gd name="connsiteY50" fmla="*/ 122460 h 4275461"/>
                <a:gd name="connsiteX51" fmla="*/ 1811913 w 3619883"/>
                <a:gd name="connsiteY51" fmla="*/ 143234 h 4275461"/>
                <a:gd name="connsiteX52" fmla="*/ 1856557 w 3619883"/>
                <a:gd name="connsiteY52" fmla="*/ 133511 h 4275461"/>
                <a:gd name="connsiteX53" fmla="*/ 2066003 w 3619883"/>
                <a:gd name="connsiteY53" fmla="*/ 143313 h 4275461"/>
                <a:gd name="connsiteX54" fmla="*/ 2177615 w 3619883"/>
                <a:gd name="connsiteY54" fmla="*/ 119007 h 4275461"/>
                <a:gd name="connsiteX55" fmla="*/ 2255883 w 3619883"/>
                <a:gd name="connsiteY55" fmla="*/ 99047 h 4275461"/>
                <a:gd name="connsiteX56" fmla="*/ 2344622 w 3619883"/>
                <a:gd name="connsiteY56" fmla="*/ 91388 h 4275461"/>
                <a:gd name="connsiteX57" fmla="*/ 2455682 w 3619883"/>
                <a:gd name="connsiteY57" fmla="*/ 78869 h 4275461"/>
                <a:gd name="connsiteX58" fmla="*/ 2632609 w 3619883"/>
                <a:gd name="connsiteY58" fmla="*/ 75338 h 4275461"/>
                <a:gd name="connsiteX59" fmla="*/ 2742291 w 3619883"/>
                <a:gd name="connsiteY59" fmla="*/ 92282 h 4275461"/>
                <a:gd name="connsiteX60" fmla="*/ 2851974 w 3619883"/>
                <a:gd name="connsiteY60" fmla="*/ 109227 h 4275461"/>
                <a:gd name="connsiteX61" fmla="*/ 2907643 w 3619883"/>
                <a:gd name="connsiteY61" fmla="*/ 100020 h 4275461"/>
                <a:gd name="connsiteX62" fmla="*/ 2944022 w 3619883"/>
                <a:gd name="connsiteY62" fmla="*/ 30853 h 4275461"/>
                <a:gd name="connsiteX63" fmla="*/ 3022289 w 3619883"/>
                <a:gd name="connsiteY63" fmla="*/ 10893 h 4275461"/>
                <a:gd name="connsiteX64" fmla="*/ 3054807 w 3619883"/>
                <a:gd name="connsiteY64" fmla="*/ 24226 h 4275461"/>
                <a:gd name="connsiteX65" fmla="*/ 3141892 w 3619883"/>
                <a:gd name="connsiteY65" fmla="*/ 51925 h 4275461"/>
                <a:gd name="connsiteX66" fmla="*/ 3185711 w 3619883"/>
                <a:gd name="connsiteY66" fmla="*/ 59881 h 4275461"/>
                <a:gd name="connsiteX67" fmla="*/ 3219056 w 3619883"/>
                <a:gd name="connsiteY67" fmla="*/ 55536 h 4275461"/>
                <a:gd name="connsiteX68" fmla="*/ 3263425 w 3619883"/>
                <a:gd name="connsiteY68" fmla="*/ 51706 h 4275461"/>
                <a:gd name="connsiteX69" fmla="*/ 3296219 w 3619883"/>
                <a:gd name="connsiteY69" fmla="*/ 59147 h 4275461"/>
                <a:gd name="connsiteX70" fmla="*/ 3319094 w 3619883"/>
                <a:gd name="connsiteY70" fmla="*/ 42500 h 4275461"/>
                <a:gd name="connsiteX71" fmla="*/ 3420511 w 3619883"/>
                <a:gd name="connsiteY71" fmla="*/ 0 h 4275461"/>
                <a:gd name="connsiteX72" fmla="*/ 3453305 w 3619883"/>
                <a:gd name="connsiteY72" fmla="*/ 7440 h 4275461"/>
                <a:gd name="connsiteX73" fmla="*/ 3496571 w 3619883"/>
                <a:gd name="connsiteY73" fmla="*/ 27182 h 4275461"/>
                <a:gd name="connsiteX74" fmla="*/ 3602117 w 3619883"/>
                <a:gd name="connsiteY74" fmla="*/ 132521 h 4275461"/>
                <a:gd name="connsiteX75" fmla="*/ 3619883 w 3619883"/>
                <a:gd name="connsiteY75" fmla="*/ 140049 h 4275461"/>
                <a:gd name="connsiteX76" fmla="*/ 3619883 w 3619883"/>
                <a:gd name="connsiteY76" fmla="*/ 4275461 h 4275461"/>
                <a:gd name="connsiteX0" fmla="*/ 3619883 w 3619883"/>
                <a:gd name="connsiteY0" fmla="*/ 755612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189322 w 3619883"/>
                <a:gd name="connsiteY22" fmla="*/ 4275461 h 4275461"/>
                <a:gd name="connsiteX23" fmla="*/ 0 w 3619883"/>
                <a:gd name="connsiteY23" fmla="*/ 4275461 h 4275461"/>
                <a:gd name="connsiteX24" fmla="*/ 0 w 3619883"/>
                <a:gd name="connsiteY24" fmla="*/ 42229 h 4275461"/>
                <a:gd name="connsiteX25" fmla="*/ 42464 w 3619883"/>
                <a:gd name="connsiteY25" fmla="*/ 40518 h 4275461"/>
                <a:gd name="connsiteX26" fmla="*/ 137733 w 3619883"/>
                <a:gd name="connsiteY26" fmla="*/ 35355 h 4275461"/>
                <a:gd name="connsiteX27" fmla="*/ 270565 w 3619883"/>
                <a:gd name="connsiteY27" fmla="*/ 29759 h 4275461"/>
                <a:gd name="connsiteX28" fmla="*/ 479734 w 3619883"/>
                <a:gd name="connsiteY28" fmla="*/ 45455 h 4275461"/>
                <a:gd name="connsiteX29" fmla="*/ 524103 w 3619883"/>
                <a:gd name="connsiteY29" fmla="*/ 41625 h 4275461"/>
                <a:gd name="connsiteX30" fmla="*/ 624416 w 3619883"/>
                <a:gd name="connsiteY30" fmla="*/ 22696 h 4275461"/>
                <a:gd name="connsiteX31" fmla="*/ 657762 w 3619883"/>
                <a:gd name="connsiteY31" fmla="*/ 18351 h 4275461"/>
                <a:gd name="connsiteX32" fmla="*/ 690557 w 3619883"/>
                <a:gd name="connsiteY32" fmla="*/ 25792 h 4275461"/>
                <a:gd name="connsiteX33" fmla="*/ 745123 w 3619883"/>
                <a:gd name="connsiteY33" fmla="*/ 40157 h 4275461"/>
                <a:gd name="connsiteX34" fmla="*/ 789493 w 3619883"/>
                <a:gd name="connsiteY34" fmla="*/ 36327 h 4275461"/>
                <a:gd name="connsiteX35" fmla="*/ 854255 w 3619883"/>
                <a:gd name="connsiteY35" fmla="*/ 68887 h 4275461"/>
                <a:gd name="connsiteX36" fmla="*/ 897520 w 3619883"/>
                <a:gd name="connsiteY36" fmla="*/ 88629 h 4275461"/>
                <a:gd name="connsiteX37" fmla="*/ 940510 w 3619883"/>
                <a:gd name="connsiteY37" fmla="*/ 114265 h 4275461"/>
                <a:gd name="connsiteX38" fmla="*/ 1082712 w 3619883"/>
                <a:gd name="connsiteY38" fmla="*/ 144543 h 4275461"/>
                <a:gd name="connsiteX39" fmla="*/ 1205348 w 3619883"/>
                <a:gd name="connsiteY39" fmla="*/ 120753 h 4275461"/>
                <a:gd name="connsiteX40" fmla="*/ 1271764 w 3619883"/>
                <a:gd name="connsiteY40" fmla="*/ 117956 h 4275461"/>
                <a:gd name="connsiteX41" fmla="*/ 1315583 w 3619883"/>
                <a:gd name="connsiteY41" fmla="*/ 125912 h 4275461"/>
                <a:gd name="connsiteX42" fmla="*/ 1359125 w 3619883"/>
                <a:gd name="connsiteY42" fmla="*/ 139761 h 4275461"/>
                <a:gd name="connsiteX43" fmla="*/ 1391919 w 3619883"/>
                <a:gd name="connsiteY43" fmla="*/ 147202 h 4275461"/>
                <a:gd name="connsiteX44" fmla="*/ 1436563 w 3619883"/>
                <a:gd name="connsiteY44" fmla="*/ 137480 h 4275461"/>
                <a:gd name="connsiteX45" fmla="*/ 1471566 w 3619883"/>
                <a:gd name="connsiteY45" fmla="*/ 97777 h 4275461"/>
                <a:gd name="connsiteX46" fmla="*/ 1505739 w 3619883"/>
                <a:gd name="connsiteY46" fmla="*/ 75753 h 4275461"/>
                <a:gd name="connsiteX47" fmla="*/ 1590891 w 3619883"/>
                <a:gd name="connsiteY47" fmla="*/ 144702 h 4275461"/>
                <a:gd name="connsiteX48" fmla="*/ 1625616 w 3619883"/>
                <a:gd name="connsiteY48" fmla="*/ 110893 h 4275461"/>
                <a:gd name="connsiteX49" fmla="*/ 1658964 w 3619883"/>
                <a:gd name="connsiteY49" fmla="*/ 106547 h 4275461"/>
                <a:gd name="connsiteX50" fmla="*/ 1746598 w 3619883"/>
                <a:gd name="connsiteY50" fmla="*/ 122460 h 4275461"/>
                <a:gd name="connsiteX51" fmla="*/ 1811913 w 3619883"/>
                <a:gd name="connsiteY51" fmla="*/ 143234 h 4275461"/>
                <a:gd name="connsiteX52" fmla="*/ 1856557 w 3619883"/>
                <a:gd name="connsiteY52" fmla="*/ 133511 h 4275461"/>
                <a:gd name="connsiteX53" fmla="*/ 2066003 w 3619883"/>
                <a:gd name="connsiteY53" fmla="*/ 143313 h 4275461"/>
                <a:gd name="connsiteX54" fmla="*/ 2177615 w 3619883"/>
                <a:gd name="connsiteY54" fmla="*/ 119007 h 4275461"/>
                <a:gd name="connsiteX55" fmla="*/ 2255883 w 3619883"/>
                <a:gd name="connsiteY55" fmla="*/ 99047 h 4275461"/>
                <a:gd name="connsiteX56" fmla="*/ 2344622 w 3619883"/>
                <a:gd name="connsiteY56" fmla="*/ 91388 h 4275461"/>
                <a:gd name="connsiteX57" fmla="*/ 2455682 w 3619883"/>
                <a:gd name="connsiteY57" fmla="*/ 78869 h 4275461"/>
                <a:gd name="connsiteX58" fmla="*/ 2632609 w 3619883"/>
                <a:gd name="connsiteY58" fmla="*/ 75338 h 4275461"/>
                <a:gd name="connsiteX59" fmla="*/ 2742291 w 3619883"/>
                <a:gd name="connsiteY59" fmla="*/ 92282 h 4275461"/>
                <a:gd name="connsiteX60" fmla="*/ 2851974 w 3619883"/>
                <a:gd name="connsiteY60" fmla="*/ 109227 h 4275461"/>
                <a:gd name="connsiteX61" fmla="*/ 2907643 w 3619883"/>
                <a:gd name="connsiteY61" fmla="*/ 100020 h 4275461"/>
                <a:gd name="connsiteX62" fmla="*/ 2944022 w 3619883"/>
                <a:gd name="connsiteY62" fmla="*/ 30853 h 4275461"/>
                <a:gd name="connsiteX63" fmla="*/ 3022289 w 3619883"/>
                <a:gd name="connsiteY63" fmla="*/ 10893 h 4275461"/>
                <a:gd name="connsiteX64" fmla="*/ 3054807 w 3619883"/>
                <a:gd name="connsiteY64" fmla="*/ 24226 h 4275461"/>
                <a:gd name="connsiteX65" fmla="*/ 3141892 w 3619883"/>
                <a:gd name="connsiteY65" fmla="*/ 51925 h 4275461"/>
                <a:gd name="connsiteX66" fmla="*/ 3185711 w 3619883"/>
                <a:gd name="connsiteY66" fmla="*/ 59881 h 4275461"/>
                <a:gd name="connsiteX67" fmla="*/ 3219056 w 3619883"/>
                <a:gd name="connsiteY67" fmla="*/ 55536 h 4275461"/>
                <a:gd name="connsiteX68" fmla="*/ 3263425 w 3619883"/>
                <a:gd name="connsiteY68" fmla="*/ 51706 h 4275461"/>
                <a:gd name="connsiteX69" fmla="*/ 3296219 w 3619883"/>
                <a:gd name="connsiteY69" fmla="*/ 59147 h 4275461"/>
                <a:gd name="connsiteX70" fmla="*/ 3319094 w 3619883"/>
                <a:gd name="connsiteY70" fmla="*/ 42500 h 4275461"/>
                <a:gd name="connsiteX71" fmla="*/ 3420511 w 3619883"/>
                <a:gd name="connsiteY71" fmla="*/ 0 h 4275461"/>
                <a:gd name="connsiteX72" fmla="*/ 3453305 w 3619883"/>
                <a:gd name="connsiteY72" fmla="*/ 7440 h 4275461"/>
                <a:gd name="connsiteX73" fmla="*/ 3496571 w 3619883"/>
                <a:gd name="connsiteY73" fmla="*/ 27182 h 4275461"/>
                <a:gd name="connsiteX74" fmla="*/ 3602117 w 3619883"/>
                <a:gd name="connsiteY74" fmla="*/ 132521 h 4275461"/>
                <a:gd name="connsiteX75" fmla="*/ 3619883 w 3619883"/>
                <a:gd name="connsiteY75" fmla="*/ 140049 h 4275461"/>
                <a:gd name="connsiteX76" fmla="*/ 3619883 w 3619883"/>
                <a:gd name="connsiteY76" fmla="*/ 755612 h 4275461"/>
                <a:gd name="connsiteX0" fmla="*/ 3619883 w 3619883"/>
                <a:gd name="connsiteY0" fmla="*/ 755612 h 4275461"/>
                <a:gd name="connsiteX1" fmla="*/ 3269726 w 3619883"/>
                <a:gd name="connsiteY1" fmla="*/ 4275461 h 4275461"/>
                <a:gd name="connsiteX2" fmla="*/ 3052674 w 3619883"/>
                <a:gd name="connsiteY2" fmla="*/ 4275461 h 4275461"/>
                <a:gd name="connsiteX3" fmla="*/ 3014011 w 3619883"/>
                <a:gd name="connsiteY3" fmla="*/ 4275461 h 4275461"/>
                <a:gd name="connsiteX4" fmla="*/ 2761042 w 3619883"/>
                <a:gd name="connsiteY4" fmla="*/ 4275461 h 4275461"/>
                <a:gd name="connsiteX5" fmla="*/ 2690646 w 3619883"/>
                <a:gd name="connsiteY5" fmla="*/ 4275461 h 4275461"/>
                <a:gd name="connsiteX6" fmla="*/ 2511710 w 3619883"/>
                <a:gd name="connsiteY6" fmla="*/ 4275461 h 4275461"/>
                <a:gd name="connsiteX7" fmla="*/ 2337697 w 3619883"/>
                <a:gd name="connsiteY7" fmla="*/ 4275461 h 4275461"/>
                <a:gd name="connsiteX8" fmla="*/ 2150155 w 3619883"/>
                <a:gd name="connsiteY8" fmla="*/ 4275461 h 4275461"/>
                <a:gd name="connsiteX9" fmla="*/ 2079759 w 3619883"/>
                <a:gd name="connsiteY9" fmla="*/ 4275461 h 4275461"/>
                <a:gd name="connsiteX10" fmla="*/ 1824703 w 3619883"/>
                <a:gd name="connsiteY10" fmla="*/ 4275461 h 4275461"/>
                <a:gd name="connsiteX11" fmla="*/ 1796694 w 3619883"/>
                <a:gd name="connsiteY11" fmla="*/ 4275461 h 4275461"/>
                <a:gd name="connsiteX12" fmla="*/ 1558844 w 3619883"/>
                <a:gd name="connsiteY12" fmla="*/ 4275461 h 4275461"/>
                <a:gd name="connsiteX13" fmla="*/ 1427396 w 3619883"/>
                <a:gd name="connsiteY13" fmla="*/ 4275461 h 4275461"/>
                <a:gd name="connsiteX14" fmla="*/ 1210751 w 3619883"/>
                <a:gd name="connsiteY14" fmla="*/ 4275461 h 4275461"/>
                <a:gd name="connsiteX15" fmla="*/ 1140354 w 3619883"/>
                <a:gd name="connsiteY15" fmla="*/ 4275461 h 4275461"/>
                <a:gd name="connsiteX16" fmla="*/ 953807 w 3619883"/>
                <a:gd name="connsiteY16" fmla="*/ 4275461 h 4275461"/>
                <a:gd name="connsiteX17" fmla="*/ 829432 w 3619883"/>
                <a:gd name="connsiteY17" fmla="*/ 4275461 h 4275461"/>
                <a:gd name="connsiteX18" fmla="*/ 611484 w 3619883"/>
                <a:gd name="connsiteY18" fmla="*/ 4275461 h 4275461"/>
                <a:gd name="connsiteX19" fmla="*/ 573998 w 3619883"/>
                <a:gd name="connsiteY19" fmla="*/ 4275461 h 4275461"/>
                <a:gd name="connsiteX20" fmla="*/ 336164 w 3619883"/>
                <a:gd name="connsiteY20" fmla="*/ 4275461 h 4275461"/>
                <a:gd name="connsiteX21" fmla="*/ 189322 w 3619883"/>
                <a:gd name="connsiteY21" fmla="*/ 4275461 h 4275461"/>
                <a:gd name="connsiteX22" fmla="*/ 0 w 3619883"/>
                <a:gd name="connsiteY22" fmla="*/ 4275461 h 4275461"/>
                <a:gd name="connsiteX23" fmla="*/ 0 w 3619883"/>
                <a:gd name="connsiteY23" fmla="*/ 42229 h 4275461"/>
                <a:gd name="connsiteX24" fmla="*/ 42464 w 3619883"/>
                <a:gd name="connsiteY24" fmla="*/ 40518 h 4275461"/>
                <a:gd name="connsiteX25" fmla="*/ 137733 w 3619883"/>
                <a:gd name="connsiteY25" fmla="*/ 35355 h 4275461"/>
                <a:gd name="connsiteX26" fmla="*/ 270565 w 3619883"/>
                <a:gd name="connsiteY26" fmla="*/ 29759 h 4275461"/>
                <a:gd name="connsiteX27" fmla="*/ 479734 w 3619883"/>
                <a:gd name="connsiteY27" fmla="*/ 45455 h 4275461"/>
                <a:gd name="connsiteX28" fmla="*/ 524103 w 3619883"/>
                <a:gd name="connsiteY28" fmla="*/ 41625 h 4275461"/>
                <a:gd name="connsiteX29" fmla="*/ 624416 w 3619883"/>
                <a:gd name="connsiteY29" fmla="*/ 22696 h 4275461"/>
                <a:gd name="connsiteX30" fmla="*/ 657762 w 3619883"/>
                <a:gd name="connsiteY30" fmla="*/ 18351 h 4275461"/>
                <a:gd name="connsiteX31" fmla="*/ 690557 w 3619883"/>
                <a:gd name="connsiteY31" fmla="*/ 25792 h 4275461"/>
                <a:gd name="connsiteX32" fmla="*/ 745123 w 3619883"/>
                <a:gd name="connsiteY32" fmla="*/ 40157 h 4275461"/>
                <a:gd name="connsiteX33" fmla="*/ 789493 w 3619883"/>
                <a:gd name="connsiteY33" fmla="*/ 36327 h 4275461"/>
                <a:gd name="connsiteX34" fmla="*/ 854255 w 3619883"/>
                <a:gd name="connsiteY34" fmla="*/ 68887 h 4275461"/>
                <a:gd name="connsiteX35" fmla="*/ 897520 w 3619883"/>
                <a:gd name="connsiteY35" fmla="*/ 88629 h 4275461"/>
                <a:gd name="connsiteX36" fmla="*/ 940510 w 3619883"/>
                <a:gd name="connsiteY36" fmla="*/ 114265 h 4275461"/>
                <a:gd name="connsiteX37" fmla="*/ 1082712 w 3619883"/>
                <a:gd name="connsiteY37" fmla="*/ 144543 h 4275461"/>
                <a:gd name="connsiteX38" fmla="*/ 1205348 w 3619883"/>
                <a:gd name="connsiteY38" fmla="*/ 120753 h 4275461"/>
                <a:gd name="connsiteX39" fmla="*/ 1271764 w 3619883"/>
                <a:gd name="connsiteY39" fmla="*/ 117956 h 4275461"/>
                <a:gd name="connsiteX40" fmla="*/ 1315583 w 3619883"/>
                <a:gd name="connsiteY40" fmla="*/ 125912 h 4275461"/>
                <a:gd name="connsiteX41" fmla="*/ 1359125 w 3619883"/>
                <a:gd name="connsiteY41" fmla="*/ 139761 h 4275461"/>
                <a:gd name="connsiteX42" fmla="*/ 1391919 w 3619883"/>
                <a:gd name="connsiteY42" fmla="*/ 147202 h 4275461"/>
                <a:gd name="connsiteX43" fmla="*/ 1436563 w 3619883"/>
                <a:gd name="connsiteY43" fmla="*/ 137480 h 4275461"/>
                <a:gd name="connsiteX44" fmla="*/ 1471566 w 3619883"/>
                <a:gd name="connsiteY44" fmla="*/ 97777 h 4275461"/>
                <a:gd name="connsiteX45" fmla="*/ 1505739 w 3619883"/>
                <a:gd name="connsiteY45" fmla="*/ 75753 h 4275461"/>
                <a:gd name="connsiteX46" fmla="*/ 1590891 w 3619883"/>
                <a:gd name="connsiteY46" fmla="*/ 144702 h 4275461"/>
                <a:gd name="connsiteX47" fmla="*/ 1625616 w 3619883"/>
                <a:gd name="connsiteY47" fmla="*/ 110893 h 4275461"/>
                <a:gd name="connsiteX48" fmla="*/ 1658964 w 3619883"/>
                <a:gd name="connsiteY48" fmla="*/ 106547 h 4275461"/>
                <a:gd name="connsiteX49" fmla="*/ 1746598 w 3619883"/>
                <a:gd name="connsiteY49" fmla="*/ 122460 h 4275461"/>
                <a:gd name="connsiteX50" fmla="*/ 1811913 w 3619883"/>
                <a:gd name="connsiteY50" fmla="*/ 143234 h 4275461"/>
                <a:gd name="connsiteX51" fmla="*/ 1856557 w 3619883"/>
                <a:gd name="connsiteY51" fmla="*/ 133511 h 4275461"/>
                <a:gd name="connsiteX52" fmla="*/ 2066003 w 3619883"/>
                <a:gd name="connsiteY52" fmla="*/ 143313 h 4275461"/>
                <a:gd name="connsiteX53" fmla="*/ 2177615 w 3619883"/>
                <a:gd name="connsiteY53" fmla="*/ 119007 h 4275461"/>
                <a:gd name="connsiteX54" fmla="*/ 2255883 w 3619883"/>
                <a:gd name="connsiteY54" fmla="*/ 99047 h 4275461"/>
                <a:gd name="connsiteX55" fmla="*/ 2344622 w 3619883"/>
                <a:gd name="connsiteY55" fmla="*/ 91388 h 4275461"/>
                <a:gd name="connsiteX56" fmla="*/ 2455682 w 3619883"/>
                <a:gd name="connsiteY56" fmla="*/ 78869 h 4275461"/>
                <a:gd name="connsiteX57" fmla="*/ 2632609 w 3619883"/>
                <a:gd name="connsiteY57" fmla="*/ 75338 h 4275461"/>
                <a:gd name="connsiteX58" fmla="*/ 2742291 w 3619883"/>
                <a:gd name="connsiteY58" fmla="*/ 92282 h 4275461"/>
                <a:gd name="connsiteX59" fmla="*/ 2851974 w 3619883"/>
                <a:gd name="connsiteY59" fmla="*/ 109227 h 4275461"/>
                <a:gd name="connsiteX60" fmla="*/ 2907643 w 3619883"/>
                <a:gd name="connsiteY60" fmla="*/ 100020 h 4275461"/>
                <a:gd name="connsiteX61" fmla="*/ 2944022 w 3619883"/>
                <a:gd name="connsiteY61" fmla="*/ 30853 h 4275461"/>
                <a:gd name="connsiteX62" fmla="*/ 3022289 w 3619883"/>
                <a:gd name="connsiteY62" fmla="*/ 10893 h 4275461"/>
                <a:gd name="connsiteX63" fmla="*/ 3054807 w 3619883"/>
                <a:gd name="connsiteY63" fmla="*/ 24226 h 4275461"/>
                <a:gd name="connsiteX64" fmla="*/ 3141892 w 3619883"/>
                <a:gd name="connsiteY64" fmla="*/ 51925 h 4275461"/>
                <a:gd name="connsiteX65" fmla="*/ 3185711 w 3619883"/>
                <a:gd name="connsiteY65" fmla="*/ 59881 h 4275461"/>
                <a:gd name="connsiteX66" fmla="*/ 3219056 w 3619883"/>
                <a:gd name="connsiteY66" fmla="*/ 55536 h 4275461"/>
                <a:gd name="connsiteX67" fmla="*/ 3263425 w 3619883"/>
                <a:gd name="connsiteY67" fmla="*/ 51706 h 4275461"/>
                <a:gd name="connsiteX68" fmla="*/ 3296219 w 3619883"/>
                <a:gd name="connsiteY68" fmla="*/ 59147 h 4275461"/>
                <a:gd name="connsiteX69" fmla="*/ 3319094 w 3619883"/>
                <a:gd name="connsiteY69" fmla="*/ 42500 h 4275461"/>
                <a:gd name="connsiteX70" fmla="*/ 3420511 w 3619883"/>
                <a:gd name="connsiteY70" fmla="*/ 0 h 4275461"/>
                <a:gd name="connsiteX71" fmla="*/ 3453305 w 3619883"/>
                <a:gd name="connsiteY71" fmla="*/ 7440 h 4275461"/>
                <a:gd name="connsiteX72" fmla="*/ 3496571 w 3619883"/>
                <a:gd name="connsiteY72" fmla="*/ 27182 h 4275461"/>
                <a:gd name="connsiteX73" fmla="*/ 3602117 w 3619883"/>
                <a:gd name="connsiteY73" fmla="*/ 132521 h 4275461"/>
                <a:gd name="connsiteX74" fmla="*/ 3619883 w 3619883"/>
                <a:gd name="connsiteY74" fmla="*/ 140049 h 4275461"/>
                <a:gd name="connsiteX75" fmla="*/ 3619883 w 3619883"/>
                <a:gd name="connsiteY75" fmla="*/ 755612 h 4275461"/>
                <a:gd name="connsiteX0" fmla="*/ 3619883 w 3619883"/>
                <a:gd name="connsiteY0" fmla="*/ 755612 h 4275461"/>
                <a:gd name="connsiteX1" fmla="*/ 3052674 w 3619883"/>
                <a:gd name="connsiteY1" fmla="*/ 4275461 h 4275461"/>
                <a:gd name="connsiteX2" fmla="*/ 3014011 w 3619883"/>
                <a:gd name="connsiteY2" fmla="*/ 4275461 h 4275461"/>
                <a:gd name="connsiteX3" fmla="*/ 2761042 w 3619883"/>
                <a:gd name="connsiteY3" fmla="*/ 4275461 h 4275461"/>
                <a:gd name="connsiteX4" fmla="*/ 2690646 w 3619883"/>
                <a:gd name="connsiteY4" fmla="*/ 4275461 h 4275461"/>
                <a:gd name="connsiteX5" fmla="*/ 2511710 w 3619883"/>
                <a:gd name="connsiteY5" fmla="*/ 4275461 h 4275461"/>
                <a:gd name="connsiteX6" fmla="*/ 2337697 w 3619883"/>
                <a:gd name="connsiteY6" fmla="*/ 4275461 h 4275461"/>
                <a:gd name="connsiteX7" fmla="*/ 2150155 w 3619883"/>
                <a:gd name="connsiteY7" fmla="*/ 4275461 h 4275461"/>
                <a:gd name="connsiteX8" fmla="*/ 2079759 w 3619883"/>
                <a:gd name="connsiteY8" fmla="*/ 4275461 h 4275461"/>
                <a:gd name="connsiteX9" fmla="*/ 1824703 w 3619883"/>
                <a:gd name="connsiteY9" fmla="*/ 4275461 h 4275461"/>
                <a:gd name="connsiteX10" fmla="*/ 1796694 w 3619883"/>
                <a:gd name="connsiteY10" fmla="*/ 4275461 h 4275461"/>
                <a:gd name="connsiteX11" fmla="*/ 1558844 w 3619883"/>
                <a:gd name="connsiteY11" fmla="*/ 4275461 h 4275461"/>
                <a:gd name="connsiteX12" fmla="*/ 1427396 w 3619883"/>
                <a:gd name="connsiteY12" fmla="*/ 4275461 h 4275461"/>
                <a:gd name="connsiteX13" fmla="*/ 1210751 w 3619883"/>
                <a:gd name="connsiteY13" fmla="*/ 4275461 h 4275461"/>
                <a:gd name="connsiteX14" fmla="*/ 1140354 w 3619883"/>
                <a:gd name="connsiteY14" fmla="*/ 4275461 h 4275461"/>
                <a:gd name="connsiteX15" fmla="*/ 953807 w 3619883"/>
                <a:gd name="connsiteY15" fmla="*/ 4275461 h 4275461"/>
                <a:gd name="connsiteX16" fmla="*/ 829432 w 3619883"/>
                <a:gd name="connsiteY16" fmla="*/ 4275461 h 4275461"/>
                <a:gd name="connsiteX17" fmla="*/ 611484 w 3619883"/>
                <a:gd name="connsiteY17" fmla="*/ 4275461 h 4275461"/>
                <a:gd name="connsiteX18" fmla="*/ 573998 w 3619883"/>
                <a:gd name="connsiteY18" fmla="*/ 4275461 h 4275461"/>
                <a:gd name="connsiteX19" fmla="*/ 336164 w 3619883"/>
                <a:gd name="connsiteY19" fmla="*/ 4275461 h 4275461"/>
                <a:gd name="connsiteX20" fmla="*/ 189322 w 3619883"/>
                <a:gd name="connsiteY20" fmla="*/ 4275461 h 4275461"/>
                <a:gd name="connsiteX21" fmla="*/ 0 w 3619883"/>
                <a:gd name="connsiteY21" fmla="*/ 4275461 h 4275461"/>
                <a:gd name="connsiteX22" fmla="*/ 0 w 3619883"/>
                <a:gd name="connsiteY22" fmla="*/ 42229 h 4275461"/>
                <a:gd name="connsiteX23" fmla="*/ 42464 w 3619883"/>
                <a:gd name="connsiteY23" fmla="*/ 40518 h 4275461"/>
                <a:gd name="connsiteX24" fmla="*/ 137733 w 3619883"/>
                <a:gd name="connsiteY24" fmla="*/ 35355 h 4275461"/>
                <a:gd name="connsiteX25" fmla="*/ 270565 w 3619883"/>
                <a:gd name="connsiteY25" fmla="*/ 29759 h 4275461"/>
                <a:gd name="connsiteX26" fmla="*/ 479734 w 3619883"/>
                <a:gd name="connsiteY26" fmla="*/ 45455 h 4275461"/>
                <a:gd name="connsiteX27" fmla="*/ 524103 w 3619883"/>
                <a:gd name="connsiteY27" fmla="*/ 41625 h 4275461"/>
                <a:gd name="connsiteX28" fmla="*/ 624416 w 3619883"/>
                <a:gd name="connsiteY28" fmla="*/ 22696 h 4275461"/>
                <a:gd name="connsiteX29" fmla="*/ 657762 w 3619883"/>
                <a:gd name="connsiteY29" fmla="*/ 18351 h 4275461"/>
                <a:gd name="connsiteX30" fmla="*/ 690557 w 3619883"/>
                <a:gd name="connsiteY30" fmla="*/ 25792 h 4275461"/>
                <a:gd name="connsiteX31" fmla="*/ 745123 w 3619883"/>
                <a:gd name="connsiteY31" fmla="*/ 40157 h 4275461"/>
                <a:gd name="connsiteX32" fmla="*/ 789493 w 3619883"/>
                <a:gd name="connsiteY32" fmla="*/ 36327 h 4275461"/>
                <a:gd name="connsiteX33" fmla="*/ 854255 w 3619883"/>
                <a:gd name="connsiteY33" fmla="*/ 68887 h 4275461"/>
                <a:gd name="connsiteX34" fmla="*/ 897520 w 3619883"/>
                <a:gd name="connsiteY34" fmla="*/ 88629 h 4275461"/>
                <a:gd name="connsiteX35" fmla="*/ 940510 w 3619883"/>
                <a:gd name="connsiteY35" fmla="*/ 114265 h 4275461"/>
                <a:gd name="connsiteX36" fmla="*/ 1082712 w 3619883"/>
                <a:gd name="connsiteY36" fmla="*/ 144543 h 4275461"/>
                <a:gd name="connsiteX37" fmla="*/ 1205348 w 3619883"/>
                <a:gd name="connsiteY37" fmla="*/ 120753 h 4275461"/>
                <a:gd name="connsiteX38" fmla="*/ 1271764 w 3619883"/>
                <a:gd name="connsiteY38" fmla="*/ 117956 h 4275461"/>
                <a:gd name="connsiteX39" fmla="*/ 1315583 w 3619883"/>
                <a:gd name="connsiteY39" fmla="*/ 125912 h 4275461"/>
                <a:gd name="connsiteX40" fmla="*/ 1359125 w 3619883"/>
                <a:gd name="connsiteY40" fmla="*/ 139761 h 4275461"/>
                <a:gd name="connsiteX41" fmla="*/ 1391919 w 3619883"/>
                <a:gd name="connsiteY41" fmla="*/ 147202 h 4275461"/>
                <a:gd name="connsiteX42" fmla="*/ 1436563 w 3619883"/>
                <a:gd name="connsiteY42" fmla="*/ 137480 h 4275461"/>
                <a:gd name="connsiteX43" fmla="*/ 1471566 w 3619883"/>
                <a:gd name="connsiteY43" fmla="*/ 97777 h 4275461"/>
                <a:gd name="connsiteX44" fmla="*/ 1505739 w 3619883"/>
                <a:gd name="connsiteY44" fmla="*/ 75753 h 4275461"/>
                <a:gd name="connsiteX45" fmla="*/ 1590891 w 3619883"/>
                <a:gd name="connsiteY45" fmla="*/ 144702 h 4275461"/>
                <a:gd name="connsiteX46" fmla="*/ 1625616 w 3619883"/>
                <a:gd name="connsiteY46" fmla="*/ 110893 h 4275461"/>
                <a:gd name="connsiteX47" fmla="*/ 1658964 w 3619883"/>
                <a:gd name="connsiteY47" fmla="*/ 106547 h 4275461"/>
                <a:gd name="connsiteX48" fmla="*/ 1746598 w 3619883"/>
                <a:gd name="connsiteY48" fmla="*/ 122460 h 4275461"/>
                <a:gd name="connsiteX49" fmla="*/ 1811913 w 3619883"/>
                <a:gd name="connsiteY49" fmla="*/ 143234 h 4275461"/>
                <a:gd name="connsiteX50" fmla="*/ 1856557 w 3619883"/>
                <a:gd name="connsiteY50" fmla="*/ 133511 h 4275461"/>
                <a:gd name="connsiteX51" fmla="*/ 2066003 w 3619883"/>
                <a:gd name="connsiteY51" fmla="*/ 143313 h 4275461"/>
                <a:gd name="connsiteX52" fmla="*/ 2177615 w 3619883"/>
                <a:gd name="connsiteY52" fmla="*/ 119007 h 4275461"/>
                <a:gd name="connsiteX53" fmla="*/ 2255883 w 3619883"/>
                <a:gd name="connsiteY53" fmla="*/ 99047 h 4275461"/>
                <a:gd name="connsiteX54" fmla="*/ 2344622 w 3619883"/>
                <a:gd name="connsiteY54" fmla="*/ 91388 h 4275461"/>
                <a:gd name="connsiteX55" fmla="*/ 2455682 w 3619883"/>
                <a:gd name="connsiteY55" fmla="*/ 78869 h 4275461"/>
                <a:gd name="connsiteX56" fmla="*/ 2632609 w 3619883"/>
                <a:gd name="connsiteY56" fmla="*/ 75338 h 4275461"/>
                <a:gd name="connsiteX57" fmla="*/ 2742291 w 3619883"/>
                <a:gd name="connsiteY57" fmla="*/ 92282 h 4275461"/>
                <a:gd name="connsiteX58" fmla="*/ 2851974 w 3619883"/>
                <a:gd name="connsiteY58" fmla="*/ 109227 h 4275461"/>
                <a:gd name="connsiteX59" fmla="*/ 2907643 w 3619883"/>
                <a:gd name="connsiteY59" fmla="*/ 100020 h 4275461"/>
                <a:gd name="connsiteX60" fmla="*/ 2944022 w 3619883"/>
                <a:gd name="connsiteY60" fmla="*/ 30853 h 4275461"/>
                <a:gd name="connsiteX61" fmla="*/ 3022289 w 3619883"/>
                <a:gd name="connsiteY61" fmla="*/ 10893 h 4275461"/>
                <a:gd name="connsiteX62" fmla="*/ 3054807 w 3619883"/>
                <a:gd name="connsiteY62" fmla="*/ 24226 h 4275461"/>
                <a:gd name="connsiteX63" fmla="*/ 3141892 w 3619883"/>
                <a:gd name="connsiteY63" fmla="*/ 51925 h 4275461"/>
                <a:gd name="connsiteX64" fmla="*/ 3185711 w 3619883"/>
                <a:gd name="connsiteY64" fmla="*/ 59881 h 4275461"/>
                <a:gd name="connsiteX65" fmla="*/ 3219056 w 3619883"/>
                <a:gd name="connsiteY65" fmla="*/ 55536 h 4275461"/>
                <a:gd name="connsiteX66" fmla="*/ 3263425 w 3619883"/>
                <a:gd name="connsiteY66" fmla="*/ 51706 h 4275461"/>
                <a:gd name="connsiteX67" fmla="*/ 3296219 w 3619883"/>
                <a:gd name="connsiteY67" fmla="*/ 59147 h 4275461"/>
                <a:gd name="connsiteX68" fmla="*/ 3319094 w 3619883"/>
                <a:gd name="connsiteY68" fmla="*/ 42500 h 4275461"/>
                <a:gd name="connsiteX69" fmla="*/ 3420511 w 3619883"/>
                <a:gd name="connsiteY69" fmla="*/ 0 h 4275461"/>
                <a:gd name="connsiteX70" fmla="*/ 3453305 w 3619883"/>
                <a:gd name="connsiteY70" fmla="*/ 7440 h 4275461"/>
                <a:gd name="connsiteX71" fmla="*/ 3496571 w 3619883"/>
                <a:gd name="connsiteY71" fmla="*/ 27182 h 4275461"/>
                <a:gd name="connsiteX72" fmla="*/ 3602117 w 3619883"/>
                <a:gd name="connsiteY72" fmla="*/ 132521 h 4275461"/>
                <a:gd name="connsiteX73" fmla="*/ 3619883 w 3619883"/>
                <a:gd name="connsiteY73" fmla="*/ 140049 h 4275461"/>
                <a:gd name="connsiteX74" fmla="*/ 3619883 w 3619883"/>
                <a:gd name="connsiteY74" fmla="*/ 755612 h 4275461"/>
                <a:gd name="connsiteX0" fmla="*/ 3619883 w 3619883"/>
                <a:gd name="connsiteY0" fmla="*/ 755612 h 4275461"/>
                <a:gd name="connsiteX1" fmla="*/ 3014011 w 3619883"/>
                <a:gd name="connsiteY1" fmla="*/ 4275461 h 4275461"/>
                <a:gd name="connsiteX2" fmla="*/ 2761042 w 3619883"/>
                <a:gd name="connsiteY2" fmla="*/ 4275461 h 4275461"/>
                <a:gd name="connsiteX3" fmla="*/ 2690646 w 3619883"/>
                <a:gd name="connsiteY3" fmla="*/ 4275461 h 4275461"/>
                <a:gd name="connsiteX4" fmla="*/ 2511710 w 3619883"/>
                <a:gd name="connsiteY4" fmla="*/ 4275461 h 4275461"/>
                <a:gd name="connsiteX5" fmla="*/ 2337697 w 3619883"/>
                <a:gd name="connsiteY5" fmla="*/ 4275461 h 4275461"/>
                <a:gd name="connsiteX6" fmla="*/ 2150155 w 3619883"/>
                <a:gd name="connsiteY6" fmla="*/ 4275461 h 4275461"/>
                <a:gd name="connsiteX7" fmla="*/ 2079759 w 3619883"/>
                <a:gd name="connsiteY7" fmla="*/ 4275461 h 4275461"/>
                <a:gd name="connsiteX8" fmla="*/ 1824703 w 3619883"/>
                <a:gd name="connsiteY8" fmla="*/ 4275461 h 4275461"/>
                <a:gd name="connsiteX9" fmla="*/ 1796694 w 3619883"/>
                <a:gd name="connsiteY9" fmla="*/ 4275461 h 4275461"/>
                <a:gd name="connsiteX10" fmla="*/ 1558844 w 3619883"/>
                <a:gd name="connsiteY10" fmla="*/ 4275461 h 4275461"/>
                <a:gd name="connsiteX11" fmla="*/ 1427396 w 3619883"/>
                <a:gd name="connsiteY11" fmla="*/ 4275461 h 4275461"/>
                <a:gd name="connsiteX12" fmla="*/ 1210751 w 3619883"/>
                <a:gd name="connsiteY12" fmla="*/ 4275461 h 4275461"/>
                <a:gd name="connsiteX13" fmla="*/ 1140354 w 3619883"/>
                <a:gd name="connsiteY13" fmla="*/ 4275461 h 4275461"/>
                <a:gd name="connsiteX14" fmla="*/ 953807 w 3619883"/>
                <a:gd name="connsiteY14" fmla="*/ 4275461 h 4275461"/>
                <a:gd name="connsiteX15" fmla="*/ 829432 w 3619883"/>
                <a:gd name="connsiteY15" fmla="*/ 4275461 h 4275461"/>
                <a:gd name="connsiteX16" fmla="*/ 611484 w 3619883"/>
                <a:gd name="connsiteY16" fmla="*/ 4275461 h 4275461"/>
                <a:gd name="connsiteX17" fmla="*/ 573998 w 3619883"/>
                <a:gd name="connsiteY17" fmla="*/ 4275461 h 4275461"/>
                <a:gd name="connsiteX18" fmla="*/ 336164 w 3619883"/>
                <a:gd name="connsiteY18" fmla="*/ 4275461 h 4275461"/>
                <a:gd name="connsiteX19" fmla="*/ 189322 w 3619883"/>
                <a:gd name="connsiteY19" fmla="*/ 4275461 h 4275461"/>
                <a:gd name="connsiteX20" fmla="*/ 0 w 3619883"/>
                <a:gd name="connsiteY20" fmla="*/ 4275461 h 4275461"/>
                <a:gd name="connsiteX21" fmla="*/ 0 w 3619883"/>
                <a:gd name="connsiteY21" fmla="*/ 42229 h 4275461"/>
                <a:gd name="connsiteX22" fmla="*/ 42464 w 3619883"/>
                <a:gd name="connsiteY22" fmla="*/ 40518 h 4275461"/>
                <a:gd name="connsiteX23" fmla="*/ 137733 w 3619883"/>
                <a:gd name="connsiteY23" fmla="*/ 35355 h 4275461"/>
                <a:gd name="connsiteX24" fmla="*/ 270565 w 3619883"/>
                <a:gd name="connsiteY24" fmla="*/ 29759 h 4275461"/>
                <a:gd name="connsiteX25" fmla="*/ 479734 w 3619883"/>
                <a:gd name="connsiteY25" fmla="*/ 45455 h 4275461"/>
                <a:gd name="connsiteX26" fmla="*/ 524103 w 3619883"/>
                <a:gd name="connsiteY26" fmla="*/ 41625 h 4275461"/>
                <a:gd name="connsiteX27" fmla="*/ 624416 w 3619883"/>
                <a:gd name="connsiteY27" fmla="*/ 22696 h 4275461"/>
                <a:gd name="connsiteX28" fmla="*/ 657762 w 3619883"/>
                <a:gd name="connsiteY28" fmla="*/ 18351 h 4275461"/>
                <a:gd name="connsiteX29" fmla="*/ 690557 w 3619883"/>
                <a:gd name="connsiteY29" fmla="*/ 25792 h 4275461"/>
                <a:gd name="connsiteX30" fmla="*/ 745123 w 3619883"/>
                <a:gd name="connsiteY30" fmla="*/ 40157 h 4275461"/>
                <a:gd name="connsiteX31" fmla="*/ 789493 w 3619883"/>
                <a:gd name="connsiteY31" fmla="*/ 36327 h 4275461"/>
                <a:gd name="connsiteX32" fmla="*/ 854255 w 3619883"/>
                <a:gd name="connsiteY32" fmla="*/ 68887 h 4275461"/>
                <a:gd name="connsiteX33" fmla="*/ 897520 w 3619883"/>
                <a:gd name="connsiteY33" fmla="*/ 88629 h 4275461"/>
                <a:gd name="connsiteX34" fmla="*/ 940510 w 3619883"/>
                <a:gd name="connsiteY34" fmla="*/ 114265 h 4275461"/>
                <a:gd name="connsiteX35" fmla="*/ 1082712 w 3619883"/>
                <a:gd name="connsiteY35" fmla="*/ 144543 h 4275461"/>
                <a:gd name="connsiteX36" fmla="*/ 1205348 w 3619883"/>
                <a:gd name="connsiteY36" fmla="*/ 120753 h 4275461"/>
                <a:gd name="connsiteX37" fmla="*/ 1271764 w 3619883"/>
                <a:gd name="connsiteY37" fmla="*/ 117956 h 4275461"/>
                <a:gd name="connsiteX38" fmla="*/ 1315583 w 3619883"/>
                <a:gd name="connsiteY38" fmla="*/ 125912 h 4275461"/>
                <a:gd name="connsiteX39" fmla="*/ 1359125 w 3619883"/>
                <a:gd name="connsiteY39" fmla="*/ 139761 h 4275461"/>
                <a:gd name="connsiteX40" fmla="*/ 1391919 w 3619883"/>
                <a:gd name="connsiteY40" fmla="*/ 147202 h 4275461"/>
                <a:gd name="connsiteX41" fmla="*/ 1436563 w 3619883"/>
                <a:gd name="connsiteY41" fmla="*/ 137480 h 4275461"/>
                <a:gd name="connsiteX42" fmla="*/ 1471566 w 3619883"/>
                <a:gd name="connsiteY42" fmla="*/ 97777 h 4275461"/>
                <a:gd name="connsiteX43" fmla="*/ 1505739 w 3619883"/>
                <a:gd name="connsiteY43" fmla="*/ 75753 h 4275461"/>
                <a:gd name="connsiteX44" fmla="*/ 1590891 w 3619883"/>
                <a:gd name="connsiteY44" fmla="*/ 144702 h 4275461"/>
                <a:gd name="connsiteX45" fmla="*/ 1625616 w 3619883"/>
                <a:gd name="connsiteY45" fmla="*/ 110893 h 4275461"/>
                <a:gd name="connsiteX46" fmla="*/ 1658964 w 3619883"/>
                <a:gd name="connsiteY46" fmla="*/ 106547 h 4275461"/>
                <a:gd name="connsiteX47" fmla="*/ 1746598 w 3619883"/>
                <a:gd name="connsiteY47" fmla="*/ 122460 h 4275461"/>
                <a:gd name="connsiteX48" fmla="*/ 1811913 w 3619883"/>
                <a:gd name="connsiteY48" fmla="*/ 143234 h 4275461"/>
                <a:gd name="connsiteX49" fmla="*/ 1856557 w 3619883"/>
                <a:gd name="connsiteY49" fmla="*/ 133511 h 4275461"/>
                <a:gd name="connsiteX50" fmla="*/ 2066003 w 3619883"/>
                <a:gd name="connsiteY50" fmla="*/ 143313 h 4275461"/>
                <a:gd name="connsiteX51" fmla="*/ 2177615 w 3619883"/>
                <a:gd name="connsiteY51" fmla="*/ 119007 h 4275461"/>
                <a:gd name="connsiteX52" fmla="*/ 2255883 w 3619883"/>
                <a:gd name="connsiteY52" fmla="*/ 99047 h 4275461"/>
                <a:gd name="connsiteX53" fmla="*/ 2344622 w 3619883"/>
                <a:gd name="connsiteY53" fmla="*/ 91388 h 4275461"/>
                <a:gd name="connsiteX54" fmla="*/ 2455682 w 3619883"/>
                <a:gd name="connsiteY54" fmla="*/ 78869 h 4275461"/>
                <a:gd name="connsiteX55" fmla="*/ 2632609 w 3619883"/>
                <a:gd name="connsiteY55" fmla="*/ 75338 h 4275461"/>
                <a:gd name="connsiteX56" fmla="*/ 2742291 w 3619883"/>
                <a:gd name="connsiteY56" fmla="*/ 92282 h 4275461"/>
                <a:gd name="connsiteX57" fmla="*/ 2851974 w 3619883"/>
                <a:gd name="connsiteY57" fmla="*/ 109227 h 4275461"/>
                <a:gd name="connsiteX58" fmla="*/ 2907643 w 3619883"/>
                <a:gd name="connsiteY58" fmla="*/ 100020 h 4275461"/>
                <a:gd name="connsiteX59" fmla="*/ 2944022 w 3619883"/>
                <a:gd name="connsiteY59" fmla="*/ 30853 h 4275461"/>
                <a:gd name="connsiteX60" fmla="*/ 3022289 w 3619883"/>
                <a:gd name="connsiteY60" fmla="*/ 10893 h 4275461"/>
                <a:gd name="connsiteX61" fmla="*/ 3054807 w 3619883"/>
                <a:gd name="connsiteY61" fmla="*/ 24226 h 4275461"/>
                <a:gd name="connsiteX62" fmla="*/ 3141892 w 3619883"/>
                <a:gd name="connsiteY62" fmla="*/ 51925 h 4275461"/>
                <a:gd name="connsiteX63" fmla="*/ 3185711 w 3619883"/>
                <a:gd name="connsiteY63" fmla="*/ 59881 h 4275461"/>
                <a:gd name="connsiteX64" fmla="*/ 3219056 w 3619883"/>
                <a:gd name="connsiteY64" fmla="*/ 55536 h 4275461"/>
                <a:gd name="connsiteX65" fmla="*/ 3263425 w 3619883"/>
                <a:gd name="connsiteY65" fmla="*/ 51706 h 4275461"/>
                <a:gd name="connsiteX66" fmla="*/ 3296219 w 3619883"/>
                <a:gd name="connsiteY66" fmla="*/ 59147 h 4275461"/>
                <a:gd name="connsiteX67" fmla="*/ 3319094 w 3619883"/>
                <a:gd name="connsiteY67" fmla="*/ 42500 h 4275461"/>
                <a:gd name="connsiteX68" fmla="*/ 3420511 w 3619883"/>
                <a:gd name="connsiteY68" fmla="*/ 0 h 4275461"/>
                <a:gd name="connsiteX69" fmla="*/ 3453305 w 3619883"/>
                <a:gd name="connsiteY69" fmla="*/ 7440 h 4275461"/>
                <a:gd name="connsiteX70" fmla="*/ 3496571 w 3619883"/>
                <a:gd name="connsiteY70" fmla="*/ 27182 h 4275461"/>
                <a:gd name="connsiteX71" fmla="*/ 3602117 w 3619883"/>
                <a:gd name="connsiteY71" fmla="*/ 132521 h 4275461"/>
                <a:gd name="connsiteX72" fmla="*/ 3619883 w 3619883"/>
                <a:gd name="connsiteY72" fmla="*/ 140049 h 4275461"/>
                <a:gd name="connsiteX73" fmla="*/ 3619883 w 3619883"/>
                <a:gd name="connsiteY73" fmla="*/ 755612 h 4275461"/>
                <a:gd name="connsiteX0" fmla="*/ 3619883 w 3619883"/>
                <a:gd name="connsiteY0" fmla="*/ 755612 h 4275461"/>
                <a:gd name="connsiteX1" fmla="*/ 2761042 w 3619883"/>
                <a:gd name="connsiteY1" fmla="*/ 4275461 h 4275461"/>
                <a:gd name="connsiteX2" fmla="*/ 2690646 w 3619883"/>
                <a:gd name="connsiteY2" fmla="*/ 4275461 h 4275461"/>
                <a:gd name="connsiteX3" fmla="*/ 2511710 w 3619883"/>
                <a:gd name="connsiteY3" fmla="*/ 4275461 h 4275461"/>
                <a:gd name="connsiteX4" fmla="*/ 2337697 w 3619883"/>
                <a:gd name="connsiteY4" fmla="*/ 4275461 h 4275461"/>
                <a:gd name="connsiteX5" fmla="*/ 2150155 w 3619883"/>
                <a:gd name="connsiteY5" fmla="*/ 4275461 h 4275461"/>
                <a:gd name="connsiteX6" fmla="*/ 2079759 w 3619883"/>
                <a:gd name="connsiteY6" fmla="*/ 4275461 h 4275461"/>
                <a:gd name="connsiteX7" fmla="*/ 1824703 w 3619883"/>
                <a:gd name="connsiteY7" fmla="*/ 4275461 h 4275461"/>
                <a:gd name="connsiteX8" fmla="*/ 1796694 w 3619883"/>
                <a:gd name="connsiteY8" fmla="*/ 4275461 h 4275461"/>
                <a:gd name="connsiteX9" fmla="*/ 1558844 w 3619883"/>
                <a:gd name="connsiteY9" fmla="*/ 4275461 h 4275461"/>
                <a:gd name="connsiteX10" fmla="*/ 1427396 w 3619883"/>
                <a:gd name="connsiteY10" fmla="*/ 4275461 h 4275461"/>
                <a:gd name="connsiteX11" fmla="*/ 1210751 w 3619883"/>
                <a:gd name="connsiteY11" fmla="*/ 4275461 h 4275461"/>
                <a:gd name="connsiteX12" fmla="*/ 1140354 w 3619883"/>
                <a:gd name="connsiteY12" fmla="*/ 4275461 h 4275461"/>
                <a:gd name="connsiteX13" fmla="*/ 953807 w 3619883"/>
                <a:gd name="connsiteY13" fmla="*/ 4275461 h 4275461"/>
                <a:gd name="connsiteX14" fmla="*/ 829432 w 3619883"/>
                <a:gd name="connsiteY14" fmla="*/ 4275461 h 4275461"/>
                <a:gd name="connsiteX15" fmla="*/ 611484 w 3619883"/>
                <a:gd name="connsiteY15" fmla="*/ 4275461 h 4275461"/>
                <a:gd name="connsiteX16" fmla="*/ 573998 w 3619883"/>
                <a:gd name="connsiteY16" fmla="*/ 4275461 h 4275461"/>
                <a:gd name="connsiteX17" fmla="*/ 336164 w 3619883"/>
                <a:gd name="connsiteY17" fmla="*/ 4275461 h 4275461"/>
                <a:gd name="connsiteX18" fmla="*/ 189322 w 3619883"/>
                <a:gd name="connsiteY18" fmla="*/ 4275461 h 4275461"/>
                <a:gd name="connsiteX19" fmla="*/ 0 w 3619883"/>
                <a:gd name="connsiteY19" fmla="*/ 4275461 h 4275461"/>
                <a:gd name="connsiteX20" fmla="*/ 0 w 3619883"/>
                <a:gd name="connsiteY20" fmla="*/ 42229 h 4275461"/>
                <a:gd name="connsiteX21" fmla="*/ 42464 w 3619883"/>
                <a:gd name="connsiteY21" fmla="*/ 40518 h 4275461"/>
                <a:gd name="connsiteX22" fmla="*/ 137733 w 3619883"/>
                <a:gd name="connsiteY22" fmla="*/ 35355 h 4275461"/>
                <a:gd name="connsiteX23" fmla="*/ 270565 w 3619883"/>
                <a:gd name="connsiteY23" fmla="*/ 29759 h 4275461"/>
                <a:gd name="connsiteX24" fmla="*/ 479734 w 3619883"/>
                <a:gd name="connsiteY24" fmla="*/ 45455 h 4275461"/>
                <a:gd name="connsiteX25" fmla="*/ 524103 w 3619883"/>
                <a:gd name="connsiteY25" fmla="*/ 41625 h 4275461"/>
                <a:gd name="connsiteX26" fmla="*/ 624416 w 3619883"/>
                <a:gd name="connsiteY26" fmla="*/ 22696 h 4275461"/>
                <a:gd name="connsiteX27" fmla="*/ 657762 w 3619883"/>
                <a:gd name="connsiteY27" fmla="*/ 18351 h 4275461"/>
                <a:gd name="connsiteX28" fmla="*/ 690557 w 3619883"/>
                <a:gd name="connsiteY28" fmla="*/ 25792 h 4275461"/>
                <a:gd name="connsiteX29" fmla="*/ 745123 w 3619883"/>
                <a:gd name="connsiteY29" fmla="*/ 40157 h 4275461"/>
                <a:gd name="connsiteX30" fmla="*/ 789493 w 3619883"/>
                <a:gd name="connsiteY30" fmla="*/ 36327 h 4275461"/>
                <a:gd name="connsiteX31" fmla="*/ 854255 w 3619883"/>
                <a:gd name="connsiteY31" fmla="*/ 68887 h 4275461"/>
                <a:gd name="connsiteX32" fmla="*/ 897520 w 3619883"/>
                <a:gd name="connsiteY32" fmla="*/ 88629 h 4275461"/>
                <a:gd name="connsiteX33" fmla="*/ 940510 w 3619883"/>
                <a:gd name="connsiteY33" fmla="*/ 114265 h 4275461"/>
                <a:gd name="connsiteX34" fmla="*/ 1082712 w 3619883"/>
                <a:gd name="connsiteY34" fmla="*/ 144543 h 4275461"/>
                <a:gd name="connsiteX35" fmla="*/ 1205348 w 3619883"/>
                <a:gd name="connsiteY35" fmla="*/ 120753 h 4275461"/>
                <a:gd name="connsiteX36" fmla="*/ 1271764 w 3619883"/>
                <a:gd name="connsiteY36" fmla="*/ 117956 h 4275461"/>
                <a:gd name="connsiteX37" fmla="*/ 1315583 w 3619883"/>
                <a:gd name="connsiteY37" fmla="*/ 125912 h 4275461"/>
                <a:gd name="connsiteX38" fmla="*/ 1359125 w 3619883"/>
                <a:gd name="connsiteY38" fmla="*/ 139761 h 4275461"/>
                <a:gd name="connsiteX39" fmla="*/ 1391919 w 3619883"/>
                <a:gd name="connsiteY39" fmla="*/ 147202 h 4275461"/>
                <a:gd name="connsiteX40" fmla="*/ 1436563 w 3619883"/>
                <a:gd name="connsiteY40" fmla="*/ 137480 h 4275461"/>
                <a:gd name="connsiteX41" fmla="*/ 1471566 w 3619883"/>
                <a:gd name="connsiteY41" fmla="*/ 97777 h 4275461"/>
                <a:gd name="connsiteX42" fmla="*/ 1505739 w 3619883"/>
                <a:gd name="connsiteY42" fmla="*/ 75753 h 4275461"/>
                <a:gd name="connsiteX43" fmla="*/ 1590891 w 3619883"/>
                <a:gd name="connsiteY43" fmla="*/ 144702 h 4275461"/>
                <a:gd name="connsiteX44" fmla="*/ 1625616 w 3619883"/>
                <a:gd name="connsiteY44" fmla="*/ 110893 h 4275461"/>
                <a:gd name="connsiteX45" fmla="*/ 1658964 w 3619883"/>
                <a:gd name="connsiteY45" fmla="*/ 106547 h 4275461"/>
                <a:gd name="connsiteX46" fmla="*/ 1746598 w 3619883"/>
                <a:gd name="connsiteY46" fmla="*/ 122460 h 4275461"/>
                <a:gd name="connsiteX47" fmla="*/ 1811913 w 3619883"/>
                <a:gd name="connsiteY47" fmla="*/ 143234 h 4275461"/>
                <a:gd name="connsiteX48" fmla="*/ 1856557 w 3619883"/>
                <a:gd name="connsiteY48" fmla="*/ 133511 h 4275461"/>
                <a:gd name="connsiteX49" fmla="*/ 2066003 w 3619883"/>
                <a:gd name="connsiteY49" fmla="*/ 143313 h 4275461"/>
                <a:gd name="connsiteX50" fmla="*/ 2177615 w 3619883"/>
                <a:gd name="connsiteY50" fmla="*/ 119007 h 4275461"/>
                <a:gd name="connsiteX51" fmla="*/ 2255883 w 3619883"/>
                <a:gd name="connsiteY51" fmla="*/ 99047 h 4275461"/>
                <a:gd name="connsiteX52" fmla="*/ 2344622 w 3619883"/>
                <a:gd name="connsiteY52" fmla="*/ 91388 h 4275461"/>
                <a:gd name="connsiteX53" fmla="*/ 2455682 w 3619883"/>
                <a:gd name="connsiteY53" fmla="*/ 78869 h 4275461"/>
                <a:gd name="connsiteX54" fmla="*/ 2632609 w 3619883"/>
                <a:gd name="connsiteY54" fmla="*/ 75338 h 4275461"/>
                <a:gd name="connsiteX55" fmla="*/ 2742291 w 3619883"/>
                <a:gd name="connsiteY55" fmla="*/ 92282 h 4275461"/>
                <a:gd name="connsiteX56" fmla="*/ 2851974 w 3619883"/>
                <a:gd name="connsiteY56" fmla="*/ 109227 h 4275461"/>
                <a:gd name="connsiteX57" fmla="*/ 2907643 w 3619883"/>
                <a:gd name="connsiteY57" fmla="*/ 100020 h 4275461"/>
                <a:gd name="connsiteX58" fmla="*/ 2944022 w 3619883"/>
                <a:gd name="connsiteY58" fmla="*/ 30853 h 4275461"/>
                <a:gd name="connsiteX59" fmla="*/ 3022289 w 3619883"/>
                <a:gd name="connsiteY59" fmla="*/ 10893 h 4275461"/>
                <a:gd name="connsiteX60" fmla="*/ 3054807 w 3619883"/>
                <a:gd name="connsiteY60" fmla="*/ 24226 h 4275461"/>
                <a:gd name="connsiteX61" fmla="*/ 3141892 w 3619883"/>
                <a:gd name="connsiteY61" fmla="*/ 51925 h 4275461"/>
                <a:gd name="connsiteX62" fmla="*/ 3185711 w 3619883"/>
                <a:gd name="connsiteY62" fmla="*/ 59881 h 4275461"/>
                <a:gd name="connsiteX63" fmla="*/ 3219056 w 3619883"/>
                <a:gd name="connsiteY63" fmla="*/ 55536 h 4275461"/>
                <a:gd name="connsiteX64" fmla="*/ 3263425 w 3619883"/>
                <a:gd name="connsiteY64" fmla="*/ 51706 h 4275461"/>
                <a:gd name="connsiteX65" fmla="*/ 3296219 w 3619883"/>
                <a:gd name="connsiteY65" fmla="*/ 59147 h 4275461"/>
                <a:gd name="connsiteX66" fmla="*/ 3319094 w 3619883"/>
                <a:gd name="connsiteY66" fmla="*/ 42500 h 4275461"/>
                <a:gd name="connsiteX67" fmla="*/ 3420511 w 3619883"/>
                <a:gd name="connsiteY67" fmla="*/ 0 h 4275461"/>
                <a:gd name="connsiteX68" fmla="*/ 3453305 w 3619883"/>
                <a:gd name="connsiteY68" fmla="*/ 7440 h 4275461"/>
                <a:gd name="connsiteX69" fmla="*/ 3496571 w 3619883"/>
                <a:gd name="connsiteY69" fmla="*/ 27182 h 4275461"/>
                <a:gd name="connsiteX70" fmla="*/ 3602117 w 3619883"/>
                <a:gd name="connsiteY70" fmla="*/ 132521 h 4275461"/>
                <a:gd name="connsiteX71" fmla="*/ 3619883 w 3619883"/>
                <a:gd name="connsiteY71" fmla="*/ 140049 h 4275461"/>
                <a:gd name="connsiteX72" fmla="*/ 3619883 w 3619883"/>
                <a:gd name="connsiteY72" fmla="*/ 755612 h 4275461"/>
                <a:gd name="connsiteX0" fmla="*/ 3619883 w 3619883"/>
                <a:gd name="connsiteY0" fmla="*/ 755612 h 4275461"/>
                <a:gd name="connsiteX1" fmla="*/ 2690646 w 3619883"/>
                <a:gd name="connsiteY1" fmla="*/ 4275461 h 4275461"/>
                <a:gd name="connsiteX2" fmla="*/ 2511710 w 3619883"/>
                <a:gd name="connsiteY2" fmla="*/ 4275461 h 4275461"/>
                <a:gd name="connsiteX3" fmla="*/ 2337697 w 3619883"/>
                <a:gd name="connsiteY3" fmla="*/ 4275461 h 4275461"/>
                <a:gd name="connsiteX4" fmla="*/ 2150155 w 3619883"/>
                <a:gd name="connsiteY4" fmla="*/ 4275461 h 4275461"/>
                <a:gd name="connsiteX5" fmla="*/ 2079759 w 3619883"/>
                <a:gd name="connsiteY5" fmla="*/ 4275461 h 4275461"/>
                <a:gd name="connsiteX6" fmla="*/ 1824703 w 3619883"/>
                <a:gd name="connsiteY6" fmla="*/ 4275461 h 4275461"/>
                <a:gd name="connsiteX7" fmla="*/ 1796694 w 3619883"/>
                <a:gd name="connsiteY7" fmla="*/ 4275461 h 4275461"/>
                <a:gd name="connsiteX8" fmla="*/ 1558844 w 3619883"/>
                <a:gd name="connsiteY8" fmla="*/ 4275461 h 4275461"/>
                <a:gd name="connsiteX9" fmla="*/ 1427396 w 3619883"/>
                <a:gd name="connsiteY9" fmla="*/ 4275461 h 4275461"/>
                <a:gd name="connsiteX10" fmla="*/ 1210751 w 3619883"/>
                <a:gd name="connsiteY10" fmla="*/ 4275461 h 4275461"/>
                <a:gd name="connsiteX11" fmla="*/ 1140354 w 3619883"/>
                <a:gd name="connsiteY11" fmla="*/ 4275461 h 4275461"/>
                <a:gd name="connsiteX12" fmla="*/ 953807 w 3619883"/>
                <a:gd name="connsiteY12" fmla="*/ 4275461 h 4275461"/>
                <a:gd name="connsiteX13" fmla="*/ 829432 w 3619883"/>
                <a:gd name="connsiteY13" fmla="*/ 4275461 h 4275461"/>
                <a:gd name="connsiteX14" fmla="*/ 611484 w 3619883"/>
                <a:gd name="connsiteY14" fmla="*/ 4275461 h 4275461"/>
                <a:gd name="connsiteX15" fmla="*/ 573998 w 3619883"/>
                <a:gd name="connsiteY15" fmla="*/ 4275461 h 4275461"/>
                <a:gd name="connsiteX16" fmla="*/ 336164 w 3619883"/>
                <a:gd name="connsiteY16" fmla="*/ 4275461 h 4275461"/>
                <a:gd name="connsiteX17" fmla="*/ 189322 w 3619883"/>
                <a:gd name="connsiteY17" fmla="*/ 4275461 h 4275461"/>
                <a:gd name="connsiteX18" fmla="*/ 0 w 3619883"/>
                <a:gd name="connsiteY18" fmla="*/ 4275461 h 4275461"/>
                <a:gd name="connsiteX19" fmla="*/ 0 w 3619883"/>
                <a:gd name="connsiteY19" fmla="*/ 42229 h 4275461"/>
                <a:gd name="connsiteX20" fmla="*/ 42464 w 3619883"/>
                <a:gd name="connsiteY20" fmla="*/ 40518 h 4275461"/>
                <a:gd name="connsiteX21" fmla="*/ 137733 w 3619883"/>
                <a:gd name="connsiteY21" fmla="*/ 35355 h 4275461"/>
                <a:gd name="connsiteX22" fmla="*/ 270565 w 3619883"/>
                <a:gd name="connsiteY22" fmla="*/ 29759 h 4275461"/>
                <a:gd name="connsiteX23" fmla="*/ 479734 w 3619883"/>
                <a:gd name="connsiteY23" fmla="*/ 45455 h 4275461"/>
                <a:gd name="connsiteX24" fmla="*/ 524103 w 3619883"/>
                <a:gd name="connsiteY24" fmla="*/ 41625 h 4275461"/>
                <a:gd name="connsiteX25" fmla="*/ 624416 w 3619883"/>
                <a:gd name="connsiteY25" fmla="*/ 22696 h 4275461"/>
                <a:gd name="connsiteX26" fmla="*/ 657762 w 3619883"/>
                <a:gd name="connsiteY26" fmla="*/ 18351 h 4275461"/>
                <a:gd name="connsiteX27" fmla="*/ 690557 w 3619883"/>
                <a:gd name="connsiteY27" fmla="*/ 25792 h 4275461"/>
                <a:gd name="connsiteX28" fmla="*/ 745123 w 3619883"/>
                <a:gd name="connsiteY28" fmla="*/ 40157 h 4275461"/>
                <a:gd name="connsiteX29" fmla="*/ 789493 w 3619883"/>
                <a:gd name="connsiteY29" fmla="*/ 36327 h 4275461"/>
                <a:gd name="connsiteX30" fmla="*/ 854255 w 3619883"/>
                <a:gd name="connsiteY30" fmla="*/ 68887 h 4275461"/>
                <a:gd name="connsiteX31" fmla="*/ 897520 w 3619883"/>
                <a:gd name="connsiteY31" fmla="*/ 88629 h 4275461"/>
                <a:gd name="connsiteX32" fmla="*/ 940510 w 3619883"/>
                <a:gd name="connsiteY32" fmla="*/ 114265 h 4275461"/>
                <a:gd name="connsiteX33" fmla="*/ 1082712 w 3619883"/>
                <a:gd name="connsiteY33" fmla="*/ 144543 h 4275461"/>
                <a:gd name="connsiteX34" fmla="*/ 1205348 w 3619883"/>
                <a:gd name="connsiteY34" fmla="*/ 120753 h 4275461"/>
                <a:gd name="connsiteX35" fmla="*/ 1271764 w 3619883"/>
                <a:gd name="connsiteY35" fmla="*/ 117956 h 4275461"/>
                <a:gd name="connsiteX36" fmla="*/ 1315583 w 3619883"/>
                <a:gd name="connsiteY36" fmla="*/ 125912 h 4275461"/>
                <a:gd name="connsiteX37" fmla="*/ 1359125 w 3619883"/>
                <a:gd name="connsiteY37" fmla="*/ 139761 h 4275461"/>
                <a:gd name="connsiteX38" fmla="*/ 1391919 w 3619883"/>
                <a:gd name="connsiteY38" fmla="*/ 147202 h 4275461"/>
                <a:gd name="connsiteX39" fmla="*/ 1436563 w 3619883"/>
                <a:gd name="connsiteY39" fmla="*/ 137480 h 4275461"/>
                <a:gd name="connsiteX40" fmla="*/ 1471566 w 3619883"/>
                <a:gd name="connsiteY40" fmla="*/ 97777 h 4275461"/>
                <a:gd name="connsiteX41" fmla="*/ 1505739 w 3619883"/>
                <a:gd name="connsiteY41" fmla="*/ 75753 h 4275461"/>
                <a:gd name="connsiteX42" fmla="*/ 1590891 w 3619883"/>
                <a:gd name="connsiteY42" fmla="*/ 144702 h 4275461"/>
                <a:gd name="connsiteX43" fmla="*/ 1625616 w 3619883"/>
                <a:gd name="connsiteY43" fmla="*/ 110893 h 4275461"/>
                <a:gd name="connsiteX44" fmla="*/ 1658964 w 3619883"/>
                <a:gd name="connsiteY44" fmla="*/ 106547 h 4275461"/>
                <a:gd name="connsiteX45" fmla="*/ 1746598 w 3619883"/>
                <a:gd name="connsiteY45" fmla="*/ 122460 h 4275461"/>
                <a:gd name="connsiteX46" fmla="*/ 1811913 w 3619883"/>
                <a:gd name="connsiteY46" fmla="*/ 143234 h 4275461"/>
                <a:gd name="connsiteX47" fmla="*/ 1856557 w 3619883"/>
                <a:gd name="connsiteY47" fmla="*/ 133511 h 4275461"/>
                <a:gd name="connsiteX48" fmla="*/ 2066003 w 3619883"/>
                <a:gd name="connsiteY48" fmla="*/ 143313 h 4275461"/>
                <a:gd name="connsiteX49" fmla="*/ 2177615 w 3619883"/>
                <a:gd name="connsiteY49" fmla="*/ 119007 h 4275461"/>
                <a:gd name="connsiteX50" fmla="*/ 2255883 w 3619883"/>
                <a:gd name="connsiteY50" fmla="*/ 99047 h 4275461"/>
                <a:gd name="connsiteX51" fmla="*/ 2344622 w 3619883"/>
                <a:gd name="connsiteY51" fmla="*/ 91388 h 4275461"/>
                <a:gd name="connsiteX52" fmla="*/ 2455682 w 3619883"/>
                <a:gd name="connsiteY52" fmla="*/ 78869 h 4275461"/>
                <a:gd name="connsiteX53" fmla="*/ 2632609 w 3619883"/>
                <a:gd name="connsiteY53" fmla="*/ 75338 h 4275461"/>
                <a:gd name="connsiteX54" fmla="*/ 2742291 w 3619883"/>
                <a:gd name="connsiteY54" fmla="*/ 92282 h 4275461"/>
                <a:gd name="connsiteX55" fmla="*/ 2851974 w 3619883"/>
                <a:gd name="connsiteY55" fmla="*/ 109227 h 4275461"/>
                <a:gd name="connsiteX56" fmla="*/ 2907643 w 3619883"/>
                <a:gd name="connsiteY56" fmla="*/ 100020 h 4275461"/>
                <a:gd name="connsiteX57" fmla="*/ 2944022 w 3619883"/>
                <a:gd name="connsiteY57" fmla="*/ 30853 h 4275461"/>
                <a:gd name="connsiteX58" fmla="*/ 3022289 w 3619883"/>
                <a:gd name="connsiteY58" fmla="*/ 10893 h 4275461"/>
                <a:gd name="connsiteX59" fmla="*/ 3054807 w 3619883"/>
                <a:gd name="connsiteY59" fmla="*/ 24226 h 4275461"/>
                <a:gd name="connsiteX60" fmla="*/ 3141892 w 3619883"/>
                <a:gd name="connsiteY60" fmla="*/ 51925 h 4275461"/>
                <a:gd name="connsiteX61" fmla="*/ 3185711 w 3619883"/>
                <a:gd name="connsiteY61" fmla="*/ 59881 h 4275461"/>
                <a:gd name="connsiteX62" fmla="*/ 3219056 w 3619883"/>
                <a:gd name="connsiteY62" fmla="*/ 55536 h 4275461"/>
                <a:gd name="connsiteX63" fmla="*/ 3263425 w 3619883"/>
                <a:gd name="connsiteY63" fmla="*/ 51706 h 4275461"/>
                <a:gd name="connsiteX64" fmla="*/ 3296219 w 3619883"/>
                <a:gd name="connsiteY64" fmla="*/ 59147 h 4275461"/>
                <a:gd name="connsiteX65" fmla="*/ 3319094 w 3619883"/>
                <a:gd name="connsiteY65" fmla="*/ 42500 h 4275461"/>
                <a:gd name="connsiteX66" fmla="*/ 3420511 w 3619883"/>
                <a:gd name="connsiteY66" fmla="*/ 0 h 4275461"/>
                <a:gd name="connsiteX67" fmla="*/ 3453305 w 3619883"/>
                <a:gd name="connsiteY67" fmla="*/ 7440 h 4275461"/>
                <a:gd name="connsiteX68" fmla="*/ 3496571 w 3619883"/>
                <a:gd name="connsiteY68" fmla="*/ 27182 h 4275461"/>
                <a:gd name="connsiteX69" fmla="*/ 3602117 w 3619883"/>
                <a:gd name="connsiteY69" fmla="*/ 132521 h 4275461"/>
                <a:gd name="connsiteX70" fmla="*/ 3619883 w 3619883"/>
                <a:gd name="connsiteY70" fmla="*/ 140049 h 4275461"/>
                <a:gd name="connsiteX71" fmla="*/ 3619883 w 3619883"/>
                <a:gd name="connsiteY71" fmla="*/ 755612 h 4275461"/>
                <a:gd name="connsiteX0" fmla="*/ 3619883 w 3619883"/>
                <a:gd name="connsiteY0" fmla="*/ 755612 h 4275461"/>
                <a:gd name="connsiteX1" fmla="*/ 2511710 w 3619883"/>
                <a:gd name="connsiteY1" fmla="*/ 4275461 h 4275461"/>
                <a:gd name="connsiteX2" fmla="*/ 2337697 w 3619883"/>
                <a:gd name="connsiteY2" fmla="*/ 4275461 h 4275461"/>
                <a:gd name="connsiteX3" fmla="*/ 2150155 w 3619883"/>
                <a:gd name="connsiteY3" fmla="*/ 4275461 h 4275461"/>
                <a:gd name="connsiteX4" fmla="*/ 2079759 w 3619883"/>
                <a:gd name="connsiteY4" fmla="*/ 4275461 h 4275461"/>
                <a:gd name="connsiteX5" fmla="*/ 1824703 w 3619883"/>
                <a:gd name="connsiteY5" fmla="*/ 4275461 h 4275461"/>
                <a:gd name="connsiteX6" fmla="*/ 1796694 w 3619883"/>
                <a:gd name="connsiteY6" fmla="*/ 4275461 h 4275461"/>
                <a:gd name="connsiteX7" fmla="*/ 1558844 w 3619883"/>
                <a:gd name="connsiteY7" fmla="*/ 4275461 h 4275461"/>
                <a:gd name="connsiteX8" fmla="*/ 1427396 w 3619883"/>
                <a:gd name="connsiteY8" fmla="*/ 4275461 h 4275461"/>
                <a:gd name="connsiteX9" fmla="*/ 1210751 w 3619883"/>
                <a:gd name="connsiteY9" fmla="*/ 4275461 h 4275461"/>
                <a:gd name="connsiteX10" fmla="*/ 1140354 w 3619883"/>
                <a:gd name="connsiteY10" fmla="*/ 4275461 h 4275461"/>
                <a:gd name="connsiteX11" fmla="*/ 953807 w 3619883"/>
                <a:gd name="connsiteY11" fmla="*/ 4275461 h 4275461"/>
                <a:gd name="connsiteX12" fmla="*/ 829432 w 3619883"/>
                <a:gd name="connsiteY12" fmla="*/ 4275461 h 4275461"/>
                <a:gd name="connsiteX13" fmla="*/ 611484 w 3619883"/>
                <a:gd name="connsiteY13" fmla="*/ 4275461 h 4275461"/>
                <a:gd name="connsiteX14" fmla="*/ 573998 w 3619883"/>
                <a:gd name="connsiteY14" fmla="*/ 4275461 h 4275461"/>
                <a:gd name="connsiteX15" fmla="*/ 336164 w 3619883"/>
                <a:gd name="connsiteY15" fmla="*/ 4275461 h 4275461"/>
                <a:gd name="connsiteX16" fmla="*/ 189322 w 3619883"/>
                <a:gd name="connsiteY16" fmla="*/ 4275461 h 4275461"/>
                <a:gd name="connsiteX17" fmla="*/ 0 w 3619883"/>
                <a:gd name="connsiteY17" fmla="*/ 4275461 h 4275461"/>
                <a:gd name="connsiteX18" fmla="*/ 0 w 3619883"/>
                <a:gd name="connsiteY18" fmla="*/ 42229 h 4275461"/>
                <a:gd name="connsiteX19" fmla="*/ 42464 w 3619883"/>
                <a:gd name="connsiteY19" fmla="*/ 40518 h 4275461"/>
                <a:gd name="connsiteX20" fmla="*/ 137733 w 3619883"/>
                <a:gd name="connsiteY20" fmla="*/ 35355 h 4275461"/>
                <a:gd name="connsiteX21" fmla="*/ 270565 w 3619883"/>
                <a:gd name="connsiteY21" fmla="*/ 29759 h 4275461"/>
                <a:gd name="connsiteX22" fmla="*/ 479734 w 3619883"/>
                <a:gd name="connsiteY22" fmla="*/ 45455 h 4275461"/>
                <a:gd name="connsiteX23" fmla="*/ 524103 w 3619883"/>
                <a:gd name="connsiteY23" fmla="*/ 41625 h 4275461"/>
                <a:gd name="connsiteX24" fmla="*/ 624416 w 3619883"/>
                <a:gd name="connsiteY24" fmla="*/ 22696 h 4275461"/>
                <a:gd name="connsiteX25" fmla="*/ 657762 w 3619883"/>
                <a:gd name="connsiteY25" fmla="*/ 18351 h 4275461"/>
                <a:gd name="connsiteX26" fmla="*/ 690557 w 3619883"/>
                <a:gd name="connsiteY26" fmla="*/ 25792 h 4275461"/>
                <a:gd name="connsiteX27" fmla="*/ 745123 w 3619883"/>
                <a:gd name="connsiteY27" fmla="*/ 40157 h 4275461"/>
                <a:gd name="connsiteX28" fmla="*/ 789493 w 3619883"/>
                <a:gd name="connsiteY28" fmla="*/ 36327 h 4275461"/>
                <a:gd name="connsiteX29" fmla="*/ 854255 w 3619883"/>
                <a:gd name="connsiteY29" fmla="*/ 68887 h 4275461"/>
                <a:gd name="connsiteX30" fmla="*/ 897520 w 3619883"/>
                <a:gd name="connsiteY30" fmla="*/ 88629 h 4275461"/>
                <a:gd name="connsiteX31" fmla="*/ 940510 w 3619883"/>
                <a:gd name="connsiteY31" fmla="*/ 114265 h 4275461"/>
                <a:gd name="connsiteX32" fmla="*/ 1082712 w 3619883"/>
                <a:gd name="connsiteY32" fmla="*/ 144543 h 4275461"/>
                <a:gd name="connsiteX33" fmla="*/ 1205348 w 3619883"/>
                <a:gd name="connsiteY33" fmla="*/ 120753 h 4275461"/>
                <a:gd name="connsiteX34" fmla="*/ 1271764 w 3619883"/>
                <a:gd name="connsiteY34" fmla="*/ 117956 h 4275461"/>
                <a:gd name="connsiteX35" fmla="*/ 1315583 w 3619883"/>
                <a:gd name="connsiteY35" fmla="*/ 125912 h 4275461"/>
                <a:gd name="connsiteX36" fmla="*/ 1359125 w 3619883"/>
                <a:gd name="connsiteY36" fmla="*/ 139761 h 4275461"/>
                <a:gd name="connsiteX37" fmla="*/ 1391919 w 3619883"/>
                <a:gd name="connsiteY37" fmla="*/ 147202 h 4275461"/>
                <a:gd name="connsiteX38" fmla="*/ 1436563 w 3619883"/>
                <a:gd name="connsiteY38" fmla="*/ 137480 h 4275461"/>
                <a:gd name="connsiteX39" fmla="*/ 1471566 w 3619883"/>
                <a:gd name="connsiteY39" fmla="*/ 97777 h 4275461"/>
                <a:gd name="connsiteX40" fmla="*/ 1505739 w 3619883"/>
                <a:gd name="connsiteY40" fmla="*/ 75753 h 4275461"/>
                <a:gd name="connsiteX41" fmla="*/ 1590891 w 3619883"/>
                <a:gd name="connsiteY41" fmla="*/ 144702 h 4275461"/>
                <a:gd name="connsiteX42" fmla="*/ 1625616 w 3619883"/>
                <a:gd name="connsiteY42" fmla="*/ 110893 h 4275461"/>
                <a:gd name="connsiteX43" fmla="*/ 1658964 w 3619883"/>
                <a:gd name="connsiteY43" fmla="*/ 106547 h 4275461"/>
                <a:gd name="connsiteX44" fmla="*/ 1746598 w 3619883"/>
                <a:gd name="connsiteY44" fmla="*/ 122460 h 4275461"/>
                <a:gd name="connsiteX45" fmla="*/ 1811913 w 3619883"/>
                <a:gd name="connsiteY45" fmla="*/ 143234 h 4275461"/>
                <a:gd name="connsiteX46" fmla="*/ 1856557 w 3619883"/>
                <a:gd name="connsiteY46" fmla="*/ 133511 h 4275461"/>
                <a:gd name="connsiteX47" fmla="*/ 2066003 w 3619883"/>
                <a:gd name="connsiteY47" fmla="*/ 143313 h 4275461"/>
                <a:gd name="connsiteX48" fmla="*/ 2177615 w 3619883"/>
                <a:gd name="connsiteY48" fmla="*/ 119007 h 4275461"/>
                <a:gd name="connsiteX49" fmla="*/ 2255883 w 3619883"/>
                <a:gd name="connsiteY49" fmla="*/ 99047 h 4275461"/>
                <a:gd name="connsiteX50" fmla="*/ 2344622 w 3619883"/>
                <a:gd name="connsiteY50" fmla="*/ 91388 h 4275461"/>
                <a:gd name="connsiteX51" fmla="*/ 2455682 w 3619883"/>
                <a:gd name="connsiteY51" fmla="*/ 78869 h 4275461"/>
                <a:gd name="connsiteX52" fmla="*/ 2632609 w 3619883"/>
                <a:gd name="connsiteY52" fmla="*/ 75338 h 4275461"/>
                <a:gd name="connsiteX53" fmla="*/ 2742291 w 3619883"/>
                <a:gd name="connsiteY53" fmla="*/ 92282 h 4275461"/>
                <a:gd name="connsiteX54" fmla="*/ 2851974 w 3619883"/>
                <a:gd name="connsiteY54" fmla="*/ 109227 h 4275461"/>
                <a:gd name="connsiteX55" fmla="*/ 2907643 w 3619883"/>
                <a:gd name="connsiteY55" fmla="*/ 100020 h 4275461"/>
                <a:gd name="connsiteX56" fmla="*/ 2944022 w 3619883"/>
                <a:gd name="connsiteY56" fmla="*/ 30853 h 4275461"/>
                <a:gd name="connsiteX57" fmla="*/ 3022289 w 3619883"/>
                <a:gd name="connsiteY57" fmla="*/ 10893 h 4275461"/>
                <a:gd name="connsiteX58" fmla="*/ 3054807 w 3619883"/>
                <a:gd name="connsiteY58" fmla="*/ 24226 h 4275461"/>
                <a:gd name="connsiteX59" fmla="*/ 3141892 w 3619883"/>
                <a:gd name="connsiteY59" fmla="*/ 51925 h 4275461"/>
                <a:gd name="connsiteX60" fmla="*/ 3185711 w 3619883"/>
                <a:gd name="connsiteY60" fmla="*/ 59881 h 4275461"/>
                <a:gd name="connsiteX61" fmla="*/ 3219056 w 3619883"/>
                <a:gd name="connsiteY61" fmla="*/ 55536 h 4275461"/>
                <a:gd name="connsiteX62" fmla="*/ 3263425 w 3619883"/>
                <a:gd name="connsiteY62" fmla="*/ 51706 h 4275461"/>
                <a:gd name="connsiteX63" fmla="*/ 3296219 w 3619883"/>
                <a:gd name="connsiteY63" fmla="*/ 59147 h 4275461"/>
                <a:gd name="connsiteX64" fmla="*/ 3319094 w 3619883"/>
                <a:gd name="connsiteY64" fmla="*/ 42500 h 4275461"/>
                <a:gd name="connsiteX65" fmla="*/ 3420511 w 3619883"/>
                <a:gd name="connsiteY65" fmla="*/ 0 h 4275461"/>
                <a:gd name="connsiteX66" fmla="*/ 3453305 w 3619883"/>
                <a:gd name="connsiteY66" fmla="*/ 7440 h 4275461"/>
                <a:gd name="connsiteX67" fmla="*/ 3496571 w 3619883"/>
                <a:gd name="connsiteY67" fmla="*/ 27182 h 4275461"/>
                <a:gd name="connsiteX68" fmla="*/ 3602117 w 3619883"/>
                <a:gd name="connsiteY68" fmla="*/ 132521 h 4275461"/>
                <a:gd name="connsiteX69" fmla="*/ 3619883 w 3619883"/>
                <a:gd name="connsiteY69" fmla="*/ 140049 h 4275461"/>
                <a:gd name="connsiteX70" fmla="*/ 3619883 w 3619883"/>
                <a:gd name="connsiteY70" fmla="*/ 755612 h 4275461"/>
                <a:gd name="connsiteX0" fmla="*/ 3619883 w 3619883"/>
                <a:gd name="connsiteY0" fmla="*/ 755612 h 4275461"/>
                <a:gd name="connsiteX1" fmla="*/ 2337697 w 3619883"/>
                <a:gd name="connsiteY1" fmla="*/ 4275461 h 4275461"/>
                <a:gd name="connsiteX2" fmla="*/ 2150155 w 3619883"/>
                <a:gd name="connsiteY2" fmla="*/ 4275461 h 4275461"/>
                <a:gd name="connsiteX3" fmla="*/ 2079759 w 3619883"/>
                <a:gd name="connsiteY3" fmla="*/ 4275461 h 4275461"/>
                <a:gd name="connsiteX4" fmla="*/ 1824703 w 3619883"/>
                <a:gd name="connsiteY4" fmla="*/ 4275461 h 4275461"/>
                <a:gd name="connsiteX5" fmla="*/ 1796694 w 3619883"/>
                <a:gd name="connsiteY5" fmla="*/ 4275461 h 4275461"/>
                <a:gd name="connsiteX6" fmla="*/ 1558844 w 3619883"/>
                <a:gd name="connsiteY6" fmla="*/ 4275461 h 4275461"/>
                <a:gd name="connsiteX7" fmla="*/ 1427396 w 3619883"/>
                <a:gd name="connsiteY7" fmla="*/ 4275461 h 4275461"/>
                <a:gd name="connsiteX8" fmla="*/ 1210751 w 3619883"/>
                <a:gd name="connsiteY8" fmla="*/ 4275461 h 4275461"/>
                <a:gd name="connsiteX9" fmla="*/ 1140354 w 3619883"/>
                <a:gd name="connsiteY9" fmla="*/ 4275461 h 4275461"/>
                <a:gd name="connsiteX10" fmla="*/ 953807 w 3619883"/>
                <a:gd name="connsiteY10" fmla="*/ 4275461 h 4275461"/>
                <a:gd name="connsiteX11" fmla="*/ 829432 w 3619883"/>
                <a:gd name="connsiteY11" fmla="*/ 4275461 h 4275461"/>
                <a:gd name="connsiteX12" fmla="*/ 611484 w 3619883"/>
                <a:gd name="connsiteY12" fmla="*/ 4275461 h 4275461"/>
                <a:gd name="connsiteX13" fmla="*/ 573998 w 3619883"/>
                <a:gd name="connsiteY13" fmla="*/ 4275461 h 4275461"/>
                <a:gd name="connsiteX14" fmla="*/ 336164 w 3619883"/>
                <a:gd name="connsiteY14" fmla="*/ 4275461 h 4275461"/>
                <a:gd name="connsiteX15" fmla="*/ 189322 w 3619883"/>
                <a:gd name="connsiteY15" fmla="*/ 4275461 h 4275461"/>
                <a:gd name="connsiteX16" fmla="*/ 0 w 3619883"/>
                <a:gd name="connsiteY16" fmla="*/ 4275461 h 4275461"/>
                <a:gd name="connsiteX17" fmla="*/ 0 w 3619883"/>
                <a:gd name="connsiteY17" fmla="*/ 42229 h 4275461"/>
                <a:gd name="connsiteX18" fmla="*/ 42464 w 3619883"/>
                <a:gd name="connsiteY18" fmla="*/ 40518 h 4275461"/>
                <a:gd name="connsiteX19" fmla="*/ 137733 w 3619883"/>
                <a:gd name="connsiteY19" fmla="*/ 35355 h 4275461"/>
                <a:gd name="connsiteX20" fmla="*/ 270565 w 3619883"/>
                <a:gd name="connsiteY20" fmla="*/ 29759 h 4275461"/>
                <a:gd name="connsiteX21" fmla="*/ 479734 w 3619883"/>
                <a:gd name="connsiteY21" fmla="*/ 45455 h 4275461"/>
                <a:gd name="connsiteX22" fmla="*/ 524103 w 3619883"/>
                <a:gd name="connsiteY22" fmla="*/ 41625 h 4275461"/>
                <a:gd name="connsiteX23" fmla="*/ 624416 w 3619883"/>
                <a:gd name="connsiteY23" fmla="*/ 22696 h 4275461"/>
                <a:gd name="connsiteX24" fmla="*/ 657762 w 3619883"/>
                <a:gd name="connsiteY24" fmla="*/ 18351 h 4275461"/>
                <a:gd name="connsiteX25" fmla="*/ 690557 w 3619883"/>
                <a:gd name="connsiteY25" fmla="*/ 25792 h 4275461"/>
                <a:gd name="connsiteX26" fmla="*/ 745123 w 3619883"/>
                <a:gd name="connsiteY26" fmla="*/ 40157 h 4275461"/>
                <a:gd name="connsiteX27" fmla="*/ 789493 w 3619883"/>
                <a:gd name="connsiteY27" fmla="*/ 36327 h 4275461"/>
                <a:gd name="connsiteX28" fmla="*/ 854255 w 3619883"/>
                <a:gd name="connsiteY28" fmla="*/ 68887 h 4275461"/>
                <a:gd name="connsiteX29" fmla="*/ 897520 w 3619883"/>
                <a:gd name="connsiteY29" fmla="*/ 88629 h 4275461"/>
                <a:gd name="connsiteX30" fmla="*/ 940510 w 3619883"/>
                <a:gd name="connsiteY30" fmla="*/ 114265 h 4275461"/>
                <a:gd name="connsiteX31" fmla="*/ 1082712 w 3619883"/>
                <a:gd name="connsiteY31" fmla="*/ 144543 h 4275461"/>
                <a:gd name="connsiteX32" fmla="*/ 1205348 w 3619883"/>
                <a:gd name="connsiteY32" fmla="*/ 120753 h 4275461"/>
                <a:gd name="connsiteX33" fmla="*/ 1271764 w 3619883"/>
                <a:gd name="connsiteY33" fmla="*/ 117956 h 4275461"/>
                <a:gd name="connsiteX34" fmla="*/ 1315583 w 3619883"/>
                <a:gd name="connsiteY34" fmla="*/ 125912 h 4275461"/>
                <a:gd name="connsiteX35" fmla="*/ 1359125 w 3619883"/>
                <a:gd name="connsiteY35" fmla="*/ 139761 h 4275461"/>
                <a:gd name="connsiteX36" fmla="*/ 1391919 w 3619883"/>
                <a:gd name="connsiteY36" fmla="*/ 147202 h 4275461"/>
                <a:gd name="connsiteX37" fmla="*/ 1436563 w 3619883"/>
                <a:gd name="connsiteY37" fmla="*/ 137480 h 4275461"/>
                <a:gd name="connsiteX38" fmla="*/ 1471566 w 3619883"/>
                <a:gd name="connsiteY38" fmla="*/ 97777 h 4275461"/>
                <a:gd name="connsiteX39" fmla="*/ 1505739 w 3619883"/>
                <a:gd name="connsiteY39" fmla="*/ 75753 h 4275461"/>
                <a:gd name="connsiteX40" fmla="*/ 1590891 w 3619883"/>
                <a:gd name="connsiteY40" fmla="*/ 144702 h 4275461"/>
                <a:gd name="connsiteX41" fmla="*/ 1625616 w 3619883"/>
                <a:gd name="connsiteY41" fmla="*/ 110893 h 4275461"/>
                <a:gd name="connsiteX42" fmla="*/ 1658964 w 3619883"/>
                <a:gd name="connsiteY42" fmla="*/ 106547 h 4275461"/>
                <a:gd name="connsiteX43" fmla="*/ 1746598 w 3619883"/>
                <a:gd name="connsiteY43" fmla="*/ 122460 h 4275461"/>
                <a:gd name="connsiteX44" fmla="*/ 1811913 w 3619883"/>
                <a:gd name="connsiteY44" fmla="*/ 143234 h 4275461"/>
                <a:gd name="connsiteX45" fmla="*/ 1856557 w 3619883"/>
                <a:gd name="connsiteY45" fmla="*/ 133511 h 4275461"/>
                <a:gd name="connsiteX46" fmla="*/ 2066003 w 3619883"/>
                <a:gd name="connsiteY46" fmla="*/ 143313 h 4275461"/>
                <a:gd name="connsiteX47" fmla="*/ 2177615 w 3619883"/>
                <a:gd name="connsiteY47" fmla="*/ 119007 h 4275461"/>
                <a:gd name="connsiteX48" fmla="*/ 2255883 w 3619883"/>
                <a:gd name="connsiteY48" fmla="*/ 99047 h 4275461"/>
                <a:gd name="connsiteX49" fmla="*/ 2344622 w 3619883"/>
                <a:gd name="connsiteY49" fmla="*/ 91388 h 4275461"/>
                <a:gd name="connsiteX50" fmla="*/ 2455682 w 3619883"/>
                <a:gd name="connsiteY50" fmla="*/ 78869 h 4275461"/>
                <a:gd name="connsiteX51" fmla="*/ 2632609 w 3619883"/>
                <a:gd name="connsiteY51" fmla="*/ 75338 h 4275461"/>
                <a:gd name="connsiteX52" fmla="*/ 2742291 w 3619883"/>
                <a:gd name="connsiteY52" fmla="*/ 92282 h 4275461"/>
                <a:gd name="connsiteX53" fmla="*/ 2851974 w 3619883"/>
                <a:gd name="connsiteY53" fmla="*/ 109227 h 4275461"/>
                <a:gd name="connsiteX54" fmla="*/ 2907643 w 3619883"/>
                <a:gd name="connsiteY54" fmla="*/ 100020 h 4275461"/>
                <a:gd name="connsiteX55" fmla="*/ 2944022 w 3619883"/>
                <a:gd name="connsiteY55" fmla="*/ 30853 h 4275461"/>
                <a:gd name="connsiteX56" fmla="*/ 3022289 w 3619883"/>
                <a:gd name="connsiteY56" fmla="*/ 10893 h 4275461"/>
                <a:gd name="connsiteX57" fmla="*/ 3054807 w 3619883"/>
                <a:gd name="connsiteY57" fmla="*/ 24226 h 4275461"/>
                <a:gd name="connsiteX58" fmla="*/ 3141892 w 3619883"/>
                <a:gd name="connsiteY58" fmla="*/ 51925 h 4275461"/>
                <a:gd name="connsiteX59" fmla="*/ 3185711 w 3619883"/>
                <a:gd name="connsiteY59" fmla="*/ 59881 h 4275461"/>
                <a:gd name="connsiteX60" fmla="*/ 3219056 w 3619883"/>
                <a:gd name="connsiteY60" fmla="*/ 55536 h 4275461"/>
                <a:gd name="connsiteX61" fmla="*/ 3263425 w 3619883"/>
                <a:gd name="connsiteY61" fmla="*/ 51706 h 4275461"/>
                <a:gd name="connsiteX62" fmla="*/ 3296219 w 3619883"/>
                <a:gd name="connsiteY62" fmla="*/ 59147 h 4275461"/>
                <a:gd name="connsiteX63" fmla="*/ 3319094 w 3619883"/>
                <a:gd name="connsiteY63" fmla="*/ 42500 h 4275461"/>
                <a:gd name="connsiteX64" fmla="*/ 3420511 w 3619883"/>
                <a:gd name="connsiteY64" fmla="*/ 0 h 4275461"/>
                <a:gd name="connsiteX65" fmla="*/ 3453305 w 3619883"/>
                <a:gd name="connsiteY65" fmla="*/ 7440 h 4275461"/>
                <a:gd name="connsiteX66" fmla="*/ 3496571 w 3619883"/>
                <a:gd name="connsiteY66" fmla="*/ 27182 h 4275461"/>
                <a:gd name="connsiteX67" fmla="*/ 3602117 w 3619883"/>
                <a:gd name="connsiteY67" fmla="*/ 132521 h 4275461"/>
                <a:gd name="connsiteX68" fmla="*/ 3619883 w 3619883"/>
                <a:gd name="connsiteY68" fmla="*/ 140049 h 4275461"/>
                <a:gd name="connsiteX69" fmla="*/ 3619883 w 3619883"/>
                <a:gd name="connsiteY69" fmla="*/ 755612 h 4275461"/>
                <a:gd name="connsiteX0" fmla="*/ 3619883 w 3619883"/>
                <a:gd name="connsiteY0" fmla="*/ 755612 h 4275461"/>
                <a:gd name="connsiteX1" fmla="*/ 2150155 w 3619883"/>
                <a:gd name="connsiteY1" fmla="*/ 4275461 h 4275461"/>
                <a:gd name="connsiteX2" fmla="*/ 2079759 w 3619883"/>
                <a:gd name="connsiteY2" fmla="*/ 4275461 h 4275461"/>
                <a:gd name="connsiteX3" fmla="*/ 1824703 w 3619883"/>
                <a:gd name="connsiteY3" fmla="*/ 4275461 h 4275461"/>
                <a:gd name="connsiteX4" fmla="*/ 1796694 w 3619883"/>
                <a:gd name="connsiteY4" fmla="*/ 4275461 h 4275461"/>
                <a:gd name="connsiteX5" fmla="*/ 1558844 w 3619883"/>
                <a:gd name="connsiteY5" fmla="*/ 4275461 h 4275461"/>
                <a:gd name="connsiteX6" fmla="*/ 1427396 w 3619883"/>
                <a:gd name="connsiteY6" fmla="*/ 4275461 h 4275461"/>
                <a:gd name="connsiteX7" fmla="*/ 1210751 w 3619883"/>
                <a:gd name="connsiteY7" fmla="*/ 4275461 h 4275461"/>
                <a:gd name="connsiteX8" fmla="*/ 1140354 w 3619883"/>
                <a:gd name="connsiteY8" fmla="*/ 4275461 h 4275461"/>
                <a:gd name="connsiteX9" fmla="*/ 953807 w 3619883"/>
                <a:gd name="connsiteY9" fmla="*/ 4275461 h 4275461"/>
                <a:gd name="connsiteX10" fmla="*/ 829432 w 3619883"/>
                <a:gd name="connsiteY10" fmla="*/ 4275461 h 4275461"/>
                <a:gd name="connsiteX11" fmla="*/ 611484 w 3619883"/>
                <a:gd name="connsiteY11" fmla="*/ 4275461 h 4275461"/>
                <a:gd name="connsiteX12" fmla="*/ 573998 w 3619883"/>
                <a:gd name="connsiteY12" fmla="*/ 4275461 h 4275461"/>
                <a:gd name="connsiteX13" fmla="*/ 336164 w 3619883"/>
                <a:gd name="connsiteY13" fmla="*/ 4275461 h 4275461"/>
                <a:gd name="connsiteX14" fmla="*/ 189322 w 3619883"/>
                <a:gd name="connsiteY14" fmla="*/ 4275461 h 4275461"/>
                <a:gd name="connsiteX15" fmla="*/ 0 w 3619883"/>
                <a:gd name="connsiteY15" fmla="*/ 4275461 h 4275461"/>
                <a:gd name="connsiteX16" fmla="*/ 0 w 3619883"/>
                <a:gd name="connsiteY16" fmla="*/ 42229 h 4275461"/>
                <a:gd name="connsiteX17" fmla="*/ 42464 w 3619883"/>
                <a:gd name="connsiteY17" fmla="*/ 40518 h 4275461"/>
                <a:gd name="connsiteX18" fmla="*/ 137733 w 3619883"/>
                <a:gd name="connsiteY18" fmla="*/ 35355 h 4275461"/>
                <a:gd name="connsiteX19" fmla="*/ 270565 w 3619883"/>
                <a:gd name="connsiteY19" fmla="*/ 29759 h 4275461"/>
                <a:gd name="connsiteX20" fmla="*/ 479734 w 3619883"/>
                <a:gd name="connsiteY20" fmla="*/ 45455 h 4275461"/>
                <a:gd name="connsiteX21" fmla="*/ 524103 w 3619883"/>
                <a:gd name="connsiteY21" fmla="*/ 41625 h 4275461"/>
                <a:gd name="connsiteX22" fmla="*/ 624416 w 3619883"/>
                <a:gd name="connsiteY22" fmla="*/ 22696 h 4275461"/>
                <a:gd name="connsiteX23" fmla="*/ 657762 w 3619883"/>
                <a:gd name="connsiteY23" fmla="*/ 18351 h 4275461"/>
                <a:gd name="connsiteX24" fmla="*/ 690557 w 3619883"/>
                <a:gd name="connsiteY24" fmla="*/ 25792 h 4275461"/>
                <a:gd name="connsiteX25" fmla="*/ 745123 w 3619883"/>
                <a:gd name="connsiteY25" fmla="*/ 40157 h 4275461"/>
                <a:gd name="connsiteX26" fmla="*/ 789493 w 3619883"/>
                <a:gd name="connsiteY26" fmla="*/ 36327 h 4275461"/>
                <a:gd name="connsiteX27" fmla="*/ 854255 w 3619883"/>
                <a:gd name="connsiteY27" fmla="*/ 68887 h 4275461"/>
                <a:gd name="connsiteX28" fmla="*/ 897520 w 3619883"/>
                <a:gd name="connsiteY28" fmla="*/ 88629 h 4275461"/>
                <a:gd name="connsiteX29" fmla="*/ 940510 w 3619883"/>
                <a:gd name="connsiteY29" fmla="*/ 114265 h 4275461"/>
                <a:gd name="connsiteX30" fmla="*/ 1082712 w 3619883"/>
                <a:gd name="connsiteY30" fmla="*/ 144543 h 4275461"/>
                <a:gd name="connsiteX31" fmla="*/ 1205348 w 3619883"/>
                <a:gd name="connsiteY31" fmla="*/ 120753 h 4275461"/>
                <a:gd name="connsiteX32" fmla="*/ 1271764 w 3619883"/>
                <a:gd name="connsiteY32" fmla="*/ 117956 h 4275461"/>
                <a:gd name="connsiteX33" fmla="*/ 1315583 w 3619883"/>
                <a:gd name="connsiteY33" fmla="*/ 125912 h 4275461"/>
                <a:gd name="connsiteX34" fmla="*/ 1359125 w 3619883"/>
                <a:gd name="connsiteY34" fmla="*/ 139761 h 4275461"/>
                <a:gd name="connsiteX35" fmla="*/ 1391919 w 3619883"/>
                <a:gd name="connsiteY35" fmla="*/ 147202 h 4275461"/>
                <a:gd name="connsiteX36" fmla="*/ 1436563 w 3619883"/>
                <a:gd name="connsiteY36" fmla="*/ 137480 h 4275461"/>
                <a:gd name="connsiteX37" fmla="*/ 1471566 w 3619883"/>
                <a:gd name="connsiteY37" fmla="*/ 97777 h 4275461"/>
                <a:gd name="connsiteX38" fmla="*/ 1505739 w 3619883"/>
                <a:gd name="connsiteY38" fmla="*/ 75753 h 4275461"/>
                <a:gd name="connsiteX39" fmla="*/ 1590891 w 3619883"/>
                <a:gd name="connsiteY39" fmla="*/ 144702 h 4275461"/>
                <a:gd name="connsiteX40" fmla="*/ 1625616 w 3619883"/>
                <a:gd name="connsiteY40" fmla="*/ 110893 h 4275461"/>
                <a:gd name="connsiteX41" fmla="*/ 1658964 w 3619883"/>
                <a:gd name="connsiteY41" fmla="*/ 106547 h 4275461"/>
                <a:gd name="connsiteX42" fmla="*/ 1746598 w 3619883"/>
                <a:gd name="connsiteY42" fmla="*/ 122460 h 4275461"/>
                <a:gd name="connsiteX43" fmla="*/ 1811913 w 3619883"/>
                <a:gd name="connsiteY43" fmla="*/ 143234 h 4275461"/>
                <a:gd name="connsiteX44" fmla="*/ 1856557 w 3619883"/>
                <a:gd name="connsiteY44" fmla="*/ 133511 h 4275461"/>
                <a:gd name="connsiteX45" fmla="*/ 2066003 w 3619883"/>
                <a:gd name="connsiteY45" fmla="*/ 143313 h 4275461"/>
                <a:gd name="connsiteX46" fmla="*/ 2177615 w 3619883"/>
                <a:gd name="connsiteY46" fmla="*/ 119007 h 4275461"/>
                <a:gd name="connsiteX47" fmla="*/ 2255883 w 3619883"/>
                <a:gd name="connsiteY47" fmla="*/ 99047 h 4275461"/>
                <a:gd name="connsiteX48" fmla="*/ 2344622 w 3619883"/>
                <a:gd name="connsiteY48" fmla="*/ 91388 h 4275461"/>
                <a:gd name="connsiteX49" fmla="*/ 2455682 w 3619883"/>
                <a:gd name="connsiteY49" fmla="*/ 78869 h 4275461"/>
                <a:gd name="connsiteX50" fmla="*/ 2632609 w 3619883"/>
                <a:gd name="connsiteY50" fmla="*/ 75338 h 4275461"/>
                <a:gd name="connsiteX51" fmla="*/ 2742291 w 3619883"/>
                <a:gd name="connsiteY51" fmla="*/ 92282 h 4275461"/>
                <a:gd name="connsiteX52" fmla="*/ 2851974 w 3619883"/>
                <a:gd name="connsiteY52" fmla="*/ 109227 h 4275461"/>
                <a:gd name="connsiteX53" fmla="*/ 2907643 w 3619883"/>
                <a:gd name="connsiteY53" fmla="*/ 100020 h 4275461"/>
                <a:gd name="connsiteX54" fmla="*/ 2944022 w 3619883"/>
                <a:gd name="connsiteY54" fmla="*/ 30853 h 4275461"/>
                <a:gd name="connsiteX55" fmla="*/ 3022289 w 3619883"/>
                <a:gd name="connsiteY55" fmla="*/ 10893 h 4275461"/>
                <a:gd name="connsiteX56" fmla="*/ 3054807 w 3619883"/>
                <a:gd name="connsiteY56" fmla="*/ 24226 h 4275461"/>
                <a:gd name="connsiteX57" fmla="*/ 3141892 w 3619883"/>
                <a:gd name="connsiteY57" fmla="*/ 51925 h 4275461"/>
                <a:gd name="connsiteX58" fmla="*/ 3185711 w 3619883"/>
                <a:gd name="connsiteY58" fmla="*/ 59881 h 4275461"/>
                <a:gd name="connsiteX59" fmla="*/ 3219056 w 3619883"/>
                <a:gd name="connsiteY59" fmla="*/ 55536 h 4275461"/>
                <a:gd name="connsiteX60" fmla="*/ 3263425 w 3619883"/>
                <a:gd name="connsiteY60" fmla="*/ 51706 h 4275461"/>
                <a:gd name="connsiteX61" fmla="*/ 3296219 w 3619883"/>
                <a:gd name="connsiteY61" fmla="*/ 59147 h 4275461"/>
                <a:gd name="connsiteX62" fmla="*/ 3319094 w 3619883"/>
                <a:gd name="connsiteY62" fmla="*/ 42500 h 4275461"/>
                <a:gd name="connsiteX63" fmla="*/ 3420511 w 3619883"/>
                <a:gd name="connsiteY63" fmla="*/ 0 h 4275461"/>
                <a:gd name="connsiteX64" fmla="*/ 3453305 w 3619883"/>
                <a:gd name="connsiteY64" fmla="*/ 7440 h 4275461"/>
                <a:gd name="connsiteX65" fmla="*/ 3496571 w 3619883"/>
                <a:gd name="connsiteY65" fmla="*/ 27182 h 4275461"/>
                <a:gd name="connsiteX66" fmla="*/ 3602117 w 3619883"/>
                <a:gd name="connsiteY66" fmla="*/ 132521 h 4275461"/>
                <a:gd name="connsiteX67" fmla="*/ 3619883 w 3619883"/>
                <a:gd name="connsiteY67" fmla="*/ 140049 h 4275461"/>
                <a:gd name="connsiteX68" fmla="*/ 3619883 w 3619883"/>
                <a:gd name="connsiteY68" fmla="*/ 755612 h 4275461"/>
                <a:gd name="connsiteX0" fmla="*/ 3619883 w 3619883"/>
                <a:gd name="connsiteY0" fmla="*/ 755612 h 4275461"/>
                <a:gd name="connsiteX1" fmla="*/ 2079759 w 3619883"/>
                <a:gd name="connsiteY1" fmla="*/ 4275461 h 4275461"/>
                <a:gd name="connsiteX2" fmla="*/ 1824703 w 3619883"/>
                <a:gd name="connsiteY2" fmla="*/ 4275461 h 4275461"/>
                <a:gd name="connsiteX3" fmla="*/ 1796694 w 3619883"/>
                <a:gd name="connsiteY3" fmla="*/ 4275461 h 4275461"/>
                <a:gd name="connsiteX4" fmla="*/ 1558844 w 3619883"/>
                <a:gd name="connsiteY4" fmla="*/ 4275461 h 4275461"/>
                <a:gd name="connsiteX5" fmla="*/ 1427396 w 3619883"/>
                <a:gd name="connsiteY5" fmla="*/ 4275461 h 4275461"/>
                <a:gd name="connsiteX6" fmla="*/ 1210751 w 3619883"/>
                <a:gd name="connsiteY6" fmla="*/ 4275461 h 4275461"/>
                <a:gd name="connsiteX7" fmla="*/ 1140354 w 3619883"/>
                <a:gd name="connsiteY7" fmla="*/ 4275461 h 4275461"/>
                <a:gd name="connsiteX8" fmla="*/ 953807 w 3619883"/>
                <a:gd name="connsiteY8" fmla="*/ 4275461 h 4275461"/>
                <a:gd name="connsiteX9" fmla="*/ 829432 w 3619883"/>
                <a:gd name="connsiteY9" fmla="*/ 4275461 h 4275461"/>
                <a:gd name="connsiteX10" fmla="*/ 611484 w 3619883"/>
                <a:gd name="connsiteY10" fmla="*/ 4275461 h 4275461"/>
                <a:gd name="connsiteX11" fmla="*/ 573998 w 3619883"/>
                <a:gd name="connsiteY11" fmla="*/ 4275461 h 4275461"/>
                <a:gd name="connsiteX12" fmla="*/ 336164 w 3619883"/>
                <a:gd name="connsiteY12" fmla="*/ 4275461 h 4275461"/>
                <a:gd name="connsiteX13" fmla="*/ 189322 w 3619883"/>
                <a:gd name="connsiteY13" fmla="*/ 4275461 h 4275461"/>
                <a:gd name="connsiteX14" fmla="*/ 0 w 3619883"/>
                <a:gd name="connsiteY14" fmla="*/ 4275461 h 4275461"/>
                <a:gd name="connsiteX15" fmla="*/ 0 w 3619883"/>
                <a:gd name="connsiteY15" fmla="*/ 42229 h 4275461"/>
                <a:gd name="connsiteX16" fmla="*/ 42464 w 3619883"/>
                <a:gd name="connsiteY16" fmla="*/ 40518 h 4275461"/>
                <a:gd name="connsiteX17" fmla="*/ 137733 w 3619883"/>
                <a:gd name="connsiteY17" fmla="*/ 35355 h 4275461"/>
                <a:gd name="connsiteX18" fmla="*/ 270565 w 3619883"/>
                <a:gd name="connsiteY18" fmla="*/ 29759 h 4275461"/>
                <a:gd name="connsiteX19" fmla="*/ 479734 w 3619883"/>
                <a:gd name="connsiteY19" fmla="*/ 45455 h 4275461"/>
                <a:gd name="connsiteX20" fmla="*/ 524103 w 3619883"/>
                <a:gd name="connsiteY20" fmla="*/ 41625 h 4275461"/>
                <a:gd name="connsiteX21" fmla="*/ 624416 w 3619883"/>
                <a:gd name="connsiteY21" fmla="*/ 22696 h 4275461"/>
                <a:gd name="connsiteX22" fmla="*/ 657762 w 3619883"/>
                <a:gd name="connsiteY22" fmla="*/ 18351 h 4275461"/>
                <a:gd name="connsiteX23" fmla="*/ 690557 w 3619883"/>
                <a:gd name="connsiteY23" fmla="*/ 25792 h 4275461"/>
                <a:gd name="connsiteX24" fmla="*/ 745123 w 3619883"/>
                <a:gd name="connsiteY24" fmla="*/ 40157 h 4275461"/>
                <a:gd name="connsiteX25" fmla="*/ 789493 w 3619883"/>
                <a:gd name="connsiteY25" fmla="*/ 36327 h 4275461"/>
                <a:gd name="connsiteX26" fmla="*/ 854255 w 3619883"/>
                <a:gd name="connsiteY26" fmla="*/ 68887 h 4275461"/>
                <a:gd name="connsiteX27" fmla="*/ 897520 w 3619883"/>
                <a:gd name="connsiteY27" fmla="*/ 88629 h 4275461"/>
                <a:gd name="connsiteX28" fmla="*/ 940510 w 3619883"/>
                <a:gd name="connsiteY28" fmla="*/ 114265 h 4275461"/>
                <a:gd name="connsiteX29" fmla="*/ 1082712 w 3619883"/>
                <a:gd name="connsiteY29" fmla="*/ 144543 h 4275461"/>
                <a:gd name="connsiteX30" fmla="*/ 1205348 w 3619883"/>
                <a:gd name="connsiteY30" fmla="*/ 120753 h 4275461"/>
                <a:gd name="connsiteX31" fmla="*/ 1271764 w 3619883"/>
                <a:gd name="connsiteY31" fmla="*/ 117956 h 4275461"/>
                <a:gd name="connsiteX32" fmla="*/ 1315583 w 3619883"/>
                <a:gd name="connsiteY32" fmla="*/ 125912 h 4275461"/>
                <a:gd name="connsiteX33" fmla="*/ 1359125 w 3619883"/>
                <a:gd name="connsiteY33" fmla="*/ 139761 h 4275461"/>
                <a:gd name="connsiteX34" fmla="*/ 1391919 w 3619883"/>
                <a:gd name="connsiteY34" fmla="*/ 147202 h 4275461"/>
                <a:gd name="connsiteX35" fmla="*/ 1436563 w 3619883"/>
                <a:gd name="connsiteY35" fmla="*/ 137480 h 4275461"/>
                <a:gd name="connsiteX36" fmla="*/ 1471566 w 3619883"/>
                <a:gd name="connsiteY36" fmla="*/ 97777 h 4275461"/>
                <a:gd name="connsiteX37" fmla="*/ 1505739 w 3619883"/>
                <a:gd name="connsiteY37" fmla="*/ 75753 h 4275461"/>
                <a:gd name="connsiteX38" fmla="*/ 1590891 w 3619883"/>
                <a:gd name="connsiteY38" fmla="*/ 144702 h 4275461"/>
                <a:gd name="connsiteX39" fmla="*/ 1625616 w 3619883"/>
                <a:gd name="connsiteY39" fmla="*/ 110893 h 4275461"/>
                <a:gd name="connsiteX40" fmla="*/ 1658964 w 3619883"/>
                <a:gd name="connsiteY40" fmla="*/ 106547 h 4275461"/>
                <a:gd name="connsiteX41" fmla="*/ 1746598 w 3619883"/>
                <a:gd name="connsiteY41" fmla="*/ 122460 h 4275461"/>
                <a:gd name="connsiteX42" fmla="*/ 1811913 w 3619883"/>
                <a:gd name="connsiteY42" fmla="*/ 143234 h 4275461"/>
                <a:gd name="connsiteX43" fmla="*/ 1856557 w 3619883"/>
                <a:gd name="connsiteY43" fmla="*/ 133511 h 4275461"/>
                <a:gd name="connsiteX44" fmla="*/ 2066003 w 3619883"/>
                <a:gd name="connsiteY44" fmla="*/ 143313 h 4275461"/>
                <a:gd name="connsiteX45" fmla="*/ 2177615 w 3619883"/>
                <a:gd name="connsiteY45" fmla="*/ 119007 h 4275461"/>
                <a:gd name="connsiteX46" fmla="*/ 2255883 w 3619883"/>
                <a:gd name="connsiteY46" fmla="*/ 99047 h 4275461"/>
                <a:gd name="connsiteX47" fmla="*/ 2344622 w 3619883"/>
                <a:gd name="connsiteY47" fmla="*/ 91388 h 4275461"/>
                <a:gd name="connsiteX48" fmla="*/ 2455682 w 3619883"/>
                <a:gd name="connsiteY48" fmla="*/ 78869 h 4275461"/>
                <a:gd name="connsiteX49" fmla="*/ 2632609 w 3619883"/>
                <a:gd name="connsiteY49" fmla="*/ 75338 h 4275461"/>
                <a:gd name="connsiteX50" fmla="*/ 2742291 w 3619883"/>
                <a:gd name="connsiteY50" fmla="*/ 92282 h 4275461"/>
                <a:gd name="connsiteX51" fmla="*/ 2851974 w 3619883"/>
                <a:gd name="connsiteY51" fmla="*/ 109227 h 4275461"/>
                <a:gd name="connsiteX52" fmla="*/ 2907643 w 3619883"/>
                <a:gd name="connsiteY52" fmla="*/ 100020 h 4275461"/>
                <a:gd name="connsiteX53" fmla="*/ 2944022 w 3619883"/>
                <a:gd name="connsiteY53" fmla="*/ 30853 h 4275461"/>
                <a:gd name="connsiteX54" fmla="*/ 3022289 w 3619883"/>
                <a:gd name="connsiteY54" fmla="*/ 10893 h 4275461"/>
                <a:gd name="connsiteX55" fmla="*/ 3054807 w 3619883"/>
                <a:gd name="connsiteY55" fmla="*/ 24226 h 4275461"/>
                <a:gd name="connsiteX56" fmla="*/ 3141892 w 3619883"/>
                <a:gd name="connsiteY56" fmla="*/ 51925 h 4275461"/>
                <a:gd name="connsiteX57" fmla="*/ 3185711 w 3619883"/>
                <a:gd name="connsiteY57" fmla="*/ 59881 h 4275461"/>
                <a:gd name="connsiteX58" fmla="*/ 3219056 w 3619883"/>
                <a:gd name="connsiteY58" fmla="*/ 55536 h 4275461"/>
                <a:gd name="connsiteX59" fmla="*/ 3263425 w 3619883"/>
                <a:gd name="connsiteY59" fmla="*/ 51706 h 4275461"/>
                <a:gd name="connsiteX60" fmla="*/ 3296219 w 3619883"/>
                <a:gd name="connsiteY60" fmla="*/ 59147 h 4275461"/>
                <a:gd name="connsiteX61" fmla="*/ 3319094 w 3619883"/>
                <a:gd name="connsiteY61" fmla="*/ 42500 h 4275461"/>
                <a:gd name="connsiteX62" fmla="*/ 3420511 w 3619883"/>
                <a:gd name="connsiteY62" fmla="*/ 0 h 4275461"/>
                <a:gd name="connsiteX63" fmla="*/ 3453305 w 3619883"/>
                <a:gd name="connsiteY63" fmla="*/ 7440 h 4275461"/>
                <a:gd name="connsiteX64" fmla="*/ 3496571 w 3619883"/>
                <a:gd name="connsiteY64" fmla="*/ 27182 h 4275461"/>
                <a:gd name="connsiteX65" fmla="*/ 3602117 w 3619883"/>
                <a:gd name="connsiteY65" fmla="*/ 132521 h 4275461"/>
                <a:gd name="connsiteX66" fmla="*/ 3619883 w 3619883"/>
                <a:gd name="connsiteY66" fmla="*/ 140049 h 4275461"/>
                <a:gd name="connsiteX67" fmla="*/ 3619883 w 3619883"/>
                <a:gd name="connsiteY67" fmla="*/ 755612 h 4275461"/>
                <a:gd name="connsiteX0" fmla="*/ 3619883 w 3619883"/>
                <a:gd name="connsiteY0" fmla="*/ 755612 h 4275461"/>
                <a:gd name="connsiteX1" fmla="*/ 1824703 w 3619883"/>
                <a:gd name="connsiteY1" fmla="*/ 4275461 h 4275461"/>
                <a:gd name="connsiteX2" fmla="*/ 1796694 w 3619883"/>
                <a:gd name="connsiteY2" fmla="*/ 4275461 h 4275461"/>
                <a:gd name="connsiteX3" fmla="*/ 1558844 w 3619883"/>
                <a:gd name="connsiteY3" fmla="*/ 4275461 h 4275461"/>
                <a:gd name="connsiteX4" fmla="*/ 1427396 w 3619883"/>
                <a:gd name="connsiteY4" fmla="*/ 4275461 h 4275461"/>
                <a:gd name="connsiteX5" fmla="*/ 1210751 w 3619883"/>
                <a:gd name="connsiteY5" fmla="*/ 4275461 h 4275461"/>
                <a:gd name="connsiteX6" fmla="*/ 1140354 w 3619883"/>
                <a:gd name="connsiteY6" fmla="*/ 4275461 h 4275461"/>
                <a:gd name="connsiteX7" fmla="*/ 953807 w 3619883"/>
                <a:gd name="connsiteY7" fmla="*/ 4275461 h 4275461"/>
                <a:gd name="connsiteX8" fmla="*/ 829432 w 3619883"/>
                <a:gd name="connsiteY8" fmla="*/ 4275461 h 4275461"/>
                <a:gd name="connsiteX9" fmla="*/ 611484 w 3619883"/>
                <a:gd name="connsiteY9" fmla="*/ 4275461 h 4275461"/>
                <a:gd name="connsiteX10" fmla="*/ 573998 w 3619883"/>
                <a:gd name="connsiteY10" fmla="*/ 4275461 h 4275461"/>
                <a:gd name="connsiteX11" fmla="*/ 336164 w 3619883"/>
                <a:gd name="connsiteY11" fmla="*/ 4275461 h 4275461"/>
                <a:gd name="connsiteX12" fmla="*/ 189322 w 3619883"/>
                <a:gd name="connsiteY12" fmla="*/ 4275461 h 4275461"/>
                <a:gd name="connsiteX13" fmla="*/ 0 w 3619883"/>
                <a:gd name="connsiteY13" fmla="*/ 4275461 h 4275461"/>
                <a:gd name="connsiteX14" fmla="*/ 0 w 3619883"/>
                <a:gd name="connsiteY14" fmla="*/ 42229 h 4275461"/>
                <a:gd name="connsiteX15" fmla="*/ 42464 w 3619883"/>
                <a:gd name="connsiteY15" fmla="*/ 40518 h 4275461"/>
                <a:gd name="connsiteX16" fmla="*/ 137733 w 3619883"/>
                <a:gd name="connsiteY16" fmla="*/ 35355 h 4275461"/>
                <a:gd name="connsiteX17" fmla="*/ 270565 w 3619883"/>
                <a:gd name="connsiteY17" fmla="*/ 29759 h 4275461"/>
                <a:gd name="connsiteX18" fmla="*/ 479734 w 3619883"/>
                <a:gd name="connsiteY18" fmla="*/ 45455 h 4275461"/>
                <a:gd name="connsiteX19" fmla="*/ 524103 w 3619883"/>
                <a:gd name="connsiteY19" fmla="*/ 41625 h 4275461"/>
                <a:gd name="connsiteX20" fmla="*/ 624416 w 3619883"/>
                <a:gd name="connsiteY20" fmla="*/ 22696 h 4275461"/>
                <a:gd name="connsiteX21" fmla="*/ 657762 w 3619883"/>
                <a:gd name="connsiteY21" fmla="*/ 18351 h 4275461"/>
                <a:gd name="connsiteX22" fmla="*/ 690557 w 3619883"/>
                <a:gd name="connsiteY22" fmla="*/ 25792 h 4275461"/>
                <a:gd name="connsiteX23" fmla="*/ 745123 w 3619883"/>
                <a:gd name="connsiteY23" fmla="*/ 40157 h 4275461"/>
                <a:gd name="connsiteX24" fmla="*/ 789493 w 3619883"/>
                <a:gd name="connsiteY24" fmla="*/ 36327 h 4275461"/>
                <a:gd name="connsiteX25" fmla="*/ 854255 w 3619883"/>
                <a:gd name="connsiteY25" fmla="*/ 68887 h 4275461"/>
                <a:gd name="connsiteX26" fmla="*/ 897520 w 3619883"/>
                <a:gd name="connsiteY26" fmla="*/ 88629 h 4275461"/>
                <a:gd name="connsiteX27" fmla="*/ 940510 w 3619883"/>
                <a:gd name="connsiteY27" fmla="*/ 114265 h 4275461"/>
                <a:gd name="connsiteX28" fmla="*/ 1082712 w 3619883"/>
                <a:gd name="connsiteY28" fmla="*/ 144543 h 4275461"/>
                <a:gd name="connsiteX29" fmla="*/ 1205348 w 3619883"/>
                <a:gd name="connsiteY29" fmla="*/ 120753 h 4275461"/>
                <a:gd name="connsiteX30" fmla="*/ 1271764 w 3619883"/>
                <a:gd name="connsiteY30" fmla="*/ 117956 h 4275461"/>
                <a:gd name="connsiteX31" fmla="*/ 1315583 w 3619883"/>
                <a:gd name="connsiteY31" fmla="*/ 125912 h 4275461"/>
                <a:gd name="connsiteX32" fmla="*/ 1359125 w 3619883"/>
                <a:gd name="connsiteY32" fmla="*/ 139761 h 4275461"/>
                <a:gd name="connsiteX33" fmla="*/ 1391919 w 3619883"/>
                <a:gd name="connsiteY33" fmla="*/ 147202 h 4275461"/>
                <a:gd name="connsiteX34" fmla="*/ 1436563 w 3619883"/>
                <a:gd name="connsiteY34" fmla="*/ 137480 h 4275461"/>
                <a:gd name="connsiteX35" fmla="*/ 1471566 w 3619883"/>
                <a:gd name="connsiteY35" fmla="*/ 97777 h 4275461"/>
                <a:gd name="connsiteX36" fmla="*/ 1505739 w 3619883"/>
                <a:gd name="connsiteY36" fmla="*/ 75753 h 4275461"/>
                <a:gd name="connsiteX37" fmla="*/ 1590891 w 3619883"/>
                <a:gd name="connsiteY37" fmla="*/ 144702 h 4275461"/>
                <a:gd name="connsiteX38" fmla="*/ 1625616 w 3619883"/>
                <a:gd name="connsiteY38" fmla="*/ 110893 h 4275461"/>
                <a:gd name="connsiteX39" fmla="*/ 1658964 w 3619883"/>
                <a:gd name="connsiteY39" fmla="*/ 106547 h 4275461"/>
                <a:gd name="connsiteX40" fmla="*/ 1746598 w 3619883"/>
                <a:gd name="connsiteY40" fmla="*/ 122460 h 4275461"/>
                <a:gd name="connsiteX41" fmla="*/ 1811913 w 3619883"/>
                <a:gd name="connsiteY41" fmla="*/ 143234 h 4275461"/>
                <a:gd name="connsiteX42" fmla="*/ 1856557 w 3619883"/>
                <a:gd name="connsiteY42" fmla="*/ 133511 h 4275461"/>
                <a:gd name="connsiteX43" fmla="*/ 2066003 w 3619883"/>
                <a:gd name="connsiteY43" fmla="*/ 143313 h 4275461"/>
                <a:gd name="connsiteX44" fmla="*/ 2177615 w 3619883"/>
                <a:gd name="connsiteY44" fmla="*/ 119007 h 4275461"/>
                <a:gd name="connsiteX45" fmla="*/ 2255883 w 3619883"/>
                <a:gd name="connsiteY45" fmla="*/ 99047 h 4275461"/>
                <a:gd name="connsiteX46" fmla="*/ 2344622 w 3619883"/>
                <a:gd name="connsiteY46" fmla="*/ 91388 h 4275461"/>
                <a:gd name="connsiteX47" fmla="*/ 2455682 w 3619883"/>
                <a:gd name="connsiteY47" fmla="*/ 78869 h 4275461"/>
                <a:gd name="connsiteX48" fmla="*/ 2632609 w 3619883"/>
                <a:gd name="connsiteY48" fmla="*/ 75338 h 4275461"/>
                <a:gd name="connsiteX49" fmla="*/ 2742291 w 3619883"/>
                <a:gd name="connsiteY49" fmla="*/ 92282 h 4275461"/>
                <a:gd name="connsiteX50" fmla="*/ 2851974 w 3619883"/>
                <a:gd name="connsiteY50" fmla="*/ 109227 h 4275461"/>
                <a:gd name="connsiteX51" fmla="*/ 2907643 w 3619883"/>
                <a:gd name="connsiteY51" fmla="*/ 100020 h 4275461"/>
                <a:gd name="connsiteX52" fmla="*/ 2944022 w 3619883"/>
                <a:gd name="connsiteY52" fmla="*/ 30853 h 4275461"/>
                <a:gd name="connsiteX53" fmla="*/ 3022289 w 3619883"/>
                <a:gd name="connsiteY53" fmla="*/ 10893 h 4275461"/>
                <a:gd name="connsiteX54" fmla="*/ 3054807 w 3619883"/>
                <a:gd name="connsiteY54" fmla="*/ 24226 h 4275461"/>
                <a:gd name="connsiteX55" fmla="*/ 3141892 w 3619883"/>
                <a:gd name="connsiteY55" fmla="*/ 51925 h 4275461"/>
                <a:gd name="connsiteX56" fmla="*/ 3185711 w 3619883"/>
                <a:gd name="connsiteY56" fmla="*/ 59881 h 4275461"/>
                <a:gd name="connsiteX57" fmla="*/ 3219056 w 3619883"/>
                <a:gd name="connsiteY57" fmla="*/ 55536 h 4275461"/>
                <a:gd name="connsiteX58" fmla="*/ 3263425 w 3619883"/>
                <a:gd name="connsiteY58" fmla="*/ 51706 h 4275461"/>
                <a:gd name="connsiteX59" fmla="*/ 3296219 w 3619883"/>
                <a:gd name="connsiteY59" fmla="*/ 59147 h 4275461"/>
                <a:gd name="connsiteX60" fmla="*/ 3319094 w 3619883"/>
                <a:gd name="connsiteY60" fmla="*/ 42500 h 4275461"/>
                <a:gd name="connsiteX61" fmla="*/ 3420511 w 3619883"/>
                <a:gd name="connsiteY61" fmla="*/ 0 h 4275461"/>
                <a:gd name="connsiteX62" fmla="*/ 3453305 w 3619883"/>
                <a:gd name="connsiteY62" fmla="*/ 7440 h 4275461"/>
                <a:gd name="connsiteX63" fmla="*/ 3496571 w 3619883"/>
                <a:gd name="connsiteY63" fmla="*/ 27182 h 4275461"/>
                <a:gd name="connsiteX64" fmla="*/ 3602117 w 3619883"/>
                <a:gd name="connsiteY64" fmla="*/ 132521 h 4275461"/>
                <a:gd name="connsiteX65" fmla="*/ 3619883 w 3619883"/>
                <a:gd name="connsiteY65" fmla="*/ 140049 h 4275461"/>
                <a:gd name="connsiteX66" fmla="*/ 3619883 w 3619883"/>
                <a:gd name="connsiteY66" fmla="*/ 755612 h 4275461"/>
                <a:gd name="connsiteX0" fmla="*/ 3619883 w 3619883"/>
                <a:gd name="connsiteY0" fmla="*/ 755612 h 4275461"/>
                <a:gd name="connsiteX1" fmla="*/ 1824703 w 3619883"/>
                <a:gd name="connsiteY1" fmla="*/ 4275461 h 4275461"/>
                <a:gd name="connsiteX2" fmla="*/ 1558844 w 3619883"/>
                <a:gd name="connsiteY2" fmla="*/ 4275461 h 4275461"/>
                <a:gd name="connsiteX3" fmla="*/ 1427396 w 3619883"/>
                <a:gd name="connsiteY3" fmla="*/ 4275461 h 4275461"/>
                <a:gd name="connsiteX4" fmla="*/ 1210751 w 3619883"/>
                <a:gd name="connsiteY4" fmla="*/ 4275461 h 4275461"/>
                <a:gd name="connsiteX5" fmla="*/ 1140354 w 3619883"/>
                <a:gd name="connsiteY5" fmla="*/ 4275461 h 4275461"/>
                <a:gd name="connsiteX6" fmla="*/ 953807 w 3619883"/>
                <a:gd name="connsiteY6" fmla="*/ 4275461 h 4275461"/>
                <a:gd name="connsiteX7" fmla="*/ 829432 w 3619883"/>
                <a:gd name="connsiteY7" fmla="*/ 4275461 h 4275461"/>
                <a:gd name="connsiteX8" fmla="*/ 611484 w 3619883"/>
                <a:gd name="connsiteY8" fmla="*/ 4275461 h 4275461"/>
                <a:gd name="connsiteX9" fmla="*/ 573998 w 3619883"/>
                <a:gd name="connsiteY9" fmla="*/ 4275461 h 4275461"/>
                <a:gd name="connsiteX10" fmla="*/ 336164 w 3619883"/>
                <a:gd name="connsiteY10" fmla="*/ 4275461 h 4275461"/>
                <a:gd name="connsiteX11" fmla="*/ 189322 w 3619883"/>
                <a:gd name="connsiteY11" fmla="*/ 4275461 h 4275461"/>
                <a:gd name="connsiteX12" fmla="*/ 0 w 3619883"/>
                <a:gd name="connsiteY12" fmla="*/ 4275461 h 4275461"/>
                <a:gd name="connsiteX13" fmla="*/ 0 w 3619883"/>
                <a:gd name="connsiteY13" fmla="*/ 42229 h 4275461"/>
                <a:gd name="connsiteX14" fmla="*/ 42464 w 3619883"/>
                <a:gd name="connsiteY14" fmla="*/ 40518 h 4275461"/>
                <a:gd name="connsiteX15" fmla="*/ 137733 w 3619883"/>
                <a:gd name="connsiteY15" fmla="*/ 35355 h 4275461"/>
                <a:gd name="connsiteX16" fmla="*/ 270565 w 3619883"/>
                <a:gd name="connsiteY16" fmla="*/ 29759 h 4275461"/>
                <a:gd name="connsiteX17" fmla="*/ 479734 w 3619883"/>
                <a:gd name="connsiteY17" fmla="*/ 45455 h 4275461"/>
                <a:gd name="connsiteX18" fmla="*/ 524103 w 3619883"/>
                <a:gd name="connsiteY18" fmla="*/ 41625 h 4275461"/>
                <a:gd name="connsiteX19" fmla="*/ 624416 w 3619883"/>
                <a:gd name="connsiteY19" fmla="*/ 22696 h 4275461"/>
                <a:gd name="connsiteX20" fmla="*/ 657762 w 3619883"/>
                <a:gd name="connsiteY20" fmla="*/ 18351 h 4275461"/>
                <a:gd name="connsiteX21" fmla="*/ 690557 w 3619883"/>
                <a:gd name="connsiteY21" fmla="*/ 25792 h 4275461"/>
                <a:gd name="connsiteX22" fmla="*/ 745123 w 3619883"/>
                <a:gd name="connsiteY22" fmla="*/ 40157 h 4275461"/>
                <a:gd name="connsiteX23" fmla="*/ 789493 w 3619883"/>
                <a:gd name="connsiteY23" fmla="*/ 36327 h 4275461"/>
                <a:gd name="connsiteX24" fmla="*/ 854255 w 3619883"/>
                <a:gd name="connsiteY24" fmla="*/ 68887 h 4275461"/>
                <a:gd name="connsiteX25" fmla="*/ 897520 w 3619883"/>
                <a:gd name="connsiteY25" fmla="*/ 88629 h 4275461"/>
                <a:gd name="connsiteX26" fmla="*/ 940510 w 3619883"/>
                <a:gd name="connsiteY26" fmla="*/ 114265 h 4275461"/>
                <a:gd name="connsiteX27" fmla="*/ 1082712 w 3619883"/>
                <a:gd name="connsiteY27" fmla="*/ 144543 h 4275461"/>
                <a:gd name="connsiteX28" fmla="*/ 1205348 w 3619883"/>
                <a:gd name="connsiteY28" fmla="*/ 120753 h 4275461"/>
                <a:gd name="connsiteX29" fmla="*/ 1271764 w 3619883"/>
                <a:gd name="connsiteY29" fmla="*/ 117956 h 4275461"/>
                <a:gd name="connsiteX30" fmla="*/ 1315583 w 3619883"/>
                <a:gd name="connsiteY30" fmla="*/ 125912 h 4275461"/>
                <a:gd name="connsiteX31" fmla="*/ 1359125 w 3619883"/>
                <a:gd name="connsiteY31" fmla="*/ 139761 h 4275461"/>
                <a:gd name="connsiteX32" fmla="*/ 1391919 w 3619883"/>
                <a:gd name="connsiteY32" fmla="*/ 147202 h 4275461"/>
                <a:gd name="connsiteX33" fmla="*/ 1436563 w 3619883"/>
                <a:gd name="connsiteY33" fmla="*/ 137480 h 4275461"/>
                <a:gd name="connsiteX34" fmla="*/ 1471566 w 3619883"/>
                <a:gd name="connsiteY34" fmla="*/ 97777 h 4275461"/>
                <a:gd name="connsiteX35" fmla="*/ 1505739 w 3619883"/>
                <a:gd name="connsiteY35" fmla="*/ 75753 h 4275461"/>
                <a:gd name="connsiteX36" fmla="*/ 1590891 w 3619883"/>
                <a:gd name="connsiteY36" fmla="*/ 144702 h 4275461"/>
                <a:gd name="connsiteX37" fmla="*/ 1625616 w 3619883"/>
                <a:gd name="connsiteY37" fmla="*/ 110893 h 4275461"/>
                <a:gd name="connsiteX38" fmla="*/ 1658964 w 3619883"/>
                <a:gd name="connsiteY38" fmla="*/ 106547 h 4275461"/>
                <a:gd name="connsiteX39" fmla="*/ 1746598 w 3619883"/>
                <a:gd name="connsiteY39" fmla="*/ 122460 h 4275461"/>
                <a:gd name="connsiteX40" fmla="*/ 1811913 w 3619883"/>
                <a:gd name="connsiteY40" fmla="*/ 143234 h 4275461"/>
                <a:gd name="connsiteX41" fmla="*/ 1856557 w 3619883"/>
                <a:gd name="connsiteY41" fmla="*/ 133511 h 4275461"/>
                <a:gd name="connsiteX42" fmla="*/ 2066003 w 3619883"/>
                <a:gd name="connsiteY42" fmla="*/ 143313 h 4275461"/>
                <a:gd name="connsiteX43" fmla="*/ 2177615 w 3619883"/>
                <a:gd name="connsiteY43" fmla="*/ 119007 h 4275461"/>
                <a:gd name="connsiteX44" fmla="*/ 2255883 w 3619883"/>
                <a:gd name="connsiteY44" fmla="*/ 99047 h 4275461"/>
                <a:gd name="connsiteX45" fmla="*/ 2344622 w 3619883"/>
                <a:gd name="connsiteY45" fmla="*/ 91388 h 4275461"/>
                <a:gd name="connsiteX46" fmla="*/ 2455682 w 3619883"/>
                <a:gd name="connsiteY46" fmla="*/ 78869 h 4275461"/>
                <a:gd name="connsiteX47" fmla="*/ 2632609 w 3619883"/>
                <a:gd name="connsiteY47" fmla="*/ 75338 h 4275461"/>
                <a:gd name="connsiteX48" fmla="*/ 2742291 w 3619883"/>
                <a:gd name="connsiteY48" fmla="*/ 92282 h 4275461"/>
                <a:gd name="connsiteX49" fmla="*/ 2851974 w 3619883"/>
                <a:gd name="connsiteY49" fmla="*/ 109227 h 4275461"/>
                <a:gd name="connsiteX50" fmla="*/ 2907643 w 3619883"/>
                <a:gd name="connsiteY50" fmla="*/ 100020 h 4275461"/>
                <a:gd name="connsiteX51" fmla="*/ 2944022 w 3619883"/>
                <a:gd name="connsiteY51" fmla="*/ 30853 h 4275461"/>
                <a:gd name="connsiteX52" fmla="*/ 3022289 w 3619883"/>
                <a:gd name="connsiteY52" fmla="*/ 10893 h 4275461"/>
                <a:gd name="connsiteX53" fmla="*/ 3054807 w 3619883"/>
                <a:gd name="connsiteY53" fmla="*/ 24226 h 4275461"/>
                <a:gd name="connsiteX54" fmla="*/ 3141892 w 3619883"/>
                <a:gd name="connsiteY54" fmla="*/ 51925 h 4275461"/>
                <a:gd name="connsiteX55" fmla="*/ 3185711 w 3619883"/>
                <a:gd name="connsiteY55" fmla="*/ 59881 h 4275461"/>
                <a:gd name="connsiteX56" fmla="*/ 3219056 w 3619883"/>
                <a:gd name="connsiteY56" fmla="*/ 55536 h 4275461"/>
                <a:gd name="connsiteX57" fmla="*/ 3263425 w 3619883"/>
                <a:gd name="connsiteY57" fmla="*/ 51706 h 4275461"/>
                <a:gd name="connsiteX58" fmla="*/ 3296219 w 3619883"/>
                <a:gd name="connsiteY58" fmla="*/ 59147 h 4275461"/>
                <a:gd name="connsiteX59" fmla="*/ 3319094 w 3619883"/>
                <a:gd name="connsiteY59" fmla="*/ 42500 h 4275461"/>
                <a:gd name="connsiteX60" fmla="*/ 3420511 w 3619883"/>
                <a:gd name="connsiteY60" fmla="*/ 0 h 4275461"/>
                <a:gd name="connsiteX61" fmla="*/ 3453305 w 3619883"/>
                <a:gd name="connsiteY61" fmla="*/ 7440 h 4275461"/>
                <a:gd name="connsiteX62" fmla="*/ 3496571 w 3619883"/>
                <a:gd name="connsiteY62" fmla="*/ 27182 h 4275461"/>
                <a:gd name="connsiteX63" fmla="*/ 3602117 w 3619883"/>
                <a:gd name="connsiteY63" fmla="*/ 132521 h 4275461"/>
                <a:gd name="connsiteX64" fmla="*/ 3619883 w 3619883"/>
                <a:gd name="connsiteY64" fmla="*/ 140049 h 4275461"/>
                <a:gd name="connsiteX65" fmla="*/ 3619883 w 3619883"/>
                <a:gd name="connsiteY65" fmla="*/ 755612 h 4275461"/>
                <a:gd name="connsiteX0" fmla="*/ 3619883 w 3619883"/>
                <a:gd name="connsiteY0" fmla="*/ 755612 h 4275461"/>
                <a:gd name="connsiteX1" fmla="*/ 1558844 w 3619883"/>
                <a:gd name="connsiteY1" fmla="*/ 4275461 h 4275461"/>
                <a:gd name="connsiteX2" fmla="*/ 1427396 w 3619883"/>
                <a:gd name="connsiteY2" fmla="*/ 4275461 h 4275461"/>
                <a:gd name="connsiteX3" fmla="*/ 1210751 w 3619883"/>
                <a:gd name="connsiteY3" fmla="*/ 4275461 h 4275461"/>
                <a:gd name="connsiteX4" fmla="*/ 1140354 w 3619883"/>
                <a:gd name="connsiteY4" fmla="*/ 4275461 h 4275461"/>
                <a:gd name="connsiteX5" fmla="*/ 953807 w 3619883"/>
                <a:gd name="connsiteY5" fmla="*/ 4275461 h 4275461"/>
                <a:gd name="connsiteX6" fmla="*/ 829432 w 3619883"/>
                <a:gd name="connsiteY6" fmla="*/ 4275461 h 4275461"/>
                <a:gd name="connsiteX7" fmla="*/ 611484 w 3619883"/>
                <a:gd name="connsiteY7" fmla="*/ 4275461 h 4275461"/>
                <a:gd name="connsiteX8" fmla="*/ 573998 w 3619883"/>
                <a:gd name="connsiteY8" fmla="*/ 4275461 h 4275461"/>
                <a:gd name="connsiteX9" fmla="*/ 336164 w 3619883"/>
                <a:gd name="connsiteY9" fmla="*/ 4275461 h 4275461"/>
                <a:gd name="connsiteX10" fmla="*/ 189322 w 3619883"/>
                <a:gd name="connsiteY10" fmla="*/ 4275461 h 4275461"/>
                <a:gd name="connsiteX11" fmla="*/ 0 w 3619883"/>
                <a:gd name="connsiteY11" fmla="*/ 4275461 h 4275461"/>
                <a:gd name="connsiteX12" fmla="*/ 0 w 3619883"/>
                <a:gd name="connsiteY12" fmla="*/ 42229 h 4275461"/>
                <a:gd name="connsiteX13" fmla="*/ 42464 w 3619883"/>
                <a:gd name="connsiteY13" fmla="*/ 40518 h 4275461"/>
                <a:gd name="connsiteX14" fmla="*/ 137733 w 3619883"/>
                <a:gd name="connsiteY14" fmla="*/ 35355 h 4275461"/>
                <a:gd name="connsiteX15" fmla="*/ 270565 w 3619883"/>
                <a:gd name="connsiteY15" fmla="*/ 29759 h 4275461"/>
                <a:gd name="connsiteX16" fmla="*/ 479734 w 3619883"/>
                <a:gd name="connsiteY16" fmla="*/ 45455 h 4275461"/>
                <a:gd name="connsiteX17" fmla="*/ 524103 w 3619883"/>
                <a:gd name="connsiteY17" fmla="*/ 41625 h 4275461"/>
                <a:gd name="connsiteX18" fmla="*/ 624416 w 3619883"/>
                <a:gd name="connsiteY18" fmla="*/ 22696 h 4275461"/>
                <a:gd name="connsiteX19" fmla="*/ 657762 w 3619883"/>
                <a:gd name="connsiteY19" fmla="*/ 18351 h 4275461"/>
                <a:gd name="connsiteX20" fmla="*/ 690557 w 3619883"/>
                <a:gd name="connsiteY20" fmla="*/ 25792 h 4275461"/>
                <a:gd name="connsiteX21" fmla="*/ 745123 w 3619883"/>
                <a:gd name="connsiteY21" fmla="*/ 40157 h 4275461"/>
                <a:gd name="connsiteX22" fmla="*/ 789493 w 3619883"/>
                <a:gd name="connsiteY22" fmla="*/ 36327 h 4275461"/>
                <a:gd name="connsiteX23" fmla="*/ 854255 w 3619883"/>
                <a:gd name="connsiteY23" fmla="*/ 68887 h 4275461"/>
                <a:gd name="connsiteX24" fmla="*/ 897520 w 3619883"/>
                <a:gd name="connsiteY24" fmla="*/ 88629 h 4275461"/>
                <a:gd name="connsiteX25" fmla="*/ 940510 w 3619883"/>
                <a:gd name="connsiteY25" fmla="*/ 114265 h 4275461"/>
                <a:gd name="connsiteX26" fmla="*/ 1082712 w 3619883"/>
                <a:gd name="connsiteY26" fmla="*/ 144543 h 4275461"/>
                <a:gd name="connsiteX27" fmla="*/ 1205348 w 3619883"/>
                <a:gd name="connsiteY27" fmla="*/ 120753 h 4275461"/>
                <a:gd name="connsiteX28" fmla="*/ 1271764 w 3619883"/>
                <a:gd name="connsiteY28" fmla="*/ 117956 h 4275461"/>
                <a:gd name="connsiteX29" fmla="*/ 1315583 w 3619883"/>
                <a:gd name="connsiteY29" fmla="*/ 125912 h 4275461"/>
                <a:gd name="connsiteX30" fmla="*/ 1359125 w 3619883"/>
                <a:gd name="connsiteY30" fmla="*/ 139761 h 4275461"/>
                <a:gd name="connsiteX31" fmla="*/ 1391919 w 3619883"/>
                <a:gd name="connsiteY31" fmla="*/ 147202 h 4275461"/>
                <a:gd name="connsiteX32" fmla="*/ 1436563 w 3619883"/>
                <a:gd name="connsiteY32" fmla="*/ 137480 h 4275461"/>
                <a:gd name="connsiteX33" fmla="*/ 1471566 w 3619883"/>
                <a:gd name="connsiteY33" fmla="*/ 97777 h 4275461"/>
                <a:gd name="connsiteX34" fmla="*/ 1505739 w 3619883"/>
                <a:gd name="connsiteY34" fmla="*/ 75753 h 4275461"/>
                <a:gd name="connsiteX35" fmla="*/ 1590891 w 3619883"/>
                <a:gd name="connsiteY35" fmla="*/ 144702 h 4275461"/>
                <a:gd name="connsiteX36" fmla="*/ 1625616 w 3619883"/>
                <a:gd name="connsiteY36" fmla="*/ 110893 h 4275461"/>
                <a:gd name="connsiteX37" fmla="*/ 1658964 w 3619883"/>
                <a:gd name="connsiteY37" fmla="*/ 106547 h 4275461"/>
                <a:gd name="connsiteX38" fmla="*/ 1746598 w 3619883"/>
                <a:gd name="connsiteY38" fmla="*/ 122460 h 4275461"/>
                <a:gd name="connsiteX39" fmla="*/ 1811913 w 3619883"/>
                <a:gd name="connsiteY39" fmla="*/ 143234 h 4275461"/>
                <a:gd name="connsiteX40" fmla="*/ 1856557 w 3619883"/>
                <a:gd name="connsiteY40" fmla="*/ 133511 h 4275461"/>
                <a:gd name="connsiteX41" fmla="*/ 2066003 w 3619883"/>
                <a:gd name="connsiteY41" fmla="*/ 143313 h 4275461"/>
                <a:gd name="connsiteX42" fmla="*/ 2177615 w 3619883"/>
                <a:gd name="connsiteY42" fmla="*/ 119007 h 4275461"/>
                <a:gd name="connsiteX43" fmla="*/ 2255883 w 3619883"/>
                <a:gd name="connsiteY43" fmla="*/ 99047 h 4275461"/>
                <a:gd name="connsiteX44" fmla="*/ 2344622 w 3619883"/>
                <a:gd name="connsiteY44" fmla="*/ 91388 h 4275461"/>
                <a:gd name="connsiteX45" fmla="*/ 2455682 w 3619883"/>
                <a:gd name="connsiteY45" fmla="*/ 78869 h 4275461"/>
                <a:gd name="connsiteX46" fmla="*/ 2632609 w 3619883"/>
                <a:gd name="connsiteY46" fmla="*/ 75338 h 4275461"/>
                <a:gd name="connsiteX47" fmla="*/ 2742291 w 3619883"/>
                <a:gd name="connsiteY47" fmla="*/ 92282 h 4275461"/>
                <a:gd name="connsiteX48" fmla="*/ 2851974 w 3619883"/>
                <a:gd name="connsiteY48" fmla="*/ 109227 h 4275461"/>
                <a:gd name="connsiteX49" fmla="*/ 2907643 w 3619883"/>
                <a:gd name="connsiteY49" fmla="*/ 100020 h 4275461"/>
                <a:gd name="connsiteX50" fmla="*/ 2944022 w 3619883"/>
                <a:gd name="connsiteY50" fmla="*/ 30853 h 4275461"/>
                <a:gd name="connsiteX51" fmla="*/ 3022289 w 3619883"/>
                <a:gd name="connsiteY51" fmla="*/ 10893 h 4275461"/>
                <a:gd name="connsiteX52" fmla="*/ 3054807 w 3619883"/>
                <a:gd name="connsiteY52" fmla="*/ 24226 h 4275461"/>
                <a:gd name="connsiteX53" fmla="*/ 3141892 w 3619883"/>
                <a:gd name="connsiteY53" fmla="*/ 51925 h 4275461"/>
                <a:gd name="connsiteX54" fmla="*/ 3185711 w 3619883"/>
                <a:gd name="connsiteY54" fmla="*/ 59881 h 4275461"/>
                <a:gd name="connsiteX55" fmla="*/ 3219056 w 3619883"/>
                <a:gd name="connsiteY55" fmla="*/ 55536 h 4275461"/>
                <a:gd name="connsiteX56" fmla="*/ 3263425 w 3619883"/>
                <a:gd name="connsiteY56" fmla="*/ 51706 h 4275461"/>
                <a:gd name="connsiteX57" fmla="*/ 3296219 w 3619883"/>
                <a:gd name="connsiteY57" fmla="*/ 59147 h 4275461"/>
                <a:gd name="connsiteX58" fmla="*/ 3319094 w 3619883"/>
                <a:gd name="connsiteY58" fmla="*/ 42500 h 4275461"/>
                <a:gd name="connsiteX59" fmla="*/ 3420511 w 3619883"/>
                <a:gd name="connsiteY59" fmla="*/ 0 h 4275461"/>
                <a:gd name="connsiteX60" fmla="*/ 3453305 w 3619883"/>
                <a:gd name="connsiteY60" fmla="*/ 7440 h 4275461"/>
                <a:gd name="connsiteX61" fmla="*/ 3496571 w 3619883"/>
                <a:gd name="connsiteY61" fmla="*/ 27182 h 4275461"/>
                <a:gd name="connsiteX62" fmla="*/ 3602117 w 3619883"/>
                <a:gd name="connsiteY62" fmla="*/ 132521 h 4275461"/>
                <a:gd name="connsiteX63" fmla="*/ 3619883 w 3619883"/>
                <a:gd name="connsiteY63" fmla="*/ 140049 h 4275461"/>
                <a:gd name="connsiteX64" fmla="*/ 3619883 w 3619883"/>
                <a:gd name="connsiteY64" fmla="*/ 755612 h 4275461"/>
                <a:gd name="connsiteX0" fmla="*/ 3619883 w 3619883"/>
                <a:gd name="connsiteY0" fmla="*/ 755612 h 4275461"/>
                <a:gd name="connsiteX1" fmla="*/ 1427396 w 3619883"/>
                <a:gd name="connsiteY1" fmla="*/ 4275461 h 4275461"/>
                <a:gd name="connsiteX2" fmla="*/ 1210751 w 3619883"/>
                <a:gd name="connsiteY2" fmla="*/ 4275461 h 4275461"/>
                <a:gd name="connsiteX3" fmla="*/ 1140354 w 3619883"/>
                <a:gd name="connsiteY3" fmla="*/ 4275461 h 4275461"/>
                <a:gd name="connsiteX4" fmla="*/ 953807 w 3619883"/>
                <a:gd name="connsiteY4" fmla="*/ 4275461 h 4275461"/>
                <a:gd name="connsiteX5" fmla="*/ 829432 w 3619883"/>
                <a:gd name="connsiteY5" fmla="*/ 4275461 h 4275461"/>
                <a:gd name="connsiteX6" fmla="*/ 611484 w 3619883"/>
                <a:gd name="connsiteY6" fmla="*/ 4275461 h 4275461"/>
                <a:gd name="connsiteX7" fmla="*/ 573998 w 3619883"/>
                <a:gd name="connsiteY7" fmla="*/ 4275461 h 4275461"/>
                <a:gd name="connsiteX8" fmla="*/ 336164 w 3619883"/>
                <a:gd name="connsiteY8" fmla="*/ 4275461 h 4275461"/>
                <a:gd name="connsiteX9" fmla="*/ 189322 w 3619883"/>
                <a:gd name="connsiteY9" fmla="*/ 4275461 h 4275461"/>
                <a:gd name="connsiteX10" fmla="*/ 0 w 3619883"/>
                <a:gd name="connsiteY10" fmla="*/ 4275461 h 4275461"/>
                <a:gd name="connsiteX11" fmla="*/ 0 w 3619883"/>
                <a:gd name="connsiteY11" fmla="*/ 42229 h 4275461"/>
                <a:gd name="connsiteX12" fmla="*/ 42464 w 3619883"/>
                <a:gd name="connsiteY12" fmla="*/ 40518 h 4275461"/>
                <a:gd name="connsiteX13" fmla="*/ 137733 w 3619883"/>
                <a:gd name="connsiteY13" fmla="*/ 35355 h 4275461"/>
                <a:gd name="connsiteX14" fmla="*/ 270565 w 3619883"/>
                <a:gd name="connsiteY14" fmla="*/ 29759 h 4275461"/>
                <a:gd name="connsiteX15" fmla="*/ 479734 w 3619883"/>
                <a:gd name="connsiteY15" fmla="*/ 45455 h 4275461"/>
                <a:gd name="connsiteX16" fmla="*/ 524103 w 3619883"/>
                <a:gd name="connsiteY16" fmla="*/ 41625 h 4275461"/>
                <a:gd name="connsiteX17" fmla="*/ 624416 w 3619883"/>
                <a:gd name="connsiteY17" fmla="*/ 22696 h 4275461"/>
                <a:gd name="connsiteX18" fmla="*/ 657762 w 3619883"/>
                <a:gd name="connsiteY18" fmla="*/ 18351 h 4275461"/>
                <a:gd name="connsiteX19" fmla="*/ 690557 w 3619883"/>
                <a:gd name="connsiteY19" fmla="*/ 25792 h 4275461"/>
                <a:gd name="connsiteX20" fmla="*/ 745123 w 3619883"/>
                <a:gd name="connsiteY20" fmla="*/ 40157 h 4275461"/>
                <a:gd name="connsiteX21" fmla="*/ 789493 w 3619883"/>
                <a:gd name="connsiteY21" fmla="*/ 36327 h 4275461"/>
                <a:gd name="connsiteX22" fmla="*/ 854255 w 3619883"/>
                <a:gd name="connsiteY22" fmla="*/ 68887 h 4275461"/>
                <a:gd name="connsiteX23" fmla="*/ 897520 w 3619883"/>
                <a:gd name="connsiteY23" fmla="*/ 88629 h 4275461"/>
                <a:gd name="connsiteX24" fmla="*/ 940510 w 3619883"/>
                <a:gd name="connsiteY24" fmla="*/ 114265 h 4275461"/>
                <a:gd name="connsiteX25" fmla="*/ 1082712 w 3619883"/>
                <a:gd name="connsiteY25" fmla="*/ 144543 h 4275461"/>
                <a:gd name="connsiteX26" fmla="*/ 1205348 w 3619883"/>
                <a:gd name="connsiteY26" fmla="*/ 120753 h 4275461"/>
                <a:gd name="connsiteX27" fmla="*/ 1271764 w 3619883"/>
                <a:gd name="connsiteY27" fmla="*/ 117956 h 4275461"/>
                <a:gd name="connsiteX28" fmla="*/ 1315583 w 3619883"/>
                <a:gd name="connsiteY28" fmla="*/ 125912 h 4275461"/>
                <a:gd name="connsiteX29" fmla="*/ 1359125 w 3619883"/>
                <a:gd name="connsiteY29" fmla="*/ 139761 h 4275461"/>
                <a:gd name="connsiteX30" fmla="*/ 1391919 w 3619883"/>
                <a:gd name="connsiteY30" fmla="*/ 147202 h 4275461"/>
                <a:gd name="connsiteX31" fmla="*/ 1436563 w 3619883"/>
                <a:gd name="connsiteY31" fmla="*/ 137480 h 4275461"/>
                <a:gd name="connsiteX32" fmla="*/ 1471566 w 3619883"/>
                <a:gd name="connsiteY32" fmla="*/ 97777 h 4275461"/>
                <a:gd name="connsiteX33" fmla="*/ 1505739 w 3619883"/>
                <a:gd name="connsiteY33" fmla="*/ 75753 h 4275461"/>
                <a:gd name="connsiteX34" fmla="*/ 1590891 w 3619883"/>
                <a:gd name="connsiteY34" fmla="*/ 144702 h 4275461"/>
                <a:gd name="connsiteX35" fmla="*/ 1625616 w 3619883"/>
                <a:gd name="connsiteY35" fmla="*/ 110893 h 4275461"/>
                <a:gd name="connsiteX36" fmla="*/ 1658964 w 3619883"/>
                <a:gd name="connsiteY36" fmla="*/ 106547 h 4275461"/>
                <a:gd name="connsiteX37" fmla="*/ 1746598 w 3619883"/>
                <a:gd name="connsiteY37" fmla="*/ 122460 h 4275461"/>
                <a:gd name="connsiteX38" fmla="*/ 1811913 w 3619883"/>
                <a:gd name="connsiteY38" fmla="*/ 143234 h 4275461"/>
                <a:gd name="connsiteX39" fmla="*/ 1856557 w 3619883"/>
                <a:gd name="connsiteY39" fmla="*/ 133511 h 4275461"/>
                <a:gd name="connsiteX40" fmla="*/ 2066003 w 3619883"/>
                <a:gd name="connsiteY40" fmla="*/ 143313 h 4275461"/>
                <a:gd name="connsiteX41" fmla="*/ 2177615 w 3619883"/>
                <a:gd name="connsiteY41" fmla="*/ 119007 h 4275461"/>
                <a:gd name="connsiteX42" fmla="*/ 2255883 w 3619883"/>
                <a:gd name="connsiteY42" fmla="*/ 99047 h 4275461"/>
                <a:gd name="connsiteX43" fmla="*/ 2344622 w 3619883"/>
                <a:gd name="connsiteY43" fmla="*/ 91388 h 4275461"/>
                <a:gd name="connsiteX44" fmla="*/ 2455682 w 3619883"/>
                <a:gd name="connsiteY44" fmla="*/ 78869 h 4275461"/>
                <a:gd name="connsiteX45" fmla="*/ 2632609 w 3619883"/>
                <a:gd name="connsiteY45" fmla="*/ 75338 h 4275461"/>
                <a:gd name="connsiteX46" fmla="*/ 2742291 w 3619883"/>
                <a:gd name="connsiteY46" fmla="*/ 92282 h 4275461"/>
                <a:gd name="connsiteX47" fmla="*/ 2851974 w 3619883"/>
                <a:gd name="connsiteY47" fmla="*/ 109227 h 4275461"/>
                <a:gd name="connsiteX48" fmla="*/ 2907643 w 3619883"/>
                <a:gd name="connsiteY48" fmla="*/ 100020 h 4275461"/>
                <a:gd name="connsiteX49" fmla="*/ 2944022 w 3619883"/>
                <a:gd name="connsiteY49" fmla="*/ 30853 h 4275461"/>
                <a:gd name="connsiteX50" fmla="*/ 3022289 w 3619883"/>
                <a:gd name="connsiteY50" fmla="*/ 10893 h 4275461"/>
                <a:gd name="connsiteX51" fmla="*/ 3054807 w 3619883"/>
                <a:gd name="connsiteY51" fmla="*/ 24226 h 4275461"/>
                <a:gd name="connsiteX52" fmla="*/ 3141892 w 3619883"/>
                <a:gd name="connsiteY52" fmla="*/ 51925 h 4275461"/>
                <a:gd name="connsiteX53" fmla="*/ 3185711 w 3619883"/>
                <a:gd name="connsiteY53" fmla="*/ 59881 h 4275461"/>
                <a:gd name="connsiteX54" fmla="*/ 3219056 w 3619883"/>
                <a:gd name="connsiteY54" fmla="*/ 55536 h 4275461"/>
                <a:gd name="connsiteX55" fmla="*/ 3263425 w 3619883"/>
                <a:gd name="connsiteY55" fmla="*/ 51706 h 4275461"/>
                <a:gd name="connsiteX56" fmla="*/ 3296219 w 3619883"/>
                <a:gd name="connsiteY56" fmla="*/ 59147 h 4275461"/>
                <a:gd name="connsiteX57" fmla="*/ 3319094 w 3619883"/>
                <a:gd name="connsiteY57" fmla="*/ 42500 h 4275461"/>
                <a:gd name="connsiteX58" fmla="*/ 3420511 w 3619883"/>
                <a:gd name="connsiteY58" fmla="*/ 0 h 4275461"/>
                <a:gd name="connsiteX59" fmla="*/ 3453305 w 3619883"/>
                <a:gd name="connsiteY59" fmla="*/ 7440 h 4275461"/>
                <a:gd name="connsiteX60" fmla="*/ 3496571 w 3619883"/>
                <a:gd name="connsiteY60" fmla="*/ 27182 h 4275461"/>
                <a:gd name="connsiteX61" fmla="*/ 3602117 w 3619883"/>
                <a:gd name="connsiteY61" fmla="*/ 132521 h 4275461"/>
                <a:gd name="connsiteX62" fmla="*/ 3619883 w 3619883"/>
                <a:gd name="connsiteY62" fmla="*/ 140049 h 4275461"/>
                <a:gd name="connsiteX63" fmla="*/ 3619883 w 3619883"/>
                <a:gd name="connsiteY63" fmla="*/ 755612 h 4275461"/>
                <a:gd name="connsiteX0" fmla="*/ 3619883 w 3619883"/>
                <a:gd name="connsiteY0" fmla="*/ 755612 h 4275461"/>
                <a:gd name="connsiteX1" fmla="*/ 1210751 w 3619883"/>
                <a:gd name="connsiteY1" fmla="*/ 4275461 h 4275461"/>
                <a:gd name="connsiteX2" fmla="*/ 1140354 w 3619883"/>
                <a:gd name="connsiteY2" fmla="*/ 4275461 h 4275461"/>
                <a:gd name="connsiteX3" fmla="*/ 953807 w 3619883"/>
                <a:gd name="connsiteY3" fmla="*/ 4275461 h 4275461"/>
                <a:gd name="connsiteX4" fmla="*/ 829432 w 3619883"/>
                <a:gd name="connsiteY4" fmla="*/ 4275461 h 4275461"/>
                <a:gd name="connsiteX5" fmla="*/ 611484 w 3619883"/>
                <a:gd name="connsiteY5" fmla="*/ 4275461 h 4275461"/>
                <a:gd name="connsiteX6" fmla="*/ 573998 w 3619883"/>
                <a:gd name="connsiteY6" fmla="*/ 4275461 h 4275461"/>
                <a:gd name="connsiteX7" fmla="*/ 336164 w 3619883"/>
                <a:gd name="connsiteY7" fmla="*/ 4275461 h 4275461"/>
                <a:gd name="connsiteX8" fmla="*/ 189322 w 3619883"/>
                <a:gd name="connsiteY8" fmla="*/ 4275461 h 4275461"/>
                <a:gd name="connsiteX9" fmla="*/ 0 w 3619883"/>
                <a:gd name="connsiteY9" fmla="*/ 4275461 h 4275461"/>
                <a:gd name="connsiteX10" fmla="*/ 0 w 3619883"/>
                <a:gd name="connsiteY10" fmla="*/ 42229 h 4275461"/>
                <a:gd name="connsiteX11" fmla="*/ 42464 w 3619883"/>
                <a:gd name="connsiteY11" fmla="*/ 40518 h 4275461"/>
                <a:gd name="connsiteX12" fmla="*/ 137733 w 3619883"/>
                <a:gd name="connsiteY12" fmla="*/ 35355 h 4275461"/>
                <a:gd name="connsiteX13" fmla="*/ 270565 w 3619883"/>
                <a:gd name="connsiteY13" fmla="*/ 29759 h 4275461"/>
                <a:gd name="connsiteX14" fmla="*/ 479734 w 3619883"/>
                <a:gd name="connsiteY14" fmla="*/ 45455 h 4275461"/>
                <a:gd name="connsiteX15" fmla="*/ 524103 w 3619883"/>
                <a:gd name="connsiteY15" fmla="*/ 41625 h 4275461"/>
                <a:gd name="connsiteX16" fmla="*/ 624416 w 3619883"/>
                <a:gd name="connsiteY16" fmla="*/ 22696 h 4275461"/>
                <a:gd name="connsiteX17" fmla="*/ 657762 w 3619883"/>
                <a:gd name="connsiteY17" fmla="*/ 18351 h 4275461"/>
                <a:gd name="connsiteX18" fmla="*/ 690557 w 3619883"/>
                <a:gd name="connsiteY18" fmla="*/ 25792 h 4275461"/>
                <a:gd name="connsiteX19" fmla="*/ 745123 w 3619883"/>
                <a:gd name="connsiteY19" fmla="*/ 40157 h 4275461"/>
                <a:gd name="connsiteX20" fmla="*/ 789493 w 3619883"/>
                <a:gd name="connsiteY20" fmla="*/ 36327 h 4275461"/>
                <a:gd name="connsiteX21" fmla="*/ 854255 w 3619883"/>
                <a:gd name="connsiteY21" fmla="*/ 68887 h 4275461"/>
                <a:gd name="connsiteX22" fmla="*/ 897520 w 3619883"/>
                <a:gd name="connsiteY22" fmla="*/ 88629 h 4275461"/>
                <a:gd name="connsiteX23" fmla="*/ 940510 w 3619883"/>
                <a:gd name="connsiteY23" fmla="*/ 114265 h 4275461"/>
                <a:gd name="connsiteX24" fmla="*/ 1082712 w 3619883"/>
                <a:gd name="connsiteY24" fmla="*/ 144543 h 4275461"/>
                <a:gd name="connsiteX25" fmla="*/ 1205348 w 3619883"/>
                <a:gd name="connsiteY25" fmla="*/ 120753 h 4275461"/>
                <a:gd name="connsiteX26" fmla="*/ 1271764 w 3619883"/>
                <a:gd name="connsiteY26" fmla="*/ 117956 h 4275461"/>
                <a:gd name="connsiteX27" fmla="*/ 1315583 w 3619883"/>
                <a:gd name="connsiteY27" fmla="*/ 125912 h 4275461"/>
                <a:gd name="connsiteX28" fmla="*/ 1359125 w 3619883"/>
                <a:gd name="connsiteY28" fmla="*/ 139761 h 4275461"/>
                <a:gd name="connsiteX29" fmla="*/ 1391919 w 3619883"/>
                <a:gd name="connsiteY29" fmla="*/ 147202 h 4275461"/>
                <a:gd name="connsiteX30" fmla="*/ 1436563 w 3619883"/>
                <a:gd name="connsiteY30" fmla="*/ 137480 h 4275461"/>
                <a:gd name="connsiteX31" fmla="*/ 1471566 w 3619883"/>
                <a:gd name="connsiteY31" fmla="*/ 97777 h 4275461"/>
                <a:gd name="connsiteX32" fmla="*/ 1505739 w 3619883"/>
                <a:gd name="connsiteY32" fmla="*/ 75753 h 4275461"/>
                <a:gd name="connsiteX33" fmla="*/ 1590891 w 3619883"/>
                <a:gd name="connsiteY33" fmla="*/ 144702 h 4275461"/>
                <a:gd name="connsiteX34" fmla="*/ 1625616 w 3619883"/>
                <a:gd name="connsiteY34" fmla="*/ 110893 h 4275461"/>
                <a:gd name="connsiteX35" fmla="*/ 1658964 w 3619883"/>
                <a:gd name="connsiteY35" fmla="*/ 106547 h 4275461"/>
                <a:gd name="connsiteX36" fmla="*/ 1746598 w 3619883"/>
                <a:gd name="connsiteY36" fmla="*/ 122460 h 4275461"/>
                <a:gd name="connsiteX37" fmla="*/ 1811913 w 3619883"/>
                <a:gd name="connsiteY37" fmla="*/ 143234 h 4275461"/>
                <a:gd name="connsiteX38" fmla="*/ 1856557 w 3619883"/>
                <a:gd name="connsiteY38" fmla="*/ 133511 h 4275461"/>
                <a:gd name="connsiteX39" fmla="*/ 2066003 w 3619883"/>
                <a:gd name="connsiteY39" fmla="*/ 143313 h 4275461"/>
                <a:gd name="connsiteX40" fmla="*/ 2177615 w 3619883"/>
                <a:gd name="connsiteY40" fmla="*/ 119007 h 4275461"/>
                <a:gd name="connsiteX41" fmla="*/ 2255883 w 3619883"/>
                <a:gd name="connsiteY41" fmla="*/ 99047 h 4275461"/>
                <a:gd name="connsiteX42" fmla="*/ 2344622 w 3619883"/>
                <a:gd name="connsiteY42" fmla="*/ 91388 h 4275461"/>
                <a:gd name="connsiteX43" fmla="*/ 2455682 w 3619883"/>
                <a:gd name="connsiteY43" fmla="*/ 78869 h 4275461"/>
                <a:gd name="connsiteX44" fmla="*/ 2632609 w 3619883"/>
                <a:gd name="connsiteY44" fmla="*/ 75338 h 4275461"/>
                <a:gd name="connsiteX45" fmla="*/ 2742291 w 3619883"/>
                <a:gd name="connsiteY45" fmla="*/ 92282 h 4275461"/>
                <a:gd name="connsiteX46" fmla="*/ 2851974 w 3619883"/>
                <a:gd name="connsiteY46" fmla="*/ 109227 h 4275461"/>
                <a:gd name="connsiteX47" fmla="*/ 2907643 w 3619883"/>
                <a:gd name="connsiteY47" fmla="*/ 100020 h 4275461"/>
                <a:gd name="connsiteX48" fmla="*/ 2944022 w 3619883"/>
                <a:gd name="connsiteY48" fmla="*/ 30853 h 4275461"/>
                <a:gd name="connsiteX49" fmla="*/ 3022289 w 3619883"/>
                <a:gd name="connsiteY49" fmla="*/ 10893 h 4275461"/>
                <a:gd name="connsiteX50" fmla="*/ 3054807 w 3619883"/>
                <a:gd name="connsiteY50" fmla="*/ 24226 h 4275461"/>
                <a:gd name="connsiteX51" fmla="*/ 3141892 w 3619883"/>
                <a:gd name="connsiteY51" fmla="*/ 51925 h 4275461"/>
                <a:gd name="connsiteX52" fmla="*/ 3185711 w 3619883"/>
                <a:gd name="connsiteY52" fmla="*/ 59881 h 4275461"/>
                <a:gd name="connsiteX53" fmla="*/ 3219056 w 3619883"/>
                <a:gd name="connsiteY53" fmla="*/ 55536 h 4275461"/>
                <a:gd name="connsiteX54" fmla="*/ 3263425 w 3619883"/>
                <a:gd name="connsiteY54" fmla="*/ 51706 h 4275461"/>
                <a:gd name="connsiteX55" fmla="*/ 3296219 w 3619883"/>
                <a:gd name="connsiteY55" fmla="*/ 59147 h 4275461"/>
                <a:gd name="connsiteX56" fmla="*/ 3319094 w 3619883"/>
                <a:gd name="connsiteY56" fmla="*/ 42500 h 4275461"/>
                <a:gd name="connsiteX57" fmla="*/ 3420511 w 3619883"/>
                <a:gd name="connsiteY57" fmla="*/ 0 h 4275461"/>
                <a:gd name="connsiteX58" fmla="*/ 3453305 w 3619883"/>
                <a:gd name="connsiteY58" fmla="*/ 7440 h 4275461"/>
                <a:gd name="connsiteX59" fmla="*/ 3496571 w 3619883"/>
                <a:gd name="connsiteY59" fmla="*/ 27182 h 4275461"/>
                <a:gd name="connsiteX60" fmla="*/ 3602117 w 3619883"/>
                <a:gd name="connsiteY60" fmla="*/ 132521 h 4275461"/>
                <a:gd name="connsiteX61" fmla="*/ 3619883 w 3619883"/>
                <a:gd name="connsiteY61" fmla="*/ 140049 h 4275461"/>
                <a:gd name="connsiteX62" fmla="*/ 3619883 w 3619883"/>
                <a:gd name="connsiteY62" fmla="*/ 755612 h 4275461"/>
                <a:gd name="connsiteX0" fmla="*/ 3619883 w 3619883"/>
                <a:gd name="connsiteY0" fmla="*/ 755612 h 4275461"/>
                <a:gd name="connsiteX1" fmla="*/ 1140354 w 3619883"/>
                <a:gd name="connsiteY1" fmla="*/ 4275461 h 4275461"/>
                <a:gd name="connsiteX2" fmla="*/ 953807 w 3619883"/>
                <a:gd name="connsiteY2" fmla="*/ 4275461 h 4275461"/>
                <a:gd name="connsiteX3" fmla="*/ 829432 w 3619883"/>
                <a:gd name="connsiteY3" fmla="*/ 4275461 h 4275461"/>
                <a:gd name="connsiteX4" fmla="*/ 611484 w 3619883"/>
                <a:gd name="connsiteY4" fmla="*/ 4275461 h 4275461"/>
                <a:gd name="connsiteX5" fmla="*/ 573998 w 3619883"/>
                <a:gd name="connsiteY5" fmla="*/ 4275461 h 4275461"/>
                <a:gd name="connsiteX6" fmla="*/ 336164 w 3619883"/>
                <a:gd name="connsiteY6" fmla="*/ 4275461 h 4275461"/>
                <a:gd name="connsiteX7" fmla="*/ 189322 w 3619883"/>
                <a:gd name="connsiteY7" fmla="*/ 4275461 h 4275461"/>
                <a:gd name="connsiteX8" fmla="*/ 0 w 3619883"/>
                <a:gd name="connsiteY8" fmla="*/ 4275461 h 4275461"/>
                <a:gd name="connsiteX9" fmla="*/ 0 w 3619883"/>
                <a:gd name="connsiteY9" fmla="*/ 42229 h 4275461"/>
                <a:gd name="connsiteX10" fmla="*/ 42464 w 3619883"/>
                <a:gd name="connsiteY10" fmla="*/ 40518 h 4275461"/>
                <a:gd name="connsiteX11" fmla="*/ 137733 w 3619883"/>
                <a:gd name="connsiteY11" fmla="*/ 35355 h 4275461"/>
                <a:gd name="connsiteX12" fmla="*/ 270565 w 3619883"/>
                <a:gd name="connsiteY12" fmla="*/ 29759 h 4275461"/>
                <a:gd name="connsiteX13" fmla="*/ 479734 w 3619883"/>
                <a:gd name="connsiteY13" fmla="*/ 45455 h 4275461"/>
                <a:gd name="connsiteX14" fmla="*/ 524103 w 3619883"/>
                <a:gd name="connsiteY14" fmla="*/ 41625 h 4275461"/>
                <a:gd name="connsiteX15" fmla="*/ 624416 w 3619883"/>
                <a:gd name="connsiteY15" fmla="*/ 22696 h 4275461"/>
                <a:gd name="connsiteX16" fmla="*/ 657762 w 3619883"/>
                <a:gd name="connsiteY16" fmla="*/ 18351 h 4275461"/>
                <a:gd name="connsiteX17" fmla="*/ 690557 w 3619883"/>
                <a:gd name="connsiteY17" fmla="*/ 25792 h 4275461"/>
                <a:gd name="connsiteX18" fmla="*/ 745123 w 3619883"/>
                <a:gd name="connsiteY18" fmla="*/ 40157 h 4275461"/>
                <a:gd name="connsiteX19" fmla="*/ 789493 w 3619883"/>
                <a:gd name="connsiteY19" fmla="*/ 36327 h 4275461"/>
                <a:gd name="connsiteX20" fmla="*/ 854255 w 3619883"/>
                <a:gd name="connsiteY20" fmla="*/ 68887 h 4275461"/>
                <a:gd name="connsiteX21" fmla="*/ 897520 w 3619883"/>
                <a:gd name="connsiteY21" fmla="*/ 88629 h 4275461"/>
                <a:gd name="connsiteX22" fmla="*/ 940510 w 3619883"/>
                <a:gd name="connsiteY22" fmla="*/ 114265 h 4275461"/>
                <a:gd name="connsiteX23" fmla="*/ 1082712 w 3619883"/>
                <a:gd name="connsiteY23" fmla="*/ 144543 h 4275461"/>
                <a:gd name="connsiteX24" fmla="*/ 1205348 w 3619883"/>
                <a:gd name="connsiteY24" fmla="*/ 120753 h 4275461"/>
                <a:gd name="connsiteX25" fmla="*/ 1271764 w 3619883"/>
                <a:gd name="connsiteY25" fmla="*/ 117956 h 4275461"/>
                <a:gd name="connsiteX26" fmla="*/ 1315583 w 3619883"/>
                <a:gd name="connsiteY26" fmla="*/ 125912 h 4275461"/>
                <a:gd name="connsiteX27" fmla="*/ 1359125 w 3619883"/>
                <a:gd name="connsiteY27" fmla="*/ 139761 h 4275461"/>
                <a:gd name="connsiteX28" fmla="*/ 1391919 w 3619883"/>
                <a:gd name="connsiteY28" fmla="*/ 147202 h 4275461"/>
                <a:gd name="connsiteX29" fmla="*/ 1436563 w 3619883"/>
                <a:gd name="connsiteY29" fmla="*/ 137480 h 4275461"/>
                <a:gd name="connsiteX30" fmla="*/ 1471566 w 3619883"/>
                <a:gd name="connsiteY30" fmla="*/ 97777 h 4275461"/>
                <a:gd name="connsiteX31" fmla="*/ 1505739 w 3619883"/>
                <a:gd name="connsiteY31" fmla="*/ 75753 h 4275461"/>
                <a:gd name="connsiteX32" fmla="*/ 1590891 w 3619883"/>
                <a:gd name="connsiteY32" fmla="*/ 144702 h 4275461"/>
                <a:gd name="connsiteX33" fmla="*/ 1625616 w 3619883"/>
                <a:gd name="connsiteY33" fmla="*/ 110893 h 4275461"/>
                <a:gd name="connsiteX34" fmla="*/ 1658964 w 3619883"/>
                <a:gd name="connsiteY34" fmla="*/ 106547 h 4275461"/>
                <a:gd name="connsiteX35" fmla="*/ 1746598 w 3619883"/>
                <a:gd name="connsiteY35" fmla="*/ 122460 h 4275461"/>
                <a:gd name="connsiteX36" fmla="*/ 1811913 w 3619883"/>
                <a:gd name="connsiteY36" fmla="*/ 143234 h 4275461"/>
                <a:gd name="connsiteX37" fmla="*/ 1856557 w 3619883"/>
                <a:gd name="connsiteY37" fmla="*/ 133511 h 4275461"/>
                <a:gd name="connsiteX38" fmla="*/ 2066003 w 3619883"/>
                <a:gd name="connsiteY38" fmla="*/ 143313 h 4275461"/>
                <a:gd name="connsiteX39" fmla="*/ 2177615 w 3619883"/>
                <a:gd name="connsiteY39" fmla="*/ 119007 h 4275461"/>
                <a:gd name="connsiteX40" fmla="*/ 2255883 w 3619883"/>
                <a:gd name="connsiteY40" fmla="*/ 99047 h 4275461"/>
                <a:gd name="connsiteX41" fmla="*/ 2344622 w 3619883"/>
                <a:gd name="connsiteY41" fmla="*/ 91388 h 4275461"/>
                <a:gd name="connsiteX42" fmla="*/ 2455682 w 3619883"/>
                <a:gd name="connsiteY42" fmla="*/ 78869 h 4275461"/>
                <a:gd name="connsiteX43" fmla="*/ 2632609 w 3619883"/>
                <a:gd name="connsiteY43" fmla="*/ 75338 h 4275461"/>
                <a:gd name="connsiteX44" fmla="*/ 2742291 w 3619883"/>
                <a:gd name="connsiteY44" fmla="*/ 92282 h 4275461"/>
                <a:gd name="connsiteX45" fmla="*/ 2851974 w 3619883"/>
                <a:gd name="connsiteY45" fmla="*/ 109227 h 4275461"/>
                <a:gd name="connsiteX46" fmla="*/ 2907643 w 3619883"/>
                <a:gd name="connsiteY46" fmla="*/ 100020 h 4275461"/>
                <a:gd name="connsiteX47" fmla="*/ 2944022 w 3619883"/>
                <a:gd name="connsiteY47" fmla="*/ 30853 h 4275461"/>
                <a:gd name="connsiteX48" fmla="*/ 3022289 w 3619883"/>
                <a:gd name="connsiteY48" fmla="*/ 10893 h 4275461"/>
                <a:gd name="connsiteX49" fmla="*/ 3054807 w 3619883"/>
                <a:gd name="connsiteY49" fmla="*/ 24226 h 4275461"/>
                <a:gd name="connsiteX50" fmla="*/ 3141892 w 3619883"/>
                <a:gd name="connsiteY50" fmla="*/ 51925 h 4275461"/>
                <a:gd name="connsiteX51" fmla="*/ 3185711 w 3619883"/>
                <a:gd name="connsiteY51" fmla="*/ 59881 h 4275461"/>
                <a:gd name="connsiteX52" fmla="*/ 3219056 w 3619883"/>
                <a:gd name="connsiteY52" fmla="*/ 55536 h 4275461"/>
                <a:gd name="connsiteX53" fmla="*/ 3263425 w 3619883"/>
                <a:gd name="connsiteY53" fmla="*/ 51706 h 4275461"/>
                <a:gd name="connsiteX54" fmla="*/ 3296219 w 3619883"/>
                <a:gd name="connsiteY54" fmla="*/ 59147 h 4275461"/>
                <a:gd name="connsiteX55" fmla="*/ 3319094 w 3619883"/>
                <a:gd name="connsiteY55" fmla="*/ 42500 h 4275461"/>
                <a:gd name="connsiteX56" fmla="*/ 3420511 w 3619883"/>
                <a:gd name="connsiteY56" fmla="*/ 0 h 4275461"/>
                <a:gd name="connsiteX57" fmla="*/ 3453305 w 3619883"/>
                <a:gd name="connsiteY57" fmla="*/ 7440 h 4275461"/>
                <a:gd name="connsiteX58" fmla="*/ 3496571 w 3619883"/>
                <a:gd name="connsiteY58" fmla="*/ 27182 h 4275461"/>
                <a:gd name="connsiteX59" fmla="*/ 3602117 w 3619883"/>
                <a:gd name="connsiteY59" fmla="*/ 132521 h 4275461"/>
                <a:gd name="connsiteX60" fmla="*/ 3619883 w 3619883"/>
                <a:gd name="connsiteY60" fmla="*/ 140049 h 4275461"/>
                <a:gd name="connsiteX61" fmla="*/ 3619883 w 3619883"/>
                <a:gd name="connsiteY61" fmla="*/ 755612 h 4275461"/>
                <a:gd name="connsiteX0" fmla="*/ 3619883 w 3619883"/>
                <a:gd name="connsiteY0" fmla="*/ 755612 h 4275461"/>
                <a:gd name="connsiteX1" fmla="*/ 953807 w 3619883"/>
                <a:gd name="connsiteY1" fmla="*/ 4275461 h 4275461"/>
                <a:gd name="connsiteX2" fmla="*/ 829432 w 3619883"/>
                <a:gd name="connsiteY2" fmla="*/ 4275461 h 4275461"/>
                <a:gd name="connsiteX3" fmla="*/ 611484 w 3619883"/>
                <a:gd name="connsiteY3" fmla="*/ 4275461 h 4275461"/>
                <a:gd name="connsiteX4" fmla="*/ 573998 w 3619883"/>
                <a:gd name="connsiteY4" fmla="*/ 4275461 h 4275461"/>
                <a:gd name="connsiteX5" fmla="*/ 336164 w 3619883"/>
                <a:gd name="connsiteY5" fmla="*/ 4275461 h 4275461"/>
                <a:gd name="connsiteX6" fmla="*/ 189322 w 3619883"/>
                <a:gd name="connsiteY6" fmla="*/ 4275461 h 4275461"/>
                <a:gd name="connsiteX7" fmla="*/ 0 w 3619883"/>
                <a:gd name="connsiteY7" fmla="*/ 4275461 h 4275461"/>
                <a:gd name="connsiteX8" fmla="*/ 0 w 3619883"/>
                <a:gd name="connsiteY8" fmla="*/ 42229 h 4275461"/>
                <a:gd name="connsiteX9" fmla="*/ 42464 w 3619883"/>
                <a:gd name="connsiteY9" fmla="*/ 40518 h 4275461"/>
                <a:gd name="connsiteX10" fmla="*/ 137733 w 3619883"/>
                <a:gd name="connsiteY10" fmla="*/ 35355 h 4275461"/>
                <a:gd name="connsiteX11" fmla="*/ 270565 w 3619883"/>
                <a:gd name="connsiteY11" fmla="*/ 29759 h 4275461"/>
                <a:gd name="connsiteX12" fmla="*/ 479734 w 3619883"/>
                <a:gd name="connsiteY12" fmla="*/ 45455 h 4275461"/>
                <a:gd name="connsiteX13" fmla="*/ 524103 w 3619883"/>
                <a:gd name="connsiteY13" fmla="*/ 41625 h 4275461"/>
                <a:gd name="connsiteX14" fmla="*/ 624416 w 3619883"/>
                <a:gd name="connsiteY14" fmla="*/ 22696 h 4275461"/>
                <a:gd name="connsiteX15" fmla="*/ 657762 w 3619883"/>
                <a:gd name="connsiteY15" fmla="*/ 18351 h 4275461"/>
                <a:gd name="connsiteX16" fmla="*/ 690557 w 3619883"/>
                <a:gd name="connsiteY16" fmla="*/ 25792 h 4275461"/>
                <a:gd name="connsiteX17" fmla="*/ 745123 w 3619883"/>
                <a:gd name="connsiteY17" fmla="*/ 40157 h 4275461"/>
                <a:gd name="connsiteX18" fmla="*/ 789493 w 3619883"/>
                <a:gd name="connsiteY18" fmla="*/ 36327 h 4275461"/>
                <a:gd name="connsiteX19" fmla="*/ 854255 w 3619883"/>
                <a:gd name="connsiteY19" fmla="*/ 68887 h 4275461"/>
                <a:gd name="connsiteX20" fmla="*/ 897520 w 3619883"/>
                <a:gd name="connsiteY20" fmla="*/ 88629 h 4275461"/>
                <a:gd name="connsiteX21" fmla="*/ 940510 w 3619883"/>
                <a:gd name="connsiteY21" fmla="*/ 114265 h 4275461"/>
                <a:gd name="connsiteX22" fmla="*/ 1082712 w 3619883"/>
                <a:gd name="connsiteY22" fmla="*/ 144543 h 4275461"/>
                <a:gd name="connsiteX23" fmla="*/ 1205348 w 3619883"/>
                <a:gd name="connsiteY23" fmla="*/ 120753 h 4275461"/>
                <a:gd name="connsiteX24" fmla="*/ 1271764 w 3619883"/>
                <a:gd name="connsiteY24" fmla="*/ 117956 h 4275461"/>
                <a:gd name="connsiteX25" fmla="*/ 1315583 w 3619883"/>
                <a:gd name="connsiteY25" fmla="*/ 125912 h 4275461"/>
                <a:gd name="connsiteX26" fmla="*/ 1359125 w 3619883"/>
                <a:gd name="connsiteY26" fmla="*/ 139761 h 4275461"/>
                <a:gd name="connsiteX27" fmla="*/ 1391919 w 3619883"/>
                <a:gd name="connsiteY27" fmla="*/ 147202 h 4275461"/>
                <a:gd name="connsiteX28" fmla="*/ 1436563 w 3619883"/>
                <a:gd name="connsiteY28" fmla="*/ 137480 h 4275461"/>
                <a:gd name="connsiteX29" fmla="*/ 1471566 w 3619883"/>
                <a:gd name="connsiteY29" fmla="*/ 97777 h 4275461"/>
                <a:gd name="connsiteX30" fmla="*/ 1505739 w 3619883"/>
                <a:gd name="connsiteY30" fmla="*/ 75753 h 4275461"/>
                <a:gd name="connsiteX31" fmla="*/ 1590891 w 3619883"/>
                <a:gd name="connsiteY31" fmla="*/ 144702 h 4275461"/>
                <a:gd name="connsiteX32" fmla="*/ 1625616 w 3619883"/>
                <a:gd name="connsiteY32" fmla="*/ 110893 h 4275461"/>
                <a:gd name="connsiteX33" fmla="*/ 1658964 w 3619883"/>
                <a:gd name="connsiteY33" fmla="*/ 106547 h 4275461"/>
                <a:gd name="connsiteX34" fmla="*/ 1746598 w 3619883"/>
                <a:gd name="connsiteY34" fmla="*/ 122460 h 4275461"/>
                <a:gd name="connsiteX35" fmla="*/ 1811913 w 3619883"/>
                <a:gd name="connsiteY35" fmla="*/ 143234 h 4275461"/>
                <a:gd name="connsiteX36" fmla="*/ 1856557 w 3619883"/>
                <a:gd name="connsiteY36" fmla="*/ 133511 h 4275461"/>
                <a:gd name="connsiteX37" fmla="*/ 2066003 w 3619883"/>
                <a:gd name="connsiteY37" fmla="*/ 143313 h 4275461"/>
                <a:gd name="connsiteX38" fmla="*/ 2177615 w 3619883"/>
                <a:gd name="connsiteY38" fmla="*/ 119007 h 4275461"/>
                <a:gd name="connsiteX39" fmla="*/ 2255883 w 3619883"/>
                <a:gd name="connsiteY39" fmla="*/ 99047 h 4275461"/>
                <a:gd name="connsiteX40" fmla="*/ 2344622 w 3619883"/>
                <a:gd name="connsiteY40" fmla="*/ 91388 h 4275461"/>
                <a:gd name="connsiteX41" fmla="*/ 2455682 w 3619883"/>
                <a:gd name="connsiteY41" fmla="*/ 78869 h 4275461"/>
                <a:gd name="connsiteX42" fmla="*/ 2632609 w 3619883"/>
                <a:gd name="connsiteY42" fmla="*/ 75338 h 4275461"/>
                <a:gd name="connsiteX43" fmla="*/ 2742291 w 3619883"/>
                <a:gd name="connsiteY43" fmla="*/ 92282 h 4275461"/>
                <a:gd name="connsiteX44" fmla="*/ 2851974 w 3619883"/>
                <a:gd name="connsiteY44" fmla="*/ 109227 h 4275461"/>
                <a:gd name="connsiteX45" fmla="*/ 2907643 w 3619883"/>
                <a:gd name="connsiteY45" fmla="*/ 100020 h 4275461"/>
                <a:gd name="connsiteX46" fmla="*/ 2944022 w 3619883"/>
                <a:gd name="connsiteY46" fmla="*/ 30853 h 4275461"/>
                <a:gd name="connsiteX47" fmla="*/ 3022289 w 3619883"/>
                <a:gd name="connsiteY47" fmla="*/ 10893 h 4275461"/>
                <a:gd name="connsiteX48" fmla="*/ 3054807 w 3619883"/>
                <a:gd name="connsiteY48" fmla="*/ 24226 h 4275461"/>
                <a:gd name="connsiteX49" fmla="*/ 3141892 w 3619883"/>
                <a:gd name="connsiteY49" fmla="*/ 51925 h 4275461"/>
                <a:gd name="connsiteX50" fmla="*/ 3185711 w 3619883"/>
                <a:gd name="connsiteY50" fmla="*/ 59881 h 4275461"/>
                <a:gd name="connsiteX51" fmla="*/ 3219056 w 3619883"/>
                <a:gd name="connsiteY51" fmla="*/ 55536 h 4275461"/>
                <a:gd name="connsiteX52" fmla="*/ 3263425 w 3619883"/>
                <a:gd name="connsiteY52" fmla="*/ 51706 h 4275461"/>
                <a:gd name="connsiteX53" fmla="*/ 3296219 w 3619883"/>
                <a:gd name="connsiteY53" fmla="*/ 59147 h 4275461"/>
                <a:gd name="connsiteX54" fmla="*/ 3319094 w 3619883"/>
                <a:gd name="connsiteY54" fmla="*/ 42500 h 4275461"/>
                <a:gd name="connsiteX55" fmla="*/ 3420511 w 3619883"/>
                <a:gd name="connsiteY55" fmla="*/ 0 h 4275461"/>
                <a:gd name="connsiteX56" fmla="*/ 3453305 w 3619883"/>
                <a:gd name="connsiteY56" fmla="*/ 7440 h 4275461"/>
                <a:gd name="connsiteX57" fmla="*/ 3496571 w 3619883"/>
                <a:gd name="connsiteY57" fmla="*/ 27182 h 4275461"/>
                <a:gd name="connsiteX58" fmla="*/ 3602117 w 3619883"/>
                <a:gd name="connsiteY58" fmla="*/ 132521 h 4275461"/>
                <a:gd name="connsiteX59" fmla="*/ 3619883 w 3619883"/>
                <a:gd name="connsiteY59" fmla="*/ 140049 h 4275461"/>
                <a:gd name="connsiteX60" fmla="*/ 3619883 w 3619883"/>
                <a:gd name="connsiteY60" fmla="*/ 755612 h 4275461"/>
                <a:gd name="connsiteX0" fmla="*/ 3619883 w 3619883"/>
                <a:gd name="connsiteY0" fmla="*/ 755612 h 4275461"/>
                <a:gd name="connsiteX1" fmla="*/ 829432 w 3619883"/>
                <a:gd name="connsiteY1" fmla="*/ 4275461 h 4275461"/>
                <a:gd name="connsiteX2" fmla="*/ 611484 w 3619883"/>
                <a:gd name="connsiteY2" fmla="*/ 4275461 h 4275461"/>
                <a:gd name="connsiteX3" fmla="*/ 573998 w 3619883"/>
                <a:gd name="connsiteY3" fmla="*/ 4275461 h 4275461"/>
                <a:gd name="connsiteX4" fmla="*/ 336164 w 3619883"/>
                <a:gd name="connsiteY4" fmla="*/ 4275461 h 4275461"/>
                <a:gd name="connsiteX5" fmla="*/ 189322 w 3619883"/>
                <a:gd name="connsiteY5" fmla="*/ 4275461 h 4275461"/>
                <a:gd name="connsiteX6" fmla="*/ 0 w 3619883"/>
                <a:gd name="connsiteY6" fmla="*/ 4275461 h 4275461"/>
                <a:gd name="connsiteX7" fmla="*/ 0 w 3619883"/>
                <a:gd name="connsiteY7" fmla="*/ 42229 h 4275461"/>
                <a:gd name="connsiteX8" fmla="*/ 42464 w 3619883"/>
                <a:gd name="connsiteY8" fmla="*/ 40518 h 4275461"/>
                <a:gd name="connsiteX9" fmla="*/ 137733 w 3619883"/>
                <a:gd name="connsiteY9" fmla="*/ 35355 h 4275461"/>
                <a:gd name="connsiteX10" fmla="*/ 270565 w 3619883"/>
                <a:gd name="connsiteY10" fmla="*/ 29759 h 4275461"/>
                <a:gd name="connsiteX11" fmla="*/ 479734 w 3619883"/>
                <a:gd name="connsiteY11" fmla="*/ 45455 h 4275461"/>
                <a:gd name="connsiteX12" fmla="*/ 524103 w 3619883"/>
                <a:gd name="connsiteY12" fmla="*/ 41625 h 4275461"/>
                <a:gd name="connsiteX13" fmla="*/ 624416 w 3619883"/>
                <a:gd name="connsiteY13" fmla="*/ 22696 h 4275461"/>
                <a:gd name="connsiteX14" fmla="*/ 657762 w 3619883"/>
                <a:gd name="connsiteY14" fmla="*/ 18351 h 4275461"/>
                <a:gd name="connsiteX15" fmla="*/ 690557 w 3619883"/>
                <a:gd name="connsiteY15" fmla="*/ 25792 h 4275461"/>
                <a:gd name="connsiteX16" fmla="*/ 745123 w 3619883"/>
                <a:gd name="connsiteY16" fmla="*/ 40157 h 4275461"/>
                <a:gd name="connsiteX17" fmla="*/ 789493 w 3619883"/>
                <a:gd name="connsiteY17" fmla="*/ 36327 h 4275461"/>
                <a:gd name="connsiteX18" fmla="*/ 854255 w 3619883"/>
                <a:gd name="connsiteY18" fmla="*/ 68887 h 4275461"/>
                <a:gd name="connsiteX19" fmla="*/ 897520 w 3619883"/>
                <a:gd name="connsiteY19" fmla="*/ 88629 h 4275461"/>
                <a:gd name="connsiteX20" fmla="*/ 940510 w 3619883"/>
                <a:gd name="connsiteY20" fmla="*/ 114265 h 4275461"/>
                <a:gd name="connsiteX21" fmla="*/ 1082712 w 3619883"/>
                <a:gd name="connsiteY21" fmla="*/ 144543 h 4275461"/>
                <a:gd name="connsiteX22" fmla="*/ 1205348 w 3619883"/>
                <a:gd name="connsiteY22" fmla="*/ 120753 h 4275461"/>
                <a:gd name="connsiteX23" fmla="*/ 1271764 w 3619883"/>
                <a:gd name="connsiteY23" fmla="*/ 117956 h 4275461"/>
                <a:gd name="connsiteX24" fmla="*/ 1315583 w 3619883"/>
                <a:gd name="connsiteY24" fmla="*/ 125912 h 4275461"/>
                <a:gd name="connsiteX25" fmla="*/ 1359125 w 3619883"/>
                <a:gd name="connsiteY25" fmla="*/ 139761 h 4275461"/>
                <a:gd name="connsiteX26" fmla="*/ 1391919 w 3619883"/>
                <a:gd name="connsiteY26" fmla="*/ 147202 h 4275461"/>
                <a:gd name="connsiteX27" fmla="*/ 1436563 w 3619883"/>
                <a:gd name="connsiteY27" fmla="*/ 137480 h 4275461"/>
                <a:gd name="connsiteX28" fmla="*/ 1471566 w 3619883"/>
                <a:gd name="connsiteY28" fmla="*/ 97777 h 4275461"/>
                <a:gd name="connsiteX29" fmla="*/ 1505739 w 3619883"/>
                <a:gd name="connsiteY29" fmla="*/ 75753 h 4275461"/>
                <a:gd name="connsiteX30" fmla="*/ 1590891 w 3619883"/>
                <a:gd name="connsiteY30" fmla="*/ 144702 h 4275461"/>
                <a:gd name="connsiteX31" fmla="*/ 1625616 w 3619883"/>
                <a:gd name="connsiteY31" fmla="*/ 110893 h 4275461"/>
                <a:gd name="connsiteX32" fmla="*/ 1658964 w 3619883"/>
                <a:gd name="connsiteY32" fmla="*/ 106547 h 4275461"/>
                <a:gd name="connsiteX33" fmla="*/ 1746598 w 3619883"/>
                <a:gd name="connsiteY33" fmla="*/ 122460 h 4275461"/>
                <a:gd name="connsiteX34" fmla="*/ 1811913 w 3619883"/>
                <a:gd name="connsiteY34" fmla="*/ 143234 h 4275461"/>
                <a:gd name="connsiteX35" fmla="*/ 1856557 w 3619883"/>
                <a:gd name="connsiteY35" fmla="*/ 133511 h 4275461"/>
                <a:gd name="connsiteX36" fmla="*/ 2066003 w 3619883"/>
                <a:gd name="connsiteY36" fmla="*/ 143313 h 4275461"/>
                <a:gd name="connsiteX37" fmla="*/ 2177615 w 3619883"/>
                <a:gd name="connsiteY37" fmla="*/ 119007 h 4275461"/>
                <a:gd name="connsiteX38" fmla="*/ 2255883 w 3619883"/>
                <a:gd name="connsiteY38" fmla="*/ 99047 h 4275461"/>
                <a:gd name="connsiteX39" fmla="*/ 2344622 w 3619883"/>
                <a:gd name="connsiteY39" fmla="*/ 91388 h 4275461"/>
                <a:gd name="connsiteX40" fmla="*/ 2455682 w 3619883"/>
                <a:gd name="connsiteY40" fmla="*/ 78869 h 4275461"/>
                <a:gd name="connsiteX41" fmla="*/ 2632609 w 3619883"/>
                <a:gd name="connsiteY41" fmla="*/ 75338 h 4275461"/>
                <a:gd name="connsiteX42" fmla="*/ 2742291 w 3619883"/>
                <a:gd name="connsiteY42" fmla="*/ 92282 h 4275461"/>
                <a:gd name="connsiteX43" fmla="*/ 2851974 w 3619883"/>
                <a:gd name="connsiteY43" fmla="*/ 109227 h 4275461"/>
                <a:gd name="connsiteX44" fmla="*/ 2907643 w 3619883"/>
                <a:gd name="connsiteY44" fmla="*/ 100020 h 4275461"/>
                <a:gd name="connsiteX45" fmla="*/ 2944022 w 3619883"/>
                <a:gd name="connsiteY45" fmla="*/ 30853 h 4275461"/>
                <a:gd name="connsiteX46" fmla="*/ 3022289 w 3619883"/>
                <a:gd name="connsiteY46" fmla="*/ 10893 h 4275461"/>
                <a:gd name="connsiteX47" fmla="*/ 3054807 w 3619883"/>
                <a:gd name="connsiteY47" fmla="*/ 24226 h 4275461"/>
                <a:gd name="connsiteX48" fmla="*/ 3141892 w 3619883"/>
                <a:gd name="connsiteY48" fmla="*/ 51925 h 4275461"/>
                <a:gd name="connsiteX49" fmla="*/ 3185711 w 3619883"/>
                <a:gd name="connsiteY49" fmla="*/ 59881 h 4275461"/>
                <a:gd name="connsiteX50" fmla="*/ 3219056 w 3619883"/>
                <a:gd name="connsiteY50" fmla="*/ 55536 h 4275461"/>
                <a:gd name="connsiteX51" fmla="*/ 3263425 w 3619883"/>
                <a:gd name="connsiteY51" fmla="*/ 51706 h 4275461"/>
                <a:gd name="connsiteX52" fmla="*/ 3296219 w 3619883"/>
                <a:gd name="connsiteY52" fmla="*/ 59147 h 4275461"/>
                <a:gd name="connsiteX53" fmla="*/ 3319094 w 3619883"/>
                <a:gd name="connsiteY53" fmla="*/ 42500 h 4275461"/>
                <a:gd name="connsiteX54" fmla="*/ 3420511 w 3619883"/>
                <a:gd name="connsiteY54" fmla="*/ 0 h 4275461"/>
                <a:gd name="connsiteX55" fmla="*/ 3453305 w 3619883"/>
                <a:gd name="connsiteY55" fmla="*/ 7440 h 4275461"/>
                <a:gd name="connsiteX56" fmla="*/ 3496571 w 3619883"/>
                <a:gd name="connsiteY56" fmla="*/ 27182 h 4275461"/>
                <a:gd name="connsiteX57" fmla="*/ 3602117 w 3619883"/>
                <a:gd name="connsiteY57" fmla="*/ 132521 h 4275461"/>
                <a:gd name="connsiteX58" fmla="*/ 3619883 w 3619883"/>
                <a:gd name="connsiteY58" fmla="*/ 140049 h 4275461"/>
                <a:gd name="connsiteX59" fmla="*/ 3619883 w 3619883"/>
                <a:gd name="connsiteY59" fmla="*/ 755612 h 4275461"/>
                <a:gd name="connsiteX0" fmla="*/ 3619883 w 3619883"/>
                <a:gd name="connsiteY0" fmla="*/ 755612 h 4275461"/>
                <a:gd name="connsiteX1" fmla="*/ 611484 w 3619883"/>
                <a:gd name="connsiteY1" fmla="*/ 4275461 h 4275461"/>
                <a:gd name="connsiteX2" fmla="*/ 573998 w 3619883"/>
                <a:gd name="connsiteY2" fmla="*/ 4275461 h 4275461"/>
                <a:gd name="connsiteX3" fmla="*/ 336164 w 3619883"/>
                <a:gd name="connsiteY3" fmla="*/ 4275461 h 4275461"/>
                <a:gd name="connsiteX4" fmla="*/ 189322 w 3619883"/>
                <a:gd name="connsiteY4" fmla="*/ 4275461 h 4275461"/>
                <a:gd name="connsiteX5" fmla="*/ 0 w 3619883"/>
                <a:gd name="connsiteY5" fmla="*/ 4275461 h 4275461"/>
                <a:gd name="connsiteX6" fmla="*/ 0 w 3619883"/>
                <a:gd name="connsiteY6" fmla="*/ 42229 h 4275461"/>
                <a:gd name="connsiteX7" fmla="*/ 42464 w 3619883"/>
                <a:gd name="connsiteY7" fmla="*/ 40518 h 4275461"/>
                <a:gd name="connsiteX8" fmla="*/ 137733 w 3619883"/>
                <a:gd name="connsiteY8" fmla="*/ 35355 h 4275461"/>
                <a:gd name="connsiteX9" fmla="*/ 270565 w 3619883"/>
                <a:gd name="connsiteY9" fmla="*/ 29759 h 4275461"/>
                <a:gd name="connsiteX10" fmla="*/ 479734 w 3619883"/>
                <a:gd name="connsiteY10" fmla="*/ 45455 h 4275461"/>
                <a:gd name="connsiteX11" fmla="*/ 524103 w 3619883"/>
                <a:gd name="connsiteY11" fmla="*/ 41625 h 4275461"/>
                <a:gd name="connsiteX12" fmla="*/ 624416 w 3619883"/>
                <a:gd name="connsiteY12" fmla="*/ 22696 h 4275461"/>
                <a:gd name="connsiteX13" fmla="*/ 657762 w 3619883"/>
                <a:gd name="connsiteY13" fmla="*/ 18351 h 4275461"/>
                <a:gd name="connsiteX14" fmla="*/ 690557 w 3619883"/>
                <a:gd name="connsiteY14" fmla="*/ 25792 h 4275461"/>
                <a:gd name="connsiteX15" fmla="*/ 745123 w 3619883"/>
                <a:gd name="connsiteY15" fmla="*/ 40157 h 4275461"/>
                <a:gd name="connsiteX16" fmla="*/ 789493 w 3619883"/>
                <a:gd name="connsiteY16" fmla="*/ 36327 h 4275461"/>
                <a:gd name="connsiteX17" fmla="*/ 854255 w 3619883"/>
                <a:gd name="connsiteY17" fmla="*/ 68887 h 4275461"/>
                <a:gd name="connsiteX18" fmla="*/ 897520 w 3619883"/>
                <a:gd name="connsiteY18" fmla="*/ 88629 h 4275461"/>
                <a:gd name="connsiteX19" fmla="*/ 940510 w 3619883"/>
                <a:gd name="connsiteY19" fmla="*/ 114265 h 4275461"/>
                <a:gd name="connsiteX20" fmla="*/ 1082712 w 3619883"/>
                <a:gd name="connsiteY20" fmla="*/ 144543 h 4275461"/>
                <a:gd name="connsiteX21" fmla="*/ 1205348 w 3619883"/>
                <a:gd name="connsiteY21" fmla="*/ 120753 h 4275461"/>
                <a:gd name="connsiteX22" fmla="*/ 1271764 w 3619883"/>
                <a:gd name="connsiteY22" fmla="*/ 117956 h 4275461"/>
                <a:gd name="connsiteX23" fmla="*/ 1315583 w 3619883"/>
                <a:gd name="connsiteY23" fmla="*/ 125912 h 4275461"/>
                <a:gd name="connsiteX24" fmla="*/ 1359125 w 3619883"/>
                <a:gd name="connsiteY24" fmla="*/ 139761 h 4275461"/>
                <a:gd name="connsiteX25" fmla="*/ 1391919 w 3619883"/>
                <a:gd name="connsiteY25" fmla="*/ 147202 h 4275461"/>
                <a:gd name="connsiteX26" fmla="*/ 1436563 w 3619883"/>
                <a:gd name="connsiteY26" fmla="*/ 137480 h 4275461"/>
                <a:gd name="connsiteX27" fmla="*/ 1471566 w 3619883"/>
                <a:gd name="connsiteY27" fmla="*/ 97777 h 4275461"/>
                <a:gd name="connsiteX28" fmla="*/ 1505739 w 3619883"/>
                <a:gd name="connsiteY28" fmla="*/ 75753 h 4275461"/>
                <a:gd name="connsiteX29" fmla="*/ 1590891 w 3619883"/>
                <a:gd name="connsiteY29" fmla="*/ 144702 h 4275461"/>
                <a:gd name="connsiteX30" fmla="*/ 1625616 w 3619883"/>
                <a:gd name="connsiteY30" fmla="*/ 110893 h 4275461"/>
                <a:gd name="connsiteX31" fmla="*/ 1658964 w 3619883"/>
                <a:gd name="connsiteY31" fmla="*/ 106547 h 4275461"/>
                <a:gd name="connsiteX32" fmla="*/ 1746598 w 3619883"/>
                <a:gd name="connsiteY32" fmla="*/ 122460 h 4275461"/>
                <a:gd name="connsiteX33" fmla="*/ 1811913 w 3619883"/>
                <a:gd name="connsiteY33" fmla="*/ 143234 h 4275461"/>
                <a:gd name="connsiteX34" fmla="*/ 1856557 w 3619883"/>
                <a:gd name="connsiteY34" fmla="*/ 133511 h 4275461"/>
                <a:gd name="connsiteX35" fmla="*/ 2066003 w 3619883"/>
                <a:gd name="connsiteY35" fmla="*/ 143313 h 4275461"/>
                <a:gd name="connsiteX36" fmla="*/ 2177615 w 3619883"/>
                <a:gd name="connsiteY36" fmla="*/ 119007 h 4275461"/>
                <a:gd name="connsiteX37" fmla="*/ 2255883 w 3619883"/>
                <a:gd name="connsiteY37" fmla="*/ 99047 h 4275461"/>
                <a:gd name="connsiteX38" fmla="*/ 2344622 w 3619883"/>
                <a:gd name="connsiteY38" fmla="*/ 91388 h 4275461"/>
                <a:gd name="connsiteX39" fmla="*/ 2455682 w 3619883"/>
                <a:gd name="connsiteY39" fmla="*/ 78869 h 4275461"/>
                <a:gd name="connsiteX40" fmla="*/ 2632609 w 3619883"/>
                <a:gd name="connsiteY40" fmla="*/ 75338 h 4275461"/>
                <a:gd name="connsiteX41" fmla="*/ 2742291 w 3619883"/>
                <a:gd name="connsiteY41" fmla="*/ 92282 h 4275461"/>
                <a:gd name="connsiteX42" fmla="*/ 2851974 w 3619883"/>
                <a:gd name="connsiteY42" fmla="*/ 109227 h 4275461"/>
                <a:gd name="connsiteX43" fmla="*/ 2907643 w 3619883"/>
                <a:gd name="connsiteY43" fmla="*/ 100020 h 4275461"/>
                <a:gd name="connsiteX44" fmla="*/ 2944022 w 3619883"/>
                <a:gd name="connsiteY44" fmla="*/ 30853 h 4275461"/>
                <a:gd name="connsiteX45" fmla="*/ 3022289 w 3619883"/>
                <a:gd name="connsiteY45" fmla="*/ 10893 h 4275461"/>
                <a:gd name="connsiteX46" fmla="*/ 3054807 w 3619883"/>
                <a:gd name="connsiteY46" fmla="*/ 24226 h 4275461"/>
                <a:gd name="connsiteX47" fmla="*/ 3141892 w 3619883"/>
                <a:gd name="connsiteY47" fmla="*/ 51925 h 4275461"/>
                <a:gd name="connsiteX48" fmla="*/ 3185711 w 3619883"/>
                <a:gd name="connsiteY48" fmla="*/ 59881 h 4275461"/>
                <a:gd name="connsiteX49" fmla="*/ 3219056 w 3619883"/>
                <a:gd name="connsiteY49" fmla="*/ 55536 h 4275461"/>
                <a:gd name="connsiteX50" fmla="*/ 3263425 w 3619883"/>
                <a:gd name="connsiteY50" fmla="*/ 51706 h 4275461"/>
                <a:gd name="connsiteX51" fmla="*/ 3296219 w 3619883"/>
                <a:gd name="connsiteY51" fmla="*/ 59147 h 4275461"/>
                <a:gd name="connsiteX52" fmla="*/ 3319094 w 3619883"/>
                <a:gd name="connsiteY52" fmla="*/ 42500 h 4275461"/>
                <a:gd name="connsiteX53" fmla="*/ 3420511 w 3619883"/>
                <a:gd name="connsiteY53" fmla="*/ 0 h 4275461"/>
                <a:gd name="connsiteX54" fmla="*/ 3453305 w 3619883"/>
                <a:gd name="connsiteY54" fmla="*/ 7440 h 4275461"/>
                <a:gd name="connsiteX55" fmla="*/ 3496571 w 3619883"/>
                <a:gd name="connsiteY55" fmla="*/ 27182 h 4275461"/>
                <a:gd name="connsiteX56" fmla="*/ 3602117 w 3619883"/>
                <a:gd name="connsiteY56" fmla="*/ 132521 h 4275461"/>
                <a:gd name="connsiteX57" fmla="*/ 3619883 w 3619883"/>
                <a:gd name="connsiteY57" fmla="*/ 140049 h 4275461"/>
                <a:gd name="connsiteX58" fmla="*/ 3619883 w 3619883"/>
                <a:gd name="connsiteY58" fmla="*/ 755612 h 4275461"/>
                <a:gd name="connsiteX0" fmla="*/ 3619883 w 3619883"/>
                <a:gd name="connsiteY0" fmla="*/ 755612 h 4275461"/>
                <a:gd name="connsiteX1" fmla="*/ 573998 w 3619883"/>
                <a:gd name="connsiteY1" fmla="*/ 4275461 h 4275461"/>
                <a:gd name="connsiteX2" fmla="*/ 336164 w 3619883"/>
                <a:gd name="connsiteY2" fmla="*/ 4275461 h 4275461"/>
                <a:gd name="connsiteX3" fmla="*/ 189322 w 3619883"/>
                <a:gd name="connsiteY3" fmla="*/ 4275461 h 4275461"/>
                <a:gd name="connsiteX4" fmla="*/ 0 w 3619883"/>
                <a:gd name="connsiteY4" fmla="*/ 4275461 h 4275461"/>
                <a:gd name="connsiteX5" fmla="*/ 0 w 3619883"/>
                <a:gd name="connsiteY5" fmla="*/ 42229 h 4275461"/>
                <a:gd name="connsiteX6" fmla="*/ 42464 w 3619883"/>
                <a:gd name="connsiteY6" fmla="*/ 40518 h 4275461"/>
                <a:gd name="connsiteX7" fmla="*/ 137733 w 3619883"/>
                <a:gd name="connsiteY7" fmla="*/ 35355 h 4275461"/>
                <a:gd name="connsiteX8" fmla="*/ 270565 w 3619883"/>
                <a:gd name="connsiteY8" fmla="*/ 29759 h 4275461"/>
                <a:gd name="connsiteX9" fmla="*/ 479734 w 3619883"/>
                <a:gd name="connsiteY9" fmla="*/ 45455 h 4275461"/>
                <a:gd name="connsiteX10" fmla="*/ 524103 w 3619883"/>
                <a:gd name="connsiteY10" fmla="*/ 41625 h 4275461"/>
                <a:gd name="connsiteX11" fmla="*/ 624416 w 3619883"/>
                <a:gd name="connsiteY11" fmla="*/ 22696 h 4275461"/>
                <a:gd name="connsiteX12" fmla="*/ 657762 w 3619883"/>
                <a:gd name="connsiteY12" fmla="*/ 18351 h 4275461"/>
                <a:gd name="connsiteX13" fmla="*/ 690557 w 3619883"/>
                <a:gd name="connsiteY13" fmla="*/ 25792 h 4275461"/>
                <a:gd name="connsiteX14" fmla="*/ 745123 w 3619883"/>
                <a:gd name="connsiteY14" fmla="*/ 40157 h 4275461"/>
                <a:gd name="connsiteX15" fmla="*/ 789493 w 3619883"/>
                <a:gd name="connsiteY15" fmla="*/ 36327 h 4275461"/>
                <a:gd name="connsiteX16" fmla="*/ 854255 w 3619883"/>
                <a:gd name="connsiteY16" fmla="*/ 68887 h 4275461"/>
                <a:gd name="connsiteX17" fmla="*/ 897520 w 3619883"/>
                <a:gd name="connsiteY17" fmla="*/ 88629 h 4275461"/>
                <a:gd name="connsiteX18" fmla="*/ 940510 w 3619883"/>
                <a:gd name="connsiteY18" fmla="*/ 114265 h 4275461"/>
                <a:gd name="connsiteX19" fmla="*/ 1082712 w 3619883"/>
                <a:gd name="connsiteY19" fmla="*/ 144543 h 4275461"/>
                <a:gd name="connsiteX20" fmla="*/ 1205348 w 3619883"/>
                <a:gd name="connsiteY20" fmla="*/ 120753 h 4275461"/>
                <a:gd name="connsiteX21" fmla="*/ 1271764 w 3619883"/>
                <a:gd name="connsiteY21" fmla="*/ 117956 h 4275461"/>
                <a:gd name="connsiteX22" fmla="*/ 1315583 w 3619883"/>
                <a:gd name="connsiteY22" fmla="*/ 125912 h 4275461"/>
                <a:gd name="connsiteX23" fmla="*/ 1359125 w 3619883"/>
                <a:gd name="connsiteY23" fmla="*/ 139761 h 4275461"/>
                <a:gd name="connsiteX24" fmla="*/ 1391919 w 3619883"/>
                <a:gd name="connsiteY24" fmla="*/ 147202 h 4275461"/>
                <a:gd name="connsiteX25" fmla="*/ 1436563 w 3619883"/>
                <a:gd name="connsiteY25" fmla="*/ 137480 h 4275461"/>
                <a:gd name="connsiteX26" fmla="*/ 1471566 w 3619883"/>
                <a:gd name="connsiteY26" fmla="*/ 97777 h 4275461"/>
                <a:gd name="connsiteX27" fmla="*/ 1505739 w 3619883"/>
                <a:gd name="connsiteY27" fmla="*/ 75753 h 4275461"/>
                <a:gd name="connsiteX28" fmla="*/ 1590891 w 3619883"/>
                <a:gd name="connsiteY28" fmla="*/ 144702 h 4275461"/>
                <a:gd name="connsiteX29" fmla="*/ 1625616 w 3619883"/>
                <a:gd name="connsiteY29" fmla="*/ 110893 h 4275461"/>
                <a:gd name="connsiteX30" fmla="*/ 1658964 w 3619883"/>
                <a:gd name="connsiteY30" fmla="*/ 106547 h 4275461"/>
                <a:gd name="connsiteX31" fmla="*/ 1746598 w 3619883"/>
                <a:gd name="connsiteY31" fmla="*/ 122460 h 4275461"/>
                <a:gd name="connsiteX32" fmla="*/ 1811913 w 3619883"/>
                <a:gd name="connsiteY32" fmla="*/ 143234 h 4275461"/>
                <a:gd name="connsiteX33" fmla="*/ 1856557 w 3619883"/>
                <a:gd name="connsiteY33" fmla="*/ 133511 h 4275461"/>
                <a:gd name="connsiteX34" fmla="*/ 2066003 w 3619883"/>
                <a:gd name="connsiteY34" fmla="*/ 143313 h 4275461"/>
                <a:gd name="connsiteX35" fmla="*/ 2177615 w 3619883"/>
                <a:gd name="connsiteY35" fmla="*/ 119007 h 4275461"/>
                <a:gd name="connsiteX36" fmla="*/ 2255883 w 3619883"/>
                <a:gd name="connsiteY36" fmla="*/ 99047 h 4275461"/>
                <a:gd name="connsiteX37" fmla="*/ 2344622 w 3619883"/>
                <a:gd name="connsiteY37" fmla="*/ 91388 h 4275461"/>
                <a:gd name="connsiteX38" fmla="*/ 2455682 w 3619883"/>
                <a:gd name="connsiteY38" fmla="*/ 78869 h 4275461"/>
                <a:gd name="connsiteX39" fmla="*/ 2632609 w 3619883"/>
                <a:gd name="connsiteY39" fmla="*/ 75338 h 4275461"/>
                <a:gd name="connsiteX40" fmla="*/ 2742291 w 3619883"/>
                <a:gd name="connsiteY40" fmla="*/ 92282 h 4275461"/>
                <a:gd name="connsiteX41" fmla="*/ 2851974 w 3619883"/>
                <a:gd name="connsiteY41" fmla="*/ 109227 h 4275461"/>
                <a:gd name="connsiteX42" fmla="*/ 2907643 w 3619883"/>
                <a:gd name="connsiteY42" fmla="*/ 100020 h 4275461"/>
                <a:gd name="connsiteX43" fmla="*/ 2944022 w 3619883"/>
                <a:gd name="connsiteY43" fmla="*/ 30853 h 4275461"/>
                <a:gd name="connsiteX44" fmla="*/ 3022289 w 3619883"/>
                <a:gd name="connsiteY44" fmla="*/ 10893 h 4275461"/>
                <a:gd name="connsiteX45" fmla="*/ 3054807 w 3619883"/>
                <a:gd name="connsiteY45" fmla="*/ 24226 h 4275461"/>
                <a:gd name="connsiteX46" fmla="*/ 3141892 w 3619883"/>
                <a:gd name="connsiteY46" fmla="*/ 51925 h 4275461"/>
                <a:gd name="connsiteX47" fmla="*/ 3185711 w 3619883"/>
                <a:gd name="connsiteY47" fmla="*/ 59881 h 4275461"/>
                <a:gd name="connsiteX48" fmla="*/ 3219056 w 3619883"/>
                <a:gd name="connsiteY48" fmla="*/ 55536 h 4275461"/>
                <a:gd name="connsiteX49" fmla="*/ 3263425 w 3619883"/>
                <a:gd name="connsiteY49" fmla="*/ 51706 h 4275461"/>
                <a:gd name="connsiteX50" fmla="*/ 3296219 w 3619883"/>
                <a:gd name="connsiteY50" fmla="*/ 59147 h 4275461"/>
                <a:gd name="connsiteX51" fmla="*/ 3319094 w 3619883"/>
                <a:gd name="connsiteY51" fmla="*/ 42500 h 4275461"/>
                <a:gd name="connsiteX52" fmla="*/ 3420511 w 3619883"/>
                <a:gd name="connsiteY52" fmla="*/ 0 h 4275461"/>
                <a:gd name="connsiteX53" fmla="*/ 3453305 w 3619883"/>
                <a:gd name="connsiteY53" fmla="*/ 7440 h 4275461"/>
                <a:gd name="connsiteX54" fmla="*/ 3496571 w 3619883"/>
                <a:gd name="connsiteY54" fmla="*/ 27182 h 4275461"/>
                <a:gd name="connsiteX55" fmla="*/ 3602117 w 3619883"/>
                <a:gd name="connsiteY55" fmla="*/ 132521 h 4275461"/>
                <a:gd name="connsiteX56" fmla="*/ 3619883 w 3619883"/>
                <a:gd name="connsiteY56" fmla="*/ 140049 h 4275461"/>
                <a:gd name="connsiteX57" fmla="*/ 3619883 w 3619883"/>
                <a:gd name="connsiteY57" fmla="*/ 755612 h 4275461"/>
                <a:gd name="connsiteX0" fmla="*/ 3619883 w 3619883"/>
                <a:gd name="connsiteY0" fmla="*/ 755612 h 4275461"/>
                <a:gd name="connsiteX1" fmla="*/ 336164 w 3619883"/>
                <a:gd name="connsiteY1" fmla="*/ 4275461 h 4275461"/>
                <a:gd name="connsiteX2" fmla="*/ 189322 w 3619883"/>
                <a:gd name="connsiteY2" fmla="*/ 4275461 h 4275461"/>
                <a:gd name="connsiteX3" fmla="*/ 0 w 3619883"/>
                <a:gd name="connsiteY3" fmla="*/ 4275461 h 4275461"/>
                <a:gd name="connsiteX4" fmla="*/ 0 w 3619883"/>
                <a:gd name="connsiteY4" fmla="*/ 42229 h 4275461"/>
                <a:gd name="connsiteX5" fmla="*/ 42464 w 3619883"/>
                <a:gd name="connsiteY5" fmla="*/ 40518 h 4275461"/>
                <a:gd name="connsiteX6" fmla="*/ 137733 w 3619883"/>
                <a:gd name="connsiteY6" fmla="*/ 35355 h 4275461"/>
                <a:gd name="connsiteX7" fmla="*/ 270565 w 3619883"/>
                <a:gd name="connsiteY7" fmla="*/ 29759 h 4275461"/>
                <a:gd name="connsiteX8" fmla="*/ 479734 w 3619883"/>
                <a:gd name="connsiteY8" fmla="*/ 45455 h 4275461"/>
                <a:gd name="connsiteX9" fmla="*/ 524103 w 3619883"/>
                <a:gd name="connsiteY9" fmla="*/ 41625 h 4275461"/>
                <a:gd name="connsiteX10" fmla="*/ 624416 w 3619883"/>
                <a:gd name="connsiteY10" fmla="*/ 22696 h 4275461"/>
                <a:gd name="connsiteX11" fmla="*/ 657762 w 3619883"/>
                <a:gd name="connsiteY11" fmla="*/ 18351 h 4275461"/>
                <a:gd name="connsiteX12" fmla="*/ 690557 w 3619883"/>
                <a:gd name="connsiteY12" fmla="*/ 25792 h 4275461"/>
                <a:gd name="connsiteX13" fmla="*/ 745123 w 3619883"/>
                <a:gd name="connsiteY13" fmla="*/ 40157 h 4275461"/>
                <a:gd name="connsiteX14" fmla="*/ 789493 w 3619883"/>
                <a:gd name="connsiteY14" fmla="*/ 36327 h 4275461"/>
                <a:gd name="connsiteX15" fmla="*/ 854255 w 3619883"/>
                <a:gd name="connsiteY15" fmla="*/ 68887 h 4275461"/>
                <a:gd name="connsiteX16" fmla="*/ 897520 w 3619883"/>
                <a:gd name="connsiteY16" fmla="*/ 88629 h 4275461"/>
                <a:gd name="connsiteX17" fmla="*/ 940510 w 3619883"/>
                <a:gd name="connsiteY17" fmla="*/ 114265 h 4275461"/>
                <a:gd name="connsiteX18" fmla="*/ 1082712 w 3619883"/>
                <a:gd name="connsiteY18" fmla="*/ 144543 h 4275461"/>
                <a:gd name="connsiteX19" fmla="*/ 1205348 w 3619883"/>
                <a:gd name="connsiteY19" fmla="*/ 120753 h 4275461"/>
                <a:gd name="connsiteX20" fmla="*/ 1271764 w 3619883"/>
                <a:gd name="connsiteY20" fmla="*/ 117956 h 4275461"/>
                <a:gd name="connsiteX21" fmla="*/ 1315583 w 3619883"/>
                <a:gd name="connsiteY21" fmla="*/ 125912 h 4275461"/>
                <a:gd name="connsiteX22" fmla="*/ 1359125 w 3619883"/>
                <a:gd name="connsiteY22" fmla="*/ 139761 h 4275461"/>
                <a:gd name="connsiteX23" fmla="*/ 1391919 w 3619883"/>
                <a:gd name="connsiteY23" fmla="*/ 147202 h 4275461"/>
                <a:gd name="connsiteX24" fmla="*/ 1436563 w 3619883"/>
                <a:gd name="connsiteY24" fmla="*/ 137480 h 4275461"/>
                <a:gd name="connsiteX25" fmla="*/ 1471566 w 3619883"/>
                <a:gd name="connsiteY25" fmla="*/ 97777 h 4275461"/>
                <a:gd name="connsiteX26" fmla="*/ 1505739 w 3619883"/>
                <a:gd name="connsiteY26" fmla="*/ 75753 h 4275461"/>
                <a:gd name="connsiteX27" fmla="*/ 1590891 w 3619883"/>
                <a:gd name="connsiteY27" fmla="*/ 144702 h 4275461"/>
                <a:gd name="connsiteX28" fmla="*/ 1625616 w 3619883"/>
                <a:gd name="connsiteY28" fmla="*/ 110893 h 4275461"/>
                <a:gd name="connsiteX29" fmla="*/ 1658964 w 3619883"/>
                <a:gd name="connsiteY29" fmla="*/ 106547 h 4275461"/>
                <a:gd name="connsiteX30" fmla="*/ 1746598 w 3619883"/>
                <a:gd name="connsiteY30" fmla="*/ 122460 h 4275461"/>
                <a:gd name="connsiteX31" fmla="*/ 1811913 w 3619883"/>
                <a:gd name="connsiteY31" fmla="*/ 143234 h 4275461"/>
                <a:gd name="connsiteX32" fmla="*/ 1856557 w 3619883"/>
                <a:gd name="connsiteY32" fmla="*/ 133511 h 4275461"/>
                <a:gd name="connsiteX33" fmla="*/ 2066003 w 3619883"/>
                <a:gd name="connsiteY33" fmla="*/ 143313 h 4275461"/>
                <a:gd name="connsiteX34" fmla="*/ 2177615 w 3619883"/>
                <a:gd name="connsiteY34" fmla="*/ 119007 h 4275461"/>
                <a:gd name="connsiteX35" fmla="*/ 2255883 w 3619883"/>
                <a:gd name="connsiteY35" fmla="*/ 99047 h 4275461"/>
                <a:gd name="connsiteX36" fmla="*/ 2344622 w 3619883"/>
                <a:gd name="connsiteY36" fmla="*/ 91388 h 4275461"/>
                <a:gd name="connsiteX37" fmla="*/ 2455682 w 3619883"/>
                <a:gd name="connsiteY37" fmla="*/ 78869 h 4275461"/>
                <a:gd name="connsiteX38" fmla="*/ 2632609 w 3619883"/>
                <a:gd name="connsiteY38" fmla="*/ 75338 h 4275461"/>
                <a:gd name="connsiteX39" fmla="*/ 2742291 w 3619883"/>
                <a:gd name="connsiteY39" fmla="*/ 92282 h 4275461"/>
                <a:gd name="connsiteX40" fmla="*/ 2851974 w 3619883"/>
                <a:gd name="connsiteY40" fmla="*/ 109227 h 4275461"/>
                <a:gd name="connsiteX41" fmla="*/ 2907643 w 3619883"/>
                <a:gd name="connsiteY41" fmla="*/ 100020 h 4275461"/>
                <a:gd name="connsiteX42" fmla="*/ 2944022 w 3619883"/>
                <a:gd name="connsiteY42" fmla="*/ 30853 h 4275461"/>
                <a:gd name="connsiteX43" fmla="*/ 3022289 w 3619883"/>
                <a:gd name="connsiteY43" fmla="*/ 10893 h 4275461"/>
                <a:gd name="connsiteX44" fmla="*/ 3054807 w 3619883"/>
                <a:gd name="connsiteY44" fmla="*/ 24226 h 4275461"/>
                <a:gd name="connsiteX45" fmla="*/ 3141892 w 3619883"/>
                <a:gd name="connsiteY45" fmla="*/ 51925 h 4275461"/>
                <a:gd name="connsiteX46" fmla="*/ 3185711 w 3619883"/>
                <a:gd name="connsiteY46" fmla="*/ 59881 h 4275461"/>
                <a:gd name="connsiteX47" fmla="*/ 3219056 w 3619883"/>
                <a:gd name="connsiteY47" fmla="*/ 55536 h 4275461"/>
                <a:gd name="connsiteX48" fmla="*/ 3263425 w 3619883"/>
                <a:gd name="connsiteY48" fmla="*/ 51706 h 4275461"/>
                <a:gd name="connsiteX49" fmla="*/ 3296219 w 3619883"/>
                <a:gd name="connsiteY49" fmla="*/ 59147 h 4275461"/>
                <a:gd name="connsiteX50" fmla="*/ 3319094 w 3619883"/>
                <a:gd name="connsiteY50" fmla="*/ 42500 h 4275461"/>
                <a:gd name="connsiteX51" fmla="*/ 3420511 w 3619883"/>
                <a:gd name="connsiteY51" fmla="*/ 0 h 4275461"/>
                <a:gd name="connsiteX52" fmla="*/ 3453305 w 3619883"/>
                <a:gd name="connsiteY52" fmla="*/ 7440 h 4275461"/>
                <a:gd name="connsiteX53" fmla="*/ 3496571 w 3619883"/>
                <a:gd name="connsiteY53" fmla="*/ 27182 h 4275461"/>
                <a:gd name="connsiteX54" fmla="*/ 3602117 w 3619883"/>
                <a:gd name="connsiteY54" fmla="*/ 132521 h 4275461"/>
                <a:gd name="connsiteX55" fmla="*/ 3619883 w 3619883"/>
                <a:gd name="connsiteY55" fmla="*/ 140049 h 4275461"/>
                <a:gd name="connsiteX56" fmla="*/ 3619883 w 3619883"/>
                <a:gd name="connsiteY56" fmla="*/ 755612 h 4275461"/>
                <a:gd name="connsiteX0" fmla="*/ 3619883 w 3619883"/>
                <a:gd name="connsiteY0" fmla="*/ 755612 h 4275461"/>
                <a:gd name="connsiteX1" fmla="*/ 189322 w 3619883"/>
                <a:gd name="connsiteY1" fmla="*/ 4275461 h 4275461"/>
                <a:gd name="connsiteX2" fmla="*/ 0 w 3619883"/>
                <a:gd name="connsiteY2" fmla="*/ 4275461 h 4275461"/>
                <a:gd name="connsiteX3" fmla="*/ 0 w 3619883"/>
                <a:gd name="connsiteY3" fmla="*/ 42229 h 4275461"/>
                <a:gd name="connsiteX4" fmla="*/ 42464 w 3619883"/>
                <a:gd name="connsiteY4" fmla="*/ 40518 h 4275461"/>
                <a:gd name="connsiteX5" fmla="*/ 137733 w 3619883"/>
                <a:gd name="connsiteY5" fmla="*/ 35355 h 4275461"/>
                <a:gd name="connsiteX6" fmla="*/ 270565 w 3619883"/>
                <a:gd name="connsiteY6" fmla="*/ 29759 h 4275461"/>
                <a:gd name="connsiteX7" fmla="*/ 479734 w 3619883"/>
                <a:gd name="connsiteY7" fmla="*/ 45455 h 4275461"/>
                <a:gd name="connsiteX8" fmla="*/ 524103 w 3619883"/>
                <a:gd name="connsiteY8" fmla="*/ 41625 h 4275461"/>
                <a:gd name="connsiteX9" fmla="*/ 624416 w 3619883"/>
                <a:gd name="connsiteY9" fmla="*/ 22696 h 4275461"/>
                <a:gd name="connsiteX10" fmla="*/ 657762 w 3619883"/>
                <a:gd name="connsiteY10" fmla="*/ 18351 h 4275461"/>
                <a:gd name="connsiteX11" fmla="*/ 690557 w 3619883"/>
                <a:gd name="connsiteY11" fmla="*/ 25792 h 4275461"/>
                <a:gd name="connsiteX12" fmla="*/ 745123 w 3619883"/>
                <a:gd name="connsiteY12" fmla="*/ 40157 h 4275461"/>
                <a:gd name="connsiteX13" fmla="*/ 789493 w 3619883"/>
                <a:gd name="connsiteY13" fmla="*/ 36327 h 4275461"/>
                <a:gd name="connsiteX14" fmla="*/ 854255 w 3619883"/>
                <a:gd name="connsiteY14" fmla="*/ 68887 h 4275461"/>
                <a:gd name="connsiteX15" fmla="*/ 897520 w 3619883"/>
                <a:gd name="connsiteY15" fmla="*/ 88629 h 4275461"/>
                <a:gd name="connsiteX16" fmla="*/ 940510 w 3619883"/>
                <a:gd name="connsiteY16" fmla="*/ 114265 h 4275461"/>
                <a:gd name="connsiteX17" fmla="*/ 1082712 w 3619883"/>
                <a:gd name="connsiteY17" fmla="*/ 144543 h 4275461"/>
                <a:gd name="connsiteX18" fmla="*/ 1205348 w 3619883"/>
                <a:gd name="connsiteY18" fmla="*/ 120753 h 4275461"/>
                <a:gd name="connsiteX19" fmla="*/ 1271764 w 3619883"/>
                <a:gd name="connsiteY19" fmla="*/ 117956 h 4275461"/>
                <a:gd name="connsiteX20" fmla="*/ 1315583 w 3619883"/>
                <a:gd name="connsiteY20" fmla="*/ 125912 h 4275461"/>
                <a:gd name="connsiteX21" fmla="*/ 1359125 w 3619883"/>
                <a:gd name="connsiteY21" fmla="*/ 139761 h 4275461"/>
                <a:gd name="connsiteX22" fmla="*/ 1391919 w 3619883"/>
                <a:gd name="connsiteY22" fmla="*/ 147202 h 4275461"/>
                <a:gd name="connsiteX23" fmla="*/ 1436563 w 3619883"/>
                <a:gd name="connsiteY23" fmla="*/ 137480 h 4275461"/>
                <a:gd name="connsiteX24" fmla="*/ 1471566 w 3619883"/>
                <a:gd name="connsiteY24" fmla="*/ 97777 h 4275461"/>
                <a:gd name="connsiteX25" fmla="*/ 1505739 w 3619883"/>
                <a:gd name="connsiteY25" fmla="*/ 75753 h 4275461"/>
                <a:gd name="connsiteX26" fmla="*/ 1590891 w 3619883"/>
                <a:gd name="connsiteY26" fmla="*/ 144702 h 4275461"/>
                <a:gd name="connsiteX27" fmla="*/ 1625616 w 3619883"/>
                <a:gd name="connsiteY27" fmla="*/ 110893 h 4275461"/>
                <a:gd name="connsiteX28" fmla="*/ 1658964 w 3619883"/>
                <a:gd name="connsiteY28" fmla="*/ 106547 h 4275461"/>
                <a:gd name="connsiteX29" fmla="*/ 1746598 w 3619883"/>
                <a:gd name="connsiteY29" fmla="*/ 122460 h 4275461"/>
                <a:gd name="connsiteX30" fmla="*/ 1811913 w 3619883"/>
                <a:gd name="connsiteY30" fmla="*/ 143234 h 4275461"/>
                <a:gd name="connsiteX31" fmla="*/ 1856557 w 3619883"/>
                <a:gd name="connsiteY31" fmla="*/ 133511 h 4275461"/>
                <a:gd name="connsiteX32" fmla="*/ 2066003 w 3619883"/>
                <a:gd name="connsiteY32" fmla="*/ 143313 h 4275461"/>
                <a:gd name="connsiteX33" fmla="*/ 2177615 w 3619883"/>
                <a:gd name="connsiteY33" fmla="*/ 119007 h 4275461"/>
                <a:gd name="connsiteX34" fmla="*/ 2255883 w 3619883"/>
                <a:gd name="connsiteY34" fmla="*/ 99047 h 4275461"/>
                <a:gd name="connsiteX35" fmla="*/ 2344622 w 3619883"/>
                <a:gd name="connsiteY35" fmla="*/ 91388 h 4275461"/>
                <a:gd name="connsiteX36" fmla="*/ 2455682 w 3619883"/>
                <a:gd name="connsiteY36" fmla="*/ 78869 h 4275461"/>
                <a:gd name="connsiteX37" fmla="*/ 2632609 w 3619883"/>
                <a:gd name="connsiteY37" fmla="*/ 75338 h 4275461"/>
                <a:gd name="connsiteX38" fmla="*/ 2742291 w 3619883"/>
                <a:gd name="connsiteY38" fmla="*/ 92282 h 4275461"/>
                <a:gd name="connsiteX39" fmla="*/ 2851974 w 3619883"/>
                <a:gd name="connsiteY39" fmla="*/ 109227 h 4275461"/>
                <a:gd name="connsiteX40" fmla="*/ 2907643 w 3619883"/>
                <a:gd name="connsiteY40" fmla="*/ 100020 h 4275461"/>
                <a:gd name="connsiteX41" fmla="*/ 2944022 w 3619883"/>
                <a:gd name="connsiteY41" fmla="*/ 30853 h 4275461"/>
                <a:gd name="connsiteX42" fmla="*/ 3022289 w 3619883"/>
                <a:gd name="connsiteY42" fmla="*/ 10893 h 4275461"/>
                <a:gd name="connsiteX43" fmla="*/ 3054807 w 3619883"/>
                <a:gd name="connsiteY43" fmla="*/ 24226 h 4275461"/>
                <a:gd name="connsiteX44" fmla="*/ 3141892 w 3619883"/>
                <a:gd name="connsiteY44" fmla="*/ 51925 h 4275461"/>
                <a:gd name="connsiteX45" fmla="*/ 3185711 w 3619883"/>
                <a:gd name="connsiteY45" fmla="*/ 59881 h 4275461"/>
                <a:gd name="connsiteX46" fmla="*/ 3219056 w 3619883"/>
                <a:gd name="connsiteY46" fmla="*/ 55536 h 4275461"/>
                <a:gd name="connsiteX47" fmla="*/ 3263425 w 3619883"/>
                <a:gd name="connsiteY47" fmla="*/ 51706 h 4275461"/>
                <a:gd name="connsiteX48" fmla="*/ 3296219 w 3619883"/>
                <a:gd name="connsiteY48" fmla="*/ 59147 h 4275461"/>
                <a:gd name="connsiteX49" fmla="*/ 3319094 w 3619883"/>
                <a:gd name="connsiteY49" fmla="*/ 42500 h 4275461"/>
                <a:gd name="connsiteX50" fmla="*/ 3420511 w 3619883"/>
                <a:gd name="connsiteY50" fmla="*/ 0 h 4275461"/>
                <a:gd name="connsiteX51" fmla="*/ 3453305 w 3619883"/>
                <a:gd name="connsiteY51" fmla="*/ 7440 h 4275461"/>
                <a:gd name="connsiteX52" fmla="*/ 3496571 w 3619883"/>
                <a:gd name="connsiteY52" fmla="*/ 27182 h 4275461"/>
                <a:gd name="connsiteX53" fmla="*/ 3602117 w 3619883"/>
                <a:gd name="connsiteY53" fmla="*/ 132521 h 4275461"/>
                <a:gd name="connsiteX54" fmla="*/ 3619883 w 3619883"/>
                <a:gd name="connsiteY54" fmla="*/ 140049 h 4275461"/>
                <a:gd name="connsiteX55" fmla="*/ 3619883 w 3619883"/>
                <a:gd name="connsiteY55" fmla="*/ 755612 h 4275461"/>
                <a:gd name="connsiteX0" fmla="*/ 3619883 w 3619883"/>
                <a:gd name="connsiteY0" fmla="*/ 755612 h 4275461"/>
                <a:gd name="connsiteX1" fmla="*/ 0 w 3619883"/>
                <a:gd name="connsiteY1" fmla="*/ 4275461 h 4275461"/>
                <a:gd name="connsiteX2" fmla="*/ 0 w 3619883"/>
                <a:gd name="connsiteY2" fmla="*/ 42229 h 4275461"/>
                <a:gd name="connsiteX3" fmla="*/ 42464 w 3619883"/>
                <a:gd name="connsiteY3" fmla="*/ 40518 h 4275461"/>
                <a:gd name="connsiteX4" fmla="*/ 137733 w 3619883"/>
                <a:gd name="connsiteY4" fmla="*/ 35355 h 4275461"/>
                <a:gd name="connsiteX5" fmla="*/ 270565 w 3619883"/>
                <a:gd name="connsiteY5" fmla="*/ 29759 h 4275461"/>
                <a:gd name="connsiteX6" fmla="*/ 479734 w 3619883"/>
                <a:gd name="connsiteY6" fmla="*/ 45455 h 4275461"/>
                <a:gd name="connsiteX7" fmla="*/ 524103 w 3619883"/>
                <a:gd name="connsiteY7" fmla="*/ 41625 h 4275461"/>
                <a:gd name="connsiteX8" fmla="*/ 624416 w 3619883"/>
                <a:gd name="connsiteY8" fmla="*/ 22696 h 4275461"/>
                <a:gd name="connsiteX9" fmla="*/ 657762 w 3619883"/>
                <a:gd name="connsiteY9" fmla="*/ 18351 h 4275461"/>
                <a:gd name="connsiteX10" fmla="*/ 690557 w 3619883"/>
                <a:gd name="connsiteY10" fmla="*/ 25792 h 4275461"/>
                <a:gd name="connsiteX11" fmla="*/ 745123 w 3619883"/>
                <a:gd name="connsiteY11" fmla="*/ 40157 h 4275461"/>
                <a:gd name="connsiteX12" fmla="*/ 789493 w 3619883"/>
                <a:gd name="connsiteY12" fmla="*/ 36327 h 4275461"/>
                <a:gd name="connsiteX13" fmla="*/ 854255 w 3619883"/>
                <a:gd name="connsiteY13" fmla="*/ 68887 h 4275461"/>
                <a:gd name="connsiteX14" fmla="*/ 897520 w 3619883"/>
                <a:gd name="connsiteY14" fmla="*/ 88629 h 4275461"/>
                <a:gd name="connsiteX15" fmla="*/ 940510 w 3619883"/>
                <a:gd name="connsiteY15" fmla="*/ 114265 h 4275461"/>
                <a:gd name="connsiteX16" fmla="*/ 1082712 w 3619883"/>
                <a:gd name="connsiteY16" fmla="*/ 144543 h 4275461"/>
                <a:gd name="connsiteX17" fmla="*/ 1205348 w 3619883"/>
                <a:gd name="connsiteY17" fmla="*/ 120753 h 4275461"/>
                <a:gd name="connsiteX18" fmla="*/ 1271764 w 3619883"/>
                <a:gd name="connsiteY18" fmla="*/ 117956 h 4275461"/>
                <a:gd name="connsiteX19" fmla="*/ 1315583 w 3619883"/>
                <a:gd name="connsiteY19" fmla="*/ 125912 h 4275461"/>
                <a:gd name="connsiteX20" fmla="*/ 1359125 w 3619883"/>
                <a:gd name="connsiteY20" fmla="*/ 139761 h 4275461"/>
                <a:gd name="connsiteX21" fmla="*/ 1391919 w 3619883"/>
                <a:gd name="connsiteY21" fmla="*/ 147202 h 4275461"/>
                <a:gd name="connsiteX22" fmla="*/ 1436563 w 3619883"/>
                <a:gd name="connsiteY22" fmla="*/ 137480 h 4275461"/>
                <a:gd name="connsiteX23" fmla="*/ 1471566 w 3619883"/>
                <a:gd name="connsiteY23" fmla="*/ 97777 h 4275461"/>
                <a:gd name="connsiteX24" fmla="*/ 1505739 w 3619883"/>
                <a:gd name="connsiteY24" fmla="*/ 75753 h 4275461"/>
                <a:gd name="connsiteX25" fmla="*/ 1590891 w 3619883"/>
                <a:gd name="connsiteY25" fmla="*/ 144702 h 4275461"/>
                <a:gd name="connsiteX26" fmla="*/ 1625616 w 3619883"/>
                <a:gd name="connsiteY26" fmla="*/ 110893 h 4275461"/>
                <a:gd name="connsiteX27" fmla="*/ 1658964 w 3619883"/>
                <a:gd name="connsiteY27" fmla="*/ 106547 h 4275461"/>
                <a:gd name="connsiteX28" fmla="*/ 1746598 w 3619883"/>
                <a:gd name="connsiteY28" fmla="*/ 122460 h 4275461"/>
                <a:gd name="connsiteX29" fmla="*/ 1811913 w 3619883"/>
                <a:gd name="connsiteY29" fmla="*/ 143234 h 4275461"/>
                <a:gd name="connsiteX30" fmla="*/ 1856557 w 3619883"/>
                <a:gd name="connsiteY30" fmla="*/ 133511 h 4275461"/>
                <a:gd name="connsiteX31" fmla="*/ 2066003 w 3619883"/>
                <a:gd name="connsiteY31" fmla="*/ 143313 h 4275461"/>
                <a:gd name="connsiteX32" fmla="*/ 2177615 w 3619883"/>
                <a:gd name="connsiteY32" fmla="*/ 119007 h 4275461"/>
                <a:gd name="connsiteX33" fmla="*/ 2255883 w 3619883"/>
                <a:gd name="connsiteY33" fmla="*/ 99047 h 4275461"/>
                <a:gd name="connsiteX34" fmla="*/ 2344622 w 3619883"/>
                <a:gd name="connsiteY34" fmla="*/ 91388 h 4275461"/>
                <a:gd name="connsiteX35" fmla="*/ 2455682 w 3619883"/>
                <a:gd name="connsiteY35" fmla="*/ 78869 h 4275461"/>
                <a:gd name="connsiteX36" fmla="*/ 2632609 w 3619883"/>
                <a:gd name="connsiteY36" fmla="*/ 75338 h 4275461"/>
                <a:gd name="connsiteX37" fmla="*/ 2742291 w 3619883"/>
                <a:gd name="connsiteY37" fmla="*/ 92282 h 4275461"/>
                <a:gd name="connsiteX38" fmla="*/ 2851974 w 3619883"/>
                <a:gd name="connsiteY38" fmla="*/ 109227 h 4275461"/>
                <a:gd name="connsiteX39" fmla="*/ 2907643 w 3619883"/>
                <a:gd name="connsiteY39" fmla="*/ 100020 h 4275461"/>
                <a:gd name="connsiteX40" fmla="*/ 2944022 w 3619883"/>
                <a:gd name="connsiteY40" fmla="*/ 30853 h 4275461"/>
                <a:gd name="connsiteX41" fmla="*/ 3022289 w 3619883"/>
                <a:gd name="connsiteY41" fmla="*/ 10893 h 4275461"/>
                <a:gd name="connsiteX42" fmla="*/ 3054807 w 3619883"/>
                <a:gd name="connsiteY42" fmla="*/ 24226 h 4275461"/>
                <a:gd name="connsiteX43" fmla="*/ 3141892 w 3619883"/>
                <a:gd name="connsiteY43" fmla="*/ 51925 h 4275461"/>
                <a:gd name="connsiteX44" fmla="*/ 3185711 w 3619883"/>
                <a:gd name="connsiteY44" fmla="*/ 59881 h 4275461"/>
                <a:gd name="connsiteX45" fmla="*/ 3219056 w 3619883"/>
                <a:gd name="connsiteY45" fmla="*/ 55536 h 4275461"/>
                <a:gd name="connsiteX46" fmla="*/ 3263425 w 3619883"/>
                <a:gd name="connsiteY46" fmla="*/ 51706 h 4275461"/>
                <a:gd name="connsiteX47" fmla="*/ 3296219 w 3619883"/>
                <a:gd name="connsiteY47" fmla="*/ 59147 h 4275461"/>
                <a:gd name="connsiteX48" fmla="*/ 3319094 w 3619883"/>
                <a:gd name="connsiteY48" fmla="*/ 42500 h 4275461"/>
                <a:gd name="connsiteX49" fmla="*/ 3420511 w 3619883"/>
                <a:gd name="connsiteY49" fmla="*/ 0 h 4275461"/>
                <a:gd name="connsiteX50" fmla="*/ 3453305 w 3619883"/>
                <a:gd name="connsiteY50" fmla="*/ 7440 h 4275461"/>
                <a:gd name="connsiteX51" fmla="*/ 3496571 w 3619883"/>
                <a:gd name="connsiteY51" fmla="*/ 27182 h 4275461"/>
                <a:gd name="connsiteX52" fmla="*/ 3602117 w 3619883"/>
                <a:gd name="connsiteY52" fmla="*/ 132521 h 4275461"/>
                <a:gd name="connsiteX53" fmla="*/ 3619883 w 3619883"/>
                <a:gd name="connsiteY53" fmla="*/ 140049 h 4275461"/>
                <a:gd name="connsiteX54" fmla="*/ 3619883 w 3619883"/>
                <a:gd name="connsiteY54" fmla="*/ 755612 h 4275461"/>
                <a:gd name="connsiteX0" fmla="*/ 3619883 w 3619883"/>
                <a:gd name="connsiteY0" fmla="*/ 755612 h 755612"/>
                <a:gd name="connsiteX1" fmla="*/ 21113 w 3619883"/>
                <a:gd name="connsiteY1" fmla="*/ 580168 h 755612"/>
                <a:gd name="connsiteX2" fmla="*/ 0 w 3619883"/>
                <a:gd name="connsiteY2" fmla="*/ 42229 h 755612"/>
                <a:gd name="connsiteX3" fmla="*/ 42464 w 3619883"/>
                <a:gd name="connsiteY3" fmla="*/ 40518 h 755612"/>
                <a:gd name="connsiteX4" fmla="*/ 137733 w 3619883"/>
                <a:gd name="connsiteY4" fmla="*/ 35355 h 755612"/>
                <a:gd name="connsiteX5" fmla="*/ 270565 w 3619883"/>
                <a:gd name="connsiteY5" fmla="*/ 29759 h 755612"/>
                <a:gd name="connsiteX6" fmla="*/ 479734 w 3619883"/>
                <a:gd name="connsiteY6" fmla="*/ 45455 h 755612"/>
                <a:gd name="connsiteX7" fmla="*/ 524103 w 3619883"/>
                <a:gd name="connsiteY7" fmla="*/ 41625 h 755612"/>
                <a:gd name="connsiteX8" fmla="*/ 624416 w 3619883"/>
                <a:gd name="connsiteY8" fmla="*/ 22696 h 755612"/>
                <a:gd name="connsiteX9" fmla="*/ 657762 w 3619883"/>
                <a:gd name="connsiteY9" fmla="*/ 18351 h 755612"/>
                <a:gd name="connsiteX10" fmla="*/ 690557 w 3619883"/>
                <a:gd name="connsiteY10" fmla="*/ 25792 h 755612"/>
                <a:gd name="connsiteX11" fmla="*/ 745123 w 3619883"/>
                <a:gd name="connsiteY11" fmla="*/ 40157 h 755612"/>
                <a:gd name="connsiteX12" fmla="*/ 789493 w 3619883"/>
                <a:gd name="connsiteY12" fmla="*/ 36327 h 755612"/>
                <a:gd name="connsiteX13" fmla="*/ 854255 w 3619883"/>
                <a:gd name="connsiteY13" fmla="*/ 68887 h 755612"/>
                <a:gd name="connsiteX14" fmla="*/ 897520 w 3619883"/>
                <a:gd name="connsiteY14" fmla="*/ 88629 h 755612"/>
                <a:gd name="connsiteX15" fmla="*/ 940510 w 3619883"/>
                <a:gd name="connsiteY15" fmla="*/ 114265 h 755612"/>
                <a:gd name="connsiteX16" fmla="*/ 1082712 w 3619883"/>
                <a:gd name="connsiteY16" fmla="*/ 144543 h 755612"/>
                <a:gd name="connsiteX17" fmla="*/ 1205348 w 3619883"/>
                <a:gd name="connsiteY17" fmla="*/ 120753 h 755612"/>
                <a:gd name="connsiteX18" fmla="*/ 1271764 w 3619883"/>
                <a:gd name="connsiteY18" fmla="*/ 117956 h 755612"/>
                <a:gd name="connsiteX19" fmla="*/ 1315583 w 3619883"/>
                <a:gd name="connsiteY19" fmla="*/ 125912 h 755612"/>
                <a:gd name="connsiteX20" fmla="*/ 1359125 w 3619883"/>
                <a:gd name="connsiteY20" fmla="*/ 139761 h 755612"/>
                <a:gd name="connsiteX21" fmla="*/ 1391919 w 3619883"/>
                <a:gd name="connsiteY21" fmla="*/ 147202 h 755612"/>
                <a:gd name="connsiteX22" fmla="*/ 1436563 w 3619883"/>
                <a:gd name="connsiteY22" fmla="*/ 137480 h 755612"/>
                <a:gd name="connsiteX23" fmla="*/ 1471566 w 3619883"/>
                <a:gd name="connsiteY23" fmla="*/ 97777 h 755612"/>
                <a:gd name="connsiteX24" fmla="*/ 1505739 w 3619883"/>
                <a:gd name="connsiteY24" fmla="*/ 75753 h 755612"/>
                <a:gd name="connsiteX25" fmla="*/ 1590891 w 3619883"/>
                <a:gd name="connsiteY25" fmla="*/ 144702 h 755612"/>
                <a:gd name="connsiteX26" fmla="*/ 1625616 w 3619883"/>
                <a:gd name="connsiteY26" fmla="*/ 110893 h 755612"/>
                <a:gd name="connsiteX27" fmla="*/ 1658964 w 3619883"/>
                <a:gd name="connsiteY27" fmla="*/ 106547 h 755612"/>
                <a:gd name="connsiteX28" fmla="*/ 1746598 w 3619883"/>
                <a:gd name="connsiteY28" fmla="*/ 122460 h 755612"/>
                <a:gd name="connsiteX29" fmla="*/ 1811913 w 3619883"/>
                <a:gd name="connsiteY29" fmla="*/ 143234 h 755612"/>
                <a:gd name="connsiteX30" fmla="*/ 1856557 w 3619883"/>
                <a:gd name="connsiteY30" fmla="*/ 133511 h 755612"/>
                <a:gd name="connsiteX31" fmla="*/ 2066003 w 3619883"/>
                <a:gd name="connsiteY31" fmla="*/ 143313 h 755612"/>
                <a:gd name="connsiteX32" fmla="*/ 2177615 w 3619883"/>
                <a:gd name="connsiteY32" fmla="*/ 119007 h 755612"/>
                <a:gd name="connsiteX33" fmla="*/ 2255883 w 3619883"/>
                <a:gd name="connsiteY33" fmla="*/ 99047 h 755612"/>
                <a:gd name="connsiteX34" fmla="*/ 2344622 w 3619883"/>
                <a:gd name="connsiteY34" fmla="*/ 91388 h 755612"/>
                <a:gd name="connsiteX35" fmla="*/ 2455682 w 3619883"/>
                <a:gd name="connsiteY35" fmla="*/ 78869 h 755612"/>
                <a:gd name="connsiteX36" fmla="*/ 2632609 w 3619883"/>
                <a:gd name="connsiteY36" fmla="*/ 75338 h 755612"/>
                <a:gd name="connsiteX37" fmla="*/ 2742291 w 3619883"/>
                <a:gd name="connsiteY37" fmla="*/ 92282 h 755612"/>
                <a:gd name="connsiteX38" fmla="*/ 2851974 w 3619883"/>
                <a:gd name="connsiteY38" fmla="*/ 109227 h 755612"/>
                <a:gd name="connsiteX39" fmla="*/ 2907643 w 3619883"/>
                <a:gd name="connsiteY39" fmla="*/ 100020 h 755612"/>
                <a:gd name="connsiteX40" fmla="*/ 2944022 w 3619883"/>
                <a:gd name="connsiteY40" fmla="*/ 30853 h 755612"/>
                <a:gd name="connsiteX41" fmla="*/ 3022289 w 3619883"/>
                <a:gd name="connsiteY41" fmla="*/ 10893 h 755612"/>
                <a:gd name="connsiteX42" fmla="*/ 3054807 w 3619883"/>
                <a:gd name="connsiteY42" fmla="*/ 24226 h 755612"/>
                <a:gd name="connsiteX43" fmla="*/ 3141892 w 3619883"/>
                <a:gd name="connsiteY43" fmla="*/ 51925 h 755612"/>
                <a:gd name="connsiteX44" fmla="*/ 3185711 w 3619883"/>
                <a:gd name="connsiteY44" fmla="*/ 59881 h 755612"/>
                <a:gd name="connsiteX45" fmla="*/ 3219056 w 3619883"/>
                <a:gd name="connsiteY45" fmla="*/ 55536 h 755612"/>
                <a:gd name="connsiteX46" fmla="*/ 3263425 w 3619883"/>
                <a:gd name="connsiteY46" fmla="*/ 51706 h 755612"/>
                <a:gd name="connsiteX47" fmla="*/ 3296219 w 3619883"/>
                <a:gd name="connsiteY47" fmla="*/ 59147 h 755612"/>
                <a:gd name="connsiteX48" fmla="*/ 3319094 w 3619883"/>
                <a:gd name="connsiteY48" fmla="*/ 42500 h 755612"/>
                <a:gd name="connsiteX49" fmla="*/ 3420511 w 3619883"/>
                <a:gd name="connsiteY49" fmla="*/ 0 h 755612"/>
                <a:gd name="connsiteX50" fmla="*/ 3453305 w 3619883"/>
                <a:gd name="connsiteY50" fmla="*/ 7440 h 755612"/>
                <a:gd name="connsiteX51" fmla="*/ 3496571 w 3619883"/>
                <a:gd name="connsiteY51" fmla="*/ 27182 h 755612"/>
                <a:gd name="connsiteX52" fmla="*/ 3602117 w 3619883"/>
                <a:gd name="connsiteY52" fmla="*/ 132521 h 755612"/>
                <a:gd name="connsiteX53" fmla="*/ 3619883 w 3619883"/>
                <a:gd name="connsiteY53" fmla="*/ 140049 h 755612"/>
                <a:gd name="connsiteX54" fmla="*/ 3619883 w 3619883"/>
                <a:gd name="connsiteY54" fmla="*/ 755612 h 755612"/>
                <a:gd name="connsiteX0" fmla="*/ 3619883 w 3619883"/>
                <a:gd name="connsiteY0" fmla="*/ 755612 h 766576"/>
                <a:gd name="connsiteX1" fmla="*/ 4223 w 3619883"/>
                <a:gd name="connsiteY1" fmla="*/ 766576 h 766576"/>
                <a:gd name="connsiteX2" fmla="*/ 0 w 3619883"/>
                <a:gd name="connsiteY2" fmla="*/ 42229 h 766576"/>
                <a:gd name="connsiteX3" fmla="*/ 42464 w 3619883"/>
                <a:gd name="connsiteY3" fmla="*/ 40518 h 766576"/>
                <a:gd name="connsiteX4" fmla="*/ 137733 w 3619883"/>
                <a:gd name="connsiteY4" fmla="*/ 35355 h 766576"/>
                <a:gd name="connsiteX5" fmla="*/ 270565 w 3619883"/>
                <a:gd name="connsiteY5" fmla="*/ 29759 h 766576"/>
                <a:gd name="connsiteX6" fmla="*/ 479734 w 3619883"/>
                <a:gd name="connsiteY6" fmla="*/ 45455 h 766576"/>
                <a:gd name="connsiteX7" fmla="*/ 524103 w 3619883"/>
                <a:gd name="connsiteY7" fmla="*/ 41625 h 766576"/>
                <a:gd name="connsiteX8" fmla="*/ 624416 w 3619883"/>
                <a:gd name="connsiteY8" fmla="*/ 22696 h 766576"/>
                <a:gd name="connsiteX9" fmla="*/ 657762 w 3619883"/>
                <a:gd name="connsiteY9" fmla="*/ 18351 h 766576"/>
                <a:gd name="connsiteX10" fmla="*/ 690557 w 3619883"/>
                <a:gd name="connsiteY10" fmla="*/ 25792 h 766576"/>
                <a:gd name="connsiteX11" fmla="*/ 745123 w 3619883"/>
                <a:gd name="connsiteY11" fmla="*/ 40157 h 766576"/>
                <a:gd name="connsiteX12" fmla="*/ 789493 w 3619883"/>
                <a:gd name="connsiteY12" fmla="*/ 36327 h 766576"/>
                <a:gd name="connsiteX13" fmla="*/ 854255 w 3619883"/>
                <a:gd name="connsiteY13" fmla="*/ 68887 h 766576"/>
                <a:gd name="connsiteX14" fmla="*/ 897520 w 3619883"/>
                <a:gd name="connsiteY14" fmla="*/ 88629 h 766576"/>
                <a:gd name="connsiteX15" fmla="*/ 940510 w 3619883"/>
                <a:gd name="connsiteY15" fmla="*/ 114265 h 766576"/>
                <a:gd name="connsiteX16" fmla="*/ 1082712 w 3619883"/>
                <a:gd name="connsiteY16" fmla="*/ 144543 h 766576"/>
                <a:gd name="connsiteX17" fmla="*/ 1205348 w 3619883"/>
                <a:gd name="connsiteY17" fmla="*/ 120753 h 766576"/>
                <a:gd name="connsiteX18" fmla="*/ 1271764 w 3619883"/>
                <a:gd name="connsiteY18" fmla="*/ 117956 h 766576"/>
                <a:gd name="connsiteX19" fmla="*/ 1315583 w 3619883"/>
                <a:gd name="connsiteY19" fmla="*/ 125912 h 766576"/>
                <a:gd name="connsiteX20" fmla="*/ 1359125 w 3619883"/>
                <a:gd name="connsiteY20" fmla="*/ 139761 h 766576"/>
                <a:gd name="connsiteX21" fmla="*/ 1391919 w 3619883"/>
                <a:gd name="connsiteY21" fmla="*/ 147202 h 766576"/>
                <a:gd name="connsiteX22" fmla="*/ 1436563 w 3619883"/>
                <a:gd name="connsiteY22" fmla="*/ 137480 h 766576"/>
                <a:gd name="connsiteX23" fmla="*/ 1471566 w 3619883"/>
                <a:gd name="connsiteY23" fmla="*/ 97777 h 766576"/>
                <a:gd name="connsiteX24" fmla="*/ 1505739 w 3619883"/>
                <a:gd name="connsiteY24" fmla="*/ 75753 h 766576"/>
                <a:gd name="connsiteX25" fmla="*/ 1590891 w 3619883"/>
                <a:gd name="connsiteY25" fmla="*/ 144702 h 766576"/>
                <a:gd name="connsiteX26" fmla="*/ 1625616 w 3619883"/>
                <a:gd name="connsiteY26" fmla="*/ 110893 h 766576"/>
                <a:gd name="connsiteX27" fmla="*/ 1658964 w 3619883"/>
                <a:gd name="connsiteY27" fmla="*/ 106547 h 766576"/>
                <a:gd name="connsiteX28" fmla="*/ 1746598 w 3619883"/>
                <a:gd name="connsiteY28" fmla="*/ 122460 h 766576"/>
                <a:gd name="connsiteX29" fmla="*/ 1811913 w 3619883"/>
                <a:gd name="connsiteY29" fmla="*/ 143234 h 766576"/>
                <a:gd name="connsiteX30" fmla="*/ 1856557 w 3619883"/>
                <a:gd name="connsiteY30" fmla="*/ 133511 h 766576"/>
                <a:gd name="connsiteX31" fmla="*/ 2066003 w 3619883"/>
                <a:gd name="connsiteY31" fmla="*/ 143313 h 766576"/>
                <a:gd name="connsiteX32" fmla="*/ 2177615 w 3619883"/>
                <a:gd name="connsiteY32" fmla="*/ 119007 h 766576"/>
                <a:gd name="connsiteX33" fmla="*/ 2255883 w 3619883"/>
                <a:gd name="connsiteY33" fmla="*/ 99047 h 766576"/>
                <a:gd name="connsiteX34" fmla="*/ 2344622 w 3619883"/>
                <a:gd name="connsiteY34" fmla="*/ 91388 h 766576"/>
                <a:gd name="connsiteX35" fmla="*/ 2455682 w 3619883"/>
                <a:gd name="connsiteY35" fmla="*/ 78869 h 766576"/>
                <a:gd name="connsiteX36" fmla="*/ 2632609 w 3619883"/>
                <a:gd name="connsiteY36" fmla="*/ 75338 h 766576"/>
                <a:gd name="connsiteX37" fmla="*/ 2742291 w 3619883"/>
                <a:gd name="connsiteY37" fmla="*/ 92282 h 766576"/>
                <a:gd name="connsiteX38" fmla="*/ 2851974 w 3619883"/>
                <a:gd name="connsiteY38" fmla="*/ 109227 h 766576"/>
                <a:gd name="connsiteX39" fmla="*/ 2907643 w 3619883"/>
                <a:gd name="connsiteY39" fmla="*/ 100020 h 766576"/>
                <a:gd name="connsiteX40" fmla="*/ 2944022 w 3619883"/>
                <a:gd name="connsiteY40" fmla="*/ 30853 h 766576"/>
                <a:gd name="connsiteX41" fmla="*/ 3022289 w 3619883"/>
                <a:gd name="connsiteY41" fmla="*/ 10893 h 766576"/>
                <a:gd name="connsiteX42" fmla="*/ 3054807 w 3619883"/>
                <a:gd name="connsiteY42" fmla="*/ 24226 h 766576"/>
                <a:gd name="connsiteX43" fmla="*/ 3141892 w 3619883"/>
                <a:gd name="connsiteY43" fmla="*/ 51925 h 766576"/>
                <a:gd name="connsiteX44" fmla="*/ 3185711 w 3619883"/>
                <a:gd name="connsiteY44" fmla="*/ 59881 h 766576"/>
                <a:gd name="connsiteX45" fmla="*/ 3219056 w 3619883"/>
                <a:gd name="connsiteY45" fmla="*/ 55536 h 766576"/>
                <a:gd name="connsiteX46" fmla="*/ 3263425 w 3619883"/>
                <a:gd name="connsiteY46" fmla="*/ 51706 h 766576"/>
                <a:gd name="connsiteX47" fmla="*/ 3296219 w 3619883"/>
                <a:gd name="connsiteY47" fmla="*/ 59147 h 766576"/>
                <a:gd name="connsiteX48" fmla="*/ 3319094 w 3619883"/>
                <a:gd name="connsiteY48" fmla="*/ 42500 h 766576"/>
                <a:gd name="connsiteX49" fmla="*/ 3420511 w 3619883"/>
                <a:gd name="connsiteY49" fmla="*/ 0 h 766576"/>
                <a:gd name="connsiteX50" fmla="*/ 3453305 w 3619883"/>
                <a:gd name="connsiteY50" fmla="*/ 7440 h 766576"/>
                <a:gd name="connsiteX51" fmla="*/ 3496571 w 3619883"/>
                <a:gd name="connsiteY51" fmla="*/ 27182 h 766576"/>
                <a:gd name="connsiteX52" fmla="*/ 3602117 w 3619883"/>
                <a:gd name="connsiteY52" fmla="*/ 132521 h 766576"/>
                <a:gd name="connsiteX53" fmla="*/ 3619883 w 3619883"/>
                <a:gd name="connsiteY53" fmla="*/ 140049 h 766576"/>
                <a:gd name="connsiteX54" fmla="*/ 3619883 w 3619883"/>
                <a:gd name="connsiteY54" fmla="*/ 755612 h 766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619883" h="766576" extrusionOk="0">
                  <a:moveTo>
                    <a:pt x="3619883" y="755612"/>
                  </a:moveTo>
                  <a:lnTo>
                    <a:pt x="4223" y="766576"/>
                  </a:lnTo>
                  <a:cubicBezTo>
                    <a:pt x="2815" y="525127"/>
                    <a:pt x="1408" y="283678"/>
                    <a:pt x="0" y="42229"/>
                  </a:cubicBezTo>
                  <a:lnTo>
                    <a:pt x="42464" y="40518"/>
                  </a:lnTo>
                  <a:cubicBezTo>
                    <a:pt x="74971" y="39124"/>
                    <a:pt x="107865" y="37493"/>
                    <a:pt x="137733" y="35355"/>
                  </a:cubicBezTo>
                  <a:cubicBezTo>
                    <a:pt x="190259" y="31594"/>
                    <a:pt x="207620" y="26813"/>
                    <a:pt x="270565" y="29759"/>
                  </a:cubicBezTo>
                  <a:cubicBezTo>
                    <a:pt x="340476" y="33031"/>
                    <a:pt x="410011" y="40222"/>
                    <a:pt x="479734" y="45455"/>
                  </a:cubicBezTo>
                  <a:cubicBezTo>
                    <a:pt x="494525" y="44178"/>
                    <a:pt x="509610" y="43513"/>
                    <a:pt x="524103" y="41625"/>
                  </a:cubicBezTo>
                  <a:cubicBezTo>
                    <a:pt x="601697" y="31514"/>
                    <a:pt x="556443" y="34957"/>
                    <a:pt x="624416" y="22696"/>
                  </a:cubicBezTo>
                  <a:cubicBezTo>
                    <a:pt x="635212" y="20749"/>
                    <a:pt x="646648" y="19799"/>
                    <a:pt x="657762" y="18351"/>
                  </a:cubicBezTo>
                  <a:cubicBezTo>
                    <a:pt x="668693" y="20831"/>
                    <a:pt x="679780" y="23102"/>
                    <a:pt x="690557" y="25792"/>
                  </a:cubicBezTo>
                  <a:cubicBezTo>
                    <a:pt x="708912" y="30373"/>
                    <a:pt x="725511" y="38069"/>
                    <a:pt x="745123" y="40157"/>
                  </a:cubicBezTo>
                  <a:cubicBezTo>
                    <a:pt x="760140" y="41756"/>
                    <a:pt x="774703" y="37604"/>
                    <a:pt x="789493" y="36327"/>
                  </a:cubicBezTo>
                  <a:cubicBezTo>
                    <a:pt x="861365" y="65797"/>
                    <a:pt x="781581" y="31381"/>
                    <a:pt x="854255" y="68887"/>
                  </a:cubicBezTo>
                  <a:cubicBezTo>
                    <a:pt x="867904" y="75932"/>
                    <a:pt x="883997" y="81514"/>
                    <a:pt x="897520" y="88629"/>
                  </a:cubicBezTo>
                  <a:cubicBezTo>
                    <a:pt x="912821" y="96679"/>
                    <a:pt x="924193" y="106820"/>
                    <a:pt x="940510" y="114265"/>
                  </a:cubicBezTo>
                  <a:cubicBezTo>
                    <a:pt x="978926" y="131794"/>
                    <a:pt x="1040358" y="137490"/>
                    <a:pt x="1082712" y="144543"/>
                  </a:cubicBezTo>
                  <a:cubicBezTo>
                    <a:pt x="1118214" y="136811"/>
                    <a:pt x="1170817" y="124786"/>
                    <a:pt x="1205348" y="120753"/>
                  </a:cubicBezTo>
                  <a:cubicBezTo>
                    <a:pt x="1226874" y="118238"/>
                    <a:pt x="1249625" y="118888"/>
                    <a:pt x="1271764" y="117956"/>
                  </a:cubicBezTo>
                  <a:cubicBezTo>
                    <a:pt x="1286371" y="120607"/>
                    <a:pt x="1301530" y="122404"/>
                    <a:pt x="1315583" y="125912"/>
                  </a:cubicBezTo>
                  <a:cubicBezTo>
                    <a:pt x="1330825" y="129716"/>
                    <a:pt x="1344183" y="135594"/>
                    <a:pt x="1359125" y="139761"/>
                  </a:cubicBezTo>
                  <a:cubicBezTo>
                    <a:pt x="1369691" y="142709"/>
                    <a:pt x="1380988" y="144722"/>
                    <a:pt x="1391919" y="147202"/>
                  </a:cubicBezTo>
                  <a:cubicBezTo>
                    <a:pt x="1406801" y="143961"/>
                    <a:pt x="1423676" y="142513"/>
                    <a:pt x="1436563" y="137480"/>
                  </a:cubicBezTo>
                  <a:cubicBezTo>
                    <a:pt x="1471672" y="123768"/>
                    <a:pt x="1451884" y="116940"/>
                    <a:pt x="1471566" y="97777"/>
                  </a:cubicBezTo>
                  <a:cubicBezTo>
                    <a:pt x="1480193" y="89377"/>
                    <a:pt x="1494348" y="83095"/>
                    <a:pt x="1505739" y="75753"/>
                  </a:cubicBezTo>
                  <a:cubicBezTo>
                    <a:pt x="1577183" y="91962"/>
                    <a:pt x="1533597" y="77394"/>
                    <a:pt x="1590891" y="144702"/>
                  </a:cubicBezTo>
                  <a:cubicBezTo>
                    <a:pt x="1598697" y="133398"/>
                    <a:pt x="1605803" y="118291"/>
                    <a:pt x="1625616" y="110893"/>
                  </a:cubicBezTo>
                  <a:cubicBezTo>
                    <a:pt x="1634871" y="107437"/>
                    <a:pt x="1647847" y="107996"/>
                    <a:pt x="1658964" y="106547"/>
                  </a:cubicBezTo>
                  <a:lnTo>
                    <a:pt x="1746598" y="122460"/>
                  </a:lnTo>
                  <a:cubicBezTo>
                    <a:pt x="1784954" y="129898"/>
                    <a:pt x="1777755" y="129229"/>
                    <a:pt x="1811913" y="143234"/>
                  </a:cubicBezTo>
                  <a:cubicBezTo>
                    <a:pt x="1826795" y="139993"/>
                    <a:pt x="1840838" y="135560"/>
                    <a:pt x="1856557" y="133511"/>
                  </a:cubicBezTo>
                  <a:cubicBezTo>
                    <a:pt x="1928018" y="124200"/>
                    <a:pt x="1988968" y="136755"/>
                    <a:pt x="2066003" y="143313"/>
                  </a:cubicBezTo>
                  <a:lnTo>
                    <a:pt x="2177615" y="119007"/>
                  </a:lnTo>
                  <a:cubicBezTo>
                    <a:pt x="2204144" y="112823"/>
                    <a:pt x="2229794" y="105701"/>
                    <a:pt x="2255883" y="99047"/>
                  </a:cubicBezTo>
                  <a:lnTo>
                    <a:pt x="2344622" y="91388"/>
                  </a:lnTo>
                  <a:cubicBezTo>
                    <a:pt x="2381841" y="87629"/>
                    <a:pt x="2417828" y="80978"/>
                    <a:pt x="2455682" y="78869"/>
                  </a:cubicBezTo>
                  <a:cubicBezTo>
                    <a:pt x="2514146" y="75610"/>
                    <a:pt x="2573634" y="76515"/>
                    <a:pt x="2632609" y="75338"/>
                  </a:cubicBezTo>
                  <a:lnTo>
                    <a:pt x="2742291" y="92282"/>
                  </a:lnTo>
                  <a:lnTo>
                    <a:pt x="2851974" y="109227"/>
                  </a:lnTo>
                  <a:cubicBezTo>
                    <a:pt x="2870530" y="106158"/>
                    <a:pt x="2892297" y="106201"/>
                    <a:pt x="2907643" y="100020"/>
                  </a:cubicBezTo>
                  <a:cubicBezTo>
                    <a:pt x="2937923" y="87823"/>
                    <a:pt x="2940565" y="43036"/>
                    <a:pt x="2944022" y="30853"/>
                  </a:cubicBezTo>
                  <a:cubicBezTo>
                    <a:pt x="2970111" y="24199"/>
                    <a:pt x="2993094" y="12639"/>
                    <a:pt x="3022289" y="10893"/>
                  </a:cubicBezTo>
                  <a:cubicBezTo>
                    <a:pt x="3035344" y="10111"/>
                    <a:pt x="3043336" y="20290"/>
                    <a:pt x="3054807" y="24226"/>
                  </a:cubicBezTo>
                  <a:cubicBezTo>
                    <a:pt x="3083266" y="33989"/>
                    <a:pt x="3112862" y="42692"/>
                    <a:pt x="3141892" y="51925"/>
                  </a:cubicBezTo>
                  <a:cubicBezTo>
                    <a:pt x="3156498" y="54577"/>
                    <a:pt x="3173315" y="54799"/>
                    <a:pt x="3185711" y="59881"/>
                  </a:cubicBezTo>
                  <a:cubicBezTo>
                    <a:pt x="3221000" y="74351"/>
                    <a:pt x="3196552" y="98318"/>
                    <a:pt x="3219056" y="55536"/>
                  </a:cubicBezTo>
                  <a:cubicBezTo>
                    <a:pt x="3233847" y="54259"/>
                    <a:pt x="3248275" y="50997"/>
                    <a:pt x="3263425" y="51706"/>
                  </a:cubicBezTo>
                  <a:cubicBezTo>
                    <a:pt x="3275045" y="52250"/>
                    <a:pt x="3285322" y="60949"/>
                    <a:pt x="3296219" y="59147"/>
                  </a:cubicBezTo>
                  <a:cubicBezTo>
                    <a:pt x="3308643" y="57093"/>
                    <a:pt x="3311469" y="48049"/>
                    <a:pt x="3319094" y="42500"/>
                  </a:cubicBezTo>
                  <a:cubicBezTo>
                    <a:pt x="3399611" y="29185"/>
                    <a:pt x="3363375" y="41582"/>
                    <a:pt x="3420511" y="0"/>
                  </a:cubicBezTo>
                  <a:cubicBezTo>
                    <a:pt x="3431442" y="2480"/>
                    <a:pt x="3443361" y="3886"/>
                    <a:pt x="3453305" y="7440"/>
                  </a:cubicBezTo>
                  <a:cubicBezTo>
                    <a:pt x="3469029" y="13059"/>
                    <a:pt x="3483905" y="19630"/>
                    <a:pt x="3496571" y="27182"/>
                  </a:cubicBezTo>
                  <a:cubicBezTo>
                    <a:pt x="3535674" y="50500"/>
                    <a:pt x="3592081" y="121578"/>
                    <a:pt x="3602117" y="132521"/>
                  </a:cubicBezTo>
                  <a:lnTo>
                    <a:pt x="3619883" y="140049"/>
                  </a:lnTo>
                  <a:lnTo>
                    <a:pt x="3619883" y="7556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0" i="0" u="none" strike="noStrike" cap="none" dirty="0"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2" name="Google Shape;5390;p24"/>
          <p:cNvSpPr/>
          <p:nvPr/>
        </p:nvSpPr>
        <p:spPr>
          <a:xfrm rot="12146748">
            <a:off x="4387805" y="4947977"/>
            <a:ext cx="485339" cy="816139"/>
          </a:xfrm>
          <a:custGeom>
            <a:avLst/>
            <a:gdLst/>
            <a:ahLst/>
            <a:cxnLst/>
            <a:rect l="l" t="t" r="r" b="b"/>
            <a:pathLst>
              <a:path w="11261" h="14856" extrusionOk="0">
                <a:moveTo>
                  <a:pt x="53" y="152"/>
                </a:moveTo>
                <a:lnTo>
                  <a:pt x="44" y="160"/>
                </a:lnTo>
                <a:cubicBezTo>
                  <a:pt x="49" y="157"/>
                  <a:pt x="52" y="154"/>
                  <a:pt x="53" y="152"/>
                </a:cubicBezTo>
                <a:close/>
                <a:moveTo>
                  <a:pt x="3128" y="2006"/>
                </a:moveTo>
                <a:lnTo>
                  <a:pt x="3128" y="2006"/>
                </a:lnTo>
                <a:cubicBezTo>
                  <a:pt x="3125" y="2008"/>
                  <a:pt x="3123" y="2010"/>
                  <a:pt x="3121" y="2012"/>
                </a:cubicBezTo>
                <a:lnTo>
                  <a:pt x="3121" y="2012"/>
                </a:lnTo>
                <a:cubicBezTo>
                  <a:pt x="3123" y="2010"/>
                  <a:pt x="3126" y="2008"/>
                  <a:pt x="3128" y="2006"/>
                </a:cubicBezTo>
                <a:close/>
                <a:moveTo>
                  <a:pt x="8483" y="8451"/>
                </a:moveTo>
                <a:lnTo>
                  <a:pt x="8486" y="8459"/>
                </a:lnTo>
                <a:cubicBezTo>
                  <a:pt x="8486" y="8455"/>
                  <a:pt x="8485" y="8452"/>
                  <a:pt x="8483" y="8451"/>
                </a:cubicBezTo>
                <a:close/>
                <a:moveTo>
                  <a:pt x="8093" y="9078"/>
                </a:moveTo>
                <a:cubicBezTo>
                  <a:pt x="8093" y="9081"/>
                  <a:pt x="8094" y="9083"/>
                  <a:pt x="8095" y="9085"/>
                </a:cubicBezTo>
                <a:lnTo>
                  <a:pt x="8095" y="9085"/>
                </a:lnTo>
                <a:cubicBezTo>
                  <a:pt x="8094" y="9083"/>
                  <a:pt x="8094" y="9081"/>
                  <a:pt x="8093" y="9078"/>
                </a:cubicBezTo>
                <a:close/>
                <a:moveTo>
                  <a:pt x="10689" y="9209"/>
                </a:moveTo>
                <a:cubicBezTo>
                  <a:pt x="10685" y="9215"/>
                  <a:pt x="10682" y="9221"/>
                  <a:pt x="10679" y="9225"/>
                </a:cubicBezTo>
                <a:lnTo>
                  <a:pt x="10679" y="9225"/>
                </a:lnTo>
                <a:cubicBezTo>
                  <a:pt x="10685" y="9223"/>
                  <a:pt x="10689" y="9216"/>
                  <a:pt x="10689" y="9209"/>
                </a:cubicBezTo>
                <a:close/>
                <a:moveTo>
                  <a:pt x="10331" y="9245"/>
                </a:moveTo>
                <a:cubicBezTo>
                  <a:pt x="10333" y="9247"/>
                  <a:pt x="10336" y="9248"/>
                  <a:pt x="10339" y="9249"/>
                </a:cubicBezTo>
                <a:lnTo>
                  <a:pt x="10339" y="9249"/>
                </a:lnTo>
                <a:lnTo>
                  <a:pt x="10331" y="9245"/>
                </a:lnTo>
                <a:close/>
                <a:moveTo>
                  <a:pt x="8079" y="9252"/>
                </a:moveTo>
                <a:cubicBezTo>
                  <a:pt x="8076" y="9252"/>
                  <a:pt x="8073" y="9253"/>
                  <a:pt x="8069" y="9257"/>
                </a:cubicBezTo>
                <a:cubicBezTo>
                  <a:pt x="8074" y="9256"/>
                  <a:pt x="8077" y="9254"/>
                  <a:pt x="8079" y="9252"/>
                </a:cubicBezTo>
                <a:lnTo>
                  <a:pt x="8079" y="9252"/>
                </a:lnTo>
                <a:cubicBezTo>
                  <a:pt x="8079" y="9252"/>
                  <a:pt x="8079" y="9252"/>
                  <a:pt x="8079" y="9252"/>
                </a:cubicBezTo>
                <a:close/>
                <a:moveTo>
                  <a:pt x="10736" y="9257"/>
                </a:moveTo>
                <a:lnTo>
                  <a:pt x="10736" y="9257"/>
                </a:lnTo>
                <a:cubicBezTo>
                  <a:pt x="10735" y="9258"/>
                  <a:pt x="10733" y="9258"/>
                  <a:pt x="10732" y="9259"/>
                </a:cubicBezTo>
                <a:lnTo>
                  <a:pt x="10732" y="9259"/>
                </a:lnTo>
                <a:cubicBezTo>
                  <a:pt x="10734" y="9258"/>
                  <a:pt x="10735" y="9258"/>
                  <a:pt x="10736" y="9257"/>
                </a:cubicBezTo>
                <a:close/>
                <a:moveTo>
                  <a:pt x="8974" y="9376"/>
                </a:moveTo>
                <a:cubicBezTo>
                  <a:pt x="8973" y="9378"/>
                  <a:pt x="8972" y="9380"/>
                  <a:pt x="8971" y="9382"/>
                </a:cubicBezTo>
                <a:lnTo>
                  <a:pt x="8971" y="9382"/>
                </a:lnTo>
                <a:cubicBezTo>
                  <a:pt x="8973" y="9380"/>
                  <a:pt x="8974" y="9378"/>
                  <a:pt x="8974" y="9376"/>
                </a:cubicBezTo>
                <a:close/>
                <a:moveTo>
                  <a:pt x="10375" y="9635"/>
                </a:moveTo>
                <a:lnTo>
                  <a:pt x="10375" y="9635"/>
                </a:lnTo>
                <a:cubicBezTo>
                  <a:pt x="10374" y="9635"/>
                  <a:pt x="10371" y="9636"/>
                  <a:pt x="10367" y="9638"/>
                </a:cubicBezTo>
                <a:cubicBezTo>
                  <a:pt x="10370" y="9637"/>
                  <a:pt x="10373" y="9636"/>
                  <a:pt x="10375" y="9635"/>
                </a:cubicBezTo>
                <a:close/>
                <a:moveTo>
                  <a:pt x="7188" y="9924"/>
                </a:moveTo>
                <a:cubicBezTo>
                  <a:pt x="7188" y="9925"/>
                  <a:pt x="7188" y="9926"/>
                  <a:pt x="7189" y="9926"/>
                </a:cubicBezTo>
                <a:lnTo>
                  <a:pt x="7189" y="9926"/>
                </a:lnTo>
                <a:cubicBezTo>
                  <a:pt x="7189" y="9925"/>
                  <a:pt x="7188" y="9924"/>
                  <a:pt x="7188" y="9924"/>
                </a:cubicBezTo>
                <a:close/>
                <a:moveTo>
                  <a:pt x="8473" y="9970"/>
                </a:moveTo>
                <a:lnTo>
                  <a:pt x="8473" y="9970"/>
                </a:lnTo>
                <a:cubicBezTo>
                  <a:pt x="8470" y="9970"/>
                  <a:pt x="8466" y="9970"/>
                  <a:pt x="8462" y="9971"/>
                </a:cubicBezTo>
                <a:lnTo>
                  <a:pt x="8474" y="9971"/>
                </a:lnTo>
                <a:lnTo>
                  <a:pt x="8473" y="9970"/>
                </a:lnTo>
                <a:close/>
                <a:moveTo>
                  <a:pt x="10343" y="10066"/>
                </a:moveTo>
                <a:cubicBezTo>
                  <a:pt x="10343" y="10078"/>
                  <a:pt x="10355" y="10078"/>
                  <a:pt x="10355" y="10078"/>
                </a:cubicBezTo>
                <a:cubicBezTo>
                  <a:pt x="10350" y="10075"/>
                  <a:pt x="10346" y="10071"/>
                  <a:pt x="10345" y="10067"/>
                </a:cubicBezTo>
                <a:lnTo>
                  <a:pt x="10345" y="10067"/>
                </a:lnTo>
                <a:cubicBezTo>
                  <a:pt x="10344" y="10067"/>
                  <a:pt x="10344" y="10067"/>
                  <a:pt x="10343" y="10066"/>
                </a:cubicBezTo>
                <a:close/>
                <a:moveTo>
                  <a:pt x="10951" y="10257"/>
                </a:moveTo>
                <a:cubicBezTo>
                  <a:pt x="10951" y="10257"/>
                  <a:pt x="10951" y="10257"/>
                  <a:pt x="10951" y="10257"/>
                </a:cubicBezTo>
                <a:lnTo>
                  <a:pt x="10951" y="10257"/>
                </a:lnTo>
                <a:cubicBezTo>
                  <a:pt x="10951" y="10257"/>
                  <a:pt x="10951" y="10257"/>
                  <a:pt x="10951" y="10257"/>
                </a:cubicBezTo>
                <a:close/>
                <a:moveTo>
                  <a:pt x="8673" y="10290"/>
                </a:moveTo>
                <a:lnTo>
                  <a:pt x="8673" y="10290"/>
                </a:lnTo>
                <a:cubicBezTo>
                  <a:pt x="8673" y="10291"/>
                  <a:pt x="8673" y="10291"/>
                  <a:pt x="8672" y="10292"/>
                </a:cubicBezTo>
                <a:lnTo>
                  <a:pt x="8672" y="10292"/>
                </a:lnTo>
                <a:cubicBezTo>
                  <a:pt x="8673" y="10291"/>
                  <a:pt x="8673" y="10291"/>
                  <a:pt x="8673" y="10290"/>
                </a:cubicBezTo>
                <a:close/>
                <a:moveTo>
                  <a:pt x="8672" y="10292"/>
                </a:moveTo>
                <a:lnTo>
                  <a:pt x="8672" y="10292"/>
                </a:lnTo>
                <a:cubicBezTo>
                  <a:pt x="8666" y="10300"/>
                  <a:pt x="8658" y="10306"/>
                  <a:pt x="8649" y="10306"/>
                </a:cubicBezTo>
                <a:cubicBezTo>
                  <a:pt x="8646" y="10306"/>
                  <a:pt x="8643" y="10305"/>
                  <a:pt x="8641" y="10305"/>
                </a:cubicBezTo>
                <a:lnTo>
                  <a:pt x="8641" y="10305"/>
                </a:lnTo>
                <a:cubicBezTo>
                  <a:pt x="8652" y="10316"/>
                  <a:pt x="8658" y="10320"/>
                  <a:pt x="8662" y="10320"/>
                </a:cubicBezTo>
                <a:cubicBezTo>
                  <a:pt x="8671" y="10320"/>
                  <a:pt x="8668" y="10300"/>
                  <a:pt x="8672" y="10292"/>
                </a:cubicBezTo>
                <a:close/>
                <a:moveTo>
                  <a:pt x="10994" y="10320"/>
                </a:moveTo>
                <a:cubicBezTo>
                  <a:pt x="10987" y="10320"/>
                  <a:pt x="10981" y="10324"/>
                  <a:pt x="10976" y="10327"/>
                </a:cubicBezTo>
                <a:lnTo>
                  <a:pt x="10976" y="10327"/>
                </a:lnTo>
                <a:cubicBezTo>
                  <a:pt x="10982" y="10326"/>
                  <a:pt x="10988" y="10325"/>
                  <a:pt x="10994" y="10325"/>
                </a:cubicBezTo>
                <a:cubicBezTo>
                  <a:pt x="11000" y="10325"/>
                  <a:pt x="11006" y="10326"/>
                  <a:pt x="11010" y="10328"/>
                </a:cubicBezTo>
                <a:cubicBezTo>
                  <a:pt x="11004" y="10322"/>
                  <a:pt x="10998" y="10320"/>
                  <a:pt x="10994" y="10320"/>
                </a:cubicBezTo>
                <a:close/>
                <a:moveTo>
                  <a:pt x="11010" y="10555"/>
                </a:moveTo>
                <a:cubicBezTo>
                  <a:pt x="11009" y="10557"/>
                  <a:pt x="11008" y="10560"/>
                  <a:pt x="11007" y="10562"/>
                </a:cubicBezTo>
                <a:lnTo>
                  <a:pt x="11007" y="10562"/>
                </a:lnTo>
                <a:cubicBezTo>
                  <a:pt x="11009" y="10560"/>
                  <a:pt x="11010" y="10558"/>
                  <a:pt x="11010" y="10555"/>
                </a:cubicBezTo>
                <a:close/>
                <a:moveTo>
                  <a:pt x="8784" y="10721"/>
                </a:moveTo>
                <a:lnTo>
                  <a:pt x="8784" y="10769"/>
                </a:lnTo>
                <a:lnTo>
                  <a:pt x="8796" y="10769"/>
                </a:lnTo>
                <a:lnTo>
                  <a:pt x="8784" y="10721"/>
                </a:lnTo>
                <a:close/>
                <a:moveTo>
                  <a:pt x="11017" y="10767"/>
                </a:moveTo>
                <a:lnTo>
                  <a:pt x="11017" y="10767"/>
                </a:lnTo>
                <a:cubicBezTo>
                  <a:pt x="11021" y="10768"/>
                  <a:pt x="11027" y="10769"/>
                  <a:pt x="11034" y="10769"/>
                </a:cubicBezTo>
                <a:cubicBezTo>
                  <a:pt x="11027" y="10767"/>
                  <a:pt x="11021" y="10767"/>
                  <a:pt x="11017" y="10767"/>
                </a:cubicBezTo>
                <a:close/>
                <a:moveTo>
                  <a:pt x="10918" y="10815"/>
                </a:moveTo>
                <a:cubicBezTo>
                  <a:pt x="10917" y="10815"/>
                  <a:pt x="10916" y="10816"/>
                  <a:pt x="10915" y="10817"/>
                </a:cubicBezTo>
                <a:cubicBezTo>
                  <a:pt x="10921" y="10817"/>
                  <a:pt x="10921" y="10817"/>
                  <a:pt x="10918" y="10815"/>
                </a:cubicBezTo>
                <a:close/>
                <a:moveTo>
                  <a:pt x="10998" y="10984"/>
                </a:moveTo>
                <a:cubicBezTo>
                  <a:pt x="10999" y="10995"/>
                  <a:pt x="11010" y="10995"/>
                  <a:pt x="11010" y="10995"/>
                </a:cubicBezTo>
                <a:cubicBezTo>
                  <a:pt x="11005" y="10991"/>
                  <a:pt x="11001" y="10988"/>
                  <a:pt x="10998" y="10984"/>
                </a:cubicBezTo>
                <a:close/>
                <a:moveTo>
                  <a:pt x="11076" y="11065"/>
                </a:moveTo>
                <a:cubicBezTo>
                  <a:pt x="11074" y="11065"/>
                  <a:pt x="11072" y="11066"/>
                  <a:pt x="11070" y="11067"/>
                </a:cubicBezTo>
                <a:cubicBezTo>
                  <a:pt x="11073" y="11067"/>
                  <a:pt x="11075" y="11066"/>
                  <a:pt x="11076" y="11065"/>
                </a:cubicBezTo>
                <a:close/>
                <a:moveTo>
                  <a:pt x="9034" y="11067"/>
                </a:moveTo>
                <a:cubicBezTo>
                  <a:pt x="9034" y="11078"/>
                  <a:pt x="9034" y="11078"/>
                  <a:pt x="9046" y="11078"/>
                </a:cubicBezTo>
                <a:cubicBezTo>
                  <a:pt x="9034" y="11090"/>
                  <a:pt x="9022" y="11090"/>
                  <a:pt x="9022" y="11090"/>
                </a:cubicBezTo>
                <a:cubicBezTo>
                  <a:pt x="9022" y="11078"/>
                  <a:pt x="9022" y="11067"/>
                  <a:pt x="9034" y="11067"/>
                </a:cubicBezTo>
                <a:close/>
                <a:moveTo>
                  <a:pt x="9057" y="11090"/>
                </a:moveTo>
                <a:cubicBezTo>
                  <a:pt x="9057" y="11102"/>
                  <a:pt x="9057" y="11102"/>
                  <a:pt x="9046" y="11102"/>
                </a:cubicBezTo>
                <a:lnTo>
                  <a:pt x="9057" y="11090"/>
                </a:lnTo>
                <a:close/>
                <a:moveTo>
                  <a:pt x="10236" y="11138"/>
                </a:moveTo>
                <a:lnTo>
                  <a:pt x="10243" y="11145"/>
                </a:lnTo>
                <a:lnTo>
                  <a:pt x="10243" y="11145"/>
                </a:lnTo>
                <a:cubicBezTo>
                  <a:pt x="10242" y="11143"/>
                  <a:pt x="10240" y="11140"/>
                  <a:pt x="10236" y="11138"/>
                </a:cubicBezTo>
                <a:close/>
                <a:moveTo>
                  <a:pt x="9105" y="11138"/>
                </a:moveTo>
                <a:cubicBezTo>
                  <a:pt x="9153" y="11162"/>
                  <a:pt x="9188" y="11186"/>
                  <a:pt x="9212" y="11233"/>
                </a:cubicBezTo>
                <a:lnTo>
                  <a:pt x="9212" y="11209"/>
                </a:lnTo>
                <a:cubicBezTo>
                  <a:pt x="9260" y="11257"/>
                  <a:pt x="9248" y="11257"/>
                  <a:pt x="9296" y="11269"/>
                </a:cubicBezTo>
                <a:cubicBezTo>
                  <a:pt x="9272" y="11281"/>
                  <a:pt x="9248" y="11305"/>
                  <a:pt x="9248" y="11340"/>
                </a:cubicBezTo>
                <a:lnTo>
                  <a:pt x="9224" y="11340"/>
                </a:lnTo>
                <a:cubicBezTo>
                  <a:pt x="9236" y="11329"/>
                  <a:pt x="9236" y="11317"/>
                  <a:pt x="9248" y="11317"/>
                </a:cubicBezTo>
                <a:lnTo>
                  <a:pt x="9212" y="11257"/>
                </a:lnTo>
                <a:lnTo>
                  <a:pt x="9212" y="11269"/>
                </a:lnTo>
                <a:cubicBezTo>
                  <a:pt x="9198" y="11283"/>
                  <a:pt x="9180" y="11289"/>
                  <a:pt x="9170" y="11289"/>
                </a:cubicBezTo>
                <a:cubicBezTo>
                  <a:pt x="9163" y="11289"/>
                  <a:pt x="9160" y="11286"/>
                  <a:pt x="9165" y="11281"/>
                </a:cubicBezTo>
                <a:cubicBezTo>
                  <a:pt x="9188" y="11269"/>
                  <a:pt x="9200" y="11245"/>
                  <a:pt x="9212" y="11233"/>
                </a:cubicBezTo>
                <a:cubicBezTo>
                  <a:pt x="9200" y="11233"/>
                  <a:pt x="9200" y="11257"/>
                  <a:pt x="9177" y="11257"/>
                </a:cubicBezTo>
                <a:cubicBezTo>
                  <a:pt x="9170" y="11261"/>
                  <a:pt x="9163" y="11262"/>
                  <a:pt x="9156" y="11262"/>
                </a:cubicBezTo>
                <a:cubicBezTo>
                  <a:pt x="9142" y="11262"/>
                  <a:pt x="9132" y="11254"/>
                  <a:pt x="9141" y="11245"/>
                </a:cubicBezTo>
                <a:lnTo>
                  <a:pt x="9153" y="11233"/>
                </a:lnTo>
                <a:cubicBezTo>
                  <a:pt x="9129" y="11233"/>
                  <a:pt x="9177" y="11186"/>
                  <a:pt x="9165" y="11186"/>
                </a:cubicBezTo>
                <a:cubicBezTo>
                  <a:pt x="9144" y="11186"/>
                  <a:pt x="9139" y="11178"/>
                  <a:pt x="9132" y="11178"/>
                </a:cubicBezTo>
                <a:cubicBezTo>
                  <a:pt x="9127" y="11178"/>
                  <a:pt x="9120" y="11182"/>
                  <a:pt x="9105" y="11198"/>
                </a:cubicBezTo>
                <a:cubicBezTo>
                  <a:pt x="9081" y="11198"/>
                  <a:pt x="9129" y="11174"/>
                  <a:pt x="9129" y="11162"/>
                </a:cubicBezTo>
                <a:lnTo>
                  <a:pt x="9129" y="11162"/>
                </a:lnTo>
                <a:cubicBezTo>
                  <a:pt x="9122" y="11165"/>
                  <a:pt x="9118" y="11166"/>
                  <a:pt x="9114" y="11166"/>
                </a:cubicBezTo>
                <a:cubicBezTo>
                  <a:pt x="9105" y="11166"/>
                  <a:pt x="9105" y="11155"/>
                  <a:pt x="9105" y="11138"/>
                </a:cubicBezTo>
                <a:close/>
                <a:moveTo>
                  <a:pt x="9331" y="11424"/>
                </a:moveTo>
                <a:lnTo>
                  <a:pt x="9355" y="11459"/>
                </a:lnTo>
                <a:lnTo>
                  <a:pt x="9343" y="11459"/>
                </a:lnTo>
                <a:cubicBezTo>
                  <a:pt x="9343" y="11448"/>
                  <a:pt x="9331" y="11436"/>
                  <a:pt x="9319" y="11424"/>
                </a:cubicBezTo>
                <a:close/>
                <a:moveTo>
                  <a:pt x="8315" y="11635"/>
                </a:moveTo>
                <a:cubicBezTo>
                  <a:pt x="8312" y="11635"/>
                  <a:pt x="8306" y="11637"/>
                  <a:pt x="8301" y="11638"/>
                </a:cubicBezTo>
                <a:lnTo>
                  <a:pt x="8301" y="11638"/>
                </a:lnTo>
                <a:cubicBezTo>
                  <a:pt x="8299" y="11637"/>
                  <a:pt x="8298" y="11637"/>
                  <a:pt x="8296" y="11636"/>
                </a:cubicBezTo>
                <a:lnTo>
                  <a:pt x="8296" y="11636"/>
                </a:lnTo>
                <a:cubicBezTo>
                  <a:pt x="8296" y="11637"/>
                  <a:pt x="8296" y="11638"/>
                  <a:pt x="8295" y="11638"/>
                </a:cubicBezTo>
                <a:cubicBezTo>
                  <a:pt x="8297" y="11638"/>
                  <a:pt x="8299" y="11638"/>
                  <a:pt x="8301" y="11638"/>
                </a:cubicBezTo>
                <a:lnTo>
                  <a:pt x="8301" y="11638"/>
                </a:lnTo>
                <a:cubicBezTo>
                  <a:pt x="8307" y="11639"/>
                  <a:pt x="8311" y="11642"/>
                  <a:pt x="8307" y="11650"/>
                </a:cubicBezTo>
                <a:cubicBezTo>
                  <a:pt x="8319" y="11638"/>
                  <a:pt x="8319" y="11635"/>
                  <a:pt x="8315" y="11635"/>
                </a:cubicBezTo>
                <a:close/>
                <a:moveTo>
                  <a:pt x="9903" y="11876"/>
                </a:moveTo>
                <a:lnTo>
                  <a:pt x="9915" y="11888"/>
                </a:lnTo>
                <a:lnTo>
                  <a:pt x="9903" y="11876"/>
                </a:lnTo>
                <a:close/>
                <a:moveTo>
                  <a:pt x="10153" y="11948"/>
                </a:moveTo>
                <a:cubicBezTo>
                  <a:pt x="10161" y="11956"/>
                  <a:pt x="10164" y="11958"/>
                  <a:pt x="10168" y="11959"/>
                </a:cubicBezTo>
                <a:lnTo>
                  <a:pt x="10168" y="11959"/>
                </a:lnTo>
                <a:cubicBezTo>
                  <a:pt x="10168" y="11955"/>
                  <a:pt x="10164" y="11951"/>
                  <a:pt x="10153" y="11948"/>
                </a:cubicBezTo>
                <a:close/>
                <a:moveTo>
                  <a:pt x="8574" y="11993"/>
                </a:moveTo>
                <a:cubicBezTo>
                  <a:pt x="8571" y="11998"/>
                  <a:pt x="8569" y="12002"/>
                  <a:pt x="8569" y="12007"/>
                </a:cubicBezTo>
                <a:cubicBezTo>
                  <a:pt x="8569" y="12003"/>
                  <a:pt x="8572" y="11998"/>
                  <a:pt x="8574" y="11993"/>
                </a:cubicBezTo>
                <a:close/>
                <a:moveTo>
                  <a:pt x="9974" y="12079"/>
                </a:moveTo>
                <a:cubicBezTo>
                  <a:pt x="9976" y="12080"/>
                  <a:pt x="9978" y="12081"/>
                  <a:pt x="9979" y="12082"/>
                </a:cubicBezTo>
                <a:lnTo>
                  <a:pt x="9979" y="12082"/>
                </a:lnTo>
                <a:lnTo>
                  <a:pt x="9986" y="12079"/>
                </a:lnTo>
                <a:close/>
                <a:moveTo>
                  <a:pt x="11034" y="12591"/>
                </a:moveTo>
                <a:cubicBezTo>
                  <a:pt x="10988" y="12591"/>
                  <a:pt x="11019" y="12602"/>
                  <a:pt x="11022" y="12602"/>
                </a:cubicBezTo>
                <a:lnTo>
                  <a:pt x="11022" y="12602"/>
                </a:lnTo>
                <a:cubicBezTo>
                  <a:pt x="11022" y="12598"/>
                  <a:pt x="11025" y="12593"/>
                  <a:pt x="11034" y="12591"/>
                </a:cubicBezTo>
                <a:close/>
                <a:moveTo>
                  <a:pt x="11022" y="12602"/>
                </a:moveTo>
                <a:lnTo>
                  <a:pt x="11022" y="12602"/>
                </a:lnTo>
                <a:cubicBezTo>
                  <a:pt x="11022" y="12602"/>
                  <a:pt x="11022" y="12603"/>
                  <a:pt x="11022" y="12603"/>
                </a:cubicBezTo>
                <a:lnTo>
                  <a:pt x="11022" y="12603"/>
                </a:lnTo>
                <a:cubicBezTo>
                  <a:pt x="11022" y="12603"/>
                  <a:pt x="11022" y="12602"/>
                  <a:pt x="11022" y="12602"/>
                </a:cubicBezTo>
                <a:cubicBezTo>
                  <a:pt x="11022" y="12602"/>
                  <a:pt x="11022" y="12602"/>
                  <a:pt x="11022" y="12602"/>
                </a:cubicBezTo>
                <a:close/>
                <a:moveTo>
                  <a:pt x="9296" y="12648"/>
                </a:moveTo>
                <a:cubicBezTo>
                  <a:pt x="9292" y="12648"/>
                  <a:pt x="9288" y="12649"/>
                  <a:pt x="9284" y="12650"/>
                </a:cubicBezTo>
                <a:lnTo>
                  <a:pt x="9296" y="12650"/>
                </a:lnTo>
                <a:cubicBezTo>
                  <a:pt x="9296" y="12649"/>
                  <a:pt x="9296" y="12649"/>
                  <a:pt x="9296" y="12648"/>
                </a:cubicBezTo>
                <a:close/>
                <a:moveTo>
                  <a:pt x="9319" y="12739"/>
                </a:moveTo>
                <a:lnTo>
                  <a:pt x="9307" y="12745"/>
                </a:lnTo>
                <a:cubicBezTo>
                  <a:pt x="9319" y="12745"/>
                  <a:pt x="9322" y="12742"/>
                  <a:pt x="9319" y="12739"/>
                </a:cubicBezTo>
                <a:close/>
                <a:moveTo>
                  <a:pt x="9386" y="12819"/>
                </a:moveTo>
                <a:lnTo>
                  <a:pt x="9386" y="12819"/>
                </a:lnTo>
                <a:cubicBezTo>
                  <a:pt x="9381" y="12820"/>
                  <a:pt x="9375" y="12823"/>
                  <a:pt x="9367" y="12829"/>
                </a:cubicBezTo>
                <a:cubicBezTo>
                  <a:pt x="9376" y="12825"/>
                  <a:pt x="9382" y="12822"/>
                  <a:pt x="9386" y="12819"/>
                </a:cubicBezTo>
                <a:close/>
                <a:moveTo>
                  <a:pt x="9410" y="12946"/>
                </a:moveTo>
                <a:lnTo>
                  <a:pt x="9403" y="12948"/>
                </a:lnTo>
                <a:cubicBezTo>
                  <a:pt x="9401" y="12951"/>
                  <a:pt x="9400" y="12954"/>
                  <a:pt x="9399" y="12956"/>
                </a:cubicBezTo>
                <a:lnTo>
                  <a:pt x="9399" y="12956"/>
                </a:lnTo>
                <a:cubicBezTo>
                  <a:pt x="9403" y="12953"/>
                  <a:pt x="9407" y="12949"/>
                  <a:pt x="9410" y="12946"/>
                </a:cubicBezTo>
                <a:close/>
                <a:moveTo>
                  <a:pt x="9399" y="12956"/>
                </a:moveTo>
                <a:lnTo>
                  <a:pt x="9399" y="12956"/>
                </a:lnTo>
                <a:cubicBezTo>
                  <a:pt x="9393" y="12961"/>
                  <a:pt x="9387" y="12966"/>
                  <a:pt x="9379" y="12972"/>
                </a:cubicBezTo>
                <a:cubicBezTo>
                  <a:pt x="9399" y="12972"/>
                  <a:pt x="9385" y="12998"/>
                  <a:pt x="9410" y="12998"/>
                </a:cubicBezTo>
                <a:cubicBezTo>
                  <a:pt x="9414" y="12998"/>
                  <a:pt x="9420" y="12997"/>
                  <a:pt x="9427" y="12995"/>
                </a:cubicBezTo>
                <a:cubicBezTo>
                  <a:pt x="9438" y="12962"/>
                  <a:pt x="9387" y="12991"/>
                  <a:pt x="9399" y="12956"/>
                </a:cubicBezTo>
                <a:close/>
                <a:moveTo>
                  <a:pt x="9519" y="13040"/>
                </a:moveTo>
                <a:cubicBezTo>
                  <a:pt x="9516" y="13041"/>
                  <a:pt x="9513" y="13042"/>
                  <a:pt x="9510" y="13043"/>
                </a:cubicBezTo>
                <a:lnTo>
                  <a:pt x="9522" y="13043"/>
                </a:lnTo>
                <a:lnTo>
                  <a:pt x="9519" y="13040"/>
                </a:lnTo>
                <a:close/>
                <a:moveTo>
                  <a:pt x="10820" y="13543"/>
                </a:moveTo>
                <a:lnTo>
                  <a:pt x="10820" y="13543"/>
                </a:lnTo>
                <a:cubicBezTo>
                  <a:pt x="10819" y="13544"/>
                  <a:pt x="10819" y="13545"/>
                  <a:pt x="10819" y="13546"/>
                </a:cubicBezTo>
                <a:lnTo>
                  <a:pt x="10819" y="13546"/>
                </a:lnTo>
                <a:cubicBezTo>
                  <a:pt x="10819" y="13545"/>
                  <a:pt x="10820" y="13544"/>
                  <a:pt x="10820" y="13543"/>
                </a:cubicBezTo>
                <a:close/>
                <a:moveTo>
                  <a:pt x="10501" y="14221"/>
                </a:moveTo>
                <a:cubicBezTo>
                  <a:pt x="10500" y="14221"/>
                  <a:pt x="10499" y="14221"/>
                  <a:pt x="10498" y="14222"/>
                </a:cubicBezTo>
                <a:lnTo>
                  <a:pt x="10503" y="14222"/>
                </a:lnTo>
                <a:cubicBezTo>
                  <a:pt x="10503" y="14221"/>
                  <a:pt x="10502" y="14221"/>
                  <a:pt x="10501" y="14221"/>
                </a:cubicBezTo>
                <a:close/>
                <a:moveTo>
                  <a:pt x="10503" y="14222"/>
                </a:moveTo>
                <a:cubicBezTo>
                  <a:pt x="10513" y="14227"/>
                  <a:pt x="10524" y="14232"/>
                  <a:pt x="10531" y="14232"/>
                </a:cubicBezTo>
                <a:cubicBezTo>
                  <a:pt x="10535" y="14232"/>
                  <a:pt x="10538" y="14229"/>
                  <a:pt x="10534" y="14222"/>
                </a:cubicBezTo>
                <a:close/>
                <a:moveTo>
                  <a:pt x="10060" y="14637"/>
                </a:moveTo>
                <a:cubicBezTo>
                  <a:pt x="10059" y="14637"/>
                  <a:pt x="10058" y="14638"/>
                  <a:pt x="10058" y="14638"/>
                </a:cubicBezTo>
                <a:cubicBezTo>
                  <a:pt x="10060" y="14638"/>
                  <a:pt x="10060" y="14638"/>
                  <a:pt x="10060" y="14637"/>
                </a:cubicBezTo>
                <a:close/>
                <a:moveTo>
                  <a:pt x="100" y="1"/>
                </a:moveTo>
                <a:cubicBezTo>
                  <a:pt x="98" y="1"/>
                  <a:pt x="95" y="2"/>
                  <a:pt x="92" y="6"/>
                </a:cubicBezTo>
                <a:cubicBezTo>
                  <a:pt x="128" y="65"/>
                  <a:pt x="33" y="65"/>
                  <a:pt x="56" y="137"/>
                </a:cubicBezTo>
                <a:lnTo>
                  <a:pt x="21" y="125"/>
                </a:lnTo>
                <a:lnTo>
                  <a:pt x="21" y="125"/>
                </a:lnTo>
                <a:cubicBezTo>
                  <a:pt x="0" y="135"/>
                  <a:pt x="59" y="136"/>
                  <a:pt x="53" y="152"/>
                </a:cubicBezTo>
                <a:lnTo>
                  <a:pt x="53" y="152"/>
                </a:lnTo>
                <a:lnTo>
                  <a:pt x="92" y="113"/>
                </a:lnTo>
                <a:cubicBezTo>
                  <a:pt x="116" y="149"/>
                  <a:pt x="116" y="160"/>
                  <a:pt x="116" y="184"/>
                </a:cubicBezTo>
                <a:cubicBezTo>
                  <a:pt x="138" y="184"/>
                  <a:pt x="174" y="161"/>
                  <a:pt x="207" y="161"/>
                </a:cubicBezTo>
                <a:cubicBezTo>
                  <a:pt x="227" y="161"/>
                  <a:pt x="245" y="169"/>
                  <a:pt x="259" y="196"/>
                </a:cubicBezTo>
                <a:lnTo>
                  <a:pt x="235" y="196"/>
                </a:lnTo>
                <a:cubicBezTo>
                  <a:pt x="294" y="220"/>
                  <a:pt x="247" y="244"/>
                  <a:pt x="259" y="256"/>
                </a:cubicBezTo>
                <a:lnTo>
                  <a:pt x="247" y="256"/>
                </a:lnTo>
                <a:lnTo>
                  <a:pt x="271" y="303"/>
                </a:lnTo>
                <a:cubicBezTo>
                  <a:pt x="258" y="284"/>
                  <a:pt x="226" y="275"/>
                  <a:pt x="207" y="275"/>
                </a:cubicBezTo>
                <a:cubicBezTo>
                  <a:pt x="191" y="275"/>
                  <a:pt x="183" y="281"/>
                  <a:pt x="199" y="291"/>
                </a:cubicBezTo>
                <a:cubicBezTo>
                  <a:pt x="212" y="304"/>
                  <a:pt x="217" y="308"/>
                  <a:pt x="218" y="308"/>
                </a:cubicBezTo>
                <a:cubicBezTo>
                  <a:pt x="222" y="308"/>
                  <a:pt x="208" y="286"/>
                  <a:pt x="220" y="286"/>
                </a:cubicBezTo>
                <a:cubicBezTo>
                  <a:pt x="223" y="286"/>
                  <a:pt x="228" y="288"/>
                  <a:pt x="235" y="291"/>
                </a:cubicBezTo>
                <a:cubicBezTo>
                  <a:pt x="271" y="303"/>
                  <a:pt x="247" y="327"/>
                  <a:pt x="235" y="339"/>
                </a:cubicBezTo>
                <a:lnTo>
                  <a:pt x="283" y="375"/>
                </a:lnTo>
                <a:cubicBezTo>
                  <a:pt x="277" y="380"/>
                  <a:pt x="273" y="382"/>
                  <a:pt x="269" y="382"/>
                </a:cubicBezTo>
                <a:cubicBezTo>
                  <a:pt x="260" y="382"/>
                  <a:pt x="253" y="373"/>
                  <a:pt x="250" y="373"/>
                </a:cubicBezTo>
                <a:cubicBezTo>
                  <a:pt x="248" y="373"/>
                  <a:pt x="247" y="376"/>
                  <a:pt x="247" y="387"/>
                </a:cubicBezTo>
                <a:lnTo>
                  <a:pt x="330" y="410"/>
                </a:lnTo>
                <a:cubicBezTo>
                  <a:pt x="306" y="470"/>
                  <a:pt x="414" y="422"/>
                  <a:pt x="402" y="494"/>
                </a:cubicBezTo>
                <a:cubicBezTo>
                  <a:pt x="395" y="492"/>
                  <a:pt x="390" y="491"/>
                  <a:pt x="387" y="491"/>
                </a:cubicBezTo>
                <a:cubicBezTo>
                  <a:pt x="366" y="491"/>
                  <a:pt x="398" y="519"/>
                  <a:pt x="378" y="530"/>
                </a:cubicBezTo>
                <a:lnTo>
                  <a:pt x="485" y="601"/>
                </a:lnTo>
                <a:cubicBezTo>
                  <a:pt x="489" y="610"/>
                  <a:pt x="486" y="612"/>
                  <a:pt x="480" y="612"/>
                </a:cubicBezTo>
                <a:cubicBezTo>
                  <a:pt x="473" y="612"/>
                  <a:pt x="464" y="609"/>
                  <a:pt x="461" y="609"/>
                </a:cubicBezTo>
                <a:cubicBezTo>
                  <a:pt x="459" y="609"/>
                  <a:pt x="458" y="610"/>
                  <a:pt x="461" y="613"/>
                </a:cubicBezTo>
                <a:cubicBezTo>
                  <a:pt x="467" y="625"/>
                  <a:pt x="479" y="628"/>
                  <a:pt x="491" y="628"/>
                </a:cubicBezTo>
                <a:cubicBezTo>
                  <a:pt x="503" y="628"/>
                  <a:pt x="515" y="625"/>
                  <a:pt x="521" y="625"/>
                </a:cubicBezTo>
                <a:cubicBezTo>
                  <a:pt x="521" y="649"/>
                  <a:pt x="604" y="684"/>
                  <a:pt x="568" y="720"/>
                </a:cubicBezTo>
                <a:cubicBezTo>
                  <a:pt x="587" y="742"/>
                  <a:pt x="601" y="748"/>
                  <a:pt x="613" y="748"/>
                </a:cubicBezTo>
                <a:cubicBezTo>
                  <a:pt x="627" y="748"/>
                  <a:pt x="638" y="739"/>
                  <a:pt x="651" y="739"/>
                </a:cubicBezTo>
                <a:cubicBezTo>
                  <a:pt x="661" y="739"/>
                  <a:pt x="673" y="745"/>
                  <a:pt x="687" y="768"/>
                </a:cubicBezTo>
                <a:cubicBezTo>
                  <a:pt x="685" y="772"/>
                  <a:pt x="682" y="774"/>
                  <a:pt x="678" y="774"/>
                </a:cubicBezTo>
                <a:cubicBezTo>
                  <a:pt x="667" y="774"/>
                  <a:pt x="651" y="761"/>
                  <a:pt x="643" y="761"/>
                </a:cubicBezTo>
                <a:cubicBezTo>
                  <a:pt x="638" y="761"/>
                  <a:pt x="636" y="765"/>
                  <a:pt x="640" y="780"/>
                </a:cubicBezTo>
                <a:lnTo>
                  <a:pt x="723" y="815"/>
                </a:lnTo>
                <a:cubicBezTo>
                  <a:pt x="709" y="822"/>
                  <a:pt x="696" y="829"/>
                  <a:pt x="682" y="829"/>
                </a:cubicBezTo>
                <a:cubicBezTo>
                  <a:pt x="672" y="829"/>
                  <a:pt x="662" y="825"/>
                  <a:pt x="652" y="815"/>
                </a:cubicBezTo>
                <a:lnTo>
                  <a:pt x="652" y="815"/>
                </a:lnTo>
                <a:cubicBezTo>
                  <a:pt x="818" y="982"/>
                  <a:pt x="830" y="1184"/>
                  <a:pt x="1021" y="1280"/>
                </a:cubicBezTo>
                <a:cubicBezTo>
                  <a:pt x="1021" y="1296"/>
                  <a:pt x="1016" y="1301"/>
                  <a:pt x="1010" y="1301"/>
                </a:cubicBezTo>
                <a:cubicBezTo>
                  <a:pt x="1000" y="1301"/>
                  <a:pt x="984" y="1290"/>
                  <a:pt x="970" y="1290"/>
                </a:cubicBezTo>
                <a:cubicBezTo>
                  <a:pt x="967" y="1290"/>
                  <a:pt x="964" y="1290"/>
                  <a:pt x="961" y="1292"/>
                </a:cubicBezTo>
                <a:cubicBezTo>
                  <a:pt x="1104" y="1351"/>
                  <a:pt x="1080" y="1482"/>
                  <a:pt x="1187" y="1553"/>
                </a:cubicBezTo>
                <a:lnTo>
                  <a:pt x="1211" y="1530"/>
                </a:lnTo>
                <a:cubicBezTo>
                  <a:pt x="1295" y="1708"/>
                  <a:pt x="1497" y="1804"/>
                  <a:pt x="1628" y="1958"/>
                </a:cubicBezTo>
                <a:lnTo>
                  <a:pt x="1628" y="1934"/>
                </a:lnTo>
                <a:cubicBezTo>
                  <a:pt x="1633" y="1933"/>
                  <a:pt x="1638" y="1932"/>
                  <a:pt x="1643" y="1932"/>
                </a:cubicBezTo>
                <a:cubicBezTo>
                  <a:pt x="1674" y="1932"/>
                  <a:pt x="1704" y="1960"/>
                  <a:pt x="1735" y="1970"/>
                </a:cubicBezTo>
                <a:cubicBezTo>
                  <a:pt x="1735" y="1982"/>
                  <a:pt x="1676" y="1994"/>
                  <a:pt x="1735" y="2030"/>
                </a:cubicBezTo>
                <a:cubicBezTo>
                  <a:pt x="1723" y="2006"/>
                  <a:pt x="1711" y="1982"/>
                  <a:pt x="1735" y="1982"/>
                </a:cubicBezTo>
                <a:cubicBezTo>
                  <a:pt x="1818" y="2149"/>
                  <a:pt x="2116" y="2363"/>
                  <a:pt x="2307" y="2577"/>
                </a:cubicBezTo>
                <a:cubicBezTo>
                  <a:pt x="2616" y="2827"/>
                  <a:pt x="2890" y="3137"/>
                  <a:pt x="3176" y="3387"/>
                </a:cubicBezTo>
                <a:cubicBezTo>
                  <a:pt x="3152" y="3364"/>
                  <a:pt x="3170" y="3340"/>
                  <a:pt x="3191" y="3340"/>
                </a:cubicBezTo>
                <a:cubicBezTo>
                  <a:pt x="3203" y="3340"/>
                  <a:pt x="3215" y="3347"/>
                  <a:pt x="3223" y="3363"/>
                </a:cubicBezTo>
                <a:cubicBezTo>
                  <a:pt x="3223" y="3530"/>
                  <a:pt x="3390" y="3494"/>
                  <a:pt x="3414" y="3637"/>
                </a:cubicBezTo>
                <a:cubicBezTo>
                  <a:pt x="3604" y="3756"/>
                  <a:pt x="3676" y="3970"/>
                  <a:pt x="3878" y="4054"/>
                </a:cubicBezTo>
                <a:lnTo>
                  <a:pt x="3866" y="4078"/>
                </a:lnTo>
                <a:cubicBezTo>
                  <a:pt x="3878" y="4113"/>
                  <a:pt x="3890" y="4101"/>
                  <a:pt x="3914" y="4125"/>
                </a:cubicBezTo>
                <a:cubicBezTo>
                  <a:pt x="3962" y="4197"/>
                  <a:pt x="4045" y="4232"/>
                  <a:pt x="4069" y="4280"/>
                </a:cubicBezTo>
                <a:lnTo>
                  <a:pt x="4093" y="4256"/>
                </a:lnTo>
                <a:cubicBezTo>
                  <a:pt x="4128" y="4280"/>
                  <a:pt x="4093" y="4292"/>
                  <a:pt x="4140" y="4304"/>
                </a:cubicBezTo>
                <a:lnTo>
                  <a:pt x="4116" y="4328"/>
                </a:lnTo>
                <a:lnTo>
                  <a:pt x="4188" y="4340"/>
                </a:lnTo>
                <a:cubicBezTo>
                  <a:pt x="4128" y="4375"/>
                  <a:pt x="4271" y="4435"/>
                  <a:pt x="4271" y="4482"/>
                </a:cubicBezTo>
                <a:cubicBezTo>
                  <a:pt x="4319" y="4518"/>
                  <a:pt x="4414" y="4578"/>
                  <a:pt x="4474" y="4649"/>
                </a:cubicBezTo>
                <a:cubicBezTo>
                  <a:pt x="4462" y="4685"/>
                  <a:pt x="4533" y="4768"/>
                  <a:pt x="4569" y="4828"/>
                </a:cubicBezTo>
                <a:cubicBezTo>
                  <a:pt x="4664" y="4911"/>
                  <a:pt x="4807" y="5054"/>
                  <a:pt x="4902" y="5197"/>
                </a:cubicBezTo>
                <a:lnTo>
                  <a:pt x="4938" y="5161"/>
                </a:lnTo>
                <a:lnTo>
                  <a:pt x="4974" y="5197"/>
                </a:lnTo>
                <a:cubicBezTo>
                  <a:pt x="4962" y="5197"/>
                  <a:pt x="4962" y="5209"/>
                  <a:pt x="4950" y="5209"/>
                </a:cubicBezTo>
                <a:cubicBezTo>
                  <a:pt x="4938" y="5268"/>
                  <a:pt x="5033" y="5280"/>
                  <a:pt x="5033" y="5328"/>
                </a:cubicBezTo>
                <a:cubicBezTo>
                  <a:pt x="5045" y="5280"/>
                  <a:pt x="5021" y="5292"/>
                  <a:pt x="4997" y="5280"/>
                </a:cubicBezTo>
                <a:cubicBezTo>
                  <a:pt x="4997" y="5256"/>
                  <a:pt x="5009" y="5244"/>
                  <a:pt x="5024" y="5244"/>
                </a:cubicBezTo>
                <a:cubicBezTo>
                  <a:pt x="5039" y="5244"/>
                  <a:pt x="5057" y="5256"/>
                  <a:pt x="5069" y="5280"/>
                </a:cubicBezTo>
                <a:lnTo>
                  <a:pt x="5057" y="5292"/>
                </a:lnTo>
                <a:lnTo>
                  <a:pt x="5093" y="5304"/>
                </a:lnTo>
                <a:cubicBezTo>
                  <a:pt x="5069" y="5328"/>
                  <a:pt x="5081" y="5363"/>
                  <a:pt x="5057" y="5387"/>
                </a:cubicBezTo>
                <a:cubicBezTo>
                  <a:pt x="5164" y="5494"/>
                  <a:pt x="5271" y="5530"/>
                  <a:pt x="5367" y="5649"/>
                </a:cubicBezTo>
                <a:cubicBezTo>
                  <a:pt x="5319" y="5661"/>
                  <a:pt x="5438" y="5733"/>
                  <a:pt x="5378" y="5744"/>
                </a:cubicBezTo>
                <a:cubicBezTo>
                  <a:pt x="5395" y="5759"/>
                  <a:pt x="5406" y="5764"/>
                  <a:pt x="5412" y="5764"/>
                </a:cubicBezTo>
                <a:cubicBezTo>
                  <a:pt x="5433" y="5764"/>
                  <a:pt x="5416" y="5709"/>
                  <a:pt x="5462" y="5709"/>
                </a:cubicBezTo>
                <a:cubicBezTo>
                  <a:pt x="5486" y="5721"/>
                  <a:pt x="5509" y="5733"/>
                  <a:pt x="5497" y="5756"/>
                </a:cubicBezTo>
                <a:cubicBezTo>
                  <a:pt x="5477" y="5756"/>
                  <a:pt x="5483" y="5783"/>
                  <a:pt x="5470" y="5783"/>
                </a:cubicBezTo>
                <a:cubicBezTo>
                  <a:pt x="5468" y="5783"/>
                  <a:pt x="5465" y="5782"/>
                  <a:pt x="5462" y="5780"/>
                </a:cubicBezTo>
                <a:lnTo>
                  <a:pt x="5462" y="5780"/>
                </a:lnTo>
                <a:lnTo>
                  <a:pt x="5509" y="5828"/>
                </a:lnTo>
                <a:cubicBezTo>
                  <a:pt x="5509" y="5832"/>
                  <a:pt x="5507" y="5833"/>
                  <a:pt x="5503" y="5833"/>
                </a:cubicBezTo>
                <a:cubicBezTo>
                  <a:pt x="5496" y="5833"/>
                  <a:pt x="5486" y="5828"/>
                  <a:pt x="5486" y="5828"/>
                </a:cubicBezTo>
                <a:lnTo>
                  <a:pt x="5486" y="5828"/>
                </a:lnTo>
                <a:cubicBezTo>
                  <a:pt x="5593" y="5899"/>
                  <a:pt x="5593" y="6030"/>
                  <a:pt x="5688" y="6090"/>
                </a:cubicBezTo>
                <a:cubicBezTo>
                  <a:pt x="5712" y="6078"/>
                  <a:pt x="5664" y="6054"/>
                  <a:pt x="5688" y="6042"/>
                </a:cubicBezTo>
                <a:lnTo>
                  <a:pt x="5688" y="6042"/>
                </a:lnTo>
                <a:cubicBezTo>
                  <a:pt x="5795" y="6102"/>
                  <a:pt x="5724" y="6149"/>
                  <a:pt x="5807" y="6209"/>
                </a:cubicBezTo>
                <a:lnTo>
                  <a:pt x="5771" y="6209"/>
                </a:lnTo>
                <a:cubicBezTo>
                  <a:pt x="5807" y="6221"/>
                  <a:pt x="5843" y="6221"/>
                  <a:pt x="5855" y="6280"/>
                </a:cubicBezTo>
                <a:cubicBezTo>
                  <a:pt x="5850" y="6285"/>
                  <a:pt x="5845" y="6287"/>
                  <a:pt x="5840" y="6287"/>
                </a:cubicBezTo>
                <a:cubicBezTo>
                  <a:pt x="5821" y="6287"/>
                  <a:pt x="5800" y="6256"/>
                  <a:pt x="5771" y="6256"/>
                </a:cubicBezTo>
                <a:cubicBezTo>
                  <a:pt x="5789" y="6275"/>
                  <a:pt x="5835" y="6320"/>
                  <a:pt x="5856" y="6320"/>
                </a:cubicBezTo>
                <a:cubicBezTo>
                  <a:pt x="5862" y="6320"/>
                  <a:pt x="5867" y="6316"/>
                  <a:pt x="5867" y="6304"/>
                </a:cubicBezTo>
                <a:cubicBezTo>
                  <a:pt x="5914" y="6340"/>
                  <a:pt x="5890" y="6364"/>
                  <a:pt x="5902" y="6399"/>
                </a:cubicBezTo>
                <a:cubicBezTo>
                  <a:pt x="5913" y="6389"/>
                  <a:pt x="5895" y="6350"/>
                  <a:pt x="5916" y="6350"/>
                </a:cubicBezTo>
                <a:cubicBezTo>
                  <a:pt x="5919" y="6350"/>
                  <a:pt x="5922" y="6350"/>
                  <a:pt x="5926" y="6352"/>
                </a:cubicBezTo>
                <a:cubicBezTo>
                  <a:pt x="5950" y="6423"/>
                  <a:pt x="6009" y="6495"/>
                  <a:pt x="6057" y="6554"/>
                </a:cubicBezTo>
                <a:cubicBezTo>
                  <a:pt x="6045" y="6554"/>
                  <a:pt x="6045" y="6566"/>
                  <a:pt x="6033" y="6566"/>
                </a:cubicBezTo>
                <a:cubicBezTo>
                  <a:pt x="6105" y="6590"/>
                  <a:pt x="6033" y="6637"/>
                  <a:pt x="6105" y="6697"/>
                </a:cubicBezTo>
                <a:cubicBezTo>
                  <a:pt x="6248" y="6864"/>
                  <a:pt x="6462" y="7066"/>
                  <a:pt x="6581" y="7257"/>
                </a:cubicBezTo>
                <a:cubicBezTo>
                  <a:pt x="6652" y="7268"/>
                  <a:pt x="6688" y="7328"/>
                  <a:pt x="6748" y="7376"/>
                </a:cubicBezTo>
                <a:lnTo>
                  <a:pt x="6700" y="7423"/>
                </a:lnTo>
                <a:lnTo>
                  <a:pt x="6748" y="7459"/>
                </a:lnTo>
                <a:cubicBezTo>
                  <a:pt x="6748" y="7463"/>
                  <a:pt x="6746" y="7465"/>
                  <a:pt x="6745" y="7465"/>
                </a:cubicBezTo>
                <a:cubicBezTo>
                  <a:pt x="6739" y="7465"/>
                  <a:pt x="6728" y="7452"/>
                  <a:pt x="6720" y="7452"/>
                </a:cubicBezTo>
                <a:cubicBezTo>
                  <a:pt x="6715" y="7452"/>
                  <a:pt x="6712" y="7456"/>
                  <a:pt x="6712" y="7471"/>
                </a:cubicBezTo>
                <a:lnTo>
                  <a:pt x="6760" y="7471"/>
                </a:lnTo>
                <a:cubicBezTo>
                  <a:pt x="6750" y="7481"/>
                  <a:pt x="6814" y="7565"/>
                  <a:pt x="6774" y="7565"/>
                </a:cubicBezTo>
                <a:cubicBezTo>
                  <a:pt x="6766" y="7565"/>
                  <a:pt x="6753" y="7562"/>
                  <a:pt x="6736" y="7554"/>
                </a:cubicBezTo>
                <a:lnTo>
                  <a:pt x="6736" y="7554"/>
                </a:lnTo>
                <a:cubicBezTo>
                  <a:pt x="6736" y="7554"/>
                  <a:pt x="6771" y="7590"/>
                  <a:pt x="6807" y="7638"/>
                </a:cubicBezTo>
                <a:cubicBezTo>
                  <a:pt x="6843" y="7685"/>
                  <a:pt x="6879" y="7733"/>
                  <a:pt x="6879" y="7733"/>
                </a:cubicBezTo>
                <a:cubicBezTo>
                  <a:pt x="6891" y="7757"/>
                  <a:pt x="6905" y="7757"/>
                  <a:pt x="6919" y="7757"/>
                </a:cubicBezTo>
                <a:cubicBezTo>
                  <a:pt x="6932" y="7757"/>
                  <a:pt x="6944" y="7757"/>
                  <a:pt x="6950" y="7780"/>
                </a:cubicBezTo>
                <a:cubicBezTo>
                  <a:pt x="6950" y="7789"/>
                  <a:pt x="6948" y="7792"/>
                  <a:pt x="6945" y="7792"/>
                </a:cubicBezTo>
                <a:cubicBezTo>
                  <a:pt x="6942" y="7792"/>
                  <a:pt x="6936" y="7789"/>
                  <a:pt x="6929" y="7789"/>
                </a:cubicBezTo>
                <a:cubicBezTo>
                  <a:pt x="6924" y="7789"/>
                  <a:pt x="6920" y="7790"/>
                  <a:pt x="6914" y="7792"/>
                </a:cubicBezTo>
                <a:cubicBezTo>
                  <a:pt x="6974" y="7959"/>
                  <a:pt x="7129" y="7888"/>
                  <a:pt x="7188" y="8030"/>
                </a:cubicBezTo>
                <a:lnTo>
                  <a:pt x="7176" y="8030"/>
                </a:lnTo>
                <a:cubicBezTo>
                  <a:pt x="7212" y="8042"/>
                  <a:pt x="7236" y="8078"/>
                  <a:pt x="7248" y="8078"/>
                </a:cubicBezTo>
                <a:cubicBezTo>
                  <a:pt x="7283" y="8030"/>
                  <a:pt x="7200" y="8078"/>
                  <a:pt x="7200" y="8019"/>
                </a:cubicBezTo>
                <a:cubicBezTo>
                  <a:pt x="7212" y="8010"/>
                  <a:pt x="7221" y="8007"/>
                  <a:pt x="7229" y="8007"/>
                </a:cubicBezTo>
                <a:cubicBezTo>
                  <a:pt x="7249" y="8007"/>
                  <a:pt x="7261" y="8024"/>
                  <a:pt x="7278" y="8024"/>
                </a:cubicBezTo>
                <a:cubicBezTo>
                  <a:pt x="7283" y="8024"/>
                  <a:pt x="7289" y="8023"/>
                  <a:pt x="7295" y="8019"/>
                </a:cubicBezTo>
                <a:cubicBezTo>
                  <a:pt x="7295" y="8066"/>
                  <a:pt x="7343" y="8066"/>
                  <a:pt x="7355" y="8090"/>
                </a:cubicBezTo>
                <a:cubicBezTo>
                  <a:pt x="7355" y="8150"/>
                  <a:pt x="7426" y="8209"/>
                  <a:pt x="7414" y="8269"/>
                </a:cubicBezTo>
                <a:cubicBezTo>
                  <a:pt x="7438" y="8281"/>
                  <a:pt x="7510" y="8269"/>
                  <a:pt x="7533" y="8316"/>
                </a:cubicBezTo>
                <a:cubicBezTo>
                  <a:pt x="7522" y="8376"/>
                  <a:pt x="7498" y="8328"/>
                  <a:pt x="7510" y="8388"/>
                </a:cubicBezTo>
                <a:lnTo>
                  <a:pt x="7545" y="8376"/>
                </a:lnTo>
                <a:cubicBezTo>
                  <a:pt x="7569" y="8423"/>
                  <a:pt x="7557" y="8423"/>
                  <a:pt x="7545" y="8423"/>
                </a:cubicBezTo>
                <a:cubicBezTo>
                  <a:pt x="7569" y="8471"/>
                  <a:pt x="7605" y="8435"/>
                  <a:pt x="7617" y="8495"/>
                </a:cubicBezTo>
                <a:lnTo>
                  <a:pt x="7569" y="8483"/>
                </a:lnTo>
                <a:lnTo>
                  <a:pt x="7569" y="8483"/>
                </a:lnTo>
                <a:cubicBezTo>
                  <a:pt x="7605" y="8519"/>
                  <a:pt x="7617" y="8542"/>
                  <a:pt x="7653" y="8590"/>
                </a:cubicBezTo>
                <a:cubicBezTo>
                  <a:pt x="7648" y="8592"/>
                  <a:pt x="7644" y="8593"/>
                  <a:pt x="7640" y="8593"/>
                </a:cubicBezTo>
                <a:cubicBezTo>
                  <a:pt x="7625" y="8593"/>
                  <a:pt x="7617" y="8576"/>
                  <a:pt x="7617" y="8566"/>
                </a:cubicBezTo>
                <a:lnTo>
                  <a:pt x="7617" y="8566"/>
                </a:lnTo>
                <a:cubicBezTo>
                  <a:pt x="7593" y="8614"/>
                  <a:pt x="7664" y="8602"/>
                  <a:pt x="7664" y="8626"/>
                </a:cubicBezTo>
                <a:cubicBezTo>
                  <a:pt x="7676" y="8614"/>
                  <a:pt x="7664" y="8566"/>
                  <a:pt x="7700" y="8566"/>
                </a:cubicBezTo>
                <a:cubicBezTo>
                  <a:pt x="7712" y="8602"/>
                  <a:pt x="7772" y="8602"/>
                  <a:pt x="7748" y="8650"/>
                </a:cubicBezTo>
                <a:lnTo>
                  <a:pt x="7700" y="8626"/>
                </a:lnTo>
                <a:lnTo>
                  <a:pt x="7700" y="8626"/>
                </a:lnTo>
                <a:cubicBezTo>
                  <a:pt x="7760" y="8673"/>
                  <a:pt x="7760" y="8638"/>
                  <a:pt x="7783" y="8709"/>
                </a:cubicBezTo>
                <a:cubicBezTo>
                  <a:pt x="7783" y="8709"/>
                  <a:pt x="7772" y="8721"/>
                  <a:pt x="7772" y="8721"/>
                </a:cubicBezTo>
                <a:cubicBezTo>
                  <a:pt x="7831" y="8733"/>
                  <a:pt x="7831" y="8816"/>
                  <a:pt x="7867" y="8876"/>
                </a:cubicBezTo>
                <a:cubicBezTo>
                  <a:pt x="7891" y="8888"/>
                  <a:pt x="7903" y="8888"/>
                  <a:pt x="7914" y="8900"/>
                </a:cubicBezTo>
                <a:cubicBezTo>
                  <a:pt x="7903" y="8852"/>
                  <a:pt x="7926" y="8864"/>
                  <a:pt x="7950" y="8840"/>
                </a:cubicBezTo>
                <a:lnTo>
                  <a:pt x="7950" y="8840"/>
                </a:lnTo>
                <a:cubicBezTo>
                  <a:pt x="7926" y="8912"/>
                  <a:pt x="8045" y="8876"/>
                  <a:pt x="8057" y="8971"/>
                </a:cubicBezTo>
                <a:cubicBezTo>
                  <a:pt x="8054" y="8974"/>
                  <a:pt x="8050" y="8976"/>
                  <a:pt x="8045" y="8976"/>
                </a:cubicBezTo>
                <a:cubicBezTo>
                  <a:pt x="8031" y="8976"/>
                  <a:pt x="8013" y="8962"/>
                  <a:pt x="8022" y="8935"/>
                </a:cubicBezTo>
                <a:lnTo>
                  <a:pt x="8022" y="8935"/>
                </a:lnTo>
                <a:cubicBezTo>
                  <a:pt x="7978" y="8943"/>
                  <a:pt x="7948" y="8954"/>
                  <a:pt x="7920" y="8954"/>
                </a:cubicBezTo>
                <a:cubicBezTo>
                  <a:pt x="7902" y="8954"/>
                  <a:pt x="7886" y="8949"/>
                  <a:pt x="7867" y="8935"/>
                </a:cubicBezTo>
                <a:lnTo>
                  <a:pt x="7867" y="8935"/>
                </a:lnTo>
                <a:cubicBezTo>
                  <a:pt x="7891" y="8959"/>
                  <a:pt x="7914" y="8983"/>
                  <a:pt x="7891" y="8995"/>
                </a:cubicBezTo>
                <a:lnTo>
                  <a:pt x="7938" y="8971"/>
                </a:lnTo>
                <a:cubicBezTo>
                  <a:pt x="7950" y="8983"/>
                  <a:pt x="7962" y="9007"/>
                  <a:pt x="7962" y="9019"/>
                </a:cubicBezTo>
                <a:cubicBezTo>
                  <a:pt x="7991" y="9009"/>
                  <a:pt x="7996" y="8976"/>
                  <a:pt x="8016" y="8976"/>
                </a:cubicBezTo>
                <a:cubicBezTo>
                  <a:pt x="8021" y="8976"/>
                  <a:pt x="8027" y="8978"/>
                  <a:pt x="8034" y="8983"/>
                </a:cubicBezTo>
                <a:cubicBezTo>
                  <a:pt x="8081" y="9019"/>
                  <a:pt x="8010" y="9031"/>
                  <a:pt x="8034" y="9031"/>
                </a:cubicBezTo>
                <a:cubicBezTo>
                  <a:pt x="8081" y="9078"/>
                  <a:pt x="8093" y="9031"/>
                  <a:pt x="8117" y="9090"/>
                </a:cubicBezTo>
                <a:cubicBezTo>
                  <a:pt x="8108" y="9090"/>
                  <a:pt x="8099" y="9090"/>
                  <a:pt x="8095" y="9085"/>
                </a:cubicBezTo>
                <a:lnTo>
                  <a:pt x="8095" y="9085"/>
                </a:lnTo>
                <a:cubicBezTo>
                  <a:pt x="8110" y="9130"/>
                  <a:pt x="8162" y="9176"/>
                  <a:pt x="8117" y="9221"/>
                </a:cubicBezTo>
                <a:cubicBezTo>
                  <a:pt x="8111" y="9221"/>
                  <a:pt x="8102" y="9224"/>
                  <a:pt x="8095" y="9224"/>
                </a:cubicBezTo>
                <a:cubicBezTo>
                  <a:pt x="8087" y="9224"/>
                  <a:pt x="8081" y="9221"/>
                  <a:pt x="8081" y="9209"/>
                </a:cubicBezTo>
                <a:lnTo>
                  <a:pt x="8093" y="9209"/>
                </a:lnTo>
                <a:cubicBezTo>
                  <a:pt x="8081" y="9205"/>
                  <a:pt x="8074" y="9204"/>
                  <a:pt x="8070" y="9204"/>
                </a:cubicBezTo>
                <a:cubicBezTo>
                  <a:pt x="8051" y="9204"/>
                  <a:pt x="8096" y="9237"/>
                  <a:pt x="8079" y="9252"/>
                </a:cubicBezTo>
                <a:lnTo>
                  <a:pt x="8079" y="9252"/>
                </a:lnTo>
                <a:cubicBezTo>
                  <a:pt x="8100" y="9253"/>
                  <a:pt x="8119" y="9308"/>
                  <a:pt x="8129" y="9328"/>
                </a:cubicBezTo>
                <a:lnTo>
                  <a:pt x="8164" y="9304"/>
                </a:lnTo>
                <a:lnTo>
                  <a:pt x="8164" y="9304"/>
                </a:lnTo>
                <a:cubicBezTo>
                  <a:pt x="8307" y="9340"/>
                  <a:pt x="8093" y="9340"/>
                  <a:pt x="8153" y="9412"/>
                </a:cubicBezTo>
                <a:cubicBezTo>
                  <a:pt x="8168" y="9424"/>
                  <a:pt x="8176" y="9428"/>
                  <a:pt x="8179" y="9428"/>
                </a:cubicBezTo>
                <a:cubicBezTo>
                  <a:pt x="8186" y="9428"/>
                  <a:pt x="8173" y="9407"/>
                  <a:pt x="8185" y="9407"/>
                </a:cubicBezTo>
                <a:cubicBezTo>
                  <a:pt x="8188" y="9407"/>
                  <a:pt x="8193" y="9408"/>
                  <a:pt x="8200" y="9412"/>
                </a:cubicBezTo>
                <a:cubicBezTo>
                  <a:pt x="8212" y="9459"/>
                  <a:pt x="8188" y="9483"/>
                  <a:pt x="8236" y="9531"/>
                </a:cubicBezTo>
                <a:cubicBezTo>
                  <a:pt x="8236" y="9554"/>
                  <a:pt x="8236" y="9602"/>
                  <a:pt x="8200" y="9626"/>
                </a:cubicBezTo>
                <a:cubicBezTo>
                  <a:pt x="8236" y="9650"/>
                  <a:pt x="8236" y="9733"/>
                  <a:pt x="8284" y="9733"/>
                </a:cubicBezTo>
                <a:cubicBezTo>
                  <a:pt x="8284" y="9662"/>
                  <a:pt x="8212" y="9697"/>
                  <a:pt x="8224" y="9602"/>
                </a:cubicBezTo>
                <a:lnTo>
                  <a:pt x="8272" y="9602"/>
                </a:lnTo>
                <a:cubicBezTo>
                  <a:pt x="8295" y="9650"/>
                  <a:pt x="8343" y="9709"/>
                  <a:pt x="8355" y="9745"/>
                </a:cubicBezTo>
                <a:cubicBezTo>
                  <a:pt x="8355" y="9733"/>
                  <a:pt x="8367" y="9721"/>
                  <a:pt x="8379" y="9721"/>
                </a:cubicBezTo>
                <a:cubicBezTo>
                  <a:pt x="8426" y="9793"/>
                  <a:pt x="8474" y="9793"/>
                  <a:pt x="8498" y="9864"/>
                </a:cubicBezTo>
                <a:cubicBezTo>
                  <a:pt x="8490" y="9869"/>
                  <a:pt x="8483" y="9872"/>
                  <a:pt x="8477" y="9872"/>
                </a:cubicBezTo>
                <a:cubicBezTo>
                  <a:pt x="8457" y="9872"/>
                  <a:pt x="8448" y="9844"/>
                  <a:pt x="8438" y="9816"/>
                </a:cubicBezTo>
                <a:lnTo>
                  <a:pt x="8438" y="9816"/>
                </a:lnTo>
                <a:cubicBezTo>
                  <a:pt x="8426" y="9876"/>
                  <a:pt x="8450" y="9864"/>
                  <a:pt x="8474" y="9935"/>
                </a:cubicBezTo>
                <a:cubicBezTo>
                  <a:pt x="8471" y="9939"/>
                  <a:pt x="8468" y="9940"/>
                  <a:pt x="8466" y="9940"/>
                </a:cubicBezTo>
                <a:cubicBezTo>
                  <a:pt x="8454" y="9940"/>
                  <a:pt x="8456" y="9898"/>
                  <a:pt x="8434" y="9898"/>
                </a:cubicBezTo>
                <a:cubicBezTo>
                  <a:pt x="8432" y="9898"/>
                  <a:pt x="8429" y="9899"/>
                  <a:pt x="8426" y="9900"/>
                </a:cubicBezTo>
                <a:lnTo>
                  <a:pt x="8473" y="9970"/>
                </a:lnTo>
                <a:lnTo>
                  <a:pt x="8473" y="9970"/>
                </a:lnTo>
                <a:cubicBezTo>
                  <a:pt x="8474" y="9970"/>
                  <a:pt x="8474" y="9970"/>
                  <a:pt x="8474" y="9970"/>
                </a:cubicBezTo>
                <a:cubicBezTo>
                  <a:pt x="8518" y="9970"/>
                  <a:pt x="8501" y="10033"/>
                  <a:pt x="8534" y="10066"/>
                </a:cubicBezTo>
                <a:cubicBezTo>
                  <a:pt x="8593" y="10174"/>
                  <a:pt x="8665" y="10162"/>
                  <a:pt x="8736" y="10197"/>
                </a:cubicBezTo>
                <a:cubicBezTo>
                  <a:pt x="8724" y="10221"/>
                  <a:pt x="8724" y="10233"/>
                  <a:pt x="8700" y="10233"/>
                </a:cubicBezTo>
                <a:cubicBezTo>
                  <a:pt x="8707" y="10212"/>
                  <a:pt x="8706" y="10207"/>
                  <a:pt x="8699" y="10207"/>
                </a:cubicBezTo>
                <a:cubicBezTo>
                  <a:pt x="8694" y="10207"/>
                  <a:pt x="8686" y="10209"/>
                  <a:pt x="8676" y="10209"/>
                </a:cubicBezTo>
                <a:cubicBezTo>
                  <a:pt x="8692" y="10232"/>
                  <a:pt x="8687" y="10269"/>
                  <a:pt x="8673" y="10290"/>
                </a:cubicBezTo>
                <a:lnTo>
                  <a:pt x="8673" y="10290"/>
                </a:lnTo>
                <a:cubicBezTo>
                  <a:pt x="8674" y="10289"/>
                  <a:pt x="8676" y="10288"/>
                  <a:pt x="8678" y="10288"/>
                </a:cubicBezTo>
                <a:cubicBezTo>
                  <a:pt x="8680" y="10288"/>
                  <a:pt x="8684" y="10290"/>
                  <a:pt x="8688" y="10293"/>
                </a:cubicBezTo>
                <a:lnTo>
                  <a:pt x="8724" y="10376"/>
                </a:lnTo>
                <a:cubicBezTo>
                  <a:pt x="8741" y="10359"/>
                  <a:pt x="8740" y="10342"/>
                  <a:pt x="8755" y="10342"/>
                </a:cubicBezTo>
                <a:cubicBezTo>
                  <a:pt x="8761" y="10342"/>
                  <a:pt x="8770" y="10345"/>
                  <a:pt x="8784" y="10352"/>
                </a:cubicBezTo>
                <a:cubicBezTo>
                  <a:pt x="8807" y="10388"/>
                  <a:pt x="8807" y="10412"/>
                  <a:pt x="8831" y="10459"/>
                </a:cubicBezTo>
                <a:cubicBezTo>
                  <a:pt x="8829" y="10458"/>
                  <a:pt x="8827" y="10457"/>
                  <a:pt x="8825" y="10457"/>
                </a:cubicBezTo>
                <a:cubicBezTo>
                  <a:pt x="8818" y="10457"/>
                  <a:pt x="8808" y="10464"/>
                  <a:pt x="8800" y="10464"/>
                </a:cubicBezTo>
                <a:cubicBezTo>
                  <a:pt x="8794" y="10464"/>
                  <a:pt x="8788" y="10460"/>
                  <a:pt x="8784" y="10447"/>
                </a:cubicBezTo>
                <a:lnTo>
                  <a:pt x="8784" y="10447"/>
                </a:lnTo>
                <a:cubicBezTo>
                  <a:pt x="8784" y="10483"/>
                  <a:pt x="8807" y="10519"/>
                  <a:pt x="8831" y="10519"/>
                </a:cubicBezTo>
                <a:cubicBezTo>
                  <a:pt x="8831" y="10504"/>
                  <a:pt x="8834" y="10498"/>
                  <a:pt x="8838" y="10498"/>
                </a:cubicBezTo>
                <a:cubicBezTo>
                  <a:pt x="8851" y="10498"/>
                  <a:pt x="8878" y="10546"/>
                  <a:pt x="8899" y="10546"/>
                </a:cubicBezTo>
                <a:cubicBezTo>
                  <a:pt x="8905" y="10546"/>
                  <a:pt x="8910" y="10542"/>
                  <a:pt x="8915" y="10531"/>
                </a:cubicBezTo>
                <a:lnTo>
                  <a:pt x="8915" y="10590"/>
                </a:lnTo>
                <a:cubicBezTo>
                  <a:pt x="8915" y="10578"/>
                  <a:pt x="8891" y="10590"/>
                  <a:pt x="8891" y="10567"/>
                </a:cubicBezTo>
                <a:lnTo>
                  <a:pt x="8891" y="10567"/>
                </a:lnTo>
                <a:cubicBezTo>
                  <a:pt x="8855" y="10602"/>
                  <a:pt x="8926" y="10602"/>
                  <a:pt x="8938" y="10626"/>
                </a:cubicBezTo>
                <a:cubicBezTo>
                  <a:pt x="8938" y="10638"/>
                  <a:pt x="8950" y="10686"/>
                  <a:pt x="8938" y="10697"/>
                </a:cubicBezTo>
                <a:cubicBezTo>
                  <a:pt x="8950" y="10709"/>
                  <a:pt x="8962" y="10757"/>
                  <a:pt x="8950" y="10769"/>
                </a:cubicBezTo>
                <a:cubicBezTo>
                  <a:pt x="8954" y="10777"/>
                  <a:pt x="8958" y="10779"/>
                  <a:pt x="8962" y="10779"/>
                </a:cubicBezTo>
                <a:cubicBezTo>
                  <a:pt x="8970" y="10779"/>
                  <a:pt x="8978" y="10769"/>
                  <a:pt x="8986" y="10769"/>
                </a:cubicBezTo>
                <a:lnTo>
                  <a:pt x="9022" y="10852"/>
                </a:lnTo>
                <a:cubicBezTo>
                  <a:pt x="9011" y="10862"/>
                  <a:pt x="8966" y="10890"/>
                  <a:pt x="8946" y="10890"/>
                </a:cubicBezTo>
                <a:cubicBezTo>
                  <a:pt x="8943" y="10890"/>
                  <a:pt x="8940" y="10890"/>
                  <a:pt x="8938" y="10888"/>
                </a:cubicBezTo>
                <a:lnTo>
                  <a:pt x="8938" y="10888"/>
                </a:lnTo>
                <a:cubicBezTo>
                  <a:pt x="8946" y="10896"/>
                  <a:pt x="8956" y="10897"/>
                  <a:pt x="8965" y="10897"/>
                </a:cubicBezTo>
                <a:cubicBezTo>
                  <a:pt x="8970" y="10897"/>
                  <a:pt x="8975" y="10897"/>
                  <a:pt x="8980" y="10897"/>
                </a:cubicBezTo>
                <a:cubicBezTo>
                  <a:pt x="8995" y="10897"/>
                  <a:pt x="9010" y="10900"/>
                  <a:pt x="9022" y="10924"/>
                </a:cubicBezTo>
                <a:cubicBezTo>
                  <a:pt x="9017" y="10923"/>
                  <a:pt x="9014" y="10922"/>
                  <a:pt x="9010" y="10922"/>
                </a:cubicBezTo>
                <a:cubicBezTo>
                  <a:pt x="8978" y="10922"/>
                  <a:pt x="8995" y="10971"/>
                  <a:pt x="8962" y="10971"/>
                </a:cubicBezTo>
                <a:cubicBezTo>
                  <a:pt x="8938" y="10936"/>
                  <a:pt x="8903" y="10888"/>
                  <a:pt x="8903" y="10828"/>
                </a:cubicBezTo>
                <a:cubicBezTo>
                  <a:pt x="8867" y="10817"/>
                  <a:pt x="8807" y="10805"/>
                  <a:pt x="8784" y="10769"/>
                </a:cubicBezTo>
                <a:cubicBezTo>
                  <a:pt x="8772" y="10769"/>
                  <a:pt x="8760" y="10769"/>
                  <a:pt x="8748" y="10757"/>
                </a:cubicBezTo>
                <a:cubicBezTo>
                  <a:pt x="8748" y="10709"/>
                  <a:pt x="8724" y="10638"/>
                  <a:pt x="8665" y="10626"/>
                </a:cubicBezTo>
                <a:cubicBezTo>
                  <a:pt x="8655" y="10629"/>
                  <a:pt x="8648" y="10630"/>
                  <a:pt x="8644" y="10630"/>
                </a:cubicBezTo>
                <a:cubicBezTo>
                  <a:pt x="8608" y="10630"/>
                  <a:pt x="8682" y="10565"/>
                  <a:pt x="8650" y="10565"/>
                </a:cubicBezTo>
                <a:cubicBezTo>
                  <a:pt x="8648" y="10565"/>
                  <a:pt x="8647" y="10566"/>
                  <a:pt x="8646" y="10566"/>
                </a:cubicBezTo>
                <a:lnTo>
                  <a:pt x="8646" y="10566"/>
                </a:lnTo>
                <a:cubicBezTo>
                  <a:pt x="8650" y="10564"/>
                  <a:pt x="8658" y="10562"/>
                  <a:pt x="8665" y="10555"/>
                </a:cubicBezTo>
                <a:cubicBezTo>
                  <a:pt x="8617" y="10543"/>
                  <a:pt x="8593" y="10543"/>
                  <a:pt x="8534" y="10543"/>
                </a:cubicBezTo>
                <a:cubicBezTo>
                  <a:pt x="8563" y="10519"/>
                  <a:pt x="8557" y="10516"/>
                  <a:pt x="8548" y="10516"/>
                </a:cubicBezTo>
                <a:cubicBezTo>
                  <a:pt x="8545" y="10516"/>
                  <a:pt x="8542" y="10516"/>
                  <a:pt x="8540" y="10516"/>
                </a:cubicBezTo>
                <a:cubicBezTo>
                  <a:pt x="8535" y="10516"/>
                  <a:pt x="8534" y="10515"/>
                  <a:pt x="8545" y="10507"/>
                </a:cubicBezTo>
                <a:lnTo>
                  <a:pt x="8545" y="10507"/>
                </a:lnTo>
                <a:lnTo>
                  <a:pt x="8522" y="10519"/>
                </a:lnTo>
                <a:cubicBezTo>
                  <a:pt x="8534" y="10507"/>
                  <a:pt x="8522" y="10483"/>
                  <a:pt x="8545" y="10471"/>
                </a:cubicBezTo>
                <a:lnTo>
                  <a:pt x="8545" y="10471"/>
                </a:lnTo>
                <a:lnTo>
                  <a:pt x="8498" y="10483"/>
                </a:lnTo>
                <a:lnTo>
                  <a:pt x="8522" y="10459"/>
                </a:lnTo>
                <a:cubicBezTo>
                  <a:pt x="8510" y="10447"/>
                  <a:pt x="8462" y="10436"/>
                  <a:pt x="8510" y="10376"/>
                </a:cubicBezTo>
                <a:cubicBezTo>
                  <a:pt x="8426" y="10376"/>
                  <a:pt x="8391" y="10305"/>
                  <a:pt x="8343" y="10245"/>
                </a:cubicBezTo>
                <a:cubicBezTo>
                  <a:pt x="8336" y="10249"/>
                  <a:pt x="8330" y="10250"/>
                  <a:pt x="8325" y="10250"/>
                </a:cubicBezTo>
                <a:cubicBezTo>
                  <a:pt x="8312" y="10250"/>
                  <a:pt x="8304" y="10242"/>
                  <a:pt x="8295" y="10233"/>
                </a:cubicBezTo>
                <a:lnTo>
                  <a:pt x="8307" y="10197"/>
                </a:lnTo>
                <a:cubicBezTo>
                  <a:pt x="8305" y="10195"/>
                  <a:pt x="8300" y="10194"/>
                  <a:pt x="8295" y="10194"/>
                </a:cubicBezTo>
                <a:cubicBezTo>
                  <a:pt x="8285" y="10194"/>
                  <a:pt x="8274" y="10197"/>
                  <a:pt x="8266" y="10197"/>
                </a:cubicBezTo>
                <a:cubicBezTo>
                  <a:pt x="8259" y="10197"/>
                  <a:pt x="8255" y="10194"/>
                  <a:pt x="8260" y="10186"/>
                </a:cubicBezTo>
                <a:cubicBezTo>
                  <a:pt x="8250" y="10176"/>
                  <a:pt x="8248" y="10158"/>
                  <a:pt x="8229" y="10158"/>
                </a:cubicBezTo>
                <a:cubicBezTo>
                  <a:pt x="8224" y="10158"/>
                  <a:pt x="8219" y="10159"/>
                  <a:pt x="8212" y="10162"/>
                </a:cubicBezTo>
                <a:cubicBezTo>
                  <a:pt x="8200" y="10150"/>
                  <a:pt x="8212" y="10126"/>
                  <a:pt x="8236" y="10102"/>
                </a:cubicBezTo>
                <a:lnTo>
                  <a:pt x="8236" y="10102"/>
                </a:lnTo>
                <a:cubicBezTo>
                  <a:pt x="8225" y="10113"/>
                  <a:pt x="8219" y="10117"/>
                  <a:pt x="8215" y="10117"/>
                </a:cubicBezTo>
                <a:cubicBezTo>
                  <a:pt x="8202" y="10117"/>
                  <a:pt x="8224" y="10066"/>
                  <a:pt x="8224" y="10066"/>
                </a:cubicBezTo>
                <a:cubicBezTo>
                  <a:pt x="8224" y="10066"/>
                  <a:pt x="8093" y="9876"/>
                  <a:pt x="7914" y="9709"/>
                </a:cubicBezTo>
                <a:cubicBezTo>
                  <a:pt x="7762" y="9557"/>
                  <a:pt x="7559" y="9422"/>
                  <a:pt x="7376" y="9422"/>
                </a:cubicBezTo>
                <a:cubicBezTo>
                  <a:pt x="7345" y="9422"/>
                  <a:pt x="7314" y="9427"/>
                  <a:pt x="7283" y="9435"/>
                </a:cubicBezTo>
                <a:cubicBezTo>
                  <a:pt x="7260" y="9459"/>
                  <a:pt x="7236" y="9459"/>
                  <a:pt x="7212" y="9495"/>
                </a:cubicBezTo>
                <a:cubicBezTo>
                  <a:pt x="7193" y="9495"/>
                  <a:pt x="7212" y="9464"/>
                  <a:pt x="7208" y="9464"/>
                </a:cubicBezTo>
                <a:lnTo>
                  <a:pt x="7208" y="9464"/>
                </a:lnTo>
                <a:cubicBezTo>
                  <a:pt x="7207" y="9464"/>
                  <a:pt x="7205" y="9466"/>
                  <a:pt x="7200" y="9471"/>
                </a:cubicBezTo>
                <a:cubicBezTo>
                  <a:pt x="7200" y="9495"/>
                  <a:pt x="7141" y="9531"/>
                  <a:pt x="7129" y="9566"/>
                </a:cubicBezTo>
                <a:lnTo>
                  <a:pt x="7117" y="9566"/>
                </a:lnTo>
                <a:cubicBezTo>
                  <a:pt x="7111" y="9569"/>
                  <a:pt x="7109" y="9570"/>
                  <a:pt x="7110" y="9570"/>
                </a:cubicBezTo>
                <a:cubicBezTo>
                  <a:pt x="7111" y="9570"/>
                  <a:pt x="7114" y="9569"/>
                  <a:pt x="7117" y="9569"/>
                </a:cubicBezTo>
                <a:cubicBezTo>
                  <a:pt x="7123" y="9569"/>
                  <a:pt x="7129" y="9572"/>
                  <a:pt x="7117" y="9590"/>
                </a:cubicBezTo>
                <a:lnTo>
                  <a:pt x="7152" y="9543"/>
                </a:lnTo>
                <a:lnTo>
                  <a:pt x="7152" y="9543"/>
                </a:lnTo>
                <a:cubicBezTo>
                  <a:pt x="7152" y="9554"/>
                  <a:pt x="7152" y="9578"/>
                  <a:pt x="7141" y="9590"/>
                </a:cubicBezTo>
                <a:cubicBezTo>
                  <a:pt x="7158" y="9582"/>
                  <a:pt x="7194" y="9548"/>
                  <a:pt x="7212" y="9548"/>
                </a:cubicBezTo>
                <a:cubicBezTo>
                  <a:pt x="7219" y="9548"/>
                  <a:pt x="7224" y="9553"/>
                  <a:pt x="7224" y="9566"/>
                </a:cubicBezTo>
                <a:lnTo>
                  <a:pt x="7212" y="9566"/>
                </a:lnTo>
                <a:cubicBezTo>
                  <a:pt x="7224" y="9578"/>
                  <a:pt x="7200" y="9602"/>
                  <a:pt x="7188" y="9614"/>
                </a:cubicBezTo>
                <a:lnTo>
                  <a:pt x="7188" y="9602"/>
                </a:lnTo>
                <a:lnTo>
                  <a:pt x="7178" y="9632"/>
                </a:lnTo>
                <a:lnTo>
                  <a:pt x="7178" y="9632"/>
                </a:lnTo>
                <a:cubicBezTo>
                  <a:pt x="7178" y="9629"/>
                  <a:pt x="7177" y="9628"/>
                  <a:pt x="7174" y="9628"/>
                </a:cubicBezTo>
                <a:cubicBezTo>
                  <a:pt x="7164" y="9628"/>
                  <a:pt x="7144" y="9642"/>
                  <a:pt x="7152" y="9650"/>
                </a:cubicBezTo>
                <a:cubicBezTo>
                  <a:pt x="7152" y="9655"/>
                  <a:pt x="7152" y="9656"/>
                  <a:pt x="7153" y="9656"/>
                </a:cubicBezTo>
                <a:cubicBezTo>
                  <a:pt x="7153" y="9656"/>
                  <a:pt x="7156" y="9636"/>
                  <a:pt x="7169" y="9636"/>
                </a:cubicBezTo>
                <a:cubicBezTo>
                  <a:pt x="7171" y="9636"/>
                  <a:pt x="7174" y="9636"/>
                  <a:pt x="7176" y="9638"/>
                </a:cubicBezTo>
                <a:cubicBezTo>
                  <a:pt x="7176" y="9638"/>
                  <a:pt x="7152" y="9662"/>
                  <a:pt x="7141" y="9674"/>
                </a:cubicBezTo>
                <a:lnTo>
                  <a:pt x="7164" y="9685"/>
                </a:lnTo>
                <a:cubicBezTo>
                  <a:pt x="7157" y="9693"/>
                  <a:pt x="7153" y="9694"/>
                  <a:pt x="7151" y="9694"/>
                </a:cubicBezTo>
                <a:cubicBezTo>
                  <a:pt x="7149" y="9694"/>
                  <a:pt x="7148" y="9692"/>
                  <a:pt x="7147" y="9692"/>
                </a:cubicBezTo>
                <a:cubicBezTo>
                  <a:pt x="7146" y="9692"/>
                  <a:pt x="7145" y="9695"/>
                  <a:pt x="7141" y="9709"/>
                </a:cubicBezTo>
                <a:lnTo>
                  <a:pt x="7176" y="9697"/>
                </a:lnTo>
                <a:lnTo>
                  <a:pt x="7176" y="9697"/>
                </a:lnTo>
                <a:cubicBezTo>
                  <a:pt x="7157" y="9722"/>
                  <a:pt x="7159" y="9726"/>
                  <a:pt x="7166" y="9726"/>
                </a:cubicBezTo>
                <a:cubicBezTo>
                  <a:pt x="7171" y="9726"/>
                  <a:pt x="7176" y="9725"/>
                  <a:pt x="7180" y="9725"/>
                </a:cubicBezTo>
                <a:cubicBezTo>
                  <a:pt x="7187" y="9725"/>
                  <a:pt x="7189" y="9728"/>
                  <a:pt x="7176" y="9745"/>
                </a:cubicBezTo>
                <a:cubicBezTo>
                  <a:pt x="7152" y="9745"/>
                  <a:pt x="7164" y="9769"/>
                  <a:pt x="7152" y="9781"/>
                </a:cubicBezTo>
                <a:lnTo>
                  <a:pt x="7176" y="9805"/>
                </a:lnTo>
                <a:cubicBezTo>
                  <a:pt x="7176" y="9816"/>
                  <a:pt x="7152" y="9816"/>
                  <a:pt x="7164" y="9816"/>
                </a:cubicBezTo>
                <a:cubicBezTo>
                  <a:pt x="7160" y="9824"/>
                  <a:pt x="7162" y="9827"/>
                  <a:pt x="7165" y="9827"/>
                </a:cubicBezTo>
                <a:cubicBezTo>
                  <a:pt x="7172" y="9827"/>
                  <a:pt x="7188" y="9816"/>
                  <a:pt x="7188" y="9816"/>
                </a:cubicBezTo>
                <a:lnTo>
                  <a:pt x="7188" y="9816"/>
                </a:lnTo>
                <a:cubicBezTo>
                  <a:pt x="7176" y="9840"/>
                  <a:pt x="7212" y="9840"/>
                  <a:pt x="7176" y="9876"/>
                </a:cubicBezTo>
                <a:cubicBezTo>
                  <a:pt x="7176" y="9883"/>
                  <a:pt x="7179" y="9886"/>
                  <a:pt x="7183" y="9886"/>
                </a:cubicBezTo>
                <a:cubicBezTo>
                  <a:pt x="7195" y="9886"/>
                  <a:pt x="7217" y="9866"/>
                  <a:pt x="7229" y="9866"/>
                </a:cubicBezTo>
                <a:cubicBezTo>
                  <a:pt x="7233" y="9866"/>
                  <a:pt x="7236" y="9868"/>
                  <a:pt x="7236" y="9876"/>
                </a:cubicBezTo>
                <a:cubicBezTo>
                  <a:pt x="7229" y="9883"/>
                  <a:pt x="7224" y="9885"/>
                  <a:pt x="7220" y="9885"/>
                </a:cubicBezTo>
                <a:cubicBezTo>
                  <a:pt x="7216" y="9885"/>
                  <a:pt x="7213" y="9883"/>
                  <a:pt x="7211" y="9883"/>
                </a:cubicBezTo>
                <a:cubicBezTo>
                  <a:pt x="7208" y="9883"/>
                  <a:pt x="7205" y="9886"/>
                  <a:pt x="7200" y="9900"/>
                </a:cubicBezTo>
                <a:lnTo>
                  <a:pt x="7224" y="9912"/>
                </a:lnTo>
                <a:cubicBezTo>
                  <a:pt x="7214" y="9912"/>
                  <a:pt x="7197" y="9927"/>
                  <a:pt x="7191" y="9927"/>
                </a:cubicBezTo>
                <a:cubicBezTo>
                  <a:pt x="7190" y="9927"/>
                  <a:pt x="7189" y="9927"/>
                  <a:pt x="7189" y="9926"/>
                </a:cubicBezTo>
                <a:lnTo>
                  <a:pt x="7189" y="9926"/>
                </a:lnTo>
                <a:cubicBezTo>
                  <a:pt x="7211" y="10010"/>
                  <a:pt x="7141" y="10138"/>
                  <a:pt x="7212" y="10162"/>
                </a:cubicBezTo>
                <a:cubicBezTo>
                  <a:pt x="7206" y="10180"/>
                  <a:pt x="7200" y="10183"/>
                  <a:pt x="7194" y="10183"/>
                </a:cubicBezTo>
                <a:cubicBezTo>
                  <a:pt x="7191" y="10183"/>
                  <a:pt x="7188" y="10182"/>
                  <a:pt x="7185" y="10182"/>
                </a:cubicBezTo>
                <a:cubicBezTo>
                  <a:pt x="7182" y="10182"/>
                  <a:pt x="7179" y="10183"/>
                  <a:pt x="7176" y="10186"/>
                </a:cubicBezTo>
                <a:cubicBezTo>
                  <a:pt x="7236" y="10186"/>
                  <a:pt x="7164" y="10293"/>
                  <a:pt x="7200" y="10316"/>
                </a:cubicBezTo>
                <a:lnTo>
                  <a:pt x="7224" y="10293"/>
                </a:lnTo>
                <a:lnTo>
                  <a:pt x="7224" y="10293"/>
                </a:lnTo>
                <a:cubicBezTo>
                  <a:pt x="7200" y="10400"/>
                  <a:pt x="7283" y="10412"/>
                  <a:pt x="7307" y="10483"/>
                </a:cubicBezTo>
                <a:lnTo>
                  <a:pt x="7319" y="10459"/>
                </a:lnTo>
                <a:cubicBezTo>
                  <a:pt x="7327" y="10455"/>
                  <a:pt x="7334" y="10454"/>
                  <a:pt x="7339" y="10454"/>
                </a:cubicBezTo>
                <a:cubicBezTo>
                  <a:pt x="7351" y="10454"/>
                  <a:pt x="7359" y="10459"/>
                  <a:pt x="7367" y="10459"/>
                </a:cubicBezTo>
                <a:cubicBezTo>
                  <a:pt x="7367" y="10471"/>
                  <a:pt x="7319" y="10495"/>
                  <a:pt x="7343" y="10495"/>
                </a:cubicBezTo>
                <a:cubicBezTo>
                  <a:pt x="7355" y="10483"/>
                  <a:pt x="7355" y="10471"/>
                  <a:pt x="7367" y="10471"/>
                </a:cubicBezTo>
                <a:cubicBezTo>
                  <a:pt x="7355" y="10555"/>
                  <a:pt x="7450" y="10626"/>
                  <a:pt x="7486" y="10721"/>
                </a:cubicBezTo>
                <a:cubicBezTo>
                  <a:pt x="7581" y="10793"/>
                  <a:pt x="7641" y="10936"/>
                  <a:pt x="7736" y="11007"/>
                </a:cubicBezTo>
                <a:cubicBezTo>
                  <a:pt x="7726" y="10997"/>
                  <a:pt x="7768" y="10969"/>
                  <a:pt x="7773" y="10969"/>
                </a:cubicBezTo>
                <a:lnTo>
                  <a:pt x="7773" y="10969"/>
                </a:lnTo>
                <a:cubicBezTo>
                  <a:pt x="7773" y="10969"/>
                  <a:pt x="7773" y="10970"/>
                  <a:pt x="7772" y="10971"/>
                </a:cubicBezTo>
                <a:cubicBezTo>
                  <a:pt x="7712" y="11078"/>
                  <a:pt x="7831" y="11007"/>
                  <a:pt x="7807" y="11090"/>
                </a:cubicBezTo>
                <a:cubicBezTo>
                  <a:pt x="7875" y="11124"/>
                  <a:pt x="7846" y="11222"/>
                  <a:pt x="7945" y="11222"/>
                </a:cubicBezTo>
                <a:cubicBezTo>
                  <a:pt x="7950" y="11222"/>
                  <a:pt x="7956" y="11222"/>
                  <a:pt x="7962" y="11221"/>
                </a:cubicBezTo>
                <a:lnTo>
                  <a:pt x="7962" y="11221"/>
                </a:lnTo>
                <a:lnTo>
                  <a:pt x="7938" y="11245"/>
                </a:lnTo>
                <a:cubicBezTo>
                  <a:pt x="7932" y="11257"/>
                  <a:pt x="7935" y="11260"/>
                  <a:pt x="7941" y="11260"/>
                </a:cubicBezTo>
                <a:cubicBezTo>
                  <a:pt x="7947" y="11260"/>
                  <a:pt x="7956" y="11257"/>
                  <a:pt x="7962" y="11257"/>
                </a:cubicBezTo>
                <a:lnTo>
                  <a:pt x="7950" y="11269"/>
                </a:lnTo>
                <a:cubicBezTo>
                  <a:pt x="7962" y="11293"/>
                  <a:pt x="7998" y="11293"/>
                  <a:pt x="7998" y="11317"/>
                </a:cubicBezTo>
                <a:lnTo>
                  <a:pt x="8034" y="11293"/>
                </a:lnTo>
                <a:cubicBezTo>
                  <a:pt x="8043" y="11293"/>
                  <a:pt x="8022" y="11308"/>
                  <a:pt x="8026" y="11308"/>
                </a:cubicBezTo>
                <a:cubicBezTo>
                  <a:pt x="8026" y="11308"/>
                  <a:pt x="8029" y="11307"/>
                  <a:pt x="8034" y="11305"/>
                </a:cubicBezTo>
                <a:lnTo>
                  <a:pt x="8034" y="11305"/>
                </a:lnTo>
                <a:lnTo>
                  <a:pt x="8022" y="11317"/>
                </a:lnTo>
                <a:lnTo>
                  <a:pt x="8022" y="11317"/>
                </a:lnTo>
                <a:lnTo>
                  <a:pt x="8057" y="11305"/>
                </a:lnTo>
                <a:lnTo>
                  <a:pt x="8057" y="11305"/>
                </a:lnTo>
                <a:cubicBezTo>
                  <a:pt x="8010" y="11352"/>
                  <a:pt x="8081" y="11340"/>
                  <a:pt x="8069" y="11376"/>
                </a:cubicBezTo>
                <a:cubicBezTo>
                  <a:pt x="8093" y="11376"/>
                  <a:pt x="8141" y="11388"/>
                  <a:pt x="8141" y="11424"/>
                </a:cubicBezTo>
                <a:cubicBezTo>
                  <a:pt x="8129" y="11448"/>
                  <a:pt x="8153" y="11471"/>
                  <a:pt x="8153" y="11495"/>
                </a:cubicBezTo>
                <a:cubicBezTo>
                  <a:pt x="8188" y="11531"/>
                  <a:pt x="8236" y="11567"/>
                  <a:pt x="8260" y="11614"/>
                </a:cubicBezTo>
                <a:lnTo>
                  <a:pt x="8295" y="11590"/>
                </a:lnTo>
                <a:lnTo>
                  <a:pt x="8307" y="11590"/>
                </a:lnTo>
                <a:cubicBezTo>
                  <a:pt x="8295" y="11602"/>
                  <a:pt x="8295" y="11602"/>
                  <a:pt x="8284" y="11602"/>
                </a:cubicBezTo>
                <a:cubicBezTo>
                  <a:pt x="8270" y="11630"/>
                  <a:pt x="8284" y="11634"/>
                  <a:pt x="8296" y="11636"/>
                </a:cubicBezTo>
                <a:lnTo>
                  <a:pt x="8296" y="11636"/>
                </a:lnTo>
                <a:cubicBezTo>
                  <a:pt x="8305" y="11620"/>
                  <a:pt x="8325" y="11604"/>
                  <a:pt x="8335" y="11604"/>
                </a:cubicBezTo>
                <a:cubicBezTo>
                  <a:pt x="8340" y="11604"/>
                  <a:pt x="8343" y="11607"/>
                  <a:pt x="8343" y="11614"/>
                </a:cubicBezTo>
                <a:lnTo>
                  <a:pt x="8331" y="11626"/>
                </a:lnTo>
                <a:lnTo>
                  <a:pt x="8355" y="11614"/>
                </a:lnTo>
                <a:lnTo>
                  <a:pt x="8355" y="11614"/>
                </a:lnTo>
                <a:cubicBezTo>
                  <a:pt x="8331" y="11638"/>
                  <a:pt x="8331" y="11662"/>
                  <a:pt x="8307" y="11686"/>
                </a:cubicBezTo>
                <a:cubicBezTo>
                  <a:pt x="8343" y="11710"/>
                  <a:pt x="8403" y="11698"/>
                  <a:pt x="8426" y="11745"/>
                </a:cubicBezTo>
                <a:cubicBezTo>
                  <a:pt x="8391" y="11769"/>
                  <a:pt x="8450" y="11769"/>
                  <a:pt x="8403" y="11805"/>
                </a:cubicBezTo>
                <a:cubicBezTo>
                  <a:pt x="8438" y="11805"/>
                  <a:pt x="8438" y="11769"/>
                  <a:pt x="8474" y="11745"/>
                </a:cubicBezTo>
                <a:cubicBezTo>
                  <a:pt x="8486" y="11757"/>
                  <a:pt x="8498" y="11745"/>
                  <a:pt x="8486" y="11769"/>
                </a:cubicBezTo>
                <a:cubicBezTo>
                  <a:pt x="8474" y="11769"/>
                  <a:pt x="8462" y="11793"/>
                  <a:pt x="8450" y="11793"/>
                </a:cubicBezTo>
                <a:lnTo>
                  <a:pt x="8462" y="11805"/>
                </a:lnTo>
                <a:cubicBezTo>
                  <a:pt x="8462" y="11805"/>
                  <a:pt x="8450" y="11817"/>
                  <a:pt x="8450" y="11817"/>
                </a:cubicBezTo>
                <a:cubicBezTo>
                  <a:pt x="8498" y="11817"/>
                  <a:pt x="8462" y="11900"/>
                  <a:pt x="8510" y="11900"/>
                </a:cubicBezTo>
                <a:cubicBezTo>
                  <a:pt x="8534" y="11888"/>
                  <a:pt x="8510" y="11888"/>
                  <a:pt x="8534" y="11876"/>
                </a:cubicBezTo>
                <a:cubicBezTo>
                  <a:pt x="8539" y="11875"/>
                  <a:pt x="8543" y="11875"/>
                  <a:pt x="8547" y="11875"/>
                </a:cubicBezTo>
                <a:cubicBezTo>
                  <a:pt x="8581" y="11875"/>
                  <a:pt x="8526" y="11924"/>
                  <a:pt x="8569" y="11924"/>
                </a:cubicBezTo>
                <a:lnTo>
                  <a:pt x="8534" y="11948"/>
                </a:lnTo>
                <a:cubicBezTo>
                  <a:pt x="8547" y="11941"/>
                  <a:pt x="8561" y="11934"/>
                  <a:pt x="8568" y="11934"/>
                </a:cubicBezTo>
                <a:cubicBezTo>
                  <a:pt x="8573" y="11934"/>
                  <a:pt x="8574" y="11938"/>
                  <a:pt x="8569" y="11948"/>
                </a:cubicBezTo>
                <a:cubicBezTo>
                  <a:pt x="8557" y="11965"/>
                  <a:pt x="8551" y="11968"/>
                  <a:pt x="8545" y="11968"/>
                </a:cubicBezTo>
                <a:cubicBezTo>
                  <a:pt x="8542" y="11968"/>
                  <a:pt x="8540" y="11968"/>
                  <a:pt x="8536" y="11968"/>
                </a:cubicBezTo>
                <a:cubicBezTo>
                  <a:pt x="8532" y="11968"/>
                  <a:pt x="8528" y="11968"/>
                  <a:pt x="8522" y="11971"/>
                </a:cubicBezTo>
                <a:cubicBezTo>
                  <a:pt x="8522" y="11971"/>
                  <a:pt x="8533" y="11979"/>
                  <a:pt x="8546" y="11979"/>
                </a:cubicBezTo>
                <a:cubicBezTo>
                  <a:pt x="8555" y="11979"/>
                  <a:pt x="8564" y="11975"/>
                  <a:pt x="8569" y="11960"/>
                </a:cubicBezTo>
                <a:cubicBezTo>
                  <a:pt x="8585" y="11968"/>
                  <a:pt x="8580" y="11981"/>
                  <a:pt x="8574" y="11993"/>
                </a:cubicBezTo>
                <a:lnTo>
                  <a:pt x="8574" y="11993"/>
                </a:lnTo>
                <a:cubicBezTo>
                  <a:pt x="8579" y="11986"/>
                  <a:pt x="8586" y="11979"/>
                  <a:pt x="8593" y="11971"/>
                </a:cubicBezTo>
                <a:cubicBezTo>
                  <a:pt x="8593" y="12007"/>
                  <a:pt x="8617" y="12031"/>
                  <a:pt x="8629" y="12055"/>
                </a:cubicBezTo>
                <a:cubicBezTo>
                  <a:pt x="8617" y="12055"/>
                  <a:pt x="8605" y="12067"/>
                  <a:pt x="8605" y="12067"/>
                </a:cubicBezTo>
                <a:cubicBezTo>
                  <a:pt x="8610" y="12065"/>
                  <a:pt x="8614" y="12065"/>
                  <a:pt x="8617" y="12065"/>
                </a:cubicBezTo>
                <a:cubicBezTo>
                  <a:pt x="8641" y="12065"/>
                  <a:pt x="8596" y="12104"/>
                  <a:pt x="8617" y="12114"/>
                </a:cubicBezTo>
                <a:cubicBezTo>
                  <a:pt x="8665" y="12162"/>
                  <a:pt x="8760" y="12210"/>
                  <a:pt x="8796" y="12269"/>
                </a:cubicBezTo>
                <a:cubicBezTo>
                  <a:pt x="8809" y="12266"/>
                  <a:pt x="8820" y="12264"/>
                  <a:pt x="8829" y="12264"/>
                </a:cubicBezTo>
                <a:cubicBezTo>
                  <a:pt x="8851" y="12264"/>
                  <a:pt x="8862" y="12273"/>
                  <a:pt x="8879" y="12281"/>
                </a:cubicBezTo>
                <a:lnTo>
                  <a:pt x="8831" y="12329"/>
                </a:lnTo>
                <a:lnTo>
                  <a:pt x="8855" y="12329"/>
                </a:lnTo>
                <a:cubicBezTo>
                  <a:pt x="8843" y="12341"/>
                  <a:pt x="8843" y="12329"/>
                  <a:pt x="8831" y="12352"/>
                </a:cubicBezTo>
                <a:lnTo>
                  <a:pt x="8863" y="12331"/>
                </a:lnTo>
                <a:lnTo>
                  <a:pt x="8863" y="12331"/>
                </a:lnTo>
                <a:cubicBezTo>
                  <a:pt x="8847" y="12345"/>
                  <a:pt x="8875" y="12376"/>
                  <a:pt x="8819" y="12376"/>
                </a:cubicBezTo>
                <a:lnTo>
                  <a:pt x="8867" y="12436"/>
                </a:lnTo>
                <a:cubicBezTo>
                  <a:pt x="8869" y="12441"/>
                  <a:pt x="8873" y="12443"/>
                  <a:pt x="8877" y="12443"/>
                </a:cubicBezTo>
                <a:cubicBezTo>
                  <a:pt x="8888" y="12443"/>
                  <a:pt x="8903" y="12429"/>
                  <a:pt x="8910" y="12429"/>
                </a:cubicBezTo>
                <a:cubicBezTo>
                  <a:pt x="8913" y="12429"/>
                  <a:pt x="8915" y="12431"/>
                  <a:pt x="8915" y="12436"/>
                </a:cubicBezTo>
                <a:cubicBezTo>
                  <a:pt x="8903" y="12448"/>
                  <a:pt x="8903" y="12436"/>
                  <a:pt x="8879" y="12460"/>
                </a:cubicBezTo>
                <a:cubicBezTo>
                  <a:pt x="8879" y="12481"/>
                  <a:pt x="8891" y="12487"/>
                  <a:pt x="8909" y="12487"/>
                </a:cubicBezTo>
                <a:cubicBezTo>
                  <a:pt x="8939" y="12487"/>
                  <a:pt x="8983" y="12469"/>
                  <a:pt x="9010" y="12469"/>
                </a:cubicBezTo>
                <a:cubicBezTo>
                  <a:pt x="9022" y="12469"/>
                  <a:pt x="9031" y="12473"/>
                  <a:pt x="9034" y="12483"/>
                </a:cubicBezTo>
                <a:lnTo>
                  <a:pt x="9022" y="12495"/>
                </a:lnTo>
                <a:cubicBezTo>
                  <a:pt x="9024" y="12493"/>
                  <a:pt x="9027" y="12492"/>
                  <a:pt x="9029" y="12492"/>
                </a:cubicBezTo>
                <a:cubicBezTo>
                  <a:pt x="9036" y="12492"/>
                  <a:pt x="9043" y="12499"/>
                  <a:pt x="9050" y="12499"/>
                </a:cubicBezTo>
                <a:cubicBezTo>
                  <a:pt x="9052" y="12499"/>
                  <a:pt x="9055" y="12498"/>
                  <a:pt x="9057" y="12495"/>
                </a:cubicBezTo>
                <a:cubicBezTo>
                  <a:pt x="9073" y="12480"/>
                  <a:pt x="9074" y="12476"/>
                  <a:pt x="9071" y="12476"/>
                </a:cubicBezTo>
                <a:cubicBezTo>
                  <a:pt x="9066" y="12476"/>
                  <a:pt x="9051" y="12484"/>
                  <a:pt x="9044" y="12484"/>
                </a:cubicBezTo>
                <a:cubicBezTo>
                  <a:pt x="9040" y="12484"/>
                  <a:pt x="9039" y="12481"/>
                  <a:pt x="9046" y="12471"/>
                </a:cubicBezTo>
                <a:cubicBezTo>
                  <a:pt x="9069" y="12460"/>
                  <a:pt x="9078" y="12460"/>
                  <a:pt x="9086" y="12460"/>
                </a:cubicBezTo>
                <a:cubicBezTo>
                  <a:pt x="9093" y="12460"/>
                  <a:pt x="9099" y="12460"/>
                  <a:pt x="9117" y="12448"/>
                </a:cubicBezTo>
                <a:lnTo>
                  <a:pt x="9117" y="12448"/>
                </a:lnTo>
                <a:cubicBezTo>
                  <a:pt x="9111" y="12460"/>
                  <a:pt x="9114" y="12463"/>
                  <a:pt x="9120" y="12463"/>
                </a:cubicBezTo>
                <a:cubicBezTo>
                  <a:pt x="9126" y="12463"/>
                  <a:pt x="9135" y="12460"/>
                  <a:pt x="9141" y="12460"/>
                </a:cubicBezTo>
                <a:cubicBezTo>
                  <a:pt x="9129" y="12495"/>
                  <a:pt x="9165" y="12507"/>
                  <a:pt x="9129" y="12543"/>
                </a:cubicBezTo>
                <a:cubicBezTo>
                  <a:pt x="9148" y="12533"/>
                  <a:pt x="9183" y="12516"/>
                  <a:pt x="9202" y="12516"/>
                </a:cubicBezTo>
                <a:cubicBezTo>
                  <a:pt x="9206" y="12516"/>
                  <a:pt x="9210" y="12517"/>
                  <a:pt x="9212" y="12519"/>
                </a:cubicBezTo>
                <a:cubicBezTo>
                  <a:pt x="9188" y="12555"/>
                  <a:pt x="9177" y="12543"/>
                  <a:pt x="9177" y="12567"/>
                </a:cubicBezTo>
                <a:lnTo>
                  <a:pt x="9200" y="12555"/>
                </a:lnTo>
                <a:lnTo>
                  <a:pt x="9200" y="12555"/>
                </a:lnTo>
                <a:cubicBezTo>
                  <a:pt x="9212" y="12567"/>
                  <a:pt x="9200" y="12567"/>
                  <a:pt x="9188" y="12579"/>
                </a:cubicBezTo>
                <a:cubicBezTo>
                  <a:pt x="9188" y="12581"/>
                  <a:pt x="9191" y="12582"/>
                  <a:pt x="9194" y="12582"/>
                </a:cubicBezTo>
                <a:cubicBezTo>
                  <a:pt x="9201" y="12582"/>
                  <a:pt x="9211" y="12579"/>
                  <a:pt x="9218" y="12579"/>
                </a:cubicBezTo>
                <a:cubicBezTo>
                  <a:pt x="9225" y="12579"/>
                  <a:pt x="9229" y="12582"/>
                  <a:pt x="9224" y="12591"/>
                </a:cubicBezTo>
                <a:lnTo>
                  <a:pt x="9188" y="12602"/>
                </a:lnTo>
                <a:cubicBezTo>
                  <a:pt x="9212" y="12602"/>
                  <a:pt x="9212" y="12614"/>
                  <a:pt x="9212" y="12638"/>
                </a:cubicBezTo>
                <a:cubicBezTo>
                  <a:pt x="9209" y="12642"/>
                  <a:pt x="9206" y="12643"/>
                  <a:pt x="9205" y="12643"/>
                </a:cubicBezTo>
                <a:cubicBezTo>
                  <a:pt x="9200" y="12643"/>
                  <a:pt x="9200" y="12635"/>
                  <a:pt x="9200" y="12626"/>
                </a:cubicBezTo>
                <a:cubicBezTo>
                  <a:pt x="9185" y="12642"/>
                  <a:pt x="9187" y="12646"/>
                  <a:pt x="9195" y="12646"/>
                </a:cubicBezTo>
                <a:cubicBezTo>
                  <a:pt x="9205" y="12646"/>
                  <a:pt x="9224" y="12638"/>
                  <a:pt x="9224" y="12638"/>
                </a:cubicBezTo>
                <a:cubicBezTo>
                  <a:pt x="9236" y="12626"/>
                  <a:pt x="9236" y="12614"/>
                  <a:pt x="9260" y="12602"/>
                </a:cubicBezTo>
                <a:cubicBezTo>
                  <a:pt x="9263" y="12605"/>
                  <a:pt x="9268" y="12606"/>
                  <a:pt x="9274" y="12606"/>
                </a:cubicBezTo>
                <a:cubicBezTo>
                  <a:pt x="9279" y="12606"/>
                  <a:pt x="9285" y="12605"/>
                  <a:pt x="9290" y="12605"/>
                </a:cubicBezTo>
                <a:cubicBezTo>
                  <a:pt x="9299" y="12605"/>
                  <a:pt x="9302" y="12608"/>
                  <a:pt x="9284" y="12626"/>
                </a:cubicBezTo>
                <a:lnTo>
                  <a:pt x="9260" y="12626"/>
                </a:lnTo>
                <a:cubicBezTo>
                  <a:pt x="9266" y="12629"/>
                  <a:pt x="9271" y="12630"/>
                  <a:pt x="9275" y="12630"/>
                </a:cubicBezTo>
                <a:cubicBezTo>
                  <a:pt x="9280" y="12630"/>
                  <a:pt x="9284" y="12629"/>
                  <a:pt x="9287" y="12629"/>
                </a:cubicBezTo>
                <a:cubicBezTo>
                  <a:pt x="9292" y="12629"/>
                  <a:pt x="9295" y="12632"/>
                  <a:pt x="9296" y="12648"/>
                </a:cubicBezTo>
                <a:lnTo>
                  <a:pt x="9296" y="12648"/>
                </a:lnTo>
                <a:cubicBezTo>
                  <a:pt x="9296" y="12648"/>
                  <a:pt x="9296" y="12648"/>
                  <a:pt x="9297" y="12648"/>
                </a:cubicBezTo>
                <a:cubicBezTo>
                  <a:pt x="9326" y="12648"/>
                  <a:pt x="9309" y="12687"/>
                  <a:pt x="9319" y="12698"/>
                </a:cubicBezTo>
                <a:lnTo>
                  <a:pt x="9343" y="12698"/>
                </a:lnTo>
                <a:cubicBezTo>
                  <a:pt x="9355" y="12674"/>
                  <a:pt x="9367" y="12674"/>
                  <a:pt x="9391" y="12650"/>
                </a:cubicBezTo>
                <a:lnTo>
                  <a:pt x="9391" y="12650"/>
                </a:lnTo>
                <a:cubicBezTo>
                  <a:pt x="9379" y="12666"/>
                  <a:pt x="9383" y="12670"/>
                  <a:pt x="9393" y="12670"/>
                </a:cubicBezTo>
                <a:cubicBezTo>
                  <a:pt x="9403" y="12670"/>
                  <a:pt x="9419" y="12666"/>
                  <a:pt x="9432" y="12666"/>
                </a:cubicBezTo>
                <a:cubicBezTo>
                  <a:pt x="9445" y="12666"/>
                  <a:pt x="9454" y="12670"/>
                  <a:pt x="9450" y="12686"/>
                </a:cubicBezTo>
                <a:cubicBezTo>
                  <a:pt x="9438" y="12692"/>
                  <a:pt x="9430" y="12695"/>
                  <a:pt x="9425" y="12695"/>
                </a:cubicBezTo>
                <a:cubicBezTo>
                  <a:pt x="9421" y="12695"/>
                  <a:pt x="9421" y="12692"/>
                  <a:pt x="9427" y="12686"/>
                </a:cubicBezTo>
                <a:lnTo>
                  <a:pt x="9427" y="12686"/>
                </a:lnTo>
                <a:cubicBezTo>
                  <a:pt x="9367" y="12710"/>
                  <a:pt x="9331" y="12733"/>
                  <a:pt x="9296" y="12733"/>
                </a:cubicBezTo>
                <a:cubicBezTo>
                  <a:pt x="9307" y="12733"/>
                  <a:pt x="9316" y="12736"/>
                  <a:pt x="9319" y="12739"/>
                </a:cubicBezTo>
                <a:lnTo>
                  <a:pt x="9319" y="12739"/>
                </a:lnTo>
                <a:lnTo>
                  <a:pt x="9355" y="12722"/>
                </a:lnTo>
                <a:cubicBezTo>
                  <a:pt x="9355" y="12733"/>
                  <a:pt x="9355" y="12733"/>
                  <a:pt x="9355" y="12733"/>
                </a:cubicBezTo>
                <a:cubicBezTo>
                  <a:pt x="9391" y="12722"/>
                  <a:pt x="9403" y="12698"/>
                  <a:pt x="9427" y="12698"/>
                </a:cubicBezTo>
                <a:cubicBezTo>
                  <a:pt x="9444" y="12698"/>
                  <a:pt x="9417" y="12717"/>
                  <a:pt x="9406" y="12722"/>
                </a:cubicBezTo>
                <a:lnTo>
                  <a:pt x="9406" y="12722"/>
                </a:lnTo>
                <a:cubicBezTo>
                  <a:pt x="9405" y="12722"/>
                  <a:pt x="9404" y="12722"/>
                  <a:pt x="9403" y="12722"/>
                </a:cubicBezTo>
                <a:cubicBezTo>
                  <a:pt x="9401" y="12723"/>
                  <a:pt x="9401" y="12724"/>
                  <a:pt x="9402" y="12724"/>
                </a:cubicBezTo>
                <a:cubicBezTo>
                  <a:pt x="9402" y="12724"/>
                  <a:pt x="9404" y="12723"/>
                  <a:pt x="9406" y="12722"/>
                </a:cubicBezTo>
                <a:lnTo>
                  <a:pt x="9406" y="12722"/>
                </a:lnTo>
                <a:cubicBezTo>
                  <a:pt x="9410" y="12724"/>
                  <a:pt x="9414" y="12724"/>
                  <a:pt x="9418" y="12724"/>
                </a:cubicBezTo>
                <a:cubicBezTo>
                  <a:pt x="9434" y="12724"/>
                  <a:pt x="9445" y="12717"/>
                  <a:pt x="9451" y="12717"/>
                </a:cubicBezTo>
                <a:cubicBezTo>
                  <a:pt x="9454" y="12717"/>
                  <a:pt x="9455" y="12721"/>
                  <a:pt x="9450" y="12733"/>
                </a:cubicBezTo>
                <a:cubicBezTo>
                  <a:pt x="9450" y="12733"/>
                  <a:pt x="9438" y="12733"/>
                  <a:pt x="9438" y="12722"/>
                </a:cubicBezTo>
                <a:lnTo>
                  <a:pt x="9438" y="12722"/>
                </a:lnTo>
                <a:cubicBezTo>
                  <a:pt x="9438" y="12757"/>
                  <a:pt x="9474" y="12757"/>
                  <a:pt x="9427" y="12793"/>
                </a:cubicBezTo>
                <a:cubicBezTo>
                  <a:pt x="9415" y="12805"/>
                  <a:pt x="9391" y="12805"/>
                  <a:pt x="9391" y="12805"/>
                </a:cubicBezTo>
                <a:lnTo>
                  <a:pt x="9403" y="12793"/>
                </a:lnTo>
                <a:lnTo>
                  <a:pt x="9403" y="12793"/>
                </a:lnTo>
                <a:cubicBezTo>
                  <a:pt x="9363" y="12803"/>
                  <a:pt x="9407" y="12805"/>
                  <a:pt x="9386" y="12819"/>
                </a:cubicBezTo>
                <a:lnTo>
                  <a:pt x="9386" y="12819"/>
                </a:lnTo>
                <a:cubicBezTo>
                  <a:pt x="9388" y="12819"/>
                  <a:pt x="9390" y="12818"/>
                  <a:pt x="9391" y="12818"/>
                </a:cubicBezTo>
                <a:cubicBezTo>
                  <a:pt x="9403" y="12818"/>
                  <a:pt x="9403" y="12832"/>
                  <a:pt x="9403" y="12841"/>
                </a:cubicBezTo>
                <a:lnTo>
                  <a:pt x="9438" y="12817"/>
                </a:lnTo>
                <a:cubicBezTo>
                  <a:pt x="9457" y="12811"/>
                  <a:pt x="9467" y="12808"/>
                  <a:pt x="9471" y="12808"/>
                </a:cubicBezTo>
                <a:cubicBezTo>
                  <a:pt x="9490" y="12808"/>
                  <a:pt x="9373" y="12866"/>
                  <a:pt x="9403" y="12876"/>
                </a:cubicBezTo>
                <a:cubicBezTo>
                  <a:pt x="9438" y="12876"/>
                  <a:pt x="9403" y="12864"/>
                  <a:pt x="9438" y="12864"/>
                </a:cubicBezTo>
                <a:cubicBezTo>
                  <a:pt x="9438" y="12876"/>
                  <a:pt x="9415" y="12900"/>
                  <a:pt x="9438" y="12912"/>
                </a:cubicBezTo>
                <a:cubicBezTo>
                  <a:pt x="9431" y="12920"/>
                  <a:pt x="9423" y="12932"/>
                  <a:pt x="9410" y="12946"/>
                </a:cubicBezTo>
                <a:lnTo>
                  <a:pt x="9410" y="12946"/>
                </a:lnTo>
                <a:lnTo>
                  <a:pt x="9450" y="12936"/>
                </a:lnTo>
                <a:cubicBezTo>
                  <a:pt x="9450" y="12948"/>
                  <a:pt x="9486" y="12960"/>
                  <a:pt x="9474" y="12972"/>
                </a:cubicBezTo>
                <a:cubicBezTo>
                  <a:pt x="9486" y="12972"/>
                  <a:pt x="9486" y="12960"/>
                  <a:pt x="9498" y="12960"/>
                </a:cubicBezTo>
                <a:cubicBezTo>
                  <a:pt x="9504" y="12963"/>
                  <a:pt x="9511" y="12963"/>
                  <a:pt x="9519" y="12963"/>
                </a:cubicBezTo>
                <a:cubicBezTo>
                  <a:pt x="9527" y="12963"/>
                  <a:pt x="9535" y="12963"/>
                  <a:pt x="9543" y="12963"/>
                </a:cubicBezTo>
                <a:cubicBezTo>
                  <a:pt x="9558" y="12963"/>
                  <a:pt x="9569" y="12966"/>
                  <a:pt x="9569" y="12983"/>
                </a:cubicBezTo>
                <a:cubicBezTo>
                  <a:pt x="9558" y="12991"/>
                  <a:pt x="9550" y="12994"/>
                  <a:pt x="9544" y="12994"/>
                </a:cubicBezTo>
                <a:cubicBezTo>
                  <a:pt x="9532" y="12994"/>
                  <a:pt x="9530" y="12983"/>
                  <a:pt x="9522" y="12983"/>
                </a:cubicBezTo>
                <a:cubicBezTo>
                  <a:pt x="9510" y="13007"/>
                  <a:pt x="9534" y="12995"/>
                  <a:pt x="9534" y="13019"/>
                </a:cubicBezTo>
                <a:cubicBezTo>
                  <a:pt x="9527" y="13025"/>
                  <a:pt x="9524" y="13028"/>
                  <a:pt x="9523" y="13028"/>
                </a:cubicBezTo>
                <a:cubicBezTo>
                  <a:pt x="9519" y="13028"/>
                  <a:pt x="9522" y="13017"/>
                  <a:pt x="9510" y="13017"/>
                </a:cubicBezTo>
                <a:cubicBezTo>
                  <a:pt x="9507" y="13017"/>
                  <a:pt x="9503" y="13017"/>
                  <a:pt x="9498" y="13019"/>
                </a:cubicBezTo>
                <a:lnTo>
                  <a:pt x="9519" y="13040"/>
                </a:lnTo>
                <a:lnTo>
                  <a:pt x="9519" y="13040"/>
                </a:lnTo>
                <a:cubicBezTo>
                  <a:pt x="9526" y="13037"/>
                  <a:pt x="9531" y="13036"/>
                  <a:pt x="9534" y="13036"/>
                </a:cubicBezTo>
                <a:cubicBezTo>
                  <a:pt x="9553" y="13036"/>
                  <a:pt x="9527" y="13067"/>
                  <a:pt x="9546" y="13067"/>
                </a:cubicBezTo>
                <a:cubicBezTo>
                  <a:pt x="9550" y="13079"/>
                  <a:pt x="9560" y="13083"/>
                  <a:pt x="9574" y="13083"/>
                </a:cubicBezTo>
                <a:cubicBezTo>
                  <a:pt x="9602" y="13083"/>
                  <a:pt x="9645" y="13067"/>
                  <a:pt x="9677" y="13067"/>
                </a:cubicBezTo>
                <a:cubicBezTo>
                  <a:pt x="9665" y="13079"/>
                  <a:pt x="9653" y="13091"/>
                  <a:pt x="9641" y="13091"/>
                </a:cubicBezTo>
                <a:cubicBezTo>
                  <a:pt x="9651" y="13081"/>
                  <a:pt x="9652" y="13077"/>
                  <a:pt x="9650" y="13077"/>
                </a:cubicBezTo>
                <a:cubicBezTo>
                  <a:pt x="9647" y="13077"/>
                  <a:pt x="9636" y="13084"/>
                  <a:pt x="9629" y="13091"/>
                </a:cubicBezTo>
                <a:cubicBezTo>
                  <a:pt x="9641" y="13091"/>
                  <a:pt x="9593" y="13138"/>
                  <a:pt x="9569" y="13138"/>
                </a:cubicBezTo>
                <a:cubicBezTo>
                  <a:pt x="9574" y="13141"/>
                  <a:pt x="9578" y="13142"/>
                  <a:pt x="9581" y="13142"/>
                </a:cubicBezTo>
                <a:cubicBezTo>
                  <a:pt x="9594" y="13142"/>
                  <a:pt x="9598" y="13126"/>
                  <a:pt x="9617" y="13126"/>
                </a:cubicBezTo>
                <a:lnTo>
                  <a:pt x="9629" y="13150"/>
                </a:lnTo>
                <a:cubicBezTo>
                  <a:pt x="9653" y="13138"/>
                  <a:pt x="9653" y="13126"/>
                  <a:pt x="9677" y="13126"/>
                </a:cubicBezTo>
                <a:cubicBezTo>
                  <a:pt x="9688" y="13126"/>
                  <a:pt x="9688" y="13138"/>
                  <a:pt x="9700" y="13150"/>
                </a:cubicBezTo>
                <a:cubicBezTo>
                  <a:pt x="9692" y="13159"/>
                  <a:pt x="9678" y="13167"/>
                  <a:pt x="9666" y="13167"/>
                </a:cubicBezTo>
                <a:cubicBezTo>
                  <a:pt x="9661" y="13167"/>
                  <a:pt x="9656" y="13166"/>
                  <a:pt x="9653" y="13162"/>
                </a:cubicBezTo>
                <a:lnTo>
                  <a:pt x="9653" y="13162"/>
                </a:lnTo>
                <a:cubicBezTo>
                  <a:pt x="9653" y="13174"/>
                  <a:pt x="9653" y="13186"/>
                  <a:pt x="9677" y="13186"/>
                </a:cubicBezTo>
                <a:cubicBezTo>
                  <a:pt x="9684" y="13175"/>
                  <a:pt x="9690" y="13172"/>
                  <a:pt x="9696" y="13172"/>
                </a:cubicBezTo>
                <a:cubicBezTo>
                  <a:pt x="9704" y="13172"/>
                  <a:pt x="9711" y="13176"/>
                  <a:pt x="9721" y="13176"/>
                </a:cubicBezTo>
                <a:cubicBezTo>
                  <a:pt x="9728" y="13176"/>
                  <a:pt x="9737" y="13173"/>
                  <a:pt x="9748" y="13162"/>
                </a:cubicBezTo>
                <a:lnTo>
                  <a:pt x="9748" y="13162"/>
                </a:lnTo>
                <a:lnTo>
                  <a:pt x="9736" y="13186"/>
                </a:lnTo>
                <a:cubicBezTo>
                  <a:pt x="9736" y="13186"/>
                  <a:pt x="9726" y="13191"/>
                  <a:pt x="9722" y="13191"/>
                </a:cubicBezTo>
                <a:cubicBezTo>
                  <a:pt x="9720" y="13191"/>
                  <a:pt x="9720" y="13190"/>
                  <a:pt x="9724" y="13186"/>
                </a:cubicBezTo>
                <a:lnTo>
                  <a:pt x="9724" y="13186"/>
                </a:lnTo>
                <a:cubicBezTo>
                  <a:pt x="9706" y="13198"/>
                  <a:pt x="9709" y="13201"/>
                  <a:pt x="9718" y="13201"/>
                </a:cubicBezTo>
                <a:cubicBezTo>
                  <a:pt x="9727" y="13201"/>
                  <a:pt x="9742" y="13198"/>
                  <a:pt x="9748" y="13198"/>
                </a:cubicBezTo>
                <a:cubicBezTo>
                  <a:pt x="9736" y="13210"/>
                  <a:pt x="9748" y="13222"/>
                  <a:pt x="9724" y="13233"/>
                </a:cubicBezTo>
                <a:cubicBezTo>
                  <a:pt x="9748" y="13233"/>
                  <a:pt x="9736" y="13245"/>
                  <a:pt x="9724" y="13257"/>
                </a:cubicBezTo>
                <a:cubicBezTo>
                  <a:pt x="9736" y="13257"/>
                  <a:pt x="9748" y="13245"/>
                  <a:pt x="9760" y="13245"/>
                </a:cubicBezTo>
                <a:lnTo>
                  <a:pt x="9772" y="13269"/>
                </a:lnTo>
                <a:cubicBezTo>
                  <a:pt x="9748" y="13281"/>
                  <a:pt x="9688" y="13317"/>
                  <a:pt x="9688" y="13317"/>
                </a:cubicBezTo>
                <a:cubicBezTo>
                  <a:pt x="9706" y="13317"/>
                  <a:pt x="9731" y="13297"/>
                  <a:pt x="9742" y="13297"/>
                </a:cubicBezTo>
                <a:cubicBezTo>
                  <a:pt x="9746" y="13297"/>
                  <a:pt x="9748" y="13299"/>
                  <a:pt x="9748" y="13305"/>
                </a:cubicBezTo>
                <a:cubicBezTo>
                  <a:pt x="9712" y="13317"/>
                  <a:pt x="9736" y="13341"/>
                  <a:pt x="9677" y="13353"/>
                </a:cubicBezTo>
                <a:cubicBezTo>
                  <a:pt x="9653" y="13376"/>
                  <a:pt x="9665" y="13400"/>
                  <a:pt x="9677" y="13400"/>
                </a:cubicBezTo>
                <a:cubicBezTo>
                  <a:pt x="9712" y="13388"/>
                  <a:pt x="9688" y="13376"/>
                  <a:pt x="9724" y="13364"/>
                </a:cubicBezTo>
                <a:cubicBezTo>
                  <a:pt x="9735" y="13372"/>
                  <a:pt x="9750" y="13373"/>
                  <a:pt x="9765" y="13373"/>
                </a:cubicBezTo>
                <a:cubicBezTo>
                  <a:pt x="9782" y="13373"/>
                  <a:pt x="9799" y="13371"/>
                  <a:pt x="9813" y="13371"/>
                </a:cubicBezTo>
                <a:cubicBezTo>
                  <a:pt x="9831" y="13371"/>
                  <a:pt x="9843" y="13374"/>
                  <a:pt x="9843" y="13388"/>
                </a:cubicBezTo>
                <a:lnTo>
                  <a:pt x="9855" y="13376"/>
                </a:lnTo>
                <a:lnTo>
                  <a:pt x="9867" y="13376"/>
                </a:lnTo>
                <a:cubicBezTo>
                  <a:pt x="9855" y="13388"/>
                  <a:pt x="9855" y="13400"/>
                  <a:pt x="9843" y="13412"/>
                </a:cubicBezTo>
                <a:cubicBezTo>
                  <a:pt x="9819" y="13436"/>
                  <a:pt x="9808" y="13460"/>
                  <a:pt x="9819" y="13472"/>
                </a:cubicBezTo>
                <a:cubicBezTo>
                  <a:pt x="9831" y="13472"/>
                  <a:pt x="9843" y="13460"/>
                  <a:pt x="9855" y="13448"/>
                </a:cubicBezTo>
                <a:cubicBezTo>
                  <a:pt x="9855" y="13460"/>
                  <a:pt x="9855" y="13472"/>
                  <a:pt x="9855" y="13484"/>
                </a:cubicBezTo>
                <a:lnTo>
                  <a:pt x="9819" y="13484"/>
                </a:lnTo>
                <a:cubicBezTo>
                  <a:pt x="9819" y="13495"/>
                  <a:pt x="9867" y="13531"/>
                  <a:pt x="9831" y="13543"/>
                </a:cubicBezTo>
                <a:cubicBezTo>
                  <a:pt x="9831" y="13531"/>
                  <a:pt x="9831" y="13531"/>
                  <a:pt x="9831" y="13531"/>
                </a:cubicBezTo>
                <a:cubicBezTo>
                  <a:pt x="9831" y="13555"/>
                  <a:pt x="9808" y="13555"/>
                  <a:pt x="9831" y="13579"/>
                </a:cubicBezTo>
                <a:cubicBezTo>
                  <a:pt x="9831" y="13593"/>
                  <a:pt x="9823" y="13599"/>
                  <a:pt x="9809" y="13599"/>
                </a:cubicBezTo>
                <a:cubicBezTo>
                  <a:pt x="9799" y="13599"/>
                  <a:pt x="9787" y="13596"/>
                  <a:pt x="9772" y="13591"/>
                </a:cubicBezTo>
                <a:lnTo>
                  <a:pt x="9772" y="13591"/>
                </a:lnTo>
                <a:cubicBezTo>
                  <a:pt x="9831" y="13614"/>
                  <a:pt x="9748" y="13626"/>
                  <a:pt x="9748" y="13626"/>
                </a:cubicBezTo>
                <a:cubicBezTo>
                  <a:pt x="9748" y="13626"/>
                  <a:pt x="9653" y="13829"/>
                  <a:pt x="9581" y="14055"/>
                </a:cubicBezTo>
                <a:cubicBezTo>
                  <a:pt x="9486" y="14293"/>
                  <a:pt x="9438" y="14555"/>
                  <a:pt x="9569" y="14734"/>
                </a:cubicBezTo>
                <a:cubicBezTo>
                  <a:pt x="9593" y="14746"/>
                  <a:pt x="9605" y="14781"/>
                  <a:pt x="9641" y="14781"/>
                </a:cubicBezTo>
                <a:cubicBezTo>
                  <a:pt x="9653" y="14805"/>
                  <a:pt x="9593" y="14793"/>
                  <a:pt x="9617" y="14805"/>
                </a:cubicBezTo>
                <a:cubicBezTo>
                  <a:pt x="9621" y="14804"/>
                  <a:pt x="9625" y="14803"/>
                  <a:pt x="9629" y="14803"/>
                </a:cubicBezTo>
                <a:cubicBezTo>
                  <a:pt x="9663" y="14803"/>
                  <a:pt x="9706" y="14841"/>
                  <a:pt x="9748" y="14841"/>
                </a:cubicBezTo>
                <a:lnTo>
                  <a:pt x="9748" y="14853"/>
                </a:lnTo>
                <a:cubicBezTo>
                  <a:pt x="9752" y="14855"/>
                  <a:pt x="9754" y="14855"/>
                  <a:pt x="9754" y="14855"/>
                </a:cubicBezTo>
                <a:cubicBezTo>
                  <a:pt x="9758" y="14855"/>
                  <a:pt x="9746" y="14844"/>
                  <a:pt x="9751" y="14844"/>
                </a:cubicBezTo>
                <a:cubicBezTo>
                  <a:pt x="9753" y="14844"/>
                  <a:pt x="9759" y="14847"/>
                  <a:pt x="9772" y="14853"/>
                </a:cubicBezTo>
                <a:lnTo>
                  <a:pt x="9712" y="14817"/>
                </a:lnTo>
                <a:lnTo>
                  <a:pt x="9760" y="14817"/>
                </a:lnTo>
                <a:cubicBezTo>
                  <a:pt x="9736" y="14793"/>
                  <a:pt x="9665" y="14757"/>
                  <a:pt x="9712" y="14757"/>
                </a:cubicBezTo>
                <a:cubicBezTo>
                  <a:pt x="9712" y="14754"/>
                  <a:pt x="9716" y="14752"/>
                  <a:pt x="9722" y="14752"/>
                </a:cubicBezTo>
                <a:cubicBezTo>
                  <a:pt x="9733" y="14752"/>
                  <a:pt x="9752" y="14757"/>
                  <a:pt x="9760" y="14757"/>
                </a:cubicBezTo>
                <a:lnTo>
                  <a:pt x="9760" y="14769"/>
                </a:lnTo>
                <a:lnTo>
                  <a:pt x="9796" y="14757"/>
                </a:lnTo>
                <a:lnTo>
                  <a:pt x="9796" y="14757"/>
                </a:lnTo>
                <a:cubicBezTo>
                  <a:pt x="9775" y="14768"/>
                  <a:pt x="9799" y="14796"/>
                  <a:pt x="9806" y="14796"/>
                </a:cubicBezTo>
                <a:cubicBezTo>
                  <a:pt x="9807" y="14796"/>
                  <a:pt x="9808" y="14795"/>
                  <a:pt x="9808" y="14793"/>
                </a:cubicBezTo>
                <a:cubicBezTo>
                  <a:pt x="9831" y="14781"/>
                  <a:pt x="9796" y="14793"/>
                  <a:pt x="9796" y="14769"/>
                </a:cubicBezTo>
                <a:cubicBezTo>
                  <a:pt x="9796" y="14767"/>
                  <a:pt x="9797" y="14766"/>
                  <a:pt x="9798" y="14766"/>
                </a:cubicBezTo>
                <a:cubicBezTo>
                  <a:pt x="9805" y="14766"/>
                  <a:pt x="9824" y="14781"/>
                  <a:pt x="9843" y="14781"/>
                </a:cubicBezTo>
                <a:lnTo>
                  <a:pt x="9843" y="14769"/>
                </a:lnTo>
                <a:cubicBezTo>
                  <a:pt x="9867" y="14781"/>
                  <a:pt x="9843" y="14781"/>
                  <a:pt x="9867" y="14781"/>
                </a:cubicBezTo>
                <a:lnTo>
                  <a:pt x="9855" y="14746"/>
                </a:lnTo>
                <a:lnTo>
                  <a:pt x="9855" y="14746"/>
                </a:lnTo>
                <a:cubicBezTo>
                  <a:pt x="9865" y="14750"/>
                  <a:pt x="9871" y="14751"/>
                  <a:pt x="9875" y="14751"/>
                </a:cubicBezTo>
                <a:cubicBezTo>
                  <a:pt x="9889" y="14751"/>
                  <a:pt x="9852" y="14720"/>
                  <a:pt x="9878" y="14720"/>
                </a:cubicBezTo>
                <a:cubicBezTo>
                  <a:pt x="9881" y="14720"/>
                  <a:pt x="9885" y="14721"/>
                  <a:pt x="9891" y="14722"/>
                </a:cubicBezTo>
                <a:cubicBezTo>
                  <a:pt x="9903" y="14746"/>
                  <a:pt x="9915" y="14734"/>
                  <a:pt x="9939" y="14746"/>
                </a:cubicBezTo>
                <a:lnTo>
                  <a:pt x="9950" y="14698"/>
                </a:lnTo>
                <a:cubicBezTo>
                  <a:pt x="9960" y="14698"/>
                  <a:pt x="9962" y="14713"/>
                  <a:pt x="9962" y="14713"/>
                </a:cubicBezTo>
                <a:cubicBezTo>
                  <a:pt x="9962" y="14713"/>
                  <a:pt x="9962" y="14712"/>
                  <a:pt x="9962" y="14710"/>
                </a:cubicBezTo>
                <a:cubicBezTo>
                  <a:pt x="9986" y="14710"/>
                  <a:pt x="9950" y="14686"/>
                  <a:pt x="9950" y="14686"/>
                </a:cubicBezTo>
                <a:cubicBezTo>
                  <a:pt x="9968" y="14686"/>
                  <a:pt x="9966" y="14666"/>
                  <a:pt x="9984" y="14666"/>
                </a:cubicBezTo>
                <a:cubicBezTo>
                  <a:pt x="9990" y="14666"/>
                  <a:pt x="9998" y="14668"/>
                  <a:pt x="10010" y="14674"/>
                </a:cubicBezTo>
                <a:cubicBezTo>
                  <a:pt x="10058" y="14650"/>
                  <a:pt x="9962" y="14638"/>
                  <a:pt x="9998" y="14627"/>
                </a:cubicBezTo>
                <a:cubicBezTo>
                  <a:pt x="10017" y="14627"/>
                  <a:pt x="10006" y="14642"/>
                  <a:pt x="10013" y="14642"/>
                </a:cubicBezTo>
                <a:cubicBezTo>
                  <a:pt x="10014" y="14642"/>
                  <a:pt x="10017" y="14641"/>
                  <a:pt x="10022" y="14638"/>
                </a:cubicBezTo>
                <a:lnTo>
                  <a:pt x="10022" y="14615"/>
                </a:lnTo>
                <a:cubicBezTo>
                  <a:pt x="10032" y="14615"/>
                  <a:pt x="10058" y="14631"/>
                  <a:pt x="10060" y="14637"/>
                </a:cubicBezTo>
                <a:lnTo>
                  <a:pt x="10060" y="14637"/>
                </a:lnTo>
                <a:cubicBezTo>
                  <a:pt x="10108" y="14602"/>
                  <a:pt x="10189" y="14590"/>
                  <a:pt x="10236" y="14567"/>
                </a:cubicBezTo>
                <a:cubicBezTo>
                  <a:pt x="10248" y="14591"/>
                  <a:pt x="10260" y="14603"/>
                  <a:pt x="10272" y="14615"/>
                </a:cubicBezTo>
                <a:cubicBezTo>
                  <a:pt x="10296" y="14555"/>
                  <a:pt x="10296" y="14531"/>
                  <a:pt x="10296" y="14519"/>
                </a:cubicBezTo>
                <a:cubicBezTo>
                  <a:pt x="10308" y="14519"/>
                  <a:pt x="10296" y="14531"/>
                  <a:pt x="10308" y="14543"/>
                </a:cubicBezTo>
                <a:cubicBezTo>
                  <a:pt x="10284" y="14472"/>
                  <a:pt x="10403" y="14496"/>
                  <a:pt x="10427" y="14448"/>
                </a:cubicBezTo>
                <a:lnTo>
                  <a:pt x="10391" y="14436"/>
                </a:lnTo>
                <a:cubicBezTo>
                  <a:pt x="10498" y="14412"/>
                  <a:pt x="10486" y="14317"/>
                  <a:pt x="10534" y="14257"/>
                </a:cubicBezTo>
                <a:lnTo>
                  <a:pt x="10534" y="14257"/>
                </a:lnTo>
                <a:lnTo>
                  <a:pt x="10522" y="14269"/>
                </a:lnTo>
                <a:cubicBezTo>
                  <a:pt x="10498" y="14246"/>
                  <a:pt x="10498" y="14234"/>
                  <a:pt x="10486" y="14210"/>
                </a:cubicBezTo>
                <a:lnTo>
                  <a:pt x="10486" y="14210"/>
                </a:lnTo>
                <a:cubicBezTo>
                  <a:pt x="10489" y="14213"/>
                  <a:pt x="10495" y="14217"/>
                  <a:pt x="10501" y="14221"/>
                </a:cubicBezTo>
                <a:lnTo>
                  <a:pt x="10501" y="14221"/>
                </a:lnTo>
                <a:cubicBezTo>
                  <a:pt x="10594" y="14183"/>
                  <a:pt x="10618" y="14042"/>
                  <a:pt x="10677" y="13960"/>
                </a:cubicBezTo>
                <a:cubicBezTo>
                  <a:pt x="10700" y="13818"/>
                  <a:pt x="10794" y="13688"/>
                  <a:pt x="10819" y="13546"/>
                </a:cubicBezTo>
                <a:lnTo>
                  <a:pt x="10819" y="13546"/>
                </a:lnTo>
                <a:cubicBezTo>
                  <a:pt x="10817" y="13551"/>
                  <a:pt x="10811" y="13553"/>
                  <a:pt x="10804" y="13553"/>
                </a:cubicBezTo>
                <a:cubicBezTo>
                  <a:pt x="10784" y="13553"/>
                  <a:pt x="10756" y="13539"/>
                  <a:pt x="10772" y="13531"/>
                </a:cubicBezTo>
                <a:cubicBezTo>
                  <a:pt x="10891" y="13519"/>
                  <a:pt x="10772" y="13448"/>
                  <a:pt x="10855" y="13424"/>
                </a:cubicBezTo>
                <a:cubicBezTo>
                  <a:pt x="10843" y="13341"/>
                  <a:pt x="10951" y="13293"/>
                  <a:pt x="10879" y="13198"/>
                </a:cubicBezTo>
                <a:lnTo>
                  <a:pt x="10879" y="13198"/>
                </a:lnTo>
                <a:lnTo>
                  <a:pt x="10915" y="13210"/>
                </a:lnTo>
                <a:cubicBezTo>
                  <a:pt x="10934" y="13200"/>
                  <a:pt x="10923" y="13191"/>
                  <a:pt x="10917" y="13182"/>
                </a:cubicBezTo>
                <a:lnTo>
                  <a:pt x="10917" y="13182"/>
                </a:lnTo>
                <a:cubicBezTo>
                  <a:pt x="10937" y="13147"/>
                  <a:pt x="10916" y="13114"/>
                  <a:pt x="10939" y="13103"/>
                </a:cubicBezTo>
                <a:lnTo>
                  <a:pt x="10891" y="13091"/>
                </a:lnTo>
                <a:cubicBezTo>
                  <a:pt x="10891" y="13079"/>
                  <a:pt x="10927" y="13091"/>
                  <a:pt x="10915" y="13067"/>
                </a:cubicBezTo>
                <a:lnTo>
                  <a:pt x="10915" y="13067"/>
                </a:lnTo>
                <a:lnTo>
                  <a:pt x="10927" y="13079"/>
                </a:lnTo>
                <a:lnTo>
                  <a:pt x="10903" y="13043"/>
                </a:lnTo>
                <a:lnTo>
                  <a:pt x="10903" y="13043"/>
                </a:lnTo>
                <a:cubicBezTo>
                  <a:pt x="10913" y="13047"/>
                  <a:pt x="10920" y="13049"/>
                  <a:pt x="10924" y="13049"/>
                </a:cubicBezTo>
                <a:cubicBezTo>
                  <a:pt x="10949" y="13049"/>
                  <a:pt x="10921" y="13005"/>
                  <a:pt x="10951" y="12995"/>
                </a:cubicBezTo>
                <a:cubicBezTo>
                  <a:pt x="10939" y="12972"/>
                  <a:pt x="10915" y="12924"/>
                  <a:pt x="10939" y="12900"/>
                </a:cubicBezTo>
                <a:cubicBezTo>
                  <a:pt x="10974" y="12900"/>
                  <a:pt x="10986" y="12864"/>
                  <a:pt x="11010" y="12841"/>
                </a:cubicBezTo>
                <a:cubicBezTo>
                  <a:pt x="11010" y="12793"/>
                  <a:pt x="11010" y="12722"/>
                  <a:pt x="11034" y="12662"/>
                </a:cubicBezTo>
                <a:lnTo>
                  <a:pt x="10986" y="12650"/>
                </a:lnTo>
                <a:lnTo>
                  <a:pt x="10986" y="12638"/>
                </a:lnTo>
                <a:lnTo>
                  <a:pt x="11010" y="12638"/>
                </a:lnTo>
                <a:cubicBezTo>
                  <a:pt x="11046" y="12638"/>
                  <a:pt x="11021" y="12618"/>
                  <a:pt x="11022" y="12603"/>
                </a:cubicBezTo>
                <a:lnTo>
                  <a:pt x="11022" y="12603"/>
                </a:lnTo>
                <a:cubicBezTo>
                  <a:pt x="11015" y="12606"/>
                  <a:pt x="11008" y="12607"/>
                  <a:pt x="11002" y="12607"/>
                </a:cubicBezTo>
                <a:cubicBezTo>
                  <a:pt x="10983" y="12607"/>
                  <a:pt x="10969" y="12596"/>
                  <a:pt x="10986" y="12579"/>
                </a:cubicBezTo>
                <a:lnTo>
                  <a:pt x="10986" y="12579"/>
                </a:lnTo>
                <a:lnTo>
                  <a:pt x="10974" y="12567"/>
                </a:lnTo>
                <a:lnTo>
                  <a:pt x="10974" y="12567"/>
                </a:lnTo>
                <a:cubicBezTo>
                  <a:pt x="10986" y="12571"/>
                  <a:pt x="10996" y="12572"/>
                  <a:pt x="11004" y="12572"/>
                </a:cubicBezTo>
                <a:cubicBezTo>
                  <a:pt x="11021" y="12572"/>
                  <a:pt x="11034" y="12567"/>
                  <a:pt x="11058" y="12567"/>
                </a:cubicBezTo>
                <a:cubicBezTo>
                  <a:pt x="11058" y="12519"/>
                  <a:pt x="10998" y="12471"/>
                  <a:pt x="11034" y="12412"/>
                </a:cubicBezTo>
                <a:lnTo>
                  <a:pt x="11034" y="12412"/>
                </a:lnTo>
                <a:cubicBezTo>
                  <a:pt x="11038" y="12413"/>
                  <a:pt x="11041" y="12414"/>
                  <a:pt x="11043" y="12414"/>
                </a:cubicBezTo>
                <a:cubicBezTo>
                  <a:pt x="11056" y="12414"/>
                  <a:pt x="11041" y="12393"/>
                  <a:pt x="11057" y="12393"/>
                </a:cubicBezTo>
                <a:cubicBezTo>
                  <a:pt x="11062" y="12393"/>
                  <a:pt x="11069" y="12395"/>
                  <a:pt x="11082" y="12400"/>
                </a:cubicBezTo>
                <a:cubicBezTo>
                  <a:pt x="11076" y="12376"/>
                  <a:pt x="11064" y="12373"/>
                  <a:pt x="11047" y="12373"/>
                </a:cubicBezTo>
                <a:cubicBezTo>
                  <a:pt x="11042" y="12373"/>
                  <a:pt x="11036" y="12374"/>
                  <a:pt x="11029" y="12374"/>
                </a:cubicBezTo>
                <a:cubicBezTo>
                  <a:pt x="11017" y="12374"/>
                  <a:pt x="11002" y="12372"/>
                  <a:pt x="10986" y="12364"/>
                </a:cubicBezTo>
                <a:cubicBezTo>
                  <a:pt x="10998" y="12364"/>
                  <a:pt x="10974" y="12352"/>
                  <a:pt x="10998" y="12352"/>
                </a:cubicBezTo>
                <a:lnTo>
                  <a:pt x="11046" y="12352"/>
                </a:lnTo>
                <a:lnTo>
                  <a:pt x="11046" y="12329"/>
                </a:lnTo>
                <a:cubicBezTo>
                  <a:pt x="11046" y="12329"/>
                  <a:pt x="11058" y="12341"/>
                  <a:pt x="11058" y="12341"/>
                </a:cubicBezTo>
                <a:cubicBezTo>
                  <a:pt x="11034" y="12293"/>
                  <a:pt x="11117" y="12269"/>
                  <a:pt x="11082" y="12221"/>
                </a:cubicBezTo>
                <a:cubicBezTo>
                  <a:pt x="11077" y="12219"/>
                  <a:pt x="11074" y="12218"/>
                  <a:pt x="11072" y="12218"/>
                </a:cubicBezTo>
                <a:cubicBezTo>
                  <a:pt x="11065" y="12218"/>
                  <a:pt x="11077" y="12233"/>
                  <a:pt x="11058" y="12233"/>
                </a:cubicBezTo>
                <a:cubicBezTo>
                  <a:pt x="11010" y="12186"/>
                  <a:pt x="11105" y="12198"/>
                  <a:pt x="11070" y="12162"/>
                </a:cubicBezTo>
                <a:lnTo>
                  <a:pt x="11070" y="12162"/>
                </a:lnTo>
                <a:lnTo>
                  <a:pt x="11105" y="12174"/>
                </a:lnTo>
                <a:cubicBezTo>
                  <a:pt x="11082" y="12150"/>
                  <a:pt x="11058" y="12150"/>
                  <a:pt x="11082" y="12126"/>
                </a:cubicBezTo>
                <a:cubicBezTo>
                  <a:pt x="11129" y="12126"/>
                  <a:pt x="11117" y="12150"/>
                  <a:pt x="11129" y="12162"/>
                </a:cubicBezTo>
                <a:cubicBezTo>
                  <a:pt x="11129" y="12150"/>
                  <a:pt x="11129" y="12114"/>
                  <a:pt x="11093" y="12114"/>
                </a:cubicBezTo>
                <a:cubicBezTo>
                  <a:pt x="11082" y="12102"/>
                  <a:pt x="11117" y="12102"/>
                  <a:pt x="11129" y="12090"/>
                </a:cubicBezTo>
                <a:cubicBezTo>
                  <a:pt x="11121" y="12090"/>
                  <a:pt x="11113" y="12096"/>
                  <a:pt x="11102" y="12096"/>
                </a:cubicBezTo>
                <a:cubicBezTo>
                  <a:pt x="11096" y="12096"/>
                  <a:pt x="11089" y="12094"/>
                  <a:pt x="11082" y="12090"/>
                </a:cubicBezTo>
                <a:cubicBezTo>
                  <a:pt x="11117" y="12067"/>
                  <a:pt x="11117" y="12031"/>
                  <a:pt x="11117" y="12007"/>
                </a:cubicBezTo>
                <a:lnTo>
                  <a:pt x="11153" y="12007"/>
                </a:lnTo>
                <a:cubicBezTo>
                  <a:pt x="11105" y="11983"/>
                  <a:pt x="11189" y="11995"/>
                  <a:pt x="11189" y="11960"/>
                </a:cubicBezTo>
                <a:cubicBezTo>
                  <a:pt x="11177" y="11876"/>
                  <a:pt x="11129" y="11769"/>
                  <a:pt x="11153" y="11686"/>
                </a:cubicBezTo>
                <a:cubicBezTo>
                  <a:pt x="11105" y="11662"/>
                  <a:pt x="11105" y="11638"/>
                  <a:pt x="11093" y="11614"/>
                </a:cubicBezTo>
                <a:lnTo>
                  <a:pt x="11165" y="11614"/>
                </a:lnTo>
                <a:lnTo>
                  <a:pt x="11141" y="11590"/>
                </a:lnTo>
                <a:cubicBezTo>
                  <a:pt x="11146" y="11588"/>
                  <a:pt x="11150" y="11587"/>
                  <a:pt x="11152" y="11587"/>
                </a:cubicBezTo>
                <a:cubicBezTo>
                  <a:pt x="11159" y="11587"/>
                  <a:pt x="11159" y="11594"/>
                  <a:pt x="11166" y="11594"/>
                </a:cubicBezTo>
                <a:cubicBezTo>
                  <a:pt x="11168" y="11594"/>
                  <a:pt x="11172" y="11593"/>
                  <a:pt x="11177" y="11590"/>
                </a:cubicBezTo>
                <a:lnTo>
                  <a:pt x="11141" y="11579"/>
                </a:lnTo>
                <a:cubicBezTo>
                  <a:pt x="11158" y="11579"/>
                  <a:pt x="11157" y="11548"/>
                  <a:pt x="11172" y="11548"/>
                </a:cubicBezTo>
                <a:cubicBezTo>
                  <a:pt x="11178" y="11548"/>
                  <a:pt x="11187" y="11553"/>
                  <a:pt x="11201" y="11567"/>
                </a:cubicBezTo>
                <a:lnTo>
                  <a:pt x="11212" y="11483"/>
                </a:lnTo>
                <a:cubicBezTo>
                  <a:pt x="11212" y="11459"/>
                  <a:pt x="11153" y="11459"/>
                  <a:pt x="11177" y="11448"/>
                </a:cubicBezTo>
                <a:cubicBezTo>
                  <a:pt x="11181" y="11444"/>
                  <a:pt x="11183" y="11442"/>
                  <a:pt x="11186" y="11442"/>
                </a:cubicBezTo>
                <a:cubicBezTo>
                  <a:pt x="11191" y="11442"/>
                  <a:pt x="11197" y="11448"/>
                  <a:pt x="11212" y="11448"/>
                </a:cubicBezTo>
                <a:cubicBezTo>
                  <a:pt x="11260" y="11388"/>
                  <a:pt x="11082" y="11376"/>
                  <a:pt x="11117" y="11317"/>
                </a:cubicBezTo>
                <a:lnTo>
                  <a:pt x="11129" y="11317"/>
                </a:lnTo>
                <a:cubicBezTo>
                  <a:pt x="11105" y="11317"/>
                  <a:pt x="11117" y="11293"/>
                  <a:pt x="11105" y="11293"/>
                </a:cubicBezTo>
                <a:cubicBezTo>
                  <a:pt x="11034" y="11293"/>
                  <a:pt x="11141" y="11305"/>
                  <a:pt x="11093" y="11317"/>
                </a:cubicBezTo>
                <a:lnTo>
                  <a:pt x="11093" y="11317"/>
                </a:lnTo>
                <a:cubicBezTo>
                  <a:pt x="11046" y="11317"/>
                  <a:pt x="11070" y="11293"/>
                  <a:pt x="11022" y="11293"/>
                </a:cubicBezTo>
                <a:cubicBezTo>
                  <a:pt x="11046" y="11281"/>
                  <a:pt x="11010" y="11269"/>
                  <a:pt x="11010" y="11257"/>
                </a:cubicBezTo>
                <a:cubicBezTo>
                  <a:pt x="11046" y="11245"/>
                  <a:pt x="11022" y="11209"/>
                  <a:pt x="11070" y="11198"/>
                </a:cubicBezTo>
                <a:cubicBezTo>
                  <a:pt x="11058" y="11186"/>
                  <a:pt x="10998" y="11174"/>
                  <a:pt x="10998" y="11162"/>
                </a:cubicBezTo>
                <a:cubicBezTo>
                  <a:pt x="11022" y="11150"/>
                  <a:pt x="11034" y="11150"/>
                  <a:pt x="11041" y="11150"/>
                </a:cubicBezTo>
                <a:cubicBezTo>
                  <a:pt x="11049" y="11150"/>
                  <a:pt x="11052" y="11150"/>
                  <a:pt x="11058" y="11138"/>
                </a:cubicBezTo>
                <a:lnTo>
                  <a:pt x="11022" y="11138"/>
                </a:lnTo>
                <a:cubicBezTo>
                  <a:pt x="11034" y="11126"/>
                  <a:pt x="11046" y="11126"/>
                  <a:pt x="11058" y="11126"/>
                </a:cubicBezTo>
                <a:cubicBezTo>
                  <a:pt x="11058" y="11102"/>
                  <a:pt x="11010" y="11102"/>
                  <a:pt x="11034" y="11090"/>
                </a:cubicBezTo>
                <a:lnTo>
                  <a:pt x="11034" y="11090"/>
                </a:lnTo>
                <a:lnTo>
                  <a:pt x="11070" y="11102"/>
                </a:lnTo>
                <a:cubicBezTo>
                  <a:pt x="11058" y="11078"/>
                  <a:pt x="11058" y="11078"/>
                  <a:pt x="11058" y="11055"/>
                </a:cubicBezTo>
                <a:cubicBezTo>
                  <a:pt x="11076" y="11055"/>
                  <a:pt x="11080" y="11061"/>
                  <a:pt x="11076" y="11065"/>
                </a:cubicBezTo>
                <a:lnTo>
                  <a:pt x="11076" y="11065"/>
                </a:lnTo>
                <a:cubicBezTo>
                  <a:pt x="11110" y="11053"/>
                  <a:pt x="11046" y="11043"/>
                  <a:pt x="11058" y="11043"/>
                </a:cubicBezTo>
                <a:lnTo>
                  <a:pt x="11058" y="11043"/>
                </a:lnTo>
                <a:cubicBezTo>
                  <a:pt x="11046" y="11043"/>
                  <a:pt x="11034" y="11055"/>
                  <a:pt x="10998" y="11055"/>
                </a:cubicBezTo>
                <a:cubicBezTo>
                  <a:pt x="11010" y="11043"/>
                  <a:pt x="10962" y="11019"/>
                  <a:pt x="10998" y="11019"/>
                </a:cubicBezTo>
                <a:lnTo>
                  <a:pt x="11034" y="11031"/>
                </a:lnTo>
                <a:cubicBezTo>
                  <a:pt x="10998" y="11007"/>
                  <a:pt x="10986" y="11019"/>
                  <a:pt x="10998" y="10984"/>
                </a:cubicBezTo>
                <a:lnTo>
                  <a:pt x="10998" y="10984"/>
                </a:lnTo>
                <a:cubicBezTo>
                  <a:pt x="10998" y="10984"/>
                  <a:pt x="10998" y="10984"/>
                  <a:pt x="10998" y="10984"/>
                </a:cubicBezTo>
                <a:lnTo>
                  <a:pt x="10998" y="10984"/>
                </a:lnTo>
                <a:cubicBezTo>
                  <a:pt x="10998" y="10984"/>
                  <a:pt x="10998" y="10983"/>
                  <a:pt x="10998" y="10983"/>
                </a:cubicBezTo>
                <a:lnTo>
                  <a:pt x="10998" y="10983"/>
                </a:lnTo>
                <a:cubicBezTo>
                  <a:pt x="10998" y="10983"/>
                  <a:pt x="10998" y="10984"/>
                  <a:pt x="10998" y="10984"/>
                </a:cubicBezTo>
                <a:lnTo>
                  <a:pt x="10998" y="10984"/>
                </a:lnTo>
                <a:cubicBezTo>
                  <a:pt x="10985" y="10964"/>
                  <a:pt x="11010" y="10944"/>
                  <a:pt x="11010" y="10924"/>
                </a:cubicBezTo>
                <a:cubicBezTo>
                  <a:pt x="10998" y="10912"/>
                  <a:pt x="10986" y="10912"/>
                  <a:pt x="10986" y="10912"/>
                </a:cubicBezTo>
                <a:cubicBezTo>
                  <a:pt x="10974" y="10918"/>
                  <a:pt x="10965" y="10918"/>
                  <a:pt x="10956" y="10918"/>
                </a:cubicBezTo>
                <a:cubicBezTo>
                  <a:pt x="10948" y="10918"/>
                  <a:pt x="10939" y="10918"/>
                  <a:pt x="10927" y="10924"/>
                </a:cubicBezTo>
                <a:cubicBezTo>
                  <a:pt x="10974" y="10900"/>
                  <a:pt x="10855" y="10888"/>
                  <a:pt x="10891" y="10864"/>
                </a:cubicBezTo>
                <a:cubicBezTo>
                  <a:pt x="10915" y="10864"/>
                  <a:pt x="10927" y="10864"/>
                  <a:pt x="10915" y="10876"/>
                </a:cubicBezTo>
                <a:cubicBezTo>
                  <a:pt x="10962" y="10888"/>
                  <a:pt x="11010" y="10888"/>
                  <a:pt x="11046" y="10900"/>
                </a:cubicBezTo>
                <a:cubicBezTo>
                  <a:pt x="11034" y="10888"/>
                  <a:pt x="11022" y="10876"/>
                  <a:pt x="11046" y="10876"/>
                </a:cubicBezTo>
                <a:lnTo>
                  <a:pt x="10998" y="10876"/>
                </a:lnTo>
                <a:cubicBezTo>
                  <a:pt x="10986" y="10876"/>
                  <a:pt x="10998" y="10864"/>
                  <a:pt x="10998" y="10864"/>
                </a:cubicBezTo>
                <a:cubicBezTo>
                  <a:pt x="10991" y="10862"/>
                  <a:pt x="10984" y="10861"/>
                  <a:pt x="10977" y="10861"/>
                </a:cubicBezTo>
                <a:cubicBezTo>
                  <a:pt x="10959" y="10861"/>
                  <a:pt x="10944" y="10868"/>
                  <a:pt x="10930" y="10868"/>
                </a:cubicBezTo>
                <a:cubicBezTo>
                  <a:pt x="10925" y="10868"/>
                  <a:pt x="10920" y="10867"/>
                  <a:pt x="10915" y="10864"/>
                </a:cubicBezTo>
                <a:cubicBezTo>
                  <a:pt x="10903" y="10840"/>
                  <a:pt x="10974" y="10852"/>
                  <a:pt x="10951" y="10840"/>
                </a:cubicBezTo>
                <a:cubicBezTo>
                  <a:pt x="10927" y="10817"/>
                  <a:pt x="10891" y="10840"/>
                  <a:pt x="10903" y="10805"/>
                </a:cubicBezTo>
                <a:lnTo>
                  <a:pt x="10903" y="10805"/>
                </a:lnTo>
                <a:cubicBezTo>
                  <a:pt x="10909" y="10810"/>
                  <a:pt x="10915" y="10813"/>
                  <a:pt x="10918" y="10815"/>
                </a:cubicBezTo>
                <a:lnTo>
                  <a:pt x="10918" y="10815"/>
                </a:lnTo>
                <a:cubicBezTo>
                  <a:pt x="10936" y="10803"/>
                  <a:pt x="10905" y="10780"/>
                  <a:pt x="10962" y="10769"/>
                </a:cubicBezTo>
                <a:cubicBezTo>
                  <a:pt x="10986" y="10769"/>
                  <a:pt x="10998" y="10769"/>
                  <a:pt x="10998" y="10781"/>
                </a:cubicBezTo>
                <a:lnTo>
                  <a:pt x="10986" y="10781"/>
                </a:lnTo>
                <a:cubicBezTo>
                  <a:pt x="10993" y="10783"/>
                  <a:pt x="10998" y="10783"/>
                  <a:pt x="11001" y="10783"/>
                </a:cubicBezTo>
                <a:cubicBezTo>
                  <a:pt x="11016" y="10783"/>
                  <a:pt x="10994" y="10766"/>
                  <a:pt x="11015" y="10766"/>
                </a:cubicBezTo>
                <a:cubicBezTo>
                  <a:pt x="11015" y="10766"/>
                  <a:pt x="11016" y="10766"/>
                  <a:pt x="11017" y="10767"/>
                </a:cubicBezTo>
                <a:lnTo>
                  <a:pt x="11017" y="10767"/>
                </a:lnTo>
                <a:cubicBezTo>
                  <a:pt x="10999" y="10760"/>
                  <a:pt x="11000" y="10743"/>
                  <a:pt x="11010" y="10733"/>
                </a:cubicBezTo>
                <a:lnTo>
                  <a:pt x="10974" y="10733"/>
                </a:lnTo>
                <a:cubicBezTo>
                  <a:pt x="10915" y="10715"/>
                  <a:pt x="10933" y="10715"/>
                  <a:pt x="10964" y="10715"/>
                </a:cubicBezTo>
                <a:cubicBezTo>
                  <a:pt x="10995" y="10715"/>
                  <a:pt x="11040" y="10715"/>
                  <a:pt x="11034" y="10697"/>
                </a:cubicBezTo>
                <a:cubicBezTo>
                  <a:pt x="11028" y="10691"/>
                  <a:pt x="11024" y="10689"/>
                  <a:pt x="11021" y="10689"/>
                </a:cubicBezTo>
                <a:cubicBezTo>
                  <a:pt x="11015" y="10689"/>
                  <a:pt x="11015" y="10700"/>
                  <a:pt x="11007" y="10700"/>
                </a:cubicBezTo>
                <a:cubicBezTo>
                  <a:pt x="11005" y="10700"/>
                  <a:pt x="11002" y="10699"/>
                  <a:pt x="10998" y="10697"/>
                </a:cubicBezTo>
                <a:cubicBezTo>
                  <a:pt x="10998" y="10674"/>
                  <a:pt x="11034" y="10674"/>
                  <a:pt x="11022" y="10650"/>
                </a:cubicBezTo>
                <a:cubicBezTo>
                  <a:pt x="11034" y="10638"/>
                  <a:pt x="11046" y="10626"/>
                  <a:pt x="11093" y="10626"/>
                </a:cubicBezTo>
                <a:cubicBezTo>
                  <a:pt x="11082" y="10602"/>
                  <a:pt x="11117" y="10578"/>
                  <a:pt x="11070" y="10567"/>
                </a:cubicBezTo>
                <a:lnTo>
                  <a:pt x="11070" y="10567"/>
                </a:lnTo>
                <a:cubicBezTo>
                  <a:pt x="11034" y="10602"/>
                  <a:pt x="11117" y="10590"/>
                  <a:pt x="11058" y="10626"/>
                </a:cubicBezTo>
                <a:lnTo>
                  <a:pt x="11022" y="10614"/>
                </a:lnTo>
                <a:cubicBezTo>
                  <a:pt x="11022" y="10603"/>
                  <a:pt x="11003" y="10583"/>
                  <a:pt x="11007" y="10562"/>
                </a:cubicBezTo>
                <a:lnTo>
                  <a:pt x="11007" y="10562"/>
                </a:lnTo>
                <a:cubicBezTo>
                  <a:pt x="11003" y="10567"/>
                  <a:pt x="10995" y="10567"/>
                  <a:pt x="10986" y="10567"/>
                </a:cubicBezTo>
                <a:cubicBezTo>
                  <a:pt x="10974" y="10531"/>
                  <a:pt x="10927" y="10531"/>
                  <a:pt x="10939" y="10495"/>
                </a:cubicBezTo>
                <a:cubicBezTo>
                  <a:pt x="10974" y="10495"/>
                  <a:pt x="10974" y="10507"/>
                  <a:pt x="10974" y="10519"/>
                </a:cubicBezTo>
                <a:cubicBezTo>
                  <a:pt x="10998" y="10507"/>
                  <a:pt x="10974" y="10507"/>
                  <a:pt x="10986" y="10471"/>
                </a:cubicBezTo>
                <a:cubicBezTo>
                  <a:pt x="11022" y="10471"/>
                  <a:pt x="10986" y="10495"/>
                  <a:pt x="11022" y="10495"/>
                </a:cubicBezTo>
                <a:lnTo>
                  <a:pt x="11010" y="10471"/>
                </a:lnTo>
                <a:lnTo>
                  <a:pt x="11010" y="10459"/>
                </a:lnTo>
                <a:cubicBezTo>
                  <a:pt x="10962" y="10459"/>
                  <a:pt x="11022" y="10436"/>
                  <a:pt x="10998" y="10424"/>
                </a:cubicBezTo>
                <a:cubicBezTo>
                  <a:pt x="10998" y="10376"/>
                  <a:pt x="10927" y="10376"/>
                  <a:pt x="10879" y="10352"/>
                </a:cubicBezTo>
                <a:cubicBezTo>
                  <a:pt x="10887" y="10352"/>
                  <a:pt x="10895" y="10347"/>
                  <a:pt x="10906" y="10347"/>
                </a:cubicBezTo>
                <a:cubicBezTo>
                  <a:pt x="10912" y="10347"/>
                  <a:pt x="10919" y="10348"/>
                  <a:pt x="10927" y="10352"/>
                </a:cubicBezTo>
                <a:cubicBezTo>
                  <a:pt x="10915" y="10358"/>
                  <a:pt x="10912" y="10358"/>
                  <a:pt x="10913" y="10358"/>
                </a:cubicBezTo>
                <a:cubicBezTo>
                  <a:pt x="10915" y="10358"/>
                  <a:pt x="10921" y="10358"/>
                  <a:pt x="10927" y="10364"/>
                </a:cubicBezTo>
                <a:cubicBezTo>
                  <a:pt x="10927" y="10351"/>
                  <a:pt x="10945" y="10338"/>
                  <a:pt x="10966" y="10330"/>
                </a:cubicBezTo>
                <a:lnTo>
                  <a:pt x="10966" y="10330"/>
                </a:lnTo>
                <a:cubicBezTo>
                  <a:pt x="10966" y="10331"/>
                  <a:pt x="10967" y="10331"/>
                  <a:pt x="10968" y="10331"/>
                </a:cubicBezTo>
                <a:cubicBezTo>
                  <a:pt x="10971" y="10331"/>
                  <a:pt x="10973" y="10329"/>
                  <a:pt x="10976" y="10327"/>
                </a:cubicBezTo>
                <a:lnTo>
                  <a:pt x="10976" y="10327"/>
                </a:lnTo>
                <a:cubicBezTo>
                  <a:pt x="10973" y="10328"/>
                  <a:pt x="10969" y="10329"/>
                  <a:pt x="10966" y="10330"/>
                </a:cubicBezTo>
                <a:lnTo>
                  <a:pt x="10966" y="10330"/>
                </a:lnTo>
                <a:cubicBezTo>
                  <a:pt x="10965" y="10330"/>
                  <a:pt x="10963" y="10329"/>
                  <a:pt x="10962" y="10328"/>
                </a:cubicBezTo>
                <a:lnTo>
                  <a:pt x="10962" y="10293"/>
                </a:lnTo>
                <a:cubicBezTo>
                  <a:pt x="10949" y="10300"/>
                  <a:pt x="10939" y="10306"/>
                  <a:pt x="10929" y="10306"/>
                </a:cubicBezTo>
                <a:cubicBezTo>
                  <a:pt x="10921" y="10306"/>
                  <a:pt x="10913" y="10303"/>
                  <a:pt x="10903" y="10293"/>
                </a:cubicBezTo>
                <a:cubicBezTo>
                  <a:pt x="10903" y="10281"/>
                  <a:pt x="10903" y="10281"/>
                  <a:pt x="10903" y="10257"/>
                </a:cubicBezTo>
                <a:cubicBezTo>
                  <a:pt x="10911" y="10257"/>
                  <a:pt x="10929" y="10252"/>
                  <a:pt x="10941" y="10252"/>
                </a:cubicBezTo>
                <a:cubicBezTo>
                  <a:pt x="10946" y="10252"/>
                  <a:pt x="10950" y="10253"/>
                  <a:pt x="10951" y="10257"/>
                </a:cubicBezTo>
                <a:lnTo>
                  <a:pt x="10951" y="10257"/>
                </a:lnTo>
                <a:cubicBezTo>
                  <a:pt x="10950" y="10254"/>
                  <a:pt x="10949" y="10233"/>
                  <a:pt x="10927" y="10233"/>
                </a:cubicBezTo>
                <a:cubicBezTo>
                  <a:pt x="10922" y="10238"/>
                  <a:pt x="10917" y="10240"/>
                  <a:pt x="10913" y="10240"/>
                </a:cubicBezTo>
                <a:cubicBezTo>
                  <a:pt x="10899" y="10240"/>
                  <a:pt x="10888" y="10219"/>
                  <a:pt x="10867" y="10219"/>
                </a:cubicBezTo>
                <a:cubicBezTo>
                  <a:pt x="10863" y="10219"/>
                  <a:pt x="10859" y="10220"/>
                  <a:pt x="10855" y="10221"/>
                </a:cubicBezTo>
                <a:lnTo>
                  <a:pt x="10879" y="10197"/>
                </a:lnTo>
                <a:cubicBezTo>
                  <a:pt x="10879" y="10209"/>
                  <a:pt x="10891" y="10209"/>
                  <a:pt x="10891" y="10209"/>
                </a:cubicBezTo>
                <a:cubicBezTo>
                  <a:pt x="10939" y="10197"/>
                  <a:pt x="10879" y="10197"/>
                  <a:pt x="10867" y="10186"/>
                </a:cubicBezTo>
                <a:cubicBezTo>
                  <a:pt x="10879" y="10186"/>
                  <a:pt x="10879" y="10162"/>
                  <a:pt x="10903" y="10162"/>
                </a:cubicBezTo>
                <a:cubicBezTo>
                  <a:pt x="10879" y="10150"/>
                  <a:pt x="10891" y="10138"/>
                  <a:pt x="10915" y="10138"/>
                </a:cubicBezTo>
                <a:cubicBezTo>
                  <a:pt x="10911" y="10134"/>
                  <a:pt x="10907" y="10133"/>
                  <a:pt x="10902" y="10133"/>
                </a:cubicBezTo>
                <a:cubicBezTo>
                  <a:pt x="10894" y="10133"/>
                  <a:pt x="10883" y="10138"/>
                  <a:pt x="10867" y="10138"/>
                </a:cubicBezTo>
                <a:lnTo>
                  <a:pt x="10867" y="10102"/>
                </a:lnTo>
                <a:cubicBezTo>
                  <a:pt x="10891" y="10102"/>
                  <a:pt x="10962" y="10090"/>
                  <a:pt x="10974" y="10090"/>
                </a:cubicBezTo>
                <a:cubicBezTo>
                  <a:pt x="10962" y="10084"/>
                  <a:pt x="10945" y="10084"/>
                  <a:pt x="10930" y="10084"/>
                </a:cubicBezTo>
                <a:cubicBezTo>
                  <a:pt x="10915" y="10084"/>
                  <a:pt x="10903" y="10084"/>
                  <a:pt x="10903" y="10078"/>
                </a:cubicBezTo>
                <a:cubicBezTo>
                  <a:pt x="10944" y="10078"/>
                  <a:pt x="10932" y="10052"/>
                  <a:pt x="10965" y="10052"/>
                </a:cubicBezTo>
                <a:cubicBezTo>
                  <a:pt x="10971" y="10052"/>
                  <a:pt x="10978" y="10053"/>
                  <a:pt x="10986" y="10055"/>
                </a:cubicBezTo>
                <a:cubicBezTo>
                  <a:pt x="11022" y="10043"/>
                  <a:pt x="11010" y="10007"/>
                  <a:pt x="10998" y="9995"/>
                </a:cubicBezTo>
                <a:cubicBezTo>
                  <a:pt x="10962" y="9995"/>
                  <a:pt x="10986" y="10019"/>
                  <a:pt x="10939" y="10019"/>
                </a:cubicBezTo>
                <a:cubicBezTo>
                  <a:pt x="10927" y="9971"/>
                  <a:pt x="10820" y="9983"/>
                  <a:pt x="10831" y="9947"/>
                </a:cubicBezTo>
                <a:lnTo>
                  <a:pt x="10831" y="9947"/>
                </a:lnTo>
                <a:lnTo>
                  <a:pt x="10820" y="9959"/>
                </a:lnTo>
                <a:cubicBezTo>
                  <a:pt x="10796" y="9935"/>
                  <a:pt x="10808" y="9947"/>
                  <a:pt x="10772" y="9935"/>
                </a:cubicBezTo>
                <a:cubicBezTo>
                  <a:pt x="10820" y="9935"/>
                  <a:pt x="10891" y="9888"/>
                  <a:pt x="10879" y="9864"/>
                </a:cubicBezTo>
                <a:cubicBezTo>
                  <a:pt x="10855" y="9864"/>
                  <a:pt x="10831" y="9888"/>
                  <a:pt x="10796" y="9888"/>
                </a:cubicBezTo>
                <a:lnTo>
                  <a:pt x="10784" y="9864"/>
                </a:lnTo>
                <a:lnTo>
                  <a:pt x="10808" y="9864"/>
                </a:lnTo>
                <a:cubicBezTo>
                  <a:pt x="10784" y="9840"/>
                  <a:pt x="10867" y="9816"/>
                  <a:pt x="10808" y="9816"/>
                </a:cubicBezTo>
                <a:lnTo>
                  <a:pt x="10838" y="9804"/>
                </a:lnTo>
                <a:lnTo>
                  <a:pt x="10838" y="9804"/>
                </a:lnTo>
                <a:cubicBezTo>
                  <a:pt x="10840" y="9804"/>
                  <a:pt x="10842" y="9805"/>
                  <a:pt x="10843" y="9805"/>
                </a:cubicBezTo>
                <a:lnTo>
                  <a:pt x="10867" y="9793"/>
                </a:lnTo>
                <a:lnTo>
                  <a:pt x="10867" y="9793"/>
                </a:lnTo>
                <a:lnTo>
                  <a:pt x="10838" y="9804"/>
                </a:lnTo>
                <a:lnTo>
                  <a:pt x="10838" y="9804"/>
                </a:lnTo>
                <a:cubicBezTo>
                  <a:pt x="10818" y="9801"/>
                  <a:pt x="10807" y="9781"/>
                  <a:pt x="10796" y="9781"/>
                </a:cubicBezTo>
                <a:cubicBezTo>
                  <a:pt x="10772" y="9757"/>
                  <a:pt x="10796" y="9745"/>
                  <a:pt x="10820" y="9721"/>
                </a:cubicBezTo>
                <a:lnTo>
                  <a:pt x="10820" y="9721"/>
                </a:lnTo>
                <a:cubicBezTo>
                  <a:pt x="10803" y="9730"/>
                  <a:pt x="10780" y="9738"/>
                  <a:pt x="10764" y="9738"/>
                </a:cubicBezTo>
                <a:cubicBezTo>
                  <a:pt x="10757" y="9738"/>
                  <a:pt x="10752" y="9737"/>
                  <a:pt x="10748" y="9733"/>
                </a:cubicBezTo>
                <a:cubicBezTo>
                  <a:pt x="10820" y="9721"/>
                  <a:pt x="10772" y="9685"/>
                  <a:pt x="10808" y="9685"/>
                </a:cubicBezTo>
                <a:cubicBezTo>
                  <a:pt x="10808" y="9674"/>
                  <a:pt x="10831" y="9662"/>
                  <a:pt x="10796" y="9662"/>
                </a:cubicBezTo>
                <a:lnTo>
                  <a:pt x="10843" y="9662"/>
                </a:lnTo>
                <a:cubicBezTo>
                  <a:pt x="10784" y="9662"/>
                  <a:pt x="10784" y="9638"/>
                  <a:pt x="10760" y="9614"/>
                </a:cubicBezTo>
                <a:cubicBezTo>
                  <a:pt x="10855" y="9602"/>
                  <a:pt x="10748" y="9602"/>
                  <a:pt x="10831" y="9578"/>
                </a:cubicBezTo>
                <a:cubicBezTo>
                  <a:pt x="10772" y="9578"/>
                  <a:pt x="10808" y="9543"/>
                  <a:pt x="10748" y="9543"/>
                </a:cubicBezTo>
                <a:cubicBezTo>
                  <a:pt x="10748" y="9531"/>
                  <a:pt x="10808" y="9519"/>
                  <a:pt x="10820" y="9519"/>
                </a:cubicBezTo>
                <a:lnTo>
                  <a:pt x="10796" y="9507"/>
                </a:lnTo>
                <a:cubicBezTo>
                  <a:pt x="10820" y="9495"/>
                  <a:pt x="10820" y="9459"/>
                  <a:pt x="10831" y="9447"/>
                </a:cubicBezTo>
                <a:lnTo>
                  <a:pt x="10784" y="9435"/>
                </a:lnTo>
                <a:lnTo>
                  <a:pt x="10808" y="9424"/>
                </a:lnTo>
                <a:cubicBezTo>
                  <a:pt x="10792" y="9424"/>
                  <a:pt x="10781" y="9418"/>
                  <a:pt x="10772" y="9418"/>
                </a:cubicBezTo>
                <a:cubicBezTo>
                  <a:pt x="10768" y="9418"/>
                  <a:pt x="10764" y="9420"/>
                  <a:pt x="10760" y="9424"/>
                </a:cubicBezTo>
                <a:cubicBezTo>
                  <a:pt x="10701" y="9424"/>
                  <a:pt x="10736" y="9412"/>
                  <a:pt x="10712" y="9400"/>
                </a:cubicBezTo>
                <a:cubicBezTo>
                  <a:pt x="10724" y="9388"/>
                  <a:pt x="10736" y="9388"/>
                  <a:pt x="10748" y="9388"/>
                </a:cubicBezTo>
                <a:cubicBezTo>
                  <a:pt x="10736" y="9376"/>
                  <a:pt x="10772" y="9376"/>
                  <a:pt x="10796" y="9364"/>
                </a:cubicBezTo>
                <a:lnTo>
                  <a:pt x="10796" y="9364"/>
                </a:lnTo>
                <a:cubicBezTo>
                  <a:pt x="10772" y="9376"/>
                  <a:pt x="10677" y="9364"/>
                  <a:pt x="10653" y="9388"/>
                </a:cubicBezTo>
                <a:cubicBezTo>
                  <a:pt x="10649" y="9391"/>
                  <a:pt x="10645" y="9393"/>
                  <a:pt x="10641" y="9393"/>
                </a:cubicBezTo>
                <a:cubicBezTo>
                  <a:pt x="10630" y="9393"/>
                  <a:pt x="10621" y="9384"/>
                  <a:pt x="10629" y="9376"/>
                </a:cubicBezTo>
                <a:lnTo>
                  <a:pt x="10677" y="9364"/>
                </a:lnTo>
                <a:lnTo>
                  <a:pt x="10617" y="9364"/>
                </a:lnTo>
                <a:cubicBezTo>
                  <a:pt x="10605" y="9352"/>
                  <a:pt x="10641" y="9340"/>
                  <a:pt x="10641" y="9328"/>
                </a:cubicBezTo>
                <a:cubicBezTo>
                  <a:pt x="10641" y="9328"/>
                  <a:pt x="10748" y="9328"/>
                  <a:pt x="10736" y="9293"/>
                </a:cubicBezTo>
                <a:lnTo>
                  <a:pt x="10736" y="9293"/>
                </a:lnTo>
                <a:cubicBezTo>
                  <a:pt x="10748" y="9316"/>
                  <a:pt x="10772" y="9316"/>
                  <a:pt x="10796" y="9316"/>
                </a:cubicBezTo>
                <a:cubicBezTo>
                  <a:pt x="10796" y="9316"/>
                  <a:pt x="10796" y="9311"/>
                  <a:pt x="10803" y="9311"/>
                </a:cubicBezTo>
                <a:cubicBezTo>
                  <a:pt x="10806" y="9311"/>
                  <a:pt x="10812" y="9312"/>
                  <a:pt x="10820" y="9316"/>
                </a:cubicBezTo>
                <a:cubicBezTo>
                  <a:pt x="10808" y="9304"/>
                  <a:pt x="10799" y="9304"/>
                  <a:pt x="10791" y="9304"/>
                </a:cubicBezTo>
                <a:cubicBezTo>
                  <a:pt x="10784" y="9304"/>
                  <a:pt x="10778" y="9304"/>
                  <a:pt x="10772" y="9293"/>
                </a:cubicBezTo>
                <a:cubicBezTo>
                  <a:pt x="10820" y="9281"/>
                  <a:pt x="10831" y="9269"/>
                  <a:pt x="10843" y="9245"/>
                </a:cubicBezTo>
                <a:lnTo>
                  <a:pt x="10843" y="9245"/>
                </a:lnTo>
                <a:lnTo>
                  <a:pt x="10808" y="9269"/>
                </a:lnTo>
                <a:lnTo>
                  <a:pt x="10796" y="9269"/>
                </a:lnTo>
                <a:cubicBezTo>
                  <a:pt x="10796" y="9281"/>
                  <a:pt x="10784" y="9281"/>
                  <a:pt x="10772" y="9281"/>
                </a:cubicBezTo>
                <a:cubicBezTo>
                  <a:pt x="10772" y="9281"/>
                  <a:pt x="10720" y="9270"/>
                  <a:pt x="10732" y="9259"/>
                </a:cubicBezTo>
                <a:lnTo>
                  <a:pt x="10732" y="9259"/>
                </a:lnTo>
                <a:cubicBezTo>
                  <a:pt x="10716" y="9270"/>
                  <a:pt x="10703" y="9274"/>
                  <a:pt x="10693" y="9274"/>
                </a:cubicBezTo>
                <a:cubicBezTo>
                  <a:pt x="10669" y="9274"/>
                  <a:pt x="10659" y="9252"/>
                  <a:pt x="10643" y="9252"/>
                </a:cubicBezTo>
                <a:cubicBezTo>
                  <a:pt x="10639" y="9252"/>
                  <a:pt x="10634" y="9253"/>
                  <a:pt x="10629" y="9257"/>
                </a:cubicBezTo>
                <a:cubicBezTo>
                  <a:pt x="10617" y="9257"/>
                  <a:pt x="10605" y="9245"/>
                  <a:pt x="10629" y="9233"/>
                </a:cubicBezTo>
                <a:cubicBezTo>
                  <a:pt x="10639" y="9236"/>
                  <a:pt x="10646" y="9238"/>
                  <a:pt x="10653" y="9238"/>
                </a:cubicBezTo>
                <a:cubicBezTo>
                  <a:pt x="10665" y="9238"/>
                  <a:pt x="10672" y="9233"/>
                  <a:pt x="10679" y="9225"/>
                </a:cubicBezTo>
                <a:lnTo>
                  <a:pt x="10679" y="9225"/>
                </a:lnTo>
                <a:cubicBezTo>
                  <a:pt x="10678" y="9226"/>
                  <a:pt x="10676" y="9226"/>
                  <a:pt x="10675" y="9226"/>
                </a:cubicBezTo>
                <a:cubicBezTo>
                  <a:pt x="10672" y="9226"/>
                  <a:pt x="10668" y="9225"/>
                  <a:pt x="10665" y="9221"/>
                </a:cubicBezTo>
                <a:cubicBezTo>
                  <a:pt x="10653" y="9209"/>
                  <a:pt x="10689" y="9197"/>
                  <a:pt x="10701" y="9185"/>
                </a:cubicBezTo>
                <a:lnTo>
                  <a:pt x="10724" y="9173"/>
                </a:lnTo>
                <a:cubicBezTo>
                  <a:pt x="10705" y="9173"/>
                  <a:pt x="10694" y="9189"/>
                  <a:pt x="10684" y="9189"/>
                </a:cubicBezTo>
                <a:cubicBezTo>
                  <a:pt x="10681" y="9189"/>
                  <a:pt x="10679" y="9188"/>
                  <a:pt x="10677" y="9185"/>
                </a:cubicBezTo>
                <a:cubicBezTo>
                  <a:pt x="10677" y="9173"/>
                  <a:pt x="10665" y="9162"/>
                  <a:pt x="10677" y="9162"/>
                </a:cubicBezTo>
                <a:cubicBezTo>
                  <a:pt x="10705" y="9162"/>
                  <a:pt x="10741" y="9146"/>
                  <a:pt x="10761" y="9146"/>
                </a:cubicBezTo>
                <a:cubicBezTo>
                  <a:pt x="10766" y="9146"/>
                  <a:pt x="10770" y="9147"/>
                  <a:pt x="10772" y="9150"/>
                </a:cubicBezTo>
                <a:cubicBezTo>
                  <a:pt x="10764" y="9142"/>
                  <a:pt x="10756" y="9122"/>
                  <a:pt x="10740" y="9122"/>
                </a:cubicBezTo>
                <a:cubicBezTo>
                  <a:pt x="10733" y="9122"/>
                  <a:pt x="10724" y="9126"/>
                  <a:pt x="10712" y="9138"/>
                </a:cubicBezTo>
                <a:lnTo>
                  <a:pt x="10701" y="9114"/>
                </a:lnTo>
                <a:cubicBezTo>
                  <a:pt x="10692" y="9131"/>
                  <a:pt x="10678" y="9148"/>
                  <a:pt x="10662" y="9148"/>
                </a:cubicBezTo>
                <a:cubicBezTo>
                  <a:pt x="10655" y="9148"/>
                  <a:pt x="10648" y="9145"/>
                  <a:pt x="10641" y="9138"/>
                </a:cubicBezTo>
                <a:lnTo>
                  <a:pt x="10653" y="9138"/>
                </a:lnTo>
                <a:lnTo>
                  <a:pt x="10617" y="9126"/>
                </a:lnTo>
                <a:lnTo>
                  <a:pt x="10641" y="9114"/>
                </a:lnTo>
                <a:lnTo>
                  <a:pt x="10617" y="9114"/>
                </a:lnTo>
                <a:cubicBezTo>
                  <a:pt x="10629" y="9102"/>
                  <a:pt x="10629" y="9102"/>
                  <a:pt x="10653" y="9090"/>
                </a:cubicBezTo>
                <a:cubicBezTo>
                  <a:pt x="10647" y="9078"/>
                  <a:pt x="10638" y="9075"/>
                  <a:pt x="10629" y="9075"/>
                </a:cubicBezTo>
                <a:cubicBezTo>
                  <a:pt x="10620" y="9075"/>
                  <a:pt x="10611" y="9078"/>
                  <a:pt x="10605" y="9078"/>
                </a:cubicBezTo>
                <a:cubicBezTo>
                  <a:pt x="10593" y="9066"/>
                  <a:pt x="10605" y="9066"/>
                  <a:pt x="10629" y="9066"/>
                </a:cubicBezTo>
                <a:cubicBezTo>
                  <a:pt x="10641" y="9043"/>
                  <a:pt x="10629" y="9019"/>
                  <a:pt x="10641" y="9007"/>
                </a:cubicBezTo>
                <a:cubicBezTo>
                  <a:pt x="10633" y="8999"/>
                  <a:pt x="10630" y="8996"/>
                  <a:pt x="10629" y="8996"/>
                </a:cubicBezTo>
                <a:cubicBezTo>
                  <a:pt x="10626" y="8996"/>
                  <a:pt x="10629" y="9007"/>
                  <a:pt x="10605" y="9007"/>
                </a:cubicBezTo>
                <a:cubicBezTo>
                  <a:pt x="10677" y="8959"/>
                  <a:pt x="10617" y="8923"/>
                  <a:pt x="10593" y="8900"/>
                </a:cubicBezTo>
                <a:cubicBezTo>
                  <a:pt x="10578" y="8906"/>
                  <a:pt x="10570" y="8908"/>
                  <a:pt x="10565" y="8908"/>
                </a:cubicBezTo>
                <a:cubicBezTo>
                  <a:pt x="10554" y="8908"/>
                  <a:pt x="10561" y="8897"/>
                  <a:pt x="10542" y="8897"/>
                </a:cubicBezTo>
                <a:cubicBezTo>
                  <a:pt x="10539" y="8897"/>
                  <a:pt x="10534" y="8897"/>
                  <a:pt x="10529" y="8898"/>
                </a:cubicBezTo>
                <a:lnTo>
                  <a:pt x="10529" y="8898"/>
                </a:lnTo>
                <a:cubicBezTo>
                  <a:pt x="10546" y="8893"/>
                  <a:pt x="10562" y="8869"/>
                  <a:pt x="10579" y="8869"/>
                </a:cubicBezTo>
                <a:cubicBezTo>
                  <a:pt x="10584" y="8869"/>
                  <a:pt x="10589" y="8871"/>
                  <a:pt x="10593" y="8876"/>
                </a:cubicBezTo>
                <a:lnTo>
                  <a:pt x="10581" y="8864"/>
                </a:lnTo>
                <a:cubicBezTo>
                  <a:pt x="10589" y="8859"/>
                  <a:pt x="10595" y="8857"/>
                  <a:pt x="10601" y="8857"/>
                </a:cubicBezTo>
                <a:cubicBezTo>
                  <a:pt x="10612" y="8857"/>
                  <a:pt x="10620" y="8866"/>
                  <a:pt x="10633" y="8866"/>
                </a:cubicBezTo>
                <a:cubicBezTo>
                  <a:pt x="10641" y="8866"/>
                  <a:pt x="10651" y="8863"/>
                  <a:pt x="10665" y="8852"/>
                </a:cubicBezTo>
                <a:cubicBezTo>
                  <a:pt x="10653" y="8828"/>
                  <a:pt x="10581" y="8840"/>
                  <a:pt x="10593" y="8804"/>
                </a:cubicBezTo>
                <a:cubicBezTo>
                  <a:pt x="10653" y="8804"/>
                  <a:pt x="10570" y="8792"/>
                  <a:pt x="10629" y="8781"/>
                </a:cubicBezTo>
                <a:cubicBezTo>
                  <a:pt x="10653" y="8781"/>
                  <a:pt x="10641" y="8792"/>
                  <a:pt x="10653" y="8792"/>
                </a:cubicBezTo>
                <a:lnTo>
                  <a:pt x="10665" y="8792"/>
                </a:lnTo>
                <a:cubicBezTo>
                  <a:pt x="10665" y="8776"/>
                  <a:pt x="10656" y="8771"/>
                  <a:pt x="10643" y="8771"/>
                </a:cubicBezTo>
                <a:cubicBezTo>
                  <a:pt x="10624" y="8771"/>
                  <a:pt x="10594" y="8783"/>
                  <a:pt x="10572" y="8783"/>
                </a:cubicBezTo>
                <a:cubicBezTo>
                  <a:pt x="10567" y="8783"/>
                  <a:pt x="10562" y="8782"/>
                  <a:pt x="10558" y="8781"/>
                </a:cubicBezTo>
                <a:cubicBezTo>
                  <a:pt x="10546" y="8757"/>
                  <a:pt x="10593" y="8745"/>
                  <a:pt x="10617" y="8733"/>
                </a:cubicBezTo>
                <a:cubicBezTo>
                  <a:pt x="10617" y="8733"/>
                  <a:pt x="10617" y="8721"/>
                  <a:pt x="10593" y="8721"/>
                </a:cubicBezTo>
                <a:lnTo>
                  <a:pt x="10593" y="8721"/>
                </a:lnTo>
                <a:cubicBezTo>
                  <a:pt x="10629" y="8721"/>
                  <a:pt x="10570" y="8757"/>
                  <a:pt x="10546" y="8757"/>
                </a:cubicBezTo>
                <a:cubicBezTo>
                  <a:pt x="10593" y="8733"/>
                  <a:pt x="10534" y="8721"/>
                  <a:pt x="10510" y="8721"/>
                </a:cubicBezTo>
                <a:cubicBezTo>
                  <a:pt x="10462" y="8781"/>
                  <a:pt x="10522" y="8745"/>
                  <a:pt x="10462" y="8804"/>
                </a:cubicBezTo>
                <a:cubicBezTo>
                  <a:pt x="10476" y="8804"/>
                  <a:pt x="10497" y="8797"/>
                  <a:pt x="10511" y="8797"/>
                </a:cubicBezTo>
                <a:cubicBezTo>
                  <a:pt x="10521" y="8797"/>
                  <a:pt x="10527" y="8801"/>
                  <a:pt x="10522" y="8816"/>
                </a:cubicBezTo>
                <a:cubicBezTo>
                  <a:pt x="10515" y="8814"/>
                  <a:pt x="10509" y="8813"/>
                  <a:pt x="10504" y="8813"/>
                </a:cubicBezTo>
                <a:cubicBezTo>
                  <a:pt x="10486" y="8813"/>
                  <a:pt x="10486" y="8828"/>
                  <a:pt x="10486" y="8828"/>
                </a:cubicBezTo>
                <a:cubicBezTo>
                  <a:pt x="10491" y="8826"/>
                  <a:pt x="10494" y="8825"/>
                  <a:pt x="10497" y="8825"/>
                </a:cubicBezTo>
                <a:cubicBezTo>
                  <a:pt x="10506" y="8825"/>
                  <a:pt x="10500" y="8840"/>
                  <a:pt x="10510" y="8840"/>
                </a:cubicBezTo>
                <a:cubicBezTo>
                  <a:pt x="10486" y="8852"/>
                  <a:pt x="10439" y="8852"/>
                  <a:pt x="10439" y="8876"/>
                </a:cubicBezTo>
                <a:lnTo>
                  <a:pt x="10510" y="8864"/>
                </a:lnTo>
                <a:lnTo>
                  <a:pt x="10510" y="8864"/>
                </a:lnTo>
                <a:cubicBezTo>
                  <a:pt x="10498" y="8876"/>
                  <a:pt x="10450" y="8876"/>
                  <a:pt x="10474" y="8888"/>
                </a:cubicBezTo>
                <a:cubicBezTo>
                  <a:pt x="10450" y="8888"/>
                  <a:pt x="10437" y="8893"/>
                  <a:pt x="10424" y="8893"/>
                </a:cubicBezTo>
                <a:cubicBezTo>
                  <a:pt x="10417" y="8893"/>
                  <a:pt x="10411" y="8892"/>
                  <a:pt x="10403" y="8888"/>
                </a:cubicBezTo>
                <a:lnTo>
                  <a:pt x="10403" y="8888"/>
                </a:lnTo>
                <a:cubicBezTo>
                  <a:pt x="10355" y="8935"/>
                  <a:pt x="10450" y="8923"/>
                  <a:pt x="10474" y="8935"/>
                </a:cubicBezTo>
                <a:lnTo>
                  <a:pt x="10462" y="8935"/>
                </a:lnTo>
                <a:cubicBezTo>
                  <a:pt x="10474" y="8935"/>
                  <a:pt x="10474" y="8947"/>
                  <a:pt x="10486" y="8947"/>
                </a:cubicBezTo>
                <a:cubicBezTo>
                  <a:pt x="10482" y="8956"/>
                  <a:pt x="10476" y="8958"/>
                  <a:pt x="10469" y="8958"/>
                </a:cubicBezTo>
                <a:cubicBezTo>
                  <a:pt x="10462" y="8958"/>
                  <a:pt x="10455" y="8956"/>
                  <a:pt x="10448" y="8956"/>
                </a:cubicBezTo>
                <a:cubicBezTo>
                  <a:pt x="10445" y="8956"/>
                  <a:pt x="10441" y="8956"/>
                  <a:pt x="10439" y="8959"/>
                </a:cubicBezTo>
                <a:lnTo>
                  <a:pt x="10439" y="8983"/>
                </a:lnTo>
                <a:cubicBezTo>
                  <a:pt x="10450" y="8983"/>
                  <a:pt x="10450" y="8995"/>
                  <a:pt x="10439" y="8995"/>
                </a:cubicBezTo>
                <a:lnTo>
                  <a:pt x="10379" y="8995"/>
                </a:lnTo>
                <a:lnTo>
                  <a:pt x="10427" y="9007"/>
                </a:lnTo>
                <a:cubicBezTo>
                  <a:pt x="10407" y="9016"/>
                  <a:pt x="10396" y="9034"/>
                  <a:pt x="10386" y="9034"/>
                </a:cubicBezTo>
                <a:cubicBezTo>
                  <a:pt x="10384" y="9034"/>
                  <a:pt x="10381" y="9033"/>
                  <a:pt x="10379" y="9031"/>
                </a:cubicBezTo>
                <a:lnTo>
                  <a:pt x="10379" y="9031"/>
                </a:lnTo>
                <a:lnTo>
                  <a:pt x="10391" y="9066"/>
                </a:lnTo>
                <a:lnTo>
                  <a:pt x="10343" y="9078"/>
                </a:lnTo>
                <a:cubicBezTo>
                  <a:pt x="10349" y="9084"/>
                  <a:pt x="10355" y="9087"/>
                  <a:pt x="10360" y="9087"/>
                </a:cubicBezTo>
                <a:cubicBezTo>
                  <a:pt x="10364" y="9087"/>
                  <a:pt x="10367" y="9084"/>
                  <a:pt x="10367" y="9078"/>
                </a:cubicBezTo>
                <a:cubicBezTo>
                  <a:pt x="10367" y="9090"/>
                  <a:pt x="10462" y="9102"/>
                  <a:pt x="10367" y="9126"/>
                </a:cubicBezTo>
                <a:cubicBezTo>
                  <a:pt x="10415" y="9150"/>
                  <a:pt x="10403" y="9162"/>
                  <a:pt x="10439" y="9185"/>
                </a:cubicBezTo>
                <a:cubicBezTo>
                  <a:pt x="10434" y="9184"/>
                  <a:pt x="10430" y="9184"/>
                  <a:pt x="10427" y="9184"/>
                </a:cubicBezTo>
                <a:cubicBezTo>
                  <a:pt x="10397" y="9184"/>
                  <a:pt x="10391" y="9215"/>
                  <a:pt x="10378" y="9215"/>
                </a:cubicBezTo>
                <a:cubicBezTo>
                  <a:pt x="10375" y="9215"/>
                  <a:pt x="10371" y="9213"/>
                  <a:pt x="10367" y="9209"/>
                </a:cubicBezTo>
                <a:lnTo>
                  <a:pt x="10367" y="9209"/>
                </a:lnTo>
                <a:cubicBezTo>
                  <a:pt x="10355" y="9233"/>
                  <a:pt x="10403" y="9221"/>
                  <a:pt x="10415" y="9233"/>
                </a:cubicBezTo>
                <a:cubicBezTo>
                  <a:pt x="10398" y="9241"/>
                  <a:pt x="10369" y="9250"/>
                  <a:pt x="10350" y="9250"/>
                </a:cubicBezTo>
                <a:cubicBezTo>
                  <a:pt x="10346" y="9250"/>
                  <a:pt x="10342" y="9250"/>
                  <a:pt x="10339" y="9249"/>
                </a:cubicBezTo>
                <a:lnTo>
                  <a:pt x="10339" y="9249"/>
                </a:lnTo>
                <a:lnTo>
                  <a:pt x="10355" y="9257"/>
                </a:lnTo>
                <a:lnTo>
                  <a:pt x="10343" y="9257"/>
                </a:lnTo>
                <a:lnTo>
                  <a:pt x="10379" y="9269"/>
                </a:lnTo>
                <a:cubicBezTo>
                  <a:pt x="10355" y="9293"/>
                  <a:pt x="10331" y="9281"/>
                  <a:pt x="10320" y="9293"/>
                </a:cubicBezTo>
                <a:lnTo>
                  <a:pt x="10367" y="9293"/>
                </a:lnTo>
                <a:lnTo>
                  <a:pt x="10343" y="9304"/>
                </a:lnTo>
                <a:cubicBezTo>
                  <a:pt x="10350" y="9301"/>
                  <a:pt x="10356" y="9300"/>
                  <a:pt x="10361" y="9300"/>
                </a:cubicBezTo>
                <a:cubicBezTo>
                  <a:pt x="10373" y="9300"/>
                  <a:pt x="10379" y="9308"/>
                  <a:pt x="10379" y="9316"/>
                </a:cubicBezTo>
                <a:lnTo>
                  <a:pt x="10367" y="9316"/>
                </a:lnTo>
                <a:lnTo>
                  <a:pt x="10379" y="9328"/>
                </a:lnTo>
                <a:cubicBezTo>
                  <a:pt x="10374" y="9326"/>
                  <a:pt x="10371" y="9325"/>
                  <a:pt x="10370" y="9325"/>
                </a:cubicBezTo>
                <a:cubicBezTo>
                  <a:pt x="10362" y="9325"/>
                  <a:pt x="10372" y="9340"/>
                  <a:pt x="10343" y="9340"/>
                </a:cubicBezTo>
                <a:cubicBezTo>
                  <a:pt x="10343" y="9352"/>
                  <a:pt x="10343" y="9352"/>
                  <a:pt x="10355" y="9376"/>
                </a:cubicBezTo>
                <a:lnTo>
                  <a:pt x="10391" y="9364"/>
                </a:lnTo>
                <a:lnTo>
                  <a:pt x="10391" y="9364"/>
                </a:lnTo>
                <a:cubicBezTo>
                  <a:pt x="10415" y="9388"/>
                  <a:pt x="10343" y="9376"/>
                  <a:pt x="10355" y="9400"/>
                </a:cubicBezTo>
                <a:lnTo>
                  <a:pt x="10379" y="9388"/>
                </a:lnTo>
                <a:lnTo>
                  <a:pt x="10379" y="9388"/>
                </a:lnTo>
                <a:cubicBezTo>
                  <a:pt x="10331" y="9424"/>
                  <a:pt x="10427" y="9435"/>
                  <a:pt x="10391" y="9459"/>
                </a:cubicBezTo>
                <a:cubicBezTo>
                  <a:pt x="10391" y="9455"/>
                  <a:pt x="10386" y="9454"/>
                  <a:pt x="10379" y="9454"/>
                </a:cubicBezTo>
                <a:cubicBezTo>
                  <a:pt x="10366" y="9454"/>
                  <a:pt x="10347" y="9459"/>
                  <a:pt x="10355" y="9459"/>
                </a:cubicBezTo>
                <a:cubicBezTo>
                  <a:pt x="10379" y="9471"/>
                  <a:pt x="10379" y="9507"/>
                  <a:pt x="10415" y="9519"/>
                </a:cubicBezTo>
                <a:cubicBezTo>
                  <a:pt x="10379" y="9543"/>
                  <a:pt x="10355" y="9543"/>
                  <a:pt x="10343" y="9566"/>
                </a:cubicBezTo>
                <a:cubicBezTo>
                  <a:pt x="10352" y="9575"/>
                  <a:pt x="10354" y="9583"/>
                  <a:pt x="10363" y="9583"/>
                </a:cubicBezTo>
                <a:cubicBezTo>
                  <a:pt x="10367" y="9583"/>
                  <a:pt x="10372" y="9582"/>
                  <a:pt x="10379" y="9578"/>
                </a:cubicBezTo>
                <a:lnTo>
                  <a:pt x="10379" y="9578"/>
                </a:lnTo>
                <a:cubicBezTo>
                  <a:pt x="10368" y="9600"/>
                  <a:pt x="10397" y="9622"/>
                  <a:pt x="10375" y="9635"/>
                </a:cubicBezTo>
                <a:lnTo>
                  <a:pt x="10375" y="9635"/>
                </a:lnTo>
                <a:cubicBezTo>
                  <a:pt x="10375" y="9635"/>
                  <a:pt x="10375" y="9634"/>
                  <a:pt x="10375" y="9634"/>
                </a:cubicBezTo>
                <a:lnTo>
                  <a:pt x="10375" y="9634"/>
                </a:lnTo>
                <a:cubicBezTo>
                  <a:pt x="10379" y="9634"/>
                  <a:pt x="10360" y="9650"/>
                  <a:pt x="10379" y="9650"/>
                </a:cubicBezTo>
                <a:lnTo>
                  <a:pt x="10403" y="9650"/>
                </a:lnTo>
                <a:cubicBezTo>
                  <a:pt x="10331" y="9685"/>
                  <a:pt x="10450" y="9685"/>
                  <a:pt x="10391" y="9721"/>
                </a:cubicBezTo>
                <a:lnTo>
                  <a:pt x="10379" y="9721"/>
                </a:lnTo>
                <a:lnTo>
                  <a:pt x="10391" y="9733"/>
                </a:lnTo>
                <a:lnTo>
                  <a:pt x="10355" y="9733"/>
                </a:lnTo>
                <a:lnTo>
                  <a:pt x="10355" y="9781"/>
                </a:lnTo>
                <a:lnTo>
                  <a:pt x="10379" y="9769"/>
                </a:lnTo>
                <a:cubicBezTo>
                  <a:pt x="10379" y="9781"/>
                  <a:pt x="10415" y="9781"/>
                  <a:pt x="10391" y="9805"/>
                </a:cubicBezTo>
                <a:cubicBezTo>
                  <a:pt x="10382" y="9802"/>
                  <a:pt x="10377" y="9801"/>
                  <a:pt x="10374" y="9801"/>
                </a:cubicBezTo>
                <a:cubicBezTo>
                  <a:pt x="10363" y="9801"/>
                  <a:pt x="10392" y="9818"/>
                  <a:pt x="10359" y="9827"/>
                </a:cubicBezTo>
                <a:lnTo>
                  <a:pt x="10359" y="9827"/>
                </a:lnTo>
                <a:cubicBezTo>
                  <a:pt x="10353" y="9826"/>
                  <a:pt x="10350" y="9823"/>
                  <a:pt x="10344" y="9817"/>
                </a:cubicBezTo>
                <a:lnTo>
                  <a:pt x="10344" y="9817"/>
                </a:lnTo>
                <a:lnTo>
                  <a:pt x="10355" y="9828"/>
                </a:lnTo>
                <a:cubicBezTo>
                  <a:pt x="10356" y="9828"/>
                  <a:pt x="10358" y="9828"/>
                  <a:pt x="10359" y="9827"/>
                </a:cubicBezTo>
                <a:lnTo>
                  <a:pt x="10359" y="9827"/>
                </a:lnTo>
                <a:cubicBezTo>
                  <a:pt x="10363" y="9828"/>
                  <a:pt x="10369" y="9828"/>
                  <a:pt x="10379" y="9828"/>
                </a:cubicBezTo>
                <a:cubicBezTo>
                  <a:pt x="10403" y="9840"/>
                  <a:pt x="10320" y="9852"/>
                  <a:pt x="10355" y="9864"/>
                </a:cubicBezTo>
                <a:lnTo>
                  <a:pt x="10355" y="9852"/>
                </a:lnTo>
                <a:cubicBezTo>
                  <a:pt x="10363" y="9848"/>
                  <a:pt x="10371" y="9847"/>
                  <a:pt x="10378" y="9847"/>
                </a:cubicBezTo>
                <a:cubicBezTo>
                  <a:pt x="10392" y="9847"/>
                  <a:pt x="10403" y="9852"/>
                  <a:pt x="10403" y="9852"/>
                </a:cubicBezTo>
                <a:cubicBezTo>
                  <a:pt x="10403" y="9852"/>
                  <a:pt x="10391" y="9864"/>
                  <a:pt x="10379" y="9864"/>
                </a:cubicBezTo>
                <a:cubicBezTo>
                  <a:pt x="10403" y="9876"/>
                  <a:pt x="10379" y="9900"/>
                  <a:pt x="10403" y="9900"/>
                </a:cubicBezTo>
                <a:cubicBezTo>
                  <a:pt x="10391" y="9912"/>
                  <a:pt x="10367" y="9912"/>
                  <a:pt x="10355" y="9912"/>
                </a:cubicBezTo>
                <a:cubicBezTo>
                  <a:pt x="10391" y="9935"/>
                  <a:pt x="10355" y="9924"/>
                  <a:pt x="10391" y="9959"/>
                </a:cubicBezTo>
                <a:lnTo>
                  <a:pt x="10367" y="9959"/>
                </a:lnTo>
                <a:lnTo>
                  <a:pt x="10391" y="9971"/>
                </a:lnTo>
                <a:lnTo>
                  <a:pt x="10355" y="9995"/>
                </a:lnTo>
                <a:lnTo>
                  <a:pt x="10379" y="9983"/>
                </a:lnTo>
                <a:cubicBezTo>
                  <a:pt x="10379" y="9995"/>
                  <a:pt x="10391" y="9995"/>
                  <a:pt x="10391" y="10007"/>
                </a:cubicBezTo>
                <a:lnTo>
                  <a:pt x="10355" y="10007"/>
                </a:lnTo>
                <a:cubicBezTo>
                  <a:pt x="10375" y="10027"/>
                  <a:pt x="10336" y="10047"/>
                  <a:pt x="10345" y="10067"/>
                </a:cubicBezTo>
                <a:lnTo>
                  <a:pt x="10345" y="10067"/>
                </a:lnTo>
                <a:cubicBezTo>
                  <a:pt x="10389" y="10091"/>
                  <a:pt x="10296" y="10102"/>
                  <a:pt x="10355" y="10114"/>
                </a:cubicBezTo>
                <a:cubicBezTo>
                  <a:pt x="10343" y="10114"/>
                  <a:pt x="10331" y="10126"/>
                  <a:pt x="10320" y="10126"/>
                </a:cubicBezTo>
                <a:lnTo>
                  <a:pt x="10343" y="10126"/>
                </a:lnTo>
                <a:lnTo>
                  <a:pt x="10308" y="10138"/>
                </a:lnTo>
                <a:lnTo>
                  <a:pt x="10355" y="10138"/>
                </a:lnTo>
                <a:lnTo>
                  <a:pt x="10320" y="10150"/>
                </a:lnTo>
                <a:lnTo>
                  <a:pt x="10343" y="10150"/>
                </a:lnTo>
                <a:cubicBezTo>
                  <a:pt x="10272" y="10174"/>
                  <a:pt x="10331" y="10186"/>
                  <a:pt x="10272" y="10209"/>
                </a:cubicBezTo>
                <a:lnTo>
                  <a:pt x="10320" y="10197"/>
                </a:lnTo>
                <a:lnTo>
                  <a:pt x="10320" y="10197"/>
                </a:lnTo>
                <a:cubicBezTo>
                  <a:pt x="10427" y="10233"/>
                  <a:pt x="10284" y="10305"/>
                  <a:pt x="10331" y="10364"/>
                </a:cubicBezTo>
                <a:lnTo>
                  <a:pt x="10296" y="10364"/>
                </a:lnTo>
                <a:lnTo>
                  <a:pt x="10343" y="10376"/>
                </a:lnTo>
                <a:cubicBezTo>
                  <a:pt x="10331" y="10384"/>
                  <a:pt x="10323" y="10387"/>
                  <a:pt x="10318" y="10387"/>
                </a:cubicBezTo>
                <a:cubicBezTo>
                  <a:pt x="10306" y="10387"/>
                  <a:pt x="10304" y="10376"/>
                  <a:pt x="10296" y="10376"/>
                </a:cubicBezTo>
                <a:cubicBezTo>
                  <a:pt x="10308" y="10400"/>
                  <a:pt x="10343" y="10388"/>
                  <a:pt x="10355" y="10412"/>
                </a:cubicBezTo>
                <a:cubicBezTo>
                  <a:pt x="10347" y="10420"/>
                  <a:pt x="10342" y="10422"/>
                  <a:pt x="10338" y="10422"/>
                </a:cubicBezTo>
                <a:cubicBezTo>
                  <a:pt x="10330" y="10422"/>
                  <a:pt x="10327" y="10412"/>
                  <a:pt x="10320" y="10412"/>
                </a:cubicBezTo>
                <a:cubicBezTo>
                  <a:pt x="10331" y="10436"/>
                  <a:pt x="10355" y="10471"/>
                  <a:pt x="10331" y="10483"/>
                </a:cubicBezTo>
                <a:cubicBezTo>
                  <a:pt x="10339" y="10483"/>
                  <a:pt x="10342" y="10488"/>
                  <a:pt x="10346" y="10488"/>
                </a:cubicBezTo>
                <a:cubicBezTo>
                  <a:pt x="10349" y="10488"/>
                  <a:pt x="10351" y="10487"/>
                  <a:pt x="10355" y="10483"/>
                </a:cubicBezTo>
                <a:cubicBezTo>
                  <a:pt x="10367" y="10507"/>
                  <a:pt x="10355" y="10531"/>
                  <a:pt x="10355" y="10555"/>
                </a:cubicBezTo>
                <a:cubicBezTo>
                  <a:pt x="10331" y="10555"/>
                  <a:pt x="10331" y="10543"/>
                  <a:pt x="10331" y="10543"/>
                </a:cubicBezTo>
                <a:cubicBezTo>
                  <a:pt x="10331" y="10543"/>
                  <a:pt x="10320" y="10555"/>
                  <a:pt x="10331" y="10567"/>
                </a:cubicBezTo>
                <a:lnTo>
                  <a:pt x="10296" y="10555"/>
                </a:lnTo>
                <a:lnTo>
                  <a:pt x="10296" y="10555"/>
                </a:lnTo>
                <a:cubicBezTo>
                  <a:pt x="10296" y="10567"/>
                  <a:pt x="10331" y="10602"/>
                  <a:pt x="10284" y="10602"/>
                </a:cubicBezTo>
                <a:cubicBezTo>
                  <a:pt x="10308" y="10602"/>
                  <a:pt x="10331" y="10602"/>
                  <a:pt x="10331" y="10614"/>
                </a:cubicBezTo>
                <a:cubicBezTo>
                  <a:pt x="10272" y="10626"/>
                  <a:pt x="10355" y="10650"/>
                  <a:pt x="10320" y="10674"/>
                </a:cubicBezTo>
                <a:cubicBezTo>
                  <a:pt x="10310" y="10674"/>
                  <a:pt x="10308" y="10658"/>
                  <a:pt x="10308" y="10658"/>
                </a:cubicBezTo>
                <a:cubicBezTo>
                  <a:pt x="10308" y="10658"/>
                  <a:pt x="10308" y="10659"/>
                  <a:pt x="10308" y="10662"/>
                </a:cubicBezTo>
                <a:cubicBezTo>
                  <a:pt x="10296" y="10674"/>
                  <a:pt x="10320" y="10674"/>
                  <a:pt x="10331" y="10686"/>
                </a:cubicBezTo>
                <a:lnTo>
                  <a:pt x="10308" y="10686"/>
                </a:lnTo>
                <a:lnTo>
                  <a:pt x="10343" y="10733"/>
                </a:lnTo>
                <a:cubicBezTo>
                  <a:pt x="10290" y="10733"/>
                  <a:pt x="10341" y="10771"/>
                  <a:pt x="10328" y="10771"/>
                </a:cubicBezTo>
                <a:cubicBezTo>
                  <a:pt x="10326" y="10771"/>
                  <a:pt x="10323" y="10770"/>
                  <a:pt x="10320" y="10769"/>
                </a:cubicBezTo>
                <a:cubicBezTo>
                  <a:pt x="10316" y="10775"/>
                  <a:pt x="10317" y="10778"/>
                  <a:pt x="10319" y="10778"/>
                </a:cubicBezTo>
                <a:cubicBezTo>
                  <a:pt x="10322" y="10778"/>
                  <a:pt x="10331" y="10772"/>
                  <a:pt x="10337" y="10772"/>
                </a:cubicBezTo>
                <a:cubicBezTo>
                  <a:pt x="10341" y="10772"/>
                  <a:pt x="10343" y="10774"/>
                  <a:pt x="10343" y="10781"/>
                </a:cubicBezTo>
                <a:cubicBezTo>
                  <a:pt x="10320" y="10781"/>
                  <a:pt x="10355" y="10805"/>
                  <a:pt x="10320" y="10805"/>
                </a:cubicBezTo>
                <a:lnTo>
                  <a:pt x="10320" y="10817"/>
                </a:lnTo>
                <a:lnTo>
                  <a:pt x="10284" y="10805"/>
                </a:lnTo>
                <a:lnTo>
                  <a:pt x="10284" y="10805"/>
                </a:lnTo>
                <a:cubicBezTo>
                  <a:pt x="10296" y="10817"/>
                  <a:pt x="10331" y="10828"/>
                  <a:pt x="10355" y="10828"/>
                </a:cubicBezTo>
                <a:cubicBezTo>
                  <a:pt x="10331" y="10840"/>
                  <a:pt x="10355" y="10852"/>
                  <a:pt x="10320" y="10864"/>
                </a:cubicBezTo>
                <a:lnTo>
                  <a:pt x="10308" y="10852"/>
                </a:lnTo>
                <a:lnTo>
                  <a:pt x="10308" y="10852"/>
                </a:lnTo>
                <a:cubicBezTo>
                  <a:pt x="10331" y="10888"/>
                  <a:pt x="10212" y="10912"/>
                  <a:pt x="10272" y="10936"/>
                </a:cubicBezTo>
                <a:cubicBezTo>
                  <a:pt x="10272" y="10942"/>
                  <a:pt x="10269" y="10945"/>
                  <a:pt x="10266" y="10945"/>
                </a:cubicBezTo>
                <a:cubicBezTo>
                  <a:pt x="10263" y="10945"/>
                  <a:pt x="10260" y="10942"/>
                  <a:pt x="10260" y="10936"/>
                </a:cubicBezTo>
                <a:lnTo>
                  <a:pt x="10260" y="10959"/>
                </a:lnTo>
                <a:lnTo>
                  <a:pt x="10236" y="10959"/>
                </a:lnTo>
                <a:lnTo>
                  <a:pt x="10272" y="10995"/>
                </a:lnTo>
                <a:lnTo>
                  <a:pt x="10260" y="10995"/>
                </a:lnTo>
                <a:cubicBezTo>
                  <a:pt x="10248" y="11019"/>
                  <a:pt x="10260" y="11055"/>
                  <a:pt x="10272" y="11078"/>
                </a:cubicBezTo>
                <a:lnTo>
                  <a:pt x="10260" y="11078"/>
                </a:lnTo>
                <a:cubicBezTo>
                  <a:pt x="10296" y="11102"/>
                  <a:pt x="10236" y="11102"/>
                  <a:pt x="10260" y="11126"/>
                </a:cubicBezTo>
                <a:lnTo>
                  <a:pt x="10248" y="11126"/>
                </a:lnTo>
                <a:lnTo>
                  <a:pt x="10248" y="11150"/>
                </a:lnTo>
                <a:lnTo>
                  <a:pt x="10243" y="11145"/>
                </a:lnTo>
                <a:lnTo>
                  <a:pt x="10243" y="11145"/>
                </a:lnTo>
                <a:cubicBezTo>
                  <a:pt x="10250" y="11158"/>
                  <a:pt x="10226" y="11169"/>
                  <a:pt x="10213" y="11174"/>
                </a:cubicBezTo>
                <a:lnTo>
                  <a:pt x="10213" y="11174"/>
                </a:lnTo>
                <a:cubicBezTo>
                  <a:pt x="10213" y="11174"/>
                  <a:pt x="10213" y="11174"/>
                  <a:pt x="10212" y="11174"/>
                </a:cubicBezTo>
                <a:cubicBezTo>
                  <a:pt x="10206" y="11176"/>
                  <a:pt x="10204" y="11177"/>
                  <a:pt x="10204" y="11177"/>
                </a:cubicBezTo>
                <a:cubicBezTo>
                  <a:pt x="10205" y="11177"/>
                  <a:pt x="10208" y="11176"/>
                  <a:pt x="10213" y="11174"/>
                </a:cubicBezTo>
                <a:lnTo>
                  <a:pt x="10213" y="11174"/>
                </a:lnTo>
                <a:cubicBezTo>
                  <a:pt x="10225" y="11186"/>
                  <a:pt x="10248" y="11209"/>
                  <a:pt x="10272" y="11209"/>
                </a:cubicBezTo>
                <a:cubicBezTo>
                  <a:pt x="10272" y="11218"/>
                  <a:pt x="10269" y="11221"/>
                  <a:pt x="10264" y="11221"/>
                </a:cubicBezTo>
                <a:cubicBezTo>
                  <a:pt x="10259" y="11221"/>
                  <a:pt x="10252" y="11218"/>
                  <a:pt x="10246" y="11218"/>
                </a:cubicBezTo>
                <a:cubicBezTo>
                  <a:pt x="10242" y="11218"/>
                  <a:pt x="10239" y="11219"/>
                  <a:pt x="10236" y="11221"/>
                </a:cubicBezTo>
                <a:cubicBezTo>
                  <a:pt x="10224" y="11245"/>
                  <a:pt x="10260" y="11245"/>
                  <a:pt x="10248" y="11269"/>
                </a:cubicBezTo>
                <a:lnTo>
                  <a:pt x="10224" y="11269"/>
                </a:lnTo>
                <a:cubicBezTo>
                  <a:pt x="10224" y="11281"/>
                  <a:pt x="10236" y="11293"/>
                  <a:pt x="10236" y="11305"/>
                </a:cubicBezTo>
                <a:lnTo>
                  <a:pt x="10236" y="11293"/>
                </a:lnTo>
                <a:lnTo>
                  <a:pt x="10236" y="11293"/>
                </a:lnTo>
                <a:cubicBezTo>
                  <a:pt x="10272" y="11329"/>
                  <a:pt x="10177" y="11329"/>
                  <a:pt x="10260" y="11352"/>
                </a:cubicBezTo>
                <a:cubicBezTo>
                  <a:pt x="10236" y="11352"/>
                  <a:pt x="10248" y="11376"/>
                  <a:pt x="10212" y="11376"/>
                </a:cubicBezTo>
                <a:cubicBezTo>
                  <a:pt x="10236" y="11412"/>
                  <a:pt x="10248" y="11436"/>
                  <a:pt x="10260" y="11459"/>
                </a:cubicBezTo>
                <a:cubicBezTo>
                  <a:pt x="10200" y="11459"/>
                  <a:pt x="10260" y="11471"/>
                  <a:pt x="10224" y="11483"/>
                </a:cubicBezTo>
                <a:lnTo>
                  <a:pt x="10260" y="11483"/>
                </a:lnTo>
                <a:cubicBezTo>
                  <a:pt x="10260" y="11531"/>
                  <a:pt x="10177" y="11579"/>
                  <a:pt x="10189" y="11626"/>
                </a:cubicBezTo>
                <a:cubicBezTo>
                  <a:pt x="10165" y="11686"/>
                  <a:pt x="10153" y="11745"/>
                  <a:pt x="10153" y="11781"/>
                </a:cubicBezTo>
                <a:cubicBezTo>
                  <a:pt x="10165" y="11805"/>
                  <a:pt x="10200" y="11829"/>
                  <a:pt x="10189" y="11840"/>
                </a:cubicBezTo>
                <a:cubicBezTo>
                  <a:pt x="10200" y="11876"/>
                  <a:pt x="10212" y="11924"/>
                  <a:pt x="10177" y="11960"/>
                </a:cubicBezTo>
                <a:cubicBezTo>
                  <a:pt x="10173" y="11960"/>
                  <a:pt x="10170" y="11960"/>
                  <a:pt x="10168" y="11959"/>
                </a:cubicBezTo>
                <a:lnTo>
                  <a:pt x="10168" y="11959"/>
                </a:lnTo>
                <a:cubicBezTo>
                  <a:pt x="10168" y="11967"/>
                  <a:pt x="10149" y="11975"/>
                  <a:pt x="10141" y="11983"/>
                </a:cubicBezTo>
                <a:lnTo>
                  <a:pt x="10177" y="11971"/>
                </a:lnTo>
                <a:lnTo>
                  <a:pt x="10177" y="11971"/>
                </a:lnTo>
                <a:cubicBezTo>
                  <a:pt x="10200" y="11995"/>
                  <a:pt x="10165" y="12007"/>
                  <a:pt x="10141" y="12007"/>
                </a:cubicBezTo>
                <a:lnTo>
                  <a:pt x="10177" y="12031"/>
                </a:lnTo>
                <a:lnTo>
                  <a:pt x="10129" y="12043"/>
                </a:lnTo>
                <a:cubicBezTo>
                  <a:pt x="10141" y="12043"/>
                  <a:pt x="10153" y="12067"/>
                  <a:pt x="10189" y="12079"/>
                </a:cubicBezTo>
                <a:cubicBezTo>
                  <a:pt x="10181" y="12079"/>
                  <a:pt x="10173" y="12089"/>
                  <a:pt x="10165" y="12089"/>
                </a:cubicBezTo>
                <a:cubicBezTo>
                  <a:pt x="10161" y="12089"/>
                  <a:pt x="10157" y="12087"/>
                  <a:pt x="10153" y="12079"/>
                </a:cubicBezTo>
                <a:lnTo>
                  <a:pt x="10129" y="12150"/>
                </a:lnTo>
                <a:lnTo>
                  <a:pt x="10129" y="12150"/>
                </a:lnTo>
                <a:lnTo>
                  <a:pt x="10153" y="12138"/>
                </a:lnTo>
                <a:cubicBezTo>
                  <a:pt x="10189" y="12138"/>
                  <a:pt x="10200" y="12162"/>
                  <a:pt x="10189" y="12174"/>
                </a:cubicBezTo>
                <a:cubicBezTo>
                  <a:pt x="10177" y="12168"/>
                  <a:pt x="10165" y="12165"/>
                  <a:pt x="10153" y="12165"/>
                </a:cubicBezTo>
                <a:cubicBezTo>
                  <a:pt x="10141" y="12165"/>
                  <a:pt x="10129" y="12168"/>
                  <a:pt x="10117" y="12174"/>
                </a:cubicBezTo>
                <a:cubicBezTo>
                  <a:pt x="10125" y="12174"/>
                  <a:pt x="10133" y="12169"/>
                  <a:pt x="10144" y="12169"/>
                </a:cubicBezTo>
                <a:cubicBezTo>
                  <a:pt x="10150" y="12169"/>
                  <a:pt x="10157" y="12170"/>
                  <a:pt x="10165" y="12174"/>
                </a:cubicBezTo>
                <a:cubicBezTo>
                  <a:pt x="10177" y="12186"/>
                  <a:pt x="10189" y="12210"/>
                  <a:pt x="10177" y="12221"/>
                </a:cubicBezTo>
                <a:lnTo>
                  <a:pt x="10165" y="12210"/>
                </a:lnTo>
                <a:cubicBezTo>
                  <a:pt x="10165" y="12221"/>
                  <a:pt x="10117" y="12221"/>
                  <a:pt x="10117" y="12233"/>
                </a:cubicBezTo>
                <a:cubicBezTo>
                  <a:pt x="10141" y="12257"/>
                  <a:pt x="10117" y="12257"/>
                  <a:pt x="10165" y="12269"/>
                </a:cubicBezTo>
                <a:cubicBezTo>
                  <a:pt x="10169" y="12277"/>
                  <a:pt x="10166" y="12280"/>
                  <a:pt x="10160" y="12280"/>
                </a:cubicBezTo>
                <a:cubicBezTo>
                  <a:pt x="10149" y="12280"/>
                  <a:pt x="10125" y="12269"/>
                  <a:pt x="10117" y="12269"/>
                </a:cubicBezTo>
                <a:cubicBezTo>
                  <a:pt x="10153" y="12293"/>
                  <a:pt x="10129" y="12317"/>
                  <a:pt x="10093" y="12317"/>
                </a:cubicBezTo>
                <a:cubicBezTo>
                  <a:pt x="10177" y="12341"/>
                  <a:pt x="10058" y="12352"/>
                  <a:pt x="10129" y="12376"/>
                </a:cubicBezTo>
                <a:lnTo>
                  <a:pt x="10093" y="12388"/>
                </a:lnTo>
                <a:cubicBezTo>
                  <a:pt x="10117" y="12388"/>
                  <a:pt x="10153" y="12400"/>
                  <a:pt x="10153" y="12412"/>
                </a:cubicBezTo>
                <a:cubicBezTo>
                  <a:pt x="10145" y="12416"/>
                  <a:pt x="10137" y="12417"/>
                  <a:pt x="10129" y="12417"/>
                </a:cubicBezTo>
                <a:cubicBezTo>
                  <a:pt x="10113" y="12417"/>
                  <a:pt x="10097" y="12412"/>
                  <a:pt x="10081" y="12412"/>
                </a:cubicBezTo>
                <a:lnTo>
                  <a:pt x="10153" y="12436"/>
                </a:lnTo>
                <a:cubicBezTo>
                  <a:pt x="10117" y="12448"/>
                  <a:pt x="10105" y="12471"/>
                  <a:pt x="10093" y="12507"/>
                </a:cubicBezTo>
                <a:cubicBezTo>
                  <a:pt x="10081" y="12471"/>
                  <a:pt x="10069" y="12460"/>
                  <a:pt x="10046" y="12436"/>
                </a:cubicBezTo>
                <a:cubicBezTo>
                  <a:pt x="10069" y="12412"/>
                  <a:pt x="10081" y="12400"/>
                  <a:pt x="10093" y="12388"/>
                </a:cubicBezTo>
                <a:cubicBezTo>
                  <a:pt x="10093" y="12364"/>
                  <a:pt x="10093" y="12352"/>
                  <a:pt x="10093" y="12329"/>
                </a:cubicBezTo>
                <a:cubicBezTo>
                  <a:pt x="10081" y="12281"/>
                  <a:pt x="10069" y="12281"/>
                  <a:pt x="10034" y="12269"/>
                </a:cubicBezTo>
                <a:cubicBezTo>
                  <a:pt x="10046" y="12221"/>
                  <a:pt x="9986" y="12150"/>
                  <a:pt x="10022" y="12138"/>
                </a:cubicBezTo>
                <a:cubicBezTo>
                  <a:pt x="9988" y="12138"/>
                  <a:pt x="10008" y="12106"/>
                  <a:pt x="9979" y="12082"/>
                </a:cubicBezTo>
                <a:lnTo>
                  <a:pt x="9979" y="12082"/>
                </a:lnTo>
                <a:lnTo>
                  <a:pt x="9962" y="12090"/>
                </a:lnTo>
                <a:cubicBezTo>
                  <a:pt x="9998" y="11983"/>
                  <a:pt x="9879" y="11971"/>
                  <a:pt x="9903" y="11876"/>
                </a:cubicBezTo>
                <a:lnTo>
                  <a:pt x="9903" y="11876"/>
                </a:lnTo>
                <a:lnTo>
                  <a:pt x="9891" y="11864"/>
                </a:lnTo>
                <a:cubicBezTo>
                  <a:pt x="9897" y="11858"/>
                  <a:pt x="9906" y="11858"/>
                  <a:pt x="9915" y="11858"/>
                </a:cubicBezTo>
                <a:cubicBezTo>
                  <a:pt x="9924" y="11858"/>
                  <a:pt x="9933" y="11858"/>
                  <a:pt x="9939" y="11852"/>
                </a:cubicBezTo>
                <a:lnTo>
                  <a:pt x="9891" y="11710"/>
                </a:lnTo>
                <a:lnTo>
                  <a:pt x="9879" y="11745"/>
                </a:lnTo>
                <a:cubicBezTo>
                  <a:pt x="9867" y="11710"/>
                  <a:pt x="9819" y="11698"/>
                  <a:pt x="9831" y="11662"/>
                </a:cubicBezTo>
                <a:lnTo>
                  <a:pt x="9831" y="11662"/>
                </a:lnTo>
                <a:cubicBezTo>
                  <a:pt x="9844" y="11668"/>
                  <a:pt x="9851" y="11671"/>
                  <a:pt x="9856" y="11671"/>
                </a:cubicBezTo>
                <a:cubicBezTo>
                  <a:pt x="9877" y="11671"/>
                  <a:pt x="9824" y="11610"/>
                  <a:pt x="9843" y="11590"/>
                </a:cubicBezTo>
                <a:lnTo>
                  <a:pt x="9843" y="11590"/>
                </a:lnTo>
                <a:lnTo>
                  <a:pt x="9867" y="11614"/>
                </a:lnTo>
                <a:cubicBezTo>
                  <a:pt x="9860" y="11586"/>
                  <a:pt x="9857" y="11575"/>
                  <a:pt x="9849" y="11575"/>
                </a:cubicBezTo>
                <a:cubicBezTo>
                  <a:pt x="9843" y="11575"/>
                  <a:pt x="9834" y="11581"/>
                  <a:pt x="9819" y="11590"/>
                </a:cubicBezTo>
                <a:cubicBezTo>
                  <a:pt x="9796" y="11531"/>
                  <a:pt x="9867" y="11519"/>
                  <a:pt x="9819" y="11483"/>
                </a:cubicBezTo>
                <a:lnTo>
                  <a:pt x="9819" y="11483"/>
                </a:lnTo>
                <a:lnTo>
                  <a:pt x="9831" y="11519"/>
                </a:lnTo>
                <a:cubicBezTo>
                  <a:pt x="9824" y="11526"/>
                  <a:pt x="9816" y="11529"/>
                  <a:pt x="9809" y="11529"/>
                </a:cubicBezTo>
                <a:cubicBezTo>
                  <a:pt x="9790" y="11529"/>
                  <a:pt x="9772" y="11512"/>
                  <a:pt x="9772" y="11495"/>
                </a:cubicBezTo>
                <a:cubicBezTo>
                  <a:pt x="9772" y="11495"/>
                  <a:pt x="9778" y="11482"/>
                  <a:pt x="9782" y="11480"/>
                </a:cubicBezTo>
                <a:lnTo>
                  <a:pt x="9782" y="11480"/>
                </a:lnTo>
                <a:cubicBezTo>
                  <a:pt x="9782" y="11481"/>
                  <a:pt x="9783" y="11482"/>
                  <a:pt x="9784" y="11483"/>
                </a:cubicBezTo>
                <a:cubicBezTo>
                  <a:pt x="9784" y="11481"/>
                  <a:pt x="9783" y="11480"/>
                  <a:pt x="9782" y="11480"/>
                </a:cubicBezTo>
                <a:cubicBezTo>
                  <a:pt x="9782" y="11480"/>
                  <a:pt x="9782" y="11480"/>
                  <a:pt x="9782" y="11480"/>
                </a:cubicBezTo>
                <a:lnTo>
                  <a:pt x="9782" y="11480"/>
                </a:lnTo>
                <a:cubicBezTo>
                  <a:pt x="9759" y="11444"/>
                  <a:pt x="9748" y="11375"/>
                  <a:pt x="9736" y="11352"/>
                </a:cubicBezTo>
                <a:cubicBezTo>
                  <a:pt x="9736" y="11338"/>
                  <a:pt x="9744" y="11333"/>
                  <a:pt x="9753" y="11333"/>
                </a:cubicBezTo>
                <a:cubicBezTo>
                  <a:pt x="9760" y="11333"/>
                  <a:pt x="9767" y="11335"/>
                  <a:pt x="9772" y="11340"/>
                </a:cubicBezTo>
                <a:cubicBezTo>
                  <a:pt x="9700" y="11257"/>
                  <a:pt x="9760" y="11293"/>
                  <a:pt x="9688" y="11209"/>
                </a:cubicBezTo>
                <a:lnTo>
                  <a:pt x="9712" y="11209"/>
                </a:lnTo>
                <a:lnTo>
                  <a:pt x="9677" y="11186"/>
                </a:lnTo>
                <a:lnTo>
                  <a:pt x="9688" y="11126"/>
                </a:lnTo>
                <a:lnTo>
                  <a:pt x="9677" y="11150"/>
                </a:lnTo>
                <a:cubicBezTo>
                  <a:pt x="9653" y="11114"/>
                  <a:pt x="9641" y="11102"/>
                  <a:pt x="9629" y="11067"/>
                </a:cubicBezTo>
                <a:lnTo>
                  <a:pt x="9665" y="11067"/>
                </a:lnTo>
                <a:cubicBezTo>
                  <a:pt x="9605" y="10983"/>
                  <a:pt x="9665" y="10948"/>
                  <a:pt x="9593" y="10888"/>
                </a:cubicBezTo>
                <a:cubicBezTo>
                  <a:pt x="9593" y="10884"/>
                  <a:pt x="9595" y="10883"/>
                  <a:pt x="9597" y="10883"/>
                </a:cubicBezTo>
                <a:cubicBezTo>
                  <a:pt x="9601" y="10883"/>
                  <a:pt x="9609" y="10888"/>
                  <a:pt x="9617" y="10888"/>
                </a:cubicBezTo>
                <a:cubicBezTo>
                  <a:pt x="9534" y="10828"/>
                  <a:pt x="9629" y="10817"/>
                  <a:pt x="9546" y="10757"/>
                </a:cubicBezTo>
                <a:cubicBezTo>
                  <a:pt x="9558" y="10757"/>
                  <a:pt x="9569" y="10745"/>
                  <a:pt x="9569" y="10745"/>
                </a:cubicBezTo>
                <a:lnTo>
                  <a:pt x="9546" y="10721"/>
                </a:lnTo>
                <a:lnTo>
                  <a:pt x="9581" y="10709"/>
                </a:lnTo>
                <a:lnTo>
                  <a:pt x="9510" y="10697"/>
                </a:lnTo>
                <a:lnTo>
                  <a:pt x="9546" y="10662"/>
                </a:lnTo>
                <a:lnTo>
                  <a:pt x="9522" y="10662"/>
                </a:lnTo>
                <a:cubicBezTo>
                  <a:pt x="9569" y="10590"/>
                  <a:pt x="9498" y="10555"/>
                  <a:pt x="9522" y="10483"/>
                </a:cubicBezTo>
                <a:lnTo>
                  <a:pt x="9522" y="10483"/>
                </a:lnTo>
                <a:lnTo>
                  <a:pt x="9486" y="10519"/>
                </a:lnTo>
                <a:cubicBezTo>
                  <a:pt x="9331" y="10424"/>
                  <a:pt x="9403" y="10197"/>
                  <a:pt x="9272" y="10066"/>
                </a:cubicBezTo>
                <a:lnTo>
                  <a:pt x="9307" y="10055"/>
                </a:lnTo>
                <a:lnTo>
                  <a:pt x="9236" y="10007"/>
                </a:lnTo>
                <a:cubicBezTo>
                  <a:pt x="9240" y="9992"/>
                  <a:pt x="9246" y="9988"/>
                  <a:pt x="9252" y="9988"/>
                </a:cubicBezTo>
                <a:cubicBezTo>
                  <a:pt x="9264" y="9988"/>
                  <a:pt x="9277" y="10001"/>
                  <a:pt x="9287" y="10001"/>
                </a:cubicBezTo>
                <a:cubicBezTo>
                  <a:pt x="9291" y="10001"/>
                  <a:pt x="9293" y="9999"/>
                  <a:pt x="9296" y="9995"/>
                </a:cubicBezTo>
                <a:cubicBezTo>
                  <a:pt x="9236" y="9935"/>
                  <a:pt x="9224" y="9995"/>
                  <a:pt x="9177" y="9924"/>
                </a:cubicBezTo>
                <a:cubicBezTo>
                  <a:pt x="9177" y="9908"/>
                  <a:pt x="9180" y="9903"/>
                  <a:pt x="9186" y="9903"/>
                </a:cubicBezTo>
                <a:cubicBezTo>
                  <a:pt x="9198" y="9903"/>
                  <a:pt x="9220" y="9927"/>
                  <a:pt x="9236" y="9935"/>
                </a:cubicBezTo>
                <a:cubicBezTo>
                  <a:pt x="9177" y="9876"/>
                  <a:pt x="9105" y="9769"/>
                  <a:pt x="9093" y="9709"/>
                </a:cubicBezTo>
                <a:cubicBezTo>
                  <a:pt x="9093" y="9709"/>
                  <a:pt x="9081" y="9709"/>
                  <a:pt x="9081" y="9721"/>
                </a:cubicBezTo>
                <a:cubicBezTo>
                  <a:pt x="9046" y="9674"/>
                  <a:pt x="9022" y="9602"/>
                  <a:pt x="8998" y="9554"/>
                </a:cubicBezTo>
                <a:cubicBezTo>
                  <a:pt x="9001" y="9551"/>
                  <a:pt x="9005" y="9550"/>
                  <a:pt x="9008" y="9550"/>
                </a:cubicBezTo>
                <a:cubicBezTo>
                  <a:pt x="9017" y="9550"/>
                  <a:pt x="9025" y="9558"/>
                  <a:pt x="9034" y="9566"/>
                </a:cubicBezTo>
                <a:cubicBezTo>
                  <a:pt x="9022" y="9554"/>
                  <a:pt x="9022" y="9519"/>
                  <a:pt x="8998" y="9507"/>
                </a:cubicBezTo>
                <a:lnTo>
                  <a:pt x="8998" y="9507"/>
                </a:lnTo>
                <a:lnTo>
                  <a:pt x="9034" y="9519"/>
                </a:lnTo>
                <a:cubicBezTo>
                  <a:pt x="9022" y="9474"/>
                  <a:pt x="8958" y="9418"/>
                  <a:pt x="8971" y="9382"/>
                </a:cubicBezTo>
                <a:lnTo>
                  <a:pt x="8971" y="9382"/>
                </a:lnTo>
                <a:cubicBezTo>
                  <a:pt x="8968" y="9385"/>
                  <a:pt x="8961" y="9388"/>
                  <a:pt x="8955" y="9388"/>
                </a:cubicBezTo>
                <a:cubicBezTo>
                  <a:pt x="8944" y="9388"/>
                  <a:pt x="8932" y="9382"/>
                  <a:pt x="8926" y="9364"/>
                </a:cubicBezTo>
                <a:cubicBezTo>
                  <a:pt x="8962" y="9316"/>
                  <a:pt x="8855" y="9281"/>
                  <a:pt x="8855" y="9209"/>
                </a:cubicBezTo>
                <a:cubicBezTo>
                  <a:pt x="8865" y="9209"/>
                  <a:pt x="8884" y="9235"/>
                  <a:pt x="8889" y="9235"/>
                </a:cubicBezTo>
                <a:cubicBezTo>
                  <a:pt x="8890" y="9235"/>
                  <a:pt x="8891" y="9235"/>
                  <a:pt x="8891" y="9233"/>
                </a:cubicBezTo>
                <a:cubicBezTo>
                  <a:pt x="8891" y="9197"/>
                  <a:pt x="8843" y="9185"/>
                  <a:pt x="8819" y="9173"/>
                </a:cubicBezTo>
                <a:lnTo>
                  <a:pt x="8843" y="9173"/>
                </a:lnTo>
                <a:lnTo>
                  <a:pt x="8736" y="9054"/>
                </a:lnTo>
                <a:cubicBezTo>
                  <a:pt x="8772" y="9007"/>
                  <a:pt x="8665" y="8947"/>
                  <a:pt x="8700" y="8935"/>
                </a:cubicBezTo>
                <a:cubicBezTo>
                  <a:pt x="8695" y="8925"/>
                  <a:pt x="8692" y="8921"/>
                  <a:pt x="8690" y="8921"/>
                </a:cubicBezTo>
                <a:cubicBezTo>
                  <a:pt x="8686" y="8921"/>
                  <a:pt x="8689" y="8944"/>
                  <a:pt x="8682" y="8944"/>
                </a:cubicBezTo>
                <a:cubicBezTo>
                  <a:pt x="8679" y="8944"/>
                  <a:pt x="8674" y="8939"/>
                  <a:pt x="8665" y="8923"/>
                </a:cubicBezTo>
                <a:cubicBezTo>
                  <a:pt x="8676" y="8900"/>
                  <a:pt x="8617" y="8876"/>
                  <a:pt x="8653" y="8864"/>
                </a:cubicBezTo>
                <a:lnTo>
                  <a:pt x="8665" y="8864"/>
                </a:lnTo>
                <a:lnTo>
                  <a:pt x="8641" y="8828"/>
                </a:lnTo>
                <a:lnTo>
                  <a:pt x="8688" y="8840"/>
                </a:lnTo>
                <a:cubicBezTo>
                  <a:pt x="8666" y="8817"/>
                  <a:pt x="8638" y="8809"/>
                  <a:pt x="8615" y="8809"/>
                </a:cubicBezTo>
                <a:cubicBezTo>
                  <a:pt x="8602" y="8809"/>
                  <a:pt x="8590" y="8812"/>
                  <a:pt x="8581" y="8816"/>
                </a:cubicBezTo>
                <a:cubicBezTo>
                  <a:pt x="8581" y="8769"/>
                  <a:pt x="8534" y="8733"/>
                  <a:pt x="8557" y="8697"/>
                </a:cubicBezTo>
                <a:lnTo>
                  <a:pt x="8557" y="8697"/>
                </a:lnTo>
                <a:lnTo>
                  <a:pt x="8569" y="8709"/>
                </a:lnTo>
                <a:cubicBezTo>
                  <a:pt x="8510" y="8626"/>
                  <a:pt x="8569" y="8495"/>
                  <a:pt x="8474" y="8459"/>
                </a:cubicBezTo>
                <a:cubicBezTo>
                  <a:pt x="8474" y="8453"/>
                  <a:pt x="8477" y="8450"/>
                  <a:pt x="8480" y="8450"/>
                </a:cubicBezTo>
                <a:cubicBezTo>
                  <a:pt x="8481" y="8450"/>
                  <a:pt x="8482" y="8450"/>
                  <a:pt x="8483" y="8451"/>
                </a:cubicBezTo>
                <a:lnTo>
                  <a:pt x="8483" y="8451"/>
                </a:lnTo>
                <a:lnTo>
                  <a:pt x="8462" y="8400"/>
                </a:lnTo>
                <a:lnTo>
                  <a:pt x="8486" y="8400"/>
                </a:lnTo>
                <a:lnTo>
                  <a:pt x="8391" y="8328"/>
                </a:lnTo>
                <a:lnTo>
                  <a:pt x="8415" y="8316"/>
                </a:lnTo>
                <a:cubicBezTo>
                  <a:pt x="8379" y="8258"/>
                  <a:pt x="8321" y="8164"/>
                  <a:pt x="8262" y="8082"/>
                </a:cubicBezTo>
                <a:lnTo>
                  <a:pt x="8262" y="8082"/>
                </a:lnTo>
                <a:cubicBezTo>
                  <a:pt x="8265" y="8084"/>
                  <a:pt x="8268" y="8087"/>
                  <a:pt x="8272" y="8090"/>
                </a:cubicBezTo>
                <a:lnTo>
                  <a:pt x="8260" y="8078"/>
                </a:lnTo>
                <a:lnTo>
                  <a:pt x="8260" y="8078"/>
                </a:lnTo>
                <a:cubicBezTo>
                  <a:pt x="8261" y="8079"/>
                  <a:pt x="8261" y="8081"/>
                  <a:pt x="8262" y="8082"/>
                </a:cubicBezTo>
                <a:lnTo>
                  <a:pt x="8262" y="8082"/>
                </a:lnTo>
                <a:cubicBezTo>
                  <a:pt x="8192" y="8017"/>
                  <a:pt x="8234" y="7993"/>
                  <a:pt x="8176" y="7947"/>
                </a:cubicBezTo>
                <a:lnTo>
                  <a:pt x="8188" y="7947"/>
                </a:lnTo>
                <a:lnTo>
                  <a:pt x="8153" y="7900"/>
                </a:lnTo>
                <a:lnTo>
                  <a:pt x="8176" y="7900"/>
                </a:lnTo>
                <a:cubicBezTo>
                  <a:pt x="8126" y="7879"/>
                  <a:pt x="8135" y="7782"/>
                  <a:pt x="8132" y="7782"/>
                </a:cubicBezTo>
                <a:lnTo>
                  <a:pt x="8132" y="7782"/>
                </a:lnTo>
                <a:cubicBezTo>
                  <a:pt x="8132" y="7782"/>
                  <a:pt x="8131" y="7785"/>
                  <a:pt x="8129" y="7792"/>
                </a:cubicBezTo>
                <a:cubicBezTo>
                  <a:pt x="8093" y="7780"/>
                  <a:pt x="8057" y="7757"/>
                  <a:pt x="8034" y="7757"/>
                </a:cubicBezTo>
                <a:cubicBezTo>
                  <a:pt x="7986" y="7697"/>
                  <a:pt x="8034" y="7733"/>
                  <a:pt x="8022" y="7685"/>
                </a:cubicBezTo>
                <a:cubicBezTo>
                  <a:pt x="7998" y="7638"/>
                  <a:pt x="7962" y="7649"/>
                  <a:pt x="7938" y="7578"/>
                </a:cubicBezTo>
                <a:lnTo>
                  <a:pt x="7962" y="7566"/>
                </a:lnTo>
                <a:cubicBezTo>
                  <a:pt x="7940" y="7544"/>
                  <a:pt x="7918" y="7532"/>
                  <a:pt x="7896" y="7503"/>
                </a:cubicBezTo>
                <a:lnTo>
                  <a:pt x="7896" y="7503"/>
                </a:lnTo>
                <a:cubicBezTo>
                  <a:pt x="7898" y="7504"/>
                  <a:pt x="7900" y="7505"/>
                  <a:pt x="7903" y="7507"/>
                </a:cubicBezTo>
                <a:lnTo>
                  <a:pt x="7891" y="7495"/>
                </a:lnTo>
                <a:lnTo>
                  <a:pt x="7891" y="7495"/>
                </a:lnTo>
                <a:cubicBezTo>
                  <a:pt x="7893" y="7498"/>
                  <a:pt x="7894" y="7500"/>
                  <a:pt x="7896" y="7503"/>
                </a:cubicBezTo>
                <a:lnTo>
                  <a:pt x="7896" y="7503"/>
                </a:lnTo>
                <a:cubicBezTo>
                  <a:pt x="7823" y="7455"/>
                  <a:pt x="7888" y="7388"/>
                  <a:pt x="7795" y="7388"/>
                </a:cubicBezTo>
                <a:cubicBezTo>
                  <a:pt x="7783" y="7352"/>
                  <a:pt x="7748" y="7304"/>
                  <a:pt x="7772" y="7292"/>
                </a:cubicBezTo>
                <a:cubicBezTo>
                  <a:pt x="7700" y="7221"/>
                  <a:pt x="7653" y="7161"/>
                  <a:pt x="7581" y="7102"/>
                </a:cubicBezTo>
                <a:cubicBezTo>
                  <a:pt x="7629" y="7054"/>
                  <a:pt x="7569" y="7090"/>
                  <a:pt x="7569" y="7018"/>
                </a:cubicBezTo>
                <a:lnTo>
                  <a:pt x="7545" y="7042"/>
                </a:lnTo>
                <a:cubicBezTo>
                  <a:pt x="7462" y="6935"/>
                  <a:pt x="7438" y="6768"/>
                  <a:pt x="7343" y="6649"/>
                </a:cubicBezTo>
                <a:lnTo>
                  <a:pt x="7367" y="6637"/>
                </a:lnTo>
                <a:lnTo>
                  <a:pt x="7319" y="6626"/>
                </a:lnTo>
                <a:cubicBezTo>
                  <a:pt x="7236" y="6495"/>
                  <a:pt x="7117" y="6316"/>
                  <a:pt x="7045" y="6221"/>
                </a:cubicBezTo>
                <a:cubicBezTo>
                  <a:pt x="7010" y="6197"/>
                  <a:pt x="6938" y="6161"/>
                  <a:pt x="6914" y="6114"/>
                </a:cubicBezTo>
                <a:cubicBezTo>
                  <a:pt x="6831" y="6030"/>
                  <a:pt x="6748" y="5947"/>
                  <a:pt x="6676" y="5840"/>
                </a:cubicBezTo>
                <a:cubicBezTo>
                  <a:pt x="6691" y="5840"/>
                  <a:pt x="6696" y="5831"/>
                  <a:pt x="6701" y="5827"/>
                </a:cubicBezTo>
                <a:lnTo>
                  <a:pt x="6701" y="5827"/>
                </a:lnTo>
                <a:cubicBezTo>
                  <a:pt x="6705" y="5827"/>
                  <a:pt x="6708" y="5828"/>
                  <a:pt x="6712" y="5828"/>
                </a:cubicBezTo>
                <a:cubicBezTo>
                  <a:pt x="6710" y="5825"/>
                  <a:pt x="6708" y="5824"/>
                  <a:pt x="6706" y="5824"/>
                </a:cubicBezTo>
                <a:cubicBezTo>
                  <a:pt x="6704" y="5824"/>
                  <a:pt x="6703" y="5825"/>
                  <a:pt x="6701" y="5827"/>
                </a:cubicBezTo>
                <a:lnTo>
                  <a:pt x="6701" y="5827"/>
                </a:lnTo>
                <a:cubicBezTo>
                  <a:pt x="6664" y="5818"/>
                  <a:pt x="6663" y="5766"/>
                  <a:pt x="6652" y="5744"/>
                </a:cubicBezTo>
                <a:lnTo>
                  <a:pt x="6652" y="5792"/>
                </a:lnTo>
                <a:cubicBezTo>
                  <a:pt x="6605" y="5780"/>
                  <a:pt x="6593" y="5721"/>
                  <a:pt x="6605" y="5697"/>
                </a:cubicBezTo>
                <a:lnTo>
                  <a:pt x="6533" y="5673"/>
                </a:lnTo>
                <a:cubicBezTo>
                  <a:pt x="6545" y="5661"/>
                  <a:pt x="6545" y="5661"/>
                  <a:pt x="6545" y="5649"/>
                </a:cubicBezTo>
                <a:lnTo>
                  <a:pt x="6545" y="5649"/>
                </a:lnTo>
                <a:lnTo>
                  <a:pt x="6521" y="5661"/>
                </a:lnTo>
                <a:lnTo>
                  <a:pt x="6533" y="5602"/>
                </a:lnTo>
                <a:cubicBezTo>
                  <a:pt x="6523" y="5602"/>
                  <a:pt x="6475" y="5564"/>
                  <a:pt x="6439" y="5564"/>
                </a:cubicBezTo>
                <a:cubicBezTo>
                  <a:pt x="6434" y="5564"/>
                  <a:pt x="6430" y="5565"/>
                  <a:pt x="6426" y="5566"/>
                </a:cubicBezTo>
                <a:cubicBezTo>
                  <a:pt x="6426" y="5548"/>
                  <a:pt x="6413" y="5517"/>
                  <a:pt x="6421" y="5517"/>
                </a:cubicBezTo>
                <a:cubicBezTo>
                  <a:pt x="6424" y="5517"/>
                  <a:pt x="6429" y="5521"/>
                  <a:pt x="6438" y="5530"/>
                </a:cubicBezTo>
                <a:lnTo>
                  <a:pt x="6319" y="5352"/>
                </a:lnTo>
                <a:lnTo>
                  <a:pt x="6331" y="5387"/>
                </a:lnTo>
                <a:cubicBezTo>
                  <a:pt x="6324" y="5394"/>
                  <a:pt x="6315" y="5397"/>
                  <a:pt x="6304" y="5397"/>
                </a:cubicBezTo>
                <a:cubicBezTo>
                  <a:pt x="6278" y="5397"/>
                  <a:pt x="6244" y="5377"/>
                  <a:pt x="6236" y="5352"/>
                </a:cubicBezTo>
                <a:lnTo>
                  <a:pt x="6236" y="5352"/>
                </a:lnTo>
                <a:cubicBezTo>
                  <a:pt x="6241" y="5353"/>
                  <a:pt x="6245" y="5353"/>
                  <a:pt x="6250" y="5353"/>
                </a:cubicBezTo>
                <a:cubicBezTo>
                  <a:pt x="6283" y="5353"/>
                  <a:pt x="6283" y="5313"/>
                  <a:pt x="6283" y="5292"/>
                </a:cubicBezTo>
                <a:cubicBezTo>
                  <a:pt x="6281" y="5291"/>
                  <a:pt x="6279" y="5290"/>
                  <a:pt x="6277" y="5290"/>
                </a:cubicBezTo>
                <a:cubicBezTo>
                  <a:pt x="6264" y="5290"/>
                  <a:pt x="6281" y="5328"/>
                  <a:pt x="6259" y="5328"/>
                </a:cubicBezTo>
                <a:cubicBezTo>
                  <a:pt x="6212" y="5316"/>
                  <a:pt x="6164" y="5268"/>
                  <a:pt x="6164" y="5244"/>
                </a:cubicBezTo>
                <a:lnTo>
                  <a:pt x="6188" y="5244"/>
                </a:lnTo>
                <a:cubicBezTo>
                  <a:pt x="6140" y="5221"/>
                  <a:pt x="6176" y="5161"/>
                  <a:pt x="6140" y="5137"/>
                </a:cubicBezTo>
                <a:cubicBezTo>
                  <a:pt x="6110" y="5122"/>
                  <a:pt x="6099" y="5102"/>
                  <a:pt x="6086" y="5102"/>
                </a:cubicBezTo>
                <a:cubicBezTo>
                  <a:pt x="6078" y="5102"/>
                  <a:pt x="6070" y="5108"/>
                  <a:pt x="6057" y="5125"/>
                </a:cubicBezTo>
                <a:cubicBezTo>
                  <a:pt x="6009" y="5090"/>
                  <a:pt x="6069" y="5078"/>
                  <a:pt x="6057" y="5066"/>
                </a:cubicBezTo>
                <a:cubicBezTo>
                  <a:pt x="6021" y="5054"/>
                  <a:pt x="5974" y="4982"/>
                  <a:pt x="5998" y="4959"/>
                </a:cubicBezTo>
                <a:lnTo>
                  <a:pt x="5998" y="4959"/>
                </a:lnTo>
                <a:cubicBezTo>
                  <a:pt x="5991" y="4960"/>
                  <a:pt x="5985" y="4961"/>
                  <a:pt x="5980" y="4961"/>
                </a:cubicBezTo>
                <a:cubicBezTo>
                  <a:pt x="5910" y="4961"/>
                  <a:pt x="5900" y="4846"/>
                  <a:pt x="5859" y="4846"/>
                </a:cubicBezTo>
                <a:cubicBezTo>
                  <a:pt x="5854" y="4846"/>
                  <a:pt x="5849" y="4848"/>
                  <a:pt x="5843" y="4852"/>
                </a:cubicBezTo>
                <a:lnTo>
                  <a:pt x="5843" y="4780"/>
                </a:lnTo>
                <a:cubicBezTo>
                  <a:pt x="5835" y="4788"/>
                  <a:pt x="5815" y="4802"/>
                  <a:pt x="5792" y="4802"/>
                </a:cubicBezTo>
                <a:cubicBezTo>
                  <a:pt x="5782" y="4802"/>
                  <a:pt x="5770" y="4799"/>
                  <a:pt x="5759" y="4792"/>
                </a:cubicBezTo>
                <a:cubicBezTo>
                  <a:pt x="5748" y="4744"/>
                  <a:pt x="5783" y="4732"/>
                  <a:pt x="5783" y="4709"/>
                </a:cubicBezTo>
                <a:lnTo>
                  <a:pt x="5783" y="4709"/>
                </a:lnTo>
                <a:lnTo>
                  <a:pt x="5712" y="4744"/>
                </a:lnTo>
                <a:cubicBezTo>
                  <a:pt x="5628" y="4530"/>
                  <a:pt x="5402" y="4340"/>
                  <a:pt x="5283" y="4125"/>
                </a:cubicBezTo>
                <a:cubicBezTo>
                  <a:pt x="5200" y="4054"/>
                  <a:pt x="5081" y="3982"/>
                  <a:pt x="4997" y="3875"/>
                </a:cubicBezTo>
                <a:lnTo>
                  <a:pt x="4997" y="3875"/>
                </a:lnTo>
                <a:lnTo>
                  <a:pt x="5009" y="3887"/>
                </a:lnTo>
                <a:lnTo>
                  <a:pt x="4938" y="3780"/>
                </a:lnTo>
                <a:lnTo>
                  <a:pt x="4986" y="3863"/>
                </a:lnTo>
                <a:cubicBezTo>
                  <a:pt x="4962" y="3851"/>
                  <a:pt x="4938" y="3851"/>
                  <a:pt x="4914" y="3828"/>
                </a:cubicBezTo>
                <a:cubicBezTo>
                  <a:pt x="4843" y="3709"/>
                  <a:pt x="4747" y="3554"/>
                  <a:pt x="4605" y="3458"/>
                </a:cubicBezTo>
                <a:cubicBezTo>
                  <a:pt x="4479" y="3436"/>
                  <a:pt x="4593" y="3359"/>
                  <a:pt x="4500" y="3321"/>
                </a:cubicBezTo>
                <a:lnTo>
                  <a:pt x="4500" y="3321"/>
                </a:lnTo>
                <a:cubicBezTo>
                  <a:pt x="4507" y="3320"/>
                  <a:pt x="4514" y="3316"/>
                  <a:pt x="4521" y="3316"/>
                </a:cubicBezTo>
                <a:cubicBezTo>
                  <a:pt x="4414" y="3256"/>
                  <a:pt x="4366" y="3220"/>
                  <a:pt x="4247" y="3185"/>
                </a:cubicBezTo>
                <a:cubicBezTo>
                  <a:pt x="4319" y="3125"/>
                  <a:pt x="4200" y="3125"/>
                  <a:pt x="4235" y="3101"/>
                </a:cubicBezTo>
                <a:lnTo>
                  <a:pt x="4235" y="3101"/>
                </a:lnTo>
                <a:lnTo>
                  <a:pt x="4200" y="3125"/>
                </a:lnTo>
                <a:cubicBezTo>
                  <a:pt x="4200" y="3089"/>
                  <a:pt x="4164" y="3042"/>
                  <a:pt x="4188" y="3030"/>
                </a:cubicBezTo>
                <a:lnTo>
                  <a:pt x="4116" y="3030"/>
                </a:lnTo>
                <a:lnTo>
                  <a:pt x="4140" y="3006"/>
                </a:lnTo>
                <a:cubicBezTo>
                  <a:pt x="4093" y="2958"/>
                  <a:pt x="3973" y="2875"/>
                  <a:pt x="3997" y="2804"/>
                </a:cubicBezTo>
                <a:cubicBezTo>
                  <a:pt x="3843" y="2720"/>
                  <a:pt x="3676" y="2530"/>
                  <a:pt x="3521" y="2387"/>
                </a:cubicBezTo>
                <a:cubicBezTo>
                  <a:pt x="3485" y="2387"/>
                  <a:pt x="3438" y="2351"/>
                  <a:pt x="3402" y="2327"/>
                </a:cubicBezTo>
                <a:lnTo>
                  <a:pt x="3390" y="2256"/>
                </a:lnTo>
                <a:cubicBezTo>
                  <a:pt x="3342" y="2232"/>
                  <a:pt x="3283" y="2244"/>
                  <a:pt x="3259" y="2196"/>
                </a:cubicBezTo>
                <a:cubicBezTo>
                  <a:pt x="3259" y="2185"/>
                  <a:pt x="3271" y="2185"/>
                  <a:pt x="3271" y="2185"/>
                </a:cubicBezTo>
                <a:cubicBezTo>
                  <a:pt x="3235" y="2161"/>
                  <a:pt x="3211" y="2113"/>
                  <a:pt x="3152" y="2113"/>
                </a:cubicBezTo>
                <a:cubicBezTo>
                  <a:pt x="3119" y="2080"/>
                  <a:pt x="3096" y="2037"/>
                  <a:pt x="3121" y="2012"/>
                </a:cubicBezTo>
                <a:lnTo>
                  <a:pt x="3121" y="2012"/>
                </a:lnTo>
                <a:cubicBezTo>
                  <a:pt x="3116" y="2015"/>
                  <a:pt x="3112" y="2016"/>
                  <a:pt x="3107" y="2016"/>
                </a:cubicBezTo>
                <a:cubicBezTo>
                  <a:pt x="3070" y="2016"/>
                  <a:pt x="3045" y="1923"/>
                  <a:pt x="3045" y="1923"/>
                </a:cubicBezTo>
                <a:cubicBezTo>
                  <a:pt x="3045" y="1923"/>
                  <a:pt x="3021" y="1899"/>
                  <a:pt x="2961" y="1839"/>
                </a:cubicBezTo>
                <a:cubicBezTo>
                  <a:pt x="2914" y="1792"/>
                  <a:pt x="2830" y="1720"/>
                  <a:pt x="2735" y="1625"/>
                </a:cubicBezTo>
                <a:cubicBezTo>
                  <a:pt x="2533" y="1446"/>
                  <a:pt x="2259" y="1208"/>
                  <a:pt x="1961" y="970"/>
                </a:cubicBezTo>
                <a:cubicBezTo>
                  <a:pt x="1652" y="744"/>
                  <a:pt x="1330" y="506"/>
                  <a:pt x="1021" y="327"/>
                </a:cubicBezTo>
                <a:cubicBezTo>
                  <a:pt x="711" y="160"/>
                  <a:pt x="437" y="41"/>
                  <a:pt x="247" y="18"/>
                </a:cubicBezTo>
                <a:cubicBezTo>
                  <a:pt x="211" y="41"/>
                  <a:pt x="152" y="18"/>
                  <a:pt x="152" y="65"/>
                </a:cubicBezTo>
                <a:cubicBezTo>
                  <a:pt x="111" y="55"/>
                  <a:pt x="114" y="1"/>
                  <a:pt x="10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" name="Freeform 502"/>
          <p:cNvSpPr>
            <a:spLocks noEditPoints="1"/>
          </p:cNvSpPr>
          <p:nvPr/>
        </p:nvSpPr>
        <p:spPr bwMode="auto">
          <a:xfrm>
            <a:off x="3409950" y="5767665"/>
            <a:ext cx="2192077" cy="427944"/>
          </a:xfrm>
          <a:custGeom>
            <a:avLst/>
            <a:gdLst>
              <a:gd name="T0" fmla="*/ 685 w 1319"/>
              <a:gd name="T1" fmla="*/ 39 h 237"/>
              <a:gd name="T2" fmla="*/ 684 w 1319"/>
              <a:gd name="T3" fmla="*/ 48 h 237"/>
              <a:gd name="T4" fmla="*/ 686 w 1319"/>
              <a:gd name="T5" fmla="*/ 40 h 237"/>
              <a:gd name="T6" fmla="*/ 689 w 1319"/>
              <a:gd name="T7" fmla="*/ 38 h 237"/>
              <a:gd name="T8" fmla="*/ 1030 w 1319"/>
              <a:gd name="T9" fmla="*/ 43 h 237"/>
              <a:gd name="T10" fmla="*/ 1319 w 1319"/>
              <a:gd name="T11" fmla="*/ 126 h 237"/>
              <a:gd name="T12" fmla="*/ 1278 w 1319"/>
              <a:gd name="T13" fmla="*/ 85 h 237"/>
              <a:gd name="T14" fmla="*/ 1098 w 1319"/>
              <a:gd name="T15" fmla="*/ 53 h 237"/>
              <a:gd name="T16" fmla="*/ 927 w 1319"/>
              <a:gd name="T17" fmla="*/ 38 h 237"/>
              <a:gd name="T18" fmla="*/ 835 w 1319"/>
              <a:gd name="T19" fmla="*/ 36 h 237"/>
              <a:gd name="T20" fmla="*/ 809 w 1319"/>
              <a:gd name="T21" fmla="*/ 36 h 237"/>
              <a:gd name="T22" fmla="*/ 927 w 1319"/>
              <a:gd name="T23" fmla="*/ 39 h 237"/>
              <a:gd name="T24" fmla="*/ 906 w 1319"/>
              <a:gd name="T25" fmla="*/ 40 h 237"/>
              <a:gd name="T26" fmla="*/ 954 w 1319"/>
              <a:gd name="T27" fmla="*/ 43 h 237"/>
              <a:gd name="T28" fmla="*/ 718 w 1319"/>
              <a:gd name="T29" fmla="*/ 40 h 237"/>
              <a:gd name="T30" fmla="*/ 1084 w 1319"/>
              <a:gd name="T31" fmla="*/ 57 h 237"/>
              <a:gd name="T32" fmla="*/ 954 w 1319"/>
              <a:gd name="T33" fmla="*/ 48 h 237"/>
              <a:gd name="T34" fmla="*/ 688 w 1319"/>
              <a:gd name="T35" fmla="*/ 45 h 237"/>
              <a:gd name="T36" fmla="*/ 692 w 1319"/>
              <a:gd name="T37" fmla="*/ 45 h 237"/>
              <a:gd name="T38" fmla="*/ 941 w 1319"/>
              <a:gd name="T39" fmla="*/ 49 h 237"/>
              <a:gd name="T40" fmla="*/ 1142 w 1319"/>
              <a:gd name="T41" fmla="*/ 69 h 237"/>
              <a:gd name="T42" fmla="*/ 1291 w 1319"/>
              <a:gd name="T43" fmla="*/ 105 h 237"/>
              <a:gd name="T44" fmla="*/ 1300 w 1319"/>
              <a:gd name="T45" fmla="*/ 134 h 237"/>
              <a:gd name="T46" fmla="*/ 1171 w 1319"/>
              <a:gd name="T47" fmla="*/ 185 h 237"/>
              <a:gd name="T48" fmla="*/ 765 w 1319"/>
              <a:gd name="T49" fmla="*/ 221 h 237"/>
              <a:gd name="T50" fmla="*/ 244 w 1319"/>
              <a:gd name="T51" fmla="*/ 206 h 237"/>
              <a:gd name="T52" fmla="*/ 14 w 1319"/>
              <a:gd name="T53" fmla="*/ 149 h 237"/>
              <a:gd name="T54" fmla="*/ 350 w 1319"/>
              <a:gd name="T55" fmla="*/ 42 h 237"/>
              <a:gd name="T56" fmla="*/ 774 w 1319"/>
              <a:gd name="T57" fmla="*/ 16 h 237"/>
              <a:gd name="T58" fmla="*/ 1123 w 1319"/>
              <a:gd name="T59" fmla="*/ 36 h 237"/>
              <a:gd name="T60" fmla="*/ 1130 w 1319"/>
              <a:gd name="T61" fmla="*/ 38 h 237"/>
              <a:gd name="T62" fmla="*/ 1137 w 1319"/>
              <a:gd name="T63" fmla="*/ 38 h 237"/>
              <a:gd name="T64" fmla="*/ 1144 w 1319"/>
              <a:gd name="T65" fmla="*/ 33 h 237"/>
              <a:gd name="T66" fmla="*/ 1143 w 1319"/>
              <a:gd name="T67" fmla="*/ 25 h 237"/>
              <a:gd name="T68" fmla="*/ 1137 w 1319"/>
              <a:gd name="T69" fmla="*/ 20 h 237"/>
              <a:gd name="T70" fmla="*/ 1131 w 1319"/>
              <a:gd name="T71" fmla="*/ 19 h 237"/>
              <a:gd name="T72" fmla="*/ 1122 w 1319"/>
              <a:gd name="T73" fmla="*/ 19 h 237"/>
              <a:gd name="T74" fmla="*/ 920 w 1319"/>
              <a:gd name="T75" fmla="*/ 2 h 237"/>
              <a:gd name="T76" fmla="*/ 750 w 1319"/>
              <a:gd name="T77" fmla="*/ 1 h 237"/>
              <a:gd name="T78" fmla="*/ 385 w 1319"/>
              <a:gd name="T79" fmla="*/ 23 h 237"/>
              <a:gd name="T80" fmla="*/ 65 w 1319"/>
              <a:gd name="T81" fmla="*/ 94 h 237"/>
              <a:gd name="T82" fmla="*/ 7 w 1319"/>
              <a:gd name="T83" fmla="*/ 168 h 237"/>
              <a:gd name="T84" fmla="*/ 158 w 1319"/>
              <a:gd name="T85" fmla="*/ 212 h 237"/>
              <a:gd name="T86" fmla="*/ 992 w 1319"/>
              <a:gd name="T87" fmla="*/ 223 h 237"/>
              <a:gd name="T88" fmla="*/ 1284 w 1319"/>
              <a:gd name="T89" fmla="*/ 161 h 237"/>
              <a:gd name="T90" fmla="*/ 1319 w 1319"/>
              <a:gd name="T91" fmla="*/ 126 h 237"/>
              <a:gd name="T92" fmla="*/ 985 w 1319"/>
              <a:gd name="T93" fmla="*/ 52 h 237"/>
              <a:gd name="T94" fmla="*/ 688 w 1319"/>
              <a:gd name="T95" fmla="*/ 44 h 237"/>
              <a:gd name="T96" fmla="*/ 1041 w 1319"/>
              <a:gd name="T97" fmla="*/ 46 h 237"/>
              <a:gd name="T98" fmla="*/ 688 w 1319"/>
              <a:gd name="T99" fmla="*/ 45 h 237"/>
              <a:gd name="T100" fmla="*/ 1270 w 1319"/>
              <a:gd name="T101" fmla="*/ 96 h 237"/>
              <a:gd name="T102" fmla="*/ 688 w 1319"/>
              <a:gd name="T103" fmla="*/ 46 h 237"/>
              <a:gd name="T104" fmla="*/ 769 w 1319"/>
              <a:gd name="T105" fmla="*/ 37 h 237"/>
              <a:gd name="T106" fmla="*/ 926 w 1319"/>
              <a:gd name="T107" fmla="*/ 46 h 237"/>
              <a:gd name="T108" fmla="*/ 986 w 1319"/>
              <a:gd name="T109" fmla="*/ 52 h 237"/>
              <a:gd name="T110" fmla="*/ 687 w 1319"/>
              <a:gd name="T111" fmla="*/ 41 h 237"/>
              <a:gd name="T112" fmla="*/ 689 w 1319"/>
              <a:gd name="T113" fmla="*/ 38 h 237"/>
              <a:gd name="T114" fmla="*/ 689 w 1319"/>
              <a:gd name="T115" fmla="*/ 45 h 237"/>
              <a:gd name="T116" fmla="*/ 688 w 1319"/>
              <a:gd name="T117" fmla="*/ 41 h 237"/>
              <a:gd name="T118" fmla="*/ 689 w 1319"/>
              <a:gd name="T119" fmla="*/ 41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319" h="237">
                <a:moveTo>
                  <a:pt x="686" y="40"/>
                </a:moveTo>
                <a:cubicBezTo>
                  <a:pt x="686" y="40"/>
                  <a:pt x="686" y="40"/>
                  <a:pt x="686" y="40"/>
                </a:cubicBezTo>
                <a:cubicBezTo>
                  <a:pt x="686" y="40"/>
                  <a:pt x="685" y="40"/>
                  <a:pt x="684" y="40"/>
                </a:cubicBezTo>
                <a:cubicBezTo>
                  <a:pt x="684" y="40"/>
                  <a:pt x="684" y="40"/>
                  <a:pt x="684" y="40"/>
                </a:cubicBezTo>
                <a:cubicBezTo>
                  <a:pt x="684" y="40"/>
                  <a:pt x="684" y="40"/>
                  <a:pt x="683" y="40"/>
                </a:cubicBezTo>
                <a:cubicBezTo>
                  <a:pt x="684" y="39"/>
                  <a:pt x="685" y="40"/>
                  <a:pt x="685" y="39"/>
                </a:cubicBezTo>
                <a:cubicBezTo>
                  <a:pt x="685" y="39"/>
                  <a:pt x="685" y="39"/>
                  <a:pt x="685" y="39"/>
                </a:cubicBezTo>
                <a:cubicBezTo>
                  <a:pt x="686" y="39"/>
                  <a:pt x="687" y="39"/>
                  <a:pt x="688" y="39"/>
                </a:cubicBezTo>
                <a:cubicBezTo>
                  <a:pt x="687" y="40"/>
                  <a:pt x="686" y="39"/>
                  <a:pt x="686" y="40"/>
                </a:cubicBezTo>
                <a:close/>
                <a:moveTo>
                  <a:pt x="684" y="48"/>
                </a:moveTo>
                <a:cubicBezTo>
                  <a:pt x="685" y="48"/>
                  <a:pt x="685" y="48"/>
                  <a:pt x="685" y="48"/>
                </a:cubicBezTo>
                <a:cubicBezTo>
                  <a:pt x="685" y="48"/>
                  <a:pt x="684" y="48"/>
                  <a:pt x="684" y="48"/>
                </a:cubicBezTo>
                <a:close/>
                <a:moveTo>
                  <a:pt x="685" y="46"/>
                </a:moveTo>
                <a:cubicBezTo>
                  <a:pt x="685" y="46"/>
                  <a:pt x="685" y="46"/>
                  <a:pt x="685" y="46"/>
                </a:cubicBezTo>
                <a:cubicBezTo>
                  <a:pt x="685" y="46"/>
                  <a:pt x="685" y="46"/>
                  <a:pt x="685" y="46"/>
                </a:cubicBezTo>
                <a:close/>
                <a:moveTo>
                  <a:pt x="686" y="40"/>
                </a:moveTo>
                <a:cubicBezTo>
                  <a:pt x="686" y="40"/>
                  <a:pt x="687" y="40"/>
                  <a:pt x="687" y="40"/>
                </a:cubicBezTo>
                <a:cubicBezTo>
                  <a:pt x="686" y="40"/>
                  <a:pt x="686" y="40"/>
                  <a:pt x="686" y="40"/>
                </a:cubicBezTo>
                <a:cubicBezTo>
                  <a:pt x="686" y="40"/>
                  <a:pt x="686" y="40"/>
                  <a:pt x="686" y="40"/>
                </a:cubicBezTo>
                <a:close/>
                <a:moveTo>
                  <a:pt x="686" y="43"/>
                </a:moveTo>
                <a:cubicBezTo>
                  <a:pt x="686" y="44"/>
                  <a:pt x="686" y="43"/>
                  <a:pt x="686" y="43"/>
                </a:cubicBezTo>
                <a:close/>
                <a:moveTo>
                  <a:pt x="689" y="38"/>
                </a:moveTo>
                <a:cubicBezTo>
                  <a:pt x="688" y="38"/>
                  <a:pt x="688" y="38"/>
                  <a:pt x="688" y="39"/>
                </a:cubicBezTo>
                <a:cubicBezTo>
                  <a:pt x="688" y="39"/>
                  <a:pt x="689" y="39"/>
                  <a:pt x="689" y="38"/>
                </a:cubicBezTo>
                <a:close/>
                <a:moveTo>
                  <a:pt x="685" y="46"/>
                </a:moveTo>
                <a:cubicBezTo>
                  <a:pt x="685" y="46"/>
                  <a:pt x="685" y="46"/>
                  <a:pt x="685" y="46"/>
                </a:cubicBezTo>
                <a:close/>
                <a:moveTo>
                  <a:pt x="685" y="45"/>
                </a:moveTo>
                <a:cubicBezTo>
                  <a:pt x="685" y="45"/>
                  <a:pt x="685" y="45"/>
                  <a:pt x="685" y="45"/>
                </a:cubicBezTo>
                <a:cubicBezTo>
                  <a:pt x="685" y="45"/>
                  <a:pt x="685" y="45"/>
                  <a:pt x="685" y="45"/>
                </a:cubicBezTo>
                <a:close/>
                <a:moveTo>
                  <a:pt x="1030" y="43"/>
                </a:moveTo>
                <a:cubicBezTo>
                  <a:pt x="1023" y="42"/>
                  <a:pt x="1012" y="41"/>
                  <a:pt x="1009" y="41"/>
                </a:cubicBezTo>
                <a:cubicBezTo>
                  <a:pt x="1019" y="42"/>
                  <a:pt x="1026" y="43"/>
                  <a:pt x="1030" y="43"/>
                </a:cubicBezTo>
                <a:close/>
                <a:moveTo>
                  <a:pt x="1122" y="54"/>
                </a:moveTo>
                <a:cubicBezTo>
                  <a:pt x="1109" y="53"/>
                  <a:pt x="1109" y="53"/>
                  <a:pt x="1109" y="53"/>
                </a:cubicBezTo>
                <a:cubicBezTo>
                  <a:pt x="1108" y="53"/>
                  <a:pt x="1118" y="54"/>
                  <a:pt x="1122" y="54"/>
                </a:cubicBezTo>
                <a:close/>
                <a:moveTo>
                  <a:pt x="1319" y="126"/>
                </a:moveTo>
                <a:cubicBezTo>
                  <a:pt x="1319" y="125"/>
                  <a:pt x="1319" y="125"/>
                  <a:pt x="1319" y="125"/>
                </a:cubicBezTo>
                <a:cubicBezTo>
                  <a:pt x="1319" y="124"/>
                  <a:pt x="1319" y="124"/>
                  <a:pt x="1319" y="124"/>
                </a:cubicBezTo>
                <a:cubicBezTo>
                  <a:pt x="1319" y="118"/>
                  <a:pt x="1316" y="112"/>
                  <a:pt x="1313" y="108"/>
                </a:cubicBezTo>
                <a:cubicBezTo>
                  <a:pt x="1309" y="103"/>
                  <a:pt x="1305" y="100"/>
                  <a:pt x="1301" y="97"/>
                </a:cubicBezTo>
                <a:cubicBezTo>
                  <a:pt x="1293" y="91"/>
                  <a:pt x="1285" y="88"/>
                  <a:pt x="1279" y="86"/>
                </a:cubicBezTo>
                <a:cubicBezTo>
                  <a:pt x="1280" y="86"/>
                  <a:pt x="1280" y="86"/>
                  <a:pt x="1278" y="85"/>
                </a:cubicBezTo>
                <a:cubicBezTo>
                  <a:pt x="1272" y="83"/>
                  <a:pt x="1269" y="82"/>
                  <a:pt x="1262" y="80"/>
                </a:cubicBezTo>
                <a:cubicBezTo>
                  <a:pt x="1239" y="73"/>
                  <a:pt x="1219" y="70"/>
                  <a:pt x="1199" y="67"/>
                </a:cubicBezTo>
                <a:cubicBezTo>
                  <a:pt x="1180" y="64"/>
                  <a:pt x="1162" y="61"/>
                  <a:pt x="1142" y="58"/>
                </a:cubicBezTo>
                <a:cubicBezTo>
                  <a:pt x="1137" y="58"/>
                  <a:pt x="1123" y="55"/>
                  <a:pt x="1119" y="55"/>
                </a:cubicBezTo>
                <a:cubicBezTo>
                  <a:pt x="1126" y="56"/>
                  <a:pt x="1135" y="57"/>
                  <a:pt x="1134" y="57"/>
                </a:cubicBezTo>
                <a:cubicBezTo>
                  <a:pt x="1122" y="56"/>
                  <a:pt x="1106" y="54"/>
                  <a:pt x="1098" y="53"/>
                </a:cubicBezTo>
                <a:cubicBezTo>
                  <a:pt x="1083" y="51"/>
                  <a:pt x="1076" y="50"/>
                  <a:pt x="1062" y="49"/>
                </a:cubicBezTo>
                <a:cubicBezTo>
                  <a:pt x="1059" y="48"/>
                  <a:pt x="1065" y="49"/>
                  <a:pt x="1058" y="48"/>
                </a:cubicBezTo>
                <a:cubicBezTo>
                  <a:pt x="1037" y="46"/>
                  <a:pt x="1027" y="45"/>
                  <a:pt x="1008" y="43"/>
                </a:cubicBezTo>
                <a:cubicBezTo>
                  <a:pt x="1003" y="43"/>
                  <a:pt x="980" y="41"/>
                  <a:pt x="974" y="41"/>
                </a:cubicBezTo>
                <a:cubicBezTo>
                  <a:pt x="968" y="40"/>
                  <a:pt x="980" y="41"/>
                  <a:pt x="975" y="41"/>
                </a:cubicBezTo>
                <a:cubicBezTo>
                  <a:pt x="927" y="38"/>
                  <a:pt x="927" y="38"/>
                  <a:pt x="927" y="38"/>
                </a:cubicBezTo>
                <a:cubicBezTo>
                  <a:pt x="923" y="38"/>
                  <a:pt x="920" y="38"/>
                  <a:pt x="914" y="38"/>
                </a:cubicBezTo>
                <a:cubicBezTo>
                  <a:pt x="909" y="37"/>
                  <a:pt x="915" y="37"/>
                  <a:pt x="908" y="37"/>
                </a:cubicBezTo>
                <a:cubicBezTo>
                  <a:pt x="902" y="37"/>
                  <a:pt x="913" y="38"/>
                  <a:pt x="912" y="38"/>
                </a:cubicBezTo>
                <a:cubicBezTo>
                  <a:pt x="903" y="37"/>
                  <a:pt x="905" y="38"/>
                  <a:pt x="900" y="38"/>
                </a:cubicBezTo>
                <a:cubicBezTo>
                  <a:pt x="888" y="37"/>
                  <a:pt x="880" y="37"/>
                  <a:pt x="869" y="37"/>
                </a:cubicBezTo>
                <a:cubicBezTo>
                  <a:pt x="835" y="36"/>
                  <a:pt x="835" y="36"/>
                  <a:pt x="835" y="36"/>
                </a:cubicBezTo>
                <a:cubicBezTo>
                  <a:pt x="811" y="36"/>
                  <a:pt x="811" y="36"/>
                  <a:pt x="811" y="36"/>
                </a:cubicBezTo>
                <a:cubicBezTo>
                  <a:pt x="786" y="36"/>
                  <a:pt x="786" y="36"/>
                  <a:pt x="786" y="36"/>
                </a:cubicBezTo>
                <a:cubicBezTo>
                  <a:pt x="781" y="36"/>
                  <a:pt x="790" y="36"/>
                  <a:pt x="782" y="36"/>
                </a:cubicBezTo>
                <a:cubicBezTo>
                  <a:pt x="749" y="36"/>
                  <a:pt x="716" y="37"/>
                  <a:pt x="692" y="38"/>
                </a:cubicBezTo>
                <a:cubicBezTo>
                  <a:pt x="729" y="36"/>
                  <a:pt x="757" y="36"/>
                  <a:pt x="790" y="36"/>
                </a:cubicBezTo>
                <a:cubicBezTo>
                  <a:pt x="795" y="36"/>
                  <a:pt x="804" y="36"/>
                  <a:pt x="809" y="36"/>
                </a:cubicBezTo>
                <a:cubicBezTo>
                  <a:pt x="811" y="36"/>
                  <a:pt x="804" y="36"/>
                  <a:pt x="811" y="36"/>
                </a:cubicBezTo>
                <a:cubicBezTo>
                  <a:pt x="818" y="36"/>
                  <a:pt x="818" y="36"/>
                  <a:pt x="818" y="36"/>
                </a:cubicBezTo>
                <a:cubicBezTo>
                  <a:pt x="814" y="36"/>
                  <a:pt x="821" y="36"/>
                  <a:pt x="823" y="37"/>
                </a:cubicBezTo>
                <a:cubicBezTo>
                  <a:pt x="851" y="37"/>
                  <a:pt x="873" y="37"/>
                  <a:pt x="898" y="38"/>
                </a:cubicBezTo>
                <a:cubicBezTo>
                  <a:pt x="902" y="38"/>
                  <a:pt x="894" y="38"/>
                  <a:pt x="900" y="38"/>
                </a:cubicBezTo>
                <a:cubicBezTo>
                  <a:pt x="927" y="39"/>
                  <a:pt x="927" y="39"/>
                  <a:pt x="927" y="39"/>
                </a:cubicBezTo>
                <a:cubicBezTo>
                  <a:pt x="930" y="40"/>
                  <a:pt x="937" y="40"/>
                  <a:pt x="933" y="40"/>
                </a:cubicBezTo>
                <a:cubicBezTo>
                  <a:pt x="901" y="38"/>
                  <a:pt x="856" y="37"/>
                  <a:pt x="817" y="37"/>
                </a:cubicBezTo>
                <a:cubicBezTo>
                  <a:pt x="806" y="37"/>
                  <a:pt x="793" y="37"/>
                  <a:pt x="787" y="37"/>
                </a:cubicBezTo>
                <a:cubicBezTo>
                  <a:pt x="804" y="37"/>
                  <a:pt x="818" y="37"/>
                  <a:pt x="833" y="38"/>
                </a:cubicBezTo>
                <a:cubicBezTo>
                  <a:pt x="853" y="38"/>
                  <a:pt x="874" y="38"/>
                  <a:pt x="893" y="39"/>
                </a:cubicBezTo>
                <a:cubicBezTo>
                  <a:pt x="906" y="40"/>
                  <a:pt x="906" y="40"/>
                  <a:pt x="906" y="40"/>
                </a:cubicBezTo>
                <a:cubicBezTo>
                  <a:pt x="920" y="40"/>
                  <a:pt x="920" y="40"/>
                  <a:pt x="920" y="40"/>
                </a:cubicBezTo>
                <a:cubicBezTo>
                  <a:pt x="929" y="41"/>
                  <a:pt x="929" y="41"/>
                  <a:pt x="929" y="41"/>
                </a:cubicBezTo>
                <a:cubicBezTo>
                  <a:pt x="937" y="41"/>
                  <a:pt x="944" y="41"/>
                  <a:pt x="953" y="42"/>
                </a:cubicBezTo>
                <a:cubicBezTo>
                  <a:pt x="968" y="43"/>
                  <a:pt x="983" y="44"/>
                  <a:pt x="999" y="46"/>
                </a:cubicBezTo>
                <a:cubicBezTo>
                  <a:pt x="1002" y="46"/>
                  <a:pt x="1001" y="46"/>
                  <a:pt x="997" y="46"/>
                </a:cubicBezTo>
                <a:cubicBezTo>
                  <a:pt x="977" y="44"/>
                  <a:pt x="974" y="44"/>
                  <a:pt x="954" y="43"/>
                </a:cubicBezTo>
                <a:cubicBezTo>
                  <a:pt x="956" y="43"/>
                  <a:pt x="958" y="43"/>
                  <a:pt x="957" y="43"/>
                </a:cubicBezTo>
                <a:cubicBezTo>
                  <a:pt x="951" y="43"/>
                  <a:pt x="949" y="42"/>
                  <a:pt x="945" y="42"/>
                </a:cubicBezTo>
                <a:cubicBezTo>
                  <a:pt x="960" y="43"/>
                  <a:pt x="958" y="43"/>
                  <a:pt x="953" y="43"/>
                </a:cubicBezTo>
                <a:cubicBezTo>
                  <a:pt x="916" y="41"/>
                  <a:pt x="870" y="39"/>
                  <a:pt x="840" y="39"/>
                </a:cubicBezTo>
                <a:cubicBezTo>
                  <a:pt x="836" y="39"/>
                  <a:pt x="834" y="39"/>
                  <a:pt x="829" y="39"/>
                </a:cubicBezTo>
                <a:cubicBezTo>
                  <a:pt x="794" y="38"/>
                  <a:pt x="755" y="38"/>
                  <a:pt x="718" y="40"/>
                </a:cubicBezTo>
                <a:cubicBezTo>
                  <a:pt x="761" y="39"/>
                  <a:pt x="805" y="38"/>
                  <a:pt x="854" y="39"/>
                </a:cubicBezTo>
                <a:cubicBezTo>
                  <a:pt x="856" y="39"/>
                  <a:pt x="854" y="39"/>
                  <a:pt x="859" y="40"/>
                </a:cubicBezTo>
                <a:cubicBezTo>
                  <a:pt x="880" y="40"/>
                  <a:pt x="904" y="41"/>
                  <a:pt x="920" y="42"/>
                </a:cubicBezTo>
                <a:cubicBezTo>
                  <a:pt x="941" y="44"/>
                  <a:pt x="941" y="44"/>
                  <a:pt x="941" y="44"/>
                </a:cubicBezTo>
                <a:cubicBezTo>
                  <a:pt x="993" y="47"/>
                  <a:pt x="1030" y="51"/>
                  <a:pt x="1079" y="57"/>
                </a:cubicBezTo>
                <a:cubicBezTo>
                  <a:pt x="1079" y="57"/>
                  <a:pt x="1082" y="57"/>
                  <a:pt x="1084" y="57"/>
                </a:cubicBezTo>
                <a:cubicBezTo>
                  <a:pt x="1073" y="57"/>
                  <a:pt x="1073" y="57"/>
                  <a:pt x="1073" y="57"/>
                </a:cubicBezTo>
                <a:cubicBezTo>
                  <a:pt x="1049" y="54"/>
                  <a:pt x="1049" y="54"/>
                  <a:pt x="1049" y="54"/>
                </a:cubicBezTo>
                <a:cubicBezTo>
                  <a:pt x="1008" y="50"/>
                  <a:pt x="950" y="45"/>
                  <a:pt x="898" y="43"/>
                </a:cubicBezTo>
                <a:cubicBezTo>
                  <a:pt x="892" y="43"/>
                  <a:pt x="897" y="43"/>
                  <a:pt x="901" y="44"/>
                </a:cubicBezTo>
                <a:cubicBezTo>
                  <a:pt x="926" y="45"/>
                  <a:pt x="948" y="46"/>
                  <a:pt x="975" y="48"/>
                </a:cubicBezTo>
                <a:cubicBezTo>
                  <a:pt x="984" y="50"/>
                  <a:pt x="974" y="49"/>
                  <a:pt x="954" y="48"/>
                </a:cubicBezTo>
                <a:cubicBezTo>
                  <a:pt x="937" y="47"/>
                  <a:pt x="914" y="45"/>
                  <a:pt x="893" y="45"/>
                </a:cubicBezTo>
                <a:cubicBezTo>
                  <a:pt x="871" y="44"/>
                  <a:pt x="851" y="43"/>
                  <a:pt x="841" y="43"/>
                </a:cubicBezTo>
                <a:cubicBezTo>
                  <a:pt x="791" y="42"/>
                  <a:pt x="742" y="43"/>
                  <a:pt x="693" y="45"/>
                </a:cubicBezTo>
                <a:cubicBezTo>
                  <a:pt x="689" y="45"/>
                  <a:pt x="689" y="45"/>
                  <a:pt x="689" y="45"/>
                </a:cubicBezTo>
                <a:cubicBezTo>
                  <a:pt x="689" y="45"/>
                  <a:pt x="689" y="45"/>
                  <a:pt x="689" y="45"/>
                </a:cubicBezTo>
                <a:cubicBezTo>
                  <a:pt x="688" y="45"/>
                  <a:pt x="688" y="45"/>
                  <a:pt x="688" y="45"/>
                </a:cubicBezTo>
                <a:cubicBezTo>
                  <a:pt x="686" y="45"/>
                  <a:pt x="686" y="45"/>
                  <a:pt x="686" y="45"/>
                </a:cubicBezTo>
                <a:cubicBezTo>
                  <a:pt x="686" y="45"/>
                  <a:pt x="687" y="45"/>
                  <a:pt x="688" y="45"/>
                </a:cubicBezTo>
                <a:cubicBezTo>
                  <a:pt x="689" y="45"/>
                  <a:pt x="689" y="45"/>
                  <a:pt x="689" y="45"/>
                </a:cubicBezTo>
                <a:cubicBezTo>
                  <a:pt x="689" y="45"/>
                  <a:pt x="689" y="45"/>
                  <a:pt x="689" y="45"/>
                </a:cubicBezTo>
                <a:cubicBezTo>
                  <a:pt x="689" y="45"/>
                  <a:pt x="689" y="45"/>
                  <a:pt x="689" y="45"/>
                </a:cubicBezTo>
                <a:cubicBezTo>
                  <a:pt x="692" y="45"/>
                  <a:pt x="692" y="45"/>
                  <a:pt x="692" y="45"/>
                </a:cubicBezTo>
                <a:cubicBezTo>
                  <a:pt x="701" y="45"/>
                  <a:pt x="701" y="45"/>
                  <a:pt x="701" y="45"/>
                </a:cubicBezTo>
                <a:cubicBezTo>
                  <a:pt x="701" y="45"/>
                  <a:pt x="703" y="44"/>
                  <a:pt x="707" y="44"/>
                </a:cubicBezTo>
                <a:cubicBezTo>
                  <a:pt x="756" y="43"/>
                  <a:pt x="811" y="43"/>
                  <a:pt x="855" y="43"/>
                </a:cubicBezTo>
                <a:cubicBezTo>
                  <a:pt x="873" y="44"/>
                  <a:pt x="908" y="45"/>
                  <a:pt x="926" y="47"/>
                </a:cubicBezTo>
                <a:cubicBezTo>
                  <a:pt x="922" y="47"/>
                  <a:pt x="907" y="46"/>
                  <a:pt x="888" y="46"/>
                </a:cubicBezTo>
                <a:cubicBezTo>
                  <a:pt x="907" y="46"/>
                  <a:pt x="925" y="48"/>
                  <a:pt x="941" y="49"/>
                </a:cubicBezTo>
                <a:cubicBezTo>
                  <a:pt x="955" y="49"/>
                  <a:pt x="978" y="51"/>
                  <a:pt x="985" y="52"/>
                </a:cubicBezTo>
                <a:cubicBezTo>
                  <a:pt x="986" y="52"/>
                  <a:pt x="984" y="52"/>
                  <a:pt x="985" y="52"/>
                </a:cubicBezTo>
                <a:cubicBezTo>
                  <a:pt x="986" y="52"/>
                  <a:pt x="996" y="53"/>
                  <a:pt x="997" y="53"/>
                </a:cubicBezTo>
                <a:cubicBezTo>
                  <a:pt x="1004" y="53"/>
                  <a:pt x="1003" y="53"/>
                  <a:pt x="1011" y="54"/>
                </a:cubicBezTo>
                <a:cubicBezTo>
                  <a:pt x="1022" y="55"/>
                  <a:pt x="1022" y="55"/>
                  <a:pt x="1029" y="56"/>
                </a:cubicBezTo>
                <a:cubicBezTo>
                  <a:pt x="1067" y="59"/>
                  <a:pt x="1104" y="64"/>
                  <a:pt x="1142" y="69"/>
                </a:cubicBezTo>
                <a:cubicBezTo>
                  <a:pt x="1154" y="71"/>
                  <a:pt x="1154" y="71"/>
                  <a:pt x="1154" y="71"/>
                </a:cubicBezTo>
                <a:cubicBezTo>
                  <a:pt x="1158" y="72"/>
                  <a:pt x="1155" y="72"/>
                  <a:pt x="1159" y="72"/>
                </a:cubicBezTo>
                <a:cubicBezTo>
                  <a:pt x="1162" y="73"/>
                  <a:pt x="1161" y="72"/>
                  <a:pt x="1165" y="73"/>
                </a:cubicBezTo>
                <a:cubicBezTo>
                  <a:pt x="1179" y="75"/>
                  <a:pt x="1196" y="78"/>
                  <a:pt x="1211" y="81"/>
                </a:cubicBezTo>
                <a:cubicBezTo>
                  <a:pt x="1229" y="84"/>
                  <a:pt x="1249" y="88"/>
                  <a:pt x="1267" y="94"/>
                </a:cubicBezTo>
                <a:cubicBezTo>
                  <a:pt x="1275" y="97"/>
                  <a:pt x="1284" y="101"/>
                  <a:pt x="1291" y="105"/>
                </a:cubicBezTo>
                <a:cubicBezTo>
                  <a:pt x="1298" y="109"/>
                  <a:pt x="1303" y="114"/>
                  <a:pt x="1305" y="119"/>
                </a:cubicBezTo>
                <a:cubicBezTo>
                  <a:pt x="1306" y="122"/>
                  <a:pt x="1306" y="121"/>
                  <a:pt x="1306" y="121"/>
                </a:cubicBezTo>
                <a:cubicBezTo>
                  <a:pt x="1306" y="121"/>
                  <a:pt x="1306" y="121"/>
                  <a:pt x="1307" y="124"/>
                </a:cubicBezTo>
                <a:cubicBezTo>
                  <a:pt x="1307" y="125"/>
                  <a:pt x="1307" y="126"/>
                  <a:pt x="1307" y="126"/>
                </a:cubicBezTo>
                <a:cubicBezTo>
                  <a:pt x="1307" y="127"/>
                  <a:pt x="1306" y="127"/>
                  <a:pt x="1306" y="128"/>
                </a:cubicBezTo>
                <a:cubicBezTo>
                  <a:pt x="1304" y="130"/>
                  <a:pt x="1302" y="132"/>
                  <a:pt x="1300" y="134"/>
                </a:cubicBezTo>
                <a:cubicBezTo>
                  <a:pt x="1296" y="138"/>
                  <a:pt x="1291" y="142"/>
                  <a:pt x="1285" y="145"/>
                </a:cubicBezTo>
                <a:cubicBezTo>
                  <a:pt x="1274" y="152"/>
                  <a:pt x="1262" y="158"/>
                  <a:pt x="1250" y="163"/>
                </a:cubicBezTo>
                <a:cubicBezTo>
                  <a:pt x="1247" y="164"/>
                  <a:pt x="1244" y="165"/>
                  <a:pt x="1241" y="166"/>
                </a:cubicBezTo>
                <a:cubicBezTo>
                  <a:pt x="1231" y="169"/>
                  <a:pt x="1231" y="169"/>
                  <a:pt x="1231" y="169"/>
                </a:cubicBezTo>
                <a:cubicBezTo>
                  <a:pt x="1224" y="171"/>
                  <a:pt x="1218" y="173"/>
                  <a:pt x="1211" y="175"/>
                </a:cubicBezTo>
                <a:cubicBezTo>
                  <a:pt x="1198" y="178"/>
                  <a:pt x="1184" y="182"/>
                  <a:pt x="1171" y="185"/>
                </a:cubicBezTo>
                <a:cubicBezTo>
                  <a:pt x="1167" y="186"/>
                  <a:pt x="1170" y="185"/>
                  <a:pt x="1164" y="186"/>
                </a:cubicBezTo>
                <a:cubicBezTo>
                  <a:pt x="1156" y="188"/>
                  <a:pt x="1158" y="188"/>
                  <a:pt x="1152" y="189"/>
                </a:cubicBezTo>
                <a:cubicBezTo>
                  <a:pt x="1147" y="190"/>
                  <a:pt x="1144" y="191"/>
                  <a:pt x="1141" y="191"/>
                </a:cubicBezTo>
                <a:cubicBezTo>
                  <a:pt x="1110" y="197"/>
                  <a:pt x="1078" y="201"/>
                  <a:pt x="1045" y="205"/>
                </a:cubicBezTo>
                <a:cubicBezTo>
                  <a:pt x="1013" y="208"/>
                  <a:pt x="980" y="210"/>
                  <a:pt x="947" y="213"/>
                </a:cubicBezTo>
                <a:cubicBezTo>
                  <a:pt x="885" y="217"/>
                  <a:pt x="823" y="220"/>
                  <a:pt x="765" y="221"/>
                </a:cubicBezTo>
                <a:cubicBezTo>
                  <a:pt x="719" y="222"/>
                  <a:pt x="675" y="223"/>
                  <a:pt x="633" y="222"/>
                </a:cubicBezTo>
                <a:cubicBezTo>
                  <a:pt x="578" y="222"/>
                  <a:pt x="530" y="221"/>
                  <a:pt x="478" y="219"/>
                </a:cubicBezTo>
                <a:cubicBezTo>
                  <a:pt x="441" y="218"/>
                  <a:pt x="400" y="216"/>
                  <a:pt x="368" y="214"/>
                </a:cubicBezTo>
                <a:cubicBezTo>
                  <a:pt x="350" y="214"/>
                  <a:pt x="350" y="214"/>
                  <a:pt x="350" y="214"/>
                </a:cubicBezTo>
                <a:cubicBezTo>
                  <a:pt x="321" y="212"/>
                  <a:pt x="321" y="212"/>
                  <a:pt x="321" y="212"/>
                </a:cubicBezTo>
                <a:cubicBezTo>
                  <a:pt x="296" y="210"/>
                  <a:pt x="270" y="209"/>
                  <a:pt x="244" y="206"/>
                </a:cubicBezTo>
                <a:cubicBezTo>
                  <a:pt x="215" y="204"/>
                  <a:pt x="188" y="201"/>
                  <a:pt x="160" y="198"/>
                </a:cubicBezTo>
                <a:cubicBezTo>
                  <a:pt x="144" y="196"/>
                  <a:pt x="129" y="194"/>
                  <a:pt x="114" y="191"/>
                </a:cubicBezTo>
                <a:cubicBezTo>
                  <a:pt x="103" y="189"/>
                  <a:pt x="93" y="187"/>
                  <a:pt x="82" y="185"/>
                </a:cubicBezTo>
                <a:cubicBezTo>
                  <a:pt x="68" y="182"/>
                  <a:pt x="53" y="178"/>
                  <a:pt x="40" y="172"/>
                </a:cubicBezTo>
                <a:cubicBezTo>
                  <a:pt x="33" y="170"/>
                  <a:pt x="26" y="166"/>
                  <a:pt x="22" y="163"/>
                </a:cubicBezTo>
                <a:cubicBezTo>
                  <a:pt x="17" y="159"/>
                  <a:pt x="14" y="154"/>
                  <a:pt x="14" y="149"/>
                </a:cubicBezTo>
                <a:cubicBezTo>
                  <a:pt x="14" y="144"/>
                  <a:pt x="19" y="137"/>
                  <a:pt x="26" y="131"/>
                </a:cubicBezTo>
                <a:cubicBezTo>
                  <a:pt x="33" y="126"/>
                  <a:pt x="41" y="121"/>
                  <a:pt x="50" y="117"/>
                </a:cubicBezTo>
                <a:cubicBezTo>
                  <a:pt x="67" y="108"/>
                  <a:pt x="85" y="101"/>
                  <a:pt x="103" y="95"/>
                </a:cubicBezTo>
                <a:cubicBezTo>
                  <a:pt x="144" y="82"/>
                  <a:pt x="195" y="70"/>
                  <a:pt x="235" y="61"/>
                </a:cubicBezTo>
                <a:cubicBezTo>
                  <a:pt x="268" y="55"/>
                  <a:pt x="302" y="49"/>
                  <a:pt x="340" y="44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407" y="35"/>
                  <a:pt x="471" y="28"/>
                  <a:pt x="517" y="25"/>
                </a:cubicBezTo>
                <a:cubicBezTo>
                  <a:pt x="534" y="24"/>
                  <a:pt x="549" y="23"/>
                  <a:pt x="565" y="22"/>
                </a:cubicBezTo>
                <a:cubicBezTo>
                  <a:pt x="583" y="21"/>
                  <a:pt x="599" y="20"/>
                  <a:pt x="616" y="19"/>
                </a:cubicBezTo>
                <a:cubicBezTo>
                  <a:pt x="632" y="19"/>
                  <a:pt x="632" y="19"/>
                  <a:pt x="632" y="19"/>
                </a:cubicBezTo>
                <a:cubicBezTo>
                  <a:pt x="649" y="18"/>
                  <a:pt x="666" y="17"/>
                  <a:pt x="684" y="17"/>
                </a:cubicBezTo>
                <a:cubicBezTo>
                  <a:pt x="712" y="16"/>
                  <a:pt x="742" y="16"/>
                  <a:pt x="774" y="16"/>
                </a:cubicBezTo>
                <a:cubicBezTo>
                  <a:pt x="799" y="16"/>
                  <a:pt x="836" y="16"/>
                  <a:pt x="864" y="16"/>
                </a:cubicBezTo>
                <a:cubicBezTo>
                  <a:pt x="912" y="18"/>
                  <a:pt x="961" y="19"/>
                  <a:pt x="1010" y="23"/>
                </a:cubicBezTo>
                <a:cubicBezTo>
                  <a:pt x="1026" y="24"/>
                  <a:pt x="1041" y="26"/>
                  <a:pt x="1058" y="27"/>
                </a:cubicBezTo>
                <a:cubicBezTo>
                  <a:pt x="1075" y="29"/>
                  <a:pt x="1096" y="31"/>
                  <a:pt x="1117" y="35"/>
                </a:cubicBezTo>
                <a:cubicBezTo>
                  <a:pt x="1123" y="36"/>
                  <a:pt x="1123" y="36"/>
                  <a:pt x="1123" y="36"/>
                </a:cubicBezTo>
                <a:cubicBezTo>
                  <a:pt x="1123" y="36"/>
                  <a:pt x="1123" y="36"/>
                  <a:pt x="1123" y="36"/>
                </a:cubicBezTo>
                <a:cubicBezTo>
                  <a:pt x="1124" y="36"/>
                  <a:pt x="1124" y="36"/>
                  <a:pt x="1124" y="36"/>
                </a:cubicBezTo>
                <a:cubicBezTo>
                  <a:pt x="1125" y="36"/>
                  <a:pt x="1125" y="36"/>
                  <a:pt x="1125" y="36"/>
                </a:cubicBezTo>
                <a:cubicBezTo>
                  <a:pt x="1125" y="36"/>
                  <a:pt x="1127" y="36"/>
                  <a:pt x="1127" y="37"/>
                </a:cubicBezTo>
                <a:cubicBezTo>
                  <a:pt x="1127" y="38"/>
                  <a:pt x="1128" y="36"/>
                  <a:pt x="1129" y="37"/>
                </a:cubicBezTo>
                <a:cubicBezTo>
                  <a:pt x="1129" y="37"/>
                  <a:pt x="1129" y="37"/>
                  <a:pt x="1129" y="38"/>
                </a:cubicBezTo>
                <a:cubicBezTo>
                  <a:pt x="1129" y="38"/>
                  <a:pt x="1129" y="38"/>
                  <a:pt x="1130" y="38"/>
                </a:cubicBezTo>
                <a:cubicBezTo>
                  <a:pt x="1130" y="38"/>
                  <a:pt x="1130" y="39"/>
                  <a:pt x="1131" y="39"/>
                </a:cubicBezTo>
                <a:cubicBezTo>
                  <a:pt x="1131" y="39"/>
                  <a:pt x="1131" y="39"/>
                  <a:pt x="1131" y="39"/>
                </a:cubicBezTo>
                <a:cubicBezTo>
                  <a:pt x="1132" y="39"/>
                  <a:pt x="1132" y="39"/>
                  <a:pt x="1133" y="39"/>
                </a:cubicBezTo>
                <a:cubicBezTo>
                  <a:pt x="1133" y="39"/>
                  <a:pt x="1134" y="39"/>
                  <a:pt x="1134" y="39"/>
                </a:cubicBezTo>
                <a:cubicBezTo>
                  <a:pt x="1135" y="39"/>
                  <a:pt x="1135" y="39"/>
                  <a:pt x="1135" y="39"/>
                </a:cubicBezTo>
                <a:cubicBezTo>
                  <a:pt x="1136" y="39"/>
                  <a:pt x="1136" y="39"/>
                  <a:pt x="1137" y="38"/>
                </a:cubicBezTo>
                <a:cubicBezTo>
                  <a:pt x="1137" y="38"/>
                  <a:pt x="1138" y="38"/>
                  <a:pt x="1138" y="38"/>
                </a:cubicBezTo>
                <a:cubicBezTo>
                  <a:pt x="1138" y="38"/>
                  <a:pt x="1139" y="38"/>
                  <a:pt x="1139" y="38"/>
                </a:cubicBezTo>
                <a:cubicBezTo>
                  <a:pt x="1140" y="37"/>
                  <a:pt x="1141" y="36"/>
                  <a:pt x="1142" y="36"/>
                </a:cubicBezTo>
                <a:cubicBezTo>
                  <a:pt x="1142" y="36"/>
                  <a:pt x="1142" y="35"/>
                  <a:pt x="1143" y="35"/>
                </a:cubicBezTo>
                <a:cubicBezTo>
                  <a:pt x="1143" y="35"/>
                  <a:pt x="1143" y="35"/>
                  <a:pt x="1143" y="35"/>
                </a:cubicBezTo>
                <a:cubicBezTo>
                  <a:pt x="1143" y="34"/>
                  <a:pt x="1143" y="33"/>
                  <a:pt x="1144" y="33"/>
                </a:cubicBezTo>
                <a:cubicBezTo>
                  <a:pt x="1144" y="33"/>
                  <a:pt x="1144" y="33"/>
                  <a:pt x="1144" y="33"/>
                </a:cubicBezTo>
                <a:cubicBezTo>
                  <a:pt x="1144" y="32"/>
                  <a:pt x="1144" y="31"/>
                  <a:pt x="1144" y="30"/>
                </a:cubicBezTo>
                <a:cubicBezTo>
                  <a:pt x="1144" y="29"/>
                  <a:pt x="1144" y="28"/>
                  <a:pt x="1144" y="28"/>
                </a:cubicBezTo>
                <a:cubicBezTo>
                  <a:pt x="1144" y="28"/>
                  <a:pt x="1144" y="27"/>
                  <a:pt x="1144" y="27"/>
                </a:cubicBezTo>
                <a:cubicBezTo>
                  <a:pt x="1144" y="26"/>
                  <a:pt x="1143" y="26"/>
                  <a:pt x="1143" y="26"/>
                </a:cubicBezTo>
                <a:cubicBezTo>
                  <a:pt x="1143" y="25"/>
                  <a:pt x="1143" y="25"/>
                  <a:pt x="1143" y="25"/>
                </a:cubicBezTo>
                <a:cubicBezTo>
                  <a:pt x="1143" y="25"/>
                  <a:pt x="1142" y="24"/>
                  <a:pt x="1142" y="24"/>
                </a:cubicBezTo>
                <a:cubicBezTo>
                  <a:pt x="1142" y="24"/>
                  <a:pt x="1142" y="24"/>
                  <a:pt x="1142" y="24"/>
                </a:cubicBezTo>
                <a:cubicBezTo>
                  <a:pt x="1141" y="23"/>
                  <a:pt x="1141" y="22"/>
                  <a:pt x="1140" y="22"/>
                </a:cubicBezTo>
                <a:cubicBezTo>
                  <a:pt x="1140" y="22"/>
                  <a:pt x="1139" y="21"/>
                  <a:pt x="1139" y="21"/>
                </a:cubicBezTo>
                <a:cubicBezTo>
                  <a:pt x="1138" y="21"/>
                  <a:pt x="1137" y="21"/>
                  <a:pt x="1137" y="20"/>
                </a:cubicBezTo>
                <a:cubicBezTo>
                  <a:pt x="1137" y="20"/>
                  <a:pt x="1137" y="20"/>
                  <a:pt x="1137" y="20"/>
                </a:cubicBezTo>
                <a:cubicBezTo>
                  <a:pt x="1137" y="20"/>
                  <a:pt x="1136" y="20"/>
                  <a:pt x="1136" y="20"/>
                </a:cubicBezTo>
                <a:cubicBezTo>
                  <a:pt x="1136" y="20"/>
                  <a:pt x="1135" y="20"/>
                  <a:pt x="1135" y="20"/>
                </a:cubicBezTo>
                <a:cubicBezTo>
                  <a:pt x="1135" y="20"/>
                  <a:pt x="1134" y="19"/>
                  <a:pt x="1134" y="19"/>
                </a:cubicBezTo>
                <a:cubicBezTo>
                  <a:pt x="1134" y="19"/>
                  <a:pt x="1134" y="20"/>
                  <a:pt x="1133" y="20"/>
                </a:cubicBezTo>
                <a:cubicBezTo>
                  <a:pt x="1133" y="20"/>
                  <a:pt x="1132" y="19"/>
                  <a:pt x="1132" y="19"/>
                </a:cubicBezTo>
                <a:cubicBezTo>
                  <a:pt x="1131" y="19"/>
                  <a:pt x="1131" y="19"/>
                  <a:pt x="1131" y="19"/>
                </a:cubicBezTo>
                <a:cubicBezTo>
                  <a:pt x="1131" y="19"/>
                  <a:pt x="1130" y="19"/>
                  <a:pt x="1130" y="20"/>
                </a:cubicBezTo>
                <a:cubicBezTo>
                  <a:pt x="1130" y="20"/>
                  <a:pt x="1128" y="19"/>
                  <a:pt x="1127" y="20"/>
                </a:cubicBezTo>
                <a:cubicBezTo>
                  <a:pt x="1127" y="19"/>
                  <a:pt x="1127" y="19"/>
                  <a:pt x="1126" y="19"/>
                </a:cubicBezTo>
                <a:cubicBezTo>
                  <a:pt x="1126" y="19"/>
                  <a:pt x="1126" y="19"/>
                  <a:pt x="1126" y="19"/>
                </a:cubicBezTo>
                <a:cubicBezTo>
                  <a:pt x="1126" y="19"/>
                  <a:pt x="1126" y="19"/>
                  <a:pt x="1126" y="19"/>
                </a:cubicBezTo>
                <a:cubicBezTo>
                  <a:pt x="1122" y="19"/>
                  <a:pt x="1122" y="19"/>
                  <a:pt x="1122" y="19"/>
                </a:cubicBezTo>
                <a:cubicBezTo>
                  <a:pt x="1103" y="16"/>
                  <a:pt x="1103" y="16"/>
                  <a:pt x="1103" y="16"/>
                </a:cubicBezTo>
                <a:cubicBezTo>
                  <a:pt x="1098" y="15"/>
                  <a:pt x="1092" y="15"/>
                  <a:pt x="1087" y="14"/>
                </a:cubicBezTo>
                <a:cubicBezTo>
                  <a:pt x="1078" y="13"/>
                  <a:pt x="1067" y="12"/>
                  <a:pt x="1056" y="11"/>
                </a:cubicBezTo>
                <a:cubicBezTo>
                  <a:pt x="1037" y="9"/>
                  <a:pt x="1021" y="8"/>
                  <a:pt x="1005" y="7"/>
                </a:cubicBezTo>
                <a:cubicBezTo>
                  <a:pt x="981" y="5"/>
                  <a:pt x="964" y="4"/>
                  <a:pt x="944" y="3"/>
                </a:cubicBezTo>
                <a:cubicBezTo>
                  <a:pt x="920" y="2"/>
                  <a:pt x="920" y="2"/>
                  <a:pt x="920" y="2"/>
                </a:cubicBezTo>
                <a:cubicBezTo>
                  <a:pt x="898" y="2"/>
                  <a:pt x="898" y="2"/>
                  <a:pt x="898" y="2"/>
                </a:cubicBezTo>
                <a:cubicBezTo>
                  <a:pt x="875" y="1"/>
                  <a:pt x="875" y="1"/>
                  <a:pt x="875" y="1"/>
                </a:cubicBezTo>
                <a:cubicBezTo>
                  <a:pt x="860" y="1"/>
                  <a:pt x="860" y="1"/>
                  <a:pt x="860" y="1"/>
                </a:cubicBezTo>
                <a:cubicBezTo>
                  <a:pt x="844" y="0"/>
                  <a:pt x="844" y="0"/>
                  <a:pt x="844" y="0"/>
                </a:cubicBezTo>
                <a:cubicBezTo>
                  <a:pt x="824" y="0"/>
                  <a:pt x="824" y="0"/>
                  <a:pt x="824" y="0"/>
                </a:cubicBezTo>
                <a:cubicBezTo>
                  <a:pt x="800" y="0"/>
                  <a:pt x="773" y="0"/>
                  <a:pt x="750" y="1"/>
                </a:cubicBezTo>
                <a:cubicBezTo>
                  <a:pt x="708" y="1"/>
                  <a:pt x="671" y="2"/>
                  <a:pt x="622" y="4"/>
                </a:cubicBezTo>
                <a:cubicBezTo>
                  <a:pt x="587" y="6"/>
                  <a:pt x="587" y="6"/>
                  <a:pt x="587" y="6"/>
                </a:cubicBezTo>
                <a:cubicBezTo>
                  <a:pt x="584" y="6"/>
                  <a:pt x="584" y="6"/>
                  <a:pt x="580" y="6"/>
                </a:cubicBezTo>
                <a:cubicBezTo>
                  <a:pt x="554" y="7"/>
                  <a:pt x="527" y="10"/>
                  <a:pt x="500" y="11"/>
                </a:cubicBezTo>
                <a:cubicBezTo>
                  <a:pt x="497" y="12"/>
                  <a:pt x="497" y="12"/>
                  <a:pt x="497" y="12"/>
                </a:cubicBezTo>
                <a:cubicBezTo>
                  <a:pt x="460" y="14"/>
                  <a:pt x="414" y="19"/>
                  <a:pt x="385" y="23"/>
                </a:cubicBezTo>
                <a:cubicBezTo>
                  <a:pt x="363" y="25"/>
                  <a:pt x="337" y="29"/>
                  <a:pt x="309" y="33"/>
                </a:cubicBezTo>
                <a:cubicBezTo>
                  <a:pt x="297" y="35"/>
                  <a:pt x="284" y="37"/>
                  <a:pt x="272" y="39"/>
                </a:cubicBezTo>
                <a:cubicBezTo>
                  <a:pt x="249" y="44"/>
                  <a:pt x="218" y="50"/>
                  <a:pt x="196" y="55"/>
                </a:cubicBezTo>
                <a:cubicBezTo>
                  <a:pt x="176" y="60"/>
                  <a:pt x="176" y="60"/>
                  <a:pt x="176" y="60"/>
                </a:cubicBezTo>
                <a:cubicBezTo>
                  <a:pt x="164" y="63"/>
                  <a:pt x="152" y="66"/>
                  <a:pt x="139" y="69"/>
                </a:cubicBezTo>
                <a:cubicBezTo>
                  <a:pt x="115" y="76"/>
                  <a:pt x="89" y="84"/>
                  <a:pt x="65" y="94"/>
                </a:cubicBezTo>
                <a:cubicBezTo>
                  <a:pt x="53" y="99"/>
                  <a:pt x="41" y="104"/>
                  <a:pt x="30" y="111"/>
                </a:cubicBezTo>
                <a:cubicBezTo>
                  <a:pt x="25" y="114"/>
                  <a:pt x="19" y="118"/>
                  <a:pt x="15" y="122"/>
                </a:cubicBezTo>
                <a:cubicBezTo>
                  <a:pt x="10" y="127"/>
                  <a:pt x="5" y="131"/>
                  <a:pt x="2" y="138"/>
                </a:cubicBezTo>
                <a:cubicBezTo>
                  <a:pt x="1" y="142"/>
                  <a:pt x="0" y="146"/>
                  <a:pt x="0" y="151"/>
                </a:cubicBezTo>
                <a:cubicBezTo>
                  <a:pt x="0" y="155"/>
                  <a:pt x="1" y="159"/>
                  <a:pt x="3" y="163"/>
                </a:cubicBezTo>
                <a:cubicBezTo>
                  <a:pt x="4" y="165"/>
                  <a:pt x="6" y="166"/>
                  <a:pt x="7" y="168"/>
                </a:cubicBezTo>
                <a:cubicBezTo>
                  <a:pt x="8" y="169"/>
                  <a:pt x="10" y="171"/>
                  <a:pt x="11" y="172"/>
                </a:cubicBezTo>
                <a:cubicBezTo>
                  <a:pt x="14" y="175"/>
                  <a:pt x="17" y="177"/>
                  <a:pt x="21" y="179"/>
                </a:cubicBezTo>
                <a:cubicBezTo>
                  <a:pt x="33" y="186"/>
                  <a:pt x="45" y="190"/>
                  <a:pt x="58" y="193"/>
                </a:cubicBezTo>
                <a:cubicBezTo>
                  <a:pt x="70" y="197"/>
                  <a:pt x="83" y="200"/>
                  <a:pt x="95" y="202"/>
                </a:cubicBezTo>
                <a:cubicBezTo>
                  <a:pt x="101" y="203"/>
                  <a:pt x="108" y="204"/>
                  <a:pt x="113" y="205"/>
                </a:cubicBezTo>
                <a:cubicBezTo>
                  <a:pt x="128" y="208"/>
                  <a:pt x="142" y="210"/>
                  <a:pt x="158" y="212"/>
                </a:cubicBezTo>
                <a:cubicBezTo>
                  <a:pt x="197" y="217"/>
                  <a:pt x="236" y="220"/>
                  <a:pt x="272" y="223"/>
                </a:cubicBezTo>
                <a:cubicBezTo>
                  <a:pt x="318" y="226"/>
                  <a:pt x="386" y="230"/>
                  <a:pt x="440" y="232"/>
                </a:cubicBezTo>
                <a:cubicBezTo>
                  <a:pt x="452" y="232"/>
                  <a:pt x="464" y="233"/>
                  <a:pt x="476" y="233"/>
                </a:cubicBezTo>
                <a:cubicBezTo>
                  <a:pt x="515" y="234"/>
                  <a:pt x="564" y="235"/>
                  <a:pt x="605" y="236"/>
                </a:cubicBezTo>
                <a:cubicBezTo>
                  <a:pt x="690" y="237"/>
                  <a:pt x="777" y="235"/>
                  <a:pt x="863" y="231"/>
                </a:cubicBezTo>
                <a:cubicBezTo>
                  <a:pt x="906" y="229"/>
                  <a:pt x="950" y="227"/>
                  <a:pt x="992" y="223"/>
                </a:cubicBezTo>
                <a:cubicBezTo>
                  <a:pt x="1035" y="220"/>
                  <a:pt x="1078" y="216"/>
                  <a:pt x="1120" y="209"/>
                </a:cubicBezTo>
                <a:cubicBezTo>
                  <a:pt x="1133" y="207"/>
                  <a:pt x="1153" y="203"/>
                  <a:pt x="1164" y="200"/>
                </a:cubicBezTo>
                <a:cubicBezTo>
                  <a:pt x="1167" y="200"/>
                  <a:pt x="1174" y="198"/>
                  <a:pt x="1180" y="197"/>
                </a:cubicBezTo>
                <a:cubicBezTo>
                  <a:pt x="1201" y="191"/>
                  <a:pt x="1226" y="184"/>
                  <a:pt x="1252" y="176"/>
                </a:cubicBezTo>
                <a:cubicBezTo>
                  <a:pt x="1259" y="174"/>
                  <a:pt x="1274" y="167"/>
                  <a:pt x="1282" y="162"/>
                </a:cubicBezTo>
                <a:cubicBezTo>
                  <a:pt x="1286" y="160"/>
                  <a:pt x="1277" y="165"/>
                  <a:pt x="1284" y="161"/>
                </a:cubicBezTo>
                <a:cubicBezTo>
                  <a:pt x="1288" y="159"/>
                  <a:pt x="1294" y="155"/>
                  <a:pt x="1301" y="150"/>
                </a:cubicBezTo>
                <a:cubicBezTo>
                  <a:pt x="1304" y="148"/>
                  <a:pt x="1308" y="145"/>
                  <a:pt x="1311" y="141"/>
                </a:cubicBezTo>
                <a:cubicBezTo>
                  <a:pt x="1313" y="139"/>
                  <a:pt x="1315" y="137"/>
                  <a:pt x="1317" y="134"/>
                </a:cubicBezTo>
                <a:cubicBezTo>
                  <a:pt x="1317" y="133"/>
                  <a:pt x="1318" y="132"/>
                  <a:pt x="1319" y="130"/>
                </a:cubicBezTo>
                <a:cubicBezTo>
                  <a:pt x="1319" y="129"/>
                  <a:pt x="1319" y="128"/>
                  <a:pt x="1319" y="127"/>
                </a:cubicBezTo>
                <a:cubicBezTo>
                  <a:pt x="1319" y="126"/>
                  <a:pt x="1319" y="126"/>
                  <a:pt x="1319" y="126"/>
                </a:cubicBezTo>
                <a:close/>
                <a:moveTo>
                  <a:pt x="1104" y="52"/>
                </a:moveTo>
                <a:cubicBezTo>
                  <a:pt x="1102" y="51"/>
                  <a:pt x="1092" y="50"/>
                  <a:pt x="1091" y="50"/>
                </a:cubicBezTo>
                <a:cubicBezTo>
                  <a:pt x="1095" y="50"/>
                  <a:pt x="1103" y="52"/>
                  <a:pt x="1104" y="52"/>
                </a:cubicBezTo>
                <a:close/>
                <a:moveTo>
                  <a:pt x="985" y="52"/>
                </a:moveTo>
                <a:cubicBezTo>
                  <a:pt x="985" y="52"/>
                  <a:pt x="985" y="52"/>
                  <a:pt x="985" y="52"/>
                </a:cubicBezTo>
                <a:cubicBezTo>
                  <a:pt x="985" y="52"/>
                  <a:pt x="985" y="52"/>
                  <a:pt x="985" y="52"/>
                </a:cubicBezTo>
                <a:close/>
                <a:moveTo>
                  <a:pt x="689" y="44"/>
                </a:moveTo>
                <a:cubicBezTo>
                  <a:pt x="689" y="43"/>
                  <a:pt x="688" y="44"/>
                  <a:pt x="688" y="43"/>
                </a:cubicBezTo>
                <a:cubicBezTo>
                  <a:pt x="689" y="43"/>
                  <a:pt x="689" y="43"/>
                  <a:pt x="689" y="43"/>
                </a:cubicBezTo>
                <a:cubicBezTo>
                  <a:pt x="689" y="43"/>
                  <a:pt x="687" y="43"/>
                  <a:pt x="687" y="43"/>
                </a:cubicBezTo>
                <a:cubicBezTo>
                  <a:pt x="687" y="43"/>
                  <a:pt x="688" y="44"/>
                  <a:pt x="688" y="43"/>
                </a:cubicBezTo>
                <a:cubicBezTo>
                  <a:pt x="688" y="43"/>
                  <a:pt x="688" y="43"/>
                  <a:pt x="688" y="44"/>
                </a:cubicBezTo>
                <a:cubicBezTo>
                  <a:pt x="688" y="44"/>
                  <a:pt x="688" y="43"/>
                  <a:pt x="688" y="43"/>
                </a:cubicBezTo>
                <a:cubicBezTo>
                  <a:pt x="688" y="44"/>
                  <a:pt x="688" y="44"/>
                  <a:pt x="688" y="44"/>
                </a:cubicBezTo>
                <a:cubicBezTo>
                  <a:pt x="689" y="44"/>
                  <a:pt x="689" y="44"/>
                  <a:pt x="689" y="44"/>
                </a:cubicBezTo>
                <a:close/>
                <a:moveTo>
                  <a:pt x="1041" y="46"/>
                </a:moveTo>
                <a:cubicBezTo>
                  <a:pt x="1044" y="47"/>
                  <a:pt x="1051" y="47"/>
                  <a:pt x="1053" y="48"/>
                </a:cubicBezTo>
                <a:cubicBezTo>
                  <a:pt x="1049" y="47"/>
                  <a:pt x="1042" y="46"/>
                  <a:pt x="1041" y="46"/>
                </a:cubicBezTo>
                <a:close/>
                <a:moveTo>
                  <a:pt x="689" y="39"/>
                </a:moveTo>
                <a:cubicBezTo>
                  <a:pt x="689" y="39"/>
                  <a:pt x="688" y="39"/>
                  <a:pt x="688" y="39"/>
                </a:cubicBezTo>
                <a:cubicBezTo>
                  <a:pt x="689" y="39"/>
                  <a:pt x="689" y="39"/>
                  <a:pt x="689" y="39"/>
                </a:cubicBezTo>
                <a:close/>
                <a:moveTo>
                  <a:pt x="688" y="45"/>
                </a:moveTo>
                <a:cubicBezTo>
                  <a:pt x="688" y="45"/>
                  <a:pt x="688" y="45"/>
                  <a:pt x="687" y="45"/>
                </a:cubicBezTo>
                <a:cubicBezTo>
                  <a:pt x="688" y="45"/>
                  <a:pt x="688" y="45"/>
                  <a:pt x="688" y="45"/>
                </a:cubicBezTo>
                <a:close/>
                <a:moveTo>
                  <a:pt x="863" y="47"/>
                </a:moveTo>
                <a:cubicBezTo>
                  <a:pt x="849" y="46"/>
                  <a:pt x="839" y="46"/>
                  <a:pt x="830" y="46"/>
                </a:cubicBezTo>
                <a:cubicBezTo>
                  <a:pt x="838" y="46"/>
                  <a:pt x="848" y="46"/>
                  <a:pt x="853" y="47"/>
                </a:cubicBezTo>
                <a:cubicBezTo>
                  <a:pt x="855" y="46"/>
                  <a:pt x="860" y="47"/>
                  <a:pt x="863" y="47"/>
                </a:cubicBezTo>
                <a:close/>
                <a:moveTo>
                  <a:pt x="1279" y="100"/>
                </a:moveTo>
                <a:cubicBezTo>
                  <a:pt x="1276" y="98"/>
                  <a:pt x="1271" y="96"/>
                  <a:pt x="1270" y="96"/>
                </a:cubicBezTo>
                <a:cubicBezTo>
                  <a:pt x="1274" y="98"/>
                  <a:pt x="1277" y="99"/>
                  <a:pt x="1279" y="100"/>
                </a:cubicBezTo>
                <a:close/>
                <a:moveTo>
                  <a:pt x="688" y="39"/>
                </a:moveTo>
                <a:cubicBezTo>
                  <a:pt x="688" y="39"/>
                  <a:pt x="688" y="39"/>
                  <a:pt x="688" y="39"/>
                </a:cubicBezTo>
                <a:cubicBezTo>
                  <a:pt x="688" y="39"/>
                  <a:pt x="688" y="39"/>
                  <a:pt x="688" y="39"/>
                </a:cubicBezTo>
                <a:cubicBezTo>
                  <a:pt x="688" y="39"/>
                  <a:pt x="688" y="39"/>
                  <a:pt x="688" y="39"/>
                </a:cubicBezTo>
                <a:close/>
                <a:moveTo>
                  <a:pt x="688" y="46"/>
                </a:moveTo>
                <a:cubicBezTo>
                  <a:pt x="688" y="46"/>
                  <a:pt x="689" y="46"/>
                  <a:pt x="689" y="46"/>
                </a:cubicBezTo>
                <a:cubicBezTo>
                  <a:pt x="688" y="46"/>
                  <a:pt x="688" y="46"/>
                  <a:pt x="688" y="46"/>
                </a:cubicBezTo>
                <a:close/>
                <a:moveTo>
                  <a:pt x="769" y="37"/>
                </a:moveTo>
                <a:cubicBezTo>
                  <a:pt x="762" y="37"/>
                  <a:pt x="762" y="37"/>
                  <a:pt x="762" y="37"/>
                </a:cubicBezTo>
                <a:cubicBezTo>
                  <a:pt x="761" y="37"/>
                  <a:pt x="762" y="37"/>
                  <a:pt x="763" y="37"/>
                </a:cubicBezTo>
                <a:cubicBezTo>
                  <a:pt x="768" y="37"/>
                  <a:pt x="769" y="37"/>
                  <a:pt x="769" y="37"/>
                </a:cubicBezTo>
                <a:close/>
                <a:moveTo>
                  <a:pt x="923" y="41"/>
                </a:moveTo>
                <a:cubicBezTo>
                  <a:pt x="912" y="40"/>
                  <a:pt x="912" y="40"/>
                  <a:pt x="912" y="40"/>
                </a:cubicBezTo>
                <a:cubicBezTo>
                  <a:pt x="907" y="40"/>
                  <a:pt x="879" y="39"/>
                  <a:pt x="882" y="39"/>
                </a:cubicBezTo>
                <a:cubicBezTo>
                  <a:pt x="899" y="40"/>
                  <a:pt x="924" y="41"/>
                  <a:pt x="938" y="42"/>
                </a:cubicBezTo>
                <a:cubicBezTo>
                  <a:pt x="933" y="41"/>
                  <a:pt x="928" y="41"/>
                  <a:pt x="923" y="41"/>
                </a:cubicBezTo>
                <a:close/>
                <a:moveTo>
                  <a:pt x="926" y="46"/>
                </a:moveTo>
                <a:cubicBezTo>
                  <a:pt x="967" y="48"/>
                  <a:pt x="967" y="48"/>
                  <a:pt x="967" y="48"/>
                </a:cubicBezTo>
                <a:cubicBezTo>
                  <a:pt x="954" y="47"/>
                  <a:pt x="939" y="46"/>
                  <a:pt x="926" y="46"/>
                </a:cubicBezTo>
                <a:close/>
                <a:moveTo>
                  <a:pt x="683" y="48"/>
                </a:moveTo>
                <a:cubicBezTo>
                  <a:pt x="683" y="48"/>
                  <a:pt x="683" y="48"/>
                  <a:pt x="683" y="48"/>
                </a:cubicBezTo>
                <a:close/>
                <a:moveTo>
                  <a:pt x="985" y="52"/>
                </a:moveTo>
                <a:cubicBezTo>
                  <a:pt x="985" y="52"/>
                  <a:pt x="986" y="52"/>
                  <a:pt x="986" y="52"/>
                </a:cubicBezTo>
                <a:cubicBezTo>
                  <a:pt x="986" y="52"/>
                  <a:pt x="985" y="52"/>
                  <a:pt x="985" y="52"/>
                </a:cubicBezTo>
                <a:close/>
                <a:moveTo>
                  <a:pt x="687" y="40"/>
                </a:moveTo>
                <a:cubicBezTo>
                  <a:pt x="687" y="40"/>
                  <a:pt x="687" y="40"/>
                  <a:pt x="687" y="40"/>
                </a:cubicBezTo>
                <a:cubicBezTo>
                  <a:pt x="687" y="40"/>
                  <a:pt x="687" y="40"/>
                  <a:pt x="687" y="40"/>
                </a:cubicBezTo>
                <a:close/>
                <a:moveTo>
                  <a:pt x="687" y="41"/>
                </a:moveTo>
                <a:cubicBezTo>
                  <a:pt x="687" y="41"/>
                  <a:pt x="687" y="41"/>
                  <a:pt x="687" y="41"/>
                </a:cubicBezTo>
                <a:cubicBezTo>
                  <a:pt x="687" y="41"/>
                  <a:pt x="687" y="41"/>
                  <a:pt x="687" y="41"/>
                </a:cubicBezTo>
                <a:close/>
                <a:moveTo>
                  <a:pt x="689" y="38"/>
                </a:moveTo>
                <a:cubicBezTo>
                  <a:pt x="689" y="38"/>
                  <a:pt x="689" y="38"/>
                  <a:pt x="689" y="38"/>
                </a:cubicBezTo>
                <a:cubicBezTo>
                  <a:pt x="689" y="38"/>
                  <a:pt x="689" y="38"/>
                  <a:pt x="689" y="38"/>
                </a:cubicBezTo>
                <a:cubicBezTo>
                  <a:pt x="689" y="38"/>
                  <a:pt x="689" y="38"/>
                  <a:pt x="689" y="38"/>
                </a:cubicBezTo>
                <a:cubicBezTo>
                  <a:pt x="689" y="38"/>
                  <a:pt x="689" y="38"/>
                  <a:pt x="689" y="38"/>
                </a:cubicBezTo>
                <a:cubicBezTo>
                  <a:pt x="689" y="38"/>
                  <a:pt x="689" y="38"/>
                  <a:pt x="689" y="38"/>
                </a:cubicBezTo>
                <a:cubicBezTo>
                  <a:pt x="689" y="38"/>
                  <a:pt x="690" y="38"/>
                  <a:pt x="690" y="38"/>
                </a:cubicBezTo>
                <a:cubicBezTo>
                  <a:pt x="689" y="38"/>
                  <a:pt x="689" y="38"/>
                  <a:pt x="689" y="38"/>
                </a:cubicBezTo>
                <a:close/>
                <a:moveTo>
                  <a:pt x="689" y="45"/>
                </a:moveTo>
                <a:cubicBezTo>
                  <a:pt x="689" y="44"/>
                  <a:pt x="689" y="45"/>
                  <a:pt x="689" y="45"/>
                </a:cubicBezTo>
                <a:cubicBezTo>
                  <a:pt x="689" y="45"/>
                  <a:pt x="689" y="45"/>
                  <a:pt x="689" y="45"/>
                </a:cubicBezTo>
                <a:close/>
                <a:moveTo>
                  <a:pt x="688" y="39"/>
                </a:moveTo>
                <a:cubicBezTo>
                  <a:pt x="688" y="39"/>
                  <a:pt x="687" y="38"/>
                  <a:pt x="687" y="39"/>
                </a:cubicBezTo>
                <a:cubicBezTo>
                  <a:pt x="687" y="39"/>
                  <a:pt x="688" y="39"/>
                  <a:pt x="688" y="39"/>
                </a:cubicBezTo>
                <a:close/>
                <a:moveTo>
                  <a:pt x="688" y="41"/>
                </a:moveTo>
                <a:cubicBezTo>
                  <a:pt x="688" y="41"/>
                  <a:pt x="688" y="41"/>
                  <a:pt x="688" y="41"/>
                </a:cubicBezTo>
                <a:cubicBezTo>
                  <a:pt x="688" y="41"/>
                  <a:pt x="688" y="41"/>
                  <a:pt x="688" y="41"/>
                </a:cubicBezTo>
                <a:cubicBezTo>
                  <a:pt x="687" y="41"/>
                  <a:pt x="688" y="41"/>
                  <a:pt x="688" y="41"/>
                </a:cubicBezTo>
                <a:close/>
                <a:moveTo>
                  <a:pt x="699" y="40"/>
                </a:moveTo>
                <a:cubicBezTo>
                  <a:pt x="689" y="41"/>
                  <a:pt x="689" y="41"/>
                  <a:pt x="689" y="41"/>
                </a:cubicBezTo>
                <a:cubicBezTo>
                  <a:pt x="689" y="41"/>
                  <a:pt x="688" y="41"/>
                  <a:pt x="688" y="41"/>
                </a:cubicBezTo>
                <a:cubicBezTo>
                  <a:pt x="688" y="41"/>
                  <a:pt x="689" y="41"/>
                  <a:pt x="689" y="41"/>
                </a:cubicBezTo>
                <a:cubicBezTo>
                  <a:pt x="689" y="41"/>
                  <a:pt x="689" y="41"/>
                  <a:pt x="689" y="41"/>
                </a:cubicBezTo>
                <a:lnTo>
                  <a:pt x="699" y="40"/>
                </a:lnTo>
                <a:close/>
                <a:moveTo>
                  <a:pt x="688" y="41"/>
                </a:moveTo>
                <a:cubicBezTo>
                  <a:pt x="688" y="41"/>
                  <a:pt x="688" y="41"/>
                  <a:pt x="688" y="41"/>
                </a:cubicBezTo>
                <a:cubicBezTo>
                  <a:pt x="688" y="41"/>
                  <a:pt x="688" y="41"/>
                  <a:pt x="688" y="41"/>
                </a:cubicBezTo>
                <a:cubicBezTo>
                  <a:pt x="688" y="41"/>
                  <a:pt x="688" y="41"/>
                  <a:pt x="688" y="4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  <a:effectLst>
            <a:outerShdw blurRad="50800" dist="254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Google Shape;467;p24"/>
          <p:cNvSpPr/>
          <p:nvPr/>
        </p:nvSpPr>
        <p:spPr>
          <a:xfrm>
            <a:off x="-100675" y="3514724"/>
            <a:ext cx="5663275" cy="1286563"/>
          </a:xfrm>
          <a:custGeom>
            <a:avLst/>
            <a:gdLst/>
            <a:ahLst/>
            <a:cxnLst/>
            <a:rect l="l" t="t" r="r" b="b"/>
            <a:pathLst>
              <a:path w="2162014" h="2798067" fill="none" extrusionOk="0">
                <a:moveTo>
                  <a:pt x="0" y="19243"/>
                </a:moveTo>
                <a:cubicBezTo>
                  <a:pt x="149923" y="7044"/>
                  <a:pt x="404189" y="20538"/>
                  <a:pt x="540504" y="14432"/>
                </a:cubicBezTo>
                <a:cubicBezTo>
                  <a:pt x="676819" y="8326"/>
                  <a:pt x="900700" y="3049"/>
                  <a:pt x="1102627" y="9429"/>
                </a:cubicBezTo>
                <a:cubicBezTo>
                  <a:pt x="1304554" y="15809"/>
                  <a:pt x="1384452" y="18743"/>
                  <a:pt x="1578270" y="5196"/>
                </a:cubicBezTo>
                <a:cubicBezTo>
                  <a:pt x="1772088" y="-8351"/>
                  <a:pt x="1992469" y="-3938"/>
                  <a:pt x="2162014" y="0"/>
                </a:cubicBezTo>
                <a:cubicBezTo>
                  <a:pt x="2148400" y="132108"/>
                  <a:pt x="2121111" y="319670"/>
                  <a:pt x="2136654" y="587594"/>
                </a:cubicBezTo>
                <a:cubicBezTo>
                  <a:pt x="2152198" y="855518"/>
                  <a:pt x="2145128" y="846641"/>
                  <a:pt x="2114917" y="1091246"/>
                </a:cubicBezTo>
                <a:cubicBezTo>
                  <a:pt x="2084706" y="1335851"/>
                  <a:pt x="2073605" y="1431577"/>
                  <a:pt x="2090764" y="1650860"/>
                </a:cubicBezTo>
                <a:cubicBezTo>
                  <a:pt x="2107924" y="1870143"/>
                  <a:pt x="2056629" y="2019758"/>
                  <a:pt x="2070235" y="2126531"/>
                </a:cubicBezTo>
                <a:cubicBezTo>
                  <a:pt x="2083841" y="2233304"/>
                  <a:pt x="2075044" y="2589389"/>
                  <a:pt x="2041252" y="2798067"/>
                </a:cubicBezTo>
                <a:cubicBezTo>
                  <a:pt x="1743059" y="2773018"/>
                  <a:pt x="1688245" y="2805466"/>
                  <a:pt x="1404984" y="2796784"/>
                </a:cubicBezTo>
                <a:cubicBezTo>
                  <a:pt x="1121723" y="2788102"/>
                  <a:pt x="1080452" y="2799518"/>
                  <a:pt x="806891" y="2795578"/>
                </a:cubicBezTo>
                <a:cubicBezTo>
                  <a:pt x="533330" y="2791638"/>
                  <a:pt x="358498" y="2785709"/>
                  <a:pt x="132447" y="2794218"/>
                </a:cubicBezTo>
                <a:cubicBezTo>
                  <a:pt x="120280" y="2647391"/>
                  <a:pt x="134919" y="2420312"/>
                  <a:pt x="100660" y="2128224"/>
                </a:cubicBezTo>
                <a:cubicBezTo>
                  <a:pt x="66400" y="1836136"/>
                  <a:pt x="58163" y="1671685"/>
                  <a:pt x="67548" y="1434480"/>
                </a:cubicBezTo>
                <a:cubicBezTo>
                  <a:pt x="76934" y="1197275"/>
                  <a:pt x="48016" y="994918"/>
                  <a:pt x="33112" y="712987"/>
                </a:cubicBezTo>
                <a:cubicBezTo>
                  <a:pt x="18207" y="431056"/>
                  <a:pt x="40947" y="179811"/>
                  <a:pt x="0" y="19243"/>
                </a:cubicBezTo>
                <a:close/>
              </a:path>
              <a:path w="2162014" h="2798067" extrusionOk="0">
                <a:moveTo>
                  <a:pt x="0" y="19243"/>
                </a:moveTo>
                <a:cubicBezTo>
                  <a:pt x="140999" y="38005"/>
                  <a:pt x="394287" y="10394"/>
                  <a:pt x="518883" y="14625"/>
                </a:cubicBezTo>
                <a:cubicBezTo>
                  <a:pt x="643479" y="18856"/>
                  <a:pt x="869131" y="-3266"/>
                  <a:pt x="994526" y="10391"/>
                </a:cubicBezTo>
                <a:cubicBezTo>
                  <a:pt x="1119921" y="24048"/>
                  <a:pt x="1355457" y="-17628"/>
                  <a:pt x="1578270" y="5196"/>
                </a:cubicBezTo>
                <a:cubicBezTo>
                  <a:pt x="1801083" y="28020"/>
                  <a:pt x="2003006" y="-20899"/>
                  <a:pt x="2162014" y="0"/>
                </a:cubicBezTo>
                <a:cubicBezTo>
                  <a:pt x="2176690" y="111961"/>
                  <a:pt x="2128067" y="322500"/>
                  <a:pt x="2139069" y="531633"/>
                </a:cubicBezTo>
                <a:cubicBezTo>
                  <a:pt x="2150071" y="740766"/>
                  <a:pt x="2146135" y="920651"/>
                  <a:pt x="2117332" y="1035285"/>
                </a:cubicBezTo>
                <a:cubicBezTo>
                  <a:pt x="2088529" y="1149919"/>
                  <a:pt x="2084427" y="1477176"/>
                  <a:pt x="2093180" y="1594898"/>
                </a:cubicBezTo>
                <a:cubicBezTo>
                  <a:pt x="2101933" y="1712620"/>
                  <a:pt x="2089763" y="2033009"/>
                  <a:pt x="2069027" y="2154512"/>
                </a:cubicBezTo>
                <a:cubicBezTo>
                  <a:pt x="2048292" y="2276015"/>
                  <a:pt x="2079174" y="2502089"/>
                  <a:pt x="2041252" y="2798067"/>
                </a:cubicBezTo>
                <a:cubicBezTo>
                  <a:pt x="1811805" y="2791594"/>
                  <a:pt x="1671452" y="2775574"/>
                  <a:pt x="1443160" y="2796861"/>
                </a:cubicBezTo>
                <a:cubicBezTo>
                  <a:pt x="1214868" y="2818148"/>
                  <a:pt x="1118888" y="2791100"/>
                  <a:pt x="806891" y="2795578"/>
                </a:cubicBezTo>
                <a:cubicBezTo>
                  <a:pt x="494894" y="2800056"/>
                  <a:pt x="339364" y="2786642"/>
                  <a:pt x="132447" y="2794218"/>
                </a:cubicBezTo>
                <a:cubicBezTo>
                  <a:pt x="148770" y="2519109"/>
                  <a:pt x="105843" y="2287985"/>
                  <a:pt x="96686" y="2044975"/>
                </a:cubicBezTo>
                <a:cubicBezTo>
                  <a:pt x="87530" y="1801965"/>
                  <a:pt x="46761" y="1554000"/>
                  <a:pt x="60926" y="1295731"/>
                </a:cubicBezTo>
                <a:cubicBezTo>
                  <a:pt x="75091" y="1037462"/>
                  <a:pt x="87359" y="652585"/>
                  <a:pt x="0" y="19243"/>
                </a:cubicBezTo>
                <a:close/>
              </a:path>
            </a:pathLst>
          </a:custGeom>
          <a:solidFill>
            <a:srgbClr val="FFF2CC"/>
          </a:solidFill>
          <a:ln w="25400" cap="flat" cmpd="sng">
            <a:solidFill>
              <a:srgbClr val="54040A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/>
            <a:r>
              <a:rPr lang="tr-TR" sz="2400" dirty="0"/>
              <a:t>Türk devletlerinde sınır bölgelerinde kurulan, sınırları korumak ve yeni topraklar fethetmekle görevli beyliktir.</a:t>
            </a:r>
            <a:endParaRPr sz="1400" b="0" i="0" u="none" strike="noStrike" cap="none" dirty="0"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" name="Google Shape;5390;p24"/>
          <p:cNvSpPr/>
          <p:nvPr/>
        </p:nvSpPr>
        <p:spPr>
          <a:xfrm rot="12146748">
            <a:off x="9605639" y="4415597"/>
            <a:ext cx="485339" cy="816139"/>
          </a:xfrm>
          <a:custGeom>
            <a:avLst/>
            <a:gdLst/>
            <a:ahLst/>
            <a:cxnLst/>
            <a:rect l="l" t="t" r="r" b="b"/>
            <a:pathLst>
              <a:path w="11261" h="14856" extrusionOk="0">
                <a:moveTo>
                  <a:pt x="53" y="152"/>
                </a:moveTo>
                <a:lnTo>
                  <a:pt x="44" y="160"/>
                </a:lnTo>
                <a:cubicBezTo>
                  <a:pt x="49" y="157"/>
                  <a:pt x="52" y="154"/>
                  <a:pt x="53" y="152"/>
                </a:cubicBezTo>
                <a:close/>
                <a:moveTo>
                  <a:pt x="3128" y="2006"/>
                </a:moveTo>
                <a:lnTo>
                  <a:pt x="3128" y="2006"/>
                </a:lnTo>
                <a:cubicBezTo>
                  <a:pt x="3125" y="2008"/>
                  <a:pt x="3123" y="2010"/>
                  <a:pt x="3121" y="2012"/>
                </a:cubicBezTo>
                <a:lnTo>
                  <a:pt x="3121" y="2012"/>
                </a:lnTo>
                <a:cubicBezTo>
                  <a:pt x="3123" y="2010"/>
                  <a:pt x="3126" y="2008"/>
                  <a:pt x="3128" y="2006"/>
                </a:cubicBezTo>
                <a:close/>
                <a:moveTo>
                  <a:pt x="8483" y="8451"/>
                </a:moveTo>
                <a:lnTo>
                  <a:pt x="8486" y="8459"/>
                </a:lnTo>
                <a:cubicBezTo>
                  <a:pt x="8486" y="8455"/>
                  <a:pt x="8485" y="8452"/>
                  <a:pt x="8483" y="8451"/>
                </a:cubicBezTo>
                <a:close/>
                <a:moveTo>
                  <a:pt x="8093" y="9078"/>
                </a:moveTo>
                <a:cubicBezTo>
                  <a:pt x="8093" y="9081"/>
                  <a:pt x="8094" y="9083"/>
                  <a:pt x="8095" y="9085"/>
                </a:cubicBezTo>
                <a:lnTo>
                  <a:pt x="8095" y="9085"/>
                </a:lnTo>
                <a:cubicBezTo>
                  <a:pt x="8094" y="9083"/>
                  <a:pt x="8094" y="9081"/>
                  <a:pt x="8093" y="9078"/>
                </a:cubicBezTo>
                <a:close/>
                <a:moveTo>
                  <a:pt x="10689" y="9209"/>
                </a:moveTo>
                <a:cubicBezTo>
                  <a:pt x="10685" y="9215"/>
                  <a:pt x="10682" y="9221"/>
                  <a:pt x="10679" y="9225"/>
                </a:cubicBezTo>
                <a:lnTo>
                  <a:pt x="10679" y="9225"/>
                </a:lnTo>
                <a:cubicBezTo>
                  <a:pt x="10685" y="9223"/>
                  <a:pt x="10689" y="9216"/>
                  <a:pt x="10689" y="9209"/>
                </a:cubicBezTo>
                <a:close/>
                <a:moveTo>
                  <a:pt x="10331" y="9245"/>
                </a:moveTo>
                <a:cubicBezTo>
                  <a:pt x="10333" y="9247"/>
                  <a:pt x="10336" y="9248"/>
                  <a:pt x="10339" y="9249"/>
                </a:cubicBezTo>
                <a:lnTo>
                  <a:pt x="10339" y="9249"/>
                </a:lnTo>
                <a:lnTo>
                  <a:pt x="10331" y="9245"/>
                </a:lnTo>
                <a:close/>
                <a:moveTo>
                  <a:pt x="8079" y="9252"/>
                </a:moveTo>
                <a:cubicBezTo>
                  <a:pt x="8076" y="9252"/>
                  <a:pt x="8073" y="9253"/>
                  <a:pt x="8069" y="9257"/>
                </a:cubicBezTo>
                <a:cubicBezTo>
                  <a:pt x="8074" y="9256"/>
                  <a:pt x="8077" y="9254"/>
                  <a:pt x="8079" y="9252"/>
                </a:cubicBezTo>
                <a:lnTo>
                  <a:pt x="8079" y="9252"/>
                </a:lnTo>
                <a:cubicBezTo>
                  <a:pt x="8079" y="9252"/>
                  <a:pt x="8079" y="9252"/>
                  <a:pt x="8079" y="9252"/>
                </a:cubicBezTo>
                <a:close/>
                <a:moveTo>
                  <a:pt x="10736" y="9257"/>
                </a:moveTo>
                <a:lnTo>
                  <a:pt x="10736" y="9257"/>
                </a:lnTo>
                <a:cubicBezTo>
                  <a:pt x="10735" y="9258"/>
                  <a:pt x="10733" y="9258"/>
                  <a:pt x="10732" y="9259"/>
                </a:cubicBezTo>
                <a:lnTo>
                  <a:pt x="10732" y="9259"/>
                </a:lnTo>
                <a:cubicBezTo>
                  <a:pt x="10734" y="9258"/>
                  <a:pt x="10735" y="9258"/>
                  <a:pt x="10736" y="9257"/>
                </a:cubicBezTo>
                <a:close/>
                <a:moveTo>
                  <a:pt x="8974" y="9376"/>
                </a:moveTo>
                <a:cubicBezTo>
                  <a:pt x="8973" y="9378"/>
                  <a:pt x="8972" y="9380"/>
                  <a:pt x="8971" y="9382"/>
                </a:cubicBezTo>
                <a:lnTo>
                  <a:pt x="8971" y="9382"/>
                </a:lnTo>
                <a:cubicBezTo>
                  <a:pt x="8973" y="9380"/>
                  <a:pt x="8974" y="9378"/>
                  <a:pt x="8974" y="9376"/>
                </a:cubicBezTo>
                <a:close/>
                <a:moveTo>
                  <a:pt x="10375" y="9635"/>
                </a:moveTo>
                <a:lnTo>
                  <a:pt x="10375" y="9635"/>
                </a:lnTo>
                <a:cubicBezTo>
                  <a:pt x="10374" y="9635"/>
                  <a:pt x="10371" y="9636"/>
                  <a:pt x="10367" y="9638"/>
                </a:cubicBezTo>
                <a:cubicBezTo>
                  <a:pt x="10370" y="9637"/>
                  <a:pt x="10373" y="9636"/>
                  <a:pt x="10375" y="9635"/>
                </a:cubicBezTo>
                <a:close/>
                <a:moveTo>
                  <a:pt x="7188" y="9924"/>
                </a:moveTo>
                <a:cubicBezTo>
                  <a:pt x="7188" y="9925"/>
                  <a:pt x="7188" y="9926"/>
                  <a:pt x="7189" y="9926"/>
                </a:cubicBezTo>
                <a:lnTo>
                  <a:pt x="7189" y="9926"/>
                </a:lnTo>
                <a:cubicBezTo>
                  <a:pt x="7189" y="9925"/>
                  <a:pt x="7188" y="9924"/>
                  <a:pt x="7188" y="9924"/>
                </a:cubicBezTo>
                <a:close/>
                <a:moveTo>
                  <a:pt x="8473" y="9970"/>
                </a:moveTo>
                <a:lnTo>
                  <a:pt x="8473" y="9970"/>
                </a:lnTo>
                <a:cubicBezTo>
                  <a:pt x="8470" y="9970"/>
                  <a:pt x="8466" y="9970"/>
                  <a:pt x="8462" y="9971"/>
                </a:cubicBezTo>
                <a:lnTo>
                  <a:pt x="8474" y="9971"/>
                </a:lnTo>
                <a:lnTo>
                  <a:pt x="8473" y="9970"/>
                </a:lnTo>
                <a:close/>
                <a:moveTo>
                  <a:pt x="10343" y="10066"/>
                </a:moveTo>
                <a:cubicBezTo>
                  <a:pt x="10343" y="10078"/>
                  <a:pt x="10355" y="10078"/>
                  <a:pt x="10355" y="10078"/>
                </a:cubicBezTo>
                <a:cubicBezTo>
                  <a:pt x="10350" y="10075"/>
                  <a:pt x="10346" y="10071"/>
                  <a:pt x="10345" y="10067"/>
                </a:cubicBezTo>
                <a:lnTo>
                  <a:pt x="10345" y="10067"/>
                </a:lnTo>
                <a:cubicBezTo>
                  <a:pt x="10344" y="10067"/>
                  <a:pt x="10344" y="10067"/>
                  <a:pt x="10343" y="10066"/>
                </a:cubicBezTo>
                <a:close/>
                <a:moveTo>
                  <a:pt x="10951" y="10257"/>
                </a:moveTo>
                <a:cubicBezTo>
                  <a:pt x="10951" y="10257"/>
                  <a:pt x="10951" y="10257"/>
                  <a:pt x="10951" y="10257"/>
                </a:cubicBezTo>
                <a:lnTo>
                  <a:pt x="10951" y="10257"/>
                </a:lnTo>
                <a:cubicBezTo>
                  <a:pt x="10951" y="10257"/>
                  <a:pt x="10951" y="10257"/>
                  <a:pt x="10951" y="10257"/>
                </a:cubicBezTo>
                <a:close/>
                <a:moveTo>
                  <a:pt x="8673" y="10290"/>
                </a:moveTo>
                <a:lnTo>
                  <a:pt x="8673" y="10290"/>
                </a:lnTo>
                <a:cubicBezTo>
                  <a:pt x="8673" y="10291"/>
                  <a:pt x="8673" y="10291"/>
                  <a:pt x="8672" y="10292"/>
                </a:cubicBezTo>
                <a:lnTo>
                  <a:pt x="8672" y="10292"/>
                </a:lnTo>
                <a:cubicBezTo>
                  <a:pt x="8673" y="10291"/>
                  <a:pt x="8673" y="10291"/>
                  <a:pt x="8673" y="10290"/>
                </a:cubicBezTo>
                <a:close/>
                <a:moveTo>
                  <a:pt x="8672" y="10292"/>
                </a:moveTo>
                <a:lnTo>
                  <a:pt x="8672" y="10292"/>
                </a:lnTo>
                <a:cubicBezTo>
                  <a:pt x="8666" y="10300"/>
                  <a:pt x="8658" y="10306"/>
                  <a:pt x="8649" y="10306"/>
                </a:cubicBezTo>
                <a:cubicBezTo>
                  <a:pt x="8646" y="10306"/>
                  <a:pt x="8643" y="10305"/>
                  <a:pt x="8641" y="10305"/>
                </a:cubicBezTo>
                <a:lnTo>
                  <a:pt x="8641" y="10305"/>
                </a:lnTo>
                <a:cubicBezTo>
                  <a:pt x="8652" y="10316"/>
                  <a:pt x="8658" y="10320"/>
                  <a:pt x="8662" y="10320"/>
                </a:cubicBezTo>
                <a:cubicBezTo>
                  <a:pt x="8671" y="10320"/>
                  <a:pt x="8668" y="10300"/>
                  <a:pt x="8672" y="10292"/>
                </a:cubicBezTo>
                <a:close/>
                <a:moveTo>
                  <a:pt x="10994" y="10320"/>
                </a:moveTo>
                <a:cubicBezTo>
                  <a:pt x="10987" y="10320"/>
                  <a:pt x="10981" y="10324"/>
                  <a:pt x="10976" y="10327"/>
                </a:cubicBezTo>
                <a:lnTo>
                  <a:pt x="10976" y="10327"/>
                </a:lnTo>
                <a:cubicBezTo>
                  <a:pt x="10982" y="10326"/>
                  <a:pt x="10988" y="10325"/>
                  <a:pt x="10994" y="10325"/>
                </a:cubicBezTo>
                <a:cubicBezTo>
                  <a:pt x="11000" y="10325"/>
                  <a:pt x="11006" y="10326"/>
                  <a:pt x="11010" y="10328"/>
                </a:cubicBezTo>
                <a:cubicBezTo>
                  <a:pt x="11004" y="10322"/>
                  <a:pt x="10998" y="10320"/>
                  <a:pt x="10994" y="10320"/>
                </a:cubicBezTo>
                <a:close/>
                <a:moveTo>
                  <a:pt x="11010" y="10555"/>
                </a:moveTo>
                <a:cubicBezTo>
                  <a:pt x="11009" y="10557"/>
                  <a:pt x="11008" y="10560"/>
                  <a:pt x="11007" y="10562"/>
                </a:cubicBezTo>
                <a:lnTo>
                  <a:pt x="11007" y="10562"/>
                </a:lnTo>
                <a:cubicBezTo>
                  <a:pt x="11009" y="10560"/>
                  <a:pt x="11010" y="10558"/>
                  <a:pt x="11010" y="10555"/>
                </a:cubicBezTo>
                <a:close/>
                <a:moveTo>
                  <a:pt x="8784" y="10721"/>
                </a:moveTo>
                <a:lnTo>
                  <a:pt x="8784" y="10769"/>
                </a:lnTo>
                <a:lnTo>
                  <a:pt x="8796" y="10769"/>
                </a:lnTo>
                <a:lnTo>
                  <a:pt x="8784" y="10721"/>
                </a:lnTo>
                <a:close/>
                <a:moveTo>
                  <a:pt x="11017" y="10767"/>
                </a:moveTo>
                <a:lnTo>
                  <a:pt x="11017" y="10767"/>
                </a:lnTo>
                <a:cubicBezTo>
                  <a:pt x="11021" y="10768"/>
                  <a:pt x="11027" y="10769"/>
                  <a:pt x="11034" y="10769"/>
                </a:cubicBezTo>
                <a:cubicBezTo>
                  <a:pt x="11027" y="10767"/>
                  <a:pt x="11021" y="10767"/>
                  <a:pt x="11017" y="10767"/>
                </a:cubicBezTo>
                <a:close/>
                <a:moveTo>
                  <a:pt x="10918" y="10815"/>
                </a:moveTo>
                <a:cubicBezTo>
                  <a:pt x="10917" y="10815"/>
                  <a:pt x="10916" y="10816"/>
                  <a:pt x="10915" y="10817"/>
                </a:cubicBezTo>
                <a:cubicBezTo>
                  <a:pt x="10921" y="10817"/>
                  <a:pt x="10921" y="10817"/>
                  <a:pt x="10918" y="10815"/>
                </a:cubicBezTo>
                <a:close/>
                <a:moveTo>
                  <a:pt x="10998" y="10984"/>
                </a:moveTo>
                <a:cubicBezTo>
                  <a:pt x="10999" y="10995"/>
                  <a:pt x="11010" y="10995"/>
                  <a:pt x="11010" y="10995"/>
                </a:cubicBezTo>
                <a:cubicBezTo>
                  <a:pt x="11005" y="10991"/>
                  <a:pt x="11001" y="10988"/>
                  <a:pt x="10998" y="10984"/>
                </a:cubicBezTo>
                <a:close/>
                <a:moveTo>
                  <a:pt x="11076" y="11065"/>
                </a:moveTo>
                <a:cubicBezTo>
                  <a:pt x="11074" y="11065"/>
                  <a:pt x="11072" y="11066"/>
                  <a:pt x="11070" y="11067"/>
                </a:cubicBezTo>
                <a:cubicBezTo>
                  <a:pt x="11073" y="11067"/>
                  <a:pt x="11075" y="11066"/>
                  <a:pt x="11076" y="11065"/>
                </a:cubicBezTo>
                <a:close/>
                <a:moveTo>
                  <a:pt x="9034" y="11067"/>
                </a:moveTo>
                <a:cubicBezTo>
                  <a:pt x="9034" y="11078"/>
                  <a:pt x="9034" y="11078"/>
                  <a:pt x="9046" y="11078"/>
                </a:cubicBezTo>
                <a:cubicBezTo>
                  <a:pt x="9034" y="11090"/>
                  <a:pt x="9022" y="11090"/>
                  <a:pt x="9022" y="11090"/>
                </a:cubicBezTo>
                <a:cubicBezTo>
                  <a:pt x="9022" y="11078"/>
                  <a:pt x="9022" y="11067"/>
                  <a:pt x="9034" y="11067"/>
                </a:cubicBezTo>
                <a:close/>
                <a:moveTo>
                  <a:pt x="9057" y="11090"/>
                </a:moveTo>
                <a:cubicBezTo>
                  <a:pt x="9057" y="11102"/>
                  <a:pt x="9057" y="11102"/>
                  <a:pt x="9046" y="11102"/>
                </a:cubicBezTo>
                <a:lnTo>
                  <a:pt x="9057" y="11090"/>
                </a:lnTo>
                <a:close/>
                <a:moveTo>
                  <a:pt x="10236" y="11138"/>
                </a:moveTo>
                <a:lnTo>
                  <a:pt x="10243" y="11145"/>
                </a:lnTo>
                <a:lnTo>
                  <a:pt x="10243" y="11145"/>
                </a:lnTo>
                <a:cubicBezTo>
                  <a:pt x="10242" y="11143"/>
                  <a:pt x="10240" y="11140"/>
                  <a:pt x="10236" y="11138"/>
                </a:cubicBezTo>
                <a:close/>
                <a:moveTo>
                  <a:pt x="9105" y="11138"/>
                </a:moveTo>
                <a:cubicBezTo>
                  <a:pt x="9153" y="11162"/>
                  <a:pt x="9188" y="11186"/>
                  <a:pt x="9212" y="11233"/>
                </a:cubicBezTo>
                <a:lnTo>
                  <a:pt x="9212" y="11209"/>
                </a:lnTo>
                <a:cubicBezTo>
                  <a:pt x="9260" y="11257"/>
                  <a:pt x="9248" y="11257"/>
                  <a:pt x="9296" y="11269"/>
                </a:cubicBezTo>
                <a:cubicBezTo>
                  <a:pt x="9272" y="11281"/>
                  <a:pt x="9248" y="11305"/>
                  <a:pt x="9248" y="11340"/>
                </a:cubicBezTo>
                <a:lnTo>
                  <a:pt x="9224" y="11340"/>
                </a:lnTo>
                <a:cubicBezTo>
                  <a:pt x="9236" y="11329"/>
                  <a:pt x="9236" y="11317"/>
                  <a:pt x="9248" y="11317"/>
                </a:cubicBezTo>
                <a:lnTo>
                  <a:pt x="9212" y="11257"/>
                </a:lnTo>
                <a:lnTo>
                  <a:pt x="9212" y="11269"/>
                </a:lnTo>
                <a:cubicBezTo>
                  <a:pt x="9198" y="11283"/>
                  <a:pt x="9180" y="11289"/>
                  <a:pt x="9170" y="11289"/>
                </a:cubicBezTo>
                <a:cubicBezTo>
                  <a:pt x="9163" y="11289"/>
                  <a:pt x="9160" y="11286"/>
                  <a:pt x="9165" y="11281"/>
                </a:cubicBezTo>
                <a:cubicBezTo>
                  <a:pt x="9188" y="11269"/>
                  <a:pt x="9200" y="11245"/>
                  <a:pt x="9212" y="11233"/>
                </a:cubicBezTo>
                <a:cubicBezTo>
                  <a:pt x="9200" y="11233"/>
                  <a:pt x="9200" y="11257"/>
                  <a:pt x="9177" y="11257"/>
                </a:cubicBezTo>
                <a:cubicBezTo>
                  <a:pt x="9170" y="11261"/>
                  <a:pt x="9163" y="11262"/>
                  <a:pt x="9156" y="11262"/>
                </a:cubicBezTo>
                <a:cubicBezTo>
                  <a:pt x="9142" y="11262"/>
                  <a:pt x="9132" y="11254"/>
                  <a:pt x="9141" y="11245"/>
                </a:cubicBezTo>
                <a:lnTo>
                  <a:pt x="9153" y="11233"/>
                </a:lnTo>
                <a:cubicBezTo>
                  <a:pt x="9129" y="11233"/>
                  <a:pt x="9177" y="11186"/>
                  <a:pt x="9165" y="11186"/>
                </a:cubicBezTo>
                <a:cubicBezTo>
                  <a:pt x="9144" y="11186"/>
                  <a:pt x="9139" y="11178"/>
                  <a:pt x="9132" y="11178"/>
                </a:cubicBezTo>
                <a:cubicBezTo>
                  <a:pt x="9127" y="11178"/>
                  <a:pt x="9120" y="11182"/>
                  <a:pt x="9105" y="11198"/>
                </a:cubicBezTo>
                <a:cubicBezTo>
                  <a:pt x="9081" y="11198"/>
                  <a:pt x="9129" y="11174"/>
                  <a:pt x="9129" y="11162"/>
                </a:cubicBezTo>
                <a:lnTo>
                  <a:pt x="9129" y="11162"/>
                </a:lnTo>
                <a:cubicBezTo>
                  <a:pt x="9122" y="11165"/>
                  <a:pt x="9118" y="11166"/>
                  <a:pt x="9114" y="11166"/>
                </a:cubicBezTo>
                <a:cubicBezTo>
                  <a:pt x="9105" y="11166"/>
                  <a:pt x="9105" y="11155"/>
                  <a:pt x="9105" y="11138"/>
                </a:cubicBezTo>
                <a:close/>
                <a:moveTo>
                  <a:pt x="9331" y="11424"/>
                </a:moveTo>
                <a:lnTo>
                  <a:pt x="9355" y="11459"/>
                </a:lnTo>
                <a:lnTo>
                  <a:pt x="9343" y="11459"/>
                </a:lnTo>
                <a:cubicBezTo>
                  <a:pt x="9343" y="11448"/>
                  <a:pt x="9331" y="11436"/>
                  <a:pt x="9319" y="11424"/>
                </a:cubicBezTo>
                <a:close/>
                <a:moveTo>
                  <a:pt x="8315" y="11635"/>
                </a:moveTo>
                <a:cubicBezTo>
                  <a:pt x="8312" y="11635"/>
                  <a:pt x="8306" y="11637"/>
                  <a:pt x="8301" y="11638"/>
                </a:cubicBezTo>
                <a:lnTo>
                  <a:pt x="8301" y="11638"/>
                </a:lnTo>
                <a:cubicBezTo>
                  <a:pt x="8299" y="11637"/>
                  <a:pt x="8298" y="11637"/>
                  <a:pt x="8296" y="11636"/>
                </a:cubicBezTo>
                <a:lnTo>
                  <a:pt x="8296" y="11636"/>
                </a:lnTo>
                <a:cubicBezTo>
                  <a:pt x="8296" y="11637"/>
                  <a:pt x="8296" y="11638"/>
                  <a:pt x="8295" y="11638"/>
                </a:cubicBezTo>
                <a:cubicBezTo>
                  <a:pt x="8297" y="11638"/>
                  <a:pt x="8299" y="11638"/>
                  <a:pt x="8301" y="11638"/>
                </a:cubicBezTo>
                <a:lnTo>
                  <a:pt x="8301" y="11638"/>
                </a:lnTo>
                <a:cubicBezTo>
                  <a:pt x="8307" y="11639"/>
                  <a:pt x="8311" y="11642"/>
                  <a:pt x="8307" y="11650"/>
                </a:cubicBezTo>
                <a:cubicBezTo>
                  <a:pt x="8319" y="11638"/>
                  <a:pt x="8319" y="11635"/>
                  <a:pt x="8315" y="11635"/>
                </a:cubicBezTo>
                <a:close/>
                <a:moveTo>
                  <a:pt x="9903" y="11876"/>
                </a:moveTo>
                <a:lnTo>
                  <a:pt x="9915" y="11888"/>
                </a:lnTo>
                <a:lnTo>
                  <a:pt x="9903" y="11876"/>
                </a:lnTo>
                <a:close/>
                <a:moveTo>
                  <a:pt x="10153" y="11948"/>
                </a:moveTo>
                <a:cubicBezTo>
                  <a:pt x="10161" y="11956"/>
                  <a:pt x="10164" y="11958"/>
                  <a:pt x="10168" y="11959"/>
                </a:cubicBezTo>
                <a:lnTo>
                  <a:pt x="10168" y="11959"/>
                </a:lnTo>
                <a:cubicBezTo>
                  <a:pt x="10168" y="11955"/>
                  <a:pt x="10164" y="11951"/>
                  <a:pt x="10153" y="11948"/>
                </a:cubicBezTo>
                <a:close/>
                <a:moveTo>
                  <a:pt x="8574" y="11993"/>
                </a:moveTo>
                <a:cubicBezTo>
                  <a:pt x="8571" y="11998"/>
                  <a:pt x="8569" y="12002"/>
                  <a:pt x="8569" y="12007"/>
                </a:cubicBezTo>
                <a:cubicBezTo>
                  <a:pt x="8569" y="12003"/>
                  <a:pt x="8572" y="11998"/>
                  <a:pt x="8574" y="11993"/>
                </a:cubicBezTo>
                <a:close/>
                <a:moveTo>
                  <a:pt x="9974" y="12079"/>
                </a:moveTo>
                <a:cubicBezTo>
                  <a:pt x="9976" y="12080"/>
                  <a:pt x="9978" y="12081"/>
                  <a:pt x="9979" y="12082"/>
                </a:cubicBezTo>
                <a:lnTo>
                  <a:pt x="9979" y="12082"/>
                </a:lnTo>
                <a:lnTo>
                  <a:pt x="9986" y="12079"/>
                </a:lnTo>
                <a:close/>
                <a:moveTo>
                  <a:pt x="11034" y="12591"/>
                </a:moveTo>
                <a:cubicBezTo>
                  <a:pt x="10988" y="12591"/>
                  <a:pt x="11019" y="12602"/>
                  <a:pt x="11022" y="12602"/>
                </a:cubicBezTo>
                <a:lnTo>
                  <a:pt x="11022" y="12602"/>
                </a:lnTo>
                <a:cubicBezTo>
                  <a:pt x="11022" y="12598"/>
                  <a:pt x="11025" y="12593"/>
                  <a:pt x="11034" y="12591"/>
                </a:cubicBezTo>
                <a:close/>
                <a:moveTo>
                  <a:pt x="11022" y="12602"/>
                </a:moveTo>
                <a:lnTo>
                  <a:pt x="11022" y="12602"/>
                </a:lnTo>
                <a:cubicBezTo>
                  <a:pt x="11022" y="12602"/>
                  <a:pt x="11022" y="12603"/>
                  <a:pt x="11022" y="12603"/>
                </a:cubicBezTo>
                <a:lnTo>
                  <a:pt x="11022" y="12603"/>
                </a:lnTo>
                <a:cubicBezTo>
                  <a:pt x="11022" y="12603"/>
                  <a:pt x="11022" y="12602"/>
                  <a:pt x="11022" y="12602"/>
                </a:cubicBezTo>
                <a:cubicBezTo>
                  <a:pt x="11022" y="12602"/>
                  <a:pt x="11022" y="12602"/>
                  <a:pt x="11022" y="12602"/>
                </a:cubicBezTo>
                <a:close/>
                <a:moveTo>
                  <a:pt x="9296" y="12648"/>
                </a:moveTo>
                <a:cubicBezTo>
                  <a:pt x="9292" y="12648"/>
                  <a:pt x="9288" y="12649"/>
                  <a:pt x="9284" y="12650"/>
                </a:cubicBezTo>
                <a:lnTo>
                  <a:pt x="9296" y="12650"/>
                </a:lnTo>
                <a:cubicBezTo>
                  <a:pt x="9296" y="12649"/>
                  <a:pt x="9296" y="12649"/>
                  <a:pt x="9296" y="12648"/>
                </a:cubicBezTo>
                <a:close/>
                <a:moveTo>
                  <a:pt x="9319" y="12739"/>
                </a:moveTo>
                <a:lnTo>
                  <a:pt x="9307" y="12745"/>
                </a:lnTo>
                <a:cubicBezTo>
                  <a:pt x="9319" y="12745"/>
                  <a:pt x="9322" y="12742"/>
                  <a:pt x="9319" y="12739"/>
                </a:cubicBezTo>
                <a:close/>
                <a:moveTo>
                  <a:pt x="9386" y="12819"/>
                </a:moveTo>
                <a:lnTo>
                  <a:pt x="9386" y="12819"/>
                </a:lnTo>
                <a:cubicBezTo>
                  <a:pt x="9381" y="12820"/>
                  <a:pt x="9375" y="12823"/>
                  <a:pt x="9367" y="12829"/>
                </a:cubicBezTo>
                <a:cubicBezTo>
                  <a:pt x="9376" y="12825"/>
                  <a:pt x="9382" y="12822"/>
                  <a:pt x="9386" y="12819"/>
                </a:cubicBezTo>
                <a:close/>
                <a:moveTo>
                  <a:pt x="9410" y="12946"/>
                </a:moveTo>
                <a:lnTo>
                  <a:pt x="9403" y="12948"/>
                </a:lnTo>
                <a:cubicBezTo>
                  <a:pt x="9401" y="12951"/>
                  <a:pt x="9400" y="12954"/>
                  <a:pt x="9399" y="12956"/>
                </a:cubicBezTo>
                <a:lnTo>
                  <a:pt x="9399" y="12956"/>
                </a:lnTo>
                <a:cubicBezTo>
                  <a:pt x="9403" y="12953"/>
                  <a:pt x="9407" y="12949"/>
                  <a:pt x="9410" y="12946"/>
                </a:cubicBezTo>
                <a:close/>
                <a:moveTo>
                  <a:pt x="9399" y="12956"/>
                </a:moveTo>
                <a:lnTo>
                  <a:pt x="9399" y="12956"/>
                </a:lnTo>
                <a:cubicBezTo>
                  <a:pt x="9393" y="12961"/>
                  <a:pt x="9387" y="12966"/>
                  <a:pt x="9379" y="12972"/>
                </a:cubicBezTo>
                <a:cubicBezTo>
                  <a:pt x="9399" y="12972"/>
                  <a:pt x="9385" y="12998"/>
                  <a:pt x="9410" y="12998"/>
                </a:cubicBezTo>
                <a:cubicBezTo>
                  <a:pt x="9414" y="12998"/>
                  <a:pt x="9420" y="12997"/>
                  <a:pt x="9427" y="12995"/>
                </a:cubicBezTo>
                <a:cubicBezTo>
                  <a:pt x="9438" y="12962"/>
                  <a:pt x="9387" y="12991"/>
                  <a:pt x="9399" y="12956"/>
                </a:cubicBezTo>
                <a:close/>
                <a:moveTo>
                  <a:pt x="9519" y="13040"/>
                </a:moveTo>
                <a:cubicBezTo>
                  <a:pt x="9516" y="13041"/>
                  <a:pt x="9513" y="13042"/>
                  <a:pt x="9510" y="13043"/>
                </a:cubicBezTo>
                <a:lnTo>
                  <a:pt x="9522" y="13043"/>
                </a:lnTo>
                <a:lnTo>
                  <a:pt x="9519" y="13040"/>
                </a:lnTo>
                <a:close/>
                <a:moveTo>
                  <a:pt x="10820" y="13543"/>
                </a:moveTo>
                <a:lnTo>
                  <a:pt x="10820" y="13543"/>
                </a:lnTo>
                <a:cubicBezTo>
                  <a:pt x="10819" y="13544"/>
                  <a:pt x="10819" y="13545"/>
                  <a:pt x="10819" y="13546"/>
                </a:cubicBezTo>
                <a:lnTo>
                  <a:pt x="10819" y="13546"/>
                </a:lnTo>
                <a:cubicBezTo>
                  <a:pt x="10819" y="13545"/>
                  <a:pt x="10820" y="13544"/>
                  <a:pt x="10820" y="13543"/>
                </a:cubicBezTo>
                <a:close/>
                <a:moveTo>
                  <a:pt x="10501" y="14221"/>
                </a:moveTo>
                <a:cubicBezTo>
                  <a:pt x="10500" y="14221"/>
                  <a:pt x="10499" y="14221"/>
                  <a:pt x="10498" y="14222"/>
                </a:cubicBezTo>
                <a:lnTo>
                  <a:pt x="10503" y="14222"/>
                </a:lnTo>
                <a:cubicBezTo>
                  <a:pt x="10503" y="14221"/>
                  <a:pt x="10502" y="14221"/>
                  <a:pt x="10501" y="14221"/>
                </a:cubicBezTo>
                <a:close/>
                <a:moveTo>
                  <a:pt x="10503" y="14222"/>
                </a:moveTo>
                <a:cubicBezTo>
                  <a:pt x="10513" y="14227"/>
                  <a:pt x="10524" y="14232"/>
                  <a:pt x="10531" y="14232"/>
                </a:cubicBezTo>
                <a:cubicBezTo>
                  <a:pt x="10535" y="14232"/>
                  <a:pt x="10538" y="14229"/>
                  <a:pt x="10534" y="14222"/>
                </a:cubicBezTo>
                <a:close/>
                <a:moveTo>
                  <a:pt x="10060" y="14637"/>
                </a:moveTo>
                <a:cubicBezTo>
                  <a:pt x="10059" y="14637"/>
                  <a:pt x="10058" y="14638"/>
                  <a:pt x="10058" y="14638"/>
                </a:cubicBezTo>
                <a:cubicBezTo>
                  <a:pt x="10060" y="14638"/>
                  <a:pt x="10060" y="14638"/>
                  <a:pt x="10060" y="14637"/>
                </a:cubicBezTo>
                <a:close/>
                <a:moveTo>
                  <a:pt x="100" y="1"/>
                </a:moveTo>
                <a:cubicBezTo>
                  <a:pt x="98" y="1"/>
                  <a:pt x="95" y="2"/>
                  <a:pt x="92" y="6"/>
                </a:cubicBezTo>
                <a:cubicBezTo>
                  <a:pt x="128" y="65"/>
                  <a:pt x="33" y="65"/>
                  <a:pt x="56" y="137"/>
                </a:cubicBezTo>
                <a:lnTo>
                  <a:pt x="21" y="125"/>
                </a:lnTo>
                <a:lnTo>
                  <a:pt x="21" y="125"/>
                </a:lnTo>
                <a:cubicBezTo>
                  <a:pt x="0" y="135"/>
                  <a:pt x="59" y="136"/>
                  <a:pt x="53" y="152"/>
                </a:cubicBezTo>
                <a:lnTo>
                  <a:pt x="53" y="152"/>
                </a:lnTo>
                <a:lnTo>
                  <a:pt x="92" y="113"/>
                </a:lnTo>
                <a:cubicBezTo>
                  <a:pt x="116" y="149"/>
                  <a:pt x="116" y="160"/>
                  <a:pt x="116" y="184"/>
                </a:cubicBezTo>
                <a:cubicBezTo>
                  <a:pt x="138" y="184"/>
                  <a:pt x="174" y="161"/>
                  <a:pt x="207" y="161"/>
                </a:cubicBezTo>
                <a:cubicBezTo>
                  <a:pt x="227" y="161"/>
                  <a:pt x="245" y="169"/>
                  <a:pt x="259" y="196"/>
                </a:cubicBezTo>
                <a:lnTo>
                  <a:pt x="235" y="196"/>
                </a:lnTo>
                <a:cubicBezTo>
                  <a:pt x="294" y="220"/>
                  <a:pt x="247" y="244"/>
                  <a:pt x="259" y="256"/>
                </a:cubicBezTo>
                <a:lnTo>
                  <a:pt x="247" y="256"/>
                </a:lnTo>
                <a:lnTo>
                  <a:pt x="271" y="303"/>
                </a:lnTo>
                <a:cubicBezTo>
                  <a:pt x="258" y="284"/>
                  <a:pt x="226" y="275"/>
                  <a:pt x="207" y="275"/>
                </a:cubicBezTo>
                <a:cubicBezTo>
                  <a:pt x="191" y="275"/>
                  <a:pt x="183" y="281"/>
                  <a:pt x="199" y="291"/>
                </a:cubicBezTo>
                <a:cubicBezTo>
                  <a:pt x="212" y="304"/>
                  <a:pt x="217" y="308"/>
                  <a:pt x="218" y="308"/>
                </a:cubicBezTo>
                <a:cubicBezTo>
                  <a:pt x="222" y="308"/>
                  <a:pt x="208" y="286"/>
                  <a:pt x="220" y="286"/>
                </a:cubicBezTo>
                <a:cubicBezTo>
                  <a:pt x="223" y="286"/>
                  <a:pt x="228" y="288"/>
                  <a:pt x="235" y="291"/>
                </a:cubicBezTo>
                <a:cubicBezTo>
                  <a:pt x="271" y="303"/>
                  <a:pt x="247" y="327"/>
                  <a:pt x="235" y="339"/>
                </a:cubicBezTo>
                <a:lnTo>
                  <a:pt x="283" y="375"/>
                </a:lnTo>
                <a:cubicBezTo>
                  <a:pt x="277" y="380"/>
                  <a:pt x="273" y="382"/>
                  <a:pt x="269" y="382"/>
                </a:cubicBezTo>
                <a:cubicBezTo>
                  <a:pt x="260" y="382"/>
                  <a:pt x="253" y="373"/>
                  <a:pt x="250" y="373"/>
                </a:cubicBezTo>
                <a:cubicBezTo>
                  <a:pt x="248" y="373"/>
                  <a:pt x="247" y="376"/>
                  <a:pt x="247" y="387"/>
                </a:cubicBezTo>
                <a:lnTo>
                  <a:pt x="330" y="410"/>
                </a:lnTo>
                <a:cubicBezTo>
                  <a:pt x="306" y="470"/>
                  <a:pt x="414" y="422"/>
                  <a:pt x="402" y="494"/>
                </a:cubicBezTo>
                <a:cubicBezTo>
                  <a:pt x="395" y="492"/>
                  <a:pt x="390" y="491"/>
                  <a:pt x="387" y="491"/>
                </a:cubicBezTo>
                <a:cubicBezTo>
                  <a:pt x="366" y="491"/>
                  <a:pt x="398" y="519"/>
                  <a:pt x="378" y="530"/>
                </a:cubicBezTo>
                <a:lnTo>
                  <a:pt x="485" y="601"/>
                </a:lnTo>
                <a:cubicBezTo>
                  <a:pt x="489" y="610"/>
                  <a:pt x="486" y="612"/>
                  <a:pt x="480" y="612"/>
                </a:cubicBezTo>
                <a:cubicBezTo>
                  <a:pt x="473" y="612"/>
                  <a:pt x="464" y="609"/>
                  <a:pt x="461" y="609"/>
                </a:cubicBezTo>
                <a:cubicBezTo>
                  <a:pt x="459" y="609"/>
                  <a:pt x="458" y="610"/>
                  <a:pt x="461" y="613"/>
                </a:cubicBezTo>
                <a:cubicBezTo>
                  <a:pt x="467" y="625"/>
                  <a:pt x="479" y="628"/>
                  <a:pt x="491" y="628"/>
                </a:cubicBezTo>
                <a:cubicBezTo>
                  <a:pt x="503" y="628"/>
                  <a:pt x="515" y="625"/>
                  <a:pt x="521" y="625"/>
                </a:cubicBezTo>
                <a:cubicBezTo>
                  <a:pt x="521" y="649"/>
                  <a:pt x="604" y="684"/>
                  <a:pt x="568" y="720"/>
                </a:cubicBezTo>
                <a:cubicBezTo>
                  <a:pt x="587" y="742"/>
                  <a:pt x="601" y="748"/>
                  <a:pt x="613" y="748"/>
                </a:cubicBezTo>
                <a:cubicBezTo>
                  <a:pt x="627" y="748"/>
                  <a:pt x="638" y="739"/>
                  <a:pt x="651" y="739"/>
                </a:cubicBezTo>
                <a:cubicBezTo>
                  <a:pt x="661" y="739"/>
                  <a:pt x="673" y="745"/>
                  <a:pt x="687" y="768"/>
                </a:cubicBezTo>
                <a:cubicBezTo>
                  <a:pt x="685" y="772"/>
                  <a:pt x="682" y="774"/>
                  <a:pt x="678" y="774"/>
                </a:cubicBezTo>
                <a:cubicBezTo>
                  <a:pt x="667" y="774"/>
                  <a:pt x="651" y="761"/>
                  <a:pt x="643" y="761"/>
                </a:cubicBezTo>
                <a:cubicBezTo>
                  <a:pt x="638" y="761"/>
                  <a:pt x="636" y="765"/>
                  <a:pt x="640" y="780"/>
                </a:cubicBezTo>
                <a:lnTo>
                  <a:pt x="723" y="815"/>
                </a:lnTo>
                <a:cubicBezTo>
                  <a:pt x="709" y="822"/>
                  <a:pt x="696" y="829"/>
                  <a:pt x="682" y="829"/>
                </a:cubicBezTo>
                <a:cubicBezTo>
                  <a:pt x="672" y="829"/>
                  <a:pt x="662" y="825"/>
                  <a:pt x="652" y="815"/>
                </a:cubicBezTo>
                <a:lnTo>
                  <a:pt x="652" y="815"/>
                </a:lnTo>
                <a:cubicBezTo>
                  <a:pt x="818" y="982"/>
                  <a:pt x="830" y="1184"/>
                  <a:pt x="1021" y="1280"/>
                </a:cubicBezTo>
                <a:cubicBezTo>
                  <a:pt x="1021" y="1296"/>
                  <a:pt x="1016" y="1301"/>
                  <a:pt x="1010" y="1301"/>
                </a:cubicBezTo>
                <a:cubicBezTo>
                  <a:pt x="1000" y="1301"/>
                  <a:pt x="984" y="1290"/>
                  <a:pt x="970" y="1290"/>
                </a:cubicBezTo>
                <a:cubicBezTo>
                  <a:pt x="967" y="1290"/>
                  <a:pt x="964" y="1290"/>
                  <a:pt x="961" y="1292"/>
                </a:cubicBezTo>
                <a:cubicBezTo>
                  <a:pt x="1104" y="1351"/>
                  <a:pt x="1080" y="1482"/>
                  <a:pt x="1187" y="1553"/>
                </a:cubicBezTo>
                <a:lnTo>
                  <a:pt x="1211" y="1530"/>
                </a:lnTo>
                <a:cubicBezTo>
                  <a:pt x="1295" y="1708"/>
                  <a:pt x="1497" y="1804"/>
                  <a:pt x="1628" y="1958"/>
                </a:cubicBezTo>
                <a:lnTo>
                  <a:pt x="1628" y="1934"/>
                </a:lnTo>
                <a:cubicBezTo>
                  <a:pt x="1633" y="1933"/>
                  <a:pt x="1638" y="1932"/>
                  <a:pt x="1643" y="1932"/>
                </a:cubicBezTo>
                <a:cubicBezTo>
                  <a:pt x="1674" y="1932"/>
                  <a:pt x="1704" y="1960"/>
                  <a:pt x="1735" y="1970"/>
                </a:cubicBezTo>
                <a:cubicBezTo>
                  <a:pt x="1735" y="1982"/>
                  <a:pt x="1676" y="1994"/>
                  <a:pt x="1735" y="2030"/>
                </a:cubicBezTo>
                <a:cubicBezTo>
                  <a:pt x="1723" y="2006"/>
                  <a:pt x="1711" y="1982"/>
                  <a:pt x="1735" y="1982"/>
                </a:cubicBezTo>
                <a:cubicBezTo>
                  <a:pt x="1818" y="2149"/>
                  <a:pt x="2116" y="2363"/>
                  <a:pt x="2307" y="2577"/>
                </a:cubicBezTo>
                <a:cubicBezTo>
                  <a:pt x="2616" y="2827"/>
                  <a:pt x="2890" y="3137"/>
                  <a:pt x="3176" y="3387"/>
                </a:cubicBezTo>
                <a:cubicBezTo>
                  <a:pt x="3152" y="3364"/>
                  <a:pt x="3170" y="3340"/>
                  <a:pt x="3191" y="3340"/>
                </a:cubicBezTo>
                <a:cubicBezTo>
                  <a:pt x="3203" y="3340"/>
                  <a:pt x="3215" y="3347"/>
                  <a:pt x="3223" y="3363"/>
                </a:cubicBezTo>
                <a:cubicBezTo>
                  <a:pt x="3223" y="3530"/>
                  <a:pt x="3390" y="3494"/>
                  <a:pt x="3414" y="3637"/>
                </a:cubicBezTo>
                <a:cubicBezTo>
                  <a:pt x="3604" y="3756"/>
                  <a:pt x="3676" y="3970"/>
                  <a:pt x="3878" y="4054"/>
                </a:cubicBezTo>
                <a:lnTo>
                  <a:pt x="3866" y="4078"/>
                </a:lnTo>
                <a:cubicBezTo>
                  <a:pt x="3878" y="4113"/>
                  <a:pt x="3890" y="4101"/>
                  <a:pt x="3914" y="4125"/>
                </a:cubicBezTo>
                <a:cubicBezTo>
                  <a:pt x="3962" y="4197"/>
                  <a:pt x="4045" y="4232"/>
                  <a:pt x="4069" y="4280"/>
                </a:cubicBezTo>
                <a:lnTo>
                  <a:pt x="4093" y="4256"/>
                </a:lnTo>
                <a:cubicBezTo>
                  <a:pt x="4128" y="4280"/>
                  <a:pt x="4093" y="4292"/>
                  <a:pt x="4140" y="4304"/>
                </a:cubicBezTo>
                <a:lnTo>
                  <a:pt x="4116" y="4328"/>
                </a:lnTo>
                <a:lnTo>
                  <a:pt x="4188" y="4340"/>
                </a:lnTo>
                <a:cubicBezTo>
                  <a:pt x="4128" y="4375"/>
                  <a:pt x="4271" y="4435"/>
                  <a:pt x="4271" y="4482"/>
                </a:cubicBezTo>
                <a:cubicBezTo>
                  <a:pt x="4319" y="4518"/>
                  <a:pt x="4414" y="4578"/>
                  <a:pt x="4474" y="4649"/>
                </a:cubicBezTo>
                <a:cubicBezTo>
                  <a:pt x="4462" y="4685"/>
                  <a:pt x="4533" y="4768"/>
                  <a:pt x="4569" y="4828"/>
                </a:cubicBezTo>
                <a:cubicBezTo>
                  <a:pt x="4664" y="4911"/>
                  <a:pt x="4807" y="5054"/>
                  <a:pt x="4902" y="5197"/>
                </a:cubicBezTo>
                <a:lnTo>
                  <a:pt x="4938" y="5161"/>
                </a:lnTo>
                <a:lnTo>
                  <a:pt x="4974" y="5197"/>
                </a:lnTo>
                <a:cubicBezTo>
                  <a:pt x="4962" y="5197"/>
                  <a:pt x="4962" y="5209"/>
                  <a:pt x="4950" y="5209"/>
                </a:cubicBezTo>
                <a:cubicBezTo>
                  <a:pt x="4938" y="5268"/>
                  <a:pt x="5033" y="5280"/>
                  <a:pt x="5033" y="5328"/>
                </a:cubicBezTo>
                <a:cubicBezTo>
                  <a:pt x="5045" y="5280"/>
                  <a:pt x="5021" y="5292"/>
                  <a:pt x="4997" y="5280"/>
                </a:cubicBezTo>
                <a:cubicBezTo>
                  <a:pt x="4997" y="5256"/>
                  <a:pt x="5009" y="5244"/>
                  <a:pt x="5024" y="5244"/>
                </a:cubicBezTo>
                <a:cubicBezTo>
                  <a:pt x="5039" y="5244"/>
                  <a:pt x="5057" y="5256"/>
                  <a:pt x="5069" y="5280"/>
                </a:cubicBezTo>
                <a:lnTo>
                  <a:pt x="5057" y="5292"/>
                </a:lnTo>
                <a:lnTo>
                  <a:pt x="5093" y="5304"/>
                </a:lnTo>
                <a:cubicBezTo>
                  <a:pt x="5069" y="5328"/>
                  <a:pt x="5081" y="5363"/>
                  <a:pt x="5057" y="5387"/>
                </a:cubicBezTo>
                <a:cubicBezTo>
                  <a:pt x="5164" y="5494"/>
                  <a:pt x="5271" y="5530"/>
                  <a:pt x="5367" y="5649"/>
                </a:cubicBezTo>
                <a:cubicBezTo>
                  <a:pt x="5319" y="5661"/>
                  <a:pt x="5438" y="5733"/>
                  <a:pt x="5378" y="5744"/>
                </a:cubicBezTo>
                <a:cubicBezTo>
                  <a:pt x="5395" y="5759"/>
                  <a:pt x="5406" y="5764"/>
                  <a:pt x="5412" y="5764"/>
                </a:cubicBezTo>
                <a:cubicBezTo>
                  <a:pt x="5433" y="5764"/>
                  <a:pt x="5416" y="5709"/>
                  <a:pt x="5462" y="5709"/>
                </a:cubicBezTo>
                <a:cubicBezTo>
                  <a:pt x="5486" y="5721"/>
                  <a:pt x="5509" y="5733"/>
                  <a:pt x="5497" y="5756"/>
                </a:cubicBezTo>
                <a:cubicBezTo>
                  <a:pt x="5477" y="5756"/>
                  <a:pt x="5483" y="5783"/>
                  <a:pt x="5470" y="5783"/>
                </a:cubicBezTo>
                <a:cubicBezTo>
                  <a:pt x="5468" y="5783"/>
                  <a:pt x="5465" y="5782"/>
                  <a:pt x="5462" y="5780"/>
                </a:cubicBezTo>
                <a:lnTo>
                  <a:pt x="5462" y="5780"/>
                </a:lnTo>
                <a:lnTo>
                  <a:pt x="5509" y="5828"/>
                </a:lnTo>
                <a:cubicBezTo>
                  <a:pt x="5509" y="5832"/>
                  <a:pt x="5507" y="5833"/>
                  <a:pt x="5503" y="5833"/>
                </a:cubicBezTo>
                <a:cubicBezTo>
                  <a:pt x="5496" y="5833"/>
                  <a:pt x="5486" y="5828"/>
                  <a:pt x="5486" y="5828"/>
                </a:cubicBezTo>
                <a:lnTo>
                  <a:pt x="5486" y="5828"/>
                </a:lnTo>
                <a:cubicBezTo>
                  <a:pt x="5593" y="5899"/>
                  <a:pt x="5593" y="6030"/>
                  <a:pt x="5688" y="6090"/>
                </a:cubicBezTo>
                <a:cubicBezTo>
                  <a:pt x="5712" y="6078"/>
                  <a:pt x="5664" y="6054"/>
                  <a:pt x="5688" y="6042"/>
                </a:cubicBezTo>
                <a:lnTo>
                  <a:pt x="5688" y="6042"/>
                </a:lnTo>
                <a:cubicBezTo>
                  <a:pt x="5795" y="6102"/>
                  <a:pt x="5724" y="6149"/>
                  <a:pt x="5807" y="6209"/>
                </a:cubicBezTo>
                <a:lnTo>
                  <a:pt x="5771" y="6209"/>
                </a:lnTo>
                <a:cubicBezTo>
                  <a:pt x="5807" y="6221"/>
                  <a:pt x="5843" y="6221"/>
                  <a:pt x="5855" y="6280"/>
                </a:cubicBezTo>
                <a:cubicBezTo>
                  <a:pt x="5850" y="6285"/>
                  <a:pt x="5845" y="6287"/>
                  <a:pt x="5840" y="6287"/>
                </a:cubicBezTo>
                <a:cubicBezTo>
                  <a:pt x="5821" y="6287"/>
                  <a:pt x="5800" y="6256"/>
                  <a:pt x="5771" y="6256"/>
                </a:cubicBezTo>
                <a:cubicBezTo>
                  <a:pt x="5789" y="6275"/>
                  <a:pt x="5835" y="6320"/>
                  <a:pt x="5856" y="6320"/>
                </a:cubicBezTo>
                <a:cubicBezTo>
                  <a:pt x="5862" y="6320"/>
                  <a:pt x="5867" y="6316"/>
                  <a:pt x="5867" y="6304"/>
                </a:cubicBezTo>
                <a:cubicBezTo>
                  <a:pt x="5914" y="6340"/>
                  <a:pt x="5890" y="6364"/>
                  <a:pt x="5902" y="6399"/>
                </a:cubicBezTo>
                <a:cubicBezTo>
                  <a:pt x="5913" y="6389"/>
                  <a:pt x="5895" y="6350"/>
                  <a:pt x="5916" y="6350"/>
                </a:cubicBezTo>
                <a:cubicBezTo>
                  <a:pt x="5919" y="6350"/>
                  <a:pt x="5922" y="6350"/>
                  <a:pt x="5926" y="6352"/>
                </a:cubicBezTo>
                <a:cubicBezTo>
                  <a:pt x="5950" y="6423"/>
                  <a:pt x="6009" y="6495"/>
                  <a:pt x="6057" y="6554"/>
                </a:cubicBezTo>
                <a:cubicBezTo>
                  <a:pt x="6045" y="6554"/>
                  <a:pt x="6045" y="6566"/>
                  <a:pt x="6033" y="6566"/>
                </a:cubicBezTo>
                <a:cubicBezTo>
                  <a:pt x="6105" y="6590"/>
                  <a:pt x="6033" y="6637"/>
                  <a:pt x="6105" y="6697"/>
                </a:cubicBezTo>
                <a:cubicBezTo>
                  <a:pt x="6248" y="6864"/>
                  <a:pt x="6462" y="7066"/>
                  <a:pt x="6581" y="7257"/>
                </a:cubicBezTo>
                <a:cubicBezTo>
                  <a:pt x="6652" y="7268"/>
                  <a:pt x="6688" y="7328"/>
                  <a:pt x="6748" y="7376"/>
                </a:cubicBezTo>
                <a:lnTo>
                  <a:pt x="6700" y="7423"/>
                </a:lnTo>
                <a:lnTo>
                  <a:pt x="6748" y="7459"/>
                </a:lnTo>
                <a:cubicBezTo>
                  <a:pt x="6748" y="7463"/>
                  <a:pt x="6746" y="7465"/>
                  <a:pt x="6745" y="7465"/>
                </a:cubicBezTo>
                <a:cubicBezTo>
                  <a:pt x="6739" y="7465"/>
                  <a:pt x="6728" y="7452"/>
                  <a:pt x="6720" y="7452"/>
                </a:cubicBezTo>
                <a:cubicBezTo>
                  <a:pt x="6715" y="7452"/>
                  <a:pt x="6712" y="7456"/>
                  <a:pt x="6712" y="7471"/>
                </a:cubicBezTo>
                <a:lnTo>
                  <a:pt x="6760" y="7471"/>
                </a:lnTo>
                <a:cubicBezTo>
                  <a:pt x="6750" y="7481"/>
                  <a:pt x="6814" y="7565"/>
                  <a:pt x="6774" y="7565"/>
                </a:cubicBezTo>
                <a:cubicBezTo>
                  <a:pt x="6766" y="7565"/>
                  <a:pt x="6753" y="7562"/>
                  <a:pt x="6736" y="7554"/>
                </a:cubicBezTo>
                <a:lnTo>
                  <a:pt x="6736" y="7554"/>
                </a:lnTo>
                <a:cubicBezTo>
                  <a:pt x="6736" y="7554"/>
                  <a:pt x="6771" y="7590"/>
                  <a:pt x="6807" y="7638"/>
                </a:cubicBezTo>
                <a:cubicBezTo>
                  <a:pt x="6843" y="7685"/>
                  <a:pt x="6879" y="7733"/>
                  <a:pt x="6879" y="7733"/>
                </a:cubicBezTo>
                <a:cubicBezTo>
                  <a:pt x="6891" y="7757"/>
                  <a:pt x="6905" y="7757"/>
                  <a:pt x="6919" y="7757"/>
                </a:cubicBezTo>
                <a:cubicBezTo>
                  <a:pt x="6932" y="7757"/>
                  <a:pt x="6944" y="7757"/>
                  <a:pt x="6950" y="7780"/>
                </a:cubicBezTo>
                <a:cubicBezTo>
                  <a:pt x="6950" y="7789"/>
                  <a:pt x="6948" y="7792"/>
                  <a:pt x="6945" y="7792"/>
                </a:cubicBezTo>
                <a:cubicBezTo>
                  <a:pt x="6942" y="7792"/>
                  <a:pt x="6936" y="7789"/>
                  <a:pt x="6929" y="7789"/>
                </a:cubicBezTo>
                <a:cubicBezTo>
                  <a:pt x="6924" y="7789"/>
                  <a:pt x="6920" y="7790"/>
                  <a:pt x="6914" y="7792"/>
                </a:cubicBezTo>
                <a:cubicBezTo>
                  <a:pt x="6974" y="7959"/>
                  <a:pt x="7129" y="7888"/>
                  <a:pt x="7188" y="8030"/>
                </a:cubicBezTo>
                <a:lnTo>
                  <a:pt x="7176" y="8030"/>
                </a:lnTo>
                <a:cubicBezTo>
                  <a:pt x="7212" y="8042"/>
                  <a:pt x="7236" y="8078"/>
                  <a:pt x="7248" y="8078"/>
                </a:cubicBezTo>
                <a:cubicBezTo>
                  <a:pt x="7283" y="8030"/>
                  <a:pt x="7200" y="8078"/>
                  <a:pt x="7200" y="8019"/>
                </a:cubicBezTo>
                <a:cubicBezTo>
                  <a:pt x="7212" y="8010"/>
                  <a:pt x="7221" y="8007"/>
                  <a:pt x="7229" y="8007"/>
                </a:cubicBezTo>
                <a:cubicBezTo>
                  <a:pt x="7249" y="8007"/>
                  <a:pt x="7261" y="8024"/>
                  <a:pt x="7278" y="8024"/>
                </a:cubicBezTo>
                <a:cubicBezTo>
                  <a:pt x="7283" y="8024"/>
                  <a:pt x="7289" y="8023"/>
                  <a:pt x="7295" y="8019"/>
                </a:cubicBezTo>
                <a:cubicBezTo>
                  <a:pt x="7295" y="8066"/>
                  <a:pt x="7343" y="8066"/>
                  <a:pt x="7355" y="8090"/>
                </a:cubicBezTo>
                <a:cubicBezTo>
                  <a:pt x="7355" y="8150"/>
                  <a:pt x="7426" y="8209"/>
                  <a:pt x="7414" y="8269"/>
                </a:cubicBezTo>
                <a:cubicBezTo>
                  <a:pt x="7438" y="8281"/>
                  <a:pt x="7510" y="8269"/>
                  <a:pt x="7533" y="8316"/>
                </a:cubicBezTo>
                <a:cubicBezTo>
                  <a:pt x="7522" y="8376"/>
                  <a:pt x="7498" y="8328"/>
                  <a:pt x="7510" y="8388"/>
                </a:cubicBezTo>
                <a:lnTo>
                  <a:pt x="7545" y="8376"/>
                </a:lnTo>
                <a:cubicBezTo>
                  <a:pt x="7569" y="8423"/>
                  <a:pt x="7557" y="8423"/>
                  <a:pt x="7545" y="8423"/>
                </a:cubicBezTo>
                <a:cubicBezTo>
                  <a:pt x="7569" y="8471"/>
                  <a:pt x="7605" y="8435"/>
                  <a:pt x="7617" y="8495"/>
                </a:cubicBezTo>
                <a:lnTo>
                  <a:pt x="7569" y="8483"/>
                </a:lnTo>
                <a:lnTo>
                  <a:pt x="7569" y="8483"/>
                </a:lnTo>
                <a:cubicBezTo>
                  <a:pt x="7605" y="8519"/>
                  <a:pt x="7617" y="8542"/>
                  <a:pt x="7653" y="8590"/>
                </a:cubicBezTo>
                <a:cubicBezTo>
                  <a:pt x="7648" y="8592"/>
                  <a:pt x="7644" y="8593"/>
                  <a:pt x="7640" y="8593"/>
                </a:cubicBezTo>
                <a:cubicBezTo>
                  <a:pt x="7625" y="8593"/>
                  <a:pt x="7617" y="8576"/>
                  <a:pt x="7617" y="8566"/>
                </a:cubicBezTo>
                <a:lnTo>
                  <a:pt x="7617" y="8566"/>
                </a:lnTo>
                <a:cubicBezTo>
                  <a:pt x="7593" y="8614"/>
                  <a:pt x="7664" y="8602"/>
                  <a:pt x="7664" y="8626"/>
                </a:cubicBezTo>
                <a:cubicBezTo>
                  <a:pt x="7676" y="8614"/>
                  <a:pt x="7664" y="8566"/>
                  <a:pt x="7700" y="8566"/>
                </a:cubicBezTo>
                <a:cubicBezTo>
                  <a:pt x="7712" y="8602"/>
                  <a:pt x="7772" y="8602"/>
                  <a:pt x="7748" y="8650"/>
                </a:cubicBezTo>
                <a:lnTo>
                  <a:pt x="7700" y="8626"/>
                </a:lnTo>
                <a:lnTo>
                  <a:pt x="7700" y="8626"/>
                </a:lnTo>
                <a:cubicBezTo>
                  <a:pt x="7760" y="8673"/>
                  <a:pt x="7760" y="8638"/>
                  <a:pt x="7783" y="8709"/>
                </a:cubicBezTo>
                <a:cubicBezTo>
                  <a:pt x="7783" y="8709"/>
                  <a:pt x="7772" y="8721"/>
                  <a:pt x="7772" y="8721"/>
                </a:cubicBezTo>
                <a:cubicBezTo>
                  <a:pt x="7831" y="8733"/>
                  <a:pt x="7831" y="8816"/>
                  <a:pt x="7867" y="8876"/>
                </a:cubicBezTo>
                <a:cubicBezTo>
                  <a:pt x="7891" y="8888"/>
                  <a:pt x="7903" y="8888"/>
                  <a:pt x="7914" y="8900"/>
                </a:cubicBezTo>
                <a:cubicBezTo>
                  <a:pt x="7903" y="8852"/>
                  <a:pt x="7926" y="8864"/>
                  <a:pt x="7950" y="8840"/>
                </a:cubicBezTo>
                <a:lnTo>
                  <a:pt x="7950" y="8840"/>
                </a:lnTo>
                <a:cubicBezTo>
                  <a:pt x="7926" y="8912"/>
                  <a:pt x="8045" y="8876"/>
                  <a:pt x="8057" y="8971"/>
                </a:cubicBezTo>
                <a:cubicBezTo>
                  <a:pt x="8054" y="8974"/>
                  <a:pt x="8050" y="8976"/>
                  <a:pt x="8045" y="8976"/>
                </a:cubicBezTo>
                <a:cubicBezTo>
                  <a:pt x="8031" y="8976"/>
                  <a:pt x="8013" y="8962"/>
                  <a:pt x="8022" y="8935"/>
                </a:cubicBezTo>
                <a:lnTo>
                  <a:pt x="8022" y="8935"/>
                </a:lnTo>
                <a:cubicBezTo>
                  <a:pt x="7978" y="8943"/>
                  <a:pt x="7948" y="8954"/>
                  <a:pt x="7920" y="8954"/>
                </a:cubicBezTo>
                <a:cubicBezTo>
                  <a:pt x="7902" y="8954"/>
                  <a:pt x="7886" y="8949"/>
                  <a:pt x="7867" y="8935"/>
                </a:cubicBezTo>
                <a:lnTo>
                  <a:pt x="7867" y="8935"/>
                </a:lnTo>
                <a:cubicBezTo>
                  <a:pt x="7891" y="8959"/>
                  <a:pt x="7914" y="8983"/>
                  <a:pt x="7891" y="8995"/>
                </a:cubicBezTo>
                <a:lnTo>
                  <a:pt x="7938" y="8971"/>
                </a:lnTo>
                <a:cubicBezTo>
                  <a:pt x="7950" y="8983"/>
                  <a:pt x="7962" y="9007"/>
                  <a:pt x="7962" y="9019"/>
                </a:cubicBezTo>
                <a:cubicBezTo>
                  <a:pt x="7991" y="9009"/>
                  <a:pt x="7996" y="8976"/>
                  <a:pt x="8016" y="8976"/>
                </a:cubicBezTo>
                <a:cubicBezTo>
                  <a:pt x="8021" y="8976"/>
                  <a:pt x="8027" y="8978"/>
                  <a:pt x="8034" y="8983"/>
                </a:cubicBezTo>
                <a:cubicBezTo>
                  <a:pt x="8081" y="9019"/>
                  <a:pt x="8010" y="9031"/>
                  <a:pt x="8034" y="9031"/>
                </a:cubicBezTo>
                <a:cubicBezTo>
                  <a:pt x="8081" y="9078"/>
                  <a:pt x="8093" y="9031"/>
                  <a:pt x="8117" y="9090"/>
                </a:cubicBezTo>
                <a:cubicBezTo>
                  <a:pt x="8108" y="9090"/>
                  <a:pt x="8099" y="9090"/>
                  <a:pt x="8095" y="9085"/>
                </a:cubicBezTo>
                <a:lnTo>
                  <a:pt x="8095" y="9085"/>
                </a:lnTo>
                <a:cubicBezTo>
                  <a:pt x="8110" y="9130"/>
                  <a:pt x="8162" y="9176"/>
                  <a:pt x="8117" y="9221"/>
                </a:cubicBezTo>
                <a:cubicBezTo>
                  <a:pt x="8111" y="9221"/>
                  <a:pt x="8102" y="9224"/>
                  <a:pt x="8095" y="9224"/>
                </a:cubicBezTo>
                <a:cubicBezTo>
                  <a:pt x="8087" y="9224"/>
                  <a:pt x="8081" y="9221"/>
                  <a:pt x="8081" y="9209"/>
                </a:cubicBezTo>
                <a:lnTo>
                  <a:pt x="8093" y="9209"/>
                </a:lnTo>
                <a:cubicBezTo>
                  <a:pt x="8081" y="9205"/>
                  <a:pt x="8074" y="9204"/>
                  <a:pt x="8070" y="9204"/>
                </a:cubicBezTo>
                <a:cubicBezTo>
                  <a:pt x="8051" y="9204"/>
                  <a:pt x="8096" y="9237"/>
                  <a:pt x="8079" y="9252"/>
                </a:cubicBezTo>
                <a:lnTo>
                  <a:pt x="8079" y="9252"/>
                </a:lnTo>
                <a:cubicBezTo>
                  <a:pt x="8100" y="9253"/>
                  <a:pt x="8119" y="9308"/>
                  <a:pt x="8129" y="9328"/>
                </a:cubicBezTo>
                <a:lnTo>
                  <a:pt x="8164" y="9304"/>
                </a:lnTo>
                <a:lnTo>
                  <a:pt x="8164" y="9304"/>
                </a:lnTo>
                <a:cubicBezTo>
                  <a:pt x="8307" y="9340"/>
                  <a:pt x="8093" y="9340"/>
                  <a:pt x="8153" y="9412"/>
                </a:cubicBezTo>
                <a:cubicBezTo>
                  <a:pt x="8168" y="9424"/>
                  <a:pt x="8176" y="9428"/>
                  <a:pt x="8179" y="9428"/>
                </a:cubicBezTo>
                <a:cubicBezTo>
                  <a:pt x="8186" y="9428"/>
                  <a:pt x="8173" y="9407"/>
                  <a:pt x="8185" y="9407"/>
                </a:cubicBezTo>
                <a:cubicBezTo>
                  <a:pt x="8188" y="9407"/>
                  <a:pt x="8193" y="9408"/>
                  <a:pt x="8200" y="9412"/>
                </a:cubicBezTo>
                <a:cubicBezTo>
                  <a:pt x="8212" y="9459"/>
                  <a:pt x="8188" y="9483"/>
                  <a:pt x="8236" y="9531"/>
                </a:cubicBezTo>
                <a:cubicBezTo>
                  <a:pt x="8236" y="9554"/>
                  <a:pt x="8236" y="9602"/>
                  <a:pt x="8200" y="9626"/>
                </a:cubicBezTo>
                <a:cubicBezTo>
                  <a:pt x="8236" y="9650"/>
                  <a:pt x="8236" y="9733"/>
                  <a:pt x="8284" y="9733"/>
                </a:cubicBezTo>
                <a:cubicBezTo>
                  <a:pt x="8284" y="9662"/>
                  <a:pt x="8212" y="9697"/>
                  <a:pt x="8224" y="9602"/>
                </a:cubicBezTo>
                <a:lnTo>
                  <a:pt x="8272" y="9602"/>
                </a:lnTo>
                <a:cubicBezTo>
                  <a:pt x="8295" y="9650"/>
                  <a:pt x="8343" y="9709"/>
                  <a:pt x="8355" y="9745"/>
                </a:cubicBezTo>
                <a:cubicBezTo>
                  <a:pt x="8355" y="9733"/>
                  <a:pt x="8367" y="9721"/>
                  <a:pt x="8379" y="9721"/>
                </a:cubicBezTo>
                <a:cubicBezTo>
                  <a:pt x="8426" y="9793"/>
                  <a:pt x="8474" y="9793"/>
                  <a:pt x="8498" y="9864"/>
                </a:cubicBezTo>
                <a:cubicBezTo>
                  <a:pt x="8490" y="9869"/>
                  <a:pt x="8483" y="9872"/>
                  <a:pt x="8477" y="9872"/>
                </a:cubicBezTo>
                <a:cubicBezTo>
                  <a:pt x="8457" y="9872"/>
                  <a:pt x="8448" y="9844"/>
                  <a:pt x="8438" y="9816"/>
                </a:cubicBezTo>
                <a:lnTo>
                  <a:pt x="8438" y="9816"/>
                </a:lnTo>
                <a:cubicBezTo>
                  <a:pt x="8426" y="9876"/>
                  <a:pt x="8450" y="9864"/>
                  <a:pt x="8474" y="9935"/>
                </a:cubicBezTo>
                <a:cubicBezTo>
                  <a:pt x="8471" y="9939"/>
                  <a:pt x="8468" y="9940"/>
                  <a:pt x="8466" y="9940"/>
                </a:cubicBezTo>
                <a:cubicBezTo>
                  <a:pt x="8454" y="9940"/>
                  <a:pt x="8456" y="9898"/>
                  <a:pt x="8434" y="9898"/>
                </a:cubicBezTo>
                <a:cubicBezTo>
                  <a:pt x="8432" y="9898"/>
                  <a:pt x="8429" y="9899"/>
                  <a:pt x="8426" y="9900"/>
                </a:cubicBezTo>
                <a:lnTo>
                  <a:pt x="8473" y="9970"/>
                </a:lnTo>
                <a:lnTo>
                  <a:pt x="8473" y="9970"/>
                </a:lnTo>
                <a:cubicBezTo>
                  <a:pt x="8474" y="9970"/>
                  <a:pt x="8474" y="9970"/>
                  <a:pt x="8474" y="9970"/>
                </a:cubicBezTo>
                <a:cubicBezTo>
                  <a:pt x="8518" y="9970"/>
                  <a:pt x="8501" y="10033"/>
                  <a:pt x="8534" y="10066"/>
                </a:cubicBezTo>
                <a:cubicBezTo>
                  <a:pt x="8593" y="10174"/>
                  <a:pt x="8665" y="10162"/>
                  <a:pt x="8736" y="10197"/>
                </a:cubicBezTo>
                <a:cubicBezTo>
                  <a:pt x="8724" y="10221"/>
                  <a:pt x="8724" y="10233"/>
                  <a:pt x="8700" y="10233"/>
                </a:cubicBezTo>
                <a:cubicBezTo>
                  <a:pt x="8707" y="10212"/>
                  <a:pt x="8706" y="10207"/>
                  <a:pt x="8699" y="10207"/>
                </a:cubicBezTo>
                <a:cubicBezTo>
                  <a:pt x="8694" y="10207"/>
                  <a:pt x="8686" y="10209"/>
                  <a:pt x="8676" y="10209"/>
                </a:cubicBezTo>
                <a:cubicBezTo>
                  <a:pt x="8692" y="10232"/>
                  <a:pt x="8687" y="10269"/>
                  <a:pt x="8673" y="10290"/>
                </a:cubicBezTo>
                <a:lnTo>
                  <a:pt x="8673" y="10290"/>
                </a:lnTo>
                <a:cubicBezTo>
                  <a:pt x="8674" y="10289"/>
                  <a:pt x="8676" y="10288"/>
                  <a:pt x="8678" y="10288"/>
                </a:cubicBezTo>
                <a:cubicBezTo>
                  <a:pt x="8680" y="10288"/>
                  <a:pt x="8684" y="10290"/>
                  <a:pt x="8688" y="10293"/>
                </a:cubicBezTo>
                <a:lnTo>
                  <a:pt x="8724" y="10376"/>
                </a:lnTo>
                <a:cubicBezTo>
                  <a:pt x="8741" y="10359"/>
                  <a:pt x="8740" y="10342"/>
                  <a:pt x="8755" y="10342"/>
                </a:cubicBezTo>
                <a:cubicBezTo>
                  <a:pt x="8761" y="10342"/>
                  <a:pt x="8770" y="10345"/>
                  <a:pt x="8784" y="10352"/>
                </a:cubicBezTo>
                <a:cubicBezTo>
                  <a:pt x="8807" y="10388"/>
                  <a:pt x="8807" y="10412"/>
                  <a:pt x="8831" y="10459"/>
                </a:cubicBezTo>
                <a:cubicBezTo>
                  <a:pt x="8829" y="10458"/>
                  <a:pt x="8827" y="10457"/>
                  <a:pt x="8825" y="10457"/>
                </a:cubicBezTo>
                <a:cubicBezTo>
                  <a:pt x="8818" y="10457"/>
                  <a:pt x="8808" y="10464"/>
                  <a:pt x="8800" y="10464"/>
                </a:cubicBezTo>
                <a:cubicBezTo>
                  <a:pt x="8794" y="10464"/>
                  <a:pt x="8788" y="10460"/>
                  <a:pt x="8784" y="10447"/>
                </a:cubicBezTo>
                <a:lnTo>
                  <a:pt x="8784" y="10447"/>
                </a:lnTo>
                <a:cubicBezTo>
                  <a:pt x="8784" y="10483"/>
                  <a:pt x="8807" y="10519"/>
                  <a:pt x="8831" y="10519"/>
                </a:cubicBezTo>
                <a:cubicBezTo>
                  <a:pt x="8831" y="10504"/>
                  <a:pt x="8834" y="10498"/>
                  <a:pt x="8838" y="10498"/>
                </a:cubicBezTo>
                <a:cubicBezTo>
                  <a:pt x="8851" y="10498"/>
                  <a:pt x="8878" y="10546"/>
                  <a:pt x="8899" y="10546"/>
                </a:cubicBezTo>
                <a:cubicBezTo>
                  <a:pt x="8905" y="10546"/>
                  <a:pt x="8910" y="10542"/>
                  <a:pt x="8915" y="10531"/>
                </a:cubicBezTo>
                <a:lnTo>
                  <a:pt x="8915" y="10590"/>
                </a:lnTo>
                <a:cubicBezTo>
                  <a:pt x="8915" y="10578"/>
                  <a:pt x="8891" y="10590"/>
                  <a:pt x="8891" y="10567"/>
                </a:cubicBezTo>
                <a:lnTo>
                  <a:pt x="8891" y="10567"/>
                </a:lnTo>
                <a:cubicBezTo>
                  <a:pt x="8855" y="10602"/>
                  <a:pt x="8926" y="10602"/>
                  <a:pt x="8938" y="10626"/>
                </a:cubicBezTo>
                <a:cubicBezTo>
                  <a:pt x="8938" y="10638"/>
                  <a:pt x="8950" y="10686"/>
                  <a:pt x="8938" y="10697"/>
                </a:cubicBezTo>
                <a:cubicBezTo>
                  <a:pt x="8950" y="10709"/>
                  <a:pt x="8962" y="10757"/>
                  <a:pt x="8950" y="10769"/>
                </a:cubicBezTo>
                <a:cubicBezTo>
                  <a:pt x="8954" y="10777"/>
                  <a:pt x="8958" y="10779"/>
                  <a:pt x="8962" y="10779"/>
                </a:cubicBezTo>
                <a:cubicBezTo>
                  <a:pt x="8970" y="10779"/>
                  <a:pt x="8978" y="10769"/>
                  <a:pt x="8986" y="10769"/>
                </a:cubicBezTo>
                <a:lnTo>
                  <a:pt x="9022" y="10852"/>
                </a:lnTo>
                <a:cubicBezTo>
                  <a:pt x="9011" y="10862"/>
                  <a:pt x="8966" y="10890"/>
                  <a:pt x="8946" y="10890"/>
                </a:cubicBezTo>
                <a:cubicBezTo>
                  <a:pt x="8943" y="10890"/>
                  <a:pt x="8940" y="10890"/>
                  <a:pt x="8938" y="10888"/>
                </a:cubicBezTo>
                <a:lnTo>
                  <a:pt x="8938" y="10888"/>
                </a:lnTo>
                <a:cubicBezTo>
                  <a:pt x="8946" y="10896"/>
                  <a:pt x="8956" y="10897"/>
                  <a:pt x="8965" y="10897"/>
                </a:cubicBezTo>
                <a:cubicBezTo>
                  <a:pt x="8970" y="10897"/>
                  <a:pt x="8975" y="10897"/>
                  <a:pt x="8980" y="10897"/>
                </a:cubicBezTo>
                <a:cubicBezTo>
                  <a:pt x="8995" y="10897"/>
                  <a:pt x="9010" y="10900"/>
                  <a:pt x="9022" y="10924"/>
                </a:cubicBezTo>
                <a:cubicBezTo>
                  <a:pt x="9017" y="10923"/>
                  <a:pt x="9014" y="10922"/>
                  <a:pt x="9010" y="10922"/>
                </a:cubicBezTo>
                <a:cubicBezTo>
                  <a:pt x="8978" y="10922"/>
                  <a:pt x="8995" y="10971"/>
                  <a:pt x="8962" y="10971"/>
                </a:cubicBezTo>
                <a:cubicBezTo>
                  <a:pt x="8938" y="10936"/>
                  <a:pt x="8903" y="10888"/>
                  <a:pt x="8903" y="10828"/>
                </a:cubicBezTo>
                <a:cubicBezTo>
                  <a:pt x="8867" y="10817"/>
                  <a:pt x="8807" y="10805"/>
                  <a:pt x="8784" y="10769"/>
                </a:cubicBezTo>
                <a:cubicBezTo>
                  <a:pt x="8772" y="10769"/>
                  <a:pt x="8760" y="10769"/>
                  <a:pt x="8748" y="10757"/>
                </a:cubicBezTo>
                <a:cubicBezTo>
                  <a:pt x="8748" y="10709"/>
                  <a:pt x="8724" y="10638"/>
                  <a:pt x="8665" y="10626"/>
                </a:cubicBezTo>
                <a:cubicBezTo>
                  <a:pt x="8655" y="10629"/>
                  <a:pt x="8648" y="10630"/>
                  <a:pt x="8644" y="10630"/>
                </a:cubicBezTo>
                <a:cubicBezTo>
                  <a:pt x="8608" y="10630"/>
                  <a:pt x="8682" y="10565"/>
                  <a:pt x="8650" y="10565"/>
                </a:cubicBezTo>
                <a:cubicBezTo>
                  <a:pt x="8648" y="10565"/>
                  <a:pt x="8647" y="10566"/>
                  <a:pt x="8646" y="10566"/>
                </a:cubicBezTo>
                <a:lnTo>
                  <a:pt x="8646" y="10566"/>
                </a:lnTo>
                <a:cubicBezTo>
                  <a:pt x="8650" y="10564"/>
                  <a:pt x="8658" y="10562"/>
                  <a:pt x="8665" y="10555"/>
                </a:cubicBezTo>
                <a:cubicBezTo>
                  <a:pt x="8617" y="10543"/>
                  <a:pt x="8593" y="10543"/>
                  <a:pt x="8534" y="10543"/>
                </a:cubicBezTo>
                <a:cubicBezTo>
                  <a:pt x="8563" y="10519"/>
                  <a:pt x="8557" y="10516"/>
                  <a:pt x="8548" y="10516"/>
                </a:cubicBezTo>
                <a:cubicBezTo>
                  <a:pt x="8545" y="10516"/>
                  <a:pt x="8542" y="10516"/>
                  <a:pt x="8540" y="10516"/>
                </a:cubicBezTo>
                <a:cubicBezTo>
                  <a:pt x="8535" y="10516"/>
                  <a:pt x="8534" y="10515"/>
                  <a:pt x="8545" y="10507"/>
                </a:cubicBezTo>
                <a:lnTo>
                  <a:pt x="8545" y="10507"/>
                </a:lnTo>
                <a:lnTo>
                  <a:pt x="8522" y="10519"/>
                </a:lnTo>
                <a:cubicBezTo>
                  <a:pt x="8534" y="10507"/>
                  <a:pt x="8522" y="10483"/>
                  <a:pt x="8545" y="10471"/>
                </a:cubicBezTo>
                <a:lnTo>
                  <a:pt x="8545" y="10471"/>
                </a:lnTo>
                <a:lnTo>
                  <a:pt x="8498" y="10483"/>
                </a:lnTo>
                <a:lnTo>
                  <a:pt x="8522" y="10459"/>
                </a:lnTo>
                <a:cubicBezTo>
                  <a:pt x="8510" y="10447"/>
                  <a:pt x="8462" y="10436"/>
                  <a:pt x="8510" y="10376"/>
                </a:cubicBezTo>
                <a:cubicBezTo>
                  <a:pt x="8426" y="10376"/>
                  <a:pt x="8391" y="10305"/>
                  <a:pt x="8343" y="10245"/>
                </a:cubicBezTo>
                <a:cubicBezTo>
                  <a:pt x="8336" y="10249"/>
                  <a:pt x="8330" y="10250"/>
                  <a:pt x="8325" y="10250"/>
                </a:cubicBezTo>
                <a:cubicBezTo>
                  <a:pt x="8312" y="10250"/>
                  <a:pt x="8304" y="10242"/>
                  <a:pt x="8295" y="10233"/>
                </a:cubicBezTo>
                <a:lnTo>
                  <a:pt x="8307" y="10197"/>
                </a:lnTo>
                <a:cubicBezTo>
                  <a:pt x="8305" y="10195"/>
                  <a:pt x="8300" y="10194"/>
                  <a:pt x="8295" y="10194"/>
                </a:cubicBezTo>
                <a:cubicBezTo>
                  <a:pt x="8285" y="10194"/>
                  <a:pt x="8274" y="10197"/>
                  <a:pt x="8266" y="10197"/>
                </a:cubicBezTo>
                <a:cubicBezTo>
                  <a:pt x="8259" y="10197"/>
                  <a:pt x="8255" y="10194"/>
                  <a:pt x="8260" y="10186"/>
                </a:cubicBezTo>
                <a:cubicBezTo>
                  <a:pt x="8250" y="10176"/>
                  <a:pt x="8248" y="10158"/>
                  <a:pt x="8229" y="10158"/>
                </a:cubicBezTo>
                <a:cubicBezTo>
                  <a:pt x="8224" y="10158"/>
                  <a:pt x="8219" y="10159"/>
                  <a:pt x="8212" y="10162"/>
                </a:cubicBezTo>
                <a:cubicBezTo>
                  <a:pt x="8200" y="10150"/>
                  <a:pt x="8212" y="10126"/>
                  <a:pt x="8236" y="10102"/>
                </a:cubicBezTo>
                <a:lnTo>
                  <a:pt x="8236" y="10102"/>
                </a:lnTo>
                <a:cubicBezTo>
                  <a:pt x="8225" y="10113"/>
                  <a:pt x="8219" y="10117"/>
                  <a:pt x="8215" y="10117"/>
                </a:cubicBezTo>
                <a:cubicBezTo>
                  <a:pt x="8202" y="10117"/>
                  <a:pt x="8224" y="10066"/>
                  <a:pt x="8224" y="10066"/>
                </a:cubicBezTo>
                <a:cubicBezTo>
                  <a:pt x="8224" y="10066"/>
                  <a:pt x="8093" y="9876"/>
                  <a:pt x="7914" y="9709"/>
                </a:cubicBezTo>
                <a:cubicBezTo>
                  <a:pt x="7762" y="9557"/>
                  <a:pt x="7559" y="9422"/>
                  <a:pt x="7376" y="9422"/>
                </a:cubicBezTo>
                <a:cubicBezTo>
                  <a:pt x="7345" y="9422"/>
                  <a:pt x="7314" y="9427"/>
                  <a:pt x="7283" y="9435"/>
                </a:cubicBezTo>
                <a:cubicBezTo>
                  <a:pt x="7260" y="9459"/>
                  <a:pt x="7236" y="9459"/>
                  <a:pt x="7212" y="9495"/>
                </a:cubicBezTo>
                <a:cubicBezTo>
                  <a:pt x="7193" y="9495"/>
                  <a:pt x="7212" y="9464"/>
                  <a:pt x="7208" y="9464"/>
                </a:cubicBezTo>
                <a:lnTo>
                  <a:pt x="7208" y="9464"/>
                </a:lnTo>
                <a:cubicBezTo>
                  <a:pt x="7207" y="9464"/>
                  <a:pt x="7205" y="9466"/>
                  <a:pt x="7200" y="9471"/>
                </a:cubicBezTo>
                <a:cubicBezTo>
                  <a:pt x="7200" y="9495"/>
                  <a:pt x="7141" y="9531"/>
                  <a:pt x="7129" y="9566"/>
                </a:cubicBezTo>
                <a:lnTo>
                  <a:pt x="7117" y="9566"/>
                </a:lnTo>
                <a:cubicBezTo>
                  <a:pt x="7111" y="9569"/>
                  <a:pt x="7109" y="9570"/>
                  <a:pt x="7110" y="9570"/>
                </a:cubicBezTo>
                <a:cubicBezTo>
                  <a:pt x="7111" y="9570"/>
                  <a:pt x="7114" y="9569"/>
                  <a:pt x="7117" y="9569"/>
                </a:cubicBezTo>
                <a:cubicBezTo>
                  <a:pt x="7123" y="9569"/>
                  <a:pt x="7129" y="9572"/>
                  <a:pt x="7117" y="9590"/>
                </a:cubicBezTo>
                <a:lnTo>
                  <a:pt x="7152" y="9543"/>
                </a:lnTo>
                <a:lnTo>
                  <a:pt x="7152" y="9543"/>
                </a:lnTo>
                <a:cubicBezTo>
                  <a:pt x="7152" y="9554"/>
                  <a:pt x="7152" y="9578"/>
                  <a:pt x="7141" y="9590"/>
                </a:cubicBezTo>
                <a:cubicBezTo>
                  <a:pt x="7158" y="9582"/>
                  <a:pt x="7194" y="9548"/>
                  <a:pt x="7212" y="9548"/>
                </a:cubicBezTo>
                <a:cubicBezTo>
                  <a:pt x="7219" y="9548"/>
                  <a:pt x="7224" y="9553"/>
                  <a:pt x="7224" y="9566"/>
                </a:cubicBezTo>
                <a:lnTo>
                  <a:pt x="7212" y="9566"/>
                </a:lnTo>
                <a:cubicBezTo>
                  <a:pt x="7224" y="9578"/>
                  <a:pt x="7200" y="9602"/>
                  <a:pt x="7188" y="9614"/>
                </a:cubicBezTo>
                <a:lnTo>
                  <a:pt x="7188" y="9602"/>
                </a:lnTo>
                <a:lnTo>
                  <a:pt x="7178" y="9632"/>
                </a:lnTo>
                <a:lnTo>
                  <a:pt x="7178" y="9632"/>
                </a:lnTo>
                <a:cubicBezTo>
                  <a:pt x="7178" y="9629"/>
                  <a:pt x="7177" y="9628"/>
                  <a:pt x="7174" y="9628"/>
                </a:cubicBezTo>
                <a:cubicBezTo>
                  <a:pt x="7164" y="9628"/>
                  <a:pt x="7144" y="9642"/>
                  <a:pt x="7152" y="9650"/>
                </a:cubicBezTo>
                <a:cubicBezTo>
                  <a:pt x="7152" y="9655"/>
                  <a:pt x="7152" y="9656"/>
                  <a:pt x="7153" y="9656"/>
                </a:cubicBezTo>
                <a:cubicBezTo>
                  <a:pt x="7153" y="9656"/>
                  <a:pt x="7156" y="9636"/>
                  <a:pt x="7169" y="9636"/>
                </a:cubicBezTo>
                <a:cubicBezTo>
                  <a:pt x="7171" y="9636"/>
                  <a:pt x="7174" y="9636"/>
                  <a:pt x="7176" y="9638"/>
                </a:cubicBezTo>
                <a:cubicBezTo>
                  <a:pt x="7176" y="9638"/>
                  <a:pt x="7152" y="9662"/>
                  <a:pt x="7141" y="9674"/>
                </a:cubicBezTo>
                <a:lnTo>
                  <a:pt x="7164" y="9685"/>
                </a:lnTo>
                <a:cubicBezTo>
                  <a:pt x="7157" y="9693"/>
                  <a:pt x="7153" y="9694"/>
                  <a:pt x="7151" y="9694"/>
                </a:cubicBezTo>
                <a:cubicBezTo>
                  <a:pt x="7149" y="9694"/>
                  <a:pt x="7148" y="9692"/>
                  <a:pt x="7147" y="9692"/>
                </a:cubicBezTo>
                <a:cubicBezTo>
                  <a:pt x="7146" y="9692"/>
                  <a:pt x="7145" y="9695"/>
                  <a:pt x="7141" y="9709"/>
                </a:cubicBezTo>
                <a:lnTo>
                  <a:pt x="7176" y="9697"/>
                </a:lnTo>
                <a:lnTo>
                  <a:pt x="7176" y="9697"/>
                </a:lnTo>
                <a:cubicBezTo>
                  <a:pt x="7157" y="9722"/>
                  <a:pt x="7159" y="9726"/>
                  <a:pt x="7166" y="9726"/>
                </a:cubicBezTo>
                <a:cubicBezTo>
                  <a:pt x="7171" y="9726"/>
                  <a:pt x="7176" y="9725"/>
                  <a:pt x="7180" y="9725"/>
                </a:cubicBezTo>
                <a:cubicBezTo>
                  <a:pt x="7187" y="9725"/>
                  <a:pt x="7189" y="9728"/>
                  <a:pt x="7176" y="9745"/>
                </a:cubicBezTo>
                <a:cubicBezTo>
                  <a:pt x="7152" y="9745"/>
                  <a:pt x="7164" y="9769"/>
                  <a:pt x="7152" y="9781"/>
                </a:cubicBezTo>
                <a:lnTo>
                  <a:pt x="7176" y="9805"/>
                </a:lnTo>
                <a:cubicBezTo>
                  <a:pt x="7176" y="9816"/>
                  <a:pt x="7152" y="9816"/>
                  <a:pt x="7164" y="9816"/>
                </a:cubicBezTo>
                <a:cubicBezTo>
                  <a:pt x="7160" y="9824"/>
                  <a:pt x="7162" y="9827"/>
                  <a:pt x="7165" y="9827"/>
                </a:cubicBezTo>
                <a:cubicBezTo>
                  <a:pt x="7172" y="9827"/>
                  <a:pt x="7188" y="9816"/>
                  <a:pt x="7188" y="9816"/>
                </a:cubicBezTo>
                <a:lnTo>
                  <a:pt x="7188" y="9816"/>
                </a:lnTo>
                <a:cubicBezTo>
                  <a:pt x="7176" y="9840"/>
                  <a:pt x="7212" y="9840"/>
                  <a:pt x="7176" y="9876"/>
                </a:cubicBezTo>
                <a:cubicBezTo>
                  <a:pt x="7176" y="9883"/>
                  <a:pt x="7179" y="9886"/>
                  <a:pt x="7183" y="9886"/>
                </a:cubicBezTo>
                <a:cubicBezTo>
                  <a:pt x="7195" y="9886"/>
                  <a:pt x="7217" y="9866"/>
                  <a:pt x="7229" y="9866"/>
                </a:cubicBezTo>
                <a:cubicBezTo>
                  <a:pt x="7233" y="9866"/>
                  <a:pt x="7236" y="9868"/>
                  <a:pt x="7236" y="9876"/>
                </a:cubicBezTo>
                <a:cubicBezTo>
                  <a:pt x="7229" y="9883"/>
                  <a:pt x="7224" y="9885"/>
                  <a:pt x="7220" y="9885"/>
                </a:cubicBezTo>
                <a:cubicBezTo>
                  <a:pt x="7216" y="9885"/>
                  <a:pt x="7213" y="9883"/>
                  <a:pt x="7211" y="9883"/>
                </a:cubicBezTo>
                <a:cubicBezTo>
                  <a:pt x="7208" y="9883"/>
                  <a:pt x="7205" y="9886"/>
                  <a:pt x="7200" y="9900"/>
                </a:cubicBezTo>
                <a:lnTo>
                  <a:pt x="7224" y="9912"/>
                </a:lnTo>
                <a:cubicBezTo>
                  <a:pt x="7214" y="9912"/>
                  <a:pt x="7197" y="9927"/>
                  <a:pt x="7191" y="9927"/>
                </a:cubicBezTo>
                <a:cubicBezTo>
                  <a:pt x="7190" y="9927"/>
                  <a:pt x="7189" y="9927"/>
                  <a:pt x="7189" y="9926"/>
                </a:cubicBezTo>
                <a:lnTo>
                  <a:pt x="7189" y="9926"/>
                </a:lnTo>
                <a:cubicBezTo>
                  <a:pt x="7211" y="10010"/>
                  <a:pt x="7141" y="10138"/>
                  <a:pt x="7212" y="10162"/>
                </a:cubicBezTo>
                <a:cubicBezTo>
                  <a:pt x="7206" y="10180"/>
                  <a:pt x="7200" y="10183"/>
                  <a:pt x="7194" y="10183"/>
                </a:cubicBezTo>
                <a:cubicBezTo>
                  <a:pt x="7191" y="10183"/>
                  <a:pt x="7188" y="10182"/>
                  <a:pt x="7185" y="10182"/>
                </a:cubicBezTo>
                <a:cubicBezTo>
                  <a:pt x="7182" y="10182"/>
                  <a:pt x="7179" y="10183"/>
                  <a:pt x="7176" y="10186"/>
                </a:cubicBezTo>
                <a:cubicBezTo>
                  <a:pt x="7236" y="10186"/>
                  <a:pt x="7164" y="10293"/>
                  <a:pt x="7200" y="10316"/>
                </a:cubicBezTo>
                <a:lnTo>
                  <a:pt x="7224" y="10293"/>
                </a:lnTo>
                <a:lnTo>
                  <a:pt x="7224" y="10293"/>
                </a:lnTo>
                <a:cubicBezTo>
                  <a:pt x="7200" y="10400"/>
                  <a:pt x="7283" y="10412"/>
                  <a:pt x="7307" y="10483"/>
                </a:cubicBezTo>
                <a:lnTo>
                  <a:pt x="7319" y="10459"/>
                </a:lnTo>
                <a:cubicBezTo>
                  <a:pt x="7327" y="10455"/>
                  <a:pt x="7334" y="10454"/>
                  <a:pt x="7339" y="10454"/>
                </a:cubicBezTo>
                <a:cubicBezTo>
                  <a:pt x="7351" y="10454"/>
                  <a:pt x="7359" y="10459"/>
                  <a:pt x="7367" y="10459"/>
                </a:cubicBezTo>
                <a:cubicBezTo>
                  <a:pt x="7367" y="10471"/>
                  <a:pt x="7319" y="10495"/>
                  <a:pt x="7343" y="10495"/>
                </a:cubicBezTo>
                <a:cubicBezTo>
                  <a:pt x="7355" y="10483"/>
                  <a:pt x="7355" y="10471"/>
                  <a:pt x="7367" y="10471"/>
                </a:cubicBezTo>
                <a:cubicBezTo>
                  <a:pt x="7355" y="10555"/>
                  <a:pt x="7450" y="10626"/>
                  <a:pt x="7486" y="10721"/>
                </a:cubicBezTo>
                <a:cubicBezTo>
                  <a:pt x="7581" y="10793"/>
                  <a:pt x="7641" y="10936"/>
                  <a:pt x="7736" y="11007"/>
                </a:cubicBezTo>
                <a:cubicBezTo>
                  <a:pt x="7726" y="10997"/>
                  <a:pt x="7768" y="10969"/>
                  <a:pt x="7773" y="10969"/>
                </a:cubicBezTo>
                <a:lnTo>
                  <a:pt x="7773" y="10969"/>
                </a:lnTo>
                <a:cubicBezTo>
                  <a:pt x="7773" y="10969"/>
                  <a:pt x="7773" y="10970"/>
                  <a:pt x="7772" y="10971"/>
                </a:cubicBezTo>
                <a:cubicBezTo>
                  <a:pt x="7712" y="11078"/>
                  <a:pt x="7831" y="11007"/>
                  <a:pt x="7807" y="11090"/>
                </a:cubicBezTo>
                <a:cubicBezTo>
                  <a:pt x="7875" y="11124"/>
                  <a:pt x="7846" y="11222"/>
                  <a:pt x="7945" y="11222"/>
                </a:cubicBezTo>
                <a:cubicBezTo>
                  <a:pt x="7950" y="11222"/>
                  <a:pt x="7956" y="11222"/>
                  <a:pt x="7962" y="11221"/>
                </a:cubicBezTo>
                <a:lnTo>
                  <a:pt x="7962" y="11221"/>
                </a:lnTo>
                <a:lnTo>
                  <a:pt x="7938" y="11245"/>
                </a:lnTo>
                <a:cubicBezTo>
                  <a:pt x="7932" y="11257"/>
                  <a:pt x="7935" y="11260"/>
                  <a:pt x="7941" y="11260"/>
                </a:cubicBezTo>
                <a:cubicBezTo>
                  <a:pt x="7947" y="11260"/>
                  <a:pt x="7956" y="11257"/>
                  <a:pt x="7962" y="11257"/>
                </a:cubicBezTo>
                <a:lnTo>
                  <a:pt x="7950" y="11269"/>
                </a:lnTo>
                <a:cubicBezTo>
                  <a:pt x="7962" y="11293"/>
                  <a:pt x="7998" y="11293"/>
                  <a:pt x="7998" y="11317"/>
                </a:cubicBezTo>
                <a:lnTo>
                  <a:pt x="8034" y="11293"/>
                </a:lnTo>
                <a:cubicBezTo>
                  <a:pt x="8043" y="11293"/>
                  <a:pt x="8022" y="11308"/>
                  <a:pt x="8026" y="11308"/>
                </a:cubicBezTo>
                <a:cubicBezTo>
                  <a:pt x="8026" y="11308"/>
                  <a:pt x="8029" y="11307"/>
                  <a:pt x="8034" y="11305"/>
                </a:cubicBezTo>
                <a:lnTo>
                  <a:pt x="8034" y="11305"/>
                </a:lnTo>
                <a:lnTo>
                  <a:pt x="8022" y="11317"/>
                </a:lnTo>
                <a:lnTo>
                  <a:pt x="8022" y="11317"/>
                </a:lnTo>
                <a:lnTo>
                  <a:pt x="8057" y="11305"/>
                </a:lnTo>
                <a:lnTo>
                  <a:pt x="8057" y="11305"/>
                </a:lnTo>
                <a:cubicBezTo>
                  <a:pt x="8010" y="11352"/>
                  <a:pt x="8081" y="11340"/>
                  <a:pt x="8069" y="11376"/>
                </a:cubicBezTo>
                <a:cubicBezTo>
                  <a:pt x="8093" y="11376"/>
                  <a:pt x="8141" y="11388"/>
                  <a:pt x="8141" y="11424"/>
                </a:cubicBezTo>
                <a:cubicBezTo>
                  <a:pt x="8129" y="11448"/>
                  <a:pt x="8153" y="11471"/>
                  <a:pt x="8153" y="11495"/>
                </a:cubicBezTo>
                <a:cubicBezTo>
                  <a:pt x="8188" y="11531"/>
                  <a:pt x="8236" y="11567"/>
                  <a:pt x="8260" y="11614"/>
                </a:cubicBezTo>
                <a:lnTo>
                  <a:pt x="8295" y="11590"/>
                </a:lnTo>
                <a:lnTo>
                  <a:pt x="8307" y="11590"/>
                </a:lnTo>
                <a:cubicBezTo>
                  <a:pt x="8295" y="11602"/>
                  <a:pt x="8295" y="11602"/>
                  <a:pt x="8284" y="11602"/>
                </a:cubicBezTo>
                <a:cubicBezTo>
                  <a:pt x="8270" y="11630"/>
                  <a:pt x="8284" y="11634"/>
                  <a:pt x="8296" y="11636"/>
                </a:cubicBezTo>
                <a:lnTo>
                  <a:pt x="8296" y="11636"/>
                </a:lnTo>
                <a:cubicBezTo>
                  <a:pt x="8305" y="11620"/>
                  <a:pt x="8325" y="11604"/>
                  <a:pt x="8335" y="11604"/>
                </a:cubicBezTo>
                <a:cubicBezTo>
                  <a:pt x="8340" y="11604"/>
                  <a:pt x="8343" y="11607"/>
                  <a:pt x="8343" y="11614"/>
                </a:cubicBezTo>
                <a:lnTo>
                  <a:pt x="8331" y="11626"/>
                </a:lnTo>
                <a:lnTo>
                  <a:pt x="8355" y="11614"/>
                </a:lnTo>
                <a:lnTo>
                  <a:pt x="8355" y="11614"/>
                </a:lnTo>
                <a:cubicBezTo>
                  <a:pt x="8331" y="11638"/>
                  <a:pt x="8331" y="11662"/>
                  <a:pt x="8307" y="11686"/>
                </a:cubicBezTo>
                <a:cubicBezTo>
                  <a:pt x="8343" y="11710"/>
                  <a:pt x="8403" y="11698"/>
                  <a:pt x="8426" y="11745"/>
                </a:cubicBezTo>
                <a:cubicBezTo>
                  <a:pt x="8391" y="11769"/>
                  <a:pt x="8450" y="11769"/>
                  <a:pt x="8403" y="11805"/>
                </a:cubicBezTo>
                <a:cubicBezTo>
                  <a:pt x="8438" y="11805"/>
                  <a:pt x="8438" y="11769"/>
                  <a:pt x="8474" y="11745"/>
                </a:cubicBezTo>
                <a:cubicBezTo>
                  <a:pt x="8486" y="11757"/>
                  <a:pt x="8498" y="11745"/>
                  <a:pt x="8486" y="11769"/>
                </a:cubicBezTo>
                <a:cubicBezTo>
                  <a:pt x="8474" y="11769"/>
                  <a:pt x="8462" y="11793"/>
                  <a:pt x="8450" y="11793"/>
                </a:cubicBezTo>
                <a:lnTo>
                  <a:pt x="8462" y="11805"/>
                </a:lnTo>
                <a:cubicBezTo>
                  <a:pt x="8462" y="11805"/>
                  <a:pt x="8450" y="11817"/>
                  <a:pt x="8450" y="11817"/>
                </a:cubicBezTo>
                <a:cubicBezTo>
                  <a:pt x="8498" y="11817"/>
                  <a:pt x="8462" y="11900"/>
                  <a:pt x="8510" y="11900"/>
                </a:cubicBezTo>
                <a:cubicBezTo>
                  <a:pt x="8534" y="11888"/>
                  <a:pt x="8510" y="11888"/>
                  <a:pt x="8534" y="11876"/>
                </a:cubicBezTo>
                <a:cubicBezTo>
                  <a:pt x="8539" y="11875"/>
                  <a:pt x="8543" y="11875"/>
                  <a:pt x="8547" y="11875"/>
                </a:cubicBezTo>
                <a:cubicBezTo>
                  <a:pt x="8581" y="11875"/>
                  <a:pt x="8526" y="11924"/>
                  <a:pt x="8569" y="11924"/>
                </a:cubicBezTo>
                <a:lnTo>
                  <a:pt x="8534" y="11948"/>
                </a:lnTo>
                <a:cubicBezTo>
                  <a:pt x="8547" y="11941"/>
                  <a:pt x="8561" y="11934"/>
                  <a:pt x="8568" y="11934"/>
                </a:cubicBezTo>
                <a:cubicBezTo>
                  <a:pt x="8573" y="11934"/>
                  <a:pt x="8574" y="11938"/>
                  <a:pt x="8569" y="11948"/>
                </a:cubicBezTo>
                <a:cubicBezTo>
                  <a:pt x="8557" y="11965"/>
                  <a:pt x="8551" y="11968"/>
                  <a:pt x="8545" y="11968"/>
                </a:cubicBezTo>
                <a:cubicBezTo>
                  <a:pt x="8542" y="11968"/>
                  <a:pt x="8540" y="11968"/>
                  <a:pt x="8536" y="11968"/>
                </a:cubicBezTo>
                <a:cubicBezTo>
                  <a:pt x="8532" y="11968"/>
                  <a:pt x="8528" y="11968"/>
                  <a:pt x="8522" y="11971"/>
                </a:cubicBezTo>
                <a:cubicBezTo>
                  <a:pt x="8522" y="11971"/>
                  <a:pt x="8533" y="11979"/>
                  <a:pt x="8546" y="11979"/>
                </a:cubicBezTo>
                <a:cubicBezTo>
                  <a:pt x="8555" y="11979"/>
                  <a:pt x="8564" y="11975"/>
                  <a:pt x="8569" y="11960"/>
                </a:cubicBezTo>
                <a:cubicBezTo>
                  <a:pt x="8585" y="11968"/>
                  <a:pt x="8580" y="11981"/>
                  <a:pt x="8574" y="11993"/>
                </a:cubicBezTo>
                <a:lnTo>
                  <a:pt x="8574" y="11993"/>
                </a:lnTo>
                <a:cubicBezTo>
                  <a:pt x="8579" y="11986"/>
                  <a:pt x="8586" y="11979"/>
                  <a:pt x="8593" y="11971"/>
                </a:cubicBezTo>
                <a:cubicBezTo>
                  <a:pt x="8593" y="12007"/>
                  <a:pt x="8617" y="12031"/>
                  <a:pt x="8629" y="12055"/>
                </a:cubicBezTo>
                <a:cubicBezTo>
                  <a:pt x="8617" y="12055"/>
                  <a:pt x="8605" y="12067"/>
                  <a:pt x="8605" y="12067"/>
                </a:cubicBezTo>
                <a:cubicBezTo>
                  <a:pt x="8610" y="12065"/>
                  <a:pt x="8614" y="12065"/>
                  <a:pt x="8617" y="12065"/>
                </a:cubicBezTo>
                <a:cubicBezTo>
                  <a:pt x="8641" y="12065"/>
                  <a:pt x="8596" y="12104"/>
                  <a:pt x="8617" y="12114"/>
                </a:cubicBezTo>
                <a:cubicBezTo>
                  <a:pt x="8665" y="12162"/>
                  <a:pt x="8760" y="12210"/>
                  <a:pt x="8796" y="12269"/>
                </a:cubicBezTo>
                <a:cubicBezTo>
                  <a:pt x="8809" y="12266"/>
                  <a:pt x="8820" y="12264"/>
                  <a:pt x="8829" y="12264"/>
                </a:cubicBezTo>
                <a:cubicBezTo>
                  <a:pt x="8851" y="12264"/>
                  <a:pt x="8862" y="12273"/>
                  <a:pt x="8879" y="12281"/>
                </a:cubicBezTo>
                <a:lnTo>
                  <a:pt x="8831" y="12329"/>
                </a:lnTo>
                <a:lnTo>
                  <a:pt x="8855" y="12329"/>
                </a:lnTo>
                <a:cubicBezTo>
                  <a:pt x="8843" y="12341"/>
                  <a:pt x="8843" y="12329"/>
                  <a:pt x="8831" y="12352"/>
                </a:cubicBezTo>
                <a:lnTo>
                  <a:pt x="8863" y="12331"/>
                </a:lnTo>
                <a:lnTo>
                  <a:pt x="8863" y="12331"/>
                </a:lnTo>
                <a:cubicBezTo>
                  <a:pt x="8847" y="12345"/>
                  <a:pt x="8875" y="12376"/>
                  <a:pt x="8819" y="12376"/>
                </a:cubicBezTo>
                <a:lnTo>
                  <a:pt x="8867" y="12436"/>
                </a:lnTo>
                <a:cubicBezTo>
                  <a:pt x="8869" y="12441"/>
                  <a:pt x="8873" y="12443"/>
                  <a:pt x="8877" y="12443"/>
                </a:cubicBezTo>
                <a:cubicBezTo>
                  <a:pt x="8888" y="12443"/>
                  <a:pt x="8903" y="12429"/>
                  <a:pt x="8910" y="12429"/>
                </a:cubicBezTo>
                <a:cubicBezTo>
                  <a:pt x="8913" y="12429"/>
                  <a:pt x="8915" y="12431"/>
                  <a:pt x="8915" y="12436"/>
                </a:cubicBezTo>
                <a:cubicBezTo>
                  <a:pt x="8903" y="12448"/>
                  <a:pt x="8903" y="12436"/>
                  <a:pt x="8879" y="12460"/>
                </a:cubicBezTo>
                <a:cubicBezTo>
                  <a:pt x="8879" y="12481"/>
                  <a:pt x="8891" y="12487"/>
                  <a:pt x="8909" y="12487"/>
                </a:cubicBezTo>
                <a:cubicBezTo>
                  <a:pt x="8939" y="12487"/>
                  <a:pt x="8983" y="12469"/>
                  <a:pt x="9010" y="12469"/>
                </a:cubicBezTo>
                <a:cubicBezTo>
                  <a:pt x="9022" y="12469"/>
                  <a:pt x="9031" y="12473"/>
                  <a:pt x="9034" y="12483"/>
                </a:cubicBezTo>
                <a:lnTo>
                  <a:pt x="9022" y="12495"/>
                </a:lnTo>
                <a:cubicBezTo>
                  <a:pt x="9024" y="12493"/>
                  <a:pt x="9027" y="12492"/>
                  <a:pt x="9029" y="12492"/>
                </a:cubicBezTo>
                <a:cubicBezTo>
                  <a:pt x="9036" y="12492"/>
                  <a:pt x="9043" y="12499"/>
                  <a:pt x="9050" y="12499"/>
                </a:cubicBezTo>
                <a:cubicBezTo>
                  <a:pt x="9052" y="12499"/>
                  <a:pt x="9055" y="12498"/>
                  <a:pt x="9057" y="12495"/>
                </a:cubicBezTo>
                <a:cubicBezTo>
                  <a:pt x="9073" y="12480"/>
                  <a:pt x="9074" y="12476"/>
                  <a:pt x="9071" y="12476"/>
                </a:cubicBezTo>
                <a:cubicBezTo>
                  <a:pt x="9066" y="12476"/>
                  <a:pt x="9051" y="12484"/>
                  <a:pt x="9044" y="12484"/>
                </a:cubicBezTo>
                <a:cubicBezTo>
                  <a:pt x="9040" y="12484"/>
                  <a:pt x="9039" y="12481"/>
                  <a:pt x="9046" y="12471"/>
                </a:cubicBezTo>
                <a:cubicBezTo>
                  <a:pt x="9069" y="12460"/>
                  <a:pt x="9078" y="12460"/>
                  <a:pt x="9086" y="12460"/>
                </a:cubicBezTo>
                <a:cubicBezTo>
                  <a:pt x="9093" y="12460"/>
                  <a:pt x="9099" y="12460"/>
                  <a:pt x="9117" y="12448"/>
                </a:cubicBezTo>
                <a:lnTo>
                  <a:pt x="9117" y="12448"/>
                </a:lnTo>
                <a:cubicBezTo>
                  <a:pt x="9111" y="12460"/>
                  <a:pt x="9114" y="12463"/>
                  <a:pt x="9120" y="12463"/>
                </a:cubicBezTo>
                <a:cubicBezTo>
                  <a:pt x="9126" y="12463"/>
                  <a:pt x="9135" y="12460"/>
                  <a:pt x="9141" y="12460"/>
                </a:cubicBezTo>
                <a:cubicBezTo>
                  <a:pt x="9129" y="12495"/>
                  <a:pt x="9165" y="12507"/>
                  <a:pt x="9129" y="12543"/>
                </a:cubicBezTo>
                <a:cubicBezTo>
                  <a:pt x="9148" y="12533"/>
                  <a:pt x="9183" y="12516"/>
                  <a:pt x="9202" y="12516"/>
                </a:cubicBezTo>
                <a:cubicBezTo>
                  <a:pt x="9206" y="12516"/>
                  <a:pt x="9210" y="12517"/>
                  <a:pt x="9212" y="12519"/>
                </a:cubicBezTo>
                <a:cubicBezTo>
                  <a:pt x="9188" y="12555"/>
                  <a:pt x="9177" y="12543"/>
                  <a:pt x="9177" y="12567"/>
                </a:cubicBezTo>
                <a:lnTo>
                  <a:pt x="9200" y="12555"/>
                </a:lnTo>
                <a:lnTo>
                  <a:pt x="9200" y="12555"/>
                </a:lnTo>
                <a:cubicBezTo>
                  <a:pt x="9212" y="12567"/>
                  <a:pt x="9200" y="12567"/>
                  <a:pt x="9188" y="12579"/>
                </a:cubicBezTo>
                <a:cubicBezTo>
                  <a:pt x="9188" y="12581"/>
                  <a:pt x="9191" y="12582"/>
                  <a:pt x="9194" y="12582"/>
                </a:cubicBezTo>
                <a:cubicBezTo>
                  <a:pt x="9201" y="12582"/>
                  <a:pt x="9211" y="12579"/>
                  <a:pt x="9218" y="12579"/>
                </a:cubicBezTo>
                <a:cubicBezTo>
                  <a:pt x="9225" y="12579"/>
                  <a:pt x="9229" y="12582"/>
                  <a:pt x="9224" y="12591"/>
                </a:cubicBezTo>
                <a:lnTo>
                  <a:pt x="9188" y="12602"/>
                </a:lnTo>
                <a:cubicBezTo>
                  <a:pt x="9212" y="12602"/>
                  <a:pt x="9212" y="12614"/>
                  <a:pt x="9212" y="12638"/>
                </a:cubicBezTo>
                <a:cubicBezTo>
                  <a:pt x="9209" y="12642"/>
                  <a:pt x="9206" y="12643"/>
                  <a:pt x="9205" y="12643"/>
                </a:cubicBezTo>
                <a:cubicBezTo>
                  <a:pt x="9200" y="12643"/>
                  <a:pt x="9200" y="12635"/>
                  <a:pt x="9200" y="12626"/>
                </a:cubicBezTo>
                <a:cubicBezTo>
                  <a:pt x="9185" y="12642"/>
                  <a:pt x="9187" y="12646"/>
                  <a:pt x="9195" y="12646"/>
                </a:cubicBezTo>
                <a:cubicBezTo>
                  <a:pt x="9205" y="12646"/>
                  <a:pt x="9224" y="12638"/>
                  <a:pt x="9224" y="12638"/>
                </a:cubicBezTo>
                <a:cubicBezTo>
                  <a:pt x="9236" y="12626"/>
                  <a:pt x="9236" y="12614"/>
                  <a:pt x="9260" y="12602"/>
                </a:cubicBezTo>
                <a:cubicBezTo>
                  <a:pt x="9263" y="12605"/>
                  <a:pt x="9268" y="12606"/>
                  <a:pt x="9274" y="12606"/>
                </a:cubicBezTo>
                <a:cubicBezTo>
                  <a:pt x="9279" y="12606"/>
                  <a:pt x="9285" y="12605"/>
                  <a:pt x="9290" y="12605"/>
                </a:cubicBezTo>
                <a:cubicBezTo>
                  <a:pt x="9299" y="12605"/>
                  <a:pt x="9302" y="12608"/>
                  <a:pt x="9284" y="12626"/>
                </a:cubicBezTo>
                <a:lnTo>
                  <a:pt x="9260" y="12626"/>
                </a:lnTo>
                <a:cubicBezTo>
                  <a:pt x="9266" y="12629"/>
                  <a:pt x="9271" y="12630"/>
                  <a:pt x="9275" y="12630"/>
                </a:cubicBezTo>
                <a:cubicBezTo>
                  <a:pt x="9280" y="12630"/>
                  <a:pt x="9284" y="12629"/>
                  <a:pt x="9287" y="12629"/>
                </a:cubicBezTo>
                <a:cubicBezTo>
                  <a:pt x="9292" y="12629"/>
                  <a:pt x="9295" y="12632"/>
                  <a:pt x="9296" y="12648"/>
                </a:cubicBezTo>
                <a:lnTo>
                  <a:pt x="9296" y="12648"/>
                </a:lnTo>
                <a:cubicBezTo>
                  <a:pt x="9296" y="12648"/>
                  <a:pt x="9296" y="12648"/>
                  <a:pt x="9297" y="12648"/>
                </a:cubicBezTo>
                <a:cubicBezTo>
                  <a:pt x="9326" y="12648"/>
                  <a:pt x="9309" y="12687"/>
                  <a:pt x="9319" y="12698"/>
                </a:cubicBezTo>
                <a:lnTo>
                  <a:pt x="9343" y="12698"/>
                </a:lnTo>
                <a:cubicBezTo>
                  <a:pt x="9355" y="12674"/>
                  <a:pt x="9367" y="12674"/>
                  <a:pt x="9391" y="12650"/>
                </a:cubicBezTo>
                <a:lnTo>
                  <a:pt x="9391" y="12650"/>
                </a:lnTo>
                <a:cubicBezTo>
                  <a:pt x="9379" y="12666"/>
                  <a:pt x="9383" y="12670"/>
                  <a:pt x="9393" y="12670"/>
                </a:cubicBezTo>
                <a:cubicBezTo>
                  <a:pt x="9403" y="12670"/>
                  <a:pt x="9419" y="12666"/>
                  <a:pt x="9432" y="12666"/>
                </a:cubicBezTo>
                <a:cubicBezTo>
                  <a:pt x="9445" y="12666"/>
                  <a:pt x="9454" y="12670"/>
                  <a:pt x="9450" y="12686"/>
                </a:cubicBezTo>
                <a:cubicBezTo>
                  <a:pt x="9438" y="12692"/>
                  <a:pt x="9430" y="12695"/>
                  <a:pt x="9425" y="12695"/>
                </a:cubicBezTo>
                <a:cubicBezTo>
                  <a:pt x="9421" y="12695"/>
                  <a:pt x="9421" y="12692"/>
                  <a:pt x="9427" y="12686"/>
                </a:cubicBezTo>
                <a:lnTo>
                  <a:pt x="9427" y="12686"/>
                </a:lnTo>
                <a:cubicBezTo>
                  <a:pt x="9367" y="12710"/>
                  <a:pt x="9331" y="12733"/>
                  <a:pt x="9296" y="12733"/>
                </a:cubicBezTo>
                <a:cubicBezTo>
                  <a:pt x="9307" y="12733"/>
                  <a:pt x="9316" y="12736"/>
                  <a:pt x="9319" y="12739"/>
                </a:cubicBezTo>
                <a:lnTo>
                  <a:pt x="9319" y="12739"/>
                </a:lnTo>
                <a:lnTo>
                  <a:pt x="9355" y="12722"/>
                </a:lnTo>
                <a:cubicBezTo>
                  <a:pt x="9355" y="12733"/>
                  <a:pt x="9355" y="12733"/>
                  <a:pt x="9355" y="12733"/>
                </a:cubicBezTo>
                <a:cubicBezTo>
                  <a:pt x="9391" y="12722"/>
                  <a:pt x="9403" y="12698"/>
                  <a:pt x="9427" y="12698"/>
                </a:cubicBezTo>
                <a:cubicBezTo>
                  <a:pt x="9444" y="12698"/>
                  <a:pt x="9417" y="12717"/>
                  <a:pt x="9406" y="12722"/>
                </a:cubicBezTo>
                <a:lnTo>
                  <a:pt x="9406" y="12722"/>
                </a:lnTo>
                <a:cubicBezTo>
                  <a:pt x="9405" y="12722"/>
                  <a:pt x="9404" y="12722"/>
                  <a:pt x="9403" y="12722"/>
                </a:cubicBezTo>
                <a:cubicBezTo>
                  <a:pt x="9401" y="12723"/>
                  <a:pt x="9401" y="12724"/>
                  <a:pt x="9402" y="12724"/>
                </a:cubicBezTo>
                <a:cubicBezTo>
                  <a:pt x="9402" y="12724"/>
                  <a:pt x="9404" y="12723"/>
                  <a:pt x="9406" y="12722"/>
                </a:cubicBezTo>
                <a:lnTo>
                  <a:pt x="9406" y="12722"/>
                </a:lnTo>
                <a:cubicBezTo>
                  <a:pt x="9410" y="12724"/>
                  <a:pt x="9414" y="12724"/>
                  <a:pt x="9418" y="12724"/>
                </a:cubicBezTo>
                <a:cubicBezTo>
                  <a:pt x="9434" y="12724"/>
                  <a:pt x="9445" y="12717"/>
                  <a:pt x="9451" y="12717"/>
                </a:cubicBezTo>
                <a:cubicBezTo>
                  <a:pt x="9454" y="12717"/>
                  <a:pt x="9455" y="12721"/>
                  <a:pt x="9450" y="12733"/>
                </a:cubicBezTo>
                <a:cubicBezTo>
                  <a:pt x="9450" y="12733"/>
                  <a:pt x="9438" y="12733"/>
                  <a:pt x="9438" y="12722"/>
                </a:cubicBezTo>
                <a:lnTo>
                  <a:pt x="9438" y="12722"/>
                </a:lnTo>
                <a:cubicBezTo>
                  <a:pt x="9438" y="12757"/>
                  <a:pt x="9474" y="12757"/>
                  <a:pt x="9427" y="12793"/>
                </a:cubicBezTo>
                <a:cubicBezTo>
                  <a:pt x="9415" y="12805"/>
                  <a:pt x="9391" y="12805"/>
                  <a:pt x="9391" y="12805"/>
                </a:cubicBezTo>
                <a:lnTo>
                  <a:pt x="9403" y="12793"/>
                </a:lnTo>
                <a:lnTo>
                  <a:pt x="9403" y="12793"/>
                </a:lnTo>
                <a:cubicBezTo>
                  <a:pt x="9363" y="12803"/>
                  <a:pt x="9407" y="12805"/>
                  <a:pt x="9386" y="12819"/>
                </a:cubicBezTo>
                <a:lnTo>
                  <a:pt x="9386" y="12819"/>
                </a:lnTo>
                <a:cubicBezTo>
                  <a:pt x="9388" y="12819"/>
                  <a:pt x="9390" y="12818"/>
                  <a:pt x="9391" y="12818"/>
                </a:cubicBezTo>
                <a:cubicBezTo>
                  <a:pt x="9403" y="12818"/>
                  <a:pt x="9403" y="12832"/>
                  <a:pt x="9403" y="12841"/>
                </a:cubicBezTo>
                <a:lnTo>
                  <a:pt x="9438" y="12817"/>
                </a:lnTo>
                <a:cubicBezTo>
                  <a:pt x="9457" y="12811"/>
                  <a:pt x="9467" y="12808"/>
                  <a:pt x="9471" y="12808"/>
                </a:cubicBezTo>
                <a:cubicBezTo>
                  <a:pt x="9490" y="12808"/>
                  <a:pt x="9373" y="12866"/>
                  <a:pt x="9403" y="12876"/>
                </a:cubicBezTo>
                <a:cubicBezTo>
                  <a:pt x="9438" y="12876"/>
                  <a:pt x="9403" y="12864"/>
                  <a:pt x="9438" y="12864"/>
                </a:cubicBezTo>
                <a:cubicBezTo>
                  <a:pt x="9438" y="12876"/>
                  <a:pt x="9415" y="12900"/>
                  <a:pt x="9438" y="12912"/>
                </a:cubicBezTo>
                <a:cubicBezTo>
                  <a:pt x="9431" y="12920"/>
                  <a:pt x="9423" y="12932"/>
                  <a:pt x="9410" y="12946"/>
                </a:cubicBezTo>
                <a:lnTo>
                  <a:pt x="9410" y="12946"/>
                </a:lnTo>
                <a:lnTo>
                  <a:pt x="9450" y="12936"/>
                </a:lnTo>
                <a:cubicBezTo>
                  <a:pt x="9450" y="12948"/>
                  <a:pt x="9486" y="12960"/>
                  <a:pt x="9474" y="12972"/>
                </a:cubicBezTo>
                <a:cubicBezTo>
                  <a:pt x="9486" y="12972"/>
                  <a:pt x="9486" y="12960"/>
                  <a:pt x="9498" y="12960"/>
                </a:cubicBezTo>
                <a:cubicBezTo>
                  <a:pt x="9504" y="12963"/>
                  <a:pt x="9511" y="12963"/>
                  <a:pt x="9519" y="12963"/>
                </a:cubicBezTo>
                <a:cubicBezTo>
                  <a:pt x="9527" y="12963"/>
                  <a:pt x="9535" y="12963"/>
                  <a:pt x="9543" y="12963"/>
                </a:cubicBezTo>
                <a:cubicBezTo>
                  <a:pt x="9558" y="12963"/>
                  <a:pt x="9569" y="12966"/>
                  <a:pt x="9569" y="12983"/>
                </a:cubicBezTo>
                <a:cubicBezTo>
                  <a:pt x="9558" y="12991"/>
                  <a:pt x="9550" y="12994"/>
                  <a:pt x="9544" y="12994"/>
                </a:cubicBezTo>
                <a:cubicBezTo>
                  <a:pt x="9532" y="12994"/>
                  <a:pt x="9530" y="12983"/>
                  <a:pt x="9522" y="12983"/>
                </a:cubicBezTo>
                <a:cubicBezTo>
                  <a:pt x="9510" y="13007"/>
                  <a:pt x="9534" y="12995"/>
                  <a:pt x="9534" y="13019"/>
                </a:cubicBezTo>
                <a:cubicBezTo>
                  <a:pt x="9527" y="13025"/>
                  <a:pt x="9524" y="13028"/>
                  <a:pt x="9523" y="13028"/>
                </a:cubicBezTo>
                <a:cubicBezTo>
                  <a:pt x="9519" y="13028"/>
                  <a:pt x="9522" y="13017"/>
                  <a:pt x="9510" y="13017"/>
                </a:cubicBezTo>
                <a:cubicBezTo>
                  <a:pt x="9507" y="13017"/>
                  <a:pt x="9503" y="13017"/>
                  <a:pt x="9498" y="13019"/>
                </a:cubicBezTo>
                <a:lnTo>
                  <a:pt x="9519" y="13040"/>
                </a:lnTo>
                <a:lnTo>
                  <a:pt x="9519" y="13040"/>
                </a:lnTo>
                <a:cubicBezTo>
                  <a:pt x="9526" y="13037"/>
                  <a:pt x="9531" y="13036"/>
                  <a:pt x="9534" y="13036"/>
                </a:cubicBezTo>
                <a:cubicBezTo>
                  <a:pt x="9553" y="13036"/>
                  <a:pt x="9527" y="13067"/>
                  <a:pt x="9546" y="13067"/>
                </a:cubicBezTo>
                <a:cubicBezTo>
                  <a:pt x="9550" y="13079"/>
                  <a:pt x="9560" y="13083"/>
                  <a:pt x="9574" y="13083"/>
                </a:cubicBezTo>
                <a:cubicBezTo>
                  <a:pt x="9602" y="13083"/>
                  <a:pt x="9645" y="13067"/>
                  <a:pt x="9677" y="13067"/>
                </a:cubicBezTo>
                <a:cubicBezTo>
                  <a:pt x="9665" y="13079"/>
                  <a:pt x="9653" y="13091"/>
                  <a:pt x="9641" y="13091"/>
                </a:cubicBezTo>
                <a:cubicBezTo>
                  <a:pt x="9651" y="13081"/>
                  <a:pt x="9652" y="13077"/>
                  <a:pt x="9650" y="13077"/>
                </a:cubicBezTo>
                <a:cubicBezTo>
                  <a:pt x="9647" y="13077"/>
                  <a:pt x="9636" y="13084"/>
                  <a:pt x="9629" y="13091"/>
                </a:cubicBezTo>
                <a:cubicBezTo>
                  <a:pt x="9641" y="13091"/>
                  <a:pt x="9593" y="13138"/>
                  <a:pt x="9569" y="13138"/>
                </a:cubicBezTo>
                <a:cubicBezTo>
                  <a:pt x="9574" y="13141"/>
                  <a:pt x="9578" y="13142"/>
                  <a:pt x="9581" y="13142"/>
                </a:cubicBezTo>
                <a:cubicBezTo>
                  <a:pt x="9594" y="13142"/>
                  <a:pt x="9598" y="13126"/>
                  <a:pt x="9617" y="13126"/>
                </a:cubicBezTo>
                <a:lnTo>
                  <a:pt x="9629" y="13150"/>
                </a:lnTo>
                <a:cubicBezTo>
                  <a:pt x="9653" y="13138"/>
                  <a:pt x="9653" y="13126"/>
                  <a:pt x="9677" y="13126"/>
                </a:cubicBezTo>
                <a:cubicBezTo>
                  <a:pt x="9688" y="13126"/>
                  <a:pt x="9688" y="13138"/>
                  <a:pt x="9700" y="13150"/>
                </a:cubicBezTo>
                <a:cubicBezTo>
                  <a:pt x="9692" y="13159"/>
                  <a:pt x="9678" y="13167"/>
                  <a:pt x="9666" y="13167"/>
                </a:cubicBezTo>
                <a:cubicBezTo>
                  <a:pt x="9661" y="13167"/>
                  <a:pt x="9656" y="13166"/>
                  <a:pt x="9653" y="13162"/>
                </a:cubicBezTo>
                <a:lnTo>
                  <a:pt x="9653" y="13162"/>
                </a:lnTo>
                <a:cubicBezTo>
                  <a:pt x="9653" y="13174"/>
                  <a:pt x="9653" y="13186"/>
                  <a:pt x="9677" y="13186"/>
                </a:cubicBezTo>
                <a:cubicBezTo>
                  <a:pt x="9684" y="13175"/>
                  <a:pt x="9690" y="13172"/>
                  <a:pt x="9696" y="13172"/>
                </a:cubicBezTo>
                <a:cubicBezTo>
                  <a:pt x="9704" y="13172"/>
                  <a:pt x="9711" y="13176"/>
                  <a:pt x="9721" y="13176"/>
                </a:cubicBezTo>
                <a:cubicBezTo>
                  <a:pt x="9728" y="13176"/>
                  <a:pt x="9737" y="13173"/>
                  <a:pt x="9748" y="13162"/>
                </a:cubicBezTo>
                <a:lnTo>
                  <a:pt x="9748" y="13162"/>
                </a:lnTo>
                <a:lnTo>
                  <a:pt x="9736" y="13186"/>
                </a:lnTo>
                <a:cubicBezTo>
                  <a:pt x="9736" y="13186"/>
                  <a:pt x="9726" y="13191"/>
                  <a:pt x="9722" y="13191"/>
                </a:cubicBezTo>
                <a:cubicBezTo>
                  <a:pt x="9720" y="13191"/>
                  <a:pt x="9720" y="13190"/>
                  <a:pt x="9724" y="13186"/>
                </a:cubicBezTo>
                <a:lnTo>
                  <a:pt x="9724" y="13186"/>
                </a:lnTo>
                <a:cubicBezTo>
                  <a:pt x="9706" y="13198"/>
                  <a:pt x="9709" y="13201"/>
                  <a:pt x="9718" y="13201"/>
                </a:cubicBezTo>
                <a:cubicBezTo>
                  <a:pt x="9727" y="13201"/>
                  <a:pt x="9742" y="13198"/>
                  <a:pt x="9748" y="13198"/>
                </a:cubicBezTo>
                <a:cubicBezTo>
                  <a:pt x="9736" y="13210"/>
                  <a:pt x="9748" y="13222"/>
                  <a:pt x="9724" y="13233"/>
                </a:cubicBezTo>
                <a:cubicBezTo>
                  <a:pt x="9748" y="13233"/>
                  <a:pt x="9736" y="13245"/>
                  <a:pt x="9724" y="13257"/>
                </a:cubicBezTo>
                <a:cubicBezTo>
                  <a:pt x="9736" y="13257"/>
                  <a:pt x="9748" y="13245"/>
                  <a:pt x="9760" y="13245"/>
                </a:cubicBezTo>
                <a:lnTo>
                  <a:pt x="9772" y="13269"/>
                </a:lnTo>
                <a:cubicBezTo>
                  <a:pt x="9748" y="13281"/>
                  <a:pt x="9688" y="13317"/>
                  <a:pt x="9688" y="13317"/>
                </a:cubicBezTo>
                <a:cubicBezTo>
                  <a:pt x="9706" y="13317"/>
                  <a:pt x="9731" y="13297"/>
                  <a:pt x="9742" y="13297"/>
                </a:cubicBezTo>
                <a:cubicBezTo>
                  <a:pt x="9746" y="13297"/>
                  <a:pt x="9748" y="13299"/>
                  <a:pt x="9748" y="13305"/>
                </a:cubicBezTo>
                <a:cubicBezTo>
                  <a:pt x="9712" y="13317"/>
                  <a:pt x="9736" y="13341"/>
                  <a:pt x="9677" y="13353"/>
                </a:cubicBezTo>
                <a:cubicBezTo>
                  <a:pt x="9653" y="13376"/>
                  <a:pt x="9665" y="13400"/>
                  <a:pt x="9677" y="13400"/>
                </a:cubicBezTo>
                <a:cubicBezTo>
                  <a:pt x="9712" y="13388"/>
                  <a:pt x="9688" y="13376"/>
                  <a:pt x="9724" y="13364"/>
                </a:cubicBezTo>
                <a:cubicBezTo>
                  <a:pt x="9735" y="13372"/>
                  <a:pt x="9750" y="13373"/>
                  <a:pt x="9765" y="13373"/>
                </a:cubicBezTo>
                <a:cubicBezTo>
                  <a:pt x="9782" y="13373"/>
                  <a:pt x="9799" y="13371"/>
                  <a:pt x="9813" y="13371"/>
                </a:cubicBezTo>
                <a:cubicBezTo>
                  <a:pt x="9831" y="13371"/>
                  <a:pt x="9843" y="13374"/>
                  <a:pt x="9843" y="13388"/>
                </a:cubicBezTo>
                <a:lnTo>
                  <a:pt x="9855" y="13376"/>
                </a:lnTo>
                <a:lnTo>
                  <a:pt x="9867" y="13376"/>
                </a:lnTo>
                <a:cubicBezTo>
                  <a:pt x="9855" y="13388"/>
                  <a:pt x="9855" y="13400"/>
                  <a:pt x="9843" y="13412"/>
                </a:cubicBezTo>
                <a:cubicBezTo>
                  <a:pt x="9819" y="13436"/>
                  <a:pt x="9808" y="13460"/>
                  <a:pt x="9819" y="13472"/>
                </a:cubicBezTo>
                <a:cubicBezTo>
                  <a:pt x="9831" y="13472"/>
                  <a:pt x="9843" y="13460"/>
                  <a:pt x="9855" y="13448"/>
                </a:cubicBezTo>
                <a:cubicBezTo>
                  <a:pt x="9855" y="13460"/>
                  <a:pt x="9855" y="13472"/>
                  <a:pt x="9855" y="13484"/>
                </a:cubicBezTo>
                <a:lnTo>
                  <a:pt x="9819" y="13484"/>
                </a:lnTo>
                <a:cubicBezTo>
                  <a:pt x="9819" y="13495"/>
                  <a:pt x="9867" y="13531"/>
                  <a:pt x="9831" y="13543"/>
                </a:cubicBezTo>
                <a:cubicBezTo>
                  <a:pt x="9831" y="13531"/>
                  <a:pt x="9831" y="13531"/>
                  <a:pt x="9831" y="13531"/>
                </a:cubicBezTo>
                <a:cubicBezTo>
                  <a:pt x="9831" y="13555"/>
                  <a:pt x="9808" y="13555"/>
                  <a:pt x="9831" y="13579"/>
                </a:cubicBezTo>
                <a:cubicBezTo>
                  <a:pt x="9831" y="13593"/>
                  <a:pt x="9823" y="13599"/>
                  <a:pt x="9809" y="13599"/>
                </a:cubicBezTo>
                <a:cubicBezTo>
                  <a:pt x="9799" y="13599"/>
                  <a:pt x="9787" y="13596"/>
                  <a:pt x="9772" y="13591"/>
                </a:cubicBezTo>
                <a:lnTo>
                  <a:pt x="9772" y="13591"/>
                </a:lnTo>
                <a:cubicBezTo>
                  <a:pt x="9831" y="13614"/>
                  <a:pt x="9748" y="13626"/>
                  <a:pt x="9748" y="13626"/>
                </a:cubicBezTo>
                <a:cubicBezTo>
                  <a:pt x="9748" y="13626"/>
                  <a:pt x="9653" y="13829"/>
                  <a:pt x="9581" y="14055"/>
                </a:cubicBezTo>
                <a:cubicBezTo>
                  <a:pt x="9486" y="14293"/>
                  <a:pt x="9438" y="14555"/>
                  <a:pt x="9569" y="14734"/>
                </a:cubicBezTo>
                <a:cubicBezTo>
                  <a:pt x="9593" y="14746"/>
                  <a:pt x="9605" y="14781"/>
                  <a:pt x="9641" y="14781"/>
                </a:cubicBezTo>
                <a:cubicBezTo>
                  <a:pt x="9653" y="14805"/>
                  <a:pt x="9593" y="14793"/>
                  <a:pt x="9617" y="14805"/>
                </a:cubicBezTo>
                <a:cubicBezTo>
                  <a:pt x="9621" y="14804"/>
                  <a:pt x="9625" y="14803"/>
                  <a:pt x="9629" y="14803"/>
                </a:cubicBezTo>
                <a:cubicBezTo>
                  <a:pt x="9663" y="14803"/>
                  <a:pt x="9706" y="14841"/>
                  <a:pt x="9748" y="14841"/>
                </a:cubicBezTo>
                <a:lnTo>
                  <a:pt x="9748" y="14853"/>
                </a:lnTo>
                <a:cubicBezTo>
                  <a:pt x="9752" y="14855"/>
                  <a:pt x="9754" y="14855"/>
                  <a:pt x="9754" y="14855"/>
                </a:cubicBezTo>
                <a:cubicBezTo>
                  <a:pt x="9758" y="14855"/>
                  <a:pt x="9746" y="14844"/>
                  <a:pt x="9751" y="14844"/>
                </a:cubicBezTo>
                <a:cubicBezTo>
                  <a:pt x="9753" y="14844"/>
                  <a:pt x="9759" y="14847"/>
                  <a:pt x="9772" y="14853"/>
                </a:cubicBezTo>
                <a:lnTo>
                  <a:pt x="9712" y="14817"/>
                </a:lnTo>
                <a:lnTo>
                  <a:pt x="9760" y="14817"/>
                </a:lnTo>
                <a:cubicBezTo>
                  <a:pt x="9736" y="14793"/>
                  <a:pt x="9665" y="14757"/>
                  <a:pt x="9712" y="14757"/>
                </a:cubicBezTo>
                <a:cubicBezTo>
                  <a:pt x="9712" y="14754"/>
                  <a:pt x="9716" y="14752"/>
                  <a:pt x="9722" y="14752"/>
                </a:cubicBezTo>
                <a:cubicBezTo>
                  <a:pt x="9733" y="14752"/>
                  <a:pt x="9752" y="14757"/>
                  <a:pt x="9760" y="14757"/>
                </a:cubicBezTo>
                <a:lnTo>
                  <a:pt x="9760" y="14769"/>
                </a:lnTo>
                <a:lnTo>
                  <a:pt x="9796" y="14757"/>
                </a:lnTo>
                <a:lnTo>
                  <a:pt x="9796" y="14757"/>
                </a:lnTo>
                <a:cubicBezTo>
                  <a:pt x="9775" y="14768"/>
                  <a:pt x="9799" y="14796"/>
                  <a:pt x="9806" y="14796"/>
                </a:cubicBezTo>
                <a:cubicBezTo>
                  <a:pt x="9807" y="14796"/>
                  <a:pt x="9808" y="14795"/>
                  <a:pt x="9808" y="14793"/>
                </a:cubicBezTo>
                <a:cubicBezTo>
                  <a:pt x="9831" y="14781"/>
                  <a:pt x="9796" y="14793"/>
                  <a:pt x="9796" y="14769"/>
                </a:cubicBezTo>
                <a:cubicBezTo>
                  <a:pt x="9796" y="14767"/>
                  <a:pt x="9797" y="14766"/>
                  <a:pt x="9798" y="14766"/>
                </a:cubicBezTo>
                <a:cubicBezTo>
                  <a:pt x="9805" y="14766"/>
                  <a:pt x="9824" y="14781"/>
                  <a:pt x="9843" y="14781"/>
                </a:cubicBezTo>
                <a:lnTo>
                  <a:pt x="9843" y="14769"/>
                </a:lnTo>
                <a:cubicBezTo>
                  <a:pt x="9867" y="14781"/>
                  <a:pt x="9843" y="14781"/>
                  <a:pt x="9867" y="14781"/>
                </a:cubicBezTo>
                <a:lnTo>
                  <a:pt x="9855" y="14746"/>
                </a:lnTo>
                <a:lnTo>
                  <a:pt x="9855" y="14746"/>
                </a:lnTo>
                <a:cubicBezTo>
                  <a:pt x="9865" y="14750"/>
                  <a:pt x="9871" y="14751"/>
                  <a:pt x="9875" y="14751"/>
                </a:cubicBezTo>
                <a:cubicBezTo>
                  <a:pt x="9889" y="14751"/>
                  <a:pt x="9852" y="14720"/>
                  <a:pt x="9878" y="14720"/>
                </a:cubicBezTo>
                <a:cubicBezTo>
                  <a:pt x="9881" y="14720"/>
                  <a:pt x="9885" y="14721"/>
                  <a:pt x="9891" y="14722"/>
                </a:cubicBezTo>
                <a:cubicBezTo>
                  <a:pt x="9903" y="14746"/>
                  <a:pt x="9915" y="14734"/>
                  <a:pt x="9939" y="14746"/>
                </a:cubicBezTo>
                <a:lnTo>
                  <a:pt x="9950" y="14698"/>
                </a:lnTo>
                <a:cubicBezTo>
                  <a:pt x="9960" y="14698"/>
                  <a:pt x="9962" y="14713"/>
                  <a:pt x="9962" y="14713"/>
                </a:cubicBezTo>
                <a:cubicBezTo>
                  <a:pt x="9962" y="14713"/>
                  <a:pt x="9962" y="14712"/>
                  <a:pt x="9962" y="14710"/>
                </a:cubicBezTo>
                <a:cubicBezTo>
                  <a:pt x="9986" y="14710"/>
                  <a:pt x="9950" y="14686"/>
                  <a:pt x="9950" y="14686"/>
                </a:cubicBezTo>
                <a:cubicBezTo>
                  <a:pt x="9968" y="14686"/>
                  <a:pt x="9966" y="14666"/>
                  <a:pt x="9984" y="14666"/>
                </a:cubicBezTo>
                <a:cubicBezTo>
                  <a:pt x="9990" y="14666"/>
                  <a:pt x="9998" y="14668"/>
                  <a:pt x="10010" y="14674"/>
                </a:cubicBezTo>
                <a:cubicBezTo>
                  <a:pt x="10058" y="14650"/>
                  <a:pt x="9962" y="14638"/>
                  <a:pt x="9998" y="14627"/>
                </a:cubicBezTo>
                <a:cubicBezTo>
                  <a:pt x="10017" y="14627"/>
                  <a:pt x="10006" y="14642"/>
                  <a:pt x="10013" y="14642"/>
                </a:cubicBezTo>
                <a:cubicBezTo>
                  <a:pt x="10014" y="14642"/>
                  <a:pt x="10017" y="14641"/>
                  <a:pt x="10022" y="14638"/>
                </a:cubicBezTo>
                <a:lnTo>
                  <a:pt x="10022" y="14615"/>
                </a:lnTo>
                <a:cubicBezTo>
                  <a:pt x="10032" y="14615"/>
                  <a:pt x="10058" y="14631"/>
                  <a:pt x="10060" y="14637"/>
                </a:cubicBezTo>
                <a:lnTo>
                  <a:pt x="10060" y="14637"/>
                </a:lnTo>
                <a:cubicBezTo>
                  <a:pt x="10108" y="14602"/>
                  <a:pt x="10189" y="14590"/>
                  <a:pt x="10236" y="14567"/>
                </a:cubicBezTo>
                <a:cubicBezTo>
                  <a:pt x="10248" y="14591"/>
                  <a:pt x="10260" y="14603"/>
                  <a:pt x="10272" y="14615"/>
                </a:cubicBezTo>
                <a:cubicBezTo>
                  <a:pt x="10296" y="14555"/>
                  <a:pt x="10296" y="14531"/>
                  <a:pt x="10296" y="14519"/>
                </a:cubicBezTo>
                <a:cubicBezTo>
                  <a:pt x="10308" y="14519"/>
                  <a:pt x="10296" y="14531"/>
                  <a:pt x="10308" y="14543"/>
                </a:cubicBezTo>
                <a:cubicBezTo>
                  <a:pt x="10284" y="14472"/>
                  <a:pt x="10403" y="14496"/>
                  <a:pt x="10427" y="14448"/>
                </a:cubicBezTo>
                <a:lnTo>
                  <a:pt x="10391" y="14436"/>
                </a:lnTo>
                <a:cubicBezTo>
                  <a:pt x="10498" y="14412"/>
                  <a:pt x="10486" y="14317"/>
                  <a:pt x="10534" y="14257"/>
                </a:cubicBezTo>
                <a:lnTo>
                  <a:pt x="10534" y="14257"/>
                </a:lnTo>
                <a:lnTo>
                  <a:pt x="10522" y="14269"/>
                </a:lnTo>
                <a:cubicBezTo>
                  <a:pt x="10498" y="14246"/>
                  <a:pt x="10498" y="14234"/>
                  <a:pt x="10486" y="14210"/>
                </a:cubicBezTo>
                <a:lnTo>
                  <a:pt x="10486" y="14210"/>
                </a:lnTo>
                <a:cubicBezTo>
                  <a:pt x="10489" y="14213"/>
                  <a:pt x="10495" y="14217"/>
                  <a:pt x="10501" y="14221"/>
                </a:cubicBezTo>
                <a:lnTo>
                  <a:pt x="10501" y="14221"/>
                </a:lnTo>
                <a:cubicBezTo>
                  <a:pt x="10594" y="14183"/>
                  <a:pt x="10618" y="14042"/>
                  <a:pt x="10677" y="13960"/>
                </a:cubicBezTo>
                <a:cubicBezTo>
                  <a:pt x="10700" y="13818"/>
                  <a:pt x="10794" y="13688"/>
                  <a:pt x="10819" y="13546"/>
                </a:cubicBezTo>
                <a:lnTo>
                  <a:pt x="10819" y="13546"/>
                </a:lnTo>
                <a:cubicBezTo>
                  <a:pt x="10817" y="13551"/>
                  <a:pt x="10811" y="13553"/>
                  <a:pt x="10804" y="13553"/>
                </a:cubicBezTo>
                <a:cubicBezTo>
                  <a:pt x="10784" y="13553"/>
                  <a:pt x="10756" y="13539"/>
                  <a:pt x="10772" y="13531"/>
                </a:cubicBezTo>
                <a:cubicBezTo>
                  <a:pt x="10891" y="13519"/>
                  <a:pt x="10772" y="13448"/>
                  <a:pt x="10855" y="13424"/>
                </a:cubicBezTo>
                <a:cubicBezTo>
                  <a:pt x="10843" y="13341"/>
                  <a:pt x="10951" y="13293"/>
                  <a:pt x="10879" y="13198"/>
                </a:cubicBezTo>
                <a:lnTo>
                  <a:pt x="10879" y="13198"/>
                </a:lnTo>
                <a:lnTo>
                  <a:pt x="10915" y="13210"/>
                </a:lnTo>
                <a:cubicBezTo>
                  <a:pt x="10934" y="13200"/>
                  <a:pt x="10923" y="13191"/>
                  <a:pt x="10917" y="13182"/>
                </a:cubicBezTo>
                <a:lnTo>
                  <a:pt x="10917" y="13182"/>
                </a:lnTo>
                <a:cubicBezTo>
                  <a:pt x="10937" y="13147"/>
                  <a:pt x="10916" y="13114"/>
                  <a:pt x="10939" y="13103"/>
                </a:cubicBezTo>
                <a:lnTo>
                  <a:pt x="10891" y="13091"/>
                </a:lnTo>
                <a:cubicBezTo>
                  <a:pt x="10891" y="13079"/>
                  <a:pt x="10927" y="13091"/>
                  <a:pt x="10915" y="13067"/>
                </a:cubicBezTo>
                <a:lnTo>
                  <a:pt x="10915" y="13067"/>
                </a:lnTo>
                <a:lnTo>
                  <a:pt x="10927" y="13079"/>
                </a:lnTo>
                <a:lnTo>
                  <a:pt x="10903" y="13043"/>
                </a:lnTo>
                <a:lnTo>
                  <a:pt x="10903" y="13043"/>
                </a:lnTo>
                <a:cubicBezTo>
                  <a:pt x="10913" y="13047"/>
                  <a:pt x="10920" y="13049"/>
                  <a:pt x="10924" y="13049"/>
                </a:cubicBezTo>
                <a:cubicBezTo>
                  <a:pt x="10949" y="13049"/>
                  <a:pt x="10921" y="13005"/>
                  <a:pt x="10951" y="12995"/>
                </a:cubicBezTo>
                <a:cubicBezTo>
                  <a:pt x="10939" y="12972"/>
                  <a:pt x="10915" y="12924"/>
                  <a:pt x="10939" y="12900"/>
                </a:cubicBezTo>
                <a:cubicBezTo>
                  <a:pt x="10974" y="12900"/>
                  <a:pt x="10986" y="12864"/>
                  <a:pt x="11010" y="12841"/>
                </a:cubicBezTo>
                <a:cubicBezTo>
                  <a:pt x="11010" y="12793"/>
                  <a:pt x="11010" y="12722"/>
                  <a:pt x="11034" y="12662"/>
                </a:cubicBezTo>
                <a:lnTo>
                  <a:pt x="10986" y="12650"/>
                </a:lnTo>
                <a:lnTo>
                  <a:pt x="10986" y="12638"/>
                </a:lnTo>
                <a:lnTo>
                  <a:pt x="11010" y="12638"/>
                </a:lnTo>
                <a:cubicBezTo>
                  <a:pt x="11046" y="12638"/>
                  <a:pt x="11021" y="12618"/>
                  <a:pt x="11022" y="12603"/>
                </a:cubicBezTo>
                <a:lnTo>
                  <a:pt x="11022" y="12603"/>
                </a:lnTo>
                <a:cubicBezTo>
                  <a:pt x="11015" y="12606"/>
                  <a:pt x="11008" y="12607"/>
                  <a:pt x="11002" y="12607"/>
                </a:cubicBezTo>
                <a:cubicBezTo>
                  <a:pt x="10983" y="12607"/>
                  <a:pt x="10969" y="12596"/>
                  <a:pt x="10986" y="12579"/>
                </a:cubicBezTo>
                <a:lnTo>
                  <a:pt x="10986" y="12579"/>
                </a:lnTo>
                <a:lnTo>
                  <a:pt x="10974" y="12567"/>
                </a:lnTo>
                <a:lnTo>
                  <a:pt x="10974" y="12567"/>
                </a:lnTo>
                <a:cubicBezTo>
                  <a:pt x="10986" y="12571"/>
                  <a:pt x="10996" y="12572"/>
                  <a:pt x="11004" y="12572"/>
                </a:cubicBezTo>
                <a:cubicBezTo>
                  <a:pt x="11021" y="12572"/>
                  <a:pt x="11034" y="12567"/>
                  <a:pt x="11058" y="12567"/>
                </a:cubicBezTo>
                <a:cubicBezTo>
                  <a:pt x="11058" y="12519"/>
                  <a:pt x="10998" y="12471"/>
                  <a:pt x="11034" y="12412"/>
                </a:cubicBezTo>
                <a:lnTo>
                  <a:pt x="11034" y="12412"/>
                </a:lnTo>
                <a:cubicBezTo>
                  <a:pt x="11038" y="12413"/>
                  <a:pt x="11041" y="12414"/>
                  <a:pt x="11043" y="12414"/>
                </a:cubicBezTo>
                <a:cubicBezTo>
                  <a:pt x="11056" y="12414"/>
                  <a:pt x="11041" y="12393"/>
                  <a:pt x="11057" y="12393"/>
                </a:cubicBezTo>
                <a:cubicBezTo>
                  <a:pt x="11062" y="12393"/>
                  <a:pt x="11069" y="12395"/>
                  <a:pt x="11082" y="12400"/>
                </a:cubicBezTo>
                <a:cubicBezTo>
                  <a:pt x="11076" y="12376"/>
                  <a:pt x="11064" y="12373"/>
                  <a:pt x="11047" y="12373"/>
                </a:cubicBezTo>
                <a:cubicBezTo>
                  <a:pt x="11042" y="12373"/>
                  <a:pt x="11036" y="12374"/>
                  <a:pt x="11029" y="12374"/>
                </a:cubicBezTo>
                <a:cubicBezTo>
                  <a:pt x="11017" y="12374"/>
                  <a:pt x="11002" y="12372"/>
                  <a:pt x="10986" y="12364"/>
                </a:cubicBezTo>
                <a:cubicBezTo>
                  <a:pt x="10998" y="12364"/>
                  <a:pt x="10974" y="12352"/>
                  <a:pt x="10998" y="12352"/>
                </a:cubicBezTo>
                <a:lnTo>
                  <a:pt x="11046" y="12352"/>
                </a:lnTo>
                <a:lnTo>
                  <a:pt x="11046" y="12329"/>
                </a:lnTo>
                <a:cubicBezTo>
                  <a:pt x="11046" y="12329"/>
                  <a:pt x="11058" y="12341"/>
                  <a:pt x="11058" y="12341"/>
                </a:cubicBezTo>
                <a:cubicBezTo>
                  <a:pt x="11034" y="12293"/>
                  <a:pt x="11117" y="12269"/>
                  <a:pt x="11082" y="12221"/>
                </a:cubicBezTo>
                <a:cubicBezTo>
                  <a:pt x="11077" y="12219"/>
                  <a:pt x="11074" y="12218"/>
                  <a:pt x="11072" y="12218"/>
                </a:cubicBezTo>
                <a:cubicBezTo>
                  <a:pt x="11065" y="12218"/>
                  <a:pt x="11077" y="12233"/>
                  <a:pt x="11058" y="12233"/>
                </a:cubicBezTo>
                <a:cubicBezTo>
                  <a:pt x="11010" y="12186"/>
                  <a:pt x="11105" y="12198"/>
                  <a:pt x="11070" y="12162"/>
                </a:cubicBezTo>
                <a:lnTo>
                  <a:pt x="11070" y="12162"/>
                </a:lnTo>
                <a:lnTo>
                  <a:pt x="11105" y="12174"/>
                </a:lnTo>
                <a:cubicBezTo>
                  <a:pt x="11082" y="12150"/>
                  <a:pt x="11058" y="12150"/>
                  <a:pt x="11082" y="12126"/>
                </a:cubicBezTo>
                <a:cubicBezTo>
                  <a:pt x="11129" y="12126"/>
                  <a:pt x="11117" y="12150"/>
                  <a:pt x="11129" y="12162"/>
                </a:cubicBezTo>
                <a:cubicBezTo>
                  <a:pt x="11129" y="12150"/>
                  <a:pt x="11129" y="12114"/>
                  <a:pt x="11093" y="12114"/>
                </a:cubicBezTo>
                <a:cubicBezTo>
                  <a:pt x="11082" y="12102"/>
                  <a:pt x="11117" y="12102"/>
                  <a:pt x="11129" y="12090"/>
                </a:cubicBezTo>
                <a:cubicBezTo>
                  <a:pt x="11121" y="12090"/>
                  <a:pt x="11113" y="12096"/>
                  <a:pt x="11102" y="12096"/>
                </a:cubicBezTo>
                <a:cubicBezTo>
                  <a:pt x="11096" y="12096"/>
                  <a:pt x="11089" y="12094"/>
                  <a:pt x="11082" y="12090"/>
                </a:cubicBezTo>
                <a:cubicBezTo>
                  <a:pt x="11117" y="12067"/>
                  <a:pt x="11117" y="12031"/>
                  <a:pt x="11117" y="12007"/>
                </a:cubicBezTo>
                <a:lnTo>
                  <a:pt x="11153" y="12007"/>
                </a:lnTo>
                <a:cubicBezTo>
                  <a:pt x="11105" y="11983"/>
                  <a:pt x="11189" y="11995"/>
                  <a:pt x="11189" y="11960"/>
                </a:cubicBezTo>
                <a:cubicBezTo>
                  <a:pt x="11177" y="11876"/>
                  <a:pt x="11129" y="11769"/>
                  <a:pt x="11153" y="11686"/>
                </a:cubicBezTo>
                <a:cubicBezTo>
                  <a:pt x="11105" y="11662"/>
                  <a:pt x="11105" y="11638"/>
                  <a:pt x="11093" y="11614"/>
                </a:cubicBezTo>
                <a:lnTo>
                  <a:pt x="11165" y="11614"/>
                </a:lnTo>
                <a:lnTo>
                  <a:pt x="11141" y="11590"/>
                </a:lnTo>
                <a:cubicBezTo>
                  <a:pt x="11146" y="11588"/>
                  <a:pt x="11150" y="11587"/>
                  <a:pt x="11152" y="11587"/>
                </a:cubicBezTo>
                <a:cubicBezTo>
                  <a:pt x="11159" y="11587"/>
                  <a:pt x="11159" y="11594"/>
                  <a:pt x="11166" y="11594"/>
                </a:cubicBezTo>
                <a:cubicBezTo>
                  <a:pt x="11168" y="11594"/>
                  <a:pt x="11172" y="11593"/>
                  <a:pt x="11177" y="11590"/>
                </a:cubicBezTo>
                <a:lnTo>
                  <a:pt x="11141" y="11579"/>
                </a:lnTo>
                <a:cubicBezTo>
                  <a:pt x="11158" y="11579"/>
                  <a:pt x="11157" y="11548"/>
                  <a:pt x="11172" y="11548"/>
                </a:cubicBezTo>
                <a:cubicBezTo>
                  <a:pt x="11178" y="11548"/>
                  <a:pt x="11187" y="11553"/>
                  <a:pt x="11201" y="11567"/>
                </a:cubicBezTo>
                <a:lnTo>
                  <a:pt x="11212" y="11483"/>
                </a:lnTo>
                <a:cubicBezTo>
                  <a:pt x="11212" y="11459"/>
                  <a:pt x="11153" y="11459"/>
                  <a:pt x="11177" y="11448"/>
                </a:cubicBezTo>
                <a:cubicBezTo>
                  <a:pt x="11181" y="11444"/>
                  <a:pt x="11183" y="11442"/>
                  <a:pt x="11186" y="11442"/>
                </a:cubicBezTo>
                <a:cubicBezTo>
                  <a:pt x="11191" y="11442"/>
                  <a:pt x="11197" y="11448"/>
                  <a:pt x="11212" y="11448"/>
                </a:cubicBezTo>
                <a:cubicBezTo>
                  <a:pt x="11260" y="11388"/>
                  <a:pt x="11082" y="11376"/>
                  <a:pt x="11117" y="11317"/>
                </a:cubicBezTo>
                <a:lnTo>
                  <a:pt x="11129" y="11317"/>
                </a:lnTo>
                <a:cubicBezTo>
                  <a:pt x="11105" y="11317"/>
                  <a:pt x="11117" y="11293"/>
                  <a:pt x="11105" y="11293"/>
                </a:cubicBezTo>
                <a:cubicBezTo>
                  <a:pt x="11034" y="11293"/>
                  <a:pt x="11141" y="11305"/>
                  <a:pt x="11093" y="11317"/>
                </a:cubicBezTo>
                <a:lnTo>
                  <a:pt x="11093" y="11317"/>
                </a:lnTo>
                <a:cubicBezTo>
                  <a:pt x="11046" y="11317"/>
                  <a:pt x="11070" y="11293"/>
                  <a:pt x="11022" y="11293"/>
                </a:cubicBezTo>
                <a:cubicBezTo>
                  <a:pt x="11046" y="11281"/>
                  <a:pt x="11010" y="11269"/>
                  <a:pt x="11010" y="11257"/>
                </a:cubicBezTo>
                <a:cubicBezTo>
                  <a:pt x="11046" y="11245"/>
                  <a:pt x="11022" y="11209"/>
                  <a:pt x="11070" y="11198"/>
                </a:cubicBezTo>
                <a:cubicBezTo>
                  <a:pt x="11058" y="11186"/>
                  <a:pt x="10998" y="11174"/>
                  <a:pt x="10998" y="11162"/>
                </a:cubicBezTo>
                <a:cubicBezTo>
                  <a:pt x="11022" y="11150"/>
                  <a:pt x="11034" y="11150"/>
                  <a:pt x="11041" y="11150"/>
                </a:cubicBezTo>
                <a:cubicBezTo>
                  <a:pt x="11049" y="11150"/>
                  <a:pt x="11052" y="11150"/>
                  <a:pt x="11058" y="11138"/>
                </a:cubicBezTo>
                <a:lnTo>
                  <a:pt x="11022" y="11138"/>
                </a:lnTo>
                <a:cubicBezTo>
                  <a:pt x="11034" y="11126"/>
                  <a:pt x="11046" y="11126"/>
                  <a:pt x="11058" y="11126"/>
                </a:cubicBezTo>
                <a:cubicBezTo>
                  <a:pt x="11058" y="11102"/>
                  <a:pt x="11010" y="11102"/>
                  <a:pt x="11034" y="11090"/>
                </a:cubicBezTo>
                <a:lnTo>
                  <a:pt x="11034" y="11090"/>
                </a:lnTo>
                <a:lnTo>
                  <a:pt x="11070" y="11102"/>
                </a:lnTo>
                <a:cubicBezTo>
                  <a:pt x="11058" y="11078"/>
                  <a:pt x="11058" y="11078"/>
                  <a:pt x="11058" y="11055"/>
                </a:cubicBezTo>
                <a:cubicBezTo>
                  <a:pt x="11076" y="11055"/>
                  <a:pt x="11080" y="11061"/>
                  <a:pt x="11076" y="11065"/>
                </a:cubicBezTo>
                <a:lnTo>
                  <a:pt x="11076" y="11065"/>
                </a:lnTo>
                <a:cubicBezTo>
                  <a:pt x="11110" y="11053"/>
                  <a:pt x="11046" y="11043"/>
                  <a:pt x="11058" y="11043"/>
                </a:cubicBezTo>
                <a:lnTo>
                  <a:pt x="11058" y="11043"/>
                </a:lnTo>
                <a:cubicBezTo>
                  <a:pt x="11046" y="11043"/>
                  <a:pt x="11034" y="11055"/>
                  <a:pt x="10998" y="11055"/>
                </a:cubicBezTo>
                <a:cubicBezTo>
                  <a:pt x="11010" y="11043"/>
                  <a:pt x="10962" y="11019"/>
                  <a:pt x="10998" y="11019"/>
                </a:cubicBezTo>
                <a:lnTo>
                  <a:pt x="11034" y="11031"/>
                </a:lnTo>
                <a:cubicBezTo>
                  <a:pt x="10998" y="11007"/>
                  <a:pt x="10986" y="11019"/>
                  <a:pt x="10998" y="10984"/>
                </a:cubicBezTo>
                <a:lnTo>
                  <a:pt x="10998" y="10984"/>
                </a:lnTo>
                <a:cubicBezTo>
                  <a:pt x="10998" y="10984"/>
                  <a:pt x="10998" y="10984"/>
                  <a:pt x="10998" y="10984"/>
                </a:cubicBezTo>
                <a:lnTo>
                  <a:pt x="10998" y="10984"/>
                </a:lnTo>
                <a:cubicBezTo>
                  <a:pt x="10998" y="10984"/>
                  <a:pt x="10998" y="10983"/>
                  <a:pt x="10998" y="10983"/>
                </a:cubicBezTo>
                <a:lnTo>
                  <a:pt x="10998" y="10983"/>
                </a:lnTo>
                <a:cubicBezTo>
                  <a:pt x="10998" y="10983"/>
                  <a:pt x="10998" y="10984"/>
                  <a:pt x="10998" y="10984"/>
                </a:cubicBezTo>
                <a:lnTo>
                  <a:pt x="10998" y="10984"/>
                </a:lnTo>
                <a:cubicBezTo>
                  <a:pt x="10985" y="10964"/>
                  <a:pt x="11010" y="10944"/>
                  <a:pt x="11010" y="10924"/>
                </a:cubicBezTo>
                <a:cubicBezTo>
                  <a:pt x="10998" y="10912"/>
                  <a:pt x="10986" y="10912"/>
                  <a:pt x="10986" y="10912"/>
                </a:cubicBezTo>
                <a:cubicBezTo>
                  <a:pt x="10974" y="10918"/>
                  <a:pt x="10965" y="10918"/>
                  <a:pt x="10956" y="10918"/>
                </a:cubicBezTo>
                <a:cubicBezTo>
                  <a:pt x="10948" y="10918"/>
                  <a:pt x="10939" y="10918"/>
                  <a:pt x="10927" y="10924"/>
                </a:cubicBezTo>
                <a:cubicBezTo>
                  <a:pt x="10974" y="10900"/>
                  <a:pt x="10855" y="10888"/>
                  <a:pt x="10891" y="10864"/>
                </a:cubicBezTo>
                <a:cubicBezTo>
                  <a:pt x="10915" y="10864"/>
                  <a:pt x="10927" y="10864"/>
                  <a:pt x="10915" y="10876"/>
                </a:cubicBezTo>
                <a:cubicBezTo>
                  <a:pt x="10962" y="10888"/>
                  <a:pt x="11010" y="10888"/>
                  <a:pt x="11046" y="10900"/>
                </a:cubicBezTo>
                <a:cubicBezTo>
                  <a:pt x="11034" y="10888"/>
                  <a:pt x="11022" y="10876"/>
                  <a:pt x="11046" y="10876"/>
                </a:cubicBezTo>
                <a:lnTo>
                  <a:pt x="10998" y="10876"/>
                </a:lnTo>
                <a:cubicBezTo>
                  <a:pt x="10986" y="10876"/>
                  <a:pt x="10998" y="10864"/>
                  <a:pt x="10998" y="10864"/>
                </a:cubicBezTo>
                <a:cubicBezTo>
                  <a:pt x="10991" y="10862"/>
                  <a:pt x="10984" y="10861"/>
                  <a:pt x="10977" y="10861"/>
                </a:cubicBezTo>
                <a:cubicBezTo>
                  <a:pt x="10959" y="10861"/>
                  <a:pt x="10944" y="10868"/>
                  <a:pt x="10930" y="10868"/>
                </a:cubicBezTo>
                <a:cubicBezTo>
                  <a:pt x="10925" y="10868"/>
                  <a:pt x="10920" y="10867"/>
                  <a:pt x="10915" y="10864"/>
                </a:cubicBezTo>
                <a:cubicBezTo>
                  <a:pt x="10903" y="10840"/>
                  <a:pt x="10974" y="10852"/>
                  <a:pt x="10951" y="10840"/>
                </a:cubicBezTo>
                <a:cubicBezTo>
                  <a:pt x="10927" y="10817"/>
                  <a:pt x="10891" y="10840"/>
                  <a:pt x="10903" y="10805"/>
                </a:cubicBezTo>
                <a:lnTo>
                  <a:pt x="10903" y="10805"/>
                </a:lnTo>
                <a:cubicBezTo>
                  <a:pt x="10909" y="10810"/>
                  <a:pt x="10915" y="10813"/>
                  <a:pt x="10918" y="10815"/>
                </a:cubicBezTo>
                <a:lnTo>
                  <a:pt x="10918" y="10815"/>
                </a:lnTo>
                <a:cubicBezTo>
                  <a:pt x="10936" y="10803"/>
                  <a:pt x="10905" y="10780"/>
                  <a:pt x="10962" y="10769"/>
                </a:cubicBezTo>
                <a:cubicBezTo>
                  <a:pt x="10986" y="10769"/>
                  <a:pt x="10998" y="10769"/>
                  <a:pt x="10998" y="10781"/>
                </a:cubicBezTo>
                <a:lnTo>
                  <a:pt x="10986" y="10781"/>
                </a:lnTo>
                <a:cubicBezTo>
                  <a:pt x="10993" y="10783"/>
                  <a:pt x="10998" y="10783"/>
                  <a:pt x="11001" y="10783"/>
                </a:cubicBezTo>
                <a:cubicBezTo>
                  <a:pt x="11016" y="10783"/>
                  <a:pt x="10994" y="10766"/>
                  <a:pt x="11015" y="10766"/>
                </a:cubicBezTo>
                <a:cubicBezTo>
                  <a:pt x="11015" y="10766"/>
                  <a:pt x="11016" y="10766"/>
                  <a:pt x="11017" y="10767"/>
                </a:cubicBezTo>
                <a:lnTo>
                  <a:pt x="11017" y="10767"/>
                </a:lnTo>
                <a:cubicBezTo>
                  <a:pt x="10999" y="10760"/>
                  <a:pt x="11000" y="10743"/>
                  <a:pt x="11010" y="10733"/>
                </a:cubicBezTo>
                <a:lnTo>
                  <a:pt x="10974" y="10733"/>
                </a:lnTo>
                <a:cubicBezTo>
                  <a:pt x="10915" y="10715"/>
                  <a:pt x="10933" y="10715"/>
                  <a:pt x="10964" y="10715"/>
                </a:cubicBezTo>
                <a:cubicBezTo>
                  <a:pt x="10995" y="10715"/>
                  <a:pt x="11040" y="10715"/>
                  <a:pt x="11034" y="10697"/>
                </a:cubicBezTo>
                <a:cubicBezTo>
                  <a:pt x="11028" y="10691"/>
                  <a:pt x="11024" y="10689"/>
                  <a:pt x="11021" y="10689"/>
                </a:cubicBezTo>
                <a:cubicBezTo>
                  <a:pt x="11015" y="10689"/>
                  <a:pt x="11015" y="10700"/>
                  <a:pt x="11007" y="10700"/>
                </a:cubicBezTo>
                <a:cubicBezTo>
                  <a:pt x="11005" y="10700"/>
                  <a:pt x="11002" y="10699"/>
                  <a:pt x="10998" y="10697"/>
                </a:cubicBezTo>
                <a:cubicBezTo>
                  <a:pt x="10998" y="10674"/>
                  <a:pt x="11034" y="10674"/>
                  <a:pt x="11022" y="10650"/>
                </a:cubicBezTo>
                <a:cubicBezTo>
                  <a:pt x="11034" y="10638"/>
                  <a:pt x="11046" y="10626"/>
                  <a:pt x="11093" y="10626"/>
                </a:cubicBezTo>
                <a:cubicBezTo>
                  <a:pt x="11082" y="10602"/>
                  <a:pt x="11117" y="10578"/>
                  <a:pt x="11070" y="10567"/>
                </a:cubicBezTo>
                <a:lnTo>
                  <a:pt x="11070" y="10567"/>
                </a:lnTo>
                <a:cubicBezTo>
                  <a:pt x="11034" y="10602"/>
                  <a:pt x="11117" y="10590"/>
                  <a:pt x="11058" y="10626"/>
                </a:cubicBezTo>
                <a:lnTo>
                  <a:pt x="11022" y="10614"/>
                </a:lnTo>
                <a:cubicBezTo>
                  <a:pt x="11022" y="10603"/>
                  <a:pt x="11003" y="10583"/>
                  <a:pt x="11007" y="10562"/>
                </a:cubicBezTo>
                <a:lnTo>
                  <a:pt x="11007" y="10562"/>
                </a:lnTo>
                <a:cubicBezTo>
                  <a:pt x="11003" y="10567"/>
                  <a:pt x="10995" y="10567"/>
                  <a:pt x="10986" y="10567"/>
                </a:cubicBezTo>
                <a:cubicBezTo>
                  <a:pt x="10974" y="10531"/>
                  <a:pt x="10927" y="10531"/>
                  <a:pt x="10939" y="10495"/>
                </a:cubicBezTo>
                <a:cubicBezTo>
                  <a:pt x="10974" y="10495"/>
                  <a:pt x="10974" y="10507"/>
                  <a:pt x="10974" y="10519"/>
                </a:cubicBezTo>
                <a:cubicBezTo>
                  <a:pt x="10998" y="10507"/>
                  <a:pt x="10974" y="10507"/>
                  <a:pt x="10986" y="10471"/>
                </a:cubicBezTo>
                <a:cubicBezTo>
                  <a:pt x="11022" y="10471"/>
                  <a:pt x="10986" y="10495"/>
                  <a:pt x="11022" y="10495"/>
                </a:cubicBezTo>
                <a:lnTo>
                  <a:pt x="11010" y="10471"/>
                </a:lnTo>
                <a:lnTo>
                  <a:pt x="11010" y="10459"/>
                </a:lnTo>
                <a:cubicBezTo>
                  <a:pt x="10962" y="10459"/>
                  <a:pt x="11022" y="10436"/>
                  <a:pt x="10998" y="10424"/>
                </a:cubicBezTo>
                <a:cubicBezTo>
                  <a:pt x="10998" y="10376"/>
                  <a:pt x="10927" y="10376"/>
                  <a:pt x="10879" y="10352"/>
                </a:cubicBezTo>
                <a:cubicBezTo>
                  <a:pt x="10887" y="10352"/>
                  <a:pt x="10895" y="10347"/>
                  <a:pt x="10906" y="10347"/>
                </a:cubicBezTo>
                <a:cubicBezTo>
                  <a:pt x="10912" y="10347"/>
                  <a:pt x="10919" y="10348"/>
                  <a:pt x="10927" y="10352"/>
                </a:cubicBezTo>
                <a:cubicBezTo>
                  <a:pt x="10915" y="10358"/>
                  <a:pt x="10912" y="10358"/>
                  <a:pt x="10913" y="10358"/>
                </a:cubicBezTo>
                <a:cubicBezTo>
                  <a:pt x="10915" y="10358"/>
                  <a:pt x="10921" y="10358"/>
                  <a:pt x="10927" y="10364"/>
                </a:cubicBezTo>
                <a:cubicBezTo>
                  <a:pt x="10927" y="10351"/>
                  <a:pt x="10945" y="10338"/>
                  <a:pt x="10966" y="10330"/>
                </a:cubicBezTo>
                <a:lnTo>
                  <a:pt x="10966" y="10330"/>
                </a:lnTo>
                <a:cubicBezTo>
                  <a:pt x="10966" y="10331"/>
                  <a:pt x="10967" y="10331"/>
                  <a:pt x="10968" y="10331"/>
                </a:cubicBezTo>
                <a:cubicBezTo>
                  <a:pt x="10971" y="10331"/>
                  <a:pt x="10973" y="10329"/>
                  <a:pt x="10976" y="10327"/>
                </a:cubicBezTo>
                <a:lnTo>
                  <a:pt x="10976" y="10327"/>
                </a:lnTo>
                <a:cubicBezTo>
                  <a:pt x="10973" y="10328"/>
                  <a:pt x="10969" y="10329"/>
                  <a:pt x="10966" y="10330"/>
                </a:cubicBezTo>
                <a:lnTo>
                  <a:pt x="10966" y="10330"/>
                </a:lnTo>
                <a:cubicBezTo>
                  <a:pt x="10965" y="10330"/>
                  <a:pt x="10963" y="10329"/>
                  <a:pt x="10962" y="10328"/>
                </a:cubicBezTo>
                <a:lnTo>
                  <a:pt x="10962" y="10293"/>
                </a:lnTo>
                <a:cubicBezTo>
                  <a:pt x="10949" y="10300"/>
                  <a:pt x="10939" y="10306"/>
                  <a:pt x="10929" y="10306"/>
                </a:cubicBezTo>
                <a:cubicBezTo>
                  <a:pt x="10921" y="10306"/>
                  <a:pt x="10913" y="10303"/>
                  <a:pt x="10903" y="10293"/>
                </a:cubicBezTo>
                <a:cubicBezTo>
                  <a:pt x="10903" y="10281"/>
                  <a:pt x="10903" y="10281"/>
                  <a:pt x="10903" y="10257"/>
                </a:cubicBezTo>
                <a:cubicBezTo>
                  <a:pt x="10911" y="10257"/>
                  <a:pt x="10929" y="10252"/>
                  <a:pt x="10941" y="10252"/>
                </a:cubicBezTo>
                <a:cubicBezTo>
                  <a:pt x="10946" y="10252"/>
                  <a:pt x="10950" y="10253"/>
                  <a:pt x="10951" y="10257"/>
                </a:cubicBezTo>
                <a:lnTo>
                  <a:pt x="10951" y="10257"/>
                </a:lnTo>
                <a:cubicBezTo>
                  <a:pt x="10950" y="10254"/>
                  <a:pt x="10949" y="10233"/>
                  <a:pt x="10927" y="10233"/>
                </a:cubicBezTo>
                <a:cubicBezTo>
                  <a:pt x="10922" y="10238"/>
                  <a:pt x="10917" y="10240"/>
                  <a:pt x="10913" y="10240"/>
                </a:cubicBezTo>
                <a:cubicBezTo>
                  <a:pt x="10899" y="10240"/>
                  <a:pt x="10888" y="10219"/>
                  <a:pt x="10867" y="10219"/>
                </a:cubicBezTo>
                <a:cubicBezTo>
                  <a:pt x="10863" y="10219"/>
                  <a:pt x="10859" y="10220"/>
                  <a:pt x="10855" y="10221"/>
                </a:cubicBezTo>
                <a:lnTo>
                  <a:pt x="10879" y="10197"/>
                </a:lnTo>
                <a:cubicBezTo>
                  <a:pt x="10879" y="10209"/>
                  <a:pt x="10891" y="10209"/>
                  <a:pt x="10891" y="10209"/>
                </a:cubicBezTo>
                <a:cubicBezTo>
                  <a:pt x="10939" y="10197"/>
                  <a:pt x="10879" y="10197"/>
                  <a:pt x="10867" y="10186"/>
                </a:cubicBezTo>
                <a:cubicBezTo>
                  <a:pt x="10879" y="10186"/>
                  <a:pt x="10879" y="10162"/>
                  <a:pt x="10903" y="10162"/>
                </a:cubicBezTo>
                <a:cubicBezTo>
                  <a:pt x="10879" y="10150"/>
                  <a:pt x="10891" y="10138"/>
                  <a:pt x="10915" y="10138"/>
                </a:cubicBezTo>
                <a:cubicBezTo>
                  <a:pt x="10911" y="10134"/>
                  <a:pt x="10907" y="10133"/>
                  <a:pt x="10902" y="10133"/>
                </a:cubicBezTo>
                <a:cubicBezTo>
                  <a:pt x="10894" y="10133"/>
                  <a:pt x="10883" y="10138"/>
                  <a:pt x="10867" y="10138"/>
                </a:cubicBezTo>
                <a:lnTo>
                  <a:pt x="10867" y="10102"/>
                </a:lnTo>
                <a:cubicBezTo>
                  <a:pt x="10891" y="10102"/>
                  <a:pt x="10962" y="10090"/>
                  <a:pt x="10974" y="10090"/>
                </a:cubicBezTo>
                <a:cubicBezTo>
                  <a:pt x="10962" y="10084"/>
                  <a:pt x="10945" y="10084"/>
                  <a:pt x="10930" y="10084"/>
                </a:cubicBezTo>
                <a:cubicBezTo>
                  <a:pt x="10915" y="10084"/>
                  <a:pt x="10903" y="10084"/>
                  <a:pt x="10903" y="10078"/>
                </a:cubicBezTo>
                <a:cubicBezTo>
                  <a:pt x="10944" y="10078"/>
                  <a:pt x="10932" y="10052"/>
                  <a:pt x="10965" y="10052"/>
                </a:cubicBezTo>
                <a:cubicBezTo>
                  <a:pt x="10971" y="10052"/>
                  <a:pt x="10978" y="10053"/>
                  <a:pt x="10986" y="10055"/>
                </a:cubicBezTo>
                <a:cubicBezTo>
                  <a:pt x="11022" y="10043"/>
                  <a:pt x="11010" y="10007"/>
                  <a:pt x="10998" y="9995"/>
                </a:cubicBezTo>
                <a:cubicBezTo>
                  <a:pt x="10962" y="9995"/>
                  <a:pt x="10986" y="10019"/>
                  <a:pt x="10939" y="10019"/>
                </a:cubicBezTo>
                <a:cubicBezTo>
                  <a:pt x="10927" y="9971"/>
                  <a:pt x="10820" y="9983"/>
                  <a:pt x="10831" y="9947"/>
                </a:cubicBezTo>
                <a:lnTo>
                  <a:pt x="10831" y="9947"/>
                </a:lnTo>
                <a:lnTo>
                  <a:pt x="10820" y="9959"/>
                </a:lnTo>
                <a:cubicBezTo>
                  <a:pt x="10796" y="9935"/>
                  <a:pt x="10808" y="9947"/>
                  <a:pt x="10772" y="9935"/>
                </a:cubicBezTo>
                <a:cubicBezTo>
                  <a:pt x="10820" y="9935"/>
                  <a:pt x="10891" y="9888"/>
                  <a:pt x="10879" y="9864"/>
                </a:cubicBezTo>
                <a:cubicBezTo>
                  <a:pt x="10855" y="9864"/>
                  <a:pt x="10831" y="9888"/>
                  <a:pt x="10796" y="9888"/>
                </a:cubicBezTo>
                <a:lnTo>
                  <a:pt x="10784" y="9864"/>
                </a:lnTo>
                <a:lnTo>
                  <a:pt x="10808" y="9864"/>
                </a:lnTo>
                <a:cubicBezTo>
                  <a:pt x="10784" y="9840"/>
                  <a:pt x="10867" y="9816"/>
                  <a:pt x="10808" y="9816"/>
                </a:cubicBezTo>
                <a:lnTo>
                  <a:pt x="10838" y="9804"/>
                </a:lnTo>
                <a:lnTo>
                  <a:pt x="10838" y="9804"/>
                </a:lnTo>
                <a:cubicBezTo>
                  <a:pt x="10840" y="9804"/>
                  <a:pt x="10842" y="9805"/>
                  <a:pt x="10843" y="9805"/>
                </a:cubicBezTo>
                <a:lnTo>
                  <a:pt x="10867" y="9793"/>
                </a:lnTo>
                <a:lnTo>
                  <a:pt x="10867" y="9793"/>
                </a:lnTo>
                <a:lnTo>
                  <a:pt x="10838" y="9804"/>
                </a:lnTo>
                <a:lnTo>
                  <a:pt x="10838" y="9804"/>
                </a:lnTo>
                <a:cubicBezTo>
                  <a:pt x="10818" y="9801"/>
                  <a:pt x="10807" y="9781"/>
                  <a:pt x="10796" y="9781"/>
                </a:cubicBezTo>
                <a:cubicBezTo>
                  <a:pt x="10772" y="9757"/>
                  <a:pt x="10796" y="9745"/>
                  <a:pt x="10820" y="9721"/>
                </a:cubicBezTo>
                <a:lnTo>
                  <a:pt x="10820" y="9721"/>
                </a:lnTo>
                <a:cubicBezTo>
                  <a:pt x="10803" y="9730"/>
                  <a:pt x="10780" y="9738"/>
                  <a:pt x="10764" y="9738"/>
                </a:cubicBezTo>
                <a:cubicBezTo>
                  <a:pt x="10757" y="9738"/>
                  <a:pt x="10752" y="9737"/>
                  <a:pt x="10748" y="9733"/>
                </a:cubicBezTo>
                <a:cubicBezTo>
                  <a:pt x="10820" y="9721"/>
                  <a:pt x="10772" y="9685"/>
                  <a:pt x="10808" y="9685"/>
                </a:cubicBezTo>
                <a:cubicBezTo>
                  <a:pt x="10808" y="9674"/>
                  <a:pt x="10831" y="9662"/>
                  <a:pt x="10796" y="9662"/>
                </a:cubicBezTo>
                <a:lnTo>
                  <a:pt x="10843" y="9662"/>
                </a:lnTo>
                <a:cubicBezTo>
                  <a:pt x="10784" y="9662"/>
                  <a:pt x="10784" y="9638"/>
                  <a:pt x="10760" y="9614"/>
                </a:cubicBezTo>
                <a:cubicBezTo>
                  <a:pt x="10855" y="9602"/>
                  <a:pt x="10748" y="9602"/>
                  <a:pt x="10831" y="9578"/>
                </a:cubicBezTo>
                <a:cubicBezTo>
                  <a:pt x="10772" y="9578"/>
                  <a:pt x="10808" y="9543"/>
                  <a:pt x="10748" y="9543"/>
                </a:cubicBezTo>
                <a:cubicBezTo>
                  <a:pt x="10748" y="9531"/>
                  <a:pt x="10808" y="9519"/>
                  <a:pt x="10820" y="9519"/>
                </a:cubicBezTo>
                <a:lnTo>
                  <a:pt x="10796" y="9507"/>
                </a:lnTo>
                <a:cubicBezTo>
                  <a:pt x="10820" y="9495"/>
                  <a:pt x="10820" y="9459"/>
                  <a:pt x="10831" y="9447"/>
                </a:cubicBezTo>
                <a:lnTo>
                  <a:pt x="10784" y="9435"/>
                </a:lnTo>
                <a:lnTo>
                  <a:pt x="10808" y="9424"/>
                </a:lnTo>
                <a:cubicBezTo>
                  <a:pt x="10792" y="9424"/>
                  <a:pt x="10781" y="9418"/>
                  <a:pt x="10772" y="9418"/>
                </a:cubicBezTo>
                <a:cubicBezTo>
                  <a:pt x="10768" y="9418"/>
                  <a:pt x="10764" y="9420"/>
                  <a:pt x="10760" y="9424"/>
                </a:cubicBezTo>
                <a:cubicBezTo>
                  <a:pt x="10701" y="9424"/>
                  <a:pt x="10736" y="9412"/>
                  <a:pt x="10712" y="9400"/>
                </a:cubicBezTo>
                <a:cubicBezTo>
                  <a:pt x="10724" y="9388"/>
                  <a:pt x="10736" y="9388"/>
                  <a:pt x="10748" y="9388"/>
                </a:cubicBezTo>
                <a:cubicBezTo>
                  <a:pt x="10736" y="9376"/>
                  <a:pt x="10772" y="9376"/>
                  <a:pt x="10796" y="9364"/>
                </a:cubicBezTo>
                <a:lnTo>
                  <a:pt x="10796" y="9364"/>
                </a:lnTo>
                <a:cubicBezTo>
                  <a:pt x="10772" y="9376"/>
                  <a:pt x="10677" y="9364"/>
                  <a:pt x="10653" y="9388"/>
                </a:cubicBezTo>
                <a:cubicBezTo>
                  <a:pt x="10649" y="9391"/>
                  <a:pt x="10645" y="9393"/>
                  <a:pt x="10641" y="9393"/>
                </a:cubicBezTo>
                <a:cubicBezTo>
                  <a:pt x="10630" y="9393"/>
                  <a:pt x="10621" y="9384"/>
                  <a:pt x="10629" y="9376"/>
                </a:cubicBezTo>
                <a:lnTo>
                  <a:pt x="10677" y="9364"/>
                </a:lnTo>
                <a:lnTo>
                  <a:pt x="10617" y="9364"/>
                </a:lnTo>
                <a:cubicBezTo>
                  <a:pt x="10605" y="9352"/>
                  <a:pt x="10641" y="9340"/>
                  <a:pt x="10641" y="9328"/>
                </a:cubicBezTo>
                <a:cubicBezTo>
                  <a:pt x="10641" y="9328"/>
                  <a:pt x="10748" y="9328"/>
                  <a:pt x="10736" y="9293"/>
                </a:cubicBezTo>
                <a:lnTo>
                  <a:pt x="10736" y="9293"/>
                </a:lnTo>
                <a:cubicBezTo>
                  <a:pt x="10748" y="9316"/>
                  <a:pt x="10772" y="9316"/>
                  <a:pt x="10796" y="9316"/>
                </a:cubicBezTo>
                <a:cubicBezTo>
                  <a:pt x="10796" y="9316"/>
                  <a:pt x="10796" y="9311"/>
                  <a:pt x="10803" y="9311"/>
                </a:cubicBezTo>
                <a:cubicBezTo>
                  <a:pt x="10806" y="9311"/>
                  <a:pt x="10812" y="9312"/>
                  <a:pt x="10820" y="9316"/>
                </a:cubicBezTo>
                <a:cubicBezTo>
                  <a:pt x="10808" y="9304"/>
                  <a:pt x="10799" y="9304"/>
                  <a:pt x="10791" y="9304"/>
                </a:cubicBezTo>
                <a:cubicBezTo>
                  <a:pt x="10784" y="9304"/>
                  <a:pt x="10778" y="9304"/>
                  <a:pt x="10772" y="9293"/>
                </a:cubicBezTo>
                <a:cubicBezTo>
                  <a:pt x="10820" y="9281"/>
                  <a:pt x="10831" y="9269"/>
                  <a:pt x="10843" y="9245"/>
                </a:cubicBezTo>
                <a:lnTo>
                  <a:pt x="10843" y="9245"/>
                </a:lnTo>
                <a:lnTo>
                  <a:pt x="10808" y="9269"/>
                </a:lnTo>
                <a:lnTo>
                  <a:pt x="10796" y="9269"/>
                </a:lnTo>
                <a:cubicBezTo>
                  <a:pt x="10796" y="9281"/>
                  <a:pt x="10784" y="9281"/>
                  <a:pt x="10772" y="9281"/>
                </a:cubicBezTo>
                <a:cubicBezTo>
                  <a:pt x="10772" y="9281"/>
                  <a:pt x="10720" y="9270"/>
                  <a:pt x="10732" y="9259"/>
                </a:cubicBezTo>
                <a:lnTo>
                  <a:pt x="10732" y="9259"/>
                </a:lnTo>
                <a:cubicBezTo>
                  <a:pt x="10716" y="9270"/>
                  <a:pt x="10703" y="9274"/>
                  <a:pt x="10693" y="9274"/>
                </a:cubicBezTo>
                <a:cubicBezTo>
                  <a:pt x="10669" y="9274"/>
                  <a:pt x="10659" y="9252"/>
                  <a:pt x="10643" y="9252"/>
                </a:cubicBezTo>
                <a:cubicBezTo>
                  <a:pt x="10639" y="9252"/>
                  <a:pt x="10634" y="9253"/>
                  <a:pt x="10629" y="9257"/>
                </a:cubicBezTo>
                <a:cubicBezTo>
                  <a:pt x="10617" y="9257"/>
                  <a:pt x="10605" y="9245"/>
                  <a:pt x="10629" y="9233"/>
                </a:cubicBezTo>
                <a:cubicBezTo>
                  <a:pt x="10639" y="9236"/>
                  <a:pt x="10646" y="9238"/>
                  <a:pt x="10653" y="9238"/>
                </a:cubicBezTo>
                <a:cubicBezTo>
                  <a:pt x="10665" y="9238"/>
                  <a:pt x="10672" y="9233"/>
                  <a:pt x="10679" y="9225"/>
                </a:cubicBezTo>
                <a:lnTo>
                  <a:pt x="10679" y="9225"/>
                </a:lnTo>
                <a:cubicBezTo>
                  <a:pt x="10678" y="9226"/>
                  <a:pt x="10676" y="9226"/>
                  <a:pt x="10675" y="9226"/>
                </a:cubicBezTo>
                <a:cubicBezTo>
                  <a:pt x="10672" y="9226"/>
                  <a:pt x="10668" y="9225"/>
                  <a:pt x="10665" y="9221"/>
                </a:cubicBezTo>
                <a:cubicBezTo>
                  <a:pt x="10653" y="9209"/>
                  <a:pt x="10689" y="9197"/>
                  <a:pt x="10701" y="9185"/>
                </a:cubicBezTo>
                <a:lnTo>
                  <a:pt x="10724" y="9173"/>
                </a:lnTo>
                <a:cubicBezTo>
                  <a:pt x="10705" y="9173"/>
                  <a:pt x="10694" y="9189"/>
                  <a:pt x="10684" y="9189"/>
                </a:cubicBezTo>
                <a:cubicBezTo>
                  <a:pt x="10681" y="9189"/>
                  <a:pt x="10679" y="9188"/>
                  <a:pt x="10677" y="9185"/>
                </a:cubicBezTo>
                <a:cubicBezTo>
                  <a:pt x="10677" y="9173"/>
                  <a:pt x="10665" y="9162"/>
                  <a:pt x="10677" y="9162"/>
                </a:cubicBezTo>
                <a:cubicBezTo>
                  <a:pt x="10705" y="9162"/>
                  <a:pt x="10741" y="9146"/>
                  <a:pt x="10761" y="9146"/>
                </a:cubicBezTo>
                <a:cubicBezTo>
                  <a:pt x="10766" y="9146"/>
                  <a:pt x="10770" y="9147"/>
                  <a:pt x="10772" y="9150"/>
                </a:cubicBezTo>
                <a:cubicBezTo>
                  <a:pt x="10764" y="9142"/>
                  <a:pt x="10756" y="9122"/>
                  <a:pt x="10740" y="9122"/>
                </a:cubicBezTo>
                <a:cubicBezTo>
                  <a:pt x="10733" y="9122"/>
                  <a:pt x="10724" y="9126"/>
                  <a:pt x="10712" y="9138"/>
                </a:cubicBezTo>
                <a:lnTo>
                  <a:pt x="10701" y="9114"/>
                </a:lnTo>
                <a:cubicBezTo>
                  <a:pt x="10692" y="9131"/>
                  <a:pt x="10678" y="9148"/>
                  <a:pt x="10662" y="9148"/>
                </a:cubicBezTo>
                <a:cubicBezTo>
                  <a:pt x="10655" y="9148"/>
                  <a:pt x="10648" y="9145"/>
                  <a:pt x="10641" y="9138"/>
                </a:cubicBezTo>
                <a:lnTo>
                  <a:pt x="10653" y="9138"/>
                </a:lnTo>
                <a:lnTo>
                  <a:pt x="10617" y="9126"/>
                </a:lnTo>
                <a:lnTo>
                  <a:pt x="10641" y="9114"/>
                </a:lnTo>
                <a:lnTo>
                  <a:pt x="10617" y="9114"/>
                </a:lnTo>
                <a:cubicBezTo>
                  <a:pt x="10629" y="9102"/>
                  <a:pt x="10629" y="9102"/>
                  <a:pt x="10653" y="9090"/>
                </a:cubicBezTo>
                <a:cubicBezTo>
                  <a:pt x="10647" y="9078"/>
                  <a:pt x="10638" y="9075"/>
                  <a:pt x="10629" y="9075"/>
                </a:cubicBezTo>
                <a:cubicBezTo>
                  <a:pt x="10620" y="9075"/>
                  <a:pt x="10611" y="9078"/>
                  <a:pt x="10605" y="9078"/>
                </a:cubicBezTo>
                <a:cubicBezTo>
                  <a:pt x="10593" y="9066"/>
                  <a:pt x="10605" y="9066"/>
                  <a:pt x="10629" y="9066"/>
                </a:cubicBezTo>
                <a:cubicBezTo>
                  <a:pt x="10641" y="9043"/>
                  <a:pt x="10629" y="9019"/>
                  <a:pt x="10641" y="9007"/>
                </a:cubicBezTo>
                <a:cubicBezTo>
                  <a:pt x="10633" y="8999"/>
                  <a:pt x="10630" y="8996"/>
                  <a:pt x="10629" y="8996"/>
                </a:cubicBezTo>
                <a:cubicBezTo>
                  <a:pt x="10626" y="8996"/>
                  <a:pt x="10629" y="9007"/>
                  <a:pt x="10605" y="9007"/>
                </a:cubicBezTo>
                <a:cubicBezTo>
                  <a:pt x="10677" y="8959"/>
                  <a:pt x="10617" y="8923"/>
                  <a:pt x="10593" y="8900"/>
                </a:cubicBezTo>
                <a:cubicBezTo>
                  <a:pt x="10578" y="8906"/>
                  <a:pt x="10570" y="8908"/>
                  <a:pt x="10565" y="8908"/>
                </a:cubicBezTo>
                <a:cubicBezTo>
                  <a:pt x="10554" y="8908"/>
                  <a:pt x="10561" y="8897"/>
                  <a:pt x="10542" y="8897"/>
                </a:cubicBezTo>
                <a:cubicBezTo>
                  <a:pt x="10539" y="8897"/>
                  <a:pt x="10534" y="8897"/>
                  <a:pt x="10529" y="8898"/>
                </a:cubicBezTo>
                <a:lnTo>
                  <a:pt x="10529" y="8898"/>
                </a:lnTo>
                <a:cubicBezTo>
                  <a:pt x="10546" y="8893"/>
                  <a:pt x="10562" y="8869"/>
                  <a:pt x="10579" y="8869"/>
                </a:cubicBezTo>
                <a:cubicBezTo>
                  <a:pt x="10584" y="8869"/>
                  <a:pt x="10589" y="8871"/>
                  <a:pt x="10593" y="8876"/>
                </a:cubicBezTo>
                <a:lnTo>
                  <a:pt x="10581" y="8864"/>
                </a:lnTo>
                <a:cubicBezTo>
                  <a:pt x="10589" y="8859"/>
                  <a:pt x="10595" y="8857"/>
                  <a:pt x="10601" y="8857"/>
                </a:cubicBezTo>
                <a:cubicBezTo>
                  <a:pt x="10612" y="8857"/>
                  <a:pt x="10620" y="8866"/>
                  <a:pt x="10633" y="8866"/>
                </a:cubicBezTo>
                <a:cubicBezTo>
                  <a:pt x="10641" y="8866"/>
                  <a:pt x="10651" y="8863"/>
                  <a:pt x="10665" y="8852"/>
                </a:cubicBezTo>
                <a:cubicBezTo>
                  <a:pt x="10653" y="8828"/>
                  <a:pt x="10581" y="8840"/>
                  <a:pt x="10593" y="8804"/>
                </a:cubicBezTo>
                <a:cubicBezTo>
                  <a:pt x="10653" y="8804"/>
                  <a:pt x="10570" y="8792"/>
                  <a:pt x="10629" y="8781"/>
                </a:cubicBezTo>
                <a:cubicBezTo>
                  <a:pt x="10653" y="8781"/>
                  <a:pt x="10641" y="8792"/>
                  <a:pt x="10653" y="8792"/>
                </a:cubicBezTo>
                <a:lnTo>
                  <a:pt x="10665" y="8792"/>
                </a:lnTo>
                <a:cubicBezTo>
                  <a:pt x="10665" y="8776"/>
                  <a:pt x="10656" y="8771"/>
                  <a:pt x="10643" y="8771"/>
                </a:cubicBezTo>
                <a:cubicBezTo>
                  <a:pt x="10624" y="8771"/>
                  <a:pt x="10594" y="8783"/>
                  <a:pt x="10572" y="8783"/>
                </a:cubicBezTo>
                <a:cubicBezTo>
                  <a:pt x="10567" y="8783"/>
                  <a:pt x="10562" y="8782"/>
                  <a:pt x="10558" y="8781"/>
                </a:cubicBezTo>
                <a:cubicBezTo>
                  <a:pt x="10546" y="8757"/>
                  <a:pt x="10593" y="8745"/>
                  <a:pt x="10617" y="8733"/>
                </a:cubicBezTo>
                <a:cubicBezTo>
                  <a:pt x="10617" y="8733"/>
                  <a:pt x="10617" y="8721"/>
                  <a:pt x="10593" y="8721"/>
                </a:cubicBezTo>
                <a:lnTo>
                  <a:pt x="10593" y="8721"/>
                </a:lnTo>
                <a:cubicBezTo>
                  <a:pt x="10629" y="8721"/>
                  <a:pt x="10570" y="8757"/>
                  <a:pt x="10546" y="8757"/>
                </a:cubicBezTo>
                <a:cubicBezTo>
                  <a:pt x="10593" y="8733"/>
                  <a:pt x="10534" y="8721"/>
                  <a:pt x="10510" y="8721"/>
                </a:cubicBezTo>
                <a:cubicBezTo>
                  <a:pt x="10462" y="8781"/>
                  <a:pt x="10522" y="8745"/>
                  <a:pt x="10462" y="8804"/>
                </a:cubicBezTo>
                <a:cubicBezTo>
                  <a:pt x="10476" y="8804"/>
                  <a:pt x="10497" y="8797"/>
                  <a:pt x="10511" y="8797"/>
                </a:cubicBezTo>
                <a:cubicBezTo>
                  <a:pt x="10521" y="8797"/>
                  <a:pt x="10527" y="8801"/>
                  <a:pt x="10522" y="8816"/>
                </a:cubicBezTo>
                <a:cubicBezTo>
                  <a:pt x="10515" y="8814"/>
                  <a:pt x="10509" y="8813"/>
                  <a:pt x="10504" y="8813"/>
                </a:cubicBezTo>
                <a:cubicBezTo>
                  <a:pt x="10486" y="8813"/>
                  <a:pt x="10486" y="8828"/>
                  <a:pt x="10486" y="8828"/>
                </a:cubicBezTo>
                <a:cubicBezTo>
                  <a:pt x="10491" y="8826"/>
                  <a:pt x="10494" y="8825"/>
                  <a:pt x="10497" y="8825"/>
                </a:cubicBezTo>
                <a:cubicBezTo>
                  <a:pt x="10506" y="8825"/>
                  <a:pt x="10500" y="8840"/>
                  <a:pt x="10510" y="8840"/>
                </a:cubicBezTo>
                <a:cubicBezTo>
                  <a:pt x="10486" y="8852"/>
                  <a:pt x="10439" y="8852"/>
                  <a:pt x="10439" y="8876"/>
                </a:cubicBezTo>
                <a:lnTo>
                  <a:pt x="10510" y="8864"/>
                </a:lnTo>
                <a:lnTo>
                  <a:pt x="10510" y="8864"/>
                </a:lnTo>
                <a:cubicBezTo>
                  <a:pt x="10498" y="8876"/>
                  <a:pt x="10450" y="8876"/>
                  <a:pt x="10474" y="8888"/>
                </a:cubicBezTo>
                <a:cubicBezTo>
                  <a:pt x="10450" y="8888"/>
                  <a:pt x="10437" y="8893"/>
                  <a:pt x="10424" y="8893"/>
                </a:cubicBezTo>
                <a:cubicBezTo>
                  <a:pt x="10417" y="8893"/>
                  <a:pt x="10411" y="8892"/>
                  <a:pt x="10403" y="8888"/>
                </a:cubicBezTo>
                <a:lnTo>
                  <a:pt x="10403" y="8888"/>
                </a:lnTo>
                <a:cubicBezTo>
                  <a:pt x="10355" y="8935"/>
                  <a:pt x="10450" y="8923"/>
                  <a:pt x="10474" y="8935"/>
                </a:cubicBezTo>
                <a:lnTo>
                  <a:pt x="10462" y="8935"/>
                </a:lnTo>
                <a:cubicBezTo>
                  <a:pt x="10474" y="8935"/>
                  <a:pt x="10474" y="8947"/>
                  <a:pt x="10486" y="8947"/>
                </a:cubicBezTo>
                <a:cubicBezTo>
                  <a:pt x="10482" y="8956"/>
                  <a:pt x="10476" y="8958"/>
                  <a:pt x="10469" y="8958"/>
                </a:cubicBezTo>
                <a:cubicBezTo>
                  <a:pt x="10462" y="8958"/>
                  <a:pt x="10455" y="8956"/>
                  <a:pt x="10448" y="8956"/>
                </a:cubicBezTo>
                <a:cubicBezTo>
                  <a:pt x="10445" y="8956"/>
                  <a:pt x="10441" y="8956"/>
                  <a:pt x="10439" y="8959"/>
                </a:cubicBezTo>
                <a:lnTo>
                  <a:pt x="10439" y="8983"/>
                </a:lnTo>
                <a:cubicBezTo>
                  <a:pt x="10450" y="8983"/>
                  <a:pt x="10450" y="8995"/>
                  <a:pt x="10439" y="8995"/>
                </a:cubicBezTo>
                <a:lnTo>
                  <a:pt x="10379" y="8995"/>
                </a:lnTo>
                <a:lnTo>
                  <a:pt x="10427" y="9007"/>
                </a:lnTo>
                <a:cubicBezTo>
                  <a:pt x="10407" y="9016"/>
                  <a:pt x="10396" y="9034"/>
                  <a:pt x="10386" y="9034"/>
                </a:cubicBezTo>
                <a:cubicBezTo>
                  <a:pt x="10384" y="9034"/>
                  <a:pt x="10381" y="9033"/>
                  <a:pt x="10379" y="9031"/>
                </a:cubicBezTo>
                <a:lnTo>
                  <a:pt x="10379" y="9031"/>
                </a:lnTo>
                <a:lnTo>
                  <a:pt x="10391" y="9066"/>
                </a:lnTo>
                <a:lnTo>
                  <a:pt x="10343" y="9078"/>
                </a:lnTo>
                <a:cubicBezTo>
                  <a:pt x="10349" y="9084"/>
                  <a:pt x="10355" y="9087"/>
                  <a:pt x="10360" y="9087"/>
                </a:cubicBezTo>
                <a:cubicBezTo>
                  <a:pt x="10364" y="9087"/>
                  <a:pt x="10367" y="9084"/>
                  <a:pt x="10367" y="9078"/>
                </a:cubicBezTo>
                <a:cubicBezTo>
                  <a:pt x="10367" y="9090"/>
                  <a:pt x="10462" y="9102"/>
                  <a:pt x="10367" y="9126"/>
                </a:cubicBezTo>
                <a:cubicBezTo>
                  <a:pt x="10415" y="9150"/>
                  <a:pt x="10403" y="9162"/>
                  <a:pt x="10439" y="9185"/>
                </a:cubicBezTo>
                <a:cubicBezTo>
                  <a:pt x="10434" y="9184"/>
                  <a:pt x="10430" y="9184"/>
                  <a:pt x="10427" y="9184"/>
                </a:cubicBezTo>
                <a:cubicBezTo>
                  <a:pt x="10397" y="9184"/>
                  <a:pt x="10391" y="9215"/>
                  <a:pt x="10378" y="9215"/>
                </a:cubicBezTo>
                <a:cubicBezTo>
                  <a:pt x="10375" y="9215"/>
                  <a:pt x="10371" y="9213"/>
                  <a:pt x="10367" y="9209"/>
                </a:cubicBezTo>
                <a:lnTo>
                  <a:pt x="10367" y="9209"/>
                </a:lnTo>
                <a:cubicBezTo>
                  <a:pt x="10355" y="9233"/>
                  <a:pt x="10403" y="9221"/>
                  <a:pt x="10415" y="9233"/>
                </a:cubicBezTo>
                <a:cubicBezTo>
                  <a:pt x="10398" y="9241"/>
                  <a:pt x="10369" y="9250"/>
                  <a:pt x="10350" y="9250"/>
                </a:cubicBezTo>
                <a:cubicBezTo>
                  <a:pt x="10346" y="9250"/>
                  <a:pt x="10342" y="9250"/>
                  <a:pt x="10339" y="9249"/>
                </a:cubicBezTo>
                <a:lnTo>
                  <a:pt x="10339" y="9249"/>
                </a:lnTo>
                <a:lnTo>
                  <a:pt x="10355" y="9257"/>
                </a:lnTo>
                <a:lnTo>
                  <a:pt x="10343" y="9257"/>
                </a:lnTo>
                <a:lnTo>
                  <a:pt x="10379" y="9269"/>
                </a:lnTo>
                <a:cubicBezTo>
                  <a:pt x="10355" y="9293"/>
                  <a:pt x="10331" y="9281"/>
                  <a:pt x="10320" y="9293"/>
                </a:cubicBezTo>
                <a:lnTo>
                  <a:pt x="10367" y="9293"/>
                </a:lnTo>
                <a:lnTo>
                  <a:pt x="10343" y="9304"/>
                </a:lnTo>
                <a:cubicBezTo>
                  <a:pt x="10350" y="9301"/>
                  <a:pt x="10356" y="9300"/>
                  <a:pt x="10361" y="9300"/>
                </a:cubicBezTo>
                <a:cubicBezTo>
                  <a:pt x="10373" y="9300"/>
                  <a:pt x="10379" y="9308"/>
                  <a:pt x="10379" y="9316"/>
                </a:cubicBezTo>
                <a:lnTo>
                  <a:pt x="10367" y="9316"/>
                </a:lnTo>
                <a:lnTo>
                  <a:pt x="10379" y="9328"/>
                </a:lnTo>
                <a:cubicBezTo>
                  <a:pt x="10374" y="9326"/>
                  <a:pt x="10371" y="9325"/>
                  <a:pt x="10370" y="9325"/>
                </a:cubicBezTo>
                <a:cubicBezTo>
                  <a:pt x="10362" y="9325"/>
                  <a:pt x="10372" y="9340"/>
                  <a:pt x="10343" y="9340"/>
                </a:cubicBezTo>
                <a:cubicBezTo>
                  <a:pt x="10343" y="9352"/>
                  <a:pt x="10343" y="9352"/>
                  <a:pt x="10355" y="9376"/>
                </a:cubicBezTo>
                <a:lnTo>
                  <a:pt x="10391" y="9364"/>
                </a:lnTo>
                <a:lnTo>
                  <a:pt x="10391" y="9364"/>
                </a:lnTo>
                <a:cubicBezTo>
                  <a:pt x="10415" y="9388"/>
                  <a:pt x="10343" y="9376"/>
                  <a:pt x="10355" y="9400"/>
                </a:cubicBezTo>
                <a:lnTo>
                  <a:pt x="10379" y="9388"/>
                </a:lnTo>
                <a:lnTo>
                  <a:pt x="10379" y="9388"/>
                </a:lnTo>
                <a:cubicBezTo>
                  <a:pt x="10331" y="9424"/>
                  <a:pt x="10427" y="9435"/>
                  <a:pt x="10391" y="9459"/>
                </a:cubicBezTo>
                <a:cubicBezTo>
                  <a:pt x="10391" y="9455"/>
                  <a:pt x="10386" y="9454"/>
                  <a:pt x="10379" y="9454"/>
                </a:cubicBezTo>
                <a:cubicBezTo>
                  <a:pt x="10366" y="9454"/>
                  <a:pt x="10347" y="9459"/>
                  <a:pt x="10355" y="9459"/>
                </a:cubicBezTo>
                <a:cubicBezTo>
                  <a:pt x="10379" y="9471"/>
                  <a:pt x="10379" y="9507"/>
                  <a:pt x="10415" y="9519"/>
                </a:cubicBezTo>
                <a:cubicBezTo>
                  <a:pt x="10379" y="9543"/>
                  <a:pt x="10355" y="9543"/>
                  <a:pt x="10343" y="9566"/>
                </a:cubicBezTo>
                <a:cubicBezTo>
                  <a:pt x="10352" y="9575"/>
                  <a:pt x="10354" y="9583"/>
                  <a:pt x="10363" y="9583"/>
                </a:cubicBezTo>
                <a:cubicBezTo>
                  <a:pt x="10367" y="9583"/>
                  <a:pt x="10372" y="9582"/>
                  <a:pt x="10379" y="9578"/>
                </a:cubicBezTo>
                <a:lnTo>
                  <a:pt x="10379" y="9578"/>
                </a:lnTo>
                <a:cubicBezTo>
                  <a:pt x="10368" y="9600"/>
                  <a:pt x="10397" y="9622"/>
                  <a:pt x="10375" y="9635"/>
                </a:cubicBezTo>
                <a:lnTo>
                  <a:pt x="10375" y="9635"/>
                </a:lnTo>
                <a:cubicBezTo>
                  <a:pt x="10375" y="9635"/>
                  <a:pt x="10375" y="9634"/>
                  <a:pt x="10375" y="9634"/>
                </a:cubicBezTo>
                <a:lnTo>
                  <a:pt x="10375" y="9634"/>
                </a:lnTo>
                <a:cubicBezTo>
                  <a:pt x="10379" y="9634"/>
                  <a:pt x="10360" y="9650"/>
                  <a:pt x="10379" y="9650"/>
                </a:cubicBezTo>
                <a:lnTo>
                  <a:pt x="10403" y="9650"/>
                </a:lnTo>
                <a:cubicBezTo>
                  <a:pt x="10331" y="9685"/>
                  <a:pt x="10450" y="9685"/>
                  <a:pt x="10391" y="9721"/>
                </a:cubicBezTo>
                <a:lnTo>
                  <a:pt x="10379" y="9721"/>
                </a:lnTo>
                <a:lnTo>
                  <a:pt x="10391" y="9733"/>
                </a:lnTo>
                <a:lnTo>
                  <a:pt x="10355" y="9733"/>
                </a:lnTo>
                <a:lnTo>
                  <a:pt x="10355" y="9781"/>
                </a:lnTo>
                <a:lnTo>
                  <a:pt x="10379" y="9769"/>
                </a:lnTo>
                <a:cubicBezTo>
                  <a:pt x="10379" y="9781"/>
                  <a:pt x="10415" y="9781"/>
                  <a:pt x="10391" y="9805"/>
                </a:cubicBezTo>
                <a:cubicBezTo>
                  <a:pt x="10382" y="9802"/>
                  <a:pt x="10377" y="9801"/>
                  <a:pt x="10374" y="9801"/>
                </a:cubicBezTo>
                <a:cubicBezTo>
                  <a:pt x="10363" y="9801"/>
                  <a:pt x="10392" y="9818"/>
                  <a:pt x="10359" y="9827"/>
                </a:cubicBezTo>
                <a:lnTo>
                  <a:pt x="10359" y="9827"/>
                </a:lnTo>
                <a:cubicBezTo>
                  <a:pt x="10353" y="9826"/>
                  <a:pt x="10350" y="9823"/>
                  <a:pt x="10344" y="9817"/>
                </a:cubicBezTo>
                <a:lnTo>
                  <a:pt x="10344" y="9817"/>
                </a:lnTo>
                <a:lnTo>
                  <a:pt x="10355" y="9828"/>
                </a:lnTo>
                <a:cubicBezTo>
                  <a:pt x="10356" y="9828"/>
                  <a:pt x="10358" y="9828"/>
                  <a:pt x="10359" y="9827"/>
                </a:cubicBezTo>
                <a:lnTo>
                  <a:pt x="10359" y="9827"/>
                </a:lnTo>
                <a:cubicBezTo>
                  <a:pt x="10363" y="9828"/>
                  <a:pt x="10369" y="9828"/>
                  <a:pt x="10379" y="9828"/>
                </a:cubicBezTo>
                <a:cubicBezTo>
                  <a:pt x="10403" y="9840"/>
                  <a:pt x="10320" y="9852"/>
                  <a:pt x="10355" y="9864"/>
                </a:cubicBezTo>
                <a:lnTo>
                  <a:pt x="10355" y="9852"/>
                </a:lnTo>
                <a:cubicBezTo>
                  <a:pt x="10363" y="9848"/>
                  <a:pt x="10371" y="9847"/>
                  <a:pt x="10378" y="9847"/>
                </a:cubicBezTo>
                <a:cubicBezTo>
                  <a:pt x="10392" y="9847"/>
                  <a:pt x="10403" y="9852"/>
                  <a:pt x="10403" y="9852"/>
                </a:cubicBezTo>
                <a:cubicBezTo>
                  <a:pt x="10403" y="9852"/>
                  <a:pt x="10391" y="9864"/>
                  <a:pt x="10379" y="9864"/>
                </a:cubicBezTo>
                <a:cubicBezTo>
                  <a:pt x="10403" y="9876"/>
                  <a:pt x="10379" y="9900"/>
                  <a:pt x="10403" y="9900"/>
                </a:cubicBezTo>
                <a:cubicBezTo>
                  <a:pt x="10391" y="9912"/>
                  <a:pt x="10367" y="9912"/>
                  <a:pt x="10355" y="9912"/>
                </a:cubicBezTo>
                <a:cubicBezTo>
                  <a:pt x="10391" y="9935"/>
                  <a:pt x="10355" y="9924"/>
                  <a:pt x="10391" y="9959"/>
                </a:cubicBezTo>
                <a:lnTo>
                  <a:pt x="10367" y="9959"/>
                </a:lnTo>
                <a:lnTo>
                  <a:pt x="10391" y="9971"/>
                </a:lnTo>
                <a:lnTo>
                  <a:pt x="10355" y="9995"/>
                </a:lnTo>
                <a:lnTo>
                  <a:pt x="10379" y="9983"/>
                </a:lnTo>
                <a:cubicBezTo>
                  <a:pt x="10379" y="9995"/>
                  <a:pt x="10391" y="9995"/>
                  <a:pt x="10391" y="10007"/>
                </a:cubicBezTo>
                <a:lnTo>
                  <a:pt x="10355" y="10007"/>
                </a:lnTo>
                <a:cubicBezTo>
                  <a:pt x="10375" y="10027"/>
                  <a:pt x="10336" y="10047"/>
                  <a:pt x="10345" y="10067"/>
                </a:cubicBezTo>
                <a:lnTo>
                  <a:pt x="10345" y="10067"/>
                </a:lnTo>
                <a:cubicBezTo>
                  <a:pt x="10389" y="10091"/>
                  <a:pt x="10296" y="10102"/>
                  <a:pt x="10355" y="10114"/>
                </a:cubicBezTo>
                <a:cubicBezTo>
                  <a:pt x="10343" y="10114"/>
                  <a:pt x="10331" y="10126"/>
                  <a:pt x="10320" y="10126"/>
                </a:cubicBezTo>
                <a:lnTo>
                  <a:pt x="10343" y="10126"/>
                </a:lnTo>
                <a:lnTo>
                  <a:pt x="10308" y="10138"/>
                </a:lnTo>
                <a:lnTo>
                  <a:pt x="10355" y="10138"/>
                </a:lnTo>
                <a:lnTo>
                  <a:pt x="10320" y="10150"/>
                </a:lnTo>
                <a:lnTo>
                  <a:pt x="10343" y="10150"/>
                </a:lnTo>
                <a:cubicBezTo>
                  <a:pt x="10272" y="10174"/>
                  <a:pt x="10331" y="10186"/>
                  <a:pt x="10272" y="10209"/>
                </a:cubicBezTo>
                <a:lnTo>
                  <a:pt x="10320" y="10197"/>
                </a:lnTo>
                <a:lnTo>
                  <a:pt x="10320" y="10197"/>
                </a:lnTo>
                <a:cubicBezTo>
                  <a:pt x="10427" y="10233"/>
                  <a:pt x="10284" y="10305"/>
                  <a:pt x="10331" y="10364"/>
                </a:cubicBezTo>
                <a:lnTo>
                  <a:pt x="10296" y="10364"/>
                </a:lnTo>
                <a:lnTo>
                  <a:pt x="10343" y="10376"/>
                </a:lnTo>
                <a:cubicBezTo>
                  <a:pt x="10331" y="10384"/>
                  <a:pt x="10323" y="10387"/>
                  <a:pt x="10318" y="10387"/>
                </a:cubicBezTo>
                <a:cubicBezTo>
                  <a:pt x="10306" y="10387"/>
                  <a:pt x="10304" y="10376"/>
                  <a:pt x="10296" y="10376"/>
                </a:cubicBezTo>
                <a:cubicBezTo>
                  <a:pt x="10308" y="10400"/>
                  <a:pt x="10343" y="10388"/>
                  <a:pt x="10355" y="10412"/>
                </a:cubicBezTo>
                <a:cubicBezTo>
                  <a:pt x="10347" y="10420"/>
                  <a:pt x="10342" y="10422"/>
                  <a:pt x="10338" y="10422"/>
                </a:cubicBezTo>
                <a:cubicBezTo>
                  <a:pt x="10330" y="10422"/>
                  <a:pt x="10327" y="10412"/>
                  <a:pt x="10320" y="10412"/>
                </a:cubicBezTo>
                <a:cubicBezTo>
                  <a:pt x="10331" y="10436"/>
                  <a:pt x="10355" y="10471"/>
                  <a:pt x="10331" y="10483"/>
                </a:cubicBezTo>
                <a:cubicBezTo>
                  <a:pt x="10339" y="10483"/>
                  <a:pt x="10342" y="10488"/>
                  <a:pt x="10346" y="10488"/>
                </a:cubicBezTo>
                <a:cubicBezTo>
                  <a:pt x="10349" y="10488"/>
                  <a:pt x="10351" y="10487"/>
                  <a:pt x="10355" y="10483"/>
                </a:cubicBezTo>
                <a:cubicBezTo>
                  <a:pt x="10367" y="10507"/>
                  <a:pt x="10355" y="10531"/>
                  <a:pt x="10355" y="10555"/>
                </a:cubicBezTo>
                <a:cubicBezTo>
                  <a:pt x="10331" y="10555"/>
                  <a:pt x="10331" y="10543"/>
                  <a:pt x="10331" y="10543"/>
                </a:cubicBezTo>
                <a:cubicBezTo>
                  <a:pt x="10331" y="10543"/>
                  <a:pt x="10320" y="10555"/>
                  <a:pt x="10331" y="10567"/>
                </a:cubicBezTo>
                <a:lnTo>
                  <a:pt x="10296" y="10555"/>
                </a:lnTo>
                <a:lnTo>
                  <a:pt x="10296" y="10555"/>
                </a:lnTo>
                <a:cubicBezTo>
                  <a:pt x="10296" y="10567"/>
                  <a:pt x="10331" y="10602"/>
                  <a:pt x="10284" y="10602"/>
                </a:cubicBezTo>
                <a:cubicBezTo>
                  <a:pt x="10308" y="10602"/>
                  <a:pt x="10331" y="10602"/>
                  <a:pt x="10331" y="10614"/>
                </a:cubicBezTo>
                <a:cubicBezTo>
                  <a:pt x="10272" y="10626"/>
                  <a:pt x="10355" y="10650"/>
                  <a:pt x="10320" y="10674"/>
                </a:cubicBezTo>
                <a:cubicBezTo>
                  <a:pt x="10310" y="10674"/>
                  <a:pt x="10308" y="10658"/>
                  <a:pt x="10308" y="10658"/>
                </a:cubicBezTo>
                <a:cubicBezTo>
                  <a:pt x="10308" y="10658"/>
                  <a:pt x="10308" y="10659"/>
                  <a:pt x="10308" y="10662"/>
                </a:cubicBezTo>
                <a:cubicBezTo>
                  <a:pt x="10296" y="10674"/>
                  <a:pt x="10320" y="10674"/>
                  <a:pt x="10331" y="10686"/>
                </a:cubicBezTo>
                <a:lnTo>
                  <a:pt x="10308" y="10686"/>
                </a:lnTo>
                <a:lnTo>
                  <a:pt x="10343" y="10733"/>
                </a:lnTo>
                <a:cubicBezTo>
                  <a:pt x="10290" y="10733"/>
                  <a:pt x="10341" y="10771"/>
                  <a:pt x="10328" y="10771"/>
                </a:cubicBezTo>
                <a:cubicBezTo>
                  <a:pt x="10326" y="10771"/>
                  <a:pt x="10323" y="10770"/>
                  <a:pt x="10320" y="10769"/>
                </a:cubicBezTo>
                <a:cubicBezTo>
                  <a:pt x="10316" y="10775"/>
                  <a:pt x="10317" y="10778"/>
                  <a:pt x="10319" y="10778"/>
                </a:cubicBezTo>
                <a:cubicBezTo>
                  <a:pt x="10322" y="10778"/>
                  <a:pt x="10331" y="10772"/>
                  <a:pt x="10337" y="10772"/>
                </a:cubicBezTo>
                <a:cubicBezTo>
                  <a:pt x="10341" y="10772"/>
                  <a:pt x="10343" y="10774"/>
                  <a:pt x="10343" y="10781"/>
                </a:cubicBezTo>
                <a:cubicBezTo>
                  <a:pt x="10320" y="10781"/>
                  <a:pt x="10355" y="10805"/>
                  <a:pt x="10320" y="10805"/>
                </a:cubicBezTo>
                <a:lnTo>
                  <a:pt x="10320" y="10817"/>
                </a:lnTo>
                <a:lnTo>
                  <a:pt x="10284" y="10805"/>
                </a:lnTo>
                <a:lnTo>
                  <a:pt x="10284" y="10805"/>
                </a:lnTo>
                <a:cubicBezTo>
                  <a:pt x="10296" y="10817"/>
                  <a:pt x="10331" y="10828"/>
                  <a:pt x="10355" y="10828"/>
                </a:cubicBezTo>
                <a:cubicBezTo>
                  <a:pt x="10331" y="10840"/>
                  <a:pt x="10355" y="10852"/>
                  <a:pt x="10320" y="10864"/>
                </a:cubicBezTo>
                <a:lnTo>
                  <a:pt x="10308" y="10852"/>
                </a:lnTo>
                <a:lnTo>
                  <a:pt x="10308" y="10852"/>
                </a:lnTo>
                <a:cubicBezTo>
                  <a:pt x="10331" y="10888"/>
                  <a:pt x="10212" y="10912"/>
                  <a:pt x="10272" y="10936"/>
                </a:cubicBezTo>
                <a:cubicBezTo>
                  <a:pt x="10272" y="10942"/>
                  <a:pt x="10269" y="10945"/>
                  <a:pt x="10266" y="10945"/>
                </a:cubicBezTo>
                <a:cubicBezTo>
                  <a:pt x="10263" y="10945"/>
                  <a:pt x="10260" y="10942"/>
                  <a:pt x="10260" y="10936"/>
                </a:cubicBezTo>
                <a:lnTo>
                  <a:pt x="10260" y="10959"/>
                </a:lnTo>
                <a:lnTo>
                  <a:pt x="10236" y="10959"/>
                </a:lnTo>
                <a:lnTo>
                  <a:pt x="10272" y="10995"/>
                </a:lnTo>
                <a:lnTo>
                  <a:pt x="10260" y="10995"/>
                </a:lnTo>
                <a:cubicBezTo>
                  <a:pt x="10248" y="11019"/>
                  <a:pt x="10260" y="11055"/>
                  <a:pt x="10272" y="11078"/>
                </a:cubicBezTo>
                <a:lnTo>
                  <a:pt x="10260" y="11078"/>
                </a:lnTo>
                <a:cubicBezTo>
                  <a:pt x="10296" y="11102"/>
                  <a:pt x="10236" y="11102"/>
                  <a:pt x="10260" y="11126"/>
                </a:cubicBezTo>
                <a:lnTo>
                  <a:pt x="10248" y="11126"/>
                </a:lnTo>
                <a:lnTo>
                  <a:pt x="10248" y="11150"/>
                </a:lnTo>
                <a:lnTo>
                  <a:pt x="10243" y="11145"/>
                </a:lnTo>
                <a:lnTo>
                  <a:pt x="10243" y="11145"/>
                </a:lnTo>
                <a:cubicBezTo>
                  <a:pt x="10250" y="11158"/>
                  <a:pt x="10226" y="11169"/>
                  <a:pt x="10213" y="11174"/>
                </a:cubicBezTo>
                <a:lnTo>
                  <a:pt x="10213" y="11174"/>
                </a:lnTo>
                <a:cubicBezTo>
                  <a:pt x="10213" y="11174"/>
                  <a:pt x="10213" y="11174"/>
                  <a:pt x="10212" y="11174"/>
                </a:cubicBezTo>
                <a:cubicBezTo>
                  <a:pt x="10206" y="11176"/>
                  <a:pt x="10204" y="11177"/>
                  <a:pt x="10204" y="11177"/>
                </a:cubicBezTo>
                <a:cubicBezTo>
                  <a:pt x="10205" y="11177"/>
                  <a:pt x="10208" y="11176"/>
                  <a:pt x="10213" y="11174"/>
                </a:cubicBezTo>
                <a:lnTo>
                  <a:pt x="10213" y="11174"/>
                </a:lnTo>
                <a:cubicBezTo>
                  <a:pt x="10225" y="11186"/>
                  <a:pt x="10248" y="11209"/>
                  <a:pt x="10272" y="11209"/>
                </a:cubicBezTo>
                <a:cubicBezTo>
                  <a:pt x="10272" y="11218"/>
                  <a:pt x="10269" y="11221"/>
                  <a:pt x="10264" y="11221"/>
                </a:cubicBezTo>
                <a:cubicBezTo>
                  <a:pt x="10259" y="11221"/>
                  <a:pt x="10252" y="11218"/>
                  <a:pt x="10246" y="11218"/>
                </a:cubicBezTo>
                <a:cubicBezTo>
                  <a:pt x="10242" y="11218"/>
                  <a:pt x="10239" y="11219"/>
                  <a:pt x="10236" y="11221"/>
                </a:cubicBezTo>
                <a:cubicBezTo>
                  <a:pt x="10224" y="11245"/>
                  <a:pt x="10260" y="11245"/>
                  <a:pt x="10248" y="11269"/>
                </a:cubicBezTo>
                <a:lnTo>
                  <a:pt x="10224" y="11269"/>
                </a:lnTo>
                <a:cubicBezTo>
                  <a:pt x="10224" y="11281"/>
                  <a:pt x="10236" y="11293"/>
                  <a:pt x="10236" y="11305"/>
                </a:cubicBezTo>
                <a:lnTo>
                  <a:pt x="10236" y="11293"/>
                </a:lnTo>
                <a:lnTo>
                  <a:pt x="10236" y="11293"/>
                </a:lnTo>
                <a:cubicBezTo>
                  <a:pt x="10272" y="11329"/>
                  <a:pt x="10177" y="11329"/>
                  <a:pt x="10260" y="11352"/>
                </a:cubicBezTo>
                <a:cubicBezTo>
                  <a:pt x="10236" y="11352"/>
                  <a:pt x="10248" y="11376"/>
                  <a:pt x="10212" y="11376"/>
                </a:cubicBezTo>
                <a:cubicBezTo>
                  <a:pt x="10236" y="11412"/>
                  <a:pt x="10248" y="11436"/>
                  <a:pt x="10260" y="11459"/>
                </a:cubicBezTo>
                <a:cubicBezTo>
                  <a:pt x="10200" y="11459"/>
                  <a:pt x="10260" y="11471"/>
                  <a:pt x="10224" y="11483"/>
                </a:cubicBezTo>
                <a:lnTo>
                  <a:pt x="10260" y="11483"/>
                </a:lnTo>
                <a:cubicBezTo>
                  <a:pt x="10260" y="11531"/>
                  <a:pt x="10177" y="11579"/>
                  <a:pt x="10189" y="11626"/>
                </a:cubicBezTo>
                <a:cubicBezTo>
                  <a:pt x="10165" y="11686"/>
                  <a:pt x="10153" y="11745"/>
                  <a:pt x="10153" y="11781"/>
                </a:cubicBezTo>
                <a:cubicBezTo>
                  <a:pt x="10165" y="11805"/>
                  <a:pt x="10200" y="11829"/>
                  <a:pt x="10189" y="11840"/>
                </a:cubicBezTo>
                <a:cubicBezTo>
                  <a:pt x="10200" y="11876"/>
                  <a:pt x="10212" y="11924"/>
                  <a:pt x="10177" y="11960"/>
                </a:cubicBezTo>
                <a:cubicBezTo>
                  <a:pt x="10173" y="11960"/>
                  <a:pt x="10170" y="11960"/>
                  <a:pt x="10168" y="11959"/>
                </a:cubicBezTo>
                <a:lnTo>
                  <a:pt x="10168" y="11959"/>
                </a:lnTo>
                <a:cubicBezTo>
                  <a:pt x="10168" y="11967"/>
                  <a:pt x="10149" y="11975"/>
                  <a:pt x="10141" y="11983"/>
                </a:cubicBezTo>
                <a:lnTo>
                  <a:pt x="10177" y="11971"/>
                </a:lnTo>
                <a:lnTo>
                  <a:pt x="10177" y="11971"/>
                </a:lnTo>
                <a:cubicBezTo>
                  <a:pt x="10200" y="11995"/>
                  <a:pt x="10165" y="12007"/>
                  <a:pt x="10141" y="12007"/>
                </a:cubicBezTo>
                <a:lnTo>
                  <a:pt x="10177" y="12031"/>
                </a:lnTo>
                <a:lnTo>
                  <a:pt x="10129" y="12043"/>
                </a:lnTo>
                <a:cubicBezTo>
                  <a:pt x="10141" y="12043"/>
                  <a:pt x="10153" y="12067"/>
                  <a:pt x="10189" y="12079"/>
                </a:cubicBezTo>
                <a:cubicBezTo>
                  <a:pt x="10181" y="12079"/>
                  <a:pt x="10173" y="12089"/>
                  <a:pt x="10165" y="12089"/>
                </a:cubicBezTo>
                <a:cubicBezTo>
                  <a:pt x="10161" y="12089"/>
                  <a:pt x="10157" y="12087"/>
                  <a:pt x="10153" y="12079"/>
                </a:cubicBezTo>
                <a:lnTo>
                  <a:pt x="10129" y="12150"/>
                </a:lnTo>
                <a:lnTo>
                  <a:pt x="10129" y="12150"/>
                </a:lnTo>
                <a:lnTo>
                  <a:pt x="10153" y="12138"/>
                </a:lnTo>
                <a:cubicBezTo>
                  <a:pt x="10189" y="12138"/>
                  <a:pt x="10200" y="12162"/>
                  <a:pt x="10189" y="12174"/>
                </a:cubicBezTo>
                <a:cubicBezTo>
                  <a:pt x="10177" y="12168"/>
                  <a:pt x="10165" y="12165"/>
                  <a:pt x="10153" y="12165"/>
                </a:cubicBezTo>
                <a:cubicBezTo>
                  <a:pt x="10141" y="12165"/>
                  <a:pt x="10129" y="12168"/>
                  <a:pt x="10117" y="12174"/>
                </a:cubicBezTo>
                <a:cubicBezTo>
                  <a:pt x="10125" y="12174"/>
                  <a:pt x="10133" y="12169"/>
                  <a:pt x="10144" y="12169"/>
                </a:cubicBezTo>
                <a:cubicBezTo>
                  <a:pt x="10150" y="12169"/>
                  <a:pt x="10157" y="12170"/>
                  <a:pt x="10165" y="12174"/>
                </a:cubicBezTo>
                <a:cubicBezTo>
                  <a:pt x="10177" y="12186"/>
                  <a:pt x="10189" y="12210"/>
                  <a:pt x="10177" y="12221"/>
                </a:cubicBezTo>
                <a:lnTo>
                  <a:pt x="10165" y="12210"/>
                </a:lnTo>
                <a:cubicBezTo>
                  <a:pt x="10165" y="12221"/>
                  <a:pt x="10117" y="12221"/>
                  <a:pt x="10117" y="12233"/>
                </a:cubicBezTo>
                <a:cubicBezTo>
                  <a:pt x="10141" y="12257"/>
                  <a:pt x="10117" y="12257"/>
                  <a:pt x="10165" y="12269"/>
                </a:cubicBezTo>
                <a:cubicBezTo>
                  <a:pt x="10169" y="12277"/>
                  <a:pt x="10166" y="12280"/>
                  <a:pt x="10160" y="12280"/>
                </a:cubicBezTo>
                <a:cubicBezTo>
                  <a:pt x="10149" y="12280"/>
                  <a:pt x="10125" y="12269"/>
                  <a:pt x="10117" y="12269"/>
                </a:cubicBezTo>
                <a:cubicBezTo>
                  <a:pt x="10153" y="12293"/>
                  <a:pt x="10129" y="12317"/>
                  <a:pt x="10093" y="12317"/>
                </a:cubicBezTo>
                <a:cubicBezTo>
                  <a:pt x="10177" y="12341"/>
                  <a:pt x="10058" y="12352"/>
                  <a:pt x="10129" y="12376"/>
                </a:cubicBezTo>
                <a:lnTo>
                  <a:pt x="10093" y="12388"/>
                </a:lnTo>
                <a:cubicBezTo>
                  <a:pt x="10117" y="12388"/>
                  <a:pt x="10153" y="12400"/>
                  <a:pt x="10153" y="12412"/>
                </a:cubicBezTo>
                <a:cubicBezTo>
                  <a:pt x="10145" y="12416"/>
                  <a:pt x="10137" y="12417"/>
                  <a:pt x="10129" y="12417"/>
                </a:cubicBezTo>
                <a:cubicBezTo>
                  <a:pt x="10113" y="12417"/>
                  <a:pt x="10097" y="12412"/>
                  <a:pt x="10081" y="12412"/>
                </a:cubicBezTo>
                <a:lnTo>
                  <a:pt x="10153" y="12436"/>
                </a:lnTo>
                <a:cubicBezTo>
                  <a:pt x="10117" y="12448"/>
                  <a:pt x="10105" y="12471"/>
                  <a:pt x="10093" y="12507"/>
                </a:cubicBezTo>
                <a:cubicBezTo>
                  <a:pt x="10081" y="12471"/>
                  <a:pt x="10069" y="12460"/>
                  <a:pt x="10046" y="12436"/>
                </a:cubicBezTo>
                <a:cubicBezTo>
                  <a:pt x="10069" y="12412"/>
                  <a:pt x="10081" y="12400"/>
                  <a:pt x="10093" y="12388"/>
                </a:cubicBezTo>
                <a:cubicBezTo>
                  <a:pt x="10093" y="12364"/>
                  <a:pt x="10093" y="12352"/>
                  <a:pt x="10093" y="12329"/>
                </a:cubicBezTo>
                <a:cubicBezTo>
                  <a:pt x="10081" y="12281"/>
                  <a:pt x="10069" y="12281"/>
                  <a:pt x="10034" y="12269"/>
                </a:cubicBezTo>
                <a:cubicBezTo>
                  <a:pt x="10046" y="12221"/>
                  <a:pt x="9986" y="12150"/>
                  <a:pt x="10022" y="12138"/>
                </a:cubicBezTo>
                <a:cubicBezTo>
                  <a:pt x="9988" y="12138"/>
                  <a:pt x="10008" y="12106"/>
                  <a:pt x="9979" y="12082"/>
                </a:cubicBezTo>
                <a:lnTo>
                  <a:pt x="9979" y="12082"/>
                </a:lnTo>
                <a:lnTo>
                  <a:pt x="9962" y="12090"/>
                </a:lnTo>
                <a:cubicBezTo>
                  <a:pt x="9998" y="11983"/>
                  <a:pt x="9879" y="11971"/>
                  <a:pt x="9903" y="11876"/>
                </a:cubicBezTo>
                <a:lnTo>
                  <a:pt x="9903" y="11876"/>
                </a:lnTo>
                <a:lnTo>
                  <a:pt x="9891" y="11864"/>
                </a:lnTo>
                <a:cubicBezTo>
                  <a:pt x="9897" y="11858"/>
                  <a:pt x="9906" y="11858"/>
                  <a:pt x="9915" y="11858"/>
                </a:cubicBezTo>
                <a:cubicBezTo>
                  <a:pt x="9924" y="11858"/>
                  <a:pt x="9933" y="11858"/>
                  <a:pt x="9939" y="11852"/>
                </a:cubicBezTo>
                <a:lnTo>
                  <a:pt x="9891" y="11710"/>
                </a:lnTo>
                <a:lnTo>
                  <a:pt x="9879" y="11745"/>
                </a:lnTo>
                <a:cubicBezTo>
                  <a:pt x="9867" y="11710"/>
                  <a:pt x="9819" y="11698"/>
                  <a:pt x="9831" y="11662"/>
                </a:cubicBezTo>
                <a:lnTo>
                  <a:pt x="9831" y="11662"/>
                </a:lnTo>
                <a:cubicBezTo>
                  <a:pt x="9844" y="11668"/>
                  <a:pt x="9851" y="11671"/>
                  <a:pt x="9856" y="11671"/>
                </a:cubicBezTo>
                <a:cubicBezTo>
                  <a:pt x="9877" y="11671"/>
                  <a:pt x="9824" y="11610"/>
                  <a:pt x="9843" y="11590"/>
                </a:cubicBezTo>
                <a:lnTo>
                  <a:pt x="9843" y="11590"/>
                </a:lnTo>
                <a:lnTo>
                  <a:pt x="9867" y="11614"/>
                </a:lnTo>
                <a:cubicBezTo>
                  <a:pt x="9860" y="11586"/>
                  <a:pt x="9857" y="11575"/>
                  <a:pt x="9849" y="11575"/>
                </a:cubicBezTo>
                <a:cubicBezTo>
                  <a:pt x="9843" y="11575"/>
                  <a:pt x="9834" y="11581"/>
                  <a:pt x="9819" y="11590"/>
                </a:cubicBezTo>
                <a:cubicBezTo>
                  <a:pt x="9796" y="11531"/>
                  <a:pt x="9867" y="11519"/>
                  <a:pt x="9819" y="11483"/>
                </a:cubicBezTo>
                <a:lnTo>
                  <a:pt x="9819" y="11483"/>
                </a:lnTo>
                <a:lnTo>
                  <a:pt x="9831" y="11519"/>
                </a:lnTo>
                <a:cubicBezTo>
                  <a:pt x="9824" y="11526"/>
                  <a:pt x="9816" y="11529"/>
                  <a:pt x="9809" y="11529"/>
                </a:cubicBezTo>
                <a:cubicBezTo>
                  <a:pt x="9790" y="11529"/>
                  <a:pt x="9772" y="11512"/>
                  <a:pt x="9772" y="11495"/>
                </a:cubicBezTo>
                <a:cubicBezTo>
                  <a:pt x="9772" y="11495"/>
                  <a:pt x="9778" y="11482"/>
                  <a:pt x="9782" y="11480"/>
                </a:cubicBezTo>
                <a:lnTo>
                  <a:pt x="9782" y="11480"/>
                </a:lnTo>
                <a:cubicBezTo>
                  <a:pt x="9782" y="11481"/>
                  <a:pt x="9783" y="11482"/>
                  <a:pt x="9784" y="11483"/>
                </a:cubicBezTo>
                <a:cubicBezTo>
                  <a:pt x="9784" y="11481"/>
                  <a:pt x="9783" y="11480"/>
                  <a:pt x="9782" y="11480"/>
                </a:cubicBezTo>
                <a:cubicBezTo>
                  <a:pt x="9782" y="11480"/>
                  <a:pt x="9782" y="11480"/>
                  <a:pt x="9782" y="11480"/>
                </a:cubicBezTo>
                <a:lnTo>
                  <a:pt x="9782" y="11480"/>
                </a:lnTo>
                <a:cubicBezTo>
                  <a:pt x="9759" y="11444"/>
                  <a:pt x="9748" y="11375"/>
                  <a:pt x="9736" y="11352"/>
                </a:cubicBezTo>
                <a:cubicBezTo>
                  <a:pt x="9736" y="11338"/>
                  <a:pt x="9744" y="11333"/>
                  <a:pt x="9753" y="11333"/>
                </a:cubicBezTo>
                <a:cubicBezTo>
                  <a:pt x="9760" y="11333"/>
                  <a:pt x="9767" y="11335"/>
                  <a:pt x="9772" y="11340"/>
                </a:cubicBezTo>
                <a:cubicBezTo>
                  <a:pt x="9700" y="11257"/>
                  <a:pt x="9760" y="11293"/>
                  <a:pt x="9688" y="11209"/>
                </a:cubicBezTo>
                <a:lnTo>
                  <a:pt x="9712" y="11209"/>
                </a:lnTo>
                <a:lnTo>
                  <a:pt x="9677" y="11186"/>
                </a:lnTo>
                <a:lnTo>
                  <a:pt x="9688" y="11126"/>
                </a:lnTo>
                <a:lnTo>
                  <a:pt x="9677" y="11150"/>
                </a:lnTo>
                <a:cubicBezTo>
                  <a:pt x="9653" y="11114"/>
                  <a:pt x="9641" y="11102"/>
                  <a:pt x="9629" y="11067"/>
                </a:cubicBezTo>
                <a:lnTo>
                  <a:pt x="9665" y="11067"/>
                </a:lnTo>
                <a:cubicBezTo>
                  <a:pt x="9605" y="10983"/>
                  <a:pt x="9665" y="10948"/>
                  <a:pt x="9593" y="10888"/>
                </a:cubicBezTo>
                <a:cubicBezTo>
                  <a:pt x="9593" y="10884"/>
                  <a:pt x="9595" y="10883"/>
                  <a:pt x="9597" y="10883"/>
                </a:cubicBezTo>
                <a:cubicBezTo>
                  <a:pt x="9601" y="10883"/>
                  <a:pt x="9609" y="10888"/>
                  <a:pt x="9617" y="10888"/>
                </a:cubicBezTo>
                <a:cubicBezTo>
                  <a:pt x="9534" y="10828"/>
                  <a:pt x="9629" y="10817"/>
                  <a:pt x="9546" y="10757"/>
                </a:cubicBezTo>
                <a:cubicBezTo>
                  <a:pt x="9558" y="10757"/>
                  <a:pt x="9569" y="10745"/>
                  <a:pt x="9569" y="10745"/>
                </a:cubicBezTo>
                <a:lnTo>
                  <a:pt x="9546" y="10721"/>
                </a:lnTo>
                <a:lnTo>
                  <a:pt x="9581" y="10709"/>
                </a:lnTo>
                <a:lnTo>
                  <a:pt x="9510" y="10697"/>
                </a:lnTo>
                <a:lnTo>
                  <a:pt x="9546" y="10662"/>
                </a:lnTo>
                <a:lnTo>
                  <a:pt x="9522" y="10662"/>
                </a:lnTo>
                <a:cubicBezTo>
                  <a:pt x="9569" y="10590"/>
                  <a:pt x="9498" y="10555"/>
                  <a:pt x="9522" y="10483"/>
                </a:cubicBezTo>
                <a:lnTo>
                  <a:pt x="9522" y="10483"/>
                </a:lnTo>
                <a:lnTo>
                  <a:pt x="9486" y="10519"/>
                </a:lnTo>
                <a:cubicBezTo>
                  <a:pt x="9331" y="10424"/>
                  <a:pt x="9403" y="10197"/>
                  <a:pt x="9272" y="10066"/>
                </a:cubicBezTo>
                <a:lnTo>
                  <a:pt x="9307" y="10055"/>
                </a:lnTo>
                <a:lnTo>
                  <a:pt x="9236" y="10007"/>
                </a:lnTo>
                <a:cubicBezTo>
                  <a:pt x="9240" y="9992"/>
                  <a:pt x="9246" y="9988"/>
                  <a:pt x="9252" y="9988"/>
                </a:cubicBezTo>
                <a:cubicBezTo>
                  <a:pt x="9264" y="9988"/>
                  <a:pt x="9277" y="10001"/>
                  <a:pt x="9287" y="10001"/>
                </a:cubicBezTo>
                <a:cubicBezTo>
                  <a:pt x="9291" y="10001"/>
                  <a:pt x="9293" y="9999"/>
                  <a:pt x="9296" y="9995"/>
                </a:cubicBezTo>
                <a:cubicBezTo>
                  <a:pt x="9236" y="9935"/>
                  <a:pt x="9224" y="9995"/>
                  <a:pt x="9177" y="9924"/>
                </a:cubicBezTo>
                <a:cubicBezTo>
                  <a:pt x="9177" y="9908"/>
                  <a:pt x="9180" y="9903"/>
                  <a:pt x="9186" y="9903"/>
                </a:cubicBezTo>
                <a:cubicBezTo>
                  <a:pt x="9198" y="9903"/>
                  <a:pt x="9220" y="9927"/>
                  <a:pt x="9236" y="9935"/>
                </a:cubicBezTo>
                <a:cubicBezTo>
                  <a:pt x="9177" y="9876"/>
                  <a:pt x="9105" y="9769"/>
                  <a:pt x="9093" y="9709"/>
                </a:cubicBezTo>
                <a:cubicBezTo>
                  <a:pt x="9093" y="9709"/>
                  <a:pt x="9081" y="9709"/>
                  <a:pt x="9081" y="9721"/>
                </a:cubicBezTo>
                <a:cubicBezTo>
                  <a:pt x="9046" y="9674"/>
                  <a:pt x="9022" y="9602"/>
                  <a:pt x="8998" y="9554"/>
                </a:cubicBezTo>
                <a:cubicBezTo>
                  <a:pt x="9001" y="9551"/>
                  <a:pt x="9005" y="9550"/>
                  <a:pt x="9008" y="9550"/>
                </a:cubicBezTo>
                <a:cubicBezTo>
                  <a:pt x="9017" y="9550"/>
                  <a:pt x="9025" y="9558"/>
                  <a:pt x="9034" y="9566"/>
                </a:cubicBezTo>
                <a:cubicBezTo>
                  <a:pt x="9022" y="9554"/>
                  <a:pt x="9022" y="9519"/>
                  <a:pt x="8998" y="9507"/>
                </a:cubicBezTo>
                <a:lnTo>
                  <a:pt x="8998" y="9507"/>
                </a:lnTo>
                <a:lnTo>
                  <a:pt x="9034" y="9519"/>
                </a:lnTo>
                <a:cubicBezTo>
                  <a:pt x="9022" y="9474"/>
                  <a:pt x="8958" y="9418"/>
                  <a:pt x="8971" y="9382"/>
                </a:cubicBezTo>
                <a:lnTo>
                  <a:pt x="8971" y="9382"/>
                </a:lnTo>
                <a:cubicBezTo>
                  <a:pt x="8968" y="9385"/>
                  <a:pt x="8961" y="9388"/>
                  <a:pt x="8955" y="9388"/>
                </a:cubicBezTo>
                <a:cubicBezTo>
                  <a:pt x="8944" y="9388"/>
                  <a:pt x="8932" y="9382"/>
                  <a:pt x="8926" y="9364"/>
                </a:cubicBezTo>
                <a:cubicBezTo>
                  <a:pt x="8962" y="9316"/>
                  <a:pt x="8855" y="9281"/>
                  <a:pt x="8855" y="9209"/>
                </a:cubicBezTo>
                <a:cubicBezTo>
                  <a:pt x="8865" y="9209"/>
                  <a:pt x="8884" y="9235"/>
                  <a:pt x="8889" y="9235"/>
                </a:cubicBezTo>
                <a:cubicBezTo>
                  <a:pt x="8890" y="9235"/>
                  <a:pt x="8891" y="9235"/>
                  <a:pt x="8891" y="9233"/>
                </a:cubicBezTo>
                <a:cubicBezTo>
                  <a:pt x="8891" y="9197"/>
                  <a:pt x="8843" y="9185"/>
                  <a:pt x="8819" y="9173"/>
                </a:cubicBezTo>
                <a:lnTo>
                  <a:pt x="8843" y="9173"/>
                </a:lnTo>
                <a:lnTo>
                  <a:pt x="8736" y="9054"/>
                </a:lnTo>
                <a:cubicBezTo>
                  <a:pt x="8772" y="9007"/>
                  <a:pt x="8665" y="8947"/>
                  <a:pt x="8700" y="8935"/>
                </a:cubicBezTo>
                <a:cubicBezTo>
                  <a:pt x="8695" y="8925"/>
                  <a:pt x="8692" y="8921"/>
                  <a:pt x="8690" y="8921"/>
                </a:cubicBezTo>
                <a:cubicBezTo>
                  <a:pt x="8686" y="8921"/>
                  <a:pt x="8689" y="8944"/>
                  <a:pt x="8682" y="8944"/>
                </a:cubicBezTo>
                <a:cubicBezTo>
                  <a:pt x="8679" y="8944"/>
                  <a:pt x="8674" y="8939"/>
                  <a:pt x="8665" y="8923"/>
                </a:cubicBezTo>
                <a:cubicBezTo>
                  <a:pt x="8676" y="8900"/>
                  <a:pt x="8617" y="8876"/>
                  <a:pt x="8653" y="8864"/>
                </a:cubicBezTo>
                <a:lnTo>
                  <a:pt x="8665" y="8864"/>
                </a:lnTo>
                <a:lnTo>
                  <a:pt x="8641" y="8828"/>
                </a:lnTo>
                <a:lnTo>
                  <a:pt x="8688" y="8840"/>
                </a:lnTo>
                <a:cubicBezTo>
                  <a:pt x="8666" y="8817"/>
                  <a:pt x="8638" y="8809"/>
                  <a:pt x="8615" y="8809"/>
                </a:cubicBezTo>
                <a:cubicBezTo>
                  <a:pt x="8602" y="8809"/>
                  <a:pt x="8590" y="8812"/>
                  <a:pt x="8581" y="8816"/>
                </a:cubicBezTo>
                <a:cubicBezTo>
                  <a:pt x="8581" y="8769"/>
                  <a:pt x="8534" y="8733"/>
                  <a:pt x="8557" y="8697"/>
                </a:cubicBezTo>
                <a:lnTo>
                  <a:pt x="8557" y="8697"/>
                </a:lnTo>
                <a:lnTo>
                  <a:pt x="8569" y="8709"/>
                </a:lnTo>
                <a:cubicBezTo>
                  <a:pt x="8510" y="8626"/>
                  <a:pt x="8569" y="8495"/>
                  <a:pt x="8474" y="8459"/>
                </a:cubicBezTo>
                <a:cubicBezTo>
                  <a:pt x="8474" y="8453"/>
                  <a:pt x="8477" y="8450"/>
                  <a:pt x="8480" y="8450"/>
                </a:cubicBezTo>
                <a:cubicBezTo>
                  <a:pt x="8481" y="8450"/>
                  <a:pt x="8482" y="8450"/>
                  <a:pt x="8483" y="8451"/>
                </a:cubicBezTo>
                <a:lnTo>
                  <a:pt x="8483" y="8451"/>
                </a:lnTo>
                <a:lnTo>
                  <a:pt x="8462" y="8400"/>
                </a:lnTo>
                <a:lnTo>
                  <a:pt x="8486" y="8400"/>
                </a:lnTo>
                <a:lnTo>
                  <a:pt x="8391" y="8328"/>
                </a:lnTo>
                <a:lnTo>
                  <a:pt x="8415" y="8316"/>
                </a:lnTo>
                <a:cubicBezTo>
                  <a:pt x="8379" y="8258"/>
                  <a:pt x="8321" y="8164"/>
                  <a:pt x="8262" y="8082"/>
                </a:cubicBezTo>
                <a:lnTo>
                  <a:pt x="8262" y="8082"/>
                </a:lnTo>
                <a:cubicBezTo>
                  <a:pt x="8265" y="8084"/>
                  <a:pt x="8268" y="8087"/>
                  <a:pt x="8272" y="8090"/>
                </a:cubicBezTo>
                <a:lnTo>
                  <a:pt x="8260" y="8078"/>
                </a:lnTo>
                <a:lnTo>
                  <a:pt x="8260" y="8078"/>
                </a:lnTo>
                <a:cubicBezTo>
                  <a:pt x="8261" y="8079"/>
                  <a:pt x="8261" y="8081"/>
                  <a:pt x="8262" y="8082"/>
                </a:cubicBezTo>
                <a:lnTo>
                  <a:pt x="8262" y="8082"/>
                </a:lnTo>
                <a:cubicBezTo>
                  <a:pt x="8192" y="8017"/>
                  <a:pt x="8234" y="7993"/>
                  <a:pt x="8176" y="7947"/>
                </a:cubicBezTo>
                <a:lnTo>
                  <a:pt x="8188" y="7947"/>
                </a:lnTo>
                <a:lnTo>
                  <a:pt x="8153" y="7900"/>
                </a:lnTo>
                <a:lnTo>
                  <a:pt x="8176" y="7900"/>
                </a:lnTo>
                <a:cubicBezTo>
                  <a:pt x="8126" y="7879"/>
                  <a:pt x="8135" y="7782"/>
                  <a:pt x="8132" y="7782"/>
                </a:cubicBezTo>
                <a:lnTo>
                  <a:pt x="8132" y="7782"/>
                </a:lnTo>
                <a:cubicBezTo>
                  <a:pt x="8132" y="7782"/>
                  <a:pt x="8131" y="7785"/>
                  <a:pt x="8129" y="7792"/>
                </a:cubicBezTo>
                <a:cubicBezTo>
                  <a:pt x="8093" y="7780"/>
                  <a:pt x="8057" y="7757"/>
                  <a:pt x="8034" y="7757"/>
                </a:cubicBezTo>
                <a:cubicBezTo>
                  <a:pt x="7986" y="7697"/>
                  <a:pt x="8034" y="7733"/>
                  <a:pt x="8022" y="7685"/>
                </a:cubicBezTo>
                <a:cubicBezTo>
                  <a:pt x="7998" y="7638"/>
                  <a:pt x="7962" y="7649"/>
                  <a:pt x="7938" y="7578"/>
                </a:cubicBezTo>
                <a:lnTo>
                  <a:pt x="7962" y="7566"/>
                </a:lnTo>
                <a:cubicBezTo>
                  <a:pt x="7940" y="7544"/>
                  <a:pt x="7918" y="7532"/>
                  <a:pt x="7896" y="7503"/>
                </a:cubicBezTo>
                <a:lnTo>
                  <a:pt x="7896" y="7503"/>
                </a:lnTo>
                <a:cubicBezTo>
                  <a:pt x="7898" y="7504"/>
                  <a:pt x="7900" y="7505"/>
                  <a:pt x="7903" y="7507"/>
                </a:cubicBezTo>
                <a:lnTo>
                  <a:pt x="7891" y="7495"/>
                </a:lnTo>
                <a:lnTo>
                  <a:pt x="7891" y="7495"/>
                </a:lnTo>
                <a:cubicBezTo>
                  <a:pt x="7893" y="7498"/>
                  <a:pt x="7894" y="7500"/>
                  <a:pt x="7896" y="7503"/>
                </a:cubicBezTo>
                <a:lnTo>
                  <a:pt x="7896" y="7503"/>
                </a:lnTo>
                <a:cubicBezTo>
                  <a:pt x="7823" y="7455"/>
                  <a:pt x="7888" y="7388"/>
                  <a:pt x="7795" y="7388"/>
                </a:cubicBezTo>
                <a:cubicBezTo>
                  <a:pt x="7783" y="7352"/>
                  <a:pt x="7748" y="7304"/>
                  <a:pt x="7772" y="7292"/>
                </a:cubicBezTo>
                <a:cubicBezTo>
                  <a:pt x="7700" y="7221"/>
                  <a:pt x="7653" y="7161"/>
                  <a:pt x="7581" y="7102"/>
                </a:cubicBezTo>
                <a:cubicBezTo>
                  <a:pt x="7629" y="7054"/>
                  <a:pt x="7569" y="7090"/>
                  <a:pt x="7569" y="7018"/>
                </a:cubicBezTo>
                <a:lnTo>
                  <a:pt x="7545" y="7042"/>
                </a:lnTo>
                <a:cubicBezTo>
                  <a:pt x="7462" y="6935"/>
                  <a:pt x="7438" y="6768"/>
                  <a:pt x="7343" y="6649"/>
                </a:cubicBezTo>
                <a:lnTo>
                  <a:pt x="7367" y="6637"/>
                </a:lnTo>
                <a:lnTo>
                  <a:pt x="7319" y="6626"/>
                </a:lnTo>
                <a:cubicBezTo>
                  <a:pt x="7236" y="6495"/>
                  <a:pt x="7117" y="6316"/>
                  <a:pt x="7045" y="6221"/>
                </a:cubicBezTo>
                <a:cubicBezTo>
                  <a:pt x="7010" y="6197"/>
                  <a:pt x="6938" y="6161"/>
                  <a:pt x="6914" y="6114"/>
                </a:cubicBezTo>
                <a:cubicBezTo>
                  <a:pt x="6831" y="6030"/>
                  <a:pt x="6748" y="5947"/>
                  <a:pt x="6676" y="5840"/>
                </a:cubicBezTo>
                <a:cubicBezTo>
                  <a:pt x="6691" y="5840"/>
                  <a:pt x="6696" y="5831"/>
                  <a:pt x="6701" y="5827"/>
                </a:cubicBezTo>
                <a:lnTo>
                  <a:pt x="6701" y="5827"/>
                </a:lnTo>
                <a:cubicBezTo>
                  <a:pt x="6705" y="5827"/>
                  <a:pt x="6708" y="5828"/>
                  <a:pt x="6712" y="5828"/>
                </a:cubicBezTo>
                <a:cubicBezTo>
                  <a:pt x="6710" y="5825"/>
                  <a:pt x="6708" y="5824"/>
                  <a:pt x="6706" y="5824"/>
                </a:cubicBezTo>
                <a:cubicBezTo>
                  <a:pt x="6704" y="5824"/>
                  <a:pt x="6703" y="5825"/>
                  <a:pt x="6701" y="5827"/>
                </a:cubicBezTo>
                <a:lnTo>
                  <a:pt x="6701" y="5827"/>
                </a:lnTo>
                <a:cubicBezTo>
                  <a:pt x="6664" y="5818"/>
                  <a:pt x="6663" y="5766"/>
                  <a:pt x="6652" y="5744"/>
                </a:cubicBezTo>
                <a:lnTo>
                  <a:pt x="6652" y="5792"/>
                </a:lnTo>
                <a:cubicBezTo>
                  <a:pt x="6605" y="5780"/>
                  <a:pt x="6593" y="5721"/>
                  <a:pt x="6605" y="5697"/>
                </a:cubicBezTo>
                <a:lnTo>
                  <a:pt x="6533" y="5673"/>
                </a:lnTo>
                <a:cubicBezTo>
                  <a:pt x="6545" y="5661"/>
                  <a:pt x="6545" y="5661"/>
                  <a:pt x="6545" y="5649"/>
                </a:cubicBezTo>
                <a:lnTo>
                  <a:pt x="6545" y="5649"/>
                </a:lnTo>
                <a:lnTo>
                  <a:pt x="6521" y="5661"/>
                </a:lnTo>
                <a:lnTo>
                  <a:pt x="6533" y="5602"/>
                </a:lnTo>
                <a:cubicBezTo>
                  <a:pt x="6523" y="5602"/>
                  <a:pt x="6475" y="5564"/>
                  <a:pt x="6439" y="5564"/>
                </a:cubicBezTo>
                <a:cubicBezTo>
                  <a:pt x="6434" y="5564"/>
                  <a:pt x="6430" y="5565"/>
                  <a:pt x="6426" y="5566"/>
                </a:cubicBezTo>
                <a:cubicBezTo>
                  <a:pt x="6426" y="5548"/>
                  <a:pt x="6413" y="5517"/>
                  <a:pt x="6421" y="5517"/>
                </a:cubicBezTo>
                <a:cubicBezTo>
                  <a:pt x="6424" y="5517"/>
                  <a:pt x="6429" y="5521"/>
                  <a:pt x="6438" y="5530"/>
                </a:cubicBezTo>
                <a:lnTo>
                  <a:pt x="6319" y="5352"/>
                </a:lnTo>
                <a:lnTo>
                  <a:pt x="6331" y="5387"/>
                </a:lnTo>
                <a:cubicBezTo>
                  <a:pt x="6324" y="5394"/>
                  <a:pt x="6315" y="5397"/>
                  <a:pt x="6304" y="5397"/>
                </a:cubicBezTo>
                <a:cubicBezTo>
                  <a:pt x="6278" y="5397"/>
                  <a:pt x="6244" y="5377"/>
                  <a:pt x="6236" y="5352"/>
                </a:cubicBezTo>
                <a:lnTo>
                  <a:pt x="6236" y="5352"/>
                </a:lnTo>
                <a:cubicBezTo>
                  <a:pt x="6241" y="5353"/>
                  <a:pt x="6245" y="5353"/>
                  <a:pt x="6250" y="5353"/>
                </a:cubicBezTo>
                <a:cubicBezTo>
                  <a:pt x="6283" y="5353"/>
                  <a:pt x="6283" y="5313"/>
                  <a:pt x="6283" y="5292"/>
                </a:cubicBezTo>
                <a:cubicBezTo>
                  <a:pt x="6281" y="5291"/>
                  <a:pt x="6279" y="5290"/>
                  <a:pt x="6277" y="5290"/>
                </a:cubicBezTo>
                <a:cubicBezTo>
                  <a:pt x="6264" y="5290"/>
                  <a:pt x="6281" y="5328"/>
                  <a:pt x="6259" y="5328"/>
                </a:cubicBezTo>
                <a:cubicBezTo>
                  <a:pt x="6212" y="5316"/>
                  <a:pt x="6164" y="5268"/>
                  <a:pt x="6164" y="5244"/>
                </a:cubicBezTo>
                <a:lnTo>
                  <a:pt x="6188" y="5244"/>
                </a:lnTo>
                <a:cubicBezTo>
                  <a:pt x="6140" y="5221"/>
                  <a:pt x="6176" y="5161"/>
                  <a:pt x="6140" y="5137"/>
                </a:cubicBezTo>
                <a:cubicBezTo>
                  <a:pt x="6110" y="5122"/>
                  <a:pt x="6099" y="5102"/>
                  <a:pt x="6086" y="5102"/>
                </a:cubicBezTo>
                <a:cubicBezTo>
                  <a:pt x="6078" y="5102"/>
                  <a:pt x="6070" y="5108"/>
                  <a:pt x="6057" y="5125"/>
                </a:cubicBezTo>
                <a:cubicBezTo>
                  <a:pt x="6009" y="5090"/>
                  <a:pt x="6069" y="5078"/>
                  <a:pt x="6057" y="5066"/>
                </a:cubicBezTo>
                <a:cubicBezTo>
                  <a:pt x="6021" y="5054"/>
                  <a:pt x="5974" y="4982"/>
                  <a:pt x="5998" y="4959"/>
                </a:cubicBezTo>
                <a:lnTo>
                  <a:pt x="5998" y="4959"/>
                </a:lnTo>
                <a:cubicBezTo>
                  <a:pt x="5991" y="4960"/>
                  <a:pt x="5985" y="4961"/>
                  <a:pt x="5980" y="4961"/>
                </a:cubicBezTo>
                <a:cubicBezTo>
                  <a:pt x="5910" y="4961"/>
                  <a:pt x="5900" y="4846"/>
                  <a:pt x="5859" y="4846"/>
                </a:cubicBezTo>
                <a:cubicBezTo>
                  <a:pt x="5854" y="4846"/>
                  <a:pt x="5849" y="4848"/>
                  <a:pt x="5843" y="4852"/>
                </a:cubicBezTo>
                <a:lnTo>
                  <a:pt x="5843" y="4780"/>
                </a:lnTo>
                <a:cubicBezTo>
                  <a:pt x="5835" y="4788"/>
                  <a:pt x="5815" y="4802"/>
                  <a:pt x="5792" y="4802"/>
                </a:cubicBezTo>
                <a:cubicBezTo>
                  <a:pt x="5782" y="4802"/>
                  <a:pt x="5770" y="4799"/>
                  <a:pt x="5759" y="4792"/>
                </a:cubicBezTo>
                <a:cubicBezTo>
                  <a:pt x="5748" y="4744"/>
                  <a:pt x="5783" y="4732"/>
                  <a:pt x="5783" y="4709"/>
                </a:cubicBezTo>
                <a:lnTo>
                  <a:pt x="5783" y="4709"/>
                </a:lnTo>
                <a:lnTo>
                  <a:pt x="5712" y="4744"/>
                </a:lnTo>
                <a:cubicBezTo>
                  <a:pt x="5628" y="4530"/>
                  <a:pt x="5402" y="4340"/>
                  <a:pt x="5283" y="4125"/>
                </a:cubicBezTo>
                <a:cubicBezTo>
                  <a:pt x="5200" y="4054"/>
                  <a:pt x="5081" y="3982"/>
                  <a:pt x="4997" y="3875"/>
                </a:cubicBezTo>
                <a:lnTo>
                  <a:pt x="4997" y="3875"/>
                </a:lnTo>
                <a:lnTo>
                  <a:pt x="5009" y="3887"/>
                </a:lnTo>
                <a:lnTo>
                  <a:pt x="4938" y="3780"/>
                </a:lnTo>
                <a:lnTo>
                  <a:pt x="4986" y="3863"/>
                </a:lnTo>
                <a:cubicBezTo>
                  <a:pt x="4962" y="3851"/>
                  <a:pt x="4938" y="3851"/>
                  <a:pt x="4914" y="3828"/>
                </a:cubicBezTo>
                <a:cubicBezTo>
                  <a:pt x="4843" y="3709"/>
                  <a:pt x="4747" y="3554"/>
                  <a:pt x="4605" y="3458"/>
                </a:cubicBezTo>
                <a:cubicBezTo>
                  <a:pt x="4479" y="3436"/>
                  <a:pt x="4593" y="3359"/>
                  <a:pt x="4500" y="3321"/>
                </a:cubicBezTo>
                <a:lnTo>
                  <a:pt x="4500" y="3321"/>
                </a:lnTo>
                <a:cubicBezTo>
                  <a:pt x="4507" y="3320"/>
                  <a:pt x="4514" y="3316"/>
                  <a:pt x="4521" y="3316"/>
                </a:cubicBezTo>
                <a:cubicBezTo>
                  <a:pt x="4414" y="3256"/>
                  <a:pt x="4366" y="3220"/>
                  <a:pt x="4247" y="3185"/>
                </a:cubicBezTo>
                <a:cubicBezTo>
                  <a:pt x="4319" y="3125"/>
                  <a:pt x="4200" y="3125"/>
                  <a:pt x="4235" y="3101"/>
                </a:cubicBezTo>
                <a:lnTo>
                  <a:pt x="4235" y="3101"/>
                </a:lnTo>
                <a:lnTo>
                  <a:pt x="4200" y="3125"/>
                </a:lnTo>
                <a:cubicBezTo>
                  <a:pt x="4200" y="3089"/>
                  <a:pt x="4164" y="3042"/>
                  <a:pt x="4188" y="3030"/>
                </a:cubicBezTo>
                <a:lnTo>
                  <a:pt x="4116" y="3030"/>
                </a:lnTo>
                <a:lnTo>
                  <a:pt x="4140" y="3006"/>
                </a:lnTo>
                <a:cubicBezTo>
                  <a:pt x="4093" y="2958"/>
                  <a:pt x="3973" y="2875"/>
                  <a:pt x="3997" y="2804"/>
                </a:cubicBezTo>
                <a:cubicBezTo>
                  <a:pt x="3843" y="2720"/>
                  <a:pt x="3676" y="2530"/>
                  <a:pt x="3521" y="2387"/>
                </a:cubicBezTo>
                <a:cubicBezTo>
                  <a:pt x="3485" y="2387"/>
                  <a:pt x="3438" y="2351"/>
                  <a:pt x="3402" y="2327"/>
                </a:cubicBezTo>
                <a:lnTo>
                  <a:pt x="3390" y="2256"/>
                </a:lnTo>
                <a:cubicBezTo>
                  <a:pt x="3342" y="2232"/>
                  <a:pt x="3283" y="2244"/>
                  <a:pt x="3259" y="2196"/>
                </a:cubicBezTo>
                <a:cubicBezTo>
                  <a:pt x="3259" y="2185"/>
                  <a:pt x="3271" y="2185"/>
                  <a:pt x="3271" y="2185"/>
                </a:cubicBezTo>
                <a:cubicBezTo>
                  <a:pt x="3235" y="2161"/>
                  <a:pt x="3211" y="2113"/>
                  <a:pt x="3152" y="2113"/>
                </a:cubicBezTo>
                <a:cubicBezTo>
                  <a:pt x="3119" y="2080"/>
                  <a:pt x="3096" y="2037"/>
                  <a:pt x="3121" y="2012"/>
                </a:cubicBezTo>
                <a:lnTo>
                  <a:pt x="3121" y="2012"/>
                </a:lnTo>
                <a:cubicBezTo>
                  <a:pt x="3116" y="2015"/>
                  <a:pt x="3112" y="2016"/>
                  <a:pt x="3107" y="2016"/>
                </a:cubicBezTo>
                <a:cubicBezTo>
                  <a:pt x="3070" y="2016"/>
                  <a:pt x="3045" y="1923"/>
                  <a:pt x="3045" y="1923"/>
                </a:cubicBezTo>
                <a:cubicBezTo>
                  <a:pt x="3045" y="1923"/>
                  <a:pt x="3021" y="1899"/>
                  <a:pt x="2961" y="1839"/>
                </a:cubicBezTo>
                <a:cubicBezTo>
                  <a:pt x="2914" y="1792"/>
                  <a:pt x="2830" y="1720"/>
                  <a:pt x="2735" y="1625"/>
                </a:cubicBezTo>
                <a:cubicBezTo>
                  <a:pt x="2533" y="1446"/>
                  <a:pt x="2259" y="1208"/>
                  <a:pt x="1961" y="970"/>
                </a:cubicBezTo>
                <a:cubicBezTo>
                  <a:pt x="1652" y="744"/>
                  <a:pt x="1330" y="506"/>
                  <a:pt x="1021" y="327"/>
                </a:cubicBezTo>
                <a:cubicBezTo>
                  <a:pt x="711" y="160"/>
                  <a:pt x="437" y="41"/>
                  <a:pt x="247" y="18"/>
                </a:cubicBezTo>
                <a:cubicBezTo>
                  <a:pt x="211" y="41"/>
                  <a:pt x="152" y="18"/>
                  <a:pt x="152" y="65"/>
                </a:cubicBezTo>
                <a:cubicBezTo>
                  <a:pt x="111" y="55"/>
                  <a:pt x="114" y="1"/>
                  <a:pt x="10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" name="Freeform 502"/>
          <p:cNvSpPr>
            <a:spLocks noEditPoints="1"/>
          </p:cNvSpPr>
          <p:nvPr/>
        </p:nvSpPr>
        <p:spPr bwMode="auto">
          <a:xfrm>
            <a:off x="8505825" y="5235285"/>
            <a:ext cx="2714625" cy="427944"/>
          </a:xfrm>
          <a:custGeom>
            <a:avLst/>
            <a:gdLst>
              <a:gd name="T0" fmla="*/ 685 w 1319"/>
              <a:gd name="T1" fmla="*/ 39 h 237"/>
              <a:gd name="T2" fmla="*/ 684 w 1319"/>
              <a:gd name="T3" fmla="*/ 48 h 237"/>
              <a:gd name="T4" fmla="*/ 686 w 1319"/>
              <a:gd name="T5" fmla="*/ 40 h 237"/>
              <a:gd name="T6" fmla="*/ 689 w 1319"/>
              <a:gd name="T7" fmla="*/ 38 h 237"/>
              <a:gd name="T8" fmla="*/ 1030 w 1319"/>
              <a:gd name="T9" fmla="*/ 43 h 237"/>
              <a:gd name="T10" fmla="*/ 1319 w 1319"/>
              <a:gd name="T11" fmla="*/ 126 h 237"/>
              <a:gd name="T12" fmla="*/ 1278 w 1319"/>
              <a:gd name="T13" fmla="*/ 85 h 237"/>
              <a:gd name="T14" fmla="*/ 1098 w 1319"/>
              <a:gd name="T15" fmla="*/ 53 h 237"/>
              <a:gd name="T16" fmla="*/ 927 w 1319"/>
              <a:gd name="T17" fmla="*/ 38 h 237"/>
              <a:gd name="T18" fmla="*/ 835 w 1319"/>
              <a:gd name="T19" fmla="*/ 36 h 237"/>
              <a:gd name="T20" fmla="*/ 809 w 1319"/>
              <a:gd name="T21" fmla="*/ 36 h 237"/>
              <a:gd name="T22" fmla="*/ 927 w 1319"/>
              <a:gd name="T23" fmla="*/ 39 h 237"/>
              <a:gd name="T24" fmla="*/ 906 w 1319"/>
              <a:gd name="T25" fmla="*/ 40 h 237"/>
              <a:gd name="T26" fmla="*/ 954 w 1319"/>
              <a:gd name="T27" fmla="*/ 43 h 237"/>
              <a:gd name="T28" fmla="*/ 718 w 1319"/>
              <a:gd name="T29" fmla="*/ 40 h 237"/>
              <a:gd name="T30" fmla="*/ 1084 w 1319"/>
              <a:gd name="T31" fmla="*/ 57 h 237"/>
              <a:gd name="T32" fmla="*/ 954 w 1319"/>
              <a:gd name="T33" fmla="*/ 48 h 237"/>
              <a:gd name="T34" fmla="*/ 688 w 1319"/>
              <a:gd name="T35" fmla="*/ 45 h 237"/>
              <a:gd name="T36" fmla="*/ 692 w 1319"/>
              <a:gd name="T37" fmla="*/ 45 h 237"/>
              <a:gd name="T38" fmla="*/ 941 w 1319"/>
              <a:gd name="T39" fmla="*/ 49 h 237"/>
              <a:gd name="T40" fmla="*/ 1142 w 1319"/>
              <a:gd name="T41" fmla="*/ 69 h 237"/>
              <a:gd name="T42" fmla="*/ 1291 w 1319"/>
              <a:gd name="T43" fmla="*/ 105 h 237"/>
              <a:gd name="T44" fmla="*/ 1300 w 1319"/>
              <a:gd name="T45" fmla="*/ 134 h 237"/>
              <a:gd name="T46" fmla="*/ 1171 w 1319"/>
              <a:gd name="T47" fmla="*/ 185 h 237"/>
              <a:gd name="T48" fmla="*/ 765 w 1319"/>
              <a:gd name="T49" fmla="*/ 221 h 237"/>
              <a:gd name="T50" fmla="*/ 244 w 1319"/>
              <a:gd name="T51" fmla="*/ 206 h 237"/>
              <a:gd name="T52" fmla="*/ 14 w 1319"/>
              <a:gd name="T53" fmla="*/ 149 h 237"/>
              <a:gd name="T54" fmla="*/ 350 w 1319"/>
              <a:gd name="T55" fmla="*/ 42 h 237"/>
              <a:gd name="T56" fmla="*/ 774 w 1319"/>
              <a:gd name="T57" fmla="*/ 16 h 237"/>
              <a:gd name="T58" fmla="*/ 1123 w 1319"/>
              <a:gd name="T59" fmla="*/ 36 h 237"/>
              <a:gd name="T60" fmla="*/ 1130 w 1319"/>
              <a:gd name="T61" fmla="*/ 38 h 237"/>
              <a:gd name="T62" fmla="*/ 1137 w 1319"/>
              <a:gd name="T63" fmla="*/ 38 h 237"/>
              <a:gd name="T64" fmla="*/ 1144 w 1319"/>
              <a:gd name="T65" fmla="*/ 33 h 237"/>
              <a:gd name="T66" fmla="*/ 1143 w 1319"/>
              <a:gd name="T67" fmla="*/ 25 h 237"/>
              <a:gd name="T68" fmla="*/ 1137 w 1319"/>
              <a:gd name="T69" fmla="*/ 20 h 237"/>
              <a:gd name="T70" fmla="*/ 1131 w 1319"/>
              <a:gd name="T71" fmla="*/ 19 h 237"/>
              <a:gd name="T72" fmla="*/ 1122 w 1319"/>
              <a:gd name="T73" fmla="*/ 19 h 237"/>
              <a:gd name="T74" fmla="*/ 920 w 1319"/>
              <a:gd name="T75" fmla="*/ 2 h 237"/>
              <a:gd name="T76" fmla="*/ 750 w 1319"/>
              <a:gd name="T77" fmla="*/ 1 h 237"/>
              <a:gd name="T78" fmla="*/ 385 w 1319"/>
              <a:gd name="T79" fmla="*/ 23 h 237"/>
              <a:gd name="T80" fmla="*/ 65 w 1319"/>
              <a:gd name="T81" fmla="*/ 94 h 237"/>
              <a:gd name="T82" fmla="*/ 7 w 1319"/>
              <a:gd name="T83" fmla="*/ 168 h 237"/>
              <a:gd name="T84" fmla="*/ 158 w 1319"/>
              <a:gd name="T85" fmla="*/ 212 h 237"/>
              <a:gd name="T86" fmla="*/ 992 w 1319"/>
              <a:gd name="T87" fmla="*/ 223 h 237"/>
              <a:gd name="T88" fmla="*/ 1284 w 1319"/>
              <a:gd name="T89" fmla="*/ 161 h 237"/>
              <a:gd name="T90" fmla="*/ 1319 w 1319"/>
              <a:gd name="T91" fmla="*/ 126 h 237"/>
              <a:gd name="T92" fmla="*/ 985 w 1319"/>
              <a:gd name="T93" fmla="*/ 52 h 237"/>
              <a:gd name="T94" fmla="*/ 688 w 1319"/>
              <a:gd name="T95" fmla="*/ 44 h 237"/>
              <a:gd name="T96" fmla="*/ 1041 w 1319"/>
              <a:gd name="T97" fmla="*/ 46 h 237"/>
              <a:gd name="T98" fmla="*/ 688 w 1319"/>
              <a:gd name="T99" fmla="*/ 45 h 237"/>
              <a:gd name="T100" fmla="*/ 1270 w 1319"/>
              <a:gd name="T101" fmla="*/ 96 h 237"/>
              <a:gd name="T102" fmla="*/ 688 w 1319"/>
              <a:gd name="T103" fmla="*/ 46 h 237"/>
              <a:gd name="T104" fmla="*/ 769 w 1319"/>
              <a:gd name="T105" fmla="*/ 37 h 237"/>
              <a:gd name="T106" fmla="*/ 926 w 1319"/>
              <a:gd name="T107" fmla="*/ 46 h 237"/>
              <a:gd name="T108" fmla="*/ 986 w 1319"/>
              <a:gd name="T109" fmla="*/ 52 h 237"/>
              <a:gd name="T110" fmla="*/ 687 w 1319"/>
              <a:gd name="T111" fmla="*/ 41 h 237"/>
              <a:gd name="T112" fmla="*/ 689 w 1319"/>
              <a:gd name="T113" fmla="*/ 38 h 237"/>
              <a:gd name="T114" fmla="*/ 689 w 1319"/>
              <a:gd name="T115" fmla="*/ 45 h 237"/>
              <a:gd name="T116" fmla="*/ 688 w 1319"/>
              <a:gd name="T117" fmla="*/ 41 h 237"/>
              <a:gd name="T118" fmla="*/ 689 w 1319"/>
              <a:gd name="T119" fmla="*/ 41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319" h="237">
                <a:moveTo>
                  <a:pt x="686" y="40"/>
                </a:moveTo>
                <a:cubicBezTo>
                  <a:pt x="686" y="40"/>
                  <a:pt x="686" y="40"/>
                  <a:pt x="686" y="40"/>
                </a:cubicBezTo>
                <a:cubicBezTo>
                  <a:pt x="686" y="40"/>
                  <a:pt x="685" y="40"/>
                  <a:pt x="684" y="40"/>
                </a:cubicBezTo>
                <a:cubicBezTo>
                  <a:pt x="684" y="40"/>
                  <a:pt x="684" y="40"/>
                  <a:pt x="684" y="40"/>
                </a:cubicBezTo>
                <a:cubicBezTo>
                  <a:pt x="684" y="40"/>
                  <a:pt x="684" y="40"/>
                  <a:pt x="683" y="40"/>
                </a:cubicBezTo>
                <a:cubicBezTo>
                  <a:pt x="684" y="39"/>
                  <a:pt x="685" y="40"/>
                  <a:pt x="685" y="39"/>
                </a:cubicBezTo>
                <a:cubicBezTo>
                  <a:pt x="685" y="39"/>
                  <a:pt x="685" y="39"/>
                  <a:pt x="685" y="39"/>
                </a:cubicBezTo>
                <a:cubicBezTo>
                  <a:pt x="686" y="39"/>
                  <a:pt x="687" y="39"/>
                  <a:pt x="688" y="39"/>
                </a:cubicBezTo>
                <a:cubicBezTo>
                  <a:pt x="687" y="40"/>
                  <a:pt x="686" y="39"/>
                  <a:pt x="686" y="40"/>
                </a:cubicBezTo>
                <a:close/>
                <a:moveTo>
                  <a:pt x="684" y="48"/>
                </a:moveTo>
                <a:cubicBezTo>
                  <a:pt x="685" y="48"/>
                  <a:pt x="685" y="48"/>
                  <a:pt x="685" y="48"/>
                </a:cubicBezTo>
                <a:cubicBezTo>
                  <a:pt x="685" y="48"/>
                  <a:pt x="684" y="48"/>
                  <a:pt x="684" y="48"/>
                </a:cubicBezTo>
                <a:close/>
                <a:moveTo>
                  <a:pt x="685" y="46"/>
                </a:moveTo>
                <a:cubicBezTo>
                  <a:pt x="685" y="46"/>
                  <a:pt x="685" y="46"/>
                  <a:pt x="685" y="46"/>
                </a:cubicBezTo>
                <a:cubicBezTo>
                  <a:pt x="685" y="46"/>
                  <a:pt x="685" y="46"/>
                  <a:pt x="685" y="46"/>
                </a:cubicBezTo>
                <a:close/>
                <a:moveTo>
                  <a:pt x="686" y="40"/>
                </a:moveTo>
                <a:cubicBezTo>
                  <a:pt x="686" y="40"/>
                  <a:pt x="687" y="40"/>
                  <a:pt x="687" y="40"/>
                </a:cubicBezTo>
                <a:cubicBezTo>
                  <a:pt x="686" y="40"/>
                  <a:pt x="686" y="40"/>
                  <a:pt x="686" y="40"/>
                </a:cubicBezTo>
                <a:cubicBezTo>
                  <a:pt x="686" y="40"/>
                  <a:pt x="686" y="40"/>
                  <a:pt x="686" y="40"/>
                </a:cubicBezTo>
                <a:close/>
                <a:moveTo>
                  <a:pt x="686" y="43"/>
                </a:moveTo>
                <a:cubicBezTo>
                  <a:pt x="686" y="44"/>
                  <a:pt x="686" y="43"/>
                  <a:pt x="686" y="43"/>
                </a:cubicBezTo>
                <a:close/>
                <a:moveTo>
                  <a:pt x="689" y="38"/>
                </a:moveTo>
                <a:cubicBezTo>
                  <a:pt x="688" y="38"/>
                  <a:pt x="688" y="38"/>
                  <a:pt x="688" y="39"/>
                </a:cubicBezTo>
                <a:cubicBezTo>
                  <a:pt x="688" y="39"/>
                  <a:pt x="689" y="39"/>
                  <a:pt x="689" y="38"/>
                </a:cubicBezTo>
                <a:close/>
                <a:moveTo>
                  <a:pt x="685" y="46"/>
                </a:moveTo>
                <a:cubicBezTo>
                  <a:pt x="685" y="46"/>
                  <a:pt x="685" y="46"/>
                  <a:pt x="685" y="46"/>
                </a:cubicBezTo>
                <a:close/>
                <a:moveTo>
                  <a:pt x="685" y="45"/>
                </a:moveTo>
                <a:cubicBezTo>
                  <a:pt x="685" y="45"/>
                  <a:pt x="685" y="45"/>
                  <a:pt x="685" y="45"/>
                </a:cubicBezTo>
                <a:cubicBezTo>
                  <a:pt x="685" y="45"/>
                  <a:pt x="685" y="45"/>
                  <a:pt x="685" y="45"/>
                </a:cubicBezTo>
                <a:close/>
                <a:moveTo>
                  <a:pt x="1030" y="43"/>
                </a:moveTo>
                <a:cubicBezTo>
                  <a:pt x="1023" y="42"/>
                  <a:pt x="1012" y="41"/>
                  <a:pt x="1009" y="41"/>
                </a:cubicBezTo>
                <a:cubicBezTo>
                  <a:pt x="1019" y="42"/>
                  <a:pt x="1026" y="43"/>
                  <a:pt x="1030" y="43"/>
                </a:cubicBezTo>
                <a:close/>
                <a:moveTo>
                  <a:pt x="1122" y="54"/>
                </a:moveTo>
                <a:cubicBezTo>
                  <a:pt x="1109" y="53"/>
                  <a:pt x="1109" y="53"/>
                  <a:pt x="1109" y="53"/>
                </a:cubicBezTo>
                <a:cubicBezTo>
                  <a:pt x="1108" y="53"/>
                  <a:pt x="1118" y="54"/>
                  <a:pt x="1122" y="54"/>
                </a:cubicBezTo>
                <a:close/>
                <a:moveTo>
                  <a:pt x="1319" y="126"/>
                </a:moveTo>
                <a:cubicBezTo>
                  <a:pt x="1319" y="125"/>
                  <a:pt x="1319" y="125"/>
                  <a:pt x="1319" y="125"/>
                </a:cubicBezTo>
                <a:cubicBezTo>
                  <a:pt x="1319" y="124"/>
                  <a:pt x="1319" y="124"/>
                  <a:pt x="1319" y="124"/>
                </a:cubicBezTo>
                <a:cubicBezTo>
                  <a:pt x="1319" y="118"/>
                  <a:pt x="1316" y="112"/>
                  <a:pt x="1313" y="108"/>
                </a:cubicBezTo>
                <a:cubicBezTo>
                  <a:pt x="1309" y="103"/>
                  <a:pt x="1305" y="100"/>
                  <a:pt x="1301" y="97"/>
                </a:cubicBezTo>
                <a:cubicBezTo>
                  <a:pt x="1293" y="91"/>
                  <a:pt x="1285" y="88"/>
                  <a:pt x="1279" y="86"/>
                </a:cubicBezTo>
                <a:cubicBezTo>
                  <a:pt x="1280" y="86"/>
                  <a:pt x="1280" y="86"/>
                  <a:pt x="1278" y="85"/>
                </a:cubicBezTo>
                <a:cubicBezTo>
                  <a:pt x="1272" y="83"/>
                  <a:pt x="1269" y="82"/>
                  <a:pt x="1262" y="80"/>
                </a:cubicBezTo>
                <a:cubicBezTo>
                  <a:pt x="1239" y="73"/>
                  <a:pt x="1219" y="70"/>
                  <a:pt x="1199" y="67"/>
                </a:cubicBezTo>
                <a:cubicBezTo>
                  <a:pt x="1180" y="64"/>
                  <a:pt x="1162" y="61"/>
                  <a:pt x="1142" y="58"/>
                </a:cubicBezTo>
                <a:cubicBezTo>
                  <a:pt x="1137" y="58"/>
                  <a:pt x="1123" y="55"/>
                  <a:pt x="1119" y="55"/>
                </a:cubicBezTo>
                <a:cubicBezTo>
                  <a:pt x="1126" y="56"/>
                  <a:pt x="1135" y="57"/>
                  <a:pt x="1134" y="57"/>
                </a:cubicBezTo>
                <a:cubicBezTo>
                  <a:pt x="1122" y="56"/>
                  <a:pt x="1106" y="54"/>
                  <a:pt x="1098" y="53"/>
                </a:cubicBezTo>
                <a:cubicBezTo>
                  <a:pt x="1083" y="51"/>
                  <a:pt x="1076" y="50"/>
                  <a:pt x="1062" y="49"/>
                </a:cubicBezTo>
                <a:cubicBezTo>
                  <a:pt x="1059" y="48"/>
                  <a:pt x="1065" y="49"/>
                  <a:pt x="1058" y="48"/>
                </a:cubicBezTo>
                <a:cubicBezTo>
                  <a:pt x="1037" y="46"/>
                  <a:pt x="1027" y="45"/>
                  <a:pt x="1008" y="43"/>
                </a:cubicBezTo>
                <a:cubicBezTo>
                  <a:pt x="1003" y="43"/>
                  <a:pt x="980" y="41"/>
                  <a:pt x="974" y="41"/>
                </a:cubicBezTo>
                <a:cubicBezTo>
                  <a:pt x="968" y="40"/>
                  <a:pt x="980" y="41"/>
                  <a:pt x="975" y="41"/>
                </a:cubicBezTo>
                <a:cubicBezTo>
                  <a:pt x="927" y="38"/>
                  <a:pt x="927" y="38"/>
                  <a:pt x="927" y="38"/>
                </a:cubicBezTo>
                <a:cubicBezTo>
                  <a:pt x="923" y="38"/>
                  <a:pt x="920" y="38"/>
                  <a:pt x="914" y="38"/>
                </a:cubicBezTo>
                <a:cubicBezTo>
                  <a:pt x="909" y="37"/>
                  <a:pt x="915" y="37"/>
                  <a:pt x="908" y="37"/>
                </a:cubicBezTo>
                <a:cubicBezTo>
                  <a:pt x="902" y="37"/>
                  <a:pt x="913" y="38"/>
                  <a:pt x="912" y="38"/>
                </a:cubicBezTo>
                <a:cubicBezTo>
                  <a:pt x="903" y="37"/>
                  <a:pt x="905" y="38"/>
                  <a:pt x="900" y="38"/>
                </a:cubicBezTo>
                <a:cubicBezTo>
                  <a:pt x="888" y="37"/>
                  <a:pt x="880" y="37"/>
                  <a:pt x="869" y="37"/>
                </a:cubicBezTo>
                <a:cubicBezTo>
                  <a:pt x="835" y="36"/>
                  <a:pt x="835" y="36"/>
                  <a:pt x="835" y="36"/>
                </a:cubicBezTo>
                <a:cubicBezTo>
                  <a:pt x="811" y="36"/>
                  <a:pt x="811" y="36"/>
                  <a:pt x="811" y="36"/>
                </a:cubicBezTo>
                <a:cubicBezTo>
                  <a:pt x="786" y="36"/>
                  <a:pt x="786" y="36"/>
                  <a:pt x="786" y="36"/>
                </a:cubicBezTo>
                <a:cubicBezTo>
                  <a:pt x="781" y="36"/>
                  <a:pt x="790" y="36"/>
                  <a:pt x="782" y="36"/>
                </a:cubicBezTo>
                <a:cubicBezTo>
                  <a:pt x="749" y="36"/>
                  <a:pt x="716" y="37"/>
                  <a:pt x="692" y="38"/>
                </a:cubicBezTo>
                <a:cubicBezTo>
                  <a:pt x="729" y="36"/>
                  <a:pt x="757" y="36"/>
                  <a:pt x="790" y="36"/>
                </a:cubicBezTo>
                <a:cubicBezTo>
                  <a:pt x="795" y="36"/>
                  <a:pt x="804" y="36"/>
                  <a:pt x="809" y="36"/>
                </a:cubicBezTo>
                <a:cubicBezTo>
                  <a:pt x="811" y="36"/>
                  <a:pt x="804" y="36"/>
                  <a:pt x="811" y="36"/>
                </a:cubicBezTo>
                <a:cubicBezTo>
                  <a:pt x="818" y="36"/>
                  <a:pt x="818" y="36"/>
                  <a:pt x="818" y="36"/>
                </a:cubicBezTo>
                <a:cubicBezTo>
                  <a:pt x="814" y="36"/>
                  <a:pt x="821" y="36"/>
                  <a:pt x="823" y="37"/>
                </a:cubicBezTo>
                <a:cubicBezTo>
                  <a:pt x="851" y="37"/>
                  <a:pt x="873" y="37"/>
                  <a:pt x="898" y="38"/>
                </a:cubicBezTo>
                <a:cubicBezTo>
                  <a:pt x="902" y="38"/>
                  <a:pt x="894" y="38"/>
                  <a:pt x="900" y="38"/>
                </a:cubicBezTo>
                <a:cubicBezTo>
                  <a:pt x="927" y="39"/>
                  <a:pt x="927" y="39"/>
                  <a:pt x="927" y="39"/>
                </a:cubicBezTo>
                <a:cubicBezTo>
                  <a:pt x="930" y="40"/>
                  <a:pt x="937" y="40"/>
                  <a:pt x="933" y="40"/>
                </a:cubicBezTo>
                <a:cubicBezTo>
                  <a:pt x="901" y="38"/>
                  <a:pt x="856" y="37"/>
                  <a:pt x="817" y="37"/>
                </a:cubicBezTo>
                <a:cubicBezTo>
                  <a:pt x="806" y="37"/>
                  <a:pt x="793" y="37"/>
                  <a:pt x="787" y="37"/>
                </a:cubicBezTo>
                <a:cubicBezTo>
                  <a:pt x="804" y="37"/>
                  <a:pt x="818" y="37"/>
                  <a:pt x="833" y="38"/>
                </a:cubicBezTo>
                <a:cubicBezTo>
                  <a:pt x="853" y="38"/>
                  <a:pt x="874" y="38"/>
                  <a:pt x="893" y="39"/>
                </a:cubicBezTo>
                <a:cubicBezTo>
                  <a:pt x="906" y="40"/>
                  <a:pt x="906" y="40"/>
                  <a:pt x="906" y="40"/>
                </a:cubicBezTo>
                <a:cubicBezTo>
                  <a:pt x="920" y="40"/>
                  <a:pt x="920" y="40"/>
                  <a:pt x="920" y="40"/>
                </a:cubicBezTo>
                <a:cubicBezTo>
                  <a:pt x="929" y="41"/>
                  <a:pt x="929" y="41"/>
                  <a:pt x="929" y="41"/>
                </a:cubicBezTo>
                <a:cubicBezTo>
                  <a:pt x="937" y="41"/>
                  <a:pt x="944" y="41"/>
                  <a:pt x="953" y="42"/>
                </a:cubicBezTo>
                <a:cubicBezTo>
                  <a:pt x="968" y="43"/>
                  <a:pt x="983" y="44"/>
                  <a:pt x="999" y="46"/>
                </a:cubicBezTo>
                <a:cubicBezTo>
                  <a:pt x="1002" y="46"/>
                  <a:pt x="1001" y="46"/>
                  <a:pt x="997" y="46"/>
                </a:cubicBezTo>
                <a:cubicBezTo>
                  <a:pt x="977" y="44"/>
                  <a:pt x="974" y="44"/>
                  <a:pt x="954" y="43"/>
                </a:cubicBezTo>
                <a:cubicBezTo>
                  <a:pt x="956" y="43"/>
                  <a:pt x="958" y="43"/>
                  <a:pt x="957" y="43"/>
                </a:cubicBezTo>
                <a:cubicBezTo>
                  <a:pt x="951" y="43"/>
                  <a:pt x="949" y="42"/>
                  <a:pt x="945" y="42"/>
                </a:cubicBezTo>
                <a:cubicBezTo>
                  <a:pt x="960" y="43"/>
                  <a:pt x="958" y="43"/>
                  <a:pt x="953" y="43"/>
                </a:cubicBezTo>
                <a:cubicBezTo>
                  <a:pt x="916" y="41"/>
                  <a:pt x="870" y="39"/>
                  <a:pt x="840" y="39"/>
                </a:cubicBezTo>
                <a:cubicBezTo>
                  <a:pt x="836" y="39"/>
                  <a:pt x="834" y="39"/>
                  <a:pt x="829" y="39"/>
                </a:cubicBezTo>
                <a:cubicBezTo>
                  <a:pt x="794" y="38"/>
                  <a:pt x="755" y="38"/>
                  <a:pt x="718" y="40"/>
                </a:cubicBezTo>
                <a:cubicBezTo>
                  <a:pt x="761" y="39"/>
                  <a:pt x="805" y="38"/>
                  <a:pt x="854" y="39"/>
                </a:cubicBezTo>
                <a:cubicBezTo>
                  <a:pt x="856" y="39"/>
                  <a:pt x="854" y="39"/>
                  <a:pt x="859" y="40"/>
                </a:cubicBezTo>
                <a:cubicBezTo>
                  <a:pt x="880" y="40"/>
                  <a:pt x="904" y="41"/>
                  <a:pt x="920" y="42"/>
                </a:cubicBezTo>
                <a:cubicBezTo>
                  <a:pt x="941" y="44"/>
                  <a:pt x="941" y="44"/>
                  <a:pt x="941" y="44"/>
                </a:cubicBezTo>
                <a:cubicBezTo>
                  <a:pt x="993" y="47"/>
                  <a:pt x="1030" y="51"/>
                  <a:pt x="1079" y="57"/>
                </a:cubicBezTo>
                <a:cubicBezTo>
                  <a:pt x="1079" y="57"/>
                  <a:pt x="1082" y="57"/>
                  <a:pt x="1084" y="57"/>
                </a:cubicBezTo>
                <a:cubicBezTo>
                  <a:pt x="1073" y="57"/>
                  <a:pt x="1073" y="57"/>
                  <a:pt x="1073" y="57"/>
                </a:cubicBezTo>
                <a:cubicBezTo>
                  <a:pt x="1049" y="54"/>
                  <a:pt x="1049" y="54"/>
                  <a:pt x="1049" y="54"/>
                </a:cubicBezTo>
                <a:cubicBezTo>
                  <a:pt x="1008" y="50"/>
                  <a:pt x="950" y="45"/>
                  <a:pt x="898" y="43"/>
                </a:cubicBezTo>
                <a:cubicBezTo>
                  <a:pt x="892" y="43"/>
                  <a:pt x="897" y="43"/>
                  <a:pt x="901" y="44"/>
                </a:cubicBezTo>
                <a:cubicBezTo>
                  <a:pt x="926" y="45"/>
                  <a:pt x="948" y="46"/>
                  <a:pt x="975" y="48"/>
                </a:cubicBezTo>
                <a:cubicBezTo>
                  <a:pt x="984" y="50"/>
                  <a:pt x="974" y="49"/>
                  <a:pt x="954" y="48"/>
                </a:cubicBezTo>
                <a:cubicBezTo>
                  <a:pt x="937" y="47"/>
                  <a:pt x="914" y="45"/>
                  <a:pt x="893" y="45"/>
                </a:cubicBezTo>
                <a:cubicBezTo>
                  <a:pt x="871" y="44"/>
                  <a:pt x="851" y="43"/>
                  <a:pt x="841" y="43"/>
                </a:cubicBezTo>
                <a:cubicBezTo>
                  <a:pt x="791" y="42"/>
                  <a:pt x="742" y="43"/>
                  <a:pt x="693" y="45"/>
                </a:cubicBezTo>
                <a:cubicBezTo>
                  <a:pt x="689" y="45"/>
                  <a:pt x="689" y="45"/>
                  <a:pt x="689" y="45"/>
                </a:cubicBezTo>
                <a:cubicBezTo>
                  <a:pt x="689" y="45"/>
                  <a:pt x="689" y="45"/>
                  <a:pt x="689" y="45"/>
                </a:cubicBezTo>
                <a:cubicBezTo>
                  <a:pt x="688" y="45"/>
                  <a:pt x="688" y="45"/>
                  <a:pt x="688" y="45"/>
                </a:cubicBezTo>
                <a:cubicBezTo>
                  <a:pt x="686" y="45"/>
                  <a:pt x="686" y="45"/>
                  <a:pt x="686" y="45"/>
                </a:cubicBezTo>
                <a:cubicBezTo>
                  <a:pt x="686" y="45"/>
                  <a:pt x="687" y="45"/>
                  <a:pt x="688" y="45"/>
                </a:cubicBezTo>
                <a:cubicBezTo>
                  <a:pt x="689" y="45"/>
                  <a:pt x="689" y="45"/>
                  <a:pt x="689" y="45"/>
                </a:cubicBezTo>
                <a:cubicBezTo>
                  <a:pt x="689" y="45"/>
                  <a:pt x="689" y="45"/>
                  <a:pt x="689" y="45"/>
                </a:cubicBezTo>
                <a:cubicBezTo>
                  <a:pt x="689" y="45"/>
                  <a:pt x="689" y="45"/>
                  <a:pt x="689" y="45"/>
                </a:cubicBezTo>
                <a:cubicBezTo>
                  <a:pt x="692" y="45"/>
                  <a:pt x="692" y="45"/>
                  <a:pt x="692" y="45"/>
                </a:cubicBezTo>
                <a:cubicBezTo>
                  <a:pt x="701" y="45"/>
                  <a:pt x="701" y="45"/>
                  <a:pt x="701" y="45"/>
                </a:cubicBezTo>
                <a:cubicBezTo>
                  <a:pt x="701" y="45"/>
                  <a:pt x="703" y="44"/>
                  <a:pt x="707" y="44"/>
                </a:cubicBezTo>
                <a:cubicBezTo>
                  <a:pt x="756" y="43"/>
                  <a:pt x="811" y="43"/>
                  <a:pt x="855" y="43"/>
                </a:cubicBezTo>
                <a:cubicBezTo>
                  <a:pt x="873" y="44"/>
                  <a:pt x="908" y="45"/>
                  <a:pt x="926" y="47"/>
                </a:cubicBezTo>
                <a:cubicBezTo>
                  <a:pt x="922" y="47"/>
                  <a:pt x="907" y="46"/>
                  <a:pt x="888" y="46"/>
                </a:cubicBezTo>
                <a:cubicBezTo>
                  <a:pt x="907" y="46"/>
                  <a:pt x="925" y="48"/>
                  <a:pt x="941" y="49"/>
                </a:cubicBezTo>
                <a:cubicBezTo>
                  <a:pt x="955" y="49"/>
                  <a:pt x="978" y="51"/>
                  <a:pt x="985" y="52"/>
                </a:cubicBezTo>
                <a:cubicBezTo>
                  <a:pt x="986" y="52"/>
                  <a:pt x="984" y="52"/>
                  <a:pt x="985" y="52"/>
                </a:cubicBezTo>
                <a:cubicBezTo>
                  <a:pt x="986" y="52"/>
                  <a:pt x="996" y="53"/>
                  <a:pt x="997" y="53"/>
                </a:cubicBezTo>
                <a:cubicBezTo>
                  <a:pt x="1004" y="53"/>
                  <a:pt x="1003" y="53"/>
                  <a:pt x="1011" y="54"/>
                </a:cubicBezTo>
                <a:cubicBezTo>
                  <a:pt x="1022" y="55"/>
                  <a:pt x="1022" y="55"/>
                  <a:pt x="1029" y="56"/>
                </a:cubicBezTo>
                <a:cubicBezTo>
                  <a:pt x="1067" y="59"/>
                  <a:pt x="1104" y="64"/>
                  <a:pt x="1142" y="69"/>
                </a:cubicBezTo>
                <a:cubicBezTo>
                  <a:pt x="1154" y="71"/>
                  <a:pt x="1154" y="71"/>
                  <a:pt x="1154" y="71"/>
                </a:cubicBezTo>
                <a:cubicBezTo>
                  <a:pt x="1158" y="72"/>
                  <a:pt x="1155" y="72"/>
                  <a:pt x="1159" y="72"/>
                </a:cubicBezTo>
                <a:cubicBezTo>
                  <a:pt x="1162" y="73"/>
                  <a:pt x="1161" y="72"/>
                  <a:pt x="1165" y="73"/>
                </a:cubicBezTo>
                <a:cubicBezTo>
                  <a:pt x="1179" y="75"/>
                  <a:pt x="1196" y="78"/>
                  <a:pt x="1211" y="81"/>
                </a:cubicBezTo>
                <a:cubicBezTo>
                  <a:pt x="1229" y="84"/>
                  <a:pt x="1249" y="88"/>
                  <a:pt x="1267" y="94"/>
                </a:cubicBezTo>
                <a:cubicBezTo>
                  <a:pt x="1275" y="97"/>
                  <a:pt x="1284" y="101"/>
                  <a:pt x="1291" y="105"/>
                </a:cubicBezTo>
                <a:cubicBezTo>
                  <a:pt x="1298" y="109"/>
                  <a:pt x="1303" y="114"/>
                  <a:pt x="1305" y="119"/>
                </a:cubicBezTo>
                <a:cubicBezTo>
                  <a:pt x="1306" y="122"/>
                  <a:pt x="1306" y="121"/>
                  <a:pt x="1306" y="121"/>
                </a:cubicBezTo>
                <a:cubicBezTo>
                  <a:pt x="1306" y="121"/>
                  <a:pt x="1306" y="121"/>
                  <a:pt x="1307" y="124"/>
                </a:cubicBezTo>
                <a:cubicBezTo>
                  <a:pt x="1307" y="125"/>
                  <a:pt x="1307" y="126"/>
                  <a:pt x="1307" y="126"/>
                </a:cubicBezTo>
                <a:cubicBezTo>
                  <a:pt x="1307" y="127"/>
                  <a:pt x="1306" y="127"/>
                  <a:pt x="1306" y="128"/>
                </a:cubicBezTo>
                <a:cubicBezTo>
                  <a:pt x="1304" y="130"/>
                  <a:pt x="1302" y="132"/>
                  <a:pt x="1300" y="134"/>
                </a:cubicBezTo>
                <a:cubicBezTo>
                  <a:pt x="1296" y="138"/>
                  <a:pt x="1291" y="142"/>
                  <a:pt x="1285" y="145"/>
                </a:cubicBezTo>
                <a:cubicBezTo>
                  <a:pt x="1274" y="152"/>
                  <a:pt x="1262" y="158"/>
                  <a:pt x="1250" y="163"/>
                </a:cubicBezTo>
                <a:cubicBezTo>
                  <a:pt x="1247" y="164"/>
                  <a:pt x="1244" y="165"/>
                  <a:pt x="1241" y="166"/>
                </a:cubicBezTo>
                <a:cubicBezTo>
                  <a:pt x="1231" y="169"/>
                  <a:pt x="1231" y="169"/>
                  <a:pt x="1231" y="169"/>
                </a:cubicBezTo>
                <a:cubicBezTo>
                  <a:pt x="1224" y="171"/>
                  <a:pt x="1218" y="173"/>
                  <a:pt x="1211" y="175"/>
                </a:cubicBezTo>
                <a:cubicBezTo>
                  <a:pt x="1198" y="178"/>
                  <a:pt x="1184" y="182"/>
                  <a:pt x="1171" y="185"/>
                </a:cubicBezTo>
                <a:cubicBezTo>
                  <a:pt x="1167" y="186"/>
                  <a:pt x="1170" y="185"/>
                  <a:pt x="1164" y="186"/>
                </a:cubicBezTo>
                <a:cubicBezTo>
                  <a:pt x="1156" y="188"/>
                  <a:pt x="1158" y="188"/>
                  <a:pt x="1152" y="189"/>
                </a:cubicBezTo>
                <a:cubicBezTo>
                  <a:pt x="1147" y="190"/>
                  <a:pt x="1144" y="191"/>
                  <a:pt x="1141" y="191"/>
                </a:cubicBezTo>
                <a:cubicBezTo>
                  <a:pt x="1110" y="197"/>
                  <a:pt x="1078" y="201"/>
                  <a:pt x="1045" y="205"/>
                </a:cubicBezTo>
                <a:cubicBezTo>
                  <a:pt x="1013" y="208"/>
                  <a:pt x="980" y="210"/>
                  <a:pt x="947" y="213"/>
                </a:cubicBezTo>
                <a:cubicBezTo>
                  <a:pt x="885" y="217"/>
                  <a:pt x="823" y="220"/>
                  <a:pt x="765" y="221"/>
                </a:cubicBezTo>
                <a:cubicBezTo>
                  <a:pt x="719" y="222"/>
                  <a:pt x="675" y="223"/>
                  <a:pt x="633" y="222"/>
                </a:cubicBezTo>
                <a:cubicBezTo>
                  <a:pt x="578" y="222"/>
                  <a:pt x="530" y="221"/>
                  <a:pt x="478" y="219"/>
                </a:cubicBezTo>
                <a:cubicBezTo>
                  <a:pt x="441" y="218"/>
                  <a:pt x="400" y="216"/>
                  <a:pt x="368" y="214"/>
                </a:cubicBezTo>
                <a:cubicBezTo>
                  <a:pt x="350" y="214"/>
                  <a:pt x="350" y="214"/>
                  <a:pt x="350" y="214"/>
                </a:cubicBezTo>
                <a:cubicBezTo>
                  <a:pt x="321" y="212"/>
                  <a:pt x="321" y="212"/>
                  <a:pt x="321" y="212"/>
                </a:cubicBezTo>
                <a:cubicBezTo>
                  <a:pt x="296" y="210"/>
                  <a:pt x="270" y="209"/>
                  <a:pt x="244" y="206"/>
                </a:cubicBezTo>
                <a:cubicBezTo>
                  <a:pt x="215" y="204"/>
                  <a:pt x="188" y="201"/>
                  <a:pt x="160" y="198"/>
                </a:cubicBezTo>
                <a:cubicBezTo>
                  <a:pt x="144" y="196"/>
                  <a:pt x="129" y="194"/>
                  <a:pt x="114" y="191"/>
                </a:cubicBezTo>
                <a:cubicBezTo>
                  <a:pt x="103" y="189"/>
                  <a:pt x="93" y="187"/>
                  <a:pt x="82" y="185"/>
                </a:cubicBezTo>
                <a:cubicBezTo>
                  <a:pt x="68" y="182"/>
                  <a:pt x="53" y="178"/>
                  <a:pt x="40" y="172"/>
                </a:cubicBezTo>
                <a:cubicBezTo>
                  <a:pt x="33" y="170"/>
                  <a:pt x="26" y="166"/>
                  <a:pt x="22" y="163"/>
                </a:cubicBezTo>
                <a:cubicBezTo>
                  <a:pt x="17" y="159"/>
                  <a:pt x="14" y="154"/>
                  <a:pt x="14" y="149"/>
                </a:cubicBezTo>
                <a:cubicBezTo>
                  <a:pt x="14" y="144"/>
                  <a:pt x="19" y="137"/>
                  <a:pt x="26" y="131"/>
                </a:cubicBezTo>
                <a:cubicBezTo>
                  <a:pt x="33" y="126"/>
                  <a:pt x="41" y="121"/>
                  <a:pt x="50" y="117"/>
                </a:cubicBezTo>
                <a:cubicBezTo>
                  <a:pt x="67" y="108"/>
                  <a:pt x="85" y="101"/>
                  <a:pt x="103" y="95"/>
                </a:cubicBezTo>
                <a:cubicBezTo>
                  <a:pt x="144" y="82"/>
                  <a:pt x="195" y="70"/>
                  <a:pt x="235" y="61"/>
                </a:cubicBezTo>
                <a:cubicBezTo>
                  <a:pt x="268" y="55"/>
                  <a:pt x="302" y="49"/>
                  <a:pt x="340" y="44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407" y="35"/>
                  <a:pt x="471" y="28"/>
                  <a:pt x="517" y="25"/>
                </a:cubicBezTo>
                <a:cubicBezTo>
                  <a:pt x="534" y="24"/>
                  <a:pt x="549" y="23"/>
                  <a:pt x="565" y="22"/>
                </a:cubicBezTo>
                <a:cubicBezTo>
                  <a:pt x="583" y="21"/>
                  <a:pt x="599" y="20"/>
                  <a:pt x="616" y="19"/>
                </a:cubicBezTo>
                <a:cubicBezTo>
                  <a:pt x="632" y="19"/>
                  <a:pt x="632" y="19"/>
                  <a:pt x="632" y="19"/>
                </a:cubicBezTo>
                <a:cubicBezTo>
                  <a:pt x="649" y="18"/>
                  <a:pt x="666" y="17"/>
                  <a:pt x="684" y="17"/>
                </a:cubicBezTo>
                <a:cubicBezTo>
                  <a:pt x="712" y="16"/>
                  <a:pt x="742" y="16"/>
                  <a:pt x="774" y="16"/>
                </a:cubicBezTo>
                <a:cubicBezTo>
                  <a:pt x="799" y="16"/>
                  <a:pt x="836" y="16"/>
                  <a:pt x="864" y="16"/>
                </a:cubicBezTo>
                <a:cubicBezTo>
                  <a:pt x="912" y="18"/>
                  <a:pt x="961" y="19"/>
                  <a:pt x="1010" y="23"/>
                </a:cubicBezTo>
                <a:cubicBezTo>
                  <a:pt x="1026" y="24"/>
                  <a:pt x="1041" y="26"/>
                  <a:pt x="1058" y="27"/>
                </a:cubicBezTo>
                <a:cubicBezTo>
                  <a:pt x="1075" y="29"/>
                  <a:pt x="1096" y="31"/>
                  <a:pt x="1117" y="35"/>
                </a:cubicBezTo>
                <a:cubicBezTo>
                  <a:pt x="1123" y="36"/>
                  <a:pt x="1123" y="36"/>
                  <a:pt x="1123" y="36"/>
                </a:cubicBezTo>
                <a:cubicBezTo>
                  <a:pt x="1123" y="36"/>
                  <a:pt x="1123" y="36"/>
                  <a:pt x="1123" y="36"/>
                </a:cubicBezTo>
                <a:cubicBezTo>
                  <a:pt x="1124" y="36"/>
                  <a:pt x="1124" y="36"/>
                  <a:pt x="1124" y="36"/>
                </a:cubicBezTo>
                <a:cubicBezTo>
                  <a:pt x="1125" y="36"/>
                  <a:pt x="1125" y="36"/>
                  <a:pt x="1125" y="36"/>
                </a:cubicBezTo>
                <a:cubicBezTo>
                  <a:pt x="1125" y="36"/>
                  <a:pt x="1127" y="36"/>
                  <a:pt x="1127" y="37"/>
                </a:cubicBezTo>
                <a:cubicBezTo>
                  <a:pt x="1127" y="38"/>
                  <a:pt x="1128" y="36"/>
                  <a:pt x="1129" y="37"/>
                </a:cubicBezTo>
                <a:cubicBezTo>
                  <a:pt x="1129" y="37"/>
                  <a:pt x="1129" y="37"/>
                  <a:pt x="1129" y="38"/>
                </a:cubicBezTo>
                <a:cubicBezTo>
                  <a:pt x="1129" y="38"/>
                  <a:pt x="1129" y="38"/>
                  <a:pt x="1130" y="38"/>
                </a:cubicBezTo>
                <a:cubicBezTo>
                  <a:pt x="1130" y="38"/>
                  <a:pt x="1130" y="39"/>
                  <a:pt x="1131" y="39"/>
                </a:cubicBezTo>
                <a:cubicBezTo>
                  <a:pt x="1131" y="39"/>
                  <a:pt x="1131" y="39"/>
                  <a:pt x="1131" y="39"/>
                </a:cubicBezTo>
                <a:cubicBezTo>
                  <a:pt x="1132" y="39"/>
                  <a:pt x="1132" y="39"/>
                  <a:pt x="1133" y="39"/>
                </a:cubicBezTo>
                <a:cubicBezTo>
                  <a:pt x="1133" y="39"/>
                  <a:pt x="1134" y="39"/>
                  <a:pt x="1134" y="39"/>
                </a:cubicBezTo>
                <a:cubicBezTo>
                  <a:pt x="1135" y="39"/>
                  <a:pt x="1135" y="39"/>
                  <a:pt x="1135" y="39"/>
                </a:cubicBezTo>
                <a:cubicBezTo>
                  <a:pt x="1136" y="39"/>
                  <a:pt x="1136" y="39"/>
                  <a:pt x="1137" y="38"/>
                </a:cubicBezTo>
                <a:cubicBezTo>
                  <a:pt x="1137" y="38"/>
                  <a:pt x="1138" y="38"/>
                  <a:pt x="1138" y="38"/>
                </a:cubicBezTo>
                <a:cubicBezTo>
                  <a:pt x="1138" y="38"/>
                  <a:pt x="1139" y="38"/>
                  <a:pt x="1139" y="38"/>
                </a:cubicBezTo>
                <a:cubicBezTo>
                  <a:pt x="1140" y="37"/>
                  <a:pt x="1141" y="36"/>
                  <a:pt x="1142" y="36"/>
                </a:cubicBezTo>
                <a:cubicBezTo>
                  <a:pt x="1142" y="36"/>
                  <a:pt x="1142" y="35"/>
                  <a:pt x="1143" y="35"/>
                </a:cubicBezTo>
                <a:cubicBezTo>
                  <a:pt x="1143" y="35"/>
                  <a:pt x="1143" y="35"/>
                  <a:pt x="1143" y="35"/>
                </a:cubicBezTo>
                <a:cubicBezTo>
                  <a:pt x="1143" y="34"/>
                  <a:pt x="1143" y="33"/>
                  <a:pt x="1144" y="33"/>
                </a:cubicBezTo>
                <a:cubicBezTo>
                  <a:pt x="1144" y="33"/>
                  <a:pt x="1144" y="33"/>
                  <a:pt x="1144" y="33"/>
                </a:cubicBezTo>
                <a:cubicBezTo>
                  <a:pt x="1144" y="32"/>
                  <a:pt x="1144" y="31"/>
                  <a:pt x="1144" y="30"/>
                </a:cubicBezTo>
                <a:cubicBezTo>
                  <a:pt x="1144" y="29"/>
                  <a:pt x="1144" y="28"/>
                  <a:pt x="1144" y="28"/>
                </a:cubicBezTo>
                <a:cubicBezTo>
                  <a:pt x="1144" y="28"/>
                  <a:pt x="1144" y="27"/>
                  <a:pt x="1144" y="27"/>
                </a:cubicBezTo>
                <a:cubicBezTo>
                  <a:pt x="1144" y="26"/>
                  <a:pt x="1143" y="26"/>
                  <a:pt x="1143" y="26"/>
                </a:cubicBezTo>
                <a:cubicBezTo>
                  <a:pt x="1143" y="25"/>
                  <a:pt x="1143" y="25"/>
                  <a:pt x="1143" y="25"/>
                </a:cubicBezTo>
                <a:cubicBezTo>
                  <a:pt x="1143" y="25"/>
                  <a:pt x="1142" y="24"/>
                  <a:pt x="1142" y="24"/>
                </a:cubicBezTo>
                <a:cubicBezTo>
                  <a:pt x="1142" y="24"/>
                  <a:pt x="1142" y="24"/>
                  <a:pt x="1142" y="24"/>
                </a:cubicBezTo>
                <a:cubicBezTo>
                  <a:pt x="1141" y="23"/>
                  <a:pt x="1141" y="22"/>
                  <a:pt x="1140" y="22"/>
                </a:cubicBezTo>
                <a:cubicBezTo>
                  <a:pt x="1140" y="22"/>
                  <a:pt x="1139" y="21"/>
                  <a:pt x="1139" y="21"/>
                </a:cubicBezTo>
                <a:cubicBezTo>
                  <a:pt x="1138" y="21"/>
                  <a:pt x="1137" y="21"/>
                  <a:pt x="1137" y="20"/>
                </a:cubicBezTo>
                <a:cubicBezTo>
                  <a:pt x="1137" y="20"/>
                  <a:pt x="1137" y="20"/>
                  <a:pt x="1137" y="20"/>
                </a:cubicBezTo>
                <a:cubicBezTo>
                  <a:pt x="1137" y="20"/>
                  <a:pt x="1136" y="20"/>
                  <a:pt x="1136" y="20"/>
                </a:cubicBezTo>
                <a:cubicBezTo>
                  <a:pt x="1136" y="20"/>
                  <a:pt x="1135" y="20"/>
                  <a:pt x="1135" y="20"/>
                </a:cubicBezTo>
                <a:cubicBezTo>
                  <a:pt x="1135" y="20"/>
                  <a:pt x="1134" y="19"/>
                  <a:pt x="1134" y="19"/>
                </a:cubicBezTo>
                <a:cubicBezTo>
                  <a:pt x="1134" y="19"/>
                  <a:pt x="1134" y="20"/>
                  <a:pt x="1133" y="20"/>
                </a:cubicBezTo>
                <a:cubicBezTo>
                  <a:pt x="1133" y="20"/>
                  <a:pt x="1132" y="19"/>
                  <a:pt x="1132" y="19"/>
                </a:cubicBezTo>
                <a:cubicBezTo>
                  <a:pt x="1131" y="19"/>
                  <a:pt x="1131" y="19"/>
                  <a:pt x="1131" y="19"/>
                </a:cubicBezTo>
                <a:cubicBezTo>
                  <a:pt x="1131" y="19"/>
                  <a:pt x="1130" y="19"/>
                  <a:pt x="1130" y="20"/>
                </a:cubicBezTo>
                <a:cubicBezTo>
                  <a:pt x="1130" y="20"/>
                  <a:pt x="1128" y="19"/>
                  <a:pt x="1127" y="20"/>
                </a:cubicBezTo>
                <a:cubicBezTo>
                  <a:pt x="1127" y="19"/>
                  <a:pt x="1127" y="19"/>
                  <a:pt x="1126" y="19"/>
                </a:cubicBezTo>
                <a:cubicBezTo>
                  <a:pt x="1126" y="19"/>
                  <a:pt x="1126" y="19"/>
                  <a:pt x="1126" y="19"/>
                </a:cubicBezTo>
                <a:cubicBezTo>
                  <a:pt x="1126" y="19"/>
                  <a:pt x="1126" y="19"/>
                  <a:pt x="1126" y="19"/>
                </a:cubicBezTo>
                <a:cubicBezTo>
                  <a:pt x="1122" y="19"/>
                  <a:pt x="1122" y="19"/>
                  <a:pt x="1122" y="19"/>
                </a:cubicBezTo>
                <a:cubicBezTo>
                  <a:pt x="1103" y="16"/>
                  <a:pt x="1103" y="16"/>
                  <a:pt x="1103" y="16"/>
                </a:cubicBezTo>
                <a:cubicBezTo>
                  <a:pt x="1098" y="15"/>
                  <a:pt x="1092" y="15"/>
                  <a:pt x="1087" y="14"/>
                </a:cubicBezTo>
                <a:cubicBezTo>
                  <a:pt x="1078" y="13"/>
                  <a:pt x="1067" y="12"/>
                  <a:pt x="1056" y="11"/>
                </a:cubicBezTo>
                <a:cubicBezTo>
                  <a:pt x="1037" y="9"/>
                  <a:pt x="1021" y="8"/>
                  <a:pt x="1005" y="7"/>
                </a:cubicBezTo>
                <a:cubicBezTo>
                  <a:pt x="981" y="5"/>
                  <a:pt x="964" y="4"/>
                  <a:pt x="944" y="3"/>
                </a:cubicBezTo>
                <a:cubicBezTo>
                  <a:pt x="920" y="2"/>
                  <a:pt x="920" y="2"/>
                  <a:pt x="920" y="2"/>
                </a:cubicBezTo>
                <a:cubicBezTo>
                  <a:pt x="898" y="2"/>
                  <a:pt x="898" y="2"/>
                  <a:pt x="898" y="2"/>
                </a:cubicBezTo>
                <a:cubicBezTo>
                  <a:pt x="875" y="1"/>
                  <a:pt x="875" y="1"/>
                  <a:pt x="875" y="1"/>
                </a:cubicBezTo>
                <a:cubicBezTo>
                  <a:pt x="860" y="1"/>
                  <a:pt x="860" y="1"/>
                  <a:pt x="860" y="1"/>
                </a:cubicBezTo>
                <a:cubicBezTo>
                  <a:pt x="844" y="0"/>
                  <a:pt x="844" y="0"/>
                  <a:pt x="844" y="0"/>
                </a:cubicBezTo>
                <a:cubicBezTo>
                  <a:pt x="824" y="0"/>
                  <a:pt x="824" y="0"/>
                  <a:pt x="824" y="0"/>
                </a:cubicBezTo>
                <a:cubicBezTo>
                  <a:pt x="800" y="0"/>
                  <a:pt x="773" y="0"/>
                  <a:pt x="750" y="1"/>
                </a:cubicBezTo>
                <a:cubicBezTo>
                  <a:pt x="708" y="1"/>
                  <a:pt x="671" y="2"/>
                  <a:pt x="622" y="4"/>
                </a:cubicBezTo>
                <a:cubicBezTo>
                  <a:pt x="587" y="6"/>
                  <a:pt x="587" y="6"/>
                  <a:pt x="587" y="6"/>
                </a:cubicBezTo>
                <a:cubicBezTo>
                  <a:pt x="584" y="6"/>
                  <a:pt x="584" y="6"/>
                  <a:pt x="580" y="6"/>
                </a:cubicBezTo>
                <a:cubicBezTo>
                  <a:pt x="554" y="7"/>
                  <a:pt x="527" y="10"/>
                  <a:pt x="500" y="11"/>
                </a:cubicBezTo>
                <a:cubicBezTo>
                  <a:pt x="497" y="12"/>
                  <a:pt x="497" y="12"/>
                  <a:pt x="497" y="12"/>
                </a:cubicBezTo>
                <a:cubicBezTo>
                  <a:pt x="460" y="14"/>
                  <a:pt x="414" y="19"/>
                  <a:pt x="385" y="23"/>
                </a:cubicBezTo>
                <a:cubicBezTo>
                  <a:pt x="363" y="25"/>
                  <a:pt x="337" y="29"/>
                  <a:pt x="309" y="33"/>
                </a:cubicBezTo>
                <a:cubicBezTo>
                  <a:pt x="297" y="35"/>
                  <a:pt x="284" y="37"/>
                  <a:pt x="272" y="39"/>
                </a:cubicBezTo>
                <a:cubicBezTo>
                  <a:pt x="249" y="44"/>
                  <a:pt x="218" y="50"/>
                  <a:pt x="196" y="55"/>
                </a:cubicBezTo>
                <a:cubicBezTo>
                  <a:pt x="176" y="60"/>
                  <a:pt x="176" y="60"/>
                  <a:pt x="176" y="60"/>
                </a:cubicBezTo>
                <a:cubicBezTo>
                  <a:pt x="164" y="63"/>
                  <a:pt x="152" y="66"/>
                  <a:pt x="139" y="69"/>
                </a:cubicBezTo>
                <a:cubicBezTo>
                  <a:pt x="115" y="76"/>
                  <a:pt x="89" y="84"/>
                  <a:pt x="65" y="94"/>
                </a:cubicBezTo>
                <a:cubicBezTo>
                  <a:pt x="53" y="99"/>
                  <a:pt x="41" y="104"/>
                  <a:pt x="30" y="111"/>
                </a:cubicBezTo>
                <a:cubicBezTo>
                  <a:pt x="25" y="114"/>
                  <a:pt x="19" y="118"/>
                  <a:pt x="15" y="122"/>
                </a:cubicBezTo>
                <a:cubicBezTo>
                  <a:pt x="10" y="127"/>
                  <a:pt x="5" y="131"/>
                  <a:pt x="2" y="138"/>
                </a:cubicBezTo>
                <a:cubicBezTo>
                  <a:pt x="1" y="142"/>
                  <a:pt x="0" y="146"/>
                  <a:pt x="0" y="151"/>
                </a:cubicBezTo>
                <a:cubicBezTo>
                  <a:pt x="0" y="155"/>
                  <a:pt x="1" y="159"/>
                  <a:pt x="3" y="163"/>
                </a:cubicBezTo>
                <a:cubicBezTo>
                  <a:pt x="4" y="165"/>
                  <a:pt x="6" y="166"/>
                  <a:pt x="7" y="168"/>
                </a:cubicBezTo>
                <a:cubicBezTo>
                  <a:pt x="8" y="169"/>
                  <a:pt x="10" y="171"/>
                  <a:pt x="11" y="172"/>
                </a:cubicBezTo>
                <a:cubicBezTo>
                  <a:pt x="14" y="175"/>
                  <a:pt x="17" y="177"/>
                  <a:pt x="21" y="179"/>
                </a:cubicBezTo>
                <a:cubicBezTo>
                  <a:pt x="33" y="186"/>
                  <a:pt x="45" y="190"/>
                  <a:pt x="58" y="193"/>
                </a:cubicBezTo>
                <a:cubicBezTo>
                  <a:pt x="70" y="197"/>
                  <a:pt x="83" y="200"/>
                  <a:pt x="95" y="202"/>
                </a:cubicBezTo>
                <a:cubicBezTo>
                  <a:pt x="101" y="203"/>
                  <a:pt x="108" y="204"/>
                  <a:pt x="113" y="205"/>
                </a:cubicBezTo>
                <a:cubicBezTo>
                  <a:pt x="128" y="208"/>
                  <a:pt x="142" y="210"/>
                  <a:pt x="158" y="212"/>
                </a:cubicBezTo>
                <a:cubicBezTo>
                  <a:pt x="197" y="217"/>
                  <a:pt x="236" y="220"/>
                  <a:pt x="272" y="223"/>
                </a:cubicBezTo>
                <a:cubicBezTo>
                  <a:pt x="318" y="226"/>
                  <a:pt x="386" y="230"/>
                  <a:pt x="440" y="232"/>
                </a:cubicBezTo>
                <a:cubicBezTo>
                  <a:pt x="452" y="232"/>
                  <a:pt x="464" y="233"/>
                  <a:pt x="476" y="233"/>
                </a:cubicBezTo>
                <a:cubicBezTo>
                  <a:pt x="515" y="234"/>
                  <a:pt x="564" y="235"/>
                  <a:pt x="605" y="236"/>
                </a:cubicBezTo>
                <a:cubicBezTo>
                  <a:pt x="690" y="237"/>
                  <a:pt x="777" y="235"/>
                  <a:pt x="863" y="231"/>
                </a:cubicBezTo>
                <a:cubicBezTo>
                  <a:pt x="906" y="229"/>
                  <a:pt x="950" y="227"/>
                  <a:pt x="992" y="223"/>
                </a:cubicBezTo>
                <a:cubicBezTo>
                  <a:pt x="1035" y="220"/>
                  <a:pt x="1078" y="216"/>
                  <a:pt x="1120" y="209"/>
                </a:cubicBezTo>
                <a:cubicBezTo>
                  <a:pt x="1133" y="207"/>
                  <a:pt x="1153" y="203"/>
                  <a:pt x="1164" y="200"/>
                </a:cubicBezTo>
                <a:cubicBezTo>
                  <a:pt x="1167" y="200"/>
                  <a:pt x="1174" y="198"/>
                  <a:pt x="1180" y="197"/>
                </a:cubicBezTo>
                <a:cubicBezTo>
                  <a:pt x="1201" y="191"/>
                  <a:pt x="1226" y="184"/>
                  <a:pt x="1252" y="176"/>
                </a:cubicBezTo>
                <a:cubicBezTo>
                  <a:pt x="1259" y="174"/>
                  <a:pt x="1274" y="167"/>
                  <a:pt x="1282" y="162"/>
                </a:cubicBezTo>
                <a:cubicBezTo>
                  <a:pt x="1286" y="160"/>
                  <a:pt x="1277" y="165"/>
                  <a:pt x="1284" y="161"/>
                </a:cubicBezTo>
                <a:cubicBezTo>
                  <a:pt x="1288" y="159"/>
                  <a:pt x="1294" y="155"/>
                  <a:pt x="1301" y="150"/>
                </a:cubicBezTo>
                <a:cubicBezTo>
                  <a:pt x="1304" y="148"/>
                  <a:pt x="1308" y="145"/>
                  <a:pt x="1311" y="141"/>
                </a:cubicBezTo>
                <a:cubicBezTo>
                  <a:pt x="1313" y="139"/>
                  <a:pt x="1315" y="137"/>
                  <a:pt x="1317" y="134"/>
                </a:cubicBezTo>
                <a:cubicBezTo>
                  <a:pt x="1317" y="133"/>
                  <a:pt x="1318" y="132"/>
                  <a:pt x="1319" y="130"/>
                </a:cubicBezTo>
                <a:cubicBezTo>
                  <a:pt x="1319" y="129"/>
                  <a:pt x="1319" y="128"/>
                  <a:pt x="1319" y="127"/>
                </a:cubicBezTo>
                <a:cubicBezTo>
                  <a:pt x="1319" y="126"/>
                  <a:pt x="1319" y="126"/>
                  <a:pt x="1319" y="126"/>
                </a:cubicBezTo>
                <a:close/>
                <a:moveTo>
                  <a:pt x="1104" y="52"/>
                </a:moveTo>
                <a:cubicBezTo>
                  <a:pt x="1102" y="51"/>
                  <a:pt x="1092" y="50"/>
                  <a:pt x="1091" y="50"/>
                </a:cubicBezTo>
                <a:cubicBezTo>
                  <a:pt x="1095" y="50"/>
                  <a:pt x="1103" y="52"/>
                  <a:pt x="1104" y="52"/>
                </a:cubicBezTo>
                <a:close/>
                <a:moveTo>
                  <a:pt x="985" y="52"/>
                </a:moveTo>
                <a:cubicBezTo>
                  <a:pt x="985" y="52"/>
                  <a:pt x="985" y="52"/>
                  <a:pt x="985" y="52"/>
                </a:cubicBezTo>
                <a:cubicBezTo>
                  <a:pt x="985" y="52"/>
                  <a:pt x="985" y="52"/>
                  <a:pt x="985" y="52"/>
                </a:cubicBezTo>
                <a:close/>
                <a:moveTo>
                  <a:pt x="689" y="44"/>
                </a:moveTo>
                <a:cubicBezTo>
                  <a:pt x="689" y="43"/>
                  <a:pt x="688" y="44"/>
                  <a:pt x="688" y="43"/>
                </a:cubicBezTo>
                <a:cubicBezTo>
                  <a:pt x="689" y="43"/>
                  <a:pt x="689" y="43"/>
                  <a:pt x="689" y="43"/>
                </a:cubicBezTo>
                <a:cubicBezTo>
                  <a:pt x="689" y="43"/>
                  <a:pt x="687" y="43"/>
                  <a:pt x="687" y="43"/>
                </a:cubicBezTo>
                <a:cubicBezTo>
                  <a:pt x="687" y="43"/>
                  <a:pt x="688" y="44"/>
                  <a:pt x="688" y="43"/>
                </a:cubicBezTo>
                <a:cubicBezTo>
                  <a:pt x="688" y="43"/>
                  <a:pt x="688" y="43"/>
                  <a:pt x="688" y="44"/>
                </a:cubicBezTo>
                <a:cubicBezTo>
                  <a:pt x="688" y="44"/>
                  <a:pt x="688" y="43"/>
                  <a:pt x="688" y="43"/>
                </a:cubicBezTo>
                <a:cubicBezTo>
                  <a:pt x="688" y="44"/>
                  <a:pt x="688" y="44"/>
                  <a:pt x="688" y="44"/>
                </a:cubicBezTo>
                <a:cubicBezTo>
                  <a:pt x="689" y="44"/>
                  <a:pt x="689" y="44"/>
                  <a:pt x="689" y="44"/>
                </a:cubicBezTo>
                <a:close/>
                <a:moveTo>
                  <a:pt x="1041" y="46"/>
                </a:moveTo>
                <a:cubicBezTo>
                  <a:pt x="1044" y="47"/>
                  <a:pt x="1051" y="47"/>
                  <a:pt x="1053" y="48"/>
                </a:cubicBezTo>
                <a:cubicBezTo>
                  <a:pt x="1049" y="47"/>
                  <a:pt x="1042" y="46"/>
                  <a:pt x="1041" y="46"/>
                </a:cubicBezTo>
                <a:close/>
                <a:moveTo>
                  <a:pt x="689" y="39"/>
                </a:moveTo>
                <a:cubicBezTo>
                  <a:pt x="689" y="39"/>
                  <a:pt x="688" y="39"/>
                  <a:pt x="688" y="39"/>
                </a:cubicBezTo>
                <a:cubicBezTo>
                  <a:pt x="689" y="39"/>
                  <a:pt x="689" y="39"/>
                  <a:pt x="689" y="39"/>
                </a:cubicBezTo>
                <a:close/>
                <a:moveTo>
                  <a:pt x="688" y="45"/>
                </a:moveTo>
                <a:cubicBezTo>
                  <a:pt x="688" y="45"/>
                  <a:pt x="688" y="45"/>
                  <a:pt x="687" y="45"/>
                </a:cubicBezTo>
                <a:cubicBezTo>
                  <a:pt x="688" y="45"/>
                  <a:pt x="688" y="45"/>
                  <a:pt x="688" y="45"/>
                </a:cubicBezTo>
                <a:close/>
                <a:moveTo>
                  <a:pt x="863" y="47"/>
                </a:moveTo>
                <a:cubicBezTo>
                  <a:pt x="849" y="46"/>
                  <a:pt x="839" y="46"/>
                  <a:pt x="830" y="46"/>
                </a:cubicBezTo>
                <a:cubicBezTo>
                  <a:pt x="838" y="46"/>
                  <a:pt x="848" y="46"/>
                  <a:pt x="853" y="47"/>
                </a:cubicBezTo>
                <a:cubicBezTo>
                  <a:pt x="855" y="46"/>
                  <a:pt x="860" y="47"/>
                  <a:pt x="863" y="47"/>
                </a:cubicBezTo>
                <a:close/>
                <a:moveTo>
                  <a:pt x="1279" y="100"/>
                </a:moveTo>
                <a:cubicBezTo>
                  <a:pt x="1276" y="98"/>
                  <a:pt x="1271" y="96"/>
                  <a:pt x="1270" y="96"/>
                </a:cubicBezTo>
                <a:cubicBezTo>
                  <a:pt x="1274" y="98"/>
                  <a:pt x="1277" y="99"/>
                  <a:pt x="1279" y="100"/>
                </a:cubicBezTo>
                <a:close/>
                <a:moveTo>
                  <a:pt x="688" y="39"/>
                </a:moveTo>
                <a:cubicBezTo>
                  <a:pt x="688" y="39"/>
                  <a:pt x="688" y="39"/>
                  <a:pt x="688" y="39"/>
                </a:cubicBezTo>
                <a:cubicBezTo>
                  <a:pt x="688" y="39"/>
                  <a:pt x="688" y="39"/>
                  <a:pt x="688" y="39"/>
                </a:cubicBezTo>
                <a:cubicBezTo>
                  <a:pt x="688" y="39"/>
                  <a:pt x="688" y="39"/>
                  <a:pt x="688" y="39"/>
                </a:cubicBezTo>
                <a:close/>
                <a:moveTo>
                  <a:pt x="688" y="46"/>
                </a:moveTo>
                <a:cubicBezTo>
                  <a:pt x="688" y="46"/>
                  <a:pt x="689" y="46"/>
                  <a:pt x="689" y="46"/>
                </a:cubicBezTo>
                <a:cubicBezTo>
                  <a:pt x="688" y="46"/>
                  <a:pt x="688" y="46"/>
                  <a:pt x="688" y="46"/>
                </a:cubicBezTo>
                <a:close/>
                <a:moveTo>
                  <a:pt x="769" y="37"/>
                </a:moveTo>
                <a:cubicBezTo>
                  <a:pt x="762" y="37"/>
                  <a:pt x="762" y="37"/>
                  <a:pt x="762" y="37"/>
                </a:cubicBezTo>
                <a:cubicBezTo>
                  <a:pt x="761" y="37"/>
                  <a:pt x="762" y="37"/>
                  <a:pt x="763" y="37"/>
                </a:cubicBezTo>
                <a:cubicBezTo>
                  <a:pt x="768" y="37"/>
                  <a:pt x="769" y="37"/>
                  <a:pt x="769" y="37"/>
                </a:cubicBezTo>
                <a:close/>
                <a:moveTo>
                  <a:pt x="923" y="41"/>
                </a:moveTo>
                <a:cubicBezTo>
                  <a:pt x="912" y="40"/>
                  <a:pt x="912" y="40"/>
                  <a:pt x="912" y="40"/>
                </a:cubicBezTo>
                <a:cubicBezTo>
                  <a:pt x="907" y="40"/>
                  <a:pt x="879" y="39"/>
                  <a:pt x="882" y="39"/>
                </a:cubicBezTo>
                <a:cubicBezTo>
                  <a:pt x="899" y="40"/>
                  <a:pt x="924" y="41"/>
                  <a:pt x="938" y="42"/>
                </a:cubicBezTo>
                <a:cubicBezTo>
                  <a:pt x="933" y="41"/>
                  <a:pt x="928" y="41"/>
                  <a:pt x="923" y="41"/>
                </a:cubicBezTo>
                <a:close/>
                <a:moveTo>
                  <a:pt x="926" y="46"/>
                </a:moveTo>
                <a:cubicBezTo>
                  <a:pt x="967" y="48"/>
                  <a:pt x="967" y="48"/>
                  <a:pt x="967" y="48"/>
                </a:cubicBezTo>
                <a:cubicBezTo>
                  <a:pt x="954" y="47"/>
                  <a:pt x="939" y="46"/>
                  <a:pt x="926" y="46"/>
                </a:cubicBezTo>
                <a:close/>
                <a:moveTo>
                  <a:pt x="683" y="48"/>
                </a:moveTo>
                <a:cubicBezTo>
                  <a:pt x="683" y="48"/>
                  <a:pt x="683" y="48"/>
                  <a:pt x="683" y="48"/>
                </a:cubicBezTo>
                <a:close/>
                <a:moveTo>
                  <a:pt x="985" y="52"/>
                </a:moveTo>
                <a:cubicBezTo>
                  <a:pt x="985" y="52"/>
                  <a:pt x="986" y="52"/>
                  <a:pt x="986" y="52"/>
                </a:cubicBezTo>
                <a:cubicBezTo>
                  <a:pt x="986" y="52"/>
                  <a:pt x="985" y="52"/>
                  <a:pt x="985" y="52"/>
                </a:cubicBezTo>
                <a:close/>
                <a:moveTo>
                  <a:pt x="687" y="40"/>
                </a:moveTo>
                <a:cubicBezTo>
                  <a:pt x="687" y="40"/>
                  <a:pt x="687" y="40"/>
                  <a:pt x="687" y="40"/>
                </a:cubicBezTo>
                <a:cubicBezTo>
                  <a:pt x="687" y="40"/>
                  <a:pt x="687" y="40"/>
                  <a:pt x="687" y="40"/>
                </a:cubicBezTo>
                <a:close/>
                <a:moveTo>
                  <a:pt x="687" y="41"/>
                </a:moveTo>
                <a:cubicBezTo>
                  <a:pt x="687" y="41"/>
                  <a:pt x="687" y="41"/>
                  <a:pt x="687" y="41"/>
                </a:cubicBezTo>
                <a:cubicBezTo>
                  <a:pt x="687" y="41"/>
                  <a:pt x="687" y="41"/>
                  <a:pt x="687" y="41"/>
                </a:cubicBezTo>
                <a:close/>
                <a:moveTo>
                  <a:pt x="689" y="38"/>
                </a:moveTo>
                <a:cubicBezTo>
                  <a:pt x="689" y="38"/>
                  <a:pt x="689" y="38"/>
                  <a:pt x="689" y="38"/>
                </a:cubicBezTo>
                <a:cubicBezTo>
                  <a:pt x="689" y="38"/>
                  <a:pt x="689" y="38"/>
                  <a:pt x="689" y="38"/>
                </a:cubicBezTo>
                <a:cubicBezTo>
                  <a:pt x="689" y="38"/>
                  <a:pt x="689" y="38"/>
                  <a:pt x="689" y="38"/>
                </a:cubicBezTo>
                <a:cubicBezTo>
                  <a:pt x="689" y="38"/>
                  <a:pt x="689" y="38"/>
                  <a:pt x="689" y="38"/>
                </a:cubicBezTo>
                <a:cubicBezTo>
                  <a:pt x="689" y="38"/>
                  <a:pt x="689" y="38"/>
                  <a:pt x="689" y="38"/>
                </a:cubicBezTo>
                <a:cubicBezTo>
                  <a:pt x="689" y="38"/>
                  <a:pt x="690" y="38"/>
                  <a:pt x="690" y="38"/>
                </a:cubicBezTo>
                <a:cubicBezTo>
                  <a:pt x="689" y="38"/>
                  <a:pt x="689" y="38"/>
                  <a:pt x="689" y="38"/>
                </a:cubicBezTo>
                <a:close/>
                <a:moveTo>
                  <a:pt x="689" y="45"/>
                </a:moveTo>
                <a:cubicBezTo>
                  <a:pt x="689" y="44"/>
                  <a:pt x="689" y="45"/>
                  <a:pt x="689" y="45"/>
                </a:cubicBezTo>
                <a:cubicBezTo>
                  <a:pt x="689" y="45"/>
                  <a:pt x="689" y="45"/>
                  <a:pt x="689" y="45"/>
                </a:cubicBezTo>
                <a:close/>
                <a:moveTo>
                  <a:pt x="688" y="39"/>
                </a:moveTo>
                <a:cubicBezTo>
                  <a:pt x="688" y="39"/>
                  <a:pt x="687" y="38"/>
                  <a:pt x="687" y="39"/>
                </a:cubicBezTo>
                <a:cubicBezTo>
                  <a:pt x="687" y="39"/>
                  <a:pt x="688" y="39"/>
                  <a:pt x="688" y="39"/>
                </a:cubicBezTo>
                <a:close/>
                <a:moveTo>
                  <a:pt x="688" y="41"/>
                </a:moveTo>
                <a:cubicBezTo>
                  <a:pt x="688" y="41"/>
                  <a:pt x="688" y="41"/>
                  <a:pt x="688" y="41"/>
                </a:cubicBezTo>
                <a:cubicBezTo>
                  <a:pt x="688" y="41"/>
                  <a:pt x="688" y="41"/>
                  <a:pt x="688" y="41"/>
                </a:cubicBezTo>
                <a:cubicBezTo>
                  <a:pt x="687" y="41"/>
                  <a:pt x="688" y="41"/>
                  <a:pt x="688" y="41"/>
                </a:cubicBezTo>
                <a:close/>
                <a:moveTo>
                  <a:pt x="699" y="40"/>
                </a:moveTo>
                <a:cubicBezTo>
                  <a:pt x="689" y="41"/>
                  <a:pt x="689" y="41"/>
                  <a:pt x="689" y="41"/>
                </a:cubicBezTo>
                <a:cubicBezTo>
                  <a:pt x="689" y="41"/>
                  <a:pt x="688" y="41"/>
                  <a:pt x="688" y="41"/>
                </a:cubicBezTo>
                <a:cubicBezTo>
                  <a:pt x="688" y="41"/>
                  <a:pt x="689" y="41"/>
                  <a:pt x="689" y="41"/>
                </a:cubicBezTo>
                <a:cubicBezTo>
                  <a:pt x="689" y="41"/>
                  <a:pt x="689" y="41"/>
                  <a:pt x="689" y="41"/>
                </a:cubicBezTo>
                <a:lnTo>
                  <a:pt x="699" y="40"/>
                </a:lnTo>
                <a:close/>
                <a:moveTo>
                  <a:pt x="688" y="41"/>
                </a:moveTo>
                <a:cubicBezTo>
                  <a:pt x="688" y="41"/>
                  <a:pt x="688" y="41"/>
                  <a:pt x="688" y="41"/>
                </a:cubicBezTo>
                <a:cubicBezTo>
                  <a:pt x="688" y="41"/>
                  <a:pt x="688" y="41"/>
                  <a:pt x="688" y="41"/>
                </a:cubicBezTo>
                <a:cubicBezTo>
                  <a:pt x="688" y="41"/>
                  <a:pt x="688" y="41"/>
                  <a:pt x="688" y="4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  <a:effectLst>
            <a:outerShdw blurRad="50800" dist="254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Google Shape;467;p24"/>
          <p:cNvSpPr/>
          <p:nvPr/>
        </p:nvSpPr>
        <p:spPr>
          <a:xfrm>
            <a:off x="6466502" y="3086345"/>
            <a:ext cx="5663275" cy="1267513"/>
          </a:xfrm>
          <a:custGeom>
            <a:avLst/>
            <a:gdLst/>
            <a:ahLst/>
            <a:cxnLst/>
            <a:rect l="l" t="t" r="r" b="b"/>
            <a:pathLst>
              <a:path w="2162014" h="2798067" fill="none" extrusionOk="0">
                <a:moveTo>
                  <a:pt x="0" y="19243"/>
                </a:moveTo>
                <a:cubicBezTo>
                  <a:pt x="149923" y="7044"/>
                  <a:pt x="404189" y="20538"/>
                  <a:pt x="540504" y="14432"/>
                </a:cubicBezTo>
                <a:cubicBezTo>
                  <a:pt x="676819" y="8326"/>
                  <a:pt x="900700" y="3049"/>
                  <a:pt x="1102627" y="9429"/>
                </a:cubicBezTo>
                <a:cubicBezTo>
                  <a:pt x="1304554" y="15809"/>
                  <a:pt x="1384452" y="18743"/>
                  <a:pt x="1578270" y="5196"/>
                </a:cubicBezTo>
                <a:cubicBezTo>
                  <a:pt x="1772088" y="-8351"/>
                  <a:pt x="1992469" y="-3938"/>
                  <a:pt x="2162014" y="0"/>
                </a:cubicBezTo>
                <a:cubicBezTo>
                  <a:pt x="2148400" y="132108"/>
                  <a:pt x="2121111" y="319670"/>
                  <a:pt x="2136654" y="587594"/>
                </a:cubicBezTo>
                <a:cubicBezTo>
                  <a:pt x="2152198" y="855518"/>
                  <a:pt x="2145128" y="846641"/>
                  <a:pt x="2114917" y="1091246"/>
                </a:cubicBezTo>
                <a:cubicBezTo>
                  <a:pt x="2084706" y="1335851"/>
                  <a:pt x="2073605" y="1431577"/>
                  <a:pt x="2090764" y="1650860"/>
                </a:cubicBezTo>
                <a:cubicBezTo>
                  <a:pt x="2107924" y="1870143"/>
                  <a:pt x="2056629" y="2019758"/>
                  <a:pt x="2070235" y="2126531"/>
                </a:cubicBezTo>
                <a:cubicBezTo>
                  <a:pt x="2083841" y="2233304"/>
                  <a:pt x="2075044" y="2589389"/>
                  <a:pt x="2041252" y="2798067"/>
                </a:cubicBezTo>
                <a:cubicBezTo>
                  <a:pt x="1743059" y="2773018"/>
                  <a:pt x="1688245" y="2805466"/>
                  <a:pt x="1404984" y="2796784"/>
                </a:cubicBezTo>
                <a:cubicBezTo>
                  <a:pt x="1121723" y="2788102"/>
                  <a:pt x="1080452" y="2799518"/>
                  <a:pt x="806891" y="2795578"/>
                </a:cubicBezTo>
                <a:cubicBezTo>
                  <a:pt x="533330" y="2791638"/>
                  <a:pt x="358498" y="2785709"/>
                  <a:pt x="132447" y="2794218"/>
                </a:cubicBezTo>
                <a:cubicBezTo>
                  <a:pt x="120280" y="2647391"/>
                  <a:pt x="134919" y="2420312"/>
                  <a:pt x="100660" y="2128224"/>
                </a:cubicBezTo>
                <a:cubicBezTo>
                  <a:pt x="66400" y="1836136"/>
                  <a:pt x="58163" y="1671685"/>
                  <a:pt x="67548" y="1434480"/>
                </a:cubicBezTo>
                <a:cubicBezTo>
                  <a:pt x="76934" y="1197275"/>
                  <a:pt x="48016" y="994918"/>
                  <a:pt x="33112" y="712987"/>
                </a:cubicBezTo>
                <a:cubicBezTo>
                  <a:pt x="18207" y="431056"/>
                  <a:pt x="40947" y="179811"/>
                  <a:pt x="0" y="19243"/>
                </a:cubicBezTo>
                <a:close/>
              </a:path>
              <a:path w="2162014" h="2798067" extrusionOk="0">
                <a:moveTo>
                  <a:pt x="0" y="19243"/>
                </a:moveTo>
                <a:cubicBezTo>
                  <a:pt x="140999" y="38005"/>
                  <a:pt x="394287" y="10394"/>
                  <a:pt x="518883" y="14625"/>
                </a:cubicBezTo>
                <a:cubicBezTo>
                  <a:pt x="643479" y="18856"/>
                  <a:pt x="869131" y="-3266"/>
                  <a:pt x="994526" y="10391"/>
                </a:cubicBezTo>
                <a:cubicBezTo>
                  <a:pt x="1119921" y="24048"/>
                  <a:pt x="1355457" y="-17628"/>
                  <a:pt x="1578270" y="5196"/>
                </a:cubicBezTo>
                <a:cubicBezTo>
                  <a:pt x="1801083" y="28020"/>
                  <a:pt x="2003006" y="-20899"/>
                  <a:pt x="2162014" y="0"/>
                </a:cubicBezTo>
                <a:cubicBezTo>
                  <a:pt x="2176690" y="111961"/>
                  <a:pt x="2128067" y="322500"/>
                  <a:pt x="2139069" y="531633"/>
                </a:cubicBezTo>
                <a:cubicBezTo>
                  <a:pt x="2150071" y="740766"/>
                  <a:pt x="2146135" y="920651"/>
                  <a:pt x="2117332" y="1035285"/>
                </a:cubicBezTo>
                <a:cubicBezTo>
                  <a:pt x="2088529" y="1149919"/>
                  <a:pt x="2084427" y="1477176"/>
                  <a:pt x="2093180" y="1594898"/>
                </a:cubicBezTo>
                <a:cubicBezTo>
                  <a:pt x="2101933" y="1712620"/>
                  <a:pt x="2089763" y="2033009"/>
                  <a:pt x="2069027" y="2154512"/>
                </a:cubicBezTo>
                <a:cubicBezTo>
                  <a:pt x="2048292" y="2276015"/>
                  <a:pt x="2079174" y="2502089"/>
                  <a:pt x="2041252" y="2798067"/>
                </a:cubicBezTo>
                <a:cubicBezTo>
                  <a:pt x="1811805" y="2791594"/>
                  <a:pt x="1671452" y="2775574"/>
                  <a:pt x="1443160" y="2796861"/>
                </a:cubicBezTo>
                <a:cubicBezTo>
                  <a:pt x="1214868" y="2818148"/>
                  <a:pt x="1118888" y="2791100"/>
                  <a:pt x="806891" y="2795578"/>
                </a:cubicBezTo>
                <a:cubicBezTo>
                  <a:pt x="494894" y="2800056"/>
                  <a:pt x="339364" y="2786642"/>
                  <a:pt x="132447" y="2794218"/>
                </a:cubicBezTo>
                <a:cubicBezTo>
                  <a:pt x="148770" y="2519109"/>
                  <a:pt x="105843" y="2287985"/>
                  <a:pt x="96686" y="2044975"/>
                </a:cubicBezTo>
                <a:cubicBezTo>
                  <a:pt x="87530" y="1801965"/>
                  <a:pt x="46761" y="1554000"/>
                  <a:pt x="60926" y="1295731"/>
                </a:cubicBezTo>
                <a:cubicBezTo>
                  <a:pt x="75091" y="1037462"/>
                  <a:pt x="87359" y="652585"/>
                  <a:pt x="0" y="19243"/>
                </a:cubicBezTo>
                <a:close/>
              </a:path>
            </a:pathLst>
          </a:custGeom>
          <a:solidFill>
            <a:srgbClr val="FFF2CC"/>
          </a:solidFill>
          <a:ln w="25400" cap="flat" cmpd="sng">
            <a:solidFill>
              <a:srgbClr val="54040A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/>
            <a:r>
              <a:rPr lang="tr-TR" sz="2400" dirty="0"/>
              <a:t>Anadolu’da bulunan Türk beyliklerinin tek bir devletin yönetimi altında birleşmesidir.</a:t>
            </a:r>
            <a:endParaRPr sz="1400" b="0" i="0" u="none" strike="noStrike" cap="none" dirty="0">
              <a:latin typeface="Arial"/>
              <a:ea typeface="Arial"/>
              <a:cs typeface="Arial"/>
              <a:sym typeface="Arial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9426138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8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000"/>
                            </p:stCondLst>
                            <p:childTnLst>
                              <p:par>
                                <p:cTn id="4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1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" dur="5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5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3" grpId="0" animBg="1"/>
      <p:bldP spid="14" grpId="0" animBg="1"/>
      <p:bldP spid="16" grpId="0" animBg="1"/>
      <p:bldP spid="17" grpId="0" animBg="1"/>
      <p:bldP spid="18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Cihan Devleti Osmanlı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20" name="Rectangle: Rounded Corners 111">
            <a:hlinkClick r:id="rId6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1029145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pic>
        <p:nvPicPr>
          <p:cNvPr id="4" name="Resim 3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07026" y="747881"/>
            <a:ext cx="9170474" cy="6110119"/>
          </a:xfrm>
          <a:prstGeom prst="rect">
            <a:avLst/>
          </a:prstGeom>
        </p:spPr>
      </p:pic>
      <p:grpSp>
        <p:nvGrpSpPr>
          <p:cNvPr id="14" name="Grup 13"/>
          <p:cNvGrpSpPr/>
          <p:nvPr/>
        </p:nvGrpSpPr>
        <p:grpSpPr>
          <a:xfrm>
            <a:off x="144835" y="818440"/>
            <a:ext cx="3817565" cy="2984500"/>
            <a:chOff x="2176004" y="1358281"/>
            <a:chExt cx="4082752" cy="2947536"/>
          </a:xfrm>
        </p:grpSpPr>
        <p:sp>
          <p:nvSpPr>
            <p:cNvPr id="15" name="Google Shape;835;p38"/>
            <p:cNvSpPr/>
            <p:nvPr/>
          </p:nvSpPr>
          <p:spPr>
            <a:xfrm rot="10800000" flipV="1">
              <a:off x="2176005" y="1358281"/>
              <a:ext cx="4082751" cy="2840855"/>
            </a:xfrm>
            <a:custGeom>
              <a:avLst/>
              <a:gdLst/>
              <a:ahLst/>
              <a:cxnLst/>
              <a:rect l="l" t="t" r="r" b="b"/>
              <a:pathLst>
                <a:path w="3619883" h="4275461" extrusionOk="0">
                  <a:moveTo>
                    <a:pt x="3619883" y="4275461"/>
                  </a:moveTo>
                  <a:lnTo>
                    <a:pt x="3439718" y="4275461"/>
                  </a:lnTo>
                  <a:lnTo>
                    <a:pt x="3382296" y="4128157"/>
                  </a:lnTo>
                  <a:lnTo>
                    <a:pt x="3448683" y="4128157"/>
                  </a:lnTo>
                  <a:lnTo>
                    <a:pt x="3448683" y="3951392"/>
                  </a:lnTo>
                  <a:lnTo>
                    <a:pt x="3270899" y="3951392"/>
                  </a:lnTo>
                  <a:lnTo>
                    <a:pt x="3270899" y="4128157"/>
                  </a:lnTo>
                  <a:lnTo>
                    <a:pt x="3327149" y="4128157"/>
                  </a:lnTo>
                  <a:lnTo>
                    <a:pt x="3269726" y="4275461"/>
                  </a:lnTo>
                  <a:lnTo>
                    <a:pt x="3052674" y="4275461"/>
                  </a:lnTo>
                  <a:lnTo>
                    <a:pt x="3096002" y="4128157"/>
                  </a:lnTo>
                  <a:lnTo>
                    <a:pt x="3137725" y="4128157"/>
                  </a:lnTo>
                  <a:lnTo>
                    <a:pt x="3137725" y="3951392"/>
                  </a:lnTo>
                  <a:lnTo>
                    <a:pt x="2959941" y="3951392"/>
                  </a:lnTo>
                  <a:lnTo>
                    <a:pt x="2959941" y="4128157"/>
                  </a:lnTo>
                  <a:lnTo>
                    <a:pt x="2996846" y="4128157"/>
                  </a:lnTo>
                  <a:lnTo>
                    <a:pt x="3014011" y="4275461"/>
                  </a:lnTo>
                  <a:lnTo>
                    <a:pt x="2761042" y="4275461"/>
                  </a:lnTo>
                  <a:lnTo>
                    <a:pt x="2761042" y="4128157"/>
                  </a:lnTo>
                  <a:lnTo>
                    <a:pt x="2826768" y="4128157"/>
                  </a:lnTo>
                  <a:lnTo>
                    <a:pt x="2826768" y="3951392"/>
                  </a:lnTo>
                  <a:lnTo>
                    <a:pt x="2648983" y="3951392"/>
                  </a:lnTo>
                  <a:lnTo>
                    <a:pt x="2648983" y="4128157"/>
                  </a:lnTo>
                  <a:lnTo>
                    <a:pt x="2690646" y="4128157"/>
                  </a:lnTo>
                  <a:lnTo>
                    <a:pt x="2690646" y="4275461"/>
                  </a:lnTo>
                  <a:lnTo>
                    <a:pt x="2511710" y="4275461"/>
                  </a:lnTo>
                  <a:lnTo>
                    <a:pt x="2454288" y="4128157"/>
                  </a:lnTo>
                  <a:lnTo>
                    <a:pt x="2515810" y="4128157"/>
                  </a:lnTo>
                  <a:lnTo>
                    <a:pt x="2515810" y="3951392"/>
                  </a:lnTo>
                  <a:lnTo>
                    <a:pt x="2338025" y="3951392"/>
                  </a:lnTo>
                  <a:lnTo>
                    <a:pt x="2338025" y="4128157"/>
                  </a:lnTo>
                  <a:lnTo>
                    <a:pt x="2395120" y="4128157"/>
                  </a:lnTo>
                  <a:lnTo>
                    <a:pt x="2337697" y="4275461"/>
                  </a:lnTo>
                  <a:lnTo>
                    <a:pt x="2150155" y="4275461"/>
                  </a:lnTo>
                  <a:lnTo>
                    <a:pt x="2150155" y="4128157"/>
                  </a:lnTo>
                  <a:lnTo>
                    <a:pt x="2204852" y="4128157"/>
                  </a:lnTo>
                  <a:lnTo>
                    <a:pt x="2204852" y="3951392"/>
                  </a:lnTo>
                  <a:lnTo>
                    <a:pt x="2027068" y="3951392"/>
                  </a:lnTo>
                  <a:lnTo>
                    <a:pt x="2027068" y="4128157"/>
                  </a:lnTo>
                  <a:lnTo>
                    <a:pt x="2079759" y="4128157"/>
                  </a:lnTo>
                  <a:lnTo>
                    <a:pt x="2079759" y="4275461"/>
                  </a:lnTo>
                  <a:lnTo>
                    <a:pt x="1824703" y="4275461"/>
                  </a:lnTo>
                  <a:lnTo>
                    <a:pt x="1834468" y="4128157"/>
                  </a:lnTo>
                  <a:lnTo>
                    <a:pt x="1893894" y="4128157"/>
                  </a:lnTo>
                  <a:lnTo>
                    <a:pt x="1893894" y="3951392"/>
                  </a:lnTo>
                  <a:lnTo>
                    <a:pt x="1716110" y="3951392"/>
                  </a:lnTo>
                  <a:lnTo>
                    <a:pt x="1716110" y="4006431"/>
                  </a:lnTo>
                  <a:lnTo>
                    <a:pt x="1703447" y="4007960"/>
                  </a:lnTo>
                  <a:lnTo>
                    <a:pt x="1716110" y="4044284"/>
                  </a:lnTo>
                  <a:lnTo>
                    <a:pt x="1716110" y="4128157"/>
                  </a:lnTo>
                  <a:lnTo>
                    <a:pt x="1745346" y="4128157"/>
                  </a:lnTo>
                  <a:lnTo>
                    <a:pt x="1796694" y="4275461"/>
                  </a:lnTo>
                  <a:lnTo>
                    <a:pt x="1558844" y="4275461"/>
                  </a:lnTo>
                  <a:lnTo>
                    <a:pt x="1517252" y="4128157"/>
                  </a:lnTo>
                  <a:lnTo>
                    <a:pt x="1582936" y="4128157"/>
                  </a:lnTo>
                  <a:lnTo>
                    <a:pt x="1582936" y="3951392"/>
                  </a:lnTo>
                  <a:lnTo>
                    <a:pt x="1405151" y="3951392"/>
                  </a:lnTo>
                  <a:lnTo>
                    <a:pt x="1405151" y="4128157"/>
                  </a:lnTo>
                  <a:lnTo>
                    <a:pt x="1468988" y="4128157"/>
                  </a:lnTo>
                  <a:lnTo>
                    <a:pt x="1427396" y="4275461"/>
                  </a:lnTo>
                  <a:lnTo>
                    <a:pt x="1210751" y="4275461"/>
                  </a:lnTo>
                  <a:lnTo>
                    <a:pt x="1210751" y="4128157"/>
                  </a:lnTo>
                  <a:lnTo>
                    <a:pt x="1271978" y="4128157"/>
                  </a:lnTo>
                  <a:lnTo>
                    <a:pt x="1271978" y="3951392"/>
                  </a:lnTo>
                  <a:lnTo>
                    <a:pt x="1094193" y="3951392"/>
                  </a:lnTo>
                  <a:lnTo>
                    <a:pt x="1094193" y="4128157"/>
                  </a:lnTo>
                  <a:lnTo>
                    <a:pt x="1140354" y="4128157"/>
                  </a:lnTo>
                  <a:lnTo>
                    <a:pt x="1140354" y="4275461"/>
                  </a:lnTo>
                  <a:lnTo>
                    <a:pt x="953807" y="4275461"/>
                  </a:lnTo>
                  <a:lnTo>
                    <a:pt x="912215" y="4128157"/>
                  </a:lnTo>
                  <a:lnTo>
                    <a:pt x="961020" y="4128157"/>
                  </a:lnTo>
                  <a:lnTo>
                    <a:pt x="961020" y="3951392"/>
                  </a:lnTo>
                  <a:lnTo>
                    <a:pt x="783235" y="3951392"/>
                  </a:lnTo>
                  <a:lnTo>
                    <a:pt x="783235" y="4128157"/>
                  </a:lnTo>
                  <a:lnTo>
                    <a:pt x="871024" y="4128157"/>
                  </a:lnTo>
                  <a:lnTo>
                    <a:pt x="829432" y="4275461"/>
                  </a:lnTo>
                  <a:lnTo>
                    <a:pt x="611484" y="4275461"/>
                  </a:lnTo>
                  <a:lnTo>
                    <a:pt x="621247" y="4128157"/>
                  </a:lnTo>
                  <a:lnTo>
                    <a:pt x="650062" y="4128157"/>
                  </a:lnTo>
                  <a:lnTo>
                    <a:pt x="650062" y="3951392"/>
                  </a:lnTo>
                  <a:lnTo>
                    <a:pt x="472277" y="3951392"/>
                  </a:lnTo>
                  <a:lnTo>
                    <a:pt x="472277" y="4128157"/>
                  </a:lnTo>
                  <a:lnTo>
                    <a:pt x="522650" y="4128157"/>
                  </a:lnTo>
                  <a:lnTo>
                    <a:pt x="573998" y="4275461"/>
                  </a:lnTo>
                  <a:lnTo>
                    <a:pt x="336164" y="4275461"/>
                  </a:lnTo>
                  <a:lnTo>
                    <a:pt x="294572" y="4128157"/>
                  </a:lnTo>
                  <a:lnTo>
                    <a:pt x="339106" y="4128157"/>
                  </a:lnTo>
                  <a:lnTo>
                    <a:pt x="339106" y="3951392"/>
                  </a:lnTo>
                  <a:lnTo>
                    <a:pt x="161321" y="3951392"/>
                  </a:lnTo>
                  <a:lnTo>
                    <a:pt x="161321" y="4128157"/>
                  </a:lnTo>
                  <a:lnTo>
                    <a:pt x="230914" y="4128157"/>
                  </a:lnTo>
                  <a:lnTo>
                    <a:pt x="189322" y="4275461"/>
                  </a:lnTo>
                  <a:lnTo>
                    <a:pt x="0" y="4275461"/>
                  </a:lnTo>
                  <a:lnTo>
                    <a:pt x="0" y="42229"/>
                  </a:lnTo>
                  <a:lnTo>
                    <a:pt x="42464" y="40518"/>
                  </a:lnTo>
                  <a:cubicBezTo>
                    <a:pt x="74971" y="39124"/>
                    <a:pt x="107865" y="37493"/>
                    <a:pt x="137733" y="35355"/>
                  </a:cubicBezTo>
                  <a:cubicBezTo>
                    <a:pt x="190259" y="31594"/>
                    <a:pt x="207620" y="26813"/>
                    <a:pt x="270565" y="29759"/>
                  </a:cubicBezTo>
                  <a:cubicBezTo>
                    <a:pt x="340476" y="33031"/>
                    <a:pt x="410011" y="40222"/>
                    <a:pt x="479734" y="45455"/>
                  </a:cubicBezTo>
                  <a:cubicBezTo>
                    <a:pt x="494525" y="44178"/>
                    <a:pt x="509610" y="43513"/>
                    <a:pt x="524103" y="41625"/>
                  </a:cubicBezTo>
                  <a:cubicBezTo>
                    <a:pt x="601697" y="31514"/>
                    <a:pt x="556443" y="34957"/>
                    <a:pt x="624416" y="22696"/>
                  </a:cubicBezTo>
                  <a:cubicBezTo>
                    <a:pt x="635212" y="20749"/>
                    <a:pt x="646648" y="19799"/>
                    <a:pt x="657762" y="18351"/>
                  </a:cubicBezTo>
                  <a:cubicBezTo>
                    <a:pt x="668693" y="20831"/>
                    <a:pt x="679780" y="23102"/>
                    <a:pt x="690557" y="25792"/>
                  </a:cubicBezTo>
                  <a:cubicBezTo>
                    <a:pt x="708912" y="30373"/>
                    <a:pt x="725511" y="38069"/>
                    <a:pt x="745123" y="40157"/>
                  </a:cubicBezTo>
                  <a:cubicBezTo>
                    <a:pt x="760140" y="41756"/>
                    <a:pt x="774703" y="37604"/>
                    <a:pt x="789493" y="36327"/>
                  </a:cubicBezTo>
                  <a:cubicBezTo>
                    <a:pt x="861365" y="65797"/>
                    <a:pt x="781581" y="31381"/>
                    <a:pt x="854255" y="68887"/>
                  </a:cubicBezTo>
                  <a:cubicBezTo>
                    <a:pt x="867904" y="75932"/>
                    <a:pt x="883997" y="81514"/>
                    <a:pt x="897520" y="88629"/>
                  </a:cubicBezTo>
                  <a:cubicBezTo>
                    <a:pt x="912821" y="96679"/>
                    <a:pt x="924193" y="106820"/>
                    <a:pt x="940510" y="114265"/>
                  </a:cubicBezTo>
                  <a:cubicBezTo>
                    <a:pt x="978926" y="131794"/>
                    <a:pt x="1040358" y="137490"/>
                    <a:pt x="1082712" y="144543"/>
                  </a:cubicBezTo>
                  <a:cubicBezTo>
                    <a:pt x="1118214" y="136811"/>
                    <a:pt x="1170817" y="124786"/>
                    <a:pt x="1205348" y="120753"/>
                  </a:cubicBezTo>
                  <a:cubicBezTo>
                    <a:pt x="1226874" y="118238"/>
                    <a:pt x="1249625" y="118888"/>
                    <a:pt x="1271764" y="117956"/>
                  </a:cubicBezTo>
                  <a:cubicBezTo>
                    <a:pt x="1286371" y="120607"/>
                    <a:pt x="1301530" y="122404"/>
                    <a:pt x="1315583" y="125912"/>
                  </a:cubicBezTo>
                  <a:cubicBezTo>
                    <a:pt x="1330825" y="129716"/>
                    <a:pt x="1344183" y="135594"/>
                    <a:pt x="1359125" y="139761"/>
                  </a:cubicBezTo>
                  <a:cubicBezTo>
                    <a:pt x="1369691" y="142709"/>
                    <a:pt x="1380988" y="144722"/>
                    <a:pt x="1391919" y="147202"/>
                  </a:cubicBezTo>
                  <a:cubicBezTo>
                    <a:pt x="1406801" y="143961"/>
                    <a:pt x="1423676" y="142513"/>
                    <a:pt x="1436563" y="137480"/>
                  </a:cubicBezTo>
                  <a:cubicBezTo>
                    <a:pt x="1471672" y="123768"/>
                    <a:pt x="1451884" y="116940"/>
                    <a:pt x="1471566" y="97777"/>
                  </a:cubicBezTo>
                  <a:cubicBezTo>
                    <a:pt x="1480193" y="89377"/>
                    <a:pt x="1494348" y="83095"/>
                    <a:pt x="1505739" y="75753"/>
                  </a:cubicBezTo>
                  <a:cubicBezTo>
                    <a:pt x="1577183" y="91962"/>
                    <a:pt x="1533597" y="77394"/>
                    <a:pt x="1590891" y="144702"/>
                  </a:cubicBezTo>
                  <a:cubicBezTo>
                    <a:pt x="1598697" y="133398"/>
                    <a:pt x="1605803" y="118291"/>
                    <a:pt x="1625616" y="110893"/>
                  </a:cubicBezTo>
                  <a:cubicBezTo>
                    <a:pt x="1634871" y="107437"/>
                    <a:pt x="1647847" y="107996"/>
                    <a:pt x="1658964" y="106547"/>
                  </a:cubicBezTo>
                  <a:cubicBezTo>
                    <a:pt x="1658964" y="106547"/>
                    <a:pt x="1717565" y="116830"/>
                    <a:pt x="1746598" y="122460"/>
                  </a:cubicBezTo>
                  <a:cubicBezTo>
                    <a:pt x="1784954" y="129898"/>
                    <a:pt x="1777755" y="129229"/>
                    <a:pt x="1811913" y="143234"/>
                  </a:cubicBezTo>
                  <a:cubicBezTo>
                    <a:pt x="1826795" y="139993"/>
                    <a:pt x="1840838" y="135560"/>
                    <a:pt x="1856557" y="133511"/>
                  </a:cubicBezTo>
                  <a:cubicBezTo>
                    <a:pt x="1928018" y="124200"/>
                    <a:pt x="1988968" y="136755"/>
                    <a:pt x="2066003" y="143313"/>
                  </a:cubicBezTo>
                  <a:cubicBezTo>
                    <a:pt x="2066003" y="143313"/>
                    <a:pt x="2140825" y="127584"/>
                    <a:pt x="2177615" y="119007"/>
                  </a:cubicBezTo>
                  <a:cubicBezTo>
                    <a:pt x="2204144" y="112823"/>
                    <a:pt x="2229794" y="105701"/>
                    <a:pt x="2255883" y="99047"/>
                  </a:cubicBezTo>
                  <a:cubicBezTo>
                    <a:pt x="2285463" y="96494"/>
                    <a:pt x="2315224" y="94357"/>
                    <a:pt x="2344622" y="91388"/>
                  </a:cubicBezTo>
                  <a:cubicBezTo>
                    <a:pt x="2381841" y="87629"/>
                    <a:pt x="2417828" y="80978"/>
                    <a:pt x="2455682" y="78869"/>
                  </a:cubicBezTo>
                  <a:cubicBezTo>
                    <a:pt x="2514146" y="75610"/>
                    <a:pt x="2573634" y="76515"/>
                    <a:pt x="2632609" y="75338"/>
                  </a:cubicBezTo>
                  <a:lnTo>
                    <a:pt x="2742291" y="92282"/>
                  </a:lnTo>
                  <a:lnTo>
                    <a:pt x="2851974" y="109227"/>
                  </a:lnTo>
                  <a:cubicBezTo>
                    <a:pt x="2870530" y="106158"/>
                    <a:pt x="2892297" y="106201"/>
                    <a:pt x="2907643" y="100020"/>
                  </a:cubicBezTo>
                  <a:cubicBezTo>
                    <a:pt x="2937923" y="87823"/>
                    <a:pt x="2940565" y="43036"/>
                    <a:pt x="2944022" y="30853"/>
                  </a:cubicBezTo>
                  <a:cubicBezTo>
                    <a:pt x="2970111" y="24199"/>
                    <a:pt x="2993094" y="12639"/>
                    <a:pt x="3022289" y="10893"/>
                  </a:cubicBezTo>
                  <a:cubicBezTo>
                    <a:pt x="3035344" y="10111"/>
                    <a:pt x="3043336" y="20290"/>
                    <a:pt x="3054807" y="24226"/>
                  </a:cubicBezTo>
                  <a:cubicBezTo>
                    <a:pt x="3083266" y="33989"/>
                    <a:pt x="3112862" y="42692"/>
                    <a:pt x="3141892" y="51925"/>
                  </a:cubicBezTo>
                  <a:cubicBezTo>
                    <a:pt x="3156498" y="54577"/>
                    <a:pt x="3173315" y="54799"/>
                    <a:pt x="3185711" y="59881"/>
                  </a:cubicBezTo>
                  <a:cubicBezTo>
                    <a:pt x="3221000" y="74351"/>
                    <a:pt x="3196552" y="98318"/>
                    <a:pt x="3219056" y="55536"/>
                  </a:cubicBezTo>
                  <a:cubicBezTo>
                    <a:pt x="3233847" y="54259"/>
                    <a:pt x="3248275" y="50997"/>
                    <a:pt x="3263425" y="51706"/>
                  </a:cubicBezTo>
                  <a:cubicBezTo>
                    <a:pt x="3275045" y="52250"/>
                    <a:pt x="3285322" y="60949"/>
                    <a:pt x="3296219" y="59147"/>
                  </a:cubicBezTo>
                  <a:cubicBezTo>
                    <a:pt x="3308643" y="57093"/>
                    <a:pt x="3311469" y="48049"/>
                    <a:pt x="3319094" y="42500"/>
                  </a:cubicBezTo>
                  <a:cubicBezTo>
                    <a:pt x="3399611" y="29185"/>
                    <a:pt x="3363375" y="41582"/>
                    <a:pt x="3420511" y="0"/>
                  </a:cubicBezTo>
                  <a:cubicBezTo>
                    <a:pt x="3431442" y="2480"/>
                    <a:pt x="3443361" y="3886"/>
                    <a:pt x="3453305" y="7440"/>
                  </a:cubicBezTo>
                  <a:cubicBezTo>
                    <a:pt x="3469029" y="13059"/>
                    <a:pt x="3483905" y="19630"/>
                    <a:pt x="3496571" y="27182"/>
                  </a:cubicBezTo>
                  <a:cubicBezTo>
                    <a:pt x="3535674" y="50500"/>
                    <a:pt x="3592081" y="121578"/>
                    <a:pt x="3602117" y="132521"/>
                  </a:cubicBezTo>
                  <a:lnTo>
                    <a:pt x="3619883" y="14004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>
              <a:outerShdw blurRad="50800" dist="38100" dir="2700000" algn="tl" rotWithShape="0">
                <a:srgbClr val="000000">
                  <a:alpha val="298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tr-TR" sz="2400" dirty="0" smtClean="0">
                  <a:latin typeface="Calibri"/>
                  <a:ea typeface="Calibri"/>
                  <a:cs typeface="Calibri"/>
                  <a:sym typeface="Calibri"/>
                </a:rPr>
                <a:t>1520-1566 yılları arasında hüküm süren Kanuni Döneminde ise Osmanlı Devleti 3 kıtaya yayılmış Avrupa içlerine kadar hakim olan bir cihan devleti olmuştur.</a:t>
              </a:r>
              <a:endParaRPr sz="1800" b="0" i="0" u="none" strike="noStrike" cap="none" dirty="0"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" name="Google Shape;835;p38"/>
            <p:cNvSpPr/>
            <p:nvPr/>
          </p:nvSpPr>
          <p:spPr>
            <a:xfrm flipV="1">
              <a:off x="2176004" y="3972873"/>
              <a:ext cx="4082751" cy="332944"/>
            </a:xfrm>
            <a:custGeom>
              <a:avLst/>
              <a:gdLst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448683 w 3619883"/>
                <a:gd name="connsiteY3" fmla="*/ 4128157 h 4275461"/>
                <a:gd name="connsiteX4" fmla="*/ 3270899 w 3619883"/>
                <a:gd name="connsiteY4" fmla="*/ 3951392 h 4275461"/>
                <a:gd name="connsiteX5" fmla="*/ 3270899 w 3619883"/>
                <a:gd name="connsiteY5" fmla="*/ 4128157 h 4275461"/>
                <a:gd name="connsiteX6" fmla="*/ 3327149 w 3619883"/>
                <a:gd name="connsiteY6" fmla="*/ 4128157 h 4275461"/>
                <a:gd name="connsiteX7" fmla="*/ 3269726 w 3619883"/>
                <a:gd name="connsiteY7" fmla="*/ 4275461 h 4275461"/>
                <a:gd name="connsiteX8" fmla="*/ 3052674 w 3619883"/>
                <a:gd name="connsiteY8" fmla="*/ 4275461 h 4275461"/>
                <a:gd name="connsiteX9" fmla="*/ 3096002 w 3619883"/>
                <a:gd name="connsiteY9" fmla="*/ 4128157 h 4275461"/>
                <a:gd name="connsiteX10" fmla="*/ 3137725 w 3619883"/>
                <a:gd name="connsiteY10" fmla="*/ 4128157 h 4275461"/>
                <a:gd name="connsiteX11" fmla="*/ 3137725 w 3619883"/>
                <a:gd name="connsiteY11" fmla="*/ 3951392 h 4275461"/>
                <a:gd name="connsiteX12" fmla="*/ 2959941 w 3619883"/>
                <a:gd name="connsiteY12" fmla="*/ 3951392 h 4275461"/>
                <a:gd name="connsiteX13" fmla="*/ 2959941 w 3619883"/>
                <a:gd name="connsiteY13" fmla="*/ 4128157 h 4275461"/>
                <a:gd name="connsiteX14" fmla="*/ 2996846 w 3619883"/>
                <a:gd name="connsiteY14" fmla="*/ 4128157 h 4275461"/>
                <a:gd name="connsiteX15" fmla="*/ 3014011 w 3619883"/>
                <a:gd name="connsiteY15" fmla="*/ 4275461 h 4275461"/>
                <a:gd name="connsiteX16" fmla="*/ 2761042 w 3619883"/>
                <a:gd name="connsiteY16" fmla="*/ 4275461 h 4275461"/>
                <a:gd name="connsiteX17" fmla="*/ 2761042 w 3619883"/>
                <a:gd name="connsiteY17" fmla="*/ 4128157 h 4275461"/>
                <a:gd name="connsiteX18" fmla="*/ 2826768 w 3619883"/>
                <a:gd name="connsiteY18" fmla="*/ 4128157 h 4275461"/>
                <a:gd name="connsiteX19" fmla="*/ 2826768 w 3619883"/>
                <a:gd name="connsiteY19" fmla="*/ 3951392 h 4275461"/>
                <a:gd name="connsiteX20" fmla="*/ 2648983 w 3619883"/>
                <a:gd name="connsiteY20" fmla="*/ 3951392 h 4275461"/>
                <a:gd name="connsiteX21" fmla="*/ 2648983 w 3619883"/>
                <a:gd name="connsiteY21" fmla="*/ 4128157 h 4275461"/>
                <a:gd name="connsiteX22" fmla="*/ 2690646 w 3619883"/>
                <a:gd name="connsiteY22" fmla="*/ 4128157 h 4275461"/>
                <a:gd name="connsiteX23" fmla="*/ 2690646 w 3619883"/>
                <a:gd name="connsiteY23" fmla="*/ 4275461 h 4275461"/>
                <a:gd name="connsiteX24" fmla="*/ 2511710 w 3619883"/>
                <a:gd name="connsiteY24" fmla="*/ 4275461 h 4275461"/>
                <a:gd name="connsiteX25" fmla="*/ 2454288 w 3619883"/>
                <a:gd name="connsiteY25" fmla="*/ 4128157 h 4275461"/>
                <a:gd name="connsiteX26" fmla="*/ 2515810 w 3619883"/>
                <a:gd name="connsiteY26" fmla="*/ 4128157 h 4275461"/>
                <a:gd name="connsiteX27" fmla="*/ 2515810 w 3619883"/>
                <a:gd name="connsiteY27" fmla="*/ 3951392 h 4275461"/>
                <a:gd name="connsiteX28" fmla="*/ 2338025 w 3619883"/>
                <a:gd name="connsiteY28" fmla="*/ 3951392 h 4275461"/>
                <a:gd name="connsiteX29" fmla="*/ 2338025 w 3619883"/>
                <a:gd name="connsiteY29" fmla="*/ 4128157 h 4275461"/>
                <a:gd name="connsiteX30" fmla="*/ 2395120 w 3619883"/>
                <a:gd name="connsiteY30" fmla="*/ 4128157 h 4275461"/>
                <a:gd name="connsiteX31" fmla="*/ 2337697 w 3619883"/>
                <a:gd name="connsiteY31" fmla="*/ 4275461 h 4275461"/>
                <a:gd name="connsiteX32" fmla="*/ 2150155 w 3619883"/>
                <a:gd name="connsiteY32" fmla="*/ 4275461 h 4275461"/>
                <a:gd name="connsiteX33" fmla="*/ 2150155 w 3619883"/>
                <a:gd name="connsiteY33" fmla="*/ 4128157 h 4275461"/>
                <a:gd name="connsiteX34" fmla="*/ 2204852 w 3619883"/>
                <a:gd name="connsiteY34" fmla="*/ 4128157 h 4275461"/>
                <a:gd name="connsiteX35" fmla="*/ 2204852 w 3619883"/>
                <a:gd name="connsiteY35" fmla="*/ 3951392 h 4275461"/>
                <a:gd name="connsiteX36" fmla="*/ 2027068 w 3619883"/>
                <a:gd name="connsiteY36" fmla="*/ 3951392 h 4275461"/>
                <a:gd name="connsiteX37" fmla="*/ 2027068 w 3619883"/>
                <a:gd name="connsiteY37" fmla="*/ 4128157 h 4275461"/>
                <a:gd name="connsiteX38" fmla="*/ 2079759 w 3619883"/>
                <a:gd name="connsiteY38" fmla="*/ 4128157 h 4275461"/>
                <a:gd name="connsiteX39" fmla="*/ 2079759 w 3619883"/>
                <a:gd name="connsiteY39" fmla="*/ 4275461 h 4275461"/>
                <a:gd name="connsiteX40" fmla="*/ 1824703 w 3619883"/>
                <a:gd name="connsiteY40" fmla="*/ 4275461 h 4275461"/>
                <a:gd name="connsiteX41" fmla="*/ 1834468 w 3619883"/>
                <a:gd name="connsiteY41" fmla="*/ 4128157 h 4275461"/>
                <a:gd name="connsiteX42" fmla="*/ 1893894 w 3619883"/>
                <a:gd name="connsiteY42" fmla="*/ 4128157 h 4275461"/>
                <a:gd name="connsiteX43" fmla="*/ 1893894 w 3619883"/>
                <a:gd name="connsiteY43" fmla="*/ 3951392 h 4275461"/>
                <a:gd name="connsiteX44" fmla="*/ 1716110 w 3619883"/>
                <a:gd name="connsiteY44" fmla="*/ 3951392 h 4275461"/>
                <a:gd name="connsiteX45" fmla="*/ 1716110 w 3619883"/>
                <a:gd name="connsiteY45" fmla="*/ 4006431 h 4275461"/>
                <a:gd name="connsiteX46" fmla="*/ 1703447 w 3619883"/>
                <a:gd name="connsiteY46" fmla="*/ 4007960 h 4275461"/>
                <a:gd name="connsiteX47" fmla="*/ 1716110 w 3619883"/>
                <a:gd name="connsiteY47" fmla="*/ 4044284 h 4275461"/>
                <a:gd name="connsiteX48" fmla="*/ 1716110 w 3619883"/>
                <a:gd name="connsiteY48" fmla="*/ 4128157 h 4275461"/>
                <a:gd name="connsiteX49" fmla="*/ 1745346 w 3619883"/>
                <a:gd name="connsiteY49" fmla="*/ 4128157 h 4275461"/>
                <a:gd name="connsiteX50" fmla="*/ 1796694 w 3619883"/>
                <a:gd name="connsiteY50" fmla="*/ 4275461 h 4275461"/>
                <a:gd name="connsiteX51" fmla="*/ 1558844 w 3619883"/>
                <a:gd name="connsiteY51" fmla="*/ 4275461 h 4275461"/>
                <a:gd name="connsiteX52" fmla="*/ 1517252 w 3619883"/>
                <a:gd name="connsiteY52" fmla="*/ 4128157 h 4275461"/>
                <a:gd name="connsiteX53" fmla="*/ 1582936 w 3619883"/>
                <a:gd name="connsiteY53" fmla="*/ 4128157 h 4275461"/>
                <a:gd name="connsiteX54" fmla="*/ 1582936 w 3619883"/>
                <a:gd name="connsiteY54" fmla="*/ 3951392 h 4275461"/>
                <a:gd name="connsiteX55" fmla="*/ 1405151 w 3619883"/>
                <a:gd name="connsiteY55" fmla="*/ 3951392 h 4275461"/>
                <a:gd name="connsiteX56" fmla="*/ 1405151 w 3619883"/>
                <a:gd name="connsiteY56" fmla="*/ 4128157 h 4275461"/>
                <a:gd name="connsiteX57" fmla="*/ 1468988 w 3619883"/>
                <a:gd name="connsiteY57" fmla="*/ 4128157 h 4275461"/>
                <a:gd name="connsiteX58" fmla="*/ 1427396 w 3619883"/>
                <a:gd name="connsiteY58" fmla="*/ 4275461 h 4275461"/>
                <a:gd name="connsiteX59" fmla="*/ 1210751 w 3619883"/>
                <a:gd name="connsiteY59" fmla="*/ 4275461 h 4275461"/>
                <a:gd name="connsiteX60" fmla="*/ 1210751 w 3619883"/>
                <a:gd name="connsiteY60" fmla="*/ 4128157 h 4275461"/>
                <a:gd name="connsiteX61" fmla="*/ 1271978 w 3619883"/>
                <a:gd name="connsiteY61" fmla="*/ 4128157 h 4275461"/>
                <a:gd name="connsiteX62" fmla="*/ 1271978 w 3619883"/>
                <a:gd name="connsiteY62" fmla="*/ 3951392 h 4275461"/>
                <a:gd name="connsiteX63" fmla="*/ 1094193 w 3619883"/>
                <a:gd name="connsiteY63" fmla="*/ 3951392 h 4275461"/>
                <a:gd name="connsiteX64" fmla="*/ 1094193 w 3619883"/>
                <a:gd name="connsiteY64" fmla="*/ 4128157 h 4275461"/>
                <a:gd name="connsiteX65" fmla="*/ 1140354 w 3619883"/>
                <a:gd name="connsiteY65" fmla="*/ 4128157 h 4275461"/>
                <a:gd name="connsiteX66" fmla="*/ 1140354 w 3619883"/>
                <a:gd name="connsiteY66" fmla="*/ 4275461 h 4275461"/>
                <a:gd name="connsiteX67" fmla="*/ 953807 w 3619883"/>
                <a:gd name="connsiteY67" fmla="*/ 4275461 h 4275461"/>
                <a:gd name="connsiteX68" fmla="*/ 912215 w 3619883"/>
                <a:gd name="connsiteY68" fmla="*/ 4128157 h 4275461"/>
                <a:gd name="connsiteX69" fmla="*/ 961020 w 3619883"/>
                <a:gd name="connsiteY69" fmla="*/ 4128157 h 4275461"/>
                <a:gd name="connsiteX70" fmla="*/ 961020 w 3619883"/>
                <a:gd name="connsiteY70" fmla="*/ 3951392 h 4275461"/>
                <a:gd name="connsiteX71" fmla="*/ 783235 w 3619883"/>
                <a:gd name="connsiteY71" fmla="*/ 3951392 h 4275461"/>
                <a:gd name="connsiteX72" fmla="*/ 783235 w 3619883"/>
                <a:gd name="connsiteY72" fmla="*/ 4128157 h 4275461"/>
                <a:gd name="connsiteX73" fmla="*/ 871024 w 3619883"/>
                <a:gd name="connsiteY73" fmla="*/ 4128157 h 4275461"/>
                <a:gd name="connsiteX74" fmla="*/ 829432 w 3619883"/>
                <a:gd name="connsiteY74" fmla="*/ 4275461 h 4275461"/>
                <a:gd name="connsiteX75" fmla="*/ 611484 w 3619883"/>
                <a:gd name="connsiteY75" fmla="*/ 4275461 h 4275461"/>
                <a:gd name="connsiteX76" fmla="*/ 621247 w 3619883"/>
                <a:gd name="connsiteY76" fmla="*/ 4128157 h 4275461"/>
                <a:gd name="connsiteX77" fmla="*/ 650062 w 3619883"/>
                <a:gd name="connsiteY77" fmla="*/ 4128157 h 4275461"/>
                <a:gd name="connsiteX78" fmla="*/ 650062 w 3619883"/>
                <a:gd name="connsiteY78" fmla="*/ 3951392 h 4275461"/>
                <a:gd name="connsiteX79" fmla="*/ 472277 w 3619883"/>
                <a:gd name="connsiteY79" fmla="*/ 3951392 h 4275461"/>
                <a:gd name="connsiteX80" fmla="*/ 472277 w 3619883"/>
                <a:gd name="connsiteY80" fmla="*/ 4128157 h 4275461"/>
                <a:gd name="connsiteX81" fmla="*/ 522650 w 3619883"/>
                <a:gd name="connsiteY81" fmla="*/ 4128157 h 4275461"/>
                <a:gd name="connsiteX82" fmla="*/ 573998 w 3619883"/>
                <a:gd name="connsiteY82" fmla="*/ 4275461 h 4275461"/>
                <a:gd name="connsiteX83" fmla="*/ 336164 w 3619883"/>
                <a:gd name="connsiteY83" fmla="*/ 4275461 h 4275461"/>
                <a:gd name="connsiteX84" fmla="*/ 294572 w 3619883"/>
                <a:gd name="connsiteY84" fmla="*/ 4128157 h 4275461"/>
                <a:gd name="connsiteX85" fmla="*/ 339106 w 3619883"/>
                <a:gd name="connsiteY85" fmla="*/ 4128157 h 4275461"/>
                <a:gd name="connsiteX86" fmla="*/ 339106 w 3619883"/>
                <a:gd name="connsiteY86" fmla="*/ 3951392 h 4275461"/>
                <a:gd name="connsiteX87" fmla="*/ 161321 w 3619883"/>
                <a:gd name="connsiteY87" fmla="*/ 3951392 h 4275461"/>
                <a:gd name="connsiteX88" fmla="*/ 161321 w 3619883"/>
                <a:gd name="connsiteY88" fmla="*/ 4128157 h 4275461"/>
                <a:gd name="connsiteX89" fmla="*/ 230914 w 3619883"/>
                <a:gd name="connsiteY89" fmla="*/ 4128157 h 4275461"/>
                <a:gd name="connsiteX90" fmla="*/ 189322 w 3619883"/>
                <a:gd name="connsiteY90" fmla="*/ 4275461 h 4275461"/>
                <a:gd name="connsiteX91" fmla="*/ 0 w 3619883"/>
                <a:gd name="connsiteY91" fmla="*/ 4275461 h 4275461"/>
                <a:gd name="connsiteX92" fmla="*/ 0 w 3619883"/>
                <a:gd name="connsiteY92" fmla="*/ 42229 h 4275461"/>
                <a:gd name="connsiteX93" fmla="*/ 42464 w 3619883"/>
                <a:gd name="connsiteY93" fmla="*/ 40518 h 4275461"/>
                <a:gd name="connsiteX94" fmla="*/ 137733 w 3619883"/>
                <a:gd name="connsiteY94" fmla="*/ 35355 h 4275461"/>
                <a:gd name="connsiteX95" fmla="*/ 270565 w 3619883"/>
                <a:gd name="connsiteY95" fmla="*/ 29759 h 4275461"/>
                <a:gd name="connsiteX96" fmla="*/ 479734 w 3619883"/>
                <a:gd name="connsiteY96" fmla="*/ 45455 h 4275461"/>
                <a:gd name="connsiteX97" fmla="*/ 524103 w 3619883"/>
                <a:gd name="connsiteY97" fmla="*/ 41625 h 4275461"/>
                <a:gd name="connsiteX98" fmla="*/ 624416 w 3619883"/>
                <a:gd name="connsiteY98" fmla="*/ 22696 h 4275461"/>
                <a:gd name="connsiteX99" fmla="*/ 657762 w 3619883"/>
                <a:gd name="connsiteY99" fmla="*/ 18351 h 4275461"/>
                <a:gd name="connsiteX100" fmla="*/ 690557 w 3619883"/>
                <a:gd name="connsiteY100" fmla="*/ 25792 h 4275461"/>
                <a:gd name="connsiteX101" fmla="*/ 745123 w 3619883"/>
                <a:gd name="connsiteY101" fmla="*/ 40157 h 4275461"/>
                <a:gd name="connsiteX102" fmla="*/ 789493 w 3619883"/>
                <a:gd name="connsiteY102" fmla="*/ 36327 h 4275461"/>
                <a:gd name="connsiteX103" fmla="*/ 854255 w 3619883"/>
                <a:gd name="connsiteY103" fmla="*/ 68887 h 4275461"/>
                <a:gd name="connsiteX104" fmla="*/ 897520 w 3619883"/>
                <a:gd name="connsiteY104" fmla="*/ 88629 h 4275461"/>
                <a:gd name="connsiteX105" fmla="*/ 940510 w 3619883"/>
                <a:gd name="connsiteY105" fmla="*/ 114265 h 4275461"/>
                <a:gd name="connsiteX106" fmla="*/ 1082712 w 3619883"/>
                <a:gd name="connsiteY106" fmla="*/ 144543 h 4275461"/>
                <a:gd name="connsiteX107" fmla="*/ 1205348 w 3619883"/>
                <a:gd name="connsiteY107" fmla="*/ 120753 h 4275461"/>
                <a:gd name="connsiteX108" fmla="*/ 1271764 w 3619883"/>
                <a:gd name="connsiteY108" fmla="*/ 117956 h 4275461"/>
                <a:gd name="connsiteX109" fmla="*/ 1315583 w 3619883"/>
                <a:gd name="connsiteY109" fmla="*/ 125912 h 4275461"/>
                <a:gd name="connsiteX110" fmla="*/ 1359125 w 3619883"/>
                <a:gd name="connsiteY110" fmla="*/ 139761 h 4275461"/>
                <a:gd name="connsiteX111" fmla="*/ 1391919 w 3619883"/>
                <a:gd name="connsiteY111" fmla="*/ 147202 h 4275461"/>
                <a:gd name="connsiteX112" fmla="*/ 1436563 w 3619883"/>
                <a:gd name="connsiteY112" fmla="*/ 137480 h 4275461"/>
                <a:gd name="connsiteX113" fmla="*/ 1471566 w 3619883"/>
                <a:gd name="connsiteY113" fmla="*/ 97777 h 4275461"/>
                <a:gd name="connsiteX114" fmla="*/ 1505739 w 3619883"/>
                <a:gd name="connsiteY114" fmla="*/ 75753 h 4275461"/>
                <a:gd name="connsiteX115" fmla="*/ 1590891 w 3619883"/>
                <a:gd name="connsiteY115" fmla="*/ 144702 h 4275461"/>
                <a:gd name="connsiteX116" fmla="*/ 1625616 w 3619883"/>
                <a:gd name="connsiteY116" fmla="*/ 110893 h 4275461"/>
                <a:gd name="connsiteX117" fmla="*/ 1658964 w 3619883"/>
                <a:gd name="connsiteY117" fmla="*/ 106547 h 4275461"/>
                <a:gd name="connsiteX118" fmla="*/ 1746598 w 3619883"/>
                <a:gd name="connsiteY118" fmla="*/ 122460 h 4275461"/>
                <a:gd name="connsiteX119" fmla="*/ 1811913 w 3619883"/>
                <a:gd name="connsiteY119" fmla="*/ 143234 h 4275461"/>
                <a:gd name="connsiteX120" fmla="*/ 1856557 w 3619883"/>
                <a:gd name="connsiteY120" fmla="*/ 133511 h 4275461"/>
                <a:gd name="connsiteX121" fmla="*/ 2066003 w 3619883"/>
                <a:gd name="connsiteY121" fmla="*/ 143313 h 4275461"/>
                <a:gd name="connsiteX122" fmla="*/ 2177615 w 3619883"/>
                <a:gd name="connsiteY122" fmla="*/ 119007 h 4275461"/>
                <a:gd name="connsiteX123" fmla="*/ 2255883 w 3619883"/>
                <a:gd name="connsiteY123" fmla="*/ 99047 h 4275461"/>
                <a:gd name="connsiteX124" fmla="*/ 2344622 w 3619883"/>
                <a:gd name="connsiteY124" fmla="*/ 91388 h 4275461"/>
                <a:gd name="connsiteX125" fmla="*/ 2455682 w 3619883"/>
                <a:gd name="connsiteY125" fmla="*/ 78869 h 4275461"/>
                <a:gd name="connsiteX126" fmla="*/ 2632609 w 3619883"/>
                <a:gd name="connsiteY126" fmla="*/ 75338 h 4275461"/>
                <a:gd name="connsiteX127" fmla="*/ 2742291 w 3619883"/>
                <a:gd name="connsiteY127" fmla="*/ 92282 h 4275461"/>
                <a:gd name="connsiteX128" fmla="*/ 2851974 w 3619883"/>
                <a:gd name="connsiteY128" fmla="*/ 109227 h 4275461"/>
                <a:gd name="connsiteX129" fmla="*/ 2907643 w 3619883"/>
                <a:gd name="connsiteY129" fmla="*/ 100020 h 4275461"/>
                <a:gd name="connsiteX130" fmla="*/ 2944022 w 3619883"/>
                <a:gd name="connsiteY130" fmla="*/ 30853 h 4275461"/>
                <a:gd name="connsiteX131" fmla="*/ 3022289 w 3619883"/>
                <a:gd name="connsiteY131" fmla="*/ 10893 h 4275461"/>
                <a:gd name="connsiteX132" fmla="*/ 3054807 w 3619883"/>
                <a:gd name="connsiteY132" fmla="*/ 24226 h 4275461"/>
                <a:gd name="connsiteX133" fmla="*/ 3141892 w 3619883"/>
                <a:gd name="connsiteY133" fmla="*/ 51925 h 4275461"/>
                <a:gd name="connsiteX134" fmla="*/ 3185711 w 3619883"/>
                <a:gd name="connsiteY134" fmla="*/ 59881 h 4275461"/>
                <a:gd name="connsiteX135" fmla="*/ 3219056 w 3619883"/>
                <a:gd name="connsiteY135" fmla="*/ 55536 h 4275461"/>
                <a:gd name="connsiteX136" fmla="*/ 3263425 w 3619883"/>
                <a:gd name="connsiteY136" fmla="*/ 51706 h 4275461"/>
                <a:gd name="connsiteX137" fmla="*/ 3296219 w 3619883"/>
                <a:gd name="connsiteY137" fmla="*/ 59147 h 4275461"/>
                <a:gd name="connsiteX138" fmla="*/ 3319094 w 3619883"/>
                <a:gd name="connsiteY138" fmla="*/ 42500 h 4275461"/>
                <a:gd name="connsiteX139" fmla="*/ 3420511 w 3619883"/>
                <a:gd name="connsiteY139" fmla="*/ 0 h 4275461"/>
                <a:gd name="connsiteX140" fmla="*/ 3453305 w 3619883"/>
                <a:gd name="connsiteY140" fmla="*/ 7440 h 4275461"/>
                <a:gd name="connsiteX141" fmla="*/ 3496571 w 3619883"/>
                <a:gd name="connsiteY141" fmla="*/ 27182 h 4275461"/>
                <a:gd name="connsiteX142" fmla="*/ 3602117 w 3619883"/>
                <a:gd name="connsiteY142" fmla="*/ 132521 h 4275461"/>
                <a:gd name="connsiteX143" fmla="*/ 3619883 w 3619883"/>
                <a:gd name="connsiteY143" fmla="*/ 140049 h 4275461"/>
                <a:gd name="connsiteX144" fmla="*/ 3619883 w 3619883"/>
                <a:gd name="connsiteY14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448683 w 3619883"/>
                <a:gd name="connsiteY3" fmla="*/ 4128157 h 4275461"/>
                <a:gd name="connsiteX4" fmla="*/ 3270899 w 3619883"/>
                <a:gd name="connsiteY4" fmla="*/ 4128157 h 4275461"/>
                <a:gd name="connsiteX5" fmla="*/ 3327149 w 3619883"/>
                <a:gd name="connsiteY5" fmla="*/ 4128157 h 4275461"/>
                <a:gd name="connsiteX6" fmla="*/ 3269726 w 3619883"/>
                <a:gd name="connsiteY6" fmla="*/ 4275461 h 4275461"/>
                <a:gd name="connsiteX7" fmla="*/ 3052674 w 3619883"/>
                <a:gd name="connsiteY7" fmla="*/ 4275461 h 4275461"/>
                <a:gd name="connsiteX8" fmla="*/ 3096002 w 3619883"/>
                <a:gd name="connsiteY8" fmla="*/ 4128157 h 4275461"/>
                <a:gd name="connsiteX9" fmla="*/ 3137725 w 3619883"/>
                <a:gd name="connsiteY9" fmla="*/ 4128157 h 4275461"/>
                <a:gd name="connsiteX10" fmla="*/ 3137725 w 3619883"/>
                <a:gd name="connsiteY10" fmla="*/ 3951392 h 4275461"/>
                <a:gd name="connsiteX11" fmla="*/ 2959941 w 3619883"/>
                <a:gd name="connsiteY11" fmla="*/ 3951392 h 4275461"/>
                <a:gd name="connsiteX12" fmla="*/ 2959941 w 3619883"/>
                <a:gd name="connsiteY12" fmla="*/ 4128157 h 4275461"/>
                <a:gd name="connsiteX13" fmla="*/ 2996846 w 3619883"/>
                <a:gd name="connsiteY13" fmla="*/ 4128157 h 4275461"/>
                <a:gd name="connsiteX14" fmla="*/ 3014011 w 3619883"/>
                <a:gd name="connsiteY14" fmla="*/ 4275461 h 4275461"/>
                <a:gd name="connsiteX15" fmla="*/ 2761042 w 3619883"/>
                <a:gd name="connsiteY15" fmla="*/ 4275461 h 4275461"/>
                <a:gd name="connsiteX16" fmla="*/ 2761042 w 3619883"/>
                <a:gd name="connsiteY16" fmla="*/ 4128157 h 4275461"/>
                <a:gd name="connsiteX17" fmla="*/ 2826768 w 3619883"/>
                <a:gd name="connsiteY17" fmla="*/ 4128157 h 4275461"/>
                <a:gd name="connsiteX18" fmla="*/ 2826768 w 3619883"/>
                <a:gd name="connsiteY18" fmla="*/ 3951392 h 4275461"/>
                <a:gd name="connsiteX19" fmla="*/ 2648983 w 3619883"/>
                <a:gd name="connsiteY19" fmla="*/ 3951392 h 4275461"/>
                <a:gd name="connsiteX20" fmla="*/ 2648983 w 3619883"/>
                <a:gd name="connsiteY20" fmla="*/ 4128157 h 4275461"/>
                <a:gd name="connsiteX21" fmla="*/ 2690646 w 3619883"/>
                <a:gd name="connsiteY21" fmla="*/ 4128157 h 4275461"/>
                <a:gd name="connsiteX22" fmla="*/ 2690646 w 3619883"/>
                <a:gd name="connsiteY22" fmla="*/ 4275461 h 4275461"/>
                <a:gd name="connsiteX23" fmla="*/ 2511710 w 3619883"/>
                <a:gd name="connsiteY23" fmla="*/ 4275461 h 4275461"/>
                <a:gd name="connsiteX24" fmla="*/ 2454288 w 3619883"/>
                <a:gd name="connsiteY24" fmla="*/ 4128157 h 4275461"/>
                <a:gd name="connsiteX25" fmla="*/ 2515810 w 3619883"/>
                <a:gd name="connsiteY25" fmla="*/ 4128157 h 4275461"/>
                <a:gd name="connsiteX26" fmla="*/ 2515810 w 3619883"/>
                <a:gd name="connsiteY26" fmla="*/ 3951392 h 4275461"/>
                <a:gd name="connsiteX27" fmla="*/ 2338025 w 3619883"/>
                <a:gd name="connsiteY27" fmla="*/ 3951392 h 4275461"/>
                <a:gd name="connsiteX28" fmla="*/ 2338025 w 3619883"/>
                <a:gd name="connsiteY28" fmla="*/ 4128157 h 4275461"/>
                <a:gd name="connsiteX29" fmla="*/ 2395120 w 3619883"/>
                <a:gd name="connsiteY29" fmla="*/ 4128157 h 4275461"/>
                <a:gd name="connsiteX30" fmla="*/ 2337697 w 3619883"/>
                <a:gd name="connsiteY30" fmla="*/ 4275461 h 4275461"/>
                <a:gd name="connsiteX31" fmla="*/ 2150155 w 3619883"/>
                <a:gd name="connsiteY31" fmla="*/ 4275461 h 4275461"/>
                <a:gd name="connsiteX32" fmla="*/ 2150155 w 3619883"/>
                <a:gd name="connsiteY32" fmla="*/ 4128157 h 4275461"/>
                <a:gd name="connsiteX33" fmla="*/ 2204852 w 3619883"/>
                <a:gd name="connsiteY33" fmla="*/ 4128157 h 4275461"/>
                <a:gd name="connsiteX34" fmla="*/ 2204852 w 3619883"/>
                <a:gd name="connsiteY34" fmla="*/ 3951392 h 4275461"/>
                <a:gd name="connsiteX35" fmla="*/ 2027068 w 3619883"/>
                <a:gd name="connsiteY35" fmla="*/ 3951392 h 4275461"/>
                <a:gd name="connsiteX36" fmla="*/ 2027068 w 3619883"/>
                <a:gd name="connsiteY36" fmla="*/ 4128157 h 4275461"/>
                <a:gd name="connsiteX37" fmla="*/ 2079759 w 3619883"/>
                <a:gd name="connsiteY37" fmla="*/ 4128157 h 4275461"/>
                <a:gd name="connsiteX38" fmla="*/ 2079759 w 3619883"/>
                <a:gd name="connsiteY38" fmla="*/ 4275461 h 4275461"/>
                <a:gd name="connsiteX39" fmla="*/ 1824703 w 3619883"/>
                <a:gd name="connsiteY39" fmla="*/ 4275461 h 4275461"/>
                <a:gd name="connsiteX40" fmla="*/ 1834468 w 3619883"/>
                <a:gd name="connsiteY40" fmla="*/ 4128157 h 4275461"/>
                <a:gd name="connsiteX41" fmla="*/ 1893894 w 3619883"/>
                <a:gd name="connsiteY41" fmla="*/ 4128157 h 4275461"/>
                <a:gd name="connsiteX42" fmla="*/ 1893894 w 3619883"/>
                <a:gd name="connsiteY42" fmla="*/ 3951392 h 4275461"/>
                <a:gd name="connsiteX43" fmla="*/ 1716110 w 3619883"/>
                <a:gd name="connsiteY43" fmla="*/ 3951392 h 4275461"/>
                <a:gd name="connsiteX44" fmla="*/ 1716110 w 3619883"/>
                <a:gd name="connsiteY44" fmla="*/ 4006431 h 4275461"/>
                <a:gd name="connsiteX45" fmla="*/ 1703447 w 3619883"/>
                <a:gd name="connsiteY45" fmla="*/ 4007960 h 4275461"/>
                <a:gd name="connsiteX46" fmla="*/ 1716110 w 3619883"/>
                <a:gd name="connsiteY46" fmla="*/ 4044284 h 4275461"/>
                <a:gd name="connsiteX47" fmla="*/ 1716110 w 3619883"/>
                <a:gd name="connsiteY47" fmla="*/ 4128157 h 4275461"/>
                <a:gd name="connsiteX48" fmla="*/ 1745346 w 3619883"/>
                <a:gd name="connsiteY48" fmla="*/ 4128157 h 4275461"/>
                <a:gd name="connsiteX49" fmla="*/ 1796694 w 3619883"/>
                <a:gd name="connsiteY49" fmla="*/ 4275461 h 4275461"/>
                <a:gd name="connsiteX50" fmla="*/ 1558844 w 3619883"/>
                <a:gd name="connsiteY50" fmla="*/ 4275461 h 4275461"/>
                <a:gd name="connsiteX51" fmla="*/ 1517252 w 3619883"/>
                <a:gd name="connsiteY51" fmla="*/ 4128157 h 4275461"/>
                <a:gd name="connsiteX52" fmla="*/ 1582936 w 3619883"/>
                <a:gd name="connsiteY52" fmla="*/ 4128157 h 4275461"/>
                <a:gd name="connsiteX53" fmla="*/ 1582936 w 3619883"/>
                <a:gd name="connsiteY53" fmla="*/ 3951392 h 4275461"/>
                <a:gd name="connsiteX54" fmla="*/ 1405151 w 3619883"/>
                <a:gd name="connsiteY54" fmla="*/ 3951392 h 4275461"/>
                <a:gd name="connsiteX55" fmla="*/ 1405151 w 3619883"/>
                <a:gd name="connsiteY55" fmla="*/ 4128157 h 4275461"/>
                <a:gd name="connsiteX56" fmla="*/ 1468988 w 3619883"/>
                <a:gd name="connsiteY56" fmla="*/ 4128157 h 4275461"/>
                <a:gd name="connsiteX57" fmla="*/ 1427396 w 3619883"/>
                <a:gd name="connsiteY57" fmla="*/ 4275461 h 4275461"/>
                <a:gd name="connsiteX58" fmla="*/ 1210751 w 3619883"/>
                <a:gd name="connsiteY58" fmla="*/ 4275461 h 4275461"/>
                <a:gd name="connsiteX59" fmla="*/ 1210751 w 3619883"/>
                <a:gd name="connsiteY59" fmla="*/ 4128157 h 4275461"/>
                <a:gd name="connsiteX60" fmla="*/ 1271978 w 3619883"/>
                <a:gd name="connsiteY60" fmla="*/ 4128157 h 4275461"/>
                <a:gd name="connsiteX61" fmla="*/ 1271978 w 3619883"/>
                <a:gd name="connsiteY61" fmla="*/ 3951392 h 4275461"/>
                <a:gd name="connsiteX62" fmla="*/ 1094193 w 3619883"/>
                <a:gd name="connsiteY62" fmla="*/ 3951392 h 4275461"/>
                <a:gd name="connsiteX63" fmla="*/ 1094193 w 3619883"/>
                <a:gd name="connsiteY63" fmla="*/ 4128157 h 4275461"/>
                <a:gd name="connsiteX64" fmla="*/ 1140354 w 3619883"/>
                <a:gd name="connsiteY64" fmla="*/ 4128157 h 4275461"/>
                <a:gd name="connsiteX65" fmla="*/ 1140354 w 3619883"/>
                <a:gd name="connsiteY65" fmla="*/ 4275461 h 4275461"/>
                <a:gd name="connsiteX66" fmla="*/ 953807 w 3619883"/>
                <a:gd name="connsiteY66" fmla="*/ 4275461 h 4275461"/>
                <a:gd name="connsiteX67" fmla="*/ 912215 w 3619883"/>
                <a:gd name="connsiteY67" fmla="*/ 4128157 h 4275461"/>
                <a:gd name="connsiteX68" fmla="*/ 961020 w 3619883"/>
                <a:gd name="connsiteY68" fmla="*/ 4128157 h 4275461"/>
                <a:gd name="connsiteX69" fmla="*/ 961020 w 3619883"/>
                <a:gd name="connsiteY69" fmla="*/ 3951392 h 4275461"/>
                <a:gd name="connsiteX70" fmla="*/ 783235 w 3619883"/>
                <a:gd name="connsiteY70" fmla="*/ 3951392 h 4275461"/>
                <a:gd name="connsiteX71" fmla="*/ 783235 w 3619883"/>
                <a:gd name="connsiteY71" fmla="*/ 4128157 h 4275461"/>
                <a:gd name="connsiteX72" fmla="*/ 871024 w 3619883"/>
                <a:gd name="connsiteY72" fmla="*/ 4128157 h 4275461"/>
                <a:gd name="connsiteX73" fmla="*/ 829432 w 3619883"/>
                <a:gd name="connsiteY73" fmla="*/ 4275461 h 4275461"/>
                <a:gd name="connsiteX74" fmla="*/ 611484 w 3619883"/>
                <a:gd name="connsiteY74" fmla="*/ 4275461 h 4275461"/>
                <a:gd name="connsiteX75" fmla="*/ 621247 w 3619883"/>
                <a:gd name="connsiteY75" fmla="*/ 4128157 h 4275461"/>
                <a:gd name="connsiteX76" fmla="*/ 650062 w 3619883"/>
                <a:gd name="connsiteY76" fmla="*/ 4128157 h 4275461"/>
                <a:gd name="connsiteX77" fmla="*/ 650062 w 3619883"/>
                <a:gd name="connsiteY77" fmla="*/ 3951392 h 4275461"/>
                <a:gd name="connsiteX78" fmla="*/ 472277 w 3619883"/>
                <a:gd name="connsiteY78" fmla="*/ 3951392 h 4275461"/>
                <a:gd name="connsiteX79" fmla="*/ 472277 w 3619883"/>
                <a:gd name="connsiteY79" fmla="*/ 4128157 h 4275461"/>
                <a:gd name="connsiteX80" fmla="*/ 522650 w 3619883"/>
                <a:gd name="connsiteY80" fmla="*/ 4128157 h 4275461"/>
                <a:gd name="connsiteX81" fmla="*/ 573998 w 3619883"/>
                <a:gd name="connsiteY81" fmla="*/ 4275461 h 4275461"/>
                <a:gd name="connsiteX82" fmla="*/ 336164 w 3619883"/>
                <a:gd name="connsiteY82" fmla="*/ 4275461 h 4275461"/>
                <a:gd name="connsiteX83" fmla="*/ 294572 w 3619883"/>
                <a:gd name="connsiteY83" fmla="*/ 4128157 h 4275461"/>
                <a:gd name="connsiteX84" fmla="*/ 339106 w 3619883"/>
                <a:gd name="connsiteY84" fmla="*/ 4128157 h 4275461"/>
                <a:gd name="connsiteX85" fmla="*/ 339106 w 3619883"/>
                <a:gd name="connsiteY85" fmla="*/ 3951392 h 4275461"/>
                <a:gd name="connsiteX86" fmla="*/ 161321 w 3619883"/>
                <a:gd name="connsiteY86" fmla="*/ 3951392 h 4275461"/>
                <a:gd name="connsiteX87" fmla="*/ 161321 w 3619883"/>
                <a:gd name="connsiteY87" fmla="*/ 4128157 h 4275461"/>
                <a:gd name="connsiteX88" fmla="*/ 230914 w 3619883"/>
                <a:gd name="connsiteY88" fmla="*/ 4128157 h 4275461"/>
                <a:gd name="connsiteX89" fmla="*/ 189322 w 3619883"/>
                <a:gd name="connsiteY89" fmla="*/ 4275461 h 4275461"/>
                <a:gd name="connsiteX90" fmla="*/ 0 w 3619883"/>
                <a:gd name="connsiteY90" fmla="*/ 4275461 h 4275461"/>
                <a:gd name="connsiteX91" fmla="*/ 0 w 3619883"/>
                <a:gd name="connsiteY91" fmla="*/ 42229 h 4275461"/>
                <a:gd name="connsiteX92" fmla="*/ 42464 w 3619883"/>
                <a:gd name="connsiteY92" fmla="*/ 40518 h 4275461"/>
                <a:gd name="connsiteX93" fmla="*/ 137733 w 3619883"/>
                <a:gd name="connsiteY93" fmla="*/ 35355 h 4275461"/>
                <a:gd name="connsiteX94" fmla="*/ 270565 w 3619883"/>
                <a:gd name="connsiteY94" fmla="*/ 29759 h 4275461"/>
                <a:gd name="connsiteX95" fmla="*/ 479734 w 3619883"/>
                <a:gd name="connsiteY95" fmla="*/ 45455 h 4275461"/>
                <a:gd name="connsiteX96" fmla="*/ 524103 w 3619883"/>
                <a:gd name="connsiteY96" fmla="*/ 41625 h 4275461"/>
                <a:gd name="connsiteX97" fmla="*/ 624416 w 3619883"/>
                <a:gd name="connsiteY97" fmla="*/ 22696 h 4275461"/>
                <a:gd name="connsiteX98" fmla="*/ 657762 w 3619883"/>
                <a:gd name="connsiteY98" fmla="*/ 18351 h 4275461"/>
                <a:gd name="connsiteX99" fmla="*/ 690557 w 3619883"/>
                <a:gd name="connsiteY99" fmla="*/ 25792 h 4275461"/>
                <a:gd name="connsiteX100" fmla="*/ 745123 w 3619883"/>
                <a:gd name="connsiteY100" fmla="*/ 40157 h 4275461"/>
                <a:gd name="connsiteX101" fmla="*/ 789493 w 3619883"/>
                <a:gd name="connsiteY101" fmla="*/ 36327 h 4275461"/>
                <a:gd name="connsiteX102" fmla="*/ 854255 w 3619883"/>
                <a:gd name="connsiteY102" fmla="*/ 68887 h 4275461"/>
                <a:gd name="connsiteX103" fmla="*/ 897520 w 3619883"/>
                <a:gd name="connsiteY103" fmla="*/ 88629 h 4275461"/>
                <a:gd name="connsiteX104" fmla="*/ 940510 w 3619883"/>
                <a:gd name="connsiteY104" fmla="*/ 114265 h 4275461"/>
                <a:gd name="connsiteX105" fmla="*/ 1082712 w 3619883"/>
                <a:gd name="connsiteY105" fmla="*/ 144543 h 4275461"/>
                <a:gd name="connsiteX106" fmla="*/ 1205348 w 3619883"/>
                <a:gd name="connsiteY106" fmla="*/ 120753 h 4275461"/>
                <a:gd name="connsiteX107" fmla="*/ 1271764 w 3619883"/>
                <a:gd name="connsiteY107" fmla="*/ 117956 h 4275461"/>
                <a:gd name="connsiteX108" fmla="*/ 1315583 w 3619883"/>
                <a:gd name="connsiteY108" fmla="*/ 125912 h 4275461"/>
                <a:gd name="connsiteX109" fmla="*/ 1359125 w 3619883"/>
                <a:gd name="connsiteY109" fmla="*/ 139761 h 4275461"/>
                <a:gd name="connsiteX110" fmla="*/ 1391919 w 3619883"/>
                <a:gd name="connsiteY110" fmla="*/ 147202 h 4275461"/>
                <a:gd name="connsiteX111" fmla="*/ 1436563 w 3619883"/>
                <a:gd name="connsiteY111" fmla="*/ 137480 h 4275461"/>
                <a:gd name="connsiteX112" fmla="*/ 1471566 w 3619883"/>
                <a:gd name="connsiteY112" fmla="*/ 97777 h 4275461"/>
                <a:gd name="connsiteX113" fmla="*/ 1505739 w 3619883"/>
                <a:gd name="connsiteY113" fmla="*/ 75753 h 4275461"/>
                <a:gd name="connsiteX114" fmla="*/ 1590891 w 3619883"/>
                <a:gd name="connsiteY114" fmla="*/ 144702 h 4275461"/>
                <a:gd name="connsiteX115" fmla="*/ 1625616 w 3619883"/>
                <a:gd name="connsiteY115" fmla="*/ 110893 h 4275461"/>
                <a:gd name="connsiteX116" fmla="*/ 1658964 w 3619883"/>
                <a:gd name="connsiteY116" fmla="*/ 106547 h 4275461"/>
                <a:gd name="connsiteX117" fmla="*/ 1746598 w 3619883"/>
                <a:gd name="connsiteY117" fmla="*/ 122460 h 4275461"/>
                <a:gd name="connsiteX118" fmla="*/ 1811913 w 3619883"/>
                <a:gd name="connsiteY118" fmla="*/ 143234 h 4275461"/>
                <a:gd name="connsiteX119" fmla="*/ 1856557 w 3619883"/>
                <a:gd name="connsiteY119" fmla="*/ 133511 h 4275461"/>
                <a:gd name="connsiteX120" fmla="*/ 2066003 w 3619883"/>
                <a:gd name="connsiteY120" fmla="*/ 143313 h 4275461"/>
                <a:gd name="connsiteX121" fmla="*/ 2177615 w 3619883"/>
                <a:gd name="connsiteY121" fmla="*/ 119007 h 4275461"/>
                <a:gd name="connsiteX122" fmla="*/ 2255883 w 3619883"/>
                <a:gd name="connsiteY122" fmla="*/ 99047 h 4275461"/>
                <a:gd name="connsiteX123" fmla="*/ 2344622 w 3619883"/>
                <a:gd name="connsiteY123" fmla="*/ 91388 h 4275461"/>
                <a:gd name="connsiteX124" fmla="*/ 2455682 w 3619883"/>
                <a:gd name="connsiteY124" fmla="*/ 78869 h 4275461"/>
                <a:gd name="connsiteX125" fmla="*/ 2632609 w 3619883"/>
                <a:gd name="connsiteY125" fmla="*/ 75338 h 4275461"/>
                <a:gd name="connsiteX126" fmla="*/ 2742291 w 3619883"/>
                <a:gd name="connsiteY126" fmla="*/ 92282 h 4275461"/>
                <a:gd name="connsiteX127" fmla="*/ 2851974 w 3619883"/>
                <a:gd name="connsiteY127" fmla="*/ 109227 h 4275461"/>
                <a:gd name="connsiteX128" fmla="*/ 2907643 w 3619883"/>
                <a:gd name="connsiteY128" fmla="*/ 100020 h 4275461"/>
                <a:gd name="connsiteX129" fmla="*/ 2944022 w 3619883"/>
                <a:gd name="connsiteY129" fmla="*/ 30853 h 4275461"/>
                <a:gd name="connsiteX130" fmla="*/ 3022289 w 3619883"/>
                <a:gd name="connsiteY130" fmla="*/ 10893 h 4275461"/>
                <a:gd name="connsiteX131" fmla="*/ 3054807 w 3619883"/>
                <a:gd name="connsiteY131" fmla="*/ 24226 h 4275461"/>
                <a:gd name="connsiteX132" fmla="*/ 3141892 w 3619883"/>
                <a:gd name="connsiteY132" fmla="*/ 51925 h 4275461"/>
                <a:gd name="connsiteX133" fmla="*/ 3185711 w 3619883"/>
                <a:gd name="connsiteY133" fmla="*/ 59881 h 4275461"/>
                <a:gd name="connsiteX134" fmla="*/ 3219056 w 3619883"/>
                <a:gd name="connsiteY134" fmla="*/ 55536 h 4275461"/>
                <a:gd name="connsiteX135" fmla="*/ 3263425 w 3619883"/>
                <a:gd name="connsiteY135" fmla="*/ 51706 h 4275461"/>
                <a:gd name="connsiteX136" fmla="*/ 3296219 w 3619883"/>
                <a:gd name="connsiteY136" fmla="*/ 59147 h 4275461"/>
                <a:gd name="connsiteX137" fmla="*/ 3319094 w 3619883"/>
                <a:gd name="connsiteY137" fmla="*/ 42500 h 4275461"/>
                <a:gd name="connsiteX138" fmla="*/ 3420511 w 3619883"/>
                <a:gd name="connsiteY138" fmla="*/ 0 h 4275461"/>
                <a:gd name="connsiteX139" fmla="*/ 3453305 w 3619883"/>
                <a:gd name="connsiteY139" fmla="*/ 7440 h 4275461"/>
                <a:gd name="connsiteX140" fmla="*/ 3496571 w 3619883"/>
                <a:gd name="connsiteY140" fmla="*/ 27182 h 4275461"/>
                <a:gd name="connsiteX141" fmla="*/ 3602117 w 3619883"/>
                <a:gd name="connsiteY141" fmla="*/ 132521 h 4275461"/>
                <a:gd name="connsiteX142" fmla="*/ 3619883 w 3619883"/>
                <a:gd name="connsiteY142" fmla="*/ 140049 h 4275461"/>
                <a:gd name="connsiteX143" fmla="*/ 3619883 w 3619883"/>
                <a:gd name="connsiteY14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270899 w 3619883"/>
                <a:gd name="connsiteY3" fmla="*/ 4128157 h 4275461"/>
                <a:gd name="connsiteX4" fmla="*/ 3327149 w 3619883"/>
                <a:gd name="connsiteY4" fmla="*/ 4128157 h 4275461"/>
                <a:gd name="connsiteX5" fmla="*/ 3269726 w 3619883"/>
                <a:gd name="connsiteY5" fmla="*/ 4275461 h 4275461"/>
                <a:gd name="connsiteX6" fmla="*/ 3052674 w 3619883"/>
                <a:gd name="connsiteY6" fmla="*/ 4275461 h 4275461"/>
                <a:gd name="connsiteX7" fmla="*/ 3096002 w 3619883"/>
                <a:gd name="connsiteY7" fmla="*/ 4128157 h 4275461"/>
                <a:gd name="connsiteX8" fmla="*/ 3137725 w 3619883"/>
                <a:gd name="connsiteY8" fmla="*/ 4128157 h 4275461"/>
                <a:gd name="connsiteX9" fmla="*/ 3137725 w 3619883"/>
                <a:gd name="connsiteY9" fmla="*/ 3951392 h 4275461"/>
                <a:gd name="connsiteX10" fmla="*/ 2959941 w 3619883"/>
                <a:gd name="connsiteY10" fmla="*/ 3951392 h 4275461"/>
                <a:gd name="connsiteX11" fmla="*/ 2959941 w 3619883"/>
                <a:gd name="connsiteY11" fmla="*/ 4128157 h 4275461"/>
                <a:gd name="connsiteX12" fmla="*/ 2996846 w 3619883"/>
                <a:gd name="connsiteY12" fmla="*/ 4128157 h 4275461"/>
                <a:gd name="connsiteX13" fmla="*/ 3014011 w 3619883"/>
                <a:gd name="connsiteY13" fmla="*/ 4275461 h 4275461"/>
                <a:gd name="connsiteX14" fmla="*/ 2761042 w 3619883"/>
                <a:gd name="connsiteY14" fmla="*/ 4275461 h 4275461"/>
                <a:gd name="connsiteX15" fmla="*/ 2761042 w 3619883"/>
                <a:gd name="connsiteY15" fmla="*/ 4128157 h 4275461"/>
                <a:gd name="connsiteX16" fmla="*/ 2826768 w 3619883"/>
                <a:gd name="connsiteY16" fmla="*/ 4128157 h 4275461"/>
                <a:gd name="connsiteX17" fmla="*/ 2826768 w 3619883"/>
                <a:gd name="connsiteY17" fmla="*/ 3951392 h 4275461"/>
                <a:gd name="connsiteX18" fmla="*/ 2648983 w 3619883"/>
                <a:gd name="connsiteY18" fmla="*/ 3951392 h 4275461"/>
                <a:gd name="connsiteX19" fmla="*/ 2648983 w 3619883"/>
                <a:gd name="connsiteY19" fmla="*/ 4128157 h 4275461"/>
                <a:gd name="connsiteX20" fmla="*/ 2690646 w 3619883"/>
                <a:gd name="connsiteY20" fmla="*/ 4128157 h 4275461"/>
                <a:gd name="connsiteX21" fmla="*/ 2690646 w 3619883"/>
                <a:gd name="connsiteY21" fmla="*/ 4275461 h 4275461"/>
                <a:gd name="connsiteX22" fmla="*/ 2511710 w 3619883"/>
                <a:gd name="connsiteY22" fmla="*/ 4275461 h 4275461"/>
                <a:gd name="connsiteX23" fmla="*/ 2454288 w 3619883"/>
                <a:gd name="connsiteY23" fmla="*/ 4128157 h 4275461"/>
                <a:gd name="connsiteX24" fmla="*/ 2515810 w 3619883"/>
                <a:gd name="connsiteY24" fmla="*/ 4128157 h 4275461"/>
                <a:gd name="connsiteX25" fmla="*/ 2515810 w 3619883"/>
                <a:gd name="connsiteY25" fmla="*/ 3951392 h 4275461"/>
                <a:gd name="connsiteX26" fmla="*/ 2338025 w 3619883"/>
                <a:gd name="connsiteY26" fmla="*/ 3951392 h 4275461"/>
                <a:gd name="connsiteX27" fmla="*/ 2338025 w 3619883"/>
                <a:gd name="connsiteY27" fmla="*/ 4128157 h 4275461"/>
                <a:gd name="connsiteX28" fmla="*/ 2395120 w 3619883"/>
                <a:gd name="connsiteY28" fmla="*/ 4128157 h 4275461"/>
                <a:gd name="connsiteX29" fmla="*/ 2337697 w 3619883"/>
                <a:gd name="connsiteY29" fmla="*/ 4275461 h 4275461"/>
                <a:gd name="connsiteX30" fmla="*/ 2150155 w 3619883"/>
                <a:gd name="connsiteY30" fmla="*/ 4275461 h 4275461"/>
                <a:gd name="connsiteX31" fmla="*/ 2150155 w 3619883"/>
                <a:gd name="connsiteY31" fmla="*/ 4128157 h 4275461"/>
                <a:gd name="connsiteX32" fmla="*/ 2204852 w 3619883"/>
                <a:gd name="connsiteY32" fmla="*/ 4128157 h 4275461"/>
                <a:gd name="connsiteX33" fmla="*/ 2204852 w 3619883"/>
                <a:gd name="connsiteY33" fmla="*/ 3951392 h 4275461"/>
                <a:gd name="connsiteX34" fmla="*/ 2027068 w 3619883"/>
                <a:gd name="connsiteY34" fmla="*/ 3951392 h 4275461"/>
                <a:gd name="connsiteX35" fmla="*/ 2027068 w 3619883"/>
                <a:gd name="connsiteY35" fmla="*/ 4128157 h 4275461"/>
                <a:gd name="connsiteX36" fmla="*/ 2079759 w 3619883"/>
                <a:gd name="connsiteY36" fmla="*/ 4128157 h 4275461"/>
                <a:gd name="connsiteX37" fmla="*/ 2079759 w 3619883"/>
                <a:gd name="connsiteY37" fmla="*/ 4275461 h 4275461"/>
                <a:gd name="connsiteX38" fmla="*/ 1824703 w 3619883"/>
                <a:gd name="connsiteY38" fmla="*/ 4275461 h 4275461"/>
                <a:gd name="connsiteX39" fmla="*/ 1834468 w 3619883"/>
                <a:gd name="connsiteY39" fmla="*/ 4128157 h 4275461"/>
                <a:gd name="connsiteX40" fmla="*/ 1893894 w 3619883"/>
                <a:gd name="connsiteY40" fmla="*/ 4128157 h 4275461"/>
                <a:gd name="connsiteX41" fmla="*/ 1893894 w 3619883"/>
                <a:gd name="connsiteY41" fmla="*/ 3951392 h 4275461"/>
                <a:gd name="connsiteX42" fmla="*/ 1716110 w 3619883"/>
                <a:gd name="connsiteY42" fmla="*/ 3951392 h 4275461"/>
                <a:gd name="connsiteX43" fmla="*/ 1716110 w 3619883"/>
                <a:gd name="connsiteY43" fmla="*/ 4006431 h 4275461"/>
                <a:gd name="connsiteX44" fmla="*/ 1703447 w 3619883"/>
                <a:gd name="connsiteY44" fmla="*/ 4007960 h 4275461"/>
                <a:gd name="connsiteX45" fmla="*/ 1716110 w 3619883"/>
                <a:gd name="connsiteY45" fmla="*/ 4044284 h 4275461"/>
                <a:gd name="connsiteX46" fmla="*/ 1716110 w 3619883"/>
                <a:gd name="connsiteY46" fmla="*/ 4128157 h 4275461"/>
                <a:gd name="connsiteX47" fmla="*/ 1745346 w 3619883"/>
                <a:gd name="connsiteY47" fmla="*/ 4128157 h 4275461"/>
                <a:gd name="connsiteX48" fmla="*/ 1796694 w 3619883"/>
                <a:gd name="connsiteY48" fmla="*/ 4275461 h 4275461"/>
                <a:gd name="connsiteX49" fmla="*/ 1558844 w 3619883"/>
                <a:gd name="connsiteY49" fmla="*/ 4275461 h 4275461"/>
                <a:gd name="connsiteX50" fmla="*/ 1517252 w 3619883"/>
                <a:gd name="connsiteY50" fmla="*/ 4128157 h 4275461"/>
                <a:gd name="connsiteX51" fmla="*/ 1582936 w 3619883"/>
                <a:gd name="connsiteY51" fmla="*/ 4128157 h 4275461"/>
                <a:gd name="connsiteX52" fmla="*/ 1582936 w 3619883"/>
                <a:gd name="connsiteY52" fmla="*/ 3951392 h 4275461"/>
                <a:gd name="connsiteX53" fmla="*/ 1405151 w 3619883"/>
                <a:gd name="connsiteY53" fmla="*/ 3951392 h 4275461"/>
                <a:gd name="connsiteX54" fmla="*/ 1405151 w 3619883"/>
                <a:gd name="connsiteY54" fmla="*/ 4128157 h 4275461"/>
                <a:gd name="connsiteX55" fmla="*/ 1468988 w 3619883"/>
                <a:gd name="connsiteY55" fmla="*/ 4128157 h 4275461"/>
                <a:gd name="connsiteX56" fmla="*/ 1427396 w 3619883"/>
                <a:gd name="connsiteY56" fmla="*/ 4275461 h 4275461"/>
                <a:gd name="connsiteX57" fmla="*/ 1210751 w 3619883"/>
                <a:gd name="connsiteY57" fmla="*/ 4275461 h 4275461"/>
                <a:gd name="connsiteX58" fmla="*/ 1210751 w 3619883"/>
                <a:gd name="connsiteY58" fmla="*/ 4128157 h 4275461"/>
                <a:gd name="connsiteX59" fmla="*/ 1271978 w 3619883"/>
                <a:gd name="connsiteY59" fmla="*/ 4128157 h 4275461"/>
                <a:gd name="connsiteX60" fmla="*/ 1271978 w 3619883"/>
                <a:gd name="connsiteY60" fmla="*/ 3951392 h 4275461"/>
                <a:gd name="connsiteX61" fmla="*/ 1094193 w 3619883"/>
                <a:gd name="connsiteY61" fmla="*/ 3951392 h 4275461"/>
                <a:gd name="connsiteX62" fmla="*/ 1094193 w 3619883"/>
                <a:gd name="connsiteY62" fmla="*/ 4128157 h 4275461"/>
                <a:gd name="connsiteX63" fmla="*/ 1140354 w 3619883"/>
                <a:gd name="connsiteY63" fmla="*/ 4128157 h 4275461"/>
                <a:gd name="connsiteX64" fmla="*/ 1140354 w 3619883"/>
                <a:gd name="connsiteY64" fmla="*/ 4275461 h 4275461"/>
                <a:gd name="connsiteX65" fmla="*/ 953807 w 3619883"/>
                <a:gd name="connsiteY65" fmla="*/ 4275461 h 4275461"/>
                <a:gd name="connsiteX66" fmla="*/ 912215 w 3619883"/>
                <a:gd name="connsiteY66" fmla="*/ 4128157 h 4275461"/>
                <a:gd name="connsiteX67" fmla="*/ 961020 w 3619883"/>
                <a:gd name="connsiteY67" fmla="*/ 4128157 h 4275461"/>
                <a:gd name="connsiteX68" fmla="*/ 961020 w 3619883"/>
                <a:gd name="connsiteY68" fmla="*/ 3951392 h 4275461"/>
                <a:gd name="connsiteX69" fmla="*/ 783235 w 3619883"/>
                <a:gd name="connsiteY69" fmla="*/ 3951392 h 4275461"/>
                <a:gd name="connsiteX70" fmla="*/ 783235 w 3619883"/>
                <a:gd name="connsiteY70" fmla="*/ 4128157 h 4275461"/>
                <a:gd name="connsiteX71" fmla="*/ 871024 w 3619883"/>
                <a:gd name="connsiteY71" fmla="*/ 4128157 h 4275461"/>
                <a:gd name="connsiteX72" fmla="*/ 829432 w 3619883"/>
                <a:gd name="connsiteY72" fmla="*/ 4275461 h 4275461"/>
                <a:gd name="connsiteX73" fmla="*/ 611484 w 3619883"/>
                <a:gd name="connsiteY73" fmla="*/ 4275461 h 4275461"/>
                <a:gd name="connsiteX74" fmla="*/ 621247 w 3619883"/>
                <a:gd name="connsiteY74" fmla="*/ 4128157 h 4275461"/>
                <a:gd name="connsiteX75" fmla="*/ 650062 w 3619883"/>
                <a:gd name="connsiteY75" fmla="*/ 4128157 h 4275461"/>
                <a:gd name="connsiteX76" fmla="*/ 650062 w 3619883"/>
                <a:gd name="connsiteY76" fmla="*/ 3951392 h 4275461"/>
                <a:gd name="connsiteX77" fmla="*/ 472277 w 3619883"/>
                <a:gd name="connsiteY77" fmla="*/ 3951392 h 4275461"/>
                <a:gd name="connsiteX78" fmla="*/ 472277 w 3619883"/>
                <a:gd name="connsiteY78" fmla="*/ 4128157 h 4275461"/>
                <a:gd name="connsiteX79" fmla="*/ 522650 w 3619883"/>
                <a:gd name="connsiteY79" fmla="*/ 4128157 h 4275461"/>
                <a:gd name="connsiteX80" fmla="*/ 573998 w 3619883"/>
                <a:gd name="connsiteY80" fmla="*/ 4275461 h 4275461"/>
                <a:gd name="connsiteX81" fmla="*/ 336164 w 3619883"/>
                <a:gd name="connsiteY81" fmla="*/ 4275461 h 4275461"/>
                <a:gd name="connsiteX82" fmla="*/ 294572 w 3619883"/>
                <a:gd name="connsiteY82" fmla="*/ 4128157 h 4275461"/>
                <a:gd name="connsiteX83" fmla="*/ 339106 w 3619883"/>
                <a:gd name="connsiteY83" fmla="*/ 4128157 h 4275461"/>
                <a:gd name="connsiteX84" fmla="*/ 339106 w 3619883"/>
                <a:gd name="connsiteY84" fmla="*/ 3951392 h 4275461"/>
                <a:gd name="connsiteX85" fmla="*/ 161321 w 3619883"/>
                <a:gd name="connsiteY85" fmla="*/ 3951392 h 4275461"/>
                <a:gd name="connsiteX86" fmla="*/ 161321 w 3619883"/>
                <a:gd name="connsiteY86" fmla="*/ 4128157 h 4275461"/>
                <a:gd name="connsiteX87" fmla="*/ 230914 w 3619883"/>
                <a:gd name="connsiteY87" fmla="*/ 4128157 h 4275461"/>
                <a:gd name="connsiteX88" fmla="*/ 189322 w 3619883"/>
                <a:gd name="connsiteY88" fmla="*/ 4275461 h 4275461"/>
                <a:gd name="connsiteX89" fmla="*/ 0 w 3619883"/>
                <a:gd name="connsiteY89" fmla="*/ 4275461 h 4275461"/>
                <a:gd name="connsiteX90" fmla="*/ 0 w 3619883"/>
                <a:gd name="connsiteY90" fmla="*/ 42229 h 4275461"/>
                <a:gd name="connsiteX91" fmla="*/ 42464 w 3619883"/>
                <a:gd name="connsiteY91" fmla="*/ 40518 h 4275461"/>
                <a:gd name="connsiteX92" fmla="*/ 137733 w 3619883"/>
                <a:gd name="connsiteY92" fmla="*/ 35355 h 4275461"/>
                <a:gd name="connsiteX93" fmla="*/ 270565 w 3619883"/>
                <a:gd name="connsiteY93" fmla="*/ 29759 h 4275461"/>
                <a:gd name="connsiteX94" fmla="*/ 479734 w 3619883"/>
                <a:gd name="connsiteY94" fmla="*/ 45455 h 4275461"/>
                <a:gd name="connsiteX95" fmla="*/ 524103 w 3619883"/>
                <a:gd name="connsiteY95" fmla="*/ 41625 h 4275461"/>
                <a:gd name="connsiteX96" fmla="*/ 624416 w 3619883"/>
                <a:gd name="connsiteY96" fmla="*/ 22696 h 4275461"/>
                <a:gd name="connsiteX97" fmla="*/ 657762 w 3619883"/>
                <a:gd name="connsiteY97" fmla="*/ 18351 h 4275461"/>
                <a:gd name="connsiteX98" fmla="*/ 690557 w 3619883"/>
                <a:gd name="connsiteY98" fmla="*/ 25792 h 4275461"/>
                <a:gd name="connsiteX99" fmla="*/ 745123 w 3619883"/>
                <a:gd name="connsiteY99" fmla="*/ 40157 h 4275461"/>
                <a:gd name="connsiteX100" fmla="*/ 789493 w 3619883"/>
                <a:gd name="connsiteY100" fmla="*/ 36327 h 4275461"/>
                <a:gd name="connsiteX101" fmla="*/ 854255 w 3619883"/>
                <a:gd name="connsiteY101" fmla="*/ 68887 h 4275461"/>
                <a:gd name="connsiteX102" fmla="*/ 897520 w 3619883"/>
                <a:gd name="connsiteY102" fmla="*/ 88629 h 4275461"/>
                <a:gd name="connsiteX103" fmla="*/ 940510 w 3619883"/>
                <a:gd name="connsiteY103" fmla="*/ 114265 h 4275461"/>
                <a:gd name="connsiteX104" fmla="*/ 1082712 w 3619883"/>
                <a:gd name="connsiteY104" fmla="*/ 144543 h 4275461"/>
                <a:gd name="connsiteX105" fmla="*/ 1205348 w 3619883"/>
                <a:gd name="connsiteY105" fmla="*/ 120753 h 4275461"/>
                <a:gd name="connsiteX106" fmla="*/ 1271764 w 3619883"/>
                <a:gd name="connsiteY106" fmla="*/ 117956 h 4275461"/>
                <a:gd name="connsiteX107" fmla="*/ 1315583 w 3619883"/>
                <a:gd name="connsiteY107" fmla="*/ 125912 h 4275461"/>
                <a:gd name="connsiteX108" fmla="*/ 1359125 w 3619883"/>
                <a:gd name="connsiteY108" fmla="*/ 139761 h 4275461"/>
                <a:gd name="connsiteX109" fmla="*/ 1391919 w 3619883"/>
                <a:gd name="connsiteY109" fmla="*/ 147202 h 4275461"/>
                <a:gd name="connsiteX110" fmla="*/ 1436563 w 3619883"/>
                <a:gd name="connsiteY110" fmla="*/ 137480 h 4275461"/>
                <a:gd name="connsiteX111" fmla="*/ 1471566 w 3619883"/>
                <a:gd name="connsiteY111" fmla="*/ 97777 h 4275461"/>
                <a:gd name="connsiteX112" fmla="*/ 1505739 w 3619883"/>
                <a:gd name="connsiteY112" fmla="*/ 75753 h 4275461"/>
                <a:gd name="connsiteX113" fmla="*/ 1590891 w 3619883"/>
                <a:gd name="connsiteY113" fmla="*/ 144702 h 4275461"/>
                <a:gd name="connsiteX114" fmla="*/ 1625616 w 3619883"/>
                <a:gd name="connsiteY114" fmla="*/ 110893 h 4275461"/>
                <a:gd name="connsiteX115" fmla="*/ 1658964 w 3619883"/>
                <a:gd name="connsiteY115" fmla="*/ 106547 h 4275461"/>
                <a:gd name="connsiteX116" fmla="*/ 1746598 w 3619883"/>
                <a:gd name="connsiteY116" fmla="*/ 122460 h 4275461"/>
                <a:gd name="connsiteX117" fmla="*/ 1811913 w 3619883"/>
                <a:gd name="connsiteY117" fmla="*/ 143234 h 4275461"/>
                <a:gd name="connsiteX118" fmla="*/ 1856557 w 3619883"/>
                <a:gd name="connsiteY118" fmla="*/ 133511 h 4275461"/>
                <a:gd name="connsiteX119" fmla="*/ 2066003 w 3619883"/>
                <a:gd name="connsiteY119" fmla="*/ 143313 h 4275461"/>
                <a:gd name="connsiteX120" fmla="*/ 2177615 w 3619883"/>
                <a:gd name="connsiteY120" fmla="*/ 119007 h 4275461"/>
                <a:gd name="connsiteX121" fmla="*/ 2255883 w 3619883"/>
                <a:gd name="connsiteY121" fmla="*/ 99047 h 4275461"/>
                <a:gd name="connsiteX122" fmla="*/ 2344622 w 3619883"/>
                <a:gd name="connsiteY122" fmla="*/ 91388 h 4275461"/>
                <a:gd name="connsiteX123" fmla="*/ 2455682 w 3619883"/>
                <a:gd name="connsiteY123" fmla="*/ 78869 h 4275461"/>
                <a:gd name="connsiteX124" fmla="*/ 2632609 w 3619883"/>
                <a:gd name="connsiteY124" fmla="*/ 75338 h 4275461"/>
                <a:gd name="connsiteX125" fmla="*/ 2742291 w 3619883"/>
                <a:gd name="connsiteY125" fmla="*/ 92282 h 4275461"/>
                <a:gd name="connsiteX126" fmla="*/ 2851974 w 3619883"/>
                <a:gd name="connsiteY126" fmla="*/ 109227 h 4275461"/>
                <a:gd name="connsiteX127" fmla="*/ 2907643 w 3619883"/>
                <a:gd name="connsiteY127" fmla="*/ 100020 h 4275461"/>
                <a:gd name="connsiteX128" fmla="*/ 2944022 w 3619883"/>
                <a:gd name="connsiteY128" fmla="*/ 30853 h 4275461"/>
                <a:gd name="connsiteX129" fmla="*/ 3022289 w 3619883"/>
                <a:gd name="connsiteY129" fmla="*/ 10893 h 4275461"/>
                <a:gd name="connsiteX130" fmla="*/ 3054807 w 3619883"/>
                <a:gd name="connsiteY130" fmla="*/ 24226 h 4275461"/>
                <a:gd name="connsiteX131" fmla="*/ 3141892 w 3619883"/>
                <a:gd name="connsiteY131" fmla="*/ 51925 h 4275461"/>
                <a:gd name="connsiteX132" fmla="*/ 3185711 w 3619883"/>
                <a:gd name="connsiteY132" fmla="*/ 59881 h 4275461"/>
                <a:gd name="connsiteX133" fmla="*/ 3219056 w 3619883"/>
                <a:gd name="connsiteY133" fmla="*/ 55536 h 4275461"/>
                <a:gd name="connsiteX134" fmla="*/ 3263425 w 3619883"/>
                <a:gd name="connsiteY134" fmla="*/ 51706 h 4275461"/>
                <a:gd name="connsiteX135" fmla="*/ 3296219 w 3619883"/>
                <a:gd name="connsiteY135" fmla="*/ 59147 h 4275461"/>
                <a:gd name="connsiteX136" fmla="*/ 3319094 w 3619883"/>
                <a:gd name="connsiteY136" fmla="*/ 42500 h 4275461"/>
                <a:gd name="connsiteX137" fmla="*/ 3420511 w 3619883"/>
                <a:gd name="connsiteY137" fmla="*/ 0 h 4275461"/>
                <a:gd name="connsiteX138" fmla="*/ 3453305 w 3619883"/>
                <a:gd name="connsiteY138" fmla="*/ 7440 h 4275461"/>
                <a:gd name="connsiteX139" fmla="*/ 3496571 w 3619883"/>
                <a:gd name="connsiteY139" fmla="*/ 27182 h 4275461"/>
                <a:gd name="connsiteX140" fmla="*/ 3602117 w 3619883"/>
                <a:gd name="connsiteY140" fmla="*/ 132521 h 4275461"/>
                <a:gd name="connsiteX141" fmla="*/ 3619883 w 3619883"/>
                <a:gd name="connsiteY141" fmla="*/ 140049 h 4275461"/>
                <a:gd name="connsiteX142" fmla="*/ 3619883 w 3619883"/>
                <a:gd name="connsiteY14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70899 w 3619883"/>
                <a:gd name="connsiteY2" fmla="*/ 4128157 h 4275461"/>
                <a:gd name="connsiteX3" fmla="*/ 3327149 w 3619883"/>
                <a:gd name="connsiteY3" fmla="*/ 4128157 h 4275461"/>
                <a:gd name="connsiteX4" fmla="*/ 3269726 w 3619883"/>
                <a:gd name="connsiteY4" fmla="*/ 4275461 h 4275461"/>
                <a:gd name="connsiteX5" fmla="*/ 3052674 w 3619883"/>
                <a:gd name="connsiteY5" fmla="*/ 4275461 h 4275461"/>
                <a:gd name="connsiteX6" fmla="*/ 3096002 w 3619883"/>
                <a:gd name="connsiteY6" fmla="*/ 4128157 h 4275461"/>
                <a:gd name="connsiteX7" fmla="*/ 3137725 w 3619883"/>
                <a:gd name="connsiteY7" fmla="*/ 4128157 h 4275461"/>
                <a:gd name="connsiteX8" fmla="*/ 3137725 w 3619883"/>
                <a:gd name="connsiteY8" fmla="*/ 3951392 h 4275461"/>
                <a:gd name="connsiteX9" fmla="*/ 2959941 w 3619883"/>
                <a:gd name="connsiteY9" fmla="*/ 3951392 h 4275461"/>
                <a:gd name="connsiteX10" fmla="*/ 2959941 w 3619883"/>
                <a:gd name="connsiteY10" fmla="*/ 4128157 h 4275461"/>
                <a:gd name="connsiteX11" fmla="*/ 2996846 w 3619883"/>
                <a:gd name="connsiteY11" fmla="*/ 4128157 h 4275461"/>
                <a:gd name="connsiteX12" fmla="*/ 3014011 w 3619883"/>
                <a:gd name="connsiteY12" fmla="*/ 4275461 h 4275461"/>
                <a:gd name="connsiteX13" fmla="*/ 2761042 w 3619883"/>
                <a:gd name="connsiteY13" fmla="*/ 4275461 h 4275461"/>
                <a:gd name="connsiteX14" fmla="*/ 2761042 w 3619883"/>
                <a:gd name="connsiteY14" fmla="*/ 4128157 h 4275461"/>
                <a:gd name="connsiteX15" fmla="*/ 2826768 w 3619883"/>
                <a:gd name="connsiteY15" fmla="*/ 4128157 h 4275461"/>
                <a:gd name="connsiteX16" fmla="*/ 2826768 w 3619883"/>
                <a:gd name="connsiteY16" fmla="*/ 3951392 h 4275461"/>
                <a:gd name="connsiteX17" fmla="*/ 2648983 w 3619883"/>
                <a:gd name="connsiteY17" fmla="*/ 3951392 h 4275461"/>
                <a:gd name="connsiteX18" fmla="*/ 2648983 w 3619883"/>
                <a:gd name="connsiteY18" fmla="*/ 4128157 h 4275461"/>
                <a:gd name="connsiteX19" fmla="*/ 2690646 w 3619883"/>
                <a:gd name="connsiteY19" fmla="*/ 4128157 h 4275461"/>
                <a:gd name="connsiteX20" fmla="*/ 2690646 w 3619883"/>
                <a:gd name="connsiteY20" fmla="*/ 4275461 h 4275461"/>
                <a:gd name="connsiteX21" fmla="*/ 2511710 w 3619883"/>
                <a:gd name="connsiteY21" fmla="*/ 4275461 h 4275461"/>
                <a:gd name="connsiteX22" fmla="*/ 2454288 w 3619883"/>
                <a:gd name="connsiteY22" fmla="*/ 4128157 h 4275461"/>
                <a:gd name="connsiteX23" fmla="*/ 2515810 w 3619883"/>
                <a:gd name="connsiteY23" fmla="*/ 4128157 h 4275461"/>
                <a:gd name="connsiteX24" fmla="*/ 2515810 w 3619883"/>
                <a:gd name="connsiteY24" fmla="*/ 3951392 h 4275461"/>
                <a:gd name="connsiteX25" fmla="*/ 2338025 w 3619883"/>
                <a:gd name="connsiteY25" fmla="*/ 3951392 h 4275461"/>
                <a:gd name="connsiteX26" fmla="*/ 2338025 w 3619883"/>
                <a:gd name="connsiteY26" fmla="*/ 4128157 h 4275461"/>
                <a:gd name="connsiteX27" fmla="*/ 2395120 w 3619883"/>
                <a:gd name="connsiteY27" fmla="*/ 4128157 h 4275461"/>
                <a:gd name="connsiteX28" fmla="*/ 2337697 w 3619883"/>
                <a:gd name="connsiteY28" fmla="*/ 4275461 h 4275461"/>
                <a:gd name="connsiteX29" fmla="*/ 2150155 w 3619883"/>
                <a:gd name="connsiteY29" fmla="*/ 4275461 h 4275461"/>
                <a:gd name="connsiteX30" fmla="*/ 2150155 w 3619883"/>
                <a:gd name="connsiteY30" fmla="*/ 4128157 h 4275461"/>
                <a:gd name="connsiteX31" fmla="*/ 2204852 w 3619883"/>
                <a:gd name="connsiteY31" fmla="*/ 4128157 h 4275461"/>
                <a:gd name="connsiteX32" fmla="*/ 2204852 w 3619883"/>
                <a:gd name="connsiteY32" fmla="*/ 3951392 h 4275461"/>
                <a:gd name="connsiteX33" fmla="*/ 2027068 w 3619883"/>
                <a:gd name="connsiteY33" fmla="*/ 3951392 h 4275461"/>
                <a:gd name="connsiteX34" fmla="*/ 2027068 w 3619883"/>
                <a:gd name="connsiteY34" fmla="*/ 4128157 h 4275461"/>
                <a:gd name="connsiteX35" fmla="*/ 2079759 w 3619883"/>
                <a:gd name="connsiteY35" fmla="*/ 4128157 h 4275461"/>
                <a:gd name="connsiteX36" fmla="*/ 2079759 w 3619883"/>
                <a:gd name="connsiteY36" fmla="*/ 4275461 h 4275461"/>
                <a:gd name="connsiteX37" fmla="*/ 1824703 w 3619883"/>
                <a:gd name="connsiteY37" fmla="*/ 4275461 h 4275461"/>
                <a:gd name="connsiteX38" fmla="*/ 1834468 w 3619883"/>
                <a:gd name="connsiteY38" fmla="*/ 4128157 h 4275461"/>
                <a:gd name="connsiteX39" fmla="*/ 1893894 w 3619883"/>
                <a:gd name="connsiteY39" fmla="*/ 4128157 h 4275461"/>
                <a:gd name="connsiteX40" fmla="*/ 1893894 w 3619883"/>
                <a:gd name="connsiteY40" fmla="*/ 3951392 h 4275461"/>
                <a:gd name="connsiteX41" fmla="*/ 1716110 w 3619883"/>
                <a:gd name="connsiteY41" fmla="*/ 3951392 h 4275461"/>
                <a:gd name="connsiteX42" fmla="*/ 1716110 w 3619883"/>
                <a:gd name="connsiteY42" fmla="*/ 4006431 h 4275461"/>
                <a:gd name="connsiteX43" fmla="*/ 1703447 w 3619883"/>
                <a:gd name="connsiteY43" fmla="*/ 4007960 h 4275461"/>
                <a:gd name="connsiteX44" fmla="*/ 1716110 w 3619883"/>
                <a:gd name="connsiteY44" fmla="*/ 4044284 h 4275461"/>
                <a:gd name="connsiteX45" fmla="*/ 1716110 w 3619883"/>
                <a:gd name="connsiteY45" fmla="*/ 4128157 h 4275461"/>
                <a:gd name="connsiteX46" fmla="*/ 1745346 w 3619883"/>
                <a:gd name="connsiteY46" fmla="*/ 4128157 h 4275461"/>
                <a:gd name="connsiteX47" fmla="*/ 1796694 w 3619883"/>
                <a:gd name="connsiteY47" fmla="*/ 4275461 h 4275461"/>
                <a:gd name="connsiteX48" fmla="*/ 1558844 w 3619883"/>
                <a:gd name="connsiteY48" fmla="*/ 4275461 h 4275461"/>
                <a:gd name="connsiteX49" fmla="*/ 1517252 w 3619883"/>
                <a:gd name="connsiteY49" fmla="*/ 4128157 h 4275461"/>
                <a:gd name="connsiteX50" fmla="*/ 1582936 w 3619883"/>
                <a:gd name="connsiteY50" fmla="*/ 4128157 h 4275461"/>
                <a:gd name="connsiteX51" fmla="*/ 1582936 w 3619883"/>
                <a:gd name="connsiteY51" fmla="*/ 3951392 h 4275461"/>
                <a:gd name="connsiteX52" fmla="*/ 1405151 w 3619883"/>
                <a:gd name="connsiteY52" fmla="*/ 3951392 h 4275461"/>
                <a:gd name="connsiteX53" fmla="*/ 1405151 w 3619883"/>
                <a:gd name="connsiteY53" fmla="*/ 4128157 h 4275461"/>
                <a:gd name="connsiteX54" fmla="*/ 1468988 w 3619883"/>
                <a:gd name="connsiteY54" fmla="*/ 4128157 h 4275461"/>
                <a:gd name="connsiteX55" fmla="*/ 1427396 w 3619883"/>
                <a:gd name="connsiteY55" fmla="*/ 4275461 h 4275461"/>
                <a:gd name="connsiteX56" fmla="*/ 1210751 w 3619883"/>
                <a:gd name="connsiteY56" fmla="*/ 4275461 h 4275461"/>
                <a:gd name="connsiteX57" fmla="*/ 1210751 w 3619883"/>
                <a:gd name="connsiteY57" fmla="*/ 4128157 h 4275461"/>
                <a:gd name="connsiteX58" fmla="*/ 1271978 w 3619883"/>
                <a:gd name="connsiteY58" fmla="*/ 4128157 h 4275461"/>
                <a:gd name="connsiteX59" fmla="*/ 1271978 w 3619883"/>
                <a:gd name="connsiteY59" fmla="*/ 3951392 h 4275461"/>
                <a:gd name="connsiteX60" fmla="*/ 1094193 w 3619883"/>
                <a:gd name="connsiteY60" fmla="*/ 3951392 h 4275461"/>
                <a:gd name="connsiteX61" fmla="*/ 1094193 w 3619883"/>
                <a:gd name="connsiteY61" fmla="*/ 4128157 h 4275461"/>
                <a:gd name="connsiteX62" fmla="*/ 1140354 w 3619883"/>
                <a:gd name="connsiteY62" fmla="*/ 4128157 h 4275461"/>
                <a:gd name="connsiteX63" fmla="*/ 1140354 w 3619883"/>
                <a:gd name="connsiteY63" fmla="*/ 4275461 h 4275461"/>
                <a:gd name="connsiteX64" fmla="*/ 953807 w 3619883"/>
                <a:gd name="connsiteY64" fmla="*/ 4275461 h 4275461"/>
                <a:gd name="connsiteX65" fmla="*/ 912215 w 3619883"/>
                <a:gd name="connsiteY65" fmla="*/ 4128157 h 4275461"/>
                <a:gd name="connsiteX66" fmla="*/ 961020 w 3619883"/>
                <a:gd name="connsiteY66" fmla="*/ 4128157 h 4275461"/>
                <a:gd name="connsiteX67" fmla="*/ 961020 w 3619883"/>
                <a:gd name="connsiteY67" fmla="*/ 3951392 h 4275461"/>
                <a:gd name="connsiteX68" fmla="*/ 783235 w 3619883"/>
                <a:gd name="connsiteY68" fmla="*/ 3951392 h 4275461"/>
                <a:gd name="connsiteX69" fmla="*/ 783235 w 3619883"/>
                <a:gd name="connsiteY69" fmla="*/ 4128157 h 4275461"/>
                <a:gd name="connsiteX70" fmla="*/ 871024 w 3619883"/>
                <a:gd name="connsiteY70" fmla="*/ 4128157 h 4275461"/>
                <a:gd name="connsiteX71" fmla="*/ 829432 w 3619883"/>
                <a:gd name="connsiteY71" fmla="*/ 4275461 h 4275461"/>
                <a:gd name="connsiteX72" fmla="*/ 611484 w 3619883"/>
                <a:gd name="connsiteY72" fmla="*/ 4275461 h 4275461"/>
                <a:gd name="connsiteX73" fmla="*/ 621247 w 3619883"/>
                <a:gd name="connsiteY73" fmla="*/ 4128157 h 4275461"/>
                <a:gd name="connsiteX74" fmla="*/ 650062 w 3619883"/>
                <a:gd name="connsiteY74" fmla="*/ 4128157 h 4275461"/>
                <a:gd name="connsiteX75" fmla="*/ 650062 w 3619883"/>
                <a:gd name="connsiteY75" fmla="*/ 3951392 h 4275461"/>
                <a:gd name="connsiteX76" fmla="*/ 472277 w 3619883"/>
                <a:gd name="connsiteY76" fmla="*/ 3951392 h 4275461"/>
                <a:gd name="connsiteX77" fmla="*/ 472277 w 3619883"/>
                <a:gd name="connsiteY77" fmla="*/ 4128157 h 4275461"/>
                <a:gd name="connsiteX78" fmla="*/ 522650 w 3619883"/>
                <a:gd name="connsiteY78" fmla="*/ 4128157 h 4275461"/>
                <a:gd name="connsiteX79" fmla="*/ 573998 w 3619883"/>
                <a:gd name="connsiteY79" fmla="*/ 4275461 h 4275461"/>
                <a:gd name="connsiteX80" fmla="*/ 336164 w 3619883"/>
                <a:gd name="connsiteY80" fmla="*/ 4275461 h 4275461"/>
                <a:gd name="connsiteX81" fmla="*/ 294572 w 3619883"/>
                <a:gd name="connsiteY81" fmla="*/ 4128157 h 4275461"/>
                <a:gd name="connsiteX82" fmla="*/ 339106 w 3619883"/>
                <a:gd name="connsiteY82" fmla="*/ 4128157 h 4275461"/>
                <a:gd name="connsiteX83" fmla="*/ 339106 w 3619883"/>
                <a:gd name="connsiteY83" fmla="*/ 3951392 h 4275461"/>
                <a:gd name="connsiteX84" fmla="*/ 161321 w 3619883"/>
                <a:gd name="connsiteY84" fmla="*/ 3951392 h 4275461"/>
                <a:gd name="connsiteX85" fmla="*/ 161321 w 3619883"/>
                <a:gd name="connsiteY85" fmla="*/ 4128157 h 4275461"/>
                <a:gd name="connsiteX86" fmla="*/ 230914 w 3619883"/>
                <a:gd name="connsiteY86" fmla="*/ 4128157 h 4275461"/>
                <a:gd name="connsiteX87" fmla="*/ 189322 w 3619883"/>
                <a:gd name="connsiteY87" fmla="*/ 4275461 h 4275461"/>
                <a:gd name="connsiteX88" fmla="*/ 0 w 3619883"/>
                <a:gd name="connsiteY88" fmla="*/ 4275461 h 4275461"/>
                <a:gd name="connsiteX89" fmla="*/ 0 w 3619883"/>
                <a:gd name="connsiteY89" fmla="*/ 42229 h 4275461"/>
                <a:gd name="connsiteX90" fmla="*/ 42464 w 3619883"/>
                <a:gd name="connsiteY90" fmla="*/ 40518 h 4275461"/>
                <a:gd name="connsiteX91" fmla="*/ 137733 w 3619883"/>
                <a:gd name="connsiteY91" fmla="*/ 35355 h 4275461"/>
                <a:gd name="connsiteX92" fmla="*/ 270565 w 3619883"/>
                <a:gd name="connsiteY92" fmla="*/ 29759 h 4275461"/>
                <a:gd name="connsiteX93" fmla="*/ 479734 w 3619883"/>
                <a:gd name="connsiteY93" fmla="*/ 45455 h 4275461"/>
                <a:gd name="connsiteX94" fmla="*/ 524103 w 3619883"/>
                <a:gd name="connsiteY94" fmla="*/ 41625 h 4275461"/>
                <a:gd name="connsiteX95" fmla="*/ 624416 w 3619883"/>
                <a:gd name="connsiteY95" fmla="*/ 22696 h 4275461"/>
                <a:gd name="connsiteX96" fmla="*/ 657762 w 3619883"/>
                <a:gd name="connsiteY96" fmla="*/ 18351 h 4275461"/>
                <a:gd name="connsiteX97" fmla="*/ 690557 w 3619883"/>
                <a:gd name="connsiteY97" fmla="*/ 25792 h 4275461"/>
                <a:gd name="connsiteX98" fmla="*/ 745123 w 3619883"/>
                <a:gd name="connsiteY98" fmla="*/ 40157 h 4275461"/>
                <a:gd name="connsiteX99" fmla="*/ 789493 w 3619883"/>
                <a:gd name="connsiteY99" fmla="*/ 36327 h 4275461"/>
                <a:gd name="connsiteX100" fmla="*/ 854255 w 3619883"/>
                <a:gd name="connsiteY100" fmla="*/ 68887 h 4275461"/>
                <a:gd name="connsiteX101" fmla="*/ 897520 w 3619883"/>
                <a:gd name="connsiteY101" fmla="*/ 88629 h 4275461"/>
                <a:gd name="connsiteX102" fmla="*/ 940510 w 3619883"/>
                <a:gd name="connsiteY102" fmla="*/ 114265 h 4275461"/>
                <a:gd name="connsiteX103" fmla="*/ 1082712 w 3619883"/>
                <a:gd name="connsiteY103" fmla="*/ 144543 h 4275461"/>
                <a:gd name="connsiteX104" fmla="*/ 1205348 w 3619883"/>
                <a:gd name="connsiteY104" fmla="*/ 120753 h 4275461"/>
                <a:gd name="connsiteX105" fmla="*/ 1271764 w 3619883"/>
                <a:gd name="connsiteY105" fmla="*/ 117956 h 4275461"/>
                <a:gd name="connsiteX106" fmla="*/ 1315583 w 3619883"/>
                <a:gd name="connsiteY106" fmla="*/ 125912 h 4275461"/>
                <a:gd name="connsiteX107" fmla="*/ 1359125 w 3619883"/>
                <a:gd name="connsiteY107" fmla="*/ 139761 h 4275461"/>
                <a:gd name="connsiteX108" fmla="*/ 1391919 w 3619883"/>
                <a:gd name="connsiteY108" fmla="*/ 147202 h 4275461"/>
                <a:gd name="connsiteX109" fmla="*/ 1436563 w 3619883"/>
                <a:gd name="connsiteY109" fmla="*/ 137480 h 4275461"/>
                <a:gd name="connsiteX110" fmla="*/ 1471566 w 3619883"/>
                <a:gd name="connsiteY110" fmla="*/ 97777 h 4275461"/>
                <a:gd name="connsiteX111" fmla="*/ 1505739 w 3619883"/>
                <a:gd name="connsiteY111" fmla="*/ 75753 h 4275461"/>
                <a:gd name="connsiteX112" fmla="*/ 1590891 w 3619883"/>
                <a:gd name="connsiteY112" fmla="*/ 144702 h 4275461"/>
                <a:gd name="connsiteX113" fmla="*/ 1625616 w 3619883"/>
                <a:gd name="connsiteY113" fmla="*/ 110893 h 4275461"/>
                <a:gd name="connsiteX114" fmla="*/ 1658964 w 3619883"/>
                <a:gd name="connsiteY114" fmla="*/ 106547 h 4275461"/>
                <a:gd name="connsiteX115" fmla="*/ 1746598 w 3619883"/>
                <a:gd name="connsiteY115" fmla="*/ 122460 h 4275461"/>
                <a:gd name="connsiteX116" fmla="*/ 1811913 w 3619883"/>
                <a:gd name="connsiteY116" fmla="*/ 143234 h 4275461"/>
                <a:gd name="connsiteX117" fmla="*/ 1856557 w 3619883"/>
                <a:gd name="connsiteY117" fmla="*/ 133511 h 4275461"/>
                <a:gd name="connsiteX118" fmla="*/ 2066003 w 3619883"/>
                <a:gd name="connsiteY118" fmla="*/ 143313 h 4275461"/>
                <a:gd name="connsiteX119" fmla="*/ 2177615 w 3619883"/>
                <a:gd name="connsiteY119" fmla="*/ 119007 h 4275461"/>
                <a:gd name="connsiteX120" fmla="*/ 2255883 w 3619883"/>
                <a:gd name="connsiteY120" fmla="*/ 99047 h 4275461"/>
                <a:gd name="connsiteX121" fmla="*/ 2344622 w 3619883"/>
                <a:gd name="connsiteY121" fmla="*/ 91388 h 4275461"/>
                <a:gd name="connsiteX122" fmla="*/ 2455682 w 3619883"/>
                <a:gd name="connsiteY122" fmla="*/ 78869 h 4275461"/>
                <a:gd name="connsiteX123" fmla="*/ 2632609 w 3619883"/>
                <a:gd name="connsiteY123" fmla="*/ 75338 h 4275461"/>
                <a:gd name="connsiteX124" fmla="*/ 2742291 w 3619883"/>
                <a:gd name="connsiteY124" fmla="*/ 92282 h 4275461"/>
                <a:gd name="connsiteX125" fmla="*/ 2851974 w 3619883"/>
                <a:gd name="connsiteY125" fmla="*/ 109227 h 4275461"/>
                <a:gd name="connsiteX126" fmla="*/ 2907643 w 3619883"/>
                <a:gd name="connsiteY126" fmla="*/ 100020 h 4275461"/>
                <a:gd name="connsiteX127" fmla="*/ 2944022 w 3619883"/>
                <a:gd name="connsiteY127" fmla="*/ 30853 h 4275461"/>
                <a:gd name="connsiteX128" fmla="*/ 3022289 w 3619883"/>
                <a:gd name="connsiteY128" fmla="*/ 10893 h 4275461"/>
                <a:gd name="connsiteX129" fmla="*/ 3054807 w 3619883"/>
                <a:gd name="connsiteY129" fmla="*/ 24226 h 4275461"/>
                <a:gd name="connsiteX130" fmla="*/ 3141892 w 3619883"/>
                <a:gd name="connsiteY130" fmla="*/ 51925 h 4275461"/>
                <a:gd name="connsiteX131" fmla="*/ 3185711 w 3619883"/>
                <a:gd name="connsiteY131" fmla="*/ 59881 h 4275461"/>
                <a:gd name="connsiteX132" fmla="*/ 3219056 w 3619883"/>
                <a:gd name="connsiteY132" fmla="*/ 55536 h 4275461"/>
                <a:gd name="connsiteX133" fmla="*/ 3263425 w 3619883"/>
                <a:gd name="connsiteY133" fmla="*/ 51706 h 4275461"/>
                <a:gd name="connsiteX134" fmla="*/ 3296219 w 3619883"/>
                <a:gd name="connsiteY134" fmla="*/ 59147 h 4275461"/>
                <a:gd name="connsiteX135" fmla="*/ 3319094 w 3619883"/>
                <a:gd name="connsiteY135" fmla="*/ 42500 h 4275461"/>
                <a:gd name="connsiteX136" fmla="*/ 3420511 w 3619883"/>
                <a:gd name="connsiteY136" fmla="*/ 0 h 4275461"/>
                <a:gd name="connsiteX137" fmla="*/ 3453305 w 3619883"/>
                <a:gd name="connsiteY137" fmla="*/ 7440 h 4275461"/>
                <a:gd name="connsiteX138" fmla="*/ 3496571 w 3619883"/>
                <a:gd name="connsiteY138" fmla="*/ 27182 h 4275461"/>
                <a:gd name="connsiteX139" fmla="*/ 3602117 w 3619883"/>
                <a:gd name="connsiteY139" fmla="*/ 132521 h 4275461"/>
                <a:gd name="connsiteX140" fmla="*/ 3619883 w 3619883"/>
                <a:gd name="connsiteY140" fmla="*/ 140049 h 4275461"/>
                <a:gd name="connsiteX141" fmla="*/ 3619883 w 3619883"/>
                <a:gd name="connsiteY14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70899 w 3619883"/>
                <a:gd name="connsiteY2" fmla="*/ 4128157 h 4275461"/>
                <a:gd name="connsiteX3" fmla="*/ 3269726 w 3619883"/>
                <a:gd name="connsiteY3" fmla="*/ 4275461 h 4275461"/>
                <a:gd name="connsiteX4" fmla="*/ 3052674 w 3619883"/>
                <a:gd name="connsiteY4" fmla="*/ 4275461 h 4275461"/>
                <a:gd name="connsiteX5" fmla="*/ 3096002 w 3619883"/>
                <a:gd name="connsiteY5" fmla="*/ 4128157 h 4275461"/>
                <a:gd name="connsiteX6" fmla="*/ 3137725 w 3619883"/>
                <a:gd name="connsiteY6" fmla="*/ 4128157 h 4275461"/>
                <a:gd name="connsiteX7" fmla="*/ 3137725 w 3619883"/>
                <a:gd name="connsiteY7" fmla="*/ 3951392 h 4275461"/>
                <a:gd name="connsiteX8" fmla="*/ 2959941 w 3619883"/>
                <a:gd name="connsiteY8" fmla="*/ 3951392 h 4275461"/>
                <a:gd name="connsiteX9" fmla="*/ 2959941 w 3619883"/>
                <a:gd name="connsiteY9" fmla="*/ 4128157 h 4275461"/>
                <a:gd name="connsiteX10" fmla="*/ 2996846 w 3619883"/>
                <a:gd name="connsiteY10" fmla="*/ 4128157 h 4275461"/>
                <a:gd name="connsiteX11" fmla="*/ 3014011 w 3619883"/>
                <a:gd name="connsiteY11" fmla="*/ 4275461 h 4275461"/>
                <a:gd name="connsiteX12" fmla="*/ 2761042 w 3619883"/>
                <a:gd name="connsiteY12" fmla="*/ 4275461 h 4275461"/>
                <a:gd name="connsiteX13" fmla="*/ 2761042 w 3619883"/>
                <a:gd name="connsiteY13" fmla="*/ 4128157 h 4275461"/>
                <a:gd name="connsiteX14" fmla="*/ 2826768 w 3619883"/>
                <a:gd name="connsiteY14" fmla="*/ 4128157 h 4275461"/>
                <a:gd name="connsiteX15" fmla="*/ 2826768 w 3619883"/>
                <a:gd name="connsiteY15" fmla="*/ 3951392 h 4275461"/>
                <a:gd name="connsiteX16" fmla="*/ 2648983 w 3619883"/>
                <a:gd name="connsiteY16" fmla="*/ 3951392 h 4275461"/>
                <a:gd name="connsiteX17" fmla="*/ 2648983 w 3619883"/>
                <a:gd name="connsiteY17" fmla="*/ 4128157 h 4275461"/>
                <a:gd name="connsiteX18" fmla="*/ 2690646 w 3619883"/>
                <a:gd name="connsiteY18" fmla="*/ 4128157 h 4275461"/>
                <a:gd name="connsiteX19" fmla="*/ 2690646 w 3619883"/>
                <a:gd name="connsiteY19" fmla="*/ 4275461 h 4275461"/>
                <a:gd name="connsiteX20" fmla="*/ 2511710 w 3619883"/>
                <a:gd name="connsiteY20" fmla="*/ 4275461 h 4275461"/>
                <a:gd name="connsiteX21" fmla="*/ 2454288 w 3619883"/>
                <a:gd name="connsiteY21" fmla="*/ 4128157 h 4275461"/>
                <a:gd name="connsiteX22" fmla="*/ 2515810 w 3619883"/>
                <a:gd name="connsiteY22" fmla="*/ 4128157 h 4275461"/>
                <a:gd name="connsiteX23" fmla="*/ 2515810 w 3619883"/>
                <a:gd name="connsiteY23" fmla="*/ 3951392 h 4275461"/>
                <a:gd name="connsiteX24" fmla="*/ 2338025 w 3619883"/>
                <a:gd name="connsiteY24" fmla="*/ 3951392 h 4275461"/>
                <a:gd name="connsiteX25" fmla="*/ 2338025 w 3619883"/>
                <a:gd name="connsiteY25" fmla="*/ 4128157 h 4275461"/>
                <a:gd name="connsiteX26" fmla="*/ 2395120 w 3619883"/>
                <a:gd name="connsiteY26" fmla="*/ 4128157 h 4275461"/>
                <a:gd name="connsiteX27" fmla="*/ 2337697 w 3619883"/>
                <a:gd name="connsiteY27" fmla="*/ 4275461 h 4275461"/>
                <a:gd name="connsiteX28" fmla="*/ 2150155 w 3619883"/>
                <a:gd name="connsiteY28" fmla="*/ 4275461 h 4275461"/>
                <a:gd name="connsiteX29" fmla="*/ 2150155 w 3619883"/>
                <a:gd name="connsiteY29" fmla="*/ 4128157 h 4275461"/>
                <a:gd name="connsiteX30" fmla="*/ 2204852 w 3619883"/>
                <a:gd name="connsiteY30" fmla="*/ 4128157 h 4275461"/>
                <a:gd name="connsiteX31" fmla="*/ 2204852 w 3619883"/>
                <a:gd name="connsiteY31" fmla="*/ 3951392 h 4275461"/>
                <a:gd name="connsiteX32" fmla="*/ 2027068 w 3619883"/>
                <a:gd name="connsiteY32" fmla="*/ 3951392 h 4275461"/>
                <a:gd name="connsiteX33" fmla="*/ 2027068 w 3619883"/>
                <a:gd name="connsiteY33" fmla="*/ 4128157 h 4275461"/>
                <a:gd name="connsiteX34" fmla="*/ 2079759 w 3619883"/>
                <a:gd name="connsiteY34" fmla="*/ 4128157 h 4275461"/>
                <a:gd name="connsiteX35" fmla="*/ 2079759 w 3619883"/>
                <a:gd name="connsiteY35" fmla="*/ 4275461 h 4275461"/>
                <a:gd name="connsiteX36" fmla="*/ 1824703 w 3619883"/>
                <a:gd name="connsiteY36" fmla="*/ 4275461 h 4275461"/>
                <a:gd name="connsiteX37" fmla="*/ 1834468 w 3619883"/>
                <a:gd name="connsiteY37" fmla="*/ 4128157 h 4275461"/>
                <a:gd name="connsiteX38" fmla="*/ 1893894 w 3619883"/>
                <a:gd name="connsiteY38" fmla="*/ 4128157 h 4275461"/>
                <a:gd name="connsiteX39" fmla="*/ 1893894 w 3619883"/>
                <a:gd name="connsiteY39" fmla="*/ 3951392 h 4275461"/>
                <a:gd name="connsiteX40" fmla="*/ 1716110 w 3619883"/>
                <a:gd name="connsiteY40" fmla="*/ 3951392 h 4275461"/>
                <a:gd name="connsiteX41" fmla="*/ 1716110 w 3619883"/>
                <a:gd name="connsiteY41" fmla="*/ 4006431 h 4275461"/>
                <a:gd name="connsiteX42" fmla="*/ 1703447 w 3619883"/>
                <a:gd name="connsiteY42" fmla="*/ 4007960 h 4275461"/>
                <a:gd name="connsiteX43" fmla="*/ 1716110 w 3619883"/>
                <a:gd name="connsiteY43" fmla="*/ 4044284 h 4275461"/>
                <a:gd name="connsiteX44" fmla="*/ 1716110 w 3619883"/>
                <a:gd name="connsiteY44" fmla="*/ 4128157 h 4275461"/>
                <a:gd name="connsiteX45" fmla="*/ 1745346 w 3619883"/>
                <a:gd name="connsiteY45" fmla="*/ 4128157 h 4275461"/>
                <a:gd name="connsiteX46" fmla="*/ 1796694 w 3619883"/>
                <a:gd name="connsiteY46" fmla="*/ 4275461 h 4275461"/>
                <a:gd name="connsiteX47" fmla="*/ 1558844 w 3619883"/>
                <a:gd name="connsiteY47" fmla="*/ 4275461 h 4275461"/>
                <a:gd name="connsiteX48" fmla="*/ 1517252 w 3619883"/>
                <a:gd name="connsiteY48" fmla="*/ 4128157 h 4275461"/>
                <a:gd name="connsiteX49" fmla="*/ 1582936 w 3619883"/>
                <a:gd name="connsiteY49" fmla="*/ 4128157 h 4275461"/>
                <a:gd name="connsiteX50" fmla="*/ 1582936 w 3619883"/>
                <a:gd name="connsiteY50" fmla="*/ 3951392 h 4275461"/>
                <a:gd name="connsiteX51" fmla="*/ 1405151 w 3619883"/>
                <a:gd name="connsiteY51" fmla="*/ 3951392 h 4275461"/>
                <a:gd name="connsiteX52" fmla="*/ 1405151 w 3619883"/>
                <a:gd name="connsiteY52" fmla="*/ 4128157 h 4275461"/>
                <a:gd name="connsiteX53" fmla="*/ 1468988 w 3619883"/>
                <a:gd name="connsiteY53" fmla="*/ 4128157 h 4275461"/>
                <a:gd name="connsiteX54" fmla="*/ 1427396 w 3619883"/>
                <a:gd name="connsiteY54" fmla="*/ 4275461 h 4275461"/>
                <a:gd name="connsiteX55" fmla="*/ 1210751 w 3619883"/>
                <a:gd name="connsiteY55" fmla="*/ 4275461 h 4275461"/>
                <a:gd name="connsiteX56" fmla="*/ 1210751 w 3619883"/>
                <a:gd name="connsiteY56" fmla="*/ 4128157 h 4275461"/>
                <a:gd name="connsiteX57" fmla="*/ 1271978 w 3619883"/>
                <a:gd name="connsiteY57" fmla="*/ 4128157 h 4275461"/>
                <a:gd name="connsiteX58" fmla="*/ 1271978 w 3619883"/>
                <a:gd name="connsiteY58" fmla="*/ 3951392 h 4275461"/>
                <a:gd name="connsiteX59" fmla="*/ 1094193 w 3619883"/>
                <a:gd name="connsiteY59" fmla="*/ 3951392 h 4275461"/>
                <a:gd name="connsiteX60" fmla="*/ 1094193 w 3619883"/>
                <a:gd name="connsiteY60" fmla="*/ 4128157 h 4275461"/>
                <a:gd name="connsiteX61" fmla="*/ 1140354 w 3619883"/>
                <a:gd name="connsiteY61" fmla="*/ 4128157 h 4275461"/>
                <a:gd name="connsiteX62" fmla="*/ 1140354 w 3619883"/>
                <a:gd name="connsiteY62" fmla="*/ 4275461 h 4275461"/>
                <a:gd name="connsiteX63" fmla="*/ 953807 w 3619883"/>
                <a:gd name="connsiteY63" fmla="*/ 4275461 h 4275461"/>
                <a:gd name="connsiteX64" fmla="*/ 912215 w 3619883"/>
                <a:gd name="connsiteY64" fmla="*/ 4128157 h 4275461"/>
                <a:gd name="connsiteX65" fmla="*/ 961020 w 3619883"/>
                <a:gd name="connsiteY65" fmla="*/ 4128157 h 4275461"/>
                <a:gd name="connsiteX66" fmla="*/ 961020 w 3619883"/>
                <a:gd name="connsiteY66" fmla="*/ 3951392 h 4275461"/>
                <a:gd name="connsiteX67" fmla="*/ 783235 w 3619883"/>
                <a:gd name="connsiteY67" fmla="*/ 3951392 h 4275461"/>
                <a:gd name="connsiteX68" fmla="*/ 783235 w 3619883"/>
                <a:gd name="connsiteY68" fmla="*/ 4128157 h 4275461"/>
                <a:gd name="connsiteX69" fmla="*/ 871024 w 3619883"/>
                <a:gd name="connsiteY69" fmla="*/ 4128157 h 4275461"/>
                <a:gd name="connsiteX70" fmla="*/ 829432 w 3619883"/>
                <a:gd name="connsiteY70" fmla="*/ 4275461 h 4275461"/>
                <a:gd name="connsiteX71" fmla="*/ 611484 w 3619883"/>
                <a:gd name="connsiteY71" fmla="*/ 4275461 h 4275461"/>
                <a:gd name="connsiteX72" fmla="*/ 621247 w 3619883"/>
                <a:gd name="connsiteY72" fmla="*/ 4128157 h 4275461"/>
                <a:gd name="connsiteX73" fmla="*/ 650062 w 3619883"/>
                <a:gd name="connsiteY73" fmla="*/ 4128157 h 4275461"/>
                <a:gd name="connsiteX74" fmla="*/ 650062 w 3619883"/>
                <a:gd name="connsiteY74" fmla="*/ 3951392 h 4275461"/>
                <a:gd name="connsiteX75" fmla="*/ 472277 w 3619883"/>
                <a:gd name="connsiteY75" fmla="*/ 3951392 h 4275461"/>
                <a:gd name="connsiteX76" fmla="*/ 472277 w 3619883"/>
                <a:gd name="connsiteY76" fmla="*/ 4128157 h 4275461"/>
                <a:gd name="connsiteX77" fmla="*/ 522650 w 3619883"/>
                <a:gd name="connsiteY77" fmla="*/ 4128157 h 4275461"/>
                <a:gd name="connsiteX78" fmla="*/ 573998 w 3619883"/>
                <a:gd name="connsiteY78" fmla="*/ 4275461 h 4275461"/>
                <a:gd name="connsiteX79" fmla="*/ 336164 w 3619883"/>
                <a:gd name="connsiteY79" fmla="*/ 4275461 h 4275461"/>
                <a:gd name="connsiteX80" fmla="*/ 294572 w 3619883"/>
                <a:gd name="connsiteY80" fmla="*/ 4128157 h 4275461"/>
                <a:gd name="connsiteX81" fmla="*/ 339106 w 3619883"/>
                <a:gd name="connsiteY81" fmla="*/ 4128157 h 4275461"/>
                <a:gd name="connsiteX82" fmla="*/ 339106 w 3619883"/>
                <a:gd name="connsiteY82" fmla="*/ 3951392 h 4275461"/>
                <a:gd name="connsiteX83" fmla="*/ 161321 w 3619883"/>
                <a:gd name="connsiteY83" fmla="*/ 3951392 h 4275461"/>
                <a:gd name="connsiteX84" fmla="*/ 161321 w 3619883"/>
                <a:gd name="connsiteY84" fmla="*/ 4128157 h 4275461"/>
                <a:gd name="connsiteX85" fmla="*/ 230914 w 3619883"/>
                <a:gd name="connsiteY85" fmla="*/ 4128157 h 4275461"/>
                <a:gd name="connsiteX86" fmla="*/ 189322 w 3619883"/>
                <a:gd name="connsiteY86" fmla="*/ 4275461 h 4275461"/>
                <a:gd name="connsiteX87" fmla="*/ 0 w 3619883"/>
                <a:gd name="connsiteY87" fmla="*/ 4275461 h 4275461"/>
                <a:gd name="connsiteX88" fmla="*/ 0 w 3619883"/>
                <a:gd name="connsiteY88" fmla="*/ 42229 h 4275461"/>
                <a:gd name="connsiteX89" fmla="*/ 42464 w 3619883"/>
                <a:gd name="connsiteY89" fmla="*/ 40518 h 4275461"/>
                <a:gd name="connsiteX90" fmla="*/ 137733 w 3619883"/>
                <a:gd name="connsiteY90" fmla="*/ 35355 h 4275461"/>
                <a:gd name="connsiteX91" fmla="*/ 270565 w 3619883"/>
                <a:gd name="connsiteY91" fmla="*/ 29759 h 4275461"/>
                <a:gd name="connsiteX92" fmla="*/ 479734 w 3619883"/>
                <a:gd name="connsiteY92" fmla="*/ 45455 h 4275461"/>
                <a:gd name="connsiteX93" fmla="*/ 524103 w 3619883"/>
                <a:gd name="connsiteY93" fmla="*/ 41625 h 4275461"/>
                <a:gd name="connsiteX94" fmla="*/ 624416 w 3619883"/>
                <a:gd name="connsiteY94" fmla="*/ 22696 h 4275461"/>
                <a:gd name="connsiteX95" fmla="*/ 657762 w 3619883"/>
                <a:gd name="connsiteY95" fmla="*/ 18351 h 4275461"/>
                <a:gd name="connsiteX96" fmla="*/ 690557 w 3619883"/>
                <a:gd name="connsiteY96" fmla="*/ 25792 h 4275461"/>
                <a:gd name="connsiteX97" fmla="*/ 745123 w 3619883"/>
                <a:gd name="connsiteY97" fmla="*/ 40157 h 4275461"/>
                <a:gd name="connsiteX98" fmla="*/ 789493 w 3619883"/>
                <a:gd name="connsiteY98" fmla="*/ 36327 h 4275461"/>
                <a:gd name="connsiteX99" fmla="*/ 854255 w 3619883"/>
                <a:gd name="connsiteY99" fmla="*/ 68887 h 4275461"/>
                <a:gd name="connsiteX100" fmla="*/ 897520 w 3619883"/>
                <a:gd name="connsiteY100" fmla="*/ 88629 h 4275461"/>
                <a:gd name="connsiteX101" fmla="*/ 940510 w 3619883"/>
                <a:gd name="connsiteY101" fmla="*/ 114265 h 4275461"/>
                <a:gd name="connsiteX102" fmla="*/ 1082712 w 3619883"/>
                <a:gd name="connsiteY102" fmla="*/ 144543 h 4275461"/>
                <a:gd name="connsiteX103" fmla="*/ 1205348 w 3619883"/>
                <a:gd name="connsiteY103" fmla="*/ 120753 h 4275461"/>
                <a:gd name="connsiteX104" fmla="*/ 1271764 w 3619883"/>
                <a:gd name="connsiteY104" fmla="*/ 117956 h 4275461"/>
                <a:gd name="connsiteX105" fmla="*/ 1315583 w 3619883"/>
                <a:gd name="connsiteY105" fmla="*/ 125912 h 4275461"/>
                <a:gd name="connsiteX106" fmla="*/ 1359125 w 3619883"/>
                <a:gd name="connsiteY106" fmla="*/ 139761 h 4275461"/>
                <a:gd name="connsiteX107" fmla="*/ 1391919 w 3619883"/>
                <a:gd name="connsiteY107" fmla="*/ 147202 h 4275461"/>
                <a:gd name="connsiteX108" fmla="*/ 1436563 w 3619883"/>
                <a:gd name="connsiteY108" fmla="*/ 137480 h 4275461"/>
                <a:gd name="connsiteX109" fmla="*/ 1471566 w 3619883"/>
                <a:gd name="connsiteY109" fmla="*/ 97777 h 4275461"/>
                <a:gd name="connsiteX110" fmla="*/ 1505739 w 3619883"/>
                <a:gd name="connsiteY110" fmla="*/ 75753 h 4275461"/>
                <a:gd name="connsiteX111" fmla="*/ 1590891 w 3619883"/>
                <a:gd name="connsiteY111" fmla="*/ 144702 h 4275461"/>
                <a:gd name="connsiteX112" fmla="*/ 1625616 w 3619883"/>
                <a:gd name="connsiteY112" fmla="*/ 110893 h 4275461"/>
                <a:gd name="connsiteX113" fmla="*/ 1658964 w 3619883"/>
                <a:gd name="connsiteY113" fmla="*/ 106547 h 4275461"/>
                <a:gd name="connsiteX114" fmla="*/ 1746598 w 3619883"/>
                <a:gd name="connsiteY114" fmla="*/ 122460 h 4275461"/>
                <a:gd name="connsiteX115" fmla="*/ 1811913 w 3619883"/>
                <a:gd name="connsiteY115" fmla="*/ 143234 h 4275461"/>
                <a:gd name="connsiteX116" fmla="*/ 1856557 w 3619883"/>
                <a:gd name="connsiteY116" fmla="*/ 133511 h 4275461"/>
                <a:gd name="connsiteX117" fmla="*/ 2066003 w 3619883"/>
                <a:gd name="connsiteY117" fmla="*/ 143313 h 4275461"/>
                <a:gd name="connsiteX118" fmla="*/ 2177615 w 3619883"/>
                <a:gd name="connsiteY118" fmla="*/ 119007 h 4275461"/>
                <a:gd name="connsiteX119" fmla="*/ 2255883 w 3619883"/>
                <a:gd name="connsiteY119" fmla="*/ 99047 h 4275461"/>
                <a:gd name="connsiteX120" fmla="*/ 2344622 w 3619883"/>
                <a:gd name="connsiteY120" fmla="*/ 91388 h 4275461"/>
                <a:gd name="connsiteX121" fmla="*/ 2455682 w 3619883"/>
                <a:gd name="connsiteY121" fmla="*/ 78869 h 4275461"/>
                <a:gd name="connsiteX122" fmla="*/ 2632609 w 3619883"/>
                <a:gd name="connsiteY122" fmla="*/ 75338 h 4275461"/>
                <a:gd name="connsiteX123" fmla="*/ 2742291 w 3619883"/>
                <a:gd name="connsiteY123" fmla="*/ 92282 h 4275461"/>
                <a:gd name="connsiteX124" fmla="*/ 2851974 w 3619883"/>
                <a:gd name="connsiteY124" fmla="*/ 109227 h 4275461"/>
                <a:gd name="connsiteX125" fmla="*/ 2907643 w 3619883"/>
                <a:gd name="connsiteY125" fmla="*/ 100020 h 4275461"/>
                <a:gd name="connsiteX126" fmla="*/ 2944022 w 3619883"/>
                <a:gd name="connsiteY126" fmla="*/ 30853 h 4275461"/>
                <a:gd name="connsiteX127" fmla="*/ 3022289 w 3619883"/>
                <a:gd name="connsiteY127" fmla="*/ 10893 h 4275461"/>
                <a:gd name="connsiteX128" fmla="*/ 3054807 w 3619883"/>
                <a:gd name="connsiteY128" fmla="*/ 24226 h 4275461"/>
                <a:gd name="connsiteX129" fmla="*/ 3141892 w 3619883"/>
                <a:gd name="connsiteY129" fmla="*/ 51925 h 4275461"/>
                <a:gd name="connsiteX130" fmla="*/ 3185711 w 3619883"/>
                <a:gd name="connsiteY130" fmla="*/ 59881 h 4275461"/>
                <a:gd name="connsiteX131" fmla="*/ 3219056 w 3619883"/>
                <a:gd name="connsiteY131" fmla="*/ 55536 h 4275461"/>
                <a:gd name="connsiteX132" fmla="*/ 3263425 w 3619883"/>
                <a:gd name="connsiteY132" fmla="*/ 51706 h 4275461"/>
                <a:gd name="connsiteX133" fmla="*/ 3296219 w 3619883"/>
                <a:gd name="connsiteY133" fmla="*/ 59147 h 4275461"/>
                <a:gd name="connsiteX134" fmla="*/ 3319094 w 3619883"/>
                <a:gd name="connsiteY134" fmla="*/ 42500 h 4275461"/>
                <a:gd name="connsiteX135" fmla="*/ 3420511 w 3619883"/>
                <a:gd name="connsiteY135" fmla="*/ 0 h 4275461"/>
                <a:gd name="connsiteX136" fmla="*/ 3453305 w 3619883"/>
                <a:gd name="connsiteY136" fmla="*/ 7440 h 4275461"/>
                <a:gd name="connsiteX137" fmla="*/ 3496571 w 3619883"/>
                <a:gd name="connsiteY137" fmla="*/ 27182 h 4275461"/>
                <a:gd name="connsiteX138" fmla="*/ 3602117 w 3619883"/>
                <a:gd name="connsiteY138" fmla="*/ 132521 h 4275461"/>
                <a:gd name="connsiteX139" fmla="*/ 3619883 w 3619883"/>
                <a:gd name="connsiteY139" fmla="*/ 140049 h 4275461"/>
                <a:gd name="connsiteX140" fmla="*/ 3619883 w 3619883"/>
                <a:gd name="connsiteY14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4128157 h 4275461"/>
                <a:gd name="connsiteX6" fmla="*/ 3137725 w 3619883"/>
                <a:gd name="connsiteY6" fmla="*/ 3951392 h 4275461"/>
                <a:gd name="connsiteX7" fmla="*/ 2959941 w 3619883"/>
                <a:gd name="connsiteY7" fmla="*/ 3951392 h 4275461"/>
                <a:gd name="connsiteX8" fmla="*/ 2959941 w 3619883"/>
                <a:gd name="connsiteY8" fmla="*/ 4128157 h 4275461"/>
                <a:gd name="connsiteX9" fmla="*/ 2996846 w 3619883"/>
                <a:gd name="connsiteY9" fmla="*/ 4128157 h 4275461"/>
                <a:gd name="connsiteX10" fmla="*/ 3014011 w 3619883"/>
                <a:gd name="connsiteY10" fmla="*/ 4275461 h 4275461"/>
                <a:gd name="connsiteX11" fmla="*/ 2761042 w 3619883"/>
                <a:gd name="connsiteY11" fmla="*/ 4275461 h 4275461"/>
                <a:gd name="connsiteX12" fmla="*/ 2761042 w 3619883"/>
                <a:gd name="connsiteY12" fmla="*/ 4128157 h 4275461"/>
                <a:gd name="connsiteX13" fmla="*/ 2826768 w 3619883"/>
                <a:gd name="connsiteY13" fmla="*/ 4128157 h 4275461"/>
                <a:gd name="connsiteX14" fmla="*/ 2826768 w 3619883"/>
                <a:gd name="connsiteY14" fmla="*/ 3951392 h 4275461"/>
                <a:gd name="connsiteX15" fmla="*/ 2648983 w 3619883"/>
                <a:gd name="connsiteY15" fmla="*/ 3951392 h 4275461"/>
                <a:gd name="connsiteX16" fmla="*/ 2648983 w 3619883"/>
                <a:gd name="connsiteY16" fmla="*/ 4128157 h 4275461"/>
                <a:gd name="connsiteX17" fmla="*/ 2690646 w 3619883"/>
                <a:gd name="connsiteY17" fmla="*/ 4128157 h 4275461"/>
                <a:gd name="connsiteX18" fmla="*/ 2690646 w 3619883"/>
                <a:gd name="connsiteY18" fmla="*/ 4275461 h 4275461"/>
                <a:gd name="connsiteX19" fmla="*/ 2511710 w 3619883"/>
                <a:gd name="connsiteY19" fmla="*/ 4275461 h 4275461"/>
                <a:gd name="connsiteX20" fmla="*/ 2454288 w 3619883"/>
                <a:gd name="connsiteY20" fmla="*/ 4128157 h 4275461"/>
                <a:gd name="connsiteX21" fmla="*/ 2515810 w 3619883"/>
                <a:gd name="connsiteY21" fmla="*/ 4128157 h 4275461"/>
                <a:gd name="connsiteX22" fmla="*/ 2515810 w 3619883"/>
                <a:gd name="connsiteY22" fmla="*/ 3951392 h 4275461"/>
                <a:gd name="connsiteX23" fmla="*/ 2338025 w 3619883"/>
                <a:gd name="connsiteY23" fmla="*/ 3951392 h 4275461"/>
                <a:gd name="connsiteX24" fmla="*/ 2338025 w 3619883"/>
                <a:gd name="connsiteY24" fmla="*/ 4128157 h 4275461"/>
                <a:gd name="connsiteX25" fmla="*/ 2395120 w 3619883"/>
                <a:gd name="connsiteY25" fmla="*/ 4128157 h 4275461"/>
                <a:gd name="connsiteX26" fmla="*/ 2337697 w 3619883"/>
                <a:gd name="connsiteY26" fmla="*/ 4275461 h 4275461"/>
                <a:gd name="connsiteX27" fmla="*/ 2150155 w 3619883"/>
                <a:gd name="connsiteY27" fmla="*/ 4275461 h 4275461"/>
                <a:gd name="connsiteX28" fmla="*/ 2150155 w 3619883"/>
                <a:gd name="connsiteY28" fmla="*/ 4128157 h 4275461"/>
                <a:gd name="connsiteX29" fmla="*/ 2204852 w 3619883"/>
                <a:gd name="connsiteY29" fmla="*/ 4128157 h 4275461"/>
                <a:gd name="connsiteX30" fmla="*/ 2204852 w 3619883"/>
                <a:gd name="connsiteY30" fmla="*/ 3951392 h 4275461"/>
                <a:gd name="connsiteX31" fmla="*/ 2027068 w 3619883"/>
                <a:gd name="connsiteY31" fmla="*/ 3951392 h 4275461"/>
                <a:gd name="connsiteX32" fmla="*/ 2027068 w 3619883"/>
                <a:gd name="connsiteY32" fmla="*/ 4128157 h 4275461"/>
                <a:gd name="connsiteX33" fmla="*/ 2079759 w 3619883"/>
                <a:gd name="connsiteY33" fmla="*/ 4128157 h 4275461"/>
                <a:gd name="connsiteX34" fmla="*/ 2079759 w 3619883"/>
                <a:gd name="connsiteY34" fmla="*/ 4275461 h 4275461"/>
                <a:gd name="connsiteX35" fmla="*/ 1824703 w 3619883"/>
                <a:gd name="connsiteY35" fmla="*/ 4275461 h 4275461"/>
                <a:gd name="connsiteX36" fmla="*/ 1834468 w 3619883"/>
                <a:gd name="connsiteY36" fmla="*/ 4128157 h 4275461"/>
                <a:gd name="connsiteX37" fmla="*/ 1893894 w 3619883"/>
                <a:gd name="connsiteY37" fmla="*/ 4128157 h 4275461"/>
                <a:gd name="connsiteX38" fmla="*/ 1893894 w 3619883"/>
                <a:gd name="connsiteY38" fmla="*/ 3951392 h 4275461"/>
                <a:gd name="connsiteX39" fmla="*/ 1716110 w 3619883"/>
                <a:gd name="connsiteY39" fmla="*/ 3951392 h 4275461"/>
                <a:gd name="connsiteX40" fmla="*/ 1716110 w 3619883"/>
                <a:gd name="connsiteY40" fmla="*/ 4006431 h 4275461"/>
                <a:gd name="connsiteX41" fmla="*/ 1703447 w 3619883"/>
                <a:gd name="connsiteY41" fmla="*/ 4007960 h 4275461"/>
                <a:gd name="connsiteX42" fmla="*/ 1716110 w 3619883"/>
                <a:gd name="connsiteY42" fmla="*/ 4044284 h 4275461"/>
                <a:gd name="connsiteX43" fmla="*/ 1716110 w 3619883"/>
                <a:gd name="connsiteY43" fmla="*/ 4128157 h 4275461"/>
                <a:gd name="connsiteX44" fmla="*/ 1745346 w 3619883"/>
                <a:gd name="connsiteY44" fmla="*/ 4128157 h 4275461"/>
                <a:gd name="connsiteX45" fmla="*/ 1796694 w 3619883"/>
                <a:gd name="connsiteY45" fmla="*/ 4275461 h 4275461"/>
                <a:gd name="connsiteX46" fmla="*/ 1558844 w 3619883"/>
                <a:gd name="connsiteY46" fmla="*/ 4275461 h 4275461"/>
                <a:gd name="connsiteX47" fmla="*/ 1517252 w 3619883"/>
                <a:gd name="connsiteY47" fmla="*/ 4128157 h 4275461"/>
                <a:gd name="connsiteX48" fmla="*/ 1582936 w 3619883"/>
                <a:gd name="connsiteY48" fmla="*/ 4128157 h 4275461"/>
                <a:gd name="connsiteX49" fmla="*/ 1582936 w 3619883"/>
                <a:gd name="connsiteY49" fmla="*/ 3951392 h 4275461"/>
                <a:gd name="connsiteX50" fmla="*/ 1405151 w 3619883"/>
                <a:gd name="connsiteY50" fmla="*/ 3951392 h 4275461"/>
                <a:gd name="connsiteX51" fmla="*/ 1405151 w 3619883"/>
                <a:gd name="connsiteY51" fmla="*/ 4128157 h 4275461"/>
                <a:gd name="connsiteX52" fmla="*/ 1468988 w 3619883"/>
                <a:gd name="connsiteY52" fmla="*/ 4128157 h 4275461"/>
                <a:gd name="connsiteX53" fmla="*/ 1427396 w 3619883"/>
                <a:gd name="connsiteY53" fmla="*/ 4275461 h 4275461"/>
                <a:gd name="connsiteX54" fmla="*/ 1210751 w 3619883"/>
                <a:gd name="connsiteY54" fmla="*/ 4275461 h 4275461"/>
                <a:gd name="connsiteX55" fmla="*/ 1210751 w 3619883"/>
                <a:gd name="connsiteY55" fmla="*/ 4128157 h 4275461"/>
                <a:gd name="connsiteX56" fmla="*/ 1271978 w 3619883"/>
                <a:gd name="connsiteY56" fmla="*/ 4128157 h 4275461"/>
                <a:gd name="connsiteX57" fmla="*/ 1271978 w 3619883"/>
                <a:gd name="connsiteY57" fmla="*/ 3951392 h 4275461"/>
                <a:gd name="connsiteX58" fmla="*/ 1094193 w 3619883"/>
                <a:gd name="connsiteY58" fmla="*/ 3951392 h 4275461"/>
                <a:gd name="connsiteX59" fmla="*/ 1094193 w 3619883"/>
                <a:gd name="connsiteY59" fmla="*/ 4128157 h 4275461"/>
                <a:gd name="connsiteX60" fmla="*/ 1140354 w 3619883"/>
                <a:gd name="connsiteY60" fmla="*/ 4128157 h 4275461"/>
                <a:gd name="connsiteX61" fmla="*/ 1140354 w 3619883"/>
                <a:gd name="connsiteY61" fmla="*/ 4275461 h 4275461"/>
                <a:gd name="connsiteX62" fmla="*/ 953807 w 3619883"/>
                <a:gd name="connsiteY62" fmla="*/ 4275461 h 4275461"/>
                <a:gd name="connsiteX63" fmla="*/ 912215 w 3619883"/>
                <a:gd name="connsiteY63" fmla="*/ 4128157 h 4275461"/>
                <a:gd name="connsiteX64" fmla="*/ 961020 w 3619883"/>
                <a:gd name="connsiteY64" fmla="*/ 4128157 h 4275461"/>
                <a:gd name="connsiteX65" fmla="*/ 961020 w 3619883"/>
                <a:gd name="connsiteY65" fmla="*/ 3951392 h 4275461"/>
                <a:gd name="connsiteX66" fmla="*/ 783235 w 3619883"/>
                <a:gd name="connsiteY66" fmla="*/ 3951392 h 4275461"/>
                <a:gd name="connsiteX67" fmla="*/ 783235 w 3619883"/>
                <a:gd name="connsiteY67" fmla="*/ 4128157 h 4275461"/>
                <a:gd name="connsiteX68" fmla="*/ 871024 w 3619883"/>
                <a:gd name="connsiteY68" fmla="*/ 4128157 h 4275461"/>
                <a:gd name="connsiteX69" fmla="*/ 829432 w 3619883"/>
                <a:gd name="connsiteY69" fmla="*/ 4275461 h 4275461"/>
                <a:gd name="connsiteX70" fmla="*/ 611484 w 3619883"/>
                <a:gd name="connsiteY70" fmla="*/ 4275461 h 4275461"/>
                <a:gd name="connsiteX71" fmla="*/ 621247 w 3619883"/>
                <a:gd name="connsiteY71" fmla="*/ 4128157 h 4275461"/>
                <a:gd name="connsiteX72" fmla="*/ 650062 w 3619883"/>
                <a:gd name="connsiteY72" fmla="*/ 4128157 h 4275461"/>
                <a:gd name="connsiteX73" fmla="*/ 650062 w 3619883"/>
                <a:gd name="connsiteY73" fmla="*/ 3951392 h 4275461"/>
                <a:gd name="connsiteX74" fmla="*/ 472277 w 3619883"/>
                <a:gd name="connsiteY74" fmla="*/ 3951392 h 4275461"/>
                <a:gd name="connsiteX75" fmla="*/ 472277 w 3619883"/>
                <a:gd name="connsiteY75" fmla="*/ 4128157 h 4275461"/>
                <a:gd name="connsiteX76" fmla="*/ 522650 w 3619883"/>
                <a:gd name="connsiteY76" fmla="*/ 4128157 h 4275461"/>
                <a:gd name="connsiteX77" fmla="*/ 573998 w 3619883"/>
                <a:gd name="connsiteY77" fmla="*/ 4275461 h 4275461"/>
                <a:gd name="connsiteX78" fmla="*/ 336164 w 3619883"/>
                <a:gd name="connsiteY78" fmla="*/ 4275461 h 4275461"/>
                <a:gd name="connsiteX79" fmla="*/ 294572 w 3619883"/>
                <a:gd name="connsiteY79" fmla="*/ 4128157 h 4275461"/>
                <a:gd name="connsiteX80" fmla="*/ 339106 w 3619883"/>
                <a:gd name="connsiteY80" fmla="*/ 4128157 h 4275461"/>
                <a:gd name="connsiteX81" fmla="*/ 339106 w 3619883"/>
                <a:gd name="connsiteY81" fmla="*/ 3951392 h 4275461"/>
                <a:gd name="connsiteX82" fmla="*/ 161321 w 3619883"/>
                <a:gd name="connsiteY82" fmla="*/ 3951392 h 4275461"/>
                <a:gd name="connsiteX83" fmla="*/ 161321 w 3619883"/>
                <a:gd name="connsiteY83" fmla="*/ 4128157 h 4275461"/>
                <a:gd name="connsiteX84" fmla="*/ 230914 w 3619883"/>
                <a:gd name="connsiteY84" fmla="*/ 4128157 h 4275461"/>
                <a:gd name="connsiteX85" fmla="*/ 189322 w 3619883"/>
                <a:gd name="connsiteY85" fmla="*/ 4275461 h 4275461"/>
                <a:gd name="connsiteX86" fmla="*/ 0 w 3619883"/>
                <a:gd name="connsiteY86" fmla="*/ 4275461 h 4275461"/>
                <a:gd name="connsiteX87" fmla="*/ 0 w 3619883"/>
                <a:gd name="connsiteY87" fmla="*/ 42229 h 4275461"/>
                <a:gd name="connsiteX88" fmla="*/ 42464 w 3619883"/>
                <a:gd name="connsiteY88" fmla="*/ 40518 h 4275461"/>
                <a:gd name="connsiteX89" fmla="*/ 137733 w 3619883"/>
                <a:gd name="connsiteY89" fmla="*/ 35355 h 4275461"/>
                <a:gd name="connsiteX90" fmla="*/ 270565 w 3619883"/>
                <a:gd name="connsiteY90" fmla="*/ 29759 h 4275461"/>
                <a:gd name="connsiteX91" fmla="*/ 479734 w 3619883"/>
                <a:gd name="connsiteY91" fmla="*/ 45455 h 4275461"/>
                <a:gd name="connsiteX92" fmla="*/ 524103 w 3619883"/>
                <a:gd name="connsiteY92" fmla="*/ 41625 h 4275461"/>
                <a:gd name="connsiteX93" fmla="*/ 624416 w 3619883"/>
                <a:gd name="connsiteY93" fmla="*/ 22696 h 4275461"/>
                <a:gd name="connsiteX94" fmla="*/ 657762 w 3619883"/>
                <a:gd name="connsiteY94" fmla="*/ 18351 h 4275461"/>
                <a:gd name="connsiteX95" fmla="*/ 690557 w 3619883"/>
                <a:gd name="connsiteY95" fmla="*/ 25792 h 4275461"/>
                <a:gd name="connsiteX96" fmla="*/ 745123 w 3619883"/>
                <a:gd name="connsiteY96" fmla="*/ 40157 h 4275461"/>
                <a:gd name="connsiteX97" fmla="*/ 789493 w 3619883"/>
                <a:gd name="connsiteY97" fmla="*/ 36327 h 4275461"/>
                <a:gd name="connsiteX98" fmla="*/ 854255 w 3619883"/>
                <a:gd name="connsiteY98" fmla="*/ 68887 h 4275461"/>
                <a:gd name="connsiteX99" fmla="*/ 897520 w 3619883"/>
                <a:gd name="connsiteY99" fmla="*/ 88629 h 4275461"/>
                <a:gd name="connsiteX100" fmla="*/ 940510 w 3619883"/>
                <a:gd name="connsiteY100" fmla="*/ 114265 h 4275461"/>
                <a:gd name="connsiteX101" fmla="*/ 1082712 w 3619883"/>
                <a:gd name="connsiteY101" fmla="*/ 144543 h 4275461"/>
                <a:gd name="connsiteX102" fmla="*/ 1205348 w 3619883"/>
                <a:gd name="connsiteY102" fmla="*/ 120753 h 4275461"/>
                <a:gd name="connsiteX103" fmla="*/ 1271764 w 3619883"/>
                <a:gd name="connsiteY103" fmla="*/ 117956 h 4275461"/>
                <a:gd name="connsiteX104" fmla="*/ 1315583 w 3619883"/>
                <a:gd name="connsiteY104" fmla="*/ 125912 h 4275461"/>
                <a:gd name="connsiteX105" fmla="*/ 1359125 w 3619883"/>
                <a:gd name="connsiteY105" fmla="*/ 139761 h 4275461"/>
                <a:gd name="connsiteX106" fmla="*/ 1391919 w 3619883"/>
                <a:gd name="connsiteY106" fmla="*/ 147202 h 4275461"/>
                <a:gd name="connsiteX107" fmla="*/ 1436563 w 3619883"/>
                <a:gd name="connsiteY107" fmla="*/ 137480 h 4275461"/>
                <a:gd name="connsiteX108" fmla="*/ 1471566 w 3619883"/>
                <a:gd name="connsiteY108" fmla="*/ 97777 h 4275461"/>
                <a:gd name="connsiteX109" fmla="*/ 1505739 w 3619883"/>
                <a:gd name="connsiteY109" fmla="*/ 75753 h 4275461"/>
                <a:gd name="connsiteX110" fmla="*/ 1590891 w 3619883"/>
                <a:gd name="connsiteY110" fmla="*/ 144702 h 4275461"/>
                <a:gd name="connsiteX111" fmla="*/ 1625616 w 3619883"/>
                <a:gd name="connsiteY111" fmla="*/ 110893 h 4275461"/>
                <a:gd name="connsiteX112" fmla="*/ 1658964 w 3619883"/>
                <a:gd name="connsiteY112" fmla="*/ 106547 h 4275461"/>
                <a:gd name="connsiteX113" fmla="*/ 1746598 w 3619883"/>
                <a:gd name="connsiteY113" fmla="*/ 122460 h 4275461"/>
                <a:gd name="connsiteX114" fmla="*/ 1811913 w 3619883"/>
                <a:gd name="connsiteY114" fmla="*/ 143234 h 4275461"/>
                <a:gd name="connsiteX115" fmla="*/ 1856557 w 3619883"/>
                <a:gd name="connsiteY115" fmla="*/ 133511 h 4275461"/>
                <a:gd name="connsiteX116" fmla="*/ 2066003 w 3619883"/>
                <a:gd name="connsiteY116" fmla="*/ 143313 h 4275461"/>
                <a:gd name="connsiteX117" fmla="*/ 2177615 w 3619883"/>
                <a:gd name="connsiteY117" fmla="*/ 119007 h 4275461"/>
                <a:gd name="connsiteX118" fmla="*/ 2255883 w 3619883"/>
                <a:gd name="connsiteY118" fmla="*/ 99047 h 4275461"/>
                <a:gd name="connsiteX119" fmla="*/ 2344622 w 3619883"/>
                <a:gd name="connsiteY119" fmla="*/ 91388 h 4275461"/>
                <a:gd name="connsiteX120" fmla="*/ 2455682 w 3619883"/>
                <a:gd name="connsiteY120" fmla="*/ 78869 h 4275461"/>
                <a:gd name="connsiteX121" fmla="*/ 2632609 w 3619883"/>
                <a:gd name="connsiteY121" fmla="*/ 75338 h 4275461"/>
                <a:gd name="connsiteX122" fmla="*/ 2742291 w 3619883"/>
                <a:gd name="connsiteY122" fmla="*/ 92282 h 4275461"/>
                <a:gd name="connsiteX123" fmla="*/ 2851974 w 3619883"/>
                <a:gd name="connsiteY123" fmla="*/ 109227 h 4275461"/>
                <a:gd name="connsiteX124" fmla="*/ 2907643 w 3619883"/>
                <a:gd name="connsiteY124" fmla="*/ 100020 h 4275461"/>
                <a:gd name="connsiteX125" fmla="*/ 2944022 w 3619883"/>
                <a:gd name="connsiteY125" fmla="*/ 30853 h 4275461"/>
                <a:gd name="connsiteX126" fmla="*/ 3022289 w 3619883"/>
                <a:gd name="connsiteY126" fmla="*/ 10893 h 4275461"/>
                <a:gd name="connsiteX127" fmla="*/ 3054807 w 3619883"/>
                <a:gd name="connsiteY127" fmla="*/ 24226 h 4275461"/>
                <a:gd name="connsiteX128" fmla="*/ 3141892 w 3619883"/>
                <a:gd name="connsiteY128" fmla="*/ 51925 h 4275461"/>
                <a:gd name="connsiteX129" fmla="*/ 3185711 w 3619883"/>
                <a:gd name="connsiteY129" fmla="*/ 59881 h 4275461"/>
                <a:gd name="connsiteX130" fmla="*/ 3219056 w 3619883"/>
                <a:gd name="connsiteY130" fmla="*/ 55536 h 4275461"/>
                <a:gd name="connsiteX131" fmla="*/ 3263425 w 3619883"/>
                <a:gd name="connsiteY131" fmla="*/ 51706 h 4275461"/>
                <a:gd name="connsiteX132" fmla="*/ 3296219 w 3619883"/>
                <a:gd name="connsiteY132" fmla="*/ 59147 h 4275461"/>
                <a:gd name="connsiteX133" fmla="*/ 3319094 w 3619883"/>
                <a:gd name="connsiteY133" fmla="*/ 42500 h 4275461"/>
                <a:gd name="connsiteX134" fmla="*/ 3420511 w 3619883"/>
                <a:gd name="connsiteY134" fmla="*/ 0 h 4275461"/>
                <a:gd name="connsiteX135" fmla="*/ 3453305 w 3619883"/>
                <a:gd name="connsiteY135" fmla="*/ 7440 h 4275461"/>
                <a:gd name="connsiteX136" fmla="*/ 3496571 w 3619883"/>
                <a:gd name="connsiteY136" fmla="*/ 27182 h 4275461"/>
                <a:gd name="connsiteX137" fmla="*/ 3602117 w 3619883"/>
                <a:gd name="connsiteY137" fmla="*/ 132521 h 4275461"/>
                <a:gd name="connsiteX138" fmla="*/ 3619883 w 3619883"/>
                <a:gd name="connsiteY138" fmla="*/ 140049 h 4275461"/>
                <a:gd name="connsiteX139" fmla="*/ 3619883 w 3619883"/>
                <a:gd name="connsiteY13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59941 w 3619883"/>
                <a:gd name="connsiteY6" fmla="*/ 3951392 h 4275461"/>
                <a:gd name="connsiteX7" fmla="*/ 2959941 w 3619883"/>
                <a:gd name="connsiteY7" fmla="*/ 4128157 h 4275461"/>
                <a:gd name="connsiteX8" fmla="*/ 2996846 w 3619883"/>
                <a:gd name="connsiteY8" fmla="*/ 4128157 h 4275461"/>
                <a:gd name="connsiteX9" fmla="*/ 3014011 w 3619883"/>
                <a:gd name="connsiteY9" fmla="*/ 4275461 h 4275461"/>
                <a:gd name="connsiteX10" fmla="*/ 2761042 w 3619883"/>
                <a:gd name="connsiteY10" fmla="*/ 4275461 h 4275461"/>
                <a:gd name="connsiteX11" fmla="*/ 2761042 w 3619883"/>
                <a:gd name="connsiteY11" fmla="*/ 4128157 h 4275461"/>
                <a:gd name="connsiteX12" fmla="*/ 2826768 w 3619883"/>
                <a:gd name="connsiteY12" fmla="*/ 4128157 h 4275461"/>
                <a:gd name="connsiteX13" fmla="*/ 2826768 w 3619883"/>
                <a:gd name="connsiteY13" fmla="*/ 3951392 h 4275461"/>
                <a:gd name="connsiteX14" fmla="*/ 2648983 w 3619883"/>
                <a:gd name="connsiteY14" fmla="*/ 3951392 h 4275461"/>
                <a:gd name="connsiteX15" fmla="*/ 2648983 w 3619883"/>
                <a:gd name="connsiteY15" fmla="*/ 4128157 h 4275461"/>
                <a:gd name="connsiteX16" fmla="*/ 2690646 w 3619883"/>
                <a:gd name="connsiteY16" fmla="*/ 4128157 h 4275461"/>
                <a:gd name="connsiteX17" fmla="*/ 2690646 w 3619883"/>
                <a:gd name="connsiteY17" fmla="*/ 4275461 h 4275461"/>
                <a:gd name="connsiteX18" fmla="*/ 2511710 w 3619883"/>
                <a:gd name="connsiteY18" fmla="*/ 4275461 h 4275461"/>
                <a:gd name="connsiteX19" fmla="*/ 2454288 w 3619883"/>
                <a:gd name="connsiteY19" fmla="*/ 4128157 h 4275461"/>
                <a:gd name="connsiteX20" fmla="*/ 2515810 w 3619883"/>
                <a:gd name="connsiteY20" fmla="*/ 4128157 h 4275461"/>
                <a:gd name="connsiteX21" fmla="*/ 2515810 w 3619883"/>
                <a:gd name="connsiteY21" fmla="*/ 3951392 h 4275461"/>
                <a:gd name="connsiteX22" fmla="*/ 2338025 w 3619883"/>
                <a:gd name="connsiteY22" fmla="*/ 3951392 h 4275461"/>
                <a:gd name="connsiteX23" fmla="*/ 2338025 w 3619883"/>
                <a:gd name="connsiteY23" fmla="*/ 4128157 h 4275461"/>
                <a:gd name="connsiteX24" fmla="*/ 2395120 w 3619883"/>
                <a:gd name="connsiteY24" fmla="*/ 4128157 h 4275461"/>
                <a:gd name="connsiteX25" fmla="*/ 2337697 w 3619883"/>
                <a:gd name="connsiteY25" fmla="*/ 4275461 h 4275461"/>
                <a:gd name="connsiteX26" fmla="*/ 2150155 w 3619883"/>
                <a:gd name="connsiteY26" fmla="*/ 4275461 h 4275461"/>
                <a:gd name="connsiteX27" fmla="*/ 2150155 w 3619883"/>
                <a:gd name="connsiteY27" fmla="*/ 4128157 h 4275461"/>
                <a:gd name="connsiteX28" fmla="*/ 2204852 w 3619883"/>
                <a:gd name="connsiteY28" fmla="*/ 4128157 h 4275461"/>
                <a:gd name="connsiteX29" fmla="*/ 2204852 w 3619883"/>
                <a:gd name="connsiteY29" fmla="*/ 3951392 h 4275461"/>
                <a:gd name="connsiteX30" fmla="*/ 2027068 w 3619883"/>
                <a:gd name="connsiteY30" fmla="*/ 3951392 h 4275461"/>
                <a:gd name="connsiteX31" fmla="*/ 2027068 w 3619883"/>
                <a:gd name="connsiteY31" fmla="*/ 4128157 h 4275461"/>
                <a:gd name="connsiteX32" fmla="*/ 2079759 w 3619883"/>
                <a:gd name="connsiteY32" fmla="*/ 4128157 h 4275461"/>
                <a:gd name="connsiteX33" fmla="*/ 2079759 w 3619883"/>
                <a:gd name="connsiteY33" fmla="*/ 4275461 h 4275461"/>
                <a:gd name="connsiteX34" fmla="*/ 1824703 w 3619883"/>
                <a:gd name="connsiteY34" fmla="*/ 4275461 h 4275461"/>
                <a:gd name="connsiteX35" fmla="*/ 1834468 w 3619883"/>
                <a:gd name="connsiteY35" fmla="*/ 4128157 h 4275461"/>
                <a:gd name="connsiteX36" fmla="*/ 1893894 w 3619883"/>
                <a:gd name="connsiteY36" fmla="*/ 4128157 h 4275461"/>
                <a:gd name="connsiteX37" fmla="*/ 1893894 w 3619883"/>
                <a:gd name="connsiteY37" fmla="*/ 3951392 h 4275461"/>
                <a:gd name="connsiteX38" fmla="*/ 1716110 w 3619883"/>
                <a:gd name="connsiteY38" fmla="*/ 3951392 h 4275461"/>
                <a:gd name="connsiteX39" fmla="*/ 1716110 w 3619883"/>
                <a:gd name="connsiteY39" fmla="*/ 4006431 h 4275461"/>
                <a:gd name="connsiteX40" fmla="*/ 1703447 w 3619883"/>
                <a:gd name="connsiteY40" fmla="*/ 4007960 h 4275461"/>
                <a:gd name="connsiteX41" fmla="*/ 1716110 w 3619883"/>
                <a:gd name="connsiteY41" fmla="*/ 4044284 h 4275461"/>
                <a:gd name="connsiteX42" fmla="*/ 1716110 w 3619883"/>
                <a:gd name="connsiteY42" fmla="*/ 4128157 h 4275461"/>
                <a:gd name="connsiteX43" fmla="*/ 1745346 w 3619883"/>
                <a:gd name="connsiteY43" fmla="*/ 4128157 h 4275461"/>
                <a:gd name="connsiteX44" fmla="*/ 1796694 w 3619883"/>
                <a:gd name="connsiteY44" fmla="*/ 4275461 h 4275461"/>
                <a:gd name="connsiteX45" fmla="*/ 1558844 w 3619883"/>
                <a:gd name="connsiteY45" fmla="*/ 4275461 h 4275461"/>
                <a:gd name="connsiteX46" fmla="*/ 1517252 w 3619883"/>
                <a:gd name="connsiteY46" fmla="*/ 4128157 h 4275461"/>
                <a:gd name="connsiteX47" fmla="*/ 1582936 w 3619883"/>
                <a:gd name="connsiteY47" fmla="*/ 4128157 h 4275461"/>
                <a:gd name="connsiteX48" fmla="*/ 1582936 w 3619883"/>
                <a:gd name="connsiteY48" fmla="*/ 3951392 h 4275461"/>
                <a:gd name="connsiteX49" fmla="*/ 1405151 w 3619883"/>
                <a:gd name="connsiteY49" fmla="*/ 3951392 h 4275461"/>
                <a:gd name="connsiteX50" fmla="*/ 1405151 w 3619883"/>
                <a:gd name="connsiteY50" fmla="*/ 4128157 h 4275461"/>
                <a:gd name="connsiteX51" fmla="*/ 1468988 w 3619883"/>
                <a:gd name="connsiteY51" fmla="*/ 4128157 h 4275461"/>
                <a:gd name="connsiteX52" fmla="*/ 1427396 w 3619883"/>
                <a:gd name="connsiteY52" fmla="*/ 4275461 h 4275461"/>
                <a:gd name="connsiteX53" fmla="*/ 1210751 w 3619883"/>
                <a:gd name="connsiteY53" fmla="*/ 4275461 h 4275461"/>
                <a:gd name="connsiteX54" fmla="*/ 1210751 w 3619883"/>
                <a:gd name="connsiteY54" fmla="*/ 4128157 h 4275461"/>
                <a:gd name="connsiteX55" fmla="*/ 1271978 w 3619883"/>
                <a:gd name="connsiteY55" fmla="*/ 4128157 h 4275461"/>
                <a:gd name="connsiteX56" fmla="*/ 1271978 w 3619883"/>
                <a:gd name="connsiteY56" fmla="*/ 3951392 h 4275461"/>
                <a:gd name="connsiteX57" fmla="*/ 1094193 w 3619883"/>
                <a:gd name="connsiteY57" fmla="*/ 3951392 h 4275461"/>
                <a:gd name="connsiteX58" fmla="*/ 1094193 w 3619883"/>
                <a:gd name="connsiteY58" fmla="*/ 4128157 h 4275461"/>
                <a:gd name="connsiteX59" fmla="*/ 1140354 w 3619883"/>
                <a:gd name="connsiteY59" fmla="*/ 4128157 h 4275461"/>
                <a:gd name="connsiteX60" fmla="*/ 1140354 w 3619883"/>
                <a:gd name="connsiteY60" fmla="*/ 4275461 h 4275461"/>
                <a:gd name="connsiteX61" fmla="*/ 953807 w 3619883"/>
                <a:gd name="connsiteY61" fmla="*/ 4275461 h 4275461"/>
                <a:gd name="connsiteX62" fmla="*/ 912215 w 3619883"/>
                <a:gd name="connsiteY62" fmla="*/ 4128157 h 4275461"/>
                <a:gd name="connsiteX63" fmla="*/ 961020 w 3619883"/>
                <a:gd name="connsiteY63" fmla="*/ 4128157 h 4275461"/>
                <a:gd name="connsiteX64" fmla="*/ 961020 w 3619883"/>
                <a:gd name="connsiteY64" fmla="*/ 3951392 h 4275461"/>
                <a:gd name="connsiteX65" fmla="*/ 783235 w 3619883"/>
                <a:gd name="connsiteY65" fmla="*/ 3951392 h 4275461"/>
                <a:gd name="connsiteX66" fmla="*/ 783235 w 3619883"/>
                <a:gd name="connsiteY66" fmla="*/ 4128157 h 4275461"/>
                <a:gd name="connsiteX67" fmla="*/ 871024 w 3619883"/>
                <a:gd name="connsiteY67" fmla="*/ 4128157 h 4275461"/>
                <a:gd name="connsiteX68" fmla="*/ 829432 w 3619883"/>
                <a:gd name="connsiteY68" fmla="*/ 4275461 h 4275461"/>
                <a:gd name="connsiteX69" fmla="*/ 611484 w 3619883"/>
                <a:gd name="connsiteY69" fmla="*/ 4275461 h 4275461"/>
                <a:gd name="connsiteX70" fmla="*/ 621247 w 3619883"/>
                <a:gd name="connsiteY70" fmla="*/ 4128157 h 4275461"/>
                <a:gd name="connsiteX71" fmla="*/ 650062 w 3619883"/>
                <a:gd name="connsiteY71" fmla="*/ 4128157 h 4275461"/>
                <a:gd name="connsiteX72" fmla="*/ 650062 w 3619883"/>
                <a:gd name="connsiteY72" fmla="*/ 3951392 h 4275461"/>
                <a:gd name="connsiteX73" fmla="*/ 472277 w 3619883"/>
                <a:gd name="connsiteY73" fmla="*/ 3951392 h 4275461"/>
                <a:gd name="connsiteX74" fmla="*/ 472277 w 3619883"/>
                <a:gd name="connsiteY74" fmla="*/ 4128157 h 4275461"/>
                <a:gd name="connsiteX75" fmla="*/ 522650 w 3619883"/>
                <a:gd name="connsiteY75" fmla="*/ 4128157 h 4275461"/>
                <a:gd name="connsiteX76" fmla="*/ 573998 w 3619883"/>
                <a:gd name="connsiteY76" fmla="*/ 4275461 h 4275461"/>
                <a:gd name="connsiteX77" fmla="*/ 336164 w 3619883"/>
                <a:gd name="connsiteY77" fmla="*/ 4275461 h 4275461"/>
                <a:gd name="connsiteX78" fmla="*/ 294572 w 3619883"/>
                <a:gd name="connsiteY78" fmla="*/ 4128157 h 4275461"/>
                <a:gd name="connsiteX79" fmla="*/ 339106 w 3619883"/>
                <a:gd name="connsiteY79" fmla="*/ 4128157 h 4275461"/>
                <a:gd name="connsiteX80" fmla="*/ 339106 w 3619883"/>
                <a:gd name="connsiteY80" fmla="*/ 3951392 h 4275461"/>
                <a:gd name="connsiteX81" fmla="*/ 161321 w 3619883"/>
                <a:gd name="connsiteY81" fmla="*/ 3951392 h 4275461"/>
                <a:gd name="connsiteX82" fmla="*/ 161321 w 3619883"/>
                <a:gd name="connsiteY82" fmla="*/ 4128157 h 4275461"/>
                <a:gd name="connsiteX83" fmla="*/ 230914 w 3619883"/>
                <a:gd name="connsiteY83" fmla="*/ 4128157 h 4275461"/>
                <a:gd name="connsiteX84" fmla="*/ 189322 w 3619883"/>
                <a:gd name="connsiteY84" fmla="*/ 4275461 h 4275461"/>
                <a:gd name="connsiteX85" fmla="*/ 0 w 3619883"/>
                <a:gd name="connsiteY85" fmla="*/ 4275461 h 4275461"/>
                <a:gd name="connsiteX86" fmla="*/ 0 w 3619883"/>
                <a:gd name="connsiteY86" fmla="*/ 42229 h 4275461"/>
                <a:gd name="connsiteX87" fmla="*/ 42464 w 3619883"/>
                <a:gd name="connsiteY87" fmla="*/ 40518 h 4275461"/>
                <a:gd name="connsiteX88" fmla="*/ 137733 w 3619883"/>
                <a:gd name="connsiteY88" fmla="*/ 35355 h 4275461"/>
                <a:gd name="connsiteX89" fmla="*/ 270565 w 3619883"/>
                <a:gd name="connsiteY89" fmla="*/ 29759 h 4275461"/>
                <a:gd name="connsiteX90" fmla="*/ 479734 w 3619883"/>
                <a:gd name="connsiteY90" fmla="*/ 45455 h 4275461"/>
                <a:gd name="connsiteX91" fmla="*/ 524103 w 3619883"/>
                <a:gd name="connsiteY91" fmla="*/ 41625 h 4275461"/>
                <a:gd name="connsiteX92" fmla="*/ 624416 w 3619883"/>
                <a:gd name="connsiteY92" fmla="*/ 22696 h 4275461"/>
                <a:gd name="connsiteX93" fmla="*/ 657762 w 3619883"/>
                <a:gd name="connsiteY93" fmla="*/ 18351 h 4275461"/>
                <a:gd name="connsiteX94" fmla="*/ 690557 w 3619883"/>
                <a:gd name="connsiteY94" fmla="*/ 25792 h 4275461"/>
                <a:gd name="connsiteX95" fmla="*/ 745123 w 3619883"/>
                <a:gd name="connsiteY95" fmla="*/ 40157 h 4275461"/>
                <a:gd name="connsiteX96" fmla="*/ 789493 w 3619883"/>
                <a:gd name="connsiteY96" fmla="*/ 36327 h 4275461"/>
                <a:gd name="connsiteX97" fmla="*/ 854255 w 3619883"/>
                <a:gd name="connsiteY97" fmla="*/ 68887 h 4275461"/>
                <a:gd name="connsiteX98" fmla="*/ 897520 w 3619883"/>
                <a:gd name="connsiteY98" fmla="*/ 88629 h 4275461"/>
                <a:gd name="connsiteX99" fmla="*/ 940510 w 3619883"/>
                <a:gd name="connsiteY99" fmla="*/ 114265 h 4275461"/>
                <a:gd name="connsiteX100" fmla="*/ 1082712 w 3619883"/>
                <a:gd name="connsiteY100" fmla="*/ 144543 h 4275461"/>
                <a:gd name="connsiteX101" fmla="*/ 1205348 w 3619883"/>
                <a:gd name="connsiteY101" fmla="*/ 120753 h 4275461"/>
                <a:gd name="connsiteX102" fmla="*/ 1271764 w 3619883"/>
                <a:gd name="connsiteY102" fmla="*/ 117956 h 4275461"/>
                <a:gd name="connsiteX103" fmla="*/ 1315583 w 3619883"/>
                <a:gd name="connsiteY103" fmla="*/ 125912 h 4275461"/>
                <a:gd name="connsiteX104" fmla="*/ 1359125 w 3619883"/>
                <a:gd name="connsiteY104" fmla="*/ 139761 h 4275461"/>
                <a:gd name="connsiteX105" fmla="*/ 1391919 w 3619883"/>
                <a:gd name="connsiteY105" fmla="*/ 147202 h 4275461"/>
                <a:gd name="connsiteX106" fmla="*/ 1436563 w 3619883"/>
                <a:gd name="connsiteY106" fmla="*/ 137480 h 4275461"/>
                <a:gd name="connsiteX107" fmla="*/ 1471566 w 3619883"/>
                <a:gd name="connsiteY107" fmla="*/ 97777 h 4275461"/>
                <a:gd name="connsiteX108" fmla="*/ 1505739 w 3619883"/>
                <a:gd name="connsiteY108" fmla="*/ 75753 h 4275461"/>
                <a:gd name="connsiteX109" fmla="*/ 1590891 w 3619883"/>
                <a:gd name="connsiteY109" fmla="*/ 144702 h 4275461"/>
                <a:gd name="connsiteX110" fmla="*/ 1625616 w 3619883"/>
                <a:gd name="connsiteY110" fmla="*/ 110893 h 4275461"/>
                <a:gd name="connsiteX111" fmla="*/ 1658964 w 3619883"/>
                <a:gd name="connsiteY111" fmla="*/ 106547 h 4275461"/>
                <a:gd name="connsiteX112" fmla="*/ 1746598 w 3619883"/>
                <a:gd name="connsiteY112" fmla="*/ 122460 h 4275461"/>
                <a:gd name="connsiteX113" fmla="*/ 1811913 w 3619883"/>
                <a:gd name="connsiteY113" fmla="*/ 143234 h 4275461"/>
                <a:gd name="connsiteX114" fmla="*/ 1856557 w 3619883"/>
                <a:gd name="connsiteY114" fmla="*/ 133511 h 4275461"/>
                <a:gd name="connsiteX115" fmla="*/ 2066003 w 3619883"/>
                <a:gd name="connsiteY115" fmla="*/ 143313 h 4275461"/>
                <a:gd name="connsiteX116" fmla="*/ 2177615 w 3619883"/>
                <a:gd name="connsiteY116" fmla="*/ 119007 h 4275461"/>
                <a:gd name="connsiteX117" fmla="*/ 2255883 w 3619883"/>
                <a:gd name="connsiteY117" fmla="*/ 99047 h 4275461"/>
                <a:gd name="connsiteX118" fmla="*/ 2344622 w 3619883"/>
                <a:gd name="connsiteY118" fmla="*/ 91388 h 4275461"/>
                <a:gd name="connsiteX119" fmla="*/ 2455682 w 3619883"/>
                <a:gd name="connsiteY119" fmla="*/ 78869 h 4275461"/>
                <a:gd name="connsiteX120" fmla="*/ 2632609 w 3619883"/>
                <a:gd name="connsiteY120" fmla="*/ 75338 h 4275461"/>
                <a:gd name="connsiteX121" fmla="*/ 2742291 w 3619883"/>
                <a:gd name="connsiteY121" fmla="*/ 92282 h 4275461"/>
                <a:gd name="connsiteX122" fmla="*/ 2851974 w 3619883"/>
                <a:gd name="connsiteY122" fmla="*/ 109227 h 4275461"/>
                <a:gd name="connsiteX123" fmla="*/ 2907643 w 3619883"/>
                <a:gd name="connsiteY123" fmla="*/ 100020 h 4275461"/>
                <a:gd name="connsiteX124" fmla="*/ 2944022 w 3619883"/>
                <a:gd name="connsiteY124" fmla="*/ 30853 h 4275461"/>
                <a:gd name="connsiteX125" fmla="*/ 3022289 w 3619883"/>
                <a:gd name="connsiteY125" fmla="*/ 10893 h 4275461"/>
                <a:gd name="connsiteX126" fmla="*/ 3054807 w 3619883"/>
                <a:gd name="connsiteY126" fmla="*/ 24226 h 4275461"/>
                <a:gd name="connsiteX127" fmla="*/ 3141892 w 3619883"/>
                <a:gd name="connsiteY127" fmla="*/ 51925 h 4275461"/>
                <a:gd name="connsiteX128" fmla="*/ 3185711 w 3619883"/>
                <a:gd name="connsiteY128" fmla="*/ 59881 h 4275461"/>
                <a:gd name="connsiteX129" fmla="*/ 3219056 w 3619883"/>
                <a:gd name="connsiteY129" fmla="*/ 55536 h 4275461"/>
                <a:gd name="connsiteX130" fmla="*/ 3263425 w 3619883"/>
                <a:gd name="connsiteY130" fmla="*/ 51706 h 4275461"/>
                <a:gd name="connsiteX131" fmla="*/ 3296219 w 3619883"/>
                <a:gd name="connsiteY131" fmla="*/ 59147 h 4275461"/>
                <a:gd name="connsiteX132" fmla="*/ 3319094 w 3619883"/>
                <a:gd name="connsiteY132" fmla="*/ 42500 h 4275461"/>
                <a:gd name="connsiteX133" fmla="*/ 3420511 w 3619883"/>
                <a:gd name="connsiteY133" fmla="*/ 0 h 4275461"/>
                <a:gd name="connsiteX134" fmla="*/ 3453305 w 3619883"/>
                <a:gd name="connsiteY134" fmla="*/ 7440 h 4275461"/>
                <a:gd name="connsiteX135" fmla="*/ 3496571 w 3619883"/>
                <a:gd name="connsiteY135" fmla="*/ 27182 h 4275461"/>
                <a:gd name="connsiteX136" fmla="*/ 3602117 w 3619883"/>
                <a:gd name="connsiteY136" fmla="*/ 132521 h 4275461"/>
                <a:gd name="connsiteX137" fmla="*/ 3619883 w 3619883"/>
                <a:gd name="connsiteY137" fmla="*/ 140049 h 4275461"/>
                <a:gd name="connsiteX138" fmla="*/ 3619883 w 3619883"/>
                <a:gd name="connsiteY13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59941 w 3619883"/>
                <a:gd name="connsiteY6" fmla="*/ 4128157 h 4275461"/>
                <a:gd name="connsiteX7" fmla="*/ 2996846 w 3619883"/>
                <a:gd name="connsiteY7" fmla="*/ 4128157 h 4275461"/>
                <a:gd name="connsiteX8" fmla="*/ 3014011 w 3619883"/>
                <a:gd name="connsiteY8" fmla="*/ 4275461 h 4275461"/>
                <a:gd name="connsiteX9" fmla="*/ 2761042 w 3619883"/>
                <a:gd name="connsiteY9" fmla="*/ 4275461 h 4275461"/>
                <a:gd name="connsiteX10" fmla="*/ 2761042 w 3619883"/>
                <a:gd name="connsiteY10" fmla="*/ 4128157 h 4275461"/>
                <a:gd name="connsiteX11" fmla="*/ 2826768 w 3619883"/>
                <a:gd name="connsiteY11" fmla="*/ 4128157 h 4275461"/>
                <a:gd name="connsiteX12" fmla="*/ 2826768 w 3619883"/>
                <a:gd name="connsiteY12" fmla="*/ 3951392 h 4275461"/>
                <a:gd name="connsiteX13" fmla="*/ 2648983 w 3619883"/>
                <a:gd name="connsiteY13" fmla="*/ 3951392 h 4275461"/>
                <a:gd name="connsiteX14" fmla="*/ 2648983 w 3619883"/>
                <a:gd name="connsiteY14" fmla="*/ 4128157 h 4275461"/>
                <a:gd name="connsiteX15" fmla="*/ 2690646 w 3619883"/>
                <a:gd name="connsiteY15" fmla="*/ 4128157 h 4275461"/>
                <a:gd name="connsiteX16" fmla="*/ 2690646 w 3619883"/>
                <a:gd name="connsiteY16" fmla="*/ 4275461 h 4275461"/>
                <a:gd name="connsiteX17" fmla="*/ 2511710 w 3619883"/>
                <a:gd name="connsiteY17" fmla="*/ 4275461 h 4275461"/>
                <a:gd name="connsiteX18" fmla="*/ 2454288 w 3619883"/>
                <a:gd name="connsiteY18" fmla="*/ 4128157 h 4275461"/>
                <a:gd name="connsiteX19" fmla="*/ 2515810 w 3619883"/>
                <a:gd name="connsiteY19" fmla="*/ 4128157 h 4275461"/>
                <a:gd name="connsiteX20" fmla="*/ 2515810 w 3619883"/>
                <a:gd name="connsiteY20" fmla="*/ 3951392 h 4275461"/>
                <a:gd name="connsiteX21" fmla="*/ 2338025 w 3619883"/>
                <a:gd name="connsiteY21" fmla="*/ 3951392 h 4275461"/>
                <a:gd name="connsiteX22" fmla="*/ 2338025 w 3619883"/>
                <a:gd name="connsiteY22" fmla="*/ 4128157 h 4275461"/>
                <a:gd name="connsiteX23" fmla="*/ 2395120 w 3619883"/>
                <a:gd name="connsiteY23" fmla="*/ 4128157 h 4275461"/>
                <a:gd name="connsiteX24" fmla="*/ 2337697 w 3619883"/>
                <a:gd name="connsiteY24" fmla="*/ 4275461 h 4275461"/>
                <a:gd name="connsiteX25" fmla="*/ 2150155 w 3619883"/>
                <a:gd name="connsiteY25" fmla="*/ 4275461 h 4275461"/>
                <a:gd name="connsiteX26" fmla="*/ 2150155 w 3619883"/>
                <a:gd name="connsiteY26" fmla="*/ 4128157 h 4275461"/>
                <a:gd name="connsiteX27" fmla="*/ 2204852 w 3619883"/>
                <a:gd name="connsiteY27" fmla="*/ 4128157 h 4275461"/>
                <a:gd name="connsiteX28" fmla="*/ 2204852 w 3619883"/>
                <a:gd name="connsiteY28" fmla="*/ 3951392 h 4275461"/>
                <a:gd name="connsiteX29" fmla="*/ 2027068 w 3619883"/>
                <a:gd name="connsiteY29" fmla="*/ 3951392 h 4275461"/>
                <a:gd name="connsiteX30" fmla="*/ 2027068 w 3619883"/>
                <a:gd name="connsiteY30" fmla="*/ 4128157 h 4275461"/>
                <a:gd name="connsiteX31" fmla="*/ 2079759 w 3619883"/>
                <a:gd name="connsiteY31" fmla="*/ 4128157 h 4275461"/>
                <a:gd name="connsiteX32" fmla="*/ 2079759 w 3619883"/>
                <a:gd name="connsiteY32" fmla="*/ 4275461 h 4275461"/>
                <a:gd name="connsiteX33" fmla="*/ 1824703 w 3619883"/>
                <a:gd name="connsiteY33" fmla="*/ 4275461 h 4275461"/>
                <a:gd name="connsiteX34" fmla="*/ 1834468 w 3619883"/>
                <a:gd name="connsiteY34" fmla="*/ 4128157 h 4275461"/>
                <a:gd name="connsiteX35" fmla="*/ 1893894 w 3619883"/>
                <a:gd name="connsiteY35" fmla="*/ 4128157 h 4275461"/>
                <a:gd name="connsiteX36" fmla="*/ 1893894 w 3619883"/>
                <a:gd name="connsiteY36" fmla="*/ 3951392 h 4275461"/>
                <a:gd name="connsiteX37" fmla="*/ 1716110 w 3619883"/>
                <a:gd name="connsiteY37" fmla="*/ 3951392 h 4275461"/>
                <a:gd name="connsiteX38" fmla="*/ 1716110 w 3619883"/>
                <a:gd name="connsiteY38" fmla="*/ 4006431 h 4275461"/>
                <a:gd name="connsiteX39" fmla="*/ 1703447 w 3619883"/>
                <a:gd name="connsiteY39" fmla="*/ 4007960 h 4275461"/>
                <a:gd name="connsiteX40" fmla="*/ 1716110 w 3619883"/>
                <a:gd name="connsiteY40" fmla="*/ 4044284 h 4275461"/>
                <a:gd name="connsiteX41" fmla="*/ 1716110 w 3619883"/>
                <a:gd name="connsiteY41" fmla="*/ 4128157 h 4275461"/>
                <a:gd name="connsiteX42" fmla="*/ 1745346 w 3619883"/>
                <a:gd name="connsiteY42" fmla="*/ 4128157 h 4275461"/>
                <a:gd name="connsiteX43" fmla="*/ 1796694 w 3619883"/>
                <a:gd name="connsiteY43" fmla="*/ 4275461 h 4275461"/>
                <a:gd name="connsiteX44" fmla="*/ 1558844 w 3619883"/>
                <a:gd name="connsiteY44" fmla="*/ 4275461 h 4275461"/>
                <a:gd name="connsiteX45" fmla="*/ 1517252 w 3619883"/>
                <a:gd name="connsiteY45" fmla="*/ 4128157 h 4275461"/>
                <a:gd name="connsiteX46" fmla="*/ 1582936 w 3619883"/>
                <a:gd name="connsiteY46" fmla="*/ 4128157 h 4275461"/>
                <a:gd name="connsiteX47" fmla="*/ 1582936 w 3619883"/>
                <a:gd name="connsiteY47" fmla="*/ 3951392 h 4275461"/>
                <a:gd name="connsiteX48" fmla="*/ 1405151 w 3619883"/>
                <a:gd name="connsiteY48" fmla="*/ 3951392 h 4275461"/>
                <a:gd name="connsiteX49" fmla="*/ 1405151 w 3619883"/>
                <a:gd name="connsiteY49" fmla="*/ 4128157 h 4275461"/>
                <a:gd name="connsiteX50" fmla="*/ 1468988 w 3619883"/>
                <a:gd name="connsiteY50" fmla="*/ 4128157 h 4275461"/>
                <a:gd name="connsiteX51" fmla="*/ 1427396 w 3619883"/>
                <a:gd name="connsiteY51" fmla="*/ 4275461 h 4275461"/>
                <a:gd name="connsiteX52" fmla="*/ 1210751 w 3619883"/>
                <a:gd name="connsiteY52" fmla="*/ 4275461 h 4275461"/>
                <a:gd name="connsiteX53" fmla="*/ 1210751 w 3619883"/>
                <a:gd name="connsiteY53" fmla="*/ 4128157 h 4275461"/>
                <a:gd name="connsiteX54" fmla="*/ 1271978 w 3619883"/>
                <a:gd name="connsiteY54" fmla="*/ 4128157 h 4275461"/>
                <a:gd name="connsiteX55" fmla="*/ 1271978 w 3619883"/>
                <a:gd name="connsiteY55" fmla="*/ 3951392 h 4275461"/>
                <a:gd name="connsiteX56" fmla="*/ 1094193 w 3619883"/>
                <a:gd name="connsiteY56" fmla="*/ 3951392 h 4275461"/>
                <a:gd name="connsiteX57" fmla="*/ 1094193 w 3619883"/>
                <a:gd name="connsiteY57" fmla="*/ 4128157 h 4275461"/>
                <a:gd name="connsiteX58" fmla="*/ 1140354 w 3619883"/>
                <a:gd name="connsiteY58" fmla="*/ 4128157 h 4275461"/>
                <a:gd name="connsiteX59" fmla="*/ 1140354 w 3619883"/>
                <a:gd name="connsiteY59" fmla="*/ 4275461 h 4275461"/>
                <a:gd name="connsiteX60" fmla="*/ 953807 w 3619883"/>
                <a:gd name="connsiteY60" fmla="*/ 4275461 h 4275461"/>
                <a:gd name="connsiteX61" fmla="*/ 912215 w 3619883"/>
                <a:gd name="connsiteY61" fmla="*/ 4128157 h 4275461"/>
                <a:gd name="connsiteX62" fmla="*/ 961020 w 3619883"/>
                <a:gd name="connsiteY62" fmla="*/ 4128157 h 4275461"/>
                <a:gd name="connsiteX63" fmla="*/ 961020 w 3619883"/>
                <a:gd name="connsiteY63" fmla="*/ 3951392 h 4275461"/>
                <a:gd name="connsiteX64" fmla="*/ 783235 w 3619883"/>
                <a:gd name="connsiteY64" fmla="*/ 3951392 h 4275461"/>
                <a:gd name="connsiteX65" fmla="*/ 783235 w 3619883"/>
                <a:gd name="connsiteY65" fmla="*/ 4128157 h 4275461"/>
                <a:gd name="connsiteX66" fmla="*/ 871024 w 3619883"/>
                <a:gd name="connsiteY66" fmla="*/ 4128157 h 4275461"/>
                <a:gd name="connsiteX67" fmla="*/ 829432 w 3619883"/>
                <a:gd name="connsiteY67" fmla="*/ 4275461 h 4275461"/>
                <a:gd name="connsiteX68" fmla="*/ 611484 w 3619883"/>
                <a:gd name="connsiteY68" fmla="*/ 4275461 h 4275461"/>
                <a:gd name="connsiteX69" fmla="*/ 621247 w 3619883"/>
                <a:gd name="connsiteY69" fmla="*/ 4128157 h 4275461"/>
                <a:gd name="connsiteX70" fmla="*/ 650062 w 3619883"/>
                <a:gd name="connsiteY70" fmla="*/ 4128157 h 4275461"/>
                <a:gd name="connsiteX71" fmla="*/ 650062 w 3619883"/>
                <a:gd name="connsiteY71" fmla="*/ 3951392 h 4275461"/>
                <a:gd name="connsiteX72" fmla="*/ 472277 w 3619883"/>
                <a:gd name="connsiteY72" fmla="*/ 3951392 h 4275461"/>
                <a:gd name="connsiteX73" fmla="*/ 472277 w 3619883"/>
                <a:gd name="connsiteY73" fmla="*/ 4128157 h 4275461"/>
                <a:gd name="connsiteX74" fmla="*/ 522650 w 3619883"/>
                <a:gd name="connsiteY74" fmla="*/ 4128157 h 4275461"/>
                <a:gd name="connsiteX75" fmla="*/ 573998 w 3619883"/>
                <a:gd name="connsiteY75" fmla="*/ 4275461 h 4275461"/>
                <a:gd name="connsiteX76" fmla="*/ 336164 w 3619883"/>
                <a:gd name="connsiteY76" fmla="*/ 4275461 h 4275461"/>
                <a:gd name="connsiteX77" fmla="*/ 294572 w 3619883"/>
                <a:gd name="connsiteY77" fmla="*/ 4128157 h 4275461"/>
                <a:gd name="connsiteX78" fmla="*/ 339106 w 3619883"/>
                <a:gd name="connsiteY78" fmla="*/ 4128157 h 4275461"/>
                <a:gd name="connsiteX79" fmla="*/ 339106 w 3619883"/>
                <a:gd name="connsiteY79" fmla="*/ 3951392 h 4275461"/>
                <a:gd name="connsiteX80" fmla="*/ 161321 w 3619883"/>
                <a:gd name="connsiteY80" fmla="*/ 3951392 h 4275461"/>
                <a:gd name="connsiteX81" fmla="*/ 161321 w 3619883"/>
                <a:gd name="connsiteY81" fmla="*/ 4128157 h 4275461"/>
                <a:gd name="connsiteX82" fmla="*/ 230914 w 3619883"/>
                <a:gd name="connsiteY82" fmla="*/ 4128157 h 4275461"/>
                <a:gd name="connsiteX83" fmla="*/ 189322 w 3619883"/>
                <a:gd name="connsiteY83" fmla="*/ 4275461 h 4275461"/>
                <a:gd name="connsiteX84" fmla="*/ 0 w 3619883"/>
                <a:gd name="connsiteY84" fmla="*/ 4275461 h 4275461"/>
                <a:gd name="connsiteX85" fmla="*/ 0 w 3619883"/>
                <a:gd name="connsiteY85" fmla="*/ 42229 h 4275461"/>
                <a:gd name="connsiteX86" fmla="*/ 42464 w 3619883"/>
                <a:gd name="connsiteY86" fmla="*/ 40518 h 4275461"/>
                <a:gd name="connsiteX87" fmla="*/ 137733 w 3619883"/>
                <a:gd name="connsiteY87" fmla="*/ 35355 h 4275461"/>
                <a:gd name="connsiteX88" fmla="*/ 270565 w 3619883"/>
                <a:gd name="connsiteY88" fmla="*/ 29759 h 4275461"/>
                <a:gd name="connsiteX89" fmla="*/ 479734 w 3619883"/>
                <a:gd name="connsiteY89" fmla="*/ 45455 h 4275461"/>
                <a:gd name="connsiteX90" fmla="*/ 524103 w 3619883"/>
                <a:gd name="connsiteY90" fmla="*/ 41625 h 4275461"/>
                <a:gd name="connsiteX91" fmla="*/ 624416 w 3619883"/>
                <a:gd name="connsiteY91" fmla="*/ 22696 h 4275461"/>
                <a:gd name="connsiteX92" fmla="*/ 657762 w 3619883"/>
                <a:gd name="connsiteY92" fmla="*/ 18351 h 4275461"/>
                <a:gd name="connsiteX93" fmla="*/ 690557 w 3619883"/>
                <a:gd name="connsiteY93" fmla="*/ 25792 h 4275461"/>
                <a:gd name="connsiteX94" fmla="*/ 745123 w 3619883"/>
                <a:gd name="connsiteY94" fmla="*/ 40157 h 4275461"/>
                <a:gd name="connsiteX95" fmla="*/ 789493 w 3619883"/>
                <a:gd name="connsiteY95" fmla="*/ 36327 h 4275461"/>
                <a:gd name="connsiteX96" fmla="*/ 854255 w 3619883"/>
                <a:gd name="connsiteY96" fmla="*/ 68887 h 4275461"/>
                <a:gd name="connsiteX97" fmla="*/ 897520 w 3619883"/>
                <a:gd name="connsiteY97" fmla="*/ 88629 h 4275461"/>
                <a:gd name="connsiteX98" fmla="*/ 940510 w 3619883"/>
                <a:gd name="connsiteY98" fmla="*/ 114265 h 4275461"/>
                <a:gd name="connsiteX99" fmla="*/ 1082712 w 3619883"/>
                <a:gd name="connsiteY99" fmla="*/ 144543 h 4275461"/>
                <a:gd name="connsiteX100" fmla="*/ 1205348 w 3619883"/>
                <a:gd name="connsiteY100" fmla="*/ 120753 h 4275461"/>
                <a:gd name="connsiteX101" fmla="*/ 1271764 w 3619883"/>
                <a:gd name="connsiteY101" fmla="*/ 117956 h 4275461"/>
                <a:gd name="connsiteX102" fmla="*/ 1315583 w 3619883"/>
                <a:gd name="connsiteY102" fmla="*/ 125912 h 4275461"/>
                <a:gd name="connsiteX103" fmla="*/ 1359125 w 3619883"/>
                <a:gd name="connsiteY103" fmla="*/ 139761 h 4275461"/>
                <a:gd name="connsiteX104" fmla="*/ 1391919 w 3619883"/>
                <a:gd name="connsiteY104" fmla="*/ 147202 h 4275461"/>
                <a:gd name="connsiteX105" fmla="*/ 1436563 w 3619883"/>
                <a:gd name="connsiteY105" fmla="*/ 137480 h 4275461"/>
                <a:gd name="connsiteX106" fmla="*/ 1471566 w 3619883"/>
                <a:gd name="connsiteY106" fmla="*/ 97777 h 4275461"/>
                <a:gd name="connsiteX107" fmla="*/ 1505739 w 3619883"/>
                <a:gd name="connsiteY107" fmla="*/ 75753 h 4275461"/>
                <a:gd name="connsiteX108" fmla="*/ 1590891 w 3619883"/>
                <a:gd name="connsiteY108" fmla="*/ 144702 h 4275461"/>
                <a:gd name="connsiteX109" fmla="*/ 1625616 w 3619883"/>
                <a:gd name="connsiteY109" fmla="*/ 110893 h 4275461"/>
                <a:gd name="connsiteX110" fmla="*/ 1658964 w 3619883"/>
                <a:gd name="connsiteY110" fmla="*/ 106547 h 4275461"/>
                <a:gd name="connsiteX111" fmla="*/ 1746598 w 3619883"/>
                <a:gd name="connsiteY111" fmla="*/ 122460 h 4275461"/>
                <a:gd name="connsiteX112" fmla="*/ 1811913 w 3619883"/>
                <a:gd name="connsiteY112" fmla="*/ 143234 h 4275461"/>
                <a:gd name="connsiteX113" fmla="*/ 1856557 w 3619883"/>
                <a:gd name="connsiteY113" fmla="*/ 133511 h 4275461"/>
                <a:gd name="connsiteX114" fmla="*/ 2066003 w 3619883"/>
                <a:gd name="connsiteY114" fmla="*/ 143313 h 4275461"/>
                <a:gd name="connsiteX115" fmla="*/ 2177615 w 3619883"/>
                <a:gd name="connsiteY115" fmla="*/ 119007 h 4275461"/>
                <a:gd name="connsiteX116" fmla="*/ 2255883 w 3619883"/>
                <a:gd name="connsiteY116" fmla="*/ 99047 h 4275461"/>
                <a:gd name="connsiteX117" fmla="*/ 2344622 w 3619883"/>
                <a:gd name="connsiteY117" fmla="*/ 91388 h 4275461"/>
                <a:gd name="connsiteX118" fmla="*/ 2455682 w 3619883"/>
                <a:gd name="connsiteY118" fmla="*/ 78869 h 4275461"/>
                <a:gd name="connsiteX119" fmla="*/ 2632609 w 3619883"/>
                <a:gd name="connsiteY119" fmla="*/ 75338 h 4275461"/>
                <a:gd name="connsiteX120" fmla="*/ 2742291 w 3619883"/>
                <a:gd name="connsiteY120" fmla="*/ 92282 h 4275461"/>
                <a:gd name="connsiteX121" fmla="*/ 2851974 w 3619883"/>
                <a:gd name="connsiteY121" fmla="*/ 109227 h 4275461"/>
                <a:gd name="connsiteX122" fmla="*/ 2907643 w 3619883"/>
                <a:gd name="connsiteY122" fmla="*/ 100020 h 4275461"/>
                <a:gd name="connsiteX123" fmla="*/ 2944022 w 3619883"/>
                <a:gd name="connsiteY123" fmla="*/ 30853 h 4275461"/>
                <a:gd name="connsiteX124" fmla="*/ 3022289 w 3619883"/>
                <a:gd name="connsiteY124" fmla="*/ 10893 h 4275461"/>
                <a:gd name="connsiteX125" fmla="*/ 3054807 w 3619883"/>
                <a:gd name="connsiteY125" fmla="*/ 24226 h 4275461"/>
                <a:gd name="connsiteX126" fmla="*/ 3141892 w 3619883"/>
                <a:gd name="connsiteY126" fmla="*/ 51925 h 4275461"/>
                <a:gd name="connsiteX127" fmla="*/ 3185711 w 3619883"/>
                <a:gd name="connsiteY127" fmla="*/ 59881 h 4275461"/>
                <a:gd name="connsiteX128" fmla="*/ 3219056 w 3619883"/>
                <a:gd name="connsiteY128" fmla="*/ 55536 h 4275461"/>
                <a:gd name="connsiteX129" fmla="*/ 3263425 w 3619883"/>
                <a:gd name="connsiteY129" fmla="*/ 51706 h 4275461"/>
                <a:gd name="connsiteX130" fmla="*/ 3296219 w 3619883"/>
                <a:gd name="connsiteY130" fmla="*/ 59147 h 4275461"/>
                <a:gd name="connsiteX131" fmla="*/ 3319094 w 3619883"/>
                <a:gd name="connsiteY131" fmla="*/ 42500 h 4275461"/>
                <a:gd name="connsiteX132" fmla="*/ 3420511 w 3619883"/>
                <a:gd name="connsiteY132" fmla="*/ 0 h 4275461"/>
                <a:gd name="connsiteX133" fmla="*/ 3453305 w 3619883"/>
                <a:gd name="connsiteY133" fmla="*/ 7440 h 4275461"/>
                <a:gd name="connsiteX134" fmla="*/ 3496571 w 3619883"/>
                <a:gd name="connsiteY134" fmla="*/ 27182 h 4275461"/>
                <a:gd name="connsiteX135" fmla="*/ 3602117 w 3619883"/>
                <a:gd name="connsiteY135" fmla="*/ 132521 h 4275461"/>
                <a:gd name="connsiteX136" fmla="*/ 3619883 w 3619883"/>
                <a:gd name="connsiteY136" fmla="*/ 140049 h 4275461"/>
                <a:gd name="connsiteX137" fmla="*/ 3619883 w 3619883"/>
                <a:gd name="connsiteY13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96846 w 3619883"/>
                <a:gd name="connsiteY6" fmla="*/ 4128157 h 4275461"/>
                <a:gd name="connsiteX7" fmla="*/ 3014011 w 3619883"/>
                <a:gd name="connsiteY7" fmla="*/ 4275461 h 4275461"/>
                <a:gd name="connsiteX8" fmla="*/ 2761042 w 3619883"/>
                <a:gd name="connsiteY8" fmla="*/ 4275461 h 4275461"/>
                <a:gd name="connsiteX9" fmla="*/ 2761042 w 3619883"/>
                <a:gd name="connsiteY9" fmla="*/ 4128157 h 4275461"/>
                <a:gd name="connsiteX10" fmla="*/ 2826768 w 3619883"/>
                <a:gd name="connsiteY10" fmla="*/ 4128157 h 4275461"/>
                <a:gd name="connsiteX11" fmla="*/ 2826768 w 3619883"/>
                <a:gd name="connsiteY11" fmla="*/ 3951392 h 4275461"/>
                <a:gd name="connsiteX12" fmla="*/ 2648983 w 3619883"/>
                <a:gd name="connsiteY12" fmla="*/ 3951392 h 4275461"/>
                <a:gd name="connsiteX13" fmla="*/ 2648983 w 3619883"/>
                <a:gd name="connsiteY13" fmla="*/ 4128157 h 4275461"/>
                <a:gd name="connsiteX14" fmla="*/ 2690646 w 3619883"/>
                <a:gd name="connsiteY14" fmla="*/ 4128157 h 4275461"/>
                <a:gd name="connsiteX15" fmla="*/ 2690646 w 3619883"/>
                <a:gd name="connsiteY15" fmla="*/ 4275461 h 4275461"/>
                <a:gd name="connsiteX16" fmla="*/ 2511710 w 3619883"/>
                <a:gd name="connsiteY16" fmla="*/ 4275461 h 4275461"/>
                <a:gd name="connsiteX17" fmla="*/ 2454288 w 3619883"/>
                <a:gd name="connsiteY17" fmla="*/ 4128157 h 4275461"/>
                <a:gd name="connsiteX18" fmla="*/ 2515810 w 3619883"/>
                <a:gd name="connsiteY18" fmla="*/ 4128157 h 4275461"/>
                <a:gd name="connsiteX19" fmla="*/ 2515810 w 3619883"/>
                <a:gd name="connsiteY19" fmla="*/ 3951392 h 4275461"/>
                <a:gd name="connsiteX20" fmla="*/ 2338025 w 3619883"/>
                <a:gd name="connsiteY20" fmla="*/ 3951392 h 4275461"/>
                <a:gd name="connsiteX21" fmla="*/ 2338025 w 3619883"/>
                <a:gd name="connsiteY21" fmla="*/ 4128157 h 4275461"/>
                <a:gd name="connsiteX22" fmla="*/ 2395120 w 3619883"/>
                <a:gd name="connsiteY22" fmla="*/ 4128157 h 4275461"/>
                <a:gd name="connsiteX23" fmla="*/ 2337697 w 3619883"/>
                <a:gd name="connsiteY23" fmla="*/ 4275461 h 4275461"/>
                <a:gd name="connsiteX24" fmla="*/ 2150155 w 3619883"/>
                <a:gd name="connsiteY24" fmla="*/ 4275461 h 4275461"/>
                <a:gd name="connsiteX25" fmla="*/ 2150155 w 3619883"/>
                <a:gd name="connsiteY25" fmla="*/ 4128157 h 4275461"/>
                <a:gd name="connsiteX26" fmla="*/ 2204852 w 3619883"/>
                <a:gd name="connsiteY26" fmla="*/ 4128157 h 4275461"/>
                <a:gd name="connsiteX27" fmla="*/ 2204852 w 3619883"/>
                <a:gd name="connsiteY27" fmla="*/ 3951392 h 4275461"/>
                <a:gd name="connsiteX28" fmla="*/ 2027068 w 3619883"/>
                <a:gd name="connsiteY28" fmla="*/ 3951392 h 4275461"/>
                <a:gd name="connsiteX29" fmla="*/ 2027068 w 3619883"/>
                <a:gd name="connsiteY29" fmla="*/ 4128157 h 4275461"/>
                <a:gd name="connsiteX30" fmla="*/ 2079759 w 3619883"/>
                <a:gd name="connsiteY30" fmla="*/ 4128157 h 4275461"/>
                <a:gd name="connsiteX31" fmla="*/ 2079759 w 3619883"/>
                <a:gd name="connsiteY31" fmla="*/ 4275461 h 4275461"/>
                <a:gd name="connsiteX32" fmla="*/ 1824703 w 3619883"/>
                <a:gd name="connsiteY32" fmla="*/ 4275461 h 4275461"/>
                <a:gd name="connsiteX33" fmla="*/ 1834468 w 3619883"/>
                <a:gd name="connsiteY33" fmla="*/ 4128157 h 4275461"/>
                <a:gd name="connsiteX34" fmla="*/ 1893894 w 3619883"/>
                <a:gd name="connsiteY34" fmla="*/ 4128157 h 4275461"/>
                <a:gd name="connsiteX35" fmla="*/ 1893894 w 3619883"/>
                <a:gd name="connsiteY35" fmla="*/ 3951392 h 4275461"/>
                <a:gd name="connsiteX36" fmla="*/ 1716110 w 3619883"/>
                <a:gd name="connsiteY36" fmla="*/ 3951392 h 4275461"/>
                <a:gd name="connsiteX37" fmla="*/ 1716110 w 3619883"/>
                <a:gd name="connsiteY37" fmla="*/ 4006431 h 4275461"/>
                <a:gd name="connsiteX38" fmla="*/ 1703447 w 3619883"/>
                <a:gd name="connsiteY38" fmla="*/ 4007960 h 4275461"/>
                <a:gd name="connsiteX39" fmla="*/ 1716110 w 3619883"/>
                <a:gd name="connsiteY39" fmla="*/ 4044284 h 4275461"/>
                <a:gd name="connsiteX40" fmla="*/ 1716110 w 3619883"/>
                <a:gd name="connsiteY40" fmla="*/ 4128157 h 4275461"/>
                <a:gd name="connsiteX41" fmla="*/ 1745346 w 3619883"/>
                <a:gd name="connsiteY41" fmla="*/ 4128157 h 4275461"/>
                <a:gd name="connsiteX42" fmla="*/ 1796694 w 3619883"/>
                <a:gd name="connsiteY42" fmla="*/ 4275461 h 4275461"/>
                <a:gd name="connsiteX43" fmla="*/ 1558844 w 3619883"/>
                <a:gd name="connsiteY43" fmla="*/ 4275461 h 4275461"/>
                <a:gd name="connsiteX44" fmla="*/ 1517252 w 3619883"/>
                <a:gd name="connsiteY44" fmla="*/ 4128157 h 4275461"/>
                <a:gd name="connsiteX45" fmla="*/ 1582936 w 3619883"/>
                <a:gd name="connsiteY45" fmla="*/ 4128157 h 4275461"/>
                <a:gd name="connsiteX46" fmla="*/ 1582936 w 3619883"/>
                <a:gd name="connsiteY46" fmla="*/ 3951392 h 4275461"/>
                <a:gd name="connsiteX47" fmla="*/ 1405151 w 3619883"/>
                <a:gd name="connsiteY47" fmla="*/ 3951392 h 4275461"/>
                <a:gd name="connsiteX48" fmla="*/ 1405151 w 3619883"/>
                <a:gd name="connsiteY48" fmla="*/ 4128157 h 4275461"/>
                <a:gd name="connsiteX49" fmla="*/ 1468988 w 3619883"/>
                <a:gd name="connsiteY49" fmla="*/ 4128157 h 4275461"/>
                <a:gd name="connsiteX50" fmla="*/ 1427396 w 3619883"/>
                <a:gd name="connsiteY50" fmla="*/ 4275461 h 4275461"/>
                <a:gd name="connsiteX51" fmla="*/ 1210751 w 3619883"/>
                <a:gd name="connsiteY51" fmla="*/ 4275461 h 4275461"/>
                <a:gd name="connsiteX52" fmla="*/ 1210751 w 3619883"/>
                <a:gd name="connsiteY52" fmla="*/ 4128157 h 4275461"/>
                <a:gd name="connsiteX53" fmla="*/ 1271978 w 3619883"/>
                <a:gd name="connsiteY53" fmla="*/ 4128157 h 4275461"/>
                <a:gd name="connsiteX54" fmla="*/ 1271978 w 3619883"/>
                <a:gd name="connsiteY54" fmla="*/ 3951392 h 4275461"/>
                <a:gd name="connsiteX55" fmla="*/ 1094193 w 3619883"/>
                <a:gd name="connsiteY55" fmla="*/ 3951392 h 4275461"/>
                <a:gd name="connsiteX56" fmla="*/ 1094193 w 3619883"/>
                <a:gd name="connsiteY56" fmla="*/ 4128157 h 4275461"/>
                <a:gd name="connsiteX57" fmla="*/ 1140354 w 3619883"/>
                <a:gd name="connsiteY57" fmla="*/ 4128157 h 4275461"/>
                <a:gd name="connsiteX58" fmla="*/ 1140354 w 3619883"/>
                <a:gd name="connsiteY58" fmla="*/ 4275461 h 4275461"/>
                <a:gd name="connsiteX59" fmla="*/ 953807 w 3619883"/>
                <a:gd name="connsiteY59" fmla="*/ 4275461 h 4275461"/>
                <a:gd name="connsiteX60" fmla="*/ 912215 w 3619883"/>
                <a:gd name="connsiteY60" fmla="*/ 4128157 h 4275461"/>
                <a:gd name="connsiteX61" fmla="*/ 961020 w 3619883"/>
                <a:gd name="connsiteY61" fmla="*/ 4128157 h 4275461"/>
                <a:gd name="connsiteX62" fmla="*/ 961020 w 3619883"/>
                <a:gd name="connsiteY62" fmla="*/ 3951392 h 4275461"/>
                <a:gd name="connsiteX63" fmla="*/ 783235 w 3619883"/>
                <a:gd name="connsiteY63" fmla="*/ 3951392 h 4275461"/>
                <a:gd name="connsiteX64" fmla="*/ 783235 w 3619883"/>
                <a:gd name="connsiteY64" fmla="*/ 4128157 h 4275461"/>
                <a:gd name="connsiteX65" fmla="*/ 871024 w 3619883"/>
                <a:gd name="connsiteY65" fmla="*/ 4128157 h 4275461"/>
                <a:gd name="connsiteX66" fmla="*/ 829432 w 3619883"/>
                <a:gd name="connsiteY66" fmla="*/ 4275461 h 4275461"/>
                <a:gd name="connsiteX67" fmla="*/ 611484 w 3619883"/>
                <a:gd name="connsiteY67" fmla="*/ 4275461 h 4275461"/>
                <a:gd name="connsiteX68" fmla="*/ 621247 w 3619883"/>
                <a:gd name="connsiteY68" fmla="*/ 4128157 h 4275461"/>
                <a:gd name="connsiteX69" fmla="*/ 650062 w 3619883"/>
                <a:gd name="connsiteY69" fmla="*/ 4128157 h 4275461"/>
                <a:gd name="connsiteX70" fmla="*/ 650062 w 3619883"/>
                <a:gd name="connsiteY70" fmla="*/ 3951392 h 4275461"/>
                <a:gd name="connsiteX71" fmla="*/ 472277 w 3619883"/>
                <a:gd name="connsiteY71" fmla="*/ 3951392 h 4275461"/>
                <a:gd name="connsiteX72" fmla="*/ 472277 w 3619883"/>
                <a:gd name="connsiteY72" fmla="*/ 4128157 h 4275461"/>
                <a:gd name="connsiteX73" fmla="*/ 522650 w 3619883"/>
                <a:gd name="connsiteY73" fmla="*/ 4128157 h 4275461"/>
                <a:gd name="connsiteX74" fmla="*/ 573998 w 3619883"/>
                <a:gd name="connsiteY74" fmla="*/ 4275461 h 4275461"/>
                <a:gd name="connsiteX75" fmla="*/ 336164 w 3619883"/>
                <a:gd name="connsiteY75" fmla="*/ 4275461 h 4275461"/>
                <a:gd name="connsiteX76" fmla="*/ 294572 w 3619883"/>
                <a:gd name="connsiteY76" fmla="*/ 4128157 h 4275461"/>
                <a:gd name="connsiteX77" fmla="*/ 339106 w 3619883"/>
                <a:gd name="connsiteY77" fmla="*/ 4128157 h 4275461"/>
                <a:gd name="connsiteX78" fmla="*/ 339106 w 3619883"/>
                <a:gd name="connsiteY78" fmla="*/ 3951392 h 4275461"/>
                <a:gd name="connsiteX79" fmla="*/ 161321 w 3619883"/>
                <a:gd name="connsiteY79" fmla="*/ 3951392 h 4275461"/>
                <a:gd name="connsiteX80" fmla="*/ 161321 w 3619883"/>
                <a:gd name="connsiteY80" fmla="*/ 4128157 h 4275461"/>
                <a:gd name="connsiteX81" fmla="*/ 230914 w 3619883"/>
                <a:gd name="connsiteY81" fmla="*/ 4128157 h 4275461"/>
                <a:gd name="connsiteX82" fmla="*/ 189322 w 3619883"/>
                <a:gd name="connsiteY82" fmla="*/ 4275461 h 4275461"/>
                <a:gd name="connsiteX83" fmla="*/ 0 w 3619883"/>
                <a:gd name="connsiteY83" fmla="*/ 4275461 h 4275461"/>
                <a:gd name="connsiteX84" fmla="*/ 0 w 3619883"/>
                <a:gd name="connsiteY84" fmla="*/ 42229 h 4275461"/>
                <a:gd name="connsiteX85" fmla="*/ 42464 w 3619883"/>
                <a:gd name="connsiteY85" fmla="*/ 40518 h 4275461"/>
                <a:gd name="connsiteX86" fmla="*/ 137733 w 3619883"/>
                <a:gd name="connsiteY86" fmla="*/ 35355 h 4275461"/>
                <a:gd name="connsiteX87" fmla="*/ 270565 w 3619883"/>
                <a:gd name="connsiteY87" fmla="*/ 29759 h 4275461"/>
                <a:gd name="connsiteX88" fmla="*/ 479734 w 3619883"/>
                <a:gd name="connsiteY88" fmla="*/ 45455 h 4275461"/>
                <a:gd name="connsiteX89" fmla="*/ 524103 w 3619883"/>
                <a:gd name="connsiteY89" fmla="*/ 41625 h 4275461"/>
                <a:gd name="connsiteX90" fmla="*/ 624416 w 3619883"/>
                <a:gd name="connsiteY90" fmla="*/ 22696 h 4275461"/>
                <a:gd name="connsiteX91" fmla="*/ 657762 w 3619883"/>
                <a:gd name="connsiteY91" fmla="*/ 18351 h 4275461"/>
                <a:gd name="connsiteX92" fmla="*/ 690557 w 3619883"/>
                <a:gd name="connsiteY92" fmla="*/ 25792 h 4275461"/>
                <a:gd name="connsiteX93" fmla="*/ 745123 w 3619883"/>
                <a:gd name="connsiteY93" fmla="*/ 40157 h 4275461"/>
                <a:gd name="connsiteX94" fmla="*/ 789493 w 3619883"/>
                <a:gd name="connsiteY94" fmla="*/ 36327 h 4275461"/>
                <a:gd name="connsiteX95" fmla="*/ 854255 w 3619883"/>
                <a:gd name="connsiteY95" fmla="*/ 68887 h 4275461"/>
                <a:gd name="connsiteX96" fmla="*/ 897520 w 3619883"/>
                <a:gd name="connsiteY96" fmla="*/ 88629 h 4275461"/>
                <a:gd name="connsiteX97" fmla="*/ 940510 w 3619883"/>
                <a:gd name="connsiteY97" fmla="*/ 114265 h 4275461"/>
                <a:gd name="connsiteX98" fmla="*/ 1082712 w 3619883"/>
                <a:gd name="connsiteY98" fmla="*/ 144543 h 4275461"/>
                <a:gd name="connsiteX99" fmla="*/ 1205348 w 3619883"/>
                <a:gd name="connsiteY99" fmla="*/ 120753 h 4275461"/>
                <a:gd name="connsiteX100" fmla="*/ 1271764 w 3619883"/>
                <a:gd name="connsiteY100" fmla="*/ 117956 h 4275461"/>
                <a:gd name="connsiteX101" fmla="*/ 1315583 w 3619883"/>
                <a:gd name="connsiteY101" fmla="*/ 125912 h 4275461"/>
                <a:gd name="connsiteX102" fmla="*/ 1359125 w 3619883"/>
                <a:gd name="connsiteY102" fmla="*/ 139761 h 4275461"/>
                <a:gd name="connsiteX103" fmla="*/ 1391919 w 3619883"/>
                <a:gd name="connsiteY103" fmla="*/ 147202 h 4275461"/>
                <a:gd name="connsiteX104" fmla="*/ 1436563 w 3619883"/>
                <a:gd name="connsiteY104" fmla="*/ 137480 h 4275461"/>
                <a:gd name="connsiteX105" fmla="*/ 1471566 w 3619883"/>
                <a:gd name="connsiteY105" fmla="*/ 97777 h 4275461"/>
                <a:gd name="connsiteX106" fmla="*/ 1505739 w 3619883"/>
                <a:gd name="connsiteY106" fmla="*/ 75753 h 4275461"/>
                <a:gd name="connsiteX107" fmla="*/ 1590891 w 3619883"/>
                <a:gd name="connsiteY107" fmla="*/ 144702 h 4275461"/>
                <a:gd name="connsiteX108" fmla="*/ 1625616 w 3619883"/>
                <a:gd name="connsiteY108" fmla="*/ 110893 h 4275461"/>
                <a:gd name="connsiteX109" fmla="*/ 1658964 w 3619883"/>
                <a:gd name="connsiteY109" fmla="*/ 106547 h 4275461"/>
                <a:gd name="connsiteX110" fmla="*/ 1746598 w 3619883"/>
                <a:gd name="connsiteY110" fmla="*/ 122460 h 4275461"/>
                <a:gd name="connsiteX111" fmla="*/ 1811913 w 3619883"/>
                <a:gd name="connsiteY111" fmla="*/ 143234 h 4275461"/>
                <a:gd name="connsiteX112" fmla="*/ 1856557 w 3619883"/>
                <a:gd name="connsiteY112" fmla="*/ 133511 h 4275461"/>
                <a:gd name="connsiteX113" fmla="*/ 2066003 w 3619883"/>
                <a:gd name="connsiteY113" fmla="*/ 143313 h 4275461"/>
                <a:gd name="connsiteX114" fmla="*/ 2177615 w 3619883"/>
                <a:gd name="connsiteY114" fmla="*/ 119007 h 4275461"/>
                <a:gd name="connsiteX115" fmla="*/ 2255883 w 3619883"/>
                <a:gd name="connsiteY115" fmla="*/ 99047 h 4275461"/>
                <a:gd name="connsiteX116" fmla="*/ 2344622 w 3619883"/>
                <a:gd name="connsiteY116" fmla="*/ 91388 h 4275461"/>
                <a:gd name="connsiteX117" fmla="*/ 2455682 w 3619883"/>
                <a:gd name="connsiteY117" fmla="*/ 78869 h 4275461"/>
                <a:gd name="connsiteX118" fmla="*/ 2632609 w 3619883"/>
                <a:gd name="connsiteY118" fmla="*/ 75338 h 4275461"/>
                <a:gd name="connsiteX119" fmla="*/ 2742291 w 3619883"/>
                <a:gd name="connsiteY119" fmla="*/ 92282 h 4275461"/>
                <a:gd name="connsiteX120" fmla="*/ 2851974 w 3619883"/>
                <a:gd name="connsiteY120" fmla="*/ 109227 h 4275461"/>
                <a:gd name="connsiteX121" fmla="*/ 2907643 w 3619883"/>
                <a:gd name="connsiteY121" fmla="*/ 100020 h 4275461"/>
                <a:gd name="connsiteX122" fmla="*/ 2944022 w 3619883"/>
                <a:gd name="connsiteY122" fmla="*/ 30853 h 4275461"/>
                <a:gd name="connsiteX123" fmla="*/ 3022289 w 3619883"/>
                <a:gd name="connsiteY123" fmla="*/ 10893 h 4275461"/>
                <a:gd name="connsiteX124" fmla="*/ 3054807 w 3619883"/>
                <a:gd name="connsiteY124" fmla="*/ 24226 h 4275461"/>
                <a:gd name="connsiteX125" fmla="*/ 3141892 w 3619883"/>
                <a:gd name="connsiteY125" fmla="*/ 51925 h 4275461"/>
                <a:gd name="connsiteX126" fmla="*/ 3185711 w 3619883"/>
                <a:gd name="connsiteY126" fmla="*/ 59881 h 4275461"/>
                <a:gd name="connsiteX127" fmla="*/ 3219056 w 3619883"/>
                <a:gd name="connsiteY127" fmla="*/ 55536 h 4275461"/>
                <a:gd name="connsiteX128" fmla="*/ 3263425 w 3619883"/>
                <a:gd name="connsiteY128" fmla="*/ 51706 h 4275461"/>
                <a:gd name="connsiteX129" fmla="*/ 3296219 w 3619883"/>
                <a:gd name="connsiteY129" fmla="*/ 59147 h 4275461"/>
                <a:gd name="connsiteX130" fmla="*/ 3319094 w 3619883"/>
                <a:gd name="connsiteY130" fmla="*/ 42500 h 4275461"/>
                <a:gd name="connsiteX131" fmla="*/ 3420511 w 3619883"/>
                <a:gd name="connsiteY131" fmla="*/ 0 h 4275461"/>
                <a:gd name="connsiteX132" fmla="*/ 3453305 w 3619883"/>
                <a:gd name="connsiteY132" fmla="*/ 7440 h 4275461"/>
                <a:gd name="connsiteX133" fmla="*/ 3496571 w 3619883"/>
                <a:gd name="connsiteY133" fmla="*/ 27182 h 4275461"/>
                <a:gd name="connsiteX134" fmla="*/ 3602117 w 3619883"/>
                <a:gd name="connsiteY134" fmla="*/ 132521 h 4275461"/>
                <a:gd name="connsiteX135" fmla="*/ 3619883 w 3619883"/>
                <a:gd name="connsiteY135" fmla="*/ 140049 h 4275461"/>
                <a:gd name="connsiteX136" fmla="*/ 3619883 w 3619883"/>
                <a:gd name="connsiteY13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3014011 w 3619883"/>
                <a:gd name="connsiteY6" fmla="*/ 4275461 h 4275461"/>
                <a:gd name="connsiteX7" fmla="*/ 2761042 w 3619883"/>
                <a:gd name="connsiteY7" fmla="*/ 4275461 h 4275461"/>
                <a:gd name="connsiteX8" fmla="*/ 2761042 w 3619883"/>
                <a:gd name="connsiteY8" fmla="*/ 4128157 h 4275461"/>
                <a:gd name="connsiteX9" fmla="*/ 2826768 w 3619883"/>
                <a:gd name="connsiteY9" fmla="*/ 4128157 h 4275461"/>
                <a:gd name="connsiteX10" fmla="*/ 2826768 w 3619883"/>
                <a:gd name="connsiteY10" fmla="*/ 3951392 h 4275461"/>
                <a:gd name="connsiteX11" fmla="*/ 2648983 w 3619883"/>
                <a:gd name="connsiteY11" fmla="*/ 3951392 h 4275461"/>
                <a:gd name="connsiteX12" fmla="*/ 2648983 w 3619883"/>
                <a:gd name="connsiteY12" fmla="*/ 4128157 h 4275461"/>
                <a:gd name="connsiteX13" fmla="*/ 2690646 w 3619883"/>
                <a:gd name="connsiteY13" fmla="*/ 4128157 h 4275461"/>
                <a:gd name="connsiteX14" fmla="*/ 2690646 w 3619883"/>
                <a:gd name="connsiteY14" fmla="*/ 4275461 h 4275461"/>
                <a:gd name="connsiteX15" fmla="*/ 2511710 w 3619883"/>
                <a:gd name="connsiteY15" fmla="*/ 4275461 h 4275461"/>
                <a:gd name="connsiteX16" fmla="*/ 2454288 w 3619883"/>
                <a:gd name="connsiteY16" fmla="*/ 4128157 h 4275461"/>
                <a:gd name="connsiteX17" fmla="*/ 2515810 w 3619883"/>
                <a:gd name="connsiteY17" fmla="*/ 4128157 h 4275461"/>
                <a:gd name="connsiteX18" fmla="*/ 2515810 w 3619883"/>
                <a:gd name="connsiteY18" fmla="*/ 3951392 h 4275461"/>
                <a:gd name="connsiteX19" fmla="*/ 2338025 w 3619883"/>
                <a:gd name="connsiteY19" fmla="*/ 3951392 h 4275461"/>
                <a:gd name="connsiteX20" fmla="*/ 2338025 w 3619883"/>
                <a:gd name="connsiteY20" fmla="*/ 4128157 h 4275461"/>
                <a:gd name="connsiteX21" fmla="*/ 2395120 w 3619883"/>
                <a:gd name="connsiteY21" fmla="*/ 4128157 h 4275461"/>
                <a:gd name="connsiteX22" fmla="*/ 2337697 w 3619883"/>
                <a:gd name="connsiteY22" fmla="*/ 4275461 h 4275461"/>
                <a:gd name="connsiteX23" fmla="*/ 2150155 w 3619883"/>
                <a:gd name="connsiteY23" fmla="*/ 4275461 h 4275461"/>
                <a:gd name="connsiteX24" fmla="*/ 2150155 w 3619883"/>
                <a:gd name="connsiteY24" fmla="*/ 4128157 h 4275461"/>
                <a:gd name="connsiteX25" fmla="*/ 2204852 w 3619883"/>
                <a:gd name="connsiteY25" fmla="*/ 4128157 h 4275461"/>
                <a:gd name="connsiteX26" fmla="*/ 2204852 w 3619883"/>
                <a:gd name="connsiteY26" fmla="*/ 3951392 h 4275461"/>
                <a:gd name="connsiteX27" fmla="*/ 2027068 w 3619883"/>
                <a:gd name="connsiteY27" fmla="*/ 3951392 h 4275461"/>
                <a:gd name="connsiteX28" fmla="*/ 2027068 w 3619883"/>
                <a:gd name="connsiteY28" fmla="*/ 4128157 h 4275461"/>
                <a:gd name="connsiteX29" fmla="*/ 2079759 w 3619883"/>
                <a:gd name="connsiteY29" fmla="*/ 4128157 h 4275461"/>
                <a:gd name="connsiteX30" fmla="*/ 2079759 w 3619883"/>
                <a:gd name="connsiteY30" fmla="*/ 4275461 h 4275461"/>
                <a:gd name="connsiteX31" fmla="*/ 1824703 w 3619883"/>
                <a:gd name="connsiteY31" fmla="*/ 4275461 h 4275461"/>
                <a:gd name="connsiteX32" fmla="*/ 1834468 w 3619883"/>
                <a:gd name="connsiteY32" fmla="*/ 4128157 h 4275461"/>
                <a:gd name="connsiteX33" fmla="*/ 1893894 w 3619883"/>
                <a:gd name="connsiteY33" fmla="*/ 4128157 h 4275461"/>
                <a:gd name="connsiteX34" fmla="*/ 1893894 w 3619883"/>
                <a:gd name="connsiteY34" fmla="*/ 3951392 h 4275461"/>
                <a:gd name="connsiteX35" fmla="*/ 1716110 w 3619883"/>
                <a:gd name="connsiteY35" fmla="*/ 3951392 h 4275461"/>
                <a:gd name="connsiteX36" fmla="*/ 1716110 w 3619883"/>
                <a:gd name="connsiteY36" fmla="*/ 4006431 h 4275461"/>
                <a:gd name="connsiteX37" fmla="*/ 1703447 w 3619883"/>
                <a:gd name="connsiteY37" fmla="*/ 4007960 h 4275461"/>
                <a:gd name="connsiteX38" fmla="*/ 1716110 w 3619883"/>
                <a:gd name="connsiteY38" fmla="*/ 4044284 h 4275461"/>
                <a:gd name="connsiteX39" fmla="*/ 1716110 w 3619883"/>
                <a:gd name="connsiteY39" fmla="*/ 4128157 h 4275461"/>
                <a:gd name="connsiteX40" fmla="*/ 1745346 w 3619883"/>
                <a:gd name="connsiteY40" fmla="*/ 4128157 h 4275461"/>
                <a:gd name="connsiteX41" fmla="*/ 1796694 w 3619883"/>
                <a:gd name="connsiteY41" fmla="*/ 4275461 h 4275461"/>
                <a:gd name="connsiteX42" fmla="*/ 1558844 w 3619883"/>
                <a:gd name="connsiteY42" fmla="*/ 4275461 h 4275461"/>
                <a:gd name="connsiteX43" fmla="*/ 1517252 w 3619883"/>
                <a:gd name="connsiteY43" fmla="*/ 4128157 h 4275461"/>
                <a:gd name="connsiteX44" fmla="*/ 1582936 w 3619883"/>
                <a:gd name="connsiteY44" fmla="*/ 4128157 h 4275461"/>
                <a:gd name="connsiteX45" fmla="*/ 1582936 w 3619883"/>
                <a:gd name="connsiteY45" fmla="*/ 3951392 h 4275461"/>
                <a:gd name="connsiteX46" fmla="*/ 1405151 w 3619883"/>
                <a:gd name="connsiteY46" fmla="*/ 3951392 h 4275461"/>
                <a:gd name="connsiteX47" fmla="*/ 1405151 w 3619883"/>
                <a:gd name="connsiteY47" fmla="*/ 4128157 h 4275461"/>
                <a:gd name="connsiteX48" fmla="*/ 1468988 w 3619883"/>
                <a:gd name="connsiteY48" fmla="*/ 4128157 h 4275461"/>
                <a:gd name="connsiteX49" fmla="*/ 1427396 w 3619883"/>
                <a:gd name="connsiteY49" fmla="*/ 4275461 h 4275461"/>
                <a:gd name="connsiteX50" fmla="*/ 1210751 w 3619883"/>
                <a:gd name="connsiteY50" fmla="*/ 4275461 h 4275461"/>
                <a:gd name="connsiteX51" fmla="*/ 1210751 w 3619883"/>
                <a:gd name="connsiteY51" fmla="*/ 4128157 h 4275461"/>
                <a:gd name="connsiteX52" fmla="*/ 1271978 w 3619883"/>
                <a:gd name="connsiteY52" fmla="*/ 4128157 h 4275461"/>
                <a:gd name="connsiteX53" fmla="*/ 1271978 w 3619883"/>
                <a:gd name="connsiteY53" fmla="*/ 3951392 h 4275461"/>
                <a:gd name="connsiteX54" fmla="*/ 1094193 w 3619883"/>
                <a:gd name="connsiteY54" fmla="*/ 3951392 h 4275461"/>
                <a:gd name="connsiteX55" fmla="*/ 1094193 w 3619883"/>
                <a:gd name="connsiteY55" fmla="*/ 4128157 h 4275461"/>
                <a:gd name="connsiteX56" fmla="*/ 1140354 w 3619883"/>
                <a:gd name="connsiteY56" fmla="*/ 4128157 h 4275461"/>
                <a:gd name="connsiteX57" fmla="*/ 1140354 w 3619883"/>
                <a:gd name="connsiteY57" fmla="*/ 4275461 h 4275461"/>
                <a:gd name="connsiteX58" fmla="*/ 953807 w 3619883"/>
                <a:gd name="connsiteY58" fmla="*/ 4275461 h 4275461"/>
                <a:gd name="connsiteX59" fmla="*/ 912215 w 3619883"/>
                <a:gd name="connsiteY59" fmla="*/ 4128157 h 4275461"/>
                <a:gd name="connsiteX60" fmla="*/ 961020 w 3619883"/>
                <a:gd name="connsiteY60" fmla="*/ 4128157 h 4275461"/>
                <a:gd name="connsiteX61" fmla="*/ 961020 w 3619883"/>
                <a:gd name="connsiteY61" fmla="*/ 3951392 h 4275461"/>
                <a:gd name="connsiteX62" fmla="*/ 783235 w 3619883"/>
                <a:gd name="connsiteY62" fmla="*/ 3951392 h 4275461"/>
                <a:gd name="connsiteX63" fmla="*/ 783235 w 3619883"/>
                <a:gd name="connsiteY63" fmla="*/ 4128157 h 4275461"/>
                <a:gd name="connsiteX64" fmla="*/ 871024 w 3619883"/>
                <a:gd name="connsiteY64" fmla="*/ 4128157 h 4275461"/>
                <a:gd name="connsiteX65" fmla="*/ 829432 w 3619883"/>
                <a:gd name="connsiteY65" fmla="*/ 4275461 h 4275461"/>
                <a:gd name="connsiteX66" fmla="*/ 611484 w 3619883"/>
                <a:gd name="connsiteY66" fmla="*/ 4275461 h 4275461"/>
                <a:gd name="connsiteX67" fmla="*/ 621247 w 3619883"/>
                <a:gd name="connsiteY67" fmla="*/ 4128157 h 4275461"/>
                <a:gd name="connsiteX68" fmla="*/ 650062 w 3619883"/>
                <a:gd name="connsiteY68" fmla="*/ 4128157 h 4275461"/>
                <a:gd name="connsiteX69" fmla="*/ 650062 w 3619883"/>
                <a:gd name="connsiteY69" fmla="*/ 3951392 h 4275461"/>
                <a:gd name="connsiteX70" fmla="*/ 472277 w 3619883"/>
                <a:gd name="connsiteY70" fmla="*/ 3951392 h 4275461"/>
                <a:gd name="connsiteX71" fmla="*/ 472277 w 3619883"/>
                <a:gd name="connsiteY71" fmla="*/ 4128157 h 4275461"/>
                <a:gd name="connsiteX72" fmla="*/ 522650 w 3619883"/>
                <a:gd name="connsiteY72" fmla="*/ 4128157 h 4275461"/>
                <a:gd name="connsiteX73" fmla="*/ 573998 w 3619883"/>
                <a:gd name="connsiteY73" fmla="*/ 4275461 h 4275461"/>
                <a:gd name="connsiteX74" fmla="*/ 336164 w 3619883"/>
                <a:gd name="connsiteY74" fmla="*/ 4275461 h 4275461"/>
                <a:gd name="connsiteX75" fmla="*/ 294572 w 3619883"/>
                <a:gd name="connsiteY75" fmla="*/ 4128157 h 4275461"/>
                <a:gd name="connsiteX76" fmla="*/ 339106 w 3619883"/>
                <a:gd name="connsiteY76" fmla="*/ 4128157 h 4275461"/>
                <a:gd name="connsiteX77" fmla="*/ 339106 w 3619883"/>
                <a:gd name="connsiteY77" fmla="*/ 3951392 h 4275461"/>
                <a:gd name="connsiteX78" fmla="*/ 161321 w 3619883"/>
                <a:gd name="connsiteY78" fmla="*/ 3951392 h 4275461"/>
                <a:gd name="connsiteX79" fmla="*/ 161321 w 3619883"/>
                <a:gd name="connsiteY79" fmla="*/ 4128157 h 4275461"/>
                <a:gd name="connsiteX80" fmla="*/ 230914 w 3619883"/>
                <a:gd name="connsiteY80" fmla="*/ 4128157 h 4275461"/>
                <a:gd name="connsiteX81" fmla="*/ 189322 w 3619883"/>
                <a:gd name="connsiteY81" fmla="*/ 4275461 h 4275461"/>
                <a:gd name="connsiteX82" fmla="*/ 0 w 3619883"/>
                <a:gd name="connsiteY82" fmla="*/ 4275461 h 4275461"/>
                <a:gd name="connsiteX83" fmla="*/ 0 w 3619883"/>
                <a:gd name="connsiteY83" fmla="*/ 42229 h 4275461"/>
                <a:gd name="connsiteX84" fmla="*/ 42464 w 3619883"/>
                <a:gd name="connsiteY84" fmla="*/ 40518 h 4275461"/>
                <a:gd name="connsiteX85" fmla="*/ 137733 w 3619883"/>
                <a:gd name="connsiteY85" fmla="*/ 35355 h 4275461"/>
                <a:gd name="connsiteX86" fmla="*/ 270565 w 3619883"/>
                <a:gd name="connsiteY86" fmla="*/ 29759 h 4275461"/>
                <a:gd name="connsiteX87" fmla="*/ 479734 w 3619883"/>
                <a:gd name="connsiteY87" fmla="*/ 45455 h 4275461"/>
                <a:gd name="connsiteX88" fmla="*/ 524103 w 3619883"/>
                <a:gd name="connsiteY88" fmla="*/ 41625 h 4275461"/>
                <a:gd name="connsiteX89" fmla="*/ 624416 w 3619883"/>
                <a:gd name="connsiteY89" fmla="*/ 22696 h 4275461"/>
                <a:gd name="connsiteX90" fmla="*/ 657762 w 3619883"/>
                <a:gd name="connsiteY90" fmla="*/ 18351 h 4275461"/>
                <a:gd name="connsiteX91" fmla="*/ 690557 w 3619883"/>
                <a:gd name="connsiteY91" fmla="*/ 25792 h 4275461"/>
                <a:gd name="connsiteX92" fmla="*/ 745123 w 3619883"/>
                <a:gd name="connsiteY92" fmla="*/ 40157 h 4275461"/>
                <a:gd name="connsiteX93" fmla="*/ 789493 w 3619883"/>
                <a:gd name="connsiteY93" fmla="*/ 36327 h 4275461"/>
                <a:gd name="connsiteX94" fmla="*/ 854255 w 3619883"/>
                <a:gd name="connsiteY94" fmla="*/ 68887 h 4275461"/>
                <a:gd name="connsiteX95" fmla="*/ 897520 w 3619883"/>
                <a:gd name="connsiteY95" fmla="*/ 88629 h 4275461"/>
                <a:gd name="connsiteX96" fmla="*/ 940510 w 3619883"/>
                <a:gd name="connsiteY96" fmla="*/ 114265 h 4275461"/>
                <a:gd name="connsiteX97" fmla="*/ 1082712 w 3619883"/>
                <a:gd name="connsiteY97" fmla="*/ 144543 h 4275461"/>
                <a:gd name="connsiteX98" fmla="*/ 1205348 w 3619883"/>
                <a:gd name="connsiteY98" fmla="*/ 120753 h 4275461"/>
                <a:gd name="connsiteX99" fmla="*/ 1271764 w 3619883"/>
                <a:gd name="connsiteY99" fmla="*/ 117956 h 4275461"/>
                <a:gd name="connsiteX100" fmla="*/ 1315583 w 3619883"/>
                <a:gd name="connsiteY100" fmla="*/ 125912 h 4275461"/>
                <a:gd name="connsiteX101" fmla="*/ 1359125 w 3619883"/>
                <a:gd name="connsiteY101" fmla="*/ 139761 h 4275461"/>
                <a:gd name="connsiteX102" fmla="*/ 1391919 w 3619883"/>
                <a:gd name="connsiteY102" fmla="*/ 147202 h 4275461"/>
                <a:gd name="connsiteX103" fmla="*/ 1436563 w 3619883"/>
                <a:gd name="connsiteY103" fmla="*/ 137480 h 4275461"/>
                <a:gd name="connsiteX104" fmla="*/ 1471566 w 3619883"/>
                <a:gd name="connsiteY104" fmla="*/ 97777 h 4275461"/>
                <a:gd name="connsiteX105" fmla="*/ 1505739 w 3619883"/>
                <a:gd name="connsiteY105" fmla="*/ 75753 h 4275461"/>
                <a:gd name="connsiteX106" fmla="*/ 1590891 w 3619883"/>
                <a:gd name="connsiteY106" fmla="*/ 144702 h 4275461"/>
                <a:gd name="connsiteX107" fmla="*/ 1625616 w 3619883"/>
                <a:gd name="connsiteY107" fmla="*/ 110893 h 4275461"/>
                <a:gd name="connsiteX108" fmla="*/ 1658964 w 3619883"/>
                <a:gd name="connsiteY108" fmla="*/ 106547 h 4275461"/>
                <a:gd name="connsiteX109" fmla="*/ 1746598 w 3619883"/>
                <a:gd name="connsiteY109" fmla="*/ 122460 h 4275461"/>
                <a:gd name="connsiteX110" fmla="*/ 1811913 w 3619883"/>
                <a:gd name="connsiteY110" fmla="*/ 143234 h 4275461"/>
                <a:gd name="connsiteX111" fmla="*/ 1856557 w 3619883"/>
                <a:gd name="connsiteY111" fmla="*/ 133511 h 4275461"/>
                <a:gd name="connsiteX112" fmla="*/ 2066003 w 3619883"/>
                <a:gd name="connsiteY112" fmla="*/ 143313 h 4275461"/>
                <a:gd name="connsiteX113" fmla="*/ 2177615 w 3619883"/>
                <a:gd name="connsiteY113" fmla="*/ 119007 h 4275461"/>
                <a:gd name="connsiteX114" fmla="*/ 2255883 w 3619883"/>
                <a:gd name="connsiteY114" fmla="*/ 99047 h 4275461"/>
                <a:gd name="connsiteX115" fmla="*/ 2344622 w 3619883"/>
                <a:gd name="connsiteY115" fmla="*/ 91388 h 4275461"/>
                <a:gd name="connsiteX116" fmla="*/ 2455682 w 3619883"/>
                <a:gd name="connsiteY116" fmla="*/ 78869 h 4275461"/>
                <a:gd name="connsiteX117" fmla="*/ 2632609 w 3619883"/>
                <a:gd name="connsiteY117" fmla="*/ 75338 h 4275461"/>
                <a:gd name="connsiteX118" fmla="*/ 2742291 w 3619883"/>
                <a:gd name="connsiteY118" fmla="*/ 92282 h 4275461"/>
                <a:gd name="connsiteX119" fmla="*/ 2851974 w 3619883"/>
                <a:gd name="connsiteY119" fmla="*/ 109227 h 4275461"/>
                <a:gd name="connsiteX120" fmla="*/ 2907643 w 3619883"/>
                <a:gd name="connsiteY120" fmla="*/ 100020 h 4275461"/>
                <a:gd name="connsiteX121" fmla="*/ 2944022 w 3619883"/>
                <a:gd name="connsiteY121" fmla="*/ 30853 h 4275461"/>
                <a:gd name="connsiteX122" fmla="*/ 3022289 w 3619883"/>
                <a:gd name="connsiteY122" fmla="*/ 10893 h 4275461"/>
                <a:gd name="connsiteX123" fmla="*/ 3054807 w 3619883"/>
                <a:gd name="connsiteY123" fmla="*/ 24226 h 4275461"/>
                <a:gd name="connsiteX124" fmla="*/ 3141892 w 3619883"/>
                <a:gd name="connsiteY124" fmla="*/ 51925 h 4275461"/>
                <a:gd name="connsiteX125" fmla="*/ 3185711 w 3619883"/>
                <a:gd name="connsiteY125" fmla="*/ 59881 h 4275461"/>
                <a:gd name="connsiteX126" fmla="*/ 3219056 w 3619883"/>
                <a:gd name="connsiteY126" fmla="*/ 55536 h 4275461"/>
                <a:gd name="connsiteX127" fmla="*/ 3263425 w 3619883"/>
                <a:gd name="connsiteY127" fmla="*/ 51706 h 4275461"/>
                <a:gd name="connsiteX128" fmla="*/ 3296219 w 3619883"/>
                <a:gd name="connsiteY128" fmla="*/ 59147 h 4275461"/>
                <a:gd name="connsiteX129" fmla="*/ 3319094 w 3619883"/>
                <a:gd name="connsiteY129" fmla="*/ 42500 h 4275461"/>
                <a:gd name="connsiteX130" fmla="*/ 3420511 w 3619883"/>
                <a:gd name="connsiteY130" fmla="*/ 0 h 4275461"/>
                <a:gd name="connsiteX131" fmla="*/ 3453305 w 3619883"/>
                <a:gd name="connsiteY131" fmla="*/ 7440 h 4275461"/>
                <a:gd name="connsiteX132" fmla="*/ 3496571 w 3619883"/>
                <a:gd name="connsiteY132" fmla="*/ 27182 h 4275461"/>
                <a:gd name="connsiteX133" fmla="*/ 3602117 w 3619883"/>
                <a:gd name="connsiteY133" fmla="*/ 132521 h 4275461"/>
                <a:gd name="connsiteX134" fmla="*/ 3619883 w 3619883"/>
                <a:gd name="connsiteY134" fmla="*/ 140049 h 4275461"/>
                <a:gd name="connsiteX135" fmla="*/ 3619883 w 3619883"/>
                <a:gd name="connsiteY13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137725 w 3619883"/>
                <a:gd name="connsiteY4" fmla="*/ 3951392 h 4275461"/>
                <a:gd name="connsiteX5" fmla="*/ 3014011 w 3619883"/>
                <a:gd name="connsiteY5" fmla="*/ 4275461 h 4275461"/>
                <a:gd name="connsiteX6" fmla="*/ 2761042 w 3619883"/>
                <a:gd name="connsiteY6" fmla="*/ 4275461 h 4275461"/>
                <a:gd name="connsiteX7" fmla="*/ 2761042 w 3619883"/>
                <a:gd name="connsiteY7" fmla="*/ 4128157 h 4275461"/>
                <a:gd name="connsiteX8" fmla="*/ 2826768 w 3619883"/>
                <a:gd name="connsiteY8" fmla="*/ 4128157 h 4275461"/>
                <a:gd name="connsiteX9" fmla="*/ 2826768 w 3619883"/>
                <a:gd name="connsiteY9" fmla="*/ 3951392 h 4275461"/>
                <a:gd name="connsiteX10" fmla="*/ 2648983 w 3619883"/>
                <a:gd name="connsiteY10" fmla="*/ 3951392 h 4275461"/>
                <a:gd name="connsiteX11" fmla="*/ 2648983 w 3619883"/>
                <a:gd name="connsiteY11" fmla="*/ 4128157 h 4275461"/>
                <a:gd name="connsiteX12" fmla="*/ 2690646 w 3619883"/>
                <a:gd name="connsiteY12" fmla="*/ 4128157 h 4275461"/>
                <a:gd name="connsiteX13" fmla="*/ 2690646 w 3619883"/>
                <a:gd name="connsiteY13" fmla="*/ 4275461 h 4275461"/>
                <a:gd name="connsiteX14" fmla="*/ 2511710 w 3619883"/>
                <a:gd name="connsiteY14" fmla="*/ 4275461 h 4275461"/>
                <a:gd name="connsiteX15" fmla="*/ 2454288 w 3619883"/>
                <a:gd name="connsiteY15" fmla="*/ 4128157 h 4275461"/>
                <a:gd name="connsiteX16" fmla="*/ 2515810 w 3619883"/>
                <a:gd name="connsiteY16" fmla="*/ 4128157 h 4275461"/>
                <a:gd name="connsiteX17" fmla="*/ 2515810 w 3619883"/>
                <a:gd name="connsiteY17" fmla="*/ 3951392 h 4275461"/>
                <a:gd name="connsiteX18" fmla="*/ 2338025 w 3619883"/>
                <a:gd name="connsiteY18" fmla="*/ 3951392 h 4275461"/>
                <a:gd name="connsiteX19" fmla="*/ 2338025 w 3619883"/>
                <a:gd name="connsiteY19" fmla="*/ 4128157 h 4275461"/>
                <a:gd name="connsiteX20" fmla="*/ 2395120 w 3619883"/>
                <a:gd name="connsiteY20" fmla="*/ 4128157 h 4275461"/>
                <a:gd name="connsiteX21" fmla="*/ 2337697 w 3619883"/>
                <a:gd name="connsiteY21" fmla="*/ 4275461 h 4275461"/>
                <a:gd name="connsiteX22" fmla="*/ 2150155 w 3619883"/>
                <a:gd name="connsiteY22" fmla="*/ 4275461 h 4275461"/>
                <a:gd name="connsiteX23" fmla="*/ 2150155 w 3619883"/>
                <a:gd name="connsiteY23" fmla="*/ 4128157 h 4275461"/>
                <a:gd name="connsiteX24" fmla="*/ 2204852 w 3619883"/>
                <a:gd name="connsiteY24" fmla="*/ 4128157 h 4275461"/>
                <a:gd name="connsiteX25" fmla="*/ 2204852 w 3619883"/>
                <a:gd name="connsiteY25" fmla="*/ 3951392 h 4275461"/>
                <a:gd name="connsiteX26" fmla="*/ 2027068 w 3619883"/>
                <a:gd name="connsiteY26" fmla="*/ 3951392 h 4275461"/>
                <a:gd name="connsiteX27" fmla="*/ 2027068 w 3619883"/>
                <a:gd name="connsiteY27" fmla="*/ 4128157 h 4275461"/>
                <a:gd name="connsiteX28" fmla="*/ 2079759 w 3619883"/>
                <a:gd name="connsiteY28" fmla="*/ 4128157 h 4275461"/>
                <a:gd name="connsiteX29" fmla="*/ 2079759 w 3619883"/>
                <a:gd name="connsiteY29" fmla="*/ 4275461 h 4275461"/>
                <a:gd name="connsiteX30" fmla="*/ 1824703 w 3619883"/>
                <a:gd name="connsiteY30" fmla="*/ 4275461 h 4275461"/>
                <a:gd name="connsiteX31" fmla="*/ 1834468 w 3619883"/>
                <a:gd name="connsiteY31" fmla="*/ 4128157 h 4275461"/>
                <a:gd name="connsiteX32" fmla="*/ 1893894 w 3619883"/>
                <a:gd name="connsiteY32" fmla="*/ 4128157 h 4275461"/>
                <a:gd name="connsiteX33" fmla="*/ 1893894 w 3619883"/>
                <a:gd name="connsiteY33" fmla="*/ 3951392 h 4275461"/>
                <a:gd name="connsiteX34" fmla="*/ 1716110 w 3619883"/>
                <a:gd name="connsiteY34" fmla="*/ 3951392 h 4275461"/>
                <a:gd name="connsiteX35" fmla="*/ 1716110 w 3619883"/>
                <a:gd name="connsiteY35" fmla="*/ 4006431 h 4275461"/>
                <a:gd name="connsiteX36" fmla="*/ 1703447 w 3619883"/>
                <a:gd name="connsiteY36" fmla="*/ 4007960 h 4275461"/>
                <a:gd name="connsiteX37" fmla="*/ 1716110 w 3619883"/>
                <a:gd name="connsiteY37" fmla="*/ 4044284 h 4275461"/>
                <a:gd name="connsiteX38" fmla="*/ 1716110 w 3619883"/>
                <a:gd name="connsiteY38" fmla="*/ 4128157 h 4275461"/>
                <a:gd name="connsiteX39" fmla="*/ 1745346 w 3619883"/>
                <a:gd name="connsiteY39" fmla="*/ 4128157 h 4275461"/>
                <a:gd name="connsiteX40" fmla="*/ 1796694 w 3619883"/>
                <a:gd name="connsiteY40" fmla="*/ 4275461 h 4275461"/>
                <a:gd name="connsiteX41" fmla="*/ 1558844 w 3619883"/>
                <a:gd name="connsiteY41" fmla="*/ 4275461 h 4275461"/>
                <a:gd name="connsiteX42" fmla="*/ 1517252 w 3619883"/>
                <a:gd name="connsiteY42" fmla="*/ 4128157 h 4275461"/>
                <a:gd name="connsiteX43" fmla="*/ 1582936 w 3619883"/>
                <a:gd name="connsiteY43" fmla="*/ 4128157 h 4275461"/>
                <a:gd name="connsiteX44" fmla="*/ 1582936 w 3619883"/>
                <a:gd name="connsiteY44" fmla="*/ 3951392 h 4275461"/>
                <a:gd name="connsiteX45" fmla="*/ 1405151 w 3619883"/>
                <a:gd name="connsiteY45" fmla="*/ 3951392 h 4275461"/>
                <a:gd name="connsiteX46" fmla="*/ 1405151 w 3619883"/>
                <a:gd name="connsiteY46" fmla="*/ 4128157 h 4275461"/>
                <a:gd name="connsiteX47" fmla="*/ 1468988 w 3619883"/>
                <a:gd name="connsiteY47" fmla="*/ 4128157 h 4275461"/>
                <a:gd name="connsiteX48" fmla="*/ 1427396 w 3619883"/>
                <a:gd name="connsiteY48" fmla="*/ 4275461 h 4275461"/>
                <a:gd name="connsiteX49" fmla="*/ 1210751 w 3619883"/>
                <a:gd name="connsiteY49" fmla="*/ 4275461 h 4275461"/>
                <a:gd name="connsiteX50" fmla="*/ 1210751 w 3619883"/>
                <a:gd name="connsiteY50" fmla="*/ 4128157 h 4275461"/>
                <a:gd name="connsiteX51" fmla="*/ 1271978 w 3619883"/>
                <a:gd name="connsiteY51" fmla="*/ 4128157 h 4275461"/>
                <a:gd name="connsiteX52" fmla="*/ 1271978 w 3619883"/>
                <a:gd name="connsiteY52" fmla="*/ 3951392 h 4275461"/>
                <a:gd name="connsiteX53" fmla="*/ 1094193 w 3619883"/>
                <a:gd name="connsiteY53" fmla="*/ 3951392 h 4275461"/>
                <a:gd name="connsiteX54" fmla="*/ 1094193 w 3619883"/>
                <a:gd name="connsiteY54" fmla="*/ 4128157 h 4275461"/>
                <a:gd name="connsiteX55" fmla="*/ 1140354 w 3619883"/>
                <a:gd name="connsiteY55" fmla="*/ 4128157 h 4275461"/>
                <a:gd name="connsiteX56" fmla="*/ 1140354 w 3619883"/>
                <a:gd name="connsiteY56" fmla="*/ 4275461 h 4275461"/>
                <a:gd name="connsiteX57" fmla="*/ 953807 w 3619883"/>
                <a:gd name="connsiteY57" fmla="*/ 4275461 h 4275461"/>
                <a:gd name="connsiteX58" fmla="*/ 912215 w 3619883"/>
                <a:gd name="connsiteY58" fmla="*/ 4128157 h 4275461"/>
                <a:gd name="connsiteX59" fmla="*/ 961020 w 3619883"/>
                <a:gd name="connsiteY59" fmla="*/ 4128157 h 4275461"/>
                <a:gd name="connsiteX60" fmla="*/ 961020 w 3619883"/>
                <a:gd name="connsiteY60" fmla="*/ 3951392 h 4275461"/>
                <a:gd name="connsiteX61" fmla="*/ 783235 w 3619883"/>
                <a:gd name="connsiteY61" fmla="*/ 3951392 h 4275461"/>
                <a:gd name="connsiteX62" fmla="*/ 783235 w 3619883"/>
                <a:gd name="connsiteY62" fmla="*/ 4128157 h 4275461"/>
                <a:gd name="connsiteX63" fmla="*/ 871024 w 3619883"/>
                <a:gd name="connsiteY63" fmla="*/ 4128157 h 4275461"/>
                <a:gd name="connsiteX64" fmla="*/ 829432 w 3619883"/>
                <a:gd name="connsiteY64" fmla="*/ 4275461 h 4275461"/>
                <a:gd name="connsiteX65" fmla="*/ 611484 w 3619883"/>
                <a:gd name="connsiteY65" fmla="*/ 4275461 h 4275461"/>
                <a:gd name="connsiteX66" fmla="*/ 621247 w 3619883"/>
                <a:gd name="connsiteY66" fmla="*/ 4128157 h 4275461"/>
                <a:gd name="connsiteX67" fmla="*/ 650062 w 3619883"/>
                <a:gd name="connsiteY67" fmla="*/ 4128157 h 4275461"/>
                <a:gd name="connsiteX68" fmla="*/ 650062 w 3619883"/>
                <a:gd name="connsiteY68" fmla="*/ 3951392 h 4275461"/>
                <a:gd name="connsiteX69" fmla="*/ 472277 w 3619883"/>
                <a:gd name="connsiteY69" fmla="*/ 3951392 h 4275461"/>
                <a:gd name="connsiteX70" fmla="*/ 472277 w 3619883"/>
                <a:gd name="connsiteY70" fmla="*/ 4128157 h 4275461"/>
                <a:gd name="connsiteX71" fmla="*/ 522650 w 3619883"/>
                <a:gd name="connsiteY71" fmla="*/ 4128157 h 4275461"/>
                <a:gd name="connsiteX72" fmla="*/ 573998 w 3619883"/>
                <a:gd name="connsiteY72" fmla="*/ 4275461 h 4275461"/>
                <a:gd name="connsiteX73" fmla="*/ 336164 w 3619883"/>
                <a:gd name="connsiteY73" fmla="*/ 4275461 h 4275461"/>
                <a:gd name="connsiteX74" fmla="*/ 294572 w 3619883"/>
                <a:gd name="connsiteY74" fmla="*/ 4128157 h 4275461"/>
                <a:gd name="connsiteX75" fmla="*/ 339106 w 3619883"/>
                <a:gd name="connsiteY75" fmla="*/ 4128157 h 4275461"/>
                <a:gd name="connsiteX76" fmla="*/ 339106 w 3619883"/>
                <a:gd name="connsiteY76" fmla="*/ 3951392 h 4275461"/>
                <a:gd name="connsiteX77" fmla="*/ 161321 w 3619883"/>
                <a:gd name="connsiteY77" fmla="*/ 3951392 h 4275461"/>
                <a:gd name="connsiteX78" fmla="*/ 161321 w 3619883"/>
                <a:gd name="connsiteY78" fmla="*/ 4128157 h 4275461"/>
                <a:gd name="connsiteX79" fmla="*/ 230914 w 3619883"/>
                <a:gd name="connsiteY79" fmla="*/ 4128157 h 4275461"/>
                <a:gd name="connsiteX80" fmla="*/ 189322 w 3619883"/>
                <a:gd name="connsiteY80" fmla="*/ 4275461 h 4275461"/>
                <a:gd name="connsiteX81" fmla="*/ 0 w 3619883"/>
                <a:gd name="connsiteY81" fmla="*/ 4275461 h 4275461"/>
                <a:gd name="connsiteX82" fmla="*/ 0 w 3619883"/>
                <a:gd name="connsiteY82" fmla="*/ 42229 h 4275461"/>
                <a:gd name="connsiteX83" fmla="*/ 42464 w 3619883"/>
                <a:gd name="connsiteY83" fmla="*/ 40518 h 4275461"/>
                <a:gd name="connsiteX84" fmla="*/ 137733 w 3619883"/>
                <a:gd name="connsiteY84" fmla="*/ 35355 h 4275461"/>
                <a:gd name="connsiteX85" fmla="*/ 270565 w 3619883"/>
                <a:gd name="connsiteY85" fmla="*/ 29759 h 4275461"/>
                <a:gd name="connsiteX86" fmla="*/ 479734 w 3619883"/>
                <a:gd name="connsiteY86" fmla="*/ 45455 h 4275461"/>
                <a:gd name="connsiteX87" fmla="*/ 524103 w 3619883"/>
                <a:gd name="connsiteY87" fmla="*/ 41625 h 4275461"/>
                <a:gd name="connsiteX88" fmla="*/ 624416 w 3619883"/>
                <a:gd name="connsiteY88" fmla="*/ 22696 h 4275461"/>
                <a:gd name="connsiteX89" fmla="*/ 657762 w 3619883"/>
                <a:gd name="connsiteY89" fmla="*/ 18351 h 4275461"/>
                <a:gd name="connsiteX90" fmla="*/ 690557 w 3619883"/>
                <a:gd name="connsiteY90" fmla="*/ 25792 h 4275461"/>
                <a:gd name="connsiteX91" fmla="*/ 745123 w 3619883"/>
                <a:gd name="connsiteY91" fmla="*/ 40157 h 4275461"/>
                <a:gd name="connsiteX92" fmla="*/ 789493 w 3619883"/>
                <a:gd name="connsiteY92" fmla="*/ 36327 h 4275461"/>
                <a:gd name="connsiteX93" fmla="*/ 854255 w 3619883"/>
                <a:gd name="connsiteY93" fmla="*/ 68887 h 4275461"/>
                <a:gd name="connsiteX94" fmla="*/ 897520 w 3619883"/>
                <a:gd name="connsiteY94" fmla="*/ 88629 h 4275461"/>
                <a:gd name="connsiteX95" fmla="*/ 940510 w 3619883"/>
                <a:gd name="connsiteY95" fmla="*/ 114265 h 4275461"/>
                <a:gd name="connsiteX96" fmla="*/ 1082712 w 3619883"/>
                <a:gd name="connsiteY96" fmla="*/ 144543 h 4275461"/>
                <a:gd name="connsiteX97" fmla="*/ 1205348 w 3619883"/>
                <a:gd name="connsiteY97" fmla="*/ 120753 h 4275461"/>
                <a:gd name="connsiteX98" fmla="*/ 1271764 w 3619883"/>
                <a:gd name="connsiteY98" fmla="*/ 117956 h 4275461"/>
                <a:gd name="connsiteX99" fmla="*/ 1315583 w 3619883"/>
                <a:gd name="connsiteY99" fmla="*/ 125912 h 4275461"/>
                <a:gd name="connsiteX100" fmla="*/ 1359125 w 3619883"/>
                <a:gd name="connsiteY100" fmla="*/ 139761 h 4275461"/>
                <a:gd name="connsiteX101" fmla="*/ 1391919 w 3619883"/>
                <a:gd name="connsiteY101" fmla="*/ 147202 h 4275461"/>
                <a:gd name="connsiteX102" fmla="*/ 1436563 w 3619883"/>
                <a:gd name="connsiteY102" fmla="*/ 137480 h 4275461"/>
                <a:gd name="connsiteX103" fmla="*/ 1471566 w 3619883"/>
                <a:gd name="connsiteY103" fmla="*/ 97777 h 4275461"/>
                <a:gd name="connsiteX104" fmla="*/ 1505739 w 3619883"/>
                <a:gd name="connsiteY104" fmla="*/ 75753 h 4275461"/>
                <a:gd name="connsiteX105" fmla="*/ 1590891 w 3619883"/>
                <a:gd name="connsiteY105" fmla="*/ 144702 h 4275461"/>
                <a:gd name="connsiteX106" fmla="*/ 1625616 w 3619883"/>
                <a:gd name="connsiteY106" fmla="*/ 110893 h 4275461"/>
                <a:gd name="connsiteX107" fmla="*/ 1658964 w 3619883"/>
                <a:gd name="connsiteY107" fmla="*/ 106547 h 4275461"/>
                <a:gd name="connsiteX108" fmla="*/ 1746598 w 3619883"/>
                <a:gd name="connsiteY108" fmla="*/ 122460 h 4275461"/>
                <a:gd name="connsiteX109" fmla="*/ 1811913 w 3619883"/>
                <a:gd name="connsiteY109" fmla="*/ 143234 h 4275461"/>
                <a:gd name="connsiteX110" fmla="*/ 1856557 w 3619883"/>
                <a:gd name="connsiteY110" fmla="*/ 133511 h 4275461"/>
                <a:gd name="connsiteX111" fmla="*/ 2066003 w 3619883"/>
                <a:gd name="connsiteY111" fmla="*/ 143313 h 4275461"/>
                <a:gd name="connsiteX112" fmla="*/ 2177615 w 3619883"/>
                <a:gd name="connsiteY112" fmla="*/ 119007 h 4275461"/>
                <a:gd name="connsiteX113" fmla="*/ 2255883 w 3619883"/>
                <a:gd name="connsiteY113" fmla="*/ 99047 h 4275461"/>
                <a:gd name="connsiteX114" fmla="*/ 2344622 w 3619883"/>
                <a:gd name="connsiteY114" fmla="*/ 91388 h 4275461"/>
                <a:gd name="connsiteX115" fmla="*/ 2455682 w 3619883"/>
                <a:gd name="connsiteY115" fmla="*/ 78869 h 4275461"/>
                <a:gd name="connsiteX116" fmla="*/ 2632609 w 3619883"/>
                <a:gd name="connsiteY116" fmla="*/ 75338 h 4275461"/>
                <a:gd name="connsiteX117" fmla="*/ 2742291 w 3619883"/>
                <a:gd name="connsiteY117" fmla="*/ 92282 h 4275461"/>
                <a:gd name="connsiteX118" fmla="*/ 2851974 w 3619883"/>
                <a:gd name="connsiteY118" fmla="*/ 109227 h 4275461"/>
                <a:gd name="connsiteX119" fmla="*/ 2907643 w 3619883"/>
                <a:gd name="connsiteY119" fmla="*/ 100020 h 4275461"/>
                <a:gd name="connsiteX120" fmla="*/ 2944022 w 3619883"/>
                <a:gd name="connsiteY120" fmla="*/ 30853 h 4275461"/>
                <a:gd name="connsiteX121" fmla="*/ 3022289 w 3619883"/>
                <a:gd name="connsiteY121" fmla="*/ 10893 h 4275461"/>
                <a:gd name="connsiteX122" fmla="*/ 3054807 w 3619883"/>
                <a:gd name="connsiteY122" fmla="*/ 24226 h 4275461"/>
                <a:gd name="connsiteX123" fmla="*/ 3141892 w 3619883"/>
                <a:gd name="connsiteY123" fmla="*/ 51925 h 4275461"/>
                <a:gd name="connsiteX124" fmla="*/ 3185711 w 3619883"/>
                <a:gd name="connsiteY124" fmla="*/ 59881 h 4275461"/>
                <a:gd name="connsiteX125" fmla="*/ 3219056 w 3619883"/>
                <a:gd name="connsiteY125" fmla="*/ 55536 h 4275461"/>
                <a:gd name="connsiteX126" fmla="*/ 3263425 w 3619883"/>
                <a:gd name="connsiteY126" fmla="*/ 51706 h 4275461"/>
                <a:gd name="connsiteX127" fmla="*/ 3296219 w 3619883"/>
                <a:gd name="connsiteY127" fmla="*/ 59147 h 4275461"/>
                <a:gd name="connsiteX128" fmla="*/ 3319094 w 3619883"/>
                <a:gd name="connsiteY128" fmla="*/ 42500 h 4275461"/>
                <a:gd name="connsiteX129" fmla="*/ 3420511 w 3619883"/>
                <a:gd name="connsiteY129" fmla="*/ 0 h 4275461"/>
                <a:gd name="connsiteX130" fmla="*/ 3453305 w 3619883"/>
                <a:gd name="connsiteY130" fmla="*/ 7440 h 4275461"/>
                <a:gd name="connsiteX131" fmla="*/ 3496571 w 3619883"/>
                <a:gd name="connsiteY131" fmla="*/ 27182 h 4275461"/>
                <a:gd name="connsiteX132" fmla="*/ 3602117 w 3619883"/>
                <a:gd name="connsiteY132" fmla="*/ 132521 h 4275461"/>
                <a:gd name="connsiteX133" fmla="*/ 3619883 w 3619883"/>
                <a:gd name="connsiteY133" fmla="*/ 140049 h 4275461"/>
                <a:gd name="connsiteX134" fmla="*/ 3619883 w 3619883"/>
                <a:gd name="connsiteY13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761042 w 3619883"/>
                <a:gd name="connsiteY6" fmla="*/ 4128157 h 4275461"/>
                <a:gd name="connsiteX7" fmla="*/ 2826768 w 3619883"/>
                <a:gd name="connsiteY7" fmla="*/ 4128157 h 4275461"/>
                <a:gd name="connsiteX8" fmla="*/ 2826768 w 3619883"/>
                <a:gd name="connsiteY8" fmla="*/ 3951392 h 4275461"/>
                <a:gd name="connsiteX9" fmla="*/ 2648983 w 3619883"/>
                <a:gd name="connsiteY9" fmla="*/ 3951392 h 4275461"/>
                <a:gd name="connsiteX10" fmla="*/ 2648983 w 3619883"/>
                <a:gd name="connsiteY10" fmla="*/ 4128157 h 4275461"/>
                <a:gd name="connsiteX11" fmla="*/ 2690646 w 3619883"/>
                <a:gd name="connsiteY11" fmla="*/ 4128157 h 4275461"/>
                <a:gd name="connsiteX12" fmla="*/ 2690646 w 3619883"/>
                <a:gd name="connsiteY12" fmla="*/ 4275461 h 4275461"/>
                <a:gd name="connsiteX13" fmla="*/ 2511710 w 3619883"/>
                <a:gd name="connsiteY13" fmla="*/ 4275461 h 4275461"/>
                <a:gd name="connsiteX14" fmla="*/ 2454288 w 3619883"/>
                <a:gd name="connsiteY14" fmla="*/ 4128157 h 4275461"/>
                <a:gd name="connsiteX15" fmla="*/ 2515810 w 3619883"/>
                <a:gd name="connsiteY15" fmla="*/ 4128157 h 4275461"/>
                <a:gd name="connsiteX16" fmla="*/ 2515810 w 3619883"/>
                <a:gd name="connsiteY16" fmla="*/ 3951392 h 4275461"/>
                <a:gd name="connsiteX17" fmla="*/ 2338025 w 3619883"/>
                <a:gd name="connsiteY17" fmla="*/ 3951392 h 4275461"/>
                <a:gd name="connsiteX18" fmla="*/ 2338025 w 3619883"/>
                <a:gd name="connsiteY18" fmla="*/ 4128157 h 4275461"/>
                <a:gd name="connsiteX19" fmla="*/ 2395120 w 3619883"/>
                <a:gd name="connsiteY19" fmla="*/ 4128157 h 4275461"/>
                <a:gd name="connsiteX20" fmla="*/ 2337697 w 3619883"/>
                <a:gd name="connsiteY20" fmla="*/ 4275461 h 4275461"/>
                <a:gd name="connsiteX21" fmla="*/ 2150155 w 3619883"/>
                <a:gd name="connsiteY21" fmla="*/ 4275461 h 4275461"/>
                <a:gd name="connsiteX22" fmla="*/ 2150155 w 3619883"/>
                <a:gd name="connsiteY22" fmla="*/ 4128157 h 4275461"/>
                <a:gd name="connsiteX23" fmla="*/ 2204852 w 3619883"/>
                <a:gd name="connsiteY23" fmla="*/ 4128157 h 4275461"/>
                <a:gd name="connsiteX24" fmla="*/ 2204852 w 3619883"/>
                <a:gd name="connsiteY24" fmla="*/ 3951392 h 4275461"/>
                <a:gd name="connsiteX25" fmla="*/ 2027068 w 3619883"/>
                <a:gd name="connsiteY25" fmla="*/ 3951392 h 4275461"/>
                <a:gd name="connsiteX26" fmla="*/ 2027068 w 3619883"/>
                <a:gd name="connsiteY26" fmla="*/ 4128157 h 4275461"/>
                <a:gd name="connsiteX27" fmla="*/ 2079759 w 3619883"/>
                <a:gd name="connsiteY27" fmla="*/ 4128157 h 4275461"/>
                <a:gd name="connsiteX28" fmla="*/ 2079759 w 3619883"/>
                <a:gd name="connsiteY28" fmla="*/ 4275461 h 4275461"/>
                <a:gd name="connsiteX29" fmla="*/ 1824703 w 3619883"/>
                <a:gd name="connsiteY29" fmla="*/ 4275461 h 4275461"/>
                <a:gd name="connsiteX30" fmla="*/ 1834468 w 3619883"/>
                <a:gd name="connsiteY30" fmla="*/ 4128157 h 4275461"/>
                <a:gd name="connsiteX31" fmla="*/ 1893894 w 3619883"/>
                <a:gd name="connsiteY31" fmla="*/ 4128157 h 4275461"/>
                <a:gd name="connsiteX32" fmla="*/ 1893894 w 3619883"/>
                <a:gd name="connsiteY32" fmla="*/ 3951392 h 4275461"/>
                <a:gd name="connsiteX33" fmla="*/ 1716110 w 3619883"/>
                <a:gd name="connsiteY33" fmla="*/ 3951392 h 4275461"/>
                <a:gd name="connsiteX34" fmla="*/ 1716110 w 3619883"/>
                <a:gd name="connsiteY34" fmla="*/ 4006431 h 4275461"/>
                <a:gd name="connsiteX35" fmla="*/ 1703447 w 3619883"/>
                <a:gd name="connsiteY35" fmla="*/ 4007960 h 4275461"/>
                <a:gd name="connsiteX36" fmla="*/ 1716110 w 3619883"/>
                <a:gd name="connsiteY36" fmla="*/ 4044284 h 4275461"/>
                <a:gd name="connsiteX37" fmla="*/ 1716110 w 3619883"/>
                <a:gd name="connsiteY37" fmla="*/ 4128157 h 4275461"/>
                <a:gd name="connsiteX38" fmla="*/ 1745346 w 3619883"/>
                <a:gd name="connsiteY38" fmla="*/ 4128157 h 4275461"/>
                <a:gd name="connsiteX39" fmla="*/ 1796694 w 3619883"/>
                <a:gd name="connsiteY39" fmla="*/ 4275461 h 4275461"/>
                <a:gd name="connsiteX40" fmla="*/ 1558844 w 3619883"/>
                <a:gd name="connsiteY40" fmla="*/ 4275461 h 4275461"/>
                <a:gd name="connsiteX41" fmla="*/ 1517252 w 3619883"/>
                <a:gd name="connsiteY41" fmla="*/ 4128157 h 4275461"/>
                <a:gd name="connsiteX42" fmla="*/ 1582936 w 3619883"/>
                <a:gd name="connsiteY42" fmla="*/ 4128157 h 4275461"/>
                <a:gd name="connsiteX43" fmla="*/ 1582936 w 3619883"/>
                <a:gd name="connsiteY43" fmla="*/ 3951392 h 4275461"/>
                <a:gd name="connsiteX44" fmla="*/ 1405151 w 3619883"/>
                <a:gd name="connsiteY44" fmla="*/ 3951392 h 4275461"/>
                <a:gd name="connsiteX45" fmla="*/ 1405151 w 3619883"/>
                <a:gd name="connsiteY45" fmla="*/ 4128157 h 4275461"/>
                <a:gd name="connsiteX46" fmla="*/ 1468988 w 3619883"/>
                <a:gd name="connsiteY46" fmla="*/ 4128157 h 4275461"/>
                <a:gd name="connsiteX47" fmla="*/ 1427396 w 3619883"/>
                <a:gd name="connsiteY47" fmla="*/ 4275461 h 4275461"/>
                <a:gd name="connsiteX48" fmla="*/ 1210751 w 3619883"/>
                <a:gd name="connsiteY48" fmla="*/ 4275461 h 4275461"/>
                <a:gd name="connsiteX49" fmla="*/ 1210751 w 3619883"/>
                <a:gd name="connsiteY49" fmla="*/ 4128157 h 4275461"/>
                <a:gd name="connsiteX50" fmla="*/ 1271978 w 3619883"/>
                <a:gd name="connsiteY50" fmla="*/ 4128157 h 4275461"/>
                <a:gd name="connsiteX51" fmla="*/ 1271978 w 3619883"/>
                <a:gd name="connsiteY51" fmla="*/ 3951392 h 4275461"/>
                <a:gd name="connsiteX52" fmla="*/ 1094193 w 3619883"/>
                <a:gd name="connsiteY52" fmla="*/ 3951392 h 4275461"/>
                <a:gd name="connsiteX53" fmla="*/ 1094193 w 3619883"/>
                <a:gd name="connsiteY53" fmla="*/ 4128157 h 4275461"/>
                <a:gd name="connsiteX54" fmla="*/ 1140354 w 3619883"/>
                <a:gd name="connsiteY54" fmla="*/ 4128157 h 4275461"/>
                <a:gd name="connsiteX55" fmla="*/ 1140354 w 3619883"/>
                <a:gd name="connsiteY55" fmla="*/ 4275461 h 4275461"/>
                <a:gd name="connsiteX56" fmla="*/ 953807 w 3619883"/>
                <a:gd name="connsiteY56" fmla="*/ 4275461 h 4275461"/>
                <a:gd name="connsiteX57" fmla="*/ 912215 w 3619883"/>
                <a:gd name="connsiteY57" fmla="*/ 4128157 h 4275461"/>
                <a:gd name="connsiteX58" fmla="*/ 961020 w 3619883"/>
                <a:gd name="connsiteY58" fmla="*/ 4128157 h 4275461"/>
                <a:gd name="connsiteX59" fmla="*/ 961020 w 3619883"/>
                <a:gd name="connsiteY59" fmla="*/ 3951392 h 4275461"/>
                <a:gd name="connsiteX60" fmla="*/ 783235 w 3619883"/>
                <a:gd name="connsiteY60" fmla="*/ 3951392 h 4275461"/>
                <a:gd name="connsiteX61" fmla="*/ 783235 w 3619883"/>
                <a:gd name="connsiteY61" fmla="*/ 4128157 h 4275461"/>
                <a:gd name="connsiteX62" fmla="*/ 871024 w 3619883"/>
                <a:gd name="connsiteY62" fmla="*/ 4128157 h 4275461"/>
                <a:gd name="connsiteX63" fmla="*/ 829432 w 3619883"/>
                <a:gd name="connsiteY63" fmla="*/ 4275461 h 4275461"/>
                <a:gd name="connsiteX64" fmla="*/ 611484 w 3619883"/>
                <a:gd name="connsiteY64" fmla="*/ 4275461 h 4275461"/>
                <a:gd name="connsiteX65" fmla="*/ 621247 w 3619883"/>
                <a:gd name="connsiteY65" fmla="*/ 4128157 h 4275461"/>
                <a:gd name="connsiteX66" fmla="*/ 650062 w 3619883"/>
                <a:gd name="connsiteY66" fmla="*/ 4128157 h 4275461"/>
                <a:gd name="connsiteX67" fmla="*/ 650062 w 3619883"/>
                <a:gd name="connsiteY67" fmla="*/ 3951392 h 4275461"/>
                <a:gd name="connsiteX68" fmla="*/ 472277 w 3619883"/>
                <a:gd name="connsiteY68" fmla="*/ 3951392 h 4275461"/>
                <a:gd name="connsiteX69" fmla="*/ 472277 w 3619883"/>
                <a:gd name="connsiteY69" fmla="*/ 4128157 h 4275461"/>
                <a:gd name="connsiteX70" fmla="*/ 522650 w 3619883"/>
                <a:gd name="connsiteY70" fmla="*/ 4128157 h 4275461"/>
                <a:gd name="connsiteX71" fmla="*/ 573998 w 3619883"/>
                <a:gd name="connsiteY71" fmla="*/ 4275461 h 4275461"/>
                <a:gd name="connsiteX72" fmla="*/ 336164 w 3619883"/>
                <a:gd name="connsiteY72" fmla="*/ 4275461 h 4275461"/>
                <a:gd name="connsiteX73" fmla="*/ 294572 w 3619883"/>
                <a:gd name="connsiteY73" fmla="*/ 4128157 h 4275461"/>
                <a:gd name="connsiteX74" fmla="*/ 339106 w 3619883"/>
                <a:gd name="connsiteY74" fmla="*/ 4128157 h 4275461"/>
                <a:gd name="connsiteX75" fmla="*/ 339106 w 3619883"/>
                <a:gd name="connsiteY75" fmla="*/ 3951392 h 4275461"/>
                <a:gd name="connsiteX76" fmla="*/ 161321 w 3619883"/>
                <a:gd name="connsiteY76" fmla="*/ 3951392 h 4275461"/>
                <a:gd name="connsiteX77" fmla="*/ 161321 w 3619883"/>
                <a:gd name="connsiteY77" fmla="*/ 4128157 h 4275461"/>
                <a:gd name="connsiteX78" fmla="*/ 230914 w 3619883"/>
                <a:gd name="connsiteY78" fmla="*/ 4128157 h 4275461"/>
                <a:gd name="connsiteX79" fmla="*/ 189322 w 3619883"/>
                <a:gd name="connsiteY79" fmla="*/ 4275461 h 4275461"/>
                <a:gd name="connsiteX80" fmla="*/ 0 w 3619883"/>
                <a:gd name="connsiteY80" fmla="*/ 4275461 h 4275461"/>
                <a:gd name="connsiteX81" fmla="*/ 0 w 3619883"/>
                <a:gd name="connsiteY81" fmla="*/ 42229 h 4275461"/>
                <a:gd name="connsiteX82" fmla="*/ 42464 w 3619883"/>
                <a:gd name="connsiteY82" fmla="*/ 40518 h 4275461"/>
                <a:gd name="connsiteX83" fmla="*/ 137733 w 3619883"/>
                <a:gd name="connsiteY83" fmla="*/ 35355 h 4275461"/>
                <a:gd name="connsiteX84" fmla="*/ 270565 w 3619883"/>
                <a:gd name="connsiteY84" fmla="*/ 29759 h 4275461"/>
                <a:gd name="connsiteX85" fmla="*/ 479734 w 3619883"/>
                <a:gd name="connsiteY85" fmla="*/ 45455 h 4275461"/>
                <a:gd name="connsiteX86" fmla="*/ 524103 w 3619883"/>
                <a:gd name="connsiteY86" fmla="*/ 41625 h 4275461"/>
                <a:gd name="connsiteX87" fmla="*/ 624416 w 3619883"/>
                <a:gd name="connsiteY87" fmla="*/ 22696 h 4275461"/>
                <a:gd name="connsiteX88" fmla="*/ 657762 w 3619883"/>
                <a:gd name="connsiteY88" fmla="*/ 18351 h 4275461"/>
                <a:gd name="connsiteX89" fmla="*/ 690557 w 3619883"/>
                <a:gd name="connsiteY89" fmla="*/ 25792 h 4275461"/>
                <a:gd name="connsiteX90" fmla="*/ 745123 w 3619883"/>
                <a:gd name="connsiteY90" fmla="*/ 40157 h 4275461"/>
                <a:gd name="connsiteX91" fmla="*/ 789493 w 3619883"/>
                <a:gd name="connsiteY91" fmla="*/ 36327 h 4275461"/>
                <a:gd name="connsiteX92" fmla="*/ 854255 w 3619883"/>
                <a:gd name="connsiteY92" fmla="*/ 68887 h 4275461"/>
                <a:gd name="connsiteX93" fmla="*/ 897520 w 3619883"/>
                <a:gd name="connsiteY93" fmla="*/ 88629 h 4275461"/>
                <a:gd name="connsiteX94" fmla="*/ 940510 w 3619883"/>
                <a:gd name="connsiteY94" fmla="*/ 114265 h 4275461"/>
                <a:gd name="connsiteX95" fmla="*/ 1082712 w 3619883"/>
                <a:gd name="connsiteY95" fmla="*/ 144543 h 4275461"/>
                <a:gd name="connsiteX96" fmla="*/ 1205348 w 3619883"/>
                <a:gd name="connsiteY96" fmla="*/ 120753 h 4275461"/>
                <a:gd name="connsiteX97" fmla="*/ 1271764 w 3619883"/>
                <a:gd name="connsiteY97" fmla="*/ 117956 h 4275461"/>
                <a:gd name="connsiteX98" fmla="*/ 1315583 w 3619883"/>
                <a:gd name="connsiteY98" fmla="*/ 125912 h 4275461"/>
                <a:gd name="connsiteX99" fmla="*/ 1359125 w 3619883"/>
                <a:gd name="connsiteY99" fmla="*/ 139761 h 4275461"/>
                <a:gd name="connsiteX100" fmla="*/ 1391919 w 3619883"/>
                <a:gd name="connsiteY100" fmla="*/ 147202 h 4275461"/>
                <a:gd name="connsiteX101" fmla="*/ 1436563 w 3619883"/>
                <a:gd name="connsiteY101" fmla="*/ 137480 h 4275461"/>
                <a:gd name="connsiteX102" fmla="*/ 1471566 w 3619883"/>
                <a:gd name="connsiteY102" fmla="*/ 97777 h 4275461"/>
                <a:gd name="connsiteX103" fmla="*/ 1505739 w 3619883"/>
                <a:gd name="connsiteY103" fmla="*/ 75753 h 4275461"/>
                <a:gd name="connsiteX104" fmla="*/ 1590891 w 3619883"/>
                <a:gd name="connsiteY104" fmla="*/ 144702 h 4275461"/>
                <a:gd name="connsiteX105" fmla="*/ 1625616 w 3619883"/>
                <a:gd name="connsiteY105" fmla="*/ 110893 h 4275461"/>
                <a:gd name="connsiteX106" fmla="*/ 1658964 w 3619883"/>
                <a:gd name="connsiteY106" fmla="*/ 106547 h 4275461"/>
                <a:gd name="connsiteX107" fmla="*/ 1746598 w 3619883"/>
                <a:gd name="connsiteY107" fmla="*/ 122460 h 4275461"/>
                <a:gd name="connsiteX108" fmla="*/ 1811913 w 3619883"/>
                <a:gd name="connsiteY108" fmla="*/ 143234 h 4275461"/>
                <a:gd name="connsiteX109" fmla="*/ 1856557 w 3619883"/>
                <a:gd name="connsiteY109" fmla="*/ 133511 h 4275461"/>
                <a:gd name="connsiteX110" fmla="*/ 2066003 w 3619883"/>
                <a:gd name="connsiteY110" fmla="*/ 143313 h 4275461"/>
                <a:gd name="connsiteX111" fmla="*/ 2177615 w 3619883"/>
                <a:gd name="connsiteY111" fmla="*/ 119007 h 4275461"/>
                <a:gd name="connsiteX112" fmla="*/ 2255883 w 3619883"/>
                <a:gd name="connsiteY112" fmla="*/ 99047 h 4275461"/>
                <a:gd name="connsiteX113" fmla="*/ 2344622 w 3619883"/>
                <a:gd name="connsiteY113" fmla="*/ 91388 h 4275461"/>
                <a:gd name="connsiteX114" fmla="*/ 2455682 w 3619883"/>
                <a:gd name="connsiteY114" fmla="*/ 78869 h 4275461"/>
                <a:gd name="connsiteX115" fmla="*/ 2632609 w 3619883"/>
                <a:gd name="connsiteY115" fmla="*/ 75338 h 4275461"/>
                <a:gd name="connsiteX116" fmla="*/ 2742291 w 3619883"/>
                <a:gd name="connsiteY116" fmla="*/ 92282 h 4275461"/>
                <a:gd name="connsiteX117" fmla="*/ 2851974 w 3619883"/>
                <a:gd name="connsiteY117" fmla="*/ 109227 h 4275461"/>
                <a:gd name="connsiteX118" fmla="*/ 2907643 w 3619883"/>
                <a:gd name="connsiteY118" fmla="*/ 100020 h 4275461"/>
                <a:gd name="connsiteX119" fmla="*/ 2944022 w 3619883"/>
                <a:gd name="connsiteY119" fmla="*/ 30853 h 4275461"/>
                <a:gd name="connsiteX120" fmla="*/ 3022289 w 3619883"/>
                <a:gd name="connsiteY120" fmla="*/ 10893 h 4275461"/>
                <a:gd name="connsiteX121" fmla="*/ 3054807 w 3619883"/>
                <a:gd name="connsiteY121" fmla="*/ 24226 h 4275461"/>
                <a:gd name="connsiteX122" fmla="*/ 3141892 w 3619883"/>
                <a:gd name="connsiteY122" fmla="*/ 51925 h 4275461"/>
                <a:gd name="connsiteX123" fmla="*/ 3185711 w 3619883"/>
                <a:gd name="connsiteY123" fmla="*/ 59881 h 4275461"/>
                <a:gd name="connsiteX124" fmla="*/ 3219056 w 3619883"/>
                <a:gd name="connsiteY124" fmla="*/ 55536 h 4275461"/>
                <a:gd name="connsiteX125" fmla="*/ 3263425 w 3619883"/>
                <a:gd name="connsiteY125" fmla="*/ 51706 h 4275461"/>
                <a:gd name="connsiteX126" fmla="*/ 3296219 w 3619883"/>
                <a:gd name="connsiteY126" fmla="*/ 59147 h 4275461"/>
                <a:gd name="connsiteX127" fmla="*/ 3319094 w 3619883"/>
                <a:gd name="connsiteY127" fmla="*/ 42500 h 4275461"/>
                <a:gd name="connsiteX128" fmla="*/ 3420511 w 3619883"/>
                <a:gd name="connsiteY128" fmla="*/ 0 h 4275461"/>
                <a:gd name="connsiteX129" fmla="*/ 3453305 w 3619883"/>
                <a:gd name="connsiteY129" fmla="*/ 7440 h 4275461"/>
                <a:gd name="connsiteX130" fmla="*/ 3496571 w 3619883"/>
                <a:gd name="connsiteY130" fmla="*/ 27182 h 4275461"/>
                <a:gd name="connsiteX131" fmla="*/ 3602117 w 3619883"/>
                <a:gd name="connsiteY131" fmla="*/ 132521 h 4275461"/>
                <a:gd name="connsiteX132" fmla="*/ 3619883 w 3619883"/>
                <a:gd name="connsiteY132" fmla="*/ 140049 h 4275461"/>
                <a:gd name="connsiteX133" fmla="*/ 3619883 w 3619883"/>
                <a:gd name="connsiteY13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761042 w 3619883"/>
                <a:gd name="connsiteY6" fmla="*/ 4128157 h 4275461"/>
                <a:gd name="connsiteX7" fmla="*/ 2826768 w 3619883"/>
                <a:gd name="connsiteY7" fmla="*/ 3951392 h 4275461"/>
                <a:gd name="connsiteX8" fmla="*/ 2648983 w 3619883"/>
                <a:gd name="connsiteY8" fmla="*/ 3951392 h 4275461"/>
                <a:gd name="connsiteX9" fmla="*/ 2648983 w 3619883"/>
                <a:gd name="connsiteY9" fmla="*/ 4128157 h 4275461"/>
                <a:gd name="connsiteX10" fmla="*/ 2690646 w 3619883"/>
                <a:gd name="connsiteY10" fmla="*/ 4128157 h 4275461"/>
                <a:gd name="connsiteX11" fmla="*/ 2690646 w 3619883"/>
                <a:gd name="connsiteY11" fmla="*/ 4275461 h 4275461"/>
                <a:gd name="connsiteX12" fmla="*/ 2511710 w 3619883"/>
                <a:gd name="connsiteY12" fmla="*/ 4275461 h 4275461"/>
                <a:gd name="connsiteX13" fmla="*/ 2454288 w 3619883"/>
                <a:gd name="connsiteY13" fmla="*/ 4128157 h 4275461"/>
                <a:gd name="connsiteX14" fmla="*/ 2515810 w 3619883"/>
                <a:gd name="connsiteY14" fmla="*/ 4128157 h 4275461"/>
                <a:gd name="connsiteX15" fmla="*/ 2515810 w 3619883"/>
                <a:gd name="connsiteY15" fmla="*/ 3951392 h 4275461"/>
                <a:gd name="connsiteX16" fmla="*/ 2338025 w 3619883"/>
                <a:gd name="connsiteY16" fmla="*/ 3951392 h 4275461"/>
                <a:gd name="connsiteX17" fmla="*/ 2338025 w 3619883"/>
                <a:gd name="connsiteY17" fmla="*/ 4128157 h 4275461"/>
                <a:gd name="connsiteX18" fmla="*/ 2395120 w 3619883"/>
                <a:gd name="connsiteY18" fmla="*/ 4128157 h 4275461"/>
                <a:gd name="connsiteX19" fmla="*/ 2337697 w 3619883"/>
                <a:gd name="connsiteY19" fmla="*/ 4275461 h 4275461"/>
                <a:gd name="connsiteX20" fmla="*/ 2150155 w 3619883"/>
                <a:gd name="connsiteY20" fmla="*/ 4275461 h 4275461"/>
                <a:gd name="connsiteX21" fmla="*/ 2150155 w 3619883"/>
                <a:gd name="connsiteY21" fmla="*/ 4128157 h 4275461"/>
                <a:gd name="connsiteX22" fmla="*/ 2204852 w 3619883"/>
                <a:gd name="connsiteY22" fmla="*/ 4128157 h 4275461"/>
                <a:gd name="connsiteX23" fmla="*/ 2204852 w 3619883"/>
                <a:gd name="connsiteY23" fmla="*/ 3951392 h 4275461"/>
                <a:gd name="connsiteX24" fmla="*/ 2027068 w 3619883"/>
                <a:gd name="connsiteY24" fmla="*/ 3951392 h 4275461"/>
                <a:gd name="connsiteX25" fmla="*/ 2027068 w 3619883"/>
                <a:gd name="connsiteY25" fmla="*/ 4128157 h 4275461"/>
                <a:gd name="connsiteX26" fmla="*/ 2079759 w 3619883"/>
                <a:gd name="connsiteY26" fmla="*/ 4128157 h 4275461"/>
                <a:gd name="connsiteX27" fmla="*/ 2079759 w 3619883"/>
                <a:gd name="connsiteY27" fmla="*/ 4275461 h 4275461"/>
                <a:gd name="connsiteX28" fmla="*/ 1824703 w 3619883"/>
                <a:gd name="connsiteY28" fmla="*/ 4275461 h 4275461"/>
                <a:gd name="connsiteX29" fmla="*/ 1834468 w 3619883"/>
                <a:gd name="connsiteY29" fmla="*/ 4128157 h 4275461"/>
                <a:gd name="connsiteX30" fmla="*/ 1893894 w 3619883"/>
                <a:gd name="connsiteY30" fmla="*/ 4128157 h 4275461"/>
                <a:gd name="connsiteX31" fmla="*/ 1893894 w 3619883"/>
                <a:gd name="connsiteY31" fmla="*/ 3951392 h 4275461"/>
                <a:gd name="connsiteX32" fmla="*/ 1716110 w 3619883"/>
                <a:gd name="connsiteY32" fmla="*/ 3951392 h 4275461"/>
                <a:gd name="connsiteX33" fmla="*/ 1716110 w 3619883"/>
                <a:gd name="connsiteY33" fmla="*/ 4006431 h 4275461"/>
                <a:gd name="connsiteX34" fmla="*/ 1703447 w 3619883"/>
                <a:gd name="connsiteY34" fmla="*/ 4007960 h 4275461"/>
                <a:gd name="connsiteX35" fmla="*/ 1716110 w 3619883"/>
                <a:gd name="connsiteY35" fmla="*/ 4044284 h 4275461"/>
                <a:gd name="connsiteX36" fmla="*/ 1716110 w 3619883"/>
                <a:gd name="connsiteY36" fmla="*/ 4128157 h 4275461"/>
                <a:gd name="connsiteX37" fmla="*/ 1745346 w 3619883"/>
                <a:gd name="connsiteY37" fmla="*/ 4128157 h 4275461"/>
                <a:gd name="connsiteX38" fmla="*/ 1796694 w 3619883"/>
                <a:gd name="connsiteY38" fmla="*/ 4275461 h 4275461"/>
                <a:gd name="connsiteX39" fmla="*/ 1558844 w 3619883"/>
                <a:gd name="connsiteY39" fmla="*/ 4275461 h 4275461"/>
                <a:gd name="connsiteX40" fmla="*/ 1517252 w 3619883"/>
                <a:gd name="connsiteY40" fmla="*/ 4128157 h 4275461"/>
                <a:gd name="connsiteX41" fmla="*/ 1582936 w 3619883"/>
                <a:gd name="connsiteY41" fmla="*/ 4128157 h 4275461"/>
                <a:gd name="connsiteX42" fmla="*/ 1582936 w 3619883"/>
                <a:gd name="connsiteY42" fmla="*/ 3951392 h 4275461"/>
                <a:gd name="connsiteX43" fmla="*/ 1405151 w 3619883"/>
                <a:gd name="connsiteY43" fmla="*/ 3951392 h 4275461"/>
                <a:gd name="connsiteX44" fmla="*/ 1405151 w 3619883"/>
                <a:gd name="connsiteY44" fmla="*/ 4128157 h 4275461"/>
                <a:gd name="connsiteX45" fmla="*/ 1468988 w 3619883"/>
                <a:gd name="connsiteY45" fmla="*/ 4128157 h 4275461"/>
                <a:gd name="connsiteX46" fmla="*/ 1427396 w 3619883"/>
                <a:gd name="connsiteY46" fmla="*/ 4275461 h 4275461"/>
                <a:gd name="connsiteX47" fmla="*/ 1210751 w 3619883"/>
                <a:gd name="connsiteY47" fmla="*/ 4275461 h 4275461"/>
                <a:gd name="connsiteX48" fmla="*/ 1210751 w 3619883"/>
                <a:gd name="connsiteY48" fmla="*/ 4128157 h 4275461"/>
                <a:gd name="connsiteX49" fmla="*/ 1271978 w 3619883"/>
                <a:gd name="connsiteY49" fmla="*/ 4128157 h 4275461"/>
                <a:gd name="connsiteX50" fmla="*/ 1271978 w 3619883"/>
                <a:gd name="connsiteY50" fmla="*/ 3951392 h 4275461"/>
                <a:gd name="connsiteX51" fmla="*/ 1094193 w 3619883"/>
                <a:gd name="connsiteY51" fmla="*/ 3951392 h 4275461"/>
                <a:gd name="connsiteX52" fmla="*/ 1094193 w 3619883"/>
                <a:gd name="connsiteY52" fmla="*/ 4128157 h 4275461"/>
                <a:gd name="connsiteX53" fmla="*/ 1140354 w 3619883"/>
                <a:gd name="connsiteY53" fmla="*/ 4128157 h 4275461"/>
                <a:gd name="connsiteX54" fmla="*/ 1140354 w 3619883"/>
                <a:gd name="connsiteY54" fmla="*/ 4275461 h 4275461"/>
                <a:gd name="connsiteX55" fmla="*/ 953807 w 3619883"/>
                <a:gd name="connsiteY55" fmla="*/ 4275461 h 4275461"/>
                <a:gd name="connsiteX56" fmla="*/ 912215 w 3619883"/>
                <a:gd name="connsiteY56" fmla="*/ 4128157 h 4275461"/>
                <a:gd name="connsiteX57" fmla="*/ 961020 w 3619883"/>
                <a:gd name="connsiteY57" fmla="*/ 4128157 h 4275461"/>
                <a:gd name="connsiteX58" fmla="*/ 961020 w 3619883"/>
                <a:gd name="connsiteY58" fmla="*/ 3951392 h 4275461"/>
                <a:gd name="connsiteX59" fmla="*/ 783235 w 3619883"/>
                <a:gd name="connsiteY59" fmla="*/ 3951392 h 4275461"/>
                <a:gd name="connsiteX60" fmla="*/ 783235 w 3619883"/>
                <a:gd name="connsiteY60" fmla="*/ 4128157 h 4275461"/>
                <a:gd name="connsiteX61" fmla="*/ 871024 w 3619883"/>
                <a:gd name="connsiteY61" fmla="*/ 4128157 h 4275461"/>
                <a:gd name="connsiteX62" fmla="*/ 829432 w 3619883"/>
                <a:gd name="connsiteY62" fmla="*/ 4275461 h 4275461"/>
                <a:gd name="connsiteX63" fmla="*/ 611484 w 3619883"/>
                <a:gd name="connsiteY63" fmla="*/ 4275461 h 4275461"/>
                <a:gd name="connsiteX64" fmla="*/ 621247 w 3619883"/>
                <a:gd name="connsiteY64" fmla="*/ 4128157 h 4275461"/>
                <a:gd name="connsiteX65" fmla="*/ 650062 w 3619883"/>
                <a:gd name="connsiteY65" fmla="*/ 4128157 h 4275461"/>
                <a:gd name="connsiteX66" fmla="*/ 650062 w 3619883"/>
                <a:gd name="connsiteY66" fmla="*/ 3951392 h 4275461"/>
                <a:gd name="connsiteX67" fmla="*/ 472277 w 3619883"/>
                <a:gd name="connsiteY67" fmla="*/ 3951392 h 4275461"/>
                <a:gd name="connsiteX68" fmla="*/ 472277 w 3619883"/>
                <a:gd name="connsiteY68" fmla="*/ 4128157 h 4275461"/>
                <a:gd name="connsiteX69" fmla="*/ 522650 w 3619883"/>
                <a:gd name="connsiteY69" fmla="*/ 4128157 h 4275461"/>
                <a:gd name="connsiteX70" fmla="*/ 573998 w 3619883"/>
                <a:gd name="connsiteY70" fmla="*/ 4275461 h 4275461"/>
                <a:gd name="connsiteX71" fmla="*/ 336164 w 3619883"/>
                <a:gd name="connsiteY71" fmla="*/ 4275461 h 4275461"/>
                <a:gd name="connsiteX72" fmla="*/ 294572 w 3619883"/>
                <a:gd name="connsiteY72" fmla="*/ 4128157 h 4275461"/>
                <a:gd name="connsiteX73" fmla="*/ 339106 w 3619883"/>
                <a:gd name="connsiteY73" fmla="*/ 4128157 h 4275461"/>
                <a:gd name="connsiteX74" fmla="*/ 339106 w 3619883"/>
                <a:gd name="connsiteY74" fmla="*/ 3951392 h 4275461"/>
                <a:gd name="connsiteX75" fmla="*/ 161321 w 3619883"/>
                <a:gd name="connsiteY75" fmla="*/ 3951392 h 4275461"/>
                <a:gd name="connsiteX76" fmla="*/ 161321 w 3619883"/>
                <a:gd name="connsiteY76" fmla="*/ 4128157 h 4275461"/>
                <a:gd name="connsiteX77" fmla="*/ 230914 w 3619883"/>
                <a:gd name="connsiteY77" fmla="*/ 4128157 h 4275461"/>
                <a:gd name="connsiteX78" fmla="*/ 189322 w 3619883"/>
                <a:gd name="connsiteY78" fmla="*/ 4275461 h 4275461"/>
                <a:gd name="connsiteX79" fmla="*/ 0 w 3619883"/>
                <a:gd name="connsiteY79" fmla="*/ 4275461 h 4275461"/>
                <a:gd name="connsiteX80" fmla="*/ 0 w 3619883"/>
                <a:gd name="connsiteY80" fmla="*/ 42229 h 4275461"/>
                <a:gd name="connsiteX81" fmla="*/ 42464 w 3619883"/>
                <a:gd name="connsiteY81" fmla="*/ 40518 h 4275461"/>
                <a:gd name="connsiteX82" fmla="*/ 137733 w 3619883"/>
                <a:gd name="connsiteY82" fmla="*/ 35355 h 4275461"/>
                <a:gd name="connsiteX83" fmla="*/ 270565 w 3619883"/>
                <a:gd name="connsiteY83" fmla="*/ 29759 h 4275461"/>
                <a:gd name="connsiteX84" fmla="*/ 479734 w 3619883"/>
                <a:gd name="connsiteY84" fmla="*/ 45455 h 4275461"/>
                <a:gd name="connsiteX85" fmla="*/ 524103 w 3619883"/>
                <a:gd name="connsiteY85" fmla="*/ 41625 h 4275461"/>
                <a:gd name="connsiteX86" fmla="*/ 624416 w 3619883"/>
                <a:gd name="connsiteY86" fmla="*/ 22696 h 4275461"/>
                <a:gd name="connsiteX87" fmla="*/ 657762 w 3619883"/>
                <a:gd name="connsiteY87" fmla="*/ 18351 h 4275461"/>
                <a:gd name="connsiteX88" fmla="*/ 690557 w 3619883"/>
                <a:gd name="connsiteY88" fmla="*/ 25792 h 4275461"/>
                <a:gd name="connsiteX89" fmla="*/ 745123 w 3619883"/>
                <a:gd name="connsiteY89" fmla="*/ 40157 h 4275461"/>
                <a:gd name="connsiteX90" fmla="*/ 789493 w 3619883"/>
                <a:gd name="connsiteY90" fmla="*/ 36327 h 4275461"/>
                <a:gd name="connsiteX91" fmla="*/ 854255 w 3619883"/>
                <a:gd name="connsiteY91" fmla="*/ 68887 h 4275461"/>
                <a:gd name="connsiteX92" fmla="*/ 897520 w 3619883"/>
                <a:gd name="connsiteY92" fmla="*/ 88629 h 4275461"/>
                <a:gd name="connsiteX93" fmla="*/ 940510 w 3619883"/>
                <a:gd name="connsiteY93" fmla="*/ 114265 h 4275461"/>
                <a:gd name="connsiteX94" fmla="*/ 1082712 w 3619883"/>
                <a:gd name="connsiteY94" fmla="*/ 144543 h 4275461"/>
                <a:gd name="connsiteX95" fmla="*/ 1205348 w 3619883"/>
                <a:gd name="connsiteY95" fmla="*/ 120753 h 4275461"/>
                <a:gd name="connsiteX96" fmla="*/ 1271764 w 3619883"/>
                <a:gd name="connsiteY96" fmla="*/ 117956 h 4275461"/>
                <a:gd name="connsiteX97" fmla="*/ 1315583 w 3619883"/>
                <a:gd name="connsiteY97" fmla="*/ 125912 h 4275461"/>
                <a:gd name="connsiteX98" fmla="*/ 1359125 w 3619883"/>
                <a:gd name="connsiteY98" fmla="*/ 139761 h 4275461"/>
                <a:gd name="connsiteX99" fmla="*/ 1391919 w 3619883"/>
                <a:gd name="connsiteY99" fmla="*/ 147202 h 4275461"/>
                <a:gd name="connsiteX100" fmla="*/ 1436563 w 3619883"/>
                <a:gd name="connsiteY100" fmla="*/ 137480 h 4275461"/>
                <a:gd name="connsiteX101" fmla="*/ 1471566 w 3619883"/>
                <a:gd name="connsiteY101" fmla="*/ 97777 h 4275461"/>
                <a:gd name="connsiteX102" fmla="*/ 1505739 w 3619883"/>
                <a:gd name="connsiteY102" fmla="*/ 75753 h 4275461"/>
                <a:gd name="connsiteX103" fmla="*/ 1590891 w 3619883"/>
                <a:gd name="connsiteY103" fmla="*/ 144702 h 4275461"/>
                <a:gd name="connsiteX104" fmla="*/ 1625616 w 3619883"/>
                <a:gd name="connsiteY104" fmla="*/ 110893 h 4275461"/>
                <a:gd name="connsiteX105" fmla="*/ 1658964 w 3619883"/>
                <a:gd name="connsiteY105" fmla="*/ 106547 h 4275461"/>
                <a:gd name="connsiteX106" fmla="*/ 1746598 w 3619883"/>
                <a:gd name="connsiteY106" fmla="*/ 122460 h 4275461"/>
                <a:gd name="connsiteX107" fmla="*/ 1811913 w 3619883"/>
                <a:gd name="connsiteY107" fmla="*/ 143234 h 4275461"/>
                <a:gd name="connsiteX108" fmla="*/ 1856557 w 3619883"/>
                <a:gd name="connsiteY108" fmla="*/ 133511 h 4275461"/>
                <a:gd name="connsiteX109" fmla="*/ 2066003 w 3619883"/>
                <a:gd name="connsiteY109" fmla="*/ 143313 h 4275461"/>
                <a:gd name="connsiteX110" fmla="*/ 2177615 w 3619883"/>
                <a:gd name="connsiteY110" fmla="*/ 119007 h 4275461"/>
                <a:gd name="connsiteX111" fmla="*/ 2255883 w 3619883"/>
                <a:gd name="connsiteY111" fmla="*/ 99047 h 4275461"/>
                <a:gd name="connsiteX112" fmla="*/ 2344622 w 3619883"/>
                <a:gd name="connsiteY112" fmla="*/ 91388 h 4275461"/>
                <a:gd name="connsiteX113" fmla="*/ 2455682 w 3619883"/>
                <a:gd name="connsiteY113" fmla="*/ 78869 h 4275461"/>
                <a:gd name="connsiteX114" fmla="*/ 2632609 w 3619883"/>
                <a:gd name="connsiteY114" fmla="*/ 75338 h 4275461"/>
                <a:gd name="connsiteX115" fmla="*/ 2742291 w 3619883"/>
                <a:gd name="connsiteY115" fmla="*/ 92282 h 4275461"/>
                <a:gd name="connsiteX116" fmla="*/ 2851974 w 3619883"/>
                <a:gd name="connsiteY116" fmla="*/ 109227 h 4275461"/>
                <a:gd name="connsiteX117" fmla="*/ 2907643 w 3619883"/>
                <a:gd name="connsiteY117" fmla="*/ 100020 h 4275461"/>
                <a:gd name="connsiteX118" fmla="*/ 2944022 w 3619883"/>
                <a:gd name="connsiteY118" fmla="*/ 30853 h 4275461"/>
                <a:gd name="connsiteX119" fmla="*/ 3022289 w 3619883"/>
                <a:gd name="connsiteY119" fmla="*/ 10893 h 4275461"/>
                <a:gd name="connsiteX120" fmla="*/ 3054807 w 3619883"/>
                <a:gd name="connsiteY120" fmla="*/ 24226 h 4275461"/>
                <a:gd name="connsiteX121" fmla="*/ 3141892 w 3619883"/>
                <a:gd name="connsiteY121" fmla="*/ 51925 h 4275461"/>
                <a:gd name="connsiteX122" fmla="*/ 3185711 w 3619883"/>
                <a:gd name="connsiteY122" fmla="*/ 59881 h 4275461"/>
                <a:gd name="connsiteX123" fmla="*/ 3219056 w 3619883"/>
                <a:gd name="connsiteY123" fmla="*/ 55536 h 4275461"/>
                <a:gd name="connsiteX124" fmla="*/ 3263425 w 3619883"/>
                <a:gd name="connsiteY124" fmla="*/ 51706 h 4275461"/>
                <a:gd name="connsiteX125" fmla="*/ 3296219 w 3619883"/>
                <a:gd name="connsiteY125" fmla="*/ 59147 h 4275461"/>
                <a:gd name="connsiteX126" fmla="*/ 3319094 w 3619883"/>
                <a:gd name="connsiteY126" fmla="*/ 42500 h 4275461"/>
                <a:gd name="connsiteX127" fmla="*/ 3420511 w 3619883"/>
                <a:gd name="connsiteY127" fmla="*/ 0 h 4275461"/>
                <a:gd name="connsiteX128" fmla="*/ 3453305 w 3619883"/>
                <a:gd name="connsiteY128" fmla="*/ 7440 h 4275461"/>
                <a:gd name="connsiteX129" fmla="*/ 3496571 w 3619883"/>
                <a:gd name="connsiteY129" fmla="*/ 27182 h 4275461"/>
                <a:gd name="connsiteX130" fmla="*/ 3602117 w 3619883"/>
                <a:gd name="connsiteY130" fmla="*/ 132521 h 4275461"/>
                <a:gd name="connsiteX131" fmla="*/ 3619883 w 3619883"/>
                <a:gd name="connsiteY131" fmla="*/ 140049 h 4275461"/>
                <a:gd name="connsiteX132" fmla="*/ 3619883 w 3619883"/>
                <a:gd name="connsiteY13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826768 w 3619883"/>
                <a:gd name="connsiteY6" fmla="*/ 3951392 h 4275461"/>
                <a:gd name="connsiteX7" fmla="*/ 2648983 w 3619883"/>
                <a:gd name="connsiteY7" fmla="*/ 3951392 h 4275461"/>
                <a:gd name="connsiteX8" fmla="*/ 2648983 w 3619883"/>
                <a:gd name="connsiteY8" fmla="*/ 4128157 h 4275461"/>
                <a:gd name="connsiteX9" fmla="*/ 2690646 w 3619883"/>
                <a:gd name="connsiteY9" fmla="*/ 4128157 h 4275461"/>
                <a:gd name="connsiteX10" fmla="*/ 2690646 w 3619883"/>
                <a:gd name="connsiteY10" fmla="*/ 4275461 h 4275461"/>
                <a:gd name="connsiteX11" fmla="*/ 2511710 w 3619883"/>
                <a:gd name="connsiteY11" fmla="*/ 4275461 h 4275461"/>
                <a:gd name="connsiteX12" fmla="*/ 2454288 w 3619883"/>
                <a:gd name="connsiteY12" fmla="*/ 4128157 h 4275461"/>
                <a:gd name="connsiteX13" fmla="*/ 2515810 w 3619883"/>
                <a:gd name="connsiteY13" fmla="*/ 4128157 h 4275461"/>
                <a:gd name="connsiteX14" fmla="*/ 2515810 w 3619883"/>
                <a:gd name="connsiteY14" fmla="*/ 3951392 h 4275461"/>
                <a:gd name="connsiteX15" fmla="*/ 2338025 w 3619883"/>
                <a:gd name="connsiteY15" fmla="*/ 3951392 h 4275461"/>
                <a:gd name="connsiteX16" fmla="*/ 2338025 w 3619883"/>
                <a:gd name="connsiteY16" fmla="*/ 4128157 h 4275461"/>
                <a:gd name="connsiteX17" fmla="*/ 2395120 w 3619883"/>
                <a:gd name="connsiteY17" fmla="*/ 4128157 h 4275461"/>
                <a:gd name="connsiteX18" fmla="*/ 2337697 w 3619883"/>
                <a:gd name="connsiteY18" fmla="*/ 4275461 h 4275461"/>
                <a:gd name="connsiteX19" fmla="*/ 2150155 w 3619883"/>
                <a:gd name="connsiteY19" fmla="*/ 4275461 h 4275461"/>
                <a:gd name="connsiteX20" fmla="*/ 2150155 w 3619883"/>
                <a:gd name="connsiteY20" fmla="*/ 4128157 h 4275461"/>
                <a:gd name="connsiteX21" fmla="*/ 2204852 w 3619883"/>
                <a:gd name="connsiteY21" fmla="*/ 4128157 h 4275461"/>
                <a:gd name="connsiteX22" fmla="*/ 2204852 w 3619883"/>
                <a:gd name="connsiteY22" fmla="*/ 3951392 h 4275461"/>
                <a:gd name="connsiteX23" fmla="*/ 2027068 w 3619883"/>
                <a:gd name="connsiteY23" fmla="*/ 3951392 h 4275461"/>
                <a:gd name="connsiteX24" fmla="*/ 2027068 w 3619883"/>
                <a:gd name="connsiteY24" fmla="*/ 4128157 h 4275461"/>
                <a:gd name="connsiteX25" fmla="*/ 2079759 w 3619883"/>
                <a:gd name="connsiteY25" fmla="*/ 4128157 h 4275461"/>
                <a:gd name="connsiteX26" fmla="*/ 2079759 w 3619883"/>
                <a:gd name="connsiteY26" fmla="*/ 4275461 h 4275461"/>
                <a:gd name="connsiteX27" fmla="*/ 1824703 w 3619883"/>
                <a:gd name="connsiteY27" fmla="*/ 4275461 h 4275461"/>
                <a:gd name="connsiteX28" fmla="*/ 1834468 w 3619883"/>
                <a:gd name="connsiteY28" fmla="*/ 4128157 h 4275461"/>
                <a:gd name="connsiteX29" fmla="*/ 1893894 w 3619883"/>
                <a:gd name="connsiteY29" fmla="*/ 4128157 h 4275461"/>
                <a:gd name="connsiteX30" fmla="*/ 1893894 w 3619883"/>
                <a:gd name="connsiteY30" fmla="*/ 3951392 h 4275461"/>
                <a:gd name="connsiteX31" fmla="*/ 1716110 w 3619883"/>
                <a:gd name="connsiteY31" fmla="*/ 3951392 h 4275461"/>
                <a:gd name="connsiteX32" fmla="*/ 1716110 w 3619883"/>
                <a:gd name="connsiteY32" fmla="*/ 4006431 h 4275461"/>
                <a:gd name="connsiteX33" fmla="*/ 1703447 w 3619883"/>
                <a:gd name="connsiteY33" fmla="*/ 4007960 h 4275461"/>
                <a:gd name="connsiteX34" fmla="*/ 1716110 w 3619883"/>
                <a:gd name="connsiteY34" fmla="*/ 4044284 h 4275461"/>
                <a:gd name="connsiteX35" fmla="*/ 1716110 w 3619883"/>
                <a:gd name="connsiteY35" fmla="*/ 4128157 h 4275461"/>
                <a:gd name="connsiteX36" fmla="*/ 1745346 w 3619883"/>
                <a:gd name="connsiteY36" fmla="*/ 4128157 h 4275461"/>
                <a:gd name="connsiteX37" fmla="*/ 1796694 w 3619883"/>
                <a:gd name="connsiteY37" fmla="*/ 4275461 h 4275461"/>
                <a:gd name="connsiteX38" fmla="*/ 1558844 w 3619883"/>
                <a:gd name="connsiteY38" fmla="*/ 4275461 h 4275461"/>
                <a:gd name="connsiteX39" fmla="*/ 1517252 w 3619883"/>
                <a:gd name="connsiteY39" fmla="*/ 4128157 h 4275461"/>
                <a:gd name="connsiteX40" fmla="*/ 1582936 w 3619883"/>
                <a:gd name="connsiteY40" fmla="*/ 4128157 h 4275461"/>
                <a:gd name="connsiteX41" fmla="*/ 1582936 w 3619883"/>
                <a:gd name="connsiteY41" fmla="*/ 3951392 h 4275461"/>
                <a:gd name="connsiteX42" fmla="*/ 1405151 w 3619883"/>
                <a:gd name="connsiteY42" fmla="*/ 3951392 h 4275461"/>
                <a:gd name="connsiteX43" fmla="*/ 1405151 w 3619883"/>
                <a:gd name="connsiteY43" fmla="*/ 4128157 h 4275461"/>
                <a:gd name="connsiteX44" fmla="*/ 1468988 w 3619883"/>
                <a:gd name="connsiteY44" fmla="*/ 4128157 h 4275461"/>
                <a:gd name="connsiteX45" fmla="*/ 1427396 w 3619883"/>
                <a:gd name="connsiteY45" fmla="*/ 4275461 h 4275461"/>
                <a:gd name="connsiteX46" fmla="*/ 1210751 w 3619883"/>
                <a:gd name="connsiteY46" fmla="*/ 4275461 h 4275461"/>
                <a:gd name="connsiteX47" fmla="*/ 1210751 w 3619883"/>
                <a:gd name="connsiteY47" fmla="*/ 4128157 h 4275461"/>
                <a:gd name="connsiteX48" fmla="*/ 1271978 w 3619883"/>
                <a:gd name="connsiteY48" fmla="*/ 4128157 h 4275461"/>
                <a:gd name="connsiteX49" fmla="*/ 1271978 w 3619883"/>
                <a:gd name="connsiteY49" fmla="*/ 3951392 h 4275461"/>
                <a:gd name="connsiteX50" fmla="*/ 1094193 w 3619883"/>
                <a:gd name="connsiteY50" fmla="*/ 3951392 h 4275461"/>
                <a:gd name="connsiteX51" fmla="*/ 1094193 w 3619883"/>
                <a:gd name="connsiteY51" fmla="*/ 4128157 h 4275461"/>
                <a:gd name="connsiteX52" fmla="*/ 1140354 w 3619883"/>
                <a:gd name="connsiteY52" fmla="*/ 4128157 h 4275461"/>
                <a:gd name="connsiteX53" fmla="*/ 1140354 w 3619883"/>
                <a:gd name="connsiteY53" fmla="*/ 4275461 h 4275461"/>
                <a:gd name="connsiteX54" fmla="*/ 953807 w 3619883"/>
                <a:gd name="connsiteY54" fmla="*/ 4275461 h 4275461"/>
                <a:gd name="connsiteX55" fmla="*/ 912215 w 3619883"/>
                <a:gd name="connsiteY55" fmla="*/ 4128157 h 4275461"/>
                <a:gd name="connsiteX56" fmla="*/ 961020 w 3619883"/>
                <a:gd name="connsiteY56" fmla="*/ 4128157 h 4275461"/>
                <a:gd name="connsiteX57" fmla="*/ 961020 w 3619883"/>
                <a:gd name="connsiteY57" fmla="*/ 3951392 h 4275461"/>
                <a:gd name="connsiteX58" fmla="*/ 783235 w 3619883"/>
                <a:gd name="connsiteY58" fmla="*/ 3951392 h 4275461"/>
                <a:gd name="connsiteX59" fmla="*/ 783235 w 3619883"/>
                <a:gd name="connsiteY59" fmla="*/ 4128157 h 4275461"/>
                <a:gd name="connsiteX60" fmla="*/ 871024 w 3619883"/>
                <a:gd name="connsiteY60" fmla="*/ 4128157 h 4275461"/>
                <a:gd name="connsiteX61" fmla="*/ 829432 w 3619883"/>
                <a:gd name="connsiteY61" fmla="*/ 4275461 h 4275461"/>
                <a:gd name="connsiteX62" fmla="*/ 611484 w 3619883"/>
                <a:gd name="connsiteY62" fmla="*/ 4275461 h 4275461"/>
                <a:gd name="connsiteX63" fmla="*/ 621247 w 3619883"/>
                <a:gd name="connsiteY63" fmla="*/ 4128157 h 4275461"/>
                <a:gd name="connsiteX64" fmla="*/ 650062 w 3619883"/>
                <a:gd name="connsiteY64" fmla="*/ 4128157 h 4275461"/>
                <a:gd name="connsiteX65" fmla="*/ 650062 w 3619883"/>
                <a:gd name="connsiteY65" fmla="*/ 3951392 h 4275461"/>
                <a:gd name="connsiteX66" fmla="*/ 472277 w 3619883"/>
                <a:gd name="connsiteY66" fmla="*/ 3951392 h 4275461"/>
                <a:gd name="connsiteX67" fmla="*/ 472277 w 3619883"/>
                <a:gd name="connsiteY67" fmla="*/ 4128157 h 4275461"/>
                <a:gd name="connsiteX68" fmla="*/ 522650 w 3619883"/>
                <a:gd name="connsiteY68" fmla="*/ 4128157 h 4275461"/>
                <a:gd name="connsiteX69" fmla="*/ 573998 w 3619883"/>
                <a:gd name="connsiteY69" fmla="*/ 4275461 h 4275461"/>
                <a:gd name="connsiteX70" fmla="*/ 336164 w 3619883"/>
                <a:gd name="connsiteY70" fmla="*/ 4275461 h 4275461"/>
                <a:gd name="connsiteX71" fmla="*/ 294572 w 3619883"/>
                <a:gd name="connsiteY71" fmla="*/ 4128157 h 4275461"/>
                <a:gd name="connsiteX72" fmla="*/ 339106 w 3619883"/>
                <a:gd name="connsiteY72" fmla="*/ 4128157 h 4275461"/>
                <a:gd name="connsiteX73" fmla="*/ 339106 w 3619883"/>
                <a:gd name="connsiteY73" fmla="*/ 3951392 h 4275461"/>
                <a:gd name="connsiteX74" fmla="*/ 161321 w 3619883"/>
                <a:gd name="connsiteY74" fmla="*/ 3951392 h 4275461"/>
                <a:gd name="connsiteX75" fmla="*/ 161321 w 3619883"/>
                <a:gd name="connsiteY75" fmla="*/ 4128157 h 4275461"/>
                <a:gd name="connsiteX76" fmla="*/ 230914 w 3619883"/>
                <a:gd name="connsiteY76" fmla="*/ 4128157 h 4275461"/>
                <a:gd name="connsiteX77" fmla="*/ 189322 w 3619883"/>
                <a:gd name="connsiteY77" fmla="*/ 4275461 h 4275461"/>
                <a:gd name="connsiteX78" fmla="*/ 0 w 3619883"/>
                <a:gd name="connsiteY78" fmla="*/ 4275461 h 4275461"/>
                <a:gd name="connsiteX79" fmla="*/ 0 w 3619883"/>
                <a:gd name="connsiteY79" fmla="*/ 42229 h 4275461"/>
                <a:gd name="connsiteX80" fmla="*/ 42464 w 3619883"/>
                <a:gd name="connsiteY80" fmla="*/ 40518 h 4275461"/>
                <a:gd name="connsiteX81" fmla="*/ 137733 w 3619883"/>
                <a:gd name="connsiteY81" fmla="*/ 35355 h 4275461"/>
                <a:gd name="connsiteX82" fmla="*/ 270565 w 3619883"/>
                <a:gd name="connsiteY82" fmla="*/ 29759 h 4275461"/>
                <a:gd name="connsiteX83" fmla="*/ 479734 w 3619883"/>
                <a:gd name="connsiteY83" fmla="*/ 45455 h 4275461"/>
                <a:gd name="connsiteX84" fmla="*/ 524103 w 3619883"/>
                <a:gd name="connsiteY84" fmla="*/ 41625 h 4275461"/>
                <a:gd name="connsiteX85" fmla="*/ 624416 w 3619883"/>
                <a:gd name="connsiteY85" fmla="*/ 22696 h 4275461"/>
                <a:gd name="connsiteX86" fmla="*/ 657762 w 3619883"/>
                <a:gd name="connsiteY86" fmla="*/ 18351 h 4275461"/>
                <a:gd name="connsiteX87" fmla="*/ 690557 w 3619883"/>
                <a:gd name="connsiteY87" fmla="*/ 25792 h 4275461"/>
                <a:gd name="connsiteX88" fmla="*/ 745123 w 3619883"/>
                <a:gd name="connsiteY88" fmla="*/ 40157 h 4275461"/>
                <a:gd name="connsiteX89" fmla="*/ 789493 w 3619883"/>
                <a:gd name="connsiteY89" fmla="*/ 36327 h 4275461"/>
                <a:gd name="connsiteX90" fmla="*/ 854255 w 3619883"/>
                <a:gd name="connsiteY90" fmla="*/ 68887 h 4275461"/>
                <a:gd name="connsiteX91" fmla="*/ 897520 w 3619883"/>
                <a:gd name="connsiteY91" fmla="*/ 88629 h 4275461"/>
                <a:gd name="connsiteX92" fmla="*/ 940510 w 3619883"/>
                <a:gd name="connsiteY92" fmla="*/ 114265 h 4275461"/>
                <a:gd name="connsiteX93" fmla="*/ 1082712 w 3619883"/>
                <a:gd name="connsiteY93" fmla="*/ 144543 h 4275461"/>
                <a:gd name="connsiteX94" fmla="*/ 1205348 w 3619883"/>
                <a:gd name="connsiteY94" fmla="*/ 120753 h 4275461"/>
                <a:gd name="connsiteX95" fmla="*/ 1271764 w 3619883"/>
                <a:gd name="connsiteY95" fmla="*/ 117956 h 4275461"/>
                <a:gd name="connsiteX96" fmla="*/ 1315583 w 3619883"/>
                <a:gd name="connsiteY96" fmla="*/ 125912 h 4275461"/>
                <a:gd name="connsiteX97" fmla="*/ 1359125 w 3619883"/>
                <a:gd name="connsiteY97" fmla="*/ 139761 h 4275461"/>
                <a:gd name="connsiteX98" fmla="*/ 1391919 w 3619883"/>
                <a:gd name="connsiteY98" fmla="*/ 147202 h 4275461"/>
                <a:gd name="connsiteX99" fmla="*/ 1436563 w 3619883"/>
                <a:gd name="connsiteY99" fmla="*/ 137480 h 4275461"/>
                <a:gd name="connsiteX100" fmla="*/ 1471566 w 3619883"/>
                <a:gd name="connsiteY100" fmla="*/ 97777 h 4275461"/>
                <a:gd name="connsiteX101" fmla="*/ 1505739 w 3619883"/>
                <a:gd name="connsiteY101" fmla="*/ 75753 h 4275461"/>
                <a:gd name="connsiteX102" fmla="*/ 1590891 w 3619883"/>
                <a:gd name="connsiteY102" fmla="*/ 144702 h 4275461"/>
                <a:gd name="connsiteX103" fmla="*/ 1625616 w 3619883"/>
                <a:gd name="connsiteY103" fmla="*/ 110893 h 4275461"/>
                <a:gd name="connsiteX104" fmla="*/ 1658964 w 3619883"/>
                <a:gd name="connsiteY104" fmla="*/ 106547 h 4275461"/>
                <a:gd name="connsiteX105" fmla="*/ 1746598 w 3619883"/>
                <a:gd name="connsiteY105" fmla="*/ 122460 h 4275461"/>
                <a:gd name="connsiteX106" fmla="*/ 1811913 w 3619883"/>
                <a:gd name="connsiteY106" fmla="*/ 143234 h 4275461"/>
                <a:gd name="connsiteX107" fmla="*/ 1856557 w 3619883"/>
                <a:gd name="connsiteY107" fmla="*/ 133511 h 4275461"/>
                <a:gd name="connsiteX108" fmla="*/ 2066003 w 3619883"/>
                <a:gd name="connsiteY108" fmla="*/ 143313 h 4275461"/>
                <a:gd name="connsiteX109" fmla="*/ 2177615 w 3619883"/>
                <a:gd name="connsiteY109" fmla="*/ 119007 h 4275461"/>
                <a:gd name="connsiteX110" fmla="*/ 2255883 w 3619883"/>
                <a:gd name="connsiteY110" fmla="*/ 99047 h 4275461"/>
                <a:gd name="connsiteX111" fmla="*/ 2344622 w 3619883"/>
                <a:gd name="connsiteY111" fmla="*/ 91388 h 4275461"/>
                <a:gd name="connsiteX112" fmla="*/ 2455682 w 3619883"/>
                <a:gd name="connsiteY112" fmla="*/ 78869 h 4275461"/>
                <a:gd name="connsiteX113" fmla="*/ 2632609 w 3619883"/>
                <a:gd name="connsiteY113" fmla="*/ 75338 h 4275461"/>
                <a:gd name="connsiteX114" fmla="*/ 2742291 w 3619883"/>
                <a:gd name="connsiteY114" fmla="*/ 92282 h 4275461"/>
                <a:gd name="connsiteX115" fmla="*/ 2851974 w 3619883"/>
                <a:gd name="connsiteY115" fmla="*/ 109227 h 4275461"/>
                <a:gd name="connsiteX116" fmla="*/ 2907643 w 3619883"/>
                <a:gd name="connsiteY116" fmla="*/ 100020 h 4275461"/>
                <a:gd name="connsiteX117" fmla="*/ 2944022 w 3619883"/>
                <a:gd name="connsiteY117" fmla="*/ 30853 h 4275461"/>
                <a:gd name="connsiteX118" fmla="*/ 3022289 w 3619883"/>
                <a:gd name="connsiteY118" fmla="*/ 10893 h 4275461"/>
                <a:gd name="connsiteX119" fmla="*/ 3054807 w 3619883"/>
                <a:gd name="connsiteY119" fmla="*/ 24226 h 4275461"/>
                <a:gd name="connsiteX120" fmla="*/ 3141892 w 3619883"/>
                <a:gd name="connsiteY120" fmla="*/ 51925 h 4275461"/>
                <a:gd name="connsiteX121" fmla="*/ 3185711 w 3619883"/>
                <a:gd name="connsiteY121" fmla="*/ 59881 h 4275461"/>
                <a:gd name="connsiteX122" fmla="*/ 3219056 w 3619883"/>
                <a:gd name="connsiteY122" fmla="*/ 55536 h 4275461"/>
                <a:gd name="connsiteX123" fmla="*/ 3263425 w 3619883"/>
                <a:gd name="connsiteY123" fmla="*/ 51706 h 4275461"/>
                <a:gd name="connsiteX124" fmla="*/ 3296219 w 3619883"/>
                <a:gd name="connsiteY124" fmla="*/ 59147 h 4275461"/>
                <a:gd name="connsiteX125" fmla="*/ 3319094 w 3619883"/>
                <a:gd name="connsiteY125" fmla="*/ 42500 h 4275461"/>
                <a:gd name="connsiteX126" fmla="*/ 3420511 w 3619883"/>
                <a:gd name="connsiteY126" fmla="*/ 0 h 4275461"/>
                <a:gd name="connsiteX127" fmla="*/ 3453305 w 3619883"/>
                <a:gd name="connsiteY127" fmla="*/ 7440 h 4275461"/>
                <a:gd name="connsiteX128" fmla="*/ 3496571 w 3619883"/>
                <a:gd name="connsiteY128" fmla="*/ 27182 h 4275461"/>
                <a:gd name="connsiteX129" fmla="*/ 3602117 w 3619883"/>
                <a:gd name="connsiteY129" fmla="*/ 132521 h 4275461"/>
                <a:gd name="connsiteX130" fmla="*/ 3619883 w 3619883"/>
                <a:gd name="connsiteY130" fmla="*/ 140049 h 4275461"/>
                <a:gd name="connsiteX131" fmla="*/ 3619883 w 3619883"/>
                <a:gd name="connsiteY13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48983 w 3619883"/>
                <a:gd name="connsiteY6" fmla="*/ 3951392 h 4275461"/>
                <a:gd name="connsiteX7" fmla="*/ 2648983 w 3619883"/>
                <a:gd name="connsiteY7" fmla="*/ 4128157 h 4275461"/>
                <a:gd name="connsiteX8" fmla="*/ 2690646 w 3619883"/>
                <a:gd name="connsiteY8" fmla="*/ 4128157 h 4275461"/>
                <a:gd name="connsiteX9" fmla="*/ 2690646 w 3619883"/>
                <a:gd name="connsiteY9" fmla="*/ 4275461 h 4275461"/>
                <a:gd name="connsiteX10" fmla="*/ 2511710 w 3619883"/>
                <a:gd name="connsiteY10" fmla="*/ 4275461 h 4275461"/>
                <a:gd name="connsiteX11" fmla="*/ 2454288 w 3619883"/>
                <a:gd name="connsiteY11" fmla="*/ 4128157 h 4275461"/>
                <a:gd name="connsiteX12" fmla="*/ 2515810 w 3619883"/>
                <a:gd name="connsiteY12" fmla="*/ 4128157 h 4275461"/>
                <a:gd name="connsiteX13" fmla="*/ 2515810 w 3619883"/>
                <a:gd name="connsiteY13" fmla="*/ 3951392 h 4275461"/>
                <a:gd name="connsiteX14" fmla="*/ 2338025 w 3619883"/>
                <a:gd name="connsiteY14" fmla="*/ 3951392 h 4275461"/>
                <a:gd name="connsiteX15" fmla="*/ 2338025 w 3619883"/>
                <a:gd name="connsiteY15" fmla="*/ 4128157 h 4275461"/>
                <a:gd name="connsiteX16" fmla="*/ 2395120 w 3619883"/>
                <a:gd name="connsiteY16" fmla="*/ 4128157 h 4275461"/>
                <a:gd name="connsiteX17" fmla="*/ 2337697 w 3619883"/>
                <a:gd name="connsiteY17" fmla="*/ 4275461 h 4275461"/>
                <a:gd name="connsiteX18" fmla="*/ 2150155 w 3619883"/>
                <a:gd name="connsiteY18" fmla="*/ 4275461 h 4275461"/>
                <a:gd name="connsiteX19" fmla="*/ 2150155 w 3619883"/>
                <a:gd name="connsiteY19" fmla="*/ 4128157 h 4275461"/>
                <a:gd name="connsiteX20" fmla="*/ 2204852 w 3619883"/>
                <a:gd name="connsiteY20" fmla="*/ 4128157 h 4275461"/>
                <a:gd name="connsiteX21" fmla="*/ 2204852 w 3619883"/>
                <a:gd name="connsiteY21" fmla="*/ 3951392 h 4275461"/>
                <a:gd name="connsiteX22" fmla="*/ 2027068 w 3619883"/>
                <a:gd name="connsiteY22" fmla="*/ 3951392 h 4275461"/>
                <a:gd name="connsiteX23" fmla="*/ 2027068 w 3619883"/>
                <a:gd name="connsiteY23" fmla="*/ 4128157 h 4275461"/>
                <a:gd name="connsiteX24" fmla="*/ 2079759 w 3619883"/>
                <a:gd name="connsiteY24" fmla="*/ 4128157 h 4275461"/>
                <a:gd name="connsiteX25" fmla="*/ 2079759 w 3619883"/>
                <a:gd name="connsiteY25" fmla="*/ 4275461 h 4275461"/>
                <a:gd name="connsiteX26" fmla="*/ 1824703 w 3619883"/>
                <a:gd name="connsiteY26" fmla="*/ 4275461 h 4275461"/>
                <a:gd name="connsiteX27" fmla="*/ 1834468 w 3619883"/>
                <a:gd name="connsiteY27" fmla="*/ 4128157 h 4275461"/>
                <a:gd name="connsiteX28" fmla="*/ 1893894 w 3619883"/>
                <a:gd name="connsiteY28" fmla="*/ 4128157 h 4275461"/>
                <a:gd name="connsiteX29" fmla="*/ 1893894 w 3619883"/>
                <a:gd name="connsiteY29" fmla="*/ 3951392 h 4275461"/>
                <a:gd name="connsiteX30" fmla="*/ 1716110 w 3619883"/>
                <a:gd name="connsiteY30" fmla="*/ 3951392 h 4275461"/>
                <a:gd name="connsiteX31" fmla="*/ 1716110 w 3619883"/>
                <a:gd name="connsiteY31" fmla="*/ 4006431 h 4275461"/>
                <a:gd name="connsiteX32" fmla="*/ 1703447 w 3619883"/>
                <a:gd name="connsiteY32" fmla="*/ 4007960 h 4275461"/>
                <a:gd name="connsiteX33" fmla="*/ 1716110 w 3619883"/>
                <a:gd name="connsiteY33" fmla="*/ 4044284 h 4275461"/>
                <a:gd name="connsiteX34" fmla="*/ 1716110 w 3619883"/>
                <a:gd name="connsiteY34" fmla="*/ 4128157 h 4275461"/>
                <a:gd name="connsiteX35" fmla="*/ 1745346 w 3619883"/>
                <a:gd name="connsiteY35" fmla="*/ 4128157 h 4275461"/>
                <a:gd name="connsiteX36" fmla="*/ 1796694 w 3619883"/>
                <a:gd name="connsiteY36" fmla="*/ 4275461 h 4275461"/>
                <a:gd name="connsiteX37" fmla="*/ 1558844 w 3619883"/>
                <a:gd name="connsiteY37" fmla="*/ 4275461 h 4275461"/>
                <a:gd name="connsiteX38" fmla="*/ 1517252 w 3619883"/>
                <a:gd name="connsiteY38" fmla="*/ 4128157 h 4275461"/>
                <a:gd name="connsiteX39" fmla="*/ 1582936 w 3619883"/>
                <a:gd name="connsiteY39" fmla="*/ 4128157 h 4275461"/>
                <a:gd name="connsiteX40" fmla="*/ 1582936 w 3619883"/>
                <a:gd name="connsiteY40" fmla="*/ 3951392 h 4275461"/>
                <a:gd name="connsiteX41" fmla="*/ 1405151 w 3619883"/>
                <a:gd name="connsiteY41" fmla="*/ 3951392 h 4275461"/>
                <a:gd name="connsiteX42" fmla="*/ 1405151 w 3619883"/>
                <a:gd name="connsiteY42" fmla="*/ 4128157 h 4275461"/>
                <a:gd name="connsiteX43" fmla="*/ 1468988 w 3619883"/>
                <a:gd name="connsiteY43" fmla="*/ 4128157 h 4275461"/>
                <a:gd name="connsiteX44" fmla="*/ 1427396 w 3619883"/>
                <a:gd name="connsiteY44" fmla="*/ 4275461 h 4275461"/>
                <a:gd name="connsiteX45" fmla="*/ 1210751 w 3619883"/>
                <a:gd name="connsiteY45" fmla="*/ 4275461 h 4275461"/>
                <a:gd name="connsiteX46" fmla="*/ 1210751 w 3619883"/>
                <a:gd name="connsiteY46" fmla="*/ 4128157 h 4275461"/>
                <a:gd name="connsiteX47" fmla="*/ 1271978 w 3619883"/>
                <a:gd name="connsiteY47" fmla="*/ 4128157 h 4275461"/>
                <a:gd name="connsiteX48" fmla="*/ 1271978 w 3619883"/>
                <a:gd name="connsiteY48" fmla="*/ 3951392 h 4275461"/>
                <a:gd name="connsiteX49" fmla="*/ 1094193 w 3619883"/>
                <a:gd name="connsiteY49" fmla="*/ 3951392 h 4275461"/>
                <a:gd name="connsiteX50" fmla="*/ 1094193 w 3619883"/>
                <a:gd name="connsiteY50" fmla="*/ 4128157 h 4275461"/>
                <a:gd name="connsiteX51" fmla="*/ 1140354 w 3619883"/>
                <a:gd name="connsiteY51" fmla="*/ 4128157 h 4275461"/>
                <a:gd name="connsiteX52" fmla="*/ 1140354 w 3619883"/>
                <a:gd name="connsiteY52" fmla="*/ 4275461 h 4275461"/>
                <a:gd name="connsiteX53" fmla="*/ 953807 w 3619883"/>
                <a:gd name="connsiteY53" fmla="*/ 4275461 h 4275461"/>
                <a:gd name="connsiteX54" fmla="*/ 912215 w 3619883"/>
                <a:gd name="connsiteY54" fmla="*/ 4128157 h 4275461"/>
                <a:gd name="connsiteX55" fmla="*/ 961020 w 3619883"/>
                <a:gd name="connsiteY55" fmla="*/ 4128157 h 4275461"/>
                <a:gd name="connsiteX56" fmla="*/ 961020 w 3619883"/>
                <a:gd name="connsiteY56" fmla="*/ 3951392 h 4275461"/>
                <a:gd name="connsiteX57" fmla="*/ 783235 w 3619883"/>
                <a:gd name="connsiteY57" fmla="*/ 3951392 h 4275461"/>
                <a:gd name="connsiteX58" fmla="*/ 783235 w 3619883"/>
                <a:gd name="connsiteY58" fmla="*/ 4128157 h 4275461"/>
                <a:gd name="connsiteX59" fmla="*/ 871024 w 3619883"/>
                <a:gd name="connsiteY59" fmla="*/ 4128157 h 4275461"/>
                <a:gd name="connsiteX60" fmla="*/ 829432 w 3619883"/>
                <a:gd name="connsiteY60" fmla="*/ 4275461 h 4275461"/>
                <a:gd name="connsiteX61" fmla="*/ 611484 w 3619883"/>
                <a:gd name="connsiteY61" fmla="*/ 4275461 h 4275461"/>
                <a:gd name="connsiteX62" fmla="*/ 621247 w 3619883"/>
                <a:gd name="connsiteY62" fmla="*/ 4128157 h 4275461"/>
                <a:gd name="connsiteX63" fmla="*/ 650062 w 3619883"/>
                <a:gd name="connsiteY63" fmla="*/ 4128157 h 4275461"/>
                <a:gd name="connsiteX64" fmla="*/ 650062 w 3619883"/>
                <a:gd name="connsiteY64" fmla="*/ 3951392 h 4275461"/>
                <a:gd name="connsiteX65" fmla="*/ 472277 w 3619883"/>
                <a:gd name="connsiteY65" fmla="*/ 3951392 h 4275461"/>
                <a:gd name="connsiteX66" fmla="*/ 472277 w 3619883"/>
                <a:gd name="connsiteY66" fmla="*/ 4128157 h 4275461"/>
                <a:gd name="connsiteX67" fmla="*/ 522650 w 3619883"/>
                <a:gd name="connsiteY67" fmla="*/ 4128157 h 4275461"/>
                <a:gd name="connsiteX68" fmla="*/ 573998 w 3619883"/>
                <a:gd name="connsiteY68" fmla="*/ 4275461 h 4275461"/>
                <a:gd name="connsiteX69" fmla="*/ 336164 w 3619883"/>
                <a:gd name="connsiteY69" fmla="*/ 4275461 h 4275461"/>
                <a:gd name="connsiteX70" fmla="*/ 294572 w 3619883"/>
                <a:gd name="connsiteY70" fmla="*/ 4128157 h 4275461"/>
                <a:gd name="connsiteX71" fmla="*/ 339106 w 3619883"/>
                <a:gd name="connsiteY71" fmla="*/ 4128157 h 4275461"/>
                <a:gd name="connsiteX72" fmla="*/ 339106 w 3619883"/>
                <a:gd name="connsiteY72" fmla="*/ 3951392 h 4275461"/>
                <a:gd name="connsiteX73" fmla="*/ 161321 w 3619883"/>
                <a:gd name="connsiteY73" fmla="*/ 3951392 h 4275461"/>
                <a:gd name="connsiteX74" fmla="*/ 161321 w 3619883"/>
                <a:gd name="connsiteY74" fmla="*/ 4128157 h 4275461"/>
                <a:gd name="connsiteX75" fmla="*/ 230914 w 3619883"/>
                <a:gd name="connsiteY75" fmla="*/ 4128157 h 4275461"/>
                <a:gd name="connsiteX76" fmla="*/ 189322 w 3619883"/>
                <a:gd name="connsiteY76" fmla="*/ 4275461 h 4275461"/>
                <a:gd name="connsiteX77" fmla="*/ 0 w 3619883"/>
                <a:gd name="connsiteY77" fmla="*/ 4275461 h 4275461"/>
                <a:gd name="connsiteX78" fmla="*/ 0 w 3619883"/>
                <a:gd name="connsiteY78" fmla="*/ 42229 h 4275461"/>
                <a:gd name="connsiteX79" fmla="*/ 42464 w 3619883"/>
                <a:gd name="connsiteY79" fmla="*/ 40518 h 4275461"/>
                <a:gd name="connsiteX80" fmla="*/ 137733 w 3619883"/>
                <a:gd name="connsiteY80" fmla="*/ 35355 h 4275461"/>
                <a:gd name="connsiteX81" fmla="*/ 270565 w 3619883"/>
                <a:gd name="connsiteY81" fmla="*/ 29759 h 4275461"/>
                <a:gd name="connsiteX82" fmla="*/ 479734 w 3619883"/>
                <a:gd name="connsiteY82" fmla="*/ 45455 h 4275461"/>
                <a:gd name="connsiteX83" fmla="*/ 524103 w 3619883"/>
                <a:gd name="connsiteY83" fmla="*/ 41625 h 4275461"/>
                <a:gd name="connsiteX84" fmla="*/ 624416 w 3619883"/>
                <a:gd name="connsiteY84" fmla="*/ 22696 h 4275461"/>
                <a:gd name="connsiteX85" fmla="*/ 657762 w 3619883"/>
                <a:gd name="connsiteY85" fmla="*/ 18351 h 4275461"/>
                <a:gd name="connsiteX86" fmla="*/ 690557 w 3619883"/>
                <a:gd name="connsiteY86" fmla="*/ 25792 h 4275461"/>
                <a:gd name="connsiteX87" fmla="*/ 745123 w 3619883"/>
                <a:gd name="connsiteY87" fmla="*/ 40157 h 4275461"/>
                <a:gd name="connsiteX88" fmla="*/ 789493 w 3619883"/>
                <a:gd name="connsiteY88" fmla="*/ 36327 h 4275461"/>
                <a:gd name="connsiteX89" fmla="*/ 854255 w 3619883"/>
                <a:gd name="connsiteY89" fmla="*/ 68887 h 4275461"/>
                <a:gd name="connsiteX90" fmla="*/ 897520 w 3619883"/>
                <a:gd name="connsiteY90" fmla="*/ 88629 h 4275461"/>
                <a:gd name="connsiteX91" fmla="*/ 940510 w 3619883"/>
                <a:gd name="connsiteY91" fmla="*/ 114265 h 4275461"/>
                <a:gd name="connsiteX92" fmla="*/ 1082712 w 3619883"/>
                <a:gd name="connsiteY92" fmla="*/ 144543 h 4275461"/>
                <a:gd name="connsiteX93" fmla="*/ 1205348 w 3619883"/>
                <a:gd name="connsiteY93" fmla="*/ 120753 h 4275461"/>
                <a:gd name="connsiteX94" fmla="*/ 1271764 w 3619883"/>
                <a:gd name="connsiteY94" fmla="*/ 117956 h 4275461"/>
                <a:gd name="connsiteX95" fmla="*/ 1315583 w 3619883"/>
                <a:gd name="connsiteY95" fmla="*/ 125912 h 4275461"/>
                <a:gd name="connsiteX96" fmla="*/ 1359125 w 3619883"/>
                <a:gd name="connsiteY96" fmla="*/ 139761 h 4275461"/>
                <a:gd name="connsiteX97" fmla="*/ 1391919 w 3619883"/>
                <a:gd name="connsiteY97" fmla="*/ 147202 h 4275461"/>
                <a:gd name="connsiteX98" fmla="*/ 1436563 w 3619883"/>
                <a:gd name="connsiteY98" fmla="*/ 137480 h 4275461"/>
                <a:gd name="connsiteX99" fmla="*/ 1471566 w 3619883"/>
                <a:gd name="connsiteY99" fmla="*/ 97777 h 4275461"/>
                <a:gd name="connsiteX100" fmla="*/ 1505739 w 3619883"/>
                <a:gd name="connsiteY100" fmla="*/ 75753 h 4275461"/>
                <a:gd name="connsiteX101" fmla="*/ 1590891 w 3619883"/>
                <a:gd name="connsiteY101" fmla="*/ 144702 h 4275461"/>
                <a:gd name="connsiteX102" fmla="*/ 1625616 w 3619883"/>
                <a:gd name="connsiteY102" fmla="*/ 110893 h 4275461"/>
                <a:gd name="connsiteX103" fmla="*/ 1658964 w 3619883"/>
                <a:gd name="connsiteY103" fmla="*/ 106547 h 4275461"/>
                <a:gd name="connsiteX104" fmla="*/ 1746598 w 3619883"/>
                <a:gd name="connsiteY104" fmla="*/ 122460 h 4275461"/>
                <a:gd name="connsiteX105" fmla="*/ 1811913 w 3619883"/>
                <a:gd name="connsiteY105" fmla="*/ 143234 h 4275461"/>
                <a:gd name="connsiteX106" fmla="*/ 1856557 w 3619883"/>
                <a:gd name="connsiteY106" fmla="*/ 133511 h 4275461"/>
                <a:gd name="connsiteX107" fmla="*/ 2066003 w 3619883"/>
                <a:gd name="connsiteY107" fmla="*/ 143313 h 4275461"/>
                <a:gd name="connsiteX108" fmla="*/ 2177615 w 3619883"/>
                <a:gd name="connsiteY108" fmla="*/ 119007 h 4275461"/>
                <a:gd name="connsiteX109" fmla="*/ 2255883 w 3619883"/>
                <a:gd name="connsiteY109" fmla="*/ 99047 h 4275461"/>
                <a:gd name="connsiteX110" fmla="*/ 2344622 w 3619883"/>
                <a:gd name="connsiteY110" fmla="*/ 91388 h 4275461"/>
                <a:gd name="connsiteX111" fmla="*/ 2455682 w 3619883"/>
                <a:gd name="connsiteY111" fmla="*/ 78869 h 4275461"/>
                <a:gd name="connsiteX112" fmla="*/ 2632609 w 3619883"/>
                <a:gd name="connsiteY112" fmla="*/ 75338 h 4275461"/>
                <a:gd name="connsiteX113" fmla="*/ 2742291 w 3619883"/>
                <a:gd name="connsiteY113" fmla="*/ 92282 h 4275461"/>
                <a:gd name="connsiteX114" fmla="*/ 2851974 w 3619883"/>
                <a:gd name="connsiteY114" fmla="*/ 109227 h 4275461"/>
                <a:gd name="connsiteX115" fmla="*/ 2907643 w 3619883"/>
                <a:gd name="connsiteY115" fmla="*/ 100020 h 4275461"/>
                <a:gd name="connsiteX116" fmla="*/ 2944022 w 3619883"/>
                <a:gd name="connsiteY116" fmla="*/ 30853 h 4275461"/>
                <a:gd name="connsiteX117" fmla="*/ 3022289 w 3619883"/>
                <a:gd name="connsiteY117" fmla="*/ 10893 h 4275461"/>
                <a:gd name="connsiteX118" fmla="*/ 3054807 w 3619883"/>
                <a:gd name="connsiteY118" fmla="*/ 24226 h 4275461"/>
                <a:gd name="connsiteX119" fmla="*/ 3141892 w 3619883"/>
                <a:gd name="connsiteY119" fmla="*/ 51925 h 4275461"/>
                <a:gd name="connsiteX120" fmla="*/ 3185711 w 3619883"/>
                <a:gd name="connsiteY120" fmla="*/ 59881 h 4275461"/>
                <a:gd name="connsiteX121" fmla="*/ 3219056 w 3619883"/>
                <a:gd name="connsiteY121" fmla="*/ 55536 h 4275461"/>
                <a:gd name="connsiteX122" fmla="*/ 3263425 w 3619883"/>
                <a:gd name="connsiteY122" fmla="*/ 51706 h 4275461"/>
                <a:gd name="connsiteX123" fmla="*/ 3296219 w 3619883"/>
                <a:gd name="connsiteY123" fmla="*/ 59147 h 4275461"/>
                <a:gd name="connsiteX124" fmla="*/ 3319094 w 3619883"/>
                <a:gd name="connsiteY124" fmla="*/ 42500 h 4275461"/>
                <a:gd name="connsiteX125" fmla="*/ 3420511 w 3619883"/>
                <a:gd name="connsiteY125" fmla="*/ 0 h 4275461"/>
                <a:gd name="connsiteX126" fmla="*/ 3453305 w 3619883"/>
                <a:gd name="connsiteY126" fmla="*/ 7440 h 4275461"/>
                <a:gd name="connsiteX127" fmla="*/ 3496571 w 3619883"/>
                <a:gd name="connsiteY127" fmla="*/ 27182 h 4275461"/>
                <a:gd name="connsiteX128" fmla="*/ 3602117 w 3619883"/>
                <a:gd name="connsiteY128" fmla="*/ 132521 h 4275461"/>
                <a:gd name="connsiteX129" fmla="*/ 3619883 w 3619883"/>
                <a:gd name="connsiteY129" fmla="*/ 140049 h 4275461"/>
                <a:gd name="connsiteX130" fmla="*/ 3619883 w 3619883"/>
                <a:gd name="connsiteY13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48983 w 3619883"/>
                <a:gd name="connsiteY6" fmla="*/ 4128157 h 4275461"/>
                <a:gd name="connsiteX7" fmla="*/ 2690646 w 3619883"/>
                <a:gd name="connsiteY7" fmla="*/ 4128157 h 4275461"/>
                <a:gd name="connsiteX8" fmla="*/ 2690646 w 3619883"/>
                <a:gd name="connsiteY8" fmla="*/ 4275461 h 4275461"/>
                <a:gd name="connsiteX9" fmla="*/ 2511710 w 3619883"/>
                <a:gd name="connsiteY9" fmla="*/ 4275461 h 4275461"/>
                <a:gd name="connsiteX10" fmla="*/ 2454288 w 3619883"/>
                <a:gd name="connsiteY10" fmla="*/ 4128157 h 4275461"/>
                <a:gd name="connsiteX11" fmla="*/ 2515810 w 3619883"/>
                <a:gd name="connsiteY11" fmla="*/ 4128157 h 4275461"/>
                <a:gd name="connsiteX12" fmla="*/ 2515810 w 3619883"/>
                <a:gd name="connsiteY12" fmla="*/ 3951392 h 4275461"/>
                <a:gd name="connsiteX13" fmla="*/ 2338025 w 3619883"/>
                <a:gd name="connsiteY13" fmla="*/ 3951392 h 4275461"/>
                <a:gd name="connsiteX14" fmla="*/ 2338025 w 3619883"/>
                <a:gd name="connsiteY14" fmla="*/ 4128157 h 4275461"/>
                <a:gd name="connsiteX15" fmla="*/ 2395120 w 3619883"/>
                <a:gd name="connsiteY15" fmla="*/ 4128157 h 4275461"/>
                <a:gd name="connsiteX16" fmla="*/ 2337697 w 3619883"/>
                <a:gd name="connsiteY16" fmla="*/ 4275461 h 4275461"/>
                <a:gd name="connsiteX17" fmla="*/ 2150155 w 3619883"/>
                <a:gd name="connsiteY17" fmla="*/ 4275461 h 4275461"/>
                <a:gd name="connsiteX18" fmla="*/ 2150155 w 3619883"/>
                <a:gd name="connsiteY18" fmla="*/ 4128157 h 4275461"/>
                <a:gd name="connsiteX19" fmla="*/ 2204852 w 3619883"/>
                <a:gd name="connsiteY19" fmla="*/ 4128157 h 4275461"/>
                <a:gd name="connsiteX20" fmla="*/ 2204852 w 3619883"/>
                <a:gd name="connsiteY20" fmla="*/ 3951392 h 4275461"/>
                <a:gd name="connsiteX21" fmla="*/ 2027068 w 3619883"/>
                <a:gd name="connsiteY21" fmla="*/ 3951392 h 4275461"/>
                <a:gd name="connsiteX22" fmla="*/ 2027068 w 3619883"/>
                <a:gd name="connsiteY22" fmla="*/ 4128157 h 4275461"/>
                <a:gd name="connsiteX23" fmla="*/ 2079759 w 3619883"/>
                <a:gd name="connsiteY23" fmla="*/ 4128157 h 4275461"/>
                <a:gd name="connsiteX24" fmla="*/ 2079759 w 3619883"/>
                <a:gd name="connsiteY24" fmla="*/ 4275461 h 4275461"/>
                <a:gd name="connsiteX25" fmla="*/ 1824703 w 3619883"/>
                <a:gd name="connsiteY25" fmla="*/ 4275461 h 4275461"/>
                <a:gd name="connsiteX26" fmla="*/ 1834468 w 3619883"/>
                <a:gd name="connsiteY26" fmla="*/ 4128157 h 4275461"/>
                <a:gd name="connsiteX27" fmla="*/ 1893894 w 3619883"/>
                <a:gd name="connsiteY27" fmla="*/ 4128157 h 4275461"/>
                <a:gd name="connsiteX28" fmla="*/ 1893894 w 3619883"/>
                <a:gd name="connsiteY28" fmla="*/ 3951392 h 4275461"/>
                <a:gd name="connsiteX29" fmla="*/ 1716110 w 3619883"/>
                <a:gd name="connsiteY29" fmla="*/ 3951392 h 4275461"/>
                <a:gd name="connsiteX30" fmla="*/ 1716110 w 3619883"/>
                <a:gd name="connsiteY30" fmla="*/ 4006431 h 4275461"/>
                <a:gd name="connsiteX31" fmla="*/ 1703447 w 3619883"/>
                <a:gd name="connsiteY31" fmla="*/ 4007960 h 4275461"/>
                <a:gd name="connsiteX32" fmla="*/ 1716110 w 3619883"/>
                <a:gd name="connsiteY32" fmla="*/ 4044284 h 4275461"/>
                <a:gd name="connsiteX33" fmla="*/ 1716110 w 3619883"/>
                <a:gd name="connsiteY33" fmla="*/ 4128157 h 4275461"/>
                <a:gd name="connsiteX34" fmla="*/ 1745346 w 3619883"/>
                <a:gd name="connsiteY34" fmla="*/ 4128157 h 4275461"/>
                <a:gd name="connsiteX35" fmla="*/ 1796694 w 3619883"/>
                <a:gd name="connsiteY35" fmla="*/ 4275461 h 4275461"/>
                <a:gd name="connsiteX36" fmla="*/ 1558844 w 3619883"/>
                <a:gd name="connsiteY36" fmla="*/ 4275461 h 4275461"/>
                <a:gd name="connsiteX37" fmla="*/ 1517252 w 3619883"/>
                <a:gd name="connsiteY37" fmla="*/ 4128157 h 4275461"/>
                <a:gd name="connsiteX38" fmla="*/ 1582936 w 3619883"/>
                <a:gd name="connsiteY38" fmla="*/ 4128157 h 4275461"/>
                <a:gd name="connsiteX39" fmla="*/ 1582936 w 3619883"/>
                <a:gd name="connsiteY39" fmla="*/ 3951392 h 4275461"/>
                <a:gd name="connsiteX40" fmla="*/ 1405151 w 3619883"/>
                <a:gd name="connsiteY40" fmla="*/ 3951392 h 4275461"/>
                <a:gd name="connsiteX41" fmla="*/ 1405151 w 3619883"/>
                <a:gd name="connsiteY41" fmla="*/ 4128157 h 4275461"/>
                <a:gd name="connsiteX42" fmla="*/ 1468988 w 3619883"/>
                <a:gd name="connsiteY42" fmla="*/ 4128157 h 4275461"/>
                <a:gd name="connsiteX43" fmla="*/ 1427396 w 3619883"/>
                <a:gd name="connsiteY43" fmla="*/ 4275461 h 4275461"/>
                <a:gd name="connsiteX44" fmla="*/ 1210751 w 3619883"/>
                <a:gd name="connsiteY44" fmla="*/ 4275461 h 4275461"/>
                <a:gd name="connsiteX45" fmla="*/ 1210751 w 3619883"/>
                <a:gd name="connsiteY45" fmla="*/ 4128157 h 4275461"/>
                <a:gd name="connsiteX46" fmla="*/ 1271978 w 3619883"/>
                <a:gd name="connsiteY46" fmla="*/ 4128157 h 4275461"/>
                <a:gd name="connsiteX47" fmla="*/ 1271978 w 3619883"/>
                <a:gd name="connsiteY47" fmla="*/ 3951392 h 4275461"/>
                <a:gd name="connsiteX48" fmla="*/ 1094193 w 3619883"/>
                <a:gd name="connsiteY48" fmla="*/ 3951392 h 4275461"/>
                <a:gd name="connsiteX49" fmla="*/ 1094193 w 3619883"/>
                <a:gd name="connsiteY49" fmla="*/ 4128157 h 4275461"/>
                <a:gd name="connsiteX50" fmla="*/ 1140354 w 3619883"/>
                <a:gd name="connsiteY50" fmla="*/ 4128157 h 4275461"/>
                <a:gd name="connsiteX51" fmla="*/ 1140354 w 3619883"/>
                <a:gd name="connsiteY51" fmla="*/ 4275461 h 4275461"/>
                <a:gd name="connsiteX52" fmla="*/ 953807 w 3619883"/>
                <a:gd name="connsiteY52" fmla="*/ 4275461 h 4275461"/>
                <a:gd name="connsiteX53" fmla="*/ 912215 w 3619883"/>
                <a:gd name="connsiteY53" fmla="*/ 4128157 h 4275461"/>
                <a:gd name="connsiteX54" fmla="*/ 961020 w 3619883"/>
                <a:gd name="connsiteY54" fmla="*/ 4128157 h 4275461"/>
                <a:gd name="connsiteX55" fmla="*/ 961020 w 3619883"/>
                <a:gd name="connsiteY55" fmla="*/ 3951392 h 4275461"/>
                <a:gd name="connsiteX56" fmla="*/ 783235 w 3619883"/>
                <a:gd name="connsiteY56" fmla="*/ 3951392 h 4275461"/>
                <a:gd name="connsiteX57" fmla="*/ 783235 w 3619883"/>
                <a:gd name="connsiteY57" fmla="*/ 4128157 h 4275461"/>
                <a:gd name="connsiteX58" fmla="*/ 871024 w 3619883"/>
                <a:gd name="connsiteY58" fmla="*/ 4128157 h 4275461"/>
                <a:gd name="connsiteX59" fmla="*/ 829432 w 3619883"/>
                <a:gd name="connsiteY59" fmla="*/ 4275461 h 4275461"/>
                <a:gd name="connsiteX60" fmla="*/ 611484 w 3619883"/>
                <a:gd name="connsiteY60" fmla="*/ 4275461 h 4275461"/>
                <a:gd name="connsiteX61" fmla="*/ 621247 w 3619883"/>
                <a:gd name="connsiteY61" fmla="*/ 4128157 h 4275461"/>
                <a:gd name="connsiteX62" fmla="*/ 650062 w 3619883"/>
                <a:gd name="connsiteY62" fmla="*/ 4128157 h 4275461"/>
                <a:gd name="connsiteX63" fmla="*/ 650062 w 3619883"/>
                <a:gd name="connsiteY63" fmla="*/ 3951392 h 4275461"/>
                <a:gd name="connsiteX64" fmla="*/ 472277 w 3619883"/>
                <a:gd name="connsiteY64" fmla="*/ 3951392 h 4275461"/>
                <a:gd name="connsiteX65" fmla="*/ 472277 w 3619883"/>
                <a:gd name="connsiteY65" fmla="*/ 4128157 h 4275461"/>
                <a:gd name="connsiteX66" fmla="*/ 522650 w 3619883"/>
                <a:gd name="connsiteY66" fmla="*/ 4128157 h 4275461"/>
                <a:gd name="connsiteX67" fmla="*/ 573998 w 3619883"/>
                <a:gd name="connsiteY67" fmla="*/ 4275461 h 4275461"/>
                <a:gd name="connsiteX68" fmla="*/ 336164 w 3619883"/>
                <a:gd name="connsiteY68" fmla="*/ 4275461 h 4275461"/>
                <a:gd name="connsiteX69" fmla="*/ 294572 w 3619883"/>
                <a:gd name="connsiteY69" fmla="*/ 4128157 h 4275461"/>
                <a:gd name="connsiteX70" fmla="*/ 339106 w 3619883"/>
                <a:gd name="connsiteY70" fmla="*/ 4128157 h 4275461"/>
                <a:gd name="connsiteX71" fmla="*/ 339106 w 3619883"/>
                <a:gd name="connsiteY71" fmla="*/ 3951392 h 4275461"/>
                <a:gd name="connsiteX72" fmla="*/ 161321 w 3619883"/>
                <a:gd name="connsiteY72" fmla="*/ 3951392 h 4275461"/>
                <a:gd name="connsiteX73" fmla="*/ 161321 w 3619883"/>
                <a:gd name="connsiteY73" fmla="*/ 4128157 h 4275461"/>
                <a:gd name="connsiteX74" fmla="*/ 230914 w 3619883"/>
                <a:gd name="connsiteY74" fmla="*/ 4128157 h 4275461"/>
                <a:gd name="connsiteX75" fmla="*/ 189322 w 3619883"/>
                <a:gd name="connsiteY75" fmla="*/ 4275461 h 4275461"/>
                <a:gd name="connsiteX76" fmla="*/ 0 w 3619883"/>
                <a:gd name="connsiteY76" fmla="*/ 4275461 h 4275461"/>
                <a:gd name="connsiteX77" fmla="*/ 0 w 3619883"/>
                <a:gd name="connsiteY77" fmla="*/ 42229 h 4275461"/>
                <a:gd name="connsiteX78" fmla="*/ 42464 w 3619883"/>
                <a:gd name="connsiteY78" fmla="*/ 40518 h 4275461"/>
                <a:gd name="connsiteX79" fmla="*/ 137733 w 3619883"/>
                <a:gd name="connsiteY79" fmla="*/ 35355 h 4275461"/>
                <a:gd name="connsiteX80" fmla="*/ 270565 w 3619883"/>
                <a:gd name="connsiteY80" fmla="*/ 29759 h 4275461"/>
                <a:gd name="connsiteX81" fmla="*/ 479734 w 3619883"/>
                <a:gd name="connsiteY81" fmla="*/ 45455 h 4275461"/>
                <a:gd name="connsiteX82" fmla="*/ 524103 w 3619883"/>
                <a:gd name="connsiteY82" fmla="*/ 41625 h 4275461"/>
                <a:gd name="connsiteX83" fmla="*/ 624416 w 3619883"/>
                <a:gd name="connsiteY83" fmla="*/ 22696 h 4275461"/>
                <a:gd name="connsiteX84" fmla="*/ 657762 w 3619883"/>
                <a:gd name="connsiteY84" fmla="*/ 18351 h 4275461"/>
                <a:gd name="connsiteX85" fmla="*/ 690557 w 3619883"/>
                <a:gd name="connsiteY85" fmla="*/ 25792 h 4275461"/>
                <a:gd name="connsiteX86" fmla="*/ 745123 w 3619883"/>
                <a:gd name="connsiteY86" fmla="*/ 40157 h 4275461"/>
                <a:gd name="connsiteX87" fmla="*/ 789493 w 3619883"/>
                <a:gd name="connsiteY87" fmla="*/ 36327 h 4275461"/>
                <a:gd name="connsiteX88" fmla="*/ 854255 w 3619883"/>
                <a:gd name="connsiteY88" fmla="*/ 68887 h 4275461"/>
                <a:gd name="connsiteX89" fmla="*/ 897520 w 3619883"/>
                <a:gd name="connsiteY89" fmla="*/ 88629 h 4275461"/>
                <a:gd name="connsiteX90" fmla="*/ 940510 w 3619883"/>
                <a:gd name="connsiteY90" fmla="*/ 114265 h 4275461"/>
                <a:gd name="connsiteX91" fmla="*/ 1082712 w 3619883"/>
                <a:gd name="connsiteY91" fmla="*/ 144543 h 4275461"/>
                <a:gd name="connsiteX92" fmla="*/ 1205348 w 3619883"/>
                <a:gd name="connsiteY92" fmla="*/ 120753 h 4275461"/>
                <a:gd name="connsiteX93" fmla="*/ 1271764 w 3619883"/>
                <a:gd name="connsiteY93" fmla="*/ 117956 h 4275461"/>
                <a:gd name="connsiteX94" fmla="*/ 1315583 w 3619883"/>
                <a:gd name="connsiteY94" fmla="*/ 125912 h 4275461"/>
                <a:gd name="connsiteX95" fmla="*/ 1359125 w 3619883"/>
                <a:gd name="connsiteY95" fmla="*/ 139761 h 4275461"/>
                <a:gd name="connsiteX96" fmla="*/ 1391919 w 3619883"/>
                <a:gd name="connsiteY96" fmla="*/ 147202 h 4275461"/>
                <a:gd name="connsiteX97" fmla="*/ 1436563 w 3619883"/>
                <a:gd name="connsiteY97" fmla="*/ 137480 h 4275461"/>
                <a:gd name="connsiteX98" fmla="*/ 1471566 w 3619883"/>
                <a:gd name="connsiteY98" fmla="*/ 97777 h 4275461"/>
                <a:gd name="connsiteX99" fmla="*/ 1505739 w 3619883"/>
                <a:gd name="connsiteY99" fmla="*/ 75753 h 4275461"/>
                <a:gd name="connsiteX100" fmla="*/ 1590891 w 3619883"/>
                <a:gd name="connsiteY100" fmla="*/ 144702 h 4275461"/>
                <a:gd name="connsiteX101" fmla="*/ 1625616 w 3619883"/>
                <a:gd name="connsiteY101" fmla="*/ 110893 h 4275461"/>
                <a:gd name="connsiteX102" fmla="*/ 1658964 w 3619883"/>
                <a:gd name="connsiteY102" fmla="*/ 106547 h 4275461"/>
                <a:gd name="connsiteX103" fmla="*/ 1746598 w 3619883"/>
                <a:gd name="connsiteY103" fmla="*/ 122460 h 4275461"/>
                <a:gd name="connsiteX104" fmla="*/ 1811913 w 3619883"/>
                <a:gd name="connsiteY104" fmla="*/ 143234 h 4275461"/>
                <a:gd name="connsiteX105" fmla="*/ 1856557 w 3619883"/>
                <a:gd name="connsiteY105" fmla="*/ 133511 h 4275461"/>
                <a:gd name="connsiteX106" fmla="*/ 2066003 w 3619883"/>
                <a:gd name="connsiteY106" fmla="*/ 143313 h 4275461"/>
                <a:gd name="connsiteX107" fmla="*/ 2177615 w 3619883"/>
                <a:gd name="connsiteY107" fmla="*/ 119007 h 4275461"/>
                <a:gd name="connsiteX108" fmla="*/ 2255883 w 3619883"/>
                <a:gd name="connsiteY108" fmla="*/ 99047 h 4275461"/>
                <a:gd name="connsiteX109" fmla="*/ 2344622 w 3619883"/>
                <a:gd name="connsiteY109" fmla="*/ 91388 h 4275461"/>
                <a:gd name="connsiteX110" fmla="*/ 2455682 w 3619883"/>
                <a:gd name="connsiteY110" fmla="*/ 78869 h 4275461"/>
                <a:gd name="connsiteX111" fmla="*/ 2632609 w 3619883"/>
                <a:gd name="connsiteY111" fmla="*/ 75338 h 4275461"/>
                <a:gd name="connsiteX112" fmla="*/ 2742291 w 3619883"/>
                <a:gd name="connsiteY112" fmla="*/ 92282 h 4275461"/>
                <a:gd name="connsiteX113" fmla="*/ 2851974 w 3619883"/>
                <a:gd name="connsiteY113" fmla="*/ 109227 h 4275461"/>
                <a:gd name="connsiteX114" fmla="*/ 2907643 w 3619883"/>
                <a:gd name="connsiteY114" fmla="*/ 100020 h 4275461"/>
                <a:gd name="connsiteX115" fmla="*/ 2944022 w 3619883"/>
                <a:gd name="connsiteY115" fmla="*/ 30853 h 4275461"/>
                <a:gd name="connsiteX116" fmla="*/ 3022289 w 3619883"/>
                <a:gd name="connsiteY116" fmla="*/ 10893 h 4275461"/>
                <a:gd name="connsiteX117" fmla="*/ 3054807 w 3619883"/>
                <a:gd name="connsiteY117" fmla="*/ 24226 h 4275461"/>
                <a:gd name="connsiteX118" fmla="*/ 3141892 w 3619883"/>
                <a:gd name="connsiteY118" fmla="*/ 51925 h 4275461"/>
                <a:gd name="connsiteX119" fmla="*/ 3185711 w 3619883"/>
                <a:gd name="connsiteY119" fmla="*/ 59881 h 4275461"/>
                <a:gd name="connsiteX120" fmla="*/ 3219056 w 3619883"/>
                <a:gd name="connsiteY120" fmla="*/ 55536 h 4275461"/>
                <a:gd name="connsiteX121" fmla="*/ 3263425 w 3619883"/>
                <a:gd name="connsiteY121" fmla="*/ 51706 h 4275461"/>
                <a:gd name="connsiteX122" fmla="*/ 3296219 w 3619883"/>
                <a:gd name="connsiteY122" fmla="*/ 59147 h 4275461"/>
                <a:gd name="connsiteX123" fmla="*/ 3319094 w 3619883"/>
                <a:gd name="connsiteY123" fmla="*/ 42500 h 4275461"/>
                <a:gd name="connsiteX124" fmla="*/ 3420511 w 3619883"/>
                <a:gd name="connsiteY124" fmla="*/ 0 h 4275461"/>
                <a:gd name="connsiteX125" fmla="*/ 3453305 w 3619883"/>
                <a:gd name="connsiteY125" fmla="*/ 7440 h 4275461"/>
                <a:gd name="connsiteX126" fmla="*/ 3496571 w 3619883"/>
                <a:gd name="connsiteY126" fmla="*/ 27182 h 4275461"/>
                <a:gd name="connsiteX127" fmla="*/ 3602117 w 3619883"/>
                <a:gd name="connsiteY127" fmla="*/ 132521 h 4275461"/>
                <a:gd name="connsiteX128" fmla="*/ 3619883 w 3619883"/>
                <a:gd name="connsiteY128" fmla="*/ 140049 h 4275461"/>
                <a:gd name="connsiteX129" fmla="*/ 3619883 w 3619883"/>
                <a:gd name="connsiteY12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128157 h 4275461"/>
                <a:gd name="connsiteX7" fmla="*/ 2690646 w 3619883"/>
                <a:gd name="connsiteY7" fmla="*/ 4275461 h 4275461"/>
                <a:gd name="connsiteX8" fmla="*/ 2511710 w 3619883"/>
                <a:gd name="connsiteY8" fmla="*/ 4275461 h 4275461"/>
                <a:gd name="connsiteX9" fmla="*/ 2454288 w 3619883"/>
                <a:gd name="connsiteY9" fmla="*/ 4128157 h 4275461"/>
                <a:gd name="connsiteX10" fmla="*/ 2515810 w 3619883"/>
                <a:gd name="connsiteY10" fmla="*/ 4128157 h 4275461"/>
                <a:gd name="connsiteX11" fmla="*/ 2515810 w 3619883"/>
                <a:gd name="connsiteY11" fmla="*/ 3951392 h 4275461"/>
                <a:gd name="connsiteX12" fmla="*/ 2338025 w 3619883"/>
                <a:gd name="connsiteY12" fmla="*/ 3951392 h 4275461"/>
                <a:gd name="connsiteX13" fmla="*/ 2338025 w 3619883"/>
                <a:gd name="connsiteY13" fmla="*/ 4128157 h 4275461"/>
                <a:gd name="connsiteX14" fmla="*/ 2395120 w 3619883"/>
                <a:gd name="connsiteY14" fmla="*/ 4128157 h 4275461"/>
                <a:gd name="connsiteX15" fmla="*/ 2337697 w 3619883"/>
                <a:gd name="connsiteY15" fmla="*/ 4275461 h 4275461"/>
                <a:gd name="connsiteX16" fmla="*/ 2150155 w 3619883"/>
                <a:gd name="connsiteY16" fmla="*/ 4275461 h 4275461"/>
                <a:gd name="connsiteX17" fmla="*/ 2150155 w 3619883"/>
                <a:gd name="connsiteY17" fmla="*/ 4128157 h 4275461"/>
                <a:gd name="connsiteX18" fmla="*/ 2204852 w 3619883"/>
                <a:gd name="connsiteY18" fmla="*/ 4128157 h 4275461"/>
                <a:gd name="connsiteX19" fmla="*/ 2204852 w 3619883"/>
                <a:gd name="connsiteY19" fmla="*/ 3951392 h 4275461"/>
                <a:gd name="connsiteX20" fmla="*/ 2027068 w 3619883"/>
                <a:gd name="connsiteY20" fmla="*/ 3951392 h 4275461"/>
                <a:gd name="connsiteX21" fmla="*/ 2027068 w 3619883"/>
                <a:gd name="connsiteY21" fmla="*/ 4128157 h 4275461"/>
                <a:gd name="connsiteX22" fmla="*/ 2079759 w 3619883"/>
                <a:gd name="connsiteY22" fmla="*/ 4128157 h 4275461"/>
                <a:gd name="connsiteX23" fmla="*/ 2079759 w 3619883"/>
                <a:gd name="connsiteY23" fmla="*/ 4275461 h 4275461"/>
                <a:gd name="connsiteX24" fmla="*/ 1824703 w 3619883"/>
                <a:gd name="connsiteY24" fmla="*/ 4275461 h 4275461"/>
                <a:gd name="connsiteX25" fmla="*/ 1834468 w 3619883"/>
                <a:gd name="connsiteY25" fmla="*/ 4128157 h 4275461"/>
                <a:gd name="connsiteX26" fmla="*/ 1893894 w 3619883"/>
                <a:gd name="connsiteY26" fmla="*/ 4128157 h 4275461"/>
                <a:gd name="connsiteX27" fmla="*/ 1893894 w 3619883"/>
                <a:gd name="connsiteY27" fmla="*/ 3951392 h 4275461"/>
                <a:gd name="connsiteX28" fmla="*/ 1716110 w 3619883"/>
                <a:gd name="connsiteY28" fmla="*/ 3951392 h 4275461"/>
                <a:gd name="connsiteX29" fmla="*/ 1716110 w 3619883"/>
                <a:gd name="connsiteY29" fmla="*/ 4006431 h 4275461"/>
                <a:gd name="connsiteX30" fmla="*/ 1703447 w 3619883"/>
                <a:gd name="connsiteY30" fmla="*/ 4007960 h 4275461"/>
                <a:gd name="connsiteX31" fmla="*/ 1716110 w 3619883"/>
                <a:gd name="connsiteY31" fmla="*/ 4044284 h 4275461"/>
                <a:gd name="connsiteX32" fmla="*/ 1716110 w 3619883"/>
                <a:gd name="connsiteY32" fmla="*/ 4128157 h 4275461"/>
                <a:gd name="connsiteX33" fmla="*/ 1745346 w 3619883"/>
                <a:gd name="connsiteY33" fmla="*/ 4128157 h 4275461"/>
                <a:gd name="connsiteX34" fmla="*/ 1796694 w 3619883"/>
                <a:gd name="connsiteY34" fmla="*/ 4275461 h 4275461"/>
                <a:gd name="connsiteX35" fmla="*/ 1558844 w 3619883"/>
                <a:gd name="connsiteY35" fmla="*/ 4275461 h 4275461"/>
                <a:gd name="connsiteX36" fmla="*/ 1517252 w 3619883"/>
                <a:gd name="connsiteY36" fmla="*/ 4128157 h 4275461"/>
                <a:gd name="connsiteX37" fmla="*/ 1582936 w 3619883"/>
                <a:gd name="connsiteY37" fmla="*/ 4128157 h 4275461"/>
                <a:gd name="connsiteX38" fmla="*/ 1582936 w 3619883"/>
                <a:gd name="connsiteY38" fmla="*/ 3951392 h 4275461"/>
                <a:gd name="connsiteX39" fmla="*/ 1405151 w 3619883"/>
                <a:gd name="connsiteY39" fmla="*/ 3951392 h 4275461"/>
                <a:gd name="connsiteX40" fmla="*/ 1405151 w 3619883"/>
                <a:gd name="connsiteY40" fmla="*/ 4128157 h 4275461"/>
                <a:gd name="connsiteX41" fmla="*/ 1468988 w 3619883"/>
                <a:gd name="connsiteY41" fmla="*/ 4128157 h 4275461"/>
                <a:gd name="connsiteX42" fmla="*/ 1427396 w 3619883"/>
                <a:gd name="connsiteY42" fmla="*/ 4275461 h 4275461"/>
                <a:gd name="connsiteX43" fmla="*/ 1210751 w 3619883"/>
                <a:gd name="connsiteY43" fmla="*/ 4275461 h 4275461"/>
                <a:gd name="connsiteX44" fmla="*/ 1210751 w 3619883"/>
                <a:gd name="connsiteY44" fmla="*/ 4128157 h 4275461"/>
                <a:gd name="connsiteX45" fmla="*/ 1271978 w 3619883"/>
                <a:gd name="connsiteY45" fmla="*/ 4128157 h 4275461"/>
                <a:gd name="connsiteX46" fmla="*/ 1271978 w 3619883"/>
                <a:gd name="connsiteY46" fmla="*/ 3951392 h 4275461"/>
                <a:gd name="connsiteX47" fmla="*/ 1094193 w 3619883"/>
                <a:gd name="connsiteY47" fmla="*/ 3951392 h 4275461"/>
                <a:gd name="connsiteX48" fmla="*/ 1094193 w 3619883"/>
                <a:gd name="connsiteY48" fmla="*/ 4128157 h 4275461"/>
                <a:gd name="connsiteX49" fmla="*/ 1140354 w 3619883"/>
                <a:gd name="connsiteY49" fmla="*/ 4128157 h 4275461"/>
                <a:gd name="connsiteX50" fmla="*/ 1140354 w 3619883"/>
                <a:gd name="connsiteY50" fmla="*/ 4275461 h 4275461"/>
                <a:gd name="connsiteX51" fmla="*/ 953807 w 3619883"/>
                <a:gd name="connsiteY51" fmla="*/ 4275461 h 4275461"/>
                <a:gd name="connsiteX52" fmla="*/ 912215 w 3619883"/>
                <a:gd name="connsiteY52" fmla="*/ 4128157 h 4275461"/>
                <a:gd name="connsiteX53" fmla="*/ 961020 w 3619883"/>
                <a:gd name="connsiteY53" fmla="*/ 4128157 h 4275461"/>
                <a:gd name="connsiteX54" fmla="*/ 961020 w 3619883"/>
                <a:gd name="connsiteY54" fmla="*/ 3951392 h 4275461"/>
                <a:gd name="connsiteX55" fmla="*/ 783235 w 3619883"/>
                <a:gd name="connsiteY55" fmla="*/ 3951392 h 4275461"/>
                <a:gd name="connsiteX56" fmla="*/ 783235 w 3619883"/>
                <a:gd name="connsiteY56" fmla="*/ 4128157 h 4275461"/>
                <a:gd name="connsiteX57" fmla="*/ 871024 w 3619883"/>
                <a:gd name="connsiteY57" fmla="*/ 4128157 h 4275461"/>
                <a:gd name="connsiteX58" fmla="*/ 829432 w 3619883"/>
                <a:gd name="connsiteY58" fmla="*/ 4275461 h 4275461"/>
                <a:gd name="connsiteX59" fmla="*/ 611484 w 3619883"/>
                <a:gd name="connsiteY59" fmla="*/ 4275461 h 4275461"/>
                <a:gd name="connsiteX60" fmla="*/ 621247 w 3619883"/>
                <a:gd name="connsiteY60" fmla="*/ 4128157 h 4275461"/>
                <a:gd name="connsiteX61" fmla="*/ 650062 w 3619883"/>
                <a:gd name="connsiteY61" fmla="*/ 4128157 h 4275461"/>
                <a:gd name="connsiteX62" fmla="*/ 650062 w 3619883"/>
                <a:gd name="connsiteY62" fmla="*/ 3951392 h 4275461"/>
                <a:gd name="connsiteX63" fmla="*/ 472277 w 3619883"/>
                <a:gd name="connsiteY63" fmla="*/ 3951392 h 4275461"/>
                <a:gd name="connsiteX64" fmla="*/ 472277 w 3619883"/>
                <a:gd name="connsiteY64" fmla="*/ 4128157 h 4275461"/>
                <a:gd name="connsiteX65" fmla="*/ 522650 w 3619883"/>
                <a:gd name="connsiteY65" fmla="*/ 4128157 h 4275461"/>
                <a:gd name="connsiteX66" fmla="*/ 573998 w 3619883"/>
                <a:gd name="connsiteY66" fmla="*/ 4275461 h 4275461"/>
                <a:gd name="connsiteX67" fmla="*/ 336164 w 3619883"/>
                <a:gd name="connsiteY67" fmla="*/ 4275461 h 4275461"/>
                <a:gd name="connsiteX68" fmla="*/ 294572 w 3619883"/>
                <a:gd name="connsiteY68" fmla="*/ 4128157 h 4275461"/>
                <a:gd name="connsiteX69" fmla="*/ 339106 w 3619883"/>
                <a:gd name="connsiteY69" fmla="*/ 4128157 h 4275461"/>
                <a:gd name="connsiteX70" fmla="*/ 339106 w 3619883"/>
                <a:gd name="connsiteY70" fmla="*/ 3951392 h 4275461"/>
                <a:gd name="connsiteX71" fmla="*/ 161321 w 3619883"/>
                <a:gd name="connsiteY71" fmla="*/ 3951392 h 4275461"/>
                <a:gd name="connsiteX72" fmla="*/ 161321 w 3619883"/>
                <a:gd name="connsiteY72" fmla="*/ 4128157 h 4275461"/>
                <a:gd name="connsiteX73" fmla="*/ 230914 w 3619883"/>
                <a:gd name="connsiteY73" fmla="*/ 4128157 h 4275461"/>
                <a:gd name="connsiteX74" fmla="*/ 189322 w 3619883"/>
                <a:gd name="connsiteY74" fmla="*/ 4275461 h 4275461"/>
                <a:gd name="connsiteX75" fmla="*/ 0 w 3619883"/>
                <a:gd name="connsiteY75" fmla="*/ 4275461 h 4275461"/>
                <a:gd name="connsiteX76" fmla="*/ 0 w 3619883"/>
                <a:gd name="connsiteY76" fmla="*/ 42229 h 4275461"/>
                <a:gd name="connsiteX77" fmla="*/ 42464 w 3619883"/>
                <a:gd name="connsiteY77" fmla="*/ 40518 h 4275461"/>
                <a:gd name="connsiteX78" fmla="*/ 137733 w 3619883"/>
                <a:gd name="connsiteY78" fmla="*/ 35355 h 4275461"/>
                <a:gd name="connsiteX79" fmla="*/ 270565 w 3619883"/>
                <a:gd name="connsiteY79" fmla="*/ 29759 h 4275461"/>
                <a:gd name="connsiteX80" fmla="*/ 479734 w 3619883"/>
                <a:gd name="connsiteY80" fmla="*/ 45455 h 4275461"/>
                <a:gd name="connsiteX81" fmla="*/ 524103 w 3619883"/>
                <a:gd name="connsiteY81" fmla="*/ 41625 h 4275461"/>
                <a:gd name="connsiteX82" fmla="*/ 624416 w 3619883"/>
                <a:gd name="connsiteY82" fmla="*/ 22696 h 4275461"/>
                <a:gd name="connsiteX83" fmla="*/ 657762 w 3619883"/>
                <a:gd name="connsiteY83" fmla="*/ 18351 h 4275461"/>
                <a:gd name="connsiteX84" fmla="*/ 690557 w 3619883"/>
                <a:gd name="connsiteY84" fmla="*/ 25792 h 4275461"/>
                <a:gd name="connsiteX85" fmla="*/ 745123 w 3619883"/>
                <a:gd name="connsiteY85" fmla="*/ 40157 h 4275461"/>
                <a:gd name="connsiteX86" fmla="*/ 789493 w 3619883"/>
                <a:gd name="connsiteY86" fmla="*/ 36327 h 4275461"/>
                <a:gd name="connsiteX87" fmla="*/ 854255 w 3619883"/>
                <a:gd name="connsiteY87" fmla="*/ 68887 h 4275461"/>
                <a:gd name="connsiteX88" fmla="*/ 897520 w 3619883"/>
                <a:gd name="connsiteY88" fmla="*/ 88629 h 4275461"/>
                <a:gd name="connsiteX89" fmla="*/ 940510 w 3619883"/>
                <a:gd name="connsiteY89" fmla="*/ 114265 h 4275461"/>
                <a:gd name="connsiteX90" fmla="*/ 1082712 w 3619883"/>
                <a:gd name="connsiteY90" fmla="*/ 144543 h 4275461"/>
                <a:gd name="connsiteX91" fmla="*/ 1205348 w 3619883"/>
                <a:gd name="connsiteY91" fmla="*/ 120753 h 4275461"/>
                <a:gd name="connsiteX92" fmla="*/ 1271764 w 3619883"/>
                <a:gd name="connsiteY92" fmla="*/ 117956 h 4275461"/>
                <a:gd name="connsiteX93" fmla="*/ 1315583 w 3619883"/>
                <a:gd name="connsiteY93" fmla="*/ 125912 h 4275461"/>
                <a:gd name="connsiteX94" fmla="*/ 1359125 w 3619883"/>
                <a:gd name="connsiteY94" fmla="*/ 139761 h 4275461"/>
                <a:gd name="connsiteX95" fmla="*/ 1391919 w 3619883"/>
                <a:gd name="connsiteY95" fmla="*/ 147202 h 4275461"/>
                <a:gd name="connsiteX96" fmla="*/ 1436563 w 3619883"/>
                <a:gd name="connsiteY96" fmla="*/ 137480 h 4275461"/>
                <a:gd name="connsiteX97" fmla="*/ 1471566 w 3619883"/>
                <a:gd name="connsiteY97" fmla="*/ 97777 h 4275461"/>
                <a:gd name="connsiteX98" fmla="*/ 1505739 w 3619883"/>
                <a:gd name="connsiteY98" fmla="*/ 75753 h 4275461"/>
                <a:gd name="connsiteX99" fmla="*/ 1590891 w 3619883"/>
                <a:gd name="connsiteY99" fmla="*/ 144702 h 4275461"/>
                <a:gd name="connsiteX100" fmla="*/ 1625616 w 3619883"/>
                <a:gd name="connsiteY100" fmla="*/ 110893 h 4275461"/>
                <a:gd name="connsiteX101" fmla="*/ 1658964 w 3619883"/>
                <a:gd name="connsiteY101" fmla="*/ 106547 h 4275461"/>
                <a:gd name="connsiteX102" fmla="*/ 1746598 w 3619883"/>
                <a:gd name="connsiteY102" fmla="*/ 122460 h 4275461"/>
                <a:gd name="connsiteX103" fmla="*/ 1811913 w 3619883"/>
                <a:gd name="connsiteY103" fmla="*/ 143234 h 4275461"/>
                <a:gd name="connsiteX104" fmla="*/ 1856557 w 3619883"/>
                <a:gd name="connsiteY104" fmla="*/ 133511 h 4275461"/>
                <a:gd name="connsiteX105" fmla="*/ 2066003 w 3619883"/>
                <a:gd name="connsiteY105" fmla="*/ 143313 h 4275461"/>
                <a:gd name="connsiteX106" fmla="*/ 2177615 w 3619883"/>
                <a:gd name="connsiteY106" fmla="*/ 119007 h 4275461"/>
                <a:gd name="connsiteX107" fmla="*/ 2255883 w 3619883"/>
                <a:gd name="connsiteY107" fmla="*/ 99047 h 4275461"/>
                <a:gd name="connsiteX108" fmla="*/ 2344622 w 3619883"/>
                <a:gd name="connsiteY108" fmla="*/ 91388 h 4275461"/>
                <a:gd name="connsiteX109" fmla="*/ 2455682 w 3619883"/>
                <a:gd name="connsiteY109" fmla="*/ 78869 h 4275461"/>
                <a:gd name="connsiteX110" fmla="*/ 2632609 w 3619883"/>
                <a:gd name="connsiteY110" fmla="*/ 75338 h 4275461"/>
                <a:gd name="connsiteX111" fmla="*/ 2742291 w 3619883"/>
                <a:gd name="connsiteY111" fmla="*/ 92282 h 4275461"/>
                <a:gd name="connsiteX112" fmla="*/ 2851974 w 3619883"/>
                <a:gd name="connsiteY112" fmla="*/ 109227 h 4275461"/>
                <a:gd name="connsiteX113" fmla="*/ 2907643 w 3619883"/>
                <a:gd name="connsiteY113" fmla="*/ 100020 h 4275461"/>
                <a:gd name="connsiteX114" fmla="*/ 2944022 w 3619883"/>
                <a:gd name="connsiteY114" fmla="*/ 30853 h 4275461"/>
                <a:gd name="connsiteX115" fmla="*/ 3022289 w 3619883"/>
                <a:gd name="connsiteY115" fmla="*/ 10893 h 4275461"/>
                <a:gd name="connsiteX116" fmla="*/ 3054807 w 3619883"/>
                <a:gd name="connsiteY116" fmla="*/ 24226 h 4275461"/>
                <a:gd name="connsiteX117" fmla="*/ 3141892 w 3619883"/>
                <a:gd name="connsiteY117" fmla="*/ 51925 h 4275461"/>
                <a:gd name="connsiteX118" fmla="*/ 3185711 w 3619883"/>
                <a:gd name="connsiteY118" fmla="*/ 59881 h 4275461"/>
                <a:gd name="connsiteX119" fmla="*/ 3219056 w 3619883"/>
                <a:gd name="connsiteY119" fmla="*/ 55536 h 4275461"/>
                <a:gd name="connsiteX120" fmla="*/ 3263425 w 3619883"/>
                <a:gd name="connsiteY120" fmla="*/ 51706 h 4275461"/>
                <a:gd name="connsiteX121" fmla="*/ 3296219 w 3619883"/>
                <a:gd name="connsiteY121" fmla="*/ 59147 h 4275461"/>
                <a:gd name="connsiteX122" fmla="*/ 3319094 w 3619883"/>
                <a:gd name="connsiteY122" fmla="*/ 42500 h 4275461"/>
                <a:gd name="connsiteX123" fmla="*/ 3420511 w 3619883"/>
                <a:gd name="connsiteY123" fmla="*/ 0 h 4275461"/>
                <a:gd name="connsiteX124" fmla="*/ 3453305 w 3619883"/>
                <a:gd name="connsiteY124" fmla="*/ 7440 h 4275461"/>
                <a:gd name="connsiteX125" fmla="*/ 3496571 w 3619883"/>
                <a:gd name="connsiteY125" fmla="*/ 27182 h 4275461"/>
                <a:gd name="connsiteX126" fmla="*/ 3602117 w 3619883"/>
                <a:gd name="connsiteY126" fmla="*/ 132521 h 4275461"/>
                <a:gd name="connsiteX127" fmla="*/ 3619883 w 3619883"/>
                <a:gd name="connsiteY127" fmla="*/ 140049 h 4275461"/>
                <a:gd name="connsiteX128" fmla="*/ 3619883 w 3619883"/>
                <a:gd name="connsiteY12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454288 w 3619883"/>
                <a:gd name="connsiteY8" fmla="*/ 4128157 h 4275461"/>
                <a:gd name="connsiteX9" fmla="*/ 2515810 w 3619883"/>
                <a:gd name="connsiteY9" fmla="*/ 4128157 h 4275461"/>
                <a:gd name="connsiteX10" fmla="*/ 2515810 w 3619883"/>
                <a:gd name="connsiteY10" fmla="*/ 3951392 h 4275461"/>
                <a:gd name="connsiteX11" fmla="*/ 2338025 w 3619883"/>
                <a:gd name="connsiteY11" fmla="*/ 3951392 h 4275461"/>
                <a:gd name="connsiteX12" fmla="*/ 2338025 w 3619883"/>
                <a:gd name="connsiteY12" fmla="*/ 4128157 h 4275461"/>
                <a:gd name="connsiteX13" fmla="*/ 2395120 w 3619883"/>
                <a:gd name="connsiteY13" fmla="*/ 4128157 h 4275461"/>
                <a:gd name="connsiteX14" fmla="*/ 2337697 w 3619883"/>
                <a:gd name="connsiteY14" fmla="*/ 4275461 h 4275461"/>
                <a:gd name="connsiteX15" fmla="*/ 2150155 w 3619883"/>
                <a:gd name="connsiteY15" fmla="*/ 4275461 h 4275461"/>
                <a:gd name="connsiteX16" fmla="*/ 2150155 w 3619883"/>
                <a:gd name="connsiteY16" fmla="*/ 4128157 h 4275461"/>
                <a:gd name="connsiteX17" fmla="*/ 2204852 w 3619883"/>
                <a:gd name="connsiteY17" fmla="*/ 4128157 h 4275461"/>
                <a:gd name="connsiteX18" fmla="*/ 2204852 w 3619883"/>
                <a:gd name="connsiteY18" fmla="*/ 3951392 h 4275461"/>
                <a:gd name="connsiteX19" fmla="*/ 2027068 w 3619883"/>
                <a:gd name="connsiteY19" fmla="*/ 3951392 h 4275461"/>
                <a:gd name="connsiteX20" fmla="*/ 2027068 w 3619883"/>
                <a:gd name="connsiteY20" fmla="*/ 4128157 h 4275461"/>
                <a:gd name="connsiteX21" fmla="*/ 2079759 w 3619883"/>
                <a:gd name="connsiteY21" fmla="*/ 4128157 h 4275461"/>
                <a:gd name="connsiteX22" fmla="*/ 2079759 w 3619883"/>
                <a:gd name="connsiteY22" fmla="*/ 4275461 h 4275461"/>
                <a:gd name="connsiteX23" fmla="*/ 1824703 w 3619883"/>
                <a:gd name="connsiteY23" fmla="*/ 4275461 h 4275461"/>
                <a:gd name="connsiteX24" fmla="*/ 1834468 w 3619883"/>
                <a:gd name="connsiteY24" fmla="*/ 4128157 h 4275461"/>
                <a:gd name="connsiteX25" fmla="*/ 1893894 w 3619883"/>
                <a:gd name="connsiteY25" fmla="*/ 4128157 h 4275461"/>
                <a:gd name="connsiteX26" fmla="*/ 1893894 w 3619883"/>
                <a:gd name="connsiteY26" fmla="*/ 3951392 h 4275461"/>
                <a:gd name="connsiteX27" fmla="*/ 1716110 w 3619883"/>
                <a:gd name="connsiteY27" fmla="*/ 3951392 h 4275461"/>
                <a:gd name="connsiteX28" fmla="*/ 1716110 w 3619883"/>
                <a:gd name="connsiteY28" fmla="*/ 4006431 h 4275461"/>
                <a:gd name="connsiteX29" fmla="*/ 1703447 w 3619883"/>
                <a:gd name="connsiteY29" fmla="*/ 4007960 h 4275461"/>
                <a:gd name="connsiteX30" fmla="*/ 1716110 w 3619883"/>
                <a:gd name="connsiteY30" fmla="*/ 4044284 h 4275461"/>
                <a:gd name="connsiteX31" fmla="*/ 1716110 w 3619883"/>
                <a:gd name="connsiteY31" fmla="*/ 4128157 h 4275461"/>
                <a:gd name="connsiteX32" fmla="*/ 1745346 w 3619883"/>
                <a:gd name="connsiteY32" fmla="*/ 4128157 h 4275461"/>
                <a:gd name="connsiteX33" fmla="*/ 1796694 w 3619883"/>
                <a:gd name="connsiteY33" fmla="*/ 4275461 h 4275461"/>
                <a:gd name="connsiteX34" fmla="*/ 1558844 w 3619883"/>
                <a:gd name="connsiteY34" fmla="*/ 4275461 h 4275461"/>
                <a:gd name="connsiteX35" fmla="*/ 1517252 w 3619883"/>
                <a:gd name="connsiteY35" fmla="*/ 4128157 h 4275461"/>
                <a:gd name="connsiteX36" fmla="*/ 1582936 w 3619883"/>
                <a:gd name="connsiteY36" fmla="*/ 4128157 h 4275461"/>
                <a:gd name="connsiteX37" fmla="*/ 1582936 w 3619883"/>
                <a:gd name="connsiteY37" fmla="*/ 3951392 h 4275461"/>
                <a:gd name="connsiteX38" fmla="*/ 1405151 w 3619883"/>
                <a:gd name="connsiteY38" fmla="*/ 3951392 h 4275461"/>
                <a:gd name="connsiteX39" fmla="*/ 1405151 w 3619883"/>
                <a:gd name="connsiteY39" fmla="*/ 4128157 h 4275461"/>
                <a:gd name="connsiteX40" fmla="*/ 1468988 w 3619883"/>
                <a:gd name="connsiteY40" fmla="*/ 4128157 h 4275461"/>
                <a:gd name="connsiteX41" fmla="*/ 1427396 w 3619883"/>
                <a:gd name="connsiteY41" fmla="*/ 4275461 h 4275461"/>
                <a:gd name="connsiteX42" fmla="*/ 1210751 w 3619883"/>
                <a:gd name="connsiteY42" fmla="*/ 4275461 h 4275461"/>
                <a:gd name="connsiteX43" fmla="*/ 1210751 w 3619883"/>
                <a:gd name="connsiteY43" fmla="*/ 4128157 h 4275461"/>
                <a:gd name="connsiteX44" fmla="*/ 1271978 w 3619883"/>
                <a:gd name="connsiteY44" fmla="*/ 4128157 h 4275461"/>
                <a:gd name="connsiteX45" fmla="*/ 1271978 w 3619883"/>
                <a:gd name="connsiteY45" fmla="*/ 3951392 h 4275461"/>
                <a:gd name="connsiteX46" fmla="*/ 1094193 w 3619883"/>
                <a:gd name="connsiteY46" fmla="*/ 3951392 h 4275461"/>
                <a:gd name="connsiteX47" fmla="*/ 1094193 w 3619883"/>
                <a:gd name="connsiteY47" fmla="*/ 4128157 h 4275461"/>
                <a:gd name="connsiteX48" fmla="*/ 1140354 w 3619883"/>
                <a:gd name="connsiteY48" fmla="*/ 4128157 h 4275461"/>
                <a:gd name="connsiteX49" fmla="*/ 1140354 w 3619883"/>
                <a:gd name="connsiteY49" fmla="*/ 4275461 h 4275461"/>
                <a:gd name="connsiteX50" fmla="*/ 953807 w 3619883"/>
                <a:gd name="connsiteY50" fmla="*/ 4275461 h 4275461"/>
                <a:gd name="connsiteX51" fmla="*/ 912215 w 3619883"/>
                <a:gd name="connsiteY51" fmla="*/ 4128157 h 4275461"/>
                <a:gd name="connsiteX52" fmla="*/ 961020 w 3619883"/>
                <a:gd name="connsiteY52" fmla="*/ 4128157 h 4275461"/>
                <a:gd name="connsiteX53" fmla="*/ 961020 w 3619883"/>
                <a:gd name="connsiteY53" fmla="*/ 3951392 h 4275461"/>
                <a:gd name="connsiteX54" fmla="*/ 783235 w 3619883"/>
                <a:gd name="connsiteY54" fmla="*/ 3951392 h 4275461"/>
                <a:gd name="connsiteX55" fmla="*/ 783235 w 3619883"/>
                <a:gd name="connsiteY55" fmla="*/ 4128157 h 4275461"/>
                <a:gd name="connsiteX56" fmla="*/ 871024 w 3619883"/>
                <a:gd name="connsiteY56" fmla="*/ 4128157 h 4275461"/>
                <a:gd name="connsiteX57" fmla="*/ 829432 w 3619883"/>
                <a:gd name="connsiteY57" fmla="*/ 4275461 h 4275461"/>
                <a:gd name="connsiteX58" fmla="*/ 611484 w 3619883"/>
                <a:gd name="connsiteY58" fmla="*/ 4275461 h 4275461"/>
                <a:gd name="connsiteX59" fmla="*/ 621247 w 3619883"/>
                <a:gd name="connsiteY59" fmla="*/ 4128157 h 4275461"/>
                <a:gd name="connsiteX60" fmla="*/ 650062 w 3619883"/>
                <a:gd name="connsiteY60" fmla="*/ 4128157 h 4275461"/>
                <a:gd name="connsiteX61" fmla="*/ 650062 w 3619883"/>
                <a:gd name="connsiteY61" fmla="*/ 3951392 h 4275461"/>
                <a:gd name="connsiteX62" fmla="*/ 472277 w 3619883"/>
                <a:gd name="connsiteY62" fmla="*/ 3951392 h 4275461"/>
                <a:gd name="connsiteX63" fmla="*/ 472277 w 3619883"/>
                <a:gd name="connsiteY63" fmla="*/ 4128157 h 4275461"/>
                <a:gd name="connsiteX64" fmla="*/ 522650 w 3619883"/>
                <a:gd name="connsiteY64" fmla="*/ 4128157 h 4275461"/>
                <a:gd name="connsiteX65" fmla="*/ 573998 w 3619883"/>
                <a:gd name="connsiteY65" fmla="*/ 4275461 h 4275461"/>
                <a:gd name="connsiteX66" fmla="*/ 336164 w 3619883"/>
                <a:gd name="connsiteY66" fmla="*/ 4275461 h 4275461"/>
                <a:gd name="connsiteX67" fmla="*/ 294572 w 3619883"/>
                <a:gd name="connsiteY67" fmla="*/ 4128157 h 4275461"/>
                <a:gd name="connsiteX68" fmla="*/ 339106 w 3619883"/>
                <a:gd name="connsiteY68" fmla="*/ 4128157 h 4275461"/>
                <a:gd name="connsiteX69" fmla="*/ 339106 w 3619883"/>
                <a:gd name="connsiteY69" fmla="*/ 3951392 h 4275461"/>
                <a:gd name="connsiteX70" fmla="*/ 161321 w 3619883"/>
                <a:gd name="connsiteY70" fmla="*/ 3951392 h 4275461"/>
                <a:gd name="connsiteX71" fmla="*/ 161321 w 3619883"/>
                <a:gd name="connsiteY71" fmla="*/ 4128157 h 4275461"/>
                <a:gd name="connsiteX72" fmla="*/ 230914 w 3619883"/>
                <a:gd name="connsiteY72" fmla="*/ 4128157 h 4275461"/>
                <a:gd name="connsiteX73" fmla="*/ 189322 w 3619883"/>
                <a:gd name="connsiteY73" fmla="*/ 4275461 h 4275461"/>
                <a:gd name="connsiteX74" fmla="*/ 0 w 3619883"/>
                <a:gd name="connsiteY74" fmla="*/ 4275461 h 4275461"/>
                <a:gd name="connsiteX75" fmla="*/ 0 w 3619883"/>
                <a:gd name="connsiteY75" fmla="*/ 42229 h 4275461"/>
                <a:gd name="connsiteX76" fmla="*/ 42464 w 3619883"/>
                <a:gd name="connsiteY76" fmla="*/ 40518 h 4275461"/>
                <a:gd name="connsiteX77" fmla="*/ 137733 w 3619883"/>
                <a:gd name="connsiteY77" fmla="*/ 35355 h 4275461"/>
                <a:gd name="connsiteX78" fmla="*/ 270565 w 3619883"/>
                <a:gd name="connsiteY78" fmla="*/ 29759 h 4275461"/>
                <a:gd name="connsiteX79" fmla="*/ 479734 w 3619883"/>
                <a:gd name="connsiteY79" fmla="*/ 45455 h 4275461"/>
                <a:gd name="connsiteX80" fmla="*/ 524103 w 3619883"/>
                <a:gd name="connsiteY80" fmla="*/ 41625 h 4275461"/>
                <a:gd name="connsiteX81" fmla="*/ 624416 w 3619883"/>
                <a:gd name="connsiteY81" fmla="*/ 22696 h 4275461"/>
                <a:gd name="connsiteX82" fmla="*/ 657762 w 3619883"/>
                <a:gd name="connsiteY82" fmla="*/ 18351 h 4275461"/>
                <a:gd name="connsiteX83" fmla="*/ 690557 w 3619883"/>
                <a:gd name="connsiteY83" fmla="*/ 25792 h 4275461"/>
                <a:gd name="connsiteX84" fmla="*/ 745123 w 3619883"/>
                <a:gd name="connsiteY84" fmla="*/ 40157 h 4275461"/>
                <a:gd name="connsiteX85" fmla="*/ 789493 w 3619883"/>
                <a:gd name="connsiteY85" fmla="*/ 36327 h 4275461"/>
                <a:gd name="connsiteX86" fmla="*/ 854255 w 3619883"/>
                <a:gd name="connsiteY86" fmla="*/ 68887 h 4275461"/>
                <a:gd name="connsiteX87" fmla="*/ 897520 w 3619883"/>
                <a:gd name="connsiteY87" fmla="*/ 88629 h 4275461"/>
                <a:gd name="connsiteX88" fmla="*/ 940510 w 3619883"/>
                <a:gd name="connsiteY88" fmla="*/ 114265 h 4275461"/>
                <a:gd name="connsiteX89" fmla="*/ 1082712 w 3619883"/>
                <a:gd name="connsiteY89" fmla="*/ 144543 h 4275461"/>
                <a:gd name="connsiteX90" fmla="*/ 1205348 w 3619883"/>
                <a:gd name="connsiteY90" fmla="*/ 120753 h 4275461"/>
                <a:gd name="connsiteX91" fmla="*/ 1271764 w 3619883"/>
                <a:gd name="connsiteY91" fmla="*/ 117956 h 4275461"/>
                <a:gd name="connsiteX92" fmla="*/ 1315583 w 3619883"/>
                <a:gd name="connsiteY92" fmla="*/ 125912 h 4275461"/>
                <a:gd name="connsiteX93" fmla="*/ 1359125 w 3619883"/>
                <a:gd name="connsiteY93" fmla="*/ 139761 h 4275461"/>
                <a:gd name="connsiteX94" fmla="*/ 1391919 w 3619883"/>
                <a:gd name="connsiteY94" fmla="*/ 147202 h 4275461"/>
                <a:gd name="connsiteX95" fmla="*/ 1436563 w 3619883"/>
                <a:gd name="connsiteY95" fmla="*/ 137480 h 4275461"/>
                <a:gd name="connsiteX96" fmla="*/ 1471566 w 3619883"/>
                <a:gd name="connsiteY96" fmla="*/ 97777 h 4275461"/>
                <a:gd name="connsiteX97" fmla="*/ 1505739 w 3619883"/>
                <a:gd name="connsiteY97" fmla="*/ 75753 h 4275461"/>
                <a:gd name="connsiteX98" fmla="*/ 1590891 w 3619883"/>
                <a:gd name="connsiteY98" fmla="*/ 144702 h 4275461"/>
                <a:gd name="connsiteX99" fmla="*/ 1625616 w 3619883"/>
                <a:gd name="connsiteY99" fmla="*/ 110893 h 4275461"/>
                <a:gd name="connsiteX100" fmla="*/ 1658964 w 3619883"/>
                <a:gd name="connsiteY100" fmla="*/ 106547 h 4275461"/>
                <a:gd name="connsiteX101" fmla="*/ 1746598 w 3619883"/>
                <a:gd name="connsiteY101" fmla="*/ 122460 h 4275461"/>
                <a:gd name="connsiteX102" fmla="*/ 1811913 w 3619883"/>
                <a:gd name="connsiteY102" fmla="*/ 143234 h 4275461"/>
                <a:gd name="connsiteX103" fmla="*/ 1856557 w 3619883"/>
                <a:gd name="connsiteY103" fmla="*/ 133511 h 4275461"/>
                <a:gd name="connsiteX104" fmla="*/ 2066003 w 3619883"/>
                <a:gd name="connsiteY104" fmla="*/ 143313 h 4275461"/>
                <a:gd name="connsiteX105" fmla="*/ 2177615 w 3619883"/>
                <a:gd name="connsiteY105" fmla="*/ 119007 h 4275461"/>
                <a:gd name="connsiteX106" fmla="*/ 2255883 w 3619883"/>
                <a:gd name="connsiteY106" fmla="*/ 99047 h 4275461"/>
                <a:gd name="connsiteX107" fmla="*/ 2344622 w 3619883"/>
                <a:gd name="connsiteY107" fmla="*/ 91388 h 4275461"/>
                <a:gd name="connsiteX108" fmla="*/ 2455682 w 3619883"/>
                <a:gd name="connsiteY108" fmla="*/ 78869 h 4275461"/>
                <a:gd name="connsiteX109" fmla="*/ 2632609 w 3619883"/>
                <a:gd name="connsiteY109" fmla="*/ 75338 h 4275461"/>
                <a:gd name="connsiteX110" fmla="*/ 2742291 w 3619883"/>
                <a:gd name="connsiteY110" fmla="*/ 92282 h 4275461"/>
                <a:gd name="connsiteX111" fmla="*/ 2851974 w 3619883"/>
                <a:gd name="connsiteY111" fmla="*/ 109227 h 4275461"/>
                <a:gd name="connsiteX112" fmla="*/ 2907643 w 3619883"/>
                <a:gd name="connsiteY112" fmla="*/ 100020 h 4275461"/>
                <a:gd name="connsiteX113" fmla="*/ 2944022 w 3619883"/>
                <a:gd name="connsiteY113" fmla="*/ 30853 h 4275461"/>
                <a:gd name="connsiteX114" fmla="*/ 3022289 w 3619883"/>
                <a:gd name="connsiteY114" fmla="*/ 10893 h 4275461"/>
                <a:gd name="connsiteX115" fmla="*/ 3054807 w 3619883"/>
                <a:gd name="connsiteY115" fmla="*/ 24226 h 4275461"/>
                <a:gd name="connsiteX116" fmla="*/ 3141892 w 3619883"/>
                <a:gd name="connsiteY116" fmla="*/ 51925 h 4275461"/>
                <a:gd name="connsiteX117" fmla="*/ 3185711 w 3619883"/>
                <a:gd name="connsiteY117" fmla="*/ 59881 h 4275461"/>
                <a:gd name="connsiteX118" fmla="*/ 3219056 w 3619883"/>
                <a:gd name="connsiteY118" fmla="*/ 55536 h 4275461"/>
                <a:gd name="connsiteX119" fmla="*/ 3263425 w 3619883"/>
                <a:gd name="connsiteY119" fmla="*/ 51706 h 4275461"/>
                <a:gd name="connsiteX120" fmla="*/ 3296219 w 3619883"/>
                <a:gd name="connsiteY120" fmla="*/ 59147 h 4275461"/>
                <a:gd name="connsiteX121" fmla="*/ 3319094 w 3619883"/>
                <a:gd name="connsiteY121" fmla="*/ 42500 h 4275461"/>
                <a:gd name="connsiteX122" fmla="*/ 3420511 w 3619883"/>
                <a:gd name="connsiteY122" fmla="*/ 0 h 4275461"/>
                <a:gd name="connsiteX123" fmla="*/ 3453305 w 3619883"/>
                <a:gd name="connsiteY123" fmla="*/ 7440 h 4275461"/>
                <a:gd name="connsiteX124" fmla="*/ 3496571 w 3619883"/>
                <a:gd name="connsiteY124" fmla="*/ 27182 h 4275461"/>
                <a:gd name="connsiteX125" fmla="*/ 3602117 w 3619883"/>
                <a:gd name="connsiteY125" fmla="*/ 132521 h 4275461"/>
                <a:gd name="connsiteX126" fmla="*/ 3619883 w 3619883"/>
                <a:gd name="connsiteY126" fmla="*/ 140049 h 4275461"/>
                <a:gd name="connsiteX127" fmla="*/ 3619883 w 3619883"/>
                <a:gd name="connsiteY12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515810 w 3619883"/>
                <a:gd name="connsiteY8" fmla="*/ 4128157 h 4275461"/>
                <a:gd name="connsiteX9" fmla="*/ 2515810 w 3619883"/>
                <a:gd name="connsiteY9" fmla="*/ 3951392 h 4275461"/>
                <a:gd name="connsiteX10" fmla="*/ 2338025 w 3619883"/>
                <a:gd name="connsiteY10" fmla="*/ 3951392 h 4275461"/>
                <a:gd name="connsiteX11" fmla="*/ 2338025 w 3619883"/>
                <a:gd name="connsiteY11" fmla="*/ 4128157 h 4275461"/>
                <a:gd name="connsiteX12" fmla="*/ 2395120 w 3619883"/>
                <a:gd name="connsiteY12" fmla="*/ 4128157 h 4275461"/>
                <a:gd name="connsiteX13" fmla="*/ 2337697 w 3619883"/>
                <a:gd name="connsiteY13" fmla="*/ 4275461 h 4275461"/>
                <a:gd name="connsiteX14" fmla="*/ 2150155 w 3619883"/>
                <a:gd name="connsiteY14" fmla="*/ 4275461 h 4275461"/>
                <a:gd name="connsiteX15" fmla="*/ 2150155 w 3619883"/>
                <a:gd name="connsiteY15" fmla="*/ 4128157 h 4275461"/>
                <a:gd name="connsiteX16" fmla="*/ 2204852 w 3619883"/>
                <a:gd name="connsiteY16" fmla="*/ 4128157 h 4275461"/>
                <a:gd name="connsiteX17" fmla="*/ 2204852 w 3619883"/>
                <a:gd name="connsiteY17" fmla="*/ 3951392 h 4275461"/>
                <a:gd name="connsiteX18" fmla="*/ 2027068 w 3619883"/>
                <a:gd name="connsiteY18" fmla="*/ 3951392 h 4275461"/>
                <a:gd name="connsiteX19" fmla="*/ 2027068 w 3619883"/>
                <a:gd name="connsiteY19" fmla="*/ 4128157 h 4275461"/>
                <a:gd name="connsiteX20" fmla="*/ 2079759 w 3619883"/>
                <a:gd name="connsiteY20" fmla="*/ 4128157 h 4275461"/>
                <a:gd name="connsiteX21" fmla="*/ 2079759 w 3619883"/>
                <a:gd name="connsiteY21" fmla="*/ 4275461 h 4275461"/>
                <a:gd name="connsiteX22" fmla="*/ 1824703 w 3619883"/>
                <a:gd name="connsiteY22" fmla="*/ 4275461 h 4275461"/>
                <a:gd name="connsiteX23" fmla="*/ 1834468 w 3619883"/>
                <a:gd name="connsiteY23" fmla="*/ 4128157 h 4275461"/>
                <a:gd name="connsiteX24" fmla="*/ 1893894 w 3619883"/>
                <a:gd name="connsiteY24" fmla="*/ 4128157 h 4275461"/>
                <a:gd name="connsiteX25" fmla="*/ 1893894 w 3619883"/>
                <a:gd name="connsiteY25" fmla="*/ 3951392 h 4275461"/>
                <a:gd name="connsiteX26" fmla="*/ 1716110 w 3619883"/>
                <a:gd name="connsiteY26" fmla="*/ 3951392 h 4275461"/>
                <a:gd name="connsiteX27" fmla="*/ 1716110 w 3619883"/>
                <a:gd name="connsiteY27" fmla="*/ 4006431 h 4275461"/>
                <a:gd name="connsiteX28" fmla="*/ 1703447 w 3619883"/>
                <a:gd name="connsiteY28" fmla="*/ 4007960 h 4275461"/>
                <a:gd name="connsiteX29" fmla="*/ 1716110 w 3619883"/>
                <a:gd name="connsiteY29" fmla="*/ 4044284 h 4275461"/>
                <a:gd name="connsiteX30" fmla="*/ 1716110 w 3619883"/>
                <a:gd name="connsiteY30" fmla="*/ 4128157 h 4275461"/>
                <a:gd name="connsiteX31" fmla="*/ 1745346 w 3619883"/>
                <a:gd name="connsiteY31" fmla="*/ 4128157 h 4275461"/>
                <a:gd name="connsiteX32" fmla="*/ 1796694 w 3619883"/>
                <a:gd name="connsiteY32" fmla="*/ 4275461 h 4275461"/>
                <a:gd name="connsiteX33" fmla="*/ 1558844 w 3619883"/>
                <a:gd name="connsiteY33" fmla="*/ 4275461 h 4275461"/>
                <a:gd name="connsiteX34" fmla="*/ 1517252 w 3619883"/>
                <a:gd name="connsiteY34" fmla="*/ 4128157 h 4275461"/>
                <a:gd name="connsiteX35" fmla="*/ 1582936 w 3619883"/>
                <a:gd name="connsiteY35" fmla="*/ 4128157 h 4275461"/>
                <a:gd name="connsiteX36" fmla="*/ 1582936 w 3619883"/>
                <a:gd name="connsiteY36" fmla="*/ 3951392 h 4275461"/>
                <a:gd name="connsiteX37" fmla="*/ 1405151 w 3619883"/>
                <a:gd name="connsiteY37" fmla="*/ 3951392 h 4275461"/>
                <a:gd name="connsiteX38" fmla="*/ 1405151 w 3619883"/>
                <a:gd name="connsiteY38" fmla="*/ 4128157 h 4275461"/>
                <a:gd name="connsiteX39" fmla="*/ 1468988 w 3619883"/>
                <a:gd name="connsiteY39" fmla="*/ 4128157 h 4275461"/>
                <a:gd name="connsiteX40" fmla="*/ 1427396 w 3619883"/>
                <a:gd name="connsiteY40" fmla="*/ 4275461 h 4275461"/>
                <a:gd name="connsiteX41" fmla="*/ 1210751 w 3619883"/>
                <a:gd name="connsiteY41" fmla="*/ 4275461 h 4275461"/>
                <a:gd name="connsiteX42" fmla="*/ 1210751 w 3619883"/>
                <a:gd name="connsiteY42" fmla="*/ 4128157 h 4275461"/>
                <a:gd name="connsiteX43" fmla="*/ 1271978 w 3619883"/>
                <a:gd name="connsiteY43" fmla="*/ 4128157 h 4275461"/>
                <a:gd name="connsiteX44" fmla="*/ 1271978 w 3619883"/>
                <a:gd name="connsiteY44" fmla="*/ 3951392 h 4275461"/>
                <a:gd name="connsiteX45" fmla="*/ 1094193 w 3619883"/>
                <a:gd name="connsiteY45" fmla="*/ 3951392 h 4275461"/>
                <a:gd name="connsiteX46" fmla="*/ 1094193 w 3619883"/>
                <a:gd name="connsiteY46" fmla="*/ 4128157 h 4275461"/>
                <a:gd name="connsiteX47" fmla="*/ 1140354 w 3619883"/>
                <a:gd name="connsiteY47" fmla="*/ 4128157 h 4275461"/>
                <a:gd name="connsiteX48" fmla="*/ 1140354 w 3619883"/>
                <a:gd name="connsiteY48" fmla="*/ 4275461 h 4275461"/>
                <a:gd name="connsiteX49" fmla="*/ 953807 w 3619883"/>
                <a:gd name="connsiteY49" fmla="*/ 4275461 h 4275461"/>
                <a:gd name="connsiteX50" fmla="*/ 912215 w 3619883"/>
                <a:gd name="connsiteY50" fmla="*/ 4128157 h 4275461"/>
                <a:gd name="connsiteX51" fmla="*/ 961020 w 3619883"/>
                <a:gd name="connsiteY51" fmla="*/ 4128157 h 4275461"/>
                <a:gd name="connsiteX52" fmla="*/ 961020 w 3619883"/>
                <a:gd name="connsiteY52" fmla="*/ 3951392 h 4275461"/>
                <a:gd name="connsiteX53" fmla="*/ 783235 w 3619883"/>
                <a:gd name="connsiteY53" fmla="*/ 3951392 h 4275461"/>
                <a:gd name="connsiteX54" fmla="*/ 783235 w 3619883"/>
                <a:gd name="connsiteY54" fmla="*/ 4128157 h 4275461"/>
                <a:gd name="connsiteX55" fmla="*/ 871024 w 3619883"/>
                <a:gd name="connsiteY55" fmla="*/ 4128157 h 4275461"/>
                <a:gd name="connsiteX56" fmla="*/ 829432 w 3619883"/>
                <a:gd name="connsiteY56" fmla="*/ 4275461 h 4275461"/>
                <a:gd name="connsiteX57" fmla="*/ 611484 w 3619883"/>
                <a:gd name="connsiteY57" fmla="*/ 4275461 h 4275461"/>
                <a:gd name="connsiteX58" fmla="*/ 621247 w 3619883"/>
                <a:gd name="connsiteY58" fmla="*/ 4128157 h 4275461"/>
                <a:gd name="connsiteX59" fmla="*/ 650062 w 3619883"/>
                <a:gd name="connsiteY59" fmla="*/ 4128157 h 4275461"/>
                <a:gd name="connsiteX60" fmla="*/ 650062 w 3619883"/>
                <a:gd name="connsiteY60" fmla="*/ 3951392 h 4275461"/>
                <a:gd name="connsiteX61" fmla="*/ 472277 w 3619883"/>
                <a:gd name="connsiteY61" fmla="*/ 3951392 h 4275461"/>
                <a:gd name="connsiteX62" fmla="*/ 472277 w 3619883"/>
                <a:gd name="connsiteY62" fmla="*/ 4128157 h 4275461"/>
                <a:gd name="connsiteX63" fmla="*/ 522650 w 3619883"/>
                <a:gd name="connsiteY63" fmla="*/ 4128157 h 4275461"/>
                <a:gd name="connsiteX64" fmla="*/ 573998 w 3619883"/>
                <a:gd name="connsiteY64" fmla="*/ 4275461 h 4275461"/>
                <a:gd name="connsiteX65" fmla="*/ 336164 w 3619883"/>
                <a:gd name="connsiteY65" fmla="*/ 4275461 h 4275461"/>
                <a:gd name="connsiteX66" fmla="*/ 294572 w 3619883"/>
                <a:gd name="connsiteY66" fmla="*/ 4128157 h 4275461"/>
                <a:gd name="connsiteX67" fmla="*/ 339106 w 3619883"/>
                <a:gd name="connsiteY67" fmla="*/ 4128157 h 4275461"/>
                <a:gd name="connsiteX68" fmla="*/ 339106 w 3619883"/>
                <a:gd name="connsiteY68" fmla="*/ 3951392 h 4275461"/>
                <a:gd name="connsiteX69" fmla="*/ 161321 w 3619883"/>
                <a:gd name="connsiteY69" fmla="*/ 3951392 h 4275461"/>
                <a:gd name="connsiteX70" fmla="*/ 161321 w 3619883"/>
                <a:gd name="connsiteY70" fmla="*/ 4128157 h 4275461"/>
                <a:gd name="connsiteX71" fmla="*/ 230914 w 3619883"/>
                <a:gd name="connsiteY71" fmla="*/ 4128157 h 4275461"/>
                <a:gd name="connsiteX72" fmla="*/ 189322 w 3619883"/>
                <a:gd name="connsiteY72" fmla="*/ 4275461 h 4275461"/>
                <a:gd name="connsiteX73" fmla="*/ 0 w 3619883"/>
                <a:gd name="connsiteY73" fmla="*/ 4275461 h 4275461"/>
                <a:gd name="connsiteX74" fmla="*/ 0 w 3619883"/>
                <a:gd name="connsiteY74" fmla="*/ 42229 h 4275461"/>
                <a:gd name="connsiteX75" fmla="*/ 42464 w 3619883"/>
                <a:gd name="connsiteY75" fmla="*/ 40518 h 4275461"/>
                <a:gd name="connsiteX76" fmla="*/ 137733 w 3619883"/>
                <a:gd name="connsiteY76" fmla="*/ 35355 h 4275461"/>
                <a:gd name="connsiteX77" fmla="*/ 270565 w 3619883"/>
                <a:gd name="connsiteY77" fmla="*/ 29759 h 4275461"/>
                <a:gd name="connsiteX78" fmla="*/ 479734 w 3619883"/>
                <a:gd name="connsiteY78" fmla="*/ 45455 h 4275461"/>
                <a:gd name="connsiteX79" fmla="*/ 524103 w 3619883"/>
                <a:gd name="connsiteY79" fmla="*/ 41625 h 4275461"/>
                <a:gd name="connsiteX80" fmla="*/ 624416 w 3619883"/>
                <a:gd name="connsiteY80" fmla="*/ 22696 h 4275461"/>
                <a:gd name="connsiteX81" fmla="*/ 657762 w 3619883"/>
                <a:gd name="connsiteY81" fmla="*/ 18351 h 4275461"/>
                <a:gd name="connsiteX82" fmla="*/ 690557 w 3619883"/>
                <a:gd name="connsiteY82" fmla="*/ 25792 h 4275461"/>
                <a:gd name="connsiteX83" fmla="*/ 745123 w 3619883"/>
                <a:gd name="connsiteY83" fmla="*/ 40157 h 4275461"/>
                <a:gd name="connsiteX84" fmla="*/ 789493 w 3619883"/>
                <a:gd name="connsiteY84" fmla="*/ 36327 h 4275461"/>
                <a:gd name="connsiteX85" fmla="*/ 854255 w 3619883"/>
                <a:gd name="connsiteY85" fmla="*/ 68887 h 4275461"/>
                <a:gd name="connsiteX86" fmla="*/ 897520 w 3619883"/>
                <a:gd name="connsiteY86" fmla="*/ 88629 h 4275461"/>
                <a:gd name="connsiteX87" fmla="*/ 940510 w 3619883"/>
                <a:gd name="connsiteY87" fmla="*/ 114265 h 4275461"/>
                <a:gd name="connsiteX88" fmla="*/ 1082712 w 3619883"/>
                <a:gd name="connsiteY88" fmla="*/ 144543 h 4275461"/>
                <a:gd name="connsiteX89" fmla="*/ 1205348 w 3619883"/>
                <a:gd name="connsiteY89" fmla="*/ 120753 h 4275461"/>
                <a:gd name="connsiteX90" fmla="*/ 1271764 w 3619883"/>
                <a:gd name="connsiteY90" fmla="*/ 117956 h 4275461"/>
                <a:gd name="connsiteX91" fmla="*/ 1315583 w 3619883"/>
                <a:gd name="connsiteY91" fmla="*/ 125912 h 4275461"/>
                <a:gd name="connsiteX92" fmla="*/ 1359125 w 3619883"/>
                <a:gd name="connsiteY92" fmla="*/ 139761 h 4275461"/>
                <a:gd name="connsiteX93" fmla="*/ 1391919 w 3619883"/>
                <a:gd name="connsiteY93" fmla="*/ 147202 h 4275461"/>
                <a:gd name="connsiteX94" fmla="*/ 1436563 w 3619883"/>
                <a:gd name="connsiteY94" fmla="*/ 137480 h 4275461"/>
                <a:gd name="connsiteX95" fmla="*/ 1471566 w 3619883"/>
                <a:gd name="connsiteY95" fmla="*/ 97777 h 4275461"/>
                <a:gd name="connsiteX96" fmla="*/ 1505739 w 3619883"/>
                <a:gd name="connsiteY96" fmla="*/ 75753 h 4275461"/>
                <a:gd name="connsiteX97" fmla="*/ 1590891 w 3619883"/>
                <a:gd name="connsiteY97" fmla="*/ 144702 h 4275461"/>
                <a:gd name="connsiteX98" fmla="*/ 1625616 w 3619883"/>
                <a:gd name="connsiteY98" fmla="*/ 110893 h 4275461"/>
                <a:gd name="connsiteX99" fmla="*/ 1658964 w 3619883"/>
                <a:gd name="connsiteY99" fmla="*/ 106547 h 4275461"/>
                <a:gd name="connsiteX100" fmla="*/ 1746598 w 3619883"/>
                <a:gd name="connsiteY100" fmla="*/ 122460 h 4275461"/>
                <a:gd name="connsiteX101" fmla="*/ 1811913 w 3619883"/>
                <a:gd name="connsiteY101" fmla="*/ 143234 h 4275461"/>
                <a:gd name="connsiteX102" fmla="*/ 1856557 w 3619883"/>
                <a:gd name="connsiteY102" fmla="*/ 133511 h 4275461"/>
                <a:gd name="connsiteX103" fmla="*/ 2066003 w 3619883"/>
                <a:gd name="connsiteY103" fmla="*/ 143313 h 4275461"/>
                <a:gd name="connsiteX104" fmla="*/ 2177615 w 3619883"/>
                <a:gd name="connsiteY104" fmla="*/ 119007 h 4275461"/>
                <a:gd name="connsiteX105" fmla="*/ 2255883 w 3619883"/>
                <a:gd name="connsiteY105" fmla="*/ 99047 h 4275461"/>
                <a:gd name="connsiteX106" fmla="*/ 2344622 w 3619883"/>
                <a:gd name="connsiteY106" fmla="*/ 91388 h 4275461"/>
                <a:gd name="connsiteX107" fmla="*/ 2455682 w 3619883"/>
                <a:gd name="connsiteY107" fmla="*/ 78869 h 4275461"/>
                <a:gd name="connsiteX108" fmla="*/ 2632609 w 3619883"/>
                <a:gd name="connsiteY108" fmla="*/ 75338 h 4275461"/>
                <a:gd name="connsiteX109" fmla="*/ 2742291 w 3619883"/>
                <a:gd name="connsiteY109" fmla="*/ 92282 h 4275461"/>
                <a:gd name="connsiteX110" fmla="*/ 2851974 w 3619883"/>
                <a:gd name="connsiteY110" fmla="*/ 109227 h 4275461"/>
                <a:gd name="connsiteX111" fmla="*/ 2907643 w 3619883"/>
                <a:gd name="connsiteY111" fmla="*/ 100020 h 4275461"/>
                <a:gd name="connsiteX112" fmla="*/ 2944022 w 3619883"/>
                <a:gd name="connsiteY112" fmla="*/ 30853 h 4275461"/>
                <a:gd name="connsiteX113" fmla="*/ 3022289 w 3619883"/>
                <a:gd name="connsiteY113" fmla="*/ 10893 h 4275461"/>
                <a:gd name="connsiteX114" fmla="*/ 3054807 w 3619883"/>
                <a:gd name="connsiteY114" fmla="*/ 24226 h 4275461"/>
                <a:gd name="connsiteX115" fmla="*/ 3141892 w 3619883"/>
                <a:gd name="connsiteY115" fmla="*/ 51925 h 4275461"/>
                <a:gd name="connsiteX116" fmla="*/ 3185711 w 3619883"/>
                <a:gd name="connsiteY116" fmla="*/ 59881 h 4275461"/>
                <a:gd name="connsiteX117" fmla="*/ 3219056 w 3619883"/>
                <a:gd name="connsiteY117" fmla="*/ 55536 h 4275461"/>
                <a:gd name="connsiteX118" fmla="*/ 3263425 w 3619883"/>
                <a:gd name="connsiteY118" fmla="*/ 51706 h 4275461"/>
                <a:gd name="connsiteX119" fmla="*/ 3296219 w 3619883"/>
                <a:gd name="connsiteY119" fmla="*/ 59147 h 4275461"/>
                <a:gd name="connsiteX120" fmla="*/ 3319094 w 3619883"/>
                <a:gd name="connsiteY120" fmla="*/ 42500 h 4275461"/>
                <a:gd name="connsiteX121" fmla="*/ 3420511 w 3619883"/>
                <a:gd name="connsiteY121" fmla="*/ 0 h 4275461"/>
                <a:gd name="connsiteX122" fmla="*/ 3453305 w 3619883"/>
                <a:gd name="connsiteY122" fmla="*/ 7440 h 4275461"/>
                <a:gd name="connsiteX123" fmla="*/ 3496571 w 3619883"/>
                <a:gd name="connsiteY123" fmla="*/ 27182 h 4275461"/>
                <a:gd name="connsiteX124" fmla="*/ 3602117 w 3619883"/>
                <a:gd name="connsiteY124" fmla="*/ 132521 h 4275461"/>
                <a:gd name="connsiteX125" fmla="*/ 3619883 w 3619883"/>
                <a:gd name="connsiteY125" fmla="*/ 140049 h 4275461"/>
                <a:gd name="connsiteX126" fmla="*/ 3619883 w 3619883"/>
                <a:gd name="connsiteY12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515810 w 3619883"/>
                <a:gd name="connsiteY8" fmla="*/ 3951392 h 4275461"/>
                <a:gd name="connsiteX9" fmla="*/ 2338025 w 3619883"/>
                <a:gd name="connsiteY9" fmla="*/ 3951392 h 4275461"/>
                <a:gd name="connsiteX10" fmla="*/ 2338025 w 3619883"/>
                <a:gd name="connsiteY10" fmla="*/ 4128157 h 4275461"/>
                <a:gd name="connsiteX11" fmla="*/ 2395120 w 3619883"/>
                <a:gd name="connsiteY11" fmla="*/ 4128157 h 4275461"/>
                <a:gd name="connsiteX12" fmla="*/ 2337697 w 3619883"/>
                <a:gd name="connsiteY12" fmla="*/ 4275461 h 4275461"/>
                <a:gd name="connsiteX13" fmla="*/ 2150155 w 3619883"/>
                <a:gd name="connsiteY13" fmla="*/ 4275461 h 4275461"/>
                <a:gd name="connsiteX14" fmla="*/ 2150155 w 3619883"/>
                <a:gd name="connsiteY14" fmla="*/ 4128157 h 4275461"/>
                <a:gd name="connsiteX15" fmla="*/ 2204852 w 3619883"/>
                <a:gd name="connsiteY15" fmla="*/ 4128157 h 4275461"/>
                <a:gd name="connsiteX16" fmla="*/ 2204852 w 3619883"/>
                <a:gd name="connsiteY16" fmla="*/ 3951392 h 4275461"/>
                <a:gd name="connsiteX17" fmla="*/ 2027068 w 3619883"/>
                <a:gd name="connsiteY17" fmla="*/ 3951392 h 4275461"/>
                <a:gd name="connsiteX18" fmla="*/ 2027068 w 3619883"/>
                <a:gd name="connsiteY18" fmla="*/ 4128157 h 4275461"/>
                <a:gd name="connsiteX19" fmla="*/ 2079759 w 3619883"/>
                <a:gd name="connsiteY19" fmla="*/ 4128157 h 4275461"/>
                <a:gd name="connsiteX20" fmla="*/ 2079759 w 3619883"/>
                <a:gd name="connsiteY20" fmla="*/ 4275461 h 4275461"/>
                <a:gd name="connsiteX21" fmla="*/ 1824703 w 3619883"/>
                <a:gd name="connsiteY21" fmla="*/ 4275461 h 4275461"/>
                <a:gd name="connsiteX22" fmla="*/ 1834468 w 3619883"/>
                <a:gd name="connsiteY22" fmla="*/ 4128157 h 4275461"/>
                <a:gd name="connsiteX23" fmla="*/ 1893894 w 3619883"/>
                <a:gd name="connsiteY23" fmla="*/ 4128157 h 4275461"/>
                <a:gd name="connsiteX24" fmla="*/ 1893894 w 3619883"/>
                <a:gd name="connsiteY24" fmla="*/ 3951392 h 4275461"/>
                <a:gd name="connsiteX25" fmla="*/ 1716110 w 3619883"/>
                <a:gd name="connsiteY25" fmla="*/ 3951392 h 4275461"/>
                <a:gd name="connsiteX26" fmla="*/ 1716110 w 3619883"/>
                <a:gd name="connsiteY26" fmla="*/ 4006431 h 4275461"/>
                <a:gd name="connsiteX27" fmla="*/ 1703447 w 3619883"/>
                <a:gd name="connsiteY27" fmla="*/ 4007960 h 4275461"/>
                <a:gd name="connsiteX28" fmla="*/ 1716110 w 3619883"/>
                <a:gd name="connsiteY28" fmla="*/ 4044284 h 4275461"/>
                <a:gd name="connsiteX29" fmla="*/ 1716110 w 3619883"/>
                <a:gd name="connsiteY29" fmla="*/ 4128157 h 4275461"/>
                <a:gd name="connsiteX30" fmla="*/ 1745346 w 3619883"/>
                <a:gd name="connsiteY30" fmla="*/ 4128157 h 4275461"/>
                <a:gd name="connsiteX31" fmla="*/ 1796694 w 3619883"/>
                <a:gd name="connsiteY31" fmla="*/ 4275461 h 4275461"/>
                <a:gd name="connsiteX32" fmla="*/ 1558844 w 3619883"/>
                <a:gd name="connsiteY32" fmla="*/ 4275461 h 4275461"/>
                <a:gd name="connsiteX33" fmla="*/ 1517252 w 3619883"/>
                <a:gd name="connsiteY33" fmla="*/ 4128157 h 4275461"/>
                <a:gd name="connsiteX34" fmla="*/ 1582936 w 3619883"/>
                <a:gd name="connsiteY34" fmla="*/ 4128157 h 4275461"/>
                <a:gd name="connsiteX35" fmla="*/ 1582936 w 3619883"/>
                <a:gd name="connsiteY35" fmla="*/ 3951392 h 4275461"/>
                <a:gd name="connsiteX36" fmla="*/ 1405151 w 3619883"/>
                <a:gd name="connsiteY36" fmla="*/ 3951392 h 4275461"/>
                <a:gd name="connsiteX37" fmla="*/ 1405151 w 3619883"/>
                <a:gd name="connsiteY37" fmla="*/ 4128157 h 4275461"/>
                <a:gd name="connsiteX38" fmla="*/ 1468988 w 3619883"/>
                <a:gd name="connsiteY38" fmla="*/ 4128157 h 4275461"/>
                <a:gd name="connsiteX39" fmla="*/ 1427396 w 3619883"/>
                <a:gd name="connsiteY39" fmla="*/ 4275461 h 4275461"/>
                <a:gd name="connsiteX40" fmla="*/ 1210751 w 3619883"/>
                <a:gd name="connsiteY40" fmla="*/ 4275461 h 4275461"/>
                <a:gd name="connsiteX41" fmla="*/ 1210751 w 3619883"/>
                <a:gd name="connsiteY41" fmla="*/ 4128157 h 4275461"/>
                <a:gd name="connsiteX42" fmla="*/ 1271978 w 3619883"/>
                <a:gd name="connsiteY42" fmla="*/ 4128157 h 4275461"/>
                <a:gd name="connsiteX43" fmla="*/ 1271978 w 3619883"/>
                <a:gd name="connsiteY43" fmla="*/ 3951392 h 4275461"/>
                <a:gd name="connsiteX44" fmla="*/ 1094193 w 3619883"/>
                <a:gd name="connsiteY44" fmla="*/ 3951392 h 4275461"/>
                <a:gd name="connsiteX45" fmla="*/ 1094193 w 3619883"/>
                <a:gd name="connsiteY45" fmla="*/ 4128157 h 4275461"/>
                <a:gd name="connsiteX46" fmla="*/ 1140354 w 3619883"/>
                <a:gd name="connsiteY46" fmla="*/ 4128157 h 4275461"/>
                <a:gd name="connsiteX47" fmla="*/ 1140354 w 3619883"/>
                <a:gd name="connsiteY47" fmla="*/ 4275461 h 4275461"/>
                <a:gd name="connsiteX48" fmla="*/ 953807 w 3619883"/>
                <a:gd name="connsiteY48" fmla="*/ 4275461 h 4275461"/>
                <a:gd name="connsiteX49" fmla="*/ 912215 w 3619883"/>
                <a:gd name="connsiteY49" fmla="*/ 4128157 h 4275461"/>
                <a:gd name="connsiteX50" fmla="*/ 961020 w 3619883"/>
                <a:gd name="connsiteY50" fmla="*/ 4128157 h 4275461"/>
                <a:gd name="connsiteX51" fmla="*/ 961020 w 3619883"/>
                <a:gd name="connsiteY51" fmla="*/ 3951392 h 4275461"/>
                <a:gd name="connsiteX52" fmla="*/ 783235 w 3619883"/>
                <a:gd name="connsiteY52" fmla="*/ 3951392 h 4275461"/>
                <a:gd name="connsiteX53" fmla="*/ 783235 w 3619883"/>
                <a:gd name="connsiteY53" fmla="*/ 4128157 h 4275461"/>
                <a:gd name="connsiteX54" fmla="*/ 871024 w 3619883"/>
                <a:gd name="connsiteY54" fmla="*/ 4128157 h 4275461"/>
                <a:gd name="connsiteX55" fmla="*/ 829432 w 3619883"/>
                <a:gd name="connsiteY55" fmla="*/ 4275461 h 4275461"/>
                <a:gd name="connsiteX56" fmla="*/ 611484 w 3619883"/>
                <a:gd name="connsiteY56" fmla="*/ 4275461 h 4275461"/>
                <a:gd name="connsiteX57" fmla="*/ 621247 w 3619883"/>
                <a:gd name="connsiteY57" fmla="*/ 4128157 h 4275461"/>
                <a:gd name="connsiteX58" fmla="*/ 650062 w 3619883"/>
                <a:gd name="connsiteY58" fmla="*/ 4128157 h 4275461"/>
                <a:gd name="connsiteX59" fmla="*/ 650062 w 3619883"/>
                <a:gd name="connsiteY59" fmla="*/ 3951392 h 4275461"/>
                <a:gd name="connsiteX60" fmla="*/ 472277 w 3619883"/>
                <a:gd name="connsiteY60" fmla="*/ 3951392 h 4275461"/>
                <a:gd name="connsiteX61" fmla="*/ 472277 w 3619883"/>
                <a:gd name="connsiteY61" fmla="*/ 4128157 h 4275461"/>
                <a:gd name="connsiteX62" fmla="*/ 522650 w 3619883"/>
                <a:gd name="connsiteY62" fmla="*/ 4128157 h 4275461"/>
                <a:gd name="connsiteX63" fmla="*/ 573998 w 3619883"/>
                <a:gd name="connsiteY63" fmla="*/ 4275461 h 4275461"/>
                <a:gd name="connsiteX64" fmla="*/ 336164 w 3619883"/>
                <a:gd name="connsiteY64" fmla="*/ 4275461 h 4275461"/>
                <a:gd name="connsiteX65" fmla="*/ 294572 w 3619883"/>
                <a:gd name="connsiteY65" fmla="*/ 4128157 h 4275461"/>
                <a:gd name="connsiteX66" fmla="*/ 339106 w 3619883"/>
                <a:gd name="connsiteY66" fmla="*/ 4128157 h 4275461"/>
                <a:gd name="connsiteX67" fmla="*/ 339106 w 3619883"/>
                <a:gd name="connsiteY67" fmla="*/ 3951392 h 4275461"/>
                <a:gd name="connsiteX68" fmla="*/ 161321 w 3619883"/>
                <a:gd name="connsiteY68" fmla="*/ 3951392 h 4275461"/>
                <a:gd name="connsiteX69" fmla="*/ 161321 w 3619883"/>
                <a:gd name="connsiteY69" fmla="*/ 4128157 h 4275461"/>
                <a:gd name="connsiteX70" fmla="*/ 230914 w 3619883"/>
                <a:gd name="connsiteY70" fmla="*/ 4128157 h 4275461"/>
                <a:gd name="connsiteX71" fmla="*/ 189322 w 3619883"/>
                <a:gd name="connsiteY71" fmla="*/ 4275461 h 4275461"/>
                <a:gd name="connsiteX72" fmla="*/ 0 w 3619883"/>
                <a:gd name="connsiteY72" fmla="*/ 4275461 h 4275461"/>
                <a:gd name="connsiteX73" fmla="*/ 0 w 3619883"/>
                <a:gd name="connsiteY73" fmla="*/ 42229 h 4275461"/>
                <a:gd name="connsiteX74" fmla="*/ 42464 w 3619883"/>
                <a:gd name="connsiteY74" fmla="*/ 40518 h 4275461"/>
                <a:gd name="connsiteX75" fmla="*/ 137733 w 3619883"/>
                <a:gd name="connsiteY75" fmla="*/ 35355 h 4275461"/>
                <a:gd name="connsiteX76" fmla="*/ 270565 w 3619883"/>
                <a:gd name="connsiteY76" fmla="*/ 29759 h 4275461"/>
                <a:gd name="connsiteX77" fmla="*/ 479734 w 3619883"/>
                <a:gd name="connsiteY77" fmla="*/ 45455 h 4275461"/>
                <a:gd name="connsiteX78" fmla="*/ 524103 w 3619883"/>
                <a:gd name="connsiteY78" fmla="*/ 41625 h 4275461"/>
                <a:gd name="connsiteX79" fmla="*/ 624416 w 3619883"/>
                <a:gd name="connsiteY79" fmla="*/ 22696 h 4275461"/>
                <a:gd name="connsiteX80" fmla="*/ 657762 w 3619883"/>
                <a:gd name="connsiteY80" fmla="*/ 18351 h 4275461"/>
                <a:gd name="connsiteX81" fmla="*/ 690557 w 3619883"/>
                <a:gd name="connsiteY81" fmla="*/ 25792 h 4275461"/>
                <a:gd name="connsiteX82" fmla="*/ 745123 w 3619883"/>
                <a:gd name="connsiteY82" fmla="*/ 40157 h 4275461"/>
                <a:gd name="connsiteX83" fmla="*/ 789493 w 3619883"/>
                <a:gd name="connsiteY83" fmla="*/ 36327 h 4275461"/>
                <a:gd name="connsiteX84" fmla="*/ 854255 w 3619883"/>
                <a:gd name="connsiteY84" fmla="*/ 68887 h 4275461"/>
                <a:gd name="connsiteX85" fmla="*/ 897520 w 3619883"/>
                <a:gd name="connsiteY85" fmla="*/ 88629 h 4275461"/>
                <a:gd name="connsiteX86" fmla="*/ 940510 w 3619883"/>
                <a:gd name="connsiteY86" fmla="*/ 114265 h 4275461"/>
                <a:gd name="connsiteX87" fmla="*/ 1082712 w 3619883"/>
                <a:gd name="connsiteY87" fmla="*/ 144543 h 4275461"/>
                <a:gd name="connsiteX88" fmla="*/ 1205348 w 3619883"/>
                <a:gd name="connsiteY88" fmla="*/ 120753 h 4275461"/>
                <a:gd name="connsiteX89" fmla="*/ 1271764 w 3619883"/>
                <a:gd name="connsiteY89" fmla="*/ 117956 h 4275461"/>
                <a:gd name="connsiteX90" fmla="*/ 1315583 w 3619883"/>
                <a:gd name="connsiteY90" fmla="*/ 125912 h 4275461"/>
                <a:gd name="connsiteX91" fmla="*/ 1359125 w 3619883"/>
                <a:gd name="connsiteY91" fmla="*/ 139761 h 4275461"/>
                <a:gd name="connsiteX92" fmla="*/ 1391919 w 3619883"/>
                <a:gd name="connsiteY92" fmla="*/ 147202 h 4275461"/>
                <a:gd name="connsiteX93" fmla="*/ 1436563 w 3619883"/>
                <a:gd name="connsiteY93" fmla="*/ 137480 h 4275461"/>
                <a:gd name="connsiteX94" fmla="*/ 1471566 w 3619883"/>
                <a:gd name="connsiteY94" fmla="*/ 97777 h 4275461"/>
                <a:gd name="connsiteX95" fmla="*/ 1505739 w 3619883"/>
                <a:gd name="connsiteY95" fmla="*/ 75753 h 4275461"/>
                <a:gd name="connsiteX96" fmla="*/ 1590891 w 3619883"/>
                <a:gd name="connsiteY96" fmla="*/ 144702 h 4275461"/>
                <a:gd name="connsiteX97" fmla="*/ 1625616 w 3619883"/>
                <a:gd name="connsiteY97" fmla="*/ 110893 h 4275461"/>
                <a:gd name="connsiteX98" fmla="*/ 1658964 w 3619883"/>
                <a:gd name="connsiteY98" fmla="*/ 106547 h 4275461"/>
                <a:gd name="connsiteX99" fmla="*/ 1746598 w 3619883"/>
                <a:gd name="connsiteY99" fmla="*/ 122460 h 4275461"/>
                <a:gd name="connsiteX100" fmla="*/ 1811913 w 3619883"/>
                <a:gd name="connsiteY100" fmla="*/ 143234 h 4275461"/>
                <a:gd name="connsiteX101" fmla="*/ 1856557 w 3619883"/>
                <a:gd name="connsiteY101" fmla="*/ 133511 h 4275461"/>
                <a:gd name="connsiteX102" fmla="*/ 2066003 w 3619883"/>
                <a:gd name="connsiteY102" fmla="*/ 143313 h 4275461"/>
                <a:gd name="connsiteX103" fmla="*/ 2177615 w 3619883"/>
                <a:gd name="connsiteY103" fmla="*/ 119007 h 4275461"/>
                <a:gd name="connsiteX104" fmla="*/ 2255883 w 3619883"/>
                <a:gd name="connsiteY104" fmla="*/ 99047 h 4275461"/>
                <a:gd name="connsiteX105" fmla="*/ 2344622 w 3619883"/>
                <a:gd name="connsiteY105" fmla="*/ 91388 h 4275461"/>
                <a:gd name="connsiteX106" fmla="*/ 2455682 w 3619883"/>
                <a:gd name="connsiteY106" fmla="*/ 78869 h 4275461"/>
                <a:gd name="connsiteX107" fmla="*/ 2632609 w 3619883"/>
                <a:gd name="connsiteY107" fmla="*/ 75338 h 4275461"/>
                <a:gd name="connsiteX108" fmla="*/ 2742291 w 3619883"/>
                <a:gd name="connsiteY108" fmla="*/ 92282 h 4275461"/>
                <a:gd name="connsiteX109" fmla="*/ 2851974 w 3619883"/>
                <a:gd name="connsiteY109" fmla="*/ 109227 h 4275461"/>
                <a:gd name="connsiteX110" fmla="*/ 2907643 w 3619883"/>
                <a:gd name="connsiteY110" fmla="*/ 100020 h 4275461"/>
                <a:gd name="connsiteX111" fmla="*/ 2944022 w 3619883"/>
                <a:gd name="connsiteY111" fmla="*/ 30853 h 4275461"/>
                <a:gd name="connsiteX112" fmla="*/ 3022289 w 3619883"/>
                <a:gd name="connsiteY112" fmla="*/ 10893 h 4275461"/>
                <a:gd name="connsiteX113" fmla="*/ 3054807 w 3619883"/>
                <a:gd name="connsiteY113" fmla="*/ 24226 h 4275461"/>
                <a:gd name="connsiteX114" fmla="*/ 3141892 w 3619883"/>
                <a:gd name="connsiteY114" fmla="*/ 51925 h 4275461"/>
                <a:gd name="connsiteX115" fmla="*/ 3185711 w 3619883"/>
                <a:gd name="connsiteY115" fmla="*/ 59881 h 4275461"/>
                <a:gd name="connsiteX116" fmla="*/ 3219056 w 3619883"/>
                <a:gd name="connsiteY116" fmla="*/ 55536 h 4275461"/>
                <a:gd name="connsiteX117" fmla="*/ 3263425 w 3619883"/>
                <a:gd name="connsiteY117" fmla="*/ 51706 h 4275461"/>
                <a:gd name="connsiteX118" fmla="*/ 3296219 w 3619883"/>
                <a:gd name="connsiteY118" fmla="*/ 59147 h 4275461"/>
                <a:gd name="connsiteX119" fmla="*/ 3319094 w 3619883"/>
                <a:gd name="connsiteY119" fmla="*/ 42500 h 4275461"/>
                <a:gd name="connsiteX120" fmla="*/ 3420511 w 3619883"/>
                <a:gd name="connsiteY120" fmla="*/ 0 h 4275461"/>
                <a:gd name="connsiteX121" fmla="*/ 3453305 w 3619883"/>
                <a:gd name="connsiteY121" fmla="*/ 7440 h 4275461"/>
                <a:gd name="connsiteX122" fmla="*/ 3496571 w 3619883"/>
                <a:gd name="connsiteY122" fmla="*/ 27182 h 4275461"/>
                <a:gd name="connsiteX123" fmla="*/ 3602117 w 3619883"/>
                <a:gd name="connsiteY123" fmla="*/ 132521 h 4275461"/>
                <a:gd name="connsiteX124" fmla="*/ 3619883 w 3619883"/>
                <a:gd name="connsiteY124" fmla="*/ 140049 h 4275461"/>
                <a:gd name="connsiteX125" fmla="*/ 3619883 w 3619883"/>
                <a:gd name="connsiteY12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3951392 h 4275461"/>
                <a:gd name="connsiteX9" fmla="*/ 2338025 w 3619883"/>
                <a:gd name="connsiteY9" fmla="*/ 4128157 h 4275461"/>
                <a:gd name="connsiteX10" fmla="*/ 2395120 w 3619883"/>
                <a:gd name="connsiteY10" fmla="*/ 4128157 h 4275461"/>
                <a:gd name="connsiteX11" fmla="*/ 2337697 w 3619883"/>
                <a:gd name="connsiteY11" fmla="*/ 4275461 h 4275461"/>
                <a:gd name="connsiteX12" fmla="*/ 2150155 w 3619883"/>
                <a:gd name="connsiteY12" fmla="*/ 4275461 h 4275461"/>
                <a:gd name="connsiteX13" fmla="*/ 2150155 w 3619883"/>
                <a:gd name="connsiteY13" fmla="*/ 4128157 h 4275461"/>
                <a:gd name="connsiteX14" fmla="*/ 2204852 w 3619883"/>
                <a:gd name="connsiteY14" fmla="*/ 4128157 h 4275461"/>
                <a:gd name="connsiteX15" fmla="*/ 2204852 w 3619883"/>
                <a:gd name="connsiteY15" fmla="*/ 3951392 h 4275461"/>
                <a:gd name="connsiteX16" fmla="*/ 2027068 w 3619883"/>
                <a:gd name="connsiteY16" fmla="*/ 3951392 h 4275461"/>
                <a:gd name="connsiteX17" fmla="*/ 2027068 w 3619883"/>
                <a:gd name="connsiteY17" fmla="*/ 4128157 h 4275461"/>
                <a:gd name="connsiteX18" fmla="*/ 2079759 w 3619883"/>
                <a:gd name="connsiteY18" fmla="*/ 4128157 h 4275461"/>
                <a:gd name="connsiteX19" fmla="*/ 2079759 w 3619883"/>
                <a:gd name="connsiteY19" fmla="*/ 4275461 h 4275461"/>
                <a:gd name="connsiteX20" fmla="*/ 1824703 w 3619883"/>
                <a:gd name="connsiteY20" fmla="*/ 4275461 h 4275461"/>
                <a:gd name="connsiteX21" fmla="*/ 1834468 w 3619883"/>
                <a:gd name="connsiteY21" fmla="*/ 4128157 h 4275461"/>
                <a:gd name="connsiteX22" fmla="*/ 1893894 w 3619883"/>
                <a:gd name="connsiteY22" fmla="*/ 4128157 h 4275461"/>
                <a:gd name="connsiteX23" fmla="*/ 1893894 w 3619883"/>
                <a:gd name="connsiteY23" fmla="*/ 3951392 h 4275461"/>
                <a:gd name="connsiteX24" fmla="*/ 1716110 w 3619883"/>
                <a:gd name="connsiteY24" fmla="*/ 3951392 h 4275461"/>
                <a:gd name="connsiteX25" fmla="*/ 1716110 w 3619883"/>
                <a:gd name="connsiteY25" fmla="*/ 4006431 h 4275461"/>
                <a:gd name="connsiteX26" fmla="*/ 1703447 w 3619883"/>
                <a:gd name="connsiteY26" fmla="*/ 4007960 h 4275461"/>
                <a:gd name="connsiteX27" fmla="*/ 1716110 w 3619883"/>
                <a:gd name="connsiteY27" fmla="*/ 4044284 h 4275461"/>
                <a:gd name="connsiteX28" fmla="*/ 1716110 w 3619883"/>
                <a:gd name="connsiteY28" fmla="*/ 4128157 h 4275461"/>
                <a:gd name="connsiteX29" fmla="*/ 1745346 w 3619883"/>
                <a:gd name="connsiteY29" fmla="*/ 4128157 h 4275461"/>
                <a:gd name="connsiteX30" fmla="*/ 1796694 w 3619883"/>
                <a:gd name="connsiteY30" fmla="*/ 4275461 h 4275461"/>
                <a:gd name="connsiteX31" fmla="*/ 1558844 w 3619883"/>
                <a:gd name="connsiteY31" fmla="*/ 4275461 h 4275461"/>
                <a:gd name="connsiteX32" fmla="*/ 1517252 w 3619883"/>
                <a:gd name="connsiteY32" fmla="*/ 4128157 h 4275461"/>
                <a:gd name="connsiteX33" fmla="*/ 1582936 w 3619883"/>
                <a:gd name="connsiteY33" fmla="*/ 4128157 h 4275461"/>
                <a:gd name="connsiteX34" fmla="*/ 1582936 w 3619883"/>
                <a:gd name="connsiteY34" fmla="*/ 3951392 h 4275461"/>
                <a:gd name="connsiteX35" fmla="*/ 1405151 w 3619883"/>
                <a:gd name="connsiteY35" fmla="*/ 3951392 h 4275461"/>
                <a:gd name="connsiteX36" fmla="*/ 1405151 w 3619883"/>
                <a:gd name="connsiteY36" fmla="*/ 4128157 h 4275461"/>
                <a:gd name="connsiteX37" fmla="*/ 1468988 w 3619883"/>
                <a:gd name="connsiteY37" fmla="*/ 4128157 h 4275461"/>
                <a:gd name="connsiteX38" fmla="*/ 1427396 w 3619883"/>
                <a:gd name="connsiteY38" fmla="*/ 4275461 h 4275461"/>
                <a:gd name="connsiteX39" fmla="*/ 1210751 w 3619883"/>
                <a:gd name="connsiteY39" fmla="*/ 4275461 h 4275461"/>
                <a:gd name="connsiteX40" fmla="*/ 1210751 w 3619883"/>
                <a:gd name="connsiteY40" fmla="*/ 4128157 h 4275461"/>
                <a:gd name="connsiteX41" fmla="*/ 1271978 w 3619883"/>
                <a:gd name="connsiteY41" fmla="*/ 4128157 h 4275461"/>
                <a:gd name="connsiteX42" fmla="*/ 1271978 w 3619883"/>
                <a:gd name="connsiteY42" fmla="*/ 3951392 h 4275461"/>
                <a:gd name="connsiteX43" fmla="*/ 1094193 w 3619883"/>
                <a:gd name="connsiteY43" fmla="*/ 3951392 h 4275461"/>
                <a:gd name="connsiteX44" fmla="*/ 1094193 w 3619883"/>
                <a:gd name="connsiteY44" fmla="*/ 4128157 h 4275461"/>
                <a:gd name="connsiteX45" fmla="*/ 1140354 w 3619883"/>
                <a:gd name="connsiteY45" fmla="*/ 4128157 h 4275461"/>
                <a:gd name="connsiteX46" fmla="*/ 1140354 w 3619883"/>
                <a:gd name="connsiteY46" fmla="*/ 4275461 h 4275461"/>
                <a:gd name="connsiteX47" fmla="*/ 953807 w 3619883"/>
                <a:gd name="connsiteY47" fmla="*/ 4275461 h 4275461"/>
                <a:gd name="connsiteX48" fmla="*/ 912215 w 3619883"/>
                <a:gd name="connsiteY48" fmla="*/ 4128157 h 4275461"/>
                <a:gd name="connsiteX49" fmla="*/ 961020 w 3619883"/>
                <a:gd name="connsiteY49" fmla="*/ 4128157 h 4275461"/>
                <a:gd name="connsiteX50" fmla="*/ 961020 w 3619883"/>
                <a:gd name="connsiteY50" fmla="*/ 3951392 h 4275461"/>
                <a:gd name="connsiteX51" fmla="*/ 783235 w 3619883"/>
                <a:gd name="connsiteY51" fmla="*/ 3951392 h 4275461"/>
                <a:gd name="connsiteX52" fmla="*/ 783235 w 3619883"/>
                <a:gd name="connsiteY52" fmla="*/ 4128157 h 4275461"/>
                <a:gd name="connsiteX53" fmla="*/ 871024 w 3619883"/>
                <a:gd name="connsiteY53" fmla="*/ 4128157 h 4275461"/>
                <a:gd name="connsiteX54" fmla="*/ 829432 w 3619883"/>
                <a:gd name="connsiteY54" fmla="*/ 4275461 h 4275461"/>
                <a:gd name="connsiteX55" fmla="*/ 611484 w 3619883"/>
                <a:gd name="connsiteY55" fmla="*/ 4275461 h 4275461"/>
                <a:gd name="connsiteX56" fmla="*/ 621247 w 3619883"/>
                <a:gd name="connsiteY56" fmla="*/ 4128157 h 4275461"/>
                <a:gd name="connsiteX57" fmla="*/ 650062 w 3619883"/>
                <a:gd name="connsiteY57" fmla="*/ 4128157 h 4275461"/>
                <a:gd name="connsiteX58" fmla="*/ 650062 w 3619883"/>
                <a:gd name="connsiteY58" fmla="*/ 3951392 h 4275461"/>
                <a:gd name="connsiteX59" fmla="*/ 472277 w 3619883"/>
                <a:gd name="connsiteY59" fmla="*/ 3951392 h 4275461"/>
                <a:gd name="connsiteX60" fmla="*/ 472277 w 3619883"/>
                <a:gd name="connsiteY60" fmla="*/ 4128157 h 4275461"/>
                <a:gd name="connsiteX61" fmla="*/ 522650 w 3619883"/>
                <a:gd name="connsiteY61" fmla="*/ 4128157 h 4275461"/>
                <a:gd name="connsiteX62" fmla="*/ 573998 w 3619883"/>
                <a:gd name="connsiteY62" fmla="*/ 4275461 h 4275461"/>
                <a:gd name="connsiteX63" fmla="*/ 336164 w 3619883"/>
                <a:gd name="connsiteY63" fmla="*/ 4275461 h 4275461"/>
                <a:gd name="connsiteX64" fmla="*/ 294572 w 3619883"/>
                <a:gd name="connsiteY64" fmla="*/ 4128157 h 4275461"/>
                <a:gd name="connsiteX65" fmla="*/ 339106 w 3619883"/>
                <a:gd name="connsiteY65" fmla="*/ 4128157 h 4275461"/>
                <a:gd name="connsiteX66" fmla="*/ 339106 w 3619883"/>
                <a:gd name="connsiteY66" fmla="*/ 3951392 h 4275461"/>
                <a:gd name="connsiteX67" fmla="*/ 161321 w 3619883"/>
                <a:gd name="connsiteY67" fmla="*/ 3951392 h 4275461"/>
                <a:gd name="connsiteX68" fmla="*/ 161321 w 3619883"/>
                <a:gd name="connsiteY68" fmla="*/ 4128157 h 4275461"/>
                <a:gd name="connsiteX69" fmla="*/ 230914 w 3619883"/>
                <a:gd name="connsiteY69" fmla="*/ 4128157 h 4275461"/>
                <a:gd name="connsiteX70" fmla="*/ 189322 w 3619883"/>
                <a:gd name="connsiteY70" fmla="*/ 4275461 h 4275461"/>
                <a:gd name="connsiteX71" fmla="*/ 0 w 3619883"/>
                <a:gd name="connsiteY71" fmla="*/ 4275461 h 4275461"/>
                <a:gd name="connsiteX72" fmla="*/ 0 w 3619883"/>
                <a:gd name="connsiteY72" fmla="*/ 42229 h 4275461"/>
                <a:gd name="connsiteX73" fmla="*/ 42464 w 3619883"/>
                <a:gd name="connsiteY73" fmla="*/ 40518 h 4275461"/>
                <a:gd name="connsiteX74" fmla="*/ 137733 w 3619883"/>
                <a:gd name="connsiteY74" fmla="*/ 35355 h 4275461"/>
                <a:gd name="connsiteX75" fmla="*/ 270565 w 3619883"/>
                <a:gd name="connsiteY75" fmla="*/ 29759 h 4275461"/>
                <a:gd name="connsiteX76" fmla="*/ 479734 w 3619883"/>
                <a:gd name="connsiteY76" fmla="*/ 45455 h 4275461"/>
                <a:gd name="connsiteX77" fmla="*/ 524103 w 3619883"/>
                <a:gd name="connsiteY77" fmla="*/ 41625 h 4275461"/>
                <a:gd name="connsiteX78" fmla="*/ 624416 w 3619883"/>
                <a:gd name="connsiteY78" fmla="*/ 22696 h 4275461"/>
                <a:gd name="connsiteX79" fmla="*/ 657762 w 3619883"/>
                <a:gd name="connsiteY79" fmla="*/ 18351 h 4275461"/>
                <a:gd name="connsiteX80" fmla="*/ 690557 w 3619883"/>
                <a:gd name="connsiteY80" fmla="*/ 25792 h 4275461"/>
                <a:gd name="connsiteX81" fmla="*/ 745123 w 3619883"/>
                <a:gd name="connsiteY81" fmla="*/ 40157 h 4275461"/>
                <a:gd name="connsiteX82" fmla="*/ 789493 w 3619883"/>
                <a:gd name="connsiteY82" fmla="*/ 36327 h 4275461"/>
                <a:gd name="connsiteX83" fmla="*/ 854255 w 3619883"/>
                <a:gd name="connsiteY83" fmla="*/ 68887 h 4275461"/>
                <a:gd name="connsiteX84" fmla="*/ 897520 w 3619883"/>
                <a:gd name="connsiteY84" fmla="*/ 88629 h 4275461"/>
                <a:gd name="connsiteX85" fmla="*/ 940510 w 3619883"/>
                <a:gd name="connsiteY85" fmla="*/ 114265 h 4275461"/>
                <a:gd name="connsiteX86" fmla="*/ 1082712 w 3619883"/>
                <a:gd name="connsiteY86" fmla="*/ 144543 h 4275461"/>
                <a:gd name="connsiteX87" fmla="*/ 1205348 w 3619883"/>
                <a:gd name="connsiteY87" fmla="*/ 120753 h 4275461"/>
                <a:gd name="connsiteX88" fmla="*/ 1271764 w 3619883"/>
                <a:gd name="connsiteY88" fmla="*/ 117956 h 4275461"/>
                <a:gd name="connsiteX89" fmla="*/ 1315583 w 3619883"/>
                <a:gd name="connsiteY89" fmla="*/ 125912 h 4275461"/>
                <a:gd name="connsiteX90" fmla="*/ 1359125 w 3619883"/>
                <a:gd name="connsiteY90" fmla="*/ 139761 h 4275461"/>
                <a:gd name="connsiteX91" fmla="*/ 1391919 w 3619883"/>
                <a:gd name="connsiteY91" fmla="*/ 147202 h 4275461"/>
                <a:gd name="connsiteX92" fmla="*/ 1436563 w 3619883"/>
                <a:gd name="connsiteY92" fmla="*/ 137480 h 4275461"/>
                <a:gd name="connsiteX93" fmla="*/ 1471566 w 3619883"/>
                <a:gd name="connsiteY93" fmla="*/ 97777 h 4275461"/>
                <a:gd name="connsiteX94" fmla="*/ 1505739 w 3619883"/>
                <a:gd name="connsiteY94" fmla="*/ 75753 h 4275461"/>
                <a:gd name="connsiteX95" fmla="*/ 1590891 w 3619883"/>
                <a:gd name="connsiteY95" fmla="*/ 144702 h 4275461"/>
                <a:gd name="connsiteX96" fmla="*/ 1625616 w 3619883"/>
                <a:gd name="connsiteY96" fmla="*/ 110893 h 4275461"/>
                <a:gd name="connsiteX97" fmla="*/ 1658964 w 3619883"/>
                <a:gd name="connsiteY97" fmla="*/ 106547 h 4275461"/>
                <a:gd name="connsiteX98" fmla="*/ 1746598 w 3619883"/>
                <a:gd name="connsiteY98" fmla="*/ 122460 h 4275461"/>
                <a:gd name="connsiteX99" fmla="*/ 1811913 w 3619883"/>
                <a:gd name="connsiteY99" fmla="*/ 143234 h 4275461"/>
                <a:gd name="connsiteX100" fmla="*/ 1856557 w 3619883"/>
                <a:gd name="connsiteY100" fmla="*/ 133511 h 4275461"/>
                <a:gd name="connsiteX101" fmla="*/ 2066003 w 3619883"/>
                <a:gd name="connsiteY101" fmla="*/ 143313 h 4275461"/>
                <a:gd name="connsiteX102" fmla="*/ 2177615 w 3619883"/>
                <a:gd name="connsiteY102" fmla="*/ 119007 h 4275461"/>
                <a:gd name="connsiteX103" fmla="*/ 2255883 w 3619883"/>
                <a:gd name="connsiteY103" fmla="*/ 99047 h 4275461"/>
                <a:gd name="connsiteX104" fmla="*/ 2344622 w 3619883"/>
                <a:gd name="connsiteY104" fmla="*/ 91388 h 4275461"/>
                <a:gd name="connsiteX105" fmla="*/ 2455682 w 3619883"/>
                <a:gd name="connsiteY105" fmla="*/ 78869 h 4275461"/>
                <a:gd name="connsiteX106" fmla="*/ 2632609 w 3619883"/>
                <a:gd name="connsiteY106" fmla="*/ 75338 h 4275461"/>
                <a:gd name="connsiteX107" fmla="*/ 2742291 w 3619883"/>
                <a:gd name="connsiteY107" fmla="*/ 92282 h 4275461"/>
                <a:gd name="connsiteX108" fmla="*/ 2851974 w 3619883"/>
                <a:gd name="connsiteY108" fmla="*/ 109227 h 4275461"/>
                <a:gd name="connsiteX109" fmla="*/ 2907643 w 3619883"/>
                <a:gd name="connsiteY109" fmla="*/ 100020 h 4275461"/>
                <a:gd name="connsiteX110" fmla="*/ 2944022 w 3619883"/>
                <a:gd name="connsiteY110" fmla="*/ 30853 h 4275461"/>
                <a:gd name="connsiteX111" fmla="*/ 3022289 w 3619883"/>
                <a:gd name="connsiteY111" fmla="*/ 10893 h 4275461"/>
                <a:gd name="connsiteX112" fmla="*/ 3054807 w 3619883"/>
                <a:gd name="connsiteY112" fmla="*/ 24226 h 4275461"/>
                <a:gd name="connsiteX113" fmla="*/ 3141892 w 3619883"/>
                <a:gd name="connsiteY113" fmla="*/ 51925 h 4275461"/>
                <a:gd name="connsiteX114" fmla="*/ 3185711 w 3619883"/>
                <a:gd name="connsiteY114" fmla="*/ 59881 h 4275461"/>
                <a:gd name="connsiteX115" fmla="*/ 3219056 w 3619883"/>
                <a:gd name="connsiteY115" fmla="*/ 55536 h 4275461"/>
                <a:gd name="connsiteX116" fmla="*/ 3263425 w 3619883"/>
                <a:gd name="connsiteY116" fmla="*/ 51706 h 4275461"/>
                <a:gd name="connsiteX117" fmla="*/ 3296219 w 3619883"/>
                <a:gd name="connsiteY117" fmla="*/ 59147 h 4275461"/>
                <a:gd name="connsiteX118" fmla="*/ 3319094 w 3619883"/>
                <a:gd name="connsiteY118" fmla="*/ 42500 h 4275461"/>
                <a:gd name="connsiteX119" fmla="*/ 3420511 w 3619883"/>
                <a:gd name="connsiteY119" fmla="*/ 0 h 4275461"/>
                <a:gd name="connsiteX120" fmla="*/ 3453305 w 3619883"/>
                <a:gd name="connsiteY120" fmla="*/ 7440 h 4275461"/>
                <a:gd name="connsiteX121" fmla="*/ 3496571 w 3619883"/>
                <a:gd name="connsiteY121" fmla="*/ 27182 h 4275461"/>
                <a:gd name="connsiteX122" fmla="*/ 3602117 w 3619883"/>
                <a:gd name="connsiteY122" fmla="*/ 132521 h 4275461"/>
                <a:gd name="connsiteX123" fmla="*/ 3619883 w 3619883"/>
                <a:gd name="connsiteY123" fmla="*/ 140049 h 4275461"/>
                <a:gd name="connsiteX124" fmla="*/ 3619883 w 3619883"/>
                <a:gd name="connsiteY12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95120 w 3619883"/>
                <a:gd name="connsiteY9" fmla="*/ 4128157 h 4275461"/>
                <a:gd name="connsiteX10" fmla="*/ 2337697 w 3619883"/>
                <a:gd name="connsiteY10" fmla="*/ 4275461 h 4275461"/>
                <a:gd name="connsiteX11" fmla="*/ 2150155 w 3619883"/>
                <a:gd name="connsiteY11" fmla="*/ 4275461 h 4275461"/>
                <a:gd name="connsiteX12" fmla="*/ 2150155 w 3619883"/>
                <a:gd name="connsiteY12" fmla="*/ 4128157 h 4275461"/>
                <a:gd name="connsiteX13" fmla="*/ 2204852 w 3619883"/>
                <a:gd name="connsiteY13" fmla="*/ 4128157 h 4275461"/>
                <a:gd name="connsiteX14" fmla="*/ 2204852 w 3619883"/>
                <a:gd name="connsiteY14" fmla="*/ 3951392 h 4275461"/>
                <a:gd name="connsiteX15" fmla="*/ 2027068 w 3619883"/>
                <a:gd name="connsiteY15" fmla="*/ 3951392 h 4275461"/>
                <a:gd name="connsiteX16" fmla="*/ 2027068 w 3619883"/>
                <a:gd name="connsiteY16" fmla="*/ 4128157 h 4275461"/>
                <a:gd name="connsiteX17" fmla="*/ 2079759 w 3619883"/>
                <a:gd name="connsiteY17" fmla="*/ 4128157 h 4275461"/>
                <a:gd name="connsiteX18" fmla="*/ 2079759 w 3619883"/>
                <a:gd name="connsiteY18" fmla="*/ 4275461 h 4275461"/>
                <a:gd name="connsiteX19" fmla="*/ 1824703 w 3619883"/>
                <a:gd name="connsiteY19" fmla="*/ 4275461 h 4275461"/>
                <a:gd name="connsiteX20" fmla="*/ 1834468 w 3619883"/>
                <a:gd name="connsiteY20" fmla="*/ 4128157 h 4275461"/>
                <a:gd name="connsiteX21" fmla="*/ 1893894 w 3619883"/>
                <a:gd name="connsiteY21" fmla="*/ 4128157 h 4275461"/>
                <a:gd name="connsiteX22" fmla="*/ 1893894 w 3619883"/>
                <a:gd name="connsiteY22" fmla="*/ 3951392 h 4275461"/>
                <a:gd name="connsiteX23" fmla="*/ 1716110 w 3619883"/>
                <a:gd name="connsiteY23" fmla="*/ 3951392 h 4275461"/>
                <a:gd name="connsiteX24" fmla="*/ 1716110 w 3619883"/>
                <a:gd name="connsiteY24" fmla="*/ 4006431 h 4275461"/>
                <a:gd name="connsiteX25" fmla="*/ 1703447 w 3619883"/>
                <a:gd name="connsiteY25" fmla="*/ 4007960 h 4275461"/>
                <a:gd name="connsiteX26" fmla="*/ 1716110 w 3619883"/>
                <a:gd name="connsiteY26" fmla="*/ 4044284 h 4275461"/>
                <a:gd name="connsiteX27" fmla="*/ 1716110 w 3619883"/>
                <a:gd name="connsiteY27" fmla="*/ 4128157 h 4275461"/>
                <a:gd name="connsiteX28" fmla="*/ 1745346 w 3619883"/>
                <a:gd name="connsiteY28" fmla="*/ 4128157 h 4275461"/>
                <a:gd name="connsiteX29" fmla="*/ 1796694 w 3619883"/>
                <a:gd name="connsiteY29" fmla="*/ 4275461 h 4275461"/>
                <a:gd name="connsiteX30" fmla="*/ 1558844 w 3619883"/>
                <a:gd name="connsiteY30" fmla="*/ 4275461 h 4275461"/>
                <a:gd name="connsiteX31" fmla="*/ 1517252 w 3619883"/>
                <a:gd name="connsiteY31" fmla="*/ 4128157 h 4275461"/>
                <a:gd name="connsiteX32" fmla="*/ 1582936 w 3619883"/>
                <a:gd name="connsiteY32" fmla="*/ 4128157 h 4275461"/>
                <a:gd name="connsiteX33" fmla="*/ 1582936 w 3619883"/>
                <a:gd name="connsiteY33" fmla="*/ 3951392 h 4275461"/>
                <a:gd name="connsiteX34" fmla="*/ 1405151 w 3619883"/>
                <a:gd name="connsiteY34" fmla="*/ 3951392 h 4275461"/>
                <a:gd name="connsiteX35" fmla="*/ 1405151 w 3619883"/>
                <a:gd name="connsiteY35" fmla="*/ 4128157 h 4275461"/>
                <a:gd name="connsiteX36" fmla="*/ 1468988 w 3619883"/>
                <a:gd name="connsiteY36" fmla="*/ 4128157 h 4275461"/>
                <a:gd name="connsiteX37" fmla="*/ 1427396 w 3619883"/>
                <a:gd name="connsiteY37" fmla="*/ 4275461 h 4275461"/>
                <a:gd name="connsiteX38" fmla="*/ 1210751 w 3619883"/>
                <a:gd name="connsiteY38" fmla="*/ 4275461 h 4275461"/>
                <a:gd name="connsiteX39" fmla="*/ 1210751 w 3619883"/>
                <a:gd name="connsiteY39" fmla="*/ 4128157 h 4275461"/>
                <a:gd name="connsiteX40" fmla="*/ 1271978 w 3619883"/>
                <a:gd name="connsiteY40" fmla="*/ 4128157 h 4275461"/>
                <a:gd name="connsiteX41" fmla="*/ 1271978 w 3619883"/>
                <a:gd name="connsiteY41" fmla="*/ 3951392 h 4275461"/>
                <a:gd name="connsiteX42" fmla="*/ 1094193 w 3619883"/>
                <a:gd name="connsiteY42" fmla="*/ 3951392 h 4275461"/>
                <a:gd name="connsiteX43" fmla="*/ 1094193 w 3619883"/>
                <a:gd name="connsiteY43" fmla="*/ 4128157 h 4275461"/>
                <a:gd name="connsiteX44" fmla="*/ 1140354 w 3619883"/>
                <a:gd name="connsiteY44" fmla="*/ 4128157 h 4275461"/>
                <a:gd name="connsiteX45" fmla="*/ 1140354 w 3619883"/>
                <a:gd name="connsiteY45" fmla="*/ 4275461 h 4275461"/>
                <a:gd name="connsiteX46" fmla="*/ 953807 w 3619883"/>
                <a:gd name="connsiteY46" fmla="*/ 4275461 h 4275461"/>
                <a:gd name="connsiteX47" fmla="*/ 912215 w 3619883"/>
                <a:gd name="connsiteY47" fmla="*/ 4128157 h 4275461"/>
                <a:gd name="connsiteX48" fmla="*/ 961020 w 3619883"/>
                <a:gd name="connsiteY48" fmla="*/ 4128157 h 4275461"/>
                <a:gd name="connsiteX49" fmla="*/ 961020 w 3619883"/>
                <a:gd name="connsiteY49" fmla="*/ 3951392 h 4275461"/>
                <a:gd name="connsiteX50" fmla="*/ 783235 w 3619883"/>
                <a:gd name="connsiteY50" fmla="*/ 3951392 h 4275461"/>
                <a:gd name="connsiteX51" fmla="*/ 783235 w 3619883"/>
                <a:gd name="connsiteY51" fmla="*/ 4128157 h 4275461"/>
                <a:gd name="connsiteX52" fmla="*/ 871024 w 3619883"/>
                <a:gd name="connsiteY52" fmla="*/ 4128157 h 4275461"/>
                <a:gd name="connsiteX53" fmla="*/ 829432 w 3619883"/>
                <a:gd name="connsiteY53" fmla="*/ 4275461 h 4275461"/>
                <a:gd name="connsiteX54" fmla="*/ 611484 w 3619883"/>
                <a:gd name="connsiteY54" fmla="*/ 4275461 h 4275461"/>
                <a:gd name="connsiteX55" fmla="*/ 621247 w 3619883"/>
                <a:gd name="connsiteY55" fmla="*/ 4128157 h 4275461"/>
                <a:gd name="connsiteX56" fmla="*/ 650062 w 3619883"/>
                <a:gd name="connsiteY56" fmla="*/ 4128157 h 4275461"/>
                <a:gd name="connsiteX57" fmla="*/ 650062 w 3619883"/>
                <a:gd name="connsiteY57" fmla="*/ 3951392 h 4275461"/>
                <a:gd name="connsiteX58" fmla="*/ 472277 w 3619883"/>
                <a:gd name="connsiteY58" fmla="*/ 3951392 h 4275461"/>
                <a:gd name="connsiteX59" fmla="*/ 472277 w 3619883"/>
                <a:gd name="connsiteY59" fmla="*/ 4128157 h 4275461"/>
                <a:gd name="connsiteX60" fmla="*/ 522650 w 3619883"/>
                <a:gd name="connsiteY60" fmla="*/ 4128157 h 4275461"/>
                <a:gd name="connsiteX61" fmla="*/ 573998 w 3619883"/>
                <a:gd name="connsiteY61" fmla="*/ 4275461 h 4275461"/>
                <a:gd name="connsiteX62" fmla="*/ 336164 w 3619883"/>
                <a:gd name="connsiteY62" fmla="*/ 4275461 h 4275461"/>
                <a:gd name="connsiteX63" fmla="*/ 294572 w 3619883"/>
                <a:gd name="connsiteY63" fmla="*/ 4128157 h 4275461"/>
                <a:gd name="connsiteX64" fmla="*/ 339106 w 3619883"/>
                <a:gd name="connsiteY64" fmla="*/ 4128157 h 4275461"/>
                <a:gd name="connsiteX65" fmla="*/ 339106 w 3619883"/>
                <a:gd name="connsiteY65" fmla="*/ 3951392 h 4275461"/>
                <a:gd name="connsiteX66" fmla="*/ 161321 w 3619883"/>
                <a:gd name="connsiteY66" fmla="*/ 3951392 h 4275461"/>
                <a:gd name="connsiteX67" fmla="*/ 161321 w 3619883"/>
                <a:gd name="connsiteY67" fmla="*/ 4128157 h 4275461"/>
                <a:gd name="connsiteX68" fmla="*/ 230914 w 3619883"/>
                <a:gd name="connsiteY68" fmla="*/ 4128157 h 4275461"/>
                <a:gd name="connsiteX69" fmla="*/ 189322 w 3619883"/>
                <a:gd name="connsiteY69" fmla="*/ 4275461 h 4275461"/>
                <a:gd name="connsiteX70" fmla="*/ 0 w 3619883"/>
                <a:gd name="connsiteY70" fmla="*/ 4275461 h 4275461"/>
                <a:gd name="connsiteX71" fmla="*/ 0 w 3619883"/>
                <a:gd name="connsiteY71" fmla="*/ 42229 h 4275461"/>
                <a:gd name="connsiteX72" fmla="*/ 42464 w 3619883"/>
                <a:gd name="connsiteY72" fmla="*/ 40518 h 4275461"/>
                <a:gd name="connsiteX73" fmla="*/ 137733 w 3619883"/>
                <a:gd name="connsiteY73" fmla="*/ 35355 h 4275461"/>
                <a:gd name="connsiteX74" fmla="*/ 270565 w 3619883"/>
                <a:gd name="connsiteY74" fmla="*/ 29759 h 4275461"/>
                <a:gd name="connsiteX75" fmla="*/ 479734 w 3619883"/>
                <a:gd name="connsiteY75" fmla="*/ 45455 h 4275461"/>
                <a:gd name="connsiteX76" fmla="*/ 524103 w 3619883"/>
                <a:gd name="connsiteY76" fmla="*/ 41625 h 4275461"/>
                <a:gd name="connsiteX77" fmla="*/ 624416 w 3619883"/>
                <a:gd name="connsiteY77" fmla="*/ 22696 h 4275461"/>
                <a:gd name="connsiteX78" fmla="*/ 657762 w 3619883"/>
                <a:gd name="connsiteY78" fmla="*/ 18351 h 4275461"/>
                <a:gd name="connsiteX79" fmla="*/ 690557 w 3619883"/>
                <a:gd name="connsiteY79" fmla="*/ 25792 h 4275461"/>
                <a:gd name="connsiteX80" fmla="*/ 745123 w 3619883"/>
                <a:gd name="connsiteY80" fmla="*/ 40157 h 4275461"/>
                <a:gd name="connsiteX81" fmla="*/ 789493 w 3619883"/>
                <a:gd name="connsiteY81" fmla="*/ 36327 h 4275461"/>
                <a:gd name="connsiteX82" fmla="*/ 854255 w 3619883"/>
                <a:gd name="connsiteY82" fmla="*/ 68887 h 4275461"/>
                <a:gd name="connsiteX83" fmla="*/ 897520 w 3619883"/>
                <a:gd name="connsiteY83" fmla="*/ 88629 h 4275461"/>
                <a:gd name="connsiteX84" fmla="*/ 940510 w 3619883"/>
                <a:gd name="connsiteY84" fmla="*/ 114265 h 4275461"/>
                <a:gd name="connsiteX85" fmla="*/ 1082712 w 3619883"/>
                <a:gd name="connsiteY85" fmla="*/ 144543 h 4275461"/>
                <a:gd name="connsiteX86" fmla="*/ 1205348 w 3619883"/>
                <a:gd name="connsiteY86" fmla="*/ 120753 h 4275461"/>
                <a:gd name="connsiteX87" fmla="*/ 1271764 w 3619883"/>
                <a:gd name="connsiteY87" fmla="*/ 117956 h 4275461"/>
                <a:gd name="connsiteX88" fmla="*/ 1315583 w 3619883"/>
                <a:gd name="connsiteY88" fmla="*/ 125912 h 4275461"/>
                <a:gd name="connsiteX89" fmla="*/ 1359125 w 3619883"/>
                <a:gd name="connsiteY89" fmla="*/ 139761 h 4275461"/>
                <a:gd name="connsiteX90" fmla="*/ 1391919 w 3619883"/>
                <a:gd name="connsiteY90" fmla="*/ 147202 h 4275461"/>
                <a:gd name="connsiteX91" fmla="*/ 1436563 w 3619883"/>
                <a:gd name="connsiteY91" fmla="*/ 137480 h 4275461"/>
                <a:gd name="connsiteX92" fmla="*/ 1471566 w 3619883"/>
                <a:gd name="connsiteY92" fmla="*/ 97777 h 4275461"/>
                <a:gd name="connsiteX93" fmla="*/ 1505739 w 3619883"/>
                <a:gd name="connsiteY93" fmla="*/ 75753 h 4275461"/>
                <a:gd name="connsiteX94" fmla="*/ 1590891 w 3619883"/>
                <a:gd name="connsiteY94" fmla="*/ 144702 h 4275461"/>
                <a:gd name="connsiteX95" fmla="*/ 1625616 w 3619883"/>
                <a:gd name="connsiteY95" fmla="*/ 110893 h 4275461"/>
                <a:gd name="connsiteX96" fmla="*/ 1658964 w 3619883"/>
                <a:gd name="connsiteY96" fmla="*/ 106547 h 4275461"/>
                <a:gd name="connsiteX97" fmla="*/ 1746598 w 3619883"/>
                <a:gd name="connsiteY97" fmla="*/ 122460 h 4275461"/>
                <a:gd name="connsiteX98" fmla="*/ 1811913 w 3619883"/>
                <a:gd name="connsiteY98" fmla="*/ 143234 h 4275461"/>
                <a:gd name="connsiteX99" fmla="*/ 1856557 w 3619883"/>
                <a:gd name="connsiteY99" fmla="*/ 133511 h 4275461"/>
                <a:gd name="connsiteX100" fmla="*/ 2066003 w 3619883"/>
                <a:gd name="connsiteY100" fmla="*/ 143313 h 4275461"/>
                <a:gd name="connsiteX101" fmla="*/ 2177615 w 3619883"/>
                <a:gd name="connsiteY101" fmla="*/ 119007 h 4275461"/>
                <a:gd name="connsiteX102" fmla="*/ 2255883 w 3619883"/>
                <a:gd name="connsiteY102" fmla="*/ 99047 h 4275461"/>
                <a:gd name="connsiteX103" fmla="*/ 2344622 w 3619883"/>
                <a:gd name="connsiteY103" fmla="*/ 91388 h 4275461"/>
                <a:gd name="connsiteX104" fmla="*/ 2455682 w 3619883"/>
                <a:gd name="connsiteY104" fmla="*/ 78869 h 4275461"/>
                <a:gd name="connsiteX105" fmla="*/ 2632609 w 3619883"/>
                <a:gd name="connsiteY105" fmla="*/ 75338 h 4275461"/>
                <a:gd name="connsiteX106" fmla="*/ 2742291 w 3619883"/>
                <a:gd name="connsiteY106" fmla="*/ 92282 h 4275461"/>
                <a:gd name="connsiteX107" fmla="*/ 2851974 w 3619883"/>
                <a:gd name="connsiteY107" fmla="*/ 109227 h 4275461"/>
                <a:gd name="connsiteX108" fmla="*/ 2907643 w 3619883"/>
                <a:gd name="connsiteY108" fmla="*/ 100020 h 4275461"/>
                <a:gd name="connsiteX109" fmla="*/ 2944022 w 3619883"/>
                <a:gd name="connsiteY109" fmla="*/ 30853 h 4275461"/>
                <a:gd name="connsiteX110" fmla="*/ 3022289 w 3619883"/>
                <a:gd name="connsiteY110" fmla="*/ 10893 h 4275461"/>
                <a:gd name="connsiteX111" fmla="*/ 3054807 w 3619883"/>
                <a:gd name="connsiteY111" fmla="*/ 24226 h 4275461"/>
                <a:gd name="connsiteX112" fmla="*/ 3141892 w 3619883"/>
                <a:gd name="connsiteY112" fmla="*/ 51925 h 4275461"/>
                <a:gd name="connsiteX113" fmla="*/ 3185711 w 3619883"/>
                <a:gd name="connsiteY113" fmla="*/ 59881 h 4275461"/>
                <a:gd name="connsiteX114" fmla="*/ 3219056 w 3619883"/>
                <a:gd name="connsiteY114" fmla="*/ 55536 h 4275461"/>
                <a:gd name="connsiteX115" fmla="*/ 3263425 w 3619883"/>
                <a:gd name="connsiteY115" fmla="*/ 51706 h 4275461"/>
                <a:gd name="connsiteX116" fmla="*/ 3296219 w 3619883"/>
                <a:gd name="connsiteY116" fmla="*/ 59147 h 4275461"/>
                <a:gd name="connsiteX117" fmla="*/ 3319094 w 3619883"/>
                <a:gd name="connsiteY117" fmla="*/ 42500 h 4275461"/>
                <a:gd name="connsiteX118" fmla="*/ 3420511 w 3619883"/>
                <a:gd name="connsiteY118" fmla="*/ 0 h 4275461"/>
                <a:gd name="connsiteX119" fmla="*/ 3453305 w 3619883"/>
                <a:gd name="connsiteY119" fmla="*/ 7440 h 4275461"/>
                <a:gd name="connsiteX120" fmla="*/ 3496571 w 3619883"/>
                <a:gd name="connsiteY120" fmla="*/ 27182 h 4275461"/>
                <a:gd name="connsiteX121" fmla="*/ 3602117 w 3619883"/>
                <a:gd name="connsiteY121" fmla="*/ 132521 h 4275461"/>
                <a:gd name="connsiteX122" fmla="*/ 3619883 w 3619883"/>
                <a:gd name="connsiteY122" fmla="*/ 140049 h 4275461"/>
                <a:gd name="connsiteX123" fmla="*/ 3619883 w 3619883"/>
                <a:gd name="connsiteY12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37697 w 3619883"/>
                <a:gd name="connsiteY9" fmla="*/ 4275461 h 4275461"/>
                <a:gd name="connsiteX10" fmla="*/ 2150155 w 3619883"/>
                <a:gd name="connsiteY10" fmla="*/ 4275461 h 4275461"/>
                <a:gd name="connsiteX11" fmla="*/ 2150155 w 3619883"/>
                <a:gd name="connsiteY11" fmla="*/ 4128157 h 4275461"/>
                <a:gd name="connsiteX12" fmla="*/ 2204852 w 3619883"/>
                <a:gd name="connsiteY12" fmla="*/ 4128157 h 4275461"/>
                <a:gd name="connsiteX13" fmla="*/ 2204852 w 3619883"/>
                <a:gd name="connsiteY13" fmla="*/ 3951392 h 4275461"/>
                <a:gd name="connsiteX14" fmla="*/ 2027068 w 3619883"/>
                <a:gd name="connsiteY14" fmla="*/ 3951392 h 4275461"/>
                <a:gd name="connsiteX15" fmla="*/ 2027068 w 3619883"/>
                <a:gd name="connsiteY15" fmla="*/ 4128157 h 4275461"/>
                <a:gd name="connsiteX16" fmla="*/ 2079759 w 3619883"/>
                <a:gd name="connsiteY16" fmla="*/ 4128157 h 4275461"/>
                <a:gd name="connsiteX17" fmla="*/ 2079759 w 3619883"/>
                <a:gd name="connsiteY17" fmla="*/ 4275461 h 4275461"/>
                <a:gd name="connsiteX18" fmla="*/ 1824703 w 3619883"/>
                <a:gd name="connsiteY18" fmla="*/ 4275461 h 4275461"/>
                <a:gd name="connsiteX19" fmla="*/ 1834468 w 3619883"/>
                <a:gd name="connsiteY19" fmla="*/ 4128157 h 4275461"/>
                <a:gd name="connsiteX20" fmla="*/ 1893894 w 3619883"/>
                <a:gd name="connsiteY20" fmla="*/ 4128157 h 4275461"/>
                <a:gd name="connsiteX21" fmla="*/ 1893894 w 3619883"/>
                <a:gd name="connsiteY21" fmla="*/ 3951392 h 4275461"/>
                <a:gd name="connsiteX22" fmla="*/ 1716110 w 3619883"/>
                <a:gd name="connsiteY22" fmla="*/ 3951392 h 4275461"/>
                <a:gd name="connsiteX23" fmla="*/ 1716110 w 3619883"/>
                <a:gd name="connsiteY23" fmla="*/ 4006431 h 4275461"/>
                <a:gd name="connsiteX24" fmla="*/ 1703447 w 3619883"/>
                <a:gd name="connsiteY24" fmla="*/ 4007960 h 4275461"/>
                <a:gd name="connsiteX25" fmla="*/ 1716110 w 3619883"/>
                <a:gd name="connsiteY25" fmla="*/ 4044284 h 4275461"/>
                <a:gd name="connsiteX26" fmla="*/ 1716110 w 3619883"/>
                <a:gd name="connsiteY26" fmla="*/ 4128157 h 4275461"/>
                <a:gd name="connsiteX27" fmla="*/ 1745346 w 3619883"/>
                <a:gd name="connsiteY27" fmla="*/ 4128157 h 4275461"/>
                <a:gd name="connsiteX28" fmla="*/ 1796694 w 3619883"/>
                <a:gd name="connsiteY28" fmla="*/ 4275461 h 4275461"/>
                <a:gd name="connsiteX29" fmla="*/ 1558844 w 3619883"/>
                <a:gd name="connsiteY29" fmla="*/ 4275461 h 4275461"/>
                <a:gd name="connsiteX30" fmla="*/ 1517252 w 3619883"/>
                <a:gd name="connsiteY30" fmla="*/ 4128157 h 4275461"/>
                <a:gd name="connsiteX31" fmla="*/ 1582936 w 3619883"/>
                <a:gd name="connsiteY31" fmla="*/ 4128157 h 4275461"/>
                <a:gd name="connsiteX32" fmla="*/ 1582936 w 3619883"/>
                <a:gd name="connsiteY32" fmla="*/ 3951392 h 4275461"/>
                <a:gd name="connsiteX33" fmla="*/ 1405151 w 3619883"/>
                <a:gd name="connsiteY33" fmla="*/ 3951392 h 4275461"/>
                <a:gd name="connsiteX34" fmla="*/ 1405151 w 3619883"/>
                <a:gd name="connsiteY34" fmla="*/ 4128157 h 4275461"/>
                <a:gd name="connsiteX35" fmla="*/ 1468988 w 3619883"/>
                <a:gd name="connsiteY35" fmla="*/ 4128157 h 4275461"/>
                <a:gd name="connsiteX36" fmla="*/ 1427396 w 3619883"/>
                <a:gd name="connsiteY36" fmla="*/ 4275461 h 4275461"/>
                <a:gd name="connsiteX37" fmla="*/ 1210751 w 3619883"/>
                <a:gd name="connsiteY37" fmla="*/ 4275461 h 4275461"/>
                <a:gd name="connsiteX38" fmla="*/ 1210751 w 3619883"/>
                <a:gd name="connsiteY38" fmla="*/ 4128157 h 4275461"/>
                <a:gd name="connsiteX39" fmla="*/ 1271978 w 3619883"/>
                <a:gd name="connsiteY39" fmla="*/ 4128157 h 4275461"/>
                <a:gd name="connsiteX40" fmla="*/ 1271978 w 3619883"/>
                <a:gd name="connsiteY40" fmla="*/ 3951392 h 4275461"/>
                <a:gd name="connsiteX41" fmla="*/ 1094193 w 3619883"/>
                <a:gd name="connsiteY41" fmla="*/ 3951392 h 4275461"/>
                <a:gd name="connsiteX42" fmla="*/ 1094193 w 3619883"/>
                <a:gd name="connsiteY42" fmla="*/ 4128157 h 4275461"/>
                <a:gd name="connsiteX43" fmla="*/ 1140354 w 3619883"/>
                <a:gd name="connsiteY43" fmla="*/ 4128157 h 4275461"/>
                <a:gd name="connsiteX44" fmla="*/ 1140354 w 3619883"/>
                <a:gd name="connsiteY44" fmla="*/ 4275461 h 4275461"/>
                <a:gd name="connsiteX45" fmla="*/ 953807 w 3619883"/>
                <a:gd name="connsiteY45" fmla="*/ 4275461 h 4275461"/>
                <a:gd name="connsiteX46" fmla="*/ 912215 w 3619883"/>
                <a:gd name="connsiteY46" fmla="*/ 4128157 h 4275461"/>
                <a:gd name="connsiteX47" fmla="*/ 961020 w 3619883"/>
                <a:gd name="connsiteY47" fmla="*/ 4128157 h 4275461"/>
                <a:gd name="connsiteX48" fmla="*/ 961020 w 3619883"/>
                <a:gd name="connsiteY48" fmla="*/ 3951392 h 4275461"/>
                <a:gd name="connsiteX49" fmla="*/ 783235 w 3619883"/>
                <a:gd name="connsiteY49" fmla="*/ 3951392 h 4275461"/>
                <a:gd name="connsiteX50" fmla="*/ 783235 w 3619883"/>
                <a:gd name="connsiteY50" fmla="*/ 4128157 h 4275461"/>
                <a:gd name="connsiteX51" fmla="*/ 871024 w 3619883"/>
                <a:gd name="connsiteY51" fmla="*/ 4128157 h 4275461"/>
                <a:gd name="connsiteX52" fmla="*/ 829432 w 3619883"/>
                <a:gd name="connsiteY52" fmla="*/ 4275461 h 4275461"/>
                <a:gd name="connsiteX53" fmla="*/ 611484 w 3619883"/>
                <a:gd name="connsiteY53" fmla="*/ 4275461 h 4275461"/>
                <a:gd name="connsiteX54" fmla="*/ 621247 w 3619883"/>
                <a:gd name="connsiteY54" fmla="*/ 4128157 h 4275461"/>
                <a:gd name="connsiteX55" fmla="*/ 650062 w 3619883"/>
                <a:gd name="connsiteY55" fmla="*/ 4128157 h 4275461"/>
                <a:gd name="connsiteX56" fmla="*/ 650062 w 3619883"/>
                <a:gd name="connsiteY56" fmla="*/ 3951392 h 4275461"/>
                <a:gd name="connsiteX57" fmla="*/ 472277 w 3619883"/>
                <a:gd name="connsiteY57" fmla="*/ 3951392 h 4275461"/>
                <a:gd name="connsiteX58" fmla="*/ 472277 w 3619883"/>
                <a:gd name="connsiteY58" fmla="*/ 4128157 h 4275461"/>
                <a:gd name="connsiteX59" fmla="*/ 522650 w 3619883"/>
                <a:gd name="connsiteY59" fmla="*/ 4128157 h 4275461"/>
                <a:gd name="connsiteX60" fmla="*/ 573998 w 3619883"/>
                <a:gd name="connsiteY60" fmla="*/ 4275461 h 4275461"/>
                <a:gd name="connsiteX61" fmla="*/ 336164 w 3619883"/>
                <a:gd name="connsiteY61" fmla="*/ 4275461 h 4275461"/>
                <a:gd name="connsiteX62" fmla="*/ 294572 w 3619883"/>
                <a:gd name="connsiteY62" fmla="*/ 4128157 h 4275461"/>
                <a:gd name="connsiteX63" fmla="*/ 339106 w 3619883"/>
                <a:gd name="connsiteY63" fmla="*/ 4128157 h 4275461"/>
                <a:gd name="connsiteX64" fmla="*/ 339106 w 3619883"/>
                <a:gd name="connsiteY64" fmla="*/ 3951392 h 4275461"/>
                <a:gd name="connsiteX65" fmla="*/ 161321 w 3619883"/>
                <a:gd name="connsiteY65" fmla="*/ 3951392 h 4275461"/>
                <a:gd name="connsiteX66" fmla="*/ 161321 w 3619883"/>
                <a:gd name="connsiteY66" fmla="*/ 4128157 h 4275461"/>
                <a:gd name="connsiteX67" fmla="*/ 230914 w 3619883"/>
                <a:gd name="connsiteY67" fmla="*/ 4128157 h 4275461"/>
                <a:gd name="connsiteX68" fmla="*/ 189322 w 3619883"/>
                <a:gd name="connsiteY68" fmla="*/ 4275461 h 4275461"/>
                <a:gd name="connsiteX69" fmla="*/ 0 w 3619883"/>
                <a:gd name="connsiteY69" fmla="*/ 4275461 h 4275461"/>
                <a:gd name="connsiteX70" fmla="*/ 0 w 3619883"/>
                <a:gd name="connsiteY70" fmla="*/ 42229 h 4275461"/>
                <a:gd name="connsiteX71" fmla="*/ 42464 w 3619883"/>
                <a:gd name="connsiteY71" fmla="*/ 40518 h 4275461"/>
                <a:gd name="connsiteX72" fmla="*/ 137733 w 3619883"/>
                <a:gd name="connsiteY72" fmla="*/ 35355 h 4275461"/>
                <a:gd name="connsiteX73" fmla="*/ 270565 w 3619883"/>
                <a:gd name="connsiteY73" fmla="*/ 29759 h 4275461"/>
                <a:gd name="connsiteX74" fmla="*/ 479734 w 3619883"/>
                <a:gd name="connsiteY74" fmla="*/ 45455 h 4275461"/>
                <a:gd name="connsiteX75" fmla="*/ 524103 w 3619883"/>
                <a:gd name="connsiteY75" fmla="*/ 41625 h 4275461"/>
                <a:gd name="connsiteX76" fmla="*/ 624416 w 3619883"/>
                <a:gd name="connsiteY76" fmla="*/ 22696 h 4275461"/>
                <a:gd name="connsiteX77" fmla="*/ 657762 w 3619883"/>
                <a:gd name="connsiteY77" fmla="*/ 18351 h 4275461"/>
                <a:gd name="connsiteX78" fmla="*/ 690557 w 3619883"/>
                <a:gd name="connsiteY78" fmla="*/ 25792 h 4275461"/>
                <a:gd name="connsiteX79" fmla="*/ 745123 w 3619883"/>
                <a:gd name="connsiteY79" fmla="*/ 40157 h 4275461"/>
                <a:gd name="connsiteX80" fmla="*/ 789493 w 3619883"/>
                <a:gd name="connsiteY80" fmla="*/ 36327 h 4275461"/>
                <a:gd name="connsiteX81" fmla="*/ 854255 w 3619883"/>
                <a:gd name="connsiteY81" fmla="*/ 68887 h 4275461"/>
                <a:gd name="connsiteX82" fmla="*/ 897520 w 3619883"/>
                <a:gd name="connsiteY82" fmla="*/ 88629 h 4275461"/>
                <a:gd name="connsiteX83" fmla="*/ 940510 w 3619883"/>
                <a:gd name="connsiteY83" fmla="*/ 114265 h 4275461"/>
                <a:gd name="connsiteX84" fmla="*/ 1082712 w 3619883"/>
                <a:gd name="connsiteY84" fmla="*/ 144543 h 4275461"/>
                <a:gd name="connsiteX85" fmla="*/ 1205348 w 3619883"/>
                <a:gd name="connsiteY85" fmla="*/ 120753 h 4275461"/>
                <a:gd name="connsiteX86" fmla="*/ 1271764 w 3619883"/>
                <a:gd name="connsiteY86" fmla="*/ 117956 h 4275461"/>
                <a:gd name="connsiteX87" fmla="*/ 1315583 w 3619883"/>
                <a:gd name="connsiteY87" fmla="*/ 125912 h 4275461"/>
                <a:gd name="connsiteX88" fmla="*/ 1359125 w 3619883"/>
                <a:gd name="connsiteY88" fmla="*/ 139761 h 4275461"/>
                <a:gd name="connsiteX89" fmla="*/ 1391919 w 3619883"/>
                <a:gd name="connsiteY89" fmla="*/ 147202 h 4275461"/>
                <a:gd name="connsiteX90" fmla="*/ 1436563 w 3619883"/>
                <a:gd name="connsiteY90" fmla="*/ 137480 h 4275461"/>
                <a:gd name="connsiteX91" fmla="*/ 1471566 w 3619883"/>
                <a:gd name="connsiteY91" fmla="*/ 97777 h 4275461"/>
                <a:gd name="connsiteX92" fmla="*/ 1505739 w 3619883"/>
                <a:gd name="connsiteY92" fmla="*/ 75753 h 4275461"/>
                <a:gd name="connsiteX93" fmla="*/ 1590891 w 3619883"/>
                <a:gd name="connsiteY93" fmla="*/ 144702 h 4275461"/>
                <a:gd name="connsiteX94" fmla="*/ 1625616 w 3619883"/>
                <a:gd name="connsiteY94" fmla="*/ 110893 h 4275461"/>
                <a:gd name="connsiteX95" fmla="*/ 1658964 w 3619883"/>
                <a:gd name="connsiteY95" fmla="*/ 106547 h 4275461"/>
                <a:gd name="connsiteX96" fmla="*/ 1746598 w 3619883"/>
                <a:gd name="connsiteY96" fmla="*/ 122460 h 4275461"/>
                <a:gd name="connsiteX97" fmla="*/ 1811913 w 3619883"/>
                <a:gd name="connsiteY97" fmla="*/ 143234 h 4275461"/>
                <a:gd name="connsiteX98" fmla="*/ 1856557 w 3619883"/>
                <a:gd name="connsiteY98" fmla="*/ 133511 h 4275461"/>
                <a:gd name="connsiteX99" fmla="*/ 2066003 w 3619883"/>
                <a:gd name="connsiteY99" fmla="*/ 143313 h 4275461"/>
                <a:gd name="connsiteX100" fmla="*/ 2177615 w 3619883"/>
                <a:gd name="connsiteY100" fmla="*/ 119007 h 4275461"/>
                <a:gd name="connsiteX101" fmla="*/ 2255883 w 3619883"/>
                <a:gd name="connsiteY101" fmla="*/ 99047 h 4275461"/>
                <a:gd name="connsiteX102" fmla="*/ 2344622 w 3619883"/>
                <a:gd name="connsiteY102" fmla="*/ 91388 h 4275461"/>
                <a:gd name="connsiteX103" fmla="*/ 2455682 w 3619883"/>
                <a:gd name="connsiteY103" fmla="*/ 78869 h 4275461"/>
                <a:gd name="connsiteX104" fmla="*/ 2632609 w 3619883"/>
                <a:gd name="connsiteY104" fmla="*/ 75338 h 4275461"/>
                <a:gd name="connsiteX105" fmla="*/ 2742291 w 3619883"/>
                <a:gd name="connsiteY105" fmla="*/ 92282 h 4275461"/>
                <a:gd name="connsiteX106" fmla="*/ 2851974 w 3619883"/>
                <a:gd name="connsiteY106" fmla="*/ 109227 h 4275461"/>
                <a:gd name="connsiteX107" fmla="*/ 2907643 w 3619883"/>
                <a:gd name="connsiteY107" fmla="*/ 100020 h 4275461"/>
                <a:gd name="connsiteX108" fmla="*/ 2944022 w 3619883"/>
                <a:gd name="connsiteY108" fmla="*/ 30853 h 4275461"/>
                <a:gd name="connsiteX109" fmla="*/ 3022289 w 3619883"/>
                <a:gd name="connsiteY109" fmla="*/ 10893 h 4275461"/>
                <a:gd name="connsiteX110" fmla="*/ 3054807 w 3619883"/>
                <a:gd name="connsiteY110" fmla="*/ 24226 h 4275461"/>
                <a:gd name="connsiteX111" fmla="*/ 3141892 w 3619883"/>
                <a:gd name="connsiteY111" fmla="*/ 51925 h 4275461"/>
                <a:gd name="connsiteX112" fmla="*/ 3185711 w 3619883"/>
                <a:gd name="connsiteY112" fmla="*/ 59881 h 4275461"/>
                <a:gd name="connsiteX113" fmla="*/ 3219056 w 3619883"/>
                <a:gd name="connsiteY113" fmla="*/ 55536 h 4275461"/>
                <a:gd name="connsiteX114" fmla="*/ 3263425 w 3619883"/>
                <a:gd name="connsiteY114" fmla="*/ 51706 h 4275461"/>
                <a:gd name="connsiteX115" fmla="*/ 3296219 w 3619883"/>
                <a:gd name="connsiteY115" fmla="*/ 59147 h 4275461"/>
                <a:gd name="connsiteX116" fmla="*/ 3319094 w 3619883"/>
                <a:gd name="connsiteY116" fmla="*/ 42500 h 4275461"/>
                <a:gd name="connsiteX117" fmla="*/ 3420511 w 3619883"/>
                <a:gd name="connsiteY117" fmla="*/ 0 h 4275461"/>
                <a:gd name="connsiteX118" fmla="*/ 3453305 w 3619883"/>
                <a:gd name="connsiteY118" fmla="*/ 7440 h 4275461"/>
                <a:gd name="connsiteX119" fmla="*/ 3496571 w 3619883"/>
                <a:gd name="connsiteY119" fmla="*/ 27182 h 4275461"/>
                <a:gd name="connsiteX120" fmla="*/ 3602117 w 3619883"/>
                <a:gd name="connsiteY120" fmla="*/ 132521 h 4275461"/>
                <a:gd name="connsiteX121" fmla="*/ 3619883 w 3619883"/>
                <a:gd name="connsiteY121" fmla="*/ 140049 h 4275461"/>
                <a:gd name="connsiteX122" fmla="*/ 3619883 w 3619883"/>
                <a:gd name="connsiteY12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89088 w 3619883"/>
                <a:gd name="connsiteY8" fmla="*/ 4174800 h 4275461"/>
                <a:gd name="connsiteX9" fmla="*/ 2338025 w 3619883"/>
                <a:gd name="connsiteY9" fmla="*/ 4128157 h 4275461"/>
                <a:gd name="connsiteX10" fmla="*/ 2337697 w 3619883"/>
                <a:gd name="connsiteY10" fmla="*/ 4275461 h 4275461"/>
                <a:gd name="connsiteX11" fmla="*/ 2150155 w 3619883"/>
                <a:gd name="connsiteY11" fmla="*/ 4275461 h 4275461"/>
                <a:gd name="connsiteX12" fmla="*/ 2150155 w 3619883"/>
                <a:gd name="connsiteY12" fmla="*/ 4128157 h 4275461"/>
                <a:gd name="connsiteX13" fmla="*/ 2204852 w 3619883"/>
                <a:gd name="connsiteY13" fmla="*/ 4128157 h 4275461"/>
                <a:gd name="connsiteX14" fmla="*/ 2204852 w 3619883"/>
                <a:gd name="connsiteY14" fmla="*/ 3951392 h 4275461"/>
                <a:gd name="connsiteX15" fmla="*/ 2027068 w 3619883"/>
                <a:gd name="connsiteY15" fmla="*/ 3951392 h 4275461"/>
                <a:gd name="connsiteX16" fmla="*/ 2027068 w 3619883"/>
                <a:gd name="connsiteY16" fmla="*/ 4128157 h 4275461"/>
                <a:gd name="connsiteX17" fmla="*/ 2079759 w 3619883"/>
                <a:gd name="connsiteY17" fmla="*/ 4128157 h 4275461"/>
                <a:gd name="connsiteX18" fmla="*/ 2079759 w 3619883"/>
                <a:gd name="connsiteY18" fmla="*/ 4275461 h 4275461"/>
                <a:gd name="connsiteX19" fmla="*/ 1824703 w 3619883"/>
                <a:gd name="connsiteY19" fmla="*/ 4275461 h 4275461"/>
                <a:gd name="connsiteX20" fmla="*/ 1834468 w 3619883"/>
                <a:gd name="connsiteY20" fmla="*/ 4128157 h 4275461"/>
                <a:gd name="connsiteX21" fmla="*/ 1893894 w 3619883"/>
                <a:gd name="connsiteY21" fmla="*/ 4128157 h 4275461"/>
                <a:gd name="connsiteX22" fmla="*/ 1893894 w 3619883"/>
                <a:gd name="connsiteY22" fmla="*/ 3951392 h 4275461"/>
                <a:gd name="connsiteX23" fmla="*/ 1716110 w 3619883"/>
                <a:gd name="connsiteY23" fmla="*/ 3951392 h 4275461"/>
                <a:gd name="connsiteX24" fmla="*/ 1716110 w 3619883"/>
                <a:gd name="connsiteY24" fmla="*/ 4006431 h 4275461"/>
                <a:gd name="connsiteX25" fmla="*/ 1703447 w 3619883"/>
                <a:gd name="connsiteY25" fmla="*/ 4007960 h 4275461"/>
                <a:gd name="connsiteX26" fmla="*/ 1716110 w 3619883"/>
                <a:gd name="connsiteY26" fmla="*/ 4044284 h 4275461"/>
                <a:gd name="connsiteX27" fmla="*/ 1716110 w 3619883"/>
                <a:gd name="connsiteY27" fmla="*/ 4128157 h 4275461"/>
                <a:gd name="connsiteX28" fmla="*/ 1745346 w 3619883"/>
                <a:gd name="connsiteY28" fmla="*/ 4128157 h 4275461"/>
                <a:gd name="connsiteX29" fmla="*/ 1796694 w 3619883"/>
                <a:gd name="connsiteY29" fmla="*/ 4275461 h 4275461"/>
                <a:gd name="connsiteX30" fmla="*/ 1558844 w 3619883"/>
                <a:gd name="connsiteY30" fmla="*/ 4275461 h 4275461"/>
                <a:gd name="connsiteX31" fmla="*/ 1517252 w 3619883"/>
                <a:gd name="connsiteY31" fmla="*/ 4128157 h 4275461"/>
                <a:gd name="connsiteX32" fmla="*/ 1582936 w 3619883"/>
                <a:gd name="connsiteY32" fmla="*/ 4128157 h 4275461"/>
                <a:gd name="connsiteX33" fmla="*/ 1582936 w 3619883"/>
                <a:gd name="connsiteY33" fmla="*/ 3951392 h 4275461"/>
                <a:gd name="connsiteX34" fmla="*/ 1405151 w 3619883"/>
                <a:gd name="connsiteY34" fmla="*/ 3951392 h 4275461"/>
                <a:gd name="connsiteX35" fmla="*/ 1405151 w 3619883"/>
                <a:gd name="connsiteY35" fmla="*/ 4128157 h 4275461"/>
                <a:gd name="connsiteX36" fmla="*/ 1468988 w 3619883"/>
                <a:gd name="connsiteY36" fmla="*/ 4128157 h 4275461"/>
                <a:gd name="connsiteX37" fmla="*/ 1427396 w 3619883"/>
                <a:gd name="connsiteY37" fmla="*/ 4275461 h 4275461"/>
                <a:gd name="connsiteX38" fmla="*/ 1210751 w 3619883"/>
                <a:gd name="connsiteY38" fmla="*/ 4275461 h 4275461"/>
                <a:gd name="connsiteX39" fmla="*/ 1210751 w 3619883"/>
                <a:gd name="connsiteY39" fmla="*/ 4128157 h 4275461"/>
                <a:gd name="connsiteX40" fmla="*/ 1271978 w 3619883"/>
                <a:gd name="connsiteY40" fmla="*/ 4128157 h 4275461"/>
                <a:gd name="connsiteX41" fmla="*/ 1271978 w 3619883"/>
                <a:gd name="connsiteY41" fmla="*/ 3951392 h 4275461"/>
                <a:gd name="connsiteX42" fmla="*/ 1094193 w 3619883"/>
                <a:gd name="connsiteY42" fmla="*/ 3951392 h 4275461"/>
                <a:gd name="connsiteX43" fmla="*/ 1094193 w 3619883"/>
                <a:gd name="connsiteY43" fmla="*/ 4128157 h 4275461"/>
                <a:gd name="connsiteX44" fmla="*/ 1140354 w 3619883"/>
                <a:gd name="connsiteY44" fmla="*/ 4128157 h 4275461"/>
                <a:gd name="connsiteX45" fmla="*/ 1140354 w 3619883"/>
                <a:gd name="connsiteY45" fmla="*/ 4275461 h 4275461"/>
                <a:gd name="connsiteX46" fmla="*/ 953807 w 3619883"/>
                <a:gd name="connsiteY46" fmla="*/ 4275461 h 4275461"/>
                <a:gd name="connsiteX47" fmla="*/ 912215 w 3619883"/>
                <a:gd name="connsiteY47" fmla="*/ 4128157 h 4275461"/>
                <a:gd name="connsiteX48" fmla="*/ 961020 w 3619883"/>
                <a:gd name="connsiteY48" fmla="*/ 4128157 h 4275461"/>
                <a:gd name="connsiteX49" fmla="*/ 961020 w 3619883"/>
                <a:gd name="connsiteY49" fmla="*/ 3951392 h 4275461"/>
                <a:gd name="connsiteX50" fmla="*/ 783235 w 3619883"/>
                <a:gd name="connsiteY50" fmla="*/ 3951392 h 4275461"/>
                <a:gd name="connsiteX51" fmla="*/ 783235 w 3619883"/>
                <a:gd name="connsiteY51" fmla="*/ 4128157 h 4275461"/>
                <a:gd name="connsiteX52" fmla="*/ 871024 w 3619883"/>
                <a:gd name="connsiteY52" fmla="*/ 4128157 h 4275461"/>
                <a:gd name="connsiteX53" fmla="*/ 829432 w 3619883"/>
                <a:gd name="connsiteY53" fmla="*/ 4275461 h 4275461"/>
                <a:gd name="connsiteX54" fmla="*/ 611484 w 3619883"/>
                <a:gd name="connsiteY54" fmla="*/ 4275461 h 4275461"/>
                <a:gd name="connsiteX55" fmla="*/ 621247 w 3619883"/>
                <a:gd name="connsiteY55" fmla="*/ 4128157 h 4275461"/>
                <a:gd name="connsiteX56" fmla="*/ 650062 w 3619883"/>
                <a:gd name="connsiteY56" fmla="*/ 4128157 h 4275461"/>
                <a:gd name="connsiteX57" fmla="*/ 650062 w 3619883"/>
                <a:gd name="connsiteY57" fmla="*/ 3951392 h 4275461"/>
                <a:gd name="connsiteX58" fmla="*/ 472277 w 3619883"/>
                <a:gd name="connsiteY58" fmla="*/ 3951392 h 4275461"/>
                <a:gd name="connsiteX59" fmla="*/ 472277 w 3619883"/>
                <a:gd name="connsiteY59" fmla="*/ 4128157 h 4275461"/>
                <a:gd name="connsiteX60" fmla="*/ 522650 w 3619883"/>
                <a:gd name="connsiteY60" fmla="*/ 4128157 h 4275461"/>
                <a:gd name="connsiteX61" fmla="*/ 573998 w 3619883"/>
                <a:gd name="connsiteY61" fmla="*/ 4275461 h 4275461"/>
                <a:gd name="connsiteX62" fmla="*/ 336164 w 3619883"/>
                <a:gd name="connsiteY62" fmla="*/ 4275461 h 4275461"/>
                <a:gd name="connsiteX63" fmla="*/ 294572 w 3619883"/>
                <a:gd name="connsiteY63" fmla="*/ 4128157 h 4275461"/>
                <a:gd name="connsiteX64" fmla="*/ 339106 w 3619883"/>
                <a:gd name="connsiteY64" fmla="*/ 4128157 h 4275461"/>
                <a:gd name="connsiteX65" fmla="*/ 339106 w 3619883"/>
                <a:gd name="connsiteY65" fmla="*/ 3951392 h 4275461"/>
                <a:gd name="connsiteX66" fmla="*/ 161321 w 3619883"/>
                <a:gd name="connsiteY66" fmla="*/ 3951392 h 4275461"/>
                <a:gd name="connsiteX67" fmla="*/ 161321 w 3619883"/>
                <a:gd name="connsiteY67" fmla="*/ 4128157 h 4275461"/>
                <a:gd name="connsiteX68" fmla="*/ 230914 w 3619883"/>
                <a:gd name="connsiteY68" fmla="*/ 4128157 h 4275461"/>
                <a:gd name="connsiteX69" fmla="*/ 189322 w 3619883"/>
                <a:gd name="connsiteY69" fmla="*/ 4275461 h 4275461"/>
                <a:gd name="connsiteX70" fmla="*/ 0 w 3619883"/>
                <a:gd name="connsiteY70" fmla="*/ 4275461 h 4275461"/>
                <a:gd name="connsiteX71" fmla="*/ 0 w 3619883"/>
                <a:gd name="connsiteY71" fmla="*/ 42229 h 4275461"/>
                <a:gd name="connsiteX72" fmla="*/ 42464 w 3619883"/>
                <a:gd name="connsiteY72" fmla="*/ 40518 h 4275461"/>
                <a:gd name="connsiteX73" fmla="*/ 137733 w 3619883"/>
                <a:gd name="connsiteY73" fmla="*/ 35355 h 4275461"/>
                <a:gd name="connsiteX74" fmla="*/ 270565 w 3619883"/>
                <a:gd name="connsiteY74" fmla="*/ 29759 h 4275461"/>
                <a:gd name="connsiteX75" fmla="*/ 479734 w 3619883"/>
                <a:gd name="connsiteY75" fmla="*/ 45455 h 4275461"/>
                <a:gd name="connsiteX76" fmla="*/ 524103 w 3619883"/>
                <a:gd name="connsiteY76" fmla="*/ 41625 h 4275461"/>
                <a:gd name="connsiteX77" fmla="*/ 624416 w 3619883"/>
                <a:gd name="connsiteY77" fmla="*/ 22696 h 4275461"/>
                <a:gd name="connsiteX78" fmla="*/ 657762 w 3619883"/>
                <a:gd name="connsiteY78" fmla="*/ 18351 h 4275461"/>
                <a:gd name="connsiteX79" fmla="*/ 690557 w 3619883"/>
                <a:gd name="connsiteY79" fmla="*/ 25792 h 4275461"/>
                <a:gd name="connsiteX80" fmla="*/ 745123 w 3619883"/>
                <a:gd name="connsiteY80" fmla="*/ 40157 h 4275461"/>
                <a:gd name="connsiteX81" fmla="*/ 789493 w 3619883"/>
                <a:gd name="connsiteY81" fmla="*/ 36327 h 4275461"/>
                <a:gd name="connsiteX82" fmla="*/ 854255 w 3619883"/>
                <a:gd name="connsiteY82" fmla="*/ 68887 h 4275461"/>
                <a:gd name="connsiteX83" fmla="*/ 897520 w 3619883"/>
                <a:gd name="connsiteY83" fmla="*/ 88629 h 4275461"/>
                <a:gd name="connsiteX84" fmla="*/ 940510 w 3619883"/>
                <a:gd name="connsiteY84" fmla="*/ 114265 h 4275461"/>
                <a:gd name="connsiteX85" fmla="*/ 1082712 w 3619883"/>
                <a:gd name="connsiteY85" fmla="*/ 144543 h 4275461"/>
                <a:gd name="connsiteX86" fmla="*/ 1205348 w 3619883"/>
                <a:gd name="connsiteY86" fmla="*/ 120753 h 4275461"/>
                <a:gd name="connsiteX87" fmla="*/ 1271764 w 3619883"/>
                <a:gd name="connsiteY87" fmla="*/ 117956 h 4275461"/>
                <a:gd name="connsiteX88" fmla="*/ 1315583 w 3619883"/>
                <a:gd name="connsiteY88" fmla="*/ 125912 h 4275461"/>
                <a:gd name="connsiteX89" fmla="*/ 1359125 w 3619883"/>
                <a:gd name="connsiteY89" fmla="*/ 139761 h 4275461"/>
                <a:gd name="connsiteX90" fmla="*/ 1391919 w 3619883"/>
                <a:gd name="connsiteY90" fmla="*/ 147202 h 4275461"/>
                <a:gd name="connsiteX91" fmla="*/ 1436563 w 3619883"/>
                <a:gd name="connsiteY91" fmla="*/ 137480 h 4275461"/>
                <a:gd name="connsiteX92" fmla="*/ 1471566 w 3619883"/>
                <a:gd name="connsiteY92" fmla="*/ 97777 h 4275461"/>
                <a:gd name="connsiteX93" fmla="*/ 1505739 w 3619883"/>
                <a:gd name="connsiteY93" fmla="*/ 75753 h 4275461"/>
                <a:gd name="connsiteX94" fmla="*/ 1590891 w 3619883"/>
                <a:gd name="connsiteY94" fmla="*/ 144702 h 4275461"/>
                <a:gd name="connsiteX95" fmla="*/ 1625616 w 3619883"/>
                <a:gd name="connsiteY95" fmla="*/ 110893 h 4275461"/>
                <a:gd name="connsiteX96" fmla="*/ 1658964 w 3619883"/>
                <a:gd name="connsiteY96" fmla="*/ 106547 h 4275461"/>
                <a:gd name="connsiteX97" fmla="*/ 1746598 w 3619883"/>
                <a:gd name="connsiteY97" fmla="*/ 122460 h 4275461"/>
                <a:gd name="connsiteX98" fmla="*/ 1811913 w 3619883"/>
                <a:gd name="connsiteY98" fmla="*/ 143234 h 4275461"/>
                <a:gd name="connsiteX99" fmla="*/ 1856557 w 3619883"/>
                <a:gd name="connsiteY99" fmla="*/ 133511 h 4275461"/>
                <a:gd name="connsiteX100" fmla="*/ 2066003 w 3619883"/>
                <a:gd name="connsiteY100" fmla="*/ 143313 h 4275461"/>
                <a:gd name="connsiteX101" fmla="*/ 2177615 w 3619883"/>
                <a:gd name="connsiteY101" fmla="*/ 119007 h 4275461"/>
                <a:gd name="connsiteX102" fmla="*/ 2255883 w 3619883"/>
                <a:gd name="connsiteY102" fmla="*/ 99047 h 4275461"/>
                <a:gd name="connsiteX103" fmla="*/ 2344622 w 3619883"/>
                <a:gd name="connsiteY103" fmla="*/ 91388 h 4275461"/>
                <a:gd name="connsiteX104" fmla="*/ 2455682 w 3619883"/>
                <a:gd name="connsiteY104" fmla="*/ 78869 h 4275461"/>
                <a:gd name="connsiteX105" fmla="*/ 2632609 w 3619883"/>
                <a:gd name="connsiteY105" fmla="*/ 75338 h 4275461"/>
                <a:gd name="connsiteX106" fmla="*/ 2742291 w 3619883"/>
                <a:gd name="connsiteY106" fmla="*/ 92282 h 4275461"/>
                <a:gd name="connsiteX107" fmla="*/ 2851974 w 3619883"/>
                <a:gd name="connsiteY107" fmla="*/ 109227 h 4275461"/>
                <a:gd name="connsiteX108" fmla="*/ 2907643 w 3619883"/>
                <a:gd name="connsiteY108" fmla="*/ 100020 h 4275461"/>
                <a:gd name="connsiteX109" fmla="*/ 2944022 w 3619883"/>
                <a:gd name="connsiteY109" fmla="*/ 30853 h 4275461"/>
                <a:gd name="connsiteX110" fmla="*/ 3022289 w 3619883"/>
                <a:gd name="connsiteY110" fmla="*/ 10893 h 4275461"/>
                <a:gd name="connsiteX111" fmla="*/ 3054807 w 3619883"/>
                <a:gd name="connsiteY111" fmla="*/ 24226 h 4275461"/>
                <a:gd name="connsiteX112" fmla="*/ 3141892 w 3619883"/>
                <a:gd name="connsiteY112" fmla="*/ 51925 h 4275461"/>
                <a:gd name="connsiteX113" fmla="*/ 3185711 w 3619883"/>
                <a:gd name="connsiteY113" fmla="*/ 59881 h 4275461"/>
                <a:gd name="connsiteX114" fmla="*/ 3219056 w 3619883"/>
                <a:gd name="connsiteY114" fmla="*/ 55536 h 4275461"/>
                <a:gd name="connsiteX115" fmla="*/ 3263425 w 3619883"/>
                <a:gd name="connsiteY115" fmla="*/ 51706 h 4275461"/>
                <a:gd name="connsiteX116" fmla="*/ 3296219 w 3619883"/>
                <a:gd name="connsiteY116" fmla="*/ 59147 h 4275461"/>
                <a:gd name="connsiteX117" fmla="*/ 3319094 w 3619883"/>
                <a:gd name="connsiteY117" fmla="*/ 42500 h 4275461"/>
                <a:gd name="connsiteX118" fmla="*/ 3420511 w 3619883"/>
                <a:gd name="connsiteY118" fmla="*/ 0 h 4275461"/>
                <a:gd name="connsiteX119" fmla="*/ 3453305 w 3619883"/>
                <a:gd name="connsiteY119" fmla="*/ 7440 h 4275461"/>
                <a:gd name="connsiteX120" fmla="*/ 3496571 w 3619883"/>
                <a:gd name="connsiteY120" fmla="*/ 27182 h 4275461"/>
                <a:gd name="connsiteX121" fmla="*/ 3602117 w 3619883"/>
                <a:gd name="connsiteY121" fmla="*/ 132521 h 4275461"/>
                <a:gd name="connsiteX122" fmla="*/ 3619883 w 3619883"/>
                <a:gd name="connsiteY122" fmla="*/ 140049 h 4275461"/>
                <a:gd name="connsiteX123" fmla="*/ 3619883 w 3619883"/>
                <a:gd name="connsiteY12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37697 w 3619883"/>
                <a:gd name="connsiteY9" fmla="*/ 4275461 h 4275461"/>
                <a:gd name="connsiteX10" fmla="*/ 2150155 w 3619883"/>
                <a:gd name="connsiteY10" fmla="*/ 4275461 h 4275461"/>
                <a:gd name="connsiteX11" fmla="*/ 2150155 w 3619883"/>
                <a:gd name="connsiteY11" fmla="*/ 4128157 h 4275461"/>
                <a:gd name="connsiteX12" fmla="*/ 2204852 w 3619883"/>
                <a:gd name="connsiteY12" fmla="*/ 4128157 h 4275461"/>
                <a:gd name="connsiteX13" fmla="*/ 2204852 w 3619883"/>
                <a:gd name="connsiteY13" fmla="*/ 3951392 h 4275461"/>
                <a:gd name="connsiteX14" fmla="*/ 2027068 w 3619883"/>
                <a:gd name="connsiteY14" fmla="*/ 3951392 h 4275461"/>
                <a:gd name="connsiteX15" fmla="*/ 2027068 w 3619883"/>
                <a:gd name="connsiteY15" fmla="*/ 4128157 h 4275461"/>
                <a:gd name="connsiteX16" fmla="*/ 2079759 w 3619883"/>
                <a:gd name="connsiteY16" fmla="*/ 4128157 h 4275461"/>
                <a:gd name="connsiteX17" fmla="*/ 2079759 w 3619883"/>
                <a:gd name="connsiteY17" fmla="*/ 4275461 h 4275461"/>
                <a:gd name="connsiteX18" fmla="*/ 1824703 w 3619883"/>
                <a:gd name="connsiteY18" fmla="*/ 4275461 h 4275461"/>
                <a:gd name="connsiteX19" fmla="*/ 1834468 w 3619883"/>
                <a:gd name="connsiteY19" fmla="*/ 4128157 h 4275461"/>
                <a:gd name="connsiteX20" fmla="*/ 1893894 w 3619883"/>
                <a:gd name="connsiteY20" fmla="*/ 4128157 h 4275461"/>
                <a:gd name="connsiteX21" fmla="*/ 1893894 w 3619883"/>
                <a:gd name="connsiteY21" fmla="*/ 3951392 h 4275461"/>
                <a:gd name="connsiteX22" fmla="*/ 1716110 w 3619883"/>
                <a:gd name="connsiteY22" fmla="*/ 3951392 h 4275461"/>
                <a:gd name="connsiteX23" fmla="*/ 1716110 w 3619883"/>
                <a:gd name="connsiteY23" fmla="*/ 4006431 h 4275461"/>
                <a:gd name="connsiteX24" fmla="*/ 1703447 w 3619883"/>
                <a:gd name="connsiteY24" fmla="*/ 4007960 h 4275461"/>
                <a:gd name="connsiteX25" fmla="*/ 1716110 w 3619883"/>
                <a:gd name="connsiteY25" fmla="*/ 4044284 h 4275461"/>
                <a:gd name="connsiteX26" fmla="*/ 1716110 w 3619883"/>
                <a:gd name="connsiteY26" fmla="*/ 4128157 h 4275461"/>
                <a:gd name="connsiteX27" fmla="*/ 1745346 w 3619883"/>
                <a:gd name="connsiteY27" fmla="*/ 4128157 h 4275461"/>
                <a:gd name="connsiteX28" fmla="*/ 1796694 w 3619883"/>
                <a:gd name="connsiteY28" fmla="*/ 4275461 h 4275461"/>
                <a:gd name="connsiteX29" fmla="*/ 1558844 w 3619883"/>
                <a:gd name="connsiteY29" fmla="*/ 4275461 h 4275461"/>
                <a:gd name="connsiteX30" fmla="*/ 1517252 w 3619883"/>
                <a:gd name="connsiteY30" fmla="*/ 4128157 h 4275461"/>
                <a:gd name="connsiteX31" fmla="*/ 1582936 w 3619883"/>
                <a:gd name="connsiteY31" fmla="*/ 4128157 h 4275461"/>
                <a:gd name="connsiteX32" fmla="*/ 1582936 w 3619883"/>
                <a:gd name="connsiteY32" fmla="*/ 3951392 h 4275461"/>
                <a:gd name="connsiteX33" fmla="*/ 1405151 w 3619883"/>
                <a:gd name="connsiteY33" fmla="*/ 3951392 h 4275461"/>
                <a:gd name="connsiteX34" fmla="*/ 1405151 w 3619883"/>
                <a:gd name="connsiteY34" fmla="*/ 4128157 h 4275461"/>
                <a:gd name="connsiteX35" fmla="*/ 1468988 w 3619883"/>
                <a:gd name="connsiteY35" fmla="*/ 4128157 h 4275461"/>
                <a:gd name="connsiteX36" fmla="*/ 1427396 w 3619883"/>
                <a:gd name="connsiteY36" fmla="*/ 4275461 h 4275461"/>
                <a:gd name="connsiteX37" fmla="*/ 1210751 w 3619883"/>
                <a:gd name="connsiteY37" fmla="*/ 4275461 h 4275461"/>
                <a:gd name="connsiteX38" fmla="*/ 1210751 w 3619883"/>
                <a:gd name="connsiteY38" fmla="*/ 4128157 h 4275461"/>
                <a:gd name="connsiteX39" fmla="*/ 1271978 w 3619883"/>
                <a:gd name="connsiteY39" fmla="*/ 4128157 h 4275461"/>
                <a:gd name="connsiteX40" fmla="*/ 1271978 w 3619883"/>
                <a:gd name="connsiteY40" fmla="*/ 3951392 h 4275461"/>
                <a:gd name="connsiteX41" fmla="*/ 1094193 w 3619883"/>
                <a:gd name="connsiteY41" fmla="*/ 3951392 h 4275461"/>
                <a:gd name="connsiteX42" fmla="*/ 1094193 w 3619883"/>
                <a:gd name="connsiteY42" fmla="*/ 4128157 h 4275461"/>
                <a:gd name="connsiteX43" fmla="*/ 1140354 w 3619883"/>
                <a:gd name="connsiteY43" fmla="*/ 4128157 h 4275461"/>
                <a:gd name="connsiteX44" fmla="*/ 1140354 w 3619883"/>
                <a:gd name="connsiteY44" fmla="*/ 4275461 h 4275461"/>
                <a:gd name="connsiteX45" fmla="*/ 953807 w 3619883"/>
                <a:gd name="connsiteY45" fmla="*/ 4275461 h 4275461"/>
                <a:gd name="connsiteX46" fmla="*/ 912215 w 3619883"/>
                <a:gd name="connsiteY46" fmla="*/ 4128157 h 4275461"/>
                <a:gd name="connsiteX47" fmla="*/ 961020 w 3619883"/>
                <a:gd name="connsiteY47" fmla="*/ 4128157 h 4275461"/>
                <a:gd name="connsiteX48" fmla="*/ 961020 w 3619883"/>
                <a:gd name="connsiteY48" fmla="*/ 3951392 h 4275461"/>
                <a:gd name="connsiteX49" fmla="*/ 783235 w 3619883"/>
                <a:gd name="connsiteY49" fmla="*/ 3951392 h 4275461"/>
                <a:gd name="connsiteX50" fmla="*/ 783235 w 3619883"/>
                <a:gd name="connsiteY50" fmla="*/ 4128157 h 4275461"/>
                <a:gd name="connsiteX51" fmla="*/ 871024 w 3619883"/>
                <a:gd name="connsiteY51" fmla="*/ 4128157 h 4275461"/>
                <a:gd name="connsiteX52" fmla="*/ 829432 w 3619883"/>
                <a:gd name="connsiteY52" fmla="*/ 4275461 h 4275461"/>
                <a:gd name="connsiteX53" fmla="*/ 611484 w 3619883"/>
                <a:gd name="connsiteY53" fmla="*/ 4275461 h 4275461"/>
                <a:gd name="connsiteX54" fmla="*/ 621247 w 3619883"/>
                <a:gd name="connsiteY54" fmla="*/ 4128157 h 4275461"/>
                <a:gd name="connsiteX55" fmla="*/ 650062 w 3619883"/>
                <a:gd name="connsiteY55" fmla="*/ 4128157 h 4275461"/>
                <a:gd name="connsiteX56" fmla="*/ 650062 w 3619883"/>
                <a:gd name="connsiteY56" fmla="*/ 3951392 h 4275461"/>
                <a:gd name="connsiteX57" fmla="*/ 472277 w 3619883"/>
                <a:gd name="connsiteY57" fmla="*/ 3951392 h 4275461"/>
                <a:gd name="connsiteX58" fmla="*/ 472277 w 3619883"/>
                <a:gd name="connsiteY58" fmla="*/ 4128157 h 4275461"/>
                <a:gd name="connsiteX59" fmla="*/ 522650 w 3619883"/>
                <a:gd name="connsiteY59" fmla="*/ 4128157 h 4275461"/>
                <a:gd name="connsiteX60" fmla="*/ 573998 w 3619883"/>
                <a:gd name="connsiteY60" fmla="*/ 4275461 h 4275461"/>
                <a:gd name="connsiteX61" fmla="*/ 336164 w 3619883"/>
                <a:gd name="connsiteY61" fmla="*/ 4275461 h 4275461"/>
                <a:gd name="connsiteX62" fmla="*/ 294572 w 3619883"/>
                <a:gd name="connsiteY62" fmla="*/ 4128157 h 4275461"/>
                <a:gd name="connsiteX63" fmla="*/ 339106 w 3619883"/>
                <a:gd name="connsiteY63" fmla="*/ 4128157 h 4275461"/>
                <a:gd name="connsiteX64" fmla="*/ 339106 w 3619883"/>
                <a:gd name="connsiteY64" fmla="*/ 3951392 h 4275461"/>
                <a:gd name="connsiteX65" fmla="*/ 161321 w 3619883"/>
                <a:gd name="connsiteY65" fmla="*/ 3951392 h 4275461"/>
                <a:gd name="connsiteX66" fmla="*/ 161321 w 3619883"/>
                <a:gd name="connsiteY66" fmla="*/ 4128157 h 4275461"/>
                <a:gd name="connsiteX67" fmla="*/ 230914 w 3619883"/>
                <a:gd name="connsiteY67" fmla="*/ 4128157 h 4275461"/>
                <a:gd name="connsiteX68" fmla="*/ 189322 w 3619883"/>
                <a:gd name="connsiteY68" fmla="*/ 4275461 h 4275461"/>
                <a:gd name="connsiteX69" fmla="*/ 0 w 3619883"/>
                <a:gd name="connsiteY69" fmla="*/ 4275461 h 4275461"/>
                <a:gd name="connsiteX70" fmla="*/ 0 w 3619883"/>
                <a:gd name="connsiteY70" fmla="*/ 42229 h 4275461"/>
                <a:gd name="connsiteX71" fmla="*/ 42464 w 3619883"/>
                <a:gd name="connsiteY71" fmla="*/ 40518 h 4275461"/>
                <a:gd name="connsiteX72" fmla="*/ 137733 w 3619883"/>
                <a:gd name="connsiteY72" fmla="*/ 35355 h 4275461"/>
                <a:gd name="connsiteX73" fmla="*/ 270565 w 3619883"/>
                <a:gd name="connsiteY73" fmla="*/ 29759 h 4275461"/>
                <a:gd name="connsiteX74" fmla="*/ 479734 w 3619883"/>
                <a:gd name="connsiteY74" fmla="*/ 45455 h 4275461"/>
                <a:gd name="connsiteX75" fmla="*/ 524103 w 3619883"/>
                <a:gd name="connsiteY75" fmla="*/ 41625 h 4275461"/>
                <a:gd name="connsiteX76" fmla="*/ 624416 w 3619883"/>
                <a:gd name="connsiteY76" fmla="*/ 22696 h 4275461"/>
                <a:gd name="connsiteX77" fmla="*/ 657762 w 3619883"/>
                <a:gd name="connsiteY77" fmla="*/ 18351 h 4275461"/>
                <a:gd name="connsiteX78" fmla="*/ 690557 w 3619883"/>
                <a:gd name="connsiteY78" fmla="*/ 25792 h 4275461"/>
                <a:gd name="connsiteX79" fmla="*/ 745123 w 3619883"/>
                <a:gd name="connsiteY79" fmla="*/ 40157 h 4275461"/>
                <a:gd name="connsiteX80" fmla="*/ 789493 w 3619883"/>
                <a:gd name="connsiteY80" fmla="*/ 36327 h 4275461"/>
                <a:gd name="connsiteX81" fmla="*/ 854255 w 3619883"/>
                <a:gd name="connsiteY81" fmla="*/ 68887 h 4275461"/>
                <a:gd name="connsiteX82" fmla="*/ 897520 w 3619883"/>
                <a:gd name="connsiteY82" fmla="*/ 88629 h 4275461"/>
                <a:gd name="connsiteX83" fmla="*/ 940510 w 3619883"/>
                <a:gd name="connsiteY83" fmla="*/ 114265 h 4275461"/>
                <a:gd name="connsiteX84" fmla="*/ 1082712 w 3619883"/>
                <a:gd name="connsiteY84" fmla="*/ 144543 h 4275461"/>
                <a:gd name="connsiteX85" fmla="*/ 1205348 w 3619883"/>
                <a:gd name="connsiteY85" fmla="*/ 120753 h 4275461"/>
                <a:gd name="connsiteX86" fmla="*/ 1271764 w 3619883"/>
                <a:gd name="connsiteY86" fmla="*/ 117956 h 4275461"/>
                <a:gd name="connsiteX87" fmla="*/ 1315583 w 3619883"/>
                <a:gd name="connsiteY87" fmla="*/ 125912 h 4275461"/>
                <a:gd name="connsiteX88" fmla="*/ 1359125 w 3619883"/>
                <a:gd name="connsiteY88" fmla="*/ 139761 h 4275461"/>
                <a:gd name="connsiteX89" fmla="*/ 1391919 w 3619883"/>
                <a:gd name="connsiteY89" fmla="*/ 147202 h 4275461"/>
                <a:gd name="connsiteX90" fmla="*/ 1436563 w 3619883"/>
                <a:gd name="connsiteY90" fmla="*/ 137480 h 4275461"/>
                <a:gd name="connsiteX91" fmla="*/ 1471566 w 3619883"/>
                <a:gd name="connsiteY91" fmla="*/ 97777 h 4275461"/>
                <a:gd name="connsiteX92" fmla="*/ 1505739 w 3619883"/>
                <a:gd name="connsiteY92" fmla="*/ 75753 h 4275461"/>
                <a:gd name="connsiteX93" fmla="*/ 1590891 w 3619883"/>
                <a:gd name="connsiteY93" fmla="*/ 144702 h 4275461"/>
                <a:gd name="connsiteX94" fmla="*/ 1625616 w 3619883"/>
                <a:gd name="connsiteY94" fmla="*/ 110893 h 4275461"/>
                <a:gd name="connsiteX95" fmla="*/ 1658964 w 3619883"/>
                <a:gd name="connsiteY95" fmla="*/ 106547 h 4275461"/>
                <a:gd name="connsiteX96" fmla="*/ 1746598 w 3619883"/>
                <a:gd name="connsiteY96" fmla="*/ 122460 h 4275461"/>
                <a:gd name="connsiteX97" fmla="*/ 1811913 w 3619883"/>
                <a:gd name="connsiteY97" fmla="*/ 143234 h 4275461"/>
                <a:gd name="connsiteX98" fmla="*/ 1856557 w 3619883"/>
                <a:gd name="connsiteY98" fmla="*/ 133511 h 4275461"/>
                <a:gd name="connsiteX99" fmla="*/ 2066003 w 3619883"/>
                <a:gd name="connsiteY99" fmla="*/ 143313 h 4275461"/>
                <a:gd name="connsiteX100" fmla="*/ 2177615 w 3619883"/>
                <a:gd name="connsiteY100" fmla="*/ 119007 h 4275461"/>
                <a:gd name="connsiteX101" fmla="*/ 2255883 w 3619883"/>
                <a:gd name="connsiteY101" fmla="*/ 99047 h 4275461"/>
                <a:gd name="connsiteX102" fmla="*/ 2344622 w 3619883"/>
                <a:gd name="connsiteY102" fmla="*/ 91388 h 4275461"/>
                <a:gd name="connsiteX103" fmla="*/ 2455682 w 3619883"/>
                <a:gd name="connsiteY103" fmla="*/ 78869 h 4275461"/>
                <a:gd name="connsiteX104" fmla="*/ 2632609 w 3619883"/>
                <a:gd name="connsiteY104" fmla="*/ 75338 h 4275461"/>
                <a:gd name="connsiteX105" fmla="*/ 2742291 w 3619883"/>
                <a:gd name="connsiteY105" fmla="*/ 92282 h 4275461"/>
                <a:gd name="connsiteX106" fmla="*/ 2851974 w 3619883"/>
                <a:gd name="connsiteY106" fmla="*/ 109227 h 4275461"/>
                <a:gd name="connsiteX107" fmla="*/ 2907643 w 3619883"/>
                <a:gd name="connsiteY107" fmla="*/ 100020 h 4275461"/>
                <a:gd name="connsiteX108" fmla="*/ 2944022 w 3619883"/>
                <a:gd name="connsiteY108" fmla="*/ 30853 h 4275461"/>
                <a:gd name="connsiteX109" fmla="*/ 3022289 w 3619883"/>
                <a:gd name="connsiteY109" fmla="*/ 10893 h 4275461"/>
                <a:gd name="connsiteX110" fmla="*/ 3054807 w 3619883"/>
                <a:gd name="connsiteY110" fmla="*/ 24226 h 4275461"/>
                <a:gd name="connsiteX111" fmla="*/ 3141892 w 3619883"/>
                <a:gd name="connsiteY111" fmla="*/ 51925 h 4275461"/>
                <a:gd name="connsiteX112" fmla="*/ 3185711 w 3619883"/>
                <a:gd name="connsiteY112" fmla="*/ 59881 h 4275461"/>
                <a:gd name="connsiteX113" fmla="*/ 3219056 w 3619883"/>
                <a:gd name="connsiteY113" fmla="*/ 55536 h 4275461"/>
                <a:gd name="connsiteX114" fmla="*/ 3263425 w 3619883"/>
                <a:gd name="connsiteY114" fmla="*/ 51706 h 4275461"/>
                <a:gd name="connsiteX115" fmla="*/ 3296219 w 3619883"/>
                <a:gd name="connsiteY115" fmla="*/ 59147 h 4275461"/>
                <a:gd name="connsiteX116" fmla="*/ 3319094 w 3619883"/>
                <a:gd name="connsiteY116" fmla="*/ 42500 h 4275461"/>
                <a:gd name="connsiteX117" fmla="*/ 3420511 w 3619883"/>
                <a:gd name="connsiteY117" fmla="*/ 0 h 4275461"/>
                <a:gd name="connsiteX118" fmla="*/ 3453305 w 3619883"/>
                <a:gd name="connsiteY118" fmla="*/ 7440 h 4275461"/>
                <a:gd name="connsiteX119" fmla="*/ 3496571 w 3619883"/>
                <a:gd name="connsiteY119" fmla="*/ 27182 h 4275461"/>
                <a:gd name="connsiteX120" fmla="*/ 3602117 w 3619883"/>
                <a:gd name="connsiteY120" fmla="*/ 132521 h 4275461"/>
                <a:gd name="connsiteX121" fmla="*/ 3619883 w 3619883"/>
                <a:gd name="connsiteY121" fmla="*/ 140049 h 4275461"/>
                <a:gd name="connsiteX122" fmla="*/ 3619883 w 3619883"/>
                <a:gd name="connsiteY12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150155 w 3619883"/>
                <a:gd name="connsiteY10" fmla="*/ 4128157 h 4275461"/>
                <a:gd name="connsiteX11" fmla="*/ 2204852 w 3619883"/>
                <a:gd name="connsiteY11" fmla="*/ 4128157 h 4275461"/>
                <a:gd name="connsiteX12" fmla="*/ 2204852 w 3619883"/>
                <a:gd name="connsiteY12" fmla="*/ 3951392 h 4275461"/>
                <a:gd name="connsiteX13" fmla="*/ 2027068 w 3619883"/>
                <a:gd name="connsiteY13" fmla="*/ 3951392 h 4275461"/>
                <a:gd name="connsiteX14" fmla="*/ 2027068 w 3619883"/>
                <a:gd name="connsiteY14" fmla="*/ 4128157 h 4275461"/>
                <a:gd name="connsiteX15" fmla="*/ 2079759 w 3619883"/>
                <a:gd name="connsiteY15" fmla="*/ 4128157 h 4275461"/>
                <a:gd name="connsiteX16" fmla="*/ 2079759 w 3619883"/>
                <a:gd name="connsiteY16" fmla="*/ 4275461 h 4275461"/>
                <a:gd name="connsiteX17" fmla="*/ 1824703 w 3619883"/>
                <a:gd name="connsiteY17" fmla="*/ 4275461 h 4275461"/>
                <a:gd name="connsiteX18" fmla="*/ 1834468 w 3619883"/>
                <a:gd name="connsiteY18" fmla="*/ 4128157 h 4275461"/>
                <a:gd name="connsiteX19" fmla="*/ 1893894 w 3619883"/>
                <a:gd name="connsiteY19" fmla="*/ 4128157 h 4275461"/>
                <a:gd name="connsiteX20" fmla="*/ 1893894 w 3619883"/>
                <a:gd name="connsiteY20" fmla="*/ 3951392 h 4275461"/>
                <a:gd name="connsiteX21" fmla="*/ 1716110 w 3619883"/>
                <a:gd name="connsiteY21" fmla="*/ 3951392 h 4275461"/>
                <a:gd name="connsiteX22" fmla="*/ 1716110 w 3619883"/>
                <a:gd name="connsiteY22" fmla="*/ 4006431 h 4275461"/>
                <a:gd name="connsiteX23" fmla="*/ 1703447 w 3619883"/>
                <a:gd name="connsiteY23" fmla="*/ 4007960 h 4275461"/>
                <a:gd name="connsiteX24" fmla="*/ 1716110 w 3619883"/>
                <a:gd name="connsiteY24" fmla="*/ 4044284 h 4275461"/>
                <a:gd name="connsiteX25" fmla="*/ 1716110 w 3619883"/>
                <a:gd name="connsiteY25" fmla="*/ 4128157 h 4275461"/>
                <a:gd name="connsiteX26" fmla="*/ 1745346 w 3619883"/>
                <a:gd name="connsiteY26" fmla="*/ 4128157 h 4275461"/>
                <a:gd name="connsiteX27" fmla="*/ 1796694 w 3619883"/>
                <a:gd name="connsiteY27" fmla="*/ 4275461 h 4275461"/>
                <a:gd name="connsiteX28" fmla="*/ 1558844 w 3619883"/>
                <a:gd name="connsiteY28" fmla="*/ 4275461 h 4275461"/>
                <a:gd name="connsiteX29" fmla="*/ 1517252 w 3619883"/>
                <a:gd name="connsiteY29" fmla="*/ 4128157 h 4275461"/>
                <a:gd name="connsiteX30" fmla="*/ 1582936 w 3619883"/>
                <a:gd name="connsiteY30" fmla="*/ 4128157 h 4275461"/>
                <a:gd name="connsiteX31" fmla="*/ 1582936 w 3619883"/>
                <a:gd name="connsiteY31" fmla="*/ 3951392 h 4275461"/>
                <a:gd name="connsiteX32" fmla="*/ 1405151 w 3619883"/>
                <a:gd name="connsiteY32" fmla="*/ 3951392 h 4275461"/>
                <a:gd name="connsiteX33" fmla="*/ 1405151 w 3619883"/>
                <a:gd name="connsiteY33" fmla="*/ 4128157 h 4275461"/>
                <a:gd name="connsiteX34" fmla="*/ 1468988 w 3619883"/>
                <a:gd name="connsiteY34" fmla="*/ 4128157 h 4275461"/>
                <a:gd name="connsiteX35" fmla="*/ 1427396 w 3619883"/>
                <a:gd name="connsiteY35" fmla="*/ 4275461 h 4275461"/>
                <a:gd name="connsiteX36" fmla="*/ 1210751 w 3619883"/>
                <a:gd name="connsiteY36" fmla="*/ 4275461 h 4275461"/>
                <a:gd name="connsiteX37" fmla="*/ 1210751 w 3619883"/>
                <a:gd name="connsiteY37" fmla="*/ 4128157 h 4275461"/>
                <a:gd name="connsiteX38" fmla="*/ 1271978 w 3619883"/>
                <a:gd name="connsiteY38" fmla="*/ 4128157 h 4275461"/>
                <a:gd name="connsiteX39" fmla="*/ 1271978 w 3619883"/>
                <a:gd name="connsiteY39" fmla="*/ 3951392 h 4275461"/>
                <a:gd name="connsiteX40" fmla="*/ 1094193 w 3619883"/>
                <a:gd name="connsiteY40" fmla="*/ 3951392 h 4275461"/>
                <a:gd name="connsiteX41" fmla="*/ 1094193 w 3619883"/>
                <a:gd name="connsiteY41" fmla="*/ 4128157 h 4275461"/>
                <a:gd name="connsiteX42" fmla="*/ 1140354 w 3619883"/>
                <a:gd name="connsiteY42" fmla="*/ 4128157 h 4275461"/>
                <a:gd name="connsiteX43" fmla="*/ 1140354 w 3619883"/>
                <a:gd name="connsiteY43" fmla="*/ 4275461 h 4275461"/>
                <a:gd name="connsiteX44" fmla="*/ 953807 w 3619883"/>
                <a:gd name="connsiteY44" fmla="*/ 4275461 h 4275461"/>
                <a:gd name="connsiteX45" fmla="*/ 912215 w 3619883"/>
                <a:gd name="connsiteY45" fmla="*/ 4128157 h 4275461"/>
                <a:gd name="connsiteX46" fmla="*/ 961020 w 3619883"/>
                <a:gd name="connsiteY46" fmla="*/ 4128157 h 4275461"/>
                <a:gd name="connsiteX47" fmla="*/ 961020 w 3619883"/>
                <a:gd name="connsiteY47" fmla="*/ 3951392 h 4275461"/>
                <a:gd name="connsiteX48" fmla="*/ 783235 w 3619883"/>
                <a:gd name="connsiteY48" fmla="*/ 3951392 h 4275461"/>
                <a:gd name="connsiteX49" fmla="*/ 783235 w 3619883"/>
                <a:gd name="connsiteY49" fmla="*/ 4128157 h 4275461"/>
                <a:gd name="connsiteX50" fmla="*/ 871024 w 3619883"/>
                <a:gd name="connsiteY50" fmla="*/ 4128157 h 4275461"/>
                <a:gd name="connsiteX51" fmla="*/ 829432 w 3619883"/>
                <a:gd name="connsiteY51" fmla="*/ 4275461 h 4275461"/>
                <a:gd name="connsiteX52" fmla="*/ 611484 w 3619883"/>
                <a:gd name="connsiteY52" fmla="*/ 4275461 h 4275461"/>
                <a:gd name="connsiteX53" fmla="*/ 621247 w 3619883"/>
                <a:gd name="connsiteY53" fmla="*/ 4128157 h 4275461"/>
                <a:gd name="connsiteX54" fmla="*/ 650062 w 3619883"/>
                <a:gd name="connsiteY54" fmla="*/ 4128157 h 4275461"/>
                <a:gd name="connsiteX55" fmla="*/ 650062 w 3619883"/>
                <a:gd name="connsiteY55" fmla="*/ 3951392 h 4275461"/>
                <a:gd name="connsiteX56" fmla="*/ 472277 w 3619883"/>
                <a:gd name="connsiteY56" fmla="*/ 3951392 h 4275461"/>
                <a:gd name="connsiteX57" fmla="*/ 472277 w 3619883"/>
                <a:gd name="connsiteY57" fmla="*/ 4128157 h 4275461"/>
                <a:gd name="connsiteX58" fmla="*/ 522650 w 3619883"/>
                <a:gd name="connsiteY58" fmla="*/ 4128157 h 4275461"/>
                <a:gd name="connsiteX59" fmla="*/ 573998 w 3619883"/>
                <a:gd name="connsiteY59" fmla="*/ 4275461 h 4275461"/>
                <a:gd name="connsiteX60" fmla="*/ 336164 w 3619883"/>
                <a:gd name="connsiteY60" fmla="*/ 4275461 h 4275461"/>
                <a:gd name="connsiteX61" fmla="*/ 294572 w 3619883"/>
                <a:gd name="connsiteY61" fmla="*/ 4128157 h 4275461"/>
                <a:gd name="connsiteX62" fmla="*/ 339106 w 3619883"/>
                <a:gd name="connsiteY62" fmla="*/ 4128157 h 4275461"/>
                <a:gd name="connsiteX63" fmla="*/ 339106 w 3619883"/>
                <a:gd name="connsiteY63" fmla="*/ 3951392 h 4275461"/>
                <a:gd name="connsiteX64" fmla="*/ 161321 w 3619883"/>
                <a:gd name="connsiteY64" fmla="*/ 3951392 h 4275461"/>
                <a:gd name="connsiteX65" fmla="*/ 161321 w 3619883"/>
                <a:gd name="connsiteY65" fmla="*/ 4128157 h 4275461"/>
                <a:gd name="connsiteX66" fmla="*/ 230914 w 3619883"/>
                <a:gd name="connsiteY66" fmla="*/ 4128157 h 4275461"/>
                <a:gd name="connsiteX67" fmla="*/ 189322 w 3619883"/>
                <a:gd name="connsiteY67" fmla="*/ 4275461 h 4275461"/>
                <a:gd name="connsiteX68" fmla="*/ 0 w 3619883"/>
                <a:gd name="connsiteY68" fmla="*/ 4275461 h 4275461"/>
                <a:gd name="connsiteX69" fmla="*/ 0 w 3619883"/>
                <a:gd name="connsiteY69" fmla="*/ 42229 h 4275461"/>
                <a:gd name="connsiteX70" fmla="*/ 42464 w 3619883"/>
                <a:gd name="connsiteY70" fmla="*/ 40518 h 4275461"/>
                <a:gd name="connsiteX71" fmla="*/ 137733 w 3619883"/>
                <a:gd name="connsiteY71" fmla="*/ 35355 h 4275461"/>
                <a:gd name="connsiteX72" fmla="*/ 270565 w 3619883"/>
                <a:gd name="connsiteY72" fmla="*/ 29759 h 4275461"/>
                <a:gd name="connsiteX73" fmla="*/ 479734 w 3619883"/>
                <a:gd name="connsiteY73" fmla="*/ 45455 h 4275461"/>
                <a:gd name="connsiteX74" fmla="*/ 524103 w 3619883"/>
                <a:gd name="connsiteY74" fmla="*/ 41625 h 4275461"/>
                <a:gd name="connsiteX75" fmla="*/ 624416 w 3619883"/>
                <a:gd name="connsiteY75" fmla="*/ 22696 h 4275461"/>
                <a:gd name="connsiteX76" fmla="*/ 657762 w 3619883"/>
                <a:gd name="connsiteY76" fmla="*/ 18351 h 4275461"/>
                <a:gd name="connsiteX77" fmla="*/ 690557 w 3619883"/>
                <a:gd name="connsiteY77" fmla="*/ 25792 h 4275461"/>
                <a:gd name="connsiteX78" fmla="*/ 745123 w 3619883"/>
                <a:gd name="connsiteY78" fmla="*/ 40157 h 4275461"/>
                <a:gd name="connsiteX79" fmla="*/ 789493 w 3619883"/>
                <a:gd name="connsiteY79" fmla="*/ 36327 h 4275461"/>
                <a:gd name="connsiteX80" fmla="*/ 854255 w 3619883"/>
                <a:gd name="connsiteY80" fmla="*/ 68887 h 4275461"/>
                <a:gd name="connsiteX81" fmla="*/ 897520 w 3619883"/>
                <a:gd name="connsiteY81" fmla="*/ 88629 h 4275461"/>
                <a:gd name="connsiteX82" fmla="*/ 940510 w 3619883"/>
                <a:gd name="connsiteY82" fmla="*/ 114265 h 4275461"/>
                <a:gd name="connsiteX83" fmla="*/ 1082712 w 3619883"/>
                <a:gd name="connsiteY83" fmla="*/ 144543 h 4275461"/>
                <a:gd name="connsiteX84" fmla="*/ 1205348 w 3619883"/>
                <a:gd name="connsiteY84" fmla="*/ 120753 h 4275461"/>
                <a:gd name="connsiteX85" fmla="*/ 1271764 w 3619883"/>
                <a:gd name="connsiteY85" fmla="*/ 117956 h 4275461"/>
                <a:gd name="connsiteX86" fmla="*/ 1315583 w 3619883"/>
                <a:gd name="connsiteY86" fmla="*/ 125912 h 4275461"/>
                <a:gd name="connsiteX87" fmla="*/ 1359125 w 3619883"/>
                <a:gd name="connsiteY87" fmla="*/ 139761 h 4275461"/>
                <a:gd name="connsiteX88" fmla="*/ 1391919 w 3619883"/>
                <a:gd name="connsiteY88" fmla="*/ 147202 h 4275461"/>
                <a:gd name="connsiteX89" fmla="*/ 1436563 w 3619883"/>
                <a:gd name="connsiteY89" fmla="*/ 137480 h 4275461"/>
                <a:gd name="connsiteX90" fmla="*/ 1471566 w 3619883"/>
                <a:gd name="connsiteY90" fmla="*/ 97777 h 4275461"/>
                <a:gd name="connsiteX91" fmla="*/ 1505739 w 3619883"/>
                <a:gd name="connsiteY91" fmla="*/ 75753 h 4275461"/>
                <a:gd name="connsiteX92" fmla="*/ 1590891 w 3619883"/>
                <a:gd name="connsiteY92" fmla="*/ 144702 h 4275461"/>
                <a:gd name="connsiteX93" fmla="*/ 1625616 w 3619883"/>
                <a:gd name="connsiteY93" fmla="*/ 110893 h 4275461"/>
                <a:gd name="connsiteX94" fmla="*/ 1658964 w 3619883"/>
                <a:gd name="connsiteY94" fmla="*/ 106547 h 4275461"/>
                <a:gd name="connsiteX95" fmla="*/ 1746598 w 3619883"/>
                <a:gd name="connsiteY95" fmla="*/ 122460 h 4275461"/>
                <a:gd name="connsiteX96" fmla="*/ 1811913 w 3619883"/>
                <a:gd name="connsiteY96" fmla="*/ 143234 h 4275461"/>
                <a:gd name="connsiteX97" fmla="*/ 1856557 w 3619883"/>
                <a:gd name="connsiteY97" fmla="*/ 133511 h 4275461"/>
                <a:gd name="connsiteX98" fmla="*/ 2066003 w 3619883"/>
                <a:gd name="connsiteY98" fmla="*/ 143313 h 4275461"/>
                <a:gd name="connsiteX99" fmla="*/ 2177615 w 3619883"/>
                <a:gd name="connsiteY99" fmla="*/ 119007 h 4275461"/>
                <a:gd name="connsiteX100" fmla="*/ 2255883 w 3619883"/>
                <a:gd name="connsiteY100" fmla="*/ 99047 h 4275461"/>
                <a:gd name="connsiteX101" fmla="*/ 2344622 w 3619883"/>
                <a:gd name="connsiteY101" fmla="*/ 91388 h 4275461"/>
                <a:gd name="connsiteX102" fmla="*/ 2455682 w 3619883"/>
                <a:gd name="connsiteY102" fmla="*/ 78869 h 4275461"/>
                <a:gd name="connsiteX103" fmla="*/ 2632609 w 3619883"/>
                <a:gd name="connsiteY103" fmla="*/ 75338 h 4275461"/>
                <a:gd name="connsiteX104" fmla="*/ 2742291 w 3619883"/>
                <a:gd name="connsiteY104" fmla="*/ 92282 h 4275461"/>
                <a:gd name="connsiteX105" fmla="*/ 2851974 w 3619883"/>
                <a:gd name="connsiteY105" fmla="*/ 109227 h 4275461"/>
                <a:gd name="connsiteX106" fmla="*/ 2907643 w 3619883"/>
                <a:gd name="connsiteY106" fmla="*/ 100020 h 4275461"/>
                <a:gd name="connsiteX107" fmla="*/ 2944022 w 3619883"/>
                <a:gd name="connsiteY107" fmla="*/ 30853 h 4275461"/>
                <a:gd name="connsiteX108" fmla="*/ 3022289 w 3619883"/>
                <a:gd name="connsiteY108" fmla="*/ 10893 h 4275461"/>
                <a:gd name="connsiteX109" fmla="*/ 3054807 w 3619883"/>
                <a:gd name="connsiteY109" fmla="*/ 24226 h 4275461"/>
                <a:gd name="connsiteX110" fmla="*/ 3141892 w 3619883"/>
                <a:gd name="connsiteY110" fmla="*/ 51925 h 4275461"/>
                <a:gd name="connsiteX111" fmla="*/ 3185711 w 3619883"/>
                <a:gd name="connsiteY111" fmla="*/ 59881 h 4275461"/>
                <a:gd name="connsiteX112" fmla="*/ 3219056 w 3619883"/>
                <a:gd name="connsiteY112" fmla="*/ 55536 h 4275461"/>
                <a:gd name="connsiteX113" fmla="*/ 3263425 w 3619883"/>
                <a:gd name="connsiteY113" fmla="*/ 51706 h 4275461"/>
                <a:gd name="connsiteX114" fmla="*/ 3296219 w 3619883"/>
                <a:gd name="connsiteY114" fmla="*/ 59147 h 4275461"/>
                <a:gd name="connsiteX115" fmla="*/ 3319094 w 3619883"/>
                <a:gd name="connsiteY115" fmla="*/ 42500 h 4275461"/>
                <a:gd name="connsiteX116" fmla="*/ 3420511 w 3619883"/>
                <a:gd name="connsiteY116" fmla="*/ 0 h 4275461"/>
                <a:gd name="connsiteX117" fmla="*/ 3453305 w 3619883"/>
                <a:gd name="connsiteY117" fmla="*/ 7440 h 4275461"/>
                <a:gd name="connsiteX118" fmla="*/ 3496571 w 3619883"/>
                <a:gd name="connsiteY118" fmla="*/ 27182 h 4275461"/>
                <a:gd name="connsiteX119" fmla="*/ 3602117 w 3619883"/>
                <a:gd name="connsiteY119" fmla="*/ 132521 h 4275461"/>
                <a:gd name="connsiteX120" fmla="*/ 3619883 w 3619883"/>
                <a:gd name="connsiteY120" fmla="*/ 140049 h 4275461"/>
                <a:gd name="connsiteX121" fmla="*/ 3619883 w 3619883"/>
                <a:gd name="connsiteY12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150155 w 3619883"/>
                <a:gd name="connsiteY10" fmla="*/ 4128157 h 4275461"/>
                <a:gd name="connsiteX11" fmla="*/ 2204852 w 3619883"/>
                <a:gd name="connsiteY11" fmla="*/ 3951392 h 4275461"/>
                <a:gd name="connsiteX12" fmla="*/ 2027068 w 3619883"/>
                <a:gd name="connsiteY12" fmla="*/ 3951392 h 4275461"/>
                <a:gd name="connsiteX13" fmla="*/ 2027068 w 3619883"/>
                <a:gd name="connsiteY13" fmla="*/ 4128157 h 4275461"/>
                <a:gd name="connsiteX14" fmla="*/ 2079759 w 3619883"/>
                <a:gd name="connsiteY14" fmla="*/ 4128157 h 4275461"/>
                <a:gd name="connsiteX15" fmla="*/ 2079759 w 3619883"/>
                <a:gd name="connsiteY15" fmla="*/ 4275461 h 4275461"/>
                <a:gd name="connsiteX16" fmla="*/ 1824703 w 3619883"/>
                <a:gd name="connsiteY16" fmla="*/ 4275461 h 4275461"/>
                <a:gd name="connsiteX17" fmla="*/ 1834468 w 3619883"/>
                <a:gd name="connsiteY17" fmla="*/ 4128157 h 4275461"/>
                <a:gd name="connsiteX18" fmla="*/ 1893894 w 3619883"/>
                <a:gd name="connsiteY18" fmla="*/ 4128157 h 4275461"/>
                <a:gd name="connsiteX19" fmla="*/ 1893894 w 3619883"/>
                <a:gd name="connsiteY19" fmla="*/ 3951392 h 4275461"/>
                <a:gd name="connsiteX20" fmla="*/ 1716110 w 3619883"/>
                <a:gd name="connsiteY20" fmla="*/ 3951392 h 4275461"/>
                <a:gd name="connsiteX21" fmla="*/ 1716110 w 3619883"/>
                <a:gd name="connsiteY21" fmla="*/ 4006431 h 4275461"/>
                <a:gd name="connsiteX22" fmla="*/ 1703447 w 3619883"/>
                <a:gd name="connsiteY22" fmla="*/ 4007960 h 4275461"/>
                <a:gd name="connsiteX23" fmla="*/ 1716110 w 3619883"/>
                <a:gd name="connsiteY23" fmla="*/ 4044284 h 4275461"/>
                <a:gd name="connsiteX24" fmla="*/ 1716110 w 3619883"/>
                <a:gd name="connsiteY24" fmla="*/ 4128157 h 4275461"/>
                <a:gd name="connsiteX25" fmla="*/ 1745346 w 3619883"/>
                <a:gd name="connsiteY25" fmla="*/ 4128157 h 4275461"/>
                <a:gd name="connsiteX26" fmla="*/ 1796694 w 3619883"/>
                <a:gd name="connsiteY26" fmla="*/ 4275461 h 4275461"/>
                <a:gd name="connsiteX27" fmla="*/ 1558844 w 3619883"/>
                <a:gd name="connsiteY27" fmla="*/ 4275461 h 4275461"/>
                <a:gd name="connsiteX28" fmla="*/ 1517252 w 3619883"/>
                <a:gd name="connsiteY28" fmla="*/ 4128157 h 4275461"/>
                <a:gd name="connsiteX29" fmla="*/ 1582936 w 3619883"/>
                <a:gd name="connsiteY29" fmla="*/ 4128157 h 4275461"/>
                <a:gd name="connsiteX30" fmla="*/ 1582936 w 3619883"/>
                <a:gd name="connsiteY30" fmla="*/ 3951392 h 4275461"/>
                <a:gd name="connsiteX31" fmla="*/ 1405151 w 3619883"/>
                <a:gd name="connsiteY31" fmla="*/ 3951392 h 4275461"/>
                <a:gd name="connsiteX32" fmla="*/ 1405151 w 3619883"/>
                <a:gd name="connsiteY32" fmla="*/ 4128157 h 4275461"/>
                <a:gd name="connsiteX33" fmla="*/ 1468988 w 3619883"/>
                <a:gd name="connsiteY33" fmla="*/ 4128157 h 4275461"/>
                <a:gd name="connsiteX34" fmla="*/ 1427396 w 3619883"/>
                <a:gd name="connsiteY34" fmla="*/ 4275461 h 4275461"/>
                <a:gd name="connsiteX35" fmla="*/ 1210751 w 3619883"/>
                <a:gd name="connsiteY35" fmla="*/ 4275461 h 4275461"/>
                <a:gd name="connsiteX36" fmla="*/ 1210751 w 3619883"/>
                <a:gd name="connsiteY36" fmla="*/ 4128157 h 4275461"/>
                <a:gd name="connsiteX37" fmla="*/ 1271978 w 3619883"/>
                <a:gd name="connsiteY37" fmla="*/ 4128157 h 4275461"/>
                <a:gd name="connsiteX38" fmla="*/ 1271978 w 3619883"/>
                <a:gd name="connsiteY38" fmla="*/ 3951392 h 4275461"/>
                <a:gd name="connsiteX39" fmla="*/ 1094193 w 3619883"/>
                <a:gd name="connsiteY39" fmla="*/ 3951392 h 4275461"/>
                <a:gd name="connsiteX40" fmla="*/ 1094193 w 3619883"/>
                <a:gd name="connsiteY40" fmla="*/ 4128157 h 4275461"/>
                <a:gd name="connsiteX41" fmla="*/ 1140354 w 3619883"/>
                <a:gd name="connsiteY41" fmla="*/ 4128157 h 4275461"/>
                <a:gd name="connsiteX42" fmla="*/ 1140354 w 3619883"/>
                <a:gd name="connsiteY42" fmla="*/ 4275461 h 4275461"/>
                <a:gd name="connsiteX43" fmla="*/ 953807 w 3619883"/>
                <a:gd name="connsiteY43" fmla="*/ 4275461 h 4275461"/>
                <a:gd name="connsiteX44" fmla="*/ 912215 w 3619883"/>
                <a:gd name="connsiteY44" fmla="*/ 4128157 h 4275461"/>
                <a:gd name="connsiteX45" fmla="*/ 961020 w 3619883"/>
                <a:gd name="connsiteY45" fmla="*/ 4128157 h 4275461"/>
                <a:gd name="connsiteX46" fmla="*/ 961020 w 3619883"/>
                <a:gd name="connsiteY46" fmla="*/ 3951392 h 4275461"/>
                <a:gd name="connsiteX47" fmla="*/ 783235 w 3619883"/>
                <a:gd name="connsiteY47" fmla="*/ 3951392 h 4275461"/>
                <a:gd name="connsiteX48" fmla="*/ 783235 w 3619883"/>
                <a:gd name="connsiteY48" fmla="*/ 4128157 h 4275461"/>
                <a:gd name="connsiteX49" fmla="*/ 871024 w 3619883"/>
                <a:gd name="connsiteY49" fmla="*/ 4128157 h 4275461"/>
                <a:gd name="connsiteX50" fmla="*/ 829432 w 3619883"/>
                <a:gd name="connsiteY50" fmla="*/ 4275461 h 4275461"/>
                <a:gd name="connsiteX51" fmla="*/ 611484 w 3619883"/>
                <a:gd name="connsiteY51" fmla="*/ 4275461 h 4275461"/>
                <a:gd name="connsiteX52" fmla="*/ 621247 w 3619883"/>
                <a:gd name="connsiteY52" fmla="*/ 4128157 h 4275461"/>
                <a:gd name="connsiteX53" fmla="*/ 650062 w 3619883"/>
                <a:gd name="connsiteY53" fmla="*/ 4128157 h 4275461"/>
                <a:gd name="connsiteX54" fmla="*/ 650062 w 3619883"/>
                <a:gd name="connsiteY54" fmla="*/ 3951392 h 4275461"/>
                <a:gd name="connsiteX55" fmla="*/ 472277 w 3619883"/>
                <a:gd name="connsiteY55" fmla="*/ 3951392 h 4275461"/>
                <a:gd name="connsiteX56" fmla="*/ 472277 w 3619883"/>
                <a:gd name="connsiteY56" fmla="*/ 4128157 h 4275461"/>
                <a:gd name="connsiteX57" fmla="*/ 522650 w 3619883"/>
                <a:gd name="connsiteY57" fmla="*/ 4128157 h 4275461"/>
                <a:gd name="connsiteX58" fmla="*/ 573998 w 3619883"/>
                <a:gd name="connsiteY58" fmla="*/ 4275461 h 4275461"/>
                <a:gd name="connsiteX59" fmla="*/ 336164 w 3619883"/>
                <a:gd name="connsiteY59" fmla="*/ 4275461 h 4275461"/>
                <a:gd name="connsiteX60" fmla="*/ 294572 w 3619883"/>
                <a:gd name="connsiteY60" fmla="*/ 4128157 h 4275461"/>
                <a:gd name="connsiteX61" fmla="*/ 339106 w 3619883"/>
                <a:gd name="connsiteY61" fmla="*/ 4128157 h 4275461"/>
                <a:gd name="connsiteX62" fmla="*/ 339106 w 3619883"/>
                <a:gd name="connsiteY62" fmla="*/ 3951392 h 4275461"/>
                <a:gd name="connsiteX63" fmla="*/ 161321 w 3619883"/>
                <a:gd name="connsiteY63" fmla="*/ 3951392 h 4275461"/>
                <a:gd name="connsiteX64" fmla="*/ 161321 w 3619883"/>
                <a:gd name="connsiteY64" fmla="*/ 4128157 h 4275461"/>
                <a:gd name="connsiteX65" fmla="*/ 230914 w 3619883"/>
                <a:gd name="connsiteY65" fmla="*/ 4128157 h 4275461"/>
                <a:gd name="connsiteX66" fmla="*/ 189322 w 3619883"/>
                <a:gd name="connsiteY66" fmla="*/ 4275461 h 4275461"/>
                <a:gd name="connsiteX67" fmla="*/ 0 w 3619883"/>
                <a:gd name="connsiteY67" fmla="*/ 4275461 h 4275461"/>
                <a:gd name="connsiteX68" fmla="*/ 0 w 3619883"/>
                <a:gd name="connsiteY68" fmla="*/ 42229 h 4275461"/>
                <a:gd name="connsiteX69" fmla="*/ 42464 w 3619883"/>
                <a:gd name="connsiteY69" fmla="*/ 40518 h 4275461"/>
                <a:gd name="connsiteX70" fmla="*/ 137733 w 3619883"/>
                <a:gd name="connsiteY70" fmla="*/ 35355 h 4275461"/>
                <a:gd name="connsiteX71" fmla="*/ 270565 w 3619883"/>
                <a:gd name="connsiteY71" fmla="*/ 29759 h 4275461"/>
                <a:gd name="connsiteX72" fmla="*/ 479734 w 3619883"/>
                <a:gd name="connsiteY72" fmla="*/ 45455 h 4275461"/>
                <a:gd name="connsiteX73" fmla="*/ 524103 w 3619883"/>
                <a:gd name="connsiteY73" fmla="*/ 41625 h 4275461"/>
                <a:gd name="connsiteX74" fmla="*/ 624416 w 3619883"/>
                <a:gd name="connsiteY74" fmla="*/ 22696 h 4275461"/>
                <a:gd name="connsiteX75" fmla="*/ 657762 w 3619883"/>
                <a:gd name="connsiteY75" fmla="*/ 18351 h 4275461"/>
                <a:gd name="connsiteX76" fmla="*/ 690557 w 3619883"/>
                <a:gd name="connsiteY76" fmla="*/ 25792 h 4275461"/>
                <a:gd name="connsiteX77" fmla="*/ 745123 w 3619883"/>
                <a:gd name="connsiteY77" fmla="*/ 40157 h 4275461"/>
                <a:gd name="connsiteX78" fmla="*/ 789493 w 3619883"/>
                <a:gd name="connsiteY78" fmla="*/ 36327 h 4275461"/>
                <a:gd name="connsiteX79" fmla="*/ 854255 w 3619883"/>
                <a:gd name="connsiteY79" fmla="*/ 68887 h 4275461"/>
                <a:gd name="connsiteX80" fmla="*/ 897520 w 3619883"/>
                <a:gd name="connsiteY80" fmla="*/ 88629 h 4275461"/>
                <a:gd name="connsiteX81" fmla="*/ 940510 w 3619883"/>
                <a:gd name="connsiteY81" fmla="*/ 114265 h 4275461"/>
                <a:gd name="connsiteX82" fmla="*/ 1082712 w 3619883"/>
                <a:gd name="connsiteY82" fmla="*/ 144543 h 4275461"/>
                <a:gd name="connsiteX83" fmla="*/ 1205348 w 3619883"/>
                <a:gd name="connsiteY83" fmla="*/ 120753 h 4275461"/>
                <a:gd name="connsiteX84" fmla="*/ 1271764 w 3619883"/>
                <a:gd name="connsiteY84" fmla="*/ 117956 h 4275461"/>
                <a:gd name="connsiteX85" fmla="*/ 1315583 w 3619883"/>
                <a:gd name="connsiteY85" fmla="*/ 125912 h 4275461"/>
                <a:gd name="connsiteX86" fmla="*/ 1359125 w 3619883"/>
                <a:gd name="connsiteY86" fmla="*/ 139761 h 4275461"/>
                <a:gd name="connsiteX87" fmla="*/ 1391919 w 3619883"/>
                <a:gd name="connsiteY87" fmla="*/ 147202 h 4275461"/>
                <a:gd name="connsiteX88" fmla="*/ 1436563 w 3619883"/>
                <a:gd name="connsiteY88" fmla="*/ 137480 h 4275461"/>
                <a:gd name="connsiteX89" fmla="*/ 1471566 w 3619883"/>
                <a:gd name="connsiteY89" fmla="*/ 97777 h 4275461"/>
                <a:gd name="connsiteX90" fmla="*/ 1505739 w 3619883"/>
                <a:gd name="connsiteY90" fmla="*/ 75753 h 4275461"/>
                <a:gd name="connsiteX91" fmla="*/ 1590891 w 3619883"/>
                <a:gd name="connsiteY91" fmla="*/ 144702 h 4275461"/>
                <a:gd name="connsiteX92" fmla="*/ 1625616 w 3619883"/>
                <a:gd name="connsiteY92" fmla="*/ 110893 h 4275461"/>
                <a:gd name="connsiteX93" fmla="*/ 1658964 w 3619883"/>
                <a:gd name="connsiteY93" fmla="*/ 106547 h 4275461"/>
                <a:gd name="connsiteX94" fmla="*/ 1746598 w 3619883"/>
                <a:gd name="connsiteY94" fmla="*/ 122460 h 4275461"/>
                <a:gd name="connsiteX95" fmla="*/ 1811913 w 3619883"/>
                <a:gd name="connsiteY95" fmla="*/ 143234 h 4275461"/>
                <a:gd name="connsiteX96" fmla="*/ 1856557 w 3619883"/>
                <a:gd name="connsiteY96" fmla="*/ 133511 h 4275461"/>
                <a:gd name="connsiteX97" fmla="*/ 2066003 w 3619883"/>
                <a:gd name="connsiteY97" fmla="*/ 143313 h 4275461"/>
                <a:gd name="connsiteX98" fmla="*/ 2177615 w 3619883"/>
                <a:gd name="connsiteY98" fmla="*/ 119007 h 4275461"/>
                <a:gd name="connsiteX99" fmla="*/ 2255883 w 3619883"/>
                <a:gd name="connsiteY99" fmla="*/ 99047 h 4275461"/>
                <a:gd name="connsiteX100" fmla="*/ 2344622 w 3619883"/>
                <a:gd name="connsiteY100" fmla="*/ 91388 h 4275461"/>
                <a:gd name="connsiteX101" fmla="*/ 2455682 w 3619883"/>
                <a:gd name="connsiteY101" fmla="*/ 78869 h 4275461"/>
                <a:gd name="connsiteX102" fmla="*/ 2632609 w 3619883"/>
                <a:gd name="connsiteY102" fmla="*/ 75338 h 4275461"/>
                <a:gd name="connsiteX103" fmla="*/ 2742291 w 3619883"/>
                <a:gd name="connsiteY103" fmla="*/ 92282 h 4275461"/>
                <a:gd name="connsiteX104" fmla="*/ 2851974 w 3619883"/>
                <a:gd name="connsiteY104" fmla="*/ 109227 h 4275461"/>
                <a:gd name="connsiteX105" fmla="*/ 2907643 w 3619883"/>
                <a:gd name="connsiteY105" fmla="*/ 100020 h 4275461"/>
                <a:gd name="connsiteX106" fmla="*/ 2944022 w 3619883"/>
                <a:gd name="connsiteY106" fmla="*/ 30853 h 4275461"/>
                <a:gd name="connsiteX107" fmla="*/ 3022289 w 3619883"/>
                <a:gd name="connsiteY107" fmla="*/ 10893 h 4275461"/>
                <a:gd name="connsiteX108" fmla="*/ 3054807 w 3619883"/>
                <a:gd name="connsiteY108" fmla="*/ 24226 h 4275461"/>
                <a:gd name="connsiteX109" fmla="*/ 3141892 w 3619883"/>
                <a:gd name="connsiteY109" fmla="*/ 51925 h 4275461"/>
                <a:gd name="connsiteX110" fmla="*/ 3185711 w 3619883"/>
                <a:gd name="connsiteY110" fmla="*/ 59881 h 4275461"/>
                <a:gd name="connsiteX111" fmla="*/ 3219056 w 3619883"/>
                <a:gd name="connsiteY111" fmla="*/ 55536 h 4275461"/>
                <a:gd name="connsiteX112" fmla="*/ 3263425 w 3619883"/>
                <a:gd name="connsiteY112" fmla="*/ 51706 h 4275461"/>
                <a:gd name="connsiteX113" fmla="*/ 3296219 w 3619883"/>
                <a:gd name="connsiteY113" fmla="*/ 59147 h 4275461"/>
                <a:gd name="connsiteX114" fmla="*/ 3319094 w 3619883"/>
                <a:gd name="connsiteY114" fmla="*/ 42500 h 4275461"/>
                <a:gd name="connsiteX115" fmla="*/ 3420511 w 3619883"/>
                <a:gd name="connsiteY115" fmla="*/ 0 h 4275461"/>
                <a:gd name="connsiteX116" fmla="*/ 3453305 w 3619883"/>
                <a:gd name="connsiteY116" fmla="*/ 7440 h 4275461"/>
                <a:gd name="connsiteX117" fmla="*/ 3496571 w 3619883"/>
                <a:gd name="connsiteY117" fmla="*/ 27182 h 4275461"/>
                <a:gd name="connsiteX118" fmla="*/ 3602117 w 3619883"/>
                <a:gd name="connsiteY118" fmla="*/ 132521 h 4275461"/>
                <a:gd name="connsiteX119" fmla="*/ 3619883 w 3619883"/>
                <a:gd name="connsiteY119" fmla="*/ 140049 h 4275461"/>
                <a:gd name="connsiteX120" fmla="*/ 3619883 w 3619883"/>
                <a:gd name="connsiteY12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204852 w 3619883"/>
                <a:gd name="connsiteY10" fmla="*/ 3951392 h 4275461"/>
                <a:gd name="connsiteX11" fmla="*/ 2027068 w 3619883"/>
                <a:gd name="connsiteY11" fmla="*/ 3951392 h 4275461"/>
                <a:gd name="connsiteX12" fmla="*/ 2027068 w 3619883"/>
                <a:gd name="connsiteY12" fmla="*/ 4128157 h 4275461"/>
                <a:gd name="connsiteX13" fmla="*/ 2079759 w 3619883"/>
                <a:gd name="connsiteY13" fmla="*/ 4128157 h 4275461"/>
                <a:gd name="connsiteX14" fmla="*/ 2079759 w 3619883"/>
                <a:gd name="connsiteY14" fmla="*/ 4275461 h 4275461"/>
                <a:gd name="connsiteX15" fmla="*/ 1824703 w 3619883"/>
                <a:gd name="connsiteY15" fmla="*/ 4275461 h 4275461"/>
                <a:gd name="connsiteX16" fmla="*/ 1834468 w 3619883"/>
                <a:gd name="connsiteY16" fmla="*/ 4128157 h 4275461"/>
                <a:gd name="connsiteX17" fmla="*/ 1893894 w 3619883"/>
                <a:gd name="connsiteY17" fmla="*/ 4128157 h 4275461"/>
                <a:gd name="connsiteX18" fmla="*/ 1893894 w 3619883"/>
                <a:gd name="connsiteY18" fmla="*/ 3951392 h 4275461"/>
                <a:gd name="connsiteX19" fmla="*/ 1716110 w 3619883"/>
                <a:gd name="connsiteY19" fmla="*/ 3951392 h 4275461"/>
                <a:gd name="connsiteX20" fmla="*/ 1716110 w 3619883"/>
                <a:gd name="connsiteY20" fmla="*/ 4006431 h 4275461"/>
                <a:gd name="connsiteX21" fmla="*/ 1703447 w 3619883"/>
                <a:gd name="connsiteY21" fmla="*/ 4007960 h 4275461"/>
                <a:gd name="connsiteX22" fmla="*/ 1716110 w 3619883"/>
                <a:gd name="connsiteY22" fmla="*/ 4044284 h 4275461"/>
                <a:gd name="connsiteX23" fmla="*/ 1716110 w 3619883"/>
                <a:gd name="connsiteY23" fmla="*/ 4128157 h 4275461"/>
                <a:gd name="connsiteX24" fmla="*/ 1745346 w 3619883"/>
                <a:gd name="connsiteY24" fmla="*/ 4128157 h 4275461"/>
                <a:gd name="connsiteX25" fmla="*/ 1796694 w 3619883"/>
                <a:gd name="connsiteY25" fmla="*/ 4275461 h 4275461"/>
                <a:gd name="connsiteX26" fmla="*/ 1558844 w 3619883"/>
                <a:gd name="connsiteY26" fmla="*/ 4275461 h 4275461"/>
                <a:gd name="connsiteX27" fmla="*/ 1517252 w 3619883"/>
                <a:gd name="connsiteY27" fmla="*/ 4128157 h 4275461"/>
                <a:gd name="connsiteX28" fmla="*/ 1582936 w 3619883"/>
                <a:gd name="connsiteY28" fmla="*/ 4128157 h 4275461"/>
                <a:gd name="connsiteX29" fmla="*/ 1582936 w 3619883"/>
                <a:gd name="connsiteY29" fmla="*/ 3951392 h 4275461"/>
                <a:gd name="connsiteX30" fmla="*/ 1405151 w 3619883"/>
                <a:gd name="connsiteY30" fmla="*/ 3951392 h 4275461"/>
                <a:gd name="connsiteX31" fmla="*/ 1405151 w 3619883"/>
                <a:gd name="connsiteY31" fmla="*/ 4128157 h 4275461"/>
                <a:gd name="connsiteX32" fmla="*/ 1468988 w 3619883"/>
                <a:gd name="connsiteY32" fmla="*/ 4128157 h 4275461"/>
                <a:gd name="connsiteX33" fmla="*/ 1427396 w 3619883"/>
                <a:gd name="connsiteY33" fmla="*/ 4275461 h 4275461"/>
                <a:gd name="connsiteX34" fmla="*/ 1210751 w 3619883"/>
                <a:gd name="connsiteY34" fmla="*/ 4275461 h 4275461"/>
                <a:gd name="connsiteX35" fmla="*/ 1210751 w 3619883"/>
                <a:gd name="connsiteY35" fmla="*/ 4128157 h 4275461"/>
                <a:gd name="connsiteX36" fmla="*/ 1271978 w 3619883"/>
                <a:gd name="connsiteY36" fmla="*/ 4128157 h 4275461"/>
                <a:gd name="connsiteX37" fmla="*/ 1271978 w 3619883"/>
                <a:gd name="connsiteY37" fmla="*/ 3951392 h 4275461"/>
                <a:gd name="connsiteX38" fmla="*/ 1094193 w 3619883"/>
                <a:gd name="connsiteY38" fmla="*/ 3951392 h 4275461"/>
                <a:gd name="connsiteX39" fmla="*/ 1094193 w 3619883"/>
                <a:gd name="connsiteY39" fmla="*/ 4128157 h 4275461"/>
                <a:gd name="connsiteX40" fmla="*/ 1140354 w 3619883"/>
                <a:gd name="connsiteY40" fmla="*/ 4128157 h 4275461"/>
                <a:gd name="connsiteX41" fmla="*/ 1140354 w 3619883"/>
                <a:gd name="connsiteY41" fmla="*/ 4275461 h 4275461"/>
                <a:gd name="connsiteX42" fmla="*/ 953807 w 3619883"/>
                <a:gd name="connsiteY42" fmla="*/ 4275461 h 4275461"/>
                <a:gd name="connsiteX43" fmla="*/ 912215 w 3619883"/>
                <a:gd name="connsiteY43" fmla="*/ 4128157 h 4275461"/>
                <a:gd name="connsiteX44" fmla="*/ 961020 w 3619883"/>
                <a:gd name="connsiteY44" fmla="*/ 4128157 h 4275461"/>
                <a:gd name="connsiteX45" fmla="*/ 961020 w 3619883"/>
                <a:gd name="connsiteY45" fmla="*/ 3951392 h 4275461"/>
                <a:gd name="connsiteX46" fmla="*/ 783235 w 3619883"/>
                <a:gd name="connsiteY46" fmla="*/ 3951392 h 4275461"/>
                <a:gd name="connsiteX47" fmla="*/ 783235 w 3619883"/>
                <a:gd name="connsiteY47" fmla="*/ 4128157 h 4275461"/>
                <a:gd name="connsiteX48" fmla="*/ 871024 w 3619883"/>
                <a:gd name="connsiteY48" fmla="*/ 4128157 h 4275461"/>
                <a:gd name="connsiteX49" fmla="*/ 829432 w 3619883"/>
                <a:gd name="connsiteY49" fmla="*/ 4275461 h 4275461"/>
                <a:gd name="connsiteX50" fmla="*/ 611484 w 3619883"/>
                <a:gd name="connsiteY50" fmla="*/ 4275461 h 4275461"/>
                <a:gd name="connsiteX51" fmla="*/ 621247 w 3619883"/>
                <a:gd name="connsiteY51" fmla="*/ 4128157 h 4275461"/>
                <a:gd name="connsiteX52" fmla="*/ 650062 w 3619883"/>
                <a:gd name="connsiteY52" fmla="*/ 4128157 h 4275461"/>
                <a:gd name="connsiteX53" fmla="*/ 650062 w 3619883"/>
                <a:gd name="connsiteY53" fmla="*/ 3951392 h 4275461"/>
                <a:gd name="connsiteX54" fmla="*/ 472277 w 3619883"/>
                <a:gd name="connsiteY54" fmla="*/ 3951392 h 4275461"/>
                <a:gd name="connsiteX55" fmla="*/ 472277 w 3619883"/>
                <a:gd name="connsiteY55" fmla="*/ 4128157 h 4275461"/>
                <a:gd name="connsiteX56" fmla="*/ 522650 w 3619883"/>
                <a:gd name="connsiteY56" fmla="*/ 4128157 h 4275461"/>
                <a:gd name="connsiteX57" fmla="*/ 573998 w 3619883"/>
                <a:gd name="connsiteY57" fmla="*/ 4275461 h 4275461"/>
                <a:gd name="connsiteX58" fmla="*/ 336164 w 3619883"/>
                <a:gd name="connsiteY58" fmla="*/ 4275461 h 4275461"/>
                <a:gd name="connsiteX59" fmla="*/ 294572 w 3619883"/>
                <a:gd name="connsiteY59" fmla="*/ 4128157 h 4275461"/>
                <a:gd name="connsiteX60" fmla="*/ 339106 w 3619883"/>
                <a:gd name="connsiteY60" fmla="*/ 4128157 h 4275461"/>
                <a:gd name="connsiteX61" fmla="*/ 339106 w 3619883"/>
                <a:gd name="connsiteY61" fmla="*/ 3951392 h 4275461"/>
                <a:gd name="connsiteX62" fmla="*/ 161321 w 3619883"/>
                <a:gd name="connsiteY62" fmla="*/ 3951392 h 4275461"/>
                <a:gd name="connsiteX63" fmla="*/ 161321 w 3619883"/>
                <a:gd name="connsiteY63" fmla="*/ 4128157 h 4275461"/>
                <a:gd name="connsiteX64" fmla="*/ 230914 w 3619883"/>
                <a:gd name="connsiteY64" fmla="*/ 4128157 h 4275461"/>
                <a:gd name="connsiteX65" fmla="*/ 189322 w 3619883"/>
                <a:gd name="connsiteY65" fmla="*/ 4275461 h 4275461"/>
                <a:gd name="connsiteX66" fmla="*/ 0 w 3619883"/>
                <a:gd name="connsiteY66" fmla="*/ 4275461 h 4275461"/>
                <a:gd name="connsiteX67" fmla="*/ 0 w 3619883"/>
                <a:gd name="connsiteY67" fmla="*/ 42229 h 4275461"/>
                <a:gd name="connsiteX68" fmla="*/ 42464 w 3619883"/>
                <a:gd name="connsiteY68" fmla="*/ 40518 h 4275461"/>
                <a:gd name="connsiteX69" fmla="*/ 137733 w 3619883"/>
                <a:gd name="connsiteY69" fmla="*/ 35355 h 4275461"/>
                <a:gd name="connsiteX70" fmla="*/ 270565 w 3619883"/>
                <a:gd name="connsiteY70" fmla="*/ 29759 h 4275461"/>
                <a:gd name="connsiteX71" fmla="*/ 479734 w 3619883"/>
                <a:gd name="connsiteY71" fmla="*/ 45455 h 4275461"/>
                <a:gd name="connsiteX72" fmla="*/ 524103 w 3619883"/>
                <a:gd name="connsiteY72" fmla="*/ 41625 h 4275461"/>
                <a:gd name="connsiteX73" fmla="*/ 624416 w 3619883"/>
                <a:gd name="connsiteY73" fmla="*/ 22696 h 4275461"/>
                <a:gd name="connsiteX74" fmla="*/ 657762 w 3619883"/>
                <a:gd name="connsiteY74" fmla="*/ 18351 h 4275461"/>
                <a:gd name="connsiteX75" fmla="*/ 690557 w 3619883"/>
                <a:gd name="connsiteY75" fmla="*/ 25792 h 4275461"/>
                <a:gd name="connsiteX76" fmla="*/ 745123 w 3619883"/>
                <a:gd name="connsiteY76" fmla="*/ 40157 h 4275461"/>
                <a:gd name="connsiteX77" fmla="*/ 789493 w 3619883"/>
                <a:gd name="connsiteY77" fmla="*/ 36327 h 4275461"/>
                <a:gd name="connsiteX78" fmla="*/ 854255 w 3619883"/>
                <a:gd name="connsiteY78" fmla="*/ 68887 h 4275461"/>
                <a:gd name="connsiteX79" fmla="*/ 897520 w 3619883"/>
                <a:gd name="connsiteY79" fmla="*/ 88629 h 4275461"/>
                <a:gd name="connsiteX80" fmla="*/ 940510 w 3619883"/>
                <a:gd name="connsiteY80" fmla="*/ 114265 h 4275461"/>
                <a:gd name="connsiteX81" fmla="*/ 1082712 w 3619883"/>
                <a:gd name="connsiteY81" fmla="*/ 144543 h 4275461"/>
                <a:gd name="connsiteX82" fmla="*/ 1205348 w 3619883"/>
                <a:gd name="connsiteY82" fmla="*/ 120753 h 4275461"/>
                <a:gd name="connsiteX83" fmla="*/ 1271764 w 3619883"/>
                <a:gd name="connsiteY83" fmla="*/ 117956 h 4275461"/>
                <a:gd name="connsiteX84" fmla="*/ 1315583 w 3619883"/>
                <a:gd name="connsiteY84" fmla="*/ 125912 h 4275461"/>
                <a:gd name="connsiteX85" fmla="*/ 1359125 w 3619883"/>
                <a:gd name="connsiteY85" fmla="*/ 139761 h 4275461"/>
                <a:gd name="connsiteX86" fmla="*/ 1391919 w 3619883"/>
                <a:gd name="connsiteY86" fmla="*/ 147202 h 4275461"/>
                <a:gd name="connsiteX87" fmla="*/ 1436563 w 3619883"/>
                <a:gd name="connsiteY87" fmla="*/ 137480 h 4275461"/>
                <a:gd name="connsiteX88" fmla="*/ 1471566 w 3619883"/>
                <a:gd name="connsiteY88" fmla="*/ 97777 h 4275461"/>
                <a:gd name="connsiteX89" fmla="*/ 1505739 w 3619883"/>
                <a:gd name="connsiteY89" fmla="*/ 75753 h 4275461"/>
                <a:gd name="connsiteX90" fmla="*/ 1590891 w 3619883"/>
                <a:gd name="connsiteY90" fmla="*/ 144702 h 4275461"/>
                <a:gd name="connsiteX91" fmla="*/ 1625616 w 3619883"/>
                <a:gd name="connsiteY91" fmla="*/ 110893 h 4275461"/>
                <a:gd name="connsiteX92" fmla="*/ 1658964 w 3619883"/>
                <a:gd name="connsiteY92" fmla="*/ 106547 h 4275461"/>
                <a:gd name="connsiteX93" fmla="*/ 1746598 w 3619883"/>
                <a:gd name="connsiteY93" fmla="*/ 122460 h 4275461"/>
                <a:gd name="connsiteX94" fmla="*/ 1811913 w 3619883"/>
                <a:gd name="connsiteY94" fmla="*/ 143234 h 4275461"/>
                <a:gd name="connsiteX95" fmla="*/ 1856557 w 3619883"/>
                <a:gd name="connsiteY95" fmla="*/ 133511 h 4275461"/>
                <a:gd name="connsiteX96" fmla="*/ 2066003 w 3619883"/>
                <a:gd name="connsiteY96" fmla="*/ 143313 h 4275461"/>
                <a:gd name="connsiteX97" fmla="*/ 2177615 w 3619883"/>
                <a:gd name="connsiteY97" fmla="*/ 119007 h 4275461"/>
                <a:gd name="connsiteX98" fmla="*/ 2255883 w 3619883"/>
                <a:gd name="connsiteY98" fmla="*/ 99047 h 4275461"/>
                <a:gd name="connsiteX99" fmla="*/ 2344622 w 3619883"/>
                <a:gd name="connsiteY99" fmla="*/ 91388 h 4275461"/>
                <a:gd name="connsiteX100" fmla="*/ 2455682 w 3619883"/>
                <a:gd name="connsiteY100" fmla="*/ 78869 h 4275461"/>
                <a:gd name="connsiteX101" fmla="*/ 2632609 w 3619883"/>
                <a:gd name="connsiteY101" fmla="*/ 75338 h 4275461"/>
                <a:gd name="connsiteX102" fmla="*/ 2742291 w 3619883"/>
                <a:gd name="connsiteY102" fmla="*/ 92282 h 4275461"/>
                <a:gd name="connsiteX103" fmla="*/ 2851974 w 3619883"/>
                <a:gd name="connsiteY103" fmla="*/ 109227 h 4275461"/>
                <a:gd name="connsiteX104" fmla="*/ 2907643 w 3619883"/>
                <a:gd name="connsiteY104" fmla="*/ 100020 h 4275461"/>
                <a:gd name="connsiteX105" fmla="*/ 2944022 w 3619883"/>
                <a:gd name="connsiteY105" fmla="*/ 30853 h 4275461"/>
                <a:gd name="connsiteX106" fmla="*/ 3022289 w 3619883"/>
                <a:gd name="connsiteY106" fmla="*/ 10893 h 4275461"/>
                <a:gd name="connsiteX107" fmla="*/ 3054807 w 3619883"/>
                <a:gd name="connsiteY107" fmla="*/ 24226 h 4275461"/>
                <a:gd name="connsiteX108" fmla="*/ 3141892 w 3619883"/>
                <a:gd name="connsiteY108" fmla="*/ 51925 h 4275461"/>
                <a:gd name="connsiteX109" fmla="*/ 3185711 w 3619883"/>
                <a:gd name="connsiteY109" fmla="*/ 59881 h 4275461"/>
                <a:gd name="connsiteX110" fmla="*/ 3219056 w 3619883"/>
                <a:gd name="connsiteY110" fmla="*/ 55536 h 4275461"/>
                <a:gd name="connsiteX111" fmla="*/ 3263425 w 3619883"/>
                <a:gd name="connsiteY111" fmla="*/ 51706 h 4275461"/>
                <a:gd name="connsiteX112" fmla="*/ 3296219 w 3619883"/>
                <a:gd name="connsiteY112" fmla="*/ 59147 h 4275461"/>
                <a:gd name="connsiteX113" fmla="*/ 3319094 w 3619883"/>
                <a:gd name="connsiteY113" fmla="*/ 42500 h 4275461"/>
                <a:gd name="connsiteX114" fmla="*/ 3420511 w 3619883"/>
                <a:gd name="connsiteY114" fmla="*/ 0 h 4275461"/>
                <a:gd name="connsiteX115" fmla="*/ 3453305 w 3619883"/>
                <a:gd name="connsiteY115" fmla="*/ 7440 h 4275461"/>
                <a:gd name="connsiteX116" fmla="*/ 3496571 w 3619883"/>
                <a:gd name="connsiteY116" fmla="*/ 27182 h 4275461"/>
                <a:gd name="connsiteX117" fmla="*/ 3602117 w 3619883"/>
                <a:gd name="connsiteY117" fmla="*/ 132521 h 4275461"/>
                <a:gd name="connsiteX118" fmla="*/ 3619883 w 3619883"/>
                <a:gd name="connsiteY118" fmla="*/ 140049 h 4275461"/>
                <a:gd name="connsiteX119" fmla="*/ 3619883 w 3619883"/>
                <a:gd name="connsiteY11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3951392 h 4275461"/>
                <a:gd name="connsiteX11" fmla="*/ 2027068 w 3619883"/>
                <a:gd name="connsiteY11" fmla="*/ 4128157 h 4275461"/>
                <a:gd name="connsiteX12" fmla="*/ 2079759 w 3619883"/>
                <a:gd name="connsiteY12" fmla="*/ 4128157 h 4275461"/>
                <a:gd name="connsiteX13" fmla="*/ 2079759 w 3619883"/>
                <a:gd name="connsiteY13" fmla="*/ 4275461 h 4275461"/>
                <a:gd name="connsiteX14" fmla="*/ 1824703 w 3619883"/>
                <a:gd name="connsiteY14" fmla="*/ 4275461 h 4275461"/>
                <a:gd name="connsiteX15" fmla="*/ 1834468 w 3619883"/>
                <a:gd name="connsiteY15" fmla="*/ 4128157 h 4275461"/>
                <a:gd name="connsiteX16" fmla="*/ 1893894 w 3619883"/>
                <a:gd name="connsiteY16" fmla="*/ 4128157 h 4275461"/>
                <a:gd name="connsiteX17" fmla="*/ 1893894 w 3619883"/>
                <a:gd name="connsiteY17" fmla="*/ 3951392 h 4275461"/>
                <a:gd name="connsiteX18" fmla="*/ 1716110 w 3619883"/>
                <a:gd name="connsiteY18" fmla="*/ 3951392 h 4275461"/>
                <a:gd name="connsiteX19" fmla="*/ 1716110 w 3619883"/>
                <a:gd name="connsiteY19" fmla="*/ 4006431 h 4275461"/>
                <a:gd name="connsiteX20" fmla="*/ 1703447 w 3619883"/>
                <a:gd name="connsiteY20" fmla="*/ 4007960 h 4275461"/>
                <a:gd name="connsiteX21" fmla="*/ 1716110 w 3619883"/>
                <a:gd name="connsiteY21" fmla="*/ 4044284 h 4275461"/>
                <a:gd name="connsiteX22" fmla="*/ 1716110 w 3619883"/>
                <a:gd name="connsiteY22" fmla="*/ 4128157 h 4275461"/>
                <a:gd name="connsiteX23" fmla="*/ 1745346 w 3619883"/>
                <a:gd name="connsiteY23" fmla="*/ 4128157 h 4275461"/>
                <a:gd name="connsiteX24" fmla="*/ 1796694 w 3619883"/>
                <a:gd name="connsiteY24" fmla="*/ 4275461 h 4275461"/>
                <a:gd name="connsiteX25" fmla="*/ 1558844 w 3619883"/>
                <a:gd name="connsiteY25" fmla="*/ 4275461 h 4275461"/>
                <a:gd name="connsiteX26" fmla="*/ 1517252 w 3619883"/>
                <a:gd name="connsiteY26" fmla="*/ 4128157 h 4275461"/>
                <a:gd name="connsiteX27" fmla="*/ 1582936 w 3619883"/>
                <a:gd name="connsiteY27" fmla="*/ 4128157 h 4275461"/>
                <a:gd name="connsiteX28" fmla="*/ 1582936 w 3619883"/>
                <a:gd name="connsiteY28" fmla="*/ 3951392 h 4275461"/>
                <a:gd name="connsiteX29" fmla="*/ 1405151 w 3619883"/>
                <a:gd name="connsiteY29" fmla="*/ 3951392 h 4275461"/>
                <a:gd name="connsiteX30" fmla="*/ 1405151 w 3619883"/>
                <a:gd name="connsiteY30" fmla="*/ 4128157 h 4275461"/>
                <a:gd name="connsiteX31" fmla="*/ 1468988 w 3619883"/>
                <a:gd name="connsiteY31" fmla="*/ 4128157 h 4275461"/>
                <a:gd name="connsiteX32" fmla="*/ 1427396 w 3619883"/>
                <a:gd name="connsiteY32" fmla="*/ 4275461 h 4275461"/>
                <a:gd name="connsiteX33" fmla="*/ 1210751 w 3619883"/>
                <a:gd name="connsiteY33" fmla="*/ 4275461 h 4275461"/>
                <a:gd name="connsiteX34" fmla="*/ 1210751 w 3619883"/>
                <a:gd name="connsiteY34" fmla="*/ 4128157 h 4275461"/>
                <a:gd name="connsiteX35" fmla="*/ 1271978 w 3619883"/>
                <a:gd name="connsiteY35" fmla="*/ 4128157 h 4275461"/>
                <a:gd name="connsiteX36" fmla="*/ 1271978 w 3619883"/>
                <a:gd name="connsiteY36" fmla="*/ 3951392 h 4275461"/>
                <a:gd name="connsiteX37" fmla="*/ 1094193 w 3619883"/>
                <a:gd name="connsiteY37" fmla="*/ 3951392 h 4275461"/>
                <a:gd name="connsiteX38" fmla="*/ 1094193 w 3619883"/>
                <a:gd name="connsiteY38" fmla="*/ 4128157 h 4275461"/>
                <a:gd name="connsiteX39" fmla="*/ 1140354 w 3619883"/>
                <a:gd name="connsiteY39" fmla="*/ 4128157 h 4275461"/>
                <a:gd name="connsiteX40" fmla="*/ 1140354 w 3619883"/>
                <a:gd name="connsiteY40" fmla="*/ 4275461 h 4275461"/>
                <a:gd name="connsiteX41" fmla="*/ 953807 w 3619883"/>
                <a:gd name="connsiteY41" fmla="*/ 4275461 h 4275461"/>
                <a:gd name="connsiteX42" fmla="*/ 912215 w 3619883"/>
                <a:gd name="connsiteY42" fmla="*/ 4128157 h 4275461"/>
                <a:gd name="connsiteX43" fmla="*/ 961020 w 3619883"/>
                <a:gd name="connsiteY43" fmla="*/ 4128157 h 4275461"/>
                <a:gd name="connsiteX44" fmla="*/ 961020 w 3619883"/>
                <a:gd name="connsiteY44" fmla="*/ 3951392 h 4275461"/>
                <a:gd name="connsiteX45" fmla="*/ 783235 w 3619883"/>
                <a:gd name="connsiteY45" fmla="*/ 3951392 h 4275461"/>
                <a:gd name="connsiteX46" fmla="*/ 783235 w 3619883"/>
                <a:gd name="connsiteY46" fmla="*/ 4128157 h 4275461"/>
                <a:gd name="connsiteX47" fmla="*/ 871024 w 3619883"/>
                <a:gd name="connsiteY47" fmla="*/ 4128157 h 4275461"/>
                <a:gd name="connsiteX48" fmla="*/ 829432 w 3619883"/>
                <a:gd name="connsiteY48" fmla="*/ 4275461 h 4275461"/>
                <a:gd name="connsiteX49" fmla="*/ 611484 w 3619883"/>
                <a:gd name="connsiteY49" fmla="*/ 4275461 h 4275461"/>
                <a:gd name="connsiteX50" fmla="*/ 621247 w 3619883"/>
                <a:gd name="connsiteY50" fmla="*/ 4128157 h 4275461"/>
                <a:gd name="connsiteX51" fmla="*/ 650062 w 3619883"/>
                <a:gd name="connsiteY51" fmla="*/ 4128157 h 4275461"/>
                <a:gd name="connsiteX52" fmla="*/ 650062 w 3619883"/>
                <a:gd name="connsiteY52" fmla="*/ 3951392 h 4275461"/>
                <a:gd name="connsiteX53" fmla="*/ 472277 w 3619883"/>
                <a:gd name="connsiteY53" fmla="*/ 3951392 h 4275461"/>
                <a:gd name="connsiteX54" fmla="*/ 472277 w 3619883"/>
                <a:gd name="connsiteY54" fmla="*/ 4128157 h 4275461"/>
                <a:gd name="connsiteX55" fmla="*/ 522650 w 3619883"/>
                <a:gd name="connsiteY55" fmla="*/ 4128157 h 4275461"/>
                <a:gd name="connsiteX56" fmla="*/ 573998 w 3619883"/>
                <a:gd name="connsiteY56" fmla="*/ 4275461 h 4275461"/>
                <a:gd name="connsiteX57" fmla="*/ 336164 w 3619883"/>
                <a:gd name="connsiteY57" fmla="*/ 4275461 h 4275461"/>
                <a:gd name="connsiteX58" fmla="*/ 294572 w 3619883"/>
                <a:gd name="connsiteY58" fmla="*/ 4128157 h 4275461"/>
                <a:gd name="connsiteX59" fmla="*/ 339106 w 3619883"/>
                <a:gd name="connsiteY59" fmla="*/ 4128157 h 4275461"/>
                <a:gd name="connsiteX60" fmla="*/ 339106 w 3619883"/>
                <a:gd name="connsiteY60" fmla="*/ 3951392 h 4275461"/>
                <a:gd name="connsiteX61" fmla="*/ 161321 w 3619883"/>
                <a:gd name="connsiteY61" fmla="*/ 3951392 h 4275461"/>
                <a:gd name="connsiteX62" fmla="*/ 161321 w 3619883"/>
                <a:gd name="connsiteY62" fmla="*/ 4128157 h 4275461"/>
                <a:gd name="connsiteX63" fmla="*/ 230914 w 3619883"/>
                <a:gd name="connsiteY63" fmla="*/ 4128157 h 4275461"/>
                <a:gd name="connsiteX64" fmla="*/ 189322 w 3619883"/>
                <a:gd name="connsiteY64" fmla="*/ 4275461 h 4275461"/>
                <a:gd name="connsiteX65" fmla="*/ 0 w 3619883"/>
                <a:gd name="connsiteY65" fmla="*/ 4275461 h 4275461"/>
                <a:gd name="connsiteX66" fmla="*/ 0 w 3619883"/>
                <a:gd name="connsiteY66" fmla="*/ 42229 h 4275461"/>
                <a:gd name="connsiteX67" fmla="*/ 42464 w 3619883"/>
                <a:gd name="connsiteY67" fmla="*/ 40518 h 4275461"/>
                <a:gd name="connsiteX68" fmla="*/ 137733 w 3619883"/>
                <a:gd name="connsiteY68" fmla="*/ 35355 h 4275461"/>
                <a:gd name="connsiteX69" fmla="*/ 270565 w 3619883"/>
                <a:gd name="connsiteY69" fmla="*/ 29759 h 4275461"/>
                <a:gd name="connsiteX70" fmla="*/ 479734 w 3619883"/>
                <a:gd name="connsiteY70" fmla="*/ 45455 h 4275461"/>
                <a:gd name="connsiteX71" fmla="*/ 524103 w 3619883"/>
                <a:gd name="connsiteY71" fmla="*/ 41625 h 4275461"/>
                <a:gd name="connsiteX72" fmla="*/ 624416 w 3619883"/>
                <a:gd name="connsiteY72" fmla="*/ 22696 h 4275461"/>
                <a:gd name="connsiteX73" fmla="*/ 657762 w 3619883"/>
                <a:gd name="connsiteY73" fmla="*/ 18351 h 4275461"/>
                <a:gd name="connsiteX74" fmla="*/ 690557 w 3619883"/>
                <a:gd name="connsiteY74" fmla="*/ 25792 h 4275461"/>
                <a:gd name="connsiteX75" fmla="*/ 745123 w 3619883"/>
                <a:gd name="connsiteY75" fmla="*/ 40157 h 4275461"/>
                <a:gd name="connsiteX76" fmla="*/ 789493 w 3619883"/>
                <a:gd name="connsiteY76" fmla="*/ 36327 h 4275461"/>
                <a:gd name="connsiteX77" fmla="*/ 854255 w 3619883"/>
                <a:gd name="connsiteY77" fmla="*/ 68887 h 4275461"/>
                <a:gd name="connsiteX78" fmla="*/ 897520 w 3619883"/>
                <a:gd name="connsiteY78" fmla="*/ 88629 h 4275461"/>
                <a:gd name="connsiteX79" fmla="*/ 940510 w 3619883"/>
                <a:gd name="connsiteY79" fmla="*/ 114265 h 4275461"/>
                <a:gd name="connsiteX80" fmla="*/ 1082712 w 3619883"/>
                <a:gd name="connsiteY80" fmla="*/ 144543 h 4275461"/>
                <a:gd name="connsiteX81" fmla="*/ 1205348 w 3619883"/>
                <a:gd name="connsiteY81" fmla="*/ 120753 h 4275461"/>
                <a:gd name="connsiteX82" fmla="*/ 1271764 w 3619883"/>
                <a:gd name="connsiteY82" fmla="*/ 117956 h 4275461"/>
                <a:gd name="connsiteX83" fmla="*/ 1315583 w 3619883"/>
                <a:gd name="connsiteY83" fmla="*/ 125912 h 4275461"/>
                <a:gd name="connsiteX84" fmla="*/ 1359125 w 3619883"/>
                <a:gd name="connsiteY84" fmla="*/ 139761 h 4275461"/>
                <a:gd name="connsiteX85" fmla="*/ 1391919 w 3619883"/>
                <a:gd name="connsiteY85" fmla="*/ 147202 h 4275461"/>
                <a:gd name="connsiteX86" fmla="*/ 1436563 w 3619883"/>
                <a:gd name="connsiteY86" fmla="*/ 137480 h 4275461"/>
                <a:gd name="connsiteX87" fmla="*/ 1471566 w 3619883"/>
                <a:gd name="connsiteY87" fmla="*/ 97777 h 4275461"/>
                <a:gd name="connsiteX88" fmla="*/ 1505739 w 3619883"/>
                <a:gd name="connsiteY88" fmla="*/ 75753 h 4275461"/>
                <a:gd name="connsiteX89" fmla="*/ 1590891 w 3619883"/>
                <a:gd name="connsiteY89" fmla="*/ 144702 h 4275461"/>
                <a:gd name="connsiteX90" fmla="*/ 1625616 w 3619883"/>
                <a:gd name="connsiteY90" fmla="*/ 110893 h 4275461"/>
                <a:gd name="connsiteX91" fmla="*/ 1658964 w 3619883"/>
                <a:gd name="connsiteY91" fmla="*/ 106547 h 4275461"/>
                <a:gd name="connsiteX92" fmla="*/ 1746598 w 3619883"/>
                <a:gd name="connsiteY92" fmla="*/ 122460 h 4275461"/>
                <a:gd name="connsiteX93" fmla="*/ 1811913 w 3619883"/>
                <a:gd name="connsiteY93" fmla="*/ 143234 h 4275461"/>
                <a:gd name="connsiteX94" fmla="*/ 1856557 w 3619883"/>
                <a:gd name="connsiteY94" fmla="*/ 133511 h 4275461"/>
                <a:gd name="connsiteX95" fmla="*/ 2066003 w 3619883"/>
                <a:gd name="connsiteY95" fmla="*/ 143313 h 4275461"/>
                <a:gd name="connsiteX96" fmla="*/ 2177615 w 3619883"/>
                <a:gd name="connsiteY96" fmla="*/ 119007 h 4275461"/>
                <a:gd name="connsiteX97" fmla="*/ 2255883 w 3619883"/>
                <a:gd name="connsiteY97" fmla="*/ 99047 h 4275461"/>
                <a:gd name="connsiteX98" fmla="*/ 2344622 w 3619883"/>
                <a:gd name="connsiteY98" fmla="*/ 91388 h 4275461"/>
                <a:gd name="connsiteX99" fmla="*/ 2455682 w 3619883"/>
                <a:gd name="connsiteY99" fmla="*/ 78869 h 4275461"/>
                <a:gd name="connsiteX100" fmla="*/ 2632609 w 3619883"/>
                <a:gd name="connsiteY100" fmla="*/ 75338 h 4275461"/>
                <a:gd name="connsiteX101" fmla="*/ 2742291 w 3619883"/>
                <a:gd name="connsiteY101" fmla="*/ 92282 h 4275461"/>
                <a:gd name="connsiteX102" fmla="*/ 2851974 w 3619883"/>
                <a:gd name="connsiteY102" fmla="*/ 109227 h 4275461"/>
                <a:gd name="connsiteX103" fmla="*/ 2907643 w 3619883"/>
                <a:gd name="connsiteY103" fmla="*/ 100020 h 4275461"/>
                <a:gd name="connsiteX104" fmla="*/ 2944022 w 3619883"/>
                <a:gd name="connsiteY104" fmla="*/ 30853 h 4275461"/>
                <a:gd name="connsiteX105" fmla="*/ 3022289 w 3619883"/>
                <a:gd name="connsiteY105" fmla="*/ 10893 h 4275461"/>
                <a:gd name="connsiteX106" fmla="*/ 3054807 w 3619883"/>
                <a:gd name="connsiteY106" fmla="*/ 24226 h 4275461"/>
                <a:gd name="connsiteX107" fmla="*/ 3141892 w 3619883"/>
                <a:gd name="connsiteY107" fmla="*/ 51925 h 4275461"/>
                <a:gd name="connsiteX108" fmla="*/ 3185711 w 3619883"/>
                <a:gd name="connsiteY108" fmla="*/ 59881 h 4275461"/>
                <a:gd name="connsiteX109" fmla="*/ 3219056 w 3619883"/>
                <a:gd name="connsiteY109" fmla="*/ 55536 h 4275461"/>
                <a:gd name="connsiteX110" fmla="*/ 3263425 w 3619883"/>
                <a:gd name="connsiteY110" fmla="*/ 51706 h 4275461"/>
                <a:gd name="connsiteX111" fmla="*/ 3296219 w 3619883"/>
                <a:gd name="connsiteY111" fmla="*/ 59147 h 4275461"/>
                <a:gd name="connsiteX112" fmla="*/ 3319094 w 3619883"/>
                <a:gd name="connsiteY112" fmla="*/ 42500 h 4275461"/>
                <a:gd name="connsiteX113" fmla="*/ 3420511 w 3619883"/>
                <a:gd name="connsiteY113" fmla="*/ 0 h 4275461"/>
                <a:gd name="connsiteX114" fmla="*/ 3453305 w 3619883"/>
                <a:gd name="connsiteY114" fmla="*/ 7440 h 4275461"/>
                <a:gd name="connsiteX115" fmla="*/ 3496571 w 3619883"/>
                <a:gd name="connsiteY115" fmla="*/ 27182 h 4275461"/>
                <a:gd name="connsiteX116" fmla="*/ 3602117 w 3619883"/>
                <a:gd name="connsiteY116" fmla="*/ 132521 h 4275461"/>
                <a:gd name="connsiteX117" fmla="*/ 3619883 w 3619883"/>
                <a:gd name="connsiteY117" fmla="*/ 140049 h 4275461"/>
                <a:gd name="connsiteX118" fmla="*/ 3619883 w 3619883"/>
                <a:gd name="connsiteY11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4128157 h 4275461"/>
                <a:gd name="connsiteX11" fmla="*/ 2079759 w 3619883"/>
                <a:gd name="connsiteY11" fmla="*/ 4128157 h 4275461"/>
                <a:gd name="connsiteX12" fmla="*/ 2079759 w 3619883"/>
                <a:gd name="connsiteY12" fmla="*/ 4275461 h 4275461"/>
                <a:gd name="connsiteX13" fmla="*/ 1824703 w 3619883"/>
                <a:gd name="connsiteY13" fmla="*/ 4275461 h 4275461"/>
                <a:gd name="connsiteX14" fmla="*/ 1834468 w 3619883"/>
                <a:gd name="connsiteY14" fmla="*/ 4128157 h 4275461"/>
                <a:gd name="connsiteX15" fmla="*/ 1893894 w 3619883"/>
                <a:gd name="connsiteY15" fmla="*/ 4128157 h 4275461"/>
                <a:gd name="connsiteX16" fmla="*/ 1893894 w 3619883"/>
                <a:gd name="connsiteY16" fmla="*/ 3951392 h 4275461"/>
                <a:gd name="connsiteX17" fmla="*/ 1716110 w 3619883"/>
                <a:gd name="connsiteY17" fmla="*/ 3951392 h 4275461"/>
                <a:gd name="connsiteX18" fmla="*/ 1716110 w 3619883"/>
                <a:gd name="connsiteY18" fmla="*/ 4006431 h 4275461"/>
                <a:gd name="connsiteX19" fmla="*/ 1703447 w 3619883"/>
                <a:gd name="connsiteY19" fmla="*/ 4007960 h 4275461"/>
                <a:gd name="connsiteX20" fmla="*/ 1716110 w 3619883"/>
                <a:gd name="connsiteY20" fmla="*/ 4044284 h 4275461"/>
                <a:gd name="connsiteX21" fmla="*/ 1716110 w 3619883"/>
                <a:gd name="connsiteY21" fmla="*/ 4128157 h 4275461"/>
                <a:gd name="connsiteX22" fmla="*/ 1745346 w 3619883"/>
                <a:gd name="connsiteY22" fmla="*/ 4128157 h 4275461"/>
                <a:gd name="connsiteX23" fmla="*/ 1796694 w 3619883"/>
                <a:gd name="connsiteY23" fmla="*/ 4275461 h 4275461"/>
                <a:gd name="connsiteX24" fmla="*/ 1558844 w 3619883"/>
                <a:gd name="connsiteY24" fmla="*/ 4275461 h 4275461"/>
                <a:gd name="connsiteX25" fmla="*/ 1517252 w 3619883"/>
                <a:gd name="connsiteY25" fmla="*/ 4128157 h 4275461"/>
                <a:gd name="connsiteX26" fmla="*/ 1582936 w 3619883"/>
                <a:gd name="connsiteY26" fmla="*/ 4128157 h 4275461"/>
                <a:gd name="connsiteX27" fmla="*/ 1582936 w 3619883"/>
                <a:gd name="connsiteY27" fmla="*/ 3951392 h 4275461"/>
                <a:gd name="connsiteX28" fmla="*/ 1405151 w 3619883"/>
                <a:gd name="connsiteY28" fmla="*/ 3951392 h 4275461"/>
                <a:gd name="connsiteX29" fmla="*/ 1405151 w 3619883"/>
                <a:gd name="connsiteY29" fmla="*/ 4128157 h 4275461"/>
                <a:gd name="connsiteX30" fmla="*/ 1468988 w 3619883"/>
                <a:gd name="connsiteY30" fmla="*/ 4128157 h 4275461"/>
                <a:gd name="connsiteX31" fmla="*/ 1427396 w 3619883"/>
                <a:gd name="connsiteY31" fmla="*/ 4275461 h 4275461"/>
                <a:gd name="connsiteX32" fmla="*/ 1210751 w 3619883"/>
                <a:gd name="connsiteY32" fmla="*/ 4275461 h 4275461"/>
                <a:gd name="connsiteX33" fmla="*/ 1210751 w 3619883"/>
                <a:gd name="connsiteY33" fmla="*/ 4128157 h 4275461"/>
                <a:gd name="connsiteX34" fmla="*/ 1271978 w 3619883"/>
                <a:gd name="connsiteY34" fmla="*/ 4128157 h 4275461"/>
                <a:gd name="connsiteX35" fmla="*/ 1271978 w 3619883"/>
                <a:gd name="connsiteY35" fmla="*/ 3951392 h 4275461"/>
                <a:gd name="connsiteX36" fmla="*/ 1094193 w 3619883"/>
                <a:gd name="connsiteY36" fmla="*/ 3951392 h 4275461"/>
                <a:gd name="connsiteX37" fmla="*/ 1094193 w 3619883"/>
                <a:gd name="connsiteY37" fmla="*/ 4128157 h 4275461"/>
                <a:gd name="connsiteX38" fmla="*/ 1140354 w 3619883"/>
                <a:gd name="connsiteY38" fmla="*/ 4128157 h 4275461"/>
                <a:gd name="connsiteX39" fmla="*/ 1140354 w 3619883"/>
                <a:gd name="connsiteY39" fmla="*/ 4275461 h 4275461"/>
                <a:gd name="connsiteX40" fmla="*/ 953807 w 3619883"/>
                <a:gd name="connsiteY40" fmla="*/ 4275461 h 4275461"/>
                <a:gd name="connsiteX41" fmla="*/ 912215 w 3619883"/>
                <a:gd name="connsiteY41" fmla="*/ 4128157 h 4275461"/>
                <a:gd name="connsiteX42" fmla="*/ 961020 w 3619883"/>
                <a:gd name="connsiteY42" fmla="*/ 4128157 h 4275461"/>
                <a:gd name="connsiteX43" fmla="*/ 961020 w 3619883"/>
                <a:gd name="connsiteY43" fmla="*/ 3951392 h 4275461"/>
                <a:gd name="connsiteX44" fmla="*/ 783235 w 3619883"/>
                <a:gd name="connsiteY44" fmla="*/ 3951392 h 4275461"/>
                <a:gd name="connsiteX45" fmla="*/ 783235 w 3619883"/>
                <a:gd name="connsiteY45" fmla="*/ 4128157 h 4275461"/>
                <a:gd name="connsiteX46" fmla="*/ 871024 w 3619883"/>
                <a:gd name="connsiteY46" fmla="*/ 4128157 h 4275461"/>
                <a:gd name="connsiteX47" fmla="*/ 829432 w 3619883"/>
                <a:gd name="connsiteY47" fmla="*/ 4275461 h 4275461"/>
                <a:gd name="connsiteX48" fmla="*/ 611484 w 3619883"/>
                <a:gd name="connsiteY48" fmla="*/ 4275461 h 4275461"/>
                <a:gd name="connsiteX49" fmla="*/ 621247 w 3619883"/>
                <a:gd name="connsiteY49" fmla="*/ 4128157 h 4275461"/>
                <a:gd name="connsiteX50" fmla="*/ 650062 w 3619883"/>
                <a:gd name="connsiteY50" fmla="*/ 4128157 h 4275461"/>
                <a:gd name="connsiteX51" fmla="*/ 650062 w 3619883"/>
                <a:gd name="connsiteY51" fmla="*/ 3951392 h 4275461"/>
                <a:gd name="connsiteX52" fmla="*/ 472277 w 3619883"/>
                <a:gd name="connsiteY52" fmla="*/ 3951392 h 4275461"/>
                <a:gd name="connsiteX53" fmla="*/ 472277 w 3619883"/>
                <a:gd name="connsiteY53" fmla="*/ 4128157 h 4275461"/>
                <a:gd name="connsiteX54" fmla="*/ 522650 w 3619883"/>
                <a:gd name="connsiteY54" fmla="*/ 4128157 h 4275461"/>
                <a:gd name="connsiteX55" fmla="*/ 573998 w 3619883"/>
                <a:gd name="connsiteY55" fmla="*/ 4275461 h 4275461"/>
                <a:gd name="connsiteX56" fmla="*/ 336164 w 3619883"/>
                <a:gd name="connsiteY56" fmla="*/ 4275461 h 4275461"/>
                <a:gd name="connsiteX57" fmla="*/ 294572 w 3619883"/>
                <a:gd name="connsiteY57" fmla="*/ 4128157 h 4275461"/>
                <a:gd name="connsiteX58" fmla="*/ 339106 w 3619883"/>
                <a:gd name="connsiteY58" fmla="*/ 4128157 h 4275461"/>
                <a:gd name="connsiteX59" fmla="*/ 339106 w 3619883"/>
                <a:gd name="connsiteY59" fmla="*/ 3951392 h 4275461"/>
                <a:gd name="connsiteX60" fmla="*/ 161321 w 3619883"/>
                <a:gd name="connsiteY60" fmla="*/ 3951392 h 4275461"/>
                <a:gd name="connsiteX61" fmla="*/ 161321 w 3619883"/>
                <a:gd name="connsiteY61" fmla="*/ 4128157 h 4275461"/>
                <a:gd name="connsiteX62" fmla="*/ 230914 w 3619883"/>
                <a:gd name="connsiteY62" fmla="*/ 4128157 h 4275461"/>
                <a:gd name="connsiteX63" fmla="*/ 189322 w 3619883"/>
                <a:gd name="connsiteY63" fmla="*/ 4275461 h 4275461"/>
                <a:gd name="connsiteX64" fmla="*/ 0 w 3619883"/>
                <a:gd name="connsiteY64" fmla="*/ 4275461 h 4275461"/>
                <a:gd name="connsiteX65" fmla="*/ 0 w 3619883"/>
                <a:gd name="connsiteY65" fmla="*/ 42229 h 4275461"/>
                <a:gd name="connsiteX66" fmla="*/ 42464 w 3619883"/>
                <a:gd name="connsiteY66" fmla="*/ 40518 h 4275461"/>
                <a:gd name="connsiteX67" fmla="*/ 137733 w 3619883"/>
                <a:gd name="connsiteY67" fmla="*/ 35355 h 4275461"/>
                <a:gd name="connsiteX68" fmla="*/ 270565 w 3619883"/>
                <a:gd name="connsiteY68" fmla="*/ 29759 h 4275461"/>
                <a:gd name="connsiteX69" fmla="*/ 479734 w 3619883"/>
                <a:gd name="connsiteY69" fmla="*/ 45455 h 4275461"/>
                <a:gd name="connsiteX70" fmla="*/ 524103 w 3619883"/>
                <a:gd name="connsiteY70" fmla="*/ 41625 h 4275461"/>
                <a:gd name="connsiteX71" fmla="*/ 624416 w 3619883"/>
                <a:gd name="connsiteY71" fmla="*/ 22696 h 4275461"/>
                <a:gd name="connsiteX72" fmla="*/ 657762 w 3619883"/>
                <a:gd name="connsiteY72" fmla="*/ 18351 h 4275461"/>
                <a:gd name="connsiteX73" fmla="*/ 690557 w 3619883"/>
                <a:gd name="connsiteY73" fmla="*/ 25792 h 4275461"/>
                <a:gd name="connsiteX74" fmla="*/ 745123 w 3619883"/>
                <a:gd name="connsiteY74" fmla="*/ 40157 h 4275461"/>
                <a:gd name="connsiteX75" fmla="*/ 789493 w 3619883"/>
                <a:gd name="connsiteY75" fmla="*/ 36327 h 4275461"/>
                <a:gd name="connsiteX76" fmla="*/ 854255 w 3619883"/>
                <a:gd name="connsiteY76" fmla="*/ 68887 h 4275461"/>
                <a:gd name="connsiteX77" fmla="*/ 897520 w 3619883"/>
                <a:gd name="connsiteY77" fmla="*/ 88629 h 4275461"/>
                <a:gd name="connsiteX78" fmla="*/ 940510 w 3619883"/>
                <a:gd name="connsiteY78" fmla="*/ 114265 h 4275461"/>
                <a:gd name="connsiteX79" fmla="*/ 1082712 w 3619883"/>
                <a:gd name="connsiteY79" fmla="*/ 144543 h 4275461"/>
                <a:gd name="connsiteX80" fmla="*/ 1205348 w 3619883"/>
                <a:gd name="connsiteY80" fmla="*/ 120753 h 4275461"/>
                <a:gd name="connsiteX81" fmla="*/ 1271764 w 3619883"/>
                <a:gd name="connsiteY81" fmla="*/ 117956 h 4275461"/>
                <a:gd name="connsiteX82" fmla="*/ 1315583 w 3619883"/>
                <a:gd name="connsiteY82" fmla="*/ 125912 h 4275461"/>
                <a:gd name="connsiteX83" fmla="*/ 1359125 w 3619883"/>
                <a:gd name="connsiteY83" fmla="*/ 139761 h 4275461"/>
                <a:gd name="connsiteX84" fmla="*/ 1391919 w 3619883"/>
                <a:gd name="connsiteY84" fmla="*/ 147202 h 4275461"/>
                <a:gd name="connsiteX85" fmla="*/ 1436563 w 3619883"/>
                <a:gd name="connsiteY85" fmla="*/ 137480 h 4275461"/>
                <a:gd name="connsiteX86" fmla="*/ 1471566 w 3619883"/>
                <a:gd name="connsiteY86" fmla="*/ 97777 h 4275461"/>
                <a:gd name="connsiteX87" fmla="*/ 1505739 w 3619883"/>
                <a:gd name="connsiteY87" fmla="*/ 75753 h 4275461"/>
                <a:gd name="connsiteX88" fmla="*/ 1590891 w 3619883"/>
                <a:gd name="connsiteY88" fmla="*/ 144702 h 4275461"/>
                <a:gd name="connsiteX89" fmla="*/ 1625616 w 3619883"/>
                <a:gd name="connsiteY89" fmla="*/ 110893 h 4275461"/>
                <a:gd name="connsiteX90" fmla="*/ 1658964 w 3619883"/>
                <a:gd name="connsiteY90" fmla="*/ 106547 h 4275461"/>
                <a:gd name="connsiteX91" fmla="*/ 1746598 w 3619883"/>
                <a:gd name="connsiteY91" fmla="*/ 122460 h 4275461"/>
                <a:gd name="connsiteX92" fmla="*/ 1811913 w 3619883"/>
                <a:gd name="connsiteY92" fmla="*/ 143234 h 4275461"/>
                <a:gd name="connsiteX93" fmla="*/ 1856557 w 3619883"/>
                <a:gd name="connsiteY93" fmla="*/ 133511 h 4275461"/>
                <a:gd name="connsiteX94" fmla="*/ 2066003 w 3619883"/>
                <a:gd name="connsiteY94" fmla="*/ 143313 h 4275461"/>
                <a:gd name="connsiteX95" fmla="*/ 2177615 w 3619883"/>
                <a:gd name="connsiteY95" fmla="*/ 119007 h 4275461"/>
                <a:gd name="connsiteX96" fmla="*/ 2255883 w 3619883"/>
                <a:gd name="connsiteY96" fmla="*/ 99047 h 4275461"/>
                <a:gd name="connsiteX97" fmla="*/ 2344622 w 3619883"/>
                <a:gd name="connsiteY97" fmla="*/ 91388 h 4275461"/>
                <a:gd name="connsiteX98" fmla="*/ 2455682 w 3619883"/>
                <a:gd name="connsiteY98" fmla="*/ 78869 h 4275461"/>
                <a:gd name="connsiteX99" fmla="*/ 2632609 w 3619883"/>
                <a:gd name="connsiteY99" fmla="*/ 75338 h 4275461"/>
                <a:gd name="connsiteX100" fmla="*/ 2742291 w 3619883"/>
                <a:gd name="connsiteY100" fmla="*/ 92282 h 4275461"/>
                <a:gd name="connsiteX101" fmla="*/ 2851974 w 3619883"/>
                <a:gd name="connsiteY101" fmla="*/ 109227 h 4275461"/>
                <a:gd name="connsiteX102" fmla="*/ 2907643 w 3619883"/>
                <a:gd name="connsiteY102" fmla="*/ 100020 h 4275461"/>
                <a:gd name="connsiteX103" fmla="*/ 2944022 w 3619883"/>
                <a:gd name="connsiteY103" fmla="*/ 30853 h 4275461"/>
                <a:gd name="connsiteX104" fmla="*/ 3022289 w 3619883"/>
                <a:gd name="connsiteY104" fmla="*/ 10893 h 4275461"/>
                <a:gd name="connsiteX105" fmla="*/ 3054807 w 3619883"/>
                <a:gd name="connsiteY105" fmla="*/ 24226 h 4275461"/>
                <a:gd name="connsiteX106" fmla="*/ 3141892 w 3619883"/>
                <a:gd name="connsiteY106" fmla="*/ 51925 h 4275461"/>
                <a:gd name="connsiteX107" fmla="*/ 3185711 w 3619883"/>
                <a:gd name="connsiteY107" fmla="*/ 59881 h 4275461"/>
                <a:gd name="connsiteX108" fmla="*/ 3219056 w 3619883"/>
                <a:gd name="connsiteY108" fmla="*/ 55536 h 4275461"/>
                <a:gd name="connsiteX109" fmla="*/ 3263425 w 3619883"/>
                <a:gd name="connsiteY109" fmla="*/ 51706 h 4275461"/>
                <a:gd name="connsiteX110" fmla="*/ 3296219 w 3619883"/>
                <a:gd name="connsiteY110" fmla="*/ 59147 h 4275461"/>
                <a:gd name="connsiteX111" fmla="*/ 3319094 w 3619883"/>
                <a:gd name="connsiteY111" fmla="*/ 42500 h 4275461"/>
                <a:gd name="connsiteX112" fmla="*/ 3420511 w 3619883"/>
                <a:gd name="connsiteY112" fmla="*/ 0 h 4275461"/>
                <a:gd name="connsiteX113" fmla="*/ 3453305 w 3619883"/>
                <a:gd name="connsiteY113" fmla="*/ 7440 h 4275461"/>
                <a:gd name="connsiteX114" fmla="*/ 3496571 w 3619883"/>
                <a:gd name="connsiteY114" fmla="*/ 27182 h 4275461"/>
                <a:gd name="connsiteX115" fmla="*/ 3602117 w 3619883"/>
                <a:gd name="connsiteY115" fmla="*/ 132521 h 4275461"/>
                <a:gd name="connsiteX116" fmla="*/ 3619883 w 3619883"/>
                <a:gd name="connsiteY116" fmla="*/ 140049 h 4275461"/>
                <a:gd name="connsiteX117" fmla="*/ 3619883 w 3619883"/>
                <a:gd name="connsiteY11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4128157 h 4275461"/>
                <a:gd name="connsiteX11" fmla="*/ 2079759 w 3619883"/>
                <a:gd name="connsiteY11" fmla="*/ 4275461 h 4275461"/>
                <a:gd name="connsiteX12" fmla="*/ 1824703 w 3619883"/>
                <a:gd name="connsiteY12" fmla="*/ 4275461 h 4275461"/>
                <a:gd name="connsiteX13" fmla="*/ 1834468 w 3619883"/>
                <a:gd name="connsiteY13" fmla="*/ 4128157 h 4275461"/>
                <a:gd name="connsiteX14" fmla="*/ 1893894 w 3619883"/>
                <a:gd name="connsiteY14" fmla="*/ 4128157 h 4275461"/>
                <a:gd name="connsiteX15" fmla="*/ 1893894 w 3619883"/>
                <a:gd name="connsiteY15" fmla="*/ 3951392 h 4275461"/>
                <a:gd name="connsiteX16" fmla="*/ 1716110 w 3619883"/>
                <a:gd name="connsiteY16" fmla="*/ 3951392 h 4275461"/>
                <a:gd name="connsiteX17" fmla="*/ 1716110 w 3619883"/>
                <a:gd name="connsiteY17" fmla="*/ 4006431 h 4275461"/>
                <a:gd name="connsiteX18" fmla="*/ 1703447 w 3619883"/>
                <a:gd name="connsiteY18" fmla="*/ 4007960 h 4275461"/>
                <a:gd name="connsiteX19" fmla="*/ 1716110 w 3619883"/>
                <a:gd name="connsiteY19" fmla="*/ 4044284 h 4275461"/>
                <a:gd name="connsiteX20" fmla="*/ 1716110 w 3619883"/>
                <a:gd name="connsiteY20" fmla="*/ 4128157 h 4275461"/>
                <a:gd name="connsiteX21" fmla="*/ 1745346 w 3619883"/>
                <a:gd name="connsiteY21" fmla="*/ 4128157 h 4275461"/>
                <a:gd name="connsiteX22" fmla="*/ 1796694 w 3619883"/>
                <a:gd name="connsiteY22" fmla="*/ 4275461 h 4275461"/>
                <a:gd name="connsiteX23" fmla="*/ 1558844 w 3619883"/>
                <a:gd name="connsiteY23" fmla="*/ 4275461 h 4275461"/>
                <a:gd name="connsiteX24" fmla="*/ 1517252 w 3619883"/>
                <a:gd name="connsiteY24" fmla="*/ 4128157 h 4275461"/>
                <a:gd name="connsiteX25" fmla="*/ 1582936 w 3619883"/>
                <a:gd name="connsiteY25" fmla="*/ 4128157 h 4275461"/>
                <a:gd name="connsiteX26" fmla="*/ 1582936 w 3619883"/>
                <a:gd name="connsiteY26" fmla="*/ 3951392 h 4275461"/>
                <a:gd name="connsiteX27" fmla="*/ 1405151 w 3619883"/>
                <a:gd name="connsiteY27" fmla="*/ 3951392 h 4275461"/>
                <a:gd name="connsiteX28" fmla="*/ 1405151 w 3619883"/>
                <a:gd name="connsiteY28" fmla="*/ 4128157 h 4275461"/>
                <a:gd name="connsiteX29" fmla="*/ 1468988 w 3619883"/>
                <a:gd name="connsiteY29" fmla="*/ 4128157 h 4275461"/>
                <a:gd name="connsiteX30" fmla="*/ 1427396 w 3619883"/>
                <a:gd name="connsiteY30" fmla="*/ 4275461 h 4275461"/>
                <a:gd name="connsiteX31" fmla="*/ 1210751 w 3619883"/>
                <a:gd name="connsiteY31" fmla="*/ 4275461 h 4275461"/>
                <a:gd name="connsiteX32" fmla="*/ 1210751 w 3619883"/>
                <a:gd name="connsiteY32" fmla="*/ 4128157 h 4275461"/>
                <a:gd name="connsiteX33" fmla="*/ 1271978 w 3619883"/>
                <a:gd name="connsiteY33" fmla="*/ 4128157 h 4275461"/>
                <a:gd name="connsiteX34" fmla="*/ 1271978 w 3619883"/>
                <a:gd name="connsiteY34" fmla="*/ 3951392 h 4275461"/>
                <a:gd name="connsiteX35" fmla="*/ 1094193 w 3619883"/>
                <a:gd name="connsiteY35" fmla="*/ 3951392 h 4275461"/>
                <a:gd name="connsiteX36" fmla="*/ 1094193 w 3619883"/>
                <a:gd name="connsiteY36" fmla="*/ 4128157 h 4275461"/>
                <a:gd name="connsiteX37" fmla="*/ 1140354 w 3619883"/>
                <a:gd name="connsiteY37" fmla="*/ 4128157 h 4275461"/>
                <a:gd name="connsiteX38" fmla="*/ 1140354 w 3619883"/>
                <a:gd name="connsiteY38" fmla="*/ 4275461 h 4275461"/>
                <a:gd name="connsiteX39" fmla="*/ 953807 w 3619883"/>
                <a:gd name="connsiteY39" fmla="*/ 4275461 h 4275461"/>
                <a:gd name="connsiteX40" fmla="*/ 912215 w 3619883"/>
                <a:gd name="connsiteY40" fmla="*/ 4128157 h 4275461"/>
                <a:gd name="connsiteX41" fmla="*/ 961020 w 3619883"/>
                <a:gd name="connsiteY41" fmla="*/ 4128157 h 4275461"/>
                <a:gd name="connsiteX42" fmla="*/ 961020 w 3619883"/>
                <a:gd name="connsiteY42" fmla="*/ 3951392 h 4275461"/>
                <a:gd name="connsiteX43" fmla="*/ 783235 w 3619883"/>
                <a:gd name="connsiteY43" fmla="*/ 3951392 h 4275461"/>
                <a:gd name="connsiteX44" fmla="*/ 783235 w 3619883"/>
                <a:gd name="connsiteY44" fmla="*/ 4128157 h 4275461"/>
                <a:gd name="connsiteX45" fmla="*/ 871024 w 3619883"/>
                <a:gd name="connsiteY45" fmla="*/ 4128157 h 4275461"/>
                <a:gd name="connsiteX46" fmla="*/ 829432 w 3619883"/>
                <a:gd name="connsiteY46" fmla="*/ 4275461 h 4275461"/>
                <a:gd name="connsiteX47" fmla="*/ 611484 w 3619883"/>
                <a:gd name="connsiteY47" fmla="*/ 4275461 h 4275461"/>
                <a:gd name="connsiteX48" fmla="*/ 621247 w 3619883"/>
                <a:gd name="connsiteY48" fmla="*/ 4128157 h 4275461"/>
                <a:gd name="connsiteX49" fmla="*/ 650062 w 3619883"/>
                <a:gd name="connsiteY49" fmla="*/ 4128157 h 4275461"/>
                <a:gd name="connsiteX50" fmla="*/ 650062 w 3619883"/>
                <a:gd name="connsiteY50" fmla="*/ 3951392 h 4275461"/>
                <a:gd name="connsiteX51" fmla="*/ 472277 w 3619883"/>
                <a:gd name="connsiteY51" fmla="*/ 3951392 h 4275461"/>
                <a:gd name="connsiteX52" fmla="*/ 472277 w 3619883"/>
                <a:gd name="connsiteY52" fmla="*/ 4128157 h 4275461"/>
                <a:gd name="connsiteX53" fmla="*/ 522650 w 3619883"/>
                <a:gd name="connsiteY53" fmla="*/ 4128157 h 4275461"/>
                <a:gd name="connsiteX54" fmla="*/ 573998 w 3619883"/>
                <a:gd name="connsiteY54" fmla="*/ 4275461 h 4275461"/>
                <a:gd name="connsiteX55" fmla="*/ 336164 w 3619883"/>
                <a:gd name="connsiteY55" fmla="*/ 4275461 h 4275461"/>
                <a:gd name="connsiteX56" fmla="*/ 294572 w 3619883"/>
                <a:gd name="connsiteY56" fmla="*/ 4128157 h 4275461"/>
                <a:gd name="connsiteX57" fmla="*/ 339106 w 3619883"/>
                <a:gd name="connsiteY57" fmla="*/ 4128157 h 4275461"/>
                <a:gd name="connsiteX58" fmla="*/ 339106 w 3619883"/>
                <a:gd name="connsiteY58" fmla="*/ 3951392 h 4275461"/>
                <a:gd name="connsiteX59" fmla="*/ 161321 w 3619883"/>
                <a:gd name="connsiteY59" fmla="*/ 3951392 h 4275461"/>
                <a:gd name="connsiteX60" fmla="*/ 161321 w 3619883"/>
                <a:gd name="connsiteY60" fmla="*/ 4128157 h 4275461"/>
                <a:gd name="connsiteX61" fmla="*/ 230914 w 3619883"/>
                <a:gd name="connsiteY61" fmla="*/ 4128157 h 4275461"/>
                <a:gd name="connsiteX62" fmla="*/ 189322 w 3619883"/>
                <a:gd name="connsiteY62" fmla="*/ 4275461 h 4275461"/>
                <a:gd name="connsiteX63" fmla="*/ 0 w 3619883"/>
                <a:gd name="connsiteY63" fmla="*/ 4275461 h 4275461"/>
                <a:gd name="connsiteX64" fmla="*/ 0 w 3619883"/>
                <a:gd name="connsiteY64" fmla="*/ 42229 h 4275461"/>
                <a:gd name="connsiteX65" fmla="*/ 42464 w 3619883"/>
                <a:gd name="connsiteY65" fmla="*/ 40518 h 4275461"/>
                <a:gd name="connsiteX66" fmla="*/ 137733 w 3619883"/>
                <a:gd name="connsiteY66" fmla="*/ 35355 h 4275461"/>
                <a:gd name="connsiteX67" fmla="*/ 270565 w 3619883"/>
                <a:gd name="connsiteY67" fmla="*/ 29759 h 4275461"/>
                <a:gd name="connsiteX68" fmla="*/ 479734 w 3619883"/>
                <a:gd name="connsiteY68" fmla="*/ 45455 h 4275461"/>
                <a:gd name="connsiteX69" fmla="*/ 524103 w 3619883"/>
                <a:gd name="connsiteY69" fmla="*/ 41625 h 4275461"/>
                <a:gd name="connsiteX70" fmla="*/ 624416 w 3619883"/>
                <a:gd name="connsiteY70" fmla="*/ 22696 h 4275461"/>
                <a:gd name="connsiteX71" fmla="*/ 657762 w 3619883"/>
                <a:gd name="connsiteY71" fmla="*/ 18351 h 4275461"/>
                <a:gd name="connsiteX72" fmla="*/ 690557 w 3619883"/>
                <a:gd name="connsiteY72" fmla="*/ 25792 h 4275461"/>
                <a:gd name="connsiteX73" fmla="*/ 745123 w 3619883"/>
                <a:gd name="connsiteY73" fmla="*/ 40157 h 4275461"/>
                <a:gd name="connsiteX74" fmla="*/ 789493 w 3619883"/>
                <a:gd name="connsiteY74" fmla="*/ 36327 h 4275461"/>
                <a:gd name="connsiteX75" fmla="*/ 854255 w 3619883"/>
                <a:gd name="connsiteY75" fmla="*/ 68887 h 4275461"/>
                <a:gd name="connsiteX76" fmla="*/ 897520 w 3619883"/>
                <a:gd name="connsiteY76" fmla="*/ 88629 h 4275461"/>
                <a:gd name="connsiteX77" fmla="*/ 940510 w 3619883"/>
                <a:gd name="connsiteY77" fmla="*/ 114265 h 4275461"/>
                <a:gd name="connsiteX78" fmla="*/ 1082712 w 3619883"/>
                <a:gd name="connsiteY78" fmla="*/ 144543 h 4275461"/>
                <a:gd name="connsiteX79" fmla="*/ 1205348 w 3619883"/>
                <a:gd name="connsiteY79" fmla="*/ 120753 h 4275461"/>
                <a:gd name="connsiteX80" fmla="*/ 1271764 w 3619883"/>
                <a:gd name="connsiteY80" fmla="*/ 117956 h 4275461"/>
                <a:gd name="connsiteX81" fmla="*/ 1315583 w 3619883"/>
                <a:gd name="connsiteY81" fmla="*/ 125912 h 4275461"/>
                <a:gd name="connsiteX82" fmla="*/ 1359125 w 3619883"/>
                <a:gd name="connsiteY82" fmla="*/ 139761 h 4275461"/>
                <a:gd name="connsiteX83" fmla="*/ 1391919 w 3619883"/>
                <a:gd name="connsiteY83" fmla="*/ 147202 h 4275461"/>
                <a:gd name="connsiteX84" fmla="*/ 1436563 w 3619883"/>
                <a:gd name="connsiteY84" fmla="*/ 137480 h 4275461"/>
                <a:gd name="connsiteX85" fmla="*/ 1471566 w 3619883"/>
                <a:gd name="connsiteY85" fmla="*/ 97777 h 4275461"/>
                <a:gd name="connsiteX86" fmla="*/ 1505739 w 3619883"/>
                <a:gd name="connsiteY86" fmla="*/ 75753 h 4275461"/>
                <a:gd name="connsiteX87" fmla="*/ 1590891 w 3619883"/>
                <a:gd name="connsiteY87" fmla="*/ 144702 h 4275461"/>
                <a:gd name="connsiteX88" fmla="*/ 1625616 w 3619883"/>
                <a:gd name="connsiteY88" fmla="*/ 110893 h 4275461"/>
                <a:gd name="connsiteX89" fmla="*/ 1658964 w 3619883"/>
                <a:gd name="connsiteY89" fmla="*/ 106547 h 4275461"/>
                <a:gd name="connsiteX90" fmla="*/ 1746598 w 3619883"/>
                <a:gd name="connsiteY90" fmla="*/ 122460 h 4275461"/>
                <a:gd name="connsiteX91" fmla="*/ 1811913 w 3619883"/>
                <a:gd name="connsiteY91" fmla="*/ 143234 h 4275461"/>
                <a:gd name="connsiteX92" fmla="*/ 1856557 w 3619883"/>
                <a:gd name="connsiteY92" fmla="*/ 133511 h 4275461"/>
                <a:gd name="connsiteX93" fmla="*/ 2066003 w 3619883"/>
                <a:gd name="connsiteY93" fmla="*/ 143313 h 4275461"/>
                <a:gd name="connsiteX94" fmla="*/ 2177615 w 3619883"/>
                <a:gd name="connsiteY94" fmla="*/ 119007 h 4275461"/>
                <a:gd name="connsiteX95" fmla="*/ 2255883 w 3619883"/>
                <a:gd name="connsiteY95" fmla="*/ 99047 h 4275461"/>
                <a:gd name="connsiteX96" fmla="*/ 2344622 w 3619883"/>
                <a:gd name="connsiteY96" fmla="*/ 91388 h 4275461"/>
                <a:gd name="connsiteX97" fmla="*/ 2455682 w 3619883"/>
                <a:gd name="connsiteY97" fmla="*/ 78869 h 4275461"/>
                <a:gd name="connsiteX98" fmla="*/ 2632609 w 3619883"/>
                <a:gd name="connsiteY98" fmla="*/ 75338 h 4275461"/>
                <a:gd name="connsiteX99" fmla="*/ 2742291 w 3619883"/>
                <a:gd name="connsiteY99" fmla="*/ 92282 h 4275461"/>
                <a:gd name="connsiteX100" fmla="*/ 2851974 w 3619883"/>
                <a:gd name="connsiteY100" fmla="*/ 109227 h 4275461"/>
                <a:gd name="connsiteX101" fmla="*/ 2907643 w 3619883"/>
                <a:gd name="connsiteY101" fmla="*/ 100020 h 4275461"/>
                <a:gd name="connsiteX102" fmla="*/ 2944022 w 3619883"/>
                <a:gd name="connsiteY102" fmla="*/ 30853 h 4275461"/>
                <a:gd name="connsiteX103" fmla="*/ 3022289 w 3619883"/>
                <a:gd name="connsiteY103" fmla="*/ 10893 h 4275461"/>
                <a:gd name="connsiteX104" fmla="*/ 3054807 w 3619883"/>
                <a:gd name="connsiteY104" fmla="*/ 24226 h 4275461"/>
                <a:gd name="connsiteX105" fmla="*/ 3141892 w 3619883"/>
                <a:gd name="connsiteY105" fmla="*/ 51925 h 4275461"/>
                <a:gd name="connsiteX106" fmla="*/ 3185711 w 3619883"/>
                <a:gd name="connsiteY106" fmla="*/ 59881 h 4275461"/>
                <a:gd name="connsiteX107" fmla="*/ 3219056 w 3619883"/>
                <a:gd name="connsiteY107" fmla="*/ 55536 h 4275461"/>
                <a:gd name="connsiteX108" fmla="*/ 3263425 w 3619883"/>
                <a:gd name="connsiteY108" fmla="*/ 51706 h 4275461"/>
                <a:gd name="connsiteX109" fmla="*/ 3296219 w 3619883"/>
                <a:gd name="connsiteY109" fmla="*/ 59147 h 4275461"/>
                <a:gd name="connsiteX110" fmla="*/ 3319094 w 3619883"/>
                <a:gd name="connsiteY110" fmla="*/ 42500 h 4275461"/>
                <a:gd name="connsiteX111" fmla="*/ 3420511 w 3619883"/>
                <a:gd name="connsiteY111" fmla="*/ 0 h 4275461"/>
                <a:gd name="connsiteX112" fmla="*/ 3453305 w 3619883"/>
                <a:gd name="connsiteY112" fmla="*/ 7440 h 4275461"/>
                <a:gd name="connsiteX113" fmla="*/ 3496571 w 3619883"/>
                <a:gd name="connsiteY113" fmla="*/ 27182 h 4275461"/>
                <a:gd name="connsiteX114" fmla="*/ 3602117 w 3619883"/>
                <a:gd name="connsiteY114" fmla="*/ 132521 h 4275461"/>
                <a:gd name="connsiteX115" fmla="*/ 3619883 w 3619883"/>
                <a:gd name="connsiteY115" fmla="*/ 140049 h 4275461"/>
                <a:gd name="connsiteX116" fmla="*/ 3619883 w 3619883"/>
                <a:gd name="connsiteY11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34468 w 3619883"/>
                <a:gd name="connsiteY12" fmla="*/ 4128157 h 4275461"/>
                <a:gd name="connsiteX13" fmla="*/ 1893894 w 3619883"/>
                <a:gd name="connsiteY13" fmla="*/ 4128157 h 4275461"/>
                <a:gd name="connsiteX14" fmla="*/ 1893894 w 3619883"/>
                <a:gd name="connsiteY14" fmla="*/ 3951392 h 4275461"/>
                <a:gd name="connsiteX15" fmla="*/ 1716110 w 3619883"/>
                <a:gd name="connsiteY15" fmla="*/ 3951392 h 4275461"/>
                <a:gd name="connsiteX16" fmla="*/ 1716110 w 3619883"/>
                <a:gd name="connsiteY16" fmla="*/ 4006431 h 4275461"/>
                <a:gd name="connsiteX17" fmla="*/ 1703447 w 3619883"/>
                <a:gd name="connsiteY17" fmla="*/ 4007960 h 4275461"/>
                <a:gd name="connsiteX18" fmla="*/ 1716110 w 3619883"/>
                <a:gd name="connsiteY18" fmla="*/ 4044284 h 4275461"/>
                <a:gd name="connsiteX19" fmla="*/ 1716110 w 3619883"/>
                <a:gd name="connsiteY19" fmla="*/ 4128157 h 4275461"/>
                <a:gd name="connsiteX20" fmla="*/ 1745346 w 3619883"/>
                <a:gd name="connsiteY20" fmla="*/ 4128157 h 4275461"/>
                <a:gd name="connsiteX21" fmla="*/ 1796694 w 3619883"/>
                <a:gd name="connsiteY21" fmla="*/ 4275461 h 4275461"/>
                <a:gd name="connsiteX22" fmla="*/ 1558844 w 3619883"/>
                <a:gd name="connsiteY22" fmla="*/ 4275461 h 4275461"/>
                <a:gd name="connsiteX23" fmla="*/ 1517252 w 3619883"/>
                <a:gd name="connsiteY23" fmla="*/ 4128157 h 4275461"/>
                <a:gd name="connsiteX24" fmla="*/ 1582936 w 3619883"/>
                <a:gd name="connsiteY24" fmla="*/ 4128157 h 4275461"/>
                <a:gd name="connsiteX25" fmla="*/ 1582936 w 3619883"/>
                <a:gd name="connsiteY25" fmla="*/ 3951392 h 4275461"/>
                <a:gd name="connsiteX26" fmla="*/ 1405151 w 3619883"/>
                <a:gd name="connsiteY26" fmla="*/ 3951392 h 4275461"/>
                <a:gd name="connsiteX27" fmla="*/ 1405151 w 3619883"/>
                <a:gd name="connsiteY27" fmla="*/ 4128157 h 4275461"/>
                <a:gd name="connsiteX28" fmla="*/ 1468988 w 3619883"/>
                <a:gd name="connsiteY28" fmla="*/ 4128157 h 4275461"/>
                <a:gd name="connsiteX29" fmla="*/ 1427396 w 3619883"/>
                <a:gd name="connsiteY29" fmla="*/ 4275461 h 4275461"/>
                <a:gd name="connsiteX30" fmla="*/ 1210751 w 3619883"/>
                <a:gd name="connsiteY30" fmla="*/ 4275461 h 4275461"/>
                <a:gd name="connsiteX31" fmla="*/ 1210751 w 3619883"/>
                <a:gd name="connsiteY31" fmla="*/ 4128157 h 4275461"/>
                <a:gd name="connsiteX32" fmla="*/ 1271978 w 3619883"/>
                <a:gd name="connsiteY32" fmla="*/ 4128157 h 4275461"/>
                <a:gd name="connsiteX33" fmla="*/ 1271978 w 3619883"/>
                <a:gd name="connsiteY33" fmla="*/ 3951392 h 4275461"/>
                <a:gd name="connsiteX34" fmla="*/ 1094193 w 3619883"/>
                <a:gd name="connsiteY34" fmla="*/ 3951392 h 4275461"/>
                <a:gd name="connsiteX35" fmla="*/ 1094193 w 3619883"/>
                <a:gd name="connsiteY35" fmla="*/ 4128157 h 4275461"/>
                <a:gd name="connsiteX36" fmla="*/ 1140354 w 3619883"/>
                <a:gd name="connsiteY36" fmla="*/ 4128157 h 4275461"/>
                <a:gd name="connsiteX37" fmla="*/ 1140354 w 3619883"/>
                <a:gd name="connsiteY37" fmla="*/ 4275461 h 4275461"/>
                <a:gd name="connsiteX38" fmla="*/ 953807 w 3619883"/>
                <a:gd name="connsiteY38" fmla="*/ 4275461 h 4275461"/>
                <a:gd name="connsiteX39" fmla="*/ 912215 w 3619883"/>
                <a:gd name="connsiteY39" fmla="*/ 4128157 h 4275461"/>
                <a:gd name="connsiteX40" fmla="*/ 961020 w 3619883"/>
                <a:gd name="connsiteY40" fmla="*/ 4128157 h 4275461"/>
                <a:gd name="connsiteX41" fmla="*/ 961020 w 3619883"/>
                <a:gd name="connsiteY41" fmla="*/ 3951392 h 4275461"/>
                <a:gd name="connsiteX42" fmla="*/ 783235 w 3619883"/>
                <a:gd name="connsiteY42" fmla="*/ 3951392 h 4275461"/>
                <a:gd name="connsiteX43" fmla="*/ 783235 w 3619883"/>
                <a:gd name="connsiteY43" fmla="*/ 4128157 h 4275461"/>
                <a:gd name="connsiteX44" fmla="*/ 871024 w 3619883"/>
                <a:gd name="connsiteY44" fmla="*/ 4128157 h 4275461"/>
                <a:gd name="connsiteX45" fmla="*/ 829432 w 3619883"/>
                <a:gd name="connsiteY45" fmla="*/ 4275461 h 4275461"/>
                <a:gd name="connsiteX46" fmla="*/ 611484 w 3619883"/>
                <a:gd name="connsiteY46" fmla="*/ 4275461 h 4275461"/>
                <a:gd name="connsiteX47" fmla="*/ 621247 w 3619883"/>
                <a:gd name="connsiteY47" fmla="*/ 4128157 h 4275461"/>
                <a:gd name="connsiteX48" fmla="*/ 650062 w 3619883"/>
                <a:gd name="connsiteY48" fmla="*/ 4128157 h 4275461"/>
                <a:gd name="connsiteX49" fmla="*/ 650062 w 3619883"/>
                <a:gd name="connsiteY49" fmla="*/ 3951392 h 4275461"/>
                <a:gd name="connsiteX50" fmla="*/ 472277 w 3619883"/>
                <a:gd name="connsiteY50" fmla="*/ 3951392 h 4275461"/>
                <a:gd name="connsiteX51" fmla="*/ 472277 w 3619883"/>
                <a:gd name="connsiteY51" fmla="*/ 4128157 h 4275461"/>
                <a:gd name="connsiteX52" fmla="*/ 522650 w 3619883"/>
                <a:gd name="connsiteY52" fmla="*/ 4128157 h 4275461"/>
                <a:gd name="connsiteX53" fmla="*/ 573998 w 3619883"/>
                <a:gd name="connsiteY53" fmla="*/ 4275461 h 4275461"/>
                <a:gd name="connsiteX54" fmla="*/ 336164 w 3619883"/>
                <a:gd name="connsiteY54" fmla="*/ 4275461 h 4275461"/>
                <a:gd name="connsiteX55" fmla="*/ 294572 w 3619883"/>
                <a:gd name="connsiteY55" fmla="*/ 4128157 h 4275461"/>
                <a:gd name="connsiteX56" fmla="*/ 339106 w 3619883"/>
                <a:gd name="connsiteY56" fmla="*/ 4128157 h 4275461"/>
                <a:gd name="connsiteX57" fmla="*/ 339106 w 3619883"/>
                <a:gd name="connsiteY57" fmla="*/ 3951392 h 4275461"/>
                <a:gd name="connsiteX58" fmla="*/ 161321 w 3619883"/>
                <a:gd name="connsiteY58" fmla="*/ 3951392 h 4275461"/>
                <a:gd name="connsiteX59" fmla="*/ 161321 w 3619883"/>
                <a:gd name="connsiteY59" fmla="*/ 4128157 h 4275461"/>
                <a:gd name="connsiteX60" fmla="*/ 230914 w 3619883"/>
                <a:gd name="connsiteY60" fmla="*/ 4128157 h 4275461"/>
                <a:gd name="connsiteX61" fmla="*/ 189322 w 3619883"/>
                <a:gd name="connsiteY61" fmla="*/ 4275461 h 4275461"/>
                <a:gd name="connsiteX62" fmla="*/ 0 w 3619883"/>
                <a:gd name="connsiteY62" fmla="*/ 4275461 h 4275461"/>
                <a:gd name="connsiteX63" fmla="*/ 0 w 3619883"/>
                <a:gd name="connsiteY63" fmla="*/ 42229 h 4275461"/>
                <a:gd name="connsiteX64" fmla="*/ 42464 w 3619883"/>
                <a:gd name="connsiteY64" fmla="*/ 40518 h 4275461"/>
                <a:gd name="connsiteX65" fmla="*/ 137733 w 3619883"/>
                <a:gd name="connsiteY65" fmla="*/ 35355 h 4275461"/>
                <a:gd name="connsiteX66" fmla="*/ 270565 w 3619883"/>
                <a:gd name="connsiteY66" fmla="*/ 29759 h 4275461"/>
                <a:gd name="connsiteX67" fmla="*/ 479734 w 3619883"/>
                <a:gd name="connsiteY67" fmla="*/ 45455 h 4275461"/>
                <a:gd name="connsiteX68" fmla="*/ 524103 w 3619883"/>
                <a:gd name="connsiteY68" fmla="*/ 41625 h 4275461"/>
                <a:gd name="connsiteX69" fmla="*/ 624416 w 3619883"/>
                <a:gd name="connsiteY69" fmla="*/ 22696 h 4275461"/>
                <a:gd name="connsiteX70" fmla="*/ 657762 w 3619883"/>
                <a:gd name="connsiteY70" fmla="*/ 18351 h 4275461"/>
                <a:gd name="connsiteX71" fmla="*/ 690557 w 3619883"/>
                <a:gd name="connsiteY71" fmla="*/ 25792 h 4275461"/>
                <a:gd name="connsiteX72" fmla="*/ 745123 w 3619883"/>
                <a:gd name="connsiteY72" fmla="*/ 40157 h 4275461"/>
                <a:gd name="connsiteX73" fmla="*/ 789493 w 3619883"/>
                <a:gd name="connsiteY73" fmla="*/ 36327 h 4275461"/>
                <a:gd name="connsiteX74" fmla="*/ 854255 w 3619883"/>
                <a:gd name="connsiteY74" fmla="*/ 68887 h 4275461"/>
                <a:gd name="connsiteX75" fmla="*/ 897520 w 3619883"/>
                <a:gd name="connsiteY75" fmla="*/ 88629 h 4275461"/>
                <a:gd name="connsiteX76" fmla="*/ 940510 w 3619883"/>
                <a:gd name="connsiteY76" fmla="*/ 114265 h 4275461"/>
                <a:gd name="connsiteX77" fmla="*/ 1082712 w 3619883"/>
                <a:gd name="connsiteY77" fmla="*/ 144543 h 4275461"/>
                <a:gd name="connsiteX78" fmla="*/ 1205348 w 3619883"/>
                <a:gd name="connsiteY78" fmla="*/ 120753 h 4275461"/>
                <a:gd name="connsiteX79" fmla="*/ 1271764 w 3619883"/>
                <a:gd name="connsiteY79" fmla="*/ 117956 h 4275461"/>
                <a:gd name="connsiteX80" fmla="*/ 1315583 w 3619883"/>
                <a:gd name="connsiteY80" fmla="*/ 125912 h 4275461"/>
                <a:gd name="connsiteX81" fmla="*/ 1359125 w 3619883"/>
                <a:gd name="connsiteY81" fmla="*/ 139761 h 4275461"/>
                <a:gd name="connsiteX82" fmla="*/ 1391919 w 3619883"/>
                <a:gd name="connsiteY82" fmla="*/ 147202 h 4275461"/>
                <a:gd name="connsiteX83" fmla="*/ 1436563 w 3619883"/>
                <a:gd name="connsiteY83" fmla="*/ 137480 h 4275461"/>
                <a:gd name="connsiteX84" fmla="*/ 1471566 w 3619883"/>
                <a:gd name="connsiteY84" fmla="*/ 97777 h 4275461"/>
                <a:gd name="connsiteX85" fmla="*/ 1505739 w 3619883"/>
                <a:gd name="connsiteY85" fmla="*/ 75753 h 4275461"/>
                <a:gd name="connsiteX86" fmla="*/ 1590891 w 3619883"/>
                <a:gd name="connsiteY86" fmla="*/ 144702 h 4275461"/>
                <a:gd name="connsiteX87" fmla="*/ 1625616 w 3619883"/>
                <a:gd name="connsiteY87" fmla="*/ 110893 h 4275461"/>
                <a:gd name="connsiteX88" fmla="*/ 1658964 w 3619883"/>
                <a:gd name="connsiteY88" fmla="*/ 106547 h 4275461"/>
                <a:gd name="connsiteX89" fmla="*/ 1746598 w 3619883"/>
                <a:gd name="connsiteY89" fmla="*/ 122460 h 4275461"/>
                <a:gd name="connsiteX90" fmla="*/ 1811913 w 3619883"/>
                <a:gd name="connsiteY90" fmla="*/ 143234 h 4275461"/>
                <a:gd name="connsiteX91" fmla="*/ 1856557 w 3619883"/>
                <a:gd name="connsiteY91" fmla="*/ 133511 h 4275461"/>
                <a:gd name="connsiteX92" fmla="*/ 2066003 w 3619883"/>
                <a:gd name="connsiteY92" fmla="*/ 143313 h 4275461"/>
                <a:gd name="connsiteX93" fmla="*/ 2177615 w 3619883"/>
                <a:gd name="connsiteY93" fmla="*/ 119007 h 4275461"/>
                <a:gd name="connsiteX94" fmla="*/ 2255883 w 3619883"/>
                <a:gd name="connsiteY94" fmla="*/ 99047 h 4275461"/>
                <a:gd name="connsiteX95" fmla="*/ 2344622 w 3619883"/>
                <a:gd name="connsiteY95" fmla="*/ 91388 h 4275461"/>
                <a:gd name="connsiteX96" fmla="*/ 2455682 w 3619883"/>
                <a:gd name="connsiteY96" fmla="*/ 78869 h 4275461"/>
                <a:gd name="connsiteX97" fmla="*/ 2632609 w 3619883"/>
                <a:gd name="connsiteY97" fmla="*/ 75338 h 4275461"/>
                <a:gd name="connsiteX98" fmla="*/ 2742291 w 3619883"/>
                <a:gd name="connsiteY98" fmla="*/ 92282 h 4275461"/>
                <a:gd name="connsiteX99" fmla="*/ 2851974 w 3619883"/>
                <a:gd name="connsiteY99" fmla="*/ 109227 h 4275461"/>
                <a:gd name="connsiteX100" fmla="*/ 2907643 w 3619883"/>
                <a:gd name="connsiteY100" fmla="*/ 100020 h 4275461"/>
                <a:gd name="connsiteX101" fmla="*/ 2944022 w 3619883"/>
                <a:gd name="connsiteY101" fmla="*/ 30853 h 4275461"/>
                <a:gd name="connsiteX102" fmla="*/ 3022289 w 3619883"/>
                <a:gd name="connsiteY102" fmla="*/ 10893 h 4275461"/>
                <a:gd name="connsiteX103" fmla="*/ 3054807 w 3619883"/>
                <a:gd name="connsiteY103" fmla="*/ 24226 h 4275461"/>
                <a:gd name="connsiteX104" fmla="*/ 3141892 w 3619883"/>
                <a:gd name="connsiteY104" fmla="*/ 51925 h 4275461"/>
                <a:gd name="connsiteX105" fmla="*/ 3185711 w 3619883"/>
                <a:gd name="connsiteY105" fmla="*/ 59881 h 4275461"/>
                <a:gd name="connsiteX106" fmla="*/ 3219056 w 3619883"/>
                <a:gd name="connsiteY106" fmla="*/ 55536 h 4275461"/>
                <a:gd name="connsiteX107" fmla="*/ 3263425 w 3619883"/>
                <a:gd name="connsiteY107" fmla="*/ 51706 h 4275461"/>
                <a:gd name="connsiteX108" fmla="*/ 3296219 w 3619883"/>
                <a:gd name="connsiteY108" fmla="*/ 59147 h 4275461"/>
                <a:gd name="connsiteX109" fmla="*/ 3319094 w 3619883"/>
                <a:gd name="connsiteY109" fmla="*/ 42500 h 4275461"/>
                <a:gd name="connsiteX110" fmla="*/ 3420511 w 3619883"/>
                <a:gd name="connsiteY110" fmla="*/ 0 h 4275461"/>
                <a:gd name="connsiteX111" fmla="*/ 3453305 w 3619883"/>
                <a:gd name="connsiteY111" fmla="*/ 7440 h 4275461"/>
                <a:gd name="connsiteX112" fmla="*/ 3496571 w 3619883"/>
                <a:gd name="connsiteY112" fmla="*/ 27182 h 4275461"/>
                <a:gd name="connsiteX113" fmla="*/ 3602117 w 3619883"/>
                <a:gd name="connsiteY113" fmla="*/ 132521 h 4275461"/>
                <a:gd name="connsiteX114" fmla="*/ 3619883 w 3619883"/>
                <a:gd name="connsiteY114" fmla="*/ 140049 h 4275461"/>
                <a:gd name="connsiteX115" fmla="*/ 3619883 w 3619883"/>
                <a:gd name="connsiteY11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93894 w 3619883"/>
                <a:gd name="connsiteY12" fmla="*/ 4128157 h 4275461"/>
                <a:gd name="connsiteX13" fmla="*/ 1893894 w 3619883"/>
                <a:gd name="connsiteY13" fmla="*/ 3951392 h 4275461"/>
                <a:gd name="connsiteX14" fmla="*/ 1716110 w 3619883"/>
                <a:gd name="connsiteY14" fmla="*/ 3951392 h 4275461"/>
                <a:gd name="connsiteX15" fmla="*/ 1716110 w 3619883"/>
                <a:gd name="connsiteY15" fmla="*/ 4006431 h 4275461"/>
                <a:gd name="connsiteX16" fmla="*/ 1703447 w 3619883"/>
                <a:gd name="connsiteY16" fmla="*/ 4007960 h 4275461"/>
                <a:gd name="connsiteX17" fmla="*/ 1716110 w 3619883"/>
                <a:gd name="connsiteY17" fmla="*/ 4044284 h 4275461"/>
                <a:gd name="connsiteX18" fmla="*/ 1716110 w 3619883"/>
                <a:gd name="connsiteY18" fmla="*/ 4128157 h 4275461"/>
                <a:gd name="connsiteX19" fmla="*/ 1745346 w 3619883"/>
                <a:gd name="connsiteY19" fmla="*/ 4128157 h 4275461"/>
                <a:gd name="connsiteX20" fmla="*/ 1796694 w 3619883"/>
                <a:gd name="connsiteY20" fmla="*/ 4275461 h 4275461"/>
                <a:gd name="connsiteX21" fmla="*/ 1558844 w 3619883"/>
                <a:gd name="connsiteY21" fmla="*/ 4275461 h 4275461"/>
                <a:gd name="connsiteX22" fmla="*/ 1517252 w 3619883"/>
                <a:gd name="connsiteY22" fmla="*/ 4128157 h 4275461"/>
                <a:gd name="connsiteX23" fmla="*/ 1582936 w 3619883"/>
                <a:gd name="connsiteY23" fmla="*/ 4128157 h 4275461"/>
                <a:gd name="connsiteX24" fmla="*/ 1582936 w 3619883"/>
                <a:gd name="connsiteY24" fmla="*/ 3951392 h 4275461"/>
                <a:gd name="connsiteX25" fmla="*/ 1405151 w 3619883"/>
                <a:gd name="connsiteY25" fmla="*/ 3951392 h 4275461"/>
                <a:gd name="connsiteX26" fmla="*/ 1405151 w 3619883"/>
                <a:gd name="connsiteY26" fmla="*/ 4128157 h 4275461"/>
                <a:gd name="connsiteX27" fmla="*/ 1468988 w 3619883"/>
                <a:gd name="connsiteY27" fmla="*/ 4128157 h 4275461"/>
                <a:gd name="connsiteX28" fmla="*/ 1427396 w 3619883"/>
                <a:gd name="connsiteY28" fmla="*/ 4275461 h 4275461"/>
                <a:gd name="connsiteX29" fmla="*/ 1210751 w 3619883"/>
                <a:gd name="connsiteY29" fmla="*/ 4275461 h 4275461"/>
                <a:gd name="connsiteX30" fmla="*/ 1210751 w 3619883"/>
                <a:gd name="connsiteY30" fmla="*/ 4128157 h 4275461"/>
                <a:gd name="connsiteX31" fmla="*/ 1271978 w 3619883"/>
                <a:gd name="connsiteY31" fmla="*/ 4128157 h 4275461"/>
                <a:gd name="connsiteX32" fmla="*/ 1271978 w 3619883"/>
                <a:gd name="connsiteY32" fmla="*/ 3951392 h 4275461"/>
                <a:gd name="connsiteX33" fmla="*/ 1094193 w 3619883"/>
                <a:gd name="connsiteY33" fmla="*/ 3951392 h 4275461"/>
                <a:gd name="connsiteX34" fmla="*/ 1094193 w 3619883"/>
                <a:gd name="connsiteY34" fmla="*/ 4128157 h 4275461"/>
                <a:gd name="connsiteX35" fmla="*/ 1140354 w 3619883"/>
                <a:gd name="connsiteY35" fmla="*/ 4128157 h 4275461"/>
                <a:gd name="connsiteX36" fmla="*/ 1140354 w 3619883"/>
                <a:gd name="connsiteY36" fmla="*/ 4275461 h 4275461"/>
                <a:gd name="connsiteX37" fmla="*/ 953807 w 3619883"/>
                <a:gd name="connsiteY37" fmla="*/ 4275461 h 4275461"/>
                <a:gd name="connsiteX38" fmla="*/ 912215 w 3619883"/>
                <a:gd name="connsiteY38" fmla="*/ 4128157 h 4275461"/>
                <a:gd name="connsiteX39" fmla="*/ 961020 w 3619883"/>
                <a:gd name="connsiteY39" fmla="*/ 4128157 h 4275461"/>
                <a:gd name="connsiteX40" fmla="*/ 961020 w 3619883"/>
                <a:gd name="connsiteY40" fmla="*/ 3951392 h 4275461"/>
                <a:gd name="connsiteX41" fmla="*/ 783235 w 3619883"/>
                <a:gd name="connsiteY41" fmla="*/ 3951392 h 4275461"/>
                <a:gd name="connsiteX42" fmla="*/ 783235 w 3619883"/>
                <a:gd name="connsiteY42" fmla="*/ 4128157 h 4275461"/>
                <a:gd name="connsiteX43" fmla="*/ 871024 w 3619883"/>
                <a:gd name="connsiteY43" fmla="*/ 4128157 h 4275461"/>
                <a:gd name="connsiteX44" fmla="*/ 829432 w 3619883"/>
                <a:gd name="connsiteY44" fmla="*/ 4275461 h 4275461"/>
                <a:gd name="connsiteX45" fmla="*/ 611484 w 3619883"/>
                <a:gd name="connsiteY45" fmla="*/ 4275461 h 4275461"/>
                <a:gd name="connsiteX46" fmla="*/ 621247 w 3619883"/>
                <a:gd name="connsiteY46" fmla="*/ 4128157 h 4275461"/>
                <a:gd name="connsiteX47" fmla="*/ 650062 w 3619883"/>
                <a:gd name="connsiteY47" fmla="*/ 4128157 h 4275461"/>
                <a:gd name="connsiteX48" fmla="*/ 650062 w 3619883"/>
                <a:gd name="connsiteY48" fmla="*/ 3951392 h 4275461"/>
                <a:gd name="connsiteX49" fmla="*/ 472277 w 3619883"/>
                <a:gd name="connsiteY49" fmla="*/ 3951392 h 4275461"/>
                <a:gd name="connsiteX50" fmla="*/ 472277 w 3619883"/>
                <a:gd name="connsiteY50" fmla="*/ 4128157 h 4275461"/>
                <a:gd name="connsiteX51" fmla="*/ 522650 w 3619883"/>
                <a:gd name="connsiteY51" fmla="*/ 4128157 h 4275461"/>
                <a:gd name="connsiteX52" fmla="*/ 573998 w 3619883"/>
                <a:gd name="connsiteY52" fmla="*/ 4275461 h 4275461"/>
                <a:gd name="connsiteX53" fmla="*/ 336164 w 3619883"/>
                <a:gd name="connsiteY53" fmla="*/ 4275461 h 4275461"/>
                <a:gd name="connsiteX54" fmla="*/ 294572 w 3619883"/>
                <a:gd name="connsiteY54" fmla="*/ 4128157 h 4275461"/>
                <a:gd name="connsiteX55" fmla="*/ 339106 w 3619883"/>
                <a:gd name="connsiteY55" fmla="*/ 4128157 h 4275461"/>
                <a:gd name="connsiteX56" fmla="*/ 339106 w 3619883"/>
                <a:gd name="connsiteY56" fmla="*/ 3951392 h 4275461"/>
                <a:gd name="connsiteX57" fmla="*/ 161321 w 3619883"/>
                <a:gd name="connsiteY57" fmla="*/ 3951392 h 4275461"/>
                <a:gd name="connsiteX58" fmla="*/ 161321 w 3619883"/>
                <a:gd name="connsiteY58" fmla="*/ 4128157 h 4275461"/>
                <a:gd name="connsiteX59" fmla="*/ 230914 w 3619883"/>
                <a:gd name="connsiteY59" fmla="*/ 4128157 h 4275461"/>
                <a:gd name="connsiteX60" fmla="*/ 189322 w 3619883"/>
                <a:gd name="connsiteY60" fmla="*/ 4275461 h 4275461"/>
                <a:gd name="connsiteX61" fmla="*/ 0 w 3619883"/>
                <a:gd name="connsiteY61" fmla="*/ 4275461 h 4275461"/>
                <a:gd name="connsiteX62" fmla="*/ 0 w 3619883"/>
                <a:gd name="connsiteY62" fmla="*/ 42229 h 4275461"/>
                <a:gd name="connsiteX63" fmla="*/ 42464 w 3619883"/>
                <a:gd name="connsiteY63" fmla="*/ 40518 h 4275461"/>
                <a:gd name="connsiteX64" fmla="*/ 137733 w 3619883"/>
                <a:gd name="connsiteY64" fmla="*/ 35355 h 4275461"/>
                <a:gd name="connsiteX65" fmla="*/ 270565 w 3619883"/>
                <a:gd name="connsiteY65" fmla="*/ 29759 h 4275461"/>
                <a:gd name="connsiteX66" fmla="*/ 479734 w 3619883"/>
                <a:gd name="connsiteY66" fmla="*/ 45455 h 4275461"/>
                <a:gd name="connsiteX67" fmla="*/ 524103 w 3619883"/>
                <a:gd name="connsiteY67" fmla="*/ 41625 h 4275461"/>
                <a:gd name="connsiteX68" fmla="*/ 624416 w 3619883"/>
                <a:gd name="connsiteY68" fmla="*/ 22696 h 4275461"/>
                <a:gd name="connsiteX69" fmla="*/ 657762 w 3619883"/>
                <a:gd name="connsiteY69" fmla="*/ 18351 h 4275461"/>
                <a:gd name="connsiteX70" fmla="*/ 690557 w 3619883"/>
                <a:gd name="connsiteY70" fmla="*/ 25792 h 4275461"/>
                <a:gd name="connsiteX71" fmla="*/ 745123 w 3619883"/>
                <a:gd name="connsiteY71" fmla="*/ 40157 h 4275461"/>
                <a:gd name="connsiteX72" fmla="*/ 789493 w 3619883"/>
                <a:gd name="connsiteY72" fmla="*/ 36327 h 4275461"/>
                <a:gd name="connsiteX73" fmla="*/ 854255 w 3619883"/>
                <a:gd name="connsiteY73" fmla="*/ 68887 h 4275461"/>
                <a:gd name="connsiteX74" fmla="*/ 897520 w 3619883"/>
                <a:gd name="connsiteY74" fmla="*/ 88629 h 4275461"/>
                <a:gd name="connsiteX75" fmla="*/ 940510 w 3619883"/>
                <a:gd name="connsiteY75" fmla="*/ 114265 h 4275461"/>
                <a:gd name="connsiteX76" fmla="*/ 1082712 w 3619883"/>
                <a:gd name="connsiteY76" fmla="*/ 144543 h 4275461"/>
                <a:gd name="connsiteX77" fmla="*/ 1205348 w 3619883"/>
                <a:gd name="connsiteY77" fmla="*/ 120753 h 4275461"/>
                <a:gd name="connsiteX78" fmla="*/ 1271764 w 3619883"/>
                <a:gd name="connsiteY78" fmla="*/ 117956 h 4275461"/>
                <a:gd name="connsiteX79" fmla="*/ 1315583 w 3619883"/>
                <a:gd name="connsiteY79" fmla="*/ 125912 h 4275461"/>
                <a:gd name="connsiteX80" fmla="*/ 1359125 w 3619883"/>
                <a:gd name="connsiteY80" fmla="*/ 139761 h 4275461"/>
                <a:gd name="connsiteX81" fmla="*/ 1391919 w 3619883"/>
                <a:gd name="connsiteY81" fmla="*/ 147202 h 4275461"/>
                <a:gd name="connsiteX82" fmla="*/ 1436563 w 3619883"/>
                <a:gd name="connsiteY82" fmla="*/ 137480 h 4275461"/>
                <a:gd name="connsiteX83" fmla="*/ 1471566 w 3619883"/>
                <a:gd name="connsiteY83" fmla="*/ 97777 h 4275461"/>
                <a:gd name="connsiteX84" fmla="*/ 1505739 w 3619883"/>
                <a:gd name="connsiteY84" fmla="*/ 75753 h 4275461"/>
                <a:gd name="connsiteX85" fmla="*/ 1590891 w 3619883"/>
                <a:gd name="connsiteY85" fmla="*/ 144702 h 4275461"/>
                <a:gd name="connsiteX86" fmla="*/ 1625616 w 3619883"/>
                <a:gd name="connsiteY86" fmla="*/ 110893 h 4275461"/>
                <a:gd name="connsiteX87" fmla="*/ 1658964 w 3619883"/>
                <a:gd name="connsiteY87" fmla="*/ 106547 h 4275461"/>
                <a:gd name="connsiteX88" fmla="*/ 1746598 w 3619883"/>
                <a:gd name="connsiteY88" fmla="*/ 122460 h 4275461"/>
                <a:gd name="connsiteX89" fmla="*/ 1811913 w 3619883"/>
                <a:gd name="connsiteY89" fmla="*/ 143234 h 4275461"/>
                <a:gd name="connsiteX90" fmla="*/ 1856557 w 3619883"/>
                <a:gd name="connsiteY90" fmla="*/ 133511 h 4275461"/>
                <a:gd name="connsiteX91" fmla="*/ 2066003 w 3619883"/>
                <a:gd name="connsiteY91" fmla="*/ 143313 h 4275461"/>
                <a:gd name="connsiteX92" fmla="*/ 2177615 w 3619883"/>
                <a:gd name="connsiteY92" fmla="*/ 119007 h 4275461"/>
                <a:gd name="connsiteX93" fmla="*/ 2255883 w 3619883"/>
                <a:gd name="connsiteY93" fmla="*/ 99047 h 4275461"/>
                <a:gd name="connsiteX94" fmla="*/ 2344622 w 3619883"/>
                <a:gd name="connsiteY94" fmla="*/ 91388 h 4275461"/>
                <a:gd name="connsiteX95" fmla="*/ 2455682 w 3619883"/>
                <a:gd name="connsiteY95" fmla="*/ 78869 h 4275461"/>
                <a:gd name="connsiteX96" fmla="*/ 2632609 w 3619883"/>
                <a:gd name="connsiteY96" fmla="*/ 75338 h 4275461"/>
                <a:gd name="connsiteX97" fmla="*/ 2742291 w 3619883"/>
                <a:gd name="connsiteY97" fmla="*/ 92282 h 4275461"/>
                <a:gd name="connsiteX98" fmla="*/ 2851974 w 3619883"/>
                <a:gd name="connsiteY98" fmla="*/ 109227 h 4275461"/>
                <a:gd name="connsiteX99" fmla="*/ 2907643 w 3619883"/>
                <a:gd name="connsiteY99" fmla="*/ 100020 h 4275461"/>
                <a:gd name="connsiteX100" fmla="*/ 2944022 w 3619883"/>
                <a:gd name="connsiteY100" fmla="*/ 30853 h 4275461"/>
                <a:gd name="connsiteX101" fmla="*/ 3022289 w 3619883"/>
                <a:gd name="connsiteY101" fmla="*/ 10893 h 4275461"/>
                <a:gd name="connsiteX102" fmla="*/ 3054807 w 3619883"/>
                <a:gd name="connsiteY102" fmla="*/ 24226 h 4275461"/>
                <a:gd name="connsiteX103" fmla="*/ 3141892 w 3619883"/>
                <a:gd name="connsiteY103" fmla="*/ 51925 h 4275461"/>
                <a:gd name="connsiteX104" fmla="*/ 3185711 w 3619883"/>
                <a:gd name="connsiteY104" fmla="*/ 59881 h 4275461"/>
                <a:gd name="connsiteX105" fmla="*/ 3219056 w 3619883"/>
                <a:gd name="connsiteY105" fmla="*/ 55536 h 4275461"/>
                <a:gd name="connsiteX106" fmla="*/ 3263425 w 3619883"/>
                <a:gd name="connsiteY106" fmla="*/ 51706 h 4275461"/>
                <a:gd name="connsiteX107" fmla="*/ 3296219 w 3619883"/>
                <a:gd name="connsiteY107" fmla="*/ 59147 h 4275461"/>
                <a:gd name="connsiteX108" fmla="*/ 3319094 w 3619883"/>
                <a:gd name="connsiteY108" fmla="*/ 42500 h 4275461"/>
                <a:gd name="connsiteX109" fmla="*/ 3420511 w 3619883"/>
                <a:gd name="connsiteY109" fmla="*/ 0 h 4275461"/>
                <a:gd name="connsiteX110" fmla="*/ 3453305 w 3619883"/>
                <a:gd name="connsiteY110" fmla="*/ 7440 h 4275461"/>
                <a:gd name="connsiteX111" fmla="*/ 3496571 w 3619883"/>
                <a:gd name="connsiteY111" fmla="*/ 27182 h 4275461"/>
                <a:gd name="connsiteX112" fmla="*/ 3602117 w 3619883"/>
                <a:gd name="connsiteY112" fmla="*/ 132521 h 4275461"/>
                <a:gd name="connsiteX113" fmla="*/ 3619883 w 3619883"/>
                <a:gd name="connsiteY113" fmla="*/ 140049 h 4275461"/>
                <a:gd name="connsiteX114" fmla="*/ 3619883 w 3619883"/>
                <a:gd name="connsiteY11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93894 w 3619883"/>
                <a:gd name="connsiteY12" fmla="*/ 3951392 h 4275461"/>
                <a:gd name="connsiteX13" fmla="*/ 1716110 w 3619883"/>
                <a:gd name="connsiteY13" fmla="*/ 3951392 h 4275461"/>
                <a:gd name="connsiteX14" fmla="*/ 1716110 w 3619883"/>
                <a:gd name="connsiteY14" fmla="*/ 4006431 h 4275461"/>
                <a:gd name="connsiteX15" fmla="*/ 1703447 w 3619883"/>
                <a:gd name="connsiteY15" fmla="*/ 4007960 h 4275461"/>
                <a:gd name="connsiteX16" fmla="*/ 1716110 w 3619883"/>
                <a:gd name="connsiteY16" fmla="*/ 4044284 h 4275461"/>
                <a:gd name="connsiteX17" fmla="*/ 1716110 w 3619883"/>
                <a:gd name="connsiteY17" fmla="*/ 4128157 h 4275461"/>
                <a:gd name="connsiteX18" fmla="*/ 1745346 w 3619883"/>
                <a:gd name="connsiteY18" fmla="*/ 4128157 h 4275461"/>
                <a:gd name="connsiteX19" fmla="*/ 1796694 w 3619883"/>
                <a:gd name="connsiteY19" fmla="*/ 4275461 h 4275461"/>
                <a:gd name="connsiteX20" fmla="*/ 1558844 w 3619883"/>
                <a:gd name="connsiteY20" fmla="*/ 4275461 h 4275461"/>
                <a:gd name="connsiteX21" fmla="*/ 1517252 w 3619883"/>
                <a:gd name="connsiteY21" fmla="*/ 4128157 h 4275461"/>
                <a:gd name="connsiteX22" fmla="*/ 1582936 w 3619883"/>
                <a:gd name="connsiteY22" fmla="*/ 4128157 h 4275461"/>
                <a:gd name="connsiteX23" fmla="*/ 1582936 w 3619883"/>
                <a:gd name="connsiteY23" fmla="*/ 3951392 h 4275461"/>
                <a:gd name="connsiteX24" fmla="*/ 1405151 w 3619883"/>
                <a:gd name="connsiteY24" fmla="*/ 3951392 h 4275461"/>
                <a:gd name="connsiteX25" fmla="*/ 1405151 w 3619883"/>
                <a:gd name="connsiteY25" fmla="*/ 4128157 h 4275461"/>
                <a:gd name="connsiteX26" fmla="*/ 1468988 w 3619883"/>
                <a:gd name="connsiteY26" fmla="*/ 4128157 h 4275461"/>
                <a:gd name="connsiteX27" fmla="*/ 1427396 w 3619883"/>
                <a:gd name="connsiteY27" fmla="*/ 4275461 h 4275461"/>
                <a:gd name="connsiteX28" fmla="*/ 1210751 w 3619883"/>
                <a:gd name="connsiteY28" fmla="*/ 4275461 h 4275461"/>
                <a:gd name="connsiteX29" fmla="*/ 1210751 w 3619883"/>
                <a:gd name="connsiteY29" fmla="*/ 4128157 h 4275461"/>
                <a:gd name="connsiteX30" fmla="*/ 1271978 w 3619883"/>
                <a:gd name="connsiteY30" fmla="*/ 4128157 h 4275461"/>
                <a:gd name="connsiteX31" fmla="*/ 1271978 w 3619883"/>
                <a:gd name="connsiteY31" fmla="*/ 3951392 h 4275461"/>
                <a:gd name="connsiteX32" fmla="*/ 1094193 w 3619883"/>
                <a:gd name="connsiteY32" fmla="*/ 3951392 h 4275461"/>
                <a:gd name="connsiteX33" fmla="*/ 1094193 w 3619883"/>
                <a:gd name="connsiteY33" fmla="*/ 4128157 h 4275461"/>
                <a:gd name="connsiteX34" fmla="*/ 1140354 w 3619883"/>
                <a:gd name="connsiteY34" fmla="*/ 4128157 h 4275461"/>
                <a:gd name="connsiteX35" fmla="*/ 1140354 w 3619883"/>
                <a:gd name="connsiteY35" fmla="*/ 4275461 h 4275461"/>
                <a:gd name="connsiteX36" fmla="*/ 953807 w 3619883"/>
                <a:gd name="connsiteY36" fmla="*/ 4275461 h 4275461"/>
                <a:gd name="connsiteX37" fmla="*/ 912215 w 3619883"/>
                <a:gd name="connsiteY37" fmla="*/ 4128157 h 4275461"/>
                <a:gd name="connsiteX38" fmla="*/ 961020 w 3619883"/>
                <a:gd name="connsiteY38" fmla="*/ 4128157 h 4275461"/>
                <a:gd name="connsiteX39" fmla="*/ 961020 w 3619883"/>
                <a:gd name="connsiteY39" fmla="*/ 3951392 h 4275461"/>
                <a:gd name="connsiteX40" fmla="*/ 783235 w 3619883"/>
                <a:gd name="connsiteY40" fmla="*/ 3951392 h 4275461"/>
                <a:gd name="connsiteX41" fmla="*/ 783235 w 3619883"/>
                <a:gd name="connsiteY41" fmla="*/ 4128157 h 4275461"/>
                <a:gd name="connsiteX42" fmla="*/ 871024 w 3619883"/>
                <a:gd name="connsiteY42" fmla="*/ 4128157 h 4275461"/>
                <a:gd name="connsiteX43" fmla="*/ 829432 w 3619883"/>
                <a:gd name="connsiteY43" fmla="*/ 4275461 h 4275461"/>
                <a:gd name="connsiteX44" fmla="*/ 611484 w 3619883"/>
                <a:gd name="connsiteY44" fmla="*/ 4275461 h 4275461"/>
                <a:gd name="connsiteX45" fmla="*/ 621247 w 3619883"/>
                <a:gd name="connsiteY45" fmla="*/ 4128157 h 4275461"/>
                <a:gd name="connsiteX46" fmla="*/ 650062 w 3619883"/>
                <a:gd name="connsiteY46" fmla="*/ 4128157 h 4275461"/>
                <a:gd name="connsiteX47" fmla="*/ 650062 w 3619883"/>
                <a:gd name="connsiteY47" fmla="*/ 3951392 h 4275461"/>
                <a:gd name="connsiteX48" fmla="*/ 472277 w 3619883"/>
                <a:gd name="connsiteY48" fmla="*/ 3951392 h 4275461"/>
                <a:gd name="connsiteX49" fmla="*/ 472277 w 3619883"/>
                <a:gd name="connsiteY49" fmla="*/ 4128157 h 4275461"/>
                <a:gd name="connsiteX50" fmla="*/ 522650 w 3619883"/>
                <a:gd name="connsiteY50" fmla="*/ 4128157 h 4275461"/>
                <a:gd name="connsiteX51" fmla="*/ 573998 w 3619883"/>
                <a:gd name="connsiteY51" fmla="*/ 4275461 h 4275461"/>
                <a:gd name="connsiteX52" fmla="*/ 336164 w 3619883"/>
                <a:gd name="connsiteY52" fmla="*/ 4275461 h 4275461"/>
                <a:gd name="connsiteX53" fmla="*/ 294572 w 3619883"/>
                <a:gd name="connsiteY53" fmla="*/ 4128157 h 4275461"/>
                <a:gd name="connsiteX54" fmla="*/ 339106 w 3619883"/>
                <a:gd name="connsiteY54" fmla="*/ 4128157 h 4275461"/>
                <a:gd name="connsiteX55" fmla="*/ 339106 w 3619883"/>
                <a:gd name="connsiteY55" fmla="*/ 3951392 h 4275461"/>
                <a:gd name="connsiteX56" fmla="*/ 161321 w 3619883"/>
                <a:gd name="connsiteY56" fmla="*/ 3951392 h 4275461"/>
                <a:gd name="connsiteX57" fmla="*/ 161321 w 3619883"/>
                <a:gd name="connsiteY57" fmla="*/ 4128157 h 4275461"/>
                <a:gd name="connsiteX58" fmla="*/ 230914 w 3619883"/>
                <a:gd name="connsiteY58" fmla="*/ 4128157 h 4275461"/>
                <a:gd name="connsiteX59" fmla="*/ 189322 w 3619883"/>
                <a:gd name="connsiteY59" fmla="*/ 4275461 h 4275461"/>
                <a:gd name="connsiteX60" fmla="*/ 0 w 3619883"/>
                <a:gd name="connsiteY60" fmla="*/ 4275461 h 4275461"/>
                <a:gd name="connsiteX61" fmla="*/ 0 w 3619883"/>
                <a:gd name="connsiteY61" fmla="*/ 42229 h 4275461"/>
                <a:gd name="connsiteX62" fmla="*/ 42464 w 3619883"/>
                <a:gd name="connsiteY62" fmla="*/ 40518 h 4275461"/>
                <a:gd name="connsiteX63" fmla="*/ 137733 w 3619883"/>
                <a:gd name="connsiteY63" fmla="*/ 35355 h 4275461"/>
                <a:gd name="connsiteX64" fmla="*/ 270565 w 3619883"/>
                <a:gd name="connsiteY64" fmla="*/ 29759 h 4275461"/>
                <a:gd name="connsiteX65" fmla="*/ 479734 w 3619883"/>
                <a:gd name="connsiteY65" fmla="*/ 45455 h 4275461"/>
                <a:gd name="connsiteX66" fmla="*/ 524103 w 3619883"/>
                <a:gd name="connsiteY66" fmla="*/ 41625 h 4275461"/>
                <a:gd name="connsiteX67" fmla="*/ 624416 w 3619883"/>
                <a:gd name="connsiteY67" fmla="*/ 22696 h 4275461"/>
                <a:gd name="connsiteX68" fmla="*/ 657762 w 3619883"/>
                <a:gd name="connsiteY68" fmla="*/ 18351 h 4275461"/>
                <a:gd name="connsiteX69" fmla="*/ 690557 w 3619883"/>
                <a:gd name="connsiteY69" fmla="*/ 25792 h 4275461"/>
                <a:gd name="connsiteX70" fmla="*/ 745123 w 3619883"/>
                <a:gd name="connsiteY70" fmla="*/ 40157 h 4275461"/>
                <a:gd name="connsiteX71" fmla="*/ 789493 w 3619883"/>
                <a:gd name="connsiteY71" fmla="*/ 36327 h 4275461"/>
                <a:gd name="connsiteX72" fmla="*/ 854255 w 3619883"/>
                <a:gd name="connsiteY72" fmla="*/ 68887 h 4275461"/>
                <a:gd name="connsiteX73" fmla="*/ 897520 w 3619883"/>
                <a:gd name="connsiteY73" fmla="*/ 88629 h 4275461"/>
                <a:gd name="connsiteX74" fmla="*/ 940510 w 3619883"/>
                <a:gd name="connsiteY74" fmla="*/ 114265 h 4275461"/>
                <a:gd name="connsiteX75" fmla="*/ 1082712 w 3619883"/>
                <a:gd name="connsiteY75" fmla="*/ 144543 h 4275461"/>
                <a:gd name="connsiteX76" fmla="*/ 1205348 w 3619883"/>
                <a:gd name="connsiteY76" fmla="*/ 120753 h 4275461"/>
                <a:gd name="connsiteX77" fmla="*/ 1271764 w 3619883"/>
                <a:gd name="connsiteY77" fmla="*/ 117956 h 4275461"/>
                <a:gd name="connsiteX78" fmla="*/ 1315583 w 3619883"/>
                <a:gd name="connsiteY78" fmla="*/ 125912 h 4275461"/>
                <a:gd name="connsiteX79" fmla="*/ 1359125 w 3619883"/>
                <a:gd name="connsiteY79" fmla="*/ 139761 h 4275461"/>
                <a:gd name="connsiteX80" fmla="*/ 1391919 w 3619883"/>
                <a:gd name="connsiteY80" fmla="*/ 147202 h 4275461"/>
                <a:gd name="connsiteX81" fmla="*/ 1436563 w 3619883"/>
                <a:gd name="connsiteY81" fmla="*/ 137480 h 4275461"/>
                <a:gd name="connsiteX82" fmla="*/ 1471566 w 3619883"/>
                <a:gd name="connsiteY82" fmla="*/ 97777 h 4275461"/>
                <a:gd name="connsiteX83" fmla="*/ 1505739 w 3619883"/>
                <a:gd name="connsiteY83" fmla="*/ 75753 h 4275461"/>
                <a:gd name="connsiteX84" fmla="*/ 1590891 w 3619883"/>
                <a:gd name="connsiteY84" fmla="*/ 144702 h 4275461"/>
                <a:gd name="connsiteX85" fmla="*/ 1625616 w 3619883"/>
                <a:gd name="connsiteY85" fmla="*/ 110893 h 4275461"/>
                <a:gd name="connsiteX86" fmla="*/ 1658964 w 3619883"/>
                <a:gd name="connsiteY86" fmla="*/ 106547 h 4275461"/>
                <a:gd name="connsiteX87" fmla="*/ 1746598 w 3619883"/>
                <a:gd name="connsiteY87" fmla="*/ 122460 h 4275461"/>
                <a:gd name="connsiteX88" fmla="*/ 1811913 w 3619883"/>
                <a:gd name="connsiteY88" fmla="*/ 143234 h 4275461"/>
                <a:gd name="connsiteX89" fmla="*/ 1856557 w 3619883"/>
                <a:gd name="connsiteY89" fmla="*/ 133511 h 4275461"/>
                <a:gd name="connsiteX90" fmla="*/ 2066003 w 3619883"/>
                <a:gd name="connsiteY90" fmla="*/ 143313 h 4275461"/>
                <a:gd name="connsiteX91" fmla="*/ 2177615 w 3619883"/>
                <a:gd name="connsiteY91" fmla="*/ 119007 h 4275461"/>
                <a:gd name="connsiteX92" fmla="*/ 2255883 w 3619883"/>
                <a:gd name="connsiteY92" fmla="*/ 99047 h 4275461"/>
                <a:gd name="connsiteX93" fmla="*/ 2344622 w 3619883"/>
                <a:gd name="connsiteY93" fmla="*/ 91388 h 4275461"/>
                <a:gd name="connsiteX94" fmla="*/ 2455682 w 3619883"/>
                <a:gd name="connsiteY94" fmla="*/ 78869 h 4275461"/>
                <a:gd name="connsiteX95" fmla="*/ 2632609 w 3619883"/>
                <a:gd name="connsiteY95" fmla="*/ 75338 h 4275461"/>
                <a:gd name="connsiteX96" fmla="*/ 2742291 w 3619883"/>
                <a:gd name="connsiteY96" fmla="*/ 92282 h 4275461"/>
                <a:gd name="connsiteX97" fmla="*/ 2851974 w 3619883"/>
                <a:gd name="connsiteY97" fmla="*/ 109227 h 4275461"/>
                <a:gd name="connsiteX98" fmla="*/ 2907643 w 3619883"/>
                <a:gd name="connsiteY98" fmla="*/ 100020 h 4275461"/>
                <a:gd name="connsiteX99" fmla="*/ 2944022 w 3619883"/>
                <a:gd name="connsiteY99" fmla="*/ 30853 h 4275461"/>
                <a:gd name="connsiteX100" fmla="*/ 3022289 w 3619883"/>
                <a:gd name="connsiteY100" fmla="*/ 10893 h 4275461"/>
                <a:gd name="connsiteX101" fmla="*/ 3054807 w 3619883"/>
                <a:gd name="connsiteY101" fmla="*/ 24226 h 4275461"/>
                <a:gd name="connsiteX102" fmla="*/ 3141892 w 3619883"/>
                <a:gd name="connsiteY102" fmla="*/ 51925 h 4275461"/>
                <a:gd name="connsiteX103" fmla="*/ 3185711 w 3619883"/>
                <a:gd name="connsiteY103" fmla="*/ 59881 h 4275461"/>
                <a:gd name="connsiteX104" fmla="*/ 3219056 w 3619883"/>
                <a:gd name="connsiteY104" fmla="*/ 55536 h 4275461"/>
                <a:gd name="connsiteX105" fmla="*/ 3263425 w 3619883"/>
                <a:gd name="connsiteY105" fmla="*/ 51706 h 4275461"/>
                <a:gd name="connsiteX106" fmla="*/ 3296219 w 3619883"/>
                <a:gd name="connsiteY106" fmla="*/ 59147 h 4275461"/>
                <a:gd name="connsiteX107" fmla="*/ 3319094 w 3619883"/>
                <a:gd name="connsiteY107" fmla="*/ 42500 h 4275461"/>
                <a:gd name="connsiteX108" fmla="*/ 3420511 w 3619883"/>
                <a:gd name="connsiteY108" fmla="*/ 0 h 4275461"/>
                <a:gd name="connsiteX109" fmla="*/ 3453305 w 3619883"/>
                <a:gd name="connsiteY109" fmla="*/ 7440 h 4275461"/>
                <a:gd name="connsiteX110" fmla="*/ 3496571 w 3619883"/>
                <a:gd name="connsiteY110" fmla="*/ 27182 h 4275461"/>
                <a:gd name="connsiteX111" fmla="*/ 3602117 w 3619883"/>
                <a:gd name="connsiteY111" fmla="*/ 132521 h 4275461"/>
                <a:gd name="connsiteX112" fmla="*/ 3619883 w 3619883"/>
                <a:gd name="connsiteY112" fmla="*/ 140049 h 4275461"/>
                <a:gd name="connsiteX113" fmla="*/ 3619883 w 3619883"/>
                <a:gd name="connsiteY11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3951392 h 4275461"/>
                <a:gd name="connsiteX13" fmla="*/ 1716110 w 3619883"/>
                <a:gd name="connsiteY13" fmla="*/ 4006431 h 4275461"/>
                <a:gd name="connsiteX14" fmla="*/ 1703447 w 3619883"/>
                <a:gd name="connsiteY14" fmla="*/ 4007960 h 4275461"/>
                <a:gd name="connsiteX15" fmla="*/ 1716110 w 3619883"/>
                <a:gd name="connsiteY15" fmla="*/ 4044284 h 4275461"/>
                <a:gd name="connsiteX16" fmla="*/ 1716110 w 3619883"/>
                <a:gd name="connsiteY16" fmla="*/ 4128157 h 4275461"/>
                <a:gd name="connsiteX17" fmla="*/ 1745346 w 3619883"/>
                <a:gd name="connsiteY17" fmla="*/ 4128157 h 4275461"/>
                <a:gd name="connsiteX18" fmla="*/ 1796694 w 3619883"/>
                <a:gd name="connsiteY18" fmla="*/ 4275461 h 4275461"/>
                <a:gd name="connsiteX19" fmla="*/ 1558844 w 3619883"/>
                <a:gd name="connsiteY19" fmla="*/ 4275461 h 4275461"/>
                <a:gd name="connsiteX20" fmla="*/ 1517252 w 3619883"/>
                <a:gd name="connsiteY20" fmla="*/ 4128157 h 4275461"/>
                <a:gd name="connsiteX21" fmla="*/ 1582936 w 3619883"/>
                <a:gd name="connsiteY21" fmla="*/ 4128157 h 4275461"/>
                <a:gd name="connsiteX22" fmla="*/ 1582936 w 3619883"/>
                <a:gd name="connsiteY22" fmla="*/ 3951392 h 4275461"/>
                <a:gd name="connsiteX23" fmla="*/ 1405151 w 3619883"/>
                <a:gd name="connsiteY23" fmla="*/ 3951392 h 4275461"/>
                <a:gd name="connsiteX24" fmla="*/ 1405151 w 3619883"/>
                <a:gd name="connsiteY24" fmla="*/ 4128157 h 4275461"/>
                <a:gd name="connsiteX25" fmla="*/ 1468988 w 3619883"/>
                <a:gd name="connsiteY25" fmla="*/ 4128157 h 4275461"/>
                <a:gd name="connsiteX26" fmla="*/ 1427396 w 3619883"/>
                <a:gd name="connsiteY26" fmla="*/ 4275461 h 4275461"/>
                <a:gd name="connsiteX27" fmla="*/ 1210751 w 3619883"/>
                <a:gd name="connsiteY27" fmla="*/ 4275461 h 4275461"/>
                <a:gd name="connsiteX28" fmla="*/ 1210751 w 3619883"/>
                <a:gd name="connsiteY28" fmla="*/ 4128157 h 4275461"/>
                <a:gd name="connsiteX29" fmla="*/ 1271978 w 3619883"/>
                <a:gd name="connsiteY29" fmla="*/ 4128157 h 4275461"/>
                <a:gd name="connsiteX30" fmla="*/ 1271978 w 3619883"/>
                <a:gd name="connsiteY30" fmla="*/ 3951392 h 4275461"/>
                <a:gd name="connsiteX31" fmla="*/ 1094193 w 3619883"/>
                <a:gd name="connsiteY31" fmla="*/ 3951392 h 4275461"/>
                <a:gd name="connsiteX32" fmla="*/ 1094193 w 3619883"/>
                <a:gd name="connsiteY32" fmla="*/ 4128157 h 4275461"/>
                <a:gd name="connsiteX33" fmla="*/ 1140354 w 3619883"/>
                <a:gd name="connsiteY33" fmla="*/ 4128157 h 4275461"/>
                <a:gd name="connsiteX34" fmla="*/ 1140354 w 3619883"/>
                <a:gd name="connsiteY34" fmla="*/ 4275461 h 4275461"/>
                <a:gd name="connsiteX35" fmla="*/ 953807 w 3619883"/>
                <a:gd name="connsiteY35" fmla="*/ 4275461 h 4275461"/>
                <a:gd name="connsiteX36" fmla="*/ 912215 w 3619883"/>
                <a:gd name="connsiteY36" fmla="*/ 4128157 h 4275461"/>
                <a:gd name="connsiteX37" fmla="*/ 961020 w 3619883"/>
                <a:gd name="connsiteY37" fmla="*/ 4128157 h 4275461"/>
                <a:gd name="connsiteX38" fmla="*/ 961020 w 3619883"/>
                <a:gd name="connsiteY38" fmla="*/ 3951392 h 4275461"/>
                <a:gd name="connsiteX39" fmla="*/ 783235 w 3619883"/>
                <a:gd name="connsiteY39" fmla="*/ 3951392 h 4275461"/>
                <a:gd name="connsiteX40" fmla="*/ 783235 w 3619883"/>
                <a:gd name="connsiteY40" fmla="*/ 4128157 h 4275461"/>
                <a:gd name="connsiteX41" fmla="*/ 871024 w 3619883"/>
                <a:gd name="connsiteY41" fmla="*/ 4128157 h 4275461"/>
                <a:gd name="connsiteX42" fmla="*/ 829432 w 3619883"/>
                <a:gd name="connsiteY42" fmla="*/ 4275461 h 4275461"/>
                <a:gd name="connsiteX43" fmla="*/ 611484 w 3619883"/>
                <a:gd name="connsiteY43" fmla="*/ 4275461 h 4275461"/>
                <a:gd name="connsiteX44" fmla="*/ 621247 w 3619883"/>
                <a:gd name="connsiteY44" fmla="*/ 4128157 h 4275461"/>
                <a:gd name="connsiteX45" fmla="*/ 650062 w 3619883"/>
                <a:gd name="connsiteY45" fmla="*/ 4128157 h 4275461"/>
                <a:gd name="connsiteX46" fmla="*/ 650062 w 3619883"/>
                <a:gd name="connsiteY46" fmla="*/ 3951392 h 4275461"/>
                <a:gd name="connsiteX47" fmla="*/ 472277 w 3619883"/>
                <a:gd name="connsiteY47" fmla="*/ 3951392 h 4275461"/>
                <a:gd name="connsiteX48" fmla="*/ 472277 w 3619883"/>
                <a:gd name="connsiteY48" fmla="*/ 4128157 h 4275461"/>
                <a:gd name="connsiteX49" fmla="*/ 522650 w 3619883"/>
                <a:gd name="connsiteY49" fmla="*/ 4128157 h 4275461"/>
                <a:gd name="connsiteX50" fmla="*/ 573998 w 3619883"/>
                <a:gd name="connsiteY50" fmla="*/ 4275461 h 4275461"/>
                <a:gd name="connsiteX51" fmla="*/ 336164 w 3619883"/>
                <a:gd name="connsiteY51" fmla="*/ 4275461 h 4275461"/>
                <a:gd name="connsiteX52" fmla="*/ 294572 w 3619883"/>
                <a:gd name="connsiteY52" fmla="*/ 4128157 h 4275461"/>
                <a:gd name="connsiteX53" fmla="*/ 339106 w 3619883"/>
                <a:gd name="connsiteY53" fmla="*/ 4128157 h 4275461"/>
                <a:gd name="connsiteX54" fmla="*/ 339106 w 3619883"/>
                <a:gd name="connsiteY54" fmla="*/ 3951392 h 4275461"/>
                <a:gd name="connsiteX55" fmla="*/ 161321 w 3619883"/>
                <a:gd name="connsiteY55" fmla="*/ 3951392 h 4275461"/>
                <a:gd name="connsiteX56" fmla="*/ 161321 w 3619883"/>
                <a:gd name="connsiteY56" fmla="*/ 4128157 h 4275461"/>
                <a:gd name="connsiteX57" fmla="*/ 230914 w 3619883"/>
                <a:gd name="connsiteY57" fmla="*/ 4128157 h 4275461"/>
                <a:gd name="connsiteX58" fmla="*/ 189322 w 3619883"/>
                <a:gd name="connsiteY58" fmla="*/ 4275461 h 4275461"/>
                <a:gd name="connsiteX59" fmla="*/ 0 w 3619883"/>
                <a:gd name="connsiteY59" fmla="*/ 4275461 h 4275461"/>
                <a:gd name="connsiteX60" fmla="*/ 0 w 3619883"/>
                <a:gd name="connsiteY60" fmla="*/ 42229 h 4275461"/>
                <a:gd name="connsiteX61" fmla="*/ 42464 w 3619883"/>
                <a:gd name="connsiteY61" fmla="*/ 40518 h 4275461"/>
                <a:gd name="connsiteX62" fmla="*/ 137733 w 3619883"/>
                <a:gd name="connsiteY62" fmla="*/ 35355 h 4275461"/>
                <a:gd name="connsiteX63" fmla="*/ 270565 w 3619883"/>
                <a:gd name="connsiteY63" fmla="*/ 29759 h 4275461"/>
                <a:gd name="connsiteX64" fmla="*/ 479734 w 3619883"/>
                <a:gd name="connsiteY64" fmla="*/ 45455 h 4275461"/>
                <a:gd name="connsiteX65" fmla="*/ 524103 w 3619883"/>
                <a:gd name="connsiteY65" fmla="*/ 41625 h 4275461"/>
                <a:gd name="connsiteX66" fmla="*/ 624416 w 3619883"/>
                <a:gd name="connsiteY66" fmla="*/ 22696 h 4275461"/>
                <a:gd name="connsiteX67" fmla="*/ 657762 w 3619883"/>
                <a:gd name="connsiteY67" fmla="*/ 18351 h 4275461"/>
                <a:gd name="connsiteX68" fmla="*/ 690557 w 3619883"/>
                <a:gd name="connsiteY68" fmla="*/ 25792 h 4275461"/>
                <a:gd name="connsiteX69" fmla="*/ 745123 w 3619883"/>
                <a:gd name="connsiteY69" fmla="*/ 40157 h 4275461"/>
                <a:gd name="connsiteX70" fmla="*/ 789493 w 3619883"/>
                <a:gd name="connsiteY70" fmla="*/ 36327 h 4275461"/>
                <a:gd name="connsiteX71" fmla="*/ 854255 w 3619883"/>
                <a:gd name="connsiteY71" fmla="*/ 68887 h 4275461"/>
                <a:gd name="connsiteX72" fmla="*/ 897520 w 3619883"/>
                <a:gd name="connsiteY72" fmla="*/ 88629 h 4275461"/>
                <a:gd name="connsiteX73" fmla="*/ 940510 w 3619883"/>
                <a:gd name="connsiteY73" fmla="*/ 114265 h 4275461"/>
                <a:gd name="connsiteX74" fmla="*/ 1082712 w 3619883"/>
                <a:gd name="connsiteY74" fmla="*/ 144543 h 4275461"/>
                <a:gd name="connsiteX75" fmla="*/ 1205348 w 3619883"/>
                <a:gd name="connsiteY75" fmla="*/ 120753 h 4275461"/>
                <a:gd name="connsiteX76" fmla="*/ 1271764 w 3619883"/>
                <a:gd name="connsiteY76" fmla="*/ 117956 h 4275461"/>
                <a:gd name="connsiteX77" fmla="*/ 1315583 w 3619883"/>
                <a:gd name="connsiteY77" fmla="*/ 125912 h 4275461"/>
                <a:gd name="connsiteX78" fmla="*/ 1359125 w 3619883"/>
                <a:gd name="connsiteY78" fmla="*/ 139761 h 4275461"/>
                <a:gd name="connsiteX79" fmla="*/ 1391919 w 3619883"/>
                <a:gd name="connsiteY79" fmla="*/ 147202 h 4275461"/>
                <a:gd name="connsiteX80" fmla="*/ 1436563 w 3619883"/>
                <a:gd name="connsiteY80" fmla="*/ 137480 h 4275461"/>
                <a:gd name="connsiteX81" fmla="*/ 1471566 w 3619883"/>
                <a:gd name="connsiteY81" fmla="*/ 97777 h 4275461"/>
                <a:gd name="connsiteX82" fmla="*/ 1505739 w 3619883"/>
                <a:gd name="connsiteY82" fmla="*/ 75753 h 4275461"/>
                <a:gd name="connsiteX83" fmla="*/ 1590891 w 3619883"/>
                <a:gd name="connsiteY83" fmla="*/ 144702 h 4275461"/>
                <a:gd name="connsiteX84" fmla="*/ 1625616 w 3619883"/>
                <a:gd name="connsiteY84" fmla="*/ 110893 h 4275461"/>
                <a:gd name="connsiteX85" fmla="*/ 1658964 w 3619883"/>
                <a:gd name="connsiteY85" fmla="*/ 106547 h 4275461"/>
                <a:gd name="connsiteX86" fmla="*/ 1746598 w 3619883"/>
                <a:gd name="connsiteY86" fmla="*/ 122460 h 4275461"/>
                <a:gd name="connsiteX87" fmla="*/ 1811913 w 3619883"/>
                <a:gd name="connsiteY87" fmla="*/ 143234 h 4275461"/>
                <a:gd name="connsiteX88" fmla="*/ 1856557 w 3619883"/>
                <a:gd name="connsiteY88" fmla="*/ 133511 h 4275461"/>
                <a:gd name="connsiteX89" fmla="*/ 2066003 w 3619883"/>
                <a:gd name="connsiteY89" fmla="*/ 143313 h 4275461"/>
                <a:gd name="connsiteX90" fmla="*/ 2177615 w 3619883"/>
                <a:gd name="connsiteY90" fmla="*/ 119007 h 4275461"/>
                <a:gd name="connsiteX91" fmla="*/ 2255883 w 3619883"/>
                <a:gd name="connsiteY91" fmla="*/ 99047 h 4275461"/>
                <a:gd name="connsiteX92" fmla="*/ 2344622 w 3619883"/>
                <a:gd name="connsiteY92" fmla="*/ 91388 h 4275461"/>
                <a:gd name="connsiteX93" fmla="*/ 2455682 w 3619883"/>
                <a:gd name="connsiteY93" fmla="*/ 78869 h 4275461"/>
                <a:gd name="connsiteX94" fmla="*/ 2632609 w 3619883"/>
                <a:gd name="connsiteY94" fmla="*/ 75338 h 4275461"/>
                <a:gd name="connsiteX95" fmla="*/ 2742291 w 3619883"/>
                <a:gd name="connsiteY95" fmla="*/ 92282 h 4275461"/>
                <a:gd name="connsiteX96" fmla="*/ 2851974 w 3619883"/>
                <a:gd name="connsiteY96" fmla="*/ 109227 h 4275461"/>
                <a:gd name="connsiteX97" fmla="*/ 2907643 w 3619883"/>
                <a:gd name="connsiteY97" fmla="*/ 100020 h 4275461"/>
                <a:gd name="connsiteX98" fmla="*/ 2944022 w 3619883"/>
                <a:gd name="connsiteY98" fmla="*/ 30853 h 4275461"/>
                <a:gd name="connsiteX99" fmla="*/ 3022289 w 3619883"/>
                <a:gd name="connsiteY99" fmla="*/ 10893 h 4275461"/>
                <a:gd name="connsiteX100" fmla="*/ 3054807 w 3619883"/>
                <a:gd name="connsiteY100" fmla="*/ 24226 h 4275461"/>
                <a:gd name="connsiteX101" fmla="*/ 3141892 w 3619883"/>
                <a:gd name="connsiteY101" fmla="*/ 51925 h 4275461"/>
                <a:gd name="connsiteX102" fmla="*/ 3185711 w 3619883"/>
                <a:gd name="connsiteY102" fmla="*/ 59881 h 4275461"/>
                <a:gd name="connsiteX103" fmla="*/ 3219056 w 3619883"/>
                <a:gd name="connsiteY103" fmla="*/ 55536 h 4275461"/>
                <a:gd name="connsiteX104" fmla="*/ 3263425 w 3619883"/>
                <a:gd name="connsiteY104" fmla="*/ 51706 h 4275461"/>
                <a:gd name="connsiteX105" fmla="*/ 3296219 w 3619883"/>
                <a:gd name="connsiteY105" fmla="*/ 59147 h 4275461"/>
                <a:gd name="connsiteX106" fmla="*/ 3319094 w 3619883"/>
                <a:gd name="connsiteY106" fmla="*/ 42500 h 4275461"/>
                <a:gd name="connsiteX107" fmla="*/ 3420511 w 3619883"/>
                <a:gd name="connsiteY107" fmla="*/ 0 h 4275461"/>
                <a:gd name="connsiteX108" fmla="*/ 3453305 w 3619883"/>
                <a:gd name="connsiteY108" fmla="*/ 7440 h 4275461"/>
                <a:gd name="connsiteX109" fmla="*/ 3496571 w 3619883"/>
                <a:gd name="connsiteY109" fmla="*/ 27182 h 4275461"/>
                <a:gd name="connsiteX110" fmla="*/ 3602117 w 3619883"/>
                <a:gd name="connsiteY110" fmla="*/ 132521 h 4275461"/>
                <a:gd name="connsiteX111" fmla="*/ 3619883 w 3619883"/>
                <a:gd name="connsiteY111" fmla="*/ 140049 h 4275461"/>
                <a:gd name="connsiteX112" fmla="*/ 3619883 w 3619883"/>
                <a:gd name="connsiteY11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03447 w 3619883"/>
                <a:gd name="connsiteY13" fmla="*/ 4007960 h 4275461"/>
                <a:gd name="connsiteX14" fmla="*/ 1716110 w 3619883"/>
                <a:gd name="connsiteY14" fmla="*/ 4044284 h 4275461"/>
                <a:gd name="connsiteX15" fmla="*/ 1716110 w 3619883"/>
                <a:gd name="connsiteY15" fmla="*/ 4128157 h 4275461"/>
                <a:gd name="connsiteX16" fmla="*/ 1745346 w 3619883"/>
                <a:gd name="connsiteY16" fmla="*/ 4128157 h 4275461"/>
                <a:gd name="connsiteX17" fmla="*/ 1796694 w 3619883"/>
                <a:gd name="connsiteY17" fmla="*/ 4275461 h 4275461"/>
                <a:gd name="connsiteX18" fmla="*/ 1558844 w 3619883"/>
                <a:gd name="connsiteY18" fmla="*/ 4275461 h 4275461"/>
                <a:gd name="connsiteX19" fmla="*/ 1517252 w 3619883"/>
                <a:gd name="connsiteY19" fmla="*/ 4128157 h 4275461"/>
                <a:gd name="connsiteX20" fmla="*/ 1582936 w 3619883"/>
                <a:gd name="connsiteY20" fmla="*/ 4128157 h 4275461"/>
                <a:gd name="connsiteX21" fmla="*/ 1582936 w 3619883"/>
                <a:gd name="connsiteY21" fmla="*/ 3951392 h 4275461"/>
                <a:gd name="connsiteX22" fmla="*/ 1405151 w 3619883"/>
                <a:gd name="connsiteY22" fmla="*/ 3951392 h 4275461"/>
                <a:gd name="connsiteX23" fmla="*/ 1405151 w 3619883"/>
                <a:gd name="connsiteY23" fmla="*/ 4128157 h 4275461"/>
                <a:gd name="connsiteX24" fmla="*/ 1468988 w 3619883"/>
                <a:gd name="connsiteY24" fmla="*/ 4128157 h 4275461"/>
                <a:gd name="connsiteX25" fmla="*/ 1427396 w 3619883"/>
                <a:gd name="connsiteY25" fmla="*/ 4275461 h 4275461"/>
                <a:gd name="connsiteX26" fmla="*/ 1210751 w 3619883"/>
                <a:gd name="connsiteY26" fmla="*/ 4275461 h 4275461"/>
                <a:gd name="connsiteX27" fmla="*/ 1210751 w 3619883"/>
                <a:gd name="connsiteY27" fmla="*/ 4128157 h 4275461"/>
                <a:gd name="connsiteX28" fmla="*/ 1271978 w 3619883"/>
                <a:gd name="connsiteY28" fmla="*/ 4128157 h 4275461"/>
                <a:gd name="connsiteX29" fmla="*/ 1271978 w 3619883"/>
                <a:gd name="connsiteY29" fmla="*/ 3951392 h 4275461"/>
                <a:gd name="connsiteX30" fmla="*/ 1094193 w 3619883"/>
                <a:gd name="connsiteY30" fmla="*/ 3951392 h 4275461"/>
                <a:gd name="connsiteX31" fmla="*/ 1094193 w 3619883"/>
                <a:gd name="connsiteY31" fmla="*/ 4128157 h 4275461"/>
                <a:gd name="connsiteX32" fmla="*/ 1140354 w 3619883"/>
                <a:gd name="connsiteY32" fmla="*/ 4128157 h 4275461"/>
                <a:gd name="connsiteX33" fmla="*/ 1140354 w 3619883"/>
                <a:gd name="connsiteY33" fmla="*/ 4275461 h 4275461"/>
                <a:gd name="connsiteX34" fmla="*/ 953807 w 3619883"/>
                <a:gd name="connsiteY34" fmla="*/ 4275461 h 4275461"/>
                <a:gd name="connsiteX35" fmla="*/ 912215 w 3619883"/>
                <a:gd name="connsiteY35" fmla="*/ 4128157 h 4275461"/>
                <a:gd name="connsiteX36" fmla="*/ 961020 w 3619883"/>
                <a:gd name="connsiteY36" fmla="*/ 4128157 h 4275461"/>
                <a:gd name="connsiteX37" fmla="*/ 961020 w 3619883"/>
                <a:gd name="connsiteY37" fmla="*/ 3951392 h 4275461"/>
                <a:gd name="connsiteX38" fmla="*/ 783235 w 3619883"/>
                <a:gd name="connsiteY38" fmla="*/ 3951392 h 4275461"/>
                <a:gd name="connsiteX39" fmla="*/ 783235 w 3619883"/>
                <a:gd name="connsiteY39" fmla="*/ 4128157 h 4275461"/>
                <a:gd name="connsiteX40" fmla="*/ 871024 w 3619883"/>
                <a:gd name="connsiteY40" fmla="*/ 4128157 h 4275461"/>
                <a:gd name="connsiteX41" fmla="*/ 829432 w 3619883"/>
                <a:gd name="connsiteY41" fmla="*/ 4275461 h 4275461"/>
                <a:gd name="connsiteX42" fmla="*/ 611484 w 3619883"/>
                <a:gd name="connsiteY42" fmla="*/ 4275461 h 4275461"/>
                <a:gd name="connsiteX43" fmla="*/ 621247 w 3619883"/>
                <a:gd name="connsiteY43" fmla="*/ 4128157 h 4275461"/>
                <a:gd name="connsiteX44" fmla="*/ 650062 w 3619883"/>
                <a:gd name="connsiteY44" fmla="*/ 4128157 h 4275461"/>
                <a:gd name="connsiteX45" fmla="*/ 650062 w 3619883"/>
                <a:gd name="connsiteY45" fmla="*/ 3951392 h 4275461"/>
                <a:gd name="connsiteX46" fmla="*/ 472277 w 3619883"/>
                <a:gd name="connsiteY46" fmla="*/ 3951392 h 4275461"/>
                <a:gd name="connsiteX47" fmla="*/ 472277 w 3619883"/>
                <a:gd name="connsiteY47" fmla="*/ 4128157 h 4275461"/>
                <a:gd name="connsiteX48" fmla="*/ 522650 w 3619883"/>
                <a:gd name="connsiteY48" fmla="*/ 4128157 h 4275461"/>
                <a:gd name="connsiteX49" fmla="*/ 573998 w 3619883"/>
                <a:gd name="connsiteY49" fmla="*/ 4275461 h 4275461"/>
                <a:gd name="connsiteX50" fmla="*/ 336164 w 3619883"/>
                <a:gd name="connsiteY50" fmla="*/ 4275461 h 4275461"/>
                <a:gd name="connsiteX51" fmla="*/ 294572 w 3619883"/>
                <a:gd name="connsiteY51" fmla="*/ 4128157 h 4275461"/>
                <a:gd name="connsiteX52" fmla="*/ 339106 w 3619883"/>
                <a:gd name="connsiteY52" fmla="*/ 4128157 h 4275461"/>
                <a:gd name="connsiteX53" fmla="*/ 339106 w 3619883"/>
                <a:gd name="connsiteY53" fmla="*/ 3951392 h 4275461"/>
                <a:gd name="connsiteX54" fmla="*/ 161321 w 3619883"/>
                <a:gd name="connsiteY54" fmla="*/ 3951392 h 4275461"/>
                <a:gd name="connsiteX55" fmla="*/ 161321 w 3619883"/>
                <a:gd name="connsiteY55" fmla="*/ 4128157 h 4275461"/>
                <a:gd name="connsiteX56" fmla="*/ 230914 w 3619883"/>
                <a:gd name="connsiteY56" fmla="*/ 4128157 h 4275461"/>
                <a:gd name="connsiteX57" fmla="*/ 189322 w 3619883"/>
                <a:gd name="connsiteY57" fmla="*/ 4275461 h 4275461"/>
                <a:gd name="connsiteX58" fmla="*/ 0 w 3619883"/>
                <a:gd name="connsiteY58" fmla="*/ 4275461 h 4275461"/>
                <a:gd name="connsiteX59" fmla="*/ 0 w 3619883"/>
                <a:gd name="connsiteY59" fmla="*/ 42229 h 4275461"/>
                <a:gd name="connsiteX60" fmla="*/ 42464 w 3619883"/>
                <a:gd name="connsiteY60" fmla="*/ 40518 h 4275461"/>
                <a:gd name="connsiteX61" fmla="*/ 137733 w 3619883"/>
                <a:gd name="connsiteY61" fmla="*/ 35355 h 4275461"/>
                <a:gd name="connsiteX62" fmla="*/ 270565 w 3619883"/>
                <a:gd name="connsiteY62" fmla="*/ 29759 h 4275461"/>
                <a:gd name="connsiteX63" fmla="*/ 479734 w 3619883"/>
                <a:gd name="connsiteY63" fmla="*/ 45455 h 4275461"/>
                <a:gd name="connsiteX64" fmla="*/ 524103 w 3619883"/>
                <a:gd name="connsiteY64" fmla="*/ 41625 h 4275461"/>
                <a:gd name="connsiteX65" fmla="*/ 624416 w 3619883"/>
                <a:gd name="connsiteY65" fmla="*/ 22696 h 4275461"/>
                <a:gd name="connsiteX66" fmla="*/ 657762 w 3619883"/>
                <a:gd name="connsiteY66" fmla="*/ 18351 h 4275461"/>
                <a:gd name="connsiteX67" fmla="*/ 690557 w 3619883"/>
                <a:gd name="connsiteY67" fmla="*/ 25792 h 4275461"/>
                <a:gd name="connsiteX68" fmla="*/ 745123 w 3619883"/>
                <a:gd name="connsiteY68" fmla="*/ 40157 h 4275461"/>
                <a:gd name="connsiteX69" fmla="*/ 789493 w 3619883"/>
                <a:gd name="connsiteY69" fmla="*/ 36327 h 4275461"/>
                <a:gd name="connsiteX70" fmla="*/ 854255 w 3619883"/>
                <a:gd name="connsiteY70" fmla="*/ 68887 h 4275461"/>
                <a:gd name="connsiteX71" fmla="*/ 897520 w 3619883"/>
                <a:gd name="connsiteY71" fmla="*/ 88629 h 4275461"/>
                <a:gd name="connsiteX72" fmla="*/ 940510 w 3619883"/>
                <a:gd name="connsiteY72" fmla="*/ 114265 h 4275461"/>
                <a:gd name="connsiteX73" fmla="*/ 1082712 w 3619883"/>
                <a:gd name="connsiteY73" fmla="*/ 144543 h 4275461"/>
                <a:gd name="connsiteX74" fmla="*/ 1205348 w 3619883"/>
                <a:gd name="connsiteY74" fmla="*/ 120753 h 4275461"/>
                <a:gd name="connsiteX75" fmla="*/ 1271764 w 3619883"/>
                <a:gd name="connsiteY75" fmla="*/ 117956 h 4275461"/>
                <a:gd name="connsiteX76" fmla="*/ 1315583 w 3619883"/>
                <a:gd name="connsiteY76" fmla="*/ 125912 h 4275461"/>
                <a:gd name="connsiteX77" fmla="*/ 1359125 w 3619883"/>
                <a:gd name="connsiteY77" fmla="*/ 139761 h 4275461"/>
                <a:gd name="connsiteX78" fmla="*/ 1391919 w 3619883"/>
                <a:gd name="connsiteY78" fmla="*/ 147202 h 4275461"/>
                <a:gd name="connsiteX79" fmla="*/ 1436563 w 3619883"/>
                <a:gd name="connsiteY79" fmla="*/ 137480 h 4275461"/>
                <a:gd name="connsiteX80" fmla="*/ 1471566 w 3619883"/>
                <a:gd name="connsiteY80" fmla="*/ 97777 h 4275461"/>
                <a:gd name="connsiteX81" fmla="*/ 1505739 w 3619883"/>
                <a:gd name="connsiteY81" fmla="*/ 75753 h 4275461"/>
                <a:gd name="connsiteX82" fmla="*/ 1590891 w 3619883"/>
                <a:gd name="connsiteY82" fmla="*/ 144702 h 4275461"/>
                <a:gd name="connsiteX83" fmla="*/ 1625616 w 3619883"/>
                <a:gd name="connsiteY83" fmla="*/ 110893 h 4275461"/>
                <a:gd name="connsiteX84" fmla="*/ 1658964 w 3619883"/>
                <a:gd name="connsiteY84" fmla="*/ 106547 h 4275461"/>
                <a:gd name="connsiteX85" fmla="*/ 1746598 w 3619883"/>
                <a:gd name="connsiteY85" fmla="*/ 122460 h 4275461"/>
                <a:gd name="connsiteX86" fmla="*/ 1811913 w 3619883"/>
                <a:gd name="connsiteY86" fmla="*/ 143234 h 4275461"/>
                <a:gd name="connsiteX87" fmla="*/ 1856557 w 3619883"/>
                <a:gd name="connsiteY87" fmla="*/ 133511 h 4275461"/>
                <a:gd name="connsiteX88" fmla="*/ 2066003 w 3619883"/>
                <a:gd name="connsiteY88" fmla="*/ 143313 h 4275461"/>
                <a:gd name="connsiteX89" fmla="*/ 2177615 w 3619883"/>
                <a:gd name="connsiteY89" fmla="*/ 119007 h 4275461"/>
                <a:gd name="connsiteX90" fmla="*/ 2255883 w 3619883"/>
                <a:gd name="connsiteY90" fmla="*/ 99047 h 4275461"/>
                <a:gd name="connsiteX91" fmla="*/ 2344622 w 3619883"/>
                <a:gd name="connsiteY91" fmla="*/ 91388 h 4275461"/>
                <a:gd name="connsiteX92" fmla="*/ 2455682 w 3619883"/>
                <a:gd name="connsiteY92" fmla="*/ 78869 h 4275461"/>
                <a:gd name="connsiteX93" fmla="*/ 2632609 w 3619883"/>
                <a:gd name="connsiteY93" fmla="*/ 75338 h 4275461"/>
                <a:gd name="connsiteX94" fmla="*/ 2742291 w 3619883"/>
                <a:gd name="connsiteY94" fmla="*/ 92282 h 4275461"/>
                <a:gd name="connsiteX95" fmla="*/ 2851974 w 3619883"/>
                <a:gd name="connsiteY95" fmla="*/ 109227 h 4275461"/>
                <a:gd name="connsiteX96" fmla="*/ 2907643 w 3619883"/>
                <a:gd name="connsiteY96" fmla="*/ 100020 h 4275461"/>
                <a:gd name="connsiteX97" fmla="*/ 2944022 w 3619883"/>
                <a:gd name="connsiteY97" fmla="*/ 30853 h 4275461"/>
                <a:gd name="connsiteX98" fmla="*/ 3022289 w 3619883"/>
                <a:gd name="connsiteY98" fmla="*/ 10893 h 4275461"/>
                <a:gd name="connsiteX99" fmla="*/ 3054807 w 3619883"/>
                <a:gd name="connsiteY99" fmla="*/ 24226 h 4275461"/>
                <a:gd name="connsiteX100" fmla="*/ 3141892 w 3619883"/>
                <a:gd name="connsiteY100" fmla="*/ 51925 h 4275461"/>
                <a:gd name="connsiteX101" fmla="*/ 3185711 w 3619883"/>
                <a:gd name="connsiteY101" fmla="*/ 59881 h 4275461"/>
                <a:gd name="connsiteX102" fmla="*/ 3219056 w 3619883"/>
                <a:gd name="connsiteY102" fmla="*/ 55536 h 4275461"/>
                <a:gd name="connsiteX103" fmla="*/ 3263425 w 3619883"/>
                <a:gd name="connsiteY103" fmla="*/ 51706 h 4275461"/>
                <a:gd name="connsiteX104" fmla="*/ 3296219 w 3619883"/>
                <a:gd name="connsiteY104" fmla="*/ 59147 h 4275461"/>
                <a:gd name="connsiteX105" fmla="*/ 3319094 w 3619883"/>
                <a:gd name="connsiteY105" fmla="*/ 42500 h 4275461"/>
                <a:gd name="connsiteX106" fmla="*/ 3420511 w 3619883"/>
                <a:gd name="connsiteY106" fmla="*/ 0 h 4275461"/>
                <a:gd name="connsiteX107" fmla="*/ 3453305 w 3619883"/>
                <a:gd name="connsiteY107" fmla="*/ 7440 h 4275461"/>
                <a:gd name="connsiteX108" fmla="*/ 3496571 w 3619883"/>
                <a:gd name="connsiteY108" fmla="*/ 27182 h 4275461"/>
                <a:gd name="connsiteX109" fmla="*/ 3602117 w 3619883"/>
                <a:gd name="connsiteY109" fmla="*/ 132521 h 4275461"/>
                <a:gd name="connsiteX110" fmla="*/ 3619883 w 3619883"/>
                <a:gd name="connsiteY110" fmla="*/ 140049 h 4275461"/>
                <a:gd name="connsiteX111" fmla="*/ 3619883 w 3619883"/>
                <a:gd name="connsiteY11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03447 w 3619883"/>
                <a:gd name="connsiteY13" fmla="*/ 4007960 h 4275461"/>
                <a:gd name="connsiteX14" fmla="*/ 1716110 w 3619883"/>
                <a:gd name="connsiteY14" fmla="*/ 4128157 h 4275461"/>
                <a:gd name="connsiteX15" fmla="*/ 1745346 w 3619883"/>
                <a:gd name="connsiteY15" fmla="*/ 4128157 h 4275461"/>
                <a:gd name="connsiteX16" fmla="*/ 1796694 w 3619883"/>
                <a:gd name="connsiteY16" fmla="*/ 4275461 h 4275461"/>
                <a:gd name="connsiteX17" fmla="*/ 1558844 w 3619883"/>
                <a:gd name="connsiteY17" fmla="*/ 4275461 h 4275461"/>
                <a:gd name="connsiteX18" fmla="*/ 1517252 w 3619883"/>
                <a:gd name="connsiteY18" fmla="*/ 4128157 h 4275461"/>
                <a:gd name="connsiteX19" fmla="*/ 1582936 w 3619883"/>
                <a:gd name="connsiteY19" fmla="*/ 4128157 h 4275461"/>
                <a:gd name="connsiteX20" fmla="*/ 1582936 w 3619883"/>
                <a:gd name="connsiteY20" fmla="*/ 3951392 h 4275461"/>
                <a:gd name="connsiteX21" fmla="*/ 1405151 w 3619883"/>
                <a:gd name="connsiteY21" fmla="*/ 3951392 h 4275461"/>
                <a:gd name="connsiteX22" fmla="*/ 1405151 w 3619883"/>
                <a:gd name="connsiteY22" fmla="*/ 4128157 h 4275461"/>
                <a:gd name="connsiteX23" fmla="*/ 1468988 w 3619883"/>
                <a:gd name="connsiteY23" fmla="*/ 4128157 h 4275461"/>
                <a:gd name="connsiteX24" fmla="*/ 1427396 w 3619883"/>
                <a:gd name="connsiteY24" fmla="*/ 4275461 h 4275461"/>
                <a:gd name="connsiteX25" fmla="*/ 1210751 w 3619883"/>
                <a:gd name="connsiteY25" fmla="*/ 4275461 h 4275461"/>
                <a:gd name="connsiteX26" fmla="*/ 1210751 w 3619883"/>
                <a:gd name="connsiteY26" fmla="*/ 4128157 h 4275461"/>
                <a:gd name="connsiteX27" fmla="*/ 1271978 w 3619883"/>
                <a:gd name="connsiteY27" fmla="*/ 4128157 h 4275461"/>
                <a:gd name="connsiteX28" fmla="*/ 1271978 w 3619883"/>
                <a:gd name="connsiteY28" fmla="*/ 3951392 h 4275461"/>
                <a:gd name="connsiteX29" fmla="*/ 1094193 w 3619883"/>
                <a:gd name="connsiteY29" fmla="*/ 3951392 h 4275461"/>
                <a:gd name="connsiteX30" fmla="*/ 1094193 w 3619883"/>
                <a:gd name="connsiteY30" fmla="*/ 4128157 h 4275461"/>
                <a:gd name="connsiteX31" fmla="*/ 1140354 w 3619883"/>
                <a:gd name="connsiteY31" fmla="*/ 4128157 h 4275461"/>
                <a:gd name="connsiteX32" fmla="*/ 1140354 w 3619883"/>
                <a:gd name="connsiteY32" fmla="*/ 4275461 h 4275461"/>
                <a:gd name="connsiteX33" fmla="*/ 953807 w 3619883"/>
                <a:gd name="connsiteY33" fmla="*/ 4275461 h 4275461"/>
                <a:gd name="connsiteX34" fmla="*/ 912215 w 3619883"/>
                <a:gd name="connsiteY34" fmla="*/ 4128157 h 4275461"/>
                <a:gd name="connsiteX35" fmla="*/ 961020 w 3619883"/>
                <a:gd name="connsiteY35" fmla="*/ 4128157 h 4275461"/>
                <a:gd name="connsiteX36" fmla="*/ 961020 w 3619883"/>
                <a:gd name="connsiteY36" fmla="*/ 3951392 h 4275461"/>
                <a:gd name="connsiteX37" fmla="*/ 783235 w 3619883"/>
                <a:gd name="connsiteY37" fmla="*/ 3951392 h 4275461"/>
                <a:gd name="connsiteX38" fmla="*/ 783235 w 3619883"/>
                <a:gd name="connsiteY38" fmla="*/ 4128157 h 4275461"/>
                <a:gd name="connsiteX39" fmla="*/ 871024 w 3619883"/>
                <a:gd name="connsiteY39" fmla="*/ 4128157 h 4275461"/>
                <a:gd name="connsiteX40" fmla="*/ 829432 w 3619883"/>
                <a:gd name="connsiteY40" fmla="*/ 4275461 h 4275461"/>
                <a:gd name="connsiteX41" fmla="*/ 611484 w 3619883"/>
                <a:gd name="connsiteY41" fmla="*/ 4275461 h 4275461"/>
                <a:gd name="connsiteX42" fmla="*/ 621247 w 3619883"/>
                <a:gd name="connsiteY42" fmla="*/ 4128157 h 4275461"/>
                <a:gd name="connsiteX43" fmla="*/ 650062 w 3619883"/>
                <a:gd name="connsiteY43" fmla="*/ 4128157 h 4275461"/>
                <a:gd name="connsiteX44" fmla="*/ 650062 w 3619883"/>
                <a:gd name="connsiteY44" fmla="*/ 3951392 h 4275461"/>
                <a:gd name="connsiteX45" fmla="*/ 472277 w 3619883"/>
                <a:gd name="connsiteY45" fmla="*/ 3951392 h 4275461"/>
                <a:gd name="connsiteX46" fmla="*/ 472277 w 3619883"/>
                <a:gd name="connsiteY46" fmla="*/ 4128157 h 4275461"/>
                <a:gd name="connsiteX47" fmla="*/ 522650 w 3619883"/>
                <a:gd name="connsiteY47" fmla="*/ 4128157 h 4275461"/>
                <a:gd name="connsiteX48" fmla="*/ 573998 w 3619883"/>
                <a:gd name="connsiteY48" fmla="*/ 4275461 h 4275461"/>
                <a:gd name="connsiteX49" fmla="*/ 336164 w 3619883"/>
                <a:gd name="connsiteY49" fmla="*/ 4275461 h 4275461"/>
                <a:gd name="connsiteX50" fmla="*/ 294572 w 3619883"/>
                <a:gd name="connsiteY50" fmla="*/ 4128157 h 4275461"/>
                <a:gd name="connsiteX51" fmla="*/ 339106 w 3619883"/>
                <a:gd name="connsiteY51" fmla="*/ 4128157 h 4275461"/>
                <a:gd name="connsiteX52" fmla="*/ 339106 w 3619883"/>
                <a:gd name="connsiteY52" fmla="*/ 3951392 h 4275461"/>
                <a:gd name="connsiteX53" fmla="*/ 161321 w 3619883"/>
                <a:gd name="connsiteY53" fmla="*/ 3951392 h 4275461"/>
                <a:gd name="connsiteX54" fmla="*/ 161321 w 3619883"/>
                <a:gd name="connsiteY54" fmla="*/ 4128157 h 4275461"/>
                <a:gd name="connsiteX55" fmla="*/ 230914 w 3619883"/>
                <a:gd name="connsiteY55" fmla="*/ 4128157 h 4275461"/>
                <a:gd name="connsiteX56" fmla="*/ 189322 w 3619883"/>
                <a:gd name="connsiteY56" fmla="*/ 4275461 h 4275461"/>
                <a:gd name="connsiteX57" fmla="*/ 0 w 3619883"/>
                <a:gd name="connsiteY57" fmla="*/ 4275461 h 4275461"/>
                <a:gd name="connsiteX58" fmla="*/ 0 w 3619883"/>
                <a:gd name="connsiteY58" fmla="*/ 42229 h 4275461"/>
                <a:gd name="connsiteX59" fmla="*/ 42464 w 3619883"/>
                <a:gd name="connsiteY59" fmla="*/ 40518 h 4275461"/>
                <a:gd name="connsiteX60" fmla="*/ 137733 w 3619883"/>
                <a:gd name="connsiteY60" fmla="*/ 35355 h 4275461"/>
                <a:gd name="connsiteX61" fmla="*/ 270565 w 3619883"/>
                <a:gd name="connsiteY61" fmla="*/ 29759 h 4275461"/>
                <a:gd name="connsiteX62" fmla="*/ 479734 w 3619883"/>
                <a:gd name="connsiteY62" fmla="*/ 45455 h 4275461"/>
                <a:gd name="connsiteX63" fmla="*/ 524103 w 3619883"/>
                <a:gd name="connsiteY63" fmla="*/ 41625 h 4275461"/>
                <a:gd name="connsiteX64" fmla="*/ 624416 w 3619883"/>
                <a:gd name="connsiteY64" fmla="*/ 22696 h 4275461"/>
                <a:gd name="connsiteX65" fmla="*/ 657762 w 3619883"/>
                <a:gd name="connsiteY65" fmla="*/ 18351 h 4275461"/>
                <a:gd name="connsiteX66" fmla="*/ 690557 w 3619883"/>
                <a:gd name="connsiteY66" fmla="*/ 25792 h 4275461"/>
                <a:gd name="connsiteX67" fmla="*/ 745123 w 3619883"/>
                <a:gd name="connsiteY67" fmla="*/ 40157 h 4275461"/>
                <a:gd name="connsiteX68" fmla="*/ 789493 w 3619883"/>
                <a:gd name="connsiteY68" fmla="*/ 36327 h 4275461"/>
                <a:gd name="connsiteX69" fmla="*/ 854255 w 3619883"/>
                <a:gd name="connsiteY69" fmla="*/ 68887 h 4275461"/>
                <a:gd name="connsiteX70" fmla="*/ 897520 w 3619883"/>
                <a:gd name="connsiteY70" fmla="*/ 88629 h 4275461"/>
                <a:gd name="connsiteX71" fmla="*/ 940510 w 3619883"/>
                <a:gd name="connsiteY71" fmla="*/ 114265 h 4275461"/>
                <a:gd name="connsiteX72" fmla="*/ 1082712 w 3619883"/>
                <a:gd name="connsiteY72" fmla="*/ 144543 h 4275461"/>
                <a:gd name="connsiteX73" fmla="*/ 1205348 w 3619883"/>
                <a:gd name="connsiteY73" fmla="*/ 120753 h 4275461"/>
                <a:gd name="connsiteX74" fmla="*/ 1271764 w 3619883"/>
                <a:gd name="connsiteY74" fmla="*/ 117956 h 4275461"/>
                <a:gd name="connsiteX75" fmla="*/ 1315583 w 3619883"/>
                <a:gd name="connsiteY75" fmla="*/ 125912 h 4275461"/>
                <a:gd name="connsiteX76" fmla="*/ 1359125 w 3619883"/>
                <a:gd name="connsiteY76" fmla="*/ 139761 h 4275461"/>
                <a:gd name="connsiteX77" fmla="*/ 1391919 w 3619883"/>
                <a:gd name="connsiteY77" fmla="*/ 147202 h 4275461"/>
                <a:gd name="connsiteX78" fmla="*/ 1436563 w 3619883"/>
                <a:gd name="connsiteY78" fmla="*/ 137480 h 4275461"/>
                <a:gd name="connsiteX79" fmla="*/ 1471566 w 3619883"/>
                <a:gd name="connsiteY79" fmla="*/ 97777 h 4275461"/>
                <a:gd name="connsiteX80" fmla="*/ 1505739 w 3619883"/>
                <a:gd name="connsiteY80" fmla="*/ 75753 h 4275461"/>
                <a:gd name="connsiteX81" fmla="*/ 1590891 w 3619883"/>
                <a:gd name="connsiteY81" fmla="*/ 144702 h 4275461"/>
                <a:gd name="connsiteX82" fmla="*/ 1625616 w 3619883"/>
                <a:gd name="connsiteY82" fmla="*/ 110893 h 4275461"/>
                <a:gd name="connsiteX83" fmla="*/ 1658964 w 3619883"/>
                <a:gd name="connsiteY83" fmla="*/ 106547 h 4275461"/>
                <a:gd name="connsiteX84" fmla="*/ 1746598 w 3619883"/>
                <a:gd name="connsiteY84" fmla="*/ 122460 h 4275461"/>
                <a:gd name="connsiteX85" fmla="*/ 1811913 w 3619883"/>
                <a:gd name="connsiteY85" fmla="*/ 143234 h 4275461"/>
                <a:gd name="connsiteX86" fmla="*/ 1856557 w 3619883"/>
                <a:gd name="connsiteY86" fmla="*/ 133511 h 4275461"/>
                <a:gd name="connsiteX87" fmla="*/ 2066003 w 3619883"/>
                <a:gd name="connsiteY87" fmla="*/ 143313 h 4275461"/>
                <a:gd name="connsiteX88" fmla="*/ 2177615 w 3619883"/>
                <a:gd name="connsiteY88" fmla="*/ 119007 h 4275461"/>
                <a:gd name="connsiteX89" fmla="*/ 2255883 w 3619883"/>
                <a:gd name="connsiteY89" fmla="*/ 99047 h 4275461"/>
                <a:gd name="connsiteX90" fmla="*/ 2344622 w 3619883"/>
                <a:gd name="connsiteY90" fmla="*/ 91388 h 4275461"/>
                <a:gd name="connsiteX91" fmla="*/ 2455682 w 3619883"/>
                <a:gd name="connsiteY91" fmla="*/ 78869 h 4275461"/>
                <a:gd name="connsiteX92" fmla="*/ 2632609 w 3619883"/>
                <a:gd name="connsiteY92" fmla="*/ 75338 h 4275461"/>
                <a:gd name="connsiteX93" fmla="*/ 2742291 w 3619883"/>
                <a:gd name="connsiteY93" fmla="*/ 92282 h 4275461"/>
                <a:gd name="connsiteX94" fmla="*/ 2851974 w 3619883"/>
                <a:gd name="connsiteY94" fmla="*/ 109227 h 4275461"/>
                <a:gd name="connsiteX95" fmla="*/ 2907643 w 3619883"/>
                <a:gd name="connsiteY95" fmla="*/ 100020 h 4275461"/>
                <a:gd name="connsiteX96" fmla="*/ 2944022 w 3619883"/>
                <a:gd name="connsiteY96" fmla="*/ 30853 h 4275461"/>
                <a:gd name="connsiteX97" fmla="*/ 3022289 w 3619883"/>
                <a:gd name="connsiteY97" fmla="*/ 10893 h 4275461"/>
                <a:gd name="connsiteX98" fmla="*/ 3054807 w 3619883"/>
                <a:gd name="connsiteY98" fmla="*/ 24226 h 4275461"/>
                <a:gd name="connsiteX99" fmla="*/ 3141892 w 3619883"/>
                <a:gd name="connsiteY99" fmla="*/ 51925 h 4275461"/>
                <a:gd name="connsiteX100" fmla="*/ 3185711 w 3619883"/>
                <a:gd name="connsiteY100" fmla="*/ 59881 h 4275461"/>
                <a:gd name="connsiteX101" fmla="*/ 3219056 w 3619883"/>
                <a:gd name="connsiteY101" fmla="*/ 55536 h 4275461"/>
                <a:gd name="connsiteX102" fmla="*/ 3263425 w 3619883"/>
                <a:gd name="connsiteY102" fmla="*/ 51706 h 4275461"/>
                <a:gd name="connsiteX103" fmla="*/ 3296219 w 3619883"/>
                <a:gd name="connsiteY103" fmla="*/ 59147 h 4275461"/>
                <a:gd name="connsiteX104" fmla="*/ 3319094 w 3619883"/>
                <a:gd name="connsiteY104" fmla="*/ 42500 h 4275461"/>
                <a:gd name="connsiteX105" fmla="*/ 3420511 w 3619883"/>
                <a:gd name="connsiteY105" fmla="*/ 0 h 4275461"/>
                <a:gd name="connsiteX106" fmla="*/ 3453305 w 3619883"/>
                <a:gd name="connsiteY106" fmla="*/ 7440 h 4275461"/>
                <a:gd name="connsiteX107" fmla="*/ 3496571 w 3619883"/>
                <a:gd name="connsiteY107" fmla="*/ 27182 h 4275461"/>
                <a:gd name="connsiteX108" fmla="*/ 3602117 w 3619883"/>
                <a:gd name="connsiteY108" fmla="*/ 132521 h 4275461"/>
                <a:gd name="connsiteX109" fmla="*/ 3619883 w 3619883"/>
                <a:gd name="connsiteY109" fmla="*/ 140049 h 4275461"/>
                <a:gd name="connsiteX110" fmla="*/ 3619883 w 3619883"/>
                <a:gd name="connsiteY11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16110 w 3619883"/>
                <a:gd name="connsiteY13" fmla="*/ 4128157 h 4275461"/>
                <a:gd name="connsiteX14" fmla="*/ 1745346 w 3619883"/>
                <a:gd name="connsiteY14" fmla="*/ 4128157 h 4275461"/>
                <a:gd name="connsiteX15" fmla="*/ 1796694 w 3619883"/>
                <a:gd name="connsiteY15" fmla="*/ 4275461 h 4275461"/>
                <a:gd name="connsiteX16" fmla="*/ 1558844 w 3619883"/>
                <a:gd name="connsiteY16" fmla="*/ 4275461 h 4275461"/>
                <a:gd name="connsiteX17" fmla="*/ 1517252 w 3619883"/>
                <a:gd name="connsiteY17" fmla="*/ 4128157 h 4275461"/>
                <a:gd name="connsiteX18" fmla="*/ 1582936 w 3619883"/>
                <a:gd name="connsiteY18" fmla="*/ 4128157 h 4275461"/>
                <a:gd name="connsiteX19" fmla="*/ 1582936 w 3619883"/>
                <a:gd name="connsiteY19" fmla="*/ 3951392 h 4275461"/>
                <a:gd name="connsiteX20" fmla="*/ 1405151 w 3619883"/>
                <a:gd name="connsiteY20" fmla="*/ 3951392 h 4275461"/>
                <a:gd name="connsiteX21" fmla="*/ 1405151 w 3619883"/>
                <a:gd name="connsiteY21" fmla="*/ 4128157 h 4275461"/>
                <a:gd name="connsiteX22" fmla="*/ 1468988 w 3619883"/>
                <a:gd name="connsiteY22" fmla="*/ 4128157 h 4275461"/>
                <a:gd name="connsiteX23" fmla="*/ 1427396 w 3619883"/>
                <a:gd name="connsiteY23" fmla="*/ 4275461 h 4275461"/>
                <a:gd name="connsiteX24" fmla="*/ 1210751 w 3619883"/>
                <a:gd name="connsiteY24" fmla="*/ 4275461 h 4275461"/>
                <a:gd name="connsiteX25" fmla="*/ 1210751 w 3619883"/>
                <a:gd name="connsiteY25" fmla="*/ 4128157 h 4275461"/>
                <a:gd name="connsiteX26" fmla="*/ 1271978 w 3619883"/>
                <a:gd name="connsiteY26" fmla="*/ 4128157 h 4275461"/>
                <a:gd name="connsiteX27" fmla="*/ 1271978 w 3619883"/>
                <a:gd name="connsiteY27" fmla="*/ 3951392 h 4275461"/>
                <a:gd name="connsiteX28" fmla="*/ 1094193 w 3619883"/>
                <a:gd name="connsiteY28" fmla="*/ 3951392 h 4275461"/>
                <a:gd name="connsiteX29" fmla="*/ 1094193 w 3619883"/>
                <a:gd name="connsiteY29" fmla="*/ 4128157 h 4275461"/>
                <a:gd name="connsiteX30" fmla="*/ 1140354 w 3619883"/>
                <a:gd name="connsiteY30" fmla="*/ 4128157 h 4275461"/>
                <a:gd name="connsiteX31" fmla="*/ 1140354 w 3619883"/>
                <a:gd name="connsiteY31" fmla="*/ 4275461 h 4275461"/>
                <a:gd name="connsiteX32" fmla="*/ 953807 w 3619883"/>
                <a:gd name="connsiteY32" fmla="*/ 4275461 h 4275461"/>
                <a:gd name="connsiteX33" fmla="*/ 912215 w 3619883"/>
                <a:gd name="connsiteY33" fmla="*/ 4128157 h 4275461"/>
                <a:gd name="connsiteX34" fmla="*/ 961020 w 3619883"/>
                <a:gd name="connsiteY34" fmla="*/ 4128157 h 4275461"/>
                <a:gd name="connsiteX35" fmla="*/ 961020 w 3619883"/>
                <a:gd name="connsiteY35" fmla="*/ 3951392 h 4275461"/>
                <a:gd name="connsiteX36" fmla="*/ 783235 w 3619883"/>
                <a:gd name="connsiteY36" fmla="*/ 3951392 h 4275461"/>
                <a:gd name="connsiteX37" fmla="*/ 783235 w 3619883"/>
                <a:gd name="connsiteY37" fmla="*/ 4128157 h 4275461"/>
                <a:gd name="connsiteX38" fmla="*/ 871024 w 3619883"/>
                <a:gd name="connsiteY38" fmla="*/ 4128157 h 4275461"/>
                <a:gd name="connsiteX39" fmla="*/ 829432 w 3619883"/>
                <a:gd name="connsiteY39" fmla="*/ 4275461 h 4275461"/>
                <a:gd name="connsiteX40" fmla="*/ 611484 w 3619883"/>
                <a:gd name="connsiteY40" fmla="*/ 4275461 h 4275461"/>
                <a:gd name="connsiteX41" fmla="*/ 621247 w 3619883"/>
                <a:gd name="connsiteY41" fmla="*/ 4128157 h 4275461"/>
                <a:gd name="connsiteX42" fmla="*/ 650062 w 3619883"/>
                <a:gd name="connsiteY42" fmla="*/ 4128157 h 4275461"/>
                <a:gd name="connsiteX43" fmla="*/ 650062 w 3619883"/>
                <a:gd name="connsiteY43" fmla="*/ 3951392 h 4275461"/>
                <a:gd name="connsiteX44" fmla="*/ 472277 w 3619883"/>
                <a:gd name="connsiteY44" fmla="*/ 3951392 h 4275461"/>
                <a:gd name="connsiteX45" fmla="*/ 472277 w 3619883"/>
                <a:gd name="connsiteY45" fmla="*/ 4128157 h 4275461"/>
                <a:gd name="connsiteX46" fmla="*/ 522650 w 3619883"/>
                <a:gd name="connsiteY46" fmla="*/ 4128157 h 4275461"/>
                <a:gd name="connsiteX47" fmla="*/ 573998 w 3619883"/>
                <a:gd name="connsiteY47" fmla="*/ 4275461 h 4275461"/>
                <a:gd name="connsiteX48" fmla="*/ 336164 w 3619883"/>
                <a:gd name="connsiteY48" fmla="*/ 4275461 h 4275461"/>
                <a:gd name="connsiteX49" fmla="*/ 294572 w 3619883"/>
                <a:gd name="connsiteY49" fmla="*/ 4128157 h 4275461"/>
                <a:gd name="connsiteX50" fmla="*/ 339106 w 3619883"/>
                <a:gd name="connsiteY50" fmla="*/ 4128157 h 4275461"/>
                <a:gd name="connsiteX51" fmla="*/ 339106 w 3619883"/>
                <a:gd name="connsiteY51" fmla="*/ 3951392 h 4275461"/>
                <a:gd name="connsiteX52" fmla="*/ 161321 w 3619883"/>
                <a:gd name="connsiteY52" fmla="*/ 3951392 h 4275461"/>
                <a:gd name="connsiteX53" fmla="*/ 161321 w 3619883"/>
                <a:gd name="connsiteY53" fmla="*/ 4128157 h 4275461"/>
                <a:gd name="connsiteX54" fmla="*/ 230914 w 3619883"/>
                <a:gd name="connsiteY54" fmla="*/ 4128157 h 4275461"/>
                <a:gd name="connsiteX55" fmla="*/ 189322 w 3619883"/>
                <a:gd name="connsiteY55" fmla="*/ 4275461 h 4275461"/>
                <a:gd name="connsiteX56" fmla="*/ 0 w 3619883"/>
                <a:gd name="connsiteY56" fmla="*/ 4275461 h 4275461"/>
                <a:gd name="connsiteX57" fmla="*/ 0 w 3619883"/>
                <a:gd name="connsiteY57" fmla="*/ 42229 h 4275461"/>
                <a:gd name="connsiteX58" fmla="*/ 42464 w 3619883"/>
                <a:gd name="connsiteY58" fmla="*/ 40518 h 4275461"/>
                <a:gd name="connsiteX59" fmla="*/ 137733 w 3619883"/>
                <a:gd name="connsiteY59" fmla="*/ 35355 h 4275461"/>
                <a:gd name="connsiteX60" fmla="*/ 270565 w 3619883"/>
                <a:gd name="connsiteY60" fmla="*/ 29759 h 4275461"/>
                <a:gd name="connsiteX61" fmla="*/ 479734 w 3619883"/>
                <a:gd name="connsiteY61" fmla="*/ 45455 h 4275461"/>
                <a:gd name="connsiteX62" fmla="*/ 524103 w 3619883"/>
                <a:gd name="connsiteY62" fmla="*/ 41625 h 4275461"/>
                <a:gd name="connsiteX63" fmla="*/ 624416 w 3619883"/>
                <a:gd name="connsiteY63" fmla="*/ 22696 h 4275461"/>
                <a:gd name="connsiteX64" fmla="*/ 657762 w 3619883"/>
                <a:gd name="connsiteY64" fmla="*/ 18351 h 4275461"/>
                <a:gd name="connsiteX65" fmla="*/ 690557 w 3619883"/>
                <a:gd name="connsiteY65" fmla="*/ 25792 h 4275461"/>
                <a:gd name="connsiteX66" fmla="*/ 745123 w 3619883"/>
                <a:gd name="connsiteY66" fmla="*/ 40157 h 4275461"/>
                <a:gd name="connsiteX67" fmla="*/ 789493 w 3619883"/>
                <a:gd name="connsiteY67" fmla="*/ 36327 h 4275461"/>
                <a:gd name="connsiteX68" fmla="*/ 854255 w 3619883"/>
                <a:gd name="connsiteY68" fmla="*/ 68887 h 4275461"/>
                <a:gd name="connsiteX69" fmla="*/ 897520 w 3619883"/>
                <a:gd name="connsiteY69" fmla="*/ 88629 h 4275461"/>
                <a:gd name="connsiteX70" fmla="*/ 940510 w 3619883"/>
                <a:gd name="connsiteY70" fmla="*/ 114265 h 4275461"/>
                <a:gd name="connsiteX71" fmla="*/ 1082712 w 3619883"/>
                <a:gd name="connsiteY71" fmla="*/ 144543 h 4275461"/>
                <a:gd name="connsiteX72" fmla="*/ 1205348 w 3619883"/>
                <a:gd name="connsiteY72" fmla="*/ 120753 h 4275461"/>
                <a:gd name="connsiteX73" fmla="*/ 1271764 w 3619883"/>
                <a:gd name="connsiteY73" fmla="*/ 117956 h 4275461"/>
                <a:gd name="connsiteX74" fmla="*/ 1315583 w 3619883"/>
                <a:gd name="connsiteY74" fmla="*/ 125912 h 4275461"/>
                <a:gd name="connsiteX75" fmla="*/ 1359125 w 3619883"/>
                <a:gd name="connsiteY75" fmla="*/ 139761 h 4275461"/>
                <a:gd name="connsiteX76" fmla="*/ 1391919 w 3619883"/>
                <a:gd name="connsiteY76" fmla="*/ 147202 h 4275461"/>
                <a:gd name="connsiteX77" fmla="*/ 1436563 w 3619883"/>
                <a:gd name="connsiteY77" fmla="*/ 137480 h 4275461"/>
                <a:gd name="connsiteX78" fmla="*/ 1471566 w 3619883"/>
                <a:gd name="connsiteY78" fmla="*/ 97777 h 4275461"/>
                <a:gd name="connsiteX79" fmla="*/ 1505739 w 3619883"/>
                <a:gd name="connsiteY79" fmla="*/ 75753 h 4275461"/>
                <a:gd name="connsiteX80" fmla="*/ 1590891 w 3619883"/>
                <a:gd name="connsiteY80" fmla="*/ 144702 h 4275461"/>
                <a:gd name="connsiteX81" fmla="*/ 1625616 w 3619883"/>
                <a:gd name="connsiteY81" fmla="*/ 110893 h 4275461"/>
                <a:gd name="connsiteX82" fmla="*/ 1658964 w 3619883"/>
                <a:gd name="connsiteY82" fmla="*/ 106547 h 4275461"/>
                <a:gd name="connsiteX83" fmla="*/ 1746598 w 3619883"/>
                <a:gd name="connsiteY83" fmla="*/ 122460 h 4275461"/>
                <a:gd name="connsiteX84" fmla="*/ 1811913 w 3619883"/>
                <a:gd name="connsiteY84" fmla="*/ 143234 h 4275461"/>
                <a:gd name="connsiteX85" fmla="*/ 1856557 w 3619883"/>
                <a:gd name="connsiteY85" fmla="*/ 133511 h 4275461"/>
                <a:gd name="connsiteX86" fmla="*/ 2066003 w 3619883"/>
                <a:gd name="connsiteY86" fmla="*/ 143313 h 4275461"/>
                <a:gd name="connsiteX87" fmla="*/ 2177615 w 3619883"/>
                <a:gd name="connsiteY87" fmla="*/ 119007 h 4275461"/>
                <a:gd name="connsiteX88" fmla="*/ 2255883 w 3619883"/>
                <a:gd name="connsiteY88" fmla="*/ 99047 h 4275461"/>
                <a:gd name="connsiteX89" fmla="*/ 2344622 w 3619883"/>
                <a:gd name="connsiteY89" fmla="*/ 91388 h 4275461"/>
                <a:gd name="connsiteX90" fmla="*/ 2455682 w 3619883"/>
                <a:gd name="connsiteY90" fmla="*/ 78869 h 4275461"/>
                <a:gd name="connsiteX91" fmla="*/ 2632609 w 3619883"/>
                <a:gd name="connsiteY91" fmla="*/ 75338 h 4275461"/>
                <a:gd name="connsiteX92" fmla="*/ 2742291 w 3619883"/>
                <a:gd name="connsiteY92" fmla="*/ 92282 h 4275461"/>
                <a:gd name="connsiteX93" fmla="*/ 2851974 w 3619883"/>
                <a:gd name="connsiteY93" fmla="*/ 109227 h 4275461"/>
                <a:gd name="connsiteX94" fmla="*/ 2907643 w 3619883"/>
                <a:gd name="connsiteY94" fmla="*/ 100020 h 4275461"/>
                <a:gd name="connsiteX95" fmla="*/ 2944022 w 3619883"/>
                <a:gd name="connsiteY95" fmla="*/ 30853 h 4275461"/>
                <a:gd name="connsiteX96" fmla="*/ 3022289 w 3619883"/>
                <a:gd name="connsiteY96" fmla="*/ 10893 h 4275461"/>
                <a:gd name="connsiteX97" fmla="*/ 3054807 w 3619883"/>
                <a:gd name="connsiteY97" fmla="*/ 24226 h 4275461"/>
                <a:gd name="connsiteX98" fmla="*/ 3141892 w 3619883"/>
                <a:gd name="connsiteY98" fmla="*/ 51925 h 4275461"/>
                <a:gd name="connsiteX99" fmla="*/ 3185711 w 3619883"/>
                <a:gd name="connsiteY99" fmla="*/ 59881 h 4275461"/>
                <a:gd name="connsiteX100" fmla="*/ 3219056 w 3619883"/>
                <a:gd name="connsiteY100" fmla="*/ 55536 h 4275461"/>
                <a:gd name="connsiteX101" fmla="*/ 3263425 w 3619883"/>
                <a:gd name="connsiteY101" fmla="*/ 51706 h 4275461"/>
                <a:gd name="connsiteX102" fmla="*/ 3296219 w 3619883"/>
                <a:gd name="connsiteY102" fmla="*/ 59147 h 4275461"/>
                <a:gd name="connsiteX103" fmla="*/ 3319094 w 3619883"/>
                <a:gd name="connsiteY103" fmla="*/ 42500 h 4275461"/>
                <a:gd name="connsiteX104" fmla="*/ 3420511 w 3619883"/>
                <a:gd name="connsiteY104" fmla="*/ 0 h 4275461"/>
                <a:gd name="connsiteX105" fmla="*/ 3453305 w 3619883"/>
                <a:gd name="connsiteY105" fmla="*/ 7440 h 4275461"/>
                <a:gd name="connsiteX106" fmla="*/ 3496571 w 3619883"/>
                <a:gd name="connsiteY106" fmla="*/ 27182 h 4275461"/>
                <a:gd name="connsiteX107" fmla="*/ 3602117 w 3619883"/>
                <a:gd name="connsiteY107" fmla="*/ 132521 h 4275461"/>
                <a:gd name="connsiteX108" fmla="*/ 3619883 w 3619883"/>
                <a:gd name="connsiteY108" fmla="*/ 140049 h 4275461"/>
                <a:gd name="connsiteX109" fmla="*/ 3619883 w 3619883"/>
                <a:gd name="connsiteY10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128157 h 4275461"/>
                <a:gd name="connsiteX13" fmla="*/ 1745346 w 3619883"/>
                <a:gd name="connsiteY13" fmla="*/ 4128157 h 4275461"/>
                <a:gd name="connsiteX14" fmla="*/ 1796694 w 3619883"/>
                <a:gd name="connsiteY14" fmla="*/ 4275461 h 4275461"/>
                <a:gd name="connsiteX15" fmla="*/ 1558844 w 3619883"/>
                <a:gd name="connsiteY15" fmla="*/ 4275461 h 4275461"/>
                <a:gd name="connsiteX16" fmla="*/ 1517252 w 3619883"/>
                <a:gd name="connsiteY16" fmla="*/ 4128157 h 4275461"/>
                <a:gd name="connsiteX17" fmla="*/ 1582936 w 3619883"/>
                <a:gd name="connsiteY17" fmla="*/ 4128157 h 4275461"/>
                <a:gd name="connsiteX18" fmla="*/ 1582936 w 3619883"/>
                <a:gd name="connsiteY18" fmla="*/ 3951392 h 4275461"/>
                <a:gd name="connsiteX19" fmla="*/ 1405151 w 3619883"/>
                <a:gd name="connsiteY19" fmla="*/ 3951392 h 4275461"/>
                <a:gd name="connsiteX20" fmla="*/ 1405151 w 3619883"/>
                <a:gd name="connsiteY20" fmla="*/ 4128157 h 4275461"/>
                <a:gd name="connsiteX21" fmla="*/ 1468988 w 3619883"/>
                <a:gd name="connsiteY21" fmla="*/ 4128157 h 4275461"/>
                <a:gd name="connsiteX22" fmla="*/ 1427396 w 3619883"/>
                <a:gd name="connsiteY22" fmla="*/ 4275461 h 4275461"/>
                <a:gd name="connsiteX23" fmla="*/ 1210751 w 3619883"/>
                <a:gd name="connsiteY23" fmla="*/ 4275461 h 4275461"/>
                <a:gd name="connsiteX24" fmla="*/ 1210751 w 3619883"/>
                <a:gd name="connsiteY24" fmla="*/ 4128157 h 4275461"/>
                <a:gd name="connsiteX25" fmla="*/ 1271978 w 3619883"/>
                <a:gd name="connsiteY25" fmla="*/ 4128157 h 4275461"/>
                <a:gd name="connsiteX26" fmla="*/ 1271978 w 3619883"/>
                <a:gd name="connsiteY26" fmla="*/ 3951392 h 4275461"/>
                <a:gd name="connsiteX27" fmla="*/ 1094193 w 3619883"/>
                <a:gd name="connsiteY27" fmla="*/ 3951392 h 4275461"/>
                <a:gd name="connsiteX28" fmla="*/ 1094193 w 3619883"/>
                <a:gd name="connsiteY28" fmla="*/ 4128157 h 4275461"/>
                <a:gd name="connsiteX29" fmla="*/ 1140354 w 3619883"/>
                <a:gd name="connsiteY29" fmla="*/ 4128157 h 4275461"/>
                <a:gd name="connsiteX30" fmla="*/ 1140354 w 3619883"/>
                <a:gd name="connsiteY30" fmla="*/ 4275461 h 4275461"/>
                <a:gd name="connsiteX31" fmla="*/ 953807 w 3619883"/>
                <a:gd name="connsiteY31" fmla="*/ 4275461 h 4275461"/>
                <a:gd name="connsiteX32" fmla="*/ 912215 w 3619883"/>
                <a:gd name="connsiteY32" fmla="*/ 4128157 h 4275461"/>
                <a:gd name="connsiteX33" fmla="*/ 961020 w 3619883"/>
                <a:gd name="connsiteY33" fmla="*/ 4128157 h 4275461"/>
                <a:gd name="connsiteX34" fmla="*/ 961020 w 3619883"/>
                <a:gd name="connsiteY34" fmla="*/ 3951392 h 4275461"/>
                <a:gd name="connsiteX35" fmla="*/ 783235 w 3619883"/>
                <a:gd name="connsiteY35" fmla="*/ 3951392 h 4275461"/>
                <a:gd name="connsiteX36" fmla="*/ 783235 w 3619883"/>
                <a:gd name="connsiteY36" fmla="*/ 4128157 h 4275461"/>
                <a:gd name="connsiteX37" fmla="*/ 871024 w 3619883"/>
                <a:gd name="connsiteY37" fmla="*/ 4128157 h 4275461"/>
                <a:gd name="connsiteX38" fmla="*/ 829432 w 3619883"/>
                <a:gd name="connsiteY38" fmla="*/ 4275461 h 4275461"/>
                <a:gd name="connsiteX39" fmla="*/ 611484 w 3619883"/>
                <a:gd name="connsiteY39" fmla="*/ 4275461 h 4275461"/>
                <a:gd name="connsiteX40" fmla="*/ 621247 w 3619883"/>
                <a:gd name="connsiteY40" fmla="*/ 4128157 h 4275461"/>
                <a:gd name="connsiteX41" fmla="*/ 650062 w 3619883"/>
                <a:gd name="connsiteY41" fmla="*/ 4128157 h 4275461"/>
                <a:gd name="connsiteX42" fmla="*/ 650062 w 3619883"/>
                <a:gd name="connsiteY42" fmla="*/ 3951392 h 4275461"/>
                <a:gd name="connsiteX43" fmla="*/ 472277 w 3619883"/>
                <a:gd name="connsiteY43" fmla="*/ 3951392 h 4275461"/>
                <a:gd name="connsiteX44" fmla="*/ 472277 w 3619883"/>
                <a:gd name="connsiteY44" fmla="*/ 4128157 h 4275461"/>
                <a:gd name="connsiteX45" fmla="*/ 522650 w 3619883"/>
                <a:gd name="connsiteY45" fmla="*/ 4128157 h 4275461"/>
                <a:gd name="connsiteX46" fmla="*/ 573998 w 3619883"/>
                <a:gd name="connsiteY46" fmla="*/ 4275461 h 4275461"/>
                <a:gd name="connsiteX47" fmla="*/ 336164 w 3619883"/>
                <a:gd name="connsiteY47" fmla="*/ 4275461 h 4275461"/>
                <a:gd name="connsiteX48" fmla="*/ 294572 w 3619883"/>
                <a:gd name="connsiteY48" fmla="*/ 4128157 h 4275461"/>
                <a:gd name="connsiteX49" fmla="*/ 339106 w 3619883"/>
                <a:gd name="connsiteY49" fmla="*/ 4128157 h 4275461"/>
                <a:gd name="connsiteX50" fmla="*/ 339106 w 3619883"/>
                <a:gd name="connsiteY50" fmla="*/ 3951392 h 4275461"/>
                <a:gd name="connsiteX51" fmla="*/ 161321 w 3619883"/>
                <a:gd name="connsiteY51" fmla="*/ 3951392 h 4275461"/>
                <a:gd name="connsiteX52" fmla="*/ 161321 w 3619883"/>
                <a:gd name="connsiteY52" fmla="*/ 4128157 h 4275461"/>
                <a:gd name="connsiteX53" fmla="*/ 230914 w 3619883"/>
                <a:gd name="connsiteY53" fmla="*/ 4128157 h 4275461"/>
                <a:gd name="connsiteX54" fmla="*/ 189322 w 3619883"/>
                <a:gd name="connsiteY54" fmla="*/ 4275461 h 4275461"/>
                <a:gd name="connsiteX55" fmla="*/ 0 w 3619883"/>
                <a:gd name="connsiteY55" fmla="*/ 4275461 h 4275461"/>
                <a:gd name="connsiteX56" fmla="*/ 0 w 3619883"/>
                <a:gd name="connsiteY56" fmla="*/ 42229 h 4275461"/>
                <a:gd name="connsiteX57" fmla="*/ 42464 w 3619883"/>
                <a:gd name="connsiteY57" fmla="*/ 40518 h 4275461"/>
                <a:gd name="connsiteX58" fmla="*/ 137733 w 3619883"/>
                <a:gd name="connsiteY58" fmla="*/ 35355 h 4275461"/>
                <a:gd name="connsiteX59" fmla="*/ 270565 w 3619883"/>
                <a:gd name="connsiteY59" fmla="*/ 29759 h 4275461"/>
                <a:gd name="connsiteX60" fmla="*/ 479734 w 3619883"/>
                <a:gd name="connsiteY60" fmla="*/ 45455 h 4275461"/>
                <a:gd name="connsiteX61" fmla="*/ 524103 w 3619883"/>
                <a:gd name="connsiteY61" fmla="*/ 41625 h 4275461"/>
                <a:gd name="connsiteX62" fmla="*/ 624416 w 3619883"/>
                <a:gd name="connsiteY62" fmla="*/ 22696 h 4275461"/>
                <a:gd name="connsiteX63" fmla="*/ 657762 w 3619883"/>
                <a:gd name="connsiteY63" fmla="*/ 18351 h 4275461"/>
                <a:gd name="connsiteX64" fmla="*/ 690557 w 3619883"/>
                <a:gd name="connsiteY64" fmla="*/ 25792 h 4275461"/>
                <a:gd name="connsiteX65" fmla="*/ 745123 w 3619883"/>
                <a:gd name="connsiteY65" fmla="*/ 40157 h 4275461"/>
                <a:gd name="connsiteX66" fmla="*/ 789493 w 3619883"/>
                <a:gd name="connsiteY66" fmla="*/ 36327 h 4275461"/>
                <a:gd name="connsiteX67" fmla="*/ 854255 w 3619883"/>
                <a:gd name="connsiteY67" fmla="*/ 68887 h 4275461"/>
                <a:gd name="connsiteX68" fmla="*/ 897520 w 3619883"/>
                <a:gd name="connsiteY68" fmla="*/ 88629 h 4275461"/>
                <a:gd name="connsiteX69" fmla="*/ 940510 w 3619883"/>
                <a:gd name="connsiteY69" fmla="*/ 114265 h 4275461"/>
                <a:gd name="connsiteX70" fmla="*/ 1082712 w 3619883"/>
                <a:gd name="connsiteY70" fmla="*/ 144543 h 4275461"/>
                <a:gd name="connsiteX71" fmla="*/ 1205348 w 3619883"/>
                <a:gd name="connsiteY71" fmla="*/ 120753 h 4275461"/>
                <a:gd name="connsiteX72" fmla="*/ 1271764 w 3619883"/>
                <a:gd name="connsiteY72" fmla="*/ 117956 h 4275461"/>
                <a:gd name="connsiteX73" fmla="*/ 1315583 w 3619883"/>
                <a:gd name="connsiteY73" fmla="*/ 125912 h 4275461"/>
                <a:gd name="connsiteX74" fmla="*/ 1359125 w 3619883"/>
                <a:gd name="connsiteY74" fmla="*/ 139761 h 4275461"/>
                <a:gd name="connsiteX75" fmla="*/ 1391919 w 3619883"/>
                <a:gd name="connsiteY75" fmla="*/ 147202 h 4275461"/>
                <a:gd name="connsiteX76" fmla="*/ 1436563 w 3619883"/>
                <a:gd name="connsiteY76" fmla="*/ 137480 h 4275461"/>
                <a:gd name="connsiteX77" fmla="*/ 1471566 w 3619883"/>
                <a:gd name="connsiteY77" fmla="*/ 97777 h 4275461"/>
                <a:gd name="connsiteX78" fmla="*/ 1505739 w 3619883"/>
                <a:gd name="connsiteY78" fmla="*/ 75753 h 4275461"/>
                <a:gd name="connsiteX79" fmla="*/ 1590891 w 3619883"/>
                <a:gd name="connsiteY79" fmla="*/ 144702 h 4275461"/>
                <a:gd name="connsiteX80" fmla="*/ 1625616 w 3619883"/>
                <a:gd name="connsiteY80" fmla="*/ 110893 h 4275461"/>
                <a:gd name="connsiteX81" fmla="*/ 1658964 w 3619883"/>
                <a:gd name="connsiteY81" fmla="*/ 106547 h 4275461"/>
                <a:gd name="connsiteX82" fmla="*/ 1746598 w 3619883"/>
                <a:gd name="connsiteY82" fmla="*/ 122460 h 4275461"/>
                <a:gd name="connsiteX83" fmla="*/ 1811913 w 3619883"/>
                <a:gd name="connsiteY83" fmla="*/ 143234 h 4275461"/>
                <a:gd name="connsiteX84" fmla="*/ 1856557 w 3619883"/>
                <a:gd name="connsiteY84" fmla="*/ 133511 h 4275461"/>
                <a:gd name="connsiteX85" fmla="*/ 2066003 w 3619883"/>
                <a:gd name="connsiteY85" fmla="*/ 143313 h 4275461"/>
                <a:gd name="connsiteX86" fmla="*/ 2177615 w 3619883"/>
                <a:gd name="connsiteY86" fmla="*/ 119007 h 4275461"/>
                <a:gd name="connsiteX87" fmla="*/ 2255883 w 3619883"/>
                <a:gd name="connsiteY87" fmla="*/ 99047 h 4275461"/>
                <a:gd name="connsiteX88" fmla="*/ 2344622 w 3619883"/>
                <a:gd name="connsiteY88" fmla="*/ 91388 h 4275461"/>
                <a:gd name="connsiteX89" fmla="*/ 2455682 w 3619883"/>
                <a:gd name="connsiteY89" fmla="*/ 78869 h 4275461"/>
                <a:gd name="connsiteX90" fmla="*/ 2632609 w 3619883"/>
                <a:gd name="connsiteY90" fmla="*/ 75338 h 4275461"/>
                <a:gd name="connsiteX91" fmla="*/ 2742291 w 3619883"/>
                <a:gd name="connsiteY91" fmla="*/ 92282 h 4275461"/>
                <a:gd name="connsiteX92" fmla="*/ 2851974 w 3619883"/>
                <a:gd name="connsiteY92" fmla="*/ 109227 h 4275461"/>
                <a:gd name="connsiteX93" fmla="*/ 2907643 w 3619883"/>
                <a:gd name="connsiteY93" fmla="*/ 100020 h 4275461"/>
                <a:gd name="connsiteX94" fmla="*/ 2944022 w 3619883"/>
                <a:gd name="connsiteY94" fmla="*/ 30853 h 4275461"/>
                <a:gd name="connsiteX95" fmla="*/ 3022289 w 3619883"/>
                <a:gd name="connsiteY95" fmla="*/ 10893 h 4275461"/>
                <a:gd name="connsiteX96" fmla="*/ 3054807 w 3619883"/>
                <a:gd name="connsiteY96" fmla="*/ 24226 h 4275461"/>
                <a:gd name="connsiteX97" fmla="*/ 3141892 w 3619883"/>
                <a:gd name="connsiteY97" fmla="*/ 51925 h 4275461"/>
                <a:gd name="connsiteX98" fmla="*/ 3185711 w 3619883"/>
                <a:gd name="connsiteY98" fmla="*/ 59881 h 4275461"/>
                <a:gd name="connsiteX99" fmla="*/ 3219056 w 3619883"/>
                <a:gd name="connsiteY99" fmla="*/ 55536 h 4275461"/>
                <a:gd name="connsiteX100" fmla="*/ 3263425 w 3619883"/>
                <a:gd name="connsiteY100" fmla="*/ 51706 h 4275461"/>
                <a:gd name="connsiteX101" fmla="*/ 3296219 w 3619883"/>
                <a:gd name="connsiteY101" fmla="*/ 59147 h 4275461"/>
                <a:gd name="connsiteX102" fmla="*/ 3319094 w 3619883"/>
                <a:gd name="connsiteY102" fmla="*/ 42500 h 4275461"/>
                <a:gd name="connsiteX103" fmla="*/ 3420511 w 3619883"/>
                <a:gd name="connsiteY103" fmla="*/ 0 h 4275461"/>
                <a:gd name="connsiteX104" fmla="*/ 3453305 w 3619883"/>
                <a:gd name="connsiteY104" fmla="*/ 7440 h 4275461"/>
                <a:gd name="connsiteX105" fmla="*/ 3496571 w 3619883"/>
                <a:gd name="connsiteY105" fmla="*/ 27182 h 4275461"/>
                <a:gd name="connsiteX106" fmla="*/ 3602117 w 3619883"/>
                <a:gd name="connsiteY106" fmla="*/ 132521 h 4275461"/>
                <a:gd name="connsiteX107" fmla="*/ 3619883 w 3619883"/>
                <a:gd name="connsiteY107" fmla="*/ 140049 h 4275461"/>
                <a:gd name="connsiteX108" fmla="*/ 3619883 w 3619883"/>
                <a:gd name="connsiteY10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45346 w 3619883"/>
                <a:gd name="connsiteY12" fmla="*/ 4128157 h 4275461"/>
                <a:gd name="connsiteX13" fmla="*/ 1796694 w 3619883"/>
                <a:gd name="connsiteY13" fmla="*/ 4275461 h 4275461"/>
                <a:gd name="connsiteX14" fmla="*/ 1558844 w 3619883"/>
                <a:gd name="connsiteY14" fmla="*/ 4275461 h 4275461"/>
                <a:gd name="connsiteX15" fmla="*/ 1517252 w 3619883"/>
                <a:gd name="connsiteY15" fmla="*/ 4128157 h 4275461"/>
                <a:gd name="connsiteX16" fmla="*/ 1582936 w 3619883"/>
                <a:gd name="connsiteY16" fmla="*/ 4128157 h 4275461"/>
                <a:gd name="connsiteX17" fmla="*/ 1582936 w 3619883"/>
                <a:gd name="connsiteY17" fmla="*/ 3951392 h 4275461"/>
                <a:gd name="connsiteX18" fmla="*/ 1405151 w 3619883"/>
                <a:gd name="connsiteY18" fmla="*/ 3951392 h 4275461"/>
                <a:gd name="connsiteX19" fmla="*/ 1405151 w 3619883"/>
                <a:gd name="connsiteY19" fmla="*/ 4128157 h 4275461"/>
                <a:gd name="connsiteX20" fmla="*/ 1468988 w 3619883"/>
                <a:gd name="connsiteY20" fmla="*/ 4128157 h 4275461"/>
                <a:gd name="connsiteX21" fmla="*/ 1427396 w 3619883"/>
                <a:gd name="connsiteY21" fmla="*/ 4275461 h 4275461"/>
                <a:gd name="connsiteX22" fmla="*/ 1210751 w 3619883"/>
                <a:gd name="connsiteY22" fmla="*/ 4275461 h 4275461"/>
                <a:gd name="connsiteX23" fmla="*/ 1210751 w 3619883"/>
                <a:gd name="connsiteY23" fmla="*/ 4128157 h 4275461"/>
                <a:gd name="connsiteX24" fmla="*/ 1271978 w 3619883"/>
                <a:gd name="connsiteY24" fmla="*/ 4128157 h 4275461"/>
                <a:gd name="connsiteX25" fmla="*/ 1271978 w 3619883"/>
                <a:gd name="connsiteY25" fmla="*/ 3951392 h 4275461"/>
                <a:gd name="connsiteX26" fmla="*/ 1094193 w 3619883"/>
                <a:gd name="connsiteY26" fmla="*/ 3951392 h 4275461"/>
                <a:gd name="connsiteX27" fmla="*/ 1094193 w 3619883"/>
                <a:gd name="connsiteY27" fmla="*/ 4128157 h 4275461"/>
                <a:gd name="connsiteX28" fmla="*/ 1140354 w 3619883"/>
                <a:gd name="connsiteY28" fmla="*/ 4128157 h 4275461"/>
                <a:gd name="connsiteX29" fmla="*/ 1140354 w 3619883"/>
                <a:gd name="connsiteY29" fmla="*/ 4275461 h 4275461"/>
                <a:gd name="connsiteX30" fmla="*/ 953807 w 3619883"/>
                <a:gd name="connsiteY30" fmla="*/ 4275461 h 4275461"/>
                <a:gd name="connsiteX31" fmla="*/ 912215 w 3619883"/>
                <a:gd name="connsiteY31" fmla="*/ 4128157 h 4275461"/>
                <a:gd name="connsiteX32" fmla="*/ 961020 w 3619883"/>
                <a:gd name="connsiteY32" fmla="*/ 4128157 h 4275461"/>
                <a:gd name="connsiteX33" fmla="*/ 961020 w 3619883"/>
                <a:gd name="connsiteY33" fmla="*/ 3951392 h 4275461"/>
                <a:gd name="connsiteX34" fmla="*/ 783235 w 3619883"/>
                <a:gd name="connsiteY34" fmla="*/ 3951392 h 4275461"/>
                <a:gd name="connsiteX35" fmla="*/ 783235 w 3619883"/>
                <a:gd name="connsiteY35" fmla="*/ 4128157 h 4275461"/>
                <a:gd name="connsiteX36" fmla="*/ 871024 w 3619883"/>
                <a:gd name="connsiteY36" fmla="*/ 4128157 h 4275461"/>
                <a:gd name="connsiteX37" fmla="*/ 829432 w 3619883"/>
                <a:gd name="connsiteY37" fmla="*/ 4275461 h 4275461"/>
                <a:gd name="connsiteX38" fmla="*/ 611484 w 3619883"/>
                <a:gd name="connsiteY38" fmla="*/ 4275461 h 4275461"/>
                <a:gd name="connsiteX39" fmla="*/ 621247 w 3619883"/>
                <a:gd name="connsiteY39" fmla="*/ 4128157 h 4275461"/>
                <a:gd name="connsiteX40" fmla="*/ 650062 w 3619883"/>
                <a:gd name="connsiteY40" fmla="*/ 4128157 h 4275461"/>
                <a:gd name="connsiteX41" fmla="*/ 650062 w 3619883"/>
                <a:gd name="connsiteY41" fmla="*/ 3951392 h 4275461"/>
                <a:gd name="connsiteX42" fmla="*/ 472277 w 3619883"/>
                <a:gd name="connsiteY42" fmla="*/ 3951392 h 4275461"/>
                <a:gd name="connsiteX43" fmla="*/ 472277 w 3619883"/>
                <a:gd name="connsiteY43" fmla="*/ 4128157 h 4275461"/>
                <a:gd name="connsiteX44" fmla="*/ 522650 w 3619883"/>
                <a:gd name="connsiteY44" fmla="*/ 4128157 h 4275461"/>
                <a:gd name="connsiteX45" fmla="*/ 573998 w 3619883"/>
                <a:gd name="connsiteY45" fmla="*/ 4275461 h 4275461"/>
                <a:gd name="connsiteX46" fmla="*/ 336164 w 3619883"/>
                <a:gd name="connsiteY46" fmla="*/ 4275461 h 4275461"/>
                <a:gd name="connsiteX47" fmla="*/ 294572 w 3619883"/>
                <a:gd name="connsiteY47" fmla="*/ 4128157 h 4275461"/>
                <a:gd name="connsiteX48" fmla="*/ 339106 w 3619883"/>
                <a:gd name="connsiteY48" fmla="*/ 4128157 h 4275461"/>
                <a:gd name="connsiteX49" fmla="*/ 339106 w 3619883"/>
                <a:gd name="connsiteY49" fmla="*/ 3951392 h 4275461"/>
                <a:gd name="connsiteX50" fmla="*/ 161321 w 3619883"/>
                <a:gd name="connsiteY50" fmla="*/ 3951392 h 4275461"/>
                <a:gd name="connsiteX51" fmla="*/ 161321 w 3619883"/>
                <a:gd name="connsiteY51" fmla="*/ 4128157 h 4275461"/>
                <a:gd name="connsiteX52" fmla="*/ 230914 w 3619883"/>
                <a:gd name="connsiteY52" fmla="*/ 4128157 h 4275461"/>
                <a:gd name="connsiteX53" fmla="*/ 189322 w 3619883"/>
                <a:gd name="connsiteY53" fmla="*/ 4275461 h 4275461"/>
                <a:gd name="connsiteX54" fmla="*/ 0 w 3619883"/>
                <a:gd name="connsiteY54" fmla="*/ 4275461 h 4275461"/>
                <a:gd name="connsiteX55" fmla="*/ 0 w 3619883"/>
                <a:gd name="connsiteY55" fmla="*/ 42229 h 4275461"/>
                <a:gd name="connsiteX56" fmla="*/ 42464 w 3619883"/>
                <a:gd name="connsiteY56" fmla="*/ 40518 h 4275461"/>
                <a:gd name="connsiteX57" fmla="*/ 137733 w 3619883"/>
                <a:gd name="connsiteY57" fmla="*/ 35355 h 4275461"/>
                <a:gd name="connsiteX58" fmla="*/ 270565 w 3619883"/>
                <a:gd name="connsiteY58" fmla="*/ 29759 h 4275461"/>
                <a:gd name="connsiteX59" fmla="*/ 479734 w 3619883"/>
                <a:gd name="connsiteY59" fmla="*/ 45455 h 4275461"/>
                <a:gd name="connsiteX60" fmla="*/ 524103 w 3619883"/>
                <a:gd name="connsiteY60" fmla="*/ 41625 h 4275461"/>
                <a:gd name="connsiteX61" fmla="*/ 624416 w 3619883"/>
                <a:gd name="connsiteY61" fmla="*/ 22696 h 4275461"/>
                <a:gd name="connsiteX62" fmla="*/ 657762 w 3619883"/>
                <a:gd name="connsiteY62" fmla="*/ 18351 h 4275461"/>
                <a:gd name="connsiteX63" fmla="*/ 690557 w 3619883"/>
                <a:gd name="connsiteY63" fmla="*/ 25792 h 4275461"/>
                <a:gd name="connsiteX64" fmla="*/ 745123 w 3619883"/>
                <a:gd name="connsiteY64" fmla="*/ 40157 h 4275461"/>
                <a:gd name="connsiteX65" fmla="*/ 789493 w 3619883"/>
                <a:gd name="connsiteY65" fmla="*/ 36327 h 4275461"/>
                <a:gd name="connsiteX66" fmla="*/ 854255 w 3619883"/>
                <a:gd name="connsiteY66" fmla="*/ 68887 h 4275461"/>
                <a:gd name="connsiteX67" fmla="*/ 897520 w 3619883"/>
                <a:gd name="connsiteY67" fmla="*/ 88629 h 4275461"/>
                <a:gd name="connsiteX68" fmla="*/ 940510 w 3619883"/>
                <a:gd name="connsiteY68" fmla="*/ 114265 h 4275461"/>
                <a:gd name="connsiteX69" fmla="*/ 1082712 w 3619883"/>
                <a:gd name="connsiteY69" fmla="*/ 144543 h 4275461"/>
                <a:gd name="connsiteX70" fmla="*/ 1205348 w 3619883"/>
                <a:gd name="connsiteY70" fmla="*/ 120753 h 4275461"/>
                <a:gd name="connsiteX71" fmla="*/ 1271764 w 3619883"/>
                <a:gd name="connsiteY71" fmla="*/ 117956 h 4275461"/>
                <a:gd name="connsiteX72" fmla="*/ 1315583 w 3619883"/>
                <a:gd name="connsiteY72" fmla="*/ 125912 h 4275461"/>
                <a:gd name="connsiteX73" fmla="*/ 1359125 w 3619883"/>
                <a:gd name="connsiteY73" fmla="*/ 139761 h 4275461"/>
                <a:gd name="connsiteX74" fmla="*/ 1391919 w 3619883"/>
                <a:gd name="connsiteY74" fmla="*/ 147202 h 4275461"/>
                <a:gd name="connsiteX75" fmla="*/ 1436563 w 3619883"/>
                <a:gd name="connsiteY75" fmla="*/ 137480 h 4275461"/>
                <a:gd name="connsiteX76" fmla="*/ 1471566 w 3619883"/>
                <a:gd name="connsiteY76" fmla="*/ 97777 h 4275461"/>
                <a:gd name="connsiteX77" fmla="*/ 1505739 w 3619883"/>
                <a:gd name="connsiteY77" fmla="*/ 75753 h 4275461"/>
                <a:gd name="connsiteX78" fmla="*/ 1590891 w 3619883"/>
                <a:gd name="connsiteY78" fmla="*/ 144702 h 4275461"/>
                <a:gd name="connsiteX79" fmla="*/ 1625616 w 3619883"/>
                <a:gd name="connsiteY79" fmla="*/ 110893 h 4275461"/>
                <a:gd name="connsiteX80" fmla="*/ 1658964 w 3619883"/>
                <a:gd name="connsiteY80" fmla="*/ 106547 h 4275461"/>
                <a:gd name="connsiteX81" fmla="*/ 1746598 w 3619883"/>
                <a:gd name="connsiteY81" fmla="*/ 122460 h 4275461"/>
                <a:gd name="connsiteX82" fmla="*/ 1811913 w 3619883"/>
                <a:gd name="connsiteY82" fmla="*/ 143234 h 4275461"/>
                <a:gd name="connsiteX83" fmla="*/ 1856557 w 3619883"/>
                <a:gd name="connsiteY83" fmla="*/ 133511 h 4275461"/>
                <a:gd name="connsiteX84" fmla="*/ 2066003 w 3619883"/>
                <a:gd name="connsiteY84" fmla="*/ 143313 h 4275461"/>
                <a:gd name="connsiteX85" fmla="*/ 2177615 w 3619883"/>
                <a:gd name="connsiteY85" fmla="*/ 119007 h 4275461"/>
                <a:gd name="connsiteX86" fmla="*/ 2255883 w 3619883"/>
                <a:gd name="connsiteY86" fmla="*/ 99047 h 4275461"/>
                <a:gd name="connsiteX87" fmla="*/ 2344622 w 3619883"/>
                <a:gd name="connsiteY87" fmla="*/ 91388 h 4275461"/>
                <a:gd name="connsiteX88" fmla="*/ 2455682 w 3619883"/>
                <a:gd name="connsiteY88" fmla="*/ 78869 h 4275461"/>
                <a:gd name="connsiteX89" fmla="*/ 2632609 w 3619883"/>
                <a:gd name="connsiteY89" fmla="*/ 75338 h 4275461"/>
                <a:gd name="connsiteX90" fmla="*/ 2742291 w 3619883"/>
                <a:gd name="connsiteY90" fmla="*/ 92282 h 4275461"/>
                <a:gd name="connsiteX91" fmla="*/ 2851974 w 3619883"/>
                <a:gd name="connsiteY91" fmla="*/ 109227 h 4275461"/>
                <a:gd name="connsiteX92" fmla="*/ 2907643 w 3619883"/>
                <a:gd name="connsiteY92" fmla="*/ 100020 h 4275461"/>
                <a:gd name="connsiteX93" fmla="*/ 2944022 w 3619883"/>
                <a:gd name="connsiteY93" fmla="*/ 30853 h 4275461"/>
                <a:gd name="connsiteX94" fmla="*/ 3022289 w 3619883"/>
                <a:gd name="connsiteY94" fmla="*/ 10893 h 4275461"/>
                <a:gd name="connsiteX95" fmla="*/ 3054807 w 3619883"/>
                <a:gd name="connsiteY95" fmla="*/ 24226 h 4275461"/>
                <a:gd name="connsiteX96" fmla="*/ 3141892 w 3619883"/>
                <a:gd name="connsiteY96" fmla="*/ 51925 h 4275461"/>
                <a:gd name="connsiteX97" fmla="*/ 3185711 w 3619883"/>
                <a:gd name="connsiteY97" fmla="*/ 59881 h 4275461"/>
                <a:gd name="connsiteX98" fmla="*/ 3219056 w 3619883"/>
                <a:gd name="connsiteY98" fmla="*/ 55536 h 4275461"/>
                <a:gd name="connsiteX99" fmla="*/ 3263425 w 3619883"/>
                <a:gd name="connsiteY99" fmla="*/ 51706 h 4275461"/>
                <a:gd name="connsiteX100" fmla="*/ 3296219 w 3619883"/>
                <a:gd name="connsiteY100" fmla="*/ 59147 h 4275461"/>
                <a:gd name="connsiteX101" fmla="*/ 3319094 w 3619883"/>
                <a:gd name="connsiteY101" fmla="*/ 42500 h 4275461"/>
                <a:gd name="connsiteX102" fmla="*/ 3420511 w 3619883"/>
                <a:gd name="connsiteY102" fmla="*/ 0 h 4275461"/>
                <a:gd name="connsiteX103" fmla="*/ 3453305 w 3619883"/>
                <a:gd name="connsiteY103" fmla="*/ 7440 h 4275461"/>
                <a:gd name="connsiteX104" fmla="*/ 3496571 w 3619883"/>
                <a:gd name="connsiteY104" fmla="*/ 27182 h 4275461"/>
                <a:gd name="connsiteX105" fmla="*/ 3602117 w 3619883"/>
                <a:gd name="connsiteY105" fmla="*/ 132521 h 4275461"/>
                <a:gd name="connsiteX106" fmla="*/ 3619883 w 3619883"/>
                <a:gd name="connsiteY106" fmla="*/ 140049 h 4275461"/>
                <a:gd name="connsiteX107" fmla="*/ 3619883 w 3619883"/>
                <a:gd name="connsiteY10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582936 w 3619883"/>
                <a:gd name="connsiteY15" fmla="*/ 4128157 h 4275461"/>
                <a:gd name="connsiteX16" fmla="*/ 1582936 w 3619883"/>
                <a:gd name="connsiteY16" fmla="*/ 3951392 h 4275461"/>
                <a:gd name="connsiteX17" fmla="*/ 1405151 w 3619883"/>
                <a:gd name="connsiteY17" fmla="*/ 3951392 h 4275461"/>
                <a:gd name="connsiteX18" fmla="*/ 1405151 w 3619883"/>
                <a:gd name="connsiteY18" fmla="*/ 4128157 h 4275461"/>
                <a:gd name="connsiteX19" fmla="*/ 1468988 w 3619883"/>
                <a:gd name="connsiteY19" fmla="*/ 4128157 h 4275461"/>
                <a:gd name="connsiteX20" fmla="*/ 1427396 w 3619883"/>
                <a:gd name="connsiteY20" fmla="*/ 4275461 h 4275461"/>
                <a:gd name="connsiteX21" fmla="*/ 1210751 w 3619883"/>
                <a:gd name="connsiteY21" fmla="*/ 4275461 h 4275461"/>
                <a:gd name="connsiteX22" fmla="*/ 1210751 w 3619883"/>
                <a:gd name="connsiteY22" fmla="*/ 4128157 h 4275461"/>
                <a:gd name="connsiteX23" fmla="*/ 1271978 w 3619883"/>
                <a:gd name="connsiteY23" fmla="*/ 4128157 h 4275461"/>
                <a:gd name="connsiteX24" fmla="*/ 1271978 w 3619883"/>
                <a:gd name="connsiteY24" fmla="*/ 3951392 h 4275461"/>
                <a:gd name="connsiteX25" fmla="*/ 1094193 w 3619883"/>
                <a:gd name="connsiteY25" fmla="*/ 3951392 h 4275461"/>
                <a:gd name="connsiteX26" fmla="*/ 1094193 w 3619883"/>
                <a:gd name="connsiteY26" fmla="*/ 4128157 h 4275461"/>
                <a:gd name="connsiteX27" fmla="*/ 1140354 w 3619883"/>
                <a:gd name="connsiteY27" fmla="*/ 4128157 h 4275461"/>
                <a:gd name="connsiteX28" fmla="*/ 1140354 w 3619883"/>
                <a:gd name="connsiteY28" fmla="*/ 4275461 h 4275461"/>
                <a:gd name="connsiteX29" fmla="*/ 953807 w 3619883"/>
                <a:gd name="connsiteY29" fmla="*/ 4275461 h 4275461"/>
                <a:gd name="connsiteX30" fmla="*/ 912215 w 3619883"/>
                <a:gd name="connsiteY30" fmla="*/ 4128157 h 4275461"/>
                <a:gd name="connsiteX31" fmla="*/ 961020 w 3619883"/>
                <a:gd name="connsiteY31" fmla="*/ 4128157 h 4275461"/>
                <a:gd name="connsiteX32" fmla="*/ 961020 w 3619883"/>
                <a:gd name="connsiteY32" fmla="*/ 3951392 h 4275461"/>
                <a:gd name="connsiteX33" fmla="*/ 783235 w 3619883"/>
                <a:gd name="connsiteY33" fmla="*/ 3951392 h 4275461"/>
                <a:gd name="connsiteX34" fmla="*/ 783235 w 3619883"/>
                <a:gd name="connsiteY34" fmla="*/ 4128157 h 4275461"/>
                <a:gd name="connsiteX35" fmla="*/ 871024 w 3619883"/>
                <a:gd name="connsiteY35" fmla="*/ 4128157 h 4275461"/>
                <a:gd name="connsiteX36" fmla="*/ 829432 w 3619883"/>
                <a:gd name="connsiteY36" fmla="*/ 4275461 h 4275461"/>
                <a:gd name="connsiteX37" fmla="*/ 611484 w 3619883"/>
                <a:gd name="connsiteY37" fmla="*/ 4275461 h 4275461"/>
                <a:gd name="connsiteX38" fmla="*/ 621247 w 3619883"/>
                <a:gd name="connsiteY38" fmla="*/ 4128157 h 4275461"/>
                <a:gd name="connsiteX39" fmla="*/ 650062 w 3619883"/>
                <a:gd name="connsiteY39" fmla="*/ 4128157 h 4275461"/>
                <a:gd name="connsiteX40" fmla="*/ 650062 w 3619883"/>
                <a:gd name="connsiteY40" fmla="*/ 3951392 h 4275461"/>
                <a:gd name="connsiteX41" fmla="*/ 472277 w 3619883"/>
                <a:gd name="connsiteY41" fmla="*/ 3951392 h 4275461"/>
                <a:gd name="connsiteX42" fmla="*/ 472277 w 3619883"/>
                <a:gd name="connsiteY42" fmla="*/ 4128157 h 4275461"/>
                <a:gd name="connsiteX43" fmla="*/ 522650 w 3619883"/>
                <a:gd name="connsiteY43" fmla="*/ 4128157 h 4275461"/>
                <a:gd name="connsiteX44" fmla="*/ 573998 w 3619883"/>
                <a:gd name="connsiteY44" fmla="*/ 4275461 h 4275461"/>
                <a:gd name="connsiteX45" fmla="*/ 336164 w 3619883"/>
                <a:gd name="connsiteY45" fmla="*/ 4275461 h 4275461"/>
                <a:gd name="connsiteX46" fmla="*/ 294572 w 3619883"/>
                <a:gd name="connsiteY46" fmla="*/ 4128157 h 4275461"/>
                <a:gd name="connsiteX47" fmla="*/ 339106 w 3619883"/>
                <a:gd name="connsiteY47" fmla="*/ 4128157 h 4275461"/>
                <a:gd name="connsiteX48" fmla="*/ 339106 w 3619883"/>
                <a:gd name="connsiteY48" fmla="*/ 3951392 h 4275461"/>
                <a:gd name="connsiteX49" fmla="*/ 161321 w 3619883"/>
                <a:gd name="connsiteY49" fmla="*/ 3951392 h 4275461"/>
                <a:gd name="connsiteX50" fmla="*/ 161321 w 3619883"/>
                <a:gd name="connsiteY50" fmla="*/ 4128157 h 4275461"/>
                <a:gd name="connsiteX51" fmla="*/ 230914 w 3619883"/>
                <a:gd name="connsiteY51" fmla="*/ 4128157 h 4275461"/>
                <a:gd name="connsiteX52" fmla="*/ 189322 w 3619883"/>
                <a:gd name="connsiteY52" fmla="*/ 4275461 h 4275461"/>
                <a:gd name="connsiteX53" fmla="*/ 0 w 3619883"/>
                <a:gd name="connsiteY53" fmla="*/ 4275461 h 4275461"/>
                <a:gd name="connsiteX54" fmla="*/ 0 w 3619883"/>
                <a:gd name="connsiteY54" fmla="*/ 42229 h 4275461"/>
                <a:gd name="connsiteX55" fmla="*/ 42464 w 3619883"/>
                <a:gd name="connsiteY55" fmla="*/ 40518 h 4275461"/>
                <a:gd name="connsiteX56" fmla="*/ 137733 w 3619883"/>
                <a:gd name="connsiteY56" fmla="*/ 35355 h 4275461"/>
                <a:gd name="connsiteX57" fmla="*/ 270565 w 3619883"/>
                <a:gd name="connsiteY57" fmla="*/ 29759 h 4275461"/>
                <a:gd name="connsiteX58" fmla="*/ 479734 w 3619883"/>
                <a:gd name="connsiteY58" fmla="*/ 45455 h 4275461"/>
                <a:gd name="connsiteX59" fmla="*/ 524103 w 3619883"/>
                <a:gd name="connsiteY59" fmla="*/ 41625 h 4275461"/>
                <a:gd name="connsiteX60" fmla="*/ 624416 w 3619883"/>
                <a:gd name="connsiteY60" fmla="*/ 22696 h 4275461"/>
                <a:gd name="connsiteX61" fmla="*/ 657762 w 3619883"/>
                <a:gd name="connsiteY61" fmla="*/ 18351 h 4275461"/>
                <a:gd name="connsiteX62" fmla="*/ 690557 w 3619883"/>
                <a:gd name="connsiteY62" fmla="*/ 25792 h 4275461"/>
                <a:gd name="connsiteX63" fmla="*/ 745123 w 3619883"/>
                <a:gd name="connsiteY63" fmla="*/ 40157 h 4275461"/>
                <a:gd name="connsiteX64" fmla="*/ 789493 w 3619883"/>
                <a:gd name="connsiteY64" fmla="*/ 36327 h 4275461"/>
                <a:gd name="connsiteX65" fmla="*/ 854255 w 3619883"/>
                <a:gd name="connsiteY65" fmla="*/ 68887 h 4275461"/>
                <a:gd name="connsiteX66" fmla="*/ 897520 w 3619883"/>
                <a:gd name="connsiteY66" fmla="*/ 88629 h 4275461"/>
                <a:gd name="connsiteX67" fmla="*/ 940510 w 3619883"/>
                <a:gd name="connsiteY67" fmla="*/ 114265 h 4275461"/>
                <a:gd name="connsiteX68" fmla="*/ 1082712 w 3619883"/>
                <a:gd name="connsiteY68" fmla="*/ 144543 h 4275461"/>
                <a:gd name="connsiteX69" fmla="*/ 1205348 w 3619883"/>
                <a:gd name="connsiteY69" fmla="*/ 120753 h 4275461"/>
                <a:gd name="connsiteX70" fmla="*/ 1271764 w 3619883"/>
                <a:gd name="connsiteY70" fmla="*/ 117956 h 4275461"/>
                <a:gd name="connsiteX71" fmla="*/ 1315583 w 3619883"/>
                <a:gd name="connsiteY71" fmla="*/ 125912 h 4275461"/>
                <a:gd name="connsiteX72" fmla="*/ 1359125 w 3619883"/>
                <a:gd name="connsiteY72" fmla="*/ 139761 h 4275461"/>
                <a:gd name="connsiteX73" fmla="*/ 1391919 w 3619883"/>
                <a:gd name="connsiteY73" fmla="*/ 147202 h 4275461"/>
                <a:gd name="connsiteX74" fmla="*/ 1436563 w 3619883"/>
                <a:gd name="connsiteY74" fmla="*/ 137480 h 4275461"/>
                <a:gd name="connsiteX75" fmla="*/ 1471566 w 3619883"/>
                <a:gd name="connsiteY75" fmla="*/ 97777 h 4275461"/>
                <a:gd name="connsiteX76" fmla="*/ 1505739 w 3619883"/>
                <a:gd name="connsiteY76" fmla="*/ 75753 h 4275461"/>
                <a:gd name="connsiteX77" fmla="*/ 1590891 w 3619883"/>
                <a:gd name="connsiteY77" fmla="*/ 144702 h 4275461"/>
                <a:gd name="connsiteX78" fmla="*/ 1625616 w 3619883"/>
                <a:gd name="connsiteY78" fmla="*/ 110893 h 4275461"/>
                <a:gd name="connsiteX79" fmla="*/ 1658964 w 3619883"/>
                <a:gd name="connsiteY79" fmla="*/ 106547 h 4275461"/>
                <a:gd name="connsiteX80" fmla="*/ 1746598 w 3619883"/>
                <a:gd name="connsiteY80" fmla="*/ 122460 h 4275461"/>
                <a:gd name="connsiteX81" fmla="*/ 1811913 w 3619883"/>
                <a:gd name="connsiteY81" fmla="*/ 143234 h 4275461"/>
                <a:gd name="connsiteX82" fmla="*/ 1856557 w 3619883"/>
                <a:gd name="connsiteY82" fmla="*/ 133511 h 4275461"/>
                <a:gd name="connsiteX83" fmla="*/ 2066003 w 3619883"/>
                <a:gd name="connsiteY83" fmla="*/ 143313 h 4275461"/>
                <a:gd name="connsiteX84" fmla="*/ 2177615 w 3619883"/>
                <a:gd name="connsiteY84" fmla="*/ 119007 h 4275461"/>
                <a:gd name="connsiteX85" fmla="*/ 2255883 w 3619883"/>
                <a:gd name="connsiteY85" fmla="*/ 99047 h 4275461"/>
                <a:gd name="connsiteX86" fmla="*/ 2344622 w 3619883"/>
                <a:gd name="connsiteY86" fmla="*/ 91388 h 4275461"/>
                <a:gd name="connsiteX87" fmla="*/ 2455682 w 3619883"/>
                <a:gd name="connsiteY87" fmla="*/ 78869 h 4275461"/>
                <a:gd name="connsiteX88" fmla="*/ 2632609 w 3619883"/>
                <a:gd name="connsiteY88" fmla="*/ 75338 h 4275461"/>
                <a:gd name="connsiteX89" fmla="*/ 2742291 w 3619883"/>
                <a:gd name="connsiteY89" fmla="*/ 92282 h 4275461"/>
                <a:gd name="connsiteX90" fmla="*/ 2851974 w 3619883"/>
                <a:gd name="connsiteY90" fmla="*/ 109227 h 4275461"/>
                <a:gd name="connsiteX91" fmla="*/ 2907643 w 3619883"/>
                <a:gd name="connsiteY91" fmla="*/ 100020 h 4275461"/>
                <a:gd name="connsiteX92" fmla="*/ 2944022 w 3619883"/>
                <a:gd name="connsiteY92" fmla="*/ 30853 h 4275461"/>
                <a:gd name="connsiteX93" fmla="*/ 3022289 w 3619883"/>
                <a:gd name="connsiteY93" fmla="*/ 10893 h 4275461"/>
                <a:gd name="connsiteX94" fmla="*/ 3054807 w 3619883"/>
                <a:gd name="connsiteY94" fmla="*/ 24226 h 4275461"/>
                <a:gd name="connsiteX95" fmla="*/ 3141892 w 3619883"/>
                <a:gd name="connsiteY95" fmla="*/ 51925 h 4275461"/>
                <a:gd name="connsiteX96" fmla="*/ 3185711 w 3619883"/>
                <a:gd name="connsiteY96" fmla="*/ 59881 h 4275461"/>
                <a:gd name="connsiteX97" fmla="*/ 3219056 w 3619883"/>
                <a:gd name="connsiteY97" fmla="*/ 55536 h 4275461"/>
                <a:gd name="connsiteX98" fmla="*/ 3263425 w 3619883"/>
                <a:gd name="connsiteY98" fmla="*/ 51706 h 4275461"/>
                <a:gd name="connsiteX99" fmla="*/ 3296219 w 3619883"/>
                <a:gd name="connsiteY99" fmla="*/ 59147 h 4275461"/>
                <a:gd name="connsiteX100" fmla="*/ 3319094 w 3619883"/>
                <a:gd name="connsiteY100" fmla="*/ 42500 h 4275461"/>
                <a:gd name="connsiteX101" fmla="*/ 3420511 w 3619883"/>
                <a:gd name="connsiteY101" fmla="*/ 0 h 4275461"/>
                <a:gd name="connsiteX102" fmla="*/ 3453305 w 3619883"/>
                <a:gd name="connsiteY102" fmla="*/ 7440 h 4275461"/>
                <a:gd name="connsiteX103" fmla="*/ 3496571 w 3619883"/>
                <a:gd name="connsiteY103" fmla="*/ 27182 h 4275461"/>
                <a:gd name="connsiteX104" fmla="*/ 3602117 w 3619883"/>
                <a:gd name="connsiteY104" fmla="*/ 132521 h 4275461"/>
                <a:gd name="connsiteX105" fmla="*/ 3619883 w 3619883"/>
                <a:gd name="connsiteY105" fmla="*/ 140049 h 4275461"/>
                <a:gd name="connsiteX106" fmla="*/ 3619883 w 3619883"/>
                <a:gd name="connsiteY10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582936 w 3619883"/>
                <a:gd name="connsiteY15" fmla="*/ 3951392 h 4275461"/>
                <a:gd name="connsiteX16" fmla="*/ 1405151 w 3619883"/>
                <a:gd name="connsiteY16" fmla="*/ 3951392 h 4275461"/>
                <a:gd name="connsiteX17" fmla="*/ 1405151 w 3619883"/>
                <a:gd name="connsiteY17" fmla="*/ 4128157 h 4275461"/>
                <a:gd name="connsiteX18" fmla="*/ 1468988 w 3619883"/>
                <a:gd name="connsiteY18" fmla="*/ 4128157 h 4275461"/>
                <a:gd name="connsiteX19" fmla="*/ 1427396 w 3619883"/>
                <a:gd name="connsiteY19" fmla="*/ 4275461 h 4275461"/>
                <a:gd name="connsiteX20" fmla="*/ 1210751 w 3619883"/>
                <a:gd name="connsiteY20" fmla="*/ 4275461 h 4275461"/>
                <a:gd name="connsiteX21" fmla="*/ 1210751 w 3619883"/>
                <a:gd name="connsiteY21" fmla="*/ 4128157 h 4275461"/>
                <a:gd name="connsiteX22" fmla="*/ 1271978 w 3619883"/>
                <a:gd name="connsiteY22" fmla="*/ 4128157 h 4275461"/>
                <a:gd name="connsiteX23" fmla="*/ 1271978 w 3619883"/>
                <a:gd name="connsiteY23" fmla="*/ 3951392 h 4275461"/>
                <a:gd name="connsiteX24" fmla="*/ 1094193 w 3619883"/>
                <a:gd name="connsiteY24" fmla="*/ 3951392 h 4275461"/>
                <a:gd name="connsiteX25" fmla="*/ 1094193 w 3619883"/>
                <a:gd name="connsiteY25" fmla="*/ 4128157 h 4275461"/>
                <a:gd name="connsiteX26" fmla="*/ 1140354 w 3619883"/>
                <a:gd name="connsiteY26" fmla="*/ 4128157 h 4275461"/>
                <a:gd name="connsiteX27" fmla="*/ 1140354 w 3619883"/>
                <a:gd name="connsiteY27" fmla="*/ 4275461 h 4275461"/>
                <a:gd name="connsiteX28" fmla="*/ 953807 w 3619883"/>
                <a:gd name="connsiteY28" fmla="*/ 4275461 h 4275461"/>
                <a:gd name="connsiteX29" fmla="*/ 912215 w 3619883"/>
                <a:gd name="connsiteY29" fmla="*/ 4128157 h 4275461"/>
                <a:gd name="connsiteX30" fmla="*/ 961020 w 3619883"/>
                <a:gd name="connsiteY30" fmla="*/ 4128157 h 4275461"/>
                <a:gd name="connsiteX31" fmla="*/ 961020 w 3619883"/>
                <a:gd name="connsiteY31" fmla="*/ 3951392 h 4275461"/>
                <a:gd name="connsiteX32" fmla="*/ 783235 w 3619883"/>
                <a:gd name="connsiteY32" fmla="*/ 3951392 h 4275461"/>
                <a:gd name="connsiteX33" fmla="*/ 783235 w 3619883"/>
                <a:gd name="connsiteY33" fmla="*/ 4128157 h 4275461"/>
                <a:gd name="connsiteX34" fmla="*/ 871024 w 3619883"/>
                <a:gd name="connsiteY34" fmla="*/ 4128157 h 4275461"/>
                <a:gd name="connsiteX35" fmla="*/ 829432 w 3619883"/>
                <a:gd name="connsiteY35" fmla="*/ 4275461 h 4275461"/>
                <a:gd name="connsiteX36" fmla="*/ 611484 w 3619883"/>
                <a:gd name="connsiteY36" fmla="*/ 4275461 h 4275461"/>
                <a:gd name="connsiteX37" fmla="*/ 621247 w 3619883"/>
                <a:gd name="connsiteY37" fmla="*/ 4128157 h 4275461"/>
                <a:gd name="connsiteX38" fmla="*/ 650062 w 3619883"/>
                <a:gd name="connsiteY38" fmla="*/ 4128157 h 4275461"/>
                <a:gd name="connsiteX39" fmla="*/ 650062 w 3619883"/>
                <a:gd name="connsiteY39" fmla="*/ 3951392 h 4275461"/>
                <a:gd name="connsiteX40" fmla="*/ 472277 w 3619883"/>
                <a:gd name="connsiteY40" fmla="*/ 3951392 h 4275461"/>
                <a:gd name="connsiteX41" fmla="*/ 472277 w 3619883"/>
                <a:gd name="connsiteY41" fmla="*/ 4128157 h 4275461"/>
                <a:gd name="connsiteX42" fmla="*/ 522650 w 3619883"/>
                <a:gd name="connsiteY42" fmla="*/ 4128157 h 4275461"/>
                <a:gd name="connsiteX43" fmla="*/ 573998 w 3619883"/>
                <a:gd name="connsiteY43" fmla="*/ 4275461 h 4275461"/>
                <a:gd name="connsiteX44" fmla="*/ 336164 w 3619883"/>
                <a:gd name="connsiteY44" fmla="*/ 4275461 h 4275461"/>
                <a:gd name="connsiteX45" fmla="*/ 294572 w 3619883"/>
                <a:gd name="connsiteY45" fmla="*/ 4128157 h 4275461"/>
                <a:gd name="connsiteX46" fmla="*/ 339106 w 3619883"/>
                <a:gd name="connsiteY46" fmla="*/ 4128157 h 4275461"/>
                <a:gd name="connsiteX47" fmla="*/ 339106 w 3619883"/>
                <a:gd name="connsiteY47" fmla="*/ 3951392 h 4275461"/>
                <a:gd name="connsiteX48" fmla="*/ 161321 w 3619883"/>
                <a:gd name="connsiteY48" fmla="*/ 3951392 h 4275461"/>
                <a:gd name="connsiteX49" fmla="*/ 161321 w 3619883"/>
                <a:gd name="connsiteY49" fmla="*/ 4128157 h 4275461"/>
                <a:gd name="connsiteX50" fmla="*/ 230914 w 3619883"/>
                <a:gd name="connsiteY50" fmla="*/ 4128157 h 4275461"/>
                <a:gd name="connsiteX51" fmla="*/ 189322 w 3619883"/>
                <a:gd name="connsiteY51" fmla="*/ 4275461 h 4275461"/>
                <a:gd name="connsiteX52" fmla="*/ 0 w 3619883"/>
                <a:gd name="connsiteY52" fmla="*/ 4275461 h 4275461"/>
                <a:gd name="connsiteX53" fmla="*/ 0 w 3619883"/>
                <a:gd name="connsiteY53" fmla="*/ 42229 h 4275461"/>
                <a:gd name="connsiteX54" fmla="*/ 42464 w 3619883"/>
                <a:gd name="connsiteY54" fmla="*/ 40518 h 4275461"/>
                <a:gd name="connsiteX55" fmla="*/ 137733 w 3619883"/>
                <a:gd name="connsiteY55" fmla="*/ 35355 h 4275461"/>
                <a:gd name="connsiteX56" fmla="*/ 270565 w 3619883"/>
                <a:gd name="connsiteY56" fmla="*/ 29759 h 4275461"/>
                <a:gd name="connsiteX57" fmla="*/ 479734 w 3619883"/>
                <a:gd name="connsiteY57" fmla="*/ 45455 h 4275461"/>
                <a:gd name="connsiteX58" fmla="*/ 524103 w 3619883"/>
                <a:gd name="connsiteY58" fmla="*/ 41625 h 4275461"/>
                <a:gd name="connsiteX59" fmla="*/ 624416 w 3619883"/>
                <a:gd name="connsiteY59" fmla="*/ 22696 h 4275461"/>
                <a:gd name="connsiteX60" fmla="*/ 657762 w 3619883"/>
                <a:gd name="connsiteY60" fmla="*/ 18351 h 4275461"/>
                <a:gd name="connsiteX61" fmla="*/ 690557 w 3619883"/>
                <a:gd name="connsiteY61" fmla="*/ 25792 h 4275461"/>
                <a:gd name="connsiteX62" fmla="*/ 745123 w 3619883"/>
                <a:gd name="connsiteY62" fmla="*/ 40157 h 4275461"/>
                <a:gd name="connsiteX63" fmla="*/ 789493 w 3619883"/>
                <a:gd name="connsiteY63" fmla="*/ 36327 h 4275461"/>
                <a:gd name="connsiteX64" fmla="*/ 854255 w 3619883"/>
                <a:gd name="connsiteY64" fmla="*/ 68887 h 4275461"/>
                <a:gd name="connsiteX65" fmla="*/ 897520 w 3619883"/>
                <a:gd name="connsiteY65" fmla="*/ 88629 h 4275461"/>
                <a:gd name="connsiteX66" fmla="*/ 940510 w 3619883"/>
                <a:gd name="connsiteY66" fmla="*/ 114265 h 4275461"/>
                <a:gd name="connsiteX67" fmla="*/ 1082712 w 3619883"/>
                <a:gd name="connsiteY67" fmla="*/ 144543 h 4275461"/>
                <a:gd name="connsiteX68" fmla="*/ 1205348 w 3619883"/>
                <a:gd name="connsiteY68" fmla="*/ 120753 h 4275461"/>
                <a:gd name="connsiteX69" fmla="*/ 1271764 w 3619883"/>
                <a:gd name="connsiteY69" fmla="*/ 117956 h 4275461"/>
                <a:gd name="connsiteX70" fmla="*/ 1315583 w 3619883"/>
                <a:gd name="connsiteY70" fmla="*/ 125912 h 4275461"/>
                <a:gd name="connsiteX71" fmla="*/ 1359125 w 3619883"/>
                <a:gd name="connsiteY71" fmla="*/ 139761 h 4275461"/>
                <a:gd name="connsiteX72" fmla="*/ 1391919 w 3619883"/>
                <a:gd name="connsiteY72" fmla="*/ 147202 h 4275461"/>
                <a:gd name="connsiteX73" fmla="*/ 1436563 w 3619883"/>
                <a:gd name="connsiteY73" fmla="*/ 137480 h 4275461"/>
                <a:gd name="connsiteX74" fmla="*/ 1471566 w 3619883"/>
                <a:gd name="connsiteY74" fmla="*/ 97777 h 4275461"/>
                <a:gd name="connsiteX75" fmla="*/ 1505739 w 3619883"/>
                <a:gd name="connsiteY75" fmla="*/ 75753 h 4275461"/>
                <a:gd name="connsiteX76" fmla="*/ 1590891 w 3619883"/>
                <a:gd name="connsiteY76" fmla="*/ 144702 h 4275461"/>
                <a:gd name="connsiteX77" fmla="*/ 1625616 w 3619883"/>
                <a:gd name="connsiteY77" fmla="*/ 110893 h 4275461"/>
                <a:gd name="connsiteX78" fmla="*/ 1658964 w 3619883"/>
                <a:gd name="connsiteY78" fmla="*/ 106547 h 4275461"/>
                <a:gd name="connsiteX79" fmla="*/ 1746598 w 3619883"/>
                <a:gd name="connsiteY79" fmla="*/ 122460 h 4275461"/>
                <a:gd name="connsiteX80" fmla="*/ 1811913 w 3619883"/>
                <a:gd name="connsiteY80" fmla="*/ 143234 h 4275461"/>
                <a:gd name="connsiteX81" fmla="*/ 1856557 w 3619883"/>
                <a:gd name="connsiteY81" fmla="*/ 133511 h 4275461"/>
                <a:gd name="connsiteX82" fmla="*/ 2066003 w 3619883"/>
                <a:gd name="connsiteY82" fmla="*/ 143313 h 4275461"/>
                <a:gd name="connsiteX83" fmla="*/ 2177615 w 3619883"/>
                <a:gd name="connsiteY83" fmla="*/ 119007 h 4275461"/>
                <a:gd name="connsiteX84" fmla="*/ 2255883 w 3619883"/>
                <a:gd name="connsiteY84" fmla="*/ 99047 h 4275461"/>
                <a:gd name="connsiteX85" fmla="*/ 2344622 w 3619883"/>
                <a:gd name="connsiteY85" fmla="*/ 91388 h 4275461"/>
                <a:gd name="connsiteX86" fmla="*/ 2455682 w 3619883"/>
                <a:gd name="connsiteY86" fmla="*/ 78869 h 4275461"/>
                <a:gd name="connsiteX87" fmla="*/ 2632609 w 3619883"/>
                <a:gd name="connsiteY87" fmla="*/ 75338 h 4275461"/>
                <a:gd name="connsiteX88" fmla="*/ 2742291 w 3619883"/>
                <a:gd name="connsiteY88" fmla="*/ 92282 h 4275461"/>
                <a:gd name="connsiteX89" fmla="*/ 2851974 w 3619883"/>
                <a:gd name="connsiteY89" fmla="*/ 109227 h 4275461"/>
                <a:gd name="connsiteX90" fmla="*/ 2907643 w 3619883"/>
                <a:gd name="connsiteY90" fmla="*/ 100020 h 4275461"/>
                <a:gd name="connsiteX91" fmla="*/ 2944022 w 3619883"/>
                <a:gd name="connsiteY91" fmla="*/ 30853 h 4275461"/>
                <a:gd name="connsiteX92" fmla="*/ 3022289 w 3619883"/>
                <a:gd name="connsiteY92" fmla="*/ 10893 h 4275461"/>
                <a:gd name="connsiteX93" fmla="*/ 3054807 w 3619883"/>
                <a:gd name="connsiteY93" fmla="*/ 24226 h 4275461"/>
                <a:gd name="connsiteX94" fmla="*/ 3141892 w 3619883"/>
                <a:gd name="connsiteY94" fmla="*/ 51925 h 4275461"/>
                <a:gd name="connsiteX95" fmla="*/ 3185711 w 3619883"/>
                <a:gd name="connsiteY95" fmla="*/ 59881 h 4275461"/>
                <a:gd name="connsiteX96" fmla="*/ 3219056 w 3619883"/>
                <a:gd name="connsiteY96" fmla="*/ 55536 h 4275461"/>
                <a:gd name="connsiteX97" fmla="*/ 3263425 w 3619883"/>
                <a:gd name="connsiteY97" fmla="*/ 51706 h 4275461"/>
                <a:gd name="connsiteX98" fmla="*/ 3296219 w 3619883"/>
                <a:gd name="connsiteY98" fmla="*/ 59147 h 4275461"/>
                <a:gd name="connsiteX99" fmla="*/ 3319094 w 3619883"/>
                <a:gd name="connsiteY99" fmla="*/ 42500 h 4275461"/>
                <a:gd name="connsiteX100" fmla="*/ 3420511 w 3619883"/>
                <a:gd name="connsiteY100" fmla="*/ 0 h 4275461"/>
                <a:gd name="connsiteX101" fmla="*/ 3453305 w 3619883"/>
                <a:gd name="connsiteY101" fmla="*/ 7440 h 4275461"/>
                <a:gd name="connsiteX102" fmla="*/ 3496571 w 3619883"/>
                <a:gd name="connsiteY102" fmla="*/ 27182 h 4275461"/>
                <a:gd name="connsiteX103" fmla="*/ 3602117 w 3619883"/>
                <a:gd name="connsiteY103" fmla="*/ 132521 h 4275461"/>
                <a:gd name="connsiteX104" fmla="*/ 3619883 w 3619883"/>
                <a:gd name="connsiteY104" fmla="*/ 140049 h 4275461"/>
                <a:gd name="connsiteX105" fmla="*/ 3619883 w 3619883"/>
                <a:gd name="connsiteY10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405151 w 3619883"/>
                <a:gd name="connsiteY15" fmla="*/ 3951392 h 4275461"/>
                <a:gd name="connsiteX16" fmla="*/ 1405151 w 3619883"/>
                <a:gd name="connsiteY16" fmla="*/ 4128157 h 4275461"/>
                <a:gd name="connsiteX17" fmla="*/ 1468988 w 3619883"/>
                <a:gd name="connsiteY17" fmla="*/ 4128157 h 4275461"/>
                <a:gd name="connsiteX18" fmla="*/ 1427396 w 3619883"/>
                <a:gd name="connsiteY18" fmla="*/ 4275461 h 4275461"/>
                <a:gd name="connsiteX19" fmla="*/ 1210751 w 3619883"/>
                <a:gd name="connsiteY19" fmla="*/ 4275461 h 4275461"/>
                <a:gd name="connsiteX20" fmla="*/ 1210751 w 3619883"/>
                <a:gd name="connsiteY20" fmla="*/ 4128157 h 4275461"/>
                <a:gd name="connsiteX21" fmla="*/ 1271978 w 3619883"/>
                <a:gd name="connsiteY21" fmla="*/ 4128157 h 4275461"/>
                <a:gd name="connsiteX22" fmla="*/ 1271978 w 3619883"/>
                <a:gd name="connsiteY22" fmla="*/ 3951392 h 4275461"/>
                <a:gd name="connsiteX23" fmla="*/ 1094193 w 3619883"/>
                <a:gd name="connsiteY23" fmla="*/ 3951392 h 4275461"/>
                <a:gd name="connsiteX24" fmla="*/ 1094193 w 3619883"/>
                <a:gd name="connsiteY24" fmla="*/ 4128157 h 4275461"/>
                <a:gd name="connsiteX25" fmla="*/ 1140354 w 3619883"/>
                <a:gd name="connsiteY25" fmla="*/ 4128157 h 4275461"/>
                <a:gd name="connsiteX26" fmla="*/ 1140354 w 3619883"/>
                <a:gd name="connsiteY26" fmla="*/ 4275461 h 4275461"/>
                <a:gd name="connsiteX27" fmla="*/ 953807 w 3619883"/>
                <a:gd name="connsiteY27" fmla="*/ 4275461 h 4275461"/>
                <a:gd name="connsiteX28" fmla="*/ 912215 w 3619883"/>
                <a:gd name="connsiteY28" fmla="*/ 4128157 h 4275461"/>
                <a:gd name="connsiteX29" fmla="*/ 961020 w 3619883"/>
                <a:gd name="connsiteY29" fmla="*/ 4128157 h 4275461"/>
                <a:gd name="connsiteX30" fmla="*/ 961020 w 3619883"/>
                <a:gd name="connsiteY30" fmla="*/ 3951392 h 4275461"/>
                <a:gd name="connsiteX31" fmla="*/ 783235 w 3619883"/>
                <a:gd name="connsiteY31" fmla="*/ 3951392 h 4275461"/>
                <a:gd name="connsiteX32" fmla="*/ 783235 w 3619883"/>
                <a:gd name="connsiteY32" fmla="*/ 4128157 h 4275461"/>
                <a:gd name="connsiteX33" fmla="*/ 871024 w 3619883"/>
                <a:gd name="connsiteY33" fmla="*/ 4128157 h 4275461"/>
                <a:gd name="connsiteX34" fmla="*/ 829432 w 3619883"/>
                <a:gd name="connsiteY34" fmla="*/ 4275461 h 4275461"/>
                <a:gd name="connsiteX35" fmla="*/ 611484 w 3619883"/>
                <a:gd name="connsiteY35" fmla="*/ 4275461 h 4275461"/>
                <a:gd name="connsiteX36" fmla="*/ 621247 w 3619883"/>
                <a:gd name="connsiteY36" fmla="*/ 4128157 h 4275461"/>
                <a:gd name="connsiteX37" fmla="*/ 650062 w 3619883"/>
                <a:gd name="connsiteY37" fmla="*/ 4128157 h 4275461"/>
                <a:gd name="connsiteX38" fmla="*/ 650062 w 3619883"/>
                <a:gd name="connsiteY38" fmla="*/ 3951392 h 4275461"/>
                <a:gd name="connsiteX39" fmla="*/ 472277 w 3619883"/>
                <a:gd name="connsiteY39" fmla="*/ 3951392 h 4275461"/>
                <a:gd name="connsiteX40" fmla="*/ 472277 w 3619883"/>
                <a:gd name="connsiteY40" fmla="*/ 4128157 h 4275461"/>
                <a:gd name="connsiteX41" fmla="*/ 522650 w 3619883"/>
                <a:gd name="connsiteY41" fmla="*/ 4128157 h 4275461"/>
                <a:gd name="connsiteX42" fmla="*/ 573998 w 3619883"/>
                <a:gd name="connsiteY42" fmla="*/ 4275461 h 4275461"/>
                <a:gd name="connsiteX43" fmla="*/ 336164 w 3619883"/>
                <a:gd name="connsiteY43" fmla="*/ 4275461 h 4275461"/>
                <a:gd name="connsiteX44" fmla="*/ 294572 w 3619883"/>
                <a:gd name="connsiteY44" fmla="*/ 4128157 h 4275461"/>
                <a:gd name="connsiteX45" fmla="*/ 339106 w 3619883"/>
                <a:gd name="connsiteY45" fmla="*/ 4128157 h 4275461"/>
                <a:gd name="connsiteX46" fmla="*/ 339106 w 3619883"/>
                <a:gd name="connsiteY46" fmla="*/ 3951392 h 4275461"/>
                <a:gd name="connsiteX47" fmla="*/ 161321 w 3619883"/>
                <a:gd name="connsiteY47" fmla="*/ 3951392 h 4275461"/>
                <a:gd name="connsiteX48" fmla="*/ 161321 w 3619883"/>
                <a:gd name="connsiteY48" fmla="*/ 4128157 h 4275461"/>
                <a:gd name="connsiteX49" fmla="*/ 230914 w 3619883"/>
                <a:gd name="connsiteY49" fmla="*/ 4128157 h 4275461"/>
                <a:gd name="connsiteX50" fmla="*/ 189322 w 3619883"/>
                <a:gd name="connsiteY50" fmla="*/ 4275461 h 4275461"/>
                <a:gd name="connsiteX51" fmla="*/ 0 w 3619883"/>
                <a:gd name="connsiteY51" fmla="*/ 4275461 h 4275461"/>
                <a:gd name="connsiteX52" fmla="*/ 0 w 3619883"/>
                <a:gd name="connsiteY52" fmla="*/ 42229 h 4275461"/>
                <a:gd name="connsiteX53" fmla="*/ 42464 w 3619883"/>
                <a:gd name="connsiteY53" fmla="*/ 40518 h 4275461"/>
                <a:gd name="connsiteX54" fmla="*/ 137733 w 3619883"/>
                <a:gd name="connsiteY54" fmla="*/ 35355 h 4275461"/>
                <a:gd name="connsiteX55" fmla="*/ 270565 w 3619883"/>
                <a:gd name="connsiteY55" fmla="*/ 29759 h 4275461"/>
                <a:gd name="connsiteX56" fmla="*/ 479734 w 3619883"/>
                <a:gd name="connsiteY56" fmla="*/ 45455 h 4275461"/>
                <a:gd name="connsiteX57" fmla="*/ 524103 w 3619883"/>
                <a:gd name="connsiteY57" fmla="*/ 41625 h 4275461"/>
                <a:gd name="connsiteX58" fmla="*/ 624416 w 3619883"/>
                <a:gd name="connsiteY58" fmla="*/ 22696 h 4275461"/>
                <a:gd name="connsiteX59" fmla="*/ 657762 w 3619883"/>
                <a:gd name="connsiteY59" fmla="*/ 18351 h 4275461"/>
                <a:gd name="connsiteX60" fmla="*/ 690557 w 3619883"/>
                <a:gd name="connsiteY60" fmla="*/ 25792 h 4275461"/>
                <a:gd name="connsiteX61" fmla="*/ 745123 w 3619883"/>
                <a:gd name="connsiteY61" fmla="*/ 40157 h 4275461"/>
                <a:gd name="connsiteX62" fmla="*/ 789493 w 3619883"/>
                <a:gd name="connsiteY62" fmla="*/ 36327 h 4275461"/>
                <a:gd name="connsiteX63" fmla="*/ 854255 w 3619883"/>
                <a:gd name="connsiteY63" fmla="*/ 68887 h 4275461"/>
                <a:gd name="connsiteX64" fmla="*/ 897520 w 3619883"/>
                <a:gd name="connsiteY64" fmla="*/ 88629 h 4275461"/>
                <a:gd name="connsiteX65" fmla="*/ 940510 w 3619883"/>
                <a:gd name="connsiteY65" fmla="*/ 114265 h 4275461"/>
                <a:gd name="connsiteX66" fmla="*/ 1082712 w 3619883"/>
                <a:gd name="connsiteY66" fmla="*/ 144543 h 4275461"/>
                <a:gd name="connsiteX67" fmla="*/ 1205348 w 3619883"/>
                <a:gd name="connsiteY67" fmla="*/ 120753 h 4275461"/>
                <a:gd name="connsiteX68" fmla="*/ 1271764 w 3619883"/>
                <a:gd name="connsiteY68" fmla="*/ 117956 h 4275461"/>
                <a:gd name="connsiteX69" fmla="*/ 1315583 w 3619883"/>
                <a:gd name="connsiteY69" fmla="*/ 125912 h 4275461"/>
                <a:gd name="connsiteX70" fmla="*/ 1359125 w 3619883"/>
                <a:gd name="connsiteY70" fmla="*/ 139761 h 4275461"/>
                <a:gd name="connsiteX71" fmla="*/ 1391919 w 3619883"/>
                <a:gd name="connsiteY71" fmla="*/ 147202 h 4275461"/>
                <a:gd name="connsiteX72" fmla="*/ 1436563 w 3619883"/>
                <a:gd name="connsiteY72" fmla="*/ 137480 h 4275461"/>
                <a:gd name="connsiteX73" fmla="*/ 1471566 w 3619883"/>
                <a:gd name="connsiteY73" fmla="*/ 97777 h 4275461"/>
                <a:gd name="connsiteX74" fmla="*/ 1505739 w 3619883"/>
                <a:gd name="connsiteY74" fmla="*/ 75753 h 4275461"/>
                <a:gd name="connsiteX75" fmla="*/ 1590891 w 3619883"/>
                <a:gd name="connsiteY75" fmla="*/ 144702 h 4275461"/>
                <a:gd name="connsiteX76" fmla="*/ 1625616 w 3619883"/>
                <a:gd name="connsiteY76" fmla="*/ 110893 h 4275461"/>
                <a:gd name="connsiteX77" fmla="*/ 1658964 w 3619883"/>
                <a:gd name="connsiteY77" fmla="*/ 106547 h 4275461"/>
                <a:gd name="connsiteX78" fmla="*/ 1746598 w 3619883"/>
                <a:gd name="connsiteY78" fmla="*/ 122460 h 4275461"/>
                <a:gd name="connsiteX79" fmla="*/ 1811913 w 3619883"/>
                <a:gd name="connsiteY79" fmla="*/ 143234 h 4275461"/>
                <a:gd name="connsiteX80" fmla="*/ 1856557 w 3619883"/>
                <a:gd name="connsiteY80" fmla="*/ 133511 h 4275461"/>
                <a:gd name="connsiteX81" fmla="*/ 2066003 w 3619883"/>
                <a:gd name="connsiteY81" fmla="*/ 143313 h 4275461"/>
                <a:gd name="connsiteX82" fmla="*/ 2177615 w 3619883"/>
                <a:gd name="connsiteY82" fmla="*/ 119007 h 4275461"/>
                <a:gd name="connsiteX83" fmla="*/ 2255883 w 3619883"/>
                <a:gd name="connsiteY83" fmla="*/ 99047 h 4275461"/>
                <a:gd name="connsiteX84" fmla="*/ 2344622 w 3619883"/>
                <a:gd name="connsiteY84" fmla="*/ 91388 h 4275461"/>
                <a:gd name="connsiteX85" fmla="*/ 2455682 w 3619883"/>
                <a:gd name="connsiteY85" fmla="*/ 78869 h 4275461"/>
                <a:gd name="connsiteX86" fmla="*/ 2632609 w 3619883"/>
                <a:gd name="connsiteY86" fmla="*/ 75338 h 4275461"/>
                <a:gd name="connsiteX87" fmla="*/ 2742291 w 3619883"/>
                <a:gd name="connsiteY87" fmla="*/ 92282 h 4275461"/>
                <a:gd name="connsiteX88" fmla="*/ 2851974 w 3619883"/>
                <a:gd name="connsiteY88" fmla="*/ 109227 h 4275461"/>
                <a:gd name="connsiteX89" fmla="*/ 2907643 w 3619883"/>
                <a:gd name="connsiteY89" fmla="*/ 100020 h 4275461"/>
                <a:gd name="connsiteX90" fmla="*/ 2944022 w 3619883"/>
                <a:gd name="connsiteY90" fmla="*/ 30853 h 4275461"/>
                <a:gd name="connsiteX91" fmla="*/ 3022289 w 3619883"/>
                <a:gd name="connsiteY91" fmla="*/ 10893 h 4275461"/>
                <a:gd name="connsiteX92" fmla="*/ 3054807 w 3619883"/>
                <a:gd name="connsiteY92" fmla="*/ 24226 h 4275461"/>
                <a:gd name="connsiteX93" fmla="*/ 3141892 w 3619883"/>
                <a:gd name="connsiteY93" fmla="*/ 51925 h 4275461"/>
                <a:gd name="connsiteX94" fmla="*/ 3185711 w 3619883"/>
                <a:gd name="connsiteY94" fmla="*/ 59881 h 4275461"/>
                <a:gd name="connsiteX95" fmla="*/ 3219056 w 3619883"/>
                <a:gd name="connsiteY95" fmla="*/ 55536 h 4275461"/>
                <a:gd name="connsiteX96" fmla="*/ 3263425 w 3619883"/>
                <a:gd name="connsiteY96" fmla="*/ 51706 h 4275461"/>
                <a:gd name="connsiteX97" fmla="*/ 3296219 w 3619883"/>
                <a:gd name="connsiteY97" fmla="*/ 59147 h 4275461"/>
                <a:gd name="connsiteX98" fmla="*/ 3319094 w 3619883"/>
                <a:gd name="connsiteY98" fmla="*/ 42500 h 4275461"/>
                <a:gd name="connsiteX99" fmla="*/ 3420511 w 3619883"/>
                <a:gd name="connsiteY99" fmla="*/ 0 h 4275461"/>
                <a:gd name="connsiteX100" fmla="*/ 3453305 w 3619883"/>
                <a:gd name="connsiteY100" fmla="*/ 7440 h 4275461"/>
                <a:gd name="connsiteX101" fmla="*/ 3496571 w 3619883"/>
                <a:gd name="connsiteY101" fmla="*/ 27182 h 4275461"/>
                <a:gd name="connsiteX102" fmla="*/ 3602117 w 3619883"/>
                <a:gd name="connsiteY102" fmla="*/ 132521 h 4275461"/>
                <a:gd name="connsiteX103" fmla="*/ 3619883 w 3619883"/>
                <a:gd name="connsiteY103" fmla="*/ 140049 h 4275461"/>
                <a:gd name="connsiteX104" fmla="*/ 3619883 w 3619883"/>
                <a:gd name="connsiteY10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05151 w 3619883"/>
                <a:gd name="connsiteY15" fmla="*/ 4128157 h 4275461"/>
                <a:gd name="connsiteX16" fmla="*/ 1468988 w 3619883"/>
                <a:gd name="connsiteY16" fmla="*/ 4128157 h 4275461"/>
                <a:gd name="connsiteX17" fmla="*/ 1427396 w 3619883"/>
                <a:gd name="connsiteY17" fmla="*/ 4275461 h 4275461"/>
                <a:gd name="connsiteX18" fmla="*/ 1210751 w 3619883"/>
                <a:gd name="connsiteY18" fmla="*/ 4275461 h 4275461"/>
                <a:gd name="connsiteX19" fmla="*/ 1210751 w 3619883"/>
                <a:gd name="connsiteY19" fmla="*/ 4128157 h 4275461"/>
                <a:gd name="connsiteX20" fmla="*/ 1271978 w 3619883"/>
                <a:gd name="connsiteY20" fmla="*/ 4128157 h 4275461"/>
                <a:gd name="connsiteX21" fmla="*/ 1271978 w 3619883"/>
                <a:gd name="connsiteY21" fmla="*/ 3951392 h 4275461"/>
                <a:gd name="connsiteX22" fmla="*/ 1094193 w 3619883"/>
                <a:gd name="connsiteY22" fmla="*/ 3951392 h 4275461"/>
                <a:gd name="connsiteX23" fmla="*/ 1094193 w 3619883"/>
                <a:gd name="connsiteY23" fmla="*/ 4128157 h 4275461"/>
                <a:gd name="connsiteX24" fmla="*/ 1140354 w 3619883"/>
                <a:gd name="connsiteY24" fmla="*/ 4128157 h 4275461"/>
                <a:gd name="connsiteX25" fmla="*/ 1140354 w 3619883"/>
                <a:gd name="connsiteY25" fmla="*/ 4275461 h 4275461"/>
                <a:gd name="connsiteX26" fmla="*/ 953807 w 3619883"/>
                <a:gd name="connsiteY26" fmla="*/ 4275461 h 4275461"/>
                <a:gd name="connsiteX27" fmla="*/ 912215 w 3619883"/>
                <a:gd name="connsiteY27" fmla="*/ 4128157 h 4275461"/>
                <a:gd name="connsiteX28" fmla="*/ 961020 w 3619883"/>
                <a:gd name="connsiteY28" fmla="*/ 4128157 h 4275461"/>
                <a:gd name="connsiteX29" fmla="*/ 961020 w 3619883"/>
                <a:gd name="connsiteY29" fmla="*/ 3951392 h 4275461"/>
                <a:gd name="connsiteX30" fmla="*/ 783235 w 3619883"/>
                <a:gd name="connsiteY30" fmla="*/ 3951392 h 4275461"/>
                <a:gd name="connsiteX31" fmla="*/ 783235 w 3619883"/>
                <a:gd name="connsiteY31" fmla="*/ 4128157 h 4275461"/>
                <a:gd name="connsiteX32" fmla="*/ 871024 w 3619883"/>
                <a:gd name="connsiteY32" fmla="*/ 4128157 h 4275461"/>
                <a:gd name="connsiteX33" fmla="*/ 829432 w 3619883"/>
                <a:gd name="connsiteY33" fmla="*/ 4275461 h 4275461"/>
                <a:gd name="connsiteX34" fmla="*/ 611484 w 3619883"/>
                <a:gd name="connsiteY34" fmla="*/ 4275461 h 4275461"/>
                <a:gd name="connsiteX35" fmla="*/ 621247 w 3619883"/>
                <a:gd name="connsiteY35" fmla="*/ 4128157 h 4275461"/>
                <a:gd name="connsiteX36" fmla="*/ 650062 w 3619883"/>
                <a:gd name="connsiteY36" fmla="*/ 4128157 h 4275461"/>
                <a:gd name="connsiteX37" fmla="*/ 650062 w 3619883"/>
                <a:gd name="connsiteY37" fmla="*/ 3951392 h 4275461"/>
                <a:gd name="connsiteX38" fmla="*/ 472277 w 3619883"/>
                <a:gd name="connsiteY38" fmla="*/ 3951392 h 4275461"/>
                <a:gd name="connsiteX39" fmla="*/ 472277 w 3619883"/>
                <a:gd name="connsiteY39" fmla="*/ 4128157 h 4275461"/>
                <a:gd name="connsiteX40" fmla="*/ 522650 w 3619883"/>
                <a:gd name="connsiteY40" fmla="*/ 4128157 h 4275461"/>
                <a:gd name="connsiteX41" fmla="*/ 573998 w 3619883"/>
                <a:gd name="connsiteY41" fmla="*/ 4275461 h 4275461"/>
                <a:gd name="connsiteX42" fmla="*/ 336164 w 3619883"/>
                <a:gd name="connsiteY42" fmla="*/ 4275461 h 4275461"/>
                <a:gd name="connsiteX43" fmla="*/ 294572 w 3619883"/>
                <a:gd name="connsiteY43" fmla="*/ 4128157 h 4275461"/>
                <a:gd name="connsiteX44" fmla="*/ 339106 w 3619883"/>
                <a:gd name="connsiteY44" fmla="*/ 4128157 h 4275461"/>
                <a:gd name="connsiteX45" fmla="*/ 339106 w 3619883"/>
                <a:gd name="connsiteY45" fmla="*/ 3951392 h 4275461"/>
                <a:gd name="connsiteX46" fmla="*/ 161321 w 3619883"/>
                <a:gd name="connsiteY46" fmla="*/ 3951392 h 4275461"/>
                <a:gd name="connsiteX47" fmla="*/ 161321 w 3619883"/>
                <a:gd name="connsiteY47" fmla="*/ 4128157 h 4275461"/>
                <a:gd name="connsiteX48" fmla="*/ 230914 w 3619883"/>
                <a:gd name="connsiteY48" fmla="*/ 4128157 h 4275461"/>
                <a:gd name="connsiteX49" fmla="*/ 189322 w 3619883"/>
                <a:gd name="connsiteY49" fmla="*/ 4275461 h 4275461"/>
                <a:gd name="connsiteX50" fmla="*/ 0 w 3619883"/>
                <a:gd name="connsiteY50" fmla="*/ 4275461 h 4275461"/>
                <a:gd name="connsiteX51" fmla="*/ 0 w 3619883"/>
                <a:gd name="connsiteY51" fmla="*/ 42229 h 4275461"/>
                <a:gd name="connsiteX52" fmla="*/ 42464 w 3619883"/>
                <a:gd name="connsiteY52" fmla="*/ 40518 h 4275461"/>
                <a:gd name="connsiteX53" fmla="*/ 137733 w 3619883"/>
                <a:gd name="connsiteY53" fmla="*/ 35355 h 4275461"/>
                <a:gd name="connsiteX54" fmla="*/ 270565 w 3619883"/>
                <a:gd name="connsiteY54" fmla="*/ 29759 h 4275461"/>
                <a:gd name="connsiteX55" fmla="*/ 479734 w 3619883"/>
                <a:gd name="connsiteY55" fmla="*/ 45455 h 4275461"/>
                <a:gd name="connsiteX56" fmla="*/ 524103 w 3619883"/>
                <a:gd name="connsiteY56" fmla="*/ 41625 h 4275461"/>
                <a:gd name="connsiteX57" fmla="*/ 624416 w 3619883"/>
                <a:gd name="connsiteY57" fmla="*/ 22696 h 4275461"/>
                <a:gd name="connsiteX58" fmla="*/ 657762 w 3619883"/>
                <a:gd name="connsiteY58" fmla="*/ 18351 h 4275461"/>
                <a:gd name="connsiteX59" fmla="*/ 690557 w 3619883"/>
                <a:gd name="connsiteY59" fmla="*/ 25792 h 4275461"/>
                <a:gd name="connsiteX60" fmla="*/ 745123 w 3619883"/>
                <a:gd name="connsiteY60" fmla="*/ 40157 h 4275461"/>
                <a:gd name="connsiteX61" fmla="*/ 789493 w 3619883"/>
                <a:gd name="connsiteY61" fmla="*/ 36327 h 4275461"/>
                <a:gd name="connsiteX62" fmla="*/ 854255 w 3619883"/>
                <a:gd name="connsiteY62" fmla="*/ 68887 h 4275461"/>
                <a:gd name="connsiteX63" fmla="*/ 897520 w 3619883"/>
                <a:gd name="connsiteY63" fmla="*/ 88629 h 4275461"/>
                <a:gd name="connsiteX64" fmla="*/ 940510 w 3619883"/>
                <a:gd name="connsiteY64" fmla="*/ 114265 h 4275461"/>
                <a:gd name="connsiteX65" fmla="*/ 1082712 w 3619883"/>
                <a:gd name="connsiteY65" fmla="*/ 144543 h 4275461"/>
                <a:gd name="connsiteX66" fmla="*/ 1205348 w 3619883"/>
                <a:gd name="connsiteY66" fmla="*/ 120753 h 4275461"/>
                <a:gd name="connsiteX67" fmla="*/ 1271764 w 3619883"/>
                <a:gd name="connsiteY67" fmla="*/ 117956 h 4275461"/>
                <a:gd name="connsiteX68" fmla="*/ 1315583 w 3619883"/>
                <a:gd name="connsiteY68" fmla="*/ 125912 h 4275461"/>
                <a:gd name="connsiteX69" fmla="*/ 1359125 w 3619883"/>
                <a:gd name="connsiteY69" fmla="*/ 139761 h 4275461"/>
                <a:gd name="connsiteX70" fmla="*/ 1391919 w 3619883"/>
                <a:gd name="connsiteY70" fmla="*/ 147202 h 4275461"/>
                <a:gd name="connsiteX71" fmla="*/ 1436563 w 3619883"/>
                <a:gd name="connsiteY71" fmla="*/ 137480 h 4275461"/>
                <a:gd name="connsiteX72" fmla="*/ 1471566 w 3619883"/>
                <a:gd name="connsiteY72" fmla="*/ 97777 h 4275461"/>
                <a:gd name="connsiteX73" fmla="*/ 1505739 w 3619883"/>
                <a:gd name="connsiteY73" fmla="*/ 75753 h 4275461"/>
                <a:gd name="connsiteX74" fmla="*/ 1590891 w 3619883"/>
                <a:gd name="connsiteY74" fmla="*/ 144702 h 4275461"/>
                <a:gd name="connsiteX75" fmla="*/ 1625616 w 3619883"/>
                <a:gd name="connsiteY75" fmla="*/ 110893 h 4275461"/>
                <a:gd name="connsiteX76" fmla="*/ 1658964 w 3619883"/>
                <a:gd name="connsiteY76" fmla="*/ 106547 h 4275461"/>
                <a:gd name="connsiteX77" fmla="*/ 1746598 w 3619883"/>
                <a:gd name="connsiteY77" fmla="*/ 122460 h 4275461"/>
                <a:gd name="connsiteX78" fmla="*/ 1811913 w 3619883"/>
                <a:gd name="connsiteY78" fmla="*/ 143234 h 4275461"/>
                <a:gd name="connsiteX79" fmla="*/ 1856557 w 3619883"/>
                <a:gd name="connsiteY79" fmla="*/ 133511 h 4275461"/>
                <a:gd name="connsiteX80" fmla="*/ 2066003 w 3619883"/>
                <a:gd name="connsiteY80" fmla="*/ 143313 h 4275461"/>
                <a:gd name="connsiteX81" fmla="*/ 2177615 w 3619883"/>
                <a:gd name="connsiteY81" fmla="*/ 119007 h 4275461"/>
                <a:gd name="connsiteX82" fmla="*/ 2255883 w 3619883"/>
                <a:gd name="connsiteY82" fmla="*/ 99047 h 4275461"/>
                <a:gd name="connsiteX83" fmla="*/ 2344622 w 3619883"/>
                <a:gd name="connsiteY83" fmla="*/ 91388 h 4275461"/>
                <a:gd name="connsiteX84" fmla="*/ 2455682 w 3619883"/>
                <a:gd name="connsiteY84" fmla="*/ 78869 h 4275461"/>
                <a:gd name="connsiteX85" fmla="*/ 2632609 w 3619883"/>
                <a:gd name="connsiteY85" fmla="*/ 75338 h 4275461"/>
                <a:gd name="connsiteX86" fmla="*/ 2742291 w 3619883"/>
                <a:gd name="connsiteY86" fmla="*/ 92282 h 4275461"/>
                <a:gd name="connsiteX87" fmla="*/ 2851974 w 3619883"/>
                <a:gd name="connsiteY87" fmla="*/ 109227 h 4275461"/>
                <a:gd name="connsiteX88" fmla="*/ 2907643 w 3619883"/>
                <a:gd name="connsiteY88" fmla="*/ 100020 h 4275461"/>
                <a:gd name="connsiteX89" fmla="*/ 2944022 w 3619883"/>
                <a:gd name="connsiteY89" fmla="*/ 30853 h 4275461"/>
                <a:gd name="connsiteX90" fmla="*/ 3022289 w 3619883"/>
                <a:gd name="connsiteY90" fmla="*/ 10893 h 4275461"/>
                <a:gd name="connsiteX91" fmla="*/ 3054807 w 3619883"/>
                <a:gd name="connsiteY91" fmla="*/ 24226 h 4275461"/>
                <a:gd name="connsiteX92" fmla="*/ 3141892 w 3619883"/>
                <a:gd name="connsiteY92" fmla="*/ 51925 h 4275461"/>
                <a:gd name="connsiteX93" fmla="*/ 3185711 w 3619883"/>
                <a:gd name="connsiteY93" fmla="*/ 59881 h 4275461"/>
                <a:gd name="connsiteX94" fmla="*/ 3219056 w 3619883"/>
                <a:gd name="connsiteY94" fmla="*/ 55536 h 4275461"/>
                <a:gd name="connsiteX95" fmla="*/ 3263425 w 3619883"/>
                <a:gd name="connsiteY95" fmla="*/ 51706 h 4275461"/>
                <a:gd name="connsiteX96" fmla="*/ 3296219 w 3619883"/>
                <a:gd name="connsiteY96" fmla="*/ 59147 h 4275461"/>
                <a:gd name="connsiteX97" fmla="*/ 3319094 w 3619883"/>
                <a:gd name="connsiteY97" fmla="*/ 42500 h 4275461"/>
                <a:gd name="connsiteX98" fmla="*/ 3420511 w 3619883"/>
                <a:gd name="connsiteY98" fmla="*/ 0 h 4275461"/>
                <a:gd name="connsiteX99" fmla="*/ 3453305 w 3619883"/>
                <a:gd name="connsiteY99" fmla="*/ 7440 h 4275461"/>
                <a:gd name="connsiteX100" fmla="*/ 3496571 w 3619883"/>
                <a:gd name="connsiteY100" fmla="*/ 27182 h 4275461"/>
                <a:gd name="connsiteX101" fmla="*/ 3602117 w 3619883"/>
                <a:gd name="connsiteY101" fmla="*/ 132521 h 4275461"/>
                <a:gd name="connsiteX102" fmla="*/ 3619883 w 3619883"/>
                <a:gd name="connsiteY102" fmla="*/ 140049 h 4275461"/>
                <a:gd name="connsiteX103" fmla="*/ 3619883 w 3619883"/>
                <a:gd name="connsiteY10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05151 w 3619883"/>
                <a:gd name="connsiteY15" fmla="*/ 4128157 h 4275461"/>
                <a:gd name="connsiteX16" fmla="*/ 1427396 w 3619883"/>
                <a:gd name="connsiteY16" fmla="*/ 4275461 h 4275461"/>
                <a:gd name="connsiteX17" fmla="*/ 1210751 w 3619883"/>
                <a:gd name="connsiteY17" fmla="*/ 4275461 h 4275461"/>
                <a:gd name="connsiteX18" fmla="*/ 1210751 w 3619883"/>
                <a:gd name="connsiteY18" fmla="*/ 4128157 h 4275461"/>
                <a:gd name="connsiteX19" fmla="*/ 1271978 w 3619883"/>
                <a:gd name="connsiteY19" fmla="*/ 4128157 h 4275461"/>
                <a:gd name="connsiteX20" fmla="*/ 1271978 w 3619883"/>
                <a:gd name="connsiteY20" fmla="*/ 3951392 h 4275461"/>
                <a:gd name="connsiteX21" fmla="*/ 1094193 w 3619883"/>
                <a:gd name="connsiteY21" fmla="*/ 3951392 h 4275461"/>
                <a:gd name="connsiteX22" fmla="*/ 1094193 w 3619883"/>
                <a:gd name="connsiteY22" fmla="*/ 4128157 h 4275461"/>
                <a:gd name="connsiteX23" fmla="*/ 1140354 w 3619883"/>
                <a:gd name="connsiteY23" fmla="*/ 4128157 h 4275461"/>
                <a:gd name="connsiteX24" fmla="*/ 1140354 w 3619883"/>
                <a:gd name="connsiteY24" fmla="*/ 4275461 h 4275461"/>
                <a:gd name="connsiteX25" fmla="*/ 953807 w 3619883"/>
                <a:gd name="connsiteY25" fmla="*/ 4275461 h 4275461"/>
                <a:gd name="connsiteX26" fmla="*/ 912215 w 3619883"/>
                <a:gd name="connsiteY26" fmla="*/ 4128157 h 4275461"/>
                <a:gd name="connsiteX27" fmla="*/ 961020 w 3619883"/>
                <a:gd name="connsiteY27" fmla="*/ 4128157 h 4275461"/>
                <a:gd name="connsiteX28" fmla="*/ 961020 w 3619883"/>
                <a:gd name="connsiteY28" fmla="*/ 3951392 h 4275461"/>
                <a:gd name="connsiteX29" fmla="*/ 783235 w 3619883"/>
                <a:gd name="connsiteY29" fmla="*/ 3951392 h 4275461"/>
                <a:gd name="connsiteX30" fmla="*/ 783235 w 3619883"/>
                <a:gd name="connsiteY30" fmla="*/ 4128157 h 4275461"/>
                <a:gd name="connsiteX31" fmla="*/ 871024 w 3619883"/>
                <a:gd name="connsiteY31" fmla="*/ 4128157 h 4275461"/>
                <a:gd name="connsiteX32" fmla="*/ 829432 w 3619883"/>
                <a:gd name="connsiteY32" fmla="*/ 4275461 h 4275461"/>
                <a:gd name="connsiteX33" fmla="*/ 611484 w 3619883"/>
                <a:gd name="connsiteY33" fmla="*/ 4275461 h 4275461"/>
                <a:gd name="connsiteX34" fmla="*/ 621247 w 3619883"/>
                <a:gd name="connsiteY34" fmla="*/ 4128157 h 4275461"/>
                <a:gd name="connsiteX35" fmla="*/ 650062 w 3619883"/>
                <a:gd name="connsiteY35" fmla="*/ 4128157 h 4275461"/>
                <a:gd name="connsiteX36" fmla="*/ 650062 w 3619883"/>
                <a:gd name="connsiteY36" fmla="*/ 3951392 h 4275461"/>
                <a:gd name="connsiteX37" fmla="*/ 472277 w 3619883"/>
                <a:gd name="connsiteY37" fmla="*/ 3951392 h 4275461"/>
                <a:gd name="connsiteX38" fmla="*/ 472277 w 3619883"/>
                <a:gd name="connsiteY38" fmla="*/ 4128157 h 4275461"/>
                <a:gd name="connsiteX39" fmla="*/ 522650 w 3619883"/>
                <a:gd name="connsiteY39" fmla="*/ 4128157 h 4275461"/>
                <a:gd name="connsiteX40" fmla="*/ 573998 w 3619883"/>
                <a:gd name="connsiteY40" fmla="*/ 4275461 h 4275461"/>
                <a:gd name="connsiteX41" fmla="*/ 336164 w 3619883"/>
                <a:gd name="connsiteY41" fmla="*/ 4275461 h 4275461"/>
                <a:gd name="connsiteX42" fmla="*/ 294572 w 3619883"/>
                <a:gd name="connsiteY42" fmla="*/ 4128157 h 4275461"/>
                <a:gd name="connsiteX43" fmla="*/ 339106 w 3619883"/>
                <a:gd name="connsiteY43" fmla="*/ 4128157 h 4275461"/>
                <a:gd name="connsiteX44" fmla="*/ 339106 w 3619883"/>
                <a:gd name="connsiteY44" fmla="*/ 3951392 h 4275461"/>
                <a:gd name="connsiteX45" fmla="*/ 161321 w 3619883"/>
                <a:gd name="connsiteY45" fmla="*/ 3951392 h 4275461"/>
                <a:gd name="connsiteX46" fmla="*/ 161321 w 3619883"/>
                <a:gd name="connsiteY46" fmla="*/ 4128157 h 4275461"/>
                <a:gd name="connsiteX47" fmla="*/ 230914 w 3619883"/>
                <a:gd name="connsiteY47" fmla="*/ 4128157 h 4275461"/>
                <a:gd name="connsiteX48" fmla="*/ 189322 w 3619883"/>
                <a:gd name="connsiteY48" fmla="*/ 4275461 h 4275461"/>
                <a:gd name="connsiteX49" fmla="*/ 0 w 3619883"/>
                <a:gd name="connsiteY49" fmla="*/ 4275461 h 4275461"/>
                <a:gd name="connsiteX50" fmla="*/ 0 w 3619883"/>
                <a:gd name="connsiteY50" fmla="*/ 42229 h 4275461"/>
                <a:gd name="connsiteX51" fmla="*/ 42464 w 3619883"/>
                <a:gd name="connsiteY51" fmla="*/ 40518 h 4275461"/>
                <a:gd name="connsiteX52" fmla="*/ 137733 w 3619883"/>
                <a:gd name="connsiteY52" fmla="*/ 35355 h 4275461"/>
                <a:gd name="connsiteX53" fmla="*/ 270565 w 3619883"/>
                <a:gd name="connsiteY53" fmla="*/ 29759 h 4275461"/>
                <a:gd name="connsiteX54" fmla="*/ 479734 w 3619883"/>
                <a:gd name="connsiteY54" fmla="*/ 45455 h 4275461"/>
                <a:gd name="connsiteX55" fmla="*/ 524103 w 3619883"/>
                <a:gd name="connsiteY55" fmla="*/ 41625 h 4275461"/>
                <a:gd name="connsiteX56" fmla="*/ 624416 w 3619883"/>
                <a:gd name="connsiteY56" fmla="*/ 22696 h 4275461"/>
                <a:gd name="connsiteX57" fmla="*/ 657762 w 3619883"/>
                <a:gd name="connsiteY57" fmla="*/ 18351 h 4275461"/>
                <a:gd name="connsiteX58" fmla="*/ 690557 w 3619883"/>
                <a:gd name="connsiteY58" fmla="*/ 25792 h 4275461"/>
                <a:gd name="connsiteX59" fmla="*/ 745123 w 3619883"/>
                <a:gd name="connsiteY59" fmla="*/ 40157 h 4275461"/>
                <a:gd name="connsiteX60" fmla="*/ 789493 w 3619883"/>
                <a:gd name="connsiteY60" fmla="*/ 36327 h 4275461"/>
                <a:gd name="connsiteX61" fmla="*/ 854255 w 3619883"/>
                <a:gd name="connsiteY61" fmla="*/ 68887 h 4275461"/>
                <a:gd name="connsiteX62" fmla="*/ 897520 w 3619883"/>
                <a:gd name="connsiteY62" fmla="*/ 88629 h 4275461"/>
                <a:gd name="connsiteX63" fmla="*/ 940510 w 3619883"/>
                <a:gd name="connsiteY63" fmla="*/ 114265 h 4275461"/>
                <a:gd name="connsiteX64" fmla="*/ 1082712 w 3619883"/>
                <a:gd name="connsiteY64" fmla="*/ 144543 h 4275461"/>
                <a:gd name="connsiteX65" fmla="*/ 1205348 w 3619883"/>
                <a:gd name="connsiteY65" fmla="*/ 120753 h 4275461"/>
                <a:gd name="connsiteX66" fmla="*/ 1271764 w 3619883"/>
                <a:gd name="connsiteY66" fmla="*/ 117956 h 4275461"/>
                <a:gd name="connsiteX67" fmla="*/ 1315583 w 3619883"/>
                <a:gd name="connsiteY67" fmla="*/ 125912 h 4275461"/>
                <a:gd name="connsiteX68" fmla="*/ 1359125 w 3619883"/>
                <a:gd name="connsiteY68" fmla="*/ 139761 h 4275461"/>
                <a:gd name="connsiteX69" fmla="*/ 1391919 w 3619883"/>
                <a:gd name="connsiteY69" fmla="*/ 147202 h 4275461"/>
                <a:gd name="connsiteX70" fmla="*/ 1436563 w 3619883"/>
                <a:gd name="connsiteY70" fmla="*/ 137480 h 4275461"/>
                <a:gd name="connsiteX71" fmla="*/ 1471566 w 3619883"/>
                <a:gd name="connsiteY71" fmla="*/ 97777 h 4275461"/>
                <a:gd name="connsiteX72" fmla="*/ 1505739 w 3619883"/>
                <a:gd name="connsiteY72" fmla="*/ 75753 h 4275461"/>
                <a:gd name="connsiteX73" fmla="*/ 1590891 w 3619883"/>
                <a:gd name="connsiteY73" fmla="*/ 144702 h 4275461"/>
                <a:gd name="connsiteX74" fmla="*/ 1625616 w 3619883"/>
                <a:gd name="connsiteY74" fmla="*/ 110893 h 4275461"/>
                <a:gd name="connsiteX75" fmla="*/ 1658964 w 3619883"/>
                <a:gd name="connsiteY75" fmla="*/ 106547 h 4275461"/>
                <a:gd name="connsiteX76" fmla="*/ 1746598 w 3619883"/>
                <a:gd name="connsiteY76" fmla="*/ 122460 h 4275461"/>
                <a:gd name="connsiteX77" fmla="*/ 1811913 w 3619883"/>
                <a:gd name="connsiteY77" fmla="*/ 143234 h 4275461"/>
                <a:gd name="connsiteX78" fmla="*/ 1856557 w 3619883"/>
                <a:gd name="connsiteY78" fmla="*/ 133511 h 4275461"/>
                <a:gd name="connsiteX79" fmla="*/ 2066003 w 3619883"/>
                <a:gd name="connsiteY79" fmla="*/ 143313 h 4275461"/>
                <a:gd name="connsiteX80" fmla="*/ 2177615 w 3619883"/>
                <a:gd name="connsiteY80" fmla="*/ 119007 h 4275461"/>
                <a:gd name="connsiteX81" fmla="*/ 2255883 w 3619883"/>
                <a:gd name="connsiteY81" fmla="*/ 99047 h 4275461"/>
                <a:gd name="connsiteX82" fmla="*/ 2344622 w 3619883"/>
                <a:gd name="connsiteY82" fmla="*/ 91388 h 4275461"/>
                <a:gd name="connsiteX83" fmla="*/ 2455682 w 3619883"/>
                <a:gd name="connsiteY83" fmla="*/ 78869 h 4275461"/>
                <a:gd name="connsiteX84" fmla="*/ 2632609 w 3619883"/>
                <a:gd name="connsiteY84" fmla="*/ 75338 h 4275461"/>
                <a:gd name="connsiteX85" fmla="*/ 2742291 w 3619883"/>
                <a:gd name="connsiteY85" fmla="*/ 92282 h 4275461"/>
                <a:gd name="connsiteX86" fmla="*/ 2851974 w 3619883"/>
                <a:gd name="connsiteY86" fmla="*/ 109227 h 4275461"/>
                <a:gd name="connsiteX87" fmla="*/ 2907643 w 3619883"/>
                <a:gd name="connsiteY87" fmla="*/ 100020 h 4275461"/>
                <a:gd name="connsiteX88" fmla="*/ 2944022 w 3619883"/>
                <a:gd name="connsiteY88" fmla="*/ 30853 h 4275461"/>
                <a:gd name="connsiteX89" fmla="*/ 3022289 w 3619883"/>
                <a:gd name="connsiteY89" fmla="*/ 10893 h 4275461"/>
                <a:gd name="connsiteX90" fmla="*/ 3054807 w 3619883"/>
                <a:gd name="connsiteY90" fmla="*/ 24226 h 4275461"/>
                <a:gd name="connsiteX91" fmla="*/ 3141892 w 3619883"/>
                <a:gd name="connsiteY91" fmla="*/ 51925 h 4275461"/>
                <a:gd name="connsiteX92" fmla="*/ 3185711 w 3619883"/>
                <a:gd name="connsiteY92" fmla="*/ 59881 h 4275461"/>
                <a:gd name="connsiteX93" fmla="*/ 3219056 w 3619883"/>
                <a:gd name="connsiteY93" fmla="*/ 55536 h 4275461"/>
                <a:gd name="connsiteX94" fmla="*/ 3263425 w 3619883"/>
                <a:gd name="connsiteY94" fmla="*/ 51706 h 4275461"/>
                <a:gd name="connsiteX95" fmla="*/ 3296219 w 3619883"/>
                <a:gd name="connsiteY95" fmla="*/ 59147 h 4275461"/>
                <a:gd name="connsiteX96" fmla="*/ 3319094 w 3619883"/>
                <a:gd name="connsiteY96" fmla="*/ 42500 h 4275461"/>
                <a:gd name="connsiteX97" fmla="*/ 3420511 w 3619883"/>
                <a:gd name="connsiteY97" fmla="*/ 0 h 4275461"/>
                <a:gd name="connsiteX98" fmla="*/ 3453305 w 3619883"/>
                <a:gd name="connsiteY98" fmla="*/ 7440 h 4275461"/>
                <a:gd name="connsiteX99" fmla="*/ 3496571 w 3619883"/>
                <a:gd name="connsiteY99" fmla="*/ 27182 h 4275461"/>
                <a:gd name="connsiteX100" fmla="*/ 3602117 w 3619883"/>
                <a:gd name="connsiteY100" fmla="*/ 132521 h 4275461"/>
                <a:gd name="connsiteX101" fmla="*/ 3619883 w 3619883"/>
                <a:gd name="connsiteY101" fmla="*/ 140049 h 4275461"/>
                <a:gd name="connsiteX102" fmla="*/ 3619883 w 3619883"/>
                <a:gd name="connsiteY10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27396 w 3619883"/>
                <a:gd name="connsiteY15" fmla="*/ 4275461 h 4275461"/>
                <a:gd name="connsiteX16" fmla="*/ 1210751 w 3619883"/>
                <a:gd name="connsiteY16" fmla="*/ 4275461 h 4275461"/>
                <a:gd name="connsiteX17" fmla="*/ 1210751 w 3619883"/>
                <a:gd name="connsiteY17" fmla="*/ 4128157 h 4275461"/>
                <a:gd name="connsiteX18" fmla="*/ 1271978 w 3619883"/>
                <a:gd name="connsiteY18" fmla="*/ 4128157 h 4275461"/>
                <a:gd name="connsiteX19" fmla="*/ 1271978 w 3619883"/>
                <a:gd name="connsiteY19" fmla="*/ 3951392 h 4275461"/>
                <a:gd name="connsiteX20" fmla="*/ 1094193 w 3619883"/>
                <a:gd name="connsiteY20" fmla="*/ 3951392 h 4275461"/>
                <a:gd name="connsiteX21" fmla="*/ 1094193 w 3619883"/>
                <a:gd name="connsiteY21" fmla="*/ 4128157 h 4275461"/>
                <a:gd name="connsiteX22" fmla="*/ 1140354 w 3619883"/>
                <a:gd name="connsiteY22" fmla="*/ 4128157 h 4275461"/>
                <a:gd name="connsiteX23" fmla="*/ 1140354 w 3619883"/>
                <a:gd name="connsiteY23" fmla="*/ 4275461 h 4275461"/>
                <a:gd name="connsiteX24" fmla="*/ 953807 w 3619883"/>
                <a:gd name="connsiteY24" fmla="*/ 4275461 h 4275461"/>
                <a:gd name="connsiteX25" fmla="*/ 912215 w 3619883"/>
                <a:gd name="connsiteY25" fmla="*/ 4128157 h 4275461"/>
                <a:gd name="connsiteX26" fmla="*/ 961020 w 3619883"/>
                <a:gd name="connsiteY26" fmla="*/ 4128157 h 4275461"/>
                <a:gd name="connsiteX27" fmla="*/ 961020 w 3619883"/>
                <a:gd name="connsiteY27" fmla="*/ 3951392 h 4275461"/>
                <a:gd name="connsiteX28" fmla="*/ 783235 w 3619883"/>
                <a:gd name="connsiteY28" fmla="*/ 3951392 h 4275461"/>
                <a:gd name="connsiteX29" fmla="*/ 783235 w 3619883"/>
                <a:gd name="connsiteY29" fmla="*/ 4128157 h 4275461"/>
                <a:gd name="connsiteX30" fmla="*/ 871024 w 3619883"/>
                <a:gd name="connsiteY30" fmla="*/ 4128157 h 4275461"/>
                <a:gd name="connsiteX31" fmla="*/ 829432 w 3619883"/>
                <a:gd name="connsiteY31" fmla="*/ 4275461 h 4275461"/>
                <a:gd name="connsiteX32" fmla="*/ 611484 w 3619883"/>
                <a:gd name="connsiteY32" fmla="*/ 4275461 h 4275461"/>
                <a:gd name="connsiteX33" fmla="*/ 621247 w 3619883"/>
                <a:gd name="connsiteY33" fmla="*/ 4128157 h 4275461"/>
                <a:gd name="connsiteX34" fmla="*/ 650062 w 3619883"/>
                <a:gd name="connsiteY34" fmla="*/ 4128157 h 4275461"/>
                <a:gd name="connsiteX35" fmla="*/ 650062 w 3619883"/>
                <a:gd name="connsiteY35" fmla="*/ 3951392 h 4275461"/>
                <a:gd name="connsiteX36" fmla="*/ 472277 w 3619883"/>
                <a:gd name="connsiteY36" fmla="*/ 3951392 h 4275461"/>
                <a:gd name="connsiteX37" fmla="*/ 472277 w 3619883"/>
                <a:gd name="connsiteY37" fmla="*/ 4128157 h 4275461"/>
                <a:gd name="connsiteX38" fmla="*/ 522650 w 3619883"/>
                <a:gd name="connsiteY38" fmla="*/ 4128157 h 4275461"/>
                <a:gd name="connsiteX39" fmla="*/ 573998 w 3619883"/>
                <a:gd name="connsiteY39" fmla="*/ 4275461 h 4275461"/>
                <a:gd name="connsiteX40" fmla="*/ 336164 w 3619883"/>
                <a:gd name="connsiteY40" fmla="*/ 4275461 h 4275461"/>
                <a:gd name="connsiteX41" fmla="*/ 294572 w 3619883"/>
                <a:gd name="connsiteY41" fmla="*/ 4128157 h 4275461"/>
                <a:gd name="connsiteX42" fmla="*/ 339106 w 3619883"/>
                <a:gd name="connsiteY42" fmla="*/ 4128157 h 4275461"/>
                <a:gd name="connsiteX43" fmla="*/ 339106 w 3619883"/>
                <a:gd name="connsiteY43" fmla="*/ 3951392 h 4275461"/>
                <a:gd name="connsiteX44" fmla="*/ 161321 w 3619883"/>
                <a:gd name="connsiteY44" fmla="*/ 3951392 h 4275461"/>
                <a:gd name="connsiteX45" fmla="*/ 161321 w 3619883"/>
                <a:gd name="connsiteY45" fmla="*/ 4128157 h 4275461"/>
                <a:gd name="connsiteX46" fmla="*/ 230914 w 3619883"/>
                <a:gd name="connsiteY46" fmla="*/ 4128157 h 4275461"/>
                <a:gd name="connsiteX47" fmla="*/ 189322 w 3619883"/>
                <a:gd name="connsiteY47" fmla="*/ 4275461 h 4275461"/>
                <a:gd name="connsiteX48" fmla="*/ 0 w 3619883"/>
                <a:gd name="connsiteY48" fmla="*/ 4275461 h 4275461"/>
                <a:gd name="connsiteX49" fmla="*/ 0 w 3619883"/>
                <a:gd name="connsiteY49" fmla="*/ 42229 h 4275461"/>
                <a:gd name="connsiteX50" fmla="*/ 42464 w 3619883"/>
                <a:gd name="connsiteY50" fmla="*/ 40518 h 4275461"/>
                <a:gd name="connsiteX51" fmla="*/ 137733 w 3619883"/>
                <a:gd name="connsiteY51" fmla="*/ 35355 h 4275461"/>
                <a:gd name="connsiteX52" fmla="*/ 270565 w 3619883"/>
                <a:gd name="connsiteY52" fmla="*/ 29759 h 4275461"/>
                <a:gd name="connsiteX53" fmla="*/ 479734 w 3619883"/>
                <a:gd name="connsiteY53" fmla="*/ 45455 h 4275461"/>
                <a:gd name="connsiteX54" fmla="*/ 524103 w 3619883"/>
                <a:gd name="connsiteY54" fmla="*/ 41625 h 4275461"/>
                <a:gd name="connsiteX55" fmla="*/ 624416 w 3619883"/>
                <a:gd name="connsiteY55" fmla="*/ 22696 h 4275461"/>
                <a:gd name="connsiteX56" fmla="*/ 657762 w 3619883"/>
                <a:gd name="connsiteY56" fmla="*/ 18351 h 4275461"/>
                <a:gd name="connsiteX57" fmla="*/ 690557 w 3619883"/>
                <a:gd name="connsiteY57" fmla="*/ 25792 h 4275461"/>
                <a:gd name="connsiteX58" fmla="*/ 745123 w 3619883"/>
                <a:gd name="connsiteY58" fmla="*/ 40157 h 4275461"/>
                <a:gd name="connsiteX59" fmla="*/ 789493 w 3619883"/>
                <a:gd name="connsiteY59" fmla="*/ 36327 h 4275461"/>
                <a:gd name="connsiteX60" fmla="*/ 854255 w 3619883"/>
                <a:gd name="connsiteY60" fmla="*/ 68887 h 4275461"/>
                <a:gd name="connsiteX61" fmla="*/ 897520 w 3619883"/>
                <a:gd name="connsiteY61" fmla="*/ 88629 h 4275461"/>
                <a:gd name="connsiteX62" fmla="*/ 940510 w 3619883"/>
                <a:gd name="connsiteY62" fmla="*/ 114265 h 4275461"/>
                <a:gd name="connsiteX63" fmla="*/ 1082712 w 3619883"/>
                <a:gd name="connsiteY63" fmla="*/ 144543 h 4275461"/>
                <a:gd name="connsiteX64" fmla="*/ 1205348 w 3619883"/>
                <a:gd name="connsiteY64" fmla="*/ 120753 h 4275461"/>
                <a:gd name="connsiteX65" fmla="*/ 1271764 w 3619883"/>
                <a:gd name="connsiteY65" fmla="*/ 117956 h 4275461"/>
                <a:gd name="connsiteX66" fmla="*/ 1315583 w 3619883"/>
                <a:gd name="connsiteY66" fmla="*/ 125912 h 4275461"/>
                <a:gd name="connsiteX67" fmla="*/ 1359125 w 3619883"/>
                <a:gd name="connsiteY67" fmla="*/ 139761 h 4275461"/>
                <a:gd name="connsiteX68" fmla="*/ 1391919 w 3619883"/>
                <a:gd name="connsiteY68" fmla="*/ 147202 h 4275461"/>
                <a:gd name="connsiteX69" fmla="*/ 1436563 w 3619883"/>
                <a:gd name="connsiteY69" fmla="*/ 137480 h 4275461"/>
                <a:gd name="connsiteX70" fmla="*/ 1471566 w 3619883"/>
                <a:gd name="connsiteY70" fmla="*/ 97777 h 4275461"/>
                <a:gd name="connsiteX71" fmla="*/ 1505739 w 3619883"/>
                <a:gd name="connsiteY71" fmla="*/ 75753 h 4275461"/>
                <a:gd name="connsiteX72" fmla="*/ 1590891 w 3619883"/>
                <a:gd name="connsiteY72" fmla="*/ 144702 h 4275461"/>
                <a:gd name="connsiteX73" fmla="*/ 1625616 w 3619883"/>
                <a:gd name="connsiteY73" fmla="*/ 110893 h 4275461"/>
                <a:gd name="connsiteX74" fmla="*/ 1658964 w 3619883"/>
                <a:gd name="connsiteY74" fmla="*/ 106547 h 4275461"/>
                <a:gd name="connsiteX75" fmla="*/ 1746598 w 3619883"/>
                <a:gd name="connsiteY75" fmla="*/ 122460 h 4275461"/>
                <a:gd name="connsiteX76" fmla="*/ 1811913 w 3619883"/>
                <a:gd name="connsiteY76" fmla="*/ 143234 h 4275461"/>
                <a:gd name="connsiteX77" fmla="*/ 1856557 w 3619883"/>
                <a:gd name="connsiteY77" fmla="*/ 133511 h 4275461"/>
                <a:gd name="connsiteX78" fmla="*/ 2066003 w 3619883"/>
                <a:gd name="connsiteY78" fmla="*/ 143313 h 4275461"/>
                <a:gd name="connsiteX79" fmla="*/ 2177615 w 3619883"/>
                <a:gd name="connsiteY79" fmla="*/ 119007 h 4275461"/>
                <a:gd name="connsiteX80" fmla="*/ 2255883 w 3619883"/>
                <a:gd name="connsiteY80" fmla="*/ 99047 h 4275461"/>
                <a:gd name="connsiteX81" fmla="*/ 2344622 w 3619883"/>
                <a:gd name="connsiteY81" fmla="*/ 91388 h 4275461"/>
                <a:gd name="connsiteX82" fmla="*/ 2455682 w 3619883"/>
                <a:gd name="connsiteY82" fmla="*/ 78869 h 4275461"/>
                <a:gd name="connsiteX83" fmla="*/ 2632609 w 3619883"/>
                <a:gd name="connsiteY83" fmla="*/ 75338 h 4275461"/>
                <a:gd name="connsiteX84" fmla="*/ 2742291 w 3619883"/>
                <a:gd name="connsiteY84" fmla="*/ 92282 h 4275461"/>
                <a:gd name="connsiteX85" fmla="*/ 2851974 w 3619883"/>
                <a:gd name="connsiteY85" fmla="*/ 109227 h 4275461"/>
                <a:gd name="connsiteX86" fmla="*/ 2907643 w 3619883"/>
                <a:gd name="connsiteY86" fmla="*/ 100020 h 4275461"/>
                <a:gd name="connsiteX87" fmla="*/ 2944022 w 3619883"/>
                <a:gd name="connsiteY87" fmla="*/ 30853 h 4275461"/>
                <a:gd name="connsiteX88" fmla="*/ 3022289 w 3619883"/>
                <a:gd name="connsiteY88" fmla="*/ 10893 h 4275461"/>
                <a:gd name="connsiteX89" fmla="*/ 3054807 w 3619883"/>
                <a:gd name="connsiteY89" fmla="*/ 24226 h 4275461"/>
                <a:gd name="connsiteX90" fmla="*/ 3141892 w 3619883"/>
                <a:gd name="connsiteY90" fmla="*/ 51925 h 4275461"/>
                <a:gd name="connsiteX91" fmla="*/ 3185711 w 3619883"/>
                <a:gd name="connsiteY91" fmla="*/ 59881 h 4275461"/>
                <a:gd name="connsiteX92" fmla="*/ 3219056 w 3619883"/>
                <a:gd name="connsiteY92" fmla="*/ 55536 h 4275461"/>
                <a:gd name="connsiteX93" fmla="*/ 3263425 w 3619883"/>
                <a:gd name="connsiteY93" fmla="*/ 51706 h 4275461"/>
                <a:gd name="connsiteX94" fmla="*/ 3296219 w 3619883"/>
                <a:gd name="connsiteY94" fmla="*/ 59147 h 4275461"/>
                <a:gd name="connsiteX95" fmla="*/ 3319094 w 3619883"/>
                <a:gd name="connsiteY95" fmla="*/ 42500 h 4275461"/>
                <a:gd name="connsiteX96" fmla="*/ 3420511 w 3619883"/>
                <a:gd name="connsiteY96" fmla="*/ 0 h 4275461"/>
                <a:gd name="connsiteX97" fmla="*/ 3453305 w 3619883"/>
                <a:gd name="connsiteY97" fmla="*/ 7440 h 4275461"/>
                <a:gd name="connsiteX98" fmla="*/ 3496571 w 3619883"/>
                <a:gd name="connsiteY98" fmla="*/ 27182 h 4275461"/>
                <a:gd name="connsiteX99" fmla="*/ 3602117 w 3619883"/>
                <a:gd name="connsiteY99" fmla="*/ 132521 h 4275461"/>
                <a:gd name="connsiteX100" fmla="*/ 3619883 w 3619883"/>
                <a:gd name="connsiteY100" fmla="*/ 140049 h 4275461"/>
                <a:gd name="connsiteX101" fmla="*/ 3619883 w 3619883"/>
                <a:gd name="connsiteY10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10751 w 3619883"/>
                <a:gd name="connsiteY16" fmla="*/ 4128157 h 4275461"/>
                <a:gd name="connsiteX17" fmla="*/ 1271978 w 3619883"/>
                <a:gd name="connsiteY17" fmla="*/ 4128157 h 4275461"/>
                <a:gd name="connsiteX18" fmla="*/ 1271978 w 3619883"/>
                <a:gd name="connsiteY18" fmla="*/ 3951392 h 4275461"/>
                <a:gd name="connsiteX19" fmla="*/ 1094193 w 3619883"/>
                <a:gd name="connsiteY19" fmla="*/ 3951392 h 4275461"/>
                <a:gd name="connsiteX20" fmla="*/ 1094193 w 3619883"/>
                <a:gd name="connsiteY20" fmla="*/ 4128157 h 4275461"/>
                <a:gd name="connsiteX21" fmla="*/ 1140354 w 3619883"/>
                <a:gd name="connsiteY21" fmla="*/ 4128157 h 4275461"/>
                <a:gd name="connsiteX22" fmla="*/ 1140354 w 3619883"/>
                <a:gd name="connsiteY22" fmla="*/ 4275461 h 4275461"/>
                <a:gd name="connsiteX23" fmla="*/ 953807 w 3619883"/>
                <a:gd name="connsiteY23" fmla="*/ 4275461 h 4275461"/>
                <a:gd name="connsiteX24" fmla="*/ 912215 w 3619883"/>
                <a:gd name="connsiteY24" fmla="*/ 4128157 h 4275461"/>
                <a:gd name="connsiteX25" fmla="*/ 961020 w 3619883"/>
                <a:gd name="connsiteY25" fmla="*/ 4128157 h 4275461"/>
                <a:gd name="connsiteX26" fmla="*/ 961020 w 3619883"/>
                <a:gd name="connsiteY26" fmla="*/ 3951392 h 4275461"/>
                <a:gd name="connsiteX27" fmla="*/ 783235 w 3619883"/>
                <a:gd name="connsiteY27" fmla="*/ 3951392 h 4275461"/>
                <a:gd name="connsiteX28" fmla="*/ 783235 w 3619883"/>
                <a:gd name="connsiteY28" fmla="*/ 4128157 h 4275461"/>
                <a:gd name="connsiteX29" fmla="*/ 871024 w 3619883"/>
                <a:gd name="connsiteY29" fmla="*/ 4128157 h 4275461"/>
                <a:gd name="connsiteX30" fmla="*/ 829432 w 3619883"/>
                <a:gd name="connsiteY30" fmla="*/ 4275461 h 4275461"/>
                <a:gd name="connsiteX31" fmla="*/ 611484 w 3619883"/>
                <a:gd name="connsiteY31" fmla="*/ 4275461 h 4275461"/>
                <a:gd name="connsiteX32" fmla="*/ 621247 w 3619883"/>
                <a:gd name="connsiteY32" fmla="*/ 4128157 h 4275461"/>
                <a:gd name="connsiteX33" fmla="*/ 650062 w 3619883"/>
                <a:gd name="connsiteY33" fmla="*/ 4128157 h 4275461"/>
                <a:gd name="connsiteX34" fmla="*/ 650062 w 3619883"/>
                <a:gd name="connsiteY34" fmla="*/ 3951392 h 4275461"/>
                <a:gd name="connsiteX35" fmla="*/ 472277 w 3619883"/>
                <a:gd name="connsiteY35" fmla="*/ 3951392 h 4275461"/>
                <a:gd name="connsiteX36" fmla="*/ 472277 w 3619883"/>
                <a:gd name="connsiteY36" fmla="*/ 4128157 h 4275461"/>
                <a:gd name="connsiteX37" fmla="*/ 522650 w 3619883"/>
                <a:gd name="connsiteY37" fmla="*/ 4128157 h 4275461"/>
                <a:gd name="connsiteX38" fmla="*/ 573998 w 3619883"/>
                <a:gd name="connsiteY38" fmla="*/ 4275461 h 4275461"/>
                <a:gd name="connsiteX39" fmla="*/ 336164 w 3619883"/>
                <a:gd name="connsiteY39" fmla="*/ 4275461 h 4275461"/>
                <a:gd name="connsiteX40" fmla="*/ 294572 w 3619883"/>
                <a:gd name="connsiteY40" fmla="*/ 4128157 h 4275461"/>
                <a:gd name="connsiteX41" fmla="*/ 339106 w 3619883"/>
                <a:gd name="connsiteY41" fmla="*/ 4128157 h 4275461"/>
                <a:gd name="connsiteX42" fmla="*/ 339106 w 3619883"/>
                <a:gd name="connsiteY42" fmla="*/ 3951392 h 4275461"/>
                <a:gd name="connsiteX43" fmla="*/ 161321 w 3619883"/>
                <a:gd name="connsiteY43" fmla="*/ 3951392 h 4275461"/>
                <a:gd name="connsiteX44" fmla="*/ 161321 w 3619883"/>
                <a:gd name="connsiteY44" fmla="*/ 4128157 h 4275461"/>
                <a:gd name="connsiteX45" fmla="*/ 230914 w 3619883"/>
                <a:gd name="connsiteY45" fmla="*/ 4128157 h 4275461"/>
                <a:gd name="connsiteX46" fmla="*/ 189322 w 3619883"/>
                <a:gd name="connsiteY46" fmla="*/ 4275461 h 4275461"/>
                <a:gd name="connsiteX47" fmla="*/ 0 w 3619883"/>
                <a:gd name="connsiteY47" fmla="*/ 4275461 h 4275461"/>
                <a:gd name="connsiteX48" fmla="*/ 0 w 3619883"/>
                <a:gd name="connsiteY48" fmla="*/ 42229 h 4275461"/>
                <a:gd name="connsiteX49" fmla="*/ 42464 w 3619883"/>
                <a:gd name="connsiteY49" fmla="*/ 40518 h 4275461"/>
                <a:gd name="connsiteX50" fmla="*/ 137733 w 3619883"/>
                <a:gd name="connsiteY50" fmla="*/ 35355 h 4275461"/>
                <a:gd name="connsiteX51" fmla="*/ 270565 w 3619883"/>
                <a:gd name="connsiteY51" fmla="*/ 29759 h 4275461"/>
                <a:gd name="connsiteX52" fmla="*/ 479734 w 3619883"/>
                <a:gd name="connsiteY52" fmla="*/ 45455 h 4275461"/>
                <a:gd name="connsiteX53" fmla="*/ 524103 w 3619883"/>
                <a:gd name="connsiteY53" fmla="*/ 41625 h 4275461"/>
                <a:gd name="connsiteX54" fmla="*/ 624416 w 3619883"/>
                <a:gd name="connsiteY54" fmla="*/ 22696 h 4275461"/>
                <a:gd name="connsiteX55" fmla="*/ 657762 w 3619883"/>
                <a:gd name="connsiteY55" fmla="*/ 18351 h 4275461"/>
                <a:gd name="connsiteX56" fmla="*/ 690557 w 3619883"/>
                <a:gd name="connsiteY56" fmla="*/ 25792 h 4275461"/>
                <a:gd name="connsiteX57" fmla="*/ 745123 w 3619883"/>
                <a:gd name="connsiteY57" fmla="*/ 40157 h 4275461"/>
                <a:gd name="connsiteX58" fmla="*/ 789493 w 3619883"/>
                <a:gd name="connsiteY58" fmla="*/ 36327 h 4275461"/>
                <a:gd name="connsiteX59" fmla="*/ 854255 w 3619883"/>
                <a:gd name="connsiteY59" fmla="*/ 68887 h 4275461"/>
                <a:gd name="connsiteX60" fmla="*/ 897520 w 3619883"/>
                <a:gd name="connsiteY60" fmla="*/ 88629 h 4275461"/>
                <a:gd name="connsiteX61" fmla="*/ 940510 w 3619883"/>
                <a:gd name="connsiteY61" fmla="*/ 114265 h 4275461"/>
                <a:gd name="connsiteX62" fmla="*/ 1082712 w 3619883"/>
                <a:gd name="connsiteY62" fmla="*/ 144543 h 4275461"/>
                <a:gd name="connsiteX63" fmla="*/ 1205348 w 3619883"/>
                <a:gd name="connsiteY63" fmla="*/ 120753 h 4275461"/>
                <a:gd name="connsiteX64" fmla="*/ 1271764 w 3619883"/>
                <a:gd name="connsiteY64" fmla="*/ 117956 h 4275461"/>
                <a:gd name="connsiteX65" fmla="*/ 1315583 w 3619883"/>
                <a:gd name="connsiteY65" fmla="*/ 125912 h 4275461"/>
                <a:gd name="connsiteX66" fmla="*/ 1359125 w 3619883"/>
                <a:gd name="connsiteY66" fmla="*/ 139761 h 4275461"/>
                <a:gd name="connsiteX67" fmla="*/ 1391919 w 3619883"/>
                <a:gd name="connsiteY67" fmla="*/ 147202 h 4275461"/>
                <a:gd name="connsiteX68" fmla="*/ 1436563 w 3619883"/>
                <a:gd name="connsiteY68" fmla="*/ 137480 h 4275461"/>
                <a:gd name="connsiteX69" fmla="*/ 1471566 w 3619883"/>
                <a:gd name="connsiteY69" fmla="*/ 97777 h 4275461"/>
                <a:gd name="connsiteX70" fmla="*/ 1505739 w 3619883"/>
                <a:gd name="connsiteY70" fmla="*/ 75753 h 4275461"/>
                <a:gd name="connsiteX71" fmla="*/ 1590891 w 3619883"/>
                <a:gd name="connsiteY71" fmla="*/ 144702 h 4275461"/>
                <a:gd name="connsiteX72" fmla="*/ 1625616 w 3619883"/>
                <a:gd name="connsiteY72" fmla="*/ 110893 h 4275461"/>
                <a:gd name="connsiteX73" fmla="*/ 1658964 w 3619883"/>
                <a:gd name="connsiteY73" fmla="*/ 106547 h 4275461"/>
                <a:gd name="connsiteX74" fmla="*/ 1746598 w 3619883"/>
                <a:gd name="connsiteY74" fmla="*/ 122460 h 4275461"/>
                <a:gd name="connsiteX75" fmla="*/ 1811913 w 3619883"/>
                <a:gd name="connsiteY75" fmla="*/ 143234 h 4275461"/>
                <a:gd name="connsiteX76" fmla="*/ 1856557 w 3619883"/>
                <a:gd name="connsiteY76" fmla="*/ 133511 h 4275461"/>
                <a:gd name="connsiteX77" fmla="*/ 2066003 w 3619883"/>
                <a:gd name="connsiteY77" fmla="*/ 143313 h 4275461"/>
                <a:gd name="connsiteX78" fmla="*/ 2177615 w 3619883"/>
                <a:gd name="connsiteY78" fmla="*/ 119007 h 4275461"/>
                <a:gd name="connsiteX79" fmla="*/ 2255883 w 3619883"/>
                <a:gd name="connsiteY79" fmla="*/ 99047 h 4275461"/>
                <a:gd name="connsiteX80" fmla="*/ 2344622 w 3619883"/>
                <a:gd name="connsiteY80" fmla="*/ 91388 h 4275461"/>
                <a:gd name="connsiteX81" fmla="*/ 2455682 w 3619883"/>
                <a:gd name="connsiteY81" fmla="*/ 78869 h 4275461"/>
                <a:gd name="connsiteX82" fmla="*/ 2632609 w 3619883"/>
                <a:gd name="connsiteY82" fmla="*/ 75338 h 4275461"/>
                <a:gd name="connsiteX83" fmla="*/ 2742291 w 3619883"/>
                <a:gd name="connsiteY83" fmla="*/ 92282 h 4275461"/>
                <a:gd name="connsiteX84" fmla="*/ 2851974 w 3619883"/>
                <a:gd name="connsiteY84" fmla="*/ 109227 h 4275461"/>
                <a:gd name="connsiteX85" fmla="*/ 2907643 w 3619883"/>
                <a:gd name="connsiteY85" fmla="*/ 100020 h 4275461"/>
                <a:gd name="connsiteX86" fmla="*/ 2944022 w 3619883"/>
                <a:gd name="connsiteY86" fmla="*/ 30853 h 4275461"/>
                <a:gd name="connsiteX87" fmla="*/ 3022289 w 3619883"/>
                <a:gd name="connsiteY87" fmla="*/ 10893 h 4275461"/>
                <a:gd name="connsiteX88" fmla="*/ 3054807 w 3619883"/>
                <a:gd name="connsiteY88" fmla="*/ 24226 h 4275461"/>
                <a:gd name="connsiteX89" fmla="*/ 3141892 w 3619883"/>
                <a:gd name="connsiteY89" fmla="*/ 51925 h 4275461"/>
                <a:gd name="connsiteX90" fmla="*/ 3185711 w 3619883"/>
                <a:gd name="connsiteY90" fmla="*/ 59881 h 4275461"/>
                <a:gd name="connsiteX91" fmla="*/ 3219056 w 3619883"/>
                <a:gd name="connsiteY91" fmla="*/ 55536 h 4275461"/>
                <a:gd name="connsiteX92" fmla="*/ 3263425 w 3619883"/>
                <a:gd name="connsiteY92" fmla="*/ 51706 h 4275461"/>
                <a:gd name="connsiteX93" fmla="*/ 3296219 w 3619883"/>
                <a:gd name="connsiteY93" fmla="*/ 59147 h 4275461"/>
                <a:gd name="connsiteX94" fmla="*/ 3319094 w 3619883"/>
                <a:gd name="connsiteY94" fmla="*/ 42500 h 4275461"/>
                <a:gd name="connsiteX95" fmla="*/ 3420511 w 3619883"/>
                <a:gd name="connsiteY95" fmla="*/ 0 h 4275461"/>
                <a:gd name="connsiteX96" fmla="*/ 3453305 w 3619883"/>
                <a:gd name="connsiteY96" fmla="*/ 7440 h 4275461"/>
                <a:gd name="connsiteX97" fmla="*/ 3496571 w 3619883"/>
                <a:gd name="connsiteY97" fmla="*/ 27182 h 4275461"/>
                <a:gd name="connsiteX98" fmla="*/ 3602117 w 3619883"/>
                <a:gd name="connsiteY98" fmla="*/ 132521 h 4275461"/>
                <a:gd name="connsiteX99" fmla="*/ 3619883 w 3619883"/>
                <a:gd name="connsiteY99" fmla="*/ 140049 h 4275461"/>
                <a:gd name="connsiteX100" fmla="*/ 3619883 w 3619883"/>
                <a:gd name="connsiteY10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71978 w 3619883"/>
                <a:gd name="connsiteY16" fmla="*/ 4128157 h 4275461"/>
                <a:gd name="connsiteX17" fmla="*/ 1271978 w 3619883"/>
                <a:gd name="connsiteY17" fmla="*/ 3951392 h 4275461"/>
                <a:gd name="connsiteX18" fmla="*/ 1094193 w 3619883"/>
                <a:gd name="connsiteY18" fmla="*/ 3951392 h 4275461"/>
                <a:gd name="connsiteX19" fmla="*/ 1094193 w 3619883"/>
                <a:gd name="connsiteY19" fmla="*/ 4128157 h 4275461"/>
                <a:gd name="connsiteX20" fmla="*/ 1140354 w 3619883"/>
                <a:gd name="connsiteY20" fmla="*/ 4128157 h 4275461"/>
                <a:gd name="connsiteX21" fmla="*/ 1140354 w 3619883"/>
                <a:gd name="connsiteY21" fmla="*/ 4275461 h 4275461"/>
                <a:gd name="connsiteX22" fmla="*/ 953807 w 3619883"/>
                <a:gd name="connsiteY22" fmla="*/ 4275461 h 4275461"/>
                <a:gd name="connsiteX23" fmla="*/ 912215 w 3619883"/>
                <a:gd name="connsiteY23" fmla="*/ 4128157 h 4275461"/>
                <a:gd name="connsiteX24" fmla="*/ 961020 w 3619883"/>
                <a:gd name="connsiteY24" fmla="*/ 4128157 h 4275461"/>
                <a:gd name="connsiteX25" fmla="*/ 961020 w 3619883"/>
                <a:gd name="connsiteY25" fmla="*/ 3951392 h 4275461"/>
                <a:gd name="connsiteX26" fmla="*/ 783235 w 3619883"/>
                <a:gd name="connsiteY26" fmla="*/ 3951392 h 4275461"/>
                <a:gd name="connsiteX27" fmla="*/ 783235 w 3619883"/>
                <a:gd name="connsiteY27" fmla="*/ 4128157 h 4275461"/>
                <a:gd name="connsiteX28" fmla="*/ 871024 w 3619883"/>
                <a:gd name="connsiteY28" fmla="*/ 4128157 h 4275461"/>
                <a:gd name="connsiteX29" fmla="*/ 829432 w 3619883"/>
                <a:gd name="connsiteY29" fmla="*/ 4275461 h 4275461"/>
                <a:gd name="connsiteX30" fmla="*/ 611484 w 3619883"/>
                <a:gd name="connsiteY30" fmla="*/ 4275461 h 4275461"/>
                <a:gd name="connsiteX31" fmla="*/ 621247 w 3619883"/>
                <a:gd name="connsiteY31" fmla="*/ 4128157 h 4275461"/>
                <a:gd name="connsiteX32" fmla="*/ 650062 w 3619883"/>
                <a:gd name="connsiteY32" fmla="*/ 4128157 h 4275461"/>
                <a:gd name="connsiteX33" fmla="*/ 650062 w 3619883"/>
                <a:gd name="connsiteY33" fmla="*/ 3951392 h 4275461"/>
                <a:gd name="connsiteX34" fmla="*/ 472277 w 3619883"/>
                <a:gd name="connsiteY34" fmla="*/ 3951392 h 4275461"/>
                <a:gd name="connsiteX35" fmla="*/ 472277 w 3619883"/>
                <a:gd name="connsiteY35" fmla="*/ 4128157 h 4275461"/>
                <a:gd name="connsiteX36" fmla="*/ 522650 w 3619883"/>
                <a:gd name="connsiteY36" fmla="*/ 4128157 h 4275461"/>
                <a:gd name="connsiteX37" fmla="*/ 573998 w 3619883"/>
                <a:gd name="connsiteY37" fmla="*/ 4275461 h 4275461"/>
                <a:gd name="connsiteX38" fmla="*/ 336164 w 3619883"/>
                <a:gd name="connsiteY38" fmla="*/ 4275461 h 4275461"/>
                <a:gd name="connsiteX39" fmla="*/ 294572 w 3619883"/>
                <a:gd name="connsiteY39" fmla="*/ 4128157 h 4275461"/>
                <a:gd name="connsiteX40" fmla="*/ 339106 w 3619883"/>
                <a:gd name="connsiteY40" fmla="*/ 4128157 h 4275461"/>
                <a:gd name="connsiteX41" fmla="*/ 339106 w 3619883"/>
                <a:gd name="connsiteY41" fmla="*/ 3951392 h 4275461"/>
                <a:gd name="connsiteX42" fmla="*/ 161321 w 3619883"/>
                <a:gd name="connsiteY42" fmla="*/ 3951392 h 4275461"/>
                <a:gd name="connsiteX43" fmla="*/ 161321 w 3619883"/>
                <a:gd name="connsiteY43" fmla="*/ 4128157 h 4275461"/>
                <a:gd name="connsiteX44" fmla="*/ 230914 w 3619883"/>
                <a:gd name="connsiteY44" fmla="*/ 4128157 h 4275461"/>
                <a:gd name="connsiteX45" fmla="*/ 189322 w 3619883"/>
                <a:gd name="connsiteY45" fmla="*/ 4275461 h 4275461"/>
                <a:gd name="connsiteX46" fmla="*/ 0 w 3619883"/>
                <a:gd name="connsiteY46" fmla="*/ 4275461 h 4275461"/>
                <a:gd name="connsiteX47" fmla="*/ 0 w 3619883"/>
                <a:gd name="connsiteY47" fmla="*/ 42229 h 4275461"/>
                <a:gd name="connsiteX48" fmla="*/ 42464 w 3619883"/>
                <a:gd name="connsiteY48" fmla="*/ 40518 h 4275461"/>
                <a:gd name="connsiteX49" fmla="*/ 137733 w 3619883"/>
                <a:gd name="connsiteY49" fmla="*/ 35355 h 4275461"/>
                <a:gd name="connsiteX50" fmla="*/ 270565 w 3619883"/>
                <a:gd name="connsiteY50" fmla="*/ 29759 h 4275461"/>
                <a:gd name="connsiteX51" fmla="*/ 479734 w 3619883"/>
                <a:gd name="connsiteY51" fmla="*/ 45455 h 4275461"/>
                <a:gd name="connsiteX52" fmla="*/ 524103 w 3619883"/>
                <a:gd name="connsiteY52" fmla="*/ 41625 h 4275461"/>
                <a:gd name="connsiteX53" fmla="*/ 624416 w 3619883"/>
                <a:gd name="connsiteY53" fmla="*/ 22696 h 4275461"/>
                <a:gd name="connsiteX54" fmla="*/ 657762 w 3619883"/>
                <a:gd name="connsiteY54" fmla="*/ 18351 h 4275461"/>
                <a:gd name="connsiteX55" fmla="*/ 690557 w 3619883"/>
                <a:gd name="connsiteY55" fmla="*/ 25792 h 4275461"/>
                <a:gd name="connsiteX56" fmla="*/ 745123 w 3619883"/>
                <a:gd name="connsiteY56" fmla="*/ 40157 h 4275461"/>
                <a:gd name="connsiteX57" fmla="*/ 789493 w 3619883"/>
                <a:gd name="connsiteY57" fmla="*/ 36327 h 4275461"/>
                <a:gd name="connsiteX58" fmla="*/ 854255 w 3619883"/>
                <a:gd name="connsiteY58" fmla="*/ 68887 h 4275461"/>
                <a:gd name="connsiteX59" fmla="*/ 897520 w 3619883"/>
                <a:gd name="connsiteY59" fmla="*/ 88629 h 4275461"/>
                <a:gd name="connsiteX60" fmla="*/ 940510 w 3619883"/>
                <a:gd name="connsiteY60" fmla="*/ 114265 h 4275461"/>
                <a:gd name="connsiteX61" fmla="*/ 1082712 w 3619883"/>
                <a:gd name="connsiteY61" fmla="*/ 144543 h 4275461"/>
                <a:gd name="connsiteX62" fmla="*/ 1205348 w 3619883"/>
                <a:gd name="connsiteY62" fmla="*/ 120753 h 4275461"/>
                <a:gd name="connsiteX63" fmla="*/ 1271764 w 3619883"/>
                <a:gd name="connsiteY63" fmla="*/ 117956 h 4275461"/>
                <a:gd name="connsiteX64" fmla="*/ 1315583 w 3619883"/>
                <a:gd name="connsiteY64" fmla="*/ 125912 h 4275461"/>
                <a:gd name="connsiteX65" fmla="*/ 1359125 w 3619883"/>
                <a:gd name="connsiteY65" fmla="*/ 139761 h 4275461"/>
                <a:gd name="connsiteX66" fmla="*/ 1391919 w 3619883"/>
                <a:gd name="connsiteY66" fmla="*/ 147202 h 4275461"/>
                <a:gd name="connsiteX67" fmla="*/ 1436563 w 3619883"/>
                <a:gd name="connsiteY67" fmla="*/ 137480 h 4275461"/>
                <a:gd name="connsiteX68" fmla="*/ 1471566 w 3619883"/>
                <a:gd name="connsiteY68" fmla="*/ 97777 h 4275461"/>
                <a:gd name="connsiteX69" fmla="*/ 1505739 w 3619883"/>
                <a:gd name="connsiteY69" fmla="*/ 75753 h 4275461"/>
                <a:gd name="connsiteX70" fmla="*/ 1590891 w 3619883"/>
                <a:gd name="connsiteY70" fmla="*/ 144702 h 4275461"/>
                <a:gd name="connsiteX71" fmla="*/ 1625616 w 3619883"/>
                <a:gd name="connsiteY71" fmla="*/ 110893 h 4275461"/>
                <a:gd name="connsiteX72" fmla="*/ 1658964 w 3619883"/>
                <a:gd name="connsiteY72" fmla="*/ 106547 h 4275461"/>
                <a:gd name="connsiteX73" fmla="*/ 1746598 w 3619883"/>
                <a:gd name="connsiteY73" fmla="*/ 122460 h 4275461"/>
                <a:gd name="connsiteX74" fmla="*/ 1811913 w 3619883"/>
                <a:gd name="connsiteY74" fmla="*/ 143234 h 4275461"/>
                <a:gd name="connsiteX75" fmla="*/ 1856557 w 3619883"/>
                <a:gd name="connsiteY75" fmla="*/ 133511 h 4275461"/>
                <a:gd name="connsiteX76" fmla="*/ 2066003 w 3619883"/>
                <a:gd name="connsiteY76" fmla="*/ 143313 h 4275461"/>
                <a:gd name="connsiteX77" fmla="*/ 2177615 w 3619883"/>
                <a:gd name="connsiteY77" fmla="*/ 119007 h 4275461"/>
                <a:gd name="connsiteX78" fmla="*/ 2255883 w 3619883"/>
                <a:gd name="connsiteY78" fmla="*/ 99047 h 4275461"/>
                <a:gd name="connsiteX79" fmla="*/ 2344622 w 3619883"/>
                <a:gd name="connsiteY79" fmla="*/ 91388 h 4275461"/>
                <a:gd name="connsiteX80" fmla="*/ 2455682 w 3619883"/>
                <a:gd name="connsiteY80" fmla="*/ 78869 h 4275461"/>
                <a:gd name="connsiteX81" fmla="*/ 2632609 w 3619883"/>
                <a:gd name="connsiteY81" fmla="*/ 75338 h 4275461"/>
                <a:gd name="connsiteX82" fmla="*/ 2742291 w 3619883"/>
                <a:gd name="connsiteY82" fmla="*/ 92282 h 4275461"/>
                <a:gd name="connsiteX83" fmla="*/ 2851974 w 3619883"/>
                <a:gd name="connsiteY83" fmla="*/ 109227 h 4275461"/>
                <a:gd name="connsiteX84" fmla="*/ 2907643 w 3619883"/>
                <a:gd name="connsiteY84" fmla="*/ 100020 h 4275461"/>
                <a:gd name="connsiteX85" fmla="*/ 2944022 w 3619883"/>
                <a:gd name="connsiteY85" fmla="*/ 30853 h 4275461"/>
                <a:gd name="connsiteX86" fmla="*/ 3022289 w 3619883"/>
                <a:gd name="connsiteY86" fmla="*/ 10893 h 4275461"/>
                <a:gd name="connsiteX87" fmla="*/ 3054807 w 3619883"/>
                <a:gd name="connsiteY87" fmla="*/ 24226 h 4275461"/>
                <a:gd name="connsiteX88" fmla="*/ 3141892 w 3619883"/>
                <a:gd name="connsiteY88" fmla="*/ 51925 h 4275461"/>
                <a:gd name="connsiteX89" fmla="*/ 3185711 w 3619883"/>
                <a:gd name="connsiteY89" fmla="*/ 59881 h 4275461"/>
                <a:gd name="connsiteX90" fmla="*/ 3219056 w 3619883"/>
                <a:gd name="connsiteY90" fmla="*/ 55536 h 4275461"/>
                <a:gd name="connsiteX91" fmla="*/ 3263425 w 3619883"/>
                <a:gd name="connsiteY91" fmla="*/ 51706 h 4275461"/>
                <a:gd name="connsiteX92" fmla="*/ 3296219 w 3619883"/>
                <a:gd name="connsiteY92" fmla="*/ 59147 h 4275461"/>
                <a:gd name="connsiteX93" fmla="*/ 3319094 w 3619883"/>
                <a:gd name="connsiteY93" fmla="*/ 42500 h 4275461"/>
                <a:gd name="connsiteX94" fmla="*/ 3420511 w 3619883"/>
                <a:gd name="connsiteY94" fmla="*/ 0 h 4275461"/>
                <a:gd name="connsiteX95" fmla="*/ 3453305 w 3619883"/>
                <a:gd name="connsiteY95" fmla="*/ 7440 h 4275461"/>
                <a:gd name="connsiteX96" fmla="*/ 3496571 w 3619883"/>
                <a:gd name="connsiteY96" fmla="*/ 27182 h 4275461"/>
                <a:gd name="connsiteX97" fmla="*/ 3602117 w 3619883"/>
                <a:gd name="connsiteY97" fmla="*/ 132521 h 4275461"/>
                <a:gd name="connsiteX98" fmla="*/ 3619883 w 3619883"/>
                <a:gd name="connsiteY98" fmla="*/ 140049 h 4275461"/>
                <a:gd name="connsiteX99" fmla="*/ 3619883 w 3619883"/>
                <a:gd name="connsiteY9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71978 w 3619883"/>
                <a:gd name="connsiteY16" fmla="*/ 3951392 h 4275461"/>
                <a:gd name="connsiteX17" fmla="*/ 1094193 w 3619883"/>
                <a:gd name="connsiteY17" fmla="*/ 3951392 h 4275461"/>
                <a:gd name="connsiteX18" fmla="*/ 1094193 w 3619883"/>
                <a:gd name="connsiteY18" fmla="*/ 4128157 h 4275461"/>
                <a:gd name="connsiteX19" fmla="*/ 1140354 w 3619883"/>
                <a:gd name="connsiteY19" fmla="*/ 4128157 h 4275461"/>
                <a:gd name="connsiteX20" fmla="*/ 1140354 w 3619883"/>
                <a:gd name="connsiteY20" fmla="*/ 4275461 h 4275461"/>
                <a:gd name="connsiteX21" fmla="*/ 953807 w 3619883"/>
                <a:gd name="connsiteY21" fmla="*/ 4275461 h 4275461"/>
                <a:gd name="connsiteX22" fmla="*/ 912215 w 3619883"/>
                <a:gd name="connsiteY22" fmla="*/ 4128157 h 4275461"/>
                <a:gd name="connsiteX23" fmla="*/ 961020 w 3619883"/>
                <a:gd name="connsiteY23" fmla="*/ 4128157 h 4275461"/>
                <a:gd name="connsiteX24" fmla="*/ 961020 w 3619883"/>
                <a:gd name="connsiteY24" fmla="*/ 3951392 h 4275461"/>
                <a:gd name="connsiteX25" fmla="*/ 783235 w 3619883"/>
                <a:gd name="connsiteY25" fmla="*/ 3951392 h 4275461"/>
                <a:gd name="connsiteX26" fmla="*/ 783235 w 3619883"/>
                <a:gd name="connsiteY26" fmla="*/ 4128157 h 4275461"/>
                <a:gd name="connsiteX27" fmla="*/ 871024 w 3619883"/>
                <a:gd name="connsiteY27" fmla="*/ 4128157 h 4275461"/>
                <a:gd name="connsiteX28" fmla="*/ 829432 w 3619883"/>
                <a:gd name="connsiteY28" fmla="*/ 4275461 h 4275461"/>
                <a:gd name="connsiteX29" fmla="*/ 611484 w 3619883"/>
                <a:gd name="connsiteY29" fmla="*/ 4275461 h 4275461"/>
                <a:gd name="connsiteX30" fmla="*/ 621247 w 3619883"/>
                <a:gd name="connsiteY30" fmla="*/ 4128157 h 4275461"/>
                <a:gd name="connsiteX31" fmla="*/ 650062 w 3619883"/>
                <a:gd name="connsiteY31" fmla="*/ 4128157 h 4275461"/>
                <a:gd name="connsiteX32" fmla="*/ 650062 w 3619883"/>
                <a:gd name="connsiteY32" fmla="*/ 3951392 h 4275461"/>
                <a:gd name="connsiteX33" fmla="*/ 472277 w 3619883"/>
                <a:gd name="connsiteY33" fmla="*/ 3951392 h 4275461"/>
                <a:gd name="connsiteX34" fmla="*/ 472277 w 3619883"/>
                <a:gd name="connsiteY34" fmla="*/ 4128157 h 4275461"/>
                <a:gd name="connsiteX35" fmla="*/ 522650 w 3619883"/>
                <a:gd name="connsiteY35" fmla="*/ 4128157 h 4275461"/>
                <a:gd name="connsiteX36" fmla="*/ 573998 w 3619883"/>
                <a:gd name="connsiteY36" fmla="*/ 4275461 h 4275461"/>
                <a:gd name="connsiteX37" fmla="*/ 336164 w 3619883"/>
                <a:gd name="connsiteY37" fmla="*/ 4275461 h 4275461"/>
                <a:gd name="connsiteX38" fmla="*/ 294572 w 3619883"/>
                <a:gd name="connsiteY38" fmla="*/ 4128157 h 4275461"/>
                <a:gd name="connsiteX39" fmla="*/ 339106 w 3619883"/>
                <a:gd name="connsiteY39" fmla="*/ 4128157 h 4275461"/>
                <a:gd name="connsiteX40" fmla="*/ 339106 w 3619883"/>
                <a:gd name="connsiteY40" fmla="*/ 3951392 h 4275461"/>
                <a:gd name="connsiteX41" fmla="*/ 161321 w 3619883"/>
                <a:gd name="connsiteY41" fmla="*/ 3951392 h 4275461"/>
                <a:gd name="connsiteX42" fmla="*/ 161321 w 3619883"/>
                <a:gd name="connsiteY42" fmla="*/ 4128157 h 4275461"/>
                <a:gd name="connsiteX43" fmla="*/ 230914 w 3619883"/>
                <a:gd name="connsiteY43" fmla="*/ 4128157 h 4275461"/>
                <a:gd name="connsiteX44" fmla="*/ 189322 w 3619883"/>
                <a:gd name="connsiteY44" fmla="*/ 4275461 h 4275461"/>
                <a:gd name="connsiteX45" fmla="*/ 0 w 3619883"/>
                <a:gd name="connsiteY45" fmla="*/ 4275461 h 4275461"/>
                <a:gd name="connsiteX46" fmla="*/ 0 w 3619883"/>
                <a:gd name="connsiteY46" fmla="*/ 42229 h 4275461"/>
                <a:gd name="connsiteX47" fmla="*/ 42464 w 3619883"/>
                <a:gd name="connsiteY47" fmla="*/ 40518 h 4275461"/>
                <a:gd name="connsiteX48" fmla="*/ 137733 w 3619883"/>
                <a:gd name="connsiteY48" fmla="*/ 35355 h 4275461"/>
                <a:gd name="connsiteX49" fmla="*/ 270565 w 3619883"/>
                <a:gd name="connsiteY49" fmla="*/ 29759 h 4275461"/>
                <a:gd name="connsiteX50" fmla="*/ 479734 w 3619883"/>
                <a:gd name="connsiteY50" fmla="*/ 45455 h 4275461"/>
                <a:gd name="connsiteX51" fmla="*/ 524103 w 3619883"/>
                <a:gd name="connsiteY51" fmla="*/ 41625 h 4275461"/>
                <a:gd name="connsiteX52" fmla="*/ 624416 w 3619883"/>
                <a:gd name="connsiteY52" fmla="*/ 22696 h 4275461"/>
                <a:gd name="connsiteX53" fmla="*/ 657762 w 3619883"/>
                <a:gd name="connsiteY53" fmla="*/ 18351 h 4275461"/>
                <a:gd name="connsiteX54" fmla="*/ 690557 w 3619883"/>
                <a:gd name="connsiteY54" fmla="*/ 25792 h 4275461"/>
                <a:gd name="connsiteX55" fmla="*/ 745123 w 3619883"/>
                <a:gd name="connsiteY55" fmla="*/ 40157 h 4275461"/>
                <a:gd name="connsiteX56" fmla="*/ 789493 w 3619883"/>
                <a:gd name="connsiteY56" fmla="*/ 36327 h 4275461"/>
                <a:gd name="connsiteX57" fmla="*/ 854255 w 3619883"/>
                <a:gd name="connsiteY57" fmla="*/ 68887 h 4275461"/>
                <a:gd name="connsiteX58" fmla="*/ 897520 w 3619883"/>
                <a:gd name="connsiteY58" fmla="*/ 88629 h 4275461"/>
                <a:gd name="connsiteX59" fmla="*/ 940510 w 3619883"/>
                <a:gd name="connsiteY59" fmla="*/ 114265 h 4275461"/>
                <a:gd name="connsiteX60" fmla="*/ 1082712 w 3619883"/>
                <a:gd name="connsiteY60" fmla="*/ 144543 h 4275461"/>
                <a:gd name="connsiteX61" fmla="*/ 1205348 w 3619883"/>
                <a:gd name="connsiteY61" fmla="*/ 120753 h 4275461"/>
                <a:gd name="connsiteX62" fmla="*/ 1271764 w 3619883"/>
                <a:gd name="connsiteY62" fmla="*/ 117956 h 4275461"/>
                <a:gd name="connsiteX63" fmla="*/ 1315583 w 3619883"/>
                <a:gd name="connsiteY63" fmla="*/ 125912 h 4275461"/>
                <a:gd name="connsiteX64" fmla="*/ 1359125 w 3619883"/>
                <a:gd name="connsiteY64" fmla="*/ 139761 h 4275461"/>
                <a:gd name="connsiteX65" fmla="*/ 1391919 w 3619883"/>
                <a:gd name="connsiteY65" fmla="*/ 147202 h 4275461"/>
                <a:gd name="connsiteX66" fmla="*/ 1436563 w 3619883"/>
                <a:gd name="connsiteY66" fmla="*/ 137480 h 4275461"/>
                <a:gd name="connsiteX67" fmla="*/ 1471566 w 3619883"/>
                <a:gd name="connsiteY67" fmla="*/ 97777 h 4275461"/>
                <a:gd name="connsiteX68" fmla="*/ 1505739 w 3619883"/>
                <a:gd name="connsiteY68" fmla="*/ 75753 h 4275461"/>
                <a:gd name="connsiteX69" fmla="*/ 1590891 w 3619883"/>
                <a:gd name="connsiteY69" fmla="*/ 144702 h 4275461"/>
                <a:gd name="connsiteX70" fmla="*/ 1625616 w 3619883"/>
                <a:gd name="connsiteY70" fmla="*/ 110893 h 4275461"/>
                <a:gd name="connsiteX71" fmla="*/ 1658964 w 3619883"/>
                <a:gd name="connsiteY71" fmla="*/ 106547 h 4275461"/>
                <a:gd name="connsiteX72" fmla="*/ 1746598 w 3619883"/>
                <a:gd name="connsiteY72" fmla="*/ 122460 h 4275461"/>
                <a:gd name="connsiteX73" fmla="*/ 1811913 w 3619883"/>
                <a:gd name="connsiteY73" fmla="*/ 143234 h 4275461"/>
                <a:gd name="connsiteX74" fmla="*/ 1856557 w 3619883"/>
                <a:gd name="connsiteY74" fmla="*/ 133511 h 4275461"/>
                <a:gd name="connsiteX75" fmla="*/ 2066003 w 3619883"/>
                <a:gd name="connsiteY75" fmla="*/ 143313 h 4275461"/>
                <a:gd name="connsiteX76" fmla="*/ 2177615 w 3619883"/>
                <a:gd name="connsiteY76" fmla="*/ 119007 h 4275461"/>
                <a:gd name="connsiteX77" fmla="*/ 2255883 w 3619883"/>
                <a:gd name="connsiteY77" fmla="*/ 99047 h 4275461"/>
                <a:gd name="connsiteX78" fmla="*/ 2344622 w 3619883"/>
                <a:gd name="connsiteY78" fmla="*/ 91388 h 4275461"/>
                <a:gd name="connsiteX79" fmla="*/ 2455682 w 3619883"/>
                <a:gd name="connsiteY79" fmla="*/ 78869 h 4275461"/>
                <a:gd name="connsiteX80" fmla="*/ 2632609 w 3619883"/>
                <a:gd name="connsiteY80" fmla="*/ 75338 h 4275461"/>
                <a:gd name="connsiteX81" fmla="*/ 2742291 w 3619883"/>
                <a:gd name="connsiteY81" fmla="*/ 92282 h 4275461"/>
                <a:gd name="connsiteX82" fmla="*/ 2851974 w 3619883"/>
                <a:gd name="connsiteY82" fmla="*/ 109227 h 4275461"/>
                <a:gd name="connsiteX83" fmla="*/ 2907643 w 3619883"/>
                <a:gd name="connsiteY83" fmla="*/ 100020 h 4275461"/>
                <a:gd name="connsiteX84" fmla="*/ 2944022 w 3619883"/>
                <a:gd name="connsiteY84" fmla="*/ 30853 h 4275461"/>
                <a:gd name="connsiteX85" fmla="*/ 3022289 w 3619883"/>
                <a:gd name="connsiteY85" fmla="*/ 10893 h 4275461"/>
                <a:gd name="connsiteX86" fmla="*/ 3054807 w 3619883"/>
                <a:gd name="connsiteY86" fmla="*/ 24226 h 4275461"/>
                <a:gd name="connsiteX87" fmla="*/ 3141892 w 3619883"/>
                <a:gd name="connsiteY87" fmla="*/ 51925 h 4275461"/>
                <a:gd name="connsiteX88" fmla="*/ 3185711 w 3619883"/>
                <a:gd name="connsiteY88" fmla="*/ 59881 h 4275461"/>
                <a:gd name="connsiteX89" fmla="*/ 3219056 w 3619883"/>
                <a:gd name="connsiteY89" fmla="*/ 55536 h 4275461"/>
                <a:gd name="connsiteX90" fmla="*/ 3263425 w 3619883"/>
                <a:gd name="connsiteY90" fmla="*/ 51706 h 4275461"/>
                <a:gd name="connsiteX91" fmla="*/ 3296219 w 3619883"/>
                <a:gd name="connsiteY91" fmla="*/ 59147 h 4275461"/>
                <a:gd name="connsiteX92" fmla="*/ 3319094 w 3619883"/>
                <a:gd name="connsiteY92" fmla="*/ 42500 h 4275461"/>
                <a:gd name="connsiteX93" fmla="*/ 3420511 w 3619883"/>
                <a:gd name="connsiteY93" fmla="*/ 0 h 4275461"/>
                <a:gd name="connsiteX94" fmla="*/ 3453305 w 3619883"/>
                <a:gd name="connsiteY94" fmla="*/ 7440 h 4275461"/>
                <a:gd name="connsiteX95" fmla="*/ 3496571 w 3619883"/>
                <a:gd name="connsiteY95" fmla="*/ 27182 h 4275461"/>
                <a:gd name="connsiteX96" fmla="*/ 3602117 w 3619883"/>
                <a:gd name="connsiteY96" fmla="*/ 132521 h 4275461"/>
                <a:gd name="connsiteX97" fmla="*/ 3619883 w 3619883"/>
                <a:gd name="connsiteY97" fmla="*/ 140049 h 4275461"/>
                <a:gd name="connsiteX98" fmla="*/ 3619883 w 3619883"/>
                <a:gd name="connsiteY9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3951392 h 4275461"/>
                <a:gd name="connsiteX17" fmla="*/ 1094193 w 3619883"/>
                <a:gd name="connsiteY17" fmla="*/ 4128157 h 4275461"/>
                <a:gd name="connsiteX18" fmla="*/ 1140354 w 3619883"/>
                <a:gd name="connsiteY18" fmla="*/ 4128157 h 4275461"/>
                <a:gd name="connsiteX19" fmla="*/ 1140354 w 3619883"/>
                <a:gd name="connsiteY19" fmla="*/ 4275461 h 4275461"/>
                <a:gd name="connsiteX20" fmla="*/ 953807 w 3619883"/>
                <a:gd name="connsiteY20" fmla="*/ 4275461 h 4275461"/>
                <a:gd name="connsiteX21" fmla="*/ 912215 w 3619883"/>
                <a:gd name="connsiteY21" fmla="*/ 4128157 h 4275461"/>
                <a:gd name="connsiteX22" fmla="*/ 961020 w 3619883"/>
                <a:gd name="connsiteY22" fmla="*/ 4128157 h 4275461"/>
                <a:gd name="connsiteX23" fmla="*/ 961020 w 3619883"/>
                <a:gd name="connsiteY23" fmla="*/ 3951392 h 4275461"/>
                <a:gd name="connsiteX24" fmla="*/ 783235 w 3619883"/>
                <a:gd name="connsiteY24" fmla="*/ 3951392 h 4275461"/>
                <a:gd name="connsiteX25" fmla="*/ 783235 w 3619883"/>
                <a:gd name="connsiteY25" fmla="*/ 4128157 h 4275461"/>
                <a:gd name="connsiteX26" fmla="*/ 871024 w 3619883"/>
                <a:gd name="connsiteY26" fmla="*/ 4128157 h 4275461"/>
                <a:gd name="connsiteX27" fmla="*/ 829432 w 3619883"/>
                <a:gd name="connsiteY27" fmla="*/ 4275461 h 4275461"/>
                <a:gd name="connsiteX28" fmla="*/ 611484 w 3619883"/>
                <a:gd name="connsiteY28" fmla="*/ 4275461 h 4275461"/>
                <a:gd name="connsiteX29" fmla="*/ 621247 w 3619883"/>
                <a:gd name="connsiteY29" fmla="*/ 4128157 h 4275461"/>
                <a:gd name="connsiteX30" fmla="*/ 650062 w 3619883"/>
                <a:gd name="connsiteY30" fmla="*/ 4128157 h 4275461"/>
                <a:gd name="connsiteX31" fmla="*/ 650062 w 3619883"/>
                <a:gd name="connsiteY31" fmla="*/ 3951392 h 4275461"/>
                <a:gd name="connsiteX32" fmla="*/ 472277 w 3619883"/>
                <a:gd name="connsiteY32" fmla="*/ 3951392 h 4275461"/>
                <a:gd name="connsiteX33" fmla="*/ 472277 w 3619883"/>
                <a:gd name="connsiteY33" fmla="*/ 4128157 h 4275461"/>
                <a:gd name="connsiteX34" fmla="*/ 522650 w 3619883"/>
                <a:gd name="connsiteY34" fmla="*/ 4128157 h 4275461"/>
                <a:gd name="connsiteX35" fmla="*/ 573998 w 3619883"/>
                <a:gd name="connsiteY35" fmla="*/ 4275461 h 4275461"/>
                <a:gd name="connsiteX36" fmla="*/ 336164 w 3619883"/>
                <a:gd name="connsiteY36" fmla="*/ 4275461 h 4275461"/>
                <a:gd name="connsiteX37" fmla="*/ 294572 w 3619883"/>
                <a:gd name="connsiteY37" fmla="*/ 4128157 h 4275461"/>
                <a:gd name="connsiteX38" fmla="*/ 339106 w 3619883"/>
                <a:gd name="connsiteY38" fmla="*/ 4128157 h 4275461"/>
                <a:gd name="connsiteX39" fmla="*/ 339106 w 3619883"/>
                <a:gd name="connsiteY39" fmla="*/ 3951392 h 4275461"/>
                <a:gd name="connsiteX40" fmla="*/ 161321 w 3619883"/>
                <a:gd name="connsiteY40" fmla="*/ 3951392 h 4275461"/>
                <a:gd name="connsiteX41" fmla="*/ 161321 w 3619883"/>
                <a:gd name="connsiteY41" fmla="*/ 4128157 h 4275461"/>
                <a:gd name="connsiteX42" fmla="*/ 230914 w 3619883"/>
                <a:gd name="connsiteY42" fmla="*/ 4128157 h 4275461"/>
                <a:gd name="connsiteX43" fmla="*/ 189322 w 3619883"/>
                <a:gd name="connsiteY43" fmla="*/ 4275461 h 4275461"/>
                <a:gd name="connsiteX44" fmla="*/ 0 w 3619883"/>
                <a:gd name="connsiteY44" fmla="*/ 4275461 h 4275461"/>
                <a:gd name="connsiteX45" fmla="*/ 0 w 3619883"/>
                <a:gd name="connsiteY45" fmla="*/ 42229 h 4275461"/>
                <a:gd name="connsiteX46" fmla="*/ 42464 w 3619883"/>
                <a:gd name="connsiteY46" fmla="*/ 40518 h 4275461"/>
                <a:gd name="connsiteX47" fmla="*/ 137733 w 3619883"/>
                <a:gd name="connsiteY47" fmla="*/ 35355 h 4275461"/>
                <a:gd name="connsiteX48" fmla="*/ 270565 w 3619883"/>
                <a:gd name="connsiteY48" fmla="*/ 29759 h 4275461"/>
                <a:gd name="connsiteX49" fmla="*/ 479734 w 3619883"/>
                <a:gd name="connsiteY49" fmla="*/ 45455 h 4275461"/>
                <a:gd name="connsiteX50" fmla="*/ 524103 w 3619883"/>
                <a:gd name="connsiteY50" fmla="*/ 41625 h 4275461"/>
                <a:gd name="connsiteX51" fmla="*/ 624416 w 3619883"/>
                <a:gd name="connsiteY51" fmla="*/ 22696 h 4275461"/>
                <a:gd name="connsiteX52" fmla="*/ 657762 w 3619883"/>
                <a:gd name="connsiteY52" fmla="*/ 18351 h 4275461"/>
                <a:gd name="connsiteX53" fmla="*/ 690557 w 3619883"/>
                <a:gd name="connsiteY53" fmla="*/ 25792 h 4275461"/>
                <a:gd name="connsiteX54" fmla="*/ 745123 w 3619883"/>
                <a:gd name="connsiteY54" fmla="*/ 40157 h 4275461"/>
                <a:gd name="connsiteX55" fmla="*/ 789493 w 3619883"/>
                <a:gd name="connsiteY55" fmla="*/ 36327 h 4275461"/>
                <a:gd name="connsiteX56" fmla="*/ 854255 w 3619883"/>
                <a:gd name="connsiteY56" fmla="*/ 68887 h 4275461"/>
                <a:gd name="connsiteX57" fmla="*/ 897520 w 3619883"/>
                <a:gd name="connsiteY57" fmla="*/ 88629 h 4275461"/>
                <a:gd name="connsiteX58" fmla="*/ 940510 w 3619883"/>
                <a:gd name="connsiteY58" fmla="*/ 114265 h 4275461"/>
                <a:gd name="connsiteX59" fmla="*/ 1082712 w 3619883"/>
                <a:gd name="connsiteY59" fmla="*/ 144543 h 4275461"/>
                <a:gd name="connsiteX60" fmla="*/ 1205348 w 3619883"/>
                <a:gd name="connsiteY60" fmla="*/ 120753 h 4275461"/>
                <a:gd name="connsiteX61" fmla="*/ 1271764 w 3619883"/>
                <a:gd name="connsiteY61" fmla="*/ 117956 h 4275461"/>
                <a:gd name="connsiteX62" fmla="*/ 1315583 w 3619883"/>
                <a:gd name="connsiteY62" fmla="*/ 125912 h 4275461"/>
                <a:gd name="connsiteX63" fmla="*/ 1359125 w 3619883"/>
                <a:gd name="connsiteY63" fmla="*/ 139761 h 4275461"/>
                <a:gd name="connsiteX64" fmla="*/ 1391919 w 3619883"/>
                <a:gd name="connsiteY64" fmla="*/ 147202 h 4275461"/>
                <a:gd name="connsiteX65" fmla="*/ 1436563 w 3619883"/>
                <a:gd name="connsiteY65" fmla="*/ 137480 h 4275461"/>
                <a:gd name="connsiteX66" fmla="*/ 1471566 w 3619883"/>
                <a:gd name="connsiteY66" fmla="*/ 97777 h 4275461"/>
                <a:gd name="connsiteX67" fmla="*/ 1505739 w 3619883"/>
                <a:gd name="connsiteY67" fmla="*/ 75753 h 4275461"/>
                <a:gd name="connsiteX68" fmla="*/ 1590891 w 3619883"/>
                <a:gd name="connsiteY68" fmla="*/ 144702 h 4275461"/>
                <a:gd name="connsiteX69" fmla="*/ 1625616 w 3619883"/>
                <a:gd name="connsiteY69" fmla="*/ 110893 h 4275461"/>
                <a:gd name="connsiteX70" fmla="*/ 1658964 w 3619883"/>
                <a:gd name="connsiteY70" fmla="*/ 106547 h 4275461"/>
                <a:gd name="connsiteX71" fmla="*/ 1746598 w 3619883"/>
                <a:gd name="connsiteY71" fmla="*/ 122460 h 4275461"/>
                <a:gd name="connsiteX72" fmla="*/ 1811913 w 3619883"/>
                <a:gd name="connsiteY72" fmla="*/ 143234 h 4275461"/>
                <a:gd name="connsiteX73" fmla="*/ 1856557 w 3619883"/>
                <a:gd name="connsiteY73" fmla="*/ 133511 h 4275461"/>
                <a:gd name="connsiteX74" fmla="*/ 2066003 w 3619883"/>
                <a:gd name="connsiteY74" fmla="*/ 143313 h 4275461"/>
                <a:gd name="connsiteX75" fmla="*/ 2177615 w 3619883"/>
                <a:gd name="connsiteY75" fmla="*/ 119007 h 4275461"/>
                <a:gd name="connsiteX76" fmla="*/ 2255883 w 3619883"/>
                <a:gd name="connsiteY76" fmla="*/ 99047 h 4275461"/>
                <a:gd name="connsiteX77" fmla="*/ 2344622 w 3619883"/>
                <a:gd name="connsiteY77" fmla="*/ 91388 h 4275461"/>
                <a:gd name="connsiteX78" fmla="*/ 2455682 w 3619883"/>
                <a:gd name="connsiteY78" fmla="*/ 78869 h 4275461"/>
                <a:gd name="connsiteX79" fmla="*/ 2632609 w 3619883"/>
                <a:gd name="connsiteY79" fmla="*/ 75338 h 4275461"/>
                <a:gd name="connsiteX80" fmla="*/ 2742291 w 3619883"/>
                <a:gd name="connsiteY80" fmla="*/ 92282 h 4275461"/>
                <a:gd name="connsiteX81" fmla="*/ 2851974 w 3619883"/>
                <a:gd name="connsiteY81" fmla="*/ 109227 h 4275461"/>
                <a:gd name="connsiteX82" fmla="*/ 2907643 w 3619883"/>
                <a:gd name="connsiteY82" fmla="*/ 100020 h 4275461"/>
                <a:gd name="connsiteX83" fmla="*/ 2944022 w 3619883"/>
                <a:gd name="connsiteY83" fmla="*/ 30853 h 4275461"/>
                <a:gd name="connsiteX84" fmla="*/ 3022289 w 3619883"/>
                <a:gd name="connsiteY84" fmla="*/ 10893 h 4275461"/>
                <a:gd name="connsiteX85" fmla="*/ 3054807 w 3619883"/>
                <a:gd name="connsiteY85" fmla="*/ 24226 h 4275461"/>
                <a:gd name="connsiteX86" fmla="*/ 3141892 w 3619883"/>
                <a:gd name="connsiteY86" fmla="*/ 51925 h 4275461"/>
                <a:gd name="connsiteX87" fmla="*/ 3185711 w 3619883"/>
                <a:gd name="connsiteY87" fmla="*/ 59881 h 4275461"/>
                <a:gd name="connsiteX88" fmla="*/ 3219056 w 3619883"/>
                <a:gd name="connsiteY88" fmla="*/ 55536 h 4275461"/>
                <a:gd name="connsiteX89" fmla="*/ 3263425 w 3619883"/>
                <a:gd name="connsiteY89" fmla="*/ 51706 h 4275461"/>
                <a:gd name="connsiteX90" fmla="*/ 3296219 w 3619883"/>
                <a:gd name="connsiteY90" fmla="*/ 59147 h 4275461"/>
                <a:gd name="connsiteX91" fmla="*/ 3319094 w 3619883"/>
                <a:gd name="connsiteY91" fmla="*/ 42500 h 4275461"/>
                <a:gd name="connsiteX92" fmla="*/ 3420511 w 3619883"/>
                <a:gd name="connsiteY92" fmla="*/ 0 h 4275461"/>
                <a:gd name="connsiteX93" fmla="*/ 3453305 w 3619883"/>
                <a:gd name="connsiteY93" fmla="*/ 7440 h 4275461"/>
                <a:gd name="connsiteX94" fmla="*/ 3496571 w 3619883"/>
                <a:gd name="connsiteY94" fmla="*/ 27182 h 4275461"/>
                <a:gd name="connsiteX95" fmla="*/ 3602117 w 3619883"/>
                <a:gd name="connsiteY95" fmla="*/ 132521 h 4275461"/>
                <a:gd name="connsiteX96" fmla="*/ 3619883 w 3619883"/>
                <a:gd name="connsiteY96" fmla="*/ 140049 h 4275461"/>
                <a:gd name="connsiteX97" fmla="*/ 3619883 w 3619883"/>
                <a:gd name="connsiteY9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4128157 h 4275461"/>
                <a:gd name="connsiteX17" fmla="*/ 1140354 w 3619883"/>
                <a:gd name="connsiteY17" fmla="*/ 4128157 h 4275461"/>
                <a:gd name="connsiteX18" fmla="*/ 1140354 w 3619883"/>
                <a:gd name="connsiteY18" fmla="*/ 4275461 h 4275461"/>
                <a:gd name="connsiteX19" fmla="*/ 953807 w 3619883"/>
                <a:gd name="connsiteY19" fmla="*/ 4275461 h 4275461"/>
                <a:gd name="connsiteX20" fmla="*/ 912215 w 3619883"/>
                <a:gd name="connsiteY20" fmla="*/ 4128157 h 4275461"/>
                <a:gd name="connsiteX21" fmla="*/ 961020 w 3619883"/>
                <a:gd name="connsiteY21" fmla="*/ 4128157 h 4275461"/>
                <a:gd name="connsiteX22" fmla="*/ 961020 w 3619883"/>
                <a:gd name="connsiteY22" fmla="*/ 3951392 h 4275461"/>
                <a:gd name="connsiteX23" fmla="*/ 783235 w 3619883"/>
                <a:gd name="connsiteY23" fmla="*/ 3951392 h 4275461"/>
                <a:gd name="connsiteX24" fmla="*/ 783235 w 3619883"/>
                <a:gd name="connsiteY24" fmla="*/ 4128157 h 4275461"/>
                <a:gd name="connsiteX25" fmla="*/ 871024 w 3619883"/>
                <a:gd name="connsiteY25" fmla="*/ 4128157 h 4275461"/>
                <a:gd name="connsiteX26" fmla="*/ 829432 w 3619883"/>
                <a:gd name="connsiteY26" fmla="*/ 4275461 h 4275461"/>
                <a:gd name="connsiteX27" fmla="*/ 611484 w 3619883"/>
                <a:gd name="connsiteY27" fmla="*/ 4275461 h 4275461"/>
                <a:gd name="connsiteX28" fmla="*/ 621247 w 3619883"/>
                <a:gd name="connsiteY28" fmla="*/ 4128157 h 4275461"/>
                <a:gd name="connsiteX29" fmla="*/ 650062 w 3619883"/>
                <a:gd name="connsiteY29" fmla="*/ 4128157 h 4275461"/>
                <a:gd name="connsiteX30" fmla="*/ 650062 w 3619883"/>
                <a:gd name="connsiteY30" fmla="*/ 3951392 h 4275461"/>
                <a:gd name="connsiteX31" fmla="*/ 472277 w 3619883"/>
                <a:gd name="connsiteY31" fmla="*/ 3951392 h 4275461"/>
                <a:gd name="connsiteX32" fmla="*/ 472277 w 3619883"/>
                <a:gd name="connsiteY32" fmla="*/ 4128157 h 4275461"/>
                <a:gd name="connsiteX33" fmla="*/ 522650 w 3619883"/>
                <a:gd name="connsiteY33" fmla="*/ 4128157 h 4275461"/>
                <a:gd name="connsiteX34" fmla="*/ 573998 w 3619883"/>
                <a:gd name="connsiteY34" fmla="*/ 4275461 h 4275461"/>
                <a:gd name="connsiteX35" fmla="*/ 336164 w 3619883"/>
                <a:gd name="connsiteY35" fmla="*/ 4275461 h 4275461"/>
                <a:gd name="connsiteX36" fmla="*/ 294572 w 3619883"/>
                <a:gd name="connsiteY36" fmla="*/ 4128157 h 4275461"/>
                <a:gd name="connsiteX37" fmla="*/ 339106 w 3619883"/>
                <a:gd name="connsiteY37" fmla="*/ 4128157 h 4275461"/>
                <a:gd name="connsiteX38" fmla="*/ 339106 w 3619883"/>
                <a:gd name="connsiteY38" fmla="*/ 3951392 h 4275461"/>
                <a:gd name="connsiteX39" fmla="*/ 161321 w 3619883"/>
                <a:gd name="connsiteY39" fmla="*/ 3951392 h 4275461"/>
                <a:gd name="connsiteX40" fmla="*/ 161321 w 3619883"/>
                <a:gd name="connsiteY40" fmla="*/ 4128157 h 4275461"/>
                <a:gd name="connsiteX41" fmla="*/ 230914 w 3619883"/>
                <a:gd name="connsiteY41" fmla="*/ 4128157 h 4275461"/>
                <a:gd name="connsiteX42" fmla="*/ 189322 w 3619883"/>
                <a:gd name="connsiteY42" fmla="*/ 4275461 h 4275461"/>
                <a:gd name="connsiteX43" fmla="*/ 0 w 3619883"/>
                <a:gd name="connsiteY43" fmla="*/ 4275461 h 4275461"/>
                <a:gd name="connsiteX44" fmla="*/ 0 w 3619883"/>
                <a:gd name="connsiteY44" fmla="*/ 42229 h 4275461"/>
                <a:gd name="connsiteX45" fmla="*/ 42464 w 3619883"/>
                <a:gd name="connsiteY45" fmla="*/ 40518 h 4275461"/>
                <a:gd name="connsiteX46" fmla="*/ 137733 w 3619883"/>
                <a:gd name="connsiteY46" fmla="*/ 35355 h 4275461"/>
                <a:gd name="connsiteX47" fmla="*/ 270565 w 3619883"/>
                <a:gd name="connsiteY47" fmla="*/ 29759 h 4275461"/>
                <a:gd name="connsiteX48" fmla="*/ 479734 w 3619883"/>
                <a:gd name="connsiteY48" fmla="*/ 45455 h 4275461"/>
                <a:gd name="connsiteX49" fmla="*/ 524103 w 3619883"/>
                <a:gd name="connsiteY49" fmla="*/ 41625 h 4275461"/>
                <a:gd name="connsiteX50" fmla="*/ 624416 w 3619883"/>
                <a:gd name="connsiteY50" fmla="*/ 22696 h 4275461"/>
                <a:gd name="connsiteX51" fmla="*/ 657762 w 3619883"/>
                <a:gd name="connsiteY51" fmla="*/ 18351 h 4275461"/>
                <a:gd name="connsiteX52" fmla="*/ 690557 w 3619883"/>
                <a:gd name="connsiteY52" fmla="*/ 25792 h 4275461"/>
                <a:gd name="connsiteX53" fmla="*/ 745123 w 3619883"/>
                <a:gd name="connsiteY53" fmla="*/ 40157 h 4275461"/>
                <a:gd name="connsiteX54" fmla="*/ 789493 w 3619883"/>
                <a:gd name="connsiteY54" fmla="*/ 36327 h 4275461"/>
                <a:gd name="connsiteX55" fmla="*/ 854255 w 3619883"/>
                <a:gd name="connsiteY55" fmla="*/ 68887 h 4275461"/>
                <a:gd name="connsiteX56" fmla="*/ 897520 w 3619883"/>
                <a:gd name="connsiteY56" fmla="*/ 88629 h 4275461"/>
                <a:gd name="connsiteX57" fmla="*/ 940510 w 3619883"/>
                <a:gd name="connsiteY57" fmla="*/ 114265 h 4275461"/>
                <a:gd name="connsiteX58" fmla="*/ 1082712 w 3619883"/>
                <a:gd name="connsiteY58" fmla="*/ 144543 h 4275461"/>
                <a:gd name="connsiteX59" fmla="*/ 1205348 w 3619883"/>
                <a:gd name="connsiteY59" fmla="*/ 120753 h 4275461"/>
                <a:gd name="connsiteX60" fmla="*/ 1271764 w 3619883"/>
                <a:gd name="connsiteY60" fmla="*/ 117956 h 4275461"/>
                <a:gd name="connsiteX61" fmla="*/ 1315583 w 3619883"/>
                <a:gd name="connsiteY61" fmla="*/ 125912 h 4275461"/>
                <a:gd name="connsiteX62" fmla="*/ 1359125 w 3619883"/>
                <a:gd name="connsiteY62" fmla="*/ 139761 h 4275461"/>
                <a:gd name="connsiteX63" fmla="*/ 1391919 w 3619883"/>
                <a:gd name="connsiteY63" fmla="*/ 147202 h 4275461"/>
                <a:gd name="connsiteX64" fmla="*/ 1436563 w 3619883"/>
                <a:gd name="connsiteY64" fmla="*/ 137480 h 4275461"/>
                <a:gd name="connsiteX65" fmla="*/ 1471566 w 3619883"/>
                <a:gd name="connsiteY65" fmla="*/ 97777 h 4275461"/>
                <a:gd name="connsiteX66" fmla="*/ 1505739 w 3619883"/>
                <a:gd name="connsiteY66" fmla="*/ 75753 h 4275461"/>
                <a:gd name="connsiteX67" fmla="*/ 1590891 w 3619883"/>
                <a:gd name="connsiteY67" fmla="*/ 144702 h 4275461"/>
                <a:gd name="connsiteX68" fmla="*/ 1625616 w 3619883"/>
                <a:gd name="connsiteY68" fmla="*/ 110893 h 4275461"/>
                <a:gd name="connsiteX69" fmla="*/ 1658964 w 3619883"/>
                <a:gd name="connsiteY69" fmla="*/ 106547 h 4275461"/>
                <a:gd name="connsiteX70" fmla="*/ 1746598 w 3619883"/>
                <a:gd name="connsiteY70" fmla="*/ 122460 h 4275461"/>
                <a:gd name="connsiteX71" fmla="*/ 1811913 w 3619883"/>
                <a:gd name="connsiteY71" fmla="*/ 143234 h 4275461"/>
                <a:gd name="connsiteX72" fmla="*/ 1856557 w 3619883"/>
                <a:gd name="connsiteY72" fmla="*/ 133511 h 4275461"/>
                <a:gd name="connsiteX73" fmla="*/ 2066003 w 3619883"/>
                <a:gd name="connsiteY73" fmla="*/ 143313 h 4275461"/>
                <a:gd name="connsiteX74" fmla="*/ 2177615 w 3619883"/>
                <a:gd name="connsiteY74" fmla="*/ 119007 h 4275461"/>
                <a:gd name="connsiteX75" fmla="*/ 2255883 w 3619883"/>
                <a:gd name="connsiteY75" fmla="*/ 99047 h 4275461"/>
                <a:gd name="connsiteX76" fmla="*/ 2344622 w 3619883"/>
                <a:gd name="connsiteY76" fmla="*/ 91388 h 4275461"/>
                <a:gd name="connsiteX77" fmla="*/ 2455682 w 3619883"/>
                <a:gd name="connsiteY77" fmla="*/ 78869 h 4275461"/>
                <a:gd name="connsiteX78" fmla="*/ 2632609 w 3619883"/>
                <a:gd name="connsiteY78" fmla="*/ 75338 h 4275461"/>
                <a:gd name="connsiteX79" fmla="*/ 2742291 w 3619883"/>
                <a:gd name="connsiteY79" fmla="*/ 92282 h 4275461"/>
                <a:gd name="connsiteX80" fmla="*/ 2851974 w 3619883"/>
                <a:gd name="connsiteY80" fmla="*/ 109227 h 4275461"/>
                <a:gd name="connsiteX81" fmla="*/ 2907643 w 3619883"/>
                <a:gd name="connsiteY81" fmla="*/ 100020 h 4275461"/>
                <a:gd name="connsiteX82" fmla="*/ 2944022 w 3619883"/>
                <a:gd name="connsiteY82" fmla="*/ 30853 h 4275461"/>
                <a:gd name="connsiteX83" fmla="*/ 3022289 w 3619883"/>
                <a:gd name="connsiteY83" fmla="*/ 10893 h 4275461"/>
                <a:gd name="connsiteX84" fmla="*/ 3054807 w 3619883"/>
                <a:gd name="connsiteY84" fmla="*/ 24226 h 4275461"/>
                <a:gd name="connsiteX85" fmla="*/ 3141892 w 3619883"/>
                <a:gd name="connsiteY85" fmla="*/ 51925 h 4275461"/>
                <a:gd name="connsiteX86" fmla="*/ 3185711 w 3619883"/>
                <a:gd name="connsiteY86" fmla="*/ 59881 h 4275461"/>
                <a:gd name="connsiteX87" fmla="*/ 3219056 w 3619883"/>
                <a:gd name="connsiteY87" fmla="*/ 55536 h 4275461"/>
                <a:gd name="connsiteX88" fmla="*/ 3263425 w 3619883"/>
                <a:gd name="connsiteY88" fmla="*/ 51706 h 4275461"/>
                <a:gd name="connsiteX89" fmla="*/ 3296219 w 3619883"/>
                <a:gd name="connsiteY89" fmla="*/ 59147 h 4275461"/>
                <a:gd name="connsiteX90" fmla="*/ 3319094 w 3619883"/>
                <a:gd name="connsiteY90" fmla="*/ 42500 h 4275461"/>
                <a:gd name="connsiteX91" fmla="*/ 3420511 w 3619883"/>
                <a:gd name="connsiteY91" fmla="*/ 0 h 4275461"/>
                <a:gd name="connsiteX92" fmla="*/ 3453305 w 3619883"/>
                <a:gd name="connsiteY92" fmla="*/ 7440 h 4275461"/>
                <a:gd name="connsiteX93" fmla="*/ 3496571 w 3619883"/>
                <a:gd name="connsiteY93" fmla="*/ 27182 h 4275461"/>
                <a:gd name="connsiteX94" fmla="*/ 3602117 w 3619883"/>
                <a:gd name="connsiteY94" fmla="*/ 132521 h 4275461"/>
                <a:gd name="connsiteX95" fmla="*/ 3619883 w 3619883"/>
                <a:gd name="connsiteY95" fmla="*/ 140049 h 4275461"/>
                <a:gd name="connsiteX96" fmla="*/ 3619883 w 3619883"/>
                <a:gd name="connsiteY9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4128157 h 4275461"/>
                <a:gd name="connsiteX17" fmla="*/ 1140354 w 3619883"/>
                <a:gd name="connsiteY17" fmla="*/ 4275461 h 4275461"/>
                <a:gd name="connsiteX18" fmla="*/ 953807 w 3619883"/>
                <a:gd name="connsiteY18" fmla="*/ 4275461 h 4275461"/>
                <a:gd name="connsiteX19" fmla="*/ 912215 w 3619883"/>
                <a:gd name="connsiteY19" fmla="*/ 4128157 h 4275461"/>
                <a:gd name="connsiteX20" fmla="*/ 961020 w 3619883"/>
                <a:gd name="connsiteY20" fmla="*/ 4128157 h 4275461"/>
                <a:gd name="connsiteX21" fmla="*/ 961020 w 3619883"/>
                <a:gd name="connsiteY21" fmla="*/ 3951392 h 4275461"/>
                <a:gd name="connsiteX22" fmla="*/ 783235 w 3619883"/>
                <a:gd name="connsiteY22" fmla="*/ 3951392 h 4275461"/>
                <a:gd name="connsiteX23" fmla="*/ 783235 w 3619883"/>
                <a:gd name="connsiteY23" fmla="*/ 4128157 h 4275461"/>
                <a:gd name="connsiteX24" fmla="*/ 871024 w 3619883"/>
                <a:gd name="connsiteY24" fmla="*/ 4128157 h 4275461"/>
                <a:gd name="connsiteX25" fmla="*/ 829432 w 3619883"/>
                <a:gd name="connsiteY25" fmla="*/ 4275461 h 4275461"/>
                <a:gd name="connsiteX26" fmla="*/ 611484 w 3619883"/>
                <a:gd name="connsiteY26" fmla="*/ 4275461 h 4275461"/>
                <a:gd name="connsiteX27" fmla="*/ 621247 w 3619883"/>
                <a:gd name="connsiteY27" fmla="*/ 4128157 h 4275461"/>
                <a:gd name="connsiteX28" fmla="*/ 650062 w 3619883"/>
                <a:gd name="connsiteY28" fmla="*/ 4128157 h 4275461"/>
                <a:gd name="connsiteX29" fmla="*/ 650062 w 3619883"/>
                <a:gd name="connsiteY29" fmla="*/ 3951392 h 4275461"/>
                <a:gd name="connsiteX30" fmla="*/ 472277 w 3619883"/>
                <a:gd name="connsiteY30" fmla="*/ 3951392 h 4275461"/>
                <a:gd name="connsiteX31" fmla="*/ 472277 w 3619883"/>
                <a:gd name="connsiteY31" fmla="*/ 4128157 h 4275461"/>
                <a:gd name="connsiteX32" fmla="*/ 522650 w 3619883"/>
                <a:gd name="connsiteY32" fmla="*/ 4128157 h 4275461"/>
                <a:gd name="connsiteX33" fmla="*/ 573998 w 3619883"/>
                <a:gd name="connsiteY33" fmla="*/ 4275461 h 4275461"/>
                <a:gd name="connsiteX34" fmla="*/ 336164 w 3619883"/>
                <a:gd name="connsiteY34" fmla="*/ 4275461 h 4275461"/>
                <a:gd name="connsiteX35" fmla="*/ 294572 w 3619883"/>
                <a:gd name="connsiteY35" fmla="*/ 4128157 h 4275461"/>
                <a:gd name="connsiteX36" fmla="*/ 339106 w 3619883"/>
                <a:gd name="connsiteY36" fmla="*/ 4128157 h 4275461"/>
                <a:gd name="connsiteX37" fmla="*/ 339106 w 3619883"/>
                <a:gd name="connsiteY37" fmla="*/ 3951392 h 4275461"/>
                <a:gd name="connsiteX38" fmla="*/ 161321 w 3619883"/>
                <a:gd name="connsiteY38" fmla="*/ 3951392 h 4275461"/>
                <a:gd name="connsiteX39" fmla="*/ 161321 w 3619883"/>
                <a:gd name="connsiteY39" fmla="*/ 4128157 h 4275461"/>
                <a:gd name="connsiteX40" fmla="*/ 230914 w 3619883"/>
                <a:gd name="connsiteY40" fmla="*/ 4128157 h 4275461"/>
                <a:gd name="connsiteX41" fmla="*/ 189322 w 3619883"/>
                <a:gd name="connsiteY41" fmla="*/ 4275461 h 4275461"/>
                <a:gd name="connsiteX42" fmla="*/ 0 w 3619883"/>
                <a:gd name="connsiteY42" fmla="*/ 4275461 h 4275461"/>
                <a:gd name="connsiteX43" fmla="*/ 0 w 3619883"/>
                <a:gd name="connsiteY43" fmla="*/ 42229 h 4275461"/>
                <a:gd name="connsiteX44" fmla="*/ 42464 w 3619883"/>
                <a:gd name="connsiteY44" fmla="*/ 40518 h 4275461"/>
                <a:gd name="connsiteX45" fmla="*/ 137733 w 3619883"/>
                <a:gd name="connsiteY45" fmla="*/ 35355 h 4275461"/>
                <a:gd name="connsiteX46" fmla="*/ 270565 w 3619883"/>
                <a:gd name="connsiteY46" fmla="*/ 29759 h 4275461"/>
                <a:gd name="connsiteX47" fmla="*/ 479734 w 3619883"/>
                <a:gd name="connsiteY47" fmla="*/ 45455 h 4275461"/>
                <a:gd name="connsiteX48" fmla="*/ 524103 w 3619883"/>
                <a:gd name="connsiteY48" fmla="*/ 41625 h 4275461"/>
                <a:gd name="connsiteX49" fmla="*/ 624416 w 3619883"/>
                <a:gd name="connsiteY49" fmla="*/ 22696 h 4275461"/>
                <a:gd name="connsiteX50" fmla="*/ 657762 w 3619883"/>
                <a:gd name="connsiteY50" fmla="*/ 18351 h 4275461"/>
                <a:gd name="connsiteX51" fmla="*/ 690557 w 3619883"/>
                <a:gd name="connsiteY51" fmla="*/ 25792 h 4275461"/>
                <a:gd name="connsiteX52" fmla="*/ 745123 w 3619883"/>
                <a:gd name="connsiteY52" fmla="*/ 40157 h 4275461"/>
                <a:gd name="connsiteX53" fmla="*/ 789493 w 3619883"/>
                <a:gd name="connsiteY53" fmla="*/ 36327 h 4275461"/>
                <a:gd name="connsiteX54" fmla="*/ 854255 w 3619883"/>
                <a:gd name="connsiteY54" fmla="*/ 68887 h 4275461"/>
                <a:gd name="connsiteX55" fmla="*/ 897520 w 3619883"/>
                <a:gd name="connsiteY55" fmla="*/ 88629 h 4275461"/>
                <a:gd name="connsiteX56" fmla="*/ 940510 w 3619883"/>
                <a:gd name="connsiteY56" fmla="*/ 114265 h 4275461"/>
                <a:gd name="connsiteX57" fmla="*/ 1082712 w 3619883"/>
                <a:gd name="connsiteY57" fmla="*/ 144543 h 4275461"/>
                <a:gd name="connsiteX58" fmla="*/ 1205348 w 3619883"/>
                <a:gd name="connsiteY58" fmla="*/ 120753 h 4275461"/>
                <a:gd name="connsiteX59" fmla="*/ 1271764 w 3619883"/>
                <a:gd name="connsiteY59" fmla="*/ 117956 h 4275461"/>
                <a:gd name="connsiteX60" fmla="*/ 1315583 w 3619883"/>
                <a:gd name="connsiteY60" fmla="*/ 125912 h 4275461"/>
                <a:gd name="connsiteX61" fmla="*/ 1359125 w 3619883"/>
                <a:gd name="connsiteY61" fmla="*/ 139761 h 4275461"/>
                <a:gd name="connsiteX62" fmla="*/ 1391919 w 3619883"/>
                <a:gd name="connsiteY62" fmla="*/ 147202 h 4275461"/>
                <a:gd name="connsiteX63" fmla="*/ 1436563 w 3619883"/>
                <a:gd name="connsiteY63" fmla="*/ 137480 h 4275461"/>
                <a:gd name="connsiteX64" fmla="*/ 1471566 w 3619883"/>
                <a:gd name="connsiteY64" fmla="*/ 97777 h 4275461"/>
                <a:gd name="connsiteX65" fmla="*/ 1505739 w 3619883"/>
                <a:gd name="connsiteY65" fmla="*/ 75753 h 4275461"/>
                <a:gd name="connsiteX66" fmla="*/ 1590891 w 3619883"/>
                <a:gd name="connsiteY66" fmla="*/ 144702 h 4275461"/>
                <a:gd name="connsiteX67" fmla="*/ 1625616 w 3619883"/>
                <a:gd name="connsiteY67" fmla="*/ 110893 h 4275461"/>
                <a:gd name="connsiteX68" fmla="*/ 1658964 w 3619883"/>
                <a:gd name="connsiteY68" fmla="*/ 106547 h 4275461"/>
                <a:gd name="connsiteX69" fmla="*/ 1746598 w 3619883"/>
                <a:gd name="connsiteY69" fmla="*/ 122460 h 4275461"/>
                <a:gd name="connsiteX70" fmla="*/ 1811913 w 3619883"/>
                <a:gd name="connsiteY70" fmla="*/ 143234 h 4275461"/>
                <a:gd name="connsiteX71" fmla="*/ 1856557 w 3619883"/>
                <a:gd name="connsiteY71" fmla="*/ 133511 h 4275461"/>
                <a:gd name="connsiteX72" fmla="*/ 2066003 w 3619883"/>
                <a:gd name="connsiteY72" fmla="*/ 143313 h 4275461"/>
                <a:gd name="connsiteX73" fmla="*/ 2177615 w 3619883"/>
                <a:gd name="connsiteY73" fmla="*/ 119007 h 4275461"/>
                <a:gd name="connsiteX74" fmla="*/ 2255883 w 3619883"/>
                <a:gd name="connsiteY74" fmla="*/ 99047 h 4275461"/>
                <a:gd name="connsiteX75" fmla="*/ 2344622 w 3619883"/>
                <a:gd name="connsiteY75" fmla="*/ 91388 h 4275461"/>
                <a:gd name="connsiteX76" fmla="*/ 2455682 w 3619883"/>
                <a:gd name="connsiteY76" fmla="*/ 78869 h 4275461"/>
                <a:gd name="connsiteX77" fmla="*/ 2632609 w 3619883"/>
                <a:gd name="connsiteY77" fmla="*/ 75338 h 4275461"/>
                <a:gd name="connsiteX78" fmla="*/ 2742291 w 3619883"/>
                <a:gd name="connsiteY78" fmla="*/ 92282 h 4275461"/>
                <a:gd name="connsiteX79" fmla="*/ 2851974 w 3619883"/>
                <a:gd name="connsiteY79" fmla="*/ 109227 h 4275461"/>
                <a:gd name="connsiteX80" fmla="*/ 2907643 w 3619883"/>
                <a:gd name="connsiteY80" fmla="*/ 100020 h 4275461"/>
                <a:gd name="connsiteX81" fmla="*/ 2944022 w 3619883"/>
                <a:gd name="connsiteY81" fmla="*/ 30853 h 4275461"/>
                <a:gd name="connsiteX82" fmla="*/ 3022289 w 3619883"/>
                <a:gd name="connsiteY82" fmla="*/ 10893 h 4275461"/>
                <a:gd name="connsiteX83" fmla="*/ 3054807 w 3619883"/>
                <a:gd name="connsiteY83" fmla="*/ 24226 h 4275461"/>
                <a:gd name="connsiteX84" fmla="*/ 3141892 w 3619883"/>
                <a:gd name="connsiteY84" fmla="*/ 51925 h 4275461"/>
                <a:gd name="connsiteX85" fmla="*/ 3185711 w 3619883"/>
                <a:gd name="connsiteY85" fmla="*/ 59881 h 4275461"/>
                <a:gd name="connsiteX86" fmla="*/ 3219056 w 3619883"/>
                <a:gd name="connsiteY86" fmla="*/ 55536 h 4275461"/>
                <a:gd name="connsiteX87" fmla="*/ 3263425 w 3619883"/>
                <a:gd name="connsiteY87" fmla="*/ 51706 h 4275461"/>
                <a:gd name="connsiteX88" fmla="*/ 3296219 w 3619883"/>
                <a:gd name="connsiteY88" fmla="*/ 59147 h 4275461"/>
                <a:gd name="connsiteX89" fmla="*/ 3319094 w 3619883"/>
                <a:gd name="connsiteY89" fmla="*/ 42500 h 4275461"/>
                <a:gd name="connsiteX90" fmla="*/ 3420511 w 3619883"/>
                <a:gd name="connsiteY90" fmla="*/ 0 h 4275461"/>
                <a:gd name="connsiteX91" fmla="*/ 3453305 w 3619883"/>
                <a:gd name="connsiteY91" fmla="*/ 7440 h 4275461"/>
                <a:gd name="connsiteX92" fmla="*/ 3496571 w 3619883"/>
                <a:gd name="connsiteY92" fmla="*/ 27182 h 4275461"/>
                <a:gd name="connsiteX93" fmla="*/ 3602117 w 3619883"/>
                <a:gd name="connsiteY93" fmla="*/ 132521 h 4275461"/>
                <a:gd name="connsiteX94" fmla="*/ 3619883 w 3619883"/>
                <a:gd name="connsiteY94" fmla="*/ 140049 h 4275461"/>
                <a:gd name="connsiteX95" fmla="*/ 3619883 w 3619883"/>
                <a:gd name="connsiteY9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12215 w 3619883"/>
                <a:gd name="connsiteY18" fmla="*/ 4128157 h 4275461"/>
                <a:gd name="connsiteX19" fmla="*/ 961020 w 3619883"/>
                <a:gd name="connsiteY19" fmla="*/ 4128157 h 4275461"/>
                <a:gd name="connsiteX20" fmla="*/ 961020 w 3619883"/>
                <a:gd name="connsiteY20" fmla="*/ 3951392 h 4275461"/>
                <a:gd name="connsiteX21" fmla="*/ 783235 w 3619883"/>
                <a:gd name="connsiteY21" fmla="*/ 3951392 h 4275461"/>
                <a:gd name="connsiteX22" fmla="*/ 783235 w 3619883"/>
                <a:gd name="connsiteY22" fmla="*/ 4128157 h 4275461"/>
                <a:gd name="connsiteX23" fmla="*/ 871024 w 3619883"/>
                <a:gd name="connsiteY23" fmla="*/ 4128157 h 4275461"/>
                <a:gd name="connsiteX24" fmla="*/ 829432 w 3619883"/>
                <a:gd name="connsiteY24" fmla="*/ 4275461 h 4275461"/>
                <a:gd name="connsiteX25" fmla="*/ 611484 w 3619883"/>
                <a:gd name="connsiteY25" fmla="*/ 4275461 h 4275461"/>
                <a:gd name="connsiteX26" fmla="*/ 621247 w 3619883"/>
                <a:gd name="connsiteY26" fmla="*/ 4128157 h 4275461"/>
                <a:gd name="connsiteX27" fmla="*/ 650062 w 3619883"/>
                <a:gd name="connsiteY27" fmla="*/ 4128157 h 4275461"/>
                <a:gd name="connsiteX28" fmla="*/ 650062 w 3619883"/>
                <a:gd name="connsiteY28" fmla="*/ 3951392 h 4275461"/>
                <a:gd name="connsiteX29" fmla="*/ 472277 w 3619883"/>
                <a:gd name="connsiteY29" fmla="*/ 3951392 h 4275461"/>
                <a:gd name="connsiteX30" fmla="*/ 472277 w 3619883"/>
                <a:gd name="connsiteY30" fmla="*/ 4128157 h 4275461"/>
                <a:gd name="connsiteX31" fmla="*/ 522650 w 3619883"/>
                <a:gd name="connsiteY31" fmla="*/ 4128157 h 4275461"/>
                <a:gd name="connsiteX32" fmla="*/ 573998 w 3619883"/>
                <a:gd name="connsiteY32" fmla="*/ 4275461 h 4275461"/>
                <a:gd name="connsiteX33" fmla="*/ 336164 w 3619883"/>
                <a:gd name="connsiteY33" fmla="*/ 4275461 h 4275461"/>
                <a:gd name="connsiteX34" fmla="*/ 294572 w 3619883"/>
                <a:gd name="connsiteY34" fmla="*/ 4128157 h 4275461"/>
                <a:gd name="connsiteX35" fmla="*/ 339106 w 3619883"/>
                <a:gd name="connsiteY35" fmla="*/ 4128157 h 4275461"/>
                <a:gd name="connsiteX36" fmla="*/ 339106 w 3619883"/>
                <a:gd name="connsiteY36" fmla="*/ 3951392 h 4275461"/>
                <a:gd name="connsiteX37" fmla="*/ 161321 w 3619883"/>
                <a:gd name="connsiteY37" fmla="*/ 3951392 h 4275461"/>
                <a:gd name="connsiteX38" fmla="*/ 161321 w 3619883"/>
                <a:gd name="connsiteY38" fmla="*/ 4128157 h 4275461"/>
                <a:gd name="connsiteX39" fmla="*/ 230914 w 3619883"/>
                <a:gd name="connsiteY39" fmla="*/ 4128157 h 4275461"/>
                <a:gd name="connsiteX40" fmla="*/ 189322 w 3619883"/>
                <a:gd name="connsiteY40" fmla="*/ 4275461 h 4275461"/>
                <a:gd name="connsiteX41" fmla="*/ 0 w 3619883"/>
                <a:gd name="connsiteY41" fmla="*/ 4275461 h 4275461"/>
                <a:gd name="connsiteX42" fmla="*/ 0 w 3619883"/>
                <a:gd name="connsiteY42" fmla="*/ 42229 h 4275461"/>
                <a:gd name="connsiteX43" fmla="*/ 42464 w 3619883"/>
                <a:gd name="connsiteY43" fmla="*/ 40518 h 4275461"/>
                <a:gd name="connsiteX44" fmla="*/ 137733 w 3619883"/>
                <a:gd name="connsiteY44" fmla="*/ 35355 h 4275461"/>
                <a:gd name="connsiteX45" fmla="*/ 270565 w 3619883"/>
                <a:gd name="connsiteY45" fmla="*/ 29759 h 4275461"/>
                <a:gd name="connsiteX46" fmla="*/ 479734 w 3619883"/>
                <a:gd name="connsiteY46" fmla="*/ 45455 h 4275461"/>
                <a:gd name="connsiteX47" fmla="*/ 524103 w 3619883"/>
                <a:gd name="connsiteY47" fmla="*/ 41625 h 4275461"/>
                <a:gd name="connsiteX48" fmla="*/ 624416 w 3619883"/>
                <a:gd name="connsiteY48" fmla="*/ 22696 h 4275461"/>
                <a:gd name="connsiteX49" fmla="*/ 657762 w 3619883"/>
                <a:gd name="connsiteY49" fmla="*/ 18351 h 4275461"/>
                <a:gd name="connsiteX50" fmla="*/ 690557 w 3619883"/>
                <a:gd name="connsiteY50" fmla="*/ 25792 h 4275461"/>
                <a:gd name="connsiteX51" fmla="*/ 745123 w 3619883"/>
                <a:gd name="connsiteY51" fmla="*/ 40157 h 4275461"/>
                <a:gd name="connsiteX52" fmla="*/ 789493 w 3619883"/>
                <a:gd name="connsiteY52" fmla="*/ 36327 h 4275461"/>
                <a:gd name="connsiteX53" fmla="*/ 854255 w 3619883"/>
                <a:gd name="connsiteY53" fmla="*/ 68887 h 4275461"/>
                <a:gd name="connsiteX54" fmla="*/ 897520 w 3619883"/>
                <a:gd name="connsiteY54" fmla="*/ 88629 h 4275461"/>
                <a:gd name="connsiteX55" fmla="*/ 940510 w 3619883"/>
                <a:gd name="connsiteY55" fmla="*/ 114265 h 4275461"/>
                <a:gd name="connsiteX56" fmla="*/ 1082712 w 3619883"/>
                <a:gd name="connsiteY56" fmla="*/ 144543 h 4275461"/>
                <a:gd name="connsiteX57" fmla="*/ 1205348 w 3619883"/>
                <a:gd name="connsiteY57" fmla="*/ 120753 h 4275461"/>
                <a:gd name="connsiteX58" fmla="*/ 1271764 w 3619883"/>
                <a:gd name="connsiteY58" fmla="*/ 117956 h 4275461"/>
                <a:gd name="connsiteX59" fmla="*/ 1315583 w 3619883"/>
                <a:gd name="connsiteY59" fmla="*/ 125912 h 4275461"/>
                <a:gd name="connsiteX60" fmla="*/ 1359125 w 3619883"/>
                <a:gd name="connsiteY60" fmla="*/ 139761 h 4275461"/>
                <a:gd name="connsiteX61" fmla="*/ 1391919 w 3619883"/>
                <a:gd name="connsiteY61" fmla="*/ 147202 h 4275461"/>
                <a:gd name="connsiteX62" fmla="*/ 1436563 w 3619883"/>
                <a:gd name="connsiteY62" fmla="*/ 137480 h 4275461"/>
                <a:gd name="connsiteX63" fmla="*/ 1471566 w 3619883"/>
                <a:gd name="connsiteY63" fmla="*/ 97777 h 4275461"/>
                <a:gd name="connsiteX64" fmla="*/ 1505739 w 3619883"/>
                <a:gd name="connsiteY64" fmla="*/ 75753 h 4275461"/>
                <a:gd name="connsiteX65" fmla="*/ 1590891 w 3619883"/>
                <a:gd name="connsiteY65" fmla="*/ 144702 h 4275461"/>
                <a:gd name="connsiteX66" fmla="*/ 1625616 w 3619883"/>
                <a:gd name="connsiteY66" fmla="*/ 110893 h 4275461"/>
                <a:gd name="connsiteX67" fmla="*/ 1658964 w 3619883"/>
                <a:gd name="connsiteY67" fmla="*/ 106547 h 4275461"/>
                <a:gd name="connsiteX68" fmla="*/ 1746598 w 3619883"/>
                <a:gd name="connsiteY68" fmla="*/ 122460 h 4275461"/>
                <a:gd name="connsiteX69" fmla="*/ 1811913 w 3619883"/>
                <a:gd name="connsiteY69" fmla="*/ 143234 h 4275461"/>
                <a:gd name="connsiteX70" fmla="*/ 1856557 w 3619883"/>
                <a:gd name="connsiteY70" fmla="*/ 133511 h 4275461"/>
                <a:gd name="connsiteX71" fmla="*/ 2066003 w 3619883"/>
                <a:gd name="connsiteY71" fmla="*/ 143313 h 4275461"/>
                <a:gd name="connsiteX72" fmla="*/ 2177615 w 3619883"/>
                <a:gd name="connsiteY72" fmla="*/ 119007 h 4275461"/>
                <a:gd name="connsiteX73" fmla="*/ 2255883 w 3619883"/>
                <a:gd name="connsiteY73" fmla="*/ 99047 h 4275461"/>
                <a:gd name="connsiteX74" fmla="*/ 2344622 w 3619883"/>
                <a:gd name="connsiteY74" fmla="*/ 91388 h 4275461"/>
                <a:gd name="connsiteX75" fmla="*/ 2455682 w 3619883"/>
                <a:gd name="connsiteY75" fmla="*/ 78869 h 4275461"/>
                <a:gd name="connsiteX76" fmla="*/ 2632609 w 3619883"/>
                <a:gd name="connsiteY76" fmla="*/ 75338 h 4275461"/>
                <a:gd name="connsiteX77" fmla="*/ 2742291 w 3619883"/>
                <a:gd name="connsiteY77" fmla="*/ 92282 h 4275461"/>
                <a:gd name="connsiteX78" fmla="*/ 2851974 w 3619883"/>
                <a:gd name="connsiteY78" fmla="*/ 109227 h 4275461"/>
                <a:gd name="connsiteX79" fmla="*/ 2907643 w 3619883"/>
                <a:gd name="connsiteY79" fmla="*/ 100020 h 4275461"/>
                <a:gd name="connsiteX80" fmla="*/ 2944022 w 3619883"/>
                <a:gd name="connsiteY80" fmla="*/ 30853 h 4275461"/>
                <a:gd name="connsiteX81" fmla="*/ 3022289 w 3619883"/>
                <a:gd name="connsiteY81" fmla="*/ 10893 h 4275461"/>
                <a:gd name="connsiteX82" fmla="*/ 3054807 w 3619883"/>
                <a:gd name="connsiteY82" fmla="*/ 24226 h 4275461"/>
                <a:gd name="connsiteX83" fmla="*/ 3141892 w 3619883"/>
                <a:gd name="connsiteY83" fmla="*/ 51925 h 4275461"/>
                <a:gd name="connsiteX84" fmla="*/ 3185711 w 3619883"/>
                <a:gd name="connsiteY84" fmla="*/ 59881 h 4275461"/>
                <a:gd name="connsiteX85" fmla="*/ 3219056 w 3619883"/>
                <a:gd name="connsiteY85" fmla="*/ 55536 h 4275461"/>
                <a:gd name="connsiteX86" fmla="*/ 3263425 w 3619883"/>
                <a:gd name="connsiteY86" fmla="*/ 51706 h 4275461"/>
                <a:gd name="connsiteX87" fmla="*/ 3296219 w 3619883"/>
                <a:gd name="connsiteY87" fmla="*/ 59147 h 4275461"/>
                <a:gd name="connsiteX88" fmla="*/ 3319094 w 3619883"/>
                <a:gd name="connsiteY88" fmla="*/ 42500 h 4275461"/>
                <a:gd name="connsiteX89" fmla="*/ 3420511 w 3619883"/>
                <a:gd name="connsiteY89" fmla="*/ 0 h 4275461"/>
                <a:gd name="connsiteX90" fmla="*/ 3453305 w 3619883"/>
                <a:gd name="connsiteY90" fmla="*/ 7440 h 4275461"/>
                <a:gd name="connsiteX91" fmla="*/ 3496571 w 3619883"/>
                <a:gd name="connsiteY91" fmla="*/ 27182 h 4275461"/>
                <a:gd name="connsiteX92" fmla="*/ 3602117 w 3619883"/>
                <a:gd name="connsiteY92" fmla="*/ 132521 h 4275461"/>
                <a:gd name="connsiteX93" fmla="*/ 3619883 w 3619883"/>
                <a:gd name="connsiteY93" fmla="*/ 140049 h 4275461"/>
                <a:gd name="connsiteX94" fmla="*/ 3619883 w 3619883"/>
                <a:gd name="connsiteY9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12215 w 3619883"/>
                <a:gd name="connsiteY18" fmla="*/ 4128157 h 4275461"/>
                <a:gd name="connsiteX19" fmla="*/ 961020 w 3619883"/>
                <a:gd name="connsiteY19" fmla="*/ 3951392 h 4275461"/>
                <a:gd name="connsiteX20" fmla="*/ 783235 w 3619883"/>
                <a:gd name="connsiteY20" fmla="*/ 3951392 h 4275461"/>
                <a:gd name="connsiteX21" fmla="*/ 783235 w 3619883"/>
                <a:gd name="connsiteY21" fmla="*/ 4128157 h 4275461"/>
                <a:gd name="connsiteX22" fmla="*/ 871024 w 3619883"/>
                <a:gd name="connsiteY22" fmla="*/ 4128157 h 4275461"/>
                <a:gd name="connsiteX23" fmla="*/ 829432 w 3619883"/>
                <a:gd name="connsiteY23" fmla="*/ 4275461 h 4275461"/>
                <a:gd name="connsiteX24" fmla="*/ 611484 w 3619883"/>
                <a:gd name="connsiteY24" fmla="*/ 4275461 h 4275461"/>
                <a:gd name="connsiteX25" fmla="*/ 621247 w 3619883"/>
                <a:gd name="connsiteY25" fmla="*/ 4128157 h 4275461"/>
                <a:gd name="connsiteX26" fmla="*/ 650062 w 3619883"/>
                <a:gd name="connsiteY26" fmla="*/ 4128157 h 4275461"/>
                <a:gd name="connsiteX27" fmla="*/ 650062 w 3619883"/>
                <a:gd name="connsiteY27" fmla="*/ 3951392 h 4275461"/>
                <a:gd name="connsiteX28" fmla="*/ 472277 w 3619883"/>
                <a:gd name="connsiteY28" fmla="*/ 3951392 h 4275461"/>
                <a:gd name="connsiteX29" fmla="*/ 472277 w 3619883"/>
                <a:gd name="connsiteY29" fmla="*/ 4128157 h 4275461"/>
                <a:gd name="connsiteX30" fmla="*/ 522650 w 3619883"/>
                <a:gd name="connsiteY30" fmla="*/ 4128157 h 4275461"/>
                <a:gd name="connsiteX31" fmla="*/ 573998 w 3619883"/>
                <a:gd name="connsiteY31" fmla="*/ 4275461 h 4275461"/>
                <a:gd name="connsiteX32" fmla="*/ 336164 w 3619883"/>
                <a:gd name="connsiteY32" fmla="*/ 4275461 h 4275461"/>
                <a:gd name="connsiteX33" fmla="*/ 294572 w 3619883"/>
                <a:gd name="connsiteY33" fmla="*/ 4128157 h 4275461"/>
                <a:gd name="connsiteX34" fmla="*/ 339106 w 3619883"/>
                <a:gd name="connsiteY34" fmla="*/ 4128157 h 4275461"/>
                <a:gd name="connsiteX35" fmla="*/ 339106 w 3619883"/>
                <a:gd name="connsiteY35" fmla="*/ 3951392 h 4275461"/>
                <a:gd name="connsiteX36" fmla="*/ 161321 w 3619883"/>
                <a:gd name="connsiteY36" fmla="*/ 3951392 h 4275461"/>
                <a:gd name="connsiteX37" fmla="*/ 161321 w 3619883"/>
                <a:gd name="connsiteY37" fmla="*/ 4128157 h 4275461"/>
                <a:gd name="connsiteX38" fmla="*/ 230914 w 3619883"/>
                <a:gd name="connsiteY38" fmla="*/ 4128157 h 4275461"/>
                <a:gd name="connsiteX39" fmla="*/ 189322 w 3619883"/>
                <a:gd name="connsiteY39" fmla="*/ 4275461 h 4275461"/>
                <a:gd name="connsiteX40" fmla="*/ 0 w 3619883"/>
                <a:gd name="connsiteY40" fmla="*/ 4275461 h 4275461"/>
                <a:gd name="connsiteX41" fmla="*/ 0 w 3619883"/>
                <a:gd name="connsiteY41" fmla="*/ 42229 h 4275461"/>
                <a:gd name="connsiteX42" fmla="*/ 42464 w 3619883"/>
                <a:gd name="connsiteY42" fmla="*/ 40518 h 4275461"/>
                <a:gd name="connsiteX43" fmla="*/ 137733 w 3619883"/>
                <a:gd name="connsiteY43" fmla="*/ 35355 h 4275461"/>
                <a:gd name="connsiteX44" fmla="*/ 270565 w 3619883"/>
                <a:gd name="connsiteY44" fmla="*/ 29759 h 4275461"/>
                <a:gd name="connsiteX45" fmla="*/ 479734 w 3619883"/>
                <a:gd name="connsiteY45" fmla="*/ 45455 h 4275461"/>
                <a:gd name="connsiteX46" fmla="*/ 524103 w 3619883"/>
                <a:gd name="connsiteY46" fmla="*/ 41625 h 4275461"/>
                <a:gd name="connsiteX47" fmla="*/ 624416 w 3619883"/>
                <a:gd name="connsiteY47" fmla="*/ 22696 h 4275461"/>
                <a:gd name="connsiteX48" fmla="*/ 657762 w 3619883"/>
                <a:gd name="connsiteY48" fmla="*/ 18351 h 4275461"/>
                <a:gd name="connsiteX49" fmla="*/ 690557 w 3619883"/>
                <a:gd name="connsiteY49" fmla="*/ 25792 h 4275461"/>
                <a:gd name="connsiteX50" fmla="*/ 745123 w 3619883"/>
                <a:gd name="connsiteY50" fmla="*/ 40157 h 4275461"/>
                <a:gd name="connsiteX51" fmla="*/ 789493 w 3619883"/>
                <a:gd name="connsiteY51" fmla="*/ 36327 h 4275461"/>
                <a:gd name="connsiteX52" fmla="*/ 854255 w 3619883"/>
                <a:gd name="connsiteY52" fmla="*/ 68887 h 4275461"/>
                <a:gd name="connsiteX53" fmla="*/ 897520 w 3619883"/>
                <a:gd name="connsiteY53" fmla="*/ 88629 h 4275461"/>
                <a:gd name="connsiteX54" fmla="*/ 940510 w 3619883"/>
                <a:gd name="connsiteY54" fmla="*/ 114265 h 4275461"/>
                <a:gd name="connsiteX55" fmla="*/ 1082712 w 3619883"/>
                <a:gd name="connsiteY55" fmla="*/ 144543 h 4275461"/>
                <a:gd name="connsiteX56" fmla="*/ 1205348 w 3619883"/>
                <a:gd name="connsiteY56" fmla="*/ 120753 h 4275461"/>
                <a:gd name="connsiteX57" fmla="*/ 1271764 w 3619883"/>
                <a:gd name="connsiteY57" fmla="*/ 117956 h 4275461"/>
                <a:gd name="connsiteX58" fmla="*/ 1315583 w 3619883"/>
                <a:gd name="connsiteY58" fmla="*/ 125912 h 4275461"/>
                <a:gd name="connsiteX59" fmla="*/ 1359125 w 3619883"/>
                <a:gd name="connsiteY59" fmla="*/ 139761 h 4275461"/>
                <a:gd name="connsiteX60" fmla="*/ 1391919 w 3619883"/>
                <a:gd name="connsiteY60" fmla="*/ 147202 h 4275461"/>
                <a:gd name="connsiteX61" fmla="*/ 1436563 w 3619883"/>
                <a:gd name="connsiteY61" fmla="*/ 137480 h 4275461"/>
                <a:gd name="connsiteX62" fmla="*/ 1471566 w 3619883"/>
                <a:gd name="connsiteY62" fmla="*/ 97777 h 4275461"/>
                <a:gd name="connsiteX63" fmla="*/ 1505739 w 3619883"/>
                <a:gd name="connsiteY63" fmla="*/ 75753 h 4275461"/>
                <a:gd name="connsiteX64" fmla="*/ 1590891 w 3619883"/>
                <a:gd name="connsiteY64" fmla="*/ 144702 h 4275461"/>
                <a:gd name="connsiteX65" fmla="*/ 1625616 w 3619883"/>
                <a:gd name="connsiteY65" fmla="*/ 110893 h 4275461"/>
                <a:gd name="connsiteX66" fmla="*/ 1658964 w 3619883"/>
                <a:gd name="connsiteY66" fmla="*/ 106547 h 4275461"/>
                <a:gd name="connsiteX67" fmla="*/ 1746598 w 3619883"/>
                <a:gd name="connsiteY67" fmla="*/ 122460 h 4275461"/>
                <a:gd name="connsiteX68" fmla="*/ 1811913 w 3619883"/>
                <a:gd name="connsiteY68" fmla="*/ 143234 h 4275461"/>
                <a:gd name="connsiteX69" fmla="*/ 1856557 w 3619883"/>
                <a:gd name="connsiteY69" fmla="*/ 133511 h 4275461"/>
                <a:gd name="connsiteX70" fmla="*/ 2066003 w 3619883"/>
                <a:gd name="connsiteY70" fmla="*/ 143313 h 4275461"/>
                <a:gd name="connsiteX71" fmla="*/ 2177615 w 3619883"/>
                <a:gd name="connsiteY71" fmla="*/ 119007 h 4275461"/>
                <a:gd name="connsiteX72" fmla="*/ 2255883 w 3619883"/>
                <a:gd name="connsiteY72" fmla="*/ 99047 h 4275461"/>
                <a:gd name="connsiteX73" fmla="*/ 2344622 w 3619883"/>
                <a:gd name="connsiteY73" fmla="*/ 91388 h 4275461"/>
                <a:gd name="connsiteX74" fmla="*/ 2455682 w 3619883"/>
                <a:gd name="connsiteY74" fmla="*/ 78869 h 4275461"/>
                <a:gd name="connsiteX75" fmla="*/ 2632609 w 3619883"/>
                <a:gd name="connsiteY75" fmla="*/ 75338 h 4275461"/>
                <a:gd name="connsiteX76" fmla="*/ 2742291 w 3619883"/>
                <a:gd name="connsiteY76" fmla="*/ 92282 h 4275461"/>
                <a:gd name="connsiteX77" fmla="*/ 2851974 w 3619883"/>
                <a:gd name="connsiteY77" fmla="*/ 109227 h 4275461"/>
                <a:gd name="connsiteX78" fmla="*/ 2907643 w 3619883"/>
                <a:gd name="connsiteY78" fmla="*/ 100020 h 4275461"/>
                <a:gd name="connsiteX79" fmla="*/ 2944022 w 3619883"/>
                <a:gd name="connsiteY79" fmla="*/ 30853 h 4275461"/>
                <a:gd name="connsiteX80" fmla="*/ 3022289 w 3619883"/>
                <a:gd name="connsiteY80" fmla="*/ 10893 h 4275461"/>
                <a:gd name="connsiteX81" fmla="*/ 3054807 w 3619883"/>
                <a:gd name="connsiteY81" fmla="*/ 24226 h 4275461"/>
                <a:gd name="connsiteX82" fmla="*/ 3141892 w 3619883"/>
                <a:gd name="connsiteY82" fmla="*/ 51925 h 4275461"/>
                <a:gd name="connsiteX83" fmla="*/ 3185711 w 3619883"/>
                <a:gd name="connsiteY83" fmla="*/ 59881 h 4275461"/>
                <a:gd name="connsiteX84" fmla="*/ 3219056 w 3619883"/>
                <a:gd name="connsiteY84" fmla="*/ 55536 h 4275461"/>
                <a:gd name="connsiteX85" fmla="*/ 3263425 w 3619883"/>
                <a:gd name="connsiteY85" fmla="*/ 51706 h 4275461"/>
                <a:gd name="connsiteX86" fmla="*/ 3296219 w 3619883"/>
                <a:gd name="connsiteY86" fmla="*/ 59147 h 4275461"/>
                <a:gd name="connsiteX87" fmla="*/ 3319094 w 3619883"/>
                <a:gd name="connsiteY87" fmla="*/ 42500 h 4275461"/>
                <a:gd name="connsiteX88" fmla="*/ 3420511 w 3619883"/>
                <a:gd name="connsiteY88" fmla="*/ 0 h 4275461"/>
                <a:gd name="connsiteX89" fmla="*/ 3453305 w 3619883"/>
                <a:gd name="connsiteY89" fmla="*/ 7440 h 4275461"/>
                <a:gd name="connsiteX90" fmla="*/ 3496571 w 3619883"/>
                <a:gd name="connsiteY90" fmla="*/ 27182 h 4275461"/>
                <a:gd name="connsiteX91" fmla="*/ 3602117 w 3619883"/>
                <a:gd name="connsiteY91" fmla="*/ 132521 h 4275461"/>
                <a:gd name="connsiteX92" fmla="*/ 3619883 w 3619883"/>
                <a:gd name="connsiteY92" fmla="*/ 140049 h 4275461"/>
                <a:gd name="connsiteX93" fmla="*/ 3619883 w 3619883"/>
                <a:gd name="connsiteY9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61020 w 3619883"/>
                <a:gd name="connsiteY18" fmla="*/ 3951392 h 4275461"/>
                <a:gd name="connsiteX19" fmla="*/ 783235 w 3619883"/>
                <a:gd name="connsiteY19" fmla="*/ 3951392 h 4275461"/>
                <a:gd name="connsiteX20" fmla="*/ 783235 w 3619883"/>
                <a:gd name="connsiteY20" fmla="*/ 4128157 h 4275461"/>
                <a:gd name="connsiteX21" fmla="*/ 871024 w 3619883"/>
                <a:gd name="connsiteY21" fmla="*/ 4128157 h 4275461"/>
                <a:gd name="connsiteX22" fmla="*/ 829432 w 3619883"/>
                <a:gd name="connsiteY22" fmla="*/ 4275461 h 4275461"/>
                <a:gd name="connsiteX23" fmla="*/ 611484 w 3619883"/>
                <a:gd name="connsiteY23" fmla="*/ 4275461 h 4275461"/>
                <a:gd name="connsiteX24" fmla="*/ 621247 w 3619883"/>
                <a:gd name="connsiteY24" fmla="*/ 4128157 h 4275461"/>
                <a:gd name="connsiteX25" fmla="*/ 650062 w 3619883"/>
                <a:gd name="connsiteY25" fmla="*/ 4128157 h 4275461"/>
                <a:gd name="connsiteX26" fmla="*/ 650062 w 3619883"/>
                <a:gd name="connsiteY26" fmla="*/ 3951392 h 4275461"/>
                <a:gd name="connsiteX27" fmla="*/ 472277 w 3619883"/>
                <a:gd name="connsiteY27" fmla="*/ 3951392 h 4275461"/>
                <a:gd name="connsiteX28" fmla="*/ 472277 w 3619883"/>
                <a:gd name="connsiteY28" fmla="*/ 4128157 h 4275461"/>
                <a:gd name="connsiteX29" fmla="*/ 522650 w 3619883"/>
                <a:gd name="connsiteY29" fmla="*/ 4128157 h 4275461"/>
                <a:gd name="connsiteX30" fmla="*/ 573998 w 3619883"/>
                <a:gd name="connsiteY30" fmla="*/ 4275461 h 4275461"/>
                <a:gd name="connsiteX31" fmla="*/ 336164 w 3619883"/>
                <a:gd name="connsiteY31" fmla="*/ 4275461 h 4275461"/>
                <a:gd name="connsiteX32" fmla="*/ 294572 w 3619883"/>
                <a:gd name="connsiteY32" fmla="*/ 4128157 h 4275461"/>
                <a:gd name="connsiteX33" fmla="*/ 339106 w 3619883"/>
                <a:gd name="connsiteY33" fmla="*/ 4128157 h 4275461"/>
                <a:gd name="connsiteX34" fmla="*/ 339106 w 3619883"/>
                <a:gd name="connsiteY34" fmla="*/ 3951392 h 4275461"/>
                <a:gd name="connsiteX35" fmla="*/ 161321 w 3619883"/>
                <a:gd name="connsiteY35" fmla="*/ 3951392 h 4275461"/>
                <a:gd name="connsiteX36" fmla="*/ 161321 w 3619883"/>
                <a:gd name="connsiteY36" fmla="*/ 4128157 h 4275461"/>
                <a:gd name="connsiteX37" fmla="*/ 230914 w 3619883"/>
                <a:gd name="connsiteY37" fmla="*/ 4128157 h 4275461"/>
                <a:gd name="connsiteX38" fmla="*/ 189322 w 3619883"/>
                <a:gd name="connsiteY38" fmla="*/ 4275461 h 4275461"/>
                <a:gd name="connsiteX39" fmla="*/ 0 w 3619883"/>
                <a:gd name="connsiteY39" fmla="*/ 4275461 h 4275461"/>
                <a:gd name="connsiteX40" fmla="*/ 0 w 3619883"/>
                <a:gd name="connsiteY40" fmla="*/ 42229 h 4275461"/>
                <a:gd name="connsiteX41" fmla="*/ 42464 w 3619883"/>
                <a:gd name="connsiteY41" fmla="*/ 40518 h 4275461"/>
                <a:gd name="connsiteX42" fmla="*/ 137733 w 3619883"/>
                <a:gd name="connsiteY42" fmla="*/ 35355 h 4275461"/>
                <a:gd name="connsiteX43" fmla="*/ 270565 w 3619883"/>
                <a:gd name="connsiteY43" fmla="*/ 29759 h 4275461"/>
                <a:gd name="connsiteX44" fmla="*/ 479734 w 3619883"/>
                <a:gd name="connsiteY44" fmla="*/ 45455 h 4275461"/>
                <a:gd name="connsiteX45" fmla="*/ 524103 w 3619883"/>
                <a:gd name="connsiteY45" fmla="*/ 41625 h 4275461"/>
                <a:gd name="connsiteX46" fmla="*/ 624416 w 3619883"/>
                <a:gd name="connsiteY46" fmla="*/ 22696 h 4275461"/>
                <a:gd name="connsiteX47" fmla="*/ 657762 w 3619883"/>
                <a:gd name="connsiteY47" fmla="*/ 18351 h 4275461"/>
                <a:gd name="connsiteX48" fmla="*/ 690557 w 3619883"/>
                <a:gd name="connsiteY48" fmla="*/ 25792 h 4275461"/>
                <a:gd name="connsiteX49" fmla="*/ 745123 w 3619883"/>
                <a:gd name="connsiteY49" fmla="*/ 40157 h 4275461"/>
                <a:gd name="connsiteX50" fmla="*/ 789493 w 3619883"/>
                <a:gd name="connsiteY50" fmla="*/ 36327 h 4275461"/>
                <a:gd name="connsiteX51" fmla="*/ 854255 w 3619883"/>
                <a:gd name="connsiteY51" fmla="*/ 68887 h 4275461"/>
                <a:gd name="connsiteX52" fmla="*/ 897520 w 3619883"/>
                <a:gd name="connsiteY52" fmla="*/ 88629 h 4275461"/>
                <a:gd name="connsiteX53" fmla="*/ 940510 w 3619883"/>
                <a:gd name="connsiteY53" fmla="*/ 114265 h 4275461"/>
                <a:gd name="connsiteX54" fmla="*/ 1082712 w 3619883"/>
                <a:gd name="connsiteY54" fmla="*/ 144543 h 4275461"/>
                <a:gd name="connsiteX55" fmla="*/ 1205348 w 3619883"/>
                <a:gd name="connsiteY55" fmla="*/ 120753 h 4275461"/>
                <a:gd name="connsiteX56" fmla="*/ 1271764 w 3619883"/>
                <a:gd name="connsiteY56" fmla="*/ 117956 h 4275461"/>
                <a:gd name="connsiteX57" fmla="*/ 1315583 w 3619883"/>
                <a:gd name="connsiteY57" fmla="*/ 125912 h 4275461"/>
                <a:gd name="connsiteX58" fmla="*/ 1359125 w 3619883"/>
                <a:gd name="connsiteY58" fmla="*/ 139761 h 4275461"/>
                <a:gd name="connsiteX59" fmla="*/ 1391919 w 3619883"/>
                <a:gd name="connsiteY59" fmla="*/ 147202 h 4275461"/>
                <a:gd name="connsiteX60" fmla="*/ 1436563 w 3619883"/>
                <a:gd name="connsiteY60" fmla="*/ 137480 h 4275461"/>
                <a:gd name="connsiteX61" fmla="*/ 1471566 w 3619883"/>
                <a:gd name="connsiteY61" fmla="*/ 97777 h 4275461"/>
                <a:gd name="connsiteX62" fmla="*/ 1505739 w 3619883"/>
                <a:gd name="connsiteY62" fmla="*/ 75753 h 4275461"/>
                <a:gd name="connsiteX63" fmla="*/ 1590891 w 3619883"/>
                <a:gd name="connsiteY63" fmla="*/ 144702 h 4275461"/>
                <a:gd name="connsiteX64" fmla="*/ 1625616 w 3619883"/>
                <a:gd name="connsiteY64" fmla="*/ 110893 h 4275461"/>
                <a:gd name="connsiteX65" fmla="*/ 1658964 w 3619883"/>
                <a:gd name="connsiteY65" fmla="*/ 106547 h 4275461"/>
                <a:gd name="connsiteX66" fmla="*/ 1746598 w 3619883"/>
                <a:gd name="connsiteY66" fmla="*/ 122460 h 4275461"/>
                <a:gd name="connsiteX67" fmla="*/ 1811913 w 3619883"/>
                <a:gd name="connsiteY67" fmla="*/ 143234 h 4275461"/>
                <a:gd name="connsiteX68" fmla="*/ 1856557 w 3619883"/>
                <a:gd name="connsiteY68" fmla="*/ 133511 h 4275461"/>
                <a:gd name="connsiteX69" fmla="*/ 2066003 w 3619883"/>
                <a:gd name="connsiteY69" fmla="*/ 143313 h 4275461"/>
                <a:gd name="connsiteX70" fmla="*/ 2177615 w 3619883"/>
                <a:gd name="connsiteY70" fmla="*/ 119007 h 4275461"/>
                <a:gd name="connsiteX71" fmla="*/ 2255883 w 3619883"/>
                <a:gd name="connsiteY71" fmla="*/ 99047 h 4275461"/>
                <a:gd name="connsiteX72" fmla="*/ 2344622 w 3619883"/>
                <a:gd name="connsiteY72" fmla="*/ 91388 h 4275461"/>
                <a:gd name="connsiteX73" fmla="*/ 2455682 w 3619883"/>
                <a:gd name="connsiteY73" fmla="*/ 78869 h 4275461"/>
                <a:gd name="connsiteX74" fmla="*/ 2632609 w 3619883"/>
                <a:gd name="connsiteY74" fmla="*/ 75338 h 4275461"/>
                <a:gd name="connsiteX75" fmla="*/ 2742291 w 3619883"/>
                <a:gd name="connsiteY75" fmla="*/ 92282 h 4275461"/>
                <a:gd name="connsiteX76" fmla="*/ 2851974 w 3619883"/>
                <a:gd name="connsiteY76" fmla="*/ 109227 h 4275461"/>
                <a:gd name="connsiteX77" fmla="*/ 2907643 w 3619883"/>
                <a:gd name="connsiteY77" fmla="*/ 100020 h 4275461"/>
                <a:gd name="connsiteX78" fmla="*/ 2944022 w 3619883"/>
                <a:gd name="connsiteY78" fmla="*/ 30853 h 4275461"/>
                <a:gd name="connsiteX79" fmla="*/ 3022289 w 3619883"/>
                <a:gd name="connsiteY79" fmla="*/ 10893 h 4275461"/>
                <a:gd name="connsiteX80" fmla="*/ 3054807 w 3619883"/>
                <a:gd name="connsiteY80" fmla="*/ 24226 h 4275461"/>
                <a:gd name="connsiteX81" fmla="*/ 3141892 w 3619883"/>
                <a:gd name="connsiteY81" fmla="*/ 51925 h 4275461"/>
                <a:gd name="connsiteX82" fmla="*/ 3185711 w 3619883"/>
                <a:gd name="connsiteY82" fmla="*/ 59881 h 4275461"/>
                <a:gd name="connsiteX83" fmla="*/ 3219056 w 3619883"/>
                <a:gd name="connsiteY83" fmla="*/ 55536 h 4275461"/>
                <a:gd name="connsiteX84" fmla="*/ 3263425 w 3619883"/>
                <a:gd name="connsiteY84" fmla="*/ 51706 h 4275461"/>
                <a:gd name="connsiteX85" fmla="*/ 3296219 w 3619883"/>
                <a:gd name="connsiteY85" fmla="*/ 59147 h 4275461"/>
                <a:gd name="connsiteX86" fmla="*/ 3319094 w 3619883"/>
                <a:gd name="connsiteY86" fmla="*/ 42500 h 4275461"/>
                <a:gd name="connsiteX87" fmla="*/ 3420511 w 3619883"/>
                <a:gd name="connsiteY87" fmla="*/ 0 h 4275461"/>
                <a:gd name="connsiteX88" fmla="*/ 3453305 w 3619883"/>
                <a:gd name="connsiteY88" fmla="*/ 7440 h 4275461"/>
                <a:gd name="connsiteX89" fmla="*/ 3496571 w 3619883"/>
                <a:gd name="connsiteY89" fmla="*/ 27182 h 4275461"/>
                <a:gd name="connsiteX90" fmla="*/ 3602117 w 3619883"/>
                <a:gd name="connsiteY90" fmla="*/ 132521 h 4275461"/>
                <a:gd name="connsiteX91" fmla="*/ 3619883 w 3619883"/>
                <a:gd name="connsiteY91" fmla="*/ 140049 h 4275461"/>
                <a:gd name="connsiteX92" fmla="*/ 3619883 w 3619883"/>
                <a:gd name="connsiteY9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783235 w 3619883"/>
                <a:gd name="connsiteY19" fmla="*/ 4128157 h 4275461"/>
                <a:gd name="connsiteX20" fmla="*/ 871024 w 3619883"/>
                <a:gd name="connsiteY20" fmla="*/ 4128157 h 4275461"/>
                <a:gd name="connsiteX21" fmla="*/ 829432 w 3619883"/>
                <a:gd name="connsiteY21" fmla="*/ 4275461 h 4275461"/>
                <a:gd name="connsiteX22" fmla="*/ 611484 w 3619883"/>
                <a:gd name="connsiteY22" fmla="*/ 4275461 h 4275461"/>
                <a:gd name="connsiteX23" fmla="*/ 621247 w 3619883"/>
                <a:gd name="connsiteY23" fmla="*/ 4128157 h 4275461"/>
                <a:gd name="connsiteX24" fmla="*/ 650062 w 3619883"/>
                <a:gd name="connsiteY24" fmla="*/ 4128157 h 4275461"/>
                <a:gd name="connsiteX25" fmla="*/ 650062 w 3619883"/>
                <a:gd name="connsiteY25" fmla="*/ 3951392 h 4275461"/>
                <a:gd name="connsiteX26" fmla="*/ 472277 w 3619883"/>
                <a:gd name="connsiteY26" fmla="*/ 3951392 h 4275461"/>
                <a:gd name="connsiteX27" fmla="*/ 472277 w 3619883"/>
                <a:gd name="connsiteY27" fmla="*/ 4128157 h 4275461"/>
                <a:gd name="connsiteX28" fmla="*/ 522650 w 3619883"/>
                <a:gd name="connsiteY28" fmla="*/ 4128157 h 4275461"/>
                <a:gd name="connsiteX29" fmla="*/ 573998 w 3619883"/>
                <a:gd name="connsiteY29" fmla="*/ 4275461 h 4275461"/>
                <a:gd name="connsiteX30" fmla="*/ 336164 w 3619883"/>
                <a:gd name="connsiteY30" fmla="*/ 4275461 h 4275461"/>
                <a:gd name="connsiteX31" fmla="*/ 294572 w 3619883"/>
                <a:gd name="connsiteY31" fmla="*/ 4128157 h 4275461"/>
                <a:gd name="connsiteX32" fmla="*/ 339106 w 3619883"/>
                <a:gd name="connsiteY32" fmla="*/ 4128157 h 4275461"/>
                <a:gd name="connsiteX33" fmla="*/ 339106 w 3619883"/>
                <a:gd name="connsiteY33" fmla="*/ 3951392 h 4275461"/>
                <a:gd name="connsiteX34" fmla="*/ 161321 w 3619883"/>
                <a:gd name="connsiteY34" fmla="*/ 3951392 h 4275461"/>
                <a:gd name="connsiteX35" fmla="*/ 161321 w 3619883"/>
                <a:gd name="connsiteY35" fmla="*/ 4128157 h 4275461"/>
                <a:gd name="connsiteX36" fmla="*/ 230914 w 3619883"/>
                <a:gd name="connsiteY36" fmla="*/ 4128157 h 4275461"/>
                <a:gd name="connsiteX37" fmla="*/ 189322 w 3619883"/>
                <a:gd name="connsiteY37" fmla="*/ 4275461 h 4275461"/>
                <a:gd name="connsiteX38" fmla="*/ 0 w 3619883"/>
                <a:gd name="connsiteY38" fmla="*/ 4275461 h 4275461"/>
                <a:gd name="connsiteX39" fmla="*/ 0 w 3619883"/>
                <a:gd name="connsiteY39" fmla="*/ 42229 h 4275461"/>
                <a:gd name="connsiteX40" fmla="*/ 42464 w 3619883"/>
                <a:gd name="connsiteY40" fmla="*/ 40518 h 4275461"/>
                <a:gd name="connsiteX41" fmla="*/ 137733 w 3619883"/>
                <a:gd name="connsiteY41" fmla="*/ 35355 h 4275461"/>
                <a:gd name="connsiteX42" fmla="*/ 270565 w 3619883"/>
                <a:gd name="connsiteY42" fmla="*/ 29759 h 4275461"/>
                <a:gd name="connsiteX43" fmla="*/ 479734 w 3619883"/>
                <a:gd name="connsiteY43" fmla="*/ 45455 h 4275461"/>
                <a:gd name="connsiteX44" fmla="*/ 524103 w 3619883"/>
                <a:gd name="connsiteY44" fmla="*/ 41625 h 4275461"/>
                <a:gd name="connsiteX45" fmla="*/ 624416 w 3619883"/>
                <a:gd name="connsiteY45" fmla="*/ 22696 h 4275461"/>
                <a:gd name="connsiteX46" fmla="*/ 657762 w 3619883"/>
                <a:gd name="connsiteY46" fmla="*/ 18351 h 4275461"/>
                <a:gd name="connsiteX47" fmla="*/ 690557 w 3619883"/>
                <a:gd name="connsiteY47" fmla="*/ 25792 h 4275461"/>
                <a:gd name="connsiteX48" fmla="*/ 745123 w 3619883"/>
                <a:gd name="connsiteY48" fmla="*/ 40157 h 4275461"/>
                <a:gd name="connsiteX49" fmla="*/ 789493 w 3619883"/>
                <a:gd name="connsiteY49" fmla="*/ 36327 h 4275461"/>
                <a:gd name="connsiteX50" fmla="*/ 854255 w 3619883"/>
                <a:gd name="connsiteY50" fmla="*/ 68887 h 4275461"/>
                <a:gd name="connsiteX51" fmla="*/ 897520 w 3619883"/>
                <a:gd name="connsiteY51" fmla="*/ 88629 h 4275461"/>
                <a:gd name="connsiteX52" fmla="*/ 940510 w 3619883"/>
                <a:gd name="connsiteY52" fmla="*/ 114265 h 4275461"/>
                <a:gd name="connsiteX53" fmla="*/ 1082712 w 3619883"/>
                <a:gd name="connsiteY53" fmla="*/ 144543 h 4275461"/>
                <a:gd name="connsiteX54" fmla="*/ 1205348 w 3619883"/>
                <a:gd name="connsiteY54" fmla="*/ 120753 h 4275461"/>
                <a:gd name="connsiteX55" fmla="*/ 1271764 w 3619883"/>
                <a:gd name="connsiteY55" fmla="*/ 117956 h 4275461"/>
                <a:gd name="connsiteX56" fmla="*/ 1315583 w 3619883"/>
                <a:gd name="connsiteY56" fmla="*/ 125912 h 4275461"/>
                <a:gd name="connsiteX57" fmla="*/ 1359125 w 3619883"/>
                <a:gd name="connsiteY57" fmla="*/ 139761 h 4275461"/>
                <a:gd name="connsiteX58" fmla="*/ 1391919 w 3619883"/>
                <a:gd name="connsiteY58" fmla="*/ 147202 h 4275461"/>
                <a:gd name="connsiteX59" fmla="*/ 1436563 w 3619883"/>
                <a:gd name="connsiteY59" fmla="*/ 137480 h 4275461"/>
                <a:gd name="connsiteX60" fmla="*/ 1471566 w 3619883"/>
                <a:gd name="connsiteY60" fmla="*/ 97777 h 4275461"/>
                <a:gd name="connsiteX61" fmla="*/ 1505739 w 3619883"/>
                <a:gd name="connsiteY61" fmla="*/ 75753 h 4275461"/>
                <a:gd name="connsiteX62" fmla="*/ 1590891 w 3619883"/>
                <a:gd name="connsiteY62" fmla="*/ 144702 h 4275461"/>
                <a:gd name="connsiteX63" fmla="*/ 1625616 w 3619883"/>
                <a:gd name="connsiteY63" fmla="*/ 110893 h 4275461"/>
                <a:gd name="connsiteX64" fmla="*/ 1658964 w 3619883"/>
                <a:gd name="connsiteY64" fmla="*/ 106547 h 4275461"/>
                <a:gd name="connsiteX65" fmla="*/ 1746598 w 3619883"/>
                <a:gd name="connsiteY65" fmla="*/ 122460 h 4275461"/>
                <a:gd name="connsiteX66" fmla="*/ 1811913 w 3619883"/>
                <a:gd name="connsiteY66" fmla="*/ 143234 h 4275461"/>
                <a:gd name="connsiteX67" fmla="*/ 1856557 w 3619883"/>
                <a:gd name="connsiteY67" fmla="*/ 133511 h 4275461"/>
                <a:gd name="connsiteX68" fmla="*/ 2066003 w 3619883"/>
                <a:gd name="connsiteY68" fmla="*/ 143313 h 4275461"/>
                <a:gd name="connsiteX69" fmla="*/ 2177615 w 3619883"/>
                <a:gd name="connsiteY69" fmla="*/ 119007 h 4275461"/>
                <a:gd name="connsiteX70" fmla="*/ 2255883 w 3619883"/>
                <a:gd name="connsiteY70" fmla="*/ 99047 h 4275461"/>
                <a:gd name="connsiteX71" fmla="*/ 2344622 w 3619883"/>
                <a:gd name="connsiteY71" fmla="*/ 91388 h 4275461"/>
                <a:gd name="connsiteX72" fmla="*/ 2455682 w 3619883"/>
                <a:gd name="connsiteY72" fmla="*/ 78869 h 4275461"/>
                <a:gd name="connsiteX73" fmla="*/ 2632609 w 3619883"/>
                <a:gd name="connsiteY73" fmla="*/ 75338 h 4275461"/>
                <a:gd name="connsiteX74" fmla="*/ 2742291 w 3619883"/>
                <a:gd name="connsiteY74" fmla="*/ 92282 h 4275461"/>
                <a:gd name="connsiteX75" fmla="*/ 2851974 w 3619883"/>
                <a:gd name="connsiteY75" fmla="*/ 109227 h 4275461"/>
                <a:gd name="connsiteX76" fmla="*/ 2907643 w 3619883"/>
                <a:gd name="connsiteY76" fmla="*/ 100020 h 4275461"/>
                <a:gd name="connsiteX77" fmla="*/ 2944022 w 3619883"/>
                <a:gd name="connsiteY77" fmla="*/ 30853 h 4275461"/>
                <a:gd name="connsiteX78" fmla="*/ 3022289 w 3619883"/>
                <a:gd name="connsiteY78" fmla="*/ 10893 h 4275461"/>
                <a:gd name="connsiteX79" fmla="*/ 3054807 w 3619883"/>
                <a:gd name="connsiteY79" fmla="*/ 24226 h 4275461"/>
                <a:gd name="connsiteX80" fmla="*/ 3141892 w 3619883"/>
                <a:gd name="connsiteY80" fmla="*/ 51925 h 4275461"/>
                <a:gd name="connsiteX81" fmla="*/ 3185711 w 3619883"/>
                <a:gd name="connsiteY81" fmla="*/ 59881 h 4275461"/>
                <a:gd name="connsiteX82" fmla="*/ 3219056 w 3619883"/>
                <a:gd name="connsiteY82" fmla="*/ 55536 h 4275461"/>
                <a:gd name="connsiteX83" fmla="*/ 3263425 w 3619883"/>
                <a:gd name="connsiteY83" fmla="*/ 51706 h 4275461"/>
                <a:gd name="connsiteX84" fmla="*/ 3296219 w 3619883"/>
                <a:gd name="connsiteY84" fmla="*/ 59147 h 4275461"/>
                <a:gd name="connsiteX85" fmla="*/ 3319094 w 3619883"/>
                <a:gd name="connsiteY85" fmla="*/ 42500 h 4275461"/>
                <a:gd name="connsiteX86" fmla="*/ 3420511 w 3619883"/>
                <a:gd name="connsiteY86" fmla="*/ 0 h 4275461"/>
                <a:gd name="connsiteX87" fmla="*/ 3453305 w 3619883"/>
                <a:gd name="connsiteY87" fmla="*/ 7440 h 4275461"/>
                <a:gd name="connsiteX88" fmla="*/ 3496571 w 3619883"/>
                <a:gd name="connsiteY88" fmla="*/ 27182 h 4275461"/>
                <a:gd name="connsiteX89" fmla="*/ 3602117 w 3619883"/>
                <a:gd name="connsiteY89" fmla="*/ 132521 h 4275461"/>
                <a:gd name="connsiteX90" fmla="*/ 3619883 w 3619883"/>
                <a:gd name="connsiteY90" fmla="*/ 140049 h 4275461"/>
                <a:gd name="connsiteX91" fmla="*/ 3619883 w 3619883"/>
                <a:gd name="connsiteY9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783235 w 3619883"/>
                <a:gd name="connsiteY19" fmla="*/ 4128157 h 4275461"/>
                <a:gd name="connsiteX20" fmla="*/ 829432 w 3619883"/>
                <a:gd name="connsiteY20" fmla="*/ 4275461 h 4275461"/>
                <a:gd name="connsiteX21" fmla="*/ 611484 w 3619883"/>
                <a:gd name="connsiteY21" fmla="*/ 4275461 h 4275461"/>
                <a:gd name="connsiteX22" fmla="*/ 621247 w 3619883"/>
                <a:gd name="connsiteY22" fmla="*/ 4128157 h 4275461"/>
                <a:gd name="connsiteX23" fmla="*/ 650062 w 3619883"/>
                <a:gd name="connsiteY23" fmla="*/ 4128157 h 4275461"/>
                <a:gd name="connsiteX24" fmla="*/ 650062 w 3619883"/>
                <a:gd name="connsiteY24" fmla="*/ 3951392 h 4275461"/>
                <a:gd name="connsiteX25" fmla="*/ 472277 w 3619883"/>
                <a:gd name="connsiteY25" fmla="*/ 3951392 h 4275461"/>
                <a:gd name="connsiteX26" fmla="*/ 472277 w 3619883"/>
                <a:gd name="connsiteY26" fmla="*/ 4128157 h 4275461"/>
                <a:gd name="connsiteX27" fmla="*/ 522650 w 3619883"/>
                <a:gd name="connsiteY27" fmla="*/ 4128157 h 4275461"/>
                <a:gd name="connsiteX28" fmla="*/ 573998 w 3619883"/>
                <a:gd name="connsiteY28" fmla="*/ 4275461 h 4275461"/>
                <a:gd name="connsiteX29" fmla="*/ 336164 w 3619883"/>
                <a:gd name="connsiteY29" fmla="*/ 4275461 h 4275461"/>
                <a:gd name="connsiteX30" fmla="*/ 294572 w 3619883"/>
                <a:gd name="connsiteY30" fmla="*/ 4128157 h 4275461"/>
                <a:gd name="connsiteX31" fmla="*/ 339106 w 3619883"/>
                <a:gd name="connsiteY31" fmla="*/ 4128157 h 4275461"/>
                <a:gd name="connsiteX32" fmla="*/ 339106 w 3619883"/>
                <a:gd name="connsiteY32" fmla="*/ 3951392 h 4275461"/>
                <a:gd name="connsiteX33" fmla="*/ 161321 w 3619883"/>
                <a:gd name="connsiteY33" fmla="*/ 3951392 h 4275461"/>
                <a:gd name="connsiteX34" fmla="*/ 161321 w 3619883"/>
                <a:gd name="connsiteY34" fmla="*/ 4128157 h 4275461"/>
                <a:gd name="connsiteX35" fmla="*/ 230914 w 3619883"/>
                <a:gd name="connsiteY35" fmla="*/ 4128157 h 4275461"/>
                <a:gd name="connsiteX36" fmla="*/ 189322 w 3619883"/>
                <a:gd name="connsiteY36" fmla="*/ 4275461 h 4275461"/>
                <a:gd name="connsiteX37" fmla="*/ 0 w 3619883"/>
                <a:gd name="connsiteY37" fmla="*/ 4275461 h 4275461"/>
                <a:gd name="connsiteX38" fmla="*/ 0 w 3619883"/>
                <a:gd name="connsiteY38" fmla="*/ 42229 h 4275461"/>
                <a:gd name="connsiteX39" fmla="*/ 42464 w 3619883"/>
                <a:gd name="connsiteY39" fmla="*/ 40518 h 4275461"/>
                <a:gd name="connsiteX40" fmla="*/ 137733 w 3619883"/>
                <a:gd name="connsiteY40" fmla="*/ 35355 h 4275461"/>
                <a:gd name="connsiteX41" fmla="*/ 270565 w 3619883"/>
                <a:gd name="connsiteY41" fmla="*/ 29759 h 4275461"/>
                <a:gd name="connsiteX42" fmla="*/ 479734 w 3619883"/>
                <a:gd name="connsiteY42" fmla="*/ 45455 h 4275461"/>
                <a:gd name="connsiteX43" fmla="*/ 524103 w 3619883"/>
                <a:gd name="connsiteY43" fmla="*/ 41625 h 4275461"/>
                <a:gd name="connsiteX44" fmla="*/ 624416 w 3619883"/>
                <a:gd name="connsiteY44" fmla="*/ 22696 h 4275461"/>
                <a:gd name="connsiteX45" fmla="*/ 657762 w 3619883"/>
                <a:gd name="connsiteY45" fmla="*/ 18351 h 4275461"/>
                <a:gd name="connsiteX46" fmla="*/ 690557 w 3619883"/>
                <a:gd name="connsiteY46" fmla="*/ 25792 h 4275461"/>
                <a:gd name="connsiteX47" fmla="*/ 745123 w 3619883"/>
                <a:gd name="connsiteY47" fmla="*/ 40157 h 4275461"/>
                <a:gd name="connsiteX48" fmla="*/ 789493 w 3619883"/>
                <a:gd name="connsiteY48" fmla="*/ 36327 h 4275461"/>
                <a:gd name="connsiteX49" fmla="*/ 854255 w 3619883"/>
                <a:gd name="connsiteY49" fmla="*/ 68887 h 4275461"/>
                <a:gd name="connsiteX50" fmla="*/ 897520 w 3619883"/>
                <a:gd name="connsiteY50" fmla="*/ 88629 h 4275461"/>
                <a:gd name="connsiteX51" fmla="*/ 940510 w 3619883"/>
                <a:gd name="connsiteY51" fmla="*/ 114265 h 4275461"/>
                <a:gd name="connsiteX52" fmla="*/ 1082712 w 3619883"/>
                <a:gd name="connsiteY52" fmla="*/ 144543 h 4275461"/>
                <a:gd name="connsiteX53" fmla="*/ 1205348 w 3619883"/>
                <a:gd name="connsiteY53" fmla="*/ 120753 h 4275461"/>
                <a:gd name="connsiteX54" fmla="*/ 1271764 w 3619883"/>
                <a:gd name="connsiteY54" fmla="*/ 117956 h 4275461"/>
                <a:gd name="connsiteX55" fmla="*/ 1315583 w 3619883"/>
                <a:gd name="connsiteY55" fmla="*/ 125912 h 4275461"/>
                <a:gd name="connsiteX56" fmla="*/ 1359125 w 3619883"/>
                <a:gd name="connsiteY56" fmla="*/ 139761 h 4275461"/>
                <a:gd name="connsiteX57" fmla="*/ 1391919 w 3619883"/>
                <a:gd name="connsiteY57" fmla="*/ 147202 h 4275461"/>
                <a:gd name="connsiteX58" fmla="*/ 1436563 w 3619883"/>
                <a:gd name="connsiteY58" fmla="*/ 137480 h 4275461"/>
                <a:gd name="connsiteX59" fmla="*/ 1471566 w 3619883"/>
                <a:gd name="connsiteY59" fmla="*/ 97777 h 4275461"/>
                <a:gd name="connsiteX60" fmla="*/ 1505739 w 3619883"/>
                <a:gd name="connsiteY60" fmla="*/ 75753 h 4275461"/>
                <a:gd name="connsiteX61" fmla="*/ 1590891 w 3619883"/>
                <a:gd name="connsiteY61" fmla="*/ 144702 h 4275461"/>
                <a:gd name="connsiteX62" fmla="*/ 1625616 w 3619883"/>
                <a:gd name="connsiteY62" fmla="*/ 110893 h 4275461"/>
                <a:gd name="connsiteX63" fmla="*/ 1658964 w 3619883"/>
                <a:gd name="connsiteY63" fmla="*/ 106547 h 4275461"/>
                <a:gd name="connsiteX64" fmla="*/ 1746598 w 3619883"/>
                <a:gd name="connsiteY64" fmla="*/ 122460 h 4275461"/>
                <a:gd name="connsiteX65" fmla="*/ 1811913 w 3619883"/>
                <a:gd name="connsiteY65" fmla="*/ 143234 h 4275461"/>
                <a:gd name="connsiteX66" fmla="*/ 1856557 w 3619883"/>
                <a:gd name="connsiteY66" fmla="*/ 133511 h 4275461"/>
                <a:gd name="connsiteX67" fmla="*/ 2066003 w 3619883"/>
                <a:gd name="connsiteY67" fmla="*/ 143313 h 4275461"/>
                <a:gd name="connsiteX68" fmla="*/ 2177615 w 3619883"/>
                <a:gd name="connsiteY68" fmla="*/ 119007 h 4275461"/>
                <a:gd name="connsiteX69" fmla="*/ 2255883 w 3619883"/>
                <a:gd name="connsiteY69" fmla="*/ 99047 h 4275461"/>
                <a:gd name="connsiteX70" fmla="*/ 2344622 w 3619883"/>
                <a:gd name="connsiteY70" fmla="*/ 91388 h 4275461"/>
                <a:gd name="connsiteX71" fmla="*/ 2455682 w 3619883"/>
                <a:gd name="connsiteY71" fmla="*/ 78869 h 4275461"/>
                <a:gd name="connsiteX72" fmla="*/ 2632609 w 3619883"/>
                <a:gd name="connsiteY72" fmla="*/ 75338 h 4275461"/>
                <a:gd name="connsiteX73" fmla="*/ 2742291 w 3619883"/>
                <a:gd name="connsiteY73" fmla="*/ 92282 h 4275461"/>
                <a:gd name="connsiteX74" fmla="*/ 2851974 w 3619883"/>
                <a:gd name="connsiteY74" fmla="*/ 109227 h 4275461"/>
                <a:gd name="connsiteX75" fmla="*/ 2907643 w 3619883"/>
                <a:gd name="connsiteY75" fmla="*/ 100020 h 4275461"/>
                <a:gd name="connsiteX76" fmla="*/ 2944022 w 3619883"/>
                <a:gd name="connsiteY76" fmla="*/ 30853 h 4275461"/>
                <a:gd name="connsiteX77" fmla="*/ 3022289 w 3619883"/>
                <a:gd name="connsiteY77" fmla="*/ 10893 h 4275461"/>
                <a:gd name="connsiteX78" fmla="*/ 3054807 w 3619883"/>
                <a:gd name="connsiteY78" fmla="*/ 24226 h 4275461"/>
                <a:gd name="connsiteX79" fmla="*/ 3141892 w 3619883"/>
                <a:gd name="connsiteY79" fmla="*/ 51925 h 4275461"/>
                <a:gd name="connsiteX80" fmla="*/ 3185711 w 3619883"/>
                <a:gd name="connsiteY80" fmla="*/ 59881 h 4275461"/>
                <a:gd name="connsiteX81" fmla="*/ 3219056 w 3619883"/>
                <a:gd name="connsiteY81" fmla="*/ 55536 h 4275461"/>
                <a:gd name="connsiteX82" fmla="*/ 3263425 w 3619883"/>
                <a:gd name="connsiteY82" fmla="*/ 51706 h 4275461"/>
                <a:gd name="connsiteX83" fmla="*/ 3296219 w 3619883"/>
                <a:gd name="connsiteY83" fmla="*/ 59147 h 4275461"/>
                <a:gd name="connsiteX84" fmla="*/ 3319094 w 3619883"/>
                <a:gd name="connsiteY84" fmla="*/ 42500 h 4275461"/>
                <a:gd name="connsiteX85" fmla="*/ 3420511 w 3619883"/>
                <a:gd name="connsiteY85" fmla="*/ 0 h 4275461"/>
                <a:gd name="connsiteX86" fmla="*/ 3453305 w 3619883"/>
                <a:gd name="connsiteY86" fmla="*/ 7440 h 4275461"/>
                <a:gd name="connsiteX87" fmla="*/ 3496571 w 3619883"/>
                <a:gd name="connsiteY87" fmla="*/ 27182 h 4275461"/>
                <a:gd name="connsiteX88" fmla="*/ 3602117 w 3619883"/>
                <a:gd name="connsiteY88" fmla="*/ 132521 h 4275461"/>
                <a:gd name="connsiteX89" fmla="*/ 3619883 w 3619883"/>
                <a:gd name="connsiteY89" fmla="*/ 140049 h 4275461"/>
                <a:gd name="connsiteX90" fmla="*/ 3619883 w 3619883"/>
                <a:gd name="connsiteY9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829432 w 3619883"/>
                <a:gd name="connsiteY19" fmla="*/ 4275461 h 4275461"/>
                <a:gd name="connsiteX20" fmla="*/ 611484 w 3619883"/>
                <a:gd name="connsiteY20" fmla="*/ 4275461 h 4275461"/>
                <a:gd name="connsiteX21" fmla="*/ 621247 w 3619883"/>
                <a:gd name="connsiteY21" fmla="*/ 4128157 h 4275461"/>
                <a:gd name="connsiteX22" fmla="*/ 650062 w 3619883"/>
                <a:gd name="connsiteY22" fmla="*/ 4128157 h 4275461"/>
                <a:gd name="connsiteX23" fmla="*/ 650062 w 3619883"/>
                <a:gd name="connsiteY23" fmla="*/ 3951392 h 4275461"/>
                <a:gd name="connsiteX24" fmla="*/ 472277 w 3619883"/>
                <a:gd name="connsiteY24" fmla="*/ 3951392 h 4275461"/>
                <a:gd name="connsiteX25" fmla="*/ 472277 w 3619883"/>
                <a:gd name="connsiteY25" fmla="*/ 4128157 h 4275461"/>
                <a:gd name="connsiteX26" fmla="*/ 522650 w 3619883"/>
                <a:gd name="connsiteY26" fmla="*/ 4128157 h 4275461"/>
                <a:gd name="connsiteX27" fmla="*/ 573998 w 3619883"/>
                <a:gd name="connsiteY27" fmla="*/ 4275461 h 4275461"/>
                <a:gd name="connsiteX28" fmla="*/ 336164 w 3619883"/>
                <a:gd name="connsiteY28" fmla="*/ 4275461 h 4275461"/>
                <a:gd name="connsiteX29" fmla="*/ 294572 w 3619883"/>
                <a:gd name="connsiteY29" fmla="*/ 4128157 h 4275461"/>
                <a:gd name="connsiteX30" fmla="*/ 339106 w 3619883"/>
                <a:gd name="connsiteY30" fmla="*/ 4128157 h 4275461"/>
                <a:gd name="connsiteX31" fmla="*/ 339106 w 3619883"/>
                <a:gd name="connsiteY31" fmla="*/ 3951392 h 4275461"/>
                <a:gd name="connsiteX32" fmla="*/ 161321 w 3619883"/>
                <a:gd name="connsiteY32" fmla="*/ 3951392 h 4275461"/>
                <a:gd name="connsiteX33" fmla="*/ 161321 w 3619883"/>
                <a:gd name="connsiteY33" fmla="*/ 4128157 h 4275461"/>
                <a:gd name="connsiteX34" fmla="*/ 230914 w 3619883"/>
                <a:gd name="connsiteY34" fmla="*/ 4128157 h 4275461"/>
                <a:gd name="connsiteX35" fmla="*/ 189322 w 3619883"/>
                <a:gd name="connsiteY35" fmla="*/ 4275461 h 4275461"/>
                <a:gd name="connsiteX36" fmla="*/ 0 w 3619883"/>
                <a:gd name="connsiteY36" fmla="*/ 4275461 h 4275461"/>
                <a:gd name="connsiteX37" fmla="*/ 0 w 3619883"/>
                <a:gd name="connsiteY37" fmla="*/ 42229 h 4275461"/>
                <a:gd name="connsiteX38" fmla="*/ 42464 w 3619883"/>
                <a:gd name="connsiteY38" fmla="*/ 40518 h 4275461"/>
                <a:gd name="connsiteX39" fmla="*/ 137733 w 3619883"/>
                <a:gd name="connsiteY39" fmla="*/ 35355 h 4275461"/>
                <a:gd name="connsiteX40" fmla="*/ 270565 w 3619883"/>
                <a:gd name="connsiteY40" fmla="*/ 29759 h 4275461"/>
                <a:gd name="connsiteX41" fmla="*/ 479734 w 3619883"/>
                <a:gd name="connsiteY41" fmla="*/ 45455 h 4275461"/>
                <a:gd name="connsiteX42" fmla="*/ 524103 w 3619883"/>
                <a:gd name="connsiteY42" fmla="*/ 41625 h 4275461"/>
                <a:gd name="connsiteX43" fmla="*/ 624416 w 3619883"/>
                <a:gd name="connsiteY43" fmla="*/ 22696 h 4275461"/>
                <a:gd name="connsiteX44" fmla="*/ 657762 w 3619883"/>
                <a:gd name="connsiteY44" fmla="*/ 18351 h 4275461"/>
                <a:gd name="connsiteX45" fmla="*/ 690557 w 3619883"/>
                <a:gd name="connsiteY45" fmla="*/ 25792 h 4275461"/>
                <a:gd name="connsiteX46" fmla="*/ 745123 w 3619883"/>
                <a:gd name="connsiteY46" fmla="*/ 40157 h 4275461"/>
                <a:gd name="connsiteX47" fmla="*/ 789493 w 3619883"/>
                <a:gd name="connsiteY47" fmla="*/ 36327 h 4275461"/>
                <a:gd name="connsiteX48" fmla="*/ 854255 w 3619883"/>
                <a:gd name="connsiteY48" fmla="*/ 68887 h 4275461"/>
                <a:gd name="connsiteX49" fmla="*/ 897520 w 3619883"/>
                <a:gd name="connsiteY49" fmla="*/ 88629 h 4275461"/>
                <a:gd name="connsiteX50" fmla="*/ 940510 w 3619883"/>
                <a:gd name="connsiteY50" fmla="*/ 114265 h 4275461"/>
                <a:gd name="connsiteX51" fmla="*/ 1082712 w 3619883"/>
                <a:gd name="connsiteY51" fmla="*/ 144543 h 4275461"/>
                <a:gd name="connsiteX52" fmla="*/ 1205348 w 3619883"/>
                <a:gd name="connsiteY52" fmla="*/ 120753 h 4275461"/>
                <a:gd name="connsiteX53" fmla="*/ 1271764 w 3619883"/>
                <a:gd name="connsiteY53" fmla="*/ 117956 h 4275461"/>
                <a:gd name="connsiteX54" fmla="*/ 1315583 w 3619883"/>
                <a:gd name="connsiteY54" fmla="*/ 125912 h 4275461"/>
                <a:gd name="connsiteX55" fmla="*/ 1359125 w 3619883"/>
                <a:gd name="connsiteY55" fmla="*/ 139761 h 4275461"/>
                <a:gd name="connsiteX56" fmla="*/ 1391919 w 3619883"/>
                <a:gd name="connsiteY56" fmla="*/ 147202 h 4275461"/>
                <a:gd name="connsiteX57" fmla="*/ 1436563 w 3619883"/>
                <a:gd name="connsiteY57" fmla="*/ 137480 h 4275461"/>
                <a:gd name="connsiteX58" fmla="*/ 1471566 w 3619883"/>
                <a:gd name="connsiteY58" fmla="*/ 97777 h 4275461"/>
                <a:gd name="connsiteX59" fmla="*/ 1505739 w 3619883"/>
                <a:gd name="connsiteY59" fmla="*/ 75753 h 4275461"/>
                <a:gd name="connsiteX60" fmla="*/ 1590891 w 3619883"/>
                <a:gd name="connsiteY60" fmla="*/ 144702 h 4275461"/>
                <a:gd name="connsiteX61" fmla="*/ 1625616 w 3619883"/>
                <a:gd name="connsiteY61" fmla="*/ 110893 h 4275461"/>
                <a:gd name="connsiteX62" fmla="*/ 1658964 w 3619883"/>
                <a:gd name="connsiteY62" fmla="*/ 106547 h 4275461"/>
                <a:gd name="connsiteX63" fmla="*/ 1746598 w 3619883"/>
                <a:gd name="connsiteY63" fmla="*/ 122460 h 4275461"/>
                <a:gd name="connsiteX64" fmla="*/ 1811913 w 3619883"/>
                <a:gd name="connsiteY64" fmla="*/ 143234 h 4275461"/>
                <a:gd name="connsiteX65" fmla="*/ 1856557 w 3619883"/>
                <a:gd name="connsiteY65" fmla="*/ 133511 h 4275461"/>
                <a:gd name="connsiteX66" fmla="*/ 2066003 w 3619883"/>
                <a:gd name="connsiteY66" fmla="*/ 143313 h 4275461"/>
                <a:gd name="connsiteX67" fmla="*/ 2177615 w 3619883"/>
                <a:gd name="connsiteY67" fmla="*/ 119007 h 4275461"/>
                <a:gd name="connsiteX68" fmla="*/ 2255883 w 3619883"/>
                <a:gd name="connsiteY68" fmla="*/ 99047 h 4275461"/>
                <a:gd name="connsiteX69" fmla="*/ 2344622 w 3619883"/>
                <a:gd name="connsiteY69" fmla="*/ 91388 h 4275461"/>
                <a:gd name="connsiteX70" fmla="*/ 2455682 w 3619883"/>
                <a:gd name="connsiteY70" fmla="*/ 78869 h 4275461"/>
                <a:gd name="connsiteX71" fmla="*/ 2632609 w 3619883"/>
                <a:gd name="connsiteY71" fmla="*/ 75338 h 4275461"/>
                <a:gd name="connsiteX72" fmla="*/ 2742291 w 3619883"/>
                <a:gd name="connsiteY72" fmla="*/ 92282 h 4275461"/>
                <a:gd name="connsiteX73" fmla="*/ 2851974 w 3619883"/>
                <a:gd name="connsiteY73" fmla="*/ 109227 h 4275461"/>
                <a:gd name="connsiteX74" fmla="*/ 2907643 w 3619883"/>
                <a:gd name="connsiteY74" fmla="*/ 100020 h 4275461"/>
                <a:gd name="connsiteX75" fmla="*/ 2944022 w 3619883"/>
                <a:gd name="connsiteY75" fmla="*/ 30853 h 4275461"/>
                <a:gd name="connsiteX76" fmla="*/ 3022289 w 3619883"/>
                <a:gd name="connsiteY76" fmla="*/ 10893 h 4275461"/>
                <a:gd name="connsiteX77" fmla="*/ 3054807 w 3619883"/>
                <a:gd name="connsiteY77" fmla="*/ 24226 h 4275461"/>
                <a:gd name="connsiteX78" fmla="*/ 3141892 w 3619883"/>
                <a:gd name="connsiteY78" fmla="*/ 51925 h 4275461"/>
                <a:gd name="connsiteX79" fmla="*/ 3185711 w 3619883"/>
                <a:gd name="connsiteY79" fmla="*/ 59881 h 4275461"/>
                <a:gd name="connsiteX80" fmla="*/ 3219056 w 3619883"/>
                <a:gd name="connsiteY80" fmla="*/ 55536 h 4275461"/>
                <a:gd name="connsiteX81" fmla="*/ 3263425 w 3619883"/>
                <a:gd name="connsiteY81" fmla="*/ 51706 h 4275461"/>
                <a:gd name="connsiteX82" fmla="*/ 3296219 w 3619883"/>
                <a:gd name="connsiteY82" fmla="*/ 59147 h 4275461"/>
                <a:gd name="connsiteX83" fmla="*/ 3319094 w 3619883"/>
                <a:gd name="connsiteY83" fmla="*/ 42500 h 4275461"/>
                <a:gd name="connsiteX84" fmla="*/ 3420511 w 3619883"/>
                <a:gd name="connsiteY84" fmla="*/ 0 h 4275461"/>
                <a:gd name="connsiteX85" fmla="*/ 3453305 w 3619883"/>
                <a:gd name="connsiteY85" fmla="*/ 7440 h 4275461"/>
                <a:gd name="connsiteX86" fmla="*/ 3496571 w 3619883"/>
                <a:gd name="connsiteY86" fmla="*/ 27182 h 4275461"/>
                <a:gd name="connsiteX87" fmla="*/ 3602117 w 3619883"/>
                <a:gd name="connsiteY87" fmla="*/ 132521 h 4275461"/>
                <a:gd name="connsiteX88" fmla="*/ 3619883 w 3619883"/>
                <a:gd name="connsiteY88" fmla="*/ 140049 h 4275461"/>
                <a:gd name="connsiteX89" fmla="*/ 3619883 w 3619883"/>
                <a:gd name="connsiteY8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650062 w 3619883"/>
                <a:gd name="connsiteY21" fmla="*/ 4128157 h 4275461"/>
                <a:gd name="connsiteX22" fmla="*/ 650062 w 3619883"/>
                <a:gd name="connsiteY22" fmla="*/ 3951392 h 4275461"/>
                <a:gd name="connsiteX23" fmla="*/ 472277 w 3619883"/>
                <a:gd name="connsiteY23" fmla="*/ 3951392 h 4275461"/>
                <a:gd name="connsiteX24" fmla="*/ 472277 w 3619883"/>
                <a:gd name="connsiteY24" fmla="*/ 4128157 h 4275461"/>
                <a:gd name="connsiteX25" fmla="*/ 522650 w 3619883"/>
                <a:gd name="connsiteY25" fmla="*/ 4128157 h 4275461"/>
                <a:gd name="connsiteX26" fmla="*/ 573998 w 3619883"/>
                <a:gd name="connsiteY26" fmla="*/ 4275461 h 4275461"/>
                <a:gd name="connsiteX27" fmla="*/ 336164 w 3619883"/>
                <a:gd name="connsiteY27" fmla="*/ 4275461 h 4275461"/>
                <a:gd name="connsiteX28" fmla="*/ 294572 w 3619883"/>
                <a:gd name="connsiteY28" fmla="*/ 4128157 h 4275461"/>
                <a:gd name="connsiteX29" fmla="*/ 339106 w 3619883"/>
                <a:gd name="connsiteY29" fmla="*/ 4128157 h 4275461"/>
                <a:gd name="connsiteX30" fmla="*/ 339106 w 3619883"/>
                <a:gd name="connsiteY30" fmla="*/ 3951392 h 4275461"/>
                <a:gd name="connsiteX31" fmla="*/ 161321 w 3619883"/>
                <a:gd name="connsiteY31" fmla="*/ 3951392 h 4275461"/>
                <a:gd name="connsiteX32" fmla="*/ 161321 w 3619883"/>
                <a:gd name="connsiteY32" fmla="*/ 4128157 h 4275461"/>
                <a:gd name="connsiteX33" fmla="*/ 230914 w 3619883"/>
                <a:gd name="connsiteY33" fmla="*/ 4128157 h 4275461"/>
                <a:gd name="connsiteX34" fmla="*/ 189322 w 3619883"/>
                <a:gd name="connsiteY34" fmla="*/ 4275461 h 4275461"/>
                <a:gd name="connsiteX35" fmla="*/ 0 w 3619883"/>
                <a:gd name="connsiteY35" fmla="*/ 4275461 h 4275461"/>
                <a:gd name="connsiteX36" fmla="*/ 0 w 3619883"/>
                <a:gd name="connsiteY36" fmla="*/ 42229 h 4275461"/>
                <a:gd name="connsiteX37" fmla="*/ 42464 w 3619883"/>
                <a:gd name="connsiteY37" fmla="*/ 40518 h 4275461"/>
                <a:gd name="connsiteX38" fmla="*/ 137733 w 3619883"/>
                <a:gd name="connsiteY38" fmla="*/ 35355 h 4275461"/>
                <a:gd name="connsiteX39" fmla="*/ 270565 w 3619883"/>
                <a:gd name="connsiteY39" fmla="*/ 29759 h 4275461"/>
                <a:gd name="connsiteX40" fmla="*/ 479734 w 3619883"/>
                <a:gd name="connsiteY40" fmla="*/ 45455 h 4275461"/>
                <a:gd name="connsiteX41" fmla="*/ 524103 w 3619883"/>
                <a:gd name="connsiteY41" fmla="*/ 41625 h 4275461"/>
                <a:gd name="connsiteX42" fmla="*/ 624416 w 3619883"/>
                <a:gd name="connsiteY42" fmla="*/ 22696 h 4275461"/>
                <a:gd name="connsiteX43" fmla="*/ 657762 w 3619883"/>
                <a:gd name="connsiteY43" fmla="*/ 18351 h 4275461"/>
                <a:gd name="connsiteX44" fmla="*/ 690557 w 3619883"/>
                <a:gd name="connsiteY44" fmla="*/ 25792 h 4275461"/>
                <a:gd name="connsiteX45" fmla="*/ 745123 w 3619883"/>
                <a:gd name="connsiteY45" fmla="*/ 40157 h 4275461"/>
                <a:gd name="connsiteX46" fmla="*/ 789493 w 3619883"/>
                <a:gd name="connsiteY46" fmla="*/ 36327 h 4275461"/>
                <a:gd name="connsiteX47" fmla="*/ 854255 w 3619883"/>
                <a:gd name="connsiteY47" fmla="*/ 68887 h 4275461"/>
                <a:gd name="connsiteX48" fmla="*/ 897520 w 3619883"/>
                <a:gd name="connsiteY48" fmla="*/ 88629 h 4275461"/>
                <a:gd name="connsiteX49" fmla="*/ 940510 w 3619883"/>
                <a:gd name="connsiteY49" fmla="*/ 114265 h 4275461"/>
                <a:gd name="connsiteX50" fmla="*/ 1082712 w 3619883"/>
                <a:gd name="connsiteY50" fmla="*/ 144543 h 4275461"/>
                <a:gd name="connsiteX51" fmla="*/ 1205348 w 3619883"/>
                <a:gd name="connsiteY51" fmla="*/ 120753 h 4275461"/>
                <a:gd name="connsiteX52" fmla="*/ 1271764 w 3619883"/>
                <a:gd name="connsiteY52" fmla="*/ 117956 h 4275461"/>
                <a:gd name="connsiteX53" fmla="*/ 1315583 w 3619883"/>
                <a:gd name="connsiteY53" fmla="*/ 125912 h 4275461"/>
                <a:gd name="connsiteX54" fmla="*/ 1359125 w 3619883"/>
                <a:gd name="connsiteY54" fmla="*/ 139761 h 4275461"/>
                <a:gd name="connsiteX55" fmla="*/ 1391919 w 3619883"/>
                <a:gd name="connsiteY55" fmla="*/ 147202 h 4275461"/>
                <a:gd name="connsiteX56" fmla="*/ 1436563 w 3619883"/>
                <a:gd name="connsiteY56" fmla="*/ 137480 h 4275461"/>
                <a:gd name="connsiteX57" fmla="*/ 1471566 w 3619883"/>
                <a:gd name="connsiteY57" fmla="*/ 97777 h 4275461"/>
                <a:gd name="connsiteX58" fmla="*/ 1505739 w 3619883"/>
                <a:gd name="connsiteY58" fmla="*/ 75753 h 4275461"/>
                <a:gd name="connsiteX59" fmla="*/ 1590891 w 3619883"/>
                <a:gd name="connsiteY59" fmla="*/ 144702 h 4275461"/>
                <a:gd name="connsiteX60" fmla="*/ 1625616 w 3619883"/>
                <a:gd name="connsiteY60" fmla="*/ 110893 h 4275461"/>
                <a:gd name="connsiteX61" fmla="*/ 1658964 w 3619883"/>
                <a:gd name="connsiteY61" fmla="*/ 106547 h 4275461"/>
                <a:gd name="connsiteX62" fmla="*/ 1746598 w 3619883"/>
                <a:gd name="connsiteY62" fmla="*/ 122460 h 4275461"/>
                <a:gd name="connsiteX63" fmla="*/ 1811913 w 3619883"/>
                <a:gd name="connsiteY63" fmla="*/ 143234 h 4275461"/>
                <a:gd name="connsiteX64" fmla="*/ 1856557 w 3619883"/>
                <a:gd name="connsiteY64" fmla="*/ 133511 h 4275461"/>
                <a:gd name="connsiteX65" fmla="*/ 2066003 w 3619883"/>
                <a:gd name="connsiteY65" fmla="*/ 143313 h 4275461"/>
                <a:gd name="connsiteX66" fmla="*/ 2177615 w 3619883"/>
                <a:gd name="connsiteY66" fmla="*/ 119007 h 4275461"/>
                <a:gd name="connsiteX67" fmla="*/ 2255883 w 3619883"/>
                <a:gd name="connsiteY67" fmla="*/ 99047 h 4275461"/>
                <a:gd name="connsiteX68" fmla="*/ 2344622 w 3619883"/>
                <a:gd name="connsiteY68" fmla="*/ 91388 h 4275461"/>
                <a:gd name="connsiteX69" fmla="*/ 2455682 w 3619883"/>
                <a:gd name="connsiteY69" fmla="*/ 78869 h 4275461"/>
                <a:gd name="connsiteX70" fmla="*/ 2632609 w 3619883"/>
                <a:gd name="connsiteY70" fmla="*/ 75338 h 4275461"/>
                <a:gd name="connsiteX71" fmla="*/ 2742291 w 3619883"/>
                <a:gd name="connsiteY71" fmla="*/ 92282 h 4275461"/>
                <a:gd name="connsiteX72" fmla="*/ 2851974 w 3619883"/>
                <a:gd name="connsiteY72" fmla="*/ 109227 h 4275461"/>
                <a:gd name="connsiteX73" fmla="*/ 2907643 w 3619883"/>
                <a:gd name="connsiteY73" fmla="*/ 100020 h 4275461"/>
                <a:gd name="connsiteX74" fmla="*/ 2944022 w 3619883"/>
                <a:gd name="connsiteY74" fmla="*/ 30853 h 4275461"/>
                <a:gd name="connsiteX75" fmla="*/ 3022289 w 3619883"/>
                <a:gd name="connsiteY75" fmla="*/ 10893 h 4275461"/>
                <a:gd name="connsiteX76" fmla="*/ 3054807 w 3619883"/>
                <a:gd name="connsiteY76" fmla="*/ 24226 h 4275461"/>
                <a:gd name="connsiteX77" fmla="*/ 3141892 w 3619883"/>
                <a:gd name="connsiteY77" fmla="*/ 51925 h 4275461"/>
                <a:gd name="connsiteX78" fmla="*/ 3185711 w 3619883"/>
                <a:gd name="connsiteY78" fmla="*/ 59881 h 4275461"/>
                <a:gd name="connsiteX79" fmla="*/ 3219056 w 3619883"/>
                <a:gd name="connsiteY79" fmla="*/ 55536 h 4275461"/>
                <a:gd name="connsiteX80" fmla="*/ 3263425 w 3619883"/>
                <a:gd name="connsiteY80" fmla="*/ 51706 h 4275461"/>
                <a:gd name="connsiteX81" fmla="*/ 3296219 w 3619883"/>
                <a:gd name="connsiteY81" fmla="*/ 59147 h 4275461"/>
                <a:gd name="connsiteX82" fmla="*/ 3319094 w 3619883"/>
                <a:gd name="connsiteY82" fmla="*/ 42500 h 4275461"/>
                <a:gd name="connsiteX83" fmla="*/ 3420511 w 3619883"/>
                <a:gd name="connsiteY83" fmla="*/ 0 h 4275461"/>
                <a:gd name="connsiteX84" fmla="*/ 3453305 w 3619883"/>
                <a:gd name="connsiteY84" fmla="*/ 7440 h 4275461"/>
                <a:gd name="connsiteX85" fmla="*/ 3496571 w 3619883"/>
                <a:gd name="connsiteY85" fmla="*/ 27182 h 4275461"/>
                <a:gd name="connsiteX86" fmla="*/ 3602117 w 3619883"/>
                <a:gd name="connsiteY86" fmla="*/ 132521 h 4275461"/>
                <a:gd name="connsiteX87" fmla="*/ 3619883 w 3619883"/>
                <a:gd name="connsiteY87" fmla="*/ 140049 h 4275461"/>
                <a:gd name="connsiteX88" fmla="*/ 3619883 w 3619883"/>
                <a:gd name="connsiteY8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650062 w 3619883"/>
                <a:gd name="connsiteY21" fmla="*/ 3951392 h 4275461"/>
                <a:gd name="connsiteX22" fmla="*/ 472277 w 3619883"/>
                <a:gd name="connsiteY22" fmla="*/ 3951392 h 4275461"/>
                <a:gd name="connsiteX23" fmla="*/ 472277 w 3619883"/>
                <a:gd name="connsiteY23" fmla="*/ 4128157 h 4275461"/>
                <a:gd name="connsiteX24" fmla="*/ 522650 w 3619883"/>
                <a:gd name="connsiteY24" fmla="*/ 4128157 h 4275461"/>
                <a:gd name="connsiteX25" fmla="*/ 573998 w 3619883"/>
                <a:gd name="connsiteY25" fmla="*/ 4275461 h 4275461"/>
                <a:gd name="connsiteX26" fmla="*/ 336164 w 3619883"/>
                <a:gd name="connsiteY26" fmla="*/ 4275461 h 4275461"/>
                <a:gd name="connsiteX27" fmla="*/ 294572 w 3619883"/>
                <a:gd name="connsiteY27" fmla="*/ 4128157 h 4275461"/>
                <a:gd name="connsiteX28" fmla="*/ 339106 w 3619883"/>
                <a:gd name="connsiteY28" fmla="*/ 4128157 h 4275461"/>
                <a:gd name="connsiteX29" fmla="*/ 339106 w 3619883"/>
                <a:gd name="connsiteY29" fmla="*/ 3951392 h 4275461"/>
                <a:gd name="connsiteX30" fmla="*/ 161321 w 3619883"/>
                <a:gd name="connsiteY30" fmla="*/ 3951392 h 4275461"/>
                <a:gd name="connsiteX31" fmla="*/ 161321 w 3619883"/>
                <a:gd name="connsiteY31" fmla="*/ 4128157 h 4275461"/>
                <a:gd name="connsiteX32" fmla="*/ 230914 w 3619883"/>
                <a:gd name="connsiteY32" fmla="*/ 4128157 h 4275461"/>
                <a:gd name="connsiteX33" fmla="*/ 189322 w 3619883"/>
                <a:gd name="connsiteY33" fmla="*/ 4275461 h 4275461"/>
                <a:gd name="connsiteX34" fmla="*/ 0 w 3619883"/>
                <a:gd name="connsiteY34" fmla="*/ 4275461 h 4275461"/>
                <a:gd name="connsiteX35" fmla="*/ 0 w 3619883"/>
                <a:gd name="connsiteY35" fmla="*/ 42229 h 4275461"/>
                <a:gd name="connsiteX36" fmla="*/ 42464 w 3619883"/>
                <a:gd name="connsiteY36" fmla="*/ 40518 h 4275461"/>
                <a:gd name="connsiteX37" fmla="*/ 137733 w 3619883"/>
                <a:gd name="connsiteY37" fmla="*/ 35355 h 4275461"/>
                <a:gd name="connsiteX38" fmla="*/ 270565 w 3619883"/>
                <a:gd name="connsiteY38" fmla="*/ 29759 h 4275461"/>
                <a:gd name="connsiteX39" fmla="*/ 479734 w 3619883"/>
                <a:gd name="connsiteY39" fmla="*/ 45455 h 4275461"/>
                <a:gd name="connsiteX40" fmla="*/ 524103 w 3619883"/>
                <a:gd name="connsiteY40" fmla="*/ 41625 h 4275461"/>
                <a:gd name="connsiteX41" fmla="*/ 624416 w 3619883"/>
                <a:gd name="connsiteY41" fmla="*/ 22696 h 4275461"/>
                <a:gd name="connsiteX42" fmla="*/ 657762 w 3619883"/>
                <a:gd name="connsiteY42" fmla="*/ 18351 h 4275461"/>
                <a:gd name="connsiteX43" fmla="*/ 690557 w 3619883"/>
                <a:gd name="connsiteY43" fmla="*/ 25792 h 4275461"/>
                <a:gd name="connsiteX44" fmla="*/ 745123 w 3619883"/>
                <a:gd name="connsiteY44" fmla="*/ 40157 h 4275461"/>
                <a:gd name="connsiteX45" fmla="*/ 789493 w 3619883"/>
                <a:gd name="connsiteY45" fmla="*/ 36327 h 4275461"/>
                <a:gd name="connsiteX46" fmla="*/ 854255 w 3619883"/>
                <a:gd name="connsiteY46" fmla="*/ 68887 h 4275461"/>
                <a:gd name="connsiteX47" fmla="*/ 897520 w 3619883"/>
                <a:gd name="connsiteY47" fmla="*/ 88629 h 4275461"/>
                <a:gd name="connsiteX48" fmla="*/ 940510 w 3619883"/>
                <a:gd name="connsiteY48" fmla="*/ 114265 h 4275461"/>
                <a:gd name="connsiteX49" fmla="*/ 1082712 w 3619883"/>
                <a:gd name="connsiteY49" fmla="*/ 144543 h 4275461"/>
                <a:gd name="connsiteX50" fmla="*/ 1205348 w 3619883"/>
                <a:gd name="connsiteY50" fmla="*/ 120753 h 4275461"/>
                <a:gd name="connsiteX51" fmla="*/ 1271764 w 3619883"/>
                <a:gd name="connsiteY51" fmla="*/ 117956 h 4275461"/>
                <a:gd name="connsiteX52" fmla="*/ 1315583 w 3619883"/>
                <a:gd name="connsiteY52" fmla="*/ 125912 h 4275461"/>
                <a:gd name="connsiteX53" fmla="*/ 1359125 w 3619883"/>
                <a:gd name="connsiteY53" fmla="*/ 139761 h 4275461"/>
                <a:gd name="connsiteX54" fmla="*/ 1391919 w 3619883"/>
                <a:gd name="connsiteY54" fmla="*/ 147202 h 4275461"/>
                <a:gd name="connsiteX55" fmla="*/ 1436563 w 3619883"/>
                <a:gd name="connsiteY55" fmla="*/ 137480 h 4275461"/>
                <a:gd name="connsiteX56" fmla="*/ 1471566 w 3619883"/>
                <a:gd name="connsiteY56" fmla="*/ 97777 h 4275461"/>
                <a:gd name="connsiteX57" fmla="*/ 1505739 w 3619883"/>
                <a:gd name="connsiteY57" fmla="*/ 75753 h 4275461"/>
                <a:gd name="connsiteX58" fmla="*/ 1590891 w 3619883"/>
                <a:gd name="connsiteY58" fmla="*/ 144702 h 4275461"/>
                <a:gd name="connsiteX59" fmla="*/ 1625616 w 3619883"/>
                <a:gd name="connsiteY59" fmla="*/ 110893 h 4275461"/>
                <a:gd name="connsiteX60" fmla="*/ 1658964 w 3619883"/>
                <a:gd name="connsiteY60" fmla="*/ 106547 h 4275461"/>
                <a:gd name="connsiteX61" fmla="*/ 1746598 w 3619883"/>
                <a:gd name="connsiteY61" fmla="*/ 122460 h 4275461"/>
                <a:gd name="connsiteX62" fmla="*/ 1811913 w 3619883"/>
                <a:gd name="connsiteY62" fmla="*/ 143234 h 4275461"/>
                <a:gd name="connsiteX63" fmla="*/ 1856557 w 3619883"/>
                <a:gd name="connsiteY63" fmla="*/ 133511 h 4275461"/>
                <a:gd name="connsiteX64" fmla="*/ 2066003 w 3619883"/>
                <a:gd name="connsiteY64" fmla="*/ 143313 h 4275461"/>
                <a:gd name="connsiteX65" fmla="*/ 2177615 w 3619883"/>
                <a:gd name="connsiteY65" fmla="*/ 119007 h 4275461"/>
                <a:gd name="connsiteX66" fmla="*/ 2255883 w 3619883"/>
                <a:gd name="connsiteY66" fmla="*/ 99047 h 4275461"/>
                <a:gd name="connsiteX67" fmla="*/ 2344622 w 3619883"/>
                <a:gd name="connsiteY67" fmla="*/ 91388 h 4275461"/>
                <a:gd name="connsiteX68" fmla="*/ 2455682 w 3619883"/>
                <a:gd name="connsiteY68" fmla="*/ 78869 h 4275461"/>
                <a:gd name="connsiteX69" fmla="*/ 2632609 w 3619883"/>
                <a:gd name="connsiteY69" fmla="*/ 75338 h 4275461"/>
                <a:gd name="connsiteX70" fmla="*/ 2742291 w 3619883"/>
                <a:gd name="connsiteY70" fmla="*/ 92282 h 4275461"/>
                <a:gd name="connsiteX71" fmla="*/ 2851974 w 3619883"/>
                <a:gd name="connsiteY71" fmla="*/ 109227 h 4275461"/>
                <a:gd name="connsiteX72" fmla="*/ 2907643 w 3619883"/>
                <a:gd name="connsiteY72" fmla="*/ 100020 h 4275461"/>
                <a:gd name="connsiteX73" fmla="*/ 2944022 w 3619883"/>
                <a:gd name="connsiteY73" fmla="*/ 30853 h 4275461"/>
                <a:gd name="connsiteX74" fmla="*/ 3022289 w 3619883"/>
                <a:gd name="connsiteY74" fmla="*/ 10893 h 4275461"/>
                <a:gd name="connsiteX75" fmla="*/ 3054807 w 3619883"/>
                <a:gd name="connsiteY75" fmla="*/ 24226 h 4275461"/>
                <a:gd name="connsiteX76" fmla="*/ 3141892 w 3619883"/>
                <a:gd name="connsiteY76" fmla="*/ 51925 h 4275461"/>
                <a:gd name="connsiteX77" fmla="*/ 3185711 w 3619883"/>
                <a:gd name="connsiteY77" fmla="*/ 59881 h 4275461"/>
                <a:gd name="connsiteX78" fmla="*/ 3219056 w 3619883"/>
                <a:gd name="connsiteY78" fmla="*/ 55536 h 4275461"/>
                <a:gd name="connsiteX79" fmla="*/ 3263425 w 3619883"/>
                <a:gd name="connsiteY79" fmla="*/ 51706 h 4275461"/>
                <a:gd name="connsiteX80" fmla="*/ 3296219 w 3619883"/>
                <a:gd name="connsiteY80" fmla="*/ 59147 h 4275461"/>
                <a:gd name="connsiteX81" fmla="*/ 3319094 w 3619883"/>
                <a:gd name="connsiteY81" fmla="*/ 42500 h 4275461"/>
                <a:gd name="connsiteX82" fmla="*/ 3420511 w 3619883"/>
                <a:gd name="connsiteY82" fmla="*/ 0 h 4275461"/>
                <a:gd name="connsiteX83" fmla="*/ 3453305 w 3619883"/>
                <a:gd name="connsiteY83" fmla="*/ 7440 h 4275461"/>
                <a:gd name="connsiteX84" fmla="*/ 3496571 w 3619883"/>
                <a:gd name="connsiteY84" fmla="*/ 27182 h 4275461"/>
                <a:gd name="connsiteX85" fmla="*/ 3602117 w 3619883"/>
                <a:gd name="connsiteY85" fmla="*/ 132521 h 4275461"/>
                <a:gd name="connsiteX86" fmla="*/ 3619883 w 3619883"/>
                <a:gd name="connsiteY86" fmla="*/ 140049 h 4275461"/>
                <a:gd name="connsiteX87" fmla="*/ 3619883 w 3619883"/>
                <a:gd name="connsiteY8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472277 w 3619883"/>
                <a:gd name="connsiteY21" fmla="*/ 3951392 h 4275461"/>
                <a:gd name="connsiteX22" fmla="*/ 472277 w 3619883"/>
                <a:gd name="connsiteY22" fmla="*/ 4128157 h 4275461"/>
                <a:gd name="connsiteX23" fmla="*/ 522650 w 3619883"/>
                <a:gd name="connsiteY23" fmla="*/ 4128157 h 4275461"/>
                <a:gd name="connsiteX24" fmla="*/ 573998 w 3619883"/>
                <a:gd name="connsiteY24" fmla="*/ 4275461 h 4275461"/>
                <a:gd name="connsiteX25" fmla="*/ 336164 w 3619883"/>
                <a:gd name="connsiteY25" fmla="*/ 4275461 h 4275461"/>
                <a:gd name="connsiteX26" fmla="*/ 294572 w 3619883"/>
                <a:gd name="connsiteY26" fmla="*/ 4128157 h 4275461"/>
                <a:gd name="connsiteX27" fmla="*/ 339106 w 3619883"/>
                <a:gd name="connsiteY27" fmla="*/ 4128157 h 4275461"/>
                <a:gd name="connsiteX28" fmla="*/ 339106 w 3619883"/>
                <a:gd name="connsiteY28" fmla="*/ 3951392 h 4275461"/>
                <a:gd name="connsiteX29" fmla="*/ 161321 w 3619883"/>
                <a:gd name="connsiteY29" fmla="*/ 3951392 h 4275461"/>
                <a:gd name="connsiteX30" fmla="*/ 161321 w 3619883"/>
                <a:gd name="connsiteY30" fmla="*/ 4128157 h 4275461"/>
                <a:gd name="connsiteX31" fmla="*/ 230914 w 3619883"/>
                <a:gd name="connsiteY31" fmla="*/ 4128157 h 4275461"/>
                <a:gd name="connsiteX32" fmla="*/ 189322 w 3619883"/>
                <a:gd name="connsiteY32" fmla="*/ 4275461 h 4275461"/>
                <a:gd name="connsiteX33" fmla="*/ 0 w 3619883"/>
                <a:gd name="connsiteY33" fmla="*/ 4275461 h 4275461"/>
                <a:gd name="connsiteX34" fmla="*/ 0 w 3619883"/>
                <a:gd name="connsiteY34" fmla="*/ 42229 h 4275461"/>
                <a:gd name="connsiteX35" fmla="*/ 42464 w 3619883"/>
                <a:gd name="connsiteY35" fmla="*/ 40518 h 4275461"/>
                <a:gd name="connsiteX36" fmla="*/ 137733 w 3619883"/>
                <a:gd name="connsiteY36" fmla="*/ 35355 h 4275461"/>
                <a:gd name="connsiteX37" fmla="*/ 270565 w 3619883"/>
                <a:gd name="connsiteY37" fmla="*/ 29759 h 4275461"/>
                <a:gd name="connsiteX38" fmla="*/ 479734 w 3619883"/>
                <a:gd name="connsiteY38" fmla="*/ 45455 h 4275461"/>
                <a:gd name="connsiteX39" fmla="*/ 524103 w 3619883"/>
                <a:gd name="connsiteY39" fmla="*/ 41625 h 4275461"/>
                <a:gd name="connsiteX40" fmla="*/ 624416 w 3619883"/>
                <a:gd name="connsiteY40" fmla="*/ 22696 h 4275461"/>
                <a:gd name="connsiteX41" fmla="*/ 657762 w 3619883"/>
                <a:gd name="connsiteY41" fmla="*/ 18351 h 4275461"/>
                <a:gd name="connsiteX42" fmla="*/ 690557 w 3619883"/>
                <a:gd name="connsiteY42" fmla="*/ 25792 h 4275461"/>
                <a:gd name="connsiteX43" fmla="*/ 745123 w 3619883"/>
                <a:gd name="connsiteY43" fmla="*/ 40157 h 4275461"/>
                <a:gd name="connsiteX44" fmla="*/ 789493 w 3619883"/>
                <a:gd name="connsiteY44" fmla="*/ 36327 h 4275461"/>
                <a:gd name="connsiteX45" fmla="*/ 854255 w 3619883"/>
                <a:gd name="connsiteY45" fmla="*/ 68887 h 4275461"/>
                <a:gd name="connsiteX46" fmla="*/ 897520 w 3619883"/>
                <a:gd name="connsiteY46" fmla="*/ 88629 h 4275461"/>
                <a:gd name="connsiteX47" fmla="*/ 940510 w 3619883"/>
                <a:gd name="connsiteY47" fmla="*/ 114265 h 4275461"/>
                <a:gd name="connsiteX48" fmla="*/ 1082712 w 3619883"/>
                <a:gd name="connsiteY48" fmla="*/ 144543 h 4275461"/>
                <a:gd name="connsiteX49" fmla="*/ 1205348 w 3619883"/>
                <a:gd name="connsiteY49" fmla="*/ 120753 h 4275461"/>
                <a:gd name="connsiteX50" fmla="*/ 1271764 w 3619883"/>
                <a:gd name="connsiteY50" fmla="*/ 117956 h 4275461"/>
                <a:gd name="connsiteX51" fmla="*/ 1315583 w 3619883"/>
                <a:gd name="connsiteY51" fmla="*/ 125912 h 4275461"/>
                <a:gd name="connsiteX52" fmla="*/ 1359125 w 3619883"/>
                <a:gd name="connsiteY52" fmla="*/ 139761 h 4275461"/>
                <a:gd name="connsiteX53" fmla="*/ 1391919 w 3619883"/>
                <a:gd name="connsiteY53" fmla="*/ 147202 h 4275461"/>
                <a:gd name="connsiteX54" fmla="*/ 1436563 w 3619883"/>
                <a:gd name="connsiteY54" fmla="*/ 137480 h 4275461"/>
                <a:gd name="connsiteX55" fmla="*/ 1471566 w 3619883"/>
                <a:gd name="connsiteY55" fmla="*/ 97777 h 4275461"/>
                <a:gd name="connsiteX56" fmla="*/ 1505739 w 3619883"/>
                <a:gd name="connsiteY56" fmla="*/ 75753 h 4275461"/>
                <a:gd name="connsiteX57" fmla="*/ 1590891 w 3619883"/>
                <a:gd name="connsiteY57" fmla="*/ 144702 h 4275461"/>
                <a:gd name="connsiteX58" fmla="*/ 1625616 w 3619883"/>
                <a:gd name="connsiteY58" fmla="*/ 110893 h 4275461"/>
                <a:gd name="connsiteX59" fmla="*/ 1658964 w 3619883"/>
                <a:gd name="connsiteY59" fmla="*/ 106547 h 4275461"/>
                <a:gd name="connsiteX60" fmla="*/ 1746598 w 3619883"/>
                <a:gd name="connsiteY60" fmla="*/ 122460 h 4275461"/>
                <a:gd name="connsiteX61" fmla="*/ 1811913 w 3619883"/>
                <a:gd name="connsiteY61" fmla="*/ 143234 h 4275461"/>
                <a:gd name="connsiteX62" fmla="*/ 1856557 w 3619883"/>
                <a:gd name="connsiteY62" fmla="*/ 133511 h 4275461"/>
                <a:gd name="connsiteX63" fmla="*/ 2066003 w 3619883"/>
                <a:gd name="connsiteY63" fmla="*/ 143313 h 4275461"/>
                <a:gd name="connsiteX64" fmla="*/ 2177615 w 3619883"/>
                <a:gd name="connsiteY64" fmla="*/ 119007 h 4275461"/>
                <a:gd name="connsiteX65" fmla="*/ 2255883 w 3619883"/>
                <a:gd name="connsiteY65" fmla="*/ 99047 h 4275461"/>
                <a:gd name="connsiteX66" fmla="*/ 2344622 w 3619883"/>
                <a:gd name="connsiteY66" fmla="*/ 91388 h 4275461"/>
                <a:gd name="connsiteX67" fmla="*/ 2455682 w 3619883"/>
                <a:gd name="connsiteY67" fmla="*/ 78869 h 4275461"/>
                <a:gd name="connsiteX68" fmla="*/ 2632609 w 3619883"/>
                <a:gd name="connsiteY68" fmla="*/ 75338 h 4275461"/>
                <a:gd name="connsiteX69" fmla="*/ 2742291 w 3619883"/>
                <a:gd name="connsiteY69" fmla="*/ 92282 h 4275461"/>
                <a:gd name="connsiteX70" fmla="*/ 2851974 w 3619883"/>
                <a:gd name="connsiteY70" fmla="*/ 109227 h 4275461"/>
                <a:gd name="connsiteX71" fmla="*/ 2907643 w 3619883"/>
                <a:gd name="connsiteY71" fmla="*/ 100020 h 4275461"/>
                <a:gd name="connsiteX72" fmla="*/ 2944022 w 3619883"/>
                <a:gd name="connsiteY72" fmla="*/ 30853 h 4275461"/>
                <a:gd name="connsiteX73" fmla="*/ 3022289 w 3619883"/>
                <a:gd name="connsiteY73" fmla="*/ 10893 h 4275461"/>
                <a:gd name="connsiteX74" fmla="*/ 3054807 w 3619883"/>
                <a:gd name="connsiteY74" fmla="*/ 24226 h 4275461"/>
                <a:gd name="connsiteX75" fmla="*/ 3141892 w 3619883"/>
                <a:gd name="connsiteY75" fmla="*/ 51925 h 4275461"/>
                <a:gd name="connsiteX76" fmla="*/ 3185711 w 3619883"/>
                <a:gd name="connsiteY76" fmla="*/ 59881 h 4275461"/>
                <a:gd name="connsiteX77" fmla="*/ 3219056 w 3619883"/>
                <a:gd name="connsiteY77" fmla="*/ 55536 h 4275461"/>
                <a:gd name="connsiteX78" fmla="*/ 3263425 w 3619883"/>
                <a:gd name="connsiteY78" fmla="*/ 51706 h 4275461"/>
                <a:gd name="connsiteX79" fmla="*/ 3296219 w 3619883"/>
                <a:gd name="connsiteY79" fmla="*/ 59147 h 4275461"/>
                <a:gd name="connsiteX80" fmla="*/ 3319094 w 3619883"/>
                <a:gd name="connsiteY80" fmla="*/ 42500 h 4275461"/>
                <a:gd name="connsiteX81" fmla="*/ 3420511 w 3619883"/>
                <a:gd name="connsiteY81" fmla="*/ 0 h 4275461"/>
                <a:gd name="connsiteX82" fmla="*/ 3453305 w 3619883"/>
                <a:gd name="connsiteY82" fmla="*/ 7440 h 4275461"/>
                <a:gd name="connsiteX83" fmla="*/ 3496571 w 3619883"/>
                <a:gd name="connsiteY83" fmla="*/ 27182 h 4275461"/>
                <a:gd name="connsiteX84" fmla="*/ 3602117 w 3619883"/>
                <a:gd name="connsiteY84" fmla="*/ 132521 h 4275461"/>
                <a:gd name="connsiteX85" fmla="*/ 3619883 w 3619883"/>
                <a:gd name="connsiteY85" fmla="*/ 140049 h 4275461"/>
                <a:gd name="connsiteX86" fmla="*/ 3619883 w 3619883"/>
                <a:gd name="connsiteY8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472277 w 3619883"/>
                <a:gd name="connsiteY20" fmla="*/ 3951392 h 4275461"/>
                <a:gd name="connsiteX21" fmla="*/ 472277 w 3619883"/>
                <a:gd name="connsiteY21" fmla="*/ 4128157 h 4275461"/>
                <a:gd name="connsiteX22" fmla="*/ 522650 w 3619883"/>
                <a:gd name="connsiteY22" fmla="*/ 4128157 h 4275461"/>
                <a:gd name="connsiteX23" fmla="*/ 573998 w 3619883"/>
                <a:gd name="connsiteY23" fmla="*/ 4275461 h 4275461"/>
                <a:gd name="connsiteX24" fmla="*/ 336164 w 3619883"/>
                <a:gd name="connsiteY24" fmla="*/ 4275461 h 4275461"/>
                <a:gd name="connsiteX25" fmla="*/ 294572 w 3619883"/>
                <a:gd name="connsiteY25" fmla="*/ 4128157 h 4275461"/>
                <a:gd name="connsiteX26" fmla="*/ 339106 w 3619883"/>
                <a:gd name="connsiteY26" fmla="*/ 4128157 h 4275461"/>
                <a:gd name="connsiteX27" fmla="*/ 339106 w 3619883"/>
                <a:gd name="connsiteY27" fmla="*/ 3951392 h 4275461"/>
                <a:gd name="connsiteX28" fmla="*/ 161321 w 3619883"/>
                <a:gd name="connsiteY28" fmla="*/ 3951392 h 4275461"/>
                <a:gd name="connsiteX29" fmla="*/ 161321 w 3619883"/>
                <a:gd name="connsiteY29" fmla="*/ 4128157 h 4275461"/>
                <a:gd name="connsiteX30" fmla="*/ 230914 w 3619883"/>
                <a:gd name="connsiteY30" fmla="*/ 4128157 h 4275461"/>
                <a:gd name="connsiteX31" fmla="*/ 189322 w 3619883"/>
                <a:gd name="connsiteY31" fmla="*/ 4275461 h 4275461"/>
                <a:gd name="connsiteX32" fmla="*/ 0 w 3619883"/>
                <a:gd name="connsiteY32" fmla="*/ 4275461 h 4275461"/>
                <a:gd name="connsiteX33" fmla="*/ 0 w 3619883"/>
                <a:gd name="connsiteY33" fmla="*/ 42229 h 4275461"/>
                <a:gd name="connsiteX34" fmla="*/ 42464 w 3619883"/>
                <a:gd name="connsiteY34" fmla="*/ 40518 h 4275461"/>
                <a:gd name="connsiteX35" fmla="*/ 137733 w 3619883"/>
                <a:gd name="connsiteY35" fmla="*/ 35355 h 4275461"/>
                <a:gd name="connsiteX36" fmla="*/ 270565 w 3619883"/>
                <a:gd name="connsiteY36" fmla="*/ 29759 h 4275461"/>
                <a:gd name="connsiteX37" fmla="*/ 479734 w 3619883"/>
                <a:gd name="connsiteY37" fmla="*/ 45455 h 4275461"/>
                <a:gd name="connsiteX38" fmla="*/ 524103 w 3619883"/>
                <a:gd name="connsiteY38" fmla="*/ 41625 h 4275461"/>
                <a:gd name="connsiteX39" fmla="*/ 624416 w 3619883"/>
                <a:gd name="connsiteY39" fmla="*/ 22696 h 4275461"/>
                <a:gd name="connsiteX40" fmla="*/ 657762 w 3619883"/>
                <a:gd name="connsiteY40" fmla="*/ 18351 h 4275461"/>
                <a:gd name="connsiteX41" fmla="*/ 690557 w 3619883"/>
                <a:gd name="connsiteY41" fmla="*/ 25792 h 4275461"/>
                <a:gd name="connsiteX42" fmla="*/ 745123 w 3619883"/>
                <a:gd name="connsiteY42" fmla="*/ 40157 h 4275461"/>
                <a:gd name="connsiteX43" fmla="*/ 789493 w 3619883"/>
                <a:gd name="connsiteY43" fmla="*/ 36327 h 4275461"/>
                <a:gd name="connsiteX44" fmla="*/ 854255 w 3619883"/>
                <a:gd name="connsiteY44" fmla="*/ 68887 h 4275461"/>
                <a:gd name="connsiteX45" fmla="*/ 897520 w 3619883"/>
                <a:gd name="connsiteY45" fmla="*/ 88629 h 4275461"/>
                <a:gd name="connsiteX46" fmla="*/ 940510 w 3619883"/>
                <a:gd name="connsiteY46" fmla="*/ 114265 h 4275461"/>
                <a:gd name="connsiteX47" fmla="*/ 1082712 w 3619883"/>
                <a:gd name="connsiteY47" fmla="*/ 144543 h 4275461"/>
                <a:gd name="connsiteX48" fmla="*/ 1205348 w 3619883"/>
                <a:gd name="connsiteY48" fmla="*/ 120753 h 4275461"/>
                <a:gd name="connsiteX49" fmla="*/ 1271764 w 3619883"/>
                <a:gd name="connsiteY49" fmla="*/ 117956 h 4275461"/>
                <a:gd name="connsiteX50" fmla="*/ 1315583 w 3619883"/>
                <a:gd name="connsiteY50" fmla="*/ 125912 h 4275461"/>
                <a:gd name="connsiteX51" fmla="*/ 1359125 w 3619883"/>
                <a:gd name="connsiteY51" fmla="*/ 139761 h 4275461"/>
                <a:gd name="connsiteX52" fmla="*/ 1391919 w 3619883"/>
                <a:gd name="connsiteY52" fmla="*/ 147202 h 4275461"/>
                <a:gd name="connsiteX53" fmla="*/ 1436563 w 3619883"/>
                <a:gd name="connsiteY53" fmla="*/ 137480 h 4275461"/>
                <a:gd name="connsiteX54" fmla="*/ 1471566 w 3619883"/>
                <a:gd name="connsiteY54" fmla="*/ 97777 h 4275461"/>
                <a:gd name="connsiteX55" fmla="*/ 1505739 w 3619883"/>
                <a:gd name="connsiteY55" fmla="*/ 75753 h 4275461"/>
                <a:gd name="connsiteX56" fmla="*/ 1590891 w 3619883"/>
                <a:gd name="connsiteY56" fmla="*/ 144702 h 4275461"/>
                <a:gd name="connsiteX57" fmla="*/ 1625616 w 3619883"/>
                <a:gd name="connsiteY57" fmla="*/ 110893 h 4275461"/>
                <a:gd name="connsiteX58" fmla="*/ 1658964 w 3619883"/>
                <a:gd name="connsiteY58" fmla="*/ 106547 h 4275461"/>
                <a:gd name="connsiteX59" fmla="*/ 1746598 w 3619883"/>
                <a:gd name="connsiteY59" fmla="*/ 122460 h 4275461"/>
                <a:gd name="connsiteX60" fmla="*/ 1811913 w 3619883"/>
                <a:gd name="connsiteY60" fmla="*/ 143234 h 4275461"/>
                <a:gd name="connsiteX61" fmla="*/ 1856557 w 3619883"/>
                <a:gd name="connsiteY61" fmla="*/ 133511 h 4275461"/>
                <a:gd name="connsiteX62" fmla="*/ 2066003 w 3619883"/>
                <a:gd name="connsiteY62" fmla="*/ 143313 h 4275461"/>
                <a:gd name="connsiteX63" fmla="*/ 2177615 w 3619883"/>
                <a:gd name="connsiteY63" fmla="*/ 119007 h 4275461"/>
                <a:gd name="connsiteX64" fmla="*/ 2255883 w 3619883"/>
                <a:gd name="connsiteY64" fmla="*/ 99047 h 4275461"/>
                <a:gd name="connsiteX65" fmla="*/ 2344622 w 3619883"/>
                <a:gd name="connsiteY65" fmla="*/ 91388 h 4275461"/>
                <a:gd name="connsiteX66" fmla="*/ 2455682 w 3619883"/>
                <a:gd name="connsiteY66" fmla="*/ 78869 h 4275461"/>
                <a:gd name="connsiteX67" fmla="*/ 2632609 w 3619883"/>
                <a:gd name="connsiteY67" fmla="*/ 75338 h 4275461"/>
                <a:gd name="connsiteX68" fmla="*/ 2742291 w 3619883"/>
                <a:gd name="connsiteY68" fmla="*/ 92282 h 4275461"/>
                <a:gd name="connsiteX69" fmla="*/ 2851974 w 3619883"/>
                <a:gd name="connsiteY69" fmla="*/ 109227 h 4275461"/>
                <a:gd name="connsiteX70" fmla="*/ 2907643 w 3619883"/>
                <a:gd name="connsiteY70" fmla="*/ 100020 h 4275461"/>
                <a:gd name="connsiteX71" fmla="*/ 2944022 w 3619883"/>
                <a:gd name="connsiteY71" fmla="*/ 30853 h 4275461"/>
                <a:gd name="connsiteX72" fmla="*/ 3022289 w 3619883"/>
                <a:gd name="connsiteY72" fmla="*/ 10893 h 4275461"/>
                <a:gd name="connsiteX73" fmla="*/ 3054807 w 3619883"/>
                <a:gd name="connsiteY73" fmla="*/ 24226 h 4275461"/>
                <a:gd name="connsiteX74" fmla="*/ 3141892 w 3619883"/>
                <a:gd name="connsiteY74" fmla="*/ 51925 h 4275461"/>
                <a:gd name="connsiteX75" fmla="*/ 3185711 w 3619883"/>
                <a:gd name="connsiteY75" fmla="*/ 59881 h 4275461"/>
                <a:gd name="connsiteX76" fmla="*/ 3219056 w 3619883"/>
                <a:gd name="connsiteY76" fmla="*/ 55536 h 4275461"/>
                <a:gd name="connsiteX77" fmla="*/ 3263425 w 3619883"/>
                <a:gd name="connsiteY77" fmla="*/ 51706 h 4275461"/>
                <a:gd name="connsiteX78" fmla="*/ 3296219 w 3619883"/>
                <a:gd name="connsiteY78" fmla="*/ 59147 h 4275461"/>
                <a:gd name="connsiteX79" fmla="*/ 3319094 w 3619883"/>
                <a:gd name="connsiteY79" fmla="*/ 42500 h 4275461"/>
                <a:gd name="connsiteX80" fmla="*/ 3420511 w 3619883"/>
                <a:gd name="connsiteY80" fmla="*/ 0 h 4275461"/>
                <a:gd name="connsiteX81" fmla="*/ 3453305 w 3619883"/>
                <a:gd name="connsiteY81" fmla="*/ 7440 h 4275461"/>
                <a:gd name="connsiteX82" fmla="*/ 3496571 w 3619883"/>
                <a:gd name="connsiteY82" fmla="*/ 27182 h 4275461"/>
                <a:gd name="connsiteX83" fmla="*/ 3602117 w 3619883"/>
                <a:gd name="connsiteY83" fmla="*/ 132521 h 4275461"/>
                <a:gd name="connsiteX84" fmla="*/ 3619883 w 3619883"/>
                <a:gd name="connsiteY84" fmla="*/ 140049 h 4275461"/>
                <a:gd name="connsiteX85" fmla="*/ 3619883 w 3619883"/>
                <a:gd name="connsiteY8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472277 w 3619883"/>
                <a:gd name="connsiteY20" fmla="*/ 4128157 h 4275461"/>
                <a:gd name="connsiteX21" fmla="*/ 522650 w 3619883"/>
                <a:gd name="connsiteY21" fmla="*/ 4128157 h 4275461"/>
                <a:gd name="connsiteX22" fmla="*/ 573998 w 3619883"/>
                <a:gd name="connsiteY22" fmla="*/ 4275461 h 4275461"/>
                <a:gd name="connsiteX23" fmla="*/ 336164 w 3619883"/>
                <a:gd name="connsiteY23" fmla="*/ 4275461 h 4275461"/>
                <a:gd name="connsiteX24" fmla="*/ 294572 w 3619883"/>
                <a:gd name="connsiteY24" fmla="*/ 4128157 h 4275461"/>
                <a:gd name="connsiteX25" fmla="*/ 339106 w 3619883"/>
                <a:gd name="connsiteY25" fmla="*/ 4128157 h 4275461"/>
                <a:gd name="connsiteX26" fmla="*/ 339106 w 3619883"/>
                <a:gd name="connsiteY26" fmla="*/ 3951392 h 4275461"/>
                <a:gd name="connsiteX27" fmla="*/ 161321 w 3619883"/>
                <a:gd name="connsiteY27" fmla="*/ 3951392 h 4275461"/>
                <a:gd name="connsiteX28" fmla="*/ 161321 w 3619883"/>
                <a:gd name="connsiteY28" fmla="*/ 4128157 h 4275461"/>
                <a:gd name="connsiteX29" fmla="*/ 230914 w 3619883"/>
                <a:gd name="connsiteY29" fmla="*/ 4128157 h 4275461"/>
                <a:gd name="connsiteX30" fmla="*/ 189322 w 3619883"/>
                <a:gd name="connsiteY30" fmla="*/ 4275461 h 4275461"/>
                <a:gd name="connsiteX31" fmla="*/ 0 w 3619883"/>
                <a:gd name="connsiteY31" fmla="*/ 4275461 h 4275461"/>
                <a:gd name="connsiteX32" fmla="*/ 0 w 3619883"/>
                <a:gd name="connsiteY32" fmla="*/ 42229 h 4275461"/>
                <a:gd name="connsiteX33" fmla="*/ 42464 w 3619883"/>
                <a:gd name="connsiteY33" fmla="*/ 40518 h 4275461"/>
                <a:gd name="connsiteX34" fmla="*/ 137733 w 3619883"/>
                <a:gd name="connsiteY34" fmla="*/ 35355 h 4275461"/>
                <a:gd name="connsiteX35" fmla="*/ 270565 w 3619883"/>
                <a:gd name="connsiteY35" fmla="*/ 29759 h 4275461"/>
                <a:gd name="connsiteX36" fmla="*/ 479734 w 3619883"/>
                <a:gd name="connsiteY36" fmla="*/ 45455 h 4275461"/>
                <a:gd name="connsiteX37" fmla="*/ 524103 w 3619883"/>
                <a:gd name="connsiteY37" fmla="*/ 41625 h 4275461"/>
                <a:gd name="connsiteX38" fmla="*/ 624416 w 3619883"/>
                <a:gd name="connsiteY38" fmla="*/ 22696 h 4275461"/>
                <a:gd name="connsiteX39" fmla="*/ 657762 w 3619883"/>
                <a:gd name="connsiteY39" fmla="*/ 18351 h 4275461"/>
                <a:gd name="connsiteX40" fmla="*/ 690557 w 3619883"/>
                <a:gd name="connsiteY40" fmla="*/ 25792 h 4275461"/>
                <a:gd name="connsiteX41" fmla="*/ 745123 w 3619883"/>
                <a:gd name="connsiteY41" fmla="*/ 40157 h 4275461"/>
                <a:gd name="connsiteX42" fmla="*/ 789493 w 3619883"/>
                <a:gd name="connsiteY42" fmla="*/ 36327 h 4275461"/>
                <a:gd name="connsiteX43" fmla="*/ 854255 w 3619883"/>
                <a:gd name="connsiteY43" fmla="*/ 68887 h 4275461"/>
                <a:gd name="connsiteX44" fmla="*/ 897520 w 3619883"/>
                <a:gd name="connsiteY44" fmla="*/ 88629 h 4275461"/>
                <a:gd name="connsiteX45" fmla="*/ 940510 w 3619883"/>
                <a:gd name="connsiteY45" fmla="*/ 114265 h 4275461"/>
                <a:gd name="connsiteX46" fmla="*/ 1082712 w 3619883"/>
                <a:gd name="connsiteY46" fmla="*/ 144543 h 4275461"/>
                <a:gd name="connsiteX47" fmla="*/ 1205348 w 3619883"/>
                <a:gd name="connsiteY47" fmla="*/ 120753 h 4275461"/>
                <a:gd name="connsiteX48" fmla="*/ 1271764 w 3619883"/>
                <a:gd name="connsiteY48" fmla="*/ 117956 h 4275461"/>
                <a:gd name="connsiteX49" fmla="*/ 1315583 w 3619883"/>
                <a:gd name="connsiteY49" fmla="*/ 125912 h 4275461"/>
                <a:gd name="connsiteX50" fmla="*/ 1359125 w 3619883"/>
                <a:gd name="connsiteY50" fmla="*/ 139761 h 4275461"/>
                <a:gd name="connsiteX51" fmla="*/ 1391919 w 3619883"/>
                <a:gd name="connsiteY51" fmla="*/ 147202 h 4275461"/>
                <a:gd name="connsiteX52" fmla="*/ 1436563 w 3619883"/>
                <a:gd name="connsiteY52" fmla="*/ 137480 h 4275461"/>
                <a:gd name="connsiteX53" fmla="*/ 1471566 w 3619883"/>
                <a:gd name="connsiteY53" fmla="*/ 97777 h 4275461"/>
                <a:gd name="connsiteX54" fmla="*/ 1505739 w 3619883"/>
                <a:gd name="connsiteY54" fmla="*/ 75753 h 4275461"/>
                <a:gd name="connsiteX55" fmla="*/ 1590891 w 3619883"/>
                <a:gd name="connsiteY55" fmla="*/ 144702 h 4275461"/>
                <a:gd name="connsiteX56" fmla="*/ 1625616 w 3619883"/>
                <a:gd name="connsiteY56" fmla="*/ 110893 h 4275461"/>
                <a:gd name="connsiteX57" fmla="*/ 1658964 w 3619883"/>
                <a:gd name="connsiteY57" fmla="*/ 106547 h 4275461"/>
                <a:gd name="connsiteX58" fmla="*/ 1746598 w 3619883"/>
                <a:gd name="connsiteY58" fmla="*/ 122460 h 4275461"/>
                <a:gd name="connsiteX59" fmla="*/ 1811913 w 3619883"/>
                <a:gd name="connsiteY59" fmla="*/ 143234 h 4275461"/>
                <a:gd name="connsiteX60" fmla="*/ 1856557 w 3619883"/>
                <a:gd name="connsiteY60" fmla="*/ 133511 h 4275461"/>
                <a:gd name="connsiteX61" fmla="*/ 2066003 w 3619883"/>
                <a:gd name="connsiteY61" fmla="*/ 143313 h 4275461"/>
                <a:gd name="connsiteX62" fmla="*/ 2177615 w 3619883"/>
                <a:gd name="connsiteY62" fmla="*/ 119007 h 4275461"/>
                <a:gd name="connsiteX63" fmla="*/ 2255883 w 3619883"/>
                <a:gd name="connsiteY63" fmla="*/ 99047 h 4275461"/>
                <a:gd name="connsiteX64" fmla="*/ 2344622 w 3619883"/>
                <a:gd name="connsiteY64" fmla="*/ 91388 h 4275461"/>
                <a:gd name="connsiteX65" fmla="*/ 2455682 w 3619883"/>
                <a:gd name="connsiteY65" fmla="*/ 78869 h 4275461"/>
                <a:gd name="connsiteX66" fmla="*/ 2632609 w 3619883"/>
                <a:gd name="connsiteY66" fmla="*/ 75338 h 4275461"/>
                <a:gd name="connsiteX67" fmla="*/ 2742291 w 3619883"/>
                <a:gd name="connsiteY67" fmla="*/ 92282 h 4275461"/>
                <a:gd name="connsiteX68" fmla="*/ 2851974 w 3619883"/>
                <a:gd name="connsiteY68" fmla="*/ 109227 h 4275461"/>
                <a:gd name="connsiteX69" fmla="*/ 2907643 w 3619883"/>
                <a:gd name="connsiteY69" fmla="*/ 100020 h 4275461"/>
                <a:gd name="connsiteX70" fmla="*/ 2944022 w 3619883"/>
                <a:gd name="connsiteY70" fmla="*/ 30853 h 4275461"/>
                <a:gd name="connsiteX71" fmla="*/ 3022289 w 3619883"/>
                <a:gd name="connsiteY71" fmla="*/ 10893 h 4275461"/>
                <a:gd name="connsiteX72" fmla="*/ 3054807 w 3619883"/>
                <a:gd name="connsiteY72" fmla="*/ 24226 h 4275461"/>
                <a:gd name="connsiteX73" fmla="*/ 3141892 w 3619883"/>
                <a:gd name="connsiteY73" fmla="*/ 51925 h 4275461"/>
                <a:gd name="connsiteX74" fmla="*/ 3185711 w 3619883"/>
                <a:gd name="connsiteY74" fmla="*/ 59881 h 4275461"/>
                <a:gd name="connsiteX75" fmla="*/ 3219056 w 3619883"/>
                <a:gd name="connsiteY75" fmla="*/ 55536 h 4275461"/>
                <a:gd name="connsiteX76" fmla="*/ 3263425 w 3619883"/>
                <a:gd name="connsiteY76" fmla="*/ 51706 h 4275461"/>
                <a:gd name="connsiteX77" fmla="*/ 3296219 w 3619883"/>
                <a:gd name="connsiteY77" fmla="*/ 59147 h 4275461"/>
                <a:gd name="connsiteX78" fmla="*/ 3319094 w 3619883"/>
                <a:gd name="connsiteY78" fmla="*/ 42500 h 4275461"/>
                <a:gd name="connsiteX79" fmla="*/ 3420511 w 3619883"/>
                <a:gd name="connsiteY79" fmla="*/ 0 h 4275461"/>
                <a:gd name="connsiteX80" fmla="*/ 3453305 w 3619883"/>
                <a:gd name="connsiteY80" fmla="*/ 7440 h 4275461"/>
                <a:gd name="connsiteX81" fmla="*/ 3496571 w 3619883"/>
                <a:gd name="connsiteY81" fmla="*/ 27182 h 4275461"/>
                <a:gd name="connsiteX82" fmla="*/ 3602117 w 3619883"/>
                <a:gd name="connsiteY82" fmla="*/ 132521 h 4275461"/>
                <a:gd name="connsiteX83" fmla="*/ 3619883 w 3619883"/>
                <a:gd name="connsiteY83" fmla="*/ 140049 h 4275461"/>
                <a:gd name="connsiteX84" fmla="*/ 3619883 w 3619883"/>
                <a:gd name="connsiteY8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22650 w 3619883"/>
                <a:gd name="connsiteY20" fmla="*/ 4128157 h 4275461"/>
                <a:gd name="connsiteX21" fmla="*/ 573998 w 3619883"/>
                <a:gd name="connsiteY21" fmla="*/ 4275461 h 4275461"/>
                <a:gd name="connsiteX22" fmla="*/ 336164 w 3619883"/>
                <a:gd name="connsiteY22" fmla="*/ 4275461 h 4275461"/>
                <a:gd name="connsiteX23" fmla="*/ 294572 w 3619883"/>
                <a:gd name="connsiteY23" fmla="*/ 4128157 h 4275461"/>
                <a:gd name="connsiteX24" fmla="*/ 339106 w 3619883"/>
                <a:gd name="connsiteY24" fmla="*/ 4128157 h 4275461"/>
                <a:gd name="connsiteX25" fmla="*/ 339106 w 3619883"/>
                <a:gd name="connsiteY25" fmla="*/ 3951392 h 4275461"/>
                <a:gd name="connsiteX26" fmla="*/ 161321 w 3619883"/>
                <a:gd name="connsiteY26" fmla="*/ 3951392 h 4275461"/>
                <a:gd name="connsiteX27" fmla="*/ 161321 w 3619883"/>
                <a:gd name="connsiteY27" fmla="*/ 4128157 h 4275461"/>
                <a:gd name="connsiteX28" fmla="*/ 230914 w 3619883"/>
                <a:gd name="connsiteY28" fmla="*/ 4128157 h 4275461"/>
                <a:gd name="connsiteX29" fmla="*/ 189322 w 3619883"/>
                <a:gd name="connsiteY29" fmla="*/ 4275461 h 4275461"/>
                <a:gd name="connsiteX30" fmla="*/ 0 w 3619883"/>
                <a:gd name="connsiteY30" fmla="*/ 4275461 h 4275461"/>
                <a:gd name="connsiteX31" fmla="*/ 0 w 3619883"/>
                <a:gd name="connsiteY31" fmla="*/ 42229 h 4275461"/>
                <a:gd name="connsiteX32" fmla="*/ 42464 w 3619883"/>
                <a:gd name="connsiteY32" fmla="*/ 40518 h 4275461"/>
                <a:gd name="connsiteX33" fmla="*/ 137733 w 3619883"/>
                <a:gd name="connsiteY33" fmla="*/ 35355 h 4275461"/>
                <a:gd name="connsiteX34" fmla="*/ 270565 w 3619883"/>
                <a:gd name="connsiteY34" fmla="*/ 29759 h 4275461"/>
                <a:gd name="connsiteX35" fmla="*/ 479734 w 3619883"/>
                <a:gd name="connsiteY35" fmla="*/ 45455 h 4275461"/>
                <a:gd name="connsiteX36" fmla="*/ 524103 w 3619883"/>
                <a:gd name="connsiteY36" fmla="*/ 41625 h 4275461"/>
                <a:gd name="connsiteX37" fmla="*/ 624416 w 3619883"/>
                <a:gd name="connsiteY37" fmla="*/ 22696 h 4275461"/>
                <a:gd name="connsiteX38" fmla="*/ 657762 w 3619883"/>
                <a:gd name="connsiteY38" fmla="*/ 18351 h 4275461"/>
                <a:gd name="connsiteX39" fmla="*/ 690557 w 3619883"/>
                <a:gd name="connsiteY39" fmla="*/ 25792 h 4275461"/>
                <a:gd name="connsiteX40" fmla="*/ 745123 w 3619883"/>
                <a:gd name="connsiteY40" fmla="*/ 40157 h 4275461"/>
                <a:gd name="connsiteX41" fmla="*/ 789493 w 3619883"/>
                <a:gd name="connsiteY41" fmla="*/ 36327 h 4275461"/>
                <a:gd name="connsiteX42" fmla="*/ 854255 w 3619883"/>
                <a:gd name="connsiteY42" fmla="*/ 68887 h 4275461"/>
                <a:gd name="connsiteX43" fmla="*/ 897520 w 3619883"/>
                <a:gd name="connsiteY43" fmla="*/ 88629 h 4275461"/>
                <a:gd name="connsiteX44" fmla="*/ 940510 w 3619883"/>
                <a:gd name="connsiteY44" fmla="*/ 114265 h 4275461"/>
                <a:gd name="connsiteX45" fmla="*/ 1082712 w 3619883"/>
                <a:gd name="connsiteY45" fmla="*/ 144543 h 4275461"/>
                <a:gd name="connsiteX46" fmla="*/ 1205348 w 3619883"/>
                <a:gd name="connsiteY46" fmla="*/ 120753 h 4275461"/>
                <a:gd name="connsiteX47" fmla="*/ 1271764 w 3619883"/>
                <a:gd name="connsiteY47" fmla="*/ 117956 h 4275461"/>
                <a:gd name="connsiteX48" fmla="*/ 1315583 w 3619883"/>
                <a:gd name="connsiteY48" fmla="*/ 125912 h 4275461"/>
                <a:gd name="connsiteX49" fmla="*/ 1359125 w 3619883"/>
                <a:gd name="connsiteY49" fmla="*/ 139761 h 4275461"/>
                <a:gd name="connsiteX50" fmla="*/ 1391919 w 3619883"/>
                <a:gd name="connsiteY50" fmla="*/ 147202 h 4275461"/>
                <a:gd name="connsiteX51" fmla="*/ 1436563 w 3619883"/>
                <a:gd name="connsiteY51" fmla="*/ 137480 h 4275461"/>
                <a:gd name="connsiteX52" fmla="*/ 1471566 w 3619883"/>
                <a:gd name="connsiteY52" fmla="*/ 97777 h 4275461"/>
                <a:gd name="connsiteX53" fmla="*/ 1505739 w 3619883"/>
                <a:gd name="connsiteY53" fmla="*/ 75753 h 4275461"/>
                <a:gd name="connsiteX54" fmla="*/ 1590891 w 3619883"/>
                <a:gd name="connsiteY54" fmla="*/ 144702 h 4275461"/>
                <a:gd name="connsiteX55" fmla="*/ 1625616 w 3619883"/>
                <a:gd name="connsiteY55" fmla="*/ 110893 h 4275461"/>
                <a:gd name="connsiteX56" fmla="*/ 1658964 w 3619883"/>
                <a:gd name="connsiteY56" fmla="*/ 106547 h 4275461"/>
                <a:gd name="connsiteX57" fmla="*/ 1746598 w 3619883"/>
                <a:gd name="connsiteY57" fmla="*/ 122460 h 4275461"/>
                <a:gd name="connsiteX58" fmla="*/ 1811913 w 3619883"/>
                <a:gd name="connsiteY58" fmla="*/ 143234 h 4275461"/>
                <a:gd name="connsiteX59" fmla="*/ 1856557 w 3619883"/>
                <a:gd name="connsiteY59" fmla="*/ 133511 h 4275461"/>
                <a:gd name="connsiteX60" fmla="*/ 2066003 w 3619883"/>
                <a:gd name="connsiteY60" fmla="*/ 143313 h 4275461"/>
                <a:gd name="connsiteX61" fmla="*/ 2177615 w 3619883"/>
                <a:gd name="connsiteY61" fmla="*/ 119007 h 4275461"/>
                <a:gd name="connsiteX62" fmla="*/ 2255883 w 3619883"/>
                <a:gd name="connsiteY62" fmla="*/ 99047 h 4275461"/>
                <a:gd name="connsiteX63" fmla="*/ 2344622 w 3619883"/>
                <a:gd name="connsiteY63" fmla="*/ 91388 h 4275461"/>
                <a:gd name="connsiteX64" fmla="*/ 2455682 w 3619883"/>
                <a:gd name="connsiteY64" fmla="*/ 78869 h 4275461"/>
                <a:gd name="connsiteX65" fmla="*/ 2632609 w 3619883"/>
                <a:gd name="connsiteY65" fmla="*/ 75338 h 4275461"/>
                <a:gd name="connsiteX66" fmla="*/ 2742291 w 3619883"/>
                <a:gd name="connsiteY66" fmla="*/ 92282 h 4275461"/>
                <a:gd name="connsiteX67" fmla="*/ 2851974 w 3619883"/>
                <a:gd name="connsiteY67" fmla="*/ 109227 h 4275461"/>
                <a:gd name="connsiteX68" fmla="*/ 2907643 w 3619883"/>
                <a:gd name="connsiteY68" fmla="*/ 100020 h 4275461"/>
                <a:gd name="connsiteX69" fmla="*/ 2944022 w 3619883"/>
                <a:gd name="connsiteY69" fmla="*/ 30853 h 4275461"/>
                <a:gd name="connsiteX70" fmla="*/ 3022289 w 3619883"/>
                <a:gd name="connsiteY70" fmla="*/ 10893 h 4275461"/>
                <a:gd name="connsiteX71" fmla="*/ 3054807 w 3619883"/>
                <a:gd name="connsiteY71" fmla="*/ 24226 h 4275461"/>
                <a:gd name="connsiteX72" fmla="*/ 3141892 w 3619883"/>
                <a:gd name="connsiteY72" fmla="*/ 51925 h 4275461"/>
                <a:gd name="connsiteX73" fmla="*/ 3185711 w 3619883"/>
                <a:gd name="connsiteY73" fmla="*/ 59881 h 4275461"/>
                <a:gd name="connsiteX74" fmla="*/ 3219056 w 3619883"/>
                <a:gd name="connsiteY74" fmla="*/ 55536 h 4275461"/>
                <a:gd name="connsiteX75" fmla="*/ 3263425 w 3619883"/>
                <a:gd name="connsiteY75" fmla="*/ 51706 h 4275461"/>
                <a:gd name="connsiteX76" fmla="*/ 3296219 w 3619883"/>
                <a:gd name="connsiteY76" fmla="*/ 59147 h 4275461"/>
                <a:gd name="connsiteX77" fmla="*/ 3319094 w 3619883"/>
                <a:gd name="connsiteY77" fmla="*/ 42500 h 4275461"/>
                <a:gd name="connsiteX78" fmla="*/ 3420511 w 3619883"/>
                <a:gd name="connsiteY78" fmla="*/ 0 h 4275461"/>
                <a:gd name="connsiteX79" fmla="*/ 3453305 w 3619883"/>
                <a:gd name="connsiteY79" fmla="*/ 7440 h 4275461"/>
                <a:gd name="connsiteX80" fmla="*/ 3496571 w 3619883"/>
                <a:gd name="connsiteY80" fmla="*/ 27182 h 4275461"/>
                <a:gd name="connsiteX81" fmla="*/ 3602117 w 3619883"/>
                <a:gd name="connsiteY81" fmla="*/ 132521 h 4275461"/>
                <a:gd name="connsiteX82" fmla="*/ 3619883 w 3619883"/>
                <a:gd name="connsiteY82" fmla="*/ 140049 h 4275461"/>
                <a:gd name="connsiteX83" fmla="*/ 3619883 w 3619883"/>
                <a:gd name="connsiteY8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3951392 h 4275461"/>
                <a:gd name="connsiteX26" fmla="*/ 161321 w 3619883"/>
                <a:gd name="connsiteY26" fmla="*/ 4128157 h 4275461"/>
                <a:gd name="connsiteX27" fmla="*/ 230914 w 3619883"/>
                <a:gd name="connsiteY27" fmla="*/ 4128157 h 4275461"/>
                <a:gd name="connsiteX28" fmla="*/ 189322 w 3619883"/>
                <a:gd name="connsiteY28" fmla="*/ 4275461 h 4275461"/>
                <a:gd name="connsiteX29" fmla="*/ 0 w 3619883"/>
                <a:gd name="connsiteY29" fmla="*/ 4275461 h 4275461"/>
                <a:gd name="connsiteX30" fmla="*/ 0 w 3619883"/>
                <a:gd name="connsiteY30" fmla="*/ 42229 h 4275461"/>
                <a:gd name="connsiteX31" fmla="*/ 42464 w 3619883"/>
                <a:gd name="connsiteY31" fmla="*/ 40518 h 4275461"/>
                <a:gd name="connsiteX32" fmla="*/ 137733 w 3619883"/>
                <a:gd name="connsiteY32" fmla="*/ 35355 h 4275461"/>
                <a:gd name="connsiteX33" fmla="*/ 270565 w 3619883"/>
                <a:gd name="connsiteY33" fmla="*/ 29759 h 4275461"/>
                <a:gd name="connsiteX34" fmla="*/ 479734 w 3619883"/>
                <a:gd name="connsiteY34" fmla="*/ 45455 h 4275461"/>
                <a:gd name="connsiteX35" fmla="*/ 524103 w 3619883"/>
                <a:gd name="connsiteY35" fmla="*/ 41625 h 4275461"/>
                <a:gd name="connsiteX36" fmla="*/ 624416 w 3619883"/>
                <a:gd name="connsiteY36" fmla="*/ 22696 h 4275461"/>
                <a:gd name="connsiteX37" fmla="*/ 657762 w 3619883"/>
                <a:gd name="connsiteY37" fmla="*/ 18351 h 4275461"/>
                <a:gd name="connsiteX38" fmla="*/ 690557 w 3619883"/>
                <a:gd name="connsiteY38" fmla="*/ 25792 h 4275461"/>
                <a:gd name="connsiteX39" fmla="*/ 745123 w 3619883"/>
                <a:gd name="connsiteY39" fmla="*/ 40157 h 4275461"/>
                <a:gd name="connsiteX40" fmla="*/ 789493 w 3619883"/>
                <a:gd name="connsiteY40" fmla="*/ 36327 h 4275461"/>
                <a:gd name="connsiteX41" fmla="*/ 854255 w 3619883"/>
                <a:gd name="connsiteY41" fmla="*/ 68887 h 4275461"/>
                <a:gd name="connsiteX42" fmla="*/ 897520 w 3619883"/>
                <a:gd name="connsiteY42" fmla="*/ 88629 h 4275461"/>
                <a:gd name="connsiteX43" fmla="*/ 940510 w 3619883"/>
                <a:gd name="connsiteY43" fmla="*/ 114265 h 4275461"/>
                <a:gd name="connsiteX44" fmla="*/ 1082712 w 3619883"/>
                <a:gd name="connsiteY44" fmla="*/ 144543 h 4275461"/>
                <a:gd name="connsiteX45" fmla="*/ 1205348 w 3619883"/>
                <a:gd name="connsiteY45" fmla="*/ 120753 h 4275461"/>
                <a:gd name="connsiteX46" fmla="*/ 1271764 w 3619883"/>
                <a:gd name="connsiteY46" fmla="*/ 117956 h 4275461"/>
                <a:gd name="connsiteX47" fmla="*/ 1315583 w 3619883"/>
                <a:gd name="connsiteY47" fmla="*/ 125912 h 4275461"/>
                <a:gd name="connsiteX48" fmla="*/ 1359125 w 3619883"/>
                <a:gd name="connsiteY48" fmla="*/ 139761 h 4275461"/>
                <a:gd name="connsiteX49" fmla="*/ 1391919 w 3619883"/>
                <a:gd name="connsiteY49" fmla="*/ 147202 h 4275461"/>
                <a:gd name="connsiteX50" fmla="*/ 1436563 w 3619883"/>
                <a:gd name="connsiteY50" fmla="*/ 137480 h 4275461"/>
                <a:gd name="connsiteX51" fmla="*/ 1471566 w 3619883"/>
                <a:gd name="connsiteY51" fmla="*/ 97777 h 4275461"/>
                <a:gd name="connsiteX52" fmla="*/ 1505739 w 3619883"/>
                <a:gd name="connsiteY52" fmla="*/ 75753 h 4275461"/>
                <a:gd name="connsiteX53" fmla="*/ 1590891 w 3619883"/>
                <a:gd name="connsiteY53" fmla="*/ 144702 h 4275461"/>
                <a:gd name="connsiteX54" fmla="*/ 1625616 w 3619883"/>
                <a:gd name="connsiteY54" fmla="*/ 110893 h 4275461"/>
                <a:gd name="connsiteX55" fmla="*/ 1658964 w 3619883"/>
                <a:gd name="connsiteY55" fmla="*/ 106547 h 4275461"/>
                <a:gd name="connsiteX56" fmla="*/ 1746598 w 3619883"/>
                <a:gd name="connsiteY56" fmla="*/ 122460 h 4275461"/>
                <a:gd name="connsiteX57" fmla="*/ 1811913 w 3619883"/>
                <a:gd name="connsiteY57" fmla="*/ 143234 h 4275461"/>
                <a:gd name="connsiteX58" fmla="*/ 1856557 w 3619883"/>
                <a:gd name="connsiteY58" fmla="*/ 133511 h 4275461"/>
                <a:gd name="connsiteX59" fmla="*/ 2066003 w 3619883"/>
                <a:gd name="connsiteY59" fmla="*/ 143313 h 4275461"/>
                <a:gd name="connsiteX60" fmla="*/ 2177615 w 3619883"/>
                <a:gd name="connsiteY60" fmla="*/ 119007 h 4275461"/>
                <a:gd name="connsiteX61" fmla="*/ 2255883 w 3619883"/>
                <a:gd name="connsiteY61" fmla="*/ 99047 h 4275461"/>
                <a:gd name="connsiteX62" fmla="*/ 2344622 w 3619883"/>
                <a:gd name="connsiteY62" fmla="*/ 91388 h 4275461"/>
                <a:gd name="connsiteX63" fmla="*/ 2455682 w 3619883"/>
                <a:gd name="connsiteY63" fmla="*/ 78869 h 4275461"/>
                <a:gd name="connsiteX64" fmla="*/ 2632609 w 3619883"/>
                <a:gd name="connsiteY64" fmla="*/ 75338 h 4275461"/>
                <a:gd name="connsiteX65" fmla="*/ 2742291 w 3619883"/>
                <a:gd name="connsiteY65" fmla="*/ 92282 h 4275461"/>
                <a:gd name="connsiteX66" fmla="*/ 2851974 w 3619883"/>
                <a:gd name="connsiteY66" fmla="*/ 109227 h 4275461"/>
                <a:gd name="connsiteX67" fmla="*/ 2907643 w 3619883"/>
                <a:gd name="connsiteY67" fmla="*/ 100020 h 4275461"/>
                <a:gd name="connsiteX68" fmla="*/ 2944022 w 3619883"/>
                <a:gd name="connsiteY68" fmla="*/ 30853 h 4275461"/>
                <a:gd name="connsiteX69" fmla="*/ 3022289 w 3619883"/>
                <a:gd name="connsiteY69" fmla="*/ 10893 h 4275461"/>
                <a:gd name="connsiteX70" fmla="*/ 3054807 w 3619883"/>
                <a:gd name="connsiteY70" fmla="*/ 24226 h 4275461"/>
                <a:gd name="connsiteX71" fmla="*/ 3141892 w 3619883"/>
                <a:gd name="connsiteY71" fmla="*/ 51925 h 4275461"/>
                <a:gd name="connsiteX72" fmla="*/ 3185711 w 3619883"/>
                <a:gd name="connsiteY72" fmla="*/ 59881 h 4275461"/>
                <a:gd name="connsiteX73" fmla="*/ 3219056 w 3619883"/>
                <a:gd name="connsiteY73" fmla="*/ 55536 h 4275461"/>
                <a:gd name="connsiteX74" fmla="*/ 3263425 w 3619883"/>
                <a:gd name="connsiteY74" fmla="*/ 51706 h 4275461"/>
                <a:gd name="connsiteX75" fmla="*/ 3296219 w 3619883"/>
                <a:gd name="connsiteY75" fmla="*/ 59147 h 4275461"/>
                <a:gd name="connsiteX76" fmla="*/ 3319094 w 3619883"/>
                <a:gd name="connsiteY76" fmla="*/ 42500 h 4275461"/>
                <a:gd name="connsiteX77" fmla="*/ 3420511 w 3619883"/>
                <a:gd name="connsiteY77" fmla="*/ 0 h 4275461"/>
                <a:gd name="connsiteX78" fmla="*/ 3453305 w 3619883"/>
                <a:gd name="connsiteY78" fmla="*/ 7440 h 4275461"/>
                <a:gd name="connsiteX79" fmla="*/ 3496571 w 3619883"/>
                <a:gd name="connsiteY79" fmla="*/ 27182 h 4275461"/>
                <a:gd name="connsiteX80" fmla="*/ 3602117 w 3619883"/>
                <a:gd name="connsiteY80" fmla="*/ 132521 h 4275461"/>
                <a:gd name="connsiteX81" fmla="*/ 3619883 w 3619883"/>
                <a:gd name="connsiteY81" fmla="*/ 140049 h 4275461"/>
                <a:gd name="connsiteX82" fmla="*/ 3619883 w 3619883"/>
                <a:gd name="connsiteY8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4128157 h 4275461"/>
                <a:gd name="connsiteX26" fmla="*/ 230914 w 3619883"/>
                <a:gd name="connsiteY26" fmla="*/ 4128157 h 4275461"/>
                <a:gd name="connsiteX27" fmla="*/ 189322 w 3619883"/>
                <a:gd name="connsiteY27" fmla="*/ 4275461 h 4275461"/>
                <a:gd name="connsiteX28" fmla="*/ 0 w 3619883"/>
                <a:gd name="connsiteY28" fmla="*/ 4275461 h 4275461"/>
                <a:gd name="connsiteX29" fmla="*/ 0 w 3619883"/>
                <a:gd name="connsiteY29" fmla="*/ 42229 h 4275461"/>
                <a:gd name="connsiteX30" fmla="*/ 42464 w 3619883"/>
                <a:gd name="connsiteY30" fmla="*/ 40518 h 4275461"/>
                <a:gd name="connsiteX31" fmla="*/ 137733 w 3619883"/>
                <a:gd name="connsiteY31" fmla="*/ 35355 h 4275461"/>
                <a:gd name="connsiteX32" fmla="*/ 270565 w 3619883"/>
                <a:gd name="connsiteY32" fmla="*/ 29759 h 4275461"/>
                <a:gd name="connsiteX33" fmla="*/ 479734 w 3619883"/>
                <a:gd name="connsiteY33" fmla="*/ 45455 h 4275461"/>
                <a:gd name="connsiteX34" fmla="*/ 524103 w 3619883"/>
                <a:gd name="connsiteY34" fmla="*/ 41625 h 4275461"/>
                <a:gd name="connsiteX35" fmla="*/ 624416 w 3619883"/>
                <a:gd name="connsiteY35" fmla="*/ 22696 h 4275461"/>
                <a:gd name="connsiteX36" fmla="*/ 657762 w 3619883"/>
                <a:gd name="connsiteY36" fmla="*/ 18351 h 4275461"/>
                <a:gd name="connsiteX37" fmla="*/ 690557 w 3619883"/>
                <a:gd name="connsiteY37" fmla="*/ 25792 h 4275461"/>
                <a:gd name="connsiteX38" fmla="*/ 745123 w 3619883"/>
                <a:gd name="connsiteY38" fmla="*/ 40157 h 4275461"/>
                <a:gd name="connsiteX39" fmla="*/ 789493 w 3619883"/>
                <a:gd name="connsiteY39" fmla="*/ 36327 h 4275461"/>
                <a:gd name="connsiteX40" fmla="*/ 854255 w 3619883"/>
                <a:gd name="connsiteY40" fmla="*/ 68887 h 4275461"/>
                <a:gd name="connsiteX41" fmla="*/ 897520 w 3619883"/>
                <a:gd name="connsiteY41" fmla="*/ 88629 h 4275461"/>
                <a:gd name="connsiteX42" fmla="*/ 940510 w 3619883"/>
                <a:gd name="connsiteY42" fmla="*/ 114265 h 4275461"/>
                <a:gd name="connsiteX43" fmla="*/ 1082712 w 3619883"/>
                <a:gd name="connsiteY43" fmla="*/ 144543 h 4275461"/>
                <a:gd name="connsiteX44" fmla="*/ 1205348 w 3619883"/>
                <a:gd name="connsiteY44" fmla="*/ 120753 h 4275461"/>
                <a:gd name="connsiteX45" fmla="*/ 1271764 w 3619883"/>
                <a:gd name="connsiteY45" fmla="*/ 117956 h 4275461"/>
                <a:gd name="connsiteX46" fmla="*/ 1315583 w 3619883"/>
                <a:gd name="connsiteY46" fmla="*/ 125912 h 4275461"/>
                <a:gd name="connsiteX47" fmla="*/ 1359125 w 3619883"/>
                <a:gd name="connsiteY47" fmla="*/ 139761 h 4275461"/>
                <a:gd name="connsiteX48" fmla="*/ 1391919 w 3619883"/>
                <a:gd name="connsiteY48" fmla="*/ 147202 h 4275461"/>
                <a:gd name="connsiteX49" fmla="*/ 1436563 w 3619883"/>
                <a:gd name="connsiteY49" fmla="*/ 137480 h 4275461"/>
                <a:gd name="connsiteX50" fmla="*/ 1471566 w 3619883"/>
                <a:gd name="connsiteY50" fmla="*/ 97777 h 4275461"/>
                <a:gd name="connsiteX51" fmla="*/ 1505739 w 3619883"/>
                <a:gd name="connsiteY51" fmla="*/ 75753 h 4275461"/>
                <a:gd name="connsiteX52" fmla="*/ 1590891 w 3619883"/>
                <a:gd name="connsiteY52" fmla="*/ 144702 h 4275461"/>
                <a:gd name="connsiteX53" fmla="*/ 1625616 w 3619883"/>
                <a:gd name="connsiteY53" fmla="*/ 110893 h 4275461"/>
                <a:gd name="connsiteX54" fmla="*/ 1658964 w 3619883"/>
                <a:gd name="connsiteY54" fmla="*/ 106547 h 4275461"/>
                <a:gd name="connsiteX55" fmla="*/ 1746598 w 3619883"/>
                <a:gd name="connsiteY55" fmla="*/ 122460 h 4275461"/>
                <a:gd name="connsiteX56" fmla="*/ 1811913 w 3619883"/>
                <a:gd name="connsiteY56" fmla="*/ 143234 h 4275461"/>
                <a:gd name="connsiteX57" fmla="*/ 1856557 w 3619883"/>
                <a:gd name="connsiteY57" fmla="*/ 133511 h 4275461"/>
                <a:gd name="connsiteX58" fmla="*/ 2066003 w 3619883"/>
                <a:gd name="connsiteY58" fmla="*/ 143313 h 4275461"/>
                <a:gd name="connsiteX59" fmla="*/ 2177615 w 3619883"/>
                <a:gd name="connsiteY59" fmla="*/ 119007 h 4275461"/>
                <a:gd name="connsiteX60" fmla="*/ 2255883 w 3619883"/>
                <a:gd name="connsiteY60" fmla="*/ 99047 h 4275461"/>
                <a:gd name="connsiteX61" fmla="*/ 2344622 w 3619883"/>
                <a:gd name="connsiteY61" fmla="*/ 91388 h 4275461"/>
                <a:gd name="connsiteX62" fmla="*/ 2455682 w 3619883"/>
                <a:gd name="connsiteY62" fmla="*/ 78869 h 4275461"/>
                <a:gd name="connsiteX63" fmla="*/ 2632609 w 3619883"/>
                <a:gd name="connsiteY63" fmla="*/ 75338 h 4275461"/>
                <a:gd name="connsiteX64" fmla="*/ 2742291 w 3619883"/>
                <a:gd name="connsiteY64" fmla="*/ 92282 h 4275461"/>
                <a:gd name="connsiteX65" fmla="*/ 2851974 w 3619883"/>
                <a:gd name="connsiteY65" fmla="*/ 109227 h 4275461"/>
                <a:gd name="connsiteX66" fmla="*/ 2907643 w 3619883"/>
                <a:gd name="connsiteY66" fmla="*/ 100020 h 4275461"/>
                <a:gd name="connsiteX67" fmla="*/ 2944022 w 3619883"/>
                <a:gd name="connsiteY67" fmla="*/ 30853 h 4275461"/>
                <a:gd name="connsiteX68" fmla="*/ 3022289 w 3619883"/>
                <a:gd name="connsiteY68" fmla="*/ 10893 h 4275461"/>
                <a:gd name="connsiteX69" fmla="*/ 3054807 w 3619883"/>
                <a:gd name="connsiteY69" fmla="*/ 24226 h 4275461"/>
                <a:gd name="connsiteX70" fmla="*/ 3141892 w 3619883"/>
                <a:gd name="connsiteY70" fmla="*/ 51925 h 4275461"/>
                <a:gd name="connsiteX71" fmla="*/ 3185711 w 3619883"/>
                <a:gd name="connsiteY71" fmla="*/ 59881 h 4275461"/>
                <a:gd name="connsiteX72" fmla="*/ 3219056 w 3619883"/>
                <a:gd name="connsiteY72" fmla="*/ 55536 h 4275461"/>
                <a:gd name="connsiteX73" fmla="*/ 3263425 w 3619883"/>
                <a:gd name="connsiteY73" fmla="*/ 51706 h 4275461"/>
                <a:gd name="connsiteX74" fmla="*/ 3296219 w 3619883"/>
                <a:gd name="connsiteY74" fmla="*/ 59147 h 4275461"/>
                <a:gd name="connsiteX75" fmla="*/ 3319094 w 3619883"/>
                <a:gd name="connsiteY75" fmla="*/ 42500 h 4275461"/>
                <a:gd name="connsiteX76" fmla="*/ 3420511 w 3619883"/>
                <a:gd name="connsiteY76" fmla="*/ 0 h 4275461"/>
                <a:gd name="connsiteX77" fmla="*/ 3453305 w 3619883"/>
                <a:gd name="connsiteY77" fmla="*/ 7440 h 4275461"/>
                <a:gd name="connsiteX78" fmla="*/ 3496571 w 3619883"/>
                <a:gd name="connsiteY78" fmla="*/ 27182 h 4275461"/>
                <a:gd name="connsiteX79" fmla="*/ 3602117 w 3619883"/>
                <a:gd name="connsiteY79" fmla="*/ 132521 h 4275461"/>
                <a:gd name="connsiteX80" fmla="*/ 3619883 w 3619883"/>
                <a:gd name="connsiteY80" fmla="*/ 140049 h 4275461"/>
                <a:gd name="connsiteX81" fmla="*/ 3619883 w 3619883"/>
                <a:gd name="connsiteY8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4128157 h 4275461"/>
                <a:gd name="connsiteX26" fmla="*/ 189322 w 3619883"/>
                <a:gd name="connsiteY26" fmla="*/ 4275461 h 4275461"/>
                <a:gd name="connsiteX27" fmla="*/ 0 w 3619883"/>
                <a:gd name="connsiteY27" fmla="*/ 4275461 h 4275461"/>
                <a:gd name="connsiteX28" fmla="*/ 0 w 3619883"/>
                <a:gd name="connsiteY28" fmla="*/ 42229 h 4275461"/>
                <a:gd name="connsiteX29" fmla="*/ 42464 w 3619883"/>
                <a:gd name="connsiteY29" fmla="*/ 40518 h 4275461"/>
                <a:gd name="connsiteX30" fmla="*/ 137733 w 3619883"/>
                <a:gd name="connsiteY30" fmla="*/ 35355 h 4275461"/>
                <a:gd name="connsiteX31" fmla="*/ 270565 w 3619883"/>
                <a:gd name="connsiteY31" fmla="*/ 29759 h 4275461"/>
                <a:gd name="connsiteX32" fmla="*/ 479734 w 3619883"/>
                <a:gd name="connsiteY32" fmla="*/ 45455 h 4275461"/>
                <a:gd name="connsiteX33" fmla="*/ 524103 w 3619883"/>
                <a:gd name="connsiteY33" fmla="*/ 41625 h 4275461"/>
                <a:gd name="connsiteX34" fmla="*/ 624416 w 3619883"/>
                <a:gd name="connsiteY34" fmla="*/ 22696 h 4275461"/>
                <a:gd name="connsiteX35" fmla="*/ 657762 w 3619883"/>
                <a:gd name="connsiteY35" fmla="*/ 18351 h 4275461"/>
                <a:gd name="connsiteX36" fmla="*/ 690557 w 3619883"/>
                <a:gd name="connsiteY36" fmla="*/ 25792 h 4275461"/>
                <a:gd name="connsiteX37" fmla="*/ 745123 w 3619883"/>
                <a:gd name="connsiteY37" fmla="*/ 40157 h 4275461"/>
                <a:gd name="connsiteX38" fmla="*/ 789493 w 3619883"/>
                <a:gd name="connsiteY38" fmla="*/ 36327 h 4275461"/>
                <a:gd name="connsiteX39" fmla="*/ 854255 w 3619883"/>
                <a:gd name="connsiteY39" fmla="*/ 68887 h 4275461"/>
                <a:gd name="connsiteX40" fmla="*/ 897520 w 3619883"/>
                <a:gd name="connsiteY40" fmla="*/ 88629 h 4275461"/>
                <a:gd name="connsiteX41" fmla="*/ 940510 w 3619883"/>
                <a:gd name="connsiteY41" fmla="*/ 114265 h 4275461"/>
                <a:gd name="connsiteX42" fmla="*/ 1082712 w 3619883"/>
                <a:gd name="connsiteY42" fmla="*/ 144543 h 4275461"/>
                <a:gd name="connsiteX43" fmla="*/ 1205348 w 3619883"/>
                <a:gd name="connsiteY43" fmla="*/ 120753 h 4275461"/>
                <a:gd name="connsiteX44" fmla="*/ 1271764 w 3619883"/>
                <a:gd name="connsiteY44" fmla="*/ 117956 h 4275461"/>
                <a:gd name="connsiteX45" fmla="*/ 1315583 w 3619883"/>
                <a:gd name="connsiteY45" fmla="*/ 125912 h 4275461"/>
                <a:gd name="connsiteX46" fmla="*/ 1359125 w 3619883"/>
                <a:gd name="connsiteY46" fmla="*/ 139761 h 4275461"/>
                <a:gd name="connsiteX47" fmla="*/ 1391919 w 3619883"/>
                <a:gd name="connsiteY47" fmla="*/ 147202 h 4275461"/>
                <a:gd name="connsiteX48" fmla="*/ 1436563 w 3619883"/>
                <a:gd name="connsiteY48" fmla="*/ 137480 h 4275461"/>
                <a:gd name="connsiteX49" fmla="*/ 1471566 w 3619883"/>
                <a:gd name="connsiteY49" fmla="*/ 97777 h 4275461"/>
                <a:gd name="connsiteX50" fmla="*/ 1505739 w 3619883"/>
                <a:gd name="connsiteY50" fmla="*/ 75753 h 4275461"/>
                <a:gd name="connsiteX51" fmla="*/ 1590891 w 3619883"/>
                <a:gd name="connsiteY51" fmla="*/ 144702 h 4275461"/>
                <a:gd name="connsiteX52" fmla="*/ 1625616 w 3619883"/>
                <a:gd name="connsiteY52" fmla="*/ 110893 h 4275461"/>
                <a:gd name="connsiteX53" fmla="*/ 1658964 w 3619883"/>
                <a:gd name="connsiteY53" fmla="*/ 106547 h 4275461"/>
                <a:gd name="connsiteX54" fmla="*/ 1746598 w 3619883"/>
                <a:gd name="connsiteY54" fmla="*/ 122460 h 4275461"/>
                <a:gd name="connsiteX55" fmla="*/ 1811913 w 3619883"/>
                <a:gd name="connsiteY55" fmla="*/ 143234 h 4275461"/>
                <a:gd name="connsiteX56" fmla="*/ 1856557 w 3619883"/>
                <a:gd name="connsiteY56" fmla="*/ 133511 h 4275461"/>
                <a:gd name="connsiteX57" fmla="*/ 2066003 w 3619883"/>
                <a:gd name="connsiteY57" fmla="*/ 143313 h 4275461"/>
                <a:gd name="connsiteX58" fmla="*/ 2177615 w 3619883"/>
                <a:gd name="connsiteY58" fmla="*/ 119007 h 4275461"/>
                <a:gd name="connsiteX59" fmla="*/ 2255883 w 3619883"/>
                <a:gd name="connsiteY59" fmla="*/ 99047 h 4275461"/>
                <a:gd name="connsiteX60" fmla="*/ 2344622 w 3619883"/>
                <a:gd name="connsiteY60" fmla="*/ 91388 h 4275461"/>
                <a:gd name="connsiteX61" fmla="*/ 2455682 w 3619883"/>
                <a:gd name="connsiteY61" fmla="*/ 78869 h 4275461"/>
                <a:gd name="connsiteX62" fmla="*/ 2632609 w 3619883"/>
                <a:gd name="connsiteY62" fmla="*/ 75338 h 4275461"/>
                <a:gd name="connsiteX63" fmla="*/ 2742291 w 3619883"/>
                <a:gd name="connsiteY63" fmla="*/ 92282 h 4275461"/>
                <a:gd name="connsiteX64" fmla="*/ 2851974 w 3619883"/>
                <a:gd name="connsiteY64" fmla="*/ 109227 h 4275461"/>
                <a:gd name="connsiteX65" fmla="*/ 2907643 w 3619883"/>
                <a:gd name="connsiteY65" fmla="*/ 100020 h 4275461"/>
                <a:gd name="connsiteX66" fmla="*/ 2944022 w 3619883"/>
                <a:gd name="connsiteY66" fmla="*/ 30853 h 4275461"/>
                <a:gd name="connsiteX67" fmla="*/ 3022289 w 3619883"/>
                <a:gd name="connsiteY67" fmla="*/ 10893 h 4275461"/>
                <a:gd name="connsiteX68" fmla="*/ 3054807 w 3619883"/>
                <a:gd name="connsiteY68" fmla="*/ 24226 h 4275461"/>
                <a:gd name="connsiteX69" fmla="*/ 3141892 w 3619883"/>
                <a:gd name="connsiteY69" fmla="*/ 51925 h 4275461"/>
                <a:gd name="connsiteX70" fmla="*/ 3185711 w 3619883"/>
                <a:gd name="connsiteY70" fmla="*/ 59881 h 4275461"/>
                <a:gd name="connsiteX71" fmla="*/ 3219056 w 3619883"/>
                <a:gd name="connsiteY71" fmla="*/ 55536 h 4275461"/>
                <a:gd name="connsiteX72" fmla="*/ 3263425 w 3619883"/>
                <a:gd name="connsiteY72" fmla="*/ 51706 h 4275461"/>
                <a:gd name="connsiteX73" fmla="*/ 3296219 w 3619883"/>
                <a:gd name="connsiteY73" fmla="*/ 59147 h 4275461"/>
                <a:gd name="connsiteX74" fmla="*/ 3319094 w 3619883"/>
                <a:gd name="connsiteY74" fmla="*/ 42500 h 4275461"/>
                <a:gd name="connsiteX75" fmla="*/ 3420511 w 3619883"/>
                <a:gd name="connsiteY75" fmla="*/ 0 h 4275461"/>
                <a:gd name="connsiteX76" fmla="*/ 3453305 w 3619883"/>
                <a:gd name="connsiteY76" fmla="*/ 7440 h 4275461"/>
                <a:gd name="connsiteX77" fmla="*/ 3496571 w 3619883"/>
                <a:gd name="connsiteY77" fmla="*/ 27182 h 4275461"/>
                <a:gd name="connsiteX78" fmla="*/ 3602117 w 3619883"/>
                <a:gd name="connsiteY78" fmla="*/ 132521 h 4275461"/>
                <a:gd name="connsiteX79" fmla="*/ 3619883 w 3619883"/>
                <a:gd name="connsiteY79" fmla="*/ 140049 h 4275461"/>
                <a:gd name="connsiteX80" fmla="*/ 3619883 w 3619883"/>
                <a:gd name="connsiteY8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89322 w 3619883"/>
                <a:gd name="connsiteY25" fmla="*/ 4275461 h 4275461"/>
                <a:gd name="connsiteX26" fmla="*/ 0 w 3619883"/>
                <a:gd name="connsiteY26" fmla="*/ 4275461 h 4275461"/>
                <a:gd name="connsiteX27" fmla="*/ 0 w 3619883"/>
                <a:gd name="connsiteY27" fmla="*/ 42229 h 4275461"/>
                <a:gd name="connsiteX28" fmla="*/ 42464 w 3619883"/>
                <a:gd name="connsiteY28" fmla="*/ 40518 h 4275461"/>
                <a:gd name="connsiteX29" fmla="*/ 137733 w 3619883"/>
                <a:gd name="connsiteY29" fmla="*/ 35355 h 4275461"/>
                <a:gd name="connsiteX30" fmla="*/ 270565 w 3619883"/>
                <a:gd name="connsiteY30" fmla="*/ 29759 h 4275461"/>
                <a:gd name="connsiteX31" fmla="*/ 479734 w 3619883"/>
                <a:gd name="connsiteY31" fmla="*/ 45455 h 4275461"/>
                <a:gd name="connsiteX32" fmla="*/ 524103 w 3619883"/>
                <a:gd name="connsiteY32" fmla="*/ 41625 h 4275461"/>
                <a:gd name="connsiteX33" fmla="*/ 624416 w 3619883"/>
                <a:gd name="connsiteY33" fmla="*/ 22696 h 4275461"/>
                <a:gd name="connsiteX34" fmla="*/ 657762 w 3619883"/>
                <a:gd name="connsiteY34" fmla="*/ 18351 h 4275461"/>
                <a:gd name="connsiteX35" fmla="*/ 690557 w 3619883"/>
                <a:gd name="connsiteY35" fmla="*/ 25792 h 4275461"/>
                <a:gd name="connsiteX36" fmla="*/ 745123 w 3619883"/>
                <a:gd name="connsiteY36" fmla="*/ 40157 h 4275461"/>
                <a:gd name="connsiteX37" fmla="*/ 789493 w 3619883"/>
                <a:gd name="connsiteY37" fmla="*/ 36327 h 4275461"/>
                <a:gd name="connsiteX38" fmla="*/ 854255 w 3619883"/>
                <a:gd name="connsiteY38" fmla="*/ 68887 h 4275461"/>
                <a:gd name="connsiteX39" fmla="*/ 897520 w 3619883"/>
                <a:gd name="connsiteY39" fmla="*/ 88629 h 4275461"/>
                <a:gd name="connsiteX40" fmla="*/ 940510 w 3619883"/>
                <a:gd name="connsiteY40" fmla="*/ 114265 h 4275461"/>
                <a:gd name="connsiteX41" fmla="*/ 1082712 w 3619883"/>
                <a:gd name="connsiteY41" fmla="*/ 144543 h 4275461"/>
                <a:gd name="connsiteX42" fmla="*/ 1205348 w 3619883"/>
                <a:gd name="connsiteY42" fmla="*/ 120753 h 4275461"/>
                <a:gd name="connsiteX43" fmla="*/ 1271764 w 3619883"/>
                <a:gd name="connsiteY43" fmla="*/ 117956 h 4275461"/>
                <a:gd name="connsiteX44" fmla="*/ 1315583 w 3619883"/>
                <a:gd name="connsiteY44" fmla="*/ 125912 h 4275461"/>
                <a:gd name="connsiteX45" fmla="*/ 1359125 w 3619883"/>
                <a:gd name="connsiteY45" fmla="*/ 139761 h 4275461"/>
                <a:gd name="connsiteX46" fmla="*/ 1391919 w 3619883"/>
                <a:gd name="connsiteY46" fmla="*/ 147202 h 4275461"/>
                <a:gd name="connsiteX47" fmla="*/ 1436563 w 3619883"/>
                <a:gd name="connsiteY47" fmla="*/ 137480 h 4275461"/>
                <a:gd name="connsiteX48" fmla="*/ 1471566 w 3619883"/>
                <a:gd name="connsiteY48" fmla="*/ 97777 h 4275461"/>
                <a:gd name="connsiteX49" fmla="*/ 1505739 w 3619883"/>
                <a:gd name="connsiteY49" fmla="*/ 75753 h 4275461"/>
                <a:gd name="connsiteX50" fmla="*/ 1590891 w 3619883"/>
                <a:gd name="connsiteY50" fmla="*/ 144702 h 4275461"/>
                <a:gd name="connsiteX51" fmla="*/ 1625616 w 3619883"/>
                <a:gd name="connsiteY51" fmla="*/ 110893 h 4275461"/>
                <a:gd name="connsiteX52" fmla="*/ 1658964 w 3619883"/>
                <a:gd name="connsiteY52" fmla="*/ 106547 h 4275461"/>
                <a:gd name="connsiteX53" fmla="*/ 1746598 w 3619883"/>
                <a:gd name="connsiteY53" fmla="*/ 122460 h 4275461"/>
                <a:gd name="connsiteX54" fmla="*/ 1811913 w 3619883"/>
                <a:gd name="connsiteY54" fmla="*/ 143234 h 4275461"/>
                <a:gd name="connsiteX55" fmla="*/ 1856557 w 3619883"/>
                <a:gd name="connsiteY55" fmla="*/ 133511 h 4275461"/>
                <a:gd name="connsiteX56" fmla="*/ 2066003 w 3619883"/>
                <a:gd name="connsiteY56" fmla="*/ 143313 h 4275461"/>
                <a:gd name="connsiteX57" fmla="*/ 2177615 w 3619883"/>
                <a:gd name="connsiteY57" fmla="*/ 119007 h 4275461"/>
                <a:gd name="connsiteX58" fmla="*/ 2255883 w 3619883"/>
                <a:gd name="connsiteY58" fmla="*/ 99047 h 4275461"/>
                <a:gd name="connsiteX59" fmla="*/ 2344622 w 3619883"/>
                <a:gd name="connsiteY59" fmla="*/ 91388 h 4275461"/>
                <a:gd name="connsiteX60" fmla="*/ 2455682 w 3619883"/>
                <a:gd name="connsiteY60" fmla="*/ 78869 h 4275461"/>
                <a:gd name="connsiteX61" fmla="*/ 2632609 w 3619883"/>
                <a:gd name="connsiteY61" fmla="*/ 75338 h 4275461"/>
                <a:gd name="connsiteX62" fmla="*/ 2742291 w 3619883"/>
                <a:gd name="connsiteY62" fmla="*/ 92282 h 4275461"/>
                <a:gd name="connsiteX63" fmla="*/ 2851974 w 3619883"/>
                <a:gd name="connsiteY63" fmla="*/ 109227 h 4275461"/>
                <a:gd name="connsiteX64" fmla="*/ 2907643 w 3619883"/>
                <a:gd name="connsiteY64" fmla="*/ 100020 h 4275461"/>
                <a:gd name="connsiteX65" fmla="*/ 2944022 w 3619883"/>
                <a:gd name="connsiteY65" fmla="*/ 30853 h 4275461"/>
                <a:gd name="connsiteX66" fmla="*/ 3022289 w 3619883"/>
                <a:gd name="connsiteY66" fmla="*/ 10893 h 4275461"/>
                <a:gd name="connsiteX67" fmla="*/ 3054807 w 3619883"/>
                <a:gd name="connsiteY67" fmla="*/ 24226 h 4275461"/>
                <a:gd name="connsiteX68" fmla="*/ 3141892 w 3619883"/>
                <a:gd name="connsiteY68" fmla="*/ 51925 h 4275461"/>
                <a:gd name="connsiteX69" fmla="*/ 3185711 w 3619883"/>
                <a:gd name="connsiteY69" fmla="*/ 59881 h 4275461"/>
                <a:gd name="connsiteX70" fmla="*/ 3219056 w 3619883"/>
                <a:gd name="connsiteY70" fmla="*/ 55536 h 4275461"/>
                <a:gd name="connsiteX71" fmla="*/ 3263425 w 3619883"/>
                <a:gd name="connsiteY71" fmla="*/ 51706 h 4275461"/>
                <a:gd name="connsiteX72" fmla="*/ 3296219 w 3619883"/>
                <a:gd name="connsiteY72" fmla="*/ 59147 h 4275461"/>
                <a:gd name="connsiteX73" fmla="*/ 3319094 w 3619883"/>
                <a:gd name="connsiteY73" fmla="*/ 42500 h 4275461"/>
                <a:gd name="connsiteX74" fmla="*/ 3420511 w 3619883"/>
                <a:gd name="connsiteY74" fmla="*/ 0 h 4275461"/>
                <a:gd name="connsiteX75" fmla="*/ 3453305 w 3619883"/>
                <a:gd name="connsiteY75" fmla="*/ 7440 h 4275461"/>
                <a:gd name="connsiteX76" fmla="*/ 3496571 w 3619883"/>
                <a:gd name="connsiteY76" fmla="*/ 27182 h 4275461"/>
                <a:gd name="connsiteX77" fmla="*/ 3602117 w 3619883"/>
                <a:gd name="connsiteY77" fmla="*/ 132521 h 4275461"/>
                <a:gd name="connsiteX78" fmla="*/ 3619883 w 3619883"/>
                <a:gd name="connsiteY78" fmla="*/ 140049 h 4275461"/>
                <a:gd name="connsiteX79" fmla="*/ 3619883 w 3619883"/>
                <a:gd name="connsiteY7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339106 w 3619883"/>
                <a:gd name="connsiteY22" fmla="*/ 4128157 h 4275461"/>
                <a:gd name="connsiteX23" fmla="*/ 339106 w 3619883"/>
                <a:gd name="connsiteY23" fmla="*/ 3951392 h 4275461"/>
                <a:gd name="connsiteX24" fmla="*/ 189322 w 3619883"/>
                <a:gd name="connsiteY24" fmla="*/ 4275461 h 4275461"/>
                <a:gd name="connsiteX25" fmla="*/ 0 w 3619883"/>
                <a:gd name="connsiteY25" fmla="*/ 4275461 h 4275461"/>
                <a:gd name="connsiteX26" fmla="*/ 0 w 3619883"/>
                <a:gd name="connsiteY26" fmla="*/ 42229 h 4275461"/>
                <a:gd name="connsiteX27" fmla="*/ 42464 w 3619883"/>
                <a:gd name="connsiteY27" fmla="*/ 40518 h 4275461"/>
                <a:gd name="connsiteX28" fmla="*/ 137733 w 3619883"/>
                <a:gd name="connsiteY28" fmla="*/ 35355 h 4275461"/>
                <a:gd name="connsiteX29" fmla="*/ 270565 w 3619883"/>
                <a:gd name="connsiteY29" fmla="*/ 29759 h 4275461"/>
                <a:gd name="connsiteX30" fmla="*/ 479734 w 3619883"/>
                <a:gd name="connsiteY30" fmla="*/ 45455 h 4275461"/>
                <a:gd name="connsiteX31" fmla="*/ 524103 w 3619883"/>
                <a:gd name="connsiteY31" fmla="*/ 41625 h 4275461"/>
                <a:gd name="connsiteX32" fmla="*/ 624416 w 3619883"/>
                <a:gd name="connsiteY32" fmla="*/ 22696 h 4275461"/>
                <a:gd name="connsiteX33" fmla="*/ 657762 w 3619883"/>
                <a:gd name="connsiteY33" fmla="*/ 18351 h 4275461"/>
                <a:gd name="connsiteX34" fmla="*/ 690557 w 3619883"/>
                <a:gd name="connsiteY34" fmla="*/ 25792 h 4275461"/>
                <a:gd name="connsiteX35" fmla="*/ 745123 w 3619883"/>
                <a:gd name="connsiteY35" fmla="*/ 40157 h 4275461"/>
                <a:gd name="connsiteX36" fmla="*/ 789493 w 3619883"/>
                <a:gd name="connsiteY36" fmla="*/ 36327 h 4275461"/>
                <a:gd name="connsiteX37" fmla="*/ 854255 w 3619883"/>
                <a:gd name="connsiteY37" fmla="*/ 68887 h 4275461"/>
                <a:gd name="connsiteX38" fmla="*/ 897520 w 3619883"/>
                <a:gd name="connsiteY38" fmla="*/ 88629 h 4275461"/>
                <a:gd name="connsiteX39" fmla="*/ 940510 w 3619883"/>
                <a:gd name="connsiteY39" fmla="*/ 114265 h 4275461"/>
                <a:gd name="connsiteX40" fmla="*/ 1082712 w 3619883"/>
                <a:gd name="connsiteY40" fmla="*/ 144543 h 4275461"/>
                <a:gd name="connsiteX41" fmla="*/ 1205348 w 3619883"/>
                <a:gd name="connsiteY41" fmla="*/ 120753 h 4275461"/>
                <a:gd name="connsiteX42" fmla="*/ 1271764 w 3619883"/>
                <a:gd name="connsiteY42" fmla="*/ 117956 h 4275461"/>
                <a:gd name="connsiteX43" fmla="*/ 1315583 w 3619883"/>
                <a:gd name="connsiteY43" fmla="*/ 125912 h 4275461"/>
                <a:gd name="connsiteX44" fmla="*/ 1359125 w 3619883"/>
                <a:gd name="connsiteY44" fmla="*/ 139761 h 4275461"/>
                <a:gd name="connsiteX45" fmla="*/ 1391919 w 3619883"/>
                <a:gd name="connsiteY45" fmla="*/ 147202 h 4275461"/>
                <a:gd name="connsiteX46" fmla="*/ 1436563 w 3619883"/>
                <a:gd name="connsiteY46" fmla="*/ 137480 h 4275461"/>
                <a:gd name="connsiteX47" fmla="*/ 1471566 w 3619883"/>
                <a:gd name="connsiteY47" fmla="*/ 97777 h 4275461"/>
                <a:gd name="connsiteX48" fmla="*/ 1505739 w 3619883"/>
                <a:gd name="connsiteY48" fmla="*/ 75753 h 4275461"/>
                <a:gd name="connsiteX49" fmla="*/ 1590891 w 3619883"/>
                <a:gd name="connsiteY49" fmla="*/ 144702 h 4275461"/>
                <a:gd name="connsiteX50" fmla="*/ 1625616 w 3619883"/>
                <a:gd name="connsiteY50" fmla="*/ 110893 h 4275461"/>
                <a:gd name="connsiteX51" fmla="*/ 1658964 w 3619883"/>
                <a:gd name="connsiteY51" fmla="*/ 106547 h 4275461"/>
                <a:gd name="connsiteX52" fmla="*/ 1746598 w 3619883"/>
                <a:gd name="connsiteY52" fmla="*/ 122460 h 4275461"/>
                <a:gd name="connsiteX53" fmla="*/ 1811913 w 3619883"/>
                <a:gd name="connsiteY53" fmla="*/ 143234 h 4275461"/>
                <a:gd name="connsiteX54" fmla="*/ 1856557 w 3619883"/>
                <a:gd name="connsiteY54" fmla="*/ 133511 h 4275461"/>
                <a:gd name="connsiteX55" fmla="*/ 2066003 w 3619883"/>
                <a:gd name="connsiteY55" fmla="*/ 143313 h 4275461"/>
                <a:gd name="connsiteX56" fmla="*/ 2177615 w 3619883"/>
                <a:gd name="connsiteY56" fmla="*/ 119007 h 4275461"/>
                <a:gd name="connsiteX57" fmla="*/ 2255883 w 3619883"/>
                <a:gd name="connsiteY57" fmla="*/ 99047 h 4275461"/>
                <a:gd name="connsiteX58" fmla="*/ 2344622 w 3619883"/>
                <a:gd name="connsiteY58" fmla="*/ 91388 h 4275461"/>
                <a:gd name="connsiteX59" fmla="*/ 2455682 w 3619883"/>
                <a:gd name="connsiteY59" fmla="*/ 78869 h 4275461"/>
                <a:gd name="connsiteX60" fmla="*/ 2632609 w 3619883"/>
                <a:gd name="connsiteY60" fmla="*/ 75338 h 4275461"/>
                <a:gd name="connsiteX61" fmla="*/ 2742291 w 3619883"/>
                <a:gd name="connsiteY61" fmla="*/ 92282 h 4275461"/>
                <a:gd name="connsiteX62" fmla="*/ 2851974 w 3619883"/>
                <a:gd name="connsiteY62" fmla="*/ 109227 h 4275461"/>
                <a:gd name="connsiteX63" fmla="*/ 2907643 w 3619883"/>
                <a:gd name="connsiteY63" fmla="*/ 100020 h 4275461"/>
                <a:gd name="connsiteX64" fmla="*/ 2944022 w 3619883"/>
                <a:gd name="connsiteY64" fmla="*/ 30853 h 4275461"/>
                <a:gd name="connsiteX65" fmla="*/ 3022289 w 3619883"/>
                <a:gd name="connsiteY65" fmla="*/ 10893 h 4275461"/>
                <a:gd name="connsiteX66" fmla="*/ 3054807 w 3619883"/>
                <a:gd name="connsiteY66" fmla="*/ 24226 h 4275461"/>
                <a:gd name="connsiteX67" fmla="*/ 3141892 w 3619883"/>
                <a:gd name="connsiteY67" fmla="*/ 51925 h 4275461"/>
                <a:gd name="connsiteX68" fmla="*/ 3185711 w 3619883"/>
                <a:gd name="connsiteY68" fmla="*/ 59881 h 4275461"/>
                <a:gd name="connsiteX69" fmla="*/ 3219056 w 3619883"/>
                <a:gd name="connsiteY69" fmla="*/ 55536 h 4275461"/>
                <a:gd name="connsiteX70" fmla="*/ 3263425 w 3619883"/>
                <a:gd name="connsiteY70" fmla="*/ 51706 h 4275461"/>
                <a:gd name="connsiteX71" fmla="*/ 3296219 w 3619883"/>
                <a:gd name="connsiteY71" fmla="*/ 59147 h 4275461"/>
                <a:gd name="connsiteX72" fmla="*/ 3319094 w 3619883"/>
                <a:gd name="connsiteY72" fmla="*/ 42500 h 4275461"/>
                <a:gd name="connsiteX73" fmla="*/ 3420511 w 3619883"/>
                <a:gd name="connsiteY73" fmla="*/ 0 h 4275461"/>
                <a:gd name="connsiteX74" fmla="*/ 3453305 w 3619883"/>
                <a:gd name="connsiteY74" fmla="*/ 7440 h 4275461"/>
                <a:gd name="connsiteX75" fmla="*/ 3496571 w 3619883"/>
                <a:gd name="connsiteY75" fmla="*/ 27182 h 4275461"/>
                <a:gd name="connsiteX76" fmla="*/ 3602117 w 3619883"/>
                <a:gd name="connsiteY76" fmla="*/ 132521 h 4275461"/>
                <a:gd name="connsiteX77" fmla="*/ 3619883 w 3619883"/>
                <a:gd name="connsiteY77" fmla="*/ 140049 h 4275461"/>
                <a:gd name="connsiteX78" fmla="*/ 3619883 w 3619883"/>
                <a:gd name="connsiteY7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339106 w 3619883"/>
                <a:gd name="connsiteY22" fmla="*/ 3951392 h 4275461"/>
                <a:gd name="connsiteX23" fmla="*/ 189322 w 3619883"/>
                <a:gd name="connsiteY23" fmla="*/ 4275461 h 4275461"/>
                <a:gd name="connsiteX24" fmla="*/ 0 w 3619883"/>
                <a:gd name="connsiteY24" fmla="*/ 4275461 h 4275461"/>
                <a:gd name="connsiteX25" fmla="*/ 0 w 3619883"/>
                <a:gd name="connsiteY25" fmla="*/ 42229 h 4275461"/>
                <a:gd name="connsiteX26" fmla="*/ 42464 w 3619883"/>
                <a:gd name="connsiteY26" fmla="*/ 40518 h 4275461"/>
                <a:gd name="connsiteX27" fmla="*/ 137733 w 3619883"/>
                <a:gd name="connsiteY27" fmla="*/ 35355 h 4275461"/>
                <a:gd name="connsiteX28" fmla="*/ 270565 w 3619883"/>
                <a:gd name="connsiteY28" fmla="*/ 29759 h 4275461"/>
                <a:gd name="connsiteX29" fmla="*/ 479734 w 3619883"/>
                <a:gd name="connsiteY29" fmla="*/ 45455 h 4275461"/>
                <a:gd name="connsiteX30" fmla="*/ 524103 w 3619883"/>
                <a:gd name="connsiteY30" fmla="*/ 41625 h 4275461"/>
                <a:gd name="connsiteX31" fmla="*/ 624416 w 3619883"/>
                <a:gd name="connsiteY31" fmla="*/ 22696 h 4275461"/>
                <a:gd name="connsiteX32" fmla="*/ 657762 w 3619883"/>
                <a:gd name="connsiteY32" fmla="*/ 18351 h 4275461"/>
                <a:gd name="connsiteX33" fmla="*/ 690557 w 3619883"/>
                <a:gd name="connsiteY33" fmla="*/ 25792 h 4275461"/>
                <a:gd name="connsiteX34" fmla="*/ 745123 w 3619883"/>
                <a:gd name="connsiteY34" fmla="*/ 40157 h 4275461"/>
                <a:gd name="connsiteX35" fmla="*/ 789493 w 3619883"/>
                <a:gd name="connsiteY35" fmla="*/ 36327 h 4275461"/>
                <a:gd name="connsiteX36" fmla="*/ 854255 w 3619883"/>
                <a:gd name="connsiteY36" fmla="*/ 68887 h 4275461"/>
                <a:gd name="connsiteX37" fmla="*/ 897520 w 3619883"/>
                <a:gd name="connsiteY37" fmla="*/ 88629 h 4275461"/>
                <a:gd name="connsiteX38" fmla="*/ 940510 w 3619883"/>
                <a:gd name="connsiteY38" fmla="*/ 114265 h 4275461"/>
                <a:gd name="connsiteX39" fmla="*/ 1082712 w 3619883"/>
                <a:gd name="connsiteY39" fmla="*/ 144543 h 4275461"/>
                <a:gd name="connsiteX40" fmla="*/ 1205348 w 3619883"/>
                <a:gd name="connsiteY40" fmla="*/ 120753 h 4275461"/>
                <a:gd name="connsiteX41" fmla="*/ 1271764 w 3619883"/>
                <a:gd name="connsiteY41" fmla="*/ 117956 h 4275461"/>
                <a:gd name="connsiteX42" fmla="*/ 1315583 w 3619883"/>
                <a:gd name="connsiteY42" fmla="*/ 125912 h 4275461"/>
                <a:gd name="connsiteX43" fmla="*/ 1359125 w 3619883"/>
                <a:gd name="connsiteY43" fmla="*/ 139761 h 4275461"/>
                <a:gd name="connsiteX44" fmla="*/ 1391919 w 3619883"/>
                <a:gd name="connsiteY44" fmla="*/ 147202 h 4275461"/>
                <a:gd name="connsiteX45" fmla="*/ 1436563 w 3619883"/>
                <a:gd name="connsiteY45" fmla="*/ 137480 h 4275461"/>
                <a:gd name="connsiteX46" fmla="*/ 1471566 w 3619883"/>
                <a:gd name="connsiteY46" fmla="*/ 97777 h 4275461"/>
                <a:gd name="connsiteX47" fmla="*/ 1505739 w 3619883"/>
                <a:gd name="connsiteY47" fmla="*/ 75753 h 4275461"/>
                <a:gd name="connsiteX48" fmla="*/ 1590891 w 3619883"/>
                <a:gd name="connsiteY48" fmla="*/ 144702 h 4275461"/>
                <a:gd name="connsiteX49" fmla="*/ 1625616 w 3619883"/>
                <a:gd name="connsiteY49" fmla="*/ 110893 h 4275461"/>
                <a:gd name="connsiteX50" fmla="*/ 1658964 w 3619883"/>
                <a:gd name="connsiteY50" fmla="*/ 106547 h 4275461"/>
                <a:gd name="connsiteX51" fmla="*/ 1746598 w 3619883"/>
                <a:gd name="connsiteY51" fmla="*/ 122460 h 4275461"/>
                <a:gd name="connsiteX52" fmla="*/ 1811913 w 3619883"/>
                <a:gd name="connsiteY52" fmla="*/ 143234 h 4275461"/>
                <a:gd name="connsiteX53" fmla="*/ 1856557 w 3619883"/>
                <a:gd name="connsiteY53" fmla="*/ 133511 h 4275461"/>
                <a:gd name="connsiteX54" fmla="*/ 2066003 w 3619883"/>
                <a:gd name="connsiteY54" fmla="*/ 143313 h 4275461"/>
                <a:gd name="connsiteX55" fmla="*/ 2177615 w 3619883"/>
                <a:gd name="connsiteY55" fmla="*/ 119007 h 4275461"/>
                <a:gd name="connsiteX56" fmla="*/ 2255883 w 3619883"/>
                <a:gd name="connsiteY56" fmla="*/ 99047 h 4275461"/>
                <a:gd name="connsiteX57" fmla="*/ 2344622 w 3619883"/>
                <a:gd name="connsiteY57" fmla="*/ 91388 h 4275461"/>
                <a:gd name="connsiteX58" fmla="*/ 2455682 w 3619883"/>
                <a:gd name="connsiteY58" fmla="*/ 78869 h 4275461"/>
                <a:gd name="connsiteX59" fmla="*/ 2632609 w 3619883"/>
                <a:gd name="connsiteY59" fmla="*/ 75338 h 4275461"/>
                <a:gd name="connsiteX60" fmla="*/ 2742291 w 3619883"/>
                <a:gd name="connsiteY60" fmla="*/ 92282 h 4275461"/>
                <a:gd name="connsiteX61" fmla="*/ 2851974 w 3619883"/>
                <a:gd name="connsiteY61" fmla="*/ 109227 h 4275461"/>
                <a:gd name="connsiteX62" fmla="*/ 2907643 w 3619883"/>
                <a:gd name="connsiteY62" fmla="*/ 100020 h 4275461"/>
                <a:gd name="connsiteX63" fmla="*/ 2944022 w 3619883"/>
                <a:gd name="connsiteY63" fmla="*/ 30853 h 4275461"/>
                <a:gd name="connsiteX64" fmla="*/ 3022289 w 3619883"/>
                <a:gd name="connsiteY64" fmla="*/ 10893 h 4275461"/>
                <a:gd name="connsiteX65" fmla="*/ 3054807 w 3619883"/>
                <a:gd name="connsiteY65" fmla="*/ 24226 h 4275461"/>
                <a:gd name="connsiteX66" fmla="*/ 3141892 w 3619883"/>
                <a:gd name="connsiteY66" fmla="*/ 51925 h 4275461"/>
                <a:gd name="connsiteX67" fmla="*/ 3185711 w 3619883"/>
                <a:gd name="connsiteY67" fmla="*/ 59881 h 4275461"/>
                <a:gd name="connsiteX68" fmla="*/ 3219056 w 3619883"/>
                <a:gd name="connsiteY68" fmla="*/ 55536 h 4275461"/>
                <a:gd name="connsiteX69" fmla="*/ 3263425 w 3619883"/>
                <a:gd name="connsiteY69" fmla="*/ 51706 h 4275461"/>
                <a:gd name="connsiteX70" fmla="*/ 3296219 w 3619883"/>
                <a:gd name="connsiteY70" fmla="*/ 59147 h 4275461"/>
                <a:gd name="connsiteX71" fmla="*/ 3319094 w 3619883"/>
                <a:gd name="connsiteY71" fmla="*/ 42500 h 4275461"/>
                <a:gd name="connsiteX72" fmla="*/ 3420511 w 3619883"/>
                <a:gd name="connsiteY72" fmla="*/ 0 h 4275461"/>
                <a:gd name="connsiteX73" fmla="*/ 3453305 w 3619883"/>
                <a:gd name="connsiteY73" fmla="*/ 7440 h 4275461"/>
                <a:gd name="connsiteX74" fmla="*/ 3496571 w 3619883"/>
                <a:gd name="connsiteY74" fmla="*/ 27182 h 4275461"/>
                <a:gd name="connsiteX75" fmla="*/ 3602117 w 3619883"/>
                <a:gd name="connsiteY75" fmla="*/ 132521 h 4275461"/>
                <a:gd name="connsiteX76" fmla="*/ 3619883 w 3619883"/>
                <a:gd name="connsiteY76" fmla="*/ 140049 h 4275461"/>
                <a:gd name="connsiteX77" fmla="*/ 3619883 w 3619883"/>
                <a:gd name="connsiteY7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189322 w 3619883"/>
                <a:gd name="connsiteY22" fmla="*/ 4275461 h 4275461"/>
                <a:gd name="connsiteX23" fmla="*/ 0 w 3619883"/>
                <a:gd name="connsiteY23" fmla="*/ 4275461 h 4275461"/>
                <a:gd name="connsiteX24" fmla="*/ 0 w 3619883"/>
                <a:gd name="connsiteY24" fmla="*/ 42229 h 4275461"/>
                <a:gd name="connsiteX25" fmla="*/ 42464 w 3619883"/>
                <a:gd name="connsiteY25" fmla="*/ 40518 h 4275461"/>
                <a:gd name="connsiteX26" fmla="*/ 137733 w 3619883"/>
                <a:gd name="connsiteY26" fmla="*/ 35355 h 4275461"/>
                <a:gd name="connsiteX27" fmla="*/ 270565 w 3619883"/>
                <a:gd name="connsiteY27" fmla="*/ 29759 h 4275461"/>
                <a:gd name="connsiteX28" fmla="*/ 479734 w 3619883"/>
                <a:gd name="connsiteY28" fmla="*/ 45455 h 4275461"/>
                <a:gd name="connsiteX29" fmla="*/ 524103 w 3619883"/>
                <a:gd name="connsiteY29" fmla="*/ 41625 h 4275461"/>
                <a:gd name="connsiteX30" fmla="*/ 624416 w 3619883"/>
                <a:gd name="connsiteY30" fmla="*/ 22696 h 4275461"/>
                <a:gd name="connsiteX31" fmla="*/ 657762 w 3619883"/>
                <a:gd name="connsiteY31" fmla="*/ 18351 h 4275461"/>
                <a:gd name="connsiteX32" fmla="*/ 690557 w 3619883"/>
                <a:gd name="connsiteY32" fmla="*/ 25792 h 4275461"/>
                <a:gd name="connsiteX33" fmla="*/ 745123 w 3619883"/>
                <a:gd name="connsiteY33" fmla="*/ 40157 h 4275461"/>
                <a:gd name="connsiteX34" fmla="*/ 789493 w 3619883"/>
                <a:gd name="connsiteY34" fmla="*/ 36327 h 4275461"/>
                <a:gd name="connsiteX35" fmla="*/ 854255 w 3619883"/>
                <a:gd name="connsiteY35" fmla="*/ 68887 h 4275461"/>
                <a:gd name="connsiteX36" fmla="*/ 897520 w 3619883"/>
                <a:gd name="connsiteY36" fmla="*/ 88629 h 4275461"/>
                <a:gd name="connsiteX37" fmla="*/ 940510 w 3619883"/>
                <a:gd name="connsiteY37" fmla="*/ 114265 h 4275461"/>
                <a:gd name="connsiteX38" fmla="*/ 1082712 w 3619883"/>
                <a:gd name="connsiteY38" fmla="*/ 144543 h 4275461"/>
                <a:gd name="connsiteX39" fmla="*/ 1205348 w 3619883"/>
                <a:gd name="connsiteY39" fmla="*/ 120753 h 4275461"/>
                <a:gd name="connsiteX40" fmla="*/ 1271764 w 3619883"/>
                <a:gd name="connsiteY40" fmla="*/ 117956 h 4275461"/>
                <a:gd name="connsiteX41" fmla="*/ 1315583 w 3619883"/>
                <a:gd name="connsiteY41" fmla="*/ 125912 h 4275461"/>
                <a:gd name="connsiteX42" fmla="*/ 1359125 w 3619883"/>
                <a:gd name="connsiteY42" fmla="*/ 139761 h 4275461"/>
                <a:gd name="connsiteX43" fmla="*/ 1391919 w 3619883"/>
                <a:gd name="connsiteY43" fmla="*/ 147202 h 4275461"/>
                <a:gd name="connsiteX44" fmla="*/ 1436563 w 3619883"/>
                <a:gd name="connsiteY44" fmla="*/ 137480 h 4275461"/>
                <a:gd name="connsiteX45" fmla="*/ 1471566 w 3619883"/>
                <a:gd name="connsiteY45" fmla="*/ 97777 h 4275461"/>
                <a:gd name="connsiteX46" fmla="*/ 1505739 w 3619883"/>
                <a:gd name="connsiteY46" fmla="*/ 75753 h 4275461"/>
                <a:gd name="connsiteX47" fmla="*/ 1590891 w 3619883"/>
                <a:gd name="connsiteY47" fmla="*/ 144702 h 4275461"/>
                <a:gd name="connsiteX48" fmla="*/ 1625616 w 3619883"/>
                <a:gd name="connsiteY48" fmla="*/ 110893 h 4275461"/>
                <a:gd name="connsiteX49" fmla="*/ 1658964 w 3619883"/>
                <a:gd name="connsiteY49" fmla="*/ 106547 h 4275461"/>
                <a:gd name="connsiteX50" fmla="*/ 1746598 w 3619883"/>
                <a:gd name="connsiteY50" fmla="*/ 122460 h 4275461"/>
                <a:gd name="connsiteX51" fmla="*/ 1811913 w 3619883"/>
                <a:gd name="connsiteY51" fmla="*/ 143234 h 4275461"/>
                <a:gd name="connsiteX52" fmla="*/ 1856557 w 3619883"/>
                <a:gd name="connsiteY52" fmla="*/ 133511 h 4275461"/>
                <a:gd name="connsiteX53" fmla="*/ 2066003 w 3619883"/>
                <a:gd name="connsiteY53" fmla="*/ 143313 h 4275461"/>
                <a:gd name="connsiteX54" fmla="*/ 2177615 w 3619883"/>
                <a:gd name="connsiteY54" fmla="*/ 119007 h 4275461"/>
                <a:gd name="connsiteX55" fmla="*/ 2255883 w 3619883"/>
                <a:gd name="connsiteY55" fmla="*/ 99047 h 4275461"/>
                <a:gd name="connsiteX56" fmla="*/ 2344622 w 3619883"/>
                <a:gd name="connsiteY56" fmla="*/ 91388 h 4275461"/>
                <a:gd name="connsiteX57" fmla="*/ 2455682 w 3619883"/>
                <a:gd name="connsiteY57" fmla="*/ 78869 h 4275461"/>
                <a:gd name="connsiteX58" fmla="*/ 2632609 w 3619883"/>
                <a:gd name="connsiteY58" fmla="*/ 75338 h 4275461"/>
                <a:gd name="connsiteX59" fmla="*/ 2742291 w 3619883"/>
                <a:gd name="connsiteY59" fmla="*/ 92282 h 4275461"/>
                <a:gd name="connsiteX60" fmla="*/ 2851974 w 3619883"/>
                <a:gd name="connsiteY60" fmla="*/ 109227 h 4275461"/>
                <a:gd name="connsiteX61" fmla="*/ 2907643 w 3619883"/>
                <a:gd name="connsiteY61" fmla="*/ 100020 h 4275461"/>
                <a:gd name="connsiteX62" fmla="*/ 2944022 w 3619883"/>
                <a:gd name="connsiteY62" fmla="*/ 30853 h 4275461"/>
                <a:gd name="connsiteX63" fmla="*/ 3022289 w 3619883"/>
                <a:gd name="connsiteY63" fmla="*/ 10893 h 4275461"/>
                <a:gd name="connsiteX64" fmla="*/ 3054807 w 3619883"/>
                <a:gd name="connsiteY64" fmla="*/ 24226 h 4275461"/>
                <a:gd name="connsiteX65" fmla="*/ 3141892 w 3619883"/>
                <a:gd name="connsiteY65" fmla="*/ 51925 h 4275461"/>
                <a:gd name="connsiteX66" fmla="*/ 3185711 w 3619883"/>
                <a:gd name="connsiteY66" fmla="*/ 59881 h 4275461"/>
                <a:gd name="connsiteX67" fmla="*/ 3219056 w 3619883"/>
                <a:gd name="connsiteY67" fmla="*/ 55536 h 4275461"/>
                <a:gd name="connsiteX68" fmla="*/ 3263425 w 3619883"/>
                <a:gd name="connsiteY68" fmla="*/ 51706 h 4275461"/>
                <a:gd name="connsiteX69" fmla="*/ 3296219 w 3619883"/>
                <a:gd name="connsiteY69" fmla="*/ 59147 h 4275461"/>
                <a:gd name="connsiteX70" fmla="*/ 3319094 w 3619883"/>
                <a:gd name="connsiteY70" fmla="*/ 42500 h 4275461"/>
                <a:gd name="connsiteX71" fmla="*/ 3420511 w 3619883"/>
                <a:gd name="connsiteY71" fmla="*/ 0 h 4275461"/>
                <a:gd name="connsiteX72" fmla="*/ 3453305 w 3619883"/>
                <a:gd name="connsiteY72" fmla="*/ 7440 h 4275461"/>
                <a:gd name="connsiteX73" fmla="*/ 3496571 w 3619883"/>
                <a:gd name="connsiteY73" fmla="*/ 27182 h 4275461"/>
                <a:gd name="connsiteX74" fmla="*/ 3602117 w 3619883"/>
                <a:gd name="connsiteY74" fmla="*/ 132521 h 4275461"/>
                <a:gd name="connsiteX75" fmla="*/ 3619883 w 3619883"/>
                <a:gd name="connsiteY75" fmla="*/ 140049 h 4275461"/>
                <a:gd name="connsiteX76" fmla="*/ 3619883 w 3619883"/>
                <a:gd name="connsiteY76" fmla="*/ 4275461 h 4275461"/>
                <a:gd name="connsiteX0" fmla="*/ 3619883 w 3619883"/>
                <a:gd name="connsiteY0" fmla="*/ 755612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189322 w 3619883"/>
                <a:gd name="connsiteY22" fmla="*/ 4275461 h 4275461"/>
                <a:gd name="connsiteX23" fmla="*/ 0 w 3619883"/>
                <a:gd name="connsiteY23" fmla="*/ 4275461 h 4275461"/>
                <a:gd name="connsiteX24" fmla="*/ 0 w 3619883"/>
                <a:gd name="connsiteY24" fmla="*/ 42229 h 4275461"/>
                <a:gd name="connsiteX25" fmla="*/ 42464 w 3619883"/>
                <a:gd name="connsiteY25" fmla="*/ 40518 h 4275461"/>
                <a:gd name="connsiteX26" fmla="*/ 137733 w 3619883"/>
                <a:gd name="connsiteY26" fmla="*/ 35355 h 4275461"/>
                <a:gd name="connsiteX27" fmla="*/ 270565 w 3619883"/>
                <a:gd name="connsiteY27" fmla="*/ 29759 h 4275461"/>
                <a:gd name="connsiteX28" fmla="*/ 479734 w 3619883"/>
                <a:gd name="connsiteY28" fmla="*/ 45455 h 4275461"/>
                <a:gd name="connsiteX29" fmla="*/ 524103 w 3619883"/>
                <a:gd name="connsiteY29" fmla="*/ 41625 h 4275461"/>
                <a:gd name="connsiteX30" fmla="*/ 624416 w 3619883"/>
                <a:gd name="connsiteY30" fmla="*/ 22696 h 4275461"/>
                <a:gd name="connsiteX31" fmla="*/ 657762 w 3619883"/>
                <a:gd name="connsiteY31" fmla="*/ 18351 h 4275461"/>
                <a:gd name="connsiteX32" fmla="*/ 690557 w 3619883"/>
                <a:gd name="connsiteY32" fmla="*/ 25792 h 4275461"/>
                <a:gd name="connsiteX33" fmla="*/ 745123 w 3619883"/>
                <a:gd name="connsiteY33" fmla="*/ 40157 h 4275461"/>
                <a:gd name="connsiteX34" fmla="*/ 789493 w 3619883"/>
                <a:gd name="connsiteY34" fmla="*/ 36327 h 4275461"/>
                <a:gd name="connsiteX35" fmla="*/ 854255 w 3619883"/>
                <a:gd name="connsiteY35" fmla="*/ 68887 h 4275461"/>
                <a:gd name="connsiteX36" fmla="*/ 897520 w 3619883"/>
                <a:gd name="connsiteY36" fmla="*/ 88629 h 4275461"/>
                <a:gd name="connsiteX37" fmla="*/ 940510 w 3619883"/>
                <a:gd name="connsiteY37" fmla="*/ 114265 h 4275461"/>
                <a:gd name="connsiteX38" fmla="*/ 1082712 w 3619883"/>
                <a:gd name="connsiteY38" fmla="*/ 144543 h 4275461"/>
                <a:gd name="connsiteX39" fmla="*/ 1205348 w 3619883"/>
                <a:gd name="connsiteY39" fmla="*/ 120753 h 4275461"/>
                <a:gd name="connsiteX40" fmla="*/ 1271764 w 3619883"/>
                <a:gd name="connsiteY40" fmla="*/ 117956 h 4275461"/>
                <a:gd name="connsiteX41" fmla="*/ 1315583 w 3619883"/>
                <a:gd name="connsiteY41" fmla="*/ 125912 h 4275461"/>
                <a:gd name="connsiteX42" fmla="*/ 1359125 w 3619883"/>
                <a:gd name="connsiteY42" fmla="*/ 139761 h 4275461"/>
                <a:gd name="connsiteX43" fmla="*/ 1391919 w 3619883"/>
                <a:gd name="connsiteY43" fmla="*/ 147202 h 4275461"/>
                <a:gd name="connsiteX44" fmla="*/ 1436563 w 3619883"/>
                <a:gd name="connsiteY44" fmla="*/ 137480 h 4275461"/>
                <a:gd name="connsiteX45" fmla="*/ 1471566 w 3619883"/>
                <a:gd name="connsiteY45" fmla="*/ 97777 h 4275461"/>
                <a:gd name="connsiteX46" fmla="*/ 1505739 w 3619883"/>
                <a:gd name="connsiteY46" fmla="*/ 75753 h 4275461"/>
                <a:gd name="connsiteX47" fmla="*/ 1590891 w 3619883"/>
                <a:gd name="connsiteY47" fmla="*/ 144702 h 4275461"/>
                <a:gd name="connsiteX48" fmla="*/ 1625616 w 3619883"/>
                <a:gd name="connsiteY48" fmla="*/ 110893 h 4275461"/>
                <a:gd name="connsiteX49" fmla="*/ 1658964 w 3619883"/>
                <a:gd name="connsiteY49" fmla="*/ 106547 h 4275461"/>
                <a:gd name="connsiteX50" fmla="*/ 1746598 w 3619883"/>
                <a:gd name="connsiteY50" fmla="*/ 122460 h 4275461"/>
                <a:gd name="connsiteX51" fmla="*/ 1811913 w 3619883"/>
                <a:gd name="connsiteY51" fmla="*/ 143234 h 4275461"/>
                <a:gd name="connsiteX52" fmla="*/ 1856557 w 3619883"/>
                <a:gd name="connsiteY52" fmla="*/ 133511 h 4275461"/>
                <a:gd name="connsiteX53" fmla="*/ 2066003 w 3619883"/>
                <a:gd name="connsiteY53" fmla="*/ 143313 h 4275461"/>
                <a:gd name="connsiteX54" fmla="*/ 2177615 w 3619883"/>
                <a:gd name="connsiteY54" fmla="*/ 119007 h 4275461"/>
                <a:gd name="connsiteX55" fmla="*/ 2255883 w 3619883"/>
                <a:gd name="connsiteY55" fmla="*/ 99047 h 4275461"/>
                <a:gd name="connsiteX56" fmla="*/ 2344622 w 3619883"/>
                <a:gd name="connsiteY56" fmla="*/ 91388 h 4275461"/>
                <a:gd name="connsiteX57" fmla="*/ 2455682 w 3619883"/>
                <a:gd name="connsiteY57" fmla="*/ 78869 h 4275461"/>
                <a:gd name="connsiteX58" fmla="*/ 2632609 w 3619883"/>
                <a:gd name="connsiteY58" fmla="*/ 75338 h 4275461"/>
                <a:gd name="connsiteX59" fmla="*/ 2742291 w 3619883"/>
                <a:gd name="connsiteY59" fmla="*/ 92282 h 4275461"/>
                <a:gd name="connsiteX60" fmla="*/ 2851974 w 3619883"/>
                <a:gd name="connsiteY60" fmla="*/ 109227 h 4275461"/>
                <a:gd name="connsiteX61" fmla="*/ 2907643 w 3619883"/>
                <a:gd name="connsiteY61" fmla="*/ 100020 h 4275461"/>
                <a:gd name="connsiteX62" fmla="*/ 2944022 w 3619883"/>
                <a:gd name="connsiteY62" fmla="*/ 30853 h 4275461"/>
                <a:gd name="connsiteX63" fmla="*/ 3022289 w 3619883"/>
                <a:gd name="connsiteY63" fmla="*/ 10893 h 4275461"/>
                <a:gd name="connsiteX64" fmla="*/ 3054807 w 3619883"/>
                <a:gd name="connsiteY64" fmla="*/ 24226 h 4275461"/>
                <a:gd name="connsiteX65" fmla="*/ 3141892 w 3619883"/>
                <a:gd name="connsiteY65" fmla="*/ 51925 h 4275461"/>
                <a:gd name="connsiteX66" fmla="*/ 3185711 w 3619883"/>
                <a:gd name="connsiteY66" fmla="*/ 59881 h 4275461"/>
                <a:gd name="connsiteX67" fmla="*/ 3219056 w 3619883"/>
                <a:gd name="connsiteY67" fmla="*/ 55536 h 4275461"/>
                <a:gd name="connsiteX68" fmla="*/ 3263425 w 3619883"/>
                <a:gd name="connsiteY68" fmla="*/ 51706 h 4275461"/>
                <a:gd name="connsiteX69" fmla="*/ 3296219 w 3619883"/>
                <a:gd name="connsiteY69" fmla="*/ 59147 h 4275461"/>
                <a:gd name="connsiteX70" fmla="*/ 3319094 w 3619883"/>
                <a:gd name="connsiteY70" fmla="*/ 42500 h 4275461"/>
                <a:gd name="connsiteX71" fmla="*/ 3420511 w 3619883"/>
                <a:gd name="connsiteY71" fmla="*/ 0 h 4275461"/>
                <a:gd name="connsiteX72" fmla="*/ 3453305 w 3619883"/>
                <a:gd name="connsiteY72" fmla="*/ 7440 h 4275461"/>
                <a:gd name="connsiteX73" fmla="*/ 3496571 w 3619883"/>
                <a:gd name="connsiteY73" fmla="*/ 27182 h 4275461"/>
                <a:gd name="connsiteX74" fmla="*/ 3602117 w 3619883"/>
                <a:gd name="connsiteY74" fmla="*/ 132521 h 4275461"/>
                <a:gd name="connsiteX75" fmla="*/ 3619883 w 3619883"/>
                <a:gd name="connsiteY75" fmla="*/ 140049 h 4275461"/>
                <a:gd name="connsiteX76" fmla="*/ 3619883 w 3619883"/>
                <a:gd name="connsiteY76" fmla="*/ 755612 h 4275461"/>
                <a:gd name="connsiteX0" fmla="*/ 3619883 w 3619883"/>
                <a:gd name="connsiteY0" fmla="*/ 755612 h 4275461"/>
                <a:gd name="connsiteX1" fmla="*/ 3269726 w 3619883"/>
                <a:gd name="connsiteY1" fmla="*/ 4275461 h 4275461"/>
                <a:gd name="connsiteX2" fmla="*/ 3052674 w 3619883"/>
                <a:gd name="connsiteY2" fmla="*/ 4275461 h 4275461"/>
                <a:gd name="connsiteX3" fmla="*/ 3014011 w 3619883"/>
                <a:gd name="connsiteY3" fmla="*/ 4275461 h 4275461"/>
                <a:gd name="connsiteX4" fmla="*/ 2761042 w 3619883"/>
                <a:gd name="connsiteY4" fmla="*/ 4275461 h 4275461"/>
                <a:gd name="connsiteX5" fmla="*/ 2690646 w 3619883"/>
                <a:gd name="connsiteY5" fmla="*/ 4275461 h 4275461"/>
                <a:gd name="connsiteX6" fmla="*/ 2511710 w 3619883"/>
                <a:gd name="connsiteY6" fmla="*/ 4275461 h 4275461"/>
                <a:gd name="connsiteX7" fmla="*/ 2337697 w 3619883"/>
                <a:gd name="connsiteY7" fmla="*/ 4275461 h 4275461"/>
                <a:gd name="connsiteX8" fmla="*/ 2150155 w 3619883"/>
                <a:gd name="connsiteY8" fmla="*/ 4275461 h 4275461"/>
                <a:gd name="connsiteX9" fmla="*/ 2079759 w 3619883"/>
                <a:gd name="connsiteY9" fmla="*/ 4275461 h 4275461"/>
                <a:gd name="connsiteX10" fmla="*/ 1824703 w 3619883"/>
                <a:gd name="connsiteY10" fmla="*/ 4275461 h 4275461"/>
                <a:gd name="connsiteX11" fmla="*/ 1796694 w 3619883"/>
                <a:gd name="connsiteY11" fmla="*/ 4275461 h 4275461"/>
                <a:gd name="connsiteX12" fmla="*/ 1558844 w 3619883"/>
                <a:gd name="connsiteY12" fmla="*/ 4275461 h 4275461"/>
                <a:gd name="connsiteX13" fmla="*/ 1427396 w 3619883"/>
                <a:gd name="connsiteY13" fmla="*/ 4275461 h 4275461"/>
                <a:gd name="connsiteX14" fmla="*/ 1210751 w 3619883"/>
                <a:gd name="connsiteY14" fmla="*/ 4275461 h 4275461"/>
                <a:gd name="connsiteX15" fmla="*/ 1140354 w 3619883"/>
                <a:gd name="connsiteY15" fmla="*/ 4275461 h 4275461"/>
                <a:gd name="connsiteX16" fmla="*/ 953807 w 3619883"/>
                <a:gd name="connsiteY16" fmla="*/ 4275461 h 4275461"/>
                <a:gd name="connsiteX17" fmla="*/ 829432 w 3619883"/>
                <a:gd name="connsiteY17" fmla="*/ 4275461 h 4275461"/>
                <a:gd name="connsiteX18" fmla="*/ 611484 w 3619883"/>
                <a:gd name="connsiteY18" fmla="*/ 4275461 h 4275461"/>
                <a:gd name="connsiteX19" fmla="*/ 573998 w 3619883"/>
                <a:gd name="connsiteY19" fmla="*/ 4275461 h 4275461"/>
                <a:gd name="connsiteX20" fmla="*/ 336164 w 3619883"/>
                <a:gd name="connsiteY20" fmla="*/ 4275461 h 4275461"/>
                <a:gd name="connsiteX21" fmla="*/ 189322 w 3619883"/>
                <a:gd name="connsiteY21" fmla="*/ 4275461 h 4275461"/>
                <a:gd name="connsiteX22" fmla="*/ 0 w 3619883"/>
                <a:gd name="connsiteY22" fmla="*/ 4275461 h 4275461"/>
                <a:gd name="connsiteX23" fmla="*/ 0 w 3619883"/>
                <a:gd name="connsiteY23" fmla="*/ 42229 h 4275461"/>
                <a:gd name="connsiteX24" fmla="*/ 42464 w 3619883"/>
                <a:gd name="connsiteY24" fmla="*/ 40518 h 4275461"/>
                <a:gd name="connsiteX25" fmla="*/ 137733 w 3619883"/>
                <a:gd name="connsiteY25" fmla="*/ 35355 h 4275461"/>
                <a:gd name="connsiteX26" fmla="*/ 270565 w 3619883"/>
                <a:gd name="connsiteY26" fmla="*/ 29759 h 4275461"/>
                <a:gd name="connsiteX27" fmla="*/ 479734 w 3619883"/>
                <a:gd name="connsiteY27" fmla="*/ 45455 h 4275461"/>
                <a:gd name="connsiteX28" fmla="*/ 524103 w 3619883"/>
                <a:gd name="connsiteY28" fmla="*/ 41625 h 4275461"/>
                <a:gd name="connsiteX29" fmla="*/ 624416 w 3619883"/>
                <a:gd name="connsiteY29" fmla="*/ 22696 h 4275461"/>
                <a:gd name="connsiteX30" fmla="*/ 657762 w 3619883"/>
                <a:gd name="connsiteY30" fmla="*/ 18351 h 4275461"/>
                <a:gd name="connsiteX31" fmla="*/ 690557 w 3619883"/>
                <a:gd name="connsiteY31" fmla="*/ 25792 h 4275461"/>
                <a:gd name="connsiteX32" fmla="*/ 745123 w 3619883"/>
                <a:gd name="connsiteY32" fmla="*/ 40157 h 4275461"/>
                <a:gd name="connsiteX33" fmla="*/ 789493 w 3619883"/>
                <a:gd name="connsiteY33" fmla="*/ 36327 h 4275461"/>
                <a:gd name="connsiteX34" fmla="*/ 854255 w 3619883"/>
                <a:gd name="connsiteY34" fmla="*/ 68887 h 4275461"/>
                <a:gd name="connsiteX35" fmla="*/ 897520 w 3619883"/>
                <a:gd name="connsiteY35" fmla="*/ 88629 h 4275461"/>
                <a:gd name="connsiteX36" fmla="*/ 940510 w 3619883"/>
                <a:gd name="connsiteY36" fmla="*/ 114265 h 4275461"/>
                <a:gd name="connsiteX37" fmla="*/ 1082712 w 3619883"/>
                <a:gd name="connsiteY37" fmla="*/ 144543 h 4275461"/>
                <a:gd name="connsiteX38" fmla="*/ 1205348 w 3619883"/>
                <a:gd name="connsiteY38" fmla="*/ 120753 h 4275461"/>
                <a:gd name="connsiteX39" fmla="*/ 1271764 w 3619883"/>
                <a:gd name="connsiteY39" fmla="*/ 117956 h 4275461"/>
                <a:gd name="connsiteX40" fmla="*/ 1315583 w 3619883"/>
                <a:gd name="connsiteY40" fmla="*/ 125912 h 4275461"/>
                <a:gd name="connsiteX41" fmla="*/ 1359125 w 3619883"/>
                <a:gd name="connsiteY41" fmla="*/ 139761 h 4275461"/>
                <a:gd name="connsiteX42" fmla="*/ 1391919 w 3619883"/>
                <a:gd name="connsiteY42" fmla="*/ 147202 h 4275461"/>
                <a:gd name="connsiteX43" fmla="*/ 1436563 w 3619883"/>
                <a:gd name="connsiteY43" fmla="*/ 137480 h 4275461"/>
                <a:gd name="connsiteX44" fmla="*/ 1471566 w 3619883"/>
                <a:gd name="connsiteY44" fmla="*/ 97777 h 4275461"/>
                <a:gd name="connsiteX45" fmla="*/ 1505739 w 3619883"/>
                <a:gd name="connsiteY45" fmla="*/ 75753 h 4275461"/>
                <a:gd name="connsiteX46" fmla="*/ 1590891 w 3619883"/>
                <a:gd name="connsiteY46" fmla="*/ 144702 h 4275461"/>
                <a:gd name="connsiteX47" fmla="*/ 1625616 w 3619883"/>
                <a:gd name="connsiteY47" fmla="*/ 110893 h 4275461"/>
                <a:gd name="connsiteX48" fmla="*/ 1658964 w 3619883"/>
                <a:gd name="connsiteY48" fmla="*/ 106547 h 4275461"/>
                <a:gd name="connsiteX49" fmla="*/ 1746598 w 3619883"/>
                <a:gd name="connsiteY49" fmla="*/ 122460 h 4275461"/>
                <a:gd name="connsiteX50" fmla="*/ 1811913 w 3619883"/>
                <a:gd name="connsiteY50" fmla="*/ 143234 h 4275461"/>
                <a:gd name="connsiteX51" fmla="*/ 1856557 w 3619883"/>
                <a:gd name="connsiteY51" fmla="*/ 133511 h 4275461"/>
                <a:gd name="connsiteX52" fmla="*/ 2066003 w 3619883"/>
                <a:gd name="connsiteY52" fmla="*/ 143313 h 4275461"/>
                <a:gd name="connsiteX53" fmla="*/ 2177615 w 3619883"/>
                <a:gd name="connsiteY53" fmla="*/ 119007 h 4275461"/>
                <a:gd name="connsiteX54" fmla="*/ 2255883 w 3619883"/>
                <a:gd name="connsiteY54" fmla="*/ 99047 h 4275461"/>
                <a:gd name="connsiteX55" fmla="*/ 2344622 w 3619883"/>
                <a:gd name="connsiteY55" fmla="*/ 91388 h 4275461"/>
                <a:gd name="connsiteX56" fmla="*/ 2455682 w 3619883"/>
                <a:gd name="connsiteY56" fmla="*/ 78869 h 4275461"/>
                <a:gd name="connsiteX57" fmla="*/ 2632609 w 3619883"/>
                <a:gd name="connsiteY57" fmla="*/ 75338 h 4275461"/>
                <a:gd name="connsiteX58" fmla="*/ 2742291 w 3619883"/>
                <a:gd name="connsiteY58" fmla="*/ 92282 h 4275461"/>
                <a:gd name="connsiteX59" fmla="*/ 2851974 w 3619883"/>
                <a:gd name="connsiteY59" fmla="*/ 109227 h 4275461"/>
                <a:gd name="connsiteX60" fmla="*/ 2907643 w 3619883"/>
                <a:gd name="connsiteY60" fmla="*/ 100020 h 4275461"/>
                <a:gd name="connsiteX61" fmla="*/ 2944022 w 3619883"/>
                <a:gd name="connsiteY61" fmla="*/ 30853 h 4275461"/>
                <a:gd name="connsiteX62" fmla="*/ 3022289 w 3619883"/>
                <a:gd name="connsiteY62" fmla="*/ 10893 h 4275461"/>
                <a:gd name="connsiteX63" fmla="*/ 3054807 w 3619883"/>
                <a:gd name="connsiteY63" fmla="*/ 24226 h 4275461"/>
                <a:gd name="connsiteX64" fmla="*/ 3141892 w 3619883"/>
                <a:gd name="connsiteY64" fmla="*/ 51925 h 4275461"/>
                <a:gd name="connsiteX65" fmla="*/ 3185711 w 3619883"/>
                <a:gd name="connsiteY65" fmla="*/ 59881 h 4275461"/>
                <a:gd name="connsiteX66" fmla="*/ 3219056 w 3619883"/>
                <a:gd name="connsiteY66" fmla="*/ 55536 h 4275461"/>
                <a:gd name="connsiteX67" fmla="*/ 3263425 w 3619883"/>
                <a:gd name="connsiteY67" fmla="*/ 51706 h 4275461"/>
                <a:gd name="connsiteX68" fmla="*/ 3296219 w 3619883"/>
                <a:gd name="connsiteY68" fmla="*/ 59147 h 4275461"/>
                <a:gd name="connsiteX69" fmla="*/ 3319094 w 3619883"/>
                <a:gd name="connsiteY69" fmla="*/ 42500 h 4275461"/>
                <a:gd name="connsiteX70" fmla="*/ 3420511 w 3619883"/>
                <a:gd name="connsiteY70" fmla="*/ 0 h 4275461"/>
                <a:gd name="connsiteX71" fmla="*/ 3453305 w 3619883"/>
                <a:gd name="connsiteY71" fmla="*/ 7440 h 4275461"/>
                <a:gd name="connsiteX72" fmla="*/ 3496571 w 3619883"/>
                <a:gd name="connsiteY72" fmla="*/ 27182 h 4275461"/>
                <a:gd name="connsiteX73" fmla="*/ 3602117 w 3619883"/>
                <a:gd name="connsiteY73" fmla="*/ 132521 h 4275461"/>
                <a:gd name="connsiteX74" fmla="*/ 3619883 w 3619883"/>
                <a:gd name="connsiteY74" fmla="*/ 140049 h 4275461"/>
                <a:gd name="connsiteX75" fmla="*/ 3619883 w 3619883"/>
                <a:gd name="connsiteY75" fmla="*/ 755612 h 4275461"/>
                <a:gd name="connsiteX0" fmla="*/ 3619883 w 3619883"/>
                <a:gd name="connsiteY0" fmla="*/ 755612 h 4275461"/>
                <a:gd name="connsiteX1" fmla="*/ 3052674 w 3619883"/>
                <a:gd name="connsiteY1" fmla="*/ 4275461 h 4275461"/>
                <a:gd name="connsiteX2" fmla="*/ 3014011 w 3619883"/>
                <a:gd name="connsiteY2" fmla="*/ 4275461 h 4275461"/>
                <a:gd name="connsiteX3" fmla="*/ 2761042 w 3619883"/>
                <a:gd name="connsiteY3" fmla="*/ 4275461 h 4275461"/>
                <a:gd name="connsiteX4" fmla="*/ 2690646 w 3619883"/>
                <a:gd name="connsiteY4" fmla="*/ 4275461 h 4275461"/>
                <a:gd name="connsiteX5" fmla="*/ 2511710 w 3619883"/>
                <a:gd name="connsiteY5" fmla="*/ 4275461 h 4275461"/>
                <a:gd name="connsiteX6" fmla="*/ 2337697 w 3619883"/>
                <a:gd name="connsiteY6" fmla="*/ 4275461 h 4275461"/>
                <a:gd name="connsiteX7" fmla="*/ 2150155 w 3619883"/>
                <a:gd name="connsiteY7" fmla="*/ 4275461 h 4275461"/>
                <a:gd name="connsiteX8" fmla="*/ 2079759 w 3619883"/>
                <a:gd name="connsiteY8" fmla="*/ 4275461 h 4275461"/>
                <a:gd name="connsiteX9" fmla="*/ 1824703 w 3619883"/>
                <a:gd name="connsiteY9" fmla="*/ 4275461 h 4275461"/>
                <a:gd name="connsiteX10" fmla="*/ 1796694 w 3619883"/>
                <a:gd name="connsiteY10" fmla="*/ 4275461 h 4275461"/>
                <a:gd name="connsiteX11" fmla="*/ 1558844 w 3619883"/>
                <a:gd name="connsiteY11" fmla="*/ 4275461 h 4275461"/>
                <a:gd name="connsiteX12" fmla="*/ 1427396 w 3619883"/>
                <a:gd name="connsiteY12" fmla="*/ 4275461 h 4275461"/>
                <a:gd name="connsiteX13" fmla="*/ 1210751 w 3619883"/>
                <a:gd name="connsiteY13" fmla="*/ 4275461 h 4275461"/>
                <a:gd name="connsiteX14" fmla="*/ 1140354 w 3619883"/>
                <a:gd name="connsiteY14" fmla="*/ 4275461 h 4275461"/>
                <a:gd name="connsiteX15" fmla="*/ 953807 w 3619883"/>
                <a:gd name="connsiteY15" fmla="*/ 4275461 h 4275461"/>
                <a:gd name="connsiteX16" fmla="*/ 829432 w 3619883"/>
                <a:gd name="connsiteY16" fmla="*/ 4275461 h 4275461"/>
                <a:gd name="connsiteX17" fmla="*/ 611484 w 3619883"/>
                <a:gd name="connsiteY17" fmla="*/ 4275461 h 4275461"/>
                <a:gd name="connsiteX18" fmla="*/ 573998 w 3619883"/>
                <a:gd name="connsiteY18" fmla="*/ 4275461 h 4275461"/>
                <a:gd name="connsiteX19" fmla="*/ 336164 w 3619883"/>
                <a:gd name="connsiteY19" fmla="*/ 4275461 h 4275461"/>
                <a:gd name="connsiteX20" fmla="*/ 189322 w 3619883"/>
                <a:gd name="connsiteY20" fmla="*/ 4275461 h 4275461"/>
                <a:gd name="connsiteX21" fmla="*/ 0 w 3619883"/>
                <a:gd name="connsiteY21" fmla="*/ 4275461 h 4275461"/>
                <a:gd name="connsiteX22" fmla="*/ 0 w 3619883"/>
                <a:gd name="connsiteY22" fmla="*/ 42229 h 4275461"/>
                <a:gd name="connsiteX23" fmla="*/ 42464 w 3619883"/>
                <a:gd name="connsiteY23" fmla="*/ 40518 h 4275461"/>
                <a:gd name="connsiteX24" fmla="*/ 137733 w 3619883"/>
                <a:gd name="connsiteY24" fmla="*/ 35355 h 4275461"/>
                <a:gd name="connsiteX25" fmla="*/ 270565 w 3619883"/>
                <a:gd name="connsiteY25" fmla="*/ 29759 h 4275461"/>
                <a:gd name="connsiteX26" fmla="*/ 479734 w 3619883"/>
                <a:gd name="connsiteY26" fmla="*/ 45455 h 4275461"/>
                <a:gd name="connsiteX27" fmla="*/ 524103 w 3619883"/>
                <a:gd name="connsiteY27" fmla="*/ 41625 h 4275461"/>
                <a:gd name="connsiteX28" fmla="*/ 624416 w 3619883"/>
                <a:gd name="connsiteY28" fmla="*/ 22696 h 4275461"/>
                <a:gd name="connsiteX29" fmla="*/ 657762 w 3619883"/>
                <a:gd name="connsiteY29" fmla="*/ 18351 h 4275461"/>
                <a:gd name="connsiteX30" fmla="*/ 690557 w 3619883"/>
                <a:gd name="connsiteY30" fmla="*/ 25792 h 4275461"/>
                <a:gd name="connsiteX31" fmla="*/ 745123 w 3619883"/>
                <a:gd name="connsiteY31" fmla="*/ 40157 h 4275461"/>
                <a:gd name="connsiteX32" fmla="*/ 789493 w 3619883"/>
                <a:gd name="connsiteY32" fmla="*/ 36327 h 4275461"/>
                <a:gd name="connsiteX33" fmla="*/ 854255 w 3619883"/>
                <a:gd name="connsiteY33" fmla="*/ 68887 h 4275461"/>
                <a:gd name="connsiteX34" fmla="*/ 897520 w 3619883"/>
                <a:gd name="connsiteY34" fmla="*/ 88629 h 4275461"/>
                <a:gd name="connsiteX35" fmla="*/ 940510 w 3619883"/>
                <a:gd name="connsiteY35" fmla="*/ 114265 h 4275461"/>
                <a:gd name="connsiteX36" fmla="*/ 1082712 w 3619883"/>
                <a:gd name="connsiteY36" fmla="*/ 144543 h 4275461"/>
                <a:gd name="connsiteX37" fmla="*/ 1205348 w 3619883"/>
                <a:gd name="connsiteY37" fmla="*/ 120753 h 4275461"/>
                <a:gd name="connsiteX38" fmla="*/ 1271764 w 3619883"/>
                <a:gd name="connsiteY38" fmla="*/ 117956 h 4275461"/>
                <a:gd name="connsiteX39" fmla="*/ 1315583 w 3619883"/>
                <a:gd name="connsiteY39" fmla="*/ 125912 h 4275461"/>
                <a:gd name="connsiteX40" fmla="*/ 1359125 w 3619883"/>
                <a:gd name="connsiteY40" fmla="*/ 139761 h 4275461"/>
                <a:gd name="connsiteX41" fmla="*/ 1391919 w 3619883"/>
                <a:gd name="connsiteY41" fmla="*/ 147202 h 4275461"/>
                <a:gd name="connsiteX42" fmla="*/ 1436563 w 3619883"/>
                <a:gd name="connsiteY42" fmla="*/ 137480 h 4275461"/>
                <a:gd name="connsiteX43" fmla="*/ 1471566 w 3619883"/>
                <a:gd name="connsiteY43" fmla="*/ 97777 h 4275461"/>
                <a:gd name="connsiteX44" fmla="*/ 1505739 w 3619883"/>
                <a:gd name="connsiteY44" fmla="*/ 75753 h 4275461"/>
                <a:gd name="connsiteX45" fmla="*/ 1590891 w 3619883"/>
                <a:gd name="connsiteY45" fmla="*/ 144702 h 4275461"/>
                <a:gd name="connsiteX46" fmla="*/ 1625616 w 3619883"/>
                <a:gd name="connsiteY46" fmla="*/ 110893 h 4275461"/>
                <a:gd name="connsiteX47" fmla="*/ 1658964 w 3619883"/>
                <a:gd name="connsiteY47" fmla="*/ 106547 h 4275461"/>
                <a:gd name="connsiteX48" fmla="*/ 1746598 w 3619883"/>
                <a:gd name="connsiteY48" fmla="*/ 122460 h 4275461"/>
                <a:gd name="connsiteX49" fmla="*/ 1811913 w 3619883"/>
                <a:gd name="connsiteY49" fmla="*/ 143234 h 4275461"/>
                <a:gd name="connsiteX50" fmla="*/ 1856557 w 3619883"/>
                <a:gd name="connsiteY50" fmla="*/ 133511 h 4275461"/>
                <a:gd name="connsiteX51" fmla="*/ 2066003 w 3619883"/>
                <a:gd name="connsiteY51" fmla="*/ 143313 h 4275461"/>
                <a:gd name="connsiteX52" fmla="*/ 2177615 w 3619883"/>
                <a:gd name="connsiteY52" fmla="*/ 119007 h 4275461"/>
                <a:gd name="connsiteX53" fmla="*/ 2255883 w 3619883"/>
                <a:gd name="connsiteY53" fmla="*/ 99047 h 4275461"/>
                <a:gd name="connsiteX54" fmla="*/ 2344622 w 3619883"/>
                <a:gd name="connsiteY54" fmla="*/ 91388 h 4275461"/>
                <a:gd name="connsiteX55" fmla="*/ 2455682 w 3619883"/>
                <a:gd name="connsiteY55" fmla="*/ 78869 h 4275461"/>
                <a:gd name="connsiteX56" fmla="*/ 2632609 w 3619883"/>
                <a:gd name="connsiteY56" fmla="*/ 75338 h 4275461"/>
                <a:gd name="connsiteX57" fmla="*/ 2742291 w 3619883"/>
                <a:gd name="connsiteY57" fmla="*/ 92282 h 4275461"/>
                <a:gd name="connsiteX58" fmla="*/ 2851974 w 3619883"/>
                <a:gd name="connsiteY58" fmla="*/ 109227 h 4275461"/>
                <a:gd name="connsiteX59" fmla="*/ 2907643 w 3619883"/>
                <a:gd name="connsiteY59" fmla="*/ 100020 h 4275461"/>
                <a:gd name="connsiteX60" fmla="*/ 2944022 w 3619883"/>
                <a:gd name="connsiteY60" fmla="*/ 30853 h 4275461"/>
                <a:gd name="connsiteX61" fmla="*/ 3022289 w 3619883"/>
                <a:gd name="connsiteY61" fmla="*/ 10893 h 4275461"/>
                <a:gd name="connsiteX62" fmla="*/ 3054807 w 3619883"/>
                <a:gd name="connsiteY62" fmla="*/ 24226 h 4275461"/>
                <a:gd name="connsiteX63" fmla="*/ 3141892 w 3619883"/>
                <a:gd name="connsiteY63" fmla="*/ 51925 h 4275461"/>
                <a:gd name="connsiteX64" fmla="*/ 3185711 w 3619883"/>
                <a:gd name="connsiteY64" fmla="*/ 59881 h 4275461"/>
                <a:gd name="connsiteX65" fmla="*/ 3219056 w 3619883"/>
                <a:gd name="connsiteY65" fmla="*/ 55536 h 4275461"/>
                <a:gd name="connsiteX66" fmla="*/ 3263425 w 3619883"/>
                <a:gd name="connsiteY66" fmla="*/ 51706 h 4275461"/>
                <a:gd name="connsiteX67" fmla="*/ 3296219 w 3619883"/>
                <a:gd name="connsiteY67" fmla="*/ 59147 h 4275461"/>
                <a:gd name="connsiteX68" fmla="*/ 3319094 w 3619883"/>
                <a:gd name="connsiteY68" fmla="*/ 42500 h 4275461"/>
                <a:gd name="connsiteX69" fmla="*/ 3420511 w 3619883"/>
                <a:gd name="connsiteY69" fmla="*/ 0 h 4275461"/>
                <a:gd name="connsiteX70" fmla="*/ 3453305 w 3619883"/>
                <a:gd name="connsiteY70" fmla="*/ 7440 h 4275461"/>
                <a:gd name="connsiteX71" fmla="*/ 3496571 w 3619883"/>
                <a:gd name="connsiteY71" fmla="*/ 27182 h 4275461"/>
                <a:gd name="connsiteX72" fmla="*/ 3602117 w 3619883"/>
                <a:gd name="connsiteY72" fmla="*/ 132521 h 4275461"/>
                <a:gd name="connsiteX73" fmla="*/ 3619883 w 3619883"/>
                <a:gd name="connsiteY73" fmla="*/ 140049 h 4275461"/>
                <a:gd name="connsiteX74" fmla="*/ 3619883 w 3619883"/>
                <a:gd name="connsiteY74" fmla="*/ 755612 h 4275461"/>
                <a:gd name="connsiteX0" fmla="*/ 3619883 w 3619883"/>
                <a:gd name="connsiteY0" fmla="*/ 755612 h 4275461"/>
                <a:gd name="connsiteX1" fmla="*/ 3014011 w 3619883"/>
                <a:gd name="connsiteY1" fmla="*/ 4275461 h 4275461"/>
                <a:gd name="connsiteX2" fmla="*/ 2761042 w 3619883"/>
                <a:gd name="connsiteY2" fmla="*/ 4275461 h 4275461"/>
                <a:gd name="connsiteX3" fmla="*/ 2690646 w 3619883"/>
                <a:gd name="connsiteY3" fmla="*/ 4275461 h 4275461"/>
                <a:gd name="connsiteX4" fmla="*/ 2511710 w 3619883"/>
                <a:gd name="connsiteY4" fmla="*/ 4275461 h 4275461"/>
                <a:gd name="connsiteX5" fmla="*/ 2337697 w 3619883"/>
                <a:gd name="connsiteY5" fmla="*/ 4275461 h 4275461"/>
                <a:gd name="connsiteX6" fmla="*/ 2150155 w 3619883"/>
                <a:gd name="connsiteY6" fmla="*/ 4275461 h 4275461"/>
                <a:gd name="connsiteX7" fmla="*/ 2079759 w 3619883"/>
                <a:gd name="connsiteY7" fmla="*/ 4275461 h 4275461"/>
                <a:gd name="connsiteX8" fmla="*/ 1824703 w 3619883"/>
                <a:gd name="connsiteY8" fmla="*/ 4275461 h 4275461"/>
                <a:gd name="connsiteX9" fmla="*/ 1796694 w 3619883"/>
                <a:gd name="connsiteY9" fmla="*/ 4275461 h 4275461"/>
                <a:gd name="connsiteX10" fmla="*/ 1558844 w 3619883"/>
                <a:gd name="connsiteY10" fmla="*/ 4275461 h 4275461"/>
                <a:gd name="connsiteX11" fmla="*/ 1427396 w 3619883"/>
                <a:gd name="connsiteY11" fmla="*/ 4275461 h 4275461"/>
                <a:gd name="connsiteX12" fmla="*/ 1210751 w 3619883"/>
                <a:gd name="connsiteY12" fmla="*/ 4275461 h 4275461"/>
                <a:gd name="connsiteX13" fmla="*/ 1140354 w 3619883"/>
                <a:gd name="connsiteY13" fmla="*/ 4275461 h 4275461"/>
                <a:gd name="connsiteX14" fmla="*/ 953807 w 3619883"/>
                <a:gd name="connsiteY14" fmla="*/ 4275461 h 4275461"/>
                <a:gd name="connsiteX15" fmla="*/ 829432 w 3619883"/>
                <a:gd name="connsiteY15" fmla="*/ 4275461 h 4275461"/>
                <a:gd name="connsiteX16" fmla="*/ 611484 w 3619883"/>
                <a:gd name="connsiteY16" fmla="*/ 4275461 h 4275461"/>
                <a:gd name="connsiteX17" fmla="*/ 573998 w 3619883"/>
                <a:gd name="connsiteY17" fmla="*/ 4275461 h 4275461"/>
                <a:gd name="connsiteX18" fmla="*/ 336164 w 3619883"/>
                <a:gd name="connsiteY18" fmla="*/ 4275461 h 4275461"/>
                <a:gd name="connsiteX19" fmla="*/ 189322 w 3619883"/>
                <a:gd name="connsiteY19" fmla="*/ 4275461 h 4275461"/>
                <a:gd name="connsiteX20" fmla="*/ 0 w 3619883"/>
                <a:gd name="connsiteY20" fmla="*/ 4275461 h 4275461"/>
                <a:gd name="connsiteX21" fmla="*/ 0 w 3619883"/>
                <a:gd name="connsiteY21" fmla="*/ 42229 h 4275461"/>
                <a:gd name="connsiteX22" fmla="*/ 42464 w 3619883"/>
                <a:gd name="connsiteY22" fmla="*/ 40518 h 4275461"/>
                <a:gd name="connsiteX23" fmla="*/ 137733 w 3619883"/>
                <a:gd name="connsiteY23" fmla="*/ 35355 h 4275461"/>
                <a:gd name="connsiteX24" fmla="*/ 270565 w 3619883"/>
                <a:gd name="connsiteY24" fmla="*/ 29759 h 4275461"/>
                <a:gd name="connsiteX25" fmla="*/ 479734 w 3619883"/>
                <a:gd name="connsiteY25" fmla="*/ 45455 h 4275461"/>
                <a:gd name="connsiteX26" fmla="*/ 524103 w 3619883"/>
                <a:gd name="connsiteY26" fmla="*/ 41625 h 4275461"/>
                <a:gd name="connsiteX27" fmla="*/ 624416 w 3619883"/>
                <a:gd name="connsiteY27" fmla="*/ 22696 h 4275461"/>
                <a:gd name="connsiteX28" fmla="*/ 657762 w 3619883"/>
                <a:gd name="connsiteY28" fmla="*/ 18351 h 4275461"/>
                <a:gd name="connsiteX29" fmla="*/ 690557 w 3619883"/>
                <a:gd name="connsiteY29" fmla="*/ 25792 h 4275461"/>
                <a:gd name="connsiteX30" fmla="*/ 745123 w 3619883"/>
                <a:gd name="connsiteY30" fmla="*/ 40157 h 4275461"/>
                <a:gd name="connsiteX31" fmla="*/ 789493 w 3619883"/>
                <a:gd name="connsiteY31" fmla="*/ 36327 h 4275461"/>
                <a:gd name="connsiteX32" fmla="*/ 854255 w 3619883"/>
                <a:gd name="connsiteY32" fmla="*/ 68887 h 4275461"/>
                <a:gd name="connsiteX33" fmla="*/ 897520 w 3619883"/>
                <a:gd name="connsiteY33" fmla="*/ 88629 h 4275461"/>
                <a:gd name="connsiteX34" fmla="*/ 940510 w 3619883"/>
                <a:gd name="connsiteY34" fmla="*/ 114265 h 4275461"/>
                <a:gd name="connsiteX35" fmla="*/ 1082712 w 3619883"/>
                <a:gd name="connsiteY35" fmla="*/ 144543 h 4275461"/>
                <a:gd name="connsiteX36" fmla="*/ 1205348 w 3619883"/>
                <a:gd name="connsiteY36" fmla="*/ 120753 h 4275461"/>
                <a:gd name="connsiteX37" fmla="*/ 1271764 w 3619883"/>
                <a:gd name="connsiteY37" fmla="*/ 117956 h 4275461"/>
                <a:gd name="connsiteX38" fmla="*/ 1315583 w 3619883"/>
                <a:gd name="connsiteY38" fmla="*/ 125912 h 4275461"/>
                <a:gd name="connsiteX39" fmla="*/ 1359125 w 3619883"/>
                <a:gd name="connsiteY39" fmla="*/ 139761 h 4275461"/>
                <a:gd name="connsiteX40" fmla="*/ 1391919 w 3619883"/>
                <a:gd name="connsiteY40" fmla="*/ 147202 h 4275461"/>
                <a:gd name="connsiteX41" fmla="*/ 1436563 w 3619883"/>
                <a:gd name="connsiteY41" fmla="*/ 137480 h 4275461"/>
                <a:gd name="connsiteX42" fmla="*/ 1471566 w 3619883"/>
                <a:gd name="connsiteY42" fmla="*/ 97777 h 4275461"/>
                <a:gd name="connsiteX43" fmla="*/ 1505739 w 3619883"/>
                <a:gd name="connsiteY43" fmla="*/ 75753 h 4275461"/>
                <a:gd name="connsiteX44" fmla="*/ 1590891 w 3619883"/>
                <a:gd name="connsiteY44" fmla="*/ 144702 h 4275461"/>
                <a:gd name="connsiteX45" fmla="*/ 1625616 w 3619883"/>
                <a:gd name="connsiteY45" fmla="*/ 110893 h 4275461"/>
                <a:gd name="connsiteX46" fmla="*/ 1658964 w 3619883"/>
                <a:gd name="connsiteY46" fmla="*/ 106547 h 4275461"/>
                <a:gd name="connsiteX47" fmla="*/ 1746598 w 3619883"/>
                <a:gd name="connsiteY47" fmla="*/ 122460 h 4275461"/>
                <a:gd name="connsiteX48" fmla="*/ 1811913 w 3619883"/>
                <a:gd name="connsiteY48" fmla="*/ 143234 h 4275461"/>
                <a:gd name="connsiteX49" fmla="*/ 1856557 w 3619883"/>
                <a:gd name="connsiteY49" fmla="*/ 133511 h 4275461"/>
                <a:gd name="connsiteX50" fmla="*/ 2066003 w 3619883"/>
                <a:gd name="connsiteY50" fmla="*/ 143313 h 4275461"/>
                <a:gd name="connsiteX51" fmla="*/ 2177615 w 3619883"/>
                <a:gd name="connsiteY51" fmla="*/ 119007 h 4275461"/>
                <a:gd name="connsiteX52" fmla="*/ 2255883 w 3619883"/>
                <a:gd name="connsiteY52" fmla="*/ 99047 h 4275461"/>
                <a:gd name="connsiteX53" fmla="*/ 2344622 w 3619883"/>
                <a:gd name="connsiteY53" fmla="*/ 91388 h 4275461"/>
                <a:gd name="connsiteX54" fmla="*/ 2455682 w 3619883"/>
                <a:gd name="connsiteY54" fmla="*/ 78869 h 4275461"/>
                <a:gd name="connsiteX55" fmla="*/ 2632609 w 3619883"/>
                <a:gd name="connsiteY55" fmla="*/ 75338 h 4275461"/>
                <a:gd name="connsiteX56" fmla="*/ 2742291 w 3619883"/>
                <a:gd name="connsiteY56" fmla="*/ 92282 h 4275461"/>
                <a:gd name="connsiteX57" fmla="*/ 2851974 w 3619883"/>
                <a:gd name="connsiteY57" fmla="*/ 109227 h 4275461"/>
                <a:gd name="connsiteX58" fmla="*/ 2907643 w 3619883"/>
                <a:gd name="connsiteY58" fmla="*/ 100020 h 4275461"/>
                <a:gd name="connsiteX59" fmla="*/ 2944022 w 3619883"/>
                <a:gd name="connsiteY59" fmla="*/ 30853 h 4275461"/>
                <a:gd name="connsiteX60" fmla="*/ 3022289 w 3619883"/>
                <a:gd name="connsiteY60" fmla="*/ 10893 h 4275461"/>
                <a:gd name="connsiteX61" fmla="*/ 3054807 w 3619883"/>
                <a:gd name="connsiteY61" fmla="*/ 24226 h 4275461"/>
                <a:gd name="connsiteX62" fmla="*/ 3141892 w 3619883"/>
                <a:gd name="connsiteY62" fmla="*/ 51925 h 4275461"/>
                <a:gd name="connsiteX63" fmla="*/ 3185711 w 3619883"/>
                <a:gd name="connsiteY63" fmla="*/ 59881 h 4275461"/>
                <a:gd name="connsiteX64" fmla="*/ 3219056 w 3619883"/>
                <a:gd name="connsiteY64" fmla="*/ 55536 h 4275461"/>
                <a:gd name="connsiteX65" fmla="*/ 3263425 w 3619883"/>
                <a:gd name="connsiteY65" fmla="*/ 51706 h 4275461"/>
                <a:gd name="connsiteX66" fmla="*/ 3296219 w 3619883"/>
                <a:gd name="connsiteY66" fmla="*/ 59147 h 4275461"/>
                <a:gd name="connsiteX67" fmla="*/ 3319094 w 3619883"/>
                <a:gd name="connsiteY67" fmla="*/ 42500 h 4275461"/>
                <a:gd name="connsiteX68" fmla="*/ 3420511 w 3619883"/>
                <a:gd name="connsiteY68" fmla="*/ 0 h 4275461"/>
                <a:gd name="connsiteX69" fmla="*/ 3453305 w 3619883"/>
                <a:gd name="connsiteY69" fmla="*/ 7440 h 4275461"/>
                <a:gd name="connsiteX70" fmla="*/ 3496571 w 3619883"/>
                <a:gd name="connsiteY70" fmla="*/ 27182 h 4275461"/>
                <a:gd name="connsiteX71" fmla="*/ 3602117 w 3619883"/>
                <a:gd name="connsiteY71" fmla="*/ 132521 h 4275461"/>
                <a:gd name="connsiteX72" fmla="*/ 3619883 w 3619883"/>
                <a:gd name="connsiteY72" fmla="*/ 140049 h 4275461"/>
                <a:gd name="connsiteX73" fmla="*/ 3619883 w 3619883"/>
                <a:gd name="connsiteY73" fmla="*/ 755612 h 4275461"/>
                <a:gd name="connsiteX0" fmla="*/ 3619883 w 3619883"/>
                <a:gd name="connsiteY0" fmla="*/ 755612 h 4275461"/>
                <a:gd name="connsiteX1" fmla="*/ 2761042 w 3619883"/>
                <a:gd name="connsiteY1" fmla="*/ 4275461 h 4275461"/>
                <a:gd name="connsiteX2" fmla="*/ 2690646 w 3619883"/>
                <a:gd name="connsiteY2" fmla="*/ 4275461 h 4275461"/>
                <a:gd name="connsiteX3" fmla="*/ 2511710 w 3619883"/>
                <a:gd name="connsiteY3" fmla="*/ 4275461 h 4275461"/>
                <a:gd name="connsiteX4" fmla="*/ 2337697 w 3619883"/>
                <a:gd name="connsiteY4" fmla="*/ 4275461 h 4275461"/>
                <a:gd name="connsiteX5" fmla="*/ 2150155 w 3619883"/>
                <a:gd name="connsiteY5" fmla="*/ 4275461 h 4275461"/>
                <a:gd name="connsiteX6" fmla="*/ 2079759 w 3619883"/>
                <a:gd name="connsiteY6" fmla="*/ 4275461 h 4275461"/>
                <a:gd name="connsiteX7" fmla="*/ 1824703 w 3619883"/>
                <a:gd name="connsiteY7" fmla="*/ 4275461 h 4275461"/>
                <a:gd name="connsiteX8" fmla="*/ 1796694 w 3619883"/>
                <a:gd name="connsiteY8" fmla="*/ 4275461 h 4275461"/>
                <a:gd name="connsiteX9" fmla="*/ 1558844 w 3619883"/>
                <a:gd name="connsiteY9" fmla="*/ 4275461 h 4275461"/>
                <a:gd name="connsiteX10" fmla="*/ 1427396 w 3619883"/>
                <a:gd name="connsiteY10" fmla="*/ 4275461 h 4275461"/>
                <a:gd name="connsiteX11" fmla="*/ 1210751 w 3619883"/>
                <a:gd name="connsiteY11" fmla="*/ 4275461 h 4275461"/>
                <a:gd name="connsiteX12" fmla="*/ 1140354 w 3619883"/>
                <a:gd name="connsiteY12" fmla="*/ 4275461 h 4275461"/>
                <a:gd name="connsiteX13" fmla="*/ 953807 w 3619883"/>
                <a:gd name="connsiteY13" fmla="*/ 4275461 h 4275461"/>
                <a:gd name="connsiteX14" fmla="*/ 829432 w 3619883"/>
                <a:gd name="connsiteY14" fmla="*/ 4275461 h 4275461"/>
                <a:gd name="connsiteX15" fmla="*/ 611484 w 3619883"/>
                <a:gd name="connsiteY15" fmla="*/ 4275461 h 4275461"/>
                <a:gd name="connsiteX16" fmla="*/ 573998 w 3619883"/>
                <a:gd name="connsiteY16" fmla="*/ 4275461 h 4275461"/>
                <a:gd name="connsiteX17" fmla="*/ 336164 w 3619883"/>
                <a:gd name="connsiteY17" fmla="*/ 4275461 h 4275461"/>
                <a:gd name="connsiteX18" fmla="*/ 189322 w 3619883"/>
                <a:gd name="connsiteY18" fmla="*/ 4275461 h 4275461"/>
                <a:gd name="connsiteX19" fmla="*/ 0 w 3619883"/>
                <a:gd name="connsiteY19" fmla="*/ 4275461 h 4275461"/>
                <a:gd name="connsiteX20" fmla="*/ 0 w 3619883"/>
                <a:gd name="connsiteY20" fmla="*/ 42229 h 4275461"/>
                <a:gd name="connsiteX21" fmla="*/ 42464 w 3619883"/>
                <a:gd name="connsiteY21" fmla="*/ 40518 h 4275461"/>
                <a:gd name="connsiteX22" fmla="*/ 137733 w 3619883"/>
                <a:gd name="connsiteY22" fmla="*/ 35355 h 4275461"/>
                <a:gd name="connsiteX23" fmla="*/ 270565 w 3619883"/>
                <a:gd name="connsiteY23" fmla="*/ 29759 h 4275461"/>
                <a:gd name="connsiteX24" fmla="*/ 479734 w 3619883"/>
                <a:gd name="connsiteY24" fmla="*/ 45455 h 4275461"/>
                <a:gd name="connsiteX25" fmla="*/ 524103 w 3619883"/>
                <a:gd name="connsiteY25" fmla="*/ 41625 h 4275461"/>
                <a:gd name="connsiteX26" fmla="*/ 624416 w 3619883"/>
                <a:gd name="connsiteY26" fmla="*/ 22696 h 4275461"/>
                <a:gd name="connsiteX27" fmla="*/ 657762 w 3619883"/>
                <a:gd name="connsiteY27" fmla="*/ 18351 h 4275461"/>
                <a:gd name="connsiteX28" fmla="*/ 690557 w 3619883"/>
                <a:gd name="connsiteY28" fmla="*/ 25792 h 4275461"/>
                <a:gd name="connsiteX29" fmla="*/ 745123 w 3619883"/>
                <a:gd name="connsiteY29" fmla="*/ 40157 h 4275461"/>
                <a:gd name="connsiteX30" fmla="*/ 789493 w 3619883"/>
                <a:gd name="connsiteY30" fmla="*/ 36327 h 4275461"/>
                <a:gd name="connsiteX31" fmla="*/ 854255 w 3619883"/>
                <a:gd name="connsiteY31" fmla="*/ 68887 h 4275461"/>
                <a:gd name="connsiteX32" fmla="*/ 897520 w 3619883"/>
                <a:gd name="connsiteY32" fmla="*/ 88629 h 4275461"/>
                <a:gd name="connsiteX33" fmla="*/ 940510 w 3619883"/>
                <a:gd name="connsiteY33" fmla="*/ 114265 h 4275461"/>
                <a:gd name="connsiteX34" fmla="*/ 1082712 w 3619883"/>
                <a:gd name="connsiteY34" fmla="*/ 144543 h 4275461"/>
                <a:gd name="connsiteX35" fmla="*/ 1205348 w 3619883"/>
                <a:gd name="connsiteY35" fmla="*/ 120753 h 4275461"/>
                <a:gd name="connsiteX36" fmla="*/ 1271764 w 3619883"/>
                <a:gd name="connsiteY36" fmla="*/ 117956 h 4275461"/>
                <a:gd name="connsiteX37" fmla="*/ 1315583 w 3619883"/>
                <a:gd name="connsiteY37" fmla="*/ 125912 h 4275461"/>
                <a:gd name="connsiteX38" fmla="*/ 1359125 w 3619883"/>
                <a:gd name="connsiteY38" fmla="*/ 139761 h 4275461"/>
                <a:gd name="connsiteX39" fmla="*/ 1391919 w 3619883"/>
                <a:gd name="connsiteY39" fmla="*/ 147202 h 4275461"/>
                <a:gd name="connsiteX40" fmla="*/ 1436563 w 3619883"/>
                <a:gd name="connsiteY40" fmla="*/ 137480 h 4275461"/>
                <a:gd name="connsiteX41" fmla="*/ 1471566 w 3619883"/>
                <a:gd name="connsiteY41" fmla="*/ 97777 h 4275461"/>
                <a:gd name="connsiteX42" fmla="*/ 1505739 w 3619883"/>
                <a:gd name="connsiteY42" fmla="*/ 75753 h 4275461"/>
                <a:gd name="connsiteX43" fmla="*/ 1590891 w 3619883"/>
                <a:gd name="connsiteY43" fmla="*/ 144702 h 4275461"/>
                <a:gd name="connsiteX44" fmla="*/ 1625616 w 3619883"/>
                <a:gd name="connsiteY44" fmla="*/ 110893 h 4275461"/>
                <a:gd name="connsiteX45" fmla="*/ 1658964 w 3619883"/>
                <a:gd name="connsiteY45" fmla="*/ 106547 h 4275461"/>
                <a:gd name="connsiteX46" fmla="*/ 1746598 w 3619883"/>
                <a:gd name="connsiteY46" fmla="*/ 122460 h 4275461"/>
                <a:gd name="connsiteX47" fmla="*/ 1811913 w 3619883"/>
                <a:gd name="connsiteY47" fmla="*/ 143234 h 4275461"/>
                <a:gd name="connsiteX48" fmla="*/ 1856557 w 3619883"/>
                <a:gd name="connsiteY48" fmla="*/ 133511 h 4275461"/>
                <a:gd name="connsiteX49" fmla="*/ 2066003 w 3619883"/>
                <a:gd name="connsiteY49" fmla="*/ 143313 h 4275461"/>
                <a:gd name="connsiteX50" fmla="*/ 2177615 w 3619883"/>
                <a:gd name="connsiteY50" fmla="*/ 119007 h 4275461"/>
                <a:gd name="connsiteX51" fmla="*/ 2255883 w 3619883"/>
                <a:gd name="connsiteY51" fmla="*/ 99047 h 4275461"/>
                <a:gd name="connsiteX52" fmla="*/ 2344622 w 3619883"/>
                <a:gd name="connsiteY52" fmla="*/ 91388 h 4275461"/>
                <a:gd name="connsiteX53" fmla="*/ 2455682 w 3619883"/>
                <a:gd name="connsiteY53" fmla="*/ 78869 h 4275461"/>
                <a:gd name="connsiteX54" fmla="*/ 2632609 w 3619883"/>
                <a:gd name="connsiteY54" fmla="*/ 75338 h 4275461"/>
                <a:gd name="connsiteX55" fmla="*/ 2742291 w 3619883"/>
                <a:gd name="connsiteY55" fmla="*/ 92282 h 4275461"/>
                <a:gd name="connsiteX56" fmla="*/ 2851974 w 3619883"/>
                <a:gd name="connsiteY56" fmla="*/ 109227 h 4275461"/>
                <a:gd name="connsiteX57" fmla="*/ 2907643 w 3619883"/>
                <a:gd name="connsiteY57" fmla="*/ 100020 h 4275461"/>
                <a:gd name="connsiteX58" fmla="*/ 2944022 w 3619883"/>
                <a:gd name="connsiteY58" fmla="*/ 30853 h 4275461"/>
                <a:gd name="connsiteX59" fmla="*/ 3022289 w 3619883"/>
                <a:gd name="connsiteY59" fmla="*/ 10893 h 4275461"/>
                <a:gd name="connsiteX60" fmla="*/ 3054807 w 3619883"/>
                <a:gd name="connsiteY60" fmla="*/ 24226 h 4275461"/>
                <a:gd name="connsiteX61" fmla="*/ 3141892 w 3619883"/>
                <a:gd name="connsiteY61" fmla="*/ 51925 h 4275461"/>
                <a:gd name="connsiteX62" fmla="*/ 3185711 w 3619883"/>
                <a:gd name="connsiteY62" fmla="*/ 59881 h 4275461"/>
                <a:gd name="connsiteX63" fmla="*/ 3219056 w 3619883"/>
                <a:gd name="connsiteY63" fmla="*/ 55536 h 4275461"/>
                <a:gd name="connsiteX64" fmla="*/ 3263425 w 3619883"/>
                <a:gd name="connsiteY64" fmla="*/ 51706 h 4275461"/>
                <a:gd name="connsiteX65" fmla="*/ 3296219 w 3619883"/>
                <a:gd name="connsiteY65" fmla="*/ 59147 h 4275461"/>
                <a:gd name="connsiteX66" fmla="*/ 3319094 w 3619883"/>
                <a:gd name="connsiteY66" fmla="*/ 42500 h 4275461"/>
                <a:gd name="connsiteX67" fmla="*/ 3420511 w 3619883"/>
                <a:gd name="connsiteY67" fmla="*/ 0 h 4275461"/>
                <a:gd name="connsiteX68" fmla="*/ 3453305 w 3619883"/>
                <a:gd name="connsiteY68" fmla="*/ 7440 h 4275461"/>
                <a:gd name="connsiteX69" fmla="*/ 3496571 w 3619883"/>
                <a:gd name="connsiteY69" fmla="*/ 27182 h 4275461"/>
                <a:gd name="connsiteX70" fmla="*/ 3602117 w 3619883"/>
                <a:gd name="connsiteY70" fmla="*/ 132521 h 4275461"/>
                <a:gd name="connsiteX71" fmla="*/ 3619883 w 3619883"/>
                <a:gd name="connsiteY71" fmla="*/ 140049 h 4275461"/>
                <a:gd name="connsiteX72" fmla="*/ 3619883 w 3619883"/>
                <a:gd name="connsiteY72" fmla="*/ 755612 h 4275461"/>
                <a:gd name="connsiteX0" fmla="*/ 3619883 w 3619883"/>
                <a:gd name="connsiteY0" fmla="*/ 755612 h 4275461"/>
                <a:gd name="connsiteX1" fmla="*/ 2690646 w 3619883"/>
                <a:gd name="connsiteY1" fmla="*/ 4275461 h 4275461"/>
                <a:gd name="connsiteX2" fmla="*/ 2511710 w 3619883"/>
                <a:gd name="connsiteY2" fmla="*/ 4275461 h 4275461"/>
                <a:gd name="connsiteX3" fmla="*/ 2337697 w 3619883"/>
                <a:gd name="connsiteY3" fmla="*/ 4275461 h 4275461"/>
                <a:gd name="connsiteX4" fmla="*/ 2150155 w 3619883"/>
                <a:gd name="connsiteY4" fmla="*/ 4275461 h 4275461"/>
                <a:gd name="connsiteX5" fmla="*/ 2079759 w 3619883"/>
                <a:gd name="connsiteY5" fmla="*/ 4275461 h 4275461"/>
                <a:gd name="connsiteX6" fmla="*/ 1824703 w 3619883"/>
                <a:gd name="connsiteY6" fmla="*/ 4275461 h 4275461"/>
                <a:gd name="connsiteX7" fmla="*/ 1796694 w 3619883"/>
                <a:gd name="connsiteY7" fmla="*/ 4275461 h 4275461"/>
                <a:gd name="connsiteX8" fmla="*/ 1558844 w 3619883"/>
                <a:gd name="connsiteY8" fmla="*/ 4275461 h 4275461"/>
                <a:gd name="connsiteX9" fmla="*/ 1427396 w 3619883"/>
                <a:gd name="connsiteY9" fmla="*/ 4275461 h 4275461"/>
                <a:gd name="connsiteX10" fmla="*/ 1210751 w 3619883"/>
                <a:gd name="connsiteY10" fmla="*/ 4275461 h 4275461"/>
                <a:gd name="connsiteX11" fmla="*/ 1140354 w 3619883"/>
                <a:gd name="connsiteY11" fmla="*/ 4275461 h 4275461"/>
                <a:gd name="connsiteX12" fmla="*/ 953807 w 3619883"/>
                <a:gd name="connsiteY12" fmla="*/ 4275461 h 4275461"/>
                <a:gd name="connsiteX13" fmla="*/ 829432 w 3619883"/>
                <a:gd name="connsiteY13" fmla="*/ 4275461 h 4275461"/>
                <a:gd name="connsiteX14" fmla="*/ 611484 w 3619883"/>
                <a:gd name="connsiteY14" fmla="*/ 4275461 h 4275461"/>
                <a:gd name="connsiteX15" fmla="*/ 573998 w 3619883"/>
                <a:gd name="connsiteY15" fmla="*/ 4275461 h 4275461"/>
                <a:gd name="connsiteX16" fmla="*/ 336164 w 3619883"/>
                <a:gd name="connsiteY16" fmla="*/ 4275461 h 4275461"/>
                <a:gd name="connsiteX17" fmla="*/ 189322 w 3619883"/>
                <a:gd name="connsiteY17" fmla="*/ 4275461 h 4275461"/>
                <a:gd name="connsiteX18" fmla="*/ 0 w 3619883"/>
                <a:gd name="connsiteY18" fmla="*/ 4275461 h 4275461"/>
                <a:gd name="connsiteX19" fmla="*/ 0 w 3619883"/>
                <a:gd name="connsiteY19" fmla="*/ 42229 h 4275461"/>
                <a:gd name="connsiteX20" fmla="*/ 42464 w 3619883"/>
                <a:gd name="connsiteY20" fmla="*/ 40518 h 4275461"/>
                <a:gd name="connsiteX21" fmla="*/ 137733 w 3619883"/>
                <a:gd name="connsiteY21" fmla="*/ 35355 h 4275461"/>
                <a:gd name="connsiteX22" fmla="*/ 270565 w 3619883"/>
                <a:gd name="connsiteY22" fmla="*/ 29759 h 4275461"/>
                <a:gd name="connsiteX23" fmla="*/ 479734 w 3619883"/>
                <a:gd name="connsiteY23" fmla="*/ 45455 h 4275461"/>
                <a:gd name="connsiteX24" fmla="*/ 524103 w 3619883"/>
                <a:gd name="connsiteY24" fmla="*/ 41625 h 4275461"/>
                <a:gd name="connsiteX25" fmla="*/ 624416 w 3619883"/>
                <a:gd name="connsiteY25" fmla="*/ 22696 h 4275461"/>
                <a:gd name="connsiteX26" fmla="*/ 657762 w 3619883"/>
                <a:gd name="connsiteY26" fmla="*/ 18351 h 4275461"/>
                <a:gd name="connsiteX27" fmla="*/ 690557 w 3619883"/>
                <a:gd name="connsiteY27" fmla="*/ 25792 h 4275461"/>
                <a:gd name="connsiteX28" fmla="*/ 745123 w 3619883"/>
                <a:gd name="connsiteY28" fmla="*/ 40157 h 4275461"/>
                <a:gd name="connsiteX29" fmla="*/ 789493 w 3619883"/>
                <a:gd name="connsiteY29" fmla="*/ 36327 h 4275461"/>
                <a:gd name="connsiteX30" fmla="*/ 854255 w 3619883"/>
                <a:gd name="connsiteY30" fmla="*/ 68887 h 4275461"/>
                <a:gd name="connsiteX31" fmla="*/ 897520 w 3619883"/>
                <a:gd name="connsiteY31" fmla="*/ 88629 h 4275461"/>
                <a:gd name="connsiteX32" fmla="*/ 940510 w 3619883"/>
                <a:gd name="connsiteY32" fmla="*/ 114265 h 4275461"/>
                <a:gd name="connsiteX33" fmla="*/ 1082712 w 3619883"/>
                <a:gd name="connsiteY33" fmla="*/ 144543 h 4275461"/>
                <a:gd name="connsiteX34" fmla="*/ 1205348 w 3619883"/>
                <a:gd name="connsiteY34" fmla="*/ 120753 h 4275461"/>
                <a:gd name="connsiteX35" fmla="*/ 1271764 w 3619883"/>
                <a:gd name="connsiteY35" fmla="*/ 117956 h 4275461"/>
                <a:gd name="connsiteX36" fmla="*/ 1315583 w 3619883"/>
                <a:gd name="connsiteY36" fmla="*/ 125912 h 4275461"/>
                <a:gd name="connsiteX37" fmla="*/ 1359125 w 3619883"/>
                <a:gd name="connsiteY37" fmla="*/ 139761 h 4275461"/>
                <a:gd name="connsiteX38" fmla="*/ 1391919 w 3619883"/>
                <a:gd name="connsiteY38" fmla="*/ 147202 h 4275461"/>
                <a:gd name="connsiteX39" fmla="*/ 1436563 w 3619883"/>
                <a:gd name="connsiteY39" fmla="*/ 137480 h 4275461"/>
                <a:gd name="connsiteX40" fmla="*/ 1471566 w 3619883"/>
                <a:gd name="connsiteY40" fmla="*/ 97777 h 4275461"/>
                <a:gd name="connsiteX41" fmla="*/ 1505739 w 3619883"/>
                <a:gd name="connsiteY41" fmla="*/ 75753 h 4275461"/>
                <a:gd name="connsiteX42" fmla="*/ 1590891 w 3619883"/>
                <a:gd name="connsiteY42" fmla="*/ 144702 h 4275461"/>
                <a:gd name="connsiteX43" fmla="*/ 1625616 w 3619883"/>
                <a:gd name="connsiteY43" fmla="*/ 110893 h 4275461"/>
                <a:gd name="connsiteX44" fmla="*/ 1658964 w 3619883"/>
                <a:gd name="connsiteY44" fmla="*/ 106547 h 4275461"/>
                <a:gd name="connsiteX45" fmla="*/ 1746598 w 3619883"/>
                <a:gd name="connsiteY45" fmla="*/ 122460 h 4275461"/>
                <a:gd name="connsiteX46" fmla="*/ 1811913 w 3619883"/>
                <a:gd name="connsiteY46" fmla="*/ 143234 h 4275461"/>
                <a:gd name="connsiteX47" fmla="*/ 1856557 w 3619883"/>
                <a:gd name="connsiteY47" fmla="*/ 133511 h 4275461"/>
                <a:gd name="connsiteX48" fmla="*/ 2066003 w 3619883"/>
                <a:gd name="connsiteY48" fmla="*/ 143313 h 4275461"/>
                <a:gd name="connsiteX49" fmla="*/ 2177615 w 3619883"/>
                <a:gd name="connsiteY49" fmla="*/ 119007 h 4275461"/>
                <a:gd name="connsiteX50" fmla="*/ 2255883 w 3619883"/>
                <a:gd name="connsiteY50" fmla="*/ 99047 h 4275461"/>
                <a:gd name="connsiteX51" fmla="*/ 2344622 w 3619883"/>
                <a:gd name="connsiteY51" fmla="*/ 91388 h 4275461"/>
                <a:gd name="connsiteX52" fmla="*/ 2455682 w 3619883"/>
                <a:gd name="connsiteY52" fmla="*/ 78869 h 4275461"/>
                <a:gd name="connsiteX53" fmla="*/ 2632609 w 3619883"/>
                <a:gd name="connsiteY53" fmla="*/ 75338 h 4275461"/>
                <a:gd name="connsiteX54" fmla="*/ 2742291 w 3619883"/>
                <a:gd name="connsiteY54" fmla="*/ 92282 h 4275461"/>
                <a:gd name="connsiteX55" fmla="*/ 2851974 w 3619883"/>
                <a:gd name="connsiteY55" fmla="*/ 109227 h 4275461"/>
                <a:gd name="connsiteX56" fmla="*/ 2907643 w 3619883"/>
                <a:gd name="connsiteY56" fmla="*/ 100020 h 4275461"/>
                <a:gd name="connsiteX57" fmla="*/ 2944022 w 3619883"/>
                <a:gd name="connsiteY57" fmla="*/ 30853 h 4275461"/>
                <a:gd name="connsiteX58" fmla="*/ 3022289 w 3619883"/>
                <a:gd name="connsiteY58" fmla="*/ 10893 h 4275461"/>
                <a:gd name="connsiteX59" fmla="*/ 3054807 w 3619883"/>
                <a:gd name="connsiteY59" fmla="*/ 24226 h 4275461"/>
                <a:gd name="connsiteX60" fmla="*/ 3141892 w 3619883"/>
                <a:gd name="connsiteY60" fmla="*/ 51925 h 4275461"/>
                <a:gd name="connsiteX61" fmla="*/ 3185711 w 3619883"/>
                <a:gd name="connsiteY61" fmla="*/ 59881 h 4275461"/>
                <a:gd name="connsiteX62" fmla="*/ 3219056 w 3619883"/>
                <a:gd name="connsiteY62" fmla="*/ 55536 h 4275461"/>
                <a:gd name="connsiteX63" fmla="*/ 3263425 w 3619883"/>
                <a:gd name="connsiteY63" fmla="*/ 51706 h 4275461"/>
                <a:gd name="connsiteX64" fmla="*/ 3296219 w 3619883"/>
                <a:gd name="connsiteY64" fmla="*/ 59147 h 4275461"/>
                <a:gd name="connsiteX65" fmla="*/ 3319094 w 3619883"/>
                <a:gd name="connsiteY65" fmla="*/ 42500 h 4275461"/>
                <a:gd name="connsiteX66" fmla="*/ 3420511 w 3619883"/>
                <a:gd name="connsiteY66" fmla="*/ 0 h 4275461"/>
                <a:gd name="connsiteX67" fmla="*/ 3453305 w 3619883"/>
                <a:gd name="connsiteY67" fmla="*/ 7440 h 4275461"/>
                <a:gd name="connsiteX68" fmla="*/ 3496571 w 3619883"/>
                <a:gd name="connsiteY68" fmla="*/ 27182 h 4275461"/>
                <a:gd name="connsiteX69" fmla="*/ 3602117 w 3619883"/>
                <a:gd name="connsiteY69" fmla="*/ 132521 h 4275461"/>
                <a:gd name="connsiteX70" fmla="*/ 3619883 w 3619883"/>
                <a:gd name="connsiteY70" fmla="*/ 140049 h 4275461"/>
                <a:gd name="connsiteX71" fmla="*/ 3619883 w 3619883"/>
                <a:gd name="connsiteY71" fmla="*/ 755612 h 4275461"/>
                <a:gd name="connsiteX0" fmla="*/ 3619883 w 3619883"/>
                <a:gd name="connsiteY0" fmla="*/ 755612 h 4275461"/>
                <a:gd name="connsiteX1" fmla="*/ 2511710 w 3619883"/>
                <a:gd name="connsiteY1" fmla="*/ 4275461 h 4275461"/>
                <a:gd name="connsiteX2" fmla="*/ 2337697 w 3619883"/>
                <a:gd name="connsiteY2" fmla="*/ 4275461 h 4275461"/>
                <a:gd name="connsiteX3" fmla="*/ 2150155 w 3619883"/>
                <a:gd name="connsiteY3" fmla="*/ 4275461 h 4275461"/>
                <a:gd name="connsiteX4" fmla="*/ 2079759 w 3619883"/>
                <a:gd name="connsiteY4" fmla="*/ 4275461 h 4275461"/>
                <a:gd name="connsiteX5" fmla="*/ 1824703 w 3619883"/>
                <a:gd name="connsiteY5" fmla="*/ 4275461 h 4275461"/>
                <a:gd name="connsiteX6" fmla="*/ 1796694 w 3619883"/>
                <a:gd name="connsiteY6" fmla="*/ 4275461 h 4275461"/>
                <a:gd name="connsiteX7" fmla="*/ 1558844 w 3619883"/>
                <a:gd name="connsiteY7" fmla="*/ 4275461 h 4275461"/>
                <a:gd name="connsiteX8" fmla="*/ 1427396 w 3619883"/>
                <a:gd name="connsiteY8" fmla="*/ 4275461 h 4275461"/>
                <a:gd name="connsiteX9" fmla="*/ 1210751 w 3619883"/>
                <a:gd name="connsiteY9" fmla="*/ 4275461 h 4275461"/>
                <a:gd name="connsiteX10" fmla="*/ 1140354 w 3619883"/>
                <a:gd name="connsiteY10" fmla="*/ 4275461 h 4275461"/>
                <a:gd name="connsiteX11" fmla="*/ 953807 w 3619883"/>
                <a:gd name="connsiteY11" fmla="*/ 4275461 h 4275461"/>
                <a:gd name="connsiteX12" fmla="*/ 829432 w 3619883"/>
                <a:gd name="connsiteY12" fmla="*/ 4275461 h 4275461"/>
                <a:gd name="connsiteX13" fmla="*/ 611484 w 3619883"/>
                <a:gd name="connsiteY13" fmla="*/ 4275461 h 4275461"/>
                <a:gd name="connsiteX14" fmla="*/ 573998 w 3619883"/>
                <a:gd name="connsiteY14" fmla="*/ 4275461 h 4275461"/>
                <a:gd name="connsiteX15" fmla="*/ 336164 w 3619883"/>
                <a:gd name="connsiteY15" fmla="*/ 4275461 h 4275461"/>
                <a:gd name="connsiteX16" fmla="*/ 189322 w 3619883"/>
                <a:gd name="connsiteY16" fmla="*/ 4275461 h 4275461"/>
                <a:gd name="connsiteX17" fmla="*/ 0 w 3619883"/>
                <a:gd name="connsiteY17" fmla="*/ 4275461 h 4275461"/>
                <a:gd name="connsiteX18" fmla="*/ 0 w 3619883"/>
                <a:gd name="connsiteY18" fmla="*/ 42229 h 4275461"/>
                <a:gd name="connsiteX19" fmla="*/ 42464 w 3619883"/>
                <a:gd name="connsiteY19" fmla="*/ 40518 h 4275461"/>
                <a:gd name="connsiteX20" fmla="*/ 137733 w 3619883"/>
                <a:gd name="connsiteY20" fmla="*/ 35355 h 4275461"/>
                <a:gd name="connsiteX21" fmla="*/ 270565 w 3619883"/>
                <a:gd name="connsiteY21" fmla="*/ 29759 h 4275461"/>
                <a:gd name="connsiteX22" fmla="*/ 479734 w 3619883"/>
                <a:gd name="connsiteY22" fmla="*/ 45455 h 4275461"/>
                <a:gd name="connsiteX23" fmla="*/ 524103 w 3619883"/>
                <a:gd name="connsiteY23" fmla="*/ 41625 h 4275461"/>
                <a:gd name="connsiteX24" fmla="*/ 624416 w 3619883"/>
                <a:gd name="connsiteY24" fmla="*/ 22696 h 4275461"/>
                <a:gd name="connsiteX25" fmla="*/ 657762 w 3619883"/>
                <a:gd name="connsiteY25" fmla="*/ 18351 h 4275461"/>
                <a:gd name="connsiteX26" fmla="*/ 690557 w 3619883"/>
                <a:gd name="connsiteY26" fmla="*/ 25792 h 4275461"/>
                <a:gd name="connsiteX27" fmla="*/ 745123 w 3619883"/>
                <a:gd name="connsiteY27" fmla="*/ 40157 h 4275461"/>
                <a:gd name="connsiteX28" fmla="*/ 789493 w 3619883"/>
                <a:gd name="connsiteY28" fmla="*/ 36327 h 4275461"/>
                <a:gd name="connsiteX29" fmla="*/ 854255 w 3619883"/>
                <a:gd name="connsiteY29" fmla="*/ 68887 h 4275461"/>
                <a:gd name="connsiteX30" fmla="*/ 897520 w 3619883"/>
                <a:gd name="connsiteY30" fmla="*/ 88629 h 4275461"/>
                <a:gd name="connsiteX31" fmla="*/ 940510 w 3619883"/>
                <a:gd name="connsiteY31" fmla="*/ 114265 h 4275461"/>
                <a:gd name="connsiteX32" fmla="*/ 1082712 w 3619883"/>
                <a:gd name="connsiteY32" fmla="*/ 144543 h 4275461"/>
                <a:gd name="connsiteX33" fmla="*/ 1205348 w 3619883"/>
                <a:gd name="connsiteY33" fmla="*/ 120753 h 4275461"/>
                <a:gd name="connsiteX34" fmla="*/ 1271764 w 3619883"/>
                <a:gd name="connsiteY34" fmla="*/ 117956 h 4275461"/>
                <a:gd name="connsiteX35" fmla="*/ 1315583 w 3619883"/>
                <a:gd name="connsiteY35" fmla="*/ 125912 h 4275461"/>
                <a:gd name="connsiteX36" fmla="*/ 1359125 w 3619883"/>
                <a:gd name="connsiteY36" fmla="*/ 139761 h 4275461"/>
                <a:gd name="connsiteX37" fmla="*/ 1391919 w 3619883"/>
                <a:gd name="connsiteY37" fmla="*/ 147202 h 4275461"/>
                <a:gd name="connsiteX38" fmla="*/ 1436563 w 3619883"/>
                <a:gd name="connsiteY38" fmla="*/ 137480 h 4275461"/>
                <a:gd name="connsiteX39" fmla="*/ 1471566 w 3619883"/>
                <a:gd name="connsiteY39" fmla="*/ 97777 h 4275461"/>
                <a:gd name="connsiteX40" fmla="*/ 1505739 w 3619883"/>
                <a:gd name="connsiteY40" fmla="*/ 75753 h 4275461"/>
                <a:gd name="connsiteX41" fmla="*/ 1590891 w 3619883"/>
                <a:gd name="connsiteY41" fmla="*/ 144702 h 4275461"/>
                <a:gd name="connsiteX42" fmla="*/ 1625616 w 3619883"/>
                <a:gd name="connsiteY42" fmla="*/ 110893 h 4275461"/>
                <a:gd name="connsiteX43" fmla="*/ 1658964 w 3619883"/>
                <a:gd name="connsiteY43" fmla="*/ 106547 h 4275461"/>
                <a:gd name="connsiteX44" fmla="*/ 1746598 w 3619883"/>
                <a:gd name="connsiteY44" fmla="*/ 122460 h 4275461"/>
                <a:gd name="connsiteX45" fmla="*/ 1811913 w 3619883"/>
                <a:gd name="connsiteY45" fmla="*/ 143234 h 4275461"/>
                <a:gd name="connsiteX46" fmla="*/ 1856557 w 3619883"/>
                <a:gd name="connsiteY46" fmla="*/ 133511 h 4275461"/>
                <a:gd name="connsiteX47" fmla="*/ 2066003 w 3619883"/>
                <a:gd name="connsiteY47" fmla="*/ 143313 h 4275461"/>
                <a:gd name="connsiteX48" fmla="*/ 2177615 w 3619883"/>
                <a:gd name="connsiteY48" fmla="*/ 119007 h 4275461"/>
                <a:gd name="connsiteX49" fmla="*/ 2255883 w 3619883"/>
                <a:gd name="connsiteY49" fmla="*/ 99047 h 4275461"/>
                <a:gd name="connsiteX50" fmla="*/ 2344622 w 3619883"/>
                <a:gd name="connsiteY50" fmla="*/ 91388 h 4275461"/>
                <a:gd name="connsiteX51" fmla="*/ 2455682 w 3619883"/>
                <a:gd name="connsiteY51" fmla="*/ 78869 h 4275461"/>
                <a:gd name="connsiteX52" fmla="*/ 2632609 w 3619883"/>
                <a:gd name="connsiteY52" fmla="*/ 75338 h 4275461"/>
                <a:gd name="connsiteX53" fmla="*/ 2742291 w 3619883"/>
                <a:gd name="connsiteY53" fmla="*/ 92282 h 4275461"/>
                <a:gd name="connsiteX54" fmla="*/ 2851974 w 3619883"/>
                <a:gd name="connsiteY54" fmla="*/ 109227 h 4275461"/>
                <a:gd name="connsiteX55" fmla="*/ 2907643 w 3619883"/>
                <a:gd name="connsiteY55" fmla="*/ 100020 h 4275461"/>
                <a:gd name="connsiteX56" fmla="*/ 2944022 w 3619883"/>
                <a:gd name="connsiteY56" fmla="*/ 30853 h 4275461"/>
                <a:gd name="connsiteX57" fmla="*/ 3022289 w 3619883"/>
                <a:gd name="connsiteY57" fmla="*/ 10893 h 4275461"/>
                <a:gd name="connsiteX58" fmla="*/ 3054807 w 3619883"/>
                <a:gd name="connsiteY58" fmla="*/ 24226 h 4275461"/>
                <a:gd name="connsiteX59" fmla="*/ 3141892 w 3619883"/>
                <a:gd name="connsiteY59" fmla="*/ 51925 h 4275461"/>
                <a:gd name="connsiteX60" fmla="*/ 3185711 w 3619883"/>
                <a:gd name="connsiteY60" fmla="*/ 59881 h 4275461"/>
                <a:gd name="connsiteX61" fmla="*/ 3219056 w 3619883"/>
                <a:gd name="connsiteY61" fmla="*/ 55536 h 4275461"/>
                <a:gd name="connsiteX62" fmla="*/ 3263425 w 3619883"/>
                <a:gd name="connsiteY62" fmla="*/ 51706 h 4275461"/>
                <a:gd name="connsiteX63" fmla="*/ 3296219 w 3619883"/>
                <a:gd name="connsiteY63" fmla="*/ 59147 h 4275461"/>
                <a:gd name="connsiteX64" fmla="*/ 3319094 w 3619883"/>
                <a:gd name="connsiteY64" fmla="*/ 42500 h 4275461"/>
                <a:gd name="connsiteX65" fmla="*/ 3420511 w 3619883"/>
                <a:gd name="connsiteY65" fmla="*/ 0 h 4275461"/>
                <a:gd name="connsiteX66" fmla="*/ 3453305 w 3619883"/>
                <a:gd name="connsiteY66" fmla="*/ 7440 h 4275461"/>
                <a:gd name="connsiteX67" fmla="*/ 3496571 w 3619883"/>
                <a:gd name="connsiteY67" fmla="*/ 27182 h 4275461"/>
                <a:gd name="connsiteX68" fmla="*/ 3602117 w 3619883"/>
                <a:gd name="connsiteY68" fmla="*/ 132521 h 4275461"/>
                <a:gd name="connsiteX69" fmla="*/ 3619883 w 3619883"/>
                <a:gd name="connsiteY69" fmla="*/ 140049 h 4275461"/>
                <a:gd name="connsiteX70" fmla="*/ 3619883 w 3619883"/>
                <a:gd name="connsiteY70" fmla="*/ 755612 h 4275461"/>
                <a:gd name="connsiteX0" fmla="*/ 3619883 w 3619883"/>
                <a:gd name="connsiteY0" fmla="*/ 755612 h 4275461"/>
                <a:gd name="connsiteX1" fmla="*/ 2337697 w 3619883"/>
                <a:gd name="connsiteY1" fmla="*/ 4275461 h 4275461"/>
                <a:gd name="connsiteX2" fmla="*/ 2150155 w 3619883"/>
                <a:gd name="connsiteY2" fmla="*/ 4275461 h 4275461"/>
                <a:gd name="connsiteX3" fmla="*/ 2079759 w 3619883"/>
                <a:gd name="connsiteY3" fmla="*/ 4275461 h 4275461"/>
                <a:gd name="connsiteX4" fmla="*/ 1824703 w 3619883"/>
                <a:gd name="connsiteY4" fmla="*/ 4275461 h 4275461"/>
                <a:gd name="connsiteX5" fmla="*/ 1796694 w 3619883"/>
                <a:gd name="connsiteY5" fmla="*/ 4275461 h 4275461"/>
                <a:gd name="connsiteX6" fmla="*/ 1558844 w 3619883"/>
                <a:gd name="connsiteY6" fmla="*/ 4275461 h 4275461"/>
                <a:gd name="connsiteX7" fmla="*/ 1427396 w 3619883"/>
                <a:gd name="connsiteY7" fmla="*/ 4275461 h 4275461"/>
                <a:gd name="connsiteX8" fmla="*/ 1210751 w 3619883"/>
                <a:gd name="connsiteY8" fmla="*/ 4275461 h 4275461"/>
                <a:gd name="connsiteX9" fmla="*/ 1140354 w 3619883"/>
                <a:gd name="connsiteY9" fmla="*/ 4275461 h 4275461"/>
                <a:gd name="connsiteX10" fmla="*/ 953807 w 3619883"/>
                <a:gd name="connsiteY10" fmla="*/ 4275461 h 4275461"/>
                <a:gd name="connsiteX11" fmla="*/ 829432 w 3619883"/>
                <a:gd name="connsiteY11" fmla="*/ 4275461 h 4275461"/>
                <a:gd name="connsiteX12" fmla="*/ 611484 w 3619883"/>
                <a:gd name="connsiteY12" fmla="*/ 4275461 h 4275461"/>
                <a:gd name="connsiteX13" fmla="*/ 573998 w 3619883"/>
                <a:gd name="connsiteY13" fmla="*/ 4275461 h 4275461"/>
                <a:gd name="connsiteX14" fmla="*/ 336164 w 3619883"/>
                <a:gd name="connsiteY14" fmla="*/ 4275461 h 4275461"/>
                <a:gd name="connsiteX15" fmla="*/ 189322 w 3619883"/>
                <a:gd name="connsiteY15" fmla="*/ 4275461 h 4275461"/>
                <a:gd name="connsiteX16" fmla="*/ 0 w 3619883"/>
                <a:gd name="connsiteY16" fmla="*/ 4275461 h 4275461"/>
                <a:gd name="connsiteX17" fmla="*/ 0 w 3619883"/>
                <a:gd name="connsiteY17" fmla="*/ 42229 h 4275461"/>
                <a:gd name="connsiteX18" fmla="*/ 42464 w 3619883"/>
                <a:gd name="connsiteY18" fmla="*/ 40518 h 4275461"/>
                <a:gd name="connsiteX19" fmla="*/ 137733 w 3619883"/>
                <a:gd name="connsiteY19" fmla="*/ 35355 h 4275461"/>
                <a:gd name="connsiteX20" fmla="*/ 270565 w 3619883"/>
                <a:gd name="connsiteY20" fmla="*/ 29759 h 4275461"/>
                <a:gd name="connsiteX21" fmla="*/ 479734 w 3619883"/>
                <a:gd name="connsiteY21" fmla="*/ 45455 h 4275461"/>
                <a:gd name="connsiteX22" fmla="*/ 524103 w 3619883"/>
                <a:gd name="connsiteY22" fmla="*/ 41625 h 4275461"/>
                <a:gd name="connsiteX23" fmla="*/ 624416 w 3619883"/>
                <a:gd name="connsiteY23" fmla="*/ 22696 h 4275461"/>
                <a:gd name="connsiteX24" fmla="*/ 657762 w 3619883"/>
                <a:gd name="connsiteY24" fmla="*/ 18351 h 4275461"/>
                <a:gd name="connsiteX25" fmla="*/ 690557 w 3619883"/>
                <a:gd name="connsiteY25" fmla="*/ 25792 h 4275461"/>
                <a:gd name="connsiteX26" fmla="*/ 745123 w 3619883"/>
                <a:gd name="connsiteY26" fmla="*/ 40157 h 4275461"/>
                <a:gd name="connsiteX27" fmla="*/ 789493 w 3619883"/>
                <a:gd name="connsiteY27" fmla="*/ 36327 h 4275461"/>
                <a:gd name="connsiteX28" fmla="*/ 854255 w 3619883"/>
                <a:gd name="connsiteY28" fmla="*/ 68887 h 4275461"/>
                <a:gd name="connsiteX29" fmla="*/ 897520 w 3619883"/>
                <a:gd name="connsiteY29" fmla="*/ 88629 h 4275461"/>
                <a:gd name="connsiteX30" fmla="*/ 940510 w 3619883"/>
                <a:gd name="connsiteY30" fmla="*/ 114265 h 4275461"/>
                <a:gd name="connsiteX31" fmla="*/ 1082712 w 3619883"/>
                <a:gd name="connsiteY31" fmla="*/ 144543 h 4275461"/>
                <a:gd name="connsiteX32" fmla="*/ 1205348 w 3619883"/>
                <a:gd name="connsiteY32" fmla="*/ 120753 h 4275461"/>
                <a:gd name="connsiteX33" fmla="*/ 1271764 w 3619883"/>
                <a:gd name="connsiteY33" fmla="*/ 117956 h 4275461"/>
                <a:gd name="connsiteX34" fmla="*/ 1315583 w 3619883"/>
                <a:gd name="connsiteY34" fmla="*/ 125912 h 4275461"/>
                <a:gd name="connsiteX35" fmla="*/ 1359125 w 3619883"/>
                <a:gd name="connsiteY35" fmla="*/ 139761 h 4275461"/>
                <a:gd name="connsiteX36" fmla="*/ 1391919 w 3619883"/>
                <a:gd name="connsiteY36" fmla="*/ 147202 h 4275461"/>
                <a:gd name="connsiteX37" fmla="*/ 1436563 w 3619883"/>
                <a:gd name="connsiteY37" fmla="*/ 137480 h 4275461"/>
                <a:gd name="connsiteX38" fmla="*/ 1471566 w 3619883"/>
                <a:gd name="connsiteY38" fmla="*/ 97777 h 4275461"/>
                <a:gd name="connsiteX39" fmla="*/ 1505739 w 3619883"/>
                <a:gd name="connsiteY39" fmla="*/ 75753 h 4275461"/>
                <a:gd name="connsiteX40" fmla="*/ 1590891 w 3619883"/>
                <a:gd name="connsiteY40" fmla="*/ 144702 h 4275461"/>
                <a:gd name="connsiteX41" fmla="*/ 1625616 w 3619883"/>
                <a:gd name="connsiteY41" fmla="*/ 110893 h 4275461"/>
                <a:gd name="connsiteX42" fmla="*/ 1658964 w 3619883"/>
                <a:gd name="connsiteY42" fmla="*/ 106547 h 4275461"/>
                <a:gd name="connsiteX43" fmla="*/ 1746598 w 3619883"/>
                <a:gd name="connsiteY43" fmla="*/ 122460 h 4275461"/>
                <a:gd name="connsiteX44" fmla="*/ 1811913 w 3619883"/>
                <a:gd name="connsiteY44" fmla="*/ 143234 h 4275461"/>
                <a:gd name="connsiteX45" fmla="*/ 1856557 w 3619883"/>
                <a:gd name="connsiteY45" fmla="*/ 133511 h 4275461"/>
                <a:gd name="connsiteX46" fmla="*/ 2066003 w 3619883"/>
                <a:gd name="connsiteY46" fmla="*/ 143313 h 4275461"/>
                <a:gd name="connsiteX47" fmla="*/ 2177615 w 3619883"/>
                <a:gd name="connsiteY47" fmla="*/ 119007 h 4275461"/>
                <a:gd name="connsiteX48" fmla="*/ 2255883 w 3619883"/>
                <a:gd name="connsiteY48" fmla="*/ 99047 h 4275461"/>
                <a:gd name="connsiteX49" fmla="*/ 2344622 w 3619883"/>
                <a:gd name="connsiteY49" fmla="*/ 91388 h 4275461"/>
                <a:gd name="connsiteX50" fmla="*/ 2455682 w 3619883"/>
                <a:gd name="connsiteY50" fmla="*/ 78869 h 4275461"/>
                <a:gd name="connsiteX51" fmla="*/ 2632609 w 3619883"/>
                <a:gd name="connsiteY51" fmla="*/ 75338 h 4275461"/>
                <a:gd name="connsiteX52" fmla="*/ 2742291 w 3619883"/>
                <a:gd name="connsiteY52" fmla="*/ 92282 h 4275461"/>
                <a:gd name="connsiteX53" fmla="*/ 2851974 w 3619883"/>
                <a:gd name="connsiteY53" fmla="*/ 109227 h 4275461"/>
                <a:gd name="connsiteX54" fmla="*/ 2907643 w 3619883"/>
                <a:gd name="connsiteY54" fmla="*/ 100020 h 4275461"/>
                <a:gd name="connsiteX55" fmla="*/ 2944022 w 3619883"/>
                <a:gd name="connsiteY55" fmla="*/ 30853 h 4275461"/>
                <a:gd name="connsiteX56" fmla="*/ 3022289 w 3619883"/>
                <a:gd name="connsiteY56" fmla="*/ 10893 h 4275461"/>
                <a:gd name="connsiteX57" fmla="*/ 3054807 w 3619883"/>
                <a:gd name="connsiteY57" fmla="*/ 24226 h 4275461"/>
                <a:gd name="connsiteX58" fmla="*/ 3141892 w 3619883"/>
                <a:gd name="connsiteY58" fmla="*/ 51925 h 4275461"/>
                <a:gd name="connsiteX59" fmla="*/ 3185711 w 3619883"/>
                <a:gd name="connsiteY59" fmla="*/ 59881 h 4275461"/>
                <a:gd name="connsiteX60" fmla="*/ 3219056 w 3619883"/>
                <a:gd name="connsiteY60" fmla="*/ 55536 h 4275461"/>
                <a:gd name="connsiteX61" fmla="*/ 3263425 w 3619883"/>
                <a:gd name="connsiteY61" fmla="*/ 51706 h 4275461"/>
                <a:gd name="connsiteX62" fmla="*/ 3296219 w 3619883"/>
                <a:gd name="connsiteY62" fmla="*/ 59147 h 4275461"/>
                <a:gd name="connsiteX63" fmla="*/ 3319094 w 3619883"/>
                <a:gd name="connsiteY63" fmla="*/ 42500 h 4275461"/>
                <a:gd name="connsiteX64" fmla="*/ 3420511 w 3619883"/>
                <a:gd name="connsiteY64" fmla="*/ 0 h 4275461"/>
                <a:gd name="connsiteX65" fmla="*/ 3453305 w 3619883"/>
                <a:gd name="connsiteY65" fmla="*/ 7440 h 4275461"/>
                <a:gd name="connsiteX66" fmla="*/ 3496571 w 3619883"/>
                <a:gd name="connsiteY66" fmla="*/ 27182 h 4275461"/>
                <a:gd name="connsiteX67" fmla="*/ 3602117 w 3619883"/>
                <a:gd name="connsiteY67" fmla="*/ 132521 h 4275461"/>
                <a:gd name="connsiteX68" fmla="*/ 3619883 w 3619883"/>
                <a:gd name="connsiteY68" fmla="*/ 140049 h 4275461"/>
                <a:gd name="connsiteX69" fmla="*/ 3619883 w 3619883"/>
                <a:gd name="connsiteY69" fmla="*/ 755612 h 4275461"/>
                <a:gd name="connsiteX0" fmla="*/ 3619883 w 3619883"/>
                <a:gd name="connsiteY0" fmla="*/ 755612 h 4275461"/>
                <a:gd name="connsiteX1" fmla="*/ 2150155 w 3619883"/>
                <a:gd name="connsiteY1" fmla="*/ 4275461 h 4275461"/>
                <a:gd name="connsiteX2" fmla="*/ 2079759 w 3619883"/>
                <a:gd name="connsiteY2" fmla="*/ 4275461 h 4275461"/>
                <a:gd name="connsiteX3" fmla="*/ 1824703 w 3619883"/>
                <a:gd name="connsiteY3" fmla="*/ 4275461 h 4275461"/>
                <a:gd name="connsiteX4" fmla="*/ 1796694 w 3619883"/>
                <a:gd name="connsiteY4" fmla="*/ 4275461 h 4275461"/>
                <a:gd name="connsiteX5" fmla="*/ 1558844 w 3619883"/>
                <a:gd name="connsiteY5" fmla="*/ 4275461 h 4275461"/>
                <a:gd name="connsiteX6" fmla="*/ 1427396 w 3619883"/>
                <a:gd name="connsiteY6" fmla="*/ 4275461 h 4275461"/>
                <a:gd name="connsiteX7" fmla="*/ 1210751 w 3619883"/>
                <a:gd name="connsiteY7" fmla="*/ 4275461 h 4275461"/>
                <a:gd name="connsiteX8" fmla="*/ 1140354 w 3619883"/>
                <a:gd name="connsiteY8" fmla="*/ 4275461 h 4275461"/>
                <a:gd name="connsiteX9" fmla="*/ 953807 w 3619883"/>
                <a:gd name="connsiteY9" fmla="*/ 4275461 h 4275461"/>
                <a:gd name="connsiteX10" fmla="*/ 829432 w 3619883"/>
                <a:gd name="connsiteY10" fmla="*/ 4275461 h 4275461"/>
                <a:gd name="connsiteX11" fmla="*/ 611484 w 3619883"/>
                <a:gd name="connsiteY11" fmla="*/ 4275461 h 4275461"/>
                <a:gd name="connsiteX12" fmla="*/ 573998 w 3619883"/>
                <a:gd name="connsiteY12" fmla="*/ 4275461 h 4275461"/>
                <a:gd name="connsiteX13" fmla="*/ 336164 w 3619883"/>
                <a:gd name="connsiteY13" fmla="*/ 4275461 h 4275461"/>
                <a:gd name="connsiteX14" fmla="*/ 189322 w 3619883"/>
                <a:gd name="connsiteY14" fmla="*/ 4275461 h 4275461"/>
                <a:gd name="connsiteX15" fmla="*/ 0 w 3619883"/>
                <a:gd name="connsiteY15" fmla="*/ 4275461 h 4275461"/>
                <a:gd name="connsiteX16" fmla="*/ 0 w 3619883"/>
                <a:gd name="connsiteY16" fmla="*/ 42229 h 4275461"/>
                <a:gd name="connsiteX17" fmla="*/ 42464 w 3619883"/>
                <a:gd name="connsiteY17" fmla="*/ 40518 h 4275461"/>
                <a:gd name="connsiteX18" fmla="*/ 137733 w 3619883"/>
                <a:gd name="connsiteY18" fmla="*/ 35355 h 4275461"/>
                <a:gd name="connsiteX19" fmla="*/ 270565 w 3619883"/>
                <a:gd name="connsiteY19" fmla="*/ 29759 h 4275461"/>
                <a:gd name="connsiteX20" fmla="*/ 479734 w 3619883"/>
                <a:gd name="connsiteY20" fmla="*/ 45455 h 4275461"/>
                <a:gd name="connsiteX21" fmla="*/ 524103 w 3619883"/>
                <a:gd name="connsiteY21" fmla="*/ 41625 h 4275461"/>
                <a:gd name="connsiteX22" fmla="*/ 624416 w 3619883"/>
                <a:gd name="connsiteY22" fmla="*/ 22696 h 4275461"/>
                <a:gd name="connsiteX23" fmla="*/ 657762 w 3619883"/>
                <a:gd name="connsiteY23" fmla="*/ 18351 h 4275461"/>
                <a:gd name="connsiteX24" fmla="*/ 690557 w 3619883"/>
                <a:gd name="connsiteY24" fmla="*/ 25792 h 4275461"/>
                <a:gd name="connsiteX25" fmla="*/ 745123 w 3619883"/>
                <a:gd name="connsiteY25" fmla="*/ 40157 h 4275461"/>
                <a:gd name="connsiteX26" fmla="*/ 789493 w 3619883"/>
                <a:gd name="connsiteY26" fmla="*/ 36327 h 4275461"/>
                <a:gd name="connsiteX27" fmla="*/ 854255 w 3619883"/>
                <a:gd name="connsiteY27" fmla="*/ 68887 h 4275461"/>
                <a:gd name="connsiteX28" fmla="*/ 897520 w 3619883"/>
                <a:gd name="connsiteY28" fmla="*/ 88629 h 4275461"/>
                <a:gd name="connsiteX29" fmla="*/ 940510 w 3619883"/>
                <a:gd name="connsiteY29" fmla="*/ 114265 h 4275461"/>
                <a:gd name="connsiteX30" fmla="*/ 1082712 w 3619883"/>
                <a:gd name="connsiteY30" fmla="*/ 144543 h 4275461"/>
                <a:gd name="connsiteX31" fmla="*/ 1205348 w 3619883"/>
                <a:gd name="connsiteY31" fmla="*/ 120753 h 4275461"/>
                <a:gd name="connsiteX32" fmla="*/ 1271764 w 3619883"/>
                <a:gd name="connsiteY32" fmla="*/ 117956 h 4275461"/>
                <a:gd name="connsiteX33" fmla="*/ 1315583 w 3619883"/>
                <a:gd name="connsiteY33" fmla="*/ 125912 h 4275461"/>
                <a:gd name="connsiteX34" fmla="*/ 1359125 w 3619883"/>
                <a:gd name="connsiteY34" fmla="*/ 139761 h 4275461"/>
                <a:gd name="connsiteX35" fmla="*/ 1391919 w 3619883"/>
                <a:gd name="connsiteY35" fmla="*/ 147202 h 4275461"/>
                <a:gd name="connsiteX36" fmla="*/ 1436563 w 3619883"/>
                <a:gd name="connsiteY36" fmla="*/ 137480 h 4275461"/>
                <a:gd name="connsiteX37" fmla="*/ 1471566 w 3619883"/>
                <a:gd name="connsiteY37" fmla="*/ 97777 h 4275461"/>
                <a:gd name="connsiteX38" fmla="*/ 1505739 w 3619883"/>
                <a:gd name="connsiteY38" fmla="*/ 75753 h 4275461"/>
                <a:gd name="connsiteX39" fmla="*/ 1590891 w 3619883"/>
                <a:gd name="connsiteY39" fmla="*/ 144702 h 4275461"/>
                <a:gd name="connsiteX40" fmla="*/ 1625616 w 3619883"/>
                <a:gd name="connsiteY40" fmla="*/ 110893 h 4275461"/>
                <a:gd name="connsiteX41" fmla="*/ 1658964 w 3619883"/>
                <a:gd name="connsiteY41" fmla="*/ 106547 h 4275461"/>
                <a:gd name="connsiteX42" fmla="*/ 1746598 w 3619883"/>
                <a:gd name="connsiteY42" fmla="*/ 122460 h 4275461"/>
                <a:gd name="connsiteX43" fmla="*/ 1811913 w 3619883"/>
                <a:gd name="connsiteY43" fmla="*/ 143234 h 4275461"/>
                <a:gd name="connsiteX44" fmla="*/ 1856557 w 3619883"/>
                <a:gd name="connsiteY44" fmla="*/ 133511 h 4275461"/>
                <a:gd name="connsiteX45" fmla="*/ 2066003 w 3619883"/>
                <a:gd name="connsiteY45" fmla="*/ 143313 h 4275461"/>
                <a:gd name="connsiteX46" fmla="*/ 2177615 w 3619883"/>
                <a:gd name="connsiteY46" fmla="*/ 119007 h 4275461"/>
                <a:gd name="connsiteX47" fmla="*/ 2255883 w 3619883"/>
                <a:gd name="connsiteY47" fmla="*/ 99047 h 4275461"/>
                <a:gd name="connsiteX48" fmla="*/ 2344622 w 3619883"/>
                <a:gd name="connsiteY48" fmla="*/ 91388 h 4275461"/>
                <a:gd name="connsiteX49" fmla="*/ 2455682 w 3619883"/>
                <a:gd name="connsiteY49" fmla="*/ 78869 h 4275461"/>
                <a:gd name="connsiteX50" fmla="*/ 2632609 w 3619883"/>
                <a:gd name="connsiteY50" fmla="*/ 75338 h 4275461"/>
                <a:gd name="connsiteX51" fmla="*/ 2742291 w 3619883"/>
                <a:gd name="connsiteY51" fmla="*/ 92282 h 4275461"/>
                <a:gd name="connsiteX52" fmla="*/ 2851974 w 3619883"/>
                <a:gd name="connsiteY52" fmla="*/ 109227 h 4275461"/>
                <a:gd name="connsiteX53" fmla="*/ 2907643 w 3619883"/>
                <a:gd name="connsiteY53" fmla="*/ 100020 h 4275461"/>
                <a:gd name="connsiteX54" fmla="*/ 2944022 w 3619883"/>
                <a:gd name="connsiteY54" fmla="*/ 30853 h 4275461"/>
                <a:gd name="connsiteX55" fmla="*/ 3022289 w 3619883"/>
                <a:gd name="connsiteY55" fmla="*/ 10893 h 4275461"/>
                <a:gd name="connsiteX56" fmla="*/ 3054807 w 3619883"/>
                <a:gd name="connsiteY56" fmla="*/ 24226 h 4275461"/>
                <a:gd name="connsiteX57" fmla="*/ 3141892 w 3619883"/>
                <a:gd name="connsiteY57" fmla="*/ 51925 h 4275461"/>
                <a:gd name="connsiteX58" fmla="*/ 3185711 w 3619883"/>
                <a:gd name="connsiteY58" fmla="*/ 59881 h 4275461"/>
                <a:gd name="connsiteX59" fmla="*/ 3219056 w 3619883"/>
                <a:gd name="connsiteY59" fmla="*/ 55536 h 4275461"/>
                <a:gd name="connsiteX60" fmla="*/ 3263425 w 3619883"/>
                <a:gd name="connsiteY60" fmla="*/ 51706 h 4275461"/>
                <a:gd name="connsiteX61" fmla="*/ 3296219 w 3619883"/>
                <a:gd name="connsiteY61" fmla="*/ 59147 h 4275461"/>
                <a:gd name="connsiteX62" fmla="*/ 3319094 w 3619883"/>
                <a:gd name="connsiteY62" fmla="*/ 42500 h 4275461"/>
                <a:gd name="connsiteX63" fmla="*/ 3420511 w 3619883"/>
                <a:gd name="connsiteY63" fmla="*/ 0 h 4275461"/>
                <a:gd name="connsiteX64" fmla="*/ 3453305 w 3619883"/>
                <a:gd name="connsiteY64" fmla="*/ 7440 h 4275461"/>
                <a:gd name="connsiteX65" fmla="*/ 3496571 w 3619883"/>
                <a:gd name="connsiteY65" fmla="*/ 27182 h 4275461"/>
                <a:gd name="connsiteX66" fmla="*/ 3602117 w 3619883"/>
                <a:gd name="connsiteY66" fmla="*/ 132521 h 4275461"/>
                <a:gd name="connsiteX67" fmla="*/ 3619883 w 3619883"/>
                <a:gd name="connsiteY67" fmla="*/ 140049 h 4275461"/>
                <a:gd name="connsiteX68" fmla="*/ 3619883 w 3619883"/>
                <a:gd name="connsiteY68" fmla="*/ 755612 h 4275461"/>
                <a:gd name="connsiteX0" fmla="*/ 3619883 w 3619883"/>
                <a:gd name="connsiteY0" fmla="*/ 755612 h 4275461"/>
                <a:gd name="connsiteX1" fmla="*/ 2079759 w 3619883"/>
                <a:gd name="connsiteY1" fmla="*/ 4275461 h 4275461"/>
                <a:gd name="connsiteX2" fmla="*/ 1824703 w 3619883"/>
                <a:gd name="connsiteY2" fmla="*/ 4275461 h 4275461"/>
                <a:gd name="connsiteX3" fmla="*/ 1796694 w 3619883"/>
                <a:gd name="connsiteY3" fmla="*/ 4275461 h 4275461"/>
                <a:gd name="connsiteX4" fmla="*/ 1558844 w 3619883"/>
                <a:gd name="connsiteY4" fmla="*/ 4275461 h 4275461"/>
                <a:gd name="connsiteX5" fmla="*/ 1427396 w 3619883"/>
                <a:gd name="connsiteY5" fmla="*/ 4275461 h 4275461"/>
                <a:gd name="connsiteX6" fmla="*/ 1210751 w 3619883"/>
                <a:gd name="connsiteY6" fmla="*/ 4275461 h 4275461"/>
                <a:gd name="connsiteX7" fmla="*/ 1140354 w 3619883"/>
                <a:gd name="connsiteY7" fmla="*/ 4275461 h 4275461"/>
                <a:gd name="connsiteX8" fmla="*/ 953807 w 3619883"/>
                <a:gd name="connsiteY8" fmla="*/ 4275461 h 4275461"/>
                <a:gd name="connsiteX9" fmla="*/ 829432 w 3619883"/>
                <a:gd name="connsiteY9" fmla="*/ 4275461 h 4275461"/>
                <a:gd name="connsiteX10" fmla="*/ 611484 w 3619883"/>
                <a:gd name="connsiteY10" fmla="*/ 4275461 h 4275461"/>
                <a:gd name="connsiteX11" fmla="*/ 573998 w 3619883"/>
                <a:gd name="connsiteY11" fmla="*/ 4275461 h 4275461"/>
                <a:gd name="connsiteX12" fmla="*/ 336164 w 3619883"/>
                <a:gd name="connsiteY12" fmla="*/ 4275461 h 4275461"/>
                <a:gd name="connsiteX13" fmla="*/ 189322 w 3619883"/>
                <a:gd name="connsiteY13" fmla="*/ 4275461 h 4275461"/>
                <a:gd name="connsiteX14" fmla="*/ 0 w 3619883"/>
                <a:gd name="connsiteY14" fmla="*/ 4275461 h 4275461"/>
                <a:gd name="connsiteX15" fmla="*/ 0 w 3619883"/>
                <a:gd name="connsiteY15" fmla="*/ 42229 h 4275461"/>
                <a:gd name="connsiteX16" fmla="*/ 42464 w 3619883"/>
                <a:gd name="connsiteY16" fmla="*/ 40518 h 4275461"/>
                <a:gd name="connsiteX17" fmla="*/ 137733 w 3619883"/>
                <a:gd name="connsiteY17" fmla="*/ 35355 h 4275461"/>
                <a:gd name="connsiteX18" fmla="*/ 270565 w 3619883"/>
                <a:gd name="connsiteY18" fmla="*/ 29759 h 4275461"/>
                <a:gd name="connsiteX19" fmla="*/ 479734 w 3619883"/>
                <a:gd name="connsiteY19" fmla="*/ 45455 h 4275461"/>
                <a:gd name="connsiteX20" fmla="*/ 524103 w 3619883"/>
                <a:gd name="connsiteY20" fmla="*/ 41625 h 4275461"/>
                <a:gd name="connsiteX21" fmla="*/ 624416 w 3619883"/>
                <a:gd name="connsiteY21" fmla="*/ 22696 h 4275461"/>
                <a:gd name="connsiteX22" fmla="*/ 657762 w 3619883"/>
                <a:gd name="connsiteY22" fmla="*/ 18351 h 4275461"/>
                <a:gd name="connsiteX23" fmla="*/ 690557 w 3619883"/>
                <a:gd name="connsiteY23" fmla="*/ 25792 h 4275461"/>
                <a:gd name="connsiteX24" fmla="*/ 745123 w 3619883"/>
                <a:gd name="connsiteY24" fmla="*/ 40157 h 4275461"/>
                <a:gd name="connsiteX25" fmla="*/ 789493 w 3619883"/>
                <a:gd name="connsiteY25" fmla="*/ 36327 h 4275461"/>
                <a:gd name="connsiteX26" fmla="*/ 854255 w 3619883"/>
                <a:gd name="connsiteY26" fmla="*/ 68887 h 4275461"/>
                <a:gd name="connsiteX27" fmla="*/ 897520 w 3619883"/>
                <a:gd name="connsiteY27" fmla="*/ 88629 h 4275461"/>
                <a:gd name="connsiteX28" fmla="*/ 940510 w 3619883"/>
                <a:gd name="connsiteY28" fmla="*/ 114265 h 4275461"/>
                <a:gd name="connsiteX29" fmla="*/ 1082712 w 3619883"/>
                <a:gd name="connsiteY29" fmla="*/ 144543 h 4275461"/>
                <a:gd name="connsiteX30" fmla="*/ 1205348 w 3619883"/>
                <a:gd name="connsiteY30" fmla="*/ 120753 h 4275461"/>
                <a:gd name="connsiteX31" fmla="*/ 1271764 w 3619883"/>
                <a:gd name="connsiteY31" fmla="*/ 117956 h 4275461"/>
                <a:gd name="connsiteX32" fmla="*/ 1315583 w 3619883"/>
                <a:gd name="connsiteY32" fmla="*/ 125912 h 4275461"/>
                <a:gd name="connsiteX33" fmla="*/ 1359125 w 3619883"/>
                <a:gd name="connsiteY33" fmla="*/ 139761 h 4275461"/>
                <a:gd name="connsiteX34" fmla="*/ 1391919 w 3619883"/>
                <a:gd name="connsiteY34" fmla="*/ 147202 h 4275461"/>
                <a:gd name="connsiteX35" fmla="*/ 1436563 w 3619883"/>
                <a:gd name="connsiteY35" fmla="*/ 137480 h 4275461"/>
                <a:gd name="connsiteX36" fmla="*/ 1471566 w 3619883"/>
                <a:gd name="connsiteY36" fmla="*/ 97777 h 4275461"/>
                <a:gd name="connsiteX37" fmla="*/ 1505739 w 3619883"/>
                <a:gd name="connsiteY37" fmla="*/ 75753 h 4275461"/>
                <a:gd name="connsiteX38" fmla="*/ 1590891 w 3619883"/>
                <a:gd name="connsiteY38" fmla="*/ 144702 h 4275461"/>
                <a:gd name="connsiteX39" fmla="*/ 1625616 w 3619883"/>
                <a:gd name="connsiteY39" fmla="*/ 110893 h 4275461"/>
                <a:gd name="connsiteX40" fmla="*/ 1658964 w 3619883"/>
                <a:gd name="connsiteY40" fmla="*/ 106547 h 4275461"/>
                <a:gd name="connsiteX41" fmla="*/ 1746598 w 3619883"/>
                <a:gd name="connsiteY41" fmla="*/ 122460 h 4275461"/>
                <a:gd name="connsiteX42" fmla="*/ 1811913 w 3619883"/>
                <a:gd name="connsiteY42" fmla="*/ 143234 h 4275461"/>
                <a:gd name="connsiteX43" fmla="*/ 1856557 w 3619883"/>
                <a:gd name="connsiteY43" fmla="*/ 133511 h 4275461"/>
                <a:gd name="connsiteX44" fmla="*/ 2066003 w 3619883"/>
                <a:gd name="connsiteY44" fmla="*/ 143313 h 4275461"/>
                <a:gd name="connsiteX45" fmla="*/ 2177615 w 3619883"/>
                <a:gd name="connsiteY45" fmla="*/ 119007 h 4275461"/>
                <a:gd name="connsiteX46" fmla="*/ 2255883 w 3619883"/>
                <a:gd name="connsiteY46" fmla="*/ 99047 h 4275461"/>
                <a:gd name="connsiteX47" fmla="*/ 2344622 w 3619883"/>
                <a:gd name="connsiteY47" fmla="*/ 91388 h 4275461"/>
                <a:gd name="connsiteX48" fmla="*/ 2455682 w 3619883"/>
                <a:gd name="connsiteY48" fmla="*/ 78869 h 4275461"/>
                <a:gd name="connsiteX49" fmla="*/ 2632609 w 3619883"/>
                <a:gd name="connsiteY49" fmla="*/ 75338 h 4275461"/>
                <a:gd name="connsiteX50" fmla="*/ 2742291 w 3619883"/>
                <a:gd name="connsiteY50" fmla="*/ 92282 h 4275461"/>
                <a:gd name="connsiteX51" fmla="*/ 2851974 w 3619883"/>
                <a:gd name="connsiteY51" fmla="*/ 109227 h 4275461"/>
                <a:gd name="connsiteX52" fmla="*/ 2907643 w 3619883"/>
                <a:gd name="connsiteY52" fmla="*/ 100020 h 4275461"/>
                <a:gd name="connsiteX53" fmla="*/ 2944022 w 3619883"/>
                <a:gd name="connsiteY53" fmla="*/ 30853 h 4275461"/>
                <a:gd name="connsiteX54" fmla="*/ 3022289 w 3619883"/>
                <a:gd name="connsiteY54" fmla="*/ 10893 h 4275461"/>
                <a:gd name="connsiteX55" fmla="*/ 3054807 w 3619883"/>
                <a:gd name="connsiteY55" fmla="*/ 24226 h 4275461"/>
                <a:gd name="connsiteX56" fmla="*/ 3141892 w 3619883"/>
                <a:gd name="connsiteY56" fmla="*/ 51925 h 4275461"/>
                <a:gd name="connsiteX57" fmla="*/ 3185711 w 3619883"/>
                <a:gd name="connsiteY57" fmla="*/ 59881 h 4275461"/>
                <a:gd name="connsiteX58" fmla="*/ 3219056 w 3619883"/>
                <a:gd name="connsiteY58" fmla="*/ 55536 h 4275461"/>
                <a:gd name="connsiteX59" fmla="*/ 3263425 w 3619883"/>
                <a:gd name="connsiteY59" fmla="*/ 51706 h 4275461"/>
                <a:gd name="connsiteX60" fmla="*/ 3296219 w 3619883"/>
                <a:gd name="connsiteY60" fmla="*/ 59147 h 4275461"/>
                <a:gd name="connsiteX61" fmla="*/ 3319094 w 3619883"/>
                <a:gd name="connsiteY61" fmla="*/ 42500 h 4275461"/>
                <a:gd name="connsiteX62" fmla="*/ 3420511 w 3619883"/>
                <a:gd name="connsiteY62" fmla="*/ 0 h 4275461"/>
                <a:gd name="connsiteX63" fmla="*/ 3453305 w 3619883"/>
                <a:gd name="connsiteY63" fmla="*/ 7440 h 4275461"/>
                <a:gd name="connsiteX64" fmla="*/ 3496571 w 3619883"/>
                <a:gd name="connsiteY64" fmla="*/ 27182 h 4275461"/>
                <a:gd name="connsiteX65" fmla="*/ 3602117 w 3619883"/>
                <a:gd name="connsiteY65" fmla="*/ 132521 h 4275461"/>
                <a:gd name="connsiteX66" fmla="*/ 3619883 w 3619883"/>
                <a:gd name="connsiteY66" fmla="*/ 140049 h 4275461"/>
                <a:gd name="connsiteX67" fmla="*/ 3619883 w 3619883"/>
                <a:gd name="connsiteY67" fmla="*/ 755612 h 4275461"/>
                <a:gd name="connsiteX0" fmla="*/ 3619883 w 3619883"/>
                <a:gd name="connsiteY0" fmla="*/ 755612 h 4275461"/>
                <a:gd name="connsiteX1" fmla="*/ 1824703 w 3619883"/>
                <a:gd name="connsiteY1" fmla="*/ 4275461 h 4275461"/>
                <a:gd name="connsiteX2" fmla="*/ 1796694 w 3619883"/>
                <a:gd name="connsiteY2" fmla="*/ 4275461 h 4275461"/>
                <a:gd name="connsiteX3" fmla="*/ 1558844 w 3619883"/>
                <a:gd name="connsiteY3" fmla="*/ 4275461 h 4275461"/>
                <a:gd name="connsiteX4" fmla="*/ 1427396 w 3619883"/>
                <a:gd name="connsiteY4" fmla="*/ 4275461 h 4275461"/>
                <a:gd name="connsiteX5" fmla="*/ 1210751 w 3619883"/>
                <a:gd name="connsiteY5" fmla="*/ 4275461 h 4275461"/>
                <a:gd name="connsiteX6" fmla="*/ 1140354 w 3619883"/>
                <a:gd name="connsiteY6" fmla="*/ 4275461 h 4275461"/>
                <a:gd name="connsiteX7" fmla="*/ 953807 w 3619883"/>
                <a:gd name="connsiteY7" fmla="*/ 4275461 h 4275461"/>
                <a:gd name="connsiteX8" fmla="*/ 829432 w 3619883"/>
                <a:gd name="connsiteY8" fmla="*/ 4275461 h 4275461"/>
                <a:gd name="connsiteX9" fmla="*/ 611484 w 3619883"/>
                <a:gd name="connsiteY9" fmla="*/ 4275461 h 4275461"/>
                <a:gd name="connsiteX10" fmla="*/ 573998 w 3619883"/>
                <a:gd name="connsiteY10" fmla="*/ 4275461 h 4275461"/>
                <a:gd name="connsiteX11" fmla="*/ 336164 w 3619883"/>
                <a:gd name="connsiteY11" fmla="*/ 4275461 h 4275461"/>
                <a:gd name="connsiteX12" fmla="*/ 189322 w 3619883"/>
                <a:gd name="connsiteY12" fmla="*/ 4275461 h 4275461"/>
                <a:gd name="connsiteX13" fmla="*/ 0 w 3619883"/>
                <a:gd name="connsiteY13" fmla="*/ 4275461 h 4275461"/>
                <a:gd name="connsiteX14" fmla="*/ 0 w 3619883"/>
                <a:gd name="connsiteY14" fmla="*/ 42229 h 4275461"/>
                <a:gd name="connsiteX15" fmla="*/ 42464 w 3619883"/>
                <a:gd name="connsiteY15" fmla="*/ 40518 h 4275461"/>
                <a:gd name="connsiteX16" fmla="*/ 137733 w 3619883"/>
                <a:gd name="connsiteY16" fmla="*/ 35355 h 4275461"/>
                <a:gd name="connsiteX17" fmla="*/ 270565 w 3619883"/>
                <a:gd name="connsiteY17" fmla="*/ 29759 h 4275461"/>
                <a:gd name="connsiteX18" fmla="*/ 479734 w 3619883"/>
                <a:gd name="connsiteY18" fmla="*/ 45455 h 4275461"/>
                <a:gd name="connsiteX19" fmla="*/ 524103 w 3619883"/>
                <a:gd name="connsiteY19" fmla="*/ 41625 h 4275461"/>
                <a:gd name="connsiteX20" fmla="*/ 624416 w 3619883"/>
                <a:gd name="connsiteY20" fmla="*/ 22696 h 4275461"/>
                <a:gd name="connsiteX21" fmla="*/ 657762 w 3619883"/>
                <a:gd name="connsiteY21" fmla="*/ 18351 h 4275461"/>
                <a:gd name="connsiteX22" fmla="*/ 690557 w 3619883"/>
                <a:gd name="connsiteY22" fmla="*/ 25792 h 4275461"/>
                <a:gd name="connsiteX23" fmla="*/ 745123 w 3619883"/>
                <a:gd name="connsiteY23" fmla="*/ 40157 h 4275461"/>
                <a:gd name="connsiteX24" fmla="*/ 789493 w 3619883"/>
                <a:gd name="connsiteY24" fmla="*/ 36327 h 4275461"/>
                <a:gd name="connsiteX25" fmla="*/ 854255 w 3619883"/>
                <a:gd name="connsiteY25" fmla="*/ 68887 h 4275461"/>
                <a:gd name="connsiteX26" fmla="*/ 897520 w 3619883"/>
                <a:gd name="connsiteY26" fmla="*/ 88629 h 4275461"/>
                <a:gd name="connsiteX27" fmla="*/ 940510 w 3619883"/>
                <a:gd name="connsiteY27" fmla="*/ 114265 h 4275461"/>
                <a:gd name="connsiteX28" fmla="*/ 1082712 w 3619883"/>
                <a:gd name="connsiteY28" fmla="*/ 144543 h 4275461"/>
                <a:gd name="connsiteX29" fmla="*/ 1205348 w 3619883"/>
                <a:gd name="connsiteY29" fmla="*/ 120753 h 4275461"/>
                <a:gd name="connsiteX30" fmla="*/ 1271764 w 3619883"/>
                <a:gd name="connsiteY30" fmla="*/ 117956 h 4275461"/>
                <a:gd name="connsiteX31" fmla="*/ 1315583 w 3619883"/>
                <a:gd name="connsiteY31" fmla="*/ 125912 h 4275461"/>
                <a:gd name="connsiteX32" fmla="*/ 1359125 w 3619883"/>
                <a:gd name="connsiteY32" fmla="*/ 139761 h 4275461"/>
                <a:gd name="connsiteX33" fmla="*/ 1391919 w 3619883"/>
                <a:gd name="connsiteY33" fmla="*/ 147202 h 4275461"/>
                <a:gd name="connsiteX34" fmla="*/ 1436563 w 3619883"/>
                <a:gd name="connsiteY34" fmla="*/ 137480 h 4275461"/>
                <a:gd name="connsiteX35" fmla="*/ 1471566 w 3619883"/>
                <a:gd name="connsiteY35" fmla="*/ 97777 h 4275461"/>
                <a:gd name="connsiteX36" fmla="*/ 1505739 w 3619883"/>
                <a:gd name="connsiteY36" fmla="*/ 75753 h 4275461"/>
                <a:gd name="connsiteX37" fmla="*/ 1590891 w 3619883"/>
                <a:gd name="connsiteY37" fmla="*/ 144702 h 4275461"/>
                <a:gd name="connsiteX38" fmla="*/ 1625616 w 3619883"/>
                <a:gd name="connsiteY38" fmla="*/ 110893 h 4275461"/>
                <a:gd name="connsiteX39" fmla="*/ 1658964 w 3619883"/>
                <a:gd name="connsiteY39" fmla="*/ 106547 h 4275461"/>
                <a:gd name="connsiteX40" fmla="*/ 1746598 w 3619883"/>
                <a:gd name="connsiteY40" fmla="*/ 122460 h 4275461"/>
                <a:gd name="connsiteX41" fmla="*/ 1811913 w 3619883"/>
                <a:gd name="connsiteY41" fmla="*/ 143234 h 4275461"/>
                <a:gd name="connsiteX42" fmla="*/ 1856557 w 3619883"/>
                <a:gd name="connsiteY42" fmla="*/ 133511 h 4275461"/>
                <a:gd name="connsiteX43" fmla="*/ 2066003 w 3619883"/>
                <a:gd name="connsiteY43" fmla="*/ 143313 h 4275461"/>
                <a:gd name="connsiteX44" fmla="*/ 2177615 w 3619883"/>
                <a:gd name="connsiteY44" fmla="*/ 119007 h 4275461"/>
                <a:gd name="connsiteX45" fmla="*/ 2255883 w 3619883"/>
                <a:gd name="connsiteY45" fmla="*/ 99047 h 4275461"/>
                <a:gd name="connsiteX46" fmla="*/ 2344622 w 3619883"/>
                <a:gd name="connsiteY46" fmla="*/ 91388 h 4275461"/>
                <a:gd name="connsiteX47" fmla="*/ 2455682 w 3619883"/>
                <a:gd name="connsiteY47" fmla="*/ 78869 h 4275461"/>
                <a:gd name="connsiteX48" fmla="*/ 2632609 w 3619883"/>
                <a:gd name="connsiteY48" fmla="*/ 75338 h 4275461"/>
                <a:gd name="connsiteX49" fmla="*/ 2742291 w 3619883"/>
                <a:gd name="connsiteY49" fmla="*/ 92282 h 4275461"/>
                <a:gd name="connsiteX50" fmla="*/ 2851974 w 3619883"/>
                <a:gd name="connsiteY50" fmla="*/ 109227 h 4275461"/>
                <a:gd name="connsiteX51" fmla="*/ 2907643 w 3619883"/>
                <a:gd name="connsiteY51" fmla="*/ 100020 h 4275461"/>
                <a:gd name="connsiteX52" fmla="*/ 2944022 w 3619883"/>
                <a:gd name="connsiteY52" fmla="*/ 30853 h 4275461"/>
                <a:gd name="connsiteX53" fmla="*/ 3022289 w 3619883"/>
                <a:gd name="connsiteY53" fmla="*/ 10893 h 4275461"/>
                <a:gd name="connsiteX54" fmla="*/ 3054807 w 3619883"/>
                <a:gd name="connsiteY54" fmla="*/ 24226 h 4275461"/>
                <a:gd name="connsiteX55" fmla="*/ 3141892 w 3619883"/>
                <a:gd name="connsiteY55" fmla="*/ 51925 h 4275461"/>
                <a:gd name="connsiteX56" fmla="*/ 3185711 w 3619883"/>
                <a:gd name="connsiteY56" fmla="*/ 59881 h 4275461"/>
                <a:gd name="connsiteX57" fmla="*/ 3219056 w 3619883"/>
                <a:gd name="connsiteY57" fmla="*/ 55536 h 4275461"/>
                <a:gd name="connsiteX58" fmla="*/ 3263425 w 3619883"/>
                <a:gd name="connsiteY58" fmla="*/ 51706 h 4275461"/>
                <a:gd name="connsiteX59" fmla="*/ 3296219 w 3619883"/>
                <a:gd name="connsiteY59" fmla="*/ 59147 h 4275461"/>
                <a:gd name="connsiteX60" fmla="*/ 3319094 w 3619883"/>
                <a:gd name="connsiteY60" fmla="*/ 42500 h 4275461"/>
                <a:gd name="connsiteX61" fmla="*/ 3420511 w 3619883"/>
                <a:gd name="connsiteY61" fmla="*/ 0 h 4275461"/>
                <a:gd name="connsiteX62" fmla="*/ 3453305 w 3619883"/>
                <a:gd name="connsiteY62" fmla="*/ 7440 h 4275461"/>
                <a:gd name="connsiteX63" fmla="*/ 3496571 w 3619883"/>
                <a:gd name="connsiteY63" fmla="*/ 27182 h 4275461"/>
                <a:gd name="connsiteX64" fmla="*/ 3602117 w 3619883"/>
                <a:gd name="connsiteY64" fmla="*/ 132521 h 4275461"/>
                <a:gd name="connsiteX65" fmla="*/ 3619883 w 3619883"/>
                <a:gd name="connsiteY65" fmla="*/ 140049 h 4275461"/>
                <a:gd name="connsiteX66" fmla="*/ 3619883 w 3619883"/>
                <a:gd name="connsiteY66" fmla="*/ 755612 h 4275461"/>
                <a:gd name="connsiteX0" fmla="*/ 3619883 w 3619883"/>
                <a:gd name="connsiteY0" fmla="*/ 755612 h 4275461"/>
                <a:gd name="connsiteX1" fmla="*/ 1824703 w 3619883"/>
                <a:gd name="connsiteY1" fmla="*/ 4275461 h 4275461"/>
                <a:gd name="connsiteX2" fmla="*/ 1558844 w 3619883"/>
                <a:gd name="connsiteY2" fmla="*/ 4275461 h 4275461"/>
                <a:gd name="connsiteX3" fmla="*/ 1427396 w 3619883"/>
                <a:gd name="connsiteY3" fmla="*/ 4275461 h 4275461"/>
                <a:gd name="connsiteX4" fmla="*/ 1210751 w 3619883"/>
                <a:gd name="connsiteY4" fmla="*/ 4275461 h 4275461"/>
                <a:gd name="connsiteX5" fmla="*/ 1140354 w 3619883"/>
                <a:gd name="connsiteY5" fmla="*/ 4275461 h 4275461"/>
                <a:gd name="connsiteX6" fmla="*/ 953807 w 3619883"/>
                <a:gd name="connsiteY6" fmla="*/ 4275461 h 4275461"/>
                <a:gd name="connsiteX7" fmla="*/ 829432 w 3619883"/>
                <a:gd name="connsiteY7" fmla="*/ 4275461 h 4275461"/>
                <a:gd name="connsiteX8" fmla="*/ 611484 w 3619883"/>
                <a:gd name="connsiteY8" fmla="*/ 4275461 h 4275461"/>
                <a:gd name="connsiteX9" fmla="*/ 573998 w 3619883"/>
                <a:gd name="connsiteY9" fmla="*/ 4275461 h 4275461"/>
                <a:gd name="connsiteX10" fmla="*/ 336164 w 3619883"/>
                <a:gd name="connsiteY10" fmla="*/ 4275461 h 4275461"/>
                <a:gd name="connsiteX11" fmla="*/ 189322 w 3619883"/>
                <a:gd name="connsiteY11" fmla="*/ 4275461 h 4275461"/>
                <a:gd name="connsiteX12" fmla="*/ 0 w 3619883"/>
                <a:gd name="connsiteY12" fmla="*/ 4275461 h 4275461"/>
                <a:gd name="connsiteX13" fmla="*/ 0 w 3619883"/>
                <a:gd name="connsiteY13" fmla="*/ 42229 h 4275461"/>
                <a:gd name="connsiteX14" fmla="*/ 42464 w 3619883"/>
                <a:gd name="connsiteY14" fmla="*/ 40518 h 4275461"/>
                <a:gd name="connsiteX15" fmla="*/ 137733 w 3619883"/>
                <a:gd name="connsiteY15" fmla="*/ 35355 h 4275461"/>
                <a:gd name="connsiteX16" fmla="*/ 270565 w 3619883"/>
                <a:gd name="connsiteY16" fmla="*/ 29759 h 4275461"/>
                <a:gd name="connsiteX17" fmla="*/ 479734 w 3619883"/>
                <a:gd name="connsiteY17" fmla="*/ 45455 h 4275461"/>
                <a:gd name="connsiteX18" fmla="*/ 524103 w 3619883"/>
                <a:gd name="connsiteY18" fmla="*/ 41625 h 4275461"/>
                <a:gd name="connsiteX19" fmla="*/ 624416 w 3619883"/>
                <a:gd name="connsiteY19" fmla="*/ 22696 h 4275461"/>
                <a:gd name="connsiteX20" fmla="*/ 657762 w 3619883"/>
                <a:gd name="connsiteY20" fmla="*/ 18351 h 4275461"/>
                <a:gd name="connsiteX21" fmla="*/ 690557 w 3619883"/>
                <a:gd name="connsiteY21" fmla="*/ 25792 h 4275461"/>
                <a:gd name="connsiteX22" fmla="*/ 745123 w 3619883"/>
                <a:gd name="connsiteY22" fmla="*/ 40157 h 4275461"/>
                <a:gd name="connsiteX23" fmla="*/ 789493 w 3619883"/>
                <a:gd name="connsiteY23" fmla="*/ 36327 h 4275461"/>
                <a:gd name="connsiteX24" fmla="*/ 854255 w 3619883"/>
                <a:gd name="connsiteY24" fmla="*/ 68887 h 4275461"/>
                <a:gd name="connsiteX25" fmla="*/ 897520 w 3619883"/>
                <a:gd name="connsiteY25" fmla="*/ 88629 h 4275461"/>
                <a:gd name="connsiteX26" fmla="*/ 940510 w 3619883"/>
                <a:gd name="connsiteY26" fmla="*/ 114265 h 4275461"/>
                <a:gd name="connsiteX27" fmla="*/ 1082712 w 3619883"/>
                <a:gd name="connsiteY27" fmla="*/ 144543 h 4275461"/>
                <a:gd name="connsiteX28" fmla="*/ 1205348 w 3619883"/>
                <a:gd name="connsiteY28" fmla="*/ 120753 h 4275461"/>
                <a:gd name="connsiteX29" fmla="*/ 1271764 w 3619883"/>
                <a:gd name="connsiteY29" fmla="*/ 117956 h 4275461"/>
                <a:gd name="connsiteX30" fmla="*/ 1315583 w 3619883"/>
                <a:gd name="connsiteY30" fmla="*/ 125912 h 4275461"/>
                <a:gd name="connsiteX31" fmla="*/ 1359125 w 3619883"/>
                <a:gd name="connsiteY31" fmla="*/ 139761 h 4275461"/>
                <a:gd name="connsiteX32" fmla="*/ 1391919 w 3619883"/>
                <a:gd name="connsiteY32" fmla="*/ 147202 h 4275461"/>
                <a:gd name="connsiteX33" fmla="*/ 1436563 w 3619883"/>
                <a:gd name="connsiteY33" fmla="*/ 137480 h 4275461"/>
                <a:gd name="connsiteX34" fmla="*/ 1471566 w 3619883"/>
                <a:gd name="connsiteY34" fmla="*/ 97777 h 4275461"/>
                <a:gd name="connsiteX35" fmla="*/ 1505739 w 3619883"/>
                <a:gd name="connsiteY35" fmla="*/ 75753 h 4275461"/>
                <a:gd name="connsiteX36" fmla="*/ 1590891 w 3619883"/>
                <a:gd name="connsiteY36" fmla="*/ 144702 h 4275461"/>
                <a:gd name="connsiteX37" fmla="*/ 1625616 w 3619883"/>
                <a:gd name="connsiteY37" fmla="*/ 110893 h 4275461"/>
                <a:gd name="connsiteX38" fmla="*/ 1658964 w 3619883"/>
                <a:gd name="connsiteY38" fmla="*/ 106547 h 4275461"/>
                <a:gd name="connsiteX39" fmla="*/ 1746598 w 3619883"/>
                <a:gd name="connsiteY39" fmla="*/ 122460 h 4275461"/>
                <a:gd name="connsiteX40" fmla="*/ 1811913 w 3619883"/>
                <a:gd name="connsiteY40" fmla="*/ 143234 h 4275461"/>
                <a:gd name="connsiteX41" fmla="*/ 1856557 w 3619883"/>
                <a:gd name="connsiteY41" fmla="*/ 133511 h 4275461"/>
                <a:gd name="connsiteX42" fmla="*/ 2066003 w 3619883"/>
                <a:gd name="connsiteY42" fmla="*/ 143313 h 4275461"/>
                <a:gd name="connsiteX43" fmla="*/ 2177615 w 3619883"/>
                <a:gd name="connsiteY43" fmla="*/ 119007 h 4275461"/>
                <a:gd name="connsiteX44" fmla="*/ 2255883 w 3619883"/>
                <a:gd name="connsiteY44" fmla="*/ 99047 h 4275461"/>
                <a:gd name="connsiteX45" fmla="*/ 2344622 w 3619883"/>
                <a:gd name="connsiteY45" fmla="*/ 91388 h 4275461"/>
                <a:gd name="connsiteX46" fmla="*/ 2455682 w 3619883"/>
                <a:gd name="connsiteY46" fmla="*/ 78869 h 4275461"/>
                <a:gd name="connsiteX47" fmla="*/ 2632609 w 3619883"/>
                <a:gd name="connsiteY47" fmla="*/ 75338 h 4275461"/>
                <a:gd name="connsiteX48" fmla="*/ 2742291 w 3619883"/>
                <a:gd name="connsiteY48" fmla="*/ 92282 h 4275461"/>
                <a:gd name="connsiteX49" fmla="*/ 2851974 w 3619883"/>
                <a:gd name="connsiteY49" fmla="*/ 109227 h 4275461"/>
                <a:gd name="connsiteX50" fmla="*/ 2907643 w 3619883"/>
                <a:gd name="connsiteY50" fmla="*/ 100020 h 4275461"/>
                <a:gd name="connsiteX51" fmla="*/ 2944022 w 3619883"/>
                <a:gd name="connsiteY51" fmla="*/ 30853 h 4275461"/>
                <a:gd name="connsiteX52" fmla="*/ 3022289 w 3619883"/>
                <a:gd name="connsiteY52" fmla="*/ 10893 h 4275461"/>
                <a:gd name="connsiteX53" fmla="*/ 3054807 w 3619883"/>
                <a:gd name="connsiteY53" fmla="*/ 24226 h 4275461"/>
                <a:gd name="connsiteX54" fmla="*/ 3141892 w 3619883"/>
                <a:gd name="connsiteY54" fmla="*/ 51925 h 4275461"/>
                <a:gd name="connsiteX55" fmla="*/ 3185711 w 3619883"/>
                <a:gd name="connsiteY55" fmla="*/ 59881 h 4275461"/>
                <a:gd name="connsiteX56" fmla="*/ 3219056 w 3619883"/>
                <a:gd name="connsiteY56" fmla="*/ 55536 h 4275461"/>
                <a:gd name="connsiteX57" fmla="*/ 3263425 w 3619883"/>
                <a:gd name="connsiteY57" fmla="*/ 51706 h 4275461"/>
                <a:gd name="connsiteX58" fmla="*/ 3296219 w 3619883"/>
                <a:gd name="connsiteY58" fmla="*/ 59147 h 4275461"/>
                <a:gd name="connsiteX59" fmla="*/ 3319094 w 3619883"/>
                <a:gd name="connsiteY59" fmla="*/ 42500 h 4275461"/>
                <a:gd name="connsiteX60" fmla="*/ 3420511 w 3619883"/>
                <a:gd name="connsiteY60" fmla="*/ 0 h 4275461"/>
                <a:gd name="connsiteX61" fmla="*/ 3453305 w 3619883"/>
                <a:gd name="connsiteY61" fmla="*/ 7440 h 4275461"/>
                <a:gd name="connsiteX62" fmla="*/ 3496571 w 3619883"/>
                <a:gd name="connsiteY62" fmla="*/ 27182 h 4275461"/>
                <a:gd name="connsiteX63" fmla="*/ 3602117 w 3619883"/>
                <a:gd name="connsiteY63" fmla="*/ 132521 h 4275461"/>
                <a:gd name="connsiteX64" fmla="*/ 3619883 w 3619883"/>
                <a:gd name="connsiteY64" fmla="*/ 140049 h 4275461"/>
                <a:gd name="connsiteX65" fmla="*/ 3619883 w 3619883"/>
                <a:gd name="connsiteY65" fmla="*/ 755612 h 4275461"/>
                <a:gd name="connsiteX0" fmla="*/ 3619883 w 3619883"/>
                <a:gd name="connsiteY0" fmla="*/ 755612 h 4275461"/>
                <a:gd name="connsiteX1" fmla="*/ 1558844 w 3619883"/>
                <a:gd name="connsiteY1" fmla="*/ 4275461 h 4275461"/>
                <a:gd name="connsiteX2" fmla="*/ 1427396 w 3619883"/>
                <a:gd name="connsiteY2" fmla="*/ 4275461 h 4275461"/>
                <a:gd name="connsiteX3" fmla="*/ 1210751 w 3619883"/>
                <a:gd name="connsiteY3" fmla="*/ 4275461 h 4275461"/>
                <a:gd name="connsiteX4" fmla="*/ 1140354 w 3619883"/>
                <a:gd name="connsiteY4" fmla="*/ 4275461 h 4275461"/>
                <a:gd name="connsiteX5" fmla="*/ 953807 w 3619883"/>
                <a:gd name="connsiteY5" fmla="*/ 4275461 h 4275461"/>
                <a:gd name="connsiteX6" fmla="*/ 829432 w 3619883"/>
                <a:gd name="connsiteY6" fmla="*/ 4275461 h 4275461"/>
                <a:gd name="connsiteX7" fmla="*/ 611484 w 3619883"/>
                <a:gd name="connsiteY7" fmla="*/ 4275461 h 4275461"/>
                <a:gd name="connsiteX8" fmla="*/ 573998 w 3619883"/>
                <a:gd name="connsiteY8" fmla="*/ 4275461 h 4275461"/>
                <a:gd name="connsiteX9" fmla="*/ 336164 w 3619883"/>
                <a:gd name="connsiteY9" fmla="*/ 4275461 h 4275461"/>
                <a:gd name="connsiteX10" fmla="*/ 189322 w 3619883"/>
                <a:gd name="connsiteY10" fmla="*/ 4275461 h 4275461"/>
                <a:gd name="connsiteX11" fmla="*/ 0 w 3619883"/>
                <a:gd name="connsiteY11" fmla="*/ 4275461 h 4275461"/>
                <a:gd name="connsiteX12" fmla="*/ 0 w 3619883"/>
                <a:gd name="connsiteY12" fmla="*/ 42229 h 4275461"/>
                <a:gd name="connsiteX13" fmla="*/ 42464 w 3619883"/>
                <a:gd name="connsiteY13" fmla="*/ 40518 h 4275461"/>
                <a:gd name="connsiteX14" fmla="*/ 137733 w 3619883"/>
                <a:gd name="connsiteY14" fmla="*/ 35355 h 4275461"/>
                <a:gd name="connsiteX15" fmla="*/ 270565 w 3619883"/>
                <a:gd name="connsiteY15" fmla="*/ 29759 h 4275461"/>
                <a:gd name="connsiteX16" fmla="*/ 479734 w 3619883"/>
                <a:gd name="connsiteY16" fmla="*/ 45455 h 4275461"/>
                <a:gd name="connsiteX17" fmla="*/ 524103 w 3619883"/>
                <a:gd name="connsiteY17" fmla="*/ 41625 h 4275461"/>
                <a:gd name="connsiteX18" fmla="*/ 624416 w 3619883"/>
                <a:gd name="connsiteY18" fmla="*/ 22696 h 4275461"/>
                <a:gd name="connsiteX19" fmla="*/ 657762 w 3619883"/>
                <a:gd name="connsiteY19" fmla="*/ 18351 h 4275461"/>
                <a:gd name="connsiteX20" fmla="*/ 690557 w 3619883"/>
                <a:gd name="connsiteY20" fmla="*/ 25792 h 4275461"/>
                <a:gd name="connsiteX21" fmla="*/ 745123 w 3619883"/>
                <a:gd name="connsiteY21" fmla="*/ 40157 h 4275461"/>
                <a:gd name="connsiteX22" fmla="*/ 789493 w 3619883"/>
                <a:gd name="connsiteY22" fmla="*/ 36327 h 4275461"/>
                <a:gd name="connsiteX23" fmla="*/ 854255 w 3619883"/>
                <a:gd name="connsiteY23" fmla="*/ 68887 h 4275461"/>
                <a:gd name="connsiteX24" fmla="*/ 897520 w 3619883"/>
                <a:gd name="connsiteY24" fmla="*/ 88629 h 4275461"/>
                <a:gd name="connsiteX25" fmla="*/ 940510 w 3619883"/>
                <a:gd name="connsiteY25" fmla="*/ 114265 h 4275461"/>
                <a:gd name="connsiteX26" fmla="*/ 1082712 w 3619883"/>
                <a:gd name="connsiteY26" fmla="*/ 144543 h 4275461"/>
                <a:gd name="connsiteX27" fmla="*/ 1205348 w 3619883"/>
                <a:gd name="connsiteY27" fmla="*/ 120753 h 4275461"/>
                <a:gd name="connsiteX28" fmla="*/ 1271764 w 3619883"/>
                <a:gd name="connsiteY28" fmla="*/ 117956 h 4275461"/>
                <a:gd name="connsiteX29" fmla="*/ 1315583 w 3619883"/>
                <a:gd name="connsiteY29" fmla="*/ 125912 h 4275461"/>
                <a:gd name="connsiteX30" fmla="*/ 1359125 w 3619883"/>
                <a:gd name="connsiteY30" fmla="*/ 139761 h 4275461"/>
                <a:gd name="connsiteX31" fmla="*/ 1391919 w 3619883"/>
                <a:gd name="connsiteY31" fmla="*/ 147202 h 4275461"/>
                <a:gd name="connsiteX32" fmla="*/ 1436563 w 3619883"/>
                <a:gd name="connsiteY32" fmla="*/ 137480 h 4275461"/>
                <a:gd name="connsiteX33" fmla="*/ 1471566 w 3619883"/>
                <a:gd name="connsiteY33" fmla="*/ 97777 h 4275461"/>
                <a:gd name="connsiteX34" fmla="*/ 1505739 w 3619883"/>
                <a:gd name="connsiteY34" fmla="*/ 75753 h 4275461"/>
                <a:gd name="connsiteX35" fmla="*/ 1590891 w 3619883"/>
                <a:gd name="connsiteY35" fmla="*/ 144702 h 4275461"/>
                <a:gd name="connsiteX36" fmla="*/ 1625616 w 3619883"/>
                <a:gd name="connsiteY36" fmla="*/ 110893 h 4275461"/>
                <a:gd name="connsiteX37" fmla="*/ 1658964 w 3619883"/>
                <a:gd name="connsiteY37" fmla="*/ 106547 h 4275461"/>
                <a:gd name="connsiteX38" fmla="*/ 1746598 w 3619883"/>
                <a:gd name="connsiteY38" fmla="*/ 122460 h 4275461"/>
                <a:gd name="connsiteX39" fmla="*/ 1811913 w 3619883"/>
                <a:gd name="connsiteY39" fmla="*/ 143234 h 4275461"/>
                <a:gd name="connsiteX40" fmla="*/ 1856557 w 3619883"/>
                <a:gd name="connsiteY40" fmla="*/ 133511 h 4275461"/>
                <a:gd name="connsiteX41" fmla="*/ 2066003 w 3619883"/>
                <a:gd name="connsiteY41" fmla="*/ 143313 h 4275461"/>
                <a:gd name="connsiteX42" fmla="*/ 2177615 w 3619883"/>
                <a:gd name="connsiteY42" fmla="*/ 119007 h 4275461"/>
                <a:gd name="connsiteX43" fmla="*/ 2255883 w 3619883"/>
                <a:gd name="connsiteY43" fmla="*/ 99047 h 4275461"/>
                <a:gd name="connsiteX44" fmla="*/ 2344622 w 3619883"/>
                <a:gd name="connsiteY44" fmla="*/ 91388 h 4275461"/>
                <a:gd name="connsiteX45" fmla="*/ 2455682 w 3619883"/>
                <a:gd name="connsiteY45" fmla="*/ 78869 h 4275461"/>
                <a:gd name="connsiteX46" fmla="*/ 2632609 w 3619883"/>
                <a:gd name="connsiteY46" fmla="*/ 75338 h 4275461"/>
                <a:gd name="connsiteX47" fmla="*/ 2742291 w 3619883"/>
                <a:gd name="connsiteY47" fmla="*/ 92282 h 4275461"/>
                <a:gd name="connsiteX48" fmla="*/ 2851974 w 3619883"/>
                <a:gd name="connsiteY48" fmla="*/ 109227 h 4275461"/>
                <a:gd name="connsiteX49" fmla="*/ 2907643 w 3619883"/>
                <a:gd name="connsiteY49" fmla="*/ 100020 h 4275461"/>
                <a:gd name="connsiteX50" fmla="*/ 2944022 w 3619883"/>
                <a:gd name="connsiteY50" fmla="*/ 30853 h 4275461"/>
                <a:gd name="connsiteX51" fmla="*/ 3022289 w 3619883"/>
                <a:gd name="connsiteY51" fmla="*/ 10893 h 4275461"/>
                <a:gd name="connsiteX52" fmla="*/ 3054807 w 3619883"/>
                <a:gd name="connsiteY52" fmla="*/ 24226 h 4275461"/>
                <a:gd name="connsiteX53" fmla="*/ 3141892 w 3619883"/>
                <a:gd name="connsiteY53" fmla="*/ 51925 h 4275461"/>
                <a:gd name="connsiteX54" fmla="*/ 3185711 w 3619883"/>
                <a:gd name="connsiteY54" fmla="*/ 59881 h 4275461"/>
                <a:gd name="connsiteX55" fmla="*/ 3219056 w 3619883"/>
                <a:gd name="connsiteY55" fmla="*/ 55536 h 4275461"/>
                <a:gd name="connsiteX56" fmla="*/ 3263425 w 3619883"/>
                <a:gd name="connsiteY56" fmla="*/ 51706 h 4275461"/>
                <a:gd name="connsiteX57" fmla="*/ 3296219 w 3619883"/>
                <a:gd name="connsiteY57" fmla="*/ 59147 h 4275461"/>
                <a:gd name="connsiteX58" fmla="*/ 3319094 w 3619883"/>
                <a:gd name="connsiteY58" fmla="*/ 42500 h 4275461"/>
                <a:gd name="connsiteX59" fmla="*/ 3420511 w 3619883"/>
                <a:gd name="connsiteY59" fmla="*/ 0 h 4275461"/>
                <a:gd name="connsiteX60" fmla="*/ 3453305 w 3619883"/>
                <a:gd name="connsiteY60" fmla="*/ 7440 h 4275461"/>
                <a:gd name="connsiteX61" fmla="*/ 3496571 w 3619883"/>
                <a:gd name="connsiteY61" fmla="*/ 27182 h 4275461"/>
                <a:gd name="connsiteX62" fmla="*/ 3602117 w 3619883"/>
                <a:gd name="connsiteY62" fmla="*/ 132521 h 4275461"/>
                <a:gd name="connsiteX63" fmla="*/ 3619883 w 3619883"/>
                <a:gd name="connsiteY63" fmla="*/ 140049 h 4275461"/>
                <a:gd name="connsiteX64" fmla="*/ 3619883 w 3619883"/>
                <a:gd name="connsiteY64" fmla="*/ 755612 h 4275461"/>
                <a:gd name="connsiteX0" fmla="*/ 3619883 w 3619883"/>
                <a:gd name="connsiteY0" fmla="*/ 755612 h 4275461"/>
                <a:gd name="connsiteX1" fmla="*/ 1427396 w 3619883"/>
                <a:gd name="connsiteY1" fmla="*/ 4275461 h 4275461"/>
                <a:gd name="connsiteX2" fmla="*/ 1210751 w 3619883"/>
                <a:gd name="connsiteY2" fmla="*/ 4275461 h 4275461"/>
                <a:gd name="connsiteX3" fmla="*/ 1140354 w 3619883"/>
                <a:gd name="connsiteY3" fmla="*/ 4275461 h 4275461"/>
                <a:gd name="connsiteX4" fmla="*/ 953807 w 3619883"/>
                <a:gd name="connsiteY4" fmla="*/ 4275461 h 4275461"/>
                <a:gd name="connsiteX5" fmla="*/ 829432 w 3619883"/>
                <a:gd name="connsiteY5" fmla="*/ 4275461 h 4275461"/>
                <a:gd name="connsiteX6" fmla="*/ 611484 w 3619883"/>
                <a:gd name="connsiteY6" fmla="*/ 4275461 h 4275461"/>
                <a:gd name="connsiteX7" fmla="*/ 573998 w 3619883"/>
                <a:gd name="connsiteY7" fmla="*/ 4275461 h 4275461"/>
                <a:gd name="connsiteX8" fmla="*/ 336164 w 3619883"/>
                <a:gd name="connsiteY8" fmla="*/ 4275461 h 4275461"/>
                <a:gd name="connsiteX9" fmla="*/ 189322 w 3619883"/>
                <a:gd name="connsiteY9" fmla="*/ 4275461 h 4275461"/>
                <a:gd name="connsiteX10" fmla="*/ 0 w 3619883"/>
                <a:gd name="connsiteY10" fmla="*/ 4275461 h 4275461"/>
                <a:gd name="connsiteX11" fmla="*/ 0 w 3619883"/>
                <a:gd name="connsiteY11" fmla="*/ 42229 h 4275461"/>
                <a:gd name="connsiteX12" fmla="*/ 42464 w 3619883"/>
                <a:gd name="connsiteY12" fmla="*/ 40518 h 4275461"/>
                <a:gd name="connsiteX13" fmla="*/ 137733 w 3619883"/>
                <a:gd name="connsiteY13" fmla="*/ 35355 h 4275461"/>
                <a:gd name="connsiteX14" fmla="*/ 270565 w 3619883"/>
                <a:gd name="connsiteY14" fmla="*/ 29759 h 4275461"/>
                <a:gd name="connsiteX15" fmla="*/ 479734 w 3619883"/>
                <a:gd name="connsiteY15" fmla="*/ 45455 h 4275461"/>
                <a:gd name="connsiteX16" fmla="*/ 524103 w 3619883"/>
                <a:gd name="connsiteY16" fmla="*/ 41625 h 4275461"/>
                <a:gd name="connsiteX17" fmla="*/ 624416 w 3619883"/>
                <a:gd name="connsiteY17" fmla="*/ 22696 h 4275461"/>
                <a:gd name="connsiteX18" fmla="*/ 657762 w 3619883"/>
                <a:gd name="connsiteY18" fmla="*/ 18351 h 4275461"/>
                <a:gd name="connsiteX19" fmla="*/ 690557 w 3619883"/>
                <a:gd name="connsiteY19" fmla="*/ 25792 h 4275461"/>
                <a:gd name="connsiteX20" fmla="*/ 745123 w 3619883"/>
                <a:gd name="connsiteY20" fmla="*/ 40157 h 4275461"/>
                <a:gd name="connsiteX21" fmla="*/ 789493 w 3619883"/>
                <a:gd name="connsiteY21" fmla="*/ 36327 h 4275461"/>
                <a:gd name="connsiteX22" fmla="*/ 854255 w 3619883"/>
                <a:gd name="connsiteY22" fmla="*/ 68887 h 4275461"/>
                <a:gd name="connsiteX23" fmla="*/ 897520 w 3619883"/>
                <a:gd name="connsiteY23" fmla="*/ 88629 h 4275461"/>
                <a:gd name="connsiteX24" fmla="*/ 940510 w 3619883"/>
                <a:gd name="connsiteY24" fmla="*/ 114265 h 4275461"/>
                <a:gd name="connsiteX25" fmla="*/ 1082712 w 3619883"/>
                <a:gd name="connsiteY25" fmla="*/ 144543 h 4275461"/>
                <a:gd name="connsiteX26" fmla="*/ 1205348 w 3619883"/>
                <a:gd name="connsiteY26" fmla="*/ 120753 h 4275461"/>
                <a:gd name="connsiteX27" fmla="*/ 1271764 w 3619883"/>
                <a:gd name="connsiteY27" fmla="*/ 117956 h 4275461"/>
                <a:gd name="connsiteX28" fmla="*/ 1315583 w 3619883"/>
                <a:gd name="connsiteY28" fmla="*/ 125912 h 4275461"/>
                <a:gd name="connsiteX29" fmla="*/ 1359125 w 3619883"/>
                <a:gd name="connsiteY29" fmla="*/ 139761 h 4275461"/>
                <a:gd name="connsiteX30" fmla="*/ 1391919 w 3619883"/>
                <a:gd name="connsiteY30" fmla="*/ 147202 h 4275461"/>
                <a:gd name="connsiteX31" fmla="*/ 1436563 w 3619883"/>
                <a:gd name="connsiteY31" fmla="*/ 137480 h 4275461"/>
                <a:gd name="connsiteX32" fmla="*/ 1471566 w 3619883"/>
                <a:gd name="connsiteY32" fmla="*/ 97777 h 4275461"/>
                <a:gd name="connsiteX33" fmla="*/ 1505739 w 3619883"/>
                <a:gd name="connsiteY33" fmla="*/ 75753 h 4275461"/>
                <a:gd name="connsiteX34" fmla="*/ 1590891 w 3619883"/>
                <a:gd name="connsiteY34" fmla="*/ 144702 h 4275461"/>
                <a:gd name="connsiteX35" fmla="*/ 1625616 w 3619883"/>
                <a:gd name="connsiteY35" fmla="*/ 110893 h 4275461"/>
                <a:gd name="connsiteX36" fmla="*/ 1658964 w 3619883"/>
                <a:gd name="connsiteY36" fmla="*/ 106547 h 4275461"/>
                <a:gd name="connsiteX37" fmla="*/ 1746598 w 3619883"/>
                <a:gd name="connsiteY37" fmla="*/ 122460 h 4275461"/>
                <a:gd name="connsiteX38" fmla="*/ 1811913 w 3619883"/>
                <a:gd name="connsiteY38" fmla="*/ 143234 h 4275461"/>
                <a:gd name="connsiteX39" fmla="*/ 1856557 w 3619883"/>
                <a:gd name="connsiteY39" fmla="*/ 133511 h 4275461"/>
                <a:gd name="connsiteX40" fmla="*/ 2066003 w 3619883"/>
                <a:gd name="connsiteY40" fmla="*/ 143313 h 4275461"/>
                <a:gd name="connsiteX41" fmla="*/ 2177615 w 3619883"/>
                <a:gd name="connsiteY41" fmla="*/ 119007 h 4275461"/>
                <a:gd name="connsiteX42" fmla="*/ 2255883 w 3619883"/>
                <a:gd name="connsiteY42" fmla="*/ 99047 h 4275461"/>
                <a:gd name="connsiteX43" fmla="*/ 2344622 w 3619883"/>
                <a:gd name="connsiteY43" fmla="*/ 91388 h 4275461"/>
                <a:gd name="connsiteX44" fmla="*/ 2455682 w 3619883"/>
                <a:gd name="connsiteY44" fmla="*/ 78869 h 4275461"/>
                <a:gd name="connsiteX45" fmla="*/ 2632609 w 3619883"/>
                <a:gd name="connsiteY45" fmla="*/ 75338 h 4275461"/>
                <a:gd name="connsiteX46" fmla="*/ 2742291 w 3619883"/>
                <a:gd name="connsiteY46" fmla="*/ 92282 h 4275461"/>
                <a:gd name="connsiteX47" fmla="*/ 2851974 w 3619883"/>
                <a:gd name="connsiteY47" fmla="*/ 109227 h 4275461"/>
                <a:gd name="connsiteX48" fmla="*/ 2907643 w 3619883"/>
                <a:gd name="connsiteY48" fmla="*/ 100020 h 4275461"/>
                <a:gd name="connsiteX49" fmla="*/ 2944022 w 3619883"/>
                <a:gd name="connsiteY49" fmla="*/ 30853 h 4275461"/>
                <a:gd name="connsiteX50" fmla="*/ 3022289 w 3619883"/>
                <a:gd name="connsiteY50" fmla="*/ 10893 h 4275461"/>
                <a:gd name="connsiteX51" fmla="*/ 3054807 w 3619883"/>
                <a:gd name="connsiteY51" fmla="*/ 24226 h 4275461"/>
                <a:gd name="connsiteX52" fmla="*/ 3141892 w 3619883"/>
                <a:gd name="connsiteY52" fmla="*/ 51925 h 4275461"/>
                <a:gd name="connsiteX53" fmla="*/ 3185711 w 3619883"/>
                <a:gd name="connsiteY53" fmla="*/ 59881 h 4275461"/>
                <a:gd name="connsiteX54" fmla="*/ 3219056 w 3619883"/>
                <a:gd name="connsiteY54" fmla="*/ 55536 h 4275461"/>
                <a:gd name="connsiteX55" fmla="*/ 3263425 w 3619883"/>
                <a:gd name="connsiteY55" fmla="*/ 51706 h 4275461"/>
                <a:gd name="connsiteX56" fmla="*/ 3296219 w 3619883"/>
                <a:gd name="connsiteY56" fmla="*/ 59147 h 4275461"/>
                <a:gd name="connsiteX57" fmla="*/ 3319094 w 3619883"/>
                <a:gd name="connsiteY57" fmla="*/ 42500 h 4275461"/>
                <a:gd name="connsiteX58" fmla="*/ 3420511 w 3619883"/>
                <a:gd name="connsiteY58" fmla="*/ 0 h 4275461"/>
                <a:gd name="connsiteX59" fmla="*/ 3453305 w 3619883"/>
                <a:gd name="connsiteY59" fmla="*/ 7440 h 4275461"/>
                <a:gd name="connsiteX60" fmla="*/ 3496571 w 3619883"/>
                <a:gd name="connsiteY60" fmla="*/ 27182 h 4275461"/>
                <a:gd name="connsiteX61" fmla="*/ 3602117 w 3619883"/>
                <a:gd name="connsiteY61" fmla="*/ 132521 h 4275461"/>
                <a:gd name="connsiteX62" fmla="*/ 3619883 w 3619883"/>
                <a:gd name="connsiteY62" fmla="*/ 140049 h 4275461"/>
                <a:gd name="connsiteX63" fmla="*/ 3619883 w 3619883"/>
                <a:gd name="connsiteY63" fmla="*/ 755612 h 4275461"/>
                <a:gd name="connsiteX0" fmla="*/ 3619883 w 3619883"/>
                <a:gd name="connsiteY0" fmla="*/ 755612 h 4275461"/>
                <a:gd name="connsiteX1" fmla="*/ 1210751 w 3619883"/>
                <a:gd name="connsiteY1" fmla="*/ 4275461 h 4275461"/>
                <a:gd name="connsiteX2" fmla="*/ 1140354 w 3619883"/>
                <a:gd name="connsiteY2" fmla="*/ 4275461 h 4275461"/>
                <a:gd name="connsiteX3" fmla="*/ 953807 w 3619883"/>
                <a:gd name="connsiteY3" fmla="*/ 4275461 h 4275461"/>
                <a:gd name="connsiteX4" fmla="*/ 829432 w 3619883"/>
                <a:gd name="connsiteY4" fmla="*/ 4275461 h 4275461"/>
                <a:gd name="connsiteX5" fmla="*/ 611484 w 3619883"/>
                <a:gd name="connsiteY5" fmla="*/ 4275461 h 4275461"/>
                <a:gd name="connsiteX6" fmla="*/ 573998 w 3619883"/>
                <a:gd name="connsiteY6" fmla="*/ 4275461 h 4275461"/>
                <a:gd name="connsiteX7" fmla="*/ 336164 w 3619883"/>
                <a:gd name="connsiteY7" fmla="*/ 4275461 h 4275461"/>
                <a:gd name="connsiteX8" fmla="*/ 189322 w 3619883"/>
                <a:gd name="connsiteY8" fmla="*/ 4275461 h 4275461"/>
                <a:gd name="connsiteX9" fmla="*/ 0 w 3619883"/>
                <a:gd name="connsiteY9" fmla="*/ 4275461 h 4275461"/>
                <a:gd name="connsiteX10" fmla="*/ 0 w 3619883"/>
                <a:gd name="connsiteY10" fmla="*/ 42229 h 4275461"/>
                <a:gd name="connsiteX11" fmla="*/ 42464 w 3619883"/>
                <a:gd name="connsiteY11" fmla="*/ 40518 h 4275461"/>
                <a:gd name="connsiteX12" fmla="*/ 137733 w 3619883"/>
                <a:gd name="connsiteY12" fmla="*/ 35355 h 4275461"/>
                <a:gd name="connsiteX13" fmla="*/ 270565 w 3619883"/>
                <a:gd name="connsiteY13" fmla="*/ 29759 h 4275461"/>
                <a:gd name="connsiteX14" fmla="*/ 479734 w 3619883"/>
                <a:gd name="connsiteY14" fmla="*/ 45455 h 4275461"/>
                <a:gd name="connsiteX15" fmla="*/ 524103 w 3619883"/>
                <a:gd name="connsiteY15" fmla="*/ 41625 h 4275461"/>
                <a:gd name="connsiteX16" fmla="*/ 624416 w 3619883"/>
                <a:gd name="connsiteY16" fmla="*/ 22696 h 4275461"/>
                <a:gd name="connsiteX17" fmla="*/ 657762 w 3619883"/>
                <a:gd name="connsiteY17" fmla="*/ 18351 h 4275461"/>
                <a:gd name="connsiteX18" fmla="*/ 690557 w 3619883"/>
                <a:gd name="connsiteY18" fmla="*/ 25792 h 4275461"/>
                <a:gd name="connsiteX19" fmla="*/ 745123 w 3619883"/>
                <a:gd name="connsiteY19" fmla="*/ 40157 h 4275461"/>
                <a:gd name="connsiteX20" fmla="*/ 789493 w 3619883"/>
                <a:gd name="connsiteY20" fmla="*/ 36327 h 4275461"/>
                <a:gd name="connsiteX21" fmla="*/ 854255 w 3619883"/>
                <a:gd name="connsiteY21" fmla="*/ 68887 h 4275461"/>
                <a:gd name="connsiteX22" fmla="*/ 897520 w 3619883"/>
                <a:gd name="connsiteY22" fmla="*/ 88629 h 4275461"/>
                <a:gd name="connsiteX23" fmla="*/ 940510 w 3619883"/>
                <a:gd name="connsiteY23" fmla="*/ 114265 h 4275461"/>
                <a:gd name="connsiteX24" fmla="*/ 1082712 w 3619883"/>
                <a:gd name="connsiteY24" fmla="*/ 144543 h 4275461"/>
                <a:gd name="connsiteX25" fmla="*/ 1205348 w 3619883"/>
                <a:gd name="connsiteY25" fmla="*/ 120753 h 4275461"/>
                <a:gd name="connsiteX26" fmla="*/ 1271764 w 3619883"/>
                <a:gd name="connsiteY26" fmla="*/ 117956 h 4275461"/>
                <a:gd name="connsiteX27" fmla="*/ 1315583 w 3619883"/>
                <a:gd name="connsiteY27" fmla="*/ 125912 h 4275461"/>
                <a:gd name="connsiteX28" fmla="*/ 1359125 w 3619883"/>
                <a:gd name="connsiteY28" fmla="*/ 139761 h 4275461"/>
                <a:gd name="connsiteX29" fmla="*/ 1391919 w 3619883"/>
                <a:gd name="connsiteY29" fmla="*/ 147202 h 4275461"/>
                <a:gd name="connsiteX30" fmla="*/ 1436563 w 3619883"/>
                <a:gd name="connsiteY30" fmla="*/ 137480 h 4275461"/>
                <a:gd name="connsiteX31" fmla="*/ 1471566 w 3619883"/>
                <a:gd name="connsiteY31" fmla="*/ 97777 h 4275461"/>
                <a:gd name="connsiteX32" fmla="*/ 1505739 w 3619883"/>
                <a:gd name="connsiteY32" fmla="*/ 75753 h 4275461"/>
                <a:gd name="connsiteX33" fmla="*/ 1590891 w 3619883"/>
                <a:gd name="connsiteY33" fmla="*/ 144702 h 4275461"/>
                <a:gd name="connsiteX34" fmla="*/ 1625616 w 3619883"/>
                <a:gd name="connsiteY34" fmla="*/ 110893 h 4275461"/>
                <a:gd name="connsiteX35" fmla="*/ 1658964 w 3619883"/>
                <a:gd name="connsiteY35" fmla="*/ 106547 h 4275461"/>
                <a:gd name="connsiteX36" fmla="*/ 1746598 w 3619883"/>
                <a:gd name="connsiteY36" fmla="*/ 122460 h 4275461"/>
                <a:gd name="connsiteX37" fmla="*/ 1811913 w 3619883"/>
                <a:gd name="connsiteY37" fmla="*/ 143234 h 4275461"/>
                <a:gd name="connsiteX38" fmla="*/ 1856557 w 3619883"/>
                <a:gd name="connsiteY38" fmla="*/ 133511 h 4275461"/>
                <a:gd name="connsiteX39" fmla="*/ 2066003 w 3619883"/>
                <a:gd name="connsiteY39" fmla="*/ 143313 h 4275461"/>
                <a:gd name="connsiteX40" fmla="*/ 2177615 w 3619883"/>
                <a:gd name="connsiteY40" fmla="*/ 119007 h 4275461"/>
                <a:gd name="connsiteX41" fmla="*/ 2255883 w 3619883"/>
                <a:gd name="connsiteY41" fmla="*/ 99047 h 4275461"/>
                <a:gd name="connsiteX42" fmla="*/ 2344622 w 3619883"/>
                <a:gd name="connsiteY42" fmla="*/ 91388 h 4275461"/>
                <a:gd name="connsiteX43" fmla="*/ 2455682 w 3619883"/>
                <a:gd name="connsiteY43" fmla="*/ 78869 h 4275461"/>
                <a:gd name="connsiteX44" fmla="*/ 2632609 w 3619883"/>
                <a:gd name="connsiteY44" fmla="*/ 75338 h 4275461"/>
                <a:gd name="connsiteX45" fmla="*/ 2742291 w 3619883"/>
                <a:gd name="connsiteY45" fmla="*/ 92282 h 4275461"/>
                <a:gd name="connsiteX46" fmla="*/ 2851974 w 3619883"/>
                <a:gd name="connsiteY46" fmla="*/ 109227 h 4275461"/>
                <a:gd name="connsiteX47" fmla="*/ 2907643 w 3619883"/>
                <a:gd name="connsiteY47" fmla="*/ 100020 h 4275461"/>
                <a:gd name="connsiteX48" fmla="*/ 2944022 w 3619883"/>
                <a:gd name="connsiteY48" fmla="*/ 30853 h 4275461"/>
                <a:gd name="connsiteX49" fmla="*/ 3022289 w 3619883"/>
                <a:gd name="connsiteY49" fmla="*/ 10893 h 4275461"/>
                <a:gd name="connsiteX50" fmla="*/ 3054807 w 3619883"/>
                <a:gd name="connsiteY50" fmla="*/ 24226 h 4275461"/>
                <a:gd name="connsiteX51" fmla="*/ 3141892 w 3619883"/>
                <a:gd name="connsiteY51" fmla="*/ 51925 h 4275461"/>
                <a:gd name="connsiteX52" fmla="*/ 3185711 w 3619883"/>
                <a:gd name="connsiteY52" fmla="*/ 59881 h 4275461"/>
                <a:gd name="connsiteX53" fmla="*/ 3219056 w 3619883"/>
                <a:gd name="connsiteY53" fmla="*/ 55536 h 4275461"/>
                <a:gd name="connsiteX54" fmla="*/ 3263425 w 3619883"/>
                <a:gd name="connsiteY54" fmla="*/ 51706 h 4275461"/>
                <a:gd name="connsiteX55" fmla="*/ 3296219 w 3619883"/>
                <a:gd name="connsiteY55" fmla="*/ 59147 h 4275461"/>
                <a:gd name="connsiteX56" fmla="*/ 3319094 w 3619883"/>
                <a:gd name="connsiteY56" fmla="*/ 42500 h 4275461"/>
                <a:gd name="connsiteX57" fmla="*/ 3420511 w 3619883"/>
                <a:gd name="connsiteY57" fmla="*/ 0 h 4275461"/>
                <a:gd name="connsiteX58" fmla="*/ 3453305 w 3619883"/>
                <a:gd name="connsiteY58" fmla="*/ 7440 h 4275461"/>
                <a:gd name="connsiteX59" fmla="*/ 3496571 w 3619883"/>
                <a:gd name="connsiteY59" fmla="*/ 27182 h 4275461"/>
                <a:gd name="connsiteX60" fmla="*/ 3602117 w 3619883"/>
                <a:gd name="connsiteY60" fmla="*/ 132521 h 4275461"/>
                <a:gd name="connsiteX61" fmla="*/ 3619883 w 3619883"/>
                <a:gd name="connsiteY61" fmla="*/ 140049 h 4275461"/>
                <a:gd name="connsiteX62" fmla="*/ 3619883 w 3619883"/>
                <a:gd name="connsiteY62" fmla="*/ 755612 h 4275461"/>
                <a:gd name="connsiteX0" fmla="*/ 3619883 w 3619883"/>
                <a:gd name="connsiteY0" fmla="*/ 755612 h 4275461"/>
                <a:gd name="connsiteX1" fmla="*/ 1140354 w 3619883"/>
                <a:gd name="connsiteY1" fmla="*/ 4275461 h 4275461"/>
                <a:gd name="connsiteX2" fmla="*/ 953807 w 3619883"/>
                <a:gd name="connsiteY2" fmla="*/ 4275461 h 4275461"/>
                <a:gd name="connsiteX3" fmla="*/ 829432 w 3619883"/>
                <a:gd name="connsiteY3" fmla="*/ 4275461 h 4275461"/>
                <a:gd name="connsiteX4" fmla="*/ 611484 w 3619883"/>
                <a:gd name="connsiteY4" fmla="*/ 4275461 h 4275461"/>
                <a:gd name="connsiteX5" fmla="*/ 573998 w 3619883"/>
                <a:gd name="connsiteY5" fmla="*/ 4275461 h 4275461"/>
                <a:gd name="connsiteX6" fmla="*/ 336164 w 3619883"/>
                <a:gd name="connsiteY6" fmla="*/ 4275461 h 4275461"/>
                <a:gd name="connsiteX7" fmla="*/ 189322 w 3619883"/>
                <a:gd name="connsiteY7" fmla="*/ 4275461 h 4275461"/>
                <a:gd name="connsiteX8" fmla="*/ 0 w 3619883"/>
                <a:gd name="connsiteY8" fmla="*/ 4275461 h 4275461"/>
                <a:gd name="connsiteX9" fmla="*/ 0 w 3619883"/>
                <a:gd name="connsiteY9" fmla="*/ 42229 h 4275461"/>
                <a:gd name="connsiteX10" fmla="*/ 42464 w 3619883"/>
                <a:gd name="connsiteY10" fmla="*/ 40518 h 4275461"/>
                <a:gd name="connsiteX11" fmla="*/ 137733 w 3619883"/>
                <a:gd name="connsiteY11" fmla="*/ 35355 h 4275461"/>
                <a:gd name="connsiteX12" fmla="*/ 270565 w 3619883"/>
                <a:gd name="connsiteY12" fmla="*/ 29759 h 4275461"/>
                <a:gd name="connsiteX13" fmla="*/ 479734 w 3619883"/>
                <a:gd name="connsiteY13" fmla="*/ 45455 h 4275461"/>
                <a:gd name="connsiteX14" fmla="*/ 524103 w 3619883"/>
                <a:gd name="connsiteY14" fmla="*/ 41625 h 4275461"/>
                <a:gd name="connsiteX15" fmla="*/ 624416 w 3619883"/>
                <a:gd name="connsiteY15" fmla="*/ 22696 h 4275461"/>
                <a:gd name="connsiteX16" fmla="*/ 657762 w 3619883"/>
                <a:gd name="connsiteY16" fmla="*/ 18351 h 4275461"/>
                <a:gd name="connsiteX17" fmla="*/ 690557 w 3619883"/>
                <a:gd name="connsiteY17" fmla="*/ 25792 h 4275461"/>
                <a:gd name="connsiteX18" fmla="*/ 745123 w 3619883"/>
                <a:gd name="connsiteY18" fmla="*/ 40157 h 4275461"/>
                <a:gd name="connsiteX19" fmla="*/ 789493 w 3619883"/>
                <a:gd name="connsiteY19" fmla="*/ 36327 h 4275461"/>
                <a:gd name="connsiteX20" fmla="*/ 854255 w 3619883"/>
                <a:gd name="connsiteY20" fmla="*/ 68887 h 4275461"/>
                <a:gd name="connsiteX21" fmla="*/ 897520 w 3619883"/>
                <a:gd name="connsiteY21" fmla="*/ 88629 h 4275461"/>
                <a:gd name="connsiteX22" fmla="*/ 940510 w 3619883"/>
                <a:gd name="connsiteY22" fmla="*/ 114265 h 4275461"/>
                <a:gd name="connsiteX23" fmla="*/ 1082712 w 3619883"/>
                <a:gd name="connsiteY23" fmla="*/ 144543 h 4275461"/>
                <a:gd name="connsiteX24" fmla="*/ 1205348 w 3619883"/>
                <a:gd name="connsiteY24" fmla="*/ 120753 h 4275461"/>
                <a:gd name="connsiteX25" fmla="*/ 1271764 w 3619883"/>
                <a:gd name="connsiteY25" fmla="*/ 117956 h 4275461"/>
                <a:gd name="connsiteX26" fmla="*/ 1315583 w 3619883"/>
                <a:gd name="connsiteY26" fmla="*/ 125912 h 4275461"/>
                <a:gd name="connsiteX27" fmla="*/ 1359125 w 3619883"/>
                <a:gd name="connsiteY27" fmla="*/ 139761 h 4275461"/>
                <a:gd name="connsiteX28" fmla="*/ 1391919 w 3619883"/>
                <a:gd name="connsiteY28" fmla="*/ 147202 h 4275461"/>
                <a:gd name="connsiteX29" fmla="*/ 1436563 w 3619883"/>
                <a:gd name="connsiteY29" fmla="*/ 137480 h 4275461"/>
                <a:gd name="connsiteX30" fmla="*/ 1471566 w 3619883"/>
                <a:gd name="connsiteY30" fmla="*/ 97777 h 4275461"/>
                <a:gd name="connsiteX31" fmla="*/ 1505739 w 3619883"/>
                <a:gd name="connsiteY31" fmla="*/ 75753 h 4275461"/>
                <a:gd name="connsiteX32" fmla="*/ 1590891 w 3619883"/>
                <a:gd name="connsiteY32" fmla="*/ 144702 h 4275461"/>
                <a:gd name="connsiteX33" fmla="*/ 1625616 w 3619883"/>
                <a:gd name="connsiteY33" fmla="*/ 110893 h 4275461"/>
                <a:gd name="connsiteX34" fmla="*/ 1658964 w 3619883"/>
                <a:gd name="connsiteY34" fmla="*/ 106547 h 4275461"/>
                <a:gd name="connsiteX35" fmla="*/ 1746598 w 3619883"/>
                <a:gd name="connsiteY35" fmla="*/ 122460 h 4275461"/>
                <a:gd name="connsiteX36" fmla="*/ 1811913 w 3619883"/>
                <a:gd name="connsiteY36" fmla="*/ 143234 h 4275461"/>
                <a:gd name="connsiteX37" fmla="*/ 1856557 w 3619883"/>
                <a:gd name="connsiteY37" fmla="*/ 133511 h 4275461"/>
                <a:gd name="connsiteX38" fmla="*/ 2066003 w 3619883"/>
                <a:gd name="connsiteY38" fmla="*/ 143313 h 4275461"/>
                <a:gd name="connsiteX39" fmla="*/ 2177615 w 3619883"/>
                <a:gd name="connsiteY39" fmla="*/ 119007 h 4275461"/>
                <a:gd name="connsiteX40" fmla="*/ 2255883 w 3619883"/>
                <a:gd name="connsiteY40" fmla="*/ 99047 h 4275461"/>
                <a:gd name="connsiteX41" fmla="*/ 2344622 w 3619883"/>
                <a:gd name="connsiteY41" fmla="*/ 91388 h 4275461"/>
                <a:gd name="connsiteX42" fmla="*/ 2455682 w 3619883"/>
                <a:gd name="connsiteY42" fmla="*/ 78869 h 4275461"/>
                <a:gd name="connsiteX43" fmla="*/ 2632609 w 3619883"/>
                <a:gd name="connsiteY43" fmla="*/ 75338 h 4275461"/>
                <a:gd name="connsiteX44" fmla="*/ 2742291 w 3619883"/>
                <a:gd name="connsiteY44" fmla="*/ 92282 h 4275461"/>
                <a:gd name="connsiteX45" fmla="*/ 2851974 w 3619883"/>
                <a:gd name="connsiteY45" fmla="*/ 109227 h 4275461"/>
                <a:gd name="connsiteX46" fmla="*/ 2907643 w 3619883"/>
                <a:gd name="connsiteY46" fmla="*/ 100020 h 4275461"/>
                <a:gd name="connsiteX47" fmla="*/ 2944022 w 3619883"/>
                <a:gd name="connsiteY47" fmla="*/ 30853 h 4275461"/>
                <a:gd name="connsiteX48" fmla="*/ 3022289 w 3619883"/>
                <a:gd name="connsiteY48" fmla="*/ 10893 h 4275461"/>
                <a:gd name="connsiteX49" fmla="*/ 3054807 w 3619883"/>
                <a:gd name="connsiteY49" fmla="*/ 24226 h 4275461"/>
                <a:gd name="connsiteX50" fmla="*/ 3141892 w 3619883"/>
                <a:gd name="connsiteY50" fmla="*/ 51925 h 4275461"/>
                <a:gd name="connsiteX51" fmla="*/ 3185711 w 3619883"/>
                <a:gd name="connsiteY51" fmla="*/ 59881 h 4275461"/>
                <a:gd name="connsiteX52" fmla="*/ 3219056 w 3619883"/>
                <a:gd name="connsiteY52" fmla="*/ 55536 h 4275461"/>
                <a:gd name="connsiteX53" fmla="*/ 3263425 w 3619883"/>
                <a:gd name="connsiteY53" fmla="*/ 51706 h 4275461"/>
                <a:gd name="connsiteX54" fmla="*/ 3296219 w 3619883"/>
                <a:gd name="connsiteY54" fmla="*/ 59147 h 4275461"/>
                <a:gd name="connsiteX55" fmla="*/ 3319094 w 3619883"/>
                <a:gd name="connsiteY55" fmla="*/ 42500 h 4275461"/>
                <a:gd name="connsiteX56" fmla="*/ 3420511 w 3619883"/>
                <a:gd name="connsiteY56" fmla="*/ 0 h 4275461"/>
                <a:gd name="connsiteX57" fmla="*/ 3453305 w 3619883"/>
                <a:gd name="connsiteY57" fmla="*/ 7440 h 4275461"/>
                <a:gd name="connsiteX58" fmla="*/ 3496571 w 3619883"/>
                <a:gd name="connsiteY58" fmla="*/ 27182 h 4275461"/>
                <a:gd name="connsiteX59" fmla="*/ 3602117 w 3619883"/>
                <a:gd name="connsiteY59" fmla="*/ 132521 h 4275461"/>
                <a:gd name="connsiteX60" fmla="*/ 3619883 w 3619883"/>
                <a:gd name="connsiteY60" fmla="*/ 140049 h 4275461"/>
                <a:gd name="connsiteX61" fmla="*/ 3619883 w 3619883"/>
                <a:gd name="connsiteY61" fmla="*/ 755612 h 4275461"/>
                <a:gd name="connsiteX0" fmla="*/ 3619883 w 3619883"/>
                <a:gd name="connsiteY0" fmla="*/ 755612 h 4275461"/>
                <a:gd name="connsiteX1" fmla="*/ 953807 w 3619883"/>
                <a:gd name="connsiteY1" fmla="*/ 4275461 h 4275461"/>
                <a:gd name="connsiteX2" fmla="*/ 829432 w 3619883"/>
                <a:gd name="connsiteY2" fmla="*/ 4275461 h 4275461"/>
                <a:gd name="connsiteX3" fmla="*/ 611484 w 3619883"/>
                <a:gd name="connsiteY3" fmla="*/ 4275461 h 4275461"/>
                <a:gd name="connsiteX4" fmla="*/ 573998 w 3619883"/>
                <a:gd name="connsiteY4" fmla="*/ 4275461 h 4275461"/>
                <a:gd name="connsiteX5" fmla="*/ 336164 w 3619883"/>
                <a:gd name="connsiteY5" fmla="*/ 4275461 h 4275461"/>
                <a:gd name="connsiteX6" fmla="*/ 189322 w 3619883"/>
                <a:gd name="connsiteY6" fmla="*/ 4275461 h 4275461"/>
                <a:gd name="connsiteX7" fmla="*/ 0 w 3619883"/>
                <a:gd name="connsiteY7" fmla="*/ 4275461 h 4275461"/>
                <a:gd name="connsiteX8" fmla="*/ 0 w 3619883"/>
                <a:gd name="connsiteY8" fmla="*/ 42229 h 4275461"/>
                <a:gd name="connsiteX9" fmla="*/ 42464 w 3619883"/>
                <a:gd name="connsiteY9" fmla="*/ 40518 h 4275461"/>
                <a:gd name="connsiteX10" fmla="*/ 137733 w 3619883"/>
                <a:gd name="connsiteY10" fmla="*/ 35355 h 4275461"/>
                <a:gd name="connsiteX11" fmla="*/ 270565 w 3619883"/>
                <a:gd name="connsiteY11" fmla="*/ 29759 h 4275461"/>
                <a:gd name="connsiteX12" fmla="*/ 479734 w 3619883"/>
                <a:gd name="connsiteY12" fmla="*/ 45455 h 4275461"/>
                <a:gd name="connsiteX13" fmla="*/ 524103 w 3619883"/>
                <a:gd name="connsiteY13" fmla="*/ 41625 h 4275461"/>
                <a:gd name="connsiteX14" fmla="*/ 624416 w 3619883"/>
                <a:gd name="connsiteY14" fmla="*/ 22696 h 4275461"/>
                <a:gd name="connsiteX15" fmla="*/ 657762 w 3619883"/>
                <a:gd name="connsiteY15" fmla="*/ 18351 h 4275461"/>
                <a:gd name="connsiteX16" fmla="*/ 690557 w 3619883"/>
                <a:gd name="connsiteY16" fmla="*/ 25792 h 4275461"/>
                <a:gd name="connsiteX17" fmla="*/ 745123 w 3619883"/>
                <a:gd name="connsiteY17" fmla="*/ 40157 h 4275461"/>
                <a:gd name="connsiteX18" fmla="*/ 789493 w 3619883"/>
                <a:gd name="connsiteY18" fmla="*/ 36327 h 4275461"/>
                <a:gd name="connsiteX19" fmla="*/ 854255 w 3619883"/>
                <a:gd name="connsiteY19" fmla="*/ 68887 h 4275461"/>
                <a:gd name="connsiteX20" fmla="*/ 897520 w 3619883"/>
                <a:gd name="connsiteY20" fmla="*/ 88629 h 4275461"/>
                <a:gd name="connsiteX21" fmla="*/ 940510 w 3619883"/>
                <a:gd name="connsiteY21" fmla="*/ 114265 h 4275461"/>
                <a:gd name="connsiteX22" fmla="*/ 1082712 w 3619883"/>
                <a:gd name="connsiteY22" fmla="*/ 144543 h 4275461"/>
                <a:gd name="connsiteX23" fmla="*/ 1205348 w 3619883"/>
                <a:gd name="connsiteY23" fmla="*/ 120753 h 4275461"/>
                <a:gd name="connsiteX24" fmla="*/ 1271764 w 3619883"/>
                <a:gd name="connsiteY24" fmla="*/ 117956 h 4275461"/>
                <a:gd name="connsiteX25" fmla="*/ 1315583 w 3619883"/>
                <a:gd name="connsiteY25" fmla="*/ 125912 h 4275461"/>
                <a:gd name="connsiteX26" fmla="*/ 1359125 w 3619883"/>
                <a:gd name="connsiteY26" fmla="*/ 139761 h 4275461"/>
                <a:gd name="connsiteX27" fmla="*/ 1391919 w 3619883"/>
                <a:gd name="connsiteY27" fmla="*/ 147202 h 4275461"/>
                <a:gd name="connsiteX28" fmla="*/ 1436563 w 3619883"/>
                <a:gd name="connsiteY28" fmla="*/ 137480 h 4275461"/>
                <a:gd name="connsiteX29" fmla="*/ 1471566 w 3619883"/>
                <a:gd name="connsiteY29" fmla="*/ 97777 h 4275461"/>
                <a:gd name="connsiteX30" fmla="*/ 1505739 w 3619883"/>
                <a:gd name="connsiteY30" fmla="*/ 75753 h 4275461"/>
                <a:gd name="connsiteX31" fmla="*/ 1590891 w 3619883"/>
                <a:gd name="connsiteY31" fmla="*/ 144702 h 4275461"/>
                <a:gd name="connsiteX32" fmla="*/ 1625616 w 3619883"/>
                <a:gd name="connsiteY32" fmla="*/ 110893 h 4275461"/>
                <a:gd name="connsiteX33" fmla="*/ 1658964 w 3619883"/>
                <a:gd name="connsiteY33" fmla="*/ 106547 h 4275461"/>
                <a:gd name="connsiteX34" fmla="*/ 1746598 w 3619883"/>
                <a:gd name="connsiteY34" fmla="*/ 122460 h 4275461"/>
                <a:gd name="connsiteX35" fmla="*/ 1811913 w 3619883"/>
                <a:gd name="connsiteY35" fmla="*/ 143234 h 4275461"/>
                <a:gd name="connsiteX36" fmla="*/ 1856557 w 3619883"/>
                <a:gd name="connsiteY36" fmla="*/ 133511 h 4275461"/>
                <a:gd name="connsiteX37" fmla="*/ 2066003 w 3619883"/>
                <a:gd name="connsiteY37" fmla="*/ 143313 h 4275461"/>
                <a:gd name="connsiteX38" fmla="*/ 2177615 w 3619883"/>
                <a:gd name="connsiteY38" fmla="*/ 119007 h 4275461"/>
                <a:gd name="connsiteX39" fmla="*/ 2255883 w 3619883"/>
                <a:gd name="connsiteY39" fmla="*/ 99047 h 4275461"/>
                <a:gd name="connsiteX40" fmla="*/ 2344622 w 3619883"/>
                <a:gd name="connsiteY40" fmla="*/ 91388 h 4275461"/>
                <a:gd name="connsiteX41" fmla="*/ 2455682 w 3619883"/>
                <a:gd name="connsiteY41" fmla="*/ 78869 h 4275461"/>
                <a:gd name="connsiteX42" fmla="*/ 2632609 w 3619883"/>
                <a:gd name="connsiteY42" fmla="*/ 75338 h 4275461"/>
                <a:gd name="connsiteX43" fmla="*/ 2742291 w 3619883"/>
                <a:gd name="connsiteY43" fmla="*/ 92282 h 4275461"/>
                <a:gd name="connsiteX44" fmla="*/ 2851974 w 3619883"/>
                <a:gd name="connsiteY44" fmla="*/ 109227 h 4275461"/>
                <a:gd name="connsiteX45" fmla="*/ 2907643 w 3619883"/>
                <a:gd name="connsiteY45" fmla="*/ 100020 h 4275461"/>
                <a:gd name="connsiteX46" fmla="*/ 2944022 w 3619883"/>
                <a:gd name="connsiteY46" fmla="*/ 30853 h 4275461"/>
                <a:gd name="connsiteX47" fmla="*/ 3022289 w 3619883"/>
                <a:gd name="connsiteY47" fmla="*/ 10893 h 4275461"/>
                <a:gd name="connsiteX48" fmla="*/ 3054807 w 3619883"/>
                <a:gd name="connsiteY48" fmla="*/ 24226 h 4275461"/>
                <a:gd name="connsiteX49" fmla="*/ 3141892 w 3619883"/>
                <a:gd name="connsiteY49" fmla="*/ 51925 h 4275461"/>
                <a:gd name="connsiteX50" fmla="*/ 3185711 w 3619883"/>
                <a:gd name="connsiteY50" fmla="*/ 59881 h 4275461"/>
                <a:gd name="connsiteX51" fmla="*/ 3219056 w 3619883"/>
                <a:gd name="connsiteY51" fmla="*/ 55536 h 4275461"/>
                <a:gd name="connsiteX52" fmla="*/ 3263425 w 3619883"/>
                <a:gd name="connsiteY52" fmla="*/ 51706 h 4275461"/>
                <a:gd name="connsiteX53" fmla="*/ 3296219 w 3619883"/>
                <a:gd name="connsiteY53" fmla="*/ 59147 h 4275461"/>
                <a:gd name="connsiteX54" fmla="*/ 3319094 w 3619883"/>
                <a:gd name="connsiteY54" fmla="*/ 42500 h 4275461"/>
                <a:gd name="connsiteX55" fmla="*/ 3420511 w 3619883"/>
                <a:gd name="connsiteY55" fmla="*/ 0 h 4275461"/>
                <a:gd name="connsiteX56" fmla="*/ 3453305 w 3619883"/>
                <a:gd name="connsiteY56" fmla="*/ 7440 h 4275461"/>
                <a:gd name="connsiteX57" fmla="*/ 3496571 w 3619883"/>
                <a:gd name="connsiteY57" fmla="*/ 27182 h 4275461"/>
                <a:gd name="connsiteX58" fmla="*/ 3602117 w 3619883"/>
                <a:gd name="connsiteY58" fmla="*/ 132521 h 4275461"/>
                <a:gd name="connsiteX59" fmla="*/ 3619883 w 3619883"/>
                <a:gd name="connsiteY59" fmla="*/ 140049 h 4275461"/>
                <a:gd name="connsiteX60" fmla="*/ 3619883 w 3619883"/>
                <a:gd name="connsiteY60" fmla="*/ 755612 h 4275461"/>
                <a:gd name="connsiteX0" fmla="*/ 3619883 w 3619883"/>
                <a:gd name="connsiteY0" fmla="*/ 755612 h 4275461"/>
                <a:gd name="connsiteX1" fmla="*/ 829432 w 3619883"/>
                <a:gd name="connsiteY1" fmla="*/ 4275461 h 4275461"/>
                <a:gd name="connsiteX2" fmla="*/ 611484 w 3619883"/>
                <a:gd name="connsiteY2" fmla="*/ 4275461 h 4275461"/>
                <a:gd name="connsiteX3" fmla="*/ 573998 w 3619883"/>
                <a:gd name="connsiteY3" fmla="*/ 4275461 h 4275461"/>
                <a:gd name="connsiteX4" fmla="*/ 336164 w 3619883"/>
                <a:gd name="connsiteY4" fmla="*/ 4275461 h 4275461"/>
                <a:gd name="connsiteX5" fmla="*/ 189322 w 3619883"/>
                <a:gd name="connsiteY5" fmla="*/ 4275461 h 4275461"/>
                <a:gd name="connsiteX6" fmla="*/ 0 w 3619883"/>
                <a:gd name="connsiteY6" fmla="*/ 4275461 h 4275461"/>
                <a:gd name="connsiteX7" fmla="*/ 0 w 3619883"/>
                <a:gd name="connsiteY7" fmla="*/ 42229 h 4275461"/>
                <a:gd name="connsiteX8" fmla="*/ 42464 w 3619883"/>
                <a:gd name="connsiteY8" fmla="*/ 40518 h 4275461"/>
                <a:gd name="connsiteX9" fmla="*/ 137733 w 3619883"/>
                <a:gd name="connsiteY9" fmla="*/ 35355 h 4275461"/>
                <a:gd name="connsiteX10" fmla="*/ 270565 w 3619883"/>
                <a:gd name="connsiteY10" fmla="*/ 29759 h 4275461"/>
                <a:gd name="connsiteX11" fmla="*/ 479734 w 3619883"/>
                <a:gd name="connsiteY11" fmla="*/ 45455 h 4275461"/>
                <a:gd name="connsiteX12" fmla="*/ 524103 w 3619883"/>
                <a:gd name="connsiteY12" fmla="*/ 41625 h 4275461"/>
                <a:gd name="connsiteX13" fmla="*/ 624416 w 3619883"/>
                <a:gd name="connsiteY13" fmla="*/ 22696 h 4275461"/>
                <a:gd name="connsiteX14" fmla="*/ 657762 w 3619883"/>
                <a:gd name="connsiteY14" fmla="*/ 18351 h 4275461"/>
                <a:gd name="connsiteX15" fmla="*/ 690557 w 3619883"/>
                <a:gd name="connsiteY15" fmla="*/ 25792 h 4275461"/>
                <a:gd name="connsiteX16" fmla="*/ 745123 w 3619883"/>
                <a:gd name="connsiteY16" fmla="*/ 40157 h 4275461"/>
                <a:gd name="connsiteX17" fmla="*/ 789493 w 3619883"/>
                <a:gd name="connsiteY17" fmla="*/ 36327 h 4275461"/>
                <a:gd name="connsiteX18" fmla="*/ 854255 w 3619883"/>
                <a:gd name="connsiteY18" fmla="*/ 68887 h 4275461"/>
                <a:gd name="connsiteX19" fmla="*/ 897520 w 3619883"/>
                <a:gd name="connsiteY19" fmla="*/ 88629 h 4275461"/>
                <a:gd name="connsiteX20" fmla="*/ 940510 w 3619883"/>
                <a:gd name="connsiteY20" fmla="*/ 114265 h 4275461"/>
                <a:gd name="connsiteX21" fmla="*/ 1082712 w 3619883"/>
                <a:gd name="connsiteY21" fmla="*/ 144543 h 4275461"/>
                <a:gd name="connsiteX22" fmla="*/ 1205348 w 3619883"/>
                <a:gd name="connsiteY22" fmla="*/ 120753 h 4275461"/>
                <a:gd name="connsiteX23" fmla="*/ 1271764 w 3619883"/>
                <a:gd name="connsiteY23" fmla="*/ 117956 h 4275461"/>
                <a:gd name="connsiteX24" fmla="*/ 1315583 w 3619883"/>
                <a:gd name="connsiteY24" fmla="*/ 125912 h 4275461"/>
                <a:gd name="connsiteX25" fmla="*/ 1359125 w 3619883"/>
                <a:gd name="connsiteY25" fmla="*/ 139761 h 4275461"/>
                <a:gd name="connsiteX26" fmla="*/ 1391919 w 3619883"/>
                <a:gd name="connsiteY26" fmla="*/ 147202 h 4275461"/>
                <a:gd name="connsiteX27" fmla="*/ 1436563 w 3619883"/>
                <a:gd name="connsiteY27" fmla="*/ 137480 h 4275461"/>
                <a:gd name="connsiteX28" fmla="*/ 1471566 w 3619883"/>
                <a:gd name="connsiteY28" fmla="*/ 97777 h 4275461"/>
                <a:gd name="connsiteX29" fmla="*/ 1505739 w 3619883"/>
                <a:gd name="connsiteY29" fmla="*/ 75753 h 4275461"/>
                <a:gd name="connsiteX30" fmla="*/ 1590891 w 3619883"/>
                <a:gd name="connsiteY30" fmla="*/ 144702 h 4275461"/>
                <a:gd name="connsiteX31" fmla="*/ 1625616 w 3619883"/>
                <a:gd name="connsiteY31" fmla="*/ 110893 h 4275461"/>
                <a:gd name="connsiteX32" fmla="*/ 1658964 w 3619883"/>
                <a:gd name="connsiteY32" fmla="*/ 106547 h 4275461"/>
                <a:gd name="connsiteX33" fmla="*/ 1746598 w 3619883"/>
                <a:gd name="connsiteY33" fmla="*/ 122460 h 4275461"/>
                <a:gd name="connsiteX34" fmla="*/ 1811913 w 3619883"/>
                <a:gd name="connsiteY34" fmla="*/ 143234 h 4275461"/>
                <a:gd name="connsiteX35" fmla="*/ 1856557 w 3619883"/>
                <a:gd name="connsiteY35" fmla="*/ 133511 h 4275461"/>
                <a:gd name="connsiteX36" fmla="*/ 2066003 w 3619883"/>
                <a:gd name="connsiteY36" fmla="*/ 143313 h 4275461"/>
                <a:gd name="connsiteX37" fmla="*/ 2177615 w 3619883"/>
                <a:gd name="connsiteY37" fmla="*/ 119007 h 4275461"/>
                <a:gd name="connsiteX38" fmla="*/ 2255883 w 3619883"/>
                <a:gd name="connsiteY38" fmla="*/ 99047 h 4275461"/>
                <a:gd name="connsiteX39" fmla="*/ 2344622 w 3619883"/>
                <a:gd name="connsiteY39" fmla="*/ 91388 h 4275461"/>
                <a:gd name="connsiteX40" fmla="*/ 2455682 w 3619883"/>
                <a:gd name="connsiteY40" fmla="*/ 78869 h 4275461"/>
                <a:gd name="connsiteX41" fmla="*/ 2632609 w 3619883"/>
                <a:gd name="connsiteY41" fmla="*/ 75338 h 4275461"/>
                <a:gd name="connsiteX42" fmla="*/ 2742291 w 3619883"/>
                <a:gd name="connsiteY42" fmla="*/ 92282 h 4275461"/>
                <a:gd name="connsiteX43" fmla="*/ 2851974 w 3619883"/>
                <a:gd name="connsiteY43" fmla="*/ 109227 h 4275461"/>
                <a:gd name="connsiteX44" fmla="*/ 2907643 w 3619883"/>
                <a:gd name="connsiteY44" fmla="*/ 100020 h 4275461"/>
                <a:gd name="connsiteX45" fmla="*/ 2944022 w 3619883"/>
                <a:gd name="connsiteY45" fmla="*/ 30853 h 4275461"/>
                <a:gd name="connsiteX46" fmla="*/ 3022289 w 3619883"/>
                <a:gd name="connsiteY46" fmla="*/ 10893 h 4275461"/>
                <a:gd name="connsiteX47" fmla="*/ 3054807 w 3619883"/>
                <a:gd name="connsiteY47" fmla="*/ 24226 h 4275461"/>
                <a:gd name="connsiteX48" fmla="*/ 3141892 w 3619883"/>
                <a:gd name="connsiteY48" fmla="*/ 51925 h 4275461"/>
                <a:gd name="connsiteX49" fmla="*/ 3185711 w 3619883"/>
                <a:gd name="connsiteY49" fmla="*/ 59881 h 4275461"/>
                <a:gd name="connsiteX50" fmla="*/ 3219056 w 3619883"/>
                <a:gd name="connsiteY50" fmla="*/ 55536 h 4275461"/>
                <a:gd name="connsiteX51" fmla="*/ 3263425 w 3619883"/>
                <a:gd name="connsiteY51" fmla="*/ 51706 h 4275461"/>
                <a:gd name="connsiteX52" fmla="*/ 3296219 w 3619883"/>
                <a:gd name="connsiteY52" fmla="*/ 59147 h 4275461"/>
                <a:gd name="connsiteX53" fmla="*/ 3319094 w 3619883"/>
                <a:gd name="connsiteY53" fmla="*/ 42500 h 4275461"/>
                <a:gd name="connsiteX54" fmla="*/ 3420511 w 3619883"/>
                <a:gd name="connsiteY54" fmla="*/ 0 h 4275461"/>
                <a:gd name="connsiteX55" fmla="*/ 3453305 w 3619883"/>
                <a:gd name="connsiteY55" fmla="*/ 7440 h 4275461"/>
                <a:gd name="connsiteX56" fmla="*/ 3496571 w 3619883"/>
                <a:gd name="connsiteY56" fmla="*/ 27182 h 4275461"/>
                <a:gd name="connsiteX57" fmla="*/ 3602117 w 3619883"/>
                <a:gd name="connsiteY57" fmla="*/ 132521 h 4275461"/>
                <a:gd name="connsiteX58" fmla="*/ 3619883 w 3619883"/>
                <a:gd name="connsiteY58" fmla="*/ 140049 h 4275461"/>
                <a:gd name="connsiteX59" fmla="*/ 3619883 w 3619883"/>
                <a:gd name="connsiteY59" fmla="*/ 755612 h 4275461"/>
                <a:gd name="connsiteX0" fmla="*/ 3619883 w 3619883"/>
                <a:gd name="connsiteY0" fmla="*/ 755612 h 4275461"/>
                <a:gd name="connsiteX1" fmla="*/ 611484 w 3619883"/>
                <a:gd name="connsiteY1" fmla="*/ 4275461 h 4275461"/>
                <a:gd name="connsiteX2" fmla="*/ 573998 w 3619883"/>
                <a:gd name="connsiteY2" fmla="*/ 4275461 h 4275461"/>
                <a:gd name="connsiteX3" fmla="*/ 336164 w 3619883"/>
                <a:gd name="connsiteY3" fmla="*/ 4275461 h 4275461"/>
                <a:gd name="connsiteX4" fmla="*/ 189322 w 3619883"/>
                <a:gd name="connsiteY4" fmla="*/ 4275461 h 4275461"/>
                <a:gd name="connsiteX5" fmla="*/ 0 w 3619883"/>
                <a:gd name="connsiteY5" fmla="*/ 4275461 h 4275461"/>
                <a:gd name="connsiteX6" fmla="*/ 0 w 3619883"/>
                <a:gd name="connsiteY6" fmla="*/ 42229 h 4275461"/>
                <a:gd name="connsiteX7" fmla="*/ 42464 w 3619883"/>
                <a:gd name="connsiteY7" fmla="*/ 40518 h 4275461"/>
                <a:gd name="connsiteX8" fmla="*/ 137733 w 3619883"/>
                <a:gd name="connsiteY8" fmla="*/ 35355 h 4275461"/>
                <a:gd name="connsiteX9" fmla="*/ 270565 w 3619883"/>
                <a:gd name="connsiteY9" fmla="*/ 29759 h 4275461"/>
                <a:gd name="connsiteX10" fmla="*/ 479734 w 3619883"/>
                <a:gd name="connsiteY10" fmla="*/ 45455 h 4275461"/>
                <a:gd name="connsiteX11" fmla="*/ 524103 w 3619883"/>
                <a:gd name="connsiteY11" fmla="*/ 41625 h 4275461"/>
                <a:gd name="connsiteX12" fmla="*/ 624416 w 3619883"/>
                <a:gd name="connsiteY12" fmla="*/ 22696 h 4275461"/>
                <a:gd name="connsiteX13" fmla="*/ 657762 w 3619883"/>
                <a:gd name="connsiteY13" fmla="*/ 18351 h 4275461"/>
                <a:gd name="connsiteX14" fmla="*/ 690557 w 3619883"/>
                <a:gd name="connsiteY14" fmla="*/ 25792 h 4275461"/>
                <a:gd name="connsiteX15" fmla="*/ 745123 w 3619883"/>
                <a:gd name="connsiteY15" fmla="*/ 40157 h 4275461"/>
                <a:gd name="connsiteX16" fmla="*/ 789493 w 3619883"/>
                <a:gd name="connsiteY16" fmla="*/ 36327 h 4275461"/>
                <a:gd name="connsiteX17" fmla="*/ 854255 w 3619883"/>
                <a:gd name="connsiteY17" fmla="*/ 68887 h 4275461"/>
                <a:gd name="connsiteX18" fmla="*/ 897520 w 3619883"/>
                <a:gd name="connsiteY18" fmla="*/ 88629 h 4275461"/>
                <a:gd name="connsiteX19" fmla="*/ 940510 w 3619883"/>
                <a:gd name="connsiteY19" fmla="*/ 114265 h 4275461"/>
                <a:gd name="connsiteX20" fmla="*/ 1082712 w 3619883"/>
                <a:gd name="connsiteY20" fmla="*/ 144543 h 4275461"/>
                <a:gd name="connsiteX21" fmla="*/ 1205348 w 3619883"/>
                <a:gd name="connsiteY21" fmla="*/ 120753 h 4275461"/>
                <a:gd name="connsiteX22" fmla="*/ 1271764 w 3619883"/>
                <a:gd name="connsiteY22" fmla="*/ 117956 h 4275461"/>
                <a:gd name="connsiteX23" fmla="*/ 1315583 w 3619883"/>
                <a:gd name="connsiteY23" fmla="*/ 125912 h 4275461"/>
                <a:gd name="connsiteX24" fmla="*/ 1359125 w 3619883"/>
                <a:gd name="connsiteY24" fmla="*/ 139761 h 4275461"/>
                <a:gd name="connsiteX25" fmla="*/ 1391919 w 3619883"/>
                <a:gd name="connsiteY25" fmla="*/ 147202 h 4275461"/>
                <a:gd name="connsiteX26" fmla="*/ 1436563 w 3619883"/>
                <a:gd name="connsiteY26" fmla="*/ 137480 h 4275461"/>
                <a:gd name="connsiteX27" fmla="*/ 1471566 w 3619883"/>
                <a:gd name="connsiteY27" fmla="*/ 97777 h 4275461"/>
                <a:gd name="connsiteX28" fmla="*/ 1505739 w 3619883"/>
                <a:gd name="connsiteY28" fmla="*/ 75753 h 4275461"/>
                <a:gd name="connsiteX29" fmla="*/ 1590891 w 3619883"/>
                <a:gd name="connsiteY29" fmla="*/ 144702 h 4275461"/>
                <a:gd name="connsiteX30" fmla="*/ 1625616 w 3619883"/>
                <a:gd name="connsiteY30" fmla="*/ 110893 h 4275461"/>
                <a:gd name="connsiteX31" fmla="*/ 1658964 w 3619883"/>
                <a:gd name="connsiteY31" fmla="*/ 106547 h 4275461"/>
                <a:gd name="connsiteX32" fmla="*/ 1746598 w 3619883"/>
                <a:gd name="connsiteY32" fmla="*/ 122460 h 4275461"/>
                <a:gd name="connsiteX33" fmla="*/ 1811913 w 3619883"/>
                <a:gd name="connsiteY33" fmla="*/ 143234 h 4275461"/>
                <a:gd name="connsiteX34" fmla="*/ 1856557 w 3619883"/>
                <a:gd name="connsiteY34" fmla="*/ 133511 h 4275461"/>
                <a:gd name="connsiteX35" fmla="*/ 2066003 w 3619883"/>
                <a:gd name="connsiteY35" fmla="*/ 143313 h 4275461"/>
                <a:gd name="connsiteX36" fmla="*/ 2177615 w 3619883"/>
                <a:gd name="connsiteY36" fmla="*/ 119007 h 4275461"/>
                <a:gd name="connsiteX37" fmla="*/ 2255883 w 3619883"/>
                <a:gd name="connsiteY37" fmla="*/ 99047 h 4275461"/>
                <a:gd name="connsiteX38" fmla="*/ 2344622 w 3619883"/>
                <a:gd name="connsiteY38" fmla="*/ 91388 h 4275461"/>
                <a:gd name="connsiteX39" fmla="*/ 2455682 w 3619883"/>
                <a:gd name="connsiteY39" fmla="*/ 78869 h 4275461"/>
                <a:gd name="connsiteX40" fmla="*/ 2632609 w 3619883"/>
                <a:gd name="connsiteY40" fmla="*/ 75338 h 4275461"/>
                <a:gd name="connsiteX41" fmla="*/ 2742291 w 3619883"/>
                <a:gd name="connsiteY41" fmla="*/ 92282 h 4275461"/>
                <a:gd name="connsiteX42" fmla="*/ 2851974 w 3619883"/>
                <a:gd name="connsiteY42" fmla="*/ 109227 h 4275461"/>
                <a:gd name="connsiteX43" fmla="*/ 2907643 w 3619883"/>
                <a:gd name="connsiteY43" fmla="*/ 100020 h 4275461"/>
                <a:gd name="connsiteX44" fmla="*/ 2944022 w 3619883"/>
                <a:gd name="connsiteY44" fmla="*/ 30853 h 4275461"/>
                <a:gd name="connsiteX45" fmla="*/ 3022289 w 3619883"/>
                <a:gd name="connsiteY45" fmla="*/ 10893 h 4275461"/>
                <a:gd name="connsiteX46" fmla="*/ 3054807 w 3619883"/>
                <a:gd name="connsiteY46" fmla="*/ 24226 h 4275461"/>
                <a:gd name="connsiteX47" fmla="*/ 3141892 w 3619883"/>
                <a:gd name="connsiteY47" fmla="*/ 51925 h 4275461"/>
                <a:gd name="connsiteX48" fmla="*/ 3185711 w 3619883"/>
                <a:gd name="connsiteY48" fmla="*/ 59881 h 4275461"/>
                <a:gd name="connsiteX49" fmla="*/ 3219056 w 3619883"/>
                <a:gd name="connsiteY49" fmla="*/ 55536 h 4275461"/>
                <a:gd name="connsiteX50" fmla="*/ 3263425 w 3619883"/>
                <a:gd name="connsiteY50" fmla="*/ 51706 h 4275461"/>
                <a:gd name="connsiteX51" fmla="*/ 3296219 w 3619883"/>
                <a:gd name="connsiteY51" fmla="*/ 59147 h 4275461"/>
                <a:gd name="connsiteX52" fmla="*/ 3319094 w 3619883"/>
                <a:gd name="connsiteY52" fmla="*/ 42500 h 4275461"/>
                <a:gd name="connsiteX53" fmla="*/ 3420511 w 3619883"/>
                <a:gd name="connsiteY53" fmla="*/ 0 h 4275461"/>
                <a:gd name="connsiteX54" fmla="*/ 3453305 w 3619883"/>
                <a:gd name="connsiteY54" fmla="*/ 7440 h 4275461"/>
                <a:gd name="connsiteX55" fmla="*/ 3496571 w 3619883"/>
                <a:gd name="connsiteY55" fmla="*/ 27182 h 4275461"/>
                <a:gd name="connsiteX56" fmla="*/ 3602117 w 3619883"/>
                <a:gd name="connsiteY56" fmla="*/ 132521 h 4275461"/>
                <a:gd name="connsiteX57" fmla="*/ 3619883 w 3619883"/>
                <a:gd name="connsiteY57" fmla="*/ 140049 h 4275461"/>
                <a:gd name="connsiteX58" fmla="*/ 3619883 w 3619883"/>
                <a:gd name="connsiteY58" fmla="*/ 755612 h 4275461"/>
                <a:gd name="connsiteX0" fmla="*/ 3619883 w 3619883"/>
                <a:gd name="connsiteY0" fmla="*/ 755612 h 4275461"/>
                <a:gd name="connsiteX1" fmla="*/ 573998 w 3619883"/>
                <a:gd name="connsiteY1" fmla="*/ 4275461 h 4275461"/>
                <a:gd name="connsiteX2" fmla="*/ 336164 w 3619883"/>
                <a:gd name="connsiteY2" fmla="*/ 4275461 h 4275461"/>
                <a:gd name="connsiteX3" fmla="*/ 189322 w 3619883"/>
                <a:gd name="connsiteY3" fmla="*/ 4275461 h 4275461"/>
                <a:gd name="connsiteX4" fmla="*/ 0 w 3619883"/>
                <a:gd name="connsiteY4" fmla="*/ 4275461 h 4275461"/>
                <a:gd name="connsiteX5" fmla="*/ 0 w 3619883"/>
                <a:gd name="connsiteY5" fmla="*/ 42229 h 4275461"/>
                <a:gd name="connsiteX6" fmla="*/ 42464 w 3619883"/>
                <a:gd name="connsiteY6" fmla="*/ 40518 h 4275461"/>
                <a:gd name="connsiteX7" fmla="*/ 137733 w 3619883"/>
                <a:gd name="connsiteY7" fmla="*/ 35355 h 4275461"/>
                <a:gd name="connsiteX8" fmla="*/ 270565 w 3619883"/>
                <a:gd name="connsiteY8" fmla="*/ 29759 h 4275461"/>
                <a:gd name="connsiteX9" fmla="*/ 479734 w 3619883"/>
                <a:gd name="connsiteY9" fmla="*/ 45455 h 4275461"/>
                <a:gd name="connsiteX10" fmla="*/ 524103 w 3619883"/>
                <a:gd name="connsiteY10" fmla="*/ 41625 h 4275461"/>
                <a:gd name="connsiteX11" fmla="*/ 624416 w 3619883"/>
                <a:gd name="connsiteY11" fmla="*/ 22696 h 4275461"/>
                <a:gd name="connsiteX12" fmla="*/ 657762 w 3619883"/>
                <a:gd name="connsiteY12" fmla="*/ 18351 h 4275461"/>
                <a:gd name="connsiteX13" fmla="*/ 690557 w 3619883"/>
                <a:gd name="connsiteY13" fmla="*/ 25792 h 4275461"/>
                <a:gd name="connsiteX14" fmla="*/ 745123 w 3619883"/>
                <a:gd name="connsiteY14" fmla="*/ 40157 h 4275461"/>
                <a:gd name="connsiteX15" fmla="*/ 789493 w 3619883"/>
                <a:gd name="connsiteY15" fmla="*/ 36327 h 4275461"/>
                <a:gd name="connsiteX16" fmla="*/ 854255 w 3619883"/>
                <a:gd name="connsiteY16" fmla="*/ 68887 h 4275461"/>
                <a:gd name="connsiteX17" fmla="*/ 897520 w 3619883"/>
                <a:gd name="connsiteY17" fmla="*/ 88629 h 4275461"/>
                <a:gd name="connsiteX18" fmla="*/ 940510 w 3619883"/>
                <a:gd name="connsiteY18" fmla="*/ 114265 h 4275461"/>
                <a:gd name="connsiteX19" fmla="*/ 1082712 w 3619883"/>
                <a:gd name="connsiteY19" fmla="*/ 144543 h 4275461"/>
                <a:gd name="connsiteX20" fmla="*/ 1205348 w 3619883"/>
                <a:gd name="connsiteY20" fmla="*/ 120753 h 4275461"/>
                <a:gd name="connsiteX21" fmla="*/ 1271764 w 3619883"/>
                <a:gd name="connsiteY21" fmla="*/ 117956 h 4275461"/>
                <a:gd name="connsiteX22" fmla="*/ 1315583 w 3619883"/>
                <a:gd name="connsiteY22" fmla="*/ 125912 h 4275461"/>
                <a:gd name="connsiteX23" fmla="*/ 1359125 w 3619883"/>
                <a:gd name="connsiteY23" fmla="*/ 139761 h 4275461"/>
                <a:gd name="connsiteX24" fmla="*/ 1391919 w 3619883"/>
                <a:gd name="connsiteY24" fmla="*/ 147202 h 4275461"/>
                <a:gd name="connsiteX25" fmla="*/ 1436563 w 3619883"/>
                <a:gd name="connsiteY25" fmla="*/ 137480 h 4275461"/>
                <a:gd name="connsiteX26" fmla="*/ 1471566 w 3619883"/>
                <a:gd name="connsiteY26" fmla="*/ 97777 h 4275461"/>
                <a:gd name="connsiteX27" fmla="*/ 1505739 w 3619883"/>
                <a:gd name="connsiteY27" fmla="*/ 75753 h 4275461"/>
                <a:gd name="connsiteX28" fmla="*/ 1590891 w 3619883"/>
                <a:gd name="connsiteY28" fmla="*/ 144702 h 4275461"/>
                <a:gd name="connsiteX29" fmla="*/ 1625616 w 3619883"/>
                <a:gd name="connsiteY29" fmla="*/ 110893 h 4275461"/>
                <a:gd name="connsiteX30" fmla="*/ 1658964 w 3619883"/>
                <a:gd name="connsiteY30" fmla="*/ 106547 h 4275461"/>
                <a:gd name="connsiteX31" fmla="*/ 1746598 w 3619883"/>
                <a:gd name="connsiteY31" fmla="*/ 122460 h 4275461"/>
                <a:gd name="connsiteX32" fmla="*/ 1811913 w 3619883"/>
                <a:gd name="connsiteY32" fmla="*/ 143234 h 4275461"/>
                <a:gd name="connsiteX33" fmla="*/ 1856557 w 3619883"/>
                <a:gd name="connsiteY33" fmla="*/ 133511 h 4275461"/>
                <a:gd name="connsiteX34" fmla="*/ 2066003 w 3619883"/>
                <a:gd name="connsiteY34" fmla="*/ 143313 h 4275461"/>
                <a:gd name="connsiteX35" fmla="*/ 2177615 w 3619883"/>
                <a:gd name="connsiteY35" fmla="*/ 119007 h 4275461"/>
                <a:gd name="connsiteX36" fmla="*/ 2255883 w 3619883"/>
                <a:gd name="connsiteY36" fmla="*/ 99047 h 4275461"/>
                <a:gd name="connsiteX37" fmla="*/ 2344622 w 3619883"/>
                <a:gd name="connsiteY37" fmla="*/ 91388 h 4275461"/>
                <a:gd name="connsiteX38" fmla="*/ 2455682 w 3619883"/>
                <a:gd name="connsiteY38" fmla="*/ 78869 h 4275461"/>
                <a:gd name="connsiteX39" fmla="*/ 2632609 w 3619883"/>
                <a:gd name="connsiteY39" fmla="*/ 75338 h 4275461"/>
                <a:gd name="connsiteX40" fmla="*/ 2742291 w 3619883"/>
                <a:gd name="connsiteY40" fmla="*/ 92282 h 4275461"/>
                <a:gd name="connsiteX41" fmla="*/ 2851974 w 3619883"/>
                <a:gd name="connsiteY41" fmla="*/ 109227 h 4275461"/>
                <a:gd name="connsiteX42" fmla="*/ 2907643 w 3619883"/>
                <a:gd name="connsiteY42" fmla="*/ 100020 h 4275461"/>
                <a:gd name="connsiteX43" fmla="*/ 2944022 w 3619883"/>
                <a:gd name="connsiteY43" fmla="*/ 30853 h 4275461"/>
                <a:gd name="connsiteX44" fmla="*/ 3022289 w 3619883"/>
                <a:gd name="connsiteY44" fmla="*/ 10893 h 4275461"/>
                <a:gd name="connsiteX45" fmla="*/ 3054807 w 3619883"/>
                <a:gd name="connsiteY45" fmla="*/ 24226 h 4275461"/>
                <a:gd name="connsiteX46" fmla="*/ 3141892 w 3619883"/>
                <a:gd name="connsiteY46" fmla="*/ 51925 h 4275461"/>
                <a:gd name="connsiteX47" fmla="*/ 3185711 w 3619883"/>
                <a:gd name="connsiteY47" fmla="*/ 59881 h 4275461"/>
                <a:gd name="connsiteX48" fmla="*/ 3219056 w 3619883"/>
                <a:gd name="connsiteY48" fmla="*/ 55536 h 4275461"/>
                <a:gd name="connsiteX49" fmla="*/ 3263425 w 3619883"/>
                <a:gd name="connsiteY49" fmla="*/ 51706 h 4275461"/>
                <a:gd name="connsiteX50" fmla="*/ 3296219 w 3619883"/>
                <a:gd name="connsiteY50" fmla="*/ 59147 h 4275461"/>
                <a:gd name="connsiteX51" fmla="*/ 3319094 w 3619883"/>
                <a:gd name="connsiteY51" fmla="*/ 42500 h 4275461"/>
                <a:gd name="connsiteX52" fmla="*/ 3420511 w 3619883"/>
                <a:gd name="connsiteY52" fmla="*/ 0 h 4275461"/>
                <a:gd name="connsiteX53" fmla="*/ 3453305 w 3619883"/>
                <a:gd name="connsiteY53" fmla="*/ 7440 h 4275461"/>
                <a:gd name="connsiteX54" fmla="*/ 3496571 w 3619883"/>
                <a:gd name="connsiteY54" fmla="*/ 27182 h 4275461"/>
                <a:gd name="connsiteX55" fmla="*/ 3602117 w 3619883"/>
                <a:gd name="connsiteY55" fmla="*/ 132521 h 4275461"/>
                <a:gd name="connsiteX56" fmla="*/ 3619883 w 3619883"/>
                <a:gd name="connsiteY56" fmla="*/ 140049 h 4275461"/>
                <a:gd name="connsiteX57" fmla="*/ 3619883 w 3619883"/>
                <a:gd name="connsiteY57" fmla="*/ 755612 h 4275461"/>
                <a:gd name="connsiteX0" fmla="*/ 3619883 w 3619883"/>
                <a:gd name="connsiteY0" fmla="*/ 755612 h 4275461"/>
                <a:gd name="connsiteX1" fmla="*/ 336164 w 3619883"/>
                <a:gd name="connsiteY1" fmla="*/ 4275461 h 4275461"/>
                <a:gd name="connsiteX2" fmla="*/ 189322 w 3619883"/>
                <a:gd name="connsiteY2" fmla="*/ 4275461 h 4275461"/>
                <a:gd name="connsiteX3" fmla="*/ 0 w 3619883"/>
                <a:gd name="connsiteY3" fmla="*/ 4275461 h 4275461"/>
                <a:gd name="connsiteX4" fmla="*/ 0 w 3619883"/>
                <a:gd name="connsiteY4" fmla="*/ 42229 h 4275461"/>
                <a:gd name="connsiteX5" fmla="*/ 42464 w 3619883"/>
                <a:gd name="connsiteY5" fmla="*/ 40518 h 4275461"/>
                <a:gd name="connsiteX6" fmla="*/ 137733 w 3619883"/>
                <a:gd name="connsiteY6" fmla="*/ 35355 h 4275461"/>
                <a:gd name="connsiteX7" fmla="*/ 270565 w 3619883"/>
                <a:gd name="connsiteY7" fmla="*/ 29759 h 4275461"/>
                <a:gd name="connsiteX8" fmla="*/ 479734 w 3619883"/>
                <a:gd name="connsiteY8" fmla="*/ 45455 h 4275461"/>
                <a:gd name="connsiteX9" fmla="*/ 524103 w 3619883"/>
                <a:gd name="connsiteY9" fmla="*/ 41625 h 4275461"/>
                <a:gd name="connsiteX10" fmla="*/ 624416 w 3619883"/>
                <a:gd name="connsiteY10" fmla="*/ 22696 h 4275461"/>
                <a:gd name="connsiteX11" fmla="*/ 657762 w 3619883"/>
                <a:gd name="connsiteY11" fmla="*/ 18351 h 4275461"/>
                <a:gd name="connsiteX12" fmla="*/ 690557 w 3619883"/>
                <a:gd name="connsiteY12" fmla="*/ 25792 h 4275461"/>
                <a:gd name="connsiteX13" fmla="*/ 745123 w 3619883"/>
                <a:gd name="connsiteY13" fmla="*/ 40157 h 4275461"/>
                <a:gd name="connsiteX14" fmla="*/ 789493 w 3619883"/>
                <a:gd name="connsiteY14" fmla="*/ 36327 h 4275461"/>
                <a:gd name="connsiteX15" fmla="*/ 854255 w 3619883"/>
                <a:gd name="connsiteY15" fmla="*/ 68887 h 4275461"/>
                <a:gd name="connsiteX16" fmla="*/ 897520 w 3619883"/>
                <a:gd name="connsiteY16" fmla="*/ 88629 h 4275461"/>
                <a:gd name="connsiteX17" fmla="*/ 940510 w 3619883"/>
                <a:gd name="connsiteY17" fmla="*/ 114265 h 4275461"/>
                <a:gd name="connsiteX18" fmla="*/ 1082712 w 3619883"/>
                <a:gd name="connsiteY18" fmla="*/ 144543 h 4275461"/>
                <a:gd name="connsiteX19" fmla="*/ 1205348 w 3619883"/>
                <a:gd name="connsiteY19" fmla="*/ 120753 h 4275461"/>
                <a:gd name="connsiteX20" fmla="*/ 1271764 w 3619883"/>
                <a:gd name="connsiteY20" fmla="*/ 117956 h 4275461"/>
                <a:gd name="connsiteX21" fmla="*/ 1315583 w 3619883"/>
                <a:gd name="connsiteY21" fmla="*/ 125912 h 4275461"/>
                <a:gd name="connsiteX22" fmla="*/ 1359125 w 3619883"/>
                <a:gd name="connsiteY22" fmla="*/ 139761 h 4275461"/>
                <a:gd name="connsiteX23" fmla="*/ 1391919 w 3619883"/>
                <a:gd name="connsiteY23" fmla="*/ 147202 h 4275461"/>
                <a:gd name="connsiteX24" fmla="*/ 1436563 w 3619883"/>
                <a:gd name="connsiteY24" fmla="*/ 137480 h 4275461"/>
                <a:gd name="connsiteX25" fmla="*/ 1471566 w 3619883"/>
                <a:gd name="connsiteY25" fmla="*/ 97777 h 4275461"/>
                <a:gd name="connsiteX26" fmla="*/ 1505739 w 3619883"/>
                <a:gd name="connsiteY26" fmla="*/ 75753 h 4275461"/>
                <a:gd name="connsiteX27" fmla="*/ 1590891 w 3619883"/>
                <a:gd name="connsiteY27" fmla="*/ 144702 h 4275461"/>
                <a:gd name="connsiteX28" fmla="*/ 1625616 w 3619883"/>
                <a:gd name="connsiteY28" fmla="*/ 110893 h 4275461"/>
                <a:gd name="connsiteX29" fmla="*/ 1658964 w 3619883"/>
                <a:gd name="connsiteY29" fmla="*/ 106547 h 4275461"/>
                <a:gd name="connsiteX30" fmla="*/ 1746598 w 3619883"/>
                <a:gd name="connsiteY30" fmla="*/ 122460 h 4275461"/>
                <a:gd name="connsiteX31" fmla="*/ 1811913 w 3619883"/>
                <a:gd name="connsiteY31" fmla="*/ 143234 h 4275461"/>
                <a:gd name="connsiteX32" fmla="*/ 1856557 w 3619883"/>
                <a:gd name="connsiteY32" fmla="*/ 133511 h 4275461"/>
                <a:gd name="connsiteX33" fmla="*/ 2066003 w 3619883"/>
                <a:gd name="connsiteY33" fmla="*/ 143313 h 4275461"/>
                <a:gd name="connsiteX34" fmla="*/ 2177615 w 3619883"/>
                <a:gd name="connsiteY34" fmla="*/ 119007 h 4275461"/>
                <a:gd name="connsiteX35" fmla="*/ 2255883 w 3619883"/>
                <a:gd name="connsiteY35" fmla="*/ 99047 h 4275461"/>
                <a:gd name="connsiteX36" fmla="*/ 2344622 w 3619883"/>
                <a:gd name="connsiteY36" fmla="*/ 91388 h 4275461"/>
                <a:gd name="connsiteX37" fmla="*/ 2455682 w 3619883"/>
                <a:gd name="connsiteY37" fmla="*/ 78869 h 4275461"/>
                <a:gd name="connsiteX38" fmla="*/ 2632609 w 3619883"/>
                <a:gd name="connsiteY38" fmla="*/ 75338 h 4275461"/>
                <a:gd name="connsiteX39" fmla="*/ 2742291 w 3619883"/>
                <a:gd name="connsiteY39" fmla="*/ 92282 h 4275461"/>
                <a:gd name="connsiteX40" fmla="*/ 2851974 w 3619883"/>
                <a:gd name="connsiteY40" fmla="*/ 109227 h 4275461"/>
                <a:gd name="connsiteX41" fmla="*/ 2907643 w 3619883"/>
                <a:gd name="connsiteY41" fmla="*/ 100020 h 4275461"/>
                <a:gd name="connsiteX42" fmla="*/ 2944022 w 3619883"/>
                <a:gd name="connsiteY42" fmla="*/ 30853 h 4275461"/>
                <a:gd name="connsiteX43" fmla="*/ 3022289 w 3619883"/>
                <a:gd name="connsiteY43" fmla="*/ 10893 h 4275461"/>
                <a:gd name="connsiteX44" fmla="*/ 3054807 w 3619883"/>
                <a:gd name="connsiteY44" fmla="*/ 24226 h 4275461"/>
                <a:gd name="connsiteX45" fmla="*/ 3141892 w 3619883"/>
                <a:gd name="connsiteY45" fmla="*/ 51925 h 4275461"/>
                <a:gd name="connsiteX46" fmla="*/ 3185711 w 3619883"/>
                <a:gd name="connsiteY46" fmla="*/ 59881 h 4275461"/>
                <a:gd name="connsiteX47" fmla="*/ 3219056 w 3619883"/>
                <a:gd name="connsiteY47" fmla="*/ 55536 h 4275461"/>
                <a:gd name="connsiteX48" fmla="*/ 3263425 w 3619883"/>
                <a:gd name="connsiteY48" fmla="*/ 51706 h 4275461"/>
                <a:gd name="connsiteX49" fmla="*/ 3296219 w 3619883"/>
                <a:gd name="connsiteY49" fmla="*/ 59147 h 4275461"/>
                <a:gd name="connsiteX50" fmla="*/ 3319094 w 3619883"/>
                <a:gd name="connsiteY50" fmla="*/ 42500 h 4275461"/>
                <a:gd name="connsiteX51" fmla="*/ 3420511 w 3619883"/>
                <a:gd name="connsiteY51" fmla="*/ 0 h 4275461"/>
                <a:gd name="connsiteX52" fmla="*/ 3453305 w 3619883"/>
                <a:gd name="connsiteY52" fmla="*/ 7440 h 4275461"/>
                <a:gd name="connsiteX53" fmla="*/ 3496571 w 3619883"/>
                <a:gd name="connsiteY53" fmla="*/ 27182 h 4275461"/>
                <a:gd name="connsiteX54" fmla="*/ 3602117 w 3619883"/>
                <a:gd name="connsiteY54" fmla="*/ 132521 h 4275461"/>
                <a:gd name="connsiteX55" fmla="*/ 3619883 w 3619883"/>
                <a:gd name="connsiteY55" fmla="*/ 140049 h 4275461"/>
                <a:gd name="connsiteX56" fmla="*/ 3619883 w 3619883"/>
                <a:gd name="connsiteY56" fmla="*/ 755612 h 4275461"/>
                <a:gd name="connsiteX0" fmla="*/ 3619883 w 3619883"/>
                <a:gd name="connsiteY0" fmla="*/ 755612 h 4275461"/>
                <a:gd name="connsiteX1" fmla="*/ 189322 w 3619883"/>
                <a:gd name="connsiteY1" fmla="*/ 4275461 h 4275461"/>
                <a:gd name="connsiteX2" fmla="*/ 0 w 3619883"/>
                <a:gd name="connsiteY2" fmla="*/ 4275461 h 4275461"/>
                <a:gd name="connsiteX3" fmla="*/ 0 w 3619883"/>
                <a:gd name="connsiteY3" fmla="*/ 42229 h 4275461"/>
                <a:gd name="connsiteX4" fmla="*/ 42464 w 3619883"/>
                <a:gd name="connsiteY4" fmla="*/ 40518 h 4275461"/>
                <a:gd name="connsiteX5" fmla="*/ 137733 w 3619883"/>
                <a:gd name="connsiteY5" fmla="*/ 35355 h 4275461"/>
                <a:gd name="connsiteX6" fmla="*/ 270565 w 3619883"/>
                <a:gd name="connsiteY6" fmla="*/ 29759 h 4275461"/>
                <a:gd name="connsiteX7" fmla="*/ 479734 w 3619883"/>
                <a:gd name="connsiteY7" fmla="*/ 45455 h 4275461"/>
                <a:gd name="connsiteX8" fmla="*/ 524103 w 3619883"/>
                <a:gd name="connsiteY8" fmla="*/ 41625 h 4275461"/>
                <a:gd name="connsiteX9" fmla="*/ 624416 w 3619883"/>
                <a:gd name="connsiteY9" fmla="*/ 22696 h 4275461"/>
                <a:gd name="connsiteX10" fmla="*/ 657762 w 3619883"/>
                <a:gd name="connsiteY10" fmla="*/ 18351 h 4275461"/>
                <a:gd name="connsiteX11" fmla="*/ 690557 w 3619883"/>
                <a:gd name="connsiteY11" fmla="*/ 25792 h 4275461"/>
                <a:gd name="connsiteX12" fmla="*/ 745123 w 3619883"/>
                <a:gd name="connsiteY12" fmla="*/ 40157 h 4275461"/>
                <a:gd name="connsiteX13" fmla="*/ 789493 w 3619883"/>
                <a:gd name="connsiteY13" fmla="*/ 36327 h 4275461"/>
                <a:gd name="connsiteX14" fmla="*/ 854255 w 3619883"/>
                <a:gd name="connsiteY14" fmla="*/ 68887 h 4275461"/>
                <a:gd name="connsiteX15" fmla="*/ 897520 w 3619883"/>
                <a:gd name="connsiteY15" fmla="*/ 88629 h 4275461"/>
                <a:gd name="connsiteX16" fmla="*/ 940510 w 3619883"/>
                <a:gd name="connsiteY16" fmla="*/ 114265 h 4275461"/>
                <a:gd name="connsiteX17" fmla="*/ 1082712 w 3619883"/>
                <a:gd name="connsiteY17" fmla="*/ 144543 h 4275461"/>
                <a:gd name="connsiteX18" fmla="*/ 1205348 w 3619883"/>
                <a:gd name="connsiteY18" fmla="*/ 120753 h 4275461"/>
                <a:gd name="connsiteX19" fmla="*/ 1271764 w 3619883"/>
                <a:gd name="connsiteY19" fmla="*/ 117956 h 4275461"/>
                <a:gd name="connsiteX20" fmla="*/ 1315583 w 3619883"/>
                <a:gd name="connsiteY20" fmla="*/ 125912 h 4275461"/>
                <a:gd name="connsiteX21" fmla="*/ 1359125 w 3619883"/>
                <a:gd name="connsiteY21" fmla="*/ 139761 h 4275461"/>
                <a:gd name="connsiteX22" fmla="*/ 1391919 w 3619883"/>
                <a:gd name="connsiteY22" fmla="*/ 147202 h 4275461"/>
                <a:gd name="connsiteX23" fmla="*/ 1436563 w 3619883"/>
                <a:gd name="connsiteY23" fmla="*/ 137480 h 4275461"/>
                <a:gd name="connsiteX24" fmla="*/ 1471566 w 3619883"/>
                <a:gd name="connsiteY24" fmla="*/ 97777 h 4275461"/>
                <a:gd name="connsiteX25" fmla="*/ 1505739 w 3619883"/>
                <a:gd name="connsiteY25" fmla="*/ 75753 h 4275461"/>
                <a:gd name="connsiteX26" fmla="*/ 1590891 w 3619883"/>
                <a:gd name="connsiteY26" fmla="*/ 144702 h 4275461"/>
                <a:gd name="connsiteX27" fmla="*/ 1625616 w 3619883"/>
                <a:gd name="connsiteY27" fmla="*/ 110893 h 4275461"/>
                <a:gd name="connsiteX28" fmla="*/ 1658964 w 3619883"/>
                <a:gd name="connsiteY28" fmla="*/ 106547 h 4275461"/>
                <a:gd name="connsiteX29" fmla="*/ 1746598 w 3619883"/>
                <a:gd name="connsiteY29" fmla="*/ 122460 h 4275461"/>
                <a:gd name="connsiteX30" fmla="*/ 1811913 w 3619883"/>
                <a:gd name="connsiteY30" fmla="*/ 143234 h 4275461"/>
                <a:gd name="connsiteX31" fmla="*/ 1856557 w 3619883"/>
                <a:gd name="connsiteY31" fmla="*/ 133511 h 4275461"/>
                <a:gd name="connsiteX32" fmla="*/ 2066003 w 3619883"/>
                <a:gd name="connsiteY32" fmla="*/ 143313 h 4275461"/>
                <a:gd name="connsiteX33" fmla="*/ 2177615 w 3619883"/>
                <a:gd name="connsiteY33" fmla="*/ 119007 h 4275461"/>
                <a:gd name="connsiteX34" fmla="*/ 2255883 w 3619883"/>
                <a:gd name="connsiteY34" fmla="*/ 99047 h 4275461"/>
                <a:gd name="connsiteX35" fmla="*/ 2344622 w 3619883"/>
                <a:gd name="connsiteY35" fmla="*/ 91388 h 4275461"/>
                <a:gd name="connsiteX36" fmla="*/ 2455682 w 3619883"/>
                <a:gd name="connsiteY36" fmla="*/ 78869 h 4275461"/>
                <a:gd name="connsiteX37" fmla="*/ 2632609 w 3619883"/>
                <a:gd name="connsiteY37" fmla="*/ 75338 h 4275461"/>
                <a:gd name="connsiteX38" fmla="*/ 2742291 w 3619883"/>
                <a:gd name="connsiteY38" fmla="*/ 92282 h 4275461"/>
                <a:gd name="connsiteX39" fmla="*/ 2851974 w 3619883"/>
                <a:gd name="connsiteY39" fmla="*/ 109227 h 4275461"/>
                <a:gd name="connsiteX40" fmla="*/ 2907643 w 3619883"/>
                <a:gd name="connsiteY40" fmla="*/ 100020 h 4275461"/>
                <a:gd name="connsiteX41" fmla="*/ 2944022 w 3619883"/>
                <a:gd name="connsiteY41" fmla="*/ 30853 h 4275461"/>
                <a:gd name="connsiteX42" fmla="*/ 3022289 w 3619883"/>
                <a:gd name="connsiteY42" fmla="*/ 10893 h 4275461"/>
                <a:gd name="connsiteX43" fmla="*/ 3054807 w 3619883"/>
                <a:gd name="connsiteY43" fmla="*/ 24226 h 4275461"/>
                <a:gd name="connsiteX44" fmla="*/ 3141892 w 3619883"/>
                <a:gd name="connsiteY44" fmla="*/ 51925 h 4275461"/>
                <a:gd name="connsiteX45" fmla="*/ 3185711 w 3619883"/>
                <a:gd name="connsiteY45" fmla="*/ 59881 h 4275461"/>
                <a:gd name="connsiteX46" fmla="*/ 3219056 w 3619883"/>
                <a:gd name="connsiteY46" fmla="*/ 55536 h 4275461"/>
                <a:gd name="connsiteX47" fmla="*/ 3263425 w 3619883"/>
                <a:gd name="connsiteY47" fmla="*/ 51706 h 4275461"/>
                <a:gd name="connsiteX48" fmla="*/ 3296219 w 3619883"/>
                <a:gd name="connsiteY48" fmla="*/ 59147 h 4275461"/>
                <a:gd name="connsiteX49" fmla="*/ 3319094 w 3619883"/>
                <a:gd name="connsiteY49" fmla="*/ 42500 h 4275461"/>
                <a:gd name="connsiteX50" fmla="*/ 3420511 w 3619883"/>
                <a:gd name="connsiteY50" fmla="*/ 0 h 4275461"/>
                <a:gd name="connsiteX51" fmla="*/ 3453305 w 3619883"/>
                <a:gd name="connsiteY51" fmla="*/ 7440 h 4275461"/>
                <a:gd name="connsiteX52" fmla="*/ 3496571 w 3619883"/>
                <a:gd name="connsiteY52" fmla="*/ 27182 h 4275461"/>
                <a:gd name="connsiteX53" fmla="*/ 3602117 w 3619883"/>
                <a:gd name="connsiteY53" fmla="*/ 132521 h 4275461"/>
                <a:gd name="connsiteX54" fmla="*/ 3619883 w 3619883"/>
                <a:gd name="connsiteY54" fmla="*/ 140049 h 4275461"/>
                <a:gd name="connsiteX55" fmla="*/ 3619883 w 3619883"/>
                <a:gd name="connsiteY55" fmla="*/ 755612 h 4275461"/>
                <a:gd name="connsiteX0" fmla="*/ 3619883 w 3619883"/>
                <a:gd name="connsiteY0" fmla="*/ 755612 h 4275461"/>
                <a:gd name="connsiteX1" fmla="*/ 0 w 3619883"/>
                <a:gd name="connsiteY1" fmla="*/ 4275461 h 4275461"/>
                <a:gd name="connsiteX2" fmla="*/ 0 w 3619883"/>
                <a:gd name="connsiteY2" fmla="*/ 42229 h 4275461"/>
                <a:gd name="connsiteX3" fmla="*/ 42464 w 3619883"/>
                <a:gd name="connsiteY3" fmla="*/ 40518 h 4275461"/>
                <a:gd name="connsiteX4" fmla="*/ 137733 w 3619883"/>
                <a:gd name="connsiteY4" fmla="*/ 35355 h 4275461"/>
                <a:gd name="connsiteX5" fmla="*/ 270565 w 3619883"/>
                <a:gd name="connsiteY5" fmla="*/ 29759 h 4275461"/>
                <a:gd name="connsiteX6" fmla="*/ 479734 w 3619883"/>
                <a:gd name="connsiteY6" fmla="*/ 45455 h 4275461"/>
                <a:gd name="connsiteX7" fmla="*/ 524103 w 3619883"/>
                <a:gd name="connsiteY7" fmla="*/ 41625 h 4275461"/>
                <a:gd name="connsiteX8" fmla="*/ 624416 w 3619883"/>
                <a:gd name="connsiteY8" fmla="*/ 22696 h 4275461"/>
                <a:gd name="connsiteX9" fmla="*/ 657762 w 3619883"/>
                <a:gd name="connsiteY9" fmla="*/ 18351 h 4275461"/>
                <a:gd name="connsiteX10" fmla="*/ 690557 w 3619883"/>
                <a:gd name="connsiteY10" fmla="*/ 25792 h 4275461"/>
                <a:gd name="connsiteX11" fmla="*/ 745123 w 3619883"/>
                <a:gd name="connsiteY11" fmla="*/ 40157 h 4275461"/>
                <a:gd name="connsiteX12" fmla="*/ 789493 w 3619883"/>
                <a:gd name="connsiteY12" fmla="*/ 36327 h 4275461"/>
                <a:gd name="connsiteX13" fmla="*/ 854255 w 3619883"/>
                <a:gd name="connsiteY13" fmla="*/ 68887 h 4275461"/>
                <a:gd name="connsiteX14" fmla="*/ 897520 w 3619883"/>
                <a:gd name="connsiteY14" fmla="*/ 88629 h 4275461"/>
                <a:gd name="connsiteX15" fmla="*/ 940510 w 3619883"/>
                <a:gd name="connsiteY15" fmla="*/ 114265 h 4275461"/>
                <a:gd name="connsiteX16" fmla="*/ 1082712 w 3619883"/>
                <a:gd name="connsiteY16" fmla="*/ 144543 h 4275461"/>
                <a:gd name="connsiteX17" fmla="*/ 1205348 w 3619883"/>
                <a:gd name="connsiteY17" fmla="*/ 120753 h 4275461"/>
                <a:gd name="connsiteX18" fmla="*/ 1271764 w 3619883"/>
                <a:gd name="connsiteY18" fmla="*/ 117956 h 4275461"/>
                <a:gd name="connsiteX19" fmla="*/ 1315583 w 3619883"/>
                <a:gd name="connsiteY19" fmla="*/ 125912 h 4275461"/>
                <a:gd name="connsiteX20" fmla="*/ 1359125 w 3619883"/>
                <a:gd name="connsiteY20" fmla="*/ 139761 h 4275461"/>
                <a:gd name="connsiteX21" fmla="*/ 1391919 w 3619883"/>
                <a:gd name="connsiteY21" fmla="*/ 147202 h 4275461"/>
                <a:gd name="connsiteX22" fmla="*/ 1436563 w 3619883"/>
                <a:gd name="connsiteY22" fmla="*/ 137480 h 4275461"/>
                <a:gd name="connsiteX23" fmla="*/ 1471566 w 3619883"/>
                <a:gd name="connsiteY23" fmla="*/ 97777 h 4275461"/>
                <a:gd name="connsiteX24" fmla="*/ 1505739 w 3619883"/>
                <a:gd name="connsiteY24" fmla="*/ 75753 h 4275461"/>
                <a:gd name="connsiteX25" fmla="*/ 1590891 w 3619883"/>
                <a:gd name="connsiteY25" fmla="*/ 144702 h 4275461"/>
                <a:gd name="connsiteX26" fmla="*/ 1625616 w 3619883"/>
                <a:gd name="connsiteY26" fmla="*/ 110893 h 4275461"/>
                <a:gd name="connsiteX27" fmla="*/ 1658964 w 3619883"/>
                <a:gd name="connsiteY27" fmla="*/ 106547 h 4275461"/>
                <a:gd name="connsiteX28" fmla="*/ 1746598 w 3619883"/>
                <a:gd name="connsiteY28" fmla="*/ 122460 h 4275461"/>
                <a:gd name="connsiteX29" fmla="*/ 1811913 w 3619883"/>
                <a:gd name="connsiteY29" fmla="*/ 143234 h 4275461"/>
                <a:gd name="connsiteX30" fmla="*/ 1856557 w 3619883"/>
                <a:gd name="connsiteY30" fmla="*/ 133511 h 4275461"/>
                <a:gd name="connsiteX31" fmla="*/ 2066003 w 3619883"/>
                <a:gd name="connsiteY31" fmla="*/ 143313 h 4275461"/>
                <a:gd name="connsiteX32" fmla="*/ 2177615 w 3619883"/>
                <a:gd name="connsiteY32" fmla="*/ 119007 h 4275461"/>
                <a:gd name="connsiteX33" fmla="*/ 2255883 w 3619883"/>
                <a:gd name="connsiteY33" fmla="*/ 99047 h 4275461"/>
                <a:gd name="connsiteX34" fmla="*/ 2344622 w 3619883"/>
                <a:gd name="connsiteY34" fmla="*/ 91388 h 4275461"/>
                <a:gd name="connsiteX35" fmla="*/ 2455682 w 3619883"/>
                <a:gd name="connsiteY35" fmla="*/ 78869 h 4275461"/>
                <a:gd name="connsiteX36" fmla="*/ 2632609 w 3619883"/>
                <a:gd name="connsiteY36" fmla="*/ 75338 h 4275461"/>
                <a:gd name="connsiteX37" fmla="*/ 2742291 w 3619883"/>
                <a:gd name="connsiteY37" fmla="*/ 92282 h 4275461"/>
                <a:gd name="connsiteX38" fmla="*/ 2851974 w 3619883"/>
                <a:gd name="connsiteY38" fmla="*/ 109227 h 4275461"/>
                <a:gd name="connsiteX39" fmla="*/ 2907643 w 3619883"/>
                <a:gd name="connsiteY39" fmla="*/ 100020 h 4275461"/>
                <a:gd name="connsiteX40" fmla="*/ 2944022 w 3619883"/>
                <a:gd name="connsiteY40" fmla="*/ 30853 h 4275461"/>
                <a:gd name="connsiteX41" fmla="*/ 3022289 w 3619883"/>
                <a:gd name="connsiteY41" fmla="*/ 10893 h 4275461"/>
                <a:gd name="connsiteX42" fmla="*/ 3054807 w 3619883"/>
                <a:gd name="connsiteY42" fmla="*/ 24226 h 4275461"/>
                <a:gd name="connsiteX43" fmla="*/ 3141892 w 3619883"/>
                <a:gd name="connsiteY43" fmla="*/ 51925 h 4275461"/>
                <a:gd name="connsiteX44" fmla="*/ 3185711 w 3619883"/>
                <a:gd name="connsiteY44" fmla="*/ 59881 h 4275461"/>
                <a:gd name="connsiteX45" fmla="*/ 3219056 w 3619883"/>
                <a:gd name="connsiteY45" fmla="*/ 55536 h 4275461"/>
                <a:gd name="connsiteX46" fmla="*/ 3263425 w 3619883"/>
                <a:gd name="connsiteY46" fmla="*/ 51706 h 4275461"/>
                <a:gd name="connsiteX47" fmla="*/ 3296219 w 3619883"/>
                <a:gd name="connsiteY47" fmla="*/ 59147 h 4275461"/>
                <a:gd name="connsiteX48" fmla="*/ 3319094 w 3619883"/>
                <a:gd name="connsiteY48" fmla="*/ 42500 h 4275461"/>
                <a:gd name="connsiteX49" fmla="*/ 3420511 w 3619883"/>
                <a:gd name="connsiteY49" fmla="*/ 0 h 4275461"/>
                <a:gd name="connsiteX50" fmla="*/ 3453305 w 3619883"/>
                <a:gd name="connsiteY50" fmla="*/ 7440 h 4275461"/>
                <a:gd name="connsiteX51" fmla="*/ 3496571 w 3619883"/>
                <a:gd name="connsiteY51" fmla="*/ 27182 h 4275461"/>
                <a:gd name="connsiteX52" fmla="*/ 3602117 w 3619883"/>
                <a:gd name="connsiteY52" fmla="*/ 132521 h 4275461"/>
                <a:gd name="connsiteX53" fmla="*/ 3619883 w 3619883"/>
                <a:gd name="connsiteY53" fmla="*/ 140049 h 4275461"/>
                <a:gd name="connsiteX54" fmla="*/ 3619883 w 3619883"/>
                <a:gd name="connsiteY54" fmla="*/ 755612 h 4275461"/>
                <a:gd name="connsiteX0" fmla="*/ 3619883 w 3619883"/>
                <a:gd name="connsiteY0" fmla="*/ 755612 h 755612"/>
                <a:gd name="connsiteX1" fmla="*/ 21113 w 3619883"/>
                <a:gd name="connsiteY1" fmla="*/ 580168 h 755612"/>
                <a:gd name="connsiteX2" fmla="*/ 0 w 3619883"/>
                <a:gd name="connsiteY2" fmla="*/ 42229 h 755612"/>
                <a:gd name="connsiteX3" fmla="*/ 42464 w 3619883"/>
                <a:gd name="connsiteY3" fmla="*/ 40518 h 755612"/>
                <a:gd name="connsiteX4" fmla="*/ 137733 w 3619883"/>
                <a:gd name="connsiteY4" fmla="*/ 35355 h 755612"/>
                <a:gd name="connsiteX5" fmla="*/ 270565 w 3619883"/>
                <a:gd name="connsiteY5" fmla="*/ 29759 h 755612"/>
                <a:gd name="connsiteX6" fmla="*/ 479734 w 3619883"/>
                <a:gd name="connsiteY6" fmla="*/ 45455 h 755612"/>
                <a:gd name="connsiteX7" fmla="*/ 524103 w 3619883"/>
                <a:gd name="connsiteY7" fmla="*/ 41625 h 755612"/>
                <a:gd name="connsiteX8" fmla="*/ 624416 w 3619883"/>
                <a:gd name="connsiteY8" fmla="*/ 22696 h 755612"/>
                <a:gd name="connsiteX9" fmla="*/ 657762 w 3619883"/>
                <a:gd name="connsiteY9" fmla="*/ 18351 h 755612"/>
                <a:gd name="connsiteX10" fmla="*/ 690557 w 3619883"/>
                <a:gd name="connsiteY10" fmla="*/ 25792 h 755612"/>
                <a:gd name="connsiteX11" fmla="*/ 745123 w 3619883"/>
                <a:gd name="connsiteY11" fmla="*/ 40157 h 755612"/>
                <a:gd name="connsiteX12" fmla="*/ 789493 w 3619883"/>
                <a:gd name="connsiteY12" fmla="*/ 36327 h 755612"/>
                <a:gd name="connsiteX13" fmla="*/ 854255 w 3619883"/>
                <a:gd name="connsiteY13" fmla="*/ 68887 h 755612"/>
                <a:gd name="connsiteX14" fmla="*/ 897520 w 3619883"/>
                <a:gd name="connsiteY14" fmla="*/ 88629 h 755612"/>
                <a:gd name="connsiteX15" fmla="*/ 940510 w 3619883"/>
                <a:gd name="connsiteY15" fmla="*/ 114265 h 755612"/>
                <a:gd name="connsiteX16" fmla="*/ 1082712 w 3619883"/>
                <a:gd name="connsiteY16" fmla="*/ 144543 h 755612"/>
                <a:gd name="connsiteX17" fmla="*/ 1205348 w 3619883"/>
                <a:gd name="connsiteY17" fmla="*/ 120753 h 755612"/>
                <a:gd name="connsiteX18" fmla="*/ 1271764 w 3619883"/>
                <a:gd name="connsiteY18" fmla="*/ 117956 h 755612"/>
                <a:gd name="connsiteX19" fmla="*/ 1315583 w 3619883"/>
                <a:gd name="connsiteY19" fmla="*/ 125912 h 755612"/>
                <a:gd name="connsiteX20" fmla="*/ 1359125 w 3619883"/>
                <a:gd name="connsiteY20" fmla="*/ 139761 h 755612"/>
                <a:gd name="connsiteX21" fmla="*/ 1391919 w 3619883"/>
                <a:gd name="connsiteY21" fmla="*/ 147202 h 755612"/>
                <a:gd name="connsiteX22" fmla="*/ 1436563 w 3619883"/>
                <a:gd name="connsiteY22" fmla="*/ 137480 h 755612"/>
                <a:gd name="connsiteX23" fmla="*/ 1471566 w 3619883"/>
                <a:gd name="connsiteY23" fmla="*/ 97777 h 755612"/>
                <a:gd name="connsiteX24" fmla="*/ 1505739 w 3619883"/>
                <a:gd name="connsiteY24" fmla="*/ 75753 h 755612"/>
                <a:gd name="connsiteX25" fmla="*/ 1590891 w 3619883"/>
                <a:gd name="connsiteY25" fmla="*/ 144702 h 755612"/>
                <a:gd name="connsiteX26" fmla="*/ 1625616 w 3619883"/>
                <a:gd name="connsiteY26" fmla="*/ 110893 h 755612"/>
                <a:gd name="connsiteX27" fmla="*/ 1658964 w 3619883"/>
                <a:gd name="connsiteY27" fmla="*/ 106547 h 755612"/>
                <a:gd name="connsiteX28" fmla="*/ 1746598 w 3619883"/>
                <a:gd name="connsiteY28" fmla="*/ 122460 h 755612"/>
                <a:gd name="connsiteX29" fmla="*/ 1811913 w 3619883"/>
                <a:gd name="connsiteY29" fmla="*/ 143234 h 755612"/>
                <a:gd name="connsiteX30" fmla="*/ 1856557 w 3619883"/>
                <a:gd name="connsiteY30" fmla="*/ 133511 h 755612"/>
                <a:gd name="connsiteX31" fmla="*/ 2066003 w 3619883"/>
                <a:gd name="connsiteY31" fmla="*/ 143313 h 755612"/>
                <a:gd name="connsiteX32" fmla="*/ 2177615 w 3619883"/>
                <a:gd name="connsiteY32" fmla="*/ 119007 h 755612"/>
                <a:gd name="connsiteX33" fmla="*/ 2255883 w 3619883"/>
                <a:gd name="connsiteY33" fmla="*/ 99047 h 755612"/>
                <a:gd name="connsiteX34" fmla="*/ 2344622 w 3619883"/>
                <a:gd name="connsiteY34" fmla="*/ 91388 h 755612"/>
                <a:gd name="connsiteX35" fmla="*/ 2455682 w 3619883"/>
                <a:gd name="connsiteY35" fmla="*/ 78869 h 755612"/>
                <a:gd name="connsiteX36" fmla="*/ 2632609 w 3619883"/>
                <a:gd name="connsiteY36" fmla="*/ 75338 h 755612"/>
                <a:gd name="connsiteX37" fmla="*/ 2742291 w 3619883"/>
                <a:gd name="connsiteY37" fmla="*/ 92282 h 755612"/>
                <a:gd name="connsiteX38" fmla="*/ 2851974 w 3619883"/>
                <a:gd name="connsiteY38" fmla="*/ 109227 h 755612"/>
                <a:gd name="connsiteX39" fmla="*/ 2907643 w 3619883"/>
                <a:gd name="connsiteY39" fmla="*/ 100020 h 755612"/>
                <a:gd name="connsiteX40" fmla="*/ 2944022 w 3619883"/>
                <a:gd name="connsiteY40" fmla="*/ 30853 h 755612"/>
                <a:gd name="connsiteX41" fmla="*/ 3022289 w 3619883"/>
                <a:gd name="connsiteY41" fmla="*/ 10893 h 755612"/>
                <a:gd name="connsiteX42" fmla="*/ 3054807 w 3619883"/>
                <a:gd name="connsiteY42" fmla="*/ 24226 h 755612"/>
                <a:gd name="connsiteX43" fmla="*/ 3141892 w 3619883"/>
                <a:gd name="connsiteY43" fmla="*/ 51925 h 755612"/>
                <a:gd name="connsiteX44" fmla="*/ 3185711 w 3619883"/>
                <a:gd name="connsiteY44" fmla="*/ 59881 h 755612"/>
                <a:gd name="connsiteX45" fmla="*/ 3219056 w 3619883"/>
                <a:gd name="connsiteY45" fmla="*/ 55536 h 755612"/>
                <a:gd name="connsiteX46" fmla="*/ 3263425 w 3619883"/>
                <a:gd name="connsiteY46" fmla="*/ 51706 h 755612"/>
                <a:gd name="connsiteX47" fmla="*/ 3296219 w 3619883"/>
                <a:gd name="connsiteY47" fmla="*/ 59147 h 755612"/>
                <a:gd name="connsiteX48" fmla="*/ 3319094 w 3619883"/>
                <a:gd name="connsiteY48" fmla="*/ 42500 h 755612"/>
                <a:gd name="connsiteX49" fmla="*/ 3420511 w 3619883"/>
                <a:gd name="connsiteY49" fmla="*/ 0 h 755612"/>
                <a:gd name="connsiteX50" fmla="*/ 3453305 w 3619883"/>
                <a:gd name="connsiteY50" fmla="*/ 7440 h 755612"/>
                <a:gd name="connsiteX51" fmla="*/ 3496571 w 3619883"/>
                <a:gd name="connsiteY51" fmla="*/ 27182 h 755612"/>
                <a:gd name="connsiteX52" fmla="*/ 3602117 w 3619883"/>
                <a:gd name="connsiteY52" fmla="*/ 132521 h 755612"/>
                <a:gd name="connsiteX53" fmla="*/ 3619883 w 3619883"/>
                <a:gd name="connsiteY53" fmla="*/ 140049 h 755612"/>
                <a:gd name="connsiteX54" fmla="*/ 3619883 w 3619883"/>
                <a:gd name="connsiteY54" fmla="*/ 755612 h 755612"/>
                <a:gd name="connsiteX0" fmla="*/ 3619883 w 3619883"/>
                <a:gd name="connsiteY0" fmla="*/ 755612 h 766576"/>
                <a:gd name="connsiteX1" fmla="*/ 4223 w 3619883"/>
                <a:gd name="connsiteY1" fmla="*/ 766576 h 766576"/>
                <a:gd name="connsiteX2" fmla="*/ 0 w 3619883"/>
                <a:gd name="connsiteY2" fmla="*/ 42229 h 766576"/>
                <a:gd name="connsiteX3" fmla="*/ 42464 w 3619883"/>
                <a:gd name="connsiteY3" fmla="*/ 40518 h 766576"/>
                <a:gd name="connsiteX4" fmla="*/ 137733 w 3619883"/>
                <a:gd name="connsiteY4" fmla="*/ 35355 h 766576"/>
                <a:gd name="connsiteX5" fmla="*/ 270565 w 3619883"/>
                <a:gd name="connsiteY5" fmla="*/ 29759 h 766576"/>
                <a:gd name="connsiteX6" fmla="*/ 479734 w 3619883"/>
                <a:gd name="connsiteY6" fmla="*/ 45455 h 766576"/>
                <a:gd name="connsiteX7" fmla="*/ 524103 w 3619883"/>
                <a:gd name="connsiteY7" fmla="*/ 41625 h 766576"/>
                <a:gd name="connsiteX8" fmla="*/ 624416 w 3619883"/>
                <a:gd name="connsiteY8" fmla="*/ 22696 h 766576"/>
                <a:gd name="connsiteX9" fmla="*/ 657762 w 3619883"/>
                <a:gd name="connsiteY9" fmla="*/ 18351 h 766576"/>
                <a:gd name="connsiteX10" fmla="*/ 690557 w 3619883"/>
                <a:gd name="connsiteY10" fmla="*/ 25792 h 766576"/>
                <a:gd name="connsiteX11" fmla="*/ 745123 w 3619883"/>
                <a:gd name="connsiteY11" fmla="*/ 40157 h 766576"/>
                <a:gd name="connsiteX12" fmla="*/ 789493 w 3619883"/>
                <a:gd name="connsiteY12" fmla="*/ 36327 h 766576"/>
                <a:gd name="connsiteX13" fmla="*/ 854255 w 3619883"/>
                <a:gd name="connsiteY13" fmla="*/ 68887 h 766576"/>
                <a:gd name="connsiteX14" fmla="*/ 897520 w 3619883"/>
                <a:gd name="connsiteY14" fmla="*/ 88629 h 766576"/>
                <a:gd name="connsiteX15" fmla="*/ 940510 w 3619883"/>
                <a:gd name="connsiteY15" fmla="*/ 114265 h 766576"/>
                <a:gd name="connsiteX16" fmla="*/ 1082712 w 3619883"/>
                <a:gd name="connsiteY16" fmla="*/ 144543 h 766576"/>
                <a:gd name="connsiteX17" fmla="*/ 1205348 w 3619883"/>
                <a:gd name="connsiteY17" fmla="*/ 120753 h 766576"/>
                <a:gd name="connsiteX18" fmla="*/ 1271764 w 3619883"/>
                <a:gd name="connsiteY18" fmla="*/ 117956 h 766576"/>
                <a:gd name="connsiteX19" fmla="*/ 1315583 w 3619883"/>
                <a:gd name="connsiteY19" fmla="*/ 125912 h 766576"/>
                <a:gd name="connsiteX20" fmla="*/ 1359125 w 3619883"/>
                <a:gd name="connsiteY20" fmla="*/ 139761 h 766576"/>
                <a:gd name="connsiteX21" fmla="*/ 1391919 w 3619883"/>
                <a:gd name="connsiteY21" fmla="*/ 147202 h 766576"/>
                <a:gd name="connsiteX22" fmla="*/ 1436563 w 3619883"/>
                <a:gd name="connsiteY22" fmla="*/ 137480 h 766576"/>
                <a:gd name="connsiteX23" fmla="*/ 1471566 w 3619883"/>
                <a:gd name="connsiteY23" fmla="*/ 97777 h 766576"/>
                <a:gd name="connsiteX24" fmla="*/ 1505739 w 3619883"/>
                <a:gd name="connsiteY24" fmla="*/ 75753 h 766576"/>
                <a:gd name="connsiteX25" fmla="*/ 1590891 w 3619883"/>
                <a:gd name="connsiteY25" fmla="*/ 144702 h 766576"/>
                <a:gd name="connsiteX26" fmla="*/ 1625616 w 3619883"/>
                <a:gd name="connsiteY26" fmla="*/ 110893 h 766576"/>
                <a:gd name="connsiteX27" fmla="*/ 1658964 w 3619883"/>
                <a:gd name="connsiteY27" fmla="*/ 106547 h 766576"/>
                <a:gd name="connsiteX28" fmla="*/ 1746598 w 3619883"/>
                <a:gd name="connsiteY28" fmla="*/ 122460 h 766576"/>
                <a:gd name="connsiteX29" fmla="*/ 1811913 w 3619883"/>
                <a:gd name="connsiteY29" fmla="*/ 143234 h 766576"/>
                <a:gd name="connsiteX30" fmla="*/ 1856557 w 3619883"/>
                <a:gd name="connsiteY30" fmla="*/ 133511 h 766576"/>
                <a:gd name="connsiteX31" fmla="*/ 2066003 w 3619883"/>
                <a:gd name="connsiteY31" fmla="*/ 143313 h 766576"/>
                <a:gd name="connsiteX32" fmla="*/ 2177615 w 3619883"/>
                <a:gd name="connsiteY32" fmla="*/ 119007 h 766576"/>
                <a:gd name="connsiteX33" fmla="*/ 2255883 w 3619883"/>
                <a:gd name="connsiteY33" fmla="*/ 99047 h 766576"/>
                <a:gd name="connsiteX34" fmla="*/ 2344622 w 3619883"/>
                <a:gd name="connsiteY34" fmla="*/ 91388 h 766576"/>
                <a:gd name="connsiteX35" fmla="*/ 2455682 w 3619883"/>
                <a:gd name="connsiteY35" fmla="*/ 78869 h 766576"/>
                <a:gd name="connsiteX36" fmla="*/ 2632609 w 3619883"/>
                <a:gd name="connsiteY36" fmla="*/ 75338 h 766576"/>
                <a:gd name="connsiteX37" fmla="*/ 2742291 w 3619883"/>
                <a:gd name="connsiteY37" fmla="*/ 92282 h 766576"/>
                <a:gd name="connsiteX38" fmla="*/ 2851974 w 3619883"/>
                <a:gd name="connsiteY38" fmla="*/ 109227 h 766576"/>
                <a:gd name="connsiteX39" fmla="*/ 2907643 w 3619883"/>
                <a:gd name="connsiteY39" fmla="*/ 100020 h 766576"/>
                <a:gd name="connsiteX40" fmla="*/ 2944022 w 3619883"/>
                <a:gd name="connsiteY40" fmla="*/ 30853 h 766576"/>
                <a:gd name="connsiteX41" fmla="*/ 3022289 w 3619883"/>
                <a:gd name="connsiteY41" fmla="*/ 10893 h 766576"/>
                <a:gd name="connsiteX42" fmla="*/ 3054807 w 3619883"/>
                <a:gd name="connsiteY42" fmla="*/ 24226 h 766576"/>
                <a:gd name="connsiteX43" fmla="*/ 3141892 w 3619883"/>
                <a:gd name="connsiteY43" fmla="*/ 51925 h 766576"/>
                <a:gd name="connsiteX44" fmla="*/ 3185711 w 3619883"/>
                <a:gd name="connsiteY44" fmla="*/ 59881 h 766576"/>
                <a:gd name="connsiteX45" fmla="*/ 3219056 w 3619883"/>
                <a:gd name="connsiteY45" fmla="*/ 55536 h 766576"/>
                <a:gd name="connsiteX46" fmla="*/ 3263425 w 3619883"/>
                <a:gd name="connsiteY46" fmla="*/ 51706 h 766576"/>
                <a:gd name="connsiteX47" fmla="*/ 3296219 w 3619883"/>
                <a:gd name="connsiteY47" fmla="*/ 59147 h 766576"/>
                <a:gd name="connsiteX48" fmla="*/ 3319094 w 3619883"/>
                <a:gd name="connsiteY48" fmla="*/ 42500 h 766576"/>
                <a:gd name="connsiteX49" fmla="*/ 3420511 w 3619883"/>
                <a:gd name="connsiteY49" fmla="*/ 0 h 766576"/>
                <a:gd name="connsiteX50" fmla="*/ 3453305 w 3619883"/>
                <a:gd name="connsiteY50" fmla="*/ 7440 h 766576"/>
                <a:gd name="connsiteX51" fmla="*/ 3496571 w 3619883"/>
                <a:gd name="connsiteY51" fmla="*/ 27182 h 766576"/>
                <a:gd name="connsiteX52" fmla="*/ 3602117 w 3619883"/>
                <a:gd name="connsiteY52" fmla="*/ 132521 h 766576"/>
                <a:gd name="connsiteX53" fmla="*/ 3619883 w 3619883"/>
                <a:gd name="connsiteY53" fmla="*/ 140049 h 766576"/>
                <a:gd name="connsiteX54" fmla="*/ 3619883 w 3619883"/>
                <a:gd name="connsiteY54" fmla="*/ 755612 h 766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619883" h="766576" extrusionOk="0">
                  <a:moveTo>
                    <a:pt x="3619883" y="755612"/>
                  </a:moveTo>
                  <a:lnTo>
                    <a:pt x="4223" y="766576"/>
                  </a:lnTo>
                  <a:cubicBezTo>
                    <a:pt x="2815" y="525127"/>
                    <a:pt x="1408" y="283678"/>
                    <a:pt x="0" y="42229"/>
                  </a:cubicBezTo>
                  <a:lnTo>
                    <a:pt x="42464" y="40518"/>
                  </a:lnTo>
                  <a:cubicBezTo>
                    <a:pt x="74971" y="39124"/>
                    <a:pt x="107865" y="37493"/>
                    <a:pt x="137733" y="35355"/>
                  </a:cubicBezTo>
                  <a:cubicBezTo>
                    <a:pt x="190259" y="31594"/>
                    <a:pt x="207620" y="26813"/>
                    <a:pt x="270565" y="29759"/>
                  </a:cubicBezTo>
                  <a:cubicBezTo>
                    <a:pt x="340476" y="33031"/>
                    <a:pt x="410011" y="40222"/>
                    <a:pt x="479734" y="45455"/>
                  </a:cubicBezTo>
                  <a:cubicBezTo>
                    <a:pt x="494525" y="44178"/>
                    <a:pt x="509610" y="43513"/>
                    <a:pt x="524103" y="41625"/>
                  </a:cubicBezTo>
                  <a:cubicBezTo>
                    <a:pt x="601697" y="31514"/>
                    <a:pt x="556443" y="34957"/>
                    <a:pt x="624416" y="22696"/>
                  </a:cubicBezTo>
                  <a:cubicBezTo>
                    <a:pt x="635212" y="20749"/>
                    <a:pt x="646648" y="19799"/>
                    <a:pt x="657762" y="18351"/>
                  </a:cubicBezTo>
                  <a:cubicBezTo>
                    <a:pt x="668693" y="20831"/>
                    <a:pt x="679780" y="23102"/>
                    <a:pt x="690557" y="25792"/>
                  </a:cubicBezTo>
                  <a:cubicBezTo>
                    <a:pt x="708912" y="30373"/>
                    <a:pt x="725511" y="38069"/>
                    <a:pt x="745123" y="40157"/>
                  </a:cubicBezTo>
                  <a:cubicBezTo>
                    <a:pt x="760140" y="41756"/>
                    <a:pt x="774703" y="37604"/>
                    <a:pt x="789493" y="36327"/>
                  </a:cubicBezTo>
                  <a:cubicBezTo>
                    <a:pt x="861365" y="65797"/>
                    <a:pt x="781581" y="31381"/>
                    <a:pt x="854255" y="68887"/>
                  </a:cubicBezTo>
                  <a:cubicBezTo>
                    <a:pt x="867904" y="75932"/>
                    <a:pt x="883997" y="81514"/>
                    <a:pt x="897520" y="88629"/>
                  </a:cubicBezTo>
                  <a:cubicBezTo>
                    <a:pt x="912821" y="96679"/>
                    <a:pt x="924193" y="106820"/>
                    <a:pt x="940510" y="114265"/>
                  </a:cubicBezTo>
                  <a:cubicBezTo>
                    <a:pt x="978926" y="131794"/>
                    <a:pt x="1040358" y="137490"/>
                    <a:pt x="1082712" y="144543"/>
                  </a:cubicBezTo>
                  <a:cubicBezTo>
                    <a:pt x="1118214" y="136811"/>
                    <a:pt x="1170817" y="124786"/>
                    <a:pt x="1205348" y="120753"/>
                  </a:cubicBezTo>
                  <a:cubicBezTo>
                    <a:pt x="1226874" y="118238"/>
                    <a:pt x="1249625" y="118888"/>
                    <a:pt x="1271764" y="117956"/>
                  </a:cubicBezTo>
                  <a:cubicBezTo>
                    <a:pt x="1286371" y="120607"/>
                    <a:pt x="1301530" y="122404"/>
                    <a:pt x="1315583" y="125912"/>
                  </a:cubicBezTo>
                  <a:cubicBezTo>
                    <a:pt x="1330825" y="129716"/>
                    <a:pt x="1344183" y="135594"/>
                    <a:pt x="1359125" y="139761"/>
                  </a:cubicBezTo>
                  <a:cubicBezTo>
                    <a:pt x="1369691" y="142709"/>
                    <a:pt x="1380988" y="144722"/>
                    <a:pt x="1391919" y="147202"/>
                  </a:cubicBezTo>
                  <a:cubicBezTo>
                    <a:pt x="1406801" y="143961"/>
                    <a:pt x="1423676" y="142513"/>
                    <a:pt x="1436563" y="137480"/>
                  </a:cubicBezTo>
                  <a:cubicBezTo>
                    <a:pt x="1471672" y="123768"/>
                    <a:pt x="1451884" y="116940"/>
                    <a:pt x="1471566" y="97777"/>
                  </a:cubicBezTo>
                  <a:cubicBezTo>
                    <a:pt x="1480193" y="89377"/>
                    <a:pt x="1494348" y="83095"/>
                    <a:pt x="1505739" y="75753"/>
                  </a:cubicBezTo>
                  <a:cubicBezTo>
                    <a:pt x="1577183" y="91962"/>
                    <a:pt x="1533597" y="77394"/>
                    <a:pt x="1590891" y="144702"/>
                  </a:cubicBezTo>
                  <a:cubicBezTo>
                    <a:pt x="1598697" y="133398"/>
                    <a:pt x="1605803" y="118291"/>
                    <a:pt x="1625616" y="110893"/>
                  </a:cubicBezTo>
                  <a:cubicBezTo>
                    <a:pt x="1634871" y="107437"/>
                    <a:pt x="1647847" y="107996"/>
                    <a:pt x="1658964" y="106547"/>
                  </a:cubicBezTo>
                  <a:lnTo>
                    <a:pt x="1746598" y="122460"/>
                  </a:lnTo>
                  <a:cubicBezTo>
                    <a:pt x="1784954" y="129898"/>
                    <a:pt x="1777755" y="129229"/>
                    <a:pt x="1811913" y="143234"/>
                  </a:cubicBezTo>
                  <a:cubicBezTo>
                    <a:pt x="1826795" y="139993"/>
                    <a:pt x="1840838" y="135560"/>
                    <a:pt x="1856557" y="133511"/>
                  </a:cubicBezTo>
                  <a:cubicBezTo>
                    <a:pt x="1928018" y="124200"/>
                    <a:pt x="1988968" y="136755"/>
                    <a:pt x="2066003" y="143313"/>
                  </a:cubicBezTo>
                  <a:lnTo>
                    <a:pt x="2177615" y="119007"/>
                  </a:lnTo>
                  <a:cubicBezTo>
                    <a:pt x="2204144" y="112823"/>
                    <a:pt x="2229794" y="105701"/>
                    <a:pt x="2255883" y="99047"/>
                  </a:cubicBezTo>
                  <a:lnTo>
                    <a:pt x="2344622" y="91388"/>
                  </a:lnTo>
                  <a:cubicBezTo>
                    <a:pt x="2381841" y="87629"/>
                    <a:pt x="2417828" y="80978"/>
                    <a:pt x="2455682" y="78869"/>
                  </a:cubicBezTo>
                  <a:cubicBezTo>
                    <a:pt x="2514146" y="75610"/>
                    <a:pt x="2573634" y="76515"/>
                    <a:pt x="2632609" y="75338"/>
                  </a:cubicBezTo>
                  <a:lnTo>
                    <a:pt x="2742291" y="92282"/>
                  </a:lnTo>
                  <a:lnTo>
                    <a:pt x="2851974" y="109227"/>
                  </a:lnTo>
                  <a:cubicBezTo>
                    <a:pt x="2870530" y="106158"/>
                    <a:pt x="2892297" y="106201"/>
                    <a:pt x="2907643" y="100020"/>
                  </a:cubicBezTo>
                  <a:cubicBezTo>
                    <a:pt x="2937923" y="87823"/>
                    <a:pt x="2940565" y="43036"/>
                    <a:pt x="2944022" y="30853"/>
                  </a:cubicBezTo>
                  <a:cubicBezTo>
                    <a:pt x="2970111" y="24199"/>
                    <a:pt x="2993094" y="12639"/>
                    <a:pt x="3022289" y="10893"/>
                  </a:cubicBezTo>
                  <a:cubicBezTo>
                    <a:pt x="3035344" y="10111"/>
                    <a:pt x="3043336" y="20290"/>
                    <a:pt x="3054807" y="24226"/>
                  </a:cubicBezTo>
                  <a:cubicBezTo>
                    <a:pt x="3083266" y="33989"/>
                    <a:pt x="3112862" y="42692"/>
                    <a:pt x="3141892" y="51925"/>
                  </a:cubicBezTo>
                  <a:cubicBezTo>
                    <a:pt x="3156498" y="54577"/>
                    <a:pt x="3173315" y="54799"/>
                    <a:pt x="3185711" y="59881"/>
                  </a:cubicBezTo>
                  <a:cubicBezTo>
                    <a:pt x="3221000" y="74351"/>
                    <a:pt x="3196552" y="98318"/>
                    <a:pt x="3219056" y="55536"/>
                  </a:cubicBezTo>
                  <a:cubicBezTo>
                    <a:pt x="3233847" y="54259"/>
                    <a:pt x="3248275" y="50997"/>
                    <a:pt x="3263425" y="51706"/>
                  </a:cubicBezTo>
                  <a:cubicBezTo>
                    <a:pt x="3275045" y="52250"/>
                    <a:pt x="3285322" y="60949"/>
                    <a:pt x="3296219" y="59147"/>
                  </a:cubicBezTo>
                  <a:cubicBezTo>
                    <a:pt x="3308643" y="57093"/>
                    <a:pt x="3311469" y="48049"/>
                    <a:pt x="3319094" y="42500"/>
                  </a:cubicBezTo>
                  <a:cubicBezTo>
                    <a:pt x="3399611" y="29185"/>
                    <a:pt x="3363375" y="41582"/>
                    <a:pt x="3420511" y="0"/>
                  </a:cubicBezTo>
                  <a:cubicBezTo>
                    <a:pt x="3431442" y="2480"/>
                    <a:pt x="3443361" y="3886"/>
                    <a:pt x="3453305" y="7440"/>
                  </a:cubicBezTo>
                  <a:cubicBezTo>
                    <a:pt x="3469029" y="13059"/>
                    <a:pt x="3483905" y="19630"/>
                    <a:pt x="3496571" y="27182"/>
                  </a:cubicBezTo>
                  <a:cubicBezTo>
                    <a:pt x="3535674" y="50500"/>
                    <a:pt x="3592081" y="121578"/>
                    <a:pt x="3602117" y="132521"/>
                  </a:cubicBezTo>
                  <a:lnTo>
                    <a:pt x="3619883" y="140049"/>
                  </a:lnTo>
                  <a:lnTo>
                    <a:pt x="3619883" y="7556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0" i="0" u="none" strike="noStrike" cap="none" dirty="0"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4" name="Google Shape;5390;p24"/>
          <p:cNvSpPr/>
          <p:nvPr/>
        </p:nvSpPr>
        <p:spPr>
          <a:xfrm rot="1318557">
            <a:off x="2257517" y="3223162"/>
            <a:ext cx="444946" cy="1046639"/>
          </a:xfrm>
          <a:custGeom>
            <a:avLst/>
            <a:gdLst/>
            <a:ahLst/>
            <a:cxnLst/>
            <a:rect l="l" t="t" r="r" b="b"/>
            <a:pathLst>
              <a:path w="11261" h="14856" extrusionOk="0">
                <a:moveTo>
                  <a:pt x="53" y="152"/>
                </a:moveTo>
                <a:lnTo>
                  <a:pt x="44" y="160"/>
                </a:lnTo>
                <a:cubicBezTo>
                  <a:pt x="49" y="157"/>
                  <a:pt x="52" y="154"/>
                  <a:pt x="53" y="152"/>
                </a:cubicBezTo>
                <a:close/>
                <a:moveTo>
                  <a:pt x="3128" y="2006"/>
                </a:moveTo>
                <a:lnTo>
                  <a:pt x="3128" y="2006"/>
                </a:lnTo>
                <a:cubicBezTo>
                  <a:pt x="3125" y="2008"/>
                  <a:pt x="3123" y="2010"/>
                  <a:pt x="3121" y="2012"/>
                </a:cubicBezTo>
                <a:lnTo>
                  <a:pt x="3121" y="2012"/>
                </a:lnTo>
                <a:cubicBezTo>
                  <a:pt x="3123" y="2010"/>
                  <a:pt x="3126" y="2008"/>
                  <a:pt x="3128" y="2006"/>
                </a:cubicBezTo>
                <a:close/>
                <a:moveTo>
                  <a:pt x="8483" y="8451"/>
                </a:moveTo>
                <a:lnTo>
                  <a:pt x="8486" y="8459"/>
                </a:lnTo>
                <a:cubicBezTo>
                  <a:pt x="8486" y="8455"/>
                  <a:pt x="8485" y="8452"/>
                  <a:pt x="8483" y="8451"/>
                </a:cubicBezTo>
                <a:close/>
                <a:moveTo>
                  <a:pt x="8093" y="9078"/>
                </a:moveTo>
                <a:cubicBezTo>
                  <a:pt x="8093" y="9081"/>
                  <a:pt x="8094" y="9083"/>
                  <a:pt x="8095" y="9085"/>
                </a:cubicBezTo>
                <a:lnTo>
                  <a:pt x="8095" y="9085"/>
                </a:lnTo>
                <a:cubicBezTo>
                  <a:pt x="8094" y="9083"/>
                  <a:pt x="8094" y="9081"/>
                  <a:pt x="8093" y="9078"/>
                </a:cubicBezTo>
                <a:close/>
                <a:moveTo>
                  <a:pt x="10689" y="9209"/>
                </a:moveTo>
                <a:cubicBezTo>
                  <a:pt x="10685" y="9215"/>
                  <a:pt x="10682" y="9221"/>
                  <a:pt x="10679" y="9225"/>
                </a:cubicBezTo>
                <a:lnTo>
                  <a:pt x="10679" y="9225"/>
                </a:lnTo>
                <a:cubicBezTo>
                  <a:pt x="10685" y="9223"/>
                  <a:pt x="10689" y="9216"/>
                  <a:pt x="10689" y="9209"/>
                </a:cubicBezTo>
                <a:close/>
                <a:moveTo>
                  <a:pt x="10331" y="9245"/>
                </a:moveTo>
                <a:cubicBezTo>
                  <a:pt x="10333" y="9247"/>
                  <a:pt x="10336" y="9248"/>
                  <a:pt x="10339" y="9249"/>
                </a:cubicBezTo>
                <a:lnTo>
                  <a:pt x="10339" y="9249"/>
                </a:lnTo>
                <a:lnTo>
                  <a:pt x="10331" y="9245"/>
                </a:lnTo>
                <a:close/>
                <a:moveTo>
                  <a:pt x="8079" y="9252"/>
                </a:moveTo>
                <a:cubicBezTo>
                  <a:pt x="8076" y="9252"/>
                  <a:pt x="8073" y="9253"/>
                  <a:pt x="8069" y="9257"/>
                </a:cubicBezTo>
                <a:cubicBezTo>
                  <a:pt x="8074" y="9256"/>
                  <a:pt x="8077" y="9254"/>
                  <a:pt x="8079" y="9252"/>
                </a:cubicBezTo>
                <a:lnTo>
                  <a:pt x="8079" y="9252"/>
                </a:lnTo>
                <a:cubicBezTo>
                  <a:pt x="8079" y="9252"/>
                  <a:pt x="8079" y="9252"/>
                  <a:pt x="8079" y="9252"/>
                </a:cubicBezTo>
                <a:close/>
                <a:moveTo>
                  <a:pt x="10736" y="9257"/>
                </a:moveTo>
                <a:lnTo>
                  <a:pt x="10736" y="9257"/>
                </a:lnTo>
                <a:cubicBezTo>
                  <a:pt x="10735" y="9258"/>
                  <a:pt x="10733" y="9258"/>
                  <a:pt x="10732" y="9259"/>
                </a:cubicBezTo>
                <a:lnTo>
                  <a:pt x="10732" y="9259"/>
                </a:lnTo>
                <a:cubicBezTo>
                  <a:pt x="10734" y="9258"/>
                  <a:pt x="10735" y="9258"/>
                  <a:pt x="10736" y="9257"/>
                </a:cubicBezTo>
                <a:close/>
                <a:moveTo>
                  <a:pt x="8974" y="9376"/>
                </a:moveTo>
                <a:cubicBezTo>
                  <a:pt x="8973" y="9378"/>
                  <a:pt x="8972" y="9380"/>
                  <a:pt x="8971" y="9382"/>
                </a:cubicBezTo>
                <a:lnTo>
                  <a:pt x="8971" y="9382"/>
                </a:lnTo>
                <a:cubicBezTo>
                  <a:pt x="8973" y="9380"/>
                  <a:pt x="8974" y="9378"/>
                  <a:pt x="8974" y="9376"/>
                </a:cubicBezTo>
                <a:close/>
                <a:moveTo>
                  <a:pt x="10375" y="9635"/>
                </a:moveTo>
                <a:lnTo>
                  <a:pt x="10375" y="9635"/>
                </a:lnTo>
                <a:cubicBezTo>
                  <a:pt x="10374" y="9635"/>
                  <a:pt x="10371" y="9636"/>
                  <a:pt x="10367" y="9638"/>
                </a:cubicBezTo>
                <a:cubicBezTo>
                  <a:pt x="10370" y="9637"/>
                  <a:pt x="10373" y="9636"/>
                  <a:pt x="10375" y="9635"/>
                </a:cubicBezTo>
                <a:close/>
                <a:moveTo>
                  <a:pt x="7188" y="9924"/>
                </a:moveTo>
                <a:cubicBezTo>
                  <a:pt x="7188" y="9925"/>
                  <a:pt x="7188" y="9926"/>
                  <a:pt x="7189" y="9926"/>
                </a:cubicBezTo>
                <a:lnTo>
                  <a:pt x="7189" y="9926"/>
                </a:lnTo>
                <a:cubicBezTo>
                  <a:pt x="7189" y="9925"/>
                  <a:pt x="7188" y="9924"/>
                  <a:pt x="7188" y="9924"/>
                </a:cubicBezTo>
                <a:close/>
                <a:moveTo>
                  <a:pt x="8473" y="9970"/>
                </a:moveTo>
                <a:lnTo>
                  <a:pt x="8473" y="9970"/>
                </a:lnTo>
                <a:cubicBezTo>
                  <a:pt x="8470" y="9970"/>
                  <a:pt x="8466" y="9970"/>
                  <a:pt x="8462" y="9971"/>
                </a:cubicBezTo>
                <a:lnTo>
                  <a:pt x="8474" y="9971"/>
                </a:lnTo>
                <a:lnTo>
                  <a:pt x="8473" y="9970"/>
                </a:lnTo>
                <a:close/>
                <a:moveTo>
                  <a:pt x="10343" y="10066"/>
                </a:moveTo>
                <a:cubicBezTo>
                  <a:pt x="10343" y="10078"/>
                  <a:pt x="10355" y="10078"/>
                  <a:pt x="10355" y="10078"/>
                </a:cubicBezTo>
                <a:cubicBezTo>
                  <a:pt x="10350" y="10075"/>
                  <a:pt x="10346" y="10071"/>
                  <a:pt x="10345" y="10067"/>
                </a:cubicBezTo>
                <a:lnTo>
                  <a:pt x="10345" y="10067"/>
                </a:lnTo>
                <a:cubicBezTo>
                  <a:pt x="10344" y="10067"/>
                  <a:pt x="10344" y="10067"/>
                  <a:pt x="10343" y="10066"/>
                </a:cubicBezTo>
                <a:close/>
                <a:moveTo>
                  <a:pt x="10951" y="10257"/>
                </a:moveTo>
                <a:cubicBezTo>
                  <a:pt x="10951" y="10257"/>
                  <a:pt x="10951" y="10257"/>
                  <a:pt x="10951" y="10257"/>
                </a:cubicBezTo>
                <a:lnTo>
                  <a:pt x="10951" y="10257"/>
                </a:lnTo>
                <a:cubicBezTo>
                  <a:pt x="10951" y="10257"/>
                  <a:pt x="10951" y="10257"/>
                  <a:pt x="10951" y="10257"/>
                </a:cubicBezTo>
                <a:close/>
                <a:moveTo>
                  <a:pt x="8673" y="10290"/>
                </a:moveTo>
                <a:lnTo>
                  <a:pt x="8673" y="10290"/>
                </a:lnTo>
                <a:cubicBezTo>
                  <a:pt x="8673" y="10291"/>
                  <a:pt x="8673" y="10291"/>
                  <a:pt x="8672" y="10292"/>
                </a:cubicBezTo>
                <a:lnTo>
                  <a:pt x="8672" y="10292"/>
                </a:lnTo>
                <a:cubicBezTo>
                  <a:pt x="8673" y="10291"/>
                  <a:pt x="8673" y="10291"/>
                  <a:pt x="8673" y="10290"/>
                </a:cubicBezTo>
                <a:close/>
                <a:moveTo>
                  <a:pt x="8672" y="10292"/>
                </a:moveTo>
                <a:lnTo>
                  <a:pt x="8672" y="10292"/>
                </a:lnTo>
                <a:cubicBezTo>
                  <a:pt x="8666" y="10300"/>
                  <a:pt x="8658" y="10306"/>
                  <a:pt x="8649" y="10306"/>
                </a:cubicBezTo>
                <a:cubicBezTo>
                  <a:pt x="8646" y="10306"/>
                  <a:pt x="8643" y="10305"/>
                  <a:pt x="8641" y="10305"/>
                </a:cubicBezTo>
                <a:lnTo>
                  <a:pt x="8641" y="10305"/>
                </a:lnTo>
                <a:cubicBezTo>
                  <a:pt x="8652" y="10316"/>
                  <a:pt x="8658" y="10320"/>
                  <a:pt x="8662" y="10320"/>
                </a:cubicBezTo>
                <a:cubicBezTo>
                  <a:pt x="8671" y="10320"/>
                  <a:pt x="8668" y="10300"/>
                  <a:pt x="8672" y="10292"/>
                </a:cubicBezTo>
                <a:close/>
                <a:moveTo>
                  <a:pt x="10994" y="10320"/>
                </a:moveTo>
                <a:cubicBezTo>
                  <a:pt x="10987" y="10320"/>
                  <a:pt x="10981" y="10324"/>
                  <a:pt x="10976" y="10327"/>
                </a:cubicBezTo>
                <a:lnTo>
                  <a:pt x="10976" y="10327"/>
                </a:lnTo>
                <a:cubicBezTo>
                  <a:pt x="10982" y="10326"/>
                  <a:pt x="10988" y="10325"/>
                  <a:pt x="10994" y="10325"/>
                </a:cubicBezTo>
                <a:cubicBezTo>
                  <a:pt x="11000" y="10325"/>
                  <a:pt x="11006" y="10326"/>
                  <a:pt x="11010" y="10328"/>
                </a:cubicBezTo>
                <a:cubicBezTo>
                  <a:pt x="11004" y="10322"/>
                  <a:pt x="10998" y="10320"/>
                  <a:pt x="10994" y="10320"/>
                </a:cubicBezTo>
                <a:close/>
                <a:moveTo>
                  <a:pt x="11010" y="10555"/>
                </a:moveTo>
                <a:cubicBezTo>
                  <a:pt x="11009" y="10557"/>
                  <a:pt x="11008" y="10560"/>
                  <a:pt x="11007" y="10562"/>
                </a:cubicBezTo>
                <a:lnTo>
                  <a:pt x="11007" y="10562"/>
                </a:lnTo>
                <a:cubicBezTo>
                  <a:pt x="11009" y="10560"/>
                  <a:pt x="11010" y="10558"/>
                  <a:pt x="11010" y="10555"/>
                </a:cubicBezTo>
                <a:close/>
                <a:moveTo>
                  <a:pt x="8784" y="10721"/>
                </a:moveTo>
                <a:lnTo>
                  <a:pt x="8784" y="10769"/>
                </a:lnTo>
                <a:lnTo>
                  <a:pt x="8796" y="10769"/>
                </a:lnTo>
                <a:lnTo>
                  <a:pt x="8784" y="10721"/>
                </a:lnTo>
                <a:close/>
                <a:moveTo>
                  <a:pt x="11017" y="10767"/>
                </a:moveTo>
                <a:lnTo>
                  <a:pt x="11017" y="10767"/>
                </a:lnTo>
                <a:cubicBezTo>
                  <a:pt x="11021" y="10768"/>
                  <a:pt x="11027" y="10769"/>
                  <a:pt x="11034" y="10769"/>
                </a:cubicBezTo>
                <a:cubicBezTo>
                  <a:pt x="11027" y="10767"/>
                  <a:pt x="11021" y="10767"/>
                  <a:pt x="11017" y="10767"/>
                </a:cubicBezTo>
                <a:close/>
                <a:moveTo>
                  <a:pt x="10918" y="10815"/>
                </a:moveTo>
                <a:cubicBezTo>
                  <a:pt x="10917" y="10815"/>
                  <a:pt x="10916" y="10816"/>
                  <a:pt x="10915" y="10817"/>
                </a:cubicBezTo>
                <a:cubicBezTo>
                  <a:pt x="10921" y="10817"/>
                  <a:pt x="10921" y="10817"/>
                  <a:pt x="10918" y="10815"/>
                </a:cubicBezTo>
                <a:close/>
                <a:moveTo>
                  <a:pt x="10998" y="10984"/>
                </a:moveTo>
                <a:cubicBezTo>
                  <a:pt x="10999" y="10995"/>
                  <a:pt x="11010" y="10995"/>
                  <a:pt x="11010" y="10995"/>
                </a:cubicBezTo>
                <a:cubicBezTo>
                  <a:pt x="11005" y="10991"/>
                  <a:pt x="11001" y="10988"/>
                  <a:pt x="10998" y="10984"/>
                </a:cubicBezTo>
                <a:close/>
                <a:moveTo>
                  <a:pt x="11076" y="11065"/>
                </a:moveTo>
                <a:cubicBezTo>
                  <a:pt x="11074" y="11065"/>
                  <a:pt x="11072" y="11066"/>
                  <a:pt x="11070" y="11067"/>
                </a:cubicBezTo>
                <a:cubicBezTo>
                  <a:pt x="11073" y="11067"/>
                  <a:pt x="11075" y="11066"/>
                  <a:pt x="11076" y="11065"/>
                </a:cubicBezTo>
                <a:close/>
                <a:moveTo>
                  <a:pt x="9034" y="11067"/>
                </a:moveTo>
                <a:cubicBezTo>
                  <a:pt x="9034" y="11078"/>
                  <a:pt x="9034" y="11078"/>
                  <a:pt x="9046" y="11078"/>
                </a:cubicBezTo>
                <a:cubicBezTo>
                  <a:pt x="9034" y="11090"/>
                  <a:pt x="9022" y="11090"/>
                  <a:pt x="9022" y="11090"/>
                </a:cubicBezTo>
                <a:cubicBezTo>
                  <a:pt x="9022" y="11078"/>
                  <a:pt x="9022" y="11067"/>
                  <a:pt x="9034" y="11067"/>
                </a:cubicBezTo>
                <a:close/>
                <a:moveTo>
                  <a:pt x="9057" y="11090"/>
                </a:moveTo>
                <a:cubicBezTo>
                  <a:pt x="9057" y="11102"/>
                  <a:pt x="9057" y="11102"/>
                  <a:pt x="9046" y="11102"/>
                </a:cubicBezTo>
                <a:lnTo>
                  <a:pt x="9057" y="11090"/>
                </a:lnTo>
                <a:close/>
                <a:moveTo>
                  <a:pt x="10236" y="11138"/>
                </a:moveTo>
                <a:lnTo>
                  <a:pt x="10243" y="11145"/>
                </a:lnTo>
                <a:lnTo>
                  <a:pt x="10243" y="11145"/>
                </a:lnTo>
                <a:cubicBezTo>
                  <a:pt x="10242" y="11143"/>
                  <a:pt x="10240" y="11140"/>
                  <a:pt x="10236" y="11138"/>
                </a:cubicBezTo>
                <a:close/>
                <a:moveTo>
                  <a:pt x="9105" y="11138"/>
                </a:moveTo>
                <a:cubicBezTo>
                  <a:pt x="9153" y="11162"/>
                  <a:pt x="9188" y="11186"/>
                  <a:pt x="9212" y="11233"/>
                </a:cubicBezTo>
                <a:lnTo>
                  <a:pt x="9212" y="11209"/>
                </a:lnTo>
                <a:cubicBezTo>
                  <a:pt x="9260" y="11257"/>
                  <a:pt x="9248" y="11257"/>
                  <a:pt x="9296" y="11269"/>
                </a:cubicBezTo>
                <a:cubicBezTo>
                  <a:pt x="9272" y="11281"/>
                  <a:pt x="9248" y="11305"/>
                  <a:pt x="9248" y="11340"/>
                </a:cubicBezTo>
                <a:lnTo>
                  <a:pt x="9224" y="11340"/>
                </a:lnTo>
                <a:cubicBezTo>
                  <a:pt x="9236" y="11329"/>
                  <a:pt x="9236" y="11317"/>
                  <a:pt x="9248" y="11317"/>
                </a:cubicBezTo>
                <a:lnTo>
                  <a:pt x="9212" y="11257"/>
                </a:lnTo>
                <a:lnTo>
                  <a:pt x="9212" y="11269"/>
                </a:lnTo>
                <a:cubicBezTo>
                  <a:pt x="9198" y="11283"/>
                  <a:pt x="9180" y="11289"/>
                  <a:pt x="9170" y="11289"/>
                </a:cubicBezTo>
                <a:cubicBezTo>
                  <a:pt x="9163" y="11289"/>
                  <a:pt x="9160" y="11286"/>
                  <a:pt x="9165" y="11281"/>
                </a:cubicBezTo>
                <a:cubicBezTo>
                  <a:pt x="9188" y="11269"/>
                  <a:pt x="9200" y="11245"/>
                  <a:pt x="9212" y="11233"/>
                </a:cubicBezTo>
                <a:cubicBezTo>
                  <a:pt x="9200" y="11233"/>
                  <a:pt x="9200" y="11257"/>
                  <a:pt x="9177" y="11257"/>
                </a:cubicBezTo>
                <a:cubicBezTo>
                  <a:pt x="9170" y="11261"/>
                  <a:pt x="9163" y="11262"/>
                  <a:pt x="9156" y="11262"/>
                </a:cubicBezTo>
                <a:cubicBezTo>
                  <a:pt x="9142" y="11262"/>
                  <a:pt x="9132" y="11254"/>
                  <a:pt x="9141" y="11245"/>
                </a:cubicBezTo>
                <a:lnTo>
                  <a:pt x="9153" y="11233"/>
                </a:lnTo>
                <a:cubicBezTo>
                  <a:pt x="9129" y="11233"/>
                  <a:pt x="9177" y="11186"/>
                  <a:pt x="9165" y="11186"/>
                </a:cubicBezTo>
                <a:cubicBezTo>
                  <a:pt x="9144" y="11186"/>
                  <a:pt x="9139" y="11178"/>
                  <a:pt x="9132" y="11178"/>
                </a:cubicBezTo>
                <a:cubicBezTo>
                  <a:pt x="9127" y="11178"/>
                  <a:pt x="9120" y="11182"/>
                  <a:pt x="9105" y="11198"/>
                </a:cubicBezTo>
                <a:cubicBezTo>
                  <a:pt x="9081" y="11198"/>
                  <a:pt x="9129" y="11174"/>
                  <a:pt x="9129" y="11162"/>
                </a:cubicBezTo>
                <a:lnTo>
                  <a:pt x="9129" y="11162"/>
                </a:lnTo>
                <a:cubicBezTo>
                  <a:pt x="9122" y="11165"/>
                  <a:pt x="9118" y="11166"/>
                  <a:pt x="9114" y="11166"/>
                </a:cubicBezTo>
                <a:cubicBezTo>
                  <a:pt x="9105" y="11166"/>
                  <a:pt x="9105" y="11155"/>
                  <a:pt x="9105" y="11138"/>
                </a:cubicBezTo>
                <a:close/>
                <a:moveTo>
                  <a:pt x="9331" y="11424"/>
                </a:moveTo>
                <a:lnTo>
                  <a:pt x="9355" y="11459"/>
                </a:lnTo>
                <a:lnTo>
                  <a:pt x="9343" y="11459"/>
                </a:lnTo>
                <a:cubicBezTo>
                  <a:pt x="9343" y="11448"/>
                  <a:pt x="9331" y="11436"/>
                  <a:pt x="9319" y="11424"/>
                </a:cubicBezTo>
                <a:close/>
                <a:moveTo>
                  <a:pt x="8315" y="11635"/>
                </a:moveTo>
                <a:cubicBezTo>
                  <a:pt x="8312" y="11635"/>
                  <a:pt x="8306" y="11637"/>
                  <a:pt x="8301" y="11638"/>
                </a:cubicBezTo>
                <a:lnTo>
                  <a:pt x="8301" y="11638"/>
                </a:lnTo>
                <a:cubicBezTo>
                  <a:pt x="8299" y="11637"/>
                  <a:pt x="8298" y="11637"/>
                  <a:pt x="8296" y="11636"/>
                </a:cubicBezTo>
                <a:lnTo>
                  <a:pt x="8296" y="11636"/>
                </a:lnTo>
                <a:cubicBezTo>
                  <a:pt x="8296" y="11637"/>
                  <a:pt x="8296" y="11638"/>
                  <a:pt x="8295" y="11638"/>
                </a:cubicBezTo>
                <a:cubicBezTo>
                  <a:pt x="8297" y="11638"/>
                  <a:pt x="8299" y="11638"/>
                  <a:pt x="8301" y="11638"/>
                </a:cubicBezTo>
                <a:lnTo>
                  <a:pt x="8301" y="11638"/>
                </a:lnTo>
                <a:cubicBezTo>
                  <a:pt x="8307" y="11639"/>
                  <a:pt x="8311" y="11642"/>
                  <a:pt x="8307" y="11650"/>
                </a:cubicBezTo>
                <a:cubicBezTo>
                  <a:pt x="8319" y="11638"/>
                  <a:pt x="8319" y="11635"/>
                  <a:pt x="8315" y="11635"/>
                </a:cubicBezTo>
                <a:close/>
                <a:moveTo>
                  <a:pt x="9903" y="11876"/>
                </a:moveTo>
                <a:lnTo>
                  <a:pt x="9915" y="11888"/>
                </a:lnTo>
                <a:lnTo>
                  <a:pt x="9903" y="11876"/>
                </a:lnTo>
                <a:close/>
                <a:moveTo>
                  <a:pt x="10153" y="11948"/>
                </a:moveTo>
                <a:cubicBezTo>
                  <a:pt x="10161" y="11956"/>
                  <a:pt x="10164" y="11958"/>
                  <a:pt x="10168" y="11959"/>
                </a:cubicBezTo>
                <a:lnTo>
                  <a:pt x="10168" y="11959"/>
                </a:lnTo>
                <a:cubicBezTo>
                  <a:pt x="10168" y="11955"/>
                  <a:pt x="10164" y="11951"/>
                  <a:pt x="10153" y="11948"/>
                </a:cubicBezTo>
                <a:close/>
                <a:moveTo>
                  <a:pt x="8574" y="11993"/>
                </a:moveTo>
                <a:cubicBezTo>
                  <a:pt x="8571" y="11998"/>
                  <a:pt x="8569" y="12002"/>
                  <a:pt x="8569" y="12007"/>
                </a:cubicBezTo>
                <a:cubicBezTo>
                  <a:pt x="8569" y="12003"/>
                  <a:pt x="8572" y="11998"/>
                  <a:pt x="8574" y="11993"/>
                </a:cubicBezTo>
                <a:close/>
                <a:moveTo>
                  <a:pt x="9974" y="12079"/>
                </a:moveTo>
                <a:cubicBezTo>
                  <a:pt x="9976" y="12080"/>
                  <a:pt x="9978" y="12081"/>
                  <a:pt x="9979" y="12082"/>
                </a:cubicBezTo>
                <a:lnTo>
                  <a:pt x="9979" y="12082"/>
                </a:lnTo>
                <a:lnTo>
                  <a:pt x="9986" y="12079"/>
                </a:lnTo>
                <a:close/>
                <a:moveTo>
                  <a:pt x="11034" y="12591"/>
                </a:moveTo>
                <a:cubicBezTo>
                  <a:pt x="10988" y="12591"/>
                  <a:pt x="11019" y="12602"/>
                  <a:pt x="11022" y="12602"/>
                </a:cubicBezTo>
                <a:lnTo>
                  <a:pt x="11022" y="12602"/>
                </a:lnTo>
                <a:cubicBezTo>
                  <a:pt x="11022" y="12598"/>
                  <a:pt x="11025" y="12593"/>
                  <a:pt x="11034" y="12591"/>
                </a:cubicBezTo>
                <a:close/>
                <a:moveTo>
                  <a:pt x="11022" y="12602"/>
                </a:moveTo>
                <a:lnTo>
                  <a:pt x="11022" y="12602"/>
                </a:lnTo>
                <a:cubicBezTo>
                  <a:pt x="11022" y="12602"/>
                  <a:pt x="11022" y="12603"/>
                  <a:pt x="11022" y="12603"/>
                </a:cubicBezTo>
                <a:lnTo>
                  <a:pt x="11022" y="12603"/>
                </a:lnTo>
                <a:cubicBezTo>
                  <a:pt x="11022" y="12603"/>
                  <a:pt x="11022" y="12602"/>
                  <a:pt x="11022" y="12602"/>
                </a:cubicBezTo>
                <a:cubicBezTo>
                  <a:pt x="11022" y="12602"/>
                  <a:pt x="11022" y="12602"/>
                  <a:pt x="11022" y="12602"/>
                </a:cubicBezTo>
                <a:close/>
                <a:moveTo>
                  <a:pt x="9296" y="12648"/>
                </a:moveTo>
                <a:cubicBezTo>
                  <a:pt x="9292" y="12648"/>
                  <a:pt x="9288" y="12649"/>
                  <a:pt x="9284" y="12650"/>
                </a:cubicBezTo>
                <a:lnTo>
                  <a:pt x="9296" y="12650"/>
                </a:lnTo>
                <a:cubicBezTo>
                  <a:pt x="9296" y="12649"/>
                  <a:pt x="9296" y="12649"/>
                  <a:pt x="9296" y="12648"/>
                </a:cubicBezTo>
                <a:close/>
                <a:moveTo>
                  <a:pt x="9319" y="12739"/>
                </a:moveTo>
                <a:lnTo>
                  <a:pt x="9307" y="12745"/>
                </a:lnTo>
                <a:cubicBezTo>
                  <a:pt x="9319" y="12745"/>
                  <a:pt x="9322" y="12742"/>
                  <a:pt x="9319" y="12739"/>
                </a:cubicBezTo>
                <a:close/>
                <a:moveTo>
                  <a:pt x="9386" y="12819"/>
                </a:moveTo>
                <a:lnTo>
                  <a:pt x="9386" y="12819"/>
                </a:lnTo>
                <a:cubicBezTo>
                  <a:pt x="9381" y="12820"/>
                  <a:pt x="9375" y="12823"/>
                  <a:pt x="9367" y="12829"/>
                </a:cubicBezTo>
                <a:cubicBezTo>
                  <a:pt x="9376" y="12825"/>
                  <a:pt x="9382" y="12822"/>
                  <a:pt x="9386" y="12819"/>
                </a:cubicBezTo>
                <a:close/>
                <a:moveTo>
                  <a:pt x="9410" y="12946"/>
                </a:moveTo>
                <a:lnTo>
                  <a:pt x="9403" y="12948"/>
                </a:lnTo>
                <a:cubicBezTo>
                  <a:pt x="9401" y="12951"/>
                  <a:pt x="9400" y="12954"/>
                  <a:pt x="9399" y="12956"/>
                </a:cubicBezTo>
                <a:lnTo>
                  <a:pt x="9399" y="12956"/>
                </a:lnTo>
                <a:cubicBezTo>
                  <a:pt x="9403" y="12953"/>
                  <a:pt x="9407" y="12949"/>
                  <a:pt x="9410" y="12946"/>
                </a:cubicBezTo>
                <a:close/>
                <a:moveTo>
                  <a:pt x="9399" y="12956"/>
                </a:moveTo>
                <a:lnTo>
                  <a:pt x="9399" y="12956"/>
                </a:lnTo>
                <a:cubicBezTo>
                  <a:pt x="9393" y="12961"/>
                  <a:pt x="9387" y="12966"/>
                  <a:pt x="9379" y="12972"/>
                </a:cubicBezTo>
                <a:cubicBezTo>
                  <a:pt x="9399" y="12972"/>
                  <a:pt x="9385" y="12998"/>
                  <a:pt x="9410" y="12998"/>
                </a:cubicBezTo>
                <a:cubicBezTo>
                  <a:pt x="9414" y="12998"/>
                  <a:pt x="9420" y="12997"/>
                  <a:pt x="9427" y="12995"/>
                </a:cubicBezTo>
                <a:cubicBezTo>
                  <a:pt x="9438" y="12962"/>
                  <a:pt x="9387" y="12991"/>
                  <a:pt x="9399" y="12956"/>
                </a:cubicBezTo>
                <a:close/>
                <a:moveTo>
                  <a:pt x="9519" y="13040"/>
                </a:moveTo>
                <a:cubicBezTo>
                  <a:pt x="9516" y="13041"/>
                  <a:pt x="9513" y="13042"/>
                  <a:pt x="9510" y="13043"/>
                </a:cubicBezTo>
                <a:lnTo>
                  <a:pt x="9522" y="13043"/>
                </a:lnTo>
                <a:lnTo>
                  <a:pt x="9519" y="13040"/>
                </a:lnTo>
                <a:close/>
                <a:moveTo>
                  <a:pt x="10820" y="13543"/>
                </a:moveTo>
                <a:lnTo>
                  <a:pt x="10820" y="13543"/>
                </a:lnTo>
                <a:cubicBezTo>
                  <a:pt x="10819" y="13544"/>
                  <a:pt x="10819" y="13545"/>
                  <a:pt x="10819" y="13546"/>
                </a:cubicBezTo>
                <a:lnTo>
                  <a:pt x="10819" y="13546"/>
                </a:lnTo>
                <a:cubicBezTo>
                  <a:pt x="10819" y="13545"/>
                  <a:pt x="10820" y="13544"/>
                  <a:pt x="10820" y="13543"/>
                </a:cubicBezTo>
                <a:close/>
                <a:moveTo>
                  <a:pt x="10501" y="14221"/>
                </a:moveTo>
                <a:cubicBezTo>
                  <a:pt x="10500" y="14221"/>
                  <a:pt x="10499" y="14221"/>
                  <a:pt x="10498" y="14222"/>
                </a:cubicBezTo>
                <a:lnTo>
                  <a:pt x="10503" y="14222"/>
                </a:lnTo>
                <a:cubicBezTo>
                  <a:pt x="10503" y="14221"/>
                  <a:pt x="10502" y="14221"/>
                  <a:pt x="10501" y="14221"/>
                </a:cubicBezTo>
                <a:close/>
                <a:moveTo>
                  <a:pt x="10503" y="14222"/>
                </a:moveTo>
                <a:cubicBezTo>
                  <a:pt x="10513" y="14227"/>
                  <a:pt x="10524" y="14232"/>
                  <a:pt x="10531" y="14232"/>
                </a:cubicBezTo>
                <a:cubicBezTo>
                  <a:pt x="10535" y="14232"/>
                  <a:pt x="10538" y="14229"/>
                  <a:pt x="10534" y="14222"/>
                </a:cubicBezTo>
                <a:close/>
                <a:moveTo>
                  <a:pt x="10060" y="14637"/>
                </a:moveTo>
                <a:cubicBezTo>
                  <a:pt x="10059" y="14637"/>
                  <a:pt x="10058" y="14638"/>
                  <a:pt x="10058" y="14638"/>
                </a:cubicBezTo>
                <a:cubicBezTo>
                  <a:pt x="10060" y="14638"/>
                  <a:pt x="10060" y="14638"/>
                  <a:pt x="10060" y="14637"/>
                </a:cubicBezTo>
                <a:close/>
                <a:moveTo>
                  <a:pt x="100" y="1"/>
                </a:moveTo>
                <a:cubicBezTo>
                  <a:pt x="98" y="1"/>
                  <a:pt x="95" y="2"/>
                  <a:pt x="92" y="6"/>
                </a:cubicBezTo>
                <a:cubicBezTo>
                  <a:pt x="128" y="65"/>
                  <a:pt x="33" y="65"/>
                  <a:pt x="56" y="137"/>
                </a:cubicBezTo>
                <a:lnTo>
                  <a:pt x="21" y="125"/>
                </a:lnTo>
                <a:lnTo>
                  <a:pt x="21" y="125"/>
                </a:lnTo>
                <a:cubicBezTo>
                  <a:pt x="0" y="135"/>
                  <a:pt x="59" y="136"/>
                  <a:pt x="53" y="152"/>
                </a:cubicBezTo>
                <a:lnTo>
                  <a:pt x="53" y="152"/>
                </a:lnTo>
                <a:lnTo>
                  <a:pt x="92" y="113"/>
                </a:lnTo>
                <a:cubicBezTo>
                  <a:pt x="116" y="149"/>
                  <a:pt x="116" y="160"/>
                  <a:pt x="116" y="184"/>
                </a:cubicBezTo>
                <a:cubicBezTo>
                  <a:pt x="138" y="184"/>
                  <a:pt x="174" y="161"/>
                  <a:pt x="207" y="161"/>
                </a:cubicBezTo>
                <a:cubicBezTo>
                  <a:pt x="227" y="161"/>
                  <a:pt x="245" y="169"/>
                  <a:pt x="259" y="196"/>
                </a:cubicBezTo>
                <a:lnTo>
                  <a:pt x="235" y="196"/>
                </a:lnTo>
                <a:cubicBezTo>
                  <a:pt x="294" y="220"/>
                  <a:pt x="247" y="244"/>
                  <a:pt x="259" y="256"/>
                </a:cubicBezTo>
                <a:lnTo>
                  <a:pt x="247" y="256"/>
                </a:lnTo>
                <a:lnTo>
                  <a:pt x="271" y="303"/>
                </a:lnTo>
                <a:cubicBezTo>
                  <a:pt x="258" y="284"/>
                  <a:pt x="226" y="275"/>
                  <a:pt x="207" y="275"/>
                </a:cubicBezTo>
                <a:cubicBezTo>
                  <a:pt x="191" y="275"/>
                  <a:pt x="183" y="281"/>
                  <a:pt x="199" y="291"/>
                </a:cubicBezTo>
                <a:cubicBezTo>
                  <a:pt x="212" y="304"/>
                  <a:pt x="217" y="308"/>
                  <a:pt x="218" y="308"/>
                </a:cubicBezTo>
                <a:cubicBezTo>
                  <a:pt x="222" y="308"/>
                  <a:pt x="208" y="286"/>
                  <a:pt x="220" y="286"/>
                </a:cubicBezTo>
                <a:cubicBezTo>
                  <a:pt x="223" y="286"/>
                  <a:pt x="228" y="288"/>
                  <a:pt x="235" y="291"/>
                </a:cubicBezTo>
                <a:cubicBezTo>
                  <a:pt x="271" y="303"/>
                  <a:pt x="247" y="327"/>
                  <a:pt x="235" y="339"/>
                </a:cubicBezTo>
                <a:lnTo>
                  <a:pt x="283" y="375"/>
                </a:lnTo>
                <a:cubicBezTo>
                  <a:pt x="277" y="380"/>
                  <a:pt x="273" y="382"/>
                  <a:pt x="269" y="382"/>
                </a:cubicBezTo>
                <a:cubicBezTo>
                  <a:pt x="260" y="382"/>
                  <a:pt x="253" y="373"/>
                  <a:pt x="250" y="373"/>
                </a:cubicBezTo>
                <a:cubicBezTo>
                  <a:pt x="248" y="373"/>
                  <a:pt x="247" y="376"/>
                  <a:pt x="247" y="387"/>
                </a:cubicBezTo>
                <a:lnTo>
                  <a:pt x="330" y="410"/>
                </a:lnTo>
                <a:cubicBezTo>
                  <a:pt x="306" y="470"/>
                  <a:pt x="414" y="422"/>
                  <a:pt x="402" y="494"/>
                </a:cubicBezTo>
                <a:cubicBezTo>
                  <a:pt x="395" y="492"/>
                  <a:pt x="390" y="491"/>
                  <a:pt x="387" y="491"/>
                </a:cubicBezTo>
                <a:cubicBezTo>
                  <a:pt x="366" y="491"/>
                  <a:pt x="398" y="519"/>
                  <a:pt x="378" y="530"/>
                </a:cubicBezTo>
                <a:lnTo>
                  <a:pt x="485" y="601"/>
                </a:lnTo>
                <a:cubicBezTo>
                  <a:pt x="489" y="610"/>
                  <a:pt x="486" y="612"/>
                  <a:pt x="480" y="612"/>
                </a:cubicBezTo>
                <a:cubicBezTo>
                  <a:pt x="473" y="612"/>
                  <a:pt x="464" y="609"/>
                  <a:pt x="461" y="609"/>
                </a:cubicBezTo>
                <a:cubicBezTo>
                  <a:pt x="459" y="609"/>
                  <a:pt x="458" y="610"/>
                  <a:pt x="461" y="613"/>
                </a:cubicBezTo>
                <a:cubicBezTo>
                  <a:pt x="467" y="625"/>
                  <a:pt x="479" y="628"/>
                  <a:pt x="491" y="628"/>
                </a:cubicBezTo>
                <a:cubicBezTo>
                  <a:pt x="503" y="628"/>
                  <a:pt x="515" y="625"/>
                  <a:pt x="521" y="625"/>
                </a:cubicBezTo>
                <a:cubicBezTo>
                  <a:pt x="521" y="649"/>
                  <a:pt x="604" y="684"/>
                  <a:pt x="568" y="720"/>
                </a:cubicBezTo>
                <a:cubicBezTo>
                  <a:pt x="587" y="742"/>
                  <a:pt x="601" y="748"/>
                  <a:pt x="613" y="748"/>
                </a:cubicBezTo>
                <a:cubicBezTo>
                  <a:pt x="627" y="748"/>
                  <a:pt x="638" y="739"/>
                  <a:pt x="651" y="739"/>
                </a:cubicBezTo>
                <a:cubicBezTo>
                  <a:pt x="661" y="739"/>
                  <a:pt x="673" y="745"/>
                  <a:pt x="687" y="768"/>
                </a:cubicBezTo>
                <a:cubicBezTo>
                  <a:pt x="685" y="772"/>
                  <a:pt x="682" y="774"/>
                  <a:pt x="678" y="774"/>
                </a:cubicBezTo>
                <a:cubicBezTo>
                  <a:pt x="667" y="774"/>
                  <a:pt x="651" y="761"/>
                  <a:pt x="643" y="761"/>
                </a:cubicBezTo>
                <a:cubicBezTo>
                  <a:pt x="638" y="761"/>
                  <a:pt x="636" y="765"/>
                  <a:pt x="640" y="780"/>
                </a:cubicBezTo>
                <a:lnTo>
                  <a:pt x="723" y="815"/>
                </a:lnTo>
                <a:cubicBezTo>
                  <a:pt x="709" y="822"/>
                  <a:pt x="696" y="829"/>
                  <a:pt x="682" y="829"/>
                </a:cubicBezTo>
                <a:cubicBezTo>
                  <a:pt x="672" y="829"/>
                  <a:pt x="662" y="825"/>
                  <a:pt x="652" y="815"/>
                </a:cubicBezTo>
                <a:lnTo>
                  <a:pt x="652" y="815"/>
                </a:lnTo>
                <a:cubicBezTo>
                  <a:pt x="818" y="982"/>
                  <a:pt x="830" y="1184"/>
                  <a:pt x="1021" y="1280"/>
                </a:cubicBezTo>
                <a:cubicBezTo>
                  <a:pt x="1021" y="1296"/>
                  <a:pt x="1016" y="1301"/>
                  <a:pt x="1010" y="1301"/>
                </a:cubicBezTo>
                <a:cubicBezTo>
                  <a:pt x="1000" y="1301"/>
                  <a:pt x="984" y="1290"/>
                  <a:pt x="970" y="1290"/>
                </a:cubicBezTo>
                <a:cubicBezTo>
                  <a:pt x="967" y="1290"/>
                  <a:pt x="964" y="1290"/>
                  <a:pt x="961" y="1292"/>
                </a:cubicBezTo>
                <a:cubicBezTo>
                  <a:pt x="1104" y="1351"/>
                  <a:pt x="1080" y="1482"/>
                  <a:pt x="1187" y="1553"/>
                </a:cubicBezTo>
                <a:lnTo>
                  <a:pt x="1211" y="1530"/>
                </a:lnTo>
                <a:cubicBezTo>
                  <a:pt x="1295" y="1708"/>
                  <a:pt x="1497" y="1804"/>
                  <a:pt x="1628" y="1958"/>
                </a:cubicBezTo>
                <a:lnTo>
                  <a:pt x="1628" y="1934"/>
                </a:lnTo>
                <a:cubicBezTo>
                  <a:pt x="1633" y="1933"/>
                  <a:pt x="1638" y="1932"/>
                  <a:pt x="1643" y="1932"/>
                </a:cubicBezTo>
                <a:cubicBezTo>
                  <a:pt x="1674" y="1932"/>
                  <a:pt x="1704" y="1960"/>
                  <a:pt x="1735" y="1970"/>
                </a:cubicBezTo>
                <a:cubicBezTo>
                  <a:pt x="1735" y="1982"/>
                  <a:pt x="1676" y="1994"/>
                  <a:pt x="1735" y="2030"/>
                </a:cubicBezTo>
                <a:cubicBezTo>
                  <a:pt x="1723" y="2006"/>
                  <a:pt x="1711" y="1982"/>
                  <a:pt x="1735" y="1982"/>
                </a:cubicBezTo>
                <a:cubicBezTo>
                  <a:pt x="1818" y="2149"/>
                  <a:pt x="2116" y="2363"/>
                  <a:pt x="2307" y="2577"/>
                </a:cubicBezTo>
                <a:cubicBezTo>
                  <a:pt x="2616" y="2827"/>
                  <a:pt x="2890" y="3137"/>
                  <a:pt x="3176" y="3387"/>
                </a:cubicBezTo>
                <a:cubicBezTo>
                  <a:pt x="3152" y="3364"/>
                  <a:pt x="3170" y="3340"/>
                  <a:pt x="3191" y="3340"/>
                </a:cubicBezTo>
                <a:cubicBezTo>
                  <a:pt x="3203" y="3340"/>
                  <a:pt x="3215" y="3347"/>
                  <a:pt x="3223" y="3363"/>
                </a:cubicBezTo>
                <a:cubicBezTo>
                  <a:pt x="3223" y="3530"/>
                  <a:pt x="3390" y="3494"/>
                  <a:pt x="3414" y="3637"/>
                </a:cubicBezTo>
                <a:cubicBezTo>
                  <a:pt x="3604" y="3756"/>
                  <a:pt x="3676" y="3970"/>
                  <a:pt x="3878" y="4054"/>
                </a:cubicBezTo>
                <a:lnTo>
                  <a:pt x="3866" y="4078"/>
                </a:lnTo>
                <a:cubicBezTo>
                  <a:pt x="3878" y="4113"/>
                  <a:pt x="3890" y="4101"/>
                  <a:pt x="3914" y="4125"/>
                </a:cubicBezTo>
                <a:cubicBezTo>
                  <a:pt x="3962" y="4197"/>
                  <a:pt x="4045" y="4232"/>
                  <a:pt x="4069" y="4280"/>
                </a:cubicBezTo>
                <a:lnTo>
                  <a:pt x="4093" y="4256"/>
                </a:lnTo>
                <a:cubicBezTo>
                  <a:pt x="4128" y="4280"/>
                  <a:pt x="4093" y="4292"/>
                  <a:pt x="4140" y="4304"/>
                </a:cubicBezTo>
                <a:lnTo>
                  <a:pt x="4116" y="4328"/>
                </a:lnTo>
                <a:lnTo>
                  <a:pt x="4188" y="4340"/>
                </a:lnTo>
                <a:cubicBezTo>
                  <a:pt x="4128" y="4375"/>
                  <a:pt x="4271" y="4435"/>
                  <a:pt x="4271" y="4482"/>
                </a:cubicBezTo>
                <a:cubicBezTo>
                  <a:pt x="4319" y="4518"/>
                  <a:pt x="4414" y="4578"/>
                  <a:pt x="4474" y="4649"/>
                </a:cubicBezTo>
                <a:cubicBezTo>
                  <a:pt x="4462" y="4685"/>
                  <a:pt x="4533" y="4768"/>
                  <a:pt x="4569" y="4828"/>
                </a:cubicBezTo>
                <a:cubicBezTo>
                  <a:pt x="4664" y="4911"/>
                  <a:pt x="4807" y="5054"/>
                  <a:pt x="4902" y="5197"/>
                </a:cubicBezTo>
                <a:lnTo>
                  <a:pt x="4938" y="5161"/>
                </a:lnTo>
                <a:lnTo>
                  <a:pt x="4974" y="5197"/>
                </a:lnTo>
                <a:cubicBezTo>
                  <a:pt x="4962" y="5197"/>
                  <a:pt x="4962" y="5209"/>
                  <a:pt x="4950" y="5209"/>
                </a:cubicBezTo>
                <a:cubicBezTo>
                  <a:pt x="4938" y="5268"/>
                  <a:pt x="5033" y="5280"/>
                  <a:pt x="5033" y="5328"/>
                </a:cubicBezTo>
                <a:cubicBezTo>
                  <a:pt x="5045" y="5280"/>
                  <a:pt x="5021" y="5292"/>
                  <a:pt x="4997" y="5280"/>
                </a:cubicBezTo>
                <a:cubicBezTo>
                  <a:pt x="4997" y="5256"/>
                  <a:pt x="5009" y="5244"/>
                  <a:pt x="5024" y="5244"/>
                </a:cubicBezTo>
                <a:cubicBezTo>
                  <a:pt x="5039" y="5244"/>
                  <a:pt x="5057" y="5256"/>
                  <a:pt x="5069" y="5280"/>
                </a:cubicBezTo>
                <a:lnTo>
                  <a:pt x="5057" y="5292"/>
                </a:lnTo>
                <a:lnTo>
                  <a:pt x="5093" y="5304"/>
                </a:lnTo>
                <a:cubicBezTo>
                  <a:pt x="5069" y="5328"/>
                  <a:pt x="5081" y="5363"/>
                  <a:pt x="5057" y="5387"/>
                </a:cubicBezTo>
                <a:cubicBezTo>
                  <a:pt x="5164" y="5494"/>
                  <a:pt x="5271" y="5530"/>
                  <a:pt x="5367" y="5649"/>
                </a:cubicBezTo>
                <a:cubicBezTo>
                  <a:pt x="5319" y="5661"/>
                  <a:pt x="5438" y="5733"/>
                  <a:pt x="5378" y="5744"/>
                </a:cubicBezTo>
                <a:cubicBezTo>
                  <a:pt x="5395" y="5759"/>
                  <a:pt x="5406" y="5764"/>
                  <a:pt x="5412" y="5764"/>
                </a:cubicBezTo>
                <a:cubicBezTo>
                  <a:pt x="5433" y="5764"/>
                  <a:pt x="5416" y="5709"/>
                  <a:pt x="5462" y="5709"/>
                </a:cubicBezTo>
                <a:cubicBezTo>
                  <a:pt x="5486" y="5721"/>
                  <a:pt x="5509" y="5733"/>
                  <a:pt x="5497" y="5756"/>
                </a:cubicBezTo>
                <a:cubicBezTo>
                  <a:pt x="5477" y="5756"/>
                  <a:pt x="5483" y="5783"/>
                  <a:pt x="5470" y="5783"/>
                </a:cubicBezTo>
                <a:cubicBezTo>
                  <a:pt x="5468" y="5783"/>
                  <a:pt x="5465" y="5782"/>
                  <a:pt x="5462" y="5780"/>
                </a:cubicBezTo>
                <a:lnTo>
                  <a:pt x="5462" y="5780"/>
                </a:lnTo>
                <a:lnTo>
                  <a:pt x="5509" y="5828"/>
                </a:lnTo>
                <a:cubicBezTo>
                  <a:pt x="5509" y="5832"/>
                  <a:pt x="5507" y="5833"/>
                  <a:pt x="5503" y="5833"/>
                </a:cubicBezTo>
                <a:cubicBezTo>
                  <a:pt x="5496" y="5833"/>
                  <a:pt x="5486" y="5828"/>
                  <a:pt x="5486" y="5828"/>
                </a:cubicBezTo>
                <a:lnTo>
                  <a:pt x="5486" y="5828"/>
                </a:lnTo>
                <a:cubicBezTo>
                  <a:pt x="5593" y="5899"/>
                  <a:pt x="5593" y="6030"/>
                  <a:pt x="5688" y="6090"/>
                </a:cubicBezTo>
                <a:cubicBezTo>
                  <a:pt x="5712" y="6078"/>
                  <a:pt x="5664" y="6054"/>
                  <a:pt x="5688" y="6042"/>
                </a:cubicBezTo>
                <a:lnTo>
                  <a:pt x="5688" y="6042"/>
                </a:lnTo>
                <a:cubicBezTo>
                  <a:pt x="5795" y="6102"/>
                  <a:pt x="5724" y="6149"/>
                  <a:pt x="5807" y="6209"/>
                </a:cubicBezTo>
                <a:lnTo>
                  <a:pt x="5771" y="6209"/>
                </a:lnTo>
                <a:cubicBezTo>
                  <a:pt x="5807" y="6221"/>
                  <a:pt x="5843" y="6221"/>
                  <a:pt x="5855" y="6280"/>
                </a:cubicBezTo>
                <a:cubicBezTo>
                  <a:pt x="5850" y="6285"/>
                  <a:pt x="5845" y="6287"/>
                  <a:pt x="5840" y="6287"/>
                </a:cubicBezTo>
                <a:cubicBezTo>
                  <a:pt x="5821" y="6287"/>
                  <a:pt x="5800" y="6256"/>
                  <a:pt x="5771" y="6256"/>
                </a:cubicBezTo>
                <a:cubicBezTo>
                  <a:pt x="5789" y="6275"/>
                  <a:pt x="5835" y="6320"/>
                  <a:pt x="5856" y="6320"/>
                </a:cubicBezTo>
                <a:cubicBezTo>
                  <a:pt x="5862" y="6320"/>
                  <a:pt x="5867" y="6316"/>
                  <a:pt x="5867" y="6304"/>
                </a:cubicBezTo>
                <a:cubicBezTo>
                  <a:pt x="5914" y="6340"/>
                  <a:pt x="5890" y="6364"/>
                  <a:pt x="5902" y="6399"/>
                </a:cubicBezTo>
                <a:cubicBezTo>
                  <a:pt x="5913" y="6389"/>
                  <a:pt x="5895" y="6350"/>
                  <a:pt x="5916" y="6350"/>
                </a:cubicBezTo>
                <a:cubicBezTo>
                  <a:pt x="5919" y="6350"/>
                  <a:pt x="5922" y="6350"/>
                  <a:pt x="5926" y="6352"/>
                </a:cubicBezTo>
                <a:cubicBezTo>
                  <a:pt x="5950" y="6423"/>
                  <a:pt x="6009" y="6495"/>
                  <a:pt x="6057" y="6554"/>
                </a:cubicBezTo>
                <a:cubicBezTo>
                  <a:pt x="6045" y="6554"/>
                  <a:pt x="6045" y="6566"/>
                  <a:pt x="6033" y="6566"/>
                </a:cubicBezTo>
                <a:cubicBezTo>
                  <a:pt x="6105" y="6590"/>
                  <a:pt x="6033" y="6637"/>
                  <a:pt x="6105" y="6697"/>
                </a:cubicBezTo>
                <a:cubicBezTo>
                  <a:pt x="6248" y="6864"/>
                  <a:pt x="6462" y="7066"/>
                  <a:pt x="6581" y="7257"/>
                </a:cubicBezTo>
                <a:cubicBezTo>
                  <a:pt x="6652" y="7268"/>
                  <a:pt x="6688" y="7328"/>
                  <a:pt x="6748" y="7376"/>
                </a:cubicBezTo>
                <a:lnTo>
                  <a:pt x="6700" y="7423"/>
                </a:lnTo>
                <a:lnTo>
                  <a:pt x="6748" y="7459"/>
                </a:lnTo>
                <a:cubicBezTo>
                  <a:pt x="6748" y="7463"/>
                  <a:pt x="6746" y="7465"/>
                  <a:pt x="6745" y="7465"/>
                </a:cubicBezTo>
                <a:cubicBezTo>
                  <a:pt x="6739" y="7465"/>
                  <a:pt x="6728" y="7452"/>
                  <a:pt x="6720" y="7452"/>
                </a:cubicBezTo>
                <a:cubicBezTo>
                  <a:pt x="6715" y="7452"/>
                  <a:pt x="6712" y="7456"/>
                  <a:pt x="6712" y="7471"/>
                </a:cubicBezTo>
                <a:lnTo>
                  <a:pt x="6760" y="7471"/>
                </a:lnTo>
                <a:cubicBezTo>
                  <a:pt x="6750" y="7481"/>
                  <a:pt x="6814" y="7565"/>
                  <a:pt x="6774" y="7565"/>
                </a:cubicBezTo>
                <a:cubicBezTo>
                  <a:pt x="6766" y="7565"/>
                  <a:pt x="6753" y="7562"/>
                  <a:pt x="6736" y="7554"/>
                </a:cubicBezTo>
                <a:lnTo>
                  <a:pt x="6736" y="7554"/>
                </a:lnTo>
                <a:cubicBezTo>
                  <a:pt x="6736" y="7554"/>
                  <a:pt x="6771" y="7590"/>
                  <a:pt x="6807" y="7638"/>
                </a:cubicBezTo>
                <a:cubicBezTo>
                  <a:pt x="6843" y="7685"/>
                  <a:pt x="6879" y="7733"/>
                  <a:pt x="6879" y="7733"/>
                </a:cubicBezTo>
                <a:cubicBezTo>
                  <a:pt x="6891" y="7757"/>
                  <a:pt x="6905" y="7757"/>
                  <a:pt x="6919" y="7757"/>
                </a:cubicBezTo>
                <a:cubicBezTo>
                  <a:pt x="6932" y="7757"/>
                  <a:pt x="6944" y="7757"/>
                  <a:pt x="6950" y="7780"/>
                </a:cubicBezTo>
                <a:cubicBezTo>
                  <a:pt x="6950" y="7789"/>
                  <a:pt x="6948" y="7792"/>
                  <a:pt x="6945" y="7792"/>
                </a:cubicBezTo>
                <a:cubicBezTo>
                  <a:pt x="6942" y="7792"/>
                  <a:pt x="6936" y="7789"/>
                  <a:pt x="6929" y="7789"/>
                </a:cubicBezTo>
                <a:cubicBezTo>
                  <a:pt x="6924" y="7789"/>
                  <a:pt x="6920" y="7790"/>
                  <a:pt x="6914" y="7792"/>
                </a:cubicBezTo>
                <a:cubicBezTo>
                  <a:pt x="6974" y="7959"/>
                  <a:pt x="7129" y="7888"/>
                  <a:pt x="7188" y="8030"/>
                </a:cubicBezTo>
                <a:lnTo>
                  <a:pt x="7176" y="8030"/>
                </a:lnTo>
                <a:cubicBezTo>
                  <a:pt x="7212" y="8042"/>
                  <a:pt x="7236" y="8078"/>
                  <a:pt x="7248" y="8078"/>
                </a:cubicBezTo>
                <a:cubicBezTo>
                  <a:pt x="7283" y="8030"/>
                  <a:pt x="7200" y="8078"/>
                  <a:pt x="7200" y="8019"/>
                </a:cubicBezTo>
                <a:cubicBezTo>
                  <a:pt x="7212" y="8010"/>
                  <a:pt x="7221" y="8007"/>
                  <a:pt x="7229" y="8007"/>
                </a:cubicBezTo>
                <a:cubicBezTo>
                  <a:pt x="7249" y="8007"/>
                  <a:pt x="7261" y="8024"/>
                  <a:pt x="7278" y="8024"/>
                </a:cubicBezTo>
                <a:cubicBezTo>
                  <a:pt x="7283" y="8024"/>
                  <a:pt x="7289" y="8023"/>
                  <a:pt x="7295" y="8019"/>
                </a:cubicBezTo>
                <a:cubicBezTo>
                  <a:pt x="7295" y="8066"/>
                  <a:pt x="7343" y="8066"/>
                  <a:pt x="7355" y="8090"/>
                </a:cubicBezTo>
                <a:cubicBezTo>
                  <a:pt x="7355" y="8150"/>
                  <a:pt x="7426" y="8209"/>
                  <a:pt x="7414" y="8269"/>
                </a:cubicBezTo>
                <a:cubicBezTo>
                  <a:pt x="7438" y="8281"/>
                  <a:pt x="7510" y="8269"/>
                  <a:pt x="7533" y="8316"/>
                </a:cubicBezTo>
                <a:cubicBezTo>
                  <a:pt x="7522" y="8376"/>
                  <a:pt x="7498" y="8328"/>
                  <a:pt x="7510" y="8388"/>
                </a:cubicBezTo>
                <a:lnTo>
                  <a:pt x="7545" y="8376"/>
                </a:lnTo>
                <a:cubicBezTo>
                  <a:pt x="7569" y="8423"/>
                  <a:pt x="7557" y="8423"/>
                  <a:pt x="7545" y="8423"/>
                </a:cubicBezTo>
                <a:cubicBezTo>
                  <a:pt x="7569" y="8471"/>
                  <a:pt x="7605" y="8435"/>
                  <a:pt x="7617" y="8495"/>
                </a:cubicBezTo>
                <a:lnTo>
                  <a:pt x="7569" y="8483"/>
                </a:lnTo>
                <a:lnTo>
                  <a:pt x="7569" y="8483"/>
                </a:lnTo>
                <a:cubicBezTo>
                  <a:pt x="7605" y="8519"/>
                  <a:pt x="7617" y="8542"/>
                  <a:pt x="7653" y="8590"/>
                </a:cubicBezTo>
                <a:cubicBezTo>
                  <a:pt x="7648" y="8592"/>
                  <a:pt x="7644" y="8593"/>
                  <a:pt x="7640" y="8593"/>
                </a:cubicBezTo>
                <a:cubicBezTo>
                  <a:pt x="7625" y="8593"/>
                  <a:pt x="7617" y="8576"/>
                  <a:pt x="7617" y="8566"/>
                </a:cubicBezTo>
                <a:lnTo>
                  <a:pt x="7617" y="8566"/>
                </a:lnTo>
                <a:cubicBezTo>
                  <a:pt x="7593" y="8614"/>
                  <a:pt x="7664" y="8602"/>
                  <a:pt x="7664" y="8626"/>
                </a:cubicBezTo>
                <a:cubicBezTo>
                  <a:pt x="7676" y="8614"/>
                  <a:pt x="7664" y="8566"/>
                  <a:pt x="7700" y="8566"/>
                </a:cubicBezTo>
                <a:cubicBezTo>
                  <a:pt x="7712" y="8602"/>
                  <a:pt x="7772" y="8602"/>
                  <a:pt x="7748" y="8650"/>
                </a:cubicBezTo>
                <a:lnTo>
                  <a:pt x="7700" y="8626"/>
                </a:lnTo>
                <a:lnTo>
                  <a:pt x="7700" y="8626"/>
                </a:lnTo>
                <a:cubicBezTo>
                  <a:pt x="7760" y="8673"/>
                  <a:pt x="7760" y="8638"/>
                  <a:pt x="7783" y="8709"/>
                </a:cubicBezTo>
                <a:cubicBezTo>
                  <a:pt x="7783" y="8709"/>
                  <a:pt x="7772" y="8721"/>
                  <a:pt x="7772" y="8721"/>
                </a:cubicBezTo>
                <a:cubicBezTo>
                  <a:pt x="7831" y="8733"/>
                  <a:pt x="7831" y="8816"/>
                  <a:pt x="7867" y="8876"/>
                </a:cubicBezTo>
                <a:cubicBezTo>
                  <a:pt x="7891" y="8888"/>
                  <a:pt x="7903" y="8888"/>
                  <a:pt x="7914" y="8900"/>
                </a:cubicBezTo>
                <a:cubicBezTo>
                  <a:pt x="7903" y="8852"/>
                  <a:pt x="7926" y="8864"/>
                  <a:pt x="7950" y="8840"/>
                </a:cubicBezTo>
                <a:lnTo>
                  <a:pt x="7950" y="8840"/>
                </a:lnTo>
                <a:cubicBezTo>
                  <a:pt x="7926" y="8912"/>
                  <a:pt x="8045" y="8876"/>
                  <a:pt x="8057" y="8971"/>
                </a:cubicBezTo>
                <a:cubicBezTo>
                  <a:pt x="8054" y="8974"/>
                  <a:pt x="8050" y="8976"/>
                  <a:pt x="8045" y="8976"/>
                </a:cubicBezTo>
                <a:cubicBezTo>
                  <a:pt x="8031" y="8976"/>
                  <a:pt x="8013" y="8962"/>
                  <a:pt x="8022" y="8935"/>
                </a:cubicBezTo>
                <a:lnTo>
                  <a:pt x="8022" y="8935"/>
                </a:lnTo>
                <a:cubicBezTo>
                  <a:pt x="7978" y="8943"/>
                  <a:pt x="7948" y="8954"/>
                  <a:pt x="7920" y="8954"/>
                </a:cubicBezTo>
                <a:cubicBezTo>
                  <a:pt x="7902" y="8954"/>
                  <a:pt x="7886" y="8949"/>
                  <a:pt x="7867" y="8935"/>
                </a:cubicBezTo>
                <a:lnTo>
                  <a:pt x="7867" y="8935"/>
                </a:lnTo>
                <a:cubicBezTo>
                  <a:pt x="7891" y="8959"/>
                  <a:pt x="7914" y="8983"/>
                  <a:pt x="7891" y="8995"/>
                </a:cubicBezTo>
                <a:lnTo>
                  <a:pt x="7938" y="8971"/>
                </a:lnTo>
                <a:cubicBezTo>
                  <a:pt x="7950" y="8983"/>
                  <a:pt x="7962" y="9007"/>
                  <a:pt x="7962" y="9019"/>
                </a:cubicBezTo>
                <a:cubicBezTo>
                  <a:pt x="7991" y="9009"/>
                  <a:pt x="7996" y="8976"/>
                  <a:pt x="8016" y="8976"/>
                </a:cubicBezTo>
                <a:cubicBezTo>
                  <a:pt x="8021" y="8976"/>
                  <a:pt x="8027" y="8978"/>
                  <a:pt x="8034" y="8983"/>
                </a:cubicBezTo>
                <a:cubicBezTo>
                  <a:pt x="8081" y="9019"/>
                  <a:pt x="8010" y="9031"/>
                  <a:pt x="8034" y="9031"/>
                </a:cubicBezTo>
                <a:cubicBezTo>
                  <a:pt x="8081" y="9078"/>
                  <a:pt x="8093" y="9031"/>
                  <a:pt x="8117" y="9090"/>
                </a:cubicBezTo>
                <a:cubicBezTo>
                  <a:pt x="8108" y="9090"/>
                  <a:pt x="8099" y="9090"/>
                  <a:pt x="8095" y="9085"/>
                </a:cubicBezTo>
                <a:lnTo>
                  <a:pt x="8095" y="9085"/>
                </a:lnTo>
                <a:cubicBezTo>
                  <a:pt x="8110" y="9130"/>
                  <a:pt x="8162" y="9176"/>
                  <a:pt x="8117" y="9221"/>
                </a:cubicBezTo>
                <a:cubicBezTo>
                  <a:pt x="8111" y="9221"/>
                  <a:pt x="8102" y="9224"/>
                  <a:pt x="8095" y="9224"/>
                </a:cubicBezTo>
                <a:cubicBezTo>
                  <a:pt x="8087" y="9224"/>
                  <a:pt x="8081" y="9221"/>
                  <a:pt x="8081" y="9209"/>
                </a:cubicBezTo>
                <a:lnTo>
                  <a:pt x="8093" y="9209"/>
                </a:lnTo>
                <a:cubicBezTo>
                  <a:pt x="8081" y="9205"/>
                  <a:pt x="8074" y="9204"/>
                  <a:pt x="8070" y="9204"/>
                </a:cubicBezTo>
                <a:cubicBezTo>
                  <a:pt x="8051" y="9204"/>
                  <a:pt x="8096" y="9237"/>
                  <a:pt x="8079" y="9252"/>
                </a:cubicBezTo>
                <a:lnTo>
                  <a:pt x="8079" y="9252"/>
                </a:lnTo>
                <a:cubicBezTo>
                  <a:pt x="8100" y="9253"/>
                  <a:pt x="8119" y="9308"/>
                  <a:pt x="8129" y="9328"/>
                </a:cubicBezTo>
                <a:lnTo>
                  <a:pt x="8164" y="9304"/>
                </a:lnTo>
                <a:lnTo>
                  <a:pt x="8164" y="9304"/>
                </a:lnTo>
                <a:cubicBezTo>
                  <a:pt x="8307" y="9340"/>
                  <a:pt x="8093" y="9340"/>
                  <a:pt x="8153" y="9412"/>
                </a:cubicBezTo>
                <a:cubicBezTo>
                  <a:pt x="8168" y="9424"/>
                  <a:pt x="8176" y="9428"/>
                  <a:pt x="8179" y="9428"/>
                </a:cubicBezTo>
                <a:cubicBezTo>
                  <a:pt x="8186" y="9428"/>
                  <a:pt x="8173" y="9407"/>
                  <a:pt x="8185" y="9407"/>
                </a:cubicBezTo>
                <a:cubicBezTo>
                  <a:pt x="8188" y="9407"/>
                  <a:pt x="8193" y="9408"/>
                  <a:pt x="8200" y="9412"/>
                </a:cubicBezTo>
                <a:cubicBezTo>
                  <a:pt x="8212" y="9459"/>
                  <a:pt x="8188" y="9483"/>
                  <a:pt x="8236" y="9531"/>
                </a:cubicBezTo>
                <a:cubicBezTo>
                  <a:pt x="8236" y="9554"/>
                  <a:pt x="8236" y="9602"/>
                  <a:pt x="8200" y="9626"/>
                </a:cubicBezTo>
                <a:cubicBezTo>
                  <a:pt x="8236" y="9650"/>
                  <a:pt x="8236" y="9733"/>
                  <a:pt x="8284" y="9733"/>
                </a:cubicBezTo>
                <a:cubicBezTo>
                  <a:pt x="8284" y="9662"/>
                  <a:pt x="8212" y="9697"/>
                  <a:pt x="8224" y="9602"/>
                </a:cubicBezTo>
                <a:lnTo>
                  <a:pt x="8272" y="9602"/>
                </a:lnTo>
                <a:cubicBezTo>
                  <a:pt x="8295" y="9650"/>
                  <a:pt x="8343" y="9709"/>
                  <a:pt x="8355" y="9745"/>
                </a:cubicBezTo>
                <a:cubicBezTo>
                  <a:pt x="8355" y="9733"/>
                  <a:pt x="8367" y="9721"/>
                  <a:pt x="8379" y="9721"/>
                </a:cubicBezTo>
                <a:cubicBezTo>
                  <a:pt x="8426" y="9793"/>
                  <a:pt x="8474" y="9793"/>
                  <a:pt x="8498" y="9864"/>
                </a:cubicBezTo>
                <a:cubicBezTo>
                  <a:pt x="8490" y="9869"/>
                  <a:pt x="8483" y="9872"/>
                  <a:pt x="8477" y="9872"/>
                </a:cubicBezTo>
                <a:cubicBezTo>
                  <a:pt x="8457" y="9872"/>
                  <a:pt x="8448" y="9844"/>
                  <a:pt x="8438" y="9816"/>
                </a:cubicBezTo>
                <a:lnTo>
                  <a:pt x="8438" y="9816"/>
                </a:lnTo>
                <a:cubicBezTo>
                  <a:pt x="8426" y="9876"/>
                  <a:pt x="8450" y="9864"/>
                  <a:pt x="8474" y="9935"/>
                </a:cubicBezTo>
                <a:cubicBezTo>
                  <a:pt x="8471" y="9939"/>
                  <a:pt x="8468" y="9940"/>
                  <a:pt x="8466" y="9940"/>
                </a:cubicBezTo>
                <a:cubicBezTo>
                  <a:pt x="8454" y="9940"/>
                  <a:pt x="8456" y="9898"/>
                  <a:pt x="8434" y="9898"/>
                </a:cubicBezTo>
                <a:cubicBezTo>
                  <a:pt x="8432" y="9898"/>
                  <a:pt x="8429" y="9899"/>
                  <a:pt x="8426" y="9900"/>
                </a:cubicBezTo>
                <a:lnTo>
                  <a:pt x="8473" y="9970"/>
                </a:lnTo>
                <a:lnTo>
                  <a:pt x="8473" y="9970"/>
                </a:lnTo>
                <a:cubicBezTo>
                  <a:pt x="8474" y="9970"/>
                  <a:pt x="8474" y="9970"/>
                  <a:pt x="8474" y="9970"/>
                </a:cubicBezTo>
                <a:cubicBezTo>
                  <a:pt x="8518" y="9970"/>
                  <a:pt x="8501" y="10033"/>
                  <a:pt x="8534" y="10066"/>
                </a:cubicBezTo>
                <a:cubicBezTo>
                  <a:pt x="8593" y="10174"/>
                  <a:pt x="8665" y="10162"/>
                  <a:pt x="8736" y="10197"/>
                </a:cubicBezTo>
                <a:cubicBezTo>
                  <a:pt x="8724" y="10221"/>
                  <a:pt x="8724" y="10233"/>
                  <a:pt x="8700" y="10233"/>
                </a:cubicBezTo>
                <a:cubicBezTo>
                  <a:pt x="8707" y="10212"/>
                  <a:pt x="8706" y="10207"/>
                  <a:pt x="8699" y="10207"/>
                </a:cubicBezTo>
                <a:cubicBezTo>
                  <a:pt x="8694" y="10207"/>
                  <a:pt x="8686" y="10209"/>
                  <a:pt x="8676" y="10209"/>
                </a:cubicBezTo>
                <a:cubicBezTo>
                  <a:pt x="8692" y="10232"/>
                  <a:pt x="8687" y="10269"/>
                  <a:pt x="8673" y="10290"/>
                </a:cubicBezTo>
                <a:lnTo>
                  <a:pt x="8673" y="10290"/>
                </a:lnTo>
                <a:cubicBezTo>
                  <a:pt x="8674" y="10289"/>
                  <a:pt x="8676" y="10288"/>
                  <a:pt x="8678" y="10288"/>
                </a:cubicBezTo>
                <a:cubicBezTo>
                  <a:pt x="8680" y="10288"/>
                  <a:pt x="8684" y="10290"/>
                  <a:pt x="8688" y="10293"/>
                </a:cubicBezTo>
                <a:lnTo>
                  <a:pt x="8724" y="10376"/>
                </a:lnTo>
                <a:cubicBezTo>
                  <a:pt x="8741" y="10359"/>
                  <a:pt x="8740" y="10342"/>
                  <a:pt x="8755" y="10342"/>
                </a:cubicBezTo>
                <a:cubicBezTo>
                  <a:pt x="8761" y="10342"/>
                  <a:pt x="8770" y="10345"/>
                  <a:pt x="8784" y="10352"/>
                </a:cubicBezTo>
                <a:cubicBezTo>
                  <a:pt x="8807" y="10388"/>
                  <a:pt x="8807" y="10412"/>
                  <a:pt x="8831" y="10459"/>
                </a:cubicBezTo>
                <a:cubicBezTo>
                  <a:pt x="8829" y="10458"/>
                  <a:pt x="8827" y="10457"/>
                  <a:pt x="8825" y="10457"/>
                </a:cubicBezTo>
                <a:cubicBezTo>
                  <a:pt x="8818" y="10457"/>
                  <a:pt x="8808" y="10464"/>
                  <a:pt x="8800" y="10464"/>
                </a:cubicBezTo>
                <a:cubicBezTo>
                  <a:pt x="8794" y="10464"/>
                  <a:pt x="8788" y="10460"/>
                  <a:pt x="8784" y="10447"/>
                </a:cubicBezTo>
                <a:lnTo>
                  <a:pt x="8784" y="10447"/>
                </a:lnTo>
                <a:cubicBezTo>
                  <a:pt x="8784" y="10483"/>
                  <a:pt x="8807" y="10519"/>
                  <a:pt x="8831" y="10519"/>
                </a:cubicBezTo>
                <a:cubicBezTo>
                  <a:pt x="8831" y="10504"/>
                  <a:pt x="8834" y="10498"/>
                  <a:pt x="8838" y="10498"/>
                </a:cubicBezTo>
                <a:cubicBezTo>
                  <a:pt x="8851" y="10498"/>
                  <a:pt x="8878" y="10546"/>
                  <a:pt x="8899" y="10546"/>
                </a:cubicBezTo>
                <a:cubicBezTo>
                  <a:pt x="8905" y="10546"/>
                  <a:pt x="8910" y="10542"/>
                  <a:pt x="8915" y="10531"/>
                </a:cubicBezTo>
                <a:lnTo>
                  <a:pt x="8915" y="10590"/>
                </a:lnTo>
                <a:cubicBezTo>
                  <a:pt x="8915" y="10578"/>
                  <a:pt x="8891" y="10590"/>
                  <a:pt x="8891" y="10567"/>
                </a:cubicBezTo>
                <a:lnTo>
                  <a:pt x="8891" y="10567"/>
                </a:lnTo>
                <a:cubicBezTo>
                  <a:pt x="8855" y="10602"/>
                  <a:pt x="8926" y="10602"/>
                  <a:pt x="8938" y="10626"/>
                </a:cubicBezTo>
                <a:cubicBezTo>
                  <a:pt x="8938" y="10638"/>
                  <a:pt x="8950" y="10686"/>
                  <a:pt x="8938" y="10697"/>
                </a:cubicBezTo>
                <a:cubicBezTo>
                  <a:pt x="8950" y="10709"/>
                  <a:pt x="8962" y="10757"/>
                  <a:pt x="8950" y="10769"/>
                </a:cubicBezTo>
                <a:cubicBezTo>
                  <a:pt x="8954" y="10777"/>
                  <a:pt x="8958" y="10779"/>
                  <a:pt x="8962" y="10779"/>
                </a:cubicBezTo>
                <a:cubicBezTo>
                  <a:pt x="8970" y="10779"/>
                  <a:pt x="8978" y="10769"/>
                  <a:pt x="8986" y="10769"/>
                </a:cubicBezTo>
                <a:lnTo>
                  <a:pt x="9022" y="10852"/>
                </a:lnTo>
                <a:cubicBezTo>
                  <a:pt x="9011" y="10862"/>
                  <a:pt x="8966" y="10890"/>
                  <a:pt x="8946" y="10890"/>
                </a:cubicBezTo>
                <a:cubicBezTo>
                  <a:pt x="8943" y="10890"/>
                  <a:pt x="8940" y="10890"/>
                  <a:pt x="8938" y="10888"/>
                </a:cubicBezTo>
                <a:lnTo>
                  <a:pt x="8938" y="10888"/>
                </a:lnTo>
                <a:cubicBezTo>
                  <a:pt x="8946" y="10896"/>
                  <a:pt x="8956" y="10897"/>
                  <a:pt x="8965" y="10897"/>
                </a:cubicBezTo>
                <a:cubicBezTo>
                  <a:pt x="8970" y="10897"/>
                  <a:pt x="8975" y="10897"/>
                  <a:pt x="8980" y="10897"/>
                </a:cubicBezTo>
                <a:cubicBezTo>
                  <a:pt x="8995" y="10897"/>
                  <a:pt x="9010" y="10900"/>
                  <a:pt x="9022" y="10924"/>
                </a:cubicBezTo>
                <a:cubicBezTo>
                  <a:pt x="9017" y="10923"/>
                  <a:pt x="9014" y="10922"/>
                  <a:pt x="9010" y="10922"/>
                </a:cubicBezTo>
                <a:cubicBezTo>
                  <a:pt x="8978" y="10922"/>
                  <a:pt x="8995" y="10971"/>
                  <a:pt x="8962" y="10971"/>
                </a:cubicBezTo>
                <a:cubicBezTo>
                  <a:pt x="8938" y="10936"/>
                  <a:pt x="8903" y="10888"/>
                  <a:pt x="8903" y="10828"/>
                </a:cubicBezTo>
                <a:cubicBezTo>
                  <a:pt x="8867" y="10817"/>
                  <a:pt x="8807" y="10805"/>
                  <a:pt x="8784" y="10769"/>
                </a:cubicBezTo>
                <a:cubicBezTo>
                  <a:pt x="8772" y="10769"/>
                  <a:pt x="8760" y="10769"/>
                  <a:pt x="8748" y="10757"/>
                </a:cubicBezTo>
                <a:cubicBezTo>
                  <a:pt x="8748" y="10709"/>
                  <a:pt x="8724" y="10638"/>
                  <a:pt x="8665" y="10626"/>
                </a:cubicBezTo>
                <a:cubicBezTo>
                  <a:pt x="8655" y="10629"/>
                  <a:pt x="8648" y="10630"/>
                  <a:pt x="8644" y="10630"/>
                </a:cubicBezTo>
                <a:cubicBezTo>
                  <a:pt x="8608" y="10630"/>
                  <a:pt x="8682" y="10565"/>
                  <a:pt x="8650" y="10565"/>
                </a:cubicBezTo>
                <a:cubicBezTo>
                  <a:pt x="8648" y="10565"/>
                  <a:pt x="8647" y="10566"/>
                  <a:pt x="8646" y="10566"/>
                </a:cubicBezTo>
                <a:lnTo>
                  <a:pt x="8646" y="10566"/>
                </a:lnTo>
                <a:cubicBezTo>
                  <a:pt x="8650" y="10564"/>
                  <a:pt x="8658" y="10562"/>
                  <a:pt x="8665" y="10555"/>
                </a:cubicBezTo>
                <a:cubicBezTo>
                  <a:pt x="8617" y="10543"/>
                  <a:pt x="8593" y="10543"/>
                  <a:pt x="8534" y="10543"/>
                </a:cubicBezTo>
                <a:cubicBezTo>
                  <a:pt x="8563" y="10519"/>
                  <a:pt x="8557" y="10516"/>
                  <a:pt x="8548" y="10516"/>
                </a:cubicBezTo>
                <a:cubicBezTo>
                  <a:pt x="8545" y="10516"/>
                  <a:pt x="8542" y="10516"/>
                  <a:pt x="8540" y="10516"/>
                </a:cubicBezTo>
                <a:cubicBezTo>
                  <a:pt x="8535" y="10516"/>
                  <a:pt x="8534" y="10515"/>
                  <a:pt x="8545" y="10507"/>
                </a:cubicBezTo>
                <a:lnTo>
                  <a:pt x="8545" y="10507"/>
                </a:lnTo>
                <a:lnTo>
                  <a:pt x="8522" y="10519"/>
                </a:lnTo>
                <a:cubicBezTo>
                  <a:pt x="8534" y="10507"/>
                  <a:pt x="8522" y="10483"/>
                  <a:pt x="8545" y="10471"/>
                </a:cubicBezTo>
                <a:lnTo>
                  <a:pt x="8545" y="10471"/>
                </a:lnTo>
                <a:lnTo>
                  <a:pt x="8498" y="10483"/>
                </a:lnTo>
                <a:lnTo>
                  <a:pt x="8522" y="10459"/>
                </a:lnTo>
                <a:cubicBezTo>
                  <a:pt x="8510" y="10447"/>
                  <a:pt x="8462" y="10436"/>
                  <a:pt x="8510" y="10376"/>
                </a:cubicBezTo>
                <a:cubicBezTo>
                  <a:pt x="8426" y="10376"/>
                  <a:pt x="8391" y="10305"/>
                  <a:pt x="8343" y="10245"/>
                </a:cubicBezTo>
                <a:cubicBezTo>
                  <a:pt x="8336" y="10249"/>
                  <a:pt x="8330" y="10250"/>
                  <a:pt x="8325" y="10250"/>
                </a:cubicBezTo>
                <a:cubicBezTo>
                  <a:pt x="8312" y="10250"/>
                  <a:pt x="8304" y="10242"/>
                  <a:pt x="8295" y="10233"/>
                </a:cubicBezTo>
                <a:lnTo>
                  <a:pt x="8307" y="10197"/>
                </a:lnTo>
                <a:cubicBezTo>
                  <a:pt x="8305" y="10195"/>
                  <a:pt x="8300" y="10194"/>
                  <a:pt x="8295" y="10194"/>
                </a:cubicBezTo>
                <a:cubicBezTo>
                  <a:pt x="8285" y="10194"/>
                  <a:pt x="8274" y="10197"/>
                  <a:pt x="8266" y="10197"/>
                </a:cubicBezTo>
                <a:cubicBezTo>
                  <a:pt x="8259" y="10197"/>
                  <a:pt x="8255" y="10194"/>
                  <a:pt x="8260" y="10186"/>
                </a:cubicBezTo>
                <a:cubicBezTo>
                  <a:pt x="8250" y="10176"/>
                  <a:pt x="8248" y="10158"/>
                  <a:pt x="8229" y="10158"/>
                </a:cubicBezTo>
                <a:cubicBezTo>
                  <a:pt x="8224" y="10158"/>
                  <a:pt x="8219" y="10159"/>
                  <a:pt x="8212" y="10162"/>
                </a:cubicBezTo>
                <a:cubicBezTo>
                  <a:pt x="8200" y="10150"/>
                  <a:pt x="8212" y="10126"/>
                  <a:pt x="8236" y="10102"/>
                </a:cubicBezTo>
                <a:lnTo>
                  <a:pt x="8236" y="10102"/>
                </a:lnTo>
                <a:cubicBezTo>
                  <a:pt x="8225" y="10113"/>
                  <a:pt x="8219" y="10117"/>
                  <a:pt x="8215" y="10117"/>
                </a:cubicBezTo>
                <a:cubicBezTo>
                  <a:pt x="8202" y="10117"/>
                  <a:pt x="8224" y="10066"/>
                  <a:pt x="8224" y="10066"/>
                </a:cubicBezTo>
                <a:cubicBezTo>
                  <a:pt x="8224" y="10066"/>
                  <a:pt x="8093" y="9876"/>
                  <a:pt x="7914" y="9709"/>
                </a:cubicBezTo>
                <a:cubicBezTo>
                  <a:pt x="7762" y="9557"/>
                  <a:pt x="7559" y="9422"/>
                  <a:pt x="7376" y="9422"/>
                </a:cubicBezTo>
                <a:cubicBezTo>
                  <a:pt x="7345" y="9422"/>
                  <a:pt x="7314" y="9427"/>
                  <a:pt x="7283" y="9435"/>
                </a:cubicBezTo>
                <a:cubicBezTo>
                  <a:pt x="7260" y="9459"/>
                  <a:pt x="7236" y="9459"/>
                  <a:pt x="7212" y="9495"/>
                </a:cubicBezTo>
                <a:cubicBezTo>
                  <a:pt x="7193" y="9495"/>
                  <a:pt x="7212" y="9464"/>
                  <a:pt x="7208" y="9464"/>
                </a:cubicBezTo>
                <a:lnTo>
                  <a:pt x="7208" y="9464"/>
                </a:lnTo>
                <a:cubicBezTo>
                  <a:pt x="7207" y="9464"/>
                  <a:pt x="7205" y="9466"/>
                  <a:pt x="7200" y="9471"/>
                </a:cubicBezTo>
                <a:cubicBezTo>
                  <a:pt x="7200" y="9495"/>
                  <a:pt x="7141" y="9531"/>
                  <a:pt x="7129" y="9566"/>
                </a:cubicBezTo>
                <a:lnTo>
                  <a:pt x="7117" y="9566"/>
                </a:lnTo>
                <a:cubicBezTo>
                  <a:pt x="7111" y="9569"/>
                  <a:pt x="7109" y="9570"/>
                  <a:pt x="7110" y="9570"/>
                </a:cubicBezTo>
                <a:cubicBezTo>
                  <a:pt x="7111" y="9570"/>
                  <a:pt x="7114" y="9569"/>
                  <a:pt x="7117" y="9569"/>
                </a:cubicBezTo>
                <a:cubicBezTo>
                  <a:pt x="7123" y="9569"/>
                  <a:pt x="7129" y="9572"/>
                  <a:pt x="7117" y="9590"/>
                </a:cubicBezTo>
                <a:lnTo>
                  <a:pt x="7152" y="9543"/>
                </a:lnTo>
                <a:lnTo>
                  <a:pt x="7152" y="9543"/>
                </a:lnTo>
                <a:cubicBezTo>
                  <a:pt x="7152" y="9554"/>
                  <a:pt x="7152" y="9578"/>
                  <a:pt x="7141" y="9590"/>
                </a:cubicBezTo>
                <a:cubicBezTo>
                  <a:pt x="7158" y="9582"/>
                  <a:pt x="7194" y="9548"/>
                  <a:pt x="7212" y="9548"/>
                </a:cubicBezTo>
                <a:cubicBezTo>
                  <a:pt x="7219" y="9548"/>
                  <a:pt x="7224" y="9553"/>
                  <a:pt x="7224" y="9566"/>
                </a:cubicBezTo>
                <a:lnTo>
                  <a:pt x="7212" y="9566"/>
                </a:lnTo>
                <a:cubicBezTo>
                  <a:pt x="7224" y="9578"/>
                  <a:pt x="7200" y="9602"/>
                  <a:pt x="7188" y="9614"/>
                </a:cubicBezTo>
                <a:lnTo>
                  <a:pt x="7188" y="9602"/>
                </a:lnTo>
                <a:lnTo>
                  <a:pt x="7178" y="9632"/>
                </a:lnTo>
                <a:lnTo>
                  <a:pt x="7178" y="9632"/>
                </a:lnTo>
                <a:cubicBezTo>
                  <a:pt x="7178" y="9629"/>
                  <a:pt x="7177" y="9628"/>
                  <a:pt x="7174" y="9628"/>
                </a:cubicBezTo>
                <a:cubicBezTo>
                  <a:pt x="7164" y="9628"/>
                  <a:pt x="7144" y="9642"/>
                  <a:pt x="7152" y="9650"/>
                </a:cubicBezTo>
                <a:cubicBezTo>
                  <a:pt x="7152" y="9655"/>
                  <a:pt x="7152" y="9656"/>
                  <a:pt x="7153" y="9656"/>
                </a:cubicBezTo>
                <a:cubicBezTo>
                  <a:pt x="7153" y="9656"/>
                  <a:pt x="7156" y="9636"/>
                  <a:pt x="7169" y="9636"/>
                </a:cubicBezTo>
                <a:cubicBezTo>
                  <a:pt x="7171" y="9636"/>
                  <a:pt x="7174" y="9636"/>
                  <a:pt x="7176" y="9638"/>
                </a:cubicBezTo>
                <a:cubicBezTo>
                  <a:pt x="7176" y="9638"/>
                  <a:pt x="7152" y="9662"/>
                  <a:pt x="7141" y="9674"/>
                </a:cubicBezTo>
                <a:lnTo>
                  <a:pt x="7164" y="9685"/>
                </a:lnTo>
                <a:cubicBezTo>
                  <a:pt x="7157" y="9693"/>
                  <a:pt x="7153" y="9694"/>
                  <a:pt x="7151" y="9694"/>
                </a:cubicBezTo>
                <a:cubicBezTo>
                  <a:pt x="7149" y="9694"/>
                  <a:pt x="7148" y="9692"/>
                  <a:pt x="7147" y="9692"/>
                </a:cubicBezTo>
                <a:cubicBezTo>
                  <a:pt x="7146" y="9692"/>
                  <a:pt x="7145" y="9695"/>
                  <a:pt x="7141" y="9709"/>
                </a:cubicBezTo>
                <a:lnTo>
                  <a:pt x="7176" y="9697"/>
                </a:lnTo>
                <a:lnTo>
                  <a:pt x="7176" y="9697"/>
                </a:lnTo>
                <a:cubicBezTo>
                  <a:pt x="7157" y="9722"/>
                  <a:pt x="7159" y="9726"/>
                  <a:pt x="7166" y="9726"/>
                </a:cubicBezTo>
                <a:cubicBezTo>
                  <a:pt x="7171" y="9726"/>
                  <a:pt x="7176" y="9725"/>
                  <a:pt x="7180" y="9725"/>
                </a:cubicBezTo>
                <a:cubicBezTo>
                  <a:pt x="7187" y="9725"/>
                  <a:pt x="7189" y="9728"/>
                  <a:pt x="7176" y="9745"/>
                </a:cubicBezTo>
                <a:cubicBezTo>
                  <a:pt x="7152" y="9745"/>
                  <a:pt x="7164" y="9769"/>
                  <a:pt x="7152" y="9781"/>
                </a:cubicBezTo>
                <a:lnTo>
                  <a:pt x="7176" y="9805"/>
                </a:lnTo>
                <a:cubicBezTo>
                  <a:pt x="7176" y="9816"/>
                  <a:pt x="7152" y="9816"/>
                  <a:pt x="7164" y="9816"/>
                </a:cubicBezTo>
                <a:cubicBezTo>
                  <a:pt x="7160" y="9824"/>
                  <a:pt x="7162" y="9827"/>
                  <a:pt x="7165" y="9827"/>
                </a:cubicBezTo>
                <a:cubicBezTo>
                  <a:pt x="7172" y="9827"/>
                  <a:pt x="7188" y="9816"/>
                  <a:pt x="7188" y="9816"/>
                </a:cubicBezTo>
                <a:lnTo>
                  <a:pt x="7188" y="9816"/>
                </a:lnTo>
                <a:cubicBezTo>
                  <a:pt x="7176" y="9840"/>
                  <a:pt x="7212" y="9840"/>
                  <a:pt x="7176" y="9876"/>
                </a:cubicBezTo>
                <a:cubicBezTo>
                  <a:pt x="7176" y="9883"/>
                  <a:pt x="7179" y="9886"/>
                  <a:pt x="7183" y="9886"/>
                </a:cubicBezTo>
                <a:cubicBezTo>
                  <a:pt x="7195" y="9886"/>
                  <a:pt x="7217" y="9866"/>
                  <a:pt x="7229" y="9866"/>
                </a:cubicBezTo>
                <a:cubicBezTo>
                  <a:pt x="7233" y="9866"/>
                  <a:pt x="7236" y="9868"/>
                  <a:pt x="7236" y="9876"/>
                </a:cubicBezTo>
                <a:cubicBezTo>
                  <a:pt x="7229" y="9883"/>
                  <a:pt x="7224" y="9885"/>
                  <a:pt x="7220" y="9885"/>
                </a:cubicBezTo>
                <a:cubicBezTo>
                  <a:pt x="7216" y="9885"/>
                  <a:pt x="7213" y="9883"/>
                  <a:pt x="7211" y="9883"/>
                </a:cubicBezTo>
                <a:cubicBezTo>
                  <a:pt x="7208" y="9883"/>
                  <a:pt x="7205" y="9886"/>
                  <a:pt x="7200" y="9900"/>
                </a:cubicBezTo>
                <a:lnTo>
                  <a:pt x="7224" y="9912"/>
                </a:lnTo>
                <a:cubicBezTo>
                  <a:pt x="7214" y="9912"/>
                  <a:pt x="7197" y="9927"/>
                  <a:pt x="7191" y="9927"/>
                </a:cubicBezTo>
                <a:cubicBezTo>
                  <a:pt x="7190" y="9927"/>
                  <a:pt x="7189" y="9927"/>
                  <a:pt x="7189" y="9926"/>
                </a:cubicBezTo>
                <a:lnTo>
                  <a:pt x="7189" y="9926"/>
                </a:lnTo>
                <a:cubicBezTo>
                  <a:pt x="7211" y="10010"/>
                  <a:pt x="7141" y="10138"/>
                  <a:pt x="7212" y="10162"/>
                </a:cubicBezTo>
                <a:cubicBezTo>
                  <a:pt x="7206" y="10180"/>
                  <a:pt x="7200" y="10183"/>
                  <a:pt x="7194" y="10183"/>
                </a:cubicBezTo>
                <a:cubicBezTo>
                  <a:pt x="7191" y="10183"/>
                  <a:pt x="7188" y="10182"/>
                  <a:pt x="7185" y="10182"/>
                </a:cubicBezTo>
                <a:cubicBezTo>
                  <a:pt x="7182" y="10182"/>
                  <a:pt x="7179" y="10183"/>
                  <a:pt x="7176" y="10186"/>
                </a:cubicBezTo>
                <a:cubicBezTo>
                  <a:pt x="7236" y="10186"/>
                  <a:pt x="7164" y="10293"/>
                  <a:pt x="7200" y="10316"/>
                </a:cubicBezTo>
                <a:lnTo>
                  <a:pt x="7224" y="10293"/>
                </a:lnTo>
                <a:lnTo>
                  <a:pt x="7224" y="10293"/>
                </a:lnTo>
                <a:cubicBezTo>
                  <a:pt x="7200" y="10400"/>
                  <a:pt x="7283" y="10412"/>
                  <a:pt x="7307" y="10483"/>
                </a:cubicBezTo>
                <a:lnTo>
                  <a:pt x="7319" y="10459"/>
                </a:lnTo>
                <a:cubicBezTo>
                  <a:pt x="7327" y="10455"/>
                  <a:pt x="7334" y="10454"/>
                  <a:pt x="7339" y="10454"/>
                </a:cubicBezTo>
                <a:cubicBezTo>
                  <a:pt x="7351" y="10454"/>
                  <a:pt x="7359" y="10459"/>
                  <a:pt x="7367" y="10459"/>
                </a:cubicBezTo>
                <a:cubicBezTo>
                  <a:pt x="7367" y="10471"/>
                  <a:pt x="7319" y="10495"/>
                  <a:pt x="7343" y="10495"/>
                </a:cubicBezTo>
                <a:cubicBezTo>
                  <a:pt x="7355" y="10483"/>
                  <a:pt x="7355" y="10471"/>
                  <a:pt x="7367" y="10471"/>
                </a:cubicBezTo>
                <a:cubicBezTo>
                  <a:pt x="7355" y="10555"/>
                  <a:pt x="7450" y="10626"/>
                  <a:pt x="7486" y="10721"/>
                </a:cubicBezTo>
                <a:cubicBezTo>
                  <a:pt x="7581" y="10793"/>
                  <a:pt x="7641" y="10936"/>
                  <a:pt x="7736" y="11007"/>
                </a:cubicBezTo>
                <a:cubicBezTo>
                  <a:pt x="7726" y="10997"/>
                  <a:pt x="7768" y="10969"/>
                  <a:pt x="7773" y="10969"/>
                </a:cubicBezTo>
                <a:lnTo>
                  <a:pt x="7773" y="10969"/>
                </a:lnTo>
                <a:cubicBezTo>
                  <a:pt x="7773" y="10969"/>
                  <a:pt x="7773" y="10970"/>
                  <a:pt x="7772" y="10971"/>
                </a:cubicBezTo>
                <a:cubicBezTo>
                  <a:pt x="7712" y="11078"/>
                  <a:pt x="7831" y="11007"/>
                  <a:pt x="7807" y="11090"/>
                </a:cubicBezTo>
                <a:cubicBezTo>
                  <a:pt x="7875" y="11124"/>
                  <a:pt x="7846" y="11222"/>
                  <a:pt x="7945" y="11222"/>
                </a:cubicBezTo>
                <a:cubicBezTo>
                  <a:pt x="7950" y="11222"/>
                  <a:pt x="7956" y="11222"/>
                  <a:pt x="7962" y="11221"/>
                </a:cubicBezTo>
                <a:lnTo>
                  <a:pt x="7962" y="11221"/>
                </a:lnTo>
                <a:lnTo>
                  <a:pt x="7938" y="11245"/>
                </a:lnTo>
                <a:cubicBezTo>
                  <a:pt x="7932" y="11257"/>
                  <a:pt x="7935" y="11260"/>
                  <a:pt x="7941" y="11260"/>
                </a:cubicBezTo>
                <a:cubicBezTo>
                  <a:pt x="7947" y="11260"/>
                  <a:pt x="7956" y="11257"/>
                  <a:pt x="7962" y="11257"/>
                </a:cubicBezTo>
                <a:lnTo>
                  <a:pt x="7950" y="11269"/>
                </a:lnTo>
                <a:cubicBezTo>
                  <a:pt x="7962" y="11293"/>
                  <a:pt x="7998" y="11293"/>
                  <a:pt x="7998" y="11317"/>
                </a:cubicBezTo>
                <a:lnTo>
                  <a:pt x="8034" y="11293"/>
                </a:lnTo>
                <a:cubicBezTo>
                  <a:pt x="8043" y="11293"/>
                  <a:pt x="8022" y="11308"/>
                  <a:pt x="8026" y="11308"/>
                </a:cubicBezTo>
                <a:cubicBezTo>
                  <a:pt x="8026" y="11308"/>
                  <a:pt x="8029" y="11307"/>
                  <a:pt x="8034" y="11305"/>
                </a:cubicBezTo>
                <a:lnTo>
                  <a:pt x="8034" y="11305"/>
                </a:lnTo>
                <a:lnTo>
                  <a:pt x="8022" y="11317"/>
                </a:lnTo>
                <a:lnTo>
                  <a:pt x="8022" y="11317"/>
                </a:lnTo>
                <a:lnTo>
                  <a:pt x="8057" y="11305"/>
                </a:lnTo>
                <a:lnTo>
                  <a:pt x="8057" y="11305"/>
                </a:lnTo>
                <a:cubicBezTo>
                  <a:pt x="8010" y="11352"/>
                  <a:pt x="8081" y="11340"/>
                  <a:pt x="8069" y="11376"/>
                </a:cubicBezTo>
                <a:cubicBezTo>
                  <a:pt x="8093" y="11376"/>
                  <a:pt x="8141" y="11388"/>
                  <a:pt x="8141" y="11424"/>
                </a:cubicBezTo>
                <a:cubicBezTo>
                  <a:pt x="8129" y="11448"/>
                  <a:pt x="8153" y="11471"/>
                  <a:pt x="8153" y="11495"/>
                </a:cubicBezTo>
                <a:cubicBezTo>
                  <a:pt x="8188" y="11531"/>
                  <a:pt x="8236" y="11567"/>
                  <a:pt x="8260" y="11614"/>
                </a:cubicBezTo>
                <a:lnTo>
                  <a:pt x="8295" y="11590"/>
                </a:lnTo>
                <a:lnTo>
                  <a:pt x="8307" y="11590"/>
                </a:lnTo>
                <a:cubicBezTo>
                  <a:pt x="8295" y="11602"/>
                  <a:pt x="8295" y="11602"/>
                  <a:pt x="8284" y="11602"/>
                </a:cubicBezTo>
                <a:cubicBezTo>
                  <a:pt x="8270" y="11630"/>
                  <a:pt x="8284" y="11634"/>
                  <a:pt x="8296" y="11636"/>
                </a:cubicBezTo>
                <a:lnTo>
                  <a:pt x="8296" y="11636"/>
                </a:lnTo>
                <a:cubicBezTo>
                  <a:pt x="8305" y="11620"/>
                  <a:pt x="8325" y="11604"/>
                  <a:pt x="8335" y="11604"/>
                </a:cubicBezTo>
                <a:cubicBezTo>
                  <a:pt x="8340" y="11604"/>
                  <a:pt x="8343" y="11607"/>
                  <a:pt x="8343" y="11614"/>
                </a:cubicBezTo>
                <a:lnTo>
                  <a:pt x="8331" y="11626"/>
                </a:lnTo>
                <a:lnTo>
                  <a:pt x="8355" y="11614"/>
                </a:lnTo>
                <a:lnTo>
                  <a:pt x="8355" y="11614"/>
                </a:lnTo>
                <a:cubicBezTo>
                  <a:pt x="8331" y="11638"/>
                  <a:pt x="8331" y="11662"/>
                  <a:pt x="8307" y="11686"/>
                </a:cubicBezTo>
                <a:cubicBezTo>
                  <a:pt x="8343" y="11710"/>
                  <a:pt x="8403" y="11698"/>
                  <a:pt x="8426" y="11745"/>
                </a:cubicBezTo>
                <a:cubicBezTo>
                  <a:pt x="8391" y="11769"/>
                  <a:pt x="8450" y="11769"/>
                  <a:pt x="8403" y="11805"/>
                </a:cubicBezTo>
                <a:cubicBezTo>
                  <a:pt x="8438" y="11805"/>
                  <a:pt x="8438" y="11769"/>
                  <a:pt x="8474" y="11745"/>
                </a:cubicBezTo>
                <a:cubicBezTo>
                  <a:pt x="8486" y="11757"/>
                  <a:pt x="8498" y="11745"/>
                  <a:pt x="8486" y="11769"/>
                </a:cubicBezTo>
                <a:cubicBezTo>
                  <a:pt x="8474" y="11769"/>
                  <a:pt x="8462" y="11793"/>
                  <a:pt x="8450" y="11793"/>
                </a:cubicBezTo>
                <a:lnTo>
                  <a:pt x="8462" y="11805"/>
                </a:lnTo>
                <a:cubicBezTo>
                  <a:pt x="8462" y="11805"/>
                  <a:pt x="8450" y="11817"/>
                  <a:pt x="8450" y="11817"/>
                </a:cubicBezTo>
                <a:cubicBezTo>
                  <a:pt x="8498" y="11817"/>
                  <a:pt x="8462" y="11900"/>
                  <a:pt x="8510" y="11900"/>
                </a:cubicBezTo>
                <a:cubicBezTo>
                  <a:pt x="8534" y="11888"/>
                  <a:pt x="8510" y="11888"/>
                  <a:pt x="8534" y="11876"/>
                </a:cubicBezTo>
                <a:cubicBezTo>
                  <a:pt x="8539" y="11875"/>
                  <a:pt x="8543" y="11875"/>
                  <a:pt x="8547" y="11875"/>
                </a:cubicBezTo>
                <a:cubicBezTo>
                  <a:pt x="8581" y="11875"/>
                  <a:pt x="8526" y="11924"/>
                  <a:pt x="8569" y="11924"/>
                </a:cubicBezTo>
                <a:lnTo>
                  <a:pt x="8534" y="11948"/>
                </a:lnTo>
                <a:cubicBezTo>
                  <a:pt x="8547" y="11941"/>
                  <a:pt x="8561" y="11934"/>
                  <a:pt x="8568" y="11934"/>
                </a:cubicBezTo>
                <a:cubicBezTo>
                  <a:pt x="8573" y="11934"/>
                  <a:pt x="8574" y="11938"/>
                  <a:pt x="8569" y="11948"/>
                </a:cubicBezTo>
                <a:cubicBezTo>
                  <a:pt x="8557" y="11965"/>
                  <a:pt x="8551" y="11968"/>
                  <a:pt x="8545" y="11968"/>
                </a:cubicBezTo>
                <a:cubicBezTo>
                  <a:pt x="8542" y="11968"/>
                  <a:pt x="8540" y="11968"/>
                  <a:pt x="8536" y="11968"/>
                </a:cubicBezTo>
                <a:cubicBezTo>
                  <a:pt x="8532" y="11968"/>
                  <a:pt x="8528" y="11968"/>
                  <a:pt x="8522" y="11971"/>
                </a:cubicBezTo>
                <a:cubicBezTo>
                  <a:pt x="8522" y="11971"/>
                  <a:pt x="8533" y="11979"/>
                  <a:pt x="8546" y="11979"/>
                </a:cubicBezTo>
                <a:cubicBezTo>
                  <a:pt x="8555" y="11979"/>
                  <a:pt x="8564" y="11975"/>
                  <a:pt x="8569" y="11960"/>
                </a:cubicBezTo>
                <a:cubicBezTo>
                  <a:pt x="8585" y="11968"/>
                  <a:pt x="8580" y="11981"/>
                  <a:pt x="8574" y="11993"/>
                </a:cubicBezTo>
                <a:lnTo>
                  <a:pt x="8574" y="11993"/>
                </a:lnTo>
                <a:cubicBezTo>
                  <a:pt x="8579" y="11986"/>
                  <a:pt x="8586" y="11979"/>
                  <a:pt x="8593" y="11971"/>
                </a:cubicBezTo>
                <a:cubicBezTo>
                  <a:pt x="8593" y="12007"/>
                  <a:pt x="8617" y="12031"/>
                  <a:pt x="8629" y="12055"/>
                </a:cubicBezTo>
                <a:cubicBezTo>
                  <a:pt x="8617" y="12055"/>
                  <a:pt x="8605" y="12067"/>
                  <a:pt x="8605" y="12067"/>
                </a:cubicBezTo>
                <a:cubicBezTo>
                  <a:pt x="8610" y="12065"/>
                  <a:pt x="8614" y="12065"/>
                  <a:pt x="8617" y="12065"/>
                </a:cubicBezTo>
                <a:cubicBezTo>
                  <a:pt x="8641" y="12065"/>
                  <a:pt x="8596" y="12104"/>
                  <a:pt x="8617" y="12114"/>
                </a:cubicBezTo>
                <a:cubicBezTo>
                  <a:pt x="8665" y="12162"/>
                  <a:pt x="8760" y="12210"/>
                  <a:pt x="8796" y="12269"/>
                </a:cubicBezTo>
                <a:cubicBezTo>
                  <a:pt x="8809" y="12266"/>
                  <a:pt x="8820" y="12264"/>
                  <a:pt x="8829" y="12264"/>
                </a:cubicBezTo>
                <a:cubicBezTo>
                  <a:pt x="8851" y="12264"/>
                  <a:pt x="8862" y="12273"/>
                  <a:pt x="8879" y="12281"/>
                </a:cubicBezTo>
                <a:lnTo>
                  <a:pt x="8831" y="12329"/>
                </a:lnTo>
                <a:lnTo>
                  <a:pt x="8855" y="12329"/>
                </a:lnTo>
                <a:cubicBezTo>
                  <a:pt x="8843" y="12341"/>
                  <a:pt x="8843" y="12329"/>
                  <a:pt x="8831" y="12352"/>
                </a:cubicBezTo>
                <a:lnTo>
                  <a:pt x="8863" y="12331"/>
                </a:lnTo>
                <a:lnTo>
                  <a:pt x="8863" y="12331"/>
                </a:lnTo>
                <a:cubicBezTo>
                  <a:pt x="8847" y="12345"/>
                  <a:pt x="8875" y="12376"/>
                  <a:pt x="8819" y="12376"/>
                </a:cubicBezTo>
                <a:lnTo>
                  <a:pt x="8867" y="12436"/>
                </a:lnTo>
                <a:cubicBezTo>
                  <a:pt x="8869" y="12441"/>
                  <a:pt x="8873" y="12443"/>
                  <a:pt x="8877" y="12443"/>
                </a:cubicBezTo>
                <a:cubicBezTo>
                  <a:pt x="8888" y="12443"/>
                  <a:pt x="8903" y="12429"/>
                  <a:pt x="8910" y="12429"/>
                </a:cubicBezTo>
                <a:cubicBezTo>
                  <a:pt x="8913" y="12429"/>
                  <a:pt x="8915" y="12431"/>
                  <a:pt x="8915" y="12436"/>
                </a:cubicBezTo>
                <a:cubicBezTo>
                  <a:pt x="8903" y="12448"/>
                  <a:pt x="8903" y="12436"/>
                  <a:pt x="8879" y="12460"/>
                </a:cubicBezTo>
                <a:cubicBezTo>
                  <a:pt x="8879" y="12481"/>
                  <a:pt x="8891" y="12487"/>
                  <a:pt x="8909" y="12487"/>
                </a:cubicBezTo>
                <a:cubicBezTo>
                  <a:pt x="8939" y="12487"/>
                  <a:pt x="8983" y="12469"/>
                  <a:pt x="9010" y="12469"/>
                </a:cubicBezTo>
                <a:cubicBezTo>
                  <a:pt x="9022" y="12469"/>
                  <a:pt x="9031" y="12473"/>
                  <a:pt x="9034" y="12483"/>
                </a:cubicBezTo>
                <a:lnTo>
                  <a:pt x="9022" y="12495"/>
                </a:lnTo>
                <a:cubicBezTo>
                  <a:pt x="9024" y="12493"/>
                  <a:pt x="9027" y="12492"/>
                  <a:pt x="9029" y="12492"/>
                </a:cubicBezTo>
                <a:cubicBezTo>
                  <a:pt x="9036" y="12492"/>
                  <a:pt x="9043" y="12499"/>
                  <a:pt x="9050" y="12499"/>
                </a:cubicBezTo>
                <a:cubicBezTo>
                  <a:pt x="9052" y="12499"/>
                  <a:pt x="9055" y="12498"/>
                  <a:pt x="9057" y="12495"/>
                </a:cubicBezTo>
                <a:cubicBezTo>
                  <a:pt x="9073" y="12480"/>
                  <a:pt x="9074" y="12476"/>
                  <a:pt x="9071" y="12476"/>
                </a:cubicBezTo>
                <a:cubicBezTo>
                  <a:pt x="9066" y="12476"/>
                  <a:pt x="9051" y="12484"/>
                  <a:pt x="9044" y="12484"/>
                </a:cubicBezTo>
                <a:cubicBezTo>
                  <a:pt x="9040" y="12484"/>
                  <a:pt x="9039" y="12481"/>
                  <a:pt x="9046" y="12471"/>
                </a:cubicBezTo>
                <a:cubicBezTo>
                  <a:pt x="9069" y="12460"/>
                  <a:pt x="9078" y="12460"/>
                  <a:pt x="9086" y="12460"/>
                </a:cubicBezTo>
                <a:cubicBezTo>
                  <a:pt x="9093" y="12460"/>
                  <a:pt x="9099" y="12460"/>
                  <a:pt x="9117" y="12448"/>
                </a:cubicBezTo>
                <a:lnTo>
                  <a:pt x="9117" y="12448"/>
                </a:lnTo>
                <a:cubicBezTo>
                  <a:pt x="9111" y="12460"/>
                  <a:pt x="9114" y="12463"/>
                  <a:pt x="9120" y="12463"/>
                </a:cubicBezTo>
                <a:cubicBezTo>
                  <a:pt x="9126" y="12463"/>
                  <a:pt x="9135" y="12460"/>
                  <a:pt x="9141" y="12460"/>
                </a:cubicBezTo>
                <a:cubicBezTo>
                  <a:pt x="9129" y="12495"/>
                  <a:pt x="9165" y="12507"/>
                  <a:pt x="9129" y="12543"/>
                </a:cubicBezTo>
                <a:cubicBezTo>
                  <a:pt x="9148" y="12533"/>
                  <a:pt x="9183" y="12516"/>
                  <a:pt x="9202" y="12516"/>
                </a:cubicBezTo>
                <a:cubicBezTo>
                  <a:pt x="9206" y="12516"/>
                  <a:pt x="9210" y="12517"/>
                  <a:pt x="9212" y="12519"/>
                </a:cubicBezTo>
                <a:cubicBezTo>
                  <a:pt x="9188" y="12555"/>
                  <a:pt x="9177" y="12543"/>
                  <a:pt x="9177" y="12567"/>
                </a:cubicBezTo>
                <a:lnTo>
                  <a:pt x="9200" y="12555"/>
                </a:lnTo>
                <a:lnTo>
                  <a:pt x="9200" y="12555"/>
                </a:lnTo>
                <a:cubicBezTo>
                  <a:pt x="9212" y="12567"/>
                  <a:pt x="9200" y="12567"/>
                  <a:pt x="9188" y="12579"/>
                </a:cubicBezTo>
                <a:cubicBezTo>
                  <a:pt x="9188" y="12581"/>
                  <a:pt x="9191" y="12582"/>
                  <a:pt x="9194" y="12582"/>
                </a:cubicBezTo>
                <a:cubicBezTo>
                  <a:pt x="9201" y="12582"/>
                  <a:pt x="9211" y="12579"/>
                  <a:pt x="9218" y="12579"/>
                </a:cubicBezTo>
                <a:cubicBezTo>
                  <a:pt x="9225" y="12579"/>
                  <a:pt x="9229" y="12582"/>
                  <a:pt x="9224" y="12591"/>
                </a:cubicBezTo>
                <a:lnTo>
                  <a:pt x="9188" y="12602"/>
                </a:lnTo>
                <a:cubicBezTo>
                  <a:pt x="9212" y="12602"/>
                  <a:pt x="9212" y="12614"/>
                  <a:pt x="9212" y="12638"/>
                </a:cubicBezTo>
                <a:cubicBezTo>
                  <a:pt x="9209" y="12642"/>
                  <a:pt x="9206" y="12643"/>
                  <a:pt x="9205" y="12643"/>
                </a:cubicBezTo>
                <a:cubicBezTo>
                  <a:pt x="9200" y="12643"/>
                  <a:pt x="9200" y="12635"/>
                  <a:pt x="9200" y="12626"/>
                </a:cubicBezTo>
                <a:cubicBezTo>
                  <a:pt x="9185" y="12642"/>
                  <a:pt x="9187" y="12646"/>
                  <a:pt x="9195" y="12646"/>
                </a:cubicBezTo>
                <a:cubicBezTo>
                  <a:pt x="9205" y="12646"/>
                  <a:pt x="9224" y="12638"/>
                  <a:pt x="9224" y="12638"/>
                </a:cubicBezTo>
                <a:cubicBezTo>
                  <a:pt x="9236" y="12626"/>
                  <a:pt x="9236" y="12614"/>
                  <a:pt x="9260" y="12602"/>
                </a:cubicBezTo>
                <a:cubicBezTo>
                  <a:pt x="9263" y="12605"/>
                  <a:pt x="9268" y="12606"/>
                  <a:pt x="9274" y="12606"/>
                </a:cubicBezTo>
                <a:cubicBezTo>
                  <a:pt x="9279" y="12606"/>
                  <a:pt x="9285" y="12605"/>
                  <a:pt x="9290" y="12605"/>
                </a:cubicBezTo>
                <a:cubicBezTo>
                  <a:pt x="9299" y="12605"/>
                  <a:pt x="9302" y="12608"/>
                  <a:pt x="9284" y="12626"/>
                </a:cubicBezTo>
                <a:lnTo>
                  <a:pt x="9260" y="12626"/>
                </a:lnTo>
                <a:cubicBezTo>
                  <a:pt x="9266" y="12629"/>
                  <a:pt x="9271" y="12630"/>
                  <a:pt x="9275" y="12630"/>
                </a:cubicBezTo>
                <a:cubicBezTo>
                  <a:pt x="9280" y="12630"/>
                  <a:pt x="9284" y="12629"/>
                  <a:pt x="9287" y="12629"/>
                </a:cubicBezTo>
                <a:cubicBezTo>
                  <a:pt x="9292" y="12629"/>
                  <a:pt x="9295" y="12632"/>
                  <a:pt x="9296" y="12648"/>
                </a:cubicBezTo>
                <a:lnTo>
                  <a:pt x="9296" y="12648"/>
                </a:lnTo>
                <a:cubicBezTo>
                  <a:pt x="9296" y="12648"/>
                  <a:pt x="9296" y="12648"/>
                  <a:pt x="9297" y="12648"/>
                </a:cubicBezTo>
                <a:cubicBezTo>
                  <a:pt x="9326" y="12648"/>
                  <a:pt x="9309" y="12687"/>
                  <a:pt x="9319" y="12698"/>
                </a:cubicBezTo>
                <a:lnTo>
                  <a:pt x="9343" y="12698"/>
                </a:lnTo>
                <a:cubicBezTo>
                  <a:pt x="9355" y="12674"/>
                  <a:pt x="9367" y="12674"/>
                  <a:pt x="9391" y="12650"/>
                </a:cubicBezTo>
                <a:lnTo>
                  <a:pt x="9391" y="12650"/>
                </a:lnTo>
                <a:cubicBezTo>
                  <a:pt x="9379" y="12666"/>
                  <a:pt x="9383" y="12670"/>
                  <a:pt x="9393" y="12670"/>
                </a:cubicBezTo>
                <a:cubicBezTo>
                  <a:pt x="9403" y="12670"/>
                  <a:pt x="9419" y="12666"/>
                  <a:pt x="9432" y="12666"/>
                </a:cubicBezTo>
                <a:cubicBezTo>
                  <a:pt x="9445" y="12666"/>
                  <a:pt x="9454" y="12670"/>
                  <a:pt x="9450" y="12686"/>
                </a:cubicBezTo>
                <a:cubicBezTo>
                  <a:pt x="9438" y="12692"/>
                  <a:pt x="9430" y="12695"/>
                  <a:pt x="9425" y="12695"/>
                </a:cubicBezTo>
                <a:cubicBezTo>
                  <a:pt x="9421" y="12695"/>
                  <a:pt x="9421" y="12692"/>
                  <a:pt x="9427" y="12686"/>
                </a:cubicBezTo>
                <a:lnTo>
                  <a:pt x="9427" y="12686"/>
                </a:lnTo>
                <a:cubicBezTo>
                  <a:pt x="9367" y="12710"/>
                  <a:pt x="9331" y="12733"/>
                  <a:pt x="9296" y="12733"/>
                </a:cubicBezTo>
                <a:cubicBezTo>
                  <a:pt x="9307" y="12733"/>
                  <a:pt x="9316" y="12736"/>
                  <a:pt x="9319" y="12739"/>
                </a:cubicBezTo>
                <a:lnTo>
                  <a:pt x="9319" y="12739"/>
                </a:lnTo>
                <a:lnTo>
                  <a:pt x="9355" y="12722"/>
                </a:lnTo>
                <a:cubicBezTo>
                  <a:pt x="9355" y="12733"/>
                  <a:pt x="9355" y="12733"/>
                  <a:pt x="9355" y="12733"/>
                </a:cubicBezTo>
                <a:cubicBezTo>
                  <a:pt x="9391" y="12722"/>
                  <a:pt x="9403" y="12698"/>
                  <a:pt x="9427" y="12698"/>
                </a:cubicBezTo>
                <a:cubicBezTo>
                  <a:pt x="9444" y="12698"/>
                  <a:pt x="9417" y="12717"/>
                  <a:pt x="9406" y="12722"/>
                </a:cubicBezTo>
                <a:lnTo>
                  <a:pt x="9406" y="12722"/>
                </a:lnTo>
                <a:cubicBezTo>
                  <a:pt x="9405" y="12722"/>
                  <a:pt x="9404" y="12722"/>
                  <a:pt x="9403" y="12722"/>
                </a:cubicBezTo>
                <a:cubicBezTo>
                  <a:pt x="9401" y="12723"/>
                  <a:pt x="9401" y="12724"/>
                  <a:pt x="9402" y="12724"/>
                </a:cubicBezTo>
                <a:cubicBezTo>
                  <a:pt x="9402" y="12724"/>
                  <a:pt x="9404" y="12723"/>
                  <a:pt x="9406" y="12722"/>
                </a:cubicBezTo>
                <a:lnTo>
                  <a:pt x="9406" y="12722"/>
                </a:lnTo>
                <a:cubicBezTo>
                  <a:pt x="9410" y="12724"/>
                  <a:pt x="9414" y="12724"/>
                  <a:pt x="9418" y="12724"/>
                </a:cubicBezTo>
                <a:cubicBezTo>
                  <a:pt x="9434" y="12724"/>
                  <a:pt x="9445" y="12717"/>
                  <a:pt x="9451" y="12717"/>
                </a:cubicBezTo>
                <a:cubicBezTo>
                  <a:pt x="9454" y="12717"/>
                  <a:pt x="9455" y="12721"/>
                  <a:pt x="9450" y="12733"/>
                </a:cubicBezTo>
                <a:cubicBezTo>
                  <a:pt x="9450" y="12733"/>
                  <a:pt x="9438" y="12733"/>
                  <a:pt x="9438" y="12722"/>
                </a:cubicBezTo>
                <a:lnTo>
                  <a:pt x="9438" y="12722"/>
                </a:lnTo>
                <a:cubicBezTo>
                  <a:pt x="9438" y="12757"/>
                  <a:pt x="9474" y="12757"/>
                  <a:pt x="9427" y="12793"/>
                </a:cubicBezTo>
                <a:cubicBezTo>
                  <a:pt x="9415" y="12805"/>
                  <a:pt x="9391" y="12805"/>
                  <a:pt x="9391" y="12805"/>
                </a:cubicBezTo>
                <a:lnTo>
                  <a:pt x="9403" y="12793"/>
                </a:lnTo>
                <a:lnTo>
                  <a:pt x="9403" y="12793"/>
                </a:lnTo>
                <a:cubicBezTo>
                  <a:pt x="9363" y="12803"/>
                  <a:pt x="9407" y="12805"/>
                  <a:pt x="9386" y="12819"/>
                </a:cubicBezTo>
                <a:lnTo>
                  <a:pt x="9386" y="12819"/>
                </a:lnTo>
                <a:cubicBezTo>
                  <a:pt x="9388" y="12819"/>
                  <a:pt x="9390" y="12818"/>
                  <a:pt x="9391" y="12818"/>
                </a:cubicBezTo>
                <a:cubicBezTo>
                  <a:pt x="9403" y="12818"/>
                  <a:pt x="9403" y="12832"/>
                  <a:pt x="9403" y="12841"/>
                </a:cubicBezTo>
                <a:lnTo>
                  <a:pt x="9438" y="12817"/>
                </a:lnTo>
                <a:cubicBezTo>
                  <a:pt x="9457" y="12811"/>
                  <a:pt x="9467" y="12808"/>
                  <a:pt x="9471" y="12808"/>
                </a:cubicBezTo>
                <a:cubicBezTo>
                  <a:pt x="9490" y="12808"/>
                  <a:pt x="9373" y="12866"/>
                  <a:pt x="9403" y="12876"/>
                </a:cubicBezTo>
                <a:cubicBezTo>
                  <a:pt x="9438" y="12876"/>
                  <a:pt x="9403" y="12864"/>
                  <a:pt x="9438" y="12864"/>
                </a:cubicBezTo>
                <a:cubicBezTo>
                  <a:pt x="9438" y="12876"/>
                  <a:pt x="9415" y="12900"/>
                  <a:pt x="9438" y="12912"/>
                </a:cubicBezTo>
                <a:cubicBezTo>
                  <a:pt x="9431" y="12920"/>
                  <a:pt x="9423" y="12932"/>
                  <a:pt x="9410" y="12946"/>
                </a:cubicBezTo>
                <a:lnTo>
                  <a:pt x="9410" y="12946"/>
                </a:lnTo>
                <a:lnTo>
                  <a:pt x="9450" y="12936"/>
                </a:lnTo>
                <a:cubicBezTo>
                  <a:pt x="9450" y="12948"/>
                  <a:pt x="9486" y="12960"/>
                  <a:pt x="9474" y="12972"/>
                </a:cubicBezTo>
                <a:cubicBezTo>
                  <a:pt x="9486" y="12972"/>
                  <a:pt x="9486" y="12960"/>
                  <a:pt x="9498" y="12960"/>
                </a:cubicBezTo>
                <a:cubicBezTo>
                  <a:pt x="9504" y="12963"/>
                  <a:pt x="9511" y="12963"/>
                  <a:pt x="9519" y="12963"/>
                </a:cubicBezTo>
                <a:cubicBezTo>
                  <a:pt x="9527" y="12963"/>
                  <a:pt x="9535" y="12963"/>
                  <a:pt x="9543" y="12963"/>
                </a:cubicBezTo>
                <a:cubicBezTo>
                  <a:pt x="9558" y="12963"/>
                  <a:pt x="9569" y="12966"/>
                  <a:pt x="9569" y="12983"/>
                </a:cubicBezTo>
                <a:cubicBezTo>
                  <a:pt x="9558" y="12991"/>
                  <a:pt x="9550" y="12994"/>
                  <a:pt x="9544" y="12994"/>
                </a:cubicBezTo>
                <a:cubicBezTo>
                  <a:pt x="9532" y="12994"/>
                  <a:pt x="9530" y="12983"/>
                  <a:pt x="9522" y="12983"/>
                </a:cubicBezTo>
                <a:cubicBezTo>
                  <a:pt x="9510" y="13007"/>
                  <a:pt x="9534" y="12995"/>
                  <a:pt x="9534" y="13019"/>
                </a:cubicBezTo>
                <a:cubicBezTo>
                  <a:pt x="9527" y="13025"/>
                  <a:pt x="9524" y="13028"/>
                  <a:pt x="9523" y="13028"/>
                </a:cubicBezTo>
                <a:cubicBezTo>
                  <a:pt x="9519" y="13028"/>
                  <a:pt x="9522" y="13017"/>
                  <a:pt x="9510" y="13017"/>
                </a:cubicBezTo>
                <a:cubicBezTo>
                  <a:pt x="9507" y="13017"/>
                  <a:pt x="9503" y="13017"/>
                  <a:pt x="9498" y="13019"/>
                </a:cubicBezTo>
                <a:lnTo>
                  <a:pt x="9519" y="13040"/>
                </a:lnTo>
                <a:lnTo>
                  <a:pt x="9519" y="13040"/>
                </a:lnTo>
                <a:cubicBezTo>
                  <a:pt x="9526" y="13037"/>
                  <a:pt x="9531" y="13036"/>
                  <a:pt x="9534" y="13036"/>
                </a:cubicBezTo>
                <a:cubicBezTo>
                  <a:pt x="9553" y="13036"/>
                  <a:pt x="9527" y="13067"/>
                  <a:pt x="9546" y="13067"/>
                </a:cubicBezTo>
                <a:cubicBezTo>
                  <a:pt x="9550" y="13079"/>
                  <a:pt x="9560" y="13083"/>
                  <a:pt x="9574" y="13083"/>
                </a:cubicBezTo>
                <a:cubicBezTo>
                  <a:pt x="9602" y="13083"/>
                  <a:pt x="9645" y="13067"/>
                  <a:pt x="9677" y="13067"/>
                </a:cubicBezTo>
                <a:cubicBezTo>
                  <a:pt x="9665" y="13079"/>
                  <a:pt x="9653" y="13091"/>
                  <a:pt x="9641" y="13091"/>
                </a:cubicBezTo>
                <a:cubicBezTo>
                  <a:pt x="9651" y="13081"/>
                  <a:pt x="9652" y="13077"/>
                  <a:pt x="9650" y="13077"/>
                </a:cubicBezTo>
                <a:cubicBezTo>
                  <a:pt x="9647" y="13077"/>
                  <a:pt x="9636" y="13084"/>
                  <a:pt x="9629" y="13091"/>
                </a:cubicBezTo>
                <a:cubicBezTo>
                  <a:pt x="9641" y="13091"/>
                  <a:pt x="9593" y="13138"/>
                  <a:pt x="9569" y="13138"/>
                </a:cubicBezTo>
                <a:cubicBezTo>
                  <a:pt x="9574" y="13141"/>
                  <a:pt x="9578" y="13142"/>
                  <a:pt x="9581" y="13142"/>
                </a:cubicBezTo>
                <a:cubicBezTo>
                  <a:pt x="9594" y="13142"/>
                  <a:pt x="9598" y="13126"/>
                  <a:pt x="9617" y="13126"/>
                </a:cubicBezTo>
                <a:lnTo>
                  <a:pt x="9629" y="13150"/>
                </a:lnTo>
                <a:cubicBezTo>
                  <a:pt x="9653" y="13138"/>
                  <a:pt x="9653" y="13126"/>
                  <a:pt x="9677" y="13126"/>
                </a:cubicBezTo>
                <a:cubicBezTo>
                  <a:pt x="9688" y="13126"/>
                  <a:pt x="9688" y="13138"/>
                  <a:pt x="9700" y="13150"/>
                </a:cubicBezTo>
                <a:cubicBezTo>
                  <a:pt x="9692" y="13159"/>
                  <a:pt x="9678" y="13167"/>
                  <a:pt x="9666" y="13167"/>
                </a:cubicBezTo>
                <a:cubicBezTo>
                  <a:pt x="9661" y="13167"/>
                  <a:pt x="9656" y="13166"/>
                  <a:pt x="9653" y="13162"/>
                </a:cubicBezTo>
                <a:lnTo>
                  <a:pt x="9653" y="13162"/>
                </a:lnTo>
                <a:cubicBezTo>
                  <a:pt x="9653" y="13174"/>
                  <a:pt x="9653" y="13186"/>
                  <a:pt x="9677" y="13186"/>
                </a:cubicBezTo>
                <a:cubicBezTo>
                  <a:pt x="9684" y="13175"/>
                  <a:pt x="9690" y="13172"/>
                  <a:pt x="9696" y="13172"/>
                </a:cubicBezTo>
                <a:cubicBezTo>
                  <a:pt x="9704" y="13172"/>
                  <a:pt x="9711" y="13176"/>
                  <a:pt x="9721" y="13176"/>
                </a:cubicBezTo>
                <a:cubicBezTo>
                  <a:pt x="9728" y="13176"/>
                  <a:pt x="9737" y="13173"/>
                  <a:pt x="9748" y="13162"/>
                </a:cubicBezTo>
                <a:lnTo>
                  <a:pt x="9748" y="13162"/>
                </a:lnTo>
                <a:lnTo>
                  <a:pt x="9736" y="13186"/>
                </a:lnTo>
                <a:cubicBezTo>
                  <a:pt x="9736" y="13186"/>
                  <a:pt x="9726" y="13191"/>
                  <a:pt x="9722" y="13191"/>
                </a:cubicBezTo>
                <a:cubicBezTo>
                  <a:pt x="9720" y="13191"/>
                  <a:pt x="9720" y="13190"/>
                  <a:pt x="9724" y="13186"/>
                </a:cubicBezTo>
                <a:lnTo>
                  <a:pt x="9724" y="13186"/>
                </a:lnTo>
                <a:cubicBezTo>
                  <a:pt x="9706" y="13198"/>
                  <a:pt x="9709" y="13201"/>
                  <a:pt x="9718" y="13201"/>
                </a:cubicBezTo>
                <a:cubicBezTo>
                  <a:pt x="9727" y="13201"/>
                  <a:pt x="9742" y="13198"/>
                  <a:pt x="9748" y="13198"/>
                </a:cubicBezTo>
                <a:cubicBezTo>
                  <a:pt x="9736" y="13210"/>
                  <a:pt x="9748" y="13222"/>
                  <a:pt x="9724" y="13233"/>
                </a:cubicBezTo>
                <a:cubicBezTo>
                  <a:pt x="9748" y="13233"/>
                  <a:pt x="9736" y="13245"/>
                  <a:pt x="9724" y="13257"/>
                </a:cubicBezTo>
                <a:cubicBezTo>
                  <a:pt x="9736" y="13257"/>
                  <a:pt x="9748" y="13245"/>
                  <a:pt x="9760" y="13245"/>
                </a:cubicBezTo>
                <a:lnTo>
                  <a:pt x="9772" y="13269"/>
                </a:lnTo>
                <a:cubicBezTo>
                  <a:pt x="9748" y="13281"/>
                  <a:pt x="9688" y="13317"/>
                  <a:pt x="9688" y="13317"/>
                </a:cubicBezTo>
                <a:cubicBezTo>
                  <a:pt x="9706" y="13317"/>
                  <a:pt x="9731" y="13297"/>
                  <a:pt x="9742" y="13297"/>
                </a:cubicBezTo>
                <a:cubicBezTo>
                  <a:pt x="9746" y="13297"/>
                  <a:pt x="9748" y="13299"/>
                  <a:pt x="9748" y="13305"/>
                </a:cubicBezTo>
                <a:cubicBezTo>
                  <a:pt x="9712" y="13317"/>
                  <a:pt x="9736" y="13341"/>
                  <a:pt x="9677" y="13353"/>
                </a:cubicBezTo>
                <a:cubicBezTo>
                  <a:pt x="9653" y="13376"/>
                  <a:pt x="9665" y="13400"/>
                  <a:pt x="9677" y="13400"/>
                </a:cubicBezTo>
                <a:cubicBezTo>
                  <a:pt x="9712" y="13388"/>
                  <a:pt x="9688" y="13376"/>
                  <a:pt x="9724" y="13364"/>
                </a:cubicBezTo>
                <a:cubicBezTo>
                  <a:pt x="9735" y="13372"/>
                  <a:pt x="9750" y="13373"/>
                  <a:pt x="9765" y="13373"/>
                </a:cubicBezTo>
                <a:cubicBezTo>
                  <a:pt x="9782" y="13373"/>
                  <a:pt x="9799" y="13371"/>
                  <a:pt x="9813" y="13371"/>
                </a:cubicBezTo>
                <a:cubicBezTo>
                  <a:pt x="9831" y="13371"/>
                  <a:pt x="9843" y="13374"/>
                  <a:pt x="9843" y="13388"/>
                </a:cubicBezTo>
                <a:lnTo>
                  <a:pt x="9855" y="13376"/>
                </a:lnTo>
                <a:lnTo>
                  <a:pt x="9867" y="13376"/>
                </a:lnTo>
                <a:cubicBezTo>
                  <a:pt x="9855" y="13388"/>
                  <a:pt x="9855" y="13400"/>
                  <a:pt x="9843" y="13412"/>
                </a:cubicBezTo>
                <a:cubicBezTo>
                  <a:pt x="9819" y="13436"/>
                  <a:pt x="9808" y="13460"/>
                  <a:pt x="9819" y="13472"/>
                </a:cubicBezTo>
                <a:cubicBezTo>
                  <a:pt x="9831" y="13472"/>
                  <a:pt x="9843" y="13460"/>
                  <a:pt x="9855" y="13448"/>
                </a:cubicBezTo>
                <a:cubicBezTo>
                  <a:pt x="9855" y="13460"/>
                  <a:pt x="9855" y="13472"/>
                  <a:pt x="9855" y="13484"/>
                </a:cubicBezTo>
                <a:lnTo>
                  <a:pt x="9819" y="13484"/>
                </a:lnTo>
                <a:cubicBezTo>
                  <a:pt x="9819" y="13495"/>
                  <a:pt x="9867" y="13531"/>
                  <a:pt x="9831" y="13543"/>
                </a:cubicBezTo>
                <a:cubicBezTo>
                  <a:pt x="9831" y="13531"/>
                  <a:pt x="9831" y="13531"/>
                  <a:pt x="9831" y="13531"/>
                </a:cubicBezTo>
                <a:cubicBezTo>
                  <a:pt x="9831" y="13555"/>
                  <a:pt x="9808" y="13555"/>
                  <a:pt x="9831" y="13579"/>
                </a:cubicBezTo>
                <a:cubicBezTo>
                  <a:pt x="9831" y="13593"/>
                  <a:pt x="9823" y="13599"/>
                  <a:pt x="9809" y="13599"/>
                </a:cubicBezTo>
                <a:cubicBezTo>
                  <a:pt x="9799" y="13599"/>
                  <a:pt x="9787" y="13596"/>
                  <a:pt x="9772" y="13591"/>
                </a:cubicBezTo>
                <a:lnTo>
                  <a:pt x="9772" y="13591"/>
                </a:lnTo>
                <a:cubicBezTo>
                  <a:pt x="9831" y="13614"/>
                  <a:pt x="9748" y="13626"/>
                  <a:pt x="9748" y="13626"/>
                </a:cubicBezTo>
                <a:cubicBezTo>
                  <a:pt x="9748" y="13626"/>
                  <a:pt x="9653" y="13829"/>
                  <a:pt x="9581" y="14055"/>
                </a:cubicBezTo>
                <a:cubicBezTo>
                  <a:pt x="9486" y="14293"/>
                  <a:pt x="9438" y="14555"/>
                  <a:pt x="9569" y="14734"/>
                </a:cubicBezTo>
                <a:cubicBezTo>
                  <a:pt x="9593" y="14746"/>
                  <a:pt x="9605" y="14781"/>
                  <a:pt x="9641" y="14781"/>
                </a:cubicBezTo>
                <a:cubicBezTo>
                  <a:pt x="9653" y="14805"/>
                  <a:pt x="9593" y="14793"/>
                  <a:pt x="9617" y="14805"/>
                </a:cubicBezTo>
                <a:cubicBezTo>
                  <a:pt x="9621" y="14804"/>
                  <a:pt x="9625" y="14803"/>
                  <a:pt x="9629" y="14803"/>
                </a:cubicBezTo>
                <a:cubicBezTo>
                  <a:pt x="9663" y="14803"/>
                  <a:pt x="9706" y="14841"/>
                  <a:pt x="9748" y="14841"/>
                </a:cubicBezTo>
                <a:lnTo>
                  <a:pt x="9748" y="14853"/>
                </a:lnTo>
                <a:cubicBezTo>
                  <a:pt x="9752" y="14855"/>
                  <a:pt x="9754" y="14855"/>
                  <a:pt x="9754" y="14855"/>
                </a:cubicBezTo>
                <a:cubicBezTo>
                  <a:pt x="9758" y="14855"/>
                  <a:pt x="9746" y="14844"/>
                  <a:pt x="9751" y="14844"/>
                </a:cubicBezTo>
                <a:cubicBezTo>
                  <a:pt x="9753" y="14844"/>
                  <a:pt x="9759" y="14847"/>
                  <a:pt x="9772" y="14853"/>
                </a:cubicBezTo>
                <a:lnTo>
                  <a:pt x="9712" y="14817"/>
                </a:lnTo>
                <a:lnTo>
                  <a:pt x="9760" y="14817"/>
                </a:lnTo>
                <a:cubicBezTo>
                  <a:pt x="9736" y="14793"/>
                  <a:pt x="9665" y="14757"/>
                  <a:pt x="9712" y="14757"/>
                </a:cubicBezTo>
                <a:cubicBezTo>
                  <a:pt x="9712" y="14754"/>
                  <a:pt x="9716" y="14752"/>
                  <a:pt x="9722" y="14752"/>
                </a:cubicBezTo>
                <a:cubicBezTo>
                  <a:pt x="9733" y="14752"/>
                  <a:pt x="9752" y="14757"/>
                  <a:pt x="9760" y="14757"/>
                </a:cubicBezTo>
                <a:lnTo>
                  <a:pt x="9760" y="14769"/>
                </a:lnTo>
                <a:lnTo>
                  <a:pt x="9796" y="14757"/>
                </a:lnTo>
                <a:lnTo>
                  <a:pt x="9796" y="14757"/>
                </a:lnTo>
                <a:cubicBezTo>
                  <a:pt x="9775" y="14768"/>
                  <a:pt x="9799" y="14796"/>
                  <a:pt x="9806" y="14796"/>
                </a:cubicBezTo>
                <a:cubicBezTo>
                  <a:pt x="9807" y="14796"/>
                  <a:pt x="9808" y="14795"/>
                  <a:pt x="9808" y="14793"/>
                </a:cubicBezTo>
                <a:cubicBezTo>
                  <a:pt x="9831" y="14781"/>
                  <a:pt x="9796" y="14793"/>
                  <a:pt x="9796" y="14769"/>
                </a:cubicBezTo>
                <a:cubicBezTo>
                  <a:pt x="9796" y="14767"/>
                  <a:pt x="9797" y="14766"/>
                  <a:pt x="9798" y="14766"/>
                </a:cubicBezTo>
                <a:cubicBezTo>
                  <a:pt x="9805" y="14766"/>
                  <a:pt x="9824" y="14781"/>
                  <a:pt x="9843" y="14781"/>
                </a:cubicBezTo>
                <a:lnTo>
                  <a:pt x="9843" y="14769"/>
                </a:lnTo>
                <a:cubicBezTo>
                  <a:pt x="9867" y="14781"/>
                  <a:pt x="9843" y="14781"/>
                  <a:pt x="9867" y="14781"/>
                </a:cubicBezTo>
                <a:lnTo>
                  <a:pt x="9855" y="14746"/>
                </a:lnTo>
                <a:lnTo>
                  <a:pt x="9855" y="14746"/>
                </a:lnTo>
                <a:cubicBezTo>
                  <a:pt x="9865" y="14750"/>
                  <a:pt x="9871" y="14751"/>
                  <a:pt x="9875" y="14751"/>
                </a:cubicBezTo>
                <a:cubicBezTo>
                  <a:pt x="9889" y="14751"/>
                  <a:pt x="9852" y="14720"/>
                  <a:pt x="9878" y="14720"/>
                </a:cubicBezTo>
                <a:cubicBezTo>
                  <a:pt x="9881" y="14720"/>
                  <a:pt x="9885" y="14721"/>
                  <a:pt x="9891" y="14722"/>
                </a:cubicBezTo>
                <a:cubicBezTo>
                  <a:pt x="9903" y="14746"/>
                  <a:pt x="9915" y="14734"/>
                  <a:pt x="9939" y="14746"/>
                </a:cubicBezTo>
                <a:lnTo>
                  <a:pt x="9950" y="14698"/>
                </a:lnTo>
                <a:cubicBezTo>
                  <a:pt x="9960" y="14698"/>
                  <a:pt x="9962" y="14713"/>
                  <a:pt x="9962" y="14713"/>
                </a:cubicBezTo>
                <a:cubicBezTo>
                  <a:pt x="9962" y="14713"/>
                  <a:pt x="9962" y="14712"/>
                  <a:pt x="9962" y="14710"/>
                </a:cubicBezTo>
                <a:cubicBezTo>
                  <a:pt x="9986" y="14710"/>
                  <a:pt x="9950" y="14686"/>
                  <a:pt x="9950" y="14686"/>
                </a:cubicBezTo>
                <a:cubicBezTo>
                  <a:pt x="9968" y="14686"/>
                  <a:pt x="9966" y="14666"/>
                  <a:pt x="9984" y="14666"/>
                </a:cubicBezTo>
                <a:cubicBezTo>
                  <a:pt x="9990" y="14666"/>
                  <a:pt x="9998" y="14668"/>
                  <a:pt x="10010" y="14674"/>
                </a:cubicBezTo>
                <a:cubicBezTo>
                  <a:pt x="10058" y="14650"/>
                  <a:pt x="9962" y="14638"/>
                  <a:pt x="9998" y="14627"/>
                </a:cubicBezTo>
                <a:cubicBezTo>
                  <a:pt x="10017" y="14627"/>
                  <a:pt x="10006" y="14642"/>
                  <a:pt x="10013" y="14642"/>
                </a:cubicBezTo>
                <a:cubicBezTo>
                  <a:pt x="10014" y="14642"/>
                  <a:pt x="10017" y="14641"/>
                  <a:pt x="10022" y="14638"/>
                </a:cubicBezTo>
                <a:lnTo>
                  <a:pt x="10022" y="14615"/>
                </a:lnTo>
                <a:cubicBezTo>
                  <a:pt x="10032" y="14615"/>
                  <a:pt x="10058" y="14631"/>
                  <a:pt x="10060" y="14637"/>
                </a:cubicBezTo>
                <a:lnTo>
                  <a:pt x="10060" y="14637"/>
                </a:lnTo>
                <a:cubicBezTo>
                  <a:pt x="10108" y="14602"/>
                  <a:pt x="10189" y="14590"/>
                  <a:pt x="10236" y="14567"/>
                </a:cubicBezTo>
                <a:cubicBezTo>
                  <a:pt x="10248" y="14591"/>
                  <a:pt x="10260" y="14603"/>
                  <a:pt x="10272" y="14615"/>
                </a:cubicBezTo>
                <a:cubicBezTo>
                  <a:pt x="10296" y="14555"/>
                  <a:pt x="10296" y="14531"/>
                  <a:pt x="10296" y="14519"/>
                </a:cubicBezTo>
                <a:cubicBezTo>
                  <a:pt x="10308" y="14519"/>
                  <a:pt x="10296" y="14531"/>
                  <a:pt x="10308" y="14543"/>
                </a:cubicBezTo>
                <a:cubicBezTo>
                  <a:pt x="10284" y="14472"/>
                  <a:pt x="10403" y="14496"/>
                  <a:pt x="10427" y="14448"/>
                </a:cubicBezTo>
                <a:lnTo>
                  <a:pt x="10391" y="14436"/>
                </a:lnTo>
                <a:cubicBezTo>
                  <a:pt x="10498" y="14412"/>
                  <a:pt x="10486" y="14317"/>
                  <a:pt x="10534" y="14257"/>
                </a:cubicBezTo>
                <a:lnTo>
                  <a:pt x="10534" y="14257"/>
                </a:lnTo>
                <a:lnTo>
                  <a:pt x="10522" y="14269"/>
                </a:lnTo>
                <a:cubicBezTo>
                  <a:pt x="10498" y="14246"/>
                  <a:pt x="10498" y="14234"/>
                  <a:pt x="10486" y="14210"/>
                </a:cubicBezTo>
                <a:lnTo>
                  <a:pt x="10486" y="14210"/>
                </a:lnTo>
                <a:cubicBezTo>
                  <a:pt x="10489" y="14213"/>
                  <a:pt x="10495" y="14217"/>
                  <a:pt x="10501" y="14221"/>
                </a:cubicBezTo>
                <a:lnTo>
                  <a:pt x="10501" y="14221"/>
                </a:lnTo>
                <a:cubicBezTo>
                  <a:pt x="10594" y="14183"/>
                  <a:pt x="10618" y="14042"/>
                  <a:pt x="10677" y="13960"/>
                </a:cubicBezTo>
                <a:cubicBezTo>
                  <a:pt x="10700" y="13818"/>
                  <a:pt x="10794" y="13688"/>
                  <a:pt x="10819" y="13546"/>
                </a:cubicBezTo>
                <a:lnTo>
                  <a:pt x="10819" y="13546"/>
                </a:lnTo>
                <a:cubicBezTo>
                  <a:pt x="10817" y="13551"/>
                  <a:pt x="10811" y="13553"/>
                  <a:pt x="10804" y="13553"/>
                </a:cubicBezTo>
                <a:cubicBezTo>
                  <a:pt x="10784" y="13553"/>
                  <a:pt x="10756" y="13539"/>
                  <a:pt x="10772" y="13531"/>
                </a:cubicBezTo>
                <a:cubicBezTo>
                  <a:pt x="10891" y="13519"/>
                  <a:pt x="10772" y="13448"/>
                  <a:pt x="10855" y="13424"/>
                </a:cubicBezTo>
                <a:cubicBezTo>
                  <a:pt x="10843" y="13341"/>
                  <a:pt x="10951" y="13293"/>
                  <a:pt x="10879" y="13198"/>
                </a:cubicBezTo>
                <a:lnTo>
                  <a:pt x="10879" y="13198"/>
                </a:lnTo>
                <a:lnTo>
                  <a:pt x="10915" y="13210"/>
                </a:lnTo>
                <a:cubicBezTo>
                  <a:pt x="10934" y="13200"/>
                  <a:pt x="10923" y="13191"/>
                  <a:pt x="10917" y="13182"/>
                </a:cubicBezTo>
                <a:lnTo>
                  <a:pt x="10917" y="13182"/>
                </a:lnTo>
                <a:cubicBezTo>
                  <a:pt x="10937" y="13147"/>
                  <a:pt x="10916" y="13114"/>
                  <a:pt x="10939" y="13103"/>
                </a:cubicBezTo>
                <a:lnTo>
                  <a:pt x="10891" y="13091"/>
                </a:lnTo>
                <a:cubicBezTo>
                  <a:pt x="10891" y="13079"/>
                  <a:pt x="10927" y="13091"/>
                  <a:pt x="10915" y="13067"/>
                </a:cubicBezTo>
                <a:lnTo>
                  <a:pt x="10915" y="13067"/>
                </a:lnTo>
                <a:lnTo>
                  <a:pt x="10927" y="13079"/>
                </a:lnTo>
                <a:lnTo>
                  <a:pt x="10903" y="13043"/>
                </a:lnTo>
                <a:lnTo>
                  <a:pt x="10903" y="13043"/>
                </a:lnTo>
                <a:cubicBezTo>
                  <a:pt x="10913" y="13047"/>
                  <a:pt x="10920" y="13049"/>
                  <a:pt x="10924" y="13049"/>
                </a:cubicBezTo>
                <a:cubicBezTo>
                  <a:pt x="10949" y="13049"/>
                  <a:pt x="10921" y="13005"/>
                  <a:pt x="10951" y="12995"/>
                </a:cubicBezTo>
                <a:cubicBezTo>
                  <a:pt x="10939" y="12972"/>
                  <a:pt x="10915" y="12924"/>
                  <a:pt x="10939" y="12900"/>
                </a:cubicBezTo>
                <a:cubicBezTo>
                  <a:pt x="10974" y="12900"/>
                  <a:pt x="10986" y="12864"/>
                  <a:pt x="11010" y="12841"/>
                </a:cubicBezTo>
                <a:cubicBezTo>
                  <a:pt x="11010" y="12793"/>
                  <a:pt x="11010" y="12722"/>
                  <a:pt x="11034" y="12662"/>
                </a:cubicBezTo>
                <a:lnTo>
                  <a:pt x="10986" y="12650"/>
                </a:lnTo>
                <a:lnTo>
                  <a:pt x="10986" y="12638"/>
                </a:lnTo>
                <a:lnTo>
                  <a:pt x="11010" y="12638"/>
                </a:lnTo>
                <a:cubicBezTo>
                  <a:pt x="11046" y="12638"/>
                  <a:pt x="11021" y="12618"/>
                  <a:pt x="11022" y="12603"/>
                </a:cubicBezTo>
                <a:lnTo>
                  <a:pt x="11022" y="12603"/>
                </a:lnTo>
                <a:cubicBezTo>
                  <a:pt x="11015" y="12606"/>
                  <a:pt x="11008" y="12607"/>
                  <a:pt x="11002" y="12607"/>
                </a:cubicBezTo>
                <a:cubicBezTo>
                  <a:pt x="10983" y="12607"/>
                  <a:pt x="10969" y="12596"/>
                  <a:pt x="10986" y="12579"/>
                </a:cubicBezTo>
                <a:lnTo>
                  <a:pt x="10986" y="12579"/>
                </a:lnTo>
                <a:lnTo>
                  <a:pt x="10974" y="12567"/>
                </a:lnTo>
                <a:lnTo>
                  <a:pt x="10974" y="12567"/>
                </a:lnTo>
                <a:cubicBezTo>
                  <a:pt x="10986" y="12571"/>
                  <a:pt x="10996" y="12572"/>
                  <a:pt x="11004" y="12572"/>
                </a:cubicBezTo>
                <a:cubicBezTo>
                  <a:pt x="11021" y="12572"/>
                  <a:pt x="11034" y="12567"/>
                  <a:pt x="11058" y="12567"/>
                </a:cubicBezTo>
                <a:cubicBezTo>
                  <a:pt x="11058" y="12519"/>
                  <a:pt x="10998" y="12471"/>
                  <a:pt x="11034" y="12412"/>
                </a:cubicBezTo>
                <a:lnTo>
                  <a:pt x="11034" y="12412"/>
                </a:lnTo>
                <a:cubicBezTo>
                  <a:pt x="11038" y="12413"/>
                  <a:pt x="11041" y="12414"/>
                  <a:pt x="11043" y="12414"/>
                </a:cubicBezTo>
                <a:cubicBezTo>
                  <a:pt x="11056" y="12414"/>
                  <a:pt x="11041" y="12393"/>
                  <a:pt x="11057" y="12393"/>
                </a:cubicBezTo>
                <a:cubicBezTo>
                  <a:pt x="11062" y="12393"/>
                  <a:pt x="11069" y="12395"/>
                  <a:pt x="11082" y="12400"/>
                </a:cubicBezTo>
                <a:cubicBezTo>
                  <a:pt x="11076" y="12376"/>
                  <a:pt x="11064" y="12373"/>
                  <a:pt x="11047" y="12373"/>
                </a:cubicBezTo>
                <a:cubicBezTo>
                  <a:pt x="11042" y="12373"/>
                  <a:pt x="11036" y="12374"/>
                  <a:pt x="11029" y="12374"/>
                </a:cubicBezTo>
                <a:cubicBezTo>
                  <a:pt x="11017" y="12374"/>
                  <a:pt x="11002" y="12372"/>
                  <a:pt x="10986" y="12364"/>
                </a:cubicBezTo>
                <a:cubicBezTo>
                  <a:pt x="10998" y="12364"/>
                  <a:pt x="10974" y="12352"/>
                  <a:pt x="10998" y="12352"/>
                </a:cubicBezTo>
                <a:lnTo>
                  <a:pt x="11046" y="12352"/>
                </a:lnTo>
                <a:lnTo>
                  <a:pt x="11046" y="12329"/>
                </a:lnTo>
                <a:cubicBezTo>
                  <a:pt x="11046" y="12329"/>
                  <a:pt x="11058" y="12341"/>
                  <a:pt x="11058" y="12341"/>
                </a:cubicBezTo>
                <a:cubicBezTo>
                  <a:pt x="11034" y="12293"/>
                  <a:pt x="11117" y="12269"/>
                  <a:pt x="11082" y="12221"/>
                </a:cubicBezTo>
                <a:cubicBezTo>
                  <a:pt x="11077" y="12219"/>
                  <a:pt x="11074" y="12218"/>
                  <a:pt x="11072" y="12218"/>
                </a:cubicBezTo>
                <a:cubicBezTo>
                  <a:pt x="11065" y="12218"/>
                  <a:pt x="11077" y="12233"/>
                  <a:pt x="11058" y="12233"/>
                </a:cubicBezTo>
                <a:cubicBezTo>
                  <a:pt x="11010" y="12186"/>
                  <a:pt x="11105" y="12198"/>
                  <a:pt x="11070" y="12162"/>
                </a:cubicBezTo>
                <a:lnTo>
                  <a:pt x="11070" y="12162"/>
                </a:lnTo>
                <a:lnTo>
                  <a:pt x="11105" y="12174"/>
                </a:lnTo>
                <a:cubicBezTo>
                  <a:pt x="11082" y="12150"/>
                  <a:pt x="11058" y="12150"/>
                  <a:pt x="11082" y="12126"/>
                </a:cubicBezTo>
                <a:cubicBezTo>
                  <a:pt x="11129" y="12126"/>
                  <a:pt x="11117" y="12150"/>
                  <a:pt x="11129" y="12162"/>
                </a:cubicBezTo>
                <a:cubicBezTo>
                  <a:pt x="11129" y="12150"/>
                  <a:pt x="11129" y="12114"/>
                  <a:pt x="11093" y="12114"/>
                </a:cubicBezTo>
                <a:cubicBezTo>
                  <a:pt x="11082" y="12102"/>
                  <a:pt x="11117" y="12102"/>
                  <a:pt x="11129" y="12090"/>
                </a:cubicBezTo>
                <a:cubicBezTo>
                  <a:pt x="11121" y="12090"/>
                  <a:pt x="11113" y="12096"/>
                  <a:pt x="11102" y="12096"/>
                </a:cubicBezTo>
                <a:cubicBezTo>
                  <a:pt x="11096" y="12096"/>
                  <a:pt x="11089" y="12094"/>
                  <a:pt x="11082" y="12090"/>
                </a:cubicBezTo>
                <a:cubicBezTo>
                  <a:pt x="11117" y="12067"/>
                  <a:pt x="11117" y="12031"/>
                  <a:pt x="11117" y="12007"/>
                </a:cubicBezTo>
                <a:lnTo>
                  <a:pt x="11153" y="12007"/>
                </a:lnTo>
                <a:cubicBezTo>
                  <a:pt x="11105" y="11983"/>
                  <a:pt x="11189" y="11995"/>
                  <a:pt x="11189" y="11960"/>
                </a:cubicBezTo>
                <a:cubicBezTo>
                  <a:pt x="11177" y="11876"/>
                  <a:pt x="11129" y="11769"/>
                  <a:pt x="11153" y="11686"/>
                </a:cubicBezTo>
                <a:cubicBezTo>
                  <a:pt x="11105" y="11662"/>
                  <a:pt x="11105" y="11638"/>
                  <a:pt x="11093" y="11614"/>
                </a:cubicBezTo>
                <a:lnTo>
                  <a:pt x="11165" y="11614"/>
                </a:lnTo>
                <a:lnTo>
                  <a:pt x="11141" y="11590"/>
                </a:lnTo>
                <a:cubicBezTo>
                  <a:pt x="11146" y="11588"/>
                  <a:pt x="11150" y="11587"/>
                  <a:pt x="11152" y="11587"/>
                </a:cubicBezTo>
                <a:cubicBezTo>
                  <a:pt x="11159" y="11587"/>
                  <a:pt x="11159" y="11594"/>
                  <a:pt x="11166" y="11594"/>
                </a:cubicBezTo>
                <a:cubicBezTo>
                  <a:pt x="11168" y="11594"/>
                  <a:pt x="11172" y="11593"/>
                  <a:pt x="11177" y="11590"/>
                </a:cubicBezTo>
                <a:lnTo>
                  <a:pt x="11141" y="11579"/>
                </a:lnTo>
                <a:cubicBezTo>
                  <a:pt x="11158" y="11579"/>
                  <a:pt x="11157" y="11548"/>
                  <a:pt x="11172" y="11548"/>
                </a:cubicBezTo>
                <a:cubicBezTo>
                  <a:pt x="11178" y="11548"/>
                  <a:pt x="11187" y="11553"/>
                  <a:pt x="11201" y="11567"/>
                </a:cubicBezTo>
                <a:lnTo>
                  <a:pt x="11212" y="11483"/>
                </a:lnTo>
                <a:cubicBezTo>
                  <a:pt x="11212" y="11459"/>
                  <a:pt x="11153" y="11459"/>
                  <a:pt x="11177" y="11448"/>
                </a:cubicBezTo>
                <a:cubicBezTo>
                  <a:pt x="11181" y="11444"/>
                  <a:pt x="11183" y="11442"/>
                  <a:pt x="11186" y="11442"/>
                </a:cubicBezTo>
                <a:cubicBezTo>
                  <a:pt x="11191" y="11442"/>
                  <a:pt x="11197" y="11448"/>
                  <a:pt x="11212" y="11448"/>
                </a:cubicBezTo>
                <a:cubicBezTo>
                  <a:pt x="11260" y="11388"/>
                  <a:pt x="11082" y="11376"/>
                  <a:pt x="11117" y="11317"/>
                </a:cubicBezTo>
                <a:lnTo>
                  <a:pt x="11129" y="11317"/>
                </a:lnTo>
                <a:cubicBezTo>
                  <a:pt x="11105" y="11317"/>
                  <a:pt x="11117" y="11293"/>
                  <a:pt x="11105" y="11293"/>
                </a:cubicBezTo>
                <a:cubicBezTo>
                  <a:pt x="11034" y="11293"/>
                  <a:pt x="11141" y="11305"/>
                  <a:pt x="11093" y="11317"/>
                </a:cubicBezTo>
                <a:lnTo>
                  <a:pt x="11093" y="11317"/>
                </a:lnTo>
                <a:cubicBezTo>
                  <a:pt x="11046" y="11317"/>
                  <a:pt x="11070" y="11293"/>
                  <a:pt x="11022" y="11293"/>
                </a:cubicBezTo>
                <a:cubicBezTo>
                  <a:pt x="11046" y="11281"/>
                  <a:pt x="11010" y="11269"/>
                  <a:pt x="11010" y="11257"/>
                </a:cubicBezTo>
                <a:cubicBezTo>
                  <a:pt x="11046" y="11245"/>
                  <a:pt x="11022" y="11209"/>
                  <a:pt x="11070" y="11198"/>
                </a:cubicBezTo>
                <a:cubicBezTo>
                  <a:pt x="11058" y="11186"/>
                  <a:pt x="10998" y="11174"/>
                  <a:pt x="10998" y="11162"/>
                </a:cubicBezTo>
                <a:cubicBezTo>
                  <a:pt x="11022" y="11150"/>
                  <a:pt x="11034" y="11150"/>
                  <a:pt x="11041" y="11150"/>
                </a:cubicBezTo>
                <a:cubicBezTo>
                  <a:pt x="11049" y="11150"/>
                  <a:pt x="11052" y="11150"/>
                  <a:pt x="11058" y="11138"/>
                </a:cubicBezTo>
                <a:lnTo>
                  <a:pt x="11022" y="11138"/>
                </a:lnTo>
                <a:cubicBezTo>
                  <a:pt x="11034" y="11126"/>
                  <a:pt x="11046" y="11126"/>
                  <a:pt x="11058" y="11126"/>
                </a:cubicBezTo>
                <a:cubicBezTo>
                  <a:pt x="11058" y="11102"/>
                  <a:pt x="11010" y="11102"/>
                  <a:pt x="11034" y="11090"/>
                </a:cubicBezTo>
                <a:lnTo>
                  <a:pt x="11034" y="11090"/>
                </a:lnTo>
                <a:lnTo>
                  <a:pt x="11070" y="11102"/>
                </a:lnTo>
                <a:cubicBezTo>
                  <a:pt x="11058" y="11078"/>
                  <a:pt x="11058" y="11078"/>
                  <a:pt x="11058" y="11055"/>
                </a:cubicBezTo>
                <a:cubicBezTo>
                  <a:pt x="11076" y="11055"/>
                  <a:pt x="11080" y="11061"/>
                  <a:pt x="11076" y="11065"/>
                </a:cubicBezTo>
                <a:lnTo>
                  <a:pt x="11076" y="11065"/>
                </a:lnTo>
                <a:cubicBezTo>
                  <a:pt x="11110" y="11053"/>
                  <a:pt x="11046" y="11043"/>
                  <a:pt x="11058" y="11043"/>
                </a:cubicBezTo>
                <a:lnTo>
                  <a:pt x="11058" y="11043"/>
                </a:lnTo>
                <a:cubicBezTo>
                  <a:pt x="11046" y="11043"/>
                  <a:pt x="11034" y="11055"/>
                  <a:pt x="10998" y="11055"/>
                </a:cubicBezTo>
                <a:cubicBezTo>
                  <a:pt x="11010" y="11043"/>
                  <a:pt x="10962" y="11019"/>
                  <a:pt x="10998" y="11019"/>
                </a:cubicBezTo>
                <a:lnTo>
                  <a:pt x="11034" y="11031"/>
                </a:lnTo>
                <a:cubicBezTo>
                  <a:pt x="10998" y="11007"/>
                  <a:pt x="10986" y="11019"/>
                  <a:pt x="10998" y="10984"/>
                </a:cubicBezTo>
                <a:lnTo>
                  <a:pt x="10998" y="10984"/>
                </a:lnTo>
                <a:cubicBezTo>
                  <a:pt x="10998" y="10984"/>
                  <a:pt x="10998" y="10984"/>
                  <a:pt x="10998" y="10984"/>
                </a:cubicBezTo>
                <a:lnTo>
                  <a:pt x="10998" y="10984"/>
                </a:lnTo>
                <a:cubicBezTo>
                  <a:pt x="10998" y="10984"/>
                  <a:pt x="10998" y="10983"/>
                  <a:pt x="10998" y="10983"/>
                </a:cubicBezTo>
                <a:lnTo>
                  <a:pt x="10998" y="10983"/>
                </a:lnTo>
                <a:cubicBezTo>
                  <a:pt x="10998" y="10983"/>
                  <a:pt x="10998" y="10984"/>
                  <a:pt x="10998" y="10984"/>
                </a:cubicBezTo>
                <a:lnTo>
                  <a:pt x="10998" y="10984"/>
                </a:lnTo>
                <a:cubicBezTo>
                  <a:pt x="10985" y="10964"/>
                  <a:pt x="11010" y="10944"/>
                  <a:pt x="11010" y="10924"/>
                </a:cubicBezTo>
                <a:cubicBezTo>
                  <a:pt x="10998" y="10912"/>
                  <a:pt x="10986" y="10912"/>
                  <a:pt x="10986" y="10912"/>
                </a:cubicBezTo>
                <a:cubicBezTo>
                  <a:pt x="10974" y="10918"/>
                  <a:pt x="10965" y="10918"/>
                  <a:pt x="10956" y="10918"/>
                </a:cubicBezTo>
                <a:cubicBezTo>
                  <a:pt x="10948" y="10918"/>
                  <a:pt x="10939" y="10918"/>
                  <a:pt x="10927" y="10924"/>
                </a:cubicBezTo>
                <a:cubicBezTo>
                  <a:pt x="10974" y="10900"/>
                  <a:pt x="10855" y="10888"/>
                  <a:pt x="10891" y="10864"/>
                </a:cubicBezTo>
                <a:cubicBezTo>
                  <a:pt x="10915" y="10864"/>
                  <a:pt x="10927" y="10864"/>
                  <a:pt x="10915" y="10876"/>
                </a:cubicBezTo>
                <a:cubicBezTo>
                  <a:pt x="10962" y="10888"/>
                  <a:pt x="11010" y="10888"/>
                  <a:pt x="11046" y="10900"/>
                </a:cubicBezTo>
                <a:cubicBezTo>
                  <a:pt x="11034" y="10888"/>
                  <a:pt x="11022" y="10876"/>
                  <a:pt x="11046" y="10876"/>
                </a:cubicBezTo>
                <a:lnTo>
                  <a:pt x="10998" y="10876"/>
                </a:lnTo>
                <a:cubicBezTo>
                  <a:pt x="10986" y="10876"/>
                  <a:pt x="10998" y="10864"/>
                  <a:pt x="10998" y="10864"/>
                </a:cubicBezTo>
                <a:cubicBezTo>
                  <a:pt x="10991" y="10862"/>
                  <a:pt x="10984" y="10861"/>
                  <a:pt x="10977" y="10861"/>
                </a:cubicBezTo>
                <a:cubicBezTo>
                  <a:pt x="10959" y="10861"/>
                  <a:pt x="10944" y="10868"/>
                  <a:pt x="10930" y="10868"/>
                </a:cubicBezTo>
                <a:cubicBezTo>
                  <a:pt x="10925" y="10868"/>
                  <a:pt x="10920" y="10867"/>
                  <a:pt x="10915" y="10864"/>
                </a:cubicBezTo>
                <a:cubicBezTo>
                  <a:pt x="10903" y="10840"/>
                  <a:pt x="10974" y="10852"/>
                  <a:pt x="10951" y="10840"/>
                </a:cubicBezTo>
                <a:cubicBezTo>
                  <a:pt x="10927" y="10817"/>
                  <a:pt x="10891" y="10840"/>
                  <a:pt x="10903" y="10805"/>
                </a:cubicBezTo>
                <a:lnTo>
                  <a:pt x="10903" y="10805"/>
                </a:lnTo>
                <a:cubicBezTo>
                  <a:pt x="10909" y="10810"/>
                  <a:pt x="10915" y="10813"/>
                  <a:pt x="10918" y="10815"/>
                </a:cubicBezTo>
                <a:lnTo>
                  <a:pt x="10918" y="10815"/>
                </a:lnTo>
                <a:cubicBezTo>
                  <a:pt x="10936" y="10803"/>
                  <a:pt x="10905" y="10780"/>
                  <a:pt x="10962" y="10769"/>
                </a:cubicBezTo>
                <a:cubicBezTo>
                  <a:pt x="10986" y="10769"/>
                  <a:pt x="10998" y="10769"/>
                  <a:pt x="10998" y="10781"/>
                </a:cubicBezTo>
                <a:lnTo>
                  <a:pt x="10986" y="10781"/>
                </a:lnTo>
                <a:cubicBezTo>
                  <a:pt x="10993" y="10783"/>
                  <a:pt x="10998" y="10783"/>
                  <a:pt x="11001" y="10783"/>
                </a:cubicBezTo>
                <a:cubicBezTo>
                  <a:pt x="11016" y="10783"/>
                  <a:pt x="10994" y="10766"/>
                  <a:pt x="11015" y="10766"/>
                </a:cubicBezTo>
                <a:cubicBezTo>
                  <a:pt x="11015" y="10766"/>
                  <a:pt x="11016" y="10766"/>
                  <a:pt x="11017" y="10767"/>
                </a:cubicBezTo>
                <a:lnTo>
                  <a:pt x="11017" y="10767"/>
                </a:lnTo>
                <a:cubicBezTo>
                  <a:pt x="10999" y="10760"/>
                  <a:pt x="11000" y="10743"/>
                  <a:pt x="11010" y="10733"/>
                </a:cubicBezTo>
                <a:lnTo>
                  <a:pt x="10974" y="10733"/>
                </a:lnTo>
                <a:cubicBezTo>
                  <a:pt x="10915" y="10715"/>
                  <a:pt x="10933" y="10715"/>
                  <a:pt x="10964" y="10715"/>
                </a:cubicBezTo>
                <a:cubicBezTo>
                  <a:pt x="10995" y="10715"/>
                  <a:pt x="11040" y="10715"/>
                  <a:pt x="11034" y="10697"/>
                </a:cubicBezTo>
                <a:cubicBezTo>
                  <a:pt x="11028" y="10691"/>
                  <a:pt x="11024" y="10689"/>
                  <a:pt x="11021" y="10689"/>
                </a:cubicBezTo>
                <a:cubicBezTo>
                  <a:pt x="11015" y="10689"/>
                  <a:pt x="11015" y="10700"/>
                  <a:pt x="11007" y="10700"/>
                </a:cubicBezTo>
                <a:cubicBezTo>
                  <a:pt x="11005" y="10700"/>
                  <a:pt x="11002" y="10699"/>
                  <a:pt x="10998" y="10697"/>
                </a:cubicBezTo>
                <a:cubicBezTo>
                  <a:pt x="10998" y="10674"/>
                  <a:pt x="11034" y="10674"/>
                  <a:pt x="11022" y="10650"/>
                </a:cubicBezTo>
                <a:cubicBezTo>
                  <a:pt x="11034" y="10638"/>
                  <a:pt x="11046" y="10626"/>
                  <a:pt x="11093" y="10626"/>
                </a:cubicBezTo>
                <a:cubicBezTo>
                  <a:pt x="11082" y="10602"/>
                  <a:pt x="11117" y="10578"/>
                  <a:pt x="11070" y="10567"/>
                </a:cubicBezTo>
                <a:lnTo>
                  <a:pt x="11070" y="10567"/>
                </a:lnTo>
                <a:cubicBezTo>
                  <a:pt x="11034" y="10602"/>
                  <a:pt x="11117" y="10590"/>
                  <a:pt x="11058" y="10626"/>
                </a:cubicBezTo>
                <a:lnTo>
                  <a:pt x="11022" y="10614"/>
                </a:lnTo>
                <a:cubicBezTo>
                  <a:pt x="11022" y="10603"/>
                  <a:pt x="11003" y="10583"/>
                  <a:pt x="11007" y="10562"/>
                </a:cubicBezTo>
                <a:lnTo>
                  <a:pt x="11007" y="10562"/>
                </a:lnTo>
                <a:cubicBezTo>
                  <a:pt x="11003" y="10567"/>
                  <a:pt x="10995" y="10567"/>
                  <a:pt x="10986" y="10567"/>
                </a:cubicBezTo>
                <a:cubicBezTo>
                  <a:pt x="10974" y="10531"/>
                  <a:pt x="10927" y="10531"/>
                  <a:pt x="10939" y="10495"/>
                </a:cubicBezTo>
                <a:cubicBezTo>
                  <a:pt x="10974" y="10495"/>
                  <a:pt x="10974" y="10507"/>
                  <a:pt x="10974" y="10519"/>
                </a:cubicBezTo>
                <a:cubicBezTo>
                  <a:pt x="10998" y="10507"/>
                  <a:pt x="10974" y="10507"/>
                  <a:pt x="10986" y="10471"/>
                </a:cubicBezTo>
                <a:cubicBezTo>
                  <a:pt x="11022" y="10471"/>
                  <a:pt x="10986" y="10495"/>
                  <a:pt x="11022" y="10495"/>
                </a:cubicBezTo>
                <a:lnTo>
                  <a:pt x="11010" y="10471"/>
                </a:lnTo>
                <a:lnTo>
                  <a:pt x="11010" y="10459"/>
                </a:lnTo>
                <a:cubicBezTo>
                  <a:pt x="10962" y="10459"/>
                  <a:pt x="11022" y="10436"/>
                  <a:pt x="10998" y="10424"/>
                </a:cubicBezTo>
                <a:cubicBezTo>
                  <a:pt x="10998" y="10376"/>
                  <a:pt x="10927" y="10376"/>
                  <a:pt x="10879" y="10352"/>
                </a:cubicBezTo>
                <a:cubicBezTo>
                  <a:pt x="10887" y="10352"/>
                  <a:pt x="10895" y="10347"/>
                  <a:pt x="10906" y="10347"/>
                </a:cubicBezTo>
                <a:cubicBezTo>
                  <a:pt x="10912" y="10347"/>
                  <a:pt x="10919" y="10348"/>
                  <a:pt x="10927" y="10352"/>
                </a:cubicBezTo>
                <a:cubicBezTo>
                  <a:pt x="10915" y="10358"/>
                  <a:pt x="10912" y="10358"/>
                  <a:pt x="10913" y="10358"/>
                </a:cubicBezTo>
                <a:cubicBezTo>
                  <a:pt x="10915" y="10358"/>
                  <a:pt x="10921" y="10358"/>
                  <a:pt x="10927" y="10364"/>
                </a:cubicBezTo>
                <a:cubicBezTo>
                  <a:pt x="10927" y="10351"/>
                  <a:pt x="10945" y="10338"/>
                  <a:pt x="10966" y="10330"/>
                </a:cubicBezTo>
                <a:lnTo>
                  <a:pt x="10966" y="10330"/>
                </a:lnTo>
                <a:cubicBezTo>
                  <a:pt x="10966" y="10331"/>
                  <a:pt x="10967" y="10331"/>
                  <a:pt x="10968" y="10331"/>
                </a:cubicBezTo>
                <a:cubicBezTo>
                  <a:pt x="10971" y="10331"/>
                  <a:pt x="10973" y="10329"/>
                  <a:pt x="10976" y="10327"/>
                </a:cubicBezTo>
                <a:lnTo>
                  <a:pt x="10976" y="10327"/>
                </a:lnTo>
                <a:cubicBezTo>
                  <a:pt x="10973" y="10328"/>
                  <a:pt x="10969" y="10329"/>
                  <a:pt x="10966" y="10330"/>
                </a:cubicBezTo>
                <a:lnTo>
                  <a:pt x="10966" y="10330"/>
                </a:lnTo>
                <a:cubicBezTo>
                  <a:pt x="10965" y="10330"/>
                  <a:pt x="10963" y="10329"/>
                  <a:pt x="10962" y="10328"/>
                </a:cubicBezTo>
                <a:lnTo>
                  <a:pt x="10962" y="10293"/>
                </a:lnTo>
                <a:cubicBezTo>
                  <a:pt x="10949" y="10300"/>
                  <a:pt x="10939" y="10306"/>
                  <a:pt x="10929" y="10306"/>
                </a:cubicBezTo>
                <a:cubicBezTo>
                  <a:pt x="10921" y="10306"/>
                  <a:pt x="10913" y="10303"/>
                  <a:pt x="10903" y="10293"/>
                </a:cubicBezTo>
                <a:cubicBezTo>
                  <a:pt x="10903" y="10281"/>
                  <a:pt x="10903" y="10281"/>
                  <a:pt x="10903" y="10257"/>
                </a:cubicBezTo>
                <a:cubicBezTo>
                  <a:pt x="10911" y="10257"/>
                  <a:pt x="10929" y="10252"/>
                  <a:pt x="10941" y="10252"/>
                </a:cubicBezTo>
                <a:cubicBezTo>
                  <a:pt x="10946" y="10252"/>
                  <a:pt x="10950" y="10253"/>
                  <a:pt x="10951" y="10257"/>
                </a:cubicBezTo>
                <a:lnTo>
                  <a:pt x="10951" y="10257"/>
                </a:lnTo>
                <a:cubicBezTo>
                  <a:pt x="10950" y="10254"/>
                  <a:pt x="10949" y="10233"/>
                  <a:pt x="10927" y="10233"/>
                </a:cubicBezTo>
                <a:cubicBezTo>
                  <a:pt x="10922" y="10238"/>
                  <a:pt x="10917" y="10240"/>
                  <a:pt x="10913" y="10240"/>
                </a:cubicBezTo>
                <a:cubicBezTo>
                  <a:pt x="10899" y="10240"/>
                  <a:pt x="10888" y="10219"/>
                  <a:pt x="10867" y="10219"/>
                </a:cubicBezTo>
                <a:cubicBezTo>
                  <a:pt x="10863" y="10219"/>
                  <a:pt x="10859" y="10220"/>
                  <a:pt x="10855" y="10221"/>
                </a:cubicBezTo>
                <a:lnTo>
                  <a:pt x="10879" y="10197"/>
                </a:lnTo>
                <a:cubicBezTo>
                  <a:pt x="10879" y="10209"/>
                  <a:pt x="10891" y="10209"/>
                  <a:pt x="10891" y="10209"/>
                </a:cubicBezTo>
                <a:cubicBezTo>
                  <a:pt x="10939" y="10197"/>
                  <a:pt x="10879" y="10197"/>
                  <a:pt x="10867" y="10186"/>
                </a:cubicBezTo>
                <a:cubicBezTo>
                  <a:pt x="10879" y="10186"/>
                  <a:pt x="10879" y="10162"/>
                  <a:pt x="10903" y="10162"/>
                </a:cubicBezTo>
                <a:cubicBezTo>
                  <a:pt x="10879" y="10150"/>
                  <a:pt x="10891" y="10138"/>
                  <a:pt x="10915" y="10138"/>
                </a:cubicBezTo>
                <a:cubicBezTo>
                  <a:pt x="10911" y="10134"/>
                  <a:pt x="10907" y="10133"/>
                  <a:pt x="10902" y="10133"/>
                </a:cubicBezTo>
                <a:cubicBezTo>
                  <a:pt x="10894" y="10133"/>
                  <a:pt x="10883" y="10138"/>
                  <a:pt x="10867" y="10138"/>
                </a:cubicBezTo>
                <a:lnTo>
                  <a:pt x="10867" y="10102"/>
                </a:lnTo>
                <a:cubicBezTo>
                  <a:pt x="10891" y="10102"/>
                  <a:pt x="10962" y="10090"/>
                  <a:pt x="10974" y="10090"/>
                </a:cubicBezTo>
                <a:cubicBezTo>
                  <a:pt x="10962" y="10084"/>
                  <a:pt x="10945" y="10084"/>
                  <a:pt x="10930" y="10084"/>
                </a:cubicBezTo>
                <a:cubicBezTo>
                  <a:pt x="10915" y="10084"/>
                  <a:pt x="10903" y="10084"/>
                  <a:pt x="10903" y="10078"/>
                </a:cubicBezTo>
                <a:cubicBezTo>
                  <a:pt x="10944" y="10078"/>
                  <a:pt x="10932" y="10052"/>
                  <a:pt x="10965" y="10052"/>
                </a:cubicBezTo>
                <a:cubicBezTo>
                  <a:pt x="10971" y="10052"/>
                  <a:pt x="10978" y="10053"/>
                  <a:pt x="10986" y="10055"/>
                </a:cubicBezTo>
                <a:cubicBezTo>
                  <a:pt x="11022" y="10043"/>
                  <a:pt x="11010" y="10007"/>
                  <a:pt x="10998" y="9995"/>
                </a:cubicBezTo>
                <a:cubicBezTo>
                  <a:pt x="10962" y="9995"/>
                  <a:pt x="10986" y="10019"/>
                  <a:pt x="10939" y="10019"/>
                </a:cubicBezTo>
                <a:cubicBezTo>
                  <a:pt x="10927" y="9971"/>
                  <a:pt x="10820" y="9983"/>
                  <a:pt x="10831" y="9947"/>
                </a:cubicBezTo>
                <a:lnTo>
                  <a:pt x="10831" y="9947"/>
                </a:lnTo>
                <a:lnTo>
                  <a:pt x="10820" y="9959"/>
                </a:lnTo>
                <a:cubicBezTo>
                  <a:pt x="10796" y="9935"/>
                  <a:pt x="10808" y="9947"/>
                  <a:pt x="10772" y="9935"/>
                </a:cubicBezTo>
                <a:cubicBezTo>
                  <a:pt x="10820" y="9935"/>
                  <a:pt x="10891" y="9888"/>
                  <a:pt x="10879" y="9864"/>
                </a:cubicBezTo>
                <a:cubicBezTo>
                  <a:pt x="10855" y="9864"/>
                  <a:pt x="10831" y="9888"/>
                  <a:pt x="10796" y="9888"/>
                </a:cubicBezTo>
                <a:lnTo>
                  <a:pt x="10784" y="9864"/>
                </a:lnTo>
                <a:lnTo>
                  <a:pt x="10808" y="9864"/>
                </a:lnTo>
                <a:cubicBezTo>
                  <a:pt x="10784" y="9840"/>
                  <a:pt x="10867" y="9816"/>
                  <a:pt x="10808" y="9816"/>
                </a:cubicBezTo>
                <a:lnTo>
                  <a:pt x="10838" y="9804"/>
                </a:lnTo>
                <a:lnTo>
                  <a:pt x="10838" y="9804"/>
                </a:lnTo>
                <a:cubicBezTo>
                  <a:pt x="10840" y="9804"/>
                  <a:pt x="10842" y="9805"/>
                  <a:pt x="10843" y="9805"/>
                </a:cubicBezTo>
                <a:lnTo>
                  <a:pt x="10867" y="9793"/>
                </a:lnTo>
                <a:lnTo>
                  <a:pt x="10867" y="9793"/>
                </a:lnTo>
                <a:lnTo>
                  <a:pt x="10838" y="9804"/>
                </a:lnTo>
                <a:lnTo>
                  <a:pt x="10838" y="9804"/>
                </a:lnTo>
                <a:cubicBezTo>
                  <a:pt x="10818" y="9801"/>
                  <a:pt x="10807" y="9781"/>
                  <a:pt x="10796" y="9781"/>
                </a:cubicBezTo>
                <a:cubicBezTo>
                  <a:pt x="10772" y="9757"/>
                  <a:pt x="10796" y="9745"/>
                  <a:pt x="10820" y="9721"/>
                </a:cubicBezTo>
                <a:lnTo>
                  <a:pt x="10820" y="9721"/>
                </a:lnTo>
                <a:cubicBezTo>
                  <a:pt x="10803" y="9730"/>
                  <a:pt x="10780" y="9738"/>
                  <a:pt x="10764" y="9738"/>
                </a:cubicBezTo>
                <a:cubicBezTo>
                  <a:pt x="10757" y="9738"/>
                  <a:pt x="10752" y="9737"/>
                  <a:pt x="10748" y="9733"/>
                </a:cubicBezTo>
                <a:cubicBezTo>
                  <a:pt x="10820" y="9721"/>
                  <a:pt x="10772" y="9685"/>
                  <a:pt x="10808" y="9685"/>
                </a:cubicBezTo>
                <a:cubicBezTo>
                  <a:pt x="10808" y="9674"/>
                  <a:pt x="10831" y="9662"/>
                  <a:pt x="10796" y="9662"/>
                </a:cubicBezTo>
                <a:lnTo>
                  <a:pt x="10843" y="9662"/>
                </a:lnTo>
                <a:cubicBezTo>
                  <a:pt x="10784" y="9662"/>
                  <a:pt x="10784" y="9638"/>
                  <a:pt x="10760" y="9614"/>
                </a:cubicBezTo>
                <a:cubicBezTo>
                  <a:pt x="10855" y="9602"/>
                  <a:pt x="10748" y="9602"/>
                  <a:pt x="10831" y="9578"/>
                </a:cubicBezTo>
                <a:cubicBezTo>
                  <a:pt x="10772" y="9578"/>
                  <a:pt x="10808" y="9543"/>
                  <a:pt x="10748" y="9543"/>
                </a:cubicBezTo>
                <a:cubicBezTo>
                  <a:pt x="10748" y="9531"/>
                  <a:pt x="10808" y="9519"/>
                  <a:pt x="10820" y="9519"/>
                </a:cubicBezTo>
                <a:lnTo>
                  <a:pt x="10796" y="9507"/>
                </a:lnTo>
                <a:cubicBezTo>
                  <a:pt x="10820" y="9495"/>
                  <a:pt x="10820" y="9459"/>
                  <a:pt x="10831" y="9447"/>
                </a:cubicBezTo>
                <a:lnTo>
                  <a:pt x="10784" y="9435"/>
                </a:lnTo>
                <a:lnTo>
                  <a:pt x="10808" y="9424"/>
                </a:lnTo>
                <a:cubicBezTo>
                  <a:pt x="10792" y="9424"/>
                  <a:pt x="10781" y="9418"/>
                  <a:pt x="10772" y="9418"/>
                </a:cubicBezTo>
                <a:cubicBezTo>
                  <a:pt x="10768" y="9418"/>
                  <a:pt x="10764" y="9420"/>
                  <a:pt x="10760" y="9424"/>
                </a:cubicBezTo>
                <a:cubicBezTo>
                  <a:pt x="10701" y="9424"/>
                  <a:pt x="10736" y="9412"/>
                  <a:pt x="10712" y="9400"/>
                </a:cubicBezTo>
                <a:cubicBezTo>
                  <a:pt x="10724" y="9388"/>
                  <a:pt x="10736" y="9388"/>
                  <a:pt x="10748" y="9388"/>
                </a:cubicBezTo>
                <a:cubicBezTo>
                  <a:pt x="10736" y="9376"/>
                  <a:pt x="10772" y="9376"/>
                  <a:pt x="10796" y="9364"/>
                </a:cubicBezTo>
                <a:lnTo>
                  <a:pt x="10796" y="9364"/>
                </a:lnTo>
                <a:cubicBezTo>
                  <a:pt x="10772" y="9376"/>
                  <a:pt x="10677" y="9364"/>
                  <a:pt x="10653" y="9388"/>
                </a:cubicBezTo>
                <a:cubicBezTo>
                  <a:pt x="10649" y="9391"/>
                  <a:pt x="10645" y="9393"/>
                  <a:pt x="10641" y="9393"/>
                </a:cubicBezTo>
                <a:cubicBezTo>
                  <a:pt x="10630" y="9393"/>
                  <a:pt x="10621" y="9384"/>
                  <a:pt x="10629" y="9376"/>
                </a:cubicBezTo>
                <a:lnTo>
                  <a:pt x="10677" y="9364"/>
                </a:lnTo>
                <a:lnTo>
                  <a:pt x="10617" y="9364"/>
                </a:lnTo>
                <a:cubicBezTo>
                  <a:pt x="10605" y="9352"/>
                  <a:pt x="10641" y="9340"/>
                  <a:pt x="10641" y="9328"/>
                </a:cubicBezTo>
                <a:cubicBezTo>
                  <a:pt x="10641" y="9328"/>
                  <a:pt x="10748" y="9328"/>
                  <a:pt x="10736" y="9293"/>
                </a:cubicBezTo>
                <a:lnTo>
                  <a:pt x="10736" y="9293"/>
                </a:lnTo>
                <a:cubicBezTo>
                  <a:pt x="10748" y="9316"/>
                  <a:pt x="10772" y="9316"/>
                  <a:pt x="10796" y="9316"/>
                </a:cubicBezTo>
                <a:cubicBezTo>
                  <a:pt x="10796" y="9316"/>
                  <a:pt x="10796" y="9311"/>
                  <a:pt x="10803" y="9311"/>
                </a:cubicBezTo>
                <a:cubicBezTo>
                  <a:pt x="10806" y="9311"/>
                  <a:pt x="10812" y="9312"/>
                  <a:pt x="10820" y="9316"/>
                </a:cubicBezTo>
                <a:cubicBezTo>
                  <a:pt x="10808" y="9304"/>
                  <a:pt x="10799" y="9304"/>
                  <a:pt x="10791" y="9304"/>
                </a:cubicBezTo>
                <a:cubicBezTo>
                  <a:pt x="10784" y="9304"/>
                  <a:pt x="10778" y="9304"/>
                  <a:pt x="10772" y="9293"/>
                </a:cubicBezTo>
                <a:cubicBezTo>
                  <a:pt x="10820" y="9281"/>
                  <a:pt x="10831" y="9269"/>
                  <a:pt x="10843" y="9245"/>
                </a:cubicBezTo>
                <a:lnTo>
                  <a:pt x="10843" y="9245"/>
                </a:lnTo>
                <a:lnTo>
                  <a:pt x="10808" y="9269"/>
                </a:lnTo>
                <a:lnTo>
                  <a:pt x="10796" y="9269"/>
                </a:lnTo>
                <a:cubicBezTo>
                  <a:pt x="10796" y="9281"/>
                  <a:pt x="10784" y="9281"/>
                  <a:pt x="10772" y="9281"/>
                </a:cubicBezTo>
                <a:cubicBezTo>
                  <a:pt x="10772" y="9281"/>
                  <a:pt x="10720" y="9270"/>
                  <a:pt x="10732" y="9259"/>
                </a:cubicBezTo>
                <a:lnTo>
                  <a:pt x="10732" y="9259"/>
                </a:lnTo>
                <a:cubicBezTo>
                  <a:pt x="10716" y="9270"/>
                  <a:pt x="10703" y="9274"/>
                  <a:pt x="10693" y="9274"/>
                </a:cubicBezTo>
                <a:cubicBezTo>
                  <a:pt x="10669" y="9274"/>
                  <a:pt x="10659" y="9252"/>
                  <a:pt x="10643" y="9252"/>
                </a:cubicBezTo>
                <a:cubicBezTo>
                  <a:pt x="10639" y="9252"/>
                  <a:pt x="10634" y="9253"/>
                  <a:pt x="10629" y="9257"/>
                </a:cubicBezTo>
                <a:cubicBezTo>
                  <a:pt x="10617" y="9257"/>
                  <a:pt x="10605" y="9245"/>
                  <a:pt x="10629" y="9233"/>
                </a:cubicBezTo>
                <a:cubicBezTo>
                  <a:pt x="10639" y="9236"/>
                  <a:pt x="10646" y="9238"/>
                  <a:pt x="10653" y="9238"/>
                </a:cubicBezTo>
                <a:cubicBezTo>
                  <a:pt x="10665" y="9238"/>
                  <a:pt x="10672" y="9233"/>
                  <a:pt x="10679" y="9225"/>
                </a:cubicBezTo>
                <a:lnTo>
                  <a:pt x="10679" y="9225"/>
                </a:lnTo>
                <a:cubicBezTo>
                  <a:pt x="10678" y="9226"/>
                  <a:pt x="10676" y="9226"/>
                  <a:pt x="10675" y="9226"/>
                </a:cubicBezTo>
                <a:cubicBezTo>
                  <a:pt x="10672" y="9226"/>
                  <a:pt x="10668" y="9225"/>
                  <a:pt x="10665" y="9221"/>
                </a:cubicBezTo>
                <a:cubicBezTo>
                  <a:pt x="10653" y="9209"/>
                  <a:pt x="10689" y="9197"/>
                  <a:pt x="10701" y="9185"/>
                </a:cubicBezTo>
                <a:lnTo>
                  <a:pt x="10724" y="9173"/>
                </a:lnTo>
                <a:cubicBezTo>
                  <a:pt x="10705" y="9173"/>
                  <a:pt x="10694" y="9189"/>
                  <a:pt x="10684" y="9189"/>
                </a:cubicBezTo>
                <a:cubicBezTo>
                  <a:pt x="10681" y="9189"/>
                  <a:pt x="10679" y="9188"/>
                  <a:pt x="10677" y="9185"/>
                </a:cubicBezTo>
                <a:cubicBezTo>
                  <a:pt x="10677" y="9173"/>
                  <a:pt x="10665" y="9162"/>
                  <a:pt x="10677" y="9162"/>
                </a:cubicBezTo>
                <a:cubicBezTo>
                  <a:pt x="10705" y="9162"/>
                  <a:pt x="10741" y="9146"/>
                  <a:pt x="10761" y="9146"/>
                </a:cubicBezTo>
                <a:cubicBezTo>
                  <a:pt x="10766" y="9146"/>
                  <a:pt x="10770" y="9147"/>
                  <a:pt x="10772" y="9150"/>
                </a:cubicBezTo>
                <a:cubicBezTo>
                  <a:pt x="10764" y="9142"/>
                  <a:pt x="10756" y="9122"/>
                  <a:pt x="10740" y="9122"/>
                </a:cubicBezTo>
                <a:cubicBezTo>
                  <a:pt x="10733" y="9122"/>
                  <a:pt x="10724" y="9126"/>
                  <a:pt x="10712" y="9138"/>
                </a:cubicBezTo>
                <a:lnTo>
                  <a:pt x="10701" y="9114"/>
                </a:lnTo>
                <a:cubicBezTo>
                  <a:pt x="10692" y="9131"/>
                  <a:pt x="10678" y="9148"/>
                  <a:pt x="10662" y="9148"/>
                </a:cubicBezTo>
                <a:cubicBezTo>
                  <a:pt x="10655" y="9148"/>
                  <a:pt x="10648" y="9145"/>
                  <a:pt x="10641" y="9138"/>
                </a:cubicBezTo>
                <a:lnTo>
                  <a:pt x="10653" y="9138"/>
                </a:lnTo>
                <a:lnTo>
                  <a:pt x="10617" y="9126"/>
                </a:lnTo>
                <a:lnTo>
                  <a:pt x="10641" y="9114"/>
                </a:lnTo>
                <a:lnTo>
                  <a:pt x="10617" y="9114"/>
                </a:lnTo>
                <a:cubicBezTo>
                  <a:pt x="10629" y="9102"/>
                  <a:pt x="10629" y="9102"/>
                  <a:pt x="10653" y="9090"/>
                </a:cubicBezTo>
                <a:cubicBezTo>
                  <a:pt x="10647" y="9078"/>
                  <a:pt x="10638" y="9075"/>
                  <a:pt x="10629" y="9075"/>
                </a:cubicBezTo>
                <a:cubicBezTo>
                  <a:pt x="10620" y="9075"/>
                  <a:pt x="10611" y="9078"/>
                  <a:pt x="10605" y="9078"/>
                </a:cubicBezTo>
                <a:cubicBezTo>
                  <a:pt x="10593" y="9066"/>
                  <a:pt x="10605" y="9066"/>
                  <a:pt x="10629" y="9066"/>
                </a:cubicBezTo>
                <a:cubicBezTo>
                  <a:pt x="10641" y="9043"/>
                  <a:pt x="10629" y="9019"/>
                  <a:pt x="10641" y="9007"/>
                </a:cubicBezTo>
                <a:cubicBezTo>
                  <a:pt x="10633" y="8999"/>
                  <a:pt x="10630" y="8996"/>
                  <a:pt x="10629" y="8996"/>
                </a:cubicBezTo>
                <a:cubicBezTo>
                  <a:pt x="10626" y="8996"/>
                  <a:pt x="10629" y="9007"/>
                  <a:pt x="10605" y="9007"/>
                </a:cubicBezTo>
                <a:cubicBezTo>
                  <a:pt x="10677" y="8959"/>
                  <a:pt x="10617" y="8923"/>
                  <a:pt x="10593" y="8900"/>
                </a:cubicBezTo>
                <a:cubicBezTo>
                  <a:pt x="10578" y="8906"/>
                  <a:pt x="10570" y="8908"/>
                  <a:pt x="10565" y="8908"/>
                </a:cubicBezTo>
                <a:cubicBezTo>
                  <a:pt x="10554" y="8908"/>
                  <a:pt x="10561" y="8897"/>
                  <a:pt x="10542" y="8897"/>
                </a:cubicBezTo>
                <a:cubicBezTo>
                  <a:pt x="10539" y="8897"/>
                  <a:pt x="10534" y="8897"/>
                  <a:pt x="10529" y="8898"/>
                </a:cubicBezTo>
                <a:lnTo>
                  <a:pt x="10529" y="8898"/>
                </a:lnTo>
                <a:cubicBezTo>
                  <a:pt x="10546" y="8893"/>
                  <a:pt x="10562" y="8869"/>
                  <a:pt x="10579" y="8869"/>
                </a:cubicBezTo>
                <a:cubicBezTo>
                  <a:pt x="10584" y="8869"/>
                  <a:pt x="10589" y="8871"/>
                  <a:pt x="10593" y="8876"/>
                </a:cubicBezTo>
                <a:lnTo>
                  <a:pt x="10581" y="8864"/>
                </a:lnTo>
                <a:cubicBezTo>
                  <a:pt x="10589" y="8859"/>
                  <a:pt x="10595" y="8857"/>
                  <a:pt x="10601" y="8857"/>
                </a:cubicBezTo>
                <a:cubicBezTo>
                  <a:pt x="10612" y="8857"/>
                  <a:pt x="10620" y="8866"/>
                  <a:pt x="10633" y="8866"/>
                </a:cubicBezTo>
                <a:cubicBezTo>
                  <a:pt x="10641" y="8866"/>
                  <a:pt x="10651" y="8863"/>
                  <a:pt x="10665" y="8852"/>
                </a:cubicBezTo>
                <a:cubicBezTo>
                  <a:pt x="10653" y="8828"/>
                  <a:pt x="10581" y="8840"/>
                  <a:pt x="10593" y="8804"/>
                </a:cubicBezTo>
                <a:cubicBezTo>
                  <a:pt x="10653" y="8804"/>
                  <a:pt x="10570" y="8792"/>
                  <a:pt x="10629" y="8781"/>
                </a:cubicBezTo>
                <a:cubicBezTo>
                  <a:pt x="10653" y="8781"/>
                  <a:pt x="10641" y="8792"/>
                  <a:pt x="10653" y="8792"/>
                </a:cubicBezTo>
                <a:lnTo>
                  <a:pt x="10665" y="8792"/>
                </a:lnTo>
                <a:cubicBezTo>
                  <a:pt x="10665" y="8776"/>
                  <a:pt x="10656" y="8771"/>
                  <a:pt x="10643" y="8771"/>
                </a:cubicBezTo>
                <a:cubicBezTo>
                  <a:pt x="10624" y="8771"/>
                  <a:pt x="10594" y="8783"/>
                  <a:pt x="10572" y="8783"/>
                </a:cubicBezTo>
                <a:cubicBezTo>
                  <a:pt x="10567" y="8783"/>
                  <a:pt x="10562" y="8782"/>
                  <a:pt x="10558" y="8781"/>
                </a:cubicBezTo>
                <a:cubicBezTo>
                  <a:pt x="10546" y="8757"/>
                  <a:pt x="10593" y="8745"/>
                  <a:pt x="10617" y="8733"/>
                </a:cubicBezTo>
                <a:cubicBezTo>
                  <a:pt x="10617" y="8733"/>
                  <a:pt x="10617" y="8721"/>
                  <a:pt x="10593" y="8721"/>
                </a:cubicBezTo>
                <a:lnTo>
                  <a:pt x="10593" y="8721"/>
                </a:lnTo>
                <a:cubicBezTo>
                  <a:pt x="10629" y="8721"/>
                  <a:pt x="10570" y="8757"/>
                  <a:pt x="10546" y="8757"/>
                </a:cubicBezTo>
                <a:cubicBezTo>
                  <a:pt x="10593" y="8733"/>
                  <a:pt x="10534" y="8721"/>
                  <a:pt x="10510" y="8721"/>
                </a:cubicBezTo>
                <a:cubicBezTo>
                  <a:pt x="10462" y="8781"/>
                  <a:pt x="10522" y="8745"/>
                  <a:pt x="10462" y="8804"/>
                </a:cubicBezTo>
                <a:cubicBezTo>
                  <a:pt x="10476" y="8804"/>
                  <a:pt x="10497" y="8797"/>
                  <a:pt x="10511" y="8797"/>
                </a:cubicBezTo>
                <a:cubicBezTo>
                  <a:pt x="10521" y="8797"/>
                  <a:pt x="10527" y="8801"/>
                  <a:pt x="10522" y="8816"/>
                </a:cubicBezTo>
                <a:cubicBezTo>
                  <a:pt x="10515" y="8814"/>
                  <a:pt x="10509" y="8813"/>
                  <a:pt x="10504" y="8813"/>
                </a:cubicBezTo>
                <a:cubicBezTo>
                  <a:pt x="10486" y="8813"/>
                  <a:pt x="10486" y="8828"/>
                  <a:pt x="10486" y="8828"/>
                </a:cubicBezTo>
                <a:cubicBezTo>
                  <a:pt x="10491" y="8826"/>
                  <a:pt x="10494" y="8825"/>
                  <a:pt x="10497" y="8825"/>
                </a:cubicBezTo>
                <a:cubicBezTo>
                  <a:pt x="10506" y="8825"/>
                  <a:pt x="10500" y="8840"/>
                  <a:pt x="10510" y="8840"/>
                </a:cubicBezTo>
                <a:cubicBezTo>
                  <a:pt x="10486" y="8852"/>
                  <a:pt x="10439" y="8852"/>
                  <a:pt x="10439" y="8876"/>
                </a:cubicBezTo>
                <a:lnTo>
                  <a:pt x="10510" y="8864"/>
                </a:lnTo>
                <a:lnTo>
                  <a:pt x="10510" y="8864"/>
                </a:lnTo>
                <a:cubicBezTo>
                  <a:pt x="10498" y="8876"/>
                  <a:pt x="10450" y="8876"/>
                  <a:pt x="10474" y="8888"/>
                </a:cubicBezTo>
                <a:cubicBezTo>
                  <a:pt x="10450" y="8888"/>
                  <a:pt x="10437" y="8893"/>
                  <a:pt x="10424" y="8893"/>
                </a:cubicBezTo>
                <a:cubicBezTo>
                  <a:pt x="10417" y="8893"/>
                  <a:pt x="10411" y="8892"/>
                  <a:pt x="10403" y="8888"/>
                </a:cubicBezTo>
                <a:lnTo>
                  <a:pt x="10403" y="8888"/>
                </a:lnTo>
                <a:cubicBezTo>
                  <a:pt x="10355" y="8935"/>
                  <a:pt x="10450" y="8923"/>
                  <a:pt x="10474" y="8935"/>
                </a:cubicBezTo>
                <a:lnTo>
                  <a:pt x="10462" y="8935"/>
                </a:lnTo>
                <a:cubicBezTo>
                  <a:pt x="10474" y="8935"/>
                  <a:pt x="10474" y="8947"/>
                  <a:pt x="10486" y="8947"/>
                </a:cubicBezTo>
                <a:cubicBezTo>
                  <a:pt x="10482" y="8956"/>
                  <a:pt x="10476" y="8958"/>
                  <a:pt x="10469" y="8958"/>
                </a:cubicBezTo>
                <a:cubicBezTo>
                  <a:pt x="10462" y="8958"/>
                  <a:pt x="10455" y="8956"/>
                  <a:pt x="10448" y="8956"/>
                </a:cubicBezTo>
                <a:cubicBezTo>
                  <a:pt x="10445" y="8956"/>
                  <a:pt x="10441" y="8956"/>
                  <a:pt x="10439" y="8959"/>
                </a:cubicBezTo>
                <a:lnTo>
                  <a:pt x="10439" y="8983"/>
                </a:lnTo>
                <a:cubicBezTo>
                  <a:pt x="10450" y="8983"/>
                  <a:pt x="10450" y="8995"/>
                  <a:pt x="10439" y="8995"/>
                </a:cubicBezTo>
                <a:lnTo>
                  <a:pt x="10379" y="8995"/>
                </a:lnTo>
                <a:lnTo>
                  <a:pt x="10427" y="9007"/>
                </a:lnTo>
                <a:cubicBezTo>
                  <a:pt x="10407" y="9016"/>
                  <a:pt x="10396" y="9034"/>
                  <a:pt x="10386" y="9034"/>
                </a:cubicBezTo>
                <a:cubicBezTo>
                  <a:pt x="10384" y="9034"/>
                  <a:pt x="10381" y="9033"/>
                  <a:pt x="10379" y="9031"/>
                </a:cubicBezTo>
                <a:lnTo>
                  <a:pt x="10379" y="9031"/>
                </a:lnTo>
                <a:lnTo>
                  <a:pt x="10391" y="9066"/>
                </a:lnTo>
                <a:lnTo>
                  <a:pt x="10343" y="9078"/>
                </a:lnTo>
                <a:cubicBezTo>
                  <a:pt x="10349" y="9084"/>
                  <a:pt x="10355" y="9087"/>
                  <a:pt x="10360" y="9087"/>
                </a:cubicBezTo>
                <a:cubicBezTo>
                  <a:pt x="10364" y="9087"/>
                  <a:pt x="10367" y="9084"/>
                  <a:pt x="10367" y="9078"/>
                </a:cubicBezTo>
                <a:cubicBezTo>
                  <a:pt x="10367" y="9090"/>
                  <a:pt x="10462" y="9102"/>
                  <a:pt x="10367" y="9126"/>
                </a:cubicBezTo>
                <a:cubicBezTo>
                  <a:pt x="10415" y="9150"/>
                  <a:pt x="10403" y="9162"/>
                  <a:pt x="10439" y="9185"/>
                </a:cubicBezTo>
                <a:cubicBezTo>
                  <a:pt x="10434" y="9184"/>
                  <a:pt x="10430" y="9184"/>
                  <a:pt x="10427" y="9184"/>
                </a:cubicBezTo>
                <a:cubicBezTo>
                  <a:pt x="10397" y="9184"/>
                  <a:pt x="10391" y="9215"/>
                  <a:pt x="10378" y="9215"/>
                </a:cubicBezTo>
                <a:cubicBezTo>
                  <a:pt x="10375" y="9215"/>
                  <a:pt x="10371" y="9213"/>
                  <a:pt x="10367" y="9209"/>
                </a:cubicBezTo>
                <a:lnTo>
                  <a:pt x="10367" y="9209"/>
                </a:lnTo>
                <a:cubicBezTo>
                  <a:pt x="10355" y="9233"/>
                  <a:pt x="10403" y="9221"/>
                  <a:pt x="10415" y="9233"/>
                </a:cubicBezTo>
                <a:cubicBezTo>
                  <a:pt x="10398" y="9241"/>
                  <a:pt x="10369" y="9250"/>
                  <a:pt x="10350" y="9250"/>
                </a:cubicBezTo>
                <a:cubicBezTo>
                  <a:pt x="10346" y="9250"/>
                  <a:pt x="10342" y="9250"/>
                  <a:pt x="10339" y="9249"/>
                </a:cubicBezTo>
                <a:lnTo>
                  <a:pt x="10339" y="9249"/>
                </a:lnTo>
                <a:lnTo>
                  <a:pt x="10355" y="9257"/>
                </a:lnTo>
                <a:lnTo>
                  <a:pt x="10343" y="9257"/>
                </a:lnTo>
                <a:lnTo>
                  <a:pt x="10379" y="9269"/>
                </a:lnTo>
                <a:cubicBezTo>
                  <a:pt x="10355" y="9293"/>
                  <a:pt x="10331" y="9281"/>
                  <a:pt x="10320" y="9293"/>
                </a:cubicBezTo>
                <a:lnTo>
                  <a:pt x="10367" y="9293"/>
                </a:lnTo>
                <a:lnTo>
                  <a:pt x="10343" y="9304"/>
                </a:lnTo>
                <a:cubicBezTo>
                  <a:pt x="10350" y="9301"/>
                  <a:pt x="10356" y="9300"/>
                  <a:pt x="10361" y="9300"/>
                </a:cubicBezTo>
                <a:cubicBezTo>
                  <a:pt x="10373" y="9300"/>
                  <a:pt x="10379" y="9308"/>
                  <a:pt x="10379" y="9316"/>
                </a:cubicBezTo>
                <a:lnTo>
                  <a:pt x="10367" y="9316"/>
                </a:lnTo>
                <a:lnTo>
                  <a:pt x="10379" y="9328"/>
                </a:lnTo>
                <a:cubicBezTo>
                  <a:pt x="10374" y="9326"/>
                  <a:pt x="10371" y="9325"/>
                  <a:pt x="10370" y="9325"/>
                </a:cubicBezTo>
                <a:cubicBezTo>
                  <a:pt x="10362" y="9325"/>
                  <a:pt x="10372" y="9340"/>
                  <a:pt x="10343" y="9340"/>
                </a:cubicBezTo>
                <a:cubicBezTo>
                  <a:pt x="10343" y="9352"/>
                  <a:pt x="10343" y="9352"/>
                  <a:pt x="10355" y="9376"/>
                </a:cubicBezTo>
                <a:lnTo>
                  <a:pt x="10391" y="9364"/>
                </a:lnTo>
                <a:lnTo>
                  <a:pt x="10391" y="9364"/>
                </a:lnTo>
                <a:cubicBezTo>
                  <a:pt x="10415" y="9388"/>
                  <a:pt x="10343" y="9376"/>
                  <a:pt x="10355" y="9400"/>
                </a:cubicBezTo>
                <a:lnTo>
                  <a:pt x="10379" y="9388"/>
                </a:lnTo>
                <a:lnTo>
                  <a:pt x="10379" y="9388"/>
                </a:lnTo>
                <a:cubicBezTo>
                  <a:pt x="10331" y="9424"/>
                  <a:pt x="10427" y="9435"/>
                  <a:pt x="10391" y="9459"/>
                </a:cubicBezTo>
                <a:cubicBezTo>
                  <a:pt x="10391" y="9455"/>
                  <a:pt x="10386" y="9454"/>
                  <a:pt x="10379" y="9454"/>
                </a:cubicBezTo>
                <a:cubicBezTo>
                  <a:pt x="10366" y="9454"/>
                  <a:pt x="10347" y="9459"/>
                  <a:pt x="10355" y="9459"/>
                </a:cubicBezTo>
                <a:cubicBezTo>
                  <a:pt x="10379" y="9471"/>
                  <a:pt x="10379" y="9507"/>
                  <a:pt x="10415" y="9519"/>
                </a:cubicBezTo>
                <a:cubicBezTo>
                  <a:pt x="10379" y="9543"/>
                  <a:pt x="10355" y="9543"/>
                  <a:pt x="10343" y="9566"/>
                </a:cubicBezTo>
                <a:cubicBezTo>
                  <a:pt x="10352" y="9575"/>
                  <a:pt x="10354" y="9583"/>
                  <a:pt x="10363" y="9583"/>
                </a:cubicBezTo>
                <a:cubicBezTo>
                  <a:pt x="10367" y="9583"/>
                  <a:pt x="10372" y="9582"/>
                  <a:pt x="10379" y="9578"/>
                </a:cubicBezTo>
                <a:lnTo>
                  <a:pt x="10379" y="9578"/>
                </a:lnTo>
                <a:cubicBezTo>
                  <a:pt x="10368" y="9600"/>
                  <a:pt x="10397" y="9622"/>
                  <a:pt x="10375" y="9635"/>
                </a:cubicBezTo>
                <a:lnTo>
                  <a:pt x="10375" y="9635"/>
                </a:lnTo>
                <a:cubicBezTo>
                  <a:pt x="10375" y="9635"/>
                  <a:pt x="10375" y="9634"/>
                  <a:pt x="10375" y="9634"/>
                </a:cubicBezTo>
                <a:lnTo>
                  <a:pt x="10375" y="9634"/>
                </a:lnTo>
                <a:cubicBezTo>
                  <a:pt x="10379" y="9634"/>
                  <a:pt x="10360" y="9650"/>
                  <a:pt x="10379" y="9650"/>
                </a:cubicBezTo>
                <a:lnTo>
                  <a:pt x="10403" y="9650"/>
                </a:lnTo>
                <a:cubicBezTo>
                  <a:pt x="10331" y="9685"/>
                  <a:pt x="10450" y="9685"/>
                  <a:pt x="10391" y="9721"/>
                </a:cubicBezTo>
                <a:lnTo>
                  <a:pt x="10379" y="9721"/>
                </a:lnTo>
                <a:lnTo>
                  <a:pt x="10391" y="9733"/>
                </a:lnTo>
                <a:lnTo>
                  <a:pt x="10355" y="9733"/>
                </a:lnTo>
                <a:lnTo>
                  <a:pt x="10355" y="9781"/>
                </a:lnTo>
                <a:lnTo>
                  <a:pt x="10379" y="9769"/>
                </a:lnTo>
                <a:cubicBezTo>
                  <a:pt x="10379" y="9781"/>
                  <a:pt x="10415" y="9781"/>
                  <a:pt x="10391" y="9805"/>
                </a:cubicBezTo>
                <a:cubicBezTo>
                  <a:pt x="10382" y="9802"/>
                  <a:pt x="10377" y="9801"/>
                  <a:pt x="10374" y="9801"/>
                </a:cubicBezTo>
                <a:cubicBezTo>
                  <a:pt x="10363" y="9801"/>
                  <a:pt x="10392" y="9818"/>
                  <a:pt x="10359" y="9827"/>
                </a:cubicBezTo>
                <a:lnTo>
                  <a:pt x="10359" y="9827"/>
                </a:lnTo>
                <a:cubicBezTo>
                  <a:pt x="10353" y="9826"/>
                  <a:pt x="10350" y="9823"/>
                  <a:pt x="10344" y="9817"/>
                </a:cubicBezTo>
                <a:lnTo>
                  <a:pt x="10344" y="9817"/>
                </a:lnTo>
                <a:lnTo>
                  <a:pt x="10355" y="9828"/>
                </a:lnTo>
                <a:cubicBezTo>
                  <a:pt x="10356" y="9828"/>
                  <a:pt x="10358" y="9828"/>
                  <a:pt x="10359" y="9827"/>
                </a:cubicBezTo>
                <a:lnTo>
                  <a:pt x="10359" y="9827"/>
                </a:lnTo>
                <a:cubicBezTo>
                  <a:pt x="10363" y="9828"/>
                  <a:pt x="10369" y="9828"/>
                  <a:pt x="10379" y="9828"/>
                </a:cubicBezTo>
                <a:cubicBezTo>
                  <a:pt x="10403" y="9840"/>
                  <a:pt x="10320" y="9852"/>
                  <a:pt x="10355" y="9864"/>
                </a:cubicBezTo>
                <a:lnTo>
                  <a:pt x="10355" y="9852"/>
                </a:lnTo>
                <a:cubicBezTo>
                  <a:pt x="10363" y="9848"/>
                  <a:pt x="10371" y="9847"/>
                  <a:pt x="10378" y="9847"/>
                </a:cubicBezTo>
                <a:cubicBezTo>
                  <a:pt x="10392" y="9847"/>
                  <a:pt x="10403" y="9852"/>
                  <a:pt x="10403" y="9852"/>
                </a:cubicBezTo>
                <a:cubicBezTo>
                  <a:pt x="10403" y="9852"/>
                  <a:pt x="10391" y="9864"/>
                  <a:pt x="10379" y="9864"/>
                </a:cubicBezTo>
                <a:cubicBezTo>
                  <a:pt x="10403" y="9876"/>
                  <a:pt x="10379" y="9900"/>
                  <a:pt x="10403" y="9900"/>
                </a:cubicBezTo>
                <a:cubicBezTo>
                  <a:pt x="10391" y="9912"/>
                  <a:pt x="10367" y="9912"/>
                  <a:pt x="10355" y="9912"/>
                </a:cubicBezTo>
                <a:cubicBezTo>
                  <a:pt x="10391" y="9935"/>
                  <a:pt x="10355" y="9924"/>
                  <a:pt x="10391" y="9959"/>
                </a:cubicBezTo>
                <a:lnTo>
                  <a:pt x="10367" y="9959"/>
                </a:lnTo>
                <a:lnTo>
                  <a:pt x="10391" y="9971"/>
                </a:lnTo>
                <a:lnTo>
                  <a:pt x="10355" y="9995"/>
                </a:lnTo>
                <a:lnTo>
                  <a:pt x="10379" y="9983"/>
                </a:lnTo>
                <a:cubicBezTo>
                  <a:pt x="10379" y="9995"/>
                  <a:pt x="10391" y="9995"/>
                  <a:pt x="10391" y="10007"/>
                </a:cubicBezTo>
                <a:lnTo>
                  <a:pt x="10355" y="10007"/>
                </a:lnTo>
                <a:cubicBezTo>
                  <a:pt x="10375" y="10027"/>
                  <a:pt x="10336" y="10047"/>
                  <a:pt x="10345" y="10067"/>
                </a:cubicBezTo>
                <a:lnTo>
                  <a:pt x="10345" y="10067"/>
                </a:lnTo>
                <a:cubicBezTo>
                  <a:pt x="10389" y="10091"/>
                  <a:pt x="10296" y="10102"/>
                  <a:pt x="10355" y="10114"/>
                </a:cubicBezTo>
                <a:cubicBezTo>
                  <a:pt x="10343" y="10114"/>
                  <a:pt x="10331" y="10126"/>
                  <a:pt x="10320" y="10126"/>
                </a:cubicBezTo>
                <a:lnTo>
                  <a:pt x="10343" y="10126"/>
                </a:lnTo>
                <a:lnTo>
                  <a:pt x="10308" y="10138"/>
                </a:lnTo>
                <a:lnTo>
                  <a:pt x="10355" y="10138"/>
                </a:lnTo>
                <a:lnTo>
                  <a:pt x="10320" y="10150"/>
                </a:lnTo>
                <a:lnTo>
                  <a:pt x="10343" y="10150"/>
                </a:lnTo>
                <a:cubicBezTo>
                  <a:pt x="10272" y="10174"/>
                  <a:pt x="10331" y="10186"/>
                  <a:pt x="10272" y="10209"/>
                </a:cubicBezTo>
                <a:lnTo>
                  <a:pt x="10320" y="10197"/>
                </a:lnTo>
                <a:lnTo>
                  <a:pt x="10320" y="10197"/>
                </a:lnTo>
                <a:cubicBezTo>
                  <a:pt x="10427" y="10233"/>
                  <a:pt x="10284" y="10305"/>
                  <a:pt x="10331" y="10364"/>
                </a:cubicBezTo>
                <a:lnTo>
                  <a:pt x="10296" y="10364"/>
                </a:lnTo>
                <a:lnTo>
                  <a:pt x="10343" y="10376"/>
                </a:lnTo>
                <a:cubicBezTo>
                  <a:pt x="10331" y="10384"/>
                  <a:pt x="10323" y="10387"/>
                  <a:pt x="10318" y="10387"/>
                </a:cubicBezTo>
                <a:cubicBezTo>
                  <a:pt x="10306" y="10387"/>
                  <a:pt x="10304" y="10376"/>
                  <a:pt x="10296" y="10376"/>
                </a:cubicBezTo>
                <a:cubicBezTo>
                  <a:pt x="10308" y="10400"/>
                  <a:pt x="10343" y="10388"/>
                  <a:pt x="10355" y="10412"/>
                </a:cubicBezTo>
                <a:cubicBezTo>
                  <a:pt x="10347" y="10420"/>
                  <a:pt x="10342" y="10422"/>
                  <a:pt x="10338" y="10422"/>
                </a:cubicBezTo>
                <a:cubicBezTo>
                  <a:pt x="10330" y="10422"/>
                  <a:pt x="10327" y="10412"/>
                  <a:pt x="10320" y="10412"/>
                </a:cubicBezTo>
                <a:cubicBezTo>
                  <a:pt x="10331" y="10436"/>
                  <a:pt x="10355" y="10471"/>
                  <a:pt x="10331" y="10483"/>
                </a:cubicBezTo>
                <a:cubicBezTo>
                  <a:pt x="10339" y="10483"/>
                  <a:pt x="10342" y="10488"/>
                  <a:pt x="10346" y="10488"/>
                </a:cubicBezTo>
                <a:cubicBezTo>
                  <a:pt x="10349" y="10488"/>
                  <a:pt x="10351" y="10487"/>
                  <a:pt x="10355" y="10483"/>
                </a:cubicBezTo>
                <a:cubicBezTo>
                  <a:pt x="10367" y="10507"/>
                  <a:pt x="10355" y="10531"/>
                  <a:pt x="10355" y="10555"/>
                </a:cubicBezTo>
                <a:cubicBezTo>
                  <a:pt x="10331" y="10555"/>
                  <a:pt x="10331" y="10543"/>
                  <a:pt x="10331" y="10543"/>
                </a:cubicBezTo>
                <a:cubicBezTo>
                  <a:pt x="10331" y="10543"/>
                  <a:pt x="10320" y="10555"/>
                  <a:pt x="10331" y="10567"/>
                </a:cubicBezTo>
                <a:lnTo>
                  <a:pt x="10296" y="10555"/>
                </a:lnTo>
                <a:lnTo>
                  <a:pt x="10296" y="10555"/>
                </a:lnTo>
                <a:cubicBezTo>
                  <a:pt x="10296" y="10567"/>
                  <a:pt x="10331" y="10602"/>
                  <a:pt x="10284" y="10602"/>
                </a:cubicBezTo>
                <a:cubicBezTo>
                  <a:pt x="10308" y="10602"/>
                  <a:pt x="10331" y="10602"/>
                  <a:pt x="10331" y="10614"/>
                </a:cubicBezTo>
                <a:cubicBezTo>
                  <a:pt x="10272" y="10626"/>
                  <a:pt x="10355" y="10650"/>
                  <a:pt x="10320" y="10674"/>
                </a:cubicBezTo>
                <a:cubicBezTo>
                  <a:pt x="10310" y="10674"/>
                  <a:pt x="10308" y="10658"/>
                  <a:pt x="10308" y="10658"/>
                </a:cubicBezTo>
                <a:cubicBezTo>
                  <a:pt x="10308" y="10658"/>
                  <a:pt x="10308" y="10659"/>
                  <a:pt x="10308" y="10662"/>
                </a:cubicBezTo>
                <a:cubicBezTo>
                  <a:pt x="10296" y="10674"/>
                  <a:pt x="10320" y="10674"/>
                  <a:pt x="10331" y="10686"/>
                </a:cubicBezTo>
                <a:lnTo>
                  <a:pt x="10308" y="10686"/>
                </a:lnTo>
                <a:lnTo>
                  <a:pt x="10343" y="10733"/>
                </a:lnTo>
                <a:cubicBezTo>
                  <a:pt x="10290" y="10733"/>
                  <a:pt x="10341" y="10771"/>
                  <a:pt x="10328" y="10771"/>
                </a:cubicBezTo>
                <a:cubicBezTo>
                  <a:pt x="10326" y="10771"/>
                  <a:pt x="10323" y="10770"/>
                  <a:pt x="10320" y="10769"/>
                </a:cubicBezTo>
                <a:cubicBezTo>
                  <a:pt x="10316" y="10775"/>
                  <a:pt x="10317" y="10778"/>
                  <a:pt x="10319" y="10778"/>
                </a:cubicBezTo>
                <a:cubicBezTo>
                  <a:pt x="10322" y="10778"/>
                  <a:pt x="10331" y="10772"/>
                  <a:pt x="10337" y="10772"/>
                </a:cubicBezTo>
                <a:cubicBezTo>
                  <a:pt x="10341" y="10772"/>
                  <a:pt x="10343" y="10774"/>
                  <a:pt x="10343" y="10781"/>
                </a:cubicBezTo>
                <a:cubicBezTo>
                  <a:pt x="10320" y="10781"/>
                  <a:pt x="10355" y="10805"/>
                  <a:pt x="10320" y="10805"/>
                </a:cubicBezTo>
                <a:lnTo>
                  <a:pt x="10320" y="10817"/>
                </a:lnTo>
                <a:lnTo>
                  <a:pt x="10284" y="10805"/>
                </a:lnTo>
                <a:lnTo>
                  <a:pt x="10284" y="10805"/>
                </a:lnTo>
                <a:cubicBezTo>
                  <a:pt x="10296" y="10817"/>
                  <a:pt x="10331" y="10828"/>
                  <a:pt x="10355" y="10828"/>
                </a:cubicBezTo>
                <a:cubicBezTo>
                  <a:pt x="10331" y="10840"/>
                  <a:pt x="10355" y="10852"/>
                  <a:pt x="10320" y="10864"/>
                </a:cubicBezTo>
                <a:lnTo>
                  <a:pt x="10308" y="10852"/>
                </a:lnTo>
                <a:lnTo>
                  <a:pt x="10308" y="10852"/>
                </a:lnTo>
                <a:cubicBezTo>
                  <a:pt x="10331" y="10888"/>
                  <a:pt x="10212" y="10912"/>
                  <a:pt x="10272" y="10936"/>
                </a:cubicBezTo>
                <a:cubicBezTo>
                  <a:pt x="10272" y="10942"/>
                  <a:pt x="10269" y="10945"/>
                  <a:pt x="10266" y="10945"/>
                </a:cubicBezTo>
                <a:cubicBezTo>
                  <a:pt x="10263" y="10945"/>
                  <a:pt x="10260" y="10942"/>
                  <a:pt x="10260" y="10936"/>
                </a:cubicBezTo>
                <a:lnTo>
                  <a:pt x="10260" y="10959"/>
                </a:lnTo>
                <a:lnTo>
                  <a:pt x="10236" y="10959"/>
                </a:lnTo>
                <a:lnTo>
                  <a:pt x="10272" y="10995"/>
                </a:lnTo>
                <a:lnTo>
                  <a:pt x="10260" y="10995"/>
                </a:lnTo>
                <a:cubicBezTo>
                  <a:pt x="10248" y="11019"/>
                  <a:pt x="10260" y="11055"/>
                  <a:pt x="10272" y="11078"/>
                </a:cubicBezTo>
                <a:lnTo>
                  <a:pt x="10260" y="11078"/>
                </a:lnTo>
                <a:cubicBezTo>
                  <a:pt x="10296" y="11102"/>
                  <a:pt x="10236" y="11102"/>
                  <a:pt x="10260" y="11126"/>
                </a:cubicBezTo>
                <a:lnTo>
                  <a:pt x="10248" y="11126"/>
                </a:lnTo>
                <a:lnTo>
                  <a:pt x="10248" y="11150"/>
                </a:lnTo>
                <a:lnTo>
                  <a:pt x="10243" y="11145"/>
                </a:lnTo>
                <a:lnTo>
                  <a:pt x="10243" y="11145"/>
                </a:lnTo>
                <a:cubicBezTo>
                  <a:pt x="10250" y="11158"/>
                  <a:pt x="10226" y="11169"/>
                  <a:pt x="10213" y="11174"/>
                </a:cubicBezTo>
                <a:lnTo>
                  <a:pt x="10213" y="11174"/>
                </a:lnTo>
                <a:cubicBezTo>
                  <a:pt x="10213" y="11174"/>
                  <a:pt x="10213" y="11174"/>
                  <a:pt x="10212" y="11174"/>
                </a:cubicBezTo>
                <a:cubicBezTo>
                  <a:pt x="10206" y="11176"/>
                  <a:pt x="10204" y="11177"/>
                  <a:pt x="10204" y="11177"/>
                </a:cubicBezTo>
                <a:cubicBezTo>
                  <a:pt x="10205" y="11177"/>
                  <a:pt x="10208" y="11176"/>
                  <a:pt x="10213" y="11174"/>
                </a:cubicBezTo>
                <a:lnTo>
                  <a:pt x="10213" y="11174"/>
                </a:lnTo>
                <a:cubicBezTo>
                  <a:pt x="10225" y="11186"/>
                  <a:pt x="10248" y="11209"/>
                  <a:pt x="10272" y="11209"/>
                </a:cubicBezTo>
                <a:cubicBezTo>
                  <a:pt x="10272" y="11218"/>
                  <a:pt x="10269" y="11221"/>
                  <a:pt x="10264" y="11221"/>
                </a:cubicBezTo>
                <a:cubicBezTo>
                  <a:pt x="10259" y="11221"/>
                  <a:pt x="10252" y="11218"/>
                  <a:pt x="10246" y="11218"/>
                </a:cubicBezTo>
                <a:cubicBezTo>
                  <a:pt x="10242" y="11218"/>
                  <a:pt x="10239" y="11219"/>
                  <a:pt x="10236" y="11221"/>
                </a:cubicBezTo>
                <a:cubicBezTo>
                  <a:pt x="10224" y="11245"/>
                  <a:pt x="10260" y="11245"/>
                  <a:pt x="10248" y="11269"/>
                </a:cubicBezTo>
                <a:lnTo>
                  <a:pt x="10224" y="11269"/>
                </a:lnTo>
                <a:cubicBezTo>
                  <a:pt x="10224" y="11281"/>
                  <a:pt x="10236" y="11293"/>
                  <a:pt x="10236" y="11305"/>
                </a:cubicBezTo>
                <a:lnTo>
                  <a:pt x="10236" y="11293"/>
                </a:lnTo>
                <a:lnTo>
                  <a:pt x="10236" y="11293"/>
                </a:lnTo>
                <a:cubicBezTo>
                  <a:pt x="10272" y="11329"/>
                  <a:pt x="10177" y="11329"/>
                  <a:pt x="10260" y="11352"/>
                </a:cubicBezTo>
                <a:cubicBezTo>
                  <a:pt x="10236" y="11352"/>
                  <a:pt x="10248" y="11376"/>
                  <a:pt x="10212" y="11376"/>
                </a:cubicBezTo>
                <a:cubicBezTo>
                  <a:pt x="10236" y="11412"/>
                  <a:pt x="10248" y="11436"/>
                  <a:pt x="10260" y="11459"/>
                </a:cubicBezTo>
                <a:cubicBezTo>
                  <a:pt x="10200" y="11459"/>
                  <a:pt x="10260" y="11471"/>
                  <a:pt x="10224" y="11483"/>
                </a:cubicBezTo>
                <a:lnTo>
                  <a:pt x="10260" y="11483"/>
                </a:lnTo>
                <a:cubicBezTo>
                  <a:pt x="10260" y="11531"/>
                  <a:pt x="10177" y="11579"/>
                  <a:pt x="10189" y="11626"/>
                </a:cubicBezTo>
                <a:cubicBezTo>
                  <a:pt x="10165" y="11686"/>
                  <a:pt x="10153" y="11745"/>
                  <a:pt x="10153" y="11781"/>
                </a:cubicBezTo>
                <a:cubicBezTo>
                  <a:pt x="10165" y="11805"/>
                  <a:pt x="10200" y="11829"/>
                  <a:pt x="10189" y="11840"/>
                </a:cubicBezTo>
                <a:cubicBezTo>
                  <a:pt x="10200" y="11876"/>
                  <a:pt x="10212" y="11924"/>
                  <a:pt x="10177" y="11960"/>
                </a:cubicBezTo>
                <a:cubicBezTo>
                  <a:pt x="10173" y="11960"/>
                  <a:pt x="10170" y="11960"/>
                  <a:pt x="10168" y="11959"/>
                </a:cubicBezTo>
                <a:lnTo>
                  <a:pt x="10168" y="11959"/>
                </a:lnTo>
                <a:cubicBezTo>
                  <a:pt x="10168" y="11967"/>
                  <a:pt x="10149" y="11975"/>
                  <a:pt x="10141" y="11983"/>
                </a:cubicBezTo>
                <a:lnTo>
                  <a:pt x="10177" y="11971"/>
                </a:lnTo>
                <a:lnTo>
                  <a:pt x="10177" y="11971"/>
                </a:lnTo>
                <a:cubicBezTo>
                  <a:pt x="10200" y="11995"/>
                  <a:pt x="10165" y="12007"/>
                  <a:pt x="10141" y="12007"/>
                </a:cubicBezTo>
                <a:lnTo>
                  <a:pt x="10177" y="12031"/>
                </a:lnTo>
                <a:lnTo>
                  <a:pt x="10129" y="12043"/>
                </a:lnTo>
                <a:cubicBezTo>
                  <a:pt x="10141" y="12043"/>
                  <a:pt x="10153" y="12067"/>
                  <a:pt x="10189" y="12079"/>
                </a:cubicBezTo>
                <a:cubicBezTo>
                  <a:pt x="10181" y="12079"/>
                  <a:pt x="10173" y="12089"/>
                  <a:pt x="10165" y="12089"/>
                </a:cubicBezTo>
                <a:cubicBezTo>
                  <a:pt x="10161" y="12089"/>
                  <a:pt x="10157" y="12087"/>
                  <a:pt x="10153" y="12079"/>
                </a:cubicBezTo>
                <a:lnTo>
                  <a:pt x="10129" y="12150"/>
                </a:lnTo>
                <a:lnTo>
                  <a:pt x="10129" y="12150"/>
                </a:lnTo>
                <a:lnTo>
                  <a:pt x="10153" y="12138"/>
                </a:lnTo>
                <a:cubicBezTo>
                  <a:pt x="10189" y="12138"/>
                  <a:pt x="10200" y="12162"/>
                  <a:pt x="10189" y="12174"/>
                </a:cubicBezTo>
                <a:cubicBezTo>
                  <a:pt x="10177" y="12168"/>
                  <a:pt x="10165" y="12165"/>
                  <a:pt x="10153" y="12165"/>
                </a:cubicBezTo>
                <a:cubicBezTo>
                  <a:pt x="10141" y="12165"/>
                  <a:pt x="10129" y="12168"/>
                  <a:pt x="10117" y="12174"/>
                </a:cubicBezTo>
                <a:cubicBezTo>
                  <a:pt x="10125" y="12174"/>
                  <a:pt x="10133" y="12169"/>
                  <a:pt x="10144" y="12169"/>
                </a:cubicBezTo>
                <a:cubicBezTo>
                  <a:pt x="10150" y="12169"/>
                  <a:pt x="10157" y="12170"/>
                  <a:pt x="10165" y="12174"/>
                </a:cubicBezTo>
                <a:cubicBezTo>
                  <a:pt x="10177" y="12186"/>
                  <a:pt x="10189" y="12210"/>
                  <a:pt x="10177" y="12221"/>
                </a:cubicBezTo>
                <a:lnTo>
                  <a:pt x="10165" y="12210"/>
                </a:lnTo>
                <a:cubicBezTo>
                  <a:pt x="10165" y="12221"/>
                  <a:pt x="10117" y="12221"/>
                  <a:pt x="10117" y="12233"/>
                </a:cubicBezTo>
                <a:cubicBezTo>
                  <a:pt x="10141" y="12257"/>
                  <a:pt x="10117" y="12257"/>
                  <a:pt x="10165" y="12269"/>
                </a:cubicBezTo>
                <a:cubicBezTo>
                  <a:pt x="10169" y="12277"/>
                  <a:pt x="10166" y="12280"/>
                  <a:pt x="10160" y="12280"/>
                </a:cubicBezTo>
                <a:cubicBezTo>
                  <a:pt x="10149" y="12280"/>
                  <a:pt x="10125" y="12269"/>
                  <a:pt x="10117" y="12269"/>
                </a:cubicBezTo>
                <a:cubicBezTo>
                  <a:pt x="10153" y="12293"/>
                  <a:pt x="10129" y="12317"/>
                  <a:pt x="10093" y="12317"/>
                </a:cubicBezTo>
                <a:cubicBezTo>
                  <a:pt x="10177" y="12341"/>
                  <a:pt x="10058" y="12352"/>
                  <a:pt x="10129" y="12376"/>
                </a:cubicBezTo>
                <a:lnTo>
                  <a:pt x="10093" y="12388"/>
                </a:lnTo>
                <a:cubicBezTo>
                  <a:pt x="10117" y="12388"/>
                  <a:pt x="10153" y="12400"/>
                  <a:pt x="10153" y="12412"/>
                </a:cubicBezTo>
                <a:cubicBezTo>
                  <a:pt x="10145" y="12416"/>
                  <a:pt x="10137" y="12417"/>
                  <a:pt x="10129" y="12417"/>
                </a:cubicBezTo>
                <a:cubicBezTo>
                  <a:pt x="10113" y="12417"/>
                  <a:pt x="10097" y="12412"/>
                  <a:pt x="10081" y="12412"/>
                </a:cubicBezTo>
                <a:lnTo>
                  <a:pt x="10153" y="12436"/>
                </a:lnTo>
                <a:cubicBezTo>
                  <a:pt x="10117" y="12448"/>
                  <a:pt x="10105" y="12471"/>
                  <a:pt x="10093" y="12507"/>
                </a:cubicBezTo>
                <a:cubicBezTo>
                  <a:pt x="10081" y="12471"/>
                  <a:pt x="10069" y="12460"/>
                  <a:pt x="10046" y="12436"/>
                </a:cubicBezTo>
                <a:cubicBezTo>
                  <a:pt x="10069" y="12412"/>
                  <a:pt x="10081" y="12400"/>
                  <a:pt x="10093" y="12388"/>
                </a:cubicBezTo>
                <a:cubicBezTo>
                  <a:pt x="10093" y="12364"/>
                  <a:pt x="10093" y="12352"/>
                  <a:pt x="10093" y="12329"/>
                </a:cubicBezTo>
                <a:cubicBezTo>
                  <a:pt x="10081" y="12281"/>
                  <a:pt x="10069" y="12281"/>
                  <a:pt x="10034" y="12269"/>
                </a:cubicBezTo>
                <a:cubicBezTo>
                  <a:pt x="10046" y="12221"/>
                  <a:pt x="9986" y="12150"/>
                  <a:pt x="10022" y="12138"/>
                </a:cubicBezTo>
                <a:cubicBezTo>
                  <a:pt x="9988" y="12138"/>
                  <a:pt x="10008" y="12106"/>
                  <a:pt x="9979" y="12082"/>
                </a:cubicBezTo>
                <a:lnTo>
                  <a:pt x="9979" y="12082"/>
                </a:lnTo>
                <a:lnTo>
                  <a:pt x="9962" y="12090"/>
                </a:lnTo>
                <a:cubicBezTo>
                  <a:pt x="9998" y="11983"/>
                  <a:pt x="9879" y="11971"/>
                  <a:pt x="9903" y="11876"/>
                </a:cubicBezTo>
                <a:lnTo>
                  <a:pt x="9903" y="11876"/>
                </a:lnTo>
                <a:lnTo>
                  <a:pt x="9891" y="11864"/>
                </a:lnTo>
                <a:cubicBezTo>
                  <a:pt x="9897" y="11858"/>
                  <a:pt x="9906" y="11858"/>
                  <a:pt x="9915" y="11858"/>
                </a:cubicBezTo>
                <a:cubicBezTo>
                  <a:pt x="9924" y="11858"/>
                  <a:pt x="9933" y="11858"/>
                  <a:pt x="9939" y="11852"/>
                </a:cubicBezTo>
                <a:lnTo>
                  <a:pt x="9891" y="11710"/>
                </a:lnTo>
                <a:lnTo>
                  <a:pt x="9879" y="11745"/>
                </a:lnTo>
                <a:cubicBezTo>
                  <a:pt x="9867" y="11710"/>
                  <a:pt x="9819" y="11698"/>
                  <a:pt x="9831" y="11662"/>
                </a:cubicBezTo>
                <a:lnTo>
                  <a:pt x="9831" y="11662"/>
                </a:lnTo>
                <a:cubicBezTo>
                  <a:pt x="9844" y="11668"/>
                  <a:pt x="9851" y="11671"/>
                  <a:pt x="9856" y="11671"/>
                </a:cubicBezTo>
                <a:cubicBezTo>
                  <a:pt x="9877" y="11671"/>
                  <a:pt x="9824" y="11610"/>
                  <a:pt x="9843" y="11590"/>
                </a:cubicBezTo>
                <a:lnTo>
                  <a:pt x="9843" y="11590"/>
                </a:lnTo>
                <a:lnTo>
                  <a:pt x="9867" y="11614"/>
                </a:lnTo>
                <a:cubicBezTo>
                  <a:pt x="9860" y="11586"/>
                  <a:pt x="9857" y="11575"/>
                  <a:pt x="9849" y="11575"/>
                </a:cubicBezTo>
                <a:cubicBezTo>
                  <a:pt x="9843" y="11575"/>
                  <a:pt x="9834" y="11581"/>
                  <a:pt x="9819" y="11590"/>
                </a:cubicBezTo>
                <a:cubicBezTo>
                  <a:pt x="9796" y="11531"/>
                  <a:pt x="9867" y="11519"/>
                  <a:pt x="9819" y="11483"/>
                </a:cubicBezTo>
                <a:lnTo>
                  <a:pt x="9819" y="11483"/>
                </a:lnTo>
                <a:lnTo>
                  <a:pt x="9831" y="11519"/>
                </a:lnTo>
                <a:cubicBezTo>
                  <a:pt x="9824" y="11526"/>
                  <a:pt x="9816" y="11529"/>
                  <a:pt x="9809" y="11529"/>
                </a:cubicBezTo>
                <a:cubicBezTo>
                  <a:pt x="9790" y="11529"/>
                  <a:pt x="9772" y="11512"/>
                  <a:pt x="9772" y="11495"/>
                </a:cubicBezTo>
                <a:cubicBezTo>
                  <a:pt x="9772" y="11495"/>
                  <a:pt x="9778" y="11482"/>
                  <a:pt x="9782" y="11480"/>
                </a:cubicBezTo>
                <a:lnTo>
                  <a:pt x="9782" y="11480"/>
                </a:lnTo>
                <a:cubicBezTo>
                  <a:pt x="9782" y="11481"/>
                  <a:pt x="9783" y="11482"/>
                  <a:pt x="9784" y="11483"/>
                </a:cubicBezTo>
                <a:cubicBezTo>
                  <a:pt x="9784" y="11481"/>
                  <a:pt x="9783" y="11480"/>
                  <a:pt x="9782" y="11480"/>
                </a:cubicBezTo>
                <a:cubicBezTo>
                  <a:pt x="9782" y="11480"/>
                  <a:pt x="9782" y="11480"/>
                  <a:pt x="9782" y="11480"/>
                </a:cubicBezTo>
                <a:lnTo>
                  <a:pt x="9782" y="11480"/>
                </a:lnTo>
                <a:cubicBezTo>
                  <a:pt x="9759" y="11444"/>
                  <a:pt x="9748" y="11375"/>
                  <a:pt x="9736" y="11352"/>
                </a:cubicBezTo>
                <a:cubicBezTo>
                  <a:pt x="9736" y="11338"/>
                  <a:pt x="9744" y="11333"/>
                  <a:pt x="9753" y="11333"/>
                </a:cubicBezTo>
                <a:cubicBezTo>
                  <a:pt x="9760" y="11333"/>
                  <a:pt x="9767" y="11335"/>
                  <a:pt x="9772" y="11340"/>
                </a:cubicBezTo>
                <a:cubicBezTo>
                  <a:pt x="9700" y="11257"/>
                  <a:pt x="9760" y="11293"/>
                  <a:pt x="9688" y="11209"/>
                </a:cubicBezTo>
                <a:lnTo>
                  <a:pt x="9712" y="11209"/>
                </a:lnTo>
                <a:lnTo>
                  <a:pt x="9677" y="11186"/>
                </a:lnTo>
                <a:lnTo>
                  <a:pt x="9688" y="11126"/>
                </a:lnTo>
                <a:lnTo>
                  <a:pt x="9677" y="11150"/>
                </a:lnTo>
                <a:cubicBezTo>
                  <a:pt x="9653" y="11114"/>
                  <a:pt x="9641" y="11102"/>
                  <a:pt x="9629" y="11067"/>
                </a:cubicBezTo>
                <a:lnTo>
                  <a:pt x="9665" y="11067"/>
                </a:lnTo>
                <a:cubicBezTo>
                  <a:pt x="9605" y="10983"/>
                  <a:pt x="9665" y="10948"/>
                  <a:pt x="9593" y="10888"/>
                </a:cubicBezTo>
                <a:cubicBezTo>
                  <a:pt x="9593" y="10884"/>
                  <a:pt x="9595" y="10883"/>
                  <a:pt x="9597" y="10883"/>
                </a:cubicBezTo>
                <a:cubicBezTo>
                  <a:pt x="9601" y="10883"/>
                  <a:pt x="9609" y="10888"/>
                  <a:pt x="9617" y="10888"/>
                </a:cubicBezTo>
                <a:cubicBezTo>
                  <a:pt x="9534" y="10828"/>
                  <a:pt x="9629" y="10817"/>
                  <a:pt x="9546" y="10757"/>
                </a:cubicBezTo>
                <a:cubicBezTo>
                  <a:pt x="9558" y="10757"/>
                  <a:pt x="9569" y="10745"/>
                  <a:pt x="9569" y="10745"/>
                </a:cubicBezTo>
                <a:lnTo>
                  <a:pt x="9546" y="10721"/>
                </a:lnTo>
                <a:lnTo>
                  <a:pt x="9581" y="10709"/>
                </a:lnTo>
                <a:lnTo>
                  <a:pt x="9510" y="10697"/>
                </a:lnTo>
                <a:lnTo>
                  <a:pt x="9546" y="10662"/>
                </a:lnTo>
                <a:lnTo>
                  <a:pt x="9522" y="10662"/>
                </a:lnTo>
                <a:cubicBezTo>
                  <a:pt x="9569" y="10590"/>
                  <a:pt x="9498" y="10555"/>
                  <a:pt x="9522" y="10483"/>
                </a:cubicBezTo>
                <a:lnTo>
                  <a:pt x="9522" y="10483"/>
                </a:lnTo>
                <a:lnTo>
                  <a:pt x="9486" y="10519"/>
                </a:lnTo>
                <a:cubicBezTo>
                  <a:pt x="9331" y="10424"/>
                  <a:pt x="9403" y="10197"/>
                  <a:pt x="9272" y="10066"/>
                </a:cubicBezTo>
                <a:lnTo>
                  <a:pt x="9307" y="10055"/>
                </a:lnTo>
                <a:lnTo>
                  <a:pt x="9236" y="10007"/>
                </a:lnTo>
                <a:cubicBezTo>
                  <a:pt x="9240" y="9992"/>
                  <a:pt x="9246" y="9988"/>
                  <a:pt x="9252" y="9988"/>
                </a:cubicBezTo>
                <a:cubicBezTo>
                  <a:pt x="9264" y="9988"/>
                  <a:pt x="9277" y="10001"/>
                  <a:pt x="9287" y="10001"/>
                </a:cubicBezTo>
                <a:cubicBezTo>
                  <a:pt x="9291" y="10001"/>
                  <a:pt x="9293" y="9999"/>
                  <a:pt x="9296" y="9995"/>
                </a:cubicBezTo>
                <a:cubicBezTo>
                  <a:pt x="9236" y="9935"/>
                  <a:pt x="9224" y="9995"/>
                  <a:pt x="9177" y="9924"/>
                </a:cubicBezTo>
                <a:cubicBezTo>
                  <a:pt x="9177" y="9908"/>
                  <a:pt x="9180" y="9903"/>
                  <a:pt x="9186" y="9903"/>
                </a:cubicBezTo>
                <a:cubicBezTo>
                  <a:pt x="9198" y="9903"/>
                  <a:pt x="9220" y="9927"/>
                  <a:pt x="9236" y="9935"/>
                </a:cubicBezTo>
                <a:cubicBezTo>
                  <a:pt x="9177" y="9876"/>
                  <a:pt x="9105" y="9769"/>
                  <a:pt x="9093" y="9709"/>
                </a:cubicBezTo>
                <a:cubicBezTo>
                  <a:pt x="9093" y="9709"/>
                  <a:pt x="9081" y="9709"/>
                  <a:pt x="9081" y="9721"/>
                </a:cubicBezTo>
                <a:cubicBezTo>
                  <a:pt x="9046" y="9674"/>
                  <a:pt x="9022" y="9602"/>
                  <a:pt x="8998" y="9554"/>
                </a:cubicBezTo>
                <a:cubicBezTo>
                  <a:pt x="9001" y="9551"/>
                  <a:pt x="9005" y="9550"/>
                  <a:pt x="9008" y="9550"/>
                </a:cubicBezTo>
                <a:cubicBezTo>
                  <a:pt x="9017" y="9550"/>
                  <a:pt x="9025" y="9558"/>
                  <a:pt x="9034" y="9566"/>
                </a:cubicBezTo>
                <a:cubicBezTo>
                  <a:pt x="9022" y="9554"/>
                  <a:pt x="9022" y="9519"/>
                  <a:pt x="8998" y="9507"/>
                </a:cubicBezTo>
                <a:lnTo>
                  <a:pt x="8998" y="9507"/>
                </a:lnTo>
                <a:lnTo>
                  <a:pt x="9034" y="9519"/>
                </a:lnTo>
                <a:cubicBezTo>
                  <a:pt x="9022" y="9474"/>
                  <a:pt x="8958" y="9418"/>
                  <a:pt x="8971" y="9382"/>
                </a:cubicBezTo>
                <a:lnTo>
                  <a:pt x="8971" y="9382"/>
                </a:lnTo>
                <a:cubicBezTo>
                  <a:pt x="8968" y="9385"/>
                  <a:pt x="8961" y="9388"/>
                  <a:pt x="8955" y="9388"/>
                </a:cubicBezTo>
                <a:cubicBezTo>
                  <a:pt x="8944" y="9388"/>
                  <a:pt x="8932" y="9382"/>
                  <a:pt x="8926" y="9364"/>
                </a:cubicBezTo>
                <a:cubicBezTo>
                  <a:pt x="8962" y="9316"/>
                  <a:pt x="8855" y="9281"/>
                  <a:pt x="8855" y="9209"/>
                </a:cubicBezTo>
                <a:cubicBezTo>
                  <a:pt x="8865" y="9209"/>
                  <a:pt x="8884" y="9235"/>
                  <a:pt x="8889" y="9235"/>
                </a:cubicBezTo>
                <a:cubicBezTo>
                  <a:pt x="8890" y="9235"/>
                  <a:pt x="8891" y="9235"/>
                  <a:pt x="8891" y="9233"/>
                </a:cubicBezTo>
                <a:cubicBezTo>
                  <a:pt x="8891" y="9197"/>
                  <a:pt x="8843" y="9185"/>
                  <a:pt x="8819" y="9173"/>
                </a:cubicBezTo>
                <a:lnTo>
                  <a:pt x="8843" y="9173"/>
                </a:lnTo>
                <a:lnTo>
                  <a:pt x="8736" y="9054"/>
                </a:lnTo>
                <a:cubicBezTo>
                  <a:pt x="8772" y="9007"/>
                  <a:pt x="8665" y="8947"/>
                  <a:pt x="8700" y="8935"/>
                </a:cubicBezTo>
                <a:cubicBezTo>
                  <a:pt x="8695" y="8925"/>
                  <a:pt x="8692" y="8921"/>
                  <a:pt x="8690" y="8921"/>
                </a:cubicBezTo>
                <a:cubicBezTo>
                  <a:pt x="8686" y="8921"/>
                  <a:pt x="8689" y="8944"/>
                  <a:pt x="8682" y="8944"/>
                </a:cubicBezTo>
                <a:cubicBezTo>
                  <a:pt x="8679" y="8944"/>
                  <a:pt x="8674" y="8939"/>
                  <a:pt x="8665" y="8923"/>
                </a:cubicBezTo>
                <a:cubicBezTo>
                  <a:pt x="8676" y="8900"/>
                  <a:pt x="8617" y="8876"/>
                  <a:pt x="8653" y="8864"/>
                </a:cubicBezTo>
                <a:lnTo>
                  <a:pt x="8665" y="8864"/>
                </a:lnTo>
                <a:lnTo>
                  <a:pt x="8641" y="8828"/>
                </a:lnTo>
                <a:lnTo>
                  <a:pt x="8688" y="8840"/>
                </a:lnTo>
                <a:cubicBezTo>
                  <a:pt x="8666" y="8817"/>
                  <a:pt x="8638" y="8809"/>
                  <a:pt x="8615" y="8809"/>
                </a:cubicBezTo>
                <a:cubicBezTo>
                  <a:pt x="8602" y="8809"/>
                  <a:pt x="8590" y="8812"/>
                  <a:pt x="8581" y="8816"/>
                </a:cubicBezTo>
                <a:cubicBezTo>
                  <a:pt x="8581" y="8769"/>
                  <a:pt x="8534" y="8733"/>
                  <a:pt x="8557" y="8697"/>
                </a:cubicBezTo>
                <a:lnTo>
                  <a:pt x="8557" y="8697"/>
                </a:lnTo>
                <a:lnTo>
                  <a:pt x="8569" y="8709"/>
                </a:lnTo>
                <a:cubicBezTo>
                  <a:pt x="8510" y="8626"/>
                  <a:pt x="8569" y="8495"/>
                  <a:pt x="8474" y="8459"/>
                </a:cubicBezTo>
                <a:cubicBezTo>
                  <a:pt x="8474" y="8453"/>
                  <a:pt x="8477" y="8450"/>
                  <a:pt x="8480" y="8450"/>
                </a:cubicBezTo>
                <a:cubicBezTo>
                  <a:pt x="8481" y="8450"/>
                  <a:pt x="8482" y="8450"/>
                  <a:pt x="8483" y="8451"/>
                </a:cubicBezTo>
                <a:lnTo>
                  <a:pt x="8483" y="8451"/>
                </a:lnTo>
                <a:lnTo>
                  <a:pt x="8462" y="8400"/>
                </a:lnTo>
                <a:lnTo>
                  <a:pt x="8486" y="8400"/>
                </a:lnTo>
                <a:lnTo>
                  <a:pt x="8391" y="8328"/>
                </a:lnTo>
                <a:lnTo>
                  <a:pt x="8415" y="8316"/>
                </a:lnTo>
                <a:cubicBezTo>
                  <a:pt x="8379" y="8258"/>
                  <a:pt x="8321" y="8164"/>
                  <a:pt x="8262" y="8082"/>
                </a:cubicBezTo>
                <a:lnTo>
                  <a:pt x="8262" y="8082"/>
                </a:lnTo>
                <a:cubicBezTo>
                  <a:pt x="8265" y="8084"/>
                  <a:pt x="8268" y="8087"/>
                  <a:pt x="8272" y="8090"/>
                </a:cubicBezTo>
                <a:lnTo>
                  <a:pt x="8260" y="8078"/>
                </a:lnTo>
                <a:lnTo>
                  <a:pt x="8260" y="8078"/>
                </a:lnTo>
                <a:cubicBezTo>
                  <a:pt x="8261" y="8079"/>
                  <a:pt x="8261" y="8081"/>
                  <a:pt x="8262" y="8082"/>
                </a:cubicBezTo>
                <a:lnTo>
                  <a:pt x="8262" y="8082"/>
                </a:lnTo>
                <a:cubicBezTo>
                  <a:pt x="8192" y="8017"/>
                  <a:pt x="8234" y="7993"/>
                  <a:pt x="8176" y="7947"/>
                </a:cubicBezTo>
                <a:lnTo>
                  <a:pt x="8188" y="7947"/>
                </a:lnTo>
                <a:lnTo>
                  <a:pt x="8153" y="7900"/>
                </a:lnTo>
                <a:lnTo>
                  <a:pt x="8176" y="7900"/>
                </a:lnTo>
                <a:cubicBezTo>
                  <a:pt x="8126" y="7879"/>
                  <a:pt x="8135" y="7782"/>
                  <a:pt x="8132" y="7782"/>
                </a:cubicBezTo>
                <a:lnTo>
                  <a:pt x="8132" y="7782"/>
                </a:lnTo>
                <a:cubicBezTo>
                  <a:pt x="8132" y="7782"/>
                  <a:pt x="8131" y="7785"/>
                  <a:pt x="8129" y="7792"/>
                </a:cubicBezTo>
                <a:cubicBezTo>
                  <a:pt x="8093" y="7780"/>
                  <a:pt x="8057" y="7757"/>
                  <a:pt x="8034" y="7757"/>
                </a:cubicBezTo>
                <a:cubicBezTo>
                  <a:pt x="7986" y="7697"/>
                  <a:pt x="8034" y="7733"/>
                  <a:pt x="8022" y="7685"/>
                </a:cubicBezTo>
                <a:cubicBezTo>
                  <a:pt x="7998" y="7638"/>
                  <a:pt x="7962" y="7649"/>
                  <a:pt x="7938" y="7578"/>
                </a:cubicBezTo>
                <a:lnTo>
                  <a:pt x="7962" y="7566"/>
                </a:lnTo>
                <a:cubicBezTo>
                  <a:pt x="7940" y="7544"/>
                  <a:pt x="7918" y="7532"/>
                  <a:pt x="7896" y="7503"/>
                </a:cubicBezTo>
                <a:lnTo>
                  <a:pt x="7896" y="7503"/>
                </a:lnTo>
                <a:cubicBezTo>
                  <a:pt x="7898" y="7504"/>
                  <a:pt x="7900" y="7505"/>
                  <a:pt x="7903" y="7507"/>
                </a:cubicBezTo>
                <a:lnTo>
                  <a:pt x="7891" y="7495"/>
                </a:lnTo>
                <a:lnTo>
                  <a:pt x="7891" y="7495"/>
                </a:lnTo>
                <a:cubicBezTo>
                  <a:pt x="7893" y="7498"/>
                  <a:pt x="7894" y="7500"/>
                  <a:pt x="7896" y="7503"/>
                </a:cubicBezTo>
                <a:lnTo>
                  <a:pt x="7896" y="7503"/>
                </a:lnTo>
                <a:cubicBezTo>
                  <a:pt x="7823" y="7455"/>
                  <a:pt x="7888" y="7388"/>
                  <a:pt x="7795" y="7388"/>
                </a:cubicBezTo>
                <a:cubicBezTo>
                  <a:pt x="7783" y="7352"/>
                  <a:pt x="7748" y="7304"/>
                  <a:pt x="7772" y="7292"/>
                </a:cubicBezTo>
                <a:cubicBezTo>
                  <a:pt x="7700" y="7221"/>
                  <a:pt x="7653" y="7161"/>
                  <a:pt x="7581" y="7102"/>
                </a:cubicBezTo>
                <a:cubicBezTo>
                  <a:pt x="7629" y="7054"/>
                  <a:pt x="7569" y="7090"/>
                  <a:pt x="7569" y="7018"/>
                </a:cubicBezTo>
                <a:lnTo>
                  <a:pt x="7545" y="7042"/>
                </a:lnTo>
                <a:cubicBezTo>
                  <a:pt x="7462" y="6935"/>
                  <a:pt x="7438" y="6768"/>
                  <a:pt x="7343" y="6649"/>
                </a:cubicBezTo>
                <a:lnTo>
                  <a:pt x="7367" y="6637"/>
                </a:lnTo>
                <a:lnTo>
                  <a:pt x="7319" y="6626"/>
                </a:lnTo>
                <a:cubicBezTo>
                  <a:pt x="7236" y="6495"/>
                  <a:pt x="7117" y="6316"/>
                  <a:pt x="7045" y="6221"/>
                </a:cubicBezTo>
                <a:cubicBezTo>
                  <a:pt x="7010" y="6197"/>
                  <a:pt x="6938" y="6161"/>
                  <a:pt x="6914" y="6114"/>
                </a:cubicBezTo>
                <a:cubicBezTo>
                  <a:pt x="6831" y="6030"/>
                  <a:pt x="6748" y="5947"/>
                  <a:pt x="6676" y="5840"/>
                </a:cubicBezTo>
                <a:cubicBezTo>
                  <a:pt x="6691" y="5840"/>
                  <a:pt x="6696" y="5831"/>
                  <a:pt x="6701" y="5827"/>
                </a:cubicBezTo>
                <a:lnTo>
                  <a:pt x="6701" y="5827"/>
                </a:lnTo>
                <a:cubicBezTo>
                  <a:pt x="6705" y="5827"/>
                  <a:pt x="6708" y="5828"/>
                  <a:pt x="6712" y="5828"/>
                </a:cubicBezTo>
                <a:cubicBezTo>
                  <a:pt x="6710" y="5825"/>
                  <a:pt x="6708" y="5824"/>
                  <a:pt x="6706" y="5824"/>
                </a:cubicBezTo>
                <a:cubicBezTo>
                  <a:pt x="6704" y="5824"/>
                  <a:pt x="6703" y="5825"/>
                  <a:pt x="6701" y="5827"/>
                </a:cubicBezTo>
                <a:lnTo>
                  <a:pt x="6701" y="5827"/>
                </a:lnTo>
                <a:cubicBezTo>
                  <a:pt x="6664" y="5818"/>
                  <a:pt x="6663" y="5766"/>
                  <a:pt x="6652" y="5744"/>
                </a:cubicBezTo>
                <a:lnTo>
                  <a:pt x="6652" y="5792"/>
                </a:lnTo>
                <a:cubicBezTo>
                  <a:pt x="6605" y="5780"/>
                  <a:pt x="6593" y="5721"/>
                  <a:pt x="6605" y="5697"/>
                </a:cubicBezTo>
                <a:lnTo>
                  <a:pt x="6533" y="5673"/>
                </a:lnTo>
                <a:cubicBezTo>
                  <a:pt x="6545" y="5661"/>
                  <a:pt x="6545" y="5661"/>
                  <a:pt x="6545" y="5649"/>
                </a:cubicBezTo>
                <a:lnTo>
                  <a:pt x="6545" y="5649"/>
                </a:lnTo>
                <a:lnTo>
                  <a:pt x="6521" y="5661"/>
                </a:lnTo>
                <a:lnTo>
                  <a:pt x="6533" y="5602"/>
                </a:lnTo>
                <a:cubicBezTo>
                  <a:pt x="6523" y="5602"/>
                  <a:pt x="6475" y="5564"/>
                  <a:pt x="6439" y="5564"/>
                </a:cubicBezTo>
                <a:cubicBezTo>
                  <a:pt x="6434" y="5564"/>
                  <a:pt x="6430" y="5565"/>
                  <a:pt x="6426" y="5566"/>
                </a:cubicBezTo>
                <a:cubicBezTo>
                  <a:pt x="6426" y="5548"/>
                  <a:pt x="6413" y="5517"/>
                  <a:pt x="6421" y="5517"/>
                </a:cubicBezTo>
                <a:cubicBezTo>
                  <a:pt x="6424" y="5517"/>
                  <a:pt x="6429" y="5521"/>
                  <a:pt x="6438" y="5530"/>
                </a:cubicBezTo>
                <a:lnTo>
                  <a:pt x="6319" y="5352"/>
                </a:lnTo>
                <a:lnTo>
                  <a:pt x="6331" y="5387"/>
                </a:lnTo>
                <a:cubicBezTo>
                  <a:pt x="6324" y="5394"/>
                  <a:pt x="6315" y="5397"/>
                  <a:pt x="6304" y="5397"/>
                </a:cubicBezTo>
                <a:cubicBezTo>
                  <a:pt x="6278" y="5397"/>
                  <a:pt x="6244" y="5377"/>
                  <a:pt x="6236" y="5352"/>
                </a:cubicBezTo>
                <a:lnTo>
                  <a:pt x="6236" y="5352"/>
                </a:lnTo>
                <a:cubicBezTo>
                  <a:pt x="6241" y="5353"/>
                  <a:pt x="6245" y="5353"/>
                  <a:pt x="6250" y="5353"/>
                </a:cubicBezTo>
                <a:cubicBezTo>
                  <a:pt x="6283" y="5353"/>
                  <a:pt x="6283" y="5313"/>
                  <a:pt x="6283" y="5292"/>
                </a:cubicBezTo>
                <a:cubicBezTo>
                  <a:pt x="6281" y="5291"/>
                  <a:pt x="6279" y="5290"/>
                  <a:pt x="6277" y="5290"/>
                </a:cubicBezTo>
                <a:cubicBezTo>
                  <a:pt x="6264" y="5290"/>
                  <a:pt x="6281" y="5328"/>
                  <a:pt x="6259" y="5328"/>
                </a:cubicBezTo>
                <a:cubicBezTo>
                  <a:pt x="6212" y="5316"/>
                  <a:pt x="6164" y="5268"/>
                  <a:pt x="6164" y="5244"/>
                </a:cubicBezTo>
                <a:lnTo>
                  <a:pt x="6188" y="5244"/>
                </a:lnTo>
                <a:cubicBezTo>
                  <a:pt x="6140" y="5221"/>
                  <a:pt x="6176" y="5161"/>
                  <a:pt x="6140" y="5137"/>
                </a:cubicBezTo>
                <a:cubicBezTo>
                  <a:pt x="6110" y="5122"/>
                  <a:pt x="6099" y="5102"/>
                  <a:pt x="6086" y="5102"/>
                </a:cubicBezTo>
                <a:cubicBezTo>
                  <a:pt x="6078" y="5102"/>
                  <a:pt x="6070" y="5108"/>
                  <a:pt x="6057" y="5125"/>
                </a:cubicBezTo>
                <a:cubicBezTo>
                  <a:pt x="6009" y="5090"/>
                  <a:pt x="6069" y="5078"/>
                  <a:pt x="6057" y="5066"/>
                </a:cubicBezTo>
                <a:cubicBezTo>
                  <a:pt x="6021" y="5054"/>
                  <a:pt x="5974" y="4982"/>
                  <a:pt x="5998" y="4959"/>
                </a:cubicBezTo>
                <a:lnTo>
                  <a:pt x="5998" y="4959"/>
                </a:lnTo>
                <a:cubicBezTo>
                  <a:pt x="5991" y="4960"/>
                  <a:pt x="5985" y="4961"/>
                  <a:pt x="5980" y="4961"/>
                </a:cubicBezTo>
                <a:cubicBezTo>
                  <a:pt x="5910" y="4961"/>
                  <a:pt x="5900" y="4846"/>
                  <a:pt x="5859" y="4846"/>
                </a:cubicBezTo>
                <a:cubicBezTo>
                  <a:pt x="5854" y="4846"/>
                  <a:pt x="5849" y="4848"/>
                  <a:pt x="5843" y="4852"/>
                </a:cubicBezTo>
                <a:lnTo>
                  <a:pt x="5843" y="4780"/>
                </a:lnTo>
                <a:cubicBezTo>
                  <a:pt x="5835" y="4788"/>
                  <a:pt x="5815" y="4802"/>
                  <a:pt x="5792" y="4802"/>
                </a:cubicBezTo>
                <a:cubicBezTo>
                  <a:pt x="5782" y="4802"/>
                  <a:pt x="5770" y="4799"/>
                  <a:pt x="5759" y="4792"/>
                </a:cubicBezTo>
                <a:cubicBezTo>
                  <a:pt x="5748" y="4744"/>
                  <a:pt x="5783" y="4732"/>
                  <a:pt x="5783" y="4709"/>
                </a:cubicBezTo>
                <a:lnTo>
                  <a:pt x="5783" y="4709"/>
                </a:lnTo>
                <a:lnTo>
                  <a:pt x="5712" y="4744"/>
                </a:lnTo>
                <a:cubicBezTo>
                  <a:pt x="5628" y="4530"/>
                  <a:pt x="5402" y="4340"/>
                  <a:pt x="5283" y="4125"/>
                </a:cubicBezTo>
                <a:cubicBezTo>
                  <a:pt x="5200" y="4054"/>
                  <a:pt x="5081" y="3982"/>
                  <a:pt x="4997" y="3875"/>
                </a:cubicBezTo>
                <a:lnTo>
                  <a:pt x="4997" y="3875"/>
                </a:lnTo>
                <a:lnTo>
                  <a:pt x="5009" y="3887"/>
                </a:lnTo>
                <a:lnTo>
                  <a:pt x="4938" y="3780"/>
                </a:lnTo>
                <a:lnTo>
                  <a:pt x="4986" y="3863"/>
                </a:lnTo>
                <a:cubicBezTo>
                  <a:pt x="4962" y="3851"/>
                  <a:pt x="4938" y="3851"/>
                  <a:pt x="4914" y="3828"/>
                </a:cubicBezTo>
                <a:cubicBezTo>
                  <a:pt x="4843" y="3709"/>
                  <a:pt x="4747" y="3554"/>
                  <a:pt x="4605" y="3458"/>
                </a:cubicBezTo>
                <a:cubicBezTo>
                  <a:pt x="4479" y="3436"/>
                  <a:pt x="4593" y="3359"/>
                  <a:pt x="4500" y="3321"/>
                </a:cubicBezTo>
                <a:lnTo>
                  <a:pt x="4500" y="3321"/>
                </a:lnTo>
                <a:cubicBezTo>
                  <a:pt x="4507" y="3320"/>
                  <a:pt x="4514" y="3316"/>
                  <a:pt x="4521" y="3316"/>
                </a:cubicBezTo>
                <a:cubicBezTo>
                  <a:pt x="4414" y="3256"/>
                  <a:pt x="4366" y="3220"/>
                  <a:pt x="4247" y="3185"/>
                </a:cubicBezTo>
                <a:cubicBezTo>
                  <a:pt x="4319" y="3125"/>
                  <a:pt x="4200" y="3125"/>
                  <a:pt x="4235" y="3101"/>
                </a:cubicBezTo>
                <a:lnTo>
                  <a:pt x="4235" y="3101"/>
                </a:lnTo>
                <a:lnTo>
                  <a:pt x="4200" y="3125"/>
                </a:lnTo>
                <a:cubicBezTo>
                  <a:pt x="4200" y="3089"/>
                  <a:pt x="4164" y="3042"/>
                  <a:pt x="4188" y="3030"/>
                </a:cubicBezTo>
                <a:lnTo>
                  <a:pt x="4116" y="3030"/>
                </a:lnTo>
                <a:lnTo>
                  <a:pt x="4140" y="3006"/>
                </a:lnTo>
                <a:cubicBezTo>
                  <a:pt x="4093" y="2958"/>
                  <a:pt x="3973" y="2875"/>
                  <a:pt x="3997" y="2804"/>
                </a:cubicBezTo>
                <a:cubicBezTo>
                  <a:pt x="3843" y="2720"/>
                  <a:pt x="3676" y="2530"/>
                  <a:pt x="3521" y="2387"/>
                </a:cubicBezTo>
                <a:cubicBezTo>
                  <a:pt x="3485" y="2387"/>
                  <a:pt x="3438" y="2351"/>
                  <a:pt x="3402" y="2327"/>
                </a:cubicBezTo>
                <a:lnTo>
                  <a:pt x="3390" y="2256"/>
                </a:lnTo>
                <a:cubicBezTo>
                  <a:pt x="3342" y="2232"/>
                  <a:pt x="3283" y="2244"/>
                  <a:pt x="3259" y="2196"/>
                </a:cubicBezTo>
                <a:cubicBezTo>
                  <a:pt x="3259" y="2185"/>
                  <a:pt x="3271" y="2185"/>
                  <a:pt x="3271" y="2185"/>
                </a:cubicBezTo>
                <a:cubicBezTo>
                  <a:pt x="3235" y="2161"/>
                  <a:pt x="3211" y="2113"/>
                  <a:pt x="3152" y="2113"/>
                </a:cubicBezTo>
                <a:cubicBezTo>
                  <a:pt x="3119" y="2080"/>
                  <a:pt x="3096" y="2037"/>
                  <a:pt x="3121" y="2012"/>
                </a:cubicBezTo>
                <a:lnTo>
                  <a:pt x="3121" y="2012"/>
                </a:lnTo>
                <a:cubicBezTo>
                  <a:pt x="3116" y="2015"/>
                  <a:pt x="3112" y="2016"/>
                  <a:pt x="3107" y="2016"/>
                </a:cubicBezTo>
                <a:cubicBezTo>
                  <a:pt x="3070" y="2016"/>
                  <a:pt x="3045" y="1923"/>
                  <a:pt x="3045" y="1923"/>
                </a:cubicBezTo>
                <a:cubicBezTo>
                  <a:pt x="3045" y="1923"/>
                  <a:pt x="3021" y="1899"/>
                  <a:pt x="2961" y="1839"/>
                </a:cubicBezTo>
                <a:cubicBezTo>
                  <a:pt x="2914" y="1792"/>
                  <a:pt x="2830" y="1720"/>
                  <a:pt x="2735" y="1625"/>
                </a:cubicBezTo>
                <a:cubicBezTo>
                  <a:pt x="2533" y="1446"/>
                  <a:pt x="2259" y="1208"/>
                  <a:pt x="1961" y="970"/>
                </a:cubicBezTo>
                <a:cubicBezTo>
                  <a:pt x="1652" y="744"/>
                  <a:pt x="1330" y="506"/>
                  <a:pt x="1021" y="327"/>
                </a:cubicBezTo>
                <a:cubicBezTo>
                  <a:pt x="711" y="160"/>
                  <a:pt x="437" y="41"/>
                  <a:pt x="247" y="18"/>
                </a:cubicBezTo>
                <a:cubicBezTo>
                  <a:pt x="211" y="41"/>
                  <a:pt x="152" y="18"/>
                  <a:pt x="152" y="65"/>
                </a:cubicBezTo>
                <a:cubicBezTo>
                  <a:pt x="111" y="55"/>
                  <a:pt x="114" y="1"/>
                  <a:pt x="10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" name="Freeform 502"/>
          <p:cNvSpPr>
            <a:spLocks noEditPoints="1"/>
          </p:cNvSpPr>
          <p:nvPr/>
        </p:nvSpPr>
        <p:spPr bwMode="auto">
          <a:xfrm>
            <a:off x="1579069" y="2780693"/>
            <a:ext cx="2000479" cy="399839"/>
          </a:xfrm>
          <a:custGeom>
            <a:avLst/>
            <a:gdLst>
              <a:gd name="T0" fmla="*/ 685 w 1319"/>
              <a:gd name="T1" fmla="*/ 39 h 237"/>
              <a:gd name="T2" fmla="*/ 684 w 1319"/>
              <a:gd name="T3" fmla="*/ 48 h 237"/>
              <a:gd name="T4" fmla="*/ 686 w 1319"/>
              <a:gd name="T5" fmla="*/ 40 h 237"/>
              <a:gd name="T6" fmla="*/ 689 w 1319"/>
              <a:gd name="T7" fmla="*/ 38 h 237"/>
              <a:gd name="T8" fmla="*/ 1030 w 1319"/>
              <a:gd name="T9" fmla="*/ 43 h 237"/>
              <a:gd name="T10" fmla="*/ 1319 w 1319"/>
              <a:gd name="T11" fmla="*/ 126 h 237"/>
              <a:gd name="T12" fmla="*/ 1278 w 1319"/>
              <a:gd name="T13" fmla="*/ 85 h 237"/>
              <a:gd name="T14" fmla="*/ 1098 w 1319"/>
              <a:gd name="T15" fmla="*/ 53 h 237"/>
              <a:gd name="T16" fmla="*/ 927 w 1319"/>
              <a:gd name="T17" fmla="*/ 38 h 237"/>
              <a:gd name="T18" fmla="*/ 835 w 1319"/>
              <a:gd name="T19" fmla="*/ 36 h 237"/>
              <a:gd name="T20" fmla="*/ 809 w 1319"/>
              <a:gd name="T21" fmla="*/ 36 h 237"/>
              <a:gd name="T22" fmla="*/ 927 w 1319"/>
              <a:gd name="T23" fmla="*/ 39 h 237"/>
              <a:gd name="T24" fmla="*/ 906 w 1319"/>
              <a:gd name="T25" fmla="*/ 40 h 237"/>
              <a:gd name="T26" fmla="*/ 954 w 1319"/>
              <a:gd name="T27" fmla="*/ 43 h 237"/>
              <a:gd name="T28" fmla="*/ 718 w 1319"/>
              <a:gd name="T29" fmla="*/ 40 h 237"/>
              <a:gd name="T30" fmla="*/ 1084 w 1319"/>
              <a:gd name="T31" fmla="*/ 57 h 237"/>
              <a:gd name="T32" fmla="*/ 954 w 1319"/>
              <a:gd name="T33" fmla="*/ 48 h 237"/>
              <a:gd name="T34" fmla="*/ 688 w 1319"/>
              <a:gd name="T35" fmla="*/ 45 h 237"/>
              <a:gd name="T36" fmla="*/ 692 w 1319"/>
              <a:gd name="T37" fmla="*/ 45 h 237"/>
              <a:gd name="T38" fmla="*/ 941 w 1319"/>
              <a:gd name="T39" fmla="*/ 49 h 237"/>
              <a:gd name="T40" fmla="*/ 1142 w 1319"/>
              <a:gd name="T41" fmla="*/ 69 h 237"/>
              <a:gd name="T42" fmla="*/ 1291 w 1319"/>
              <a:gd name="T43" fmla="*/ 105 h 237"/>
              <a:gd name="T44" fmla="*/ 1300 w 1319"/>
              <a:gd name="T45" fmla="*/ 134 h 237"/>
              <a:gd name="T46" fmla="*/ 1171 w 1319"/>
              <a:gd name="T47" fmla="*/ 185 h 237"/>
              <a:gd name="T48" fmla="*/ 765 w 1319"/>
              <a:gd name="T49" fmla="*/ 221 h 237"/>
              <a:gd name="T50" fmla="*/ 244 w 1319"/>
              <a:gd name="T51" fmla="*/ 206 h 237"/>
              <a:gd name="T52" fmla="*/ 14 w 1319"/>
              <a:gd name="T53" fmla="*/ 149 h 237"/>
              <a:gd name="T54" fmla="*/ 350 w 1319"/>
              <a:gd name="T55" fmla="*/ 42 h 237"/>
              <a:gd name="T56" fmla="*/ 774 w 1319"/>
              <a:gd name="T57" fmla="*/ 16 h 237"/>
              <a:gd name="T58" fmla="*/ 1123 w 1319"/>
              <a:gd name="T59" fmla="*/ 36 h 237"/>
              <a:gd name="T60" fmla="*/ 1130 w 1319"/>
              <a:gd name="T61" fmla="*/ 38 h 237"/>
              <a:gd name="T62" fmla="*/ 1137 w 1319"/>
              <a:gd name="T63" fmla="*/ 38 h 237"/>
              <a:gd name="T64" fmla="*/ 1144 w 1319"/>
              <a:gd name="T65" fmla="*/ 33 h 237"/>
              <a:gd name="T66" fmla="*/ 1143 w 1319"/>
              <a:gd name="T67" fmla="*/ 25 h 237"/>
              <a:gd name="T68" fmla="*/ 1137 w 1319"/>
              <a:gd name="T69" fmla="*/ 20 h 237"/>
              <a:gd name="T70" fmla="*/ 1131 w 1319"/>
              <a:gd name="T71" fmla="*/ 19 h 237"/>
              <a:gd name="T72" fmla="*/ 1122 w 1319"/>
              <a:gd name="T73" fmla="*/ 19 h 237"/>
              <a:gd name="T74" fmla="*/ 920 w 1319"/>
              <a:gd name="T75" fmla="*/ 2 h 237"/>
              <a:gd name="T76" fmla="*/ 750 w 1319"/>
              <a:gd name="T77" fmla="*/ 1 h 237"/>
              <a:gd name="T78" fmla="*/ 385 w 1319"/>
              <a:gd name="T79" fmla="*/ 23 h 237"/>
              <a:gd name="T80" fmla="*/ 65 w 1319"/>
              <a:gd name="T81" fmla="*/ 94 h 237"/>
              <a:gd name="T82" fmla="*/ 7 w 1319"/>
              <a:gd name="T83" fmla="*/ 168 h 237"/>
              <a:gd name="T84" fmla="*/ 158 w 1319"/>
              <a:gd name="T85" fmla="*/ 212 h 237"/>
              <a:gd name="T86" fmla="*/ 992 w 1319"/>
              <a:gd name="T87" fmla="*/ 223 h 237"/>
              <a:gd name="T88" fmla="*/ 1284 w 1319"/>
              <a:gd name="T89" fmla="*/ 161 h 237"/>
              <a:gd name="T90" fmla="*/ 1319 w 1319"/>
              <a:gd name="T91" fmla="*/ 126 h 237"/>
              <a:gd name="T92" fmla="*/ 985 w 1319"/>
              <a:gd name="T93" fmla="*/ 52 h 237"/>
              <a:gd name="T94" fmla="*/ 688 w 1319"/>
              <a:gd name="T95" fmla="*/ 44 h 237"/>
              <a:gd name="T96" fmla="*/ 1041 w 1319"/>
              <a:gd name="T97" fmla="*/ 46 h 237"/>
              <a:gd name="T98" fmla="*/ 688 w 1319"/>
              <a:gd name="T99" fmla="*/ 45 h 237"/>
              <a:gd name="T100" fmla="*/ 1270 w 1319"/>
              <a:gd name="T101" fmla="*/ 96 h 237"/>
              <a:gd name="T102" fmla="*/ 688 w 1319"/>
              <a:gd name="T103" fmla="*/ 46 h 237"/>
              <a:gd name="T104" fmla="*/ 769 w 1319"/>
              <a:gd name="T105" fmla="*/ 37 h 237"/>
              <a:gd name="T106" fmla="*/ 926 w 1319"/>
              <a:gd name="T107" fmla="*/ 46 h 237"/>
              <a:gd name="T108" fmla="*/ 986 w 1319"/>
              <a:gd name="T109" fmla="*/ 52 h 237"/>
              <a:gd name="T110" fmla="*/ 687 w 1319"/>
              <a:gd name="T111" fmla="*/ 41 h 237"/>
              <a:gd name="T112" fmla="*/ 689 w 1319"/>
              <a:gd name="T113" fmla="*/ 38 h 237"/>
              <a:gd name="T114" fmla="*/ 689 w 1319"/>
              <a:gd name="T115" fmla="*/ 45 h 237"/>
              <a:gd name="T116" fmla="*/ 688 w 1319"/>
              <a:gd name="T117" fmla="*/ 41 h 237"/>
              <a:gd name="T118" fmla="*/ 689 w 1319"/>
              <a:gd name="T119" fmla="*/ 41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319" h="237">
                <a:moveTo>
                  <a:pt x="686" y="40"/>
                </a:moveTo>
                <a:cubicBezTo>
                  <a:pt x="686" y="40"/>
                  <a:pt x="686" y="40"/>
                  <a:pt x="686" y="40"/>
                </a:cubicBezTo>
                <a:cubicBezTo>
                  <a:pt x="686" y="40"/>
                  <a:pt x="685" y="40"/>
                  <a:pt x="684" y="40"/>
                </a:cubicBezTo>
                <a:cubicBezTo>
                  <a:pt x="684" y="40"/>
                  <a:pt x="684" y="40"/>
                  <a:pt x="684" y="40"/>
                </a:cubicBezTo>
                <a:cubicBezTo>
                  <a:pt x="684" y="40"/>
                  <a:pt x="684" y="40"/>
                  <a:pt x="683" y="40"/>
                </a:cubicBezTo>
                <a:cubicBezTo>
                  <a:pt x="684" y="39"/>
                  <a:pt x="685" y="40"/>
                  <a:pt x="685" y="39"/>
                </a:cubicBezTo>
                <a:cubicBezTo>
                  <a:pt x="685" y="39"/>
                  <a:pt x="685" y="39"/>
                  <a:pt x="685" y="39"/>
                </a:cubicBezTo>
                <a:cubicBezTo>
                  <a:pt x="686" y="39"/>
                  <a:pt x="687" y="39"/>
                  <a:pt x="688" y="39"/>
                </a:cubicBezTo>
                <a:cubicBezTo>
                  <a:pt x="687" y="40"/>
                  <a:pt x="686" y="39"/>
                  <a:pt x="686" y="40"/>
                </a:cubicBezTo>
                <a:close/>
                <a:moveTo>
                  <a:pt x="684" y="48"/>
                </a:moveTo>
                <a:cubicBezTo>
                  <a:pt x="685" y="48"/>
                  <a:pt x="685" y="48"/>
                  <a:pt x="685" y="48"/>
                </a:cubicBezTo>
                <a:cubicBezTo>
                  <a:pt x="685" y="48"/>
                  <a:pt x="684" y="48"/>
                  <a:pt x="684" y="48"/>
                </a:cubicBezTo>
                <a:close/>
                <a:moveTo>
                  <a:pt x="685" y="46"/>
                </a:moveTo>
                <a:cubicBezTo>
                  <a:pt x="685" y="46"/>
                  <a:pt x="685" y="46"/>
                  <a:pt x="685" y="46"/>
                </a:cubicBezTo>
                <a:cubicBezTo>
                  <a:pt x="685" y="46"/>
                  <a:pt x="685" y="46"/>
                  <a:pt x="685" y="46"/>
                </a:cubicBezTo>
                <a:close/>
                <a:moveTo>
                  <a:pt x="686" y="40"/>
                </a:moveTo>
                <a:cubicBezTo>
                  <a:pt x="686" y="40"/>
                  <a:pt x="687" y="40"/>
                  <a:pt x="687" y="40"/>
                </a:cubicBezTo>
                <a:cubicBezTo>
                  <a:pt x="686" y="40"/>
                  <a:pt x="686" y="40"/>
                  <a:pt x="686" y="40"/>
                </a:cubicBezTo>
                <a:cubicBezTo>
                  <a:pt x="686" y="40"/>
                  <a:pt x="686" y="40"/>
                  <a:pt x="686" y="40"/>
                </a:cubicBezTo>
                <a:close/>
                <a:moveTo>
                  <a:pt x="686" y="43"/>
                </a:moveTo>
                <a:cubicBezTo>
                  <a:pt x="686" y="44"/>
                  <a:pt x="686" y="43"/>
                  <a:pt x="686" y="43"/>
                </a:cubicBezTo>
                <a:close/>
                <a:moveTo>
                  <a:pt x="689" y="38"/>
                </a:moveTo>
                <a:cubicBezTo>
                  <a:pt x="688" y="38"/>
                  <a:pt x="688" y="38"/>
                  <a:pt x="688" y="39"/>
                </a:cubicBezTo>
                <a:cubicBezTo>
                  <a:pt x="688" y="39"/>
                  <a:pt x="689" y="39"/>
                  <a:pt x="689" y="38"/>
                </a:cubicBezTo>
                <a:close/>
                <a:moveTo>
                  <a:pt x="685" y="46"/>
                </a:moveTo>
                <a:cubicBezTo>
                  <a:pt x="685" y="46"/>
                  <a:pt x="685" y="46"/>
                  <a:pt x="685" y="46"/>
                </a:cubicBezTo>
                <a:close/>
                <a:moveTo>
                  <a:pt x="685" y="45"/>
                </a:moveTo>
                <a:cubicBezTo>
                  <a:pt x="685" y="45"/>
                  <a:pt x="685" y="45"/>
                  <a:pt x="685" y="45"/>
                </a:cubicBezTo>
                <a:cubicBezTo>
                  <a:pt x="685" y="45"/>
                  <a:pt x="685" y="45"/>
                  <a:pt x="685" y="45"/>
                </a:cubicBezTo>
                <a:close/>
                <a:moveTo>
                  <a:pt x="1030" y="43"/>
                </a:moveTo>
                <a:cubicBezTo>
                  <a:pt x="1023" y="42"/>
                  <a:pt x="1012" y="41"/>
                  <a:pt x="1009" y="41"/>
                </a:cubicBezTo>
                <a:cubicBezTo>
                  <a:pt x="1019" y="42"/>
                  <a:pt x="1026" y="43"/>
                  <a:pt x="1030" y="43"/>
                </a:cubicBezTo>
                <a:close/>
                <a:moveTo>
                  <a:pt x="1122" y="54"/>
                </a:moveTo>
                <a:cubicBezTo>
                  <a:pt x="1109" y="53"/>
                  <a:pt x="1109" y="53"/>
                  <a:pt x="1109" y="53"/>
                </a:cubicBezTo>
                <a:cubicBezTo>
                  <a:pt x="1108" y="53"/>
                  <a:pt x="1118" y="54"/>
                  <a:pt x="1122" y="54"/>
                </a:cubicBezTo>
                <a:close/>
                <a:moveTo>
                  <a:pt x="1319" y="126"/>
                </a:moveTo>
                <a:cubicBezTo>
                  <a:pt x="1319" y="125"/>
                  <a:pt x="1319" y="125"/>
                  <a:pt x="1319" y="125"/>
                </a:cubicBezTo>
                <a:cubicBezTo>
                  <a:pt x="1319" y="124"/>
                  <a:pt x="1319" y="124"/>
                  <a:pt x="1319" y="124"/>
                </a:cubicBezTo>
                <a:cubicBezTo>
                  <a:pt x="1319" y="118"/>
                  <a:pt x="1316" y="112"/>
                  <a:pt x="1313" y="108"/>
                </a:cubicBezTo>
                <a:cubicBezTo>
                  <a:pt x="1309" y="103"/>
                  <a:pt x="1305" y="100"/>
                  <a:pt x="1301" y="97"/>
                </a:cubicBezTo>
                <a:cubicBezTo>
                  <a:pt x="1293" y="91"/>
                  <a:pt x="1285" y="88"/>
                  <a:pt x="1279" y="86"/>
                </a:cubicBezTo>
                <a:cubicBezTo>
                  <a:pt x="1280" y="86"/>
                  <a:pt x="1280" y="86"/>
                  <a:pt x="1278" y="85"/>
                </a:cubicBezTo>
                <a:cubicBezTo>
                  <a:pt x="1272" y="83"/>
                  <a:pt x="1269" y="82"/>
                  <a:pt x="1262" y="80"/>
                </a:cubicBezTo>
                <a:cubicBezTo>
                  <a:pt x="1239" y="73"/>
                  <a:pt x="1219" y="70"/>
                  <a:pt x="1199" y="67"/>
                </a:cubicBezTo>
                <a:cubicBezTo>
                  <a:pt x="1180" y="64"/>
                  <a:pt x="1162" y="61"/>
                  <a:pt x="1142" y="58"/>
                </a:cubicBezTo>
                <a:cubicBezTo>
                  <a:pt x="1137" y="58"/>
                  <a:pt x="1123" y="55"/>
                  <a:pt x="1119" y="55"/>
                </a:cubicBezTo>
                <a:cubicBezTo>
                  <a:pt x="1126" y="56"/>
                  <a:pt x="1135" y="57"/>
                  <a:pt x="1134" y="57"/>
                </a:cubicBezTo>
                <a:cubicBezTo>
                  <a:pt x="1122" y="56"/>
                  <a:pt x="1106" y="54"/>
                  <a:pt x="1098" y="53"/>
                </a:cubicBezTo>
                <a:cubicBezTo>
                  <a:pt x="1083" y="51"/>
                  <a:pt x="1076" y="50"/>
                  <a:pt x="1062" y="49"/>
                </a:cubicBezTo>
                <a:cubicBezTo>
                  <a:pt x="1059" y="48"/>
                  <a:pt x="1065" y="49"/>
                  <a:pt x="1058" y="48"/>
                </a:cubicBezTo>
                <a:cubicBezTo>
                  <a:pt x="1037" y="46"/>
                  <a:pt x="1027" y="45"/>
                  <a:pt x="1008" y="43"/>
                </a:cubicBezTo>
                <a:cubicBezTo>
                  <a:pt x="1003" y="43"/>
                  <a:pt x="980" y="41"/>
                  <a:pt x="974" y="41"/>
                </a:cubicBezTo>
                <a:cubicBezTo>
                  <a:pt x="968" y="40"/>
                  <a:pt x="980" y="41"/>
                  <a:pt x="975" y="41"/>
                </a:cubicBezTo>
                <a:cubicBezTo>
                  <a:pt x="927" y="38"/>
                  <a:pt x="927" y="38"/>
                  <a:pt x="927" y="38"/>
                </a:cubicBezTo>
                <a:cubicBezTo>
                  <a:pt x="923" y="38"/>
                  <a:pt x="920" y="38"/>
                  <a:pt x="914" y="38"/>
                </a:cubicBezTo>
                <a:cubicBezTo>
                  <a:pt x="909" y="37"/>
                  <a:pt x="915" y="37"/>
                  <a:pt x="908" y="37"/>
                </a:cubicBezTo>
                <a:cubicBezTo>
                  <a:pt x="902" y="37"/>
                  <a:pt x="913" y="38"/>
                  <a:pt x="912" y="38"/>
                </a:cubicBezTo>
                <a:cubicBezTo>
                  <a:pt x="903" y="37"/>
                  <a:pt x="905" y="38"/>
                  <a:pt x="900" y="38"/>
                </a:cubicBezTo>
                <a:cubicBezTo>
                  <a:pt x="888" y="37"/>
                  <a:pt x="880" y="37"/>
                  <a:pt x="869" y="37"/>
                </a:cubicBezTo>
                <a:cubicBezTo>
                  <a:pt x="835" y="36"/>
                  <a:pt x="835" y="36"/>
                  <a:pt x="835" y="36"/>
                </a:cubicBezTo>
                <a:cubicBezTo>
                  <a:pt x="811" y="36"/>
                  <a:pt x="811" y="36"/>
                  <a:pt x="811" y="36"/>
                </a:cubicBezTo>
                <a:cubicBezTo>
                  <a:pt x="786" y="36"/>
                  <a:pt x="786" y="36"/>
                  <a:pt x="786" y="36"/>
                </a:cubicBezTo>
                <a:cubicBezTo>
                  <a:pt x="781" y="36"/>
                  <a:pt x="790" y="36"/>
                  <a:pt x="782" y="36"/>
                </a:cubicBezTo>
                <a:cubicBezTo>
                  <a:pt x="749" y="36"/>
                  <a:pt x="716" y="37"/>
                  <a:pt x="692" y="38"/>
                </a:cubicBezTo>
                <a:cubicBezTo>
                  <a:pt x="729" y="36"/>
                  <a:pt x="757" y="36"/>
                  <a:pt x="790" y="36"/>
                </a:cubicBezTo>
                <a:cubicBezTo>
                  <a:pt x="795" y="36"/>
                  <a:pt x="804" y="36"/>
                  <a:pt x="809" y="36"/>
                </a:cubicBezTo>
                <a:cubicBezTo>
                  <a:pt x="811" y="36"/>
                  <a:pt x="804" y="36"/>
                  <a:pt x="811" y="36"/>
                </a:cubicBezTo>
                <a:cubicBezTo>
                  <a:pt x="818" y="36"/>
                  <a:pt x="818" y="36"/>
                  <a:pt x="818" y="36"/>
                </a:cubicBezTo>
                <a:cubicBezTo>
                  <a:pt x="814" y="36"/>
                  <a:pt x="821" y="36"/>
                  <a:pt x="823" y="37"/>
                </a:cubicBezTo>
                <a:cubicBezTo>
                  <a:pt x="851" y="37"/>
                  <a:pt x="873" y="37"/>
                  <a:pt x="898" y="38"/>
                </a:cubicBezTo>
                <a:cubicBezTo>
                  <a:pt x="902" y="38"/>
                  <a:pt x="894" y="38"/>
                  <a:pt x="900" y="38"/>
                </a:cubicBezTo>
                <a:cubicBezTo>
                  <a:pt x="927" y="39"/>
                  <a:pt x="927" y="39"/>
                  <a:pt x="927" y="39"/>
                </a:cubicBezTo>
                <a:cubicBezTo>
                  <a:pt x="930" y="40"/>
                  <a:pt x="937" y="40"/>
                  <a:pt x="933" y="40"/>
                </a:cubicBezTo>
                <a:cubicBezTo>
                  <a:pt x="901" y="38"/>
                  <a:pt x="856" y="37"/>
                  <a:pt x="817" y="37"/>
                </a:cubicBezTo>
                <a:cubicBezTo>
                  <a:pt x="806" y="37"/>
                  <a:pt x="793" y="37"/>
                  <a:pt x="787" y="37"/>
                </a:cubicBezTo>
                <a:cubicBezTo>
                  <a:pt x="804" y="37"/>
                  <a:pt x="818" y="37"/>
                  <a:pt x="833" y="38"/>
                </a:cubicBezTo>
                <a:cubicBezTo>
                  <a:pt x="853" y="38"/>
                  <a:pt x="874" y="38"/>
                  <a:pt x="893" y="39"/>
                </a:cubicBezTo>
                <a:cubicBezTo>
                  <a:pt x="906" y="40"/>
                  <a:pt x="906" y="40"/>
                  <a:pt x="906" y="40"/>
                </a:cubicBezTo>
                <a:cubicBezTo>
                  <a:pt x="920" y="40"/>
                  <a:pt x="920" y="40"/>
                  <a:pt x="920" y="40"/>
                </a:cubicBezTo>
                <a:cubicBezTo>
                  <a:pt x="929" y="41"/>
                  <a:pt x="929" y="41"/>
                  <a:pt x="929" y="41"/>
                </a:cubicBezTo>
                <a:cubicBezTo>
                  <a:pt x="937" y="41"/>
                  <a:pt x="944" y="41"/>
                  <a:pt x="953" y="42"/>
                </a:cubicBezTo>
                <a:cubicBezTo>
                  <a:pt x="968" y="43"/>
                  <a:pt x="983" y="44"/>
                  <a:pt x="999" y="46"/>
                </a:cubicBezTo>
                <a:cubicBezTo>
                  <a:pt x="1002" y="46"/>
                  <a:pt x="1001" y="46"/>
                  <a:pt x="997" y="46"/>
                </a:cubicBezTo>
                <a:cubicBezTo>
                  <a:pt x="977" y="44"/>
                  <a:pt x="974" y="44"/>
                  <a:pt x="954" y="43"/>
                </a:cubicBezTo>
                <a:cubicBezTo>
                  <a:pt x="956" y="43"/>
                  <a:pt x="958" y="43"/>
                  <a:pt x="957" y="43"/>
                </a:cubicBezTo>
                <a:cubicBezTo>
                  <a:pt x="951" y="43"/>
                  <a:pt x="949" y="42"/>
                  <a:pt x="945" y="42"/>
                </a:cubicBezTo>
                <a:cubicBezTo>
                  <a:pt x="960" y="43"/>
                  <a:pt x="958" y="43"/>
                  <a:pt x="953" y="43"/>
                </a:cubicBezTo>
                <a:cubicBezTo>
                  <a:pt x="916" y="41"/>
                  <a:pt x="870" y="39"/>
                  <a:pt x="840" y="39"/>
                </a:cubicBezTo>
                <a:cubicBezTo>
                  <a:pt x="836" y="39"/>
                  <a:pt x="834" y="39"/>
                  <a:pt x="829" y="39"/>
                </a:cubicBezTo>
                <a:cubicBezTo>
                  <a:pt x="794" y="38"/>
                  <a:pt x="755" y="38"/>
                  <a:pt x="718" y="40"/>
                </a:cubicBezTo>
                <a:cubicBezTo>
                  <a:pt x="761" y="39"/>
                  <a:pt x="805" y="38"/>
                  <a:pt x="854" y="39"/>
                </a:cubicBezTo>
                <a:cubicBezTo>
                  <a:pt x="856" y="39"/>
                  <a:pt x="854" y="39"/>
                  <a:pt x="859" y="40"/>
                </a:cubicBezTo>
                <a:cubicBezTo>
                  <a:pt x="880" y="40"/>
                  <a:pt x="904" y="41"/>
                  <a:pt x="920" y="42"/>
                </a:cubicBezTo>
                <a:cubicBezTo>
                  <a:pt x="941" y="44"/>
                  <a:pt x="941" y="44"/>
                  <a:pt x="941" y="44"/>
                </a:cubicBezTo>
                <a:cubicBezTo>
                  <a:pt x="993" y="47"/>
                  <a:pt x="1030" y="51"/>
                  <a:pt x="1079" y="57"/>
                </a:cubicBezTo>
                <a:cubicBezTo>
                  <a:pt x="1079" y="57"/>
                  <a:pt x="1082" y="57"/>
                  <a:pt x="1084" y="57"/>
                </a:cubicBezTo>
                <a:cubicBezTo>
                  <a:pt x="1073" y="57"/>
                  <a:pt x="1073" y="57"/>
                  <a:pt x="1073" y="57"/>
                </a:cubicBezTo>
                <a:cubicBezTo>
                  <a:pt x="1049" y="54"/>
                  <a:pt x="1049" y="54"/>
                  <a:pt x="1049" y="54"/>
                </a:cubicBezTo>
                <a:cubicBezTo>
                  <a:pt x="1008" y="50"/>
                  <a:pt x="950" y="45"/>
                  <a:pt x="898" y="43"/>
                </a:cubicBezTo>
                <a:cubicBezTo>
                  <a:pt x="892" y="43"/>
                  <a:pt x="897" y="43"/>
                  <a:pt x="901" y="44"/>
                </a:cubicBezTo>
                <a:cubicBezTo>
                  <a:pt x="926" y="45"/>
                  <a:pt x="948" y="46"/>
                  <a:pt x="975" y="48"/>
                </a:cubicBezTo>
                <a:cubicBezTo>
                  <a:pt x="984" y="50"/>
                  <a:pt x="974" y="49"/>
                  <a:pt x="954" y="48"/>
                </a:cubicBezTo>
                <a:cubicBezTo>
                  <a:pt x="937" y="47"/>
                  <a:pt x="914" y="45"/>
                  <a:pt x="893" y="45"/>
                </a:cubicBezTo>
                <a:cubicBezTo>
                  <a:pt x="871" y="44"/>
                  <a:pt x="851" y="43"/>
                  <a:pt x="841" y="43"/>
                </a:cubicBezTo>
                <a:cubicBezTo>
                  <a:pt x="791" y="42"/>
                  <a:pt x="742" y="43"/>
                  <a:pt x="693" y="45"/>
                </a:cubicBezTo>
                <a:cubicBezTo>
                  <a:pt x="689" y="45"/>
                  <a:pt x="689" y="45"/>
                  <a:pt x="689" y="45"/>
                </a:cubicBezTo>
                <a:cubicBezTo>
                  <a:pt x="689" y="45"/>
                  <a:pt x="689" y="45"/>
                  <a:pt x="689" y="45"/>
                </a:cubicBezTo>
                <a:cubicBezTo>
                  <a:pt x="688" y="45"/>
                  <a:pt x="688" y="45"/>
                  <a:pt x="688" y="45"/>
                </a:cubicBezTo>
                <a:cubicBezTo>
                  <a:pt x="686" y="45"/>
                  <a:pt x="686" y="45"/>
                  <a:pt x="686" y="45"/>
                </a:cubicBezTo>
                <a:cubicBezTo>
                  <a:pt x="686" y="45"/>
                  <a:pt x="687" y="45"/>
                  <a:pt x="688" y="45"/>
                </a:cubicBezTo>
                <a:cubicBezTo>
                  <a:pt x="689" y="45"/>
                  <a:pt x="689" y="45"/>
                  <a:pt x="689" y="45"/>
                </a:cubicBezTo>
                <a:cubicBezTo>
                  <a:pt x="689" y="45"/>
                  <a:pt x="689" y="45"/>
                  <a:pt x="689" y="45"/>
                </a:cubicBezTo>
                <a:cubicBezTo>
                  <a:pt x="689" y="45"/>
                  <a:pt x="689" y="45"/>
                  <a:pt x="689" y="45"/>
                </a:cubicBezTo>
                <a:cubicBezTo>
                  <a:pt x="692" y="45"/>
                  <a:pt x="692" y="45"/>
                  <a:pt x="692" y="45"/>
                </a:cubicBezTo>
                <a:cubicBezTo>
                  <a:pt x="701" y="45"/>
                  <a:pt x="701" y="45"/>
                  <a:pt x="701" y="45"/>
                </a:cubicBezTo>
                <a:cubicBezTo>
                  <a:pt x="701" y="45"/>
                  <a:pt x="703" y="44"/>
                  <a:pt x="707" y="44"/>
                </a:cubicBezTo>
                <a:cubicBezTo>
                  <a:pt x="756" y="43"/>
                  <a:pt x="811" y="43"/>
                  <a:pt x="855" y="43"/>
                </a:cubicBezTo>
                <a:cubicBezTo>
                  <a:pt x="873" y="44"/>
                  <a:pt x="908" y="45"/>
                  <a:pt x="926" y="47"/>
                </a:cubicBezTo>
                <a:cubicBezTo>
                  <a:pt x="922" y="47"/>
                  <a:pt x="907" y="46"/>
                  <a:pt x="888" y="46"/>
                </a:cubicBezTo>
                <a:cubicBezTo>
                  <a:pt x="907" y="46"/>
                  <a:pt x="925" y="48"/>
                  <a:pt x="941" y="49"/>
                </a:cubicBezTo>
                <a:cubicBezTo>
                  <a:pt x="955" y="49"/>
                  <a:pt x="978" y="51"/>
                  <a:pt x="985" y="52"/>
                </a:cubicBezTo>
                <a:cubicBezTo>
                  <a:pt x="986" y="52"/>
                  <a:pt x="984" y="52"/>
                  <a:pt x="985" y="52"/>
                </a:cubicBezTo>
                <a:cubicBezTo>
                  <a:pt x="986" y="52"/>
                  <a:pt x="996" y="53"/>
                  <a:pt x="997" y="53"/>
                </a:cubicBezTo>
                <a:cubicBezTo>
                  <a:pt x="1004" y="53"/>
                  <a:pt x="1003" y="53"/>
                  <a:pt x="1011" y="54"/>
                </a:cubicBezTo>
                <a:cubicBezTo>
                  <a:pt x="1022" y="55"/>
                  <a:pt x="1022" y="55"/>
                  <a:pt x="1029" y="56"/>
                </a:cubicBezTo>
                <a:cubicBezTo>
                  <a:pt x="1067" y="59"/>
                  <a:pt x="1104" y="64"/>
                  <a:pt x="1142" y="69"/>
                </a:cubicBezTo>
                <a:cubicBezTo>
                  <a:pt x="1154" y="71"/>
                  <a:pt x="1154" y="71"/>
                  <a:pt x="1154" y="71"/>
                </a:cubicBezTo>
                <a:cubicBezTo>
                  <a:pt x="1158" y="72"/>
                  <a:pt x="1155" y="72"/>
                  <a:pt x="1159" y="72"/>
                </a:cubicBezTo>
                <a:cubicBezTo>
                  <a:pt x="1162" y="73"/>
                  <a:pt x="1161" y="72"/>
                  <a:pt x="1165" y="73"/>
                </a:cubicBezTo>
                <a:cubicBezTo>
                  <a:pt x="1179" y="75"/>
                  <a:pt x="1196" y="78"/>
                  <a:pt x="1211" y="81"/>
                </a:cubicBezTo>
                <a:cubicBezTo>
                  <a:pt x="1229" y="84"/>
                  <a:pt x="1249" y="88"/>
                  <a:pt x="1267" y="94"/>
                </a:cubicBezTo>
                <a:cubicBezTo>
                  <a:pt x="1275" y="97"/>
                  <a:pt x="1284" y="101"/>
                  <a:pt x="1291" y="105"/>
                </a:cubicBezTo>
                <a:cubicBezTo>
                  <a:pt x="1298" y="109"/>
                  <a:pt x="1303" y="114"/>
                  <a:pt x="1305" y="119"/>
                </a:cubicBezTo>
                <a:cubicBezTo>
                  <a:pt x="1306" y="122"/>
                  <a:pt x="1306" y="121"/>
                  <a:pt x="1306" y="121"/>
                </a:cubicBezTo>
                <a:cubicBezTo>
                  <a:pt x="1306" y="121"/>
                  <a:pt x="1306" y="121"/>
                  <a:pt x="1307" y="124"/>
                </a:cubicBezTo>
                <a:cubicBezTo>
                  <a:pt x="1307" y="125"/>
                  <a:pt x="1307" y="126"/>
                  <a:pt x="1307" y="126"/>
                </a:cubicBezTo>
                <a:cubicBezTo>
                  <a:pt x="1307" y="127"/>
                  <a:pt x="1306" y="127"/>
                  <a:pt x="1306" y="128"/>
                </a:cubicBezTo>
                <a:cubicBezTo>
                  <a:pt x="1304" y="130"/>
                  <a:pt x="1302" y="132"/>
                  <a:pt x="1300" y="134"/>
                </a:cubicBezTo>
                <a:cubicBezTo>
                  <a:pt x="1296" y="138"/>
                  <a:pt x="1291" y="142"/>
                  <a:pt x="1285" y="145"/>
                </a:cubicBezTo>
                <a:cubicBezTo>
                  <a:pt x="1274" y="152"/>
                  <a:pt x="1262" y="158"/>
                  <a:pt x="1250" y="163"/>
                </a:cubicBezTo>
                <a:cubicBezTo>
                  <a:pt x="1247" y="164"/>
                  <a:pt x="1244" y="165"/>
                  <a:pt x="1241" y="166"/>
                </a:cubicBezTo>
                <a:cubicBezTo>
                  <a:pt x="1231" y="169"/>
                  <a:pt x="1231" y="169"/>
                  <a:pt x="1231" y="169"/>
                </a:cubicBezTo>
                <a:cubicBezTo>
                  <a:pt x="1224" y="171"/>
                  <a:pt x="1218" y="173"/>
                  <a:pt x="1211" y="175"/>
                </a:cubicBezTo>
                <a:cubicBezTo>
                  <a:pt x="1198" y="178"/>
                  <a:pt x="1184" y="182"/>
                  <a:pt x="1171" y="185"/>
                </a:cubicBezTo>
                <a:cubicBezTo>
                  <a:pt x="1167" y="186"/>
                  <a:pt x="1170" y="185"/>
                  <a:pt x="1164" y="186"/>
                </a:cubicBezTo>
                <a:cubicBezTo>
                  <a:pt x="1156" y="188"/>
                  <a:pt x="1158" y="188"/>
                  <a:pt x="1152" y="189"/>
                </a:cubicBezTo>
                <a:cubicBezTo>
                  <a:pt x="1147" y="190"/>
                  <a:pt x="1144" y="191"/>
                  <a:pt x="1141" y="191"/>
                </a:cubicBezTo>
                <a:cubicBezTo>
                  <a:pt x="1110" y="197"/>
                  <a:pt x="1078" y="201"/>
                  <a:pt x="1045" y="205"/>
                </a:cubicBezTo>
                <a:cubicBezTo>
                  <a:pt x="1013" y="208"/>
                  <a:pt x="980" y="210"/>
                  <a:pt x="947" y="213"/>
                </a:cubicBezTo>
                <a:cubicBezTo>
                  <a:pt x="885" y="217"/>
                  <a:pt x="823" y="220"/>
                  <a:pt x="765" y="221"/>
                </a:cubicBezTo>
                <a:cubicBezTo>
                  <a:pt x="719" y="222"/>
                  <a:pt x="675" y="223"/>
                  <a:pt x="633" y="222"/>
                </a:cubicBezTo>
                <a:cubicBezTo>
                  <a:pt x="578" y="222"/>
                  <a:pt x="530" y="221"/>
                  <a:pt x="478" y="219"/>
                </a:cubicBezTo>
                <a:cubicBezTo>
                  <a:pt x="441" y="218"/>
                  <a:pt x="400" y="216"/>
                  <a:pt x="368" y="214"/>
                </a:cubicBezTo>
                <a:cubicBezTo>
                  <a:pt x="350" y="214"/>
                  <a:pt x="350" y="214"/>
                  <a:pt x="350" y="214"/>
                </a:cubicBezTo>
                <a:cubicBezTo>
                  <a:pt x="321" y="212"/>
                  <a:pt x="321" y="212"/>
                  <a:pt x="321" y="212"/>
                </a:cubicBezTo>
                <a:cubicBezTo>
                  <a:pt x="296" y="210"/>
                  <a:pt x="270" y="209"/>
                  <a:pt x="244" y="206"/>
                </a:cubicBezTo>
                <a:cubicBezTo>
                  <a:pt x="215" y="204"/>
                  <a:pt x="188" y="201"/>
                  <a:pt x="160" y="198"/>
                </a:cubicBezTo>
                <a:cubicBezTo>
                  <a:pt x="144" y="196"/>
                  <a:pt x="129" y="194"/>
                  <a:pt x="114" y="191"/>
                </a:cubicBezTo>
                <a:cubicBezTo>
                  <a:pt x="103" y="189"/>
                  <a:pt x="93" y="187"/>
                  <a:pt x="82" y="185"/>
                </a:cubicBezTo>
                <a:cubicBezTo>
                  <a:pt x="68" y="182"/>
                  <a:pt x="53" y="178"/>
                  <a:pt x="40" y="172"/>
                </a:cubicBezTo>
                <a:cubicBezTo>
                  <a:pt x="33" y="170"/>
                  <a:pt x="26" y="166"/>
                  <a:pt x="22" y="163"/>
                </a:cubicBezTo>
                <a:cubicBezTo>
                  <a:pt x="17" y="159"/>
                  <a:pt x="14" y="154"/>
                  <a:pt x="14" y="149"/>
                </a:cubicBezTo>
                <a:cubicBezTo>
                  <a:pt x="14" y="144"/>
                  <a:pt x="19" y="137"/>
                  <a:pt x="26" y="131"/>
                </a:cubicBezTo>
                <a:cubicBezTo>
                  <a:pt x="33" y="126"/>
                  <a:pt x="41" y="121"/>
                  <a:pt x="50" y="117"/>
                </a:cubicBezTo>
                <a:cubicBezTo>
                  <a:pt x="67" y="108"/>
                  <a:pt x="85" y="101"/>
                  <a:pt x="103" y="95"/>
                </a:cubicBezTo>
                <a:cubicBezTo>
                  <a:pt x="144" y="82"/>
                  <a:pt x="195" y="70"/>
                  <a:pt x="235" y="61"/>
                </a:cubicBezTo>
                <a:cubicBezTo>
                  <a:pt x="268" y="55"/>
                  <a:pt x="302" y="49"/>
                  <a:pt x="340" y="44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407" y="35"/>
                  <a:pt x="471" y="28"/>
                  <a:pt x="517" y="25"/>
                </a:cubicBezTo>
                <a:cubicBezTo>
                  <a:pt x="534" y="24"/>
                  <a:pt x="549" y="23"/>
                  <a:pt x="565" y="22"/>
                </a:cubicBezTo>
                <a:cubicBezTo>
                  <a:pt x="583" y="21"/>
                  <a:pt x="599" y="20"/>
                  <a:pt x="616" y="19"/>
                </a:cubicBezTo>
                <a:cubicBezTo>
                  <a:pt x="632" y="19"/>
                  <a:pt x="632" y="19"/>
                  <a:pt x="632" y="19"/>
                </a:cubicBezTo>
                <a:cubicBezTo>
                  <a:pt x="649" y="18"/>
                  <a:pt x="666" y="17"/>
                  <a:pt x="684" y="17"/>
                </a:cubicBezTo>
                <a:cubicBezTo>
                  <a:pt x="712" y="16"/>
                  <a:pt x="742" y="16"/>
                  <a:pt x="774" y="16"/>
                </a:cubicBezTo>
                <a:cubicBezTo>
                  <a:pt x="799" y="16"/>
                  <a:pt x="836" y="16"/>
                  <a:pt x="864" y="16"/>
                </a:cubicBezTo>
                <a:cubicBezTo>
                  <a:pt x="912" y="18"/>
                  <a:pt x="961" y="19"/>
                  <a:pt x="1010" y="23"/>
                </a:cubicBezTo>
                <a:cubicBezTo>
                  <a:pt x="1026" y="24"/>
                  <a:pt x="1041" y="26"/>
                  <a:pt x="1058" y="27"/>
                </a:cubicBezTo>
                <a:cubicBezTo>
                  <a:pt x="1075" y="29"/>
                  <a:pt x="1096" y="31"/>
                  <a:pt x="1117" y="35"/>
                </a:cubicBezTo>
                <a:cubicBezTo>
                  <a:pt x="1123" y="36"/>
                  <a:pt x="1123" y="36"/>
                  <a:pt x="1123" y="36"/>
                </a:cubicBezTo>
                <a:cubicBezTo>
                  <a:pt x="1123" y="36"/>
                  <a:pt x="1123" y="36"/>
                  <a:pt x="1123" y="36"/>
                </a:cubicBezTo>
                <a:cubicBezTo>
                  <a:pt x="1124" y="36"/>
                  <a:pt x="1124" y="36"/>
                  <a:pt x="1124" y="36"/>
                </a:cubicBezTo>
                <a:cubicBezTo>
                  <a:pt x="1125" y="36"/>
                  <a:pt x="1125" y="36"/>
                  <a:pt x="1125" y="36"/>
                </a:cubicBezTo>
                <a:cubicBezTo>
                  <a:pt x="1125" y="36"/>
                  <a:pt x="1127" y="36"/>
                  <a:pt x="1127" y="37"/>
                </a:cubicBezTo>
                <a:cubicBezTo>
                  <a:pt x="1127" y="38"/>
                  <a:pt x="1128" y="36"/>
                  <a:pt x="1129" y="37"/>
                </a:cubicBezTo>
                <a:cubicBezTo>
                  <a:pt x="1129" y="37"/>
                  <a:pt x="1129" y="37"/>
                  <a:pt x="1129" y="38"/>
                </a:cubicBezTo>
                <a:cubicBezTo>
                  <a:pt x="1129" y="38"/>
                  <a:pt x="1129" y="38"/>
                  <a:pt x="1130" y="38"/>
                </a:cubicBezTo>
                <a:cubicBezTo>
                  <a:pt x="1130" y="38"/>
                  <a:pt x="1130" y="39"/>
                  <a:pt x="1131" y="39"/>
                </a:cubicBezTo>
                <a:cubicBezTo>
                  <a:pt x="1131" y="39"/>
                  <a:pt x="1131" y="39"/>
                  <a:pt x="1131" y="39"/>
                </a:cubicBezTo>
                <a:cubicBezTo>
                  <a:pt x="1132" y="39"/>
                  <a:pt x="1132" y="39"/>
                  <a:pt x="1133" y="39"/>
                </a:cubicBezTo>
                <a:cubicBezTo>
                  <a:pt x="1133" y="39"/>
                  <a:pt x="1134" y="39"/>
                  <a:pt x="1134" y="39"/>
                </a:cubicBezTo>
                <a:cubicBezTo>
                  <a:pt x="1135" y="39"/>
                  <a:pt x="1135" y="39"/>
                  <a:pt x="1135" y="39"/>
                </a:cubicBezTo>
                <a:cubicBezTo>
                  <a:pt x="1136" y="39"/>
                  <a:pt x="1136" y="39"/>
                  <a:pt x="1137" y="38"/>
                </a:cubicBezTo>
                <a:cubicBezTo>
                  <a:pt x="1137" y="38"/>
                  <a:pt x="1138" y="38"/>
                  <a:pt x="1138" y="38"/>
                </a:cubicBezTo>
                <a:cubicBezTo>
                  <a:pt x="1138" y="38"/>
                  <a:pt x="1139" y="38"/>
                  <a:pt x="1139" y="38"/>
                </a:cubicBezTo>
                <a:cubicBezTo>
                  <a:pt x="1140" y="37"/>
                  <a:pt x="1141" y="36"/>
                  <a:pt x="1142" y="36"/>
                </a:cubicBezTo>
                <a:cubicBezTo>
                  <a:pt x="1142" y="36"/>
                  <a:pt x="1142" y="35"/>
                  <a:pt x="1143" y="35"/>
                </a:cubicBezTo>
                <a:cubicBezTo>
                  <a:pt x="1143" y="35"/>
                  <a:pt x="1143" y="35"/>
                  <a:pt x="1143" y="35"/>
                </a:cubicBezTo>
                <a:cubicBezTo>
                  <a:pt x="1143" y="34"/>
                  <a:pt x="1143" y="33"/>
                  <a:pt x="1144" y="33"/>
                </a:cubicBezTo>
                <a:cubicBezTo>
                  <a:pt x="1144" y="33"/>
                  <a:pt x="1144" y="33"/>
                  <a:pt x="1144" y="33"/>
                </a:cubicBezTo>
                <a:cubicBezTo>
                  <a:pt x="1144" y="32"/>
                  <a:pt x="1144" y="31"/>
                  <a:pt x="1144" y="30"/>
                </a:cubicBezTo>
                <a:cubicBezTo>
                  <a:pt x="1144" y="29"/>
                  <a:pt x="1144" y="28"/>
                  <a:pt x="1144" y="28"/>
                </a:cubicBezTo>
                <a:cubicBezTo>
                  <a:pt x="1144" y="28"/>
                  <a:pt x="1144" y="27"/>
                  <a:pt x="1144" y="27"/>
                </a:cubicBezTo>
                <a:cubicBezTo>
                  <a:pt x="1144" y="26"/>
                  <a:pt x="1143" y="26"/>
                  <a:pt x="1143" y="26"/>
                </a:cubicBezTo>
                <a:cubicBezTo>
                  <a:pt x="1143" y="25"/>
                  <a:pt x="1143" y="25"/>
                  <a:pt x="1143" y="25"/>
                </a:cubicBezTo>
                <a:cubicBezTo>
                  <a:pt x="1143" y="25"/>
                  <a:pt x="1142" y="24"/>
                  <a:pt x="1142" y="24"/>
                </a:cubicBezTo>
                <a:cubicBezTo>
                  <a:pt x="1142" y="24"/>
                  <a:pt x="1142" y="24"/>
                  <a:pt x="1142" y="24"/>
                </a:cubicBezTo>
                <a:cubicBezTo>
                  <a:pt x="1141" y="23"/>
                  <a:pt x="1141" y="22"/>
                  <a:pt x="1140" y="22"/>
                </a:cubicBezTo>
                <a:cubicBezTo>
                  <a:pt x="1140" y="22"/>
                  <a:pt x="1139" y="21"/>
                  <a:pt x="1139" y="21"/>
                </a:cubicBezTo>
                <a:cubicBezTo>
                  <a:pt x="1138" y="21"/>
                  <a:pt x="1137" y="21"/>
                  <a:pt x="1137" y="20"/>
                </a:cubicBezTo>
                <a:cubicBezTo>
                  <a:pt x="1137" y="20"/>
                  <a:pt x="1137" y="20"/>
                  <a:pt x="1137" y="20"/>
                </a:cubicBezTo>
                <a:cubicBezTo>
                  <a:pt x="1137" y="20"/>
                  <a:pt x="1136" y="20"/>
                  <a:pt x="1136" y="20"/>
                </a:cubicBezTo>
                <a:cubicBezTo>
                  <a:pt x="1136" y="20"/>
                  <a:pt x="1135" y="20"/>
                  <a:pt x="1135" y="20"/>
                </a:cubicBezTo>
                <a:cubicBezTo>
                  <a:pt x="1135" y="20"/>
                  <a:pt x="1134" y="19"/>
                  <a:pt x="1134" y="19"/>
                </a:cubicBezTo>
                <a:cubicBezTo>
                  <a:pt x="1134" y="19"/>
                  <a:pt x="1134" y="20"/>
                  <a:pt x="1133" y="20"/>
                </a:cubicBezTo>
                <a:cubicBezTo>
                  <a:pt x="1133" y="20"/>
                  <a:pt x="1132" y="19"/>
                  <a:pt x="1132" y="19"/>
                </a:cubicBezTo>
                <a:cubicBezTo>
                  <a:pt x="1131" y="19"/>
                  <a:pt x="1131" y="19"/>
                  <a:pt x="1131" y="19"/>
                </a:cubicBezTo>
                <a:cubicBezTo>
                  <a:pt x="1131" y="19"/>
                  <a:pt x="1130" y="19"/>
                  <a:pt x="1130" y="20"/>
                </a:cubicBezTo>
                <a:cubicBezTo>
                  <a:pt x="1130" y="20"/>
                  <a:pt x="1128" y="19"/>
                  <a:pt x="1127" y="20"/>
                </a:cubicBezTo>
                <a:cubicBezTo>
                  <a:pt x="1127" y="19"/>
                  <a:pt x="1127" y="19"/>
                  <a:pt x="1126" y="19"/>
                </a:cubicBezTo>
                <a:cubicBezTo>
                  <a:pt x="1126" y="19"/>
                  <a:pt x="1126" y="19"/>
                  <a:pt x="1126" y="19"/>
                </a:cubicBezTo>
                <a:cubicBezTo>
                  <a:pt x="1126" y="19"/>
                  <a:pt x="1126" y="19"/>
                  <a:pt x="1126" y="19"/>
                </a:cubicBezTo>
                <a:cubicBezTo>
                  <a:pt x="1122" y="19"/>
                  <a:pt x="1122" y="19"/>
                  <a:pt x="1122" y="19"/>
                </a:cubicBezTo>
                <a:cubicBezTo>
                  <a:pt x="1103" y="16"/>
                  <a:pt x="1103" y="16"/>
                  <a:pt x="1103" y="16"/>
                </a:cubicBezTo>
                <a:cubicBezTo>
                  <a:pt x="1098" y="15"/>
                  <a:pt x="1092" y="15"/>
                  <a:pt x="1087" y="14"/>
                </a:cubicBezTo>
                <a:cubicBezTo>
                  <a:pt x="1078" y="13"/>
                  <a:pt x="1067" y="12"/>
                  <a:pt x="1056" y="11"/>
                </a:cubicBezTo>
                <a:cubicBezTo>
                  <a:pt x="1037" y="9"/>
                  <a:pt x="1021" y="8"/>
                  <a:pt x="1005" y="7"/>
                </a:cubicBezTo>
                <a:cubicBezTo>
                  <a:pt x="981" y="5"/>
                  <a:pt x="964" y="4"/>
                  <a:pt x="944" y="3"/>
                </a:cubicBezTo>
                <a:cubicBezTo>
                  <a:pt x="920" y="2"/>
                  <a:pt x="920" y="2"/>
                  <a:pt x="920" y="2"/>
                </a:cubicBezTo>
                <a:cubicBezTo>
                  <a:pt x="898" y="2"/>
                  <a:pt x="898" y="2"/>
                  <a:pt x="898" y="2"/>
                </a:cubicBezTo>
                <a:cubicBezTo>
                  <a:pt x="875" y="1"/>
                  <a:pt x="875" y="1"/>
                  <a:pt x="875" y="1"/>
                </a:cubicBezTo>
                <a:cubicBezTo>
                  <a:pt x="860" y="1"/>
                  <a:pt x="860" y="1"/>
                  <a:pt x="860" y="1"/>
                </a:cubicBezTo>
                <a:cubicBezTo>
                  <a:pt x="844" y="0"/>
                  <a:pt x="844" y="0"/>
                  <a:pt x="844" y="0"/>
                </a:cubicBezTo>
                <a:cubicBezTo>
                  <a:pt x="824" y="0"/>
                  <a:pt x="824" y="0"/>
                  <a:pt x="824" y="0"/>
                </a:cubicBezTo>
                <a:cubicBezTo>
                  <a:pt x="800" y="0"/>
                  <a:pt x="773" y="0"/>
                  <a:pt x="750" y="1"/>
                </a:cubicBezTo>
                <a:cubicBezTo>
                  <a:pt x="708" y="1"/>
                  <a:pt x="671" y="2"/>
                  <a:pt x="622" y="4"/>
                </a:cubicBezTo>
                <a:cubicBezTo>
                  <a:pt x="587" y="6"/>
                  <a:pt x="587" y="6"/>
                  <a:pt x="587" y="6"/>
                </a:cubicBezTo>
                <a:cubicBezTo>
                  <a:pt x="584" y="6"/>
                  <a:pt x="584" y="6"/>
                  <a:pt x="580" y="6"/>
                </a:cubicBezTo>
                <a:cubicBezTo>
                  <a:pt x="554" y="7"/>
                  <a:pt x="527" y="10"/>
                  <a:pt x="500" y="11"/>
                </a:cubicBezTo>
                <a:cubicBezTo>
                  <a:pt x="497" y="12"/>
                  <a:pt x="497" y="12"/>
                  <a:pt x="497" y="12"/>
                </a:cubicBezTo>
                <a:cubicBezTo>
                  <a:pt x="460" y="14"/>
                  <a:pt x="414" y="19"/>
                  <a:pt x="385" y="23"/>
                </a:cubicBezTo>
                <a:cubicBezTo>
                  <a:pt x="363" y="25"/>
                  <a:pt x="337" y="29"/>
                  <a:pt x="309" y="33"/>
                </a:cubicBezTo>
                <a:cubicBezTo>
                  <a:pt x="297" y="35"/>
                  <a:pt x="284" y="37"/>
                  <a:pt x="272" y="39"/>
                </a:cubicBezTo>
                <a:cubicBezTo>
                  <a:pt x="249" y="44"/>
                  <a:pt x="218" y="50"/>
                  <a:pt x="196" y="55"/>
                </a:cubicBezTo>
                <a:cubicBezTo>
                  <a:pt x="176" y="60"/>
                  <a:pt x="176" y="60"/>
                  <a:pt x="176" y="60"/>
                </a:cubicBezTo>
                <a:cubicBezTo>
                  <a:pt x="164" y="63"/>
                  <a:pt x="152" y="66"/>
                  <a:pt x="139" y="69"/>
                </a:cubicBezTo>
                <a:cubicBezTo>
                  <a:pt x="115" y="76"/>
                  <a:pt x="89" y="84"/>
                  <a:pt x="65" y="94"/>
                </a:cubicBezTo>
                <a:cubicBezTo>
                  <a:pt x="53" y="99"/>
                  <a:pt x="41" y="104"/>
                  <a:pt x="30" y="111"/>
                </a:cubicBezTo>
                <a:cubicBezTo>
                  <a:pt x="25" y="114"/>
                  <a:pt x="19" y="118"/>
                  <a:pt x="15" y="122"/>
                </a:cubicBezTo>
                <a:cubicBezTo>
                  <a:pt x="10" y="127"/>
                  <a:pt x="5" y="131"/>
                  <a:pt x="2" y="138"/>
                </a:cubicBezTo>
                <a:cubicBezTo>
                  <a:pt x="1" y="142"/>
                  <a:pt x="0" y="146"/>
                  <a:pt x="0" y="151"/>
                </a:cubicBezTo>
                <a:cubicBezTo>
                  <a:pt x="0" y="155"/>
                  <a:pt x="1" y="159"/>
                  <a:pt x="3" y="163"/>
                </a:cubicBezTo>
                <a:cubicBezTo>
                  <a:pt x="4" y="165"/>
                  <a:pt x="6" y="166"/>
                  <a:pt x="7" y="168"/>
                </a:cubicBezTo>
                <a:cubicBezTo>
                  <a:pt x="8" y="169"/>
                  <a:pt x="10" y="171"/>
                  <a:pt x="11" y="172"/>
                </a:cubicBezTo>
                <a:cubicBezTo>
                  <a:pt x="14" y="175"/>
                  <a:pt x="17" y="177"/>
                  <a:pt x="21" y="179"/>
                </a:cubicBezTo>
                <a:cubicBezTo>
                  <a:pt x="33" y="186"/>
                  <a:pt x="45" y="190"/>
                  <a:pt x="58" y="193"/>
                </a:cubicBezTo>
                <a:cubicBezTo>
                  <a:pt x="70" y="197"/>
                  <a:pt x="83" y="200"/>
                  <a:pt x="95" y="202"/>
                </a:cubicBezTo>
                <a:cubicBezTo>
                  <a:pt x="101" y="203"/>
                  <a:pt x="108" y="204"/>
                  <a:pt x="113" y="205"/>
                </a:cubicBezTo>
                <a:cubicBezTo>
                  <a:pt x="128" y="208"/>
                  <a:pt x="142" y="210"/>
                  <a:pt x="158" y="212"/>
                </a:cubicBezTo>
                <a:cubicBezTo>
                  <a:pt x="197" y="217"/>
                  <a:pt x="236" y="220"/>
                  <a:pt x="272" y="223"/>
                </a:cubicBezTo>
                <a:cubicBezTo>
                  <a:pt x="318" y="226"/>
                  <a:pt x="386" y="230"/>
                  <a:pt x="440" y="232"/>
                </a:cubicBezTo>
                <a:cubicBezTo>
                  <a:pt x="452" y="232"/>
                  <a:pt x="464" y="233"/>
                  <a:pt x="476" y="233"/>
                </a:cubicBezTo>
                <a:cubicBezTo>
                  <a:pt x="515" y="234"/>
                  <a:pt x="564" y="235"/>
                  <a:pt x="605" y="236"/>
                </a:cubicBezTo>
                <a:cubicBezTo>
                  <a:pt x="690" y="237"/>
                  <a:pt x="777" y="235"/>
                  <a:pt x="863" y="231"/>
                </a:cubicBezTo>
                <a:cubicBezTo>
                  <a:pt x="906" y="229"/>
                  <a:pt x="950" y="227"/>
                  <a:pt x="992" y="223"/>
                </a:cubicBezTo>
                <a:cubicBezTo>
                  <a:pt x="1035" y="220"/>
                  <a:pt x="1078" y="216"/>
                  <a:pt x="1120" y="209"/>
                </a:cubicBezTo>
                <a:cubicBezTo>
                  <a:pt x="1133" y="207"/>
                  <a:pt x="1153" y="203"/>
                  <a:pt x="1164" y="200"/>
                </a:cubicBezTo>
                <a:cubicBezTo>
                  <a:pt x="1167" y="200"/>
                  <a:pt x="1174" y="198"/>
                  <a:pt x="1180" y="197"/>
                </a:cubicBezTo>
                <a:cubicBezTo>
                  <a:pt x="1201" y="191"/>
                  <a:pt x="1226" y="184"/>
                  <a:pt x="1252" y="176"/>
                </a:cubicBezTo>
                <a:cubicBezTo>
                  <a:pt x="1259" y="174"/>
                  <a:pt x="1274" y="167"/>
                  <a:pt x="1282" y="162"/>
                </a:cubicBezTo>
                <a:cubicBezTo>
                  <a:pt x="1286" y="160"/>
                  <a:pt x="1277" y="165"/>
                  <a:pt x="1284" y="161"/>
                </a:cubicBezTo>
                <a:cubicBezTo>
                  <a:pt x="1288" y="159"/>
                  <a:pt x="1294" y="155"/>
                  <a:pt x="1301" y="150"/>
                </a:cubicBezTo>
                <a:cubicBezTo>
                  <a:pt x="1304" y="148"/>
                  <a:pt x="1308" y="145"/>
                  <a:pt x="1311" y="141"/>
                </a:cubicBezTo>
                <a:cubicBezTo>
                  <a:pt x="1313" y="139"/>
                  <a:pt x="1315" y="137"/>
                  <a:pt x="1317" y="134"/>
                </a:cubicBezTo>
                <a:cubicBezTo>
                  <a:pt x="1317" y="133"/>
                  <a:pt x="1318" y="132"/>
                  <a:pt x="1319" y="130"/>
                </a:cubicBezTo>
                <a:cubicBezTo>
                  <a:pt x="1319" y="129"/>
                  <a:pt x="1319" y="128"/>
                  <a:pt x="1319" y="127"/>
                </a:cubicBezTo>
                <a:cubicBezTo>
                  <a:pt x="1319" y="126"/>
                  <a:pt x="1319" y="126"/>
                  <a:pt x="1319" y="126"/>
                </a:cubicBezTo>
                <a:close/>
                <a:moveTo>
                  <a:pt x="1104" y="52"/>
                </a:moveTo>
                <a:cubicBezTo>
                  <a:pt x="1102" y="51"/>
                  <a:pt x="1092" y="50"/>
                  <a:pt x="1091" y="50"/>
                </a:cubicBezTo>
                <a:cubicBezTo>
                  <a:pt x="1095" y="50"/>
                  <a:pt x="1103" y="52"/>
                  <a:pt x="1104" y="52"/>
                </a:cubicBezTo>
                <a:close/>
                <a:moveTo>
                  <a:pt x="985" y="52"/>
                </a:moveTo>
                <a:cubicBezTo>
                  <a:pt x="985" y="52"/>
                  <a:pt x="985" y="52"/>
                  <a:pt x="985" y="52"/>
                </a:cubicBezTo>
                <a:cubicBezTo>
                  <a:pt x="985" y="52"/>
                  <a:pt x="985" y="52"/>
                  <a:pt x="985" y="52"/>
                </a:cubicBezTo>
                <a:close/>
                <a:moveTo>
                  <a:pt x="689" y="44"/>
                </a:moveTo>
                <a:cubicBezTo>
                  <a:pt x="689" y="43"/>
                  <a:pt x="688" y="44"/>
                  <a:pt x="688" y="43"/>
                </a:cubicBezTo>
                <a:cubicBezTo>
                  <a:pt x="689" y="43"/>
                  <a:pt x="689" y="43"/>
                  <a:pt x="689" y="43"/>
                </a:cubicBezTo>
                <a:cubicBezTo>
                  <a:pt x="689" y="43"/>
                  <a:pt x="687" y="43"/>
                  <a:pt x="687" y="43"/>
                </a:cubicBezTo>
                <a:cubicBezTo>
                  <a:pt x="687" y="43"/>
                  <a:pt x="688" y="44"/>
                  <a:pt x="688" y="43"/>
                </a:cubicBezTo>
                <a:cubicBezTo>
                  <a:pt x="688" y="43"/>
                  <a:pt x="688" y="43"/>
                  <a:pt x="688" y="44"/>
                </a:cubicBezTo>
                <a:cubicBezTo>
                  <a:pt x="688" y="44"/>
                  <a:pt x="688" y="43"/>
                  <a:pt x="688" y="43"/>
                </a:cubicBezTo>
                <a:cubicBezTo>
                  <a:pt x="688" y="44"/>
                  <a:pt x="688" y="44"/>
                  <a:pt x="688" y="44"/>
                </a:cubicBezTo>
                <a:cubicBezTo>
                  <a:pt x="689" y="44"/>
                  <a:pt x="689" y="44"/>
                  <a:pt x="689" y="44"/>
                </a:cubicBezTo>
                <a:close/>
                <a:moveTo>
                  <a:pt x="1041" y="46"/>
                </a:moveTo>
                <a:cubicBezTo>
                  <a:pt x="1044" y="47"/>
                  <a:pt x="1051" y="47"/>
                  <a:pt x="1053" y="48"/>
                </a:cubicBezTo>
                <a:cubicBezTo>
                  <a:pt x="1049" y="47"/>
                  <a:pt x="1042" y="46"/>
                  <a:pt x="1041" y="46"/>
                </a:cubicBezTo>
                <a:close/>
                <a:moveTo>
                  <a:pt x="689" y="39"/>
                </a:moveTo>
                <a:cubicBezTo>
                  <a:pt x="689" y="39"/>
                  <a:pt x="688" y="39"/>
                  <a:pt x="688" y="39"/>
                </a:cubicBezTo>
                <a:cubicBezTo>
                  <a:pt x="689" y="39"/>
                  <a:pt x="689" y="39"/>
                  <a:pt x="689" y="39"/>
                </a:cubicBezTo>
                <a:close/>
                <a:moveTo>
                  <a:pt x="688" y="45"/>
                </a:moveTo>
                <a:cubicBezTo>
                  <a:pt x="688" y="45"/>
                  <a:pt x="688" y="45"/>
                  <a:pt x="687" y="45"/>
                </a:cubicBezTo>
                <a:cubicBezTo>
                  <a:pt x="688" y="45"/>
                  <a:pt x="688" y="45"/>
                  <a:pt x="688" y="45"/>
                </a:cubicBezTo>
                <a:close/>
                <a:moveTo>
                  <a:pt x="863" y="47"/>
                </a:moveTo>
                <a:cubicBezTo>
                  <a:pt x="849" y="46"/>
                  <a:pt x="839" y="46"/>
                  <a:pt x="830" y="46"/>
                </a:cubicBezTo>
                <a:cubicBezTo>
                  <a:pt x="838" y="46"/>
                  <a:pt x="848" y="46"/>
                  <a:pt x="853" y="47"/>
                </a:cubicBezTo>
                <a:cubicBezTo>
                  <a:pt x="855" y="46"/>
                  <a:pt x="860" y="47"/>
                  <a:pt x="863" y="47"/>
                </a:cubicBezTo>
                <a:close/>
                <a:moveTo>
                  <a:pt x="1279" y="100"/>
                </a:moveTo>
                <a:cubicBezTo>
                  <a:pt x="1276" y="98"/>
                  <a:pt x="1271" y="96"/>
                  <a:pt x="1270" y="96"/>
                </a:cubicBezTo>
                <a:cubicBezTo>
                  <a:pt x="1274" y="98"/>
                  <a:pt x="1277" y="99"/>
                  <a:pt x="1279" y="100"/>
                </a:cubicBezTo>
                <a:close/>
                <a:moveTo>
                  <a:pt x="688" y="39"/>
                </a:moveTo>
                <a:cubicBezTo>
                  <a:pt x="688" y="39"/>
                  <a:pt x="688" y="39"/>
                  <a:pt x="688" y="39"/>
                </a:cubicBezTo>
                <a:cubicBezTo>
                  <a:pt x="688" y="39"/>
                  <a:pt x="688" y="39"/>
                  <a:pt x="688" y="39"/>
                </a:cubicBezTo>
                <a:cubicBezTo>
                  <a:pt x="688" y="39"/>
                  <a:pt x="688" y="39"/>
                  <a:pt x="688" y="39"/>
                </a:cubicBezTo>
                <a:close/>
                <a:moveTo>
                  <a:pt x="688" y="46"/>
                </a:moveTo>
                <a:cubicBezTo>
                  <a:pt x="688" y="46"/>
                  <a:pt x="689" y="46"/>
                  <a:pt x="689" y="46"/>
                </a:cubicBezTo>
                <a:cubicBezTo>
                  <a:pt x="688" y="46"/>
                  <a:pt x="688" y="46"/>
                  <a:pt x="688" y="46"/>
                </a:cubicBezTo>
                <a:close/>
                <a:moveTo>
                  <a:pt x="769" y="37"/>
                </a:moveTo>
                <a:cubicBezTo>
                  <a:pt x="762" y="37"/>
                  <a:pt x="762" y="37"/>
                  <a:pt x="762" y="37"/>
                </a:cubicBezTo>
                <a:cubicBezTo>
                  <a:pt x="761" y="37"/>
                  <a:pt x="762" y="37"/>
                  <a:pt x="763" y="37"/>
                </a:cubicBezTo>
                <a:cubicBezTo>
                  <a:pt x="768" y="37"/>
                  <a:pt x="769" y="37"/>
                  <a:pt x="769" y="37"/>
                </a:cubicBezTo>
                <a:close/>
                <a:moveTo>
                  <a:pt x="923" y="41"/>
                </a:moveTo>
                <a:cubicBezTo>
                  <a:pt x="912" y="40"/>
                  <a:pt x="912" y="40"/>
                  <a:pt x="912" y="40"/>
                </a:cubicBezTo>
                <a:cubicBezTo>
                  <a:pt x="907" y="40"/>
                  <a:pt x="879" y="39"/>
                  <a:pt x="882" y="39"/>
                </a:cubicBezTo>
                <a:cubicBezTo>
                  <a:pt x="899" y="40"/>
                  <a:pt x="924" y="41"/>
                  <a:pt x="938" y="42"/>
                </a:cubicBezTo>
                <a:cubicBezTo>
                  <a:pt x="933" y="41"/>
                  <a:pt x="928" y="41"/>
                  <a:pt x="923" y="41"/>
                </a:cubicBezTo>
                <a:close/>
                <a:moveTo>
                  <a:pt x="926" y="46"/>
                </a:moveTo>
                <a:cubicBezTo>
                  <a:pt x="967" y="48"/>
                  <a:pt x="967" y="48"/>
                  <a:pt x="967" y="48"/>
                </a:cubicBezTo>
                <a:cubicBezTo>
                  <a:pt x="954" y="47"/>
                  <a:pt x="939" y="46"/>
                  <a:pt x="926" y="46"/>
                </a:cubicBezTo>
                <a:close/>
                <a:moveTo>
                  <a:pt x="683" y="48"/>
                </a:moveTo>
                <a:cubicBezTo>
                  <a:pt x="683" y="48"/>
                  <a:pt x="683" y="48"/>
                  <a:pt x="683" y="48"/>
                </a:cubicBezTo>
                <a:close/>
                <a:moveTo>
                  <a:pt x="985" y="52"/>
                </a:moveTo>
                <a:cubicBezTo>
                  <a:pt x="985" y="52"/>
                  <a:pt x="986" y="52"/>
                  <a:pt x="986" y="52"/>
                </a:cubicBezTo>
                <a:cubicBezTo>
                  <a:pt x="986" y="52"/>
                  <a:pt x="985" y="52"/>
                  <a:pt x="985" y="52"/>
                </a:cubicBezTo>
                <a:close/>
                <a:moveTo>
                  <a:pt x="687" y="40"/>
                </a:moveTo>
                <a:cubicBezTo>
                  <a:pt x="687" y="40"/>
                  <a:pt x="687" y="40"/>
                  <a:pt x="687" y="40"/>
                </a:cubicBezTo>
                <a:cubicBezTo>
                  <a:pt x="687" y="40"/>
                  <a:pt x="687" y="40"/>
                  <a:pt x="687" y="40"/>
                </a:cubicBezTo>
                <a:close/>
                <a:moveTo>
                  <a:pt x="687" y="41"/>
                </a:moveTo>
                <a:cubicBezTo>
                  <a:pt x="687" y="41"/>
                  <a:pt x="687" y="41"/>
                  <a:pt x="687" y="41"/>
                </a:cubicBezTo>
                <a:cubicBezTo>
                  <a:pt x="687" y="41"/>
                  <a:pt x="687" y="41"/>
                  <a:pt x="687" y="41"/>
                </a:cubicBezTo>
                <a:close/>
                <a:moveTo>
                  <a:pt x="689" y="38"/>
                </a:moveTo>
                <a:cubicBezTo>
                  <a:pt x="689" y="38"/>
                  <a:pt x="689" y="38"/>
                  <a:pt x="689" y="38"/>
                </a:cubicBezTo>
                <a:cubicBezTo>
                  <a:pt x="689" y="38"/>
                  <a:pt x="689" y="38"/>
                  <a:pt x="689" y="38"/>
                </a:cubicBezTo>
                <a:cubicBezTo>
                  <a:pt x="689" y="38"/>
                  <a:pt x="689" y="38"/>
                  <a:pt x="689" y="38"/>
                </a:cubicBezTo>
                <a:cubicBezTo>
                  <a:pt x="689" y="38"/>
                  <a:pt x="689" y="38"/>
                  <a:pt x="689" y="38"/>
                </a:cubicBezTo>
                <a:cubicBezTo>
                  <a:pt x="689" y="38"/>
                  <a:pt x="689" y="38"/>
                  <a:pt x="689" y="38"/>
                </a:cubicBezTo>
                <a:cubicBezTo>
                  <a:pt x="689" y="38"/>
                  <a:pt x="690" y="38"/>
                  <a:pt x="690" y="38"/>
                </a:cubicBezTo>
                <a:cubicBezTo>
                  <a:pt x="689" y="38"/>
                  <a:pt x="689" y="38"/>
                  <a:pt x="689" y="38"/>
                </a:cubicBezTo>
                <a:close/>
                <a:moveTo>
                  <a:pt x="689" y="45"/>
                </a:moveTo>
                <a:cubicBezTo>
                  <a:pt x="689" y="44"/>
                  <a:pt x="689" y="45"/>
                  <a:pt x="689" y="45"/>
                </a:cubicBezTo>
                <a:cubicBezTo>
                  <a:pt x="689" y="45"/>
                  <a:pt x="689" y="45"/>
                  <a:pt x="689" y="45"/>
                </a:cubicBezTo>
                <a:close/>
                <a:moveTo>
                  <a:pt x="688" y="39"/>
                </a:moveTo>
                <a:cubicBezTo>
                  <a:pt x="688" y="39"/>
                  <a:pt x="687" y="38"/>
                  <a:pt x="687" y="39"/>
                </a:cubicBezTo>
                <a:cubicBezTo>
                  <a:pt x="687" y="39"/>
                  <a:pt x="688" y="39"/>
                  <a:pt x="688" y="39"/>
                </a:cubicBezTo>
                <a:close/>
                <a:moveTo>
                  <a:pt x="688" y="41"/>
                </a:moveTo>
                <a:cubicBezTo>
                  <a:pt x="688" y="41"/>
                  <a:pt x="688" y="41"/>
                  <a:pt x="688" y="41"/>
                </a:cubicBezTo>
                <a:cubicBezTo>
                  <a:pt x="688" y="41"/>
                  <a:pt x="688" y="41"/>
                  <a:pt x="688" y="41"/>
                </a:cubicBezTo>
                <a:cubicBezTo>
                  <a:pt x="687" y="41"/>
                  <a:pt x="688" y="41"/>
                  <a:pt x="688" y="41"/>
                </a:cubicBezTo>
                <a:close/>
                <a:moveTo>
                  <a:pt x="699" y="40"/>
                </a:moveTo>
                <a:cubicBezTo>
                  <a:pt x="689" y="41"/>
                  <a:pt x="689" y="41"/>
                  <a:pt x="689" y="41"/>
                </a:cubicBezTo>
                <a:cubicBezTo>
                  <a:pt x="689" y="41"/>
                  <a:pt x="688" y="41"/>
                  <a:pt x="688" y="41"/>
                </a:cubicBezTo>
                <a:cubicBezTo>
                  <a:pt x="688" y="41"/>
                  <a:pt x="689" y="41"/>
                  <a:pt x="689" y="41"/>
                </a:cubicBezTo>
                <a:cubicBezTo>
                  <a:pt x="689" y="41"/>
                  <a:pt x="689" y="41"/>
                  <a:pt x="689" y="41"/>
                </a:cubicBezTo>
                <a:lnTo>
                  <a:pt x="699" y="40"/>
                </a:lnTo>
                <a:close/>
                <a:moveTo>
                  <a:pt x="688" y="41"/>
                </a:moveTo>
                <a:cubicBezTo>
                  <a:pt x="688" y="41"/>
                  <a:pt x="688" y="41"/>
                  <a:pt x="688" y="41"/>
                </a:cubicBezTo>
                <a:cubicBezTo>
                  <a:pt x="688" y="41"/>
                  <a:pt x="688" y="41"/>
                  <a:pt x="688" y="41"/>
                </a:cubicBezTo>
                <a:cubicBezTo>
                  <a:pt x="688" y="41"/>
                  <a:pt x="688" y="41"/>
                  <a:pt x="688" y="4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  <a:effectLst>
            <a:outerShdw blurRad="50800" dist="254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Google Shape;467;p24"/>
          <p:cNvSpPr/>
          <p:nvPr/>
        </p:nvSpPr>
        <p:spPr>
          <a:xfrm>
            <a:off x="21845" y="4375205"/>
            <a:ext cx="5114925" cy="1953505"/>
          </a:xfrm>
          <a:custGeom>
            <a:avLst/>
            <a:gdLst/>
            <a:ahLst/>
            <a:cxnLst/>
            <a:rect l="l" t="t" r="r" b="b"/>
            <a:pathLst>
              <a:path w="2162014" h="2798067" fill="none" extrusionOk="0">
                <a:moveTo>
                  <a:pt x="0" y="19243"/>
                </a:moveTo>
                <a:cubicBezTo>
                  <a:pt x="149923" y="7044"/>
                  <a:pt x="404189" y="20538"/>
                  <a:pt x="540504" y="14432"/>
                </a:cubicBezTo>
                <a:cubicBezTo>
                  <a:pt x="676819" y="8326"/>
                  <a:pt x="900700" y="3049"/>
                  <a:pt x="1102627" y="9429"/>
                </a:cubicBezTo>
                <a:cubicBezTo>
                  <a:pt x="1304554" y="15809"/>
                  <a:pt x="1384452" y="18743"/>
                  <a:pt x="1578270" y="5196"/>
                </a:cubicBezTo>
                <a:cubicBezTo>
                  <a:pt x="1772088" y="-8351"/>
                  <a:pt x="1992469" y="-3938"/>
                  <a:pt x="2162014" y="0"/>
                </a:cubicBezTo>
                <a:cubicBezTo>
                  <a:pt x="2148400" y="132108"/>
                  <a:pt x="2121111" y="319670"/>
                  <a:pt x="2136654" y="587594"/>
                </a:cubicBezTo>
                <a:cubicBezTo>
                  <a:pt x="2152198" y="855518"/>
                  <a:pt x="2145128" y="846641"/>
                  <a:pt x="2114917" y="1091246"/>
                </a:cubicBezTo>
                <a:cubicBezTo>
                  <a:pt x="2084706" y="1335851"/>
                  <a:pt x="2073605" y="1431577"/>
                  <a:pt x="2090764" y="1650860"/>
                </a:cubicBezTo>
                <a:cubicBezTo>
                  <a:pt x="2107924" y="1870143"/>
                  <a:pt x="2056629" y="2019758"/>
                  <a:pt x="2070235" y="2126531"/>
                </a:cubicBezTo>
                <a:cubicBezTo>
                  <a:pt x="2083841" y="2233304"/>
                  <a:pt x="2075044" y="2589389"/>
                  <a:pt x="2041252" y="2798067"/>
                </a:cubicBezTo>
                <a:cubicBezTo>
                  <a:pt x="1743059" y="2773018"/>
                  <a:pt x="1688245" y="2805466"/>
                  <a:pt x="1404984" y="2796784"/>
                </a:cubicBezTo>
                <a:cubicBezTo>
                  <a:pt x="1121723" y="2788102"/>
                  <a:pt x="1080452" y="2799518"/>
                  <a:pt x="806891" y="2795578"/>
                </a:cubicBezTo>
                <a:cubicBezTo>
                  <a:pt x="533330" y="2791638"/>
                  <a:pt x="358498" y="2785709"/>
                  <a:pt x="132447" y="2794218"/>
                </a:cubicBezTo>
                <a:cubicBezTo>
                  <a:pt x="120280" y="2647391"/>
                  <a:pt x="134919" y="2420312"/>
                  <a:pt x="100660" y="2128224"/>
                </a:cubicBezTo>
                <a:cubicBezTo>
                  <a:pt x="66400" y="1836136"/>
                  <a:pt x="58163" y="1671685"/>
                  <a:pt x="67548" y="1434480"/>
                </a:cubicBezTo>
                <a:cubicBezTo>
                  <a:pt x="76934" y="1197275"/>
                  <a:pt x="48016" y="994918"/>
                  <a:pt x="33112" y="712987"/>
                </a:cubicBezTo>
                <a:cubicBezTo>
                  <a:pt x="18207" y="431056"/>
                  <a:pt x="40947" y="179811"/>
                  <a:pt x="0" y="19243"/>
                </a:cubicBezTo>
                <a:close/>
              </a:path>
              <a:path w="2162014" h="2798067" extrusionOk="0">
                <a:moveTo>
                  <a:pt x="0" y="19243"/>
                </a:moveTo>
                <a:cubicBezTo>
                  <a:pt x="140999" y="38005"/>
                  <a:pt x="394287" y="10394"/>
                  <a:pt x="518883" y="14625"/>
                </a:cubicBezTo>
                <a:cubicBezTo>
                  <a:pt x="643479" y="18856"/>
                  <a:pt x="869131" y="-3266"/>
                  <a:pt x="994526" y="10391"/>
                </a:cubicBezTo>
                <a:cubicBezTo>
                  <a:pt x="1119921" y="24048"/>
                  <a:pt x="1355457" y="-17628"/>
                  <a:pt x="1578270" y="5196"/>
                </a:cubicBezTo>
                <a:cubicBezTo>
                  <a:pt x="1801083" y="28020"/>
                  <a:pt x="2003006" y="-20899"/>
                  <a:pt x="2162014" y="0"/>
                </a:cubicBezTo>
                <a:cubicBezTo>
                  <a:pt x="2176690" y="111961"/>
                  <a:pt x="2128067" y="322500"/>
                  <a:pt x="2139069" y="531633"/>
                </a:cubicBezTo>
                <a:cubicBezTo>
                  <a:pt x="2150071" y="740766"/>
                  <a:pt x="2146135" y="920651"/>
                  <a:pt x="2117332" y="1035285"/>
                </a:cubicBezTo>
                <a:cubicBezTo>
                  <a:pt x="2088529" y="1149919"/>
                  <a:pt x="2084427" y="1477176"/>
                  <a:pt x="2093180" y="1594898"/>
                </a:cubicBezTo>
                <a:cubicBezTo>
                  <a:pt x="2101933" y="1712620"/>
                  <a:pt x="2089763" y="2033009"/>
                  <a:pt x="2069027" y="2154512"/>
                </a:cubicBezTo>
                <a:cubicBezTo>
                  <a:pt x="2048292" y="2276015"/>
                  <a:pt x="2079174" y="2502089"/>
                  <a:pt x="2041252" y="2798067"/>
                </a:cubicBezTo>
                <a:cubicBezTo>
                  <a:pt x="1811805" y="2791594"/>
                  <a:pt x="1671452" y="2775574"/>
                  <a:pt x="1443160" y="2796861"/>
                </a:cubicBezTo>
                <a:cubicBezTo>
                  <a:pt x="1214868" y="2818148"/>
                  <a:pt x="1118888" y="2791100"/>
                  <a:pt x="806891" y="2795578"/>
                </a:cubicBezTo>
                <a:cubicBezTo>
                  <a:pt x="494894" y="2800056"/>
                  <a:pt x="339364" y="2786642"/>
                  <a:pt x="132447" y="2794218"/>
                </a:cubicBezTo>
                <a:cubicBezTo>
                  <a:pt x="148770" y="2519109"/>
                  <a:pt x="105843" y="2287985"/>
                  <a:pt x="96686" y="2044975"/>
                </a:cubicBezTo>
                <a:cubicBezTo>
                  <a:pt x="87530" y="1801965"/>
                  <a:pt x="46761" y="1554000"/>
                  <a:pt x="60926" y="1295731"/>
                </a:cubicBezTo>
                <a:cubicBezTo>
                  <a:pt x="75091" y="1037462"/>
                  <a:pt x="87359" y="652585"/>
                  <a:pt x="0" y="19243"/>
                </a:cubicBezTo>
                <a:close/>
              </a:path>
            </a:pathLst>
          </a:custGeom>
          <a:solidFill>
            <a:srgbClr val="FFF2CC"/>
          </a:solidFill>
          <a:ln w="25400" cap="flat" cmpd="sng">
            <a:solidFill>
              <a:srgbClr val="54040A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/>
            <a:r>
              <a:rPr lang="tr-TR" sz="2400" dirty="0"/>
              <a:t>Cihan kelimesi </a:t>
            </a:r>
            <a:r>
              <a:rPr lang="tr-TR" sz="2400" dirty="0" smtClean="0"/>
              <a:t>dünya</a:t>
            </a:r>
            <a:r>
              <a:rPr lang="tr-TR" sz="2400" dirty="0"/>
              <a:t>, âlem anlamına gelir. Bu nedenle cihan devleti, </a:t>
            </a:r>
            <a:r>
              <a:rPr lang="tr-TR" sz="2400" dirty="0" smtClean="0"/>
              <a:t>dünya </a:t>
            </a:r>
            <a:r>
              <a:rPr lang="tr-TR" sz="2400" dirty="0"/>
              <a:t>çapında güç ve etki sahibi olan devlet demektir.</a:t>
            </a:r>
            <a:endParaRPr sz="1400" b="0" i="0" u="none" strike="noStrike" cap="none" dirty="0"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" name="Köşeli Çift Ayraç 26"/>
          <p:cNvSpPr/>
          <p:nvPr/>
        </p:nvSpPr>
        <p:spPr>
          <a:xfrm>
            <a:off x="1015356" y="5881012"/>
            <a:ext cx="10932133" cy="819703"/>
          </a:xfrm>
          <a:prstGeom prst="chevron">
            <a:avLst>
              <a:gd name="adj" fmla="val 29282"/>
            </a:avLst>
          </a:prstGeom>
          <a:solidFill>
            <a:srgbClr val="00B0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>
                <a:solidFill>
                  <a:schemeClr val="tx1"/>
                </a:solidFill>
              </a:rPr>
              <a:t>Osmanlı Devleti’nin kısa sürede sınırlarını bu kadar genişletebilmesini sağlayan </a:t>
            </a:r>
            <a:r>
              <a:rPr lang="tr-TR" sz="2400" dirty="0" smtClean="0">
                <a:solidFill>
                  <a:schemeClr val="tx1"/>
                </a:solidFill>
              </a:rPr>
              <a:t>etkenler neler </a:t>
            </a:r>
            <a:r>
              <a:rPr lang="tr-TR" sz="2400" dirty="0">
                <a:solidFill>
                  <a:schemeClr val="tx1"/>
                </a:solidFill>
              </a:rPr>
              <a:t>olabilir?</a:t>
            </a:r>
            <a:endParaRPr lang="tr-TR" sz="3200" dirty="0">
              <a:solidFill>
                <a:schemeClr val="tx1"/>
              </a:solidFill>
            </a:endParaRPr>
          </a:p>
        </p:txBody>
      </p:sp>
      <p:grpSp>
        <p:nvGrpSpPr>
          <p:cNvPr id="28" name="Grup 27"/>
          <p:cNvGrpSpPr/>
          <p:nvPr/>
        </p:nvGrpSpPr>
        <p:grpSpPr>
          <a:xfrm>
            <a:off x="229234" y="5881013"/>
            <a:ext cx="914437" cy="819703"/>
            <a:chOff x="313837" y="4957280"/>
            <a:chExt cx="914437" cy="819703"/>
          </a:xfrm>
        </p:grpSpPr>
        <p:grpSp>
          <p:nvGrpSpPr>
            <p:cNvPr id="29" name="Grup 28"/>
            <p:cNvGrpSpPr/>
            <p:nvPr/>
          </p:nvGrpSpPr>
          <p:grpSpPr>
            <a:xfrm>
              <a:off x="313837" y="4957280"/>
              <a:ext cx="914437" cy="819703"/>
              <a:chOff x="6709431" y="3270742"/>
              <a:chExt cx="1544353" cy="138436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31" name="Freeform: Shape 25">
                <a:extLst>
                  <a:ext uri="{FF2B5EF4-FFF2-40B4-BE49-F238E27FC236}">
                    <a16:creationId xmlns:a16="http://schemas.microsoft.com/office/drawing/2014/main" id="{D8997A1C-4D91-4899-B440-37E9D934681B}"/>
                  </a:ext>
                </a:extLst>
              </p:cNvPr>
              <p:cNvSpPr/>
              <p:nvPr/>
            </p:nvSpPr>
            <p:spPr>
              <a:xfrm>
                <a:off x="6709431" y="3270742"/>
                <a:ext cx="1544353" cy="1384361"/>
              </a:xfrm>
              <a:custGeom>
                <a:avLst/>
                <a:gdLst>
                  <a:gd name="connsiteX0" fmla="*/ 1021039 w 1544353"/>
                  <a:gd name="connsiteY0" fmla="*/ 1 h 1384361"/>
                  <a:gd name="connsiteX1" fmla="*/ 1231685 w 1544353"/>
                  <a:gd name="connsiteY1" fmla="*/ 119718 h 1384361"/>
                  <a:gd name="connsiteX2" fmla="*/ 1521260 w 1544353"/>
                  <a:gd name="connsiteY2" fmla="*/ 620310 h 1384361"/>
                  <a:gd name="connsiteX3" fmla="*/ 1514405 w 1544353"/>
                  <a:gd name="connsiteY3" fmla="*/ 648892 h 1384361"/>
                  <a:gd name="connsiteX4" fmla="*/ 1485830 w 1544353"/>
                  <a:gd name="connsiteY4" fmla="*/ 641975 h 1384361"/>
                  <a:gd name="connsiteX5" fmla="*/ 1196198 w 1544353"/>
                  <a:gd name="connsiteY5" fmla="*/ 141349 h 1384361"/>
                  <a:gd name="connsiteX6" fmla="*/ 1022261 w 1544353"/>
                  <a:gd name="connsiteY6" fmla="*/ 40927 h 1384361"/>
                  <a:gd name="connsiteX7" fmla="*/ 502551 w 1544353"/>
                  <a:gd name="connsiteY7" fmla="*/ 41738 h 1384361"/>
                  <a:gd name="connsiteX8" fmla="*/ 329249 w 1544353"/>
                  <a:gd name="connsiteY8" fmla="*/ 142866 h 1384361"/>
                  <a:gd name="connsiteX9" fmla="*/ 69549 w 1544353"/>
                  <a:gd name="connsiteY9" fmla="*/ 592679 h 1384361"/>
                  <a:gd name="connsiteX10" fmla="*/ 68621 w 1544353"/>
                  <a:gd name="connsiteY10" fmla="*/ 793326 h 1384361"/>
                  <a:gd name="connsiteX11" fmla="*/ 327774 w 1544353"/>
                  <a:gd name="connsiteY11" fmla="*/ 1243815 h 1384361"/>
                  <a:gd name="connsiteX12" fmla="*/ 501710 w 1544353"/>
                  <a:gd name="connsiteY12" fmla="*/ 1344237 h 1384361"/>
                  <a:gd name="connsiteX13" fmla="*/ 1021421 w 1544353"/>
                  <a:gd name="connsiteY13" fmla="*/ 1343426 h 1384361"/>
                  <a:gd name="connsiteX14" fmla="*/ 1194781 w 1544353"/>
                  <a:gd name="connsiteY14" fmla="*/ 1242332 h 1384361"/>
                  <a:gd name="connsiteX15" fmla="*/ 1454480 w 1544353"/>
                  <a:gd name="connsiteY15" fmla="*/ 792519 h 1384361"/>
                  <a:gd name="connsiteX16" fmla="*/ 1408464 w 1544353"/>
                  <a:gd name="connsiteY16" fmla="*/ 765951 h 1384361"/>
                  <a:gd name="connsiteX17" fmla="*/ 1409152 w 1544353"/>
                  <a:gd name="connsiteY17" fmla="*/ 754868 h 1384361"/>
                  <a:gd name="connsiteX18" fmla="*/ 1513649 w 1544353"/>
                  <a:gd name="connsiteY18" fmla="*/ 709819 h 1384361"/>
                  <a:gd name="connsiteX19" fmla="*/ 1530898 w 1544353"/>
                  <a:gd name="connsiteY19" fmla="*/ 719777 h 1384361"/>
                  <a:gd name="connsiteX20" fmla="*/ 1544191 w 1544353"/>
                  <a:gd name="connsiteY20" fmla="*/ 832833 h 1384361"/>
                  <a:gd name="connsiteX21" fmla="*/ 1534937 w 1544353"/>
                  <a:gd name="connsiteY21" fmla="*/ 838970 h 1384361"/>
                  <a:gd name="connsiteX22" fmla="*/ 1490368 w 1544353"/>
                  <a:gd name="connsiteY22" fmla="*/ 813238 h 1384361"/>
                  <a:gd name="connsiteX23" fmla="*/ 1230668 w 1544353"/>
                  <a:gd name="connsiteY23" fmla="*/ 1263051 h 1384361"/>
                  <a:gd name="connsiteX24" fmla="*/ 1021254 w 1544353"/>
                  <a:gd name="connsiteY24" fmla="*/ 1383550 h 1384361"/>
                  <a:gd name="connsiteX25" fmla="*/ 501543 w 1544353"/>
                  <a:gd name="connsiteY25" fmla="*/ 1384361 h 1384361"/>
                  <a:gd name="connsiteX26" fmla="*/ 291720 w 1544353"/>
                  <a:gd name="connsiteY26" fmla="*/ 1263219 h 1384361"/>
                  <a:gd name="connsiteX27" fmla="*/ 32509 w 1544353"/>
                  <a:gd name="connsiteY27" fmla="*/ 812697 h 1384361"/>
                  <a:gd name="connsiteX28" fmla="*/ 32157 w 1544353"/>
                  <a:gd name="connsiteY28" fmla="*/ 571091 h 1384361"/>
                  <a:gd name="connsiteX29" fmla="*/ 291857 w 1544353"/>
                  <a:gd name="connsiteY29" fmla="*/ 121278 h 1384361"/>
                  <a:gd name="connsiteX30" fmla="*/ 501270 w 1544353"/>
                  <a:gd name="connsiteY30" fmla="*/ 779 h 1384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44353" h="1384361">
                    <a:moveTo>
                      <a:pt x="1021039" y="1"/>
                    </a:moveTo>
                    <a:cubicBezTo>
                      <a:pt x="1107258" y="-21"/>
                      <a:pt x="1187714" y="46431"/>
                      <a:pt x="1231685" y="119718"/>
                    </a:cubicBezTo>
                    <a:lnTo>
                      <a:pt x="1521260" y="620310"/>
                    </a:lnTo>
                    <a:cubicBezTo>
                      <a:pt x="1527381" y="629625"/>
                      <a:pt x="1523659" y="642755"/>
                      <a:pt x="1514405" y="648892"/>
                    </a:cubicBezTo>
                    <a:cubicBezTo>
                      <a:pt x="1505057" y="655057"/>
                      <a:pt x="1491893" y="651256"/>
                      <a:pt x="1485830" y="641975"/>
                    </a:cubicBezTo>
                    <a:lnTo>
                      <a:pt x="1196198" y="141349"/>
                    </a:lnTo>
                    <a:cubicBezTo>
                      <a:pt x="1161242" y="79048"/>
                      <a:pt x="1093694" y="40049"/>
                      <a:pt x="1022261" y="40927"/>
                    </a:cubicBezTo>
                    <a:lnTo>
                      <a:pt x="502551" y="41738"/>
                    </a:lnTo>
                    <a:cubicBezTo>
                      <a:pt x="431176" y="42650"/>
                      <a:pt x="364939" y="81049"/>
                      <a:pt x="329249" y="142866"/>
                    </a:cubicBezTo>
                    <a:lnTo>
                      <a:pt x="69549" y="592679"/>
                    </a:lnTo>
                    <a:cubicBezTo>
                      <a:pt x="33859" y="654496"/>
                      <a:pt x="33723" y="731059"/>
                      <a:pt x="68621" y="793326"/>
                    </a:cubicBezTo>
                    <a:lnTo>
                      <a:pt x="327774" y="1243815"/>
                    </a:lnTo>
                    <a:cubicBezTo>
                      <a:pt x="362729" y="1306116"/>
                      <a:pt x="430278" y="1345116"/>
                      <a:pt x="501710" y="1344237"/>
                    </a:cubicBezTo>
                    <a:lnTo>
                      <a:pt x="1021421" y="1343426"/>
                    </a:lnTo>
                    <a:cubicBezTo>
                      <a:pt x="1092795" y="1342514"/>
                      <a:pt x="1159091" y="1304149"/>
                      <a:pt x="1194781" y="1242332"/>
                    </a:cubicBezTo>
                    <a:lnTo>
                      <a:pt x="1454480" y="792519"/>
                    </a:lnTo>
                    <a:lnTo>
                      <a:pt x="1408464" y="765951"/>
                    </a:lnTo>
                    <a:cubicBezTo>
                      <a:pt x="1404181" y="763478"/>
                      <a:pt x="1403790" y="757471"/>
                      <a:pt x="1409152" y="754868"/>
                    </a:cubicBezTo>
                    <a:lnTo>
                      <a:pt x="1513649" y="709819"/>
                    </a:lnTo>
                    <a:cubicBezTo>
                      <a:pt x="1521317" y="706564"/>
                      <a:pt x="1529941" y="711544"/>
                      <a:pt x="1530898" y="719777"/>
                    </a:cubicBezTo>
                    <a:lnTo>
                      <a:pt x="1544191" y="832833"/>
                    </a:lnTo>
                    <a:cubicBezTo>
                      <a:pt x="1545440" y="837354"/>
                      <a:pt x="1539220" y="841443"/>
                      <a:pt x="1534937" y="838970"/>
                    </a:cubicBezTo>
                    <a:lnTo>
                      <a:pt x="1490368" y="813238"/>
                    </a:lnTo>
                    <a:lnTo>
                      <a:pt x="1230668" y="1263051"/>
                    </a:lnTo>
                    <a:cubicBezTo>
                      <a:pt x="1187539" y="1337752"/>
                      <a:pt x="1107473" y="1383528"/>
                      <a:pt x="1021254" y="1383550"/>
                    </a:cubicBezTo>
                    <a:lnTo>
                      <a:pt x="501543" y="1384361"/>
                    </a:lnTo>
                    <a:cubicBezTo>
                      <a:pt x="415267" y="1384350"/>
                      <a:pt x="334810" y="1337898"/>
                      <a:pt x="291720" y="1263219"/>
                    </a:cubicBezTo>
                    <a:lnTo>
                      <a:pt x="32509" y="812697"/>
                    </a:lnTo>
                    <a:cubicBezTo>
                      <a:pt x="-10581" y="738019"/>
                      <a:pt x="-10971" y="645791"/>
                      <a:pt x="32157" y="571091"/>
                    </a:cubicBezTo>
                    <a:lnTo>
                      <a:pt x="291857" y="121278"/>
                    </a:lnTo>
                    <a:cubicBezTo>
                      <a:pt x="334985" y="46577"/>
                      <a:pt x="415052" y="801"/>
                      <a:pt x="501270" y="77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32" name="Figure">
                <a:extLst>
                  <a:ext uri="{FF2B5EF4-FFF2-40B4-BE49-F238E27FC236}">
                    <a16:creationId xmlns:a16="http://schemas.microsoft.com/office/drawing/2014/main" id="{07AE7F5E-87FC-478B-9756-58EFC44E3C14}"/>
                  </a:ext>
                </a:extLst>
              </p:cNvPr>
              <p:cNvSpPr/>
              <p:nvPr/>
            </p:nvSpPr>
            <p:spPr>
              <a:xfrm>
                <a:off x="6825585" y="3386899"/>
                <a:ext cx="1292649" cy="1146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62" h="21600" extrusionOk="0">
                    <a:moveTo>
                      <a:pt x="6130" y="0"/>
                    </a:moveTo>
                    <a:lnTo>
                      <a:pt x="15332" y="0"/>
                    </a:lnTo>
                    <a:cubicBezTo>
                      <a:pt x="15883" y="0"/>
                      <a:pt x="16379" y="344"/>
                      <a:pt x="16654" y="875"/>
                    </a:cubicBezTo>
                    <a:lnTo>
                      <a:pt x="21255" y="9940"/>
                    </a:lnTo>
                    <a:cubicBezTo>
                      <a:pt x="21531" y="10472"/>
                      <a:pt x="21531" y="11128"/>
                      <a:pt x="21255" y="11660"/>
                    </a:cubicBezTo>
                    <a:lnTo>
                      <a:pt x="16654" y="20725"/>
                    </a:lnTo>
                    <a:cubicBezTo>
                      <a:pt x="16379" y="21256"/>
                      <a:pt x="15883" y="21600"/>
                      <a:pt x="15332" y="21600"/>
                    </a:cubicBezTo>
                    <a:lnTo>
                      <a:pt x="6130" y="21600"/>
                    </a:lnTo>
                    <a:cubicBezTo>
                      <a:pt x="5579" y="21600"/>
                      <a:pt x="5083" y="21256"/>
                      <a:pt x="4808" y="20725"/>
                    </a:cubicBezTo>
                    <a:lnTo>
                      <a:pt x="207" y="11660"/>
                    </a:lnTo>
                    <a:cubicBezTo>
                      <a:pt x="-69" y="11128"/>
                      <a:pt x="-69" y="10472"/>
                      <a:pt x="207" y="9940"/>
                    </a:cubicBezTo>
                    <a:lnTo>
                      <a:pt x="4808" y="875"/>
                    </a:lnTo>
                    <a:cubicBezTo>
                      <a:pt x="5083" y="344"/>
                      <a:pt x="5607" y="0"/>
                      <a:pt x="613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30" name="Başlık 1"/>
            <p:cNvSpPr txBox="1">
              <a:spLocks/>
            </p:cNvSpPr>
            <p:nvPr/>
          </p:nvSpPr>
          <p:spPr>
            <a:xfrm>
              <a:off x="391549" y="5017454"/>
              <a:ext cx="756464" cy="65787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>
              <a:lvl1pPr algn="ctr" defTabSz="457200" rtl="0" eaLnBrk="1" latinLnBrk="0" hangingPunct="1"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r>
                <a:rPr lang="tr-TR" sz="4800" b="1" spc="50" dirty="0">
                  <a:ln w="11430"/>
                  <a:gradFill>
                    <a:gsLst>
                      <a:gs pos="25000">
                        <a:schemeClr val="accent2">
                          <a:satMod val="155000"/>
                        </a:schemeClr>
                      </a:gs>
                      <a:gs pos="100000">
                        <a:schemeClr val="accent2">
                          <a:shade val="45000"/>
                          <a:satMod val="165000"/>
                        </a:schemeClr>
                      </a:gs>
                    </a:gsLst>
                    <a:lin ang="5400000"/>
                  </a:gra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</a:rPr>
                <a:t>?</a:t>
              </a:r>
              <a:endParaRPr lang="en-US" sz="4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endParaRPr>
            </a:p>
          </p:txBody>
        </p:sp>
      </p:grpSp>
      <p:grpSp>
        <p:nvGrpSpPr>
          <p:cNvPr id="17" name="Grup 16"/>
          <p:cNvGrpSpPr/>
          <p:nvPr/>
        </p:nvGrpSpPr>
        <p:grpSpPr>
          <a:xfrm>
            <a:off x="5957909" y="559329"/>
            <a:ext cx="6170837" cy="3075052"/>
            <a:chOff x="-1045808" y="3945239"/>
            <a:chExt cx="6858730" cy="3075052"/>
          </a:xfrm>
        </p:grpSpPr>
        <p:grpSp>
          <p:nvGrpSpPr>
            <p:cNvPr id="18" name="Grup 17"/>
            <p:cNvGrpSpPr/>
            <p:nvPr/>
          </p:nvGrpSpPr>
          <p:grpSpPr>
            <a:xfrm>
              <a:off x="-1045808" y="3945239"/>
              <a:ext cx="6858730" cy="3075052"/>
              <a:chOff x="3577209" y="1710731"/>
              <a:chExt cx="7982452" cy="3578861"/>
            </a:xfrm>
          </p:grpSpPr>
          <p:sp>
            <p:nvSpPr>
              <p:cNvPr id="21" name="Yuvarlatılmış Dikdörtgen 20"/>
              <p:cNvSpPr/>
              <p:nvPr/>
            </p:nvSpPr>
            <p:spPr>
              <a:xfrm>
                <a:off x="3577209" y="2210635"/>
                <a:ext cx="7982452" cy="3078957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solidFill>
                  <a:schemeClr val="bg1">
                    <a:lumMod val="65000"/>
                  </a:schemeClr>
                </a:solidFill>
              </a:ln>
              <a:effectLst>
                <a:innerShdw blurRad="101600" dist="50800" dir="2160000">
                  <a:prstClr val="black">
                    <a:alpha val="28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endParaRPr lang="tr-TR" sz="800" dirty="0" smtClean="0">
                  <a:solidFill>
                    <a:schemeClr val="tx1"/>
                  </a:solidFill>
                </a:endParaRPr>
              </a:p>
              <a:p>
                <a:endParaRPr lang="tr-TR" sz="800" dirty="0">
                  <a:solidFill>
                    <a:schemeClr val="tx1"/>
                  </a:solidFill>
                </a:endParaRPr>
              </a:p>
              <a:p>
                <a:endParaRPr lang="tr-TR" sz="900" dirty="0">
                  <a:solidFill>
                    <a:schemeClr val="tx1"/>
                  </a:solidFill>
                </a:endParaRPr>
              </a:p>
              <a:p>
                <a:r>
                  <a:rPr lang="tr-TR" sz="2400" dirty="0" smtClean="0">
                    <a:solidFill>
                      <a:schemeClr val="tx1"/>
                    </a:solidFill>
                  </a:rPr>
                  <a:t>Türkler</a:t>
                </a:r>
                <a:r>
                  <a:rPr lang="tr-TR" sz="2400" dirty="0">
                    <a:solidFill>
                      <a:schemeClr val="tx1"/>
                    </a:solidFill>
                  </a:rPr>
                  <a:t>, İslamiyet’ten önce dünyada adalet ve düzen </a:t>
                </a:r>
                <a:r>
                  <a:rPr lang="tr-TR" sz="2400" dirty="0" smtClean="0">
                    <a:solidFill>
                      <a:schemeClr val="tx1"/>
                    </a:solidFill>
                  </a:rPr>
                  <a:t>sağlamayı amaçlamışlardır</a:t>
                </a:r>
                <a:r>
                  <a:rPr lang="tr-TR" sz="2400" dirty="0">
                    <a:solidFill>
                      <a:schemeClr val="tx1"/>
                    </a:solidFill>
                  </a:rPr>
                  <a:t>. Bu düşünceye </a:t>
                </a:r>
                <a:r>
                  <a:rPr lang="tr-TR" sz="2400" dirty="0">
                    <a:solidFill>
                      <a:srgbClr val="0070C0"/>
                    </a:solidFill>
                  </a:rPr>
                  <a:t>Türk Cihan Hâkimiyeti Mefkûresi </a:t>
                </a:r>
                <a:r>
                  <a:rPr lang="tr-TR" sz="2400" dirty="0" smtClean="0">
                    <a:solidFill>
                      <a:schemeClr val="tx1"/>
                    </a:solidFill>
                  </a:rPr>
                  <a:t>denir. İslamiyet’i </a:t>
                </a:r>
                <a:r>
                  <a:rPr lang="tr-TR" sz="2400" dirty="0">
                    <a:solidFill>
                      <a:schemeClr val="tx1"/>
                    </a:solidFill>
                  </a:rPr>
                  <a:t>kabul ettikten sonra bu amaçlarına İslam dinini yayma düşüncesini de eklemişlerdir.</a:t>
                </a:r>
              </a:p>
            </p:txBody>
          </p:sp>
          <p:pic>
            <p:nvPicPr>
              <p:cNvPr id="22" name="Resim 21"/>
              <p:cNvPicPr>
                <a:picLocks noChangeAspect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3577210" y="1710731"/>
                <a:ext cx="2581131" cy="1097659"/>
              </a:xfrm>
              <a:prstGeom prst="rect">
                <a:avLst/>
              </a:prstGeom>
            </p:spPr>
          </p:pic>
        </p:grpSp>
        <p:sp>
          <p:nvSpPr>
            <p:cNvPr id="19" name="Yuvarlatılmış Dikdörtgen 18"/>
            <p:cNvSpPr/>
            <p:nvPr/>
          </p:nvSpPr>
          <p:spPr>
            <a:xfrm rot="20797498">
              <a:off x="-622951" y="4112452"/>
              <a:ext cx="1678007" cy="545872"/>
            </a:xfrm>
            <a:prstGeom prst="roundRect">
              <a:avLst>
                <a:gd name="adj" fmla="val 0"/>
              </a:avLst>
            </a:prstGeom>
            <a:noFill/>
            <a:ln w="28575">
              <a:noFill/>
            </a:ln>
            <a:effectLst>
              <a:innerShdw blurRad="101600" dist="50800" dir="2160000">
                <a:prstClr val="black">
                  <a:alpha val="28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400" dirty="0" smtClean="0">
                  <a:solidFill>
                    <a:schemeClr val="tx1"/>
                  </a:solidFill>
                  <a:latin typeface="Open Sans" panose="020B0606030504020204" pitchFamily="34" charset="0"/>
                </a:rPr>
                <a:t>Ek Bilgi</a:t>
              </a:r>
              <a:endParaRPr lang="tr-TR" sz="2400" dirty="0">
                <a:solidFill>
                  <a:schemeClr val="tx1"/>
                </a:solidFill>
              </a:endParaRP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27243805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8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suction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500"/>
                            </p:stCondLst>
                            <p:childTnLst>
                              <p:par>
                                <p:cTn id="4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4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"/>
                            </p:stCondLst>
                            <p:childTnLst>
                              <p:par>
                                <p:cTn id="51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2" dur="5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5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7" grpId="1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Osmanlı Devletinin Cihan Devleti Olması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20" name="Rectangle: Rounded Corners 111">
            <a:hlinkClick r:id="rId4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1029145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pic>
        <p:nvPicPr>
          <p:cNvPr id="33" name="Resim 32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6853" y="1559814"/>
            <a:ext cx="3897994" cy="2668941"/>
          </a:xfrm>
          <a:prstGeom prst="rect">
            <a:avLst/>
          </a:prstGeom>
        </p:spPr>
      </p:pic>
      <p:sp>
        <p:nvSpPr>
          <p:cNvPr id="34" name="Google Shape;630;p22"/>
          <p:cNvSpPr/>
          <p:nvPr/>
        </p:nvSpPr>
        <p:spPr>
          <a:xfrm>
            <a:off x="145524" y="873173"/>
            <a:ext cx="5083701" cy="468927"/>
          </a:xfrm>
          <a:custGeom>
            <a:avLst/>
            <a:gdLst>
              <a:gd name="connsiteX0" fmla="*/ 22092 w 35909"/>
              <a:gd name="connsiteY0" fmla="*/ 0 h 62949"/>
              <a:gd name="connsiteX1" fmla="*/ 6968 w 35909"/>
              <a:gd name="connsiteY1" fmla="*/ 2837 h 62949"/>
              <a:gd name="connsiteX2" fmla="*/ 4182 w 35909"/>
              <a:gd name="connsiteY2" fmla="*/ 4266 h 62949"/>
              <a:gd name="connsiteX3" fmla="*/ 1896 w 35909"/>
              <a:gd name="connsiteY3" fmla="*/ 7659 h 62949"/>
              <a:gd name="connsiteX4" fmla="*/ 3 w 35909"/>
              <a:gd name="connsiteY4" fmla="*/ 19911 h 62949"/>
              <a:gd name="connsiteX5" fmla="*/ 3086 w 35909"/>
              <a:gd name="connsiteY5" fmla="*/ 52736 h 62949"/>
              <a:gd name="connsiteX6" fmla="*/ 5229 w 35909"/>
              <a:gd name="connsiteY6" fmla="*/ 58904 h 62949"/>
              <a:gd name="connsiteX7" fmla="*/ 10611 w 35909"/>
              <a:gd name="connsiteY7" fmla="*/ 61499 h 62949"/>
              <a:gd name="connsiteX8" fmla="*/ 21051 w 35909"/>
              <a:gd name="connsiteY8" fmla="*/ 62949 h 62949"/>
              <a:gd name="connsiteX9" fmla="*/ 28649 w 35909"/>
              <a:gd name="connsiteY9" fmla="*/ 61666 h 62949"/>
              <a:gd name="connsiteX10" fmla="*/ 31709 w 35909"/>
              <a:gd name="connsiteY10" fmla="*/ 59725 h 62949"/>
              <a:gd name="connsiteX11" fmla="*/ 34828 w 35909"/>
              <a:gd name="connsiteY11" fmla="*/ 59084 h 62949"/>
              <a:gd name="connsiteX12" fmla="*/ 35066 w 35909"/>
              <a:gd name="connsiteY12" fmla="*/ 34413 h 62949"/>
              <a:gd name="connsiteX13" fmla="*/ 35043 w 35909"/>
              <a:gd name="connsiteY13" fmla="*/ 8278 h 62949"/>
              <a:gd name="connsiteX14" fmla="*/ 32459 w 35909"/>
              <a:gd name="connsiteY14" fmla="*/ 2373 h 62949"/>
              <a:gd name="connsiteX15" fmla="*/ 29054 w 35909"/>
              <a:gd name="connsiteY15" fmla="*/ 813 h 62949"/>
              <a:gd name="connsiteX16" fmla="*/ 22092 w 35909"/>
              <a:gd name="connsiteY16" fmla="*/ 0 h 62949"/>
              <a:gd name="connsiteX0" fmla="*/ 22418 w 36235"/>
              <a:gd name="connsiteY0" fmla="*/ 0 h 62949"/>
              <a:gd name="connsiteX1" fmla="*/ 7294 w 36235"/>
              <a:gd name="connsiteY1" fmla="*/ 2837 h 62949"/>
              <a:gd name="connsiteX2" fmla="*/ 4508 w 36235"/>
              <a:gd name="connsiteY2" fmla="*/ 4266 h 62949"/>
              <a:gd name="connsiteX3" fmla="*/ 2222 w 36235"/>
              <a:gd name="connsiteY3" fmla="*/ 7659 h 62949"/>
              <a:gd name="connsiteX4" fmla="*/ 329 w 36235"/>
              <a:gd name="connsiteY4" fmla="*/ 19911 h 62949"/>
              <a:gd name="connsiteX5" fmla="*/ 974 w 36235"/>
              <a:gd name="connsiteY5" fmla="*/ 50092 h 62949"/>
              <a:gd name="connsiteX6" fmla="*/ 5555 w 36235"/>
              <a:gd name="connsiteY6" fmla="*/ 58904 h 62949"/>
              <a:gd name="connsiteX7" fmla="*/ 10937 w 36235"/>
              <a:gd name="connsiteY7" fmla="*/ 61499 h 62949"/>
              <a:gd name="connsiteX8" fmla="*/ 21377 w 36235"/>
              <a:gd name="connsiteY8" fmla="*/ 62949 h 62949"/>
              <a:gd name="connsiteX9" fmla="*/ 28975 w 36235"/>
              <a:gd name="connsiteY9" fmla="*/ 61666 h 62949"/>
              <a:gd name="connsiteX10" fmla="*/ 32035 w 36235"/>
              <a:gd name="connsiteY10" fmla="*/ 59725 h 62949"/>
              <a:gd name="connsiteX11" fmla="*/ 35154 w 36235"/>
              <a:gd name="connsiteY11" fmla="*/ 59084 h 62949"/>
              <a:gd name="connsiteX12" fmla="*/ 35392 w 36235"/>
              <a:gd name="connsiteY12" fmla="*/ 34413 h 62949"/>
              <a:gd name="connsiteX13" fmla="*/ 35369 w 36235"/>
              <a:gd name="connsiteY13" fmla="*/ 8278 h 62949"/>
              <a:gd name="connsiteX14" fmla="*/ 32785 w 36235"/>
              <a:gd name="connsiteY14" fmla="*/ 2373 h 62949"/>
              <a:gd name="connsiteX15" fmla="*/ 29380 w 36235"/>
              <a:gd name="connsiteY15" fmla="*/ 813 h 62949"/>
              <a:gd name="connsiteX16" fmla="*/ 22418 w 36235"/>
              <a:gd name="connsiteY16" fmla="*/ 0 h 62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6235" h="62949" extrusionOk="0">
                <a:moveTo>
                  <a:pt x="22418" y="0"/>
                </a:moveTo>
                <a:cubicBezTo>
                  <a:pt x="17272" y="0"/>
                  <a:pt x="11976" y="1168"/>
                  <a:pt x="7294" y="2837"/>
                </a:cubicBezTo>
                <a:cubicBezTo>
                  <a:pt x="6305" y="3183"/>
                  <a:pt x="5329" y="3587"/>
                  <a:pt x="4508" y="4266"/>
                </a:cubicBezTo>
                <a:cubicBezTo>
                  <a:pt x="3472" y="5123"/>
                  <a:pt x="2757" y="6373"/>
                  <a:pt x="2222" y="7659"/>
                </a:cubicBezTo>
                <a:cubicBezTo>
                  <a:pt x="638" y="11457"/>
                  <a:pt x="364" y="15732"/>
                  <a:pt x="329" y="19911"/>
                </a:cubicBezTo>
                <a:cubicBezTo>
                  <a:pt x="257" y="30924"/>
                  <a:pt x="-681" y="39222"/>
                  <a:pt x="974" y="50092"/>
                </a:cubicBezTo>
                <a:cubicBezTo>
                  <a:pt x="1308" y="52295"/>
                  <a:pt x="4150" y="57284"/>
                  <a:pt x="5555" y="58904"/>
                </a:cubicBezTo>
                <a:cubicBezTo>
                  <a:pt x="6936" y="60463"/>
                  <a:pt x="8984" y="61047"/>
                  <a:pt x="10937" y="61499"/>
                </a:cubicBezTo>
                <a:cubicBezTo>
                  <a:pt x="14352" y="62298"/>
                  <a:pt x="17893" y="62949"/>
                  <a:pt x="21377" y="62949"/>
                </a:cubicBezTo>
                <a:cubicBezTo>
                  <a:pt x="23966" y="62949"/>
                  <a:pt x="26523" y="62590"/>
                  <a:pt x="28975" y="61666"/>
                </a:cubicBezTo>
                <a:cubicBezTo>
                  <a:pt x="30106" y="61249"/>
                  <a:pt x="31005" y="60155"/>
                  <a:pt x="32035" y="59725"/>
                </a:cubicBezTo>
                <a:cubicBezTo>
                  <a:pt x="33065" y="59295"/>
                  <a:pt x="34976" y="61191"/>
                  <a:pt x="35154" y="59084"/>
                </a:cubicBezTo>
                <a:cubicBezTo>
                  <a:pt x="35702" y="52631"/>
                  <a:pt x="34857" y="40878"/>
                  <a:pt x="35392" y="34413"/>
                </a:cubicBezTo>
                <a:cubicBezTo>
                  <a:pt x="36131" y="25709"/>
                  <a:pt x="36857" y="16863"/>
                  <a:pt x="35369" y="8278"/>
                </a:cubicBezTo>
                <a:cubicBezTo>
                  <a:pt x="34988" y="6088"/>
                  <a:pt x="34380" y="3778"/>
                  <a:pt x="32785" y="2373"/>
                </a:cubicBezTo>
                <a:cubicBezTo>
                  <a:pt x="31821" y="1528"/>
                  <a:pt x="30594" y="1123"/>
                  <a:pt x="29380" y="813"/>
                </a:cubicBezTo>
                <a:cubicBezTo>
                  <a:pt x="27141" y="249"/>
                  <a:pt x="24796" y="0"/>
                  <a:pt x="22418" y="0"/>
                </a:cubicBezTo>
                <a:close/>
              </a:path>
            </a:pathLst>
          </a:custGeom>
          <a:solidFill>
            <a:srgbClr val="EC3A3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sz="2400" dirty="0" smtClean="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Kurulduğu Bölge</a:t>
            </a:r>
            <a:endParaRPr sz="2400" dirty="0">
              <a:latin typeface="Fira Sans Extra Condensed Medium"/>
              <a:ea typeface="Fira Sans Extra Condensed Medium"/>
              <a:cs typeface="Fira Sans Extra Condensed Medium"/>
              <a:sym typeface="Fira Sans Extra Condensed Medium"/>
            </a:endParaRPr>
          </a:p>
        </p:txBody>
      </p:sp>
      <p:sp>
        <p:nvSpPr>
          <p:cNvPr id="35" name="Google Shape;773;p24"/>
          <p:cNvSpPr/>
          <p:nvPr/>
        </p:nvSpPr>
        <p:spPr>
          <a:xfrm>
            <a:off x="145524" y="4399189"/>
            <a:ext cx="5151702" cy="839561"/>
          </a:xfrm>
          <a:custGeom>
            <a:avLst/>
            <a:gdLst/>
            <a:ahLst/>
            <a:cxnLst/>
            <a:rect l="l" t="t" r="r" b="b"/>
            <a:pathLst>
              <a:path w="40506" h="35867" extrusionOk="0">
                <a:moveTo>
                  <a:pt x="28999" y="919"/>
                </a:moveTo>
                <a:cubicBezTo>
                  <a:pt x="30501" y="919"/>
                  <a:pt x="32005" y="959"/>
                  <a:pt x="33517" y="1056"/>
                </a:cubicBezTo>
                <a:cubicBezTo>
                  <a:pt x="34708" y="1140"/>
                  <a:pt x="37137" y="985"/>
                  <a:pt x="37982" y="1997"/>
                </a:cubicBezTo>
                <a:cubicBezTo>
                  <a:pt x="38446" y="2568"/>
                  <a:pt x="38518" y="3723"/>
                  <a:pt x="38637" y="4414"/>
                </a:cubicBezTo>
                <a:cubicBezTo>
                  <a:pt x="39661" y="10522"/>
                  <a:pt x="39518" y="16987"/>
                  <a:pt x="39327" y="23154"/>
                </a:cubicBezTo>
                <a:cubicBezTo>
                  <a:pt x="39244" y="25869"/>
                  <a:pt x="39637" y="30691"/>
                  <a:pt x="37637" y="32798"/>
                </a:cubicBezTo>
                <a:cubicBezTo>
                  <a:pt x="36517" y="33989"/>
                  <a:pt x="34624" y="33846"/>
                  <a:pt x="33124" y="33941"/>
                </a:cubicBezTo>
                <a:cubicBezTo>
                  <a:pt x="31850" y="34025"/>
                  <a:pt x="30576" y="34096"/>
                  <a:pt x="29302" y="34167"/>
                </a:cubicBezTo>
                <a:cubicBezTo>
                  <a:pt x="26397" y="34322"/>
                  <a:pt x="23504" y="34465"/>
                  <a:pt x="20611" y="34584"/>
                </a:cubicBezTo>
                <a:cubicBezTo>
                  <a:pt x="18051" y="34679"/>
                  <a:pt x="15503" y="34763"/>
                  <a:pt x="12955" y="34834"/>
                </a:cubicBezTo>
                <a:cubicBezTo>
                  <a:pt x="10860" y="34887"/>
                  <a:pt x="8707" y="35045"/>
                  <a:pt x="6587" y="35045"/>
                </a:cubicBezTo>
                <a:cubicBezTo>
                  <a:pt x="5851" y="35045"/>
                  <a:pt x="5119" y="35026"/>
                  <a:pt x="4394" y="34977"/>
                </a:cubicBezTo>
                <a:cubicBezTo>
                  <a:pt x="2966" y="34882"/>
                  <a:pt x="1715" y="34536"/>
                  <a:pt x="1299" y="32941"/>
                </a:cubicBezTo>
                <a:cubicBezTo>
                  <a:pt x="953" y="31596"/>
                  <a:pt x="1061" y="29964"/>
                  <a:pt x="1001" y="28583"/>
                </a:cubicBezTo>
                <a:cubicBezTo>
                  <a:pt x="882" y="25881"/>
                  <a:pt x="834" y="23166"/>
                  <a:pt x="858" y="20463"/>
                </a:cubicBezTo>
                <a:cubicBezTo>
                  <a:pt x="882" y="17296"/>
                  <a:pt x="1013" y="14141"/>
                  <a:pt x="1239" y="10986"/>
                </a:cubicBezTo>
                <a:cubicBezTo>
                  <a:pt x="1334" y="9641"/>
                  <a:pt x="1454" y="8283"/>
                  <a:pt x="1584" y="6938"/>
                </a:cubicBezTo>
                <a:cubicBezTo>
                  <a:pt x="1751" y="5223"/>
                  <a:pt x="1632" y="2723"/>
                  <a:pt x="3275" y="1640"/>
                </a:cubicBezTo>
                <a:cubicBezTo>
                  <a:pt x="4253" y="1007"/>
                  <a:pt x="5518" y="973"/>
                  <a:pt x="6683" y="973"/>
                </a:cubicBezTo>
                <a:cubicBezTo>
                  <a:pt x="6822" y="973"/>
                  <a:pt x="6960" y="974"/>
                  <a:pt x="7096" y="974"/>
                </a:cubicBezTo>
                <a:cubicBezTo>
                  <a:pt x="7193" y="974"/>
                  <a:pt x="7288" y="974"/>
                  <a:pt x="7383" y="973"/>
                </a:cubicBezTo>
                <a:cubicBezTo>
                  <a:pt x="8067" y="967"/>
                  <a:pt x="8752" y="964"/>
                  <a:pt x="9438" y="964"/>
                </a:cubicBezTo>
                <a:cubicBezTo>
                  <a:pt x="10124" y="964"/>
                  <a:pt x="10812" y="967"/>
                  <a:pt x="11502" y="973"/>
                </a:cubicBezTo>
                <a:cubicBezTo>
                  <a:pt x="14543" y="1007"/>
                  <a:pt x="17594" y="1084"/>
                  <a:pt x="20646" y="1215"/>
                </a:cubicBezTo>
                <a:lnTo>
                  <a:pt x="20646" y="1215"/>
                </a:lnTo>
                <a:cubicBezTo>
                  <a:pt x="20672" y="1220"/>
                  <a:pt x="20701" y="1223"/>
                  <a:pt x="20731" y="1223"/>
                </a:cubicBezTo>
                <a:cubicBezTo>
                  <a:pt x="20738" y="1223"/>
                  <a:pt x="20746" y="1223"/>
                  <a:pt x="20754" y="1223"/>
                </a:cubicBezTo>
                <a:cubicBezTo>
                  <a:pt x="20764" y="1222"/>
                  <a:pt x="20774" y="1222"/>
                  <a:pt x="20785" y="1221"/>
                </a:cubicBezTo>
                <a:lnTo>
                  <a:pt x="20785" y="1221"/>
                </a:lnTo>
                <a:cubicBezTo>
                  <a:pt x="20889" y="1225"/>
                  <a:pt x="20994" y="1230"/>
                  <a:pt x="21099" y="1235"/>
                </a:cubicBezTo>
                <a:cubicBezTo>
                  <a:pt x="21106" y="1235"/>
                  <a:pt x="21114" y="1235"/>
                  <a:pt x="21121" y="1235"/>
                </a:cubicBezTo>
                <a:cubicBezTo>
                  <a:pt x="21192" y="1235"/>
                  <a:pt x="21252" y="1218"/>
                  <a:pt x="21302" y="1190"/>
                </a:cubicBezTo>
                <a:lnTo>
                  <a:pt x="21302" y="1190"/>
                </a:lnTo>
                <a:cubicBezTo>
                  <a:pt x="23879" y="1036"/>
                  <a:pt x="26436" y="919"/>
                  <a:pt x="28999" y="919"/>
                </a:cubicBezTo>
                <a:close/>
                <a:moveTo>
                  <a:pt x="29752" y="0"/>
                </a:moveTo>
                <a:cubicBezTo>
                  <a:pt x="26735" y="0"/>
                  <a:pt x="23696" y="256"/>
                  <a:pt x="20781" y="435"/>
                </a:cubicBezTo>
                <a:lnTo>
                  <a:pt x="20781" y="435"/>
                </a:lnTo>
                <a:cubicBezTo>
                  <a:pt x="17576" y="300"/>
                  <a:pt x="14361" y="210"/>
                  <a:pt x="11157" y="187"/>
                </a:cubicBezTo>
                <a:cubicBezTo>
                  <a:pt x="9974" y="181"/>
                  <a:pt x="8660" y="72"/>
                  <a:pt x="7357" y="72"/>
                </a:cubicBezTo>
                <a:cubicBezTo>
                  <a:pt x="6037" y="72"/>
                  <a:pt x="4729" y="184"/>
                  <a:pt x="3585" y="628"/>
                </a:cubicBezTo>
                <a:cubicBezTo>
                  <a:pt x="1704" y="1366"/>
                  <a:pt x="1239" y="3080"/>
                  <a:pt x="1013" y="4926"/>
                </a:cubicBezTo>
                <a:cubicBezTo>
                  <a:pt x="632" y="8057"/>
                  <a:pt x="406" y="11212"/>
                  <a:pt x="251" y="14367"/>
                </a:cubicBezTo>
                <a:cubicBezTo>
                  <a:pt x="96" y="17522"/>
                  <a:pt x="37" y="20690"/>
                  <a:pt x="72" y="23845"/>
                </a:cubicBezTo>
                <a:cubicBezTo>
                  <a:pt x="120" y="26797"/>
                  <a:pt x="1" y="29964"/>
                  <a:pt x="501" y="32882"/>
                </a:cubicBezTo>
                <a:cubicBezTo>
                  <a:pt x="811" y="34620"/>
                  <a:pt x="2001" y="35477"/>
                  <a:pt x="3704" y="35691"/>
                </a:cubicBezTo>
                <a:cubicBezTo>
                  <a:pt x="4690" y="35820"/>
                  <a:pt x="5701" y="35866"/>
                  <a:pt x="6722" y="35866"/>
                </a:cubicBezTo>
                <a:cubicBezTo>
                  <a:pt x="8808" y="35866"/>
                  <a:pt x="10933" y="35676"/>
                  <a:pt x="12955" y="35620"/>
                </a:cubicBezTo>
                <a:cubicBezTo>
                  <a:pt x="19563" y="35441"/>
                  <a:pt x="26171" y="35156"/>
                  <a:pt x="32779" y="34751"/>
                </a:cubicBezTo>
                <a:cubicBezTo>
                  <a:pt x="34779" y="34620"/>
                  <a:pt x="37160" y="34775"/>
                  <a:pt x="38506" y="32977"/>
                </a:cubicBezTo>
                <a:cubicBezTo>
                  <a:pt x="39542" y="31584"/>
                  <a:pt x="39684" y="29703"/>
                  <a:pt x="39839" y="28024"/>
                </a:cubicBezTo>
                <a:cubicBezTo>
                  <a:pt x="40506" y="20725"/>
                  <a:pt x="40494" y="13058"/>
                  <a:pt x="39613" y="5771"/>
                </a:cubicBezTo>
                <a:cubicBezTo>
                  <a:pt x="39351" y="3545"/>
                  <a:pt x="39339" y="1199"/>
                  <a:pt x="36827" y="651"/>
                </a:cubicBezTo>
                <a:cubicBezTo>
                  <a:pt x="34532" y="162"/>
                  <a:pt x="32149" y="0"/>
                  <a:pt x="29752" y="0"/>
                </a:cubicBezTo>
                <a:close/>
              </a:path>
            </a:pathLst>
          </a:custGeom>
          <a:solidFill>
            <a:srgbClr val="EC3A3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80975" algn="ctr"/>
            <a:r>
              <a:rPr lang="tr-TR" sz="2400" dirty="0" smtClean="0">
                <a:solidFill>
                  <a:srgbClr val="303030"/>
                </a:solidFill>
              </a:rPr>
              <a:t>Doğu Roma </a:t>
            </a:r>
            <a:r>
              <a:rPr lang="tr-TR" sz="2400" dirty="0">
                <a:solidFill>
                  <a:srgbClr val="303030"/>
                </a:solidFill>
              </a:rPr>
              <a:t>sınırında uç beyliği olması</a:t>
            </a:r>
            <a:endParaRPr lang="tr-TR" sz="2400" dirty="0"/>
          </a:p>
        </p:txBody>
      </p:sp>
      <p:sp>
        <p:nvSpPr>
          <p:cNvPr id="36" name="Google Shape;773;p24"/>
          <p:cNvSpPr/>
          <p:nvPr/>
        </p:nvSpPr>
        <p:spPr>
          <a:xfrm>
            <a:off x="145524" y="5456464"/>
            <a:ext cx="5151702" cy="839561"/>
          </a:xfrm>
          <a:custGeom>
            <a:avLst/>
            <a:gdLst/>
            <a:ahLst/>
            <a:cxnLst/>
            <a:rect l="l" t="t" r="r" b="b"/>
            <a:pathLst>
              <a:path w="40506" h="35867" extrusionOk="0">
                <a:moveTo>
                  <a:pt x="28999" y="919"/>
                </a:moveTo>
                <a:cubicBezTo>
                  <a:pt x="30501" y="919"/>
                  <a:pt x="32005" y="959"/>
                  <a:pt x="33517" y="1056"/>
                </a:cubicBezTo>
                <a:cubicBezTo>
                  <a:pt x="34708" y="1140"/>
                  <a:pt x="37137" y="985"/>
                  <a:pt x="37982" y="1997"/>
                </a:cubicBezTo>
                <a:cubicBezTo>
                  <a:pt x="38446" y="2568"/>
                  <a:pt x="38518" y="3723"/>
                  <a:pt x="38637" y="4414"/>
                </a:cubicBezTo>
                <a:cubicBezTo>
                  <a:pt x="39661" y="10522"/>
                  <a:pt x="39518" y="16987"/>
                  <a:pt x="39327" y="23154"/>
                </a:cubicBezTo>
                <a:cubicBezTo>
                  <a:pt x="39244" y="25869"/>
                  <a:pt x="39637" y="30691"/>
                  <a:pt x="37637" y="32798"/>
                </a:cubicBezTo>
                <a:cubicBezTo>
                  <a:pt x="36517" y="33989"/>
                  <a:pt x="34624" y="33846"/>
                  <a:pt x="33124" y="33941"/>
                </a:cubicBezTo>
                <a:cubicBezTo>
                  <a:pt x="31850" y="34025"/>
                  <a:pt x="30576" y="34096"/>
                  <a:pt x="29302" y="34167"/>
                </a:cubicBezTo>
                <a:cubicBezTo>
                  <a:pt x="26397" y="34322"/>
                  <a:pt x="23504" y="34465"/>
                  <a:pt x="20611" y="34584"/>
                </a:cubicBezTo>
                <a:cubicBezTo>
                  <a:pt x="18051" y="34679"/>
                  <a:pt x="15503" y="34763"/>
                  <a:pt x="12955" y="34834"/>
                </a:cubicBezTo>
                <a:cubicBezTo>
                  <a:pt x="10860" y="34887"/>
                  <a:pt x="8707" y="35045"/>
                  <a:pt x="6587" y="35045"/>
                </a:cubicBezTo>
                <a:cubicBezTo>
                  <a:pt x="5851" y="35045"/>
                  <a:pt x="5119" y="35026"/>
                  <a:pt x="4394" y="34977"/>
                </a:cubicBezTo>
                <a:cubicBezTo>
                  <a:pt x="2966" y="34882"/>
                  <a:pt x="1715" y="34536"/>
                  <a:pt x="1299" y="32941"/>
                </a:cubicBezTo>
                <a:cubicBezTo>
                  <a:pt x="953" y="31596"/>
                  <a:pt x="1061" y="29964"/>
                  <a:pt x="1001" y="28583"/>
                </a:cubicBezTo>
                <a:cubicBezTo>
                  <a:pt x="882" y="25881"/>
                  <a:pt x="834" y="23166"/>
                  <a:pt x="858" y="20463"/>
                </a:cubicBezTo>
                <a:cubicBezTo>
                  <a:pt x="882" y="17296"/>
                  <a:pt x="1013" y="14141"/>
                  <a:pt x="1239" y="10986"/>
                </a:cubicBezTo>
                <a:cubicBezTo>
                  <a:pt x="1334" y="9641"/>
                  <a:pt x="1454" y="8283"/>
                  <a:pt x="1584" y="6938"/>
                </a:cubicBezTo>
                <a:cubicBezTo>
                  <a:pt x="1751" y="5223"/>
                  <a:pt x="1632" y="2723"/>
                  <a:pt x="3275" y="1640"/>
                </a:cubicBezTo>
                <a:cubicBezTo>
                  <a:pt x="4253" y="1007"/>
                  <a:pt x="5518" y="973"/>
                  <a:pt x="6683" y="973"/>
                </a:cubicBezTo>
                <a:cubicBezTo>
                  <a:pt x="6822" y="973"/>
                  <a:pt x="6960" y="974"/>
                  <a:pt x="7096" y="974"/>
                </a:cubicBezTo>
                <a:cubicBezTo>
                  <a:pt x="7193" y="974"/>
                  <a:pt x="7288" y="974"/>
                  <a:pt x="7383" y="973"/>
                </a:cubicBezTo>
                <a:cubicBezTo>
                  <a:pt x="8067" y="967"/>
                  <a:pt x="8752" y="964"/>
                  <a:pt x="9438" y="964"/>
                </a:cubicBezTo>
                <a:cubicBezTo>
                  <a:pt x="10124" y="964"/>
                  <a:pt x="10812" y="967"/>
                  <a:pt x="11502" y="973"/>
                </a:cubicBezTo>
                <a:cubicBezTo>
                  <a:pt x="14543" y="1007"/>
                  <a:pt x="17594" y="1084"/>
                  <a:pt x="20646" y="1215"/>
                </a:cubicBezTo>
                <a:lnTo>
                  <a:pt x="20646" y="1215"/>
                </a:lnTo>
                <a:cubicBezTo>
                  <a:pt x="20672" y="1220"/>
                  <a:pt x="20701" y="1223"/>
                  <a:pt x="20731" y="1223"/>
                </a:cubicBezTo>
                <a:cubicBezTo>
                  <a:pt x="20738" y="1223"/>
                  <a:pt x="20746" y="1223"/>
                  <a:pt x="20754" y="1223"/>
                </a:cubicBezTo>
                <a:cubicBezTo>
                  <a:pt x="20764" y="1222"/>
                  <a:pt x="20774" y="1222"/>
                  <a:pt x="20785" y="1221"/>
                </a:cubicBezTo>
                <a:lnTo>
                  <a:pt x="20785" y="1221"/>
                </a:lnTo>
                <a:cubicBezTo>
                  <a:pt x="20889" y="1225"/>
                  <a:pt x="20994" y="1230"/>
                  <a:pt x="21099" y="1235"/>
                </a:cubicBezTo>
                <a:cubicBezTo>
                  <a:pt x="21106" y="1235"/>
                  <a:pt x="21114" y="1235"/>
                  <a:pt x="21121" y="1235"/>
                </a:cubicBezTo>
                <a:cubicBezTo>
                  <a:pt x="21192" y="1235"/>
                  <a:pt x="21252" y="1218"/>
                  <a:pt x="21302" y="1190"/>
                </a:cubicBezTo>
                <a:lnTo>
                  <a:pt x="21302" y="1190"/>
                </a:lnTo>
                <a:cubicBezTo>
                  <a:pt x="23879" y="1036"/>
                  <a:pt x="26436" y="919"/>
                  <a:pt x="28999" y="919"/>
                </a:cubicBezTo>
                <a:close/>
                <a:moveTo>
                  <a:pt x="29752" y="0"/>
                </a:moveTo>
                <a:cubicBezTo>
                  <a:pt x="26735" y="0"/>
                  <a:pt x="23696" y="256"/>
                  <a:pt x="20781" y="435"/>
                </a:cubicBezTo>
                <a:lnTo>
                  <a:pt x="20781" y="435"/>
                </a:lnTo>
                <a:cubicBezTo>
                  <a:pt x="17576" y="300"/>
                  <a:pt x="14361" y="210"/>
                  <a:pt x="11157" y="187"/>
                </a:cubicBezTo>
                <a:cubicBezTo>
                  <a:pt x="9974" y="181"/>
                  <a:pt x="8660" y="72"/>
                  <a:pt x="7357" y="72"/>
                </a:cubicBezTo>
                <a:cubicBezTo>
                  <a:pt x="6037" y="72"/>
                  <a:pt x="4729" y="184"/>
                  <a:pt x="3585" y="628"/>
                </a:cubicBezTo>
                <a:cubicBezTo>
                  <a:pt x="1704" y="1366"/>
                  <a:pt x="1239" y="3080"/>
                  <a:pt x="1013" y="4926"/>
                </a:cubicBezTo>
                <a:cubicBezTo>
                  <a:pt x="632" y="8057"/>
                  <a:pt x="406" y="11212"/>
                  <a:pt x="251" y="14367"/>
                </a:cubicBezTo>
                <a:cubicBezTo>
                  <a:pt x="96" y="17522"/>
                  <a:pt x="37" y="20690"/>
                  <a:pt x="72" y="23845"/>
                </a:cubicBezTo>
                <a:cubicBezTo>
                  <a:pt x="120" y="26797"/>
                  <a:pt x="1" y="29964"/>
                  <a:pt x="501" y="32882"/>
                </a:cubicBezTo>
                <a:cubicBezTo>
                  <a:pt x="811" y="34620"/>
                  <a:pt x="2001" y="35477"/>
                  <a:pt x="3704" y="35691"/>
                </a:cubicBezTo>
                <a:cubicBezTo>
                  <a:pt x="4690" y="35820"/>
                  <a:pt x="5701" y="35866"/>
                  <a:pt x="6722" y="35866"/>
                </a:cubicBezTo>
                <a:cubicBezTo>
                  <a:pt x="8808" y="35866"/>
                  <a:pt x="10933" y="35676"/>
                  <a:pt x="12955" y="35620"/>
                </a:cubicBezTo>
                <a:cubicBezTo>
                  <a:pt x="19563" y="35441"/>
                  <a:pt x="26171" y="35156"/>
                  <a:pt x="32779" y="34751"/>
                </a:cubicBezTo>
                <a:cubicBezTo>
                  <a:pt x="34779" y="34620"/>
                  <a:pt x="37160" y="34775"/>
                  <a:pt x="38506" y="32977"/>
                </a:cubicBezTo>
                <a:cubicBezTo>
                  <a:pt x="39542" y="31584"/>
                  <a:pt x="39684" y="29703"/>
                  <a:pt x="39839" y="28024"/>
                </a:cubicBezTo>
                <a:cubicBezTo>
                  <a:pt x="40506" y="20725"/>
                  <a:pt x="40494" y="13058"/>
                  <a:pt x="39613" y="5771"/>
                </a:cubicBezTo>
                <a:cubicBezTo>
                  <a:pt x="39351" y="3545"/>
                  <a:pt x="39339" y="1199"/>
                  <a:pt x="36827" y="651"/>
                </a:cubicBezTo>
                <a:cubicBezTo>
                  <a:pt x="34532" y="162"/>
                  <a:pt x="32149" y="0"/>
                  <a:pt x="29752" y="0"/>
                </a:cubicBezTo>
                <a:close/>
              </a:path>
            </a:pathLst>
          </a:custGeom>
          <a:solidFill>
            <a:srgbClr val="EC3A3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80975" algn="ctr"/>
            <a:r>
              <a:rPr lang="tr-TR" sz="2400" dirty="0" smtClean="0"/>
              <a:t>Ticaret yollarına </a:t>
            </a:r>
            <a:r>
              <a:rPr lang="tr-TR" sz="2400" dirty="0"/>
              <a:t>ve denizlere </a:t>
            </a:r>
            <a:endParaRPr lang="tr-TR" sz="2400" dirty="0" smtClean="0"/>
          </a:p>
          <a:p>
            <a:pPr marL="180975" algn="ctr"/>
            <a:r>
              <a:rPr lang="tr-TR" sz="2400" dirty="0" smtClean="0"/>
              <a:t>yakın olması</a:t>
            </a:r>
            <a:endParaRPr lang="tr-TR" sz="3200" dirty="0"/>
          </a:p>
        </p:txBody>
      </p:sp>
      <p:sp>
        <p:nvSpPr>
          <p:cNvPr id="37" name="Google Shape;630;p22"/>
          <p:cNvSpPr/>
          <p:nvPr/>
        </p:nvSpPr>
        <p:spPr>
          <a:xfrm>
            <a:off x="6936849" y="863612"/>
            <a:ext cx="5083701" cy="468927"/>
          </a:xfrm>
          <a:custGeom>
            <a:avLst/>
            <a:gdLst>
              <a:gd name="connsiteX0" fmla="*/ 22092 w 35909"/>
              <a:gd name="connsiteY0" fmla="*/ 0 h 62949"/>
              <a:gd name="connsiteX1" fmla="*/ 6968 w 35909"/>
              <a:gd name="connsiteY1" fmla="*/ 2837 h 62949"/>
              <a:gd name="connsiteX2" fmla="*/ 4182 w 35909"/>
              <a:gd name="connsiteY2" fmla="*/ 4266 h 62949"/>
              <a:gd name="connsiteX3" fmla="*/ 1896 w 35909"/>
              <a:gd name="connsiteY3" fmla="*/ 7659 h 62949"/>
              <a:gd name="connsiteX4" fmla="*/ 3 w 35909"/>
              <a:gd name="connsiteY4" fmla="*/ 19911 h 62949"/>
              <a:gd name="connsiteX5" fmla="*/ 3086 w 35909"/>
              <a:gd name="connsiteY5" fmla="*/ 52736 h 62949"/>
              <a:gd name="connsiteX6" fmla="*/ 5229 w 35909"/>
              <a:gd name="connsiteY6" fmla="*/ 58904 h 62949"/>
              <a:gd name="connsiteX7" fmla="*/ 10611 w 35909"/>
              <a:gd name="connsiteY7" fmla="*/ 61499 h 62949"/>
              <a:gd name="connsiteX8" fmla="*/ 21051 w 35909"/>
              <a:gd name="connsiteY8" fmla="*/ 62949 h 62949"/>
              <a:gd name="connsiteX9" fmla="*/ 28649 w 35909"/>
              <a:gd name="connsiteY9" fmla="*/ 61666 h 62949"/>
              <a:gd name="connsiteX10" fmla="*/ 31709 w 35909"/>
              <a:gd name="connsiteY10" fmla="*/ 59725 h 62949"/>
              <a:gd name="connsiteX11" fmla="*/ 34828 w 35909"/>
              <a:gd name="connsiteY11" fmla="*/ 59084 h 62949"/>
              <a:gd name="connsiteX12" fmla="*/ 35066 w 35909"/>
              <a:gd name="connsiteY12" fmla="*/ 34413 h 62949"/>
              <a:gd name="connsiteX13" fmla="*/ 35043 w 35909"/>
              <a:gd name="connsiteY13" fmla="*/ 8278 h 62949"/>
              <a:gd name="connsiteX14" fmla="*/ 32459 w 35909"/>
              <a:gd name="connsiteY14" fmla="*/ 2373 h 62949"/>
              <a:gd name="connsiteX15" fmla="*/ 29054 w 35909"/>
              <a:gd name="connsiteY15" fmla="*/ 813 h 62949"/>
              <a:gd name="connsiteX16" fmla="*/ 22092 w 35909"/>
              <a:gd name="connsiteY16" fmla="*/ 0 h 62949"/>
              <a:gd name="connsiteX0" fmla="*/ 22418 w 36235"/>
              <a:gd name="connsiteY0" fmla="*/ 0 h 62949"/>
              <a:gd name="connsiteX1" fmla="*/ 7294 w 36235"/>
              <a:gd name="connsiteY1" fmla="*/ 2837 h 62949"/>
              <a:gd name="connsiteX2" fmla="*/ 4508 w 36235"/>
              <a:gd name="connsiteY2" fmla="*/ 4266 h 62949"/>
              <a:gd name="connsiteX3" fmla="*/ 2222 w 36235"/>
              <a:gd name="connsiteY3" fmla="*/ 7659 h 62949"/>
              <a:gd name="connsiteX4" fmla="*/ 329 w 36235"/>
              <a:gd name="connsiteY4" fmla="*/ 19911 h 62949"/>
              <a:gd name="connsiteX5" fmla="*/ 974 w 36235"/>
              <a:gd name="connsiteY5" fmla="*/ 50092 h 62949"/>
              <a:gd name="connsiteX6" fmla="*/ 5555 w 36235"/>
              <a:gd name="connsiteY6" fmla="*/ 58904 h 62949"/>
              <a:gd name="connsiteX7" fmla="*/ 10937 w 36235"/>
              <a:gd name="connsiteY7" fmla="*/ 61499 h 62949"/>
              <a:gd name="connsiteX8" fmla="*/ 21377 w 36235"/>
              <a:gd name="connsiteY8" fmla="*/ 62949 h 62949"/>
              <a:gd name="connsiteX9" fmla="*/ 28975 w 36235"/>
              <a:gd name="connsiteY9" fmla="*/ 61666 h 62949"/>
              <a:gd name="connsiteX10" fmla="*/ 32035 w 36235"/>
              <a:gd name="connsiteY10" fmla="*/ 59725 h 62949"/>
              <a:gd name="connsiteX11" fmla="*/ 35154 w 36235"/>
              <a:gd name="connsiteY11" fmla="*/ 59084 h 62949"/>
              <a:gd name="connsiteX12" fmla="*/ 35392 w 36235"/>
              <a:gd name="connsiteY12" fmla="*/ 34413 h 62949"/>
              <a:gd name="connsiteX13" fmla="*/ 35369 w 36235"/>
              <a:gd name="connsiteY13" fmla="*/ 8278 h 62949"/>
              <a:gd name="connsiteX14" fmla="*/ 32785 w 36235"/>
              <a:gd name="connsiteY14" fmla="*/ 2373 h 62949"/>
              <a:gd name="connsiteX15" fmla="*/ 29380 w 36235"/>
              <a:gd name="connsiteY15" fmla="*/ 813 h 62949"/>
              <a:gd name="connsiteX16" fmla="*/ 22418 w 36235"/>
              <a:gd name="connsiteY16" fmla="*/ 0 h 62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6235" h="62949" extrusionOk="0">
                <a:moveTo>
                  <a:pt x="22418" y="0"/>
                </a:moveTo>
                <a:cubicBezTo>
                  <a:pt x="17272" y="0"/>
                  <a:pt x="11976" y="1168"/>
                  <a:pt x="7294" y="2837"/>
                </a:cubicBezTo>
                <a:cubicBezTo>
                  <a:pt x="6305" y="3183"/>
                  <a:pt x="5329" y="3587"/>
                  <a:pt x="4508" y="4266"/>
                </a:cubicBezTo>
                <a:cubicBezTo>
                  <a:pt x="3472" y="5123"/>
                  <a:pt x="2757" y="6373"/>
                  <a:pt x="2222" y="7659"/>
                </a:cubicBezTo>
                <a:cubicBezTo>
                  <a:pt x="638" y="11457"/>
                  <a:pt x="364" y="15732"/>
                  <a:pt x="329" y="19911"/>
                </a:cubicBezTo>
                <a:cubicBezTo>
                  <a:pt x="257" y="30924"/>
                  <a:pt x="-681" y="39222"/>
                  <a:pt x="974" y="50092"/>
                </a:cubicBezTo>
                <a:cubicBezTo>
                  <a:pt x="1308" y="52295"/>
                  <a:pt x="4150" y="57284"/>
                  <a:pt x="5555" y="58904"/>
                </a:cubicBezTo>
                <a:cubicBezTo>
                  <a:pt x="6936" y="60463"/>
                  <a:pt x="8984" y="61047"/>
                  <a:pt x="10937" y="61499"/>
                </a:cubicBezTo>
                <a:cubicBezTo>
                  <a:pt x="14352" y="62298"/>
                  <a:pt x="17893" y="62949"/>
                  <a:pt x="21377" y="62949"/>
                </a:cubicBezTo>
                <a:cubicBezTo>
                  <a:pt x="23966" y="62949"/>
                  <a:pt x="26523" y="62590"/>
                  <a:pt x="28975" y="61666"/>
                </a:cubicBezTo>
                <a:cubicBezTo>
                  <a:pt x="30106" y="61249"/>
                  <a:pt x="31005" y="60155"/>
                  <a:pt x="32035" y="59725"/>
                </a:cubicBezTo>
                <a:cubicBezTo>
                  <a:pt x="33065" y="59295"/>
                  <a:pt x="34976" y="61191"/>
                  <a:pt x="35154" y="59084"/>
                </a:cubicBezTo>
                <a:cubicBezTo>
                  <a:pt x="35702" y="52631"/>
                  <a:pt x="34857" y="40878"/>
                  <a:pt x="35392" y="34413"/>
                </a:cubicBezTo>
                <a:cubicBezTo>
                  <a:pt x="36131" y="25709"/>
                  <a:pt x="36857" y="16863"/>
                  <a:pt x="35369" y="8278"/>
                </a:cubicBezTo>
                <a:cubicBezTo>
                  <a:pt x="34988" y="6088"/>
                  <a:pt x="34380" y="3778"/>
                  <a:pt x="32785" y="2373"/>
                </a:cubicBezTo>
                <a:cubicBezTo>
                  <a:pt x="31821" y="1528"/>
                  <a:pt x="30594" y="1123"/>
                  <a:pt x="29380" y="813"/>
                </a:cubicBezTo>
                <a:cubicBezTo>
                  <a:pt x="27141" y="249"/>
                  <a:pt x="24796" y="0"/>
                  <a:pt x="22418" y="0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sz="2400" dirty="0" smtClean="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Doğu Roma’nın Durumu</a:t>
            </a:r>
            <a:endParaRPr sz="2400" dirty="0">
              <a:latin typeface="Fira Sans Extra Condensed Medium"/>
              <a:ea typeface="Fira Sans Extra Condensed Medium"/>
              <a:cs typeface="Fira Sans Extra Condensed Medium"/>
              <a:sym typeface="Fira Sans Extra Condensed Medium"/>
            </a:endParaRPr>
          </a:p>
        </p:txBody>
      </p:sp>
      <p:pic>
        <p:nvPicPr>
          <p:cNvPr id="5" name="Resim 4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91086" y="1557880"/>
            <a:ext cx="4975225" cy="2672807"/>
          </a:xfrm>
          <a:prstGeom prst="rect">
            <a:avLst/>
          </a:prstGeom>
        </p:spPr>
      </p:pic>
      <p:sp>
        <p:nvSpPr>
          <p:cNvPr id="38" name="Google Shape;773;p24"/>
          <p:cNvSpPr/>
          <p:nvPr/>
        </p:nvSpPr>
        <p:spPr>
          <a:xfrm>
            <a:off x="6814609" y="4398508"/>
            <a:ext cx="5151702" cy="839561"/>
          </a:xfrm>
          <a:custGeom>
            <a:avLst/>
            <a:gdLst/>
            <a:ahLst/>
            <a:cxnLst/>
            <a:rect l="l" t="t" r="r" b="b"/>
            <a:pathLst>
              <a:path w="40506" h="35867" extrusionOk="0">
                <a:moveTo>
                  <a:pt x="28999" y="919"/>
                </a:moveTo>
                <a:cubicBezTo>
                  <a:pt x="30501" y="919"/>
                  <a:pt x="32005" y="959"/>
                  <a:pt x="33517" y="1056"/>
                </a:cubicBezTo>
                <a:cubicBezTo>
                  <a:pt x="34708" y="1140"/>
                  <a:pt x="37137" y="985"/>
                  <a:pt x="37982" y="1997"/>
                </a:cubicBezTo>
                <a:cubicBezTo>
                  <a:pt x="38446" y="2568"/>
                  <a:pt x="38518" y="3723"/>
                  <a:pt x="38637" y="4414"/>
                </a:cubicBezTo>
                <a:cubicBezTo>
                  <a:pt x="39661" y="10522"/>
                  <a:pt x="39518" y="16987"/>
                  <a:pt x="39327" y="23154"/>
                </a:cubicBezTo>
                <a:cubicBezTo>
                  <a:pt x="39244" y="25869"/>
                  <a:pt x="39637" y="30691"/>
                  <a:pt x="37637" y="32798"/>
                </a:cubicBezTo>
                <a:cubicBezTo>
                  <a:pt x="36517" y="33989"/>
                  <a:pt x="34624" y="33846"/>
                  <a:pt x="33124" y="33941"/>
                </a:cubicBezTo>
                <a:cubicBezTo>
                  <a:pt x="31850" y="34025"/>
                  <a:pt x="30576" y="34096"/>
                  <a:pt x="29302" y="34167"/>
                </a:cubicBezTo>
                <a:cubicBezTo>
                  <a:pt x="26397" y="34322"/>
                  <a:pt x="23504" y="34465"/>
                  <a:pt x="20611" y="34584"/>
                </a:cubicBezTo>
                <a:cubicBezTo>
                  <a:pt x="18051" y="34679"/>
                  <a:pt x="15503" y="34763"/>
                  <a:pt x="12955" y="34834"/>
                </a:cubicBezTo>
                <a:cubicBezTo>
                  <a:pt x="10860" y="34887"/>
                  <a:pt x="8707" y="35045"/>
                  <a:pt x="6587" y="35045"/>
                </a:cubicBezTo>
                <a:cubicBezTo>
                  <a:pt x="5851" y="35045"/>
                  <a:pt x="5119" y="35026"/>
                  <a:pt x="4394" y="34977"/>
                </a:cubicBezTo>
                <a:cubicBezTo>
                  <a:pt x="2966" y="34882"/>
                  <a:pt x="1715" y="34536"/>
                  <a:pt x="1299" y="32941"/>
                </a:cubicBezTo>
                <a:cubicBezTo>
                  <a:pt x="953" y="31596"/>
                  <a:pt x="1061" y="29964"/>
                  <a:pt x="1001" y="28583"/>
                </a:cubicBezTo>
                <a:cubicBezTo>
                  <a:pt x="882" y="25881"/>
                  <a:pt x="834" y="23166"/>
                  <a:pt x="858" y="20463"/>
                </a:cubicBezTo>
                <a:cubicBezTo>
                  <a:pt x="882" y="17296"/>
                  <a:pt x="1013" y="14141"/>
                  <a:pt x="1239" y="10986"/>
                </a:cubicBezTo>
                <a:cubicBezTo>
                  <a:pt x="1334" y="9641"/>
                  <a:pt x="1454" y="8283"/>
                  <a:pt x="1584" y="6938"/>
                </a:cubicBezTo>
                <a:cubicBezTo>
                  <a:pt x="1751" y="5223"/>
                  <a:pt x="1632" y="2723"/>
                  <a:pt x="3275" y="1640"/>
                </a:cubicBezTo>
                <a:cubicBezTo>
                  <a:pt x="4253" y="1007"/>
                  <a:pt x="5518" y="973"/>
                  <a:pt x="6683" y="973"/>
                </a:cubicBezTo>
                <a:cubicBezTo>
                  <a:pt x="6822" y="973"/>
                  <a:pt x="6960" y="974"/>
                  <a:pt x="7096" y="974"/>
                </a:cubicBezTo>
                <a:cubicBezTo>
                  <a:pt x="7193" y="974"/>
                  <a:pt x="7288" y="974"/>
                  <a:pt x="7383" y="973"/>
                </a:cubicBezTo>
                <a:cubicBezTo>
                  <a:pt x="8067" y="967"/>
                  <a:pt x="8752" y="964"/>
                  <a:pt x="9438" y="964"/>
                </a:cubicBezTo>
                <a:cubicBezTo>
                  <a:pt x="10124" y="964"/>
                  <a:pt x="10812" y="967"/>
                  <a:pt x="11502" y="973"/>
                </a:cubicBezTo>
                <a:cubicBezTo>
                  <a:pt x="14543" y="1007"/>
                  <a:pt x="17594" y="1084"/>
                  <a:pt x="20646" y="1215"/>
                </a:cubicBezTo>
                <a:lnTo>
                  <a:pt x="20646" y="1215"/>
                </a:lnTo>
                <a:cubicBezTo>
                  <a:pt x="20672" y="1220"/>
                  <a:pt x="20701" y="1223"/>
                  <a:pt x="20731" y="1223"/>
                </a:cubicBezTo>
                <a:cubicBezTo>
                  <a:pt x="20738" y="1223"/>
                  <a:pt x="20746" y="1223"/>
                  <a:pt x="20754" y="1223"/>
                </a:cubicBezTo>
                <a:cubicBezTo>
                  <a:pt x="20764" y="1222"/>
                  <a:pt x="20774" y="1222"/>
                  <a:pt x="20785" y="1221"/>
                </a:cubicBezTo>
                <a:lnTo>
                  <a:pt x="20785" y="1221"/>
                </a:lnTo>
                <a:cubicBezTo>
                  <a:pt x="20889" y="1225"/>
                  <a:pt x="20994" y="1230"/>
                  <a:pt x="21099" y="1235"/>
                </a:cubicBezTo>
                <a:cubicBezTo>
                  <a:pt x="21106" y="1235"/>
                  <a:pt x="21114" y="1235"/>
                  <a:pt x="21121" y="1235"/>
                </a:cubicBezTo>
                <a:cubicBezTo>
                  <a:pt x="21192" y="1235"/>
                  <a:pt x="21252" y="1218"/>
                  <a:pt x="21302" y="1190"/>
                </a:cubicBezTo>
                <a:lnTo>
                  <a:pt x="21302" y="1190"/>
                </a:lnTo>
                <a:cubicBezTo>
                  <a:pt x="23879" y="1036"/>
                  <a:pt x="26436" y="919"/>
                  <a:pt x="28999" y="919"/>
                </a:cubicBezTo>
                <a:close/>
                <a:moveTo>
                  <a:pt x="29752" y="0"/>
                </a:moveTo>
                <a:cubicBezTo>
                  <a:pt x="26735" y="0"/>
                  <a:pt x="23696" y="256"/>
                  <a:pt x="20781" y="435"/>
                </a:cubicBezTo>
                <a:lnTo>
                  <a:pt x="20781" y="435"/>
                </a:lnTo>
                <a:cubicBezTo>
                  <a:pt x="17576" y="300"/>
                  <a:pt x="14361" y="210"/>
                  <a:pt x="11157" y="187"/>
                </a:cubicBezTo>
                <a:cubicBezTo>
                  <a:pt x="9974" y="181"/>
                  <a:pt x="8660" y="72"/>
                  <a:pt x="7357" y="72"/>
                </a:cubicBezTo>
                <a:cubicBezTo>
                  <a:pt x="6037" y="72"/>
                  <a:pt x="4729" y="184"/>
                  <a:pt x="3585" y="628"/>
                </a:cubicBezTo>
                <a:cubicBezTo>
                  <a:pt x="1704" y="1366"/>
                  <a:pt x="1239" y="3080"/>
                  <a:pt x="1013" y="4926"/>
                </a:cubicBezTo>
                <a:cubicBezTo>
                  <a:pt x="632" y="8057"/>
                  <a:pt x="406" y="11212"/>
                  <a:pt x="251" y="14367"/>
                </a:cubicBezTo>
                <a:cubicBezTo>
                  <a:pt x="96" y="17522"/>
                  <a:pt x="37" y="20690"/>
                  <a:pt x="72" y="23845"/>
                </a:cubicBezTo>
                <a:cubicBezTo>
                  <a:pt x="120" y="26797"/>
                  <a:pt x="1" y="29964"/>
                  <a:pt x="501" y="32882"/>
                </a:cubicBezTo>
                <a:cubicBezTo>
                  <a:pt x="811" y="34620"/>
                  <a:pt x="2001" y="35477"/>
                  <a:pt x="3704" y="35691"/>
                </a:cubicBezTo>
                <a:cubicBezTo>
                  <a:pt x="4690" y="35820"/>
                  <a:pt x="5701" y="35866"/>
                  <a:pt x="6722" y="35866"/>
                </a:cubicBezTo>
                <a:cubicBezTo>
                  <a:pt x="8808" y="35866"/>
                  <a:pt x="10933" y="35676"/>
                  <a:pt x="12955" y="35620"/>
                </a:cubicBezTo>
                <a:cubicBezTo>
                  <a:pt x="19563" y="35441"/>
                  <a:pt x="26171" y="35156"/>
                  <a:pt x="32779" y="34751"/>
                </a:cubicBezTo>
                <a:cubicBezTo>
                  <a:pt x="34779" y="34620"/>
                  <a:pt x="37160" y="34775"/>
                  <a:pt x="38506" y="32977"/>
                </a:cubicBezTo>
                <a:cubicBezTo>
                  <a:pt x="39542" y="31584"/>
                  <a:pt x="39684" y="29703"/>
                  <a:pt x="39839" y="28024"/>
                </a:cubicBezTo>
                <a:cubicBezTo>
                  <a:pt x="40506" y="20725"/>
                  <a:pt x="40494" y="13058"/>
                  <a:pt x="39613" y="5771"/>
                </a:cubicBezTo>
                <a:cubicBezTo>
                  <a:pt x="39351" y="3545"/>
                  <a:pt x="39339" y="1199"/>
                  <a:pt x="36827" y="651"/>
                </a:cubicBezTo>
                <a:cubicBezTo>
                  <a:pt x="34532" y="162"/>
                  <a:pt x="32149" y="0"/>
                  <a:pt x="29752" y="0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80975" algn="ctr"/>
            <a:r>
              <a:rPr lang="tr-TR" sz="2400" dirty="0" smtClean="0"/>
              <a:t>Doğu Roma’nın </a:t>
            </a:r>
            <a:r>
              <a:rPr lang="tr-TR" sz="2400" dirty="0"/>
              <a:t>iç karışıklıklar ve taht kavgaları içinde olması</a:t>
            </a:r>
            <a:endParaRPr lang="tr-TR" sz="3200" dirty="0"/>
          </a:p>
        </p:txBody>
      </p:sp>
      <p:sp>
        <p:nvSpPr>
          <p:cNvPr id="39" name="Google Shape;773;p24"/>
          <p:cNvSpPr/>
          <p:nvPr/>
        </p:nvSpPr>
        <p:spPr>
          <a:xfrm>
            <a:off x="6814609" y="5455783"/>
            <a:ext cx="5151702" cy="839561"/>
          </a:xfrm>
          <a:custGeom>
            <a:avLst/>
            <a:gdLst/>
            <a:ahLst/>
            <a:cxnLst/>
            <a:rect l="l" t="t" r="r" b="b"/>
            <a:pathLst>
              <a:path w="40506" h="35867" extrusionOk="0">
                <a:moveTo>
                  <a:pt x="28999" y="919"/>
                </a:moveTo>
                <a:cubicBezTo>
                  <a:pt x="30501" y="919"/>
                  <a:pt x="32005" y="959"/>
                  <a:pt x="33517" y="1056"/>
                </a:cubicBezTo>
                <a:cubicBezTo>
                  <a:pt x="34708" y="1140"/>
                  <a:pt x="37137" y="985"/>
                  <a:pt x="37982" y="1997"/>
                </a:cubicBezTo>
                <a:cubicBezTo>
                  <a:pt x="38446" y="2568"/>
                  <a:pt x="38518" y="3723"/>
                  <a:pt x="38637" y="4414"/>
                </a:cubicBezTo>
                <a:cubicBezTo>
                  <a:pt x="39661" y="10522"/>
                  <a:pt x="39518" y="16987"/>
                  <a:pt x="39327" y="23154"/>
                </a:cubicBezTo>
                <a:cubicBezTo>
                  <a:pt x="39244" y="25869"/>
                  <a:pt x="39637" y="30691"/>
                  <a:pt x="37637" y="32798"/>
                </a:cubicBezTo>
                <a:cubicBezTo>
                  <a:pt x="36517" y="33989"/>
                  <a:pt x="34624" y="33846"/>
                  <a:pt x="33124" y="33941"/>
                </a:cubicBezTo>
                <a:cubicBezTo>
                  <a:pt x="31850" y="34025"/>
                  <a:pt x="30576" y="34096"/>
                  <a:pt x="29302" y="34167"/>
                </a:cubicBezTo>
                <a:cubicBezTo>
                  <a:pt x="26397" y="34322"/>
                  <a:pt x="23504" y="34465"/>
                  <a:pt x="20611" y="34584"/>
                </a:cubicBezTo>
                <a:cubicBezTo>
                  <a:pt x="18051" y="34679"/>
                  <a:pt x="15503" y="34763"/>
                  <a:pt x="12955" y="34834"/>
                </a:cubicBezTo>
                <a:cubicBezTo>
                  <a:pt x="10860" y="34887"/>
                  <a:pt x="8707" y="35045"/>
                  <a:pt x="6587" y="35045"/>
                </a:cubicBezTo>
                <a:cubicBezTo>
                  <a:pt x="5851" y="35045"/>
                  <a:pt x="5119" y="35026"/>
                  <a:pt x="4394" y="34977"/>
                </a:cubicBezTo>
                <a:cubicBezTo>
                  <a:pt x="2966" y="34882"/>
                  <a:pt x="1715" y="34536"/>
                  <a:pt x="1299" y="32941"/>
                </a:cubicBezTo>
                <a:cubicBezTo>
                  <a:pt x="953" y="31596"/>
                  <a:pt x="1061" y="29964"/>
                  <a:pt x="1001" y="28583"/>
                </a:cubicBezTo>
                <a:cubicBezTo>
                  <a:pt x="882" y="25881"/>
                  <a:pt x="834" y="23166"/>
                  <a:pt x="858" y="20463"/>
                </a:cubicBezTo>
                <a:cubicBezTo>
                  <a:pt x="882" y="17296"/>
                  <a:pt x="1013" y="14141"/>
                  <a:pt x="1239" y="10986"/>
                </a:cubicBezTo>
                <a:cubicBezTo>
                  <a:pt x="1334" y="9641"/>
                  <a:pt x="1454" y="8283"/>
                  <a:pt x="1584" y="6938"/>
                </a:cubicBezTo>
                <a:cubicBezTo>
                  <a:pt x="1751" y="5223"/>
                  <a:pt x="1632" y="2723"/>
                  <a:pt x="3275" y="1640"/>
                </a:cubicBezTo>
                <a:cubicBezTo>
                  <a:pt x="4253" y="1007"/>
                  <a:pt x="5518" y="973"/>
                  <a:pt x="6683" y="973"/>
                </a:cubicBezTo>
                <a:cubicBezTo>
                  <a:pt x="6822" y="973"/>
                  <a:pt x="6960" y="974"/>
                  <a:pt x="7096" y="974"/>
                </a:cubicBezTo>
                <a:cubicBezTo>
                  <a:pt x="7193" y="974"/>
                  <a:pt x="7288" y="974"/>
                  <a:pt x="7383" y="973"/>
                </a:cubicBezTo>
                <a:cubicBezTo>
                  <a:pt x="8067" y="967"/>
                  <a:pt x="8752" y="964"/>
                  <a:pt x="9438" y="964"/>
                </a:cubicBezTo>
                <a:cubicBezTo>
                  <a:pt x="10124" y="964"/>
                  <a:pt x="10812" y="967"/>
                  <a:pt x="11502" y="973"/>
                </a:cubicBezTo>
                <a:cubicBezTo>
                  <a:pt x="14543" y="1007"/>
                  <a:pt x="17594" y="1084"/>
                  <a:pt x="20646" y="1215"/>
                </a:cubicBezTo>
                <a:lnTo>
                  <a:pt x="20646" y="1215"/>
                </a:lnTo>
                <a:cubicBezTo>
                  <a:pt x="20672" y="1220"/>
                  <a:pt x="20701" y="1223"/>
                  <a:pt x="20731" y="1223"/>
                </a:cubicBezTo>
                <a:cubicBezTo>
                  <a:pt x="20738" y="1223"/>
                  <a:pt x="20746" y="1223"/>
                  <a:pt x="20754" y="1223"/>
                </a:cubicBezTo>
                <a:cubicBezTo>
                  <a:pt x="20764" y="1222"/>
                  <a:pt x="20774" y="1222"/>
                  <a:pt x="20785" y="1221"/>
                </a:cubicBezTo>
                <a:lnTo>
                  <a:pt x="20785" y="1221"/>
                </a:lnTo>
                <a:cubicBezTo>
                  <a:pt x="20889" y="1225"/>
                  <a:pt x="20994" y="1230"/>
                  <a:pt x="21099" y="1235"/>
                </a:cubicBezTo>
                <a:cubicBezTo>
                  <a:pt x="21106" y="1235"/>
                  <a:pt x="21114" y="1235"/>
                  <a:pt x="21121" y="1235"/>
                </a:cubicBezTo>
                <a:cubicBezTo>
                  <a:pt x="21192" y="1235"/>
                  <a:pt x="21252" y="1218"/>
                  <a:pt x="21302" y="1190"/>
                </a:cubicBezTo>
                <a:lnTo>
                  <a:pt x="21302" y="1190"/>
                </a:lnTo>
                <a:cubicBezTo>
                  <a:pt x="23879" y="1036"/>
                  <a:pt x="26436" y="919"/>
                  <a:pt x="28999" y="919"/>
                </a:cubicBezTo>
                <a:close/>
                <a:moveTo>
                  <a:pt x="29752" y="0"/>
                </a:moveTo>
                <a:cubicBezTo>
                  <a:pt x="26735" y="0"/>
                  <a:pt x="23696" y="256"/>
                  <a:pt x="20781" y="435"/>
                </a:cubicBezTo>
                <a:lnTo>
                  <a:pt x="20781" y="435"/>
                </a:lnTo>
                <a:cubicBezTo>
                  <a:pt x="17576" y="300"/>
                  <a:pt x="14361" y="210"/>
                  <a:pt x="11157" y="187"/>
                </a:cubicBezTo>
                <a:cubicBezTo>
                  <a:pt x="9974" y="181"/>
                  <a:pt x="8660" y="72"/>
                  <a:pt x="7357" y="72"/>
                </a:cubicBezTo>
                <a:cubicBezTo>
                  <a:pt x="6037" y="72"/>
                  <a:pt x="4729" y="184"/>
                  <a:pt x="3585" y="628"/>
                </a:cubicBezTo>
                <a:cubicBezTo>
                  <a:pt x="1704" y="1366"/>
                  <a:pt x="1239" y="3080"/>
                  <a:pt x="1013" y="4926"/>
                </a:cubicBezTo>
                <a:cubicBezTo>
                  <a:pt x="632" y="8057"/>
                  <a:pt x="406" y="11212"/>
                  <a:pt x="251" y="14367"/>
                </a:cubicBezTo>
                <a:cubicBezTo>
                  <a:pt x="96" y="17522"/>
                  <a:pt x="37" y="20690"/>
                  <a:pt x="72" y="23845"/>
                </a:cubicBezTo>
                <a:cubicBezTo>
                  <a:pt x="120" y="26797"/>
                  <a:pt x="1" y="29964"/>
                  <a:pt x="501" y="32882"/>
                </a:cubicBezTo>
                <a:cubicBezTo>
                  <a:pt x="811" y="34620"/>
                  <a:pt x="2001" y="35477"/>
                  <a:pt x="3704" y="35691"/>
                </a:cubicBezTo>
                <a:cubicBezTo>
                  <a:pt x="4690" y="35820"/>
                  <a:pt x="5701" y="35866"/>
                  <a:pt x="6722" y="35866"/>
                </a:cubicBezTo>
                <a:cubicBezTo>
                  <a:pt x="8808" y="35866"/>
                  <a:pt x="10933" y="35676"/>
                  <a:pt x="12955" y="35620"/>
                </a:cubicBezTo>
                <a:cubicBezTo>
                  <a:pt x="19563" y="35441"/>
                  <a:pt x="26171" y="35156"/>
                  <a:pt x="32779" y="34751"/>
                </a:cubicBezTo>
                <a:cubicBezTo>
                  <a:pt x="34779" y="34620"/>
                  <a:pt x="37160" y="34775"/>
                  <a:pt x="38506" y="32977"/>
                </a:cubicBezTo>
                <a:cubicBezTo>
                  <a:pt x="39542" y="31584"/>
                  <a:pt x="39684" y="29703"/>
                  <a:pt x="39839" y="28024"/>
                </a:cubicBezTo>
                <a:cubicBezTo>
                  <a:pt x="40506" y="20725"/>
                  <a:pt x="40494" y="13058"/>
                  <a:pt x="39613" y="5771"/>
                </a:cubicBezTo>
                <a:cubicBezTo>
                  <a:pt x="39351" y="3545"/>
                  <a:pt x="39339" y="1199"/>
                  <a:pt x="36827" y="651"/>
                </a:cubicBezTo>
                <a:cubicBezTo>
                  <a:pt x="34532" y="162"/>
                  <a:pt x="32149" y="0"/>
                  <a:pt x="29752" y="0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80975" algn="ctr"/>
            <a:r>
              <a:rPr lang="tr-TR" sz="2400" dirty="0"/>
              <a:t>Balkanlarda siyasi birliğin </a:t>
            </a:r>
            <a:r>
              <a:rPr lang="tr-TR" sz="2400" dirty="0" smtClean="0"/>
              <a:t>ve güçlü bir devletin bulunmaması</a:t>
            </a:r>
            <a:endParaRPr lang="tr-TR" sz="4000" dirty="0"/>
          </a:p>
        </p:txBody>
      </p:sp>
      <p:sp>
        <p:nvSpPr>
          <p:cNvPr id="12" name="Google Shape;5390;p24"/>
          <p:cNvSpPr/>
          <p:nvPr/>
        </p:nvSpPr>
        <p:spPr>
          <a:xfrm rot="12146748">
            <a:off x="8340680" y="3990438"/>
            <a:ext cx="485339" cy="816139"/>
          </a:xfrm>
          <a:custGeom>
            <a:avLst/>
            <a:gdLst/>
            <a:ahLst/>
            <a:cxnLst/>
            <a:rect l="l" t="t" r="r" b="b"/>
            <a:pathLst>
              <a:path w="11261" h="14856" extrusionOk="0">
                <a:moveTo>
                  <a:pt x="53" y="152"/>
                </a:moveTo>
                <a:lnTo>
                  <a:pt x="44" y="160"/>
                </a:lnTo>
                <a:cubicBezTo>
                  <a:pt x="49" y="157"/>
                  <a:pt x="52" y="154"/>
                  <a:pt x="53" y="152"/>
                </a:cubicBezTo>
                <a:close/>
                <a:moveTo>
                  <a:pt x="3128" y="2006"/>
                </a:moveTo>
                <a:lnTo>
                  <a:pt x="3128" y="2006"/>
                </a:lnTo>
                <a:cubicBezTo>
                  <a:pt x="3125" y="2008"/>
                  <a:pt x="3123" y="2010"/>
                  <a:pt x="3121" y="2012"/>
                </a:cubicBezTo>
                <a:lnTo>
                  <a:pt x="3121" y="2012"/>
                </a:lnTo>
                <a:cubicBezTo>
                  <a:pt x="3123" y="2010"/>
                  <a:pt x="3126" y="2008"/>
                  <a:pt x="3128" y="2006"/>
                </a:cubicBezTo>
                <a:close/>
                <a:moveTo>
                  <a:pt x="8483" y="8451"/>
                </a:moveTo>
                <a:lnTo>
                  <a:pt x="8486" y="8459"/>
                </a:lnTo>
                <a:cubicBezTo>
                  <a:pt x="8486" y="8455"/>
                  <a:pt x="8485" y="8452"/>
                  <a:pt x="8483" y="8451"/>
                </a:cubicBezTo>
                <a:close/>
                <a:moveTo>
                  <a:pt x="8093" y="9078"/>
                </a:moveTo>
                <a:cubicBezTo>
                  <a:pt x="8093" y="9081"/>
                  <a:pt x="8094" y="9083"/>
                  <a:pt x="8095" y="9085"/>
                </a:cubicBezTo>
                <a:lnTo>
                  <a:pt x="8095" y="9085"/>
                </a:lnTo>
                <a:cubicBezTo>
                  <a:pt x="8094" y="9083"/>
                  <a:pt x="8094" y="9081"/>
                  <a:pt x="8093" y="9078"/>
                </a:cubicBezTo>
                <a:close/>
                <a:moveTo>
                  <a:pt x="10689" y="9209"/>
                </a:moveTo>
                <a:cubicBezTo>
                  <a:pt x="10685" y="9215"/>
                  <a:pt x="10682" y="9221"/>
                  <a:pt x="10679" y="9225"/>
                </a:cubicBezTo>
                <a:lnTo>
                  <a:pt x="10679" y="9225"/>
                </a:lnTo>
                <a:cubicBezTo>
                  <a:pt x="10685" y="9223"/>
                  <a:pt x="10689" y="9216"/>
                  <a:pt x="10689" y="9209"/>
                </a:cubicBezTo>
                <a:close/>
                <a:moveTo>
                  <a:pt x="10331" y="9245"/>
                </a:moveTo>
                <a:cubicBezTo>
                  <a:pt x="10333" y="9247"/>
                  <a:pt x="10336" y="9248"/>
                  <a:pt x="10339" y="9249"/>
                </a:cubicBezTo>
                <a:lnTo>
                  <a:pt x="10339" y="9249"/>
                </a:lnTo>
                <a:lnTo>
                  <a:pt x="10331" y="9245"/>
                </a:lnTo>
                <a:close/>
                <a:moveTo>
                  <a:pt x="8079" y="9252"/>
                </a:moveTo>
                <a:cubicBezTo>
                  <a:pt x="8076" y="9252"/>
                  <a:pt x="8073" y="9253"/>
                  <a:pt x="8069" y="9257"/>
                </a:cubicBezTo>
                <a:cubicBezTo>
                  <a:pt x="8074" y="9256"/>
                  <a:pt x="8077" y="9254"/>
                  <a:pt x="8079" y="9252"/>
                </a:cubicBezTo>
                <a:lnTo>
                  <a:pt x="8079" y="9252"/>
                </a:lnTo>
                <a:cubicBezTo>
                  <a:pt x="8079" y="9252"/>
                  <a:pt x="8079" y="9252"/>
                  <a:pt x="8079" y="9252"/>
                </a:cubicBezTo>
                <a:close/>
                <a:moveTo>
                  <a:pt x="10736" y="9257"/>
                </a:moveTo>
                <a:lnTo>
                  <a:pt x="10736" y="9257"/>
                </a:lnTo>
                <a:cubicBezTo>
                  <a:pt x="10735" y="9258"/>
                  <a:pt x="10733" y="9258"/>
                  <a:pt x="10732" y="9259"/>
                </a:cubicBezTo>
                <a:lnTo>
                  <a:pt x="10732" y="9259"/>
                </a:lnTo>
                <a:cubicBezTo>
                  <a:pt x="10734" y="9258"/>
                  <a:pt x="10735" y="9258"/>
                  <a:pt x="10736" y="9257"/>
                </a:cubicBezTo>
                <a:close/>
                <a:moveTo>
                  <a:pt x="8974" y="9376"/>
                </a:moveTo>
                <a:cubicBezTo>
                  <a:pt x="8973" y="9378"/>
                  <a:pt x="8972" y="9380"/>
                  <a:pt x="8971" y="9382"/>
                </a:cubicBezTo>
                <a:lnTo>
                  <a:pt x="8971" y="9382"/>
                </a:lnTo>
                <a:cubicBezTo>
                  <a:pt x="8973" y="9380"/>
                  <a:pt x="8974" y="9378"/>
                  <a:pt x="8974" y="9376"/>
                </a:cubicBezTo>
                <a:close/>
                <a:moveTo>
                  <a:pt x="10375" y="9635"/>
                </a:moveTo>
                <a:lnTo>
                  <a:pt x="10375" y="9635"/>
                </a:lnTo>
                <a:cubicBezTo>
                  <a:pt x="10374" y="9635"/>
                  <a:pt x="10371" y="9636"/>
                  <a:pt x="10367" y="9638"/>
                </a:cubicBezTo>
                <a:cubicBezTo>
                  <a:pt x="10370" y="9637"/>
                  <a:pt x="10373" y="9636"/>
                  <a:pt x="10375" y="9635"/>
                </a:cubicBezTo>
                <a:close/>
                <a:moveTo>
                  <a:pt x="7188" y="9924"/>
                </a:moveTo>
                <a:cubicBezTo>
                  <a:pt x="7188" y="9925"/>
                  <a:pt x="7188" y="9926"/>
                  <a:pt x="7189" y="9926"/>
                </a:cubicBezTo>
                <a:lnTo>
                  <a:pt x="7189" y="9926"/>
                </a:lnTo>
                <a:cubicBezTo>
                  <a:pt x="7189" y="9925"/>
                  <a:pt x="7188" y="9924"/>
                  <a:pt x="7188" y="9924"/>
                </a:cubicBezTo>
                <a:close/>
                <a:moveTo>
                  <a:pt x="8473" y="9970"/>
                </a:moveTo>
                <a:lnTo>
                  <a:pt x="8473" y="9970"/>
                </a:lnTo>
                <a:cubicBezTo>
                  <a:pt x="8470" y="9970"/>
                  <a:pt x="8466" y="9970"/>
                  <a:pt x="8462" y="9971"/>
                </a:cubicBezTo>
                <a:lnTo>
                  <a:pt x="8474" y="9971"/>
                </a:lnTo>
                <a:lnTo>
                  <a:pt x="8473" y="9970"/>
                </a:lnTo>
                <a:close/>
                <a:moveTo>
                  <a:pt x="10343" y="10066"/>
                </a:moveTo>
                <a:cubicBezTo>
                  <a:pt x="10343" y="10078"/>
                  <a:pt x="10355" y="10078"/>
                  <a:pt x="10355" y="10078"/>
                </a:cubicBezTo>
                <a:cubicBezTo>
                  <a:pt x="10350" y="10075"/>
                  <a:pt x="10346" y="10071"/>
                  <a:pt x="10345" y="10067"/>
                </a:cubicBezTo>
                <a:lnTo>
                  <a:pt x="10345" y="10067"/>
                </a:lnTo>
                <a:cubicBezTo>
                  <a:pt x="10344" y="10067"/>
                  <a:pt x="10344" y="10067"/>
                  <a:pt x="10343" y="10066"/>
                </a:cubicBezTo>
                <a:close/>
                <a:moveTo>
                  <a:pt x="10951" y="10257"/>
                </a:moveTo>
                <a:cubicBezTo>
                  <a:pt x="10951" y="10257"/>
                  <a:pt x="10951" y="10257"/>
                  <a:pt x="10951" y="10257"/>
                </a:cubicBezTo>
                <a:lnTo>
                  <a:pt x="10951" y="10257"/>
                </a:lnTo>
                <a:cubicBezTo>
                  <a:pt x="10951" y="10257"/>
                  <a:pt x="10951" y="10257"/>
                  <a:pt x="10951" y="10257"/>
                </a:cubicBezTo>
                <a:close/>
                <a:moveTo>
                  <a:pt x="8673" y="10290"/>
                </a:moveTo>
                <a:lnTo>
                  <a:pt x="8673" y="10290"/>
                </a:lnTo>
                <a:cubicBezTo>
                  <a:pt x="8673" y="10291"/>
                  <a:pt x="8673" y="10291"/>
                  <a:pt x="8672" y="10292"/>
                </a:cubicBezTo>
                <a:lnTo>
                  <a:pt x="8672" y="10292"/>
                </a:lnTo>
                <a:cubicBezTo>
                  <a:pt x="8673" y="10291"/>
                  <a:pt x="8673" y="10291"/>
                  <a:pt x="8673" y="10290"/>
                </a:cubicBezTo>
                <a:close/>
                <a:moveTo>
                  <a:pt x="8672" y="10292"/>
                </a:moveTo>
                <a:lnTo>
                  <a:pt x="8672" y="10292"/>
                </a:lnTo>
                <a:cubicBezTo>
                  <a:pt x="8666" y="10300"/>
                  <a:pt x="8658" y="10306"/>
                  <a:pt x="8649" y="10306"/>
                </a:cubicBezTo>
                <a:cubicBezTo>
                  <a:pt x="8646" y="10306"/>
                  <a:pt x="8643" y="10305"/>
                  <a:pt x="8641" y="10305"/>
                </a:cubicBezTo>
                <a:lnTo>
                  <a:pt x="8641" y="10305"/>
                </a:lnTo>
                <a:cubicBezTo>
                  <a:pt x="8652" y="10316"/>
                  <a:pt x="8658" y="10320"/>
                  <a:pt x="8662" y="10320"/>
                </a:cubicBezTo>
                <a:cubicBezTo>
                  <a:pt x="8671" y="10320"/>
                  <a:pt x="8668" y="10300"/>
                  <a:pt x="8672" y="10292"/>
                </a:cubicBezTo>
                <a:close/>
                <a:moveTo>
                  <a:pt x="10994" y="10320"/>
                </a:moveTo>
                <a:cubicBezTo>
                  <a:pt x="10987" y="10320"/>
                  <a:pt x="10981" y="10324"/>
                  <a:pt x="10976" y="10327"/>
                </a:cubicBezTo>
                <a:lnTo>
                  <a:pt x="10976" y="10327"/>
                </a:lnTo>
                <a:cubicBezTo>
                  <a:pt x="10982" y="10326"/>
                  <a:pt x="10988" y="10325"/>
                  <a:pt x="10994" y="10325"/>
                </a:cubicBezTo>
                <a:cubicBezTo>
                  <a:pt x="11000" y="10325"/>
                  <a:pt x="11006" y="10326"/>
                  <a:pt x="11010" y="10328"/>
                </a:cubicBezTo>
                <a:cubicBezTo>
                  <a:pt x="11004" y="10322"/>
                  <a:pt x="10998" y="10320"/>
                  <a:pt x="10994" y="10320"/>
                </a:cubicBezTo>
                <a:close/>
                <a:moveTo>
                  <a:pt x="11010" y="10555"/>
                </a:moveTo>
                <a:cubicBezTo>
                  <a:pt x="11009" y="10557"/>
                  <a:pt x="11008" y="10560"/>
                  <a:pt x="11007" y="10562"/>
                </a:cubicBezTo>
                <a:lnTo>
                  <a:pt x="11007" y="10562"/>
                </a:lnTo>
                <a:cubicBezTo>
                  <a:pt x="11009" y="10560"/>
                  <a:pt x="11010" y="10558"/>
                  <a:pt x="11010" y="10555"/>
                </a:cubicBezTo>
                <a:close/>
                <a:moveTo>
                  <a:pt x="8784" y="10721"/>
                </a:moveTo>
                <a:lnTo>
                  <a:pt x="8784" y="10769"/>
                </a:lnTo>
                <a:lnTo>
                  <a:pt x="8796" y="10769"/>
                </a:lnTo>
                <a:lnTo>
                  <a:pt x="8784" y="10721"/>
                </a:lnTo>
                <a:close/>
                <a:moveTo>
                  <a:pt x="11017" y="10767"/>
                </a:moveTo>
                <a:lnTo>
                  <a:pt x="11017" y="10767"/>
                </a:lnTo>
                <a:cubicBezTo>
                  <a:pt x="11021" y="10768"/>
                  <a:pt x="11027" y="10769"/>
                  <a:pt x="11034" y="10769"/>
                </a:cubicBezTo>
                <a:cubicBezTo>
                  <a:pt x="11027" y="10767"/>
                  <a:pt x="11021" y="10767"/>
                  <a:pt x="11017" y="10767"/>
                </a:cubicBezTo>
                <a:close/>
                <a:moveTo>
                  <a:pt x="10918" y="10815"/>
                </a:moveTo>
                <a:cubicBezTo>
                  <a:pt x="10917" y="10815"/>
                  <a:pt x="10916" y="10816"/>
                  <a:pt x="10915" y="10817"/>
                </a:cubicBezTo>
                <a:cubicBezTo>
                  <a:pt x="10921" y="10817"/>
                  <a:pt x="10921" y="10817"/>
                  <a:pt x="10918" y="10815"/>
                </a:cubicBezTo>
                <a:close/>
                <a:moveTo>
                  <a:pt x="10998" y="10984"/>
                </a:moveTo>
                <a:cubicBezTo>
                  <a:pt x="10999" y="10995"/>
                  <a:pt x="11010" y="10995"/>
                  <a:pt x="11010" y="10995"/>
                </a:cubicBezTo>
                <a:cubicBezTo>
                  <a:pt x="11005" y="10991"/>
                  <a:pt x="11001" y="10988"/>
                  <a:pt x="10998" y="10984"/>
                </a:cubicBezTo>
                <a:close/>
                <a:moveTo>
                  <a:pt x="11076" y="11065"/>
                </a:moveTo>
                <a:cubicBezTo>
                  <a:pt x="11074" y="11065"/>
                  <a:pt x="11072" y="11066"/>
                  <a:pt x="11070" y="11067"/>
                </a:cubicBezTo>
                <a:cubicBezTo>
                  <a:pt x="11073" y="11067"/>
                  <a:pt x="11075" y="11066"/>
                  <a:pt x="11076" y="11065"/>
                </a:cubicBezTo>
                <a:close/>
                <a:moveTo>
                  <a:pt x="9034" y="11067"/>
                </a:moveTo>
                <a:cubicBezTo>
                  <a:pt x="9034" y="11078"/>
                  <a:pt x="9034" y="11078"/>
                  <a:pt x="9046" y="11078"/>
                </a:cubicBezTo>
                <a:cubicBezTo>
                  <a:pt x="9034" y="11090"/>
                  <a:pt x="9022" y="11090"/>
                  <a:pt x="9022" y="11090"/>
                </a:cubicBezTo>
                <a:cubicBezTo>
                  <a:pt x="9022" y="11078"/>
                  <a:pt x="9022" y="11067"/>
                  <a:pt x="9034" y="11067"/>
                </a:cubicBezTo>
                <a:close/>
                <a:moveTo>
                  <a:pt x="9057" y="11090"/>
                </a:moveTo>
                <a:cubicBezTo>
                  <a:pt x="9057" y="11102"/>
                  <a:pt x="9057" y="11102"/>
                  <a:pt x="9046" y="11102"/>
                </a:cubicBezTo>
                <a:lnTo>
                  <a:pt x="9057" y="11090"/>
                </a:lnTo>
                <a:close/>
                <a:moveTo>
                  <a:pt x="10236" y="11138"/>
                </a:moveTo>
                <a:lnTo>
                  <a:pt x="10243" y="11145"/>
                </a:lnTo>
                <a:lnTo>
                  <a:pt x="10243" y="11145"/>
                </a:lnTo>
                <a:cubicBezTo>
                  <a:pt x="10242" y="11143"/>
                  <a:pt x="10240" y="11140"/>
                  <a:pt x="10236" y="11138"/>
                </a:cubicBezTo>
                <a:close/>
                <a:moveTo>
                  <a:pt x="9105" y="11138"/>
                </a:moveTo>
                <a:cubicBezTo>
                  <a:pt x="9153" y="11162"/>
                  <a:pt x="9188" y="11186"/>
                  <a:pt x="9212" y="11233"/>
                </a:cubicBezTo>
                <a:lnTo>
                  <a:pt x="9212" y="11209"/>
                </a:lnTo>
                <a:cubicBezTo>
                  <a:pt x="9260" y="11257"/>
                  <a:pt x="9248" y="11257"/>
                  <a:pt x="9296" y="11269"/>
                </a:cubicBezTo>
                <a:cubicBezTo>
                  <a:pt x="9272" y="11281"/>
                  <a:pt x="9248" y="11305"/>
                  <a:pt x="9248" y="11340"/>
                </a:cubicBezTo>
                <a:lnTo>
                  <a:pt x="9224" y="11340"/>
                </a:lnTo>
                <a:cubicBezTo>
                  <a:pt x="9236" y="11329"/>
                  <a:pt x="9236" y="11317"/>
                  <a:pt x="9248" y="11317"/>
                </a:cubicBezTo>
                <a:lnTo>
                  <a:pt x="9212" y="11257"/>
                </a:lnTo>
                <a:lnTo>
                  <a:pt x="9212" y="11269"/>
                </a:lnTo>
                <a:cubicBezTo>
                  <a:pt x="9198" y="11283"/>
                  <a:pt x="9180" y="11289"/>
                  <a:pt x="9170" y="11289"/>
                </a:cubicBezTo>
                <a:cubicBezTo>
                  <a:pt x="9163" y="11289"/>
                  <a:pt x="9160" y="11286"/>
                  <a:pt x="9165" y="11281"/>
                </a:cubicBezTo>
                <a:cubicBezTo>
                  <a:pt x="9188" y="11269"/>
                  <a:pt x="9200" y="11245"/>
                  <a:pt x="9212" y="11233"/>
                </a:cubicBezTo>
                <a:cubicBezTo>
                  <a:pt x="9200" y="11233"/>
                  <a:pt x="9200" y="11257"/>
                  <a:pt x="9177" y="11257"/>
                </a:cubicBezTo>
                <a:cubicBezTo>
                  <a:pt x="9170" y="11261"/>
                  <a:pt x="9163" y="11262"/>
                  <a:pt x="9156" y="11262"/>
                </a:cubicBezTo>
                <a:cubicBezTo>
                  <a:pt x="9142" y="11262"/>
                  <a:pt x="9132" y="11254"/>
                  <a:pt x="9141" y="11245"/>
                </a:cubicBezTo>
                <a:lnTo>
                  <a:pt x="9153" y="11233"/>
                </a:lnTo>
                <a:cubicBezTo>
                  <a:pt x="9129" y="11233"/>
                  <a:pt x="9177" y="11186"/>
                  <a:pt x="9165" y="11186"/>
                </a:cubicBezTo>
                <a:cubicBezTo>
                  <a:pt x="9144" y="11186"/>
                  <a:pt x="9139" y="11178"/>
                  <a:pt x="9132" y="11178"/>
                </a:cubicBezTo>
                <a:cubicBezTo>
                  <a:pt x="9127" y="11178"/>
                  <a:pt x="9120" y="11182"/>
                  <a:pt x="9105" y="11198"/>
                </a:cubicBezTo>
                <a:cubicBezTo>
                  <a:pt x="9081" y="11198"/>
                  <a:pt x="9129" y="11174"/>
                  <a:pt x="9129" y="11162"/>
                </a:cubicBezTo>
                <a:lnTo>
                  <a:pt x="9129" y="11162"/>
                </a:lnTo>
                <a:cubicBezTo>
                  <a:pt x="9122" y="11165"/>
                  <a:pt x="9118" y="11166"/>
                  <a:pt x="9114" y="11166"/>
                </a:cubicBezTo>
                <a:cubicBezTo>
                  <a:pt x="9105" y="11166"/>
                  <a:pt x="9105" y="11155"/>
                  <a:pt x="9105" y="11138"/>
                </a:cubicBezTo>
                <a:close/>
                <a:moveTo>
                  <a:pt x="9331" y="11424"/>
                </a:moveTo>
                <a:lnTo>
                  <a:pt x="9355" y="11459"/>
                </a:lnTo>
                <a:lnTo>
                  <a:pt x="9343" y="11459"/>
                </a:lnTo>
                <a:cubicBezTo>
                  <a:pt x="9343" y="11448"/>
                  <a:pt x="9331" y="11436"/>
                  <a:pt x="9319" y="11424"/>
                </a:cubicBezTo>
                <a:close/>
                <a:moveTo>
                  <a:pt x="8315" y="11635"/>
                </a:moveTo>
                <a:cubicBezTo>
                  <a:pt x="8312" y="11635"/>
                  <a:pt x="8306" y="11637"/>
                  <a:pt x="8301" y="11638"/>
                </a:cubicBezTo>
                <a:lnTo>
                  <a:pt x="8301" y="11638"/>
                </a:lnTo>
                <a:cubicBezTo>
                  <a:pt x="8299" y="11637"/>
                  <a:pt x="8298" y="11637"/>
                  <a:pt x="8296" y="11636"/>
                </a:cubicBezTo>
                <a:lnTo>
                  <a:pt x="8296" y="11636"/>
                </a:lnTo>
                <a:cubicBezTo>
                  <a:pt x="8296" y="11637"/>
                  <a:pt x="8296" y="11638"/>
                  <a:pt x="8295" y="11638"/>
                </a:cubicBezTo>
                <a:cubicBezTo>
                  <a:pt x="8297" y="11638"/>
                  <a:pt x="8299" y="11638"/>
                  <a:pt x="8301" y="11638"/>
                </a:cubicBezTo>
                <a:lnTo>
                  <a:pt x="8301" y="11638"/>
                </a:lnTo>
                <a:cubicBezTo>
                  <a:pt x="8307" y="11639"/>
                  <a:pt x="8311" y="11642"/>
                  <a:pt x="8307" y="11650"/>
                </a:cubicBezTo>
                <a:cubicBezTo>
                  <a:pt x="8319" y="11638"/>
                  <a:pt x="8319" y="11635"/>
                  <a:pt x="8315" y="11635"/>
                </a:cubicBezTo>
                <a:close/>
                <a:moveTo>
                  <a:pt x="9903" y="11876"/>
                </a:moveTo>
                <a:lnTo>
                  <a:pt x="9915" y="11888"/>
                </a:lnTo>
                <a:lnTo>
                  <a:pt x="9903" y="11876"/>
                </a:lnTo>
                <a:close/>
                <a:moveTo>
                  <a:pt x="10153" y="11948"/>
                </a:moveTo>
                <a:cubicBezTo>
                  <a:pt x="10161" y="11956"/>
                  <a:pt x="10164" y="11958"/>
                  <a:pt x="10168" y="11959"/>
                </a:cubicBezTo>
                <a:lnTo>
                  <a:pt x="10168" y="11959"/>
                </a:lnTo>
                <a:cubicBezTo>
                  <a:pt x="10168" y="11955"/>
                  <a:pt x="10164" y="11951"/>
                  <a:pt x="10153" y="11948"/>
                </a:cubicBezTo>
                <a:close/>
                <a:moveTo>
                  <a:pt x="8574" y="11993"/>
                </a:moveTo>
                <a:cubicBezTo>
                  <a:pt x="8571" y="11998"/>
                  <a:pt x="8569" y="12002"/>
                  <a:pt x="8569" y="12007"/>
                </a:cubicBezTo>
                <a:cubicBezTo>
                  <a:pt x="8569" y="12003"/>
                  <a:pt x="8572" y="11998"/>
                  <a:pt x="8574" y="11993"/>
                </a:cubicBezTo>
                <a:close/>
                <a:moveTo>
                  <a:pt x="9974" y="12079"/>
                </a:moveTo>
                <a:cubicBezTo>
                  <a:pt x="9976" y="12080"/>
                  <a:pt x="9978" y="12081"/>
                  <a:pt x="9979" y="12082"/>
                </a:cubicBezTo>
                <a:lnTo>
                  <a:pt x="9979" y="12082"/>
                </a:lnTo>
                <a:lnTo>
                  <a:pt x="9986" y="12079"/>
                </a:lnTo>
                <a:close/>
                <a:moveTo>
                  <a:pt x="11034" y="12591"/>
                </a:moveTo>
                <a:cubicBezTo>
                  <a:pt x="10988" y="12591"/>
                  <a:pt x="11019" y="12602"/>
                  <a:pt x="11022" y="12602"/>
                </a:cubicBezTo>
                <a:lnTo>
                  <a:pt x="11022" y="12602"/>
                </a:lnTo>
                <a:cubicBezTo>
                  <a:pt x="11022" y="12598"/>
                  <a:pt x="11025" y="12593"/>
                  <a:pt x="11034" y="12591"/>
                </a:cubicBezTo>
                <a:close/>
                <a:moveTo>
                  <a:pt x="11022" y="12602"/>
                </a:moveTo>
                <a:lnTo>
                  <a:pt x="11022" y="12602"/>
                </a:lnTo>
                <a:cubicBezTo>
                  <a:pt x="11022" y="12602"/>
                  <a:pt x="11022" y="12603"/>
                  <a:pt x="11022" y="12603"/>
                </a:cubicBezTo>
                <a:lnTo>
                  <a:pt x="11022" y="12603"/>
                </a:lnTo>
                <a:cubicBezTo>
                  <a:pt x="11022" y="12603"/>
                  <a:pt x="11022" y="12602"/>
                  <a:pt x="11022" y="12602"/>
                </a:cubicBezTo>
                <a:cubicBezTo>
                  <a:pt x="11022" y="12602"/>
                  <a:pt x="11022" y="12602"/>
                  <a:pt x="11022" y="12602"/>
                </a:cubicBezTo>
                <a:close/>
                <a:moveTo>
                  <a:pt x="9296" y="12648"/>
                </a:moveTo>
                <a:cubicBezTo>
                  <a:pt x="9292" y="12648"/>
                  <a:pt x="9288" y="12649"/>
                  <a:pt x="9284" y="12650"/>
                </a:cubicBezTo>
                <a:lnTo>
                  <a:pt x="9296" y="12650"/>
                </a:lnTo>
                <a:cubicBezTo>
                  <a:pt x="9296" y="12649"/>
                  <a:pt x="9296" y="12649"/>
                  <a:pt x="9296" y="12648"/>
                </a:cubicBezTo>
                <a:close/>
                <a:moveTo>
                  <a:pt x="9319" y="12739"/>
                </a:moveTo>
                <a:lnTo>
                  <a:pt x="9307" y="12745"/>
                </a:lnTo>
                <a:cubicBezTo>
                  <a:pt x="9319" y="12745"/>
                  <a:pt x="9322" y="12742"/>
                  <a:pt x="9319" y="12739"/>
                </a:cubicBezTo>
                <a:close/>
                <a:moveTo>
                  <a:pt x="9386" y="12819"/>
                </a:moveTo>
                <a:lnTo>
                  <a:pt x="9386" y="12819"/>
                </a:lnTo>
                <a:cubicBezTo>
                  <a:pt x="9381" y="12820"/>
                  <a:pt x="9375" y="12823"/>
                  <a:pt x="9367" y="12829"/>
                </a:cubicBezTo>
                <a:cubicBezTo>
                  <a:pt x="9376" y="12825"/>
                  <a:pt x="9382" y="12822"/>
                  <a:pt x="9386" y="12819"/>
                </a:cubicBezTo>
                <a:close/>
                <a:moveTo>
                  <a:pt x="9410" y="12946"/>
                </a:moveTo>
                <a:lnTo>
                  <a:pt x="9403" y="12948"/>
                </a:lnTo>
                <a:cubicBezTo>
                  <a:pt x="9401" y="12951"/>
                  <a:pt x="9400" y="12954"/>
                  <a:pt x="9399" y="12956"/>
                </a:cubicBezTo>
                <a:lnTo>
                  <a:pt x="9399" y="12956"/>
                </a:lnTo>
                <a:cubicBezTo>
                  <a:pt x="9403" y="12953"/>
                  <a:pt x="9407" y="12949"/>
                  <a:pt x="9410" y="12946"/>
                </a:cubicBezTo>
                <a:close/>
                <a:moveTo>
                  <a:pt x="9399" y="12956"/>
                </a:moveTo>
                <a:lnTo>
                  <a:pt x="9399" y="12956"/>
                </a:lnTo>
                <a:cubicBezTo>
                  <a:pt x="9393" y="12961"/>
                  <a:pt x="9387" y="12966"/>
                  <a:pt x="9379" y="12972"/>
                </a:cubicBezTo>
                <a:cubicBezTo>
                  <a:pt x="9399" y="12972"/>
                  <a:pt x="9385" y="12998"/>
                  <a:pt x="9410" y="12998"/>
                </a:cubicBezTo>
                <a:cubicBezTo>
                  <a:pt x="9414" y="12998"/>
                  <a:pt x="9420" y="12997"/>
                  <a:pt x="9427" y="12995"/>
                </a:cubicBezTo>
                <a:cubicBezTo>
                  <a:pt x="9438" y="12962"/>
                  <a:pt x="9387" y="12991"/>
                  <a:pt x="9399" y="12956"/>
                </a:cubicBezTo>
                <a:close/>
                <a:moveTo>
                  <a:pt x="9519" y="13040"/>
                </a:moveTo>
                <a:cubicBezTo>
                  <a:pt x="9516" y="13041"/>
                  <a:pt x="9513" y="13042"/>
                  <a:pt x="9510" y="13043"/>
                </a:cubicBezTo>
                <a:lnTo>
                  <a:pt x="9522" y="13043"/>
                </a:lnTo>
                <a:lnTo>
                  <a:pt x="9519" y="13040"/>
                </a:lnTo>
                <a:close/>
                <a:moveTo>
                  <a:pt x="10820" y="13543"/>
                </a:moveTo>
                <a:lnTo>
                  <a:pt x="10820" y="13543"/>
                </a:lnTo>
                <a:cubicBezTo>
                  <a:pt x="10819" y="13544"/>
                  <a:pt x="10819" y="13545"/>
                  <a:pt x="10819" y="13546"/>
                </a:cubicBezTo>
                <a:lnTo>
                  <a:pt x="10819" y="13546"/>
                </a:lnTo>
                <a:cubicBezTo>
                  <a:pt x="10819" y="13545"/>
                  <a:pt x="10820" y="13544"/>
                  <a:pt x="10820" y="13543"/>
                </a:cubicBezTo>
                <a:close/>
                <a:moveTo>
                  <a:pt x="10501" y="14221"/>
                </a:moveTo>
                <a:cubicBezTo>
                  <a:pt x="10500" y="14221"/>
                  <a:pt x="10499" y="14221"/>
                  <a:pt x="10498" y="14222"/>
                </a:cubicBezTo>
                <a:lnTo>
                  <a:pt x="10503" y="14222"/>
                </a:lnTo>
                <a:cubicBezTo>
                  <a:pt x="10503" y="14221"/>
                  <a:pt x="10502" y="14221"/>
                  <a:pt x="10501" y="14221"/>
                </a:cubicBezTo>
                <a:close/>
                <a:moveTo>
                  <a:pt x="10503" y="14222"/>
                </a:moveTo>
                <a:cubicBezTo>
                  <a:pt x="10513" y="14227"/>
                  <a:pt x="10524" y="14232"/>
                  <a:pt x="10531" y="14232"/>
                </a:cubicBezTo>
                <a:cubicBezTo>
                  <a:pt x="10535" y="14232"/>
                  <a:pt x="10538" y="14229"/>
                  <a:pt x="10534" y="14222"/>
                </a:cubicBezTo>
                <a:close/>
                <a:moveTo>
                  <a:pt x="10060" y="14637"/>
                </a:moveTo>
                <a:cubicBezTo>
                  <a:pt x="10059" y="14637"/>
                  <a:pt x="10058" y="14638"/>
                  <a:pt x="10058" y="14638"/>
                </a:cubicBezTo>
                <a:cubicBezTo>
                  <a:pt x="10060" y="14638"/>
                  <a:pt x="10060" y="14638"/>
                  <a:pt x="10060" y="14637"/>
                </a:cubicBezTo>
                <a:close/>
                <a:moveTo>
                  <a:pt x="100" y="1"/>
                </a:moveTo>
                <a:cubicBezTo>
                  <a:pt x="98" y="1"/>
                  <a:pt x="95" y="2"/>
                  <a:pt x="92" y="6"/>
                </a:cubicBezTo>
                <a:cubicBezTo>
                  <a:pt x="128" y="65"/>
                  <a:pt x="33" y="65"/>
                  <a:pt x="56" y="137"/>
                </a:cubicBezTo>
                <a:lnTo>
                  <a:pt x="21" y="125"/>
                </a:lnTo>
                <a:lnTo>
                  <a:pt x="21" y="125"/>
                </a:lnTo>
                <a:cubicBezTo>
                  <a:pt x="0" y="135"/>
                  <a:pt x="59" y="136"/>
                  <a:pt x="53" y="152"/>
                </a:cubicBezTo>
                <a:lnTo>
                  <a:pt x="53" y="152"/>
                </a:lnTo>
                <a:lnTo>
                  <a:pt x="92" y="113"/>
                </a:lnTo>
                <a:cubicBezTo>
                  <a:pt x="116" y="149"/>
                  <a:pt x="116" y="160"/>
                  <a:pt x="116" y="184"/>
                </a:cubicBezTo>
                <a:cubicBezTo>
                  <a:pt x="138" y="184"/>
                  <a:pt x="174" y="161"/>
                  <a:pt x="207" y="161"/>
                </a:cubicBezTo>
                <a:cubicBezTo>
                  <a:pt x="227" y="161"/>
                  <a:pt x="245" y="169"/>
                  <a:pt x="259" y="196"/>
                </a:cubicBezTo>
                <a:lnTo>
                  <a:pt x="235" y="196"/>
                </a:lnTo>
                <a:cubicBezTo>
                  <a:pt x="294" y="220"/>
                  <a:pt x="247" y="244"/>
                  <a:pt x="259" y="256"/>
                </a:cubicBezTo>
                <a:lnTo>
                  <a:pt x="247" y="256"/>
                </a:lnTo>
                <a:lnTo>
                  <a:pt x="271" y="303"/>
                </a:lnTo>
                <a:cubicBezTo>
                  <a:pt x="258" y="284"/>
                  <a:pt x="226" y="275"/>
                  <a:pt x="207" y="275"/>
                </a:cubicBezTo>
                <a:cubicBezTo>
                  <a:pt x="191" y="275"/>
                  <a:pt x="183" y="281"/>
                  <a:pt x="199" y="291"/>
                </a:cubicBezTo>
                <a:cubicBezTo>
                  <a:pt x="212" y="304"/>
                  <a:pt x="217" y="308"/>
                  <a:pt x="218" y="308"/>
                </a:cubicBezTo>
                <a:cubicBezTo>
                  <a:pt x="222" y="308"/>
                  <a:pt x="208" y="286"/>
                  <a:pt x="220" y="286"/>
                </a:cubicBezTo>
                <a:cubicBezTo>
                  <a:pt x="223" y="286"/>
                  <a:pt x="228" y="288"/>
                  <a:pt x="235" y="291"/>
                </a:cubicBezTo>
                <a:cubicBezTo>
                  <a:pt x="271" y="303"/>
                  <a:pt x="247" y="327"/>
                  <a:pt x="235" y="339"/>
                </a:cubicBezTo>
                <a:lnTo>
                  <a:pt x="283" y="375"/>
                </a:lnTo>
                <a:cubicBezTo>
                  <a:pt x="277" y="380"/>
                  <a:pt x="273" y="382"/>
                  <a:pt x="269" y="382"/>
                </a:cubicBezTo>
                <a:cubicBezTo>
                  <a:pt x="260" y="382"/>
                  <a:pt x="253" y="373"/>
                  <a:pt x="250" y="373"/>
                </a:cubicBezTo>
                <a:cubicBezTo>
                  <a:pt x="248" y="373"/>
                  <a:pt x="247" y="376"/>
                  <a:pt x="247" y="387"/>
                </a:cubicBezTo>
                <a:lnTo>
                  <a:pt x="330" y="410"/>
                </a:lnTo>
                <a:cubicBezTo>
                  <a:pt x="306" y="470"/>
                  <a:pt x="414" y="422"/>
                  <a:pt x="402" y="494"/>
                </a:cubicBezTo>
                <a:cubicBezTo>
                  <a:pt x="395" y="492"/>
                  <a:pt x="390" y="491"/>
                  <a:pt x="387" y="491"/>
                </a:cubicBezTo>
                <a:cubicBezTo>
                  <a:pt x="366" y="491"/>
                  <a:pt x="398" y="519"/>
                  <a:pt x="378" y="530"/>
                </a:cubicBezTo>
                <a:lnTo>
                  <a:pt x="485" y="601"/>
                </a:lnTo>
                <a:cubicBezTo>
                  <a:pt x="489" y="610"/>
                  <a:pt x="486" y="612"/>
                  <a:pt x="480" y="612"/>
                </a:cubicBezTo>
                <a:cubicBezTo>
                  <a:pt x="473" y="612"/>
                  <a:pt x="464" y="609"/>
                  <a:pt x="461" y="609"/>
                </a:cubicBezTo>
                <a:cubicBezTo>
                  <a:pt x="459" y="609"/>
                  <a:pt x="458" y="610"/>
                  <a:pt x="461" y="613"/>
                </a:cubicBezTo>
                <a:cubicBezTo>
                  <a:pt x="467" y="625"/>
                  <a:pt x="479" y="628"/>
                  <a:pt x="491" y="628"/>
                </a:cubicBezTo>
                <a:cubicBezTo>
                  <a:pt x="503" y="628"/>
                  <a:pt x="515" y="625"/>
                  <a:pt x="521" y="625"/>
                </a:cubicBezTo>
                <a:cubicBezTo>
                  <a:pt x="521" y="649"/>
                  <a:pt x="604" y="684"/>
                  <a:pt x="568" y="720"/>
                </a:cubicBezTo>
                <a:cubicBezTo>
                  <a:pt x="587" y="742"/>
                  <a:pt x="601" y="748"/>
                  <a:pt x="613" y="748"/>
                </a:cubicBezTo>
                <a:cubicBezTo>
                  <a:pt x="627" y="748"/>
                  <a:pt x="638" y="739"/>
                  <a:pt x="651" y="739"/>
                </a:cubicBezTo>
                <a:cubicBezTo>
                  <a:pt x="661" y="739"/>
                  <a:pt x="673" y="745"/>
                  <a:pt x="687" y="768"/>
                </a:cubicBezTo>
                <a:cubicBezTo>
                  <a:pt x="685" y="772"/>
                  <a:pt x="682" y="774"/>
                  <a:pt x="678" y="774"/>
                </a:cubicBezTo>
                <a:cubicBezTo>
                  <a:pt x="667" y="774"/>
                  <a:pt x="651" y="761"/>
                  <a:pt x="643" y="761"/>
                </a:cubicBezTo>
                <a:cubicBezTo>
                  <a:pt x="638" y="761"/>
                  <a:pt x="636" y="765"/>
                  <a:pt x="640" y="780"/>
                </a:cubicBezTo>
                <a:lnTo>
                  <a:pt x="723" y="815"/>
                </a:lnTo>
                <a:cubicBezTo>
                  <a:pt x="709" y="822"/>
                  <a:pt x="696" y="829"/>
                  <a:pt x="682" y="829"/>
                </a:cubicBezTo>
                <a:cubicBezTo>
                  <a:pt x="672" y="829"/>
                  <a:pt x="662" y="825"/>
                  <a:pt x="652" y="815"/>
                </a:cubicBezTo>
                <a:lnTo>
                  <a:pt x="652" y="815"/>
                </a:lnTo>
                <a:cubicBezTo>
                  <a:pt x="818" y="982"/>
                  <a:pt x="830" y="1184"/>
                  <a:pt x="1021" y="1280"/>
                </a:cubicBezTo>
                <a:cubicBezTo>
                  <a:pt x="1021" y="1296"/>
                  <a:pt x="1016" y="1301"/>
                  <a:pt x="1010" y="1301"/>
                </a:cubicBezTo>
                <a:cubicBezTo>
                  <a:pt x="1000" y="1301"/>
                  <a:pt x="984" y="1290"/>
                  <a:pt x="970" y="1290"/>
                </a:cubicBezTo>
                <a:cubicBezTo>
                  <a:pt x="967" y="1290"/>
                  <a:pt x="964" y="1290"/>
                  <a:pt x="961" y="1292"/>
                </a:cubicBezTo>
                <a:cubicBezTo>
                  <a:pt x="1104" y="1351"/>
                  <a:pt x="1080" y="1482"/>
                  <a:pt x="1187" y="1553"/>
                </a:cubicBezTo>
                <a:lnTo>
                  <a:pt x="1211" y="1530"/>
                </a:lnTo>
                <a:cubicBezTo>
                  <a:pt x="1295" y="1708"/>
                  <a:pt x="1497" y="1804"/>
                  <a:pt x="1628" y="1958"/>
                </a:cubicBezTo>
                <a:lnTo>
                  <a:pt x="1628" y="1934"/>
                </a:lnTo>
                <a:cubicBezTo>
                  <a:pt x="1633" y="1933"/>
                  <a:pt x="1638" y="1932"/>
                  <a:pt x="1643" y="1932"/>
                </a:cubicBezTo>
                <a:cubicBezTo>
                  <a:pt x="1674" y="1932"/>
                  <a:pt x="1704" y="1960"/>
                  <a:pt x="1735" y="1970"/>
                </a:cubicBezTo>
                <a:cubicBezTo>
                  <a:pt x="1735" y="1982"/>
                  <a:pt x="1676" y="1994"/>
                  <a:pt x="1735" y="2030"/>
                </a:cubicBezTo>
                <a:cubicBezTo>
                  <a:pt x="1723" y="2006"/>
                  <a:pt x="1711" y="1982"/>
                  <a:pt x="1735" y="1982"/>
                </a:cubicBezTo>
                <a:cubicBezTo>
                  <a:pt x="1818" y="2149"/>
                  <a:pt x="2116" y="2363"/>
                  <a:pt x="2307" y="2577"/>
                </a:cubicBezTo>
                <a:cubicBezTo>
                  <a:pt x="2616" y="2827"/>
                  <a:pt x="2890" y="3137"/>
                  <a:pt x="3176" y="3387"/>
                </a:cubicBezTo>
                <a:cubicBezTo>
                  <a:pt x="3152" y="3364"/>
                  <a:pt x="3170" y="3340"/>
                  <a:pt x="3191" y="3340"/>
                </a:cubicBezTo>
                <a:cubicBezTo>
                  <a:pt x="3203" y="3340"/>
                  <a:pt x="3215" y="3347"/>
                  <a:pt x="3223" y="3363"/>
                </a:cubicBezTo>
                <a:cubicBezTo>
                  <a:pt x="3223" y="3530"/>
                  <a:pt x="3390" y="3494"/>
                  <a:pt x="3414" y="3637"/>
                </a:cubicBezTo>
                <a:cubicBezTo>
                  <a:pt x="3604" y="3756"/>
                  <a:pt x="3676" y="3970"/>
                  <a:pt x="3878" y="4054"/>
                </a:cubicBezTo>
                <a:lnTo>
                  <a:pt x="3866" y="4078"/>
                </a:lnTo>
                <a:cubicBezTo>
                  <a:pt x="3878" y="4113"/>
                  <a:pt x="3890" y="4101"/>
                  <a:pt x="3914" y="4125"/>
                </a:cubicBezTo>
                <a:cubicBezTo>
                  <a:pt x="3962" y="4197"/>
                  <a:pt x="4045" y="4232"/>
                  <a:pt x="4069" y="4280"/>
                </a:cubicBezTo>
                <a:lnTo>
                  <a:pt x="4093" y="4256"/>
                </a:lnTo>
                <a:cubicBezTo>
                  <a:pt x="4128" y="4280"/>
                  <a:pt x="4093" y="4292"/>
                  <a:pt x="4140" y="4304"/>
                </a:cubicBezTo>
                <a:lnTo>
                  <a:pt x="4116" y="4328"/>
                </a:lnTo>
                <a:lnTo>
                  <a:pt x="4188" y="4340"/>
                </a:lnTo>
                <a:cubicBezTo>
                  <a:pt x="4128" y="4375"/>
                  <a:pt x="4271" y="4435"/>
                  <a:pt x="4271" y="4482"/>
                </a:cubicBezTo>
                <a:cubicBezTo>
                  <a:pt x="4319" y="4518"/>
                  <a:pt x="4414" y="4578"/>
                  <a:pt x="4474" y="4649"/>
                </a:cubicBezTo>
                <a:cubicBezTo>
                  <a:pt x="4462" y="4685"/>
                  <a:pt x="4533" y="4768"/>
                  <a:pt x="4569" y="4828"/>
                </a:cubicBezTo>
                <a:cubicBezTo>
                  <a:pt x="4664" y="4911"/>
                  <a:pt x="4807" y="5054"/>
                  <a:pt x="4902" y="5197"/>
                </a:cubicBezTo>
                <a:lnTo>
                  <a:pt x="4938" y="5161"/>
                </a:lnTo>
                <a:lnTo>
                  <a:pt x="4974" y="5197"/>
                </a:lnTo>
                <a:cubicBezTo>
                  <a:pt x="4962" y="5197"/>
                  <a:pt x="4962" y="5209"/>
                  <a:pt x="4950" y="5209"/>
                </a:cubicBezTo>
                <a:cubicBezTo>
                  <a:pt x="4938" y="5268"/>
                  <a:pt x="5033" y="5280"/>
                  <a:pt x="5033" y="5328"/>
                </a:cubicBezTo>
                <a:cubicBezTo>
                  <a:pt x="5045" y="5280"/>
                  <a:pt x="5021" y="5292"/>
                  <a:pt x="4997" y="5280"/>
                </a:cubicBezTo>
                <a:cubicBezTo>
                  <a:pt x="4997" y="5256"/>
                  <a:pt x="5009" y="5244"/>
                  <a:pt x="5024" y="5244"/>
                </a:cubicBezTo>
                <a:cubicBezTo>
                  <a:pt x="5039" y="5244"/>
                  <a:pt x="5057" y="5256"/>
                  <a:pt x="5069" y="5280"/>
                </a:cubicBezTo>
                <a:lnTo>
                  <a:pt x="5057" y="5292"/>
                </a:lnTo>
                <a:lnTo>
                  <a:pt x="5093" y="5304"/>
                </a:lnTo>
                <a:cubicBezTo>
                  <a:pt x="5069" y="5328"/>
                  <a:pt x="5081" y="5363"/>
                  <a:pt x="5057" y="5387"/>
                </a:cubicBezTo>
                <a:cubicBezTo>
                  <a:pt x="5164" y="5494"/>
                  <a:pt x="5271" y="5530"/>
                  <a:pt x="5367" y="5649"/>
                </a:cubicBezTo>
                <a:cubicBezTo>
                  <a:pt x="5319" y="5661"/>
                  <a:pt x="5438" y="5733"/>
                  <a:pt x="5378" y="5744"/>
                </a:cubicBezTo>
                <a:cubicBezTo>
                  <a:pt x="5395" y="5759"/>
                  <a:pt x="5406" y="5764"/>
                  <a:pt x="5412" y="5764"/>
                </a:cubicBezTo>
                <a:cubicBezTo>
                  <a:pt x="5433" y="5764"/>
                  <a:pt x="5416" y="5709"/>
                  <a:pt x="5462" y="5709"/>
                </a:cubicBezTo>
                <a:cubicBezTo>
                  <a:pt x="5486" y="5721"/>
                  <a:pt x="5509" y="5733"/>
                  <a:pt x="5497" y="5756"/>
                </a:cubicBezTo>
                <a:cubicBezTo>
                  <a:pt x="5477" y="5756"/>
                  <a:pt x="5483" y="5783"/>
                  <a:pt x="5470" y="5783"/>
                </a:cubicBezTo>
                <a:cubicBezTo>
                  <a:pt x="5468" y="5783"/>
                  <a:pt x="5465" y="5782"/>
                  <a:pt x="5462" y="5780"/>
                </a:cubicBezTo>
                <a:lnTo>
                  <a:pt x="5462" y="5780"/>
                </a:lnTo>
                <a:lnTo>
                  <a:pt x="5509" y="5828"/>
                </a:lnTo>
                <a:cubicBezTo>
                  <a:pt x="5509" y="5832"/>
                  <a:pt x="5507" y="5833"/>
                  <a:pt x="5503" y="5833"/>
                </a:cubicBezTo>
                <a:cubicBezTo>
                  <a:pt x="5496" y="5833"/>
                  <a:pt x="5486" y="5828"/>
                  <a:pt x="5486" y="5828"/>
                </a:cubicBezTo>
                <a:lnTo>
                  <a:pt x="5486" y="5828"/>
                </a:lnTo>
                <a:cubicBezTo>
                  <a:pt x="5593" y="5899"/>
                  <a:pt x="5593" y="6030"/>
                  <a:pt x="5688" y="6090"/>
                </a:cubicBezTo>
                <a:cubicBezTo>
                  <a:pt x="5712" y="6078"/>
                  <a:pt x="5664" y="6054"/>
                  <a:pt x="5688" y="6042"/>
                </a:cubicBezTo>
                <a:lnTo>
                  <a:pt x="5688" y="6042"/>
                </a:lnTo>
                <a:cubicBezTo>
                  <a:pt x="5795" y="6102"/>
                  <a:pt x="5724" y="6149"/>
                  <a:pt x="5807" y="6209"/>
                </a:cubicBezTo>
                <a:lnTo>
                  <a:pt x="5771" y="6209"/>
                </a:lnTo>
                <a:cubicBezTo>
                  <a:pt x="5807" y="6221"/>
                  <a:pt x="5843" y="6221"/>
                  <a:pt x="5855" y="6280"/>
                </a:cubicBezTo>
                <a:cubicBezTo>
                  <a:pt x="5850" y="6285"/>
                  <a:pt x="5845" y="6287"/>
                  <a:pt x="5840" y="6287"/>
                </a:cubicBezTo>
                <a:cubicBezTo>
                  <a:pt x="5821" y="6287"/>
                  <a:pt x="5800" y="6256"/>
                  <a:pt x="5771" y="6256"/>
                </a:cubicBezTo>
                <a:cubicBezTo>
                  <a:pt x="5789" y="6275"/>
                  <a:pt x="5835" y="6320"/>
                  <a:pt x="5856" y="6320"/>
                </a:cubicBezTo>
                <a:cubicBezTo>
                  <a:pt x="5862" y="6320"/>
                  <a:pt x="5867" y="6316"/>
                  <a:pt x="5867" y="6304"/>
                </a:cubicBezTo>
                <a:cubicBezTo>
                  <a:pt x="5914" y="6340"/>
                  <a:pt x="5890" y="6364"/>
                  <a:pt x="5902" y="6399"/>
                </a:cubicBezTo>
                <a:cubicBezTo>
                  <a:pt x="5913" y="6389"/>
                  <a:pt x="5895" y="6350"/>
                  <a:pt x="5916" y="6350"/>
                </a:cubicBezTo>
                <a:cubicBezTo>
                  <a:pt x="5919" y="6350"/>
                  <a:pt x="5922" y="6350"/>
                  <a:pt x="5926" y="6352"/>
                </a:cubicBezTo>
                <a:cubicBezTo>
                  <a:pt x="5950" y="6423"/>
                  <a:pt x="6009" y="6495"/>
                  <a:pt x="6057" y="6554"/>
                </a:cubicBezTo>
                <a:cubicBezTo>
                  <a:pt x="6045" y="6554"/>
                  <a:pt x="6045" y="6566"/>
                  <a:pt x="6033" y="6566"/>
                </a:cubicBezTo>
                <a:cubicBezTo>
                  <a:pt x="6105" y="6590"/>
                  <a:pt x="6033" y="6637"/>
                  <a:pt x="6105" y="6697"/>
                </a:cubicBezTo>
                <a:cubicBezTo>
                  <a:pt x="6248" y="6864"/>
                  <a:pt x="6462" y="7066"/>
                  <a:pt x="6581" y="7257"/>
                </a:cubicBezTo>
                <a:cubicBezTo>
                  <a:pt x="6652" y="7268"/>
                  <a:pt x="6688" y="7328"/>
                  <a:pt x="6748" y="7376"/>
                </a:cubicBezTo>
                <a:lnTo>
                  <a:pt x="6700" y="7423"/>
                </a:lnTo>
                <a:lnTo>
                  <a:pt x="6748" y="7459"/>
                </a:lnTo>
                <a:cubicBezTo>
                  <a:pt x="6748" y="7463"/>
                  <a:pt x="6746" y="7465"/>
                  <a:pt x="6745" y="7465"/>
                </a:cubicBezTo>
                <a:cubicBezTo>
                  <a:pt x="6739" y="7465"/>
                  <a:pt x="6728" y="7452"/>
                  <a:pt x="6720" y="7452"/>
                </a:cubicBezTo>
                <a:cubicBezTo>
                  <a:pt x="6715" y="7452"/>
                  <a:pt x="6712" y="7456"/>
                  <a:pt x="6712" y="7471"/>
                </a:cubicBezTo>
                <a:lnTo>
                  <a:pt x="6760" y="7471"/>
                </a:lnTo>
                <a:cubicBezTo>
                  <a:pt x="6750" y="7481"/>
                  <a:pt x="6814" y="7565"/>
                  <a:pt x="6774" y="7565"/>
                </a:cubicBezTo>
                <a:cubicBezTo>
                  <a:pt x="6766" y="7565"/>
                  <a:pt x="6753" y="7562"/>
                  <a:pt x="6736" y="7554"/>
                </a:cubicBezTo>
                <a:lnTo>
                  <a:pt x="6736" y="7554"/>
                </a:lnTo>
                <a:cubicBezTo>
                  <a:pt x="6736" y="7554"/>
                  <a:pt x="6771" y="7590"/>
                  <a:pt x="6807" y="7638"/>
                </a:cubicBezTo>
                <a:cubicBezTo>
                  <a:pt x="6843" y="7685"/>
                  <a:pt x="6879" y="7733"/>
                  <a:pt x="6879" y="7733"/>
                </a:cubicBezTo>
                <a:cubicBezTo>
                  <a:pt x="6891" y="7757"/>
                  <a:pt x="6905" y="7757"/>
                  <a:pt x="6919" y="7757"/>
                </a:cubicBezTo>
                <a:cubicBezTo>
                  <a:pt x="6932" y="7757"/>
                  <a:pt x="6944" y="7757"/>
                  <a:pt x="6950" y="7780"/>
                </a:cubicBezTo>
                <a:cubicBezTo>
                  <a:pt x="6950" y="7789"/>
                  <a:pt x="6948" y="7792"/>
                  <a:pt x="6945" y="7792"/>
                </a:cubicBezTo>
                <a:cubicBezTo>
                  <a:pt x="6942" y="7792"/>
                  <a:pt x="6936" y="7789"/>
                  <a:pt x="6929" y="7789"/>
                </a:cubicBezTo>
                <a:cubicBezTo>
                  <a:pt x="6924" y="7789"/>
                  <a:pt x="6920" y="7790"/>
                  <a:pt x="6914" y="7792"/>
                </a:cubicBezTo>
                <a:cubicBezTo>
                  <a:pt x="6974" y="7959"/>
                  <a:pt x="7129" y="7888"/>
                  <a:pt x="7188" y="8030"/>
                </a:cubicBezTo>
                <a:lnTo>
                  <a:pt x="7176" y="8030"/>
                </a:lnTo>
                <a:cubicBezTo>
                  <a:pt x="7212" y="8042"/>
                  <a:pt x="7236" y="8078"/>
                  <a:pt x="7248" y="8078"/>
                </a:cubicBezTo>
                <a:cubicBezTo>
                  <a:pt x="7283" y="8030"/>
                  <a:pt x="7200" y="8078"/>
                  <a:pt x="7200" y="8019"/>
                </a:cubicBezTo>
                <a:cubicBezTo>
                  <a:pt x="7212" y="8010"/>
                  <a:pt x="7221" y="8007"/>
                  <a:pt x="7229" y="8007"/>
                </a:cubicBezTo>
                <a:cubicBezTo>
                  <a:pt x="7249" y="8007"/>
                  <a:pt x="7261" y="8024"/>
                  <a:pt x="7278" y="8024"/>
                </a:cubicBezTo>
                <a:cubicBezTo>
                  <a:pt x="7283" y="8024"/>
                  <a:pt x="7289" y="8023"/>
                  <a:pt x="7295" y="8019"/>
                </a:cubicBezTo>
                <a:cubicBezTo>
                  <a:pt x="7295" y="8066"/>
                  <a:pt x="7343" y="8066"/>
                  <a:pt x="7355" y="8090"/>
                </a:cubicBezTo>
                <a:cubicBezTo>
                  <a:pt x="7355" y="8150"/>
                  <a:pt x="7426" y="8209"/>
                  <a:pt x="7414" y="8269"/>
                </a:cubicBezTo>
                <a:cubicBezTo>
                  <a:pt x="7438" y="8281"/>
                  <a:pt x="7510" y="8269"/>
                  <a:pt x="7533" y="8316"/>
                </a:cubicBezTo>
                <a:cubicBezTo>
                  <a:pt x="7522" y="8376"/>
                  <a:pt x="7498" y="8328"/>
                  <a:pt x="7510" y="8388"/>
                </a:cubicBezTo>
                <a:lnTo>
                  <a:pt x="7545" y="8376"/>
                </a:lnTo>
                <a:cubicBezTo>
                  <a:pt x="7569" y="8423"/>
                  <a:pt x="7557" y="8423"/>
                  <a:pt x="7545" y="8423"/>
                </a:cubicBezTo>
                <a:cubicBezTo>
                  <a:pt x="7569" y="8471"/>
                  <a:pt x="7605" y="8435"/>
                  <a:pt x="7617" y="8495"/>
                </a:cubicBezTo>
                <a:lnTo>
                  <a:pt x="7569" y="8483"/>
                </a:lnTo>
                <a:lnTo>
                  <a:pt x="7569" y="8483"/>
                </a:lnTo>
                <a:cubicBezTo>
                  <a:pt x="7605" y="8519"/>
                  <a:pt x="7617" y="8542"/>
                  <a:pt x="7653" y="8590"/>
                </a:cubicBezTo>
                <a:cubicBezTo>
                  <a:pt x="7648" y="8592"/>
                  <a:pt x="7644" y="8593"/>
                  <a:pt x="7640" y="8593"/>
                </a:cubicBezTo>
                <a:cubicBezTo>
                  <a:pt x="7625" y="8593"/>
                  <a:pt x="7617" y="8576"/>
                  <a:pt x="7617" y="8566"/>
                </a:cubicBezTo>
                <a:lnTo>
                  <a:pt x="7617" y="8566"/>
                </a:lnTo>
                <a:cubicBezTo>
                  <a:pt x="7593" y="8614"/>
                  <a:pt x="7664" y="8602"/>
                  <a:pt x="7664" y="8626"/>
                </a:cubicBezTo>
                <a:cubicBezTo>
                  <a:pt x="7676" y="8614"/>
                  <a:pt x="7664" y="8566"/>
                  <a:pt x="7700" y="8566"/>
                </a:cubicBezTo>
                <a:cubicBezTo>
                  <a:pt x="7712" y="8602"/>
                  <a:pt x="7772" y="8602"/>
                  <a:pt x="7748" y="8650"/>
                </a:cubicBezTo>
                <a:lnTo>
                  <a:pt x="7700" y="8626"/>
                </a:lnTo>
                <a:lnTo>
                  <a:pt x="7700" y="8626"/>
                </a:lnTo>
                <a:cubicBezTo>
                  <a:pt x="7760" y="8673"/>
                  <a:pt x="7760" y="8638"/>
                  <a:pt x="7783" y="8709"/>
                </a:cubicBezTo>
                <a:cubicBezTo>
                  <a:pt x="7783" y="8709"/>
                  <a:pt x="7772" y="8721"/>
                  <a:pt x="7772" y="8721"/>
                </a:cubicBezTo>
                <a:cubicBezTo>
                  <a:pt x="7831" y="8733"/>
                  <a:pt x="7831" y="8816"/>
                  <a:pt x="7867" y="8876"/>
                </a:cubicBezTo>
                <a:cubicBezTo>
                  <a:pt x="7891" y="8888"/>
                  <a:pt x="7903" y="8888"/>
                  <a:pt x="7914" y="8900"/>
                </a:cubicBezTo>
                <a:cubicBezTo>
                  <a:pt x="7903" y="8852"/>
                  <a:pt x="7926" y="8864"/>
                  <a:pt x="7950" y="8840"/>
                </a:cubicBezTo>
                <a:lnTo>
                  <a:pt x="7950" y="8840"/>
                </a:lnTo>
                <a:cubicBezTo>
                  <a:pt x="7926" y="8912"/>
                  <a:pt x="8045" y="8876"/>
                  <a:pt x="8057" y="8971"/>
                </a:cubicBezTo>
                <a:cubicBezTo>
                  <a:pt x="8054" y="8974"/>
                  <a:pt x="8050" y="8976"/>
                  <a:pt x="8045" y="8976"/>
                </a:cubicBezTo>
                <a:cubicBezTo>
                  <a:pt x="8031" y="8976"/>
                  <a:pt x="8013" y="8962"/>
                  <a:pt x="8022" y="8935"/>
                </a:cubicBezTo>
                <a:lnTo>
                  <a:pt x="8022" y="8935"/>
                </a:lnTo>
                <a:cubicBezTo>
                  <a:pt x="7978" y="8943"/>
                  <a:pt x="7948" y="8954"/>
                  <a:pt x="7920" y="8954"/>
                </a:cubicBezTo>
                <a:cubicBezTo>
                  <a:pt x="7902" y="8954"/>
                  <a:pt x="7886" y="8949"/>
                  <a:pt x="7867" y="8935"/>
                </a:cubicBezTo>
                <a:lnTo>
                  <a:pt x="7867" y="8935"/>
                </a:lnTo>
                <a:cubicBezTo>
                  <a:pt x="7891" y="8959"/>
                  <a:pt x="7914" y="8983"/>
                  <a:pt x="7891" y="8995"/>
                </a:cubicBezTo>
                <a:lnTo>
                  <a:pt x="7938" y="8971"/>
                </a:lnTo>
                <a:cubicBezTo>
                  <a:pt x="7950" y="8983"/>
                  <a:pt x="7962" y="9007"/>
                  <a:pt x="7962" y="9019"/>
                </a:cubicBezTo>
                <a:cubicBezTo>
                  <a:pt x="7991" y="9009"/>
                  <a:pt x="7996" y="8976"/>
                  <a:pt x="8016" y="8976"/>
                </a:cubicBezTo>
                <a:cubicBezTo>
                  <a:pt x="8021" y="8976"/>
                  <a:pt x="8027" y="8978"/>
                  <a:pt x="8034" y="8983"/>
                </a:cubicBezTo>
                <a:cubicBezTo>
                  <a:pt x="8081" y="9019"/>
                  <a:pt x="8010" y="9031"/>
                  <a:pt x="8034" y="9031"/>
                </a:cubicBezTo>
                <a:cubicBezTo>
                  <a:pt x="8081" y="9078"/>
                  <a:pt x="8093" y="9031"/>
                  <a:pt x="8117" y="9090"/>
                </a:cubicBezTo>
                <a:cubicBezTo>
                  <a:pt x="8108" y="9090"/>
                  <a:pt x="8099" y="9090"/>
                  <a:pt x="8095" y="9085"/>
                </a:cubicBezTo>
                <a:lnTo>
                  <a:pt x="8095" y="9085"/>
                </a:lnTo>
                <a:cubicBezTo>
                  <a:pt x="8110" y="9130"/>
                  <a:pt x="8162" y="9176"/>
                  <a:pt x="8117" y="9221"/>
                </a:cubicBezTo>
                <a:cubicBezTo>
                  <a:pt x="8111" y="9221"/>
                  <a:pt x="8102" y="9224"/>
                  <a:pt x="8095" y="9224"/>
                </a:cubicBezTo>
                <a:cubicBezTo>
                  <a:pt x="8087" y="9224"/>
                  <a:pt x="8081" y="9221"/>
                  <a:pt x="8081" y="9209"/>
                </a:cubicBezTo>
                <a:lnTo>
                  <a:pt x="8093" y="9209"/>
                </a:lnTo>
                <a:cubicBezTo>
                  <a:pt x="8081" y="9205"/>
                  <a:pt x="8074" y="9204"/>
                  <a:pt x="8070" y="9204"/>
                </a:cubicBezTo>
                <a:cubicBezTo>
                  <a:pt x="8051" y="9204"/>
                  <a:pt x="8096" y="9237"/>
                  <a:pt x="8079" y="9252"/>
                </a:cubicBezTo>
                <a:lnTo>
                  <a:pt x="8079" y="9252"/>
                </a:lnTo>
                <a:cubicBezTo>
                  <a:pt x="8100" y="9253"/>
                  <a:pt x="8119" y="9308"/>
                  <a:pt x="8129" y="9328"/>
                </a:cubicBezTo>
                <a:lnTo>
                  <a:pt x="8164" y="9304"/>
                </a:lnTo>
                <a:lnTo>
                  <a:pt x="8164" y="9304"/>
                </a:lnTo>
                <a:cubicBezTo>
                  <a:pt x="8307" y="9340"/>
                  <a:pt x="8093" y="9340"/>
                  <a:pt x="8153" y="9412"/>
                </a:cubicBezTo>
                <a:cubicBezTo>
                  <a:pt x="8168" y="9424"/>
                  <a:pt x="8176" y="9428"/>
                  <a:pt x="8179" y="9428"/>
                </a:cubicBezTo>
                <a:cubicBezTo>
                  <a:pt x="8186" y="9428"/>
                  <a:pt x="8173" y="9407"/>
                  <a:pt x="8185" y="9407"/>
                </a:cubicBezTo>
                <a:cubicBezTo>
                  <a:pt x="8188" y="9407"/>
                  <a:pt x="8193" y="9408"/>
                  <a:pt x="8200" y="9412"/>
                </a:cubicBezTo>
                <a:cubicBezTo>
                  <a:pt x="8212" y="9459"/>
                  <a:pt x="8188" y="9483"/>
                  <a:pt x="8236" y="9531"/>
                </a:cubicBezTo>
                <a:cubicBezTo>
                  <a:pt x="8236" y="9554"/>
                  <a:pt x="8236" y="9602"/>
                  <a:pt x="8200" y="9626"/>
                </a:cubicBezTo>
                <a:cubicBezTo>
                  <a:pt x="8236" y="9650"/>
                  <a:pt x="8236" y="9733"/>
                  <a:pt x="8284" y="9733"/>
                </a:cubicBezTo>
                <a:cubicBezTo>
                  <a:pt x="8284" y="9662"/>
                  <a:pt x="8212" y="9697"/>
                  <a:pt x="8224" y="9602"/>
                </a:cubicBezTo>
                <a:lnTo>
                  <a:pt x="8272" y="9602"/>
                </a:lnTo>
                <a:cubicBezTo>
                  <a:pt x="8295" y="9650"/>
                  <a:pt x="8343" y="9709"/>
                  <a:pt x="8355" y="9745"/>
                </a:cubicBezTo>
                <a:cubicBezTo>
                  <a:pt x="8355" y="9733"/>
                  <a:pt x="8367" y="9721"/>
                  <a:pt x="8379" y="9721"/>
                </a:cubicBezTo>
                <a:cubicBezTo>
                  <a:pt x="8426" y="9793"/>
                  <a:pt x="8474" y="9793"/>
                  <a:pt x="8498" y="9864"/>
                </a:cubicBezTo>
                <a:cubicBezTo>
                  <a:pt x="8490" y="9869"/>
                  <a:pt x="8483" y="9872"/>
                  <a:pt x="8477" y="9872"/>
                </a:cubicBezTo>
                <a:cubicBezTo>
                  <a:pt x="8457" y="9872"/>
                  <a:pt x="8448" y="9844"/>
                  <a:pt x="8438" y="9816"/>
                </a:cubicBezTo>
                <a:lnTo>
                  <a:pt x="8438" y="9816"/>
                </a:lnTo>
                <a:cubicBezTo>
                  <a:pt x="8426" y="9876"/>
                  <a:pt x="8450" y="9864"/>
                  <a:pt x="8474" y="9935"/>
                </a:cubicBezTo>
                <a:cubicBezTo>
                  <a:pt x="8471" y="9939"/>
                  <a:pt x="8468" y="9940"/>
                  <a:pt x="8466" y="9940"/>
                </a:cubicBezTo>
                <a:cubicBezTo>
                  <a:pt x="8454" y="9940"/>
                  <a:pt x="8456" y="9898"/>
                  <a:pt x="8434" y="9898"/>
                </a:cubicBezTo>
                <a:cubicBezTo>
                  <a:pt x="8432" y="9898"/>
                  <a:pt x="8429" y="9899"/>
                  <a:pt x="8426" y="9900"/>
                </a:cubicBezTo>
                <a:lnTo>
                  <a:pt x="8473" y="9970"/>
                </a:lnTo>
                <a:lnTo>
                  <a:pt x="8473" y="9970"/>
                </a:lnTo>
                <a:cubicBezTo>
                  <a:pt x="8474" y="9970"/>
                  <a:pt x="8474" y="9970"/>
                  <a:pt x="8474" y="9970"/>
                </a:cubicBezTo>
                <a:cubicBezTo>
                  <a:pt x="8518" y="9970"/>
                  <a:pt x="8501" y="10033"/>
                  <a:pt x="8534" y="10066"/>
                </a:cubicBezTo>
                <a:cubicBezTo>
                  <a:pt x="8593" y="10174"/>
                  <a:pt x="8665" y="10162"/>
                  <a:pt x="8736" y="10197"/>
                </a:cubicBezTo>
                <a:cubicBezTo>
                  <a:pt x="8724" y="10221"/>
                  <a:pt x="8724" y="10233"/>
                  <a:pt x="8700" y="10233"/>
                </a:cubicBezTo>
                <a:cubicBezTo>
                  <a:pt x="8707" y="10212"/>
                  <a:pt x="8706" y="10207"/>
                  <a:pt x="8699" y="10207"/>
                </a:cubicBezTo>
                <a:cubicBezTo>
                  <a:pt x="8694" y="10207"/>
                  <a:pt x="8686" y="10209"/>
                  <a:pt x="8676" y="10209"/>
                </a:cubicBezTo>
                <a:cubicBezTo>
                  <a:pt x="8692" y="10232"/>
                  <a:pt x="8687" y="10269"/>
                  <a:pt x="8673" y="10290"/>
                </a:cubicBezTo>
                <a:lnTo>
                  <a:pt x="8673" y="10290"/>
                </a:lnTo>
                <a:cubicBezTo>
                  <a:pt x="8674" y="10289"/>
                  <a:pt x="8676" y="10288"/>
                  <a:pt x="8678" y="10288"/>
                </a:cubicBezTo>
                <a:cubicBezTo>
                  <a:pt x="8680" y="10288"/>
                  <a:pt x="8684" y="10290"/>
                  <a:pt x="8688" y="10293"/>
                </a:cubicBezTo>
                <a:lnTo>
                  <a:pt x="8724" y="10376"/>
                </a:lnTo>
                <a:cubicBezTo>
                  <a:pt x="8741" y="10359"/>
                  <a:pt x="8740" y="10342"/>
                  <a:pt x="8755" y="10342"/>
                </a:cubicBezTo>
                <a:cubicBezTo>
                  <a:pt x="8761" y="10342"/>
                  <a:pt x="8770" y="10345"/>
                  <a:pt x="8784" y="10352"/>
                </a:cubicBezTo>
                <a:cubicBezTo>
                  <a:pt x="8807" y="10388"/>
                  <a:pt x="8807" y="10412"/>
                  <a:pt x="8831" y="10459"/>
                </a:cubicBezTo>
                <a:cubicBezTo>
                  <a:pt x="8829" y="10458"/>
                  <a:pt x="8827" y="10457"/>
                  <a:pt x="8825" y="10457"/>
                </a:cubicBezTo>
                <a:cubicBezTo>
                  <a:pt x="8818" y="10457"/>
                  <a:pt x="8808" y="10464"/>
                  <a:pt x="8800" y="10464"/>
                </a:cubicBezTo>
                <a:cubicBezTo>
                  <a:pt x="8794" y="10464"/>
                  <a:pt x="8788" y="10460"/>
                  <a:pt x="8784" y="10447"/>
                </a:cubicBezTo>
                <a:lnTo>
                  <a:pt x="8784" y="10447"/>
                </a:lnTo>
                <a:cubicBezTo>
                  <a:pt x="8784" y="10483"/>
                  <a:pt x="8807" y="10519"/>
                  <a:pt x="8831" y="10519"/>
                </a:cubicBezTo>
                <a:cubicBezTo>
                  <a:pt x="8831" y="10504"/>
                  <a:pt x="8834" y="10498"/>
                  <a:pt x="8838" y="10498"/>
                </a:cubicBezTo>
                <a:cubicBezTo>
                  <a:pt x="8851" y="10498"/>
                  <a:pt x="8878" y="10546"/>
                  <a:pt x="8899" y="10546"/>
                </a:cubicBezTo>
                <a:cubicBezTo>
                  <a:pt x="8905" y="10546"/>
                  <a:pt x="8910" y="10542"/>
                  <a:pt x="8915" y="10531"/>
                </a:cubicBezTo>
                <a:lnTo>
                  <a:pt x="8915" y="10590"/>
                </a:lnTo>
                <a:cubicBezTo>
                  <a:pt x="8915" y="10578"/>
                  <a:pt x="8891" y="10590"/>
                  <a:pt x="8891" y="10567"/>
                </a:cubicBezTo>
                <a:lnTo>
                  <a:pt x="8891" y="10567"/>
                </a:lnTo>
                <a:cubicBezTo>
                  <a:pt x="8855" y="10602"/>
                  <a:pt x="8926" y="10602"/>
                  <a:pt x="8938" y="10626"/>
                </a:cubicBezTo>
                <a:cubicBezTo>
                  <a:pt x="8938" y="10638"/>
                  <a:pt x="8950" y="10686"/>
                  <a:pt x="8938" y="10697"/>
                </a:cubicBezTo>
                <a:cubicBezTo>
                  <a:pt x="8950" y="10709"/>
                  <a:pt x="8962" y="10757"/>
                  <a:pt x="8950" y="10769"/>
                </a:cubicBezTo>
                <a:cubicBezTo>
                  <a:pt x="8954" y="10777"/>
                  <a:pt x="8958" y="10779"/>
                  <a:pt x="8962" y="10779"/>
                </a:cubicBezTo>
                <a:cubicBezTo>
                  <a:pt x="8970" y="10779"/>
                  <a:pt x="8978" y="10769"/>
                  <a:pt x="8986" y="10769"/>
                </a:cubicBezTo>
                <a:lnTo>
                  <a:pt x="9022" y="10852"/>
                </a:lnTo>
                <a:cubicBezTo>
                  <a:pt x="9011" y="10862"/>
                  <a:pt x="8966" y="10890"/>
                  <a:pt x="8946" y="10890"/>
                </a:cubicBezTo>
                <a:cubicBezTo>
                  <a:pt x="8943" y="10890"/>
                  <a:pt x="8940" y="10890"/>
                  <a:pt x="8938" y="10888"/>
                </a:cubicBezTo>
                <a:lnTo>
                  <a:pt x="8938" y="10888"/>
                </a:lnTo>
                <a:cubicBezTo>
                  <a:pt x="8946" y="10896"/>
                  <a:pt x="8956" y="10897"/>
                  <a:pt x="8965" y="10897"/>
                </a:cubicBezTo>
                <a:cubicBezTo>
                  <a:pt x="8970" y="10897"/>
                  <a:pt x="8975" y="10897"/>
                  <a:pt x="8980" y="10897"/>
                </a:cubicBezTo>
                <a:cubicBezTo>
                  <a:pt x="8995" y="10897"/>
                  <a:pt x="9010" y="10900"/>
                  <a:pt x="9022" y="10924"/>
                </a:cubicBezTo>
                <a:cubicBezTo>
                  <a:pt x="9017" y="10923"/>
                  <a:pt x="9014" y="10922"/>
                  <a:pt x="9010" y="10922"/>
                </a:cubicBezTo>
                <a:cubicBezTo>
                  <a:pt x="8978" y="10922"/>
                  <a:pt x="8995" y="10971"/>
                  <a:pt x="8962" y="10971"/>
                </a:cubicBezTo>
                <a:cubicBezTo>
                  <a:pt x="8938" y="10936"/>
                  <a:pt x="8903" y="10888"/>
                  <a:pt x="8903" y="10828"/>
                </a:cubicBezTo>
                <a:cubicBezTo>
                  <a:pt x="8867" y="10817"/>
                  <a:pt x="8807" y="10805"/>
                  <a:pt x="8784" y="10769"/>
                </a:cubicBezTo>
                <a:cubicBezTo>
                  <a:pt x="8772" y="10769"/>
                  <a:pt x="8760" y="10769"/>
                  <a:pt x="8748" y="10757"/>
                </a:cubicBezTo>
                <a:cubicBezTo>
                  <a:pt x="8748" y="10709"/>
                  <a:pt x="8724" y="10638"/>
                  <a:pt x="8665" y="10626"/>
                </a:cubicBezTo>
                <a:cubicBezTo>
                  <a:pt x="8655" y="10629"/>
                  <a:pt x="8648" y="10630"/>
                  <a:pt x="8644" y="10630"/>
                </a:cubicBezTo>
                <a:cubicBezTo>
                  <a:pt x="8608" y="10630"/>
                  <a:pt x="8682" y="10565"/>
                  <a:pt x="8650" y="10565"/>
                </a:cubicBezTo>
                <a:cubicBezTo>
                  <a:pt x="8648" y="10565"/>
                  <a:pt x="8647" y="10566"/>
                  <a:pt x="8646" y="10566"/>
                </a:cubicBezTo>
                <a:lnTo>
                  <a:pt x="8646" y="10566"/>
                </a:lnTo>
                <a:cubicBezTo>
                  <a:pt x="8650" y="10564"/>
                  <a:pt x="8658" y="10562"/>
                  <a:pt x="8665" y="10555"/>
                </a:cubicBezTo>
                <a:cubicBezTo>
                  <a:pt x="8617" y="10543"/>
                  <a:pt x="8593" y="10543"/>
                  <a:pt x="8534" y="10543"/>
                </a:cubicBezTo>
                <a:cubicBezTo>
                  <a:pt x="8563" y="10519"/>
                  <a:pt x="8557" y="10516"/>
                  <a:pt x="8548" y="10516"/>
                </a:cubicBezTo>
                <a:cubicBezTo>
                  <a:pt x="8545" y="10516"/>
                  <a:pt x="8542" y="10516"/>
                  <a:pt x="8540" y="10516"/>
                </a:cubicBezTo>
                <a:cubicBezTo>
                  <a:pt x="8535" y="10516"/>
                  <a:pt x="8534" y="10515"/>
                  <a:pt x="8545" y="10507"/>
                </a:cubicBezTo>
                <a:lnTo>
                  <a:pt x="8545" y="10507"/>
                </a:lnTo>
                <a:lnTo>
                  <a:pt x="8522" y="10519"/>
                </a:lnTo>
                <a:cubicBezTo>
                  <a:pt x="8534" y="10507"/>
                  <a:pt x="8522" y="10483"/>
                  <a:pt x="8545" y="10471"/>
                </a:cubicBezTo>
                <a:lnTo>
                  <a:pt x="8545" y="10471"/>
                </a:lnTo>
                <a:lnTo>
                  <a:pt x="8498" y="10483"/>
                </a:lnTo>
                <a:lnTo>
                  <a:pt x="8522" y="10459"/>
                </a:lnTo>
                <a:cubicBezTo>
                  <a:pt x="8510" y="10447"/>
                  <a:pt x="8462" y="10436"/>
                  <a:pt x="8510" y="10376"/>
                </a:cubicBezTo>
                <a:cubicBezTo>
                  <a:pt x="8426" y="10376"/>
                  <a:pt x="8391" y="10305"/>
                  <a:pt x="8343" y="10245"/>
                </a:cubicBezTo>
                <a:cubicBezTo>
                  <a:pt x="8336" y="10249"/>
                  <a:pt x="8330" y="10250"/>
                  <a:pt x="8325" y="10250"/>
                </a:cubicBezTo>
                <a:cubicBezTo>
                  <a:pt x="8312" y="10250"/>
                  <a:pt x="8304" y="10242"/>
                  <a:pt x="8295" y="10233"/>
                </a:cubicBezTo>
                <a:lnTo>
                  <a:pt x="8307" y="10197"/>
                </a:lnTo>
                <a:cubicBezTo>
                  <a:pt x="8305" y="10195"/>
                  <a:pt x="8300" y="10194"/>
                  <a:pt x="8295" y="10194"/>
                </a:cubicBezTo>
                <a:cubicBezTo>
                  <a:pt x="8285" y="10194"/>
                  <a:pt x="8274" y="10197"/>
                  <a:pt x="8266" y="10197"/>
                </a:cubicBezTo>
                <a:cubicBezTo>
                  <a:pt x="8259" y="10197"/>
                  <a:pt x="8255" y="10194"/>
                  <a:pt x="8260" y="10186"/>
                </a:cubicBezTo>
                <a:cubicBezTo>
                  <a:pt x="8250" y="10176"/>
                  <a:pt x="8248" y="10158"/>
                  <a:pt x="8229" y="10158"/>
                </a:cubicBezTo>
                <a:cubicBezTo>
                  <a:pt x="8224" y="10158"/>
                  <a:pt x="8219" y="10159"/>
                  <a:pt x="8212" y="10162"/>
                </a:cubicBezTo>
                <a:cubicBezTo>
                  <a:pt x="8200" y="10150"/>
                  <a:pt x="8212" y="10126"/>
                  <a:pt x="8236" y="10102"/>
                </a:cubicBezTo>
                <a:lnTo>
                  <a:pt x="8236" y="10102"/>
                </a:lnTo>
                <a:cubicBezTo>
                  <a:pt x="8225" y="10113"/>
                  <a:pt x="8219" y="10117"/>
                  <a:pt x="8215" y="10117"/>
                </a:cubicBezTo>
                <a:cubicBezTo>
                  <a:pt x="8202" y="10117"/>
                  <a:pt x="8224" y="10066"/>
                  <a:pt x="8224" y="10066"/>
                </a:cubicBezTo>
                <a:cubicBezTo>
                  <a:pt x="8224" y="10066"/>
                  <a:pt x="8093" y="9876"/>
                  <a:pt x="7914" y="9709"/>
                </a:cubicBezTo>
                <a:cubicBezTo>
                  <a:pt x="7762" y="9557"/>
                  <a:pt x="7559" y="9422"/>
                  <a:pt x="7376" y="9422"/>
                </a:cubicBezTo>
                <a:cubicBezTo>
                  <a:pt x="7345" y="9422"/>
                  <a:pt x="7314" y="9427"/>
                  <a:pt x="7283" y="9435"/>
                </a:cubicBezTo>
                <a:cubicBezTo>
                  <a:pt x="7260" y="9459"/>
                  <a:pt x="7236" y="9459"/>
                  <a:pt x="7212" y="9495"/>
                </a:cubicBezTo>
                <a:cubicBezTo>
                  <a:pt x="7193" y="9495"/>
                  <a:pt x="7212" y="9464"/>
                  <a:pt x="7208" y="9464"/>
                </a:cubicBezTo>
                <a:lnTo>
                  <a:pt x="7208" y="9464"/>
                </a:lnTo>
                <a:cubicBezTo>
                  <a:pt x="7207" y="9464"/>
                  <a:pt x="7205" y="9466"/>
                  <a:pt x="7200" y="9471"/>
                </a:cubicBezTo>
                <a:cubicBezTo>
                  <a:pt x="7200" y="9495"/>
                  <a:pt x="7141" y="9531"/>
                  <a:pt x="7129" y="9566"/>
                </a:cubicBezTo>
                <a:lnTo>
                  <a:pt x="7117" y="9566"/>
                </a:lnTo>
                <a:cubicBezTo>
                  <a:pt x="7111" y="9569"/>
                  <a:pt x="7109" y="9570"/>
                  <a:pt x="7110" y="9570"/>
                </a:cubicBezTo>
                <a:cubicBezTo>
                  <a:pt x="7111" y="9570"/>
                  <a:pt x="7114" y="9569"/>
                  <a:pt x="7117" y="9569"/>
                </a:cubicBezTo>
                <a:cubicBezTo>
                  <a:pt x="7123" y="9569"/>
                  <a:pt x="7129" y="9572"/>
                  <a:pt x="7117" y="9590"/>
                </a:cubicBezTo>
                <a:lnTo>
                  <a:pt x="7152" y="9543"/>
                </a:lnTo>
                <a:lnTo>
                  <a:pt x="7152" y="9543"/>
                </a:lnTo>
                <a:cubicBezTo>
                  <a:pt x="7152" y="9554"/>
                  <a:pt x="7152" y="9578"/>
                  <a:pt x="7141" y="9590"/>
                </a:cubicBezTo>
                <a:cubicBezTo>
                  <a:pt x="7158" y="9582"/>
                  <a:pt x="7194" y="9548"/>
                  <a:pt x="7212" y="9548"/>
                </a:cubicBezTo>
                <a:cubicBezTo>
                  <a:pt x="7219" y="9548"/>
                  <a:pt x="7224" y="9553"/>
                  <a:pt x="7224" y="9566"/>
                </a:cubicBezTo>
                <a:lnTo>
                  <a:pt x="7212" y="9566"/>
                </a:lnTo>
                <a:cubicBezTo>
                  <a:pt x="7224" y="9578"/>
                  <a:pt x="7200" y="9602"/>
                  <a:pt x="7188" y="9614"/>
                </a:cubicBezTo>
                <a:lnTo>
                  <a:pt x="7188" y="9602"/>
                </a:lnTo>
                <a:lnTo>
                  <a:pt x="7178" y="9632"/>
                </a:lnTo>
                <a:lnTo>
                  <a:pt x="7178" y="9632"/>
                </a:lnTo>
                <a:cubicBezTo>
                  <a:pt x="7178" y="9629"/>
                  <a:pt x="7177" y="9628"/>
                  <a:pt x="7174" y="9628"/>
                </a:cubicBezTo>
                <a:cubicBezTo>
                  <a:pt x="7164" y="9628"/>
                  <a:pt x="7144" y="9642"/>
                  <a:pt x="7152" y="9650"/>
                </a:cubicBezTo>
                <a:cubicBezTo>
                  <a:pt x="7152" y="9655"/>
                  <a:pt x="7152" y="9656"/>
                  <a:pt x="7153" y="9656"/>
                </a:cubicBezTo>
                <a:cubicBezTo>
                  <a:pt x="7153" y="9656"/>
                  <a:pt x="7156" y="9636"/>
                  <a:pt x="7169" y="9636"/>
                </a:cubicBezTo>
                <a:cubicBezTo>
                  <a:pt x="7171" y="9636"/>
                  <a:pt x="7174" y="9636"/>
                  <a:pt x="7176" y="9638"/>
                </a:cubicBezTo>
                <a:cubicBezTo>
                  <a:pt x="7176" y="9638"/>
                  <a:pt x="7152" y="9662"/>
                  <a:pt x="7141" y="9674"/>
                </a:cubicBezTo>
                <a:lnTo>
                  <a:pt x="7164" y="9685"/>
                </a:lnTo>
                <a:cubicBezTo>
                  <a:pt x="7157" y="9693"/>
                  <a:pt x="7153" y="9694"/>
                  <a:pt x="7151" y="9694"/>
                </a:cubicBezTo>
                <a:cubicBezTo>
                  <a:pt x="7149" y="9694"/>
                  <a:pt x="7148" y="9692"/>
                  <a:pt x="7147" y="9692"/>
                </a:cubicBezTo>
                <a:cubicBezTo>
                  <a:pt x="7146" y="9692"/>
                  <a:pt x="7145" y="9695"/>
                  <a:pt x="7141" y="9709"/>
                </a:cubicBezTo>
                <a:lnTo>
                  <a:pt x="7176" y="9697"/>
                </a:lnTo>
                <a:lnTo>
                  <a:pt x="7176" y="9697"/>
                </a:lnTo>
                <a:cubicBezTo>
                  <a:pt x="7157" y="9722"/>
                  <a:pt x="7159" y="9726"/>
                  <a:pt x="7166" y="9726"/>
                </a:cubicBezTo>
                <a:cubicBezTo>
                  <a:pt x="7171" y="9726"/>
                  <a:pt x="7176" y="9725"/>
                  <a:pt x="7180" y="9725"/>
                </a:cubicBezTo>
                <a:cubicBezTo>
                  <a:pt x="7187" y="9725"/>
                  <a:pt x="7189" y="9728"/>
                  <a:pt x="7176" y="9745"/>
                </a:cubicBezTo>
                <a:cubicBezTo>
                  <a:pt x="7152" y="9745"/>
                  <a:pt x="7164" y="9769"/>
                  <a:pt x="7152" y="9781"/>
                </a:cubicBezTo>
                <a:lnTo>
                  <a:pt x="7176" y="9805"/>
                </a:lnTo>
                <a:cubicBezTo>
                  <a:pt x="7176" y="9816"/>
                  <a:pt x="7152" y="9816"/>
                  <a:pt x="7164" y="9816"/>
                </a:cubicBezTo>
                <a:cubicBezTo>
                  <a:pt x="7160" y="9824"/>
                  <a:pt x="7162" y="9827"/>
                  <a:pt x="7165" y="9827"/>
                </a:cubicBezTo>
                <a:cubicBezTo>
                  <a:pt x="7172" y="9827"/>
                  <a:pt x="7188" y="9816"/>
                  <a:pt x="7188" y="9816"/>
                </a:cubicBezTo>
                <a:lnTo>
                  <a:pt x="7188" y="9816"/>
                </a:lnTo>
                <a:cubicBezTo>
                  <a:pt x="7176" y="9840"/>
                  <a:pt x="7212" y="9840"/>
                  <a:pt x="7176" y="9876"/>
                </a:cubicBezTo>
                <a:cubicBezTo>
                  <a:pt x="7176" y="9883"/>
                  <a:pt x="7179" y="9886"/>
                  <a:pt x="7183" y="9886"/>
                </a:cubicBezTo>
                <a:cubicBezTo>
                  <a:pt x="7195" y="9886"/>
                  <a:pt x="7217" y="9866"/>
                  <a:pt x="7229" y="9866"/>
                </a:cubicBezTo>
                <a:cubicBezTo>
                  <a:pt x="7233" y="9866"/>
                  <a:pt x="7236" y="9868"/>
                  <a:pt x="7236" y="9876"/>
                </a:cubicBezTo>
                <a:cubicBezTo>
                  <a:pt x="7229" y="9883"/>
                  <a:pt x="7224" y="9885"/>
                  <a:pt x="7220" y="9885"/>
                </a:cubicBezTo>
                <a:cubicBezTo>
                  <a:pt x="7216" y="9885"/>
                  <a:pt x="7213" y="9883"/>
                  <a:pt x="7211" y="9883"/>
                </a:cubicBezTo>
                <a:cubicBezTo>
                  <a:pt x="7208" y="9883"/>
                  <a:pt x="7205" y="9886"/>
                  <a:pt x="7200" y="9900"/>
                </a:cubicBezTo>
                <a:lnTo>
                  <a:pt x="7224" y="9912"/>
                </a:lnTo>
                <a:cubicBezTo>
                  <a:pt x="7214" y="9912"/>
                  <a:pt x="7197" y="9927"/>
                  <a:pt x="7191" y="9927"/>
                </a:cubicBezTo>
                <a:cubicBezTo>
                  <a:pt x="7190" y="9927"/>
                  <a:pt x="7189" y="9927"/>
                  <a:pt x="7189" y="9926"/>
                </a:cubicBezTo>
                <a:lnTo>
                  <a:pt x="7189" y="9926"/>
                </a:lnTo>
                <a:cubicBezTo>
                  <a:pt x="7211" y="10010"/>
                  <a:pt x="7141" y="10138"/>
                  <a:pt x="7212" y="10162"/>
                </a:cubicBezTo>
                <a:cubicBezTo>
                  <a:pt x="7206" y="10180"/>
                  <a:pt x="7200" y="10183"/>
                  <a:pt x="7194" y="10183"/>
                </a:cubicBezTo>
                <a:cubicBezTo>
                  <a:pt x="7191" y="10183"/>
                  <a:pt x="7188" y="10182"/>
                  <a:pt x="7185" y="10182"/>
                </a:cubicBezTo>
                <a:cubicBezTo>
                  <a:pt x="7182" y="10182"/>
                  <a:pt x="7179" y="10183"/>
                  <a:pt x="7176" y="10186"/>
                </a:cubicBezTo>
                <a:cubicBezTo>
                  <a:pt x="7236" y="10186"/>
                  <a:pt x="7164" y="10293"/>
                  <a:pt x="7200" y="10316"/>
                </a:cubicBezTo>
                <a:lnTo>
                  <a:pt x="7224" y="10293"/>
                </a:lnTo>
                <a:lnTo>
                  <a:pt x="7224" y="10293"/>
                </a:lnTo>
                <a:cubicBezTo>
                  <a:pt x="7200" y="10400"/>
                  <a:pt x="7283" y="10412"/>
                  <a:pt x="7307" y="10483"/>
                </a:cubicBezTo>
                <a:lnTo>
                  <a:pt x="7319" y="10459"/>
                </a:lnTo>
                <a:cubicBezTo>
                  <a:pt x="7327" y="10455"/>
                  <a:pt x="7334" y="10454"/>
                  <a:pt x="7339" y="10454"/>
                </a:cubicBezTo>
                <a:cubicBezTo>
                  <a:pt x="7351" y="10454"/>
                  <a:pt x="7359" y="10459"/>
                  <a:pt x="7367" y="10459"/>
                </a:cubicBezTo>
                <a:cubicBezTo>
                  <a:pt x="7367" y="10471"/>
                  <a:pt x="7319" y="10495"/>
                  <a:pt x="7343" y="10495"/>
                </a:cubicBezTo>
                <a:cubicBezTo>
                  <a:pt x="7355" y="10483"/>
                  <a:pt x="7355" y="10471"/>
                  <a:pt x="7367" y="10471"/>
                </a:cubicBezTo>
                <a:cubicBezTo>
                  <a:pt x="7355" y="10555"/>
                  <a:pt x="7450" y="10626"/>
                  <a:pt x="7486" y="10721"/>
                </a:cubicBezTo>
                <a:cubicBezTo>
                  <a:pt x="7581" y="10793"/>
                  <a:pt x="7641" y="10936"/>
                  <a:pt x="7736" y="11007"/>
                </a:cubicBezTo>
                <a:cubicBezTo>
                  <a:pt x="7726" y="10997"/>
                  <a:pt x="7768" y="10969"/>
                  <a:pt x="7773" y="10969"/>
                </a:cubicBezTo>
                <a:lnTo>
                  <a:pt x="7773" y="10969"/>
                </a:lnTo>
                <a:cubicBezTo>
                  <a:pt x="7773" y="10969"/>
                  <a:pt x="7773" y="10970"/>
                  <a:pt x="7772" y="10971"/>
                </a:cubicBezTo>
                <a:cubicBezTo>
                  <a:pt x="7712" y="11078"/>
                  <a:pt x="7831" y="11007"/>
                  <a:pt x="7807" y="11090"/>
                </a:cubicBezTo>
                <a:cubicBezTo>
                  <a:pt x="7875" y="11124"/>
                  <a:pt x="7846" y="11222"/>
                  <a:pt x="7945" y="11222"/>
                </a:cubicBezTo>
                <a:cubicBezTo>
                  <a:pt x="7950" y="11222"/>
                  <a:pt x="7956" y="11222"/>
                  <a:pt x="7962" y="11221"/>
                </a:cubicBezTo>
                <a:lnTo>
                  <a:pt x="7962" y="11221"/>
                </a:lnTo>
                <a:lnTo>
                  <a:pt x="7938" y="11245"/>
                </a:lnTo>
                <a:cubicBezTo>
                  <a:pt x="7932" y="11257"/>
                  <a:pt x="7935" y="11260"/>
                  <a:pt x="7941" y="11260"/>
                </a:cubicBezTo>
                <a:cubicBezTo>
                  <a:pt x="7947" y="11260"/>
                  <a:pt x="7956" y="11257"/>
                  <a:pt x="7962" y="11257"/>
                </a:cubicBezTo>
                <a:lnTo>
                  <a:pt x="7950" y="11269"/>
                </a:lnTo>
                <a:cubicBezTo>
                  <a:pt x="7962" y="11293"/>
                  <a:pt x="7998" y="11293"/>
                  <a:pt x="7998" y="11317"/>
                </a:cubicBezTo>
                <a:lnTo>
                  <a:pt x="8034" y="11293"/>
                </a:lnTo>
                <a:cubicBezTo>
                  <a:pt x="8043" y="11293"/>
                  <a:pt x="8022" y="11308"/>
                  <a:pt x="8026" y="11308"/>
                </a:cubicBezTo>
                <a:cubicBezTo>
                  <a:pt x="8026" y="11308"/>
                  <a:pt x="8029" y="11307"/>
                  <a:pt x="8034" y="11305"/>
                </a:cubicBezTo>
                <a:lnTo>
                  <a:pt x="8034" y="11305"/>
                </a:lnTo>
                <a:lnTo>
                  <a:pt x="8022" y="11317"/>
                </a:lnTo>
                <a:lnTo>
                  <a:pt x="8022" y="11317"/>
                </a:lnTo>
                <a:lnTo>
                  <a:pt x="8057" y="11305"/>
                </a:lnTo>
                <a:lnTo>
                  <a:pt x="8057" y="11305"/>
                </a:lnTo>
                <a:cubicBezTo>
                  <a:pt x="8010" y="11352"/>
                  <a:pt x="8081" y="11340"/>
                  <a:pt x="8069" y="11376"/>
                </a:cubicBezTo>
                <a:cubicBezTo>
                  <a:pt x="8093" y="11376"/>
                  <a:pt x="8141" y="11388"/>
                  <a:pt x="8141" y="11424"/>
                </a:cubicBezTo>
                <a:cubicBezTo>
                  <a:pt x="8129" y="11448"/>
                  <a:pt x="8153" y="11471"/>
                  <a:pt x="8153" y="11495"/>
                </a:cubicBezTo>
                <a:cubicBezTo>
                  <a:pt x="8188" y="11531"/>
                  <a:pt x="8236" y="11567"/>
                  <a:pt x="8260" y="11614"/>
                </a:cubicBezTo>
                <a:lnTo>
                  <a:pt x="8295" y="11590"/>
                </a:lnTo>
                <a:lnTo>
                  <a:pt x="8307" y="11590"/>
                </a:lnTo>
                <a:cubicBezTo>
                  <a:pt x="8295" y="11602"/>
                  <a:pt x="8295" y="11602"/>
                  <a:pt x="8284" y="11602"/>
                </a:cubicBezTo>
                <a:cubicBezTo>
                  <a:pt x="8270" y="11630"/>
                  <a:pt x="8284" y="11634"/>
                  <a:pt x="8296" y="11636"/>
                </a:cubicBezTo>
                <a:lnTo>
                  <a:pt x="8296" y="11636"/>
                </a:lnTo>
                <a:cubicBezTo>
                  <a:pt x="8305" y="11620"/>
                  <a:pt x="8325" y="11604"/>
                  <a:pt x="8335" y="11604"/>
                </a:cubicBezTo>
                <a:cubicBezTo>
                  <a:pt x="8340" y="11604"/>
                  <a:pt x="8343" y="11607"/>
                  <a:pt x="8343" y="11614"/>
                </a:cubicBezTo>
                <a:lnTo>
                  <a:pt x="8331" y="11626"/>
                </a:lnTo>
                <a:lnTo>
                  <a:pt x="8355" y="11614"/>
                </a:lnTo>
                <a:lnTo>
                  <a:pt x="8355" y="11614"/>
                </a:lnTo>
                <a:cubicBezTo>
                  <a:pt x="8331" y="11638"/>
                  <a:pt x="8331" y="11662"/>
                  <a:pt x="8307" y="11686"/>
                </a:cubicBezTo>
                <a:cubicBezTo>
                  <a:pt x="8343" y="11710"/>
                  <a:pt x="8403" y="11698"/>
                  <a:pt x="8426" y="11745"/>
                </a:cubicBezTo>
                <a:cubicBezTo>
                  <a:pt x="8391" y="11769"/>
                  <a:pt x="8450" y="11769"/>
                  <a:pt x="8403" y="11805"/>
                </a:cubicBezTo>
                <a:cubicBezTo>
                  <a:pt x="8438" y="11805"/>
                  <a:pt x="8438" y="11769"/>
                  <a:pt x="8474" y="11745"/>
                </a:cubicBezTo>
                <a:cubicBezTo>
                  <a:pt x="8486" y="11757"/>
                  <a:pt x="8498" y="11745"/>
                  <a:pt x="8486" y="11769"/>
                </a:cubicBezTo>
                <a:cubicBezTo>
                  <a:pt x="8474" y="11769"/>
                  <a:pt x="8462" y="11793"/>
                  <a:pt x="8450" y="11793"/>
                </a:cubicBezTo>
                <a:lnTo>
                  <a:pt x="8462" y="11805"/>
                </a:lnTo>
                <a:cubicBezTo>
                  <a:pt x="8462" y="11805"/>
                  <a:pt x="8450" y="11817"/>
                  <a:pt x="8450" y="11817"/>
                </a:cubicBezTo>
                <a:cubicBezTo>
                  <a:pt x="8498" y="11817"/>
                  <a:pt x="8462" y="11900"/>
                  <a:pt x="8510" y="11900"/>
                </a:cubicBezTo>
                <a:cubicBezTo>
                  <a:pt x="8534" y="11888"/>
                  <a:pt x="8510" y="11888"/>
                  <a:pt x="8534" y="11876"/>
                </a:cubicBezTo>
                <a:cubicBezTo>
                  <a:pt x="8539" y="11875"/>
                  <a:pt x="8543" y="11875"/>
                  <a:pt x="8547" y="11875"/>
                </a:cubicBezTo>
                <a:cubicBezTo>
                  <a:pt x="8581" y="11875"/>
                  <a:pt x="8526" y="11924"/>
                  <a:pt x="8569" y="11924"/>
                </a:cubicBezTo>
                <a:lnTo>
                  <a:pt x="8534" y="11948"/>
                </a:lnTo>
                <a:cubicBezTo>
                  <a:pt x="8547" y="11941"/>
                  <a:pt x="8561" y="11934"/>
                  <a:pt x="8568" y="11934"/>
                </a:cubicBezTo>
                <a:cubicBezTo>
                  <a:pt x="8573" y="11934"/>
                  <a:pt x="8574" y="11938"/>
                  <a:pt x="8569" y="11948"/>
                </a:cubicBezTo>
                <a:cubicBezTo>
                  <a:pt x="8557" y="11965"/>
                  <a:pt x="8551" y="11968"/>
                  <a:pt x="8545" y="11968"/>
                </a:cubicBezTo>
                <a:cubicBezTo>
                  <a:pt x="8542" y="11968"/>
                  <a:pt x="8540" y="11968"/>
                  <a:pt x="8536" y="11968"/>
                </a:cubicBezTo>
                <a:cubicBezTo>
                  <a:pt x="8532" y="11968"/>
                  <a:pt x="8528" y="11968"/>
                  <a:pt x="8522" y="11971"/>
                </a:cubicBezTo>
                <a:cubicBezTo>
                  <a:pt x="8522" y="11971"/>
                  <a:pt x="8533" y="11979"/>
                  <a:pt x="8546" y="11979"/>
                </a:cubicBezTo>
                <a:cubicBezTo>
                  <a:pt x="8555" y="11979"/>
                  <a:pt x="8564" y="11975"/>
                  <a:pt x="8569" y="11960"/>
                </a:cubicBezTo>
                <a:cubicBezTo>
                  <a:pt x="8585" y="11968"/>
                  <a:pt x="8580" y="11981"/>
                  <a:pt x="8574" y="11993"/>
                </a:cubicBezTo>
                <a:lnTo>
                  <a:pt x="8574" y="11993"/>
                </a:lnTo>
                <a:cubicBezTo>
                  <a:pt x="8579" y="11986"/>
                  <a:pt x="8586" y="11979"/>
                  <a:pt x="8593" y="11971"/>
                </a:cubicBezTo>
                <a:cubicBezTo>
                  <a:pt x="8593" y="12007"/>
                  <a:pt x="8617" y="12031"/>
                  <a:pt x="8629" y="12055"/>
                </a:cubicBezTo>
                <a:cubicBezTo>
                  <a:pt x="8617" y="12055"/>
                  <a:pt x="8605" y="12067"/>
                  <a:pt x="8605" y="12067"/>
                </a:cubicBezTo>
                <a:cubicBezTo>
                  <a:pt x="8610" y="12065"/>
                  <a:pt x="8614" y="12065"/>
                  <a:pt x="8617" y="12065"/>
                </a:cubicBezTo>
                <a:cubicBezTo>
                  <a:pt x="8641" y="12065"/>
                  <a:pt x="8596" y="12104"/>
                  <a:pt x="8617" y="12114"/>
                </a:cubicBezTo>
                <a:cubicBezTo>
                  <a:pt x="8665" y="12162"/>
                  <a:pt x="8760" y="12210"/>
                  <a:pt x="8796" y="12269"/>
                </a:cubicBezTo>
                <a:cubicBezTo>
                  <a:pt x="8809" y="12266"/>
                  <a:pt x="8820" y="12264"/>
                  <a:pt x="8829" y="12264"/>
                </a:cubicBezTo>
                <a:cubicBezTo>
                  <a:pt x="8851" y="12264"/>
                  <a:pt x="8862" y="12273"/>
                  <a:pt x="8879" y="12281"/>
                </a:cubicBezTo>
                <a:lnTo>
                  <a:pt x="8831" y="12329"/>
                </a:lnTo>
                <a:lnTo>
                  <a:pt x="8855" y="12329"/>
                </a:lnTo>
                <a:cubicBezTo>
                  <a:pt x="8843" y="12341"/>
                  <a:pt x="8843" y="12329"/>
                  <a:pt x="8831" y="12352"/>
                </a:cubicBezTo>
                <a:lnTo>
                  <a:pt x="8863" y="12331"/>
                </a:lnTo>
                <a:lnTo>
                  <a:pt x="8863" y="12331"/>
                </a:lnTo>
                <a:cubicBezTo>
                  <a:pt x="8847" y="12345"/>
                  <a:pt x="8875" y="12376"/>
                  <a:pt x="8819" y="12376"/>
                </a:cubicBezTo>
                <a:lnTo>
                  <a:pt x="8867" y="12436"/>
                </a:lnTo>
                <a:cubicBezTo>
                  <a:pt x="8869" y="12441"/>
                  <a:pt x="8873" y="12443"/>
                  <a:pt x="8877" y="12443"/>
                </a:cubicBezTo>
                <a:cubicBezTo>
                  <a:pt x="8888" y="12443"/>
                  <a:pt x="8903" y="12429"/>
                  <a:pt x="8910" y="12429"/>
                </a:cubicBezTo>
                <a:cubicBezTo>
                  <a:pt x="8913" y="12429"/>
                  <a:pt x="8915" y="12431"/>
                  <a:pt x="8915" y="12436"/>
                </a:cubicBezTo>
                <a:cubicBezTo>
                  <a:pt x="8903" y="12448"/>
                  <a:pt x="8903" y="12436"/>
                  <a:pt x="8879" y="12460"/>
                </a:cubicBezTo>
                <a:cubicBezTo>
                  <a:pt x="8879" y="12481"/>
                  <a:pt x="8891" y="12487"/>
                  <a:pt x="8909" y="12487"/>
                </a:cubicBezTo>
                <a:cubicBezTo>
                  <a:pt x="8939" y="12487"/>
                  <a:pt x="8983" y="12469"/>
                  <a:pt x="9010" y="12469"/>
                </a:cubicBezTo>
                <a:cubicBezTo>
                  <a:pt x="9022" y="12469"/>
                  <a:pt x="9031" y="12473"/>
                  <a:pt x="9034" y="12483"/>
                </a:cubicBezTo>
                <a:lnTo>
                  <a:pt x="9022" y="12495"/>
                </a:lnTo>
                <a:cubicBezTo>
                  <a:pt x="9024" y="12493"/>
                  <a:pt x="9027" y="12492"/>
                  <a:pt x="9029" y="12492"/>
                </a:cubicBezTo>
                <a:cubicBezTo>
                  <a:pt x="9036" y="12492"/>
                  <a:pt x="9043" y="12499"/>
                  <a:pt x="9050" y="12499"/>
                </a:cubicBezTo>
                <a:cubicBezTo>
                  <a:pt x="9052" y="12499"/>
                  <a:pt x="9055" y="12498"/>
                  <a:pt x="9057" y="12495"/>
                </a:cubicBezTo>
                <a:cubicBezTo>
                  <a:pt x="9073" y="12480"/>
                  <a:pt x="9074" y="12476"/>
                  <a:pt x="9071" y="12476"/>
                </a:cubicBezTo>
                <a:cubicBezTo>
                  <a:pt x="9066" y="12476"/>
                  <a:pt x="9051" y="12484"/>
                  <a:pt x="9044" y="12484"/>
                </a:cubicBezTo>
                <a:cubicBezTo>
                  <a:pt x="9040" y="12484"/>
                  <a:pt x="9039" y="12481"/>
                  <a:pt x="9046" y="12471"/>
                </a:cubicBezTo>
                <a:cubicBezTo>
                  <a:pt x="9069" y="12460"/>
                  <a:pt x="9078" y="12460"/>
                  <a:pt x="9086" y="12460"/>
                </a:cubicBezTo>
                <a:cubicBezTo>
                  <a:pt x="9093" y="12460"/>
                  <a:pt x="9099" y="12460"/>
                  <a:pt x="9117" y="12448"/>
                </a:cubicBezTo>
                <a:lnTo>
                  <a:pt x="9117" y="12448"/>
                </a:lnTo>
                <a:cubicBezTo>
                  <a:pt x="9111" y="12460"/>
                  <a:pt x="9114" y="12463"/>
                  <a:pt x="9120" y="12463"/>
                </a:cubicBezTo>
                <a:cubicBezTo>
                  <a:pt x="9126" y="12463"/>
                  <a:pt x="9135" y="12460"/>
                  <a:pt x="9141" y="12460"/>
                </a:cubicBezTo>
                <a:cubicBezTo>
                  <a:pt x="9129" y="12495"/>
                  <a:pt x="9165" y="12507"/>
                  <a:pt x="9129" y="12543"/>
                </a:cubicBezTo>
                <a:cubicBezTo>
                  <a:pt x="9148" y="12533"/>
                  <a:pt x="9183" y="12516"/>
                  <a:pt x="9202" y="12516"/>
                </a:cubicBezTo>
                <a:cubicBezTo>
                  <a:pt x="9206" y="12516"/>
                  <a:pt x="9210" y="12517"/>
                  <a:pt x="9212" y="12519"/>
                </a:cubicBezTo>
                <a:cubicBezTo>
                  <a:pt x="9188" y="12555"/>
                  <a:pt x="9177" y="12543"/>
                  <a:pt x="9177" y="12567"/>
                </a:cubicBezTo>
                <a:lnTo>
                  <a:pt x="9200" y="12555"/>
                </a:lnTo>
                <a:lnTo>
                  <a:pt x="9200" y="12555"/>
                </a:lnTo>
                <a:cubicBezTo>
                  <a:pt x="9212" y="12567"/>
                  <a:pt x="9200" y="12567"/>
                  <a:pt x="9188" y="12579"/>
                </a:cubicBezTo>
                <a:cubicBezTo>
                  <a:pt x="9188" y="12581"/>
                  <a:pt x="9191" y="12582"/>
                  <a:pt x="9194" y="12582"/>
                </a:cubicBezTo>
                <a:cubicBezTo>
                  <a:pt x="9201" y="12582"/>
                  <a:pt x="9211" y="12579"/>
                  <a:pt x="9218" y="12579"/>
                </a:cubicBezTo>
                <a:cubicBezTo>
                  <a:pt x="9225" y="12579"/>
                  <a:pt x="9229" y="12582"/>
                  <a:pt x="9224" y="12591"/>
                </a:cubicBezTo>
                <a:lnTo>
                  <a:pt x="9188" y="12602"/>
                </a:lnTo>
                <a:cubicBezTo>
                  <a:pt x="9212" y="12602"/>
                  <a:pt x="9212" y="12614"/>
                  <a:pt x="9212" y="12638"/>
                </a:cubicBezTo>
                <a:cubicBezTo>
                  <a:pt x="9209" y="12642"/>
                  <a:pt x="9206" y="12643"/>
                  <a:pt x="9205" y="12643"/>
                </a:cubicBezTo>
                <a:cubicBezTo>
                  <a:pt x="9200" y="12643"/>
                  <a:pt x="9200" y="12635"/>
                  <a:pt x="9200" y="12626"/>
                </a:cubicBezTo>
                <a:cubicBezTo>
                  <a:pt x="9185" y="12642"/>
                  <a:pt x="9187" y="12646"/>
                  <a:pt x="9195" y="12646"/>
                </a:cubicBezTo>
                <a:cubicBezTo>
                  <a:pt x="9205" y="12646"/>
                  <a:pt x="9224" y="12638"/>
                  <a:pt x="9224" y="12638"/>
                </a:cubicBezTo>
                <a:cubicBezTo>
                  <a:pt x="9236" y="12626"/>
                  <a:pt x="9236" y="12614"/>
                  <a:pt x="9260" y="12602"/>
                </a:cubicBezTo>
                <a:cubicBezTo>
                  <a:pt x="9263" y="12605"/>
                  <a:pt x="9268" y="12606"/>
                  <a:pt x="9274" y="12606"/>
                </a:cubicBezTo>
                <a:cubicBezTo>
                  <a:pt x="9279" y="12606"/>
                  <a:pt x="9285" y="12605"/>
                  <a:pt x="9290" y="12605"/>
                </a:cubicBezTo>
                <a:cubicBezTo>
                  <a:pt x="9299" y="12605"/>
                  <a:pt x="9302" y="12608"/>
                  <a:pt x="9284" y="12626"/>
                </a:cubicBezTo>
                <a:lnTo>
                  <a:pt x="9260" y="12626"/>
                </a:lnTo>
                <a:cubicBezTo>
                  <a:pt x="9266" y="12629"/>
                  <a:pt x="9271" y="12630"/>
                  <a:pt x="9275" y="12630"/>
                </a:cubicBezTo>
                <a:cubicBezTo>
                  <a:pt x="9280" y="12630"/>
                  <a:pt x="9284" y="12629"/>
                  <a:pt x="9287" y="12629"/>
                </a:cubicBezTo>
                <a:cubicBezTo>
                  <a:pt x="9292" y="12629"/>
                  <a:pt x="9295" y="12632"/>
                  <a:pt x="9296" y="12648"/>
                </a:cubicBezTo>
                <a:lnTo>
                  <a:pt x="9296" y="12648"/>
                </a:lnTo>
                <a:cubicBezTo>
                  <a:pt x="9296" y="12648"/>
                  <a:pt x="9296" y="12648"/>
                  <a:pt x="9297" y="12648"/>
                </a:cubicBezTo>
                <a:cubicBezTo>
                  <a:pt x="9326" y="12648"/>
                  <a:pt x="9309" y="12687"/>
                  <a:pt x="9319" y="12698"/>
                </a:cubicBezTo>
                <a:lnTo>
                  <a:pt x="9343" y="12698"/>
                </a:lnTo>
                <a:cubicBezTo>
                  <a:pt x="9355" y="12674"/>
                  <a:pt x="9367" y="12674"/>
                  <a:pt x="9391" y="12650"/>
                </a:cubicBezTo>
                <a:lnTo>
                  <a:pt x="9391" y="12650"/>
                </a:lnTo>
                <a:cubicBezTo>
                  <a:pt x="9379" y="12666"/>
                  <a:pt x="9383" y="12670"/>
                  <a:pt x="9393" y="12670"/>
                </a:cubicBezTo>
                <a:cubicBezTo>
                  <a:pt x="9403" y="12670"/>
                  <a:pt x="9419" y="12666"/>
                  <a:pt x="9432" y="12666"/>
                </a:cubicBezTo>
                <a:cubicBezTo>
                  <a:pt x="9445" y="12666"/>
                  <a:pt x="9454" y="12670"/>
                  <a:pt x="9450" y="12686"/>
                </a:cubicBezTo>
                <a:cubicBezTo>
                  <a:pt x="9438" y="12692"/>
                  <a:pt x="9430" y="12695"/>
                  <a:pt x="9425" y="12695"/>
                </a:cubicBezTo>
                <a:cubicBezTo>
                  <a:pt x="9421" y="12695"/>
                  <a:pt x="9421" y="12692"/>
                  <a:pt x="9427" y="12686"/>
                </a:cubicBezTo>
                <a:lnTo>
                  <a:pt x="9427" y="12686"/>
                </a:lnTo>
                <a:cubicBezTo>
                  <a:pt x="9367" y="12710"/>
                  <a:pt x="9331" y="12733"/>
                  <a:pt x="9296" y="12733"/>
                </a:cubicBezTo>
                <a:cubicBezTo>
                  <a:pt x="9307" y="12733"/>
                  <a:pt x="9316" y="12736"/>
                  <a:pt x="9319" y="12739"/>
                </a:cubicBezTo>
                <a:lnTo>
                  <a:pt x="9319" y="12739"/>
                </a:lnTo>
                <a:lnTo>
                  <a:pt x="9355" y="12722"/>
                </a:lnTo>
                <a:cubicBezTo>
                  <a:pt x="9355" y="12733"/>
                  <a:pt x="9355" y="12733"/>
                  <a:pt x="9355" y="12733"/>
                </a:cubicBezTo>
                <a:cubicBezTo>
                  <a:pt x="9391" y="12722"/>
                  <a:pt x="9403" y="12698"/>
                  <a:pt x="9427" y="12698"/>
                </a:cubicBezTo>
                <a:cubicBezTo>
                  <a:pt x="9444" y="12698"/>
                  <a:pt x="9417" y="12717"/>
                  <a:pt x="9406" y="12722"/>
                </a:cubicBezTo>
                <a:lnTo>
                  <a:pt x="9406" y="12722"/>
                </a:lnTo>
                <a:cubicBezTo>
                  <a:pt x="9405" y="12722"/>
                  <a:pt x="9404" y="12722"/>
                  <a:pt x="9403" y="12722"/>
                </a:cubicBezTo>
                <a:cubicBezTo>
                  <a:pt x="9401" y="12723"/>
                  <a:pt x="9401" y="12724"/>
                  <a:pt x="9402" y="12724"/>
                </a:cubicBezTo>
                <a:cubicBezTo>
                  <a:pt x="9402" y="12724"/>
                  <a:pt x="9404" y="12723"/>
                  <a:pt x="9406" y="12722"/>
                </a:cubicBezTo>
                <a:lnTo>
                  <a:pt x="9406" y="12722"/>
                </a:lnTo>
                <a:cubicBezTo>
                  <a:pt x="9410" y="12724"/>
                  <a:pt x="9414" y="12724"/>
                  <a:pt x="9418" y="12724"/>
                </a:cubicBezTo>
                <a:cubicBezTo>
                  <a:pt x="9434" y="12724"/>
                  <a:pt x="9445" y="12717"/>
                  <a:pt x="9451" y="12717"/>
                </a:cubicBezTo>
                <a:cubicBezTo>
                  <a:pt x="9454" y="12717"/>
                  <a:pt x="9455" y="12721"/>
                  <a:pt x="9450" y="12733"/>
                </a:cubicBezTo>
                <a:cubicBezTo>
                  <a:pt x="9450" y="12733"/>
                  <a:pt x="9438" y="12733"/>
                  <a:pt x="9438" y="12722"/>
                </a:cubicBezTo>
                <a:lnTo>
                  <a:pt x="9438" y="12722"/>
                </a:lnTo>
                <a:cubicBezTo>
                  <a:pt x="9438" y="12757"/>
                  <a:pt x="9474" y="12757"/>
                  <a:pt x="9427" y="12793"/>
                </a:cubicBezTo>
                <a:cubicBezTo>
                  <a:pt x="9415" y="12805"/>
                  <a:pt x="9391" y="12805"/>
                  <a:pt x="9391" y="12805"/>
                </a:cubicBezTo>
                <a:lnTo>
                  <a:pt x="9403" y="12793"/>
                </a:lnTo>
                <a:lnTo>
                  <a:pt x="9403" y="12793"/>
                </a:lnTo>
                <a:cubicBezTo>
                  <a:pt x="9363" y="12803"/>
                  <a:pt x="9407" y="12805"/>
                  <a:pt x="9386" y="12819"/>
                </a:cubicBezTo>
                <a:lnTo>
                  <a:pt x="9386" y="12819"/>
                </a:lnTo>
                <a:cubicBezTo>
                  <a:pt x="9388" y="12819"/>
                  <a:pt x="9390" y="12818"/>
                  <a:pt x="9391" y="12818"/>
                </a:cubicBezTo>
                <a:cubicBezTo>
                  <a:pt x="9403" y="12818"/>
                  <a:pt x="9403" y="12832"/>
                  <a:pt x="9403" y="12841"/>
                </a:cubicBezTo>
                <a:lnTo>
                  <a:pt x="9438" y="12817"/>
                </a:lnTo>
                <a:cubicBezTo>
                  <a:pt x="9457" y="12811"/>
                  <a:pt x="9467" y="12808"/>
                  <a:pt x="9471" y="12808"/>
                </a:cubicBezTo>
                <a:cubicBezTo>
                  <a:pt x="9490" y="12808"/>
                  <a:pt x="9373" y="12866"/>
                  <a:pt x="9403" y="12876"/>
                </a:cubicBezTo>
                <a:cubicBezTo>
                  <a:pt x="9438" y="12876"/>
                  <a:pt x="9403" y="12864"/>
                  <a:pt x="9438" y="12864"/>
                </a:cubicBezTo>
                <a:cubicBezTo>
                  <a:pt x="9438" y="12876"/>
                  <a:pt x="9415" y="12900"/>
                  <a:pt x="9438" y="12912"/>
                </a:cubicBezTo>
                <a:cubicBezTo>
                  <a:pt x="9431" y="12920"/>
                  <a:pt x="9423" y="12932"/>
                  <a:pt x="9410" y="12946"/>
                </a:cubicBezTo>
                <a:lnTo>
                  <a:pt x="9410" y="12946"/>
                </a:lnTo>
                <a:lnTo>
                  <a:pt x="9450" y="12936"/>
                </a:lnTo>
                <a:cubicBezTo>
                  <a:pt x="9450" y="12948"/>
                  <a:pt x="9486" y="12960"/>
                  <a:pt x="9474" y="12972"/>
                </a:cubicBezTo>
                <a:cubicBezTo>
                  <a:pt x="9486" y="12972"/>
                  <a:pt x="9486" y="12960"/>
                  <a:pt x="9498" y="12960"/>
                </a:cubicBezTo>
                <a:cubicBezTo>
                  <a:pt x="9504" y="12963"/>
                  <a:pt x="9511" y="12963"/>
                  <a:pt x="9519" y="12963"/>
                </a:cubicBezTo>
                <a:cubicBezTo>
                  <a:pt x="9527" y="12963"/>
                  <a:pt x="9535" y="12963"/>
                  <a:pt x="9543" y="12963"/>
                </a:cubicBezTo>
                <a:cubicBezTo>
                  <a:pt x="9558" y="12963"/>
                  <a:pt x="9569" y="12966"/>
                  <a:pt x="9569" y="12983"/>
                </a:cubicBezTo>
                <a:cubicBezTo>
                  <a:pt x="9558" y="12991"/>
                  <a:pt x="9550" y="12994"/>
                  <a:pt x="9544" y="12994"/>
                </a:cubicBezTo>
                <a:cubicBezTo>
                  <a:pt x="9532" y="12994"/>
                  <a:pt x="9530" y="12983"/>
                  <a:pt x="9522" y="12983"/>
                </a:cubicBezTo>
                <a:cubicBezTo>
                  <a:pt x="9510" y="13007"/>
                  <a:pt x="9534" y="12995"/>
                  <a:pt x="9534" y="13019"/>
                </a:cubicBezTo>
                <a:cubicBezTo>
                  <a:pt x="9527" y="13025"/>
                  <a:pt x="9524" y="13028"/>
                  <a:pt x="9523" y="13028"/>
                </a:cubicBezTo>
                <a:cubicBezTo>
                  <a:pt x="9519" y="13028"/>
                  <a:pt x="9522" y="13017"/>
                  <a:pt x="9510" y="13017"/>
                </a:cubicBezTo>
                <a:cubicBezTo>
                  <a:pt x="9507" y="13017"/>
                  <a:pt x="9503" y="13017"/>
                  <a:pt x="9498" y="13019"/>
                </a:cubicBezTo>
                <a:lnTo>
                  <a:pt x="9519" y="13040"/>
                </a:lnTo>
                <a:lnTo>
                  <a:pt x="9519" y="13040"/>
                </a:lnTo>
                <a:cubicBezTo>
                  <a:pt x="9526" y="13037"/>
                  <a:pt x="9531" y="13036"/>
                  <a:pt x="9534" y="13036"/>
                </a:cubicBezTo>
                <a:cubicBezTo>
                  <a:pt x="9553" y="13036"/>
                  <a:pt x="9527" y="13067"/>
                  <a:pt x="9546" y="13067"/>
                </a:cubicBezTo>
                <a:cubicBezTo>
                  <a:pt x="9550" y="13079"/>
                  <a:pt x="9560" y="13083"/>
                  <a:pt x="9574" y="13083"/>
                </a:cubicBezTo>
                <a:cubicBezTo>
                  <a:pt x="9602" y="13083"/>
                  <a:pt x="9645" y="13067"/>
                  <a:pt x="9677" y="13067"/>
                </a:cubicBezTo>
                <a:cubicBezTo>
                  <a:pt x="9665" y="13079"/>
                  <a:pt x="9653" y="13091"/>
                  <a:pt x="9641" y="13091"/>
                </a:cubicBezTo>
                <a:cubicBezTo>
                  <a:pt x="9651" y="13081"/>
                  <a:pt x="9652" y="13077"/>
                  <a:pt x="9650" y="13077"/>
                </a:cubicBezTo>
                <a:cubicBezTo>
                  <a:pt x="9647" y="13077"/>
                  <a:pt x="9636" y="13084"/>
                  <a:pt x="9629" y="13091"/>
                </a:cubicBezTo>
                <a:cubicBezTo>
                  <a:pt x="9641" y="13091"/>
                  <a:pt x="9593" y="13138"/>
                  <a:pt x="9569" y="13138"/>
                </a:cubicBezTo>
                <a:cubicBezTo>
                  <a:pt x="9574" y="13141"/>
                  <a:pt x="9578" y="13142"/>
                  <a:pt x="9581" y="13142"/>
                </a:cubicBezTo>
                <a:cubicBezTo>
                  <a:pt x="9594" y="13142"/>
                  <a:pt x="9598" y="13126"/>
                  <a:pt x="9617" y="13126"/>
                </a:cubicBezTo>
                <a:lnTo>
                  <a:pt x="9629" y="13150"/>
                </a:lnTo>
                <a:cubicBezTo>
                  <a:pt x="9653" y="13138"/>
                  <a:pt x="9653" y="13126"/>
                  <a:pt x="9677" y="13126"/>
                </a:cubicBezTo>
                <a:cubicBezTo>
                  <a:pt x="9688" y="13126"/>
                  <a:pt x="9688" y="13138"/>
                  <a:pt x="9700" y="13150"/>
                </a:cubicBezTo>
                <a:cubicBezTo>
                  <a:pt x="9692" y="13159"/>
                  <a:pt x="9678" y="13167"/>
                  <a:pt x="9666" y="13167"/>
                </a:cubicBezTo>
                <a:cubicBezTo>
                  <a:pt x="9661" y="13167"/>
                  <a:pt x="9656" y="13166"/>
                  <a:pt x="9653" y="13162"/>
                </a:cubicBezTo>
                <a:lnTo>
                  <a:pt x="9653" y="13162"/>
                </a:lnTo>
                <a:cubicBezTo>
                  <a:pt x="9653" y="13174"/>
                  <a:pt x="9653" y="13186"/>
                  <a:pt x="9677" y="13186"/>
                </a:cubicBezTo>
                <a:cubicBezTo>
                  <a:pt x="9684" y="13175"/>
                  <a:pt x="9690" y="13172"/>
                  <a:pt x="9696" y="13172"/>
                </a:cubicBezTo>
                <a:cubicBezTo>
                  <a:pt x="9704" y="13172"/>
                  <a:pt x="9711" y="13176"/>
                  <a:pt x="9721" y="13176"/>
                </a:cubicBezTo>
                <a:cubicBezTo>
                  <a:pt x="9728" y="13176"/>
                  <a:pt x="9737" y="13173"/>
                  <a:pt x="9748" y="13162"/>
                </a:cubicBezTo>
                <a:lnTo>
                  <a:pt x="9748" y="13162"/>
                </a:lnTo>
                <a:lnTo>
                  <a:pt x="9736" y="13186"/>
                </a:lnTo>
                <a:cubicBezTo>
                  <a:pt x="9736" y="13186"/>
                  <a:pt x="9726" y="13191"/>
                  <a:pt x="9722" y="13191"/>
                </a:cubicBezTo>
                <a:cubicBezTo>
                  <a:pt x="9720" y="13191"/>
                  <a:pt x="9720" y="13190"/>
                  <a:pt x="9724" y="13186"/>
                </a:cubicBezTo>
                <a:lnTo>
                  <a:pt x="9724" y="13186"/>
                </a:lnTo>
                <a:cubicBezTo>
                  <a:pt x="9706" y="13198"/>
                  <a:pt x="9709" y="13201"/>
                  <a:pt x="9718" y="13201"/>
                </a:cubicBezTo>
                <a:cubicBezTo>
                  <a:pt x="9727" y="13201"/>
                  <a:pt x="9742" y="13198"/>
                  <a:pt x="9748" y="13198"/>
                </a:cubicBezTo>
                <a:cubicBezTo>
                  <a:pt x="9736" y="13210"/>
                  <a:pt x="9748" y="13222"/>
                  <a:pt x="9724" y="13233"/>
                </a:cubicBezTo>
                <a:cubicBezTo>
                  <a:pt x="9748" y="13233"/>
                  <a:pt x="9736" y="13245"/>
                  <a:pt x="9724" y="13257"/>
                </a:cubicBezTo>
                <a:cubicBezTo>
                  <a:pt x="9736" y="13257"/>
                  <a:pt x="9748" y="13245"/>
                  <a:pt x="9760" y="13245"/>
                </a:cubicBezTo>
                <a:lnTo>
                  <a:pt x="9772" y="13269"/>
                </a:lnTo>
                <a:cubicBezTo>
                  <a:pt x="9748" y="13281"/>
                  <a:pt x="9688" y="13317"/>
                  <a:pt x="9688" y="13317"/>
                </a:cubicBezTo>
                <a:cubicBezTo>
                  <a:pt x="9706" y="13317"/>
                  <a:pt x="9731" y="13297"/>
                  <a:pt x="9742" y="13297"/>
                </a:cubicBezTo>
                <a:cubicBezTo>
                  <a:pt x="9746" y="13297"/>
                  <a:pt x="9748" y="13299"/>
                  <a:pt x="9748" y="13305"/>
                </a:cubicBezTo>
                <a:cubicBezTo>
                  <a:pt x="9712" y="13317"/>
                  <a:pt x="9736" y="13341"/>
                  <a:pt x="9677" y="13353"/>
                </a:cubicBezTo>
                <a:cubicBezTo>
                  <a:pt x="9653" y="13376"/>
                  <a:pt x="9665" y="13400"/>
                  <a:pt x="9677" y="13400"/>
                </a:cubicBezTo>
                <a:cubicBezTo>
                  <a:pt x="9712" y="13388"/>
                  <a:pt x="9688" y="13376"/>
                  <a:pt x="9724" y="13364"/>
                </a:cubicBezTo>
                <a:cubicBezTo>
                  <a:pt x="9735" y="13372"/>
                  <a:pt x="9750" y="13373"/>
                  <a:pt x="9765" y="13373"/>
                </a:cubicBezTo>
                <a:cubicBezTo>
                  <a:pt x="9782" y="13373"/>
                  <a:pt x="9799" y="13371"/>
                  <a:pt x="9813" y="13371"/>
                </a:cubicBezTo>
                <a:cubicBezTo>
                  <a:pt x="9831" y="13371"/>
                  <a:pt x="9843" y="13374"/>
                  <a:pt x="9843" y="13388"/>
                </a:cubicBezTo>
                <a:lnTo>
                  <a:pt x="9855" y="13376"/>
                </a:lnTo>
                <a:lnTo>
                  <a:pt x="9867" y="13376"/>
                </a:lnTo>
                <a:cubicBezTo>
                  <a:pt x="9855" y="13388"/>
                  <a:pt x="9855" y="13400"/>
                  <a:pt x="9843" y="13412"/>
                </a:cubicBezTo>
                <a:cubicBezTo>
                  <a:pt x="9819" y="13436"/>
                  <a:pt x="9808" y="13460"/>
                  <a:pt x="9819" y="13472"/>
                </a:cubicBezTo>
                <a:cubicBezTo>
                  <a:pt x="9831" y="13472"/>
                  <a:pt x="9843" y="13460"/>
                  <a:pt x="9855" y="13448"/>
                </a:cubicBezTo>
                <a:cubicBezTo>
                  <a:pt x="9855" y="13460"/>
                  <a:pt x="9855" y="13472"/>
                  <a:pt x="9855" y="13484"/>
                </a:cubicBezTo>
                <a:lnTo>
                  <a:pt x="9819" y="13484"/>
                </a:lnTo>
                <a:cubicBezTo>
                  <a:pt x="9819" y="13495"/>
                  <a:pt x="9867" y="13531"/>
                  <a:pt x="9831" y="13543"/>
                </a:cubicBezTo>
                <a:cubicBezTo>
                  <a:pt x="9831" y="13531"/>
                  <a:pt x="9831" y="13531"/>
                  <a:pt x="9831" y="13531"/>
                </a:cubicBezTo>
                <a:cubicBezTo>
                  <a:pt x="9831" y="13555"/>
                  <a:pt x="9808" y="13555"/>
                  <a:pt x="9831" y="13579"/>
                </a:cubicBezTo>
                <a:cubicBezTo>
                  <a:pt x="9831" y="13593"/>
                  <a:pt x="9823" y="13599"/>
                  <a:pt x="9809" y="13599"/>
                </a:cubicBezTo>
                <a:cubicBezTo>
                  <a:pt x="9799" y="13599"/>
                  <a:pt x="9787" y="13596"/>
                  <a:pt x="9772" y="13591"/>
                </a:cubicBezTo>
                <a:lnTo>
                  <a:pt x="9772" y="13591"/>
                </a:lnTo>
                <a:cubicBezTo>
                  <a:pt x="9831" y="13614"/>
                  <a:pt x="9748" y="13626"/>
                  <a:pt x="9748" y="13626"/>
                </a:cubicBezTo>
                <a:cubicBezTo>
                  <a:pt x="9748" y="13626"/>
                  <a:pt x="9653" y="13829"/>
                  <a:pt x="9581" y="14055"/>
                </a:cubicBezTo>
                <a:cubicBezTo>
                  <a:pt x="9486" y="14293"/>
                  <a:pt x="9438" y="14555"/>
                  <a:pt x="9569" y="14734"/>
                </a:cubicBezTo>
                <a:cubicBezTo>
                  <a:pt x="9593" y="14746"/>
                  <a:pt x="9605" y="14781"/>
                  <a:pt x="9641" y="14781"/>
                </a:cubicBezTo>
                <a:cubicBezTo>
                  <a:pt x="9653" y="14805"/>
                  <a:pt x="9593" y="14793"/>
                  <a:pt x="9617" y="14805"/>
                </a:cubicBezTo>
                <a:cubicBezTo>
                  <a:pt x="9621" y="14804"/>
                  <a:pt x="9625" y="14803"/>
                  <a:pt x="9629" y="14803"/>
                </a:cubicBezTo>
                <a:cubicBezTo>
                  <a:pt x="9663" y="14803"/>
                  <a:pt x="9706" y="14841"/>
                  <a:pt x="9748" y="14841"/>
                </a:cubicBezTo>
                <a:lnTo>
                  <a:pt x="9748" y="14853"/>
                </a:lnTo>
                <a:cubicBezTo>
                  <a:pt x="9752" y="14855"/>
                  <a:pt x="9754" y="14855"/>
                  <a:pt x="9754" y="14855"/>
                </a:cubicBezTo>
                <a:cubicBezTo>
                  <a:pt x="9758" y="14855"/>
                  <a:pt x="9746" y="14844"/>
                  <a:pt x="9751" y="14844"/>
                </a:cubicBezTo>
                <a:cubicBezTo>
                  <a:pt x="9753" y="14844"/>
                  <a:pt x="9759" y="14847"/>
                  <a:pt x="9772" y="14853"/>
                </a:cubicBezTo>
                <a:lnTo>
                  <a:pt x="9712" y="14817"/>
                </a:lnTo>
                <a:lnTo>
                  <a:pt x="9760" y="14817"/>
                </a:lnTo>
                <a:cubicBezTo>
                  <a:pt x="9736" y="14793"/>
                  <a:pt x="9665" y="14757"/>
                  <a:pt x="9712" y="14757"/>
                </a:cubicBezTo>
                <a:cubicBezTo>
                  <a:pt x="9712" y="14754"/>
                  <a:pt x="9716" y="14752"/>
                  <a:pt x="9722" y="14752"/>
                </a:cubicBezTo>
                <a:cubicBezTo>
                  <a:pt x="9733" y="14752"/>
                  <a:pt x="9752" y="14757"/>
                  <a:pt x="9760" y="14757"/>
                </a:cubicBezTo>
                <a:lnTo>
                  <a:pt x="9760" y="14769"/>
                </a:lnTo>
                <a:lnTo>
                  <a:pt x="9796" y="14757"/>
                </a:lnTo>
                <a:lnTo>
                  <a:pt x="9796" y="14757"/>
                </a:lnTo>
                <a:cubicBezTo>
                  <a:pt x="9775" y="14768"/>
                  <a:pt x="9799" y="14796"/>
                  <a:pt x="9806" y="14796"/>
                </a:cubicBezTo>
                <a:cubicBezTo>
                  <a:pt x="9807" y="14796"/>
                  <a:pt x="9808" y="14795"/>
                  <a:pt x="9808" y="14793"/>
                </a:cubicBezTo>
                <a:cubicBezTo>
                  <a:pt x="9831" y="14781"/>
                  <a:pt x="9796" y="14793"/>
                  <a:pt x="9796" y="14769"/>
                </a:cubicBezTo>
                <a:cubicBezTo>
                  <a:pt x="9796" y="14767"/>
                  <a:pt x="9797" y="14766"/>
                  <a:pt x="9798" y="14766"/>
                </a:cubicBezTo>
                <a:cubicBezTo>
                  <a:pt x="9805" y="14766"/>
                  <a:pt x="9824" y="14781"/>
                  <a:pt x="9843" y="14781"/>
                </a:cubicBezTo>
                <a:lnTo>
                  <a:pt x="9843" y="14769"/>
                </a:lnTo>
                <a:cubicBezTo>
                  <a:pt x="9867" y="14781"/>
                  <a:pt x="9843" y="14781"/>
                  <a:pt x="9867" y="14781"/>
                </a:cubicBezTo>
                <a:lnTo>
                  <a:pt x="9855" y="14746"/>
                </a:lnTo>
                <a:lnTo>
                  <a:pt x="9855" y="14746"/>
                </a:lnTo>
                <a:cubicBezTo>
                  <a:pt x="9865" y="14750"/>
                  <a:pt x="9871" y="14751"/>
                  <a:pt x="9875" y="14751"/>
                </a:cubicBezTo>
                <a:cubicBezTo>
                  <a:pt x="9889" y="14751"/>
                  <a:pt x="9852" y="14720"/>
                  <a:pt x="9878" y="14720"/>
                </a:cubicBezTo>
                <a:cubicBezTo>
                  <a:pt x="9881" y="14720"/>
                  <a:pt x="9885" y="14721"/>
                  <a:pt x="9891" y="14722"/>
                </a:cubicBezTo>
                <a:cubicBezTo>
                  <a:pt x="9903" y="14746"/>
                  <a:pt x="9915" y="14734"/>
                  <a:pt x="9939" y="14746"/>
                </a:cubicBezTo>
                <a:lnTo>
                  <a:pt x="9950" y="14698"/>
                </a:lnTo>
                <a:cubicBezTo>
                  <a:pt x="9960" y="14698"/>
                  <a:pt x="9962" y="14713"/>
                  <a:pt x="9962" y="14713"/>
                </a:cubicBezTo>
                <a:cubicBezTo>
                  <a:pt x="9962" y="14713"/>
                  <a:pt x="9962" y="14712"/>
                  <a:pt x="9962" y="14710"/>
                </a:cubicBezTo>
                <a:cubicBezTo>
                  <a:pt x="9986" y="14710"/>
                  <a:pt x="9950" y="14686"/>
                  <a:pt x="9950" y="14686"/>
                </a:cubicBezTo>
                <a:cubicBezTo>
                  <a:pt x="9968" y="14686"/>
                  <a:pt x="9966" y="14666"/>
                  <a:pt x="9984" y="14666"/>
                </a:cubicBezTo>
                <a:cubicBezTo>
                  <a:pt x="9990" y="14666"/>
                  <a:pt x="9998" y="14668"/>
                  <a:pt x="10010" y="14674"/>
                </a:cubicBezTo>
                <a:cubicBezTo>
                  <a:pt x="10058" y="14650"/>
                  <a:pt x="9962" y="14638"/>
                  <a:pt x="9998" y="14627"/>
                </a:cubicBezTo>
                <a:cubicBezTo>
                  <a:pt x="10017" y="14627"/>
                  <a:pt x="10006" y="14642"/>
                  <a:pt x="10013" y="14642"/>
                </a:cubicBezTo>
                <a:cubicBezTo>
                  <a:pt x="10014" y="14642"/>
                  <a:pt x="10017" y="14641"/>
                  <a:pt x="10022" y="14638"/>
                </a:cubicBezTo>
                <a:lnTo>
                  <a:pt x="10022" y="14615"/>
                </a:lnTo>
                <a:cubicBezTo>
                  <a:pt x="10032" y="14615"/>
                  <a:pt x="10058" y="14631"/>
                  <a:pt x="10060" y="14637"/>
                </a:cubicBezTo>
                <a:lnTo>
                  <a:pt x="10060" y="14637"/>
                </a:lnTo>
                <a:cubicBezTo>
                  <a:pt x="10108" y="14602"/>
                  <a:pt x="10189" y="14590"/>
                  <a:pt x="10236" y="14567"/>
                </a:cubicBezTo>
                <a:cubicBezTo>
                  <a:pt x="10248" y="14591"/>
                  <a:pt x="10260" y="14603"/>
                  <a:pt x="10272" y="14615"/>
                </a:cubicBezTo>
                <a:cubicBezTo>
                  <a:pt x="10296" y="14555"/>
                  <a:pt x="10296" y="14531"/>
                  <a:pt x="10296" y="14519"/>
                </a:cubicBezTo>
                <a:cubicBezTo>
                  <a:pt x="10308" y="14519"/>
                  <a:pt x="10296" y="14531"/>
                  <a:pt x="10308" y="14543"/>
                </a:cubicBezTo>
                <a:cubicBezTo>
                  <a:pt x="10284" y="14472"/>
                  <a:pt x="10403" y="14496"/>
                  <a:pt x="10427" y="14448"/>
                </a:cubicBezTo>
                <a:lnTo>
                  <a:pt x="10391" y="14436"/>
                </a:lnTo>
                <a:cubicBezTo>
                  <a:pt x="10498" y="14412"/>
                  <a:pt x="10486" y="14317"/>
                  <a:pt x="10534" y="14257"/>
                </a:cubicBezTo>
                <a:lnTo>
                  <a:pt x="10534" y="14257"/>
                </a:lnTo>
                <a:lnTo>
                  <a:pt x="10522" y="14269"/>
                </a:lnTo>
                <a:cubicBezTo>
                  <a:pt x="10498" y="14246"/>
                  <a:pt x="10498" y="14234"/>
                  <a:pt x="10486" y="14210"/>
                </a:cubicBezTo>
                <a:lnTo>
                  <a:pt x="10486" y="14210"/>
                </a:lnTo>
                <a:cubicBezTo>
                  <a:pt x="10489" y="14213"/>
                  <a:pt x="10495" y="14217"/>
                  <a:pt x="10501" y="14221"/>
                </a:cubicBezTo>
                <a:lnTo>
                  <a:pt x="10501" y="14221"/>
                </a:lnTo>
                <a:cubicBezTo>
                  <a:pt x="10594" y="14183"/>
                  <a:pt x="10618" y="14042"/>
                  <a:pt x="10677" y="13960"/>
                </a:cubicBezTo>
                <a:cubicBezTo>
                  <a:pt x="10700" y="13818"/>
                  <a:pt x="10794" y="13688"/>
                  <a:pt x="10819" y="13546"/>
                </a:cubicBezTo>
                <a:lnTo>
                  <a:pt x="10819" y="13546"/>
                </a:lnTo>
                <a:cubicBezTo>
                  <a:pt x="10817" y="13551"/>
                  <a:pt x="10811" y="13553"/>
                  <a:pt x="10804" y="13553"/>
                </a:cubicBezTo>
                <a:cubicBezTo>
                  <a:pt x="10784" y="13553"/>
                  <a:pt x="10756" y="13539"/>
                  <a:pt x="10772" y="13531"/>
                </a:cubicBezTo>
                <a:cubicBezTo>
                  <a:pt x="10891" y="13519"/>
                  <a:pt x="10772" y="13448"/>
                  <a:pt x="10855" y="13424"/>
                </a:cubicBezTo>
                <a:cubicBezTo>
                  <a:pt x="10843" y="13341"/>
                  <a:pt x="10951" y="13293"/>
                  <a:pt x="10879" y="13198"/>
                </a:cubicBezTo>
                <a:lnTo>
                  <a:pt x="10879" y="13198"/>
                </a:lnTo>
                <a:lnTo>
                  <a:pt x="10915" y="13210"/>
                </a:lnTo>
                <a:cubicBezTo>
                  <a:pt x="10934" y="13200"/>
                  <a:pt x="10923" y="13191"/>
                  <a:pt x="10917" y="13182"/>
                </a:cubicBezTo>
                <a:lnTo>
                  <a:pt x="10917" y="13182"/>
                </a:lnTo>
                <a:cubicBezTo>
                  <a:pt x="10937" y="13147"/>
                  <a:pt x="10916" y="13114"/>
                  <a:pt x="10939" y="13103"/>
                </a:cubicBezTo>
                <a:lnTo>
                  <a:pt x="10891" y="13091"/>
                </a:lnTo>
                <a:cubicBezTo>
                  <a:pt x="10891" y="13079"/>
                  <a:pt x="10927" y="13091"/>
                  <a:pt x="10915" y="13067"/>
                </a:cubicBezTo>
                <a:lnTo>
                  <a:pt x="10915" y="13067"/>
                </a:lnTo>
                <a:lnTo>
                  <a:pt x="10927" y="13079"/>
                </a:lnTo>
                <a:lnTo>
                  <a:pt x="10903" y="13043"/>
                </a:lnTo>
                <a:lnTo>
                  <a:pt x="10903" y="13043"/>
                </a:lnTo>
                <a:cubicBezTo>
                  <a:pt x="10913" y="13047"/>
                  <a:pt x="10920" y="13049"/>
                  <a:pt x="10924" y="13049"/>
                </a:cubicBezTo>
                <a:cubicBezTo>
                  <a:pt x="10949" y="13049"/>
                  <a:pt x="10921" y="13005"/>
                  <a:pt x="10951" y="12995"/>
                </a:cubicBezTo>
                <a:cubicBezTo>
                  <a:pt x="10939" y="12972"/>
                  <a:pt x="10915" y="12924"/>
                  <a:pt x="10939" y="12900"/>
                </a:cubicBezTo>
                <a:cubicBezTo>
                  <a:pt x="10974" y="12900"/>
                  <a:pt x="10986" y="12864"/>
                  <a:pt x="11010" y="12841"/>
                </a:cubicBezTo>
                <a:cubicBezTo>
                  <a:pt x="11010" y="12793"/>
                  <a:pt x="11010" y="12722"/>
                  <a:pt x="11034" y="12662"/>
                </a:cubicBezTo>
                <a:lnTo>
                  <a:pt x="10986" y="12650"/>
                </a:lnTo>
                <a:lnTo>
                  <a:pt x="10986" y="12638"/>
                </a:lnTo>
                <a:lnTo>
                  <a:pt x="11010" y="12638"/>
                </a:lnTo>
                <a:cubicBezTo>
                  <a:pt x="11046" y="12638"/>
                  <a:pt x="11021" y="12618"/>
                  <a:pt x="11022" y="12603"/>
                </a:cubicBezTo>
                <a:lnTo>
                  <a:pt x="11022" y="12603"/>
                </a:lnTo>
                <a:cubicBezTo>
                  <a:pt x="11015" y="12606"/>
                  <a:pt x="11008" y="12607"/>
                  <a:pt x="11002" y="12607"/>
                </a:cubicBezTo>
                <a:cubicBezTo>
                  <a:pt x="10983" y="12607"/>
                  <a:pt x="10969" y="12596"/>
                  <a:pt x="10986" y="12579"/>
                </a:cubicBezTo>
                <a:lnTo>
                  <a:pt x="10986" y="12579"/>
                </a:lnTo>
                <a:lnTo>
                  <a:pt x="10974" y="12567"/>
                </a:lnTo>
                <a:lnTo>
                  <a:pt x="10974" y="12567"/>
                </a:lnTo>
                <a:cubicBezTo>
                  <a:pt x="10986" y="12571"/>
                  <a:pt x="10996" y="12572"/>
                  <a:pt x="11004" y="12572"/>
                </a:cubicBezTo>
                <a:cubicBezTo>
                  <a:pt x="11021" y="12572"/>
                  <a:pt x="11034" y="12567"/>
                  <a:pt x="11058" y="12567"/>
                </a:cubicBezTo>
                <a:cubicBezTo>
                  <a:pt x="11058" y="12519"/>
                  <a:pt x="10998" y="12471"/>
                  <a:pt x="11034" y="12412"/>
                </a:cubicBezTo>
                <a:lnTo>
                  <a:pt x="11034" y="12412"/>
                </a:lnTo>
                <a:cubicBezTo>
                  <a:pt x="11038" y="12413"/>
                  <a:pt x="11041" y="12414"/>
                  <a:pt x="11043" y="12414"/>
                </a:cubicBezTo>
                <a:cubicBezTo>
                  <a:pt x="11056" y="12414"/>
                  <a:pt x="11041" y="12393"/>
                  <a:pt x="11057" y="12393"/>
                </a:cubicBezTo>
                <a:cubicBezTo>
                  <a:pt x="11062" y="12393"/>
                  <a:pt x="11069" y="12395"/>
                  <a:pt x="11082" y="12400"/>
                </a:cubicBezTo>
                <a:cubicBezTo>
                  <a:pt x="11076" y="12376"/>
                  <a:pt x="11064" y="12373"/>
                  <a:pt x="11047" y="12373"/>
                </a:cubicBezTo>
                <a:cubicBezTo>
                  <a:pt x="11042" y="12373"/>
                  <a:pt x="11036" y="12374"/>
                  <a:pt x="11029" y="12374"/>
                </a:cubicBezTo>
                <a:cubicBezTo>
                  <a:pt x="11017" y="12374"/>
                  <a:pt x="11002" y="12372"/>
                  <a:pt x="10986" y="12364"/>
                </a:cubicBezTo>
                <a:cubicBezTo>
                  <a:pt x="10998" y="12364"/>
                  <a:pt x="10974" y="12352"/>
                  <a:pt x="10998" y="12352"/>
                </a:cubicBezTo>
                <a:lnTo>
                  <a:pt x="11046" y="12352"/>
                </a:lnTo>
                <a:lnTo>
                  <a:pt x="11046" y="12329"/>
                </a:lnTo>
                <a:cubicBezTo>
                  <a:pt x="11046" y="12329"/>
                  <a:pt x="11058" y="12341"/>
                  <a:pt x="11058" y="12341"/>
                </a:cubicBezTo>
                <a:cubicBezTo>
                  <a:pt x="11034" y="12293"/>
                  <a:pt x="11117" y="12269"/>
                  <a:pt x="11082" y="12221"/>
                </a:cubicBezTo>
                <a:cubicBezTo>
                  <a:pt x="11077" y="12219"/>
                  <a:pt x="11074" y="12218"/>
                  <a:pt x="11072" y="12218"/>
                </a:cubicBezTo>
                <a:cubicBezTo>
                  <a:pt x="11065" y="12218"/>
                  <a:pt x="11077" y="12233"/>
                  <a:pt x="11058" y="12233"/>
                </a:cubicBezTo>
                <a:cubicBezTo>
                  <a:pt x="11010" y="12186"/>
                  <a:pt x="11105" y="12198"/>
                  <a:pt x="11070" y="12162"/>
                </a:cubicBezTo>
                <a:lnTo>
                  <a:pt x="11070" y="12162"/>
                </a:lnTo>
                <a:lnTo>
                  <a:pt x="11105" y="12174"/>
                </a:lnTo>
                <a:cubicBezTo>
                  <a:pt x="11082" y="12150"/>
                  <a:pt x="11058" y="12150"/>
                  <a:pt x="11082" y="12126"/>
                </a:cubicBezTo>
                <a:cubicBezTo>
                  <a:pt x="11129" y="12126"/>
                  <a:pt x="11117" y="12150"/>
                  <a:pt x="11129" y="12162"/>
                </a:cubicBezTo>
                <a:cubicBezTo>
                  <a:pt x="11129" y="12150"/>
                  <a:pt x="11129" y="12114"/>
                  <a:pt x="11093" y="12114"/>
                </a:cubicBezTo>
                <a:cubicBezTo>
                  <a:pt x="11082" y="12102"/>
                  <a:pt x="11117" y="12102"/>
                  <a:pt x="11129" y="12090"/>
                </a:cubicBezTo>
                <a:cubicBezTo>
                  <a:pt x="11121" y="12090"/>
                  <a:pt x="11113" y="12096"/>
                  <a:pt x="11102" y="12096"/>
                </a:cubicBezTo>
                <a:cubicBezTo>
                  <a:pt x="11096" y="12096"/>
                  <a:pt x="11089" y="12094"/>
                  <a:pt x="11082" y="12090"/>
                </a:cubicBezTo>
                <a:cubicBezTo>
                  <a:pt x="11117" y="12067"/>
                  <a:pt x="11117" y="12031"/>
                  <a:pt x="11117" y="12007"/>
                </a:cubicBezTo>
                <a:lnTo>
                  <a:pt x="11153" y="12007"/>
                </a:lnTo>
                <a:cubicBezTo>
                  <a:pt x="11105" y="11983"/>
                  <a:pt x="11189" y="11995"/>
                  <a:pt x="11189" y="11960"/>
                </a:cubicBezTo>
                <a:cubicBezTo>
                  <a:pt x="11177" y="11876"/>
                  <a:pt x="11129" y="11769"/>
                  <a:pt x="11153" y="11686"/>
                </a:cubicBezTo>
                <a:cubicBezTo>
                  <a:pt x="11105" y="11662"/>
                  <a:pt x="11105" y="11638"/>
                  <a:pt x="11093" y="11614"/>
                </a:cubicBezTo>
                <a:lnTo>
                  <a:pt x="11165" y="11614"/>
                </a:lnTo>
                <a:lnTo>
                  <a:pt x="11141" y="11590"/>
                </a:lnTo>
                <a:cubicBezTo>
                  <a:pt x="11146" y="11588"/>
                  <a:pt x="11150" y="11587"/>
                  <a:pt x="11152" y="11587"/>
                </a:cubicBezTo>
                <a:cubicBezTo>
                  <a:pt x="11159" y="11587"/>
                  <a:pt x="11159" y="11594"/>
                  <a:pt x="11166" y="11594"/>
                </a:cubicBezTo>
                <a:cubicBezTo>
                  <a:pt x="11168" y="11594"/>
                  <a:pt x="11172" y="11593"/>
                  <a:pt x="11177" y="11590"/>
                </a:cubicBezTo>
                <a:lnTo>
                  <a:pt x="11141" y="11579"/>
                </a:lnTo>
                <a:cubicBezTo>
                  <a:pt x="11158" y="11579"/>
                  <a:pt x="11157" y="11548"/>
                  <a:pt x="11172" y="11548"/>
                </a:cubicBezTo>
                <a:cubicBezTo>
                  <a:pt x="11178" y="11548"/>
                  <a:pt x="11187" y="11553"/>
                  <a:pt x="11201" y="11567"/>
                </a:cubicBezTo>
                <a:lnTo>
                  <a:pt x="11212" y="11483"/>
                </a:lnTo>
                <a:cubicBezTo>
                  <a:pt x="11212" y="11459"/>
                  <a:pt x="11153" y="11459"/>
                  <a:pt x="11177" y="11448"/>
                </a:cubicBezTo>
                <a:cubicBezTo>
                  <a:pt x="11181" y="11444"/>
                  <a:pt x="11183" y="11442"/>
                  <a:pt x="11186" y="11442"/>
                </a:cubicBezTo>
                <a:cubicBezTo>
                  <a:pt x="11191" y="11442"/>
                  <a:pt x="11197" y="11448"/>
                  <a:pt x="11212" y="11448"/>
                </a:cubicBezTo>
                <a:cubicBezTo>
                  <a:pt x="11260" y="11388"/>
                  <a:pt x="11082" y="11376"/>
                  <a:pt x="11117" y="11317"/>
                </a:cubicBezTo>
                <a:lnTo>
                  <a:pt x="11129" y="11317"/>
                </a:lnTo>
                <a:cubicBezTo>
                  <a:pt x="11105" y="11317"/>
                  <a:pt x="11117" y="11293"/>
                  <a:pt x="11105" y="11293"/>
                </a:cubicBezTo>
                <a:cubicBezTo>
                  <a:pt x="11034" y="11293"/>
                  <a:pt x="11141" y="11305"/>
                  <a:pt x="11093" y="11317"/>
                </a:cubicBezTo>
                <a:lnTo>
                  <a:pt x="11093" y="11317"/>
                </a:lnTo>
                <a:cubicBezTo>
                  <a:pt x="11046" y="11317"/>
                  <a:pt x="11070" y="11293"/>
                  <a:pt x="11022" y="11293"/>
                </a:cubicBezTo>
                <a:cubicBezTo>
                  <a:pt x="11046" y="11281"/>
                  <a:pt x="11010" y="11269"/>
                  <a:pt x="11010" y="11257"/>
                </a:cubicBezTo>
                <a:cubicBezTo>
                  <a:pt x="11046" y="11245"/>
                  <a:pt x="11022" y="11209"/>
                  <a:pt x="11070" y="11198"/>
                </a:cubicBezTo>
                <a:cubicBezTo>
                  <a:pt x="11058" y="11186"/>
                  <a:pt x="10998" y="11174"/>
                  <a:pt x="10998" y="11162"/>
                </a:cubicBezTo>
                <a:cubicBezTo>
                  <a:pt x="11022" y="11150"/>
                  <a:pt x="11034" y="11150"/>
                  <a:pt x="11041" y="11150"/>
                </a:cubicBezTo>
                <a:cubicBezTo>
                  <a:pt x="11049" y="11150"/>
                  <a:pt x="11052" y="11150"/>
                  <a:pt x="11058" y="11138"/>
                </a:cubicBezTo>
                <a:lnTo>
                  <a:pt x="11022" y="11138"/>
                </a:lnTo>
                <a:cubicBezTo>
                  <a:pt x="11034" y="11126"/>
                  <a:pt x="11046" y="11126"/>
                  <a:pt x="11058" y="11126"/>
                </a:cubicBezTo>
                <a:cubicBezTo>
                  <a:pt x="11058" y="11102"/>
                  <a:pt x="11010" y="11102"/>
                  <a:pt x="11034" y="11090"/>
                </a:cubicBezTo>
                <a:lnTo>
                  <a:pt x="11034" y="11090"/>
                </a:lnTo>
                <a:lnTo>
                  <a:pt x="11070" y="11102"/>
                </a:lnTo>
                <a:cubicBezTo>
                  <a:pt x="11058" y="11078"/>
                  <a:pt x="11058" y="11078"/>
                  <a:pt x="11058" y="11055"/>
                </a:cubicBezTo>
                <a:cubicBezTo>
                  <a:pt x="11076" y="11055"/>
                  <a:pt x="11080" y="11061"/>
                  <a:pt x="11076" y="11065"/>
                </a:cubicBezTo>
                <a:lnTo>
                  <a:pt x="11076" y="11065"/>
                </a:lnTo>
                <a:cubicBezTo>
                  <a:pt x="11110" y="11053"/>
                  <a:pt x="11046" y="11043"/>
                  <a:pt x="11058" y="11043"/>
                </a:cubicBezTo>
                <a:lnTo>
                  <a:pt x="11058" y="11043"/>
                </a:lnTo>
                <a:cubicBezTo>
                  <a:pt x="11046" y="11043"/>
                  <a:pt x="11034" y="11055"/>
                  <a:pt x="10998" y="11055"/>
                </a:cubicBezTo>
                <a:cubicBezTo>
                  <a:pt x="11010" y="11043"/>
                  <a:pt x="10962" y="11019"/>
                  <a:pt x="10998" y="11019"/>
                </a:cubicBezTo>
                <a:lnTo>
                  <a:pt x="11034" y="11031"/>
                </a:lnTo>
                <a:cubicBezTo>
                  <a:pt x="10998" y="11007"/>
                  <a:pt x="10986" y="11019"/>
                  <a:pt x="10998" y="10984"/>
                </a:cubicBezTo>
                <a:lnTo>
                  <a:pt x="10998" y="10984"/>
                </a:lnTo>
                <a:cubicBezTo>
                  <a:pt x="10998" y="10984"/>
                  <a:pt x="10998" y="10984"/>
                  <a:pt x="10998" y="10984"/>
                </a:cubicBezTo>
                <a:lnTo>
                  <a:pt x="10998" y="10984"/>
                </a:lnTo>
                <a:cubicBezTo>
                  <a:pt x="10998" y="10984"/>
                  <a:pt x="10998" y="10983"/>
                  <a:pt x="10998" y="10983"/>
                </a:cubicBezTo>
                <a:lnTo>
                  <a:pt x="10998" y="10983"/>
                </a:lnTo>
                <a:cubicBezTo>
                  <a:pt x="10998" y="10983"/>
                  <a:pt x="10998" y="10984"/>
                  <a:pt x="10998" y="10984"/>
                </a:cubicBezTo>
                <a:lnTo>
                  <a:pt x="10998" y="10984"/>
                </a:lnTo>
                <a:cubicBezTo>
                  <a:pt x="10985" y="10964"/>
                  <a:pt x="11010" y="10944"/>
                  <a:pt x="11010" y="10924"/>
                </a:cubicBezTo>
                <a:cubicBezTo>
                  <a:pt x="10998" y="10912"/>
                  <a:pt x="10986" y="10912"/>
                  <a:pt x="10986" y="10912"/>
                </a:cubicBezTo>
                <a:cubicBezTo>
                  <a:pt x="10974" y="10918"/>
                  <a:pt x="10965" y="10918"/>
                  <a:pt x="10956" y="10918"/>
                </a:cubicBezTo>
                <a:cubicBezTo>
                  <a:pt x="10948" y="10918"/>
                  <a:pt x="10939" y="10918"/>
                  <a:pt x="10927" y="10924"/>
                </a:cubicBezTo>
                <a:cubicBezTo>
                  <a:pt x="10974" y="10900"/>
                  <a:pt x="10855" y="10888"/>
                  <a:pt x="10891" y="10864"/>
                </a:cubicBezTo>
                <a:cubicBezTo>
                  <a:pt x="10915" y="10864"/>
                  <a:pt x="10927" y="10864"/>
                  <a:pt x="10915" y="10876"/>
                </a:cubicBezTo>
                <a:cubicBezTo>
                  <a:pt x="10962" y="10888"/>
                  <a:pt x="11010" y="10888"/>
                  <a:pt x="11046" y="10900"/>
                </a:cubicBezTo>
                <a:cubicBezTo>
                  <a:pt x="11034" y="10888"/>
                  <a:pt x="11022" y="10876"/>
                  <a:pt x="11046" y="10876"/>
                </a:cubicBezTo>
                <a:lnTo>
                  <a:pt x="10998" y="10876"/>
                </a:lnTo>
                <a:cubicBezTo>
                  <a:pt x="10986" y="10876"/>
                  <a:pt x="10998" y="10864"/>
                  <a:pt x="10998" y="10864"/>
                </a:cubicBezTo>
                <a:cubicBezTo>
                  <a:pt x="10991" y="10862"/>
                  <a:pt x="10984" y="10861"/>
                  <a:pt x="10977" y="10861"/>
                </a:cubicBezTo>
                <a:cubicBezTo>
                  <a:pt x="10959" y="10861"/>
                  <a:pt x="10944" y="10868"/>
                  <a:pt x="10930" y="10868"/>
                </a:cubicBezTo>
                <a:cubicBezTo>
                  <a:pt x="10925" y="10868"/>
                  <a:pt x="10920" y="10867"/>
                  <a:pt x="10915" y="10864"/>
                </a:cubicBezTo>
                <a:cubicBezTo>
                  <a:pt x="10903" y="10840"/>
                  <a:pt x="10974" y="10852"/>
                  <a:pt x="10951" y="10840"/>
                </a:cubicBezTo>
                <a:cubicBezTo>
                  <a:pt x="10927" y="10817"/>
                  <a:pt x="10891" y="10840"/>
                  <a:pt x="10903" y="10805"/>
                </a:cubicBezTo>
                <a:lnTo>
                  <a:pt x="10903" y="10805"/>
                </a:lnTo>
                <a:cubicBezTo>
                  <a:pt x="10909" y="10810"/>
                  <a:pt x="10915" y="10813"/>
                  <a:pt x="10918" y="10815"/>
                </a:cubicBezTo>
                <a:lnTo>
                  <a:pt x="10918" y="10815"/>
                </a:lnTo>
                <a:cubicBezTo>
                  <a:pt x="10936" y="10803"/>
                  <a:pt x="10905" y="10780"/>
                  <a:pt x="10962" y="10769"/>
                </a:cubicBezTo>
                <a:cubicBezTo>
                  <a:pt x="10986" y="10769"/>
                  <a:pt x="10998" y="10769"/>
                  <a:pt x="10998" y="10781"/>
                </a:cubicBezTo>
                <a:lnTo>
                  <a:pt x="10986" y="10781"/>
                </a:lnTo>
                <a:cubicBezTo>
                  <a:pt x="10993" y="10783"/>
                  <a:pt x="10998" y="10783"/>
                  <a:pt x="11001" y="10783"/>
                </a:cubicBezTo>
                <a:cubicBezTo>
                  <a:pt x="11016" y="10783"/>
                  <a:pt x="10994" y="10766"/>
                  <a:pt x="11015" y="10766"/>
                </a:cubicBezTo>
                <a:cubicBezTo>
                  <a:pt x="11015" y="10766"/>
                  <a:pt x="11016" y="10766"/>
                  <a:pt x="11017" y="10767"/>
                </a:cubicBezTo>
                <a:lnTo>
                  <a:pt x="11017" y="10767"/>
                </a:lnTo>
                <a:cubicBezTo>
                  <a:pt x="10999" y="10760"/>
                  <a:pt x="11000" y="10743"/>
                  <a:pt x="11010" y="10733"/>
                </a:cubicBezTo>
                <a:lnTo>
                  <a:pt x="10974" y="10733"/>
                </a:lnTo>
                <a:cubicBezTo>
                  <a:pt x="10915" y="10715"/>
                  <a:pt x="10933" y="10715"/>
                  <a:pt x="10964" y="10715"/>
                </a:cubicBezTo>
                <a:cubicBezTo>
                  <a:pt x="10995" y="10715"/>
                  <a:pt x="11040" y="10715"/>
                  <a:pt x="11034" y="10697"/>
                </a:cubicBezTo>
                <a:cubicBezTo>
                  <a:pt x="11028" y="10691"/>
                  <a:pt x="11024" y="10689"/>
                  <a:pt x="11021" y="10689"/>
                </a:cubicBezTo>
                <a:cubicBezTo>
                  <a:pt x="11015" y="10689"/>
                  <a:pt x="11015" y="10700"/>
                  <a:pt x="11007" y="10700"/>
                </a:cubicBezTo>
                <a:cubicBezTo>
                  <a:pt x="11005" y="10700"/>
                  <a:pt x="11002" y="10699"/>
                  <a:pt x="10998" y="10697"/>
                </a:cubicBezTo>
                <a:cubicBezTo>
                  <a:pt x="10998" y="10674"/>
                  <a:pt x="11034" y="10674"/>
                  <a:pt x="11022" y="10650"/>
                </a:cubicBezTo>
                <a:cubicBezTo>
                  <a:pt x="11034" y="10638"/>
                  <a:pt x="11046" y="10626"/>
                  <a:pt x="11093" y="10626"/>
                </a:cubicBezTo>
                <a:cubicBezTo>
                  <a:pt x="11082" y="10602"/>
                  <a:pt x="11117" y="10578"/>
                  <a:pt x="11070" y="10567"/>
                </a:cubicBezTo>
                <a:lnTo>
                  <a:pt x="11070" y="10567"/>
                </a:lnTo>
                <a:cubicBezTo>
                  <a:pt x="11034" y="10602"/>
                  <a:pt x="11117" y="10590"/>
                  <a:pt x="11058" y="10626"/>
                </a:cubicBezTo>
                <a:lnTo>
                  <a:pt x="11022" y="10614"/>
                </a:lnTo>
                <a:cubicBezTo>
                  <a:pt x="11022" y="10603"/>
                  <a:pt x="11003" y="10583"/>
                  <a:pt x="11007" y="10562"/>
                </a:cubicBezTo>
                <a:lnTo>
                  <a:pt x="11007" y="10562"/>
                </a:lnTo>
                <a:cubicBezTo>
                  <a:pt x="11003" y="10567"/>
                  <a:pt x="10995" y="10567"/>
                  <a:pt x="10986" y="10567"/>
                </a:cubicBezTo>
                <a:cubicBezTo>
                  <a:pt x="10974" y="10531"/>
                  <a:pt x="10927" y="10531"/>
                  <a:pt x="10939" y="10495"/>
                </a:cubicBezTo>
                <a:cubicBezTo>
                  <a:pt x="10974" y="10495"/>
                  <a:pt x="10974" y="10507"/>
                  <a:pt x="10974" y="10519"/>
                </a:cubicBezTo>
                <a:cubicBezTo>
                  <a:pt x="10998" y="10507"/>
                  <a:pt x="10974" y="10507"/>
                  <a:pt x="10986" y="10471"/>
                </a:cubicBezTo>
                <a:cubicBezTo>
                  <a:pt x="11022" y="10471"/>
                  <a:pt x="10986" y="10495"/>
                  <a:pt x="11022" y="10495"/>
                </a:cubicBezTo>
                <a:lnTo>
                  <a:pt x="11010" y="10471"/>
                </a:lnTo>
                <a:lnTo>
                  <a:pt x="11010" y="10459"/>
                </a:lnTo>
                <a:cubicBezTo>
                  <a:pt x="10962" y="10459"/>
                  <a:pt x="11022" y="10436"/>
                  <a:pt x="10998" y="10424"/>
                </a:cubicBezTo>
                <a:cubicBezTo>
                  <a:pt x="10998" y="10376"/>
                  <a:pt x="10927" y="10376"/>
                  <a:pt x="10879" y="10352"/>
                </a:cubicBezTo>
                <a:cubicBezTo>
                  <a:pt x="10887" y="10352"/>
                  <a:pt x="10895" y="10347"/>
                  <a:pt x="10906" y="10347"/>
                </a:cubicBezTo>
                <a:cubicBezTo>
                  <a:pt x="10912" y="10347"/>
                  <a:pt x="10919" y="10348"/>
                  <a:pt x="10927" y="10352"/>
                </a:cubicBezTo>
                <a:cubicBezTo>
                  <a:pt x="10915" y="10358"/>
                  <a:pt x="10912" y="10358"/>
                  <a:pt x="10913" y="10358"/>
                </a:cubicBezTo>
                <a:cubicBezTo>
                  <a:pt x="10915" y="10358"/>
                  <a:pt x="10921" y="10358"/>
                  <a:pt x="10927" y="10364"/>
                </a:cubicBezTo>
                <a:cubicBezTo>
                  <a:pt x="10927" y="10351"/>
                  <a:pt x="10945" y="10338"/>
                  <a:pt x="10966" y="10330"/>
                </a:cubicBezTo>
                <a:lnTo>
                  <a:pt x="10966" y="10330"/>
                </a:lnTo>
                <a:cubicBezTo>
                  <a:pt x="10966" y="10331"/>
                  <a:pt x="10967" y="10331"/>
                  <a:pt x="10968" y="10331"/>
                </a:cubicBezTo>
                <a:cubicBezTo>
                  <a:pt x="10971" y="10331"/>
                  <a:pt x="10973" y="10329"/>
                  <a:pt x="10976" y="10327"/>
                </a:cubicBezTo>
                <a:lnTo>
                  <a:pt x="10976" y="10327"/>
                </a:lnTo>
                <a:cubicBezTo>
                  <a:pt x="10973" y="10328"/>
                  <a:pt x="10969" y="10329"/>
                  <a:pt x="10966" y="10330"/>
                </a:cubicBezTo>
                <a:lnTo>
                  <a:pt x="10966" y="10330"/>
                </a:lnTo>
                <a:cubicBezTo>
                  <a:pt x="10965" y="10330"/>
                  <a:pt x="10963" y="10329"/>
                  <a:pt x="10962" y="10328"/>
                </a:cubicBezTo>
                <a:lnTo>
                  <a:pt x="10962" y="10293"/>
                </a:lnTo>
                <a:cubicBezTo>
                  <a:pt x="10949" y="10300"/>
                  <a:pt x="10939" y="10306"/>
                  <a:pt x="10929" y="10306"/>
                </a:cubicBezTo>
                <a:cubicBezTo>
                  <a:pt x="10921" y="10306"/>
                  <a:pt x="10913" y="10303"/>
                  <a:pt x="10903" y="10293"/>
                </a:cubicBezTo>
                <a:cubicBezTo>
                  <a:pt x="10903" y="10281"/>
                  <a:pt x="10903" y="10281"/>
                  <a:pt x="10903" y="10257"/>
                </a:cubicBezTo>
                <a:cubicBezTo>
                  <a:pt x="10911" y="10257"/>
                  <a:pt x="10929" y="10252"/>
                  <a:pt x="10941" y="10252"/>
                </a:cubicBezTo>
                <a:cubicBezTo>
                  <a:pt x="10946" y="10252"/>
                  <a:pt x="10950" y="10253"/>
                  <a:pt x="10951" y="10257"/>
                </a:cubicBezTo>
                <a:lnTo>
                  <a:pt x="10951" y="10257"/>
                </a:lnTo>
                <a:cubicBezTo>
                  <a:pt x="10950" y="10254"/>
                  <a:pt x="10949" y="10233"/>
                  <a:pt x="10927" y="10233"/>
                </a:cubicBezTo>
                <a:cubicBezTo>
                  <a:pt x="10922" y="10238"/>
                  <a:pt x="10917" y="10240"/>
                  <a:pt x="10913" y="10240"/>
                </a:cubicBezTo>
                <a:cubicBezTo>
                  <a:pt x="10899" y="10240"/>
                  <a:pt x="10888" y="10219"/>
                  <a:pt x="10867" y="10219"/>
                </a:cubicBezTo>
                <a:cubicBezTo>
                  <a:pt x="10863" y="10219"/>
                  <a:pt x="10859" y="10220"/>
                  <a:pt x="10855" y="10221"/>
                </a:cubicBezTo>
                <a:lnTo>
                  <a:pt x="10879" y="10197"/>
                </a:lnTo>
                <a:cubicBezTo>
                  <a:pt x="10879" y="10209"/>
                  <a:pt x="10891" y="10209"/>
                  <a:pt x="10891" y="10209"/>
                </a:cubicBezTo>
                <a:cubicBezTo>
                  <a:pt x="10939" y="10197"/>
                  <a:pt x="10879" y="10197"/>
                  <a:pt x="10867" y="10186"/>
                </a:cubicBezTo>
                <a:cubicBezTo>
                  <a:pt x="10879" y="10186"/>
                  <a:pt x="10879" y="10162"/>
                  <a:pt x="10903" y="10162"/>
                </a:cubicBezTo>
                <a:cubicBezTo>
                  <a:pt x="10879" y="10150"/>
                  <a:pt x="10891" y="10138"/>
                  <a:pt x="10915" y="10138"/>
                </a:cubicBezTo>
                <a:cubicBezTo>
                  <a:pt x="10911" y="10134"/>
                  <a:pt x="10907" y="10133"/>
                  <a:pt x="10902" y="10133"/>
                </a:cubicBezTo>
                <a:cubicBezTo>
                  <a:pt x="10894" y="10133"/>
                  <a:pt x="10883" y="10138"/>
                  <a:pt x="10867" y="10138"/>
                </a:cubicBezTo>
                <a:lnTo>
                  <a:pt x="10867" y="10102"/>
                </a:lnTo>
                <a:cubicBezTo>
                  <a:pt x="10891" y="10102"/>
                  <a:pt x="10962" y="10090"/>
                  <a:pt x="10974" y="10090"/>
                </a:cubicBezTo>
                <a:cubicBezTo>
                  <a:pt x="10962" y="10084"/>
                  <a:pt x="10945" y="10084"/>
                  <a:pt x="10930" y="10084"/>
                </a:cubicBezTo>
                <a:cubicBezTo>
                  <a:pt x="10915" y="10084"/>
                  <a:pt x="10903" y="10084"/>
                  <a:pt x="10903" y="10078"/>
                </a:cubicBezTo>
                <a:cubicBezTo>
                  <a:pt x="10944" y="10078"/>
                  <a:pt x="10932" y="10052"/>
                  <a:pt x="10965" y="10052"/>
                </a:cubicBezTo>
                <a:cubicBezTo>
                  <a:pt x="10971" y="10052"/>
                  <a:pt x="10978" y="10053"/>
                  <a:pt x="10986" y="10055"/>
                </a:cubicBezTo>
                <a:cubicBezTo>
                  <a:pt x="11022" y="10043"/>
                  <a:pt x="11010" y="10007"/>
                  <a:pt x="10998" y="9995"/>
                </a:cubicBezTo>
                <a:cubicBezTo>
                  <a:pt x="10962" y="9995"/>
                  <a:pt x="10986" y="10019"/>
                  <a:pt x="10939" y="10019"/>
                </a:cubicBezTo>
                <a:cubicBezTo>
                  <a:pt x="10927" y="9971"/>
                  <a:pt x="10820" y="9983"/>
                  <a:pt x="10831" y="9947"/>
                </a:cubicBezTo>
                <a:lnTo>
                  <a:pt x="10831" y="9947"/>
                </a:lnTo>
                <a:lnTo>
                  <a:pt x="10820" y="9959"/>
                </a:lnTo>
                <a:cubicBezTo>
                  <a:pt x="10796" y="9935"/>
                  <a:pt x="10808" y="9947"/>
                  <a:pt x="10772" y="9935"/>
                </a:cubicBezTo>
                <a:cubicBezTo>
                  <a:pt x="10820" y="9935"/>
                  <a:pt x="10891" y="9888"/>
                  <a:pt x="10879" y="9864"/>
                </a:cubicBezTo>
                <a:cubicBezTo>
                  <a:pt x="10855" y="9864"/>
                  <a:pt x="10831" y="9888"/>
                  <a:pt x="10796" y="9888"/>
                </a:cubicBezTo>
                <a:lnTo>
                  <a:pt x="10784" y="9864"/>
                </a:lnTo>
                <a:lnTo>
                  <a:pt x="10808" y="9864"/>
                </a:lnTo>
                <a:cubicBezTo>
                  <a:pt x="10784" y="9840"/>
                  <a:pt x="10867" y="9816"/>
                  <a:pt x="10808" y="9816"/>
                </a:cubicBezTo>
                <a:lnTo>
                  <a:pt x="10838" y="9804"/>
                </a:lnTo>
                <a:lnTo>
                  <a:pt x="10838" y="9804"/>
                </a:lnTo>
                <a:cubicBezTo>
                  <a:pt x="10840" y="9804"/>
                  <a:pt x="10842" y="9805"/>
                  <a:pt x="10843" y="9805"/>
                </a:cubicBezTo>
                <a:lnTo>
                  <a:pt x="10867" y="9793"/>
                </a:lnTo>
                <a:lnTo>
                  <a:pt x="10867" y="9793"/>
                </a:lnTo>
                <a:lnTo>
                  <a:pt x="10838" y="9804"/>
                </a:lnTo>
                <a:lnTo>
                  <a:pt x="10838" y="9804"/>
                </a:lnTo>
                <a:cubicBezTo>
                  <a:pt x="10818" y="9801"/>
                  <a:pt x="10807" y="9781"/>
                  <a:pt x="10796" y="9781"/>
                </a:cubicBezTo>
                <a:cubicBezTo>
                  <a:pt x="10772" y="9757"/>
                  <a:pt x="10796" y="9745"/>
                  <a:pt x="10820" y="9721"/>
                </a:cubicBezTo>
                <a:lnTo>
                  <a:pt x="10820" y="9721"/>
                </a:lnTo>
                <a:cubicBezTo>
                  <a:pt x="10803" y="9730"/>
                  <a:pt x="10780" y="9738"/>
                  <a:pt x="10764" y="9738"/>
                </a:cubicBezTo>
                <a:cubicBezTo>
                  <a:pt x="10757" y="9738"/>
                  <a:pt x="10752" y="9737"/>
                  <a:pt x="10748" y="9733"/>
                </a:cubicBezTo>
                <a:cubicBezTo>
                  <a:pt x="10820" y="9721"/>
                  <a:pt x="10772" y="9685"/>
                  <a:pt x="10808" y="9685"/>
                </a:cubicBezTo>
                <a:cubicBezTo>
                  <a:pt x="10808" y="9674"/>
                  <a:pt x="10831" y="9662"/>
                  <a:pt x="10796" y="9662"/>
                </a:cubicBezTo>
                <a:lnTo>
                  <a:pt x="10843" y="9662"/>
                </a:lnTo>
                <a:cubicBezTo>
                  <a:pt x="10784" y="9662"/>
                  <a:pt x="10784" y="9638"/>
                  <a:pt x="10760" y="9614"/>
                </a:cubicBezTo>
                <a:cubicBezTo>
                  <a:pt x="10855" y="9602"/>
                  <a:pt x="10748" y="9602"/>
                  <a:pt x="10831" y="9578"/>
                </a:cubicBezTo>
                <a:cubicBezTo>
                  <a:pt x="10772" y="9578"/>
                  <a:pt x="10808" y="9543"/>
                  <a:pt x="10748" y="9543"/>
                </a:cubicBezTo>
                <a:cubicBezTo>
                  <a:pt x="10748" y="9531"/>
                  <a:pt x="10808" y="9519"/>
                  <a:pt x="10820" y="9519"/>
                </a:cubicBezTo>
                <a:lnTo>
                  <a:pt x="10796" y="9507"/>
                </a:lnTo>
                <a:cubicBezTo>
                  <a:pt x="10820" y="9495"/>
                  <a:pt x="10820" y="9459"/>
                  <a:pt x="10831" y="9447"/>
                </a:cubicBezTo>
                <a:lnTo>
                  <a:pt x="10784" y="9435"/>
                </a:lnTo>
                <a:lnTo>
                  <a:pt x="10808" y="9424"/>
                </a:lnTo>
                <a:cubicBezTo>
                  <a:pt x="10792" y="9424"/>
                  <a:pt x="10781" y="9418"/>
                  <a:pt x="10772" y="9418"/>
                </a:cubicBezTo>
                <a:cubicBezTo>
                  <a:pt x="10768" y="9418"/>
                  <a:pt x="10764" y="9420"/>
                  <a:pt x="10760" y="9424"/>
                </a:cubicBezTo>
                <a:cubicBezTo>
                  <a:pt x="10701" y="9424"/>
                  <a:pt x="10736" y="9412"/>
                  <a:pt x="10712" y="9400"/>
                </a:cubicBezTo>
                <a:cubicBezTo>
                  <a:pt x="10724" y="9388"/>
                  <a:pt x="10736" y="9388"/>
                  <a:pt x="10748" y="9388"/>
                </a:cubicBezTo>
                <a:cubicBezTo>
                  <a:pt x="10736" y="9376"/>
                  <a:pt x="10772" y="9376"/>
                  <a:pt x="10796" y="9364"/>
                </a:cubicBezTo>
                <a:lnTo>
                  <a:pt x="10796" y="9364"/>
                </a:lnTo>
                <a:cubicBezTo>
                  <a:pt x="10772" y="9376"/>
                  <a:pt x="10677" y="9364"/>
                  <a:pt x="10653" y="9388"/>
                </a:cubicBezTo>
                <a:cubicBezTo>
                  <a:pt x="10649" y="9391"/>
                  <a:pt x="10645" y="9393"/>
                  <a:pt x="10641" y="9393"/>
                </a:cubicBezTo>
                <a:cubicBezTo>
                  <a:pt x="10630" y="9393"/>
                  <a:pt x="10621" y="9384"/>
                  <a:pt x="10629" y="9376"/>
                </a:cubicBezTo>
                <a:lnTo>
                  <a:pt x="10677" y="9364"/>
                </a:lnTo>
                <a:lnTo>
                  <a:pt x="10617" y="9364"/>
                </a:lnTo>
                <a:cubicBezTo>
                  <a:pt x="10605" y="9352"/>
                  <a:pt x="10641" y="9340"/>
                  <a:pt x="10641" y="9328"/>
                </a:cubicBezTo>
                <a:cubicBezTo>
                  <a:pt x="10641" y="9328"/>
                  <a:pt x="10748" y="9328"/>
                  <a:pt x="10736" y="9293"/>
                </a:cubicBezTo>
                <a:lnTo>
                  <a:pt x="10736" y="9293"/>
                </a:lnTo>
                <a:cubicBezTo>
                  <a:pt x="10748" y="9316"/>
                  <a:pt x="10772" y="9316"/>
                  <a:pt x="10796" y="9316"/>
                </a:cubicBezTo>
                <a:cubicBezTo>
                  <a:pt x="10796" y="9316"/>
                  <a:pt x="10796" y="9311"/>
                  <a:pt x="10803" y="9311"/>
                </a:cubicBezTo>
                <a:cubicBezTo>
                  <a:pt x="10806" y="9311"/>
                  <a:pt x="10812" y="9312"/>
                  <a:pt x="10820" y="9316"/>
                </a:cubicBezTo>
                <a:cubicBezTo>
                  <a:pt x="10808" y="9304"/>
                  <a:pt x="10799" y="9304"/>
                  <a:pt x="10791" y="9304"/>
                </a:cubicBezTo>
                <a:cubicBezTo>
                  <a:pt x="10784" y="9304"/>
                  <a:pt x="10778" y="9304"/>
                  <a:pt x="10772" y="9293"/>
                </a:cubicBezTo>
                <a:cubicBezTo>
                  <a:pt x="10820" y="9281"/>
                  <a:pt x="10831" y="9269"/>
                  <a:pt x="10843" y="9245"/>
                </a:cubicBezTo>
                <a:lnTo>
                  <a:pt x="10843" y="9245"/>
                </a:lnTo>
                <a:lnTo>
                  <a:pt x="10808" y="9269"/>
                </a:lnTo>
                <a:lnTo>
                  <a:pt x="10796" y="9269"/>
                </a:lnTo>
                <a:cubicBezTo>
                  <a:pt x="10796" y="9281"/>
                  <a:pt x="10784" y="9281"/>
                  <a:pt x="10772" y="9281"/>
                </a:cubicBezTo>
                <a:cubicBezTo>
                  <a:pt x="10772" y="9281"/>
                  <a:pt x="10720" y="9270"/>
                  <a:pt x="10732" y="9259"/>
                </a:cubicBezTo>
                <a:lnTo>
                  <a:pt x="10732" y="9259"/>
                </a:lnTo>
                <a:cubicBezTo>
                  <a:pt x="10716" y="9270"/>
                  <a:pt x="10703" y="9274"/>
                  <a:pt x="10693" y="9274"/>
                </a:cubicBezTo>
                <a:cubicBezTo>
                  <a:pt x="10669" y="9274"/>
                  <a:pt x="10659" y="9252"/>
                  <a:pt x="10643" y="9252"/>
                </a:cubicBezTo>
                <a:cubicBezTo>
                  <a:pt x="10639" y="9252"/>
                  <a:pt x="10634" y="9253"/>
                  <a:pt x="10629" y="9257"/>
                </a:cubicBezTo>
                <a:cubicBezTo>
                  <a:pt x="10617" y="9257"/>
                  <a:pt x="10605" y="9245"/>
                  <a:pt x="10629" y="9233"/>
                </a:cubicBezTo>
                <a:cubicBezTo>
                  <a:pt x="10639" y="9236"/>
                  <a:pt x="10646" y="9238"/>
                  <a:pt x="10653" y="9238"/>
                </a:cubicBezTo>
                <a:cubicBezTo>
                  <a:pt x="10665" y="9238"/>
                  <a:pt x="10672" y="9233"/>
                  <a:pt x="10679" y="9225"/>
                </a:cubicBezTo>
                <a:lnTo>
                  <a:pt x="10679" y="9225"/>
                </a:lnTo>
                <a:cubicBezTo>
                  <a:pt x="10678" y="9226"/>
                  <a:pt x="10676" y="9226"/>
                  <a:pt x="10675" y="9226"/>
                </a:cubicBezTo>
                <a:cubicBezTo>
                  <a:pt x="10672" y="9226"/>
                  <a:pt x="10668" y="9225"/>
                  <a:pt x="10665" y="9221"/>
                </a:cubicBezTo>
                <a:cubicBezTo>
                  <a:pt x="10653" y="9209"/>
                  <a:pt x="10689" y="9197"/>
                  <a:pt x="10701" y="9185"/>
                </a:cubicBezTo>
                <a:lnTo>
                  <a:pt x="10724" y="9173"/>
                </a:lnTo>
                <a:cubicBezTo>
                  <a:pt x="10705" y="9173"/>
                  <a:pt x="10694" y="9189"/>
                  <a:pt x="10684" y="9189"/>
                </a:cubicBezTo>
                <a:cubicBezTo>
                  <a:pt x="10681" y="9189"/>
                  <a:pt x="10679" y="9188"/>
                  <a:pt x="10677" y="9185"/>
                </a:cubicBezTo>
                <a:cubicBezTo>
                  <a:pt x="10677" y="9173"/>
                  <a:pt x="10665" y="9162"/>
                  <a:pt x="10677" y="9162"/>
                </a:cubicBezTo>
                <a:cubicBezTo>
                  <a:pt x="10705" y="9162"/>
                  <a:pt x="10741" y="9146"/>
                  <a:pt x="10761" y="9146"/>
                </a:cubicBezTo>
                <a:cubicBezTo>
                  <a:pt x="10766" y="9146"/>
                  <a:pt x="10770" y="9147"/>
                  <a:pt x="10772" y="9150"/>
                </a:cubicBezTo>
                <a:cubicBezTo>
                  <a:pt x="10764" y="9142"/>
                  <a:pt x="10756" y="9122"/>
                  <a:pt x="10740" y="9122"/>
                </a:cubicBezTo>
                <a:cubicBezTo>
                  <a:pt x="10733" y="9122"/>
                  <a:pt x="10724" y="9126"/>
                  <a:pt x="10712" y="9138"/>
                </a:cubicBezTo>
                <a:lnTo>
                  <a:pt x="10701" y="9114"/>
                </a:lnTo>
                <a:cubicBezTo>
                  <a:pt x="10692" y="9131"/>
                  <a:pt x="10678" y="9148"/>
                  <a:pt x="10662" y="9148"/>
                </a:cubicBezTo>
                <a:cubicBezTo>
                  <a:pt x="10655" y="9148"/>
                  <a:pt x="10648" y="9145"/>
                  <a:pt x="10641" y="9138"/>
                </a:cubicBezTo>
                <a:lnTo>
                  <a:pt x="10653" y="9138"/>
                </a:lnTo>
                <a:lnTo>
                  <a:pt x="10617" y="9126"/>
                </a:lnTo>
                <a:lnTo>
                  <a:pt x="10641" y="9114"/>
                </a:lnTo>
                <a:lnTo>
                  <a:pt x="10617" y="9114"/>
                </a:lnTo>
                <a:cubicBezTo>
                  <a:pt x="10629" y="9102"/>
                  <a:pt x="10629" y="9102"/>
                  <a:pt x="10653" y="9090"/>
                </a:cubicBezTo>
                <a:cubicBezTo>
                  <a:pt x="10647" y="9078"/>
                  <a:pt x="10638" y="9075"/>
                  <a:pt x="10629" y="9075"/>
                </a:cubicBezTo>
                <a:cubicBezTo>
                  <a:pt x="10620" y="9075"/>
                  <a:pt x="10611" y="9078"/>
                  <a:pt x="10605" y="9078"/>
                </a:cubicBezTo>
                <a:cubicBezTo>
                  <a:pt x="10593" y="9066"/>
                  <a:pt x="10605" y="9066"/>
                  <a:pt x="10629" y="9066"/>
                </a:cubicBezTo>
                <a:cubicBezTo>
                  <a:pt x="10641" y="9043"/>
                  <a:pt x="10629" y="9019"/>
                  <a:pt x="10641" y="9007"/>
                </a:cubicBezTo>
                <a:cubicBezTo>
                  <a:pt x="10633" y="8999"/>
                  <a:pt x="10630" y="8996"/>
                  <a:pt x="10629" y="8996"/>
                </a:cubicBezTo>
                <a:cubicBezTo>
                  <a:pt x="10626" y="8996"/>
                  <a:pt x="10629" y="9007"/>
                  <a:pt x="10605" y="9007"/>
                </a:cubicBezTo>
                <a:cubicBezTo>
                  <a:pt x="10677" y="8959"/>
                  <a:pt x="10617" y="8923"/>
                  <a:pt x="10593" y="8900"/>
                </a:cubicBezTo>
                <a:cubicBezTo>
                  <a:pt x="10578" y="8906"/>
                  <a:pt x="10570" y="8908"/>
                  <a:pt x="10565" y="8908"/>
                </a:cubicBezTo>
                <a:cubicBezTo>
                  <a:pt x="10554" y="8908"/>
                  <a:pt x="10561" y="8897"/>
                  <a:pt x="10542" y="8897"/>
                </a:cubicBezTo>
                <a:cubicBezTo>
                  <a:pt x="10539" y="8897"/>
                  <a:pt x="10534" y="8897"/>
                  <a:pt x="10529" y="8898"/>
                </a:cubicBezTo>
                <a:lnTo>
                  <a:pt x="10529" y="8898"/>
                </a:lnTo>
                <a:cubicBezTo>
                  <a:pt x="10546" y="8893"/>
                  <a:pt x="10562" y="8869"/>
                  <a:pt x="10579" y="8869"/>
                </a:cubicBezTo>
                <a:cubicBezTo>
                  <a:pt x="10584" y="8869"/>
                  <a:pt x="10589" y="8871"/>
                  <a:pt x="10593" y="8876"/>
                </a:cubicBezTo>
                <a:lnTo>
                  <a:pt x="10581" y="8864"/>
                </a:lnTo>
                <a:cubicBezTo>
                  <a:pt x="10589" y="8859"/>
                  <a:pt x="10595" y="8857"/>
                  <a:pt x="10601" y="8857"/>
                </a:cubicBezTo>
                <a:cubicBezTo>
                  <a:pt x="10612" y="8857"/>
                  <a:pt x="10620" y="8866"/>
                  <a:pt x="10633" y="8866"/>
                </a:cubicBezTo>
                <a:cubicBezTo>
                  <a:pt x="10641" y="8866"/>
                  <a:pt x="10651" y="8863"/>
                  <a:pt x="10665" y="8852"/>
                </a:cubicBezTo>
                <a:cubicBezTo>
                  <a:pt x="10653" y="8828"/>
                  <a:pt x="10581" y="8840"/>
                  <a:pt x="10593" y="8804"/>
                </a:cubicBezTo>
                <a:cubicBezTo>
                  <a:pt x="10653" y="8804"/>
                  <a:pt x="10570" y="8792"/>
                  <a:pt x="10629" y="8781"/>
                </a:cubicBezTo>
                <a:cubicBezTo>
                  <a:pt x="10653" y="8781"/>
                  <a:pt x="10641" y="8792"/>
                  <a:pt x="10653" y="8792"/>
                </a:cubicBezTo>
                <a:lnTo>
                  <a:pt x="10665" y="8792"/>
                </a:lnTo>
                <a:cubicBezTo>
                  <a:pt x="10665" y="8776"/>
                  <a:pt x="10656" y="8771"/>
                  <a:pt x="10643" y="8771"/>
                </a:cubicBezTo>
                <a:cubicBezTo>
                  <a:pt x="10624" y="8771"/>
                  <a:pt x="10594" y="8783"/>
                  <a:pt x="10572" y="8783"/>
                </a:cubicBezTo>
                <a:cubicBezTo>
                  <a:pt x="10567" y="8783"/>
                  <a:pt x="10562" y="8782"/>
                  <a:pt x="10558" y="8781"/>
                </a:cubicBezTo>
                <a:cubicBezTo>
                  <a:pt x="10546" y="8757"/>
                  <a:pt x="10593" y="8745"/>
                  <a:pt x="10617" y="8733"/>
                </a:cubicBezTo>
                <a:cubicBezTo>
                  <a:pt x="10617" y="8733"/>
                  <a:pt x="10617" y="8721"/>
                  <a:pt x="10593" y="8721"/>
                </a:cubicBezTo>
                <a:lnTo>
                  <a:pt x="10593" y="8721"/>
                </a:lnTo>
                <a:cubicBezTo>
                  <a:pt x="10629" y="8721"/>
                  <a:pt x="10570" y="8757"/>
                  <a:pt x="10546" y="8757"/>
                </a:cubicBezTo>
                <a:cubicBezTo>
                  <a:pt x="10593" y="8733"/>
                  <a:pt x="10534" y="8721"/>
                  <a:pt x="10510" y="8721"/>
                </a:cubicBezTo>
                <a:cubicBezTo>
                  <a:pt x="10462" y="8781"/>
                  <a:pt x="10522" y="8745"/>
                  <a:pt x="10462" y="8804"/>
                </a:cubicBezTo>
                <a:cubicBezTo>
                  <a:pt x="10476" y="8804"/>
                  <a:pt x="10497" y="8797"/>
                  <a:pt x="10511" y="8797"/>
                </a:cubicBezTo>
                <a:cubicBezTo>
                  <a:pt x="10521" y="8797"/>
                  <a:pt x="10527" y="8801"/>
                  <a:pt x="10522" y="8816"/>
                </a:cubicBezTo>
                <a:cubicBezTo>
                  <a:pt x="10515" y="8814"/>
                  <a:pt x="10509" y="8813"/>
                  <a:pt x="10504" y="8813"/>
                </a:cubicBezTo>
                <a:cubicBezTo>
                  <a:pt x="10486" y="8813"/>
                  <a:pt x="10486" y="8828"/>
                  <a:pt x="10486" y="8828"/>
                </a:cubicBezTo>
                <a:cubicBezTo>
                  <a:pt x="10491" y="8826"/>
                  <a:pt x="10494" y="8825"/>
                  <a:pt x="10497" y="8825"/>
                </a:cubicBezTo>
                <a:cubicBezTo>
                  <a:pt x="10506" y="8825"/>
                  <a:pt x="10500" y="8840"/>
                  <a:pt x="10510" y="8840"/>
                </a:cubicBezTo>
                <a:cubicBezTo>
                  <a:pt x="10486" y="8852"/>
                  <a:pt x="10439" y="8852"/>
                  <a:pt x="10439" y="8876"/>
                </a:cubicBezTo>
                <a:lnTo>
                  <a:pt x="10510" y="8864"/>
                </a:lnTo>
                <a:lnTo>
                  <a:pt x="10510" y="8864"/>
                </a:lnTo>
                <a:cubicBezTo>
                  <a:pt x="10498" y="8876"/>
                  <a:pt x="10450" y="8876"/>
                  <a:pt x="10474" y="8888"/>
                </a:cubicBezTo>
                <a:cubicBezTo>
                  <a:pt x="10450" y="8888"/>
                  <a:pt x="10437" y="8893"/>
                  <a:pt x="10424" y="8893"/>
                </a:cubicBezTo>
                <a:cubicBezTo>
                  <a:pt x="10417" y="8893"/>
                  <a:pt x="10411" y="8892"/>
                  <a:pt x="10403" y="8888"/>
                </a:cubicBezTo>
                <a:lnTo>
                  <a:pt x="10403" y="8888"/>
                </a:lnTo>
                <a:cubicBezTo>
                  <a:pt x="10355" y="8935"/>
                  <a:pt x="10450" y="8923"/>
                  <a:pt x="10474" y="8935"/>
                </a:cubicBezTo>
                <a:lnTo>
                  <a:pt x="10462" y="8935"/>
                </a:lnTo>
                <a:cubicBezTo>
                  <a:pt x="10474" y="8935"/>
                  <a:pt x="10474" y="8947"/>
                  <a:pt x="10486" y="8947"/>
                </a:cubicBezTo>
                <a:cubicBezTo>
                  <a:pt x="10482" y="8956"/>
                  <a:pt x="10476" y="8958"/>
                  <a:pt x="10469" y="8958"/>
                </a:cubicBezTo>
                <a:cubicBezTo>
                  <a:pt x="10462" y="8958"/>
                  <a:pt x="10455" y="8956"/>
                  <a:pt x="10448" y="8956"/>
                </a:cubicBezTo>
                <a:cubicBezTo>
                  <a:pt x="10445" y="8956"/>
                  <a:pt x="10441" y="8956"/>
                  <a:pt x="10439" y="8959"/>
                </a:cubicBezTo>
                <a:lnTo>
                  <a:pt x="10439" y="8983"/>
                </a:lnTo>
                <a:cubicBezTo>
                  <a:pt x="10450" y="8983"/>
                  <a:pt x="10450" y="8995"/>
                  <a:pt x="10439" y="8995"/>
                </a:cubicBezTo>
                <a:lnTo>
                  <a:pt x="10379" y="8995"/>
                </a:lnTo>
                <a:lnTo>
                  <a:pt x="10427" y="9007"/>
                </a:lnTo>
                <a:cubicBezTo>
                  <a:pt x="10407" y="9016"/>
                  <a:pt x="10396" y="9034"/>
                  <a:pt x="10386" y="9034"/>
                </a:cubicBezTo>
                <a:cubicBezTo>
                  <a:pt x="10384" y="9034"/>
                  <a:pt x="10381" y="9033"/>
                  <a:pt x="10379" y="9031"/>
                </a:cubicBezTo>
                <a:lnTo>
                  <a:pt x="10379" y="9031"/>
                </a:lnTo>
                <a:lnTo>
                  <a:pt x="10391" y="9066"/>
                </a:lnTo>
                <a:lnTo>
                  <a:pt x="10343" y="9078"/>
                </a:lnTo>
                <a:cubicBezTo>
                  <a:pt x="10349" y="9084"/>
                  <a:pt x="10355" y="9087"/>
                  <a:pt x="10360" y="9087"/>
                </a:cubicBezTo>
                <a:cubicBezTo>
                  <a:pt x="10364" y="9087"/>
                  <a:pt x="10367" y="9084"/>
                  <a:pt x="10367" y="9078"/>
                </a:cubicBezTo>
                <a:cubicBezTo>
                  <a:pt x="10367" y="9090"/>
                  <a:pt x="10462" y="9102"/>
                  <a:pt x="10367" y="9126"/>
                </a:cubicBezTo>
                <a:cubicBezTo>
                  <a:pt x="10415" y="9150"/>
                  <a:pt x="10403" y="9162"/>
                  <a:pt x="10439" y="9185"/>
                </a:cubicBezTo>
                <a:cubicBezTo>
                  <a:pt x="10434" y="9184"/>
                  <a:pt x="10430" y="9184"/>
                  <a:pt x="10427" y="9184"/>
                </a:cubicBezTo>
                <a:cubicBezTo>
                  <a:pt x="10397" y="9184"/>
                  <a:pt x="10391" y="9215"/>
                  <a:pt x="10378" y="9215"/>
                </a:cubicBezTo>
                <a:cubicBezTo>
                  <a:pt x="10375" y="9215"/>
                  <a:pt x="10371" y="9213"/>
                  <a:pt x="10367" y="9209"/>
                </a:cubicBezTo>
                <a:lnTo>
                  <a:pt x="10367" y="9209"/>
                </a:lnTo>
                <a:cubicBezTo>
                  <a:pt x="10355" y="9233"/>
                  <a:pt x="10403" y="9221"/>
                  <a:pt x="10415" y="9233"/>
                </a:cubicBezTo>
                <a:cubicBezTo>
                  <a:pt x="10398" y="9241"/>
                  <a:pt x="10369" y="9250"/>
                  <a:pt x="10350" y="9250"/>
                </a:cubicBezTo>
                <a:cubicBezTo>
                  <a:pt x="10346" y="9250"/>
                  <a:pt x="10342" y="9250"/>
                  <a:pt x="10339" y="9249"/>
                </a:cubicBezTo>
                <a:lnTo>
                  <a:pt x="10339" y="9249"/>
                </a:lnTo>
                <a:lnTo>
                  <a:pt x="10355" y="9257"/>
                </a:lnTo>
                <a:lnTo>
                  <a:pt x="10343" y="9257"/>
                </a:lnTo>
                <a:lnTo>
                  <a:pt x="10379" y="9269"/>
                </a:lnTo>
                <a:cubicBezTo>
                  <a:pt x="10355" y="9293"/>
                  <a:pt x="10331" y="9281"/>
                  <a:pt x="10320" y="9293"/>
                </a:cubicBezTo>
                <a:lnTo>
                  <a:pt x="10367" y="9293"/>
                </a:lnTo>
                <a:lnTo>
                  <a:pt x="10343" y="9304"/>
                </a:lnTo>
                <a:cubicBezTo>
                  <a:pt x="10350" y="9301"/>
                  <a:pt x="10356" y="9300"/>
                  <a:pt x="10361" y="9300"/>
                </a:cubicBezTo>
                <a:cubicBezTo>
                  <a:pt x="10373" y="9300"/>
                  <a:pt x="10379" y="9308"/>
                  <a:pt x="10379" y="9316"/>
                </a:cubicBezTo>
                <a:lnTo>
                  <a:pt x="10367" y="9316"/>
                </a:lnTo>
                <a:lnTo>
                  <a:pt x="10379" y="9328"/>
                </a:lnTo>
                <a:cubicBezTo>
                  <a:pt x="10374" y="9326"/>
                  <a:pt x="10371" y="9325"/>
                  <a:pt x="10370" y="9325"/>
                </a:cubicBezTo>
                <a:cubicBezTo>
                  <a:pt x="10362" y="9325"/>
                  <a:pt x="10372" y="9340"/>
                  <a:pt x="10343" y="9340"/>
                </a:cubicBezTo>
                <a:cubicBezTo>
                  <a:pt x="10343" y="9352"/>
                  <a:pt x="10343" y="9352"/>
                  <a:pt x="10355" y="9376"/>
                </a:cubicBezTo>
                <a:lnTo>
                  <a:pt x="10391" y="9364"/>
                </a:lnTo>
                <a:lnTo>
                  <a:pt x="10391" y="9364"/>
                </a:lnTo>
                <a:cubicBezTo>
                  <a:pt x="10415" y="9388"/>
                  <a:pt x="10343" y="9376"/>
                  <a:pt x="10355" y="9400"/>
                </a:cubicBezTo>
                <a:lnTo>
                  <a:pt x="10379" y="9388"/>
                </a:lnTo>
                <a:lnTo>
                  <a:pt x="10379" y="9388"/>
                </a:lnTo>
                <a:cubicBezTo>
                  <a:pt x="10331" y="9424"/>
                  <a:pt x="10427" y="9435"/>
                  <a:pt x="10391" y="9459"/>
                </a:cubicBezTo>
                <a:cubicBezTo>
                  <a:pt x="10391" y="9455"/>
                  <a:pt x="10386" y="9454"/>
                  <a:pt x="10379" y="9454"/>
                </a:cubicBezTo>
                <a:cubicBezTo>
                  <a:pt x="10366" y="9454"/>
                  <a:pt x="10347" y="9459"/>
                  <a:pt x="10355" y="9459"/>
                </a:cubicBezTo>
                <a:cubicBezTo>
                  <a:pt x="10379" y="9471"/>
                  <a:pt x="10379" y="9507"/>
                  <a:pt x="10415" y="9519"/>
                </a:cubicBezTo>
                <a:cubicBezTo>
                  <a:pt x="10379" y="9543"/>
                  <a:pt x="10355" y="9543"/>
                  <a:pt x="10343" y="9566"/>
                </a:cubicBezTo>
                <a:cubicBezTo>
                  <a:pt x="10352" y="9575"/>
                  <a:pt x="10354" y="9583"/>
                  <a:pt x="10363" y="9583"/>
                </a:cubicBezTo>
                <a:cubicBezTo>
                  <a:pt x="10367" y="9583"/>
                  <a:pt x="10372" y="9582"/>
                  <a:pt x="10379" y="9578"/>
                </a:cubicBezTo>
                <a:lnTo>
                  <a:pt x="10379" y="9578"/>
                </a:lnTo>
                <a:cubicBezTo>
                  <a:pt x="10368" y="9600"/>
                  <a:pt x="10397" y="9622"/>
                  <a:pt x="10375" y="9635"/>
                </a:cubicBezTo>
                <a:lnTo>
                  <a:pt x="10375" y="9635"/>
                </a:lnTo>
                <a:cubicBezTo>
                  <a:pt x="10375" y="9635"/>
                  <a:pt x="10375" y="9634"/>
                  <a:pt x="10375" y="9634"/>
                </a:cubicBezTo>
                <a:lnTo>
                  <a:pt x="10375" y="9634"/>
                </a:lnTo>
                <a:cubicBezTo>
                  <a:pt x="10379" y="9634"/>
                  <a:pt x="10360" y="9650"/>
                  <a:pt x="10379" y="9650"/>
                </a:cubicBezTo>
                <a:lnTo>
                  <a:pt x="10403" y="9650"/>
                </a:lnTo>
                <a:cubicBezTo>
                  <a:pt x="10331" y="9685"/>
                  <a:pt x="10450" y="9685"/>
                  <a:pt x="10391" y="9721"/>
                </a:cubicBezTo>
                <a:lnTo>
                  <a:pt x="10379" y="9721"/>
                </a:lnTo>
                <a:lnTo>
                  <a:pt x="10391" y="9733"/>
                </a:lnTo>
                <a:lnTo>
                  <a:pt x="10355" y="9733"/>
                </a:lnTo>
                <a:lnTo>
                  <a:pt x="10355" y="9781"/>
                </a:lnTo>
                <a:lnTo>
                  <a:pt x="10379" y="9769"/>
                </a:lnTo>
                <a:cubicBezTo>
                  <a:pt x="10379" y="9781"/>
                  <a:pt x="10415" y="9781"/>
                  <a:pt x="10391" y="9805"/>
                </a:cubicBezTo>
                <a:cubicBezTo>
                  <a:pt x="10382" y="9802"/>
                  <a:pt x="10377" y="9801"/>
                  <a:pt x="10374" y="9801"/>
                </a:cubicBezTo>
                <a:cubicBezTo>
                  <a:pt x="10363" y="9801"/>
                  <a:pt x="10392" y="9818"/>
                  <a:pt x="10359" y="9827"/>
                </a:cubicBezTo>
                <a:lnTo>
                  <a:pt x="10359" y="9827"/>
                </a:lnTo>
                <a:cubicBezTo>
                  <a:pt x="10353" y="9826"/>
                  <a:pt x="10350" y="9823"/>
                  <a:pt x="10344" y="9817"/>
                </a:cubicBezTo>
                <a:lnTo>
                  <a:pt x="10344" y="9817"/>
                </a:lnTo>
                <a:lnTo>
                  <a:pt x="10355" y="9828"/>
                </a:lnTo>
                <a:cubicBezTo>
                  <a:pt x="10356" y="9828"/>
                  <a:pt x="10358" y="9828"/>
                  <a:pt x="10359" y="9827"/>
                </a:cubicBezTo>
                <a:lnTo>
                  <a:pt x="10359" y="9827"/>
                </a:lnTo>
                <a:cubicBezTo>
                  <a:pt x="10363" y="9828"/>
                  <a:pt x="10369" y="9828"/>
                  <a:pt x="10379" y="9828"/>
                </a:cubicBezTo>
                <a:cubicBezTo>
                  <a:pt x="10403" y="9840"/>
                  <a:pt x="10320" y="9852"/>
                  <a:pt x="10355" y="9864"/>
                </a:cubicBezTo>
                <a:lnTo>
                  <a:pt x="10355" y="9852"/>
                </a:lnTo>
                <a:cubicBezTo>
                  <a:pt x="10363" y="9848"/>
                  <a:pt x="10371" y="9847"/>
                  <a:pt x="10378" y="9847"/>
                </a:cubicBezTo>
                <a:cubicBezTo>
                  <a:pt x="10392" y="9847"/>
                  <a:pt x="10403" y="9852"/>
                  <a:pt x="10403" y="9852"/>
                </a:cubicBezTo>
                <a:cubicBezTo>
                  <a:pt x="10403" y="9852"/>
                  <a:pt x="10391" y="9864"/>
                  <a:pt x="10379" y="9864"/>
                </a:cubicBezTo>
                <a:cubicBezTo>
                  <a:pt x="10403" y="9876"/>
                  <a:pt x="10379" y="9900"/>
                  <a:pt x="10403" y="9900"/>
                </a:cubicBezTo>
                <a:cubicBezTo>
                  <a:pt x="10391" y="9912"/>
                  <a:pt x="10367" y="9912"/>
                  <a:pt x="10355" y="9912"/>
                </a:cubicBezTo>
                <a:cubicBezTo>
                  <a:pt x="10391" y="9935"/>
                  <a:pt x="10355" y="9924"/>
                  <a:pt x="10391" y="9959"/>
                </a:cubicBezTo>
                <a:lnTo>
                  <a:pt x="10367" y="9959"/>
                </a:lnTo>
                <a:lnTo>
                  <a:pt x="10391" y="9971"/>
                </a:lnTo>
                <a:lnTo>
                  <a:pt x="10355" y="9995"/>
                </a:lnTo>
                <a:lnTo>
                  <a:pt x="10379" y="9983"/>
                </a:lnTo>
                <a:cubicBezTo>
                  <a:pt x="10379" y="9995"/>
                  <a:pt x="10391" y="9995"/>
                  <a:pt x="10391" y="10007"/>
                </a:cubicBezTo>
                <a:lnTo>
                  <a:pt x="10355" y="10007"/>
                </a:lnTo>
                <a:cubicBezTo>
                  <a:pt x="10375" y="10027"/>
                  <a:pt x="10336" y="10047"/>
                  <a:pt x="10345" y="10067"/>
                </a:cubicBezTo>
                <a:lnTo>
                  <a:pt x="10345" y="10067"/>
                </a:lnTo>
                <a:cubicBezTo>
                  <a:pt x="10389" y="10091"/>
                  <a:pt x="10296" y="10102"/>
                  <a:pt x="10355" y="10114"/>
                </a:cubicBezTo>
                <a:cubicBezTo>
                  <a:pt x="10343" y="10114"/>
                  <a:pt x="10331" y="10126"/>
                  <a:pt x="10320" y="10126"/>
                </a:cubicBezTo>
                <a:lnTo>
                  <a:pt x="10343" y="10126"/>
                </a:lnTo>
                <a:lnTo>
                  <a:pt x="10308" y="10138"/>
                </a:lnTo>
                <a:lnTo>
                  <a:pt x="10355" y="10138"/>
                </a:lnTo>
                <a:lnTo>
                  <a:pt x="10320" y="10150"/>
                </a:lnTo>
                <a:lnTo>
                  <a:pt x="10343" y="10150"/>
                </a:lnTo>
                <a:cubicBezTo>
                  <a:pt x="10272" y="10174"/>
                  <a:pt x="10331" y="10186"/>
                  <a:pt x="10272" y="10209"/>
                </a:cubicBezTo>
                <a:lnTo>
                  <a:pt x="10320" y="10197"/>
                </a:lnTo>
                <a:lnTo>
                  <a:pt x="10320" y="10197"/>
                </a:lnTo>
                <a:cubicBezTo>
                  <a:pt x="10427" y="10233"/>
                  <a:pt x="10284" y="10305"/>
                  <a:pt x="10331" y="10364"/>
                </a:cubicBezTo>
                <a:lnTo>
                  <a:pt x="10296" y="10364"/>
                </a:lnTo>
                <a:lnTo>
                  <a:pt x="10343" y="10376"/>
                </a:lnTo>
                <a:cubicBezTo>
                  <a:pt x="10331" y="10384"/>
                  <a:pt x="10323" y="10387"/>
                  <a:pt x="10318" y="10387"/>
                </a:cubicBezTo>
                <a:cubicBezTo>
                  <a:pt x="10306" y="10387"/>
                  <a:pt x="10304" y="10376"/>
                  <a:pt x="10296" y="10376"/>
                </a:cubicBezTo>
                <a:cubicBezTo>
                  <a:pt x="10308" y="10400"/>
                  <a:pt x="10343" y="10388"/>
                  <a:pt x="10355" y="10412"/>
                </a:cubicBezTo>
                <a:cubicBezTo>
                  <a:pt x="10347" y="10420"/>
                  <a:pt x="10342" y="10422"/>
                  <a:pt x="10338" y="10422"/>
                </a:cubicBezTo>
                <a:cubicBezTo>
                  <a:pt x="10330" y="10422"/>
                  <a:pt x="10327" y="10412"/>
                  <a:pt x="10320" y="10412"/>
                </a:cubicBezTo>
                <a:cubicBezTo>
                  <a:pt x="10331" y="10436"/>
                  <a:pt x="10355" y="10471"/>
                  <a:pt x="10331" y="10483"/>
                </a:cubicBezTo>
                <a:cubicBezTo>
                  <a:pt x="10339" y="10483"/>
                  <a:pt x="10342" y="10488"/>
                  <a:pt x="10346" y="10488"/>
                </a:cubicBezTo>
                <a:cubicBezTo>
                  <a:pt x="10349" y="10488"/>
                  <a:pt x="10351" y="10487"/>
                  <a:pt x="10355" y="10483"/>
                </a:cubicBezTo>
                <a:cubicBezTo>
                  <a:pt x="10367" y="10507"/>
                  <a:pt x="10355" y="10531"/>
                  <a:pt x="10355" y="10555"/>
                </a:cubicBezTo>
                <a:cubicBezTo>
                  <a:pt x="10331" y="10555"/>
                  <a:pt x="10331" y="10543"/>
                  <a:pt x="10331" y="10543"/>
                </a:cubicBezTo>
                <a:cubicBezTo>
                  <a:pt x="10331" y="10543"/>
                  <a:pt x="10320" y="10555"/>
                  <a:pt x="10331" y="10567"/>
                </a:cubicBezTo>
                <a:lnTo>
                  <a:pt x="10296" y="10555"/>
                </a:lnTo>
                <a:lnTo>
                  <a:pt x="10296" y="10555"/>
                </a:lnTo>
                <a:cubicBezTo>
                  <a:pt x="10296" y="10567"/>
                  <a:pt x="10331" y="10602"/>
                  <a:pt x="10284" y="10602"/>
                </a:cubicBezTo>
                <a:cubicBezTo>
                  <a:pt x="10308" y="10602"/>
                  <a:pt x="10331" y="10602"/>
                  <a:pt x="10331" y="10614"/>
                </a:cubicBezTo>
                <a:cubicBezTo>
                  <a:pt x="10272" y="10626"/>
                  <a:pt x="10355" y="10650"/>
                  <a:pt x="10320" y="10674"/>
                </a:cubicBezTo>
                <a:cubicBezTo>
                  <a:pt x="10310" y="10674"/>
                  <a:pt x="10308" y="10658"/>
                  <a:pt x="10308" y="10658"/>
                </a:cubicBezTo>
                <a:cubicBezTo>
                  <a:pt x="10308" y="10658"/>
                  <a:pt x="10308" y="10659"/>
                  <a:pt x="10308" y="10662"/>
                </a:cubicBezTo>
                <a:cubicBezTo>
                  <a:pt x="10296" y="10674"/>
                  <a:pt x="10320" y="10674"/>
                  <a:pt x="10331" y="10686"/>
                </a:cubicBezTo>
                <a:lnTo>
                  <a:pt x="10308" y="10686"/>
                </a:lnTo>
                <a:lnTo>
                  <a:pt x="10343" y="10733"/>
                </a:lnTo>
                <a:cubicBezTo>
                  <a:pt x="10290" y="10733"/>
                  <a:pt x="10341" y="10771"/>
                  <a:pt x="10328" y="10771"/>
                </a:cubicBezTo>
                <a:cubicBezTo>
                  <a:pt x="10326" y="10771"/>
                  <a:pt x="10323" y="10770"/>
                  <a:pt x="10320" y="10769"/>
                </a:cubicBezTo>
                <a:cubicBezTo>
                  <a:pt x="10316" y="10775"/>
                  <a:pt x="10317" y="10778"/>
                  <a:pt x="10319" y="10778"/>
                </a:cubicBezTo>
                <a:cubicBezTo>
                  <a:pt x="10322" y="10778"/>
                  <a:pt x="10331" y="10772"/>
                  <a:pt x="10337" y="10772"/>
                </a:cubicBezTo>
                <a:cubicBezTo>
                  <a:pt x="10341" y="10772"/>
                  <a:pt x="10343" y="10774"/>
                  <a:pt x="10343" y="10781"/>
                </a:cubicBezTo>
                <a:cubicBezTo>
                  <a:pt x="10320" y="10781"/>
                  <a:pt x="10355" y="10805"/>
                  <a:pt x="10320" y="10805"/>
                </a:cubicBezTo>
                <a:lnTo>
                  <a:pt x="10320" y="10817"/>
                </a:lnTo>
                <a:lnTo>
                  <a:pt x="10284" y="10805"/>
                </a:lnTo>
                <a:lnTo>
                  <a:pt x="10284" y="10805"/>
                </a:lnTo>
                <a:cubicBezTo>
                  <a:pt x="10296" y="10817"/>
                  <a:pt x="10331" y="10828"/>
                  <a:pt x="10355" y="10828"/>
                </a:cubicBezTo>
                <a:cubicBezTo>
                  <a:pt x="10331" y="10840"/>
                  <a:pt x="10355" y="10852"/>
                  <a:pt x="10320" y="10864"/>
                </a:cubicBezTo>
                <a:lnTo>
                  <a:pt x="10308" y="10852"/>
                </a:lnTo>
                <a:lnTo>
                  <a:pt x="10308" y="10852"/>
                </a:lnTo>
                <a:cubicBezTo>
                  <a:pt x="10331" y="10888"/>
                  <a:pt x="10212" y="10912"/>
                  <a:pt x="10272" y="10936"/>
                </a:cubicBezTo>
                <a:cubicBezTo>
                  <a:pt x="10272" y="10942"/>
                  <a:pt x="10269" y="10945"/>
                  <a:pt x="10266" y="10945"/>
                </a:cubicBezTo>
                <a:cubicBezTo>
                  <a:pt x="10263" y="10945"/>
                  <a:pt x="10260" y="10942"/>
                  <a:pt x="10260" y="10936"/>
                </a:cubicBezTo>
                <a:lnTo>
                  <a:pt x="10260" y="10959"/>
                </a:lnTo>
                <a:lnTo>
                  <a:pt x="10236" y="10959"/>
                </a:lnTo>
                <a:lnTo>
                  <a:pt x="10272" y="10995"/>
                </a:lnTo>
                <a:lnTo>
                  <a:pt x="10260" y="10995"/>
                </a:lnTo>
                <a:cubicBezTo>
                  <a:pt x="10248" y="11019"/>
                  <a:pt x="10260" y="11055"/>
                  <a:pt x="10272" y="11078"/>
                </a:cubicBezTo>
                <a:lnTo>
                  <a:pt x="10260" y="11078"/>
                </a:lnTo>
                <a:cubicBezTo>
                  <a:pt x="10296" y="11102"/>
                  <a:pt x="10236" y="11102"/>
                  <a:pt x="10260" y="11126"/>
                </a:cubicBezTo>
                <a:lnTo>
                  <a:pt x="10248" y="11126"/>
                </a:lnTo>
                <a:lnTo>
                  <a:pt x="10248" y="11150"/>
                </a:lnTo>
                <a:lnTo>
                  <a:pt x="10243" y="11145"/>
                </a:lnTo>
                <a:lnTo>
                  <a:pt x="10243" y="11145"/>
                </a:lnTo>
                <a:cubicBezTo>
                  <a:pt x="10250" y="11158"/>
                  <a:pt x="10226" y="11169"/>
                  <a:pt x="10213" y="11174"/>
                </a:cubicBezTo>
                <a:lnTo>
                  <a:pt x="10213" y="11174"/>
                </a:lnTo>
                <a:cubicBezTo>
                  <a:pt x="10213" y="11174"/>
                  <a:pt x="10213" y="11174"/>
                  <a:pt x="10212" y="11174"/>
                </a:cubicBezTo>
                <a:cubicBezTo>
                  <a:pt x="10206" y="11176"/>
                  <a:pt x="10204" y="11177"/>
                  <a:pt x="10204" y="11177"/>
                </a:cubicBezTo>
                <a:cubicBezTo>
                  <a:pt x="10205" y="11177"/>
                  <a:pt x="10208" y="11176"/>
                  <a:pt x="10213" y="11174"/>
                </a:cubicBezTo>
                <a:lnTo>
                  <a:pt x="10213" y="11174"/>
                </a:lnTo>
                <a:cubicBezTo>
                  <a:pt x="10225" y="11186"/>
                  <a:pt x="10248" y="11209"/>
                  <a:pt x="10272" y="11209"/>
                </a:cubicBezTo>
                <a:cubicBezTo>
                  <a:pt x="10272" y="11218"/>
                  <a:pt x="10269" y="11221"/>
                  <a:pt x="10264" y="11221"/>
                </a:cubicBezTo>
                <a:cubicBezTo>
                  <a:pt x="10259" y="11221"/>
                  <a:pt x="10252" y="11218"/>
                  <a:pt x="10246" y="11218"/>
                </a:cubicBezTo>
                <a:cubicBezTo>
                  <a:pt x="10242" y="11218"/>
                  <a:pt x="10239" y="11219"/>
                  <a:pt x="10236" y="11221"/>
                </a:cubicBezTo>
                <a:cubicBezTo>
                  <a:pt x="10224" y="11245"/>
                  <a:pt x="10260" y="11245"/>
                  <a:pt x="10248" y="11269"/>
                </a:cubicBezTo>
                <a:lnTo>
                  <a:pt x="10224" y="11269"/>
                </a:lnTo>
                <a:cubicBezTo>
                  <a:pt x="10224" y="11281"/>
                  <a:pt x="10236" y="11293"/>
                  <a:pt x="10236" y="11305"/>
                </a:cubicBezTo>
                <a:lnTo>
                  <a:pt x="10236" y="11293"/>
                </a:lnTo>
                <a:lnTo>
                  <a:pt x="10236" y="11293"/>
                </a:lnTo>
                <a:cubicBezTo>
                  <a:pt x="10272" y="11329"/>
                  <a:pt x="10177" y="11329"/>
                  <a:pt x="10260" y="11352"/>
                </a:cubicBezTo>
                <a:cubicBezTo>
                  <a:pt x="10236" y="11352"/>
                  <a:pt x="10248" y="11376"/>
                  <a:pt x="10212" y="11376"/>
                </a:cubicBezTo>
                <a:cubicBezTo>
                  <a:pt x="10236" y="11412"/>
                  <a:pt x="10248" y="11436"/>
                  <a:pt x="10260" y="11459"/>
                </a:cubicBezTo>
                <a:cubicBezTo>
                  <a:pt x="10200" y="11459"/>
                  <a:pt x="10260" y="11471"/>
                  <a:pt x="10224" y="11483"/>
                </a:cubicBezTo>
                <a:lnTo>
                  <a:pt x="10260" y="11483"/>
                </a:lnTo>
                <a:cubicBezTo>
                  <a:pt x="10260" y="11531"/>
                  <a:pt x="10177" y="11579"/>
                  <a:pt x="10189" y="11626"/>
                </a:cubicBezTo>
                <a:cubicBezTo>
                  <a:pt x="10165" y="11686"/>
                  <a:pt x="10153" y="11745"/>
                  <a:pt x="10153" y="11781"/>
                </a:cubicBezTo>
                <a:cubicBezTo>
                  <a:pt x="10165" y="11805"/>
                  <a:pt x="10200" y="11829"/>
                  <a:pt x="10189" y="11840"/>
                </a:cubicBezTo>
                <a:cubicBezTo>
                  <a:pt x="10200" y="11876"/>
                  <a:pt x="10212" y="11924"/>
                  <a:pt x="10177" y="11960"/>
                </a:cubicBezTo>
                <a:cubicBezTo>
                  <a:pt x="10173" y="11960"/>
                  <a:pt x="10170" y="11960"/>
                  <a:pt x="10168" y="11959"/>
                </a:cubicBezTo>
                <a:lnTo>
                  <a:pt x="10168" y="11959"/>
                </a:lnTo>
                <a:cubicBezTo>
                  <a:pt x="10168" y="11967"/>
                  <a:pt x="10149" y="11975"/>
                  <a:pt x="10141" y="11983"/>
                </a:cubicBezTo>
                <a:lnTo>
                  <a:pt x="10177" y="11971"/>
                </a:lnTo>
                <a:lnTo>
                  <a:pt x="10177" y="11971"/>
                </a:lnTo>
                <a:cubicBezTo>
                  <a:pt x="10200" y="11995"/>
                  <a:pt x="10165" y="12007"/>
                  <a:pt x="10141" y="12007"/>
                </a:cubicBezTo>
                <a:lnTo>
                  <a:pt x="10177" y="12031"/>
                </a:lnTo>
                <a:lnTo>
                  <a:pt x="10129" y="12043"/>
                </a:lnTo>
                <a:cubicBezTo>
                  <a:pt x="10141" y="12043"/>
                  <a:pt x="10153" y="12067"/>
                  <a:pt x="10189" y="12079"/>
                </a:cubicBezTo>
                <a:cubicBezTo>
                  <a:pt x="10181" y="12079"/>
                  <a:pt x="10173" y="12089"/>
                  <a:pt x="10165" y="12089"/>
                </a:cubicBezTo>
                <a:cubicBezTo>
                  <a:pt x="10161" y="12089"/>
                  <a:pt x="10157" y="12087"/>
                  <a:pt x="10153" y="12079"/>
                </a:cubicBezTo>
                <a:lnTo>
                  <a:pt x="10129" y="12150"/>
                </a:lnTo>
                <a:lnTo>
                  <a:pt x="10129" y="12150"/>
                </a:lnTo>
                <a:lnTo>
                  <a:pt x="10153" y="12138"/>
                </a:lnTo>
                <a:cubicBezTo>
                  <a:pt x="10189" y="12138"/>
                  <a:pt x="10200" y="12162"/>
                  <a:pt x="10189" y="12174"/>
                </a:cubicBezTo>
                <a:cubicBezTo>
                  <a:pt x="10177" y="12168"/>
                  <a:pt x="10165" y="12165"/>
                  <a:pt x="10153" y="12165"/>
                </a:cubicBezTo>
                <a:cubicBezTo>
                  <a:pt x="10141" y="12165"/>
                  <a:pt x="10129" y="12168"/>
                  <a:pt x="10117" y="12174"/>
                </a:cubicBezTo>
                <a:cubicBezTo>
                  <a:pt x="10125" y="12174"/>
                  <a:pt x="10133" y="12169"/>
                  <a:pt x="10144" y="12169"/>
                </a:cubicBezTo>
                <a:cubicBezTo>
                  <a:pt x="10150" y="12169"/>
                  <a:pt x="10157" y="12170"/>
                  <a:pt x="10165" y="12174"/>
                </a:cubicBezTo>
                <a:cubicBezTo>
                  <a:pt x="10177" y="12186"/>
                  <a:pt x="10189" y="12210"/>
                  <a:pt x="10177" y="12221"/>
                </a:cubicBezTo>
                <a:lnTo>
                  <a:pt x="10165" y="12210"/>
                </a:lnTo>
                <a:cubicBezTo>
                  <a:pt x="10165" y="12221"/>
                  <a:pt x="10117" y="12221"/>
                  <a:pt x="10117" y="12233"/>
                </a:cubicBezTo>
                <a:cubicBezTo>
                  <a:pt x="10141" y="12257"/>
                  <a:pt x="10117" y="12257"/>
                  <a:pt x="10165" y="12269"/>
                </a:cubicBezTo>
                <a:cubicBezTo>
                  <a:pt x="10169" y="12277"/>
                  <a:pt x="10166" y="12280"/>
                  <a:pt x="10160" y="12280"/>
                </a:cubicBezTo>
                <a:cubicBezTo>
                  <a:pt x="10149" y="12280"/>
                  <a:pt x="10125" y="12269"/>
                  <a:pt x="10117" y="12269"/>
                </a:cubicBezTo>
                <a:cubicBezTo>
                  <a:pt x="10153" y="12293"/>
                  <a:pt x="10129" y="12317"/>
                  <a:pt x="10093" y="12317"/>
                </a:cubicBezTo>
                <a:cubicBezTo>
                  <a:pt x="10177" y="12341"/>
                  <a:pt x="10058" y="12352"/>
                  <a:pt x="10129" y="12376"/>
                </a:cubicBezTo>
                <a:lnTo>
                  <a:pt x="10093" y="12388"/>
                </a:lnTo>
                <a:cubicBezTo>
                  <a:pt x="10117" y="12388"/>
                  <a:pt x="10153" y="12400"/>
                  <a:pt x="10153" y="12412"/>
                </a:cubicBezTo>
                <a:cubicBezTo>
                  <a:pt x="10145" y="12416"/>
                  <a:pt x="10137" y="12417"/>
                  <a:pt x="10129" y="12417"/>
                </a:cubicBezTo>
                <a:cubicBezTo>
                  <a:pt x="10113" y="12417"/>
                  <a:pt x="10097" y="12412"/>
                  <a:pt x="10081" y="12412"/>
                </a:cubicBezTo>
                <a:lnTo>
                  <a:pt x="10153" y="12436"/>
                </a:lnTo>
                <a:cubicBezTo>
                  <a:pt x="10117" y="12448"/>
                  <a:pt x="10105" y="12471"/>
                  <a:pt x="10093" y="12507"/>
                </a:cubicBezTo>
                <a:cubicBezTo>
                  <a:pt x="10081" y="12471"/>
                  <a:pt x="10069" y="12460"/>
                  <a:pt x="10046" y="12436"/>
                </a:cubicBezTo>
                <a:cubicBezTo>
                  <a:pt x="10069" y="12412"/>
                  <a:pt x="10081" y="12400"/>
                  <a:pt x="10093" y="12388"/>
                </a:cubicBezTo>
                <a:cubicBezTo>
                  <a:pt x="10093" y="12364"/>
                  <a:pt x="10093" y="12352"/>
                  <a:pt x="10093" y="12329"/>
                </a:cubicBezTo>
                <a:cubicBezTo>
                  <a:pt x="10081" y="12281"/>
                  <a:pt x="10069" y="12281"/>
                  <a:pt x="10034" y="12269"/>
                </a:cubicBezTo>
                <a:cubicBezTo>
                  <a:pt x="10046" y="12221"/>
                  <a:pt x="9986" y="12150"/>
                  <a:pt x="10022" y="12138"/>
                </a:cubicBezTo>
                <a:cubicBezTo>
                  <a:pt x="9988" y="12138"/>
                  <a:pt x="10008" y="12106"/>
                  <a:pt x="9979" y="12082"/>
                </a:cubicBezTo>
                <a:lnTo>
                  <a:pt x="9979" y="12082"/>
                </a:lnTo>
                <a:lnTo>
                  <a:pt x="9962" y="12090"/>
                </a:lnTo>
                <a:cubicBezTo>
                  <a:pt x="9998" y="11983"/>
                  <a:pt x="9879" y="11971"/>
                  <a:pt x="9903" y="11876"/>
                </a:cubicBezTo>
                <a:lnTo>
                  <a:pt x="9903" y="11876"/>
                </a:lnTo>
                <a:lnTo>
                  <a:pt x="9891" y="11864"/>
                </a:lnTo>
                <a:cubicBezTo>
                  <a:pt x="9897" y="11858"/>
                  <a:pt x="9906" y="11858"/>
                  <a:pt x="9915" y="11858"/>
                </a:cubicBezTo>
                <a:cubicBezTo>
                  <a:pt x="9924" y="11858"/>
                  <a:pt x="9933" y="11858"/>
                  <a:pt x="9939" y="11852"/>
                </a:cubicBezTo>
                <a:lnTo>
                  <a:pt x="9891" y="11710"/>
                </a:lnTo>
                <a:lnTo>
                  <a:pt x="9879" y="11745"/>
                </a:lnTo>
                <a:cubicBezTo>
                  <a:pt x="9867" y="11710"/>
                  <a:pt x="9819" y="11698"/>
                  <a:pt x="9831" y="11662"/>
                </a:cubicBezTo>
                <a:lnTo>
                  <a:pt x="9831" y="11662"/>
                </a:lnTo>
                <a:cubicBezTo>
                  <a:pt x="9844" y="11668"/>
                  <a:pt x="9851" y="11671"/>
                  <a:pt x="9856" y="11671"/>
                </a:cubicBezTo>
                <a:cubicBezTo>
                  <a:pt x="9877" y="11671"/>
                  <a:pt x="9824" y="11610"/>
                  <a:pt x="9843" y="11590"/>
                </a:cubicBezTo>
                <a:lnTo>
                  <a:pt x="9843" y="11590"/>
                </a:lnTo>
                <a:lnTo>
                  <a:pt x="9867" y="11614"/>
                </a:lnTo>
                <a:cubicBezTo>
                  <a:pt x="9860" y="11586"/>
                  <a:pt x="9857" y="11575"/>
                  <a:pt x="9849" y="11575"/>
                </a:cubicBezTo>
                <a:cubicBezTo>
                  <a:pt x="9843" y="11575"/>
                  <a:pt x="9834" y="11581"/>
                  <a:pt x="9819" y="11590"/>
                </a:cubicBezTo>
                <a:cubicBezTo>
                  <a:pt x="9796" y="11531"/>
                  <a:pt x="9867" y="11519"/>
                  <a:pt x="9819" y="11483"/>
                </a:cubicBezTo>
                <a:lnTo>
                  <a:pt x="9819" y="11483"/>
                </a:lnTo>
                <a:lnTo>
                  <a:pt x="9831" y="11519"/>
                </a:lnTo>
                <a:cubicBezTo>
                  <a:pt x="9824" y="11526"/>
                  <a:pt x="9816" y="11529"/>
                  <a:pt x="9809" y="11529"/>
                </a:cubicBezTo>
                <a:cubicBezTo>
                  <a:pt x="9790" y="11529"/>
                  <a:pt x="9772" y="11512"/>
                  <a:pt x="9772" y="11495"/>
                </a:cubicBezTo>
                <a:cubicBezTo>
                  <a:pt x="9772" y="11495"/>
                  <a:pt x="9778" y="11482"/>
                  <a:pt x="9782" y="11480"/>
                </a:cubicBezTo>
                <a:lnTo>
                  <a:pt x="9782" y="11480"/>
                </a:lnTo>
                <a:cubicBezTo>
                  <a:pt x="9782" y="11481"/>
                  <a:pt x="9783" y="11482"/>
                  <a:pt x="9784" y="11483"/>
                </a:cubicBezTo>
                <a:cubicBezTo>
                  <a:pt x="9784" y="11481"/>
                  <a:pt x="9783" y="11480"/>
                  <a:pt x="9782" y="11480"/>
                </a:cubicBezTo>
                <a:cubicBezTo>
                  <a:pt x="9782" y="11480"/>
                  <a:pt x="9782" y="11480"/>
                  <a:pt x="9782" y="11480"/>
                </a:cubicBezTo>
                <a:lnTo>
                  <a:pt x="9782" y="11480"/>
                </a:lnTo>
                <a:cubicBezTo>
                  <a:pt x="9759" y="11444"/>
                  <a:pt x="9748" y="11375"/>
                  <a:pt x="9736" y="11352"/>
                </a:cubicBezTo>
                <a:cubicBezTo>
                  <a:pt x="9736" y="11338"/>
                  <a:pt x="9744" y="11333"/>
                  <a:pt x="9753" y="11333"/>
                </a:cubicBezTo>
                <a:cubicBezTo>
                  <a:pt x="9760" y="11333"/>
                  <a:pt x="9767" y="11335"/>
                  <a:pt x="9772" y="11340"/>
                </a:cubicBezTo>
                <a:cubicBezTo>
                  <a:pt x="9700" y="11257"/>
                  <a:pt x="9760" y="11293"/>
                  <a:pt x="9688" y="11209"/>
                </a:cubicBezTo>
                <a:lnTo>
                  <a:pt x="9712" y="11209"/>
                </a:lnTo>
                <a:lnTo>
                  <a:pt x="9677" y="11186"/>
                </a:lnTo>
                <a:lnTo>
                  <a:pt x="9688" y="11126"/>
                </a:lnTo>
                <a:lnTo>
                  <a:pt x="9677" y="11150"/>
                </a:lnTo>
                <a:cubicBezTo>
                  <a:pt x="9653" y="11114"/>
                  <a:pt x="9641" y="11102"/>
                  <a:pt x="9629" y="11067"/>
                </a:cubicBezTo>
                <a:lnTo>
                  <a:pt x="9665" y="11067"/>
                </a:lnTo>
                <a:cubicBezTo>
                  <a:pt x="9605" y="10983"/>
                  <a:pt x="9665" y="10948"/>
                  <a:pt x="9593" y="10888"/>
                </a:cubicBezTo>
                <a:cubicBezTo>
                  <a:pt x="9593" y="10884"/>
                  <a:pt x="9595" y="10883"/>
                  <a:pt x="9597" y="10883"/>
                </a:cubicBezTo>
                <a:cubicBezTo>
                  <a:pt x="9601" y="10883"/>
                  <a:pt x="9609" y="10888"/>
                  <a:pt x="9617" y="10888"/>
                </a:cubicBezTo>
                <a:cubicBezTo>
                  <a:pt x="9534" y="10828"/>
                  <a:pt x="9629" y="10817"/>
                  <a:pt x="9546" y="10757"/>
                </a:cubicBezTo>
                <a:cubicBezTo>
                  <a:pt x="9558" y="10757"/>
                  <a:pt x="9569" y="10745"/>
                  <a:pt x="9569" y="10745"/>
                </a:cubicBezTo>
                <a:lnTo>
                  <a:pt x="9546" y="10721"/>
                </a:lnTo>
                <a:lnTo>
                  <a:pt x="9581" y="10709"/>
                </a:lnTo>
                <a:lnTo>
                  <a:pt x="9510" y="10697"/>
                </a:lnTo>
                <a:lnTo>
                  <a:pt x="9546" y="10662"/>
                </a:lnTo>
                <a:lnTo>
                  <a:pt x="9522" y="10662"/>
                </a:lnTo>
                <a:cubicBezTo>
                  <a:pt x="9569" y="10590"/>
                  <a:pt x="9498" y="10555"/>
                  <a:pt x="9522" y="10483"/>
                </a:cubicBezTo>
                <a:lnTo>
                  <a:pt x="9522" y="10483"/>
                </a:lnTo>
                <a:lnTo>
                  <a:pt x="9486" y="10519"/>
                </a:lnTo>
                <a:cubicBezTo>
                  <a:pt x="9331" y="10424"/>
                  <a:pt x="9403" y="10197"/>
                  <a:pt x="9272" y="10066"/>
                </a:cubicBezTo>
                <a:lnTo>
                  <a:pt x="9307" y="10055"/>
                </a:lnTo>
                <a:lnTo>
                  <a:pt x="9236" y="10007"/>
                </a:lnTo>
                <a:cubicBezTo>
                  <a:pt x="9240" y="9992"/>
                  <a:pt x="9246" y="9988"/>
                  <a:pt x="9252" y="9988"/>
                </a:cubicBezTo>
                <a:cubicBezTo>
                  <a:pt x="9264" y="9988"/>
                  <a:pt x="9277" y="10001"/>
                  <a:pt x="9287" y="10001"/>
                </a:cubicBezTo>
                <a:cubicBezTo>
                  <a:pt x="9291" y="10001"/>
                  <a:pt x="9293" y="9999"/>
                  <a:pt x="9296" y="9995"/>
                </a:cubicBezTo>
                <a:cubicBezTo>
                  <a:pt x="9236" y="9935"/>
                  <a:pt x="9224" y="9995"/>
                  <a:pt x="9177" y="9924"/>
                </a:cubicBezTo>
                <a:cubicBezTo>
                  <a:pt x="9177" y="9908"/>
                  <a:pt x="9180" y="9903"/>
                  <a:pt x="9186" y="9903"/>
                </a:cubicBezTo>
                <a:cubicBezTo>
                  <a:pt x="9198" y="9903"/>
                  <a:pt x="9220" y="9927"/>
                  <a:pt x="9236" y="9935"/>
                </a:cubicBezTo>
                <a:cubicBezTo>
                  <a:pt x="9177" y="9876"/>
                  <a:pt x="9105" y="9769"/>
                  <a:pt x="9093" y="9709"/>
                </a:cubicBezTo>
                <a:cubicBezTo>
                  <a:pt x="9093" y="9709"/>
                  <a:pt x="9081" y="9709"/>
                  <a:pt x="9081" y="9721"/>
                </a:cubicBezTo>
                <a:cubicBezTo>
                  <a:pt x="9046" y="9674"/>
                  <a:pt x="9022" y="9602"/>
                  <a:pt x="8998" y="9554"/>
                </a:cubicBezTo>
                <a:cubicBezTo>
                  <a:pt x="9001" y="9551"/>
                  <a:pt x="9005" y="9550"/>
                  <a:pt x="9008" y="9550"/>
                </a:cubicBezTo>
                <a:cubicBezTo>
                  <a:pt x="9017" y="9550"/>
                  <a:pt x="9025" y="9558"/>
                  <a:pt x="9034" y="9566"/>
                </a:cubicBezTo>
                <a:cubicBezTo>
                  <a:pt x="9022" y="9554"/>
                  <a:pt x="9022" y="9519"/>
                  <a:pt x="8998" y="9507"/>
                </a:cubicBezTo>
                <a:lnTo>
                  <a:pt x="8998" y="9507"/>
                </a:lnTo>
                <a:lnTo>
                  <a:pt x="9034" y="9519"/>
                </a:lnTo>
                <a:cubicBezTo>
                  <a:pt x="9022" y="9474"/>
                  <a:pt x="8958" y="9418"/>
                  <a:pt x="8971" y="9382"/>
                </a:cubicBezTo>
                <a:lnTo>
                  <a:pt x="8971" y="9382"/>
                </a:lnTo>
                <a:cubicBezTo>
                  <a:pt x="8968" y="9385"/>
                  <a:pt x="8961" y="9388"/>
                  <a:pt x="8955" y="9388"/>
                </a:cubicBezTo>
                <a:cubicBezTo>
                  <a:pt x="8944" y="9388"/>
                  <a:pt x="8932" y="9382"/>
                  <a:pt x="8926" y="9364"/>
                </a:cubicBezTo>
                <a:cubicBezTo>
                  <a:pt x="8962" y="9316"/>
                  <a:pt x="8855" y="9281"/>
                  <a:pt x="8855" y="9209"/>
                </a:cubicBezTo>
                <a:cubicBezTo>
                  <a:pt x="8865" y="9209"/>
                  <a:pt x="8884" y="9235"/>
                  <a:pt x="8889" y="9235"/>
                </a:cubicBezTo>
                <a:cubicBezTo>
                  <a:pt x="8890" y="9235"/>
                  <a:pt x="8891" y="9235"/>
                  <a:pt x="8891" y="9233"/>
                </a:cubicBezTo>
                <a:cubicBezTo>
                  <a:pt x="8891" y="9197"/>
                  <a:pt x="8843" y="9185"/>
                  <a:pt x="8819" y="9173"/>
                </a:cubicBezTo>
                <a:lnTo>
                  <a:pt x="8843" y="9173"/>
                </a:lnTo>
                <a:lnTo>
                  <a:pt x="8736" y="9054"/>
                </a:lnTo>
                <a:cubicBezTo>
                  <a:pt x="8772" y="9007"/>
                  <a:pt x="8665" y="8947"/>
                  <a:pt x="8700" y="8935"/>
                </a:cubicBezTo>
                <a:cubicBezTo>
                  <a:pt x="8695" y="8925"/>
                  <a:pt x="8692" y="8921"/>
                  <a:pt x="8690" y="8921"/>
                </a:cubicBezTo>
                <a:cubicBezTo>
                  <a:pt x="8686" y="8921"/>
                  <a:pt x="8689" y="8944"/>
                  <a:pt x="8682" y="8944"/>
                </a:cubicBezTo>
                <a:cubicBezTo>
                  <a:pt x="8679" y="8944"/>
                  <a:pt x="8674" y="8939"/>
                  <a:pt x="8665" y="8923"/>
                </a:cubicBezTo>
                <a:cubicBezTo>
                  <a:pt x="8676" y="8900"/>
                  <a:pt x="8617" y="8876"/>
                  <a:pt x="8653" y="8864"/>
                </a:cubicBezTo>
                <a:lnTo>
                  <a:pt x="8665" y="8864"/>
                </a:lnTo>
                <a:lnTo>
                  <a:pt x="8641" y="8828"/>
                </a:lnTo>
                <a:lnTo>
                  <a:pt x="8688" y="8840"/>
                </a:lnTo>
                <a:cubicBezTo>
                  <a:pt x="8666" y="8817"/>
                  <a:pt x="8638" y="8809"/>
                  <a:pt x="8615" y="8809"/>
                </a:cubicBezTo>
                <a:cubicBezTo>
                  <a:pt x="8602" y="8809"/>
                  <a:pt x="8590" y="8812"/>
                  <a:pt x="8581" y="8816"/>
                </a:cubicBezTo>
                <a:cubicBezTo>
                  <a:pt x="8581" y="8769"/>
                  <a:pt x="8534" y="8733"/>
                  <a:pt x="8557" y="8697"/>
                </a:cubicBezTo>
                <a:lnTo>
                  <a:pt x="8557" y="8697"/>
                </a:lnTo>
                <a:lnTo>
                  <a:pt x="8569" y="8709"/>
                </a:lnTo>
                <a:cubicBezTo>
                  <a:pt x="8510" y="8626"/>
                  <a:pt x="8569" y="8495"/>
                  <a:pt x="8474" y="8459"/>
                </a:cubicBezTo>
                <a:cubicBezTo>
                  <a:pt x="8474" y="8453"/>
                  <a:pt x="8477" y="8450"/>
                  <a:pt x="8480" y="8450"/>
                </a:cubicBezTo>
                <a:cubicBezTo>
                  <a:pt x="8481" y="8450"/>
                  <a:pt x="8482" y="8450"/>
                  <a:pt x="8483" y="8451"/>
                </a:cubicBezTo>
                <a:lnTo>
                  <a:pt x="8483" y="8451"/>
                </a:lnTo>
                <a:lnTo>
                  <a:pt x="8462" y="8400"/>
                </a:lnTo>
                <a:lnTo>
                  <a:pt x="8486" y="8400"/>
                </a:lnTo>
                <a:lnTo>
                  <a:pt x="8391" y="8328"/>
                </a:lnTo>
                <a:lnTo>
                  <a:pt x="8415" y="8316"/>
                </a:lnTo>
                <a:cubicBezTo>
                  <a:pt x="8379" y="8258"/>
                  <a:pt x="8321" y="8164"/>
                  <a:pt x="8262" y="8082"/>
                </a:cubicBezTo>
                <a:lnTo>
                  <a:pt x="8262" y="8082"/>
                </a:lnTo>
                <a:cubicBezTo>
                  <a:pt x="8265" y="8084"/>
                  <a:pt x="8268" y="8087"/>
                  <a:pt x="8272" y="8090"/>
                </a:cubicBezTo>
                <a:lnTo>
                  <a:pt x="8260" y="8078"/>
                </a:lnTo>
                <a:lnTo>
                  <a:pt x="8260" y="8078"/>
                </a:lnTo>
                <a:cubicBezTo>
                  <a:pt x="8261" y="8079"/>
                  <a:pt x="8261" y="8081"/>
                  <a:pt x="8262" y="8082"/>
                </a:cubicBezTo>
                <a:lnTo>
                  <a:pt x="8262" y="8082"/>
                </a:lnTo>
                <a:cubicBezTo>
                  <a:pt x="8192" y="8017"/>
                  <a:pt x="8234" y="7993"/>
                  <a:pt x="8176" y="7947"/>
                </a:cubicBezTo>
                <a:lnTo>
                  <a:pt x="8188" y="7947"/>
                </a:lnTo>
                <a:lnTo>
                  <a:pt x="8153" y="7900"/>
                </a:lnTo>
                <a:lnTo>
                  <a:pt x="8176" y="7900"/>
                </a:lnTo>
                <a:cubicBezTo>
                  <a:pt x="8126" y="7879"/>
                  <a:pt x="8135" y="7782"/>
                  <a:pt x="8132" y="7782"/>
                </a:cubicBezTo>
                <a:lnTo>
                  <a:pt x="8132" y="7782"/>
                </a:lnTo>
                <a:cubicBezTo>
                  <a:pt x="8132" y="7782"/>
                  <a:pt x="8131" y="7785"/>
                  <a:pt x="8129" y="7792"/>
                </a:cubicBezTo>
                <a:cubicBezTo>
                  <a:pt x="8093" y="7780"/>
                  <a:pt x="8057" y="7757"/>
                  <a:pt x="8034" y="7757"/>
                </a:cubicBezTo>
                <a:cubicBezTo>
                  <a:pt x="7986" y="7697"/>
                  <a:pt x="8034" y="7733"/>
                  <a:pt x="8022" y="7685"/>
                </a:cubicBezTo>
                <a:cubicBezTo>
                  <a:pt x="7998" y="7638"/>
                  <a:pt x="7962" y="7649"/>
                  <a:pt x="7938" y="7578"/>
                </a:cubicBezTo>
                <a:lnTo>
                  <a:pt x="7962" y="7566"/>
                </a:lnTo>
                <a:cubicBezTo>
                  <a:pt x="7940" y="7544"/>
                  <a:pt x="7918" y="7532"/>
                  <a:pt x="7896" y="7503"/>
                </a:cubicBezTo>
                <a:lnTo>
                  <a:pt x="7896" y="7503"/>
                </a:lnTo>
                <a:cubicBezTo>
                  <a:pt x="7898" y="7504"/>
                  <a:pt x="7900" y="7505"/>
                  <a:pt x="7903" y="7507"/>
                </a:cubicBezTo>
                <a:lnTo>
                  <a:pt x="7891" y="7495"/>
                </a:lnTo>
                <a:lnTo>
                  <a:pt x="7891" y="7495"/>
                </a:lnTo>
                <a:cubicBezTo>
                  <a:pt x="7893" y="7498"/>
                  <a:pt x="7894" y="7500"/>
                  <a:pt x="7896" y="7503"/>
                </a:cubicBezTo>
                <a:lnTo>
                  <a:pt x="7896" y="7503"/>
                </a:lnTo>
                <a:cubicBezTo>
                  <a:pt x="7823" y="7455"/>
                  <a:pt x="7888" y="7388"/>
                  <a:pt x="7795" y="7388"/>
                </a:cubicBezTo>
                <a:cubicBezTo>
                  <a:pt x="7783" y="7352"/>
                  <a:pt x="7748" y="7304"/>
                  <a:pt x="7772" y="7292"/>
                </a:cubicBezTo>
                <a:cubicBezTo>
                  <a:pt x="7700" y="7221"/>
                  <a:pt x="7653" y="7161"/>
                  <a:pt x="7581" y="7102"/>
                </a:cubicBezTo>
                <a:cubicBezTo>
                  <a:pt x="7629" y="7054"/>
                  <a:pt x="7569" y="7090"/>
                  <a:pt x="7569" y="7018"/>
                </a:cubicBezTo>
                <a:lnTo>
                  <a:pt x="7545" y="7042"/>
                </a:lnTo>
                <a:cubicBezTo>
                  <a:pt x="7462" y="6935"/>
                  <a:pt x="7438" y="6768"/>
                  <a:pt x="7343" y="6649"/>
                </a:cubicBezTo>
                <a:lnTo>
                  <a:pt x="7367" y="6637"/>
                </a:lnTo>
                <a:lnTo>
                  <a:pt x="7319" y="6626"/>
                </a:lnTo>
                <a:cubicBezTo>
                  <a:pt x="7236" y="6495"/>
                  <a:pt x="7117" y="6316"/>
                  <a:pt x="7045" y="6221"/>
                </a:cubicBezTo>
                <a:cubicBezTo>
                  <a:pt x="7010" y="6197"/>
                  <a:pt x="6938" y="6161"/>
                  <a:pt x="6914" y="6114"/>
                </a:cubicBezTo>
                <a:cubicBezTo>
                  <a:pt x="6831" y="6030"/>
                  <a:pt x="6748" y="5947"/>
                  <a:pt x="6676" y="5840"/>
                </a:cubicBezTo>
                <a:cubicBezTo>
                  <a:pt x="6691" y="5840"/>
                  <a:pt x="6696" y="5831"/>
                  <a:pt x="6701" y="5827"/>
                </a:cubicBezTo>
                <a:lnTo>
                  <a:pt x="6701" y="5827"/>
                </a:lnTo>
                <a:cubicBezTo>
                  <a:pt x="6705" y="5827"/>
                  <a:pt x="6708" y="5828"/>
                  <a:pt x="6712" y="5828"/>
                </a:cubicBezTo>
                <a:cubicBezTo>
                  <a:pt x="6710" y="5825"/>
                  <a:pt x="6708" y="5824"/>
                  <a:pt x="6706" y="5824"/>
                </a:cubicBezTo>
                <a:cubicBezTo>
                  <a:pt x="6704" y="5824"/>
                  <a:pt x="6703" y="5825"/>
                  <a:pt x="6701" y="5827"/>
                </a:cubicBezTo>
                <a:lnTo>
                  <a:pt x="6701" y="5827"/>
                </a:lnTo>
                <a:cubicBezTo>
                  <a:pt x="6664" y="5818"/>
                  <a:pt x="6663" y="5766"/>
                  <a:pt x="6652" y="5744"/>
                </a:cubicBezTo>
                <a:lnTo>
                  <a:pt x="6652" y="5792"/>
                </a:lnTo>
                <a:cubicBezTo>
                  <a:pt x="6605" y="5780"/>
                  <a:pt x="6593" y="5721"/>
                  <a:pt x="6605" y="5697"/>
                </a:cubicBezTo>
                <a:lnTo>
                  <a:pt x="6533" y="5673"/>
                </a:lnTo>
                <a:cubicBezTo>
                  <a:pt x="6545" y="5661"/>
                  <a:pt x="6545" y="5661"/>
                  <a:pt x="6545" y="5649"/>
                </a:cubicBezTo>
                <a:lnTo>
                  <a:pt x="6545" y="5649"/>
                </a:lnTo>
                <a:lnTo>
                  <a:pt x="6521" y="5661"/>
                </a:lnTo>
                <a:lnTo>
                  <a:pt x="6533" y="5602"/>
                </a:lnTo>
                <a:cubicBezTo>
                  <a:pt x="6523" y="5602"/>
                  <a:pt x="6475" y="5564"/>
                  <a:pt x="6439" y="5564"/>
                </a:cubicBezTo>
                <a:cubicBezTo>
                  <a:pt x="6434" y="5564"/>
                  <a:pt x="6430" y="5565"/>
                  <a:pt x="6426" y="5566"/>
                </a:cubicBezTo>
                <a:cubicBezTo>
                  <a:pt x="6426" y="5548"/>
                  <a:pt x="6413" y="5517"/>
                  <a:pt x="6421" y="5517"/>
                </a:cubicBezTo>
                <a:cubicBezTo>
                  <a:pt x="6424" y="5517"/>
                  <a:pt x="6429" y="5521"/>
                  <a:pt x="6438" y="5530"/>
                </a:cubicBezTo>
                <a:lnTo>
                  <a:pt x="6319" y="5352"/>
                </a:lnTo>
                <a:lnTo>
                  <a:pt x="6331" y="5387"/>
                </a:lnTo>
                <a:cubicBezTo>
                  <a:pt x="6324" y="5394"/>
                  <a:pt x="6315" y="5397"/>
                  <a:pt x="6304" y="5397"/>
                </a:cubicBezTo>
                <a:cubicBezTo>
                  <a:pt x="6278" y="5397"/>
                  <a:pt x="6244" y="5377"/>
                  <a:pt x="6236" y="5352"/>
                </a:cubicBezTo>
                <a:lnTo>
                  <a:pt x="6236" y="5352"/>
                </a:lnTo>
                <a:cubicBezTo>
                  <a:pt x="6241" y="5353"/>
                  <a:pt x="6245" y="5353"/>
                  <a:pt x="6250" y="5353"/>
                </a:cubicBezTo>
                <a:cubicBezTo>
                  <a:pt x="6283" y="5353"/>
                  <a:pt x="6283" y="5313"/>
                  <a:pt x="6283" y="5292"/>
                </a:cubicBezTo>
                <a:cubicBezTo>
                  <a:pt x="6281" y="5291"/>
                  <a:pt x="6279" y="5290"/>
                  <a:pt x="6277" y="5290"/>
                </a:cubicBezTo>
                <a:cubicBezTo>
                  <a:pt x="6264" y="5290"/>
                  <a:pt x="6281" y="5328"/>
                  <a:pt x="6259" y="5328"/>
                </a:cubicBezTo>
                <a:cubicBezTo>
                  <a:pt x="6212" y="5316"/>
                  <a:pt x="6164" y="5268"/>
                  <a:pt x="6164" y="5244"/>
                </a:cubicBezTo>
                <a:lnTo>
                  <a:pt x="6188" y="5244"/>
                </a:lnTo>
                <a:cubicBezTo>
                  <a:pt x="6140" y="5221"/>
                  <a:pt x="6176" y="5161"/>
                  <a:pt x="6140" y="5137"/>
                </a:cubicBezTo>
                <a:cubicBezTo>
                  <a:pt x="6110" y="5122"/>
                  <a:pt x="6099" y="5102"/>
                  <a:pt x="6086" y="5102"/>
                </a:cubicBezTo>
                <a:cubicBezTo>
                  <a:pt x="6078" y="5102"/>
                  <a:pt x="6070" y="5108"/>
                  <a:pt x="6057" y="5125"/>
                </a:cubicBezTo>
                <a:cubicBezTo>
                  <a:pt x="6009" y="5090"/>
                  <a:pt x="6069" y="5078"/>
                  <a:pt x="6057" y="5066"/>
                </a:cubicBezTo>
                <a:cubicBezTo>
                  <a:pt x="6021" y="5054"/>
                  <a:pt x="5974" y="4982"/>
                  <a:pt x="5998" y="4959"/>
                </a:cubicBezTo>
                <a:lnTo>
                  <a:pt x="5998" y="4959"/>
                </a:lnTo>
                <a:cubicBezTo>
                  <a:pt x="5991" y="4960"/>
                  <a:pt x="5985" y="4961"/>
                  <a:pt x="5980" y="4961"/>
                </a:cubicBezTo>
                <a:cubicBezTo>
                  <a:pt x="5910" y="4961"/>
                  <a:pt x="5900" y="4846"/>
                  <a:pt x="5859" y="4846"/>
                </a:cubicBezTo>
                <a:cubicBezTo>
                  <a:pt x="5854" y="4846"/>
                  <a:pt x="5849" y="4848"/>
                  <a:pt x="5843" y="4852"/>
                </a:cubicBezTo>
                <a:lnTo>
                  <a:pt x="5843" y="4780"/>
                </a:lnTo>
                <a:cubicBezTo>
                  <a:pt x="5835" y="4788"/>
                  <a:pt x="5815" y="4802"/>
                  <a:pt x="5792" y="4802"/>
                </a:cubicBezTo>
                <a:cubicBezTo>
                  <a:pt x="5782" y="4802"/>
                  <a:pt x="5770" y="4799"/>
                  <a:pt x="5759" y="4792"/>
                </a:cubicBezTo>
                <a:cubicBezTo>
                  <a:pt x="5748" y="4744"/>
                  <a:pt x="5783" y="4732"/>
                  <a:pt x="5783" y="4709"/>
                </a:cubicBezTo>
                <a:lnTo>
                  <a:pt x="5783" y="4709"/>
                </a:lnTo>
                <a:lnTo>
                  <a:pt x="5712" y="4744"/>
                </a:lnTo>
                <a:cubicBezTo>
                  <a:pt x="5628" y="4530"/>
                  <a:pt x="5402" y="4340"/>
                  <a:pt x="5283" y="4125"/>
                </a:cubicBezTo>
                <a:cubicBezTo>
                  <a:pt x="5200" y="4054"/>
                  <a:pt x="5081" y="3982"/>
                  <a:pt x="4997" y="3875"/>
                </a:cubicBezTo>
                <a:lnTo>
                  <a:pt x="4997" y="3875"/>
                </a:lnTo>
                <a:lnTo>
                  <a:pt x="5009" y="3887"/>
                </a:lnTo>
                <a:lnTo>
                  <a:pt x="4938" y="3780"/>
                </a:lnTo>
                <a:lnTo>
                  <a:pt x="4986" y="3863"/>
                </a:lnTo>
                <a:cubicBezTo>
                  <a:pt x="4962" y="3851"/>
                  <a:pt x="4938" y="3851"/>
                  <a:pt x="4914" y="3828"/>
                </a:cubicBezTo>
                <a:cubicBezTo>
                  <a:pt x="4843" y="3709"/>
                  <a:pt x="4747" y="3554"/>
                  <a:pt x="4605" y="3458"/>
                </a:cubicBezTo>
                <a:cubicBezTo>
                  <a:pt x="4479" y="3436"/>
                  <a:pt x="4593" y="3359"/>
                  <a:pt x="4500" y="3321"/>
                </a:cubicBezTo>
                <a:lnTo>
                  <a:pt x="4500" y="3321"/>
                </a:lnTo>
                <a:cubicBezTo>
                  <a:pt x="4507" y="3320"/>
                  <a:pt x="4514" y="3316"/>
                  <a:pt x="4521" y="3316"/>
                </a:cubicBezTo>
                <a:cubicBezTo>
                  <a:pt x="4414" y="3256"/>
                  <a:pt x="4366" y="3220"/>
                  <a:pt x="4247" y="3185"/>
                </a:cubicBezTo>
                <a:cubicBezTo>
                  <a:pt x="4319" y="3125"/>
                  <a:pt x="4200" y="3125"/>
                  <a:pt x="4235" y="3101"/>
                </a:cubicBezTo>
                <a:lnTo>
                  <a:pt x="4235" y="3101"/>
                </a:lnTo>
                <a:lnTo>
                  <a:pt x="4200" y="3125"/>
                </a:lnTo>
                <a:cubicBezTo>
                  <a:pt x="4200" y="3089"/>
                  <a:pt x="4164" y="3042"/>
                  <a:pt x="4188" y="3030"/>
                </a:cubicBezTo>
                <a:lnTo>
                  <a:pt x="4116" y="3030"/>
                </a:lnTo>
                <a:lnTo>
                  <a:pt x="4140" y="3006"/>
                </a:lnTo>
                <a:cubicBezTo>
                  <a:pt x="4093" y="2958"/>
                  <a:pt x="3973" y="2875"/>
                  <a:pt x="3997" y="2804"/>
                </a:cubicBezTo>
                <a:cubicBezTo>
                  <a:pt x="3843" y="2720"/>
                  <a:pt x="3676" y="2530"/>
                  <a:pt x="3521" y="2387"/>
                </a:cubicBezTo>
                <a:cubicBezTo>
                  <a:pt x="3485" y="2387"/>
                  <a:pt x="3438" y="2351"/>
                  <a:pt x="3402" y="2327"/>
                </a:cubicBezTo>
                <a:lnTo>
                  <a:pt x="3390" y="2256"/>
                </a:lnTo>
                <a:cubicBezTo>
                  <a:pt x="3342" y="2232"/>
                  <a:pt x="3283" y="2244"/>
                  <a:pt x="3259" y="2196"/>
                </a:cubicBezTo>
                <a:cubicBezTo>
                  <a:pt x="3259" y="2185"/>
                  <a:pt x="3271" y="2185"/>
                  <a:pt x="3271" y="2185"/>
                </a:cubicBezTo>
                <a:cubicBezTo>
                  <a:pt x="3235" y="2161"/>
                  <a:pt x="3211" y="2113"/>
                  <a:pt x="3152" y="2113"/>
                </a:cubicBezTo>
                <a:cubicBezTo>
                  <a:pt x="3119" y="2080"/>
                  <a:pt x="3096" y="2037"/>
                  <a:pt x="3121" y="2012"/>
                </a:cubicBezTo>
                <a:lnTo>
                  <a:pt x="3121" y="2012"/>
                </a:lnTo>
                <a:cubicBezTo>
                  <a:pt x="3116" y="2015"/>
                  <a:pt x="3112" y="2016"/>
                  <a:pt x="3107" y="2016"/>
                </a:cubicBezTo>
                <a:cubicBezTo>
                  <a:pt x="3070" y="2016"/>
                  <a:pt x="3045" y="1923"/>
                  <a:pt x="3045" y="1923"/>
                </a:cubicBezTo>
                <a:cubicBezTo>
                  <a:pt x="3045" y="1923"/>
                  <a:pt x="3021" y="1899"/>
                  <a:pt x="2961" y="1839"/>
                </a:cubicBezTo>
                <a:cubicBezTo>
                  <a:pt x="2914" y="1792"/>
                  <a:pt x="2830" y="1720"/>
                  <a:pt x="2735" y="1625"/>
                </a:cubicBezTo>
                <a:cubicBezTo>
                  <a:pt x="2533" y="1446"/>
                  <a:pt x="2259" y="1208"/>
                  <a:pt x="1961" y="970"/>
                </a:cubicBezTo>
                <a:cubicBezTo>
                  <a:pt x="1652" y="744"/>
                  <a:pt x="1330" y="506"/>
                  <a:pt x="1021" y="327"/>
                </a:cubicBezTo>
                <a:cubicBezTo>
                  <a:pt x="711" y="160"/>
                  <a:pt x="437" y="41"/>
                  <a:pt x="247" y="18"/>
                </a:cubicBezTo>
                <a:cubicBezTo>
                  <a:pt x="211" y="41"/>
                  <a:pt x="152" y="18"/>
                  <a:pt x="152" y="65"/>
                </a:cubicBezTo>
                <a:cubicBezTo>
                  <a:pt x="111" y="55"/>
                  <a:pt x="114" y="1"/>
                  <a:pt x="10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" name="Freeform 502"/>
          <p:cNvSpPr>
            <a:spLocks noEditPoints="1"/>
          </p:cNvSpPr>
          <p:nvPr/>
        </p:nvSpPr>
        <p:spPr bwMode="auto">
          <a:xfrm>
            <a:off x="7362825" y="4810126"/>
            <a:ext cx="2192077" cy="427944"/>
          </a:xfrm>
          <a:custGeom>
            <a:avLst/>
            <a:gdLst>
              <a:gd name="T0" fmla="*/ 685 w 1319"/>
              <a:gd name="T1" fmla="*/ 39 h 237"/>
              <a:gd name="T2" fmla="*/ 684 w 1319"/>
              <a:gd name="T3" fmla="*/ 48 h 237"/>
              <a:gd name="T4" fmla="*/ 686 w 1319"/>
              <a:gd name="T5" fmla="*/ 40 h 237"/>
              <a:gd name="T6" fmla="*/ 689 w 1319"/>
              <a:gd name="T7" fmla="*/ 38 h 237"/>
              <a:gd name="T8" fmla="*/ 1030 w 1319"/>
              <a:gd name="T9" fmla="*/ 43 h 237"/>
              <a:gd name="T10" fmla="*/ 1319 w 1319"/>
              <a:gd name="T11" fmla="*/ 126 h 237"/>
              <a:gd name="T12" fmla="*/ 1278 w 1319"/>
              <a:gd name="T13" fmla="*/ 85 h 237"/>
              <a:gd name="T14" fmla="*/ 1098 w 1319"/>
              <a:gd name="T15" fmla="*/ 53 h 237"/>
              <a:gd name="T16" fmla="*/ 927 w 1319"/>
              <a:gd name="T17" fmla="*/ 38 h 237"/>
              <a:gd name="T18" fmla="*/ 835 w 1319"/>
              <a:gd name="T19" fmla="*/ 36 h 237"/>
              <a:gd name="T20" fmla="*/ 809 w 1319"/>
              <a:gd name="T21" fmla="*/ 36 h 237"/>
              <a:gd name="T22" fmla="*/ 927 w 1319"/>
              <a:gd name="T23" fmla="*/ 39 h 237"/>
              <a:gd name="T24" fmla="*/ 906 w 1319"/>
              <a:gd name="T25" fmla="*/ 40 h 237"/>
              <a:gd name="T26" fmla="*/ 954 w 1319"/>
              <a:gd name="T27" fmla="*/ 43 h 237"/>
              <a:gd name="T28" fmla="*/ 718 w 1319"/>
              <a:gd name="T29" fmla="*/ 40 h 237"/>
              <a:gd name="T30" fmla="*/ 1084 w 1319"/>
              <a:gd name="T31" fmla="*/ 57 h 237"/>
              <a:gd name="T32" fmla="*/ 954 w 1319"/>
              <a:gd name="T33" fmla="*/ 48 h 237"/>
              <a:gd name="T34" fmla="*/ 688 w 1319"/>
              <a:gd name="T35" fmla="*/ 45 h 237"/>
              <a:gd name="T36" fmla="*/ 692 w 1319"/>
              <a:gd name="T37" fmla="*/ 45 h 237"/>
              <a:gd name="T38" fmla="*/ 941 w 1319"/>
              <a:gd name="T39" fmla="*/ 49 h 237"/>
              <a:gd name="T40" fmla="*/ 1142 w 1319"/>
              <a:gd name="T41" fmla="*/ 69 h 237"/>
              <a:gd name="T42" fmla="*/ 1291 w 1319"/>
              <a:gd name="T43" fmla="*/ 105 h 237"/>
              <a:gd name="T44" fmla="*/ 1300 w 1319"/>
              <a:gd name="T45" fmla="*/ 134 h 237"/>
              <a:gd name="T46" fmla="*/ 1171 w 1319"/>
              <a:gd name="T47" fmla="*/ 185 h 237"/>
              <a:gd name="T48" fmla="*/ 765 w 1319"/>
              <a:gd name="T49" fmla="*/ 221 h 237"/>
              <a:gd name="T50" fmla="*/ 244 w 1319"/>
              <a:gd name="T51" fmla="*/ 206 h 237"/>
              <a:gd name="T52" fmla="*/ 14 w 1319"/>
              <a:gd name="T53" fmla="*/ 149 h 237"/>
              <a:gd name="T54" fmla="*/ 350 w 1319"/>
              <a:gd name="T55" fmla="*/ 42 h 237"/>
              <a:gd name="T56" fmla="*/ 774 w 1319"/>
              <a:gd name="T57" fmla="*/ 16 h 237"/>
              <a:gd name="T58" fmla="*/ 1123 w 1319"/>
              <a:gd name="T59" fmla="*/ 36 h 237"/>
              <a:gd name="T60" fmla="*/ 1130 w 1319"/>
              <a:gd name="T61" fmla="*/ 38 h 237"/>
              <a:gd name="T62" fmla="*/ 1137 w 1319"/>
              <a:gd name="T63" fmla="*/ 38 h 237"/>
              <a:gd name="T64" fmla="*/ 1144 w 1319"/>
              <a:gd name="T65" fmla="*/ 33 h 237"/>
              <a:gd name="T66" fmla="*/ 1143 w 1319"/>
              <a:gd name="T67" fmla="*/ 25 h 237"/>
              <a:gd name="T68" fmla="*/ 1137 w 1319"/>
              <a:gd name="T69" fmla="*/ 20 h 237"/>
              <a:gd name="T70" fmla="*/ 1131 w 1319"/>
              <a:gd name="T71" fmla="*/ 19 h 237"/>
              <a:gd name="T72" fmla="*/ 1122 w 1319"/>
              <a:gd name="T73" fmla="*/ 19 h 237"/>
              <a:gd name="T74" fmla="*/ 920 w 1319"/>
              <a:gd name="T75" fmla="*/ 2 h 237"/>
              <a:gd name="T76" fmla="*/ 750 w 1319"/>
              <a:gd name="T77" fmla="*/ 1 h 237"/>
              <a:gd name="T78" fmla="*/ 385 w 1319"/>
              <a:gd name="T79" fmla="*/ 23 h 237"/>
              <a:gd name="T80" fmla="*/ 65 w 1319"/>
              <a:gd name="T81" fmla="*/ 94 h 237"/>
              <a:gd name="T82" fmla="*/ 7 w 1319"/>
              <a:gd name="T83" fmla="*/ 168 h 237"/>
              <a:gd name="T84" fmla="*/ 158 w 1319"/>
              <a:gd name="T85" fmla="*/ 212 h 237"/>
              <a:gd name="T86" fmla="*/ 992 w 1319"/>
              <a:gd name="T87" fmla="*/ 223 h 237"/>
              <a:gd name="T88" fmla="*/ 1284 w 1319"/>
              <a:gd name="T89" fmla="*/ 161 h 237"/>
              <a:gd name="T90" fmla="*/ 1319 w 1319"/>
              <a:gd name="T91" fmla="*/ 126 h 237"/>
              <a:gd name="T92" fmla="*/ 985 w 1319"/>
              <a:gd name="T93" fmla="*/ 52 h 237"/>
              <a:gd name="T94" fmla="*/ 688 w 1319"/>
              <a:gd name="T95" fmla="*/ 44 h 237"/>
              <a:gd name="T96" fmla="*/ 1041 w 1319"/>
              <a:gd name="T97" fmla="*/ 46 h 237"/>
              <a:gd name="T98" fmla="*/ 688 w 1319"/>
              <a:gd name="T99" fmla="*/ 45 h 237"/>
              <a:gd name="T100" fmla="*/ 1270 w 1319"/>
              <a:gd name="T101" fmla="*/ 96 h 237"/>
              <a:gd name="T102" fmla="*/ 688 w 1319"/>
              <a:gd name="T103" fmla="*/ 46 h 237"/>
              <a:gd name="T104" fmla="*/ 769 w 1319"/>
              <a:gd name="T105" fmla="*/ 37 h 237"/>
              <a:gd name="T106" fmla="*/ 926 w 1319"/>
              <a:gd name="T107" fmla="*/ 46 h 237"/>
              <a:gd name="T108" fmla="*/ 986 w 1319"/>
              <a:gd name="T109" fmla="*/ 52 h 237"/>
              <a:gd name="T110" fmla="*/ 687 w 1319"/>
              <a:gd name="T111" fmla="*/ 41 h 237"/>
              <a:gd name="T112" fmla="*/ 689 w 1319"/>
              <a:gd name="T113" fmla="*/ 38 h 237"/>
              <a:gd name="T114" fmla="*/ 689 w 1319"/>
              <a:gd name="T115" fmla="*/ 45 h 237"/>
              <a:gd name="T116" fmla="*/ 688 w 1319"/>
              <a:gd name="T117" fmla="*/ 41 h 237"/>
              <a:gd name="T118" fmla="*/ 689 w 1319"/>
              <a:gd name="T119" fmla="*/ 41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319" h="237">
                <a:moveTo>
                  <a:pt x="686" y="40"/>
                </a:moveTo>
                <a:cubicBezTo>
                  <a:pt x="686" y="40"/>
                  <a:pt x="686" y="40"/>
                  <a:pt x="686" y="40"/>
                </a:cubicBezTo>
                <a:cubicBezTo>
                  <a:pt x="686" y="40"/>
                  <a:pt x="685" y="40"/>
                  <a:pt x="684" y="40"/>
                </a:cubicBezTo>
                <a:cubicBezTo>
                  <a:pt x="684" y="40"/>
                  <a:pt x="684" y="40"/>
                  <a:pt x="684" y="40"/>
                </a:cubicBezTo>
                <a:cubicBezTo>
                  <a:pt x="684" y="40"/>
                  <a:pt x="684" y="40"/>
                  <a:pt x="683" y="40"/>
                </a:cubicBezTo>
                <a:cubicBezTo>
                  <a:pt x="684" y="39"/>
                  <a:pt x="685" y="40"/>
                  <a:pt x="685" y="39"/>
                </a:cubicBezTo>
                <a:cubicBezTo>
                  <a:pt x="685" y="39"/>
                  <a:pt x="685" y="39"/>
                  <a:pt x="685" y="39"/>
                </a:cubicBezTo>
                <a:cubicBezTo>
                  <a:pt x="686" y="39"/>
                  <a:pt x="687" y="39"/>
                  <a:pt x="688" y="39"/>
                </a:cubicBezTo>
                <a:cubicBezTo>
                  <a:pt x="687" y="40"/>
                  <a:pt x="686" y="39"/>
                  <a:pt x="686" y="40"/>
                </a:cubicBezTo>
                <a:close/>
                <a:moveTo>
                  <a:pt x="684" y="48"/>
                </a:moveTo>
                <a:cubicBezTo>
                  <a:pt x="685" y="48"/>
                  <a:pt x="685" y="48"/>
                  <a:pt x="685" y="48"/>
                </a:cubicBezTo>
                <a:cubicBezTo>
                  <a:pt x="685" y="48"/>
                  <a:pt x="684" y="48"/>
                  <a:pt x="684" y="48"/>
                </a:cubicBezTo>
                <a:close/>
                <a:moveTo>
                  <a:pt x="685" y="46"/>
                </a:moveTo>
                <a:cubicBezTo>
                  <a:pt x="685" y="46"/>
                  <a:pt x="685" y="46"/>
                  <a:pt x="685" y="46"/>
                </a:cubicBezTo>
                <a:cubicBezTo>
                  <a:pt x="685" y="46"/>
                  <a:pt x="685" y="46"/>
                  <a:pt x="685" y="46"/>
                </a:cubicBezTo>
                <a:close/>
                <a:moveTo>
                  <a:pt x="686" y="40"/>
                </a:moveTo>
                <a:cubicBezTo>
                  <a:pt x="686" y="40"/>
                  <a:pt x="687" y="40"/>
                  <a:pt x="687" y="40"/>
                </a:cubicBezTo>
                <a:cubicBezTo>
                  <a:pt x="686" y="40"/>
                  <a:pt x="686" y="40"/>
                  <a:pt x="686" y="40"/>
                </a:cubicBezTo>
                <a:cubicBezTo>
                  <a:pt x="686" y="40"/>
                  <a:pt x="686" y="40"/>
                  <a:pt x="686" y="40"/>
                </a:cubicBezTo>
                <a:close/>
                <a:moveTo>
                  <a:pt x="686" y="43"/>
                </a:moveTo>
                <a:cubicBezTo>
                  <a:pt x="686" y="44"/>
                  <a:pt x="686" y="43"/>
                  <a:pt x="686" y="43"/>
                </a:cubicBezTo>
                <a:close/>
                <a:moveTo>
                  <a:pt x="689" y="38"/>
                </a:moveTo>
                <a:cubicBezTo>
                  <a:pt x="688" y="38"/>
                  <a:pt x="688" y="38"/>
                  <a:pt x="688" y="39"/>
                </a:cubicBezTo>
                <a:cubicBezTo>
                  <a:pt x="688" y="39"/>
                  <a:pt x="689" y="39"/>
                  <a:pt x="689" y="38"/>
                </a:cubicBezTo>
                <a:close/>
                <a:moveTo>
                  <a:pt x="685" y="46"/>
                </a:moveTo>
                <a:cubicBezTo>
                  <a:pt x="685" y="46"/>
                  <a:pt x="685" y="46"/>
                  <a:pt x="685" y="46"/>
                </a:cubicBezTo>
                <a:close/>
                <a:moveTo>
                  <a:pt x="685" y="45"/>
                </a:moveTo>
                <a:cubicBezTo>
                  <a:pt x="685" y="45"/>
                  <a:pt x="685" y="45"/>
                  <a:pt x="685" y="45"/>
                </a:cubicBezTo>
                <a:cubicBezTo>
                  <a:pt x="685" y="45"/>
                  <a:pt x="685" y="45"/>
                  <a:pt x="685" y="45"/>
                </a:cubicBezTo>
                <a:close/>
                <a:moveTo>
                  <a:pt x="1030" y="43"/>
                </a:moveTo>
                <a:cubicBezTo>
                  <a:pt x="1023" y="42"/>
                  <a:pt x="1012" y="41"/>
                  <a:pt x="1009" y="41"/>
                </a:cubicBezTo>
                <a:cubicBezTo>
                  <a:pt x="1019" y="42"/>
                  <a:pt x="1026" y="43"/>
                  <a:pt x="1030" y="43"/>
                </a:cubicBezTo>
                <a:close/>
                <a:moveTo>
                  <a:pt x="1122" y="54"/>
                </a:moveTo>
                <a:cubicBezTo>
                  <a:pt x="1109" y="53"/>
                  <a:pt x="1109" y="53"/>
                  <a:pt x="1109" y="53"/>
                </a:cubicBezTo>
                <a:cubicBezTo>
                  <a:pt x="1108" y="53"/>
                  <a:pt x="1118" y="54"/>
                  <a:pt x="1122" y="54"/>
                </a:cubicBezTo>
                <a:close/>
                <a:moveTo>
                  <a:pt x="1319" y="126"/>
                </a:moveTo>
                <a:cubicBezTo>
                  <a:pt x="1319" y="125"/>
                  <a:pt x="1319" y="125"/>
                  <a:pt x="1319" y="125"/>
                </a:cubicBezTo>
                <a:cubicBezTo>
                  <a:pt x="1319" y="124"/>
                  <a:pt x="1319" y="124"/>
                  <a:pt x="1319" y="124"/>
                </a:cubicBezTo>
                <a:cubicBezTo>
                  <a:pt x="1319" y="118"/>
                  <a:pt x="1316" y="112"/>
                  <a:pt x="1313" y="108"/>
                </a:cubicBezTo>
                <a:cubicBezTo>
                  <a:pt x="1309" y="103"/>
                  <a:pt x="1305" y="100"/>
                  <a:pt x="1301" y="97"/>
                </a:cubicBezTo>
                <a:cubicBezTo>
                  <a:pt x="1293" y="91"/>
                  <a:pt x="1285" y="88"/>
                  <a:pt x="1279" y="86"/>
                </a:cubicBezTo>
                <a:cubicBezTo>
                  <a:pt x="1280" y="86"/>
                  <a:pt x="1280" y="86"/>
                  <a:pt x="1278" y="85"/>
                </a:cubicBezTo>
                <a:cubicBezTo>
                  <a:pt x="1272" y="83"/>
                  <a:pt x="1269" y="82"/>
                  <a:pt x="1262" y="80"/>
                </a:cubicBezTo>
                <a:cubicBezTo>
                  <a:pt x="1239" y="73"/>
                  <a:pt x="1219" y="70"/>
                  <a:pt x="1199" y="67"/>
                </a:cubicBezTo>
                <a:cubicBezTo>
                  <a:pt x="1180" y="64"/>
                  <a:pt x="1162" y="61"/>
                  <a:pt x="1142" y="58"/>
                </a:cubicBezTo>
                <a:cubicBezTo>
                  <a:pt x="1137" y="58"/>
                  <a:pt x="1123" y="55"/>
                  <a:pt x="1119" y="55"/>
                </a:cubicBezTo>
                <a:cubicBezTo>
                  <a:pt x="1126" y="56"/>
                  <a:pt x="1135" y="57"/>
                  <a:pt x="1134" y="57"/>
                </a:cubicBezTo>
                <a:cubicBezTo>
                  <a:pt x="1122" y="56"/>
                  <a:pt x="1106" y="54"/>
                  <a:pt x="1098" y="53"/>
                </a:cubicBezTo>
                <a:cubicBezTo>
                  <a:pt x="1083" y="51"/>
                  <a:pt x="1076" y="50"/>
                  <a:pt x="1062" y="49"/>
                </a:cubicBezTo>
                <a:cubicBezTo>
                  <a:pt x="1059" y="48"/>
                  <a:pt x="1065" y="49"/>
                  <a:pt x="1058" y="48"/>
                </a:cubicBezTo>
                <a:cubicBezTo>
                  <a:pt x="1037" y="46"/>
                  <a:pt x="1027" y="45"/>
                  <a:pt x="1008" y="43"/>
                </a:cubicBezTo>
                <a:cubicBezTo>
                  <a:pt x="1003" y="43"/>
                  <a:pt x="980" y="41"/>
                  <a:pt x="974" y="41"/>
                </a:cubicBezTo>
                <a:cubicBezTo>
                  <a:pt x="968" y="40"/>
                  <a:pt x="980" y="41"/>
                  <a:pt x="975" y="41"/>
                </a:cubicBezTo>
                <a:cubicBezTo>
                  <a:pt x="927" y="38"/>
                  <a:pt x="927" y="38"/>
                  <a:pt x="927" y="38"/>
                </a:cubicBezTo>
                <a:cubicBezTo>
                  <a:pt x="923" y="38"/>
                  <a:pt x="920" y="38"/>
                  <a:pt x="914" y="38"/>
                </a:cubicBezTo>
                <a:cubicBezTo>
                  <a:pt x="909" y="37"/>
                  <a:pt x="915" y="37"/>
                  <a:pt x="908" y="37"/>
                </a:cubicBezTo>
                <a:cubicBezTo>
                  <a:pt x="902" y="37"/>
                  <a:pt x="913" y="38"/>
                  <a:pt x="912" y="38"/>
                </a:cubicBezTo>
                <a:cubicBezTo>
                  <a:pt x="903" y="37"/>
                  <a:pt x="905" y="38"/>
                  <a:pt x="900" y="38"/>
                </a:cubicBezTo>
                <a:cubicBezTo>
                  <a:pt x="888" y="37"/>
                  <a:pt x="880" y="37"/>
                  <a:pt x="869" y="37"/>
                </a:cubicBezTo>
                <a:cubicBezTo>
                  <a:pt x="835" y="36"/>
                  <a:pt x="835" y="36"/>
                  <a:pt x="835" y="36"/>
                </a:cubicBezTo>
                <a:cubicBezTo>
                  <a:pt x="811" y="36"/>
                  <a:pt x="811" y="36"/>
                  <a:pt x="811" y="36"/>
                </a:cubicBezTo>
                <a:cubicBezTo>
                  <a:pt x="786" y="36"/>
                  <a:pt x="786" y="36"/>
                  <a:pt x="786" y="36"/>
                </a:cubicBezTo>
                <a:cubicBezTo>
                  <a:pt x="781" y="36"/>
                  <a:pt x="790" y="36"/>
                  <a:pt x="782" y="36"/>
                </a:cubicBezTo>
                <a:cubicBezTo>
                  <a:pt x="749" y="36"/>
                  <a:pt x="716" y="37"/>
                  <a:pt x="692" y="38"/>
                </a:cubicBezTo>
                <a:cubicBezTo>
                  <a:pt x="729" y="36"/>
                  <a:pt x="757" y="36"/>
                  <a:pt x="790" y="36"/>
                </a:cubicBezTo>
                <a:cubicBezTo>
                  <a:pt x="795" y="36"/>
                  <a:pt x="804" y="36"/>
                  <a:pt x="809" y="36"/>
                </a:cubicBezTo>
                <a:cubicBezTo>
                  <a:pt x="811" y="36"/>
                  <a:pt x="804" y="36"/>
                  <a:pt x="811" y="36"/>
                </a:cubicBezTo>
                <a:cubicBezTo>
                  <a:pt x="818" y="36"/>
                  <a:pt x="818" y="36"/>
                  <a:pt x="818" y="36"/>
                </a:cubicBezTo>
                <a:cubicBezTo>
                  <a:pt x="814" y="36"/>
                  <a:pt x="821" y="36"/>
                  <a:pt x="823" y="37"/>
                </a:cubicBezTo>
                <a:cubicBezTo>
                  <a:pt x="851" y="37"/>
                  <a:pt x="873" y="37"/>
                  <a:pt x="898" y="38"/>
                </a:cubicBezTo>
                <a:cubicBezTo>
                  <a:pt x="902" y="38"/>
                  <a:pt x="894" y="38"/>
                  <a:pt x="900" y="38"/>
                </a:cubicBezTo>
                <a:cubicBezTo>
                  <a:pt x="927" y="39"/>
                  <a:pt x="927" y="39"/>
                  <a:pt x="927" y="39"/>
                </a:cubicBezTo>
                <a:cubicBezTo>
                  <a:pt x="930" y="40"/>
                  <a:pt x="937" y="40"/>
                  <a:pt x="933" y="40"/>
                </a:cubicBezTo>
                <a:cubicBezTo>
                  <a:pt x="901" y="38"/>
                  <a:pt x="856" y="37"/>
                  <a:pt x="817" y="37"/>
                </a:cubicBezTo>
                <a:cubicBezTo>
                  <a:pt x="806" y="37"/>
                  <a:pt x="793" y="37"/>
                  <a:pt x="787" y="37"/>
                </a:cubicBezTo>
                <a:cubicBezTo>
                  <a:pt x="804" y="37"/>
                  <a:pt x="818" y="37"/>
                  <a:pt x="833" y="38"/>
                </a:cubicBezTo>
                <a:cubicBezTo>
                  <a:pt x="853" y="38"/>
                  <a:pt x="874" y="38"/>
                  <a:pt x="893" y="39"/>
                </a:cubicBezTo>
                <a:cubicBezTo>
                  <a:pt x="906" y="40"/>
                  <a:pt x="906" y="40"/>
                  <a:pt x="906" y="40"/>
                </a:cubicBezTo>
                <a:cubicBezTo>
                  <a:pt x="920" y="40"/>
                  <a:pt x="920" y="40"/>
                  <a:pt x="920" y="40"/>
                </a:cubicBezTo>
                <a:cubicBezTo>
                  <a:pt x="929" y="41"/>
                  <a:pt x="929" y="41"/>
                  <a:pt x="929" y="41"/>
                </a:cubicBezTo>
                <a:cubicBezTo>
                  <a:pt x="937" y="41"/>
                  <a:pt x="944" y="41"/>
                  <a:pt x="953" y="42"/>
                </a:cubicBezTo>
                <a:cubicBezTo>
                  <a:pt x="968" y="43"/>
                  <a:pt x="983" y="44"/>
                  <a:pt x="999" y="46"/>
                </a:cubicBezTo>
                <a:cubicBezTo>
                  <a:pt x="1002" y="46"/>
                  <a:pt x="1001" y="46"/>
                  <a:pt x="997" y="46"/>
                </a:cubicBezTo>
                <a:cubicBezTo>
                  <a:pt x="977" y="44"/>
                  <a:pt x="974" y="44"/>
                  <a:pt x="954" y="43"/>
                </a:cubicBezTo>
                <a:cubicBezTo>
                  <a:pt x="956" y="43"/>
                  <a:pt x="958" y="43"/>
                  <a:pt x="957" y="43"/>
                </a:cubicBezTo>
                <a:cubicBezTo>
                  <a:pt x="951" y="43"/>
                  <a:pt x="949" y="42"/>
                  <a:pt x="945" y="42"/>
                </a:cubicBezTo>
                <a:cubicBezTo>
                  <a:pt x="960" y="43"/>
                  <a:pt x="958" y="43"/>
                  <a:pt x="953" y="43"/>
                </a:cubicBezTo>
                <a:cubicBezTo>
                  <a:pt x="916" y="41"/>
                  <a:pt x="870" y="39"/>
                  <a:pt x="840" y="39"/>
                </a:cubicBezTo>
                <a:cubicBezTo>
                  <a:pt x="836" y="39"/>
                  <a:pt x="834" y="39"/>
                  <a:pt x="829" y="39"/>
                </a:cubicBezTo>
                <a:cubicBezTo>
                  <a:pt x="794" y="38"/>
                  <a:pt x="755" y="38"/>
                  <a:pt x="718" y="40"/>
                </a:cubicBezTo>
                <a:cubicBezTo>
                  <a:pt x="761" y="39"/>
                  <a:pt x="805" y="38"/>
                  <a:pt x="854" y="39"/>
                </a:cubicBezTo>
                <a:cubicBezTo>
                  <a:pt x="856" y="39"/>
                  <a:pt x="854" y="39"/>
                  <a:pt x="859" y="40"/>
                </a:cubicBezTo>
                <a:cubicBezTo>
                  <a:pt x="880" y="40"/>
                  <a:pt x="904" y="41"/>
                  <a:pt x="920" y="42"/>
                </a:cubicBezTo>
                <a:cubicBezTo>
                  <a:pt x="941" y="44"/>
                  <a:pt x="941" y="44"/>
                  <a:pt x="941" y="44"/>
                </a:cubicBezTo>
                <a:cubicBezTo>
                  <a:pt x="993" y="47"/>
                  <a:pt x="1030" y="51"/>
                  <a:pt x="1079" y="57"/>
                </a:cubicBezTo>
                <a:cubicBezTo>
                  <a:pt x="1079" y="57"/>
                  <a:pt x="1082" y="57"/>
                  <a:pt x="1084" y="57"/>
                </a:cubicBezTo>
                <a:cubicBezTo>
                  <a:pt x="1073" y="57"/>
                  <a:pt x="1073" y="57"/>
                  <a:pt x="1073" y="57"/>
                </a:cubicBezTo>
                <a:cubicBezTo>
                  <a:pt x="1049" y="54"/>
                  <a:pt x="1049" y="54"/>
                  <a:pt x="1049" y="54"/>
                </a:cubicBezTo>
                <a:cubicBezTo>
                  <a:pt x="1008" y="50"/>
                  <a:pt x="950" y="45"/>
                  <a:pt x="898" y="43"/>
                </a:cubicBezTo>
                <a:cubicBezTo>
                  <a:pt x="892" y="43"/>
                  <a:pt x="897" y="43"/>
                  <a:pt x="901" y="44"/>
                </a:cubicBezTo>
                <a:cubicBezTo>
                  <a:pt x="926" y="45"/>
                  <a:pt x="948" y="46"/>
                  <a:pt x="975" y="48"/>
                </a:cubicBezTo>
                <a:cubicBezTo>
                  <a:pt x="984" y="50"/>
                  <a:pt x="974" y="49"/>
                  <a:pt x="954" y="48"/>
                </a:cubicBezTo>
                <a:cubicBezTo>
                  <a:pt x="937" y="47"/>
                  <a:pt x="914" y="45"/>
                  <a:pt x="893" y="45"/>
                </a:cubicBezTo>
                <a:cubicBezTo>
                  <a:pt x="871" y="44"/>
                  <a:pt x="851" y="43"/>
                  <a:pt x="841" y="43"/>
                </a:cubicBezTo>
                <a:cubicBezTo>
                  <a:pt x="791" y="42"/>
                  <a:pt x="742" y="43"/>
                  <a:pt x="693" y="45"/>
                </a:cubicBezTo>
                <a:cubicBezTo>
                  <a:pt x="689" y="45"/>
                  <a:pt x="689" y="45"/>
                  <a:pt x="689" y="45"/>
                </a:cubicBezTo>
                <a:cubicBezTo>
                  <a:pt x="689" y="45"/>
                  <a:pt x="689" y="45"/>
                  <a:pt x="689" y="45"/>
                </a:cubicBezTo>
                <a:cubicBezTo>
                  <a:pt x="688" y="45"/>
                  <a:pt x="688" y="45"/>
                  <a:pt x="688" y="45"/>
                </a:cubicBezTo>
                <a:cubicBezTo>
                  <a:pt x="686" y="45"/>
                  <a:pt x="686" y="45"/>
                  <a:pt x="686" y="45"/>
                </a:cubicBezTo>
                <a:cubicBezTo>
                  <a:pt x="686" y="45"/>
                  <a:pt x="687" y="45"/>
                  <a:pt x="688" y="45"/>
                </a:cubicBezTo>
                <a:cubicBezTo>
                  <a:pt x="689" y="45"/>
                  <a:pt x="689" y="45"/>
                  <a:pt x="689" y="45"/>
                </a:cubicBezTo>
                <a:cubicBezTo>
                  <a:pt x="689" y="45"/>
                  <a:pt x="689" y="45"/>
                  <a:pt x="689" y="45"/>
                </a:cubicBezTo>
                <a:cubicBezTo>
                  <a:pt x="689" y="45"/>
                  <a:pt x="689" y="45"/>
                  <a:pt x="689" y="45"/>
                </a:cubicBezTo>
                <a:cubicBezTo>
                  <a:pt x="692" y="45"/>
                  <a:pt x="692" y="45"/>
                  <a:pt x="692" y="45"/>
                </a:cubicBezTo>
                <a:cubicBezTo>
                  <a:pt x="701" y="45"/>
                  <a:pt x="701" y="45"/>
                  <a:pt x="701" y="45"/>
                </a:cubicBezTo>
                <a:cubicBezTo>
                  <a:pt x="701" y="45"/>
                  <a:pt x="703" y="44"/>
                  <a:pt x="707" y="44"/>
                </a:cubicBezTo>
                <a:cubicBezTo>
                  <a:pt x="756" y="43"/>
                  <a:pt x="811" y="43"/>
                  <a:pt x="855" y="43"/>
                </a:cubicBezTo>
                <a:cubicBezTo>
                  <a:pt x="873" y="44"/>
                  <a:pt x="908" y="45"/>
                  <a:pt x="926" y="47"/>
                </a:cubicBezTo>
                <a:cubicBezTo>
                  <a:pt x="922" y="47"/>
                  <a:pt x="907" y="46"/>
                  <a:pt x="888" y="46"/>
                </a:cubicBezTo>
                <a:cubicBezTo>
                  <a:pt x="907" y="46"/>
                  <a:pt x="925" y="48"/>
                  <a:pt x="941" y="49"/>
                </a:cubicBezTo>
                <a:cubicBezTo>
                  <a:pt x="955" y="49"/>
                  <a:pt x="978" y="51"/>
                  <a:pt x="985" y="52"/>
                </a:cubicBezTo>
                <a:cubicBezTo>
                  <a:pt x="986" y="52"/>
                  <a:pt x="984" y="52"/>
                  <a:pt x="985" y="52"/>
                </a:cubicBezTo>
                <a:cubicBezTo>
                  <a:pt x="986" y="52"/>
                  <a:pt x="996" y="53"/>
                  <a:pt x="997" y="53"/>
                </a:cubicBezTo>
                <a:cubicBezTo>
                  <a:pt x="1004" y="53"/>
                  <a:pt x="1003" y="53"/>
                  <a:pt x="1011" y="54"/>
                </a:cubicBezTo>
                <a:cubicBezTo>
                  <a:pt x="1022" y="55"/>
                  <a:pt x="1022" y="55"/>
                  <a:pt x="1029" y="56"/>
                </a:cubicBezTo>
                <a:cubicBezTo>
                  <a:pt x="1067" y="59"/>
                  <a:pt x="1104" y="64"/>
                  <a:pt x="1142" y="69"/>
                </a:cubicBezTo>
                <a:cubicBezTo>
                  <a:pt x="1154" y="71"/>
                  <a:pt x="1154" y="71"/>
                  <a:pt x="1154" y="71"/>
                </a:cubicBezTo>
                <a:cubicBezTo>
                  <a:pt x="1158" y="72"/>
                  <a:pt x="1155" y="72"/>
                  <a:pt x="1159" y="72"/>
                </a:cubicBezTo>
                <a:cubicBezTo>
                  <a:pt x="1162" y="73"/>
                  <a:pt x="1161" y="72"/>
                  <a:pt x="1165" y="73"/>
                </a:cubicBezTo>
                <a:cubicBezTo>
                  <a:pt x="1179" y="75"/>
                  <a:pt x="1196" y="78"/>
                  <a:pt x="1211" y="81"/>
                </a:cubicBezTo>
                <a:cubicBezTo>
                  <a:pt x="1229" y="84"/>
                  <a:pt x="1249" y="88"/>
                  <a:pt x="1267" y="94"/>
                </a:cubicBezTo>
                <a:cubicBezTo>
                  <a:pt x="1275" y="97"/>
                  <a:pt x="1284" y="101"/>
                  <a:pt x="1291" y="105"/>
                </a:cubicBezTo>
                <a:cubicBezTo>
                  <a:pt x="1298" y="109"/>
                  <a:pt x="1303" y="114"/>
                  <a:pt x="1305" y="119"/>
                </a:cubicBezTo>
                <a:cubicBezTo>
                  <a:pt x="1306" y="122"/>
                  <a:pt x="1306" y="121"/>
                  <a:pt x="1306" y="121"/>
                </a:cubicBezTo>
                <a:cubicBezTo>
                  <a:pt x="1306" y="121"/>
                  <a:pt x="1306" y="121"/>
                  <a:pt x="1307" y="124"/>
                </a:cubicBezTo>
                <a:cubicBezTo>
                  <a:pt x="1307" y="125"/>
                  <a:pt x="1307" y="126"/>
                  <a:pt x="1307" y="126"/>
                </a:cubicBezTo>
                <a:cubicBezTo>
                  <a:pt x="1307" y="127"/>
                  <a:pt x="1306" y="127"/>
                  <a:pt x="1306" y="128"/>
                </a:cubicBezTo>
                <a:cubicBezTo>
                  <a:pt x="1304" y="130"/>
                  <a:pt x="1302" y="132"/>
                  <a:pt x="1300" y="134"/>
                </a:cubicBezTo>
                <a:cubicBezTo>
                  <a:pt x="1296" y="138"/>
                  <a:pt x="1291" y="142"/>
                  <a:pt x="1285" y="145"/>
                </a:cubicBezTo>
                <a:cubicBezTo>
                  <a:pt x="1274" y="152"/>
                  <a:pt x="1262" y="158"/>
                  <a:pt x="1250" y="163"/>
                </a:cubicBezTo>
                <a:cubicBezTo>
                  <a:pt x="1247" y="164"/>
                  <a:pt x="1244" y="165"/>
                  <a:pt x="1241" y="166"/>
                </a:cubicBezTo>
                <a:cubicBezTo>
                  <a:pt x="1231" y="169"/>
                  <a:pt x="1231" y="169"/>
                  <a:pt x="1231" y="169"/>
                </a:cubicBezTo>
                <a:cubicBezTo>
                  <a:pt x="1224" y="171"/>
                  <a:pt x="1218" y="173"/>
                  <a:pt x="1211" y="175"/>
                </a:cubicBezTo>
                <a:cubicBezTo>
                  <a:pt x="1198" y="178"/>
                  <a:pt x="1184" y="182"/>
                  <a:pt x="1171" y="185"/>
                </a:cubicBezTo>
                <a:cubicBezTo>
                  <a:pt x="1167" y="186"/>
                  <a:pt x="1170" y="185"/>
                  <a:pt x="1164" y="186"/>
                </a:cubicBezTo>
                <a:cubicBezTo>
                  <a:pt x="1156" y="188"/>
                  <a:pt x="1158" y="188"/>
                  <a:pt x="1152" y="189"/>
                </a:cubicBezTo>
                <a:cubicBezTo>
                  <a:pt x="1147" y="190"/>
                  <a:pt x="1144" y="191"/>
                  <a:pt x="1141" y="191"/>
                </a:cubicBezTo>
                <a:cubicBezTo>
                  <a:pt x="1110" y="197"/>
                  <a:pt x="1078" y="201"/>
                  <a:pt x="1045" y="205"/>
                </a:cubicBezTo>
                <a:cubicBezTo>
                  <a:pt x="1013" y="208"/>
                  <a:pt x="980" y="210"/>
                  <a:pt x="947" y="213"/>
                </a:cubicBezTo>
                <a:cubicBezTo>
                  <a:pt x="885" y="217"/>
                  <a:pt x="823" y="220"/>
                  <a:pt x="765" y="221"/>
                </a:cubicBezTo>
                <a:cubicBezTo>
                  <a:pt x="719" y="222"/>
                  <a:pt x="675" y="223"/>
                  <a:pt x="633" y="222"/>
                </a:cubicBezTo>
                <a:cubicBezTo>
                  <a:pt x="578" y="222"/>
                  <a:pt x="530" y="221"/>
                  <a:pt x="478" y="219"/>
                </a:cubicBezTo>
                <a:cubicBezTo>
                  <a:pt x="441" y="218"/>
                  <a:pt x="400" y="216"/>
                  <a:pt x="368" y="214"/>
                </a:cubicBezTo>
                <a:cubicBezTo>
                  <a:pt x="350" y="214"/>
                  <a:pt x="350" y="214"/>
                  <a:pt x="350" y="214"/>
                </a:cubicBezTo>
                <a:cubicBezTo>
                  <a:pt x="321" y="212"/>
                  <a:pt x="321" y="212"/>
                  <a:pt x="321" y="212"/>
                </a:cubicBezTo>
                <a:cubicBezTo>
                  <a:pt x="296" y="210"/>
                  <a:pt x="270" y="209"/>
                  <a:pt x="244" y="206"/>
                </a:cubicBezTo>
                <a:cubicBezTo>
                  <a:pt x="215" y="204"/>
                  <a:pt x="188" y="201"/>
                  <a:pt x="160" y="198"/>
                </a:cubicBezTo>
                <a:cubicBezTo>
                  <a:pt x="144" y="196"/>
                  <a:pt x="129" y="194"/>
                  <a:pt x="114" y="191"/>
                </a:cubicBezTo>
                <a:cubicBezTo>
                  <a:pt x="103" y="189"/>
                  <a:pt x="93" y="187"/>
                  <a:pt x="82" y="185"/>
                </a:cubicBezTo>
                <a:cubicBezTo>
                  <a:pt x="68" y="182"/>
                  <a:pt x="53" y="178"/>
                  <a:pt x="40" y="172"/>
                </a:cubicBezTo>
                <a:cubicBezTo>
                  <a:pt x="33" y="170"/>
                  <a:pt x="26" y="166"/>
                  <a:pt x="22" y="163"/>
                </a:cubicBezTo>
                <a:cubicBezTo>
                  <a:pt x="17" y="159"/>
                  <a:pt x="14" y="154"/>
                  <a:pt x="14" y="149"/>
                </a:cubicBezTo>
                <a:cubicBezTo>
                  <a:pt x="14" y="144"/>
                  <a:pt x="19" y="137"/>
                  <a:pt x="26" y="131"/>
                </a:cubicBezTo>
                <a:cubicBezTo>
                  <a:pt x="33" y="126"/>
                  <a:pt x="41" y="121"/>
                  <a:pt x="50" y="117"/>
                </a:cubicBezTo>
                <a:cubicBezTo>
                  <a:pt x="67" y="108"/>
                  <a:pt x="85" y="101"/>
                  <a:pt x="103" y="95"/>
                </a:cubicBezTo>
                <a:cubicBezTo>
                  <a:pt x="144" y="82"/>
                  <a:pt x="195" y="70"/>
                  <a:pt x="235" y="61"/>
                </a:cubicBezTo>
                <a:cubicBezTo>
                  <a:pt x="268" y="55"/>
                  <a:pt x="302" y="49"/>
                  <a:pt x="340" y="44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407" y="35"/>
                  <a:pt x="471" y="28"/>
                  <a:pt x="517" y="25"/>
                </a:cubicBezTo>
                <a:cubicBezTo>
                  <a:pt x="534" y="24"/>
                  <a:pt x="549" y="23"/>
                  <a:pt x="565" y="22"/>
                </a:cubicBezTo>
                <a:cubicBezTo>
                  <a:pt x="583" y="21"/>
                  <a:pt x="599" y="20"/>
                  <a:pt x="616" y="19"/>
                </a:cubicBezTo>
                <a:cubicBezTo>
                  <a:pt x="632" y="19"/>
                  <a:pt x="632" y="19"/>
                  <a:pt x="632" y="19"/>
                </a:cubicBezTo>
                <a:cubicBezTo>
                  <a:pt x="649" y="18"/>
                  <a:pt x="666" y="17"/>
                  <a:pt x="684" y="17"/>
                </a:cubicBezTo>
                <a:cubicBezTo>
                  <a:pt x="712" y="16"/>
                  <a:pt x="742" y="16"/>
                  <a:pt x="774" y="16"/>
                </a:cubicBezTo>
                <a:cubicBezTo>
                  <a:pt x="799" y="16"/>
                  <a:pt x="836" y="16"/>
                  <a:pt x="864" y="16"/>
                </a:cubicBezTo>
                <a:cubicBezTo>
                  <a:pt x="912" y="18"/>
                  <a:pt x="961" y="19"/>
                  <a:pt x="1010" y="23"/>
                </a:cubicBezTo>
                <a:cubicBezTo>
                  <a:pt x="1026" y="24"/>
                  <a:pt x="1041" y="26"/>
                  <a:pt x="1058" y="27"/>
                </a:cubicBezTo>
                <a:cubicBezTo>
                  <a:pt x="1075" y="29"/>
                  <a:pt x="1096" y="31"/>
                  <a:pt x="1117" y="35"/>
                </a:cubicBezTo>
                <a:cubicBezTo>
                  <a:pt x="1123" y="36"/>
                  <a:pt x="1123" y="36"/>
                  <a:pt x="1123" y="36"/>
                </a:cubicBezTo>
                <a:cubicBezTo>
                  <a:pt x="1123" y="36"/>
                  <a:pt x="1123" y="36"/>
                  <a:pt x="1123" y="36"/>
                </a:cubicBezTo>
                <a:cubicBezTo>
                  <a:pt x="1124" y="36"/>
                  <a:pt x="1124" y="36"/>
                  <a:pt x="1124" y="36"/>
                </a:cubicBezTo>
                <a:cubicBezTo>
                  <a:pt x="1125" y="36"/>
                  <a:pt x="1125" y="36"/>
                  <a:pt x="1125" y="36"/>
                </a:cubicBezTo>
                <a:cubicBezTo>
                  <a:pt x="1125" y="36"/>
                  <a:pt x="1127" y="36"/>
                  <a:pt x="1127" y="37"/>
                </a:cubicBezTo>
                <a:cubicBezTo>
                  <a:pt x="1127" y="38"/>
                  <a:pt x="1128" y="36"/>
                  <a:pt x="1129" y="37"/>
                </a:cubicBezTo>
                <a:cubicBezTo>
                  <a:pt x="1129" y="37"/>
                  <a:pt x="1129" y="37"/>
                  <a:pt x="1129" y="38"/>
                </a:cubicBezTo>
                <a:cubicBezTo>
                  <a:pt x="1129" y="38"/>
                  <a:pt x="1129" y="38"/>
                  <a:pt x="1130" y="38"/>
                </a:cubicBezTo>
                <a:cubicBezTo>
                  <a:pt x="1130" y="38"/>
                  <a:pt x="1130" y="39"/>
                  <a:pt x="1131" y="39"/>
                </a:cubicBezTo>
                <a:cubicBezTo>
                  <a:pt x="1131" y="39"/>
                  <a:pt x="1131" y="39"/>
                  <a:pt x="1131" y="39"/>
                </a:cubicBezTo>
                <a:cubicBezTo>
                  <a:pt x="1132" y="39"/>
                  <a:pt x="1132" y="39"/>
                  <a:pt x="1133" y="39"/>
                </a:cubicBezTo>
                <a:cubicBezTo>
                  <a:pt x="1133" y="39"/>
                  <a:pt x="1134" y="39"/>
                  <a:pt x="1134" y="39"/>
                </a:cubicBezTo>
                <a:cubicBezTo>
                  <a:pt x="1135" y="39"/>
                  <a:pt x="1135" y="39"/>
                  <a:pt x="1135" y="39"/>
                </a:cubicBezTo>
                <a:cubicBezTo>
                  <a:pt x="1136" y="39"/>
                  <a:pt x="1136" y="39"/>
                  <a:pt x="1137" y="38"/>
                </a:cubicBezTo>
                <a:cubicBezTo>
                  <a:pt x="1137" y="38"/>
                  <a:pt x="1138" y="38"/>
                  <a:pt x="1138" y="38"/>
                </a:cubicBezTo>
                <a:cubicBezTo>
                  <a:pt x="1138" y="38"/>
                  <a:pt x="1139" y="38"/>
                  <a:pt x="1139" y="38"/>
                </a:cubicBezTo>
                <a:cubicBezTo>
                  <a:pt x="1140" y="37"/>
                  <a:pt x="1141" y="36"/>
                  <a:pt x="1142" y="36"/>
                </a:cubicBezTo>
                <a:cubicBezTo>
                  <a:pt x="1142" y="36"/>
                  <a:pt x="1142" y="35"/>
                  <a:pt x="1143" y="35"/>
                </a:cubicBezTo>
                <a:cubicBezTo>
                  <a:pt x="1143" y="35"/>
                  <a:pt x="1143" y="35"/>
                  <a:pt x="1143" y="35"/>
                </a:cubicBezTo>
                <a:cubicBezTo>
                  <a:pt x="1143" y="34"/>
                  <a:pt x="1143" y="33"/>
                  <a:pt x="1144" y="33"/>
                </a:cubicBezTo>
                <a:cubicBezTo>
                  <a:pt x="1144" y="33"/>
                  <a:pt x="1144" y="33"/>
                  <a:pt x="1144" y="33"/>
                </a:cubicBezTo>
                <a:cubicBezTo>
                  <a:pt x="1144" y="32"/>
                  <a:pt x="1144" y="31"/>
                  <a:pt x="1144" y="30"/>
                </a:cubicBezTo>
                <a:cubicBezTo>
                  <a:pt x="1144" y="29"/>
                  <a:pt x="1144" y="28"/>
                  <a:pt x="1144" y="28"/>
                </a:cubicBezTo>
                <a:cubicBezTo>
                  <a:pt x="1144" y="28"/>
                  <a:pt x="1144" y="27"/>
                  <a:pt x="1144" y="27"/>
                </a:cubicBezTo>
                <a:cubicBezTo>
                  <a:pt x="1144" y="26"/>
                  <a:pt x="1143" y="26"/>
                  <a:pt x="1143" y="26"/>
                </a:cubicBezTo>
                <a:cubicBezTo>
                  <a:pt x="1143" y="25"/>
                  <a:pt x="1143" y="25"/>
                  <a:pt x="1143" y="25"/>
                </a:cubicBezTo>
                <a:cubicBezTo>
                  <a:pt x="1143" y="25"/>
                  <a:pt x="1142" y="24"/>
                  <a:pt x="1142" y="24"/>
                </a:cubicBezTo>
                <a:cubicBezTo>
                  <a:pt x="1142" y="24"/>
                  <a:pt x="1142" y="24"/>
                  <a:pt x="1142" y="24"/>
                </a:cubicBezTo>
                <a:cubicBezTo>
                  <a:pt x="1141" y="23"/>
                  <a:pt x="1141" y="22"/>
                  <a:pt x="1140" y="22"/>
                </a:cubicBezTo>
                <a:cubicBezTo>
                  <a:pt x="1140" y="22"/>
                  <a:pt x="1139" y="21"/>
                  <a:pt x="1139" y="21"/>
                </a:cubicBezTo>
                <a:cubicBezTo>
                  <a:pt x="1138" y="21"/>
                  <a:pt x="1137" y="21"/>
                  <a:pt x="1137" y="20"/>
                </a:cubicBezTo>
                <a:cubicBezTo>
                  <a:pt x="1137" y="20"/>
                  <a:pt x="1137" y="20"/>
                  <a:pt x="1137" y="20"/>
                </a:cubicBezTo>
                <a:cubicBezTo>
                  <a:pt x="1137" y="20"/>
                  <a:pt x="1136" y="20"/>
                  <a:pt x="1136" y="20"/>
                </a:cubicBezTo>
                <a:cubicBezTo>
                  <a:pt x="1136" y="20"/>
                  <a:pt x="1135" y="20"/>
                  <a:pt x="1135" y="20"/>
                </a:cubicBezTo>
                <a:cubicBezTo>
                  <a:pt x="1135" y="20"/>
                  <a:pt x="1134" y="19"/>
                  <a:pt x="1134" y="19"/>
                </a:cubicBezTo>
                <a:cubicBezTo>
                  <a:pt x="1134" y="19"/>
                  <a:pt x="1134" y="20"/>
                  <a:pt x="1133" y="20"/>
                </a:cubicBezTo>
                <a:cubicBezTo>
                  <a:pt x="1133" y="20"/>
                  <a:pt x="1132" y="19"/>
                  <a:pt x="1132" y="19"/>
                </a:cubicBezTo>
                <a:cubicBezTo>
                  <a:pt x="1131" y="19"/>
                  <a:pt x="1131" y="19"/>
                  <a:pt x="1131" y="19"/>
                </a:cubicBezTo>
                <a:cubicBezTo>
                  <a:pt x="1131" y="19"/>
                  <a:pt x="1130" y="19"/>
                  <a:pt x="1130" y="20"/>
                </a:cubicBezTo>
                <a:cubicBezTo>
                  <a:pt x="1130" y="20"/>
                  <a:pt x="1128" y="19"/>
                  <a:pt x="1127" y="20"/>
                </a:cubicBezTo>
                <a:cubicBezTo>
                  <a:pt x="1127" y="19"/>
                  <a:pt x="1127" y="19"/>
                  <a:pt x="1126" y="19"/>
                </a:cubicBezTo>
                <a:cubicBezTo>
                  <a:pt x="1126" y="19"/>
                  <a:pt x="1126" y="19"/>
                  <a:pt x="1126" y="19"/>
                </a:cubicBezTo>
                <a:cubicBezTo>
                  <a:pt x="1126" y="19"/>
                  <a:pt x="1126" y="19"/>
                  <a:pt x="1126" y="19"/>
                </a:cubicBezTo>
                <a:cubicBezTo>
                  <a:pt x="1122" y="19"/>
                  <a:pt x="1122" y="19"/>
                  <a:pt x="1122" y="19"/>
                </a:cubicBezTo>
                <a:cubicBezTo>
                  <a:pt x="1103" y="16"/>
                  <a:pt x="1103" y="16"/>
                  <a:pt x="1103" y="16"/>
                </a:cubicBezTo>
                <a:cubicBezTo>
                  <a:pt x="1098" y="15"/>
                  <a:pt x="1092" y="15"/>
                  <a:pt x="1087" y="14"/>
                </a:cubicBezTo>
                <a:cubicBezTo>
                  <a:pt x="1078" y="13"/>
                  <a:pt x="1067" y="12"/>
                  <a:pt x="1056" y="11"/>
                </a:cubicBezTo>
                <a:cubicBezTo>
                  <a:pt x="1037" y="9"/>
                  <a:pt x="1021" y="8"/>
                  <a:pt x="1005" y="7"/>
                </a:cubicBezTo>
                <a:cubicBezTo>
                  <a:pt x="981" y="5"/>
                  <a:pt x="964" y="4"/>
                  <a:pt x="944" y="3"/>
                </a:cubicBezTo>
                <a:cubicBezTo>
                  <a:pt x="920" y="2"/>
                  <a:pt x="920" y="2"/>
                  <a:pt x="920" y="2"/>
                </a:cubicBezTo>
                <a:cubicBezTo>
                  <a:pt x="898" y="2"/>
                  <a:pt x="898" y="2"/>
                  <a:pt x="898" y="2"/>
                </a:cubicBezTo>
                <a:cubicBezTo>
                  <a:pt x="875" y="1"/>
                  <a:pt x="875" y="1"/>
                  <a:pt x="875" y="1"/>
                </a:cubicBezTo>
                <a:cubicBezTo>
                  <a:pt x="860" y="1"/>
                  <a:pt x="860" y="1"/>
                  <a:pt x="860" y="1"/>
                </a:cubicBezTo>
                <a:cubicBezTo>
                  <a:pt x="844" y="0"/>
                  <a:pt x="844" y="0"/>
                  <a:pt x="844" y="0"/>
                </a:cubicBezTo>
                <a:cubicBezTo>
                  <a:pt x="824" y="0"/>
                  <a:pt x="824" y="0"/>
                  <a:pt x="824" y="0"/>
                </a:cubicBezTo>
                <a:cubicBezTo>
                  <a:pt x="800" y="0"/>
                  <a:pt x="773" y="0"/>
                  <a:pt x="750" y="1"/>
                </a:cubicBezTo>
                <a:cubicBezTo>
                  <a:pt x="708" y="1"/>
                  <a:pt x="671" y="2"/>
                  <a:pt x="622" y="4"/>
                </a:cubicBezTo>
                <a:cubicBezTo>
                  <a:pt x="587" y="6"/>
                  <a:pt x="587" y="6"/>
                  <a:pt x="587" y="6"/>
                </a:cubicBezTo>
                <a:cubicBezTo>
                  <a:pt x="584" y="6"/>
                  <a:pt x="584" y="6"/>
                  <a:pt x="580" y="6"/>
                </a:cubicBezTo>
                <a:cubicBezTo>
                  <a:pt x="554" y="7"/>
                  <a:pt x="527" y="10"/>
                  <a:pt x="500" y="11"/>
                </a:cubicBezTo>
                <a:cubicBezTo>
                  <a:pt x="497" y="12"/>
                  <a:pt x="497" y="12"/>
                  <a:pt x="497" y="12"/>
                </a:cubicBezTo>
                <a:cubicBezTo>
                  <a:pt x="460" y="14"/>
                  <a:pt x="414" y="19"/>
                  <a:pt x="385" y="23"/>
                </a:cubicBezTo>
                <a:cubicBezTo>
                  <a:pt x="363" y="25"/>
                  <a:pt x="337" y="29"/>
                  <a:pt x="309" y="33"/>
                </a:cubicBezTo>
                <a:cubicBezTo>
                  <a:pt x="297" y="35"/>
                  <a:pt x="284" y="37"/>
                  <a:pt x="272" y="39"/>
                </a:cubicBezTo>
                <a:cubicBezTo>
                  <a:pt x="249" y="44"/>
                  <a:pt x="218" y="50"/>
                  <a:pt x="196" y="55"/>
                </a:cubicBezTo>
                <a:cubicBezTo>
                  <a:pt x="176" y="60"/>
                  <a:pt x="176" y="60"/>
                  <a:pt x="176" y="60"/>
                </a:cubicBezTo>
                <a:cubicBezTo>
                  <a:pt x="164" y="63"/>
                  <a:pt x="152" y="66"/>
                  <a:pt x="139" y="69"/>
                </a:cubicBezTo>
                <a:cubicBezTo>
                  <a:pt x="115" y="76"/>
                  <a:pt x="89" y="84"/>
                  <a:pt x="65" y="94"/>
                </a:cubicBezTo>
                <a:cubicBezTo>
                  <a:pt x="53" y="99"/>
                  <a:pt x="41" y="104"/>
                  <a:pt x="30" y="111"/>
                </a:cubicBezTo>
                <a:cubicBezTo>
                  <a:pt x="25" y="114"/>
                  <a:pt x="19" y="118"/>
                  <a:pt x="15" y="122"/>
                </a:cubicBezTo>
                <a:cubicBezTo>
                  <a:pt x="10" y="127"/>
                  <a:pt x="5" y="131"/>
                  <a:pt x="2" y="138"/>
                </a:cubicBezTo>
                <a:cubicBezTo>
                  <a:pt x="1" y="142"/>
                  <a:pt x="0" y="146"/>
                  <a:pt x="0" y="151"/>
                </a:cubicBezTo>
                <a:cubicBezTo>
                  <a:pt x="0" y="155"/>
                  <a:pt x="1" y="159"/>
                  <a:pt x="3" y="163"/>
                </a:cubicBezTo>
                <a:cubicBezTo>
                  <a:pt x="4" y="165"/>
                  <a:pt x="6" y="166"/>
                  <a:pt x="7" y="168"/>
                </a:cubicBezTo>
                <a:cubicBezTo>
                  <a:pt x="8" y="169"/>
                  <a:pt x="10" y="171"/>
                  <a:pt x="11" y="172"/>
                </a:cubicBezTo>
                <a:cubicBezTo>
                  <a:pt x="14" y="175"/>
                  <a:pt x="17" y="177"/>
                  <a:pt x="21" y="179"/>
                </a:cubicBezTo>
                <a:cubicBezTo>
                  <a:pt x="33" y="186"/>
                  <a:pt x="45" y="190"/>
                  <a:pt x="58" y="193"/>
                </a:cubicBezTo>
                <a:cubicBezTo>
                  <a:pt x="70" y="197"/>
                  <a:pt x="83" y="200"/>
                  <a:pt x="95" y="202"/>
                </a:cubicBezTo>
                <a:cubicBezTo>
                  <a:pt x="101" y="203"/>
                  <a:pt x="108" y="204"/>
                  <a:pt x="113" y="205"/>
                </a:cubicBezTo>
                <a:cubicBezTo>
                  <a:pt x="128" y="208"/>
                  <a:pt x="142" y="210"/>
                  <a:pt x="158" y="212"/>
                </a:cubicBezTo>
                <a:cubicBezTo>
                  <a:pt x="197" y="217"/>
                  <a:pt x="236" y="220"/>
                  <a:pt x="272" y="223"/>
                </a:cubicBezTo>
                <a:cubicBezTo>
                  <a:pt x="318" y="226"/>
                  <a:pt x="386" y="230"/>
                  <a:pt x="440" y="232"/>
                </a:cubicBezTo>
                <a:cubicBezTo>
                  <a:pt x="452" y="232"/>
                  <a:pt x="464" y="233"/>
                  <a:pt x="476" y="233"/>
                </a:cubicBezTo>
                <a:cubicBezTo>
                  <a:pt x="515" y="234"/>
                  <a:pt x="564" y="235"/>
                  <a:pt x="605" y="236"/>
                </a:cubicBezTo>
                <a:cubicBezTo>
                  <a:pt x="690" y="237"/>
                  <a:pt x="777" y="235"/>
                  <a:pt x="863" y="231"/>
                </a:cubicBezTo>
                <a:cubicBezTo>
                  <a:pt x="906" y="229"/>
                  <a:pt x="950" y="227"/>
                  <a:pt x="992" y="223"/>
                </a:cubicBezTo>
                <a:cubicBezTo>
                  <a:pt x="1035" y="220"/>
                  <a:pt x="1078" y="216"/>
                  <a:pt x="1120" y="209"/>
                </a:cubicBezTo>
                <a:cubicBezTo>
                  <a:pt x="1133" y="207"/>
                  <a:pt x="1153" y="203"/>
                  <a:pt x="1164" y="200"/>
                </a:cubicBezTo>
                <a:cubicBezTo>
                  <a:pt x="1167" y="200"/>
                  <a:pt x="1174" y="198"/>
                  <a:pt x="1180" y="197"/>
                </a:cubicBezTo>
                <a:cubicBezTo>
                  <a:pt x="1201" y="191"/>
                  <a:pt x="1226" y="184"/>
                  <a:pt x="1252" y="176"/>
                </a:cubicBezTo>
                <a:cubicBezTo>
                  <a:pt x="1259" y="174"/>
                  <a:pt x="1274" y="167"/>
                  <a:pt x="1282" y="162"/>
                </a:cubicBezTo>
                <a:cubicBezTo>
                  <a:pt x="1286" y="160"/>
                  <a:pt x="1277" y="165"/>
                  <a:pt x="1284" y="161"/>
                </a:cubicBezTo>
                <a:cubicBezTo>
                  <a:pt x="1288" y="159"/>
                  <a:pt x="1294" y="155"/>
                  <a:pt x="1301" y="150"/>
                </a:cubicBezTo>
                <a:cubicBezTo>
                  <a:pt x="1304" y="148"/>
                  <a:pt x="1308" y="145"/>
                  <a:pt x="1311" y="141"/>
                </a:cubicBezTo>
                <a:cubicBezTo>
                  <a:pt x="1313" y="139"/>
                  <a:pt x="1315" y="137"/>
                  <a:pt x="1317" y="134"/>
                </a:cubicBezTo>
                <a:cubicBezTo>
                  <a:pt x="1317" y="133"/>
                  <a:pt x="1318" y="132"/>
                  <a:pt x="1319" y="130"/>
                </a:cubicBezTo>
                <a:cubicBezTo>
                  <a:pt x="1319" y="129"/>
                  <a:pt x="1319" y="128"/>
                  <a:pt x="1319" y="127"/>
                </a:cubicBezTo>
                <a:cubicBezTo>
                  <a:pt x="1319" y="126"/>
                  <a:pt x="1319" y="126"/>
                  <a:pt x="1319" y="126"/>
                </a:cubicBezTo>
                <a:close/>
                <a:moveTo>
                  <a:pt x="1104" y="52"/>
                </a:moveTo>
                <a:cubicBezTo>
                  <a:pt x="1102" y="51"/>
                  <a:pt x="1092" y="50"/>
                  <a:pt x="1091" y="50"/>
                </a:cubicBezTo>
                <a:cubicBezTo>
                  <a:pt x="1095" y="50"/>
                  <a:pt x="1103" y="52"/>
                  <a:pt x="1104" y="52"/>
                </a:cubicBezTo>
                <a:close/>
                <a:moveTo>
                  <a:pt x="985" y="52"/>
                </a:moveTo>
                <a:cubicBezTo>
                  <a:pt x="985" y="52"/>
                  <a:pt x="985" y="52"/>
                  <a:pt x="985" y="52"/>
                </a:cubicBezTo>
                <a:cubicBezTo>
                  <a:pt x="985" y="52"/>
                  <a:pt x="985" y="52"/>
                  <a:pt x="985" y="52"/>
                </a:cubicBezTo>
                <a:close/>
                <a:moveTo>
                  <a:pt x="689" y="44"/>
                </a:moveTo>
                <a:cubicBezTo>
                  <a:pt x="689" y="43"/>
                  <a:pt x="688" y="44"/>
                  <a:pt x="688" y="43"/>
                </a:cubicBezTo>
                <a:cubicBezTo>
                  <a:pt x="689" y="43"/>
                  <a:pt x="689" y="43"/>
                  <a:pt x="689" y="43"/>
                </a:cubicBezTo>
                <a:cubicBezTo>
                  <a:pt x="689" y="43"/>
                  <a:pt x="687" y="43"/>
                  <a:pt x="687" y="43"/>
                </a:cubicBezTo>
                <a:cubicBezTo>
                  <a:pt x="687" y="43"/>
                  <a:pt x="688" y="44"/>
                  <a:pt x="688" y="43"/>
                </a:cubicBezTo>
                <a:cubicBezTo>
                  <a:pt x="688" y="43"/>
                  <a:pt x="688" y="43"/>
                  <a:pt x="688" y="44"/>
                </a:cubicBezTo>
                <a:cubicBezTo>
                  <a:pt x="688" y="44"/>
                  <a:pt x="688" y="43"/>
                  <a:pt x="688" y="43"/>
                </a:cubicBezTo>
                <a:cubicBezTo>
                  <a:pt x="688" y="44"/>
                  <a:pt x="688" y="44"/>
                  <a:pt x="688" y="44"/>
                </a:cubicBezTo>
                <a:cubicBezTo>
                  <a:pt x="689" y="44"/>
                  <a:pt x="689" y="44"/>
                  <a:pt x="689" y="44"/>
                </a:cubicBezTo>
                <a:close/>
                <a:moveTo>
                  <a:pt x="1041" y="46"/>
                </a:moveTo>
                <a:cubicBezTo>
                  <a:pt x="1044" y="47"/>
                  <a:pt x="1051" y="47"/>
                  <a:pt x="1053" y="48"/>
                </a:cubicBezTo>
                <a:cubicBezTo>
                  <a:pt x="1049" y="47"/>
                  <a:pt x="1042" y="46"/>
                  <a:pt x="1041" y="46"/>
                </a:cubicBezTo>
                <a:close/>
                <a:moveTo>
                  <a:pt x="689" y="39"/>
                </a:moveTo>
                <a:cubicBezTo>
                  <a:pt x="689" y="39"/>
                  <a:pt x="688" y="39"/>
                  <a:pt x="688" y="39"/>
                </a:cubicBezTo>
                <a:cubicBezTo>
                  <a:pt x="689" y="39"/>
                  <a:pt x="689" y="39"/>
                  <a:pt x="689" y="39"/>
                </a:cubicBezTo>
                <a:close/>
                <a:moveTo>
                  <a:pt x="688" y="45"/>
                </a:moveTo>
                <a:cubicBezTo>
                  <a:pt x="688" y="45"/>
                  <a:pt x="688" y="45"/>
                  <a:pt x="687" y="45"/>
                </a:cubicBezTo>
                <a:cubicBezTo>
                  <a:pt x="688" y="45"/>
                  <a:pt x="688" y="45"/>
                  <a:pt x="688" y="45"/>
                </a:cubicBezTo>
                <a:close/>
                <a:moveTo>
                  <a:pt x="863" y="47"/>
                </a:moveTo>
                <a:cubicBezTo>
                  <a:pt x="849" y="46"/>
                  <a:pt x="839" y="46"/>
                  <a:pt x="830" y="46"/>
                </a:cubicBezTo>
                <a:cubicBezTo>
                  <a:pt x="838" y="46"/>
                  <a:pt x="848" y="46"/>
                  <a:pt x="853" y="47"/>
                </a:cubicBezTo>
                <a:cubicBezTo>
                  <a:pt x="855" y="46"/>
                  <a:pt x="860" y="47"/>
                  <a:pt x="863" y="47"/>
                </a:cubicBezTo>
                <a:close/>
                <a:moveTo>
                  <a:pt x="1279" y="100"/>
                </a:moveTo>
                <a:cubicBezTo>
                  <a:pt x="1276" y="98"/>
                  <a:pt x="1271" y="96"/>
                  <a:pt x="1270" y="96"/>
                </a:cubicBezTo>
                <a:cubicBezTo>
                  <a:pt x="1274" y="98"/>
                  <a:pt x="1277" y="99"/>
                  <a:pt x="1279" y="100"/>
                </a:cubicBezTo>
                <a:close/>
                <a:moveTo>
                  <a:pt x="688" y="39"/>
                </a:moveTo>
                <a:cubicBezTo>
                  <a:pt x="688" y="39"/>
                  <a:pt x="688" y="39"/>
                  <a:pt x="688" y="39"/>
                </a:cubicBezTo>
                <a:cubicBezTo>
                  <a:pt x="688" y="39"/>
                  <a:pt x="688" y="39"/>
                  <a:pt x="688" y="39"/>
                </a:cubicBezTo>
                <a:cubicBezTo>
                  <a:pt x="688" y="39"/>
                  <a:pt x="688" y="39"/>
                  <a:pt x="688" y="39"/>
                </a:cubicBezTo>
                <a:close/>
                <a:moveTo>
                  <a:pt x="688" y="46"/>
                </a:moveTo>
                <a:cubicBezTo>
                  <a:pt x="688" y="46"/>
                  <a:pt x="689" y="46"/>
                  <a:pt x="689" y="46"/>
                </a:cubicBezTo>
                <a:cubicBezTo>
                  <a:pt x="688" y="46"/>
                  <a:pt x="688" y="46"/>
                  <a:pt x="688" y="46"/>
                </a:cubicBezTo>
                <a:close/>
                <a:moveTo>
                  <a:pt x="769" y="37"/>
                </a:moveTo>
                <a:cubicBezTo>
                  <a:pt x="762" y="37"/>
                  <a:pt x="762" y="37"/>
                  <a:pt x="762" y="37"/>
                </a:cubicBezTo>
                <a:cubicBezTo>
                  <a:pt x="761" y="37"/>
                  <a:pt x="762" y="37"/>
                  <a:pt x="763" y="37"/>
                </a:cubicBezTo>
                <a:cubicBezTo>
                  <a:pt x="768" y="37"/>
                  <a:pt x="769" y="37"/>
                  <a:pt x="769" y="37"/>
                </a:cubicBezTo>
                <a:close/>
                <a:moveTo>
                  <a:pt x="923" y="41"/>
                </a:moveTo>
                <a:cubicBezTo>
                  <a:pt x="912" y="40"/>
                  <a:pt x="912" y="40"/>
                  <a:pt x="912" y="40"/>
                </a:cubicBezTo>
                <a:cubicBezTo>
                  <a:pt x="907" y="40"/>
                  <a:pt x="879" y="39"/>
                  <a:pt x="882" y="39"/>
                </a:cubicBezTo>
                <a:cubicBezTo>
                  <a:pt x="899" y="40"/>
                  <a:pt x="924" y="41"/>
                  <a:pt x="938" y="42"/>
                </a:cubicBezTo>
                <a:cubicBezTo>
                  <a:pt x="933" y="41"/>
                  <a:pt x="928" y="41"/>
                  <a:pt x="923" y="41"/>
                </a:cubicBezTo>
                <a:close/>
                <a:moveTo>
                  <a:pt x="926" y="46"/>
                </a:moveTo>
                <a:cubicBezTo>
                  <a:pt x="967" y="48"/>
                  <a:pt x="967" y="48"/>
                  <a:pt x="967" y="48"/>
                </a:cubicBezTo>
                <a:cubicBezTo>
                  <a:pt x="954" y="47"/>
                  <a:pt x="939" y="46"/>
                  <a:pt x="926" y="46"/>
                </a:cubicBezTo>
                <a:close/>
                <a:moveTo>
                  <a:pt x="683" y="48"/>
                </a:moveTo>
                <a:cubicBezTo>
                  <a:pt x="683" y="48"/>
                  <a:pt x="683" y="48"/>
                  <a:pt x="683" y="48"/>
                </a:cubicBezTo>
                <a:close/>
                <a:moveTo>
                  <a:pt x="985" y="52"/>
                </a:moveTo>
                <a:cubicBezTo>
                  <a:pt x="985" y="52"/>
                  <a:pt x="986" y="52"/>
                  <a:pt x="986" y="52"/>
                </a:cubicBezTo>
                <a:cubicBezTo>
                  <a:pt x="986" y="52"/>
                  <a:pt x="985" y="52"/>
                  <a:pt x="985" y="52"/>
                </a:cubicBezTo>
                <a:close/>
                <a:moveTo>
                  <a:pt x="687" y="40"/>
                </a:moveTo>
                <a:cubicBezTo>
                  <a:pt x="687" y="40"/>
                  <a:pt x="687" y="40"/>
                  <a:pt x="687" y="40"/>
                </a:cubicBezTo>
                <a:cubicBezTo>
                  <a:pt x="687" y="40"/>
                  <a:pt x="687" y="40"/>
                  <a:pt x="687" y="40"/>
                </a:cubicBezTo>
                <a:close/>
                <a:moveTo>
                  <a:pt x="687" y="41"/>
                </a:moveTo>
                <a:cubicBezTo>
                  <a:pt x="687" y="41"/>
                  <a:pt x="687" y="41"/>
                  <a:pt x="687" y="41"/>
                </a:cubicBezTo>
                <a:cubicBezTo>
                  <a:pt x="687" y="41"/>
                  <a:pt x="687" y="41"/>
                  <a:pt x="687" y="41"/>
                </a:cubicBezTo>
                <a:close/>
                <a:moveTo>
                  <a:pt x="689" y="38"/>
                </a:moveTo>
                <a:cubicBezTo>
                  <a:pt x="689" y="38"/>
                  <a:pt x="689" y="38"/>
                  <a:pt x="689" y="38"/>
                </a:cubicBezTo>
                <a:cubicBezTo>
                  <a:pt x="689" y="38"/>
                  <a:pt x="689" y="38"/>
                  <a:pt x="689" y="38"/>
                </a:cubicBezTo>
                <a:cubicBezTo>
                  <a:pt x="689" y="38"/>
                  <a:pt x="689" y="38"/>
                  <a:pt x="689" y="38"/>
                </a:cubicBezTo>
                <a:cubicBezTo>
                  <a:pt x="689" y="38"/>
                  <a:pt x="689" y="38"/>
                  <a:pt x="689" y="38"/>
                </a:cubicBezTo>
                <a:cubicBezTo>
                  <a:pt x="689" y="38"/>
                  <a:pt x="689" y="38"/>
                  <a:pt x="689" y="38"/>
                </a:cubicBezTo>
                <a:cubicBezTo>
                  <a:pt x="689" y="38"/>
                  <a:pt x="690" y="38"/>
                  <a:pt x="690" y="38"/>
                </a:cubicBezTo>
                <a:cubicBezTo>
                  <a:pt x="689" y="38"/>
                  <a:pt x="689" y="38"/>
                  <a:pt x="689" y="38"/>
                </a:cubicBezTo>
                <a:close/>
                <a:moveTo>
                  <a:pt x="689" y="45"/>
                </a:moveTo>
                <a:cubicBezTo>
                  <a:pt x="689" y="44"/>
                  <a:pt x="689" y="45"/>
                  <a:pt x="689" y="45"/>
                </a:cubicBezTo>
                <a:cubicBezTo>
                  <a:pt x="689" y="45"/>
                  <a:pt x="689" y="45"/>
                  <a:pt x="689" y="45"/>
                </a:cubicBezTo>
                <a:close/>
                <a:moveTo>
                  <a:pt x="688" y="39"/>
                </a:moveTo>
                <a:cubicBezTo>
                  <a:pt x="688" y="39"/>
                  <a:pt x="687" y="38"/>
                  <a:pt x="687" y="39"/>
                </a:cubicBezTo>
                <a:cubicBezTo>
                  <a:pt x="687" y="39"/>
                  <a:pt x="688" y="39"/>
                  <a:pt x="688" y="39"/>
                </a:cubicBezTo>
                <a:close/>
                <a:moveTo>
                  <a:pt x="688" y="41"/>
                </a:moveTo>
                <a:cubicBezTo>
                  <a:pt x="688" y="41"/>
                  <a:pt x="688" y="41"/>
                  <a:pt x="688" y="41"/>
                </a:cubicBezTo>
                <a:cubicBezTo>
                  <a:pt x="688" y="41"/>
                  <a:pt x="688" y="41"/>
                  <a:pt x="688" y="41"/>
                </a:cubicBezTo>
                <a:cubicBezTo>
                  <a:pt x="687" y="41"/>
                  <a:pt x="688" y="41"/>
                  <a:pt x="688" y="41"/>
                </a:cubicBezTo>
                <a:close/>
                <a:moveTo>
                  <a:pt x="699" y="40"/>
                </a:moveTo>
                <a:cubicBezTo>
                  <a:pt x="689" y="41"/>
                  <a:pt x="689" y="41"/>
                  <a:pt x="689" y="41"/>
                </a:cubicBezTo>
                <a:cubicBezTo>
                  <a:pt x="689" y="41"/>
                  <a:pt x="688" y="41"/>
                  <a:pt x="688" y="41"/>
                </a:cubicBezTo>
                <a:cubicBezTo>
                  <a:pt x="688" y="41"/>
                  <a:pt x="689" y="41"/>
                  <a:pt x="689" y="41"/>
                </a:cubicBezTo>
                <a:cubicBezTo>
                  <a:pt x="689" y="41"/>
                  <a:pt x="689" y="41"/>
                  <a:pt x="689" y="41"/>
                </a:cubicBezTo>
                <a:lnTo>
                  <a:pt x="699" y="40"/>
                </a:lnTo>
                <a:close/>
                <a:moveTo>
                  <a:pt x="688" y="41"/>
                </a:moveTo>
                <a:cubicBezTo>
                  <a:pt x="688" y="41"/>
                  <a:pt x="688" y="41"/>
                  <a:pt x="688" y="41"/>
                </a:cubicBezTo>
                <a:cubicBezTo>
                  <a:pt x="688" y="41"/>
                  <a:pt x="688" y="41"/>
                  <a:pt x="688" y="41"/>
                </a:cubicBezTo>
                <a:cubicBezTo>
                  <a:pt x="688" y="41"/>
                  <a:pt x="688" y="41"/>
                  <a:pt x="688" y="4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  <a:effectLst>
            <a:outerShdw blurRad="50800" dist="254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Google Shape;467;p24"/>
          <p:cNvSpPr/>
          <p:nvPr/>
        </p:nvSpPr>
        <p:spPr>
          <a:xfrm>
            <a:off x="5751711" y="2301449"/>
            <a:ext cx="5663275" cy="1599880"/>
          </a:xfrm>
          <a:custGeom>
            <a:avLst/>
            <a:gdLst/>
            <a:ahLst/>
            <a:cxnLst/>
            <a:rect l="l" t="t" r="r" b="b"/>
            <a:pathLst>
              <a:path w="2162014" h="2798067" fill="none" extrusionOk="0">
                <a:moveTo>
                  <a:pt x="0" y="19243"/>
                </a:moveTo>
                <a:cubicBezTo>
                  <a:pt x="149923" y="7044"/>
                  <a:pt x="404189" y="20538"/>
                  <a:pt x="540504" y="14432"/>
                </a:cubicBezTo>
                <a:cubicBezTo>
                  <a:pt x="676819" y="8326"/>
                  <a:pt x="900700" y="3049"/>
                  <a:pt x="1102627" y="9429"/>
                </a:cubicBezTo>
                <a:cubicBezTo>
                  <a:pt x="1304554" y="15809"/>
                  <a:pt x="1384452" y="18743"/>
                  <a:pt x="1578270" y="5196"/>
                </a:cubicBezTo>
                <a:cubicBezTo>
                  <a:pt x="1772088" y="-8351"/>
                  <a:pt x="1992469" y="-3938"/>
                  <a:pt x="2162014" y="0"/>
                </a:cubicBezTo>
                <a:cubicBezTo>
                  <a:pt x="2148400" y="132108"/>
                  <a:pt x="2121111" y="319670"/>
                  <a:pt x="2136654" y="587594"/>
                </a:cubicBezTo>
                <a:cubicBezTo>
                  <a:pt x="2152198" y="855518"/>
                  <a:pt x="2145128" y="846641"/>
                  <a:pt x="2114917" y="1091246"/>
                </a:cubicBezTo>
                <a:cubicBezTo>
                  <a:pt x="2084706" y="1335851"/>
                  <a:pt x="2073605" y="1431577"/>
                  <a:pt x="2090764" y="1650860"/>
                </a:cubicBezTo>
                <a:cubicBezTo>
                  <a:pt x="2107924" y="1870143"/>
                  <a:pt x="2056629" y="2019758"/>
                  <a:pt x="2070235" y="2126531"/>
                </a:cubicBezTo>
                <a:cubicBezTo>
                  <a:pt x="2083841" y="2233304"/>
                  <a:pt x="2075044" y="2589389"/>
                  <a:pt x="2041252" y="2798067"/>
                </a:cubicBezTo>
                <a:cubicBezTo>
                  <a:pt x="1743059" y="2773018"/>
                  <a:pt x="1688245" y="2805466"/>
                  <a:pt x="1404984" y="2796784"/>
                </a:cubicBezTo>
                <a:cubicBezTo>
                  <a:pt x="1121723" y="2788102"/>
                  <a:pt x="1080452" y="2799518"/>
                  <a:pt x="806891" y="2795578"/>
                </a:cubicBezTo>
                <a:cubicBezTo>
                  <a:pt x="533330" y="2791638"/>
                  <a:pt x="358498" y="2785709"/>
                  <a:pt x="132447" y="2794218"/>
                </a:cubicBezTo>
                <a:cubicBezTo>
                  <a:pt x="120280" y="2647391"/>
                  <a:pt x="134919" y="2420312"/>
                  <a:pt x="100660" y="2128224"/>
                </a:cubicBezTo>
                <a:cubicBezTo>
                  <a:pt x="66400" y="1836136"/>
                  <a:pt x="58163" y="1671685"/>
                  <a:pt x="67548" y="1434480"/>
                </a:cubicBezTo>
                <a:cubicBezTo>
                  <a:pt x="76934" y="1197275"/>
                  <a:pt x="48016" y="994918"/>
                  <a:pt x="33112" y="712987"/>
                </a:cubicBezTo>
                <a:cubicBezTo>
                  <a:pt x="18207" y="431056"/>
                  <a:pt x="40947" y="179811"/>
                  <a:pt x="0" y="19243"/>
                </a:cubicBezTo>
                <a:close/>
              </a:path>
              <a:path w="2162014" h="2798067" extrusionOk="0">
                <a:moveTo>
                  <a:pt x="0" y="19243"/>
                </a:moveTo>
                <a:cubicBezTo>
                  <a:pt x="140999" y="38005"/>
                  <a:pt x="394287" y="10394"/>
                  <a:pt x="518883" y="14625"/>
                </a:cubicBezTo>
                <a:cubicBezTo>
                  <a:pt x="643479" y="18856"/>
                  <a:pt x="869131" y="-3266"/>
                  <a:pt x="994526" y="10391"/>
                </a:cubicBezTo>
                <a:cubicBezTo>
                  <a:pt x="1119921" y="24048"/>
                  <a:pt x="1355457" y="-17628"/>
                  <a:pt x="1578270" y="5196"/>
                </a:cubicBezTo>
                <a:cubicBezTo>
                  <a:pt x="1801083" y="28020"/>
                  <a:pt x="2003006" y="-20899"/>
                  <a:pt x="2162014" y="0"/>
                </a:cubicBezTo>
                <a:cubicBezTo>
                  <a:pt x="2176690" y="111961"/>
                  <a:pt x="2128067" y="322500"/>
                  <a:pt x="2139069" y="531633"/>
                </a:cubicBezTo>
                <a:cubicBezTo>
                  <a:pt x="2150071" y="740766"/>
                  <a:pt x="2146135" y="920651"/>
                  <a:pt x="2117332" y="1035285"/>
                </a:cubicBezTo>
                <a:cubicBezTo>
                  <a:pt x="2088529" y="1149919"/>
                  <a:pt x="2084427" y="1477176"/>
                  <a:pt x="2093180" y="1594898"/>
                </a:cubicBezTo>
                <a:cubicBezTo>
                  <a:pt x="2101933" y="1712620"/>
                  <a:pt x="2089763" y="2033009"/>
                  <a:pt x="2069027" y="2154512"/>
                </a:cubicBezTo>
                <a:cubicBezTo>
                  <a:pt x="2048292" y="2276015"/>
                  <a:pt x="2079174" y="2502089"/>
                  <a:pt x="2041252" y="2798067"/>
                </a:cubicBezTo>
                <a:cubicBezTo>
                  <a:pt x="1811805" y="2791594"/>
                  <a:pt x="1671452" y="2775574"/>
                  <a:pt x="1443160" y="2796861"/>
                </a:cubicBezTo>
                <a:cubicBezTo>
                  <a:pt x="1214868" y="2818148"/>
                  <a:pt x="1118888" y="2791100"/>
                  <a:pt x="806891" y="2795578"/>
                </a:cubicBezTo>
                <a:cubicBezTo>
                  <a:pt x="494894" y="2800056"/>
                  <a:pt x="339364" y="2786642"/>
                  <a:pt x="132447" y="2794218"/>
                </a:cubicBezTo>
                <a:cubicBezTo>
                  <a:pt x="148770" y="2519109"/>
                  <a:pt x="105843" y="2287985"/>
                  <a:pt x="96686" y="2044975"/>
                </a:cubicBezTo>
                <a:cubicBezTo>
                  <a:pt x="87530" y="1801965"/>
                  <a:pt x="46761" y="1554000"/>
                  <a:pt x="60926" y="1295731"/>
                </a:cubicBezTo>
                <a:cubicBezTo>
                  <a:pt x="75091" y="1037462"/>
                  <a:pt x="87359" y="652585"/>
                  <a:pt x="0" y="19243"/>
                </a:cubicBezTo>
                <a:close/>
              </a:path>
            </a:pathLst>
          </a:custGeom>
          <a:solidFill>
            <a:srgbClr val="FFF2CC"/>
          </a:solidFill>
          <a:ln w="25400" cap="flat" cmpd="sng">
            <a:solidFill>
              <a:srgbClr val="54040A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/>
            <a:r>
              <a:rPr lang="tr-TR" sz="2400" dirty="0" smtClean="0"/>
              <a:t>Bir devlette </a:t>
            </a:r>
            <a:r>
              <a:rPr lang="tr-TR" sz="2400" dirty="0"/>
              <a:t>hükümdar </a:t>
            </a:r>
            <a:r>
              <a:rPr lang="tr-TR" sz="2400" dirty="0" smtClean="0"/>
              <a:t>olmak </a:t>
            </a:r>
            <a:r>
              <a:rPr lang="tr-TR" sz="2400" dirty="0"/>
              <a:t>isteyen kişilerin yönetimi ele geçirmek için birbirleriyle mücadele etmesidir.</a:t>
            </a:r>
            <a:endParaRPr sz="1400" b="0" i="0" u="none" strike="noStrike" cap="none" dirty="0">
              <a:latin typeface="Arial"/>
              <a:ea typeface="Arial"/>
              <a:cs typeface="Arial"/>
              <a:sym typeface="Arial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4297094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1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38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1000"/>
                            </p:stCondLst>
                            <p:childTnLst>
                              <p:par>
                                <p:cTn id="48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5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 animBg="1"/>
      <p:bldP spid="36" grpId="0" animBg="1"/>
      <p:bldP spid="37" grpId="0" animBg="1"/>
      <p:bldP spid="38" grpId="0" animBg="1"/>
      <p:bldP spid="39" grpId="0" animBg="1"/>
      <p:bldP spid="12" grpId="0" animBg="1"/>
      <p:bldP spid="13" grpId="0" animBg="1"/>
      <p:bldP spid="14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Osmanlı Devletinin Cihan Devleti Olması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20" name="Rectangle: Rounded Corners 111">
            <a:hlinkClick r:id="rId4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1029145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34" name="Google Shape;630;p22"/>
          <p:cNvSpPr/>
          <p:nvPr/>
        </p:nvSpPr>
        <p:spPr>
          <a:xfrm>
            <a:off x="145524" y="873173"/>
            <a:ext cx="5083701" cy="468927"/>
          </a:xfrm>
          <a:custGeom>
            <a:avLst/>
            <a:gdLst>
              <a:gd name="connsiteX0" fmla="*/ 22092 w 35909"/>
              <a:gd name="connsiteY0" fmla="*/ 0 h 62949"/>
              <a:gd name="connsiteX1" fmla="*/ 6968 w 35909"/>
              <a:gd name="connsiteY1" fmla="*/ 2837 h 62949"/>
              <a:gd name="connsiteX2" fmla="*/ 4182 w 35909"/>
              <a:gd name="connsiteY2" fmla="*/ 4266 h 62949"/>
              <a:gd name="connsiteX3" fmla="*/ 1896 w 35909"/>
              <a:gd name="connsiteY3" fmla="*/ 7659 h 62949"/>
              <a:gd name="connsiteX4" fmla="*/ 3 w 35909"/>
              <a:gd name="connsiteY4" fmla="*/ 19911 h 62949"/>
              <a:gd name="connsiteX5" fmla="*/ 3086 w 35909"/>
              <a:gd name="connsiteY5" fmla="*/ 52736 h 62949"/>
              <a:gd name="connsiteX6" fmla="*/ 5229 w 35909"/>
              <a:gd name="connsiteY6" fmla="*/ 58904 h 62949"/>
              <a:gd name="connsiteX7" fmla="*/ 10611 w 35909"/>
              <a:gd name="connsiteY7" fmla="*/ 61499 h 62949"/>
              <a:gd name="connsiteX8" fmla="*/ 21051 w 35909"/>
              <a:gd name="connsiteY8" fmla="*/ 62949 h 62949"/>
              <a:gd name="connsiteX9" fmla="*/ 28649 w 35909"/>
              <a:gd name="connsiteY9" fmla="*/ 61666 h 62949"/>
              <a:gd name="connsiteX10" fmla="*/ 31709 w 35909"/>
              <a:gd name="connsiteY10" fmla="*/ 59725 h 62949"/>
              <a:gd name="connsiteX11" fmla="*/ 34828 w 35909"/>
              <a:gd name="connsiteY11" fmla="*/ 59084 h 62949"/>
              <a:gd name="connsiteX12" fmla="*/ 35066 w 35909"/>
              <a:gd name="connsiteY12" fmla="*/ 34413 h 62949"/>
              <a:gd name="connsiteX13" fmla="*/ 35043 w 35909"/>
              <a:gd name="connsiteY13" fmla="*/ 8278 h 62949"/>
              <a:gd name="connsiteX14" fmla="*/ 32459 w 35909"/>
              <a:gd name="connsiteY14" fmla="*/ 2373 h 62949"/>
              <a:gd name="connsiteX15" fmla="*/ 29054 w 35909"/>
              <a:gd name="connsiteY15" fmla="*/ 813 h 62949"/>
              <a:gd name="connsiteX16" fmla="*/ 22092 w 35909"/>
              <a:gd name="connsiteY16" fmla="*/ 0 h 62949"/>
              <a:gd name="connsiteX0" fmla="*/ 22418 w 36235"/>
              <a:gd name="connsiteY0" fmla="*/ 0 h 62949"/>
              <a:gd name="connsiteX1" fmla="*/ 7294 w 36235"/>
              <a:gd name="connsiteY1" fmla="*/ 2837 h 62949"/>
              <a:gd name="connsiteX2" fmla="*/ 4508 w 36235"/>
              <a:gd name="connsiteY2" fmla="*/ 4266 h 62949"/>
              <a:gd name="connsiteX3" fmla="*/ 2222 w 36235"/>
              <a:gd name="connsiteY3" fmla="*/ 7659 h 62949"/>
              <a:gd name="connsiteX4" fmla="*/ 329 w 36235"/>
              <a:gd name="connsiteY4" fmla="*/ 19911 h 62949"/>
              <a:gd name="connsiteX5" fmla="*/ 974 w 36235"/>
              <a:gd name="connsiteY5" fmla="*/ 50092 h 62949"/>
              <a:gd name="connsiteX6" fmla="*/ 5555 w 36235"/>
              <a:gd name="connsiteY6" fmla="*/ 58904 h 62949"/>
              <a:gd name="connsiteX7" fmla="*/ 10937 w 36235"/>
              <a:gd name="connsiteY7" fmla="*/ 61499 h 62949"/>
              <a:gd name="connsiteX8" fmla="*/ 21377 w 36235"/>
              <a:gd name="connsiteY8" fmla="*/ 62949 h 62949"/>
              <a:gd name="connsiteX9" fmla="*/ 28975 w 36235"/>
              <a:gd name="connsiteY9" fmla="*/ 61666 h 62949"/>
              <a:gd name="connsiteX10" fmla="*/ 32035 w 36235"/>
              <a:gd name="connsiteY10" fmla="*/ 59725 h 62949"/>
              <a:gd name="connsiteX11" fmla="*/ 35154 w 36235"/>
              <a:gd name="connsiteY11" fmla="*/ 59084 h 62949"/>
              <a:gd name="connsiteX12" fmla="*/ 35392 w 36235"/>
              <a:gd name="connsiteY12" fmla="*/ 34413 h 62949"/>
              <a:gd name="connsiteX13" fmla="*/ 35369 w 36235"/>
              <a:gd name="connsiteY13" fmla="*/ 8278 h 62949"/>
              <a:gd name="connsiteX14" fmla="*/ 32785 w 36235"/>
              <a:gd name="connsiteY14" fmla="*/ 2373 h 62949"/>
              <a:gd name="connsiteX15" fmla="*/ 29380 w 36235"/>
              <a:gd name="connsiteY15" fmla="*/ 813 h 62949"/>
              <a:gd name="connsiteX16" fmla="*/ 22418 w 36235"/>
              <a:gd name="connsiteY16" fmla="*/ 0 h 62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6235" h="62949" extrusionOk="0">
                <a:moveTo>
                  <a:pt x="22418" y="0"/>
                </a:moveTo>
                <a:cubicBezTo>
                  <a:pt x="17272" y="0"/>
                  <a:pt x="11976" y="1168"/>
                  <a:pt x="7294" y="2837"/>
                </a:cubicBezTo>
                <a:cubicBezTo>
                  <a:pt x="6305" y="3183"/>
                  <a:pt x="5329" y="3587"/>
                  <a:pt x="4508" y="4266"/>
                </a:cubicBezTo>
                <a:cubicBezTo>
                  <a:pt x="3472" y="5123"/>
                  <a:pt x="2757" y="6373"/>
                  <a:pt x="2222" y="7659"/>
                </a:cubicBezTo>
                <a:cubicBezTo>
                  <a:pt x="638" y="11457"/>
                  <a:pt x="364" y="15732"/>
                  <a:pt x="329" y="19911"/>
                </a:cubicBezTo>
                <a:cubicBezTo>
                  <a:pt x="257" y="30924"/>
                  <a:pt x="-681" y="39222"/>
                  <a:pt x="974" y="50092"/>
                </a:cubicBezTo>
                <a:cubicBezTo>
                  <a:pt x="1308" y="52295"/>
                  <a:pt x="4150" y="57284"/>
                  <a:pt x="5555" y="58904"/>
                </a:cubicBezTo>
                <a:cubicBezTo>
                  <a:pt x="6936" y="60463"/>
                  <a:pt x="8984" y="61047"/>
                  <a:pt x="10937" y="61499"/>
                </a:cubicBezTo>
                <a:cubicBezTo>
                  <a:pt x="14352" y="62298"/>
                  <a:pt x="17893" y="62949"/>
                  <a:pt x="21377" y="62949"/>
                </a:cubicBezTo>
                <a:cubicBezTo>
                  <a:pt x="23966" y="62949"/>
                  <a:pt x="26523" y="62590"/>
                  <a:pt x="28975" y="61666"/>
                </a:cubicBezTo>
                <a:cubicBezTo>
                  <a:pt x="30106" y="61249"/>
                  <a:pt x="31005" y="60155"/>
                  <a:pt x="32035" y="59725"/>
                </a:cubicBezTo>
                <a:cubicBezTo>
                  <a:pt x="33065" y="59295"/>
                  <a:pt x="34976" y="61191"/>
                  <a:pt x="35154" y="59084"/>
                </a:cubicBezTo>
                <a:cubicBezTo>
                  <a:pt x="35702" y="52631"/>
                  <a:pt x="34857" y="40878"/>
                  <a:pt x="35392" y="34413"/>
                </a:cubicBezTo>
                <a:cubicBezTo>
                  <a:pt x="36131" y="25709"/>
                  <a:pt x="36857" y="16863"/>
                  <a:pt x="35369" y="8278"/>
                </a:cubicBezTo>
                <a:cubicBezTo>
                  <a:pt x="34988" y="6088"/>
                  <a:pt x="34380" y="3778"/>
                  <a:pt x="32785" y="2373"/>
                </a:cubicBezTo>
                <a:cubicBezTo>
                  <a:pt x="31821" y="1528"/>
                  <a:pt x="30594" y="1123"/>
                  <a:pt x="29380" y="813"/>
                </a:cubicBezTo>
                <a:cubicBezTo>
                  <a:pt x="27141" y="249"/>
                  <a:pt x="24796" y="0"/>
                  <a:pt x="22418" y="0"/>
                </a:cubicBezTo>
                <a:close/>
              </a:path>
            </a:pathLst>
          </a:custGeom>
          <a:solidFill>
            <a:srgbClr val="00B0F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tr-TR" sz="2400" dirty="0" smtClean="0"/>
              <a:t>Yetenekli Padişahlar</a:t>
            </a:r>
            <a:endParaRPr sz="3200" dirty="0">
              <a:latin typeface="Fira Sans Extra Condensed Medium"/>
              <a:ea typeface="Fira Sans Extra Condensed Medium"/>
              <a:cs typeface="Fira Sans Extra Condensed Medium"/>
              <a:sym typeface="Fira Sans Extra Condensed Medium"/>
            </a:endParaRPr>
          </a:p>
        </p:txBody>
      </p:sp>
      <p:sp>
        <p:nvSpPr>
          <p:cNvPr id="35" name="Google Shape;773;p24"/>
          <p:cNvSpPr/>
          <p:nvPr/>
        </p:nvSpPr>
        <p:spPr>
          <a:xfrm>
            <a:off x="145523" y="4399189"/>
            <a:ext cx="5216589" cy="1572986"/>
          </a:xfrm>
          <a:custGeom>
            <a:avLst/>
            <a:gdLst/>
            <a:ahLst/>
            <a:cxnLst/>
            <a:rect l="l" t="t" r="r" b="b"/>
            <a:pathLst>
              <a:path w="40506" h="35867" extrusionOk="0">
                <a:moveTo>
                  <a:pt x="28999" y="919"/>
                </a:moveTo>
                <a:cubicBezTo>
                  <a:pt x="30501" y="919"/>
                  <a:pt x="32005" y="959"/>
                  <a:pt x="33517" y="1056"/>
                </a:cubicBezTo>
                <a:cubicBezTo>
                  <a:pt x="34708" y="1140"/>
                  <a:pt x="37137" y="985"/>
                  <a:pt x="37982" y="1997"/>
                </a:cubicBezTo>
                <a:cubicBezTo>
                  <a:pt x="38446" y="2568"/>
                  <a:pt x="38518" y="3723"/>
                  <a:pt x="38637" y="4414"/>
                </a:cubicBezTo>
                <a:cubicBezTo>
                  <a:pt x="39661" y="10522"/>
                  <a:pt x="39518" y="16987"/>
                  <a:pt x="39327" y="23154"/>
                </a:cubicBezTo>
                <a:cubicBezTo>
                  <a:pt x="39244" y="25869"/>
                  <a:pt x="39637" y="30691"/>
                  <a:pt x="37637" y="32798"/>
                </a:cubicBezTo>
                <a:cubicBezTo>
                  <a:pt x="36517" y="33989"/>
                  <a:pt x="34624" y="33846"/>
                  <a:pt x="33124" y="33941"/>
                </a:cubicBezTo>
                <a:cubicBezTo>
                  <a:pt x="31850" y="34025"/>
                  <a:pt x="30576" y="34096"/>
                  <a:pt x="29302" y="34167"/>
                </a:cubicBezTo>
                <a:cubicBezTo>
                  <a:pt x="26397" y="34322"/>
                  <a:pt x="23504" y="34465"/>
                  <a:pt x="20611" y="34584"/>
                </a:cubicBezTo>
                <a:cubicBezTo>
                  <a:pt x="18051" y="34679"/>
                  <a:pt x="15503" y="34763"/>
                  <a:pt x="12955" y="34834"/>
                </a:cubicBezTo>
                <a:cubicBezTo>
                  <a:pt x="10860" y="34887"/>
                  <a:pt x="8707" y="35045"/>
                  <a:pt x="6587" y="35045"/>
                </a:cubicBezTo>
                <a:cubicBezTo>
                  <a:pt x="5851" y="35045"/>
                  <a:pt x="5119" y="35026"/>
                  <a:pt x="4394" y="34977"/>
                </a:cubicBezTo>
                <a:cubicBezTo>
                  <a:pt x="2966" y="34882"/>
                  <a:pt x="1715" y="34536"/>
                  <a:pt x="1299" y="32941"/>
                </a:cubicBezTo>
                <a:cubicBezTo>
                  <a:pt x="953" y="31596"/>
                  <a:pt x="1061" y="29964"/>
                  <a:pt x="1001" y="28583"/>
                </a:cubicBezTo>
                <a:cubicBezTo>
                  <a:pt x="882" y="25881"/>
                  <a:pt x="834" y="23166"/>
                  <a:pt x="858" y="20463"/>
                </a:cubicBezTo>
                <a:cubicBezTo>
                  <a:pt x="882" y="17296"/>
                  <a:pt x="1013" y="14141"/>
                  <a:pt x="1239" y="10986"/>
                </a:cubicBezTo>
                <a:cubicBezTo>
                  <a:pt x="1334" y="9641"/>
                  <a:pt x="1454" y="8283"/>
                  <a:pt x="1584" y="6938"/>
                </a:cubicBezTo>
                <a:cubicBezTo>
                  <a:pt x="1751" y="5223"/>
                  <a:pt x="1632" y="2723"/>
                  <a:pt x="3275" y="1640"/>
                </a:cubicBezTo>
                <a:cubicBezTo>
                  <a:pt x="4253" y="1007"/>
                  <a:pt x="5518" y="973"/>
                  <a:pt x="6683" y="973"/>
                </a:cubicBezTo>
                <a:cubicBezTo>
                  <a:pt x="6822" y="973"/>
                  <a:pt x="6960" y="974"/>
                  <a:pt x="7096" y="974"/>
                </a:cubicBezTo>
                <a:cubicBezTo>
                  <a:pt x="7193" y="974"/>
                  <a:pt x="7288" y="974"/>
                  <a:pt x="7383" y="973"/>
                </a:cubicBezTo>
                <a:cubicBezTo>
                  <a:pt x="8067" y="967"/>
                  <a:pt x="8752" y="964"/>
                  <a:pt x="9438" y="964"/>
                </a:cubicBezTo>
                <a:cubicBezTo>
                  <a:pt x="10124" y="964"/>
                  <a:pt x="10812" y="967"/>
                  <a:pt x="11502" y="973"/>
                </a:cubicBezTo>
                <a:cubicBezTo>
                  <a:pt x="14543" y="1007"/>
                  <a:pt x="17594" y="1084"/>
                  <a:pt x="20646" y="1215"/>
                </a:cubicBezTo>
                <a:lnTo>
                  <a:pt x="20646" y="1215"/>
                </a:lnTo>
                <a:cubicBezTo>
                  <a:pt x="20672" y="1220"/>
                  <a:pt x="20701" y="1223"/>
                  <a:pt x="20731" y="1223"/>
                </a:cubicBezTo>
                <a:cubicBezTo>
                  <a:pt x="20738" y="1223"/>
                  <a:pt x="20746" y="1223"/>
                  <a:pt x="20754" y="1223"/>
                </a:cubicBezTo>
                <a:cubicBezTo>
                  <a:pt x="20764" y="1222"/>
                  <a:pt x="20774" y="1222"/>
                  <a:pt x="20785" y="1221"/>
                </a:cubicBezTo>
                <a:lnTo>
                  <a:pt x="20785" y="1221"/>
                </a:lnTo>
                <a:cubicBezTo>
                  <a:pt x="20889" y="1225"/>
                  <a:pt x="20994" y="1230"/>
                  <a:pt x="21099" y="1235"/>
                </a:cubicBezTo>
                <a:cubicBezTo>
                  <a:pt x="21106" y="1235"/>
                  <a:pt x="21114" y="1235"/>
                  <a:pt x="21121" y="1235"/>
                </a:cubicBezTo>
                <a:cubicBezTo>
                  <a:pt x="21192" y="1235"/>
                  <a:pt x="21252" y="1218"/>
                  <a:pt x="21302" y="1190"/>
                </a:cubicBezTo>
                <a:lnTo>
                  <a:pt x="21302" y="1190"/>
                </a:lnTo>
                <a:cubicBezTo>
                  <a:pt x="23879" y="1036"/>
                  <a:pt x="26436" y="919"/>
                  <a:pt x="28999" y="919"/>
                </a:cubicBezTo>
                <a:close/>
                <a:moveTo>
                  <a:pt x="29752" y="0"/>
                </a:moveTo>
                <a:cubicBezTo>
                  <a:pt x="26735" y="0"/>
                  <a:pt x="23696" y="256"/>
                  <a:pt x="20781" y="435"/>
                </a:cubicBezTo>
                <a:lnTo>
                  <a:pt x="20781" y="435"/>
                </a:lnTo>
                <a:cubicBezTo>
                  <a:pt x="17576" y="300"/>
                  <a:pt x="14361" y="210"/>
                  <a:pt x="11157" y="187"/>
                </a:cubicBezTo>
                <a:cubicBezTo>
                  <a:pt x="9974" y="181"/>
                  <a:pt x="8660" y="72"/>
                  <a:pt x="7357" y="72"/>
                </a:cubicBezTo>
                <a:cubicBezTo>
                  <a:pt x="6037" y="72"/>
                  <a:pt x="4729" y="184"/>
                  <a:pt x="3585" y="628"/>
                </a:cubicBezTo>
                <a:cubicBezTo>
                  <a:pt x="1704" y="1366"/>
                  <a:pt x="1239" y="3080"/>
                  <a:pt x="1013" y="4926"/>
                </a:cubicBezTo>
                <a:cubicBezTo>
                  <a:pt x="632" y="8057"/>
                  <a:pt x="406" y="11212"/>
                  <a:pt x="251" y="14367"/>
                </a:cubicBezTo>
                <a:cubicBezTo>
                  <a:pt x="96" y="17522"/>
                  <a:pt x="37" y="20690"/>
                  <a:pt x="72" y="23845"/>
                </a:cubicBezTo>
                <a:cubicBezTo>
                  <a:pt x="120" y="26797"/>
                  <a:pt x="1" y="29964"/>
                  <a:pt x="501" y="32882"/>
                </a:cubicBezTo>
                <a:cubicBezTo>
                  <a:pt x="811" y="34620"/>
                  <a:pt x="2001" y="35477"/>
                  <a:pt x="3704" y="35691"/>
                </a:cubicBezTo>
                <a:cubicBezTo>
                  <a:pt x="4690" y="35820"/>
                  <a:pt x="5701" y="35866"/>
                  <a:pt x="6722" y="35866"/>
                </a:cubicBezTo>
                <a:cubicBezTo>
                  <a:pt x="8808" y="35866"/>
                  <a:pt x="10933" y="35676"/>
                  <a:pt x="12955" y="35620"/>
                </a:cubicBezTo>
                <a:cubicBezTo>
                  <a:pt x="19563" y="35441"/>
                  <a:pt x="26171" y="35156"/>
                  <a:pt x="32779" y="34751"/>
                </a:cubicBezTo>
                <a:cubicBezTo>
                  <a:pt x="34779" y="34620"/>
                  <a:pt x="37160" y="34775"/>
                  <a:pt x="38506" y="32977"/>
                </a:cubicBezTo>
                <a:cubicBezTo>
                  <a:pt x="39542" y="31584"/>
                  <a:pt x="39684" y="29703"/>
                  <a:pt x="39839" y="28024"/>
                </a:cubicBezTo>
                <a:cubicBezTo>
                  <a:pt x="40506" y="20725"/>
                  <a:pt x="40494" y="13058"/>
                  <a:pt x="39613" y="5771"/>
                </a:cubicBezTo>
                <a:cubicBezTo>
                  <a:pt x="39351" y="3545"/>
                  <a:pt x="39339" y="1199"/>
                  <a:pt x="36827" y="651"/>
                </a:cubicBezTo>
                <a:cubicBezTo>
                  <a:pt x="34532" y="162"/>
                  <a:pt x="32149" y="0"/>
                  <a:pt x="29752" y="0"/>
                </a:cubicBezTo>
                <a:close/>
              </a:path>
            </a:pathLst>
          </a:custGeom>
          <a:solidFill>
            <a:srgbClr val="00B0F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80975" algn="ctr"/>
            <a:r>
              <a:rPr lang="tr-TR" sz="2400" dirty="0" smtClean="0">
                <a:solidFill>
                  <a:srgbClr val="303030"/>
                </a:solidFill>
              </a:rPr>
              <a:t>Kuruluş Dönemi’nde yetenekli hükümdarların başa geçmiş olması</a:t>
            </a:r>
            <a:endParaRPr lang="tr-TR" sz="2400" dirty="0"/>
          </a:p>
        </p:txBody>
      </p:sp>
      <p:sp>
        <p:nvSpPr>
          <p:cNvPr id="37" name="Google Shape;630;p22"/>
          <p:cNvSpPr/>
          <p:nvPr/>
        </p:nvSpPr>
        <p:spPr>
          <a:xfrm>
            <a:off x="6936849" y="863612"/>
            <a:ext cx="5083701" cy="468927"/>
          </a:xfrm>
          <a:custGeom>
            <a:avLst/>
            <a:gdLst>
              <a:gd name="connsiteX0" fmla="*/ 22092 w 35909"/>
              <a:gd name="connsiteY0" fmla="*/ 0 h 62949"/>
              <a:gd name="connsiteX1" fmla="*/ 6968 w 35909"/>
              <a:gd name="connsiteY1" fmla="*/ 2837 h 62949"/>
              <a:gd name="connsiteX2" fmla="*/ 4182 w 35909"/>
              <a:gd name="connsiteY2" fmla="*/ 4266 h 62949"/>
              <a:gd name="connsiteX3" fmla="*/ 1896 w 35909"/>
              <a:gd name="connsiteY3" fmla="*/ 7659 h 62949"/>
              <a:gd name="connsiteX4" fmla="*/ 3 w 35909"/>
              <a:gd name="connsiteY4" fmla="*/ 19911 h 62949"/>
              <a:gd name="connsiteX5" fmla="*/ 3086 w 35909"/>
              <a:gd name="connsiteY5" fmla="*/ 52736 h 62949"/>
              <a:gd name="connsiteX6" fmla="*/ 5229 w 35909"/>
              <a:gd name="connsiteY6" fmla="*/ 58904 h 62949"/>
              <a:gd name="connsiteX7" fmla="*/ 10611 w 35909"/>
              <a:gd name="connsiteY7" fmla="*/ 61499 h 62949"/>
              <a:gd name="connsiteX8" fmla="*/ 21051 w 35909"/>
              <a:gd name="connsiteY8" fmla="*/ 62949 h 62949"/>
              <a:gd name="connsiteX9" fmla="*/ 28649 w 35909"/>
              <a:gd name="connsiteY9" fmla="*/ 61666 h 62949"/>
              <a:gd name="connsiteX10" fmla="*/ 31709 w 35909"/>
              <a:gd name="connsiteY10" fmla="*/ 59725 h 62949"/>
              <a:gd name="connsiteX11" fmla="*/ 34828 w 35909"/>
              <a:gd name="connsiteY11" fmla="*/ 59084 h 62949"/>
              <a:gd name="connsiteX12" fmla="*/ 35066 w 35909"/>
              <a:gd name="connsiteY12" fmla="*/ 34413 h 62949"/>
              <a:gd name="connsiteX13" fmla="*/ 35043 w 35909"/>
              <a:gd name="connsiteY13" fmla="*/ 8278 h 62949"/>
              <a:gd name="connsiteX14" fmla="*/ 32459 w 35909"/>
              <a:gd name="connsiteY14" fmla="*/ 2373 h 62949"/>
              <a:gd name="connsiteX15" fmla="*/ 29054 w 35909"/>
              <a:gd name="connsiteY15" fmla="*/ 813 h 62949"/>
              <a:gd name="connsiteX16" fmla="*/ 22092 w 35909"/>
              <a:gd name="connsiteY16" fmla="*/ 0 h 62949"/>
              <a:gd name="connsiteX0" fmla="*/ 22418 w 36235"/>
              <a:gd name="connsiteY0" fmla="*/ 0 h 62949"/>
              <a:gd name="connsiteX1" fmla="*/ 7294 w 36235"/>
              <a:gd name="connsiteY1" fmla="*/ 2837 h 62949"/>
              <a:gd name="connsiteX2" fmla="*/ 4508 w 36235"/>
              <a:gd name="connsiteY2" fmla="*/ 4266 h 62949"/>
              <a:gd name="connsiteX3" fmla="*/ 2222 w 36235"/>
              <a:gd name="connsiteY3" fmla="*/ 7659 h 62949"/>
              <a:gd name="connsiteX4" fmla="*/ 329 w 36235"/>
              <a:gd name="connsiteY4" fmla="*/ 19911 h 62949"/>
              <a:gd name="connsiteX5" fmla="*/ 974 w 36235"/>
              <a:gd name="connsiteY5" fmla="*/ 50092 h 62949"/>
              <a:gd name="connsiteX6" fmla="*/ 5555 w 36235"/>
              <a:gd name="connsiteY6" fmla="*/ 58904 h 62949"/>
              <a:gd name="connsiteX7" fmla="*/ 10937 w 36235"/>
              <a:gd name="connsiteY7" fmla="*/ 61499 h 62949"/>
              <a:gd name="connsiteX8" fmla="*/ 21377 w 36235"/>
              <a:gd name="connsiteY8" fmla="*/ 62949 h 62949"/>
              <a:gd name="connsiteX9" fmla="*/ 28975 w 36235"/>
              <a:gd name="connsiteY9" fmla="*/ 61666 h 62949"/>
              <a:gd name="connsiteX10" fmla="*/ 32035 w 36235"/>
              <a:gd name="connsiteY10" fmla="*/ 59725 h 62949"/>
              <a:gd name="connsiteX11" fmla="*/ 35154 w 36235"/>
              <a:gd name="connsiteY11" fmla="*/ 59084 h 62949"/>
              <a:gd name="connsiteX12" fmla="*/ 35392 w 36235"/>
              <a:gd name="connsiteY12" fmla="*/ 34413 h 62949"/>
              <a:gd name="connsiteX13" fmla="*/ 35369 w 36235"/>
              <a:gd name="connsiteY13" fmla="*/ 8278 h 62949"/>
              <a:gd name="connsiteX14" fmla="*/ 32785 w 36235"/>
              <a:gd name="connsiteY14" fmla="*/ 2373 h 62949"/>
              <a:gd name="connsiteX15" fmla="*/ 29380 w 36235"/>
              <a:gd name="connsiteY15" fmla="*/ 813 h 62949"/>
              <a:gd name="connsiteX16" fmla="*/ 22418 w 36235"/>
              <a:gd name="connsiteY16" fmla="*/ 0 h 62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6235" h="62949" extrusionOk="0">
                <a:moveTo>
                  <a:pt x="22418" y="0"/>
                </a:moveTo>
                <a:cubicBezTo>
                  <a:pt x="17272" y="0"/>
                  <a:pt x="11976" y="1168"/>
                  <a:pt x="7294" y="2837"/>
                </a:cubicBezTo>
                <a:cubicBezTo>
                  <a:pt x="6305" y="3183"/>
                  <a:pt x="5329" y="3587"/>
                  <a:pt x="4508" y="4266"/>
                </a:cubicBezTo>
                <a:cubicBezTo>
                  <a:pt x="3472" y="5123"/>
                  <a:pt x="2757" y="6373"/>
                  <a:pt x="2222" y="7659"/>
                </a:cubicBezTo>
                <a:cubicBezTo>
                  <a:pt x="638" y="11457"/>
                  <a:pt x="364" y="15732"/>
                  <a:pt x="329" y="19911"/>
                </a:cubicBezTo>
                <a:cubicBezTo>
                  <a:pt x="257" y="30924"/>
                  <a:pt x="-681" y="39222"/>
                  <a:pt x="974" y="50092"/>
                </a:cubicBezTo>
                <a:cubicBezTo>
                  <a:pt x="1308" y="52295"/>
                  <a:pt x="4150" y="57284"/>
                  <a:pt x="5555" y="58904"/>
                </a:cubicBezTo>
                <a:cubicBezTo>
                  <a:pt x="6936" y="60463"/>
                  <a:pt x="8984" y="61047"/>
                  <a:pt x="10937" y="61499"/>
                </a:cubicBezTo>
                <a:cubicBezTo>
                  <a:pt x="14352" y="62298"/>
                  <a:pt x="17893" y="62949"/>
                  <a:pt x="21377" y="62949"/>
                </a:cubicBezTo>
                <a:cubicBezTo>
                  <a:pt x="23966" y="62949"/>
                  <a:pt x="26523" y="62590"/>
                  <a:pt x="28975" y="61666"/>
                </a:cubicBezTo>
                <a:cubicBezTo>
                  <a:pt x="30106" y="61249"/>
                  <a:pt x="31005" y="60155"/>
                  <a:pt x="32035" y="59725"/>
                </a:cubicBezTo>
                <a:cubicBezTo>
                  <a:pt x="33065" y="59295"/>
                  <a:pt x="34976" y="61191"/>
                  <a:pt x="35154" y="59084"/>
                </a:cubicBezTo>
                <a:cubicBezTo>
                  <a:pt x="35702" y="52631"/>
                  <a:pt x="34857" y="40878"/>
                  <a:pt x="35392" y="34413"/>
                </a:cubicBezTo>
                <a:cubicBezTo>
                  <a:pt x="36131" y="25709"/>
                  <a:pt x="36857" y="16863"/>
                  <a:pt x="35369" y="8278"/>
                </a:cubicBezTo>
                <a:cubicBezTo>
                  <a:pt x="34988" y="6088"/>
                  <a:pt x="34380" y="3778"/>
                  <a:pt x="32785" y="2373"/>
                </a:cubicBezTo>
                <a:cubicBezTo>
                  <a:pt x="31821" y="1528"/>
                  <a:pt x="30594" y="1123"/>
                  <a:pt x="29380" y="813"/>
                </a:cubicBezTo>
                <a:cubicBezTo>
                  <a:pt x="27141" y="249"/>
                  <a:pt x="24796" y="0"/>
                  <a:pt x="22418" y="0"/>
                </a:cubicBezTo>
                <a:close/>
              </a:path>
            </a:pathLst>
          </a:custGeom>
          <a:solidFill>
            <a:srgbClr val="FFC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tr-TR" sz="2400" dirty="0"/>
              <a:t>Ahilerin Desteği</a:t>
            </a:r>
            <a:endParaRPr lang="tr-TR" sz="3200" dirty="0">
              <a:latin typeface="Fira Sans Extra Condensed Medium"/>
              <a:ea typeface="Fira Sans Extra Condensed Medium"/>
              <a:cs typeface="Fira Sans Extra Condensed Medium"/>
              <a:sym typeface="Fira Sans Extra Condensed Medium"/>
            </a:endParaRPr>
          </a:p>
        </p:txBody>
      </p:sp>
      <p:pic>
        <p:nvPicPr>
          <p:cNvPr id="2" name="Resim 1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58524" y="1641258"/>
            <a:ext cx="4457700" cy="2260600"/>
          </a:xfrm>
          <a:prstGeom prst="rect">
            <a:avLst/>
          </a:prstGeom>
        </p:spPr>
      </p:pic>
      <p:pic>
        <p:nvPicPr>
          <p:cNvPr id="3" name="Resim 2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30899" y="1641258"/>
            <a:ext cx="2541851" cy="2266379"/>
          </a:xfrm>
          <a:prstGeom prst="rect">
            <a:avLst/>
          </a:prstGeom>
        </p:spPr>
      </p:pic>
      <p:sp>
        <p:nvSpPr>
          <p:cNvPr id="14" name="Google Shape;773;p24"/>
          <p:cNvSpPr/>
          <p:nvPr/>
        </p:nvSpPr>
        <p:spPr>
          <a:xfrm>
            <a:off x="6814609" y="4398508"/>
            <a:ext cx="5151702" cy="1573667"/>
          </a:xfrm>
          <a:custGeom>
            <a:avLst/>
            <a:gdLst/>
            <a:ahLst/>
            <a:cxnLst/>
            <a:rect l="l" t="t" r="r" b="b"/>
            <a:pathLst>
              <a:path w="40506" h="35867" extrusionOk="0">
                <a:moveTo>
                  <a:pt x="28999" y="919"/>
                </a:moveTo>
                <a:cubicBezTo>
                  <a:pt x="30501" y="919"/>
                  <a:pt x="32005" y="959"/>
                  <a:pt x="33517" y="1056"/>
                </a:cubicBezTo>
                <a:cubicBezTo>
                  <a:pt x="34708" y="1140"/>
                  <a:pt x="37137" y="985"/>
                  <a:pt x="37982" y="1997"/>
                </a:cubicBezTo>
                <a:cubicBezTo>
                  <a:pt x="38446" y="2568"/>
                  <a:pt x="38518" y="3723"/>
                  <a:pt x="38637" y="4414"/>
                </a:cubicBezTo>
                <a:cubicBezTo>
                  <a:pt x="39661" y="10522"/>
                  <a:pt x="39518" y="16987"/>
                  <a:pt x="39327" y="23154"/>
                </a:cubicBezTo>
                <a:cubicBezTo>
                  <a:pt x="39244" y="25869"/>
                  <a:pt x="39637" y="30691"/>
                  <a:pt x="37637" y="32798"/>
                </a:cubicBezTo>
                <a:cubicBezTo>
                  <a:pt x="36517" y="33989"/>
                  <a:pt x="34624" y="33846"/>
                  <a:pt x="33124" y="33941"/>
                </a:cubicBezTo>
                <a:cubicBezTo>
                  <a:pt x="31850" y="34025"/>
                  <a:pt x="30576" y="34096"/>
                  <a:pt x="29302" y="34167"/>
                </a:cubicBezTo>
                <a:cubicBezTo>
                  <a:pt x="26397" y="34322"/>
                  <a:pt x="23504" y="34465"/>
                  <a:pt x="20611" y="34584"/>
                </a:cubicBezTo>
                <a:cubicBezTo>
                  <a:pt x="18051" y="34679"/>
                  <a:pt x="15503" y="34763"/>
                  <a:pt x="12955" y="34834"/>
                </a:cubicBezTo>
                <a:cubicBezTo>
                  <a:pt x="10860" y="34887"/>
                  <a:pt x="8707" y="35045"/>
                  <a:pt x="6587" y="35045"/>
                </a:cubicBezTo>
                <a:cubicBezTo>
                  <a:pt x="5851" y="35045"/>
                  <a:pt x="5119" y="35026"/>
                  <a:pt x="4394" y="34977"/>
                </a:cubicBezTo>
                <a:cubicBezTo>
                  <a:pt x="2966" y="34882"/>
                  <a:pt x="1715" y="34536"/>
                  <a:pt x="1299" y="32941"/>
                </a:cubicBezTo>
                <a:cubicBezTo>
                  <a:pt x="953" y="31596"/>
                  <a:pt x="1061" y="29964"/>
                  <a:pt x="1001" y="28583"/>
                </a:cubicBezTo>
                <a:cubicBezTo>
                  <a:pt x="882" y="25881"/>
                  <a:pt x="834" y="23166"/>
                  <a:pt x="858" y="20463"/>
                </a:cubicBezTo>
                <a:cubicBezTo>
                  <a:pt x="882" y="17296"/>
                  <a:pt x="1013" y="14141"/>
                  <a:pt x="1239" y="10986"/>
                </a:cubicBezTo>
                <a:cubicBezTo>
                  <a:pt x="1334" y="9641"/>
                  <a:pt x="1454" y="8283"/>
                  <a:pt x="1584" y="6938"/>
                </a:cubicBezTo>
                <a:cubicBezTo>
                  <a:pt x="1751" y="5223"/>
                  <a:pt x="1632" y="2723"/>
                  <a:pt x="3275" y="1640"/>
                </a:cubicBezTo>
                <a:cubicBezTo>
                  <a:pt x="4253" y="1007"/>
                  <a:pt x="5518" y="973"/>
                  <a:pt x="6683" y="973"/>
                </a:cubicBezTo>
                <a:cubicBezTo>
                  <a:pt x="6822" y="973"/>
                  <a:pt x="6960" y="974"/>
                  <a:pt x="7096" y="974"/>
                </a:cubicBezTo>
                <a:cubicBezTo>
                  <a:pt x="7193" y="974"/>
                  <a:pt x="7288" y="974"/>
                  <a:pt x="7383" y="973"/>
                </a:cubicBezTo>
                <a:cubicBezTo>
                  <a:pt x="8067" y="967"/>
                  <a:pt x="8752" y="964"/>
                  <a:pt x="9438" y="964"/>
                </a:cubicBezTo>
                <a:cubicBezTo>
                  <a:pt x="10124" y="964"/>
                  <a:pt x="10812" y="967"/>
                  <a:pt x="11502" y="973"/>
                </a:cubicBezTo>
                <a:cubicBezTo>
                  <a:pt x="14543" y="1007"/>
                  <a:pt x="17594" y="1084"/>
                  <a:pt x="20646" y="1215"/>
                </a:cubicBezTo>
                <a:lnTo>
                  <a:pt x="20646" y="1215"/>
                </a:lnTo>
                <a:cubicBezTo>
                  <a:pt x="20672" y="1220"/>
                  <a:pt x="20701" y="1223"/>
                  <a:pt x="20731" y="1223"/>
                </a:cubicBezTo>
                <a:cubicBezTo>
                  <a:pt x="20738" y="1223"/>
                  <a:pt x="20746" y="1223"/>
                  <a:pt x="20754" y="1223"/>
                </a:cubicBezTo>
                <a:cubicBezTo>
                  <a:pt x="20764" y="1222"/>
                  <a:pt x="20774" y="1222"/>
                  <a:pt x="20785" y="1221"/>
                </a:cubicBezTo>
                <a:lnTo>
                  <a:pt x="20785" y="1221"/>
                </a:lnTo>
                <a:cubicBezTo>
                  <a:pt x="20889" y="1225"/>
                  <a:pt x="20994" y="1230"/>
                  <a:pt x="21099" y="1235"/>
                </a:cubicBezTo>
                <a:cubicBezTo>
                  <a:pt x="21106" y="1235"/>
                  <a:pt x="21114" y="1235"/>
                  <a:pt x="21121" y="1235"/>
                </a:cubicBezTo>
                <a:cubicBezTo>
                  <a:pt x="21192" y="1235"/>
                  <a:pt x="21252" y="1218"/>
                  <a:pt x="21302" y="1190"/>
                </a:cubicBezTo>
                <a:lnTo>
                  <a:pt x="21302" y="1190"/>
                </a:lnTo>
                <a:cubicBezTo>
                  <a:pt x="23879" y="1036"/>
                  <a:pt x="26436" y="919"/>
                  <a:pt x="28999" y="919"/>
                </a:cubicBezTo>
                <a:close/>
                <a:moveTo>
                  <a:pt x="29752" y="0"/>
                </a:moveTo>
                <a:cubicBezTo>
                  <a:pt x="26735" y="0"/>
                  <a:pt x="23696" y="256"/>
                  <a:pt x="20781" y="435"/>
                </a:cubicBezTo>
                <a:lnTo>
                  <a:pt x="20781" y="435"/>
                </a:lnTo>
                <a:cubicBezTo>
                  <a:pt x="17576" y="300"/>
                  <a:pt x="14361" y="210"/>
                  <a:pt x="11157" y="187"/>
                </a:cubicBezTo>
                <a:cubicBezTo>
                  <a:pt x="9974" y="181"/>
                  <a:pt x="8660" y="72"/>
                  <a:pt x="7357" y="72"/>
                </a:cubicBezTo>
                <a:cubicBezTo>
                  <a:pt x="6037" y="72"/>
                  <a:pt x="4729" y="184"/>
                  <a:pt x="3585" y="628"/>
                </a:cubicBezTo>
                <a:cubicBezTo>
                  <a:pt x="1704" y="1366"/>
                  <a:pt x="1239" y="3080"/>
                  <a:pt x="1013" y="4926"/>
                </a:cubicBezTo>
                <a:cubicBezTo>
                  <a:pt x="632" y="8057"/>
                  <a:pt x="406" y="11212"/>
                  <a:pt x="251" y="14367"/>
                </a:cubicBezTo>
                <a:cubicBezTo>
                  <a:pt x="96" y="17522"/>
                  <a:pt x="37" y="20690"/>
                  <a:pt x="72" y="23845"/>
                </a:cubicBezTo>
                <a:cubicBezTo>
                  <a:pt x="120" y="26797"/>
                  <a:pt x="1" y="29964"/>
                  <a:pt x="501" y="32882"/>
                </a:cubicBezTo>
                <a:cubicBezTo>
                  <a:pt x="811" y="34620"/>
                  <a:pt x="2001" y="35477"/>
                  <a:pt x="3704" y="35691"/>
                </a:cubicBezTo>
                <a:cubicBezTo>
                  <a:pt x="4690" y="35820"/>
                  <a:pt x="5701" y="35866"/>
                  <a:pt x="6722" y="35866"/>
                </a:cubicBezTo>
                <a:cubicBezTo>
                  <a:pt x="8808" y="35866"/>
                  <a:pt x="10933" y="35676"/>
                  <a:pt x="12955" y="35620"/>
                </a:cubicBezTo>
                <a:cubicBezTo>
                  <a:pt x="19563" y="35441"/>
                  <a:pt x="26171" y="35156"/>
                  <a:pt x="32779" y="34751"/>
                </a:cubicBezTo>
                <a:cubicBezTo>
                  <a:pt x="34779" y="34620"/>
                  <a:pt x="37160" y="34775"/>
                  <a:pt x="38506" y="32977"/>
                </a:cubicBezTo>
                <a:cubicBezTo>
                  <a:pt x="39542" y="31584"/>
                  <a:pt x="39684" y="29703"/>
                  <a:pt x="39839" y="28024"/>
                </a:cubicBezTo>
                <a:cubicBezTo>
                  <a:pt x="40506" y="20725"/>
                  <a:pt x="40494" y="13058"/>
                  <a:pt x="39613" y="5771"/>
                </a:cubicBezTo>
                <a:cubicBezTo>
                  <a:pt x="39351" y="3545"/>
                  <a:pt x="39339" y="1199"/>
                  <a:pt x="36827" y="651"/>
                </a:cubicBezTo>
                <a:cubicBezTo>
                  <a:pt x="34532" y="162"/>
                  <a:pt x="32149" y="0"/>
                  <a:pt x="29752" y="0"/>
                </a:cubicBezTo>
                <a:close/>
              </a:path>
            </a:pathLst>
          </a:custGeom>
          <a:solidFill>
            <a:srgbClr val="FFC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80975" algn="ctr"/>
            <a:r>
              <a:rPr lang="tr-TR" sz="2400" dirty="0" smtClean="0"/>
              <a:t>Anadolu’da etkili bir dini ve ekonomik güç olan Ahilerin desteğinin alınmış olması</a:t>
            </a:r>
            <a:endParaRPr lang="tr-TR" sz="3200" dirty="0"/>
          </a:p>
        </p:txBody>
      </p:sp>
      <p:sp>
        <p:nvSpPr>
          <p:cNvPr id="10" name="Google Shape;5390;p24"/>
          <p:cNvSpPr/>
          <p:nvPr/>
        </p:nvSpPr>
        <p:spPr>
          <a:xfrm rot="8275522" flipH="1">
            <a:off x="10514238" y="4213044"/>
            <a:ext cx="393132" cy="816139"/>
          </a:xfrm>
          <a:custGeom>
            <a:avLst/>
            <a:gdLst/>
            <a:ahLst/>
            <a:cxnLst/>
            <a:rect l="l" t="t" r="r" b="b"/>
            <a:pathLst>
              <a:path w="11261" h="14856" extrusionOk="0">
                <a:moveTo>
                  <a:pt x="53" y="152"/>
                </a:moveTo>
                <a:lnTo>
                  <a:pt x="44" y="160"/>
                </a:lnTo>
                <a:cubicBezTo>
                  <a:pt x="49" y="157"/>
                  <a:pt x="52" y="154"/>
                  <a:pt x="53" y="152"/>
                </a:cubicBezTo>
                <a:close/>
                <a:moveTo>
                  <a:pt x="3128" y="2006"/>
                </a:moveTo>
                <a:lnTo>
                  <a:pt x="3128" y="2006"/>
                </a:lnTo>
                <a:cubicBezTo>
                  <a:pt x="3125" y="2008"/>
                  <a:pt x="3123" y="2010"/>
                  <a:pt x="3121" y="2012"/>
                </a:cubicBezTo>
                <a:lnTo>
                  <a:pt x="3121" y="2012"/>
                </a:lnTo>
                <a:cubicBezTo>
                  <a:pt x="3123" y="2010"/>
                  <a:pt x="3126" y="2008"/>
                  <a:pt x="3128" y="2006"/>
                </a:cubicBezTo>
                <a:close/>
                <a:moveTo>
                  <a:pt x="8483" y="8451"/>
                </a:moveTo>
                <a:lnTo>
                  <a:pt x="8486" y="8459"/>
                </a:lnTo>
                <a:cubicBezTo>
                  <a:pt x="8486" y="8455"/>
                  <a:pt x="8485" y="8452"/>
                  <a:pt x="8483" y="8451"/>
                </a:cubicBezTo>
                <a:close/>
                <a:moveTo>
                  <a:pt x="8093" y="9078"/>
                </a:moveTo>
                <a:cubicBezTo>
                  <a:pt x="8093" y="9081"/>
                  <a:pt x="8094" y="9083"/>
                  <a:pt x="8095" y="9085"/>
                </a:cubicBezTo>
                <a:lnTo>
                  <a:pt x="8095" y="9085"/>
                </a:lnTo>
                <a:cubicBezTo>
                  <a:pt x="8094" y="9083"/>
                  <a:pt x="8094" y="9081"/>
                  <a:pt x="8093" y="9078"/>
                </a:cubicBezTo>
                <a:close/>
                <a:moveTo>
                  <a:pt x="10689" y="9209"/>
                </a:moveTo>
                <a:cubicBezTo>
                  <a:pt x="10685" y="9215"/>
                  <a:pt x="10682" y="9221"/>
                  <a:pt x="10679" y="9225"/>
                </a:cubicBezTo>
                <a:lnTo>
                  <a:pt x="10679" y="9225"/>
                </a:lnTo>
                <a:cubicBezTo>
                  <a:pt x="10685" y="9223"/>
                  <a:pt x="10689" y="9216"/>
                  <a:pt x="10689" y="9209"/>
                </a:cubicBezTo>
                <a:close/>
                <a:moveTo>
                  <a:pt x="10331" y="9245"/>
                </a:moveTo>
                <a:cubicBezTo>
                  <a:pt x="10333" y="9247"/>
                  <a:pt x="10336" y="9248"/>
                  <a:pt x="10339" y="9249"/>
                </a:cubicBezTo>
                <a:lnTo>
                  <a:pt x="10339" y="9249"/>
                </a:lnTo>
                <a:lnTo>
                  <a:pt x="10331" y="9245"/>
                </a:lnTo>
                <a:close/>
                <a:moveTo>
                  <a:pt x="8079" y="9252"/>
                </a:moveTo>
                <a:cubicBezTo>
                  <a:pt x="8076" y="9252"/>
                  <a:pt x="8073" y="9253"/>
                  <a:pt x="8069" y="9257"/>
                </a:cubicBezTo>
                <a:cubicBezTo>
                  <a:pt x="8074" y="9256"/>
                  <a:pt x="8077" y="9254"/>
                  <a:pt x="8079" y="9252"/>
                </a:cubicBezTo>
                <a:lnTo>
                  <a:pt x="8079" y="9252"/>
                </a:lnTo>
                <a:cubicBezTo>
                  <a:pt x="8079" y="9252"/>
                  <a:pt x="8079" y="9252"/>
                  <a:pt x="8079" y="9252"/>
                </a:cubicBezTo>
                <a:close/>
                <a:moveTo>
                  <a:pt x="10736" y="9257"/>
                </a:moveTo>
                <a:lnTo>
                  <a:pt x="10736" y="9257"/>
                </a:lnTo>
                <a:cubicBezTo>
                  <a:pt x="10735" y="9258"/>
                  <a:pt x="10733" y="9258"/>
                  <a:pt x="10732" y="9259"/>
                </a:cubicBezTo>
                <a:lnTo>
                  <a:pt x="10732" y="9259"/>
                </a:lnTo>
                <a:cubicBezTo>
                  <a:pt x="10734" y="9258"/>
                  <a:pt x="10735" y="9258"/>
                  <a:pt x="10736" y="9257"/>
                </a:cubicBezTo>
                <a:close/>
                <a:moveTo>
                  <a:pt x="8974" y="9376"/>
                </a:moveTo>
                <a:cubicBezTo>
                  <a:pt x="8973" y="9378"/>
                  <a:pt x="8972" y="9380"/>
                  <a:pt x="8971" y="9382"/>
                </a:cubicBezTo>
                <a:lnTo>
                  <a:pt x="8971" y="9382"/>
                </a:lnTo>
                <a:cubicBezTo>
                  <a:pt x="8973" y="9380"/>
                  <a:pt x="8974" y="9378"/>
                  <a:pt x="8974" y="9376"/>
                </a:cubicBezTo>
                <a:close/>
                <a:moveTo>
                  <a:pt x="10375" y="9635"/>
                </a:moveTo>
                <a:lnTo>
                  <a:pt x="10375" y="9635"/>
                </a:lnTo>
                <a:cubicBezTo>
                  <a:pt x="10374" y="9635"/>
                  <a:pt x="10371" y="9636"/>
                  <a:pt x="10367" y="9638"/>
                </a:cubicBezTo>
                <a:cubicBezTo>
                  <a:pt x="10370" y="9637"/>
                  <a:pt x="10373" y="9636"/>
                  <a:pt x="10375" y="9635"/>
                </a:cubicBezTo>
                <a:close/>
                <a:moveTo>
                  <a:pt x="7188" y="9924"/>
                </a:moveTo>
                <a:cubicBezTo>
                  <a:pt x="7188" y="9925"/>
                  <a:pt x="7188" y="9926"/>
                  <a:pt x="7189" y="9926"/>
                </a:cubicBezTo>
                <a:lnTo>
                  <a:pt x="7189" y="9926"/>
                </a:lnTo>
                <a:cubicBezTo>
                  <a:pt x="7189" y="9925"/>
                  <a:pt x="7188" y="9924"/>
                  <a:pt x="7188" y="9924"/>
                </a:cubicBezTo>
                <a:close/>
                <a:moveTo>
                  <a:pt x="8473" y="9970"/>
                </a:moveTo>
                <a:lnTo>
                  <a:pt x="8473" y="9970"/>
                </a:lnTo>
                <a:cubicBezTo>
                  <a:pt x="8470" y="9970"/>
                  <a:pt x="8466" y="9970"/>
                  <a:pt x="8462" y="9971"/>
                </a:cubicBezTo>
                <a:lnTo>
                  <a:pt x="8474" y="9971"/>
                </a:lnTo>
                <a:lnTo>
                  <a:pt x="8473" y="9970"/>
                </a:lnTo>
                <a:close/>
                <a:moveTo>
                  <a:pt x="10343" y="10066"/>
                </a:moveTo>
                <a:cubicBezTo>
                  <a:pt x="10343" y="10078"/>
                  <a:pt x="10355" y="10078"/>
                  <a:pt x="10355" y="10078"/>
                </a:cubicBezTo>
                <a:cubicBezTo>
                  <a:pt x="10350" y="10075"/>
                  <a:pt x="10346" y="10071"/>
                  <a:pt x="10345" y="10067"/>
                </a:cubicBezTo>
                <a:lnTo>
                  <a:pt x="10345" y="10067"/>
                </a:lnTo>
                <a:cubicBezTo>
                  <a:pt x="10344" y="10067"/>
                  <a:pt x="10344" y="10067"/>
                  <a:pt x="10343" y="10066"/>
                </a:cubicBezTo>
                <a:close/>
                <a:moveTo>
                  <a:pt x="10951" y="10257"/>
                </a:moveTo>
                <a:cubicBezTo>
                  <a:pt x="10951" y="10257"/>
                  <a:pt x="10951" y="10257"/>
                  <a:pt x="10951" y="10257"/>
                </a:cubicBezTo>
                <a:lnTo>
                  <a:pt x="10951" y="10257"/>
                </a:lnTo>
                <a:cubicBezTo>
                  <a:pt x="10951" y="10257"/>
                  <a:pt x="10951" y="10257"/>
                  <a:pt x="10951" y="10257"/>
                </a:cubicBezTo>
                <a:close/>
                <a:moveTo>
                  <a:pt x="8673" y="10290"/>
                </a:moveTo>
                <a:lnTo>
                  <a:pt x="8673" y="10290"/>
                </a:lnTo>
                <a:cubicBezTo>
                  <a:pt x="8673" y="10291"/>
                  <a:pt x="8673" y="10291"/>
                  <a:pt x="8672" y="10292"/>
                </a:cubicBezTo>
                <a:lnTo>
                  <a:pt x="8672" y="10292"/>
                </a:lnTo>
                <a:cubicBezTo>
                  <a:pt x="8673" y="10291"/>
                  <a:pt x="8673" y="10291"/>
                  <a:pt x="8673" y="10290"/>
                </a:cubicBezTo>
                <a:close/>
                <a:moveTo>
                  <a:pt x="8672" y="10292"/>
                </a:moveTo>
                <a:lnTo>
                  <a:pt x="8672" y="10292"/>
                </a:lnTo>
                <a:cubicBezTo>
                  <a:pt x="8666" y="10300"/>
                  <a:pt x="8658" y="10306"/>
                  <a:pt x="8649" y="10306"/>
                </a:cubicBezTo>
                <a:cubicBezTo>
                  <a:pt x="8646" y="10306"/>
                  <a:pt x="8643" y="10305"/>
                  <a:pt x="8641" y="10305"/>
                </a:cubicBezTo>
                <a:lnTo>
                  <a:pt x="8641" y="10305"/>
                </a:lnTo>
                <a:cubicBezTo>
                  <a:pt x="8652" y="10316"/>
                  <a:pt x="8658" y="10320"/>
                  <a:pt x="8662" y="10320"/>
                </a:cubicBezTo>
                <a:cubicBezTo>
                  <a:pt x="8671" y="10320"/>
                  <a:pt x="8668" y="10300"/>
                  <a:pt x="8672" y="10292"/>
                </a:cubicBezTo>
                <a:close/>
                <a:moveTo>
                  <a:pt x="10994" y="10320"/>
                </a:moveTo>
                <a:cubicBezTo>
                  <a:pt x="10987" y="10320"/>
                  <a:pt x="10981" y="10324"/>
                  <a:pt x="10976" y="10327"/>
                </a:cubicBezTo>
                <a:lnTo>
                  <a:pt x="10976" y="10327"/>
                </a:lnTo>
                <a:cubicBezTo>
                  <a:pt x="10982" y="10326"/>
                  <a:pt x="10988" y="10325"/>
                  <a:pt x="10994" y="10325"/>
                </a:cubicBezTo>
                <a:cubicBezTo>
                  <a:pt x="11000" y="10325"/>
                  <a:pt x="11006" y="10326"/>
                  <a:pt x="11010" y="10328"/>
                </a:cubicBezTo>
                <a:cubicBezTo>
                  <a:pt x="11004" y="10322"/>
                  <a:pt x="10998" y="10320"/>
                  <a:pt x="10994" y="10320"/>
                </a:cubicBezTo>
                <a:close/>
                <a:moveTo>
                  <a:pt x="11010" y="10555"/>
                </a:moveTo>
                <a:cubicBezTo>
                  <a:pt x="11009" y="10557"/>
                  <a:pt x="11008" y="10560"/>
                  <a:pt x="11007" y="10562"/>
                </a:cubicBezTo>
                <a:lnTo>
                  <a:pt x="11007" y="10562"/>
                </a:lnTo>
                <a:cubicBezTo>
                  <a:pt x="11009" y="10560"/>
                  <a:pt x="11010" y="10558"/>
                  <a:pt x="11010" y="10555"/>
                </a:cubicBezTo>
                <a:close/>
                <a:moveTo>
                  <a:pt x="8784" y="10721"/>
                </a:moveTo>
                <a:lnTo>
                  <a:pt x="8784" y="10769"/>
                </a:lnTo>
                <a:lnTo>
                  <a:pt x="8796" y="10769"/>
                </a:lnTo>
                <a:lnTo>
                  <a:pt x="8784" y="10721"/>
                </a:lnTo>
                <a:close/>
                <a:moveTo>
                  <a:pt x="11017" y="10767"/>
                </a:moveTo>
                <a:lnTo>
                  <a:pt x="11017" y="10767"/>
                </a:lnTo>
                <a:cubicBezTo>
                  <a:pt x="11021" y="10768"/>
                  <a:pt x="11027" y="10769"/>
                  <a:pt x="11034" y="10769"/>
                </a:cubicBezTo>
                <a:cubicBezTo>
                  <a:pt x="11027" y="10767"/>
                  <a:pt x="11021" y="10767"/>
                  <a:pt x="11017" y="10767"/>
                </a:cubicBezTo>
                <a:close/>
                <a:moveTo>
                  <a:pt x="10918" y="10815"/>
                </a:moveTo>
                <a:cubicBezTo>
                  <a:pt x="10917" y="10815"/>
                  <a:pt x="10916" y="10816"/>
                  <a:pt x="10915" y="10817"/>
                </a:cubicBezTo>
                <a:cubicBezTo>
                  <a:pt x="10921" y="10817"/>
                  <a:pt x="10921" y="10817"/>
                  <a:pt x="10918" y="10815"/>
                </a:cubicBezTo>
                <a:close/>
                <a:moveTo>
                  <a:pt x="10998" y="10984"/>
                </a:moveTo>
                <a:cubicBezTo>
                  <a:pt x="10999" y="10995"/>
                  <a:pt x="11010" y="10995"/>
                  <a:pt x="11010" y="10995"/>
                </a:cubicBezTo>
                <a:cubicBezTo>
                  <a:pt x="11005" y="10991"/>
                  <a:pt x="11001" y="10988"/>
                  <a:pt x="10998" y="10984"/>
                </a:cubicBezTo>
                <a:close/>
                <a:moveTo>
                  <a:pt x="11076" y="11065"/>
                </a:moveTo>
                <a:cubicBezTo>
                  <a:pt x="11074" y="11065"/>
                  <a:pt x="11072" y="11066"/>
                  <a:pt x="11070" y="11067"/>
                </a:cubicBezTo>
                <a:cubicBezTo>
                  <a:pt x="11073" y="11067"/>
                  <a:pt x="11075" y="11066"/>
                  <a:pt x="11076" y="11065"/>
                </a:cubicBezTo>
                <a:close/>
                <a:moveTo>
                  <a:pt x="9034" y="11067"/>
                </a:moveTo>
                <a:cubicBezTo>
                  <a:pt x="9034" y="11078"/>
                  <a:pt x="9034" y="11078"/>
                  <a:pt x="9046" y="11078"/>
                </a:cubicBezTo>
                <a:cubicBezTo>
                  <a:pt x="9034" y="11090"/>
                  <a:pt x="9022" y="11090"/>
                  <a:pt x="9022" y="11090"/>
                </a:cubicBezTo>
                <a:cubicBezTo>
                  <a:pt x="9022" y="11078"/>
                  <a:pt x="9022" y="11067"/>
                  <a:pt x="9034" y="11067"/>
                </a:cubicBezTo>
                <a:close/>
                <a:moveTo>
                  <a:pt x="9057" y="11090"/>
                </a:moveTo>
                <a:cubicBezTo>
                  <a:pt x="9057" y="11102"/>
                  <a:pt x="9057" y="11102"/>
                  <a:pt x="9046" y="11102"/>
                </a:cubicBezTo>
                <a:lnTo>
                  <a:pt x="9057" y="11090"/>
                </a:lnTo>
                <a:close/>
                <a:moveTo>
                  <a:pt x="10236" y="11138"/>
                </a:moveTo>
                <a:lnTo>
                  <a:pt x="10243" y="11145"/>
                </a:lnTo>
                <a:lnTo>
                  <a:pt x="10243" y="11145"/>
                </a:lnTo>
                <a:cubicBezTo>
                  <a:pt x="10242" y="11143"/>
                  <a:pt x="10240" y="11140"/>
                  <a:pt x="10236" y="11138"/>
                </a:cubicBezTo>
                <a:close/>
                <a:moveTo>
                  <a:pt x="9105" y="11138"/>
                </a:moveTo>
                <a:cubicBezTo>
                  <a:pt x="9153" y="11162"/>
                  <a:pt x="9188" y="11186"/>
                  <a:pt x="9212" y="11233"/>
                </a:cubicBezTo>
                <a:lnTo>
                  <a:pt x="9212" y="11209"/>
                </a:lnTo>
                <a:cubicBezTo>
                  <a:pt x="9260" y="11257"/>
                  <a:pt x="9248" y="11257"/>
                  <a:pt x="9296" y="11269"/>
                </a:cubicBezTo>
                <a:cubicBezTo>
                  <a:pt x="9272" y="11281"/>
                  <a:pt x="9248" y="11305"/>
                  <a:pt x="9248" y="11340"/>
                </a:cubicBezTo>
                <a:lnTo>
                  <a:pt x="9224" y="11340"/>
                </a:lnTo>
                <a:cubicBezTo>
                  <a:pt x="9236" y="11329"/>
                  <a:pt x="9236" y="11317"/>
                  <a:pt x="9248" y="11317"/>
                </a:cubicBezTo>
                <a:lnTo>
                  <a:pt x="9212" y="11257"/>
                </a:lnTo>
                <a:lnTo>
                  <a:pt x="9212" y="11269"/>
                </a:lnTo>
                <a:cubicBezTo>
                  <a:pt x="9198" y="11283"/>
                  <a:pt x="9180" y="11289"/>
                  <a:pt x="9170" y="11289"/>
                </a:cubicBezTo>
                <a:cubicBezTo>
                  <a:pt x="9163" y="11289"/>
                  <a:pt x="9160" y="11286"/>
                  <a:pt x="9165" y="11281"/>
                </a:cubicBezTo>
                <a:cubicBezTo>
                  <a:pt x="9188" y="11269"/>
                  <a:pt x="9200" y="11245"/>
                  <a:pt x="9212" y="11233"/>
                </a:cubicBezTo>
                <a:cubicBezTo>
                  <a:pt x="9200" y="11233"/>
                  <a:pt x="9200" y="11257"/>
                  <a:pt x="9177" y="11257"/>
                </a:cubicBezTo>
                <a:cubicBezTo>
                  <a:pt x="9170" y="11261"/>
                  <a:pt x="9163" y="11262"/>
                  <a:pt x="9156" y="11262"/>
                </a:cubicBezTo>
                <a:cubicBezTo>
                  <a:pt x="9142" y="11262"/>
                  <a:pt x="9132" y="11254"/>
                  <a:pt x="9141" y="11245"/>
                </a:cubicBezTo>
                <a:lnTo>
                  <a:pt x="9153" y="11233"/>
                </a:lnTo>
                <a:cubicBezTo>
                  <a:pt x="9129" y="11233"/>
                  <a:pt x="9177" y="11186"/>
                  <a:pt x="9165" y="11186"/>
                </a:cubicBezTo>
                <a:cubicBezTo>
                  <a:pt x="9144" y="11186"/>
                  <a:pt x="9139" y="11178"/>
                  <a:pt x="9132" y="11178"/>
                </a:cubicBezTo>
                <a:cubicBezTo>
                  <a:pt x="9127" y="11178"/>
                  <a:pt x="9120" y="11182"/>
                  <a:pt x="9105" y="11198"/>
                </a:cubicBezTo>
                <a:cubicBezTo>
                  <a:pt x="9081" y="11198"/>
                  <a:pt x="9129" y="11174"/>
                  <a:pt x="9129" y="11162"/>
                </a:cubicBezTo>
                <a:lnTo>
                  <a:pt x="9129" y="11162"/>
                </a:lnTo>
                <a:cubicBezTo>
                  <a:pt x="9122" y="11165"/>
                  <a:pt x="9118" y="11166"/>
                  <a:pt x="9114" y="11166"/>
                </a:cubicBezTo>
                <a:cubicBezTo>
                  <a:pt x="9105" y="11166"/>
                  <a:pt x="9105" y="11155"/>
                  <a:pt x="9105" y="11138"/>
                </a:cubicBezTo>
                <a:close/>
                <a:moveTo>
                  <a:pt x="9331" y="11424"/>
                </a:moveTo>
                <a:lnTo>
                  <a:pt x="9355" y="11459"/>
                </a:lnTo>
                <a:lnTo>
                  <a:pt x="9343" y="11459"/>
                </a:lnTo>
                <a:cubicBezTo>
                  <a:pt x="9343" y="11448"/>
                  <a:pt x="9331" y="11436"/>
                  <a:pt x="9319" y="11424"/>
                </a:cubicBezTo>
                <a:close/>
                <a:moveTo>
                  <a:pt x="8315" y="11635"/>
                </a:moveTo>
                <a:cubicBezTo>
                  <a:pt x="8312" y="11635"/>
                  <a:pt x="8306" y="11637"/>
                  <a:pt x="8301" y="11638"/>
                </a:cubicBezTo>
                <a:lnTo>
                  <a:pt x="8301" y="11638"/>
                </a:lnTo>
                <a:cubicBezTo>
                  <a:pt x="8299" y="11637"/>
                  <a:pt x="8298" y="11637"/>
                  <a:pt x="8296" y="11636"/>
                </a:cubicBezTo>
                <a:lnTo>
                  <a:pt x="8296" y="11636"/>
                </a:lnTo>
                <a:cubicBezTo>
                  <a:pt x="8296" y="11637"/>
                  <a:pt x="8296" y="11638"/>
                  <a:pt x="8295" y="11638"/>
                </a:cubicBezTo>
                <a:cubicBezTo>
                  <a:pt x="8297" y="11638"/>
                  <a:pt x="8299" y="11638"/>
                  <a:pt x="8301" y="11638"/>
                </a:cubicBezTo>
                <a:lnTo>
                  <a:pt x="8301" y="11638"/>
                </a:lnTo>
                <a:cubicBezTo>
                  <a:pt x="8307" y="11639"/>
                  <a:pt x="8311" y="11642"/>
                  <a:pt x="8307" y="11650"/>
                </a:cubicBezTo>
                <a:cubicBezTo>
                  <a:pt x="8319" y="11638"/>
                  <a:pt x="8319" y="11635"/>
                  <a:pt x="8315" y="11635"/>
                </a:cubicBezTo>
                <a:close/>
                <a:moveTo>
                  <a:pt x="9903" y="11876"/>
                </a:moveTo>
                <a:lnTo>
                  <a:pt x="9915" y="11888"/>
                </a:lnTo>
                <a:lnTo>
                  <a:pt x="9903" y="11876"/>
                </a:lnTo>
                <a:close/>
                <a:moveTo>
                  <a:pt x="10153" y="11948"/>
                </a:moveTo>
                <a:cubicBezTo>
                  <a:pt x="10161" y="11956"/>
                  <a:pt x="10164" y="11958"/>
                  <a:pt x="10168" y="11959"/>
                </a:cubicBezTo>
                <a:lnTo>
                  <a:pt x="10168" y="11959"/>
                </a:lnTo>
                <a:cubicBezTo>
                  <a:pt x="10168" y="11955"/>
                  <a:pt x="10164" y="11951"/>
                  <a:pt x="10153" y="11948"/>
                </a:cubicBezTo>
                <a:close/>
                <a:moveTo>
                  <a:pt x="8574" y="11993"/>
                </a:moveTo>
                <a:cubicBezTo>
                  <a:pt x="8571" y="11998"/>
                  <a:pt x="8569" y="12002"/>
                  <a:pt x="8569" y="12007"/>
                </a:cubicBezTo>
                <a:cubicBezTo>
                  <a:pt x="8569" y="12003"/>
                  <a:pt x="8572" y="11998"/>
                  <a:pt x="8574" y="11993"/>
                </a:cubicBezTo>
                <a:close/>
                <a:moveTo>
                  <a:pt x="9974" y="12079"/>
                </a:moveTo>
                <a:cubicBezTo>
                  <a:pt x="9976" y="12080"/>
                  <a:pt x="9978" y="12081"/>
                  <a:pt x="9979" y="12082"/>
                </a:cubicBezTo>
                <a:lnTo>
                  <a:pt x="9979" y="12082"/>
                </a:lnTo>
                <a:lnTo>
                  <a:pt x="9986" y="12079"/>
                </a:lnTo>
                <a:close/>
                <a:moveTo>
                  <a:pt x="11034" y="12591"/>
                </a:moveTo>
                <a:cubicBezTo>
                  <a:pt x="10988" y="12591"/>
                  <a:pt x="11019" y="12602"/>
                  <a:pt x="11022" y="12602"/>
                </a:cubicBezTo>
                <a:lnTo>
                  <a:pt x="11022" y="12602"/>
                </a:lnTo>
                <a:cubicBezTo>
                  <a:pt x="11022" y="12598"/>
                  <a:pt x="11025" y="12593"/>
                  <a:pt x="11034" y="12591"/>
                </a:cubicBezTo>
                <a:close/>
                <a:moveTo>
                  <a:pt x="11022" y="12602"/>
                </a:moveTo>
                <a:lnTo>
                  <a:pt x="11022" y="12602"/>
                </a:lnTo>
                <a:cubicBezTo>
                  <a:pt x="11022" y="12602"/>
                  <a:pt x="11022" y="12603"/>
                  <a:pt x="11022" y="12603"/>
                </a:cubicBezTo>
                <a:lnTo>
                  <a:pt x="11022" y="12603"/>
                </a:lnTo>
                <a:cubicBezTo>
                  <a:pt x="11022" y="12603"/>
                  <a:pt x="11022" y="12602"/>
                  <a:pt x="11022" y="12602"/>
                </a:cubicBezTo>
                <a:cubicBezTo>
                  <a:pt x="11022" y="12602"/>
                  <a:pt x="11022" y="12602"/>
                  <a:pt x="11022" y="12602"/>
                </a:cubicBezTo>
                <a:close/>
                <a:moveTo>
                  <a:pt x="9296" y="12648"/>
                </a:moveTo>
                <a:cubicBezTo>
                  <a:pt x="9292" y="12648"/>
                  <a:pt x="9288" y="12649"/>
                  <a:pt x="9284" y="12650"/>
                </a:cubicBezTo>
                <a:lnTo>
                  <a:pt x="9296" y="12650"/>
                </a:lnTo>
                <a:cubicBezTo>
                  <a:pt x="9296" y="12649"/>
                  <a:pt x="9296" y="12649"/>
                  <a:pt x="9296" y="12648"/>
                </a:cubicBezTo>
                <a:close/>
                <a:moveTo>
                  <a:pt x="9319" y="12739"/>
                </a:moveTo>
                <a:lnTo>
                  <a:pt x="9307" y="12745"/>
                </a:lnTo>
                <a:cubicBezTo>
                  <a:pt x="9319" y="12745"/>
                  <a:pt x="9322" y="12742"/>
                  <a:pt x="9319" y="12739"/>
                </a:cubicBezTo>
                <a:close/>
                <a:moveTo>
                  <a:pt x="9386" y="12819"/>
                </a:moveTo>
                <a:lnTo>
                  <a:pt x="9386" y="12819"/>
                </a:lnTo>
                <a:cubicBezTo>
                  <a:pt x="9381" y="12820"/>
                  <a:pt x="9375" y="12823"/>
                  <a:pt x="9367" y="12829"/>
                </a:cubicBezTo>
                <a:cubicBezTo>
                  <a:pt x="9376" y="12825"/>
                  <a:pt x="9382" y="12822"/>
                  <a:pt x="9386" y="12819"/>
                </a:cubicBezTo>
                <a:close/>
                <a:moveTo>
                  <a:pt x="9410" y="12946"/>
                </a:moveTo>
                <a:lnTo>
                  <a:pt x="9403" y="12948"/>
                </a:lnTo>
                <a:cubicBezTo>
                  <a:pt x="9401" y="12951"/>
                  <a:pt x="9400" y="12954"/>
                  <a:pt x="9399" y="12956"/>
                </a:cubicBezTo>
                <a:lnTo>
                  <a:pt x="9399" y="12956"/>
                </a:lnTo>
                <a:cubicBezTo>
                  <a:pt x="9403" y="12953"/>
                  <a:pt x="9407" y="12949"/>
                  <a:pt x="9410" y="12946"/>
                </a:cubicBezTo>
                <a:close/>
                <a:moveTo>
                  <a:pt x="9399" y="12956"/>
                </a:moveTo>
                <a:lnTo>
                  <a:pt x="9399" y="12956"/>
                </a:lnTo>
                <a:cubicBezTo>
                  <a:pt x="9393" y="12961"/>
                  <a:pt x="9387" y="12966"/>
                  <a:pt x="9379" y="12972"/>
                </a:cubicBezTo>
                <a:cubicBezTo>
                  <a:pt x="9399" y="12972"/>
                  <a:pt x="9385" y="12998"/>
                  <a:pt x="9410" y="12998"/>
                </a:cubicBezTo>
                <a:cubicBezTo>
                  <a:pt x="9414" y="12998"/>
                  <a:pt x="9420" y="12997"/>
                  <a:pt x="9427" y="12995"/>
                </a:cubicBezTo>
                <a:cubicBezTo>
                  <a:pt x="9438" y="12962"/>
                  <a:pt x="9387" y="12991"/>
                  <a:pt x="9399" y="12956"/>
                </a:cubicBezTo>
                <a:close/>
                <a:moveTo>
                  <a:pt x="9519" y="13040"/>
                </a:moveTo>
                <a:cubicBezTo>
                  <a:pt x="9516" y="13041"/>
                  <a:pt x="9513" y="13042"/>
                  <a:pt x="9510" y="13043"/>
                </a:cubicBezTo>
                <a:lnTo>
                  <a:pt x="9522" y="13043"/>
                </a:lnTo>
                <a:lnTo>
                  <a:pt x="9519" y="13040"/>
                </a:lnTo>
                <a:close/>
                <a:moveTo>
                  <a:pt x="10820" y="13543"/>
                </a:moveTo>
                <a:lnTo>
                  <a:pt x="10820" y="13543"/>
                </a:lnTo>
                <a:cubicBezTo>
                  <a:pt x="10819" y="13544"/>
                  <a:pt x="10819" y="13545"/>
                  <a:pt x="10819" y="13546"/>
                </a:cubicBezTo>
                <a:lnTo>
                  <a:pt x="10819" y="13546"/>
                </a:lnTo>
                <a:cubicBezTo>
                  <a:pt x="10819" y="13545"/>
                  <a:pt x="10820" y="13544"/>
                  <a:pt x="10820" y="13543"/>
                </a:cubicBezTo>
                <a:close/>
                <a:moveTo>
                  <a:pt x="10501" y="14221"/>
                </a:moveTo>
                <a:cubicBezTo>
                  <a:pt x="10500" y="14221"/>
                  <a:pt x="10499" y="14221"/>
                  <a:pt x="10498" y="14222"/>
                </a:cubicBezTo>
                <a:lnTo>
                  <a:pt x="10503" y="14222"/>
                </a:lnTo>
                <a:cubicBezTo>
                  <a:pt x="10503" y="14221"/>
                  <a:pt x="10502" y="14221"/>
                  <a:pt x="10501" y="14221"/>
                </a:cubicBezTo>
                <a:close/>
                <a:moveTo>
                  <a:pt x="10503" y="14222"/>
                </a:moveTo>
                <a:cubicBezTo>
                  <a:pt x="10513" y="14227"/>
                  <a:pt x="10524" y="14232"/>
                  <a:pt x="10531" y="14232"/>
                </a:cubicBezTo>
                <a:cubicBezTo>
                  <a:pt x="10535" y="14232"/>
                  <a:pt x="10538" y="14229"/>
                  <a:pt x="10534" y="14222"/>
                </a:cubicBezTo>
                <a:close/>
                <a:moveTo>
                  <a:pt x="10060" y="14637"/>
                </a:moveTo>
                <a:cubicBezTo>
                  <a:pt x="10059" y="14637"/>
                  <a:pt x="10058" y="14638"/>
                  <a:pt x="10058" y="14638"/>
                </a:cubicBezTo>
                <a:cubicBezTo>
                  <a:pt x="10060" y="14638"/>
                  <a:pt x="10060" y="14638"/>
                  <a:pt x="10060" y="14637"/>
                </a:cubicBezTo>
                <a:close/>
                <a:moveTo>
                  <a:pt x="100" y="1"/>
                </a:moveTo>
                <a:cubicBezTo>
                  <a:pt x="98" y="1"/>
                  <a:pt x="95" y="2"/>
                  <a:pt x="92" y="6"/>
                </a:cubicBezTo>
                <a:cubicBezTo>
                  <a:pt x="128" y="65"/>
                  <a:pt x="33" y="65"/>
                  <a:pt x="56" y="137"/>
                </a:cubicBezTo>
                <a:lnTo>
                  <a:pt x="21" y="125"/>
                </a:lnTo>
                <a:lnTo>
                  <a:pt x="21" y="125"/>
                </a:lnTo>
                <a:cubicBezTo>
                  <a:pt x="0" y="135"/>
                  <a:pt x="59" y="136"/>
                  <a:pt x="53" y="152"/>
                </a:cubicBezTo>
                <a:lnTo>
                  <a:pt x="53" y="152"/>
                </a:lnTo>
                <a:lnTo>
                  <a:pt x="92" y="113"/>
                </a:lnTo>
                <a:cubicBezTo>
                  <a:pt x="116" y="149"/>
                  <a:pt x="116" y="160"/>
                  <a:pt x="116" y="184"/>
                </a:cubicBezTo>
                <a:cubicBezTo>
                  <a:pt x="138" y="184"/>
                  <a:pt x="174" y="161"/>
                  <a:pt x="207" y="161"/>
                </a:cubicBezTo>
                <a:cubicBezTo>
                  <a:pt x="227" y="161"/>
                  <a:pt x="245" y="169"/>
                  <a:pt x="259" y="196"/>
                </a:cubicBezTo>
                <a:lnTo>
                  <a:pt x="235" y="196"/>
                </a:lnTo>
                <a:cubicBezTo>
                  <a:pt x="294" y="220"/>
                  <a:pt x="247" y="244"/>
                  <a:pt x="259" y="256"/>
                </a:cubicBezTo>
                <a:lnTo>
                  <a:pt x="247" y="256"/>
                </a:lnTo>
                <a:lnTo>
                  <a:pt x="271" y="303"/>
                </a:lnTo>
                <a:cubicBezTo>
                  <a:pt x="258" y="284"/>
                  <a:pt x="226" y="275"/>
                  <a:pt x="207" y="275"/>
                </a:cubicBezTo>
                <a:cubicBezTo>
                  <a:pt x="191" y="275"/>
                  <a:pt x="183" y="281"/>
                  <a:pt x="199" y="291"/>
                </a:cubicBezTo>
                <a:cubicBezTo>
                  <a:pt x="212" y="304"/>
                  <a:pt x="217" y="308"/>
                  <a:pt x="218" y="308"/>
                </a:cubicBezTo>
                <a:cubicBezTo>
                  <a:pt x="222" y="308"/>
                  <a:pt x="208" y="286"/>
                  <a:pt x="220" y="286"/>
                </a:cubicBezTo>
                <a:cubicBezTo>
                  <a:pt x="223" y="286"/>
                  <a:pt x="228" y="288"/>
                  <a:pt x="235" y="291"/>
                </a:cubicBezTo>
                <a:cubicBezTo>
                  <a:pt x="271" y="303"/>
                  <a:pt x="247" y="327"/>
                  <a:pt x="235" y="339"/>
                </a:cubicBezTo>
                <a:lnTo>
                  <a:pt x="283" y="375"/>
                </a:lnTo>
                <a:cubicBezTo>
                  <a:pt x="277" y="380"/>
                  <a:pt x="273" y="382"/>
                  <a:pt x="269" y="382"/>
                </a:cubicBezTo>
                <a:cubicBezTo>
                  <a:pt x="260" y="382"/>
                  <a:pt x="253" y="373"/>
                  <a:pt x="250" y="373"/>
                </a:cubicBezTo>
                <a:cubicBezTo>
                  <a:pt x="248" y="373"/>
                  <a:pt x="247" y="376"/>
                  <a:pt x="247" y="387"/>
                </a:cubicBezTo>
                <a:lnTo>
                  <a:pt x="330" y="410"/>
                </a:lnTo>
                <a:cubicBezTo>
                  <a:pt x="306" y="470"/>
                  <a:pt x="414" y="422"/>
                  <a:pt x="402" y="494"/>
                </a:cubicBezTo>
                <a:cubicBezTo>
                  <a:pt x="395" y="492"/>
                  <a:pt x="390" y="491"/>
                  <a:pt x="387" y="491"/>
                </a:cubicBezTo>
                <a:cubicBezTo>
                  <a:pt x="366" y="491"/>
                  <a:pt x="398" y="519"/>
                  <a:pt x="378" y="530"/>
                </a:cubicBezTo>
                <a:lnTo>
                  <a:pt x="485" y="601"/>
                </a:lnTo>
                <a:cubicBezTo>
                  <a:pt x="489" y="610"/>
                  <a:pt x="486" y="612"/>
                  <a:pt x="480" y="612"/>
                </a:cubicBezTo>
                <a:cubicBezTo>
                  <a:pt x="473" y="612"/>
                  <a:pt x="464" y="609"/>
                  <a:pt x="461" y="609"/>
                </a:cubicBezTo>
                <a:cubicBezTo>
                  <a:pt x="459" y="609"/>
                  <a:pt x="458" y="610"/>
                  <a:pt x="461" y="613"/>
                </a:cubicBezTo>
                <a:cubicBezTo>
                  <a:pt x="467" y="625"/>
                  <a:pt x="479" y="628"/>
                  <a:pt x="491" y="628"/>
                </a:cubicBezTo>
                <a:cubicBezTo>
                  <a:pt x="503" y="628"/>
                  <a:pt x="515" y="625"/>
                  <a:pt x="521" y="625"/>
                </a:cubicBezTo>
                <a:cubicBezTo>
                  <a:pt x="521" y="649"/>
                  <a:pt x="604" y="684"/>
                  <a:pt x="568" y="720"/>
                </a:cubicBezTo>
                <a:cubicBezTo>
                  <a:pt x="587" y="742"/>
                  <a:pt x="601" y="748"/>
                  <a:pt x="613" y="748"/>
                </a:cubicBezTo>
                <a:cubicBezTo>
                  <a:pt x="627" y="748"/>
                  <a:pt x="638" y="739"/>
                  <a:pt x="651" y="739"/>
                </a:cubicBezTo>
                <a:cubicBezTo>
                  <a:pt x="661" y="739"/>
                  <a:pt x="673" y="745"/>
                  <a:pt x="687" y="768"/>
                </a:cubicBezTo>
                <a:cubicBezTo>
                  <a:pt x="685" y="772"/>
                  <a:pt x="682" y="774"/>
                  <a:pt x="678" y="774"/>
                </a:cubicBezTo>
                <a:cubicBezTo>
                  <a:pt x="667" y="774"/>
                  <a:pt x="651" y="761"/>
                  <a:pt x="643" y="761"/>
                </a:cubicBezTo>
                <a:cubicBezTo>
                  <a:pt x="638" y="761"/>
                  <a:pt x="636" y="765"/>
                  <a:pt x="640" y="780"/>
                </a:cubicBezTo>
                <a:lnTo>
                  <a:pt x="723" y="815"/>
                </a:lnTo>
                <a:cubicBezTo>
                  <a:pt x="709" y="822"/>
                  <a:pt x="696" y="829"/>
                  <a:pt x="682" y="829"/>
                </a:cubicBezTo>
                <a:cubicBezTo>
                  <a:pt x="672" y="829"/>
                  <a:pt x="662" y="825"/>
                  <a:pt x="652" y="815"/>
                </a:cubicBezTo>
                <a:lnTo>
                  <a:pt x="652" y="815"/>
                </a:lnTo>
                <a:cubicBezTo>
                  <a:pt x="818" y="982"/>
                  <a:pt x="830" y="1184"/>
                  <a:pt x="1021" y="1280"/>
                </a:cubicBezTo>
                <a:cubicBezTo>
                  <a:pt x="1021" y="1296"/>
                  <a:pt x="1016" y="1301"/>
                  <a:pt x="1010" y="1301"/>
                </a:cubicBezTo>
                <a:cubicBezTo>
                  <a:pt x="1000" y="1301"/>
                  <a:pt x="984" y="1290"/>
                  <a:pt x="970" y="1290"/>
                </a:cubicBezTo>
                <a:cubicBezTo>
                  <a:pt x="967" y="1290"/>
                  <a:pt x="964" y="1290"/>
                  <a:pt x="961" y="1292"/>
                </a:cubicBezTo>
                <a:cubicBezTo>
                  <a:pt x="1104" y="1351"/>
                  <a:pt x="1080" y="1482"/>
                  <a:pt x="1187" y="1553"/>
                </a:cubicBezTo>
                <a:lnTo>
                  <a:pt x="1211" y="1530"/>
                </a:lnTo>
                <a:cubicBezTo>
                  <a:pt x="1295" y="1708"/>
                  <a:pt x="1497" y="1804"/>
                  <a:pt x="1628" y="1958"/>
                </a:cubicBezTo>
                <a:lnTo>
                  <a:pt x="1628" y="1934"/>
                </a:lnTo>
                <a:cubicBezTo>
                  <a:pt x="1633" y="1933"/>
                  <a:pt x="1638" y="1932"/>
                  <a:pt x="1643" y="1932"/>
                </a:cubicBezTo>
                <a:cubicBezTo>
                  <a:pt x="1674" y="1932"/>
                  <a:pt x="1704" y="1960"/>
                  <a:pt x="1735" y="1970"/>
                </a:cubicBezTo>
                <a:cubicBezTo>
                  <a:pt x="1735" y="1982"/>
                  <a:pt x="1676" y="1994"/>
                  <a:pt x="1735" y="2030"/>
                </a:cubicBezTo>
                <a:cubicBezTo>
                  <a:pt x="1723" y="2006"/>
                  <a:pt x="1711" y="1982"/>
                  <a:pt x="1735" y="1982"/>
                </a:cubicBezTo>
                <a:cubicBezTo>
                  <a:pt x="1818" y="2149"/>
                  <a:pt x="2116" y="2363"/>
                  <a:pt x="2307" y="2577"/>
                </a:cubicBezTo>
                <a:cubicBezTo>
                  <a:pt x="2616" y="2827"/>
                  <a:pt x="2890" y="3137"/>
                  <a:pt x="3176" y="3387"/>
                </a:cubicBezTo>
                <a:cubicBezTo>
                  <a:pt x="3152" y="3364"/>
                  <a:pt x="3170" y="3340"/>
                  <a:pt x="3191" y="3340"/>
                </a:cubicBezTo>
                <a:cubicBezTo>
                  <a:pt x="3203" y="3340"/>
                  <a:pt x="3215" y="3347"/>
                  <a:pt x="3223" y="3363"/>
                </a:cubicBezTo>
                <a:cubicBezTo>
                  <a:pt x="3223" y="3530"/>
                  <a:pt x="3390" y="3494"/>
                  <a:pt x="3414" y="3637"/>
                </a:cubicBezTo>
                <a:cubicBezTo>
                  <a:pt x="3604" y="3756"/>
                  <a:pt x="3676" y="3970"/>
                  <a:pt x="3878" y="4054"/>
                </a:cubicBezTo>
                <a:lnTo>
                  <a:pt x="3866" y="4078"/>
                </a:lnTo>
                <a:cubicBezTo>
                  <a:pt x="3878" y="4113"/>
                  <a:pt x="3890" y="4101"/>
                  <a:pt x="3914" y="4125"/>
                </a:cubicBezTo>
                <a:cubicBezTo>
                  <a:pt x="3962" y="4197"/>
                  <a:pt x="4045" y="4232"/>
                  <a:pt x="4069" y="4280"/>
                </a:cubicBezTo>
                <a:lnTo>
                  <a:pt x="4093" y="4256"/>
                </a:lnTo>
                <a:cubicBezTo>
                  <a:pt x="4128" y="4280"/>
                  <a:pt x="4093" y="4292"/>
                  <a:pt x="4140" y="4304"/>
                </a:cubicBezTo>
                <a:lnTo>
                  <a:pt x="4116" y="4328"/>
                </a:lnTo>
                <a:lnTo>
                  <a:pt x="4188" y="4340"/>
                </a:lnTo>
                <a:cubicBezTo>
                  <a:pt x="4128" y="4375"/>
                  <a:pt x="4271" y="4435"/>
                  <a:pt x="4271" y="4482"/>
                </a:cubicBezTo>
                <a:cubicBezTo>
                  <a:pt x="4319" y="4518"/>
                  <a:pt x="4414" y="4578"/>
                  <a:pt x="4474" y="4649"/>
                </a:cubicBezTo>
                <a:cubicBezTo>
                  <a:pt x="4462" y="4685"/>
                  <a:pt x="4533" y="4768"/>
                  <a:pt x="4569" y="4828"/>
                </a:cubicBezTo>
                <a:cubicBezTo>
                  <a:pt x="4664" y="4911"/>
                  <a:pt x="4807" y="5054"/>
                  <a:pt x="4902" y="5197"/>
                </a:cubicBezTo>
                <a:lnTo>
                  <a:pt x="4938" y="5161"/>
                </a:lnTo>
                <a:lnTo>
                  <a:pt x="4974" y="5197"/>
                </a:lnTo>
                <a:cubicBezTo>
                  <a:pt x="4962" y="5197"/>
                  <a:pt x="4962" y="5209"/>
                  <a:pt x="4950" y="5209"/>
                </a:cubicBezTo>
                <a:cubicBezTo>
                  <a:pt x="4938" y="5268"/>
                  <a:pt x="5033" y="5280"/>
                  <a:pt x="5033" y="5328"/>
                </a:cubicBezTo>
                <a:cubicBezTo>
                  <a:pt x="5045" y="5280"/>
                  <a:pt x="5021" y="5292"/>
                  <a:pt x="4997" y="5280"/>
                </a:cubicBezTo>
                <a:cubicBezTo>
                  <a:pt x="4997" y="5256"/>
                  <a:pt x="5009" y="5244"/>
                  <a:pt x="5024" y="5244"/>
                </a:cubicBezTo>
                <a:cubicBezTo>
                  <a:pt x="5039" y="5244"/>
                  <a:pt x="5057" y="5256"/>
                  <a:pt x="5069" y="5280"/>
                </a:cubicBezTo>
                <a:lnTo>
                  <a:pt x="5057" y="5292"/>
                </a:lnTo>
                <a:lnTo>
                  <a:pt x="5093" y="5304"/>
                </a:lnTo>
                <a:cubicBezTo>
                  <a:pt x="5069" y="5328"/>
                  <a:pt x="5081" y="5363"/>
                  <a:pt x="5057" y="5387"/>
                </a:cubicBezTo>
                <a:cubicBezTo>
                  <a:pt x="5164" y="5494"/>
                  <a:pt x="5271" y="5530"/>
                  <a:pt x="5367" y="5649"/>
                </a:cubicBezTo>
                <a:cubicBezTo>
                  <a:pt x="5319" y="5661"/>
                  <a:pt x="5438" y="5733"/>
                  <a:pt x="5378" y="5744"/>
                </a:cubicBezTo>
                <a:cubicBezTo>
                  <a:pt x="5395" y="5759"/>
                  <a:pt x="5406" y="5764"/>
                  <a:pt x="5412" y="5764"/>
                </a:cubicBezTo>
                <a:cubicBezTo>
                  <a:pt x="5433" y="5764"/>
                  <a:pt x="5416" y="5709"/>
                  <a:pt x="5462" y="5709"/>
                </a:cubicBezTo>
                <a:cubicBezTo>
                  <a:pt x="5486" y="5721"/>
                  <a:pt x="5509" y="5733"/>
                  <a:pt x="5497" y="5756"/>
                </a:cubicBezTo>
                <a:cubicBezTo>
                  <a:pt x="5477" y="5756"/>
                  <a:pt x="5483" y="5783"/>
                  <a:pt x="5470" y="5783"/>
                </a:cubicBezTo>
                <a:cubicBezTo>
                  <a:pt x="5468" y="5783"/>
                  <a:pt x="5465" y="5782"/>
                  <a:pt x="5462" y="5780"/>
                </a:cubicBezTo>
                <a:lnTo>
                  <a:pt x="5462" y="5780"/>
                </a:lnTo>
                <a:lnTo>
                  <a:pt x="5509" y="5828"/>
                </a:lnTo>
                <a:cubicBezTo>
                  <a:pt x="5509" y="5832"/>
                  <a:pt x="5507" y="5833"/>
                  <a:pt x="5503" y="5833"/>
                </a:cubicBezTo>
                <a:cubicBezTo>
                  <a:pt x="5496" y="5833"/>
                  <a:pt x="5486" y="5828"/>
                  <a:pt x="5486" y="5828"/>
                </a:cubicBezTo>
                <a:lnTo>
                  <a:pt x="5486" y="5828"/>
                </a:lnTo>
                <a:cubicBezTo>
                  <a:pt x="5593" y="5899"/>
                  <a:pt x="5593" y="6030"/>
                  <a:pt x="5688" y="6090"/>
                </a:cubicBezTo>
                <a:cubicBezTo>
                  <a:pt x="5712" y="6078"/>
                  <a:pt x="5664" y="6054"/>
                  <a:pt x="5688" y="6042"/>
                </a:cubicBezTo>
                <a:lnTo>
                  <a:pt x="5688" y="6042"/>
                </a:lnTo>
                <a:cubicBezTo>
                  <a:pt x="5795" y="6102"/>
                  <a:pt x="5724" y="6149"/>
                  <a:pt x="5807" y="6209"/>
                </a:cubicBezTo>
                <a:lnTo>
                  <a:pt x="5771" y="6209"/>
                </a:lnTo>
                <a:cubicBezTo>
                  <a:pt x="5807" y="6221"/>
                  <a:pt x="5843" y="6221"/>
                  <a:pt x="5855" y="6280"/>
                </a:cubicBezTo>
                <a:cubicBezTo>
                  <a:pt x="5850" y="6285"/>
                  <a:pt x="5845" y="6287"/>
                  <a:pt x="5840" y="6287"/>
                </a:cubicBezTo>
                <a:cubicBezTo>
                  <a:pt x="5821" y="6287"/>
                  <a:pt x="5800" y="6256"/>
                  <a:pt x="5771" y="6256"/>
                </a:cubicBezTo>
                <a:cubicBezTo>
                  <a:pt x="5789" y="6275"/>
                  <a:pt x="5835" y="6320"/>
                  <a:pt x="5856" y="6320"/>
                </a:cubicBezTo>
                <a:cubicBezTo>
                  <a:pt x="5862" y="6320"/>
                  <a:pt x="5867" y="6316"/>
                  <a:pt x="5867" y="6304"/>
                </a:cubicBezTo>
                <a:cubicBezTo>
                  <a:pt x="5914" y="6340"/>
                  <a:pt x="5890" y="6364"/>
                  <a:pt x="5902" y="6399"/>
                </a:cubicBezTo>
                <a:cubicBezTo>
                  <a:pt x="5913" y="6389"/>
                  <a:pt x="5895" y="6350"/>
                  <a:pt x="5916" y="6350"/>
                </a:cubicBezTo>
                <a:cubicBezTo>
                  <a:pt x="5919" y="6350"/>
                  <a:pt x="5922" y="6350"/>
                  <a:pt x="5926" y="6352"/>
                </a:cubicBezTo>
                <a:cubicBezTo>
                  <a:pt x="5950" y="6423"/>
                  <a:pt x="6009" y="6495"/>
                  <a:pt x="6057" y="6554"/>
                </a:cubicBezTo>
                <a:cubicBezTo>
                  <a:pt x="6045" y="6554"/>
                  <a:pt x="6045" y="6566"/>
                  <a:pt x="6033" y="6566"/>
                </a:cubicBezTo>
                <a:cubicBezTo>
                  <a:pt x="6105" y="6590"/>
                  <a:pt x="6033" y="6637"/>
                  <a:pt x="6105" y="6697"/>
                </a:cubicBezTo>
                <a:cubicBezTo>
                  <a:pt x="6248" y="6864"/>
                  <a:pt x="6462" y="7066"/>
                  <a:pt x="6581" y="7257"/>
                </a:cubicBezTo>
                <a:cubicBezTo>
                  <a:pt x="6652" y="7268"/>
                  <a:pt x="6688" y="7328"/>
                  <a:pt x="6748" y="7376"/>
                </a:cubicBezTo>
                <a:lnTo>
                  <a:pt x="6700" y="7423"/>
                </a:lnTo>
                <a:lnTo>
                  <a:pt x="6748" y="7459"/>
                </a:lnTo>
                <a:cubicBezTo>
                  <a:pt x="6748" y="7463"/>
                  <a:pt x="6746" y="7465"/>
                  <a:pt x="6745" y="7465"/>
                </a:cubicBezTo>
                <a:cubicBezTo>
                  <a:pt x="6739" y="7465"/>
                  <a:pt x="6728" y="7452"/>
                  <a:pt x="6720" y="7452"/>
                </a:cubicBezTo>
                <a:cubicBezTo>
                  <a:pt x="6715" y="7452"/>
                  <a:pt x="6712" y="7456"/>
                  <a:pt x="6712" y="7471"/>
                </a:cubicBezTo>
                <a:lnTo>
                  <a:pt x="6760" y="7471"/>
                </a:lnTo>
                <a:cubicBezTo>
                  <a:pt x="6750" y="7481"/>
                  <a:pt x="6814" y="7565"/>
                  <a:pt x="6774" y="7565"/>
                </a:cubicBezTo>
                <a:cubicBezTo>
                  <a:pt x="6766" y="7565"/>
                  <a:pt x="6753" y="7562"/>
                  <a:pt x="6736" y="7554"/>
                </a:cubicBezTo>
                <a:lnTo>
                  <a:pt x="6736" y="7554"/>
                </a:lnTo>
                <a:cubicBezTo>
                  <a:pt x="6736" y="7554"/>
                  <a:pt x="6771" y="7590"/>
                  <a:pt x="6807" y="7638"/>
                </a:cubicBezTo>
                <a:cubicBezTo>
                  <a:pt x="6843" y="7685"/>
                  <a:pt x="6879" y="7733"/>
                  <a:pt x="6879" y="7733"/>
                </a:cubicBezTo>
                <a:cubicBezTo>
                  <a:pt x="6891" y="7757"/>
                  <a:pt x="6905" y="7757"/>
                  <a:pt x="6919" y="7757"/>
                </a:cubicBezTo>
                <a:cubicBezTo>
                  <a:pt x="6932" y="7757"/>
                  <a:pt x="6944" y="7757"/>
                  <a:pt x="6950" y="7780"/>
                </a:cubicBezTo>
                <a:cubicBezTo>
                  <a:pt x="6950" y="7789"/>
                  <a:pt x="6948" y="7792"/>
                  <a:pt x="6945" y="7792"/>
                </a:cubicBezTo>
                <a:cubicBezTo>
                  <a:pt x="6942" y="7792"/>
                  <a:pt x="6936" y="7789"/>
                  <a:pt x="6929" y="7789"/>
                </a:cubicBezTo>
                <a:cubicBezTo>
                  <a:pt x="6924" y="7789"/>
                  <a:pt x="6920" y="7790"/>
                  <a:pt x="6914" y="7792"/>
                </a:cubicBezTo>
                <a:cubicBezTo>
                  <a:pt x="6974" y="7959"/>
                  <a:pt x="7129" y="7888"/>
                  <a:pt x="7188" y="8030"/>
                </a:cubicBezTo>
                <a:lnTo>
                  <a:pt x="7176" y="8030"/>
                </a:lnTo>
                <a:cubicBezTo>
                  <a:pt x="7212" y="8042"/>
                  <a:pt x="7236" y="8078"/>
                  <a:pt x="7248" y="8078"/>
                </a:cubicBezTo>
                <a:cubicBezTo>
                  <a:pt x="7283" y="8030"/>
                  <a:pt x="7200" y="8078"/>
                  <a:pt x="7200" y="8019"/>
                </a:cubicBezTo>
                <a:cubicBezTo>
                  <a:pt x="7212" y="8010"/>
                  <a:pt x="7221" y="8007"/>
                  <a:pt x="7229" y="8007"/>
                </a:cubicBezTo>
                <a:cubicBezTo>
                  <a:pt x="7249" y="8007"/>
                  <a:pt x="7261" y="8024"/>
                  <a:pt x="7278" y="8024"/>
                </a:cubicBezTo>
                <a:cubicBezTo>
                  <a:pt x="7283" y="8024"/>
                  <a:pt x="7289" y="8023"/>
                  <a:pt x="7295" y="8019"/>
                </a:cubicBezTo>
                <a:cubicBezTo>
                  <a:pt x="7295" y="8066"/>
                  <a:pt x="7343" y="8066"/>
                  <a:pt x="7355" y="8090"/>
                </a:cubicBezTo>
                <a:cubicBezTo>
                  <a:pt x="7355" y="8150"/>
                  <a:pt x="7426" y="8209"/>
                  <a:pt x="7414" y="8269"/>
                </a:cubicBezTo>
                <a:cubicBezTo>
                  <a:pt x="7438" y="8281"/>
                  <a:pt x="7510" y="8269"/>
                  <a:pt x="7533" y="8316"/>
                </a:cubicBezTo>
                <a:cubicBezTo>
                  <a:pt x="7522" y="8376"/>
                  <a:pt x="7498" y="8328"/>
                  <a:pt x="7510" y="8388"/>
                </a:cubicBezTo>
                <a:lnTo>
                  <a:pt x="7545" y="8376"/>
                </a:lnTo>
                <a:cubicBezTo>
                  <a:pt x="7569" y="8423"/>
                  <a:pt x="7557" y="8423"/>
                  <a:pt x="7545" y="8423"/>
                </a:cubicBezTo>
                <a:cubicBezTo>
                  <a:pt x="7569" y="8471"/>
                  <a:pt x="7605" y="8435"/>
                  <a:pt x="7617" y="8495"/>
                </a:cubicBezTo>
                <a:lnTo>
                  <a:pt x="7569" y="8483"/>
                </a:lnTo>
                <a:lnTo>
                  <a:pt x="7569" y="8483"/>
                </a:lnTo>
                <a:cubicBezTo>
                  <a:pt x="7605" y="8519"/>
                  <a:pt x="7617" y="8542"/>
                  <a:pt x="7653" y="8590"/>
                </a:cubicBezTo>
                <a:cubicBezTo>
                  <a:pt x="7648" y="8592"/>
                  <a:pt x="7644" y="8593"/>
                  <a:pt x="7640" y="8593"/>
                </a:cubicBezTo>
                <a:cubicBezTo>
                  <a:pt x="7625" y="8593"/>
                  <a:pt x="7617" y="8576"/>
                  <a:pt x="7617" y="8566"/>
                </a:cubicBezTo>
                <a:lnTo>
                  <a:pt x="7617" y="8566"/>
                </a:lnTo>
                <a:cubicBezTo>
                  <a:pt x="7593" y="8614"/>
                  <a:pt x="7664" y="8602"/>
                  <a:pt x="7664" y="8626"/>
                </a:cubicBezTo>
                <a:cubicBezTo>
                  <a:pt x="7676" y="8614"/>
                  <a:pt x="7664" y="8566"/>
                  <a:pt x="7700" y="8566"/>
                </a:cubicBezTo>
                <a:cubicBezTo>
                  <a:pt x="7712" y="8602"/>
                  <a:pt x="7772" y="8602"/>
                  <a:pt x="7748" y="8650"/>
                </a:cubicBezTo>
                <a:lnTo>
                  <a:pt x="7700" y="8626"/>
                </a:lnTo>
                <a:lnTo>
                  <a:pt x="7700" y="8626"/>
                </a:lnTo>
                <a:cubicBezTo>
                  <a:pt x="7760" y="8673"/>
                  <a:pt x="7760" y="8638"/>
                  <a:pt x="7783" y="8709"/>
                </a:cubicBezTo>
                <a:cubicBezTo>
                  <a:pt x="7783" y="8709"/>
                  <a:pt x="7772" y="8721"/>
                  <a:pt x="7772" y="8721"/>
                </a:cubicBezTo>
                <a:cubicBezTo>
                  <a:pt x="7831" y="8733"/>
                  <a:pt x="7831" y="8816"/>
                  <a:pt x="7867" y="8876"/>
                </a:cubicBezTo>
                <a:cubicBezTo>
                  <a:pt x="7891" y="8888"/>
                  <a:pt x="7903" y="8888"/>
                  <a:pt x="7914" y="8900"/>
                </a:cubicBezTo>
                <a:cubicBezTo>
                  <a:pt x="7903" y="8852"/>
                  <a:pt x="7926" y="8864"/>
                  <a:pt x="7950" y="8840"/>
                </a:cubicBezTo>
                <a:lnTo>
                  <a:pt x="7950" y="8840"/>
                </a:lnTo>
                <a:cubicBezTo>
                  <a:pt x="7926" y="8912"/>
                  <a:pt x="8045" y="8876"/>
                  <a:pt x="8057" y="8971"/>
                </a:cubicBezTo>
                <a:cubicBezTo>
                  <a:pt x="8054" y="8974"/>
                  <a:pt x="8050" y="8976"/>
                  <a:pt x="8045" y="8976"/>
                </a:cubicBezTo>
                <a:cubicBezTo>
                  <a:pt x="8031" y="8976"/>
                  <a:pt x="8013" y="8962"/>
                  <a:pt x="8022" y="8935"/>
                </a:cubicBezTo>
                <a:lnTo>
                  <a:pt x="8022" y="8935"/>
                </a:lnTo>
                <a:cubicBezTo>
                  <a:pt x="7978" y="8943"/>
                  <a:pt x="7948" y="8954"/>
                  <a:pt x="7920" y="8954"/>
                </a:cubicBezTo>
                <a:cubicBezTo>
                  <a:pt x="7902" y="8954"/>
                  <a:pt x="7886" y="8949"/>
                  <a:pt x="7867" y="8935"/>
                </a:cubicBezTo>
                <a:lnTo>
                  <a:pt x="7867" y="8935"/>
                </a:lnTo>
                <a:cubicBezTo>
                  <a:pt x="7891" y="8959"/>
                  <a:pt x="7914" y="8983"/>
                  <a:pt x="7891" y="8995"/>
                </a:cubicBezTo>
                <a:lnTo>
                  <a:pt x="7938" y="8971"/>
                </a:lnTo>
                <a:cubicBezTo>
                  <a:pt x="7950" y="8983"/>
                  <a:pt x="7962" y="9007"/>
                  <a:pt x="7962" y="9019"/>
                </a:cubicBezTo>
                <a:cubicBezTo>
                  <a:pt x="7991" y="9009"/>
                  <a:pt x="7996" y="8976"/>
                  <a:pt x="8016" y="8976"/>
                </a:cubicBezTo>
                <a:cubicBezTo>
                  <a:pt x="8021" y="8976"/>
                  <a:pt x="8027" y="8978"/>
                  <a:pt x="8034" y="8983"/>
                </a:cubicBezTo>
                <a:cubicBezTo>
                  <a:pt x="8081" y="9019"/>
                  <a:pt x="8010" y="9031"/>
                  <a:pt x="8034" y="9031"/>
                </a:cubicBezTo>
                <a:cubicBezTo>
                  <a:pt x="8081" y="9078"/>
                  <a:pt x="8093" y="9031"/>
                  <a:pt x="8117" y="9090"/>
                </a:cubicBezTo>
                <a:cubicBezTo>
                  <a:pt x="8108" y="9090"/>
                  <a:pt x="8099" y="9090"/>
                  <a:pt x="8095" y="9085"/>
                </a:cubicBezTo>
                <a:lnTo>
                  <a:pt x="8095" y="9085"/>
                </a:lnTo>
                <a:cubicBezTo>
                  <a:pt x="8110" y="9130"/>
                  <a:pt x="8162" y="9176"/>
                  <a:pt x="8117" y="9221"/>
                </a:cubicBezTo>
                <a:cubicBezTo>
                  <a:pt x="8111" y="9221"/>
                  <a:pt x="8102" y="9224"/>
                  <a:pt x="8095" y="9224"/>
                </a:cubicBezTo>
                <a:cubicBezTo>
                  <a:pt x="8087" y="9224"/>
                  <a:pt x="8081" y="9221"/>
                  <a:pt x="8081" y="9209"/>
                </a:cubicBezTo>
                <a:lnTo>
                  <a:pt x="8093" y="9209"/>
                </a:lnTo>
                <a:cubicBezTo>
                  <a:pt x="8081" y="9205"/>
                  <a:pt x="8074" y="9204"/>
                  <a:pt x="8070" y="9204"/>
                </a:cubicBezTo>
                <a:cubicBezTo>
                  <a:pt x="8051" y="9204"/>
                  <a:pt x="8096" y="9237"/>
                  <a:pt x="8079" y="9252"/>
                </a:cubicBezTo>
                <a:lnTo>
                  <a:pt x="8079" y="9252"/>
                </a:lnTo>
                <a:cubicBezTo>
                  <a:pt x="8100" y="9253"/>
                  <a:pt x="8119" y="9308"/>
                  <a:pt x="8129" y="9328"/>
                </a:cubicBezTo>
                <a:lnTo>
                  <a:pt x="8164" y="9304"/>
                </a:lnTo>
                <a:lnTo>
                  <a:pt x="8164" y="9304"/>
                </a:lnTo>
                <a:cubicBezTo>
                  <a:pt x="8307" y="9340"/>
                  <a:pt x="8093" y="9340"/>
                  <a:pt x="8153" y="9412"/>
                </a:cubicBezTo>
                <a:cubicBezTo>
                  <a:pt x="8168" y="9424"/>
                  <a:pt x="8176" y="9428"/>
                  <a:pt x="8179" y="9428"/>
                </a:cubicBezTo>
                <a:cubicBezTo>
                  <a:pt x="8186" y="9428"/>
                  <a:pt x="8173" y="9407"/>
                  <a:pt x="8185" y="9407"/>
                </a:cubicBezTo>
                <a:cubicBezTo>
                  <a:pt x="8188" y="9407"/>
                  <a:pt x="8193" y="9408"/>
                  <a:pt x="8200" y="9412"/>
                </a:cubicBezTo>
                <a:cubicBezTo>
                  <a:pt x="8212" y="9459"/>
                  <a:pt x="8188" y="9483"/>
                  <a:pt x="8236" y="9531"/>
                </a:cubicBezTo>
                <a:cubicBezTo>
                  <a:pt x="8236" y="9554"/>
                  <a:pt x="8236" y="9602"/>
                  <a:pt x="8200" y="9626"/>
                </a:cubicBezTo>
                <a:cubicBezTo>
                  <a:pt x="8236" y="9650"/>
                  <a:pt x="8236" y="9733"/>
                  <a:pt x="8284" y="9733"/>
                </a:cubicBezTo>
                <a:cubicBezTo>
                  <a:pt x="8284" y="9662"/>
                  <a:pt x="8212" y="9697"/>
                  <a:pt x="8224" y="9602"/>
                </a:cubicBezTo>
                <a:lnTo>
                  <a:pt x="8272" y="9602"/>
                </a:lnTo>
                <a:cubicBezTo>
                  <a:pt x="8295" y="9650"/>
                  <a:pt x="8343" y="9709"/>
                  <a:pt x="8355" y="9745"/>
                </a:cubicBezTo>
                <a:cubicBezTo>
                  <a:pt x="8355" y="9733"/>
                  <a:pt x="8367" y="9721"/>
                  <a:pt x="8379" y="9721"/>
                </a:cubicBezTo>
                <a:cubicBezTo>
                  <a:pt x="8426" y="9793"/>
                  <a:pt x="8474" y="9793"/>
                  <a:pt x="8498" y="9864"/>
                </a:cubicBezTo>
                <a:cubicBezTo>
                  <a:pt x="8490" y="9869"/>
                  <a:pt x="8483" y="9872"/>
                  <a:pt x="8477" y="9872"/>
                </a:cubicBezTo>
                <a:cubicBezTo>
                  <a:pt x="8457" y="9872"/>
                  <a:pt x="8448" y="9844"/>
                  <a:pt x="8438" y="9816"/>
                </a:cubicBezTo>
                <a:lnTo>
                  <a:pt x="8438" y="9816"/>
                </a:lnTo>
                <a:cubicBezTo>
                  <a:pt x="8426" y="9876"/>
                  <a:pt x="8450" y="9864"/>
                  <a:pt x="8474" y="9935"/>
                </a:cubicBezTo>
                <a:cubicBezTo>
                  <a:pt x="8471" y="9939"/>
                  <a:pt x="8468" y="9940"/>
                  <a:pt x="8466" y="9940"/>
                </a:cubicBezTo>
                <a:cubicBezTo>
                  <a:pt x="8454" y="9940"/>
                  <a:pt x="8456" y="9898"/>
                  <a:pt x="8434" y="9898"/>
                </a:cubicBezTo>
                <a:cubicBezTo>
                  <a:pt x="8432" y="9898"/>
                  <a:pt x="8429" y="9899"/>
                  <a:pt x="8426" y="9900"/>
                </a:cubicBezTo>
                <a:lnTo>
                  <a:pt x="8473" y="9970"/>
                </a:lnTo>
                <a:lnTo>
                  <a:pt x="8473" y="9970"/>
                </a:lnTo>
                <a:cubicBezTo>
                  <a:pt x="8474" y="9970"/>
                  <a:pt x="8474" y="9970"/>
                  <a:pt x="8474" y="9970"/>
                </a:cubicBezTo>
                <a:cubicBezTo>
                  <a:pt x="8518" y="9970"/>
                  <a:pt x="8501" y="10033"/>
                  <a:pt x="8534" y="10066"/>
                </a:cubicBezTo>
                <a:cubicBezTo>
                  <a:pt x="8593" y="10174"/>
                  <a:pt x="8665" y="10162"/>
                  <a:pt x="8736" y="10197"/>
                </a:cubicBezTo>
                <a:cubicBezTo>
                  <a:pt x="8724" y="10221"/>
                  <a:pt x="8724" y="10233"/>
                  <a:pt x="8700" y="10233"/>
                </a:cubicBezTo>
                <a:cubicBezTo>
                  <a:pt x="8707" y="10212"/>
                  <a:pt x="8706" y="10207"/>
                  <a:pt x="8699" y="10207"/>
                </a:cubicBezTo>
                <a:cubicBezTo>
                  <a:pt x="8694" y="10207"/>
                  <a:pt x="8686" y="10209"/>
                  <a:pt x="8676" y="10209"/>
                </a:cubicBezTo>
                <a:cubicBezTo>
                  <a:pt x="8692" y="10232"/>
                  <a:pt x="8687" y="10269"/>
                  <a:pt x="8673" y="10290"/>
                </a:cubicBezTo>
                <a:lnTo>
                  <a:pt x="8673" y="10290"/>
                </a:lnTo>
                <a:cubicBezTo>
                  <a:pt x="8674" y="10289"/>
                  <a:pt x="8676" y="10288"/>
                  <a:pt x="8678" y="10288"/>
                </a:cubicBezTo>
                <a:cubicBezTo>
                  <a:pt x="8680" y="10288"/>
                  <a:pt x="8684" y="10290"/>
                  <a:pt x="8688" y="10293"/>
                </a:cubicBezTo>
                <a:lnTo>
                  <a:pt x="8724" y="10376"/>
                </a:lnTo>
                <a:cubicBezTo>
                  <a:pt x="8741" y="10359"/>
                  <a:pt x="8740" y="10342"/>
                  <a:pt x="8755" y="10342"/>
                </a:cubicBezTo>
                <a:cubicBezTo>
                  <a:pt x="8761" y="10342"/>
                  <a:pt x="8770" y="10345"/>
                  <a:pt x="8784" y="10352"/>
                </a:cubicBezTo>
                <a:cubicBezTo>
                  <a:pt x="8807" y="10388"/>
                  <a:pt x="8807" y="10412"/>
                  <a:pt x="8831" y="10459"/>
                </a:cubicBezTo>
                <a:cubicBezTo>
                  <a:pt x="8829" y="10458"/>
                  <a:pt x="8827" y="10457"/>
                  <a:pt x="8825" y="10457"/>
                </a:cubicBezTo>
                <a:cubicBezTo>
                  <a:pt x="8818" y="10457"/>
                  <a:pt x="8808" y="10464"/>
                  <a:pt x="8800" y="10464"/>
                </a:cubicBezTo>
                <a:cubicBezTo>
                  <a:pt x="8794" y="10464"/>
                  <a:pt x="8788" y="10460"/>
                  <a:pt x="8784" y="10447"/>
                </a:cubicBezTo>
                <a:lnTo>
                  <a:pt x="8784" y="10447"/>
                </a:lnTo>
                <a:cubicBezTo>
                  <a:pt x="8784" y="10483"/>
                  <a:pt x="8807" y="10519"/>
                  <a:pt x="8831" y="10519"/>
                </a:cubicBezTo>
                <a:cubicBezTo>
                  <a:pt x="8831" y="10504"/>
                  <a:pt x="8834" y="10498"/>
                  <a:pt x="8838" y="10498"/>
                </a:cubicBezTo>
                <a:cubicBezTo>
                  <a:pt x="8851" y="10498"/>
                  <a:pt x="8878" y="10546"/>
                  <a:pt x="8899" y="10546"/>
                </a:cubicBezTo>
                <a:cubicBezTo>
                  <a:pt x="8905" y="10546"/>
                  <a:pt x="8910" y="10542"/>
                  <a:pt x="8915" y="10531"/>
                </a:cubicBezTo>
                <a:lnTo>
                  <a:pt x="8915" y="10590"/>
                </a:lnTo>
                <a:cubicBezTo>
                  <a:pt x="8915" y="10578"/>
                  <a:pt x="8891" y="10590"/>
                  <a:pt x="8891" y="10567"/>
                </a:cubicBezTo>
                <a:lnTo>
                  <a:pt x="8891" y="10567"/>
                </a:lnTo>
                <a:cubicBezTo>
                  <a:pt x="8855" y="10602"/>
                  <a:pt x="8926" y="10602"/>
                  <a:pt x="8938" y="10626"/>
                </a:cubicBezTo>
                <a:cubicBezTo>
                  <a:pt x="8938" y="10638"/>
                  <a:pt x="8950" y="10686"/>
                  <a:pt x="8938" y="10697"/>
                </a:cubicBezTo>
                <a:cubicBezTo>
                  <a:pt x="8950" y="10709"/>
                  <a:pt x="8962" y="10757"/>
                  <a:pt x="8950" y="10769"/>
                </a:cubicBezTo>
                <a:cubicBezTo>
                  <a:pt x="8954" y="10777"/>
                  <a:pt x="8958" y="10779"/>
                  <a:pt x="8962" y="10779"/>
                </a:cubicBezTo>
                <a:cubicBezTo>
                  <a:pt x="8970" y="10779"/>
                  <a:pt x="8978" y="10769"/>
                  <a:pt x="8986" y="10769"/>
                </a:cubicBezTo>
                <a:lnTo>
                  <a:pt x="9022" y="10852"/>
                </a:lnTo>
                <a:cubicBezTo>
                  <a:pt x="9011" y="10862"/>
                  <a:pt x="8966" y="10890"/>
                  <a:pt x="8946" y="10890"/>
                </a:cubicBezTo>
                <a:cubicBezTo>
                  <a:pt x="8943" y="10890"/>
                  <a:pt x="8940" y="10890"/>
                  <a:pt x="8938" y="10888"/>
                </a:cubicBezTo>
                <a:lnTo>
                  <a:pt x="8938" y="10888"/>
                </a:lnTo>
                <a:cubicBezTo>
                  <a:pt x="8946" y="10896"/>
                  <a:pt x="8956" y="10897"/>
                  <a:pt x="8965" y="10897"/>
                </a:cubicBezTo>
                <a:cubicBezTo>
                  <a:pt x="8970" y="10897"/>
                  <a:pt x="8975" y="10897"/>
                  <a:pt x="8980" y="10897"/>
                </a:cubicBezTo>
                <a:cubicBezTo>
                  <a:pt x="8995" y="10897"/>
                  <a:pt x="9010" y="10900"/>
                  <a:pt x="9022" y="10924"/>
                </a:cubicBezTo>
                <a:cubicBezTo>
                  <a:pt x="9017" y="10923"/>
                  <a:pt x="9014" y="10922"/>
                  <a:pt x="9010" y="10922"/>
                </a:cubicBezTo>
                <a:cubicBezTo>
                  <a:pt x="8978" y="10922"/>
                  <a:pt x="8995" y="10971"/>
                  <a:pt x="8962" y="10971"/>
                </a:cubicBezTo>
                <a:cubicBezTo>
                  <a:pt x="8938" y="10936"/>
                  <a:pt x="8903" y="10888"/>
                  <a:pt x="8903" y="10828"/>
                </a:cubicBezTo>
                <a:cubicBezTo>
                  <a:pt x="8867" y="10817"/>
                  <a:pt x="8807" y="10805"/>
                  <a:pt x="8784" y="10769"/>
                </a:cubicBezTo>
                <a:cubicBezTo>
                  <a:pt x="8772" y="10769"/>
                  <a:pt x="8760" y="10769"/>
                  <a:pt x="8748" y="10757"/>
                </a:cubicBezTo>
                <a:cubicBezTo>
                  <a:pt x="8748" y="10709"/>
                  <a:pt x="8724" y="10638"/>
                  <a:pt x="8665" y="10626"/>
                </a:cubicBezTo>
                <a:cubicBezTo>
                  <a:pt x="8655" y="10629"/>
                  <a:pt x="8648" y="10630"/>
                  <a:pt x="8644" y="10630"/>
                </a:cubicBezTo>
                <a:cubicBezTo>
                  <a:pt x="8608" y="10630"/>
                  <a:pt x="8682" y="10565"/>
                  <a:pt x="8650" y="10565"/>
                </a:cubicBezTo>
                <a:cubicBezTo>
                  <a:pt x="8648" y="10565"/>
                  <a:pt x="8647" y="10566"/>
                  <a:pt x="8646" y="10566"/>
                </a:cubicBezTo>
                <a:lnTo>
                  <a:pt x="8646" y="10566"/>
                </a:lnTo>
                <a:cubicBezTo>
                  <a:pt x="8650" y="10564"/>
                  <a:pt x="8658" y="10562"/>
                  <a:pt x="8665" y="10555"/>
                </a:cubicBezTo>
                <a:cubicBezTo>
                  <a:pt x="8617" y="10543"/>
                  <a:pt x="8593" y="10543"/>
                  <a:pt x="8534" y="10543"/>
                </a:cubicBezTo>
                <a:cubicBezTo>
                  <a:pt x="8563" y="10519"/>
                  <a:pt x="8557" y="10516"/>
                  <a:pt x="8548" y="10516"/>
                </a:cubicBezTo>
                <a:cubicBezTo>
                  <a:pt x="8545" y="10516"/>
                  <a:pt x="8542" y="10516"/>
                  <a:pt x="8540" y="10516"/>
                </a:cubicBezTo>
                <a:cubicBezTo>
                  <a:pt x="8535" y="10516"/>
                  <a:pt x="8534" y="10515"/>
                  <a:pt x="8545" y="10507"/>
                </a:cubicBezTo>
                <a:lnTo>
                  <a:pt x="8545" y="10507"/>
                </a:lnTo>
                <a:lnTo>
                  <a:pt x="8522" y="10519"/>
                </a:lnTo>
                <a:cubicBezTo>
                  <a:pt x="8534" y="10507"/>
                  <a:pt x="8522" y="10483"/>
                  <a:pt x="8545" y="10471"/>
                </a:cubicBezTo>
                <a:lnTo>
                  <a:pt x="8545" y="10471"/>
                </a:lnTo>
                <a:lnTo>
                  <a:pt x="8498" y="10483"/>
                </a:lnTo>
                <a:lnTo>
                  <a:pt x="8522" y="10459"/>
                </a:lnTo>
                <a:cubicBezTo>
                  <a:pt x="8510" y="10447"/>
                  <a:pt x="8462" y="10436"/>
                  <a:pt x="8510" y="10376"/>
                </a:cubicBezTo>
                <a:cubicBezTo>
                  <a:pt x="8426" y="10376"/>
                  <a:pt x="8391" y="10305"/>
                  <a:pt x="8343" y="10245"/>
                </a:cubicBezTo>
                <a:cubicBezTo>
                  <a:pt x="8336" y="10249"/>
                  <a:pt x="8330" y="10250"/>
                  <a:pt x="8325" y="10250"/>
                </a:cubicBezTo>
                <a:cubicBezTo>
                  <a:pt x="8312" y="10250"/>
                  <a:pt x="8304" y="10242"/>
                  <a:pt x="8295" y="10233"/>
                </a:cubicBezTo>
                <a:lnTo>
                  <a:pt x="8307" y="10197"/>
                </a:lnTo>
                <a:cubicBezTo>
                  <a:pt x="8305" y="10195"/>
                  <a:pt x="8300" y="10194"/>
                  <a:pt x="8295" y="10194"/>
                </a:cubicBezTo>
                <a:cubicBezTo>
                  <a:pt x="8285" y="10194"/>
                  <a:pt x="8274" y="10197"/>
                  <a:pt x="8266" y="10197"/>
                </a:cubicBezTo>
                <a:cubicBezTo>
                  <a:pt x="8259" y="10197"/>
                  <a:pt x="8255" y="10194"/>
                  <a:pt x="8260" y="10186"/>
                </a:cubicBezTo>
                <a:cubicBezTo>
                  <a:pt x="8250" y="10176"/>
                  <a:pt x="8248" y="10158"/>
                  <a:pt x="8229" y="10158"/>
                </a:cubicBezTo>
                <a:cubicBezTo>
                  <a:pt x="8224" y="10158"/>
                  <a:pt x="8219" y="10159"/>
                  <a:pt x="8212" y="10162"/>
                </a:cubicBezTo>
                <a:cubicBezTo>
                  <a:pt x="8200" y="10150"/>
                  <a:pt x="8212" y="10126"/>
                  <a:pt x="8236" y="10102"/>
                </a:cubicBezTo>
                <a:lnTo>
                  <a:pt x="8236" y="10102"/>
                </a:lnTo>
                <a:cubicBezTo>
                  <a:pt x="8225" y="10113"/>
                  <a:pt x="8219" y="10117"/>
                  <a:pt x="8215" y="10117"/>
                </a:cubicBezTo>
                <a:cubicBezTo>
                  <a:pt x="8202" y="10117"/>
                  <a:pt x="8224" y="10066"/>
                  <a:pt x="8224" y="10066"/>
                </a:cubicBezTo>
                <a:cubicBezTo>
                  <a:pt x="8224" y="10066"/>
                  <a:pt x="8093" y="9876"/>
                  <a:pt x="7914" y="9709"/>
                </a:cubicBezTo>
                <a:cubicBezTo>
                  <a:pt x="7762" y="9557"/>
                  <a:pt x="7559" y="9422"/>
                  <a:pt x="7376" y="9422"/>
                </a:cubicBezTo>
                <a:cubicBezTo>
                  <a:pt x="7345" y="9422"/>
                  <a:pt x="7314" y="9427"/>
                  <a:pt x="7283" y="9435"/>
                </a:cubicBezTo>
                <a:cubicBezTo>
                  <a:pt x="7260" y="9459"/>
                  <a:pt x="7236" y="9459"/>
                  <a:pt x="7212" y="9495"/>
                </a:cubicBezTo>
                <a:cubicBezTo>
                  <a:pt x="7193" y="9495"/>
                  <a:pt x="7212" y="9464"/>
                  <a:pt x="7208" y="9464"/>
                </a:cubicBezTo>
                <a:lnTo>
                  <a:pt x="7208" y="9464"/>
                </a:lnTo>
                <a:cubicBezTo>
                  <a:pt x="7207" y="9464"/>
                  <a:pt x="7205" y="9466"/>
                  <a:pt x="7200" y="9471"/>
                </a:cubicBezTo>
                <a:cubicBezTo>
                  <a:pt x="7200" y="9495"/>
                  <a:pt x="7141" y="9531"/>
                  <a:pt x="7129" y="9566"/>
                </a:cubicBezTo>
                <a:lnTo>
                  <a:pt x="7117" y="9566"/>
                </a:lnTo>
                <a:cubicBezTo>
                  <a:pt x="7111" y="9569"/>
                  <a:pt x="7109" y="9570"/>
                  <a:pt x="7110" y="9570"/>
                </a:cubicBezTo>
                <a:cubicBezTo>
                  <a:pt x="7111" y="9570"/>
                  <a:pt x="7114" y="9569"/>
                  <a:pt x="7117" y="9569"/>
                </a:cubicBezTo>
                <a:cubicBezTo>
                  <a:pt x="7123" y="9569"/>
                  <a:pt x="7129" y="9572"/>
                  <a:pt x="7117" y="9590"/>
                </a:cubicBezTo>
                <a:lnTo>
                  <a:pt x="7152" y="9543"/>
                </a:lnTo>
                <a:lnTo>
                  <a:pt x="7152" y="9543"/>
                </a:lnTo>
                <a:cubicBezTo>
                  <a:pt x="7152" y="9554"/>
                  <a:pt x="7152" y="9578"/>
                  <a:pt x="7141" y="9590"/>
                </a:cubicBezTo>
                <a:cubicBezTo>
                  <a:pt x="7158" y="9582"/>
                  <a:pt x="7194" y="9548"/>
                  <a:pt x="7212" y="9548"/>
                </a:cubicBezTo>
                <a:cubicBezTo>
                  <a:pt x="7219" y="9548"/>
                  <a:pt x="7224" y="9553"/>
                  <a:pt x="7224" y="9566"/>
                </a:cubicBezTo>
                <a:lnTo>
                  <a:pt x="7212" y="9566"/>
                </a:lnTo>
                <a:cubicBezTo>
                  <a:pt x="7224" y="9578"/>
                  <a:pt x="7200" y="9602"/>
                  <a:pt x="7188" y="9614"/>
                </a:cubicBezTo>
                <a:lnTo>
                  <a:pt x="7188" y="9602"/>
                </a:lnTo>
                <a:lnTo>
                  <a:pt x="7178" y="9632"/>
                </a:lnTo>
                <a:lnTo>
                  <a:pt x="7178" y="9632"/>
                </a:lnTo>
                <a:cubicBezTo>
                  <a:pt x="7178" y="9629"/>
                  <a:pt x="7177" y="9628"/>
                  <a:pt x="7174" y="9628"/>
                </a:cubicBezTo>
                <a:cubicBezTo>
                  <a:pt x="7164" y="9628"/>
                  <a:pt x="7144" y="9642"/>
                  <a:pt x="7152" y="9650"/>
                </a:cubicBezTo>
                <a:cubicBezTo>
                  <a:pt x="7152" y="9655"/>
                  <a:pt x="7152" y="9656"/>
                  <a:pt x="7153" y="9656"/>
                </a:cubicBezTo>
                <a:cubicBezTo>
                  <a:pt x="7153" y="9656"/>
                  <a:pt x="7156" y="9636"/>
                  <a:pt x="7169" y="9636"/>
                </a:cubicBezTo>
                <a:cubicBezTo>
                  <a:pt x="7171" y="9636"/>
                  <a:pt x="7174" y="9636"/>
                  <a:pt x="7176" y="9638"/>
                </a:cubicBezTo>
                <a:cubicBezTo>
                  <a:pt x="7176" y="9638"/>
                  <a:pt x="7152" y="9662"/>
                  <a:pt x="7141" y="9674"/>
                </a:cubicBezTo>
                <a:lnTo>
                  <a:pt x="7164" y="9685"/>
                </a:lnTo>
                <a:cubicBezTo>
                  <a:pt x="7157" y="9693"/>
                  <a:pt x="7153" y="9694"/>
                  <a:pt x="7151" y="9694"/>
                </a:cubicBezTo>
                <a:cubicBezTo>
                  <a:pt x="7149" y="9694"/>
                  <a:pt x="7148" y="9692"/>
                  <a:pt x="7147" y="9692"/>
                </a:cubicBezTo>
                <a:cubicBezTo>
                  <a:pt x="7146" y="9692"/>
                  <a:pt x="7145" y="9695"/>
                  <a:pt x="7141" y="9709"/>
                </a:cubicBezTo>
                <a:lnTo>
                  <a:pt x="7176" y="9697"/>
                </a:lnTo>
                <a:lnTo>
                  <a:pt x="7176" y="9697"/>
                </a:lnTo>
                <a:cubicBezTo>
                  <a:pt x="7157" y="9722"/>
                  <a:pt x="7159" y="9726"/>
                  <a:pt x="7166" y="9726"/>
                </a:cubicBezTo>
                <a:cubicBezTo>
                  <a:pt x="7171" y="9726"/>
                  <a:pt x="7176" y="9725"/>
                  <a:pt x="7180" y="9725"/>
                </a:cubicBezTo>
                <a:cubicBezTo>
                  <a:pt x="7187" y="9725"/>
                  <a:pt x="7189" y="9728"/>
                  <a:pt x="7176" y="9745"/>
                </a:cubicBezTo>
                <a:cubicBezTo>
                  <a:pt x="7152" y="9745"/>
                  <a:pt x="7164" y="9769"/>
                  <a:pt x="7152" y="9781"/>
                </a:cubicBezTo>
                <a:lnTo>
                  <a:pt x="7176" y="9805"/>
                </a:lnTo>
                <a:cubicBezTo>
                  <a:pt x="7176" y="9816"/>
                  <a:pt x="7152" y="9816"/>
                  <a:pt x="7164" y="9816"/>
                </a:cubicBezTo>
                <a:cubicBezTo>
                  <a:pt x="7160" y="9824"/>
                  <a:pt x="7162" y="9827"/>
                  <a:pt x="7165" y="9827"/>
                </a:cubicBezTo>
                <a:cubicBezTo>
                  <a:pt x="7172" y="9827"/>
                  <a:pt x="7188" y="9816"/>
                  <a:pt x="7188" y="9816"/>
                </a:cubicBezTo>
                <a:lnTo>
                  <a:pt x="7188" y="9816"/>
                </a:lnTo>
                <a:cubicBezTo>
                  <a:pt x="7176" y="9840"/>
                  <a:pt x="7212" y="9840"/>
                  <a:pt x="7176" y="9876"/>
                </a:cubicBezTo>
                <a:cubicBezTo>
                  <a:pt x="7176" y="9883"/>
                  <a:pt x="7179" y="9886"/>
                  <a:pt x="7183" y="9886"/>
                </a:cubicBezTo>
                <a:cubicBezTo>
                  <a:pt x="7195" y="9886"/>
                  <a:pt x="7217" y="9866"/>
                  <a:pt x="7229" y="9866"/>
                </a:cubicBezTo>
                <a:cubicBezTo>
                  <a:pt x="7233" y="9866"/>
                  <a:pt x="7236" y="9868"/>
                  <a:pt x="7236" y="9876"/>
                </a:cubicBezTo>
                <a:cubicBezTo>
                  <a:pt x="7229" y="9883"/>
                  <a:pt x="7224" y="9885"/>
                  <a:pt x="7220" y="9885"/>
                </a:cubicBezTo>
                <a:cubicBezTo>
                  <a:pt x="7216" y="9885"/>
                  <a:pt x="7213" y="9883"/>
                  <a:pt x="7211" y="9883"/>
                </a:cubicBezTo>
                <a:cubicBezTo>
                  <a:pt x="7208" y="9883"/>
                  <a:pt x="7205" y="9886"/>
                  <a:pt x="7200" y="9900"/>
                </a:cubicBezTo>
                <a:lnTo>
                  <a:pt x="7224" y="9912"/>
                </a:lnTo>
                <a:cubicBezTo>
                  <a:pt x="7214" y="9912"/>
                  <a:pt x="7197" y="9927"/>
                  <a:pt x="7191" y="9927"/>
                </a:cubicBezTo>
                <a:cubicBezTo>
                  <a:pt x="7190" y="9927"/>
                  <a:pt x="7189" y="9927"/>
                  <a:pt x="7189" y="9926"/>
                </a:cubicBezTo>
                <a:lnTo>
                  <a:pt x="7189" y="9926"/>
                </a:lnTo>
                <a:cubicBezTo>
                  <a:pt x="7211" y="10010"/>
                  <a:pt x="7141" y="10138"/>
                  <a:pt x="7212" y="10162"/>
                </a:cubicBezTo>
                <a:cubicBezTo>
                  <a:pt x="7206" y="10180"/>
                  <a:pt x="7200" y="10183"/>
                  <a:pt x="7194" y="10183"/>
                </a:cubicBezTo>
                <a:cubicBezTo>
                  <a:pt x="7191" y="10183"/>
                  <a:pt x="7188" y="10182"/>
                  <a:pt x="7185" y="10182"/>
                </a:cubicBezTo>
                <a:cubicBezTo>
                  <a:pt x="7182" y="10182"/>
                  <a:pt x="7179" y="10183"/>
                  <a:pt x="7176" y="10186"/>
                </a:cubicBezTo>
                <a:cubicBezTo>
                  <a:pt x="7236" y="10186"/>
                  <a:pt x="7164" y="10293"/>
                  <a:pt x="7200" y="10316"/>
                </a:cubicBezTo>
                <a:lnTo>
                  <a:pt x="7224" y="10293"/>
                </a:lnTo>
                <a:lnTo>
                  <a:pt x="7224" y="10293"/>
                </a:lnTo>
                <a:cubicBezTo>
                  <a:pt x="7200" y="10400"/>
                  <a:pt x="7283" y="10412"/>
                  <a:pt x="7307" y="10483"/>
                </a:cubicBezTo>
                <a:lnTo>
                  <a:pt x="7319" y="10459"/>
                </a:lnTo>
                <a:cubicBezTo>
                  <a:pt x="7327" y="10455"/>
                  <a:pt x="7334" y="10454"/>
                  <a:pt x="7339" y="10454"/>
                </a:cubicBezTo>
                <a:cubicBezTo>
                  <a:pt x="7351" y="10454"/>
                  <a:pt x="7359" y="10459"/>
                  <a:pt x="7367" y="10459"/>
                </a:cubicBezTo>
                <a:cubicBezTo>
                  <a:pt x="7367" y="10471"/>
                  <a:pt x="7319" y="10495"/>
                  <a:pt x="7343" y="10495"/>
                </a:cubicBezTo>
                <a:cubicBezTo>
                  <a:pt x="7355" y="10483"/>
                  <a:pt x="7355" y="10471"/>
                  <a:pt x="7367" y="10471"/>
                </a:cubicBezTo>
                <a:cubicBezTo>
                  <a:pt x="7355" y="10555"/>
                  <a:pt x="7450" y="10626"/>
                  <a:pt x="7486" y="10721"/>
                </a:cubicBezTo>
                <a:cubicBezTo>
                  <a:pt x="7581" y="10793"/>
                  <a:pt x="7641" y="10936"/>
                  <a:pt x="7736" y="11007"/>
                </a:cubicBezTo>
                <a:cubicBezTo>
                  <a:pt x="7726" y="10997"/>
                  <a:pt x="7768" y="10969"/>
                  <a:pt x="7773" y="10969"/>
                </a:cubicBezTo>
                <a:lnTo>
                  <a:pt x="7773" y="10969"/>
                </a:lnTo>
                <a:cubicBezTo>
                  <a:pt x="7773" y="10969"/>
                  <a:pt x="7773" y="10970"/>
                  <a:pt x="7772" y="10971"/>
                </a:cubicBezTo>
                <a:cubicBezTo>
                  <a:pt x="7712" y="11078"/>
                  <a:pt x="7831" y="11007"/>
                  <a:pt x="7807" y="11090"/>
                </a:cubicBezTo>
                <a:cubicBezTo>
                  <a:pt x="7875" y="11124"/>
                  <a:pt x="7846" y="11222"/>
                  <a:pt x="7945" y="11222"/>
                </a:cubicBezTo>
                <a:cubicBezTo>
                  <a:pt x="7950" y="11222"/>
                  <a:pt x="7956" y="11222"/>
                  <a:pt x="7962" y="11221"/>
                </a:cubicBezTo>
                <a:lnTo>
                  <a:pt x="7962" y="11221"/>
                </a:lnTo>
                <a:lnTo>
                  <a:pt x="7938" y="11245"/>
                </a:lnTo>
                <a:cubicBezTo>
                  <a:pt x="7932" y="11257"/>
                  <a:pt x="7935" y="11260"/>
                  <a:pt x="7941" y="11260"/>
                </a:cubicBezTo>
                <a:cubicBezTo>
                  <a:pt x="7947" y="11260"/>
                  <a:pt x="7956" y="11257"/>
                  <a:pt x="7962" y="11257"/>
                </a:cubicBezTo>
                <a:lnTo>
                  <a:pt x="7950" y="11269"/>
                </a:lnTo>
                <a:cubicBezTo>
                  <a:pt x="7962" y="11293"/>
                  <a:pt x="7998" y="11293"/>
                  <a:pt x="7998" y="11317"/>
                </a:cubicBezTo>
                <a:lnTo>
                  <a:pt x="8034" y="11293"/>
                </a:lnTo>
                <a:cubicBezTo>
                  <a:pt x="8043" y="11293"/>
                  <a:pt x="8022" y="11308"/>
                  <a:pt x="8026" y="11308"/>
                </a:cubicBezTo>
                <a:cubicBezTo>
                  <a:pt x="8026" y="11308"/>
                  <a:pt x="8029" y="11307"/>
                  <a:pt x="8034" y="11305"/>
                </a:cubicBezTo>
                <a:lnTo>
                  <a:pt x="8034" y="11305"/>
                </a:lnTo>
                <a:lnTo>
                  <a:pt x="8022" y="11317"/>
                </a:lnTo>
                <a:lnTo>
                  <a:pt x="8022" y="11317"/>
                </a:lnTo>
                <a:lnTo>
                  <a:pt x="8057" y="11305"/>
                </a:lnTo>
                <a:lnTo>
                  <a:pt x="8057" y="11305"/>
                </a:lnTo>
                <a:cubicBezTo>
                  <a:pt x="8010" y="11352"/>
                  <a:pt x="8081" y="11340"/>
                  <a:pt x="8069" y="11376"/>
                </a:cubicBezTo>
                <a:cubicBezTo>
                  <a:pt x="8093" y="11376"/>
                  <a:pt x="8141" y="11388"/>
                  <a:pt x="8141" y="11424"/>
                </a:cubicBezTo>
                <a:cubicBezTo>
                  <a:pt x="8129" y="11448"/>
                  <a:pt x="8153" y="11471"/>
                  <a:pt x="8153" y="11495"/>
                </a:cubicBezTo>
                <a:cubicBezTo>
                  <a:pt x="8188" y="11531"/>
                  <a:pt x="8236" y="11567"/>
                  <a:pt x="8260" y="11614"/>
                </a:cubicBezTo>
                <a:lnTo>
                  <a:pt x="8295" y="11590"/>
                </a:lnTo>
                <a:lnTo>
                  <a:pt x="8307" y="11590"/>
                </a:lnTo>
                <a:cubicBezTo>
                  <a:pt x="8295" y="11602"/>
                  <a:pt x="8295" y="11602"/>
                  <a:pt x="8284" y="11602"/>
                </a:cubicBezTo>
                <a:cubicBezTo>
                  <a:pt x="8270" y="11630"/>
                  <a:pt x="8284" y="11634"/>
                  <a:pt x="8296" y="11636"/>
                </a:cubicBezTo>
                <a:lnTo>
                  <a:pt x="8296" y="11636"/>
                </a:lnTo>
                <a:cubicBezTo>
                  <a:pt x="8305" y="11620"/>
                  <a:pt x="8325" y="11604"/>
                  <a:pt x="8335" y="11604"/>
                </a:cubicBezTo>
                <a:cubicBezTo>
                  <a:pt x="8340" y="11604"/>
                  <a:pt x="8343" y="11607"/>
                  <a:pt x="8343" y="11614"/>
                </a:cubicBezTo>
                <a:lnTo>
                  <a:pt x="8331" y="11626"/>
                </a:lnTo>
                <a:lnTo>
                  <a:pt x="8355" y="11614"/>
                </a:lnTo>
                <a:lnTo>
                  <a:pt x="8355" y="11614"/>
                </a:lnTo>
                <a:cubicBezTo>
                  <a:pt x="8331" y="11638"/>
                  <a:pt x="8331" y="11662"/>
                  <a:pt x="8307" y="11686"/>
                </a:cubicBezTo>
                <a:cubicBezTo>
                  <a:pt x="8343" y="11710"/>
                  <a:pt x="8403" y="11698"/>
                  <a:pt x="8426" y="11745"/>
                </a:cubicBezTo>
                <a:cubicBezTo>
                  <a:pt x="8391" y="11769"/>
                  <a:pt x="8450" y="11769"/>
                  <a:pt x="8403" y="11805"/>
                </a:cubicBezTo>
                <a:cubicBezTo>
                  <a:pt x="8438" y="11805"/>
                  <a:pt x="8438" y="11769"/>
                  <a:pt x="8474" y="11745"/>
                </a:cubicBezTo>
                <a:cubicBezTo>
                  <a:pt x="8486" y="11757"/>
                  <a:pt x="8498" y="11745"/>
                  <a:pt x="8486" y="11769"/>
                </a:cubicBezTo>
                <a:cubicBezTo>
                  <a:pt x="8474" y="11769"/>
                  <a:pt x="8462" y="11793"/>
                  <a:pt x="8450" y="11793"/>
                </a:cubicBezTo>
                <a:lnTo>
                  <a:pt x="8462" y="11805"/>
                </a:lnTo>
                <a:cubicBezTo>
                  <a:pt x="8462" y="11805"/>
                  <a:pt x="8450" y="11817"/>
                  <a:pt x="8450" y="11817"/>
                </a:cubicBezTo>
                <a:cubicBezTo>
                  <a:pt x="8498" y="11817"/>
                  <a:pt x="8462" y="11900"/>
                  <a:pt x="8510" y="11900"/>
                </a:cubicBezTo>
                <a:cubicBezTo>
                  <a:pt x="8534" y="11888"/>
                  <a:pt x="8510" y="11888"/>
                  <a:pt x="8534" y="11876"/>
                </a:cubicBezTo>
                <a:cubicBezTo>
                  <a:pt x="8539" y="11875"/>
                  <a:pt x="8543" y="11875"/>
                  <a:pt x="8547" y="11875"/>
                </a:cubicBezTo>
                <a:cubicBezTo>
                  <a:pt x="8581" y="11875"/>
                  <a:pt x="8526" y="11924"/>
                  <a:pt x="8569" y="11924"/>
                </a:cubicBezTo>
                <a:lnTo>
                  <a:pt x="8534" y="11948"/>
                </a:lnTo>
                <a:cubicBezTo>
                  <a:pt x="8547" y="11941"/>
                  <a:pt x="8561" y="11934"/>
                  <a:pt x="8568" y="11934"/>
                </a:cubicBezTo>
                <a:cubicBezTo>
                  <a:pt x="8573" y="11934"/>
                  <a:pt x="8574" y="11938"/>
                  <a:pt x="8569" y="11948"/>
                </a:cubicBezTo>
                <a:cubicBezTo>
                  <a:pt x="8557" y="11965"/>
                  <a:pt x="8551" y="11968"/>
                  <a:pt x="8545" y="11968"/>
                </a:cubicBezTo>
                <a:cubicBezTo>
                  <a:pt x="8542" y="11968"/>
                  <a:pt x="8540" y="11968"/>
                  <a:pt x="8536" y="11968"/>
                </a:cubicBezTo>
                <a:cubicBezTo>
                  <a:pt x="8532" y="11968"/>
                  <a:pt x="8528" y="11968"/>
                  <a:pt x="8522" y="11971"/>
                </a:cubicBezTo>
                <a:cubicBezTo>
                  <a:pt x="8522" y="11971"/>
                  <a:pt x="8533" y="11979"/>
                  <a:pt x="8546" y="11979"/>
                </a:cubicBezTo>
                <a:cubicBezTo>
                  <a:pt x="8555" y="11979"/>
                  <a:pt x="8564" y="11975"/>
                  <a:pt x="8569" y="11960"/>
                </a:cubicBezTo>
                <a:cubicBezTo>
                  <a:pt x="8585" y="11968"/>
                  <a:pt x="8580" y="11981"/>
                  <a:pt x="8574" y="11993"/>
                </a:cubicBezTo>
                <a:lnTo>
                  <a:pt x="8574" y="11993"/>
                </a:lnTo>
                <a:cubicBezTo>
                  <a:pt x="8579" y="11986"/>
                  <a:pt x="8586" y="11979"/>
                  <a:pt x="8593" y="11971"/>
                </a:cubicBezTo>
                <a:cubicBezTo>
                  <a:pt x="8593" y="12007"/>
                  <a:pt x="8617" y="12031"/>
                  <a:pt x="8629" y="12055"/>
                </a:cubicBezTo>
                <a:cubicBezTo>
                  <a:pt x="8617" y="12055"/>
                  <a:pt x="8605" y="12067"/>
                  <a:pt x="8605" y="12067"/>
                </a:cubicBezTo>
                <a:cubicBezTo>
                  <a:pt x="8610" y="12065"/>
                  <a:pt x="8614" y="12065"/>
                  <a:pt x="8617" y="12065"/>
                </a:cubicBezTo>
                <a:cubicBezTo>
                  <a:pt x="8641" y="12065"/>
                  <a:pt x="8596" y="12104"/>
                  <a:pt x="8617" y="12114"/>
                </a:cubicBezTo>
                <a:cubicBezTo>
                  <a:pt x="8665" y="12162"/>
                  <a:pt x="8760" y="12210"/>
                  <a:pt x="8796" y="12269"/>
                </a:cubicBezTo>
                <a:cubicBezTo>
                  <a:pt x="8809" y="12266"/>
                  <a:pt x="8820" y="12264"/>
                  <a:pt x="8829" y="12264"/>
                </a:cubicBezTo>
                <a:cubicBezTo>
                  <a:pt x="8851" y="12264"/>
                  <a:pt x="8862" y="12273"/>
                  <a:pt x="8879" y="12281"/>
                </a:cubicBezTo>
                <a:lnTo>
                  <a:pt x="8831" y="12329"/>
                </a:lnTo>
                <a:lnTo>
                  <a:pt x="8855" y="12329"/>
                </a:lnTo>
                <a:cubicBezTo>
                  <a:pt x="8843" y="12341"/>
                  <a:pt x="8843" y="12329"/>
                  <a:pt x="8831" y="12352"/>
                </a:cubicBezTo>
                <a:lnTo>
                  <a:pt x="8863" y="12331"/>
                </a:lnTo>
                <a:lnTo>
                  <a:pt x="8863" y="12331"/>
                </a:lnTo>
                <a:cubicBezTo>
                  <a:pt x="8847" y="12345"/>
                  <a:pt x="8875" y="12376"/>
                  <a:pt x="8819" y="12376"/>
                </a:cubicBezTo>
                <a:lnTo>
                  <a:pt x="8867" y="12436"/>
                </a:lnTo>
                <a:cubicBezTo>
                  <a:pt x="8869" y="12441"/>
                  <a:pt x="8873" y="12443"/>
                  <a:pt x="8877" y="12443"/>
                </a:cubicBezTo>
                <a:cubicBezTo>
                  <a:pt x="8888" y="12443"/>
                  <a:pt x="8903" y="12429"/>
                  <a:pt x="8910" y="12429"/>
                </a:cubicBezTo>
                <a:cubicBezTo>
                  <a:pt x="8913" y="12429"/>
                  <a:pt x="8915" y="12431"/>
                  <a:pt x="8915" y="12436"/>
                </a:cubicBezTo>
                <a:cubicBezTo>
                  <a:pt x="8903" y="12448"/>
                  <a:pt x="8903" y="12436"/>
                  <a:pt x="8879" y="12460"/>
                </a:cubicBezTo>
                <a:cubicBezTo>
                  <a:pt x="8879" y="12481"/>
                  <a:pt x="8891" y="12487"/>
                  <a:pt x="8909" y="12487"/>
                </a:cubicBezTo>
                <a:cubicBezTo>
                  <a:pt x="8939" y="12487"/>
                  <a:pt x="8983" y="12469"/>
                  <a:pt x="9010" y="12469"/>
                </a:cubicBezTo>
                <a:cubicBezTo>
                  <a:pt x="9022" y="12469"/>
                  <a:pt x="9031" y="12473"/>
                  <a:pt x="9034" y="12483"/>
                </a:cubicBezTo>
                <a:lnTo>
                  <a:pt x="9022" y="12495"/>
                </a:lnTo>
                <a:cubicBezTo>
                  <a:pt x="9024" y="12493"/>
                  <a:pt x="9027" y="12492"/>
                  <a:pt x="9029" y="12492"/>
                </a:cubicBezTo>
                <a:cubicBezTo>
                  <a:pt x="9036" y="12492"/>
                  <a:pt x="9043" y="12499"/>
                  <a:pt x="9050" y="12499"/>
                </a:cubicBezTo>
                <a:cubicBezTo>
                  <a:pt x="9052" y="12499"/>
                  <a:pt x="9055" y="12498"/>
                  <a:pt x="9057" y="12495"/>
                </a:cubicBezTo>
                <a:cubicBezTo>
                  <a:pt x="9073" y="12480"/>
                  <a:pt x="9074" y="12476"/>
                  <a:pt x="9071" y="12476"/>
                </a:cubicBezTo>
                <a:cubicBezTo>
                  <a:pt x="9066" y="12476"/>
                  <a:pt x="9051" y="12484"/>
                  <a:pt x="9044" y="12484"/>
                </a:cubicBezTo>
                <a:cubicBezTo>
                  <a:pt x="9040" y="12484"/>
                  <a:pt x="9039" y="12481"/>
                  <a:pt x="9046" y="12471"/>
                </a:cubicBezTo>
                <a:cubicBezTo>
                  <a:pt x="9069" y="12460"/>
                  <a:pt x="9078" y="12460"/>
                  <a:pt x="9086" y="12460"/>
                </a:cubicBezTo>
                <a:cubicBezTo>
                  <a:pt x="9093" y="12460"/>
                  <a:pt x="9099" y="12460"/>
                  <a:pt x="9117" y="12448"/>
                </a:cubicBezTo>
                <a:lnTo>
                  <a:pt x="9117" y="12448"/>
                </a:lnTo>
                <a:cubicBezTo>
                  <a:pt x="9111" y="12460"/>
                  <a:pt x="9114" y="12463"/>
                  <a:pt x="9120" y="12463"/>
                </a:cubicBezTo>
                <a:cubicBezTo>
                  <a:pt x="9126" y="12463"/>
                  <a:pt x="9135" y="12460"/>
                  <a:pt x="9141" y="12460"/>
                </a:cubicBezTo>
                <a:cubicBezTo>
                  <a:pt x="9129" y="12495"/>
                  <a:pt x="9165" y="12507"/>
                  <a:pt x="9129" y="12543"/>
                </a:cubicBezTo>
                <a:cubicBezTo>
                  <a:pt x="9148" y="12533"/>
                  <a:pt x="9183" y="12516"/>
                  <a:pt x="9202" y="12516"/>
                </a:cubicBezTo>
                <a:cubicBezTo>
                  <a:pt x="9206" y="12516"/>
                  <a:pt x="9210" y="12517"/>
                  <a:pt x="9212" y="12519"/>
                </a:cubicBezTo>
                <a:cubicBezTo>
                  <a:pt x="9188" y="12555"/>
                  <a:pt x="9177" y="12543"/>
                  <a:pt x="9177" y="12567"/>
                </a:cubicBezTo>
                <a:lnTo>
                  <a:pt x="9200" y="12555"/>
                </a:lnTo>
                <a:lnTo>
                  <a:pt x="9200" y="12555"/>
                </a:lnTo>
                <a:cubicBezTo>
                  <a:pt x="9212" y="12567"/>
                  <a:pt x="9200" y="12567"/>
                  <a:pt x="9188" y="12579"/>
                </a:cubicBezTo>
                <a:cubicBezTo>
                  <a:pt x="9188" y="12581"/>
                  <a:pt x="9191" y="12582"/>
                  <a:pt x="9194" y="12582"/>
                </a:cubicBezTo>
                <a:cubicBezTo>
                  <a:pt x="9201" y="12582"/>
                  <a:pt x="9211" y="12579"/>
                  <a:pt x="9218" y="12579"/>
                </a:cubicBezTo>
                <a:cubicBezTo>
                  <a:pt x="9225" y="12579"/>
                  <a:pt x="9229" y="12582"/>
                  <a:pt x="9224" y="12591"/>
                </a:cubicBezTo>
                <a:lnTo>
                  <a:pt x="9188" y="12602"/>
                </a:lnTo>
                <a:cubicBezTo>
                  <a:pt x="9212" y="12602"/>
                  <a:pt x="9212" y="12614"/>
                  <a:pt x="9212" y="12638"/>
                </a:cubicBezTo>
                <a:cubicBezTo>
                  <a:pt x="9209" y="12642"/>
                  <a:pt x="9206" y="12643"/>
                  <a:pt x="9205" y="12643"/>
                </a:cubicBezTo>
                <a:cubicBezTo>
                  <a:pt x="9200" y="12643"/>
                  <a:pt x="9200" y="12635"/>
                  <a:pt x="9200" y="12626"/>
                </a:cubicBezTo>
                <a:cubicBezTo>
                  <a:pt x="9185" y="12642"/>
                  <a:pt x="9187" y="12646"/>
                  <a:pt x="9195" y="12646"/>
                </a:cubicBezTo>
                <a:cubicBezTo>
                  <a:pt x="9205" y="12646"/>
                  <a:pt x="9224" y="12638"/>
                  <a:pt x="9224" y="12638"/>
                </a:cubicBezTo>
                <a:cubicBezTo>
                  <a:pt x="9236" y="12626"/>
                  <a:pt x="9236" y="12614"/>
                  <a:pt x="9260" y="12602"/>
                </a:cubicBezTo>
                <a:cubicBezTo>
                  <a:pt x="9263" y="12605"/>
                  <a:pt x="9268" y="12606"/>
                  <a:pt x="9274" y="12606"/>
                </a:cubicBezTo>
                <a:cubicBezTo>
                  <a:pt x="9279" y="12606"/>
                  <a:pt x="9285" y="12605"/>
                  <a:pt x="9290" y="12605"/>
                </a:cubicBezTo>
                <a:cubicBezTo>
                  <a:pt x="9299" y="12605"/>
                  <a:pt x="9302" y="12608"/>
                  <a:pt x="9284" y="12626"/>
                </a:cubicBezTo>
                <a:lnTo>
                  <a:pt x="9260" y="12626"/>
                </a:lnTo>
                <a:cubicBezTo>
                  <a:pt x="9266" y="12629"/>
                  <a:pt x="9271" y="12630"/>
                  <a:pt x="9275" y="12630"/>
                </a:cubicBezTo>
                <a:cubicBezTo>
                  <a:pt x="9280" y="12630"/>
                  <a:pt x="9284" y="12629"/>
                  <a:pt x="9287" y="12629"/>
                </a:cubicBezTo>
                <a:cubicBezTo>
                  <a:pt x="9292" y="12629"/>
                  <a:pt x="9295" y="12632"/>
                  <a:pt x="9296" y="12648"/>
                </a:cubicBezTo>
                <a:lnTo>
                  <a:pt x="9296" y="12648"/>
                </a:lnTo>
                <a:cubicBezTo>
                  <a:pt x="9296" y="12648"/>
                  <a:pt x="9296" y="12648"/>
                  <a:pt x="9297" y="12648"/>
                </a:cubicBezTo>
                <a:cubicBezTo>
                  <a:pt x="9326" y="12648"/>
                  <a:pt x="9309" y="12687"/>
                  <a:pt x="9319" y="12698"/>
                </a:cubicBezTo>
                <a:lnTo>
                  <a:pt x="9343" y="12698"/>
                </a:lnTo>
                <a:cubicBezTo>
                  <a:pt x="9355" y="12674"/>
                  <a:pt x="9367" y="12674"/>
                  <a:pt x="9391" y="12650"/>
                </a:cubicBezTo>
                <a:lnTo>
                  <a:pt x="9391" y="12650"/>
                </a:lnTo>
                <a:cubicBezTo>
                  <a:pt x="9379" y="12666"/>
                  <a:pt x="9383" y="12670"/>
                  <a:pt x="9393" y="12670"/>
                </a:cubicBezTo>
                <a:cubicBezTo>
                  <a:pt x="9403" y="12670"/>
                  <a:pt x="9419" y="12666"/>
                  <a:pt x="9432" y="12666"/>
                </a:cubicBezTo>
                <a:cubicBezTo>
                  <a:pt x="9445" y="12666"/>
                  <a:pt x="9454" y="12670"/>
                  <a:pt x="9450" y="12686"/>
                </a:cubicBezTo>
                <a:cubicBezTo>
                  <a:pt x="9438" y="12692"/>
                  <a:pt x="9430" y="12695"/>
                  <a:pt x="9425" y="12695"/>
                </a:cubicBezTo>
                <a:cubicBezTo>
                  <a:pt x="9421" y="12695"/>
                  <a:pt x="9421" y="12692"/>
                  <a:pt x="9427" y="12686"/>
                </a:cubicBezTo>
                <a:lnTo>
                  <a:pt x="9427" y="12686"/>
                </a:lnTo>
                <a:cubicBezTo>
                  <a:pt x="9367" y="12710"/>
                  <a:pt x="9331" y="12733"/>
                  <a:pt x="9296" y="12733"/>
                </a:cubicBezTo>
                <a:cubicBezTo>
                  <a:pt x="9307" y="12733"/>
                  <a:pt x="9316" y="12736"/>
                  <a:pt x="9319" y="12739"/>
                </a:cubicBezTo>
                <a:lnTo>
                  <a:pt x="9319" y="12739"/>
                </a:lnTo>
                <a:lnTo>
                  <a:pt x="9355" y="12722"/>
                </a:lnTo>
                <a:cubicBezTo>
                  <a:pt x="9355" y="12733"/>
                  <a:pt x="9355" y="12733"/>
                  <a:pt x="9355" y="12733"/>
                </a:cubicBezTo>
                <a:cubicBezTo>
                  <a:pt x="9391" y="12722"/>
                  <a:pt x="9403" y="12698"/>
                  <a:pt x="9427" y="12698"/>
                </a:cubicBezTo>
                <a:cubicBezTo>
                  <a:pt x="9444" y="12698"/>
                  <a:pt x="9417" y="12717"/>
                  <a:pt x="9406" y="12722"/>
                </a:cubicBezTo>
                <a:lnTo>
                  <a:pt x="9406" y="12722"/>
                </a:lnTo>
                <a:cubicBezTo>
                  <a:pt x="9405" y="12722"/>
                  <a:pt x="9404" y="12722"/>
                  <a:pt x="9403" y="12722"/>
                </a:cubicBezTo>
                <a:cubicBezTo>
                  <a:pt x="9401" y="12723"/>
                  <a:pt x="9401" y="12724"/>
                  <a:pt x="9402" y="12724"/>
                </a:cubicBezTo>
                <a:cubicBezTo>
                  <a:pt x="9402" y="12724"/>
                  <a:pt x="9404" y="12723"/>
                  <a:pt x="9406" y="12722"/>
                </a:cubicBezTo>
                <a:lnTo>
                  <a:pt x="9406" y="12722"/>
                </a:lnTo>
                <a:cubicBezTo>
                  <a:pt x="9410" y="12724"/>
                  <a:pt x="9414" y="12724"/>
                  <a:pt x="9418" y="12724"/>
                </a:cubicBezTo>
                <a:cubicBezTo>
                  <a:pt x="9434" y="12724"/>
                  <a:pt x="9445" y="12717"/>
                  <a:pt x="9451" y="12717"/>
                </a:cubicBezTo>
                <a:cubicBezTo>
                  <a:pt x="9454" y="12717"/>
                  <a:pt x="9455" y="12721"/>
                  <a:pt x="9450" y="12733"/>
                </a:cubicBezTo>
                <a:cubicBezTo>
                  <a:pt x="9450" y="12733"/>
                  <a:pt x="9438" y="12733"/>
                  <a:pt x="9438" y="12722"/>
                </a:cubicBezTo>
                <a:lnTo>
                  <a:pt x="9438" y="12722"/>
                </a:lnTo>
                <a:cubicBezTo>
                  <a:pt x="9438" y="12757"/>
                  <a:pt x="9474" y="12757"/>
                  <a:pt x="9427" y="12793"/>
                </a:cubicBezTo>
                <a:cubicBezTo>
                  <a:pt x="9415" y="12805"/>
                  <a:pt x="9391" y="12805"/>
                  <a:pt x="9391" y="12805"/>
                </a:cubicBezTo>
                <a:lnTo>
                  <a:pt x="9403" y="12793"/>
                </a:lnTo>
                <a:lnTo>
                  <a:pt x="9403" y="12793"/>
                </a:lnTo>
                <a:cubicBezTo>
                  <a:pt x="9363" y="12803"/>
                  <a:pt x="9407" y="12805"/>
                  <a:pt x="9386" y="12819"/>
                </a:cubicBezTo>
                <a:lnTo>
                  <a:pt x="9386" y="12819"/>
                </a:lnTo>
                <a:cubicBezTo>
                  <a:pt x="9388" y="12819"/>
                  <a:pt x="9390" y="12818"/>
                  <a:pt x="9391" y="12818"/>
                </a:cubicBezTo>
                <a:cubicBezTo>
                  <a:pt x="9403" y="12818"/>
                  <a:pt x="9403" y="12832"/>
                  <a:pt x="9403" y="12841"/>
                </a:cubicBezTo>
                <a:lnTo>
                  <a:pt x="9438" y="12817"/>
                </a:lnTo>
                <a:cubicBezTo>
                  <a:pt x="9457" y="12811"/>
                  <a:pt x="9467" y="12808"/>
                  <a:pt x="9471" y="12808"/>
                </a:cubicBezTo>
                <a:cubicBezTo>
                  <a:pt x="9490" y="12808"/>
                  <a:pt x="9373" y="12866"/>
                  <a:pt x="9403" y="12876"/>
                </a:cubicBezTo>
                <a:cubicBezTo>
                  <a:pt x="9438" y="12876"/>
                  <a:pt x="9403" y="12864"/>
                  <a:pt x="9438" y="12864"/>
                </a:cubicBezTo>
                <a:cubicBezTo>
                  <a:pt x="9438" y="12876"/>
                  <a:pt x="9415" y="12900"/>
                  <a:pt x="9438" y="12912"/>
                </a:cubicBezTo>
                <a:cubicBezTo>
                  <a:pt x="9431" y="12920"/>
                  <a:pt x="9423" y="12932"/>
                  <a:pt x="9410" y="12946"/>
                </a:cubicBezTo>
                <a:lnTo>
                  <a:pt x="9410" y="12946"/>
                </a:lnTo>
                <a:lnTo>
                  <a:pt x="9450" y="12936"/>
                </a:lnTo>
                <a:cubicBezTo>
                  <a:pt x="9450" y="12948"/>
                  <a:pt x="9486" y="12960"/>
                  <a:pt x="9474" y="12972"/>
                </a:cubicBezTo>
                <a:cubicBezTo>
                  <a:pt x="9486" y="12972"/>
                  <a:pt x="9486" y="12960"/>
                  <a:pt x="9498" y="12960"/>
                </a:cubicBezTo>
                <a:cubicBezTo>
                  <a:pt x="9504" y="12963"/>
                  <a:pt x="9511" y="12963"/>
                  <a:pt x="9519" y="12963"/>
                </a:cubicBezTo>
                <a:cubicBezTo>
                  <a:pt x="9527" y="12963"/>
                  <a:pt x="9535" y="12963"/>
                  <a:pt x="9543" y="12963"/>
                </a:cubicBezTo>
                <a:cubicBezTo>
                  <a:pt x="9558" y="12963"/>
                  <a:pt x="9569" y="12966"/>
                  <a:pt x="9569" y="12983"/>
                </a:cubicBezTo>
                <a:cubicBezTo>
                  <a:pt x="9558" y="12991"/>
                  <a:pt x="9550" y="12994"/>
                  <a:pt x="9544" y="12994"/>
                </a:cubicBezTo>
                <a:cubicBezTo>
                  <a:pt x="9532" y="12994"/>
                  <a:pt x="9530" y="12983"/>
                  <a:pt x="9522" y="12983"/>
                </a:cubicBezTo>
                <a:cubicBezTo>
                  <a:pt x="9510" y="13007"/>
                  <a:pt x="9534" y="12995"/>
                  <a:pt x="9534" y="13019"/>
                </a:cubicBezTo>
                <a:cubicBezTo>
                  <a:pt x="9527" y="13025"/>
                  <a:pt x="9524" y="13028"/>
                  <a:pt x="9523" y="13028"/>
                </a:cubicBezTo>
                <a:cubicBezTo>
                  <a:pt x="9519" y="13028"/>
                  <a:pt x="9522" y="13017"/>
                  <a:pt x="9510" y="13017"/>
                </a:cubicBezTo>
                <a:cubicBezTo>
                  <a:pt x="9507" y="13017"/>
                  <a:pt x="9503" y="13017"/>
                  <a:pt x="9498" y="13019"/>
                </a:cubicBezTo>
                <a:lnTo>
                  <a:pt x="9519" y="13040"/>
                </a:lnTo>
                <a:lnTo>
                  <a:pt x="9519" y="13040"/>
                </a:lnTo>
                <a:cubicBezTo>
                  <a:pt x="9526" y="13037"/>
                  <a:pt x="9531" y="13036"/>
                  <a:pt x="9534" y="13036"/>
                </a:cubicBezTo>
                <a:cubicBezTo>
                  <a:pt x="9553" y="13036"/>
                  <a:pt x="9527" y="13067"/>
                  <a:pt x="9546" y="13067"/>
                </a:cubicBezTo>
                <a:cubicBezTo>
                  <a:pt x="9550" y="13079"/>
                  <a:pt x="9560" y="13083"/>
                  <a:pt x="9574" y="13083"/>
                </a:cubicBezTo>
                <a:cubicBezTo>
                  <a:pt x="9602" y="13083"/>
                  <a:pt x="9645" y="13067"/>
                  <a:pt x="9677" y="13067"/>
                </a:cubicBezTo>
                <a:cubicBezTo>
                  <a:pt x="9665" y="13079"/>
                  <a:pt x="9653" y="13091"/>
                  <a:pt x="9641" y="13091"/>
                </a:cubicBezTo>
                <a:cubicBezTo>
                  <a:pt x="9651" y="13081"/>
                  <a:pt x="9652" y="13077"/>
                  <a:pt x="9650" y="13077"/>
                </a:cubicBezTo>
                <a:cubicBezTo>
                  <a:pt x="9647" y="13077"/>
                  <a:pt x="9636" y="13084"/>
                  <a:pt x="9629" y="13091"/>
                </a:cubicBezTo>
                <a:cubicBezTo>
                  <a:pt x="9641" y="13091"/>
                  <a:pt x="9593" y="13138"/>
                  <a:pt x="9569" y="13138"/>
                </a:cubicBezTo>
                <a:cubicBezTo>
                  <a:pt x="9574" y="13141"/>
                  <a:pt x="9578" y="13142"/>
                  <a:pt x="9581" y="13142"/>
                </a:cubicBezTo>
                <a:cubicBezTo>
                  <a:pt x="9594" y="13142"/>
                  <a:pt x="9598" y="13126"/>
                  <a:pt x="9617" y="13126"/>
                </a:cubicBezTo>
                <a:lnTo>
                  <a:pt x="9629" y="13150"/>
                </a:lnTo>
                <a:cubicBezTo>
                  <a:pt x="9653" y="13138"/>
                  <a:pt x="9653" y="13126"/>
                  <a:pt x="9677" y="13126"/>
                </a:cubicBezTo>
                <a:cubicBezTo>
                  <a:pt x="9688" y="13126"/>
                  <a:pt x="9688" y="13138"/>
                  <a:pt x="9700" y="13150"/>
                </a:cubicBezTo>
                <a:cubicBezTo>
                  <a:pt x="9692" y="13159"/>
                  <a:pt x="9678" y="13167"/>
                  <a:pt x="9666" y="13167"/>
                </a:cubicBezTo>
                <a:cubicBezTo>
                  <a:pt x="9661" y="13167"/>
                  <a:pt x="9656" y="13166"/>
                  <a:pt x="9653" y="13162"/>
                </a:cubicBezTo>
                <a:lnTo>
                  <a:pt x="9653" y="13162"/>
                </a:lnTo>
                <a:cubicBezTo>
                  <a:pt x="9653" y="13174"/>
                  <a:pt x="9653" y="13186"/>
                  <a:pt x="9677" y="13186"/>
                </a:cubicBezTo>
                <a:cubicBezTo>
                  <a:pt x="9684" y="13175"/>
                  <a:pt x="9690" y="13172"/>
                  <a:pt x="9696" y="13172"/>
                </a:cubicBezTo>
                <a:cubicBezTo>
                  <a:pt x="9704" y="13172"/>
                  <a:pt x="9711" y="13176"/>
                  <a:pt x="9721" y="13176"/>
                </a:cubicBezTo>
                <a:cubicBezTo>
                  <a:pt x="9728" y="13176"/>
                  <a:pt x="9737" y="13173"/>
                  <a:pt x="9748" y="13162"/>
                </a:cubicBezTo>
                <a:lnTo>
                  <a:pt x="9748" y="13162"/>
                </a:lnTo>
                <a:lnTo>
                  <a:pt x="9736" y="13186"/>
                </a:lnTo>
                <a:cubicBezTo>
                  <a:pt x="9736" y="13186"/>
                  <a:pt x="9726" y="13191"/>
                  <a:pt x="9722" y="13191"/>
                </a:cubicBezTo>
                <a:cubicBezTo>
                  <a:pt x="9720" y="13191"/>
                  <a:pt x="9720" y="13190"/>
                  <a:pt x="9724" y="13186"/>
                </a:cubicBezTo>
                <a:lnTo>
                  <a:pt x="9724" y="13186"/>
                </a:lnTo>
                <a:cubicBezTo>
                  <a:pt x="9706" y="13198"/>
                  <a:pt x="9709" y="13201"/>
                  <a:pt x="9718" y="13201"/>
                </a:cubicBezTo>
                <a:cubicBezTo>
                  <a:pt x="9727" y="13201"/>
                  <a:pt x="9742" y="13198"/>
                  <a:pt x="9748" y="13198"/>
                </a:cubicBezTo>
                <a:cubicBezTo>
                  <a:pt x="9736" y="13210"/>
                  <a:pt x="9748" y="13222"/>
                  <a:pt x="9724" y="13233"/>
                </a:cubicBezTo>
                <a:cubicBezTo>
                  <a:pt x="9748" y="13233"/>
                  <a:pt x="9736" y="13245"/>
                  <a:pt x="9724" y="13257"/>
                </a:cubicBezTo>
                <a:cubicBezTo>
                  <a:pt x="9736" y="13257"/>
                  <a:pt x="9748" y="13245"/>
                  <a:pt x="9760" y="13245"/>
                </a:cubicBezTo>
                <a:lnTo>
                  <a:pt x="9772" y="13269"/>
                </a:lnTo>
                <a:cubicBezTo>
                  <a:pt x="9748" y="13281"/>
                  <a:pt x="9688" y="13317"/>
                  <a:pt x="9688" y="13317"/>
                </a:cubicBezTo>
                <a:cubicBezTo>
                  <a:pt x="9706" y="13317"/>
                  <a:pt x="9731" y="13297"/>
                  <a:pt x="9742" y="13297"/>
                </a:cubicBezTo>
                <a:cubicBezTo>
                  <a:pt x="9746" y="13297"/>
                  <a:pt x="9748" y="13299"/>
                  <a:pt x="9748" y="13305"/>
                </a:cubicBezTo>
                <a:cubicBezTo>
                  <a:pt x="9712" y="13317"/>
                  <a:pt x="9736" y="13341"/>
                  <a:pt x="9677" y="13353"/>
                </a:cubicBezTo>
                <a:cubicBezTo>
                  <a:pt x="9653" y="13376"/>
                  <a:pt x="9665" y="13400"/>
                  <a:pt x="9677" y="13400"/>
                </a:cubicBezTo>
                <a:cubicBezTo>
                  <a:pt x="9712" y="13388"/>
                  <a:pt x="9688" y="13376"/>
                  <a:pt x="9724" y="13364"/>
                </a:cubicBezTo>
                <a:cubicBezTo>
                  <a:pt x="9735" y="13372"/>
                  <a:pt x="9750" y="13373"/>
                  <a:pt x="9765" y="13373"/>
                </a:cubicBezTo>
                <a:cubicBezTo>
                  <a:pt x="9782" y="13373"/>
                  <a:pt x="9799" y="13371"/>
                  <a:pt x="9813" y="13371"/>
                </a:cubicBezTo>
                <a:cubicBezTo>
                  <a:pt x="9831" y="13371"/>
                  <a:pt x="9843" y="13374"/>
                  <a:pt x="9843" y="13388"/>
                </a:cubicBezTo>
                <a:lnTo>
                  <a:pt x="9855" y="13376"/>
                </a:lnTo>
                <a:lnTo>
                  <a:pt x="9867" y="13376"/>
                </a:lnTo>
                <a:cubicBezTo>
                  <a:pt x="9855" y="13388"/>
                  <a:pt x="9855" y="13400"/>
                  <a:pt x="9843" y="13412"/>
                </a:cubicBezTo>
                <a:cubicBezTo>
                  <a:pt x="9819" y="13436"/>
                  <a:pt x="9808" y="13460"/>
                  <a:pt x="9819" y="13472"/>
                </a:cubicBezTo>
                <a:cubicBezTo>
                  <a:pt x="9831" y="13472"/>
                  <a:pt x="9843" y="13460"/>
                  <a:pt x="9855" y="13448"/>
                </a:cubicBezTo>
                <a:cubicBezTo>
                  <a:pt x="9855" y="13460"/>
                  <a:pt x="9855" y="13472"/>
                  <a:pt x="9855" y="13484"/>
                </a:cubicBezTo>
                <a:lnTo>
                  <a:pt x="9819" y="13484"/>
                </a:lnTo>
                <a:cubicBezTo>
                  <a:pt x="9819" y="13495"/>
                  <a:pt x="9867" y="13531"/>
                  <a:pt x="9831" y="13543"/>
                </a:cubicBezTo>
                <a:cubicBezTo>
                  <a:pt x="9831" y="13531"/>
                  <a:pt x="9831" y="13531"/>
                  <a:pt x="9831" y="13531"/>
                </a:cubicBezTo>
                <a:cubicBezTo>
                  <a:pt x="9831" y="13555"/>
                  <a:pt x="9808" y="13555"/>
                  <a:pt x="9831" y="13579"/>
                </a:cubicBezTo>
                <a:cubicBezTo>
                  <a:pt x="9831" y="13593"/>
                  <a:pt x="9823" y="13599"/>
                  <a:pt x="9809" y="13599"/>
                </a:cubicBezTo>
                <a:cubicBezTo>
                  <a:pt x="9799" y="13599"/>
                  <a:pt x="9787" y="13596"/>
                  <a:pt x="9772" y="13591"/>
                </a:cubicBezTo>
                <a:lnTo>
                  <a:pt x="9772" y="13591"/>
                </a:lnTo>
                <a:cubicBezTo>
                  <a:pt x="9831" y="13614"/>
                  <a:pt x="9748" y="13626"/>
                  <a:pt x="9748" y="13626"/>
                </a:cubicBezTo>
                <a:cubicBezTo>
                  <a:pt x="9748" y="13626"/>
                  <a:pt x="9653" y="13829"/>
                  <a:pt x="9581" y="14055"/>
                </a:cubicBezTo>
                <a:cubicBezTo>
                  <a:pt x="9486" y="14293"/>
                  <a:pt x="9438" y="14555"/>
                  <a:pt x="9569" y="14734"/>
                </a:cubicBezTo>
                <a:cubicBezTo>
                  <a:pt x="9593" y="14746"/>
                  <a:pt x="9605" y="14781"/>
                  <a:pt x="9641" y="14781"/>
                </a:cubicBezTo>
                <a:cubicBezTo>
                  <a:pt x="9653" y="14805"/>
                  <a:pt x="9593" y="14793"/>
                  <a:pt x="9617" y="14805"/>
                </a:cubicBezTo>
                <a:cubicBezTo>
                  <a:pt x="9621" y="14804"/>
                  <a:pt x="9625" y="14803"/>
                  <a:pt x="9629" y="14803"/>
                </a:cubicBezTo>
                <a:cubicBezTo>
                  <a:pt x="9663" y="14803"/>
                  <a:pt x="9706" y="14841"/>
                  <a:pt x="9748" y="14841"/>
                </a:cubicBezTo>
                <a:lnTo>
                  <a:pt x="9748" y="14853"/>
                </a:lnTo>
                <a:cubicBezTo>
                  <a:pt x="9752" y="14855"/>
                  <a:pt x="9754" y="14855"/>
                  <a:pt x="9754" y="14855"/>
                </a:cubicBezTo>
                <a:cubicBezTo>
                  <a:pt x="9758" y="14855"/>
                  <a:pt x="9746" y="14844"/>
                  <a:pt x="9751" y="14844"/>
                </a:cubicBezTo>
                <a:cubicBezTo>
                  <a:pt x="9753" y="14844"/>
                  <a:pt x="9759" y="14847"/>
                  <a:pt x="9772" y="14853"/>
                </a:cubicBezTo>
                <a:lnTo>
                  <a:pt x="9712" y="14817"/>
                </a:lnTo>
                <a:lnTo>
                  <a:pt x="9760" y="14817"/>
                </a:lnTo>
                <a:cubicBezTo>
                  <a:pt x="9736" y="14793"/>
                  <a:pt x="9665" y="14757"/>
                  <a:pt x="9712" y="14757"/>
                </a:cubicBezTo>
                <a:cubicBezTo>
                  <a:pt x="9712" y="14754"/>
                  <a:pt x="9716" y="14752"/>
                  <a:pt x="9722" y="14752"/>
                </a:cubicBezTo>
                <a:cubicBezTo>
                  <a:pt x="9733" y="14752"/>
                  <a:pt x="9752" y="14757"/>
                  <a:pt x="9760" y="14757"/>
                </a:cubicBezTo>
                <a:lnTo>
                  <a:pt x="9760" y="14769"/>
                </a:lnTo>
                <a:lnTo>
                  <a:pt x="9796" y="14757"/>
                </a:lnTo>
                <a:lnTo>
                  <a:pt x="9796" y="14757"/>
                </a:lnTo>
                <a:cubicBezTo>
                  <a:pt x="9775" y="14768"/>
                  <a:pt x="9799" y="14796"/>
                  <a:pt x="9806" y="14796"/>
                </a:cubicBezTo>
                <a:cubicBezTo>
                  <a:pt x="9807" y="14796"/>
                  <a:pt x="9808" y="14795"/>
                  <a:pt x="9808" y="14793"/>
                </a:cubicBezTo>
                <a:cubicBezTo>
                  <a:pt x="9831" y="14781"/>
                  <a:pt x="9796" y="14793"/>
                  <a:pt x="9796" y="14769"/>
                </a:cubicBezTo>
                <a:cubicBezTo>
                  <a:pt x="9796" y="14767"/>
                  <a:pt x="9797" y="14766"/>
                  <a:pt x="9798" y="14766"/>
                </a:cubicBezTo>
                <a:cubicBezTo>
                  <a:pt x="9805" y="14766"/>
                  <a:pt x="9824" y="14781"/>
                  <a:pt x="9843" y="14781"/>
                </a:cubicBezTo>
                <a:lnTo>
                  <a:pt x="9843" y="14769"/>
                </a:lnTo>
                <a:cubicBezTo>
                  <a:pt x="9867" y="14781"/>
                  <a:pt x="9843" y="14781"/>
                  <a:pt x="9867" y="14781"/>
                </a:cubicBezTo>
                <a:lnTo>
                  <a:pt x="9855" y="14746"/>
                </a:lnTo>
                <a:lnTo>
                  <a:pt x="9855" y="14746"/>
                </a:lnTo>
                <a:cubicBezTo>
                  <a:pt x="9865" y="14750"/>
                  <a:pt x="9871" y="14751"/>
                  <a:pt x="9875" y="14751"/>
                </a:cubicBezTo>
                <a:cubicBezTo>
                  <a:pt x="9889" y="14751"/>
                  <a:pt x="9852" y="14720"/>
                  <a:pt x="9878" y="14720"/>
                </a:cubicBezTo>
                <a:cubicBezTo>
                  <a:pt x="9881" y="14720"/>
                  <a:pt x="9885" y="14721"/>
                  <a:pt x="9891" y="14722"/>
                </a:cubicBezTo>
                <a:cubicBezTo>
                  <a:pt x="9903" y="14746"/>
                  <a:pt x="9915" y="14734"/>
                  <a:pt x="9939" y="14746"/>
                </a:cubicBezTo>
                <a:lnTo>
                  <a:pt x="9950" y="14698"/>
                </a:lnTo>
                <a:cubicBezTo>
                  <a:pt x="9960" y="14698"/>
                  <a:pt x="9962" y="14713"/>
                  <a:pt x="9962" y="14713"/>
                </a:cubicBezTo>
                <a:cubicBezTo>
                  <a:pt x="9962" y="14713"/>
                  <a:pt x="9962" y="14712"/>
                  <a:pt x="9962" y="14710"/>
                </a:cubicBezTo>
                <a:cubicBezTo>
                  <a:pt x="9986" y="14710"/>
                  <a:pt x="9950" y="14686"/>
                  <a:pt x="9950" y="14686"/>
                </a:cubicBezTo>
                <a:cubicBezTo>
                  <a:pt x="9968" y="14686"/>
                  <a:pt x="9966" y="14666"/>
                  <a:pt x="9984" y="14666"/>
                </a:cubicBezTo>
                <a:cubicBezTo>
                  <a:pt x="9990" y="14666"/>
                  <a:pt x="9998" y="14668"/>
                  <a:pt x="10010" y="14674"/>
                </a:cubicBezTo>
                <a:cubicBezTo>
                  <a:pt x="10058" y="14650"/>
                  <a:pt x="9962" y="14638"/>
                  <a:pt x="9998" y="14627"/>
                </a:cubicBezTo>
                <a:cubicBezTo>
                  <a:pt x="10017" y="14627"/>
                  <a:pt x="10006" y="14642"/>
                  <a:pt x="10013" y="14642"/>
                </a:cubicBezTo>
                <a:cubicBezTo>
                  <a:pt x="10014" y="14642"/>
                  <a:pt x="10017" y="14641"/>
                  <a:pt x="10022" y="14638"/>
                </a:cubicBezTo>
                <a:lnTo>
                  <a:pt x="10022" y="14615"/>
                </a:lnTo>
                <a:cubicBezTo>
                  <a:pt x="10032" y="14615"/>
                  <a:pt x="10058" y="14631"/>
                  <a:pt x="10060" y="14637"/>
                </a:cubicBezTo>
                <a:lnTo>
                  <a:pt x="10060" y="14637"/>
                </a:lnTo>
                <a:cubicBezTo>
                  <a:pt x="10108" y="14602"/>
                  <a:pt x="10189" y="14590"/>
                  <a:pt x="10236" y="14567"/>
                </a:cubicBezTo>
                <a:cubicBezTo>
                  <a:pt x="10248" y="14591"/>
                  <a:pt x="10260" y="14603"/>
                  <a:pt x="10272" y="14615"/>
                </a:cubicBezTo>
                <a:cubicBezTo>
                  <a:pt x="10296" y="14555"/>
                  <a:pt x="10296" y="14531"/>
                  <a:pt x="10296" y="14519"/>
                </a:cubicBezTo>
                <a:cubicBezTo>
                  <a:pt x="10308" y="14519"/>
                  <a:pt x="10296" y="14531"/>
                  <a:pt x="10308" y="14543"/>
                </a:cubicBezTo>
                <a:cubicBezTo>
                  <a:pt x="10284" y="14472"/>
                  <a:pt x="10403" y="14496"/>
                  <a:pt x="10427" y="14448"/>
                </a:cubicBezTo>
                <a:lnTo>
                  <a:pt x="10391" y="14436"/>
                </a:lnTo>
                <a:cubicBezTo>
                  <a:pt x="10498" y="14412"/>
                  <a:pt x="10486" y="14317"/>
                  <a:pt x="10534" y="14257"/>
                </a:cubicBezTo>
                <a:lnTo>
                  <a:pt x="10534" y="14257"/>
                </a:lnTo>
                <a:lnTo>
                  <a:pt x="10522" y="14269"/>
                </a:lnTo>
                <a:cubicBezTo>
                  <a:pt x="10498" y="14246"/>
                  <a:pt x="10498" y="14234"/>
                  <a:pt x="10486" y="14210"/>
                </a:cubicBezTo>
                <a:lnTo>
                  <a:pt x="10486" y="14210"/>
                </a:lnTo>
                <a:cubicBezTo>
                  <a:pt x="10489" y="14213"/>
                  <a:pt x="10495" y="14217"/>
                  <a:pt x="10501" y="14221"/>
                </a:cubicBezTo>
                <a:lnTo>
                  <a:pt x="10501" y="14221"/>
                </a:lnTo>
                <a:cubicBezTo>
                  <a:pt x="10594" y="14183"/>
                  <a:pt x="10618" y="14042"/>
                  <a:pt x="10677" y="13960"/>
                </a:cubicBezTo>
                <a:cubicBezTo>
                  <a:pt x="10700" y="13818"/>
                  <a:pt x="10794" y="13688"/>
                  <a:pt x="10819" y="13546"/>
                </a:cubicBezTo>
                <a:lnTo>
                  <a:pt x="10819" y="13546"/>
                </a:lnTo>
                <a:cubicBezTo>
                  <a:pt x="10817" y="13551"/>
                  <a:pt x="10811" y="13553"/>
                  <a:pt x="10804" y="13553"/>
                </a:cubicBezTo>
                <a:cubicBezTo>
                  <a:pt x="10784" y="13553"/>
                  <a:pt x="10756" y="13539"/>
                  <a:pt x="10772" y="13531"/>
                </a:cubicBezTo>
                <a:cubicBezTo>
                  <a:pt x="10891" y="13519"/>
                  <a:pt x="10772" y="13448"/>
                  <a:pt x="10855" y="13424"/>
                </a:cubicBezTo>
                <a:cubicBezTo>
                  <a:pt x="10843" y="13341"/>
                  <a:pt x="10951" y="13293"/>
                  <a:pt x="10879" y="13198"/>
                </a:cubicBezTo>
                <a:lnTo>
                  <a:pt x="10879" y="13198"/>
                </a:lnTo>
                <a:lnTo>
                  <a:pt x="10915" y="13210"/>
                </a:lnTo>
                <a:cubicBezTo>
                  <a:pt x="10934" y="13200"/>
                  <a:pt x="10923" y="13191"/>
                  <a:pt x="10917" y="13182"/>
                </a:cubicBezTo>
                <a:lnTo>
                  <a:pt x="10917" y="13182"/>
                </a:lnTo>
                <a:cubicBezTo>
                  <a:pt x="10937" y="13147"/>
                  <a:pt x="10916" y="13114"/>
                  <a:pt x="10939" y="13103"/>
                </a:cubicBezTo>
                <a:lnTo>
                  <a:pt x="10891" y="13091"/>
                </a:lnTo>
                <a:cubicBezTo>
                  <a:pt x="10891" y="13079"/>
                  <a:pt x="10927" y="13091"/>
                  <a:pt x="10915" y="13067"/>
                </a:cubicBezTo>
                <a:lnTo>
                  <a:pt x="10915" y="13067"/>
                </a:lnTo>
                <a:lnTo>
                  <a:pt x="10927" y="13079"/>
                </a:lnTo>
                <a:lnTo>
                  <a:pt x="10903" y="13043"/>
                </a:lnTo>
                <a:lnTo>
                  <a:pt x="10903" y="13043"/>
                </a:lnTo>
                <a:cubicBezTo>
                  <a:pt x="10913" y="13047"/>
                  <a:pt x="10920" y="13049"/>
                  <a:pt x="10924" y="13049"/>
                </a:cubicBezTo>
                <a:cubicBezTo>
                  <a:pt x="10949" y="13049"/>
                  <a:pt x="10921" y="13005"/>
                  <a:pt x="10951" y="12995"/>
                </a:cubicBezTo>
                <a:cubicBezTo>
                  <a:pt x="10939" y="12972"/>
                  <a:pt x="10915" y="12924"/>
                  <a:pt x="10939" y="12900"/>
                </a:cubicBezTo>
                <a:cubicBezTo>
                  <a:pt x="10974" y="12900"/>
                  <a:pt x="10986" y="12864"/>
                  <a:pt x="11010" y="12841"/>
                </a:cubicBezTo>
                <a:cubicBezTo>
                  <a:pt x="11010" y="12793"/>
                  <a:pt x="11010" y="12722"/>
                  <a:pt x="11034" y="12662"/>
                </a:cubicBezTo>
                <a:lnTo>
                  <a:pt x="10986" y="12650"/>
                </a:lnTo>
                <a:lnTo>
                  <a:pt x="10986" y="12638"/>
                </a:lnTo>
                <a:lnTo>
                  <a:pt x="11010" y="12638"/>
                </a:lnTo>
                <a:cubicBezTo>
                  <a:pt x="11046" y="12638"/>
                  <a:pt x="11021" y="12618"/>
                  <a:pt x="11022" y="12603"/>
                </a:cubicBezTo>
                <a:lnTo>
                  <a:pt x="11022" y="12603"/>
                </a:lnTo>
                <a:cubicBezTo>
                  <a:pt x="11015" y="12606"/>
                  <a:pt x="11008" y="12607"/>
                  <a:pt x="11002" y="12607"/>
                </a:cubicBezTo>
                <a:cubicBezTo>
                  <a:pt x="10983" y="12607"/>
                  <a:pt x="10969" y="12596"/>
                  <a:pt x="10986" y="12579"/>
                </a:cubicBezTo>
                <a:lnTo>
                  <a:pt x="10986" y="12579"/>
                </a:lnTo>
                <a:lnTo>
                  <a:pt x="10974" y="12567"/>
                </a:lnTo>
                <a:lnTo>
                  <a:pt x="10974" y="12567"/>
                </a:lnTo>
                <a:cubicBezTo>
                  <a:pt x="10986" y="12571"/>
                  <a:pt x="10996" y="12572"/>
                  <a:pt x="11004" y="12572"/>
                </a:cubicBezTo>
                <a:cubicBezTo>
                  <a:pt x="11021" y="12572"/>
                  <a:pt x="11034" y="12567"/>
                  <a:pt x="11058" y="12567"/>
                </a:cubicBezTo>
                <a:cubicBezTo>
                  <a:pt x="11058" y="12519"/>
                  <a:pt x="10998" y="12471"/>
                  <a:pt x="11034" y="12412"/>
                </a:cubicBezTo>
                <a:lnTo>
                  <a:pt x="11034" y="12412"/>
                </a:lnTo>
                <a:cubicBezTo>
                  <a:pt x="11038" y="12413"/>
                  <a:pt x="11041" y="12414"/>
                  <a:pt x="11043" y="12414"/>
                </a:cubicBezTo>
                <a:cubicBezTo>
                  <a:pt x="11056" y="12414"/>
                  <a:pt x="11041" y="12393"/>
                  <a:pt x="11057" y="12393"/>
                </a:cubicBezTo>
                <a:cubicBezTo>
                  <a:pt x="11062" y="12393"/>
                  <a:pt x="11069" y="12395"/>
                  <a:pt x="11082" y="12400"/>
                </a:cubicBezTo>
                <a:cubicBezTo>
                  <a:pt x="11076" y="12376"/>
                  <a:pt x="11064" y="12373"/>
                  <a:pt x="11047" y="12373"/>
                </a:cubicBezTo>
                <a:cubicBezTo>
                  <a:pt x="11042" y="12373"/>
                  <a:pt x="11036" y="12374"/>
                  <a:pt x="11029" y="12374"/>
                </a:cubicBezTo>
                <a:cubicBezTo>
                  <a:pt x="11017" y="12374"/>
                  <a:pt x="11002" y="12372"/>
                  <a:pt x="10986" y="12364"/>
                </a:cubicBezTo>
                <a:cubicBezTo>
                  <a:pt x="10998" y="12364"/>
                  <a:pt x="10974" y="12352"/>
                  <a:pt x="10998" y="12352"/>
                </a:cubicBezTo>
                <a:lnTo>
                  <a:pt x="11046" y="12352"/>
                </a:lnTo>
                <a:lnTo>
                  <a:pt x="11046" y="12329"/>
                </a:lnTo>
                <a:cubicBezTo>
                  <a:pt x="11046" y="12329"/>
                  <a:pt x="11058" y="12341"/>
                  <a:pt x="11058" y="12341"/>
                </a:cubicBezTo>
                <a:cubicBezTo>
                  <a:pt x="11034" y="12293"/>
                  <a:pt x="11117" y="12269"/>
                  <a:pt x="11082" y="12221"/>
                </a:cubicBezTo>
                <a:cubicBezTo>
                  <a:pt x="11077" y="12219"/>
                  <a:pt x="11074" y="12218"/>
                  <a:pt x="11072" y="12218"/>
                </a:cubicBezTo>
                <a:cubicBezTo>
                  <a:pt x="11065" y="12218"/>
                  <a:pt x="11077" y="12233"/>
                  <a:pt x="11058" y="12233"/>
                </a:cubicBezTo>
                <a:cubicBezTo>
                  <a:pt x="11010" y="12186"/>
                  <a:pt x="11105" y="12198"/>
                  <a:pt x="11070" y="12162"/>
                </a:cubicBezTo>
                <a:lnTo>
                  <a:pt x="11070" y="12162"/>
                </a:lnTo>
                <a:lnTo>
                  <a:pt x="11105" y="12174"/>
                </a:lnTo>
                <a:cubicBezTo>
                  <a:pt x="11082" y="12150"/>
                  <a:pt x="11058" y="12150"/>
                  <a:pt x="11082" y="12126"/>
                </a:cubicBezTo>
                <a:cubicBezTo>
                  <a:pt x="11129" y="12126"/>
                  <a:pt x="11117" y="12150"/>
                  <a:pt x="11129" y="12162"/>
                </a:cubicBezTo>
                <a:cubicBezTo>
                  <a:pt x="11129" y="12150"/>
                  <a:pt x="11129" y="12114"/>
                  <a:pt x="11093" y="12114"/>
                </a:cubicBezTo>
                <a:cubicBezTo>
                  <a:pt x="11082" y="12102"/>
                  <a:pt x="11117" y="12102"/>
                  <a:pt x="11129" y="12090"/>
                </a:cubicBezTo>
                <a:cubicBezTo>
                  <a:pt x="11121" y="12090"/>
                  <a:pt x="11113" y="12096"/>
                  <a:pt x="11102" y="12096"/>
                </a:cubicBezTo>
                <a:cubicBezTo>
                  <a:pt x="11096" y="12096"/>
                  <a:pt x="11089" y="12094"/>
                  <a:pt x="11082" y="12090"/>
                </a:cubicBezTo>
                <a:cubicBezTo>
                  <a:pt x="11117" y="12067"/>
                  <a:pt x="11117" y="12031"/>
                  <a:pt x="11117" y="12007"/>
                </a:cubicBezTo>
                <a:lnTo>
                  <a:pt x="11153" y="12007"/>
                </a:lnTo>
                <a:cubicBezTo>
                  <a:pt x="11105" y="11983"/>
                  <a:pt x="11189" y="11995"/>
                  <a:pt x="11189" y="11960"/>
                </a:cubicBezTo>
                <a:cubicBezTo>
                  <a:pt x="11177" y="11876"/>
                  <a:pt x="11129" y="11769"/>
                  <a:pt x="11153" y="11686"/>
                </a:cubicBezTo>
                <a:cubicBezTo>
                  <a:pt x="11105" y="11662"/>
                  <a:pt x="11105" y="11638"/>
                  <a:pt x="11093" y="11614"/>
                </a:cubicBezTo>
                <a:lnTo>
                  <a:pt x="11165" y="11614"/>
                </a:lnTo>
                <a:lnTo>
                  <a:pt x="11141" y="11590"/>
                </a:lnTo>
                <a:cubicBezTo>
                  <a:pt x="11146" y="11588"/>
                  <a:pt x="11150" y="11587"/>
                  <a:pt x="11152" y="11587"/>
                </a:cubicBezTo>
                <a:cubicBezTo>
                  <a:pt x="11159" y="11587"/>
                  <a:pt x="11159" y="11594"/>
                  <a:pt x="11166" y="11594"/>
                </a:cubicBezTo>
                <a:cubicBezTo>
                  <a:pt x="11168" y="11594"/>
                  <a:pt x="11172" y="11593"/>
                  <a:pt x="11177" y="11590"/>
                </a:cubicBezTo>
                <a:lnTo>
                  <a:pt x="11141" y="11579"/>
                </a:lnTo>
                <a:cubicBezTo>
                  <a:pt x="11158" y="11579"/>
                  <a:pt x="11157" y="11548"/>
                  <a:pt x="11172" y="11548"/>
                </a:cubicBezTo>
                <a:cubicBezTo>
                  <a:pt x="11178" y="11548"/>
                  <a:pt x="11187" y="11553"/>
                  <a:pt x="11201" y="11567"/>
                </a:cubicBezTo>
                <a:lnTo>
                  <a:pt x="11212" y="11483"/>
                </a:lnTo>
                <a:cubicBezTo>
                  <a:pt x="11212" y="11459"/>
                  <a:pt x="11153" y="11459"/>
                  <a:pt x="11177" y="11448"/>
                </a:cubicBezTo>
                <a:cubicBezTo>
                  <a:pt x="11181" y="11444"/>
                  <a:pt x="11183" y="11442"/>
                  <a:pt x="11186" y="11442"/>
                </a:cubicBezTo>
                <a:cubicBezTo>
                  <a:pt x="11191" y="11442"/>
                  <a:pt x="11197" y="11448"/>
                  <a:pt x="11212" y="11448"/>
                </a:cubicBezTo>
                <a:cubicBezTo>
                  <a:pt x="11260" y="11388"/>
                  <a:pt x="11082" y="11376"/>
                  <a:pt x="11117" y="11317"/>
                </a:cubicBezTo>
                <a:lnTo>
                  <a:pt x="11129" y="11317"/>
                </a:lnTo>
                <a:cubicBezTo>
                  <a:pt x="11105" y="11317"/>
                  <a:pt x="11117" y="11293"/>
                  <a:pt x="11105" y="11293"/>
                </a:cubicBezTo>
                <a:cubicBezTo>
                  <a:pt x="11034" y="11293"/>
                  <a:pt x="11141" y="11305"/>
                  <a:pt x="11093" y="11317"/>
                </a:cubicBezTo>
                <a:lnTo>
                  <a:pt x="11093" y="11317"/>
                </a:lnTo>
                <a:cubicBezTo>
                  <a:pt x="11046" y="11317"/>
                  <a:pt x="11070" y="11293"/>
                  <a:pt x="11022" y="11293"/>
                </a:cubicBezTo>
                <a:cubicBezTo>
                  <a:pt x="11046" y="11281"/>
                  <a:pt x="11010" y="11269"/>
                  <a:pt x="11010" y="11257"/>
                </a:cubicBezTo>
                <a:cubicBezTo>
                  <a:pt x="11046" y="11245"/>
                  <a:pt x="11022" y="11209"/>
                  <a:pt x="11070" y="11198"/>
                </a:cubicBezTo>
                <a:cubicBezTo>
                  <a:pt x="11058" y="11186"/>
                  <a:pt x="10998" y="11174"/>
                  <a:pt x="10998" y="11162"/>
                </a:cubicBezTo>
                <a:cubicBezTo>
                  <a:pt x="11022" y="11150"/>
                  <a:pt x="11034" y="11150"/>
                  <a:pt x="11041" y="11150"/>
                </a:cubicBezTo>
                <a:cubicBezTo>
                  <a:pt x="11049" y="11150"/>
                  <a:pt x="11052" y="11150"/>
                  <a:pt x="11058" y="11138"/>
                </a:cubicBezTo>
                <a:lnTo>
                  <a:pt x="11022" y="11138"/>
                </a:lnTo>
                <a:cubicBezTo>
                  <a:pt x="11034" y="11126"/>
                  <a:pt x="11046" y="11126"/>
                  <a:pt x="11058" y="11126"/>
                </a:cubicBezTo>
                <a:cubicBezTo>
                  <a:pt x="11058" y="11102"/>
                  <a:pt x="11010" y="11102"/>
                  <a:pt x="11034" y="11090"/>
                </a:cubicBezTo>
                <a:lnTo>
                  <a:pt x="11034" y="11090"/>
                </a:lnTo>
                <a:lnTo>
                  <a:pt x="11070" y="11102"/>
                </a:lnTo>
                <a:cubicBezTo>
                  <a:pt x="11058" y="11078"/>
                  <a:pt x="11058" y="11078"/>
                  <a:pt x="11058" y="11055"/>
                </a:cubicBezTo>
                <a:cubicBezTo>
                  <a:pt x="11076" y="11055"/>
                  <a:pt x="11080" y="11061"/>
                  <a:pt x="11076" y="11065"/>
                </a:cubicBezTo>
                <a:lnTo>
                  <a:pt x="11076" y="11065"/>
                </a:lnTo>
                <a:cubicBezTo>
                  <a:pt x="11110" y="11053"/>
                  <a:pt x="11046" y="11043"/>
                  <a:pt x="11058" y="11043"/>
                </a:cubicBezTo>
                <a:lnTo>
                  <a:pt x="11058" y="11043"/>
                </a:lnTo>
                <a:cubicBezTo>
                  <a:pt x="11046" y="11043"/>
                  <a:pt x="11034" y="11055"/>
                  <a:pt x="10998" y="11055"/>
                </a:cubicBezTo>
                <a:cubicBezTo>
                  <a:pt x="11010" y="11043"/>
                  <a:pt x="10962" y="11019"/>
                  <a:pt x="10998" y="11019"/>
                </a:cubicBezTo>
                <a:lnTo>
                  <a:pt x="11034" y="11031"/>
                </a:lnTo>
                <a:cubicBezTo>
                  <a:pt x="10998" y="11007"/>
                  <a:pt x="10986" y="11019"/>
                  <a:pt x="10998" y="10984"/>
                </a:cubicBezTo>
                <a:lnTo>
                  <a:pt x="10998" y="10984"/>
                </a:lnTo>
                <a:cubicBezTo>
                  <a:pt x="10998" y="10984"/>
                  <a:pt x="10998" y="10984"/>
                  <a:pt x="10998" y="10984"/>
                </a:cubicBezTo>
                <a:lnTo>
                  <a:pt x="10998" y="10984"/>
                </a:lnTo>
                <a:cubicBezTo>
                  <a:pt x="10998" y="10984"/>
                  <a:pt x="10998" y="10983"/>
                  <a:pt x="10998" y="10983"/>
                </a:cubicBezTo>
                <a:lnTo>
                  <a:pt x="10998" y="10983"/>
                </a:lnTo>
                <a:cubicBezTo>
                  <a:pt x="10998" y="10983"/>
                  <a:pt x="10998" y="10984"/>
                  <a:pt x="10998" y="10984"/>
                </a:cubicBezTo>
                <a:lnTo>
                  <a:pt x="10998" y="10984"/>
                </a:lnTo>
                <a:cubicBezTo>
                  <a:pt x="10985" y="10964"/>
                  <a:pt x="11010" y="10944"/>
                  <a:pt x="11010" y="10924"/>
                </a:cubicBezTo>
                <a:cubicBezTo>
                  <a:pt x="10998" y="10912"/>
                  <a:pt x="10986" y="10912"/>
                  <a:pt x="10986" y="10912"/>
                </a:cubicBezTo>
                <a:cubicBezTo>
                  <a:pt x="10974" y="10918"/>
                  <a:pt x="10965" y="10918"/>
                  <a:pt x="10956" y="10918"/>
                </a:cubicBezTo>
                <a:cubicBezTo>
                  <a:pt x="10948" y="10918"/>
                  <a:pt x="10939" y="10918"/>
                  <a:pt x="10927" y="10924"/>
                </a:cubicBezTo>
                <a:cubicBezTo>
                  <a:pt x="10974" y="10900"/>
                  <a:pt x="10855" y="10888"/>
                  <a:pt x="10891" y="10864"/>
                </a:cubicBezTo>
                <a:cubicBezTo>
                  <a:pt x="10915" y="10864"/>
                  <a:pt x="10927" y="10864"/>
                  <a:pt x="10915" y="10876"/>
                </a:cubicBezTo>
                <a:cubicBezTo>
                  <a:pt x="10962" y="10888"/>
                  <a:pt x="11010" y="10888"/>
                  <a:pt x="11046" y="10900"/>
                </a:cubicBezTo>
                <a:cubicBezTo>
                  <a:pt x="11034" y="10888"/>
                  <a:pt x="11022" y="10876"/>
                  <a:pt x="11046" y="10876"/>
                </a:cubicBezTo>
                <a:lnTo>
                  <a:pt x="10998" y="10876"/>
                </a:lnTo>
                <a:cubicBezTo>
                  <a:pt x="10986" y="10876"/>
                  <a:pt x="10998" y="10864"/>
                  <a:pt x="10998" y="10864"/>
                </a:cubicBezTo>
                <a:cubicBezTo>
                  <a:pt x="10991" y="10862"/>
                  <a:pt x="10984" y="10861"/>
                  <a:pt x="10977" y="10861"/>
                </a:cubicBezTo>
                <a:cubicBezTo>
                  <a:pt x="10959" y="10861"/>
                  <a:pt x="10944" y="10868"/>
                  <a:pt x="10930" y="10868"/>
                </a:cubicBezTo>
                <a:cubicBezTo>
                  <a:pt x="10925" y="10868"/>
                  <a:pt x="10920" y="10867"/>
                  <a:pt x="10915" y="10864"/>
                </a:cubicBezTo>
                <a:cubicBezTo>
                  <a:pt x="10903" y="10840"/>
                  <a:pt x="10974" y="10852"/>
                  <a:pt x="10951" y="10840"/>
                </a:cubicBezTo>
                <a:cubicBezTo>
                  <a:pt x="10927" y="10817"/>
                  <a:pt x="10891" y="10840"/>
                  <a:pt x="10903" y="10805"/>
                </a:cubicBezTo>
                <a:lnTo>
                  <a:pt x="10903" y="10805"/>
                </a:lnTo>
                <a:cubicBezTo>
                  <a:pt x="10909" y="10810"/>
                  <a:pt x="10915" y="10813"/>
                  <a:pt x="10918" y="10815"/>
                </a:cubicBezTo>
                <a:lnTo>
                  <a:pt x="10918" y="10815"/>
                </a:lnTo>
                <a:cubicBezTo>
                  <a:pt x="10936" y="10803"/>
                  <a:pt x="10905" y="10780"/>
                  <a:pt x="10962" y="10769"/>
                </a:cubicBezTo>
                <a:cubicBezTo>
                  <a:pt x="10986" y="10769"/>
                  <a:pt x="10998" y="10769"/>
                  <a:pt x="10998" y="10781"/>
                </a:cubicBezTo>
                <a:lnTo>
                  <a:pt x="10986" y="10781"/>
                </a:lnTo>
                <a:cubicBezTo>
                  <a:pt x="10993" y="10783"/>
                  <a:pt x="10998" y="10783"/>
                  <a:pt x="11001" y="10783"/>
                </a:cubicBezTo>
                <a:cubicBezTo>
                  <a:pt x="11016" y="10783"/>
                  <a:pt x="10994" y="10766"/>
                  <a:pt x="11015" y="10766"/>
                </a:cubicBezTo>
                <a:cubicBezTo>
                  <a:pt x="11015" y="10766"/>
                  <a:pt x="11016" y="10766"/>
                  <a:pt x="11017" y="10767"/>
                </a:cubicBezTo>
                <a:lnTo>
                  <a:pt x="11017" y="10767"/>
                </a:lnTo>
                <a:cubicBezTo>
                  <a:pt x="10999" y="10760"/>
                  <a:pt x="11000" y="10743"/>
                  <a:pt x="11010" y="10733"/>
                </a:cubicBezTo>
                <a:lnTo>
                  <a:pt x="10974" y="10733"/>
                </a:lnTo>
                <a:cubicBezTo>
                  <a:pt x="10915" y="10715"/>
                  <a:pt x="10933" y="10715"/>
                  <a:pt x="10964" y="10715"/>
                </a:cubicBezTo>
                <a:cubicBezTo>
                  <a:pt x="10995" y="10715"/>
                  <a:pt x="11040" y="10715"/>
                  <a:pt x="11034" y="10697"/>
                </a:cubicBezTo>
                <a:cubicBezTo>
                  <a:pt x="11028" y="10691"/>
                  <a:pt x="11024" y="10689"/>
                  <a:pt x="11021" y="10689"/>
                </a:cubicBezTo>
                <a:cubicBezTo>
                  <a:pt x="11015" y="10689"/>
                  <a:pt x="11015" y="10700"/>
                  <a:pt x="11007" y="10700"/>
                </a:cubicBezTo>
                <a:cubicBezTo>
                  <a:pt x="11005" y="10700"/>
                  <a:pt x="11002" y="10699"/>
                  <a:pt x="10998" y="10697"/>
                </a:cubicBezTo>
                <a:cubicBezTo>
                  <a:pt x="10998" y="10674"/>
                  <a:pt x="11034" y="10674"/>
                  <a:pt x="11022" y="10650"/>
                </a:cubicBezTo>
                <a:cubicBezTo>
                  <a:pt x="11034" y="10638"/>
                  <a:pt x="11046" y="10626"/>
                  <a:pt x="11093" y="10626"/>
                </a:cubicBezTo>
                <a:cubicBezTo>
                  <a:pt x="11082" y="10602"/>
                  <a:pt x="11117" y="10578"/>
                  <a:pt x="11070" y="10567"/>
                </a:cubicBezTo>
                <a:lnTo>
                  <a:pt x="11070" y="10567"/>
                </a:lnTo>
                <a:cubicBezTo>
                  <a:pt x="11034" y="10602"/>
                  <a:pt x="11117" y="10590"/>
                  <a:pt x="11058" y="10626"/>
                </a:cubicBezTo>
                <a:lnTo>
                  <a:pt x="11022" y="10614"/>
                </a:lnTo>
                <a:cubicBezTo>
                  <a:pt x="11022" y="10603"/>
                  <a:pt x="11003" y="10583"/>
                  <a:pt x="11007" y="10562"/>
                </a:cubicBezTo>
                <a:lnTo>
                  <a:pt x="11007" y="10562"/>
                </a:lnTo>
                <a:cubicBezTo>
                  <a:pt x="11003" y="10567"/>
                  <a:pt x="10995" y="10567"/>
                  <a:pt x="10986" y="10567"/>
                </a:cubicBezTo>
                <a:cubicBezTo>
                  <a:pt x="10974" y="10531"/>
                  <a:pt x="10927" y="10531"/>
                  <a:pt x="10939" y="10495"/>
                </a:cubicBezTo>
                <a:cubicBezTo>
                  <a:pt x="10974" y="10495"/>
                  <a:pt x="10974" y="10507"/>
                  <a:pt x="10974" y="10519"/>
                </a:cubicBezTo>
                <a:cubicBezTo>
                  <a:pt x="10998" y="10507"/>
                  <a:pt x="10974" y="10507"/>
                  <a:pt x="10986" y="10471"/>
                </a:cubicBezTo>
                <a:cubicBezTo>
                  <a:pt x="11022" y="10471"/>
                  <a:pt x="10986" y="10495"/>
                  <a:pt x="11022" y="10495"/>
                </a:cubicBezTo>
                <a:lnTo>
                  <a:pt x="11010" y="10471"/>
                </a:lnTo>
                <a:lnTo>
                  <a:pt x="11010" y="10459"/>
                </a:lnTo>
                <a:cubicBezTo>
                  <a:pt x="10962" y="10459"/>
                  <a:pt x="11022" y="10436"/>
                  <a:pt x="10998" y="10424"/>
                </a:cubicBezTo>
                <a:cubicBezTo>
                  <a:pt x="10998" y="10376"/>
                  <a:pt x="10927" y="10376"/>
                  <a:pt x="10879" y="10352"/>
                </a:cubicBezTo>
                <a:cubicBezTo>
                  <a:pt x="10887" y="10352"/>
                  <a:pt x="10895" y="10347"/>
                  <a:pt x="10906" y="10347"/>
                </a:cubicBezTo>
                <a:cubicBezTo>
                  <a:pt x="10912" y="10347"/>
                  <a:pt x="10919" y="10348"/>
                  <a:pt x="10927" y="10352"/>
                </a:cubicBezTo>
                <a:cubicBezTo>
                  <a:pt x="10915" y="10358"/>
                  <a:pt x="10912" y="10358"/>
                  <a:pt x="10913" y="10358"/>
                </a:cubicBezTo>
                <a:cubicBezTo>
                  <a:pt x="10915" y="10358"/>
                  <a:pt x="10921" y="10358"/>
                  <a:pt x="10927" y="10364"/>
                </a:cubicBezTo>
                <a:cubicBezTo>
                  <a:pt x="10927" y="10351"/>
                  <a:pt x="10945" y="10338"/>
                  <a:pt x="10966" y="10330"/>
                </a:cubicBezTo>
                <a:lnTo>
                  <a:pt x="10966" y="10330"/>
                </a:lnTo>
                <a:cubicBezTo>
                  <a:pt x="10966" y="10331"/>
                  <a:pt x="10967" y="10331"/>
                  <a:pt x="10968" y="10331"/>
                </a:cubicBezTo>
                <a:cubicBezTo>
                  <a:pt x="10971" y="10331"/>
                  <a:pt x="10973" y="10329"/>
                  <a:pt x="10976" y="10327"/>
                </a:cubicBezTo>
                <a:lnTo>
                  <a:pt x="10976" y="10327"/>
                </a:lnTo>
                <a:cubicBezTo>
                  <a:pt x="10973" y="10328"/>
                  <a:pt x="10969" y="10329"/>
                  <a:pt x="10966" y="10330"/>
                </a:cubicBezTo>
                <a:lnTo>
                  <a:pt x="10966" y="10330"/>
                </a:lnTo>
                <a:cubicBezTo>
                  <a:pt x="10965" y="10330"/>
                  <a:pt x="10963" y="10329"/>
                  <a:pt x="10962" y="10328"/>
                </a:cubicBezTo>
                <a:lnTo>
                  <a:pt x="10962" y="10293"/>
                </a:lnTo>
                <a:cubicBezTo>
                  <a:pt x="10949" y="10300"/>
                  <a:pt x="10939" y="10306"/>
                  <a:pt x="10929" y="10306"/>
                </a:cubicBezTo>
                <a:cubicBezTo>
                  <a:pt x="10921" y="10306"/>
                  <a:pt x="10913" y="10303"/>
                  <a:pt x="10903" y="10293"/>
                </a:cubicBezTo>
                <a:cubicBezTo>
                  <a:pt x="10903" y="10281"/>
                  <a:pt x="10903" y="10281"/>
                  <a:pt x="10903" y="10257"/>
                </a:cubicBezTo>
                <a:cubicBezTo>
                  <a:pt x="10911" y="10257"/>
                  <a:pt x="10929" y="10252"/>
                  <a:pt x="10941" y="10252"/>
                </a:cubicBezTo>
                <a:cubicBezTo>
                  <a:pt x="10946" y="10252"/>
                  <a:pt x="10950" y="10253"/>
                  <a:pt x="10951" y="10257"/>
                </a:cubicBezTo>
                <a:lnTo>
                  <a:pt x="10951" y="10257"/>
                </a:lnTo>
                <a:cubicBezTo>
                  <a:pt x="10950" y="10254"/>
                  <a:pt x="10949" y="10233"/>
                  <a:pt x="10927" y="10233"/>
                </a:cubicBezTo>
                <a:cubicBezTo>
                  <a:pt x="10922" y="10238"/>
                  <a:pt x="10917" y="10240"/>
                  <a:pt x="10913" y="10240"/>
                </a:cubicBezTo>
                <a:cubicBezTo>
                  <a:pt x="10899" y="10240"/>
                  <a:pt x="10888" y="10219"/>
                  <a:pt x="10867" y="10219"/>
                </a:cubicBezTo>
                <a:cubicBezTo>
                  <a:pt x="10863" y="10219"/>
                  <a:pt x="10859" y="10220"/>
                  <a:pt x="10855" y="10221"/>
                </a:cubicBezTo>
                <a:lnTo>
                  <a:pt x="10879" y="10197"/>
                </a:lnTo>
                <a:cubicBezTo>
                  <a:pt x="10879" y="10209"/>
                  <a:pt x="10891" y="10209"/>
                  <a:pt x="10891" y="10209"/>
                </a:cubicBezTo>
                <a:cubicBezTo>
                  <a:pt x="10939" y="10197"/>
                  <a:pt x="10879" y="10197"/>
                  <a:pt x="10867" y="10186"/>
                </a:cubicBezTo>
                <a:cubicBezTo>
                  <a:pt x="10879" y="10186"/>
                  <a:pt x="10879" y="10162"/>
                  <a:pt x="10903" y="10162"/>
                </a:cubicBezTo>
                <a:cubicBezTo>
                  <a:pt x="10879" y="10150"/>
                  <a:pt x="10891" y="10138"/>
                  <a:pt x="10915" y="10138"/>
                </a:cubicBezTo>
                <a:cubicBezTo>
                  <a:pt x="10911" y="10134"/>
                  <a:pt x="10907" y="10133"/>
                  <a:pt x="10902" y="10133"/>
                </a:cubicBezTo>
                <a:cubicBezTo>
                  <a:pt x="10894" y="10133"/>
                  <a:pt x="10883" y="10138"/>
                  <a:pt x="10867" y="10138"/>
                </a:cubicBezTo>
                <a:lnTo>
                  <a:pt x="10867" y="10102"/>
                </a:lnTo>
                <a:cubicBezTo>
                  <a:pt x="10891" y="10102"/>
                  <a:pt x="10962" y="10090"/>
                  <a:pt x="10974" y="10090"/>
                </a:cubicBezTo>
                <a:cubicBezTo>
                  <a:pt x="10962" y="10084"/>
                  <a:pt x="10945" y="10084"/>
                  <a:pt x="10930" y="10084"/>
                </a:cubicBezTo>
                <a:cubicBezTo>
                  <a:pt x="10915" y="10084"/>
                  <a:pt x="10903" y="10084"/>
                  <a:pt x="10903" y="10078"/>
                </a:cubicBezTo>
                <a:cubicBezTo>
                  <a:pt x="10944" y="10078"/>
                  <a:pt x="10932" y="10052"/>
                  <a:pt x="10965" y="10052"/>
                </a:cubicBezTo>
                <a:cubicBezTo>
                  <a:pt x="10971" y="10052"/>
                  <a:pt x="10978" y="10053"/>
                  <a:pt x="10986" y="10055"/>
                </a:cubicBezTo>
                <a:cubicBezTo>
                  <a:pt x="11022" y="10043"/>
                  <a:pt x="11010" y="10007"/>
                  <a:pt x="10998" y="9995"/>
                </a:cubicBezTo>
                <a:cubicBezTo>
                  <a:pt x="10962" y="9995"/>
                  <a:pt x="10986" y="10019"/>
                  <a:pt x="10939" y="10019"/>
                </a:cubicBezTo>
                <a:cubicBezTo>
                  <a:pt x="10927" y="9971"/>
                  <a:pt x="10820" y="9983"/>
                  <a:pt x="10831" y="9947"/>
                </a:cubicBezTo>
                <a:lnTo>
                  <a:pt x="10831" y="9947"/>
                </a:lnTo>
                <a:lnTo>
                  <a:pt x="10820" y="9959"/>
                </a:lnTo>
                <a:cubicBezTo>
                  <a:pt x="10796" y="9935"/>
                  <a:pt x="10808" y="9947"/>
                  <a:pt x="10772" y="9935"/>
                </a:cubicBezTo>
                <a:cubicBezTo>
                  <a:pt x="10820" y="9935"/>
                  <a:pt x="10891" y="9888"/>
                  <a:pt x="10879" y="9864"/>
                </a:cubicBezTo>
                <a:cubicBezTo>
                  <a:pt x="10855" y="9864"/>
                  <a:pt x="10831" y="9888"/>
                  <a:pt x="10796" y="9888"/>
                </a:cubicBezTo>
                <a:lnTo>
                  <a:pt x="10784" y="9864"/>
                </a:lnTo>
                <a:lnTo>
                  <a:pt x="10808" y="9864"/>
                </a:lnTo>
                <a:cubicBezTo>
                  <a:pt x="10784" y="9840"/>
                  <a:pt x="10867" y="9816"/>
                  <a:pt x="10808" y="9816"/>
                </a:cubicBezTo>
                <a:lnTo>
                  <a:pt x="10838" y="9804"/>
                </a:lnTo>
                <a:lnTo>
                  <a:pt x="10838" y="9804"/>
                </a:lnTo>
                <a:cubicBezTo>
                  <a:pt x="10840" y="9804"/>
                  <a:pt x="10842" y="9805"/>
                  <a:pt x="10843" y="9805"/>
                </a:cubicBezTo>
                <a:lnTo>
                  <a:pt x="10867" y="9793"/>
                </a:lnTo>
                <a:lnTo>
                  <a:pt x="10867" y="9793"/>
                </a:lnTo>
                <a:lnTo>
                  <a:pt x="10838" y="9804"/>
                </a:lnTo>
                <a:lnTo>
                  <a:pt x="10838" y="9804"/>
                </a:lnTo>
                <a:cubicBezTo>
                  <a:pt x="10818" y="9801"/>
                  <a:pt x="10807" y="9781"/>
                  <a:pt x="10796" y="9781"/>
                </a:cubicBezTo>
                <a:cubicBezTo>
                  <a:pt x="10772" y="9757"/>
                  <a:pt x="10796" y="9745"/>
                  <a:pt x="10820" y="9721"/>
                </a:cubicBezTo>
                <a:lnTo>
                  <a:pt x="10820" y="9721"/>
                </a:lnTo>
                <a:cubicBezTo>
                  <a:pt x="10803" y="9730"/>
                  <a:pt x="10780" y="9738"/>
                  <a:pt x="10764" y="9738"/>
                </a:cubicBezTo>
                <a:cubicBezTo>
                  <a:pt x="10757" y="9738"/>
                  <a:pt x="10752" y="9737"/>
                  <a:pt x="10748" y="9733"/>
                </a:cubicBezTo>
                <a:cubicBezTo>
                  <a:pt x="10820" y="9721"/>
                  <a:pt x="10772" y="9685"/>
                  <a:pt x="10808" y="9685"/>
                </a:cubicBezTo>
                <a:cubicBezTo>
                  <a:pt x="10808" y="9674"/>
                  <a:pt x="10831" y="9662"/>
                  <a:pt x="10796" y="9662"/>
                </a:cubicBezTo>
                <a:lnTo>
                  <a:pt x="10843" y="9662"/>
                </a:lnTo>
                <a:cubicBezTo>
                  <a:pt x="10784" y="9662"/>
                  <a:pt x="10784" y="9638"/>
                  <a:pt x="10760" y="9614"/>
                </a:cubicBezTo>
                <a:cubicBezTo>
                  <a:pt x="10855" y="9602"/>
                  <a:pt x="10748" y="9602"/>
                  <a:pt x="10831" y="9578"/>
                </a:cubicBezTo>
                <a:cubicBezTo>
                  <a:pt x="10772" y="9578"/>
                  <a:pt x="10808" y="9543"/>
                  <a:pt x="10748" y="9543"/>
                </a:cubicBezTo>
                <a:cubicBezTo>
                  <a:pt x="10748" y="9531"/>
                  <a:pt x="10808" y="9519"/>
                  <a:pt x="10820" y="9519"/>
                </a:cubicBezTo>
                <a:lnTo>
                  <a:pt x="10796" y="9507"/>
                </a:lnTo>
                <a:cubicBezTo>
                  <a:pt x="10820" y="9495"/>
                  <a:pt x="10820" y="9459"/>
                  <a:pt x="10831" y="9447"/>
                </a:cubicBezTo>
                <a:lnTo>
                  <a:pt x="10784" y="9435"/>
                </a:lnTo>
                <a:lnTo>
                  <a:pt x="10808" y="9424"/>
                </a:lnTo>
                <a:cubicBezTo>
                  <a:pt x="10792" y="9424"/>
                  <a:pt x="10781" y="9418"/>
                  <a:pt x="10772" y="9418"/>
                </a:cubicBezTo>
                <a:cubicBezTo>
                  <a:pt x="10768" y="9418"/>
                  <a:pt x="10764" y="9420"/>
                  <a:pt x="10760" y="9424"/>
                </a:cubicBezTo>
                <a:cubicBezTo>
                  <a:pt x="10701" y="9424"/>
                  <a:pt x="10736" y="9412"/>
                  <a:pt x="10712" y="9400"/>
                </a:cubicBezTo>
                <a:cubicBezTo>
                  <a:pt x="10724" y="9388"/>
                  <a:pt x="10736" y="9388"/>
                  <a:pt x="10748" y="9388"/>
                </a:cubicBezTo>
                <a:cubicBezTo>
                  <a:pt x="10736" y="9376"/>
                  <a:pt x="10772" y="9376"/>
                  <a:pt x="10796" y="9364"/>
                </a:cubicBezTo>
                <a:lnTo>
                  <a:pt x="10796" y="9364"/>
                </a:lnTo>
                <a:cubicBezTo>
                  <a:pt x="10772" y="9376"/>
                  <a:pt x="10677" y="9364"/>
                  <a:pt x="10653" y="9388"/>
                </a:cubicBezTo>
                <a:cubicBezTo>
                  <a:pt x="10649" y="9391"/>
                  <a:pt x="10645" y="9393"/>
                  <a:pt x="10641" y="9393"/>
                </a:cubicBezTo>
                <a:cubicBezTo>
                  <a:pt x="10630" y="9393"/>
                  <a:pt x="10621" y="9384"/>
                  <a:pt x="10629" y="9376"/>
                </a:cubicBezTo>
                <a:lnTo>
                  <a:pt x="10677" y="9364"/>
                </a:lnTo>
                <a:lnTo>
                  <a:pt x="10617" y="9364"/>
                </a:lnTo>
                <a:cubicBezTo>
                  <a:pt x="10605" y="9352"/>
                  <a:pt x="10641" y="9340"/>
                  <a:pt x="10641" y="9328"/>
                </a:cubicBezTo>
                <a:cubicBezTo>
                  <a:pt x="10641" y="9328"/>
                  <a:pt x="10748" y="9328"/>
                  <a:pt x="10736" y="9293"/>
                </a:cubicBezTo>
                <a:lnTo>
                  <a:pt x="10736" y="9293"/>
                </a:lnTo>
                <a:cubicBezTo>
                  <a:pt x="10748" y="9316"/>
                  <a:pt x="10772" y="9316"/>
                  <a:pt x="10796" y="9316"/>
                </a:cubicBezTo>
                <a:cubicBezTo>
                  <a:pt x="10796" y="9316"/>
                  <a:pt x="10796" y="9311"/>
                  <a:pt x="10803" y="9311"/>
                </a:cubicBezTo>
                <a:cubicBezTo>
                  <a:pt x="10806" y="9311"/>
                  <a:pt x="10812" y="9312"/>
                  <a:pt x="10820" y="9316"/>
                </a:cubicBezTo>
                <a:cubicBezTo>
                  <a:pt x="10808" y="9304"/>
                  <a:pt x="10799" y="9304"/>
                  <a:pt x="10791" y="9304"/>
                </a:cubicBezTo>
                <a:cubicBezTo>
                  <a:pt x="10784" y="9304"/>
                  <a:pt x="10778" y="9304"/>
                  <a:pt x="10772" y="9293"/>
                </a:cubicBezTo>
                <a:cubicBezTo>
                  <a:pt x="10820" y="9281"/>
                  <a:pt x="10831" y="9269"/>
                  <a:pt x="10843" y="9245"/>
                </a:cubicBezTo>
                <a:lnTo>
                  <a:pt x="10843" y="9245"/>
                </a:lnTo>
                <a:lnTo>
                  <a:pt x="10808" y="9269"/>
                </a:lnTo>
                <a:lnTo>
                  <a:pt x="10796" y="9269"/>
                </a:lnTo>
                <a:cubicBezTo>
                  <a:pt x="10796" y="9281"/>
                  <a:pt x="10784" y="9281"/>
                  <a:pt x="10772" y="9281"/>
                </a:cubicBezTo>
                <a:cubicBezTo>
                  <a:pt x="10772" y="9281"/>
                  <a:pt x="10720" y="9270"/>
                  <a:pt x="10732" y="9259"/>
                </a:cubicBezTo>
                <a:lnTo>
                  <a:pt x="10732" y="9259"/>
                </a:lnTo>
                <a:cubicBezTo>
                  <a:pt x="10716" y="9270"/>
                  <a:pt x="10703" y="9274"/>
                  <a:pt x="10693" y="9274"/>
                </a:cubicBezTo>
                <a:cubicBezTo>
                  <a:pt x="10669" y="9274"/>
                  <a:pt x="10659" y="9252"/>
                  <a:pt x="10643" y="9252"/>
                </a:cubicBezTo>
                <a:cubicBezTo>
                  <a:pt x="10639" y="9252"/>
                  <a:pt x="10634" y="9253"/>
                  <a:pt x="10629" y="9257"/>
                </a:cubicBezTo>
                <a:cubicBezTo>
                  <a:pt x="10617" y="9257"/>
                  <a:pt x="10605" y="9245"/>
                  <a:pt x="10629" y="9233"/>
                </a:cubicBezTo>
                <a:cubicBezTo>
                  <a:pt x="10639" y="9236"/>
                  <a:pt x="10646" y="9238"/>
                  <a:pt x="10653" y="9238"/>
                </a:cubicBezTo>
                <a:cubicBezTo>
                  <a:pt x="10665" y="9238"/>
                  <a:pt x="10672" y="9233"/>
                  <a:pt x="10679" y="9225"/>
                </a:cubicBezTo>
                <a:lnTo>
                  <a:pt x="10679" y="9225"/>
                </a:lnTo>
                <a:cubicBezTo>
                  <a:pt x="10678" y="9226"/>
                  <a:pt x="10676" y="9226"/>
                  <a:pt x="10675" y="9226"/>
                </a:cubicBezTo>
                <a:cubicBezTo>
                  <a:pt x="10672" y="9226"/>
                  <a:pt x="10668" y="9225"/>
                  <a:pt x="10665" y="9221"/>
                </a:cubicBezTo>
                <a:cubicBezTo>
                  <a:pt x="10653" y="9209"/>
                  <a:pt x="10689" y="9197"/>
                  <a:pt x="10701" y="9185"/>
                </a:cubicBezTo>
                <a:lnTo>
                  <a:pt x="10724" y="9173"/>
                </a:lnTo>
                <a:cubicBezTo>
                  <a:pt x="10705" y="9173"/>
                  <a:pt x="10694" y="9189"/>
                  <a:pt x="10684" y="9189"/>
                </a:cubicBezTo>
                <a:cubicBezTo>
                  <a:pt x="10681" y="9189"/>
                  <a:pt x="10679" y="9188"/>
                  <a:pt x="10677" y="9185"/>
                </a:cubicBezTo>
                <a:cubicBezTo>
                  <a:pt x="10677" y="9173"/>
                  <a:pt x="10665" y="9162"/>
                  <a:pt x="10677" y="9162"/>
                </a:cubicBezTo>
                <a:cubicBezTo>
                  <a:pt x="10705" y="9162"/>
                  <a:pt x="10741" y="9146"/>
                  <a:pt x="10761" y="9146"/>
                </a:cubicBezTo>
                <a:cubicBezTo>
                  <a:pt x="10766" y="9146"/>
                  <a:pt x="10770" y="9147"/>
                  <a:pt x="10772" y="9150"/>
                </a:cubicBezTo>
                <a:cubicBezTo>
                  <a:pt x="10764" y="9142"/>
                  <a:pt x="10756" y="9122"/>
                  <a:pt x="10740" y="9122"/>
                </a:cubicBezTo>
                <a:cubicBezTo>
                  <a:pt x="10733" y="9122"/>
                  <a:pt x="10724" y="9126"/>
                  <a:pt x="10712" y="9138"/>
                </a:cubicBezTo>
                <a:lnTo>
                  <a:pt x="10701" y="9114"/>
                </a:lnTo>
                <a:cubicBezTo>
                  <a:pt x="10692" y="9131"/>
                  <a:pt x="10678" y="9148"/>
                  <a:pt x="10662" y="9148"/>
                </a:cubicBezTo>
                <a:cubicBezTo>
                  <a:pt x="10655" y="9148"/>
                  <a:pt x="10648" y="9145"/>
                  <a:pt x="10641" y="9138"/>
                </a:cubicBezTo>
                <a:lnTo>
                  <a:pt x="10653" y="9138"/>
                </a:lnTo>
                <a:lnTo>
                  <a:pt x="10617" y="9126"/>
                </a:lnTo>
                <a:lnTo>
                  <a:pt x="10641" y="9114"/>
                </a:lnTo>
                <a:lnTo>
                  <a:pt x="10617" y="9114"/>
                </a:lnTo>
                <a:cubicBezTo>
                  <a:pt x="10629" y="9102"/>
                  <a:pt x="10629" y="9102"/>
                  <a:pt x="10653" y="9090"/>
                </a:cubicBezTo>
                <a:cubicBezTo>
                  <a:pt x="10647" y="9078"/>
                  <a:pt x="10638" y="9075"/>
                  <a:pt x="10629" y="9075"/>
                </a:cubicBezTo>
                <a:cubicBezTo>
                  <a:pt x="10620" y="9075"/>
                  <a:pt x="10611" y="9078"/>
                  <a:pt x="10605" y="9078"/>
                </a:cubicBezTo>
                <a:cubicBezTo>
                  <a:pt x="10593" y="9066"/>
                  <a:pt x="10605" y="9066"/>
                  <a:pt x="10629" y="9066"/>
                </a:cubicBezTo>
                <a:cubicBezTo>
                  <a:pt x="10641" y="9043"/>
                  <a:pt x="10629" y="9019"/>
                  <a:pt x="10641" y="9007"/>
                </a:cubicBezTo>
                <a:cubicBezTo>
                  <a:pt x="10633" y="8999"/>
                  <a:pt x="10630" y="8996"/>
                  <a:pt x="10629" y="8996"/>
                </a:cubicBezTo>
                <a:cubicBezTo>
                  <a:pt x="10626" y="8996"/>
                  <a:pt x="10629" y="9007"/>
                  <a:pt x="10605" y="9007"/>
                </a:cubicBezTo>
                <a:cubicBezTo>
                  <a:pt x="10677" y="8959"/>
                  <a:pt x="10617" y="8923"/>
                  <a:pt x="10593" y="8900"/>
                </a:cubicBezTo>
                <a:cubicBezTo>
                  <a:pt x="10578" y="8906"/>
                  <a:pt x="10570" y="8908"/>
                  <a:pt x="10565" y="8908"/>
                </a:cubicBezTo>
                <a:cubicBezTo>
                  <a:pt x="10554" y="8908"/>
                  <a:pt x="10561" y="8897"/>
                  <a:pt x="10542" y="8897"/>
                </a:cubicBezTo>
                <a:cubicBezTo>
                  <a:pt x="10539" y="8897"/>
                  <a:pt x="10534" y="8897"/>
                  <a:pt x="10529" y="8898"/>
                </a:cubicBezTo>
                <a:lnTo>
                  <a:pt x="10529" y="8898"/>
                </a:lnTo>
                <a:cubicBezTo>
                  <a:pt x="10546" y="8893"/>
                  <a:pt x="10562" y="8869"/>
                  <a:pt x="10579" y="8869"/>
                </a:cubicBezTo>
                <a:cubicBezTo>
                  <a:pt x="10584" y="8869"/>
                  <a:pt x="10589" y="8871"/>
                  <a:pt x="10593" y="8876"/>
                </a:cubicBezTo>
                <a:lnTo>
                  <a:pt x="10581" y="8864"/>
                </a:lnTo>
                <a:cubicBezTo>
                  <a:pt x="10589" y="8859"/>
                  <a:pt x="10595" y="8857"/>
                  <a:pt x="10601" y="8857"/>
                </a:cubicBezTo>
                <a:cubicBezTo>
                  <a:pt x="10612" y="8857"/>
                  <a:pt x="10620" y="8866"/>
                  <a:pt x="10633" y="8866"/>
                </a:cubicBezTo>
                <a:cubicBezTo>
                  <a:pt x="10641" y="8866"/>
                  <a:pt x="10651" y="8863"/>
                  <a:pt x="10665" y="8852"/>
                </a:cubicBezTo>
                <a:cubicBezTo>
                  <a:pt x="10653" y="8828"/>
                  <a:pt x="10581" y="8840"/>
                  <a:pt x="10593" y="8804"/>
                </a:cubicBezTo>
                <a:cubicBezTo>
                  <a:pt x="10653" y="8804"/>
                  <a:pt x="10570" y="8792"/>
                  <a:pt x="10629" y="8781"/>
                </a:cubicBezTo>
                <a:cubicBezTo>
                  <a:pt x="10653" y="8781"/>
                  <a:pt x="10641" y="8792"/>
                  <a:pt x="10653" y="8792"/>
                </a:cubicBezTo>
                <a:lnTo>
                  <a:pt x="10665" y="8792"/>
                </a:lnTo>
                <a:cubicBezTo>
                  <a:pt x="10665" y="8776"/>
                  <a:pt x="10656" y="8771"/>
                  <a:pt x="10643" y="8771"/>
                </a:cubicBezTo>
                <a:cubicBezTo>
                  <a:pt x="10624" y="8771"/>
                  <a:pt x="10594" y="8783"/>
                  <a:pt x="10572" y="8783"/>
                </a:cubicBezTo>
                <a:cubicBezTo>
                  <a:pt x="10567" y="8783"/>
                  <a:pt x="10562" y="8782"/>
                  <a:pt x="10558" y="8781"/>
                </a:cubicBezTo>
                <a:cubicBezTo>
                  <a:pt x="10546" y="8757"/>
                  <a:pt x="10593" y="8745"/>
                  <a:pt x="10617" y="8733"/>
                </a:cubicBezTo>
                <a:cubicBezTo>
                  <a:pt x="10617" y="8733"/>
                  <a:pt x="10617" y="8721"/>
                  <a:pt x="10593" y="8721"/>
                </a:cubicBezTo>
                <a:lnTo>
                  <a:pt x="10593" y="8721"/>
                </a:lnTo>
                <a:cubicBezTo>
                  <a:pt x="10629" y="8721"/>
                  <a:pt x="10570" y="8757"/>
                  <a:pt x="10546" y="8757"/>
                </a:cubicBezTo>
                <a:cubicBezTo>
                  <a:pt x="10593" y="8733"/>
                  <a:pt x="10534" y="8721"/>
                  <a:pt x="10510" y="8721"/>
                </a:cubicBezTo>
                <a:cubicBezTo>
                  <a:pt x="10462" y="8781"/>
                  <a:pt x="10522" y="8745"/>
                  <a:pt x="10462" y="8804"/>
                </a:cubicBezTo>
                <a:cubicBezTo>
                  <a:pt x="10476" y="8804"/>
                  <a:pt x="10497" y="8797"/>
                  <a:pt x="10511" y="8797"/>
                </a:cubicBezTo>
                <a:cubicBezTo>
                  <a:pt x="10521" y="8797"/>
                  <a:pt x="10527" y="8801"/>
                  <a:pt x="10522" y="8816"/>
                </a:cubicBezTo>
                <a:cubicBezTo>
                  <a:pt x="10515" y="8814"/>
                  <a:pt x="10509" y="8813"/>
                  <a:pt x="10504" y="8813"/>
                </a:cubicBezTo>
                <a:cubicBezTo>
                  <a:pt x="10486" y="8813"/>
                  <a:pt x="10486" y="8828"/>
                  <a:pt x="10486" y="8828"/>
                </a:cubicBezTo>
                <a:cubicBezTo>
                  <a:pt x="10491" y="8826"/>
                  <a:pt x="10494" y="8825"/>
                  <a:pt x="10497" y="8825"/>
                </a:cubicBezTo>
                <a:cubicBezTo>
                  <a:pt x="10506" y="8825"/>
                  <a:pt x="10500" y="8840"/>
                  <a:pt x="10510" y="8840"/>
                </a:cubicBezTo>
                <a:cubicBezTo>
                  <a:pt x="10486" y="8852"/>
                  <a:pt x="10439" y="8852"/>
                  <a:pt x="10439" y="8876"/>
                </a:cubicBezTo>
                <a:lnTo>
                  <a:pt x="10510" y="8864"/>
                </a:lnTo>
                <a:lnTo>
                  <a:pt x="10510" y="8864"/>
                </a:lnTo>
                <a:cubicBezTo>
                  <a:pt x="10498" y="8876"/>
                  <a:pt x="10450" y="8876"/>
                  <a:pt x="10474" y="8888"/>
                </a:cubicBezTo>
                <a:cubicBezTo>
                  <a:pt x="10450" y="8888"/>
                  <a:pt x="10437" y="8893"/>
                  <a:pt x="10424" y="8893"/>
                </a:cubicBezTo>
                <a:cubicBezTo>
                  <a:pt x="10417" y="8893"/>
                  <a:pt x="10411" y="8892"/>
                  <a:pt x="10403" y="8888"/>
                </a:cubicBezTo>
                <a:lnTo>
                  <a:pt x="10403" y="8888"/>
                </a:lnTo>
                <a:cubicBezTo>
                  <a:pt x="10355" y="8935"/>
                  <a:pt x="10450" y="8923"/>
                  <a:pt x="10474" y="8935"/>
                </a:cubicBezTo>
                <a:lnTo>
                  <a:pt x="10462" y="8935"/>
                </a:lnTo>
                <a:cubicBezTo>
                  <a:pt x="10474" y="8935"/>
                  <a:pt x="10474" y="8947"/>
                  <a:pt x="10486" y="8947"/>
                </a:cubicBezTo>
                <a:cubicBezTo>
                  <a:pt x="10482" y="8956"/>
                  <a:pt x="10476" y="8958"/>
                  <a:pt x="10469" y="8958"/>
                </a:cubicBezTo>
                <a:cubicBezTo>
                  <a:pt x="10462" y="8958"/>
                  <a:pt x="10455" y="8956"/>
                  <a:pt x="10448" y="8956"/>
                </a:cubicBezTo>
                <a:cubicBezTo>
                  <a:pt x="10445" y="8956"/>
                  <a:pt x="10441" y="8956"/>
                  <a:pt x="10439" y="8959"/>
                </a:cubicBezTo>
                <a:lnTo>
                  <a:pt x="10439" y="8983"/>
                </a:lnTo>
                <a:cubicBezTo>
                  <a:pt x="10450" y="8983"/>
                  <a:pt x="10450" y="8995"/>
                  <a:pt x="10439" y="8995"/>
                </a:cubicBezTo>
                <a:lnTo>
                  <a:pt x="10379" y="8995"/>
                </a:lnTo>
                <a:lnTo>
                  <a:pt x="10427" y="9007"/>
                </a:lnTo>
                <a:cubicBezTo>
                  <a:pt x="10407" y="9016"/>
                  <a:pt x="10396" y="9034"/>
                  <a:pt x="10386" y="9034"/>
                </a:cubicBezTo>
                <a:cubicBezTo>
                  <a:pt x="10384" y="9034"/>
                  <a:pt x="10381" y="9033"/>
                  <a:pt x="10379" y="9031"/>
                </a:cubicBezTo>
                <a:lnTo>
                  <a:pt x="10379" y="9031"/>
                </a:lnTo>
                <a:lnTo>
                  <a:pt x="10391" y="9066"/>
                </a:lnTo>
                <a:lnTo>
                  <a:pt x="10343" y="9078"/>
                </a:lnTo>
                <a:cubicBezTo>
                  <a:pt x="10349" y="9084"/>
                  <a:pt x="10355" y="9087"/>
                  <a:pt x="10360" y="9087"/>
                </a:cubicBezTo>
                <a:cubicBezTo>
                  <a:pt x="10364" y="9087"/>
                  <a:pt x="10367" y="9084"/>
                  <a:pt x="10367" y="9078"/>
                </a:cubicBezTo>
                <a:cubicBezTo>
                  <a:pt x="10367" y="9090"/>
                  <a:pt x="10462" y="9102"/>
                  <a:pt x="10367" y="9126"/>
                </a:cubicBezTo>
                <a:cubicBezTo>
                  <a:pt x="10415" y="9150"/>
                  <a:pt x="10403" y="9162"/>
                  <a:pt x="10439" y="9185"/>
                </a:cubicBezTo>
                <a:cubicBezTo>
                  <a:pt x="10434" y="9184"/>
                  <a:pt x="10430" y="9184"/>
                  <a:pt x="10427" y="9184"/>
                </a:cubicBezTo>
                <a:cubicBezTo>
                  <a:pt x="10397" y="9184"/>
                  <a:pt x="10391" y="9215"/>
                  <a:pt x="10378" y="9215"/>
                </a:cubicBezTo>
                <a:cubicBezTo>
                  <a:pt x="10375" y="9215"/>
                  <a:pt x="10371" y="9213"/>
                  <a:pt x="10367" y="9209"/>
                </a:cubicBezTo>
                <a:lnTo>
                  <a:pt x="10367" y="9209"/>
                </a:lnTo>
                <a:cubicBezTo>
                  <a:pt x="10355" y="9233"/>
                  <a:pt x="10403" y="9221"/>
                  <a:pt x="10415" y="9233"/>
                </a:cubicBezTo>
                <a:cubicBezTo>
                  <a:pt x="10398" y="9241"/>
                  <a:pt x="10369" y="9250"/>
                  <a:pt x="10350" y="9250"/>
                </a:cubicBezTo>
                <a:cubicBezTo>
                  <a:pt x="10346" y="9250"/>
                  <a:pt x="10342" y="9250"/>
                  <a:pt x="10339" y="9249"/>
                </a:cubicBezTo>
                <a:lnTo>
                  <a:pt x="10339" y="9249"/>
                </a:lnTo>
                <a:lnTo>
                  <a:pt x="10355" y="9257"/>
                </a:lnTo>
                <a:lnTo>
                  <a:pt x="10343" y="9257"/>
                </a:lnTo>
                <a:lnTo>
                  <a:pt x="10379" y="9269"/>
                </a:lnTo>
                <a:cubicBezTo>
                  <a:pt x="10355" y="9293"/>
                  <a:pt x="10331" y="9281"/>
                  <a:pt x="10320" y="9293"/>
                </a:cubicBezTo>
                <a:lnTo>
                  <a:pt x="10367" y="9293"/>
                </a:lnTo>
                <a:lnTo>
                  <a:pt x="10343" y="9304"/>
                </a:lnTo>
                <a:cubicBezTo>
                  <a:pt x="10350" y="9301"/>
                  <a:pt x="10356" y="9300"/>
                  <a:pt x="10361" y="9300"/>
                </a:cubicBezTo>
                <a:cubicBezTo>
                  <a:pt x="10373" y="9300"/>
                  <a:pt x="10379" y="9308"/>
                  <a:pt x="10379" y="9316"/>
                </a:cubicBezTo>
                <a:lnTo>
                  <a:pt x="10367" y="9316"/>
                </a:lnTo>
                <a:lnTo>
                  <a:pt x="10379" y="9328"/>
                </a:lnTo>
                <a:cubicBezTo>
                  <a:pt x="10374" y="9326"/>
                  <a:pt x="10371" y="9325"/>
                  <a:pt x="10370" y="9325"/>
                </a:cubicBezTo>
                <a:cubicBezTo>
                  <a:pt x="10362" y="9325"/>
                  <a:pt x="10372" y="9340"/>
                  <a:pt x="10343" y="9340"/>
                </a:cubicBezTo>
                <a:cubicBezTo>
                  <a:pt x="10343" y="9352"/>
                  <a:pt x="10343" y="9352"/>
                  <a:pt x="10355" y="9376"/>
                </a:cubicBezTo>
                <a:lnTo>
                  <a:pt x="10391" y="9364"/>
                </a:lnTo>
                <a:lnTo>
                  <a:pt x="10391" y="9364"/>
                </a:lnTo>
                <a:cubicBezTo>
                  <a:pt x="10415" y="9388"/>
                  <a:pt x="10343" y="9376"/>
                  <a:pt x="10355" y="9400"/>
                </a:cubicBezTo>
                <a:lnTo>
                  <a:pt x="10379" y="9388"/>
                </a:lnTo>
                <a:lnTo>
                  <a:pt x="10379" y="9388"/>
                </a:lnTo>
                <a:cubicBezTo>
                  <a:pt x="10331" y="9424"/>
                  <a:pt x="10427" y="9435"/>
                  <a:pt x="10391" y="9459"/>
                </a:cubicBezTo>
                <a:cubicBezTo>
                  <a:pt x="10391" y="9455"/>
                  <a:pt x="10386" y="9454"/>
                  <a:pt x="10379" y="9454"/>
                </a:cubicBezTo>
                <a:cubicBezTo>
                  <a:pt x="10366" y="9454"/>
                  <a:pt x="10347" y="9459"/>
                  <a:pt x="10355" y="9459"/>
                </a:cubicBezTo>
                <a:cubicBezTo>
                  <a:pt x="10379" y="9471"/>
                  <a:pt x="10379" y="9507"/>
                  <a:pt x="10415" y="9519"/>
                </a:cubicBezTo>
                <a:cubicBezTo>
                  <a:pt x="10379" y="9543"/>
                  <a:pt x="10355" y="9543"/>
                  <a:pt x="10343" y="9566"/>
                </a:cubicBezTo>
                <a:cubicBezTo>
                  <a:pt x="10352" y="9575"/>
                  <a:pt x="10354" y="9583"/>
                  <a:pt x="10363" y="9583"/>
                </a:cubicBezTo>
                <a:cubicBezTo>
                  <a:pt x="10367" y="9583"/>
                  <a:pt x="10372" y="9582"/>
                  <a:pt x="10379" y="9578"/>
                </a:cubicBezTo>
                <a:lnTo>
                  <a:pt x="10379" y="9578"/>
                </a:lnTo>
                <a:cubicBezTo>
                  <a:pt x="10368" y="9600"/>
                  <a:pt x="10397" y="9622"/>
                  <a:pt x="10375" y="9635"/>
                </a:cubicBezTo>
                <a:lnTo>
                  <a:pt x="10375" y="9635"/>
                </a:lnTo>
                <a:cubicBezTo>
                  <a:pt x="10375" y="9635"/>
                  <a:pt x="10375" y="9634"/>
                  <a:pt x="10375" y="9634"/>
                </a:cubicBezTo>
                <a:lnTo>
                  <a:pt x="10375" y="9634"/>
                </a:lnTo>
                <a:cubicBezTo>
                  <a:pt x="10379" y="9634"/>
                  <a:pt x="10360" y="9650"/>
                  <a:pt x="10379" y="9650"/>
                </a:cubicBezTo>
                <a:lnTo>
                  <a:pt x="10403" y="9650"/>
                </a:lnTo>
                <a:cubicBezTo>
                  <a:pt x="10331" y="9685"/>
                  <a:pt x="10450" y="9685"/>
                  <a:pt x="10391" y="9721"/>
                </a:cubicBezTo>
                <a:lnTo>
                  <a:pt x="10379" y="9721"/>
                </a:lnTo>
                <a:lnTo>
                  <a:pt x="10391" y="9733"/>
                </a:lnTo>
                <a:lnTo>
                  <a:pt x="10355" y="9733"/>
                </a:lnTo>
                <a:lnTo>
                  <a:pt x="10355" y="9781"/>
                </a:lnTo>
                <a:lnTo>
                  <a:pt x="10379" y="9769"/>
                </a:lnTo>
                <a:cubicBezTo>
                  <a:pt x="10379" y="9781"/>
                  <a:pt x="10415" y="9781"/>
                  <a:pt x="10391" y="9805"/>
                </a:cubicBezTo>
                <a:cubicBezTo>
                  <a:pt x="10382" y="9802"/>
                  <a:pt x="10377" y="9801"/>
                  <a:pt x="10374" y="9801"/>
                </a:cubicBezTo>
                <a:cubicBezTo>
                  <a:pt x="10363" y="9801"/>
                  <a:pt x="10392" y="9818"/>
                  <a:pt x="10359" y="9827"/>
                </a:cubicBezTo>
                <a:lnTo>
                  <a:pt x="10359" y="9827"/>
                </a:lnTo>
                <a:cubicBezTo>
                  <a:pt x="10353" y="9826"/>
                  <a:pt x="10350" y="9823"/>
                  <a:pt x="10344" y="9817"/>
                </a:cubicBezTo>
                <a:lnTo>
                  <a:pt x="10344" y="9817"/>
                </a:lnTo>
                <a:lnTo>
                  <a:pt x="10355" y="9828"/>
                </a:lnTo>
                <a:cubicBezTo>
                  <a:pt x="10356" y="9828"/>
                  <a:pt x="10358" y="9828"/>
                  <a:pt x="10359" y="9827"/>
                </a:cubicBezTo>
                <a:lnTo>
                  <a:pt x="10359" y="9827"/>
                </a:lnTo>
                <a:cubicBezTo>
                  <a:pt x="10363" y="9828"/>
                  <a:pt x="10369" y="9828"/>
                  <a:pt x="10379" y="9828"/>
                </a:cubicBezTo>
                <a:cubicBezTo>
                  <a:pt x="10403" y="9840"/>
                  <a:pt x="10320" y="9852"/>
                  <a:pt x="10355" y="9864"/>
                </a:cubicBezTo>
                <a:lnTo>
                  <a:pt x="10355" y="9852"/>
                </a:lnTo>
                <a:cubicBezTo>
                  <a:pt x="10363" y="9848"/>
                  <a:pt x="10371" y="9847"/>
                  <a:pt x="10378" y="9847"/>
                </a:cubicBezTo>
                <a:cubicBezTo>
                  <a:pt x="10392" y="9847"/>
                  <a:pt x="10403" y="9852"/>
                  <a:pt x="10403" y="9852"/>
                </a:cubicBezTo>
                <a:cubicBezTo>
                  <a:pt x="10403" y="9852"/>
                  <a:pt x="10391" y="9864"/>
                  <a:pt x="10379" y="9864"/>
                </a:cubicBezTo>
                <a:cubicBezTo>
                  <a:pt x="10403" y="9876"/>
                  <a:pt x="10379" y="9900"/>
                  <a:pt x="10403" y="9900"/>
                </a:cubicBezTo>
                <a:cubicBezTo>
                  <a:pt x="10391" y="9912"/>
                  <a:pt x="10367" y="9912"/>
                  <a:pt x="10355" y="9912"/>
                </a:cubicBezTo>
                <a:cubicBezTo>
                  <a:pt x="10391" y="9935"/>
                  <a:pt x="10355" y="9924"/>
                  <a:pt x="10391" y="9959"/>
                </a:cubicBezTo>
                <a:lnTo>
                  <a:pt x="10367" y="9959"/>
                </a:lnTo>
                <a:lnTo>
                  <a:pt x="10391" y="9971"/>
                </a:lnTo>
                <a:lnTo>
                  <a:pt x="10355" y="9995"/>
                </a:lnTo>
                <a:lnTo>
                  <a:pt x="10379" y="9983"/>
                </a:lnTo>
                <a:cubicBezTo>
                  <a:pt x="10379" y="9995"/>
                  <a:pt x="10391" y="9995"/>
                  <a:pt x="10391" y="10007"/>
                </a:cubicBezTo>
                <a:lnTo>
                  <a:pt x="10355" y="10007"/>
                </a:lnTo>
                <a:cubicBezTo>
                  <a:pt x="10375" y="10027"/>
                  <a:pt x="10336" y="10047"/>
                  <a:pt x="10345" y="10067"/>
                </a:cubicBezTo>
                <a:lnTo>
                  <a:pt x="10345" y="10067"/>
                </a:lnTo>
                <a:cubicBezTo>
                  <a:pt x="10389" y="10091"/>
                  <a:pt x="10296" y="10102"/>
                  <a:pt x="10355" y="10114"/>
                </a:cubicBezTo>
                <a:cubicBezTo>
                  <a:pt x="10343" y="10114"/>
                  <a:pt x="10331" y="10126"/>
                  <a:pt x="10320" y="10126"/>
                </a:cubicBezTo>
                <a:lnTo>
                  <a:pt x="10343" y="10126"/>
                </a:lnTo>
                <a:lnTo>
                  <a:pt x="10308" y="10138"/>
                </a:lnTo>
                <a:lnTo>
                  <a:pt x="10355" y="10138"/>
                </a:lnTo>
                <a:lnTo>
                  <a:pt x="10320" y="10150"/>
                </a:lnTo>
                <a:lnTo>
                  <a:pt x="10343" y="10150"/>
                </a:lnTo>
                <a:cubicBezTo>
                  <a:pt x="10272" y="10174"/>
                  <a:pt x="10331" y="10186"/>
                  <a:pt x="10272" y="10209"/>
                </a:cubicBezTo>
                <a:lnTo>
                  <a:pt x="10320" y="10197"/>
                </a:lnTo>
                <a:lnTo>
                  <a:pt x="10320" y="10197"/>
                </a:lnTo>
                <a:cubicBezTo>
                  <a:pt x="10427" y="10233"/>
                  <a:pt x="10284" y="10305"/>
                  <a:pt x="10331" y="10364"/>
                </a:cubicBezTo>
                <a:lnTo>
                  <a:pt x="10296" y="10364"/>
                </a:lnTo>
                <a:lnTo>
                  <a:pt x="10343" y="10376"/>
                </a:lnTo>
                <a:cubicBezTo>
                  <a:pt x="10331" y="10384"/>
                  <a:pt x="10323" y="10387"/>
                  <a:pt x="10318" y="10387"/>
                </a:cubicBezTo>
                <a:cubicBezTo>
                  <a:pt x="10306" y="10387"/>
                  <a:pt x="10304" y="10376"/>
                  <a:pt x="10296" y="10376"/>
                </a:cubicBezTo>
                <a:cubicBezTo>
                  <a:pt x="10308" y="10400"/>
                  <a:pt x="10343" y="10388"/>
                  <a:pt x="10355" y="10412"/>
                </a:cubicBezTo>
                <a:cubicBezTo>
                  <a:pt x="10347" y="10420"/>
                  <a:pt x="10342" y="10422"/>
                  <a:pt x="10338" y="10422"/>
                </a:cubicBezTo>
                <a:cubicBezTo>
                  <a:pt x="10330" y="10422"/>
                  <a:pt x="10327" y="10412"/>
                  <a:pt x="10320" y="10412"/>
                </a:cubicBezTo>
                <a:cubicBezTo>
                  <a:pt x="10331" y="10436"/>
                  <a:pt x="10355" y="10471"/>
                  <a:pt x="10331" y="10483"/>
                </a:cubicBezTo>
                <a:cubicBezTo>
                  <a:pt x="10339" y="10483"/>
                  <a:pt x="10342" y="10488"/>
                  <a:pt x="10346" y="10488"/>
                </a:cubicBezTo>
                <a:cubicBezTo>
                  <a:pt x="10349" y="10488"/>
                  <a:pt x="10351" y="10487"/>
                  <a:pt x="10355" y="10483"/>
                </a:cubicBezTo>
                <a:cubicBezTo>
                  <a:pt x="10367" y="10507"/>
                  <a:pt x="10355" y="10531"/>
                  <a:pt x="10355" y="10555"/>
                </a:cubicBezTo>
                <a:cubicBezTo>
                  <a:pt x="10331" y="10555"/>
                  <a:pt x="10331" y="10543"/>
                  <a:pt x="10331" y="10543"/>
                </a:cubicBezTo>
                <a:cubicBezTo>
                  <a:pt x="10331" y="10543"/>
                  <a:pt x="10320" y="10555"/>
                  <a:pt x="10331" y="10567"/>
                </a:cubicBezTo>
                <a:lnTo>
                  <a:pt x="10296" y="10555"/>
                </a:lnTo>
                <a:lnTo>
                  <a:pt x="10296" y="10555"/>
                </a:lnTo>
                <a:cubicBezTo>
                  <a:pt x="10296" y="10567"/>
                  <a:pt x="10331" y="10602"/>
                  <a:pt x="10284" y="10602"/>
                </a:cubicBezTo>
                <a:cubicBezTo>
                  <a:pt x="10308" y="10602"/>
                  <a:pt x="10331" y="10602"/>
                  <a:pt x="10331" y="10614"/>
                </a:cubicBezTo>
                <a:cubicBezTo>
                  <a:pt x="10272" y="10626"/>
                  <a:pt x="10355" y="10650"/>
                  <a:pt x="10320" y="10674"/>
                </a:cubicBezTo>
                <a:cubicBezTo>
                  <a:pt x="10310" y="10674"/>
                  <a:pt x="10308" y="10658"/>
                  <a:pt x="10308" y="10658"/>
                </a:cubicBezTo>
                <a:cubicBezTo>
                  <a:pt x="10308" y="10658"/>
                  <a:pt x="10308" y="10659"/>
                  <a:pt x="10308" y="10662"/>
                </a:cubicBezTo>
                <a:cubicBezTo>
                  <a:pt x="10296" y="10674"/>
                  <a:pt x="10320" y="10674"/>
                  <a:pt x="10331" y="10686"/>
                </a:cubicBezTo>
                <a:lnTo>
                  <a:pt x="10308" y="10686"/>
                </a:lnTo>
                <a:lnTo>
                  <a:pt x="10343" y="10733"/>
                </a:lnTo>
                <a:cubicBezTo>
                  <a:pt x="10290" y="10733"/>
                  <a:pt x="10341" y="10771"/>
                  <a:pt x="10328" y="10771"/>
                </a:cubicBezTo>
                <a:cubicBezTo>
                  <a:pt x="10326" y="10771"/>
                  <a:pt x="10323" y="10770"/>
                  <a:pt x="10320" y="10769"/>
                </a:cubicBezTo>
                <a:cubicBezTo>
                  <a:pt x="10316" y="10775"/>
                  <a:pt x="10317" y="10778"/>
                  <a:pt x="10319" y="10778"/>
                </a:cubicBezTo>
                <a:cubicBezTo>
                  <a:pt x="10322" y="10778"/>
                  <a:pt x="10331" y="10772"/>
                  <a:pt x="10337" y="10772"/>
                </a:cubicBezTo>
                <a:cubicBezTo>
                  <a:pt x="10341" y="10772"/>
                  <a:pt x="10343" y="10774"/>
                  <a:pt x="10343" y="10781"/>
                </a:cubicBezTo>
                <a:cubicBezTo>
                  <a:pt x="10320" y="10781"/>
                  <a:pt x="10355" y="10805"/>
                  <a:pt x="10320" y="10805"/>
                </a:cubicBezTo>
                <a:lnTo>
                  <a:pt x="10320" y="10817"/>
                </a:lnTo>
                <a:lnTo>
                  <a:pt x="10284" y="10805"/>
                </a:lnTo>
                <a:lnTo>
                  <a:pt x="10284" y="10805"/>
                </a:lnTo>
                <a:cubicBezTo>
                  <a:pt x="10296" y="10817"/>
                  <a:pt x="10331" y="10828"/>
                  <a:pt x="10355" y="10828"/>
                </a:cubicBezTo>
                <a:cubicBezTo>
                  <a:pt x="10331" y="10840"/>
                  <a:pt x="10355" y="10852"/>
                  <a:pt x="10320" y="10864"/>
                </a:cubicBezTo>
                <a:lnTo>
                  <a:pt x="10308" y="10852"/>
                </a:lnTo>
                <a:lnTo>
                  <a:pt x="10308" y="10852"/>
                </a:lnTo>
                <a:cubicBezTo>
                  <a:pt x="10331" y="10888"/>
                  <a:pt x="10212" y="10912"/>
                  <a:pt x="10272" y="10936"/>
                </a:cubicBezTo>
                <a:cubicBezTo>
                  <a:pt x="10272" y="10942"/>
                  <a:pt x="10269" y="10945"/>
                  <a:pt x="10266" y="10945"/>
                </a:cubicBezTo>
                <a:cubicBezTo>
                  <a:pt x="10263" y="10945"/>
                  <a:pt x="10260" y="10942"/>
                  <a:pt x="10260" y="10936"/>
                </a:cubicBezTo>
                <a:lnTo>
                  <a:pt x="10260" y="10959"/>
                </a:lnTo>
                <a:lnTo>
                  <a:pt x="10236" y="10959"/>
                </a:lnTo>
                <a:lnTo>
                  <a:pt x="10272" y="10995"/>
                </a:lnTo>
                <a:lnTo>
                  <a:pt x="10260" y="10995"/>
                </a:lnTo>
                <a:cubicBezTo>
                  <a:pt x="10248" y="11019"/>
                  <a:pt x="10260" y="11055"/>
                  <a:pt x="10272" y="11078"/>
                </a:cubicBezTo>
                <a:lnTo>
                  <a:pt x="10260" y="11078"/>
                </a:lnTo>
                <a:cubicBezTo>
                  <a:pt x="10296" y="11102"/>
                  <a:pt x="10236" y="11102"/>
                  <a:pt x="10260" y="11126"/>
                </a:cubicBezTo>
                <a:lnTo>
                  <a:pt x="10248" y="11126"/>
                </a:lnTo>
                <a:lnTo>
                  <a:pt x="10248" y="11150"/>
                </a:lnTo>
                <a:lnTo>
                  <a:pt x="10243" y="11145"/>
                </a:lnTo>
                <a:lnTo>
                  <a:pt x="10243" y="11145"/>
                </a:lnTo>
                <a:cubicBezTo>
                  <a:pt x="10250" y="11158"/>
                  <a:pt x="10226" y="11169"/>
                  <a:pt x="10213" y="11174"/>
                </a:cubicBezTo>
                <a:lnTo>
                  <a:pt x="10213" y="11174"/>
                </a:lnTo>
                <a:cubicBezTo>
                  <a:pt x="10213" y="11174"/>
                  <a:pt x="10213" y="11174"/>
                  <a:pt x="10212" y="11174"/>
                </a:cubicBezTo>
                <a:cubicBezTo>
                  <a:pt x="10206" y="11176"/>
                  <a:pt x="10204" y="11177"/>
                  <a:pt x="10204" y="11177"/>
                </a:cubicBezTo>
                <a:cubicBezTo>
                  <a:pt x="10205" y="11177"/>
                  <a:pt x="10208" y="11176"/>
                  <a:pt x="10213" y="11174"/>
                </a:cubicBezTo>
                <a:lnTo>
                  <a:pt x="10213" y="11174"/>
                </a:lnTo>
                <a:cubicBezTo>
                  <a:pt x="10225" y="11186"/>
                  <a:pt x="10248" y="11209"/>
                  <a:pt x="10272" y="11209"/>
                </a:cubicBezTo>
                <a:cubicBezTo>
                  <a:pt x="10272" y="11218"/>
                  <a:pt x="10269" y="11221"/>
                  <a:pt x="10264" y="11221"/>
                </a:cubicBezTo>
                <a:cubicBezTo>
                  <a:pt x="10259" y="11221"/>
                  <a:pt x="10252" y="11218"/>
                  <a:pt x="10246" y="11218"/>
                </a:cubicBezTo>
                <a:cubicBezTo>
                  <a:pt x="10242" y="11218"/>
                  <a:pt x="10239" y="11219"/>
                  <a:pt x="10236" y="11221"/>
                </a:cubicBezTo>
                <a:cubicBezTo>
                  <a:pt x="10224" y="11245"/>
                  <a:pt x="10260" y="11245"/>
                  <a:pt x="10248" y="11269"/>
                </a:cubicBezTo>
                <a:lnTo>
                  <a:pt x="10224" y="11269"/>
                </a:lnTo>
                <a:cubicBezTo>
                  <a:pt x="10224" y="11281"/>
                  <a:pt x="10236" y="11293"/>
                  <a:pt x="10236" y="11305"/>
                </a:cubicBezTo>
                <a:lnTo>
                  <a:pt x="10236" y="11293"/>
                </a:lnTo>
                <a:lnTo>
                  <a:pt x="10236" y="11293"/>
                </a:lnTo>
                <a:cubicBezTo>
                  <a:pt x="10272" y="11329"/>
                  <a:pt x="10177" y="11329"/>
                  <a:pt x="10260" y="11352"/>
                </a:cubicBezTo>
                <a:cubicBezTo>
                  <a:pt x="10236" y="11352"/>
                  <a:pt x="10248" y="11376"/>
                  <a:pt x="10212" y="11376"/>
                </a:cubicBezTo>
                <a:cubicBezTo>
                  <a:pt x="10236" y="11412"/>
                  <a:pt x="10248" y="11436"/>
                  <a:pt x="10260" y="11459"/>
                </a:cubicBezTo>
                <a:cubicBezTo>
                  <a:pt x="10200" y="11459"/>
                  <a:pt x="10260" y="11471"/>
                  <a:pt x="10224" y="11483"/>
                </a:cubicBezTo>
                <a:lnTo>
                  <a:pt x="10260" y="11483"/>
                </a:lnTo>
                <a:cubicBezTo>
                  <a:pt x="10260" y="11531"/>
                  <a:pt x="10177" y="11579"/>
                  <a:pt x="10189" y="11626"/>
                </a:cubicBezTo>
                <a:cubicBezTo>
                  <a:pt x="10165" y="11686"/>
                  <a:pt x="10153" y="11745"/>
                  <a:pt x="10153" y="11781"/>
                </a:cubicBezTo>
                <a:cubicBezTo>
                  <a:pt x="10165" y="11805"/>
                  <a:pt x="10200" y="11829"/>
                  <a:pt x="10189" y="11840"/>
                </a:cubicBezTo>
                <a:cubicBezTo>
                  <a:pt x="10200" y="11876"/>
                  <a:pt x="10212" y="11924"/>
                  <a:pt x="10177" y="11960"/>
                </a:cubicBezTo>
                <a:cubicBezTo>
                  <a:pt x="10173" y="11960"/>
                  <a:pt x="10170" y="11960"/>
                  <a:pt x="10168" y="11959"/>
                </a:cubicBezTo>
                <a:lnTo>
                  <a:pt x="10168" y="11959"/>
                </a:lnTo>
                <a:cubicBezTo>
                  <a:pt x="10168" y="11967"/>
                  <a:pt x="10149" y="11975"/>
                  <a:pt x="10141" y="11983"/>
                </a:cubicBezTo>
                <a:lnTo>
                  <a:pt x="10177" y="11971"/>
                </a:lnTo>
                <a:lnTo>
                  <a:pt x="10177" y="11971"/>
                </a:lnTo>
                <a:cubicBezTo>
                  <a:pt x="10200" y="11995"/>
                  <a:pt x="10165" y="12007"/>
                  <a:pt x="10141" y="12007"/>
                </a:cubicBezTo>
                <a:lnTo>
                  <a:pt x="10177" y="12031"/>
                </a:lnTo>
                <a:lnTo>
                  <a:pt x="10129" y="12043"/>
                </a:lnTo>
                <a:cubicBezTo>
                  <a:pt x="10141" y="12043"/>
                  <a:pt x="10153" y="12067"/>
                  <a:pt x="10189" y="12079"/>
                </a:cubicBezTo>
                <a:cubicBezTo>
                  <a:pt x="10181" y="12079"/>
                  <a:pt x="10173" y="12089"/>
                  <a:pt x="10165" y="12089"/>
                </a:cubicBezTo>
                <a:cubicBezTo>
                  <a:pt x="10161" y="12089"/>
                  <a:pt x="10157" y="12087"/>
                  <a:pt x="10153" y="12079"/>
                </a:cubicBezTo>
                <a:lnTo>
                  <a:pt x="10129" y="12150"/>
                </a:lnTo>
                <a:lnTo>
                  <a:pt x="10129" y="12150"/>
                </a:lnTo>
                <a:lnTo>
                  <a:pt x="10153" y="12138"/>
                </a:lnTo>
                <a:cubicBezTo>
                  <a:pt x="10189" y="12138"/>
                  <a:pt x="10200" y="12162"/>
                  <a:pt x="10189" y="12174"/>
                </a:cubicBezTo>
                <a:cubicBezTo>
                  <a:pt x="10177" y="12168"/>
                  <a:pt x="10165" y="12165"/>
                  <a:pt x="10153" y="12165"/>
                </a:cubicBezTo>
                <a:cubicBezTo>
                  <a:pt x="10141" y="12165"/>
                  <a:pt x="10129" y="12168"/>
                  <a:pt x="10117" y="12174"/>
                </a:cubicBezTo>
                <a:cubicBezTo>
                  <a:pt x="10125" y="12174"/>
                  <a:pt x="10133" y="12169"/>
                  <a:pt x="10144" y="12169"/>
                </a:cubicBezTo>
                <a:cubicBezTo>
                  <a:pt x="10150" y="12169"/>
                  <a:pt x="10157" y="12170"/>
                  <a:pt x="10165" y="12174"/>
                </a:cubicBezTo>
                <a:cubicBezTo>
                  <a:pt x="10177" y="12186"/>
                  <a:pt x="10189" y="12210"/>
                  <a:pt x="10177" y="12221"/>
                </a:cubicBezTo>
                <a:lnTo>
                  <a:pt x="10165" y="12210"/>
                </a:lnTo>
                <a:cubicBezTo>
                  <a:pt x="10165" y="12221"/>
                  <a:pt x="10117" y="12221"/>
                  <a:pt x="10117" y="12233"/>
                </a:cubicBezTo>
                <a:cubicBezTo>
                  <a:pt x="10141" y="12257"/>
                  <a:pt x="10117" y="12257"/>
                  <a:pt x="10165" y="12269"/>
                </a:cubicBezTo>
                <a:cubicBezTo>
                  <a:pt x="10169" y="12277"/>
                  <a:pt x="10166" y="12280"/>
                  <a:pt x="10160" y="12280"/>
                </a:cubicBezTo>
                <a:cubicBezTo>
                  <a:pt x="10149" y="12280"/>
                  <a:pt x="10125" y="12269"/>
                  <a:pt x="10117" y="12269"/>
                </a:cubicBezTo>
                <a:cubicBezTo>
                  <a:pt x="10153" y="12293"/>
                  <a:pt x="10129" y="12317"/>
                  <a:pt x="10093" y="12317"/>
                </a:cubicBezTo>
                <a:cubicBezTo>
                  <a:pt x="10177" y="12341"/>
                  <a:pt x="10058" y="12352"/>
                  <a:pt x="10129" y="12376"/>
                </a:cubicBezTo>
                <a:lnTo>
                  <a:pt x="10093" y="12388"/>
                </a:lnTo>
                <a:cubicBezTo>
                  <a:pt x="10117" y="12388"/>
                  <a:pt x="10153" y="12400"/>
                  <a:pt x="10153" y="12412"/>
                </a:cubicBezTo>
                <a:cubicBezTo>
                  <a:pt x="10145" y="12416"/>
                  <a:pt x="10137" y="12417"/>
                  <a:pt x="10129" y="12417"/>
                </a:cubicBezTo>
                <a:cubicBezTo>
                  <a:pt x="10113" y="12417"/>
                  <a:pt x="10097" y="12412"/>
                  <a:pt x="10081" y="12412"/>
                </a:cubicBezTo>
                <a:lnTo>
                  <a:pt x="10153" y="12436"/>
                </a:lnTo>
                <a:cubicBezTo>
                  <a:pt x="10117" y="12448"/>
                  <a:pt x="10105" y="12471"/>
                  <a:pt x="10093" y="12507"/>
                </a:cubicBezTo>
                <a:cubicBezTo>
                  <a:pt x="10081" y="12471"/>
                  <a:pt x="10069" y="12460"/>
                  <a:pt x="10046" y="12436"/>
                </a:cubicBezTo>
                <a:cubicBezTo>
                  <a:pt x="10069" y="12412"/>
                  <a:pt x="10081" y="12400"/>
                  <a:pt x="10093" y="12388"/>
                </a:cubicBezTo>
                <a:cubicBezTo>
                  <a:pt x="10093" y="12364"/>
                  <a:pt x="10093" y="12352"/>
                  <a:pt x="10093" y="12329"/>
                </a:cubicBezTo>
                <a:cubicBezTo>
                  <a:pt x="10081" y="12281"/>
                  <a:pt x="10069" y="12281"/>
                  <a:pt x="10034" y="12269"/>
                </a:cubicBezTo>
                <a:cubicBezTo>
                  <a:pt x="10046" y="12221"/>
                  <a:pt x="9986" y="12150"/>
                  <a:pt x="10022" y="12138"/>
                </a:cubicBezTo>
                <a:cubicBezTo>
                  <a:pt x="9988" y="12138"/>
                  <a:pt x="10008" y="12106"/>
                  <a:pt x="9979" y="12082"/>
                </a:cubicBezTo>
                <a:lnTo>
                  <a:pt x="9979" y="12082"/>
                </a:lnTo>
                <a:lnTo>
                  <a:pt x="9962" y="12090"/>
                </a:lnTo>
                <a:cubicBezTo>
                  <a:pt x="9998" y="11983"/>
                  <a:pt x="9879" y="11971"/>
                  <a:pt x="9903" y="11876"/>
                </a:cubicBezTo>
                <a:lnTo>
                  <a:pt x="9903" y="11876"/>
                </a:lnTo>
                <a:lnTo>
                  <a:pt x="9891" y="11864"/>
                </a:lnTo>
                <a:cubicBezTo>
                  <a:pt x="9897" y="11858"/>
                  <a:pt x="9906" y="11858"/>
                  <a:pt x="9915" y="11858"/>
                </a:cubicBezTo>
                <a:cubicBezTo>
                  <a:pt x="9924" y="11858"/>
                  <a:pt x="9933" y="11858"/>
                  <a:pt x="9939" y="11852"/>
                </a:cubicBezTo>
                <a:lnTo>
                  <a:pt x="9891" y="11710"/>
                </a:lnTo>
                <a:lnTo>
                  <a:pt x="9879" y="11745"/>
                </a:lnTo>
                <a:cubicBezTo>
                  <a:pt x="9867" y="11710"/>
                  <a:pt x="9819" y="11698"/>
                  <a:pt x="9831" y="11662"/>
                </a:cubicBezTo>
                <a:lnTo>
                  <a:pt x="9831" y="11662"/>
                </a:lnTo>
                <a:cubicBezTo>
                  <a:pt x="9844" y="11668"/>
                  <a:pt x="9851" y="11671"/>
                  <a:pt x="9856" y="11671"/>
                </a:cubicBezTo>
                <a:cubicBezTo>
                  <a:pt x="9877" y="11671"/>
                  <a:pt x="9824" y="11610"/>
                  <a:pt x="9843" y="11590"/>
                </a:cubicBezTo>
                <a:lnTo>
                  <a:pt x="9843" y="11590"/>
                </a:lnTo>
                <a:lnTo>
                  <a:pt x="9867" y="11614"/>
                </a:lnTo>
                <a:cubicBezTo>
                  <a:pt x="9860" y="11586"/>
                  <a:pt x="9857" y="11575"/>
                  <a:pt x="9849" y="11575"/>
                </a:cubicBezTo>
                <a:cubicBezTo>
                  <a:pt x="9843" y="11575"/>
                  <a:pt x="9834" y="11581"/>
                  <a:pt x="9819" y="11590"/>
                </a:cubicBezTo>
                <a:cubicBezTo>
                  <a:pt x="9796" y="11531"/>
                  <a:pt x="9867" y="11519"/>
                  <a:pt x="9819" y="11483"/>
                </a:cubicBezTo>
                <a:lnTo>
                  <a:pt x="9819" y="11483"/>
                </a:lnTo>
                <a:lnTo>
                  <a:pt x="9831" y="11519"/>
                </a:lnTo>
                <a:cubicBezTo>
                  <a:pt x="9824" y="11526"/>
                  <a:pt x="9816" y="11529"/>
                  <a:pt x="9809" y="11529"/>
                </a:cubicBezTo>
                <a:cubicBezTo>
                  <a:pt x="9790" y="11529"/>
                  <a:pt x="9772" y="11512"/>
                  <a:pt x="9772" y="11495"/>
                </a:cubicBezTo>
                <a:cubicBezTo>
                  <a:pt x="9772" y="11495"/>
                  <a:pt x="9778" y="11482"/>
                  <a:pt x="9782" y="11480"/>
                </a:cubicBezTo>
                <a:lnTo>
                  <a:pt x="9782" y="11480"/>
                </a:lnTo>
                <a:cubicBezTo>
                  <a:pt x="9782" y="11481"/>
                  <a:pt x="9783" y="11482"/>
                  <a:pt x="9784" y="11483"/>
                </a:cubicBezTo>
                <a:cubicBezTo>
                  <a:pt x="9784" y="11481"/>
                  <a:pt x="9783" y="11480"/>
                  <a:pt x="9782" y="11480"/>
                </a:cubicBezTo>
                <a:cubicBezTo>
                  <a:pt x="9782" y="11480"/>
                  <a:pt x="9782" y="11480"/>
                  <a:pt x="9782" y="11480"/>
                </a:cubicBezTo>
                <a:lnTo>
                  <a:pt x="9782" y="11480"/>
                </a:lnTo>
                <a:cubicBezTo>
                  <a:pt x="9759" y="11444"/>
                  <a:pt x="9748" y="11375"/>
                  <a:pt x="9736" y="11352"/>
                </a:cubicBezTo>
                <a:cubicBezTo>
                  <a:pt x="9736" y="11338"/>
                  <a:pt x="9744" y="11333"/>
                  <a:pt x="9753" y="11333"/>
                </a:cubicBezTo>
                <a:cubicBezTo>
                  <a:pt x="9760" y="11333"/>
                  <a:pt x="9767" y="11335"/>
                  <a:pt x="9772" y="11340"/>
                </a:cubicBezTo>
                <a:cubicBezTo>
                  <a:pt x="9700" y="11257"/>
                  <a:pt x="9760" y="11293"/>
                  <a:pt x="9688" y="11209"/>
                </a:cubicBezTo>
                <a:lnTo>
                  <a:pt x="9712" y="11209"/>
                </a:lnTo>
                <a:lnTo>
                  <a:pt x="9677" y="11186"/>
                </a:lnTo>
                <a:lnTo>
                  <a:pt x="9688" y="11126"/>
                </a:lnTo>
                <a:lnTo>
                  <a:pt x="9677" y="11150"/>
                </a:lnTo>
                <a:cubicBezTo>
                  <a:pt x="9653" y="11114"/>
                  <a:pt x="9641" y="11102"/>
                  <a:pt x="9629" y="11067"/>
                </a:cubicBezTo>
                <a:lnTo>
                  <a:pt x="9665" y="11067"/>
                </a:lnTo>
                <a:cubicBezTo>
                  <a:pt x="9605" y="10983"/>
                  <a:pt x="9665" y="10948"/>
                  <a:pt x="9593" y="10888"/>
                </a:cubicBezTo>
                <a:cubicBezTo>
                  <a:pt x="9593" y="10884"/>
                  <a:pt x="9595" y="10883"/>
                  <a:pt x="9597" y="10883"/>
                </a:cubicBezTo>
                <a:cubicBezTo>
                  <a:pt x="9601" y="10883"/>
                  <a:pt x="9609" y="10888"/>
                  <a:pt x="9617" y="10888"/>
                </a:cubicBezTo>
                <a:cubicBezTo>
                  <a:pt x="9534" y="10828"/>
                  <a:pt x="9629" y="10817"/>
                  <a:pt x="9546" y="10757"/>
                </a:cubicBezTo>
                <a:cubicBezTo>
                  <a:pt x="9558" y="10757"/>
                  <a:pt x="9569" y="10745"/>
                  <a:pt x="9569" y="10745"/>
                </a:cubicBezTo>
                <a:lnTo>
                  <a:pt x="9546" y="10721"/>
                </a:lnTo>
                <a:lnTo>
                  <a:pt x="9581" y="10709"/>
                </a:lnTo>
                <a:lnTo>
                  <a:pt x="9510" y="10697"/>
                </a:lnTo>
                <a:lnTo>
                  <a:pt x="9546" y="10662"/>
                </a:lnTo>
                <a:lnTo>
                  <a:pt x="9522" y="10662"/>
                </a:lnTo>
                <a:cubicBezTo>
                  <a:pt x="9569" y="10590"/>
                  <a:pt x="9498" y="10555"/>
                  <a:pt x="9522" y="10483"/>
                </a:cubicBezTo>
                <a:lnTo>
                  <a:pt x="9522" y="10483"/>
                </a:lnTo>
                <a:lnTo>
                  <a:pt x="9486" y="10519"/>
                </a:lnTo>
                <a:cubicBezTo>
                  <a:pt x="9331" y="10424"/>
                  <a:pt x="9403" y="10197"/>
                  <a:pt x="9272" y="10066"/>
                </a:cubicBezTo>
                <a:lnTo>
                  <a:pt x="9307" y="10055"/>
                </a:lnTo>
                <a:lnTo>
                  <a:pt x="9236" y="10007"/>
                </a:lnTo>
                <a:cubicBezTo>
                  <a:pt x="9240" y="9992"/>
                  <a:pt x="9246" y="9988"/>
                  <a:pt x="9252" y="9988"/>
                </a:cubicBezTo>
                <a:cubicBezTo>
                  <a:pt x="9264" y="9988"/>
                  <a:pt x="9277" y="10001"/>
                  <a:pt x="9287" y="10001"/>
                </a:cubicBezTo>
                <a:cubicBezTo>
                  <a:pt x="9291" y="10001"/>
                  <a:pt x="9293" y="9999"/>
                  <a:pt x="9296" y="9995"/>
                </a:cubicBezTo>
                <a:cubicBezTo>
                  <a:pt x="9236" y="9935"/>
                  <a:pt x="9224" y="9995"/>
                  <a:pt x="9177" y="9924"/>
                </a:cubicBezTo>
                <a:cubicBezTo>
                  <a:pt x="9177" y="9908"/>
                  <a:pt x="9180" y="9903"/>
                  <a:pt x="9186" y="9903"/>
                </a:cubicBezTo>
                <a:cubicBezTo>
                  <a:pt x="9198" y="9903"/>
                  <a:pt x="9220" y="9927"/>
                  <a:pt x="9236" y="9935"/>
                </a:cubicBezTo>
                <a:cubicBezTo>
                  <a:pt x="9177" y="9876"/>
                  <a:pt x="9105" y="9769"/>
                  <a:pt x="9093" y="9709"/>
                </a:cubicBezTo>
                <a:cubicBezTo>
                  <a:pt x="9093" y="9709"/>
                  <a:pt x="9081" y="9709"/>
                  <a:pt x="9081" y="9721"/>
                </a:cubicBezTo>
                <a:cubicBezTo>
                  <a:pt x="9046" y="9674"/>
                  <a:pt x="9022" y="9602"/>
                  <a:pt x="8998" y="9554"/>
                </a:cubicBezTo>
                <a:cubicBezTo>
                  <a:pt x="9001" y="9551"/>
                  <a:pt x="9005" y="9550"/>
                  <a:pt x="9008" y="9550"/>
                </a:cubicBezTo>
                <a:cubicBezTo>
                  <a:pt x="9017" y="9550"/>
                  <a:pt x="9025" y="9558"/>
                  <a:pt x="9034" y="9566"/>
                </a:cubicBezTo>
                <a:cubicBezTo>
                  <a:pt x="9022" y="9554"/>
                  <a:pt x="9022" y="9519"/>
                  <a:pt x="8998" y="9507"/>
                </a:cubicBezTo>
                <a:lnTo>
                  <a:pt x="8998" y="9507"/>
                </a:lnTo>
                <a:lnTo>
                  <a:pt x="9034" y="9519"/>
                </a:lnTo>
                <a:cubicBezTo>
                  <a:pt x="9022" y="9474"/>
                  <a:pt x="8958" y="9418"/>
                  <a:pt x="8971" y="9382"/>
                </a:cubicBezTo>
                <a:lnTo>
                  <a:pt x="8971" y="9382"/>
                </a:lnTo>
                <a:cubicBezTo>
                  <a:pt x="8968" y="9385"/>
                  <a:pt x="8961" y="9388"/>
                  <a:pt x="8955" y="9388"/>
                </a:cubicBezTo>
                <a:cubicBezTo>
                  <a:pt x="8944" y="9388"/>
                  <a:pt x="8932" y="9382"/>
                  <a:pt x="8926" y="9364"/>
                </a:cubicBezTo>
                <a:cubicBezTo>
                  <a:pt x="8962" y="9316"/>
                  <a:pt x="8855" y="9281"/>
                  <a:pt x="8855" y="9209"/>
                </a:cubicBezTo>
                <a:cubicBezTo>
                  <a:pt x="8865" y="9209"/>
                  <a:pt x="8884" y="9235"/>
                  <a:pt x="8889" y="9235"/>
                </a:cubicBezTo>
                <a:cubicBezTo>
                  <a:pt x="8890" y="9235"/>
                  <a:pt x="8891" y="9235"/>
                  <a:pt x="8891" y="9233"/>
                </a:cubicBezTo>
                <a:cubicBezTo>
                  <a:pt x="8891" y="9197"/>
                  <a:pt x="8843" y="9185"/>
                  <a:pt x="8819" y="9173"/>
                </a:cubicBezTo>
                <a:lnTo>
                  <a:pt x="8843" y="9173"/>
                </a:lnTo>
                <a:lnTo>
                  <a:pt x="8736" y="9054"/>
                </a:lnTo>
                <a:cubicBezTo>
                  <a:pt x="8772" y="9007"/>
                  <a:pt x="8665" y="8947"/>
                  <a:pt x="8700" y="8935"/>
                </a:cubicBezTo>
                <a:cubicBezTo>
                  <a:pt x="8695" y="8925"/>
                  <a:pt x="8692" y="8921"/>
                  <a:pt x="8690" y="8921"/>
                </a:cubicBezTo>
                <a:cubicBezTo>
                  <a:pt x="8686" y="8921"/>
                  <a:pt x="8689" y="8944"/>
                  <a:pt x="8682" y="8944"/>
                </a:cubicBezTo>
                <a:cubicBezTo>
                  <a:pt x="8679" y="8944"/>
                  <a:pt x="8674" y="8939"/>
                  <a:pt x="8665" y="8923"/>
                </a:cubicBezTo>
                <a:cubicBezTo>
                  <a:pt x="8676" y="8900"/>
                  <a:pt x="8617" y="8876"/>
                  <a:pt x="8653" y="8864"/>
                </a:cubicBezTo>
                <a:lnTo>
                  <a:pt x="8665" y="8864"/>
                </a:lnTo>
                <a:lnTo>
                  <a:pt x="8641" y="8828"/>
                </a:lnTo>
                <a:lnTo>
                  <a:pt x="8688" y="8840"/>
                </a:lnTo>
                <a:cubicBezTo>
                  <a:pt x="8666" y="8817"/>
                  <a:pt x="8638" y="8809"/>
                  <a:pt x="8615" y="8809"/>
                </a:cubicBezTo>
                <a:cubicBezTo>
                  <a:pt x="8602" y="8809"/>
                  <a:pt x="8590" y="8812"/>
                  <a:pt x="8581" y="8816"/>
                </a:cubicBezTo>
                <a:cubicBezTo>
                  <a:pt x="8581" y="8769"/>
                  <a:pt x="8534" y="8733"/>
                  <a:pt x="8557" y="8697"/>
                </a:cubicBezTo>
                <a:lnTo>
                  <a:pt x="8557" y="8697"/>
                </a:lnTo>
                <a:lnTo>
                  <a:pt x="8569" y="8709"/>
                </a:lnTo>
                <a:cubicBezTo>
                  <a:pt x="8510" y="8626"/>
                  <a:pt x="8569" y="8495"/>
                  <a:pt x="8474" y="8459"/>
                </a:cubicBezTo>
                <a:cubicBezTo>
                  <a:pt x="8474" y="8453"/>
                  <a:pt x="8477" y="8450"/>
                  <a:pt x="8480" y="8450"/>
                </a:cubicBezTo>
                <a:cubicBezTo>
                  <a:pt x="8481" y="8450"/>
                  <a:pt x="8482" y="8450"/>
                  <a:pt x="8483" y="8451"/>
                </a:cubicBezTo>
                <a:lnTo>
                  <a:pt x="8483" y="8451"/>
                </a:lnTo>
                <a:lnTo>
                  <a:pt x="8462" y="8400"/>
                </a:lnTo>
                <a:lnTo>
                  <a:pt x="8486" y="8400"/>
                </a:lnTo>
                <a:lnTo>
                  <a:pt x="8391" y="8328"/>
                </a:lnTo>
                <a:lnTo>
                  <a:pt x="8415" y="8316"/>
                </a:lnTo>
                <a:cubicBezTo>
                  <a:pt x="8379" y="8258"/>
                  <a:pt x="8321" y="8164"/>
                  <a:pt x="8262" y="8082"/>
                </a:cubicBezTo>
                <a:lnTo>
                  <a:pt x="8262" y="8082"/>
                </a:lnTo>
                <a:cubicBezTo>
                  <a:pt x="8265" y="8084"/>
                  <a:pt x="8268" y="8087"/>
                  <a:pt x="8272" y="8090"/>
                </a:cubicBezTo>
                <a:lnTo>
                  <a:pt x="8260" y="8078"/>
                </a:lnTo>
                <a:lnTo>
                  <a:pt x="8260" y="8078"/>
                </a:lnTo>
                <a:cubicBezTo>
                  <a:pt x="8261" y="8079"/>
                  <a:pt x="8261" y="8081"/>
                  <a:pt x="8262" y="8082"/>
                </a:cubicBezTo>
                <a:lnTo>
                  <a:pt x="8262" y="8082"/>
                </a:lnTo>
                <a:cubicBezTo>
                  <a:pt x="8192" y="8017"/>
                  <a:pt x="8234" y="7993"/>
                  <a:pt x="8176" y="7947"/>
                </a:cubicBezTo>
                <a:lnTo>
                  <a:pt x="8188" y="7947"/>
                </a:lnTo>
                <a:lnTo>
                  <a:pt x="8153" y="7900"/>
                </a:lnTo>
                <a:lnTo>
                  <a:pt x="8176" y="7900"/>
                </a:lnTo>
                <a:cubicBezTo>
                  <a:pt x="8126" y="7879"/>
                  <a:pt x="8135" y="7782"/>
                  <a:pt x="8132" y="7782"/>
                </a:cubicBezTo>
                <a:lnTo>
                  <a:pt x="8132" y="7782"/>
                </a:lnTo>
                <a:cubicBezTo>
                  <a:pt x="8132" y="7782"/>
                  <a:pt x="8131" y="7785"/>
                  <a:pt x="8129" y="7792"/>
                </a:cubicBezTo>
                <a:cubicBezTo>
                  <a:pt x="8093" y="7780"/>
                  <a:pt x="8057" y="7757"/>
                  <a:pt x="8034" y="7757"/>
                </a:cubicBezTo>
                <a:cubicBezTo>
                  <a:pt x="7986" y="7697"/>
                  <a:pt x="8034" y="7733"/>
                  <a:pt x="8022" y="7685"/>
                </a:cubicBezTo>
                <a:cubicBezTo>
                  <a:pt x="7998" y="7638"/>
                  <a:pt x="7962" y="7649"/>
                  <a:pt x="7938" y="7578"/>
                </a:cubicBezTo>
                <a:lnTo>
                  <a:pt x="7962" y="7566"/>
                </a:lnTo>
                <a:cubicBezTo>
                  <a:pt x="7940" y="7544"/>
                  <a:pt x="7918" y="7532"/>
                  <a:pt x="7896" y="7503"/>
                </a:cubicBezTo>
                <a:lnTo>
                  <a:pt x="7896" y="7503"/>
                </a:lnTo>
                <a:cubicBezTo>
                  <a:pt x="7898" y="7504"/>
                  <a:pt x="7900" y="7505"/>
                  <a:pt x="7903" y="7507"/>
                </a:cubicBezTo>
                <a:lnTo>
                  <a:pt x="7891" y="7495"/>
                </a:lnTo>
                <a:lnTo>
                  <a:pt x="7891" y="7495"/>
                </a:lnTo>
                <a:cubicBezTo>
                  <a:pt x="7893" y="7498"/>
                  <a:pt x="7894" y="7500"/>
                  <a:pt x="7896" y="7503"/>
                </a:cubicBezTo>
                <a:lnTo>
                  <a:pt x="7896" y="7503"/>
                </a:lnTo>
                <a:cubicBezTo>
                  <a:pt x="7823" y="7455"/>
                  <a:pt x="7888" y="7388"/>
                  <a:pt x="7795" y="7388"/>
                </a:cubicBezTo>
                <a:cubicBezTo>
                  <a:pt x="7783" y="7352"/>
                  <a:pt x="7748" y="7304"/>
                  <a:pt x="7772" y="7292"/>
                </a:cubicBezTo>
                <a:cubicBezTo>
                  <a:pt x="7700" y="7221"/>
                  <a:pt x="7653" y="7161"/>
                  <a:pt x="7581" y="7102"/>
                </a:cubicBezTo>
                <a:cubicBezTo>
                  <a:pt x="7629" y="7054"/>
                  <a:pt x="7569" y="7090"/>
                  <a:pt x="7569" y="7018"/>
                </a:cubicBezTo>
                <a:lnTo>
                  <a:pt x="7545" y="7042"/>
                </a:lnTo>
                <a:cubicBezTo>
                  <a:pt x="7462" y="6935"/>
                  <a:pt x="7438" y="6768"/>
                  <a:pt x="7343" y="6649"/>
                </a:cubicBezTo>
                <a:lnTo>
                  <a:pt x="7367" y="6637"/>
                </a:lnTo>
                <a:lnTo>
                  <a:pt x="7319" y="6626"/>
                </a:lnTo>
                <a:cubicBezTo>
                  <a:pt x="7236" y="6495"/>
                  <a:pt x="7117" y="6316"/>
                  <a:pt x="7045" y="6221"/>
                </a:cubicBezTo>
                <a:cubicBezTo>
                  <a:pt x="7010" y="6197"/>
                  <a:pt x="6938" y="6161"/>
                  <a:pt x="6914" y="6114"/>
                </a:cubicBezTo>
                <a:cubicBezTo>
                  <a:pt x="6831" y="6030"/>
                  <a:pt x="6748" y="5947"/>
                  <a:pt x="6676" y="5840"/>
                </a:cubicBezTo>
                <a:cubicBezTo>
                  <a:pt x="6691" y="5840"/>
                  <a:pt x="6696" y="5831"/>
                  <a:pt x="6701" y="5827"/>
                </a:cubicBezTo>
                <a:lnTo>
                  <a:pt x="6701" y="5827"/>
                </a:lnTo>
                <a:cubicBezTo>
                  <a:pt x="6705" y="5827"/>
                  <a:pt x="6708" y="5828"/>
                  <a:pt x="6712" y="5828"/>
                </a:cubicBezTo>
                <a:cubicBezTo>
                  <a:pt x="6710" y="5825"/>
                  <a:pt x="6708" y="5824"/>
                  <a:pt x="6706" y="5824"/>
                </a:cubicBezTo>
                <a:cubicBezTo>
                  <a:pt x="6704" y="5824"/>
                  <a:pt x="6703" y="5825"/>
                  <a:pt x="6701" y="5827"/>
                </a:cubicBezTo>
                <a:lnTo>
                  <a:pt x="6701" y="5827"/>
                </a:lnTo>
                <a:cubicBezTo>
                  <a:pt x="6664" y="5818"/>
                  <a:pt x="6663" y="5766"/>
                  <a:pt x="6652" y="5744"/>
                </a:cubicBezTo>
                <a:lnTo>
                  <a:pt x="6652" y="5792"/>
                </a:lnTo>
                <a:cubicBezTo>
                  <a:pt x="6605" y="5780"/>
                  <a:pt x="6593" y="5721"/>
                  <a:pt x="6605" y="5697"/>
                </a:cubicBezTo>
                <a:lnTo>
                  <a:pt x="6533" y="5673"/>
                </a:lnTo>
                <a:cubicBezTo>
                  <a:pt x="6545" y="5661"/>
                  <a:pt x="6545" y="5661"/>
                  <a:pt x="6545" y="5649"/>
                </a:cubicBezTo>
                <a:lnTo>
                  <a:pt x="6545" y="5649"/>
                </a:lnTo>
                <a:lnTo>
                  <a:pt x="6521" y="5661"/>
                </a:lnTo>
                <a:lnTo>
                  <a:pt x="6533" y="5602"/>
                </a:lnTo>
                <a:cubicBezTo>
                  <a:pt x="6523" y="5602"/>
                  <a:pt x="6475" y="5564"/>
                  <a:pt x="6439" y="5564"/>
                </a:cubicBezTo>
                <a:cubicBezTo>
                  <a:pt x="6434" y="5564"/>
                  <a:pt x="6430" y="5565"/>
                  <a:pt x="6426" y="5566"/>
                </a:cubicBezTo>
                <a:cubicBezTo>
                  <a:pt x="6426" y="5548"/>
                  <a:pt x="6413" y="5517"/>
                  <a:pt x="6421" y="5517"/>
                </a:cubicBezTo>
                <a:cubicBezTo>
                  <a:pt x="6424" y="5517"/>
                  <a:pt x="6429" y="5521"/>
                  <a:pt x="6438" y="5530"/>
                </a:cubicBezTo>
                <a:lnTo>
                  <a:pt x="6319" y="5352"/>
                </a:lnTo>
                <a:lnTo>
                  <a:pt x="6331" y="5387"/>
                </a:lnTo>
                <a:cubicBezTo>
                  <a:pt x="6324" y="5394"/>
                  <a:pt x="6315" y="5397"/>
                  <a:pt x="6304" y="5397"/>
                </a:cubicBezTo>
                <a:cubicBezTo>
                  <a:pt x="6278" y="5397"/>
                  <a:pt x="6244" y="5377"/>
                  <a:pt x="6236" y="5352"/>
                </a:cubicBezTo>
                <a:lnTo>
                  <a:pt x="6236" y="5352"/>
                </a:lnTo>
                <a:cubicBezTo>
                  <a:pt x="6241" y="5353"/>
                  <a:pt x="6245" y="5353"/>
                  <a:pt x="6250" y="5353"/>
                </a:cubicBezTo>
                <a:cubicBezTo>
                  <a:pt x="6283" y="5353"/>
                  <a:pt x="6283" y="5313"/>
                  <a:pt x="6283" y="5292"/>
                </a:cubicBezTo>
                <a:cubicBezTo>
                  <a:pt x="6281" y="5291"/>
                  <a:pt x="6279" y="5290"/>
                  <a:pt x="6277" y="5290"/>
                </a:cubicBezTo>
                <a:cubicBezTo>
                  <a:pt x="6264" y="5290"/>
                  <a:pt x="6281" y="5328"/>
                  <a:pt x="6259" y="5328"/>
                </a:cubicBezTo>
                <a:cubicBezTo>
                  <a:pt x="6212" y="5316"/>
                  <a:pt x="6164" y="5268"/>
                  <a:pt x="6164" y="5244"/>
                </a:cubicBezTo>
                <a:lnTo>
                  <a:pt x="6188" y="5244"/>
                </a:lnTo>
                <a:cubicBezTo>
                  <a:pt x="6140" y="5221"/>
                  <a:pt x="6176" y="5161"/>
                  <a:pt x="6140" y="5137"/>
                </a:cubicBezTo>
                <a:cubicBezTo>
                  <a:pt x="6110" y="5122"/>
                  <a:pt x="6099" y="5102"/>
                  <a:pt x="6086" y="5102"/>
                </a:cubicBezTo>
                <a:cubicBezTo>
                  <a:pt x="6078" y="5102"/>
                  <a:pt x="6070" y="5108"/>
                  <a:pt x="6057" y="5125"/>
                </a:cubicBezTo>
                <a:cubicBezTo>
                  <a:pt x="6009" y="5090"/>
                  <a:pt x="6069" y="5078"/>
                  <a:pt x="6057" y="5066"/>
                </a:cubicBezTo>
                <a:cubicBezTo>
                  <a:pt x="6021" y="5054"/>
                  <a:pt x="5974" y="4982"/>
                  <a:pt x="5998" y="4959"/>
                </a:cubicBezTo>
                <a:lnTo>
                  <a:pt x="5998" y="4959"/>
                </a:lnTo>
                <a:cubicBezTo>
                  <a:pt x="5991" y="4960"/>
                  <a:pt x="5985" y="4961"/>
                  <a:pt x="5980" y="4961"/>
                </a:cubicBezTo>
                <a:cubicBezTo>
                  <a:pt x="5910" y="4961"/>
                  <a:pt x="5900" y="4846"/>
                  <a:pt x="5859" y="4846"/>
                </a:cubicBezTo>
                <a:cubicBezTo>
                  <a:pt x="5854" y="4846"/>
                  <a:pt x="5849" y="4848"/>
                  <a:pt x="5843" y="4852"/>
                </a:cubicBezTo>
                <a:lnTo>
                  <a:pt x="5843" y="4780"/>
                </a:lnTo>
                <a:cubicBezTo>
                  <a:pt x="5835" y="4788"/>
                  <a:pt x="5815" y="4802"/>
                  <a:pt x="5792" y="4802"/>
                </a:cubicBezTo>
                <a:cubicBezTo>
                  <a:pt x="5782" y="4802"/>
                  <a:pt x="5770" y="4799"/>
                  <a:pt x="5759" y="4792"/>
                </a:cubicBezTo>
                <a:cubicBezTo>
                  <a:pt x="5748" y="4744"/>
                  <a:pt x="5783" y="4732"/>
                  <a:pt x="5783" y="4709"/>
                </a:cubicBezTo>
                <a:lnTo>
                  <a:pt x="5783" y="4709"/>
                </a:lnTo>
                <a:lnTo>
                  <a:pt x="5712" y="4744"/>
                </a:lnTo>
                <a:cubicBezTo>
                  <a:pt x="5628" y="4530"/>
                  <a:pt x="5402" y="4340"/>
                  <a:pt x="5283" y="4125"/>
                </a:cubicBezTo>
                <a:cubicBezTo>
                  <a:pt x="5200" y="4054"/>
                  <a:pt x="5081" y="3982"/>
                  <a:pt x="4997" y="3875"/>
                </a:cubicBezTo>
                <a:lnTo>
                  <a:pt x="4997" y="3875"/>
                </a:lnTo>
                <a:lnTo>
                  <a:pt x="5009" y="3887"/>
                </a:lnTo>
                <a:lnTo>
                  <a:pt x="4938" y="3780"/>
                </a:lnTo>
                <a:lnTo>
                  <a:pt x="4986" y="3863"/>
                </a:lnTo>
                <a:cubicBezTo>
                  <a:pt x="4962" y="3851"/>
                  <a:pt x="4938" y="3851"/>
                  <a:pt x="4914" y="3828"/>
                </a:cubicBezTo>
                <a:cubicBezTo>
                  <a:pt x="4843" y="3709"/>
                  <a:pt x="4747" y="3554"/>
                  <a:pt x="4605" y="3458"/>
                </a:cubicBezTo>
                <a:cubicBezTo>
                  <a:pt x="4479" y="3436"/>
                  <a:pt x="4593" y="3359"/>
                  <a:pt x="4500" y="3321"/>
                </a:cubicBezTo>
                <a:lnTo>
                  <a:pt x="4500" y="3321"/>
                </a:lnTo>
                <a:cubicBezTo>
                  <a:pt x="4507" y="3320"/>
                  <a:pt x="4514" y="3316"/>
                  <a:pt x="4521" y="3316"/>
                </a:cubicBezTo>
                <a:cubicBezTo>
                  <a:pt x="4414" y="3256"/>
                  <a:pt x="4366" y="3220"/>
                  <a:pt x="4247" y="3185"/>
                </a:cubicBezTo>
                <a:cubicBezTo>
                  <a:pt x="4319" y="3125"/>
                  <a:pt x="4200" y="3125"/>
                  <a:pt x="4235" y="3101"/>
                </a:cubicBezTo>
                <a:lnTo>
                  <a:pt x="4235" y="3101"/>
                </a:lnTo>
                <a:lnTo>
                  <a:pt x="4200" y="3125"/>
                </a:lnTo>
                <a:cubicBezTo>
                  <a:pt x="4200" y="3089"/>
                  <a:pt x="4164" y="3042"/>
                  <a:pt x="4188" y="3030"/>
                </a:cubicBezTo>
                <a:lnTo>
                  <a:pt x="4116" y="3030"/>
                </a:lnTo>
                <a:lnTo>
                  <a:pt x="4140" y="3006"/>
                </a:lnTo>
                <a:cubicBezTo>
                  <a:pt x="4093" y="2958"/>
                  <a:pt x="3973" y="2875"/>
                  <a:pt x="3997" y="2804"/>
                </a:cubicBezTo>
                <a:cubicBezTo>
                  <a:pt x="3843" y="2720"/>
                  <a:pt x="3676" y="2530"/>
                  <a:pt x="3521" y="2387"/>
                </a:cubicBezTo>
                <a:cubicBezTo>
                  <a:pt x="3485" y="2387"/>
                  <a:pt x="3438" y="2351"/>
                  <a:pt x="3402" y="2327"/>
                </a:cubicBezTo>
                <a:lnTo>
                  <a:pt x="3390" y="2256"/>
                </a:lnTo>
                <a:cubicBezTo>
                  <a:pt x="3342" y="2232"/>
                  <a:pt x="3283" y="2244"/>
                  <a:pt x="3259" y="2196"/>
                </a:cubicBezTo>
                <a:cubicBezTo>
                  <a:pt x="3259" y="2185"/>
                  <a:pt x="3271" y="2185"/>
                  <a:pt x="3271" y="2185"/>
                </a:cubicBezTo>
                <a:cubicBezTo>
                  <a:pt x="3235" y="2161"/>
                  <a:pt x="3211" y="2113"/>
                  <a:pt x="3152" y="2113"/>
                </a:cubicBezTo>
                <a:cubicBezTo>
                  <a:pt x="3119" y="2080"/>
                  <a:pt x="3096" y="2037"/>
                  <a:pt x="3121" y="2012"/>
                </a:cubicBezTo>
                <a:lnTo>
                  <a:pt x="3121" y="2012"/>
                </a:lnTo>
                <a:cubicBezTo>
                  <a:pt x="3116" y="2015"/>
                  <a:pt x="3112" y="2016"/>
                  <a:pt x="3107" y="2016"/>
                </a:cubicBezTo>
                <a:cubicBezTo>
                  <a:pt x="3070" y="2016"/>
                  <a:pt x="3045" y="1923"/>
                  <a:pt x="3045" y="1923"/>
                </a:cubicBezTo>
                <a:cubicBezTo>
                  <a:pt x="3045" y="1923"/>
                  <a:pt x="3021" y="1899"/>
                  <a:pt x="2961" y="1839"/>
                </a:cubicBezTo>
                <a:cubicBezTo>
                  <a:pt x="2914" y="1792"/>
                  <a:pt x="2830" y="1720"/>
                  <a:pt x="2735" y="1625"/>
                </a:cubicBezTo>
                <a:cubicBezTo>
                  <a:pt x="2533" y="1446"/>
                  <a:pt x="2259" y="1208"/>
                  <a:pt x="1961" y="970"/>
                </a:cubicBezTo>
                <a:cubicBezTo>
                  <a:pt x="1652" y="744"/>
                  <a:pt x="1330" y="506"/>
                  <a:pt x="1021" y="327"/>
                </a:cubicBezTo>
                <a:cubicBezTo>
                  <a:pt x="711" y="160"/>
                  <a:pt x="437" y="41"/>
                  <a:pt x="247" y="18"/>
                </a:cubicBezTo>
                <a:cubicBezTo>
                  <a:pt x="211" y="41"/>
                  <a:pt x="152" y="18"/>
                  <a:pt x="152" y="65"/>
                </a:cubicBezTo>
                <a:cubicBezTo>
                  <a:pt x="111" y="55"/>
                  <a:pt x="114" y="1"/>
                  <a:pt x="10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" name="Freeform 502"/>
          <p:cNvSpPr>
            <a:spLocks noEditPoints="1"/>
          </p:cNvSpPr>
          <p:nvPr/>
        </p:nvSpPr>
        <p:spPr bwMode="auto">
          <a:xfrm>
            <a:off x="10010775" y="4991099"/>
            <a:ext cx="1628776" cy="408213"/>
          </a:xfrm>
          <a:custGeom>
            <a:avLst/>
            <a:gdLst>
              <a:gd name="T0" fmla="*/ 685 w 1319"/>
              <a:gd name="T1" fmla="*/ 39 h 237"/>
              <a:gd name="T2" fmla="*/ 684 w 1319"/>
              <a:gd name="T3" fmla="*/ 48 h 237"/>
              <a:gd name="T4" fmla="*/ 686 w 1319"/>
              <a:gd name="T5" fmla="*/ 40 h 237"/>
              <a:gd name="T6" fmla="*/ 689 w 1319"/>
              <a:gd name="T7" fmla="*/ 38 h 237"/>
              <a:gd name="T8" fmla="*/ 1030 w 1319"/>
              <a:gd name="T9" fmla="*/ 43 h 237"/>
              <a:gd name="T10" fmla="*/ 1319 w 1319"/>
              <a:gd name="T11" fmla="*/ 126 h 237"/>
              <a:gd name="T12" fmla="*/ 1278 w 1319"/>
              <a:gd name="T13" fmla="*/ 85 h 237"/>
              <a:gd name="T14" fmla="*/ 1098 w 1319"/>
              <a:gd name="T15" fmla="*/ 53 h 237"/>
              <a:gd name="T16" fmla="*/ 927 w 1319"/>
              <a:gd name="T17" fmla="*/ 38 h 237"/>
              <a:gd name="T18" fmla="*/ 835 w 1319"/>
              <a:gd name="T19" fmla="*/ 36 h 237"/>
              <a:gd name="T20" fmla="*/ 809 w 1319"/>
              <a:gd name="T21" fmla="*/ 36 h 237"/>
              <a:gd name="T22" fmla="*/ 927 w 1319"/>
              <a:gd name="T23" fmla="*/ 39 h 237"/>
              <a:gd name="T24" fmla="*/ 906 w 1319"/>
              <a:gd name="T25" fmla="*/ 40 h 237"/>
              <a:gd name="T26" fmla="*/ 954 w 1319"/>
              <a:gd name="T27" fmla="*/ 43 h 237"/>
              <a:gd name="T28" fmla="*/ 718 w 1319"/>
              <a:gd name="T29" fmla="*/ 40 h 237"/>
              <a:gd name="T30" fmla="*/ 1084 w 1319"/>
              <a:gd name="T31" fmla="*/ 57 h 237"/>
              <a:gd name="T32" fmla="*/ 954 w 1319"/>
              <a:gd name="T33" fmla="*/ 48 h 237"/>
              <a:gd name="T34" fmla="*/ 688 w 1319"/>
              <a:gd name="T35" fmla="*/ 45 h 237"/>
              <a:gd name="T36" fmla="*/ 692 w 1319"/>
              <a:gd name="T37" fmla="*/ 45 h 237"/>
              <a:gd name="T38" fmla="*/ 941 w 1319"/>
              <a:gd name="T39" fmla="*/ 49 h 237"/>
              <a:gd name="T40" fmla="*/ 1142 w 1319"/>
              <a:gd name="T41" fmla="*/ 69 h 237"/>
              <a:gd name="T42" fmla="*/ 1291 w 1319"/>
              <a:gd name="T43" fmla="*/ 105 h 237"/>
              <a:gd name="T44" fmla="*/ 1300 w 1319"/>
              <a:gd name="T45" fmla="*/ 134 h 237"/>
              <a:gd name="T46" fmla="*/ 1171 w 1319"/>
              <a:gd name="T47" fmla="*/ 185 h 237"/>
              <a:gd name="T48" fmla="*/ 765 w 1319"/>
              <a:gd name="T49" fmla="*/ 221 h 237"/>
              <a:gd name="T50" fmla="*/ 244 w 1319"/>
              <a:gd name="T51" fmla="*/ 206 h 237"/>
              <a:gd name="T52" fmla="*/ 14 w 1319"/>
              <a:gd name="T53" fmla="*/ 149 h 237"/>
              <a:gd name="T54" fmla="*/ 350 w 1319"/>
              <a:gd name="T55" fmla="*/ 42 h 237"/>
              <a:gd name="T56" fmla="*/ 774 w 1319"/>
              <a:gd name="T57" fmla="*/ 16 h 237"/>
              <a:gd name="T58" fmla="*/ 1123 w 1319"/>
              <a:gd name="T59" fmla="*/ 36 h 237"/>
              <a:gd name="T60" fmla="*/ 1130 w 1319"/>
              <a:gd name="T61" fmla="*/ 38 h 237"/>
              <a:gd name="T62" fmla="*/ 1137 w 1319"/>
              <a:gd name="T63" fmla="*/ 38 h 237"/>
              <a:gd name="T64" fmla="*/ 1144 w 1319"/>
              <a:gd name="T65" fmla="*/ 33 h 237"/>
              <a:gd name="T66" fmla="*/ 1143 w 1319"/>
              <a:gd name="T67" fmla="*/ 25 h 237"/>
              <a:gd name="T68" fmla="*/ 1137 w 1319"/>
              <a:gd name="T69" fmla="*/ 20 h 237"/>
              <a:gd name="T70" fmla="*/ 1131 w 1319"/>
              <a:gd name="T71" fmla="*/ 19 h 237"/>
              <a:gd name="T72" fmla="*/ 1122 w 1319"/>
              <a:gd name="T73" fmla="*/ 19 h 237"/>
              <a:gd name="T74" fmla="*/ 920 w 1319"/>
              <a:gd name="T75" fmla="*/ 2 h 237"/>
              <a:gd name="T76" fmla="*/ 750 w 1319"/>
              <a:gd name="T77" fmla="*/ 1 h 237"/>
              <a:gd name="T78" fmla="*/ 385 w 1319"/>
              <a:gd name="T79" fmla="*/ 23 h 237"/>
              <a:gd name="T80" fmla="*/ 65 w 1319"/>
              <a:gd name="T81" fmla="*/ 94 h 237"/>
              <a:gd name="T82" fmla="*/ 7 w 1319"/>
              <a:gd name="T83" fmla="*/ 168 h 237"/>
              <a:gd name="T84" fmla="*/ 158 w 1319"/>
              <a:gd name="T85" fmla="*/ 212 h 237"/>
              <a:gd name="T86" fmla="*/ 992 w 1319"/>
              <a:gd name="T87" fmla="*/ 223 h 237"/>
              <a:gd name="T88" fmla="*/ 1284 w 1319"/>
              <a:gd name="T89" fmla="*/ 161 h 237"/>
              <a:gd name="T90" fmla="*/ 1319 w 1319"/>
              <a:gd name="T91" fmla="*/ 126 h 237"/>
              <a:gd name="T92" fmla="*/ 985 w 1319"/>
              <a:gd name="T93" fmla="*/ 52 h 237"/>
              <a:gd name="T94" fmla="*/ 688 w 1319"/>
              <a:gd name="T95" fmla="*/ 44 h 237"/>
              <a:gd name="T96" fmla="*/ 1041 w 1319"/>
              <a:gd name="T97" fmla="*/ 46 h 237"/>
              <a:gd name="T98" fmla="*/ 688 w 1319"/>
              <a:gd name="T99" fmla="*/ 45 h 237"/>
              <a:gd name="T100" fmla="*/ 1270 w 1319"/>
              <a:gd name="T101" fmla="*/ 96 h 237"/>
              <a:gd name="T102" fmla="*/ 688 w 1319"/>
              <a:gd name="T103" fmla="*/ 46 h 237"/>
              <a:gd name="T104" fmla="*/ 769 w 1319"/>
              <a:gd name="T105" fmla="*/ 37 h 237"/>
              <a:gd name="T106" fmla="*/ 926 w 1319"/>
              <a:gd name="T107" fmla="*/ 46 h 237"/>
              <a:gd name="T108" fmla="*/ 986 w 1319"/>
              <a:gd name="T109" fmla="*/ 52 h 237"/>
              <a:gd name="T110" fmla="*/ 687 w 1319"/>
              <a:gd name="T111" fmla="*/ 41 h 237"/>
              <a:gd name="T112" fmla="*/ 689 w 1319"/>
              <a:gd name="T113" fmla="*/ 38 h 237"/>
              <a:gd name="T114" fmla="*/ 689 w 1319"/>
              <a:gd name="T115" fmla="*/ 45 h 237"/>
              <a:gd name="T116" fmla="*/ 688 w 1319"/>
              <a:gd name="T117" fmla="*/ 41 h 237"/>
              <a:gd name="T118" fmla="*/ 689 w 1319"/>
              <a:gd name="T119" fmla="*/ 41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319" h="237">
                <a:moveTo>
                  <a:pt x="686" y="40"/>
                </a:moveTo>
                <a:cubicBezTo>
                  <a:pt x="686" y="40"/>
                  <a:pt x="686" y="40"/>
                  <a:pt x="686" y="40"/>
                </a:cubicBezTo>
                <a:cubicBezTo>
                  <a:pt x="686" y="40"/>
                  <a:pt x="685" y="40"/>
                  <a:pt x="684" y="40"/>
                </a:cubicBezTo>
                <a:cubicBezTo>
                  <a:pt x="684" y="40"/>
                  <a:pt x="684" y="40"/>
                  <a:pt x="684" y="40"/>
                </a:cubicBezTo>
                <a:cubicBezTo>
                  <a:pt x="684" y="40"/>
                  <a:pt x="684" y="40"/>
                  <a:pt x="683" y="40"/>
                </a:cubicBezTo>
                <a:cubicBezTo>
                  <a:pt x="684" y="39"/>
                  <a:pt x="685" y="40"/>
                  <a:pt x="685" y="39"/>
                </a:cubicBezTo>
                <a:cubicBezTo>
                  <a:pt x="685" y="39"/>
                  <a:pt x="685" y="39"/>
                  <a:pt x="685" y="39"/>
                </a:cubicBezTo>
                <a:cubicBezTo>
                  <a:pt x="686" y="39"/>
                  <a:pt x="687" y="39"/>
                  <a:pt x="688" y="39"/>
                </a:cubicBezTo>
                <a:cubicBezTo>
                  <a:pt x="687" y="40"/>
                  <a:pt x="686" y="39"/>
                  <a:pt x="686" y="40"/>
                </a:cubicBezTo>
                <a:close/>
                <a:moveTo>
                  <a:pt x="684" y="48"/>
                </a:moveTo>
                <a:cubicBezTo>
                  <a:pt x="685" y="48"/>
                  <a:pt x="685" y="48"/>
                  <a:pt x="685" y="48"/>
                </a:cubicBezTo>
                <a:cubicBezTo>
                  <a:pt x="685" y="48"/>
                  <a:pt x="684" y="48"/>
                  <a:pt x="684" y="48"/>
                </a:cubicBezTo>
                <a:close/>
                <a:moveTo>
                  <a:pt x="685" y="46"/>
                </a:moveTo>
                <a:cubicBezTo>
                  <a:pt x="685" y="46"/>
                  <a:pt x="685" y="46"/>
                  <a:pt x="685" y="46"/>
                </a:cubicBezTo>
                <a:cubicBezTo>
                  <a:pt x="685" y="46"/>
                  <a:pt x="685" y="46"/>
                  <a:pt x="685" y="46"/>
                </a:cubicBezTo>
                <a:close/>
                <a:moveTo>
                  <a:pt x="686" y="40"/>
                </a:moveTo>
                <a:cubicBezTo>
                  <a:pt x="686" y="40"/>
                  <a:pt x="687" y="40"/>
                  <a:pt x="687" y="40"/>
                </a:cubicBezTo>
                <a:cubicBezTo>
                  <a:pt x="686" y="40"/>
                  <a:pt x="686" y="40"/>
                  <a:pt x="686" y="40"/>
                </a:cubicBezTo>
                <a:cubicBezTo>
                  <a:pt x="686" y="40"/>
                  <a:pt x="686" y="40"/>
                  <a:pt x="686" y="40"/>
                </a:cubicBezTo>
                <a:close/>
                <a:moveTo>
                  <a:pt x="686" y="43"/>
                </a:moveTo>
                <a:cubicBezTo>
                  <a:pt x="686" y="44"/>
                  <a:pt x="686" y="43"/>
                  <a:pt x="686" y="43"/>
                </a:cubicBezTo>
                <a:close/>
                <a:moveTo>
                  <a:pt x="689" y="38"/>
                </a:moveTo>
                <a:cubicBezTo>
                  <a:pt x="688" y="38"/>
                  <a:pt x="688" y="38"/>
                  <a:pt x="688" y="39"/>
                </a:cubicBezTo>
                <a:cubicBezTo>
                  <a:pt x="688" y="39"/>
                  <a:pt x="689" y="39"/>
                  <a:pt x="689" y="38"/>
                </a:cubicBezTo>
                <a:close/>
                <a:moveTo>
                  <a:pt x="685" y="46"/>
                </a:moveTo>
                <a:cubicBezTo>
                  <a:pt x="685" y="46"/>
                  <a:pt x="685" y="46"/>
                  <a:pt x="685" y="46"/>
                </a:cubicBezTo>
                <a:close/>
                <a:moveTo>
                  <a:pt x="685" y="45"/>
                </a:moveTo>
                <a:cubicBezTo>
                  <a:pt x="685" y="45"/>
                  <a:pt x="685" y="45"/>
                  <a:pt x="685" y="45"/>
                </a:cubicBezTo>
                <a:cubicBezTo>
                  <a:pt x="685" y="45"/>
                  <a:pt x="685" y="45"/>
                  <a:pt x="685" y="45"/>
                </a:cubicBezTo>
                <a:close/>
                <a:moveTo>
                  <a:pt x="1030" y="43"/>
                </a:moveTo>
                <a:cubicBezTo>
                  <a:pt x="1023" y="42"/>
                  <a:pt x="1012" y="41"/>
                  <a:pt x="1009" y="41"/>
                </a:cubicBezTo>
                <a:cubicBezTo>
                  <a:pt x="1019" y="42"/>
                  <a:pt x="1026" y="43"/>
                  <a:pt x="1030" y="43"/>
                </a:cubicBezTo>
                <a:close/>
                <a:moveTo>
                  <a:pt x="1122" y="54"/>
                </a:moveTo>
                <a:cubicBezTo>
                  <a:pt x="1109" y="53"/>
                  <a:pt x="1109" y="53"/>
                  <a:pt x="1109" y="53"/>
                </a:cubicBezTo>
                <a:cubicBezTo>
                  <a:pt x="1108" y="53"/>
                  <a:pt x="1118" y="54"/>
                  <a:pt x="1122" y="54"/>
                </a:cubicBezTo>
                <a:close/>
                <a:moveTo>
                  <a:pt x="1319" y="126"/>
                </a:moveTo>
                <a:cubicBezTo>
                  <a:pt x="1319" y="125"/>
                  <a:pt x="1319" y="125"/>
                  <a:pt x="1319" y="125"/>
                </a:cubicBezTo>
                <a:cubicBezTo>
                  <a:pt x="1319" y="124"/>
                  <a:pt x="1319" y="124"/>
                  <a:pt x="1319" y="124"/>
                </a:cubicBezTo>
                <a:cubicBezTo>
                  <a:pt x="1319" y="118"/>
                  <a:pt x="1316" y="112"/>
                  <a:pt x="1313" y="108"/>
                </a:cubicBezTo>
                <a:cubicBezTo>
                  <a:pt x="1309" y="103"/>
                  <a:pt x="1305" y="100"/>
                  <a:pt x="1301" y="97"/>
                </a:cubicBezTo>
                <a:cubicBezTo>
                  <a:pt x="1293" y="91"/>
                  <a:pt x="1285" y="88"/>
                  <a:pt x="1279" y="86"/>
                </a:cubicBezTo>
                <a:cubicBezTo>
                  <a:pt x="1280" y="86"/>
                  <a:pt x="1280" y="86"/>
                  <a:pt x="1278" y="85"/>
                </a:cubicBezTo>
                <a:cubicBezTo>
                  <a:pt x="1272" y="83"/>
                  <a:pt x="1269" y="82"/>
                  <a:pt x="1262" y="80"/>
                </a:cubicBezTo>
                <a:cubicBezTo>
                  <a:pt x="1239" y="73"/>
                  <a:pt x="1219" y="70"/>
                  <a:pt x="1199" y="67"/>
                </a:cubicBezTo>
                <a:cubicBezTo>
                  <a:pt x="1180" y="64"/>
                  <a:pt x="1162" y="61"/>
                  <a:pt x="1142" y="58"/>
                </a:cubicBezTo>
                <a:cubicBezTo>
                  <a:pt x="1137" y="58"/>
                  <a:pt x="1123" y="55"/>
                  <a:pt x="1119" y="55"/>
                </a:cubicBezTo>
                <a:cubicBezTo>
                  <a:pt x="1126" y="56"/>
                  <a:pt x="1135" y="57"/>
                  <a:pt x="1134" y="57"/>
                </a:cubicBezTo>
                <a:cubicBezTo>
                  <a:pt x="1122" y="56"/>
                  <a:pt x="1106" y="54"/>
                  <a:pt x="1098" y="53"/>
                </a:cubicBezTo>
                <a:cubicBezTo>
                  <a:pt x="1083" y="51"/>
                  <a:pt x="1076" y="50"/>
                  <a:pt x="1062" y="49"/>
                </a:cubicBezTo>
                <a:cubicBezTo>
                  <a:pt x="1059" y="48"/>
                  <a:pt x="1065" y="49"/>
                  <a:pt x="1058" y="48"/>
                </a:cubicBezTo>
                <a:cubicBezTo>
                  <a:pt x="1037" y="46"/>
                  <a:pt x="1027" y="45"/>
                  <a:pt x="1008" y="43"/>
                </a:cubicBezTo>
                <a:cubicBezTo>
                  <a:pt x="1003" y="43"/>
                  <a:pt x="980" y="41"/>
                  <a:pt x="974" y="41"/>
                </a:cubicBezTo>
                <a:cubicBezTo>
                  <a:pt x="968" y="40"/>
                  <a:pt x="980" y="41"/>
                  <a:pt x="975" y="41"/>
                </a:cubicBezTo>
                <a:cubicBezTo>
                  <a:pt x="927" y="38"/>
                  <a:pt x="927" y="38"/>
                  <a:pt x="927" y="38"/>
                </a:cubicBezTo>
                <a:cubicBezTo>
                  <a:pt x="923" y="38"/>
                  <a:pt x="920" y="38"/>
                  <a:pt x="914" y="38"/>
                </a:cubicBezTo>
                <a:cubicBezTo>
                  <a:pt x="909" y="37"/>
                  <a:pt x="915" y="37"/>
                  <a:pt x="908" y="37"/>
                </a:cubicBezTo>
                <a:cubicBezTo>
                  <a:pt x="902" y="37"/>
                  <a:pt x="913" y="38"/>
                  <a:pt x="912" y="38"/>
                </a:cubicBezTo>
                <a:cubicBezTo>
                  <a:pt x="903" y="37"/>
                  <a:pt x="905" y="38"/>
                  <a:pt x="900" y="38"/>
                </a:cubicBezTo>
                <a:cubicBezTo>
                  <a:pt x="888" y="37"/>
                  <a:pt x="880" y="37"/>
                  <a:pt x="869" y="37"/>
                </a:cubicBezTo>
                <a:cubicBezTo>
                  <a:pt x="835" y="36"/>
                  <a:pt x="835" y="36"/>
                  <a:pt x="835" y="36"/>
                </a:cubicBezTo>
                <a:cubicBezTo>
                  <a:pt x="811" y="36"/>
                  <a:pt x="811" y="36"/>
                  <a:pt x="811" y="36"/>
                </a:cubicBezTo>
                <a:cubicBezTo>
                  <a:pt x="786" y="36"/>
                  <a:pt x="786" y="36"/>
                  <a:pt x="786" y="36"/>
                </a:cubicBezTo>
                <a:cubicBezTo>
                  <a:pt x="781" y="36"/>
                  <a:pt x="790" y="36"/>
                  <a:pt x="782" y="36"/>
                </a:cubicBezTo>
                <a:cubicBezTo>
                  <a:pt x="749" y="36"/>
                  <a:pt x="716" y="37"/>
                  <a:pt x="692" y="38"/>
                </a:cubicBezTo>
                <a:cubicBezTo>
                  <a:pt x="729" y="36"/>
                  <a:pt x="757" y="36"/>
                  <a:pt x="790" y="36"/>
                </a:cubicBezTo>
                <a:cubicBezTo>
                  <a:pt x="795" y="36"/>
                  <a:pt x="804" y="36"/>
                  <a:pt x="809" y="36"/>
                </a:cubicBezTo>
                <a:cubicBezTo>
                  <a:pt x="811" y="36"/>
                  <a:pt x="804" y="36"/>
                  <a:pt x="811" y="36"/>
                </a:cubicBezTo>
                <a:cubicBezTo>
                  <a:pt x="818" y="36"/>
                  <a:pt x="818" y="36"/>
                  <a:pt x="818" y="36"/>
                </a:cubicBezTo>
                <a:cubicBezTo>
                  <a:pt x="814" y="36"/>
                  <a:pt x="821" y="36"/>
                  <a:pt x="823" y="37"/>
                </a:cubicBezTo>
                <a:cubicBezTo>
                  <a:pt x="851" y="37"/>
                  <a:pt x="873" y="37"/>
                  <a:pt x="898" y="38"/>
                </a:cubicBezTo>
                <a:cubicBezTo>
                  <a:pt x="902" y="38"/>
                  <a:pt x="894" y="38"/>
                  <a:pt x="900" y="38"/>
                </a:cubicBezTo>
                <a:cubicBezTo>
                  <a:pt x="927" y="39"/>
                  <a:pt x="927" y="39"/>
                  <a:pt x="927" y="39"/>
                </a:cubicBezTo>
                <a:cubicBezTo>
                  <a:pt x="930" y="40"/>
                  <a:pt x="937" y="40"/>
                  <a:pt x="933" y="40"/>
                </a:cubicBezTo>
                <a:cubicBezTo>
                  <a:pt x="901" y="38"/>
                  <a:pt x="856" y="37"/>
                  <a:pt x="817" y="37"/>
                </a:cubicBezTo>
                <a:cubicBezTo>
                  <a:pt x="806" y="37"/>
                  <a:pt x="793" y="37"/>
                  <a:pt x="787" y="37"/>
                </a:cubicBezTo>
                <a:cubicBezTo>
                  <a:pt x="804" y="37"/>
                  <a:pt x="818" y="37"/>
                  <a:pt x="833" y="38"/>
                </a:cubicBezTo>
                <a:cubicBezTo>
                  <a:pt x="853" y="38"/>
                  <a:pt x="874" y="38"/>
                  <a:pt x="893" y="39"/>
                </a:cubicBezTo>
                <a:cubicBezTo>
                  <a:pt x="906" y="40"/>
                  <a:pt x="906" y="40"/>
                  <a:pt x="906" y="40"/>
                </a:cubicBezTo>
                <a:cubicBezTo>
                  <a:pt x="920" y="40"/>
                  <a:pt x="920" y="40"/>
                  <a:pt x="920" y="40"/>
                </a:cubicBezTo>
                <a:cubicBezTo>
                  <a:pt x="929" y="41"/>
                  <a:pt x="929" y="41"/>
                  <a:pt x="929" y="41"/>
                </a:cubicBezTo>
                <a:cubicBezTo>
                  <a:pt x="937" y="41"/>
                  <a:pt x="944" y="41"/>
                  <a:pt x="953" y="42"/>
                </a:cubicBezTo>
                <a:cubicBezTo>
                  <a:pt x="968" y="43"/>
                  <a:pt x="983" y="44"/>
                  <a:pt x="999" y="46"/>
                </a:cubicBezTo>
                <a:cubicBezTo>
                  <a:pt x="1002" y="46"/>
                  <a:pt x="1001" y="46"/>
                  <a:pt x="997" y="46"/>
                </a:cubicBezTo>
                <a:cubicBezTo>
                  <a:pt x="977" y="44"/>
                  <a:pt x="974" y="44"/>
                  <a:pt x="954" y="43"/>
                </a:cubicBezTo>
                <a:cubicBezTo>
                  <a:pt x="956" y="43"/>
                  <a:pt x="958" y="43"/>
                  <a:pt x="957" y="43"/>
                </a:cubicBezTo>
                <a:cubicBezTo>
                  <a:pt x="951" y="43"/>
                  <a:pt x="949" y="42"/>
                  <a:pt x="945" y="42"/>
                </a:cubicBezTo>
                <a:cubicBezTo>
                  <a:pt x="960" y="43"/>
                  <a:pt x="958" y="43"/>
                  <a:pt x="953" y="43"/>
                </a:cubicBezTo>
                <a:cubicBezTo>
                  <a:pt x="916" y="41"/>
                  <a:pt x="870" y="39"/>
                  <a:pt x="840" y="39"/>
                </a:cubicBezTo>
                <a:cubicBezTo>
                  <a:pt x="836" y="39"/>
                  <a:pt x="834" y="39"/>
                  <a:pt x="829" y="39"/>
                </a:cubicBezTo>
                <a:cubicBezTo>
                  <a:pt x="794" y="38"/>
                  <a:pt x="755" y="38"/>
                  <a:pt x="718" y="40"/>
                </a:cubicBezTo>
                <a:cubicBezTo>
                  <a:pt x="761" y="39"/>
                  <a:pt x="805" y="38"/>
                  <a:pt x="854" y="39"/>
                </a:cubicBezTo>
                <a:cubicBezTo>
                  <a:pt x="856" y="39"/>
                  <a:pt x="854" y="39"/>
                  <a:pt x="859" y="40"/>
                </a:cubicBezTo>
                <a:cubicBezTo>
                  <a:pt x="880" y="40"/>
                  <a:pt x="904" y="41"/>
                  <a:pt x="920" y="42"/>
                </a:cubicBezTo>
                <a:cubicBezTo>
                  <a:pt x="941" y="44"/>
                  <a:pt x="941" y="44"/>
                  <a:pt x="941" y="44"/>
                </a:cubicBezTo>
                <a:cubicBezTo>
                  <a:pt x="993" y="47"/>
                  <a:pt x="1030" y="51"/>
                  <a:pt x="1079" y="57"/>
                </a:cubicBezTo>
                <a:cubicBezTo>
                  <a:pt x="1079" y="57"/>
                  <a:pt x="1082" y="57"/>
                  <a:pt x="1084" y="57"/>
                </a:cubicBezTo>
                <a:cubicBezTo>
                  <a:pt x="1073" y="57"/>
                  <a:pt x="1073" y="57"/>
                  <a:pt x="1073" y="57"/>
                </a:cubicBezTo>
                <a:cubicBezTo>
                  <a:pt x="1049" y="54"/>
                  <a:pt x="1049" y="54"/>
                  <a:pt x="1049" y="54"/>
                </a:cubicBezTo>
                <a:cubicBezTo>
                  <a:pt x="1008" y="50"/>
                  <a:pt x="950" y="45"/>
                  <a:pt x="898" y="43"/>
                </a:cubicBezTo>
                <a:cubicBezTo>
                  <a:pt x="892" y="43"/>
                  <a:pt x="897" y="43"/>
                  <a:pt x="901" y="44"/>
                </a:cubicBezTo>
                <a:cubicBezTo>
                  <a:pt x="926" y="45"/>
                  <a:pt x="948" y="46"/>
                  <a:pt x="975" y="48"/>
                </a:cubicBezTo>
                <a:cubicBezTo>
                  <a:pt x="984" y="50"/>
                  <a:pt x="974" y="49"/>
                  <a:pt x="954" y="48"/>
                </a:cubicBezTo>
                <a:cubicBezTo>
                  <a:pt x="937" y="47"/>
                  <a:pt x="914" y="45"/>
                  <a:pt x="893" y="45"/>
                </a:cubicBezTo>
                <a:cubicBezTo>
                  <a:pt x="871" y="44"/>
                  <a:pt x="851" y="43"/>
                  <a:pt x="841" y="43"/>
                </a:cubicBezTo>
                <a:cubicBezTo>
                  <a:pt x="791" y="42"/>
                  <a:pt x="742" y="43"/>
                  <a:pt x="693" y="45"/>
                </a:cubicBezTo>
                <a:cubicBezTo>
                  <a:pt x="689" y="45"/>
                  <a:pt x="689" y="45"/>
                  <a:pt x="689" y="45"/>
                </a:cubicBezTo>
                <a:cubicBezTo>
                  <a:pt x="689" y="45"/>
                  <a:pt x="689" y="45"/>
                  <a:pt x="689" y="45"/>
                </a:cubicBezTo>
                <a:cubicBezTo>
                  <a:pt x="688" y="45"/>
                  <a:pt x="688" y="45"/>
                  <a:pt x="688" y="45"/>
                </a:cubicBezTo>
                <a:cubicBezTo>
                  <a:pt x="686" y="45"/>
                  <a:pt x="686" y="45"/>
                  <a:pt x="686" y="45"/>
                </a:cubicBezTo>
                <a:cubicBezTo>
                  <a:pt x="686" y="45"/>
                  <a:pt x="687" y="45"/>
                  <a:pt x="688" y="45"/>
                </a:cubicBezTo>
                <a:cubicBezTo>
                  <a:pt x="689" y="45"/>
                  <a:pt x="689" y="45"/>
                  <a:pt x="689" y="45"/>
                </a:cubicBezTo>
                <a:cubicBezTo>
                  <a:pt x="689" y="45"/>
                  <a:pt x="689" y="45"/>
                  <a:pt x="689" y="45"/>
                </a:cubicBezTo>
                <a:cubicBezTo>
                  <a:pt x="689" y="45"/>
                  <a:pt x="689" y="45"/>
                  <a:pt x="689" y="45"/>
                </a:cubicBezTo>
                <a:cubicBezTo>
                  <a:pt x="692" y="45"/>
                  <a:pt x="692" y="45"/>
                  <a:pt x="692" y="45"/>
                </a:cubicBezTo>
                <a:cubicBezTo>
                  <a:pt x="701" y="45"/>
                  <a:pt x="701" y="45"/>
                  <a:pt x="701" y="45"/>
                </a:cubicBezTo>
                <a:cubicBezTo>
                  <a:pt x="701" y="45"/>
                  <a:pt x="703" y="44"/>
                  <a:pt x="707" y="44"/>
                </a:cubicBezTo>
                <a:cubicBezTo>
                  <a:pt x="756" y="43"/>
                  <a:pt x="811" y="43"/>
                  <a:pt x="855" y="43"/>
                </a:cubicBezTo>
                <a:cubicBezTo>
                  <a:pt x="873" y="44"/>
                  <a:pt x="908" y="45"/>
                  <a:pt x="926" y="47"/>
                </a:cubicBezTo>
                <a:cubicBezTo>
                  <a:pt x="922" y="47"/>
                  <a:pt x="907" y="46"/>
                  <a:pt x="888" y="46"/>
                </a:cubicBezTo>
                <a:cubicBezTo>
                  <a:pt x="907" y="46"/>
                  <a:pt x="925" y="48"/>
                  <a:pt x="941" y="49"/>
                </a:cubicBezTo>
                <a:cubicBezTo>
                  <a:pt x="955" y="49"/>
                  <a:pt x="978" y="51"/>
                  <a:pt x="985" y="52"/>
                </a:cubicBezTo>
                <a:cubicBezTo>
                  <a:pt x="986" y="52"/>
                  <a:pt x="984" y="52"/>
                  <a:pt x="985" y="52"/>
                </a:cubicBezTo>
                <a:cubicBezTo>
                  <a:pt x="986" y="52"/>
                  <a:pt x="996" y="53"/>
                  <a:pt x="997" y="53"/>
                </a:cubicBezTo>
                <a:cubicBezTo>
                  <a:pt x="1004" y="53"/>
                  <a:pt x="1003" y="53"/>
                  <a:pt x="1011" y="54"/>
                </a:cubicBezTo>
                <a:cubicBezTo>
                  <a:pt x="1022" y="55"/>
                  <a:pt x="1022" y="55"/>
                  <a:pt x="1029" y="56"/>
                </a:cubicBezTo>
                <a:cubicBezTo>
                  <a:pt x="1067" y="59"/>
                  <a:pt x="1104" y="64"/>
                  <a:pt x="1142" y="69"/>
                </a:cubicBezTo>
                <a:cubicBezTo>
                  <a:pt x="1154" y="71"/>
                  <a:pt x="1154" y="71"/>
                  <a:pt x="1154" y="71"/>
                </a:cubicBezTo>
                <a:cubicBezTo>
                  <a:pt x="1158" y="72"/>
                  <a:pt x="1155" y="72"/>
                  <a:pt x="1159" y="72"/>
                </a:cubicBezTo>
                <a:cubicBezTo>
                  <a:pt x="1162" y="73"/>
                  <a:pt x="1161" y="72"/>
                  <a:pt x="1165" y="73"/>
                </a:cubicBezTo>
                <a:cubicBezTo>
                  <a:pt x="1179" y="75"/>
                  <a:pt x="1196" y="78"/>
                  <a:pt x="1211" y="81"/>
                </a:cubicBezTo>
                <a:cubicBezTo>
                  <a:pt x="1229" y="84"/>
                  <a:pt x="1249" y="88"/>
                  <a:pt x="1267" y="94"/>
                </a:cubicBezTo>
                <a:cubicBezTo>
                  <a:pt x="1275" y="97"/>
                  <a:pt x="1284" y="101"/>
                  <a:pt x="1291" y="105"/>
                </a:cubicBezTo>
                <a:cubicBezTo>
                  <a:pt x="1298" y="109"/>
                  <a:pt x="1303" y="114"/>
                  <a:pt x="1305" y="119"/>
                </a:cubicBezTo>
                <a:cubicBezTo>
                  <a:pt x="1306" y="122"/>
                  <a:pt x="1306" y="121"/>
                  <a:pt x="1306" y="121"/>
                </a:cubicBezTo>
                <a:cubicBezTo>
                  <a:pt x="1306" y="121"/>
                  <a:pt x="1306" y="121"/>
                  <a:pt x="1307" y="124"/>
                </a:cubicBezTo>
                <a:cubicBezTo>
                  <a:pt x="1307" y="125"/>
                  <a:pt x="1307" y="126"/>
                  <a:pt x="1307" y="126"/>
                </a:cubicBezTo>
                <a:cubicBezTo>
                  <a:pt x="1307" y="127"/>
                  <a:pt x="1306" y="127"/>
                  <a:pt x="1306" y="128"/>
                </a:cubicBezTo>
                <a:cubicBezTo>
                  <a:pt x="1304" y="130"/>
                  <a:pt x="1302" y="132"/>
                  <a:pt x="1300" y="134"/>
                </a:cubicBezTo>
                <a:cubicBezTo>
                  <a:pt x="1296" y="138"/>
                  <a:pt x="1291" y="142"/>
                  <a:pt x="1285" y="145"/>
                </a:cubicBezTo>
                <a:cubicBezTo>
                  <a:pt x="1274" y="152"/>
                  <a:pt x="1262" y="158"/>
                  <a:pt x="1250" y="163"/>
                </a:cubicBezTo>
                <a:cubicBezTo>
                  <a:pt x="1247" y="164"/>
                  <a:pt x="1244" y="165"/>
                  <a:pt x="1241" y="166"/>
                </a:cubicBezTo>
                <a:cubicBezTo>
                  <a:pt x="1231" y="169"/>
                  <a:pt x="1231" y="169"/>
                  <a:pt x="1231" y="169"/>
                </a:cubicBezTo>
                <a:cubicBezTo>
                  <a:pt x="1224" y="171"/>
                  <a:pt x="1218" y="173"/>
                  <a:pt x="1211" y="175"/>
                </a:cubicBezTo>
                <a:cubicBezTo>
                  <a:pt x="1198" y="178"/>
                  <a:pt x="1184" y="182"/>
                  <a:pt x="1171" y="185"/>
                </a:cubicBezTo>
                <a:cubicBezTo>
                  <a:pt x="1167" y="186"/>
                  <a:pt x="1170" y="185"/>
                  <a:pt x="1164" y="186"/>
                </a:cubicBezTo>
                <a:cubicBezTo>
                  <a:pt x="1156" y="188"/>
                  <a:pt x="1158" y="188"/>
                  <a:pt x="1152" y="189"/>
                </a:cubicBezTo>
                <a:cubicBezTo>
                  <a:pt x="1147" y="190"/>
                  <a:pt x="1144" y="191"/>
                  <a:pt x="1141" y="191"/>
                </a:cubicBezTo>
                <a:cubicBezTo>
                  <a:pt x="1110" y="197"/>
                  <a:pt x="1078" y="201"/>
                  <a:pt x="1045" y="205"/>
                </a:cubicBezTo>
                <a:cubicBezTo>
                  <a:pt x="1013" y="208"/>
                  <a:pt x="980" y="210"/>
                  <a:pt x="947" y="213"/>
                </a:cubicBezTo>
                <a:cubicBezTo>
                  <a:pt x="885" y="217"/>
                  <a:pt x="823" y="220"/>
                  <a:pt x="765" y="221"/>
                </a:cubicBezTo>
                <a:cubicBezTo>
                  <a:pt x="719" y="222"/>
                  <a:pt x="675" y="223"/>
                  <a:pt x="633" y="222"/>
                </a:cubicBezTo>
                <a:cubicBezTo>
                  <a:pt x="578" y="222"/>
                  <a:pt x="530" y="221"/>
                  <a:pt x="478" y="219"/>
                </a:cubicBezTo>
                <a:cubicBezTo>
                  <a:pt x="441" y="218"/>
                  <a:pt x="400" y="216"/>
                  <a:pt x="368" y="214"/>
                </a:cubicBezTo>
                <a:cubicBezTo>
                  <a:pt x="350" y="214"/>
                  <a:pt x="350" y="214"/>
                  <a:pt x="350" y="214"/>
                </a:cubicBezTo>
                <a:cubicBezTo>
                  <a:pt x="321" y="212"/>
                  <a:pt x="321" y="212"/>
                  <a:pt x="321" y="212"/>
                </a:cubicBezTo>
                <a:cubicBezTo>
                  <a:pt x="296" y="210"/>
                  <a:pt x="270" y="209"/>
                  <a:pt x="244" y="206"/>
                </a:cubicBezTo>
                <a:cubicBezTo>
                  <a:pt x="215" y="204"/>
                  <a:pt x="188" y="201"/>
                  <a:pt x="160" y="198"/>
                </a:cubicBezTo>
                <a:cubicBezTo>
                  <a:pt x="144" y="196"/>
                  <a:pt x="129" y="194"/>
                  <a:pt x="114" y="191"/>
                </a:cubicBezTo>
                <a:cubicBezTo>
                  <a:pt x="103" y="189"/>
                  <a:pt x="93" y="187"/>
                  <a:pt x="82" y="185"/>
                </a:cubicBezTo>
                <a:cubicBezTo>
                  <a:pt x="68" y="182"/>
                  <a:pt x="53" y="178"/>
                  <a:pt x="40" y="172"/>
                </a:cubicBezTo>
                <a:cubicBezTo>
                  <a:pt x="33" y="170"/>
                  <a:pt x="26" y="166"/>
                  <a:pt x="22" y="163"/>
                </a:cubicBezTo>
                <a:cubicBezTo>
                  <a:pt x="17" y="159"/>
                  <a:pt x="14" y="154"/>
                  <a:pt x="14" y="149"/>
                </a:cubicBezTo>
                <a:cubicBezTo>
                  <a:pt x="14" y="144"/>
                  <a:pt x="19" y="137"/>
                  <a:pt x="26" y="131"/>
                </a:cubicBezTo>
                <a:cubicBezTo>
                  <a:pt x="33" y="126"/>
                  <a:pt x="41" y="121"/>
                  <a:pt x="50" y="117"/>
                </a:cubicBezTo>
                <a:cubicBezTo>
                  <a:pt x="67" y="108"/>
                  <a:pt x="85" y="101"/>
                  <a:pt x="103" y="95"/>
                </a:cubicBezTo>
                <a:cubicBezTo>
                  <a:pt x="144" y="82"/>
                  <a:pt x="195" y="70"/>
                  <a:pt x="235" y="61"/>
                </a:cubicBezTo>
                <a:cubicBezTo>
                  <a:pt x="268" y="55"/>
                  <a:pt x="302" y="49"/>
                  <a:pt x="340" y="44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407" y="35"/>
                  <a:pt x="471" y="28"/>
                  <a:pt x="517" y="25"/>
                </a:cubicBezTo>
                <a:cubicBezTo>
                  <a:pt x="534" y="24"/>
                  <a:pt x="549" y="23"/>
                  <a:pt x="565" y="22"/>
                </a:cubicBezTo>
                <a:cubicBezTo>
                  <a:pt x="583" y="21"/>
                  <a:pt x="599" y="20"/>
                  <a:pt x="616" y="19"/>
                </a:cubicBezTo>
                <a:cubicBezTo>
                  <a:pt x="632" y="19"/>
                  <a:pt x="632" y="19"/>
                  <a:pt x="632" y="19"/>
                </a:cubicBezTo>
                <a:cubicBezTo>
                  <a:pt x="649" y="18"/>
                  <a:pt x="666" y="17"/>
                  <a:pt x="684" y="17"/>
                </a:cubicBezTo>
                <a:cubicBezTo>
                  <a:pt x="712" y="16"/>
                  <a:pt x="742" y="16"/>
                  <a:pt x="774" y="16"/>
                </a:cubicBezTo>
                <a:cubicBezTo>
                  <a:pt x="799" y="16"/>
                  <a:pt x="836" y="16"/>
                  <a:pt x="864" y="16"/>
                </a:cubicBezTo>
                <a:cubicBezTo>
                  <a:pt x="912" y="18"/>
                  <a:pt x="961" y="19"/>
                  <a:pt x="1010" y="23"/>
                </a:cubicBezTo>
                <a:cubicBezTo>
                  <a:pt x="1026" y="24"/>
                  <a:pt x="1041" y="26"/>
                  <a:pt x="1058" y="27"/>
                </a:cubicBezTo>
                <a:cubicBezTo>
                  <a:pt x="1075" y="29"/>
                  <a:pt x="1096" y="31"/>
                  <a:pt x="1117" y="35"/>
                </a:cubicBezTo>
                <a:cubicBezTo>
                  <a:pt x="1123" y="36"/>
                  <a:pt x="1123" y="36"/>
                  <a:pt x="1123" y="36"/>
                </a:cubicBezTo>
                <a:cubicBezTo>
                  <a:pt x="1123" y="36"/>
                  <a:pt x="1123" y="36"/>
                  <a:pt x="1123" y="36"/>
                </a:cubicBezTo>
                <a:cubicBezTo>
                  <a:pt x="1124" y="36"/>
                  <a:pt x="1124" y="36"/>
                  <a:pt x="1124" y="36"/>
                </a:cubicBezTo>
                <a:cubicBezTo>
                  <a:pt x="1125" y="36"/>
                  <a:pt x="1125" y="36"/>
                  <a:pt x="1125" y="36"/>
                </a:cubicBezTo>
                <a:cubicBezTo>
                  <a:pt x="1125" y="36"/>
                  <a:pt x="1127" y="36"/>
                  <a:pt x="1127" y="37"/>
                </a:cubicBezTo>
                <a:cubicBezTo>
                  <a:pt x="1127" y="38"/>
                  <a:pt x="1128" y="36"/>
                  <a:pt x="1129" y="37"/>
                </a:cubicBezTo>
                <a:cubicBezTo>
                  <a:pt x="1129" y="37"/>
                  <a:pt x="1129" y="37"/>
                  <a:pt x="1129" y="38"/>
                </a:cubicBezTo>
                <a:cubicBezTo>
                  <a:pt x="1129" y="38"/>
                  <a:pt x="1129" y="38"/>
                  <a:pt x="1130" y="38"/>
                </a:cubicBezTo>
                <a:cubicBezTo>
                  <a:pt x="1130" y="38"/>
                  <a:pt x="1130" y="39"/>
                  <a:pt x="1131" y="39"/>
                </a:cubicBezTo>
                <a:cubicBezTo>
                  <a:pt x="1131" y="39"/>
                  <a:pt x="1131" y="39"/>
                  <a:pt x="1131" y="39"/>
                </a:cubicBezTo>
                <a:cubicBezTo>
                  <a:pt x="1132" y="39"/>
                  <a:pt x="1132" y="39"/>
                  <a:pt x="1133" y="39"/>
                </a:cubicBezTo>
                <a:cubicBezTo>
                  <a:pt x="1133" y="39"/>
                  <a:pt x="1134" y="39"/>
                  <a:pt x="1134" y="39"/>
                </a:cubicBezTo>
                <a:cubicBezTo>
                  <a:pt x="1135" y="39"/>
                  <a:pt x="1135" y="39"/>
                  <a:pt x="1135" y="39"/>
                </a:cubicBezTo>
                <a:cubicBezTo>
                  <a:pt x="1136" y="39"/>
                  <a:pt x="1136" y="39"/>
                  <a:pt x="1137" y="38"/>
                </a:cubicBezTo>
                <a:cubicBezTo>
                  <a:pt x="1137" y="38"/>
                  <a:pt x="1138" y="38"/>
                  <a:pt x="1138" y="38"/>
                </a:cubicBezTo>
                <a:cubicBezTo>
                  <a:pt x="1138" y="38"/>
                  <a:pt x="1139" y="38"/>
                  <a:pt x="1139" y="38"/>
                </a:cubicBezTo>
                <a:cubicBezTo>
                  <a:pt x="1140" y="37"/>
                  <a:pt x="1141" y="36"/>
                  <a:pt x="1142" y="36"/>
                </a:cubicBezTo>
                <a:cubicBezTo>
                  <a:pt x="1142" y="36"/>
                  <a:pt x="1142" y="35"/>
                  <a:pt x="1143" y="35"/>
                </a:cubicBezTo>
                <a:cubicBezTo>
                  <a:pt x="1143" y="35"/>
                  <a:pt x="1143" y="35"/>
                  <a:pt x="1143" y="35"/>
                </a:cubicBezTo>
                <a:cubicBezTo>
                  <a:pt x="1143" y="34"/>
                  <a:pt x="1143" y="33"/>
                  <a:pt x="1144" y="33"/>
                </a:cubicBezTo>
                <a:cubicBezTo>
                  <a:pt x="1144" y="33"/>
                  <a:pt x="1144" y="33"/>
                  <a:pt x="1144" y="33"/>
                </a:cubicBezTo>
                <a:cubicBezTo>
                  <a:pt x="1144" y="32"/>
                  <a:pt x="1144" y="31"/>
                  <a:pt x="1144" y="30"/>
                </a:cubicBezTo>
                <a:cubicBezTo>
                  <a:pt x="1144" y="29"/>
                  <a:pt x="1144" y="28"/>
                  <a:pt x="1144" y="28"/>
                </a:cubicBezTo>
                <a:cubicBezTo>
                  <a:pt x="1144" y="28"/>
                  <a:pt x="1144" y="27"/>
                  <a:pt x="1144" y="27"/>
                </a:cubicBezTo>
                <a:cubicBezTo>
                  <a:pt x="1144" y="26"/>
                  <a:pt x="1143" y="26"/>
                  <a:pt x="1143" y="26"/>
                </a:cubicBezTo>
                <a:cubicBezTo>
                  <a:pt x="1143" y="25"/>
                  <a:pt x="1143" y="25"/>
                  <a:pt x="1143" y="25"/>
                </a:cubicBezTo>
                <a:cubicBezTo>
                  <a:pt x="1143" y="25"/>
                  <a:pt x="1142" y="24"/>
                  <a:pt x="1142" y="24"/>
                </a:cubicBezTo>
                <a:cubicBezTo>
                  <a:pt x="1142" y="24"/>
                  <a:pt x="1142" y="24"/>
                  <a:pt x="1142" y="24"/>
                </a:cubicBezTo>
                <a:cubicBezTo>
                  <a:pt x="1141" y="23"/>
                  <a:pt x="1141" y="22"/>
                  <a:pt x="1140" y="22"/>
                </a:cubicBezTo>
                <a:cubicBezTo>
                  <a:pt x="1140" y="22"/>
                  <a:pt x="1139" y="21"/>
                  <a:pt x="1139" y="21"/>
                </a:cubicBezTo>
                <a:cubicBezTo>
                  <a:pt x="1138" y="21"/>
                  <a:pt x="1137" y="21"/>
                  <a:pt x="1137" y="20"/>
                </a:cubicBezTo>
                <a:cubicBezTo>
                  <a:pt x="1137" y="20"/>
                  <a:pt x="1137" y="20"/>
                  <a:pt x="1137" y="20"/>
                </a:cubicBezTo>
                <a:cubicBezTo>
                  <a:pt x="1137" y="20"/>
                  <a:pt x="1136" y="20"/>
                  <a:pt x="1136" y="20"/>
                </a:cubicBezTo>
                <a:cubicBezTo>
                  <a:pt x="1136" y="20"/>
                  <a:pt x="1135" y="20"/>
                  <a:pt x="1135" y="20"/>
                </a:cubicBezTo>
                <a:cubicBezTo>
                  <a:pt x="1135" y="20"/>
                  <a:pt x="1134" y="19"/>
                  <a:pt x="1134" y="19"/>
                </a:cubicBezTo>
                <a:cubicBezTo>
                  <a:pt x="1134" y="19"/>
                  <a:pt x="1134" y="20"/>
                  <a:pt x="1133" y="20"/>
                </a:cubicBezTo>
                <a:cubicBezTo>
                  <a:pt x="1133" y="20"/>
                  <a:pt x="1132" y="19"/>
                  <a:pt x="1132" y="19"/>
                </a:cubicBezTo>
                <a:cubicBezTo>
                  <a:pt x="1131" y="19"/>
                  <a:pt x="1131" y="19"/>
                  <a:pt x="1131" y="19"/>
                </a:cubicBezTo>
                <a:cubicBezTo>
                  <a:pt x="1131" y="19"/>
                  <a:pt x="1130" y="19"/>
                  <a:pt x="1130" y="20"/>
                </a:cubicBezTo>
                <a:cubicBezTo>
                  <a:pt x="1130" y="20"/>
                  <a:pt x="1128" y="19"/>
                  <a:pt x="1127" y="20"/>
                </a:cubicBezTo>
                <a:cubicBezTo>
                  <a:pt x="1127" y="19"/>
                  <a:pt x="1127" y="19"/>
                  <a:pt x="1126" y="19"/>
                </a:cubicBezTo>
                <a:cubicBezTo>
                  <a:pt x="1126" y="19"/>
                  <a:pt x="1126" y="19"/>
                  <a:pt x="1126" y="19"/>
                </a:cubicBezTo>
                <a:cubicBezTo>
                  <a:pt x="1126" y="19"/>
                  <a:pt x="1126" y="19"/>
                  <a:pt x="1126" y="19"/>
                </a:cubicBezTo>
                <a:cubicBezTo>
                  <a:pt x="1122" y="19"/>
                  <a:pt x="1122" y="19"/>
                  <a:pt x="1122" y="19"/>
                </a:cubicBezTo>
                <a:cubicBezTo>
                  <a:pt x="1103" y="16"/>
                  <a:pt x="1103" y="16"/>
                  <a:pt x="1103" y="16"/>
                </a:cubicBezTo>
                <a:cubicBezTo>
                  <a:pt x="1098" y="15"/>
                  <a:pt x="1092" y="15"/>
                  <a:pt x="1087" y="14"/>
                </a:cubicBezTo>
                <a:cubicBezTo>
                  <a:pt x="1078" y="13"/>
                  <a:pt x="1067" y="12"/>
                  <a:pt x="1056" y="11"/>
                </a:cubicBezTo>
                <a:cubicBezTo>
                  <a:pt x="1037" y="9"/>
                  <a:pt x="1021" y="8"/>
                  <a:pt x="1005" y="7"/>
                </a:cubicBezTo>
                <a:cubicBezTo>
                  <a:pt x="981" y="5"/>
                  <a:pt x="964" y="4"/>
                  <a:pt x="944" y="3"/>
                </a:cubicBezTo>
                <a:cubicBezTo>
                  <a:pt x="920" y="2"/>
                  <a:pt x="920" y="2"/>
                  <a:pt x="920" y="2"/>
                </a:cubicBezTo>
                <a:cubicBezTo>
                  <a:pt x="898" y="2"/>
                  <a:pt x="898" y="2"/>
                  <a:pt x="898" y="2"/>
                </a:cubicBezTo>
                <a:cubicBezTo>
                  <a:pt x="875" y="1"/>
                  <a:pt x="875" y="1"/>
                  <a:pt x="875" y="1"/>
                </a:cubicBezTo>
                <a:cubicBezTo>
                  <a:pt x="860" y="1"/>
                  <a:pt x="860" y="1"/>
                  <a:pt x="860" y="1"/>
                </a:cubicBezTo>
                <a:cubicBezTo>
                  <a:pt x="844" y="0"/>
                  <a:pt x="844" y="0"/>
                  <a:pt x="844" y="0"/>
                </a:cubicBezTo>
                <a:cubicBezTo>
                  <a:pt x="824" y="0"/>
                  <a:pt x="824" y="0"/>
                  <a:pt x="824" y="0"/>
                </a:cubicBezTo>
                <a:cubicBezTo>
                  <a:pt x="800" y="0"/>
                  <a:pt x="773" y="0"/>
                  <a:pt x="750" y="1"/>
                </a:cubicBezTo>
                <a:cubicBezTo>
                  <a:pt x="708" y="1"/>
                  <a:pt x="671" y="2"/>
                  <a:pt x="622" y="4"/>
                </a:cubicBezTo>
                <a:cubicBezTo>
                  <a:pt x="587" y="6"/>
                  <a:pt x="587" y="6"/>
                  <a:pt x="587" y="6"/>
                </a:cubicBezTo>
                <a:cubicBezTo>
                  <a:pt x="584" y="6"/>
                  <a:pt x="584" y="6"/>
                  <a:pt x="580" y="6"/>
                </a:cubicBezTo>
                <a:cubicBezTo>
                  <a:pt x="554" y="7"/>
                  <a:pt x="527" y="10"/>
                  <a:pt x="500" y="11"/>
                </a:cubicBezTo>
                <a:cubicBezTo>
                  <a:pt x="497" y="12"/>
                  <a:pt x="497" y="12"/>
                  <a:pt x="497" y="12"/>
                </a:cubicBezTo>
                <a:cubicBezTo>
                  <a:pt x="460" y="14"/>
                  <a:pt x="414" y="19"/>
                  <a:pt x="385" y="23"/>
                </a:cubicBezTo>
                <a:cubicBezTo>
                  <a:pt x="363" y="25"/>
                  <a:pt x="337" y="29"/>
                  <a:pt x="309" y="33"/>
                </a:cubicBezTo>
                <a:cubicBezTo>
                  <a:pt x="297" y="35"/>
                  <a:pt x="284" y="37"/>
                  <a:pt x="272" y="39"/>
                </a:cubicBezTo>
                <a:cubicBezTo>
                  <a:pt x="249" y="44"/>
                  <a:pt x="218" y="50"/>
                  <a:pt x="196" y="55"/>
                </a:cubicBezTo>
                <a:cubicBezTo>
                  <a:pt x="176" y="60"/>
                  <a:pt x="176" y="60"/>
                  <a:pt x="176" y="60"/>
                </a:cubicBezTo>
                <a:cubicBezTo>
                  <a:pt x="164" y="63"/>
                  <a:pt x="152" y="66"/>
                  <a:pt x="139" y="69"/>
                </a:cubicBezTo>
                <a:cubicBezTo>
                  <a:pt x="115" y="76"/>
                  <a:pt x="89" y="84"/>
                  <a:pt x="65" y="94"/>
                </a:cubicBezTo>
                <a:cubicBezTo>
                  <a:pt x="53" y="99"/>
                  <a:pt x="41" y="104"/>
                  <a:pt x="30" y="111"/>
                </a:cubicBezTo>
                <a:cubicBezTo>
                  <a:pt x="25" y="114"/>
                  <a:pt x="19" y="118"/>
                  <a:pt x="15" y="122"/>
                </a:cubicBezTo>
                <a:cubicBezTo>
                  <a:pt x="10" y="127"/>
                  <a:pt x="5" y="131"/>
                  <a:pt x="2" y="138"/>
                </a:cubicBezTo>
                <a:cubicBezTo>
                  <a:pt x="1" y="142"/>
                  <a:pt x="0" y="146"/>
                  <a:pt x="0" y="151"/>
                </a:cubicBezTo>
                <a:cubicBezTo>
                  <a:pt x="0" y="155"/>
                  <a:pt x="1" y="159"/>
                  <a:pt x="3" y="163"/>
                </a:cubicBezTo>
                <a:cubicBezTo>
                  <a:pt x="4" y="165"/>
                  <a:pt x="6" y="166"/>
                  <a:pt x="7" y="168"/>
                </a:cubicBezTo>
                <a:cubicBezTo>
                  <a:pt x="8" y="169"/>
                  <a:pt x="10" y="171"/>
                  <a:pt x="11" y="172"/>
                </a:cubicBezTo>
                <a:cubicBezTo>
                  <a:pt x="14" y="175"/>
                  <a:pt x="17" y="177"/>
                  <a:pt x="21" y="179"/>
                </a:cubicBezTo>
                <a:cubicBezTo>
                  <a:pt x="33" y="186"/>
                  <a:pt x="45" y="190"/>
                  <a:pt x="58" y="193"/>
                </a:cubicBezTo>
                <a:cubicBezTo>
                  <a:pt x="70" y="197"/>
                  <a:pt x="83" y="200"/>
                  <a:pt x="95" y="202"/>
                </a:cubicBezTo>
                <a:cubicBezTo>
                  <a:pt x="101" y="203"/>
                  <a:pt x="108" y="204"/>
                  <a:pt x="113" y="205"/>
                </a:cubicBezTo>
                <a:cubicBezTo>
                  <a:pt x="128" y="208"/>
                  <a:pt x="142" y="210"/>
                  <a:pt x="158" y="212"/>
                </a:cubicBezTo>
                <a:cubicBezTo>
                  <a:pt x="197" y="217"/>
                  <a:pt x="236" y="220"/>
                  <a:pt x="272" y="223"/>
                </a:cubicBezTo>
                <a:cubicBezTo>
                  <a:pt x="318" y="226"/>
                  <a:pt x="386" y="230"/>
                  <a:pt x="440" y="232"/>
                </a:cubicBezTo>
                <a:cubicBezTo>
                  <a:pt x="452" y="232"/>
                  <a:pt x="464" y="233"/>
                  <a:pt x="476" y="233"/>
                </a:cubicBezTo>
                <a:cubicBezTo>
                  <a:pt x="515" y="234"/>
                  <a:pt x="564" y="235"/>
                  <a:pt x="605" y="236"/>
                </a:cubicBezTo>
                <a:cubicBezTo>
                  <a:pt x="690" y="237"/>
                  <a:pt x="777" y="235"/>
                  <a:pt x="863" y="231"/>
                </a:cubicBezTo>
                <a:cubicBezTo>
                  <a:pt x="906" y="229"/>
                  <a:pt x="950" y="227"/>
                  <a:pt x="992" y="223"/>
                </a:cubicBezTo>
                <a:cubicBezTo>
                  <a:pt x="1035" y="220"/>
                  <a:pt x="1078" y="216"/>
                  <a:pt x="1120" y="209"/>
                </a:cubicBezTo>
                <a:cubicBezTo>
                  <a:pt x="1133" y="207"/>
                  <a:pt x="1153" y="203"/>
                  <a:pt x="1164" y="200"/>
                </a:cubicBezTo>
                <a:cubicBezTo>
                  <a:pt x="1167" y="200"/>
                  <a:pt x="1174" y="198"/>
                  <a:pt x="1180" y="197"/>
                </a:cubicBezTo>
                <a:cubicBezTo>
                  <a:pt x="1201" y="191"/>
                  <a:pt x="1226" y="184"/>
                  <a:pt x="1252" y="176"/>
                </a:cubicBezTo>
                <a:cubicBezTo>
                  <a:pt x="1259" y="174"/>
                  <a:pt x="1274" y="167"/>
                  <a:pt x="1282" y="162"/>
                </a:cubicBezTo>
                <a:cubicBezTo>
                  <a:pt x="1286" y="160"/>
                  <a:pt x="1277" y="165"/>
                  <a:pt x="1284" y="161"/>
                </a:cubicBezTo>
                <a:cubicBezTo>
                  <a:pt x="1288" y="159"/>
                  <a:pt x="1294" y="155"/>
                  <a:pt x="1301" y="150"/>
                </a:cubicBezTo>
                <a:cubicBezTo>
                  <a:pt x="1304" y="148"/>
                  <a:pt x="1308" y="145"/>
                  <a:pt x="1311" y="141"/>
                </a:cubicBezTo>
                <a:cubicBezTo>
                  <a:pt x="1313" y="139"/>
                  <a:pt x="1315" y="137"/>
                  <a:pt x="1317" y="134"/>
                </a:cubicBezTo>
                <a:cubicBezTo>
                  <a:pt x="1317" y="133"/>
                  <a:pt x="1318" y="132"/>
                  <a:pt x="1319" y="130"/>
                </a:cubicBezTo>
                <a:cubicBezTo>
                  <a:pt x="1319" y="129"/>
                  <a:pt x="1319" y="128"/>
                  <a:pt x="1319" y="127"/>
                </a:cubicBezTo>
                <a:cubicBezTo>
                  <a:pt x="1319" y="126"/>
                  <a:pt x="1319" y="126"/>
                  <a:pt x="1319" y="126"/>
                </a:cubicBezTo>
                <a:close/>
                <a:moveTo>
                  <a:pt x="1104" y="52"/>
                </a:moveTo>
                <a:cubicBezTo>
                  <a:pt x="1102" y="51"/>
                  <a:pt x="1092" y="50"/>
                  <a:pt x="1091" y="50"/>
                </a:cubicBezTo>
                <a:cubicBezTo>
                  <a:pt x="1095" y="50"/>
                  <a:pt x="1103" y="52"/>
                  <a:pt x="1104" y="52"/>
                </a:cubicBezTo>
                <a:close/>
                <a:moveTo>
                  <a:pt x="985" y="52"/>
                </a:moveTo>
                <a:cubicBezTo>
                  <a:pt x="985" y="52"/>
                  <a:pt x="985" y="52"/>
                  <a:pt x="985" y="52"/>
                </a:cubicBezTo>
                <a:cubicBezTo>
                  <a:pt x="985" y="52"/>
                  <a:pt x="985" y="52"/>
                  <a:pt x="985" y="52"/>
                </a:cubicBezTo>
                <a:close/>
                <a:moveTo>
                  <a:pt x="689" y="44"/>
                </a:moveTo>
                <a:cubicBezTo>
                  <a:pt x="689" y="43"/>
                  <a:pt x="688" y="44"/>
                  <a:pt x="688" y="43"/>
                </a:cubicBezTo>
                <a:cubicBezTo>
                  <a:pt x="689" y="43"/>
                  <a:pt x="689" y="43"/>
                  <a:pt x="689" y="43"/>
                </a:cubicBezTo>
                <a:cubicBezTo>
                  <a:pt x="689" y="43"/>
                  <a:pt x="687" y="43"/>
                  <a:pt x="687" y="43"/>
                </a:cubicBezTo>
                <a:cubicBezTo>
                  <a:pt x="687" y="43"/>
                  <a:pt x="688" y="44"/>
                  <a:pt x="688" y="43"/>
                </a:cubicBezTo>
                <a:cubicBezTo>
                  <a:pt x="688" y="43"/>
                  <a:pt x="688" y="43"/>
                  <a:pt x="688" y="44"/>
                </a:cubicBezTo>
                <a:cubicBezTo>
                  <a:pt x="688" y="44"/>
                  <a:pt x="688" y="43"/>
                  <a:pt x="688" y="43"/>
                </a:cubicBezTo>
                <a:cubicBezTo>
                  <a:pt x="688" y="44"/>
                  <a:pt x="688" y="44"/>
                  <a:pt x="688" y="44"/>
                </a:cubicBezTo>
                <a:cubicBezTo>
                  <a:pt x="689" y="44"/>
                  <a:pt x="689" y="44"/>
                  <a:pt x="689" y="44"/>
                </a:cubicBezTo>
                <a:close/>
                <a:moveTo>
                  <a:pt x="1041" y="46"/>
                </a:moveTo>
                <a:cubicBezTo>
                  <a:pt x="1044" y="47"/>
                  <a:pt x="1051" y="47"/>
                  <a:pt x="1053" y="48"/>
                </a:cubicBezTo>
                <a:cubicBezTo>
                  <a:pt x="1049" y="47"/>
                  <a:pt x="1042" y="46"/>
                  <a:pt x="1041" y="46"/>
                </a:cubicBezTo>
                <a:close/>
                <a:moveTo>
                  <a:pt x="689" y="39"/>
                </a:moveTo>
                <a:cubicBezTo>
                  <a:pt x="689" y="39"/>
                  <a:pt x="688" y="39"/>
                  <a:pt x="688" y="39"/>
                </a:cubicBezTo>
                <a:cubicBezTo>
                  <a:pt x="689" y="39"/>
                  <a:pt x="689" y="39"/>
                  <a:pt x="689" y="39"/>
                </a:cubicBezTo>
                <a:close/>
                <a:moveTo>
                  <a:pt x="688" y="45"/>
                </a:moveTo>
                <a:cubicBezTo>
                  <a:pt x="688" y="45"/>
                  <a:pt x="688" y="45"/>
                  <a:pt x="687" y="45"/>
                </a:cubicBezTo>
                <a:cubicBezTo>
                  <a:pt x="688" y="45"/>
                  <a:pt x="688" y="45"/>
                  <a:pt x="688" y="45"/>
                </a:cubicBezTo>
                <a:close/>
                <a:moveTo>
                  <a:pt x="863" y="47"/>
                </a:moveTo>
                <a:cubicBezTo>
                  <a:pt x="849" y="46"/>
                  <a:pt x="839" y="46"/>
                  <a:pt x="830" y="46"/>
                </a:cubicBezTo>
                <a:cubicBezTo>
                  <a:pt x="838" y="46"/>
                  <a:pt x="848" y="46"/>
                  <a:pt x="853" y="47"/>
                </a:cubicBezTo>
                <a:cubicBezTo>
                  <a:pt x="855" y="46"/>
                  <a:pt x="860" y="47"/>
                  <a:pt x="863" y="47"/>
                </a:cubicBezTo>
                <a:close/>
                <a:moveTo>
                  <a:pt x="1279" y="100"/>
                </a:moveTo>
                <a:cubicBezTo>
                  <a:pt x="1276" y="98"/>
                  <a:pt x="1271" y="96"/>
                  <a:pt x="1270" y="96"/>
                </a:cubicBezTo>
                <a:cubicBezTo>
                  <a:pt x="1274" y="98"/>
                  <a:pt x="1277" y="99"/>
                  <a:pt x="1279" y="100"/>
                </a:cubicBezTo>
                <a:close/>
                <a:moveTo>
                  <a:pt x="688" y="39"/>
                </a:moveTo>
                <a:cubicBezTo>
                  <a:pt x="688" y="39"/>
                  <a:pt x="688" y="39"/>
                  <a:pt x="688" y="39"/>
                </a:cubicBezTo>
                <a:cubicBezTo>
                  <a:pt x="688" y="39"/>
                  <a:pt x="688" y="39"/>
                  <a:pt x="688" y="39"/>
                </a:cubicBezTo>
                <a:cubicBezTo>
                  <a:pt x="688" y="39"/>
                  <a:pt x="688" y="39"/>
                  <a:pt x="688" y="39"/>
                </a:cubicBezTo>
                <a:close/>
                <a:moveTo>
                  <a:pt x="688" y="46"/>
                </a:moveTo>
                <a:cubicBezTo>
                  <a:pt x="688" y="46"/>
                  <a:pt x="689" y="46"/>
                  <a:pt x="689" y="46"/>
                </a:cubicBezTo>
                <a:cubicBezTo>
                  <a:pt x="688" y="46"/>
                  <a:pt x="688" y="46"/>
                  <a:pt x="688" y="46"/>
                </a:cubicBezTo>
                <a:close/>
                <a:moveTo>
                  <a:pt x="769" y="37"/>
                </a:moveTo>
                <a:cubicBezTo>
                  <a:pt x="762" y="37"/>
                  <a:pt x="762" y="37"/>
                  <a:pt x="762" y="37"/>
                </a:cubicBezTo>
                <a:cubicBezTo>
                  <a:pt x="761" y="37"/>
                  <a:pt x="762" y="37"/>
                  <a:pt x="763" y="37"/>
                </a:cubicBezTo>
                <a:cubicBezTo>
                  <a:pt x="768" y="37"/>
                  <a:pt x="769" y="37"/>
                  <a:pt x="769" y="37"/>
                </a:cubicBezTo>
                <a:close/>
                <a:moveTo>
                  <a:pt x="923" y="41"/>
                </a:moveTo>
                <a:cubicBezTo>
                  <a:pt x="912" y="40"/>
                  <a:pt x="912" y="40"/>
                  <a:pt x="912" y="40"/>
                </a:cubicBezTo>
                <a:cubicBezTo>
                  <a:pt x="907" y="40"/>
                  <a:pt x="879" y="39"/>
                  <a:pt x="882" y="39"/>
                </a:cubicBezTo>
                <a:cubicBezTo>
                  <a:pt x="899" y="40"/>
                  <a:pt x="924" y="41"/>
                  <a:pt x="938" y="42"/>
                </a:cubicBezTo>
                <a:cubicBezTo>
                  <a:pt x="933" y="41"/>
                  <a:pt x="928" y="41"/>
                  <a:pt x="923" y="41"/>
                </a:cubicBezTo>
                <a:close/>
                <a:moveTo>
                  <a:pt x="926" y="46"/>
                </a:moveTo>
                <a:cubicBezTo>
                  <a:pt x="967" y="48"/>
                  <a:pt x="967" y="48"/>
                  <a:pt x="967" y="48"/>
                </a:cubicBezTo>
                <a:cubicBezTo>
                  <a:pt x="954" y="47"/>
                  <a:pt x="939" y="46"/>
                  <a:pt x="926" y="46"/>
                </a:cubicBezTo>
                <a:close/>
                <a:moveTo>
                  <a:pt x="683" y="48"/>
                </a:moveTo>
                <a:cubicBezTo>
                  <a:pt x="683" y="48"/>
                  <a:pt x="683" y="48"/>
                  <a:pt x="683" y="48"/>
                </a:cubicBezTo>
                <a:close/>
                <a:moveTo>
                  <a:pt x="985" y="52"/>
                </a:moveTo>
                <a:cubicBezTo>
                  <a:pt x="985" y="52"/>
                  <a:pt x="986" y="52"/>
                  <a:pt x="986" y="52"/>
                </a:cubicBezTo>
                <a:cubicBezTo>
                  <a:pt x="986" y="52"/>
                  <a:pt x="985" y="52"/>
                  <a:pt x="985" y="52"/>
                </a:cubicBezTo>
                <a:close/>
                <a:moveTo>
                  <a:pt x="687" y="40"/>
                </a:moveTo>
                <a:cubicBezTo>
                  <a:pt x="687" y="40"/>
                  <a:pt x="687" y="40"/>
                  <a:pt x="687" y="40"/>
                </a:cubicBezTo>
                <a:cubicBezTo>
                  <a:pt x="687" y="40"/>
                  <a:pt x="687" y="40"/>
                  <a:pt x="687" y="40"/>
                </a:cubicBezTo>
                <a:close/>
                <a:moveTo>
                  <a:pt x="687" y="41"/>
                </a:moveTo>
                <a:cubicBezTo>
                  <a:pt x="687" y="41"/>
                  <a:pt x="687" y="41"/>
                  <a:pt x="687" y="41"/>
                </a:cubicBezTo>
                <a:cubicBezTo>
                  <a:pt x="687" y="41"/>
                  <a:pt x="687" y="41"/>
                  <a:pt x="687" y="41"/>
                </a:cubicBezTo>
                <a:close/>
                <a:moveTo>
                  <a:pt x="689" y="38"/>
                </a:moveTo>
                <a:cubicBezTo>
                  <a:pt x="689" y="38"/>
                  <a:pt x="689" y="38"/>
                  <a:pt x="689" y="38"/>
                </a:cubicBezTo>
                <a:cubicBezTo>
                  <a:pt x="689" y="38"/>
                  <a:pt x="689" y="38"/>
                  <a:pt x="689" y="38"/>
                </a:cubicBezTo>
                <a:cubicBezTo>
                  <a:pt x="689" y="38"/>
                  <a:pt x="689" y="38"/>
                  <a:pt x="689" y="38"/>
                </a:cubicBezTo>
                <a:cubicBezTo>
                  <a:pt x="689" y="38"/>
                  <a:pt x="689" y="38"/>
                  <a:pt x="689" y="38"/>
                </a:cubicBezTo>
                <a:cubicBezTo>
                  <a:pt x="689" y="38"/>
                  <a:pt x="689" y="38"/>
                  <a:pt x="689" y="38"/>
                </a:cubicBezTo>
                <a:cubicBezTo>
                  <a:pt x="689" y="38"/>
                  <a:pt x="690" y="38"/>
                  <a:pt x="690" y="38"/>
                </a:cubicBezTo>
                <a:cubicBezTo>
                  <a:pt x="689" y="38"/>
                  <a:pt x="689" y="38"/>
                  <a:pt x="689" y="38"/>
                </a:cubicBezTo>
                <a:close/>
                <a:moveTo>
                  <a:pt x="689" y="45"/>
                </a:moveTo>
                <a:cubicBezTo>
                  <a:pt x="689" y="44"/>
                  <a:pt x="689" y="45"/>
                  <a:pt x="689" y="45"/>
                </a:cubicBezTo>
                <a:cubicBezTo>
                  <a:pt x="689" y="45"/>
                  <a:pt x="689" y="45"/>
                  <a:pt x="689" y="45"/>
                </a:cubicBezTo>
                <a:close/>
                <a:moveTo>
                  <a:pt x="688" y="39"/>
                </a:moveTo>
                <a:cubicBezTo>
                  <a:pt x="688" y="39"/>
                  <a:pt x="687" y="38"/>
                  <a:pt x="687" y="39"/>
                </a:cubicBezTo>
                <a:cubicBezTo>
                  <a:pt x="687" y="39"/>
                  <a:pt x="688" y="39"/>
                  <a:pt x="688" y="39"/>
                </a:cubicBezTo>
                <a:close/>
                <a:moveTo>
                  <a:pt x="688" y="41"/>
                </a:moveTo>
                <a:cubicBezTo>
                  <a:pt x="688" y="41"/>
                  <a:pt x="688" y="41"/>
                  <a:pt x="688" y="41"/>
                </a:cubicBezTo>
                <a:cubicBezTo>
                  <a:pt x="688" y="41"/>
                  <a:pt x="688" y="41"/>
                  <a:pt x="688" y="41"/>
                </a:cubicBezTo>
                <a:cubicBezTo>
                  <a:pt x="687" y="41"/>
                  <a:pt x="688" y="41"/>
                  <a:pt x="688" y="41"/>
                </a:cubicBezTo>
                <a:close/>
                <a:moveTo>
                  <a:pt x="699" y="40"/>
                </a:moveTo>
                <a:cubicBezTo>
                  <a:pt x="689" y="41"/>
                  <a:pt x="689" y="41"/>
                  <a:pt x="689" y="41"/>
                </a:cubicBezTo>
                <a:cubicBezTo>
                  <a:pt x="689" y="41"/>
                  <a:pt x="688" y="41"/>
                  <a:pt x="688" y="41"/>
                </a:cubicBezTo>
                <a:cubicBezTo>
                  <a:pt x="688" y="41"/>
                  <a:pt x="689" y="41"/>
                  <a:pt x="689" y="41"/>
                </a:cubicBezTo>
                <a:cubicBezTo>
                  <a:pt x="689" y="41"/>
                  <a:pt x="689" y="41"/>
                  <a:pt x="689" y="41"/>
                </a:cubicBezTo>
                <a:lnTo>
                  <a:pt x="699" y="40"/>
                </a:lnTo>
                <a:close/>
                <a:moveTo>
                  <a:pt x="688" y="41"/>
                </a:moveTo>
                <a:cubicBezTo>
                  <a:pt x="688" y="41"/>
                  <a:pt x="688" y="41"/>
                  <a:pt x="688" y="41"/>
                </a:cubicBezTo>
                <a:cubicBezTo>
                  <a:pt x="688" y="41"/>
                  <a:pt x="688" y="41"/>
                  <a:pt x="688" y="41"/>
                </a:cubicBezTo>
                <a:cubicBezTo>
                  <a:pt x="688" y="41"/>
                  <a:pt x="688" y="41"/>
                  <a:pt x="688" y="4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  <a:effectLst>
            <a:outerShdw blurRad="50800" dist="254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Google Shape;467;p24"/>
          <p:cNvSpPr/>
          <p:nvPr/>
        </p:nvSpPr>
        <p:spPr>
          <a:xfrm>
            <a:off x="6477000" y="2943225"/>
            <a:ext cx="5733935" cy="1243270"/>
          </a:xfrm>
          <a:custGeom>
            <a:avLst/>
            <a:gdLst/>
            <a:ahLst/>
            <a:cxnLst/>
            <a:rect l="l" t="t" r="r" b="b"/>
            <a:pathLst>
              <a:path w="2162014" h="2798067" fill="none" extrusionOk="0">
                <a:moveTo>
                  <a:pt x="0" y="19243"/>
                </a:moveTo>
                <a:cubicBezTo>
                  <a:pt x="149923" y="7044"/>
                  <a:pt x="404189" y="20538"/>
                  <a:pt x="540504" y="14432"/>
                </a:cubicBezTo>
                <a:cubicBezTo>
                  <a:pt x="676819" y="8326"/>
                  <a:pt x="900700" y="3049"/>
                  <a:pt x="1102627" y="9429"/>
                </a:cubicBezTo>
                <a:cubicBezTo>
                  <a:pt x="1304554" y="15809"/>
                  <a:pt x="1384452" y="18743"/>
                  <a:pt x="1578270" y="5196"/>
                </a:cubicBezTo>
                <a:cubicBezTo>
                  <a:pt x="1772088" y="-8351"/>
                  <a:pt x="1992469" y="-3938"/>
                  <a:pt x="2162014" y="0"/>
                </a:cubicBezTo>
                <a:cubicBezTo>
                  <a:pt x="2148400" y="132108"/>
                  <a:pt x="2121111" y="319670"/>
                  <a:pt x="2136654" y="587594"/>
                </a:cubicBezTo>
                <a:cubicBezTo>
                  <a:pt x="2152198" y="855518"/>
                  <a:pt x="2145128" y="846641"/>
                  <a:pt x="2114917" y="1091246"/>
                </a:cubicBezTo>
                <a:cubicBezTo>
                  <a:pt x="2084706" y="1335851"/>
                  <a:pt x="2073605" y="1431577"/>
                  <a:pt x="2090764" y="1650860"/>
                </a:cubicBezTo>
                <a:cubicBezTo>
                  <a:pt x="2107924" y="1870143"/>
                  <a:pt x="2056629" y="2019758"/>
                  <a:pt x="2070235" y="2126531"/>
                </a:cubicBezTo>
                <a:cubicBezTo>
                  <a:pt x="2083841" y="2233304"/>
                  <a:pt x="2075044" y="2589389"/>
                  <a:pt x="2041252" y="2798067"/>
                </a:cubicBezTo>
                <a:cubicBezTo>
                  <a:pt x="1743059" y="2773018"/>
                  <a:pt x="1688245" y="2805466"/>
                  <a:pt x="1404984" y="2796784"/>
                </a:cubicBezTo>
                <a:cubicBezTo>
                  <a:pt x="1121723" y="2788102"/>
                  <a:pt x="1080452" y="2799518"/>
                  <a:pt x="806891" y="2795578"/>
                </a:cubicBezTo>
                <a:cubicBezTo>
                  <a:pt x="533330" y="2791638"/>
                  <a:pt x="358498" y="2785709"/>
                  <a:pt x="132447" y="2794218"/>
                </a:cubicBezTo>
                <a:cubicBezTo>
                  <a:pt x="120280" y="2647391"/>
                  <a:pt x="134919" y="2420312"/>
                  <a:pt x="100660" y="2128224"/>
                </a:cubicBezTo>
                <a:cubicBezTo>
                  <a:pt x="66400" y="1836136"/>
                  <a:pt x="58163" y="1671685"/>
                  <a:pt x="67548" y="1434480"/>
                </a:cubicBezTo>
                <a:cubicBezTo>
                  <a:pt x="76934" y="1197275"/>
                  <a:pt x="48016" y="994918"/>
                  <a:pt x="33112" y="712987"/>
                </a:cubicBezTo>
                <a:cubicBezTo>
                  <a:pt x="18207" y="431056"/>
                  <a:pt x="40947" y="179811"/>
                  <a:pt x="0" y="19243"/>
                </a:cubicBezTo>
                <a:close/>
              </a:path>
              <a:path w="2162014" h="2798067" extrusionOk="0">
                <a:moveTo>
                  <a:pt x="0" y="19243"/>
                </a:moveTo>
                <a:cubicBezTo>
                  <a:pt x="140999" y="38005"/>
                  <a:pt x="394287" y="10394"/>
                  <a:pt x="518883" y="14625"/>
                </a:cubicBezTo>
                <a:cubicBezTo>
                  <a:pt x="643479" y="18856"/>
                  <a:pt x="869131" y="-3266"/>
                  <a:pt x="994526" y="10391"/>
                </a:cubicBezTo>
                <a:cubicBezTo>
                  <a:pt x="1119921" y="24048"/>
                  <a:pt x="1355457" y="-17628"/>
                  <a:pt x="1578270" y="5196"/>
                </a:cubicBezTo>
                <a:cubicBezTo>
                  <a:pt x="1801083" y="28020"/>
                  <a:pt x="2003006" y="-20899"/>
                  <a:pt x="2162014" y="0"/>
                </a:cubicBezTo>
                <a:cubicBezTo>
                  <a:pt x="2176690" y="111961"/>
                  <a:pt x="2128067" y="322500"/>
                  <a:pt x="2139069" y="531633"/>
                </a:cubicBezTo>
                <a:cubicBezTo>
                  <a:pt x="2150071" y="740766"/>
                  <a:pt x="2146135" y="920651"/>
                  <a:pt x="2117332" y="1035285"/>
                </a:cubicBezTo>
                <a:cubicBezTo>
                  <a:pt x="2088529" y="1149919"/>
                  <a:pt x="2084427" y="1477176"/>
                  <a:pt x="2093180" y="1594898"/>
                </a:cubicBezTo>
                <a:cubicBezTo>
                  <a:pt x="2101933" y="1712620"/>
                  <a:pt x="2089763" y="2033009"/>
                  <a:pt x="2069027" y="2154512"/>
                </a:cubicBezTo>
                <a:cubicBezTo>
                  <a:pt x="2048292" y="2276015"/>
                  <a:pt x="2079174" y="2502089"/>
                  <a:pt x="2041252" y="2798067"/>
                </a:cubicBezTo>
                <a:cubicBezTo>
                  <a:pt x="1811805" y="2791594"/>
                  <a:pt x="1671452" y="2775574"/>
                  <a:pt x="1443160" y="2796861"/>
                </a:cubicBezTo>
                <a:cubicBezTo>
                  <a:pt x="1214868" y="2818148"/>
                  <a:pt x="1118888" y="2791100"/>
                  <a:pt x="806891" y="2795578"/>
                </a:cubicBezTo>
                <a:cubicBezTo>
                  <a:pt x="494894" y="2800056"/>
                  <a:pt x="339364" y="2786642"/>
                  <a:pt x="132447" y="2794218"/>
                </a:cubicBezTo>
                <a:cubicBezTo>
                  <a:pt x="148770" y="2519109"/>
                  <a:pt x="105843" y="2287985"/>
                  <a:pt x="96686" y="2044975"/>
                </a:cubicBezTo>
                <a:cubicBezTo>
                  <a:pt x="87530" y="1801965"/>
                  <a:pt x="46761" y="1554000"/>
                  <a:pt x="60926" y="1295731"/>
                </a:cubicBezTo>
                <a:cubicBezTo>
                  <a:pt x="75091" y="1037462"/>
                  <a:pt x="87359" y="652585"/>
                  <a:pt x="0" y="19243"/>
                </a:cubicBezTo>
                <a:close/>
              </a:path>
            </a:pathLst>
          </a:custGeom>
          <a:solidFill>
            <a:srgbClr val="FFF2CC"/>
          </a:solidFill>
          <a:ln w="25400" cap="flat" cmpd="sng">
            <a:solidFill>
              <a:srgbClr val="54040A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/>
            <a:r>
              <a:rPr lang="tr-TR" sz="2400" dirty="0" smtClean="0"/>
              <a:t> Dürüstlüğü, </a:t>
            </a:r>
            <a:r>
              <a:rPr lang="tr-TR" sz="2400" dirty="0"/>
              <a:t>kardeşliği ve yardımlaşmayı benimseyen </a:t>
            </a:r>
            <a:r>
              <a:rPr lang="tr-TR" sz="2400" dirty="0" smtClean="0"/>
              <a:t>esnaf </a:t>
            </a:r>
            <a:r>
              <a:rPr lang="tr-TR" sz="2400" dirty="0"/>
              <a:t>veya </a:t>
            </a:r>
            <a:r>
              <a:rPr lang="tr-TR" sz="2400" dirty="0" smtClean="0"/>
              <a:t>zanaatkârlar teşkilatıdır</a:t>
            </a:r>
            <a:r>
              <a:rPr lang="tr-TR" sz="2400" dirty="0"/>
              <a:t>.</a:t>
            </a:r>
            <a:endParaRPr sz="1400" b="0" i="0" u="none" strike="noStrike" cap="none" dirty="0">
              <a:latin typeface="Arial"/>
              <a:ea typeface="Arial"/>
              <a:cs typeface="Arial"/>
              <a:sym typeface="Arial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0277246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1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000"/>
                            </p:stCondLst>
                            <p:childTnLst>
                              <p:par>
                                <p:cTn id="36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4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 animBg="1"/>
      <p:bldP spid="37" grpId="0" animBg="1"/>
      <p:bldP spid="14" grpId="0" animBg="1"/>
      <p:bldP spid="10" grpId="0" animBg="1"/>
      <p:bldP spid="11" grpId="0" animBg="1"/>
      <p:bldP spid="12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Osmanlı Devletinin Cihan Devleti Olması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20" name="Rectangle: Rounded Corners 111">
            <a:hlinkClick r:id="rId4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1029145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34" name="Google Shape;630;p22"/>
          <p:cNvSpPr/>
          <p:nvPr/>
        </p:nvSpPr>
        <p:spPr>
          <a:xfrm>
            <a:off x="145524" y="873173"/>
            <a:ext cx="5083701" cy="468927"/>
          </a:xfrm>
          <a:custGeom>
            <a:avLst/>
            <a:gdLst>
              <a:gd name="connsiteX0" fmla="*/ 22092 w 35909"/>
              <a:gd name="connsiteY0" fmla="*/ 0 h 62949"/>
              <a:gd name="connsiteX1" fmla="*/ 6968 w 35909"/>
              <a:gd name="connsiteY1" fmla="*/ 2837 h 62949"/>
              <a:gd name="connsiteX2" fmla="*/ 4182 w 35909"/>
              <a:gd name="connsiteY2" fmla="*/ 4266 h 62949"/>
              <a:gd name="connsiteX3" fmla="*/ 1896 w 35909"/>
              <a:gd name="connsiteY3" fmla="*/ 7659 h 62949"/>
              <a:gd name="connsiteX4" fmla="*/ 3 w 35909"/>
              <a:gd name="connsiteY4" fmla="*/ 19911 h 62949"/>
              <a:gd name="connsiteX5" fmla="*/ 3086 w 35909"/>
              <a:gd name="connsiteY5" fmla="*/ 52736 h 62949"/>
              <a:gd name="connsiteX6" fmla="*/ 5229 w 35909"/>
              <a:gd name="connsiteY6" fmla="*/ 58904 h 62949"/>
              <a:gd name="connsiteX7" fmla="*/ 10611 w 35909"/>
              <a:gd name="connsiteY7" fmla="*/ 61499 h 62949"/>
              <a:gd name="connsiteX8" fmla="*/ 21051 w 35909"/>
              <a:gd name="connsiteY8" fmla="*/ 62949 h 62949"/>
              <a:gd name="connsiteX9" fmla="*/ 28649 w 35909"/>
              <a:gd name="connsiteY9" fmla="*/ 61666 h 62949"/>
              <a:gd name="connsiteX10" fmla="*/ 31709 w 35909"/>
              <a:gd name="connsiteY10" fmla="*/ 59725 h 62949"/>
              <a:gd name="connsiteX11" fmla="*/ 34828 w 35909"/>
              <a:gd name="connsiteY11" fmla="*/ 59084 h 62949"/>
              <a:gd name="connsiteX12" fmla="*/ 35066 w 35909"/>
              <a:gd name="connsiteY12" fmla="*/ 34413 h 62949"/>
              <a:gd name="connsiteX13" fmla="*/ 35043 w 35909"/>
              <a:gd name="connsiteY13" fmla="*/ 8278 h 62949"/>
              <a:gd name="connsiteX14" fmla="*/ 32459 w 35909"/>
              <a:gd name="connsiteY14" fmla="*/ 2373 h 62949"/>
              <a:gd name="connsiteX15" fmla="*/ 29054 w 35909"/>
              <a:gd name="connsiteY15" fmla="*/ 813 h 62949"/>
              <a:gd name="connsiteX16" fmla="*/ 22092 w 35909"/>
              <a:gd name="connsiteY16" fmla="*/ 0 h 62949"/>
              <a:gd name="connsiteX0" fmla="*/ 22418 w 36235"/>
              <a:gd name="connsiteY0" fmla="*/ 0 h 62949"/>
              <a:gd name="connsiteX1" fmla="*/ 7294 w 36235"/>
              <a:gd name="connsiteY1" fmla="*/ 2837 h 62949"/>
              <a:gd name="connsiteX2" fmla="*/ 4508 w 36235"/>
              <a:gd name="connsiteY2" fmla="*/ 4266 h 62949"/>
              <a:gd name="connsiteX3" fmla="*/ 2222 w 36235"/>
              <a:gd name="connsiteY3" fmla="*/ 7659 h 62949"/>
              <a:gd name="connsiteX4" fmla="*/ 329 w 36235"/>
              <a:gd name="connsiteY4" fmla="*/ 19911 h 62949"/>
              <a:gd name="connsiteX5" fmla="*/ 974 w 36235"/>
              <a:gd name="connsiteY5" fmla="*/ 50092 h 62949"/>
              <a:gd name="connsiteX6" fmla="*/ 5555 w 36235"/>
              <a:gd name="connsiteY6" fmla="*/ 58904 h 62949"/>
              <a:gd name="connsiteX7" fmla="*/ 10937 w 36235"/>
              <a:gd name="connsiteY7" fmla="*/ 61499 h 62949"/>
              <a:gd name="connsiteX8" fmla="*/ 21377 w 36235"/>
              <a:gd name="connsiteY8" fmla="*/ 62949 h 62949"/>
              <a:gd name="connsiteX9" fmla="*/ 28975 w 36235"/>
              <a:gd name="connsiteY9" fmla="*/ 61666 h 62949"/>
              <a:gd name="connsiteX10" fmla="*/ 32035 w 36235"/>
              <a:gd name="connsiteY10" fmla="*/ 59725 h 62949"/>
              <a:gd name="connsiteX11" fmla="*/ 35154 w 36235"/>
              <a:gd name="connsiteY11" fmla="*/ 59084 h 62949"/>
              <a:gd name="connsiteX12" fmla="*/ 35392 w 36235"/>
              <a:gd name="connsiteY12" fmla="*/ 34413 h 62949"/>
              <a:gd name="connsiteX13" fmla="*/ 35369 w 36235"/>
              <a:gd name="connsiteY13" fmla="*/ 8278 h 62949"/>
              <a:gd name="connsiteX14" fmla="*/ 32785 w 36235"/>
              <a:gd name="connsiteY14" fmla="*/ 2373 h 62949"/>
              <a:gd name="connsiteX15" fmla="*/ 29380 w 36235"/>
              <a:gd name="connsiteY15" fmla="*/ 813 h 62949"/>
              <a:gd name="connsiteX16" fmla="*/ 22418 w 36235"/>
              <a:gd name="connsiteY16" fmla="*/ 0 h 62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6235" h="62949" extrusionOk="0">
                <a:moveTo>
                  <a:pt x="22418" y="0"/>
                </a:moveTo>
                <a:cubicBezTo>
                  <a:pt x="17272" y="0"/>
                  <a:pt x="11976" y="1168"/>
                  <a:pt x="7294" y="2837"/>
                </a:cubicBezTo>
                <a:cubicBezTo>
                  <a:pt x="6305" y="3183"/>
                  <a:pt x="5329" y="3587"/>
                  <a:pt x="4508" y="4266"/>
                </a:cubicBezTo>
                <a:cubicBezTo>
                  <a:pt x="3472" y="5123"/>
                  <a:pt x="2757" y="6373"/>
                  <a:pt x="2222" y="7659"/>
                </a:cubicBezTo>
                <a:cubicBezTo>
                  <a:pt x="638" y="11457"/>
                  <a:pt x="364" y="15732"/>
                  <a:pt x="329" y="19911"/>
                </a:cubicBezTo>
                <a:cubicBezTo>
                  <a:pt x="257" y="30924"/>
                  <a:pt x="-681" y="39222"/>
                  <a:pt x="974" y="50092"/>
                </a:cubicBezTo>
                <a:cubicBezTo>
                  <a:pt x="1308" y="52295"/>
                  <a:pt x="4150" y="57284"/>
                  <a:pt x="5555" y="58904"/>
                </a:cubicBezTo>
                <a:cubicBezTo>
                  <a:pt x="6936" y="60463"/>
                  <a:pt x="8984" y="61047"/>
                  <a:pt x="10937" y="61499"/>
                </a:cubicBezTo>
                <a:cubicBezTo>
                  <a:pt x="14352" y="62298"/>
                  <a:pt x="17893" y="62949"/>
                  <a:pt x="21377" y="62949"/>
                </a:cubicBezTo>
                <a:cubicBezTo>
                  <a:pt x="23966" y="62949"/>
                  <a:pt x="26523" y="62590"/>
                  <a:pt x="28975" y="61666"/>
                </a:cubicBezTo>
                <a:cubicBezTo>
                  <a:pt x="30106" y="61249"/>
                  <a:pt x="31005" y="60155"/>
                  <a:pt x="32035" y="59725"/>
                </a:cubicBezTo>
                <a:cubicBezTo>
                  <a:pt x="33065" y="59295"/>
                  <a:pt x="34976" y="61191"/>
                  <a:pt x="35154" y="59084"/>
                </a:cubicBezTo>
                <a:cubicBezTo>
                  <a:pt x="35702" y="52631"/>
                  <a:pt x="34857" y="40878"/>
                  <a:pt x="35392" y="34413"/>
                </a:cubicBezTo>
                <a:cubicBezTo>
                  <a:pt x="36131" y="25709"/>
                  <a:pt x="36857" y="16863"/>
                  <a:pt x="35369" y="8278"/>
                </a:cubicBezTo>
                <a:cubicBezTo>
                  <a:pt x="34988" y="6088"/>
                  <a:pt x="34380" y="3778"/>
                  <a:pt x="32785" y="2373"/>
                </a:cubicBezTo>
                <a:cubicBezTo>
                  <a:pt x="31821" y="1528"/>
                  <a:pt x="30594" y="1123"/>
                  <a:pt x="29380" y="813"/>
                </a:cubicBezTo>
                <a:cubicBezTo>
                  <a:pt x="27141" y="249"/>
                  <a:pt x="24796" y="0"/>
                  <a:pt x="22418" y="0"/>
                </a:cubicBezTo>
                <a:close/>
              </a:path>
            </a:pathLst>
          </a:custGeom>
          <a:solidFill>
            <a:srgbClr val="9999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tr-TR" sz="2400" dirty="0" smtClean="0"/>
              <a:t>Diğer Beyliklerle İlişkiler</a:t>
            </a:r>
            <a:endParaRPr sz="3200" dirty="0">
              <a:latin typeface="Fira Sans Extra Condensed Medium"/>
              <a:ea typeface="Fira Sans Extra Condensed Medium"/>
              <a:cs typeface="Fira Sans Extra Condensed Medium"/>
              <a:sym typeface="Fira Sans Extra Condensed Medium"/>
            </a:endParaRPr>
          </a:p>
        </p:txBody>
      </p:sp>
      <p:sp>
        <p:nvSpPr>
          <p:cNvPr id="35" name="Google Shape;773;p24"/>
          <p:cNvSpPr/>
          <p:nvPr/>
        </p:nvSpPr>
        <p:spPr>
          <a:xfrm>
            <a:off x="145524" y="4399189"/>
            <a:ext cx="5225466" cy="1572986"/>
          </a:xfrm>
          <a:custGeom>
            <a:avLst/>
            <a:gdLst/>
            <a:ahLst/>
            <a:cxnLst/>
            <a:rect l="l" t="t" r="r" b="b"/>
            <a:pathLst>
              <a:path w="40506" h="35867" extrusionOk="0">
                <a:moveTo>
                  <a:pt x="28999" y="919"/>
                </a:moveTo>
                <a:cubicBezTo>
                  <a:pt x="30501" y="919"/>
                  <a:pt x="32005" y="959"/>
                  <a:pt x="33517" y="1056"/>
                </a:cubicBezTo>
                <a:cubicBezTo>
                  <a:pt x="34708" y="1140"/>
                  <a:pt x="37137" y="985"/>
                  <a:pt x="37982" y="1997"/>
                </a:cubicBezTo>
                <a:cubicBezTo>
                  <a:pt x="38446" y="2568"/>
                  <a:pt x="38518" y="3723"/>
                  <a:pt x="38637" y="4414"/>
                </a:cubicBezTo>
                <a:cubicBezTo>
                  <a:pt x="39661" y="10522"/>
                  <a:pt x="39518" y="16987"/>
                  <a:pt x="39327" y="23154"/>
                </a:cubicBezTo>
                <a:cubicBezTo>
                  <a:pt x="39244" y="25869"/>
                  <a:pt x="39637" y="30691"/>
                  <a:pt x="37637" y="32798"/>
                </a:cubicBezTo>
                <a:cubicBezTo>
                  <a:pt x="36517" y="33989"/>
                  <a:pt x="34624" y="33846"/>
                  <a:pt x="33124" y="33941"/>
                </a:cubicBezTo>
                <a:cubicBezTo>
                  <a:pt x="31850" y="34025"/>
                  <a:pt x="30576" y="34096"/>
                  <a:pt x="29302" y="34167"/>
                </a:cubicBezTo>
                <a:cubicBezTo>
                  <a:pt x="26397" y="34322"/>
                  <a:pt x="23504" y="34465"/>
                  <a:pt x="20611" y="34584"/>
                </a:cubicBezTo>
                <a:cubicBezTo>
                  <a:pt x="18051" y="34679"/>
                  <a:pt x="15503" y="34763"/>
                  <a:pt x="12955" y="34834"/>
                </a:cubicBezTo>
                <a:cubicBezTo>
                  <a:pt x="10860" y="34887"/>
                  <a:pt x="8707" y="35045"/>
                  <a:pt x="6587" y="35045"/>
                </a:cubicBezTo>
                <a:cubicBezTo>
                  <a:pt x="5851" y="35045"/>
                  <a:pt x="5119" y="35026"/>
                  <a:pt x="4394" y="34977"/>
                </a:cubicBezTo>
                <a:cubicBezTo>
                  <a:pt x="2966" y="34882"/>
                  <a:pt x="1715" y="34536"/>
                  <a:pt x="1299" y="32941"/>
                </a:cubicBezTo>
                <a:cubicBezTo>
                  <a:pt x="953" y="31596"/>
                  <a:pt x="1061" y="29964"/>
                  <a:pt x="1001" y="28583"/>
                </a:cubicBezTo>
                <a:cubicBezTo>
                  <a:pt x="882" y="25881"/>
                  <a:pt x="834" y="23166"/>
                  <a:pt x="858" y="20463"/>
                </a:cubicBezTo>
                <a:cubicBezTo>
                  <a:pt x="882" y="17296"/>
                  <a:pt x="1013" y="14141"/>
                  <a:pt x="1239" y="10986"/>
                </a:cubicBezTo>
                <a:cubicBezTo>
                  <a:pt x="1334" y="9641"/>
                  <a:pt x="1454" y="8283"/>
                  <a:pt x="1584" y="6938"/>
                </a:cubicBezTo>
                <a:cubicBezTo>
                  <a:pt x="1751" y="5223"/>
                  <a:pt x="1632" y="2723"/>
                  <a:pt x="3275" y="1640"/>
                </a:cubicBezTo>
                <a:cubicBezTo>
                  <a:pt x="4253" y="1007"/>
                  <a:pt x="5518" y="973"/>
                  <a:pt x="6683" y="973"/>
                </a:cubicBezTo>
                <a:cubicBezTo>
                  <a:pt x="6822" y="973"/>
                  <a:pt x="6960" y="974"/>
                  <a:pt x="7096" y="974"/>
                </a:cubicBezTo>
                <a:cubicBezTo>
                  <a:pt x="7193" y="974"/>
                  <a:pt x="7288" y="974"/>
                  <a:pt x="7383" y="973"/>
                </a:cubicBezTo>
                <a:cubicBezTo>
                  <a:pt x="8067" y="967"/>
                  <a:pt x="8752" y="964"/>
                  <a:pt x="9438" y="964"/>
                </a:cubicBezTo>
                <a:cubicBezTo>
                  <a:pt x="10124" y="964"/>
                  <a:pt x="10812" y="967"/>
                  <a:pt x="11502" y="973"/>
                </a:cubicBezTo>
                <a:cubicBezTo>
                  <a:pt x="14543" y="1007"/>
                  <a:pt x="17594" y="1084"/>
                  <a:pt x="20646" y="1215"/>
                </a:cubicBezTo>
                <a:lnTo>
                  <a:pt x="20646" y="1215"/>
                </a:lnTo>
                <a:cubicBezTo>
                  <a:pt x="20672" y="1220"/>
                  <a:pt x="20701" y="1223"/>
                  <a:pt x="20731" y="1223"/>
                </a:cubicBezTo>
                <a:cubicBezTo>
                  <a:pt x="20738" y="1223"/>
                  <a:pt x="20746" y="1223"/>
                  <a:pt x="20754" y="1223"/>
                </a:cubicBezTo>
                <a:cubicBezTo>
                  <a:pt x="20764" y="1222"/>
                  <a:pt x="20774" y="1222"/>
                  <a:pt x="20785" y="1221"/>
                </a:cubicBezTo>
                <a:lnTo>
                  <a:pt x="20785" y="1221"/>
                </a:lnTo>
                <a:cubicBezTo>
                  <a:pt x="20889" y="1225"/>
                  <a:pt x="20994" y="1230"/>
                  <a:pt x="21099" y="1235"/>
                </a:cubicBezTo>
                <a:cubicBezTo>
                  <a:pt x="21106" y="1235"/>
                  <a:pt x="21114" y="1235"/>
                  <a:pt x="21121" y="1235"/>
                </a:cubicBezTo>
                <a:cubicBezTo>
                  <a:pt x="21192" y="1235"/>
                  <a:pt x="21252" y="1218"/>
                  <a:pt x="21302" y="1190"/>
                </a:cubicBezTo>
                <a:lnTo>
                  <a:pt x="21302" y="1190"/>
                </a:lnTo>
                <a:cubicBezTo>
                  <a:pt x="23879" y="1036"/>
                  <a:pt x="26436" y="919"/>
                  <a:pt x="28999" y="919"/>
                </a:cubicBezTo>
                <a:close/>
                <a:moveTo>
                  <a:pt x="29752" y="0"/>
                </a:moveTo>
                <a:cubicBezTo>
                  <a:pt x="26735" y="0"/>
                  <a:pt x="23696" y="256"/>
                  <a:pt x="20781" y="435"/>
                </a:cubicBezTo>
                <a:lnTo>
                  <a:pt x="20781" y="435"/>
                </a:lnTo>
                <a:cubicBezTo>
                  <a:pt x="17576" y="300"/>
                  <a:pt x="14361" y="210"/>
                  <a:pt x="11157" y="187"/>
                </a:cubicBezTo>
                <a:cubicBezTo>
                  <a:pt x="9974" y="181"/>
                  <a:pt x="8660" y="72"/>
                  <a:pt x="7357" y="72"/>
                </a:cubicBezTo>
                <a:cubicBezTo>
                  <a:pt x="6037" y="72"/>
                  <a:pt x="4729" y="184"/>
                  <a:pt x="3585" y="628"/>
                </a:cubicBezTo>
                <a:cubicBezTo>
                  <a:pt x="1704" y="1366"/>
                  <a:pt x="1239" y="3080"/>
                  <a:pt x="1013" y="4926"/>
                </a:cubicBezTo>
                <a:cubicBezTo>
                  <a:pt x="632" y="8057"/>
                  <a:pt x="406" y="11212"/>
                  <a:pt x="251" y="14367"/>
                </a:cubicBezTo>
                <a:cubicBezTo>
                  <a:pt x="96" y="17522"/>
                  <a:pt x="37" y="20690"/>
                  <a:pt x="72" y="23845"/>
                </a:cubicBezTo>
                <a:cubicBezTo>
                  <a:pt x="120" y="26797"/>
                  <a:pt x="1" y="29964"/>
                  <a:pt x="501" y="32882"/>
                </a:cubicBezTo>
                <a:cubicBezTo>
                  <a:pt x="811" y="34620"/>
                  <a:pt x="2001" y="35477"/>
                  <a:pt x="3704" y="35691"/>
                </a:cubicBezTo>
                <a:cubicBezTo>
                  <a:pt x="4690" y="35820"/>
                  <a:pt x="5701" y="35866"/>
                  <a:pt x="6722" y="35866"/>
                </a:cubicBezTo>
                <a:cubicBezTo>
                  <a:pt x="8808" y="35866"/>
                  <a:pt x="10933" y="35676"/>
                  <a:pt x="12955" y="35620"/>
                </a:cubicBezTo>
                <a:cubicBezTo>
                  <a:pt x="19563" y="35441"/>
                  <a:pt x="26171" y="35156"/>
                  <a:pt x="32779" y="34751"/>
                </a:cubicBezTo>
                <a:cubicBezTo>
                  <a:pt x="34779" y="34620"/>
                  <a:pt x="37160" y="34775"/>
                  <a:pt x="38506" y="32977"/>
                </a:cubicBezTo>
                <a:cubicBezTo>
                  <a:pt x="39542" y="31584"/>
                  <a:pt x="39684" y="29703"/>
                  <a:pt x="39839" y="28024"/>
                </a:cubicBezTo>
                <a:cubicBezTo>
                  <a:pt x="40506" y="20725"/>
                  <a:pt x="40494" y="13058"/>
                  <a:pt x="39613" y="5771"/>
                </a:cubicBezTo>
                <a:cubicBezTo>
                  <a:pt x="39351" y="3545"/>
                  <a:pt x="39339" y="1199"/>
                  <a:pt x="36827" y="651"/>
                </a:cubicBezTo>
                <a:cubicBezTo>
                  <a:pt x="34532" y="162"/>
                  <a:pt x="32149" y="0"/>
                  <a:pt x="29752" y="0"/>
                </a:cubicBezTo>
                <a:close/>
              </a:path>
            </a:pathLst>
          </a:custGeom>
          <a:solidFill>
            <a:srgbClr val="9999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80975" algn="ctr"/>
            <a:r>
              <a:rPr lang="tr-TR" sz="2400" dirty="0"/>
              <a:t>Kuruluş yıllarında diğer Türk beylikleriyle çatışmaktan kaçınarak yönünü gayrimüslim </a:t>
            </a:r>
            <a:r>
              <a:rPr lang="tr-TR" sz="2400" dirty="0" smtClean="0"/>
              <a:t>Doğu Roma topraklarına </a:t>
            </a:r>
            <a:r>
              <a:rPr lang="tr-TR" sz="2400" dirty="0"/>
              <a:t>çevirmesi</a:t>
            </a:r>
            <a:endParaRPr lang="tr-TR" sz="3200" dirty="0"/>
          </a:p>
        </p:txBody>
      </p:sp>
      <p:pic>
        <p:nvPicPr>
          <p:cNvPr id="4" name="Resim 3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99924" y="1641258"/>
            <a:ext cx="2374900" cy="2260600"/>
          </a:xfrm>
          <a:prstGeom prst="rect">
            <a:avLst/>
          </a:prstGeom>
        </p:spPr>
      </p:pic>
      <p:sp>
        <p:nvSpPr>
          <p:cNvPr id="10" name="Google Shape;5390;p24"/>
          <p:cNvSpPr/>
          <p:nvPr/>
        </p:nvSpPr>
        <p:spPr>
          <a:xfrm rot="12146748">
            <a:off x="2444705" y="4392119"/>
            <a:ext cx="485339" cy="816139"/>
          </a:xfrm>
          <a:custGeom>
            <a:avLst/>
            <a:gdLst/>
            <a:ahLst/>
            <a:cxnLst/>
            <a:rect l="l" t="t" r="r" b="b"/>
            <a:pathLst>
              <a:path w="11261" h="14856" extrusionOk="0">
                <a:moveTo>
                  <a:pt x="53" y="152"/>
                </a:moveTo>
                <a:lnTo>
                  <a:pt x="44" y="160"/>
                </a:lnTo>
                <a:cubicBezTo>
                  <a:pt x="49" y="157"/>
                  <a:pt x="52" y="154"/>
                  <a:pt x="53" y="152"/>
                </a:cubicBezTo>
                <a:close/>
                <a:moveTo>
                  <a:pt x="3128" y="2006"/>
                </a:moveTo>
                <a:lnTo>
                  <a:pt x="3128" y="2006"/>
                </a:lnTo>
                <a:cubicBezTo>
                  <a:pt x="3125" y="2008"/>
                  <a:pt x="3123" y="2010"/>
                  <a:pt x="3121" y="2012"/>
                </a:cubicBezTo>
                <a:lnTo>
                  <a:pt x="3121" y="2012"/>
                </a:lnTo>
                <a:cubicBezTo>
                  <a:pt x="3123" y="2010"/>
                  <a:pt x="3126" y="2008"/>
                  <a:pt x="3128" y="2006"/>
                </a:cubicBezTo>
                <a:close/>
                <a:moveTo>
                  <a:pt x="8483" y="8451"/>
                </a:moveTo>
                <a:lnTo>
                  <a:pt x="8486" y="8459"/>
                </a:lnTo>
                <a:cubicBezTo>
                  <a:pt x="8486" y="8455"/>
                  <a:pt x="8485" y="8452"/>
                  <a:pt x="8483" y="8451"/>
                </a:cubicBezTo>
                <a:close/>
                <a:moveTo>
                  <a:pt x="8093" y="9078"/>
                </a:moveTo>
                <a:cubicBezTo>
                  <a:pt x="8093" y="9081"/>
                  <a:pt x="8094" y="9083"/>
                  <a:pt x="8095" y="9085"/>
                </a:cubicBezTo>
                <a:lnTo>
                  <a:pt x="8095" y="9085"/>
                </a:lnTo>
                <a:cubicBezTo>
                  <a:pt x="8094" y="9083"/>
                  <a:pt x="8094" y="9081"/>
                  <a:pt x="8093" y="9078"/>
                </a:cubicBezTo>
                <a:close/>
                <a:moveTo>
                  <a:pt x="10689" y="9209"/>
                </a:moveTo>
                <a:cubicBezTo>
                  <a:pt x="10685" y="9215"/>
                  <a:pt x="10682" y="9221"/>
                  <a:pt x="10679" y="9225"/>
                </a:cubicBezTo>
                <a:lnTo>
                  <a:pt x="10679" y="9225"/>
                </a:lnTo>
                <a:cubicBezTo>
                  <a:pt x="10685" y="9223"/>
                  <a:pt x="10689" y="9216"/>
                  <a:pt x="10689" y="9209"/>
                </a:cubicBezTo>
                <a:close/>
                <a:moveTo>
                  <a:pt x="10331" y="9245"/>
                </a:moveTo>
                <a:cubicBezTo>
                  <a:pt x="10333" y="9247"/>
                  <a:pt x="10336" y="9248"/>
                  <a:pt x="10339" y="9249"/>
                </a:cubicBezTo>
                <a:lnTo>
                  <a:pt x="10339" y="9249"/>
                </a:lnTo>
                <a:lnTo>
                  <a:pt x="10331" y="9245"/>
                </a:lnTo>
                <a:close/>
                <a:moveTo>
                  <a:pt x="8079" y="9252"/>
                </a:moveTo>
                <a:cubicBezTo>
                  <a:pt x="8076" y="9252"/>
                  <a:pt x="8073" y="9253"/>
                  <a:pt x="8069" y="9257"/>
                </a:cubicBezTo>
                <a:cubicBezTo>
                  <a:pt x="8074" y="9256"/>
                  <a:pt x="8077" y="9254"/>
                  <a:pt x="8079" y="9252"/>
                </a:cubicBezTo>
                <a:lnTo>
                  <a:pt x="8079" y="9252"/>
                </a:lnTo>
                <a:cubicBezTo>
                  <a:pt x="8079" y="9252"/>
                  <a:pt x="8079" y="9252"/>
                  <a:pt x="8079" y="9252"/>
                </a:cubicBezTo>
                <a:close/>
                <a:moveTo>
                  <a:pt x="10736" y="9257"/>
                </a:moveTo>
                <a:lnTo>
                  <a:pt x="10736" y="9257"/>
                </a:lnTo>
                <a:cubicBezTo>
                  <a:pt x="10735" y="9258"/>
                  <a:pt x="10733" y="9258"/>
                  <a:pt x="10732" y="9259"/>
                </a:cubicBezTo>
                <a:lnTo>
                  <a:pt x="10732" y="9259"/>
                </a:lnTo>
                <a:cubicBezTo>
                  <a:pt x="10734" y="9258"/>
                  <a:pt x="10735" y="9258"/>
                  <a:pt x="10736" y="9257"/>
                </a:cubicBezTo>
                <a:close/>
                <a:moveTo>
                  <a:pt x="8974" y="9376"/>
                </a:moveTo>
                <a:cubicBezTo>
                  <a:pt x="8973" y="9378"/>
                  <a:pt x="8972" y="9380"/>
                  <a:pt x="8971" y="9382"/>
                </a:cubicBezTo>
                <a:lnTo>
                  <a:pt x="8971" y="9382"/>
                </a:lnTo>
                <a:cubicBezTo>
                  <a:pt x="8973" y="9380"/>
                  <a:pt x="8974" y="9378"/>
                  <a:pt x="8974" y="9376"/>
                </a:cubicBezTo>
                <a:close/>
                <a:moveTo>
                  <a:pt x="10375" y="9635"/>
                </a:moveTo>
                <a:lnTo>
                  <a:pt x="10375" y="9635"/>
                </a:lnTo>
                <a:cubicBezTo>
                  <a:pt x="10374" y="9635"/>
                  <a:pt x="10371" y="9636"/>
                  <a:pt x="10367" y="9638"/>
                </a:cubicBezTo>
                <a:cubicBezTo>
                  <a:pt x="10370" y="9637"/>
                  <a:pt x="10373" y="9636"/>
                  <a:pt x="10375" y="9635"/>
                </a:cubicBezTo>
                <a:close/>
                <a:moveTo>
                  <a:pt x="7188" y="9924"/>
                </a:moveTo>
                <a:cubicBezTo>
                  <a:pt x="7188" y="9925"/>
                  <a:pt x="7188" y="9926"/>
                  <a:pt x="7189" y="9926"/>
                </a:cubicBezTo>
                <a:lnTo>
                  <a:pt x="7189" y="9926"/>
                </a:lnTo>
                <a:cubicBezTo>
                  <a:pt x="7189" y="9925"/>
                  <a:pt x="7188" y="9924"/>
                  <a:pt x="7188" y="9924"/>
                </a:cubicBezTo>
                <a:close/>
                <a:moveTo>
                  <a:pt x="8473" y="9970"/>
                </a:moveTo>
                <a:lnTo>
                  <a:pt x="8473" y="9970"/>
                </a:lnTo>
                <a:cubicBezTo>
                  <a:pt x="8470" y="9970"/>
                  <a:pt x="8466" y="9970"/>
                  <a:pt x="8462" y="9971"/>
                </a:cubicBezTo>
                <a:lnTo>
                  <a:pt x="8474" y="9971"/>
                </a:lnTo>
                <a:lnTo>
                  <a:pt x="8473" y="9970"/>
                </a:lnTo>
                <a:close/>
                <a:moveTo>
                  <a:pt x="10343" y="10066"/>
                </a:moveTo>
                <a:cubicBezTo>
                  <a:pt x="10343" y="10078"/>
                  <a:pt x="10355" y="10078"/>
                  <a:pt x="10355" y="10078"/>
                </a:cubicBezTo>
                <a:cubicBezTo>
                  <a:pt x="10350" y="10075"/>
                  <a:pt x="10346" y="10071"/>
                  <a:pt x="10345" y="10067"/>
                </a:cubicBezTo>
                <a:lnTo>
                  <a:pt x="10345" y="10067"/>
                </a:lnTo>
                <a:cubicBezTo>
                  <a:pt x="10344" y="10067"/>
                  <a:pt x="10344" y="10067"/>
                  <a:pt x="10343" y="10066"/>
                </a:cubicBezTo>
                <a:close/>
                <a:moveTo>
                  <a:pt x="10951" y="10257"/>
                </a:moveTo>
                <a:cubicBezTo>
                  <a:pt x="10951" y="10257"/>
                  <a:pt x="10951" y="10257"/>
                  <a:pt x="10951" y="10257"/>
                </a:cubicBezTo>
                <a:lnTo>
                  <a:pt x="10951" y="10257"/>
                </a:lnTo>
                <a:cubicBezTo>
                  <a:pt x="10951" y="10257"/>
                  <a:pt x="10951" y="10257"/>
                  <a:pt x="10951" y="10257"/>
                </a:cubicBezTo>
                <a:close/>
                <a:moveTo>
                  <a:pt x="8673" y="10290"/>
                </a:moveTo>
                <a:lnTo>
                  <a:pt x="8673" y="10290"/>
                </a:lnTo>
                <a:cubicBezTo>
                  <a:pt x="8673" y="10291"/>
                  <a:pt x="8673" y="10291"/>
                  <a:pt x="8672" y="10292"/>
                </a:cubicBezTo>
                <a:lnTo>
                  <a:pt x="8672" y="10292"/>
                </a:lnTo>
                <a:cubicBezTo>
                  <a:pt x="8673" y="10291"/>
                  <a:pt x="8673" y="10291"/>
                  <a:pt x="8673" y="10290"/>
                </a:cubicBezTo>
                <a:close/>
                <a:moveTo>
                  <a:pt x="8672" y="10292"/>
                </a:moveTo>
                <a:lnTo>
                  <a:pt x="8672" y="10292"/>
                </a:lnTo>
                <a:cubicBezTo>
                  <a:pt x="8666" y="10300"/>
                  <a:pt x="8658" y="10306"/>
                  <a:pt x="8649" y="10306"/>
                </a:cubicBezTo>
                <a:cubicBezTo>
                  <a:pt x="8646" y="10306"/>
                  <a:pt x="8643" y="10305"/>
                  <a:pt x="8641" y="10305"/>
                </a:cubicBezTo>
                <a:lnTo>
                  <a:pt x="8641" y="10305"/>
                </a:lnTo>
                <a:cubicBezTo>
                  <a:pt x="8652" y="10316"/>
                  <a:pt x="8658" y="10320"/>
                  <a:pt x="8662" y="10320"/>
                </a:cubicBezTo>
                <a:cubicBezTo>
                  <a:pt x="8671" y="10320"/>
                  <a:pt x="8668" y="10300"/>
                  <a:pt x="8672" y="10292"/>
                </a:cubicBezTo>
                <a:close/>
                <a:moveTo>
                  <a:pt x="10994" y="10320"/>
                </a:moveTo>
                <a:cubicBezTo>
                  <a:pt x="10987" y="10320"/>
                  <a:pt x="10981" y="10324"/>
                  <a:pt x="10976" y="10327"/>
                </a:cubicBezTo>
                <a:lnTo>
                  <a:pt x="10976" y="10327"/>
                </a:lnTo>
                <a:cubicBezTo>
                  <a:pt x="10982" y="10326"/>
                  <a:pt x="10988" y="10325"/>
                  <a:pt x="10994" y="10325"/>
                </a:cubicBezTo>
                <a:cubicBezTo>
                  <a:pt x="11000" y="10325"/>
                  <a:pt x="11006" y="10326"/>
                  <a:pt x="11010" y="10328"/>
                </a:cubicBezTo>
                <a:cubicBezTo>
                  <a:pt x="11004" y="10322"/>
                  <a:pt x="10998" y="10320"/>
                  <a:pt x="10994" y="10320"/>
                </a:cubicBezTo>
                <a:close/>
                <a:moveTo>
                  <a:pt x="11010" y="10555"/>
                </a:moveTo>
                <a:cubicBezTo>
                  <a:pt x="11009" y="10557"/>
                  <a:pt x="11008" y="10560"/>
                  <a:pt x="11007" y="10562"/>
                </a:cubicBezTo>
                <a:lnTo>
                  <a:pt x="11007" y="10562"/>
                </a:lnTo>
                <a:cubicBezTo>
                  <a:pt x="11009" y="10560"/>
                  <a:pt x="11010" y="10558"/>
                  <a:pt x="11010" y="10555"/>
                </a:cubicBezTo>
                <a:close/>
                <a:moveTo>
                  <a:pt x="8784" y="10721"/>
                </a:moveTo>
                <a:lnTo>
                  <a:pt x="8784" y="10769"/>
                </a:lnTo>
                <a:lnTo>
                  <a:pt x="8796" y="10769"/>
                </a:lnTo>
                <a:lnTo>
                  <a:pt x="8784" y="10721"/>
                </a:lnTo>
                <a:close/>
                <a:moveTo>
                  <a:pt x="11017" y="10767"/>
                </a:moveTo>
                <a:lnTo>
                  <a:pt x="11017" y="10767"/>
                </a:lnTo>
                <a:cubicBezTo>
                  <a:pt x="11021" y="10768"/>
                  <a:pt x="11027" y="10769"/>
                  <a:pt x="11034" y="10769"/>
                </a:cubicBezTo>
                <a:cubicBezTo>
                  <a:pt x="11027" y="10767"/>
                  <a:pt x="11021" y="10767"/>
                  <a:pt x="11017" y="10767"/>
                </a:cubicBezTo>
                <a:close/>
                <a:moveTo>
                  <a:pt x="10918" y="10815"/>
                </a:moveTo>
                <a:cubicBezTo>
                  <a:pt x="10917" y="10815"/>
                  <a:pt x="10916" y="10816"/>
                  <a:pt x="10915" y="10817"/>
                </a:cubicBezTo>
                <a:cubicBezTo>
                  <a:pt x="10921" y="10817"/>
                  <a:pt x="10921" y="10817"/>
                  <a:pt x="10918" y="10815"/>
                </a:cubicBezTo>
                <a:close/>
                <a:moveTo>
                  <a:pt x="10998" y="10984"/>
                </a:moveTo>
                <a:cubicBezTo>
                  <a:pt x="10999" y="10995"/>
                  <a:pt x="11010" y="10995"/>
                  <a:pt x="11010" y="10995"/>
                </a:cubicBezTo>
                <a:cubicBezTo>
                  <a:pt x="11005" y="10991"/>
                  <a:pt x="11001" y="10988"/>
                  <a:pt x="10998" y="10984"/>
                </a:cubicBezTo>
                <a:close/>
                <a:moveTo>
                  <a:pt x="11076" y="11065"/>
                </a:moveTo>
                <a:cubicBezTo>
                  <a:pt x="11074" y="11065"/>
                  <a:pt x="11072" y="11066"/>
                  <a:pt x="11070" y="11067"/>
                </a:cubicBezTo>
                <a:cubicBezTo>
                  <a:pt x="11073" y="11067"/>
                  <a:pt x="11075" y="11066"/>
                  <a:pt x="11076" y="11065"/>
                </a:cubicBezTo>
                <a:close/>
                <a:moveTo>
                  <a:pt x="9034" y="11067"/>
                </a:moveTo>
                <a:cubicBezTo>
                  <a:pt x="9034" y="11078"/>
                  <a:pt x="9034" y="11078"/>
                  <a:pt x="9046" y="11078"/>
                </a:cubicBezTo>
                <a:cubicBezTo>
                  <a:pt x="9034" y="11090"/>
                  <a:pt x="9022" y="11090"/>
                  <a:pt x="9022" y="11090"/>
                </a:cubicBezTo>
                <a:cubicBezTo>
                  <a:pt x="9022" y="11078"/>
                  <a:pt x="9022" y="11067"/>
                  <a:pt x="9034" y="11067"/>
                </a:cubicBezTo>
                <a:close/>
                <a:moveTo>
                  <a:pt x="9057" y="11090"/>
                </a:moveTo>
                <a:cubicBezTo>
                  <a:pt x="9057" y="11102"/>
                  <a:pt x="9057" y="11102"/>
                  <a:pt x="9046" y="11102"/>
                </a:cubicBezTo>
                <a:lnTo>
                  <a:pt x="9057" y="11090"/>
                </a:lnTo>
                <a:close/>
                <a:moveTo>
                  <a:pt x="10236" y="11138"/>
                </a:moveTo>
                <a:lnTo>
                  <a:pt x="10243" y="11145"/>
                </a:lnTo>
                <a:lnTo>
                  <a:pt x="10243" y="11145"/>
                </a:lnTo>
                <a:cubicBezTo>
                  <a:pt x="10242" y="11143"/>
                  <a:pt x="10240" y="11140"/>
                  <a:pt x="10236" y="11138"/>
                </a:cubicBezTo>
                <a:close/>
                <a:moveTo>
                  <a:pt x="9105" y="11138"/>
                </a:moveTo>
                <a:cubicBezTo>
                  <a:pt x="9153" y="11162"/>
                  <a:pt x="9188" y="11186"/>
                  <a:pt x="9212" y="11233"/>
                </a:cubicBezTo>
                <a:lnTo>
                  <a:pt x="9212" y="11209"/>
                </a:lnTo>
                <a:cubicBezTo>
                  <a:pt x="9260" y="11257"/>
                  <a:pt x="9248" y="11257"/>
                  <a:pt x="9296" y="11269"/>
                </a:cubicBezTo>
                <a:cubicBezTo>
                  <a:pt x="9272" y="11281"/>
                  <a:pt x="9248" y="11305"/>
                  <a:pt x="9248" y="11340"/>
                </a:cubicBezTo>
                <a:lnTo>
                  <a:pt x="9224" y="11340"/>
                </a:lnTo>
                <a:cubicBezTo>
                  <a:pt x="9236" y="11329"/>
                  <a:pt x="9236" y="11317"/>
                  <a:pt x="9248" y="11317"/>
                </a:cubicBezTo>
                <a:lnTo>
                  <a:pt x="9212" y="11257"/>
                </a:lnTo>
                <a:lnTo>
                  <a:pt x="9212" y="11269"/>
                </a:lnTo>
                <a:cubicBezTo>
                  <a:pt x="9198" y="11283"/>
                  <a:pt x="9180" y="11289"/>
                  <a:pt x="9170" y="11289"/>
                </a:cubicBezTo>
                <a:cubicBezTo>
                  <a:pt x="9163" y="11289"/>
                  <a:pt x="9160" y="11286"/>
                  <a:pt x="9165" y="11281"/>
                </a:cubicBezTo>
                <a:cubicBezTo>
                  <a:pt x="9188" y="11269"/>
                  <a:pt x="9200" y="11245"/>
                  <a:pt x="9212" y="11233"/>
                </a:cubicBezTo>
                <a:cubicBezTo>
                  <a:pt x="9200" y="11233"/>
                  <a:pt x="9200" y="11257"/>
                  <a:pt x="9177" y="11257"/>
                </a:cubicBezTo>
                <a:cubicBezTo>
                  <a:pt x="9170" y="11261"/>
                  <a:pt x="9163" y="11262"/>
                  <a:pt x="9156" y="11262"/>
                </a:cubicBezTo>
                <a:cubicBezTo>
                  <a:pt x="9142" y="11262"/>
                  <a:pt x="9132" y="11254"/>
                  <a:pt x="9141" y="11245"/>
                </a:cubicBezTo>
                <a:lnTo>
                  <a:pt x="9153" y="11233"/>
                </a:lnTo>
                <a:cubicBezTo>
                  <a:pt x="9129" y="11233"/>
                  <a:pt x="9177" y="11186"/>
                  <a:pt x="9165" y="11186"/>
                </a:cubicBezTo>
                <a:cubicBezTo>
                  <a:pt x="9144" y="11186"/>
                  <a:pt x="9139" y="11178"/>
                  <a:pt x="9132" y="11178"/>
                </a:cubicBezTo>
                <a:cubicBezTo>
                  <a:pt x="9127" y="11178"/>
                  <a:pt x="9120" y="11182"/>
                  <a:pt x="9105" y="11198"/>
                </a:cubicBezTo>
                <a:cubicBezTo>
                  <a:pt x="9081" y="11198"/>
                  <a:pt x="9129" y="11174"/>
                  <a:pt x="9129" y="11162"/>
                </a:cubicBezTo>
                <a:lnTo>
                  <a:pt x="9129" y="11162"/>
                </a:lnTo>
                <a:cubicBezTo>
                  <a:pt x="9122" y="11165"/>
                  <a:pt x="9118" y="11166"/>
                  <a:pt x="9114" y="11166"/>
                </a:cubicBezTo>
                <a:cubicBezTo>
                  <a:pt x="9105" y="11166"/>
                  <a:pt x="9105" y="11155"/>
                  <a:pt x="9105" y="11138"/>
                </a:cubicBezTo>
                <a:close/>
                <a:moveTo>
                  <a:pt x="9331" y="11424"/>
                </a:moveTo>
                <a:lnTo>
                  <a:pt x="9355" y="11459"/>
                </a:lnTo>
                <a:lnTo>
                  <a:pt x="9343" y="11459"/>
                </a:lnTo>
                <a:cubicBezTo>
                  <a:pt x="9343" y="11448"/>
                  <a:pt x="9331" y="11436"/>
                  <a:pt x="9319" y="11424"/>
                </a:cubicBezTo>
                <a:close/>
                <a:moveTo>
                  <a:pt x="8315" y="11635"/>
                </a:moveTo>
                <a:cubicBezTo>
                  <a:pt x="8312" y="11635"/>
                  <a:pt x="8306" y="11637"/>
                  <a:pt x="8301" y="11638"/>
                </a:cubicBezTo>
                <a:lnTo>
                  <a:pt x="8301" y="11638"/>
                </a:lnTo>
                <a:cubicBezTo>
                  <a:pt x="8299" y="11637"/>
                  <a:pt x="8298" y="11637"/>
                  <a:pt x="8296" y="11636"/>
                </a:cubicBezTo>
                <a:lnTo>
                  <a:pt x="8296" y="11636"/>
                </a:lnTo>
                <a:cubicBezTo>
                  <a:pt x="8296" y="11637"/>
                  <a:pt x="8296" y="11638"/>
                  <a:pt x="8295" y="11638"/>
                </a:cubicBezTo>
                <a:cubicBezTo>
                  <a:pt x="8297" y="11638"/>
                  <a:pt x="8299" y="11638"/>
                  <a:pt x="8301" y="11638"/>
                </a:cubicBezTo>
                <a:lnTo>
                  <a:pt x="8301" y="11638"/>
                </a:lnTo>
                <a:cubicBezTo>
                  <a:pt x="8307" y="11639"/>
                  <a:pt x="8311" y="11642"/>
                  <a:pt x="8307" y="11650"/>
                </a:cubicBezTo>
                <a:cubicBezTo>
                  <a:pt x="8319" y="11638"/>
                  <a:pt x="8319" y="11635"/>
                  <a:pt x="8315" y="11635"/>
                </a:cubicBezTo>
                <a:close/>
                <a:moveTo>
                  <a:pt x="9903" y="11876"/>
                </a:moveTo>
                <a:lnTo>
                  <a:pt x="9915" y="11888"/>
                </a:lnTo>
                <a:lnTo>
                  <a:pt x="9903" y="11876"/>
                </a:lnTo>
                <a:close/>
                <a:moveTo>
                  <a:pt x="10153" y="11948"/>
                </a:moveTo>
                <a:cubicBezTo>
                  <a:pt x="10161" y="11956"/>
                  <a:pt x="10164" y="11958"/>
                  <a:pt x="10168" y="11959"/>
                </a:cubicBezTo>
                <a:lnTo>
                  <a:pt x="10168" y="11959"/>
                </a:lnTo>
                <a:cubicBezTo>
                  <a:pt x="10168" y="11955"/>
                  <a:pt x="10164" y="11951"/>
                  <a:pt x="10153" y="11948"/>
                </a:cubicBezTo>
                <a:close/>
                <a:moveTo>
                  <a:pt x="8574" y="11993"/>
                </a:moveTo>
                <a:cubicBezTo>
                  <a:pt x="8571" y="11998"/>
                  <a:pt x="8569" y="12002"/>
                  <a:pt x="8569" y="12007"/>
                </a:cubicBezTo>
                <a:cubicBezTo>
                  <a:pt x="8569" y="12003"/>
                  <a:pt x="8572" y="11998"/>
                  <a:pt x="8574" y="11993"/>
                </a:cubicBezTo>
                <a:close/>
                <a:moveTo>
                  <a:pt x="9974" y="12079"/>
                </a:moveTo>
                <a:cubicBezTo>
                  <a:pt x="9976" y="12080"/>
                  <a:pt x="9978" y="12081"/>
                  <a:pt x="9979" y="12082"/>
                </a:cubicBezTo>
                <a:lnTo>
                  <a:pt x="9979" y="12082"/>
                </a:lnTo>
                <a:lnTo>
                  <a:pt x="9986" y="12079"/>
                </a:lnTo>
                <a:close/>
                <a:moveTo>
                  <a:pt x="11034" y="12591"/>
                </a:moveTo>
                <a:cubicBezTo>
                  <a:pt x="10988" y="12591"/>
                  <a:pt x="11019" y="12602"/>
                  <a:pt x="11022" y="12602"/>
                </a:cubicBezTo>
                <a:lnTo>
                  <a:pt x="11022" y="12602"/>
                </a:lnTo>
                <a:cubicBezTo>
                  <a:pt x="11022" y="12598"/>
                  <a:pt x="11025" y="12593"/>
                  <a:pt x="11034" y="12591"/>
                </a:cubicBezTo>
                <a:close/>
                <a:moveTo>
                  <a:pt x="11022" y="12602"/>
                </a:moveTo>
                <a:lnTo>
                  <a:pt x="11022" y="12602"/>
                </a:lnTo>
                <a:cubicBezTo>
                  <a:pt x="11022" y="12602"/>
                  <a:pt x="11022" y="12603"/>
                  <a:pt x="11022" y="12603"/>
                </a:cubicBezTo>
                <a:lnTo>
                  <a:pt x="11022" y="12603"/>
                </a:lnTo>
                <a:cubicBezTo>
                  <a:pt x="11022" y="12603"/>
                  <a:pt x="11022" y="12602"/>
                  <a:pt x="11022" y="12602"/>
                </a:cubicBezTo>
                <a:cubicBezTo>
                  <a:pt x="11022" y="12602"/>
                  <a:pt x="11022" y="12602"/>
                  <a:pt x="11022" y="12602"/>
                </a:cubicBezTo>
                <a:close/>
                <a:moveTo>
                  <a:pt x="9296" y="12648"/>
                </a:moveTo>
                <a:cubicBezTo>
                  <a:pt x="9292" y="12648"/>
                  <a:pt x="9288" y="12649"/>
                  <a:pt x="9284" y="12650"/>
                </a:cubicBezTo>
                <a:lnTo>
                  <a:pt x="9296" y="12650"/>
                </a:lnTo>
                <a:cubicBezTo>
                  <a:pt x="9296" y="12649"/>
                  <a:pt x="9296" y="12649"/>
                  <a:pt x="9296" y="12648"/>
                </a:cubicBezTo>
                <a:close/>
                <a:moveTo>
                  <a:pt x="9319" y="12739"/>
                </a:moveTo>
                <a:lnTo>
                  <a:pt x="9307" y="12745"/>
                </a:lnTo>
                <a:cubicBezTo>
                  <a:pt x="9319" y="12745"/>
                  <a:pt x="9322" y="12742"/>
                  <a:pt x="9319" y="12739"/>
                </a:cubicBezTo>
                <a:close/>
                <a:moveTo>
                  <a:pt x="9386" y="12819"/>
                </a:moveTo>
                <a:lnTo>
                  <a:pt x="9386" y="12819"/>
                </a:lnTo>
                <a:cubicBezTo>
                  <a:pt x="9381" y="12820"/>
                  <a:pt x="9375" y="12823"/>
                  <a:pt x="9367" y="12829"/>
                </a:cubicBezTo>
                <a:cubicBezTo>
                  <a:pt x="9376" y="12825"/>
                  <a:pt x="9382" y="12822"/>
                  <a:pt x="9386" y="12819"/>
                </a:cubicBezTo>
                <a:close/>
                <a:moveTo>
                  <a:pt x="9410" y="12946"/>
                </a:moveTo>
                <a:lnTo>
                  <a:pt x="9403" y="12948"/>
                </a:lnTo>
                <a:cubicBezTo>
                  <a:pt x="9401" y="12951"/>
                  <a:pt x="9400" y="12954"/>
                  <a:pt x="9399" y="12956"/>
                </a:cubicBezTo>
                <a:lnTo>
                  <a:pt x="9399" y="12956"/>
                </a:lnTo>
                <a:cubicBezTo>
                  <a:pt x="9403" y="12953"/>
                  <a:pt x="9407" y="12949"/>
                  <a:pt x="9410" y="12946"/>
                </a:cubicBezTo>
                <a:close/>
                <a:moveTo>
                  <a:pt x="9399" y="12956"/>
                </a:moveTo>
                <a:lnTo>
                  <a:pt x="9399" y="12956"/>
                </a:lnTo>
                <a:cubicBezTo>
                  <a:pt x="9393" y="12961"/>
                  <a:pt x="9387" y="12966"/>
                  <a:pt x="9379" y="12972"/>
                </a:cubicBezTo>
                <a:cubicBezTo>
                  <a:pt x="9399" y="12972"/>
                  <a:pt x="9385" y="12998"/>
                  <a:pt x="9410" y="12998"/>
                </a:cubicBezTo>
                <a:cubicBezTo>
                  <a:pt x="9414" y="12998"/>
                  <a:pt x="9420" y="12997"/>
                  <a:pt x="9427" y="12995"/>
                </a:cubicBezTo>
                <a:cubicBezTo>
                  <a:pt x="9438" y="12962"/>
                  <a:pt x="9387" y="12991"/>
                  <a:pt x="9399" y="12956"/>
                </a:cubicBezTo>
                <a:close/>
                <a:moveTo>
                  <a:pt x="9519" y="13040"/>
                </a:moveTo>
                <a:cubicBezTo>
                  <a:pt x="9516" y="13041"/>
                  <a:pt x="9513" y="13042"/>
                  <a:pt x="9510" y="13043"/>
                </a:cubicBezTo>
                <a:lnTo>
                  <a:pt x="9522" y="13043"/>
                </a:lnTo>
                <a:lnTo>
                  <a:pt x="9519" y="13040"/>
                </a:lnTo>
                <a:close/>
                <a:moveTo>
                  <a:pt x="10820" y="13543"/>
                </a:moveTo>
                <a:lnTo>
                  <a:pt x="10820" y="13543"/>
                </a:lnTo>
                <a:cubicBezTo>
                  <a:pt x="10819" y="13544"/>
                  <a:pt x="10819" y="13545"/>
                  <a:pt x="10819" y="13546"/>
                </a:cubicBezTo>
                <a:lnTo>
                  <a:pt x="10819" y="13546"/>
                </a:lnTo>
                <a:cubicBezTo>
                  <a:pt x="10819" y="13545"/>
                  <a:pt x="10820" y="13544"/>
                  <a:pt x="10820" y="13543"/>
                </a:cubicBezTo>
                <a:close/>
                <a:moveTo>
                  <a:pt x="10501" y="14221"/>
                </a:moveTo>
                <a:cubicBezTo>
                  <a:pt x="10500" y="14221"/>
                  <a:pt x="10499" y="14221"/>
                  <a:pt x="10498" y="14222"/>
                </a:cubicBezTo>
                <a:lnTo>
                  <a:pt x="10503" y="14222"/>
                </a:lnTo>
                <a:cubicBezTo>
                  <a:pt x="10503" y="14221"/>
                  <a:pt x="10502" y="14221"/>
                  <a:pt x="10501" y="14221"/>
                </a:cubicBezTo>
                <a:close/>
                <a:moveTo>
                  <a:pt x="10503" y="14222"/>
                </a:moveTo>
                <a:cubicBezTo>
                  <a:pt x="10513" y="14227"/>
                  <a:pt x="10524" y="14232"/>
                  <a:pt x="10531" y="14232"/>
                </a:cubicBezTo>
                <a:cubicBezTo>
                  <a:pt x="10535" y="14232"/>
                  <a:pt x="10538" y="14229"/>
                  <a:pt x="10534" y="14222"/>
                </a:cubicBezTo>
                <a:close/>
                <a:moveTo>
                  <a:pt x="10060" y="14637"/>
                </a:moveTo>
                <a:cubicBezTo>
                  <a:pt x="10059" y="14637"/>
                  <a:pt x="10058" y="14638"/>
                  <a:pt x="10058" y="14638"/>
                </a:cubicBezTo>
                <a:cubicBezTo>
                  <a:pt x="10060" y="14638"/>
                  <a:pt x="10060" y="14638"/>
                  <a:pt x="10060" y="14637"/>
                </a:cubicBezTo>
                <a:close/>
                <a:moveTo>
                  <a:pt x="100" y="1"/>
                </a:moveTo>
                <a:cubicBezTo>
                  <a:pt x="98" y="1"/>
                  <a:pt x="95" y="2"/>
                  <a:pt x="92" y="6"/>
                </a:cubicBezTo>
                <a:cubicBezTo>
                  <a:pt x="128" y="65"/>
                  <a:pt x="33" y="65"/>
                  <a:pt x="56" y="137"/>
                </a:cubicBezTo>
                <a:lnTo>
                  <a:pt x="21" y="125"/>
                </a:lnTo>
                <a:lnTo>
                  <a:pt x="21" y="125"/>
                </a:lnTo>
                <a:cubicBezTo>
                  <a:pt x="0" y="135"/>
                  <a:pt x="59" y="136"/>
                  <a:pt x="53" y="152"/>
                </a:cubicBezTo>
                <a:lnTo>
                  <a:pt x="53" y="152"/>
                </a:lnTo>
                <a:lnTo>
                  <a:pt x="92" y="113"/>
                </a:lnTo>
                <a:cubicBezTo>
                  <a:pt x="116" y="149"/>
                  <a:pt x="116" y="160"/>
                  <a:pt x="116" y="184"/>
                </a:cubicBezTo>
                <a:cubicBezTo>
                  <a:pt x="138" y="184"/>
                  <a:pt x="174" y="161"/>
                  <a:pt x="207" y="161"/>
                </a:cubicBezTo>
                <a:cubicBezTo>
                  <a:pt x="227" y="161"/>
                  <a:pt x="245" y="169"/>
                  <a:pt x="259" y="196"/>
                </a:cubicBezTo>
                <a:lnTo>
                  <a:pt x="235" y="196"/>
                </a:lnTo>
                <a:cubicBezTo>
                  <a:pt x="294" y="220"/>
                  <a:pt x="247" y="244"/>
                  <a:pt x="259" y="256"/>
                </a:cubicBezTo>
                <a:lnTo>
                  <a:pt x="247" y="256"/>
                </a:lnTo>
                <a:lnTo>
                  <a:pt x="271" y="303"/>
                </a:lnTo>
                <a:cubicBezTo>
                  <a:pt x="258" y="284"/>
                  <a:pt x="226" y="275"/>
                  <a:pt x="207" y="275"/>
                </a:cubicBezTo>
                <a:cubicBezTo>
                  <a:pt x="191" y="275"/>
                  <a:pt x="183" y="281"/>
                  <a:pt x="199" y="291"/>
                </a:cubicBezTo>
                <a:cubicBezTo>
                  <a:pt x="212" y="304"/>
                  <a:pt x="217" y="308"/>
                  <a:pt x="218" y="308"/>
                </a:cubicBezTo>
                <a:cubicBezTo>
                  <a:pt x="222" y="308"/>
                  <a:pt x="208" y="286"/>
                  <a:pt x="220" y="286"/>
                </a:cubicBezTo>
                <a:cubicBezTo>
                  <a:pt x="223" y="286"/>
                  <a:pt x="228" y="288"/>
                  <a:pt x="235" y="291"/>
                </a:cubicBezTo>
                <a:cubicBezTo>
                  <a:pt x="271" y="303"/>
                  <a:pt x="247" y="327"/>
                  <a:pt x="235" y="339"/>
                </a:cubicBezTo>
                <a:lnTo>
                  <a:pt x="283" y="375"/>
                </a:lnTo>
                <a:cubicBezTo>
                  <a:pt x="277" y="380"/>
                  <a:pt x="273" y="382"/>
                  <a:pt x="269" y="382"/>
                </a:cubicBezTo>
                <a:cubicBezTo>
                  <a:pt x="260" y="382"/>
                  <a:pt x="253" y="373"/>
                  <a:pt x="250" y="373"/>
                </a:cubicBezTo>
                <a:cubicBezTo>
                  <a:pt x="248" y="373"/>
                  <a:pt x="247" y="376"/>
                  <a:pt x="247" y="387"/>
                </a:cubicBezTo>
                <a:lnTo>
                  <a:pt x="330" y="410"/>
                </a:lnTo>
                <a:cubicBezTo>
                  <a:pt x="306" y="470"/>
                  <a:pt x="414" y="422"/>
                  <a:pt x="402" y="494"/>
                </a:cubicBezTo>
                <a:cubicBezTo>
                  <a:pt x="395" y="492"/>
                  <a:pt x="390" y="491"/>
                  <a:pt x="387" y="491"/>
                </a:cubicBezTo>
                <a:cubicBezTo>
                  <a:pt x="366" y="491"/>
                  <a:pt x="398" y="519"/>
                  <a:pt x="378" y="530"/>
                </a:cubicBezTo>
                <a:lnTo>
                  <a:pt x="485" y="601"/>
                </a:lnTo>
                <a:cubicBezTo>
                  <a:pt x="489" y="610"/>
                  <a:pt x="486" y="612"/>
                  <a:pt x="480" y="612"/>
                </a:cubicBezTo>
                <a:cubicBezTo>
                  <a:pt x="473" y="612"/>
                  <a:pt x="464" y="609"/>
                  <a:pt x="461" y="609"/>
                </a:cubicBezTo>
                <a:cubicBezTo>
                  <a:pt x="459" y="609"/>
                  <a:pt x="458" y="610"/>
                  <a:pt x="461" y="613"/>
                </a:cubicBezTo>
                <a:cubicBezTo>
                  <a:pt x="467" y="625"/>
                  <a:pt x="479" y="628"/>
                  <a:pt x="491" y="628"/>
                </a:cubicBezTo>
                <a:cubicBezTo>
                  <a:pt x="503" y="628"/>
                  <a:pt x="515" y="625"/>
                  <a:pt x="521" y="625"/>
                </a:cubicBezTo>
                <a:cubicBezTo>
                  <a:pt x="521" y="649"/>
                  <a:pt x="604" y="684"/>
                  <a:pt x="568" y="720"/>
                </a:cubicBezTo>
                <a:cubicBezTo>
                  <a:pt x="587" y="742"/>
                  <a:pt x="601" y="748"/>
                  <a:pt x="613" y="748"/>
                </a:cubicBezTo>
                <a:cubicBezTo>
                  <a:pt x="627" y="748"/>
                  <a:pt x="638" y="739"/>
                  <a:pt x="651" y="739"/>
                </a:cubicBezTo>
                <a:cubicBezTo>
                  <a:pt x="661" y="739"/>
                  <a:pt x="673" y="745"/>
                  <a:pt x="687" y="768"/>
                </a:cubicBezTo>
                <a:cubicBezTo>
                  <a:pt x="685" y="772"/>
                  <a:pt x="682" y="774"/>
                  <a:pt x="678" y="774"/>
                </a:cubicBezTo>
                <a:cubicBezTo>
                  <a:pt x="667" y="774"/>
                  <a:pt x="651" y="761"/>
                  <a:pt x="643" y="761"/>
                </a:cubicBezTo>
                <a:cubicBezTo>
                  <a:pt x="638" y="761"/>
                  <a:pt x="636" y="765"/>
                  <a:pt x="640" y="780"/>
                </a:cubicBezTo>
                <a:lnTo>
                  <a:pt x="723" y="815"/>
                </a:lnTo>
                <a:cubicBezTo>
                  <a:pt x="709" y="822"/>
                  <a:pt x="696" y="829"/>
                  <a:pt x="682" y="829"/>
                </a:cubicBezTo>
                <a:cubicBezTo>
                  <a:pt x="672" y="829"/>
                  <a:pt x="662" y="825"/>
                  <a:pt x="652" y="815"/>
                </a:cubicBezTo>
                <a:lnTo>
                  <a:pt x="652" y="815"/>
                </a:lnTo>
                <a:cubicBezTo>
                  <a:pt x="818" y="982"/>
                  <a:pt x="830" y="1184"/>
                  <a:pt x="1021" y="1280"/>
                </a:cubicBezTo>
                <a:cubicBezTo>
                  <a:pt x="1021" y="1296"/>
                  <a:pt x="1016" y="1301"/>
                  <a:pt x="1010" y="1301"/>
                </a:cubicBezTo>
                <a:cubicBezTo>
                  <a:pt x="1000" y="1301"/>
                  <a:pt x="984" y="1290"/>
                  <a:pt x="970" y="1290"/>
                </a:cubicBezTo>
                <a:cubicBezTo>
                  <a:pt x="967" y="1290"/>
                  <a:pt x="964" y="1290"/>
                  <a:pt x="961" y="1292"/>
                </a:cubicBezTo>
                <a:cubicBezTo>
                  <a:pt x="1104" y="1351"/>
                  <a:pt x="1080" y="1482"/>
                  <a:pt x="1187" y="1553"/>
                </a:cubicBezTo>
                <a:lnTo>
                  <a:pt x="1211" y="1530"/>
                </a:lnTo>
                <a:cubicBezTo>
                  <a:pt x="1295" y="1708"/>
                  <a:pt x="1497" y="1804"/>
                  <a:pt x="1628" y="1958"/>
                </a:cubicBezTo>
                <a:lnTo>
                  <a:pt x="1628" y="1934"/>
                </a:lnTo>
                <a:cubicBezTo>
                  <a:pt x="1633" y="1933"/>
                  <a:pt x="1638" y="1932"/>
                  <a:pt x="1643" y="1932"/>
                </a:cubicBezTo>
                <a:cubicBezTo>
                  <a:pt x="1674" y="1932"/>
                  <a:pt x="1704" y="1960"/>
                  <a:pt x="1735" y="1970"/>
                </a:cubicBezTo>
                <a:cubicBezTo>
                  <a:pt x="1735" y="1982"/>
                  <a:pt x="1676" y="1994"/>
                  <a:pt x="1735" y="2030"/>
                </a:cubicBezTo>
                <a:cubicBezTo>
                  <a:pt x="1723" y="2006"/>
                  <a:pt x="1711" y="1982"/>
                  <a:pt x="1735" y="1982"/>
                </a:cubicBezTo>
                <a:cubicBezTo>
                  <a:pt x="1818" y="2149"/>
                  <a:pt x="2116" y="2363"/>
                  <a:pt x="2307" y="2577"/>
                </a:cubicBezTo>
                <a:cubicBezTo>
                  <a:pt x="2616" y="2827"/>
                  <a:pt x="2890" y="3137"/>
                  <a:pt x="3176" y="3387"/>
                </a:cubicBezTo>
                <a:cubicBezTo>
                  <a:pt x="3152" y="3364"/>
                  <a:pt x="3170" y="3340"/>
                  <a:pt x="3191" y="3340"/>
                </a:cubicBezTo>
                <a:cubicBezTo>
                  <a:pt x="3203" y="3340"/>
                  <a:pt x="3215" y="3347"/>
                  <a:pt x="3223" y="3363"/>
                </a:cubicBezTo>
                <a:cubicBezTo>
                  <a:pt x="3223" y="3530"/>
                  <a:pt x="3390" y="3494"/>
                  <a:pt x="3414" y="3637"/>
                </a:cubicBezTo>
                <a:cubicBezTo>
                  <a:pt x="3604" y="3756"/>
                  <a:pt x="3676" y="3970"/>
                  <a:pt x="3878" y="4054"/>
                </a:cubicBezTo>
                <a:lnTo>
                  <a:pt x="3866" y="4078"/>
                </a:lnTo>
                <a:cubicBezTo>
                  <a:pt x="3878" y="4113"/>
                  <a:pt x="3890" y="4101"/>
                  <a:pt x="3914" y="4125"/>
                </a:cubicBezTo>
                <a:cubicBezTo>
                  <a:pt x="3962" y="4197"/>
                  <a:pt x="4045" y="4232"/>
                  <a:pt x="4069" y="4280"/>
                </a:cubicBezTo>
                <a:lnTo>
                  <a:pt x="4093" y="4256"/>
                </a:lnTo>
                <a:cubicBezTo>
                  <a:pt x="4128" y="4280"/>
                  <a:pt x="4093" y="4292"/>
                  <a:pt x="4140" y="4304"/>
                </a:cubicBezTo>
                <a:lnTo>
                  <a:pt x="4116" y="4328"/>
                </a:lnTo>
                <a:lnTo>
                  <a:pt x="4188" y="4340"/>
                </a:lnTo>
                <a:cubicBezTo>
                  <a:pt x="4128" y="4375"/>
                  <a:pt x="4271" y="4435"/>
                  <a:pt x="4271" y="4482"/>
                </a:cubicBezTo>
                <a:cubicBezTo>
                  <a:pt x="4319" y="4518"/>
                  <a:pt x="4414" y="4578"/>
                  <a:pt x="4474" y="4649"/>
                </a:cubicBezTo>
                <a:cubicBezTo>
                  <a:pt x="4462" y="4685"/>
                  <a:pt x="4533" y="4768"/>
                  <a:pt x="4569" y="4828"/>
                </a:cubicBezTo>
                <a:cubicBezTo>
                  <a:pt x="4664" y="4911"/>
                  <a:pt x="4807" y="5054"/>
                  <a:pt x="4902" y="5197"/>
                </a:cubicBezTo>
                <a:lnTo>
                  <a:pt x="4938" y="5161"/>
                </a:lnTo>
                <a:lnTo>
                  <a:pt x="4974" y="5197"/>
                </a:lnTo>
                <a:cubicBezTo>
                  <a:pt x="4962" y="5197"/>
                  <a:pt x="4962" y="5209"/>
                  <a:pt x="4950" y="5209"/>
                </a:cubicBezTo>
                <a:cubicBezTo>
                  <a:pt x="4938" y="5268"/>
                  <a:pt x="5033" y="5280"/>
                  <a:pt x="5033" y="5328"/>
                </a:cubicBezTo>
                <a:cubicBezTo>
                  <a:pt x="5045" y="5280"/>
                  <a:pt x="5021" y="5292"/>
                  <a:pt x="4997" y="5280"/>
                </a:cubicBezTo>
                <a:cubicBezTo>
                  <a:pt x="4997" y="5256"/>
                  <a:pt x="5009" y="5244"/>
                  <a:pt x="5024" y="5244"/>
                </a:cubicBezTo>
                <a:cubicBezTo>
                  <a:pt x="5039" y="5244"/>
                  <a:pt x="5057" y="5256"/>
                  <a:pt x="5069" y="5280"/>
                </a:cubicBezTo>
                <a:lnTo>
                  <a:pt x="5057" y="5292"/>
                </a:lnTo>
                <a:lnTo>
                  <a:pt x="5093" y="5304"/>
                </a:lnTo>
                <a:cubicBezTo>
                  <a:pt x="5069" y="5328"/>
                  <a:pt x="5081" y="5363"/>
                  <a:pt x="5057" y="5387"/>
                </a:cubicBezTo>
                <a:cubicBezTo>
                  <a:pt x="5164" y="5494"/>
                  <a:pt x="5271" y="5530"/>
                  <a:pt x="5367" y="5649"/>
                </a:cubicBezTo>
                <a:cubicBezTo>
                  <a:pt x="5319" y="5661"/>
                  <a:pt x="5438" y="5733"/>
                  <a:pt x="5378" y="5744"/>
                </a:cubicBezTo>
                <a:cubicBezTo>
                  <a:pt x="5395" y="5759"/>
                  <a:pt x="5406" y="5764"/>
                  <a:pt x="5412" y="5764"/>
                </a:cubicBezTo>
                <a:cubicBezTo>
                  <a:pt x="5433" y="5764"/>
                  <a:pt x="5416" y="5709"/>
                  <a:pt x="5462" y="5709"/>
                </a:cubicBezTo>
                <a:cubicBezTo>
                  <a:pt x="5486" y="5721"/>
                  <a:pt x="5509" y="5733"/>
                  <a:pt x="5497" y="5756"/>
                </a:cubicBezTo>
                <a:cubicBezTo>
                  <a:pt x="5477" y="5756"/>
                  <a:pt x="5483" y="5783"/>
                  <a:pt x="5470" y="5783"/>
                </a:cubicBezTo>
                <a:cubicBezTo>
                  <a:pt x="5468" y="5783"/>
                  <a:pt x="5465" y="5782"/>
                  <a:pt x="5462" y="5780"/>
                </a:cubicBezTo>
                <a:lnTo>
                  <a:pt x="5462" y="5780"/>
                </a:lnTo>
                <a:lnTo>
                  <a:pt x="5509" y="5828"/>
                </a:lnTo>
                <a:cubicBezTo>
                  <a:pt x="5509" y="5832"/>
                  <a:pt x="5507" y="5833"/>
                  <a:pt x="5503" y="5833"/>
                </a:cubicBezTo>
                <a:cubicBezTo>
                  <a:pt x="5496" y="5833"/>
                  <a:pt x="5486" y="5828"/>
                  <a:pt x="5486" y="5828"/>
                </a:cubicBezTo>
                <a:lnTo>
                  <a:pt x="5486" y="5828"/>
                </a:lnTo>
                <a:cubicBezTo>
                  <a:pt x="5593" y="5899"/>
                  <a:pt x="5593" y="6030"/>
                  <a:pt x="5688" y="6090"/>
                </a:cubicBezTo>
                <a:cubicBezTo>
                  <a:pt x="5712" y="6078"/>
                  <a:pt x="5664" y="6054"/>
                  <a:pt x="5688" y="6042"/>
                </a:cubicBezTo>
                <a:lnTo>
                  <a:pt x="5688" y="6042"/>
                </a:lnTo>
                <a:cubicBezTo>
                  <a:pt x="5795" y="6102"/>
                  <a:pt x="5724" y="6149"/>
                  <a:pt x="5807" y="6209"/>
                </a:cubicBezTo>
                <a:lnTo>
                  <a:pt x="5771" y="6209"/>
                </a:lnTo>
                <a:cubicBezTo>
                  <a:pt x="5807" y="6221"/>
                  <a:pt x="5843" y="6221"/>
                  <a:pt x="5855" y="6280"/>
                </a:cubicBezTo>
                <a:cubicBezTo>
                  <a:pt x="5850" y="6285"/>
                  <a:pt x="5845" y="6287"/>
                  <a:pt x="5840" y="6287"/>
                </a:cubicBezTo>
                <a:cubicBezTo>
                  <a:pt x="5821" y="6287"/>
                  <a:pt x="5800" y="6256"/>
                  <a:pt x="5771" y="6256"/>
                </a:cubicBezTo>
                <a:cubicBezTo>
                  <a:pt x="5789" y="6275"/>
                  <a:pt x="5835" y="6320"/>
                  <a:pt x="5856" y="6320"/>
                </a:cubicBezTo>
                <a:cubicBezTo>
                  <a:pt x="5862" y="6320"/>
                  <a:pt x="5867" y="6316"/>
                  <a:pt x="5867" y="6304"/>
                </a:cubicBezTo>
                <a:cubicBezTo>
                  <a:pt x="5914" y="6340"/>
                  <a:pt x="5890" y="6364"/>
                  <a:pt x="5902" y="6399"/>
                </a:cubicBezTo>
                <a:cubicBezTo>
                  <a:pt x="5913" y="6389"/>
                  <a:pt x="5895" y="6350"/>
                  <a:pt x="5916" y="6350"/>
                </a:cubicBezTo>
                <a:cubicBezTo>
                  <a:pt x="5919" y="6350"/>
                  <a:pt x="5922" y="6350"/>
                  <a:pt x="5926" y="6352"/>
                </a:cubicBezTo>
                <a:cubicBezTo>
                  <a:pt x="5950" y="6423"/>
                  <a:pt x="6009" y="6495"/>
                  <a:pt x="6057" y="6554"/>
                </a:cubicBezTo>
                <a:cubicBezTo>
                  <a:pt x="6045" y="6554"/>
                  <a:pt x="6045" y="6566"/>
                  <a:pt x="6033" y="6566"/>
                </a:cubicBezTo>
                <a:cubicBezTo>
                  <a:pt x="6105" y="6590"/>
                  <a:pt x="6033" y="6637"/>
                  <a:pt x="6105" y="6697"/>
                </a:cubicBezTo>
                <a:cubicBezTo>
                  <a:pt x="6248" y="6864"/>
                  <a:pt x="6462" y="7066"/>
                  <a:pt x="6581" y="7257"/>
                </a:cubicBezTo>
                <a:cubicBezTo>
                  <a:pt x="6652" y="7268"/>
                  <a:pt x="6688" y="7328"/>
                  <a:pt x="6748" y="7376"/>
                </a:cubicBezTo>
                <a:lnTo>
                  <a:pt x="6700" y="7423"/>
                </a:lnTo>
                <a:lnTo>
                  <a:pt x="6748" y="7459"/>
                </a:lnTo>
                <a:cubicBezTo>
                  <a:pt x="6748" y="7463"/>
                  <a:pt x="6746" y="7465"/>
                  <a:pt x="6745" y="7465"/>
                </a:cubicBezTo>
                <a:cubicBezTo>
                  <a:pt x="6739" y="7465"/>
                  <a:pt x="6728" y="7452"/>
                  <a:pt x="6720" y="7452"/>
                </a:cubicBezTo>
                <a:cubicBezTo>
                  <a:pt x="6715" y="7452"/>
                  <a:pt x="6712" y="7456"/>
                  <a:pt x="6712" y="7471"/>
                </a:cubicBezTo>
                <a:lnTo>
                  <a:pt x="6760" y="7471"/>
                </a:lnTo>
                <a:cubicBezTo>
                  <a:pt x="6750" y="7481"/>
                  <a:pt x="6814" y="7565"/>
                  <a:pt x="6774" y="7565"/>
                </a:cubicBezTo>
                <a:cubicBezTo>
                  <a:pt x="6766" y="7565"/>
                  <a:pt x="6753" y="7562"/>
                  <a:pt x="6736" y="7554"/>
                </a:cubicBezTo>
                <a:lnTo>
                  <a:pt x="6736" y="7554"/>
                </a:lnTo>
                <a:cubicBezTo>
                  <a:pt x="6736" y="7554"/>
                  <a:pt x="6771" y="7590"/>
                  <a:pt x="6807" y="7638"/>
                </a:cubicBezTo>
                <a:cubicBezTo>
                  <a:pt x="6843" y="7685"/>
                  <a:pt x="6879" y="7733"/>
                  <a:pt x="6879" y="7733"/>
                </a:cubicBezTo>
                <a:cubicBezTo>
                  <a:pt x="6891" y="7757"/>
                  <a:pt x="6905" y="7757"/>
                  <a:pt x="6919" y="7757"/>
                </a:cubicBezTo>
                <a:cubicBezTo>
                  <a:pt x="6932" y="7757"/>
                  <a:pt x="6944" y="7757"/>
                  <a:pt x="6950" y="7780"/>
                </a:cubicBezTo>
                <a:cubicBezTo>
                  <a:pt x="6950" y="7789"/>
                  <a:pt x="6948" y="7792"/>
                  <a:pt x="6945" y="7792"/>
                </a:cubicBezTo>
                <a:cubicBezTo>
                  <a:pt x="6942" y="7792"/>
                  <a:pt x="6936" y="7789"/>
                  <a:pt x="6929" y="7789"/>
                </a:cubicBezTo>
                <a:cubicBezTo>
                  <a:pt x="6924" y="7789"/>
                  <a:pt x="6920" y="7790"/>
                  <a:pt x="6914" y="7792"/>
                </a:cubicBezTo>
                <a:cubicBezTo>
                  <a:pt x="6974" y="7959"/>
                  <a:pt x="7129" y="7888"/>
                  <a:pt x="7188" y="8030"/>
                </a:cubicBezTo>
                <a:lnTo>
                  <a:pt x="7176" y="8030"/>
                </a:lnTo>
                <a:cubicBezTo>
                  <a:pt x="7212" y="8042"/>
                  <a:pt x="7236" y="8078"/>
                  <a:pt x="7248" y="8078"/>
                </a:cubicBezTo>
                <a:cubicBezTo>
                  <a:pt x="7283" y="8030"/>
                  <a:pt x="7200" y="8078"/>
                  <a:pt x="7200" y="8019"/>
                </a:cubicBezTo>
                <a:cubicBezTo>
                  <a:pt x="7212" y="8010"/>
                  <a:pt x="7221" y="8007"/>
                  <a:pt x="7229" y="8007"/>
                </a:cubicBezTo>
                <a:cubicBezTo>
                  <a:pt x="7249" y="8007"/>
                  <a:pt x="7261" y="8024"/>
                  <a:pt x="7278" y="8024"/>
                </a:cubicBezTo>
                <a:cubicBezTo>
                  <a:pt x="7283" y="8024"/>
                  <a:pt x="7289" y="8023"/>
                  <a:pt x="7295" y="8019"/>
                </a:cubicBezTo>
                <a:cubicBezTo>
                  <a:pt x="7295" y="8066"/>
                  <a:pt x="7343" y="8066"/>
                  <a:pt x="7355" y="8090"/>
                </a:cubicBezTo>
                <a:cubicBezTo>
                  <a:pt x="7355" y="8150"/>
                  <a:pt x="7426" y="8209"/>
                  <a:pt x="7414" y="8269"/>
                </a:cubicBezTo>
                <a:cubicBezTo>
                  <a:pt x="7438" y="8281"/>
                  <a:pt x="7510" y="8269"/>
                  <a:pt x="7533" y="8316"/>
                </a:cubicBezTo>
                <a:cubicBezTo>
                  <a:pt x="7522" y="8376"/>
                  <a:pt x="7498" y="8328"/>
                  <a:pt x="7510" y="8388"/>
                </a:cubicBezTo>
                <a:lnTo>
                  <a:pt x="7545" y="8376"/>
                </a:lnTo>
                <a:cubicBezTo>
                  <a:pt x="7569" y="8423"/>
                  <a:pt x="7557" y="8423"/>
                  <a:pt x="7545" y="8423"/>
                </a:cubicBezTo>
                <a:cubicBezTo>
                  <a:pt x="7569" y="8471"/>
                  <a:pt x="7605" y="8435"/>
                  <a:pt x="7617" y="8495"/>
                </a:cubicBezTo>
                <a:lnTo>
                  <a:pt x="7569" y="8483"/>
                </a:lnTo>
                <a:lnTo>
                  <a:pt x="7569" y="8483"/>
                </a:lnTo>
                <a:cubicBezTo>
                  <a:pt x="7605" y="8519"/>
                  <a:pt x="7617" y="8542"/>
                  <a:pt x="7653" y="8590"/>
                </a:cubicBezTo>
                <a:cubicBezTo>
                  <a:pt x="7648" y="8592"/>
                  <a:pt x="7644" y="8593"/>
                  <a:pt x="7640" y="8593"/>
                </a:cubicBezTo>
                <a:cubicBezTo>
                  <a:pt x="7625" y="8593"/>
                  <a:pt x="7617" y="8576"/>
                  <a:pt x="7617" y="8566"/>
                </a:cubicBezTo>
                <a:lnTo>
                  <a:pt x="7617" y="8566"/>
                </a:lnTo>
                <a:cubicBezTo>
                  <a:pt x="7593" y="8614"/>
                  <a:pt x="7664" y="8602"/>
                  <a:pt x="7664" y="8626"/>
                </a:cubicBezTo>
                <a:cubicBezTo>
                  <a:pt x="7676" y="8614"/>
                  <a:pt x="7664" y="8566"/>
                  <a:pt x="7700" y="8566"/>
                </a:cubicBezTo>
                <a:cubicBezTo>
                  <a:pt x="7712" y="8602"/>
                  <a:pt x="7772" y="8602"/>
                  <a:pt x="7748" y="8650"/>
                </a:cubicBezTo>
                <a:lnTo>
                  <a:pt x="7700" y="8626"/>
                </a:lnTo>
                <a:lnTo>
                  <a:pt x="7700" y="8626"/>
                </a:lnTo>
                <a:cubicBezTo>
                  <a:pt x="7760" y="8673"/>
                  <a:pt x="7760" y="8638"/>
                  <a:pt x="7783" y="8709"/>
                </a:cubicBezTo>
                <a:cubicBezTo>
                  <a:pt x="7783" y="8709"/>
                  <a:pt x="7772" y="8721"/>
                  <a:pt x="7772" y="8721"/>
                </a:cubicBezTo>
                <a:cubicBezTo>
                  <a:pt x="7831" y="8733"/>
                  <a:pt x="7831" y="8816"/>
                  <a:pt x="7867" y="8876"/>
                </a:cubicBezTo>
                <a:cubicBezTo>
                  <a:pt x="7891" y="8888"/>
                  <a:pt x="7903" y="8888"/>
                  <a:pt x="7914" y="8900"/>
                </a:cubicBezTo>
                <a:cubicBezTo>
                  <a:pt x="7903" y="8852"/>
                  <a:pt x="7926" y="8864"/>
                  <a:pt x="7950" y="8840"/>
                </a:cubicBezTo>
                <a:lnTo>
                  <a:pt x="7950" y="8840"/>
                </a:lnTo>
                <a:cubicBezTo>
                  <a:pt x="7926" y="8912"/>
                  <a:pt x="8045" y="8876"/>
                  <a:pt x="8057" y="8971"/>
                </a:cubicBezTo>
                <a:cubicBezTo>
                  <a:pt x="8054" y="8974"/>
                  <a:pt x="8050" y="8976"/>
                  <a:pt x="8045" y="8976"/>
                </a:cubicBezTo>
                <a:cubicBezTo>
                  <a:pt x="8031" y="8976"/>
                  <a:pt x="8013" y="8962"/>
                  <a:pt x="8022" y="8935"/>
                </a:cubicBezTo>
                <a:lnTo>
                  <a:pt x="8022" y="8935"/>
                </a:lnTo>
                <a:cubicBezTo>
                  <a:pt x="7978" y="8943"/>
                  <a:pt x="7948" y="8954"/>
                  <a:pt x="7920" y="8954"/>
                </a:cubicBezTo>
                <a:cubicBezTo>
                  <a:pt x="7902" y="8954"/>
                  <a:pt x="7886" y="8949"/>
                  <a:pt x="7867" y="8935"/>
                </a:cubicBezTo>
                <a:lnTo>
                  <a:pt x="7867" y="8935"/>
                </a:lnTo>
                <a:cubicBezTo>
                  <a:pt x="7891" y="8959"/>
                  <a:pt x="7914" y="8983"/>
                  <a:pt x="7891" y="8995"/>
                </a:cubicBezTo>
                <a:lnTo>
                  <a:pt x="7938" y="8971"/>
                </a:lnTo>
                <a:cubicBezTo>
                  <a:pt x="7950" y="8983"/>
                  <a:pt x="7962" y="9007"/>
                  <a:pt x="7962" y="9019"/>
                </a:cubicBezTo>
                <a:cubicBezTo>
                  <a:pt x="7991" y="9009"/>
                  <a:pt x="7996" y="8976"/>
                  <a:pt x="8016" y="8976"/>
                </a:cubicBezTo>
                <a:cubicBezTo>
                  <a:pt x="8021" y="8976"/>
                  <a:pt x="8027" y="8978"/>
                  <a:pt x="8034" y="8983"/>
                </a:cubicBezTo>
                <a:cubicBezTo>
                  <a:pt x="8081" y="9019"/>
                  <a:pt x="8010" y="9031"/>
                  <a:pt x="8034" y="9031"/>
                </a:cubicBezTo>
                <a:cubicBezTo>
                  <a:pt x="8081" y="9078"/>
                  <a:pt x="8093" y="9031"/>
                  <a:pt x="8117" y="9090"/>
                </a:cubicBezTo>
                <a:cubicBezTo>
                  <a:pt x="8108" y="9090"/>
                  <a:pt x="8099" y="9090"/>
                  <a:pt x="8095" y="9085"/>
                </a:cubicBezTo>
                <a:lnTo>
                  <a:pt x="8095" y="9085"/>
                </a:lnTo>
                <a:cubicBezTo>
                  <a:pt x="8110" y="9130"/>
                  <a:pt x="8162" y="9176"/>
                  <a:pt x="8117" y="9221"/>
                </a:cubicBezTo>
                <a:cubicBezTo>
                  <a:pt x="8111" y="9221"/>
                  <a:pt x="8102" y="9224"/>
                  <a:pt x="8095" y="9224"/>
                </a:cubicBezTo>
                <a:cubicBezTo>
                  <a:pt x="8087" y="9224"/>
                  <a:pt x="8081" y="9221"/>
                  <a:pt x="8081" y="9209"/>
                </a:cubicBezTo>
                <a:lnTo>
                  <a:pt x="8093" y="9209"/>
                </a:lnTo>
                <a:cubicBezTo>
                  <a:pt x="8081" y="9205"/>
                  <a:pt x="8074" y="9204"/>
                  <a:pt x="8070" y="9204"/>
                </a:cubicBezTo>
                <a:cubicBezTo>
                  <a:pt x="8051" y="9204"/>
                  <a:pt x="8096" y="9237"/>
                  <a:pt x="8079" y="9252"/>
                </a:cubicBezTo>
                <a:lnTo>
                  <a:pt x="8079" y="9252"/>
                </a:lnTo>
                <a:cubicBezTo>
                  <a:pt x="8100" y="9253"/>
                  <a:pt x="8119" y="9308"/>
                  <a:pt x="8129" y="9328"/>
                </a:cubicBezTo>
                <a:lnTo>
                  <a:pt x="8164" y="9304"/>
                </a:lnTo>
                <a:lnTo>
                  <a:pt x="8164" y="9304"/>
                </a:lnTo>
                <a:cubicBezTo>
                  <a:pt x="8307" y="9340"/>
                  <a:pt x="8093" y="9340"/>
                  <a:pt x="8153" y="9412"/>
                </a:cubicBezTo>
                <a:cubicBezTo>
                  <a:pt x="8168" y="9424"/>
                  <a:pt x="8176" y="9428"/>
                  <a:pt x="8179" y="9428"/>
                </a:cubicBezTo>
                <a:cubicBezTo>
                  <a:pt x="8186" y="9428"/>
                  <a:pt x="8173" y="9407"/>
                  <a:pt x="8185" y="9407"/>
                </a:cubicBezTo>
                <a:cubicBezTo>
                  <a:pt x="8188" y="9407"/>
                  <a:pt x="8193" y="9408"/>
                  <a:pt x="8200" y="9412"/>
                </a:cubicBezTo>
                <a:cubicBezTo>
                  <a:pt x="8212" y="9459"/>
                  <a:pt x="8188" y="9483"/>
                  <a:pt x="8236" y="9531"/>
                </a:cubicBezTo>
                <a:cubicBezTo>
                  <a:pt x="8236" y="9554"/>
                  <a:pt x="8236" y="9602"/>
                  <a:pt x="8200" y="9626"/>
                </a:cubicBezTo>
                <a:cubicBezTo>
                  <a:pt x="8236" y="9650"/>
                  <a:pt x="8236" y="9733"/>
                  <a:pt x="8284" y="9733"/>
                </a:cubicBezTo>
                <a:cubicBezTo>
                  <a:pt x="8284" y="9662"/>
                  <a:pt x="8212" y="9697"/>
                  <a:pt x="8224" y="9602"/>
                </a:cubicBezTo>
                <a:lnTo>
                  <a:pt x="8272" y="9602"/>
                </a:lnTo>
                <a:cubicBezTo>
                  <a:pt x="8295" y="9650"/>
                  <a:pt x="8343" y="9709"/>
                  <a:pt x="8355" y="9745"/>
                </a:cubicBezTo>
                <a:cubicBezTo>
                  <a:pt x="8355" y="9733"/>
                  <a:pt x="8367" y="9721"/>
                  <a:pt x="8379" y="9721"/>
                </a:cubicBezTo>
                <a:cubicBezTo>
                  <a:pt x="8426" y="9793"/>
                  <a:pt x="8474" y="9793"/>
                  <a:pt x="8498" y="9864"/>
                </a:cubicBezTo>
                <a:cubicBezTo>
                  <a:pt x="8490" y="9869"/>
                  <a:pt x="8483" y="9872"/>
                  <a:pt x="8477" y="9872"/>
                </a:cubicBezTo>
                <a:cubicBezTo>
                  <a:pt x="8457" y="9872"/>
                  <a:pt x="8448" y="9844"/>
                  <a:pt x="8438" y="9816"/>
                </a:cubicBezTo>
                <a:lnTo>
                  <a:pt x="8438" y="9816"/>
                </a:lnTo>
                <a:cubicBezTo>
                  <a:pt x="8426" y="9876"/>
                  <a:pt x="8450" y="9864"/>
                  <a:pt x="8474" y="9935"/>
                </a:cubicBezTo>
                <a:cubicBezTo>
                  <a:pt x="8471" y="9939"/>
                  <a:pt x="8468" y="9940"/>
                  <a:pt x="8466" y="9940"/>
                </a:cubicBezTo>
                <a:cubicBezTo>
                  <a:pt x="8454" y="9940"/>
                  <a:pt x="8456" y="9898"/>
                  <a:pt x="8434" y="9898"/>
                </a:cubicBezTo>
                <a:cubicBezTo>
                  <a:pt x="8432" y="9898"/>
                  <a:pt x="8429" y="9899"/>
                  <a:pt x="8426" y="9900"/>
                </a:cubicBezTo>
                <a:lnTo>
                  <a:pt x="8473" y="9970"/>
                </a:lnTo>
                <a:lnTo>
                  <a:pt x="8473" y="9970"/>
                </a:lnTo>
                <a:cubicBezTo>
                  <a:pt x="8474" y="9970"/>
                  <a:pt x="8474" y="9970"/>
                  <a:pt x="8474" y="9970"/>
                </a:cubicBezTo>
                <a:cubicBezTo>
                  <a:pt x="8518" y="9970"/>
                  <a:pt x="8501" y="10033"/>
                  <a:pt x="8534" y="10066"/>
                </a:cubicBezTo>
                <a:cubicBezTo>
                  <a:pt x="8593" y="10174"/>
                  <a:pt x="8665" y="10162"/>
                  <a:pt x="8736" y="10197"/>
                </a:cubicBezTo>
                <a:cubicBezTo>
                  <a:pt x="8724" y="10221"/>
                  <a:pt x="8724" y="10233"/>
                  <a:pt x="8700" y="10233"/>
                </a:cubicBezTo>
                <a:cubicBezTo>
                  <a:pt x="8707" y="10212"/>
                  <a:pt x="8706" y="10207"/>
                  <a:pt x="8699" y="10207"/>
                </a:cubicBezTo>
                <a:cubicBezTo>
                  <a:pt x="8694" y="10207"/>
                  <a:pt x="8686" y="10209"/>
                  <a:pt x="8676" y="10209"/>
                </a:cubicBezTo>
                <a:cubicBezTo>
                  <a:pt x="8692" y="10232"/>
                  <a:pt x="8687" y="10269"/>
                  <a:pt x="8673" y="10290"/>
                </a:cubicBezTo>
                <a:lnTo>
                  <a:pt x="8673" y="10290"/>
                </a:lnTo>
                <a:cubicBezTo>
                  <a:pt x="8674" y="10289"/>
                  <a:pt x="8676" y="10288"/>
                  <a:pt x="8678" y="10288"/>
                </a:cubicBezTo>
                <a:cubicBezTo>
                  <a:pt x="8680" y="10288"/>
                  <a:pt x="8684" y="10290"/>
                  <a:pt x="8688" y="10293"/>
                </a:cubicBezTo>
                <a:lnTo>
                  <a:pt x="8724" y="10376"/>
                </a:lnTo>
                <a:cubicBezTo>
                  <a:pt x="8741" y="10359"/>
                  <a:pt x="8740" y="10342"/>
                  <a:pt x="8755" y="10342"/>
                </a:cubicBezTo>
                <a:cubicBezTo>
                  <a:pt x="8761" y="10342"/>
                  <a:pt x="8770" y="10345"/>
                  <a:pt x="8784" y="10352"/>
                </a:cubicBezTo>
                <a:cubicBezTo>
                  <a:pt x="8807" y="10388"/>
                  <a:pt x="8807" y="10412"/>
                  <a:pt x="8831" y="10459"/>
                </a:cubicBezTo>
                <a:cubicBezTo>
                  <a:pt x="8829" y="10458"/>
                  <a:pt x="8827" y="10457"/>
                  <a:pt x="8825" y="10457"/>
                </a:cubicBezTo>
                <a:cubicBezTo>
                  <a:pt x="8818" y="10457"/>
                  <a:pt x="8808" y="10464"/>
                  <a:pt x="8800" y="10464"/>
                </a:cubicBezTo>
                <a:cubicBezTo>
                  <a:pt x="8794" y="10464"/>
                  <a:pt x="8788" y="10460"/>
                  <a:pt x="8784" y="10447"/>
                </a:cubicBezTo>
                <a:lnTo>
                  <a:pt x="8784" y="10447"/>
                </a:lnTo>
                <a:cubicBezTo>
                  <a:pt x="8784" y="10483"/>
                  <a:pt x="8807" y="10519"/>
                  <a:pt x="8831" y="10519"/>
                </a:cubicBezTo>
                <a:cubicBezTo>
                  <a:pt x="8831" y="10504"/>
                  <a:pt x="8834" y="10498"/>
                  <a:pt x="8838" y="10498"/>
                </a:cubicBezTo>
                <a:cubicBezTo>
                  <a:pt x="8851" y="10498"/>
                  <a:pt x="8878" y="10546"/>
                  <a:pt x="8899" y="10546"/>
                </a:cubicBezTo>
                <a:cubicBezTo>
                  <a:pt x="8905" y="10546"/>
                  <a:pt x="8910" y="10542"/>
                  <a:pt x="8915" y="10531"/>
                </a:cubicBezTo>
                <a:lnTo>
                  <a:pt x="8915" y="10590"/>
                </a:lnTo>
                <a:cubicBezTo>
                  <a:pt x="8915" y="10578"/>
                  <a:pt x="8891" y="10590"/>
                  <a:pt x="8891" y="10567"/>
                </a:cubicBezTo>
                <a:lnTo>
                  <a:pt x="8891" y="10567"/>
                </a:lnTo>
                <a:cubicBezTo>
                  <a:pt x="8855" y="10602"/>
                  <a:pt x="8926" y="10602"/>
                  <a:pt x="8938" y="10626"/>
                </a:cubicBezTo>
                <a:cubicBezTo>
                  <a:pt x="8938" y="10638"/>
                  <a:pt x="8950" y="10686"/>
                  <a:pt x="8938" y="10697"/>
                </a:cubicBezTo>
                <a:cubicBezTo>
                  <a:pt x="8950" y="10709"/>
                  <a:pt x="8962" y="10757"/>
                  <a:pt x="8950" y="10769"/>
                </a:cubicBezTo>
                <a:cubicBezTo>
                  <a:pt x="8954" y="10777"/>
                  <a:pt x="8958" y="10779"/>
                  <a:pt x="8962" y="10779"/>
                </a:cubicBezTo>
                <a:cubicBezTo>
                  <a:pt x="8970" y="10779"/>
                  <a:pt x="8978" y="10769"/>
                  <a:pt x="8986" y="10769"/>
                </a:cubicBezTo>
                <a:lnTo>
                  <a:pt x="9022" y="10852"/>
                </a:lnTo>
                <a:cubicBezTo>
                  <a:pt x="9011" y="10862"/>
                  <a:pt x="8966" y="10890"/>
                  <a:pt x="8946" y="10890"/>
                </a:cubicBezTo>
                <a:cubicBezTo>
                  <a:pt x="8943" y="10890"/>
                  <a:pt x="8940" y="10890"/>
                  <a:pt x="8938" y="10888"/>
                </a:cubicBezTo>
                <a:lnTo>
                  <a:pt x="8938" y="10888"/>
                </a:lnTo>
                <a:cubicBezTo>
                  <a:pt x="8946" y="10896"/>
                  <a:pt x="8956" y="10897"/>
                  <a:pt x="8965" y="10897"/>
                </a:cubicBezTo>
                <a:cubicBezTo>
                  <a:pt x="8970" y="10897"/>
                  <a:pt x="8975" y="10897"/>
                  <a:pt x="8980" y="10897"/>
                </a:cubicBezTo>
                <a:cubicBezTo>
                  <a:pt x="8995" y="10897"/>
                  <a:pt x="9010" y="10900"/>
                  <a:pt x="9022" y="10924"/>
                </a:cubicBezTo>
                <a:cubicBezTo>
                  <a:pt x="9017" y="10923"/>
                  <a:pt x="9014" y="10922"/>
                  <a:pt x="9010" y="10922"/>
                </a:cubicBezTo>
                <a:cubicBezTo>
                  <a:pt x="8978" y="10922"/>
                  <a:pt x="8995" y="10971"/>
                  <a:pt x="8962" y="10971"/>
                </a:cubicBezTo>
                <a:cubicBezTo>
                  <a:pt x="8938" y="10936"/>
                  <a:pt x="8903" y="10888"/>
                  <a:pt x="8903" y="10828"/>
                </a:cubicBezTo>
                <a:cubicBezTo>
                  <a:pt x="8867" y="10817"/>
                  <a:pt x="8807" y="10805"/>
                  <a:pt x="8784" y="10769"/>
                </a:cubicBezTo>
                <a:cubicBezTo>
                  <a:pt x="8772" y="10769"/>
                  <a:pt x="8760" y="10769"/>
                  <a:pt x="8748" y="10757"/>
                </a:cubicBezTo>
                <a:cubicBezTo>
                  <a:pt x="8748" y="10709"/>
                  <a:pt x="8724" y="10638"/>
                  <a:pt x="8665" y="10626"/>
                </a:cubicBezTo>
                <a:cubicBezTo>
                  <a:pt x="8655" y="10629"/>
                  <a:pt x="8648" y="10630"/>
                  <a:pt x="8644" y="10630"/>
                </a:cubicBezTo>
                <a:cubicBezTo>
                  <a:pt x="8608" y="10630"/>
                  <a:pt x="8682" y="10565"/>
                  <a:pt x="8650" y="10565"/>
                </a:cubicBezTo>
                <a:cubicBezTo>
                  <a:pt x="8648" y="10565"/>
                  <a:pt x="8647" y="10566"/>
                  <a:pt x="8646" y="10566"/>
                </a:cubicBezTo>
                <a:lnTo>
                  <a:pt x="8646" y="10566"/>
                </a:lnTo>
                <a:cubicBezTo>
                  <a:pt x="8650" y="10564"/>
                  <a:pt x="8658" y="10562"/>
                  <a:pt x="8665" y="10555"/>
                </a:cubicBezTo>
                <a:cubicBezTo>
                  <a:pt x="8617" y="10543"/>
                  <a:pt x="8593" y="10543"/>
                  <a:pt x="8534" y="10543"/>
                </a:cubicBezTo>
                <a:cubicBezTo>
                  <a:pt x="8563" y="10519"/>
                  <a:pt x="8557" y="10516"/>
                  <a:pt x="8548" y="10516"/>
                </a:cubicBezTo>
                <a:cubicBezTo>
                  <a:pt x="8545" y="10516"/>
                  <a:pt x="8542" y="10516"/>
                  <a:pt x="8540" y="10516"/>
                </a:cubicBezTo>
                <a:cubicBezTo>
                  <a:pt x="8535" y="10516"/>
                  <a:pt x="8534" y="10515"/>
                  <a:pt x="8545" y="10507"/>
                </a:cubicBezTo>
                <a:lnTo>
                  <a:pt x="8545" y="10507"/>
                </a:lnTo>
                <a:lnTo>
                  <a:pt x="8522" y="10519"/>
                </a:lnTo>
                <a:cubicBezTo>
                  <a:pt x="8534" y="10507"/>
                  <a:pt x="8522" y="10483"/>
                  <a:pt x="8545" y="10471"/>
                </a:cubicBezTo>
                <a:lnTo>
                  <a:pt x="8545" y="10471"/>
                </a:lnTo>
                <a:lnTo>
                  <a:pt x="8498" y="10483"/>
                </a:lnTo>
                <a:lnTo>
                  <a:pt x="8522" y="10459"/>
                </a:lnTo>
                <a:cubicBezTo>
                  <a:pt x="8510" y="10447"/>
                  <a:pt x="8462" y="10436"/>
                  <a:pt x="8510" y="10376"/>
                </a:cubicBezTo>
                <a:cubicBezTo>
                  <a:pt x="8426" y="10376"/>
                  <a:pt x="8391" y="10305"/>
                  <a:pt x="8343" y="10245"/>
                </a:cubicBezTo>
                <a:cubicBezTo>
                  <a:pt x="8336" y="10249"/>
                  <a:pt x="8330" y="10250"/>
                  <a:pt x="8325" y="10250"/>
                </a:cubicBezTo>
                <a:cubicBezTo>
                  <a:pt x="8312" y="10250"/>
                  <a:pt x="8304" y="10242"/>
                  <a:pt x="8295" y="10233"/>
                </a:cubicBezTo>
                <a:lnTo>
                  <a:pt x="8307" y="10197"/>
                </a:lnTo>
                <a:cubicBezTo>
                  <a:pt x="8305" y="10195"/>
                  <a:pt x="8300" y="10194"/>
                  <a:pt x="8295" y="10194"/>
                </a:cubicBezTo>
                <a:cubicBezTo>
                  <a:pt x="8285" y="10194"/>
                  <a:pt x="8274" y="10197"/>
                  <a:pt x="8266" y="10197"/>
                </a:cubicBezTo>
                <a:cubicBezTo>
                  <a:pt x="8259" y="10197"/>
                  <a:pt x="8255" y="10194"/>
                  <a:pt x="8260" y="10186"/>
                </a:cubicBezTo>
                <a:cubicBezTo>
                  <a:pt x="8250" y="10176"/>
                  <a:pt x="8248" y="10158"/>
                  <a:pt x="8229" y="10158"/>
                </a:cubicBezTo>
                <a:cubicBezTo>
                  <a:pt x="8224" y="10158"/>
                  <a:pt x="8219" y="10159"/>
                  <a:pt x="8212" y="10162"/>
                </a:cubicBezTo>
                <a:cubicBezTo>
                  <a:pt x="8200" y="10150"/>
                  <a:pt x="8212" y="10126"/>
                  <a:pt x="8236" y="10102"/>
                </a:cubicBezTo>
                <a:lnTo>
                  <a:pt x="8236" y="10102"/>
                </a:lnTo>
                <a:cubicBezTo>
                  <a:pt x="8225" y="10113"/>
                  <a:pt x="8219" y="10117"/>
                  <a:pt x="8215" y="10117"/>
                </a:cubicBezTo>
                <a:cubicBezTo>
                  <a:pt x="8202" y="10117"/>
                  <a:pt x="8224" y="10066"/>
                  <a:pt x="8224" y="10066"/>
                </a:cubicBezTo>
                <a:cubicBezTo>
                  <a:pt x="8224" y="10066"/>
                  <a:pt x="8093" y="9876"/>
                  <a:pt x="7914" y="9709"/>
                </a:cubicBezTo>
                <a:cubicBezTo>
                  <a:pt x="7762" y="9557"/>
                  <a:pt x="7559" y="9422"/>
                  <a:pt x="7376" y="9422"/>
                </a:cubicBezTo>
                <a:cubicBezTo>
                  <a:pt x="7345" y="9422"/>
                  <a:pt x="7314" y="9427"/>
                  <a:pt x="7283" y="9435"/>
                </a:cubicBezTo>
                <a:cubicBezTo>
                  <a:pt x="7260" y="9459"/>
                  <a:pt x="7236" y="9459"/>
                  <a:pt x="7212" y="9495"/>
                </a:cubicBezTo>
                <a:cubicBezTo>
                  <a:pt x="7193" y="9495"/>
                  <a:pt x="7212" y="9464"/>
                  <a:pt x="7208" y="9464"/>
                </a:cubicBezTo>
                <a:lnTo>
                  <a:pt x="7208" y="9464"/>
                </a:lnTo>
                <a:cubicBezTo>
                  <a:pt x="7207" y="9464"/>
                  <a:pt x="7205" y="9466"/>
                  <a:pt x="7200" y="9471"/>
                </a:cubicBezTo>
                <a:cubicBezTo>
                  <a:pt x="7200" y="9495"/>
                  <a:pt x="7141" y="9531"/>
                  <a:pt x="7129" y="9566"/>
                </a:cubicBezTo>
                <a:lnTo>
                  <a:pt x="7117" y="9566"/>
                </a:lnTo>
                <a:cubicBezTo>
                  <a:pt x="7111" y="9569"/>
                  <a:pt x="7109" y="9570"/>
                  <a:pt x="7110" y="9570"/>
                </a:cubicBezTo>
                <a:cubicBezTo>
                  <a:pt x="7111" y="9570"/>
                  <a:pt x="7114" y="9569"/>
                  <a:pt x="7117" y="9569"/>
                </a:cubicBezTo>
                <a:cubicBezTo>
                  <a:pt x="7123" y="9569"/>
                  <a:pt x="7129" y="9572"/>
                  <a:pt x="7117" y="9590"/>
                </a:cubicBezTo>
                <a:lnTo>
                  <a:pt x="7152" y="9543"/>
                </a:lnTo>
                <a:lnTo>
                  <a:pt x="7152" y="9543"/>
                </a:lnTo>
                <a:cubicBezTo>
                  <a:pt x="7152" y="9554"/>
                  <a:pt x="7152" y="9578"/>
                  <a:pt x="7141" y="9590"/>
                </a:cubicBezTo>
                <a:cubicBezTo>
                  <a:pt x="7158" y="9582"/>
                  <a:pt x="7194" y="9548"/>
                  <a:pt x="7212" y="9548"/>
                </a:cubicBezTo>
                <a:cubicBezTo>
                  <a:pt x="7219" y="9548"/>
                  <a:pt x="7224" y="9553"/>
                  <a:pt x="7224" y="9566"/>
                </a:cubicBezTo>
                <a:lnTo>
                  <a:pt x="7212" y="9566"/>
                </a:lnTo>
                <a:cubicBezTo>
                  <a:pt x="7224" y="9578"/>
                  <a:pt x="7200" y="9602"/>
                  <a:pt x="7188" y="9614"/>
                </a:cubicBezTo>
                <a:lnTo>
                  <a:pt x="7188" y="9602"/>
                </a:lnTo>
                <a:lnTo>
                  <a:pt x="7178" y="9632"/>
                </a:lnTo>
                <a:lnTo>
                  <a:pt x="7178" y="9632"/>
                </a:lnTo>
                <a:cubicBezTo>
                  <a:pt x="7178" y="9629"/>
                  <a:pt x="7177" y="9628"/>
                  <a:pt x="7174" y="9628"/>
                </a:cubicBezTo>
                <a:cubicBezTo>
                  <a:pt x="7164" y="9628"/>
                  <a:pt x="7144" y="9642"/>
                  <a:pt x="7152" y="9650"/>
                </a:cubicBezTo>
                <a:cubicBezTo>
                  <a:pt x="7152" y="9655"/>
                  <a:pt x="7152" y="9656"/>
                  <a:pt x="7153" y="9656"/>
                </a:cubicBezTo>
                <a:cubicBezTo>
                  <a:pt x="7153" y="9656"/>
                  <a:pt x="7156" y="9636"/>
                  <a:pt x="7169" y="9636"/>
                </a:cubicBezTo>
                <a:cubicBezTo>
                  <a:pt x="7171" y="9636"/>
                  <a:pt x="7174" y="9636"/>
                  <a:pt x="7176" y="9638"/>
                </a:cubicBezTo>
                <a:cubicBezTo>
                  <a:pt x="7176" y="9638"/>
                  <a:pt x="7152" y="9662"/>
                  <a:pt x="7141" y="9674"/>
                </a:cubicBezTo>
                <a:lnTo>
                  <a:pt x="7164" y="9685"/>
                </a:lnTo>
                <a:cubicBezTo>
                  <a:pt x="7157" y="9693"/>
                  <a:pt x="7153" y="9694"/>
                  <a:pt x="7151" y="9694"/>
                </a:cubicBezTo>
                <a:cubicBezTo>
                  <a:pt x="7149" y="9694"/>
                  <a:pt x="7148" y="9692"/>
                  <a:pt x="7147" y="9692"/>
                </a:cubicBezTo>
                <a:cubicBezTo>
                  <a:pt x="7146" y="9692"/>
                  <a:pt x="7145" y="9695"/>
                  <a:pt x="7141" y="9709"/>
                </a:cubicBezTo>
                <a:lnTo>
                  <a:pt x="7176" y="9697"/>
                </a:lnTo>
                <a:lnTo>
                  <a:pt x="7176" y="9697"/>
                </a:lnTo>
                <a:cubicBezTo>
                  <a:pt x="7157" y="9722"/>
                  <a:pt x="7159" y="9726"/>
                  <a:pt x="7166" y="9726"/>
                </a:cubicBezTo>
                <a:cubicBezTo>
                  <a:pt x="7171" y="9726"/>
                  <a:pt x="7176" y="9725"/>
                  <a:pt x="7180" y="9725"/>
                </a:cubicBezTo>
                <a:cubicBezTo>
                  <a:pt x="7187" y="9725"/>
                  <a:pt x="7189" y="9728"/>
                  <a:pt x="7176" y="9745"/>
                </a:cubicBezTo>
                <a:cubicBezTo>
                  <a:pt x="7152" y="9745"/>
                  <a:pt x="7164" y="9769"/>
                  <a:pt x="7152" y="9781"/>
                </a:cubicBezTo>
                <a:lnTo>
                  <a:pt x="7176" y="9805"/>
                </a:lnTo>
                <a:cubicBezTo>
                  <a:pt x="7176" y="9816"/>
                  <a:pt x="7152" y="9816"/>
                  <a:pt x="7164" y="9816"/>
                </a:cubicBezTo>
                <a:cubicBezTo>
                  <a:pt x="7160" y="9824"/>
                  <a:pt x="7162" y="9827"/>
                  <a:pt x="7165" y="9827"/>
                </a:cubicBezTo>
                <a:cubicBezTo>
                  <a:pt x="7172" y="9827"/>
                  <a:pt x="7188" y="9816"/>
                  <a:pt x="7188" y="9816"/>
                </a:cubicBezTo>
                <a:lnTo>
                  <a:pt x="7188" y="9816"/>
                </a:lnTo>
                <a:cubicBezTo>
                  <a:pt x="7176" y="9840"/>
                  <a:pt x="7212" y="9840"/>
                  <a:pt x="7176" y="9876"/>
                </a:cubicBezTo>
                <a:cubicBezTo>
                  <a:pt x="7176" y="9883"/>
                  <a:pt x="7179" y="9886"/>
                  <a:pt x="7183" y="9886"/>
                </a:cubicBezTo>
                <a:cubicBezTo>
                  <a:pt x="7195" y="9886"/>
                  <a:pt x="7217" y="9866"/>
                  <a:pt x="7229" y="9866"/>
                </a:cubicBezTo>
                <a:cubicBezTo>
                  <a:pt x="7233" y="9866"/>
                  <a:pt x="7236" y="9868"/>
                  <a:pt x="7236" y="9876"/>
                </a:cubicBezTo>
                <a:cubicBezTo>
                  <a:pt x="7229" y="9883"/>
                  <a:pt x="7224" y="9885"/>
                  <a:pt x="7220" y="9885"/>
                </a:cubicBezTo>
                <a:cubicBezTo>
                  <a:pt x="7216" y="9885"/>
                  <a:pt x="7213" y="9883"/>
                  <a:pt x="7211" y="9883"/>
                </a:cubicBezTo>
                <a:cubicBezTo>
                  <a:pt x="7208" y="9883"/>
                  <a:pt x="7205" y="9886"/>
                  <a:pt x="7200" y="9900"/>
                </a:cubicBezTo>
                <a:lnTo>
                  <a:pt x="7224" y="9912"/>
                </a:lnTo>
                <a:cubicBezTo>
                  <a:pt x="7214" y="9912"/>
                  <a:pt x="7197" y="9927"/>
                  <a:pt x="7191" y="9927"/>
                </a:cubicBezTo>
                <a:cubicBezTo>
                  <a:pt x="7190" y="9927"/>
                  <a:pt x="7189" y="9927"/>
                  <a:pt x="7189" y="9926"/>
                </a:cubicBezTo>
                <a:lnTo>
                  <a:pt x="7189" y="9926"/>
                </a:lnTo>
                <a:cubicBezTo>
                  <a:pt x="7211" y="10010"/>
                  <a:pt x="7141" y="10138"/>
                  <a:pt x="7212" y="10162"/>
                </a:cubicBezTo>
                <a:cubicBezTo>
                  <a:pt x="7206" y="10180"/>
                  <a:pt x="7200" y="10183"/>
                  <a:pt x="7194" y="10183"/>
                </a:cubicBezTo>
                <a:cubicBezTo>
                  <a:pt x="7191" y="10183"/>
                  <a:pt x="7188" y="10182"/>
                  <a:pt x="7185" y="10182"/>
                </a:cubicBezTo>
                <a:cubicBezTo>
                  <a:pt x="7182" y="10182"/>
                  <a:pt x="7179" y="10183"/>
                  <a:pt x="7176" y="10186"/>
                </a:cubicBezTo>
                <a:cubicBezTo>
                  <a:pt x="7236" y="10186"/>
                  <a:pt x="7164" y="10293"/>
                  <a:pt x="7200" y="10316"/>
                </a:cubicBezTo>
                <a:lnTo>
                  <a:pt x="7224" y="10293"/>
                </a:lnTo>
                <a:lnTo>
                  <a:pt x="7224" y="10293"/>
                </a:lnTo>
                <a:cubicBezTo>
                  <a:pt x="7200" y="10400"/>
                  <a:pt x="7283" y="10412"/>
                  <a:pt x="7307" y="10483"/>
                </a:cubicBezTo>
                <a:lnTo>
                  <a:pt x="7319" y="10459"/>
                </a:lnTo>
                <a:cubicBezTo>
                  <a:pt x="7327" y="10455"/>
                  <a:pt x="7334" y="10454"/>
                  <a:pt x="7339" y="10454"/>
                </a:cubicBezTo>
                <a:cubicBezTo>
                  <a:pt x="7351" y="10454"/>
                  <a:pt x="7359" y="10459"/>
                  <a:pt x="7367" y="10459"/>
                </a:cubicBezTo>
                <a:cubicBezTo>
                  <a:pt x="7367" y="10471"/>
                  <a:pt x="7319" y="10495"/>
                  <a:pt x="7343" y="10495"/>
                </a:cubicBezTo>
                <a:cubicBezTo>
                  <a:pt x="7355" y="10483"/>
                  <a:pt x="7355" y="10471"/>
                  <a:pt x="7367" y="10471"/>
                </a:cubicBezTo>
                <a:cubicBezTo>
                  <a:pt x="7355" y="10555"/>
                  <a:pt x="7450" y="10626"/>
                  <a:pt x="7486" y="10721"/>
                </a:cubicBezTo>
                <a:cubicBezTo>
                  <a:pt x="7581" y="10793"/>
                  <a:pt x="7641" y="10936"/>
                  <a:pt x="7736" y="11007"/>
                </a:cubicBezTo>
                <a:cubicBezTo>
                  <a:pt x="7726" y="10997"/>
                  <a:pt x="7768" y="10969"/>
                  <a:pt x="7773" y="10969"/>
                </a:cubicBezTo>
                <a:lnTo>
                  <a:pt x="7773" y="10969"/>
                </a:lnTo>
                <a:cubicBezTo>
                  <a:pt x="7773" y="10969"/>
                  <a:pt x="7773" y="10970"/>
                  <a:pt x="7772" y="10971"/>
                </a:cubicBezTo>
                <a:cubicBezTo>
                  <a:pt x="7712" y="11078"/>
                  <a:pt x="7831" y="11007"/>
                  <a:pt x="7807" y="11090"/>
                </a:cubicBezTo>
                <a:cubicBezTo>
                  <a:pt x="7875" y="11124"/>
                  <a:pt x="7846" y="11222"/>
                  <a:pt x="7945" y="11222"/>
                </a:cubicBezTo>
                <a:cubicBezTo>
                  <a:pt x="7950" y="11222"/>
                  <a:pt x="7956" y="11222"/>
                  <a:pt x="7962" y="11221"/>
                </a:cubicBezTo>
                <a:lnTo>
                  <a:pt x="7962" y="11221"/>
                </a:lnTo>
                <a:lnTo>
                  <a:pt x="7938" y="11245"/>
                </a:lnTo>
                <a:cubicBezTo>
                  <a:pt x="7932" y="11257"/>
                  <a:pt x="7935" y="11260"/>
                  <a:pt x="7941" y="11260"/>
                </a:cubicBezTo>
                <a:cubicBezTo>
                  <a:pt x="7947" y="11260"/>
                  <a:pt x="7956" y="11257"/>
                  <a:pt x="7962" y="11257"/>
                </a:cubicBezTo>
                <a:lnTo>
                  <a:pt x="7950" y="11269"/>
                </a:lnTo>
                <a:cubicBezTo>
                  <a:pt x="7962" y="11293"/>
                  <a:pt x="7998" y="11293"/>
                  <a:pt x="7998" y="11317"/>
                </a:cubicBezTo>
                <a:lnTo>
                  <a:pt x="8034" y="11293"/>
                </a:lnTo>
                <a:cubicBezTo>
                  <a:pt x="8043" y="11293"/>
                  <a:pt x="8022" y="11308"/>
                  <a:pt x="8026" y="11308"/>
                </a:cubicBezTo>
                <a:cubicBezTo>
                  <a:pt x="8026" y="11308"/>
                  <a:pt x="8029" y="11307"/>
                  <a:pt x="8034" y="11305"/>
                </a:cubicBezTo>
                <a:lnTo>
                  <a:pt x="8034" y="11305"/>
                </a:lnTo>
                <a:lnTo>
                  <a:pt x="8022" y="11317"/>
                </a:lnTo>
                <a:lnTo>
                  <a:pt x="8022" y="11317"/>
                </a:lnTo>
                <a:lnTo>
                  <a:pt x="8057" y="11305"/>
                </a:lnTo>
                <a:lnTo>
                  <a:pt x="8057" y="11305"/>
                </a:lnTo>
                <a:cubicBezTo>
                  <a:pt x="8010" y="11352"/>
                  <a:pt x="8081" y="11340"/>
                  <a:pt x="8069" y="11376"/>
                </a:cubicBezTo>
                <a:cubicBezTo>
                  <a:pt x="8093" y="11376"/>
                  <a:pt x="8141" y="11388"/>
                  <a:pt x="8141" y="11424"/>
                </a:cubicBezTo>
                <a:cubicBezTo>
                  <a:pt x="8129" y="11448"/>
                  <a:pt x="8153" y="11471"/>
                  <a:pt x="8153" y="11495"/>
                </a:cubicBezTo>
                <a:cubicBezTo>
                  <a:pt x="8188" y="11531"/>
                  <a:pt x="8236" y="11567"/>
                  <a:pt x="8260" y="11614"/>
                </a:cubicBezTo>
                <a:lnTo>
                  <a:pt x="8295" y="11590"/>
                </a:lnTo>
                <a:lnTo>
                  <a:pt x="8307" y="11590"/>
                </a:lnTo>
                <a:cubicBezTo>
                  <a:pt x="8295" y="11602"/>
                  <a:pt x="8295" y="11602"/>
                  <a:pt x="8284" y="11602"/>
                </a:cubicBezTo>
                <a:cubicBezTo>
                  <a:pt x="8270" y="11630"/>
                  <a:pt x="8284" y="11634"/>
                  <a:pt x="8296" y="11636"/>
                </a:cubicBezTo>
                <a:lnTo>
                  <a:pt x="8296" y="11636"/>
                </a:lnTo>
                <a:cubicBezTo>
                  <a:pt x="8305" y="11620"/>
                  <a:pt x="8325" y="11604"/>
                  <a:pt x="8335" y="11604"/>
                </a:cubicBezTo>
                <a:cubicBezTo>
                  <a:pt x="8340" y="11604"/>
                  <a:pt x="8343" y="11607"/>
                  <a:pt x="8343" y="11614"/>
                </a:cubicBezTo>
                <a:lnTo>
                  <a:pt x="8331" y="11626"/>
                </a:lnTo>
                <a:lnTo>
                  <a:pt x="8355" y="11614"/>
                </a:lnTo>
                <a:lnTo>
                  <a:pt x="8355" y="11614"/>
                </a:lnTo>
                <a:cubicBezTo>
                  <a:pt x="8331" y="11638"/>
                  <a:pt x="8331" y="11662"/>
                  <a:pt x="8307" y="11686"/>
                </a:cubicBezTo>
                <a:cubicBezTo>
                  <a:pt x="8343" y="11710"/>
                  <a:pt x="8403" y="11698"/>
                  <a:pt x="8426" y="11745"/>
                </a:cubicBezTo>
                <a:cubicBezTo>
                  <a:pt x="8391" y="11769"/>
                  <a:pt x="8450" y="11769"/>
                  <a:pt x="8403" y="11805"/>
                </a:cubicBezTo>
                <a:cubicBezTo>
                  <a:pt x="8438" y="11805"/>
                  <a:pt x="8438" y="11769"/>
                  <a:pt x="8474" y="11745"/>
                </a:cubicBezTo>
                <a:cubicBezTo>
                  <a:pt x="8486" y="11757"/>
                  <a:pt x="8498" y="11745"/>
                  <a:pt x="8486" y="11769"/>
                </a:cubicBezTo>
                <a:cubicBezTo>
                  <a:pt x="8474" y="11769"/>
                  <a:pt x="8462" y="11793"/>
                  <a:pt x="8450" y="11793"/>
                </a:cubicBezTo>
                <a:lnTo>
                  <a:pt x="8462" y="11805"/>
                </a:lnTo>
                <a:cubicBezTo>
                  <a:pt x="8462" y="11805"/>
                  <a:pt x="8450" y="11817"/>
                  <a:pt x="8450" y="11817"/>
                </a:cubicBezTo>
                <a:cubicBezTo>
                  <a:pt x="8498" y="11817"/>
                  <a:pt x="8462" y="11900"/>
                  <a:pt x="8510" y="11900"/>
                </a:cubicBezTo>
                <a:cubicBezTo>
                  <a:pt x="8534" y="11888"/>
                  <a:pt x="8510" y="11888"/>
                  <a:pt x="8534" y="11876"/>
                </a:cubicBezTo>
                <a:cubicBezTo>
                  <a:pt x="8539" y="11875"/>
                  <a:pt x="8543" y="11875"/>
                  <a:pt x="8547" y="11875"/>
                </a:cubicBezTo>
                <a:cubicBezTo>
                  <a:pt x="8581" y="11875"/>
                  <a:pt x="8526" y="11924"/>
                  <a:pt x="8569" y="11924"/>
                </a:cubicBezTo>
                <a:lnTo>
                  <a:pt x="8534" y="11948"/>
                </a:lnTo>
                <a:cubicBezTo>
                  <a:pt x="8547" y="11941"/>
                  <a:pt x="8561" y="11934"/>
                  <a:pt x="8568" y="11934"/>
                </a:cubicBezTo>
                <a:cubicBezTo>
                  <a:pt x="8573" y="11934"/>
                  <a:pt x="8574" y="11938"/>
                  <a:pt x="8569" y="11948"/>
                </a:cubicBezTo>
                <a:cubicBezTo>
                  <a:pt x="8557" y="11965"/>
                  <a:pt x="8551" y="11968"/>
                  <a:pt x="8545" y="11968"/>
                </a:cubicBezTo>
                <a:cubicBezTo>
                  <a:pt x="8542" y="11968"/>
                  <a:pt x="8540" y="11968"/>
                  <a:pt x="8536" y="11968"/>
                </a:cubicBezTo>
                <a:cubicBezTo>
                  <a:pt x="8532" y="11968"/>
                  <a:pt x="8528" y="11968"/>
                  <a:pt x="8522" y="11971"/>
                </a:cubicBezTo>
                <a:cubicBezTo>
                  <a:pt x="8522" y="11971"/>
                  <a:pt x="8533" y="11979"/>
                  <a:pt x="8546" y="11979"/>
                </a:cubicBezTo>
                <a:cubicBezTo>
                  <a:pt x="8555" y="11979"/>
                  <a:pt x="8564" y="11975"/>
                  <a:pt x="8569" y="11960"/>
                </a:cubicBezTo>
                <a:cubicBezTo>
                  <a:pt x="8585" y="11968"/>
                  <a:pt x="8580" y="11981"/>
                  <a:pt x="8574" y="11993"/>
                </a:cubicBezTo>
                <a:lnTo>
                  <a:pt x="8574" y="11993"/>
                </a:lnTo>
                <a:cubicBezTo>
                  <a:pt x="8579" y="11986"/>
                  <a:pt x="8586" y="11979"/>
                  <a:pt x="8593" y="11971"/>
                </a:cubicBezTo>
                <a:cubicBezTo>
                  <a:pt x="8593" y="12007"/>
                  <a:pt x="8617" y="12031"/>
                  <a:pt x="8629" y="12055"/>
                </a:cubicBezTo>
                <a:cubicBezTo>
                  <a:pt x="8617" y="12055"/>
                  <a:pt x="8605" y="12067"/>
                  <a:pt x="8605" y="12067"/>
                </a:cubicBezTo>
                <a:cubicBezTo>
                  <a:pt x="8610" y="12065"/>
                  <a:pt x="8614" y="12065"/>
                  <a:pt x="8617" y="12065"/>
                </a:cubicBezTo>
                <a:cubicBezTo>
                  <a:pt x="8641" y="12065"/>
                  <a:pt x="8596" y="12104"/>
                  <a:pt x="8617" y="12114"/>
                </a:cubicBezTo>
                <a:cubicBezTo>
                  <a:pt x="8665" y="12162"/>
                  <a:pt x="8760" y="12210"/>
                  <a:pt x="8796" y="12269"/>
                </a:cubicBezTo>
                <a:cubicBezTo>
                  <a:pt x="8809" y="12266"/>
                  <a:pt x="8820" y="12264"/>
                  <a:pt x="8829" y="12264"/>
                </a:cubicBezTo>
                <a:cubicBezTo>
                  <a:pt x="8851" y="12264"/>
                  <a:pt x="8862" y="12273"/>
                  <a:pt x="8879" y="12281"/>
                </a:cubicBezTo>
                <a:lnTo>
                  <a:pt x="8831" y="12329"/>
                </a:lnTo>
                <a:lnTo>
                  <a:pt x="8855" y="12329"/>
                </a:lnTo>
                <a:cubicBezTo>
                  <a:pt x="8843" y="12341"/>
                  <a:pt x="8843" y="12329"/>
                  <a:pt x="8831" y="12352"/>
                </a:cubicBezTo>
                <a:lnTo>
                  <a:pt x="8863" y="12331"/>
                </a:lnTo>
                <a:lnTo>
                  <a:pt x="8863" y="12331"/>
                </a:lnTo>
                <a:cubicBezTo>
                  <a:pt x="8847" y="12345"/>
                  <a:pt x="8875" y="12376"/>
                  <a:pt x="8819" y="12376"/>
                </a:cubicBezTo>
                <a:lnTo>
                  <a:pt x="8867" y="12436"/>
                </a:lnTo>
                <a:cubicBezTo>
                  <a:pt x="8869" y="12441"/>
                  <a:pt x="8873" y="12443"/>
                  <a:pt x="8877" y="12443"/>
                </a:cubicBezTo>
                <a:cubicBezTo>
                  <a:pt x="8888" y="12443"/>
                  <a:pt x="8903" y="12429"/>
                  <a:pt x="8910" y="12429"/>
                </a:cubicBezTo>
                <a:cubicBezTo>
                  <a:pt x="8913" y="12429"/>
                  <a:pt x="8915" y="12431"/>
                  <a:pt x="8915" y="12436"/>
                </a:cubicBezTo>
                <a:cubicBezTo>
                  <a:pt x="8903" y="12448"/>
                  <a:pt x="8903" y="12436"/>
                  <a:pt x="8879" y="12460"/>
                </a:cubicBezTo>
                <a:cubicBezTo>
                  <a:pt x="8879" y="12481"/>
                  <a:pt x="8891" y="12487"/>
                  <a:pt x="8909" y="12487"/>
                </a:cubicBezTo>
                <a:cubicBezTo>
                  <a:pt x="8939" y="12487"/>
                  <a:pt x="8983" y="12469"/>
                  <a:pt x="9010" y="12469"/>
                </a:cubicBezTo>
                <a:cubicBezTo>
                  <a:pt x="9022" y="12469"/>
                  <a:pt x="9031" y="12473"/>
                  <a:pt x="9034" y="12483"/>
                </a:cubicBezTo>
                <a:lnTo>
                  <a:pt x="9022" y="12495"/>
                </a:lnTo>
                <a:cubicBezTo>
                  <a:pt x="9024" y="12493"/>
                  <a:pt x="9027" y="12492"/>
                  <a:pt x="9029" y="12492"/>
                </a:cubicBezTo>
                <a:cubicBezTo>
                  <a:pt x="9036" y="12492"/>
                  <a:pt x="9043" y="12499"/>
                  <a:pt x="9050" y="12499"/>
                </a:cubicBezTo>
                <a:cubicBezTo>
                  <a:pt x="9052" y="12499"/>
                  <a:pt x="9055" y="12498"/>
                  <a:pt x="9057" y="12495"/>
                </a:cubicBezTo>
                <a:cubicBezTo>
                  <a:pt x="9073" y="12480"/>
                  <a:pt x="9074" y="12476"/>
                  <a:pt x="9071" y="12476"/>
                </a:cubicBezTo>
                <a:cubicBezTo>
                  <a:pt x="9066" y="12476"/>
                  <a:pt x="9051" y="12484"/>
                  <a:pt x="9044" y="12484"/>
                </a:cubicBezTo>
                <a:cubicBezTo>
                  <a:pt x="9040" y="12484"/>
                  <a:pt x="9039" y="12481"/>
                  <a:pt x="9046" y="12471"/>
                </a:cubicBezTo>
                <a:cubicBezTo>
                  <a:pt x="9069" y="12460"/>
                  <a:pt x="9078" y="12460"/>
                  <a:pt x="9086" y="12460"/>
                </a:cubicBezTo>
                <a:cubicBezTo>
                  <a:pt x="9093" y="12460"/>
                  <a:pt x="9099" y="12460"/>
                  <a:pt x="9117" y="12448"/>
                </a:cubicBezTo>
                <a:lnTo>
                  <a:pt x="9117" y="12448"/>
                </a:lnTo>
                <a:cubicBezTo>
                  <a:pt x="9111" y="12460"/>
                  <a:pt x="9114" y="12463"/>
                  <a:pt x="9120" y="12463"/>
                </a:cubicBezTo>
                <a:cubicBezTo>
                  <a:pt x="9126" y="12463"/>
                  <a:pt x="9135" y="12460"/>
                  <a:pt x="9141" y="12460"/>
                </a:cubicBezTo>
                <a:cubicBezTo>
                  <a:pt x="9129" y="12495"/>
                  <a:pt x="9165" y="12507"/>
                  <a:pt x="9129" y="12543"/>
                </a:cubicBezTo>
                <a:cubicBezTo>
                  <a:pt x="9148" y="12533"/>
                  <a:pt x="9183" y="12516"/>
                  <a:pt x="9202" y="12516"/>
                </a:cubicBezTo>
                <a:cubicBezTo>
                  <a:pt x="9206" y="12516"/>
                  <a:pt x="9210" y="12517"/>
                  <a:pt x="9212" y="12519"/>
                </a:cubicBezTo>
                <a:cubicBezTo>
                  <a:pt x="9188" y="12555"/>
                  <a:pt x="9177" y="12543"/>
                  <a:pt x="9177" y="12567"/>
                </a:cubicBezTo>
                <a:lnTo>
                  <a:pt x="9200" y="12555"/>
                </a:lnTo>
                <a:lnTo>
                  <a:pt x="9200" y="12555"/>
                </a:lnTo>
                <a:cubicBezTo>
                  <a:pt x="9212" y="12567"/>
                  <a:pt x="9200" y="12567"/>
                  <a:pt x="9188" y="12579"/>
                </a:cubicBezTo>
                <a:cubicBezTo>
                  <a:pt x="9188" y="12581"/>
                  <a:pt x="9191" y="12582"/>
                  <a:pt x="9194" y="12582"/>
                </a:cubicBezTo>
                <a:cubicBezTo>
                  <a:pt x="9201" y="12582"/>
                  <a:pt x="9211" y="12579"/>
                  <a:pt x="9218" y="12579"/>
                </a:cubicBezTo>
                <a:cubicBezTo>
                  <a:pt x="9225" y="12579"/>
                  <a:pt x="9229" y="12582"/>
                  <a:pt x="9224" y="12591"/>
                </a:cubicBezTo>
                <a:lnTo>
                  <a:pt x="9188" y="12602"/>
                </a:lnTo>
                <a:cubicBezTo>
                  <a:pt x="9212" y="12602"/>
                  <a:pt x="9212" y="12614"/>
                  <a:pt x="9212" y="12638"/>
                </a:cubicBezTo>
                <a:cubicBezTo>
                  <a:pt x="9209" y="12642"/>
                  <a:pt x="9206" y="12643"/>
                  <a:pt x="9205" y="12643"/>
                </a:cubicBezTo>
                <a:cubicBezTo>
                  <a:pt x="9200" y="12643"/>
                  <a:pt x="9200" y="12635"/>
                  <a:pt x="9200" y="12626"/>
                </a:cubicBezTo>
                <a:cubicBezTo>
                  <a:pt x="9185" y="12642"/>
                  <a:pt x="9187" y="12646"/>
                  <a:pt x="9195" y="12646"/>
                </a:cubicBezTo>
                <a:cubicBezTo>
                  <a:pt x="9205" y="12646"/>
                  <a:pt x="9224" y="12638"/>
                  <a:pt x="9224" y="12638"/>
                </a:cubicBezTo>
                <a:cubicBezTo>
                  <a:pt x="9236" y="12626"/>
                  <a:pt x="9236" y="12614"/>
                  <a:pt x="9260" y="12602"/>
                </a:cubicBezTo>
                <a:cubicBezTo>
                  <a:pt x="9263" y="12605"/>
                  <a:pt x="9268" y="12606"/>
                  <a:pt x="9274" y="12606"/>
                </a:cubicBezTo>
                <a:cubicBezTo>
                  <a:pt x="9279" y="12606"/>
                  <a:pt x="9285" y="12605"/>
                  <a:pt x="9290" y="12605"/>
                </a:cubicBezTo>
                <a:cubicBezTo>
                  <a:pt x="9299" y="12605"/>
                  <a:pt x="9302" y="12608"/>
                  <a:pt x="9284" y="12626"/>
                </a:cubicBezTo>
                <a:lnTo>
                  <a:pt x="9260" y="12626"/>
                </a:lnTo>
                <a:cubicBezTo>
                  <a:pt x="9266" y="12629"/>
                  <a:pt x="9271" y="12630"/>
                  <a:pt x="9275" y="12630"/>
                </a:cubicBezTo>
                <a:cubicBezTo>
                  <a:pt x="9280" y="12630"/>
                  <a:pt x="9284" y="12629"/>
                  <a:pt x="9287" y="12629"/>
                </a:cubicBezTo>
                <a:cubicBezTo>
                  <a:pt x="9292" y="12629"/>
                  <a:pt x="9295" y="12632"/>
                  <a:pt x="9296" y="12648"/>
                </a:cubicBezTo>
                <a:lnTo>
                  <a:pt x="9296" y="12648"/>
                </a:lnTo>
                <a:cubicBezTo>
                  <a:pt x="9296" y="12648"/>
                  <a:pt x="9296" y="12648"/>
                  <a:pt x="9297" y="12648"/>
                </a:cubicBezTo>
                <a:cubicBezTo>
                  <a:pt x="9326" y="12648"/>
                  <a:pt x="9309" y="12687"/>
                  <a:pt x="9319" y="12698"/>
                </a:cubicBezTo>
                <a:lnTo>
                  <a:pt x="9343" y="12698"/>
                </a:lnTo>
                <a:cubicBezTo>
                  <a:pt x="9355" y="12674"/>
                  <a:pt x="9367" y="12674"/>
                  <a:pt x="9391" y="12650"/>
                </a:cubicBezTo>
                <a:lnTo>
                  <a:pt x="9391" y="12650"/>
                </a:lnTo>
                <a:cubicBezTo>
                  <a:pt x="9379" y="12666"/>
                  <a:pt x="9383" y="12670"/>
                  <a:pt x="9393" y="12670"/>
                </a:cubicBezTo>
                <a:cubicBezTo>
                  <a:pt x="9403" y="12670"/>
                  <a:pt x="9419" y="12666"/>
                  <a:pt x="9432" y="12666"/>
                </a:cubicBezTo>
                <a:cubicBezTo>
                  <a:pt x="9445" y="12666"/>
                  <a:pt x="9454" y="12670"/>
                  <a:pt x="9450" y="12686"/>
                </a:cubicBezTo>
                <a:cubicBezTo>
                  <a:pt x="9438" y="12692"/>
                  <a:pt x="9430" y="12695"/>
                  <a:pt x="9425" y="12695"/>
                </a:cubicBezTo>
                <a:cubicBezTo>
                  <a:pt x="9421" y="12695"/>
                  <a:pt x="9421" y="12692"/>
                  <a:pt x="9427" y="12686"/>
                </a:cubicBezTo>
                <a:lnTo>
                  <a:pt x="9427" y="12686"/>
                </a:lnTo>
                <a:cubicBezTo>
                  <a:pt x="9367" y="12710"/>
                  <a:pt x="9331" y="12733"/>
                  <a:pt x="9296" y="12733"/>
                </a:cubicBezTo>
                <a:cubicBezTo>
                  <a:pt x="9307" y="12733"/>
                  <a:pt x="9316" y="12736"/>
                  <a:pt x="9319" y="12739"/>
                </a:cubicBezTo>
                <a:lnTo>
                  <a:pt x="9319" y="12739"/>
                </a:lnTo>
                <a:lnTo>
                  <a:pt x="9355" y="12722"/>
                </a:lnTo>
                <a:cubicBezTo>
                  <a:pt x="9355" y="12733"/>
                  <a:pt x="9355" y="12733"/>
                  <a:pt x="9355" y="12733"/>
                </a:cubicBezTo>
                <a:cubicBezTo>
                  <a:pt x="9391" y="12722"/>
                  <a:pt x="9403" y="12698"/>
                  <a:pt x="9427" y="12698"/>
                </a:cubicBezTo>
                <a:cubicBezTo>
                  <a:pt x="9444" y="12698"/>
                  <a:pt x="9417" y="12717"/>
                  <a:pt x="9406" y="12722"/>
                </a:cubicBezTo>
                <a:lnTo>
                  <a:pt x="9406" y="12722"/>
                </a:lnTo>
                <a:cubicBezTo>
                  <a:pt x="9405" y="12722"/>
                  <a:pt x="9404" y="12722"/>
                  <a:pt x="9403" y="12722"/>
                </a:cubicBezTo>
                <a:cubicBezTo>
                  <a:pt x="9401" y="12723"/>
                  <a:pt x="9401" y="12724"/>
                  <a:pt x="9402" y="12724"/>
                </a:cubicBezTo>
                <a:cubicBezTo>
                  <a:pt x="9402" y="12724"/>
                  <a:pt x="9404" y="12723"/>
                  <a:pt x="9406" y="12722"/>
                </a:cubicBezTo>
                <a:lnTo>
                  <a:pt x="9406" y="12722"/>
                </a:lnTo>
                <a:cubicBezTo>
                  <a:pt x="9410" y="12724"/>
                  <a:pt x="9414" y="12724"/>
                  <a:pt x="9418" y="12724"/>
                </a:cubicBezTo>
                <a:cubicBezTo>
                  <a:pt x="9434" y="12724"/>
                  <a:pt x="9445" y="12717"/>
                  <a:pt x="9451" y="12717"/>
                </a:cubicBezTo>
                <a:cubicBezTo>
                  <a:pt x="9454" y="12717"/>
                  <a:pt x="9455" y="12721"/>
                  <a:pt x="9450" y="12733"/>
                </a:cubicBezTo>
                <a:cubicBezTo>
                  <a:pt x="9450" y="12733"/>
                  <a:pt x="9438" y="12733"/>
                  <a:pt x="9438" y="12722"/>
                </a:cubicBezTo>
                <a:lnTo>
                  <a:pt x="9438" y="12722"/>
                </a:lnTo>
                <a:cubicBezTo>
                  <a:pt x="9438" y="12757"/>
                  <a:pt x="9474" y="12757"/>
                  <a:pt x="9427" y="12793"/>
                </a:cubicBezTo>
                <a:cubicBezTo>
                  <a:pt x="9415" y="12805"/>
                  <a:pt x="9391" y="12805"/>
                  <a:pt x="9391" y="12805"/>
                </a:cubicBezTo>
                <a:lnTo>
                  <a:pt x="9403" y="12793"/>
                </a:lnTo>
                <a:lnTo>
                  <a:pt x="9403" y="12793"/>
                </a:lnTo>
                <a:cubicBezTo>
                  <a:pt x="9363" y="12803"/>
                  <a:pt x="9407" y="12805"/>
                  <a:pt x="9386" y="12819"/>
                </a:cubicBezTo>
                <a:lnTo>
                  <a:pt x="9386" y="12819"/>
                </a:lnTo>
                <a:cubicBezTo>
                  <a:pt x="9388" y="12819"/>
                  <a:pt x="9390" y="12818"/>
                  <a:pt x="9391" y="12818"/>
                </a:cubicBezTo>
                <a:cubicBezTo>
                  <a:pt x="9403" y="12818"/>
                  <a:pt x="9403" y="12832"/>
                  <a:pt x="9403" y="12841"/>
                </a:cubicBezTo>
                <a:lnTo>
                  <a:pt x="9438" y="12817"/>
                </a:lnTo>
                <a:cubicBezTo>
                  <a:pt x="9457" y="12811"/>
                  <a:pt x="9467" y="12808"/>
                  <a:pt x="9471" y="12808"/>
                </a:cubicBezTo>
                <a:cubicBezTo>
                  <a:pt x="9490" y="12808"/>
                  <a:pt x="9373" y="12866"/>
                  <a:pt x="9403" y="12876"/>
                </a:cubicBezTo>
                <a:cubicBezTo>
                  <a:pt x="9438" y="12876"/>
                  <a:pt x="9403" y="12864"/>
                  <a:pt x="9438" y="12864"/>
                </a:cubicBezTo>
                <a:cubicBezTo>
                  <a:pt x="9438" y="12876"/>
                  <a:pt x="9415" y="12900"/>
                  <a:pt x="9438" y="12912"/>
                </a:cubicBezTo>
                <a:cubicBezTo>
                  <a:pt x="9431" y="12920"/>
                  <a:pt x="9423" y="12932"/>
                  <a:pt x="9410" y="12946"/>
                </a:cubicBezTo>
                <a:lnTo>
                  <a:pt x="9410" y="12946"/>
                </a:lnTo>
                <a:lnTo>
                  <a:pt x="9450" y="12936"/>
                </a:lnTo>
                <a:cubicBezTo>
                  <a:pt x="9450" y="12948"/>
                  <a:pt x="9486" y="12960"/>
                  <a:pt x="9474" y="12972"/>
                </a:cubicBezTo>
                <a:cubicBezTo>
                  <a:pt x="9486" y="12972"/>
                  <a:pt x="9486" y="12960"/>
                  <a:pt x="9498" y="12960"/>
                </a:cubicBezTo>
                <a:cubicBezTo>
                  <a:pt x="9504" y="12963"/>
                  <a:pt x="9511" y="12963"/>
                  <a:pt x="9519" y="12963"/>
                </a:cubicBezTo>
                <a:cubicBezTo>
                  <a:pt x="9527" y="12963"/>
                  <a:pt x="9535" y="12963"/>
                  <a:pt x="9543" y="12963"/>
                </a:cubicBezTo>
                <a:cubicBezTo>
                  <a:pt x="9558" y="12963"/>
                  <a:pt x="9569" y="12966"/>
                  <a:pt x="9569" y="12983"/>
                </a:cubicBezTo>
                <a:cubicBezTo>
                  <a:pt x="9558" y="12991"/>
                  <a:pt x="9550" y="12994"/>
                  <a:pt x="9544" y="12994"/>
                </a:cubicBezTo>
                <a:cubicBezTo>
                  <a:pt x="9532" y="12994"/>
                  <a:pt x="9530" y="12983"/>
                  <a:pt x="9522" y="12983"/>
                </a:cubicBezTo>
                <a:cubicBezTo>
                  <a:pt x="9510" y="13007"/>
                  <a:pt x="9534" y="12995"/>
                  <a:pt x="9534" y="13019"/>
                </a:cubicBezTo>
                <a:cubicBezTo>
                  <a:pt x="9527" y="13025"/>
                  <a:pt x="9524" y="13028"/>
                  <a:pt x="9523" y="13028"/>
                </a:cubicBezTo>
                <a:cubicBezTo>
                  <a:pt x="9519" y="13028"/>
                  <a:pt x="9522" y="13017"/>
                  <a:pt x="9510" y="13017"/>
                </a:cubicBezTo>
                <a:cubicBezTo>
                  <a:pt x="9507" y="13017"/>
                  <a:pt x="9503" y="13017"/>
                  <a:pt x="9498" y="13019"/>
                </a:cubicBezTo>
                <a:lnTo>
                  <a:pt x="9519" y="13040"/>
                </a:lnTo>
                <a:lnTo>
                  <a:pt x="9519" y="13040"/>
                </a:lnTo>
                <a:cubicBezTo>
                  <a:pt x="9526" y="13037"/>
                  <a:pt x="9531" y="13036"/>
                  <a:pt x="9534" y="13036"/>
                </a:cubicBezTo>
                <a:cubicBezTo>
                  <a:pt x="9553" y="13036"/>
                  <a:pt x="9527" y="13067"/>
                  <a:pt x="9546" y="13067"/>
                </a:cubicBezTo>
                <a:cubicBezTo>
                  <a:pt x="9550" y="13079"/>
                  <a:pt x="9560" y="13083"/>
                  <a:pt x="9574" y="13083"/>
                </a:cubicBezTo>
                <a:cubicBezTo>
                  <a:pt x="9602" y="13083"/>
                  <a:pt x="9645" y="13067"/>
                  <a:pt x="9677" y="13067"/>
                </a:cubicBezTo>
                <a:cubicBezTo>
                  <a:pt x="9665" y="13079"/>
                  <a:pt x="9653" y="13091"/>
                  <a:pt x="9641" y="13091"/>
                </a:cubicBezTo>
                <a:cubicBezTo>
                  <a:pt x="9651" y="13081"/>
                  <a:pt x="9652" y="13077"/>
                  <a:pt x="9650" y="13077"/>
                </a:cubicBezTo>
                <a:cubicBezTo>
                  <a:pt x="9647" y="13077"/>
                  <a:pt x="9636" y="13084"/>
                  <a:pt x="9629" y="13091"/>
                </a:cubicBezTo>
                <a:cubicBezTo>
                  <a:pt x="9641" y="13091"/>
                  <a:pt x="9593" y="13138"/>
                  <a:pt x="9569" y="13138"/>
                </a:cubicBezTo>
                <a:cubicBezTo>
                  <a:pt x="9574" y="13141"/>
                  <a:pt x="9578" y="13142"/>
                  <a:pt x="9581" y="13142"/>
                </a:cubicBezTo>
                <a:cubicBezTo>
                  <a:pt x="9594" y="13142"/>
                  <a:pt x="9598" y="13126"/>
                  <a:pt x="9617" y="13126"/>
                </a:cubicBezTo>
                <a:lnTo>
                  <a:pt x="9629" y="13150"/>
                </a:lnTo>
                <a:cubicBezTo>
                  <a:pt x="9653" y="13138"/>
                  <a:pt x="9653" y="13126"/>
                  <a:pt x="9677" y="13126"/>
                </a:cubicBezTo>
                <a:cubicBezTo>
                  <a:pt x="9688" y="13126"/>
                  <a:pt x="9688" y="13138"/>
                  <a:pt x="9700" y="13150"/>
                </a:cubicBezTo>
                <a:cubicBezTo>
                  <a:pt x="9692" y="13159"/>
                  <a:pt x="9678" y="13167"/>
                  <a:pt x="9666" y="13167"/>
                </a:cubicBezTo>
                <a:cubicBezTo>
                  <a:pt x="9661" y="13167"/>
                  <a:pt x="9656" y="13166"/>
                  <a:pt x="9653" y="13162"/>
                </a:cubicBezTo>
                <a:lnTo>
                  <a:pt x="9653" y="13162"/>
                </a:lnTo>
                <a:cubicBezTo>
                  <a:pt x="9653" y="13174"/>
                  <a:pt x="9653" y="13186"/>
                  <a:pt x="9677" y="13186"/>
                </a:cubicBezTo>
                <a:cubicBezTo>
                  <a:pt x="9684" y="13175"/>
                  <a:pt x="9690" y="13172"/>
                  <a:pt x="9696" y="13172"/>
                </a:cubicBezTo>
                <a:cubicBezTo>
                  <a:pt x="9704" y="13172"/>
                  <a:pt x="9711" y="13176"/>
                  <a:pt x="9721" y="13176"/>
                </a:cubicBezTo>
                <a:cubicBezTo>
                  <a:pt x="9728" y="13176"/>
                  <a:pt x="9737" y="13173"/>
                  <a:pt x="9748" y="13162"/>
                </a:cubicBezTo>
                <a:lnTo>
                  <a:pt x="9748" y="13162"/>
                </a:lnTo>
                <a:lnTo>
                  <a:pt x="9736" y="13186"/>
                </a:lnTo>
                <a:cubicBezTo>
                  <a:pt x="9736" y="13186"/>
                  <a:pt x="9726" y="13191"/>
                  <a:pt x="9722" y="13191"/>
                </a:cubicBezTo>
                <a:cubicBezTo>
                  <a:pt x="9720" y="13191"/>
                  <a:pt x="9720" y="13190"/>
                  <a:pt x="9724" y="13186"/>
                </a:cubicBezTo>
                <a:lnTo>
                  <a:pt x="9724" y="13186"/>
                </a:lnTo>
                <a:cubicBezTo>
                  <a:pt x="9706" y="13198"/>
                  <a:pt x="9709" y="13201"/>
                  <a:pt x="9718" y="13201"/>
                </a:cubicBezTo>
                <a:cubicBezTo>
                  <a:pt x="9727" y="13201"/>
                  <a:pt x="9742" y="13198"/>
                  <a:pt x="9748" y="13198"/>
                </a:cubicBezTo>
                <a:cubicBezTo>
                  <a:pt x="9736" y="13210"/>
                  <a:pt x="9748" y="13222"/>
                  <a:pt x="9724" y="13233"/>
                </a:cubicBezTo>
                <a:cubicBezTo>
                  <a:pt x="9748" y="13233"/>
                  <a:pt x="9736" y="13245"/>
                  <a:pt x="9724" y="13257"/>
                </a:cubicBezTo>
                <a:cubicBezTo>
                  <a:pt x="9736" y="13257"/>
                  <a:pt x="9748" y="13245"/>
                  <a:pt x="9760" y="13245"/>
                </a:cubicBezTo>
                <a:lnTo>
                  <a:pt x="9772" y="13269"/>
                </a:lnTo>
                <a:cubicBezTo>
                  <a:pt x="9748" y="13281"/>
                  <a:pt x="9688" y="13317"/>
                  <a:pt x="9688" y="13317"/>
                </a:cubicBezTo>
                <a:cubicBezTo>
                  <a:pt x="9706" y="13317"/>
                  <a:pt x="9731" y="13297"/>
                  <a:pt x="9742" y="13297"/>
                </a:cubicBezTo>
                <a:cubicBezTo>
                  <a:pt x="9746" y="13297"/>
                  <a:pt x="9748" y="13299"/>
                  <a:pt x="9748" y="13305"/>
                </a:cubicBezTo>
                <a:cubicBezTo>
                  <a:pt x="9712" y="13317"/>
                  <a:pt x="9736" y="13341"/>
                  <a:pt x="9677" y="13353"/>
                </a:cubicBezTo>
                <a:cubicBezTo>
                  <a:pt x="9653" y="13376"/>
                  <a:pt x="9665" y="13400"/>
                  <a:pt x="9677" y="13400"/>
                </a:cubicBezTo>
                <a:cubicBezTo>
                  <a:pt x="9712" y="13388"/>
                  <a:pt x="9688" y="13376"/>
                  <a:pt x="9724" y="13364"/>
                </a:cubicBezTo>
                <a:cubicBezTo>
                  <a:pt x="9735" y="13372"/>
                  <a:pt x="9750" y="13373"/>
                  <a:pt x="9765" y="13373"/>
                </a:cubicBezTo>
                <a:cubicBezTo>
                  <a:pt x="9782" y="13373"/>
                  <a:pt x="9799" y="13371"/>
                  <a:pt x="9813" y="13371"/>
                </a:cubicBezTo>
                <a:cubicBezTo>
                  <a:pt x="9831" y="13371"/>
                  <a:pt x="9843" y="13374"/>
                  <a:pt x="9843" y="13388"/>
                </a:cubicBezTo>
                <a:lnTo>
                  <a:pt x="9855" y="13376"/>
                </a:lnTo>
                <a:lnTo>
                  <a:pt x="9867" y="13376"/>
                </a:lnTo>
                <a:cubicBezTo>
                  <a:pt x="9855" y="13388"/>
                  <a:pt x="9855" y="13400"/>
                  <a:pt x="9843" y="13412"/>
                </a:cubicBezTo>
                <a:cubicBezTo>
                  <a:pt x="9819" y="13436"/>
                  <a:pt x="9808" y="13460"/>
                  <a:pt x="9819" y="13472"/>
                </a:cubicBezTo>
                <a:cubicBezTo>
                  <a:pt x="9831" y="13472"/>
                  <a:pt x="9843" y="13460"/>
                  <a:pt x="9855" y="13448"/>
                </a:cubicBezTo>
                <a:cubicBezTo>
                  <a:pt x="9855" y="13460"/>
                  <a:pt x="9855" y="13472"/>
                  <a:pt x="9855" y="13484"/>
                </a:cubicBezTo>
                <a:lnTo>
                  <a:pt x="9819" y="13484"/>
                </a:lnTo>
                <a:cubicBezTo>
                  <a:pt x="9819" y="13495"/>
                  <a:pt x="9867" y="13531"/>
                  <a:pt x="9831" y="13543"/>
                </a:cubicBezTo>
                <a:cubicBezTo>
                  <a:pt x="9831" y="13531"/>
                  <a:pt x="9831" y="13531"/>
                  <a:pt x="9831" y="13531"/>
                </a:cubicBezTo>
                <a:cubicBezTo>
                  <a:pt x="9831" y="13555"/>
                  <a:pt x="9808" y="13555"/>
                  <a:pt x="9831" y="13579"/>
                </a:cubicBezTo>
                <a:cubicBezTo>
                  <a:pt x="9831" y="13593"/>
                  <a:pt x="9823" y="13599"/>
                  <a:pt x="9809" y="13599"/>
                </a:cubicBezTo>
                <a:cubicBezTo>
                  <a:pt x="9799" y="13599"/>
                  <a:pt x="9787" y="13596"/>
                  <a:pt x="9772" y="13591"/>
                </a:cubicBezTo>
                <a:lnTo>
                  <a:pt x="9772" y="13591"/>
                </a:lnTo>
                <a:cubicBezTo>
                  <a:pt x="9831" y="13614"/>
                  <a:pt x="9748" y="13626"/>
                  <a:pt x="9748" y="13626"/>
                </a:cubicBezTo>
                <a:cubicBezTo>
                  <a:pt x="9748" y="13626"/>
                  <a:pt x="9653" y="13829"/>
                  <a:pt x="9581" y="14055"/>
                </a:cubicBezTo>
                <a:cubicBezTo>
                  <a:pt x="9486" y="14293"/>
                  <a:pt x="9438" y="14555"/>
                  <a:pt x="9569" y="14734"/>
                </a:cubicBezTo>
                <a:cubicBezTo>
                  <a:pt x="9593" y="14746"/>
                  <a:pt x="9605" y="14781"/>
                  <a:pt x="9641" y="14781"/>
                </a:cubicBezTo>
                <a:cubicBezTo>
                  <a:pt x="9653" y="14805"/>
                  <a:pt x="9593" y="14793"/>
                  <a:pt x="9617" y="14805"/>
                </a:cubicBezTo>
                <a:cubicBezTo>
                  <a:pt x="9621" y="14804"/>
                  <a:pt x="9625" y="14803"/>
                  <a:pt x="9629" y="14803"/>
                </a:cubicBezTo>
                <a:cubicBezTo>
                  <a:pt x="9663" y="14803"/>
                  <a:pt x="9706" y="14841"/>
                  <a:pt x="9748" y="14841"/>
                </a:cubicBezTo>
                <a:lnTo>
                  <a:pt x="9748" y="14853"/>
                </a:lnTo>
                <a:cubicBezTo>
                  <a:pt x="9752" y="14855"/>
                  <a:pt x="9754" y="14855"/>
                  <a:pt x="9754" y="14855"/>
                </a:cubicBezTo>
                <a:cubicBezTo>
                  <a:pt x="9758" y="14855"/>
                  <a:pt x="9746" y="14844"/>
                  <a:pt x="9751" y="14844"/>
                </a:cubicBezTo>
                <a:cubicBezTo>
                  <a:pt x="9753" y="14844"/>
                  <a:pt x="9759" y="14847"/>
                  <a:pt x="9772" y="14853"/>
                </a:cubicBezTo>
                <a:lnTo>
                  <a:pt x="9712" y="14817"/>
                </a:lnTo>
                <a:lnTo>
                  <a:pt x="9760" y="14817"/>
                </a:lnTo>
                <a:cubicBezTo>
                  <a:pt x="9736" y="14793"/>
                  <a:pt x="9665" y="14757"/>
                  <a:pt x="9712" y="14757"/>
                </a:cubicBezTo>
                <a:cubicBezTo>
                  <a:pt x="9712" y="14754"/>
                  <a:pt x="9716" y="14752"/>
                  <a:pt x="9722" y="14752"/>
                </a:cubicBezTo>
                <a:cubicBezTo>
                  <a:pt x="9733" y="14752"/>
                  <a:pt x="9752" y="14757"/>
                  <a:pt x="9760" y="14757"/>
                </a:cubicBezTo>
                <a:lnTo>
                  <a:pt x="9760" y="14769"/>
                </a:lnTo>
                <a:lnTo>
                  <a:pt x="9796" y="14757"/>
                </a:lnTo>
                <a:lnTo>
                  <a:pt x="9796" y="14757"/>
                </a:lnTo>
                <a:cubicBezTo>
                  <a:pt x="9775" y="14768"/>
                  <a:pt x="9799" y="14796"/>
                  <a:pt x="9806" y="14796"/>
                </a:cubicBezTo>
                <a:cubicBezTo>
                  <a:pt x="9807" y="14796"/>
                  <a:pt x="9808" y="14795"/>
                  <a:pt x="9808" y="14793"/>
                </a:cubicBezTo>
                <a:cubicBezTo>
                  <a:pt x="9831" y="14781"/>
                  <a:pt x="9796" y="14793"/>
                  <a:pt x="9796" y="14769"/>
                </a:cubicBezTo>
                <a:cubicBezTo>
                  <a:pt x="9796" y="14767"/>
                  <a:pt x="9797" y="14766"/>
                  <a:pt x="9798" y="14766"/>
                </a:cubicBezTo>
                <a:cubicBezTo>
                  <a:pt x="9805" y="14766"/>
                  <a:pt x="9824" y="14781"/>
                  <a:pt x="9843" y="14781"/>
                </a:cubicBezTo>
                <a:lnTo>
                  <a:pt x="9843" y="14769"/>
                </a:lnTo>
                <a:cubicBezTo>
                  <a:pt x="9867" y="14781"/>
                  <a:pt x="9843" y="14781"/>
                  <a:pt x="9867" y="14781"/>
                </a:cubicBezTo>
                <a:lnTo>
                  <a:pt x="9855" y="14746"/>
                </a:lnTo>
                <a:lnTo>
                  <a:pt x="9855" y="14746"/>
                </a:lnTo>
                <a:cubicBezTo>
                  <a:pt x="9865" y="14750"/>
                  <a:pt x="9871" y="14751"/>
                  <a:pt x="9875" y="14751"/>
                </a:cubicBezTo>
                <a:cubicBezTo>
                  <a:pt x="9889" y="14751"/>
                  <a:pt x="9852" y="14720"/>
                  <a:pt x="9878" y="14720"/>
                </a:cubicBezTo>
                <a:cubicBezTo>
                  <a:pt x="9881" y="14720"/>
                  <a:pt x="9885" y="14721"/>
                  <a:pt x="9891" y="14722"/>
                </a:cubicBezTo>
                <a:cubicBezTo>
                  <a:pt x="9903" y="14746"/>
                  <a:pt x="9915" y="14734"/>
                  <a:pt x="9939" y="14746"/>
                </a:cubicBezTo>
                <a:lnTo>
                  <a:pt x="9950" y="14698"/>
                </a:lnTo>
                <a:cubicBezTo>
                  <a:pt x="9960" y="14698"/>
                  <a:pt x="9962" y="14713"/>
                  <a:pt x="9962" y="14713"/>
                </a:cubicBezTo>
                <a:cubicBezTo>
                  <a:pt x="9962" y="14713"/>
                  <a:pt x="9962" y="14712"/>
                  <a:pt x="9962" y="14710"/>
                </a:cubicBezTo>
                <a:cubicBezTo>
                  <a:pt x="9986" y="14710"/>
                  <a:pt x="9950" y="14686"/>
                  <a:pt x="9950" y="14686"/>
                </a:cubicBezTo>
                <a:cubicBezTo>
                  <a:pt x="9968" y="14686"/>
                  <a:pt x="9966" y="14666"/>
                  <a:pt x="9984" y="14666"/>
                </a:cubicBezTo>
                <a:cubicBezTo>
                  <a:pt x="9990" y="14666"/>
                  <a:pt x="9998" y="14668"/>
                  <a:pt x="10010" y="14674"/>
                </a:cubicBezTo>
                <a:cubicBezTo>
                  <a:pt x="10058" y="14650"/>
                  <a:pt x="9962" y="14638"/>
                  <a:pt x="9998" y="14627"/>
                </a:cubicBezTo>
                <a:cubicBezTo>
                  <a:pt x="10017" y="14627"/>
                  <a:pt x="10006" y="14642"/>
                  <a:pt x="10013" y="14642"/>
                </a:cubicBezTo>
                <a:cubicBezTo>
                  <a:pt x="10014" y="14642"/>
                  <a:pt x="10017" y="14641"/>
                  <a:pt x="10022" y="14638"/>
                </a:cubicBezTo>
                <a:lnTo>
                  <a:pt x="10022" y="14615"/>
                </a:lnTo>
                <a:cubicBezTo>
                  <a:pt x="10032" y="14615"/>
                  <a:pt x="10058" y="14631"/>
                  <a:pt x="10060" y="14637"/>
                </a:cubicBezTo>
                <a:lnTo>
                  <a:pt x="10060" y="14637"/>
                </a:lnTo>
                <a:cubicBezTo>
                  <a:pt x="10108" y="14602"/>
                  <a:pt x="10189" y="14590"/>
                  <a:pt x="10236" y="14567"/>
                </a:cubicBezTo>
                <a:cubicBezTo>
                  <a:pt x="10248" y="14591"/>
                  <a:pt x="10260" y="14603"/>
                  <a:pt x="10272" y="14615"/>
                </a:cubicBezTo>
                <a:cubicBezTo>
                  <a:pt x="10296" y="14555"/>
                  <a:pt x="10296" y="14531"/>
                  <a:pt x="10296" y="14519"/>
                </a:cubicBezTo>
                <a:cubicBezTo>
                  <a:pt x="10308" y="14519"/>
                  <a:pt x="10296" y="14531"/>
                  <a:pt x="10308" y="14543"/>
                </a:cubicBezTo>
                <a:cubicBezTo>
                  <a:pt x="10284" y="14472"/>
                  <a:pt x="10403" y="14496"/>
                  <a:pt x="10427" y="14448"/>
                </a:cubicBezTo>
                <a:lnTo>
                  <a:pt x="10391" y="14436"/>
                </a:lnTo>
                <a:cubicBezTo>
                  <a:pt x="10498" y="14412"/>
                  <a:pt x="10486" y="14317"/>
                  <a:pt x="10534" y="14257"/>
                </a:cubicBezTo>
                <a:lnTo>
                  <a:pt x="10534" y="14257"/>
                </a:lnTo>
                <a:lnTo>
                  <a:pt x="10522" y="14269"/>
                </a:lnTo>
                <a:cubicBezTo>
                  <a:pt x="10498" y="14246"/>
                  <a:pt x="10498" y="14234"/>
                  <a:pt x="10486" y="14210"/>
                </a:cubicBezTo>
                <a:lnTo>
                  <a:pt x="10486" y="14210"/>
                </a:lnTo>
                <a:cubicBezTo>
                  <a:pt x="10489" y="14213"/>
                  <a:pt x="10495" y="14217"/>
                  <a:pt x="10501" y="14221"/>
                </a:cubicBezTo>
                <a:lnTo>
                  <a:pt x="10501" y="14221"/>
                </a:lnTo>
                <a:cubicBezTo>
                  <a:pt x="10594" y="14183"/>
                  <a:pt x="10618" y="14042"/>
                  <a:pt x="10677" y="13960"/>
                </a:cubicBezTo>
                <a:cubicBezTo>
                  <a:pt x="10700" y="13818"/>
                  <a:pt x="10794" y="13688"/>
                  <a:pt x="10819" y="13546"/>
                </a:cubicBezTo>
                <a:lnTo>
                  <a:pt x="10819" y="13546"/>
                </a:lnTo>
                <a:cubicBezTo>
                  <a:pt x="10817" y="13551"/>
                  <a:pt x="10811" y="13553"/>
                  <a:pt x="10804" y="13553"/>
                </a:cubicBezTo>
                <a:cubicBezTo>
                  <a:pt x="10784" y="13553"/>
                  <a:pt x="10756" y="13539"/>
                  <a:pt x="10772" y="13531"/>
                </a:cubicBezTo>
                <a:cubicBezTo>
                  <a:pt x="10891" y="13519"/>
                  <a:pt x="10772" y="13448"/>
                  <a:pt x="10855" y="13424"/>
                </a:cubicBezTo>
                <a:cubicBezTo>
                  <a:pt x="10843" y="13341"/>
                  <a:pt x="10951" y="13293"/>
                  <a:pt x="10879" y="13198"/>
                </a:cubicBezTo>
                <a:lnTo>
                  <a:pt x="10879" y="13198"/>
                </a:lnTo>
                <a:lnTo>
                  <a:pt x="10915" y="13210"/>
                </a:lnTo>
                <a:cubicBezTo>
                  <a:pt x="10934" y="13200"/>
                  <a:pt x="10923" y="13191"/>
                  <a:pt x="10917" y="13182"/>
                </a:cubicBezTo>
                <a:lnTo>
                  <a:pt x="10917" y="13182"/>
                </a:lnTo>
                <a:cubicBezTo>
                  <a:pt x="10937" y="13147"/>
                  <a:pt x="10916" y="13114"/>
                  <a:pt x="10939" y="13103"/>
                </a:cubicBezTo>
                <a:lnTo>
                  <a:pt x="10891" y="13091"/>
                </a:lnTo>
                <a:cubicBezTo>
                  <a:pt x="10891" y="13079"/>
                  <a:pt x="10927" y="13091"/>
                  <a:pt x="10915" y="13067"/>
                </a:cubicBezTo>
                <a:lnTo>
                  <a:pt x="10915" y="13067"/>
                </a:lnTo>
                <a:lnTo>
                  <a:pt x="10927" y="13079"/>
                </a:lnTo>
                <a:lnTo>
                  <a:pt x="10903" y="13043"/>
                </a:lnTo>
                <a:lnTo>
                  <a:pt x="10903" y="13043"/>
                </a:lnTo>
                <a:cubicBezTo>
                  <a:pt x="10913" y="13047"/>
                  <a:pt x="10920" y="13049"/>
                  <a:pt x="10924" y="13049"/>
                </a:cubicBezTo>
                <a:cubicBezTo>
                  <a:pt x="10949" y="13049"/>
                  <a:pt x="10921" y="13005"/>
                  <a:pt x="10951" y="12995"/>
                </a:cubicBezTo>
                <a:cubicBezTo>
                  <a:pt x="10939" y="12972"/>
                  <a:pt x="10915" y="12924"/>
                  <a:pt x="10939" y="12900"/>
                </a:cubicBezTo>
                <a:cubicBezTo>
                  <a:pt x="10974" y="12900"/>
                  <a:pt x="10986" y="12864"/>
                  <a:pt x="11010" y="12841"/>
                </a:cubicBezTo>
                <a:cubicBezTo>
                  <a:pt x="11010" y="12793"/>
                  <a:pt x="11010" y="12722"/>
                  <a:pt x="11034" y="12662"/>
                </a:cubicBezTo>
                <a:lnTo>
                  <a:pt x="10986" y="12650"/>
                </a:lnTo>
                <a:lnTo>
                  <a:pt x="10986" y="12638"/>
                </a:lnTo>
                <a:lnTo>
                  <a:pt x="11010" y="12638"/>
                </a:lnTo>
                <a:cubicBezTo>
                  <a:pt x="11046" y="12638"/>
                  <a:pt x="11021" y="12618"/>
                  <a:pt x="11022" y="12603"/>
                </a:cubicBezTo>
                <a:lnTo>
                  <a:pt x="11022" y="12603"/>
                </a:lnTo>
                <a:cubicBezTo>
                  <a:pt x="11015" y="12606"/>
                  <a:pt x="11008" y="12607"/>
                  <a:pt x="11002" y="12607"/>
                </a:cubicBezTo>
                <a:cubicBezTo>
                  <a:pt x="10983" y="12607"/>
                  <a:pt x="10969" y="12596"/>
                  <a:pt x="10986" y="12579"/>
                </a:cubicBezTo>
                <a:lnTo>
                  <a:pt x="10986" y="12579"/>
                </a:lnTo>
                <a:lnTo>
                  <a:pt x="10974" y="12567"/>
                </a:lnTo>
                <a:lnTo>
                  <a:pt x="10974" y="12567"/>
                </a:lnTo>
                <a:cubicBezTo>
                  <a:pt x="10986" y="12571"/>
                  <a:pt x="10996" y="12572"/>
                  <a:pt x="11004" y="12572"/>
                </a:cubicBezTo>
                <a:cubicBezTo>
                  <a:pt x="11021" y="12572"/>
                  <a:pt x="11034" y="12567"/>
                  <a:pt x="11058" y="12567"/>
                </a:cubicBezTo>
                <a:cubicBezTo>
                  <a:pt x="11058" y="12519"/>
                  <a:pt x="10998" y="12471"/>
                  <a:pt x="11034" y="12412"/>
                </a:cubicBezTo>
                <a:lnTo>
                  <a:pt x="11034" y="12412"/>
                </a:lnTo>
                <a:cubicBezTo>
                  <a:pt x="11038" y="12413"/>
                  <a:pt x="11041" y="12414"/>
                  <a:pt x="11043" y="12414"/>
                </a:cubicBezTo>
                <a:cubicBezTo>
                  <a:pt x="11056" y="12414"/>
                  <a:pt x="11041" y="12393"/>
                  <a:pt x="11057" y="12393"/>
                </a:cubicBezTo>
                <a:cubicBezTo>
                  <a:pt x="11062" y="12393"/>
                  <a:pt x="11069" y="12395"/>
                  <a:pt x="11082" y="12400"/>
                </a:cubicBezTo>
                <a:cubicBezTo>
                  <a:pt x="11076" y="12376"/>
                  <a:pt x="11064" y="12373"/>
                  <a:pt x="11047" y="12373"/>
                </a:cubicBezTo>
                <a:cubicBezTo>
                  <a:pt x="11042" y="12373"/>
                  <a:pt x="11036" y="12374"/>
                  <a:pt x="11029" y="12374"/>
                </a:cubicBezTo>
                <a:cubicBezTo>
                  <a:pt x="11017" y="12374"/>
                  <a:pt x="11002" y="12372"/>
                  <a:pt x="10986" y="12364"/>
                </a:cubicBezTo>
                <a:cubicBezTo>
                  <a:pt x="10998" y="12364"/>
                  <a:pt x="10974" y="12352"/>
                  <a:pt x="10998" y="12352"/>
                </a:cubicBezTo>
                <a:lnTo>
                  <a:pt x="11046" y="12352"/>
                </a:lnTo>
                <a:lnTo>
                  <a:pt x="11046" y="12329"/>
                </a:lnTo>
                <a:cubicBezTo>
                  <a:pt x="11046" y="12329"/>
                  <a:pt x="11058" y="12341"/>
                  <a:pt x="11058" y="12341"/>
                </a:cubicBezTo>
                <a:cubicBezTo>
                  <a:pt x="11034" y="12293"/>
                  <a:pt x="11117" y="12269"/>
                  <a:pt x="11082" y="12221"/>
                </a:cubicBezTo>
                <a:cubicBezTo>
                  <a:pt x="11077" y="12219"/>
                  <a:pt x="11074" y="12218"/>
                  <a:pt x="11072" y="12218"/>
                </a:cubicBezTo>
                <a:cubicBezTo>
                  <a:pt x="11065" y="12218"/>
                  <a:pt x="11077" y="12233"/>
                  <a:pt x="11058" y="12233"/>
                </a:cubicBezTo>
                <a:cubicBezTo>
                  <a:pt x="11010" y="12186"/>
                  <a:pt x="11105" y="12198"/>
                  <a:pt x="11070" y="12162"/>
                </a:cubicBezTo>
                <a:lnTo>
                  <a:pt x="11070" y="12162"/>
                </a:lnTo>
                <a:lnTo>
                  <a:pt x="11105" y="12174"/>
                </a:lnTo>
                <a:cubicBezTo>
                  <a:pt x="11082" y="12150"/>
                  <a:pt x="11058" y="12150"/>
                  <a:pt x="11082" y="12126"/>
                </a:cubicBezTo>
                <a:cubicBezTo>
                  <a:pt x="11129" y="12126"/>
                  <a:pt x="11117" y="12150"/>
                  <a:pt x="11129" y="12162"/>
                </a:cubicBezTo>
                <a:cubicBezTo>
                  <a:pt x="11129" y="12150"/>
                  <a:pt x="11129" y="12114"/>
                  <a:pt x="11093" y="12114"/>
                </a:cubicBezTo>
                <a:cubicBezTo>
                  <a:pt x="11082" y="12102"/>
                  <a:pt x="11117" y="12102"/>
                  <a:pt x="11129" y="12090"/>
                </a:cubicBezTo>
                <a:cubicBezTo>
                  <a:pt x="11121" y="12090"/>
                  <a:pt x="11113" y="12096"/>
                  <a:pt x="11102" y="12096"/>
                </a:cubicBezTo>
                <a:cubicBezTo>
                  <a:pt x="11096" y="12096"/>
                  <a:pt x="11089" y="12094"/>
                  <a:pt x="11082" y="12090"/>
                </a:cubicBezTo>
                <a:cubicBezTo>
                  <a:pt x="11117" y="12067"/>
                  <a:pt x="11117" y="12031"/>
                  <a:pt x="11117" y="12007"/>
                </a:cubicBezTo>
                <a:lnTo>
                  <a:pt x="11153" y="12007"/>
                </a:lnTo>
                <a:cubicBezTo>
                  <a:pt x="11105" y="11983"/>
                  <a:pt x="11189" y="11995"/>
                  <a:pt x="11189" y="11960"/>
                </a:cubicBezTo>
                <a:cubicBezTo>
                  <a:pt x="11177" y="11876"/>
                  <a:pt x="11129" y="11769"/>
                  <a:pt x="11153" y="11686"/>
                </a:cubicBezTo>
                <a:cubicBezTo>
                  <a:pt x="11105" y="11662"/>
                  <a:pt x="11105" y="11638"/>
                  <a:pt x="11093" y="11614"/>
                </a:cubicBezTo>
                <a:lnTo>
                  <a:pt x="11165" y="11614"/>
                </a:lnTo>
                <a:lnTo>
                  <a:pt x="11141" y="11590"/>
                </a:lnTo>
                <a:cubicBezTo>
                  <a:pt x="11146" y="11588"/>
                  <a:pt x="11150" y="11587"/>
                  <a:pt x="11152" y="11587"/>
                </a:cubicBezTo>
                <a:cubicBezTo>
                  <a:pt x="11159" y="11587"/>
                  <a:pt x="11159" y="11594"/>
                  <a:pt x="11166" y="11594"/>
                </a:cubicBezTo>
                <a:cubicBezTo>
                  <a:pt x="11168" y="11594"/>
                  <a:pt x="11172" y="11593"/>
                  <a:pt x="11177" y="11590"/>
                </a:cubicBezTo>
                <a:lnTo>
                  <a:pt x="11141" y="11579"/>
                </a:lnTo>
                <a:cubicBezTo>
                  <a:pt x="11158" y="11579"/>
                  <a:pt x="11157" y="11548"/>
                  <a:pt x="11172" y="11548"/>
                </a:cubicBezTo>
                <a:cubicBezTo>
                  <a:pt x="11178" y="11548"/>
                  <a:pt x="11187" y="11553"/>
                  <a:pt x="11201" y="11567"/>
                </a:cubicBezTo>
                <a:lnTo>
                  <a:pt x="11212" y="11483"/>
                </a:lnTo>
                <a:cubicBezTo>
                  <a:pt x="11212" y="11459"/>
                  <a:pt x="11153" y="11459"/>
                  <a:pt x="11177" y="11448"/>
                </a:cubicBezTo>
                <a:cubicBezTo>
                  <a:pt x="11181" y="11444"/>
                  <a:pt x="11183" y="11442"/>
                  <a:pt x="11186" y="11442"/>
                </a:cubicBezTo>
                <a:cubicBezTo>
                  <a:pt x="11191" y="11442"/>
                  <a:pt x="11197" y="11448"/>
                  <a:pt x="11212" y="11448"/>
                </a:cubicBezTo>
                <a:cubicBezTo>
                  <a:pt x="11260" y="11388"/>
                  <a:pt x="11082" y="11376"/>
                  <a:pt x="11117" y="11317"/>
                </a:cubicBezTo>
                <a:lnTo>
                  <a:pt x="11129" y="11317"/>
                </a:lnTo>
                <a:cubicBezTo>
                  <a:pt x="11105" y="11317"/>
                  <a:pt x="11117" y="11293"/>
                  <a:pt x="11105" y="11293"/>
                </a:cubicBezTo>
                <a:cubicBezTo>
                  <a:pt x="11034" y="11293"/>
                  <a:pt x="11141" y="11305"/>
                  <a:pt x="11093" y="11317"/>
                </a:cubicBezTo>
                <a:lnTo>
                  <a:pt x="11093" y="11317"/>
                </a:lnTo>
                <a:cubicBezTo>
                  <a:pt x="11046" y="11317"/>
                  <a:pt x="11070" y="11293"/>
                  <a:pt x="11022" y="11293"/>
                </a:cubicBezTo>
                <a:cubicBezTo>
                  <a:pt x="11046" y="11281"/>
                  <a:pt x="11010" y="11269"/>
                  <a:pt x="11010" y="11257"/>
                </a:cubicBezTo>
                <a:cubicBezTo>
                  <a:pt x="11046" y="11245"/>
                  <a:pt x="11022" y="11209"/>
                  <a:pt x="11070" y="11198"/>
                </a:cubicBezTo>
                <a:cubicBezTo>
                  <a:pt x="11058" y="11186"/>
                  <a:pt x="10998" y="11174"/>
                  <a:pt x="10998" y="11162"/>
                </a:cubicBezTo>
                <a:cubicBezTo>
                  <a:pt x="11022" y="11150"/>
                  <a:pt x="11034" y="11150"/>
                  <a:pt x="11041" y="11150"/>
                </a:cubicBezTo>
                <a:cubicBezTo>
                  <a:pt x="11049" y="11150"/>
                  <a:pt x="11052" y="11150"/>
                  <a:pt x="11058" y="11138"/>
                </a:cubicBezTo>
                <a:lnTo>
                  <a:pt x="11022" y="11138"/>
                </a:lnTo>
                <a:cubicBezTo>
                  <a:pt x="11034" y="11126"/>
                  <a:pt x="11046" y="11126"/>
                  <a:pt x="11058" y="11126"/>
                </a:cubicBezTo>
                <a:cubicBezTo>
                  <a:pt x="11058" y="11102"/>
                  <a:pt x="11010" y="11102"/>
                  <a:pt x="11034" y="11090"/>
                </a:cubicBezTo>
                <a:lnTo>
                  <a:pt x="11034" y="11090"/>
                </a:lnTo>
                <a:lnTo>
                  <a:pt x="11070" y="11102"/>
                </a:lnTo>
                <a:cubicBezTo>
                  <a:pt x="11058" y="11078"/>
                  <a:pt x="11058" y="11078"/>
                  <a:pt x="11058" y="11055"/>
                </a:cubicBezTo>
                <a:cubicBezTo>
                  <a:pt x="11076" y="11055"/>
                  <a:pt x="11080" y="11061"/>
                  <a:pt x="11076" y="11065"/>
                </a:cubicBezTo>
                <a:lnTo>
                  <a:pt x="11076" y="11065"/>
                </a:lnTo>
                <a:cubicBezTo>
                  <a:pt x="11110" y="11053"/>
                  <a:pt x="11046" y="11043"/>
                  <a:pt x="11058" y="11043"/>
                </a:cubicBezTo>
                <a:lnTo>
                  <a:pt x="11058" y="11043"/>
                </a:lnTo>
                <a:cubicBezTo>
                  <a:pt x="11046" y="11043"/>
                  <a:pt x="11034" y="11055"/>
                  <a:pt x="10998" y="11055"/>
                </a:cubicBezTo>
                <a:cubicBezTo>
                  <a:pt x="11010" y="11043"/>
                  <a:pt x="10962" y="11019"/>
                  <a:pt x="10998" y="11019"/>
                </a:cubicBezTo>
                <a:lnTo>
                  <a:pt x="11034" y="11031"/>
                </a:lnTo>
                <a:cubicBezTo>
                  <a:pt x="10998" y="11007"/>
                  <a:pt x="10986" y="11019"/>
                  <a:pt x="10998" y="10984"/>
                </a:cubicBezTo>
                <a:lnTo>
                  <a:pt x="10998" y="10984"/>
                </a:lnTo>
                <a:cubicBezTo>
                  <a:pt x="10998" y="10984"/>
                  <a:pt x="10998" y="10984"/>
                  <a:pt x="10998" y="10984"/>
                </a:cubicBezTo>
                <a:lnTo>
                  <a:pt x="10998" y="10984"/>
                </a:lnTo>
                <a:cubicBezTo>
                  <a:pt x="10998" y="10984"/>
                  <a:pt x="10998" y="10983"/>
                  <a:pt x="10998" y="10983"/>
                </a:cubicBezTo>
                <a:lnTo>
                  <a:pt x="10998" y="10983"/>
                </a:lnTo>
                <a:cubicBezTo>
                  <a:pt x="10998" y="10983"/>
                  <a:pt x="10998" y="10984"/>
                  <a:pt x="10998" y="10984"/>
                </a:cubicBezTo>
                <a:lnTo>
                  <a:pt x="10998" y="10984"/>
                </a:lnTo>
                <a:cubicBezTo>
                  <a:pt x="10985" y="10964"/>
                  <a:pt x="11010" y="10944"/>
                  <a:pt x="11010" y="10924"/>
                </a:cubicBezTo>
                <a:cubicBezTo>
                  <a:pt x="10998" y="10912"/>
                  <a:pt x="10986" y="10912"/>
                  <a:pt x="10986" y="10912"/>
                </a:cubicBezTo>
                <a:cubicBezTo>
                  <a:pt x="10974" y="10918"/>
                  <a:pt x="10965" y="10918"/>
                  <a:pt x="10956" y="10918"/>
                </a:cubicBezTo>
                <a:cubicBezTo>
                  <a:pt x="10948" y="10918"/>
                  <a:pt x="10939" y="10918"/>
                  <a:pt x="10927" y="10924"/>
                </a:cubicBezTo>
                <a:cubicBezTo>
                  <a:pt x="10974" y="10900"/>
                  <a:pt x="10855" y="10888"/>
                  <a:pt x="10891" y="10864"/>
                </a:cubicBezTo>
                <a:cubicBezTo>
                  <a:pt x="10915" y="10864"/>
                  <a:pt x="10927" y="10864"/>
                  <a:pt x="10915" y="10876"/>
                </a:cubicBezTo>
                <a:cubicBezTo>
                  <a:pt x="10962" y="10888"/>
                  <a:pt x="11010" y="10888"/>
                  <a:pt x="11046" y="10900"/>
                </a:cubicBezTo>
                <a:cubicBezTo>
                  <a:pt x="11034" y="10888"/>
                  <a:pt x="11022" y="10876"/>
                  <a:pt x="11046" y="10876"/>
                </a:cubicBezTo>
                <a:lnTo>
                  <a:pt x="10998" y="10876"/>
                </a:lnTo>
                <a:cubicBezTo>
                  <a:pt x="10986" y="10876"/>
                  <a:pt x="10998" y="10864"/>
                  <a:pt x="10998" y="10864"/>
                </a:cubicBezTo>
                <a:cubicBezTo>
                  <a:pt x="10991" y="10862"/>
                  <a:pt x="10984" y="10861"/>
                  <a:pt x="10977" y="10861"/>
                </a:cubicBezTo>
                <a:cubicBezTo>
                  <a:pt x="10959" y="10861"/>
                  <a:pt x="10944" y="10868"/>
                  <a:pt x="10930" y="10868"/>
                </a:cubicBezTo>
                <a:cubicBezTo>
                  <a:pt x="10925" y="10868"/>
                  <a:pt x="10920" y="10867"/>
                  <a:pt x="10915" y="10864"/>
                </a:cubicBezTo>
                <a:cubicBezTo>
                  <a:pt x="10903" y="10840"/>
                  <a:pt x="10974" y="10852"/>
                  <a:pt x="10951" y="10840"/>
                </a:cubicBezTo>
                <a:cubicBezTo>
                  <a:pt x="10927" y="10817"/>
                  <a:pt x="10891" y="10840"/>
                  <a:pt x="10903" y="10805"/>
                </a:cubicBezTo>
                <a:lnTo>
                  <a:pt x="10903" y="10805"/>
                </a:lnTo>
                <a:cubicBezTo>
                  <a:pt x="10909" y="10810"/>
                  <a:pt x="10915" y="10813"/>
                  <a:pt x="10918" y="10815"/>
                </a:cubicBezTo>
                <a:lnTo>
                  <a:pt x="10918" y="10815"/>
                </a:lnTo>
                <a:cubicBezTo>
                  <a:pt x="10936" y="10803"/>
                  <a:pt x="10905" y="10780"/>
                  <a:pt x="10962" y="10769"/>
                </a:cubicBezTo>
                <a:cubicBezTo>
                  <a:pt x="10986" y="10769"/>
                  <a:pt x="10998" y="10769"/>
                  <a:pt x="10998" y="10781"/>
                </a:cubicBezTo>
                <a:lnTo>
                  <a:pt x="10986" y="10781"/>
                </a:lnTo>
                <a:cubicBezTo>
                  <a:pt x="10993" y="10783"/>
                  <a:pt x="10998" y="10783"/>
                  <a:pt x="11001" y="10783"/>
                </a:cubicBezTo>
                <a:cubicBezTo>
                  <a:pt x="11016" y="10783"/>
                  <a:pt x="10994" y="10766"/>
                  <a:pt x="11015" y="10766"/>
                </a:cubicBezTo>
                <a:cubicBezTo>
                  <a:pt x="11015" y="10766"/>
                  <a:pt x="11016" y="10766"/>
                  <a:pt x="11017" y="10767"/>
                </a:cubicBezTo>
                <a:lnTo>
                  <a:pt x="11017" y="10767"/>
                </a:lnTo>
                <a:cubicBezTo>
                  <a:pt x="10999" y="10760"/>
                  <a:pt x="11000" y="10743"/>
                  <a:pt x="11010" y="10733"/>
                </a:cubicBezTo>
                <a:lnTo>
                  <a:pt x="10974" y="10733"/>
                </a:lnTo>
                <a:cubicBezTo>
                  <a:pt x="10915" y="10715"/>
                  <a:pt x="10933" y="10715"/>
                  <a:pt x="10964" y="10715"/>
                </a:cubicBezTo>
                <a:cubicBezTo>
                  <a:pt x="10995" y="10715"/>
                  <a:pt x="11040" y="10715"/>
                  <a:pt x="11034" y="10697"/>
                </a:cubicBezTo>
                <a:cubicBezTo>
                  <a:pt x="11028" y="10691"/>
                  <a:pt x="11024" y="10689"/>
                  <a:pt x="11021" y="10689"/>
                </a:cubicBezTo>
                <a:cubicBezTo>
                  <a:pt x="11015" y="10689"/>
                  <a:pt x="11015" y="10700"/>
                  <a:pt x="11007" y="10700"/>
                </a:cubicBezTo>
                <a:cubicBezTo>
                  <a:pt x="11005" y="10700"/>
                  <a:pt x="11002" y="10699"/>
                  <a:pt x="10998" y="10697"/>
                </a:cubicBezTo>
                <a:cubicBezTo>
                  <a:pt x="10998" y="10674"/>
                  <a:pt x="11034" y="10674"/>
                  <a:pt x="11022" y="10650"/>
                </a:cubicBezTo>
                <a:cubicBezTo>
                  <a:pt x="11034" y="10638"/>
                  <a:pt x="11046" y="10626"/>
                  <a:pt x="11093" y="10626"/>
                </a:cubicBezTo>
                <a:cubicBezTo>
                  <a:pt x="11082" y="10602"/>
                  <a:pt x="11117" y="10578"/>
                  <a:pt x="11070" y="10567"/>
                </a:cubicBezTo>
                <a:lnTo>
                  <a:pt x="11070" y="10567"/>
                </a:lnTo>
                <a:cubicBezTo>
                  <a:pt x="11034" y="10602"/>
                  <a:pt x="11117" y="10590"/>
                  <a:pt x="11058" y="10626"/>
                </a:cubicBezTo>
                <a:lnTo>
                  <a:pt x="11022" y="10614"/>
                </a:lnTo>
                <a:cubicBezTo>
                  <a:pt x="11022" y="10603"/>
                  <a:pt x="11003" y="10583"/>
                  <a:pt x="11007" y="10562"/>
                </a:cubicBezTo>
                <a:lnTo>
                  <a:pt x="11007" y="10562"/>
                </a:lnTo>
                <a:cubicBezTo>
                  <a:pt x="11003" y="10567"/>
                  <a:pt x="10995" y="10567"/>
                  <a:pt x="10986" y="10567"/>
                </a:cubicBezTo>
                <a:cubicBezTo>
                  <a:pt x="10974" y="10531"/>
                  <a:pt x="10927" y="10531"/>
                  <a:pt x="10939" y="10495"/>
                </a:cubicBezTo>
                <a:cubicBezTo>
                  <a:pt x="10974" y="10495"/>
                  <a:pt x="10974" y="10507"/>
                  <a:pt x="10974" y="10519"/>
                </a:cubicBezTo>
                <a:cubicBezTo>
                  <a:pt x="10998" y="10507"/>
                  <a:pt x="10974" y="10507"/>
                  <a:pt x="10986" y="10471"/>
                </a:cubicBezTo>
                <a:cubicBezTo>
                  <a:pt x="11022" y="10471"/>
                  <a:pt x="10986" y="10495"/>
                  <a:pt x="11022" y="10495"/>
                </a:cubicBezTo>
                <a:lnTo>
                  <a:pt x="11010" y="10471"/>
                </a:lnTo>
                <a:lnTo>
                  <a:pt x="11010" y="10459"/>
                </a:lnTo>
                <a:cubicBezTo>
                  <a:pt x="10962" y="10459"/>
                  <a:pt x="11022" y="10436"/>
                  <a:pt x="10998" y="10424"/>
                </a:cubicBezTo>
                <a:cubicBezTo>
                  <a:pt x="10998" y="10376"/>
                  <a:pt x="10927" y="10376"/>
                  <a:pt x="10879" y="10352"/>
                </a:cubicBezTo>
                <a:cubicBezTo>
                  <a:pt x="10887" y="10352"/>
                  <a:pt x="10895" y="10347"/>
                  <a:pt x="10906" y="10347"/>
                </a:cubicBezTo>
                <a:cubicBezTo>
                  <a:pt x="10912" y="10347"/>
                  <a:pt x="10919" y="10348"/>
                  <a:pt x="10927" y="10352"/>
                </a:cubicBezTo>
                <a:cubicBezTo>
                  <a:pt x="10915" y="10358"/>
                  <a:pt x="10912" y="10358"/>
                  <a:pt x="10913" y="10358"/>
                </a:cubicBezTo>
                <a:cubicBezTo>
                  <a:pt x="10915" y="10358"/>
                  <a:pt x="10921" y="10358"/>
                  <a:pt x="10927" y="10364"/>
                </a:cubicBezTo>
                <a:cubicBezTo>
                  <a:pt x="10927" y="10351"/>
                  <a:pt x="10945" y="10338"/>
                  <a:pt x="10966" y="10330"/>
                </a:cubicBezTo>
                <a:lnTo>
                  <a:pt x="10966" y="10330"/>
                </a:lnTo>
                <a:cubicBezTo>
                  <a:pt x="10966" y="10331"/>
                  <a:pt x="10967" y="10331"/>
                  <a:pt x="10968" y="10331"/>
                </a:cubicBezTo>
                <a:cubicBezTo>
                  <a:pt x="10971" y="10331"/>
                  <a:pt x="10973" y="10329"/>
                  <a:pt x="10976" y="10327"/>
                </a:cubicBezTo>
                <a:lnTo>
                  <a:pt x="10976" y="10327"/>
                </a:lnTo>
                <a:cubicBezTo>
                  <a:pt x="10973" y="10328"/>
                  <a:pt x="10969" y="10329"/>
                  <a:pt x="10966" y="10330"/>
                </a:cubicBezTo>
                <a:lnTo>
                  <a:pt x="10966" y="10330"/>
                </a:lnTo>
                <a:cubicBezTo>
                  <a:pt x="10965" y="10330"/>
                  <a:pt x="10963" y="10329"/>
                  <a:pt x="10962" y="10328"/>
                </a:cubicBezTo>
                <a:lnTo>
                  <a:pt x="10962" y="10293"/>
                </a:lnTo>
                <a:cubicBezTo>
                  <a:pt x="10949" y="10300"/>
                  <a:pt x="10939" y="10306"/>
                  <a:pt x="10929" y="10306"/>
                </a:cubicBezTo>
                <a:cubicBezTo>
                  <a:pt x="10921" y="10306"/>
                  <a:pt x="10913" y="10303"/>
                  <a:pt x="10903" y="10293"/>
                </a:cubicBezTo>
                <a:cubicBezTo>
                  <a:pt x="10903" y="10281"/>
                  <a:pt x="10903" y="10281"/>
                  <a:pt x="10903" y="10257"/>
                </a:cubicBezTo>
                <a:cubicBezTo>
                  <a:pt x="10911" y="10257"/>
                  <a:pt x="10929" y="10252"/>
                  <a:pt x="10941" y="10252"/>
                </a:cubicBezTo>
                <a:cubicBezTo>
                  <a:pt x="10946" y="10252"/>
                  <a:pt x="10950" y="10253"/>
                  <a:pt x="10951" y="10257"/>
                </a:cubicBezTo>
                <a:lnTo>
                  <a:pt x="10951" y="10257"/>
                </a:lnTo>
                <a:cubicBezTo>
                  <a:pt x="10950" y="10254"/>
                  <a:pt x="10949" y="10233"/>
                  <a:pt x="10927" y="10233"/>
                </a:cubicBezTo>
                <a:cubicBezTo>
                  <a:pt x="10922" y="10238"/>
                  <a:pt x="10917" y="10240"/>
                  <a:pt x="10913" y="10240"/>
                </a:cubicBezTo>
                <a:cubicBezTo>
                  <a:pt x="10899" y="10240"/>
                  <a:pt x="10888" y="10219"/>
                  <a:pt x="10867" y="10219"/>
                </a:cubicBezTo>
                <a:cubicBezTo>
                  <a:pt x="10863" y="10219"/>
                  <a:pt x="10859" y="10220"/>
                  <a:pt x="10855" y="10221"/>
                </a:cubicBezTo>
                <a:lnTo>
                  <a:pt x="10879" y="10197"/>
                </a:lnTo>
                <a:cubicBezTo>
                  <a:pt x="10879" y="10209"/>
                  <a:pt x="10891" y="10209"/>
                  <a:pt x="10891" y="10209"/>
                </a:cubicBezTo>
                <a:cubicBezTo>
                  <a:pt x="10939" y="10197"/>
                  <a:pt x="10879" y="10197"/>
                  <a:pt x="10867" y="10186"/>
                </a:cubicBezTo>
                <a:cubicBezTo>
                  <a:pt x="10879" y="10186"/>
                  <a:pt x="10879" y="10162"/>
                  <a:pt x="10903" y="10162"/>
                </a:cubicBezTo>
                <a:cubicBezTo>
                  <a:pt x="10879" y="10150"/>
                  <a:pt x="10891" y="10138"/>
                  <a:pt x="10915" y="10138"/>
                </a:cubicBezTo>
                <a:cubicBezTo>
                  <a:pt x="10911" y="10134"/>
                  <a:pt x="10907" y="10133"/>
                  <a:pt x="10902" y="10133"/>
                </a:cubicBezTo>
                <a:cubicBezTo>
                  <a:pt x="10894" y="10133"/>
                  <a:pt x="10883" y="10138"/>
                  <a:pt x="10867" y="10138"/>
                </a:cubicBezTo>
                <a:lnTo>
                  <a:pt x="10867" y="10102"/>
                </a:lnTo>
                <a:cubicBezTo>
                  <a:pt x="10891" y="10102"/>
                  <a:pt x="10962" y="10090"/>
                  <a:pt x="10974" y="10090"/>
                </a:cubicBezTo>
                <a:cubicBezTo>
                  <a:pt x="10962" y="10084"/>
                  <a:pt x="10945" y="10084"/>
                  <a:pt x="10930" y="10084"/>
                </a:cubicBezTo>
                <a:cubicBezTo>
                  <a:pt x="10915" y="10084"/>
                  <a:pt x="10903" y="10084"/>
                  <a:pt x="10903" y="10078"/>
                </a:cubicBezTo>
                <a:cubicBezTo>
                  <a:pt x="10944" y="10078"/>
                  <a:pt x="10932" y="10052"/>
                  <a:pt x="10965" y="10052"/>
                </a:cubicBezTo>
                <a:cubicBezTo>
                  <a:pt x="10971" y="10052"/>
                  <a:pt x="10978" y="10053"/>
                  <a:pt x="10986" y="10055"/>
                </a:cubicBezTo>
                <a:cubicBezTo>
                  <a:pt x="11022" y="10043"/>
                  <a:pt x="11010" y="10007"/>
                  <a:pt x="10998" y="9995"/>
                </a:cubicBezTo>
                <a:cubicBezTo>
                  <a:pt x="10962" y="9995"/>
                  <a:pt x="10986" y="10019"/>
                  <a:pt x="10939" y="10019"/>
                </a:cubicBezTo>
                <a:cubicBezTo>
                  <a:pt x="10927" y="9971"/>
                  <a:pt x="10820" y="9983"/>
                  <a:pt x="10831" y="9947"/>
                </a:cubicBezTo>
                <a:lnTo>
                  <a:pt x="10831" y="9947"/>
                </a:lnTo>
                <a:lnTo>
                  <a:pt x="10820" y="9959"/>
                </a:lnTo>
                <a:cubicBezTo>
                  <a:pt x="10796" y="9935"/>
                  <a:pt x="10808" y="9947"/>
                  <a:pt x="10772" y="9935"/>
                </a:cubicBezTo>
                <a:cubicBezTo>
                  <a:pt x="10820" y="9935"/>
                  <a:pt x="10891" y="9888"/>
                  <a:pt x="10879" y="9864"/>
                </a:cubicBezTo>
                <a:cubicBezTo>
                  <a:pt x="10855" y="9864"/>
                  <a:pt x="10831" y="9888"/>
                  <a:pt x="10796" y="9888"/>
                </a:cubicBezTo>
                <a:lnTo>
                  <a:pt x="10784" y="9864"/>
                </a:lnTo>
                <a:lnTo>
                  <a:pt x="10808" y="9864"/>
                </a:lnTo>
                <a:cubicBezTo>
                  <a:pt x="10784" y="9840"/>
                  <a:pt x="10867" y="9816"/>
                  <a:pt x="10808" y="9816"/>
                </a:cubicBezTo>
                <a:lnTo>
                  <a:pt x="10838" y="9804"/>
                </a:lnTo>
                <a:lnTo>
                  <a:pt x="10838" y="9804"/>
                </a:lnTo>
                <a:cubicBezTo>
                  <a:pt x="10840" y="9804"/>
                  <a:pt x="10842" y="9805"/>
                  <a:pt x="10843" y="9805"/>
                </a:cubicBezTo>
                <a:lnTo>
                  <a:pt x="10867" y="9793"/>
                </a:lnTo>
                <a:lnTo>
                  <a:pt x="10867" y="9793"/>
                </a:lnTo>
                <a:lnTo>
                  <a:pt x="10838" y="9804"/>
                </a:lnTo>
                <a:lnTo>
                  <a:pt x="10838" y="9804"/>
                </a:lnTo>
                <a:cubicBezTo>
                  <a:pt x="10818" y="9801"/>
                  <a:pt x="10807" y="9781"/>
                  <a:pt x="10796" y="9781"/>
                </a:cubicBezTo>
                <a:cubicBezTo>
                  <a:pt x="10772" y="9757"/>
                  <a:pt x="10796" y="9745"/>
                  <a:pt x="10820" y="9721"/>
                </a:cubicBezTo>
                <a:lnTo>
                  <a:pt x="10820" y="9721"/>
                </a:lnTo>
                <a:cubicBezTo>
                  <a:pt x="10803" y="9730"/>
                  <a:pt x="10780" y="9738"/>
                  <a:pt x="10764" y="9738"/>
                </a:cubicBezTo>
                <a:cubicBezTo>
                  <a:pt x="10757" y="9738"/>
                  <a:pt x="10752" y="9737"/>
                  <a:pt x="10748" y="9733"/>
                </a:cubicBezTo>
                <a:cubicBezTo>
                  <a:pt x="10820" y="9721"/>
                  <a:pt x="10772" y="9685"/>
                  <a:pt x="10808" y="9685"/>
                </a:cubicBezTo>
                <a:cubicBezTo>
                  <a:pt x="10808" y="9674"/>
                  <a:pt x="10831" y="9662"/>
                  <a:pt x="10796" y="9662"/>
                </a:cubicBezTo>
                <a:lnTo>
                  <a:pt x="10843" y="9662"/>
                </a:lnTo>
                <a:cubicBezTo>
                  <a:pt x="10784" y="9662"/>
                  <a:pt x="10784" y="9638"/>
                  <a:pt x="10760" y="9614"/>
                </a:cubicBezTo>
                <a:cubicBezTo>
                  <a:pt x="10855" y="9602"/>
                  <a:pt x="10748" y="9602"/>
                  <a:pt x="10831" y="9578"/>
                </a:cubicBezTo>
                <a:cubicBezTo>
                  <a:pt x="10772" y="9578"/>
                  <a:pt x="10808" y="9543"/>
                  <a:pt x="10748" y="9543"/>
                </a:cubicBezTo>
                <a:cubicBezTo>
                  <a:pt x="10748" y="9531"/>
                  <a:pt x="10808" y="9519"/>
                  <a:pt x="10820" y="9519"/>
                </a:cubicBezTo>
                <a:lnTo>
                  <a:pt x="10796" y="9507"/>
                </a:lnTo>
                <a:cubicBezTo>
                  <a:pt x="10820" y="9495"/>
                  <a:pt x="10820" y="9459"/>
                  <a:pt x="10831" y="9447"/>
                </a:cubicBezTo>
                <a:lnTo>
                  <a:pt x="10784" y="9435"/>
                </a:lnTo>
                <a:lnTo>
                  <a:pt x="10808" y="9424"/>
                </a:lnTo>
                <a:cubicBezTo>
                  <a:pt x="10792" y="9424"/>
                  <a:pt x="10781" y="9418"/>
                  <a:pt x="10772" y="9418"/>
                </a:cubicBezTo>
                <a:cubicBezTo>
                  <a:pt x="10768" y="9418"/>
                  <a:pt x="10764" y="9420"/>
                  <a:pt x="10760" y="9424"/>
                </a:cubicBezTo>
                <a:cubicBezTo>
                  <a:pt x="10701" y="9424"/>
                  <a:pt x="10736" y="9412"/>
                  <a:pt x="10712" y="9400"/>
                </a:cubicBezTo>
                <a:cubicBezTo>
                  <a:pt x="10724" y="9388"/>
                  <a:pt x="10736" y="9388"/>
                  <a:pt x="10748" y="9388"/>
                </a:cubicBezTo>
                <a:cubicBezTo>
                  <a:pt x="10736" y="9376"/>
                  <a:pt x="10772" y="9376"/>
                  <a:pt x="10796" y="9364"/>
                </a:cubicBezTo>
                <a:lnTo>
                  <a:pt x="10796" y="9364"/>
                </a:lnTo>
                <a:cubicBezTo>
                  <a:pt x="10772" y="9376"/>
                  <a:pt x="10677" y="9364"/>
                  <a:pt x="10653" y="9388"/>
                </a:cubicBezTo>
                <a:cubicBezTo>
                  <a:pt x="10649" y="9391"/>
                  <a:pt x="10645" y="9393"/>
                  <a:pt x="10641" y="9393"/>
                </a:cubicBezTo>
                <a:cubicBezTo>
                  <a:pt x="10630" y="9393"/>
                  <a:pt x="10621" y="9384"/>
                  <a:pt x="10629" y="9376"/>
                </a:cubicBezTo>
                <a:lnTo>
                  <a:pt x="10677" y="9364"/>
                </a:lnTo>
                <a:lnTo>
                  <a:pt x="10617" y="9364"/>
                </a:lnTo>
                <a:cubicBezTo>
                  <a:pt x="10605" y="9352"/>
                  <a:pt x="10641" y="9340"/>
                  <a:pt x="10641" y="9328"/>
                </a:cubicBezTo>
                <a:cubicBezTo>
                  <a:pt x="10641" y="9328"/>
                  <a:pt x="10748" y="9328"/>
                  <a:pt x="10736" y="9293"/>
                </a:cubicBezTo>
                <a:lnTo>
                  <a:pt x="10736" y="9293"/>
                </a:lnTo>
                <a:cubicBezTo>
                  <a:pt x="10748" y="9316"/>
                  <a:pt x="10772" y="9316"/>
                  <a:pt x="10796" y="9316"/>
                </a:cubicBezTo>
                <a:cubicBezTo>
                  <a:pt x="10796" y="9316"/>
                  <a:pt x="10796" y="9311"/>
                  <a:pt x="10803" y="9311"/>
                </a:cubicBezTo>
                <a:cubicBezTo>
                  <a:pt x="10806" y="9311"/>
                  <a:pt x="10812" y="9312"/>
                  <a:pt x="10820" y="9316"/>
                </a:cubicBezTo>
                <a:cubicBezTo>
                  <a:pt x="10808" y="9304"/>
                  <a:pt x="10799" y="9304"/>
                  <a:pt x="10791" y="9304"/>
                </a:cubicBezTo>
                <a:cubicBezTo>
                  <a:pt x="10784" y="9304"/>
                  <a:pt x="10778" y="9304"/>
                  <a:pt x="10772" y="9293"/>
                </a:cubicBezTo>
                <a:cubicBezTo>
                  <a:pt x="10820" y="9281"/>
                  <a:pt x="10831" y="9269"/>
                  <a:pt x="10843" y="9245"/>
                </a:cubicBezTo>
                <a:lnTo>
                  <a:pt x="10843" y="9245"/>
                </a:lnTo>
                <a:lnTo>
                  <a:pt x="10808" y="9269"/>
                </a:lnTo>
                <a:lnTo>
                  <a:pt x="10796" y="9269"/>
                </a:lnTo>
                <a:cubicBezTo>
                  <a:pt x="10796" y="9281"/>
                  <a:pt x="10784" y="9281"/>
                  <a:pt x="10772" y="9281"/>
                </a:cubicBezTo>
                <a:cubicBezTo>
                  <a:pt x="10772" y="9281"/>
                  <a:pt x="10720" y="9270"/>
                  <a:pt x="10732" y="9259"/>
                </a:cubicBezTo>
                <a:lnTo>
                  <a:pt x="10732" y="9259"/>
                </a:lnTo>
                <a:cubicBezTo>
                  <a:pt x="10716" y="9270"/>
                  <a:pt x="10703" y="9274"/>
                  <a:pt x="10693" y="9274"/>
                </a:cubicBezTo>
                <a:cubicBezTo>
                  <a:pt x="10669" y="9274"/>
                  <a:pt x="10659" y="9252"/>
                  <a:pt x="10643" y="9252"/>
                </a:cubicBezTo>
                <a:cubicBezTo>
                  <a:pt x="10639" y="9252"/>
                  <a:pt x="10634" y="9253"/>
                  <a:pt x="10629" y="9257"/>
                </a:cubicBezTo>
                <a:cubicBezTo>
                  <a:pt x="10617" y="9257"/>
                  <a:pt x="10605" y="9245"/>
                  <a:pt x="10629" y="9233"/>
                </a:cubicBezTo>
                <a:cubicBezTo>
                  <a:pt x="10639" y="9236"/>
                  <a:pt x="10646" y="9238"/>
                  <a:pt x="10653" y="9238"/>
                </a:cubicBezTo>
                <a:cubicBezTo>
                  <a:pt x="10665" y="9238"/>
                  <a:pt x="10672" y="9233"/>
                  <a:pt x="10679" y="9225"/>
                </a:cubicBezTo>
                <a:lnTo>
                  <a:pt x="10679" y="9225"/>
                </a:lnTo>
                <a:cubicBezTo>
                  <a:pt x="10678" y="9226"/>
                  <a:pt x="10676" y="9226"/>
                  <a:pt x="10675" y="9226"/>
                </a:cubicBezTo>
                <a:cubicBezTo>
                  <a:pt x="10672" y="9226"/>
                  <a:pt x="10668" y="9225"/>
                  <a:pt x="10665" y="9221"/>
                </a:cubicBezTo>
                <a:cubicBezTo>
                  <a:pt x="10653" y="9209"/>
                  <a:pt x="10689" y="9197"/>
                  <a:pt x="10701" y="9185"/>
                </a:cubicBezTo>
                <a:lnTo>
                  <a:pt x="10724" y="9173"/>
                </a:lnTo>
                <a:cubicBezTo>
                  <a:pt x="10705" y="9173"/>
                  <a:pt x="10694" y="9189"/>
                  <a:pt x="10684" y="9189"/>
                </a:cubicBezTo>
                <a:cubicBezTo>
                  <a:pt x="10681" y="9189"/>
                  <a:pt x="10679" y="9188"/>
                  <a:pt x="10677" y="9185"/>
                </a:cubicBezTo>
                <a:cubicBezTo>
                  <a:pt x="10677" y="9173"/>
                  <a:pt x="10665" y="9162"/>
                  <a:pt x="10677" y="9162"/>
                </a:cubicBezTo>
                <a:cubicBezTo>
                  <a:pt x="10705" y="9162"/>
                  <a:pt x="10741" y="9146"/>
                  <a:pt x="10761" y="9146"/>
                </a:cubicBezTo>
                <a:cubicBezTo>
                  <a:pt x="10766" y="9146"/>
                  <a:pt x="10770" y="9147"/>
                  <a:pt x="10772" y="9150"/>
                </a:cubicBezTo>
                <a:cubicBezTo>
                  <a:pt x="10764" y="9142"/>
                  <a:pt x="10756" y="9122"/>
                  <a:pt x="10740" y="9122"/>
                </a:cubicBezTo>
                <a:cubicBezTo>
                  <a:pt x="10733" y="9122"/>
                  <a:pt x="10724" y="9126"/>
                  <a:pt x="10712" y="9138"/>
                </a:cubicBezTo>
                <a:lnTo>
                  <a:pt x="10701" y="9114"/>
                </a:lnTo>
                <a:cubicBezTo>
                  <a:pt x="10692" y="9131"/>
                  <a:pt x="10678" y="9148"/>
                  <a:pt x="10662" y="9148"/>
                </a:cubicBezTo>
                <a:cubicBezTo>
                  <a:pt x="10655" y="9148"/>
                  <a:pt x="10648" y="9145"/>
                  <a:pt x="10641" y="9138"/>
                </a:cubicBezTo>
                <a:lnTo>
                  <a:pt x="10653" y="9138"/>
                </a:lnTo>
                <a:lnTo>
                  <a:pt x="10617" y="9126"/>
                </a:lnTo>
                <a:lnTo>
                  <a:pt x="10641" y="9114"/>
                </a:lnTo>
                <a:lnTo>
                  <a:pt x="10617" y="9114"/>
                </a:lnTo>
                <a:cubicBezTo>
                  <a:pt x="10629" y="9102"/>
                  <a:pt x="10629" y="9102"/>
                  <a:pt x="10653" y="9090"/>
                </a:cubicBezTo>
                <a:cubicBezTo>
                  <a:pt x="10647" y="9078"/>
                  <a:pt x="10638" y="9075"/>
                  <a:pt x="10629" y="9075"/>
                </a:cubicBezTo>
                <a:cubicBezTo>
                  <a:pt x="10620" y="9075"/>
                  <a:pt x="10611" y="9078"/>
                  <a:pt x="10605" y="9078"/>
                </a:cubicBezTo>
                <a:cubicBezTo>
                  <a:pt x="10593" y="9066"/>
                  <a:pt x="10605" y="9066"/>
                  <a:pt x="10629" y="9066"/>
                </a:cubicBezTo>
                <a:cubicBezTo>
                  <a:pt x="10641" y="9043"/>
                  <a:pt x="10629" y="9019"/>
                  <a:pt x="10641" y="9007"/>
                </a:cubicBezTo>
                <a:cubicBezTo>
                  <a:pt x="10633" y="8999"/>
                  <a:pt x="10630" y="8996"/>
                  <a:pt x="10629" y="8996"/>
                </a:cubicBezTo>
                <a:cubicBezTo>
                  <a:pt x="10626" y="8996"/>
                  <a:pt x="10629" y="9007"/>
                  <a:pt x="10605" y="9007"/>
                </a:cubicBezTo>
                <a:cubicBezTo>
                  <a:pt x="10677" y="8959"/>
                  <a:pt x="10617" y="8923"/>
                  <a:pt x="10593" y="8900"/>
                </a:cubicBezTo>
                <a:cubicBezTo>
                  <a:pt x="10578" y="8906"/>
                  <a:pt x="10570" y="8908"/>
                  <a:pt x="10565" y="8908"/>
                </a:cubicBezTo>
                <a:cubicBezTo>
                  <a:pt x="10554" y="8908"/>
                  <a:pt x="10561" y="8897"/>
                  <a:pt x="10542" y="8897"/>
                </a:cubicBezTo>
                <a:cubicBezTo>
                  <a:pt x="10539" y="8897"/>
                  <a:pt x="10534" y="8897"/>
                  <a:pt x="10529" y="8898"/>
                </a:cubicBezTo>
                <a:lnTo>
                  <a:pt x="10529" y="8898"/>
                </a:lnTo>
                <a:cubicBezTo>
                  <a:pt x="10546" y="8893"/>
                  <a:pt x="10562" y="8869"/>
                  <a:pt x="10579" y="8869"/>
                </a:cubicBezTo>
                <a:cubicBezTo>
                  <a:pt x="10584" y="8869"/>
                  <a:pt x="10589" y="8871"/>
                  <a:pt x="10593" y="8876"/>
                </a:cubicBezTo>
                <a:lnTo>
                  <a:pt x="10581" y="8864"/>
                </a:lnTo>
                <a:cubicBezTo>
                  <a:pt x="10589" y="8859"/>
                  <a:pt x="10595" y="8857"/>
                  <a:pt x="10601" y="8857"/>
                </a:cubicBezTo>
                <a:cubicBezTo>
                  <a:pt x="10612" y="8857"/>
                  <a:pt x="10620" y="8866"/>
                  <a:pt x="10633" y="8866"/>
                </a:cubicBezTo>
                <a:cubicBezTo>
                  <a:pt x="10641" y="8866"/>
                  <a:pt x="10651" y="8863"/>
                  <a:pt x="10665" y="8852"/>
                </a:cubicBezTo>
                <a:cubicBezTo>
                  <a:pt x="10653" y="8828"/>
                  <a:pt x="10581" y="8840"/>
                  <a:pt x="10593" y="8804"/>
                </a:cubicBezTo>
                <a:cubicBezTo>
                  <a:pt x="10653" y="8804"/>
                  <a:pt x="10570" y="8792"/>
                  <a:pt x="10629" y="8781"/>
                </a:cubicBezTo>
                <a:cubicBezTo>
                  <a:pt x="10653" y="8781"/>
                  <a:pt x="10641" y="8792"/>
                  <a:pt x="10653" y="8792"/>
                </a:cubicBezTo>
                <a:lnTo>
                  <a:pt x="10665" y="8792"/>
                </a:lnTo>
                <a:cubicBezTo>
                  <a:pt x="10665" y="8776"/>
                  <a:pt x="10656" y="8771"/>
                  <a:pt x="10643" y="8771"/>
                </a:cubicBezTo>
                <a:cubicBezTo>
                  <a:pt x="10624" y="8771"/>
                  <a:pt x="10594" y="8783"/>
                  <a:pt x="10572" y="8783"/>
                </a:cubicBezTo>
                <a:cubicBezTo>
                  <a:pt x="10567" y="8783"/>
                  <a:pt x="10562" y="8782"/>
                  <a:pt x="10558" y="8781"/>
                </a:cubicBezTo>
                <a:cubicBezTo>
                  <a:pt x="10546" y="8757"/>
                  <a:pt x="10593" y="8745"/>
                  <a:pt x="10617" y="8733"/>
                </a:cubicBezTo>
                <a:cubicBezTo>
                  <a:pt x="10617" y="8733"/>
                  <a:pt x="10617" y="8721"/>
                  <a:pt x="10593" y="8721"/>
                </a:cubicBezTo>
                <a:lnTo>
                  <a:pt x="10593" y="8721"/>
                </a:lnTo>
                <a:cubicBezTo>
                  <a:pt x="10629" y="8721"/>
                  <a:pt x="10570" y="8757"/>
                  <a:pt x="10546" y="8757"/>
                </a:cubicBezTo>
                <a:cubicBezTo>
                  <a:pt x="10593" y="8733"/>
                  <a:pt x="10534" y="8721"/>
                  <a:pt x="10510" y="8721"/>
                </a:cubicBezTo>
                <a:cubicBezTo>
                  <a:pt x="10462" y="8781"/>
                  <a:pt x="10522" y="8745"/>
                  <a:pt x="10462" y="8804"/>
                </a:cubicBezTo>
                <a:cubicBezTo>
                  <a:pt x="10476" y="8804"/>
                  <a:pt x="10497" y="8797"/>
                  <a:pt x="10511" y="8797"/>
                </a:cubicBezTo>
                <a:cubicBezTo>
                  <a:pt x="10521" y="8797"/>
                  <a:pt x="10527" y="8801"/>
                  <a:pt x="10522" y="8816"/>
                </a:cubicBezTo>
                <a:cubicBezTo>
                  <a:pt x="10515" y="8814"/>
                  <a:pt x="10509" y="8813"/>
                  <a:pt x="10504" y="8813"/>
                </a:cubicBezTo>
                <a:cubicBezTo>
                  <a:pt x="10486" y="8813"/>
                  <a:pt x="10486" y="8828"/>
                  <a:pt x="10486" y="8828"/>
                </a:cubicBezTo>
                <a:cubicBezTo>
                  <a:pt x="10491" y="8826"/>
                  <a:pt x="10494" y="8825"/>
                  <a:pt x="10497" y="8825"/>
                </a:cubicBezTo>
                <a:cubicBezTo>
                  <a:pt x="10506" y="8825"/>
                  <a:pt x="10500" y="8840"/>
                  <a:pt x="10510" y="8840"/>
                </a:cubicBezTo>
                <a:cubicBezTo>
                  <a:pt x="10486" y="8852"/>
                  <a:pt x="10439" y="8852"/>
                  <a:pt x="10439" y="8876"/>
                </a:cubicBezTo>
                <a:lnTo>
                  <a:pt x="10510" y="8864"/>
                </a:lnTo>
                <a:lnTo>
                  <a:pt x="10510" y="8864"/>
                </a:lnTo>
                <a:cubicBezTo>
                  <a:pt x="10498" y="8876"/>
                  <a:pt x="10450" y="8876"/>
                  <a:pt x="10474" y="8888"/>
                </a:cubicBezTo>
                <a:cubicBezTo>
                  <a:pt x="10450" y="8888"/>
                  <a:pt x="10437" y="8893"/>
                  <a:pt x="10424" y="8893"/>
                </a:cubicBezTo>
                <a:cubicBezTo>
                  <a:pt x="10417" y="8893"/>
                  <a:pt x="10411" y="8892"/>
                  <a:pt x="10403" y="8888"/>
                </a:cubicBezTo>
                <a:lnTo>
                  <a:pt x="10403" y="8888"/>
                </a:lnTo>
                <a:cubicBezTo>
                  <a:pt x="10355" y="8935"/>
                  <a:pt x="10450" y="8923"/>
                  <a:pt x="10474" y="8935"/>
                </a:cubicBezTo>
                <a:lnTo>
                  <a:pt x="10462" y="8935"/>
                </a:lnTo>
                <a:cubicBezTo>
                  <a:pt x="10474" y="8935"/>
                  <a:pt x="10474" y="8947"/>
                  <a:pt x="10486" y="8947"/>
                </a:cubicBezTo>
                <a:cubicBezTo>
                  <a:pt x="10482" y="8956"/>
                  <a:pt x="10476" y="8958"/>
                  <a:pt x="10469" y="8958"/>
                </a:cubicBezTo>
                <a:cubicBezTo>
                  <a:pt x="10462" y="8958"/>
                  <a:pt x="10455" y="8956"/>
                  <a:pt x="10448" y="8956"/>
                </a:cubicBezTo>
                <a:cubicBezTo>
                  <a:pt x="10445" y="8956"/>
                  <a:pt x="10441" y="8956"/>
                  <a:pt x="10439" y="8959"/>
                </a:cubicBezTo>
                <a:lnTo>
                  <a:pt x="10439" y="8983"/>
                </a:lnTo>
                <a:cubicBezTo>
                  <a:pt x="10450" y="8983"/>
                  <a:pt x="10450" y="8995"/>
                  <a:pt x="10439" y="8995"/>
                </a:cubicBezTo>
                <a:lnTo>
                  <a:pt x="10379" y="8995"/>
                </a:lnTo>
                <a:lnTo>
                  <a:pt x="10427" y="9007"/>
                </a:lnTo>
                <a:cubicBezTo>
                  <a:pt x="10407" y="9016"/>
                  <a:pt x="10396" y="9034"/>
                  <a:pt x="10386" y="9034"/>
                </a:cubicBezTo>
                <a:cubicBezTo>
                  <a:pt x="10384" y="9034"/>
                  <a:pt x="10381" y="9033"/>
                  <a:pt x="10379" y="9031"/>
                </a:cubicBezTo>
                <a:lnTo>
                  <a:pt x="10379" y="9031"/>
                </a:lnTo>
                <a:lnTo>
                  <a:pt x="10391" y="9066"/>
                </a:lnTo>
                <a:lnTo>
                  <a:pt x="10343" y="9078"/>
                </a:lnTo>
                <a:cubicBezTo>
                  <a:pt x="10349" y="9084"/>
                  <a:pt x="10355" y="9087"/>
                  <a:pt x="10360" y="9087"/>
                </a:cubicBezTo>
                <a:cubicBezTo>
                  <a:pt x="10364" y="9087"/>
                  <a:pt x="10367" y="9084"/>
                  <a:pt x="10367" y="9078"/>
                </a:cubicBezTo>
                <a:cubicBezTo>
                  <a:pt x="10367" y="9090"/>
                  <a:pt x="10462" y="9102"/>
                  <a:pt x="10367" y="9126"/>
                </a:cubicBezTo>
                <a:cubicBezTo>
                  <a:pt x="10415" y="9150"/>
                  <a:pt x="10403" y="9162"/>
                  <a:pt x="10439" y="9185"/>
                </a:cubicBezTo>
                <a:cubicBezTo>
                  <a:pt x="10434" y="9184"/>
                  <a:pt x="10430" y="9184"/>
                  <a:pt x="10427" y="9184"/>
                </a:cubicBezTo>
                <a:cubicBezTo>
                  <a:pt x="10397" y="9184"/>
                  <a:pt x="10391" y="9215"/>
                  <a:pt x="10378" y="9215"/>
                </a:cubicBezTo>
                <a:cubicBezTo>
                  <a:pt x="10375" y="9215"/>
                  <a:pt x="10371" y="9213"/>
                  <a:pt x="10367" y="9209"/>
                </a:cubicBezTo>
                <a:lnTo>
                  <a:pt x="10367" y="9209"/>
                </a:lnTo>
                <a:cubicBezTo>
                  <a:pt x="10355" y="9233"/>
                  <a:pt x="10403" y="9221"/>
                  <a:pt x="10415" y="9233"/>
                </a:cubicBezTo>
                <a:cubicBezTo>
                  <a:pt x="10398" y="9241"/>
                  <a:pt x="10369" y="9250"/>
                  <a:pt x="10350" y="9250"/>
                </a:cubicBezTo>
                <a:cubicBezTo>
                  <a:pt x="10346" y="9250"/>
                  <a:pt x="10342" y="9250"/>
                  <a:pt x="10339" y="9249"/>
                </a:cubicBezTo>
                <a:lnTo>
                  <a:pt x="10339" y="9249"/>
                </a:lnTo>
                <a:lnTo>
                  <a:pt x="10355" y="9257"/>
                </a:lnTo>
                <a:lnTo>
                  <a:pt x="10343" y="9257"/>
                </a:lnTo>
                <a:lnTo>
                  <a:pt x="10379" y="9269"/>
                </a:lnTo>
                <a:cubicBezTo>
                  <a:pt x="10355" y="9293"/>
                  <a:pt x="10331" y="9281"/>
                  <a:pt x="10320" y="9293"/>
                </a:cubicBezTo>
                <a:lnTo>
                  <a:pt x="10367" y="9293"/>
                </a:lnTo>
                <a:lnTo>
                  <a:pt x="10343" y="9304"/>
                </a:lnTo>
                <a:cubicBezTo>
                  <a:pt x="10350" y="9301"/>
                  <a:pt x="10356" y="9300"/>
                  <a:pt x="10361" y="9300"/>
                </a:cubicBezTo>
                <a:cubicBezTo>
                  <a:pt x="10373" y="9300"/>
                  <a:pt x="10379" y="9308"/>
                  <a:pt x="10379" y="9316"/>
                </a:cubicBezTo>
                <a:lnTo>
                  <a:pt x="10367" y="9316"/>
                </a:lnTo>
                <a:lnTo>
                  <a:pt x="10379" y="9328"/>
                </a:lnTo>
                <a:cubicBezTo>
                  <a:pt x="10374" y="9326"/>
                  <a:pt x="10371" y="9325"/>
                  <a:pt x="10370" y="9325"/>
                </a:cubicBezTo>
                <a:cubicBezTo>
                  <a:pt x="10362" y="9325"/>
                  <a:pt x="10372" y="9340"/>
                  <a:pt x="10343" y="9340"/>
                </a:cubicBezTo>
                <a:cubicBezTo>
                  <a:pt x="10343" y="9352"/>
                  <a:pt x="10343" y="9352"/>
                  <a:pt x="10355" y="9376"/>
                </a:cubicBezTo>
                <a:lnTo>
                  <a:pt x="10391" y="9364"/>
                </a:lnTo>
                <a:lnTo>
                  <a:pt x="10391" y="9364"/>
                </a:lnTo>
                <a:cubicBezTo>
                  <a:pt x="10415" y="9388"/>
                  <a:pt x="10343" y="9376"/>
                  <a:pt x="10355" y="9400"/>
                </a:cubicBezTo>
                <a:lnTo>
                  <a:pt x="10379" y="9388"/>
                </a:lnTo>
                <a:lnTo>
                  <a:pt x="10379" y="9388"/>
                </a:lnTo>
                <a:cubicBezTo>
                  <a:pt x="10331" y="9424"/>
                  <a:pt x="10427" y="9435"/>
                  <a:pt x="10391" y="9459"/>
                </a:cubicBezTo>
                <a:cubicBezTo>
                  <a:pt x="10391" y="9455"/>
                  <a:pt x="10386" y="9454"/>
                  <a:pt x="10379" y="9454"/>
                </a:cubicBezTo>
                <a:cubicBezTo>
                  <a:pt x="10366" y="9454"/>
                  <a:pt x="10347" y="9459"/>
                  <a:pt x="10355" y="9459"/>
                </a:cubicBezTo>
                <a:cubicBezTo>
                  <a:pt x="10379" y="9471"/>
                  <a:pt x="10379" y="9507"/>
                  <a:pt x="10415" y="9519"/>
                </a:cubicBezTo>
                <a:cubicBezTo>
                  <a:pt x="10379" y="9543"/>
                  <a:pt x="10355" y="9543"/>
                  <a:pt x="10343" y="9566"/>
                </a:cubicBezTo>
                <a:cubicBezTo>
                  <a:pt x="10352" y="9575"/>
                  <a:pt x="10354" y="9583"/>
                  <a:pt x="10363" y="9583"/>
                </a:cubicBezTo>
                <a:cubicBezTo>
                  <a:pt x="10367" y="9583"/>
                  <a:pt x="10372" y="9582"/>
                  <a:pt x="10379" y="9578"/>
                </a:cubicBezTo>
                <a:lnTo>
                  <a:pt x="10379" y="9578"/>
                </a:lnTo>
                <a:cubicBezTo>
                  <a:pt x="10368" y="9600"/>
                  <a:pt x="10397" y="9622"/>
                  <a:pt x="10375" y="9635"/>
                </a:cubicBezTo>
                <a:lnTo>
                  <a:pt x="10375" y="9635"/>
                </a:lnTo>
                <a:cubicBezTo>
                  <a:pt x="10375" y="9635"/>
                  <a:pt x="10375" y="9634"/>
                  <a:pt x="10375" y="9634"/>
                </a:cubicBezTo>
                <a:lnTo>
                  <a:pt x="10375" y="9634"/>
                </a:lnTo>
                <a:cubicBezTo>
                  <a:pt x="10379" y="9634"/>
                  <a:pt x="10360" y="9650"/>
                  <a:pt x="10379" y="9650"/>
                </a:cubicBezTo>
                <a:lnTo>
                  <a:pt x="10403" y="9650"/>
                </a:lnTo>
                <a:cubicBezTo>
                  <a:pt x="10331" y="9685"/>
                  <a:pt x="10450" y="9685"/>
                  <a:pt x="10391" y="9721"/>
                </a:cubicBezTo>
                <a:lnTo>
                  <a:pt x="10379" y="9721"/>
                </a:lnTo>
                <a:lnTo>
                  <a:pt x="10391" y="9733"/>
                </a:lnTo>
                <a:lnTo>
                  <a:pt x="10355" y="9733"/>
                </a:lnTo>
                <a:lnTo>
                  <a:pt x="10355" y="9781"/>
                </a:lnTo>
                <a:lnTo>
                  <a:pt x="10379" y="9769"/>
                </a:lnTo>
                <a:cubicBezTo>
                  <a:pt x="10379" y="9781"/>
                  <a:pt x="10415" y="9781"/>
                  <a:pt x="10391" y="9805"/>
                </a:cubicBezTo>
                <a:cubicBezTo>
                  <a:pt x="10382" y="9802"/>
                  <a:pt x="10377" y="9801"/>
                  <a:pt x="10374" y="9801"/>
                </a:cubicBezTo>
                <a:cubicBezTo>
                  <a:pt x="10363" y="9801"/>
                  <a:pt x="10392" y="9818"/>
                  <a:pt x="10359" y="9827"/>
                </a:cubicBezTo>
                <a:lnTo>
                  <a:pt x="10359" y="9827"/>
                </a:lnTo>
                <a:cubicBezTo>
                  <a:pt x="10353" y="9826"/>
                  <a:pt x="10350" y="9823"/>
                  <a:pt x="10344" y="9817"/>
                </a:cubicBezTo>
                <a:lnTo>
                  <a:pt x="10344" y="9817"/>
                </a:lnTo>
                <a:lnTo>
                  <a:pt x="10355" y="9828"/>
                </a:lnTo>
                <a:cubicBezTo>
                  <a:pt x="10356" y="9828"/>
                  <a:pt x="10358" y="9828"/>
                  <a:pt x="10359" y="9827"/>
                </a:cubicBezTo>
                <a:lnTo>
                  <a:pt x="10359" y="9827"/>
                </a:lnTo>
                <a:cubicBezTo>
                  <a:pt x="10363" y="9828"/>
                  <a:pt x="10369" y="9828"/>
                  <a:pt x="10379" y="9828"/>
                </a:cubicBezTo>
                <a:cubicBezTo>
                  <a:pt x="10403" y="9840"/>
                  <a:pt x="10320" y="9852"/>
                  <a:pt x="10355" y="9864"/>
                </a:cubicBezTo>
                <a:lnTo>
                  <a:pt x="10355" y="9852"/>
                </a:lnTo>
                <a:cubicBezTo>
                  <a:pt x="10363" y="9848"/>
                  <a:pt x="10371" y="9847"/>
                  <a:pt x="10378" y="9847"/>
                </a:cubicBezTo>
                <a:cubicBezTo>
                  <a:pt x="10392" y="9847"/>
                  <a:pt x="10403" y="9852"/>
                  <a:pt x="10403" y="9852"/>
                </a:cubicBezTo>
                <a:cubicBezTo>
                  <a:pt x="10403" y="9852"/>
                  <a:pt x="10391" y="9864"/>
                  <a:pt x="10379" y="9864"/>
                </a:cubicBezTo>
                <a:cubicBezTo>
                  <a:pt x="10403" y="9876"/>
                  <a:pt x="10379" y="9900"/>
                  <a:pt x="10403" y="9900"/>
                </a:cubicBezTo>
                <a:cubicBezTo>
                  <a:pt x="10391" y="9912"/>
                  <a:pt x="10367" y="9912"/>
                  <a:pt x="10355" y="9912"/>
                </a:cubicBezTo>
                <a:cubicBezTo>
                  <a:pt x="10391" y="9935"/>
                  <a:pt x="10355" y="9924"/>
                  <a:pt x="10391" y="9959"/>
                </a:cubicBezTo>
                <a:lnTo>
                  <a:pt x="10367" y="9959"/>
                </a:lnTo>
                <a:lnTo>
                  <a:pt x="10391" y="9971"/>
                </a:lnTo>
                <a:lnTo>
                  <a:pt x="10355" y="9995"/>
                </a:lnTo>
                <a:lnTo>
                  <a:pt x="10379" y="9983"/>
                </a:lnTo>
                <a:cubicBezTo>
                  <a:pt x="10379" y="9995"/>
                  <a:pt x="10391" y="9995"/>
                  <a:pt x="10391" y="10007"/>
                </a:cubicBezTo>
                <a:lnTo>
                  <a:pt x="10355" y="10007"/>
                </a:lnTo>
                <a:cubicBezTo>
                  <a:pt x="10375" y="10027"/>
                  <a:pt x="10336" y="10047"/>
                  <a:pt x="10345" y="10067"/>
                </a:cubicBezTo>
                <a:lnTo>
                  <a:pt x="10345" y="10067"/>
                </a:lnTo>
                <a:cubicBezTo>
                  <a:pt x="10389" y="10091"/>
                  <a:pt x="10296" y="10102"/>
                  <a:pt x="10355" y="10114"/>
                </a:cubicBezTo>
                <a:cubicBezTo>
                  <a:pt x="10343" y="10114"/>
                  <a:pt x="10331" y="10126"/>
                  <a:pt x="10320" y="10126"/>
                </a:cubicBezTo>
                <a:lnTo>
                  <a:pt x="10343" y="10126"/>
                </a:lnTo>
                <a:lnTo>
                  <a:pt x="10308" y="10138"/>
                </a:lnTo>
                <a:lnTo>
                  <a:pt x="10355" y="10138"/>
                </a:lnTo>
                <a:lnTo>
                  <a:pt x="10320" y="10150"/>
                </a:lnTo>
                <a:lnTo>
                  <a:pt x="10343" y="10150"/>
                </a:lnTo>
                <a:cubicBezTo>
                  <a:pt x="10272" y="10174"/>
                  <a:pt x="10331" y="10186"/>
                  <a:pt x="10272" y="10209"/>
                </a:cubicBezTo>
                <a:lnTo>
                  <a:pt x="10320" y="10197"/>
                </a:lnTo>
                <a:lnTo>
                  <a:pt x="10320" y="10197"/>
                </a:lnTo>
                <a:cubicBezTo>
                  <a:pt x="10427" y="10233"/>
                  <a:pt x="10284" y="10305"/>
                  <a:pt x="10331" y="10364"/>
                </a:cubicBezTo>
                <a:lnTo>
                  <a:pt x="10296" y="10364"/>
                </a:lnTo>
                <a:lnTo>
                  <a:pt x="10343" y="10376"/>
                </a:lnTo>
                <a:cubicBezTo>
                  <a:pt x="10331" y="10384"/>
                  <a:pt x="10323" y="10387"/>
                  <a:pt x="10318" y="10387"/>
                </a:cubicBezTo>
                <a:cubicBezTo>
                  <a:pt x="10306" y="10387"/>
                  <a:pt x="10304" y="10376"/>
                  <a:pt x="10296" y="10376"/>
                </a:cubicBezTo>
                <a:cubicBezTo>
                  <a:pt x="10308" y="10400"/>
                  <a:pt x="10343" y="10388"/>
                  <a:pt x="10355" y="10412"/>
                </a:cubicBezTo>
                <a:cubicBezTo>
                  <a:pt x="10347" y="10420"/>
                  <a:pt x="10342" y="10422"/>
                  <a:pt x="10338" y="10422"/>
                </a:cubicBezTo>
                <a:cubicBezTo>
                  <a:pt x="10330" y="10422"/>
                  <a:pt x="10327" y="10412"/>
                  <a:pt x="10320" y="10412"/>
                </a:cubicBezTo>
                <a:cubicBezTo>
                  <a:pt x="10331" y="10436"/>
                  <a:pt x="10355" y="10471"/>
                  <a:pt x="10331" y="10483"/>
                </a:cubicBezTo>
                <a:cubicBezTo>
                  <a:pt x="10339" y="10483"/>
                  <a:pt x="10342" y="10488"/>
                  <a:pt x="10346" y="10488"/>
                </a:cubicBezTo>
                <a:cubicBezTo>
                  <a:pt x="10349" y="10488"/>
                  <a:pt x="10351" y="10487"/>
                  <a:pt x="10355" y="10483"/>
                </a:cubicBezTo>
                <a:cubicBezTo>
                  <a:pt x="10367" y="10507"/>
                  <a:pt x="10355" y="10531"/>
                  <a:pt x="10355" y="10555"/>
                </a:cubicBezTo>
                <a:cubicBezTo>
                  <a:pt x="10331" y="10555"/>
                  <a:pt x="10331" y="10543"/>
                  <a:pt x="10331" y="10543"/>
                </a:cubicBezTo>
                <a:cubicBezTo>
                  <a:pt x="10331" y="10543"/>
                  <a:pt x="10320" y="10555"/>
                  <a:pt x="10331" y="10567"/>
                </a:cubicBezTo>
                <a:lnTo>
                  <a:pt x="10296" y="10555"/>
                </a:lnTo>
                <a:lnTo>
                  <a:pt x="10296" y="10555"/>
                </a:lnTo>
                <a:cubicBezTo>
                  <a:pt x="10296" y="10567"/>
                  <a:pt x="10331" y="10602"/>
                  <a:pt x="10284" y="10602"/>
                </a:cubicBezTo>
                <a:cubicBezTo>
                  <a:pt x="10308" y="10602"/>
                  <a:pt x="10331" y="10602"/>
                  <a:pt x="10331" y="10614"/>
                </a:cubicBezTo>
                <a:cubicBezTo>
                  <a:pt x="10272" y="10626"/>
                  <a:pt x="10355" y="10650"/>
                  <a:pt x="10320" y="10674"/>
                </a:cubicBezTo>
                <a:cubicBezTo>
                  <a:pt x="10310" y="10674"/>
                  <a:pt x="10308" y="10658"/>
                  <a:pt x="10308" y="10658"/>
                </a:cubicBezTo>
                <a:cubicBezTo>
                  <a:pt x="10308" y="10658"/>
                  <a:pt x="10308" y="10659"/>
                  <a:pt x="10308" y="10662"/>
                </a:cubicBezTo>
                <a:cubicBezTo>
                  <a:pt x="10296" y="10674"/>
                  <a:pt x="10320" y="10674"/>
                  <a:pt x="10331" y="10686"/>
                </a:cubicBezTo>
                <a:lnTo>
                  <a:pt x="10308" y="10686"/>
                </a:lnTo>
                <a:lnTo>
                  <a:pt x="10343" y="10733"/>
                </a:lnTo>
                <a:cubicBezTo>
                  <a:pt x="10290" y="10733"/>
                  <a:pt x="10341" y="10771"/>
                  <a:pt x="10328" y="10771"/>
                </a:cubicBezTo>
                <a:cubicBezTo>
                  <a:pt x="10326" y="10771"/>
                  <a:pt x="10323" y="10770"/>
                  <a:pt x="10320" y="10769"/>
                </a:cubicBezTo>
                <a:cubicBezTo>
                  <a:pt x="10316" y="10775"/>
                  <a:pt x="10317" y="10778"/>
                  <a:pt x="10319" y="10778"/>
                </a:cubicBezTo>
                <a:cubicBezTo>
                  <a:pt x="10322" y="10778"/>
                  <a:pt x="10331" y="10772"/>
                  <a:pt x="10337" y="10772"/>
                </a:cubicBezTo>
                <a:cubicBezTo>
                  <a:pt x="10341" y="10772"/>
                  <a:pt x="10343" y="10774"/>
                  <a:pt x="10343" y="10781"/>
                </a:cubicBezTo>
                <a:cubicBezTo>
                  <a:pt x="10320" y="10781"/>
                  <a:pt x="10355" y="10805"/>
                  <a:pt x="10320" y="10805"/>
                </a:cubicBezTo>
                <a:lnTo>
                  <a:pt x="10320" y="10817"/>
                </a:lnTo>
                <a:lnTo>
                  <a:pt x="10284" y="10805"/>
                </a:lnTo>
                <a:lnTo>
                  <a:pt x="10284" y="10805"/>
                </a:lnTo>
                <a:cubicBezTo>
                  <a:pt x="10296" y="10817"/>
                  <a:pt x="10331" y="10828"/>
                  <a:pt x="10355" y="10828"/>
                </a:cubicBezTo>
                <a:cubicBezTo>
                  <a:pt x="10331" y="10840"/>
                  <a:pt x="10355" y="10852"/>
                  <a:pt x="10320" y="10864"/>
                </a:cubicBezTo>
                <a:lnTo>
                  <a:pt x="10308" y="10852"/>
                </a:lnTo>
                <a:lnTo>
                  <a:pt x="10308" y="10852"/>
                </a:lnTo>
                <a:cubicBezTo>
                  <a:pt x="10331" y="10888"/>
                  <a:pt x="10212" y="10912"/>
                  <a:pt x="10272" y="10936"/>
                </a:cubicBezTo>
                <a:cubicBezTo>
                  <a:pt x="10272" y="10942"/>
                  <a:pt x="10269" y="10945"/>
                  <a:pt x="10266" y="10945"/>
                </a:cubicBezTo>
                <a:cubicBezTo>
                  <a:pt x="10263" y="10945"/>
                  <a:pt x="10260" y="10942"/>
                  <a:pt x="10260" y="10936"/>
                </a:cubicBezTo>
                <a:lnTo>
                  <a:pt x="10260" y="10959"/>
                </a:lnTo>
                <a:lnTo>
                  <a:pt x="10236" y="10959"/>
                </a:lnTo>
                <a:lnTo>
                  <a:pt x="10272" y="10995"/>
                </a:lnTo>
                <a:lnTo>
                  <a:pt x="10260" y="10995"/>
                </a:lnTo>
                <a:cubicBezTo>
                  <a:pt x="10248" y="11019"/>
                  <a:pt x="10260" y="11055"/>
                  <a:pt x="10272" y="11078"/>
                </a:cubicBezTo>
                <a:lnTo>
                  <a:pt x="10260" y="11078"/>
                </a:lnTo>
                <a:cubicBezTo>
                  <a:pt x="10296" y="11102"/>
                  <a:pt x="10236" y="11102"/>
                  <a:pt x="10260" y="11126"/>
                </a:cubicBezTo>
                <a:lnTo>
                  <a:pt x="10248" y="11126"/>
                </a:lnTo>
                <a:lnTo>
                  <a:pt x="10248" y="11150"/>
                </a:lnTo>
                <a:lnTo>
                  <a:pt x="10243" y="11145"/>
                </a:lnTo>
                <a:lnTo>
                  <a:pt x="10243" y="11145"/>
                </a:lnTo>
                <a:cubicBezTo>
                  <a:pt x="10250" y="11158"/>
                  <a:pt x="10226" y="11169"/>
                  <a:pt x="10213" y="11174"/>
                </a:cubicBezTo>
                <a:lnTo>
                  <a:pt x="10213" y="11174"/>
                </a:lnTo>
                <a:cubicBezTo>
                  <a:pt x="10213" y="11174"/>
                  <a:pt x="10213" y="11174"/>
                  <a:pt x="10212" y="11174"/>
                </a:cubicBezTo>
                <a:cubicBezTo>
                  <a:pt x="10206" y="11176"/>
                  <a:pt x="10204" y="11177"/>
                  <a:pt x="10204" y="11177"/>
                </a:cubicBezTo>
                <a:cubicBezTo>
                  <a:pt x="10205" y="11177"/>
                  <a:pt x="10208" y="11176"/>
                  <a:pt x="10213" y="11174"/>
                </a:cubicBezTo>
                <a:lnTo>
                  <a:pt x="10213" y="11174"/>
                </a:lnTo>
                <a:cubicBezTo>
                  <a:pt x="10225" y="11186"/>
                  <a:pt x="10248" y="11209"/>
                  <a:pt x="10272" y="11209"/>
                </a:cubicBezTo>
                <a:cubicBezTo>
                  <a:pt x="10272" y="11218"/>
                  <a:pt x="10269" y="11221"/>
                  <a:pt x="10264" y="11221"/>
                </a:cubicBezTo>
                <a:cubicBezTo>
                  <a:pt x="10259" y="11221"/>
                  <a:pt x="10252" y="11218"/>
                  <a:pt x="10246" y="11218"/>
                </a:cubicBezTo>
                <a:cubicBezTo>
                  <a:pt x="10242" y="11218"/>
                  <a:pt x="10239" y="11219"/>
                  <a:pt x="10236" y="11221"/>
                </a:cubicBezTo>
                <a:cubicBezTo>
                  <a:pt x="10224" y="11245"/>
                  <a:pt x="10260" y="11245"/>
                  <a:pt x="10248" y="11269"/>
                </a:cubicBezTo>
                <a:lnTo>
                  <a:pt x="10224" y="11269"/>
                </a:lnTo>
                <a:cubicBezTo>
                  <a:pt x="10224" y="11281"/>
                  <a:pt x="10236" y="11293"/>
                  <a:pt x="10236" y="11305"/>
                </a:cubicBezTo>
                <a:lnTo>
                  <a:pt x="10236" y="11293"/>
                </a:lnTo>
                <a:lnTo>
                  <a:pt x="10236" y="11293"/>
                </a:lnTo>
                <a:cubicBezTo>
                  <a:pt x="10272" y="11329"/>
                  <a:pt x="10177" y="11329"/>
                  <a:pt x="10260" y="11352"/>
                </a:cubicBezTo>
                <a:cubicBezTo>
                  <a:pt x="10236" y="11352"/>
                  <a:pt x="10248" y="11376"/>
                  <a:pt x="10212" y="11376"/>
                </a:cubicBezTo>
                <a:cubicBezTo>
                  <a:pt x="10236" y="11412"/>
                  <a:pt x="10248" y="11436"/>
                  <a:pt x="10260" y="11459"/>
                </a:cubicBezTo>
                <a:cubicBezTo>
                  <a:pt x="10200" y="11459"/>
                  <a:pt x="10260" y="11471"/>
                  <a:pt x="10224" y="11483"/>
                </a:cubicBezTo>
                <a:lnTo>
                  <a:pt x="10260" y="11483"/>
                </a:lnTo>
                <a:cubicBezTo>
                  <a:pt x="10260" y="11531"/>
                  <a:pt x="10177" y="11579"/>
                  <a:pt x="10189" y="11626"/>
                </a:cubicBezTo>
                <a:cubicBezTo>
                  <a:pt x="10165" y="11686"/>
                  <a:pt x="10153" y="11745"/>
                  <a:pt x="10153" y="11781"/>
                </a:cubicBezTo>
                <a:cubicBezTo>
                  <a:pt x="10165" y="11805"/>
                  <a:pt x="10200" y="11829"/>
                  <a:pt x="10189" y="11840"/>
                </a:cubicBezTo>
                <a:cubicBezTo>
                  <a:pt x="10200" y="11876"/>
                  <a:pt x="10212" y="11924"/>
                  <a:pt x="10177" y="11960"/>
                </a:cubicBezTo>
                <a:cubicBezTo>
                  <a:pt x="10173" y="11960"/>
                  <a:pt x="10170" y="11960"/>
                  <a:pt x="10168" y="11959"/>
                </a:cubicBezTo>
                <a:lnTo>
                  <a:pt x="10168" y="11959"/>
                </a:lnTo>
                <a:cubicBezTo>
                  <a:pt x="10168" y="11967"/>
                  <a:pt x="10149" y="11975"/>
                  <a:pt x="10141" y="11983"/>
                </a:cubicBezTo>
                <a:lnTo>
                  <a:pt x="10177" y="11971"/>
                </a:lnTo>
                <a:lnTo>
                  <a:pt x="10177" y="11971"/>
                </a:lnTo>
                <a:cubicBezTo>
                  <a:pt x="10200" y="11995"/>
                  <a:pt x="10165" y="12007"/>
                  <a:pt x="10141" y="12007"/>
                </a:cubicBezTo>
                <a:lnTo>
                  <a:pt x="10177" y="12031"/>
                </a:lnTo>
                <a:lnTo>
                  <a:pt x="10129" y="12043"/>
                </a:lnTo>
                <a:cubicBezTo>
                  <a:pt x="10141" y="12043"/>
                  <a:pt x="10153" y="12067"/>
                  <a:pt x="10189" y="12079"/>
                </a:cubicBezTo>
                <a:cubicBezTo>
                  <a:pt x="10181" y="12079"/>
                  <a:pt x="10173" y="12089"/>
                  <a:pt x="10165" y="12089"/>
                </a:cubicBezTo>
                <a:cubicBezTo>
                  <a:pt x="10161" y="12089"/>
                  <a:pt x="10157" y="12087"/>
                  <a:pt x="10153" y="12079"/>
                </a:cubicBezTo>
                <a:lnTo>
                  <a:pt x="10129" y="12150"/>
                </a:lnTo>
                <a:lnTo>
                  <a:pt x="10129" y="12150"/>
                </a:lnTo>
                <a:lnTo>
                  <a:pt x="10153" y="12138"/>
                </a:lnTo>
                <a:cubicBezTo>
                  <a:pt x="10189" y="12138"/>
                  <a:pt x="10200" y="12162"/>
                  <a:pt x="10189" y="12174"/>
                </a:cubicBezTo>
                <a:cubicBezTo>
                  <a:pt x="10177" y="12168"/>
                  <a:pt x="10165" y="12165"/>
                  <a:pt x="10153" y="12165"/>
                </a:cubicBezTo>
                <a:cubicBezTo>
                  <a:pt x="10141" y="12165"/>
                  <a:pt x="10129" y="12168"/>
                  <a:pt x="10117" y="12174"/>
                </a:cubicBezTo>
                <a:cubicBezTo>
                  <a:pt x="10125" y="12174"/>
                  <a:pt x="10133" y="12169"/>
                  <a:pt x="10144" y="12169"/>
                </a:cubicBezTo>
                <a:cubicBezTo>
                  <a:pt x="10150" y="12169"/>
                  <a:pt x="10157" y="12170"/>
                  <a:pt x="10165" y="12174"/>
                </a:cubicBezTo>
                <a:cubicBezTo>
                  <a:pt x="10177" y="12186"/>
                  <a:pt x="10189" y="12210"/>
                  <a:pt x="10177" y="12221"/>
                </a:cubicBezTo>
                <a:lnTo>
                  <a:pt x="10165" y="12210"/>
                </a:lnTo>
                <a:cubicBezTo>
                  <a:pt x="10165" y="12221"/>
                  <a:pt x="10117" y="12221"/>
                  <a:pt x="10117" y="12233"/>
                </a:cubicBezTo>
                <a:cubicBezTo>
                  <a:pt x="10141" y="12257"/>
                  <a:pt x="10117" y="12257"/>
                  <a:pt x="10165" y="12269"/>
                </a:cubicBezTo>
                <a:cubicBezTo>
                  <a:pt x="10169" y="12277"/>
                  <a:pt x="10166" y="12280"/>
                  <a:pt x="10160" y="12280"/>
                </a:cubicBezTo>
                <a:cubicBezTo>
                  <a:pt x="10149" y="12280"/>
                  <a:pt x="10125" y="12269"/>
                  <a:pt x="10117" y="12269"/>
                </a:cubicBezTo>
                <a:cubicBezTo>
                  <a:pt x="10153" y="12293"/>
                  <a:pt x="10129" y="12317"/>
                  <a:pt x="10093" y="12317"/>
                </a:cubicBezTo>
                <a:cubicBezTo>
                  <a:pt x="10177" y="12341"/>
                  <a:pt x="10058" y="12352"/>
                  <a:pt x="10129" y="12376"/>
                </a:cubicBezTo>
                <a:lnTo>
                  <a:pt x="10093" y="12388"/>
                </a:lnTo>
                <a:cubicBezTo>
                  <a:pt x="10117" y="12388"/>
                  <a:pt x="10153" y="12400"/>
                  <a:pt x="10153" y="12412"/>
                </a:cubicBezTo>
                <a:cubicBezTo>
                  <a:pt x="10145" y="12416"/>
                  <a:pt x="10137" y="12417"/>
                  <a:pt x="10129" y="12417"/>
                </a:cubicBezTo>
                <a:cubicBezTo>
                  <a:pt x="10113" y="12417"/>
                  <a:pt x="10097" y="12412"/>
                  <a:pt x="10081" y="12412"/>
                </a:cubicBezTo>
                <a:lnTo>
                  <a:pt x="10153" y="12436"/>
                </a:lnTo>
                <a:cubicBezTo>
                  <a:pt x="10117" y="12448"/>
                  <a:pt x="10105" y="12471"/>
                  <a:pt x="10093" y="12507"/>
                </a:cubicBezTo>
                <a:cubicBezTo>
                  <a:pt x="10081" y="12471"/>
                  <a:pt x="10069" y="12460"/>
                  <a:pt x="10046" y="12436"/>
                </a:cubicBezTo>
                <a:cubicBezTo>
                  <a:pt x="10069" y="12412"/>
                  <a:pt x="10081" y="12400"/>
                  <a:pt x="10093" y="12388"/>
                </a:cubicBezTo>
                <a:cubicBezTo>
                  <a:pt x="10093" y="12364"/>
                  <a:pt x="10093" y="12352"/>
                  <a:pt x="10093" y="12329"/>
                </a:cubicBezTo>
                <a:cubicBezTo>
                  <a:pt x="10081" y="12281"/>
                  <a:pt x="10069" y="12281"/>
                  <a:pt x="10034" y="12269"/>
                </a:cubicBezTo>
                <a:cubicBezTo>
                  <a:pt x="10046" y="12221"/>
                  <a:pt x="9986" y="12150"/>
                  <a:pt x="10022" y="12138"/>
                </a:cubicBezTo>
                <a:cubicBezTo>
                  <a:pt x="9988" y="12138"/>
                  <a:pt x="10008" y="12106"/>
                  <a:pt x="9979" y="12082"/>
                </a:cubicBezTo>
                <a:lnTo>
                  <a:pt x="9979" y="12082"/>
                </a:lnTo>
                <a:lnTo>
                  <a:pt x="9962" y="12090"/>
                </a:lnTo>
                <a:cubicBezTo>
                  <a:pt x="9998" y="11983"/>
                  <a:pt x="9879" y="11971"/>
                  <a:pt x="9903" y="11876"/>
                </a:cubicBezTo>
                <a:lnTo>
                  <a:pt x="9903" y="11876"/>
                </a:lnTo>
                <a:lnTo>
                  <a:pt x="9891" y="11864"/>
                </a:lnTo>
                <a:cubicBezTo>
                  <a:pt x="9897" y="11858"/>
                  <a:pt x="9906" y="11858"/>
                  <a:pt x="9915" y="11858"/>
                </a:cubicBezTo>
                <a:cubicBezTo>
                  <a:pt x="9924" y="11858"/>
                  <a:pt x="9933" y="11858"/>
                  <a:pt x="9939" y="11852"/>
                </a:cubicBezTo>
                <a:lnTo>
                  <a:pt x="9891" y="11710"/>
                </a:lnTo>
                <a:lnTo>
                  <a:pt x="9879" y="11745"/>
                </a:lnTo>
                <a:cubicBezTo>
                  <a:pt x="9867" y="11710"/>
                  <a:pt x="9819" y="11698"/>
                  <a:pt x="9831" y="11662"/>
                </a:cubicBezTo>
                <a:lnTo>
                  <a:pt x="9831" y="11662"/>
                </a:lnTo>
                <a:cubicBezTo>
                  <a:pt x="9844" y="11668"/>
                  <a:pt x="9851" y="11671"/>
                  <a:pt x="9856" y="11671"/>
                </a:cubicBezTo>
                <a:cubicBezTo>
                  <a:pt x="9877" y="11671"/>
                  <a:pt x="9824" y="11610"/>
                  <a:pt x="9843" y="11590"/>
                </a:cubicBezTo>
                <a:lnTo>
                  <a:pt x="9843" y="11590"/>
                </a:lnTo>
                <a:lnTo>
                  <a:pt x="9867" y="11614"/>
                </a:lnTo>
                <a:cubicBezTo>
                  <a:pt x="9860" y="11586"/>
                  <a:pt x="9857" y="11575"/>
                  <a:pt x="9849" y="11575"/>
                </a:cubicBezTo>
                <a:cubicBezTo>
                  <a:pt x="9843" y="11575"/>
                  <a:pt x="9834" y="11581"/>
                  <a:pt x="9819" y="11590"/>
                </a:cubicBezTo>
                <a:cubicBezTo>
                  <a:pt x="9796" y="11531"/>
                  <a:pt x="9867" y="11519"/>
                  <a:pt x="9819" y="11483"/>
                </a:cubicBezTo>
                <a:lnTo>
                  <a:pt x="9819" y="11483"/>
                </a:lnTo>
                <a:lnTo>
                  <a:pt x="9831" y="11519"/>
                </a:lnTo>
                <a:cubicBezTo>
                  <a:pt x="9824" y="11526"/>
                  <a:pt x="9816" y="11529"/>
                  <a:pt x="9809" y="11529"/>
                </a:cubicBezTo>
                <a:cubicBezTo>
                  <a:pt x="9790" y="11529"/>
                  <a:pt x="9772" y="11512"/>
                  <a:pt x="9772" y="11495"/>
                </a:cubicBezTo>
                <a:cubicBezTo>
                  <a:pt x="9772" y="11495"/>
                  <a:pt x="9778" y="11482"/>
                  <a:pt x="9782" y="11480"/>
                </a:cubicBezTo>
                <a:lnTo>
                  <a:pt x="9782" y="11480"/>
                </a:lnTo>
                <a:cubicBezTo>
                  <a:pt x="9782" y="11481"/>
                  <a:pt x="9783" y="11482"/>
                  <a:pt x="9784" y="11483"/>
                </a:cubicBezTo>
                <a:cubicBezTo>
                  <a:pt x="9784" y="11481"/>
                  <a:pt x="9783" y="11480"/>
                  <a:pt x="9782" y="11480"/>
                </a:cubicBezTo>
                <a:cubicBezTo>
                  <a:pt x="9782" y="11480"/>
                  <a:pt x="9782" y="11480"/>
                  <a:pt x="9782" y="11480"/>
                </a:cubicBezTo>
                <a:lnTo>
                  <a:pt x="9782" y="11480"/>
                </a:lnTo>
                <a:cubicBezTo>
                  <a:pt x="9759" y="11444"/>
                  <a:pt x="9748" y="11375"/>
                  <a:pt x="9736" y="11352"/>
                </a:cubicBezTo>
                <a:cubicBezTo>
                  <a:pt x="9736" y="11338"/>
                  <a:pt x="9744" y="11333"/>
                  <a:pt x="9753" y="11333"/>
                </a:cubicBezTo>
                <a:cubicBezTo>
                  <a:pt x="9760" y="11333"/>
                  <a:pt x="9767" y="11335"/>
                  <a:pt x="9772" y="11340"/>
                </a:cubicBezTo>
                <a:cubicBezTo>
                  <a:pt x="9700" y="11257"/>
                  <a:pt x="9760" y="11293"/>
                  <a:pt x="9688" y="11209"/>
                </a:cubicBezTo>
                <a:lnTo>
                  <a:pt x="9712" y="11209"/>
                </a:lnTo>
                <a:lnTo>
                  <a:pt x="9677" y="11186"/>
                </a:lnTo>
                <a:lnTo>
                  <a:pt x="9688" y="11126"/>
                </a:lnTo>
                <a:lnTo>
                  <a:pt x="9677" y="11150"/>
                </a:lnTo>
                <a:cubicBezTo>
                  <a:pt x="9653" y="11114"/>
                  <a:pt x="9641" y="11102"/>
                  <a:pt x="9629" y="11067"/>
                </a:cubicBezTo>
                <a:lnTo>
                  <a:pt x="9665" y="11067"/>
                </a:lnTo>
                <a:cubicBezTo>
                  <a:pt x="9605" y="10983"/>
                  <a:pt x="9665" y="10948"/>
                  <a:pt x="9593" y="10888"/>
                </a:cubicBezTo>
                <a:cubicBezTo>
                  <a:pt x="9593" y="10884"/>
                  <a:pt x="9595" y="10883"/>
                  <a:pt x="9597" y="10883"/>
                </a:cubicBezTo>
                <a:cubicBezTo>
                  <a:pt x="9601" y="10883"/>
                  <a:pt x="9609" y="10888"/>
                  <a:pt x="9617" y="10888"/>
                </a:cubicBezTo>
                <a:cubicBezTo>
                  <a:pt x="9534" y="10828"/>
                  <a:pt x="9629" y="10817"/>
                  <a:pt x="9546" y="10757"/>
                </a:cubicBezTo>
                <a:cubicBezTo>
                  <a:pt x="9558" y="10757"/>
                  <a:pt x="9569" y="10745"/>
                  <a:pt x="9569" y="10745"/>
                </a:cubicBezTo>
                <a:lnTo>
                  <a:pt x="9546" y="10721"/>
                </a:lnTo>
                <a:lnTo>
                  <a:pt x="9581" y="10709"/>
                </a:lnTo>
                <a:lnTo>
                  <a:pt x="9510" y="10697"/>
                </a:lnTo>
                <a:lnTo>
                  <a:pt x="9546" y="10662"/>
                </a:lnTo>
                <a:lnTo>
                  <a:pt x="9522" y="10662"/>
                </a:lnTo>
                <a:cubicBezTo>
                  <a:pt x="9569" y="10590"/>
                  <a:pt x="9498" y="10555"/>
                  <a:pt x="9522" y="10483"/>
                </a:cubicBezTo>
                <a:lnTo>
                  <a:pt x="9522" y="10483"/>
                </a:lnTo>
                <a:lnTo>
                  <a:pt x="9486" y="10519"/>
                </a:lnTo>
                <a:cubicBezTo>
                  <a:pt x="9331" y="10424"/>
                  <a:pt x="9403" y="10197"/>
                  <a:pt x="9272" y="10066"/>
                </a:cubicBezTo>
                <a:lnTo>
                  <a:pt x="9307" y="10055"/>
                </a:lnTo>
                <a:lnTo>
                  <a:pt x="9236" y="10007"/>
                </a:lnTo>
                <a:cubicBezTo>
                  <a:pt x="9240" y="9992"/>
                  <a:pt x="9246" y="9988"/>
                  <a:pt x="9252" y="9988"/>
                </a:cubicBezTo>
                <a:cubicBezTo>
                  <a:pt x="9264" y="9988"/>
                  <a:pt x="9277" y="10001"/>
                  <a:pt x="9287" y="10001"/>
                </a:cubicBezTo>
                <a:cubicBezTo>
                  <a:pt x="9291" y="10001"/>
                  <a:pt x="9293" y="9999"/>
                  <a:pt x="9296" y="9995"/>
                </a:cubicBezTo>
                <a:cubicBezTo>
                  <a:pt x="9236" y="9935"/>
                  <a:pt x="9224" y="9995"/>
                  <a:pt x="9177" y="9924"/>
                </a:cubicBezTo>
                <a:cubicBezTo>
                  <a:pt x="9177" y="9908"/>
                  <a:pt x="9180" y="9903"/>
                  <a:pt x="9186" y="9903"/>
                </a:cubicBezTo>
                <a:cubicBezTo>
                  <a:pt x="9198" y="9903"/>
                  <a:pt x="9220" y="9927"/>
                  <a:pt x="9236" y="9935"/>
                </a:cubicBezTo>
                <a:cubicBezTo>
                  <a:pt x="9177" y="9876"/>
                  <a:pt x="9105" y="9769"/>
                  <a:pt x="9093" y="9709"/>
                </a:cubicBezTo>
                <a:cubicBezTo>
                  <a:pt x="9093" y="9709"/>
                  <a:pt x="9081" y="9709"/>
                  <a:pt x="9081" y="9721"/>
                </a:cubicBezTo>
                <a:cubicBezTo>
                  <a:pt x="9046" y="9674"/>
                  <a:pt x="9022" y="9602"/>
                  <a:pt x="8998" y="9554"/>
                </a:cubicBezTo>
                <a:cubicBezTo>
                  <a:pt x="9001" y="9551"/>
                  <a:pt x="9005" y="9550"/>
                  <a:pt x="9008" y="9550"/>
                </a:cubicBezTo>
                <a:cubicBezTo>
                  <a:pt x="9017" y="9550"/>
                  <a:pt x="9025" y="9558"/>
                  <a:pt x="9034" y="9566"/>
                </a:cubicBezTo>
                <a:cubicBezTo>
                  <a:pt x="9022" y="9554"/>
                  <a:pt x="9022" y="9519"/>
                  <a:pt x="8998" y="9507"/>
                </a:cubicBezTo>
                <a:lnTo>
                  <a:pt x="8998" y="9507"/>
                </a:lnTo>
                <a:lnTo>
                  <a:pt x="9034" y="9519"/>
                </a:lnTo>
                <a:cubicBezTo>
                  <a:pt x="9022" y="9474"/>
                  <a:pt x="8958" y="9418"/>
                  <a:pt x="8971" y="9382"/>
                </a:cubicBezTo>
                <a:lnTo>
                  <a:pt x="8971" y="9382"/>
                </a:lnTo>
                <a:cubicBezTo>
                  <a:pt x="8968" y="9385"/>
                  <a:pt x="8961" y="9388"/>
                  <a:pt x="8955" y="9388"/>
                </a:cubicBezTo>
                <a:cubicBezTo>
                  <a:pt x="8944" y="9388"/>
                  <a:pt x="8932" y="9382"/>
                  <a:pt x="8926" y="9364"/>
                </a:cubicBezTo>
                <a:cubicBezTo>
                  <a:pt x="8962" y="9316"/>
                  <a:pt x="8855" y="9281"/>
                  <a:pt x="8855" y="9209"/>
                </a:cubicBezTo>
                <a:cubicBezTo>
                  <a:pt x="8865" y="9209"/>
                  <a:pt x="8884" y="9235"/>
                  <a:pt x="8889" y="9235"/>
                </a:cubicBezTo>
                <a:cubicBezTo>
                  <a:pt x="8890" y="9235"/>
                  <a:pt x="8891" y="9235"/>
                  <a:pt x="8891" y="9233"/>
                </a:cubicBezTo>
                <a:cubicBezTo>
                  <a:pt x="8891" y="9197"/>
                  <a:pt x="8843" y="9185"/>
                  <a:pt x="8819" y="9173"/>
                </a:cubicBezTo>
                <a:lnTo>
                  <a:pt x="8843" y="9173"/>
                </a:lnTo>
                <a:lnTo>
                  <a:pt x="8736" y="9054"/>
                </a:lnTo>
                <a:cubicBezTo>
                  <a:pt x="8772" y="9007"/>
                  <a:pt x="8665" y="8947"/>
                  <a:pt x="8700" y="8935"/>
                </a:cubicBezTo>
                <a:cubicBezTo>
                  <a:pt x="8695" y="8925"/>
                  <a:pt x="8692" y="8921"/>
                  <a:pt x="8690" y="8921"/>
                </a:cubicBezTo>
                <a:cubicBezTo>
                  <a:pt x="8686" y="8921"/>
                  <a:pt x="8689" y="8944"/>
                  <a:pt x="8682" y="8944"/>
                </a:cubicBezTo>
                <a:cubicBezTo>
                  <a:pt x="8679" y="8944"/>
                  <a:pt x="8674" y="8939"/>
                  <a:pt x="8665" y="8923"/>
                </a:cubicBezTo>
                <a:cubicBezTo>
                  <a:pt x="8676" y="8900"/>
                  <a:pt x="8617" y="8876"/>
                  <a:pt x="8653" y="8864"/>
                </a:cubicBezTo>
                <a:lnTo>
                  <a:pt x="8665" y="8864"/>
                </a:lnTo>
                <a:lnTo>
                  <a:pt x="8641" y="8828"/>
                </a:lnTo>
                <a:lnTo>
                  <a:pt x="8688" y="8840"/>
                </a:lnTo>
                <a:cubicBezTo>
                  <a:pt x="8666" y="8817"/>
                  <a:pt x="8638" y="8809"/>
                  <a:pt x="8615" y="8809"/>
                </a:cubicBezTo>
                <a:cubicBezTo>
                  <a:pt x="8602" y="8809"/>
                  <a:pt x="8590" y="8812"/>
                  <a:pt x="8581" y="8816"/>
                </a:cubicBezTo>
                <a:cubicBezTo>
                  <a:pt x="8581" y="8769"/>
                  <a:pt x="8534" y="8733"/>
                  <a:pt x="8557" y="8697"/>
                </a:cubicBezTo>
                <a:lnTo>
                  <a:pt x="8557" y="8697"/>
                </a:lnTo>
                <a:lnTo>
                  <a:pt x="8569" y="8709"/>
                </a:lnTo>
                <a:cubicBezTo>
                  <a:pt x="8510" y="8626"/>
                  <a:pt x="8569" y="8495"/>
                  <a:pt x="8474" y="8459"/>
                </a:cubicBezTo>
                <a:cubicBezTo>
                  <a:pt x="8474" y="8453"/>
                  <a:pt x="8477" y="8450"/>
                  <a:pt x="8480" y="8450"/>
                </a:cubicBezTo>
                <a:cubicBezTo>
                  <a:pt x="8481" y="8450"/>
                  <a:pt x="8482" y="8450"/>
                  <a:pt x="8483" y="8451"/>
                </a:cubicBezTo>
                <a:lnTo>
                  <a:pt x="8483" y="8451"/>
                </a:lnTo>
                <a:lnTo>
                  <a:pt x="8462" y="8400"/>
                </a:lnTo>
                <a:lnTo>
                  <a:pt x="8486" y="8400"/>
                </a:lnTo>
                <a:lnTo>
                  <a:pt x="8391" y="8328"/>
                </a:lnTo>
                <a:lnTo>
                  <a:pt x="8415" y="8316"/>
                </a:lnTo>
                <a:cubicBezTo>
                  <a:pt x="8379" y="8258"/>
                  <a:pt x="8321" y="8164"/>
                  <a:pt x="8262" y="8082"/>
                </a:cubicBezTo>
                <a:lnTo>
                  <a:pt x="8262" y="8082"/>
                </a:lnTo>
                <a:cubicBezTo>
                  <a:pt x="8265" y="8084"/>
                  <a:pt x="8268" y="8087"/>
                  <a:pt x="8272" y="8090"/>
                </a:cubicBezTo>
                <a:lnTo>
                  <a:pt x="8260" y="8078"/>
                </a:lnTo>
                <a:lnTo>
                  <a:pt x="8260" y="8078"/>
                </a:lnTo>
                <a:cubicBezTo>
                  <a:pt x="8261" y="8079"/>
                  <a:pt x="8261" y="8081"/>
                  <a:pt x="8262" y="8082"/>
                </a:cubicBezTo>
                <a:lnTo>
                  <a:pt x="8262" y="8082"/>
                </a:lnTo>
                <a:cubicBezTo>
                  <a:pt x="8192" y="8017"/>
                  <a:pt x="8234" y="7993"/>
                  <a:pt x="8176" y="7947"/>
                </a:cubicBezTo>
                <a:lnTo>
                  <a:pt x="8188" y="7947"/>
                </a:lnTo>
                <a:lnTo>
                  <a:pt x="8153" y="7900"/>
                </a:lnTo>
                <a:lnTo>
                  <a:pt x="8176" y="7900"/>
                </a:lnTo>
                <a:cubicBezTo>
                  <a:pt x="8126" y="7879"/>
                  <a:pt x="8135" y="7782"/>
                  <a:pt x="8132" y="7782"/>
                </a:cubicBezTo>
                <a:lnTo>
                  <a:pt x="8132" y="7782"/>
                </a:lnTo>
                <a:cubicBezTo>
                  <a:pt x="8132" y="7782"/>
                  <a:pt x="8131" y="7785"/>
                  <a:pt x="8129" y="7792"/>
                </a:cubicBezTo>
                <a:cubicBezTo>
                  <a:pt x="8093" y="7780"/>
                  <a:pt x="8057" y="7757"/>
                  <a:pt x="8034" y="7757"/>
                </a:cubicBezTo>
                <a:cubicBezTo>
                  <a:pt x="7986" y="7697"/>
                  <a:pt x="8034" y="7733"/>
                  <a:pt x="8022" y="7685"/>
                </a:cubicBezTo>
                <a:cubicBezTo>
                  <a:pt x="7998" y="7638"/>
                  <a:pt x="7962" y="7649"/>
                  <a:pt x="7938" y="7578"/>
                </a:cubicBezTo>
                <a:lnTo>
                  <a:pt x="7962" y="7566"/>
                </a:lnTo>
                <a:cubicBezTo>
                  <a:pt x="7940" y="7544"/>
                  <a:pt x="7918" y="7532"/>
                  <a:pt x="7896" y="7503"/>
                </a:cubicBezTo>
                <a:lnTo>
                  <a:pt x="7896" y="7503"/>
                </a:lnTo>
                <a:cubicBezTo>
                  <a:pt x="7898" y="7504"/>
                  <a:pt x="7900" y="7505"/>
                  <a:pt x="7903" y="7507"/>
                </a:cubicBezTo>
                <a:lnTo>
                  <a:pt x="7891" y="7495"/>
                </a:lnTo>
                <a:lnTo>
                  <a:pt x="7891" y="7495"/>
                </a:lnTo>
                <a:cubicBezTo>
                  <a:pt x="7893" y="7498"/>
                  <a:pt x="7894" y="7500"/>
                  <a:pt x="7896" y="7503"/>
                </a:cubicBezTo>
                <a:lnTo>
                  <a:pt x="7896" y="7503"/>
                </a:lnTo>
                <a:cubicBezTo>
                  <a:pt x="7823" y="7455"/>
                  <a:pt x="7888" y="7388"/>
                  <a:pt x="7795" y="7388"/>
                </a:cubicBezTo>
                <a:cubicBezTo>
                  <a:pt x="7783" y="7352"/>
                  <a:pt x="7748" y="7304"/>
                  <a:pt x="7772" y="7292"/>
                </a:cubicBezTo>
                <a:cubicBezTo>
                  <a:pt x="7700" y="7221"/>
                  <a:pt x="7653" y="7161"/>
                  <a:pt x="7581" y="7102"/>
                </a:cubicBezTo>
                <a:cubicBezTo>
                  <a:pt x="7629" y="7054"/>
                  <a:pt x="7569" y="7090"/>
                  <a:pt x="7569" y="7018"/>
                </a:cubicBezTo>
                <a:lnTo>
                  <a:pt x="7545" y="7042"/>
                </a:lnTo>
                <a:cubicBezTo>
                  <a:pt x="7462" y="6935"/>
                  <a:pt x="7438" y="6768"/>
                  <a:pt x="7343" y="6649"/>
                </a:cubicBezTo>
                <a:lnTo>
                  <a:pt x="7367" y="6637"/>
                </a:lnTo>
                <a:lnTo>
                  <a:pt x="7319" y="6626"/>
                </a:lnTo>
                <a:cubicBezTo>
                  <a:pt x="7236" y="6495"/>
                  <a:pt x="7117" y="6316"/>
                  <a:pt x="7045" y="6221"/>
                </a:cubicBezTo>
                <a:cubicBezTo>
                  <a:pt x="7010" y="6197"/>
                  <a:pt x="6938" y="6161"/>
                  <a:pt x="6914" y="6114"/>
                </a:cubicBezTo>
                <a:cubicBezTo>
                  <a:pt x="6831" y="6030"/>
                  <a:pt x="6748" y="5947"/>
                  <a:pt x="6676" y="5840"/>
                </a:cubicBezTo>
                <a:cubicBezTo>
                  <a:pt x="6691" y="5840"/>
                  <a:pt x="6696" y="5831"/>
                  <a:pt x="6701" y="5827"/>
                </a:cubicBezTo>
                <a:lnTo>
                  <a:pt x="6701" y="5827"/>
                </a:lnTo>
                <a:cubicBezTo>
                  <a:pt x="6705" y="5827"/>
                  <a:pt x="6708" y="5828"/>
                  <a:pt x="6712" y="5828"/>
                </a:cubicBezTo>
                <a:cubicBezTo>
                  <a:pt x="6710" y="5825"/>
                  <a:pt x="6708" y="5824"/>
                  <a:pt x="6706" y="5824"/>
                </a:cubicBezTo>
                <a:cubicBezTo>
                  <a:pt x="6704" y="5824"/>
                  <a:pt x="6703" y="5825"/>
                  <a:pt x="6701" y="5827"/>
                </a:cubicBezTo>
                <a:lnTo>
                  <a:pt x="6701" y="5827"/>
                </a:lnTo>
                <a:cubicBezTo>
                  <a:pt x="6664" y="5818"/>
                  <a:pt x="6663" y="5766"/>
                  <a:pt x="6652" y="5744"/>
                </a:cubicBezTo>
                <a:lnTo>
                  <a:pt x="6652" y="5792"/>
                </a:lnTo>
                <a:cubicBezTo>
                  <a:pt x="6605" y="5780"/>
                  <a:pt x="6593" y="5721"/>
                  <a:pt x="6605" y="5697"/>
                </a:cubicBezTo>
                <a:lnTo>
                  <a:pt x="6533" y="5673"/>
                </a:lnTo>
                <a:cubicBezTo>
                  <a:pt x="6545" y="5661"/>
                  <a:pt x="6545" y="5661"/>
                  <a:pt x="6545" y="5649"/>
                </a:cubicBezTo>
                <a:lnTo>
                  <a:pt x="6545" y="5649"/>
                </a:lnTo>
                <a:lnTo>
                  <a:pt x="6521" y="5661"/>
                </a:lnTo>
                <a:lnTo>
                  <a:pt x="6533" y="5602"/>
                </a:lnTo>
                <a:cubicBezTo>
                  <a:pt x="6523" y="5602"/>
                  <a:pt x="6475" y="5564"/>
                  <a:pt x="6439" y="5564"/>
                </a:cubicBezTo>
                <a:cubicBezTo>
                  <a:pt x="6434" y="5564"/>
                  <a:pt x="6430" y="5565"/>
                  <a:pt x="6426" y="5566"/>
                </a:cubicBezTo>
                <a:cubicBezTo>
                  <a:pt x="6426" y="5548"/>
                  <a:pt x="6413" y="5517"/>
                  <a:pt x="6421" y="5517"/>
                </a:cubicBezTo>
                <a:cubicBezTo>
                  <a:pt x="6424" y="5517"/>
                  <a:pt x="6429" y="5521"/>
                  <a:pt x="6438" y="5530"/>
                </a:cubicBezTo>
                <a:lnTo>
                  <a:pt x="6319" y="5352"/>
                </a:lnTo>
                <a:lnTo>
                  <a:pt x="6331" y="5387"/>
                </a:lnTo>
                <a:cubicBezTo>
                  <a:pt x="6324" y="5394"/>
                  <a:pt x="6315" y="5397"/>
                  <a:pt x="6304" y="5397"/>
                </a:cubicBezTo>
                <a:cubicBezTo>
                  <a:pt x="6278" y="5397"/>
                  <a:pt x="6244" y="5377"/>
                  <a:pt x="6236" y="5352"/>
                </a:cubicBezTo>
                <a:lnTo>
                  <a:pt x="6236" y="5352"/>
                </a:lnTo>
                <a:cubicBezTo>
                  <a:pt x="6241" y="5353"/>
                  <a:pt x="6245" y="5353"/>
                  <a:pt x="6250" y="5353"/>
                </a:cubicBezTo>
                <a:cubicBezTo>
                  <a:pt x="6283" y="5353"/>
                  <a:pt x="6283" y="5313"/>
                  <a:pt x="6283" y="5292"/>
                </a:cubicBezTo>
                <a:cubicBezTo>
                  <a:pt x="6281" y="5291"/>
                  <a:pt x="6279" y="5290"/>
                  <a:pt x="6277" y="5290"/>
                </a:cubicBezTo>
                <a:cubicBezTo>
                  <a:pt x="6264" y="5290"/>
                  <a:pt x="6281" y="5328"/>
                  <a:pt x="6259" y="5328"/>
                </a:cubicBezTo>
                <a:cubicBezTo>
                  <a:pt x="6212" y="5316"/>
                  <a:pt x="6164" y="5268"/>
                  <a:pt x="6164" y="5244"/>
                </a:cubicBezTo>
                <a:lnTo>
                  <a:pt x="6188" y="5244"/>
                </a:lnTo>
                <a:cubicBezTo>
                  <a:pt x="6140" y="5221"/>
                  <a:pt x="6176" y="5161"/>
                  <a:pt x="6140" y="5137"/>
                </a:cubicBezTo>
                <a:cubicBezTo>
                  <a:pt x="6110" y="5122"/>
                  <a:pt x="6099" y="5102"/>
                  <a:pt x="6086" y="5102"/>
                </a:cubicBezTo>
                <a:cubicBezTo>
                  <a:pt x="6078" y="5102"/>
                  <a:pt x="6070" y="5108"/>
                  <a:pt x="6057" y="5125"/>
                </a:cubicBezTo>
                <a:cubicBezTo>
                  <a:pt x="6009" y="5090"/>
                  <a:pt x="6069" y="5078"/>
                  <a:pt x="6057" y="5066"/>
                </a:cubicBezTo>
                <a:cubicBezTo>
                  <a:pt x="6021" y="5054"/>
                  <a:pt x="5974" y="4982"/>
                  <a:pt x="5998" y="4959"/>
                </a:cubicBezTo>
                <a:lnTo>
                  <a:pt x="5998" y="4959"/>
                </a:lnTo>
                <a:cubicBezTo>
                  <a:pt x="5991" y="4960"/>
                  <a:pt x="5985" y="4961"/>
                  <a:pt x="5980" y="4961"/>
                </a:cubicBezTo>
                <a:cubicBezTo>
                  <a:pt x="5910" y="4961"/>
                  <a:pt x="5900" y="4846"/>
                  <a:pt x="5859" y="4846"/>
                </a:cubicBezTo>
                <a:cubicBezTo>
                  <a:pt x="5854" y="4846"/>
                  <a:pt x="5849" y="4848"/>
                  <a:pt x="5843" y="4852"/>
                </a:cubicBezTo>
                <a:lnTo>
                  <a:pt x="5843" y="4780"/>
                </a:lnTo>
                <a:cubicBezTo>
                  <a:pt x="5835" y="4788"/>
                  <a:pt x="5815" y="4802"/>
                  <a:pt x="5792" y="4802"/>
                </a:cubicBezTo>
                <a:cubicBezTo>
                  <a:pt x="5782" y="4802"/>
                  <a:pt x="5770" y="4799"/>
                  <a:pt x="5759" y="4792"/>
                </a:cubicBezTo>
                <a:cubicBezTo>
                  <a:pt x="5748" y="4744"/>
                  <a:pt x="5783" y="4732"/>
                  <a:pt x="5783" y="4709"/>
                </a:cubicBezTo>
                <a:lnTo>
                  <a:pt x="5783" y="4709"/>
                </a:lnTo>
                <a:lnTo>
                  <a:pt x="5712" y="4744"/>
                </a:lnTo>
                <a:cubicBezTo>
                  <a:pt x="5628" y="4530"/>
                  <a:pt x="5402" y="4340"/>
                  <a:pt x="5283" y="4125"/>
                </a:cubicBezTo>
                <a:cubicBezTo>
                  <a:pt x="5200" y="4054"/>
                  <a:pt x="5081" y="3982"/>
                  <a:pt x="4997" y="3875"/>
                </a:cubicBezTo>
                <a:lnTo>
                  <a:pt x="4997" y="3875"/>
                </a:lnTo>
                <a:lnTo>
                  <a:pt x="5009" y="3887"/>
                </a:lnTo>
                <a:lnTo>
                  <a:pt x="4938" y="3780"/>
                </a:lnTo>
                <a:lnTo>
                  <a:pt x="4986" y="3863"/>
                </a:lnTo>
                <a:cubicBezTo>
                  <a:pt x="4962" y="3851"/>
                  <a:pt x="4938" y="3851"/>
                  <a:pt x="4914" y="3828"/>
                </a:cubicBezTo>
                <a:cubicBezTo>
                  <a:pt x="4843" y="3709"/>
                  <a:pt x="4747" y="3554"/>
                  <a:pt x="4605" y="3458"/>
                </a:cubicBezTo>
                <a:cubicBezTo>
                  <a:pt x="4479" y="3436"/>
                  <a:pt x="4593" y="3359"/>
                  <a:pt x="4500" y="3321"/>
                </a:cubicBezTo>
                <a:lnTo>
                  <a:pt x="4500" y="3321"/>
                </a:lnTo>
                <a:cubicBezTo>
                  <a:pt x="4507" y="3320"/>
                  <a:pt x="4514" y="3316"/>
                  <a:pt x="4521" y="3316"/>
                </a:cubicBezTo>
                <a:cubicBezTo>
                  <a:pt x="4414" y="3256"/>
                  <a:pt x="4366" y="3220"/>
                  <a:pt x="4247" y="3185"/>
                </a:cubicBezTo>
                <a:cubicBezTo>
                  <a:pt x="4319" y="3125"/>
                  <a:pt x="4200" y="3125"/>
                  <a:pt x="4235" y="3101"/>
                </a:cubicBezTo>
                <a:lnTo>
                  <a:pt x="4235" y="3101"/>
                </a:lnTo>
                <a:lnTo>
                  <a:pt x="4200" y="3125"/>
                </a:lnTo>
                <a:cubicBezTo>
                  <a:pt x="4200" y="3089"/>
                  <a:pt x="4164" y="3042"/>
                  <a:pt x="4188" y="3030"/>
                </a:cubicBezTo>
                <a:lnTo>
                  <a:pt x="4116" y="3030"/>
                </a:lnTo>
                <a:lnTo>
                  <a:pt x="4140" y="3006"/>
                </a:lnTo>
                <a:cubicBezTo>
                  <a:pt x="4093" y="2958"/>
                  <a:pt x="3973" y="2875"/>
                  <a:pt x="3997" y="2804"/>
                </a:cubicBezTo>
                <a:cubicBezTo>
                  <a:pt x="3843" y="2720"/>
                  <a:pt x="3676" y="2530"/>
                  <a:pt x="3521" y="2387"/>
                </a:cubicBezTo>
                <a:cubicBezTo>
                  <a:pt x="3485" y="2387"/>
                  <a:pt x="3438" y="2351"/>
                  <a:pt x="3402" y="2327"/>
                </a:cubicBezTo>
                <a:lnTo>
                  <a:pt x="3390" y="2256"/>
                </a:lnTo>
                <a:cubicBezTo>
                  <a:pt x="3342" y="2232"/>
                  <a:pt x="3283" y="2244"/>
                  <a:pt x="3259" y="2196"/>
                </a:cubicBezTo>
                <a:cubicBezTo>
                  <a:pt x="3259" y="2185"/>
                  <a:pt x="3271" y="2185"/>
                  <a:pt x="3271" y="2185"/>
                </a:cubicBezTo>
                <a:cubicBezTo>
                  <a:pt x="3235" y="2161"/>
                  <a:pt x="3211" y="2113"/>
                  <a:pt x="3152" y="2113"/>
                </a:cubicBezTo>
                <a:cubicBezTo>
                  <a:pt x="3119" y="2080"/>
                  <a:pt x="3096" y="2037"/>
                  <a:pt x="3121" y="2012"/>
                </a:cubicBezTo>
                <a:lnTo>
                  <a:pt x="3121" y="2012"/>
                </a:lnTo>
                <a:cubicBezTo>
                  <a:pt x="3116" y="2015"/>
                  <a:pt x="3112" y="2016"/>
                  <a:pt x="3107" y="2016"/>
                </a:cubicBezTo>
                <a:cubicBezTo>
                  <a:pt x="3070" y="2016"/>
                  <a:pt x="3045" y="1923"/>
                  <a:pt x="3045" y="1923"/>
                </a:cubicBezTo>
                <a:cubicBezTo>
                  <a:pt x="3045" y="1923"/>
                  <a:pt x="3021" y="1899"/>
                  <a:pt x="2961" y="1839"/>
                </a:cubicBezTo>
                <a:cubicBezTo>
                  <a:pt x="2914" y="1792"/>
                  <a:pt x="2830" y="1720"/>
                  <a:pt x="2735" y="1625"/>
                </a:cubicBezTo>
                <a:cubicBezTo>
                  <a:pt x="2533" y="1446"/>
                  <a:pt x="2259" y="1208"/>
                  <a:pt x="1961" y="970"/>
                </a:cubicBezTo>
                <a:cubicBezTo>
                  <a:pt x="1652" y="744"/>
                  <a:pt x="1330" y="506"/>
                  <a:pt x="1021" y="327"/>
                </a:cubicBezTo>
                <a:cubicBezTo>
                  <a:pt x="711" y="160"/>
                  <a:pt x="437" y="41"/>
                  <a:pt x="247" y="18"/>
                </a:cubicBezTo>
                <a:cubicBezTo>
                  <a:pt x="211" y="41"/>
                  <a:pt x="152" y="18"/>
                  <a:pt x="152" y="65"/>
                </a:cubicBezTo>
                <a:cubicBezTo>
                  <a:pt x="111" y="55"/>
                  <a:pt x="114" y="1"/>
                  <a:pt x="10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" name="Freeform 502"/>
          <p:cNvSpPr>
            <a:spLocks noEditPoints="1"/>
          </p:cNvSpPr>
          <p:nvPr/>
        </p:nvSpPr>
        <p:spPr bwMode="auto">
          <a:xfrm>
            <a:off x="1515573" y="5201191"/>
            <a:ext cx="2000479" cy="399839"/>
          </a:xfrm>
          <a:custGeom>
            <a:avLst/>
            <a:gdLst>
              <a:gd name="T0" fmla="*/ 685 w 1319"/>
              <a:gd name="T1" fmla="*/ 39 h 237"/>
              <a:gd name="T2" fmla="*/ 684 w 1319"/>
              <a:gd name="T3" fmla="*/ 48 h 237"/>
              <a:gd name="T4" fmla="*/ 686 w 1319"/>
              <a:gd name="T5" fmla="*/ 40 h 237"/>
              <a:gd name="T6" fmla="*/ 689 w 1319"/>
              <a:gd name="T7" fmla="*/ 38 h 237"/>
              <a:gd name="T8" fmla="*/ 1030 w 1319"/>
              <a:gd name="T9" fmla="*/ 43 h 237"/>
              <a:gd name="T10" fmla="*/ 1319 w 1319"/>
              <a:gd name="T11" fmla="*/ 126 h 237"/>
              <a:gd name="T12" fmla="*/ 1278 w 1319"/>
              <a:gd name="T13" fmla="*/ 85 h 237"/>
              <a:gd name="T14" fmla="*/ 1098 w 1319"/>
              <a:gd name="T15" fmla="*/ 53 h 237"/>
              <a:gd name="T16" fmla="*/ 927 w 1319"/>
              <a:gd name="T17" fmla="*/ 38 h 237"/>
              <a:gd name="T18" fmla="*/ 835 w 1319"/>
              <a:gd name="T19" fmla="*/ 36 h 237"/>
              <a:gd name="T20" fmla="*/ 809 w 1319"/>
              <a:gd name="T21" fmla="*/ 36 h 237"/>
              <a:gd name="T22" fmla="*/ 927 w 1319"/>
              <a:gd name="T23" fmla="*/ 39 h 237"/>
              <a:gd name="T24" fmla="*/ 906 w 1319"/>
              <a:gd name="T25" fmla="*/ 40 h 237"/>
              <a:gd name="T26" fmla="*/ 954 w 1319"/>
              <a:gd name="T27" fmla="*/ 43 h 237"/>
              <a:gd name="T28" fmla="*/ 718 w 1319"/>
              <a:gd name="T29" fmla="*/ 40 h 237"/>
              <a:gd name="T30" fmla="*/ 1084 w 1319"/>
              <a:gd name="T31" fmla="*/ 57 h 237"/>
              <a:gd name="T32" fmla="*/ 954 w 1319"/>
              <a:gd name="T33" fmla="*/ 48 h 237"/>
              <a:gd name="T34" fmla="*/ 688 w 1319"/>
              <a:gd name="T35" fmla="*/ 45 h 237"/>
              <a:gd name="T36" fmla="*/ 692 w 1319"/>
              <a:gd name="T37" fmla="*/ 45 h 237"/>
              <a:gd name="T38" fmla="*/ 941 w 1319"/>
              <a:gd name="T39" fmla="*/ 49 h 237"/>
              <a:gd name="T40" fmla="*/ 1142 w 1319"/>
              <a:gd name="T41" fmla="*/ 69 h 237"/>
              <a:gd name="T42" fmla="*/ 1291 w 1319"/>
              <a:gd name="T43" fmla="*/ 105 h 237"/>
              <a:gd name="T44" fmla="*/ 1300 w 1319"/>
              <a:gd name="T45" fmla="*/ 134 h 237"/>
              <a:gd name="T46" fmla="*/ 1171 w 1319"/>
              <a:gd name="T47" fmla="*/ 185 h 237"/>
              <a:gd name="T48" fmla="*/ 765 w 1319"/>
              <a:gd name="T49" fmla="*/ 221 h 237"/>
              <a:gd name="T50" fmla="*/ 244 w 1319"/>
              <a:gd name="T51" fmla="*/ 206 h 237"/>
              <a:gd name="T52" fmla="*/ 14 w 1319"/>
              <a:gd name="T53" fmla="*/ 149 h 237"/>
              <a:gd name="T54" fmla="*/ 350 w 1319"/>
              <a:gd name="T55" fmla="*/ 42 h 237"/>
              <a:gd name="T56" fmla="*/ 774 w 1319"/>
              <a:gd name="T57" fmla="*/ 16 h 237"/>
              <a:gd name="T58" fmla="*/ 1123 w 1319"/>
              <a:gd name="T59" fmla="*/ 36 h 237"/>
              <a:gd name="T60" fmla="*/ 1130 w 1319"/>
              <a:gd name="T61" fmla="*/ 38 h 237"/>
              <a:gd name="T62" fmla="*/ 1137 w 1319"/>
              <a:gd name="T63" fmla="*/ 38 h 237"/>
              <a:gd name="T64" fmla="*/ 1144 w 1319"/>
              <a:gd name="T65" fmla="*/ 33 h 237"/>
              <a:gd name="T66" fmla="*/ 1143 w 1319"/>
              <a:gd name="T67" fmla="*/ 25 h 237"/>
              <a:gd name="T68" fmla="*/ 1137 w 1319"/>
              <a:gd name="T69" fmla="*/ 20 h 237"/>
              <a:gd name="T70" fmla="*/ 1131 w 1319"/>
              <a:gd name="T71" fmla="*/ 19 h 237"/>
              <a:gd name="T72" fmla="*/ 1122 w 1319"/>
              <a:gd name="T73" fmla="*/ 19 h 237"/>
              <a:gd name="T74" fmla="*/ 920 w 1319"/>
              <a:gd name="T75" fmla="*/ 2 h 237"/>
              <a:gd name="T76" fmla="*/ 750 w 1319"/>
              <a:gd name="T77" fmla="*/ 1 h 237"/>
              <a:gd name="T78" fmla="*/ 385 w 1319"/>
              <a:gd name="T79" fmla="*/ 23 h 237"/>
              <a:gd name="T80" fmla="*/ 65 w 1319"/>
              <a:gd name="T81" fmla="*/ 94 h 237"/>
              <a:gd name="T82" fmla="*/ 7 w 1319"/>
              <a:gd name="T83" fmla="*/ 168 h 237"/>
              <a:gd name="T84" fmla="*/ 158 w 1319"/>
              <a:gd name="T85" fmla="*/ 212 h 237"/>
              <a:gd name="T86" fmla="*/ 992 w 1319"/>
              <a:gd name="T87" fmla="*/ 223 h 237"/>
              <a:gd name="T88" fmla="*/ 1284 w 1319"/>
              <a:gd name="T89" fmla="*/ 161 h 237"/>
              <a:gd name="T90" fmla="*/ 1319 w 1319"/>
              <a:gd name="T91" fmla="*/ 126 h 237"/>
              <a:gd name="T92" fmla="*/ 985 w 1319"/>
              <a:gd name="T93" fmla="*/ 52 h 237"/>
              <a:gd name="T94" fmla="*/ 688 w 1319"/>
              <a:gd name="T95" fmla="*/ 44 h 237"/>
              <a:gd name="T96" fmla="*/ 1041 w 1319"/>
              <a:gd name="T97" fmla="*/ 46 h 237"/>
              <a:gd name="T98" fmla="*/ 688 w 1319"/>
              <a:gd name="T99" fmla="*/ 45 h 237"/>
              <a:gd name="T100" fmla="*/ 1270 w 1319"/>
              <a:gd name="T101" fmla="*/ 96 h 237"/>
              <a:gd name="T102" fmla="*/ 688 w 1319"/>
              <a:gd name="T103" fmla="*/ 46 h 237"/>
              <a:gd name="T104" fmla="*/ 769 w 1319"/>
              <a:gd name="T105" fmla="*/ 37 h 237"/>
              <a:gd name="T106" fmla="*/ 926 w 1319"/>
              <a:gd name="T107" fmla="*/ 46 h 237"/>
              <a:gd name="T108" fmla="*/ 986 w 1319"/>
              <a:gd name="T109" fmla="*/ 52 h 237"/>
              <a:gd name="T110" fmla="*/ 687 w 1319"/>
              <a:gd name="T111" fmla="*/ 41 h 237"/>
              <a:gd name="T112" fmla="*/ 689 w 1319"/>
              <a:gd name="T113" fmla="*/ 38 h 237"/>
              <a:gd name="T114" fmla="*/ 689 w 1319"/>
              <a:gd name="T115" fmla="*/ 45 h 237"/>
              <a:gd name="T116" fmla="*/ 688 w 1319"/>
              <a:gd name="T117" fmla="*/ 41 h 237"/>
              <a:gd name="T118" fmla="*/ 689 w 1319"/>
              <a:gd name="T119" fmla="*/ 41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319" h="237">
                <a:moveTo>
                  <a:pt x="686" y="40"/>
                </a:moveTo>
                <a:cubicBezTo>
                  <a:pt x="686" y="40"/>
                  <a:pt x="686" y="40"/>
                  <a:pt x="686" y="40"/>
                </a:cubicBezTo>
                <a:cubicBezTo>
                  <a:pt x="686" y="40"/>
                  <a:pt x="685" y="40"/>
                  <a:pt x="684" y="40"/>
                </a:cubicBezTo>
                <a:cubicBezTo>
                  <a:pt x="684" y="40"/>
                  <a:pt x="684" y="40"/>
                  <a:pt x="684" y="40"/>
                </a:cubicBezTo>
                <a:cubicBezTo>
                  <a:pt x="684" y="40"/>
                  <a:pt x="684" y="40"/>
                  <a:pt x="683" y="40"/>
                </a:cubicBezTo>
                <a:cubicBezTo>
                  <a:pt x="684" y="39"/>
                  <a:pt x="685" y="40"/>
                  <a:pt x="685" y="39"/>
                </a:cubicBezTo>
                <a:cubicBezTo>
                  <a:pt x="685" y="39"/>
                  <a:pt x="685" y="39"/>
                  <a:pt x="685" y="39"/>
                </a:cubicBezTo>
                <a:cubicBezTo>
                  <a:pt x="686" y="39"/>
                  <a:pt x="687" y="39"/>
                  <a:pt x="688" y="39"/>
                </a:cubicBezTo>
                <a:cubicBezTo>
                  <a:pt x="687" y="40"/>
                  <a:pt x="686" y="39"/>
                  <a:pt x="686" y="40"/>
                </a:cubicBezTo>
                <a:close/>
                <a:moveTo>
                  <a:pt x="684" y="48"/>
                </a:moveTo>
                <a:cubicBezTo>
                  <a:pt x="685" y="48"/>
                  <a:pt x="685" y="48"/>
                  <a:pt x="685" y="48"/>
                </a:cubicBezTo>
                <a:cubicBezTo>
                  <a:pt x="685" y="48"/>
                  <a:pt x="684" y="48"/>
                  <a:pt x="684" y="48"/>
                </a:cubicBezTo>
                <a:close/>
                <a:moveTo>
                  <a:pt x="685" y="46"/>
                </a:moveTo>
                <a:cubicBezTo>
                  <a:pt x="685" y="46"/>
                  <a:pt x="685" y="46"/>
                  <a:pt x="685" y="46"/>
                </a:cubicBezTo>
                <a:cubicBezTo>
                  <a:pt x="685" y="46"/>
                  <a:pt x="685" y="46"/>
                  <a:pt x="685" y="46"/>
                </a:cubicBezTo>
                <a:close/>
                <a:moveTo>
                  <a:pt x="686" y="40"/>
                </a:moveTo>
                <a:cubicBezTo>
                  <a:pt x="686" y="40"/>
                  <a:pt x="687" y="40"/>
                  <a:pt x="687" y="40"/>
                </a:cubicBezTo>
                <a:cubicBezTo>
                  <a:pt x="686" y="40"/>
                  <a:pt x="686" y="40"/>
                  <a:pt x="686" y="40"/>
                </a:cubicBezTo>
                <a:cubicBezTo>
                  <a:pt x="686" y="40"/>
                  <a:pt x="686" y="40"/>
                  <a:pt x="686" y="40"/>
                </a:cubicBezTo>
                <a:close/>
                <a:moveTo>
                  <a:pt x="686" y="43"/>
                </a:moveTo>
                <a:cubicBezTo>
                  <a:pt x="686" y="44"/>
                  <a:pt x="686" y="43"/>
                  <a:pt x="686" y="43"/>
                </a:cubicBezTo>
                <a:close/>
                <a:moveTo>
                  <a:pt x="689" y="38"/>
                </a:moveTo>
                <a:cubicBezTo>
                  <a:pt x="688" y="38"/>
                  <a:pt x="688" y="38"/>
                  <a:pt x="688" y="39"/>
                </a:cubicBezTo>
                <a:cubicBezTo>
                  <a:pt x="688" y="39"/>
                  <a:pt x="689" y="39"/>
                  <a:pt x="689" y="38"/>
                </a:cubicBezTo>
                <a:close/>
                <a:moveTo>
                  <a:pt x="685" y="46"/>
                </a:moveTo>
                <a:cubicBezTo>
                  <a:pt x="685" y="46"/>
                  <a:pt x="685" y="46"/>
                  <a:pt x="685" y="46"/>
                </a:cubicBezTo>
                <a:close/>
                <a:moveTo>
                  <a:pt x="685" y="45"/>
                </a:moveTo>
                <a:cubicBezTo>
                  <a:pt x="685" y="45"/>
                  <a:pt x="685" y="45"/>
                  <a:pt x="685" y="45"/>
                </a:cubicBezTo>
                <a:cubicBezTo>
                  <a:pt x="685" y="45"/>
                  <a:pt x="685" y="45"/>
                  <a:pt x="685" y="45"/>
                </a:cubicBezTo>
                <a:close/>
                <a:moveTo>
                  <a:pt x="1030" y="43"/>
                </a:moveTo>
                <a:cubicBezTo>
                  <a:pt x="1023" y="42"/>
                  <a:pt x="1012" y="41"/>
                  <a:pt x="1009" y="41"/>
                </a:cubicBezTo>
                <a:cubicBezTo>
                  <a:pt x="1019" y="42"/>
                  <a:pt x="1026" y="43"/>
                  <a:pt x="1030" y="43"/>
                </a:cubicBezTo>
                <a:close/>
                <a:moveTo>
                  <a:pt x="1122" y="54"/>
                </a:moveTo>
                <a:cubicBezTo>
                  <a:pt x="1109" y="53"/>
                  <a:pt x="1109" y="53"/>
                  <a:pt x="1109" y="53"/>
                </a:cubicBezTo>
                <a:cubicBezTo>
                  <a:pt x="1108" y="53"/>
                  <a:pt x="1118" y="54"/>
                  <a:pt x="1122" y="54"/>
                </a:cubicBezTo>
                <a:close/>
                <a:moveTo>
                  <a:pt x="1319" y="126"/>
                </a:moveTo>
                <a:cubicBezTo>
                  <a:pt x="1319" y="125"/>
                  <a:pt x="1319" y="125"/>
                  <a:pt x="1319" y="125"/>
                </a:cubicBezTo>
                <a:cubicBezTo>
                  <a:pt x="1319" y="124"/>
                  <a:pt x="1319" y="124"/>
                  <a:pt x="1319" y="124"/>
                </a:cubicBezTo>
                <a:cubicBezTo>
                  <a:pt x="1319" y="118"/>
                  <a:pt x="1316" y="112"/>
                  <a:pt x="1313" y="108"/>
                </a:cubicBezTo>
                <a:cubicBezTo>
                  <a:pt x="1309" y="103"/>
                  <a:pt x="1305" y="100"/>
                  <a:pt x="1301" y="97"/>
                </a:cubicBezTo>
                <a:cubicBezTo>
                  <a:pt x="1293" y="91"/>
                  <a:pt x="1285" y="88"/>
                  <a:pt x="1279" y="86"/>
                </a:cubicBezTo>
                <a:cubicBezTo>
                  <a:pt x="1280" y="86"/>
                  <a:pt x="1280" y="86"/>
                  <a:pt x="1278" y="85"/>
                </a:cubicBezTo>
                <a:cubicBezTo>
                  <a:pt x="1272" y="83"/>
                  <a:pt x="1269" y="82"/>
                  <a:pt x="1262" y="80"/>
                </a:cubicBezTo>
                <a:cubicBezTo>
                  <a:pt x="1239" y="73"/>
                  <a:pt x="1219" y="70"/>
                  <a:pt x="1199" y="67"/>
                </a:cubicBezTo>
                <a:cubicBezTo>
                  <a:pt x="1180" y="64"/>
                  <a:pt x="1162" y="61"/>
                  <a:pt x="1142" y="58"/>
                </a:cubicBezTo>
                <a:cubicBezTo>
                  <a:pt x="1137" y="58"/>
                  <a:pt x="1123" y="55"/>
                  <a:pt x="1119" y="55"/>
                </a:cubicBezTo>
                <a:cubicBezTo>
                  <a:pt x="1126" y="56"/>
                  <a:pt x="1135" y="57"/>
                  <a:pt x="1134" y="57"/>
                </a:cubicBezTo>
                <a:cubicBezTo>
                  <a:pt x="1122" y="56"/>
                  <a:pt x="1106" y="54"/>
                  <a:pt x="1098" y="53"/>
                </a:cubicBezTo>
                <a:cubicBezTo>
                  <a:pt x="1083" y="51"/>
                  <a:pt x="1076" y="50"/>
                  <a:pt x="1062" y="49"/>
                </a:cubicBezTo>
                <a:cubicBezTo>
                  <a:pt x="1059" y="48"/>
                  <a:pt x="1065" y="49"/>
                  <a:pt x="1058" y="48"/>
                </a:cubicBezTo>
                <a:cubicBezTo>
                  <a:pt x="1037" y="46"/>
                  <a:pt x="1027" y="45"/>
                  <a:pt x="1008" y="43"/>
                </a:cubicBezTo>
                <a:cubicBezTo>
                  <a:pt x="1003" y="43"/>
                  <a:pt x="980" y="41"/>
                  <a:pt x="974" y="41"/>
                </a:cubicBezTo>
                <a:cubicBezTo>
                  <a:pt x="968" y="40"/>
                  <a:pt x="980" y="41"/>
                  <a:pt x="975" y="41"/>
                </a:cubicBezTo>
                <a:cubicBezTo>
                  <a:pt x="927" y="38"/>
                  <a:pt x="927" y="38"/>
                  <a:pt x="927" y="38"/>
                </a:cubicBezTo>
                <a:cubicBezTo>
                  <a:pt x="923" y="38"/>
                  <a:pt x="920" y="38"/>
                  <a:pt x="914" y="38"/>
                </a:cubicBezTo>
                <a:cubicBezTo>
                  <a:pt x="909" y="37"/>
                  <a:pt x="915" y="37"/>
                  <a:pt x="908" y="37"/>
                </a:cubicBezTo>
                <a:cubicBezTo>
                  <a:pt x="902" y="37"/>
                  <a:pt x="913" y="38"/>
                  <a:pt x="912" y="38"/>
                </a:cubicBezTo>
                <a:cubicBezTo>
                  <a:pt x="903" y="37"/>
                  <a:pt x="905" y="38"/>
                  <a:pt x="900" y="38"/>
                </a:cubicBezTo>
                <a:cubicBezTo>
                  <a:pt x="888" y="37"/>
                  <a:pt x="880" y="37"/>
                  <a:pt x="869" y="37"/>
                </a:cubicBezTo>
                <a:cubicBezTo>
                  <a:pt x="835" y="36"/>
                  <a:pt x="835" y="36"/>
                  <a:pt x="835" y="36"/>
                </a:cubicBezTo>
                <a:cubicBezTo>
                  <a:pt x="811" y="36"/>
                  <a:pt x="811" y="36"/>
                  <a:pt x="811" y="36"/>
                </a:cubicBezTo>
                <a:cubicBezTo>
                  <a:pt x="786" y="36"/>
                  <a:pt x="786" y="36"/>
                  <a:pt x="786" y="36"/>
                </a:cubicBezTo>
                <a:cubicBezTo>
                  <a:pt x="781" y="36"/>
                  <a:pt x="790" y="36"/>
                  <a:pt x="782" y="36"/>
                </a:cubicBezTo>
                <a:cubicBezTo>
                  <a:pt x="749" y="36"/>
                  <a:pt x="716" y="37"/>
                  <a:pt x="692" y="38"/>
                </a:cubicBezTo>
                <a:cubicBezTo>
                  <a:pt x="729" y="36"/>
                  <a:pt x="757" y="36"/>
                  <a:pt x="790" y="36"/>
                </a:cubicBezTo>
                <a:cubicBezTo>
                  <a:pt x="795" y="36"/>
                  <a:pt x="804" y="36"/>
                  <a:pt x="809" y="36"/>
                </a:cubicBezTo>
                <a:cubicBezTo>
                  <a:pt x="811" y="36"/>
                  <a:pt x="804" y="36"/>
                  <a:pt x="811" y="36"/>
                </a:cubicBezTo>
                <a:cubicBezTo>
                  <a:pt x="818" y="36"/>
                  <a:pt x="818" y="36"/>
                  <a:pt x="818" y="36"/>
                </a:cubicBezTo>
                <a:cubicBezTo>
                  <a:pt x="814" y="36"/>
                  <a:pt x="821" y="36"/>
                  <a:pt x="823" y="37"/>
                </a:cubicBezTo>
                <a:cubicBezTo>
                  <a:pt x="851" y="37"/>
                  <a:pt x="873" y="37"/>
                  <a:pt x="898" y="38"/>
                </a:cubicBezTo>
                <a:cubicBezTo>
                  <a:pt x="902" y="38"/>
                  <a:pt x="894" y="38"/>
                  <a:pt x="900" y="38"/>
                </a:cubicBezTo>
                <a:cubicBezTo>
                  <a:pt x="927" y="39"/>
                  <a:pt x="927" y="39"/>
                  <a:pt x="927" y="39"/>
                </a:cubicBezTo>
                <a:cubicBezTo>
                  <a:pt x="930" y="40"/>
                  <a:pt x="937" y="40"/>
                  <a:pt x="933" y="40"/>
                </a:cubicBezTo>
                <a:cubicBezTo>
                  <a:pt x="901" y="38"/>
                  <a:pt x="856" y="37"/>
                  <a:pt x="817" y="37"/>
                </a:cubicBezTo>
                <a:cubicBezTo>
                  <a:pt x="806" y="37"/>
                  <a:pt x="793" y="37"/>
                  <a:pt x="787" y="37"/>
                </a:cubicBezTo>
                <a:cubicBezTo>
                  <a:pt x="804" y="37"/>
                  <a:pt x="818" y="37"/>
                  <a:pt x="833" y="38"/>
                </a:cubicBezTo>
                <a:cubicBezTo>
                  <a:pt x="853" y="38"/>
                  <a:pt x="874" y="38"/>
                  <a:pt x="893" y="39"/>
                </a:cubicBezTo>
                <a:cubicBezTo>
                  <a:pt x="906" y="40"/>
                  <a:pt x="906" y="40"/>
                  <a:pt x="906" y="40"/>
                </a:cubicBezTo>
                <a:cubicBezTo>
                  <a:pt x="920" y="40"/>
                  <a:pt x="920" y="40"/>
                  <a:pt x="920" y="40"/>
                </a:cubicBezTo>
                <a:cubicBezTo>
                  <a:pt x="929" y="41"/>
                  <a:pt x="929" y="41"/>
                  <a:pt x="929" y="41"/>
                </a:cubicBezTo>
                <a:cubicBezTo>
                  <a:pt x="937" y="41"/>
                  <a:pt x="944" y="41"/>
                  <a:pt x="953" y="42"/>
                </a:cubicBezTo>
                <a:cubicBezTo>
                  <a:pt x="968" y="43"/>
                  <a:pt x="983" y="44"/>
                  <a:pt x="999" y="46"/>
                </a:cubicBezTo>
                <a:cubicBezTo>
                  <a:pt x="1002" y="46"/>
                  <a:pt x="1001" y="46"/>
                  <a:pt x="997" y="46"/>
                </a:cubicBezTo>
                <a:cubicBezTo>
                  <a:pt x="977" y="44"/>
                  <a:pt x="974" y="44"/>
                  <a:pt x="954" y="43"/>
                </a:cubicBezTo>
                <a:cubicBezTo>
                  <a:pt x="956" y="43"/>
                  <a:pt x="958" y="43"/>
                  <a:pt x="957" y="43"/>
                </a:cubicBezTo>
                <a:cubicBezTo>
                  <a:pt x="951" y="43"/>
                  <a:pt x="949" y="42"/>
                  <a:pt x="945" y="42"/>
                </a:cubicBezTo>
                <a:cubicBezTo>
                  <a:pt x="960" y="43"/>
                  <a:pt x="958" y="43"/>
                  <a:pt x="953" y="43"/>
                </a:cubicBezTo>
                <a:cubicBezTo>
                  <a:pt x="916" y="41"/>
                  <a:pt x="870" y="39"/>
                  <a:pt x="840" y="39"/>
                </a:cubicBezTo>
                <a:cubicBezTo>
                  <a:pt x="836" y="39"/>
                  <a:pt x="834" y="39"/>
                  <a:pt x="829" y="39"/>
                </a:cubicBezTo>
                <a:cubicBezTo>
                  <a:pt x="794" y="38"/>
                  <a:pt x="755" y="38"/>
                  <a:pt x="718" y="40"/>
                </a:cubicBezTo>
                <a:cubicBezTo>
                  <a:pt x="761" y="39"/>
                  <a:pt x="805" y="38"/>
                  <a:pt x="854" y="39"/>
                </a:cubicBezTo>
                <a:cubicBezTo>
                  <a:pt x="856" y="39"/>
                  <a:pt x="854" y="39"/>
                  <a:pt x="859" y="40"/>
                </a:cubicBezTo>
                <a:cubicBezTo>
                  <a:pt x="880" y="40"/>
                  <a:pt x="904" y="41"/>
                  <a:pt x="920" y="42"/>
                </a:cubicBezTo>
                <a:cubicBezTo>
                  <a:pt x="941" y="44"/>
                  <a:pt x="941" y="44"/>
                  <a:pt x="941" y="44"/>
                </a:cubicBezTo>
                <a:cubicBezTo>
                  <a:pt x="993" y="47"/>
                  <a:pt x="1030" y="51"/>
                  <a:pt x="1079" y="57"/>
                </a:cubicBezTo>
                <a:cubicBezTo>
                  <a:pt x="1079" y="57"/>
                  <a:pt x="1082" y="57"/>
                  <a:pt x="1084" y="57"/>
                </a:cubicBezTo>
                <a:cubicBezTo>
                  <a:pt x="1073" y="57"/>
                  <a:pt x="1073" y="57"/>
                  <a:pt x="1073" y="57"/>
                </a:cubicBezTo>
                <a:cubicBezTo>
                  <a:pt x="1049" y="54"/>
                  <a:pt x="1049" y="54"/>
                  <a:pt x="1049" y="54"/>
                </a:cubicBezTo>
                <a:cubicBezTo>
                  <a:pt x="1008" y="50"/>
                  <a:pt x="950" y="45"/>
                  <a:pt x="898" y="43"/>
                </a:cubicBezTo>
                <a:cubicBezTo>
                  <a:pt x="892" y="43"/>
                  <a:pt x="897" y="43"/>
                  <a:pt x="901" y="44"/>
                </a:cubicBezTo>
                <a:cubicBezTo>
                  <a:pt x="926" y="45"/>
                  <a:pt x="948" y="46"/>
                  <a:pt x="975" y="48"/>
                </a:cubicBezTo>
                <a:cubicBezTo>
                  <a:pt x="984" y="50"/>
                  <a:pt x="974" y="49"/>
                  <a:pt x="954" y="48"/>
                </a:cubicBezTo>
                <a:cubicBezTo>
                  <a:pt x="937" y="47"/>
                  <a:pt x="914" y="45"/>
                  <a:pt x="893" y="45"/>
                </a:cubicBezTo>
                <a:cubicBezTo>
                  <a:pt x="871" y="44"/>
                  <a:pt x="851" y="43"/>
                  <a:pt x="841" y="43"/>
                </a:cubicBezTo>
                <a:cubicBezTo>
                  <a:pt x="791" y="42"/>
                  <a:pt x="742" y="43"/>
                  <a:pt x="693" y="45"/>
                </a:cubicBezTo>
                <a:cubicBezTo>
                  <a:pt x="689" y="45"/>
                  <a:pt x="689" y="45"/>
                  <a:pt x="689" y="45"/>
                </a:cubicBezTo>
                <a:cubicBezTo>
                  <a:pt x="689" y="45"/>
                  <a:pt x="689" y="45"/>
                  <a:pt x="689" y="45"/>
                </a:cubicBezTo>
                <a:cubicBezTo>
                  <a:pt x="688" y="45"/>
                  <a:pt x="688" y="45"/>
                  <a:pt x="688" y="45"/>
                </a:cubicBezTo>
                <a:cubicBezTo>
                  <a:pt x="686" y="45"/>
                  <a:pt x="686" y="45"/>
                  <a:pt x="686" y="45"/>
                </a:cubicBezTo>
                <a:cubicBezTo>
                  <a:pt x="686" y="45"/>
                  <a:pt x="687" y="45"/>
                  <a:pt x="688" y="45"/>
                </a:cubicBezTo>
                <a:cubicBezTo>
                  <a:pt x="689" y="45"/>
                  <a:pt x="689" y="45"/>
                  <a:pt x="689" y="45"/>
                </a:cubicBezTo>
                <a:cubicBezTo>
                  <a:pt x="689" y="45"/>
                  <a:pt x="689" y="45"/>
                  <a:pt x="689" y="45"/>
                </a:cubicBezTo>
                <a:cubicBezTo>
                  <a:pt x="689" y="45"/>
                  <a:pt x="689" y="45"/>
                  <a:pt x="689" y="45"/>
                </a:cubicBezTo>
                <a:cubicBezTo>
                  <a:pt x="692" y="45"/>
                  <a:pt x="692" y="45"/>
                  <a:pt x="692" y="45"/>
                </a:cubicBezTo>
                <a:cubicBezTo>
                  <a:pt x="701" y="45"/>
                  <a:pt x="701" y="45"/>
                  <a:pt x="701" y="45"/>
                </a:cubicBezTo>
                <a:cubicBezTo>
                  <a:pt x="701" y="45"/>
                  <a:pt x="703" y="44"/>
                  <a:pt x="707" y="44"/>
                </a:cubicBezTo>
                <a:cubicBezTo>
                  <a:pt x="756" y="43"/>
                  <a:pt x="811" y="43"/>
                  <a:pt x="855" y="43"/>
                </a:cubicBezTo>
                <a:cubicBezTo>
                  <a:pt x="873" y="44"/>
                  <a:pt x="908" y="45"/>
                  <a:pt x="926" y="47"/>
                </a:cubicBezTo>
                <a:cubicBezTo>
                  <a:pt x="922" y="47"/>
                  <a:pt x="907" y="46"/>
                  <a:pt x="888" y="46"/>
                </a:cubicBezTo>
                <a:cubicBezTo>
                  <a:pt x="907" y="46"/>
                  <a:pt x="925" y="48"/>
                  <a:pt x="941" y="49"/>
                </a:cubicBezTo>
                <a:cubicBezTo>
                  <a:pt x="955" y="49"/>
                  <a:pt x="978" y="51"/>
                  <a:pt x="985" y="52"/>
                </a:cubicBezTo>
                <a:cubicBezTo>
                  <a:pt x="986" y="52"/>
                  <a:pt x="984" y="52"/>
                  <a:pt x="985" y="52"/>
                </a:cubicBezTo>
                <a:cubicBezTo>
                  <a:pt x="986" y="52"/>
                  <a:pt x="996" y="53"/>
                  <a:pt x="997" y="53"/>
                </a:cubicBezTo>
                <a:cubicBezTo>
                  <a:pt x="1004" y="53"/>
                  <a:pt x="1003" y="53"/>
                  <a:pt x="1011" y="54"/>
                </a:cubicBezTo>
                <a:cubicBezTo>
                  <a:pt x="1022" y="55"/>
                  <a:pt x="1022" y="55"/>
                  <a:pt x="1029" y="56"/>
                </a:cubicBezTo>
                <a:cubicBezTo>
                  <a:pt x="1067" y="59"/>
                  <a:pt x="1104" y="64"/>
                  <a:pt x="1142" y="69"/>
                </a:cubicBezTo>
                <a:cubicBezTo>
                  <a:pt x="1154" y="71"/>
                  <a:pt x="1154" y="71"/>
                  <a:pt x="1154" y="71"/>
                </a:cubicBezTo>
                <a:cubicBezTo>
                  <a:pt x="1158" y="72"/>
                  <a:pt x="1155" y="72"/>
                  <a:pt x="1159" y="72"/>
                </a:cubicBezTo>
                <a:cubicBezTo>
                  <a:pt x="1162" y="73"/>
                  <a:pt x="1161" y="72"/>
                  <a:pt x="1165" y="73"/>
                </a:cubicBezTo>
                <a:cubicBezTo>
                  <a:pt x="1179" y="75"/>
                  <a:pt x="1196" y="78"/>
                  <a:pt x="1211" y="81"/>
                </a:cubicBezTo>
                <a:cubicBezTo>
                  <a:pt x="1229" y="84"/>
                  <a:pt x="1249" y="88"/>
                  <a:pt x="1267" y="94"/>
                </a:cubicBezTo>
                <a:cubicBezTo>
                  <a:pt x="1275" y="97"/>
                  <a:pt x="1284" y="101"/>
                  <a:pt x="1291" y="105"/>
                </a:cubicBezTo>
                <a:cubicBezTo>
                  <a:pt x="1298" y="109"/>
                  <a:pt x="1303" y="114"/>
                  <a:pt x="1305" y="119"/>
                </a:cubicBezTo>
                <a:cubicBezTo>
                  <a:pt x="1306" y="122"/>
                  <a:pt x="1306" y="121"/>
                  <a:pt x="1306" y="121"/>
                </a:cubicBezTo>
                <a:cubicBezTo>
                  <a:pt x="1306" y="121"/>
                  <a:pt x="1306" y="121"/>
                  <a:pt x="1307" y="124"/>
                </a:cubicBezTo>
                <a:cubicBezTo>
                  <a:pt x="1307" y="125"/>
                  <a:pt x="1307" y="126"/>
                  <a:pt x="1307" y="126"/>
                </a:cubicBezTo>
                <a:cubicBezTo>
                  <a:pt x="1307" y="127"/>
                  <a:pt x="1306" y="127"/>
                  <a:pt x="1306" y="128"/>
                </a:cubicBezTo>
                <a:cubicBezTo>
                  <a:pt x="1304" y="130"/>
                  <a:pt x="1302" y="132"/>
                  <a:pt x="1300" y="134"/>
                </a:cubicBezTo>
                <a:cubicBezTo>
                  <a:pt x="1296" y="138"/>
                  <a:pt x="1291" y="142"/>
                  <a:pt x="1285" y="145"/>
                </a:cubicBezTo>
                <a:cubicBezTo>
                  <a:pt x="1274" y="152"/>
                  <a:pt x="1262" y="158"/>
                  <a:pt x="1250" y="163"/>
                </a:cubicBezTo>
                <a:cubicBezTo>
                  <a:pt x="1247" y="164"/>
                  <a:pt x="1244" y="165"/>
                  <a:pt x="1241" y="166"/>
                </a:cubicBezTo>
                <a:cubicBezTo>
                  <a:pt x="1231" y="169"/>
                  <a:pt x="1231" y="169"/>
                  <a:pt x="1231" y="169"/>
                </a:cubicBezTo>
                <a:cubicBezTo>
                  <a:pt x="1224" y="171"/>
                  <a:pt x="1218" y="173"/>
                  <a:pt x="1211" y="175"/>
                </a:cubicBezTo>
                <a:cubicBezTo>
                  <a:pt x="1198" y="178"/>
                  <a:pt x="1184" y="182"/>
                  <a:pt x="1171" y="185"/>
                </a:cubicBezTo>
                <a:cubicBezTo>
                  <a:pt x="1167" y="186"/>
                  <a:pt x="1170" y="185"/>
                  <a:pt x="1164" y="186"/>
                </a:cubicBezTo>
                <a:cubicBezTo>
                  <a:pt x="1156" y="188"/>
                  <a:pt x="1158" y="188"/>
                  <a:pt x="1152" y="189"/>
                </a:cubicBezTo>
                <a:cubicBezTo>
                  <a:pt x="1147" y="190"/>
                  <a:pt x="1144" y="191"/>
                  <a:pt x="1141" y="191"/>
                </a:cubicBezTo>
                <a:cubicBezTo>
                  <a:pt x="1110" y="197"/>
                  <a:pt x="1078" y="201"/>
                  <a:pt x="1045" y="205"/>
                </a:cubicBezTo>
                <a:cubicBezTo>
                  <a:pt x="1013" y="208"/>
                  <a:pt x="980" y="210"/>
                  <a:pt x="947" y="213"/>
                </a:cubicBezTo>
                <a:cubicBezTo>
                  <a:pt x="885" y="217"/>
                  <a:pt x="823" y="220"/>
                  <a:pt x="765" y="221"/>
                </a:cubicBezTo>
                <a:cubicBezTo>
                  <a:pt x="719" y="222"/>
                  <a:pt x="675" y="223"/>
                  <a:pt x="633" y="222"/>
                </a:cubicBezTo>
                <a:cubicBezTo>
                  <a:pt x="578" y="222"/>
                  <a:pt x="530" y="221"/>
                  <a:pt x="478" y="219"/>
                </a:cubicBezTo>
                <a:cubicBezTo>
                  <a:pt x="441" y="218"/>
                  <a:pt x="400" y="216"/>
                  <a:pt x="368" y="214"/>
                </a:cubicBezTo>
                <a:cubicBezTo>
                  <a:pt x="350" y="214"/>
                  <a:pt x="350" y="214"/>
                  <a:pt x="350" y="214"/>
                </a:cubicBezTo>
                <a:cubicBezTo>
                  <a:pt x="321" y="212"/>
                  <a:pt x="321" y="212"/>
                  <a:pt x="321" y="212"/>
                </a:cubicBezTo>
                <a:cubicBezTo>
                  <a:pt x="296" y="210"/>
                  <a:pt x="270" y="209"/>
                  <a:pt x="244" y="206"/>
                </a:cubicBezTo>
                <a:cubicBezTo>
                  <a:pt x="215" y="204"/>
                  <a:pt x="188" y="201"/>
                  <a:pt x="160" y="198"/>
                </a:cubicBezTo>
                <a:cubicBezTo>
                  <a:pt x="144" y="196"/>
                  <a:pt x="129" y="194"/>
                  <a:pt x="114" y="191"/>
                </a:cubicBezTo>
                <a:cubicBezTo>
                  <a:pt x="103" y="189"/>
                  <a:pt x="93" y="187"/>
                  <a:pt x="82" y="185"/>
                </a:cubicBezTo>
                <a:cubicBezTo>
                  <a:pt x="68" y="182"/>
                  <a:pt x="53" y="178"/>
                  <a:pt x="40" y="172"/>
                </a:cubicBezTo>
                <a:cubicBezTo>
                  <a:pt x="33" y="170"/>
                  <a:pt x="26" y="166"/>
                  <a:pt x="22" y="163"/>
                </a:cubicBezTo>
                <a:cubicBezTo>
                  <a:pt x="17" y="159"/>
                  <a:pt x="14" y="154"/>
                  <a:pt x="14" y="149"/>
                </a:cubicBezTo>
                <a:cubicBezTo>
                  <a:pt x="14" y="144"/>
                  <a:pt x="19" y="137"/>
                  <a:pt x="26" y="131"/>
                </a:cubicBezTo>
                <a:cubicBezTo>
                  <a:pt x="33" y="126"/>
                  <a:pt x="41" y="121"/>
                  <a:pt x="50" y="117"/>
                </a:cubicBezTo>
                <a:cubicBezTo>
                  <a:pt x="67" y="108"/>
                  <a:pt x="85" y="101"/>
                  <a:pt x="103" y="95"/>
                </a:cubicBezTo>
                <a:cubicBezTo>
                  <a:pt x="144" y="82"/>
                  <a:pt x="195" y="70"/>
                  <a:pt x="235" y="61"/>
                </a:cubicBezTo>
                <a:cubicBezTo>
                  <a:pt x="268" y="55"/>
                  <a:pt x="302" y="49"/>
                  <a:pt x="340" y="44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407" y="35"/>
                  <a:pt x="471" y="28"/>
                  <a:pt x="517" y="25"/>
                </a:cubicBezTo>
                <a:cubicBezTo>
                  <a:pt x="534" y="24"/>
                  <a:pt x="549" y="23"/>
                  <a:pt x="565" y="22"/>
                </a:cubicBezTo>
                <a:cubicBezTo>
                  <a:pt x="583" y="21"/>
                  <a:pt x="599" y="20"/>
                  <a:pt x="616" y="19"/>
                </a:cubicBezTo>
                <a:cubicBezTo>
                  <a:pt x="632" y="19"/>
                  <a:pt x="632" y="19"/>
                  <a:pt x="632" y="19"/>
                </a:cubicBezTo>
                <a:cubicBezTo>
                  <a:pt x="649" y="18"/>
                  <a:pt x="666" y="17"/>
                  <a:pt x="684" y="17"/>
                </a:cubicBezTo>
                <a:cubicBezTo>
                  <a:pt x="712" y="16"/>
                  <a:pt x="742" y="16"/>
                  <a:pt x="774" y="16"/>
                </a:cubicBezTo>
                <a:cubicBezTo>
                  <a:pt x="799" y="16"/>
                  <a:pt x="836" y="16"/>
                  <a:pt x="864" y="16"/>
                </a:cubicBezTo>
                <a:cubicBezTo>
                  <a:pt x="912" y="18"/>
                  <a:pt x="961" y="19"/>
                  <a:pt x="1010" y="23"/>
                </a:cubicBezTo>
                <a:cubicBezTo>
                  <a:pt x="1026" y="24"/>
                  <a:pt x="1041" y="26"/>
                  <a:pt x="1058" y="27"/>
                </a:cubicBezTo>
                <a:cubicBezTo>
                  <a:pt x="1075" y="29"/>
                  <a:pt x="1096" y="31"/>
                  <a:pt x="1117" y="35"/>
                </a:cubicBezTo>
                <a:cubicBezTo>
                  <a:pt x="1123" y="36"/>
                  <a:pt x="1123" y="36"/>
                  <a:pt x="1123" y="36"/>
                </a:cubicBezTo>
                <a:cubicBezTo>
                  <a:pt x="1123" y="36"/>
                  <a:pt x="1123" y="36"/>
                  <a:pt x="1123" y="36"/>
                </a:cubicBezTo>
                <a:cubicBezTo>
                  <a:pt x="1124" y="36"/>
                  <a:pt x="1124" y="36"/>
                  <a:pt x="1124" y="36"/>
                </a:cubicBezTo>
                <a:cubicBezTo>
                  <a:pt x="1125" y="36"/>
                  <a:pt x="1125" y="36"/>
                  <a:pt x="1125" y="36"/>
                </a:cubicBezTo>
                <a:cubicBezTo>
                  <a:pt x="1125" y="36"/>
                  <a:pt x="1127" y="36"/>
                  <a:pt x="1127" y="37"/>
                </a:cubicBezTo>
                <a:cubicBezTo>
                  <a:pt x="1127" y="38"/>
                  <a:pt x="1128" y="36"/>
                  <a:pt x="1129" y="37"/>
                </a:cubicBezTo>
                <a:cubicBezTo>
                  <a:pt x="1129" y="37"/>
                  <a:pt x="1129" y="37"/>
                  <a:pt x="1129" y="38"/>
                </a:cubicBezTo>
                <a:cubicBezTo>
                  <a:pt x="1129" y="38"/>
                  <a:pt x="1129" y="38"/>
                  <a:pt x="1130" y="38"/>
                </a:cubicBezTo>
                <a:cubicBezTo>
                  <a:pt x="1130" y="38"/>
                  <a:pt x="1130" y="39"/>
                  <a:pt x="1131" y="39"/>
                </a:cubicBezTo>
                <a:cubicBezTo>
                  <a:pt x="1131" y="39"/>
                  <a:pt x="1131" y="39"/>
                  <a:pt x="1131" y="39"/>
                </a:cubicBezTo>
                <a:cubicBezTo>
                  <a:pt x="1132" y="39"/>
                  <a:pt x="1132" y="39"/>
                  <a:pt x="1133" y="39"/>
                </a:cubicBezTo>
                <a:cubicBezTo>
                  <a:pt x="1133" y="39"/>
                  <a:pt x="1134" y="39"/>
                  <a:pt x="1134" y="39"/>
                </a:cubicBezTo>
                <a:cubicBezTo>
                  <a:pt x="1135" y="39"/>
                  <a:pt x="1135" y="39"/>
                  <a:pt x="1135" y="39"/>
                </a:cubicBezTo>
                <a:cubicBezTo>
                  <a:pt x="1136" y="39"/>
                  <a:pt x="1136" y="39"/>
                  <a:pt x="1137" y="38"/>
                </a:cubicBezTo>
                <a:cubicBezTo>
                  <a:pt x="1137" y="38"/>
                  <a:pt x="1138" y="38"/>
                  <a:pt x="1138" y="38"/>
                </a:cubicBezTo>
                <a:cubicBezTo>
                  <a:pt x="1138" y="38"/>
                  <a:pt x="1139" y="38"/>
                  <a:pt x="1139" y="38"/>
                </a:cubicBezTo>
                <a:cubicBezTo>
                  <a:pt x="1140" y="37"/>
                  <a:pt x="1141" y="36"/>
                  <a:pt x="1142" y="36"/>
                </a:cubicBezTo>
                <a:cubicBezTo>
                  <a:pt x="1142" y="36"/>
                  <a:pt x="1142" y="35"/>
                  <a:pt x="1143" y="35"/>
                </a:cubicBezTo>
                <a:cubicBezTo>
                  <a:pt x="1143" y="35"/>
                  <a:pt x="1143" y="35"/>
                  <a:pt x="1143" y="35"/>
                </a:cubicBezTo>
                <a:cubicBezTo>
                  <a:pt x="1143" y="34"/>
                  <a:pt x="1143" y="33"/>
                  <a:pt x="1144" y="33"/>
                </a:cubicBezTo>
                <a:cubicBezTo>
                  <a:pt x="1144" y="33"/>
                  <a:pt x="1144" y="33"/>
                  <a:pt x="1144" y="33"/>
                </a:cubicBezTo>
                <a:cubicBezTo>
                  <a:pt x="1144" y="32"/>
                  <a:pt x="1144" y="31"/>
                  <a:pt x="1144" y="30"/>
                </a:cubicBezTo>
                <a:cubicBezTo>
                  <a:pt x="1144" y="29"/>
                  <a:pt x="1144" y="28"/>
                  <a:pt x="1144" y="28"/>
                </a:cubicBezTo>
                <a:cubicBezTo>
                  <a:pt x="1144" y="28"/>
                  <a:pt x="1144" y="27"/>
                  <a:pt x="1144" y="27"/>
                </a:cubicBezTo>
                <a:cubicBezTo>
                  <a:pt x="1144" y="26"/>
                  <a:pt x="1143" y="26"/>
                  <a:pt x="1143" y="26"/>
                </a:cubicBezTo>
                <a:cubicBezTo>
                  <a:pt x="1143" y="25"/>
                  <a:pt x="1143" y="25"/>
                  <a:pt x="1143" y="25"/>
                </a:cubicBezTo>
                <a:cubicBezTo>
                  <a:pt x="1143" y="25"/>
                  <a:pt x="1142" y="24"/>
                  <a:pt x="1142" y="24"/>
                </a:cubicBezTo>
                <a:cubicBezTo>
                  <a:pt x="1142" y="24"/>
                  <a:pt x="1142" y="24"/>
                  <a:pt x="1142" y="24"/>
                </a:cubicBezTo>
                <a:cubicBezTo>
                  <a:pt x="1141" y="23"/>
                  <a:pt x="1141" y="22"/>
                  <a:pt x="1140" y="22"/>
                </a:cubicBezTo>
                <a:cubicBezTo>
                  <a:pt x="1140" y="22"/>
                  <a:pt x="1139" y="21"/>
                  <a:pt x="1139" y="21"/>
                </a:cubicBezTo>
                <a:cubicBezTo>
                  <a:pt x="1138" y="21"/>
                  <a:pt x="1137" y="21"/>
                  <a:pt x="1137" y="20"/>
                </a:cubicBezTo>
                <a:cubicBezTo>
                  <a:pt x="1137" y="20"/>
                  <a:pt x="1137" y="20"/>
                  <a:pt x="1137" y="20"/>
                </a:cubicBezTo>
                <a:cubicBezTo>
                  <a:pt x="1137" y="20"/>
                  <a:pt x="1136" y="20"/>
                  <a:pt x="1136" y="20"/>
                </a:cubicBezTo>
                <a:cubicBezTo>
                  <a:pt x="1136" y="20"/>
                  <a:pt x="1135" y="20"/>
                  <a:pt x="1135" y="20"/>
                </a:cubicBezTo>
                <a:cubicBezTo>
                  <a:pt x="1135" y="20"/>
                  <a:pt x="1134" y="19"/>
                  <a:pt x="1134" y="19"/>
                </a:cubicBezTo>
                <a:cubicBezTo>
                  <a:pt x="1134" y="19"/>
                  <a:pt x="1134" y="20"/>
                  <a:pt x="1133" y="20"/>
                </a:cubicBezTo>
                <a:cubicBezTo>
                  <a:pt x="1133" y="20"/>
                  <a:pt x="1132" y="19"/>
                  <a:pt x="1132" y="19"/>
                </a:cubicBezTo>
                <a:cubicBezTo>
                  <a:pt x="1131" y="19"/>
                  <a:pt x="1131" y="19"/>
                  <a:pt x="1131" y="19"/>
                </a:cubicBezTo>
                <a:cubicBezTo>
                  <a:pt x="1131" y="19"/>
                  <a:pt x="1130" y="19"/>
                  <a:pt x="1130" y="20"/>
                </a:cubicBezTo>
                <a:cubicBezTo>
                  <a:pt x="1130" y="20"/>
                  <a:pt x="1128" y="19"/>
                  <a:pt x="1127" y="20"/>
                </a:cubicBezTo>
                <a:cubicBezTo>
                  <a:pt x="1127" y="19"/>
                  <a:pt x="1127" y="19"/>
                  <a:pt x="1126" y="19"/>
                </a:cubicBezTo>
                <a:cubicBezTo>
                  <a:pt x="1126" y="19"/>
                  <a:pt x="1126" y="19"/>
                  <a:pt x="1126" y="19"/>
                </a:cubicBezTo>
                <a:cubicBezTo>
                  <a:pt x="1126" y="19"/>
                  <a:pt x="1126" y="19"/>
                  <a:pt x="1126" y="19"/>
                </a:cubicBezTo>
                <a:cubicBezTo>
                  <a:pt x="1122" y="19"/>
                  <a:pt x="1122" y="19"/>
                  <a:pt x="1122" y="19"/>
                </a:cubicBezTo>
                <a:cubicBezTo>
                  <a:pt x="1103" y="16"/>
                  <a:pt x="1103" y="16"/>
                  <a:pt x="1103" y="16"/>
                </a:cubicBezTo>
                <a:cubicBezTo>
                  <a:pt x="1098" y="15"/>
                  <a:pt x="1092" y="15"/>
                  <a:pt x="1087" y="14"/>
                </a:cubicBezTo>
                <a:cubicBezTo>
                  <a:pt x="1078" y="13"/>
                  <a:pt x="1067" y="12"/>
                  <a:pt x="1056" y="11"/>
                </a:cubicBezTo>
                <a:cubicBezTo>
                  <a:pt x="1037" y="9"/>
                  <a:pt x="1021" y="8"/>
                  <a:pt x="1005" y="7"/>
                </a:cubicBezTo>
                <a:cubicBezTo>
                  <a:pt x="981" y="5"/>
                  <a:pt x="964" y="4"/>
                  <a:pt x="944" y="3"/>
                </a:cubicBezTo>
                <a:cubicBezTo>
                  <a:pt x="920" y="2"/>
                  <a:pt x="920" y="2"/>
                  <a:pt x="920" y="2"/>
                </a:cubicBezTo>
                <a:cubicBezTo>
                  <a:pt x="898" y="2"/>
                  <a:pt x="898" y="2"/>
                  <a:pt x="898" y="2"/>
                </a:cubicBezTo>
                <a:cubicBezTo>
                  <a:pt x="875" y="1"/>
                  <a:pt x="875" y="1"/>
                  <a:pt x="875" y="1"/>
                </a:cubicBezTo>
                <a:cubicBezTo>
                  <a:pt x="860" y="1"/>
                  <a:pt x="860" y="1"/>
                  <a:pt x="860" y="1"/>
                </a:cubicBezTo>
                <a:cubicBezTo>
                  <a:pt x="844" y="0"/>
                  <a:pt x="844" y="0"/>
                  <a:pt x="844" y="0"/>
                </a:cubicBezTo>
                <a:cubicBezTo>
                  <a:pt x="824" y="0"/>
                  <a:pt x="824" y="0"/>
                  <a:pt x="824" y="0"/>
                </a:cubicBezTo>
                <a:cubicBezTo>
                  <a:pt x="800" y="0"/>
                  <a:pt x="773" y="0"/>
                  <a:pt x="750" y="1"/>
                </a:cubicBezTo>
                <a:cubicBezTo>
                  <a:pt x="708" y="1"/>
                  <a:pt x="671" y="2"/>
                  <a:pt x="622" y="4"/>
                </a:cubicBezTo>
                <a:cubicBezTo>
                  <a:pt x="587" y="6"/>
                  <a:pt x="587" y="6"/>
                  <a:pt x="587" y="6"/>
                </a:cubicBezTo>
                <a:cubicBezTo>
                  <a:pt x="584" y="6"/>
                  <a:pt x="584" y="6"/>
                  <a:pt x="580" y="6"/>
                </a:cubicBezTo>
                <a:cubicBezTo>
                  <a:pt x="554" y="7"/>
                  <a:pt x="527" y="10"/>
                  <a:pt x="500" y="11"/>
                </a:cubicBezTo>
                <a:cubicBezTo>
                  <a:pt x="497" y="12"/>
                  <a:pt x="497" y="12"/>
                  <a:pt x="497" y="12"/>
                </a:cubicBezTo>
                <a:cubicBezTo>
                  <a:pt x="460" y="14"/>
                  <a:pt x="414" y="19"/>
                  <a:pt x="385" y="23"/>
                </a:cubicBezTo>
                <a:cubicBezTo>
                  <a:pt x="363" y="25"/>
                  <a:pt x="337" y="29"/>
                  <a:pt x="309" y="33"/>
                </a:cubicBezTo>
                <a:cubicBezTo>
                  <a:pt x="297" y="35"/>
                  <a:pt x="284" y="37"/>
                  <a:pt x="272" y="39"/>
                </a:cubicBezTo>
                <a:cubicBezTo>
                  <a:pt x="249" y="44"/>
                  <a:pt x="218" y="50"/>
                  <a:pt x="196" y="55"/>
                </a:cubicBezTo>
                <a:cubicBezTo>
                  <a:pt x="176" y="60"/>
                  <a:pt x="176" y="60"/>
                  <a:pt x="176" y="60"/>
                </a:cubicBezTo>
                <a:cubicBezTo>
                  <a:pt x="164" y="63"/>
                  <a:pt x="152" y="66"/>
                  <a:pt x="139" y="69"/>
                </a:cubicBezTo>
                <a:cubicBezTo>
                  <a:pt x="115" y="76"/>
                  <a:pt x="89" y="84"/>
                  <a:pt x="65" y="94"/>
                </a:cubicBezTo>
                <a:cubicBezTo>
                  <a:pt x="53" y="99"/>
                  <a:pt x="41" y="104"/>
                  <a:pt x="30" y="111"/>
                </a:cubicBezTo>
                <a:cubicBezTo>
                  <a:pt x="25" y="114"/>
                  <a:pt x="19" y="118"/>
                  <a:pt x="15" y="122"/>
                </a:cubicBezTo>
                <a:cubicBezTo>
                  <a:pt x="10" y="127"/>
                  <a:pt x="5" y="131"/>
                  <a:pt x="2" y="138"/>
                </a:cubicBezTo>
                <a:cubicBezTo>
                  <a:pt x="1" y="142"/>
                  <a:pt x="0" y="146"/>
                  <a:pt x="0" y="151"/>
                </a:cubicBezTo>
                <a:cubicBezTo>
                  <a:pt x="0" y="155"/>
                  <a:pt x="1" y="159"/>
                  <a:pt x="3" y="163"/>
                </a:cubicBezTo>
                <a:cubicBezTo>
                  <a:pt x="4" y="165"/>
                  <a:pt x="6" y="166"/>
                  <a:pt x="7" y="168"/>
                </a:cubicBezTo>
                <a:cubicBezTo>
                  <a:pt x="8" y="169"/>
                  <a:pt x="10" y="171"/>
                  <a:pt x="11" y="172"/>
                </a:cubicBezTo>
                <a:cubicBezTo>
                  <a:pt x="14" y="175"/>
                  <a:pt x="17" y="177"/>
                  <a:pt x="21" y="179"/>
                </a:cubicBezTo>
                <a:cubicBezTo>
                  <a:pt x="33" y="186"/>
                  <a:pt x="45" y="190"/>
                  <a:pt x="58" y="193"/>
                </a:cubicBezTo>
                <a:cubicBezTo>
                  <a:pt x="70" y="197"/>
                  <a:pt x="83" y="200"/>
                  <a:pt x="95" y="202"/>
                </a:cubicBezTo>
                <a:cubicBezTo>
                  <a:pt x="101" y="203"/>
                  <a:pt x="108" y="204"/>
                  <a:pt x="113" y="205"/>
                </a:cubicBezTo>
                <a:cubicBezTo>
                  <a:pt x="128" y="208"/>
                  <a:pt x="142" y="210"/>
                  <a:pt x="158" y="212"/>
                </a:cubicBezTo>
                <a:cubicBezTo>
                  <a:pt x="197" y="217"/>
                  <a:pt x="236" y="220"/>
                  <a:pt x="272" y="223"/>
                </a:cubicBezTo>
                <a:cubicBezTo>
                  <a:pt x="318" y="226"/>
                  <a:pt x="386" y="230"/>
                  <a:pt x="440" y="232"/>
                </a:cubicBezTo>
                <a:cubicBezTo>
                  <a:pt x="452" y="232"/>
                  <a:pt x="464" y="233"/>
                  <a:pt x="476" y="233"/>
                </a:cubicBezTo>
                <a:cubicBezTo>
                  <a:pt x="515" y="234"/>
                  <a:pt x="564" y="235"/>
                  <a:pt x="605" y="236"/>
                </a:cubicBezTo>
                <a:cubicBezTo>
                  <a:pt x="690" y="237"/>
                  <a:pt x="777" y="235"/>
                  <a:pt x="863" y="231"/>
                </a:cubicBezTo>
                <a:cubicBezTo>
                  <a:pt x="906" y="229"/>
                  <a:pt x="950" y="227"/>
                  <a:pt x="992" y="223"/>
                </a:cubicBezTo>
                <a:cubicBezTo>
                  <a:pt x="1035" y="220"/>
                  <a:pt x="1078" y="216"/>
                  <a:pt x="1120" y="209"/>
                </a:cubicBezTo>
                <a:cubicBezTo>
                  <a:pt x="1133" y="207"/>
                  <a:pt x="1153" y="203"/>
                  <a:pt x="1164" y="200"/>
                </a:cubicBezTo>
                <a:cubicBezTo>
                  <a:pt x="1167" y="200"/>
                  <a:pt x="1174" y="198"/>
                  <a:pt x="1180" y="197"/>
                </a:cubicBezTo>
                <a:cubicBezTo>
                  <a:pt x="1201" y="191"/>
                  <a:pt x="1226" y="184"/>
                  <a:pt x="1252" y="176"/>
                </a:cubicBezTo>
                <a:cubicBezTo>
                  <a:pt x="1259" y="174"/>
                  <a:pt x="1274" y="167"/>
                  <a:pt x="1282" y="162"/>
                </a:cubicBezTo>
                <a:cubicBezTo>
                  <a:pt x="1286" y="160"/>
                  <a:pt x="1277" y="165"/>
                  <a:pt x="1284" y="161"/>
                </a:cubicBezTo>
                <a:cubicBezTo>
                  <a:pt x="1288" y="159"/>
                  <a:pt x="1294" y="155"/>
                  <a:pt x="1301" y="150"/>
                </a:cubicBezTo>
                <a:cubicBezTo>
                  <a:pt x="1304" y="148"/>
                  <a:pt x="1308" y="145"/>
                  <a:pt x="1311" y="141"/>
                </a:cubicBezTo>
                <a:cubicBezTo>
                  <a:pt x="1313" y="139"/>
                  <a:pt x="1315" y="137"/>
                  <a:pt x="1317" y="134"/>
                </a:cubicBezTo>
                <a:cubicBezTo>
                  <a:pt x="1317" y="133"/>
                  <a:pt x="1318" y="132"/>
                  <a:pt x="1319" y="130"/>
                </a:cubicBezTo>
                <a:cubicBezTo>
                  <a:pt x="1319" y="129"/>
                  <a:pt x="1319" y="128"/>
                  <a:pt x="1319" y="127"/>
                </a:cubicBezTo>
                <a:cubicBezTo>
                  <a:pt x="1319" y="126"/>
                  <a:pt x="1319" y="126"/>
                  <a:pt x="1319" y="126"/>
                </a:cubicBezTo>
                <a:close/>
                <a:moveTo>
                  <a:pt x="1104" y="52"/>
                </a:moveTo>
                <a:cubicBezTo>
                  <a:pt x="1102" y="51"/>
                  <a:pt x="1092" y="50"/>
                  <a:pt x="1091" y="50"/>
                </a:cubicBezTo>
                <a:cubicBezTo>
                  <a:pt x="1095" y="50"/>
                  <a:pt x="1103" y="52"/>
                  <a:pt x="1104" y="52"/>
                </a:cubicBezTo>
                <a:close/>
                <a:moveTo>
                  <a:pt x="985" y="52"/>
                </a:moveTo>
                <a:cubicBezTo>
                  <a:pt x="985" y="52"/>
                  <a:pt x="985" y="52"/>
                  <a:pt x="985" y="52"/>
                </a:cubicBezTo>
                <a:cubicBezTo>
                  <a:pt x="985" y="52"/>
                  <a:pt x="985" y="52"/>
                  <a:pt x="985" y="52"/>
                </a:cubicBezTo>
                <a:close/>
                <a:moveTo>
                  <a:pt x="689" y="44"/>
                </a:moveTo>
                <a:cubicBezTo>
                  <a:pt x="689" y="43"/>
                  <a:pt x="688" y="44"/>
                  <a:pt x="688" y="43"/>
                </a:cubicBezTo>
                <a:cubicBezTo>
                  <a:pt x="689" y="43"/>
                  <a:pt x="689" y="43"/>
                  <a:pt x="689" y="43"/>
                </a:cubicBezTo>
                <a:cubicBezTo>
                  <a:pt x="689" y="43"/>
                  <a:pt x="687" y="43"/>
                  <a:pt x="687" y="43"/>
                </a:cubicBezTo>
                <a:cubicBezTo>
                  <a:pt x="687" y="43"/>
                  <a:pt x="688" y="44"/>
                  <a:pt x="688" y="43"/>
                </a:cubicBezTo>
                <a:cubicBezTo>
                  <a:pt x="688" y="43"/>
                  <a:pt x="688" y="43"/>
                  <a:pt x="688" y="44"/>
                </a:cubicBezTo>
                <a:cubicBezTo>
                  <a:pt x="688" y="44"/>
                  <a:pt x="688" y="43"/>
                  <a:pt x="688" y="43"/>
                </a:cubicBezTo>
                <a:cubicBezTo>
                  <a:pt x="688" y="44"/>
                  <a:pt x="688" y="44"/>
                  <a:pt x="688" y="44"/>
                </a:cubicBezTo>
                <a:cubicBezTo>
                  <a:pt x="689" y="44"/>
                  <a:pt x="689" y="44"/>
                  <a:pt x="689" y="44"/>
                </a:cubicBezTo>
                <a:close/>
                <a:moveTo>
                  <a:pt x="1041" y="46"/>
                </a:moveTo>
                <a:cubicBezTo>
                  <a:pt x="1044" y="47"/>
                  <a:pt x="1051" y="47"/>
                  <a:pt x="1053" y="48"/>
                </a:cubicBezTo>
                <a:cubicBezTo>
                  <a:pt x="1049" y="47"/>
                  <a:pt x="1042" y="46"/>
                  <a:pt x="1041" y="46"/>
                </a:cubicBezTo>
                <a:close/>
                <a:moveTo>
                  <a:pt x="689" y="39"/>
                </a:moveTo>
                <a:cubicBezTo>
                  <a:pt x="689" y="39"/>
                  <a:pt x="688" y="39"/>
                  <a:pt x="688" y="39"/>
                </a:cubicBezTo>
                <a:cubicBezTo>
                  <a:pt x="689" y="39"/>
                  <a:pt x="689" y="39"/>
                  <a:pt x="689" y="39"/>
                </a:cubicBezTo>
                <a:close/>
                <a:moveTo>
                  <a:pt x="688" y="45"/>
                </a:moveTo>
                <a:cubicBezTo>
                  <a:pt x="688" y="45"/>
                  <a:pt x="688" y="45"/>
                  <a:pt x="687" y="45"/>
                </a:cubicBezTo>
                <a:cubicBezTo>
                  <a:pt x="688" y="45"/>
                  <a:pt x="688" y="45"/>
                  <a:pt x="688" y="45"/>
                </a:cubicBezTo>
                <a:close/>
                <a:moveTo>
                  <a:pt x="863" y="47"/>
                </a:moveTo>
                <a:cubicBezTo>
                  <a:pt x="849" y="46"/>
                  <a:pt x="839" y="46"/>
                  <a:pt x="830" y="46"/>
                </a:cubicBezTo>
                <a:cubicBezTo>
                  <a:pt x="838" y="46"/>
                  <a:pt x="848" y="46"/>
                  <a:pt x="853" y="47"/>
                </a:cubicBezTo>
                <a:cubicBezTo>
                  <a:pt x="855" y="46"/>
                  <a:pt x="860" y="47"/>
                  <a:pt x="863" y="47"/>
                </a:cubicBezTo>
                <a:close/>
                <a:moveTo>
                  <a:pt x="1279" y="100"/>
                </a:moveTo>
                <a:cubicBezTo>
                  <a:pt x="1276" y="98"/>
                  <a:pt x="1271" y="96"/>
                  <a:pt x="1270" y="96"/>
                </a:cubicBezTo>
                <a:cubicBezTo>
                  <a:pt x="1274" y="98"/>
                  <a:pt x="1277" y="99"/>
                  <a:pt x="1279" y="100"/>
                </a:cubicBezTo>
                <a:close/>
                <a:moveTo>
                  <a:pt x="688" y="39"/>
                </a:moveTo>
                <a:cubicBezTo>
                  <a:pt x="688" y="39"/>
                  <a:pt x="688" y="39"/>
                  <a:pt x="688" y="39"/>
                </a:cubicBezTo>
                <a:cubicBezTo>
                  <a:pt x="688" y="39"/>
                  <a:pt x="688" y="39"/>
                  <a:pt x="688" y="39"/>
                </a:cubicBezTo>
                <a:cubicBezTo>
                  <a:pt x="688" y="39"/>
                  <a:pt x="688" y="39"/>
                  <a:pt x="688" y="39"/>
                </a:cubicBezTo>
                <a:close/>
                <a:moveTo>
                  <a:pt x="688" y="46"/>
                </a:moveTo>
                <a:cubicBezTo>
                  <a:pt x="688" y="46"/>
                  <a:pt x="689" y="46"/>
                  <a:pt x="689" y="46"/>
                </a:cubicBezTo>
                <a:cubicBezTo>
                  <a:pt x="688" y="46"/>
                  <a:pt x="688" y="46"/>
                  <a:pt x="688" y="46"/>
                </a:cubicBezTo>
                <a:close/>
                <a:moveTo>
                  <a:pt x="769" y="37"/>
                </a:moveTo>
                <a:cubicBezTo>
                  <a:pt x="762" y="37"/>
                  <a:pt x="762" y="37"/>
                  <a:pt x="762" y="37"/>
                </a:cubicBezTo>
                <a:cubicBezTo>
                  <a:pt x="761" y="37"/>
                  <a:pt x="762" y="37"/>
                  <a:pt x="763" y="37"/>
                </a:cubicBezTo>
                <a:cubicBezTo>
                  <a:pt x="768" y="37"/>
                  <a:pt x="769" y="37"/>
                  <a:pt x="769" y="37"/>
                </a:cubicBezTo>
                <a:close/>
                <a:moveTo>
                  <a:pt x="923" y="41"/>
                </a:moveTo>
                <a:cubicBezTo>
                  <a:pt x="912" y="40"/>
                  <a:pt x="912" y="40"/>
                  <a:pt x="912" y="40"/>
                </a:cubicBezTo>
                <a:cubicBezTo>
                  <a:pt x="907" y="40"/>
                  <a:pt x="879" y="39"/>
                  <a:pt x="882" y="39"/>
                </a:cubicBezTo>
                <a:cubicBezTo>
                  <a:pt x="899" y="40"/>
                  <a:pt x="924" y="41"/>
                  <a:pt x="938" y="42"/>
                </a:cubicBezTo>
                <a:cubicBezTo>
                  <a:pt x="933" y="41"/>
                  <a:pt x="928" y="41"/>
                  <a:pt x="923" y="41"/>
                </a:cubicBezTo>
                <a:close/>
                <a:moveTo>
                  <a:pt x="926" y="46"/>
                </a:moveTo>
                <a:cubicBezTo>
                  <a:pt x="967" y="48"/>
                  <a:pt x="967" y="48"/>
                  <a:pt x="967" y="48"/>
                </a:cubicBezTo>
                <a:cubicBezTo>
                  <a:pt x="954" y="47"/>
                  <a:pt x="939" y="46"/>
                  <a:pt x="926" y="46"/>
                </a:cubicBezTo>
                <a:close/>
                <a:moveTo>
                  <a:pt x="683" y="48"/>
                </a:moveTo>
                <a:cubicBezTo>
                  <a:pt x="683" y="48"/>
                  <a:pt x="683" y="48"/>
                  <a:pt x="683" y="48"/>
                </a:cubicBezTo>
                <a:close/>
                <a:moveTo>
                  <a:pt x="985" y="52"/>
                </a:moveTo>
                <a:cubicBezTo>
                  <a:pt x="985" y="52"/>
                  <a:pt x="986" y="52"/>
                  <a:pt x="986" y="52"/>
                </a:cubicBezTo>
                <a:cubicBezTo>
                  <a:pt x="986" y="52"/>
                  <a:pt x="985" y="52"/>
                  <a:pt x="985" y="52"/>
                </a:cubicBezTo>
                <a:close/>
                <a:moveTo>
                  <a:pt x="687" y="40"/>
                </a:moveTo>
                <a:cubicBezTo>
                  <a:pt x="687" y="40"/>
                  <a:pt x="687" y="40"/>
                  <a:pt x="687" y="40"/>
                </a:cubicBezTo>
                <a:cubicBezTo>
                  <a:pt x="687" y="40"/>
                  <a:pt x="687" y="40"/>
                  <a:pt x="687" y="40"/>
                </a:cubicBezTo>
                <a:close/>
                <a:moveTo>
                  <a:pt x="687" y="41"/>
                </a:moveTo>
                <a:cubicBezTo>
                  <a:pt x="687" y="41"/>
                  <a:pt x="687" y="41"/>
                  <a:pt x="687" y="41"/>
                </a:cubicBezTo>
                <a:cubicBezTo>
                  <a:pt x="687" y="41"/>
                  <a:pt x="687" y="41"/>
                  <a:pt x="687" y="41"/>
                </a:cubicBezTo>
                <a:close/>
                <a:moveTo>
                  <a:pt x="689" y="38"/>
                </a:moveTo>
                <a:cubicBezTo>
                  <a:pt x="689" y="38"/>
                  <a:pt x="689" y="38"/>
                  <a:pt x="689" y="38"/>
                </a:cubicBezTo>
                <a:cubicBezTo>
                  <a:pt x="689" y="38"/>
                  <a:pt x="689" y="38"/>
                  <a:pt x="689" y="38"/>
                </a:cubicBezTo>
                <a:cubicBezTo>
                  <a:pt x="689" y="38"/>
                  <a:pt x="689" y="38"/>
                  <a:pt x="689" y="38"/>
                </a:cubicBezTo>
                <a:cubicBezTo>
                  <a:pt x="689" y="38"/>
                  <a:pt x="689" y="38"/>
                  <a:pt x="689" y="38"/>
                </a:cubicBezTo>
                <a:cubicBezTo>
                  <a:pt x="689" y="38"/>
                  <a:pt x="689" y="38"/>
                  <a:pt x="689" y="38"/>
                </a:cubicBezTo>
                <a:cubicBezTo>
                  <a:pt x="689" y="38"/>
                  <a:pt x="690" y="38"/>
                  <a:pt x="690" y="38"/>
                </a:cubicBezTo>
                <a:cubicBezTo>
                  <a:pt x="689" y="38"/>
                  <a:pt x="689" y="38"/>
                  <a:pt x="689" y="38"/>
                </a:cubicBezTo>
                <a:close/>
                <a:moveTo>
                  <a:pt x="689" y="45"/>
                </a:moveTo>
                <a:cubicBezTo>
                  <a:pt x="689" y="44"/>
                  <a:pt x="689" y="45"/>
                  <a:pt x="689" y="45"/>
                </a:cubicBezTo>
                <a:cubicBezTo>
                  <a:pt x="689" y="45"/>
                  <a:pt x="689" y="45"/>
                  <a:pt x="689" y="45"/>
                </a:cubicBezTo>
                <a:close/>
                <a:moveTo>
                  <a:pt x="688" y="39"/>
                </a:moveTo>
                <a:cubicBezTo>
                  <a:pt x="688" y="39"/>
                  <a:pt x="687" y="38"/>
                  <a:pt x="687" y="39"/>
                </a:cubicBezTo>
                <a:cubicBezTo>
                  <a:pt x="687" y="39"/>
                  <a:pt x="688" y="39"/>
                  <a:pt x="688" y="39"/>
                </a:cubicBezTo>
                <a:close/>
                <a:moveTo>
                  <a:pt x="688" y="41"/>
                </a:moveTo>
                <a:cubicBezTo>
                  <a:pt x="688" y="41"/>
                  <a:pt x="688" y="41"/>
                  <a:pt x="688" y="41"/>
                </a:cubicBezTo>
                <a:cubicBezTo>
                  <a:pt x="688" y="41"/>
                  <a:pt x="688" y="41"/>
                  <a:pt x="688" y="41"/>
                </a:cubicBezTo>
                <a:cubicBezTo>
                  <a:pt x="687" y="41"/>
                  <a:pt x="688" y="41"/>
                  <a:pt x="688" y="41"/>
                </a:cubicBezTo>
                <a:close/>
                <a:moveTo>
                  <a:pt x="699" y="40"/>
                </a:moveTo>
                <a:cubicBezTo>
                  <a:pt x="689" y="41"/>
                  <a:pt x="689" y="41"/>
                  <a:pt x="689" y="41"/>
                </a:cubicBezTo>
                <a:cubicBezTo>
                  <a:pt x="689" y="41"/>
                  <a:pt x="688" y="41"/>
                  <a:pt x="688" y="41"/>
                </a:cubicBezTo>
                <a:cubicBezTo>
                  <a:pt x="688" y="41"/>
                  <a:pt x="689" y="41"/>
                  <a:pt x="689" y="41"/>
                </a:cubicBezTo>
                <a:cubicBezTo>
                  <a:pt x="689" y="41"/>
                  <a:pt x="689" y="41"/>
                  <a:pt x="689" y="41"/>
                </a:cubicBezTo>
                <a:lnTo>
                  <a:pt x="699" y="40"/>
                </a:lnTo>
                <a:close/>
                <a:moveTo>
                  <a:pt x="688" y="41"/>
                </a:moveTo>
                <a:cubicBezTo>
                  <a:pt x="688" y="41"/>
                  <a:pt x="688" y="41"/>
                  <a:pt x="688" y="41"/>
                </a:cubicBezTo>
                <a:cubicBezTo>
                  <a:pt x="688" y="41"/>
                  <a:pt x="688" y="41"/>
                  <a:pt x="688" y="41"/>
                </a:cubicBezTo>
                <a:cubicBezTo>
                  <a:pt x="688" y="41"/>
                  <a:pt x="688" y="41"/>
                  <a:pt x="688" y="4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  <a:effectLst>
            <a:outerShdw blurRad="50800" dist="254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Google Shape;467;p24"/>
          <p:cNvSpPr/>
          <p:nvPr/>
        </p:nvSpPr>
        <p:spPr>
          <a:xfrm>
            <a:off x="337950" y="3234592"/>
            <a:ext cx="4698847" cy="1061383"/>
          </a:xfrm>
          <a:custGeom>
            <a:avLst/>
            <a:gdLst/>
            <a:ahLst/>
            <a:cxnLst/>
            <a:rect l="l" t="t" r="r" b="b"/>
            <a:pathLst>
              <a:path w="2162014" h="2798067" fill="none" extrusionOk="0">
                <a:moveTo>
                  <a:pt x="0" y="19243"/>
                </a:moveTo>
                <a:cubicBezTo>
                  <a:pt x="149923" y="7044"/>
                  <a:pt x="404189" y="20538"/>
                  <a:pt x="540504" y="14432"/>
                </a:cubicBezTo>
                <a:cubicBezTo>
                  <a:pt x="676819" y="8326"/>
                  <a:pt x="900700" y="3049"/>
                  <a:pt x="1102627" y="9429"/>
                </a:cubicBezTo>
                <a:cubicBezTo>
                  <a:pt x="1304554" y="15809"/>
                  <a:pt x="1384452" y="18743"/>
                  <a:pt x="1578270" y="5196"/>
                </a:cubicBezTo>
                <a:cubicBezTo>
                  <a:pt x="1772088" y="-8351"/>
                  <a:pt x="1992469" y="-3938"/>
                  <a:pt x="2162014" y="0"/>
                </a:cubicBezTo>
                <a:cubicBezTo>
                  <a:pt x="2148400" y="132108"/>
                  <a:pt x="2121111" y="319670"/>
                  <a:pt x="2136654" y="587594"/>
                </a:cubicBezTo>
                <a:cubicBezTo>
                  <a:pt x="2152198" y="855518"/>
                  <a:pt x="2145128" y="846641"/>
                  <a:pt x="2114917" y="1091246"/>
                </a:cubicBezTo>
                <a:cubicBezTo>
                  <a:pt x="2084706" y="1335851"/>
                  <a:pt x="2073605" y="1431577"/>
                  <a:pt x="2090764" y="1650860"/>
                </a:cubicBezTo>
                <a:cubicBezTo>
                  <a:pt x="2107924" y="1870143"/>
                  <a:pt x="2056629" y="2019758"/>
                  <a:pt x="2070235" y="2126531"/>
                </a:cubicBezTo>
                <a:cubicBezTo>
                  <a:pt x="2083841" y="2233304"/>
                  <a:pt x="2075044" y="2589389"/>
                  <a:pt x="2041252" y="2798067"/>
                </a:cubicBezTo>
                <a:cubicBezTo>
                  <a:pt x="1743059" y="2773018"/>
                  <a:pt x="1688245" y="2805466"/>
                  <a:pt x="1404984" y="2796784"/>
                </a:cubicBezTo>
                <a:cubicBezTo>
                  <a:pt x="1121723" y="2788102"/>
                  <a:pt x="1080452" y="2799518"/>
                  <a:pt x="806891" y="2795578"/>
                </a:cubicBezTo>
                <a:cubicBezTo>
                  <a:pt x="533330" y="2791638"/>
                  <a:pt x="358498" y="2785709"/>
                  <a:pt x="132447" y="2794218"/>
                </a:cubicBezTo>
                <a:cubicBezTo>
                  <a:pt x="120280" y="2647391"/>
                  <a:pt x="134919" y="2420312"/>
                  <a:pt x="100660" y="2128224"/>
                </a:cubicBezTo>
                <a:cubicBezTo>
                  <a:pt x="66400" y="1836136"/>
                  <a:pt x="58163" y="1671685"/>
                  <a:pt x="67548" y="1434480"/>
                </a:cubicBezTo>
                <a:cubicBezTo>
                  <a:pt x="76934" y="1197275"/>
                  <a:pt x="48016" y="994918"/>
                  <a:pt x="33112" y="712987"/>
                </a:cubicBezTo>
                <a:cubicBezTo>
                  <a:pt x="18207" y="431056"/>
                  <a:pt x="40947" y="179811"/>
                  <a:pt x="0" y="19243"/>
                </a:cubicBezTo>
                <a:close/>
              </a:path>
              <a:path w="2162014" h="2798067" extrusionOk="0">
                <a:moveTo>
                  <a:pt x="0" y="19243"/>
                </a:moveTo>
                <a:cubicBezTo>
                  <a:pt x="140999" y="38005"/>
                  <a:pt x="394287" y="10394"/>
                  <a:pt x="518883" y="14625"/>
                </a:cubicBezTo>
                <a:cubicBezTo>
                  <a:pt x="643479" y="18856"/>
                  <a:pt x="869131" y="-3266"/>
                  <a:pt x="994526" y="10391"/>
                </a:cubicBezTo>
                <a:cubicBezTo>
                  <a:pt x="1119921" y="24048"/>
                  <a:pt x="1355457" y="-17628"/>
                  <a:pt x="1578270" y="5196"/>
                </a:cubicBezTo>
                <a:cubicBezTo>
                  <a:pt x="1801083" y="28020"/>
                  <a:pt x="2003006" y="-20899"/>
                  <a:pt x="2162014" y="0"/>
                </a:cubicBezTo>
                <a:cubicBezTo>
                  <a:pt x="2176690" y="111961"/>
                  <a:pt x="2128067" y="322500"/>
                  <a:pt x="2139069" y="531633"/>
                </a:cubicBezTo>
                <a:cubicBezTo>
                  <a:pt x="2150071" y="740766"/>
                  <a:pt x="2146135" y="920651"/>
                  <a:pt x="2117332" y="1035285"/>
                </a:cubicBezTo>
                <a:cubicBezTo>
                  <a:pt x="2088529" y="1149919"/>
                  <a:pt x="2084427" y="1477176"/>
                  <a:pt x="2093180" y="1594898"/>
                </a:cubicBezTo>
                <a:cubicBezTo>
                  <a:pt x="2101933" y="1712620"/>
                  <a:pt x="2089763" y="2033009"/>
                  <a:pt x="2069027" y="2154512"/>
                </a:cubicBezTo>
                <a:cubicBezTo>
                  <a:pt x="2048292" y="2276015"/>
                  <a:pt x="2079174" y="2502089"/>
                  <a:pt x="2041252" y="2798067"/>
                </a:cubicBezTo>
                <a:cubicBezTo>
                  <a:pt x="1811805" y="2791594"/>
                  <a:pt x="1671452" y="2775574"/>
                  <a:pt x="1443160" y="2796861"/>
                </a:cubicBezTo>
                <a:cubicBezTo>
                  <a:pt x="1214868" y="2818148"/>
                  <a:pt x="1118888" y="2791100"/>
                  <a:pt x="806891" y="2795578"/>
                </a:cubicBezTo>
                <a:cubicBezTo>
                  <a:pt x="494894" y="2800056"/>
                  <a:pt x="339364" y="2786642"/>
                  <a:pt x="132447" y="2794218"/>
                </a:cubicBezTo>
                <a:cubicBezTo>
                  <a:pt x="148770" y="2519109"/>
                  <a:pt x="105843" y="2287985"/>
                  <a:pt x="96686" y="2044975"/>
                </a:cubicBezTo>
                <a:cubicBezTo>
                  <a:pt x="87530" y="1801965"/>
                  <a:pt x="46761" y="1554000"/>
                  <a:pt x="60926" y="1295731"/>
                </a:cubicBezTo>
                <a:cubicBezTo>
                  <a:pt x="75091" y="1037462"/>
                  <a:pt x="87359" y="652585"/>
                  <a:pt x="0" y="19243"/>
                </a:cubicBezTo>
                <a:close/>
              </a:path>
            </a:pathLst>
          </a:custGeom>
          <a:solidFill>
            <a:srgbClr val="FFF2CC"/>
          </a:solidFill>
          <a:ln w="25400" cap="flat" cmpd="sng">
            <a:solidFill>
              <a:srgbClr val="54040A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/>
            <a:r>
              <a:rPr lang="tr-TR" sz="2400" dirty="0" smtClean="0"/>
              <a:t>Osmanlı Devleti’nde Müslüman olmayan kişilere verilen isimdir.</a:t>
            </a:r>
            <a:endParaRPr sz="1400" b="0" i="0" u="none" strike="noStrike" cap="none" dirty="0"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" name="Google Shape;630;p22"/>
          <p:cNvSpPr/>
          <p:nvPr/>
        </p:nvSpPr>
        <p:spPr>
          <a:xfrm>
            <a:off x="6936849" y="863612"/>
            <a:ext cx="5083701" cy="468927"/>
          </a:xfrm>
          <a:custGeom>
            <a:avLst/>
            <a:gdLst>
              <a:gd name="connsiteX0" fmla="*/ 22092 w 35909"/>
              <a:gd name="connsiteY0" fmla="*/ 0 h 62949"/>
              <a:gd name="connsiteX1" fmla="*/ 6968 w 35909"/>
              <a:gd name="connsiteY1" fmla="*/ 2837 h 62949"/>
              <a:gd name="connsiteX2" fmla="*/ 4182 w 35909"/>
              <a:gd name="connsiteY2" fmla="*/ 4266 h 62949"/>
              <a:gd name="connsiteX3" fmla="*/ 1896 w 35909"/>
              <a:gd name="connsiteY3" fmla="*/ 7659 h 62949"/>
              <a:gd name="connsiteX4" fmla="*/ 3 w 35909"/>
              <a:gd name="connsiteY4" fmla="*/ 19911 h 62949"/>
              <a:gd name="connsiteX5" fmla="*/ 3086 w 35909"/>
              <a:gd name="connsiteY5" fmla="*/ 52736 h 62949"/>
              <a:gd name="connsiteX6" fmla="*/ 5229 w 35909"/>
              <a:gd name="connsiteY6" fmla="*/ 58904 h 62949"/>
              <a:gd name="connsiteX7" fmla="*/ 10611 w 35909"/>
              <a:gd name="connsiteY7" fmla="*/ 61499 h 62949"/>
              <a:gd name="connsiteX8" fmla="*/ 21051 w 35909"/>
              <a:gd name="connsiteY8" fmla="*/ 62949 h 62949"/>
              <a:gd name="connsiteX9" fmla="*/ 28649 w 35909"/>
              <a:gd name="connsiteY9" fmla="*/ 61666 h 62949"/>
              <a:gd name="connsiteX10" fmla="*/ 31709 w 35909"/>
              <a:gd name="connsiteY10" fmla="*/ 59725 h 62949"/>
              <a:gd name="connsiteX11" fmla="*/ 34828 w 35909"/>
              <a:gd name="connsiteY11" fmla="*/ 59084 h 62949"/>
              <a:gd name="connsiteX12" fmla="*/ 35066 w 35909"/>
              <a:gd name="connsiteY12" fmla="*/ 34413 h 62949"/>
              <a:gd name="connsiteX13" fmla="*/ 35043 w 35909"/>
              <a:gd name="connsiteY13" fmla="*/ 8278 h 62949"/>
              <a:gd name="connsiteX14" fmla="*/ 32459 w 35909"/>
              <a:gd name="connsiteY14" fmla="*/ 2373 h 62949"/>
              <a:gd name="connsiteX15" fmla="*/ 29054 w 35909"/>
              <a:gd name="connsiteY15" fmla="*/ 813 h 62949"/>
              <a:gd name="connsiteX16" fmla="*/ 22092 w 35909"/>
              <a:gd name="connsiteY16" fmla="*/ 0 h 62949"/>
              <a:gd name="connsiteX0" fmla="*/ 22418 w 36235"/>
              <a:gd name="connsiteY0" fmla="*/ 0 h 62949"/>
              <a:gd name="connsiteX1" fmla="*/ 7294 w 36235"/>
              <a:gd name="connsiteY1" fmla="*/ 2837 h 62949"/>
              <a:gd name="connsiteX2" fmla="*/ 4508 w 36235"/>
              <a:gd name="connsiteY2" fmla="*/ 4266 h 62949"/>
              <a:gd name="connsiteX3" fmla="*/ 2222 w 36235"/>
              <a:gd name="connsiteY3" fmla="*/ 7659 h 62949"/>
              <a:gd name="connsiteX4" fmla="*/ 329 w 36235"/>
              <a:gd name="connsiteY4" fmla="*/ 19911 h 62949"/>
              <a:gd name="connsiteX5" fmla="*/ 974 w 36235"/>
              <a:gd name="connsiteY5" fmla="*/ 50092 h 62949"/>
              <a:gd name="connsiteX6" fmla="*/ 5555 w 36235"/>
              <a:gd name="connsiteY6" fmla="*/ 58904 h 62949"/>
              <a:gd name="connsiteX7" fmla="*/ 10937 w 36235"/>
              <a:gd name="connsiteY7" fmla="*/ 61499 h 62949"/>
              <a:gd name="connsiteX8" fmla="*/ 21377 w 36235"/>
              <a:gd name="connsiteY8" fmla="*/ 62949 h 62949"/>
              <a:gd name="connsiteX9" fmla="*/ 28975 w 36235"/>
              <a:gd name="connsiteY9" fmla="*/ 61666 h 62949"/>
              <a:gd name="connsiteX10" fmla="*/ 32035 w 36235"/>
              <a:gd name="connsiteY10" fmla="*/ 59725 h 62949"/>
              <a:gd name="connsiteX11" fmla="*/ 35154 w 36235"/>
              <a:gd name="connsiteY11" fmla="*/ 59084 h 62949"/>
              <a:gd name="connsiteX12" fmla="*/ 35392 w 36235"/>
              <a:gd name="connsiteY12" fmla="*/ 34413 h 62949"/>
              <a:gd name="connsiteX13" fmla="*/ 35369 w 36235"/>
              <a:gd name="connsiteY13" fmla="*/ 8278 h 62949"/>
              <a:gd name="connsiteX14" fmla="*/ 32785 w 36235"/>
              <a:gd name="connsiteY14" fmla="*/ 2373 h 62949"/>
              <a:gd name="connsiteX15" fmla="*/ 29380 w 36235"/>
              <a:gd name="connsiteY15" fmla="*/ 813 h 62949"/>
              <a:gd name="connsiteX16" fmla="*/ 22418 w 36235"/>
              <a:gd name="connsiteY16" fmla="*/ 0 h 62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6235" h="62949" extrusionOk="0">
                <a:moveTo>
                  <a:pt x="22418" y="0"/>
                </a:moveTo>
                <a:cubicBezTo>
                  <a:pt x="17272" y="0"/>
                  <a:pt x="11976" y="1168"/>
                  <a:pt x="7294" y="2837"/>
                </a:cubicBezTo>
                <a:cubicBezTo>
                  <a:pt x="6305" y="3183"/>
                  <a:pt x="5329" y="3587"/>
                  <a:pt x="4508" y="4266"/>
                </a:cubicBezTo>
                <a:cubicBezTo>
                  <a:pt x="3472" y="5123"/>
                  <a:pt x="2757" y="6373"/>
                  <a:pt x="2222" y="7659"/>
                </a:cubicBezTo>
                <a:cubicBezTo>
                  <a:pt x="638" y="11457"/>
                  <a:pt x="364" y="15732"/>
                  <a:pt x="329" y="19911"/>
                </a:cubicBezTo>
                <a:cubicBezTo>
                  <a:pt x="257" y="30924"/>
                  <a:pt x="-681" y="39222"/>
                  <a:pt x="974" y="50092"/>
                </a:cubicBezTo>
                <a:cubicBezTo>
                  <a:pt x="1308" y="52295"/>
                  <a:pt x="4150" y="57284"/>
                  <a:pt x="5555" y="58904"/>
                </a:cubicBezTo>
                <a:cubicBezTo>
                  <a:pt x="6936" y="60463"/>
                  <a:pt x="8984" y="61047"/>
                  <a:pt x="10937" y="61499"/>
                </a:cubicBezTo>
                <a:cubicBezTo>
                  <a:pt x="14352" y="62298"/>
                  <a:pt x="17893" y="62949"/>
                  <a:pt x="21377" y="62949"/>
                </a:cubicBezTo>
                <a:cubicBezTo>
                  <a:pt x="23966" y="62949"/>
                  <a:pt x="26523" y="62590"/>
                  <a:pt x="28975" y="61666"/>
                </a:cubicBezTo>
                <a:cubicBezTo>
                  <a:pt x="30106" y="61249"/>
                  <a:pt x="31005" y="60155"/>
                  <a:pt x="32035" y="59725"/>
                </a:cubicBezTo>
                <a:cubicBezTo>
                  <a:pt x="33065" y="59295"/>
                  <a:pt x="34976" y="61191"/>
                  <a:pt x="35154" y="59084"/>
                </a:cubicBezTo>
                <a:cubicBezTo>
                  <a:pt x="35702" y="52631"/>
                  <a:pt x="34857" y="40878"/>
                  <a:pt x="35392" y="34413"/>
                </a:cubicBezTo>
                <a:cubicBezTo>
                  <a:pt x="36131" y="25709"/>
                  <a:pt x="36857" y="16863"/>
                  <a:pt x="35369" y="8278"/>
                </a:cubicBezTo>
                <a:cubicBezTo>
                  <a:pt x="34988" y="6088"/>
                  <a:pt x="34380" y="3778"/>
                  <a:pt x="32785" y="2373"/>
                </a:cubicBezTo>
                <a:cubicBezTo>
                  <a:pt x="31821" y="1528"/>
                  <a:pt x="30594" y="1123"/>
                  <a:pt x="29380" y="813"/>
                </a:cubicBezTo>
                <a:cubicBezTo>
                  <a:pt x="27141" y="249"/>
                  <a:pt x="24796" y="0"/>
                  <a:pt x="22418" y="0"/>
                </a:cubicBezTo>
                <a:close/>
              </a:path>
            </a:pathLst>
          </a:custGeom>
          <a:solidFill>
            <a:srgbClr val="C6B79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tr-TR" sz="2400" dirty="0" smtClean="0"/>
              <a:t>Güçlü Ordu Sistemi</a:t>
            </a:r>
            <a:endParaRPr lang="tr-TR" sz="3200" dirty="0">
              <a:latin typeface="Fira Sans Extra Condensed Medium"/>
              <a:ea typeface="Fira Sans Extra Condensed Medium"/>
              <a:cs typeface="Fira Sans Extra Condensed Medium"/>
              <a:sym typeface="Fira Sans Extra Condensed Medium"/>
            </a:endParaRPr>
          </a:p>
        </p:txBody>
      </p:sp>
      <p:sp>
        <p:nvSpPr>
          <p:cNvPr id="15" name="Google Shape;773;p24"/>
          <p:cNvSpPr/>
          <p:nvPr/>
        </p:nvSpPr>
        <p:spPr>
          <a:xfrm>
            <a:off x="6814609" y="4398508"/>
            <a:ext cx="5151702" cy="1573667"/>
          </a:xfrm>
          <a:custGeom>
            <a:avLst/>
            <a:gdLst/>
            <a:ahLst/>
            <a:cxnLst/>
            <a:rect l="l" t="t" r="r" b="b"/>
            <a:pathLst>
              <a:path w="40506" h="35867" extrusionOk="0">
                <a:moveTo>
                  <a:pt x="28999" y="919"/>
                </a:moveTo>
                <a:cubicBezTo>
                  <a:pt x="30501" y="919"/>
                  <a:pt x="32005" y="959"/>
                  <a:pt x="33517" y="1056"/>
                </a:cubicBezTo>
                <a:cubicBezTo>
                  <a:pt x="34708" y="1140"/>
                  <a:pt x="37137" y="985"/>
                  <a:pt x="37982" y="1997"/>
                </a:cubicBezTo>
                <a:cubicBezTo>
                  <a:pt x="38446" y="2568"/>
                  <a:pt x="38518" y="3723"/>
                  <a:pt x="38637" y="4414"/>
                </a:cubicBezTo>
                <a:cubicBezTo>
                  <a:pt x="39661" y="10522"/>
                  <a:pt x="39518" y="16987"/>
                  <a:pt x="39327" y="23154"/>
                </a:cubicBezTo>
                <a:cubicBezTo>
                  <a:pt x="39244" y="25869"/>
                  <a:pt x="39637" y="30691"/>
                  <a:pt x="37637" y="32798"/>
                </a:cubicBezTo>
                <a:cubicBezTo>
                  <a:pt x="36517" y="33989"/>
                  <a:pt x="34624" y="33846"/>
                  <a:pt x="33124" y="33941"/>
                </a:cubicBezTo>
                <a:cubicBezTo>
                  <a:pt x="31850" y="34025"/>
                  <a:pt x="30576" y="34096"/>
                  <a:pt x="29302" y="34167"/>
                </a:cubicBezTo>
                <a:cubicBezTo>
                  <a:pt x="26397" y="34322"/>
                  <a:pt x="23504" y="34465"/>
                  <a:pt x="20611" y="34584"/>
                </a:cubicBezTo>
                <a:cubicBezTo>
                  <a:pt x="18051" y="34679"/>
                  <a:pt x="15503" y="34763"/>
                  <a:pt x="12955" y="34834"/>
                </a:cubicBezTo>
                <a:cubicBezTo>
                  <a:pt x="10860" y="34887"/>
                  <a:pt x="8707" y="35045"/>
                  <a:pt x="6587" y="35045"/>
                </a:cubicBezTo>
                <a:cubicBezTo>
                  <a:pt x="5851" y="35045"/>
                  <a:pt x="5119" y="35026"/>
                  <a:pt x="4394" y="34977"/>
                </a:cubicBezTo>
                <a:cubicBezTo>
                  <a:pt x="2966" y="34882"/>
                  <a:pt x="1715" y="34536"/>
                  <a:pt x="1299" y="32941"/>
                </a:cubicBezTo>
                <a:cubicBezTo>
                  <a:pt x="953" y="31596"/>
                  <a:pt x="1061" y="29964"/>
                  <a:pt x="1001" y="28583"/>
                </a:cubicBezTo>
                <a:cubicBezTo>
                  <a:pt x="882" y="25881"/>
                  <a:pt x="834" y="23166"/>
                  <a:pt x="858" y="20463"/>
                </a:cubicBezTo>
                <a:cubicBezTo>
                  <a:pt x="882" y="17296"/>
                  <a:pt x="1013" y="14141"/>
                  <a:pt x="1239" y="10986"/>
                </a:cubicBezTo>
                <a:cubicBezTo>
                  <a:pt x="1334" y="9641"/>
                  <a:pt x="1454" y="8283"/>
                  <a:pt x="1584" y="6938"/>
                </a:cubicBezTo>
                <a:cubicBezTo>
                  <a:pt x="1751" y="5223"/>
                  <a:pt x="1632" y="2723"/>
                  <a:pt x="3275" y="1640"/>
                </a:cubicBezTo>
                <a:cubicBezTo>
                  <a:pt x="4253" y="1007"/>
                  <a:pt x="5518" y="973"/>
                  <a:pt x="6683" y="973"/>
                </a:cubicBezTo>
                <a:cubicBezTo>
                  <a:pt x="6822" y="973"/>
                  <a:pt x="6960" y="974"/>
                  <a:pt x="7096" y="974"/>
                </a:cubicBezTo>
                <a:cubicBezTo>
                  <a:pt x="7193" y="974"/>
                  <a:pt x="7288" y="974"/>
                  <a:pt x="7383" y="973"/>
                </a:cubicBezTo>
                <a:cubicBezTo>
                  <a:pt x="8067" y="967"/>
                  <a:pt x="8752" y="964"/>
                  <a:pt x="9438" y="964"/>
                </a:cubicBezTo>
                <a:cubicBezTo>
                  <a:pt x="10124" y="964"/>
                  <a:pt x="10812" y="967"/>
                  <a:pt x="11502" y="973"/>
                </a:cubicBezTo>
                <a:cubicBezTo>
                  <a:pt x="14543" y="1007"/>
                  <a:pt x="17594" y="1084"/>
                  <a:pt x="20646" y="1215"/>
                </a:cubicBezTo>
                <a:lnTo>
                  <a:pt x="20646" y="1215"/>
                </a:lnTo>
                <a:cubicBezTo>
                  <a:pt x="20672" y="1220"/>
                  <a:pt x="20701" y="1223"/>
                  <a:pt x="20731" y="1223"/>
                </a:cubicBezTo>
                <a:cubicBezTo>
                  <a:pt x="20738" y="1223"/>
                  <a:pt x="20746" y="1223"/>
                  <a:pt x="20754" y="1223"/>
                </a:cubicBezTo>
                <a:cubicBezTo>
                  <a:pt x="20764" y="1222"/>
                  <a:pt x="20774" y="1222"/>
                  <a:pt x="20785" y="1221"/>
                </a:cubicBezTo>
                <a:lnTo>
                  <a:pt x="20785" y="1221"/>
                </a:lnTo>
                <a:cubicBezTo>
                  <a:pt x="20889" y="1225"/>
                  <a:pt x="20994" y="1230"/>
                  <a:pt x="21099" y="1235"/>
                </a:cubicBezTo>
                <a:cubicBezTo>
                  <a:pt x="21106" y="1235"/>
                  <a:pt x="21114" y="1235"/>
                  <a:pt x="21121" y="1235"/>
                </a:cubicBezTo>
                <a:cubicBezTo>
                  <a:pt x="21192" y="1235"/>
                  <a:pt x="21252" y="1218"/>
                  <a:pt x="21302" y="1190"/>
                </a:cubicBezTo>
                <a:lnTo>
                  <a:pt x="21302" y="1190"/>
                </a:lnTo>
                <a:cubicBezTo>
                  <a:pt x="23879" y="1036"/>
                  <a:pt x="26436" y="919"/>
                  <a:pt x="28999" y="919"/>
                </a:cubicBezTo>
                <a:close/>
                <a:moveTo>
                  <a:pt x="29752" y="0"/>
                </a:moveTo>
                <a:cubicBezTo>
                  <a:pt x="26735" y="0"/>
                  <a:pt x="23696" y="256"/>
                  <a:pt x="20781" y="435"/>
                </a:cubicBezTo>
                <a:lnTo>
                  <a:pt x="20781" y="435"/>
                </a:lnTo>
                <a:cubicBezTo>
                  <a:pt x="17576" y="300"/>
                  <a:pt x="14361" y="210"/>
                  <a:pt x="11157" y="187"/>
                </a:cubicBezTo>
                <a:cubicBezTo>
                  <a:pt x="9974" y="181"/>
                  <a:pt x="8660" y="72"/>
                  <a:pt x="7357" y="72"/>
                </a:cubicBezTo>
                <a:cubicBezTo>
                  <a:pt x="6037" y="72"/>
                  <a:pt x="4729" y="184"/>
                  <a:pt x="3585" y="628"/>
                </a:cubicBezTo>
                <a:cubicBezTo>
                  <a:pt x="1704" y="1366"/>
                  <a:pt x="1239" y="3080"/>
                  <a:pt x="1013" y="4926"/>
                </a:cubicBezTo>
                <a:cubicBezTo>
                  <a:pt x="632" y="8057"/>
                  <a:pt x="406" y="11212"/>
                  <a:pt x="251" y="14367"/>
                </a:cubicBezTo>
                <a:cubicBezTo>
                  <a:pt x="96" y="17522"/>
                  <a:pt x="37" y="20690"/>
                  <a:pt x="72" y="23845"/>
                </a:cubicBezTo>
                <a:cubicBezTo>
                  <a:pt x="120" y="26797"/>
                  <a:pt x="1" y="29964"/>
                  <a:pt x="501" y="32882"/>
                </a:cubicBezTo>
                <a:cubicBezTo>
                  <a:pt x="811" y="34620"/>
                  <a:pt x="2001" y="35477"/>
                  <a:pt x="3704" y="35691"/>
                </a:cubicBezTo>
                <a:cubicBezTo>
                  <a:pt x="4690" y="35820"/>
                  <a:pt x="5701" y="35866"/>
                  <a:pt x="6722" y="35866"/>
                </a:cubicBezTo>
                <a:cubicBezTo>
                  <a:pt x="8808" y="35866"/>
                  <a:pt x="10933" y="35676"/>
                  <a:pt x="12955" y="35620"/>
                </a:cubicBezTo>
                <a:cubicBezTo>
                  <a:pt x="19563" y="35441"/>
                  <a:pt x="26171" y="35156"/>
                  <a:pt x="32779" y="34751"/>
                </a:cubicBezTo>
                <a:cubicBezTo>
                  <a:pt x="34779" y="34620"/>
                  <a:pt x="37160" y="34775"/>
                  <a:pt x="38506" y="32977"/>
                </a:cubicBezTo>
                <a:cubicBezTo>
                  <a:pt x="39542" y="31584"/>
                  <a:pt x="39684" y="29703"/>
                  <a:pt x="39839" y="28024"/>
                </a:cubicBezTo>
                <a:cubicBezTo>
                  <a:pt x="40506" y="20725"/>
                  <a:pt x="40494" y="13058"/>
                  <a:pt x="39613" y="5771"/>
                </a:cubicBezTo>
                <a:cubicBezTo>
                  <a:pt x="39351" y="3545"/>
                  <a:pt x="39339" y="1199"/>
                  <a:pt x="36827" y="651"/>
                </a:cubicBezTo>
                <a:cubicBezTo>
                  <a:pt x="34532" y="162"/>
                  <a:pt x="32149" y="0"/>
                  <a:pt x="29752" y="0"/>
                </a:cubicBezTo>
                <a:close/>
              </a:path>
            </a:pathLst>
          </a:custGeom>
          <a:solidFill>
            <a:srgbClr val="C6B79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80975" algn="ctr"/>
            <a:r>
              <a:rPr lang="tr-TR" sz="2400" dirty="0" smtClean="0"/>
              <a:t>Disiplinli ve güçlü bir ordu oluşturması</a:t>
            </a:r>
            <a:endParaRPr lang="tr-TR" sz="3200" dirty="0"/>
          </a:p>
        </p:txBody>
      </p:sp>
      <p:pic>
        <p:nvPicPr>
          <p:cNvPr id="16" name="Resim 15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12460" y="1622208"/>
            <a:ext cx="3556000" cy="2298700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5520360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500"/>
                            </p:stCondLst>
                            <p:childTnLst>
                              <p:par>
                                <p:cTn id="35" presetID="1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38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 animBg="1"/>
      <p:bldP spid="10" grpId="0" animBg="1"/>
      <p:bldP spid="11" grpId="0" animBg="1"/>
      <p:bldP spid="13" grpId="0" animBg="1"/>
      <p:bldP spid="14" grpId="0" animBg="1"/>
      <p:bldP spid="15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>
                <a:solidFill>
                  <a:schemeClr val="bg1"/>
                </a:solidFill>
              </a:rPr>
              <a:t>Osmanlı Devletinin Cihan Devleti Olması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20" name="Rectangle: Rounded Corners 111">
            <a:hlinkClick r:id="rId4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1029145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17" name="Google Shape;630;p22"/>
          <p:cNvSpPr/>
          <p:nvPr/>
        </p:nvSpPr>
        <p:spPr>
          <a:xfrm>
            <a:off x="3450699" y="873173"/>
            <a:ext cx="5083701" cy="468927"/>
          </a:xfrm>
          <a:custGeom>
            <a:avLst/>
            <a:gdLst>
              <a:gd name="connsiteX0" fmla="*/ 22092 w 35909"/>
              <a:gd name="connsiteY0" fmla="*/ 0 h 62949"/>
              <a:gd name="connsiteX1" fmla="*/ 6968 w 35909"/>
              <a:gd name="connsiteY1" fmla="*/ 2837 h 62949"/>
              <a:gd name="connsiteX2" fmla="*/ 4182 w 35909"/>
              <a:gd name="connsiteY2" fmla="*/ 4266 h 62949"/>
              <a:gd name="connsiteX3" fmla="*/ 1896 w 35909"/>
              <a:gd name="connsiteY3" fmla="*/ 7659 h 62949"/>
              <a:gd name="connsiteX4" fmla="*/ 3 w 35909"/>
              <a:gd name="connsiteY4" fmla="*/ 19911 h 62949"/>
              <a:gd name="connsiteX5" fmla="*/ 3086 w 35909"/>
              <a:gd name="connsiteY5" fmla="*/ 52736 h 62949"/>
              <a:gd name="connsiteX6" fmla="*/ 5229 w 35909"/>
              <a:gd name="connsiteY6" fmla="*/ 58904 h 62949"/>
              <a:gd name="connsiteX7" fmla="*/ 10611 w 35909"/>
              <a:gd name="connsiteY7" fmla="*/ 61499 h 62949"/>
              <a:gd name="connsiteX8" fmla="*/ 21051 w 35909"/>
              <a:gd name="connsiteY8" fmla="*/ 62949 h 62949"/>
              <a:gd name="connsiteX9" fmla="*/ 28649 w 35909"/>
              <a:gd name="connsiteY9" fmla="*/ 61666 h 62949"/>
              <a:gd name="connsiteX10" fmla="*/ 31709 w 35909"/>
              <a:gd name="connsiteY10" fmla="*/ 59725 h 62949"/>
              <a:gd name="connsiteX11" fmla="*/ 34828 w 35909"/>
              <a:gd name="connsiteY11" fmla="*/ 59084 h 62949"/>
              <a:gd name="connsiteX12" fmla="*/ 35066 w 35909"/>
              <a:gd name="connsiteY12" fmla="*/ 34413 h 62949"/>
              <a:gd name="connsiteX13" fmla="*/ 35043 w 35909"/>
              <a:gd name="connsiteY13" fmla="*/ 8278 h 62949"/>
              <a:gd name="connsiteX14" fmla="*/ 32459 w 35909"/>
              <a:gd name="connsiteY14" fmla="*/ 2373 h 62949"/>
              <a:gd name="connsiteX15" fmla="*/ 29054 w 35909"/>
              <a:gd name="connsiteY15" fmla="*/ 813 h 62949"/>
              <a:gd name="connsiteX16" fmla="*/ 22092 w 35909"/>
              <a:gd name="connsiteY16" fmla="*/ 0 h 62949"/>
              <a:gd name="connsiteX0" fmla="*/ 22418 w 36235"/>
              <a:gd name="connsiteY0" fmla="*/ 0 h 62949"/>
              <a:gd name="connsiteX1" fmla="*/ 7294 w 36235"/>
              <a:gd name="connsiteY1" fmla="*/ 2837 h 62949"/>
              <a:gd name="connsiteX2" fmla="*/ 4508 w 36235"/>
              <a:gd name="connsiteY2" fmla="*/ 4266 h 62949"/>
              <a:gd name="connsiteX3" fmla="*/ 2222 w 36235"/>
              <a:gd name="connsiteY3" fmla="*/ 7659 h 62949"/>
              <a:gd name="connsiteX4" fmla="*/ 329 w 36235"/>
              <a:gd name="connsiteY4" fmla="*/ 19911 h 62949"/>
              <a:gd name="connsiteX5" fmla="*/ 974 w 36235"/>
              <a:gd name="connsiteY5" fmla="*/ 50092 h 62949"/>
              <a:gd name="connsiteX6" fmla="*/ 5555 w 36235"/>
              <a:gd name="connsiteY6" fmla="*/ 58904 h 62949"/>
              <a:gd name="connsiteX7" fmla="*/ 10937 w 36235"/>
              <a:gd name="connsiteY7" fmla="*/ 61499 h 62949"/>
              <a:gd name="connsiteX8" fmla="*/ 21377 w 36235"/>
              <a:gd name="connsiteY8" fmla="*/ 62949 h 62949"/>
              <a:gd name="connsiteX9" fmla="*/ 28975 w 36235"/>
              <a:gd name="connsiteY9" fmla="*/ 61666 h 62949"/>
              <a:gd name="connsiteX10" fmla="*/ 32035 w 36235"/>
              <a:gd name="connsiteY10" fmla="*/ 59725 h 62949"/>
              <a:gd name="connsiteX11" fmla="*/ 35154 w 36235"/>
              <a:gd name="connsiteY11" fmla="*/ 59084 h 62949"/>
              <a:gd name="connsiteX12" fmla="*/ 35392 w 36235"/>
              <a:gd name="connsiteY12" fmla="*/ 34413 h 62949"/>
              <a:gd name="connsiteX13" fmla="*/ 35369 w 36235"/>
              <a:gd name="connsiteY13" fmla="*/ 8278 h 62949"/>
              <a:gd name="connsiteX14" fmla="*/ 32785 w 36235"/>
              <a:gd name="connsiteY14" fmla="*/ 2373 h 62949"/>
              <a:gd name="connsiteX15" fmla="*/ 29380 w 36235"/>
              <a:gd name="connsiteY15" fmla="*/ 813 h 62949"/>
              <a:gd name="connsiteX16" fmla="*/ 22418 w 36235"/>
              <a:gd name="connsiteY16" fmla="*/ 0 h 62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6235" h="62949" extrusionOk="0">
                <a:moveTo>
                  <a:pt x="22418" y="0"/>
                </a:moveTo>
                <a:cubicBezTo>
                  <a:pt x="17272" y="0"/>
                  <a:pt x="11976" y="1168"/>
                  <a:pt x="7294" y="2837"/>
                </a:cubicBezTo>
                <a:cubicBezTo>
                  <a:pt x="6305" y="3183"/>
                  <a:pt x="5329" y="3587"/>
                  <a:pt x="4508" y="4266"/>
                </a:cubicBezTo>
                <a:cubicBezTo>
                  <a:pt x="3472" y="5123"/>
                  <a:pt x="2757" y="6373"/>
                  <a:pt x="2222" y="7659"/>
                </a:cubicBezTo>
                <a:cubicBezTo>
                  <a:pt x="638" y="11457"/>
                  <a:pt x="364" y="15732"/>
                  <a:pt x="329" y="19911"/>
                </a:cubicBezTo>
                <a:cubicBezTo>
                  <a:pt x="257" y="30924"/>
                  <a:pt x="-681" y="39222"/>
                  <a:pt x="974" y="50092"/>
                </a:cubicBezTo>
                <a:cubicBezTo>
                  <a:pt x="1308" y="52295"/>
                  <a:pt x="4150" y="57284"/>
                  <a:pt x="5555" y="58904"/>
                </a:cubicBezTo>
                <a:cubicBezTo>
                  <a:pt x="6936" y="60463"/>
                  <a:pt x="8984" y="61047"/>
                  <a:pt x="10937" y="61499"/>
                </a:cubicBezTo>
                <a:cubicBezTo>
                  <a:pt x="14352" y="62298"/>
                  <a:pt x="17893" y="62949"/>
                  <a:pt x="21377" y="62949"/>
                </a:cubicBezTo>
                <a:cubicBezTo>
                  <a:pt x="23966" y="62949"/>
                  <a:pt x="26523" y="62590"/>
                  <a:pt x="28975" y="61666"/>
                </a:cubicBezTo>
                <a:cubicBezTo>
                  <a:pt x="30106" y="61249"/>
                  <a:pt x="31005" y="60155"/>
                  <a:pt x="32035" y="59725"/>
                </a:cubicBezTo>
                <a:cubicBezTo>
                  <a:pt x="33065" y="59295"/>
                  <a:pt x="34976" y="61191"/>
                  <a:pt x="35154" y="59084"/>
                </a:cubicBezTo>
                <a:cubicBezTo>
                  <a:pt x="35702" y="52631"/>
                  <a:pt x="34857" y="40878"/>
                  <a:pt x="35392" y="34413"/>
                </a:cubicBezTo>
                <a:cubicBezTo>
                  <a:pt x="36131" y="25709"/>
                  <a:pt x="36857" y="16863"/>
                  <a:pt x="35369" y="8278"/>
                </a:cubicBezTo>
                <a:cubicBezTo>
                  <a:pt x="34988" y="6088"/>
                  <a:pt x="34380" y="3778"/>
                  <a:pt x="32785" y="2373"/>
                </a:cubicBezTo>
                <a:cubicBezTo>
                  <a:pt x="31821" y="1528"/>
                  <a:pt x="30594" y="1123"/>
                  <a:pt x="29380" y="813"/>
                </a:cubicBezTo>
                <a:cubicBezTo>
                  <a:pt x="27141" y="249"/>
                  <a:pt x="24796" y="0"/>
                  <a:pt x="22418" y="0"/>
                </a:cubicBezTo>
                <a:close/>
              </a:path>
            </a:pathLst>
          </a:custGeom>
          <a:solidFill>
            <a:srgbClr val="0070C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tr-TR" sz="2400" dirty="0" smtClean="0">
                <a:solidFill>
                  <a:schemeClr val="bg1"/>
                </a:solidFill>
              </a:rPr>
              <a:t>Uygulanan Politikalar</a:t>
            </a:r>
            <a:endParaRPr sz="3200" dirty="0">
              <a:solidFill>
                <a:schemeClr val="bg1"/>
              </a:solidFill>
              <a:latin typeface="Fira Sans Extra Condensed Medium"/>
              <a:ea typeface="Fira Sans Extra Condensed Medium"/>
              <a:cs typeface="Fira Sans Extra Condensed Medium"/>
              <a:sym typeface="Fira Sans Extra Condensed Medium"/>
            </a:endParaRPr>
          </a:p>
        </p:txBody>
      </p:sp>
      <p:sp>
        <p:nvSpPr>
          <p:cNvPr id="5" name="Google Shape;1450;p25"/>
          <p:cNvSpPr/>
          <p:nvPr/>
        </p:nvSpPr>
        <p:spPr>
          <a:xfrm>
            <a:off x="866774" y="1567572"/>
            <a:ext cx="10963276" cy="1373706"/>
          </a:xfrm>
          <a:custGeom>
            <a:avLst/>
            <a:gdLst>
              <a:gd name="connsiteX0" fmla="*/ 587332 w 597081"/>
              <a:gd name="connsiteY0" fmla="*/ 6776 h 158308"/>
              <a:gd name="connsiteX1" fmla="*/ 523514 w 597081"/>
              <a:gd name="connsiteY1" fmla="*/ 5442 h 158308"/>
              <a:gd name="connsiteX2" fmla="*/ 453505 w 597081"/>
              <a:gd name="connsiteY2" fmla="*/ 5442 h 158308"/>
              <a:gd name="connsiteX3" fmla="*/ 315488 w 597081"/>
              <a:gd name="connsiteY3" fmla="*/ 204 h 158308"/>
              <a:gd name="connsiteX4" fmla="*/ 36120 w 597081"/>
              <a:gd name="connsiteY4" fmla="*/ 9062 h 158308"/>
              <a:gd name="connsiteX5" fmla="*/ 22223 w 597081"/>
              <a:gd name="connsiteY5" fmla="*/ 24492 h 158308"/>
              <a:gd name="connsiteX6" fmla="*/ 22880 w 597081"/>
              <a:gd name="connsiteY6" fmla="*/ 28112 h 158308"/>
              <a:gd name="connsiteX7" fmla="*/ 15641 w 597081"/>
              <a:gd name="connsiteY7" fmla="*/ 47638 h 158308"/>
              <a:gd name="connsiteX8" fmla="*/ 10117 w 597081"/>
              <a:gd name="connsiteY8" fmla="*/ 48781 h 158308"/>
              <a:gd name="connsiteX9" fmla="*/ 13927 w 597081"/>
              <a:gd name="connsiteY9" fmla="*/ 77356 h 158308"/>
              <a:gd name="connsiteX10" fmla="*/ 35358 w 597081"/>
              <a:gd name="connsiteY10" fmla="*/ 76213 h 158308"/>
              <a:gd name="connsiteX11" fmla="*/ 27357 w 597081"/>
              <a:gd name="connsiteY11" fmla="*/ 88692 h 158308"/>
              <a:gd name="connsiteX12" fmla="*/ 38406 w 597081"/>
              <a:gd name="connsiteY12" fmla="*/ 102789 h 158308"/>
              <a:gd name="connsiteX13" fmla="*/ 42444 w 597081"/>
              <a:gd name="connsiteY13" fmla="*/ 122314 h 158308"/>
              <a:gd name="connsiteX14" fmla="*/ 44787 w 597081"/>
              <a:gd name="connsiteY14" fmla="*/ 123552 h 158308"/>
              <a:gd name="connsiteX15" fmla="*/ 36977 w 597081"/>
              <a:gd name="connsiteY15" fmla="*/ 124981 h 158308"/>
              <a:gd name="connsiteX16" fmla="*/ 40692 w 597081"/>
              <a:gd name="connsiteY16" fmla="*/ 153556 h 158308"/>
              <a:gd name="connsiteX17" fmla="*/ 68600 w 597081"/>
              <a:gd name="connsiteY17" fmla="*/ 151270 h 158308"/>
              <a:gd name="connsiteX18" fmla="*/ 81173 w 597081"/>
              <a:gd name="connsiteY18" fmla="*/ 147842 h 158308"/>
              <a:gd name="connsiteX19" fmla="*/ 149848 w 597081"/>
              <a:gd name="connsiteY19" fmla="*/ 145079 h 158308"/>
              <a:gd name="connsiteX20" fmla="*/ 261100 w 597081"/>
              <a:gd name="connsiteY20" fmla="*/ 145746 h 158308"/>
              <a:gd name="connsiteX21" fmla="*/ 480747 w 597081"/>
              <a:gd name="connsiteY21" fmla="*/ 158224 h 158308"/>
              <a:gd name="connsiteX22" fmla="*/ 494082 w 597081"/>
              <a:gd name="connsiteY22" fmla="*/ 148128 h 158308"/>
              <a:gd name="connsiteX23" fmla="*/ 527134 w 597081"/>
              <a:gd name="connsiteY23" fmla="*/ 151652 h 158308"/>
              <a:gd name="connsiteX24" fmla="*/ 530848 w 597081"/>
              <a:gd name="connsiteY24" fmla="*/ 123648 h 158308"/>
              <a:gd name="connsiteX25" fmla="*/ 491796 w 597081"/>
              <a:gd name="connsiteY25" fmla="*/ 118314 h 158308"/>
              <a:gd name="connsiteX26" fmla="*/ 505131 w 597081"/>
              <a:gd name="connsiteY26" fmla="*/ 118314 h 158308"/>
              <a:gd name="connsiteX27" fmla="*/ 519342 w 597081"/>
              <a:gd name="connsiteY27" fmla="*/ 102121 h 158308"/>
              <a:gd name="connsiteX28" fmla="*/ 519323 w 597081"/>
              <a:gd name="connsiteY28" fmla="*/ 101836 h 158308"/>
              <a:gd name="connsiteX29" fmla="*/ 547041 w 597081"/>
              <a:gd name="connsiteY29" fmla="*/ 104027 h 158308"/>
              <a:gd name="connsiteX30" fmla="*/ 550756 w 597081"/>
              <a:gd name="connsiteY30" fmla="*/ 75452 h 158308"/>
              <a:gd name="connsiteX31" fmla="*/ 540278 w 597081"/>
              <a:gd name="connsiteY31" fmla="*/ 74118 h 158308"/>
              <a:gd name="connsiteX32" fmla="*/ 535325 w 597081"/>
              <a:gd name="connsiteY32" fmla="*/ 48781 h 158308"/>
              <a:gd name="connsiteX33" fmla="*/ 512560 w 597081"/>
              <a:gd name="connsiteY33" fmla="*/ 45639 h 158308"/>
              <a:gd name="connsiteX34" fmla="*/ 561900 w 597081"/>
              <a:gd name="connsiteY34" fmla="*/ 44114 h 158308"/>
              <a:gd name="connsiteX35" fmla="*/ 574854 w 597081"/>
              <a:gd name="connsiteY35" fmla="*/ 34589 h 158308"/>
              <a:gd name="connsiteX36" fmla="*/ 585021 w 597081"/>
              <a:gd name="connsiteY36" fmla="*/ 29875 h 158308"/>
              <a:gd name="connsiteX37" fmla="*/ 597057 w 597081"/>
              <a:gd name="connsiteY37" fmla="*/ 19540 h 158308"/>
              <a:gd name="connsiteX38" fmla="*/ 587332 w 597081"/>
              <a:gd name="connsiteY38" fmla="*/ 6776 h 158308"/>
              <a:gd name="connsiteX39" fmla="*/ 152896 w 597081"/>
              <a:gd name="connsiteY39" fmla="*/ 90406 h 158308"/>
              <a:gd name="connsiteX40" fmla="*/ 160897 w 597081"/>
              <a:gd name="connsiteY40" fmla="*/ 90406 h 158308"/>
              <a:gd name="connsiteX41" fmla="*/ 153754 w 597081"/>
              <a:gd name="connsiteY41" fmla="*/ 90406 h 158308"/>
              <a:gd name="connsiteX42" fmla="*/ 152896 w 597081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74854 w 606086"/>
              <a:gd name="connsiteY35" fmla="*/ 34589 h 158308"/>
              <a:gd name="connsiteX36" fmla="*/ 585021 w 606086"/>
              <a:gd name="connsiteY36" fmla="*/ 29875 h 158308"/>
              <a:gd name="connsiteX37" fmla="*/ 597057 w 606086"/>
              <a:gd name="connsiteY37" fmla="*/ 19540 h 158308"/>
              <a:gd name="connsiteX38" fmla="*/ 587332 w 606086"/>
              <a:gd name="connsiteY38" fmla="*/ 6776 h 158308"/>
              <a:gd name="connsiteX39" fmla="*/ 152896 w 606086"/>
              <a:gd name="connsiteY39" fmla="*/ 90406 h 158308"/>
              <a:gd name="connsiteX40" fmla="*/ 160897 w 606086"/>
              <a:gd name="connsiteY40" fmla="*/ 90406 h 158308"/>
              <a:gd name="connsiteX41" fmla="*/ 153754 w 606086"/>
              <a:gd name="connsiteY41" fmla="*/ 90406 h 158308"/>
              <a:gd name="connsiteX42" fmla="*/ 152896 w 606086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74854 w 606086"/>
              <a:gd name="connsiteY36" fmla="*/ 34589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92339 w 606086"/>
              <a:gd name="connsiteY36" fmla="*/ 33916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10253"/>
              <a:gd name="connsiteY0" fmla="*/ 6776 h 158308"/>
              <a:gd name="connsiteX1" fmla="*/ 523514 w 610253"/>
              <a:gd name="connsiteY1" fmla="*/ 5442 h 158308"/>
              <a:gd name="connsiteX2" fmla="*/ 453505 w 610253"/>
              <a:gd name="connsiteY2" fmla="*/ 5442 h 158308"/>
              <a:gd name="connsiteX3" fmla="*/ 315488 w 610253"/>
              <a:gd name="connsiteY3" fmla="*/ 204 h 158308"/>
              <a:gd name="connsiteX4" fmla="*/ 36120 w 610253"/>
              <a:gd name="connsiteY4" fmla="*/ 9062 h 158308"/>
              <a:gd name="connsiteX5" fmla="*/ 22223 w 610253"/>
              <a:gd name="connsiteY5" fmla="*/ 24492 h 158308"/>
              <a:gd name="connsiteX6" fmla="*/ 22880 w 610253"/>
              <a:gd name="connsiteY6" fmla="*/ 28112 h 158308"/>
              <a:gd name="connsiteX7" fmla="*/ 15641 w 610253"/>
              <a:gd name="connsiteY7" fmla="*/ 47638 h 158308"/>
              <a:gd name="connsiteX8" fmla="*/ 10117 w 610253"/>
              <a:gd name="connsiteY8" fmla="*/ 48781 h 158308"/>
              <a:gd name="connsiteX9" fmla="*/ 13927 w 610253"/>
              <a:gd name="connsiteY9" fmla="*/ 77356 h 158308"/>
              <a:gd name="connsiteX10" fmla="*/ 35358 w 610253"/>
              <a:gd name="connsiteY10" fmla="*/ 76213 h 158308"/>
              <a:gd name="connsiteX11" fmla="*/ 27357 w 610253"/>
              <a:gd name="connsiteY11" fmla="*/ 88692 h 158308"/>
              <a:gd name="connsiteX12" fmla="*/ 38406 w 610253"/>
              <a:gd name="connsiteY12" fmla="*/ 102789 h 158308"/>
              <a:gd name="connsiteX13" fmla="*/ 42444 w 610253"/>
              <a:gd name="connsiteY13" fmla="*/ 122314 h 158308"/>
              <a:gd name="connsiteX14" fmla="*/ 44787 w 610253"/>
              <a:gd name="connsiteY14" fmla="*/ 123552 h 158308"/>
              <a:gd name="connsiteX15" fmla="*/ 36977 w 610253"/>
              <a:gd name="connsiteY15" fmla="*/ 124981 h 158308"/>
              <a:gd name="connsiteX16" fmla="*/ 40692 w 610253"/>
              <a:gd name="connsiteY16" fmla="*/ 153556 h 158308"/>
              <a:gd name="connsiteX17" fmla="*/ 68600 w 610253"/>
              <a:gd name="connsiteY17" fmla="*/ 151270 h 158308"/>
              <a:gd name="connsiteX18" fmla="*/ 81173 w 610253"/>
              <a:gd name="connsiteY18" fmla="*/ 147842 h 158308"/>
              <a:gd name="connsiteX19" fmla="*/ 149848 w 610253"/>
              <a:gd name="connsiteY19" fmla="*/ 145079 h 158308"/>
              <a:gd name="connsiteX20" fmla="*/ 261100 w 610253"/>
              <a:gd name="connsiteY20" fmla="*/ 145746 h 158308"/>
              <a:gd name="connsiteX21" fmla="*/ 480747 w 610253"/>
              <a:gd name="connsiteY21" fmla="*/ 158224 h 158308"/>
              <a:gd name="connsiteX22" fmla="*/ 494082 w 610253"/>
              <a:gd name="connsiteY22" fmla="*/ 148128 h 158308"/>
              <a:gd name="connsiteX23" fmla="*/ 527134 w 610253"/>
              <a:gd name="connsiteY23" fmla="*/ 151652 h 158308"/>
              <a:gd name="connsiteX24" fmla="*/ 530848 w 610253"/>
              <a:gd name="connsiteY24" fmla="*/ 123648 h 158308"/>
              <a:gd name="connsiteX25" fmla="*/ 491796 w 610253"/>
              <a:gd name="connsiteY25" fmla="*/ 118314 h 158308"/>
              <a:gd name="connsiteX26" fmla="*/ 505131 w 610253"/>
              <a:gd name="connsiteY26" fmla="*/ 118314 h 158308"/>
              <a:gd name="connsiteX27" fmla="*/ 519342 w 610253"/>
              <a:gd name="connsiteY27" fmla="*/ 102121 h 158308"/>
              <a:gd name="connsiteX28" fmla="*/ 519323 w 610253"/>
              <a:gd name="connsiteY28" fmla="*/ 101836 h 158308"/>
              <a:gd name="connsiteX29" fmla="*/ 547041 w 610253"/>
              <a:gd name="connsiteY29" fmla="*/ 104027 h 158308"/>
              <a:gd name="connsiteX30" fmla="*/ 550756 w 610253"/>
              <a:gd name="connsiteY30" fmla="*/ 75452 h 158308"/>
              <a:gd name="connsiteX31" fmla="*/ 540278 w 610253"/>
              <a:gd name="connsiteY31" fmla="*/ 74118 h 158308"/>
              <a:gd name="connsiteX32" fmla="*/ 600771 w 610253"/>
              <a:gd name="connsiteY32" fmla="*/ 57535 h 158308"/>
              <a:gd name="connsiteX33" fmla="*/ 605483 w 610253"/>
              <a:gd name="connsiteY33" fmla="*/ 50353 h 158308"/>
              <a:gd name="connsiteX34" fmla="*/ 561900 w 610253"/>
              <a:gd name="connsiteY34" fmla="*/ 44114 h 158308"/>
              <a:gd name="connsiteX35" fmla="*/ 590801 w 610253"/>
              <a:gd name="connsiteY35" fmla="*/ 38829 h 158308"/>
              <a:gd name="connsiteX36" fmla="*/ 592339 w 610253"/>
              <a:gd name="connsiteY36" fmla="*/ 33916 h 158308"/>
              <a:gd name="connsiteX37" fmla="*/ 585021 w 610253"/>
              <a:gd name="connsiteY37" fmla="*/ 29875 h 158308"/>
              <a:gd name="connsiteX38" fmla="*/ 597057 w 610253"/>
              <a:gd name="connsiteY38" fmla="*/ 19540 h 158308"/>
              <a:gd name="connsiteX39" fmla="*/ 587332 w 610253"/>
              <a:gd name="connsiteY39" fmla="*/ 6776 h 158308"/>
              <a:gd name="connsiteX40" fmla="*/ 152896 w 610253"/>
              <a:gd name="connsiteY40" fmla="*/ 90406 h 158308"/>
              <a:gd name="connsiteX41" fmla="*/ 160897 w 610253"/>
              <a:gd name="connsiteY41" fmla="*/ 90406 h 158308"/>
              <a:gd name="connsiteX42" fmla="*/ 153754 w 610253"/>
              <a:gd name="connsiteY42" fmla="*/ 90406 h 158308"/>
              <a:gd name="connsiteX43" fmla="*/ 152896 w 610253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50756 w 608359"/>
              <a:gd name="connsiteY30" fmla="*/ 7545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90082 w 608359"/>
              <a:gd name="connsiteY23" fmla="*/ 148285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1900 w 608359"/>
              <a:gd name="connsiteY34" fmla="*/ 44114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0884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5380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75073 w 601018"/>
              <a:gd name="connsiteY26" fmla="*/ 116294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57452 w 601018"/>
              <a:gd name="connsiteY18" fmla="*/ 139164 h 158970"/>
              <a:gd name="connsiteX19" fmla="*/ 81173 w 601018"/>
              <a:gd name="connsiteY19" fmla="*/ 147842 h 158970"/>
              <a:gd name="connsiteX20" fmla="*/ 149848 w 601018"/>
              <a:gd name="connsiteY20" fmla="*/ 145079 h 158970"/>
              <a:gd name="connsiteX21" fmla="*/ 261100 w 601018"/>
              <a:gd name="connsiteY21" fmla="*/ 145746 h 158970"/>
              <a:gd name="connsiteX22" fmla="*/ 480747 w 601018"/>
              <a:gd name="connsiteY22" fmla="*/ 158224 h 158970"/>
              <a:gd name="connsiteX23" fmla="*/ 571018 w 601018"/>
              <a:gd name="connsiteY23" fmla="*/ 154189 h 158970"/>
              <a:gd name="connsiteX24" fmla="*/ 590082 w 601018"/>
              <a:gd name="connsiteY24" fmla="*/ 148285 h 158970"/>
              <a:gd name="connsiteX25" fmla="*/ 595295 w 601018"/>
              <a:gd name="connsiteY25" fmla="*/ 135769 h 158970"/>
              <a:gd name="connsiteX26" fmla="*/ 583220 w 601018"/>
              <a:gd name="connsiteY26" fmla="*/ 125048 h 158970"/>
              <a:gd name="connsiteX27" fmla="*/ 586563 w 601018"/>
              <a:gd name="connsiteY27" fmla="*/ 115621 h 158970"/>
              <a:gd name="connsiteX28" fmla="*/ 583289 w 601018"/>
              <a:gd name="connsiteY28" fmla="*/ 109528 h 158970"/>
              <a:gd name="connsiteX29" fmla="*/ 591763 w 601018"/>
              <a:gd name="connsiteY29" fmla="*/ 101836 h 158970"/>
              <a:gd name="connsiteX30" fmla="*/ 586508 w 601018"/>
              <a:gd name="connsiteY30" fmla="*/ 92579 h 158970"/>
              <a:gd name="connsiteX31" fmla="*/ 587725 w 601018"/>
              <a:gd name="connsiteY31" fmla="*/ 71412 h 158970"/>
              <a:gd name="connsiteX32" fmla="*/ 589237 w 601018"/>
              <a:gd name="connsiteY32" fmla="*/ 70078 h 158970"/>
              <a:gd name="connsiteX33" fmla="*/ 600771 w 601018"/>
              <a:gd name="connsiteY33" fmla="*/ 57535 h 158970"/>
              <a:gd name="connsiteX34" fmla="*/ 593493 w 601018"/>
              <a:gd name="connsiteY34" fmla="*/ 54393 h 158970"/>
              <a:gd name="connsiteX35" fmla="*/ 585380 w 601018"/>
              <a:gd name="connsiteY35" fmla="*/ 48828 h 158970"/>
              <a:gd name="connsiteX36" fmla="*/ 590801 w 601018"/>
              <a:gd name="connsiteY36" fmla="*/ 38829 h 158970"/>
              <a:gd name="connsiteX37" fmla="*/ 592339 w 601018"/>
              <a:gd name="connsiteY37" fmla="*/ 33916 h 158970"/>
              <a:gd name="connsiteX38" fmla="*/ 585021 w 601018"/>
              <a:gd name="connsiteY38" fmla="*/ 29875 h 158970"/>
              <a:gd name="connsiteX39" fmla="*/ 597057 w 601018"/>
              <a:gd name="connsiteY39" fmla="*/ 19540 h 158970"/>
              <a:gd name="connsiteX40" fmla="*/ 587332 w 601018"/>
              <a:gd name="connsiteY40" fmla="*/ 6776 h 158970"/>
              <a:gd name="connsiteX41" fmla="*/ 152896 w 601018"/>
              <a:gd name="connsiteY41" fmla="*/ 90406 h 158970"/>
              <a:gd name="connsiteX42" fmla="*/ 160897 w 601018"/>
              <a:gd name="connsiteY42" fmla="*/ 90406 h 158970"/>
              <a:gd name="connsiteX43" fmla="*/ 153754 w 601018"/>
              <a:gd name="connsiteY43" fmla="*/ 90406 h 158970"/>
              <a:gd name="connsiteX44" fmla="*/ 152896 w 601018"/>
              <a:gd name="connsiteY44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86079 w 601018"/>
              <a:gd name="connsiteY20" fmla="*/ 138339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596365" h="158970" extrusionOk="0">
                <a:moveTo>
                  <a:pt x="582679" y="6776"/>
                </a:moveTo>
                <a:cubicBezTo>
                  <a:pt x="561562" y="3442"/>
                  <a:pt x="540092" y="2967"/>
                  <a:pt x="518861" y="5442"/>
                </a:cubicBezTo>
                <a:cubicBezTo>
                  <a:pt x="495525" y="6396"/>
                  <a:pt x="472189" y="6205"/>
                  <a:pt x="448852" y="5442"/>
                </a:cubicBezTo>
                <a:cubicBezTo>
                  <a:pt x="402847" y="4110"/>
                  <a:pt x="356841" y="870"/>
                  <a:pt x="310835" y="204"/>
                </a:cubicBezTo>
                <a:cubicBezTo>
                  <a:pt x="217681" y="-1225"/>
                  <a:pt x="124431" y="5157"/>
                  <a:pt x="31467" y="9062"/>
                </a:cubicBezTo>
                <a:cubicBezTo>
                  <a:pt x="23380" y="9443"/>
                  <a:pt x="17151" y="16396"/>
                  <a:pt x="17570" y="24492"/>
                </a:cubicBezTo>
                <a:cubicBezTo>
                  <a:pt x="17636" y="25730"/>
                  <a:pt x="17856" y="26969"/>
                  <a:pt x="18227" y="28112"/>
                </a:cubicBezTo>
                <a:cubicBezTo>
                  <a:pt x="11264" y="31922"/>
                  <a:pt x="8169" y="40209"/>
                  <a:pt x="10988" y="47638"/>
                </a:cubicBezTo>
                <a:lnTo>
                  <a:pt x="5464" y="48781"/>
                </a:lnTo>
                <a:cubicBezTo>
                  <a:pt x="2618" y="58748"/>
                  <a:pt x="-7109" y="77356"/>
                  <a:pt x="9274" y="77356"/>
                </a:cubicBezTo>
                <a:lnTo>
                  <a:pt x="8224" y="83621"/>
                </a:lnTo>
                <a:cubicBezTo>
                  <a:pt x="3328" y="85812"/>
                  <a:pt x="13183" y="84704"/>
                  <a:pt x="13212" y="90039"/>
                </a:cubicBezTo>
                <a:cubicBezTo>
                  <a:pt x="13364" y="96706"/>
                  <a:pt x="9867" y="103094"/>
                  <a:pt x="16268" y="104809"/>
                </a:cubicBezTo>
                <a:cubicBezTo>
                  <a:pt x="11991" y="111285"/>
                  <a:pt x="4808" y="111294"/>
                  <a:pt x="11313" y="115580"/>
                </a:cubicBezTo>
                <a:cubicBezTo>
                  <a:pt x="12056" y="116057"/>
                  <a:pt x="9839" y="123172"/>
                  <a:pt x="10658" y="123552"/>
                </a:cubicBezTo>
                <a:cubicBezTo>
                  <a:pt x="8087" y="123552"/>
                  <a:pt x="16936" y="123010"/>
                  <a:pt x="16837" y="127001"/>
                </a:cubicBezTo>
                <a:cubicBezTo>
                  <a:pt x="16738" y="130992"/>
                  <a:pt x="3338" y="129227"/>
                  <a:pt x="10061" y="147496"/>
                </a:cubicBezTo>
                <a:cubicBezTo>
                  <a:pt x="23194" y="146734"/>
                  <a:pt x="37134" y="148967"/>
                  <a:pt x="48460" y="148576"/>
                </a:cubicBezTo>
                <a:cubicBezTo>
                  <a:pt x="59786" y="148185"/>
                  <a:pt x="64478" y="146180"/>
                  <a:pt x="78019" y="145148"/>
                </a:cubicBezTo>
                <a:cubicBezTo>
                  <a:pt x="100879" y="143148"/>
                  <a:pt x="109712" y="145316"/>
                  <a:pt x="145195" y="145079"/>
                </a:cubicBezTo>
                <a:cubicBezTo>
                  <a:pt x="180678" y="144842"/>
                  <a:pt x="253841" y="142979"/>
                  <a:pt x="290918" y="143726"/>
                </a:cubicBezTo>
                <a:cubicBezTo>
                  <a:pt x="366165" y="145243"/>
                  <a:pt x="402942" y="153080"/>
                  <a:pt x="476094" y="158224"/>
                </a:cubicBezTo>
                <a:cubicBezTo>
                  <a:pt x="482542" y="158986"/>
                  <a:pt x="565384" y="160570"/>
                  <a:pt x="566365" y="154189"/>
                </a:cubicBezTo>
                <a:cubicBezTo>
                  <a:pt x="577414" y="155141"/>
                  <a:pt x="581383" y="151355"/>
                  <a:pt x="585429" y="148285"/>
                </a:cubicBezTo>
                <a:cubicBezTo>
                  <a:pt x="589475" y="145215"/>
                  <a:pt x="591786" y="139642"/>
                  <a:pt x="590642" y="135769"/>
                </a:cubicBezTo>
                <a:cubicBezTo>
                  <a:pt x="589498" y="131896"/>
                  <a:pt x="591616" y="126762"/>
                  <a:pt x="578567" y="125048"/>
                </a:cubicBezTo>
                <a:lnTo>
                  <a:pt x="581910" y="115621"/>
                </a:lnTo>
                <a:cubicBezTo>
                  <a:pt x="590311" y="115049"/>
                  <a:pt x="579189" y="117910"/>
                  <a:pt x="578636" y="109528"/>
                </a:cubicBezTo>
                <a:cubicBezTo>
                  <a:pt x="578636" y="109433"/>
                  <a:pt x="586574" y="104661"/>
                  <a:pt x="587110" y="101836"/>
                </a:cubicBezTo>
                <a:cubicBezTo>
                  <a:pt x="587646" y="99011"/>
                  <a:pt x="582528" y="97650"/>
                  <a:pt x="581855" y="92579"/>
                </a:cubicBezTo>
                <a:cubicBezTo>
                  <a:pt x="581182" y="87508"/>
                  <a:pt x="599074" y="74364"/>
                  <a:pt x="583072" y="71412"/>
                </a:cubicBezTo>
                <a:lnTo>
                  <a:pt x="584584" y="70078"/>
                </a:lnTo>
                <a:cubicBezTo>
                  <a:pt x="592395" y="63315"/>
                  <a:pt x="595409" y="60149"/>
                  <a:pt x="596118" y="57535"/>
                </a:cubicBezTo>
                <a:cubicBezTo>
                  <a:pt x="596827" y="54921"/>
                  <a:pt x="596460" y="55345"/>
                  <a:pt x="588840" y="54393"/>
                </a:cubicBezTo>
                <a:cubicBezTo>
                  <a:pt x="576644" y="52089"/>
                  <a:pt x="594422" y="63926"/>
                  <a:pt x="580727" y="48828"/>
                </a:cubicBezTo>
                <a:cubicBezTo>
                  <a:pt x="568205" y="40959"/>
                  <a:pt x="583989" y="40416"/>
                  <a:pt x="586148" y="38829"/>
                </a:cubicBezTo>
                <a:cubicBezTo>
                  <a:pt x="588307" y="37242"/>
                  <a:pt x="584569" y="36194"/>
                  <a:pt x="587686" y="33916"/>
                </a:cubicBezTo>
                <a:cubicBezTo>
                  <a:pt x="590575" y="33916"/>
                  <a:pt x="577479" y="29875"/>
                  <a:pt x="580368" y="29875"/>
                </a:cubicBezTo>
                <a:cubicBezTo>
                  <a:pt x="588245" y="29494"/>
                  <a:pt x="592804" y="27445"/>
                  <a:pt x="592404" y="19540"/>
                </a:cubicBezTo>
                <a:cubicBezTo>
                  <a:pt x="592099" y="13730"/>
                  <a:pt x="588241" y="8682"/>
                  <a:pt x="582679" y="6776"/>
                </a:cubicBezTo>
                <a:close/>
                <a:moveTo>
                  <a:pt x="148243" y="90406"/>
                </a:moveTo>
                <a:lnTo>
                  <a:pt x="156244" y="90406"/>
                </a:lnTo>
                <a:lnTo>
                  <a:pt x="149101" y="90406"/>
                </a:lnTo>
                <a:lnTo>
                  <a:pt x="148243" y="90406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266700" marR="0" lvl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sz="2400" dirty="0" smtClean="0">
                <a:sym typeface="Arial"/>
              </a:rPr>
              <a:t>Osmanlı Devleti’nin topraklarını genişletmesinde askeri başarıları etkili olurken oralarda kalıcı olması ve etkisinin sürmesi uyguladığı politikalar sayesinde olmuştur.</a:t>
            </a:r>
            <a:endParaRPr sz="2400" dirty="0">
              <a:sym typeface="Arial"/>
            </a:endParaRPr>
          </a:p>
        </p:txBody>
      </p:sp>
      <p:grpSp>
        <p:nvGrpSpPr>
          <p:cNvPr id="6" name="Grup 5"/>
          <p:cNvGrpSpPr/>
          <p:nvPr/>
        </p:nvGrpSpPr>
        <p:grpSpPr>
          <a:xfrm rot="5400000">
            <a:off x="1176917" y="3048177"/>
            <a:ext cx="708903" cy="531854"/>
            <a:chOff x="349752" y="3826592"/>
            <a:chExt cx="1320998" cy="1265866"/>
          </a:xfrm>
          <a:solidFill>
            <a:schemeClr val="accent2"/>
          </a:solidFill>
        </p:grpSpPr>
        <p:grpSp>
          <p:nvGrpSpPr>
            <p:cNvPr id="7" name="Google Shape;226;p26"/>
            <p:cNvGrpSpPr/>
            <p:nvPr/>
          </p:nvGrpSpPr>
          <p:grpSpPr>
            <a:xfrm>
              <a:off x="349752" y="3826592"/>
              <a:ext cx="1320998" cy="1265866"/>
              <a:chOff x="3178677" y="2025501"/>
              <a:chExt cx="1320998" cy="1265866"/>
            </a:xfrm>
            <a:grpFill/>
          </p:grpSpPr>
          <p:sp>
            <p:nvSpPr>
              <p:cNvPr id="9" name="Google Shape;227;p26"/>
              <p:cNvSpPr/>
              <p:nvPr/>
            </p:nvSpPr>
            <p:spPr>
              <a:xfrm>
                <a:off x="3179122" y="2025501"/>
                <a:ext cx="1320553" cy="1265866"/>
              </a:xfrm>
              <a:custGeom>
                <a:avLst/>
                <a:gdLst/>
                <a:ahLst/>
                <a:cxnLst/>
                <a:rect l="l" t="t" r="r" b="b"/>
                <a:pathLst>
                  <a:path w="2918349" h="2797493" extrusionOk="0">
                    <a:moveTo>
                      <a:pt x="1290514" y="0"/>
                    </a:moveTo>
                    <a:cubicBezTo>
                      <a:pt x="1381002" y="0"/>
                      <a:pt x="1466727" y="30480"/>
                      <a:pt x="1537212" y="88583"/>
                    </a:cubicBezTo>
                    <a:lnTo>
                      <a:pt x="2773557" y="1094423"/>
                    </a:lnTo>
                    <a:cubicBezTo>
                      <a:pt x="2865949" y="1169670"/>
                      <a:pt x="2919289" y="1280160"/>
                      <a:pt x="2918337" y="1399223"/>
                    </a:cubicBezTo>
                    <a:cubicBezTo>
                      <a:pt x="2918337" y="1518285"/>
                      <a:pt x="2865949" y="1628775"/>
                      <a:pt x="2773557" y="1704023"/>
                    </a:cubicBezTo>
                    <a:lnTo>
                      <a:pt x="1536259" y="2708910"/>
                    </a:lnTo>
                    <a:cubicBezTo>
                      <a:pt x="1464822" y="2767013"/>
                      <a:pt x="1380049" y="2797493"/>
                      <a:pt x="1289562" y="2797493"/>
                    </a:cubicBezTo>
                    <a:cubicBezTo>
                      <a:pt x="1072392" y="2797493"/>
                      <a:pt x="895227" y="2621280"/>
                      <a:pt x="895227" y="2405063"/>
                    </a:cubicBezTo>
                    <a:cubicBezTo>
                      <a:pt x="731397" y="2484120"/>
                      <a:pt x="484699" y="2499360"/>
                      <a:pt x="484699" y="2499360"/>
                    </a:cubicBezTo>
                    <a:lnTo>
                      <a:pt x="484663" y="2495982"/>
                    </a:lnTo>
                    <a:lnTo>
                      <a:pt x="437198" y="2495982"/>
                    </a:lnTo>
                    <a:cubicBezTo>
                      <a:pt x="196215" y="2495982"/>
                      <a:pt x="0" y="2301288"/>
                      <a:pt x="0" y="2062173"/>
                    </a:cubicBezTo>
                    <a:lnTo>
                      <a:pt x="0" y="986628"/>
                    </a:lnTo>
                    <a:cubicBezTo>
                      <a:pt x="0" y="747513"/>
                      <a:pt x="196215" y="552819"/>
                      <a:pt x="437198" y="552819"/>
                    </a:cubicBezTo>
                    <a:lnTo>
                      <a:pt x="463871" y="552819"/>
                    </a:lnTo>
                    <a:lnTo>
                      <a:pt x="463744" y="541020"/>
                    </a:lnTo>
                    <a:cubicBezTo>
                      <a:pt x="629479" y="539115"/>
                      <a:pt x="896179" y="446723"/>
                      <a:pt x="896179" y="446723"/>
                    </a:cubicBezTo>
                    <a:lnTo>
                      <a:pt x="896179" y="393383"/>
                    </a:lnTo>
                    <a:cubicBezTo>
                      <a:pt x="896179" y="176213"/>
                      <a:pt x="1073344" y="0"/>
                      <a:pt x="1290514" y="0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50800" dist="38100" algn="l" rotWithShape="0">
                  <a:srgbClr val="000000">
                    <a:alpha val="40000"/>
                  </a:srgbClr>
                </a:outerShdw>
              </a:effectLst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" name="Google Shape;228;p26"/>
              <p:cNvSpPr/>
              <p:nvPr/>
            </p:nvSpPr>
            <p:spPr>
              <a:xfrm>
                <a:off x="3178677" y="2283179"/>
                <a:ext cx="236191" cy="881253"/>
              </a:xfrm>
              <a:custGeom>
                <a:avLst/>
                <a:gdLst/>
                <a:ahLst/>
                <a:cxnLst/>
                <a:rect l="l" t="t" r="r" b="b"/>
                <a:pathLst>
                  <a:path w="521969" h="1958339" extrusionOk="0">
                    <a:moveTo>
                      <a:pt x="510540" y="0"/>
                    </a:moveTo>
                    <a:lnTo>
                      <a:pt x="437198" y="0"/>
                    </a:lnTo>
                    <a:cubicBezTo>
                      <a:pt x="196215" y="0"/>
                      <a:pt x="0" y="196215"/>
                      <a:pt x="0" y="437197"/>
                    </a:cubicBezTo>
                    <a:lnTo>
                      <a:pt x="0" y="1521143"/>
                    </a:lnTo>
                    <a:cubicBezTo>
                      <a:pt x="0" y="1762125"/>
                      <a:pt x="196215" y="1958340"/>
                      <a:pt x="437198" y="1958340"/>
                    </a:cubicBezTo>
                    <a:lnTo>
                      <a:pt x="521970" y="1958340"/>
                    </a:lnTo>
                    <a:lnTo>
                      <a:pt x="51054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8" name="Google Shape;229;p26"/>
            <p:cNvSpPr/>
            <p:nvPr/>
          </p:nvSpPr>
          <p:spPr>
            <a:xfrm>
              <a:off x="727435" y="4329776"/>
              <a:ext cx="707794" cy="354375"/>
            </a:xfrm>
            <a:custGeom>
              <a:avLst/>
              <a:gdLst/>
              <a:ahLst/>
              <a:cxnLst/>
              <a:rect l="l" t="t" r="r" b="b"/>
              <a:pathLst>
                <a:path w="2144830" h="1840911" extrusionOk="0">
                  <a:moveTo>
                    <a:pt x="37324" y="520784"/>
                  </a:moveTo>
                  <a:cubicBezTo>
                    <a:pt x="51454" y="577303"/>
                    <a:pt x="65987" y="633723"/>
                    <a:pt x="79713" y="690341"/>
                  </a:cubicBezTo>
                  <a:cubicBezTo>
                    <a:pt x="82138" y="700344"/>
                    <a:pt x="83536" y="710572"/>
                    <a:pt x="85769" y="720619"/>
                  </a:cubicBezTo>
                  <a:cubicBezTo>
                    <a:pt x="87574" y="728744"/>
                    <a:pt x="90019" y="736717"/>
                    <a:pt x="91824" y="744842"/>
                  </a:cubicBezTo>
                  <a:cubicBezTo>
                    <a:pt x="94057" y="754889"/>
                    <a:pt x="95566" y="765091"/>
                    <a:pt x="97880" y="775120"/>
                  </a:cubicBezTo>
                  <a:cubicBezTo>
                    <a:pt x="97889" y="775159"/>
                    <a:pt x="113014" y="835658"/>
                    <a:pt x="116047" y="847788"/>
                  </a:cubicBezTo>
                  <a:cubicBezTo>
                    <a:pt x="118066" y="855862"/>
                    <a:pt x="120735" y="863801"/>
                    <a:pt x="122103" y="872010"/>
                  </a:cubicBezTo>
                  <a:cubicBezTo>
                    <a:pt x="130504" y="922423"/>
                    <a:pt x="126421" y="896189"/>
                    <a:pt x="134214" y="950733"/>
                  </a:cubicBezTo>
                  <a:cubicBezTo>
                    <a:pt x="136232" y="978993"/>
                    <a:pt x="140269" y="1007180"/>
                    <a:pt x="140269" y="1035512"/>
                  </a:cubicBezTo>
                  <a:cubicBezTo>
                    <a:pt x="140269" y="1363226"/>
                    <a:pt x="101904" y="1241353"/>
                    <a:pt x="140269" y="1356461"/>
                  </a:cubicBezTo>
                  <a:cubicBezTo>
                    <a:pt x="146325" y="1352424"/>
                    <a:pt x="151926" y="1347604"/>
                    <a:pt x="158436" y="1344349"/>
                  </a:cubicBezTo>
                  <a:cubicBezTo>
                    <a:pt x="173066" y="1337034"/>
                    <a:pt x="185317" y="1338054"/>
                    <a:pt x="200826" y="1332238"/>
                  </a:cubicBezTo>
                  <a:cubicBezTo>
                    <a:pt x="209278" y="1329068"/>
                    <a:pt x="216484" y="1322982"/>
                    <a:pt x="225048" y="1320127"/>
                  </a:cubicBezTo>
                  <a:cubicBezTo>
                    <a:pt x="240839" y="1314863"/>
                    <a:pt x="257702" y="1313279"/>
                    <a:pt x="273493" y="1308015"/>
                  </a:cubicBezTo>
                  <a:lnTo>
                    <a:pt x="309827" y="1295904"/>
                  </a:lnTo>
                  <a:cubicBezTo>
                    <a:pt x="359986" y="1279185"/>
                    <a:pt x="280300" y="1305456"/>
                    <a:pt x="370383" y="1277737"/>
                  </a:cubicBezTo>
                  <a:cubicBezTo>
                    <a:pt x="382585" y="1273982"/>
                    <a:pt x="394606" y="1269663"/>
                    <a:pt x="406717" y="1265626"/>
                  </a:cubicBezTo>
                  <a:cubicBezTo>
                    <a:pt x="421122" y="1260824"/>
                    <a:pt x="433890" y="1256051"/>
                    <a:pt x="449107" y="1253515"/>
                  </a:cubicBezTo>
                  <a:cubicBezTo>
                    <a:pt x="607869" y="1227056"/>
                    <a:pt x="472566" y="1251813"/>
                    <a:pt x="582330" y="1235348"/>
                  </a:cubicBezTo>
                  <a:cubicBezTo>
                    <a:pt x="606615" y="1231705"/>
                    <a:pt x="630815" y="1227505"/>
                    <a:pt x="654998" y="1223237"/>
                  </a:cubicBezTo>
                  <a:cubicBezTo>
                    <a:pt x="679430" y="1218925"/>
                    <a:pt x="696461" y="1213919"/>
                    <a:pt x="721610" y="1211125"/>
                  </a:cubicBezTo>
                  <a:cubicBezTo>
                    <a:pt x="745768" y="1208441"/>
                    <a:pt x="770104" y="1207614"/>
                    <a:pt x="794277" y="1205070"/>
                  </a:cubicBezTo>
                  <a:cubicBezTo>
                    <a:pt x="808472" y="1203576"/>
                    <a:pt x="822491" y="1200682"/>
                    <a:pt x="836667" y="1199014"/>
                  </a:cubicBezTo>
                  <a:cubicBezTo>
                    <a:pt x="856814" y="1196644"/>
                    <a:pt x="877038" y="1194977"/>
                    <a:pt x="897223" y="1192959"/>
                  </a:cubicBezTo>
                  <a:cubicBezTo>
                    <a:pt x="918994" y="1187516"/>
                    <a:pt x="928665" y="1184690"/>
                    <a:pt x="951724" y="1180847"/>
                  </a:cubicBezTo>
                  <a:cubicBezTo>
                    <a:pt x="997907" y="1173150"/>
                    <a:pt x="1044820" y="1170376"/>
                    <a:pt x="1091003" y="1162680"/>
                  </a:cubicBezTo>
                  <a:cubicBezTo>
                    <a:pt x="1103114" y="1160662"/>
                    <a:pt x="1115297" y="1159033"/>
                    <a:pt x="1127337" y="1156625"/>
                  </a:cubicBezTo>
                  <a:cubicBezTo>
                    <a:pt x="1135498" y="1154993"/>
                    <a:pt x="1143321" y="1151746"/>
                    <a:pt x="1151560" y="1150569"/>
                  </a:cubicBezTo>
                  <a:cubicBezTo>
                    <a:pt x="1171642" y="1147700"/>
                    <a:pt x="1191954" y="1146754"/>
                    <a:pt x="1212116" y="1144514"/>
                  </a:cubicBezTo>
                  <a:cubicBezTo>
                    <a:pt x="1228290" y="1142717"/>
                    <a:pt x="1244413" y="1140477"/>
                    <a:pt x="1260561" y="1138458"/>
                  </a:cubicBezTo>
                  <a:cubicBezTo>
                    <a:pt x="1286802" y="1140477"/>
                    <a:pt x="1323126" y="1123739"/>
                    <a:pt x="1339284" y="1144514"/>
                  </a:cubicBezTo>
                  <a:cubicBezTo>
                    <a:pt x="1360388" y="1171647"/>
                    <a:pt x="1343002" y="1213164"/>
                    <a:pt x="1345340" y="1247459"/>
                  </a:cubicBezTo>
                  <a:cubicBezTo>
                    <a:pt x="1349058" y="1301982"/>
                    <a:pt x="1348466" y="1357055"/>
                    <a:pt x="1357451" y="1410961"/>
                  </a:cubicBezTo>
                  <a:cubicBezTo>
                    <a:pt x="1359470" y="1423072"/>
                    <a:pt x="1361311" y="1435215"/>
                    <a:pt x="1363507" y="1447295"/>
                  </a:cubicBezTo>
                  <a:cubicBezTo>
                    <a:pt x="1365348" y="1457421"/>
                    <a:pt x="1368106" y="1467384"/>
                    <a:pt x="1369562" y="1477573"/>
                  </a:cubicBezTo>
                  <a:cubicBezTo>
                    <a:pt x="1374165" y="1509794"/>
                    <a:pt x="1379177" y="1542011"/>
                    <a:pt x="1381673" y="1574463"/>
                  </a:cubicBezTo>
                  <a:cubicBezTo>
                    <a:pt x="1383692" y="1600704"/>
                    <a:pt x="1386308" y="1626906"/>
                    <a:pt x="1387729" y="1653186"/>
                  </a:cubicBezTo>
                  <a:cubicBezTo>
                    <a:pt x="1397560" y="1835051"/>
                    <a:pt x="1385992" y="1743966"/>
                    <a:pt x="1399840" y="1840911"/>
                  </a:cubicBezTo>
                  <a:cubicBezTo>
                    <a:pt x="1412825" y="1837665"/>
                    <a:pt x="1433139" y="1835471"/>
                    <a:pt x="1442230" y="1822744"/>
                  </a:cubicBezTo>
                  <a:cubicBezTo>
                    <a:pt x="1448548" y="1813899"/>
                    <a:pt x="1449843" y="1802362"/>
                    <a:pt x="1454341" y="1792466"/>
                  </a:cubicBezTo>
                  <a:cubicBezTo>
                    <a:pt x="1459944" y="1780139"/>
                    <a:pt x="1467300" y="1768631"/>
                    <a:pt x="1472508" y="1756132"/>
                  </a:cubicBezTo>
                  <a:cubicBezTo>
                    <a:pt x="1477418" y="1744348"/>
                    <a:pt x="1478910" y="1731217"/>
                    <a:pt x="1484619" y="1719798"/>
                  </a:cubicBezTo>
                  <a:cubicBezTo>
                    <a:pt x="1536891" y="1615257"/>
                    <a:pt x="1480827" y="1733950"/>
                    <a:pt x="1508842" y="1659242"/>
                  </a:cubicBezTo>
                  <a:cubicBezTo>
                    <a:pt x="1512012" y="1650789"/>
                    <a:pt x="1517170" y="1643215"/>
                    <a:pt x="1520953" y="1635019"/>
                  </a:cubicBezTo>
                  <a:cubicBezTo>
                    <a:pt x="1531413" y="1612355"/>
                    <a:pt x="1555441" y="1554405"/>
                    <a:pt x="1569398" y="1532074"/>
                  </a:cubicBezTo>
                  <a:cubicBezTo>
                    <a:pt x="1579491" y="1515926"/>
                    <a:pt x="1590557" y="1500347"/>
                    <a:pt x="1599676" y="1483629"/>
                  </a:cubicBezTo>
                  <a:cubicBezTo>
                    <a:pt x="1634992" y="1418883"/>
                    <a:pt x="1565534" y="1524933"/>
                    <a:pt x="1617843" y="1441239"/>
                  </a:cubicBezTo>
                  <a:cubicBezTo>
                    <a:pt x="1646920" y="1394716"/>
                    <a:pt x="1625693" y="1437298"/>
                    <a:pt x="1648121" y="1398850"/>
                  </a:cubicBezTo>
                  <a:cubicBezTo>
                    <a:pt x="1658592" y="1380899"/>
                    <a:pt x="1668720" y="1362740"/>
                    <a:pt x="1678399" y="1344349"/>
                  </a:cubicBezTo>
                  <a:cubicBezTo>
                    <a:pt x="1688910" y="1324378"/>
                    <a:pt x="1697066" y="1303145"/>
                    <a:pt x="1708677" y="1283793"/>
                  </a:cubicBezTo>
                  <a:cubicBezTo>
                    <a:pt x="1714733" y="1273700"/>
                    <a:pt x="1721580" y="1264042"/>
                    <a:pt x="1726844" y="1253515"/>
                  </a:cubicBezTo>
                  <a:cubicBezTo>
                    <a:pt x="1731705" y="1243792"/>
                    <a:pt x="1733841" y="1232828"/>
                    <a:pt x="1738956" y="1223237"/>
                  </a:cubicBezTo>
                  <a:cubicBezTo>
                    <a:pt x="1750034" y="1202466"/>
                    <a:pt x="1764761" y="1183735"/>
                    <a:pt x="1775289" y="1162680"/>
                  </a:cubicBezTo>
                  <a:cubicBezTo>
                    <a:pt x="1779326" y="1154606"/>
                    <a:pt x="1781985" y="1145680"/>
                    <a:pt x="1787401" y="1138458"/>
                  </a:cubicBezTo>
                  <a:cubicBezTo>
                    <a:pt x="1794252" y="1129323"/>
                    <a:pt x="1804772" y="1123370"/>
                    <a:pt x="1811623" y="1114235"/>
                  </a:cubicBezTo>
                  <a:cubicBezTo>
                    <a:pt x="1817039" y="1107013"/>
                    <a:pt x="1818727" y="1097524"/>
                    <a:pt x="1823734" y="1090013"/>
                  </a:cubicBezTo>
                  <a:cubicBezTo>
                    <a:pt x="1834931" y="1073218"/>
                    <a:pt x="1847957" y="1057716"/>
                    <a:pt x="1860068" y="1041568"/>
                  </a:cubicBezTo>
                  <a:cubicBezTo>
                    <a:pt x="1866124" y="1033494"/>
                    <a:pt x="1874487" y="1026716"/>
                    <a:pt x="1878235" y="1017345"/>
                  </a:cubicBezTo>
                  <a:cubicBezTo>
                    <a:pt x="1888448" y="991812"/>
                    <a:pt x="1891541" y="979417"/>
                    <a:pt x="1908513" y="956789"/>
                  </a:cubicBezTo>
                  <a:cubicBezTo>
                    <a:pt x="1919679" y="941901"/>
                    <a:pt x="1934030" y="929544"/>
                    <a:pt x="1944847" y="914400"/>
                  </a:cubicBezTo>
                  <a:cubicBezTo>
                    <a:pt x="1954306" y="901157"/>
                    <a:pt x="1959737" y="885342"/>
                    <a:pt x="1969069" y="872010"/>
                  </a:cubicBezTo>
                  <a:cubicBezTo>
                    <a:pt x="1973980" y="864994"/>
                    <a:pt x="1981663" y="860345"/>
                    <a:pt x="1987236" y="853843"/>
                  </a:cubicBezTo>
                  <a:cubicBezTo>
                    <a:pt x="1993804" y="846180"/>
                    <a:pt x="1998835" y="837284"/>
                    <a:pt x="2005403" y="829621"/>
                  </a:cubicBezTo>
                  <a:cubicBezTo>
                    <a:pt x="2010976" y="823119"/>
                    <a:pt x="2017997" y="817956"/>
                    <a:pt x="2023570" y="811454"/>
                  </a:cubicBezTo>
                  <a:cubicBezTo>
                    <a:pt x="2030138" y="803791"/>
                    <a:pt x="2035091" y="794827"/>
                    <a:pt x="2041737" y="787231"/>
                  </a:cubicBezTo>
                  <a:cubicBezTo>
                    <a:pt x="2049256" y="778638"/>
                    <a:pt x="2058529" y="771679"/>
                    <a:pt x="2065960" y="763009"/>
                  </a:cubicBezTo>
                  <a:cubicBezTo>
                    <a:pt x="2070696" y="757483"/>
                    <a:pt x="2073412" y="750433"/>
                    <a:pt x="2078071" y="744842"/>
                  </a:cubicBezTo>
                  <a:cubicBezTo>
                    <a:pt x="2092642" y="727357"/>
                    <a:pt x="2096542" y="726472"/>
                    <a:pt x="2114405" y="714564"/>
                  </a:cubicBezTo>
                  <a:cubicBezTo>
                    <a:pt x="2120460" y="706490"/>
                    <a:pt x="2126705" y="698554"/>
                    <a:pt x="2132571" y="690341"/>
                  </a:cubicBezTo>
                  <a:cubicBezTo>
                    <a:pt x="2136801" y="684419"/>
                    <a:pt x="2146110" y="679311"/>
                    <a:pt x="2144683" y="672174"/>
                  </a:cubicBezTo>
                  <a:cubicBezTo>
                    <a:pt x="2143733" y="667422"/>
                    <a:pt x="2102354" y="647979"/>
                    <a:pt x="2102293" y="647952"/>
                  </a:cubicBezTo>
                  <a:cubicBezTo>
                    <a:pt x="2092360" y="643537"/>
                    <a:pt x="2081558" y="641046"/>
                    <a:pt x="2072015" y="635841"/>
                  </a:cubicBezTo>
                  <a:cubicBezTo>
                    <a:pt x="2006576" y="600147"/>
                    <a:pt x="2059924" y="619698"/>
                    <a:pt x="2017514" y="605563"/>
                  </a:cubicBezTo>
                  <a:cubicBezTo>
                    <a:pt x="2011459" y="601526"/>
                    <a:pt x="2005270" y="597681"/>
                    <a:pt x="1999348" y="593451"/>
                  </a:cubicBezTo>
                  <a:cubicBezTo>
                    <a:pt x="1988330" y="585581"/>
                    <a:pt x="1969802" y="570309"/>
                    <a:pt x="1956958" y="563173"/>
                  </a:cubicBezTo>
                  <a:cubicBezTo>
                    <a:pt x="1945121" y="556597"/>
                    <a:pt x="1931643" y="552876"/>
                    <a:pt x="1920624" y="545006"/>
                  </a:cubicBezTo>
                  <a:cubicBezTo>
                    <a:pt x="1903163" y="532534"/>
                    <a:pt x="1888663" y="516354"/>
                    <a:pt x="1872179" y="502617"/>
                  </a:cubicBezTo>
                  <a:cubicBezTo>
                    <a:pt x="1864426" y="496156"/>
                    <a:pt x="1855620" y="491018"/>
                    <a:pt x="1847957" y="484450"/>
                  </a:cubicBezTo>
                  <a:cubicBezTo>
                    <a:pt x="1841455" y="478877"/>
                    <a:pt x="1836418" y="471706"/>
                    <a:pt x="1829790" y="466283"/>
                  </a:cubicBezTo>
                  <a:cubicBezTo>
                    <a:pt x="1814167" y="453501"/>
                    <a:pt x="1795618" y="444222"/>
                    <a:pt x="1781345" y="429949"/>
                  </a:cubicBezTo>
                  <a:cubicBezTo>
                    <a:pt x="1767215" y="415819"/>
                    <a:pt x="1754942" y="399549"/>
                    <a:pt x="1738956" y="387560"/>
                  </a:cubicBezTo>
                  <a:cubicBezTo>
                    <a:pt x="1722808" y="375449"/>
                    <a:pt x="1704784" y="365499"/>
                    <a:pt x="1690511" y="351226"/>
                  </a:cubicBezTo>
                  <a:cubicBezTo>
                    <a:pt x="1645432" y="306147"/>
                    <a:pt x="1700788" y="363216"/>
                    <a:pt x="1654177" y="308837"/>
                  </a:cubicBezTo>
                  <a:cubicBezTo>
                    <a:pt x="1638994" y="291124"/>
                    <a:pt x="1630934" y="286863"/>
                    <a:pt x="1611787" y="272503"/>
                  </a:cubicBezTo>
                  <a:cubicBezTo>
                    <a:pt x="1558636" y="192774"/>
                    <a:pt x="1612083" y="267801"/>
                    <a:pt x="1569398" y="218002"/>
                  </a:cubicBezTo>
                  <a:cubicBezTo>
                    <a:pt x="1562830" y="210339"/>
                    <a:pt x="1557877" y="201375"/>
                    <a:pt x="1551231" y="193780"/>
                  </a:cubicBezTo>
                  <a:cubicBezTo>
                    <a:pt x="1543712" y="185187"/>
                    <a:pt x="1534440" y="178227"/>
                    <a:pt x="1527009" y="169557"/>
                  </a:cubicBezTo>
                  <a:cubicBezTo>
                    <a:pt x="1500097" y="138160"/>
                    <a:pt x="1531715" y="162602"/>
                    <a:pt x="1496730" y="139279"/>
                  </a:cubicBezTo>
                  <a:cubicBezTo>
                    <a:pt x="1466174" y="93444"/>
                    <a:pt x="1482801" y="113237"/>
                    <a:pt x="1448285" y="78723"/>
                  </a:cubicBezTo>
                  <a:cubicBezTo>
                    <a:pt x="1442229" y="66612"/>
                    <a:pt x="1437085" y="54000"/>
                    <a:pt x="1430118" y="42389"/>
                  </a:cubicBezTo>
                  <a:cubicBezTo>
                    <a:pt x="1402623" y="-3438"/>
                    <a:pt x="1418622" y="38174"/>
                    <a:pt x="1405896" y="0"/>
                  </a:cubicBezTo>
                  <a:cubicBezTo>
                    <a:pt x="1377109" y="43179"/>
                    <a:pt x="1392646" y="11886"/>
                    <a:pt x="1399840" y="109001"/>
                  </a:cubicBezTo>
                  <a:cubicBezTo>
                    <a:pt x="1401777" y="135153"/>
                    <a:pt x="1408321" y="213177"/>
                    <a:pt x="1411952" y="242225"/>
                  </a:cubicBezTo>
                  <a:cubicBezTo>
                    <a:pt x="1414536" y="262901"/>
                    <a:pt x="1419926" y="288156"/>
                    <a:pt x="1424063" y="308837"/>
                  </a:cubicBezTo>
                  <a:cubicBezTo>
                    <a:pt x="1426081" y="329022"/>
                    <a:pt x="1427437" y="349285"/>
                    <a:pt x="1430118" y="369393"/>
                  </a:cubicBezTo>
                  <a:cubicBezTo>
                    <a:pt x="1431478" y="379595"/>
                    <a:pt x="1434718" y="389482"/>
                    <a:pt x="1436174" y="399671"/>
                  </a:cubicBezTo>
                  <a:cubicBezTo>
                    <a:pt x="1450562" y="500383"/>
                    <a:pt x="1434594" y="415987"/>
                    <a:pt x="1448285" y="484450"/>
                  </a:cubicBezTo>
                  <a:cubicBezTo>
                    <a:pt x="1447298" y="495303"/>
                    <a:pt x="1452728" y="553079"/>
                    <a:pt x="1430118" y="569229"/>
                  </a:cubicBezTo>
                  <a:cubicBezTo>
                    <a:pt x="1421273" y="575547"/>
                    <a:pt x="1410018" y="577523"/>
                    <a:pt x="1399840" y="581340"/>
                  </a:cubicBezTo>
                  <a:cubicBezTo>
                    <a:pt x="1393863" y="583581"/>
                    <a:pt x="1387729" y="585377"/>
                    <a:pt x="1381673" y="587396"/>
                  </a:cubicBezTo>
                  <a:cubicBezTo>
                    <a:pt x="1359469" y="585377"/>
                    <a:pt x="1337162" y="584287"/>
                    <a:pt x="1315062" y="581340"/>
                  </a:cubicBezTo>
                  <a:cubicBezTo>
                    <a:pt x="1306812" y="580240"/>
                    <a:pt x="1299049" y="576652"/>
                    <a:pt x="1290839" y="575284"/>
                  </a:cubicBezTo>
                  <a:cubicBezTo>
                    <a:pt x="1274786" y="572609"/>
                    <a:pt x="1258542" y="571247"/>
                    <a:pt x="1242394" y="569229"/>
                  </a:cubicBezTo>
                  <a:lnTo>
                    <a:pt x="1121281" y="575284"/>
                  </a:lnTo>
                  <a:lnTo>
                    <a:pt x="1024391" y="581340"/>
                  </a:lnTo>
                  <a:cubicBezTo>
                    <a:pt x="961840" y="584002"/>
                    <a:pt x="899242" y="585377"/>
                    <a:pt x="836667" y="587396"/>
                  </a:cubicBezTo>
                  <a:lnTo>
                    <a:pt x="679220" y="599507"/>
                  </a:lnTo>
                  <a:cubicBezTo>
                    <a:pt x="578273" y="599507"/>
                    <a:pt x="477366" y="595470"/>
                    <a:pt x="376439" y="593451"/>
                  </a:cubicBezTo>
                  <a:cubicBezTo>
                    <a:pt x="364328" y="591433"/>
                    <a:pt x="352091" y="590059"/>
                    <a:pt x="340105" y="587396"/>
                  </a:cubicBezTo>
                  <a:cubicBezTo>
                    <a:pt x="333874" y="586011"/>
                    <a:pt x="328321" y="581340"/>
                    <a:pt x="321938" y="581340"/>
                  </a:cubicBezTo>
                  <a:cubicBezTo>
                    <a:pt x="306380" y="581340"/>
                    <a:pt x="185206" y="591725"/>
                    <a:pt x="164492" y="593451"/>
                  </a:cubicBezTo>
                  <a:cubicBezTo>
                    <a:pt x="7050" y="587154"/>
                    <a:pt x="-37403" y="587396"/>
                    <a:pt x="31268" y="587396"/>
                  </a:cubicBezTo>
                </a:path>
              </a:pathLst>
            </a:custGeom>
            <a:grpFill/>
            <a:ln w="38100" cap="flat" cmpd="sng">
              <a:solidFill>
                <a:schemeClr val="dk1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pic>
        <p:nvPicPr>
          <p:cNvPr id="2" name="Resim 1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4535" y="3797984"/>
            <a:ext cx="2126334" cy="1656190"/>
          </a:xfrm>
          <a:prstGeom prst="rect">
            <a:avLst/>
          </a:prstGeom>
        </p:spPr>
      </p:pic>
      <p:grpSp>
        <p:nvGrpSpPr>
          <p:cNvPr id="16" name="Grup 15"/>
          <p:cNvGrpSpPr/>
          <p:nvPr/>
        </p:nvGrpSpPr>
        <p:grpSpPr>
          <a:xfrm>
            <a:off x="94905" y="5547725"/>
            <a:ext cx="2817996" cy="887538"/>
            <a:chOff x="4229737" y="1933864"/>
            <a:chExt cx="3301365" cy="857571"/>
          </a:xfrm>
        </p:grpSpPr>
        <p:sp>
          <p:nvSpPr>
            <p:cNvPr id="18" name="Freeform 496"/>
            <p:cNvSpPr>
              <a:spLocks noEditPoints="1"/>
            </p:cNvSpPr>
            <p:nvPr/>
          </p:nvSpPr>
          <p:spPr bwMode="auto">
            <a:xfrm rot="16200000">
              <a:off x="5505573" y="711968"/>
              <a:ext cx="749693" cy="3301365"/>
            </a:xfrm>
            <a:custGeom>
              <a:avLst/>
              <a:gdLst>
                <a:gd name="T0" fmla="*/ 453 w 579"/>
                <a:gd name="T1" fmla="*/ 2 h 1040"/>
                <a:gd name="T2" fmla="*/ 400 w 579"/>
                <a:gd name="T3" fmla="*/ 2 h 1040"/>
                <a:gd name="T4" fmla="*/ 281 w 579"/>
                <a:gd name="T5" fmla="*/ 14 h 1040"/>
                <a:gd name="T6" fmla="*/ 134 w 579"/>
                <a:gd name="T7" fmla="*/ 19 h 1040"/>
                <a:gd name="T8" fmla="*/ 59 w 579"/>
                <a:gd name="T9" fmla="*/ 29 h 1040"/>
                <a:gd name="T10" fmla="*/ 59 w 579"/>
                <a:gd name="T11" fmla="*/ 28 h 1040"/>
                <a:gd name="T12" fmla="*/ 59 w 579"/>
                <a:gd name="T13" fmla="*/ 26 h 1040"/>
                <a:gd name="T14" fmla="*/ 59 w 579"/>
                <a:gd name="T15" fmla="*/ 26 h 1040"/>
                <a:gd name="T16" fmla="*/ 59 w 579"/>
                <a:gd name="T17" fmla="*/ 27 h 1040"/>
                <a:gd name="T18" fmla="*/ 59 w 579"/>
                <a:gd name="T19" fmla="*/ 33 h 1040"/>
                <a:gd name="T20" fmla="*/ 57 w 579"/>
                <a:gd name="T21" fmla="*/ 26 h 1040"/>
                <a:gd name="T22" fmla="*/ 57 w 579"/>
                <a:gd name="T23" fmla="*/ 28 h 1040"/>
                <a:gd name="T24" fmla="*/ 56 w 579"/>
                <a:gd name="T25" fmla="*/ 31 h 1040"/>
                <a:gd name="T26" fmla="*/ 56 w 579"/>
                <a:gd name="T27" fmla="*/ 33 h 1040"/>
                <a:gd name="T28" fmla="*/ 54 w 579"/>
                <a:gd name="T29" fmla="*/ 36 h 1040"/>
                <a:gd name="T30" fmla="*/ 59 w 579"/>
                <a:gd name="T31" fmla="*/ 31 h 1040"/>
                <a:gd name="T32" fmla="*/ 59 w 579"/>
                <a:gd name="T33" fmla="*/ 31 h 1040"/>
                <a:gd name="T34" fmla="*/ 55 w 579"/>
                <a:gd name="T35" fmla="*/ 28 h 1040"/>
                <a:gd name="T36" fmla="*/ 55 w 579"/>
                <a:gd name="T37" fmla="*/ 27 h 1040"/>
                <a:gd name="T38" fmla="*/ 578 w 579"/>
                <a:gd name="T39" fmla="*/ 337 h 1040"/>
                <a:gd name="T40" fmla="*/ 566 w 579"/>
                <a:gd name="T41" fmla="*/ 998 h 1040"/>
                <a:gd name="T42" fmla="*/ 324 w 579"/>
                <a:gd name="T43" fmla="*/ 1039 h 1040"/>
                <a:gd name="T44" fmla="*/ 51 w 579"/>
                <a:gd name="T45" fmla="*/ 1020 h 1040"/>
                <a:gd name="T46" fmla="*/ 17 w 579"/>
                <a:gd name="T47" fmla="*/ 996 h 1040"/>
                <a:gd name="T48" fmla="*/ 0 w 579"/>
                <a:gd name="T49" fmla="*/ 657 h 1040"/>
                <a:gd name="T50" fmla="*/ 5 w 579"/>
                <a:gd name="T51" fmla="*/ 350 h 1040"/>
                <a:gd name="T52" fmla="*/ 9 w 579"/>
                <a:gd name="T53" fmla="*/ 238 h 1040"/>
                <a:gd name="T54" fmla="*/ 16 w 579"/>
                <a:gd name="T55" fmla="*/ 68 h 1040"/>
                <a:gd name="T56" fmla="*/ 16 w 579"/>
                <a:gd name="T57" fmla="*/ 62 h 1040"/>
                <a:gd name="T58" fmla="*/ 16 w 579"/>
                <a:gd name="T59" fmla="*/ 57 h 1040"/>
                <a:gd name="T60" fmla="*/ 21 w 579"/>
                <a:gd name="T61" fmla="*/ 50 h 1040"/>
                <a:gd name="T62" fmla="*/ 30 w 579"/>
                <a:gd name="T63" fmla="*/ 49 h 1040"/>
                <a:gd name="T64" fmla="*/ 35 w 579"/>
                <a:gd name="T65" fmla="*/ 57 h 1040"/>
                <a:gd name="T66" fmla="*/ 34 w 579"/>
                <a:gd name="T67" fmla="*/ 63 h 1040"/>
                <a:gd name="T68" fmla="*/ 33 w 579"/>
                <a:gd name="T69" fmla="*/ 69 h 1040"/>
                <a:gd name="T70" fmla="*/ 17 w 579"/>
                <a:gd name="T71" fmla="*/ 482 h 1040"/>
                <a:gd name="T72" fmla="*/ 18 w 579"/>
                <a:gd name="T73" fmla="*/ 806 h 1040"/>
                <a:gd name="T74" fmla="*/ 33 w 579"/>
                <a:gd name="T75" fmla="*/ 996 h 1040"/>
                <a:gd name="T76" fmla="*/ 279 w 579"/>
                <a:gd name="T77" fmla="*/ 1025 h 1040"/>
                <a:gd name="T78" fmla="*/ 539 w 579"/>
                <a:gd name="T79" fmla="*/ 1001 h 1040"/>
                <a:gd name="T80" fmla="*/ 554 w 579"/>
                <a:gd name="T81" fmla="*/ 938 h 1040"/>
                <a:gd name="T82" fmla="*/ 565 w 579"/>
                <a:gd name="T83" fmla="*/ 292 h 1040"/>
                <a:gd name="T84" fmla="*/ 552 w 579"/>
                <a:gd name="T85" fmla="*/ 39 h 1040"/>
                <a:gd name="T86" fmla="*/ 378 w 579"/>
                <a:gd name="T87" fmla="*/ 13 h 1040"/>
                <a:gd name="T88" fmla="*/ 245 w 579"/>
                <a:gd name="T89" fmla="*/ 18 h 1040"/>
                <a:gd name="T90" fmla="*/ 60 w 579"/>
                <a:gd name="T91" fmla="*/ 33 h 1040"/>
                <a:gd name="T92" fmla="*/ 59 w 579"/>
                <a:gd name="T93" fmla="*/ 33 h 1040"/>
                <a:gd name="T94" fmla="*/ 258 w 579"/>
                <a:gd name="T95" fmla="*/ 14 h 1040"/>
                <a:gd name="T96" fmla="*/ 295 w 579"/>
                <a:gd name="T97" fmla="*/ 10 h 1040"/>
                <a:gd name="T98" fmla="*/ 200 w 579"/>
                <a:gd name="T99" fmla="*/ 15 h 1040"/>
                <a:gd name="T100" fmla="*/ 349 w 579"/>
                <a:gd name="T101" fmla="*/ 6 h 1040"/>
                <a:gd name="T102" fmla="*/ 194 w 579"/>
                <a:gd name="T103" fmla="*/ 14 h 1040"/>
                <a:gd name="T104" fmla="*/ 254 w 579"/>
                <a:gd name="T105" fmla="*/ 9 h 1040"/>
                <a:gd name="T106" fmla="*/ 62 w 579"/>
                <a:gd name="T107" fmla="*/ 26 h 1040"/>
                <a:gd name="T108" fmla="*/ 257 w 579"/>
                <a:gd name="T109" fmla="*/ 8 h 1040"/>
                <a:gd name="T110" fmla="*/ 325 w 579"/>
                <a:gd name="T111" fmla="*/ 4 h 1040"/>
                <a:gd name="T112" fmla="*/ 462 w 579"/>
                <a:gd name="T113" fmla="*/ 4 h 1040"/>
                <a:gd name="T114" fmla="*/ 570 w 579"/>
                <a:gd name="T115" fmla="*/ 67 h 1040"/>
                <a:gd name="T116" fmla="*/ 578 w 579"/>
                <a:gd name="T117" fmla="*/ 280 h 1040"/>
                <a:gd name="T118" fmla="*/ 251 w 579"/>
                <a:gd name="T119" fmla="*/ 9 h 1040"/>
                <a:gd name="T120" fmla="*/ 324 w 579"/>
                <a:gd name="T121" fmla="*/ 5 h 10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79" h="1040">
                  <a:moveTo>
                    <a:pt x="559" y="90"/>
                  </a:moveTo>
                  <a:cubicBezTo>
                    <a:pt x="558" y="80"/>
                    <a:pt x="558" y="80"/>
                    <a:pt x="558" y="80"/>
                  </a:cubicBezTo>
                  <a:cubicBezTo>
                    <a:pt x="558" y="81"/>
                    <a:pt x="558" y="87"/>
                    <a:pt x="559" y="90"/>
                  </a:cubicBezTo>
                  <a:close/>
                  <a:moveTo>
                    <a:pt x="453" y="2"/>
                  </a:moveTo>
                  <a:cubicBezTo>
                    <a:pt x="452" y="2"/>
                    <a:pt x="461" y="3"/>
                    <a:pt x="464" y="3"/>
                  </a:cubicBezTo>
                  <a:cubicBezTo>
                    <a:pt x="461" y="3"/>
                    <a:pt x="458" y="2"/>
                    <a:pt x="453" y="2"/>
                  </a:cubicBezTo>
                  <a:close/>
                  <a:moveTo>
                    <a:pt x="436" y="1"/>
                  </a:moveTo>
                  <a:cubicBezTo>
                    <a:pt x="439" y="1"/>
                    <a:pt x="447" y="2"/>
                    <a:pt x="448" y="2"/>
                  </a:cubicBezTo>
                  <a:cubicBezTo>
                    <a:pt x="446" y="1"/>
                    <a:pt x="436" y="1"/>
                    <a:pt x="436" y="1"/>
                  </a:cubicBezTo>
                  <a:close/>
                  <a:moveTo>
                    <a:pt x="400" y="2"/>
                  </a:moveTo>
                  <a:cubicBezTo>
                    <a:pt x="396" y="2"/>
                    <a:pt x="389" y="2"/>
                    <a:pt x="388" y="2"/>
                  </a:cubicBezTo>
                  <a:cubicBezTo>
                    <a:pt x="391" y="2"/>
                    <a:pt x="398" y="2"/>
                    <a:pt x="400" y="2"/>
                  </a:cubicBezTo>
                  <a:close/>
                  <a:moveTo>
                    <a:pt x="358" y="1"/>
                  </a:moveTo>
                  <a:cubicBezTo>
                    <a:pt x="367" y="0"/>
                    <a:pt x="374" y="0"/>
                    <a:pt x="378" y="0"/>
                  </a:cubicBezTo>
                  <a:cubicBezTo>
                    <a:pt x="371" y="0"/>
                    <a:pt x="361" y="0"/>
                    <a:pt x="358" y="1"/>
                  </a:cubicBezTo>
                  <a:close/>
                  <a:moveTo>
                    <a:pt x="281" y="14"/>
                  </a:moveTo>
                  <a:cubicBezTo>
                    <a:pt x="288" y="14"/>
                    <a:pt x="309" y="12"/>
                    <a:pt x="320" y="12"/>
                  </a:cubicBezTo>
                  <a:cubicBezTo>
                    <a:pt x="308" y="12"/>
                    <a:pt x="293" y="13"/>
                    <a:pt x="281" y="14"/>
                  </a:cubicBezTo>
                  <a:close/>
                  <a:moveTo>
                    <a:pt x="278" y="9"/>
                  </a:moveTo>
                  <a:cubicBezTo>
                    <a:pt x="268" y="10"/>
                    <a:pt x="268" y="10"/>
                    <a:pt x="268" y="10"/>
                  </a:cubicBezTo>
                  <a:cubicBezTo>
                    <a:pt x="263" y="10"/>
                    <a:pt x="237" y="12"/>
                    <a:pt x="239" y="12"/>
                  </a:cubicBezTo>
                  <a:cubicBezTo>
                    <a:pt x="256" y="10"/>
                    <a:pt x="279" y="9"/>
                    <a:pt x="292" y="9"/>
                  </a:cubicBezTo>
                  <a:cubicBezTo>
                    <a:pt x="287" y="9"/>
                    <a:pt x="283" y="9"/>
                    <a:pt x="278" y="9"/>
                  </a:cubicBezTo>
                  <a:close/>
                  <a:moveTo>
                    <a:pt x="134" y="19"/>
                  </a:moveTo>
                  <a:cubicBezTo>
                    <a:pt x="127" y="20"/>
                    <a:pt x="127" y="20"/>
                    <a:pt x="127" y="20"/>
                  </a:cubicBezTo>
                  <a:cubicBezTo>
                    <a:pt x="127" y="20"/>
                    <a:pt x="127" y="20"/>
                    <a:pt x="128" y="20"/>
                  </a:cubicBezTo>
                  <a:cubicBezTo>
                    <a:pt x="133" y="19"/>
                    <a:pt x="134" y="19"/>
                    <a:pt x="134" y="19"/>
                  </a:cubicBezTo>
                  <a:close/>
                  <a:moveTo>
                    <a:pt x="59" y="28"/>
                  </a:moveTo>
                  <a:cubicBezTo>
                    <a:pt x="59" y="28"/>
                    <a:pt x="59" y="28"/>
                    <a:pt x="59" y="28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9" y="29"/>
                    <a:pt x="60" y="28"/>
                    <a:pt x="60" y="28"/>
                  </a:cubicBezTo>
                  <a:cubicBezTo>
                    <a:pt x="68" y="27"/>
                    <a:pt x="68" y="27"/>
                    <a:pt x="68" y="27"/>
                  </a:cubicBezTo>
                  <a:lnTo>
                    <a:pt x="59" y="28"/>
                  </a:lnTo>
                  <a:close/>
                  <a:moveTo>
                    <a:pt x="59" y="28"/>
                  </a:moveTo>
                  <a:cubicBezTo>
                    <a:pt x="59" y="28"/>
                    <a:pt x="59" y="28"/>
                    <a:pt x="59" y="28"/>
                  </a:cubicBezTo>
                  <a:cubicBezTo>
                    <a:pt x="59" y="28"/>
                    <a:pt x="59" y="28"/>
                    <a:pt x="59" y="28"/>
                  </a:cubicBezTo>
                  <a:cubicBezTo>
                    <a:pt x="59" y="28"/>
                    <a:pt x="59" y="28"/>
                    <a:pt x="59" y="28"/>
                  </a:cubicBezTo>
                  <a:close/>
                  <a:moveTo>
                    <a:pt x="58" y="29"/>
                  </a:moveTo>
                  <a:cubicBezTo>
                    <a:pt x="59" y="29"/>
                    <a:pt x="59" y="29"/>
                    <a:pt x="59" y="28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8" y="29"/>
                    <a:pt x="58" y="29"/>
                    <a:pt x="58" y="29"/>
                  </a:cubicBezTo>
                  <a:close/>
                  <a:moveTo>
                    <a:pt x="59" y="26"/>
                  </a:moveTo>
                  <a:cubicBezTo>
                    <a:pt x="59" y="26"/>
                    <a:pt x="59" y="26"/>
                    <a:pt x="59" y="26"/>
                  </a:cubicBezTo>
                  <a:cubicBezTo>
                    <a:pt x="59" y="26"/>
                    <a:pt x="60" y="26"/>
                    <a:pt x="60" y="26"/>
                  </a:cubicBezTo>
                  <a:cubicBezTo>
                    <a:pt x="59" y="26"/>
                    <a:pt x="59" y="26"/>
                    <a:pt x="59" y="26"/>
                  </a:cubicBezTo>
                  <a:cubicBezTo>
                    <a:pt x="59" y="26"/>
                    <a:pt x="59" y="26"/>
                    <a:pt x="59" y="26"/>
                  </a:cubicBezTo>
                  <a:cubicBezTo>
                    <a:pt x="59" y="26"/>
                    <a:pt x="59" y="26"/>
                    <a:pt x="59" y="26"/>
                  </a:cubicBezTo>
                  <a:cubicBezTo>
                    <a:pt x="59" y="26"/>
                    <a:pt x="59" y="26"/>
                    <a:pt x="59" y="26"/>
                  </a:cubicBezTo>
                  <a:cubicBezTo>
                    <a:pt x="59" y="26"/>
                    <a:pt x="59" y="26"/>
                    <a:pt x="59" y="26"/>
                  </a:cubicBezTo>
                  <a:close/>
                  <a:moveTo>
                    <a:pt x="59" y="32"/>
                  </a:moveTo>
                  <a:cubicBezTo>
                    <a:pt x="59" y="32"/>
                    <a:pt x="60" y="32"/>
                    <a:pt x="60" y="32"/>
                  </a:cubicBezTo>
                  <a:cubicBezTo>
                    <a:pt x="60" y="32"/>
                    <a:pt x="59" y="32"/>
                    <a:pt x="59" y="32"/>
                  </a:cubicBezTo>
                  <a:close/>
                  <a:moveTo>
                    <a:pt x="59" y="27"/>
                  </a:moveTo>
                  <a:cubicBezTo>
                    <a:pt x="59" y="27"/>
                    <a:pt x="59" y="27"/>
                    <a:pt x="59" y="27"/>
                  </a:cubicBezTo>
                  <a:cubicBezTo>
                    <a:pt x="59" y="27"/>
                    <a:pt x="59" y="27"/>
                    <a:pt x="59" y="27"/>
                  </a:cubicBezTo>
                  <a:close/>
                  <a:moveTo>
                    <a:pt x="58" y="26"/>
                  </a:moveTo>
                  <a:cubicBezTo>
                    <a:pt x="59" y="26"/>
                    <a:pt x="59" y="26"/>
                    <a:pt x="59" y="26"/>
                  </a:cubicBezTo>
                  <a:cubicBezTo>
                    <a:pt x="59" y="26"/>
                    <a:pt x="58" y="26"/>
                    <a:pt x="58" y="26"/>
                  </a:cubicBezTo>
                  <a:close/>
                  <a:moveTo>
                    <a:pt x="59" y="34"/>
                  </a:moveTo>
                  <a:cubicBezTo>
                    <a:pt x="59" y="34"/>
                    <a:pt x="59" y="34"/>
                    <a:pt x="59" y="33"/>
                  </a:cubicBezTo>
                  <a:cubicBezTo>
                    <a:pt x="59" y="33"/>
                    <a:pt x="59" y="33"/>
                    <a:pt x="59" y="34"/>
                  </a:cubicBezTo>
                  <a:close/>
                  <a:moveTo>
                    <a:pt x="59" y="32"/>
                  </a:moveTo>
                  <a:cubicBezTo>
                    <a:pt x="59" y="32"/>
                    <a:pt x="58" y="32"/>
                    <a:pt x="58" y="32"/>
                  </a:cubicBezTo>
                  <a:cubicBezTo>
                    <a:pt x="58" y="32"/>
                    <a:pt x="59" y="32"/>
                    <a:pt x="59" y="32"/>
                  </a:cubicBezTo>
                  <a:close/>
                  <a:moveTo>
                    <a:pt x="58" y="26"/>
                  </a:moveTo>
                  <a:cubicBezTo>
                    <a:pt x="58" y="26"/>
                    <a:pt x="58" y="26"/>
                    <a:pt x="57" y="26"/>
                  </a:cubicBezTo>
                  <a:cubicBezTo>
                    <a:pt x="58" y="26"/>
                    <a:pt x="58" y="27"/>
                    <a:pt x="58" y="26"/>
                  </a:cubicBezTo>
                  <a:close/>
                  <a:moveTo>
                    <a:pt x="57" y="29"/>
                  </a:moveTo>
                  <a:cubicBezTo>
                    <a:pt x="58" y="29"/>
                    <a:pt x="58" y="29"/>
                    <a:pt x="58" y="29"/>
                  </a:cubicBezTo>
                  <a:cubicBezTo>
                    <a:pt x="58" y="29"/>
                    <a:pt x="57" y="29"/>
                    <a:pt x="57" y="29"/>
                  </a:cubicBezTo>
                  <a:close/>
                  <a:moveTo>
                    <a:pt x="57" y="28"/>
                  </a:moveTo>
                  <a:cubicBezTo>
                    <a:pt x="57" y="28"/>
                    <a:pt x="57" y="28"/>
                    <a:pt x="57" y="28"/>
                  </a:cubicBezTo>
                  <a:cubicBezTo>
                    <a:pt x="57" y="28"/>
                    <a:pt x="57" y="28"/>
                    <a:pt x="57" y="28"/>
                  </a:cubicBezTo>
                  <a:close/>
                  <a:moveTo>
                    <a:pt x="57" y="28"/>
                  </a:moveTo>
                  <a:cubicBezTo>
                    <a:pt x="57" y="28"/>
                    <a:pt x="57" y="28"/>
                    <a:pt x="57" y="28"/>
                  </a:cubicBezTo>
                  <a:cubicBezTo>
                    <a:pt x="57" y="28"/>
                    <a:pt x="57" y="28"/>
                    <a:pt x="57" y="28"/>
                  </a:cubicBezTo>
                  <a:cubicBezTo>
                    <a:pt x="57" y="28"/>
                    <a:pt x="57" y="28"/>
                    <a:pt x="57" y="28"/>
                  </a:cubicBezTo>
                  <a:close/>
                  <a:moveTo>
                    <a:pt x="56" y="31"/>
                  </a:moveTo>
                  <a:cubicBezTo>
                    <a:pt x="57" y="31"/>
                    <a:pt x="57" y="31"/>
                    <a:pt x="56" y="31"/>
                  </a:cubicBezTo>
                  <a:close/>
                  <a:moveTo>
                    <a:pt x="55" y="33"/>
                  </a:moveTo>
                  <a:cubicBezTo>
                    <a:pt x="56" y="33"/>
                    <a:pt x="56" y="33"/>
                    <a:pt x="56" y="33"/>
                  </a:cubicBezTo>
                  <a:cubicBezTo>
                    <a:pt x="56" y="33"/>
                    <a:pt x="56" y="33"/>
                    <a:pt x="55" y="33"/>
                  </a:cubicBezTo>
                  <a:close/>
                  <a:moveTo>
                    <a:pt x="56" y="34"/>
                  </a:moveTo>
                  <a:cubicBezTo>
                    <a:pt x="56" y="34"/>
                    <a:pt x="56" y="34"/>
                    <a:pt x="56" y="33"/>
                  </a:cubicBezTo>
                  <a:lnTo>
                    <a:pt x="56" y="34"/>
                  </a:lnTo>
                  <a:close/>
                  <a:moveTo>
                    <a:pt x="56" y="36"/>
                  </a:moveTo>
                  <a:cubicBezTo>
                    <a:pt x="56" y="36"/>
                    <a:pt x="55" y="36"/>
                    <a:pt x="55" y="36"/>
                  </a:cubicBezTo>
                  <a:cubicBezTo>
                    <a:pt x="56" y="36"/>
                    <a:pt x="56" y="36"/>
                    <a:pt x="56" y="36"/>
                  </a:cubicBezTo>
                  <a:close/>
                  <a:moveTo>
                    <a:pt x="54" y="36"/>
                  </a:moveTo>
                  <a:cubicBezTo>
                    <a:pt x="54" y="36"/>
                    <a:pt x="54" y="36"/>
                    <a:pt x="54" y="36"/>
                  </a:cubicBezTo>
                  <a:close/>
                  <a:moveTo>
                    <a:pt x="192" y="23"/>
                  </a:moveTo>
                  <a:cubicBezTo>
                    <a:pt x="199" y="23"/>
                    <a:pt x="208" y="22"/>
                    <a:pt x="214" y="22"/>
                  </a:cubicBezTo>
                  <a:cubicBezTo>
                    <a:pt x="222" y="21"/>
                    <a:pt x="222" y="21"/>
                    <a:pt x="222" y="21"/>
                  </a:cubicBezTo>
                  <a:cubicBezTo>
                    <a:pt x="210" y="22"/>
                    <a:pt x="200" y="22"/>
                    <a:pt x="192" y="23"/>
                  </a:cubicBezTo>
                  <a:close/>
                  <a:moveTo>
                    <a:pt x="59" y="31"/>
                  </a:move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60" y="31"/>
                    <a:pt x="60" y="31"/>
                  </a:cubicBezTo>
                  <a:cubicBezTo>
                    <a:pt x="59" y="31"/>
                    <a:pt x="58" y="31"/>
                    <a:pt x="57" y="31"/>
                  </a:cubicBezTo>
                  <a:cubicBezTo>
                    <a:pt x="58" y="31"/>
                    <a:pt x="58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lose/>
                  <a:moveTo>
                    <a:pt x="58" y="27"/>
                  </a:moveTo>
                  <a:cubicBezTo>
                    <a:pt x="58" y="27"/>
                    <a:pt x="58" y="27"/>
                    <a:pt x="58" y="27"/>
                  </a:cubicBezTo>
                  <a:cubicBezTo>
                    <a:pt x="58" y="27"/>
                    <a:pt x="58" y="27"/>
                    <a:pt x="58" y="27"/>
                  </a:cubicBezTo>
                  <a:cubicBezTo>
                    <a:pt x="59" y="27"/>
                    <a:pt x="58" y="27"/>
                    <a:pt x="58" y="27"/>
                  </a:cubicBezTo>
                  <a:close/>
                  <a:moveTo>
                    <a:pt x="55" y="28"/>
                  </a:moveTo>
                  <a:cubicBezTo>
                    <a:pt x="55" y="28"/>
                    <a:pt x="55" y="28"/>
                    <a:pt x="55" y="28"/>
                  </a:cubicBezTo>
                  <a:cubicBezTo>
                    <a:pt x="55" y="27"/>
                    <a:pt x="56" y="28"/>
                    <a:pt x="56" y="27"/>
                  </a:cubicBezTo>
                  <a:cubicBezTo>
                    <a:pt x="56" y="27"/>
                    <a:pt x="56" y="28"/>
                    <a:pt x="56" y="28"/>
                  </a:cubicBezTo>
                  <a:cubicBezTo>
                    <a:pt x="57" y="27"/>
                    <a:pt x="58" y="28"/>
                    <a:pt x="58" y="27"/>
                  </a:cubicBezTo>
                  <a:cubicBezTo>
                    <a:pt x="57" y="27"/>
                    <a:pt x="56" y="27"/>
                    <a:pt x="55" y="27"/>
                  </a:cubicBezTo>
                  <a:cubicBezTo>
                    <a:pt x="55" y="27"/>
                    <a:pt x="55" y="27"/>
                    <a:pt x="55" y="27"/>
                  </a:cubicBezTo>
                  <a:cubicBezTo>
                    <a:pt x="55" y="28"/>
                    <a:pt x="54" y="27"/>
                    <a:pt x="54" y="28"/>
                  </a:cubicBezTo>
                  <a:cubicBezTo>
                    <a:pt x="54" y="28"/>
                    <a:pt x="54" y="28"/>
                    <a:pt x="55" y="28"/>
                  </a:cubicBezTo>
                  <a:close/>
                  <a:moveTo>
                    <a:pt x="56" y="34"/>
                  </a:moveTo>
                  <a:cubicBezTo>
                    <a:pt x="56" y="34"/>
                    <a:pt x="56" y="34"/>
                    <a:pt x="56" y="34"/>
                  </a:cubicBezTo>
                  <a:cubicBezTo>
                    <a:pt x="56" y="34"/>
                    <a:pt x="56" y="34"/>
                    <a:pt x="56" y="34"/>
                  </a:cubicBezTo>
                  <a:close/>
                  <a:moveTo>
                    <a:pt x="578" y="337"/>
                  </a:moveTo>
                  <a:cubicBezTo>
                    <a:pt x="579" y="495"/>
                    <a:pt x="576" y="661"/>
                    <a:pt x="571" y="820"/>
                  </a:cubicBezTo>
                  <a:cubicBezTo>
                    <a:pt x="568" y="940"/>
                    <a:pt x="568" y="940"/>
                    <a:pt x="568" y="940"/>
                  </a:cubicBezTo>
                  <a:cubicBezTo>
                    <a:pt x="567" y="952"/>
                    <a:pt x="567" y="963"/>
                    <a:pt x="567" y="974"/>
                  </a:cubicBezTo>
                  <a:cubicBezTo>
                    <a:pt x="566" y="994"/>
                    <a:pt x="566" y="994"/>
                    <a:pt x="566" y="994"/>
                  </a:cubicBezTo>
                  <a:cubicBezTo>
                    <a:pt x="566" y="995"/>
                    <a:pt x="566" y="995"/>
                    <a:pt x="566" y="995"/>
                  </a:cubicBezTo>
                  <a:cubicBezTo>
                    <a:pt x="566" y="996"/>
                    <a:pt x="566" y="997"/>
                    <a:pt x="566" y="998"/>
                  </a:cubicBezTo>
                  <a:cubicBezTo>
                    <a:pt x="565" y="999"/>
                    <a:pt x="565" y="1000"/>
                    <a:pt x="564" y="1001"/>
                  </a:cubicBezTo>
                  <a:cubicBezTo>
                    <a:pt x="563" y="1004"/>
                    <a:pt x="560" y="1006"/>
                    <a:pt x="559" y="1007"/>
                  </a:cubicBezTo>
                  <a:cubicBezTo>
                    <a:pt x="555" y="1010"/>
                    <a:pt x="552" y="1011"/>
                    <a:pt x="548" y="1013"/>
                  </a:cubicBezTo>
                  <a:cubicBezTo>
                    <a:pt x="535" y="1019"/>
                    <a:pt x="521" y="1021"/>
                    <a:pt x="507" y="1024"/>
                  </a:cubicBezTo>
                  <a:cubicBezTo>
                    <a:pt x="479" y="1029"/>
                    <a:pt x="452" y="1031"/>
                    <a:pt x="431" y="1033"/>
                  </a:cubicBezTo>
                  <a:cubicBezTo>
                    <a:pt x="397" y="1036"/>
                    <a:pt x="360" y="1038"/>
                    <a:pt x="324" y="1039"/>
                  </a:cubicBezTo>
                  <a:cubicBezTo>
                    <a:pt x="309" y="1039"/>
                    <a:pt x="295" y="1039"/>
                    <a:pt x="281" y="1039"/>
                  </a:cubicBezTo>
                  <a:cubicBezTo>
                    <a:pt x="264" y="1040"/>
                    <a:pt x="264" y="1040"/>
                    <a:pt x="264" y="1040"/>
                  </a:cubicBezTo>
                  <a:cubicBezTo>
                    <a:pt x="241" y="1040"/>
                    <a:pt x="217" y="1039"/>
                    <a:pt x="193" y="1038"/>
                  </a:cubicBezTo>
                  <a:cubicBezTo>
                    <a:pt x="179" y="1037"/>
                    <a:pt x="168" y="1037"/>
                    <a:pt x="156" y="1036"/>
                  </a:cubicBezTo>
                  <a:cubicBezTo>
                    <a:pt x="135" y="1034"/>
                    <a:pt x="112" y="1032"/>
                    <a:pt x="87" y="1028"/>
                  </a:cubicBezTo>
                  <a:cubicBezTo>
                    <a:pt x="75" y="1026"/>
                    <a:pt x="63" y="1024"/>
                    <a:pt x="51" y="1020"/>
                  </a:cubicBezTo>
                  <a:cubicBezTo>
                    <a:pt x="45" y="1019"/>
                    <a:pt x="39" y="1017"/>
                    <a:pt x="33" y="1013"/>
                  </a:cubicBezTo>
                  <a:cubicBezTo>
                    <a:pt x="30" y="1012"/>
                    <a:pt x="27" y="1010"/>
                    <a:pt x="24" y="1007"/>
                  </a:cubicBezTo>
                  <a:cubicBezTo>
                    <a:pt x="22" y="1006"/>
                    <a:pt x="21" y="1004"/>
                    <a:pt x="19" y="1002"/>
                  </a:cubicBezTo>
                  <a:cubicBezTo>
                    <a:pt x="19" y="1001"/>
                    <a:pt x="18" y="1000"/>
                    <a:pt x="18" y="999"/>
                  </a:cubicBezTo>
                  <a:cubicBezTo>
                    <a:pt x="18" y="999"/>
                    <a:pt x="18" y="998"/>
                    <a:pt x="17" y="997"/>
                  </a:cubicBezTo>
                  <a:cubicBezTo>
                    <a:pt x="17" y="997"/>
                    <a:pt x="17" y="996"/>
                    <a:pt x="17" y="996"/>
                  </a:cubicBezTo>
                  <a:cubicBezTo>
                    <a:pt x="15" y="984"/>
                    <a:pt x="14" y="971"/>
                    <a:pt x="13" y="960"/>
                  </a:cubicBezTo>
                  <a:cubicBezTo>
                    <a:pt x="11" y="941"/>
                    <a:pt x="11" y="941"/>
                    <a:pt x="11" y="941"/>
                  </a:cubicBezTo>
                  <a:cubicBezTo>
                    <a:pt x="9" y="920"/>
                    <a:pt x="7" y="891"/>
                    <a:pt x="6" y="869"/>
                  </a:cubicBezTo>
                  <a:cubicBezTo>
                    <a:pt x="5" y="857"/>
                    <a:pt x="5" y="845"/>
                    <a:pt x="4" y="833"/>
                  </a:cubicBezTo>
                  <a:cubicBezTo>
                    <a:pt x="3" y="807"/>
                    <a:pt x="2" y="783"/>
                    <a:pt x="2" y="762"/>
                  </a:cubicBezTo>
                  <a:cubicBezTo>
                    <a:pt x="1" y="735"/>
                    <a:pt x="0" y="691"/>
                    <a:pt x="0" y="657"/>
                  </a:cubicBezTo>
                  <a:cubicBezTo>
                    <a:pt x="0" y="655"/>
                    <a:pt x="0" y="654"/>
                    <a:pt x="0" y="653"/>
                  </a:cubicBezTo>
                  <a:cubicBezTo>
                    <a:pt x="0" y="628"/>
                    <a:pt x="0" y="603"/>
                    <a:pt x="0" y="579"/>
                  </a:cubicBezTo>
                  <a:cubicBezTo>
                    <a:pt x="0" y="575"/>
                    <a:pt x="0" y="575"/>
                    <a:pt x="0" y="572"/>
                  </a:cubicBezTo>
                  <a:cubicBezTo>
                    <a:pt x="1" y="540"/>
                    <a:pt x="1" y="540"/>
                    <a:pt x="1" y="540"/>
                  </a:cubicBezTo>
                  <a:cubicBezTo>
                    <a:pt x="2" y="493"/>
                    <a:pt x="2" y="459"/>
                    <a:pt x="3" y="420"/>
                  </a:cubicBezTo>
                  <a:cubicBezTo>
                    <a:pt x="3" y="398"/>
                    <a:pt x="4" y="373"/>
                    <a:pt x="5" y="350"/>
                  </a:cubicBezTo>
                  <a:cubicBezTo>
                    <a:pt x="5" y="331"/>
                    <a:pt x="5" y="331"/>
                    <a:pt x="5" y="331"/>
                  </a:cubicBezTo>
                  <a:cubicBezTo>
                    <a:pt x="6" y="316"/>
                    <a:pt x="6" y="316"/>
                    <a:pt x="6" y="316"/>
                  </a:cubicBezTo>
                  <a:cubicBezTo>
                    <a:pt x="6" y="302"/>
                    <a:pt x="6" y="302"/>
                    <a:pt x="6" y="302"/>
                  </a:cubicBezTo>
                  <a:cubicBezTo>
                    <a:pt x="7" y="281"/>
                    <a:pt x="7" y="281"/>
                    <a:pt x="7" y="281"/>
                  </a:cubicBezTo>
                  <a:cubicBezTo>
                    <a:pt x="8" y="260"/>
                    <a:pt x="8" y="260"/>
                    <a:pt x="8" y="260"/>
                  </a:cubicBezTo>
                  <a:cubicBezTo>
                    <a:pt x="9" y="238"/>
                    <a:pt x="9" y="238"/>
                    <a:pt x="9" y="238"/>
                  </a:cubicBezTo>
                  <a:cubicBezTo>
                    <a:pt x="10" y="220"/>
                    <a:pt x="10" y="203"/>
                    <a:pt x="11" y="181"/>
                  </a:cubicBezTo>
                  <a:cubicBezTo>
                    <a:pt x="13" y="133"/>
                    <a:pt x="13" y="133"/>
                    <a:pt x="13" y="133"/>
                  </a:cubicBezTo>
                  <a:cubicBezTo>
                    <a:pt x="14" y="104"/>
                    <a:pt x="14" y="104"/>
                    <a:pt x="14" y="104"/>
                  </a:cubicBezTo>
                  <a:cubicBezTo>
                    <a:pt x="15" y="89"/>
                    <a:pt x="15" y="89"/>
                    <a:pt x="15" y="89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6" y="68"/>
                    <a:pt x="16" y="68"/>
                    <a:pt x="16" y="68"/>
                  </a:cubicBezTo>
                  <a:cubicBezTo>
                    <a:pt x="16" y="68"/>
                    <a:pt x="16" y="68"/>
                    <a:pt x="16" y="68"/>
                  </a:cubicBezTo>
                  <a:cubicBezTo>
                    <a:pt x="16" y="67"/>
                    <a:pt x="16" y="67"/>
                    <a:pt x="16" y="67"/>
                  </a:cubicBezTo>
                  <a:cubicBezTo>
                    <a:pt x="16" y="67"/>
                    <a:pt x="16" y="67"/>
                    <a:pt x="16" y="66"/>
                  </a:cubicBezTo>
                  <a:cubicBezTo>
                    <a:pt x="16" y="66"/>
                    <a:pt x="17" y="64"/>
                    <a:pt x="16" y="63"/>
                  </a:cubicBezTo>
                  <a:cubicBezTo>
                    <a:pt x="16" y="63"/>
                    <a:pt x="16" y="63"/>
                    <a:pt x="15" y="63"/>
                  </a:cubicBezTo>
                  <a:cubicBezTo>
                    <a:pt x="15" y="63"/>
                    <a:pt x="16" y="63"/>
                    <a:pt x="16" y="62"/>
                  </a:cubicBezTo>
                  <a:cubicBezTo>
                    <a:pt x="16" y="62"/>
                    <a:pt x="16" y="61"/>
                    <a:pt x="16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6" y="58"/>
                    <a:pt x="16" y="57"/>
                    <a:pt x="16" y="57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7" y="57"/>
                    <a:pt x="17" y="55"/>
                    <a:pt x="17" y="54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7" y="53"/>
                    <a:pt x="18" y="52"/>
                    <a:pt x="19" y="51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19" y="51"/>
                    <a:pt x="20" y="51"/>
                    <a:pt x="20" y="50"/>
                  </a:cubicBezTo>
                  <a:cubicBezTo>
                    <a:pt x="20" y="50"/>
                    <a:pt x="20" y="50"/>
                    <a:pt x="21" y="50"/>
                  </a:cubicBezTo>
                  <a:cubicBezTo>
                    <a:pt x="21" y="50"/>
                    <a:pt x="21" y="50"/>
                    <a:pt x="22" y="49"/>
                  </a:cubicBezTo>
                  <a:cubicBezTo>
                    <a:pt x="22" y="49"/>
                    <a:pt x="22" y="49"/>
                    <a:pt x="23" y="49"/>
                  </a:cubicBezTo>
                  <a:cubicBezTo>
                    <a:pt x="23" y="48"/>
                    <a:pt x="24" y="49"/>
                    <a:pt x="24" y="48"/>
                  </a:cubicBezTo>
                  <a:cubicBezTo>
                    <a:pt x="25" y="48"/>
                    <a:pt x="26" y="48"/>
                    <a:pt x="28" y="48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8" y="49"/>
                    <a:pt x="29" y="49"/>
                    <a:pt x="30" y="49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30" y="50"/>
                    <a:pt x="31" y="50"/>
                    <a:pt x="31" y="50"/>
                  </a:cubicBezTo>
                  <a:cubicBezTo>
                    <a:pt x="32" y="51"/>
                    <a:pt x="33" y="52"/>
                    <a:pt x="33" y="53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4"/>
                    <a:pt x="34" y="54"/>
                    <a:pt x="34" y="55"/>
                  </a:cubicBezTo>
                  <a:cubicBezTo>
                    <a:pt x="35" y="55"/>
                    <a:pt x="35" y="56"/>
                    <a:pt x="35" y="57"/>
                  </a:cubicBezTo>
                  <a:cubicBezTo>
                    <a:pt x="35" y="57"/>
                    <a:pt x="35" y="57"/>
                    <a:pt x="35" y="57"/>
                  </a:cubicBezTo>
                  <a:cubicBezTo>
                    <a:pt x="35" y="58"/>
                    <a:pt x="35" y="58"/>
                    <a:pt x="35" y="59"/>
                  </a:cubicBezTo>
                  <a:cubicBezTo>
                    <a:pt x="35" y="59"/>
                    <a:pt x="35" y="60"/>
                    <a:pt x="35" y="60"/>
                  </a:cubicBezTo>
                  <a:cubicBezTo>
                    <a:pt x="35" y="60"/>
                    <a:pt x="35" y="61"/>
                    <a:pt x="35" y="61"/>
                  </a:cubicBezTo>
                  <a:cubicBezTo>
                    <a:pt x="35" y="61"/>
                    <a:pt x="35" y="62"/>
                    <a:pt x="34" y="62"/>
                  </a:cubicBezTo>
                  <a:cubicBezTo>
                    <a:pt x="35" y="62"/>
                    <a:pt x="35" y="63"/>
                    <a:pt x="34" y="63"/>
                  </a:cubicBezTo>
                  <a:cubicBezTo>
                    <a:pt x="34" y="63"/>
                    <a:pt x="34" y="63"/>
                    <a:pt x="33" y="63"/>
                  </a:cubicBezTo>
                  <a:cubicBezTo>
                    <a:pt x="33" y="64"/>
                    <a:pt x="35" y="65"/>
                    <a:pt x="34" y="65"/>
                  </a:cubicBezTo>
                  <a:cubicBezTo>
                    <a:pt x="33" y="65"/>
                    <a:pt x="33" y="66"/>
                    <a:pt x="33" y="67"/>
                  </a:cubicBezTo>
                  <a:cubicBezTo>
                    <a:pt x="33" y="68"/>
                    <a:pt x="33" y="68"/>
                    <a:pt x="33" y="68"/>
                  </a:cubicBezTo>
                  <a:cubicBezTo>
                    <a:pt x="33" y="69"/>
                    <a:pt x="33" y="69"/>
                    <a:pt x="33" y="69"/>
                  </a:cubicBezTo>
                  <a:cubicBezTo>
                    <a:pt x="33" y="69"/>
                    <a:pt x="33" y="69"/>
                    <a:pt x="33" y="69"/>
                  </a:cubicBezTo>
                  <a:cubicBezTo>
                    <a:pt x="32" y="75"/>
                    <a:pt x="32" y="75"/>
                    <a:pt x="32" y="75"/>
                  </a:cubicBezTo>
                  <a:cubicBezTo>
                    <a:pt x="31" y="95"/>
                    <a:pt x="31" y="114"/>
                    <a:pt x="29" y="131"/>
                  </a:cubicBezTo>
                  <a:cubicBezTo>
                    <a:pt x="29" y="146"/>
                    <a:pt x="28" y="161"/>
                    <a:pt x="27" y="176"/>
                  </a:cubicBezTo>
                  <a:cubicBezTo>
                    <a:pt x="25" y="222"/>
                    <a:pt x="24" y="268"/>
                    <a:pt x="22" y="313"/>
                  </a:cubicBezTo>
                  <a:cubicBezTo>
                    <a:pt x="19" y="397"/>
                    <a:pt x="19" y="397"/>
                    <a:pt x="19" y="397"/>
                  </a:cubicBezTo>
                  <a:cubicBezTo>
                    <a:pt x="17" y="482"/>
                    <a:pt x="17" y="482"/>
                    <a:pt x="17" y="482"/>
                  </a:cubicBezTo>
                  <a:cubicBezTo>
                    <a:pt x="16" y="531"/>
                    <a:pt x="16" y="531"/>
                    <a:pt x="16" y="531"/>
                  </a:cubicBezTo>
                  <a:cubicBezTo>
                    <a:pt x="16" y="546"/>
                    <a:pt x="16" y="546"/>
                    <a:pt x="16" y="546"/>
                  </a:cubicBezTo>
                  <a:cubicBezTo>
                    <a:pt x="15" y="593"/>
                    <a:pt x="15" y="593"/>
                    <a:pt x="15" y="593"/>
                  </a:cubicBezTo>
                  <a:cubicBezTo>
                    <a:pt x="15" y="608"/>
                    <a:pt x="15" y="622"/>
                    <a:pt x="15" y="639"/>
                  </a:cubicBezTo>
                  <a:cubicBezTo>
                    <a:pt x="15" y="682"/>
                    <a:pt x="16" y="742"/>
                    <a:pt x="18" y="796"/>
                  </a:cubicBezTo>
                  <a:cubicBezTo>
                    <a:pt x="18" y="806"/>
                    <a:pt x="18" y="806"/>
                    <a:pt x="18" y="806"/>
                  </a:cubicBezTo>
                  <a:cubicBezTo>
                    <a:pt x="19" y="841"/>
                    <a:pt x="21" y="874"/>
                    <a:pt x="23" y="905"/>
                  </a:cubicBezTo>
                  <a:cubicBezTo>
                    <a:pt x="24" y="924"/>
                    <a:pt x="26" y="946"/>
                    <a:pt x="28" y="968"/>
                  </a:cubicBezTo>
                  <a:cubicBezTo>
                    <a:pt x="30" y="985"/>
                    <a:pt x="30" y="985"/>
                    <a:pt x="30" y="985"/>
                  </a:cubicBezTo>
                  <a:cubicBezTo>
                    <a:pt x="31" y="993"/>
                    <a:pt x="31" y="993"/>
                    <a:pt x="31" y="993"/>
                  </a:cubicBezTo>
                  <a:cubicBezTo>
                    <a:pt x="32" y="995"/>
                    <a:pt x="32" y="994"/>
                    <a:pt x="32" y="995"/>
                  </a:cubicBezTo>
                  <a:cubicBezTo>
                    <a:pt x="32" y="995"/>
                    <a:pt x="32" y="996"/>
                    <a:pt x="33" y="996"/>
                  </a:cubicBezTo>
                  <a:cubicBezTo>
                    <a:pt x="35" y="999"/>
                    <a:pt x="39" y="1001"/>
                    <a:pt x="44" y="1003"/>
                  </a:cubicBezTo>
                  <a:cubicBezTo>
                    <a:pt x="48" y="1005"/>
                    <a:pt x="53" y="1006"/>
                    <a:pt x="58" y="1008"/>
                  </a:cubicBezTo>
                  <a:cubicBezTo>
                    <a:pt x="75" y="1012"/>
                    <a:pt x="93" y="1015"/>
                    <a:pt x="111" y="1017"/>
                  </a:cubicBezTo>
                  <a:cubicBezTo>
                    <a:pt x="129" y="1019"/>
                    <a:pt x="147" y="1021"/>
                    <a:pt x="165" y="1022"/>
                  </a:cubicBezTo>
                  <a:cubicBezTo>
                    <a:pt x="192" y="1024"/>
                    <a:pt x="221" y="1025"/>
                    <a:pt x="249" y="1025"/>
                  </a:cubicBezTo>
                  <a:cubicBezTo>
                    <a:pt x="259" y="1025"/>
                    <a:pt x="270" y="1025"/>
                    <a:pt x="279" y="1025"/>
                  </a:cubicBezTo>
                  <a:cubicBezTo>
                    <a:pt x="294" y="1025"/>
                    <a:pt x="309" y="1025"/>
                    <a:pt x="323" y="1025"/>
                  </a:cubicBezTo>
                  <a:cubicBezTo>
                    <a:pt x="350" y="1024"/>
                    <a:pt x="376" y="1023"/>
                    <a:pt x="403" y="1021"/>
                  </a:cubicBezTo>
                  <a:cubicBezTo>
                    <a:pt x="426" y="1020"/>
                    <a:pt x="451" y="1018"/>
                    <a:pt x="475" y="1014"/>
                  </a:cubicBezTo>
                  <a:cubicBezTo>
                    <a:pt x="483" y="1013"/>
                    <a:pt x="492" y="1012"/>
                    <a:pt x="501" y="1011"/>
                  </a:cubicBezTo>
                  <a:cubicBezTo>
                    <a:pt x="507" y="1010"/>
                    <a:pt x="512" y="1009"/>
                    <a:pt x="517" y="1007"/>
                  </a:cubicBezTo>
                  <a:cubicBezTo>
                    <a:pt x="524" y="1006"/>
                    <a:pt x="532" y="1004"/>
                    <a:pt x="539" y="1001"/>
                  </a:cubicBezTo>
                  <a:cubicBezTo>
                    <a:pt x="543" y="1000"/>
                    <a:pt x="546" y="999"/>
                    <a:pt x="549" y="997"/>
                  </a:cubicBezTo>
                  <a:cubicBezTo>
                    <a:pt x="550" y="996"/>
                    <a:pt x="550" y="996"/>
                    <a:pt x="551" y="995"/>
                  </a:cubicBezTo>
                  <a:cubicBezTo>
                    <a:pt x="551" y="995"/>
                    <a:pt x="551" y="995"/>
                    <a:pt x="551" y="995"/>
                  </a:cubicBezTo>
                  <a:cubicBezTo>
                    <a:pt x="552" y="995"/>
                    <a:pt x="552" y="994"/>
                    <a:pt x="552" y="994"/>
                  </a:cubicBezTo>
                  <a:cubicBezTo>
                    <a:pt x="552" y="992"/>
                    <a:pt x="552" y="992"/>
                    <a:pt x="552" y="992"/>
                  </a:cubicBezTo>
                  <a:cubicBezTo>
                    <a:pt x="554" y="938"/>
                    <a:pt x="554" y="938"/>
                    <a:pt x="554" y="938"/>
                  </a:cubicBezTo>
                  <a:cubicBezTo>
                    <a:pt x="555" y="890"/>
                    <a:pt x="557" y="845"/>
                    <a:pt x="558" y="793"/>
                  </a:cubicBezTo>
                  <a:cubicBezTo>
                    <a:pt x="559" y="754"/>
                    <a:pt x="560" y="713"/>
                    <a:pt x="561" y="669"/>
                  </a:cubicBezTo>
                  <a:cubicBezTo>
                    <a:pt x="562" y="615"/>
                    <a:pt x="563" y="557"/>
                    <a:pt x="564" y="499"/>
                  </a:cubicBezTo>
                  <a:cubicBezTo>
                    <a:pt x="565" y="437"/>
                    <a:pt x="565" y="375"/>
                    <a:pt x="565" y="314"/>
                  </a:cubicBezTo>
                  <a:cubicBezTo>
                    <a:pt x="565" y="312"/>
                    <a:pt x="565" y="309"/>
                    <a:pt x="565" y="304"/>
                  </a:cubicBezTo>
                  <a:cubicBezTo>
                    <a:pt x="565" y="298"/>
                    <a:pt x="565" y="300"/>
                    <a:pt x="565" y="292"/>
                  </a:cubicBezTo>
                  <a:cubicBezTo>
                    <a:pt x="565" y="287"/>
                    <a:pt x="565" y="290"/>
                    <a:pt x="565" y="286"/>
                  </a:cubicBezTo>
                  <a:cubicBezTo>
                    <a:pt x="565" y="233"/>
                    <a:pt x="564" y="181"/>
                    <a:pt x="562" y="133"/>
                  </a:cubicBezTo>
                  <a:cubicBezTo>
                    <a:pt x="561" y="124"/>
                    <a:pt x="562" y="132"/>
                    <a:pt x="562" y="126"/>
                  </a:cubicBezTo>
                  <a:cubicBezTo>
                    <a:pt x="561" y="112"/>
                    <a:pt x="560" y="94"/>
                    <a:pt x="558" y="76"/>
                  </a:cubicBezTo>
                  <a:cubicBezTo>
                    <a:pt x="558" y="67"/>
                    <a:pt x="557" y="58"/>
                    <a:pt x="555" y="50"/>
                  </a:cubicBezTo>
                  <a:cubicBezTo>
                    <a:pt x="554" y="45"/>
                    <a:pt x="553" y="41"/>
                    <a:pt x="552" y="39"/>
                  </a:cubicBezTo>
                  <a:cubicBezTo>
                    <a:pt x="550" y="37"/>
                    <a:pt x="547" y="35"/>
                    <a:pt x="544" y="33"/>
                  </a:cubicBezTo>
                  <a:cubicBezTo>
                    <a:pt x="534" y="26"/>
                    <a:pt x="518" y="23"/>
                    <a:pt x="505" y="20"/>
                  </a:cubicBezTo>
                  <a:cubicBezTo>
                    <a:pt x="501" y="20"/>
                    <a:pt x="503" y="20"/>
                    <a:pt x="500" y="20"/>
                  </a:cubicBezTo>
                  <a:cubicBezTo>
                    <a:pt x="496" y="19"/>
                    <a:pt x="499" y="19"/>
                    <a:pt x="495" y="19"/>
                  </a:cubicBezTo>
                  <a:cubicBezTo>
                    <a:pt x="495" y="19"/>
                    <a:pt x="487" y="18"/>
                    <a:pt x="484" y="17"/>
                  </a:cubicBezTo>
                  <a:cubicBezTo>
                    <a:pt x="449" y="13"/>
                    <a:pt x="414" y="13"/>
                    <a:pt x="378" y="13"/>
                  </a:cubicBezTo>
                  <a:cubicBezTo>
                    <a:pt x="372" y="13"/>
                    <a:pt x="372" y="13"/>
                    <a:pt x="362" y="13"/>
                  </a:cubicBezTo>
                  <a:cubicBezTo>
                    <a:pt x="354" y="13"/>
                    <a:pt x="355" y="13"/>
                    <a:pt x="348" y="13"/>
                  </a:cubicBezTo>
                  <a:cubicBezTo>
                    <a:pt x="347" y="13"/>
                    <a:pt x="338" y="13"/>
                    <a:pt x="337" y="13"/>
                  </a:cubicBezTo>
                  <a:cubicBezTo>
                    <a:pt x="336" y="13"/>
                    <a:pt x="338" y="13"/>
                    <a:pt x="336" y="13"/>
                  </a:cubicBezTo>
                  <a:cubicBezTo>
                    <a:pt x="330" y="13"/>
                    <a:pt x="308" y="14"/>
                    <a:pt x="296" y="15"/>
                  </a:cubicBezTo>
                  <a:cubicBezTo>
                    <a:pt x="281" y="16"/>
                    <a:pt x="264" y="16"/>
                    <a:pt x="245" y="18"/>
                  </a:cubicBezTo>
                  <a:cubicBezTo>
                    <a:pt x="263" y="16"/>
                    <a:pt x="277" y="15"/>
                    <a:pt x="282" y="15"/>
                  </a:cubicBezTo>
                  <a:cubicBezTo>
                    <a:pt x="264" y="15"/>
                    <a:pt x="232" y="17"/>
                    <a:pt x="215" y="18"/>
                  </a:cubicBezTo>
                  <a:cubicBezTo>
                    <a:pt x="174" y="21"/>
                    <a:pt x="123" y="26"/>
                    <a:pt x="76" y="31"/>
                  </a:cubicBezTo>
                  <a:cubicBezTo>
                    <a:pt x="73" y="31"/>
                    <a:pt x="71" y="31"/>
                    <a:pt x="71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0" y="33"/>
                    <a:pt x="60" y="33"/>
                    <a:pt x="60" y="33"/>
                  </a:cubicBezTo>
                  <a:cubicBezTo>
                    <a:pt x="60" y="33"/>
                    <a:pt x="60" y="33"/>
                    <a:pt x="60" y="33"/>
                  </a:cubicBezTo>
                  <a:cubicBezTo>
                    <a:pt x="60" y="33"/>
                    <a:pt x="60" y="33"/>
                    <a:pt x="60" y="33"/>
                  </a:cubicBezTo>
                  <a:cubicBezTo>
                    <a:pt x="58" y="33"/>
                    <a:pt x="58" y="33"/>
                    <a:pt x="58" y="33"/>
                  </a:cubicBezTo>
                  <a:cubicBezTo>
                    <a:pt x="58" y="33"/>
                    <a:pt x="57" y="33"/>
                    <a:pt x="56" y="33"/>
                  </a:cubicBezTo>
                  <a:cubicBezTo>
                    <a:pt x="58" y="33"/>
                    <a:pt x="58" y="33"/>
                    <a:pt x="58" y="33"/>
                  </a:cubicBezTo>
                  <a:cubicBezTo>
                    <a:pt x="59" y="33"/>
                    <a:pt x="59" y="33"/>
                    <a:pt x="59" y="33"/>
                  </a:cubicBezTo>
                  <a:cubicBezTo>
                    <a:pt x="60" y="33"/>
                    <a:pt x="60" y="33"/>
                    <a:pt x="60" y="33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109" y="27"/>
                    <a:pt x="155" y="23"/>
                    <a:pt x="201" y="19"/>
                  </a:cubicBezTo>
                  <a:cubicBezTo>
                    <a:pt x="222" y="18"/>
                    <a:pt x="276" y="14"/>
                    <a:pt x="307" y="13"/>
                  </a:cubicBezTo>
                  <a:cubicBezTo>
                    <a:pt x="326" y="12"/>
                    <a:pt x="336" y="11"/>
                    <a:pt x="327" y="11"/>
                  </a:cubicBezTo>
                  <a:cubicBezTo>
                    <a:pt x="302" y="12"/>
                    <a:pt x="281" y="13"/>
                    <a:pt x="258" y="14"/>
                  </a:cubicBezTo>
                  <a:cubicBezTo>
                    <a:pt x="254" y="14"/>
                    <a:pt x="249" y="14"/>
                    <a:pt x="255" y="14"/>
                  </a:cubicBezTo>
                  <a:cubicBezTo>
                    <a:pt x="303" y="11"/>
                    <a:pt x="358" y="9"/>
                    <a:pt x="397" y="9"/>
                  </a:cubicBezTo>
                  <a:cubicBezTo>
                    <a:pt x="419" y="9"/>
                    <a:pt x="419" y="9"/>
                    <a:pt x="419" y="9"/>
                  </a:cubicBezTo>
                  <a:cubicBezTo>
                    <a:pt x="429" y="9"/>
                    <a:pt x="429" y="9"/>
                    <a:pt x="429" y="9"/>
                  </a:cubicBezTo>
                  <a:cubicBezTo>
                    <a:pt x="428" y="9"/>
                    <a:pt x="424" y="9"/>
                    <a:pt x="425" y="9"/>
                  </a:cubicBezTo>
                  <a:cubicBezTo>
                    <a:pt x="379" y="8"/>
                    <a:pt x="343" y="8"/>
                    <a:pt x="295" y="10"/>
                  </a:cubicBezTo>
                  <a:cubicBezTo>
                    <a:pt x="276" y="10"/>
                    <a:pt x="276" y="10"/>
                    <a:pt x="276" y="10"/>
                  </a:cubicBezTo>
                  <a:cubicBezTo>
                    <a:pt x="260" y="11"/>
                    <a:pt x="238" y="13"/>
                    <a:pt x="218" y="14"/>
                  </a:cubicBezTo>
                  <a:cubicBezTo>
                    <a:pt x="213" y="14"/>
                    <a:pt x="215" y="14"/>
                    <a:pt x="213" y="14"/>
                  </a:cubicBezTo>
                  <a:cubicBezTo>
                    <a:pt x="167" y="18"/>
                    <a:pt x="126" y="22"/>
                    <a:pt x="87" y="25"/>
                  </a:cubicBezTo>
                  <a:cubicBezTo>
                    <a:pt x="121" y="22"/>
                    <a:pt x="157" y="19"/>
                    <a:pt x="190" y="16"/>
                  </a:cubicBezTo>
                  <a:cubicBezTo>
                    <a:pt x="195" y="16"/>
                    <a:pt x="197" y="15"/>
                    <a:pt x="200" y="15"/>
                  </a:cubicBezTo>
                  <a:cubicBezTo>
                    <a:pt x="229" y="13"/>
                    <a:pt x="271" y="10"/>
                    <a:pt x="306" y="9"/>
                  </a:cubicBezTo>
                  <a:cubicBezTo>
                    <a:pt x="311" y="8"/>
                    <a:pt x="312" y="8"/>
                    <a:pt x="298" y="8"/>
                  </a:cubicBezTo>
                  <a:cubicBezTo>
                    <a:pt x="302" y="8"/>
                    <a:pt x="304" y="8"/>
                    <a:pt x="310" y="8"/>
                  </a:cubicBezTo>
                  <a:cubicBezTo>
                    <a:pt x="310" y="8"/>
                    <a:pt x="309" y="8"/>
                    <a:pt x="307" y="8"/>
                  </a:cubicBezTo>
                  <a:cubicBezTo>
                    <a:pt x="326" y="7"/>
                    <a:pt x="329" y="7"/>
                    <a:pt x="347" y="6"/>
                  </a:cubicBezTo>
                  <a:cubicBezTo>
                    <a:pt x="351" y="6"/>
                    <a:pt x="352" y="6"/>
                    <a:pt x="349" y="6"/>
                  </a:cubicBezTo>
                  <a:cubicBezTo>
                    <a:pt x="334" y="6"/>
                    <a:pt x="320" y="7"/>
                    <a:pt x="306" y="7"/>
                  </a:cubicBezTo>
                  <a:cubicBezTo>
                    <a:pt x="297" y="8"/>
                    <a:pt x="291" y="8"/>
                    <a:pt x="284" y="9"/>
                  </a:cubicBezTo>
                  <a:cubicBezTo>
                    <a:pt x="275" y="9"/>
                    <a:pt x="275" y="9"/>
                    <a:pt x="275" y="9"/>
                  </a:cubicBezTo>
                  <a:cubicBezTo>
                    <a:pt x="262" y="10"/>
                    <a:pt x="262" y="10"/>
                    <a:pt x="262" y="10"/>
                  </a:cubicBezTo>
                  <a:cubicBezTo>
                    <a:pt x="250" y="10"/>
                    <a:pt x="250" y="10"/>
                    <a:pt x="250" y="10"/>
                  </a:cubicBezTo>
                  <a:cubicBezTo>
                    <a:pt x="232" y="11"/>
                    <a:pt x="212" y="13"/>
                    <a:pt x="194" y="14"/>
                  </a:cubicBezTo>
                  <a:cubicBezTo>
                    <a:pt x="180" y="16"/>
                    <a:pt x="167" y="16"/>
                    <a:pt x="150" y="18"/>
                  </a:cubicBezTo>
                  <a:cubicBezTo>
                    <a:pt x="157" y="17"/>
                    <a:pt x="168" y="16"/>
                    <a:pt x="179" y="15"/>
                  </a:cubicBezTo>
                  <a:cubicBezTo>
                    <a:pt x="215" y="12"/>
                    <a:pt x="257" y="9"/>
                    <a:pt x="288" y="8"/>
                  </a:cubicBezTo>
                  <a:cubicBezTo>
                    <a:pt x="291" y="7"/>
                    <a:pt x="284" y="7"/>
                    <a:pt x="281" y="7"/>
                  </a:cubicBezTo>
                  <a:cubicBezTo>
                    <a:pt x="256" y="9"/>
                    <a:pt x="256" y="9"/>
                    <a:pt x="256" y="9"/>
                  </a:cubicBezTo>
                  <a:cubicBezTo>
                    <a:pt x="251" y="9"/>
                    <a:pt x="258" y="9"/>
                    <a:pt x="254" y="9"/>
                  </a:cubicBezTo>
                  <a:cubicBezTo>
                    <a:pt x="231" y="11"/>
                    <a:pt x="211" y="12"/>
                    <a:pt x="185" y="14"/>
                  </a:cubicBezTo>
                  <a:cubicBezTo>
                    <a:pt x="182" y="14"/>
                    <a:pt x="176" y="15"/>
                    <a:pt x="180" y="14"/>
                  </a:cubicBezTo>
                  <a:cubicBezTo>
                    <a:pt x="173" y="15"/>
                    <a:pt x="173" y="15"/>
                    <a:pt x="173" y="15"/>
                  </a:cubicBezTo>
                  <a:cubicBezTo>
                    <a:pt x="166" y="15"/>
                    <a:pt x="173" y="15"/>
                    <a:pt x="171" y="15"/>
                  </a:cubicBezTo>
                  <a:cubicBezTo>
                    <a:pt x="167" y="15"/>
                    <a:pt x="158" y="16"/>
                    <a:pt x="153" y="16"/>
                  </a:cubicBezTo>
                  <a:cubicBezTo>
                    <a:pt x="122" y="20"/>
                    <a:pt x="97" y="22"/>
                    <a:pt x="62" y="26"/>
                  </a:cubicBezTo>
                  <a:cubicBezTo>
                    <a:pt x="85" y="23"/>
                    <a:pt x="115" y="20"/>
                    <a:pt x="146" y="17"/>
                  </a:cubicBezTo>
                  <a:cubicBezTo>
                    <a:pt x="153" y="16"/>
                    <a:pt x="145" y="17"/>
                    <a:pt x="150" y="16"/>
                  </a:cubicBezTo>
                  <a:cubicBezTo>
                    <a:pt x="173" y="15"/>
                    <a:pt x="173" y="15"/>
                    <a:pt x="173" y="15"/>
                  </a:cubicBezTo>
                  <a:cubicBezTo>
                    <a:pt x="195" y="13"/>
                    <a:pt x="195" y="13"/>
                    <a:pt x="195" y="13"/>
                  </a:cubicBezTo>
                  <a:cubicBezTo>
                    <a:pt x="228" y="10"/>
                    <a:pt x="228" y="10"/>
                    <a:pt x="228" y="10"/>
                  </a:cubicBezTo>
                  <a:cubicBezTo>
                    <a:pt x="238" y="9"/>
                    <a:pt x="245" y="9"/>
                    <a:pt x="257" y="8"/>
                  </a:cubicBezTo>
                  <a:cubicBezTo>
                    <a:pt x="261" y="8"/>
                    <a:pt x="259" y="8"/>
                    <a:pt x="267" y="7"/>
                  </a:cubicBezTo>
                  <a:cubicBezTo>
                    <a:pt x="268" y="7"/>
                    <a:pt x="258" y="7"/>
                    <a:pt x="264" y="7"/>
                  </a:cubicBezTo>
                  <a:cubicBezTo>
                    <a:pt x="270" y="7"/>
                    <a:pt x="265" y="7"/>
                    <a:pt x="269" y="7"/>
                  </a:cubicBezTo>
                  <a:cubicBezTo>
                    <a:pt x="275" y="7"/>
                    <a:pt x="277" y="6"/>
                    <a:pt x="281" y="6"/>
                  </a:cubicBezTo>
                  <a:cubicBezTo>
                    <a:pt x="327" y="4"/>
                    <a:pt x="327" y="4"/>
                    <a:pt x="327" y="4"/>
                  </a:cubicBezTo>
                  <a:cubicBezTo>
                    <a:pt x="331" y="4"/>
                    <a:pt x="319" y="4"/>
                    <a:pt x="325" y="4"/>
                  </a:cubicBezTo>
                  <a:cubicBezTo>
                    <a:pt x="332" y="4"/>
                    <a:pt x="352" y="3"/>
                    <a:pt x="357" y="3"/>
                  </a:cubicBezTo>
                  <a:cubicBezTo>
                    <a:pt x="375" y="3"/>
                    <a:pt x="385" y="2"/>
                    <a:pt x="405" y="3"/>
                  </a:cubicBezTo>
                  <a:cubicBezTo>
                    <a:pt x="411" y="3"/>
                    <a:pt x="405" y="2"/>
                    <a:pt x="408" y="2"/>
                  </a:cubicBezTo>
                  <a:cubicBezTo>
                    <a:pt x="421" y="2"/>
                    <a:pt x="428" y="3"/>
                    <a:pt x="442" y="3"/>
                  </a:cubicBezTo>
                  <a:cubicBezTo>
                    <a:pt x="450" y="3"/>
                    <a:pt x="465" y="4"/>
                    <a:pt x="477" y="6"/>
                  </a:cubicBezTo>
                  <a:cubicBezTo>
                    <a:pt x="477" y="5"/>
                    <a:pt x="468" y="4"/>
                    <a:pt x="462" y="4"/>
                  </a:cubicBezTo>
                  <a:cubicBezTo>
                    <a:pt x="466" y="4"/>
                    <a:pt x="479" y="5"/>
                    <a:pt x="484" y="6"/>
                  </a:cubicBezTo>
                  <a:cubicBezTo>
                    <a:pt x="503" y="8"/>
                    <a:pt x="520" y="11"/>
                    <a:pt x="538" y="17"/>
                  </a:cubicBezTo>
                  <a:cubicBezTo>
                    <a:pt x="542" y="19"/>
                    <a:pt x="547" y="21"/>
                    <a:pt x="551" y="23"/>
                  </a:cubicBezTo>
                  <a:cubicBezTo>
                    <a:pt x="556" y="26"/>
                    <a:pt x="560" y="30"/>
                    <a:pt x="563" y="35"/>
                  </a:cubicBezTo>
                  <a:cubicBezTo>
                    <a:pt x="566" y="41"/>
                    <a:pt x="566" y="46"/>
                    <a:pt x="567" y="51"/>
                  </a:cubicBezTo>
                  <a:cubicBezTo>
                    <a:pt x="568" y="56"/>
                    <a:pt x="569" y="62"/>
                    <a:pt x="570" y="67"/>
                  </a:cubicBezTo>
                  <a:cubicBezTo>
                    <a:pt x="570" y="74"/>
                    <a:pt x="571" y="77"/>
                    <a:pt x="571" y="83"/>
                  </a:cubicBezTo>
                  <a:cubicBezTo>
                    <a:pt x="571" y="85"/>
                    <a:pt x="571" y="84"/>
                    <a:pt x="571" y="83"/>
                  </a:cubicBezTo>
                  <a:cubicBezTo>
                    <a:pt x="574" y="107"/>
                    <a:pt x="575" y="162"/>
                    <a:pt x="576" y="178"/>
                  </a:cubicBezTo>
                  <a:cubicBezTo>
                    <a:pt x="576" y="185"/>
                    <a:pt x="576" y="175"/>
                    <a:pt x="576" y="180"/>
                  </a:cubicBezTo>
                  <a:cubicBezTo>
                    <a:pt x="577" y="189"/>
                    <a:pt x="577" y="204"/>
                    <a:pt x="577" y="210"/>
                  </a:cubicBezTo>
                  <a:cubicBezTo>
                    <a:pt x="578" y="280"/>
                    <a:pt x="578" y="280"/>
                    <a:pt x="578" y="280"/>
                  </a:cubicBezTo>
                  <a:cubicBezTo>
                    <a:pt x="578" y="285"/>
                    <a:pt x="578" y="293"/>
                    <a:pt x="578" y="295"/>
                  </a:cubicBezTo>
                  <a:cubicBezTo>
                    <a:pt x="578" y="306"/>
                    <a:pt x="579" y="325"/>
                    <a:pt x="578" y="337"/>
                  </a:cubicBezTo>
                  <a:close/>
                  <a:moveTo>
                    <a:pt x="319" y="5"/>
                  </a:moveTo>
                  <a:cubicBezTo>
                    <a:pt x="307" y="5"/>
                    <a:pt x="303" y="6"/>
                    <a:pt x="287" y="6"/>
                  </a:cubicBezTo>
                  <a:cubicBezTo>
                    <a:pt x="284" y="7"/>
                    <a:pt x="280" y="7"/>
                    <a:pt x="272" y="7"/>
                  </a:cubicBezTo>
                  <a:cubicBezTo>
                    <a:pt x="271" y="8"/>
                    <a:pt x="250" y="8"/>
                    <a:pt x="251" y="9"/>
                  </a:cubicBezTo>
                  <a:cubicBezTo>
                    <a:pt x="261" y="8"/>
                    <a:pt x="269" y="8"/>
                    <a:pt x="275" y="8"/>
                  </a:cubicBezTo>
                  <a:cubicBezTo>
                    <a:pt x="279" y="7"/>
                    <a:pt x="274" y="7"/>
                    <a:pt x="277" y="7"/>
                  </a:cubicBezTo>
                  <a:cubicBezTo>
                    <a:pt x="321" y="5"/>
                    <a:pt x="321" y="5"/>
                    <a:pt x="321" y="5"/>
                  </a:cubicBezTo>
                  <a:cubicBezTo>
                    <a:pt x="321" y="5"/>
                    <a:pt x="316" y="5"/>
                    <a:pt x="319" y="5"/>
                  </a:cubicBezTo>
                  <a:close/>
                  <a:moveTo>
                    <a:pt x="322" y="5"/>
                  </a:moveTo>
                  <a:cubicBezTo>
                    <a:pt x="324" y="5"/>
                    <a:pt x="324" y="5"/>
                    <a:pt x="324" y="5"/>
                  </a:cubicBezTo>
                  <a:cubicBezTo>
                    <a:pt x="334" y="5"/>
                    <a:pt x="326" y="5"/>
                    <a:pt x="322" y="5"/>
                  </a:cubicBezTo>
                  <a:close/>
                  <a:moveTo>
                    <a:pt x="338" y="13"/>
                  </a:moveTo>
                  <a:cubicBezTo>
                    <a:pt x="337" y="13"/>
                    <a:pt x="337" y="13"/>
                    <a:pt x="337" y="13"/>
                  </a:cubicBezTo>
                  <a:cubicBezTo>
                    <a:pt x="337" y="13"/>
                    <a:pt x="337" y="13"/>
                    <a:pt x="338" y="13"/>
                  </a:cubicBez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Title 1"/>
            <p:cNvSpPr txBox="1">
              <a:spLocks/>
            </p:cNvSpPr>
            <p:nvPr/>
          </p:nvSpPr>
          <p:spPr>
            <a:xfrm>
              <a:off x="4229737" y="1933864"/>
              <a:ext cx="3212464" cy="857571"/>
            </a:xfrm>
            <a:prstGeom prst="rect">
              <a:avLst/>
            </a:prstGeom>
          </p:spPr>
          <p:txBody>
            <a:bodyPr anchor="ctr" anchorCtr="0">
              <a:noAutofit/>
            </a:bodyPr>
            <a:lstStyle>
              <a:lvl1pPr algn="ctr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lang="en-US" sz="6000" b="1" kern="1200">
                  <a:solidFill>
                    <a:schemeClr val="tx1"/>
                  </a:solidFill>
                  <a:latin typeface="Helvetica" panose="020B0500000000000000" pitchFamily="34" charset="0"/>
                  <a:ea typeface="+mj-ea"/>
                  <a:cs typeface="+mj-cs"/>
                </a:defRPr>
              </a:lvl1pPr>
            </a:lstStyle>
            <a:p>
              <a:r>
                <a:rPr lang="tr-TR" sz="2400" b="0" dirty="0" smtClean="0">
                  <a:latin typeface="+mj-lt"/>
                </a:rPr>
                <a:t>Merkezi Yönetim</a:t>
              </a:r>
              <a:endParaRPr lang="tr-TR" sz="2400" b="0" dirty="0">
                <a:latin typeface="+mj-lt"/>
              </a:endParaRPr>
            </a:p>
          </p:txBody>
        </p:sp>
      </p:grpSp>
      <p:grpSp>
        <p:nvGrpSpPr>
          <p:cNvPr id="45" name="Grup 44"/>
          <p:cNvGrpSpPr/>
          <p:nvPr/>
        </p:nvGrpSpPr>
        <p:grpSpPr>
          <a:xfrm rot="5400000">
            <a:off x="4166464" y="3048178"/>
            <a:ext cx="708903" cy="531854"/>
            <a:chOff x="349752" y="3826592"/>
            <a:chExt cx="1320998" cy="1265866"/>
          </a:xfrm>
          <a:solidFill>
            <a:srgbClr val="00B0F0"/>
          </a:solidFill>
        </p:grpSpPr>
        <p:grpSp>
          <p:nvGrpSpPr>
            <p:cNvPr id="46" name="Google Shape;226;p26"/>
            <p:cNvGrpSpPr/>
            <p:nvPr/>
          </p:nvGrpSpPr>
          <p:grpSpPr>
            <a:xfrm>
              <a:off x="349752" y="3826592"/>
              <a:ext cx="1320998" cy="1265866"/>
              <a:chOff x="3178677" y="2025501"/>
              <a:chExt cx="1320998" cy="1265866"/>
            </a:xfrm>
            <a:grpFill/>
          </p:grpSpPr>
          <p:sp>
            <p:nvSpPr>
              <p:cNvPr id="48" name="Google Shape;227;p26"/>
              <p:cNvSpPr/>
              <p:nvPr/>
            </p:nvSpPr>
            <p:spPr>
              <a:xfrm>
                <a:off x="3179122" y="2025501"/>
                <a:ext cx="1320553" cy="1265866"/>
              </a:xfrm>
              <a:custGeom>
                <a:avLst/>
                <a:gdLst/>
                <a:ahLst/>
                <a:cxnLst/>
                <a:rect l="l" t="t" r="r" b="b"/>
                <a:pathLst>
                  <a:path w="2918349" h="2797493" extrusionOk="0">
                    <a:moveTo>
                      <a:pt x="1290514" y="0"/>
                    </a:moveTo>
                    <a:cubicBezTo>
                      <a:pt x="1381002" y="0"/>
                      <a:pt x="1466727" y="30480"/>
                      <a:pt x="1537212" y="88583"/>
                    </a:cubicBezTo>
                    <a:lnTo>
                      <a:pt x="2773557" y="1094423"/>
                    </a:lnTo>
                    <a:cubicBezTo>
                      <a:pt x="2865949" y="1169670"/>
                      <a:pt x="2919289" y="1280160"/>
                      <a:pt x="2918337" y="1399223"/>
                    </a:cubicBezTo>
                    <a:cubicBezTo>
                      <a:pt x="2918337" y="1518285"/>
                      <a:pt x="2865949" y="1628775"/>
                      <a:pt x="2773557" y="1704023"/>
                    </a:cubicBezTo>
                    <a:lnTo>
                      <a:pt x="1536259" y="2708910"/>
                    </a:lnTo>
                    <a:cubicBezTo>
                      <a:pt x="1464822" y="2767013"/>
                      <a:pt x="1380049" y="2797493"/>
                      <a:pt x="1289562" y="2797493"/>
                    </a:cubicBezTo>
                    <a:cubicBezTo>
                      <a:pt x="1072392" y="2797493"/>
                      <a:pt x="895227" y="2621280"/>
                      <a:pt x="895227" y="2405063"/>
                    </a:cubicBezTo>
                    <a:cubicBezTo>
                      <a:pt x="731397" y="2484120"/>
                      <a:pt x="484699" y="2499360"/>
                      <a:pt x="484699" y="2499360"/>
                    </a:cubicBezTo>
                    <a:lnTo>
                      <a:pt x="484663" y="2495982"/>
                    </a:lnTo>
                    <a:lnTo>
                      <a:pt x="437198" y="2495982"/>
                    </a:lnTo>
                    <a:cubicBezTo>
                      <a:pt x="196215" y="2495982"/>
                      <a:pt x="0" y="2301288"/>
                      <a:pt x="0" y="2062173"/>
                    </a:cubicBezTo>
                    <a:lnTo>
                      <a:pt x="0" y="986628"/>
                    </a:lnTo>
                    <a:cubicBezTo>
                      <a:pt x="0" y="747513"/>
                      <a:pt x="196215" y="552819"/>
                      <a:pt x="437198" y="552819"/>
                    </a:cubicBezTo>
                    <a:lnTo>
                      <a:pt x="463871" y="552819"/>
                    </a:lnTo>
                    <a:lnTo>
                      <a:pt x="463744" y="541020"/>
                    </a:lnTo>
                    <a:cubicBezTo>
                      <a:pt x="629479" y="539115"/>
                      <a:pt x="896179" y="446723"/>
                      <a:pt x="896179" y="446723"/>
                    </a:cubicBezTo>
                    <a:lnTo>
                      <a:pt x="896179" y="393383"/>
                    </a:lnTo>
                    <a:cubicBezTo>
                      <a:pt x="896179" y="176213"/>
                      <a:pt x="1073344" y="0"/>
                      <a:pt x="1290514" y="0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50800" dist="38100" algn="l" rotWithShape="0">
                  <a:srgbClr val="000000">
                    <a:alpha val="40000"/>
                  </a:srgbClr>
                </a:outerShdw>
              </a:effectLst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" name="Google Shape;228;p26"/>
              <p:cNvSpPr/>
              <p:nvPr/>
            </p:nvSpPr>
            <p:spPr>
              <a:xfrm>
                <a:off x="3178677" y="2283179"/>
                <a:ext cx="236191" cy="881253"/>
              </a:xfrm>
              <a:custGeom>
                <a:avLst/>
                <a:gdLst/>
                <a:ahLst/>
                <a:cxnLst/>
                <a:rect l="l" t="t" r="r" b="b"/>
                <a:pathLst>
                  <a:path w="521969" h="1958339" extrusionOk="0">
                    <a:moveTo>
                      <a:pt x="510540" y="0"/>
                    </a:moveTo>
                    <a:lnTo>
                      <a:pt x="437198" y="0"/>
                    </a:lnTo>
                    <a:cubicBezTo>
                      <a:pt x="196215" y="0"/>
                      <a:pt x="0" y="196215"/>
                      <a:pt x="0" y="437197"/>
                    </a:cubicBezTo>
                    <a:lnTo>
                      <a:pt x="0" y="1521143"/>
                    </a:lnTo>
                    <a:cubicBezTo>
                      <a:pt x="0" y="1762125"/>
                      <a:pt x="196215" y="1958340"/>
                      <a:pt x="437198" y="1958340"/>
                    </a:cubicBezTo>
                    <a:lnTo>
                      <a:pt x="521970" y="1958340"/>
                    </a:lnTo>
                    <a:lnTo>
                      <a:pt x="51054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7" name="Google Shape;229;p26"/>
            <p:cNvSpPr/>
            <p:nvPr/>
          </p:nvSpPr>
          <p:spPr>
            <a:xfrm>
              <a:off x="727435" y="4329776"/>
              <a:ext cx="707794" cy="354375"/>
            </a:xfrm>
            <a:custGeom>
              <a:avLst/>
              <a:gdLst/>
              <a:ahLst/>
              <a:cxnLst/>
              <a:rect l="l" t="t" r="r" b="b"/>
              <a:pathLst>
                <a:path w="2144830" h="1840911" extrusionOk="0">
                  <a:moveTo>
                    <a:pt x="37324" y="520784"/>
                  </a:moveTo>
                  <a:cubicBezTo>
                    <a:pt x="51454" y="577303"/>
                    <a:pt x="65987" y="633723"/>
                    <a:pt x="79713" y="690341"/>
                  </a:cubicBezTo>
                  <a:cubicBezTo>
                    <a:pt x="82138" y="700344"/>
                    <a:pt x="83536" y="710572"/>
                    <a:pt x="85769" y="720619"/>
                  </a:cubicBezTo>
                  <a:cubicBezTo>
                    <a:pt x="87574" y="728744"/>
                    <a:pt x="90019" y="736717"/>
                    <a:pt x="91824" y="744842"/>
                  </a:cubicBezTo>
                  <a:cubicBezTo>
                    <a:pt x="94057" y="754889"/>
                    <a:pt x="95566" y="765091"/>
                    <a:pt x="97880" y="775120"/>
                  </a:cubicBezTo>
                  <a:cubicBezTo>
                    <a:pt x="97889" y="775159"/>
                    <a:pt x="113014" y="835658"/>
                    <a:pt x="116047" y="847788"/>
                  </a:cubicBezTo>
                  <a:cubicBezTo>
                    <a:pt x="118066" y="855862"/>
                    <a:pt x="120735" y="863801"/>
                    <a:pt x="122103" y="872010"/>
                  </a:cubicBezTo>
                  <a:cubicBezTo>
                    <a:pt x="130504" y="922423"/>
                    <a:pt x="126421" y="896189"/>
                    <a:pt x="134214" y="950733"/>
                  </a:cubicBezTo>
                  <a:cubicBezTo>
                    <a:pt x="136232" y="978993"/>
                    <a:pt x="140269" y="1007180"/>
                    <a:pt x="140269" y="1035512"/>
                  </a:cubicBezTo>
                  <a:cubicBezTo>
                    <a:pt x="140269" y="1363226"/>
                    <a:pt x="101904" y="1241353"/>
                    <a:pt x="140269" y="1356461"/>
                  </a:cubicBezTo>
                  <a:cubicBezTo>
                    <a:pt x="146325" y="1352424"/>
                    <a:pt x="151926" y="1347604"/>
                    <a:pt x="158436" y="1344349"/>
                  </a:cubicBezTo>
                  <a:cubicBezTo>
                    <a:pt x="173066" y="1337034"/>
                    <a:pt x="185317" y="1338054"/>
                    <a:pt x="200826" y="1332238"/>
                  </a:cubicBezTo>
                  <a:cubicBezTo>
                    <a:pt x="209278" y="1329068"/>
                    <a:pt x="216484" y="1322982"/>
                    <a:pt x="225048" y="1320127"/>
                  </a:cubicBezTo>
                  <a:cubicBezTo>
                    <a:pt x="240839" y="1314863"/>
                    <a:pt x="257702" y="1313279"/>
                    <a:pt x="273493" y="1308015"/>
                  </a:cubicBezTo>
                  <a:lnTo>
                    <a:pt x="309827" y="1295904"/>
                  </a:lnTo>
                  <a:cubicBezTo>
                    <a:pt x="359986" y="1279185"/>
                    <a:pt x="280300" y="1305456"/>
                    <a:pt x="370383" y="1277737"/>
                  </a:cubicBezTo>
                  <a:cubicBezTo>
                    <a:pt x="382585" y="1273982"/>
                    <a:pt x="394606" y="1269663"/>
                    <a:pt x="406717" y="1265626"/>
                  </a:cubicBezTo>
                  <a:cubicBezTo>
                    <a:pt x="421122" y="1260824"/>
                    <a:pt x="433890" y="1256051"/>
                    <a:pt x="449107" y="1253515"/>
                  </a:cubicBezTo>
                  <a:cubicBezTo>
                    <a:pt x="607869" y="1227056"/>
                    <a:pt x="472566" y="1251813"/>
                    <a:pt x="582330" y="1235348"/>
                  </a:cubicBezTo>
                  <a:cubicBezTo>
                    <a:pt x="606615" y="1231705"/>
                    <a:pt x="630815" y="1227505"/>
                    <a:pt x="654998" y="1223237"/>
                  </a:cubicBezTo>
                  <a:cubicBezTo>
                    <a:pt x="679430" y="1218925"/>
                    <a:pt x="696461" y="1213919"/>
                    <a:pt x="721610" y="1211125"/>
                  </a:cubicBezTo>
                  <a:cubicBezTo>
                    <a:pt x="745768" y="1208441"/>
                    <a:pt x="770104" y="1207614"/>
                    <a:pt x="794277" y="1205070"/>
                  </a:cubicBezTo>
                  <a:cubicBezTo>
                    <a:pt x="808472" y="1203576"/>
                    <a:pt x="822491" y="1200682"/>
                    <a:pt x="836667" y="1199014"/>
                  </a:cubicBezTo>
                  <a:cubicBezTo>
                    <a:pt x="856814" y="1196644"/>
                    <a:pt x="877038" y="1194977"/>
                    <a:pt x="897223" y="1192959"/>
                  </a:cubicBezTo>
                  <a:cubicBezTo>
                    <a:pt x="918994" y="1187516"/>
                    <a:pt x="928665" y="1184690"/>
                    <a:pt x="951724" y="1180847"/>
                  </a:cubicBezTo>
                  <a:cubicBezTo>
                    <a:pt x="997907" y="1173150"/>
                    <a:pt x="1044820" y="1170376"/>
                    <a:pt x="1091003" y="1162680"/>
                  </a:cubicBezTo>
                  <a:cubicBezTo>
                    <a:pt x="1103114" y="1160662"/>
                    <a:pt x="1115297" y="1159033"/>
                    <a:pt x="1127337" y="1156625"/>
                  </a:cubicBezTo>
                  <a:cubicBezTo>
                    <a:pt x="1135498" y="1154993"/>
                    <a:pt x="1143321" y="1151746"/>
                    <a:pt x="1151560" y="1150569"/>
                  </a:cubicBezTo>
                  <a:cubicBezTo>
                    <a:pt x="1171642" y="1147700"/>
                    <a:pt x="1191954" y="1146754"/>
                    <a:pt x="1212116" y="1144514"/>
                  </a:cubicBezTo>
                  <a:cubicBezTo>
                    <a:pt x="1228290" y="1142717"/>
                    <a:pt x="1244413" y="1140477"/>
                    <a:pt x="1260561" y="1138458"/>
                  </a:cubicBezTo>
                  <a:cubicBezTo>
                    <a:pt x="1286802" y="1140477"/>
                    <a:pt x="1323126" y="1123739"/>
                    <a:pt x="1339284" y="1144514"/>
                  </a:cubicBezTo>
                  <a:cubicBezTo>
                    <a:pt x="1360388" y="1171647"/>
                    <a:pt x="1343002" y="1213164"/>
                    <a:pt x="1345340" y="1247459"/>
                  </a:cubicBezTo>
                  <a:cubicBezTo>
                    <a:pt x="1349058" y="1301982"/>
                    <a:pt x="1348466" y="1357055"/>
                    <a:pt x="1357451" y="1410961"/>
                  </a:cubicBezTo>
                  <a:cubicBezTo>
                    <a:pt x="1359470" y="1423072"/>
                    <a:pt x="1361311" y="1435215"/>
                    <a:pt x="1363507" y="1447295"/>
                  </a:cubicBezTo>
                  <a:cubicBezTo>
                    <a:pt x="1365348" y="1457421"/>
                    <a:pt x="1368106" y="1467384"/>
                    <a:pt x="1369562" y="1477573"/>
                  </a:cubicBezTo>
                  <a:cubicBezTo>
                    <a:pt x="1374165" y="1509794"/>
                    <a:pt x="1379177" y="1542011"/>
                    <a:pt x="1381673" y="1574463"/>
                  </a:cubicBezTo>
                  <a:cubicBezTo>
                    <a:pt x="1383692" y="1600704"/>
                    <a:pt x="1386308" y="1626906"/>
                    <a:pt x="1387729" y="1653186"/>
                  </a:cubicBezTo>
                  <a:cubicBezTo>
                    <a:pt x="1397560" y="1835051"/>
                    <a:pt x="1385992" y="1743966"/>
                    <a:pt x="1399840" y="1840911"/>
                  </a:cubicBezTo>
                  <a:cubicBezTo>
                    <a:pt x="1412825" y="1837665"/>
                    <a:pt x="1433139" y="1835471"/>
                    <a:pt x="1442230" y="1822744"/>
                  </a:cubicBezTo>
                  <a:cubicBezTo>
                    <a:pt x="1448548" y="1813899"/>
                    <a:pt x="1449843" y="1802362"/>
                    <a:pt x="1454341" y="1792466"/>
                  </a:cubicBezTo>
                  <a:cubicBezTo>
                    <a:pt x="1459944" y="1780139"/>
                    <a:pt x="1467300" y="1768631"/>
                    <a:pt x="1472508" y="1756132"/>
                  </a:cubicBezTo>
                  <a:cubicBezTo>
                    <a:pt x="1477418" y="1744348"/>
                    <a:pt x="1478910" y="1731217"/>
                    <a:pt x="1484619" y="1719798"/>
                  </a:cubicBezTo>
                  <a:cubicBezTo>
                    <a:pt x="1536891" y="1615257"/>
                    <a:pt x="1480827" y="1733950"/>
                    <a:pt x="1508842" y="1659242"/>
                  </a:cubicBezTo>
                  <a:cubicBezTo>
                    <a:pt x="1512012" y="1650789"/>
                    <a:pt x="1517170" y="1643215"/>
                    <a:pt x="1520953" y="1635019"/>
                  </a:cubicBezTo>
                  <a:cubicBezTo>
                    <a:pt x="1531413" y="1612355"/>
                    <a:pt x="1555441" y="1554405"/>
                    <a:pt x="1569398" y="1532074"/>
                  </a:cubicBezTo>
                  <a:cubicBezTo>
                    <a:pt x="1579491" y="1515926"/>
                    <a:pt x="1590557" y="1500347"/>
                    <a:pt x="1599676" y="1483629"/>
                  </a:cubicBezTo>
                  <a:cubicBezTo>
                    <a:pt x="1634992" y="1418883"/>
                    <a:pt x="1565534" y="1524933"/>
                    <a:pt x="1617843" y="1441239"/>
                  </a:cubicBezTo>
                  <a:cubicBezTo>
                    <a:pt x="1646920" y="1394716"/>
                    <a:pt x="1625693" y="1437298"/>
                    <a:pt x="1648121" y="1398850"/>
                  </a:cubicBezTo>
                  <a:cubicBezTo>
                    <a:pt x="1658592" y="1380899"/>
                    <a:pt x="1668720" y="1362740"/>
                    <a:pt x="1678399" y="1344349"/>
                  </a:cubicBezTo>
                  <a:cubicBezTo>
                    <a:pt x="1688910" y="1324378"/>
                    <a:pt x="1697066" y="1303145"/>
                    <a:pt x="1708677" y="1283793"/>
                  </a:cubicBezTo>
                  <a:cubicBezTo>
                    <a:pt x="1714733" y="1273700"/>
                    <a:pt x="1721580" y="1264042"/>
                    <a:pt x="1726844" y="1253515"/>
                  </a:cubicBezTo>
                  <a:cubicBezTo>
                    <a:pt x="1731705" y="1243792"/>
                    <a:pt x="1733841" y="1232828"/>
                    <a:pt x="1738956" y="1223237"/>
                  </a:cubicBezTo>
                  <a:cubicBezTo>
                    <a:pt x="1750034" y="1202466"/>
                    <a:pt x="1764761" y="1183735"/>
                    <a:pt x="1775289" y="1162680"/>
                  </a:cubicBezTo>
                  <a:cubicBezTo>
                    <a:pt x="1779326" y="1154606"/>
                    <a:pt x="1781985" y="1145680"/>
                    <a:pt x="1787401" y="1138458"/>
                  </a:cubicBezTo>
                  <a:cubicBezTo>
                    <a:pt x="1794252" y="1129323"/>
                    <a:pt x="1804772" y="1123370"/>
                    <a:pt x="1811623" y="1114235"/>
                  </a:cubicBezTo>
                  <a:cubicBezTo>
                    <a:pt x="1817039" y="1107013"/>
                    <a:pt x="1818727" y="1097524"/>
                    <a:pt x="1823734" y="1090013"/>
                  </a:cubicBezTo>
                  <a:cubicBezTo>
                    <a:pt x="1834931" y="1073218"/>
                    <a:pt x="1847957" y="1057716"/>
                    <a:pt x="1860068" y="1041568"/>
                  </a:cubicBezTo>
                  <a:cubicBezTo>
                    <a:pt x="1866124" y="1033494"/>
                    <a:pt x="1874487" y="1026716"/>
                    <a:pt x="1878235" y="1017345"/>
                  </a:cubicBezTo>
                  <a:cubicBezTo>
                    <a:pt x="1888448" y="991812"/>
                    <a:pt x="1891541" y="979417"/>
                    <a:pt x="1908513" y="956789"/>
                  </a:cubicBezTo>
                  <a:cubicBezTo>
                    <a:pt x="1919679" y="941901"/>
                    <a:pt x="1934030" y="929544"/>
                    <a:pt x="1944847" y="914400"/>
                  </a:cubicBezTo>
                  <a:cubicBezTo>
                    <a:pt x="1954306" y="901157"/>
                    <a:pt x="1959737" y="885342"/>
                    <a:pt x="1969069" y="872010"/>
                  </a:cubicBezTo>
                  <a:cubicBezTo>
                    <a:pt x="1973980" y="864994"/>
                    <a:pt x="1981663" y="860345"/>
                    <a:pt x="1987236" y="853843"/>
                  </a:cubicBezTo>
                  <a:cubicBezTo>
                    <a:pt x="1993804" y="846180"/>
                    <a:pt x="1998835" y="837284"/>
                    <a:pt x="2005403" y="829621"/>
                  </a:cubicBezTo>
                  <a:cubicBezTo>
                    <a:pt x="2010976" y="823119"/>
                    <a:pt x="2017997" y="817956"/>
                    <a:pt x="2023570" y="811454"/>
                  </a:cubicBezTo>
                  <a:cubicBezTo>
                    <a:pt x="2030138" y="803791"/>
                    <a:pt x="2035091" y="794827"/>
                    <a:pt x="2041737" y="787231"/>
                  </a:cubicBezTo>
                  <a:cubicBezTo>
                    <a:pt x="2049256" y="778638"/>
                    <a:pt x="2058529" y="771679"/>
                    <a:pt x="2065960" y="763009"/>
                  </a:cubicBezTo>
                  <a:cubicBezTo>
                    <a:pt x="2070696" y="757483"/>
                    <a:pt x="2073412" y="750433"/>
                    <a:pt x="2078071" y="744842"/>
                  </a:cubicBezTo>
                  <a:cubicBezTo>
                    <a:pt x="2092642" y="727357"/>
                    <a:pt x="2096542" y="726472"/>
                    <a:pt x="2114405" y="714564"/>
                  </a:cubicBezTo>
                  <a:cubicBezTo>
                    <a:pt x="2120460" y="706490"/>
                    <a:pt x="2126705" y="698554"/>
                    <a:pt x="2132571" y="690341"/>
                  </a:cubicBezTo>
                  <a:cubicBezTo>
                    <a:pt x="2136801" y="684419"/>
                    <a:pt x="2146110" y="679311"/>
                    <a:pt x="2144683" y="672174"/>
                  </a:cubicBezTo>
                  <a:cubicBezTo>
                    <a:pt x="2143733" y="667422"/>
                    <a:pt x="2102354" y="647979"/>
                    <a:pt x="2102293" y="647952"/>
                  </a:cubicBezTo>
                  <a:cubicBezTo>
                    <a:pt x="2092360" y="643537"/>
                    <a:pt x="2081558" y="641046"/>
                    <a:pt x="2072015" y="635841"/>
                  </a:cubicBezTo>
                  <a:cubicBezTo>
                    <a:pt x="2006576" y="600147"/>
                    <a:pt x="2059924" y="619698"/>
                    <a:pt x="2017514" y="605563"/>
                  </a:cubicBezTo>
                  <a:cubicBezTo>
                    <a:pt x="2011459" y="601526"/>
                    <a:pt x="2005270" y="597681"/>
                    <a:pt x="1999348" y="593451"/>
                  </a:cubicBezTo>
                  <a:cubicBezTo>
                    <a:pt x="1988330" y="585581"/>
                    <a:pt x="1969802" y="570309"/>
                    <a:pt x="1956958" y="563173"/>
                  </a:cubicBezTo>
                  <a:cubicBezTo>
                    <a:pt x="1945121" y="556597"/>
                    <a:pt x="1931643" y="552876"/>
                    <a:pt x="1920624" y="545006"/>
                  </a:cubicBezTo>
                  <a:cubicBezTo>
                    <a:pt x="1903163" y="532534"/>
                    <a:pt x="1888663" y="516354"/>
                    <a:pt x="1872179" y="502617"/>
                  </a:cubicBezTo>
                  <a:cubicBezTo>
                    <a:pt x="1864426" y="496156"/>
                    <a:pt x="1855620" y="491018"/>
                    <a:pt x="1847957" y="484450"/>
                  </a:cubicBezTo>
                  <a:cubicBezTo>
                    <a:pt x="1841455" y="478877"/>
                    <a:pt x="1836418" y="471706"/>
                    <a:pt x="1829790" y="466283"/>
                  </a:cubicBezTo>
                  <a:cubicBezTo>
                    <a:pt x="1814167" y="453501"/>
                    <a:pt x="1795618" y="444222"/>
                    <a:pt x="1781345" y="429949"/>
                  </a:cubicBezTo>
                  <a:cubicBezTo>
                    <a:pt x="1767215" y="415819"/>
                    <a:pt x="1754942" y="399549"/>
                    <a:pt x="1738956" y="387560"/>
                  </a:cubicBezTo>
                  <a:cubicBezTo>
                    <a:pt x="1722808" y="375449"/>
                    <a:pt x="1704784" y="365499"/>
                    <a:pt x="1690511" y="351226"/>
                  </a:cubicBezTo>
                  <a:cubicBezTo>
                    <a:pt x="1645432" y="306147"/>
                    <a:pt x="1700788" y="363216"/>
                    <a:pt x="1654177" y="308837"/>
                  </a:cubicBezTo>
                  <a:cubicBezTo>
                    <a:pt x="1638994" y="291124"/>
                    <a:pt x="1630934" y="286863"/>
                    <a:pt x="1611787" y="272503"/>
                  </a:cubicBezTo>
                  <a:cubicBezTo>
                    <a:pt x="1558636" y="192774"/>
                    <a:pt x="1612083" y="267801"/>
                    <a:pt x="1569398" y="218002"/>
                  </a:cubicBezTo>
                  <a:cubicBezTo>
                    <a:pt x="1562830" y="210339"/>
                    <a:pt x="1557877" y="201375"/>
                    <a:pt x="1551231" y="193780"/>
                  </a:cubicBezTo>
                  <a:cubicBezTo>
                    <a:pt x="1543712" y="185187"/>
                    <a:pt x="1534440" y="178227"/>
                    <a:pt x="1527009" y="169557"/>
                  </a:cubicBezTo>
                  <a:cubicBezTo>
                    <a:pt x="1500097" y="138160"/>
                    <a:pt x="1531715" y="162602"/>
                    <a:pt x="1496730" y="139279"/>
                  </a:cubicBezTo>
                  <a:cubicBezTo>
                    <a:pt x="1466174" y="93444"/>
                    <a:pt x="1482801" y="113237"/>
                    <a:pt x="1448285" y="78723"/>
                  </a:cubicBezTo>
                  <a:cubicBezTo>
                    <a:pt x="1442229" y="66612"/>
                    <a:pt x="1437085" y="54000"/>
                    <a:pt x="1430118" y="42389"/>
                  </a:cubicBezTo>
                  <a:cubicBezTo>
                    <a:pt x="1402623" y="-3438"/>
                    <a:pt x="1418622" y="38174"/>
                    <a:pt x="1405896" y="0"/>
                  </a:cubicBezTo>
                  <a:cubicBezTo>
                    <a:pt x="1377109" y="43179"/>
                    <a:pt x="1392646" y="11886"/>
                    <a:pt x="1399840" y="109001"/>
                  </a:cubicBezTo>
                  <a:cubicBezTo>
                    <a:pt x="1401777" y="135153"/>
                    <a:pt x="1408321" y="213177"/>
                    <a:pt x="1411952" y="242225"/>
                  </a:cubicBezTo>
                  <a:cubicBezTo>
                    <a:pt x="1414536" y="262901"/>
                    <a:pt x="1419926" y="288156"/>
                    <a:pt x="1424063" y="308837"/>
                  </a:cubicBezTo>
                  <a:cubicBezTo>
                    <a:pt x="1426081" y="329022"/>
                    <a:pt x="1427437" y="349285"/>
                    <a:pt x="1430118" y="369393"/>
                  </a:cubicBezTo>
                  <a:cubicBezTo>
                    <a:pt x="1431478" y="379595"/>
                    <a:pt x="1434718" y="389482"/>
                    <a:pt x="1436174" y="399671"/>
                  </a:cubicBezTo>
                  <a:cubicBezTo>
                    <a:pt x="1450562" y="500383"/>
                    <a:pt x="1434594" y="415987"/>
                    <a:pt x="1448285" y="484450"/>
                  </a:cubicBezTo>
                  <a:cubicBezTo>
                    <a:pt x="1447298" y="495303"/>
                    <a:pt x="1452728" y="553079"/>
                    <a:pt x="1430118" y="569229"/>
                  </a:cubicBezTo>
                  <a:cubicBezTo>
                    <a:pt x="1421273" y="575547"/>
                    <a:pt x="1410018" y="577523"/>
                    <a:pt x="1399840" y="581340"/>
                  </a:cubicBezTo>
                  <a:cubicBezTo>
                    <a:pt x="1393863" y="583581"/>
                    <a:pt x="1387729" y="585377"/>
                    <a:pt x="1381673" y="587396"/>
                  </a:cubicBezTo>
                  <a:cubicBezTo>
                    <a:pt x="1359469" y="585377"/>
                    <a:pt x="1337162" y="584287"/>
                    <a:pt x="1315062" y="581340"/>
                  </a:cubicBezTo>
                  <a:cubicBezTo>
                    <a:pt x="1306812" y="580240"/>
                    <a:pt x="1299049" y="576652"/>
                    <a:pt x="1290839" y="575284"/>
                  </a:cubicBezTo>
                  <a:cubicBezTo>
                    <a:pt x="1274786" y="572609"/>
                    <a:pt x="1258542" y="571247"/>
                    <a:pt x="1242394" y="569229"/>
                  </a:cubicBezTo>
                  <a:lnTo>
                    <a:pt x="1121281" y="575284"/>
                  </a:lnTo>
                  <a:lnTo>
                    <a:pt x="1024391" y="581340"/>
                  </a:lnTo>
                  <a:cubicBezTo>
                    <a:pt x="961840" y="584002"/>
                    <a:pt x="899242" y="585377"/>
                    <a:pt x="836667" y="587396"/>
                  </a:cubicBezTo>
                  <a:lnTo>
                    <a:pt x="679220" y="599507"/>
                  </a:lnTo>
                  <a:cubicBezTo>
                    <a:pt x="578273" y="599507"/>
                    <a:pt x="477366" y="595470"/>
                    <a:pt x="376439" y="593451"/>
                  </a:cubicBezTo>
                  <a:cubicBezTo>
                    <a:pt x="364328" y="591433"/>
                    <a:pt x="352091" y="590059"/>
                    <a:pt x="340105" y="587396"/>
                  </a:cubicBezTo>
                  <a:cubicBezTo>
                    <a:pt x="333874" y="586011"/>
                    <a:pt x="328321" y="581340"/>
                    <a:pt x="321938" y="581340"/>
                  </a:cubicBezTo>
                  <a:cubicBezTo>
                    <a:pt x="306380" y="581340"/>
                    <a:pt x="185206" y="591725"/>
                    <a:pt x="164492" y="593451"/>
                  </a:cubicBezTo>
                  <a:cubicBezTo>
                    <a:pt x="7050" y="587154"/>
                    <a:pt x="-37403" y="587396"/>
                    <a:pt x="31268" y="587396"/>
                  </a:cubicBezTo>
                </a:path>
              </a:pathLst>
            </a:custGeom>
            <a:grpFill/>
            <a:ln w="38100" cap="flat" cmpd="sng">
              <a:solidFill>
                <a:schemeClr val="dk1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50" name="Grup 49"/>
          <p:cNvGrpSpPr/>
          <p:nvPr/>
        </p:nvGrpSpPr>
        <p:grpSpPr>
          <a:xfrm>
            <a:off x="3084452" y="5547726"/>
            <a:ext cx="2817996" cy="887538"/>
            <a:chOff x="4229737" y="1933864"/>
            <a:chExt cx="3301365" cy="857571"/>
          </a:xfrm>
        </p:grpSpPr>
        <p:sp>
          <p:nvSpPr>
            <p:cNvPr id="51" name="Freeform 496"/>
            <p:cNvSpPr>
              <a:spLocks noEditPoints="1"/>
            </p:cNvSpPr>
            <p:nvPr/>
          </p:nvSpPr>
          <p:spPr bwMode="auto">
            <a:xfrm rot="16200000">
              <a:off x="5505573" y="711968"/>
              <a:ext cx="749693" cy="3301365"/>
            </a:xfrm>
            <a:custGeom>
              <a:avLst/>
              <a:gdLst>
                <a:gd name="T0" fmla="*/ 453 w 579"/>
                <a:gd name="T1" fmla="*/ 2 h 1040"/>
                <a:gd name="T2" fmla="*/ 400 w 579"/>
                <a:gd name="T3" fmla="*/ 2 h 1040"/>
                <a:gd name="T4" fmla="*/ 281 w 579"/>
                <a:gd name="T5" fmla="*/ 14 h 1040"/>
                <a:gd name="T6" fmla="*/ 134 w 579"/>
                <a:gd name="T7" fmla="*/ 19 h 1040"/>
                <a:gd name="T8" fmla="*/ 59 w 579"/>
                <a:gd name="T9" fmla="*/ 29 h 1040"/>
                <a:gd name="T10" fmla="*/ 59 w 579"/>
                <a:gd name="T11" fmla="*/ 28 h 1040"/>
                <a:gd name="T12" fmla="*/ 59 w 579"/>
                <a:gd name="T13" fmla="*/ 26 h 1040"/>
                <a:gd name="T14" fmla="*/ 59 w 579"/>
                <a:gd name="T15" fmla="*/ 26 h 1040"/>
                <a:gd name="T16" fmla="*/ 59 w 579"/>
                <a:gd name="T17" fmla="*/ 27 h 1040"/>
                <a:gd name="T18" fmla="*/ 59 w 579"/>
                <a:gd name="T19" fmla="*/ 33 h 1040"/>
                <a:gd name="T20" fmla="*/ 57 w 579"/>
                <a:gd name="T21" fmla="*/ 26 h 1040"/>
                <a:gd name="T22" fmla="*/ 57 w 579"/>
                <a:gd name="T23" fmla="*/ 28 h 1040"/>
                <a:gd name="T24" fmla="*/ 56 w 579"/>
                <a:gd name="T25" fmla="*/ 31 h 1040"/>
                <a:gd name="T26" fmla="*/ 56 w 579"/>
                <a:gd name="T27" fmla="*/ 33 h 1040"/>
                <a:gd name="T28" fmla="*/ 54 w 579"/>
                <a:gd name="T29" fmla="*/ 36 h 1040"/>
                <a:gd name="T30" fmla="*/ 59 w 579"/>
                <a:gd name="T31" fmla="*/ 31 h 1040"/>
                <a:gd name="T32" fmla="*/ 59 w 579"/>
                <a:gd name="T33" fmla="*/ 31 h 1040"/>
                <a:gd name="T34" fmla="*/ 55 w 579"/>
                <a:gd name="T35" fmla="*/ 28 h 1040"/>
                <a:gd name="T36" fmla="*/ 55 w 579"/>
                <a:gd name="T37" fmla="*/ 27 h 1040"/>
                <a:gd name="T38" fmla="*/ 578 w 579"/>
                <a:gd name="T39" fmla="*/ 337 h 1040"/>
                <a:gd name="T40" fmla="*/ 566 w 579"/>
                <a:gd name="T41" fmla="*/ 998 h 1040"/>
                <a:gd name="T42" fmla="*/ 324 w 579"/>
                <a:gd name="T43" fmla="*/ 1039 h 1040"/>
                <a:gd name="T44" fmla="*/ 51 w 579"/>
                <a:gd name="T45" fmla="*/ 1020 h 1040"/>
                <a:gd name="T46" fmla="*/ 17 w 579"/>
                <a:gd name="T47" fmla="*/ 996 h 1040"/>
                <a:gd name="T48" fmla="*/ 0 w 579"/>
                <a:gd name="T49" fmla="*/ 657 h 1040"/>
                <a:gd name="T50" fmla="*/ 5 w 579"/>
                <a:gd name="T51" fmla="*/ 350 h 1040"/>
                <a:gd name="T52" fmla="*/ 9 w 579"/>
                <a:gd name="T53" fmla="*/ 238 h 1040"/>
                <a:gd name="T54" fmla="*/ 16 w 579"/>
                <a:gd name="T55" fmla="*/ 68 h 1040"/>
                <a:gd name="T56" fmla="*/ 16 w 579"/>
                <a:gd name="T57" fmla="*/ 62 h 1040"/>
                <a:gd name="T58" fmla="*/ 16 w 579"/>
                <a:gd name="T59" fmla="*/ 57 h 1040"/>
                <a:gd name="T60" fmla="*/ 21 w 579"/>
                <a:gd name="T61" fmla="*/ 50 h 1040"/>
                <a:gd name="T62" fmla="*/ 30 w 579"/>
                <a:gd name="T63" fmla="*/ 49 h 1040"/>
                <a:gd name="T64" fmla="*/ 35 w 579"/>
                <a:gd name="T65" fmla="*/ 57 h 1040"/>
                <a:gd name="T66" fmla="*/ 34 w 579"/>
                <a:gd name="T67" fmla="*/ 63 h 1040"/>
                <a:gd name="T68" fmla="*/ 33 w 579"/>
                <a:gd name="T69" fmla="*/ 69 h 1040"/>
                <a:gd name="T70" fmla="*/ 17 w 579"/>
                <a:gd name="T71" fmla="*/ 482 h 1040"/>
                <a:gd name="T72" fmla="*/ 18 w 579"/>
                <a:gd name="T73" fmla="*/ 806 h 1040"/>
                <a:gd name="T74" fmla="*/ 33 w 579"/>
                <a:gd name="T75" fmla="*/ 996 h 1040"/>
                <a:gd name="T76" fmla="*/ 279 w 579"/>
                <a:gd name="T77" fmla="*/ 1025 h 1040"/>
                <a:gd name="T78" fmla="*/ 539 w 579"/>
                <a:gd name="T79" fmla="*/ 1001 h 1040"/>
                <a:gd name="T80" fmla="*/ 554 w 579"/>
                <a:gd name="T81" fmla="*/ 938 h 1040"/>
                <a:gd name="T82" fmla="*/ 565 w 579"/>
                <a:gd name="T83" fmla="*/ 292 h 1040"/>
                <a:gd name="T84" fmla="*/ 552 w 579"/>
                <a:gd name="T85" fmla="*/ 39 h 1040"/>
                <a:gd name="T86" fmla="*/ 378 w 579"/>
                <a:gd name="T87" fmla="*/ 13 h 1040"/>
                <a:gd name="T88" fmla="*/ 245 w 579"/>
                <a:gd name="T89" fmla="*/ 18 h 1040"/>
                <a:gd name="T90" fmla="*/ 60 w 579"/>
                <a:gd name="T91" fmla="*/ 33 h 1040"/>
                <a:gd name="T92" fmla="*/ 59 w 579"/>
                <a:gd name="T93" fmla="*/ 33 h 1040"/>
                <a:gd name="T94" fmla="*/ 258 w 579"/>
                <a:gd name="T95" fmla="*/ 14 h 1040"/>
                <a:gd name="T96" fmla="*/ 295 w 579"/>
                <a:gd name="T97" fmla="*/ 10 h 1040"/>
                <a:gd name="T98" fmla="*/ 200 w 579"/>
                <a:gd name="T99" fmla="*/ 15 h 1040"/>
                <a:gd name="T100" fmla="*/ 349 w 579"/>
                <a:gd name="T101" fmla="*/ 6 h 1040"/>
                <a:gd name="T102" fmla="*/ 194 w 579"/>
                <a:gd name="T103" fmla="*/ 14 h 1040"/>
                <a:gd name="T104" fmla="*/ 254 w 579"/>
                <a:gd name="T105" fmla="*/ 9 h 1040"/>
                <a:gd name="T106" fmla="*/ 62 w 579"/>
                <a:gd name="T107" fmla="*/ 26 h 1040"/>
                <a:gd name="T108" fmla="*/ 257 w 579"/>
                <a:gd name="T109" fmla="*/ 8 h 1040"/>
                <a:gd name="T110" fmla="*/ 325 w 579"/>
                <a:gd name="T111" fmla="*/ 4 h 1040"/>
                <a:gd name="T112" fmla="*/ 462 w 579"/>
                <a:gd name="T113" fmla="*/ 4 h 1040"/>
                <a:gd name="T114" fmla="*/ 570 w 579"/>
                <a:gd name="T115" fmla="*/ 67 h 1040"/>
                <a:gd name="T116" fmla="*/ 578 w 579"/>
                <a:gd name="T117" fmla="*/ 280 h 1040"/>
                <a:gd name="T118" fmla="*/ 251 w 579"/>
                <a:gd name="T119" fmla="*/ 9 h 1040"/>
                <a:gd name="T120" fmla="*/ 324 w 579"/>
                <a:gd name="T121" fmla="*/ 5 h 10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79" h="1040">
                  <a:moveTo>
                    <a:pt x="559" y="90"/>
                  </a:moveTo>
                  <a:cubicBezTo>
                    <a:pt x="558" y="80"/>
                    <a:pt x="558" y="80"/>
                    <a:pt x="558" y="80"/>
                  </a:cubicBezTo>
                  <a:cubicBezTo>
                    <a:pt x="558" y="81"/>
                    <a:pt x="558" y="87"/>
                    <a:pt x="559" y="90"/>
                  </a:cubicBezTo>
                  <a:close/>
                  <a:moveTo>
                    <a:pt x="453" y="2"/>
                  </a:moveTo>
                  <a:cubicBezTo>
                    <a:pt x="452" y="2"/>
                    <a:pt x="461" y="3"/>
                    <a:pt x="464" y="3"/>
                  </a:cubicBezTo>
                  <a:cubicBezTo>
                    <a:pt x="461" y="3"/>
                    <a:pt x="458" y="2"/>
                    <a:pt x="453" y="2"/>
                  </a:cubicBezTo>
                  <a:close/>
                  <a:moveTo>
                    <a:pt x="436" y="1"/>
                  </a:moveTo>
                  <a:cubicBezTo>
                    <a:pt x="439" y="1"/>
                    <a:pt x="447" y="2"/>
                    <a:pt x="448" y="2"/>
                  </a:cubicBezTo>
                  <a:cubicBezTo>
                    <a:pt x="446" y="1"/>
                    <a:pt x="436" y="1"/>
                    <a:pt x="436" y="1"/>
                  </a:cubicBezTo>
                  <a:close/>
                  <a:moveTo>
                    <a:pt x="400" y="2"/>
                  </a:moveTo>
                  <a:cubicBezTo>
                    <a:pt x="396" y="2"/>
                    <a:pt x="389" y="2"/>
                    <a:pt x="388" y="2"/>
                  </a:cubicBezTo>
                  <a:cubicBezTo>
                    <a:pt x="391" y="2"/>
                    <a:pt x="398" y="2"/>
                    <a:pt x="400" y="2"/>
                  </a:cubicBezTo>
                  <a:close/>
                  <a:moveTo>
                    <a:pt x="358" y="1"/>
                  </a:moveTo>
                  <a:cubicBezTo>
                    <a:pt x="367" y="0"/>
                    <a:pt x="374" y="0"/>
                    <a:pt x="378" y="0"/>
                  </a:cubicBezTo>
                  <a:cubicBezTo>
                    <a:pt x="371" y="0"/>
                    <a:pt x="361" y="0"/>
                    <a:pt x="358" y="1"/>
                  </a:cubicBezTo>
                  <a:close/>
                  <a:moveTo>
                    <a:pt x="281" y="14"/>
                  </a:moveTo>
                  <a:cubicBezTo>
                    <a:pt x="288" y="14"/>
                    <a:pt x="309" y="12"/>
                    <a:pt x="320" y="12"/>
                  </a:cubicBezTo>
                  <a:cubicBezTo>
                    <a:pt x="308" y="12"/>
                    <a:pt x="293" y="13"/>
                    <a:pt x="281" y="14"/>
                  </a:cubicBezTo>
                  <a:close/>
                  <a:moveTo>
                    <a:pt x="278" y="9"/>
                  </a:moveTo>
                  <a:cubicBezTo>
                    <a:pt x="268" y="10"/>
                    <a:pt x="268" y="10"/>
                    <a:pt x="268" y="10"/>
                  </a:cubicBezTo>
                  <a:cubicBezTo>
                    <a:pt x="263" y="10"/>
                    <a:pt x="237" y="12"/>
                    <a:pt x="239" y="12"/>
                  </a:cubicBezTo>
                  <a:cubicBezTo>
                    <a:pt x="256" y="10"/>
                    <a:pt x="279" y="9"/>
                    <a:pt x="292" y="9"/>
                  </a:cubicBezTo>
                  <a:cubicBezTo>
                    <a:pt x="287" y="9"/>
                    <a:pt x="283" y="9"/>
                    <a:pt x="278" y="9"/>
                  </a:cubicBezTo>
                  <a:close/>
                  <a:moveTo>
                    <a:pt x="134" y="19"/>
                  </a:moveTo>
                  <a:cubicBezTo>
                    <a:pt x="127" y="20"/>
                    <a:pt x="127" y="20"/>
                    <a:pt x="127" y="20"/>
                  </a:cubicBezTo>
                  <a:cubicBezTo>
                    <a:pt x="127" y="20"/>
                    <a:pt x="127" y="20"/>
                    <a:pt x="128" y="20"/>
                  </a:cubicBezTo>
                  <a:cubicBezTo>
                    <a:pt x="133" y="19"/>
                    <a:pt x="134" y="19"/>
                    <a:pt x="134" y="19"/>
                  </a:cubicBezTo>
                  <a:close/>
                  <a:moveTo>
                    <a:pt x="59" y="28"/>
                  </a:moveTo>
                  <a:cubicBezTo>
                    <a:pt x="59" y="28"/>
                    <a:pt x="59" y="28"/>
                    <a:pt x="59" y="28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9" y="29"/>
                    <a:pt x="60" y="28"/>
                    <a:pt x="60" y="28"/>
                  </a:cubicBezTo>
                  <a:cubicBezTo>
                    <a:pt x="68" y="27"/>
                    <a:pt x="68" y="27"/>
                    <a:pt x="68" y="27"/>
                  </a:cubicBezTo>
                  <a:lnTo>
                    <a:pt x="59" y="28"/>
                  </a:lnTo>
                  <a:close/>
                  <a:moveTo>
                    <a:pt x="59" y="28"/>
                  </a:moveTo>
                  <a:cubicBezTo>
                    <a:pt x="59" y="28"/>
                    <a:pt x="59" y="28"/>
                    <a:pt x="59" y="28"/>
                  </a:cubicBezTo>
                  <a:cubicBezTo>
                    <a:pt x="59" y="28"/>
                    <a:pt x="59" y="28"/>
                    <a:pt x="59" y="28"/>
                  </a:cubicBezTo>
                  <a:cubicBezTo>
                    <a:pt x="59" y="28"/>
                    <a:pt x="59" y="28"/>
                    <a:pt x="59" y="28"/>
                  </a:cubicBezTo>
                  <a:close/>
                  <a:moveTo>
                    <a:pt x="58" y="29"/>
                  </a:moveTo>
                  <a:cubicBezTo>
                    <a:pt x="59" y="29"/>
                    <a:pt x="59" y="29"/>
                    <a:pt x="59" y="28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8" y="29"/>
                    <a:pt x="58" y="29"/>
                    <a:pt x="58" y="29"/>
                  </a:cubicBezTo>
                  <a:close/>
                  <a:moveTo>
                    <a:pt x="59" y="26"/>
                  </a:moveTo>
                  <a:cubicBezTo>
                    <a:pt x="59" y="26"/>
                    <a:pt x="59" y="26"/>
                    <a:pt x="59" y="26"/>
                  </a:cubicBezTo>
                  <a:cubicBezTo>
                    <a:pt x="59" y="26"/>
                    <a:pt x="60" y="26"/>
                    <a:pt x="60" y="26"/>
                  </a:cubicBezTo>
                  <a:cubicBezTo>
                    <a:pt x="59" y="26"/>
                    <a:pt x="59" y="26"/>
                    <a:pt x="59" y="26"/>
                  </a:cubicBezTo>
                  <a:cubicBezTo>
                    <a:pt x="59" y="26"/>
                    <a:pt x="59" y="26"/>
                    <a:pt x="59" y="26"/>
                  </a:cubicBezTo>
                  <a:cubicBezTo>
                    <a:pt x="59" y="26"/>
                    <a:pt x="59" y="26"/>
                    <a:pt x="59" y="26"/>
                  </a:cubicBezTo>
                  <a:cubicBezTo>
                    <a:pt x="59" y="26"/>
                    <a:pt x="59" y="26"/>
                    <a:pt x="59" y="26"/>
                  </a:cubicBezTo>
                  <a:cubicBezTo>
                    <a:pt x="59" y="26"/>
                    <a:pt x="59" y="26"/>
                    <a:pt x="59" y="26"/>
                  </a:cubicBezTo>
                  <a:close/>
                  <a:moveTo>
                    <a:pt x="59" y="32"/>
                  </a:moveTo>
                  <a:cubicBezTo>
                    <a:pt x="59" y="32"/>
                    <a:pt x="60" y="32"/>
                    <a:pt x="60" y="32"/>
                  </a:cubicBezTo>
                  <a:cubicBezTo>
                    <a:pt x="60" y="32"/>
                    <a:pt x="59" y="32"/>
                    <a:pt x="59" y="32"/>
                  </a:cubicBezTo>
                  <a:close/>
                  <a:moveTo>
                    <a:pt x="59" y="27"/>
                  </a:moveTo>
                  <a:cubicBezTo>
                    <a:pt x="59" y="27"/>
                    <a:pt x="59" y="27"/>
                    <a:pt x="59" y="27"/>
                  </a:cubicBezTo>
                  <a:cubicBezTo>
                    <a:pt x="59" y="27"/>
                    <a:pt x="59" y="27"/>
                    <a:pt x="59" y="27"/>
                  </a:cubicBezTo>
                  <a:close/>
                  <a:moveTo>
                    <a:pt x="58" y="26"/>
                  </a:moveTo>
                  <a:cubicBezTo>
                    <a:pt x="59" y="26"/>
                    <a:pt x="59" y="26"/>
                    <a:pt x="59" y="26"/>
                  </a:cubicBezTo>
                  <a:cubicBezTo>
                    <a:pt x="59" y="26"/>
                    <a:pt x="58" y="26"/>
                    <a:pt x="58" y="26"/>
                  </a:cubicBezTo>
                  <a:close/>
                  <a:moveTo>
                    <a:pt x="59" y="34"/>
                  </a:moveTo>
                  <a:cubicBezTo>
                    <a:pt x="59" y="34"/>
                    <a:pt x="59" y="34"/>
                    <a:pt x="59" y="33"/>
                  </a:cubicBezTo>
                  <a:cubicBezTo>
                    <a:pt x="59" y="33"/>
                    <a:pt x="59" y="33"/>
                    <a:pt x="59" y="34"/>
                  </a:cubicBezTo>
                  <a:close/>
                  <a:moveTo>
                    <a:pt x="59" y="32"/>
                  </a:moveTo>
                  <a:cubicBezTo>
                    <a:pt x="59" y="32"/>
                    <a:pt x="58" y="32"/>
                    <a:pt x="58" y="32"/>
                  </a:cubicBezTo>
                  <a:cubicBezTo>
                    <a:pt x="58" y="32"/>
                    <a:pt x="59" y="32"/>
                    <a:pt x="59" y="32"/>
                  </a:cubicBezTo>
                  <a:close/>
                  <a:moveTo>
                    <a:pt x="58" y="26"/>
                  </a:moveTo>
                  <a:cubicBezTo>
                    <a:pt x="58" y="26"/>
                    <a:pt x="58" y="26"/>
                    <a:pt x="57" y="26"/>
                  </a:cubicBezTo>
                  <a:cubicBezTo>
                    <a:pt x="58" y="26"/>
                    <a:pt x="58" y="27"/>
                    <a:pt x="58" y="26"/>
                  </a:cubicBezTo>
                  <a:close/>
                  <a:moveTo>
                    <a:pt x="57" y="29"/>
                  </a:moveTo>
                  <a:cubicBezTo>
                    <a:pt x="58" y="29"/>
                    <a:pt x="58" y="29"/>
                    <a:pt x="58" y="29"/>
                  </a:cubicBezTo>
                  <a:cubicBezTo>
                    <a:pt x="58" y="29"/>
                    <a:pt x="57" y="29"/>
                    <a:pt x="57" y="29"/>
                  </a:cubicBezTo>
                  <a:close/>
                  <a:moveTo>
                    <a:pt x="57" y="28"/>
                  </a:moveTo>
                  <a:cubicBezTo>
                    <a:pt x="57" y="28"/>
                    <a:pt x="57" y="28"/>
                    <a:pt x="57" y="28"/>
                  </a:cubicBezTo>
                  <a:cubicBezTo>
                    <a:pt x="57" y="28"/>
                    <a:pt x="57" y="28"/>
                    <a:pt x="57" y="28"/>
                  </a:cubicBezTo>
                  <a:close/>
                  <a:moveTo>
                    <a:pt x="57" y="28"/>
                  </a:moveTo>
                  <a:cubicBezTo>
                    <a:pt x="57" y="28"/>
                    <a:pt x="57" y="28"/>
                    <a:pt x="57" y="28"/>
                  </a:cubicBezTo>
                  <a:cubicBezTo>
                    <a:pt x="57" y="28"/>
                    <a:pt x="57" y="28"/>
                    <a:pt x="57" y="28"/>
                  </a:cubicBezTo>
                  <a:cubicBezTo>
                    <a:pt x="57" y="28"/>
                    <a:pt x="57" y="28"/>
                    <a:pt x="57" y="28"/>
                  </a:cubicBezTo>
                  <a:close/>
                  <a:moveTo>
                    <a:pt x="56" y="31"/>
                  </a:moveTo>
                  <a:cubicBezTo>
                    <a:pt x="57" y="31"/>
                    <a:pt x="57" y="31"/>
                    <a:pt x="56" y="31"/>
                  </a:cubicBezTo>
                  <a:close/>
                  <a:moveTo>
                    <a:pt x="55" y="33"/>
                  </a:moveTo>
                  <a:cubicBezTo>
                    <a:pt x="56" y="33"/>
                    <a:pt x="56" y="33"/>
                    <a:pt x="56" y="33"/>
                  </a:cubicBezTo>
                  <a:cubicBezTo>
                    <a:pt x="56" y="33"/>
                    <a:pt x="56" y="33"/>
                    <a:pt x="55" y="33"/>
                  </a:cubicBezTo>
                  <a:close/>
                  <a:moveTo>
                    <a:pt x="56" y="34"/>
                  </a:moveTo>
                  <a:cubicBezTo>
                    <a:pt x="56" y="34"/>
                    <a:pt x="56" y="34"/>
                    <a:pt x="56" y="33"/>
                  </a:cubicBezTo>
                  <a:lnTo>
                    <a:pt x="56" y="34"/>
                  </a:lnTo>
                  <a:close/>
                  <a:moveTo>
                    <a:pt x="56" y="36"/>
                  </a:moveTo>
                  <a:cubicBezTo>
                    <a:pt x="56" y="36"/>
                    <a:pt x="55" y="36"/>
                    <a:pt x="55" y="36"/>
                  </a:cubicBezTo>
                  <a:cubicBezTo>
                    <a:pt x="56" y="36"/>
                    <a:pt x="56" y="36"/>
                    <a:pt x="56" y="36"/>
                  </a:cubicBezTo>
                  <a:close/>
                  <a:moveTo>
                    <a:pt x="54" y="36"/>
                  </a:moveTo>
                  <a:cubicBezTo>
                    <a:pt x="54" y="36"/>
                    <a:pt x="54" y="36"/>
                    <a:pt x="54" y="36"/>
                  </a:cubicBezTo>
                  <a:close/>
                  <a:moveTo>
                    <a:pt x="192" y="23"/>
                  </a:moveTo>
                  <a:cubicBezTo>
                    <a:pt x="199" y="23"/>
                    <a:pt x="208" y="22"/>
                    <a:pt x="214" y="22"/>
                  </a:cubicBezTo>
                  <a:cubicBezTo>
                    <a:pt x="222" y="21"/>
                    <a:pt x="222" y="21"/>
                    <a:pt x="222" y="21"/>
                  </a:cubicBezTo>
                  <a:cubicBezTo>
                    <a:pt x="210" y="22"/>
                    <a:pt x="200" y="22"/>
                    <a:pt x="192" y="23"/>
                  </a:cubicBezTo>
                  <a:close/>
                  <a:moveTo>
                    <a:pt x="59" y="31"/>
                  </a:move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60" y="31"/>
                    <a:pt x="60" y="31"/>
                  </a:cubicBezTo>
                  <a:cubicBezTo>
                    <a:pt x="59" y="31"/>
                    <a:pt x="58" y="31"/>
                    <a:pt x="57" y="31"/>
                  </a:cubicBezTo>
                  <a:cubicBezTo>
                    <a:pt x="58" y="31"/>
                    <a:pt x="58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lose/>
                  <a:moveTo>
                    <a:pt x="58" y="27"/>
                  </a:moveTo>
                  <a:cubicBezTo>
                    <a:pt x="58" y="27"/>
                    <a:pt x="58" y="27"/>
                    <a:pt x="58" y="27"/>
                  </a:cubicBezTo>
                  <a:cubicBezTo>
                    <a:pt x="58" y="27"/>
                    <a:pt x="58" y="27"/>
                    <a:pt x="58" y="27"/>
                  </a:cubicBezTo>
                  <a:cubicBezTo>
                    <a:pt x="59" y="27"/>
                    <a:pt x="58" y="27"/>
                    <a:pt x="58" y="27"/>
                  </a:cubicBezTo>
                  <a:close/>
                  <a:moveTo>
                    <a:pt x="55" y="28"/>
                  </a:moveTo>
                  <a:cubicBezTo>
                    <a:pt x="55" y="28"/>
                    <a:pt x="55" y="28"/>
                    <a:pt x="55" y="28"/>
                  </a:cubicBezTo>
                  <a:cubicBezTo>
                    <a:pt x="55" y="27"/>
                    <a:pt x="56" y="28"/>
                    <a:pt x="56" y="27"/>
                  </a:cubicBezTo>
                  <a:cubicBezTo>
                    <a:pt x="56" y="27"/>
                    <a:pt x="56" y="28"/>
                    <a:pt x="56" y="28"/>
                  </a:cubicBezTo>
                  <a:cubicBezTo>
                    <a:pt x="57" y="27"/>
                    <a:pt x="58" y="28"/>
                    <a:pt x="58" y="27"/>
                  </a:cubicBezTo>
                  <a:cubicBezTo>
                    <a:pt x="57" y="27"/>
                    <a:pt x="56" y="27"/>
                    <a:pt x="55" y="27"/>
                  </a:cubicBezTo>
                  <a:cubicBezTo>
                    <a:pt x="55" y="27"/>
                    <a:pt x="55" y="27"/>
                    <a:pt x="55" y="27"/>
                  </a:cubicBezTo>
                  <a:cubicBezTo>
                    <a:pt x="55" y="28"/>
                    <a:pt x="54" y="27"/>
                    <a:pt x="54" y="28"/>
                  </a:cubicBezTo>
                  <a:cubicBezTo>
                    <a:pt x="54" y="28"/>
                    <a:pt x="54" y="28"/>
                    <a:pt x="55" y="28"/>
                  </a:cubicBezTo>
                  <a:close/>
                  <a:moveTo>
                    <a:pt x="56" y="34"/>
                  </a:moveTo>
                  <a:cubicBezTo>
                    <a:pt x="56" y="34"/>
                    <a:pt x="56" y="34"/>
                    <a:pt x="56" y="34"/>
                  </a:cubicBezTo>
                  <a:cubicBezTo>
                    <a:pt x="56" y="34"/>
                    <a:pt x="56" y="34"/>
                    <a:pt x="56" y="34"/>
                  </a:cubicBezTo>
                  <a:close/>
                  <a:moveTo>
                    <a:pt x="578" y="337"/>
                  </a:moveTo>
                  <a:cubicBezTo>
                    <a:pt x="579" y="495"/>
                    <a:pt x="576" y="661"/>
                    <a:pt x="571" y="820"/>
                  </a:cubicBezTo>
                  <a:cubicBezTo>
                    <a:pt x="568" y="940"/>
                    <a:pt x="568" y="940"/>
                    <a:pt x="568" y="940"/>
                  </a:cubicBezTo>
                  <a:cubicBezTo>
                    <a:pt x="567" y="952"/>
                    <a:pt x="567" y="963"/>
                    <a:pt x="567" y="974"/>
                  </a:cubicBezTo>
                  <a:cubicBezTo>
                    <a:pt x="566" y="994"/>
                    <a:pt x="566" y="994"/>
                    <a:pt x="566" y="994"/>
                  </a:cubicBezTo>
                  <a:cubicBezTo>
                    <a:pt x="566" y="995"/>
                    <a:pt x="566" y="995"/>
                    <a:pt x="566" y="995"/>
                  </a:cubicBezTo>
                  <a:cubicBezTo>
                    <a:pt x="566" y="996"/>
                    <a:pt x="566" y="997"/>
                    <a:pt x="566" y="998"/>
                  </a:cubicBezTo>
                  <a:cubicBezTo>
                    <a:pt x="565" y="999"/>
                    <a:pt x="565" y="1000"/>
                    <a:pt x="564" y="1001"/>
                  </a:cubicBezTo>
                  <a:cubicBezTo>
                    <a:pt x="563" y="1004"/>
                    <a:pt x="560" y="1006"/>
                    <a:pt x="559" y="1007"/>
                  </a:cubicBezTo>
                  <a:cubicBezTo>
                    <a:pt x="555" y="1010"/>
                    <a:pt x="552" y="1011"/>
                    <a:pt x="548" y="1013"/>
                  </a:cubicBezTo>
                  <a:cubicBezTo>
                    <a:pt x="535" y="1019"/>
                    <a:pt x="521" y="1021"/>
                    <a:pt x="507" y="1024"/>
                  </a:cubicBezTo>
                  <a:cubicBezTo>
                    <a:pt x="479" y="1029"/>
                    <a:pt x="452" y="1031"/>
                    <a:pt x="431" y="1033"/>
                  </a:cubicBezTo>
                  <a:cubicBezTo>
                    <a:pt x="397" y="1036"/>
                    <a:pt x="360" y="1038"/>
                    <a:pt x="324" y="1039"/>
                  </a:cubicBezTo>
                  <a:cubicBezTo>
                    <a:pt x="309" y="1039"/>
                    <a:pt x="295" y="1039"/>
                    <a:pt x="281" y="1039"/>
                  </a:cubicBezTo>
                  <a:cubicBezTo>
                    <a:pt x="264" y="1040"/>
                    <a:pt x="264" y="1040"/>
                    <a:pt x="264" y="1040"/>
                  </a:cubicBezTo>
                  <a:cubicBezTo>
                    <a:pt x="241" y="1040"/>
                    <a:pt x="217" y="1039"/>
                    <a:pt x="193" y="1038"/>
                  </a:cubicBezTo>
                  <a:cubicBezTo>
                    <a:pt x="179" y="1037"/>
                    <a:pt x="168" y="1037"/>
                    <a:pt x="156" y="1036"/>
                  </a:cubicBezTo>
                  <a:cubicBezTo>
                    <a:pt x="135" y="1034"/>
                    <a:pt x="112" y="1032"/>
                    <a:pt x="87" y="1028"/>
                  </a:cubicBezTo>
                  <a:cubicBezTo>
                    <a:pt x="75" y="1026"/>
                    <a:pt x="63" y="1024"/>
                    <a:pt x="51" y="1020"/>
                  </a:cubicBezTo>
                  <a:cubicBezTo>
                    <a:pt x="45" y="1019"/>
                    <a:pt x="39" y="1017"/>
                    <a:pt x="33" y="1013"/>
                  </a:cubicBezTo>
                  <a:cubicBezTo>
                    <a:pt x="30" y="1012"/>
                    <a:pt x="27" y="1010"/>
                    <a:pt x="24" y="1007"/>
                  </a:cubicBezTo>
                  <a:cubicBezTo>
                    <a:pt x="22" y="1006"/>
                    <a:pt x="21" y="1004"/>
                    <a:pt x="19" y="1002"/>
                  </a:cubicBezTo>
                  <a:cubicBezTo>
                    <a:pt x="19" y="1001"/>
                    <a:pt x="18" y="1000"/>
                    <a:pt x="18" y="999"/>
                  </a:cubicBezTo>
                  <a:cubicBezTo>
                    <a:pt x="18" y="999"/>
                    <a:pt x="18" y="998"/>
                    <a:pt x="17" y="997"/>
                  </a:cubicBezTo>
                  <a:cubicBezTo>
                    <a:pt x="17" y="997"/>
                    <a:pt x="17" y="996"/>
                    <a:pt x="17" y="996"/>
                  </a:cubicBezTo>
                  <a:cubicBezTo>
                    <a:pt x="15" y="984"/>
                    <a:pt x="14" y="971"/>
                    <a:pt x="13" y="960"/>
                  </a:cubicBezTo>
                  <a:cubicBezTo>
                    <a:pt x="11" y="941"/>
                    <a:pt x="11" y="941"/>
                    <a:pt x="11" y="941"/>
                  </a:cubicBezTo>
                  <a:cubicBezTo>
                    <a:pt x="9" y="920"/>
                    <a:pt x="7" y="891"/>
                    <a:pt x="6" y="869"/>
                  </a:cubicBezTo>
                  <a:cubicBezTo>
                    <a:pt x="5" y="857"/>
                    <a:pt x="5" y="845"/>
                    <a:pt x="4" y="833"/>
                  </a:cubicBezTo>
                  <a:cubicBezTo>
                    <a:pt x="3" y="807"/>
                    <a:pt x="2" y="783"/>
                    <a:pt x="2" y="762"/>
                  </a:cubicBezTo>
                  <a:cubicBezTo>
                    <a:pt x="1" y="735"/>
                    <a:pt x="0" y="691"/>
                    <a:pt x="0" y="657"/>
                  </a:cubicBezTo>
                  <a:cubicBezTo>
                    <a:pt x="0" y="655"/>
                    <a:pt x="0" y="654"/>
                    <a:pt x="0" y="653"/>
                  </a:cubicBezTo>
                  <a:cubicBezTo>
                    <a:pt x="0" y="628"/>
                    <a:pt x="0" y="603"/>
                    <a:pt x="0" y="579"/>
                  </a:cubicBezTo>
                  <a:cubicBezTo>
                    <a:pt x="0" y="575"/>
                    <a:pt x="0" y="575"/>
                    <a:pt x="0" y="572"/>
                  </a:cubicBezTo>
                  <a:cubicBezTo>
                    <a:pt x="1" y="540"/>
                    <a:pt x="1" y="540"/>
                    <a:pt x="1" y="540"/>
                  </a:cubicBezTo>
                  <a:cubicBezTo>
                    <a:pt x="2" y="493"/>
                    <a:pt x="2" y="459"/>
                    <a:pt x="3" y="420"/>
                  </a:cubicBezTo>
                  <a:cubicBezTo>
                    <a:pt x="3" y="398"/>
                    <a:pt x="4" y="373"/>
                    <a:pt x="5" y="350"/>
                  </a:cubicBezTo>
                  <a:cubicBezTo>
                    <a:pt x="5" y="331"/>
                    <a:pt x="5" y="331"/>
                    <a:pt x="5" y="331"/>
                  </a:cubicBezTo>
                  <a:cubicBezTo>
                    <a:pt x="6" y="316"/>
                    <a:pt x="6" y="316"/>
                    <a:pt x="6" y="316"/>
                  </a:cubicBezTo>
                  <a:cubicBezTo>
                    <a:pt x="6" y="302"/>
                    <a:pt x="6" y="302"/>
                    <a:pt x="6" y="302"/>
                  </a:cubicBezTo>
                  <a:cubicBezTo>
                    <a:pt x="7" y="281"/>
                    <a:pt x="7" y="281"/>
                    <a:pt x="7" y="281"/>
                  </a:cubicBezTo>
                  <a:cubicBezTo>
                    <a:pt x="8" y="260"/>
                    <a:pt x="8" y="260"/>
                    <a:pt x="8" y="260"/>
                  </a:cubicBezTo>
                  <a:cubicBezTo>
                    <a:pt x="9" y="238"/>
                    <a:pt x="9" y="238"/>
                    <a:pt x="9" y="238"/>
                  </a:cubicBezTo>
                  <a:cubicBezTo>
                    <a:pt x="10" y="220"/>
                    <a:pt x="10" y="203"/>
                    <a:pt x="11" y="181"/>
                  </a:cubicBezTo>
                  <a:cubicBezTo>
                    <a:pt x="13" y="133"/>
                    <a:pt x="13" y="133"/>
                    <a:pt x="13" y="133"/>
                  </a:cubicBezTo>
                  <a:cubicBezTo>
                    <a:pt x="14" y="104"/>
                    <a:pt x="14" y="104"/>
                    <a:pt x="14" y="104"/>
                  </a:cubicBezTo>
                  <a:cubicBezTo>
                    <a:pt x="15" y="89"/>
                    <a:pt x="15" y="89"/>
                    <a:pt x="15" y="89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6" y="68"/>
                    <a:pt x="16" y="68"/>
                    <a:pt x="16" y="68"/>
                  </a:cubicBezTo>
                  <a:cubicBezTo>
                    <a:pt x="16" y="68"/>
                    <a:pt x="16" y="68"/>
                    <a:pt x="16" y="68"/>
                  </a:cubicBezTo>
                  <a:cubicBezTo>
                    <a:pt x="16" y="67"/>
                    <a:pt x="16" y="67"/>
                    <a:pt x="16" y="67"/>
                  </a:cubicBezTo>
                  <a:cubicBezTo>
                    <a:pt x="16" y="67"/>
                    <a:pt x="16" y="67"/>
                    <a:pt x="16" y="66"/>
                  </a:cubicBezTo>
                  <a:cubicBezTo>
                    <a:pt x="16" y="66"/>
                    <a:pt x="17" y="64"/>
                    <a:pt x="16" y="63"/>
                  </a:cubicBezTo>
                  <a:cubicBezTo>
                    <a:pt x="16" y="63"/>
                    <a:pt x="16" y="63"/>
                    <a:pt x="15" y="63"/>
                  </a:cubicBezTo>
                  <a:cubicBezTo>
                    <a:pt x="15" y="63"/>
                    <a:pt x="16" y="63"/>
                    <a:pt x="16" y="62"/>
                  </a:cubicBezTo>
                  <a:cubicBezTo>
                    <a:pt x="16" y="62"/>
                    <a:pt x="16" y="61"/>
                    <a:pt x="16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6" y="58"/>
                    <a:pt x="16" y="57"/>
                    <a:pt x="16" y="57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7" y="57"/>
                    <a:pt x="17" y="55"/>
                    <a:pt x="17" y="54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7" y="53"/>
                    <a:pt x="18" y="52"/>
                    <a:pt x="19" y="51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19" y="51"/>
                    <a:pt x="20" y="51"/>
                    <a:pt x="20" y="50"/>
                  </a:cubicBezTo>
                  <a:cubicBezTo>
                    <a:pt x="20" y="50"/>
                    <a:pt x="20" y="50"/>
                    <a:pt x="21" y="50"/>
                  </a:cubicBezTo>
                  <a:cubicBezTo>
                    <a:pt x="21" y="50"/>
                    <a:pt x="21" y="50"/>
                    <a:pt x="22" y="49"/>
                  </a:cubicBezTo>
                  <a:cubicBezTo>
                    <a:pt x="22" y="49"/>
                    <a:pt x="22" y="49"/>
                    <a:pt x="23" y="49"/>
                  </a:cubicBezTo>
                  <a:cubicBezTo>
                    <a:pt x="23" y="48"/>
                    <a:pt x="24" y="49"/>
                    <a:pt x="24" y="48"/>
                  </a:cubicBezTo>
                  <a:cubicBezTo>
                    <a:pt x="25" y="48"/>
                    <a:pt x="26" y="48"/>
                    <a:pt x="28" y="48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8" y="49"/>
                    <a:pt x="29" y="49"/>
                    <a:pt x="30" y="49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30" y="50"/>
                    <a:pt x="31" y="50"/>
                    <a:pt x="31" y="50"/>
                  </a:cubicBezTo>
                  <a:cubicBezTo>
                    <a:pt x="32" y="51"/>
                    <a:pt x="33" y="52"/>
                    <a:pt x="33" y="53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4"/>
                    <a:pt x="34" y="54"/>
                    <a:pt x="34" y="55"/>
                  </a:cubicBezTo>
                  <a:cubicBezTo>
                    <a:pt x="35" y="55"/>
                    <a:pt x="35" y="56"/>
                    <a:pt x="35" y="57"/>
                  </a:cubicBezTo>
                  <a:cubicBezTo>
                    <a:pt x="35" y="57"/>
                    <a:pt x="35" y="57"/>
                    <a:pt x="35" y="57"/>
                  </a:cubicBezTo>
                  <a:cubicBezTo>
                    <a:pt x="35" y="58"/>
                    <a:pt x="35" y="58"/>
                    <a:pt x="35" y="59"/>
                  </a:cubicBezTo>
                  <a:cubicBezTo>
                    <a:pt x="35" y="59"/>
                    <a:pt x="35" y="60"/>
                    <a:pt x="35" y="60"/>
                  </a:cubicBezTo>
                  <a:cubicBezTo>
                    <a:pt x="35" y="60"/>
                    <a:pt x="35" y="61"/>
                    <a:pt x="35" y="61"/>
                  </a:cubicBezTo>
                  <a:cubicBezTo>
                    <a:pt x="35" y="61"/>
                    <a:pt x="35" y="62"/>
                    <a:pt x="34" y="62"/>
                  </a:cubicBezTo>
                  <a:cubicBezTo>
                    <a:pt x="35" y="62"/>
                    <a:pt x="35" y="63"/>
                    <a:pt x="34" y="63"/>
                  </a:cubicBezTo>
                  <a:cubicBezTo>
                    <a:pt x="34" y="63"/>
                    <a:pt x="34" y="63"/>
                    <a:pt x="33" y="63"/>
                  </a:cubicBezTo>
                  <a:cubicBezTo>
                    <a:pt x="33" y="64"/>
                    <a:pt x="35" y="65"/>
                    <a:pt x="34" y="65"/>
                  </a:cubicBezTo>
                  <a:cubicBezTo>
                    <a:pt x="33" y="65"/>
                    <a:pt x="33" y="66"/>
                    <a:pt x="33" y="67"/>
                  </a:cubicBezTo>
                  <a:cubicBezTo>
                    <a:pt x="33" y="68"/>
                    <a:pt x="33" y="68"/>
                    <a:pt x="33" y="68"/>
                  </a:cubicBezTo>
                  <a:cubicBezTo>
                    <a:pt x="33" y="69"/>
                    <a:pt x="33" y="69"/>
                    <a:pt x="33" y="69"/>
                  </a:cubicBezTo>
                  <a:cubicBezTo>
                    <a:pt x="33" y="69"/>
                    <a:pt x="33" y="69"/>
                    <a:pt x="33" y="69"/>
                  </a:cubicBezTo>
                  <a:cubicBezTo>
                    <a:pt x="32" y="75"/>
                    <a:pt x="32" y="75"/>
                    <a:pt x="32" y="75"/>
                  </a:cubicBezTo>
                  <a:cubicBezTo>
                    <a:pt x="31" y="95"/>
                    <a:pt x="31" y="114"/>
                    <a:pt x="29" y="131"/>
                  </a:cubicBezTo>
                  <a:cubicBezTo>
                    <a:pt x="29" y="146"/>
                    <a:pt x="28" y="161"/>
                    <a:pt x="27" y="176"/>
                  </a:cubicBezTo>
                  <a:cubicBezTo>
                    <a:pt x="25" y="222"/>
                    <a:pt x="24" y="268"/>
                    <a:pt x="22" y="313"/>
                  </a:cubicBezTo>
                  <a:cubicBezTo>
                    <a:pt x="19" y="397"/>
                    <a:pt x="19" y="397"/>
                    <a:pt x="19" y="397"/>
                  </a:cubicBezTo>
                  <a:cubicBezTo>
                    <a:pt x="17" y="482"/>
                    <a:pt x="17" y="482"/>
                    <a:pt x="17" y="482"/>
                  </a:cubicBezTo>
                  <a:cubicBezTo>
                    <a:pt x="16" y="531"/>
                    <a:pt x="16" y="531"/>
                    <a:pt x="16" y="531"/>
                  </a:cubicBezTo>
                  <a:cubicBezTo>
                    <a:pt x="16" y="546"/>
                    <a:pt x="16" y="546"/>
                    <a:pt x="16" y="546"/>
                  </a:cubicBezTo>
                  <a:cubicBezTo>
                    <a:pt x="15" y="593"/>
                    <a:pt x="15" y="593"/>
                    <a:pt x="15" y="593"/>
                  </a:cubicBezTo>
                  <a:cubicBezTo>
                    <a:pt x="15" y="608"/>
                    <a:pt x="15" y="622"/>
                    <a:pt x="15" y="639"/>
                  </a:cubicBezTo>
                  <a:cubicBezTo>
                    <a:pt x="15" y="682"/>
                    <a:pt x="16" y="742"/>
                    <a:pt x="18" y="796"/>
                  </a:cubicBezTo>
                  <a:cubicBezTo>
                    <a:pt x="18" y="806"/>
                    <a:pt x="18" y="806"/>
                    <a:pt x="18" y="806"/>
                  </a:cubicBezTo>
                  <a:cubicBezTo>
                    <a:pt x="19" y="841"/>
                    <a:pt x="21" y="874"/>
                    <a:pt x="23" y="905"/>
                  </a:cubicBezTo>
                  <a:cubicBezTo>
                    <a:pt x="24" y="924"/>
                    <a:pt x="26" y="946"/>
                    <a:pt x="28" y="968"/>
                  </a:cubicBezTo>
                  <a:cubicBezTo>
                    <a:pt x="30" y="985"/>
                    <a:pt x="30" y="985"/>
                    <a:pt x="30" y="985"/>
                  </a:cubicBezTo>
                  <a:cubicBezTo>
                    <a:pt x="31" y="993"/>
                    <a:pt x="31" y="993"/>
                    <a:pt x="31" y="993"/>
                  </a:cubicBezTo>
                  <a:cubicBezTo>
                    <a:pt x="32" y="995"/>
                    <a:pt x="32" y="994"/>
                    <a:pt x="32" y="995"/>
                  </a:cubicBezTo>
                  <a:cubicBezTo>
                    <a:pt x="32" y="995"/>
                    <a:pt x="32" y="996"/>
                    <a:pt x="33" y="996"/>
                  </a:cubicBezTo>
                  <a:cubicBezTo>
                    <a:pt x="35" y="999"/>
                    <a:pt x="39" y="1001"/>
                    <a:pt x="44" y="1003"/>
                  </a:cubicBezTo>
                  <a:cubicBezTo>
                    <a:pt x="48" y="1005"/>
                    <a:pt x="53" y="1006"/>
                    <a:pt x="58" y="1008"/>
                  </a:cubicBezTo>
                  <a:cubicBezTo>
                    <a:pt x="75" y="1012"/>
                    <a:pt x="93" y="1015"/>
                    <a:pt x="111" y="1017"/>
                  </a:cubicBezTo>
                  <a:cubicBezTo>
                    <a:pt x="129" y="1019"/>
                    <a:pt x="147" y="1021"/>
                    <a:pt x="165" y="1022"/>
                  </a:cubicBezTo>
                  <a:cubicBezTo>
                    <a:pt x="192" y="1024"/>
                    <a:pt x="221" y="1025"/>
                    <a:pt x="249" y="1025"/>
                  </a:cubicBezTo>
                  <a:cubicBezTo>
                    <a:pt x="259" y="1025"/>
                    <a:pt x="270" y="1025"/>
                    <a:pt x="279" y="1025"/>
                  </a:cubicBezTo>
                  <a:cubicBezTo>
                    <a:pt x="294" y="1025"/>
                    <a:pt x="309" y="1025"/>
                    <a:pt x="323" y="1025"/>
                  </a:cubicBezTo>
                  <a:cubicBezTo>
                    <a:pt x="350" y="1024"/>
                    <a:pt x="376" y="1023"/>
                    <a:pt x="403" y="1021"/>
                  </a:cubicBezTo>
                  <a:cubicBezTo>
                    <a:pt x="426" y="1020"/>
                    <a:pt x="451" y="1018"/>
                    <a:pt x="475" y="1014"/>
                  </a:cubicBezTo>
                  <a:cubicBezTo>
                    <a:pt x="483" y="1013"/>
                    <a:pt x="492" y="1012"/>
                    <a:pt x="501" y="1011"/>
                  </a:cubicBezTo>
                  <a:cubicBezTo>
                    <a:pt x="507" y="1010"/>
                    <a:pt x="512" y="1009"/>
                    <a:pt x="517" y="1007"/>
                  </a:cubicBezTo>
                  <a:cubicBezTo>
                    <a:pt x="524" y="1006"/>
                    <a:pt x="532" y="1004"/>
                    <a:pt x="539" y="1001"/>
                  </a:cubicBezTo>
                  <a:cubicBezTo>
                    <a:pt x="543" y="1000"/>
                    <a:pt x="546" y="999"/>
                    <a:pt x="549" y="997"/>
                  </a:cubicBezTo>
                  <a:cubicBezTo>
                    <a:pt x="550" y="996"/>
                    <a:pt x="550" y="996"/>
                    <a:pt x="551" y="995"/>
                  </a:cubicBezTo>
                  <a:cubicBezTo>
                    <a:pt x="551" y="995"/>
                    <a:pt x="551" y="995"/>
                    <a:pt x="551" y="995"/>
                  </a:cubicBezTo>
                  <a:cubicBezTo>
                    <a:pt x="552" y="995"/>
                    <a:pt x="552" y="994"/>
                    <a:pt x="552" y="994"/>
                  </a:cubicBezTo>
                  <a:cubicBezTo>
                    <a:pt x="552" y="992"/>
                    <a:pt x="552" y="992"/>
                    <a:pt x="552" y="992"/>
                  </a:cubicBezTo>
                  <a:cubicBezTo>
                    <a:pt x="554" y="938"/>
                    <a:pt x="554" y="938"/>
                    <a:pt x="554" y="938"/>
                  </a:cubicBezTo>
                  <a:cubicBezTo>
                    <a:pt x="555" y="890"/>
                    <a:pt x="557" y="845"/>
                    <a:pt x="558" y="793"/>
                  </a:cubicBezTo>
                  <a:cubicBezTo>
                    <a:pt x="559" y="754"/>
                    <a:pt x="560" y="713"/>
                    <a:pt x="561" y="669"/>
                  </a:cubicBezTo>
                  <a:cubicBezTo>
                    <a:pt x="562" y="615"/>
                    <a:pt x="563" y="557"/>
                    <a:pt x="564" y="499"/>
                  </a:cubicBezTo>
                  <a:cubicBezTo>
                    <a:pt x="565" y="437"/>
                    <a:pt x="565" y="375"/>
                    <a:pt x="565" y="314"/>
                  </a:cubicBezTo>
                  <a:cubicBezTo>
                    <a:pt x="565" y="312"/>
                    <a:pt x="565" y="309"/>
                    <a:pt x="565" y="304"/>
                  </a:cubicBezTo>
                  <a:cubicBezTo>
                    <a:pt x="565" y="298"/>
                    <a:pt x="565" y="300"/>
                    <a:pt x="565" y="292"/>
                  </a:cubicBezTo>
                  <a:cubicBezTo>
                    <a:pt x="565" y="287"/>
                    <a:pt x="565" y="290"/>
                    <a:pt x="565" y="286"/>
                  </a:cubicBezTo>
                  <a:cubicBezTo>
                    <a:pt x="565" y="233"/>
                    <a:pt x="564" y="181"/>
                    <a:pt x="562" y="133"/>
                  </a:cubicBezTo>
                  <a:cubicBezTo>
                    <a:pt x="561" y="124"/>
                    <a:pt x="562" y="132"/>
                    <a:pt x="562" y="126"/>
                  </a:cubicBezTo>
                  <a:cubicBezTo>
                    <a:pt x="561" y="112"/>
                    <a:pt x="560" y="94"/>
                    <a:pt x="558" y="76"/>
                  </a:cubicBezTo>
                  <a:cubicBezTo>
                    <a:pt x="558" y="67"/>
                    <a:pt x="557" y="58"/>
                    <a:pt x="555" y="50"/>
                  </a:cubicBezTo>
                  <a:cubicBezTo>
                    <a:pt x="554" y="45"/>
                    <a:pt x="553" y="41"/>
                    <a:pt x="552" y="39"/>
                  </a:cubicBezTo>
                  <a:cubicBezTo>
                    <a:pt x="550" y="37"/>
                    <a:pt x="547" y="35"/>
                    <a:pt x="544" y="33"/>
                  </a:cubicBezTo>
                  <a:cubicBezTo>
                    <a:pt x="534" y="26"/>
                    <a:pt x="518" y="23"/>
                    <a:pt x="505" y="20"/>
                  </a:cubicBezTo>
                  <a:cubicBezTo>
                    <a:pt x="501" y="20"/>
                    <a:pt x="503" y="20"/>
                    <a:pt x="500" y="20"/>
                  </a:cubicBezTo>
                  <a:cubicBezTo>
                    <a:pt x="496" y="19"/>
                    <a:pt x="499" y="19"/>
                    <a:pt x="495" y="19"/>
                  </a:cubicBezTo>
                  <a:cubicBezTo>
                    <a:pt x="495" y="19"/>
                    <a:pt x="487" y="18"/>
                    <a:pt x="484" y="17"/>
                  </a:cubicBezTo>
                  <a:cubicBezTo>
                    <a:pt x="449" y="13"/>
                    <a:pt x="414" y="13"/>
                    <a:pt x="378" y="13"/>
                  </a:cubicBezTo>
                  <a:cubicBezTo>
                    <a:pt x="372" y="13"/>
                    <a:pt x="372" y="13"/>
                    <a:pt x="362" y="13"/>
                  </a:cubicBezTo>
                  <a:cubicBezTo>
                    <a:pt x="354" y="13"/>
                    <a:pt x="355" y="13"/>
                    <a:pt x="348" y="13"/>
                  </a:cubicBezTo>
                  <a:cubicBezTo>
                    <a:pt x="347" y="13"/>
                    <a:pt x="338" y="13"/>
                    <a:pt x="337" y="13"/>
                  </a:cubicBezTo>
                  <a:cubicBezTo>
                    <a:pt x="336" y="13"/>
                    <a:pt x="338" y="13"/>
                    <a:pt x="336" y="13"/>
                  </a:cubicBezTo>
                  <a:cubicBezTo>
                    <a:pt x="330" y="13"/>
                    <a:pt x="308" y="14"/>
                    <a:pt x="296" y="15"/>
                  </a:cubicBezTo>
                  <a:cubicBezTo>
                    <a:pt x="281" y="16"/>
                    <a:pt x="264" y="16"/>
                    <a:pt x="245" y="18"/>
                  </a:cubicBezTo>
                  <a:cubicBezTo>
                    <a:pt x="263" y="16"/>
                    <a:pt x="277" y="15"/>
                    <a:pt x="282" y="15"/>
                  </a:cubicBezTo>
                  <a:cubicBezTo>
                    <a:pt x="264" y="15"/>
                    <a:pt x="232" y="17"/>
                    <a:pt x="215" y="18"/>
                  </a:cubicBezTo>
                  <a:cubicBezTo>
                    <a:pt x="174" y="21"/>
                    <a:pt x="123" y="26"/>
                    <a:pt x="76" y="31"/>
                  </a:cubicBezTo>
                  <a:cubicBezTo>
                    <a:pt x="73" y="31"/>
                    <a:pt x="71" y="31"/>
                    <a:pt x="71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0" y="33"/>
                    <a:pt x="60" y="33"/>
                    <a:pt x="60" y="33"/>
                  </a:cubicBezTo>
                  <a:cubicBezTo>
                    <a:pt x="60" y="33"/>
                    <a:pt x="60" y="33"/>
                    <a:pt x="60" y="33"/>
                  </a:cubicBezTo>
                  <a:cubicBezTo>
                    <a:pt x="60" y="33"/>
                    <a:pt x="60" y="33"/>
                    <a:pt x="60" y="33"/>
                  </a:cubicBezTo>
                  <a:cubicBezTo>
                    <a:pt x="58" y="33"/>
                    <a:pt x="58" y="33"/>
                    <a:pt x="58" y="33"/>
                  </a:cubicBezTo>
                  <a:cubicBezTo>
                    <a:pt x="58" y="33"/>
                    <a:pt x="57" y="33"/>
                    <a:pt x="56" y="33"/>
                  </a:cubicBezTo>
                  <a:cubicBezTo>
                    <a:pt x="58" y="33"/>
                    <a:pt x="58" y="33"/>
                    <a:pt x="58" y="33"/>
                  </a:cubicBezTo>
                  <a:cubicBezTo>
                    <a:pt x="59" y="33"/>
                    <a:pt x="59" y="33"/>
                    <a:pt x="59" y="33"/>
                  </a:cubicBezTo>
                  <a:cubicBezTo>
                    <a:pt x="60" y="33"/>
                    <a:pt x="60" y="33"/>
                    <a:pt x="60" y="33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109" y="27"/>
                    <a:pt x="155" y="23"/>
                    <a:pt x="201" y="19"/>
                  </a:cubicBezTo>
                  <a:cubicBezTo>
                    <a:pt x="222" y="18"/>
                    <a:pt x="276" y="14"/>
                    <a:pt x="307" y="13"/>
                  </a:cubicBezTo>
                  <a:cubicBezTo>
                    <a:pt x="326" y="12"/>
                    <a:pt x="336" y="11"/>
                    <a:pt x="327" y="11"/>
                  </a:cubicBezTo>
                  <a:cubicBezTo>
                    <a:pt x="302" y="12"/>
                    <a:pt x="281" y="13"/>
                    <a:pt x="258" y="14"/>
                  </a:cubicBezTo>
                  <a:cubicBezTo>
                    <a:pt x="254" y="14"/>
                    <a:pt x="249" y="14"/>
                    <a:pt x="255" y="14"/>
                  </a:cubicBezTo>
                  <a:cubicBezTo>
                    <a:pt x="303" y="11"/>
                    <a:pt x="358" y="9"/>
                    <a:pt x="397" y="9"/>
                  </a:cubicBezTo>
                  <a:cubicBezTo>
                    <a:pt x="419" y="9"/>
                    <a:pt x="419" y="9"/>
                    <a:pt x="419" y="9"/>
                  </a:cubicBezTo>
                  <a:cubicBezTo>
                    <a:pt x="429" y="9"/>
                    <a:pt x="429" y="9"/>
                    <a:pt x="429" y="9"/>
                  </a:cubicBezTo>
                  <a:cubicBezTo>
                    <a:pt x="428" y="9"/>
                    <a:pt x="424" y="9"/>
                    <a:pt x="425" y="9"/>
                  </a:cubicBezTo>
                  <a:cubicBezTo>
                    <a:pt x="379" y="8"/>
                    <a:pt x="343" y="8"/>
                    <a:pt x="295" y="10"/>
                  </a:cubicBezTo>
                  <a:cubicBezTo>
                    <a:pt x="276" y="10"/>
                    <a:pt x="276" y="10"/>
                    <a:pt x="276" y="10"/>
                  </a:cubicBezTo>
                  <a:cubicBezTo>
                    <a:pt x="260" y="11"/>
                    <a:pt x="238" y="13"/>
                    <a:pt x="218" y="14"/>
                  </a:cubicBezTo>
                  <a:cubicBezTo>
                    <a:pt x="213" y="14"/>
                    <a:pt x="215" y="14"/>
                    <a:pt x="213" y="14"/>
                  </a:cubicBezTo>
                  <a:cubicBezTo>
                    <a:pt x="167" y="18"/>
                    <a:pt x="126" y="22"/>
                    <a:pt x="87" y="25"/>
                  </a:cubicBezTo>
                  <a:cubicBezTo>
                    <a:pt x="121" y="22"/>
                    <a:pt x="157" y="19"/>
                    <a:pt x="190" y="16"/>
                  </a:cubicBezTo>
                  <a:cubicBezTo>
                    <a:pt x="195" y="16"/>
                    <a:pt x="197" y="15"/>
                    <a:pt x="200" y="15"/>
                  </a:cubicBezTo>
                  <a:cubicBezTo>
                    <a:pt x="229" y="13"/>
                    <a:pt x="271" y="10"/>
                    <a:pt x="306" y="9"/>
                  </a:cubicBezTo>
                  <a:cubicBezTo>
                    <a:pt x="311" y="8"/>
                    <a:pt x="312" y="8"/>
                    <a:pt x="298" y="8"/>
                  </a:cubicBezTo>
                  <a:cubicBezTo>
                    <a:pt x="302" y="8"/>
                    <a:pt x="304" y="8"/>
                    <a:pt x="310" y="8"/>
                  </a:cubicBezTo>
                  <a:cubicBezTo>
                    <a:pt x="310" y="8"/>
                    <a:pt x="309" y="8"/>
                    <a:pt x="307" y="8"/>
                  </a:cubicBezTo>
                  <a:cubicBezTo>
                    <a:pt x="326" y="7"/>
                    <a:pt x="329" y="7"/>
                    <a:pt x="347" y="6"/>
                  </a:cubicBezTo>
                  <a:cubicBezTo>
                    <a:pt x="351" y="6"/>
                    <a:pt x="352" y="6"/>
                    <a:pt x="349" y="6"/>
                  </a:cubicBezTo>
                  <a:cubicBezTo>
                    <a:pt x="334" y="6"/>
                    <a:pt x="320" y="7"/>
                    <a:pt x="306" y="7"/>
                  </a:cubicBezTo>
                  <a:cubicBezTo>
                    <a:pt x="297" y="8"/>
                    <a:pt x="291" y="8"/>
                    <a:pt x="284" y="9"/>
                  </a:cubicBezTo>
                  <a:cubicBezTo>
                    <a:pt x="275" y="9"/>
                    <a:pt x="275" y="9"/>
                    <a:pt x="275" y="9"/>
                  </a:cubicBezTo>
                  <a:cubicBezTo>
                    <a:pt x="262" y="10"/>
                    <a:pt x="262" y="10"/>
                    <a:pt x="262" y="10"/>
                  </a:cubicBezTo>
                  <a:cubicBezTo>
                    <a:pt x="250" y="10"/>
                    <a:pt x="250" y="10"/>
                    <a:pt x="250" y="10"/>
                  </a:cubicBezTo>
                  <a:cubicBezTo>
                    <a:pt x="232" y="11"/>
                    <a:pt x="212" y="13"/>
                    <a:pt x="194" y="14"/>
                  </a:cubicBezTo>
                  <a:cubicBezTo>
                    <a:pt x="180" y="16"/>
                    <a:pt x="167" y="16"/>
                    <a:pt x="150" y="18"/>
                  </a:cubicBezTo>
                  <a:cubicBezTo>
                    <a:pt x="157" y="17"/>
                    <a:pt x="168" y="16"/>
                    <a:pt x="179" y="15"/>
                  </a:cubicBezTo>
                  <a:cubicBezTo>
                    <a:pt x="215" y="12"/>
                    <a:pt x="257" y="9"/>
                    <a:pt x="288" y="8"/>
                  </a:cubicBezTo>
                  <a:cubicBezTo>
                    <a:pt x="291" y="7"/>
                    <a:pt x="284" y="7"/>
                    <a:pt x="281" y="7"/>
                  </a:cubicBezTo>
                  <a:cubicBezTo>
                    <a:pt x="256" y="9"/>
                    <a:pt x="256" y="9"/>
                    <a:pt x="256" y="9"/>
                  </a:cubicBezTo>
                  <a:cubicBezTo>
                    <a:pt x="251" y="9"/>
                    <a:pt x="258" y="9"/>
                    <a:pt x="254" y="9"/>
                  </a:cubicBezTo>
                  <a:cubicBezTo>
                    <a:pt x="231" y="11"/>
                    <a:pt x="211" y="12"/>
                    <a:pt x="185" y="14"/>
                  </a:cubicBezTo>
                  <a:cubicBezTo>
                    <a:pt x="182" y="14"/>
                    <a:pt x="176" y="15"/>
                    <a:pt x="180" y="14"/>
                  </a:cubicBezTo>
                  <a:cubicBezTo>
                    <a:pt x="173" y="15"/>
                    <a:pt x="173" y="15"/>
                    <a:pt x="173" y="15"/>
                  </a:cubicBezTo>
                  <a:cubicBezTo>
                    <a:pt x="166" y="15"/>
                    <a:pt x="173" y="15"/>
                    <a:pt x="171" y="15"/>
                  </a:cubicBezTo>
                  <a:cubicBezTo>
                    <a:pt x="167" y="15"/>
                    <a:pt x="158" y="16"/>
                    <a:pt x="153" y="16"/>
                  </a:cubicBezTo>
                  <a:cubicBezTo>
                    <a:pt x="122" y="20"/>
                    <a:pt x="97" y="22"/>
                    <a:pt x="62" y="26"/>
                  </a:cubicBezTo>
                  <a:cubicBezTo>
                    <a:pt x="85" y="23"/>
                    <a:pt x="115" y="20"/>
                    <a:pt x="146" y="17"/>
                  </a:cubicBezTo>
                  <a:cubicBezTo>
                    <a:pt x="153" y="16"/>
                    <a:pt x="145" y="17"/>
                    <a:pt x="150" y="16"/>
                  </a:cubicBezTo>
                  <a:cubicBezTo>
                    <a:pt x="173" y="15"/>
                    <a:pt x="173" y="15"/>
                    <a:pt x="173" y="15"/>
                  </a:cubicBezTo>
                  <a:cubicBezTo>
                    <a:pt x="195" y="13"/>
                    <a:pt x="195" y="13"/>
                    <a:pt x="195" y="13"/>
                  </a:cubicBezTo>
                  <a:cubicBezTo>
                    <a:pt x="228" y="10"/>
                    <a:pt x="228" y="10"/>
                    <a:pt x="228" y="10"/>
                  </a:cubicBezTo>
                  <a:cubicBezTo>
                    <a:pt x="238" y="9"/>
                    <a:pt x="245" y="9"/>
                    <a:pt x="257" y="8"/>
                  </a:cubicBezTo>
                  <a:cubicBezTo>
                    <a:pt x="261" y="8"/>
                    <a:pt x="259" y="8"/>
                    <a:pt x="267" y="7"/>
                  </a:cubicBezTo>
                  <a:cubicBezTo>
                    <a:pt x="268" y="7"/>
                    <a:pt x="258" y="7"/>
                    <a:pt x="264" y="7"/>
                  </a:cubicBezTo>
                  <a:cubicBezTo>
                    <a:pt x="270" y="7"/>
                    <a:pt x="265" y="7"/>
                    <a:pt x="269" y="7"/>
                  </a:cubicBezTo>
                  <a:cubicBezTo>
                    <a:pt x="275" y="7"/>
                    <a:pt x="277" y="6"/>
                    <a:pt x="281" y="6"/>
                  </a:cubicBezTo>
                  <a:cubicBezTo>
                    <a:pt x="327" y="4"/>
                    <a:pt x="327" y="4"/>
                    <a:pt x="327" y="4"/>
                  </a:cubicBezTo>
                  <a:cubicBezTo>
                    <a:pt x="331" y="4"/>
                    <a:pt x="319" y="4"/>
                    <a:pt x="325" y="4"/>
                  </a:cubicBezTo>
                  <a:cubicBezTo>
                    <a:pt x="332" y="4"/>
                    <a:pt x="352" y="3"/>
                    <a:pt x="357" y="3"/>
                  </a:cubicBezTo>
                  <a:cubicBezTo>
                    <a:pt x="375" y="3"/>
                    <a:pt x="385" y="2"/>
                    <a:pt x="405" y="3"/>
                  </a:cubicBezTo>
                  <a:cubicBezTo>
                    <a:pt x="411" y="3"/>
                    <a:pt x="405" y="2"/>
                    <a:pt x="408" y="2"/>
                  </a:cubicBezTo>
                  <a:cubicBezTo>
                    <a:pt x="421" y="2"/>
                    <a:pt x="428" y="3"/>
                    <a:pt x="442" y="3"/>
                  </a:cubicBezTo>
                  <a:cubicBezTo>
                    <a:pt x="450" y="3"/>
                    <a:pt x="465" y="4"/>
                    <a:pt x="477" y="6"/>
                  </a:cubicBezTo>
                  <a:cubicBezTo>
                    <a:pt x="477" y="5"/>
                    <a:pt x="468" y="4"/>
                    <a:pt x="462" y="4"/>
                  </a:cubicBezTo>
                  <a:cubicBezTo>
                    <a:pt x="466" y="4"/>
                    <a:pt x="479" y="5"/>
                    <a:pt x="484" y="6"/>
                  </a:cubicBezTo>
                  <a:cubicBezTo>
                    <a:pt x="503" y="8"/>
                    <a:pt x="520" y="11"/>
                    <a:pt x="538" y="17"/>
                  </a:cubicBezTo>
                  <a:cubicBezTo>
                    <a:pt x="542" y="19"/>
                    <a:pt x="547" y="21"/>
                    <a:pt x="551" y="23"/>
                  </a:cubicBezTo>
                  <a:cubicBezTo>
                    <a:pt x="556" y="26"/>
                    <a:pt x="560" y="30"/>
                    <a:pt x="563" y="35"/>
                  </a:cubicBezTo>
                  <a:cubicBezTo>
                    <a:pt x="566" y="41"/>
                    <a:pt x="566" y="46"/>
                    <a:pt x="567" y="51"/>
                  </a:cubicBezTo>
                  <a:cubicBezTo>
                    <a:pt x="568" y="56"/>
                    <a:pt x="569" y="62"/>
                    <a:pt x="570" y="67"/>
                  </a:cubicBezTo>
                  <a:cubicBezTo>
                    <a:pt x="570" y="74"/>
                    <a:pt x="571" y="77"/>
                    <a:pt x="571" y="83"/>
                  </a:cubicBezTo>
                  <a:cubicBezTo>
                    <a:pt x="571" y="85"/>
                    <a:pt x="571" y="84"/>
                    <a:pt x="571" y="83"/>
                  </a:cubicBezTo>
                  <a:cubicBezTo>
                    <a:pt x="574" y="107"/>
                    <a:pt x="575" y="162"/>
                    <a:pt x="576" y="178"/>
                  </a:cubicBezTo>
                  <a:cubicBezTo>
                    <a:pt x="576" y="185"/>
                    <a:pt x="576" y="175"/>
                    <a:pt x="576" y="180"/>
                  </a:cubicBezTo>
                  <a:cubicBezTo>
                    <a:pt x="577" y="189"/>
                    <a:pt x="577" y="204"/>
                    <a:pt x="577" y="210"/>
                  </a:cubicBezTo>
                  <a:cubicBezTo>
                    <a:pt x="578" y="280"/>
                    <a:pt x="578" y="280"/>
                    <a:pt x="578" y="280"/>
                  </a:cubicBezTo>
                  <a:cubicBezTo>
                    <a:pt x="578" y="285"/>
                    <a:pt x="578" y="293"/>
                    <a:pt x="578" y="295"/>
                  </a:cubicBezTo>
                  <a:cubicBezTo>
                    <a:pt x="578" y="306"/>
                    <a:pt x="579" y="325"/>
                    <a:pt x="578" y="337"/>
                  </a:cubicBezTo>
                  <a:close/>
                  <a:moveTo>
                    <a:pt x="319" y="5"/>
                  </a:moveTo>
                  <a:cubicBezTo>
                    <a:pt x="307" y="5"/>
                    <a:pt x="303" y="6"/>
                    <a:pt x="287" y="6"/>
                  </a:cubicBezTo>
                  <a:cubicBezTo>
                    <a:pt x="284" y="7"/>
                    <a:pt x="280" y="7"/>
                    <a:pt x="272" y="7"/>
                  </a:cubicBezTo>
                  <a:cubicBezTo>
                    <a:pt x="271" y="8"/>
                    <a:pt x="250" y="8"/>
                    <a:pt x="251" y="9"/>
                  </a:cubicBezTo>
                  <a:cubicBezTo>
                    <a:pt x="261" y="8"/>
                    <a:pt x="269" y="8"/>
                    <a:pt x="275" y="8"/>
                  </a:cubicBezTo>
                  <a:cubicBezTo>
                    <a:pt x="279" y="7"/>
                    <a:pt x="274" y="7"/>
                    <a:pt x="277" y="7"/>
                  </a:cubicBezTo>
                  <a:cubicBezTo>
                    <a:pt x="321" y="5"/>
                    <a:pt x="321" y="5"/>
                    <a:pt x="321" y="5"/>
                  </a:cubicBezTo>
                  <a:cubicBezTo>
                    <a:pt x="321" y="5"/>
                    <a:pt x="316" y="5"/>
                    <a:pt x="319" y="5"/>
                  </a:cubicBezTo>
                  <a:close/>
                  <a:moveTo>
                    <a:pt x="322" y="5"/>
                  </a:moveTo>
                  <a:cubicBezTo>
                    <a:pt x="324" y="5"/>
                    <a:pt x="324" y="5"/>
                    <a:pt x="324" y="5"/>
                  </a:cubicBezTo>
                  <a:cubicBezTo>
                    <a:pt x="334" y="5"/>
                    <a:pt x="326" y="5"/>
                    <a:pt x="322" y="5"/>
                  </a:cubicBezTo>
                  <a:close/>
                  <a:moveTo>
                    <a:pt x="338" y="13"/>
                  </a:moveTo>
                  <a:cubicBezTo>
                    <a:pt x="337" y="13"/>
                    <a:pt x="337" y="13"/>
                    <a:pt x="337" y="13"/>
                  </a:cubicBezTo>
                  <a:cubicBezTo>
                    <a:pt x="337" y="13"/>
                    <a:pt x="337" y="13"/>
                    <a:pt x="338" y="13"/>
                  </a:cubicBezTo>
                  <a:close/>
                </a:path>
              </a:pathLst>
            </a:custGeom>
            <a:solidFill>
              <a:srgbClr val="00B0F0"/>
            </a:solidFill>
            <a:ln>
              <a:solidFill>
                <a:srgbClr val="00B0F0"/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Title 1"/>
            <p:cNvSpPr txBox="1">
              <a:spLocks/>
            </p:cNvSpPr>
            <p:nvPr/>
          </p:nvSpPr>
          <p:spPr>
            <a:xfrm>
              <a:off x="4229737" y="1933864"/>
              <a:ext cx="3212464" cy="857571"/>
            </a:xfrm>
            <a:prstGeom prst="rect">
              <a:avLst/>
            </a:prstGeom>
          </p:spPr>
          <p:txBody>
            <a:bodyPr anchor="ctr" anchorCtr="0">
              <a:noAutofit/>
            </a:bodyPr>
            <a:lstStyle>
              <a:lvl1pPr algn="ctr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lang="en-US" sz="6000" b="1" kern="1200">
                  <a:solidFill>
                    <a:schemeClr val="tx1"/>
                  </a:solidFill>
                  <a:latin typeface="Helvetica" panose="020B0500000000000000" pitchFamily="34" charset="0"/>
                  <a:ea typeface="+mj-ea"/>
                  <a:cs typeface="+mj-cs"/>
                </a:defRPr>
              </a:lvl1pPr>
            </a:lstStyle>
            <a:p>
              <a:r>
                <a:rPr lang="tr-TR" sz="2400" b="0" dirty="0" smtClean="0">
                  <a:latin typeface="+mj-lt"/>
                </a:rPr>
                <a:t>Fetih Politikası</a:t>
              </a:r>
              <a:endParaRPr lang="tr-TR" sz="2400" b="0" dirty="0">
                <a:latin typeface="+mj-lt"/>
              </a:endParaRPr>
            </a:p>
          </p:txBody>
        </p:sp>
      </p:grpSp>
      <p:grpSp>
        <p:nvGrpSpPr>
          <p:cNvPr id="53" name="Grup 52"/>
          <p:cNvGrpSpPr/>
          <p:nvPr/>
        </p:nvGrpSpPr>
        <p:grpSpPr>
          <a:xfrm rot="5400000">
            <a:off x="7156011" y="3048177"/>
            <a:ext cx="708903" cy="531854"/>
            <a:chOff x="349752" y="3826592"/>
            <a:chExt cx="1320998" cy="1265866"/>
          </a:xfrm>
          <a:solidFill>
            <a:srgbClr val="92D050"/>
          </a:solidFill>
        </p:grpSpPr>
        <p:grpSp>
          <p:nvGrpSpPr>
            <p:cNvPr id="54" name="Google Shape;226;p26"/>
            <p:cNvGrpSpPr/>
            <p:nvPr/>
          </p:nvGrpSpPr>
          <p:grpSpPr>
            <a:xfrm>
              <a:off x="349752" y="3826592"/>
              <a:ext cx="1320998" cy="1265866"/>
              <a:chOff x="3178677" y="2025501"/>
              <a:chExt cx="1320998" cy="1265866"/>
            </a:xfrm>
            <a:grpFill/>
          </p:grpSpPr>
          <p:sp>
            <p:nvSpPr>
              <p:cNvPr id="56" name="Google Shape;227;p26"/>
              <p:cNvSpPr/>
              <p:nvPr/>
            </p:nvSpPr>
            <p:spPr>
              <a:xfrm>
                <a:off x="3179122" y="2025501"/>
                <a:ext cx="1320553" cy="1265866"/>
              </a:xfrm>
              <a:custGeom>
                <a:avLst/>
                <a:gdLst/>
                <a:ahLst/>
                <a:cxnLst/>
                <a:rect l="l" t="t" r="r" b="b"/>
                <a:pathLst>
                  <a:path w="2918349" h="2797493" extrusionOk="0">
                    <a:moveTo>
                      <a:pt x="1290514" y="0"/>
                    </a:moveTo>
                    <a:cubicBezTo>
                      <a:pt x="1381002" y="0"/>
                      <a:pt x="1466727" y="30480"/>
                      <a:pt x="1537212" y="88583"/>
                    </a:cubicBezTo>
                    <a:lnTo>
                      <a:pt x="2773557" y="1094423"/>
                    </a:lnTo>
                    <a:cubicBezTo>
                      <a:pt x="2865949" y="1169670"/>
                      <a:pt x="2919289" y="1280160"/>
                      <a:pt x="2918337" y="1399223"/>
                    </a:cubicBezTo>
                    <a:cubicBezTo>
                      <a:pt x="2918337" y="1518285"/>
                      <a:pt x="2865949" y="1628775"/>
                      <a:pt x="2773557" y="1704023"/>
                    </a:cubicBezTo>
                    <a:lnTo>
                      <a:pt x="1536259" y="2708910"/>
                    </a:lnTo>
                    <a:cubicBezTo>
                      <a:pt x="1464822" y="2767013"/>
                      <a:pt x="1380049" y="2797493"/>
                      <a:pt x="1289562" y="2797493"/>
                    </a:cubicBezTo>
                    <a:cubicBezTo>
                      <a:pt x="1072392" y="2797493"/>
                      <a:pt x="895227" y="2621280"/>
                      <a:pt x="895227" y="2405063"/>
                    </a:cubicBezTo>
                    <a:cubicBezTo>
                      <a:pt x="731397" y="2484120"/>
                      <a:pt x="484699" y="2499360"/>
                      <a:pt x="484699" y="2499360"/>
                    </a:cubicBezTo>
                    <a:lnTo>
                      <a:pt x="484663" y="2495982"/>
                    </a:lnTo>
                    <a:lnTo>
                      <a:pt x="437198" y="2495982"/>
                    </a:lnTo>
                    <a:cubicBezTo>
                      <a:pt x="196215" y="2495982"/>
                      <a:pt x="0" y="2301288"/>
                      <a:pt x="0" y="2062173"/>
                    </a:cubicBezTo>
                    <a:lnTo>
                      <a:pt x="0" y="986628"/>
                    </a:lnTo>
                    <a:cubicBezTo>
                      <a:pt x="0" y="747513"/>
                      <a:pt x="196215" y="552819"/>
                      <a:pt x="437198" y="552819"/>
                    </a:cubicBezTo>
                    <a:lnTo>
                      <a:pt x="463871" y="552819"/>
                    </a:lnTo>
                    <a:lnTo>
                      <a:pt x="463744" y="541020"/>
                    </a:lnTo>
                    <a:cubicBezTo>
                      <a:pt x="629479" y="539115"/>
                      <a:pt x="896179" y="446723"/>
                      <a:pt x="896179" y="446723"/>
                    </a:cubicBezTo>
                    <a:lnTo>
                      <a:pt x="896179" y="393383"/>
                    </a:lnTo>
                    <a:cubicBezTo>
                      <a:pt x="896179" y="176213"/>
                      <a:pt x="1073344" y="0"/>
                      <a:pt x="1290514" y="0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50800" dist="38100" algn="l" rotWithShape="0">
                  <a:srgbClr val="000000">
                    <a:alpha val="40000"/>
                  </a:srgbClr>
                </a:outerShdw>
              </a:effectLst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" name="Google Shape;228;p26"/>
              <p:cNvSpPr/>
              <p:nvPr/>
            </p:nvSpPr>
            <p:spPr>
              <a:xfrm>
                <a:off x="3178677" y="2283179"/>
                <a:ext cx="236191" cy="881253"/>
              </a:xfrm>
              <a:custGeom>
                <a:avLst/>
                <a:gdLst/>
                <a:ahLst/>
                <a:cxnLst/>
                <a:rect l="l" t="t" r="r" b="b"/>
                <a:pathLst>
                  <a:path w="521969" h="1958339" extrusionOk="0">
                    <a:moveTo>
                      <a:pt x="510540" y="0"/>
                    </a:moveTo>
                    <a:lnTo>
                      <a:pt x="437198" y="0"/>
                    </a:lnTo>
                    <a:cubicBezTo>
                      <a:pt x="196215" y="0"/>
                      <a:pt x="0" y="196215"/>
                      <a:pt x="0" y="437197"/>
                    </a:cubicBezTo>
                    <a:lnTo>
                      <a:pt x="0" y="1521143"/>
                    </a:lnTo>
                    <a:cubicBezTo>
                      <a:pt x="0" y="1762125"/>
                      <a:pt x="196215" y="1958340"/>
                      <a:pt x="437198" y="1958340"/>
                    </a:cubicBezTo>
                    <a:lnTo>
                      <a:pt x="521970" y="1958340"/>
                    </a:lnTo>
                    <a:lnTo>
                      <a:pt x="51054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5" name="Google Shape;229;p26"/>
            <p:cNvSpPr/>
            <p:nvPr/>
          </p:nvSpPr>
          <p:spPr>
            <a:xfrm>
              <a:off x="727435" y="4329776"/>
              <a:ext cx="707794" cy="354375"/>
            </a:xfrm>
            <a:custGeom>
              <a:avLst/>
              <a:gdLst/>
              <a:ahLst/>
              <a:cxnLst/>
              <a:rect l="l" t="t" r="r" b="b"/>
              <a:pathLst>
                <a:path w="2144830" h="1840911" extrusionOk="0">
                  <a:moveTo>
                    <a:pt x="37324" y="520784"/>
                  </a:moveTo>
                  <a:cubicBezTo>
                    <a:pt x="51454" y="577303"/>
                    <a:pt x="65987" y="633723"/>
                    <a:pt x="79713" y="690341"/>
                  </a:cubicBezTo>
                  <a:cubicBezTo>
                    <a:pt x="82138" y="700344"/>
                    <a:pt x="83536" y="710572"/>
                    <a:pt x="85769" y="720619"/>
                  </a:cubicBezTo>
                  <a:cubicBezTo>
                    <a:pt x="87574" y="728744"/>
                    <a:pt x="90019" y="736717"/>
                    <a:pt x="91824" y="744842"/>
                  </a:cubicBezTo>
                  <a:cubicBezTo>
                    <a:pt x="94057" y="754889"/>
                    <a:pt x="95566" y="765091"/>
                    <a:pt x="97880" y="775120"/>
                  </a:cubicBezTo>
                  <a:cubicBezTo>
                    <a:pt x="97889" y="775159"/>
                    <a:pt x="113014" y="835658"/>
                    <a:pt x="116047" y="847788"/>
                  </a:cubicBezTo>
                  <a:cubicBezTo>
                    <a:pt x="118066" y="855862"/>
                    <a:pt x="120735" y="863801"/>
                    <a:pt x="122103" y="872010"/>
                  </a:cubicBezTo>
                  <a:cubicBezTo>
                    <a:pt x="130504" y="922423"/>
                    <a:pt x="126421" y="896189"/>
                    <a:pt x="134214" y="950733"/>
                  </a:cubicBezTo>
                  <a:cubicBezTo>
                    <a:pt x="136232" y="978993"/>
                    <a:pt x="140269" y="1007180"/>
                    <a:pt x="140269" y="1035512"/>
                  </a:cubicBezTo>
                  <a:cubicBezTo>
                    <a:pt x="140269" y="1363226"/>
                    <a:pt x="101904" y="1241353"/>
                    <a:pt x="140269" y="1356461"/>
                  </a:cubicBezTo>
                  <a:cubicBezTo>
                    <a:pt x="146325" y="1352424"/>
                    <a:pt x="151926" y="1347604"/>
                    <a:pt x="158436" y="1344349"/>
                  </a:cubicBezTo>
                  <a:cubicBezTo>
                    <a:pt x="173066" y="1337034"/>
                    <a:pt x="185317" y="1338054"/>
                    <a:pt x="200826" y="1332238"/>
                  </a:cubicBezTo>
                  <a:cubicBezTo>
                    <a:pt x="209278" y="1329068"/>
                    <a:pt x="216484" y="1322982"/>
                    <a:pt x="225048" y="1320127"/>
                  </a:cubicBezTo>
                  <a:cubicBezTo>
                    <a:pt x="240839" y="1314863"/>
                    <a:pt x="257702" y="1313279"/>
                    <a:pt x="273493" y="1308015"/>
                  </a:cubicBezTo>
                  <a:lnTo>
                    <a:pt x="309827" y="1295904"/>
                  </a:lnTo>
                  <a:cubicBezTo>
                    <a:pt x="359986" y="1279185"/>
                    <a:pt x="280300" y="1305456"/>
                    <a:pt x="370383" y="1277737"/>
                  </a:cubicBezTo>
                  <a:cubicBezTo>
                    <a:pt x="382585" y="1273982"/>
                    <a:pt x="394606" y="1269663"/>
                    <a:pt x="406717" y="1265626"/>
                  </a:cubicBezTo>
                  <a:cubicBezTo>
                    <a:pt x="421122" y="1260824"/>
                    <a:pt x="433890" y="1256051"/>
                    <a:pt x="449107" y="1253515"/>
                  </a:cubicBezTo>
                  <a:cubicBezTo>
                    <a:pt x="607869" y="1227056"/>
                    <a:pt x="472566" y="1251813"/>
                    <a:pt x="582330" y="1235348"/>
                  </a:cubicBezTo>
                  <a:cubicBezTo>
                    <a:pt x="606615" y="1231705"/>
                    <a:pt x="630815" y="1227505"/>
                    <a:pt x="654998" y="1223237"/>
                  </a:cubicBezTo>
                  <a:cubicBezTo>
                    <a:pt x="679430" y="1218925"/>
                    <a:pt x="696461" y="1213919"/>
                    <a:pt x="721610" y="1211125"/>
                  </a:cubicBezTo>
                  <a:cubicBezTo>
                    <a:pt x="745768" y="1208441"/>
                    <a:pt x="770104" y="1207614"/>
                    <a:pt x="794277" y="1205070"/>
                  </a:cubicBezTo>
                  <a:cubicBezTo>
                    <a:pt x="808472" y="1203576"/>
                    <a:pt x="822491" y="1200682"/>
                    <a:pt x="836667" y="1199014"/>
                  </a:cubicBezTo>
                  <a:cubicBezTo>
                    <a:pt x="856814" y="1196644"/>
                    <a:pt x="877038" y="1194977"/>
                    <a:pt x="897223" y="1192959"/>
                  </a:cubicBezTo>
                  <a:cubicBezTo>
                    <a:pt x="918994" y="1187516"/>
                    <a:pt x="928665" y="1184690"/>
                    <a:pt x="951724" y="1180847"/>
                  </a:cubicBezTo>
                  <a:cubicBezTo>
                    <a:pt x="997907" y="1173150"/>
                    <a:pt x="1044820" y="1170376"/>
                    <a:pt x="1091003" y="1162680"/>
                  </a:cubicBezTo>
                  <a:cubicBezTo>
                    <a:pt x="1103114" y="1160662"/>
                    <a:pt x="1115297" y="1159033"/>
                    <a:pt x="1127337" y="1156625"/>
                  </a:cubicBezTo>
                  <a:cubicBezTo>
                    <a:pt x="1135498" y="1154993"/>
                    <a:pt x="1143321" y="1151746"/>
                    <a:pt x="1151560" y="1150569"/>
                  </a:cubicBezTo>
                  <a:cubicBezTo>
                    <a:pt x="1171642" y="1147700"/>
                    <a:pt x="1191954" y="1146754"/>
                    <a:pt x="1212116" y="1144514"/>
                  </a:cubicBezTo>
                  <a:cubicBezTo>
                    <a:pt x="1228290" y="1142717"/>
                    <a:pt x="1244413" y="1140477"/>
                    <a:pt x="1260561" y="1138458"/>
                  </a:cubicBezTo>
                  <a:cubicBezTo>
                    <a:pt x="1286802" y="1140477"/>
                    <a:pt x="1323126" y="1123739"/>
                    <a:pt x="1339284" y="1144514"/>
                  </a:cubicBezTo>
                  <a:cubicBezTo>
                    <a:pt x="1360388" y="1171647"/>
                    <a:pt x="1343002" y="1213164"/>
                    <a:pt x="1345340" y="1247459"/>
                  </a:cubicBezTo>
                  <a:cubicBezTo>
                    <a:pt x="1349058" y="1301982"/>
                    <a:pt x="1348466" y="1357055"/>
                    <a:pt x="1357451" y="1410961"/>
                  </a:cubicBezTo>
                  <a:cubicBezTo>
                    <a:pt x="1359470" y="1423072"/>
                    <a:pt x="1361311" y="1435215"/>
                    <a:pt x="1363507" y="1447295"/>
                  </a:cubicBezTo>
                  <a:cubicBezTo>
                    <a:pt x="1365348" y="1457421"/>
                    <a:pt x="1368106" y="1467384"/>
                    <a:pt x="1369562" y="1477573"/>
                  </a:cubicBezTo>
                  <a:cubicBezTo>
                    <a:pt x="1374165" y="1509794"/>
                    <a:pt x="1379177" y="1542011"/>
                    <a:pt x="1381673" y="1574463"/>
                  </a:cubicBezTo>
                  <a:cubicBezTo>
                    <a:pt x="1383692" y="1600704"/>
                    <a:pt x="1386308" y="1626906"/>
                    <a:pt x="1387729" y="1653186"/>
                  </a:cubicBezTo>
                  <a:cubicBezTo>
                    <a:pt x="1397560" y="1835051"/>
                    <a:pt x="1385992" y="1743966"/>
                    <a:pt x="1399840" y="1840911"/>
                  </a:cubicBezTo>
                  <a:cubicBezTo>
                    <a:pt x="1412825" y="1837665"/>
                    <a:pt x="1433139" y="1835471"/>
                    <a:pt x="1442230" y="1822744"/>
                  </a:cubicBezTo>
                  <a:cubicBezTo>
                    <a:pt x="1448548" y="1813899"/>
                    <a:pt x="1449843" y="1802362"/>
                    <a:pt x="1454341" y="1792466"/>
                  </a:cubicBezTo>
                  <a:cubicBezTo>
                    <a:pt x="1459944" y="1780139"/>
                    <a:pt x="1467300" y="1768631"/>
                    <a:pt x="1472508" y="1756132"/>
                  </a:cubicBezTo>
                  <a:cubicBezTo>
                    <a:pt x="1477418" y="1744348"/>
                    <a:pt x="1478910" y="1731217"/>
                    <a:pt x="1484619" y="1719798"/>
                  </a:cubicBezTo>
                  <a:cubicBezTo>
                    <a:pt x="1536891" y="1615257"/>
                    <a:pt x="1480827" y="1733950"/>
                    <a:pt x="1508842" y="1659242"/>
                  </a:cubicBezTo>
                  <a:cubicBezTo>
                    <a:pt x="1512012" y="1650789"/>
                    <a:pt x="1517170" y="1643215"/>
                    <a:pt x="1520953" y="1635019"/>
                  </a:cubicBezTo>
                  <a:cubicBezTo>
                    <a:pt x="1531413" y="1612355"/>
                    <a:pt x="1555441" y="1554405"/>
                    <a:pt x="1569398" y="1532074"/>
                  </a:cubicBezTo>
                  <a:cubicBezTo>
                    <a:pt x="1579491" y="1515926"/>
                    <a:pt x="1590557" y="1500347"/>
                    <a:pt x="1599676" y="1483629"/>
                  </a:cubicBezTo>
                  <a:cubicBezTo>
                    <a:pt x="1634992" y="1418883"/>
                    <a:pt x="1565534" y="1524933"/>
                    <a:pt x="1617843" y="1441239"/>
                  </a:cubicBezTo>
                  <a:cubicBezTo>
                    <a:pt x="1646920" y="1394716"/>
                    <a:pt x="1625693" y="1437298"/>
                    <a:pt x="1648121" y="1398850"/>
                  </a:cubicBezTo>
                  <a:cubicBezTo>
                    <a:pt x="1658592" y="1380899"/>
                    <a:pt x="1668720" y="1362740"/>
                    <a:pt x="1678399" y="1344349"/>
                  </a:cubicBezTo>
                  <a:cubicBezTo>
                    <a:pt x="1688910" y="1324378"/>
                    <a:pt x="1697066" y="1303145"/>
                    <a:pt x="1708677" y="1283793"/>
                  </a:cubicBezTo>
                  <a:cubicBezTo>
                    <a:pt x="1714733" y="1273700"/>
                    <a:pt x="1721580" y="1264042"/>
                    <a:pt x="1726844" y="1253515"/>
                  </a:cubicBezTo>
                  <a:cubicBezTo>
                    <a:pt x="1731705" y="1243792"/>
                    <a:pt x="1733841" y="1232828"/>
                    <a:pt x="1738956" y="1223237"/>
                  </a:cubicBezTo>
                  <a:cubicBezTo>
                    <a:pt x="1750034" y="1202466"/>
                    <a:pt x="1764761" y="1183735"/>
                    <a:pt x="1775289" y="1162680"/>
                  </a:cubicBezTo>
                  <a:cubicBezTo>
                    <a:pt x="1779326" y="1154606"/>
                    <a:pt x="1781985" y="1145680"/>
                    <a:pt x="1787401" y="1138458"/>
                  </a:cubicBezTo>
                  <a:cubicBezTo>
                    <a:pt x="1794252" y="1129323"/>
                    <a:pt x="1804772" y="1123370"/>
                    <a:pt x="1811623" y="1114235"/>
                  </a:cubicBezTo>
                  <a:cubicBezTo>
                    <a:pt x="1817039" y="1107013"/>
                    <a:pt x="1818727" y="1097524"/>
                    <a:pt x="1823734" y="1090013"/>
                  </a:cubicBezTo>
                  <a:cubicBezTo>
                    <a:pt x="1834931" y="1073218"/>
                    <a:pt x="1847957" y="1057716"/>
                    <a:pt x="1860068" y="1041568"/>
                  </a:cubicBezTo>
                  <a:cubicBezTo>
                    <a:pt x="1866124" y="1033494"/>
                    <a:pt x="1874487" y="1026716"/>
                    <a:pt x="1878235" y="1017345"/>
                  </a:cubicBezTo>
                  <a:cubicBezTo>
                    <a:pt x="1888448" y="991812"/>
                    <a:pt x="1891541" y="979417"/>
                    <a:pt x="1908513" y="956789"/>
                  </a:cubicBezTo>
                  <a:cubicBezTo>
                    <a:pt x="1919679" y="941901"/>
                    <a:pt x="1934030" y="929544"/>
                    <a:pt x="1944847" y="914400"/>
                  </a:cubicBezTo>
                  <a:cubicBezTo>
                    <a:pt x="1954306" y="901157"/>
                    <a:pt x="1959737" y="885342"/>
                    <a:pt x="1969069" y="872010"/>
                  </a:cubicBezTo>
                  <a:cubicBezTo>
                    <a:pt x="1973980" y="864994"/>
                    <a:pt x="1981663" y="860345"/>
                    <a:pt x="1987236" y="853843"/>
                  </a:cubicBezTo>
                  <a:cubicBezTo>
                    <a:pt x="1993804" y="846180"/>
                    <a:pt x="1998835" y="837284"/>
                    <a:pt x="2005403" y="829621"/>
                  </a:cubicBezTo>
                  <a:cubicBezTo>
                    <a:pt x="2010976" y="823119"/>
                    <a:pt x="2017997" y="817956"/>
                    <a:pt x="2023570" y="811454"/>
                  </a:cubicBezTo>
                  <a:cubicBezTo>
                    <a:pt x="2030138" y="803791"/>
                    <a:pt x="2035091" y="794827"/>
                    <a:pt x="2041737" y="787231"/>
                  </a:cubicBezTo>
                  <a:cubicBezTo>
                    <a:pt x="2049256" y="778638"/>
                    <a:pt x="2058529" y="771679"/>
                    <a:pt x="2065960" y="763009"/>
                  </a:cubicBezTo>
                  <a:cubicBezTo>
                    <a:pt x="2070696" y="757483"/>
                    <a:pt x="2073412" y="750433"/>
                    <a:pt x="2078071" y="744842"/>
                  </a:cubicBezTo>
                  <a:cubicBezTo>
                    <a:pt x="2092642" y="727357"/>
                    <a:pt x="2096542" y="726472"/>
                    <a:pt x="2114405" y="714564"/>
                  </a:cubicBezTo>
                  <a:cubicBezTo>
                    <a:pt x="2120460" y="706490"/>
                    <a:pt x="2126705" y="698554"/>
                    <a:pt x="2132571" y="690341"/>
                  </a:cubicBezTo>
                  <a:cubicBezTo>
                    <a:pt x="2136801" y="684419"/>
                    <a:pt x="2146110" y="679311"/>
                    <a:pt x="2144683" y="672174"/>
                  </a:cubicBezTo>
                  <a:cubicBezTo>
                    <a:pt x="2143733" y="667422"/>
                    <a:pt x="2102354" y="647979"/>
                    <a:pt x="2102293" y="647952"/>
                  </a:cubicBezTo>
                  <a:cubicBezTo>
                    <a:pt x="2092360" y="643537"/>
                    <a:pt x="2081558" y="641046"/>
                    <a:pt x="2072015" y="635841"/>
                  </a:cubicBezTo>
                  <a:cubicBezTo>
                    <a:pt x="2006576" y="600147"/>
                    <a:pt x="2059924" y="619698"/>
                    <a:pt x="2017514" y="605563"/>
                  </a:cubicBezTo>
                  <a:cubicBezTo>
                    <a:pt x="2011459" y="601526"/>
                    <a:pt x="2005270" y="597681"/>
                    <a:pt x="1999348" y="593451"/>
                  </a:cubicBezTo>
                  <a:cubicBezTo>
                    <a:pt x="1988330" y="585581"/>
                    <a:pt x="1969802" y="570309"/>
                    <a:pt x="1956958" y="563173"/>
                  </a:cubicBezTo>
                  <a:cubicBezTo>
                    <a:pt x="1945121" y="556597"/>
                    <a:pt x="1931643" y="552876"/>
                    <a:pt x="1920624" y="545006"/>
                  </a:cubicBezTo>
                  <a:cubicBezTo>
                    <a:pt x="1903163" y="532534"/>
                    <a:pt x="1888663" y="516354"/>
                    <a:pt x="1872179" y="502617"/>
                  </a:cubicBezTo>
                  <a:cubicBezTo>
                    <a:pt x="1864426" y="496156"/>
                    <a:pt x="1855620" y="491018"/>
                    <a:pt x="1847957" y="484450"/>
                  </a:cubicBezTo>
                  <a:cubicBezTo>
                    <a:pt x="1841455" y="478877"/>
                    <a:pt x="1836418" y="471706"/>
                    <a:pt x="1829790" y="466283"/>
                  </a:cubicBezTo>
                  <a:cubicBezTo>
                    <a:pt x="1814167" y="453501"/>
                    <a:pt x="1795618" y="444222"/>
                    <a:pt x="1781345" y="429949"/>
                  </a:cubicBezTo>
                  <a:cubicBezTo>
                    <a:pt x="1767215" y="415819"/>
                    <a:pt x="1754942" y="399549"/>
                    <a:pt x="1738956" y="387560"/>
                  </a:cubicBezTo>
                  <a:cubicBezTo>
                    <a:pt x="1722808" y="375449"/>
                    <a:pt x="1704784" y="365499"/>
                    <a:pt x="1690511" y="351226"/>
                  </a:cubicBezTo>
                  <a:cubicBezTo>
                    <a:pt x="1645432" y="306147"/>
                    <a:pt x="1700788" y="363216"/>
                    <a:pt x="1654177" y="308837"/>
                  </a:cubicBezTo>
                  <a:cubicBezTo>
                    <a:pt x="1638994" y="291124"/>
                    <a:pt x="1630934" y="286863"/>
                    <a:pt x="1611787" y="272503"/>
                  </a:cubicBezTo>
                  <a:cubicBezTo>
                    <a:pt x="1558636" y="192774"/>
                    <a:pt x="1612083" y="267801"/>
                    <a:pt x="1569398" y="218002"/>
                  </a:cubicBezTo>
                  <a:cubicBezTo>
                    <a:pt x="1562830" y="210339"/>
                    <a:pt x="1557877" y="201375"/>
                    <a:pt x="1551231" y="193780"/>
                  </a:cubicBezTo>
                  <a:cubicBezTo>
                    <a:pt x="1543712" y="185187"/>
                    <a:pt x="1534440" y="178227"/>
                    <a:pt x="1527009" y="169557"/>
                  </a:cubicBezTo>
                  <a:cubicBezTo>
                    <a:pt x="1500097" y="138160"/>
                    <a:pt x="1531715" y="162602"/>
                    <a:pt x="1496730" y="139279"/>
                  </a:cubicBezTo>
                  <a:cubicBezTo>
                    <a:pt x="1466174" y="93444"/>
                    <a:pt x="1482801" y="113237"/>
                    <a:pt x="1448285" y="78723"/>
                  </a:cubicBezTo>
                  <a:cubicBezTo>
                    <a:pt x="1442229" y="66612"/>
                    <a:pt x="1437085" y="54000"/>
                    <a:pt x="1430118" y="42389"/>
                  </a:cubicBezTo>
                  <a:cubicBezTo>
                    <a:pt x="1402623" y="-3438"/>
                    <a:pt x="1418622" y="38174"/>
                    <a:pt x="1405896" y="0"/>
                  </a:cubicBezTo>
                  <a:cubicBezTo>
                    <a:pt x="1377109" y="43179"/>
                    <a:pt x="1392646" y="11886"/>
                    <a:pt x="1399840" y="109001"/>
                  </a:cubicBezTo>
                  <a:cubicBezTo>
                    <a:pt x="1401777" y="135153"/>
                    <a:pt x="1408321" y="213177"/>
                    <a:pt x="1411952" y="242225"/>
                  </a:cubicBezTo>
                  <a:cubicBezTo>
                    <a:pt x="1414536" y="262901"/>
                    <a:pt x="1419926" y="288156"/>
                    <a:pt x="1424063" y="308837"/>
                  </a:cubicBezTo>
                  <a:cubicBezTo>
                    <a:pt x="1426081" y="329022"/>
                    <a:pt x="1427437" y="349285"/>
                    <a:pt x="1430118" y="369393"/>
                  </a:cubicBezTo>
                  <a:cubicBezTo>
                    <a:pt x="1431478" y="379595"/>
                    <a:pt x="1434718" y="389482"/>
                    <a:pt x="1436174" y="399671"/>
                  </a:cubicBezTo>
                  <a:cubicBezTo>
                    <a:pt x="1450562" y="500383"/>
                    <a:pt x="1434594" y="415987"/>
                    <a:pt x="1448285" y="484450"/>
                  </a:cubicBezTo>
                  <a:cubicBezTo>
                    <a:pt x="1447298" y="495303"/>
                    <a:pt x="1452728" y="553079"/>
                    <a:pt x="1430118" y="569229"/>
                  </a:cubicBezTo>
                  <a:cubicBezTo>
                    <a:pt x="1421273" y="575547"/>
                    <a:pt x="1410018" y="577523"/>
                    <a:pt x="1399840" y="581340"/>
                  </a:cubicBezTo>
                  <a:cubicBezTo>
                    <a:pt x="1393863" y="583581"/>
                    <a:pt x="1387729" y="585377"/>
                    <a:pt x="1381673" y="587396"/>
                  </a:cubicBezTo>
                  <a:cubicBezTo>
                    <a:pt x="1359469" y="585377"/>
                    <a:pt x="1337162" y="584287"/>
                    <a:pt x="1315062" y="581340"/>
                  </a:cubicBezTo>
                  <a:cubicBezTo>
                    <a:pt x="1306812" y="580240"/>
                    <a:pt x="1299049" y="576652"/>
                    <a:pt x="1290839" y="575284"/>
                  </a:cubicBezTo>
                  <a:cubicBezTo>
                    <a:pt x="1274786" y="572609"/>
                    <a:pt x="1258542" y="571247"/>
                    <a:pt x="1242394" y="569229"/>
                  </a:cubicBezTo>
                  <a:lnTo>
                    <a:pt x="1121281" y="575284"/>
                  </a:lnTo>
                  <a:lnTo>
                    <a:pt x="1024391" y="581340"/>
                  </a:lnTo>
                  <a:cubicBezTo>
                    <a:pt x="961840" y="584002"/>
                    <a:pt x="899242" y="585377"/>
                    <a:pt x="836667" y="587396"/>
                  </a:cubicBezTo>
                  <a:lnTo>
                    <a:pt x="679220" y="599507"/>
                  </a:lnTo>
                  <a:cubicBezTo>
                    <a:pt x="578273" y="599507"/>
                    <a:pt x="477366" y="595470"/>
                    <a:pt x="376439" y="593451"/>
                  </a:cubicBezTo>
                  <a:cubicBezTo>
                    <a:pt x="364328" y="591433"/>
                    <a:pt x="352091" y="590059"/>
                    <a:pt x="340105" y="587396"/>
                  </a:cubicBezTo>
                  <a:cubicBezTo>
                    <a:pt x="333874" y="586011"/>
                    <a:pt x="328321" y="581340"/>
                    <a:pt x="321938" y="581340"/>
                  </a:cubicBezTo>
                  <a:cubicBezTo>
                    <a:pt x="306380" y="581340"/>
                    <a:pt x="185206" y="591725"/>
                    <a:pt x="164492" y="593451"/>
                  </a:cubicBezTo>
                  <a:cubicBezTo>
                    <a:pt x="7050" y="587154"/>
                    <a:pt x="-37403" y="587396"/>
                    <a:pt x="31268" y="587396"/>
                  </a:cubicBezTo>
                </a:path>
              </a:pathLst>
            </a:custGeom>
            <a:grpFill/>
            <a:ln w="38100" cap="flat" cmpd="sng">
              <a:solidFill>
                <a:schemeClr val="dk1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58" name="Grup 57"/>
          <p:cNvGrpSpPr/>
          <p:nvPr/>
        </p:nvGrpSpPr>
        <p:grpSpPr>
          <a:xfrm>
            <a:off x="6073999" y="5547725"/>
            <a:ext cx="2817996" cy="887538"/>
            <a:chOff x="4229737" y="1933864"/>
            <a:chExt cx="3301365" cy="857571"/>
          </a:xfrm>
        </p:grpSpPr>
        <p:sp>
          <p:nvSpPr>
            <p:cNvPr id="59" name="Freeform 496"/>
            <p:cNvSpPr>
              <a:spLocks noEditPoints="1"/>
            </p:cNvSpPr>
            <p:nvPr/>
          </p:nvSpPr>
          <p:spPr bwMode="auto">
            <a:xfrm rot="16200000">
              <a:off x="5505573" y="711968"/>
              <a:ext cx="749693" cy="3301365"/>
            </a:xfrm>
            <a:custGeom>
              <a:avLst/>
              <a:gdLst>
                <a:gd name="T0" fmla="*/ 453 w 579"/>
                <a:gd name="T1" fmla="*/ 2 h 1040"/>
                <a:gd name="T2" fmla="*/ 400 w 579"/>
                <a:gd name="T3" fmla="*/ 2 h 1040"/>
                <a:gd name="T4" fmla="*/ 281 w 579"/>
                <a:gd name="T5" fmla="*/ 14 h 1040"/>
                <a:gd name="T6" fmla="*/ 134 w 579"/>
                <a:gd name="T7" fmla="*/ 19 h 1040"/>
                <a:gd name="T8" fmla="*/ 59 w 579"/>
                <a:gd name="T9" fmla="*/ 29 h 1040"/>
                <a:gd name="T10" fmla="*/ 59 w 579"/>
                <a:gd name="T11" fmla="*/ 28 h 1040"/>
                <a:gd name="T12" fmla="*/ 59 w 579"/>
                <a:gd name="T13" fmla="*/ 26 h 1040"/>
                <a:gd name="T14" fmla="*/ 59 w 579"/>
                <a:gd name="T15" fmla="*/ 26 h 1040"/>
                <a:gd name="T16" fmla="*/ 59 w 579"/>
                <a:gd name="T17" fmla="*/ 27 h 1040"/>
                <a:gd name="T18" fmla="*/ 59 w 579"/>
                <a:gd name="T19" fmla="*/ 33 h 1040"/>
                <a:gd name="T20" fmla="*/ 57 w 579"/>
                <a:gd name="T21" fmla="*/ 26 h 1040"/>
                <a:gd name="T22" fmla="*/ 57 w 579"/>
                <a:gd name="T23" fmla="*/ 28 h 1040"/>
                <a:gd name="T24" fmla="*/ 56 w 579"/>
                <a:gd name="T25" fmla="*/ 31 h 1040"/>
                <a:gd name="T26" fmla="*/ 56 w 579"/>
                <a:gd name="T27" fmla="*/ 33 h 1040"/>
                <a:gd name="T28" fmla="*/ 54 w 579"/>
                <a:gd name="T29" fmla="*/ 36 h 1040"/>
                <a:gd name="T30" fmla="*/ 59 w 579"/>
                <a:gd name="T31" fmla="*/ 31 h 1040"/>
                <a:gd name="T32" fmla="*/ 59 w 579"/>
                <a:gd name="T33" fmla="*/ 31 h 1040"/>
                <a:gd name="T34" fmla="*/ 55 w 579"/>
                <a:gd name="T35" fmla="*/ 28 h 1040"/>
                <a:gd name="T36" fmla="*/ 55 w 579"/>
                <a:gd name="T37" fmla="*/ 27 h 1040"/>
                <a:gd name="T38" fmla="*/ 578 w 579"/>
                <a:gd name="T39" fmla="*/ 337 h 1040"/>
                <a:gd name="T40" fmla="*/ 566 w 579"/>
                <a:gd name="T41" fmla="*/ 998 h 1040"/>
                <a:gd name="T42" fmla="*/ 324 w 579"/>
                <a:gd name="T43" fmla="*/ 1039 h 1040"/>
                <a:gd name="T44" fmla="*/ 51 w 579"/>
                <a:gd name="T45" fmla="*/ 1020 h 1040"/>
                <a:gd name="T46" fmla="*/ 17 w 579"/>
                <a:gd name="T47" fmla="*/ 996 h 1040"/>
                <a:gd name="T48" fmla="*/ 0 w 579"/>
                <a:gd name="T49" fmla="*/ 657 h 1040"/>
                <a:gd name="T50" fmla="*/ 5 w 579"/>
                <a:gd name="T51" fmla="*/ 350 h 1040"/>
                <a:gd name="T52" fmla="*/ 9 w 579"/>
                <a:gd name="T53" fmla="*/ 238 h 1040"/>
                <a:gd name="T54" fmla="*/ 16 w 579"/>
                <a:gd name="T55" fmla="*/ 68 h 1040"/>
                <a:gd name="T56" fmla="*/ 16 w 579"/>
                <a:gd name="T57" fmla="*/ 62 h 1040"/>
                <a:gd name="T58" fmla="*/ 16 w 579"/>
                <a:gd name="T59" fmla="*/ 57 h 1040"/>
                <a:gd name="T60" fmla="*/ 21 w 579"/>
                <a:gd name="T61" fmla="*/ 50 h 1040"/>
                <a:gd name="T62" fmla="*/ 30 w 579"/>
                <a:gd name="T63" fmla="*/ 49 h 1040"/>
                <a:gd name="T64" fmla="*/ 35 w 579"/>
                <a:gd name="T65" fmla="*/ 57 h 1040"/>
                <a:gd name="T66" fmla="*/ 34 w 579"/>
                <a:gd name="T67" fmla="*/ 63 h 1040"/>
                <a:gd name="T68" fmla="*/ 33 w 579"/>
                <a:gd name="T69" fmla="*/ 69 h 1040"/>
                <a:gd name="T70" fmla="*/ 17 w 579"/>
                <a:gd name="T71" fmla="*/ 482 h 1040"/>
                <a:gd name="T72" fmla="*/ 18 w 579"/>
                <a:gd name="T73" fmla="*/ 806 h 1040"/>
                <a:gd name="T74" fmla="*/ 33 w 579"/>
                <a:gd name="T75" fmla="*/ 996 h 1040"/>
                <a:gd name="T76" fmla="*/ 279 w 579"/>
                <a:gd name="T77" fmla="*/ 1025 h 1040"/>
                <a:gd name="T78" fmla="*/ 539 w 579"/>
                <a:gd name="T79" fmla="*/ 1001 h 1040"/>
                <a:gd name="T80" fmla="*/ 554 w 579"/>
                <a:gd name="T81" fmla="*/ 938 h 1040"/>
                <a:gd name="T82" fmla="*/ 565 w 579"/>
                <a:gd name="T83" fmla="*/ 292 h 1040"/>
                <a:gd name="T84" fmla="*/ 552 w 579"/>
                <a:gd name="T85" fmla="*/ 39 h 1040"/>
                <a:gd name="T86" fmla="*/ 378 w 579"/>
                <a:gd name="T87" fmla="*/ 13 h 1040"/>
                <a:gd name="T88" fmla="*/ 245 w 579"/>
                <a:gd name="T89" fmla="*/ 18 h 1040"/>
                <a:gd name="T90" fmla="*/ 60 w 579"/>
                <a:gd name="T91" fmla="*/ 33 h 1040"/>
                <a:gd name="T92" fmla="*/ 59 w 579"/>
                <a:gd name="T93" fmla="*/ 33 h 1040"/>
                <a:gd name="T94" fmla="*/ 258 w 579"/>
                <a:gd name="T95" fmla="*/ 14 h 1040"/>
                <a:gd name="T96" fmla="*/ 295 w 579"/>
                <a:gd name="T97" fmla="*/ 10 h 1040"/>
                <a:gd name="T98" fmla="*/ 200 w 579"/>
                <a:gd name="T99" fmla="*/ 15 h 1040"/>
                <a:gd name="T100" fmla="*/ 349 w 579"/>
                <a:gd name="T101" fmla="*/ 6 h 1040"/>
                <a:gd name="T102" fmla="*/ 194 w 579"/>
                <a:gd name="T103" fmla="*/ 14 h 1040"/>
                <a:gd name="T104" fmla="*/ 254 w 579"/>
                <a:gd name="T105" fmla="*/ 9 h 1040"/>
                <a:gd name="T106" fmla="*/ 62 w 579"/>
                <a:gd name="T107" fmla="*/ 26 h 1040"/>
                <a:gd name="T108" fmla="*/ 257 w 579"/>
                <a:gd name="T109" fmla="*/ 8 h 1040"/>
                <a:gd name="T110" fmla="*/ 325 w 579"/>
                <a:gd name="T111" fmla="*/ 4 h 1040"/>
                <a:gd name="T112" fmla="*/ 462 w 579"/>
                <a:gd name="T113" fmla="*/ 4 h 1040"/>
                <a:gd name="T114" fmla="*/ 570 w 579"/>
                <a:gd name="T115" fmla="*/ 67 h 1040"/>
                <a:gd name="T116" fmla="*/ 578 w 579"/>
                <a:gd name="T117" fmla="*/ 280 h 1040"/>
                <a:gd name="T118" fmla="*/ 251 w 579"/>
                <a:gd name="T119" fmla="*/ 9 h 1040"/>
                <a:gd name="T120" fmla="*/ 324 w 579"/>
                <a:gd name="T121" fmla="*/ 5 h 10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79" h="1040">
                  <a:moveTo>
                    <a:pt x="559" y="90"/>
                  </a:moveTo>
                  <a:cubicBezTo>
                    <a:pt x="558" y="80"/>
                    <a:pt x="558" y="80"/>
                    <a:pt x="558" y="80"/>
                  </a:cubicBezTo>
                  <a:cubicBezTo>
                    <a:pt x="558" y="81"/>
                    <a:pt x="558" y="87"/>
                    <a:pt x="559" y="90"/>
                  </a:cubicBezTo>
                  <a:close/>
                  <a:moveTo>
                    <a:pt x="453" y="2"/>
                  </a:moveTo>
                  <a:cubicBezTo>
                    <a:pt x="452" y="2"/>
                    <a:pt x="461" y="3"/>
                    <a:pt x="464" y="3"/>
                  </a:cubicBezTo>
                  <a:cubicBezTo>
                    <a:pt x="461" y="3"/>
                    <a:pt x="458" y="2"/>
                    <a:pt x="453" y="2"/>
                  </a:cubicBezTo>
                  <a:close/>
                  <a:moveTo>
                    <a:pt x="436" y="1"/>
                  </a:moveTo>
                  <a:cubicBezTo>
                    <a:pt x="439" y="1"/>
                    <a:pt x="447" y="2"/>
                    <a:pt x="448" y="2"/>
                  </a:cubicBezTo>
                  <a:cubicBezTo>
                    <a:pt x="446" y="1"/>
                    <a:pt x="436" y="1"/>
                    <a:pt x="436" y="1"/>
                  </a:cubicBezTo>
                  <a:close/>
                  <a:moveTo>
                    <a:pt x="400" y="2"/>
                  </a:moveTo>
                  <a:cubicBezTo>
                    <a:pt x="396" y="2"/>
                    <a:pt x="389" y="2"/>
                    <a:pt x="388" y="2"/>
                  </a:cubicBezTo>
                  <a:cubicBezTo>
                    <a:pt x="391" y="2"/>
                    <a:pt x="398" y="2"/>
                    <a:pt x="400" y="2"/>
                  </a:cubicBezTo>
                  <a:close/>
                  <a:moveTo>
                    <a:pt x="358" y="1"/>
                  </a:moveTo>
                  <a:cubicBezTo>
                    <a:pt x="367" y="0"/>
                    <a:pt x="374" y="0"/>
                    <a:pt x="378" y="0"/>
                  </a:cubicBezTo>
                  <a:cubicBezTo>
                    <a:pt x="371" y="0"/>
                    <a:pt x="361" y="0"/>
                    <a:pt x="358" y="1"/>
                  </a:cubicBezTo>
                  <a:close/>
                  <a:moveTo>
                    <a:pt x="281" y="14"/>
                  </a:moveTo>
                  <a:cubicBezTo>
                    <a:pt x="288" y="14"/>
                    <a:pt x="309" y="12"/>
                    <a:pt x="320" y="12"/>
                  </a:cubicBezTo>
                  <a:cubicBezTo>
                    <a:pt x="308" y="12"/>
                    <a:pt x="293" y="13"/>
                    <a:pt x="281" y="14"/>
                  </a:cubicBezTo>
                  <a:close/>
                  <a:moveTo>
                    <a:pt x="278" y="9"/>
                  </a:moveTo>
                  <a:cubicBezTo>
                    <a:pt x="268" y="10"/>
                    <a:pt x="268" y="10"/>
                    <a:pt x="268" y="10"/>
                  </a:cubicBezTo>
                  <a:cubicBezTo>
                    <a:pt x="263" y="10"/>
                    <a:pt x="237" y="12"/>
                    <a:pt x="239" y="12"/>
                  </a:cubicBezTo>
                  <a:cubicBezTo>
                    <a:pt x="256" y="10"/>
                    <a:pt x="279" y="9"/>
                    <a:pt x="292" y="9"/>
                  </a:cubicBezTo>
                  <a:cubicBezTo>
                    <a:pt x="287" y="9"/>
                    <a:pt x="283" y="9"/>
                    <a:pt x="278" y="9"/>
                  </a:cubicBezTo>
                  <a:close/>
                  <a:moveTo>
                    <a:pt x="134" y="19"/>
                  </a:moveTo>
                  <a:cubicBezTo>
                    <a:pt x="127" y="20"/>
                    <a:pt x="127" y="20"/>
                    <a:pt x="127" y="20"/>
                  </a:cubicBezTo>
                  <a:cubicBezTo>
                    <a:pt x="127" y="20"/>
                    <a:pt x="127" y="20"/>
                    <a:pt x="128" y="20"/>
                  </a:cubicBezTo>
                  <a:cubicBezTo>
                    <a:pt x="133" y="19"/>
                    <a:pt x="134" y="19"/>
                    <a:pt x="134" y="19"/>
                  </a:cubicBezTo>
                  <a:close/>
                  <a:moveTo>
                    <a:pt x="59" y="28"/>
                  </a:moveTo>
                  <a:cubicBezTo>
                    <a:pt x="59" y="28"/>
                    <a:pt x="59" y="28"/>
                    <a:pt x="59" y="28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9" y="29"/>
                    <a:pt x="60" y="28"/>
                    <a:pt x="60" y="28"/>
                  </a:cubicBezTo>
                  <a:cubicBezTo>
                    <a:pt x="68" y="27"/>
                    <a:pt x="68" y="27"/>
                    <a:pt x="68" y="27"/>
                  </a:cubicBezTo>
                  <a:lnTo>
                    <a:pt x="59" y="28"/>
                  </a:lnTo>
                  <a:close/>
                  <a:moveTo>
                    <a:pt x="59" y="28"/>
                  </a:moveTo>
                  <a:cubicBezTo>
                    <a:pt x="59" y="28"/>
                    <a:pt x="59" y="28"/>
                    <a:pt x="59" y="28"/>
                  </a:cubicBezTo>
                  <a:cubicBezTo>
                    <a:pt x="59" y="28"/>
                    <a:pt x="59" y="28"/>
                    <a:pt x="59" y="28"/>
                  </a:cubicBezTo>
                  <a:cubicBezTo>
                    <a:pt x="59" y="28"/>
                    <a:pt x="59" y="28"/>
                    <a:pt x="59" y="28"/>
                  </a:cubicBezTo>
                  <a:close/>
                  <a:moveTo>
                    <a:pt x="58" y="29"/>
                  </a:moveTo>
                  <a:cubicBezTo>
                    <a:pt x="59" y="29"/>
                    <a:pt x="59" y="29"/>
                    <a:pt x="59" y="28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8" y="29"/>
                    <a:pt x="58" y="29"/>
                    <a:pt x="58" y="29"/>
                  </a:cubicBezTo>
                  <a:close/>
                  <a:moveTo>
                    <a:pt x="59" y="26"/>
                  </a:moveTo>
                  <a:cubicBezTo>
                    <a:pt x="59" y="26"/>
                    <a:pt x="59" y="26"/>
                    <a:pt x="59" y="26"/>
                  </a:cubicBezTo>
                  <a:cubicBezTo>
                    <a:pt x="59" y="26"/>
                    <a:pt x="60" y="26"/>
                    <a:pt x="60" y="26"/>
                  </a:cubicBezTo>
                  <a:cubicBezTo>
                    <a:pt x="59" y="26"/>
                    <a:pt x="59" y="26"/>
                    <a:pt x="59" y="26"/>
                  </a:cubicBezTo>
                  <a:cubicBezTo>
                    <a:pt x="59" y="26"/>
                    <a:pt x="59" y="26"/>
                    <a:pt x="59" y="26"/>
                  </a:cubicBezTo>
                  <a:cubicBezTo>
                    <a:pt x="59" y="26"/>
                    <a:pt x="59" y="26"/>
                    <a:pt x="59" y="26"/>
                  </a:cubicBezTo>
                  <a:cubicBezTo>
                    <a:pt x="59" y="26"/>
                    <a:pt x="59" y="26"/>
                    <a:pt x="59" y="26"/>
                  </a:cubicBezTo>
                  <a:cubicBezTo>
                    <a:pt x="59" y="26"/>
                    <a:pt x="59" y="26"/>
                    <a:pt x="59" y="26"/>
                  </a:cubicBezTo>
                  <a:close/>
                  <a:moveTo>
                    <a:pt x="59" y="32"/>
                  </a:moveTo>
                  <a:cubicBezTo>
                    <a:pt x="59" y="32"/>
                    <a:pt x="60" y="32"/>
                    <a:pt x="60" y="32"/>
                  </a:cubicBezTo>
                  <a:cubicBezTo>
                    <a:pt x="60" y="32"/>
                    <a:pt x="59" y="32"/>
                    <a:pt x="59" y="32"/>
                  </a:cubicBezTo>
                  <a:close/>
                  <a:moveTo>
                    <a:pt x="59" y="27"/>
                  </a:moveTo>
                  <a:cubicBezTo>
                    <a:pt x="59" y="27"/>
                    <a:pt x="59" y="27"/>
                    <a:pt x="59" y="27"/>
                  </a:cubicBezTo>
                  <a:cubicBezTo>
                    <a:pt x="59" y="27"/>
                    <a:pt x="59" y="27"/>
                    <a:pt x="59" y="27"/>
                  </a:cubicBezTo>
                  <a:close/>
                  <a:moveTo>
                    <a:pt x="58" y="26"/>
                  </a:moveTo>
                  <a:cubicBezTo>
                    <a:pt x="59" y="26"/>
                    <a:pt x="59" y="26"/>
                    <a:pt x="59" y="26"/>
                  </a:cubicBezTo>
                  <a:cubicBezTo>
                    <a:pt x="59" y="26"/>
                    <a:pt x="58" y="26"/>
                    <a:pt x="58" y="26"/>
                  </a:cubicBezTo>
                  <a:close/>
                  <a:moveTo>
                    <a:pt x="59" y="34"/>
                  </a:moveTo>
                  <a:cubicBezTo>
                    <a:pt x="59" y="34"/>
                    <a:pt x="59" y="34"/>
                    <a:pt x="59" y="33"/>
                  </a:cubicBezTo>
                  <a:cubicBezTo>
                    <a:pt x="59" y="33"/>
                    <a:pt x="59" y="33"/>
                    <a:pt x="59" y="34"/>
                  </a:cubicBezTo>
                  <a:close/>
                  <a:moveTo>
                    <a:pt x="59" y="32"/>
                  </a:moveTo>
                  <a:cubicBezTo>
                    <a:pt x="59" y="32"/>
                    <a:pt x="58" y="32"/>
                    <a:pt x="58" y="32"/>
                  </a:cubicBezTo>
                  <a:cubicBezTo>
                    <a:pt x="58" y="32"/>
                    <a:pt x="59" y="32"/>
                    <a:pt x="59" y="32"/>
                  </a:cubicBezTo>
                  <a:close/>
                  <a:moveTo>
                    <a:pt x="58" y="26"/>
                  </a:moveTo>
                  <a:cubicBezTo>
                    <a:pt x="58" y="26"/>
                    <a:pt x="58" y="26"/>
                    <a:pt x="57" y="26"/>
                  </a:cubicBezTo>
                  <a:cubicBezTo>
                    <a:pt x="58" y="26"/>
                    <a:pt x="58" y="27"/>
                    <a:pt x="58" y="26"/>
                  </a:cubicBezTo>
                  <a:close/>
                  <a:moveTo>
                    <a:pt x="57" y="29"/>
                  </a:moveTo>
                  <a:cubicBezTo>
                    <a:pt x="58" y="29"/>
                    <a:pt x="58" y="29"/>
                    <a:pt x="58" y="29"/>
                  </a:cubicBezTo>
                  <a:cubicBezTo>
                    <a:pt x="58" y="29"/>
                    <a:pt x="57" y="29"/>
                    <a:pt x="57" y="29"/>
                  </a:cubicBezTo>
                  <a:close/>
                  <a:moveTo>
                    <a:pt x="57" y="28"/>
                  </a:moveTo>
                  <a:cubicBezTo>
                    <a:pt x="57" y="28"/>
                    <a:pt x="57" y="28"/>
                    <a:pt x="57" y="28"/>
                  </a:cubicBezTo>
                  <a:cubicBezTo>
                    <a:pt x="57" y="28"/>
                    <a:pt x="57" y="28"/>
                    <a:pt x="57" y="28"/>
                  </a:cubicBezTo>
                  <a:close/>
                  <a:moveTo>
                    <a:pt x="57" y="28"/>
                  </a:moveTo>
                  <a:cubicBezTo>
                    <a:pt x="57" y="28"/>
                    <a:pt x="57" y="28"/>
                    <a:pt x="57" y="28"/>
                  </a:cubicBezTo>
                  <a:cubicBezTo>
                    <a:pt x="57" y="28"/>
                    <a:pt x="57" y="28"/>
                    <a:pt x="57" y="28"/>
                  </a:cubicBezTo>
                  <a:cubicBezTo>
                    <a:pt x="57" y="28"/>
                    <a:pt x="57" y="28"/>
                    <a:pt x="57" y="28"/>
                  </a:cubicBezTo>
                  <a:close/>
                  <a:moveTo>
                    <a:pt x="56" y="31"/>
                  </a:moveTo>
                  <a:cubicBezTo>
                    <a:pt x="57" y="31"/>
                    <a:pt x="57" y="31"/>
                    <a:pt x="56" y="31"/>
                  </a:cubicBezTo>
                  <a:close/>
                  <a:moveTo>
                    <a:pt x="55" y="33"/>
                  </a:moveTo>
                  <a:cubicBezTo>
                    <a:pt x="56" y="33"/>
                    <a:pt x="56" y="33"/>
                    <a:pt x="56" y="33"/>
                  </a:cubicBezTo>
                  <a:cubicBezTo>
                    <a:pt x="56" y="33"/>
                    <a:pt x="56" y="33"/>
                    <a:pt x="55" y="33"/>
                  </a:cubicBezTo>
                  <a:close/>
                  <a:moveTo>
                    <a:pt x="56" y="34"/>
                  </a:moveTo>
                  <a:cubicBezTo>
                    <a:pt x="56" y="34"/>
                    <a:pt x="56" y="34"/>
                    <a:pt x="56" y="33"/>
                  </a:cubicBezTo>
                  <a:lnTo>
                    <a:pt x="56" y="34"/>
                  </a:lnTo>
                  <a:close/>
                  <a:moveTo>
                    <a:pt x="56" y="36"/>
                  </a:moveTo>
                  <a:cubicBezTo>
                    <a:pt x="56" y="36"/>
                    <a:pt x="55" y="36"/>
                    <a:pt x="55" y="36"/>
                  </a:cubicBezTo>
                  <a:cubicBezTo>
                    <a:pt x="56" y="36"/>
                    <a:pt x="56" y="36"/>
                    <a:pt x="56" y="36"/>
                  </a:cubicBezTo>
                  <a:close/>
                  <a:moveTo>
                    <a:pt x="54" y="36"/>
                  </a:moveTo>
                  <a:cubicBezTo>
                    <a:pt x="54" y="36"/>
                    <a:pt x="54" y="36"/>
                    <a:pt x="54" y="36"/>
                  </a:cubicBezTo>
                  <a:close/>
                  <a:moveTo>
                    <a:pt x="192" y="23"/>
                  </a:moveTo>
                  <a:cubicBezTo>
                    <a:pt x="199" y="23"/>
                    <a:pt x="208" y="22"/>
                    <a:pt x="214" y="22"/>
                  </a:cubicBezTo>
                  <a:cubicBezTo>
                    <a:pt x="222" y="21"/>
                    <a:pt x="222" y="21"/>
                    <a:pt x="222" y="21"/>
                  </a:cubicBezTo>
                  <a:cubicBezTo>
                    <a:pt x="210" y="22"/>
                    <a:pt x="200" y="22"/>
                    <a:pt x="192" y="23"/>
                  </a:cubicBezTo>
                  <a:close/>
                  <a:moveTo>
                    <a:pt x="59" y="31"/>
                  </a:move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60" y="31"/>
                    <a:pt x="60" y="31"/>
                  </a:cubicBezTo>
                  <a:cubicBezTo>
                    <a:pt x="59" y="31"/>
                    <a:pt x="58" y="31"/>
                    <a:pt x="57" y="31"/>
                  </a:cubicBezTo>
                  <a:cubicBezTo>
                    <a:pt x="58" y="31"/>
                    <a:pt x="58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lose/>
                  <a:moveTo>
                    <a:pt x="58" y="27"/>
                  </a:moveTo>
                  <a:cubicBezTo>
                    <a:pt x="58" y="27"/>
                    <a:pt x="58" y="27"/>
                    <a:pt x="58" y="27"/>
                  </a:cubicBezTo>
                  <a:cubicBezTo>
                    <a:pt x="58" y="27"/>
                    <a:pt x="58" y="27"/>
                    <a:pt x="58" y="27"/>
                  </a:cubicBezTo>
                  <a:cubicBezTo>
                    <a:pt x="59" y="27"/>
                    <a:pt x="58" y="27"/>
                    <a:pt x="58" y="27"/>
                  </a:cubicBezTo>
                  <a:close/>
                  <a:moveTo>
                    <a:pt x="55" y="28"/>
                  </a:moveTo>
                  <a:cubicBezTo>
                    <a:pt x="55" y="28"/>
                    <a:pt x="55" y="28"/>
                    <a:pt x="55" y="28"/>
                  </a:cubicBezTo>
                  <a:cubicBezTo>
                    <a:pt x="55" y="27"/>
                    <a:pt x="56" y="28"/>
                    <a:pt x="56" y="27"/>
                  </a:cubicBezTo>
                  <a:cubicBezTo>
                    <a:pt x="56" y="27"/>
                    <a:pt x="56" y="28"/>
                    <a:pt x="56" y="28"/>
                  </a:cubicBezTo>
                  <a:cubicBezTo>
                    <a:pt x="57" y="27"/>
                    <a:pt x="58" y="28"/>
                    <a:pt x="58" y="27"/>
                  </a:cubicBezTo>
                  <a:cubicBezTo>
                    <a:pt x="57" y="27"/>
                    <a:pt x="56" y="27"/>
                    <a:pt x="55" y="27"/>
                  </a:cubicBezTo>
                  <a:cubicBezTo>
                    <a:pt x="55" y="27"/>
                    <a:pt x="55" y="27"/>
                    <a:pt x="55" y="27"/>
                  </a:cubicBezTo>
                  <a:cubicBezTo>
                    <a:pt x="55" y="28"/>
                    <a:pt x="54" y="27"/>
                    <a:pt x="54" y="28"/>
                  </a:cubicBezTo>
                  <a:cubicBezTo>
                    <a:pt x="54" y="28"/>
                    <a:pt x="54" y="28"/>
                    <a:pt x="55" y="28"/>
                  </a:cubicBezTo>
                  <a:close/>
                  <a:moveTo>
                    <a:pt x="56" y="34"/>
                  </a:moveTo>
                  <a:cubicBezTo>
                    <a:pt x="56" y="34"/>
                    <a:pt x="56" y="34"/>
                    <a:pt x="56" y="34"/>
                  </a:cubicBezTo>
                  <a:cubicBezTo>
                    <a:pt x="56" y="34"/>
                    <a:pt x="56" y="34"/>
                    <a:pt x="56" y="34"/>
                  </a:cubicBezTo>
                  <a:close/>
                  <a:moveTo>
                    <a:pt x="578" y="337"/>
                  </a:moveTo>
                  <a:cubicBezTo>
                    <a:pt x="579" y="495"/>
                    <a:pt x="576" y="661"/>
                    <a:pt x="571" y="820"/>
                  </a:cubicBezTo>
                  <a:cubicBezTo>
                    <a:pt x="568" y="940"/>
                    <a:pt x="568" y="940"/>
                    <a:pt x="568" y="940"/>
                  </a:cubicBezTo>
                  <a:cubicBezTo>
                    <a:pt x="567" y="952"/>
                    <a:pt x="567" y="963"/>
                    <a:pt x="567" y="974"/>
                  </a:cubicBezTo>
                  <a:cubicBezTo>
                    <a:pt x="566" y="994"/>
                    <a:pt x="566" y="994"/>
                    <a:pt x="566" y="994"/>
                  </a:cubicBezTo>
                  <a:cubicBezTo>
                    <a:pt x="566" y="995"/>
                    <a:pt x="566" y="995"/>
                    <a:pt x="566" y="995"/>
                  </a:cubicBezTo>
                  <a:cubicBezTo>
                    <a:pt x="566" y="996"/>
                    <a:pt x="566" y="997"/>
                    <a:pt x="566" y="998"/>
                  </a:cubicBezTo>
                  <a:cubicBezTo>
                    <a:pt x="565" y="999"/>
                    <a:pt x="565" y="1000"/>
                    <a:pt x="564" y="1001"/>
                  </a:cubicBezTo>
                  <a:cubicBezTo>
                    <a:pt x="563" y="1004"/>
                    <a:pt x="560" y="1006"/>
                    <a:pt x="559" y="1007"/>
                  </a:cubicBezTo>
                  <a:cubicBezTo>
                    <a:pt x="555" y="1010"/>
                    <a:pt x="552" y="1011"/>
                    <a:pt x="548" y="1013"/>
                  </a:cubicBezTo>
                  <a:cubicBezTo>
                    <a:pt x="535" y="1019"/>
                    <a:pt x="521" y="1021"/>
                    <a:pt x="507" y="1024"/>
                  </a:cubicBezTo>
                  <a:cubicBezTo>
                    <a:pt x="479" y="1029"/>
                    <a:pt x="452" y="1031"/>
                    <a:pt x="431" y="1033"/>
                  </a:cubicBezTo>
                  <a:cubicBezTo>
                    <a:pt x="397" y="1036"/>
                    <a:pt x="360" y="1038"/>
                    <a:pt x="324" y="1039"/>
                  </a:cubicBezTo>
                  <a:cubicBezTo>
                    <a:pt x="309" y="1039"/>
                    <a:pt x="295" y="1039"/>
                    <a:pt x="281" y="1039"/>
                  </a:cubicBezTo>
                  <a:cubicBezTo>
                    <a:pt x="264" y="1040"/>
                    <a:pt x="264" y="1040"/>
                    <a:pt x="264" y="1040"/>
                  </a:cubicBezTo>
                  <a:cubicBezTo>
                    <a:pt x="241" y="1040"/>
                    <a:pt x="217" y="1039"/>
                    <a:pt x="193" y="1038"/>
                  </a:cubicBezTo>
                  <a:cubicBezTo>
                    <a:pt x="179" y="1037"/>
                    <a:pt x="168" y="1037"/>
                    <a:pt x="156" y="1036"/>
                  </a:cubicBezTo>
                  <a:cubicBezTo>
                    <a:pt x="135" y="1034"/>
                    <a:pt x="112" y="1032"/>
                    <a:pt x="87" y="1028"/>
                  </a:cubicBezTo>
                  <a:cubicBezTo>
                    <a:pt x="75" y="1026"/>
                    <a:pt x="63" y="1024"/>
                    <a:pt x="51" y="1020"/>
                  </a:cubicBezTo>
                  <a:cubicBezTo>
                    <a:pt x="45" y="1019"/>
                    <a:pt x="39" y="1017"/>
                    <a:pt x="33" y="1013"/>
                  </a:cubicBezTo>
                  <a:cubicBezTo>
                    <a:pt x="30" y="1012"/>
                    <a:pt x="27" y="1010"/>
                    <a:pt x="24" y="1007"/>
                  </a:cubicBezTo>
                  <a:cubicBezTo>
                    <a:pt x="22" y="1006"/>
                    <a:pt x="21" y="1004"/>
                    <a:pt x="19" y="1002"/>
                  </a:cubicBezTo>
                  <a:cubicBezTo>
                    <a:pt x="19" y="1001"/>
                    <a:pt x="18" y="1000"/>
                    <a:pt x="18" y="999"/>
                  </a:cubicBezTo>
                  <a:cubicBezTo>
                    <a:pt x="18" y="999"/>
                    <a:pt x="18" y="998"/>
                    <a:pt x="17" y="997"/>
                  </a:cubicBezTo>
                  <a:cubicBezTo>
                    <a:pt x="17" y="997"/>
                    <a:pt x="17" y="996"/>
                    <a:pt x="17" y="996"/>
                  </a:cubicBezTo>
                  <a:cubicBezTo>
                    <a:pt x="15" y="984"/>
                    <a:pt x="14" y="971"/>
                    <a:pt x="13" y="960"/>
                  </a:cubicBezTo>
                  <a:cubicBezTo>
                    <a:pt x="11" y="941"/>
                    <a:pt x="11" y="941"/>
                    <a:pt x="11" y="941"/>
                  </a:cubicBezTo>
                  <a:cubicBezTo>
                    <a:pt x="9" y="920"/>
                    <a:pt x="7" y="891"/>
                    <a:pt x="6" y="869"/>
                  </a:cubicBezTo>
                  <a:cubicBezTo>
                    <a:pt x="5" y="857"/>
                    <a:pt x="5" y="845"/>
                    <a:pt x="4" y="833"/>
                  </a:cubicBezTo>
                  <a:cubicBezTo>
                    <a:pt x="3" y="807"/>
                    <a:pt x="2" y="783"/>
                    <a:pt x="2" y="762"/>
                  </a:cubicBezTo>
                  <a:cubicBezTo>
                    <a:pt x="1" y="735"/>
                    <a:pt x="0" y="691"/>
                    <a:pt x="0" y="657"/>
                  </a:cubicBezTo>
                  <a:cubicBezTo>
                    <a:pt x="0" y="655"/>
                    <a:pt x="0" y="654"/>
                    <a:pt x="0" y="653"/>
                  </a:cubicBezTo>
                  <a:cubicBezTo>
                    <a:pt x="0" y="628"/>
                    <a:pt x="0" y="603"/>
                    <a:pt x="0" y="579"/>
                  </a:cubicBezTo>
                  <a:cubicBezTo>
                    <a:pt x="0" y="575"/>
                    <a:pt x="0" y="575"/>
                    <a:pt x="0" y="572"/>
                  </a:cubicBezTo>
                  <a:cubicBezTo>
                    <a:pt x="1" y="540"/>
                    <a:pt x="1" y="540"/>
                    <a:pt x="1" y="540"/>
                  </a:cubicBezTo>
                  <a:cubicBezTo>
                    <a:pt x="2" y="493"/>
                    <a:pt x="2" y="459"/>
                    <a:pt x="3" y="420"/>
                  </a:cubicBezTo>
                  <a:cubicBezTo>
                    <a:pt x="3" y="398"/>
                    <a:pt x="4" y="373"/>
                    <a:pt x="5" y="350"/>
                  </a:cubicBezTo>
                  <a:cubicBezTo>
                    <a:pt x="5" y="331"/>
                    <a:pt x="5" y="331"/>
                    <a:pt x="5" y="331"/>
                  </a:cubicBezTo>
                  <a:cubicBezTo>
                    <a:pt x="6" y="316"/>
                    <a:pt x="6" y="316"/>
                    <a:pt x="6" y="316"/>
                  </a:cubicBezTo>
                  <a:cubicBezTo>
                    <a:pt x="6" y="302"/>
                    <a:pt x="6" y="302"/>
                    <a:pt x="6" y="302"/>
                  </a:cubicBezTo>
                  <a:cubicBezTo>
                    <a:pt x="7" y="281"/>
                    <a:pt x="7" y="281"/>
                    <a:pt x="7" y="281"/>
                  </a:cubicBezTo>
                  <a:cubicBezTo>
                    <a:pt x="8" y="260"/>
                    <a:pt x="8" y="260"/>
                    <a:pt x="8" y="260"/>
                  </a:cubicBezTo>
                  <a:cubicBezTo>
                    <a:pt x="9" y="238"/>
                    <a:pt x="9" y="238"/>
                    <a:pt x="9" y="238"/>
                  </a:cubicBezTo>
                  <a:cubicBezTo>
                    <a:pt x="10" y="220"/>
                    <a:pt x="10" y="203"/>
                    <a:pt x="11" y="181"/>
                  </a:cubicBezTo>
                  <a:cubicBezTo>
                    <a:pt x="13" y="133"/>
                    <a:pt x="13" y="133"/>
                    <a:pt x="13" y="133"/>
                  </a:cubicBezTo>
                  <a:cubicBezTo>
                    <a:pt x="14" y="104"/>
                    <a:pt x="14" y="104"/>
                    <a:pt x="14" y="104"/>
                  </a:cubicBezTo>
                  <a:cubicBezTo>
                    <a:pt x="15" y="89"/>
                    <a:pt x="15" y="89"/>
                    <a:pt x="15" y="89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6" y="68"/>
                    <a:pt x="16" y="68"/>
                    <a:pt x="16" y="68"/>
                  </a:cubicBezTo>
                  <a:cubicBezTo>
                    <a:pt x="16" y="68"/>
                    <a:pt x="16" y="68"/>
                    <a:pt x="16" y="68"/>
                  </a:cubicBezTo>
                  <a:cubicBezTo>
                    <a:pt x="16" y="67"/>
                    <a:pt x="16" y="67"/>
                    <a:pt x="16" y="67"/>
                  </a:cubicBezTo>
                  <a:cubicBezTo>
                    <a:pt x="16" y="67"/>
                    <a:pt x="16" y="67"/>
                    <a:pt x="16" y="66"/>
                  </a:cubicBezTo>
                  <a:cubicBezTo>
                    <a:pt x="16" y="66"/>
                    <a:pt x="17" y="64"/>
                    <a:pt x="16" y="63"/>
                  </a:cubicBezTo>
                  <a:cubicBezTo>
                    <a:pt x="16" y="63"/>
                    <a:pt x="16" y="63"/>
                    <a:pt x="15" y="63"/>
                  </a:cubicBezTo>
                  <a:cubicBezTo>
                    <a:pt x="15" y="63"/>
                    <a:pt x="16" y="63"/>
                    <a:pt x="16" y="62"/>
                  </a:cubicBezTo>
                  <a:cubicBezTo>
                    <a:pt x="16" y="62"/>
                    <a:pt x="16" y="61"/>
                    <a:pt x="16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6" y="58"/>
                    <a:pt x="16" y="57"/>
                    <a:pt x="16" y="57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7" y="57"/>
                    <a:pt x="17" y="55"/>
                    <a:pt x="17" y="54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7" y="53"/>
                    <a:pt x="18" y="52"/>
                    <a:pt x="19" y="51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19" y="51"/>
                    <a:pt x="20" y="51"/>
                    <a:pt x="20" y="50"/>
                  </a:cubicBezTo>
                  <a:cubicBezTo>
                    <a:pt x="20" y="50"/>
                    <a:pt x="20" y="50"/>
                    <a:pt x="21" y="50"/>
                  </a:cubicBezTo>
                  <a:cubicBezTo>
                    <a:pt x="21" y="50"/>
                    <a:pt x="21" y="50"/>
                    <a:pt x="22" y="49"/>
                  </a:cubicBezTo>
                  <a:cubicBezTo>
                    <a:pt x="22" y="49"/>
                    <a:pt x="22" y="49"/>
                    <a:pt x="23" y="49"/>
                  </a:cubicBezTo>
                  <a:cubicBezTo>
                    <a:pt x="23" y="48"/>
                    <a:pt x="24" y="49"/>
                    <a:pt x="24" y="48"/>
                  </a:cubicBezTo>
                  <a:cubicBezTo>
                    <a:pt x="25" y="48"/>
                    <a:pt x="26" y="48"/>
                    <a:pt x="28" y="48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8" y="49"/>
                    <a:pt x="29" y="49"/>
                    <a:pt x="30" y="49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30" y="50"/>
                    <a:pt x="31" y="50"/>
                    <a:pt x="31" y="50"/>
                  </a:cubicBezTo>
                  <a:cubicBezTo>
                    <a:pt x="32" y="51"/>
                    <a:pt x="33" y="52"/>
                    <a:pt x="33" y="53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4"/>
                    <a:pt x="34" y="54"/>
                    <a:pt x="34" y="55"/>
                  </a:cubicBezTo>
                  <a:cubicBezTo>
                    <a:pt x="35" y="55"/>
                    <a:pt x="35" y="56"/>
                    <a:pt x="35" y="57"/>
                  </a:cubicBezTo>
                  <a:cubicBezTo>
                    <a:pt x="35" y="57"/>
                    <a:pt x="35" y="57"/>
                    <a:pt x="35" y="57"/>
                  </a:cubicBezTo>
                  <a:cubicBezTo>
                    <a:pt x="35" y="58"/>
                    <a:pt x="35" y="58"/>
                    <a:pt x="35" y="59"/>
                  </a:cubicBezTo>
                  <a:cubicBezTo>
                    <a:pt x="35" y="59"/>
                    <a:pt x="35" y="60"/>
                    <a:pt x="35" y="60"/>
                  </a:cubicBezTo>
                  <a:cubicBezTo>
                    <a:pt x="35" y="60"/>
                    <a:pt x="35" y="61"/>
                    <a:pt x="35" y="61"/>
                  </a:cubicBezTo>
                  <a:cubicBezTo>
                    <a:pt x="35" y="61"/>
                    <a:pt x="35" y="62"/>
                    <a:pt x="34" y="62"/>
                  </a:cubicBezTo>
                  <a:cubicBezTo>
                    <a:pt x="35" y="62"/>
                    <a:pt x="35" y="63"/>
                    <a:pt x="34" y="63"/>
                  </a:cubicBezTo>
                  <a:cubicBezTo>
                    <a:pt x="34" y="63"/>
                    <a:pt x="34" y="63"/>
                    <a:pt x="33" y="63"/>
                  </a:cubicBezTo>
                  <a:cubicBezTo>
                    <a:pt x="33" y="64"/>
                    <a:pt x="35" y="65"/>
                    <a:pt x="34" y="65"/>
                  </a:cubicBezTo>
                  <a:cubicBezTo>
                    <a:pt x="33" y="65"/>
                    <a:pt x="33" y="66"/>
                    <a:pt x="33" y="67"/>
                  </a:cubicBezTo>
                  <a:cubicBezTo>
                    <a:pt x="33" y="68"/>
                    <a:pt x="33" y="68"/>
                    <a:pt x="33" y="68"/>
                  </a:cubicBezTo>
                  <a:cubicBezTo>
                    <a:pt x="33" y="69"/>
                    <a:pt x="33" y="69"/>
                    <a:pt x="33" y="69"/>
                  </a:cubicBezTo>
                  <a:cubicBezTo>
                    <a:pt x="33" y="69"/>
                    <a:pt x="33" y="69"/>
                    <a:pt x="33" y="69"/>
                  </a:cubicBezTo>
                  <a:cubicBezTo>
                    <a:pt x="32" y="75"/>
                    <a:pt x="32" y="75"/>
                    <a:pt x="32" y="75"/>
                  </a:cubicBezTo>
                  <a:cubicBezTo>
                    <a:pt x="31" y="95"/>
                    <a:pt x="31" y="114"/>
                    <a:pt x="29" y="131"/>
                  </a:cubicBezTo>
                  <a:cubicBezTo>
                    <a:pt x="29" y="146"/>
                    <a:pt x="28" y="161"/>
                    <a:pt x="27" y="176"/>
                  </a:cubicBezTo>
                  <a:cubicBezTo>
                    <a:pt x="25" y="222"/>
                    <a:pt x="24" y="268"/>
                    <a:pt x="22" y="313"/>
                  </a:cubicBezTo>
                  <a:cubicBezTo>
                    <a:pt x="19" y="397"/>
                    <a:pt x="19" y="397"/>
                    <a:pt x="19" y="397"/>
                  </a:cubicBezTo>
                  <a:cubicBezTo>
                    <a:pt x="17" y="482"/>
                    <a:pt x="17" y="482"/>
                    <a:pt x="17" y="482"/>
                  </a:cubicBezTo>
                  <a:cubicBezTo>
                    <a:pt x="16" y="531"/>
                    <a:pt x="16" y="531"/>
                    <a:pt x="16" y="531"/>
                  </a:cubicBezTo>
                  <a:cubicBezTo>
                    <a:pt x="16" y="546"/>
                    <a:pt x="16" y="546"/>
                    <a:pt x="16" y="546"/>
                  </a:cubicBezTo>
                  <a:cubicBezTo>
                    <a:pt x="15" y="593"/>
                    <a:pt x="15" y="593"/>
                    <a:pt x="15" y="593"/>
                  </a:cubicBezTo>
                  <a:cubicBezTo>
                    <a:pt x="15" y="608"/>
                    <a:pt x="15" y="622"/>
                    <a:pt x="15" y="639"/>
                  </a:cubicBezTo>
                  <a:cubicBezTo>
                    <a:pt x="15" y="682"/>
                    <a:pt x="16" y="742"/>
                    <a:pt x="18" y="796"/>
                  </a:cubicBezTo>
                  <a:cubicBezTo>
                    <a:pt x="18" y="806"/>
                    <a:pt x="18" y="806"/>
                    <a:pt x="18" y="806"/>
                  </a:cubicBezTo>
                  <a:cubicBezTo>
                    <a:pt x="19" y="841"/>
                    <a:pt x="21" y="874"/>
                    <a:pt x="23" y="905"/>
                  </a:cubicBezTo>
                  <a:cubicBezTo>
                    <a:pt x="24" y="924"/>
                    <a:pt x="26" y="946"/>
                    <a:pt x="28" y="968"/>
                  </a:cubicBezTo>
                  <a:cubicBezTo>
                    <a:pt x="30" y="985"/>
                    <a:pt x="30" y="985"/>
                    <a:pt x="30" y="985"/>
                  </a:cubicBezTo>
                  <a:cubicBezTo>
                    <a:pt x="31" y="993"/>
                    <a:pt x="31" y="993"/>
                    <a:pt x="31" y="993"/>
                  </a:cubicBezTo>
                  <a:cubicBezTo>
                    <a:pt x="32" y="995"/>
                    <a:pt x="32" y="994"/>
                    <a:pt x="32" y="995"/>
                  </a:cubicBezTo>
                  <a:cubicBezTo>
                    <a:pt x="32" y="995"/>
                    <a:pt x="32" y="996"/>
                    <a:pt x="33" y="996"/>
                  </a:cubicBezTo>
                  <a:cubicBezTo>
                    <a:pt x="35" y="999"/>
                    <a:pt x="39" y="1001"/>
                    <a:pt x="44" y="1003"/>
                  </a:cubicBezTo>
                  <a:cubicBezTo>
                    <a:pt x="48" y="1005"/>
                    <a:pt x="53" y="1006"/>
                    <a:pt x="58" y="1008"/>
                  </a:cubicBezTo>
                  <a:cubicBezTo>
                    <a:pt x="75" y="1012"/>
                    <a:pt x="93" y="1015"/>
                    <a:pt x="111" y="1017"/>
                  </a:cubicBezTo>
                  <a:cubicBezTo>
                    <a:pt x="129" y="1019"/>
                    <a:pt x="147" y="1021"/>
                    <a:pt x="165" y="1022"/>
                  </a:cubicBezTo>
                  <a:cubicBezTo>
                    <a:pt x="192" y="1024"/>
                    <a:pt x="221" y="1025"/>
                    <a:pt x="249" y="1025"/>
                  </a:cubicBezTo>
                  <a:cubicBezTo>
                    <a:pt x="259" y="1025"/>
                    <a:pt x="270" y="1025"/>
                    <a:pt x="279" y="1025"/>
                  </a:cubicBezTo>
                  <a:cubicBezTo>
                    <a:pt x="294" y="1025"/>
                    <a:pt x="309" y="1025"/>
                    <a:pt x="323" y="1025"/>
                  </a:cubicBezTo>
                  <a:cubicBezTo>
                    <a:pt x="350" y="1024"/>
                    <a:pt x="376" y="1023"/>
                    <a:pt x="403" y="1021"/>
                  </a:cubicBezTo>
                  <a:cubicBezTo>
                    <a:pt x="426" y="1020"/>
                    <a:pt x="451" y="1018"/>
                    <a:pt x="475" y="1014"/>
                  </a:cubicBezTo>
                  <a:cubicBezTo>
                    <a:pt x="483" y="1013"/>
                    <a:pt x="492" y="1012"/>
                    <a:pt x="501" y="1011"/>
                  </a:cubicBezTo>
                  <a:cubicBezTo>
                    <a:pt x="507" y="1010"/>
                    <a:pt x="512" y="1009"/>
                    <a:pt x="517" y="1007"/>
                  </a:cubicBezTo>
                  <a:cubicBezTo>
                    <a:pt x="524" y="1006"/>
                    <a:pt x="532" y="1004"/>
                    <a:pt x="539" y="1001"/>
                  </a:cubicBezTo>
                  <a:cubicBezTo>
                    <a:pt x="543" y="1000"/>
                    <a:pt x="546" y="999"/>
                    <a:pt x="549" y="997"/>
                  </a:cubicBezTo>
                  <a:cubicBezTo>
                    <a:pt x="550" y="996"/>
                    <a:pt x="550" y="996"/>
                    <a:pt x="551" y="995"/>
                  </a:cubicBezTo>
                  <a:cubicBezTo>
                    <a:pt x="551" y="995"/>
                    <a:pt x="551" y="995"/>
                    <a:pt x="551" y="995"/>
                  </a:cubicBezTo>
                  <a:cubicBezTo>
                    <a:pt x="552" y="995"/>
                    <a:pt x="552" y="994"/>
                    <a:pt x="552" y="994"/>
                  </a:cubicBezTo>
                  <a:cubicBezTo>
                    <a:pt x="552" y="992"/>
                    <a:pt x="552" y="992"/>
                    <a:pt x="552" y="992"/>
                  </a:cubicBezTo>
                  <a:cubicBezTo>
                    <a:pt x="554" y="938"/>
                    <a:pt x="554" y="938"/>
                    <a:pt x="554" y="938"/>
                  </a:cubicBezTo>
                  <a:cubicBezTo>
                    <a:pt x="555" y="890"/>
                    <a:pt x="557" y="845"/>
                    <a:pt x="558" y="793"/>
                  </a:cubicBezTo>
                  <a:cubicBezTo>
                    <a:pt x="559" y="754"/>
                    <a:pt x="560" y="713"/>
                    <a:pt x="561" y="669"/>
                  </a:cubicBezTo>
                  <a:cubicBezTo>
                    <a:pt x="562" y="615"/>
                    <a:pt x="563" y="557"/>
                    <a:pt x="564" y="499"/>
                  </a:cubicBezTo>
                  <a:cubicBezTo>
                    <a:pt x="565" y="437"/>
                    <a:pt x="565" y="375"/>
                    <a:pt x="565" y="314"/>
                  </a:cubicBezTo>
                  <a:cubicBezTo>
                    <a:pt x="565" y="312"/>
                    <a:pt x="565" y="309"/>
                    <a:pt x="565" y="304"/>
                  </a:cubicBezTo>
                  <a:cubicBezTo>
                    <a:pt x="565" y="298"/>
                    <a:pt x="565" y="300"/>
                    <a:pt x="565" y="292"/>
                  </a:cubicBezTo>
                  <a:cubicBezTo>
                    <a:pt x="565" y="287"/>
                    <a:pt x="565" y="290"/>
                    <a:pt x="565" y="286"/>
                  </a:cubicBezTo>
                  <a:cubicBezTo>
                    <a:pt x="565" y="233"/>
                    <a:pt x="564" y="181"/>
                    <a:pt x="562" y="133"/>
                  </a:cubicBezTo>
                  <a:cubicBezTo>
                    <a:pt x="561" y="124"/>
                    <a:pt x="562" y="132"/>
                    <a:pt x="562" y="126"/>
                  </a:cubicBezTo>
                  <a:cubicBezTo>
                    <a:pt x="561" y="112"/>
                    <a:pt x="560" y="94"/>
                    <a:pt x="558" y="76"/>
                  </a:cubicBezTo>
                  <a:cubicBezTo>
                    <a:pt x="558" y="67"/>
                    <a:pt x="557" y="58"/>
                    <a:pt x="555" y="50"/>
                  </a:cubicBezTo>
                  <a:cubicBezTo>
                    <a:pt x="554" y="45"/>
                    <a:pt x="553" y="41"/>
                    <a:pt x="552" y="39"/>
                  </a:cubicBezTo>
                  <a:cubicBezTo>
                    <a:pt x="550" y="37"/>
                    <a:pt x="547" y="35"/>
                    <a:pt x="544" y="33"/>
                  </a:cubicBezTo>
                  <a:cubicBezTo>
                    <a:pt x="534" y="26"/>
                    <a:pt x="518" y="23"/>
                    <a:pt x="505" y="20"/>
                  </a:cubicBezTo>
                  <a:cubicBezTo>
                    <a:pt x="501" y="20"/>
                    <a:pt x="503" y="20"/>
                    <a:pt x="500" y="20"/>
                  </a:cubicBezTo>
                  <a:cubicBezTo>
                    <a:pt x="496" y="19"/>
                    <a:pt x="499" y="19"/>
                    <a:pt x="495" y="19"/>
                  </a:cubicBezTo>
                  <a:cubicBezTo>
                    <a:pt x="495" y="19"/>
                    <a:pt x="487" y="18"/>
                    <a:pt x="484" y="17"/>
                  </a:cubicBezTo>
                  <a:cubicBezTo>
                    <a:pt x="449" y="13"/>
                    <a:pt x="414" y="13"/>
                    <a:pt x="378" y="13"/>
                  </a:cubicBezTo>
                  <a:cubicBezTo>
                    <a:pt x="372" y="13"/>
                    <a:pt x="372" y="13"/>
                    <a:pt x="362" y="13"/>
                  </a:cubicBezTo>
                  <a:cubicBezTo>
                    <a:pt x="354" y="13"/>
                    <a:pt x="355" y="13"/>
                    <a:pt x="348" y="13"/>
                  </a:cubicBezTo>
                  <a:cubicBezTo>
                    <a:pt x="347" y="13"/>
                    <a:pt x="338" y="13"/>
                    <a:pt x="337" y="13"/>
                  </a:cubicBezTo>
                  <a:cubicBezTo>
                    <a:pt x="336" y="13"/>
                    <a:pt x="338" y="13"/>
                    <a:pt x="336" y="13"/>
                  </a:cubicBezTo>
                  <a:cubicBezTo>
                    <a:pt x="330" y="13"/>
                    <a:pt x="308" y="14"/>
                    <a:pt x="296" y="15"/>
                  </a:cubicBezTo>
                  <a:cubicBezTo>
                    <a:pt x="281" y="16"/>
                    <a:pt x="264" y="16"/>
                    <a:pt x="245" y="18"/>
                  </a:cubicBezTo>
                  <a:cubicBezTo>
                    <a:pt x="263" y="16"/>
                    <a:pt x="277" y="15"/>
                    <a:pt x="282" y="15"/>
                  </a:cubicBezTo>
                  <a:cubicBezTo>
                    <a:pt x="264" y="15"/>
                    <a:pt x="232" y="17"/>
                    <a:pt x="215" y="18"/>
                  </a:cubicBezTo>
                  <a:cubicBezTo>
                    <a:pt x="174" y="21"/>
                    <a:pt x="123" y="26"/>
                    <a:pt x="76" y="31"/>
                  </a:cubicBezTo>
                  <a:cubicBezTo>
                    <a:pt x="73" y="31"/>
                    <a:pt x="71" y="31"/>
                    <a:pt x="71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0" y="33"/>
                    <a:pt x="60" y="33"/>
                    <a:pt x="60" y="33"/>
                  </a:cubicBezTo>
                  <a:cubicBezTo>
                    <a:pt x="60" y="33"/>
                    <a:pt x="60" y="33"/>
                    <a:pt x="60" y="33"/>
                  </a:cubicBezTo>
                  <a:cubicBezTo>
                    <a:pt x="60" y="33"/>
                    <a:pt x="60" y="33"/>
                    <a:pt x="60" y="33"/>
                  </a:cubicBezTo>
                  <a:cubicBezTo>
                    <a:pt x="58" y="33"/>
                    <a:pt x="58" y="33"/>
                    <a:pt x="58" y="33"/>
                  </a:cubicBezTo>
                  <a:cubicBezTo>
                    <a:pt x="58" y="33"/>
                    <a:pt x="57" y="33"/>
                    <a:pt x="56" y="33"/>
                  </a:cubicBezTo>
                  <a:cubicBezTo>
                    <a:pt x="58" y="33"/>
                    <a:pt x="58" y="33"/>
                    <a:pt x="58" y="33"/>
                  </a:cubicBezTo>
                  <a:cubicBezTo>
                    <a:pt x="59" y="33"/>
                    <a:pt x="59" y="33"/>
                    <a:pt x="59" y="33"/>
                  </a:cubicBezTo>
                  <a:cubicBezTo>
                    <a:pt x="60" y="33"/>
                    <a:pt x="60" y="33"/>
                    <a:pt x="60" y="33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109" y="27"/>
                    <a:pt x="155" y="23"/>
                    <a:pt x="201" y="19"/>
                  </a:cubicBezTo>
                  <a:cubicBezTo>
                    <a:pt x="222" y="18"/>
                    <a:pt x="276" y="14"/>
                    <a:pt x="307" y="13"/>
                  </a:cubicBezTo>
                  <a:cubicBezTo>
                    <a:pt x="326" y="12"/>
                    <a:pt x="336" y="11"/>
                    <a:pt x="327" y="11"/>
                  </a:cubicBezTo>
                  <a:cubicBezTo>
                    <a:pt x="302" y="12"/>
                    <a:pt x="281" y="13"/>
                    <a:pt x="258" y="14"/>
                  </a:cubicBezTo>
                  <a:cubicBezTo>
                    <a:pt x="254" y="14"/>
                    <a:pt x="249" y="14"/>
                    <a:pt x="255" y="14"/>
                  </a:cubicBezTo>
                  <a:cubicBezTo>
                    <a:pt x="303" y="11"/>
                    <a:pt x="358" y="9"/>
                    <a:pt x="397" y="9"/>
                  </a:cubicBezTo>
                  <a:cubicBezTo>
                    <a:pt x="419" y="9"/>
                    <a:pt x="419" y="9"/>
                    <a:pt x="419" y="9"/>
                  </a:cubicBezTo>
                  <a:cubicBezTo>
                    <a:pt x="429" y="9"/>
                    <a:pt x="429" y="9"/>
                    <a:pt x="429" y="9"/>
                  </a:cubicBezTo>
                  <a:cubicBezTo>
                    <a:pt x="428" y="9"/>
                    <a:pt x="424" y="9"/>
                    <a:pt x="425" y="9"/>
                  </a:cubicBezTo>
                  <a:cubicBezTo>
                    <a:pt x="379" y="8"/>
                    <a:pt x="343" y="8"/>
                    <a:pt x="295" y="10"/>
                  </a:cubicBezTo>
                  <a:cubicBezTo>
                    <a:pt x="276" y="10"/>
                    <a:pt x="276" y="10"/>
                    <a:pt x="276" y="10"/>
                  </a:cubicBezTo>
                  <a:cubicBezTo>
                    <a:pt x="260" y="11"/>
                    <a:pt x="238" y="13"/>
                    <a:pt x="218" y="14"/>
                  </a:cubicBezTo>
                  <a:cubicBezTo>
                    <a:pt x="213" y="14"/>
                    <a:pt x="215" y="14"/>
                    <a:pt x="213" y="14"/>
                  </a:cubicBezTo>
                  <a:cubicBezTo>
                    <a:pt x="167" y="18"/>
                    <a:pt x="126" y="22"/>
                    <a:pt x="87" y="25"/>
                  </a:cubicBezTo>
                  <a:cubicBezTo>
                    <a:pt x="121" y="22"/>
                    <a:pt x="157" y="19"/>
                    <a:pt x="190" y="16"/>
                  </a:cubicBezTo>
                  <a:cubicBezTo>
                    <a:pt x="195" y="16"/>
                    <a:pt x="197" y="15"/>
                    <a:pt x="200" y="15"/>
                  </a:cubicBezTo>
                  <a:cubicBezTo>
                    <a:pt x="229" y="13"/>
                    <a:pt x="271" y="10"/>
                    <a:pt x="306" y="9"/>
                  </a:cubicBezTo>
                  <a:cubicBezTo>
                    <a:pt x="311" y="8"/>
                    <a:pt x="312" y="8"/>
                    <a:pt x="298" y="8"/>
                  </a:cubicBezTo>
                  <a:cubicBezTo>
                    <a:pt x="302" y="8"/>
                    <a:pt x="304" y="8"/>
                    <a:pt x="310" y="8"/>
                  </a:cubicBezTo>
                  <a:cubicBezTo>
                    <a:pt x="310" y="8"/>
                    <a:pt x="309" y="8"/>
                    <a:pt x="307" y="8"/>
                  </a:cubicBezTo>
                  <a:cubicBezTo>
                    <a:pt x="326" y="7"/>
                    <a:pt x="329" y="7"/>
                    <a:pt x="347" y="6"/>
                  </a:cubicBezTo>
                  <a:cubicBezTo>
                    <a:pt x="351" y="6"/>
                    <a:pt x="352" y="6"/>
                    <a:pt x="349" y="6"/>
                  </a:cubicBezTo>
                  <a:cubicBezTo>
                    <a:pt x="334" y="6"/>
                    <a:pt x="320" y="7"/>
                    <a:pt x="306" y="7"/>
                  </a:cubicBezTo>
                  <a:cubicBezTo>
                    <a:pt x="297" y="8"/>
                    <a:pt x="291" y="8"/>
                    <a:pt x="284" y="9"/>
                  </a:cubicBezTo>
                  <a:cubicBezTo>
                    <a:pt x="275" y="9"/>
                    <a:pt x="275" y="9"/>
                    <a:pt x="275" y="9"/>
                  </a:cubicBezTo>
                  <a:cubicBezTo>
                    <a:pt x="262" y="10"/>
                    <a:pt x="262" y="10"/>
                    <a:pt x="262" y="10"/>
                  </a:cubicBezTo>
                  <a:cubicBezTo>
                    <a:pt x="250" y="10"/>
                    <a:pt x="250" y="10"/>
                    <a:pt x="250" y="10"/>
                  </a:cubicBezTo>
                  <a:cubicBezTo>
                    <a:pt x="232" y="11"/>
                    <a:pt x="212" y="13"/>
                    <a:pt x="194" y="14"/>
                  </a:cubicBezTo>
                  <a:cubicBezTo>
                    <a:pt x="180" y="16"/>
                    <a:pt x="167" y="16"/>
                    <a:pt x="150" y="18"/>
                  </a:cubicBezTo>
                  <a:cubicBezTo>
                    <a:pt x="157" y="17"/>
                    <a:pt x="168" y="16"/>
                    <a:pt x="179" y="15"/>
                  </a:cubicBezTo>
                  <a:cubicBezTo>
                    <a:pt x="215" y="12"/>
                    <a:pt x="257" y="9"/>
                    <a:pt x="288" y="8"/>
                  </a:cubicBezTo>
                  <a:cubicBezTo>
                    <a:pt x="291" y="7"/>
                    <a:pt x="284" y="7"/>
                    <a:pt x="281" y="7"/>
                  </a:cubicBezTo>
                  <a:cubicBezTo>
                    <a:pt x="256" y="9"/>
                    <a:pt x="256" y="9"/>
                    <a:pt x="256" y="9"/>
                  </a:cubicBezTo>
                  <a:cubicBezTo>
                    <a:pt x="251" y="9"/>
                    <a:pt x="258" y="9"/>
                    <a:pt x="254" y="9"/>
                  </a:cubicBezTo>
                  <a:cubicBezTo>
                    <a:pt x="231" y="11"/>
                    <a:pt x="211" y="12"/>
                    <a:pt x="185" y="14"/>
                  </a:cubicBezTo>
                  <a:cubicBezTo>
                    <a:pt x="182" y="14"/>
                    <a:pt x="176" y="15"/>
                    <a:pt x="180" y="14"/>
                  </a:cubicBezTo>
                  <a:cubicBezTo>
                    <a:pt x="173" y="15"/>
                    <a:pt x="173" y="15"/>
                    <a:pt x="173" y="15"/>
                  </a:cubicBezTo>
                  <a:cubicBezTo>
                    <a:pt x="166" y="15"/>
                    <a:pt x="173" y="15"/>
                    <a:pt x="171" y="15"/>
                  </a:cubicBezTo>
                  <a:cubicBezTo>
                    <a:pt x="167" y="15"/>
                    <a:pt x="158" y="16"/>
                    <a:pt x="153" y="16"/>
                  </a:cubicBezTo>
                  <a:cubicBezTo>
                    <a:pt x="122" y="20"/>
                    <a:pt x="97" y="22"/>
                    <a:pt x="62" y="26"/>
                  </a:cubicBezTo>
                  <a:cubicBezTo>
                    <a:pt x="85" y="23"/>
                    <a:pt x="115" y="20"/>
                    <a:pt x="146" y="17"/>
                  </a:cubicBezTo>
                  <a:cubicBezTo>
                    <a:pt x="153" y="16"/>
                    <a:pt x="145" y="17"/>
                    <a:pt x="150" y="16"/>
                  </a:cubicBezTo>
                  <a:cubicBezTo>
                    <a:pt x="173" y="15"/>
                    <a:pt x="173" y="15"/>
                    <a:pt x="173" y="15"/>
                  </a:cubicBezTo>
                  <a:cubicBezTo>
                    <a:pt x="195" y="13"/>
                    <a:pt x="195" y="13"/>
                    <a:pt x="195" y="13"/>
                  </a:cubicBezTo>
                  <a:cubicBezTo>
                    <a:pt x="228" y="10"/>
                    <a:pt x="228" y="10"/>
                    <a:pt x="228" y="10"/>
                  </a:cubicBezTo>
                  <a:cubicBezTo>
                    <a:pt x="238" y="9"/>
                    <a:pt x="245" y="9"/>
                    <a:pt x="257" y="8"/>
                  </a:cubicBezTo>
                  <a:cubicBezTo>
                    <a:pt x="261" y="8"/>
                    <a:pt x="259" y="8"/>
                    <a:pt x="267" y="7"/>
                  </a:cubicBezTo>
                  <a:cubicBezTo>
                    <a:pt x="268" y="7"/>
                    <a:pt x="258" y="7"/>
                    <a:pt x="264" y="7"/>
                  </a:cubicBezTo>
                  <a:cubicBezTo>
                    <a:pt x="270" y="7"/>
                    <a:pt x="265" y="7"/>
                    <a:pt x="269" y="7"/>
                  </a:cubicBezTo>
                  <a:cubicBezTo>
                    <a:pt x="275" y="7"/>
                    <a:pt x="277" y="6"/>
                    <a:pt x="281" y="6"/>
                  </a:cubicBezTo>
                  <a:cubicBezTo>
                    <a:pt x="327" y="4"/>
                    <a:pt x="327" y="4"/>
                    <a:pt x="327" y="4"/>
                  </a:cubicBezTo>
                  <a:cubicBezTo>
                    <a:pt x="331" y="4"/>
                    <a:pt x="319" y="4"/>
                    <a:pt x="325" y="4"/>
                  </a:cubicBezTo>
                  <a:cubicBezTo>
                    <a:pt x="332" y="4"/>
                    <a:pt x="352" y="3"/>
                    <a:pt x="357" y="3"/>
                  </a:cubicBezTo>
                  <a:cubicBezTo>
                    <a:pt x="375" y="3"/>
                    <a:pt x="385" y="2"/>
                    <a:pt x="405" y="3"/>
                  </a:cubicBezTo>
                  <a:cubicBezTo>
                    <a:pt x="411" y="3"/>
                    <a:pt x="405" y="2"/>
                    <a:pt x="408" y="2"/>
                  </a:cubicBezTo>
                  <a:cubicBezTo>
                    <a:pt x="421" y="2"/>
                    <a:pt x="428" y="3"/>
                    <a:pt x="442" y="3"/>
                  </a:cubicBezTo>
                  <a:cubicBezTo>
                    <a:pt x="450" y="3"/>
                    <a:pt x="465" y="4"/>
                    <a:pt x="477" y="6"/>
                  </a:cubicBezTo>
                  <a:cubicBezTo>
                    <a:pt x="477" y="5"/>
                    <a:pt x="468" y="4"/>
                    <a:pt x="462" y="4"/>
                  </a:cubicBezTo>
                  <a:cubicBezTo>
                    <a:pt x="466" y="4"/>
                    <a:pt x="479" y="5"/>
                    <a:pt x="484" y="6"/>
                  </a:cubicBezTo>
                  <a:cubicBezTo>
                    <a:pt x="503" y="8"/>
                    <a:pt x="520" y="11"/>
                    <a:pt x="538" y="17"/>
                  </a:cubicBezTo>
                  <a:cubicBezTo>
                    <a:pt x="542" y="19"/>
                    <a:pt x="547" y="21"/>
                    <a:pt x="551" y="23"/>
                  </a:cubicBezTo>
                  <a:cubicBezTo>
                    <a:pt x="556" y="26"/>
                    <a:pt x="560" y="30"/>
                    <a:pt x="563" y="35"/>
                  </a:cubicBezTo>
                  <a:cubicBezTo>
                    <a:pt x="566" y="41"/>
                    <a:pt x="566" y="46"/>
                    <a:pt x="567" y="51"/>
                  </a:cubicBezTo>
                  <a:cubicBezTo>
                    <a:pt x="568" y="56"/>
                    <a:pt x="569" y="62"/>
                    <a:pt x="570" y="67"/>
                  </a:cubicBezTo>
                  <a:cubicBezTo>
                    <a:pt x="570" y="74"/>
                    <a:pt x="571" y="77"/>
                    <a:pt x="571" y="83"/>
                  </a:cubicBezTo>
                  <a:cubicBezTo>
                    <a:pt x="571" y="85"/>
                    <a:pt x="571" y="84"/>
                    <a:pt x="571" y="83"/>
                  </a:cubicBezTo>
                  <a:cubicBezTo>
                    <a:pt x="574" y="107"/>
                    <a:pt x="575" y="162"/>
                    <a:pt x="576" y="178"/>
                  </a:cubicBezTo>
                  <a:cubicBezTo>
                    <a:pt x="576" y="185"/>
                    <a:pt x="576" y="175"/>
                    <a:pt x="576" y="180"/>
                  </a:cubicBezTo>
                  <a:cubicBezTo>
                    <a:pt x="577" y="189"/>
                    <a:pt x="577" y="204"/>
                    <a:pt x="577" y="210"/>
                  </a:cubicBezTo>
                  <a:cubicBezTo>
                    <a:pt x="578" y="280"/>
                    <a:pt x="578" y="280"/>
                    <a:pt x="578" y="280"/>
                  </a:cubicBezTo>
                  <a:cubicBezTo>
                    <a:pt x="578" y="285"/>
                    <a:pt x="578" y="293"/>
                    <a:pt x="578" y="295"/>
                  </a:cubicBezTo>
                  <a:cubicBezTo>
                    <a:pt x="578" y="306"/>
                    <a:pt x="579" y="325"/>
                    <a:pt x="578" y="337"/>
                  </a:cubicBezTo>
                  <a:close/>
                  <a:moveTo>
                    <a:pt x="319" y="5"/>
                  </a:moveTo>
                  <a:cubicBezTo>
                    <a:pt x="307" y="5"/>
                    <a:pt x="303" y="6"/>
                    <a:pt x="287" y="6"/>
                  </a:cubicBezTo>
                  <a:cubicBezTo>
                    <a:pt x="284" y="7"/>
                    <a:pt x="280" y="7"/>
                    <a:pt x="272" y="7"/>
                  </a:cubicBezTo>
                  <a:cubicBezTo>
                    <a:pt x="271" y="8"/>
                    <a:pt x="250" y="8"/>
                    <a:pt x="251" y="9"/>
                  </a:cubicBezTo>
                  <a:cubicBezTo>
                    <a:pt x="261" y="8"/>
                    <a:pt x="269" y="8"/>
                    <a:pt x="275" y="8"/>
                  </a:cubicBezTo>
                  <a:cubicBezTo>
                    <a:pt x="279" y="7"/>
                    <a:pt x="274" y="7"/>
                    <a:pt x="277" y="7"/>
                  </a:cubicBezTo>
                  <a:cubicBezTo>
                    <a:pt x="321" y="5"/>
                    <a:pt x="321" y="5"/>
                    <a:pt x="321" y="5"/>
                  </a:cubicBezTo>
                  <a:cubicBezTo>
                    <a:pt x="321" y="5"/>
                    <a:pt x="316" y="5"/>
                    <a:pt x="319" y="5"/>
                  </a:cubicBezTo>
                  <a:close/>
                  <a:moveTo>
                    <a:pt x="322" y="5"/>
                  </a:moveTo>
                  <a:cubicBezTo>
                    <a:pt x="324" y="5"/>
                    <a:pt x="324" y="5"/>
                    <a:pt x="324" y="5"/>
                  </a:cubicBezTo>
                  <a:cubicBezTo>
                    <a:pt x="334" y="5"/>
                    <a:pt x="326" y="5"/>
                    <a:pt x="322" y="5"/>
                  </a:cubicBezTo>
                  <a:close/>
                  <a:moveTo>
                    <a:pt x="338" y="13"/>
                  </a:moveTo>
                  <a:cubicBezTo>
                    <a:pt x="337" y="13"/>
                    <a:pt x="337" y="13"/>
                    <a:pt x="337" y="13"/>
                  </a:cubicBezTo>
                  <a:cubicBezTo>
                    <a:pt x="337" y="13"/>
                    <a:pt x="337" y="13"/>
                    <a:pt x="338" y="13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Title 1"/>
            <p:cNvSpPr txBox="1">
              <a:spLocks/>
            </p:cNvSpPr>
            <p:nvPr/>
          </p:nvSpPr>
          <p:spPr>
            <a:xfrm>
              <a:off x="4229737" y="1933864"/>
              <a:ext cx="3212464" cy="857571"/>
            </a:xfrm>
            <a:prstGeom prst="rect">
              <a:avLst/>
            </a:prstGeom>
          </p:spPr>
          <p:txBody>
            <a:bodyPr anchor="ctr" anchorCtr="0">
              <a:noAutofit/>
            </a:bodyPr>
            <a:lstStyle>
              <a:lvl1pPr algn="ctr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lang="en-US" sz="6000" b="1" kern="1200">
                  <a:solidFill>
                    <a:schemeClr val="tx1"/>
                  </a:solidFill>
                  <a:latin typeface="Helvetica" panose="020B0500000000000000" pitchFamily="34" charset="0"/>
                  <a:ea typeface="+mj-ea"/>
                  <a:cs typeface="+mj-cs"/>
                </a:defRPr>
              </a:lvl1pPr>
            </a:lstStyle>
            <a:p>
              <a:r>
                <a:rPr lang="tr-TR" sz="2400" b="0" dirty="0" smtClean="0">
                  <a:latin typeface="+mj-lt"/>
                </a:rPr>
                <a:t>İskân Politikası</a:t>
              </a:r>
              <a:endParaRPr lang="tr-TR" sz="2400" b="0" dirty="0">
                <a:latin typeface="+mj-lt"/>
              </a:endParaRPr>
            </a:p>
          </p:txBody>
        </p:sp>
      </p:grpSp>
      <p:grpSp>
        <p:nvGrpSpPr>
          <p:cNvPr id="62" name="Grup 61"/>
          <p:cNvGrpSpPr/>
          <p:nvPr/>
        </p:nvGrpSpPr>
        <p:grpSpPr>
          <a:xfrm rot="5400000">
            <a:off x="10145558" y="3029803"/>
            <a:ext cx="708903" cy="531854"/>
            <a:chOff x="349752" y="3826592"/>
            <a:chExt cx="1320998" cy="1265866"/>
          </a:xfrm>
          <a:solidFill>
            <a:srgbClr val="FF6699"/>
          </a:solidFill>
        </p:grpSpPr>
        <p:grpSp>
          <p:nvGrpSpPr>
            <p:cNvPr id="63" name="Google Shape;226;p26"/>
            <p:cNvGrpSpPr/>
            <p:nvPr/>
          </p:nvGrpSpPr>
          <p:grpSpPr>
            <a:xfrm>
              <a:off x="349752" y="3826592"/>
              <a:ext cx="1320998" cy="1265866"/>
              <a:chOff x="3178677" y="2025501"/>
              <a:chExt cx="1320998" cy="1265866"/>
            </a:xfrm>
            <a:grpFill/>
          </p:grpSpPr>
          <p:sp>
            <p:nvSpPr>
              <p:cNvPr id="65" name="Google Shape;227;p26"/>
              <p:cNvSpPr/>
              <p:nvPr/>
            </p:nvSpPr>
            <p:spPr>
              <a:xfrm>
                <a:off x="3179122" y="2025501"/>
                <a:ext cx="1320553" cy="1265866"/>
              </a:xfrm>
              <a:custGeom>
                <a:avLst/>
                <a:gdLst/>
                <a:ahLst/>
                <a:cxnLst/>
                <a:rect l="l" t="t" r="r" b="b"/>
                <a:pathLst>
                  <a:path w="2918349" h="2797493" extrusionOk="0">
                    <a:moveTo>
                      <a:pt x="1290514" y="0"/>
                    </a:moveTo>
                    <a:cubicBezTo>
                      <a:pt x="1381002" y="0"/>
                      <a:pt x="1466727" y="30480"/>
                      <a:pt x="1537212" y="88583"/>
                    </a:cubicBezTo>
                    <a:lnTo>
                      <a:pt x="2773557" y="1094423"/>
                    </a:lnTo>
                    <a:cubicBezTo>
                      <a:pt x="2865949" y="1169670"/>
                      <a:pt x="2919289" y="1280160"/>
                      <a:pt x="2918337" y="1399223"/>
                    </a:cubicBezTo>
                    <a:cubicBezTo>
                      <a:pt x="2918337" y="1518285"/>
                      <a:pt x="2865949" y="1628775"/>
                      <a:pt x="2773557" y="1704023"/>
                    </a:cubicBezTo>
                    <a:lnTo>
                      <a:pt x="1536259" y="2708910"/>
                    </a:lnTo>
                    <a:cubicBezTo>
                      <a:pt x="1464822" y="2767013"/>
                      <a:pt x="1380049" y="2797493"/>
                      <a:pt x="1289562" y="2797493"/>
                    </a:cubicBezTo>
                    <a:cubicBezTo>
                      <a:pt x="1072392" y="2797493"/>
                      <a:pt x="895227" y="2621280"/>
                      <a:pt x="895227" y="2405063"/>
                    </a:cubicBezTo>
                    <a:cubicBezTo>
                      <a:pt x="731397" y="2484120"/>
                      <a:pt x="484699" y="2499360"/>
                      <a:pt x="484699" y="2499360"/>
                    </a:cubicBezTo>
                    <a:lnTo>
                      <a:pt x="484663" y="2495982"/>
                    </a:lnTo>
                    <a:lnTo>
                      <a:pt x="437198" y="2495982"/>
                    </a:lnTo>
                    <a:cubicBezTo>
                      <a:pt x="196215" y="2495982"/>
                      <a:pt x="0" y="2301288"/>
                      <a:pt x="0" y="2062173"/>
                    </a:cubicBezTo>
                    <a:lnTo>
                      <a:pt x="0" y="986628"/>
                    </a:lnTo>
                    <a:cubicBezTo>
                      <a:pt x="0" y="747513"/>
                      <a:pt x="196215" y="552819"/>
                      <a:pt x="437198" y="552819"/>
                    </a:cubicBezTo>
                    <a:lnTo>
                      <a:pt x="463871" y="552819"/>
                    </a:lnTo>
                    <a:lnTo>
                      <a:pt x="463744" y="541020"/>
                    </a:lnTo>
                    <a:cubicBezTo>
                      <a:pt x="629479" y="539115"/>
                      <a:pt x="896179" y="446723"/>
                      <a:pt x="896179" y="446723"/>
                    </a:cubicBezTo>
                    <a:lnTo>
                      <a:pt x="896179" y="393383"/>
                    </a:lnTo>
                    <a:cubicBezTo>
                      <a:pt x="896179" y="176213"/>
                      <a:pt x="1073344" y="0"/>
                      <a:pt x="1290514" y="0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50800" dist="38100" algn="l" rotWithShape="0">
                  <a:srgbClr val="000000">
                    <a:alpha val="40000"/>
                  </a:srgbClr>
                </a:outerShdw>
              </a:effectLst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" name="Google Shape;228;p26"/>
              <p:cNvSpPr/>
              <p:nvPr/>
            </p:nvSpPr>
            <p:spPr>
              <a:xfrm>
                <a:off x="3178677" y="2283179"/>
                <a:ext cx="236191" cy="881253"/>
              </a:xfrm>
              <a:custGeom>
                <a:avLst/>
                <a:gdLst/>
                <a:ahLst/>
                <a:cxnLst/>
                <a:rect l="l" t="t" r="r" b="b"/>
                <a:pathLst>
                  <a:path w="521969" h="1958339" extrusionOk="0">
                    <a:moveTo>
                      <a:pt x="510540" y="0"/>
                    </a:moveTo>
                    <a:lnTo>
                      <a:pt x="437198" y="0"/>
                    </a:lnTo>
                    <a:cubicBezTo>
                      <a:pt x="196215" y="0"/>
                      <a:pt x="0" y="196215"/>
                      <a:pt x="0" y="437197"/>
                    </a:cubicBezTo>
                    <a:lnTo>
                      <a:pt x="0" y="1521143"/>
                    </a:lnTo>
                    <a:cubicBezTo>
                      <a:pt x="0" y="1762125"/>
                      <a:pt x="196215" y="1958340"/>
                      <a:pt x="437198" y="1958340"/>
                    </a:cubicBezTo>
                    <a:lnTo>
                      <a:pt x="521970" y="1958340"/>
                    </a:lnTo>
                    <a:lnTo>
                      <a:pt x="51054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4" name="Google Shape;229;p26"/>
            <p:cNvSpPr/>
            <p:nvPr/>
          </p:nvSpPr>
          <p:spPr>
            <a:xfrm>
              <a:off x="727435" y="4329776"/>
              <a:ext cx="707794" cy="354375"/>
            </a:xfrm>
            <a:custGeom>
              <a:avLst/>
              <a:gdLst/>
              <a:ahLst/>
              <a:cxnLst/>
              <a:rect l="l" t="t" r="r" b="b"/>
              <a:pathLst>
                <a:path w="2144830" h="1840911" extrusionOk="0">
                  <a:moveTo>
                    <a:pt x="37324" y="520784"/>
                  </a:moveTo>
                  <a:cubicBezTo>
                    <a:pt x="51454" y="577303"/>
                    <a:pt x="65987" y="633723"/>
                    <a:pt x="79713" y="690341"/>
                  </a:cubicBezTo>
                  <a:cubicBezTo>
                    <a:pt x="82138" y="700344"/>
                    <a:pt x="83536" y="710572"/>
                    <a:pt x="85769" y="720619"/>
                  </a:cubicBezTo>
                  <a:cubicBezTo>
                    <a:pt x="87574" y="728744"/>
                    <a:pt x="90019" y="736717"/>
                    <a:pt x="91824" y="744842"/>
                  </a:cubicBezTo>
                  <a:cubicBezTo>
                    <a:pt x="94057" y="754889"/>
                    <a:pt x="95566" y="765091"/>
                    <a:pt x="97880" y="775120"/>
                  </a:cubicBezTo>
                  <a:cubicBezTo>
                    <a:pt x="97889" y="775159"/>
                    <a:pt x="113014" y="835658"/>
                    <a:pt x="116047" y="847788"/>
                  </a:cubicBezTo>
                  <a:cubicBezTo>
                    <a:pt x="118066" y="855862"/>
                    <a:pt x="120735" y="863801"/>
                    <a:pt x="122103" y="872010"/>
                  </a:cubicBezTo>
                  <a:cubicBezTo>
                    <a:pt x="130504" y="922423"/>
                    <a:pt x="126421" y="896189"/>
                    <a:pt x="134214" y="950733"/>
                  </a:cubicBezTo>
                  <a:cubicBezTo>
                    <a:pt x="136232" y="978993"/>
                    <a:pt x="140269" y="1007180"/>
                    <a:pt x="140269" y="1035512"/>
                  </a:cubicBezTo>
                  <a:cubicBezTo>
                    <a:pt x="140269" y="1363226"/>
                    <a:pt x="101904" y="1241353"/>
                    <a:pt x="140269" y="1356461"/>
                  </a:cubicBezTo>
                  <a:cubicBezTo>
                    <a:pt x="146325" y="1352424"/>
                    <a:pt x="151926" y="1347604"/>
                    <a:pt x="158436" y="1344349"/>
                  </a:cubicBezTo>
                  <a:cubicBezTo>
                    <a:pt x="173066" y="1337034"/>
                    <a:pt x="185317" y="1338054"/>
                    <a:pt x="200826" y="1332238"/>
                  </a:cubicBezTo>
                  <a:cubicBezTo>
                    <a:pt x="209278" y="1329068"/>
                    <a:pt x="216484" y="1322982"/>
                    <a:pt x="225048" y="1320127"/>
                  </a:cubicBezTo>
                  <a:cubicBezTo>
                    <a:pt x="240839" y="1314863"/>
                    <a:pt x="257702" y="1313279"/>
                    <a:pt x="273493" y="1308015"/>
                  </a:cubicBezTo>
                  <a:lnTo>
                    <a:pt x="309827" y="1295904"/>
                  </a:lnTo>
                  <a:cubicBezTo>
                    <a:pt x="359986" y="1279185"/>
                    <a:pt x="280300" y="1305456"/>
                    <a:pt x="370383" y="1277737"/>
                  </a:cubicBezTo>
                  <a:cubicBezTo>
                    <a:pt x="382585" y="1273982"/>
                    <a:pt x="394606" y="1269663"/>
                    <a:pt x="406717" y="1265626"/>
                  </a:cubicBezTo>
                  <a:cubicBezTo>
                    <a:pt x="421122" y="1260824"/>
                    <a:pt x="433890" y="1256051"/>
                    <a:pt x="449107" y="1253515"/>
                  </a:cubicBezTo>
                  <a:cubicBezTo>
                    <a:pt x="607869" y="1227056"/>
                    <a:pt x="472566" y="1251813"/>
                    <a:pt x="582330" y="1235348"/>
                  </a:cubicBezTo>
                  <a:cubicBezTo>
                    <a:pt x="606615" y="1231705"/>
                    <a:pt x="630815" y="1227505"/>
                    <a:pt x="654998" y="1223237"/>
                  </a:cubicBezTo>
                  <a:cubicBezTo>
                    <a:pt x="679430" y="1218925"/>
                    <a:pt x="696461" y="1213919"/>
                    <a:pt x="721610" y="1211125"/>
                  </a:cubicBezTo>
                  <a:cubicBezTo>
                    <a:pt x="745768" y="1208441"/>
                    <a:pt x="770104" y="1207614"/>
                    <a:pt x="794277" y="1205070"/>
                  </a:cubicBezTo>
                  <a:cubicBezTo>
                    <a:pt x="808472" y="1203576"/>
                    <a:pt x="822491" y="1200682"/>
                    <a:pt x="836667" y="1199014"/>
                  </a:cubicBezTo>
                  <a:cubicBezTo>
                    <a:pt x="856814" y="1196644"/>
                    <a:pt x="877038" y="1194977"/>
                    <a:pt x="897223" y="1192959"/>
                  </a:cubicBezTo>
                  <a:cubicBezTo>
                    <a:pt x="918994" y="1187516"/>
                    <a:pt x="928665" y="1184690"/>
                    <a:pt x="951724" y="1180847"/>
                  </a:cubicBezTo>
                  <a:cubicBezTo>
                    <a:pt x="997907" y="1173150"/>
                    <a:pt x="1044820" y="1170376"/>
                    <a:pt x="1091003" y="1162680"/>
                  </a:cubicBezTo>
                  <a:cubicBezTo>
                    <a:pt x="1103114" y="1160662"/>
                    <a:pt x="1115297" y="1159033"/>
                    <a:pt x="1127337" y="1156625"/>
                  </a:cubicBezTo>
                  <a:cubicBezTo>
                    <a:pt x="1135498" y="1154993"/>
                    <a:pt x="1143321" y="1151746"/>
                    <a:pt x="1151560" y="1150569"/>
                  </a:cubicBezTo>
                  <a:cubicBezTo>
                    <a:pt x="1171642" y="1147700"/>
                    <a:pt x="1191954" y="1146754"/>
                    <a:pt x="1212116" y="1144514"/>
                  </a:cubicBezTo>
                  <a:cubicBezTo>
                    <a:pt x="1228290" y="1142717"/>
                    <a:pt x="1244413" y="1140477"/>
                    <a:pt x="1260561" y="1138458"/>
                  </a:cubicBezTo>
                  <a:cubicBezTo>
                    <a:pt x="1286802" y="1140477"/>
                    <a:pt x="1323126" y="1123739"/>
                    <a:pt x="1339284" y="1144514"/>
                  </a:cubicBezTo>
                  <a:cubicBezTo>
                    <a:pt x="1360388" y="1171647"/>
                    <a:pt x="1343002" y="1213164"/>
                    <a:pt x="1345340" y="1247459"/>
                  </a:cubicBezTo>
                  <a:cubicBezTo>
                    <a:pt x="1349058" y="1301982"/>
                    <a:pt x="1348466" y="1357055"/>
                    <a:pt x="1357451" y="1410961"/>
                  </a:cubicBezTo>
                  <a:cubicBezTo>
                    <a:pt x="1359470" y="1423072"/>
                    <a:pt x="1361311" y="1435215"/>
                    <a:pt x="1363507" y="1447295"/>
                  </a:cubicBezTo>
                  <a:cubicBezTo>
                    <a:pt x="1365348" y="1457421"/>
                    <a:pt x="1368106" y="1467384"/>
                    <a:pt x="1369562" y="1477573"/>
                  </a:cubicBezTo>
                  <a:cubicBezTo>
                    <a:pt x="1374165" y="1509794"/>
                    <a:pt x="1379177" y="1542011"/>
                    <a:pt x="1381673" y="1574463"/>
                  </a:cubicBezTo>
                  <a:cubicBezTo>
                    <a:pt x="1383692" y="1600704"/>
                    <a:pt x="1386308" y="1626906"/>
                    <a:pt x="1387729" y="1653186"/>
                  </a:cubicBezTo>
                  <a:cubicBezTo>
                    <a:pt x="1397560" y="1835051"/>
                    <a:pt x="1385992" y="1743966"/>
                    <a:pt x="1399840" y="1840911"/>
                  </a:cubicBezTo>
                  <a:cubicBezTo>
                    <a:pt x="1412825" y="1837665"/>
                    <a:pt x="1433139" y="1835471"/>
                    <a:pt x="1442230" y="1822744"/>
                  </a:cubicBezTo>
                  <a:cubicBezTo>
                    <a:pt x="1448548" y="1813899"/>
                    <a:pt x="1449843" y="1802362"/>
                    <a:pt x="1454341" y="1792466"/>
                  </a:cubicBezTo>
                  <a:cubicBezTo>
                    <a:pt x="1459944" y="1780139"/>
                    <a:pt x="1467300" y="1768631"/>
                    <a:pt x="1472508" y="1756132"/>
                  </a:cubicBezTo>
                  <a:cubicBezTo>
                    <a:pt x="1477418" y="1744348"/>
                    <a:pt x="1478910" y="1731217"/>
                    <a:pt x="1484619" y="1719798"/>
                  </a:cubicBezTo>
                  <a:cubicBezTo>
                    <a:pt x="1536891" y="1615257"/>
                    <a:pt x="1480827" y="1733950"/>
                    <a:pt x="1508842" y="1659242"/>
                  </a:cubicBezTo>
                  <a:cubicBezTo>
                    <a:pt x="1512012" y="1650789"/>
                    <a:pt x="1517170" y="1643215"/>
                    <a:pt x="1520953" y="1635019"/>
                  </a:cubicBezTo>
                  <a:cubicBezTo>
                    <a:pt x="1531413" y="1612355"/>
                    <a:pt x="1555441" y="1554405"/>
                    <a:pt x="1569398" y="1532074"/>
                  </a:cubicBezTo>
                  <a:cubicBezTo>
                    <a:pt x="1579491" y="1515926"/>
                    <a:pt x="1590557" y="1500347"/>
                    <a:pt x="1599676" y="1483629"/>
                  </a:cubicBezTo>
                  <a:cubicBezTo>
                    <a:pt x="1634992" y="1418883"/>
                    <a:pt x="1565534" y="1524933"/>
                    <a:pt x="1617843" y="1441239"/>
                  </a:cubicBezTo>
                  <a:cubicBezTo>
                    <a:pt x="1646920" y="1394716"/>
                    <a:pt x="1625693" y="1437298"/>
                    <a:pt x="1648121" y="1398850"/>
                  </a:cubicBezTo>
                  <a:cubicBezTo>
                    <a:pt x="1658592" y="1380899"/>
                    <a:pt x="1668720" y="1362740"/>
                    <a:pt x="1678399" y="1344349"/>
                  </a:cubicBezTo>
                  <a:cubicBezTo>
                    <a:pt x="1688910" y="1324378"/>
                    <a:pt x="1697066" y="1303145"/>
                    <a:pt x="1708677" y="1283793"/>
                  </a:cubicBezTo>
                  <a:cubicBezTo>
                    <a:pt x="1714733" y="1273700"/>
                    <a:pt x="1721580" y="1264042"/>
                    <a:pt x="1726844" y="1253515"/>
                  </a:cubicBezTo>
                  <a:cubicBezTo>
                    <a:pt x="1731705" y="1243792"/>
                    <a:pt x="1733841" y="1232828"/>
                    <a:pt x="1738956" y="1223237"/>
                  </a:cubicBezTo>
                  <a:cubicBezTo>
                    <a:pt x="1750034" y="1202466"/>
                    <a:pt x="1764761" y="1183735"/>
                    <a:pt x="1775289" y="1162680"/>
                  </a:cubicBezTo>
                  <a:cubicBezTo>
                    <a:pt x="1779326" y="1154606"/>
                    <a:pt x="1781985" y="1145680"/>
                    <a:pt x="1787401" y="1138458"/>
                  </a:cubicBezTo>
                  <a:cubicBezTo>
                    <a:pt x="1794252" y="1129323"/>
                    <a:pt x="1804772" y="1123370"/>
                    <a:pt x="1811623" y="1114235"/>
                  </a:cubicBezTo>
                  <a:cubicBezTo>
                    <a:pt x="1817039" y="1107013"/>
                    <a:pt x="1818727" y="1097524"/>
                    <a:pt x="1823734" y="1090013"/>
                  </a:cubicBezTo>
                  <a:cubicBezTo>
                    <a:pt x="1834931" y="1073218"/>
                    <a:pt x="1847957" y="1057716"/>
                    <a:pt x="1860068" y="1041568"/>
                  </a:cubicBezTo>
                  <a:cubicBezTo>
                    <a:pt x="1866124" y="1033494"/>
                    <a:pt x="1874487" y="1026716"/>
                    <a:pt x="1878235" y="1017345"/>
                  </a:cubicBezTo>
                  <a:cubicBezTo>
                    <a:pt x="1888448" y="991812"/>
                    <a:pt x="1891541" y="979417"/>
                    <a:pt x="1908513" y="956789"/>
                  </a:cubicBezTo>
                  <a:cubicBezTo>
                    <a:pt x="1919679" y="941901"/>
                    <a:pt x="1934030" y="929544"/>
                    <a:pt x="1944847" y="914400"/>
                  </a:cubicBezTo>
                  <a:cubicBezTo>
                    <a:pt x="1954306" y="901157"/>
                    <a:pt x="1959737" y="885342"/>
                    <a:pt x="1969069" y="872010"/>
                  </a:cubicBezTo>
                  <a:cubicBezTo>
                    <a:pt x="1973980" y="864994"/>
                    <a:pt x="1981663" y="860345"/>
                    <a:pt x="1987236" y="853843"/>
                  </a:cubicBezTo>
                  <a:cubicBezTo>
                    <a:pt x="1993804" y="846180"/>
                    <a:pt x="1998835" y="837284"/>
                    <a:pt x="2005403" y="829621"/>
                  </a:cubicBezTo>
                  <a:cubicBezTo>
                    <a:pt x="2010976" y="823119"/>
                    <a:pt x="2017997" y="817956"/>
                    <a:pt x="2023570" y="811454"/>
                  </a:cubicBezTo>
                  <a:cubicBezTo>
                    <a:pt x="2030138" y="803791"/>
                    <a:pt x="2035091" y="794827"/>
                    <a:pt x="2041737" y="787231"/>
                  </a:cubicBezTo>
                  <a:cubicBezTo>
                    <a:pt x="2049256" y="778638"/>
                    <a:pt x="2058529" y="771679"/>
                    <a:pt x="2065960" y="763009"/>
                  </a:cubicBezTo>
                  <a:cubicBezTo>
                    <a:pt x="2070696" y="757483"/>
                    <a:pt x="2073412" y="750433"/>
                    <a:pt x="2078071" y="744842"/>
                  </a:cubicBezTo>
                  <a:cubicBezTo>
                    <a:pt x="2092642" y="727357"/>
                    <a:pt x="2096542" y="726472"/>
                    <a:pt x="2114405" y="714564"/>
                  </a:cubicBezTo>
                  <a:cubicBezTo>
                    <a:pt x="2120460" y="706490"/>
                    <a:pt x="2126705" y="698554"/>
                    <a:pt x="2132571" y="690341"/>
                  </a:cubicBezTo>
                  <a:cubicBezTo>
                    <a:pt x="2136801" y="684419"/>
                    <a:pt x="2146110" y="679311"/>
                    <a:pt x="2144683" y="672174"/>
                  </a:cubicBezTo>
                  <a:cubicBezTo>
                    <a:pt x="2143733" y="667422"/>
                    <a:pt x="2102354" y="647979"/>
                    <a:pt x="2102293" y="647952"/>
                  </a:cubicBezTo>
                  <a:cubicBezTo>
                    <a:pt x="2092360" y="643537"/>
                    <a:pt x="2081558" y="641046"/>
                    <a:pt x="2072015" y="635841"/>
                  </a:cubicBezTo>
                  <a:cubicBezTo>
                    <a:pt x="2006576" y="600147"/>
                    <a:pt x="2059924" y="619698"/>
                    <a:pt x="2017514" y="605563"/>
                  </a:cubicBezTo>
                  <a:cubicBezTo>
                    <a:pt x="2011459" y="601526"/>
                    <a:pt x="2005270" y="597681"/>
                    <a:pt x="1999348" y="593451"/>
                  </a:cubicBezTo>
                  <a:cubicBezTo>
                    <a:pt x="1988330" y="585581"/>
                    <a:pt x="1969802" y="570309"/>
                    <a:pt x="1956958" y="563173"/>
                  </a:cubicBezTo>
                  <a:cubicBezTo>
                    <a:pt x="1945121" y="556597"/>
                    <a:pt x="1931643" y="552876"/>
                    <a:pt x="1920624" y="545006"/>
                  </a:cubicBezTo>
                  <a:cubicBezTo>
                    <a:pt x="1903163" y="532534"/>
                    <a:pt x="1888663" y="516354"/>
                    <a:pt x="1872179" y="502617"/>
                  </a:cubicBezTo>
                  <a:cubicBezTo>
                    <a:pt x="1864426" y="496156"/>
                    <a:pt x="1855620" y="491018"/>
                    <a:pt x="1847957" y="484450"/>
                  </a:cubicBezTo>
                  <a:cubicBezTo>
                    <a:pt x="1841455" y="478877"/>
                    <a:pt x="1836418" y="471706"/>
                    <a:pt x="1829790" y="466283"/>
                  </a:cubicBezTo>
                  <a:cubicBezTo>
                    <a:pt x="1814167" y="453501"/>
                    <a:pt x="1795618" y="444222"/>
                    <a:pt x="1781345" y="429949"/>
                  </a:cubicBezTo>
                  <a:cubicBezTo>
                    <a:pt x="1767215" y="415819"/>
                    <a:pt x="1754942" y="399549"/>
                    <a:pt x="1738956" y="387560"/>
                  </a:cubicBezTo>
                  <a:cubicBezTo>
                    <a:pt x="1722808" y="375449"/>
                    <a:pt x="1704784" y="365499"/>
                    <a:pt x="1690511" y="351226"/>
                  </a:cubicBezTo>
                  <a:cubicBezTo>
                    <a:pt x="1645432" y="306147"/>
                    <a:pt x="1700788" y="363216"/>
                    <a:pt x="1654177" y="308837"/>
                  </a:cubicBezTo>
                  <a:cubicBezTo>
                    <a:pt x="1638994" y="291124"/>
                    <a:pt x="1630934" y="286863"/>
                    <a:pt x="1611787" y="272503"/>
                  </a:cubicBezTo>
                  <a:cubicBezTo>
                    <a:pt x="1558636" y="192774"/>
                    <a:pt x="1612083" y="267801"/>
                    <a:pt x="1569398" y="218002"/>
                  </a:cubicBezTo>
                  <a:cubicBezTo>
                    <a:pt x="1562830" y="210339"/>
                    <a:pt x="1557877" y="201375"/>
                    <a:pt x="1551231" y="193780"/>
                  </a:cubicBezTo>
                  <a:cubicBezTo>
                    <a:pt x="1543712" y="185187"/>
                    <a:pt x="1534440" y="178227"/>
                    <a:pt x="1527009" y="169557"/>
                  </a:cubicBezTo>
                  <a:cubicBezTo>
                    <a:pt x="1500097" y="138160"/>
                    <a:pt x="1531715" y="162602"/>
                    <a:pt x="1496730" y="139279"/>
                  </a:cubicBezTo>
                  <a:cubicBezTo>
                    <a:pt x="1466174" y="93444"/>
                    <a:pt x="1482801" y="113237"/>
                    <a:pt x="1448285" y="78723"/>
                  </a:cubicBezTo>
                  <a:cubicBezTo>
                    <a:pt x="1442229" y="66612"/>
                    <a:pt x="1437085" y="54000"/>
                    <a:pt x="1430118" y="42389"/>
                  </a:cubicBezTo>
                  <a:cubicBezTo>
                    <a:pt x="1402623" y="-3438"/>
                    <a:pt x="1418622" y="38174"/>
                    <a:pt x="1405896" y="0"/>
                  </a:cubicBezTo>
                  <a:cubicBezTo>
                    <a:pt x="1377109" y="43179"/>
                    <a:pt x="1392646" y="11886"/>
                    <a:pt x="1399840" y="109001"/>
                  </a:cubicBezTo>
                  <a:cubicBezTo>
                    <a:pt x="1401777" y="135153"/>
                    <a:pt x="1408321" y="213177"/>
                    <a:pt x="1411952" y="242225"/>
                  </a:cubicBezTo>
                  <a:cubicBezTo>
                    <a:pt x="1414536" y="262901"/>
                    <a:pt x="1419926" y="288156"/>
                    <a:pt x="1424063" y="308837"/>
                  </a:cubicBezTo>
                  <a:cubicBezTo>
                    <a:pt x="1426081" y="329022"/>
                    <a:pt x="1427437" y="349285"/>
                    <a:pt x="1430118" y="369393"/>
                  </a:cubicBezTo>
                  <a:cubicBezTo>
                    <a:pt x="1431478" y="379595"/>
                    <a:pt x="1434718" y="389482"/>
                    <a:pt x="1436174" y="399671"/>
                  </a:cubicBezTo>
                  <a:cubicBezTo>
                    <a:pt x="1450562" y="500383"/>
                    <a:pt x="1434594" y="415987"/>
                    <a:pt x="1448285" y="484450"/>
                  </a:cubicBezTo>
                  <a:cubicBezTo>
                    <a:pt x="1447298" y="495303"/>
                    <a:pt x="1452728" y="553079"/>
                    <a:pt x="1430118" y="569229"/>
                  </a:cubicBezTo>
                  <a:cubicBezTo>
                    <a:pt x="1421273" y="575547"/>
                    <a:pt x="1410018" y="577523"/>
                    <a:pt x="1399840" y="581340"/>
                  </a:cubicBezTo>
                  <a:cubicBezTo>
                    <a:pt x="1393863" y="583581"/>
                    <a:pt x="1387729" y="585377"/>
                    <a:pt x="1381673" y="587396"/>
                  </a:cubicBezTo>
                  <a:cubicBezTo>
                    <a:pt x="1359469" y="585377"/>
                    <a:pt x="1337162" y="584287"/>
                    <a:pt x="1315062" y="581340"/>
                  </a:cubicBezTo>
                  <a:cubicBezTo>
                    <a:pt x="1306812" y="580240"/>
                    <a:pt x="1299049" y="576652"/>
                    <a:pt x="1290839" y="575284"/>
                  </a:cubicBezTo>
                  <a:cubicBezTo>
                    <a:pt x="1274786" y="572609"/>
                    <a:pt x="1258542" y="571247"/>
                    <a:pt x="1242394" y="569229"/>
                  </a:cubicBezTo>
                  <a:lnTo>
                    <a:pt x="1121281" y="575284"/>
                  </a:lnTo>
                  <a:lnTo>
                    <a:pt x="1024391" y="581340"/>
                  </a:lnTo>
                  <a:cubicBezTo>
                    <a:pt x="961840" y="584002"/>
                    <a:pt x="899242" y="585377"/>
                    <a:pt x="836667" y="587396"/>
                  </a:cubicBezTo>
                  <a:lnTo>
                    <a:pt x="679220" y="599507"/>
                  </a:lnTo>
                  <a:cubicBezTo>
                    <a:pt x="578273" y="599507"/>
                    <a:pt x="477366" y="595470"/>
                    <a:pt x="376439" y="593451"/>
                  </a:cubicBezTo>
                  <a:cubicBezTo>
                    <a:pt x="364328" y="591433"/>
                    <a:pt x="352091" y="590059"/>
                    <a:pt x="340105" y="587396"/>
                  </a:cubicBezTo>
                  <a:cubicBezTo>
                    <a:pt x="333874" y="586011"/>
                    <a:pt x="328321" y="581340"/>
                    <a:pt x="321938" y="581340"/>
                  </a:cubicBezTo>
                  <a:cubicBezTo>
                    <a:pt x="306380" y="581340"/>
                    <a:pt x="185206" y="591725"/>
                    <a:pt x="164492" y="593451"/>
                  </a:cubicBezTo>
                  <a:cubicBezTo>
                    <a:pt x="7050" y="587154"/>
                    <a:pt x="-37403" y="587396"/>
                    <a:pt x="31268" y="587396"/>
                  </a:cubicBezTo>
                </a:path>
              </a:pathLst>
            </a:custGeom>
            <a:grpFill/>
            <a:ln w="38100" cap="flat" cmpd="sng">
              <a:solidFill>
                <a:schemeClr val="dk1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7" name="Grup 66"/>
          <p:cNvGrpSpPr/>
          <p:nvPr/>
        </p:nvGrpSpPr>
        <p:grpSpPr>
          <a:xfrm>
            <a:off x="9063546" y="5529351"/>
            <a:ext cx="2817996" cy="887538"/>
            <a:chOff x="4229737" y="1933864"/>
            <a:chExt cx="3301365" cy="857571"/>
          </a:xfrm>
        </p:grpSpPr>
        <p:sp>
          <p:nvSpPr>
            <p:cNvPr id="68" name="Freeform 496"/>
            <p:cNvSpPr>
              <a:spLocks noEditPoints="1"/>
            </p:cNvSpPr>
            <p:nvPr/>
          </p:nvSpPr>
          <p:spPr bwMode="auto">
            <a:xfrm rot="16200000">
              <a:off x="5505573" y="711968"/>
              <a:ext cx="749693" cy="3301365"/>
            </a:xfrm>
            <a:custGeom>
              <a:avLst/>
              <a:gdLst>
                <a:gd name="T0" fmla="*/ 453 w 579"/>
                <a:gd name="T1" fmla="*/ 2 h 1040"/>
                <a:gd name="T2" fmla="*/ 400 w 579"/>
                <a:gd name="T3" fmla="*/ 2 h 1040"/>
                <a:gd name="T4" fmla="*/ 281 w 579"/>
                <a:gd name="T5" fmla="*/ 14 h 1040"/>
                <a:gd name="T6" fmla="*/ 134 w 579"/>
                <a:gd name="T7" fmla="*/ 19 h 1040"/>
                <a:gd name="T8" fmla="*/ 59 w 579"/>
                <a:gd name="T9" fmla="*/ 29 h 1040"/>
                <a:gd name="T10" fmla="*/ 59 w 579"/>
                <a:gd name="T11" fmla="*/ 28 h 1040"/>
                <a:gd name="T12" fmla="*/ 59 w 579"/>
                <a:gd name="T13" fmla="*/ 26 h 1040"/>
                <a:gd name="T14" fmla="*/ 59 w 579"/>
                <a:gd name="T15" fmla="*/ 26 h 1040"/>
                <a:gd name="T16" fmla="*/ 59 w 579"/>
                <a:gd name="T17" fmla="*/ 27 h 1040"/>
                <a:gd name="T18" fmla="*/ 59 w 579"/>
                <a:gd name="T19" fmla="*/ 33 h 1040"/>
                <a:gd name="T20" fmla="*/ 57 w 579"/>
                <a:gd name="T21" fmla="*/ 26 h 1040"/>
                <a:gd name="T22" fmla="*/ 57 w 579"/>
                <a:gd name="T23" fmla="*/ 28 h 1040"/>
                <a:gd name="T24" fmla="*/ 56 w 579"/>
                <a:gd name="T25" fmla="*/ 31 h 1040"/>
                <a:gd name="T26" fmla="*/ 56 w 579"/>
                <a:gd name="T27" fmla="*/ 33 h 1040"/>
                <a:gd name="T28" fmla="*/ 54 w 579"/>
                <a:gd name="T29" fmla="*/ 36 h 1040"/>
                <a:gd name="T30" fmla="*/ 59 w 579"/>
                <a:gd name="T31" fmla="*/ 31 h 1040"/>
                <a:gd name="T32" fmla="*/ 59 w 579"/>
                <a:gd name="T33" fmla="*/ 31 h 1040"/>
                <a:gd name="T34" fmla="*/ 55 w 579"/>
                <a:gd name="T35" fmla="*/ 28 h 1040"/>
                <a:gd name="T36" fmla="*/ 55 w 579"/>
                <a:gd name="T37" fmla="*/ 27 h 1040"/>
                <a:gd name="T38" fmla="*/ 578 w 579"/>
                <a:gd name="T39" fmla="*/ 337 h 1040"/>
                <a:gd name="T40" fmla="*/ 566 w 579"/>
                <a:gd name="T41" fmla="*/ 998 h 1040"/>
                <a:gd name="T42" fmla="*/ 324 w 579"/>
                <a:gd name="T43" fmla="*/ 1039 h 1040"/>
                <a:gd name="T44" fmla="*/ 51 w 579"/>
                <a:gd name="T45" fmla="*/ 1020 h 1040"/>
                <a:gd name="T46" fmla="*/ 17 w 579"/>
                <a:gd name="T47" fmla="*/ 996 h 1040"/>
                <a:gd name="T48" fmla="*/ 0 w 579"/>
                <a:gd name="T49" fmla="*/ 657 h 1040"/>
                <a:gd name="T50" fmla="*/ 5 w 579"/>
                <a:gd name="T51" fmla="*/ 350 h 1040"/>
                <a:gd name="T52" fmla="*/ 9 w 579"/>
                <a:gd name="T53" fmla="*/ 238 h 1040"/>
                <a:gd name="T54" fmla="*/ 16 w 579"/>
                <a:gd name="T55" fmla="*/ 68 h 1040"/>
                <a:gd name="T56" fmla="*/ 16 w 579"/>
                <a:gd name="T57" fmla="*/ 62 h 1040"/>
                <a:gd name="T58" fmla="*/ 16 w 579"/>
                <a:gd name="T59" fmla="*/ 57 h 1040"/>
                <a:gd name="T60" fmla="*/ 21 w 579"/>
                <a:gd name="T61" fmla="*/ 50 h 1040"/>
                <a:gd name="T62" fmla="*/ 30 w 579"/>
                <a:gd name="T63" fmla="*/ 49 h 1040"/>
                <a:gd name="T64" fmla="*/ 35 w 579"/>
                <a:gd name="T65" fmla="*/ 57 h 1040"/>
                <a:gd name="T66" fmla="*/ 34 w 579"/>
                <a:gd name="T67" fmla="*/ 63 h 1040"/>
                <a:gd name="T68" fmla="*/ 33 w 579"/>
                <a:gd name="T69" fmla="*/ 69 h 1040"/>
                <a:gd name="T70" fmla="*/ 17 w 579"/>
                <a:gd name="T71" fmla="*/ 482 h 1040"/>
                <a:gd name="T72" fmla="*/ 18 w 579"/>
                <a:gd name="T73" fmla="*/ 806 h 1040"/>
                <a:gd name="T74" fmla="*/ 33 w 579"/>
                <a:gd name="T75" fmla="*/ 996 h 1040"/>
                <a:gd name="T76" fmla="*/ 279 w 579"/>
                <a:gd name="T77" fmla="*/ 1025 h 1040"/>
                <a:gd name="T78" fmla="*/ 539 w 579"/>
                <a:gd name="T79" fmla="*/ 1001 h 1040"/>
                <a:gd name="T80" fmla="*/ 554 w 579"/>
                <a:gd name="T81" fmla="*/ 938 h 1040"/>
                <a:gd name="T82" fmla="*/ 565 w 579"/>
                <a:gd name="T83" fmla="*/ 292 h 1040"/>
                <a:gd name="T84" fmla="*/ 552 w 579"/>
                <a:gd name="T85" fmla="*/ 39 h 1040"/>
                <a:gd name="T86" fmla="*/ 378 w 579"/>
                <a:gd name="T87" fmla="*/ 13 h 1040"/>
                <a:gd name="T88" fmla="*/ 245 w 579"/>
                <a:gd name="T89" fmla="*/ 18 h 1040"/>
                <a:gd name="T90" fmla="*/ 60 w 579"/>
                <a:gd name="T91" fmla="*/ 33 h 1040"/>
                <a:gd name="T92" fmla="*/ 59 w 579"/>
                <a:gd name="T93" fmla="*/ 33 h 1040"/>
                <a:gd name="T94" fmla="*/ 258 w 579"/>
                <a:gd name="T95" fmla="*/ 14 h 1040"/>
                <a:gd name="T96" fmla="*/ 295 w 579"/>
                <a:gd name="T97" fmla="*/ 10 h 1040"/>
                <a:gd name="T98" fmla="*/ 200 w 579"/>
                <a:gd name="T99" fmla="*/ 15 h 1040"/>
                <a:gd name="T100" fmla="*/ 349 w 579"/>
                <a:gd name="T101" fmla="*/ 6 h 1040"/>
                <a:gd name="T102" fmla="*/ 194 w 579"/>
                <a:gd name="T103" fmla="*/ 14 h 1040"/>
                <a:gd name="T104" fmla="*/ 254 w 579"/>
                <a:gd name="T105" fmla="*/ 9 h 1040"/>
                <a:gd name="T106" fmla="*/ 62 w 579"/>
                <a:gd name="T107" fmla="*/ 26 h 1040"/>
                <a:gd name="T108" fmla="*/ 257 w 579"/>
                <a:gd name="T109" fmla="*/ 8 h 1040"/>
                <a:gd name="T110" fmla="*/ 325 w 579"/>
                <a:gd name="T111" fmla="*/ 4 h 1040"/>
                <a:gd name="T112" fmla="*/ 462 w 579"/>
                <a:gd name="T113" fmla="*/ 4 h 1040"/>
                <a:gd name="T114" fmla="*/ 570 w 579"/>
                <a:gd name="T115" fmla="*/ 67 h 1040"/>
                <a:gd name="T116" fmla="*/ 578 w 579"/>
                <a:gd name="T117" fmla="*/ 280 h 1040"/>
                <a:gd name="T118" fmla="*/ 251 w 579"/>
                <a:gd name="T119" fmla="*/ 9 h 1040"/>
                <a:gd name="T120" fmla="*/ 324 w 579"/>
                <a:gd name="T121" fmla="*/ 5 h 10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79" h="1040">
                  <a:moveTo>
                    <a:pt x="559" y="90"/>
                  </a:moveTo>
                  <a:cubicBezTo>
                    <a:pt x="558" y="80"/>
                    <a:pt x="558" y="80"/>
                    <a:pt x="558" y="80"/>
                  </a:cubicBezTo>
                  <a:cubicBezTo>
                    <a:pt x="558" y="81"/>
                    <a:pt x="558" y="87"/>
                    <a:pt x="559" y="90"/>
                  </a:cubicBezTo>
                  <a:close/>
                  <a:moveTo>
                    <a:pt x="453" y="2"/>
                  </a:moveTo>
                  <a:cubicBezTo>
                    <a:pt x="452" y="2"/>
                    <a:pt x="461" y="3"/>
                    <a:pt x="464" y="3"/>
                  </a:cubicBezTo>
                  <a:cubicBezTo>
                    <a:pt x="461" y="3"/>
                    <a:pt x="458" y="2"/>
                    <a:pt x="453" y="2"/>
                  </a:cubicBezTo>
                  <a:close/>
                  <a:moveTo>
                    <a:pt x="436" y="1"/>
                  </a:moveTo>
                  <a:cubicBezTo>
                    <a:pt x="439" y="1"/>
                    <a:pt x="447" y="2"/>
                    <a:pt x="448" y="2"/>
                  </a:cubicBezTo>
                  <a:cubicBezTo>
                    <a:pt x="446" y="1"/>
                    <a:pt x="436" y="1"/>
                    <a:pt x="436" y="1"/>
                  </a:cubicBezTo>
                  <a:close/>
                  <a:moveTo>
                    <a:pt x="400" y="2"/>
                  </a:moveTo>
                  <a:cubicBezTo>
                    <a:pt x="396" y="2"/>
                    <a:pt x="389" y="2"/>
                    <a:pt x="388" y="2"/>
                  </a:cubicBezTo>
                  <a:cubicBezTo>
                    <a:pt x="391" y="2"/>
                    <a:pt x="398" y="2"/>
                    <a:pt x="400" y="2"/>
                  </a:cubicBezTo>
                  <a:close/>
                  <a:moveTo>
                    <a:pt x="358" y="1"/>
                  </a:moveTo>
                  <a:cubicBezTo>
                    <a:pt x="367" y="0"/>
                    <a:pt x="374" y="0"/>
                    <a:pt x="378" y="0"/>
                  </a:cubicBezTo>
                  <a:cubicBezTo>
                    <a:pt x="371" y="0"/>
                    <a:pt x="361" y="0"/>
                    <a:pt x="358" y="1"/>
                  </a:cubicBezTo>
                  <a:close/>
                  <a:moveTo>
                    <a:pt x="281" y="14"/>
                  </a:moveTo>
                  <a:cubicBezTo>
                    <a:pt x="288" y="14"/>
                    <a:pt x="309" y="12"/>
                    <a:pt x="320" y="12"/>
                  </a:cubicBezTo>
                  <a:cubicBezTo>
                    <a:pt x="308" y="12"/>
                    <a:pt x="293" y="13"/>
                    <a:pt x="281" y="14"/>
                  </a:cubicBezTo>
                  <a:close/>
                  <a:moveTo>
                    <a:pt x="278" y="9"/>
                  </a:moveTo>
                  <a:cubicBezTo>
                    <a:pt x="268" y="10"/>
                    <a:pt x="268" y="10"/>
                    <a:pt x="268" y="10"/>
                  </a:cubicBezTo>
                  <a:cubicBezTo>
                    <a:pt x="263" y="10"/>
                    <a:pt x="237" y="12"/>
                    <a:pt x="239" y="12"/>
                  </a:cubicBezTo>
                  <a:cubicBezTo>
                    <a:pt x="256" y="10"/>
                    <a:pt x="279" y="9"/>
                    <a:pt x="292" y="9"/>
                  </a:cubicBezTo>
                  <a:cubicBezTo>
                    <a:pt x="287" y="9"/>
                    <a:pt x="283" y="9"/>
                    <a:pt x="278" y="9"/>
                  </a:cubicBezTo>
                  <a:close/>
                  <a:moveTo>
                    <a:pt x="134" y="19"/>
                  </a:moveTo>
                  <a:cubicBezTo>
                    <a:pt x="127" y="20"/>
                    <a:pt x="127" y="20"/>
                    <a:pt x="127" y="20"/>
                  </a:cubicBezTo>
                  <a:cubicBezTo>
                    <a:pt x="127" y="20"/>
                    <a:pt x="127" y="20"/>
                    <a:pt x="128" y="20"/>
                  </a:cubicBezTo>
                  <a:cubicBezTo>
                    <a:pt x="133" y="19"/>
                    <a:pt x="134" y="19"/>
                    <a:pt x="134" y="19"/>
                  </a:cubicBezTo>
                  <a:close/>
                  <a:moveTo>
                    <a:pt x="59" y="28"/>
                  </a:moveTo>
                  <a:cubicBezTo>
                    <a:pt x="59" y="28"/>
                    <a:pt x="59" y="28"/>
                    <a:pt x="59" y="28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9" y="29"/>
                    <a:pt x="60" y="28"/>
                    <a:pt x="60" y="28"/>
                  </a:cubicBezTo>
                  <a:cubicBezTo>
                    <a:pt x="68" y="27"/>
                    <a:pt x="68" y="27"/>
                    <a:pt x="68" y="27"/>
                  </a:cubicBezTo>
                  <a:lnTo>
                    <a:pt x="59" y="28"/>
                  </a:lnTo>
                  <a:close/>
                  <a:moveTo>
                    <a:pt x="59" y="28"/>
                  </a:moveTo>
                  <a:cubicBezTo>
                    <a:pt x="59" y="28"/>
                    <a:pt x="59" y="28"/>
                    <a:pt x="59" y="28"/>
                  </a:cubicBezTo>
                  <a:cubicBezTo>
                    <a:pt x="59" y="28"/>
                    <a:pt x="59" y="28"/>
                    <a:pt x="59" y="28"/>
                  </a:cubicBezTo>
                  <a:cubicBezTo>
                    <a:pt x="59" y="28"/>
                    <a:pt x="59" y="28"/>
                    <a:pt x="59" y="28"/>
                  </a:cubicBezTo>
                  <a:close/>
                  <a:moveTo>
                    <a:pt x="58" y="29"/>
                  </a:moveTo>
                  <a:cubicBezTo>
                    <a:pt x="59" y="29"/>
                    <a:pt x="59" y="29"/>
                    <a:pt x="59" y="28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8" y="29"/>
                    <a:pt x="58" y="29"/>
                    <a:pt x="58" y="29"/>
                  </a:cubicBezTo>
                  <a:close/>
                  <a:moveTo>
                    <a:pt x="59" y="26"/>
                  </a:moveTo>
                  <a:cubicBezTo>
                    <a:pt x="59" y="26"/>
                    <a:pt x="59" y="26"/>
                    <a:pt x="59" y="26"/>
                  </a:cubicBezTo>
                  <a:cubicBezTo>
                    <a:pt x="59" y="26"/>
                    <a:pt x="60" y="26"/>
                    <a:pt x="60" y="26"/>
                  </a:cubicBezTo>
                  <a:cubicBezTo>
                    <a:pt x="59" y="26"/>
                    <a:pt x="59" y="26"/>
                    <a:pt x="59" y="26"/>
                  </a:cubicBezTo>
                  <a:cubicBezTo>
                    <a:pt x="59" y="26"/>
                    <a:pt x="59" y="26"/>
                    <a:pt x="59" y="26"/>
                  </a:cubicBezTo>
                  <a:cubicBezTo>
                    <a:pt x="59" y="26"/>
                    <a:pt x="59" y="26"/>
                    <a:pt x="59" y="26"/>
                  </a:cubicBezTo>
                  <a:cubicBezTo>
                    <a:pt x="59" y="26"/>
                    <a:pt x="59" y="26"/>
                    <a:pt x="59" y="26"/>
                  </a:cubicBezTo>
                  <a:cubicBezTo>
                    <a:pt x="59" y="26"/>
                    <a:pt x="59" y="26"/>
                    <a:pt x="59" y="26"/>
                  </a:cubicBezTo>
                  <a:close/>
                  <a:moveTo>
                    <a:pt x="59" y="32"/>
                  </a:moveTo>
                  <a:cubicBezTo>
                    <a:pt x="59" y="32"/>
                    <a:pt x="60" y="32"/>
                    <a:pt x="60" y="32"/>
                  </a:cubicBezTo>
                  <a:cubicBezTo>
                    <a:pt x="60" y="32"/>
                    <a:pt x="59" y="32"/>
                    <a:pt x="59" y="32"/>
                  </a:cubicBezTo>
                  <a:close/>
                  <a:moveTo>
                    <a:pt x="59" y="27"/>
                  </a:moveTo>
                  <a:cubicBezTo>
                    <a:pt x="59" y="27"/>
                    <a:pt x="59" y="27"/>
                    <a:pt x="59" y="27"/>
                  </a:cubicBezTo>
                  <a:cubicBezTo>
                    <a:pt x="59" y="27"/>
                    <a:pt x="59" y="27"/>
                    <a:pt x="59" y="27"/>
                  </a:cubicBezTo>
                  <a:close/>
                  <a:moveTo>
                    <a:pt x="58" y="26"/>
                  </a:moveTo>
                  <a:cubicBezTo>
                    <a:pt x="59" y="26"/>
                    <a:pt x="59" y="26"/>
                    <a:pt x="59" y="26"/>
                  </a:cubicBezTo>
                  <a:cubicBezTo>
                    <a:pt x="59" y="26"/>
                    <a:pt x="58" y="26"/>
                    <a:pt x="58" y="26"/>
                  </a:cubicBezTo>
                  <a:close/>
                  <a:moveTo>
                    <a:pt x="59" y="34"/>
                  </a:moveTo>
                  <a:cubicBezTo>
                    <a:pt x="59" y="34"/>
                    <a:pt x="59" y="34"/>
                    <a:pt x="59" y="33"/>
                  </a:cubicBezTo>
                  <a:cubicBezTo>
                    <a:pt x="59" y="33"/>
                    <a:pt x="59" y="33"/>
                    <a:pt x="59" y="34"/>
                  </a:cubicBezTo>
                  <a:close/>
                  <a:moveTo>
                    <a:pt x="59" y="32"/>
                  </a:moveTo>
                  <a:cubicBezTo>
                    <a:pt x="59" y="32"/>
                    <a:pt x="58" y="32"/>
                    <a:pt x="58" y="32"/>
                  </a:cubicBezTo>
                  <a:cubicBezTo>
                    <a:pt x="58" y="32"/>
                    <a:pt x="59" y="32"/>
                    <a:pt x="59" y="32"/>
                  </a:cubicBezTo>
                  <a:close/>
                  <a:moveTo>
                    <a:pt x="58" y="26"/>
                  </a:moveTo>
                  <a:cubicBezTo>
                    <a:pt x="58" y="26"/>
                    <a:pt x="58" y="26"/>
                    <a:pt x="57" y="26"/>
                  </a:cubicBezTo>
                  <a:cubicBezTo>
                    <a:pt x="58" y="26"/>
                    <a:pt x="58" y="27"/>
                    <a:pt x="58" y="26"/>
                  </a:cubicBezTo>
                  <a:close/>
                  <a:moveTo>
                    <a:pt x="57" y="29"/>
                  </a:moveTo>
                  <a:cubicBezTo>
                    <a:pt x="58" y="29"/>
                    <a:pt x="58" y="29"/>
                    <a:pt x="58" y="29"/>
                  </a:cubicBezTo>
                  <a:cubicBezTo>
                    <a:pt x="58" y="29"/>
                    <a:pt x="57" y="29"/>
                    <a:pt x="57" y="29"/>
                  </a:cubicBezTo>
                  <a:close/>
                  <a:moveTo>
                    <a:pt x="57" y="28"/>
                  </a:moveTo>
                  <a:cubicBezTo>
                    <a:pt x="57" y="28"/>
                    <a:pt x="57" y="28"/>
                    <a:pt x="57" y="28"/>
                  </a:cubicBezTo>
                  <a:cubicBezTo>
                    <a:pt x="57" y="28"/>
                    <a:pt x="57" y="28"/>
                    <a:pt x="57" y="28"/>
                  </a:cubicBezTo>
                  <a:close/>
                  <a:moveTo>
                    <a:pt x="57" y="28"/>
                  </a:moveTo>
                  <a:cubicBezTo>
                    <a:pt x="57" y="28"/>
                    <a:pt x="57" y="28"/>
                    <a:pt x="57" y="28"/>
                  </a:cubicBezTo>
                  <a:cubicBezTo>
                    <a:pt x="57" y="28"/>
                    <a:pt x="57" y="28"/>
                    <a:pt x="57" y="28"/>
                  </a:cubicBezTo>
                  <a:cubicBezTo>
                    <a:pt x="57" y="28"/>
                    <a:pt x="57" y="28"/>
                    <a:pt x="57" y="28"/>
                  </a:cubicBezTo>
                  <a:close/>
                  <a:moveTo>
                    <a:pt x="56" y="31"/>
                  </a:moveTo>
                  <a:cubicBezTo>
                    <a:pt x="57" y="31"/>
                    <a:pt x="57" y="31"/>
                    <a:pt x="56" y="31"/>
                  </a:cubicBezTo>
                  <a:close/>
                  <a:moveTo>
                    <a:pt x="55" y="33"/>
                  </a:moveTo>
                  <a:cubicBezTo>
                    <a:pt x="56" y="33"/>
                    <a:pt x="56" y="33"/>
                    <a:pt x="56" y="33"/>
                  </a:cubicBezTo>
                  <a:cubicBezTo>
                    <a:pt x="56" y="33"/>
                    <a:pt x="56" y="33"/>
                    <a:pt x="55" y="33"/>
                  </a:cubicBezTo>
                  <a:close/>
                  <a:moveTo>
                    <a:pt x="56" y="34"/>
                  </a:moveTo>
                  <a:cubicBezTo>
                    <a:pt x="56" y="34"/>
                    <a:pt x="56" y="34"/>
                    <a:pt x="56" y="33"/>
                  </a:cubicBezTo>
                  <a:lnTo>
                    <a:pt x="56" y="34"/>
                  </a:lnTo>
                  <a:close/>
                  <a:moveTo>
                    <a:pt x="56" y="36"/>
                  </a:moveTo>
                  <a:cubicBezTo>
                    <a:pt x="56" y="36"/>
                    <a:pt x="55" y="36"/>
                    <a:pt x="55" y="36"/>
                  </a:cubicBezTo>
                  <a:cubicBezTo>
                    <a:pt x="56" y="36"/>
                    <a:pt x="56" y="36"/>
                    <a:pt x="56" y="36"/>
                  </a:cubicBezTo>
                  <a:close/>
                  <a:moveTo>
                    <a:pt x="54" y="36"/>
                  </a:moveTo>
                  <a:cubicBezTo>
                    <a:pt x="54" y="36"/>
                    <a:pt x="54" y="36"/>
                    <a:pt x="54" y="36"/>
                  </a:cubicBezTo>
                  <a:close/>
                  <a:moveTo>
                    <a:pt x="192" y="23"/>
                  </a:moveTo>
                  <a:cubicBezTo>
                    <a:pt x="199" y="23"/>
                    <a:pt x="208" y="22"/>
                    <a:pt x="214" y="22"/>
                  </a:cubicBezTo>
                  <a:cubicBezTo>
                    <a:pt x="222" y="21"/>
                    <a:pt x="222" y="21"/>
                    <a:pt x="222" y="21"/>
                  </a:cubicBezTo>
                  <a:cubicBezTo>
                    <a:pt x="210" y="22"/>
                    <a:pt x="200" y="22"/>
                    <a:pt x="192" y="23"/>
                  </a:cubicBezTo>
                  <a:close/>
                  <a:moveTo>
                    <a:pt x="59" y="31"/>
                  </a:move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60" y="31"/>
                    <a:pt x="60" y="31"/>
                  </a:cubicBezTo>
                  <a:cubicBezTo>
                    <a:pt x="59" y="31"/>
                    <a:pt x="58" y="31"/>
                    <a:pt x="57" y="31"/>
                  </a:cubicBezTo>
                  <a:cubicBezTo>
                    <a:pt x="58" y="31"/>
                    <a:pt x="58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lose/>
                  <a:moveTo>
                    <a:pt x="58" y="27"/>
                  </a:moveTo>
                  <a:cubicBezTo>
                    <a:pt x="58" y="27"/>
                    <a:pt x="58" y="27"/>
                    <a:pt x="58" y="27"/>
                  </a:cubicBezTo>
                  <a:cubicBezTo>
                    <a:pt x="58" y="27"/>
                    <a:pt x="58" y="27"/>
                    <a:pt x="58" y="27"/>
                  </a:cubicBezTo>
                  <a:cubicBezTo>
                    <a:pt x="59" y="27"/>
                    <a:pt x="58" y="27"/>
                    <a:pt x="58" y="27"/>
                  </a:cubicBezTo>
                  <a:close/>
                  <a:moveTo>
                    <a:pt x="55" y="28"/>
                  </a:moveTo>
                  <a:cubicBezTo>
                    <a:pt x="55" y="28"/>
                    <a:pt x="55" y="28"/>
                    <a:pt x="55" y="28"/>
                  </a:cubicBezTo>
                  <a:cubicBezTo>
                    <a:pt x="55" y="27"/>
                    <a:pt x="56" y="28"/>
                    <a:pt x="56" y="27"/>
                  </a:cubicBezTo>
                  <a:cubicBezTo>
                    <a:pt x="56" y="27"/>
                    <a:pt x="56" y="28"/>
                    <a:pt x="56" y="28"/>
                  </a:cubicBezTo>
                  <a:cubicBezTo>
                    <a:pt x="57" y="27"/>
                    <a:pt x="58" y="28"/>
                    <a:pt x="58" y="27"/>
                  </a:cubicBezTo>
                  <a:cubicBezTo>
                    <a:pt x="57" y="27"/>
                    <a:pt x="56" y="27"/>
                    <a:pt x="55" y="27"/>
                  </a:cubicBezTo>
                  <a:cubicBezTo>
                    <a:pt x="55" y="27"/>
                    <a:pt x="55" y="27"/>
                    <a:pt x="55" y="27"/>
                  </a:cubicBezTo>
                  <a:cubicBezTo>
                    <a:pt x="55" y="28"/>
                    <a:pt x="54" y="27"/>
                    <a:pt x="54" y="28"/>
                  </a:cubicBezTo>
                  <a:cubicBezTo>
                    <a:pt x="54" y="28"/>
                    <a:pt x="54" y="28"/>
                    <a:pt x="55" y="28"/>
                  </a:cubicBezTo>
                  <a:close/>
                  <a:moveTo>
                    <a:pt x="56" y="34"/>
                  </a:moveTo>
                  <a:cubicBezTo>
                    <a:pt x="56" y="34"/>
                    <a:pt x="56" y="34"/>
                    <a:pt x="56" y="34"/>
                  </a:cubicBezTo>
                  <a:cubicBezTo>
                    <a:pt x="56" y="34"/>
                    <a:pt x="56" y="34"/>
                    <a:pt x="56" y="34"/>
                  </a:cubicBezTo>
                  <a:close/>
                  <a:moveTo>
                    <a:pt x="578" y="337"/>
                  </a:moveTo>
                  <a:cubicBezTo>
                    <a:pt x="579" y="495"/>
                    <a:pt x="576" y="661"/>
                    <a:pt x="571" y="820"/>
                  </a:cubicBezTo>
                  <a:cubicBezTo>
                    <a:pt x="568" y="940"/>
                    <a:pt x="568" y="940"/>
                    <a:pt x="568" y="940"/>
                  </a:cubicBezTo>
                  <a:cubicBezTo>
                    <a:pt x="567" y="952"/>
                    <a:pt x="567" y="963"/>
                    <a:pt x="567" y="974"/>
                  </a:cubicBezTo>
                  <a:cubicBezTo>
                    <a:pt x="566" y="994"/>
                    <a:pt x="566" y="994"/>
                    <a:pt x="566" y="994"/>
                  </a:cubicBezTo>
                  <a:cubicBezTo>
                    <a:pt x="566" y="995"/>
                    <a:pt x="566" y="995"/>
                    <a:pt x="566" y="995"/>
                  </a:cubicBezTo>
                  <a:cubicBezTo>
                    <a:pt x="566" y="996"/>
                    <a:pt x="566" y="997"/>
                    <a:pt x="566" y="998"/>
                  </a:cubicBezTo>
                  <a:cubicBezTo>
                    <a:pt x="565" y="999"/>
                    <a:pt x="565" y="1000"/>
                    <a:pt x="564" y="1001"/>
                  </a:cubicBezTo>
                  <a:cubicBezTo>
                    <a:pt x="563" y="1004"/>
                    <a:pt x="560" y="1006"/>
                    <a:pt x="559" y="1007"/>
                  </a:cubicBezTo>
                  <a:cubicBezTo>
                    <a:pt x="555" y="1010"/>
                    <a:pt x="552" y="1011"/>
                    <a:pt x="548" y="1013"/>
                  </a:cubicBezTo>
                  <a:cubicBezTo>
                    <a:pt x="535" y="1019"/>
                    <a:pt x="521" y="1021"/>
                    <a:pt x="507" y="1024"/>
                  </a:cubicBezTo>
                  <a:cubicBezTo>
                    <a:pt x="479" y="1029"/>
                    <a:pt x="452" y="1031"/>
                    <a:pt x="431" y="1033"/>
                  </a:cubicBezTo>
                  <a:cubicBezTo>
                    <a:pt x="397" y="1036"/>
                    <a:pt x="360" y="1038"/>
                    <a:pt x="324" y="1039"/>
                  </a:cubicBezTo>
                  <a:cubicBezTo>
                    <a:pt x="309" y="1039"/>
                    <a:pt x="295" y="1039"/>
                    <a:pt x="281" y="1039"/>
                  </a:cubicBezTo>
                  <a:cubicBezTo>
                    <a:pt x="264" y="1040"/>
                    <a:pt x="264" y="1040"/>
                    <a:pt x="264" y="1040"/>
                  </a:cubicBezTo>
                  <a:cubicBezTo>
                    <a:pt x="241" y="1040"/>
                    <a:pt x="217" y="1039"/>
                    <a:pt x="193" y="1038"/>
                  </a:cubicBezTo>
                  <a:cubicBezTo>
                    <a:pt x="179" y="1037"/>
                    <a:pt x="168" y="1037"/>
                    <a:pt x="156" y="1036"/>
                  </a:cubicBezTo>
                  <a:cubicBezTo>
                    <a:pt x="135" y="1034"/>
                    <a:pt x="112" y="1032"/>
                    <a:pt x="87" y="1028"/>
                  </a:cubicBezTo>
                  <a:cubicBezTo>
                    <a:pt x="75" y="1026"/>
                    <a:pt x="63" y="1024"/>
                    <a:pt x="51" y="1020"/>
                  </a:cubicBezTo>
                  <a:cubicBezTo>
                    <a:pt x="45" y="1019"/>
                    <a:pt x="39" y="1017"/>
                    <a:pt x="33" y="1013"/>
                  </a:cubicBezTo>
                  <a:cubicBezTo>
                    <a:pt x="30" y="1012"/>
                    <a:pt x="27" y="1010"/>
                    <a:pt x="24" y="1007"/>
                  </a:cubicBezTo>
                  <a:cubicBezTo>
                    <a:pt x="22" y="1006"/>
                    <a:pt x="21" y="1004"/>
                    <a:pt x="19" y="1002"/>
                  </a:cubicBezTo>
                  <a:cubicBezTo>
                    <a:pt x="19" y="1001"/>
                    <a:pt x="18" y="1000"/>
                    <a:pt x="18" y="999"/>
                  </a:cubicBezTo>
                  <a:cubicBezTo>
                    <a:pt x="18" y="999"/>
                    <a:pt x="18" y="998"/>
                    <a:pt x="17" y="997"/>
                  </a:cubicBezTo>
                  <a:cubicBezTo>
                    <a:pt x="17" y="997"/>
                    <a:pt x="17" y="996"/>
                    <a:pt x="17" y="996"/>
                  </a:cubicBezTo>
                  <a:cubicBezTo>
                    <a:pt x="15" y="984"/>
                    <a:pt x="14" y="971"/>
                    <a:pt x="13" y="960"/>
                  </a:cubicBezTo>
                  <a:cubicBezTo>
                    <a:pt x="11" y="941"/>
                    <a:pt x="11" y="941"/>
                    <a:pt x="11" y="941"/>
                  </a:cubicBezTo>
                  <a:cubicBezTo>
                    <a:pt x="9" y="920"/>
                    <a:pt x="7" y="891"/>
                    <a:pt x="6" y="869"/>
                  </a:cubicBezTo>
                  <a:cubicBezTo>
                    <a:pt x="5" y="857"/>
                    <a:pt x="5" y="845"/>
                    <a:pt x="4" y="833"/>
                  </a:cubicBezTo>
                  <a:cubicBezTo>
                    <a:pt x="3" y="807"/>
                    <a:pt x="2" y="783"/>
                    <a:pt x="2" y="762"/>
                  </a:cubicBezTo>
                  <a:cubicBezTo>
                    <a:pt x="1" y="735"/>
                    <a:pt x="0" y="691"/>
                    <a:pt x="0" y="657"/>
                  </a:cubicBezTo>
                  <a:cubicBezTo>
                    <a:pt x="0" y="655"/>
                    <a:pt x="0" y="654"/>
                    <a:pt x="0" y="653"/>
                  </a:cubicBezTo>
                  <a:cubicBezTo>
                    <a:pt x="0" y="628"/>
                    <a:pt x="0" y="603"/>
                    <a:pt x="0" y="579"/>
                  </a:cubicBezTo>
                  <a:cubicBezTo>
                    <a:pt x="0" y="575"/>
                    <a:pt x="0" y="575"/>
                    <a:pt x="0" y="572"/>
                  </a:cubicBezTo>
                  <a:cubicBezTo>
                    <a:pt x="1" y="540"/>
                    <a:pt x="1" y="540"/>
                    <a:pt x="1" y="540"/>
                  </a:cubicBezTo>
                  <a:cubicBezTo>
                    <a:pt x="2" y="493"/>
                    <a:pt x="2" y="459"/>
                    <a:pt x="3" y="420"/>
                  </a:cubicBezTo>
                  <a:cubicBezTo>
                    <a:pt x="3" y="398"/>
                    <a:pt x="4" y="373"/>
                    <a:pt x="5" y="350"/>
                  </a:cubicBezTo>
                  <a:cubicBezTo>
                    <a:pt x="5" y="331"/>
                    <a:pt x="5" y="331"/>
                    <a:pt x="5" y="331"/>
                  </a:cubicBezTo>
                  <a:cubicBezTo>
                    <a:pt x="6" y="316"/>
                    <a:pt x="6" y="316"/>
                    <a:pt x="6" y="316"/>
                  </a:cubicBezTo>
                  <a:cubicBezTo>
                    <a:pt x="6" y="302"/>
                    <a:pt x="6" y="302"/>
                    <a:pt x="6" y="302"/>
                  </a:cubicBezTo>
                  <a:cubicBezTo>
                    <a:pt x="7" y="281"/>
                    <a:pt x="7" y="281"/>
                    <a:pt x="7" y="281"/>
                  </a:cubicBezTo>
                  <a:cubicBezTo>
                    <a:pt x="8" y="260"/>
                    <a:pt x="8" y="260"/>
                    <a:pt x="8" y="260"/>
                  </a:cubicBezTo>
                  <a:cubicBezTo>
                    <a:pt x="9" y="238"/>
                    <a:pt x="9" y="238"/>
                    <a:pt x="9" y="238"/>
                  </a:cubicBezTo>
                  <a:cubicBezTo>
                    <a:pt x="10" y="220"/>
                    <a:pt x="10" y="203"/>
                    <a:pt x="11" y="181"/>
                  </a:cubicBezTo>
                  <a:cubicBezTo>
                    <a:pt x="13" y="133"/>
                    <a:pt x="13" y="133"/>
                    <a:pt x="13" y="133"/>
                  </a:cubicBezTo>
                  <a:cubicBezTo>
                    <a:pt x="14" y="104"/>
                    <a:pt x="14" y="104"/>
                    <a:pt x="14" y="104"/>
                  </a:cubicBezTo>
                  <a:cubicBezTo>
                    <a:pt x="15" y="89"/>
                    <a:pt x="15" y="89"/>
                    <a:pt x="15" y="89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6" y="68"/>
                    <a:pt x="16" y="68"/>
                    <a:pt x="16" y="68"/>
                  </a:cubicBezTo>
                  <a:cubicBezTo>
                    <a:pt x="16" y="68"/>
                    <a:pt x="16" y="68"/>
                    <a:pt x="16" y="68"/>
                  </a:cubicBezTo>
                  <a:cubicBezTo>
                    <a:pt x="16" y="67"/>
                    <a:pt x="16" y="67"/>
                    <a:pt x="16" y="67"/>
                  </a:cubicBezTo>
                  <a:cubicBezTo>
                    <a:pt x="16" y="67"/>
                    <a:pt x="16" y="67"/>
                    <a:pt x="16" y="66"/>
                  </a:cubicBezTo>
                  <a:cubicBezTo>
                    <a:pt x="16" y="66"/>
                    <a:pt x="17" y="64"/>
                    <a:pt x="16" y="63"/>
                  </a:cubicBezTo>
                  <a:cubicBezTo>
                    <a:pt x="16" y="63"/>
                    <a:pt x="16" y="63"/>
                    <a:pt x="15" y="63"/>
                  </a:cubicBezTo>
                  <a:cubicBezTo>
                    <a:pt x="15" y="63"/>
                    <a:pt x="16" y="63"/>
                    <a:pt x="16" y="62"/>
                  </a:cubicBezTo>
                  <a:cubicBezTo>
                    <a:pt x="16" y="62"/>
                    <a:pt x="16" y="61"/>
                    <a:pt x="16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6" y="58"/>
                    <a:pt x="16" y="57"/>
                    <a:pt x="16" y="57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7" y="57"/>
                    <a:pt x="17" y="55"/>
                    <a:pt x="17" y="54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7" y="53"/>
                    <a:pt x="18" y="52"/>
                    <a:pt x="19" y="51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19" y="51"/>
                    <a:pt x="20" y="51"/>
                    <a:pt x="20" y="50"/>
                  </a:cubicBezTo>
                  <a:cubicBezTo>
                    <a:pt x="20" y="50"/>
                    <a:pt x="20" y="50"/>
                    <a:pt x="21" y="50"/>
                  </a:cubicBezTo>
                  <a:cubicBezTo>
                    <a:pt x="21" y="50"/>
                    <a:pt x="21" y="50"/>
                    <a:pt x="22" y="49"/>
                  </a:cubicBezTo>
                  <a:cubicBezTo>
                    <a:pt x="22" y="49"/>
                    <a:pt x="22" y="49"/>
                    <a:pt x="23" y="49"/>
                  </a:cubicBezTo>
                  <a:cubicBezTo>
                    <a:pt x="23" y="48"/>
                    <a:pt x="24" y="49"/>
                    <a:pt x="24" y="48"/>
                  </a:cubicBezTo>
                  <a:cubicBezTo>
                    <a:pt x="25" y="48"/>
                    <a:pt x="26" y="48"/>
                    <a:pt x="28" y="48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8" y="49"/>
                    <a:pt x="29" y="49"/>
                    <a:pt x="30" y="49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30" y="50"/>
                    <a:pt x="31" y="50"/>
                    <a:pt x="31" y="50"/>
                  </a:cubicBezTo>
                  <a:cubicBezTo>
                    <a:pt x="32" y="51"/>
                    <a:pt x="33" y="52"/>
                    <a:pt x="33" y="53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4"/>
                    <a:pt x="34" y="54"/>
                    <a:pt x="34" y="55"/>
                  </a:cubicBezTo>
                  <a:cubicBezTo>
                    <a:pt x="35" y="55"/>
                    <a:pt x="35" y="56"/>
                    <a:pt x="35" y="57"/>
                  </a:cubicBezTo>
                  <a:cubicBezTo>
                    <a:pt x="35" y="57"/>
                    <a:pt x="35" y="57"/>
                    <a:pt x="35" y="57"/>
                  </a:cubicBezTo>
                  <a:cubicBezTo>
                    <a:pt x="35" y="58"/>
                    <a:pt x="35" y="58"/>
                    <a:pt x="35" y="59"/>
                  </a:cubicBezTo>
                  <a:cubicBezTo>
                    <a:pt x="35" y="59"/>
                    <a:pt x="35" y="60"/>
                    <a:pt x="35" y="60"/>
                  </a:cubicBezTo>
                  <a:cubicBezTo>
                    <a:pt x="35" y="60"/>
                    <a:pt x="35" y="61"/>
                    <a:pt x="35" y="61"/>
                  </a:cubicBezTo>
                  <a:cubicBezTo>
                    <a:pt x="35" y="61"/>
                    <a:pt x="35" y="62"/>
                    <a:pt x="34" y="62"/>
                  </a:cubicBezTo>
                  <a:cubicBezTo>
                    <a:pt x="35" y="62"/>
                    <a:pt x="35" y="63"/>
                    <a:pt x="34" y="63"/>
                  </a:cubicBezTo>
                  <a:cubicBezTo>
                    <a:pt x="34" y="63"/>
                    <a:pt x="34" y="63"/>
                    <a:pt x="33" y="63"/>
                  </a:cubicBezTo>
                  <a:cubicBezTo>
                    <a:pt x="33" y="64"/>
                    <a:pt x="35" y="65"/>
                    <a:pt x="34" y="65"/>
                  </a:cubicBezTo>
                  <a:cubicBezTo>
                    <a:pt x="33" y="65"/>
                    <a:pt x="33" y="66"/>
                    <a:pt x="33" y="67"/>
                  </a:cubicBezTo>
                  <a:cubicBezTo>
                    <a:pt x="33" y="68"/>
                    <a:pt x="33" y="68"/>
                    <a:pt x="33" y="68"/>
                  </a:cubicBezTo>
                  <a:cubicBezTo>
                    <a:pt x="33" y="69"/>
                    <a:pt x="33" y="69"/>
                    <a:pt x="33" y="69"/>
                  </a:cubicBezTo>
                  <a:cubicBezTo>
                    <a:pt x="33" y="69"/>
                    <a:pt x="33" y="69"/>
                    <a:pt x="33" y="69"/>
                  </a:cubicBezTo>
                  <a:cubicBezTo>
                    <a:pt x="32" y="75"/>
                    <a:pt x="32" y="75"/>
                    <a:pt x="32" y="75"/>
                  </a:cubicBezTo>
                  <a:cubicBezTo>
                    <a:pt x="31" y="95"/>
                    <a:pt x="31" y="114"/>
                    <a:pt x="29" y="131"/>
                  </a:cubicBezTo>
                  <a:cubicBezTo>
                    <a:pt x="29" y="146"/>
                    <a:pt x="28" y="161"/>
                    <a:pt x="27" y="176"/>
                  </a:cubicBezTo>
                  <a:cubicBezTo>
                    <a:pt x="25" y="222"/>
                    <a:pt x="24" y="268"/>
                    <a:pt x="22" y="313"/>
                  </a:cubicBezTo>
                  <a:cubicBezTo>
                    <a:pt x="19" y="397"/>
                    <a:pt x="19" y="397"/>
                    <a:pt x="19" y="397"/>
                  </a:cubicBezTo>
                  <a:cubicBezTo>
                    <a:pt x="17" y="482"/>
                    <a:pt x="17" y="482"/>
                    <a:pt x="17" y="482"/>
                  </a:cubicBezTo>
                  <a:cubicBezTo>
                    <a:pt x="16" y="531"/>
                    <a:pt x="16" y="531"/>
                    <a:pt x="16" y="531"/>
                  </a:cubicBezTo>
                  <a:cubicBezTo>
                    <a:pt x="16" y="546"/>
                    <a:pt x="16" y="546"/>
                    <a:pt x="16" y="546"/>
                  </a:cubicBezTo>
                  <a:cubicBezTo>
                    <a:pt x="15" y="593"/>
                    <a:pt x="15" y="593"/>
                    <a:pt x="15" y="593"/>
                  </a:cubicBezTo>
                  <a:cubicBezTo>
                    <a:pt x="15" y="608"/>
                    <a:pt x="15" y="622"/>
                    <a:pt x="15" y="639"/>
                  </a:cubicBezTo>
                  <a:cubicBezTo>
                    <a:pt x="15" y="682"/>
                    <a:pt x="16" y="742"/>
                    <a:pt x="18" y="796"/>
                  </a:cubicBezTo>
                  <a:cubicBezTo>
                    <a:pt x="18" y="806"/>
                    <a:pt x="18" y="806"/>
                    <a:pt x="18" y="806"/>
                  </a:cubicBezTo>
                  <a:cubicBezTo>
                    <a:pt x="19" y="841"/>
                    <a:pt x="21" y="874"/>
                    <a:pt x="23" y="905"/>
                  </a:cubicBezTo>
                  <a:cubicBezTo>
                    <a:pt x="24" y="924"/>
                    <a:pt x="26" y="946"/>
                    <a:pt x="28" y="968"/>
                  </a:cubicBezTo>
                  <a:cubicBezTo>
                    <a:pt x="30" y="985"/>
                    <a:pt x="30" y="985"/>
                    <a:pt x="30" y="985"/>
                  </a:cubicBezTo>
                  <a:cubicBezTo>
                    <a:pt x="31" y="993"/>
                    <a:pt x="31" y="993"/>
                    <a:pt x="31" y="993"/>
                  </a:cubicBezTo>
                  <a:cubicBezTo>
                    <a:pt x="32" y="995"/>
                    <a:pt x="32" y="994"/>
                    <a:pt x="32" y="995"/>
                  </a:cubicBezTo>
                  <a:cubicBezTo>
                    <a:pt x="32" y="995"/>
                    <a:pt x="32" y="996"/>
                    <a:pt x="33" y="996"/>
                  </a:cubicBezTo>
                  <a:cubicBezTo>
                    <a:pt x="35" y="999"/>
                    <a:pt x="39" y="1001"/>
                    <a:pt x="44" y="1003"/>
                  </a:cubicBezTo>
                  <a:cubicBezTo>
                    <a:pt x="48" y="1005"/>
                    <a:pt x="53" y="1006"/>
                    <a:pt x="58" y="1008"/>
                  </a:cubicBezTo>
                  <a:cubicBezTo>
                    <a:pt x="75" y="1012"/>
                    <a:pt x="93" y="1015"/>
                    <a:pt x="111" y="1017"/>
                  </a:cubicBezTo>
                  <a:cubicBezTo>
                    <a:pt x="129" y="1019"/>
                    <a:pt x="147" y="1021"/>
                    <a:pt x="165" y="1022"/>
                  </a:cubicBezTo>
                  <a:cubicBezTo>
                    <a:pt x="192" y="1024"/>
                    <a:pt x="221" y="1025"/>
                    <a:pt x="249" y="1025"/>
                  </a:cubicBezTo>
                  <a:cubicBezTo>
                    <a:pt x="259" y="1025"/>
                    <a:pt x="270" y="1025"/>
                    <a:pt x="279" y="1025"/>
                  </a:cubicBezTo>
                  <a:cubicBezTo>
                    <a:pt x="294" y="1025"/>
                    <a:pt x="309" y="1025"/>
                    <a:pt x="323" y="1025"/>
                  </a:cubicBezTo>
                  <a:cubicBezTo>
                    <a:pt x="350" y="1024"/>
                    <a:pt x="376" y="1023"/>
                    <a:pt x="403" y="1021"/>
                  </a:cubicBezTo>
                  <a:cubicBezTo>
                    <a:pt x="426" y="1020"/>
                    <a:pt x="451" y="1018"/>
                    <a:pt x="475" y="1014"/>
                  </a:cubicBezTo>
                  <a:cubicBezTo>
                    <a:pt x="483" y="1013"/>
                    <a:pt x="492" y="1012"/>
                    <a:pt x="501" y="1011"/>
                  </a:cubicBezTo>
                  <a:cubicBezTo>
                    <a:pt x="507" y="1010"/>
                    <a:pt x="512" y="1009"/>
                    <a:pt x="517" y="1007"/>
                  </a:cubicBezTo>
                  <a:cubicBezTo>
                    <a:pt x="524" y="1006"/>
                    <a:pt x="532" y="1004"/>
                    <a:pt x="539" y="1001"/>
                  </a:cubicBezTo>
                  <a:cubicBezTo>
                    <a:pt x="543" y="1000"/>
                    <a:pt x="546" y="999"/>
                    <a:pt x="549" y="997"/>
                  </a:cubicBezTo>
                  <a:cubicBezTo>
                    <a:pt x="550" y="996"/>
                    <a:pt x="550" y="996"/>
                    <a:pt x="551" y="995"/>
                  </a:cubicBezTo>
                  <a:cubicBezTo>
                    <a:pt x="551" y="995"/>
                    <a:pt x="551" y="995"/>
                    <a:pt x="551" y="995"/>
                  </a:cubicBezTo>
                  <a:cubicBezTo>
                    <a:pt x="552" y="995"/>
                    <a:pt x="552" y="994"/>
                    <a:pt x="552" y="994"/>
                  </a:cubicBezTo>
                  <a:cubicBezTo>
                    <a:pt x="552" y="992"/>
                    <a:pt x="552" y="992"/>
                    <a:pt x="552" y="992"/>
                  </a:cubicBezTo>
                  <a:cubicBezTo>
                    <a:pt x="554" y="938"/>
                    <a:pt x="554" y="938"/>
                    <a:pt x="554" y="938"/>
                  </a:cubicBezTo>
                  <a:cubicBezTo>
                    <a:pt x="555" y="890"/>
                    <a:pt x="557" y="845"/>
                    <a:pt x="558" y="793"/>
                  </a:cubicBezTo>
                  <a:cubicBezTo>
                    <a:pt x="559" y="754"/>
                    <a:pt x="560" y="713"/>
                    <a:pt x="561" y="669"/>
                  </a:cubicBezTo>
                  <a:cubicBezTo>
                    <a:pt x="562" y="615"/>
                    <a:pt x="563" y="557"/>
                    <a:pt x="564" y="499"/>
                  </a:cubicBezTo>
                  <a:cubicBezTo>
                    <a:pt x="565" y="437"/>
                    <a:pt x="565" y="375"/>
                    <a:pt x="565" y="314"/>
                  </a:cubicBezTo>
                  <a:cubicBezTo>
                    <a:pt x="565" y="312"/>
                    <a:pt x="565" y="309"/>
                    <a:pt x="565" y="304"/>
                  </a:cubicBezTo>
                  <a:cubicBezTo>
                    <a:pt x="565" y="298"/>
                    <a:pt x="565" y="300"/>
                    <a:pt x="565" y="292"/>
                  </a:cubicBezTo>
                  <a:cubicBezTo>
                    <a:pt x="565" y="287"/>
                    <a:pt x="565" y="290"/>
                    <a:pt x="565" y="286"/>
                  </a:cubicBezTo>
                  <a:cubicBezTo>
                    <a:pt x="565" y="233"/>
                    <a:pt x="564" y="181"/>
                    <a:pt x="562" y="133"/>
                  </a:cubicBezTo>
                  <a:cubicBezTo>
                    <a:pt x="561" y="124"/>
                    <a:pt x="562" y="132"/>
                    <a:pt x="562" y="126"/>
                  </a:cubicBezTo>
                  <a:cubicBezTo>
                    <a:pt x="561" y="112"/>
                    <a:pt x="560" y="94"/>
                    <a:pt x="558" y="76"/>
                  </a:cubicBezTo>
                  <a:cubicBezTo>
                    <a:pt x="558" y="67"/>
                    <a:pt x="557" y="58"/>
                    <a:pt x="555" y="50"/>
                  </a:cubicBezTo>
                  <a:cubicBezTo>
                    <a:pt x="554" y="45"/>
                    <a:pt x="553" y="41"/>
                    <a:pt x="552" y="39"/>
                  </a:cubicBezTo>
                  <a:cubicBezTo>
                    <a:pt x="550" y="37"/>
                    <a:pt x="547" y="35"/>
                    <a:pt x="544" y="33"/>
                  </a:cubicBezTo>
                  <a:cubicBezTo>
                    <a:pt x="534" y="26"/>
                    <a:pt x="518" y="23"/>
                    <a:pt x="505" y="20"/>
                  </a:cubicBezTo>
                  <a:cubicBezTo>
                    <a:pt x="501" y="20"/>
                    <a:pt x="503" y="20"/>
                    <a:pt x="500" y="20"/>
                  </a:cubicBezTo>
                  <a:cubicBezTo>
                    <a:pt x="496" y="19"/>
                    <a:pt x="499" y="19"/>
                    <a:pt x="495" y="19"/>
                  </a:cubicBezTo>
                  <a:cubicBezTo>
                    <a:pt x="495" y="19"/>
                    <a:pt x="487" y="18"/>
                    <a:pt x="484" y="17"/>
                  </a:cubicBezTo>
                  <a:cubicBezTo>
                    <a:pt x="449" y="13"/>
                    <a:pt x="414" y="13"/>
                    <a:pt x="378" y="13"/>
                  </a:cubicBezTo>
                  <a:cubicBezTo>
                    <a:pt x="372" y="13"/>
                    <a:pt x="372" y="13"/>
                    <a:pt x="362" y="13"/>
                  </a:cubicBezTo>
                  <a:cubicBezTo>
                    <a:pt x="354" y="13"/>
                    <a:pt x="355" y="13"/>
                    <a:pt x="348" y="13"/>
                  </a:cubicBezTo>
                  <a:cubicBezTo>
                    <a:pt x="347" y="13"/>
                    <a:pt x="338" y="13"/>
                    <a:pt x="337" y="13"/>
                  </a:cubicBezTo>
                  <a:cubicBezTo>
                    <a:pt x="336" y="13"/>
                    <a:pt x="338" y="13"/>
                    <a:pt x="336" y="13"/>
                  </a:cubicBezTo>
                  <a:cubicBezTo>
                    <a:pt x="330" y="13"/>
                    <a:pt x="308" y="14"/>
                    <a:pt x="296" y="15"/>
                  </a:cubicBezTo>
                  <a:cubicBezTo>
                    <a:pt x="281" y="16"/>
                    <a:pt x="264" y="16"/>
                    <a:pt x="245" y="18"/>
                  </a:cubicBezTo>
                  <a:cubicBezTo>
                    <a:pt x="263" y="16"/>
                    <a:pt x="277" y="15"/>
                    <a:pt x="282" y="15"/>
                  </a:cubicBezTo>
                  <a:cubicBezTo>
                    <a:pt x="264" y="15"/>
                    <a:pt x="232" y="17"/>
                    <a:pt x="215" y="18"/>
                  </a:cubicBezTo>
                  <a:cubicBezTo>
                    <a:pt x="174" y="21"/>
                    <a:pt x="123" y="26"/>
                    <a:pt x="76" y="31"/>
                  </a:cubicBezTo>
                  <a:cubicBezTo>
                    <a:pt x="73" y="31"/>
                    <a:pt x="71" y="31"/>
                    <a:pt x="71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0" y="33"/>
                    <a:pt x="60" y="33"/>
                    <a:pt x="60" y="33"/>
                  </a:cubicBezTo>
                  <a:cubicBezTo>
                    <a:pt x="60" y="33"/>
                    <a:pt x="60" y="33"/>
                    <a:pt x="60" y="33"/>
                  </a:cubicBezTo>
                  <a:cubicBezTo>
                    <a:pt x="60" y="33"/>
                    <a:pt x="60" y="33"/>
                    <a:pt x="60" y="33"/>
                  </a:cubicBezTo>
                  <a:cubicBezTo>
                    <a:pt x="58" y="33"/>
                    <a:pt x="58" y="33"/>
                    <a:pt x="58" y="33"/>
                  </a:cubicBezTo>
                  <a:cubicBezTo>
                    <a:pt x="58" y="33"/>
                    <a:pt x="57" y="33"/>
                    <a:pt x="56" y="33"/>
                  </a:cubicBezTo>
                  <a:cubicBezTo>
                    <a:pt x="58" y="33"/>
                    <a:pt x="58" y="33"/>
                    <a:pt x="58" y="33"/>
                  </a:cubicBezTo>
                  <a:cubicBezTo>
                    <a:pt x="59" y="33"/>
                    <a:pt x="59" y="33"/>
                    <a:pt x="59" y="33"/>
                  </a:cubicBezTo>
                  <a:cubicBezTo>
                    <a:pt x="60" y="33"/>
                    <a:pt x="60" y="33"/>
                    <a:pt x="60" y="33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109" y="27"/>
                    <a:pt x="155" y="23"/>
                    <a:pt x="201" y="19"/>
                  </a:cubicBezTo>
                  <a:cubicBezTo>
                    <a:pt x="222" y="18"/>
                    <a:pt x="276" y="14"/>
                    <a:pt x="307" y="13"/>
                  </a:cubicBezTo>
                  <a:cubicBezTo>
                    <a:pt x="326" y="12"/>
                    <a:pt x="336" y="11"/>
                    <a:pt x="327" y="11"/>
                  </a:cubicBezTo>
                  <a:cubicBezTo>
                    <a:pt x="302" y="12"/>
                    <a:pt x="281" y="13"/>
                    <a:pt x="258" y="14"/>
                  </a:cubicBezTo>
                  <a:cubicBezTo>
                    <a:pt x="254" y="14"/>
                    <a:pt x="249" y="14"/>
                    <a:pt x="255" y="14"/>
                  </a:cubicBezTo>
                  <a:cubicBezTo>
                    <a:pt x="303" y="11"/>
                    <a:pt x="358" y="9"/>
                    <a:pt x="397" y="9"/>
                  </a:cubicBezTo>
                  <a:cubicBezTo>
                    <a:pt x="419" y="9"/>
                    <a:pt x="419" y="9"/>
                    <a:pt x="419" y="9"/>
                  </a:cubicBezTo>
                  <a:cubicBezTo>
                    <a:pt x="429" y="9"/>
                    <a:pt x="429" y="9"/>
                    <a:pt x="429" y="9"/>
                  </a:cubicBezTo>
                  <a:cubicBezTo>
                    <a:pt x="428" y="9"/>
                    <a:pt x="424" y="9"/>
                    <a:pt x="425" y="9"/>
                  </a:cubicBezTo>
                  <a:cubicBezTo>
                    <a:pt x="379" y="8"/>
                    <a:pt x="343" y="8"/>
                    <a:pt x="295" y="10"/>
                  </a:cubicBezTo>
                  <a:cubicBezTo>
                    <a:pt x="276" y="10"/>
                    <a:pt x="276" y="10"/>
                    <a:pt x="276" y="10"/>
                  </a:cubicBezTo>
                  <a:cubicBezTo>
                    <a:pt x="260" y="11"/>
                    <a:pt x="238" y="13"/>
                    <a:pt x="218" y="14"/>
                  </a:cubicBezTo>
                  <a:cubicBezTo>
                    <a:pt x="213" y="14"/>
                    <a:pt x="215" y="14"/>
                    <a:pt x="213" y="14"/>
                  </a:cubicBezTo>
                  <a:cubicBezTo>
                    <a:pt x="167" y="18"/>
                    <a:pt x="126" y="22"/>
                    <a:pt x="87" y="25"/>
                  </a:cubicBezTo>
                  <a:cubicBezTo>
                    <a:pt x="121" y="22"/>
                    <a:pt x="157" y="19"/>
                    <a:pt x="190" y="16"/>
                  </a:cubicBezTo>
                  <a:cubicBezTo>
                    <a:pt x="195" y="16"/>
                    <a:pt x="197" y="15"/>
                    <a:pt x="200" y="15"/>
                  </a:cubicBezTo>
                  <a:cubicBezTo>
                    <a:pt x="229" y="13"/>
                    <a:pt x="271" y="10"/>
                    <a:pt x="306" y="9"/>
                  </a:cubicBezTo>
                  <a:cubicBezTo>
                    <a:pt x="311" y="8"/>
                    <a:pt x="312" y="8"/>
                    <a:pt x="298" y="8"/>
                  </a:cubicBezTo>
                  <a:cubicBezTo>
                    <a:pt x="302" y="8"/>
                    <a:pt x="304" y="8"/>
                    <a:pt x="310" y="8"/>
                  </a:cubicBezTo>
                  <a:cubicBezTo>
                    <a:pt x="310" y="8"/>
                    <a:pt x="309" y="8"/>
                    <a:pt x="307" y="8"/>
                  </a:cubicBezTo>
                  <a:cubicBezTo>
                    <a:pt x="326" y="7"/>
                    <a:pt x="329" y="7"/>
                    <a:pt x="347" y="6"/>
                  </a:cubicBezTo>
                  <a:cubicBezTo>
                    <a:pt x="351" y="6"/>
                    <a:pt x="352" y="6"/>
                    <a:pt x="349" y="6"/>
                  </a:cubicBezTo>
                  <a:cubicBezTo>
                    <a:pt x="334" y="6"/>
                    <a:pt x="320" y="7"/>
                    <a:pt x="306" y="7"/>
                  </a:cubicBezTo>
                  <a:cubicBezTo>
                    <a:pt x="297" y="8"/>
                    <a:pt x="291" y="8"/>
                    <a:pt x="284" y="9"/>
                  </a:cubicBezTo>
                  <a:cubicBezTo>
                    <a:pt x="275" y="9"/>
                    <a:pt x="275" y="9"/>
                    <a:pt x="275" y="9"/>
                  </a:cubicBezTo>
                  <a:cubicBezTo>
                    <a:pt x="262" y="10"/>
                    <a:pt x="262" y="10"/>
                    <a:pt x="262" y="10"/>
                  </a:cubicBezTo>
                  <a:cubicBezTo>
                    <a:pt x="250" y="10"/>
                    <a:pt x="250" y="10"/>
                    <a:pt x="250" y="10"/>
                  </a:cubicBezTo>
                  <a:cubicBezTo>
                    <a:pt x="232" y="11"/>
                    <a:pt x="212" y="13"/>
                    <a:pt x="194" y="14"/>
                  </a:cubicBezTo>
                  <a:cubicBezTo>
                    <a:pt x="180" y="16"/>
                    <a:pt x="167" y="16"/>
                    <a:pt x="150" y="18"/>
                  </a:cubicBezTo>
                  <a:cubicBezTo>
                    <a:pt x="157" y="17"/>
                    <a:pt x="168" y="16"/>
                    <a:pt x="179" y="15"/>
                  </a:cubicBezTo>
                  <a:cubicBezTo>
                    <a:pt x="215" y="12"/>
                    <a:pt x="257" y="9"/>
                    <a:pt x="288" y="8"/>
                  </a:cubicBezTo>
                  <a:cubicBezTo>
                    <a:pt x="291" y="7"/>
                    <a:pt x="284" y="7"/>
                    <a:pt x="281" y="7"/>
                  </a:cubicBezTo>
                  <a:cubicBezTo>
                    <a:pt x="256" y="9"/>
                    <a:pt x="256" y="9"/>
                    <a:pt x="256" y="9"/>
                  </a:cubicBezTo>
                  <a:cubicBezTo>
                    <a:pt x="251" y="9"/>
                    <a:pt x="258" y="9"/>
                    <a:pt x="254" y="9"/>
                  </a:cubicBezTo>
                  <a:cubicBezTo>
                    <a:pt x="231" y="11"/>
                    <a:pt x="211" y="12"/>
                    <a:pt x="185" y="14"/>
                  </a:cubicBezTo>
                  <a:cubicBezTo>
                    <a:pt x="182" y="14"/>
                    <a:pt x="176" y="15"/>
                    <a:pt x="180" y="14"/>
                  </a:cubicBezTo>
                  <a:cubicBezTo>
                    <a:pt x="173" y="15"/>
                    <a:pt x="173" y="15"/>
                    <a:pt x="173" y="15"/>
                  </a:cubicBezTo>
                  <a:cubicBezTo>
                    <a:pt x="166" y="15"/>
                    <a:pt x="173" y="15"/>
                    <a:pt x="171" y="15"/>
                  </a:cubicBezTo>
                  <a:cubicBezTo>
                    <a:pt x="167" y="15"/>
                    <a:pt x="158" y="16"/>
                    <a:pt x="153" y="16"/>
                  </a:cubicBezTo>
                  <a:cubicBezTo>
                    <a:pt x="122" y="20"/>
                    <a:pt x="97" y="22"/>
                    <a:pt x="62" y="26"/>
                  </a:cubicBezTo>
                  <a:cubicBezTo>
                    <a:pt x="85" y="23"/>
                    <a:pt x="115" y="20"/>
                    <a:pt x="146" y="17"/>
                  </a:cubicBezTo>
                  <a:cubicBezTo>
                    <a:pt x="153" y="16"/>
                    <a:pt x="145" y="17"/>
                    <a:pt x="150" y="16"/>
                  </a:cubicBezTo>
                  <a:cubicBezTo>
                    <a:pt x="173" y="15"/>
                    <a:pt x="173" y="15"/>
                    <a:pt x="173" y="15"/>
                  </a:cubicBezTo>
                  <a:cubicBezTo>
                    <a:pt x="195" y="13"/>
                    <a:pt x="195" y="13"/>
                    <a:pt x="195" y="13"/>
                  </a:cubicBezTo>
                  <a:cubicBezTo>
                    <a:pt x="228" y="10"/>
                    <a:pt x="228" y="10"/>
                    <a:pt x="228" y="10"/>
                  </a:cubicBezTo>
                  <a:cubicBezTo>
                    <a:pt x="238" y="9"/>
                    <a:pt x="245" y="9"/>
                    <a:pt x="257" y="8"/>
                  </a:cubicBezTo>
                  <a:cubicBezTo>
                    <a:pt x="261" y="8"/>
                    <a:pt x="259" y="8"/>
                    <a:pt x="267" y="7"/>
                  </a:cubicBezTo>
                  <a:cubicBezTo>
                    <a:pt x="268" y="7"/>
                    <a:pt x="258" y="7"/>
                    <a:pt x="264" y="7"/>
                  </a:cubicBezTo>
                  <a:cubicBezTo>
                    <a:pt x="270" y="7"/>
                    <a:pt x="265" y="7"/>
                    <a:pt x="269" y="7"/>
                  </a:cubicBezTo>
                  <a:cubicBezTo>
                    <a:pt x="275" y="7"/>
                    <a:pt x="277" y="6"/>
                    <a:pt x="281" y="6"/>
                  </a:cubicBezTo>
                  <a:cubicBezTo>
                    <a:pt x="327" y="4"/>
                    <a:pt x="327" y="4"/>
                    <a:pt x="327" y="4"/>
                  </a:cubicBezTo>
                  <a:cubicBezTo>
                    <a:pt x="331" y="4"/>
                    <a:pt x="319" y="4"/>
                    <a:pt x="325" y="4"/>
                  </a:cubicBezTo>
                  <a:cubicBezTo>
                    <a:pt x="332" y="4"/>
                    <a:pt x="352" y="3"/>
                    <a:pt x="357" y="3"/>
                  </a:cubicBezTo>
                  <a:cubicBezTo>
                    <a:pt x="375" y="3"/>
                    <a:pt x="385" y="2"/>
                    <a:pt x="405" y="3"/>
                  </a:cubicBezTo>
                  <a:cubicBezTo>
                    <a:pt x="411" y="3"/>
                    <a:pt x="405" y="2"/>
                    <a:pt x="408" y="2"/>
                  </a:cubicBezTo>
                  <a:cubicBezTo>
                    <a:pt x="421" y="2"/>
                    <a:pt x="428" y="3"/>
                    <a:pt x="442" y="3"/>
                  </a:cubicBezTo>
                  <a:cubicBezTo>
                    <a:pt x="450" y="3"/>
                    <a:pt x="465" y="4"/>
                    <a:pt x="477" y="6"/>
                  </a:cubicBezTo>
                  <a:cubicBezTo>
                    <a:pt x="477" y="5"/>
                    <a:pt x="468" y="4"/>
                    <a:pt x="462" y="4"/>
                  </a:cubicBezTo>
                  <a:cubicBezTo>
                    <a:pt x="466" y="4"/>
                    <a:pt x="479" y="5"/>
                    <a:pt x="484" y="6"/>
                  </a:cubicBezTo>
                  <a:cubicBezTo>
                    <a:pt x="503" y="8"/>
                    <a:pt x="520" y="11"/>
                    <a:pt x="538" y="17"/>
                  </a:cubicBezTo>
                  <a:cubicBezTo>
                    <a:pt x="542" y="19"/>
                    <a:pt x="547" y="21"/>
                    <a:pt x="551" y="23"/>
                  </a:cubicBezTo>
                  <a:cubicBezTo>
                    <a:pt x="556" y="26"/>
                    <a:pt x="560" y="30"/>
                    <a:pt x="563" y="35"/>
                  </a:cubicBezTo>
                  <a:cubicBezTo>
                    <a:pt x="566" y="41"/>
                    <a:pt x="566" y="46"/>
                    <a:pt x="567" y="51"/>
                  </a:cubicBezTo>
                  <a:cubicBezTo>
                    <a:pt x="568" y="56"/>
                    <a:pt x="569" y="62"/>
                    <a:pt x="570" y="67"/>
                  </a:cubicBezTo>
                  <a:cubicBezTo>
                    <a:pt x="570" y="74"/>
                    <a:pt x="571" y="77"/>
                    <a:pt x="571" y="83"/>
                  </a:cubicBezTo>
                  <a:cubicBezTo>
                    <a:pt x="571" y="85"/>
                    <a:pt x="571" y="84"/>
                    <a:pt x="571" y="83"/>
                  </a:cubicBezTo>
                  <a:cubicBezTo>
                    <a:pt x="574" y="107"/>
                    <a:pt x="575" y="162"/>
                    <a:pt x="576" y="178"/>
                  </a:cubicBezTo>
                  <a:cubicBezTo>
                    <a:pt x="576" y="185"/>
                    <a:pt x="576" y="175"/>
                    <a:pt x="576" y="180"/>
                  </a:cubicBezTo>
                  <a:cubicBezTo>
                    <a:pt x="577" y="189"/>
                    <a:pt x="577" y="204"/>
                    <a:pt x="577" y="210"/>
                  </a:cubicBezTo>
                  <a:cubicBezTo>
                    <a:pt x="578" y="280"/>
                    <a:pt x="578" y="280"/>
                    <a:pt x="578" y="280"/>
                  </a:cubicBezTo>
                  <a:cubicBezTo>
                    <a:pt x="578" y="285"/>
                    <a:pt x="578" y="293"/>
                    <a:pt x="578" y="295"/>
                  </a:cubicBezTo>
                  <a:cubicBezTo>
                    <a:pt x="578" y="306"/>
                    <a:pt x="579" y="325"/>
                    <a:pt x="578" y="337"/>
                  </a:cubicBezTo>
                  <a:close/>
                  <a:moveTo>
                    <a:pt x="319" y="5"/>
                  </a:moveTo>
                  <a:cubicBezTo>
                    <a:pt x="307" y="5"/>
                    <a:pt x="303" y="6"/>
                    <a:pt x="287" y="6"/>
                  </a:cubicBezTo>
                  <a:cubicBezTo>
                    <a:pt x="284" y="7"/>
                    <a:pt x="280" y="7"/>
                    <a:pt x="272" y="7"/>
                  </a:cubicBezTo>
                  <a:cubicBezTo>
                    <a:pt x="271" y="8"/>
                    <a:pt x="250" y="8"/>
                    <a:pt x="251" y="9"/>
                  </a:cubicBezTo>
                  <a:cubicBezTo>
                    <a:pt x="261" y="8"/>
                    <a:pt x="269" y="8"/>
                    <a:pt x="275" y="8"/>
                  </a:cubicBezTo>
                  <a:cubicBezTo>
                    <a:pt x="279" y="7"/>
                    <a:pt x="274" y="7"/>
                    <a:pt x="277" y="7"/>
                  </a:cubicBezTo>
                  <a:cubicBezTo>
                    <a:pt x="321" y="5"/>
                    <a:pt x="321" y="5"/>
                    <a:pt x="321" y="5"/>
                  </a:cubicBezTo>
                  <a:cubicBezTo>
                    <a:pt x="321" y="5"/>
                    <a:pt x="316" y="5"/>
                    <a:pt x="319" y="5"/>
                  </a:cubicBezTo>
                  <a:close/>
                  <a:moveTo>
                    <a:pt x="322" y="5"/>
                  </a:moveTo>
                  <a:cubicBezTo>
                    <a:pt x="324" y="5"/>
                    <a:pt x="324" y="5"/>
                    <a:pt x="324" y="5"/>
                  </a:cubicBezTo>
                  <a:cubicBezTo>
                    <a:pt x="334" y="5"/>
                    <a:pt x="326" y="5"/>
                    <a:pt x="322" y="5"/>
                  </a:cubicBezTo>
                  <a:close/>
                  <a:moveTo>
                    <a:pt x="338" y="13"/>
                  </a:moveTo>
                  <a:cubicBezTo>
                    <a:pt x="337" y="13"/>
                    <a:pt x="337" y="13"/>
                    <a:pt x="337" y="13"/>
                  </a:cubicBezTo>
                  <a:cubicBezTo>
                    <a:pt x="337" y="13"/>
                    <a:pt x="337" y="13"/>
                    <a:pt x="338" y="13"/>
                  </a:cubicBezTo>
                  <a:close/>
                </a:path>
              </a:pathLst>
            </a:custGeom>
            <a:solidFill>
              <a:srgbClr val="FF6699"/>
            </a:solidFill>
            <a:ln>
              <a:solidFill>
                <a:srgbClr val="FF6699"/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Title 1"/>
            <p:cNvSpPr txBox="1">
              <a:spLocks/>
            </p:cNvSpPr>
            <p:nvPr/>
          </p:nvSpPr>
          <p:spPr>
            <a:xfrm>
              <a:off x="4229737" y="1933864"/>
              <a:ext cx="3212464" cy="857571"/>
            </a:xfrm>
            <a:prstGeom prst="rect">
              <a:avLst/>
            </a:prstGeom>
          </p:spPr>
          <p:txBody>
            <a:bodyPr anchor="ctr" anchorCtr="0">
              <a:noAutofit/>
            </a:bodyPr>
            <a:lstStyle>
              <a:lvl1pPr algn="ctr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lang="en-US" sz="6000" b="1" kern="1200">
                  <a:solidFill>
                    <a:schemeClr val="tx1"/>
                  </a:solidFill>
                  <a:latin typeface="Helvetica" panose="020B0500000000000000" pitchFamily="34" charset="0"/>
                  <a:ea typeface="+mj-ea"/>
                  <a:cs typeface="+mj-cs"/>
                </a:defRPr>
              </a:lvl1pPr>
            </a:lstStyle>
            <a:p>
              <a:r>
                <a:rPr lang="tr-TR" sz="2400" b="0" dirty="0" err="1" smtClean="0">
                  <a:latin typeface="+mj-lt"/>
                </a:rPr>
                <a:t>İstimâlet</a:t>
              </a:r>
              <a:r>
                <a:rPr lang="tr-TR" sz="2400" b="0" dirty="0" smtClean="0">
                  <a:latin typeface="+mj-lt"/>
                </a:rPr>
                <a:t> Politikası</a:t>
              </a:r>
              <a:endParaRPr lang="tr-TR" sz="2400" b="0" dirty="0">
                <a:latin typeface="+mj-lt"/>
              </a:endParaRPr>
            </a:p>
          </p:txBody>
        </p:sp>
      </p:grpSp>
      <p:pic>
        <p:nvPicPr>
          <p:cNvPr id="3" name="Resim 2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85340" y="3783175"/>
            <a:ext cx="1913877" cy="1671000"/>
          </a:xfrm>
          <a:prstGeom prst="rect">
            <a:avLst/>
          </a:prstGeom>
        </p:spPr>
      </p:pic>
      <p:pic>
        <p:nvPicPr>
          <p:cNvPr id="4" name="Resim 3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76491" y="3786344"/>
            <a:ext cx="1910813" cy="1666079"/>
          </a:xfrm>
          <a:prstGeom prst="rect">
            <a:avLst/>
          </a:prstGeom>
        </p:spPr>
      </p:pic>
      <p:pic>
        <p:nvPicPr>
          <p:cNvPr id="12" name="Resim 11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96015" y="3783261"/>
            <a:ext cx="2235485" cy="1669162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0297443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33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500"/>
                            </p:stCondLst>
                            <p:childTnLst>
                              <p:par>
                                <p:cTn id="3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000"/>
                            </p:stCondLst>
                            <p:childTnLst>
                              <p:par>
                                <p:cTn id="41" presetID="1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50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00"/>
                            </p:stCondLst>
                            <p:childTnLst>
                              <p:par>
                                <p:cTn id="52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1000"/>
                            </p:stCondLst>
                            <p:childTnLst>
                              <p:par>
                                <p:cTn id="58" presetID="1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" dur="5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6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67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500"/>
                            </p:stCondLst>
                            <p:childTnLst>
                              <p:par>
                                <p:cTn id="6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1000"/>
                            </p:stCondLst>
                            <p:childTnLst>
                              <p:par>
                                <p:cTn id="75" presetID="1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78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Merkezi Yönetim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20" name="Rectangle: Rounded Corners 111">
            <a:hlinkClick r:id="rId5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1029145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pic>
        <p:nvPicPr>
          <p:cNvPr id="2" name="Resim 1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253" y="1704700"/>
            <a:ext cx="3449467" cy="2165290"/>
          </a:xfrm>
          <a:prstGeom prst="rect">
            <a:avLst/>
          </a:prstGeom>
        </p:spPr>
      </p:pic>
      <p:grpSp>
        <p:nvGrpSpPr>
          <p:cNvPr id="7" name="Grup 6"/>
          <p:cNvGrpSpPr/>
          <p:nvPr/>
        </p:nvGrpSpPr>
        <p:grpSpPr>
          <a:xfrm>
            <a:off x="199253" y="954122"/>
            <a:ext cx="3405447" cy="615136"/>
            <a:chOff x="359128" y="1870344"/>
            <a:chExt cx="3405447" cy="615136"/>
          </a:xfrm>
        </p:grpSpPr>
        <p:sp>
          <p:nvSpPr>
            <p:cNvPr id="8" name="Yuvarlatılmış Dikdörtgen 7"/>
            <p:cNvSpPr/>
            <p:nvPr/>
          </p:nvSpPr>
          <p:spPr>
            <a:xfrm>
              <a:off x="373064" y="1956322"/>
              <a:ext cx="3391511" cy="468131"/>
            </a:xfrm>
            <a:prstGeom prst="roundRect">
              <a:avLst>
                <a:gd name="adj" fmla="val 50000"/>
              </a:avLst>
            </a:prstGeom>
            <a:solidFill>
              <a:srgbClr val="33914A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/>
                <a:t>Güçlü Yönetim</a:t>
              </a:r>
              <a:endParaRPr lang="tr-TR" sz="2000" dirty="0"/>
            </a:p>
          </p:txBody>
        </p:sp>
        <p:sp>
          <p:nvSpPr>
            <p:cNvPr id="10" name="Oval 9"/>
            <p:cNvSpPr/>
            <p:nvPr/>
          </p:nvSpPr>
          <p:spPr>
            <a:xfrm>
              <a:off x="359128" y="1870344"/>
              <a:ext cx="615136" cy="615136"/>
            </a:xfrm>
            <a:prstGeom prst="ellipse">
              <a:avLst/>
            </a:prstGeom>
            <a:solidFill>
              <a:srgbClr val="33914A"/>
            </a:solidFill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400" b="1" dirty="0" smtClean="0"/>
                <a:t>1</a:t>
              </a:r>
              <a:endParaRPr lang="tr-TR" sz="2400" b="1" dirty="0"/>
            </a:p>
          </p:txBody>
        </p:sp>
      </p:grpSp>
      <p:sp>
        <p:nvSpPr>
          <p:cNvPr id="21" name="Yuvarlatılmış Dikdörtgen 20"/>
          <p:cNvSpPr/>
          <p:nvPr/>
        </p:nvSpPr>
        <p:spPr>
          <a:xfrm>
            <a:off x="199253" y="4165851"/>
            <a:ext cx="3449467" cy="1542495"/>
          </a:xfrm>
          <a:prstGeom prst="roundRect">
            <a:avLst>
              <a:gd name="adj" fmla="val 4013"/>
            </a:avLst>
          </a:prstGeom>
          <a:ln/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000" dirty="0" smtClean="0"/>
              <a:t>Padişah devletin en üst yetkilisiydi. Tüm idare ona bağlıydı. Alınan kararları herkes uygulardı.</a:t>
            </a:r>
            <a:endParaRPr lang="tr-TR" sz="2000" dirty="0"/>
          </a:p>
        </p:txBody>
      </p:sp>
      <p:pic>
        <p:nvPicPr>
          <p:cNvPr id="4" name="Resim 3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69418" y="1729651"/>
            <a:ext cx="3435531" cy="2167590"/>
          </a:xfrm>
          <a:prstGeom prst="rect">
            <a:avLst/>
          </a:prstGeom>
        </p:spPr>
      </p:pic>
      <p:grpSp>
        <p:nvGrpSpPr>
          <p:cNvPr id="22" name="Grup 21"/>
          <p:cNvGrpSpPr/>
          <p:nvPr/>
        </p:nvGrpSpPr>
        <p:grpSpPr>
          <a:xfrm>
            <a:off x="4355482" y="954122"/>
            <a:ext cx="3405447" cy="615136"/>
            <a:chOff x="359128" y="1870344"/>
            <a:chExt cx="3405447" cy="615136"/>
          </a:xfrm>
          <a:solidFill>
            <a:srgbClr val="00B0F0"/>
          </a:solidFill>
        </p:grpSpPr>
        <p:sp>
          <p:nvSpPr>
            <p:cNvPr id="23" name="Yuvarlatılmış Dikdörtgen 22"/>
            <p:cNvSpPr/>
            <p:nvPr/>
          </p:nvSpPr>
          <p:spPr>
            <a:xfrm>
              <a:off x="373064" y="1956322"/>
              <a:ext cx="3391511" cy="468131"/>
            </a:xfrm>
            <a:prstGeom prst="roundRect">
              <a:avLst>
                <a:gd name="adj" fmla="val 50000"/>
              </a:avLst>
            </a:prstGeom>
            <a:grpFill/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/>
                <a:t>Devlet Kurumları</a:t>
              </a:r>
              <a:endParaRPr lang="tr-TR" sz="2000" dirty="0"/>
            </a:p>
          </p:txBody>
        </p:sp>
        <p:sp>
          <p:nvSpPr>
            <p:cNvPr id="24" name="Oval 23"/>
            <p:cNvSpPr/>
            <p:nvPr/>
          </p:nvSpPr>
          <p:spPr>
            <a:xfrm>
              <a:off x="359128" y="1870344"/>
              <a:ext cx="615136" cy="615136"/>
            </a:xfrm>
            <a:prstGeom prst="ellipse">
              <a:avLst/>
            </a:prstGeom>
            <a:grpFill/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400" b="1" dirty="0" smtClean="0"/>
                <a:t>2</a:t>
              </a:r>
              <a:endParaRPr lang="tr-TR" sz="2400" b="1" dirty="0"/>
            </a:p>
          </p:txBody>
        </p:sp>
      </p:grpSp>
      <p:sp>
        <p:nvSpPr>
          <p:cNvPr id="25" name="Yuvarlatılmış Dikdörtgen 24"/>
          <p:cNvSpPr/>
          <p:nvPr/>
        </p:nvSpPr>
        <p:spPr>
          <a:xfrm>
            <a:off x="4260537" y="4165850"/>
            <a:ext cx="3755996" cy="1542495"/>
          </a:xfrm>
          <a:prstGeom prst="roundRect">
            <a:avLst>
              <a:gd name="adj" fmla="val 4013"/>
            </a:avLst>
          </a:prstGeom>
          <a:ln>
            <a:solidFill>
              <a:srgbClr val="00B0F0"/>
            </a:solidFill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000" dirty="0" smtClean="0"/>
              <a:t>Devlet yönetimi için oluşturulan Divan gibi kurumlardaki yöneticiler görevlerini iyi bir şekilde yaparlardı. Devlet adaletle yönetilirdi.</a:t>
            </a:r>
            <a:endParaRPr lang="tr-TR" sz="2000" dirty="0"/>
          </a:p>
        </p:txBody>
      </p:sp>
      <p:grpSp>
        <p:nvGrpSpPr>
          <p:cNvPr id="30" name="Grup 29"/>
          <p:cNvGrpSpPr/>
          <p:nvPr/>
        </p:nvGrpSpPr>
        <p:grpSpPr>
          <a:xfrm>
            <a:off x="8555731" y="954122"/>
            <a:ext cx="3405447" cy="615136"/>
            <a:chOff x="359128" y="1870344"/>
            <a:chExt cx="3405447" cy="615136"/>
          </a:xfrm>
          <a:solidFill>
            <a:srgbClr val="FFC000"/>
          </a:solidFill>
        </p:grpSpPr>
        <p:sp>
          <p:nvSpPr>
            <p:cNvPr id="31" name="Yuvarlatılmış Dikdörtgen 30"/>
            <p:cNvSpPr/>
            <p:nvPr/>
          </p:nvSpPr>
          <p:spPr>
            <a:xfrm>
              <a:off x="373064" y="1956322"/>
              <a:ext cx="3391511" cy="468131"/>
            </a:xfrm>
            <a:prstGeom prst="roundRect">
              <a:avLst>
                <a:gd name="adj" fmla="val 50000"/>
              </a:avLst>
            </a:prstGeom>
            <a:grpFill/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/>
                <a:t>Taşra Teşkilatı</a:t>
              </a:r>
              <a:endParaRPr lang="tr-TR" sz="2000" dirty="0"/>
            </a:p>
          </p:txBody>
        </p:sp>
        <p:sp>
          <p:nvSpPr>
            <p:cNvPr id="32" name="Oval 31"/>
            <p:cNvSpPr/>
            <p:nvPr/>
          </p:nvSpPr>
          <p:spPr>
            <a:xfrm>
              <a:off x="359128" y="1870344"/>
              <a:ext cx="615136" cy="615136"/>
            </a:xfrm>
            <a:prstGeom prst="ellipse">
              <a:avLst/>
            </a:prstGeom>
            <a:grpFill/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400" b="1" dirty="0" smtClean="0"/>
                <a:t>3</a:t>
              </a:r>
              <a:endParaRPr lang="tr-TR" sz="2400" b="1" dirty="0"/>
            </a:p>
          </p:txBody>
        </p:sp>
      </p:grpSp>
      <p:pic>
        <p:nvPicPr>
          <p:cNvPr id="33" name="Resim 32"/>
          <p:cNvPicPr>
            <a:picLocks noChangeAspect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9117"/>
          <a:stretch/>
        </p:blipFill>
        <p:spPr>
          <a:xfrm>
            <a:off x="8525647" y="1729651"/>
            <a:ext cx="3435531" cy="2178749"/>
          </a:xfrm>
          <a:prstGeom prst="rect">
            <a:avLst/>
          </a:prstGeom>
        </p:spPr>
      </p:pic>
      <p:sp>
        <p:nvSpPr>
          <p:cNvPr id="34" name="Yuvarlatılmış Dikdörtgen 33"/>
          <p:cNvSpPr/>
          <p:nvPr/>
        </p:nvSpPr>
        <p:spPr>
          <a:xfrm>
            <a:off x="8442665" y="4165849"/>
            <a:ext cx="3603838" cy="1542495"/>
          </a:xfrm>
          <a:prstGeom prst="roundRect">
            <a:avLst>
              <a:gd name="adj" fmla="val 4013"/>
            </a:avLst>
          </a:prstGeom>
          <a:ln>
            <a:solidFill>
              <a:srgbClr val="FFC000"/>
            </a:solidFill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000" dirty="0" smtClean="0"/>
              <a:t>Fethedilen yerler sancak ve kazalara ayrılır ve buralara tecrübeli yöneticiler görev alırdı. Yerel yönetimler merkeze bağlı hareket ederdi.</a:t>
            </a:r>
            <a:endParaRPr lang="tr-TR" sz="2000" dirty="0"/>
          </a:p>
        </p:txBody>
      </p:sp>
      <p:sp>
        <p:nvSpPr>
          <p:cNvPr id="35" name="Köşeli Çift Ayraç 34"/>
          <p:cNvSpPr/>
          <p:nvPr/>
        </p:nvSpPr>
        <p:spPr>
          <a:xfrm>
            <a:off x="1015356" y="5881012"/>
            <a:ext cx="10932133" cy="819703"/>
          </a:xfrm>
          <a:prstGeom prst="chevron">
            <a:avLst>
              <a:gd name="adj" fmla="val 29282"/>
            </a:avLst>
          </a:prstGeom>
          <a:solidFill>
            <a:srgbClr val="00B0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>
                <a:solidFill>
                  <a:schemeClr val="tx1"/>
                </a:solidFill>
              </a:rPr>
              <a:t>Güçlü bir merkezî otoriteye sahip olmanın </a:t>
            </a:r>
            <a:r>
              <a:rPr lang="tr-TR" sz="2400" dirty="0" smtClean="0">
                <a:solidFill>
                  <a:schemeClr val="tx1"/>
                </a:solidFill>
              </a:rPr>
              <a:t>Osmanlı Devleti’ne </a:t>
            </a:r>
            <a:r>
              <a:rPr lang="tr-TR" sz="2400" dirty="0">
                <a:solidFill>
                  <a:schemeClr val="tx1"/>
                </a:solidFill>
              </a:rPr>
              <a:t>sağladığı katkılar nelerdir?</a:t>
            </a:r>
            <a:endParaRPr lang="tr-TR" sz="3200" dirty="0">
              <a:solidFill>
                <a:schemeClr val="tx1"/>
              </a:solidFill>
            </a:endParaRPr>
          </a:p>
        </p:txBody>
      </p:sp>
      <p:grpSp>
        <p:nvGrpSpPr>
          <p:cNvPr id="36" name="Grup 35"/>
          <p:cNvGrpSpPr/>
          <p:nvPr/>
        </p:nvGrpSpPr>
        <p:grpSpPr>
          <a:xfrm>
            <a:off x="229234" y="5881013"/>
            <a:ext cx="914437" cy="819703"/>
            <a:chOff x="313837" y="4957280"/>
            <a:chExt cx="914437" cy="819703"/>
          </a:xfrm>
        </p:grpSpPr>
        <p:grpSp>
          <p:nvGrpSpPr>
            <p:cNvPr id="37" name="Grup 36"/>
            <p:cNvGrpSpPr/>
            <p:nvPr/>
          </p:nvGrpSpPr>
          <p:grpSpPr>
            <a:xfrm>
              <a:off x="313837" y="4957280"/>
              <a:ext cx="914437" cy="819703"/>
              <a:chOff x="6709431" y="3270742"/>
              <a:chExt cx="1544353" cy="138436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39" name="Freeform: Shape 25">
                <a:extLst>
                  <a:ext uri="{FF2B5EF4-FFF2-40B4-BE49-F238E27FC236}">
                    <a16:creationId xmlns:a16="http://schemas.microsoft.com/office/drawing/2014/main" id="{D8997A1C-4D91-4899-B440-37E9D934681B}"/>
                  </a:ext>
                </a:extLst>
              </p:cNvPr>
              <p:cNvSpPr/>
              <p:nvPr/>
            </p:nvSpPr>
            <p:spPr>
              <a:xfrm>
                <a:off x="6709431" y="3270742"/>
                <a:ext cx="1544353" cy="1384361"/>
              </a:xfrm>
              <a:custGeom>
                <a:avLst/>
                <a:gdLst>
                  <a:gd name="connsiteX0" fmla="*/ 1021039 w 1544353"/>
                  <a:gd name="connsiteY0" fmla="*/ 1 h 1384361"/>
                  <a:gd name="connsiteX1" fmla="*/ 1231685 w 1544353"/>
                  <a:gd name="connsiteY1" fmla="*/ 119718 h 1384361"/>
                  <a:gd name="connsiteX2" fmla="*/ 1521260 w 1544353"/>
                  <a:gd name="connsiteY2" fmla="*/ 620310 h 1384361"/>
                  <a:gd name="connsiteX3" fmla="*/ 1514405 w 1544353"/>
                  <a:gd name="connsiteY3" fmla="*/ 648892 h 1384361"/>
                  <a:gd name="connsiteX4" fmla="*/ 1485830 w 1544353"/>
                  <a:gd name="connsiteY4" fmla="*/ 641975 h 1384361"/>
                  <a:gd name="connsiteX5" fmla="*/ 1196198 w 1544353"/>
                  <a:gd name="connsiteY5" fmla="*/ 141349 h 1384361"/>
                  <a:gd name="connsiteX6" fmla="*/ 1022261 w 1544353"/>
                  <a:gd name="connsiteY6" fmla="*/ 40927 h 1384361"/>
                  <a:gd name="connsiteX7" fmla="*/ 502551 w 1544353"/>
                  <a:gd name="connsiteY7" fmla="*/ 41738 h 1384361"/>
                  <a:gd name="connsiteX8" fmla="*/ 329249 w 1544353"/>
                  <a:gd name="connsiteY8" fmla="*/ 142866 h 1384361"/>
                  <a:gd name="connsiteX9" fmla="*/ 69549 w 1544353"/>
                  <a:gd name="connsiteY9" fmla="*/ 592679 h 1384361"/>
                  <a:gd name="connsiteX10" fmla="*/ 68621 w 1544353"/>
                  <a:gd name="connsiteY10" fmla="*/ 793326 h 1384361"/>
                  <a:gd name="connsiteX11" fmla="*/ 327774 w 1544353"/>
                  <a:gd name="connsiteY11" fmla="*/ 1243815 h 1384361"/>
                  <a:gd name="connsiteX12" fmla="*/ 501710 w 1544353"/>
                  <a:gd name="connsiteY12" fmla="*/ 1344237 h 1384361"/>
                  <a:gd name="connsiteX13" fmla="*/ 1021421 w 1544353"/>
                  <a:gd name="connsiteY13" fmla="*/ 1343426 h 1384361"/>
                  <a:gd name="connsiteX14" fmla="*/ 1194781 w 1544353"/>
                  <a:gd name="connsiteY14" fmla="*/ 1242332 h 1384361"/>
                  <a:gd name="connsiteX15" fmla="*/ 1454480 w 1544353"/>
                  <a:gd name="connsiteY15" fmla="*/ 792519 h 1384361"/>
                  <a:gd name="connsiteX16" fmla="*/ 1408464 w 1544353"/>
                  <a:gd name="connsiteY16" fmla="*/ 765951 h 1384361"/>
                  <a:gd name="connsiteX17" fmla="*/ 1409152 w 1544353"/>
                  <a:gd name="connsiteY17" fmla="*/ 754868 h 1384361"/>
                  <a:gd name="connsiteX18" fmla="*/ 1513649 w 1544353"/>
                  <a:gd name="connsiteY18" fmla="*/ 709819 h 1384361"/>
                  <a:gd name="connsiteX19" fmla="*/ 1530898 w 1544353"/>
                  <a:gd name="connsiteY19" fmla="*/ 719777 h 1384361"/>
                  <a:gd name="connsiteX20" fmla="*/ 1544191 w 1544353"/>
                  <a:gd name="connsiteY20" fmla="*/ 832833 h 1384361"/>
                  <a:gd name="connsiteX21" fmla="*/ 1534937 w 1544353"/>
                  <a:gd name="connsiteY21" fmla="*/ 838970 h 1384361"/>
                  <a:gd name="connsiteX22" fmla="*/ 1490368 w 1544353"/>
                  <a:gd name="connsiteY22" fmla="*/ 813238 h 1384361"/>
                  <a:gd name="connsiteX23" fmla="*/ 1230668 w 1544353"/>
                  <a:gd name="connsiteY23" fmla="*/ 1263051 h 1384361"/>
                  <a:gd name="connsiteX24" fmla="*/ 1021254 w 1544353"/>
                  <a:gd name="connsiteY24" fmla="*/ 1383550 h 1384361"/>
                  <a:gd name="connsiteX25" fmla="*/ 501543 w 1544353"/>
                  <a:gd name="connsiteY25" fmla="*/ 1384361 h 1384361"/>
                  <a:gd name="connsiteX26" fmla="*/ 291720 w 1544353"/>
                  <a:gd name="connsiteY26" fmla="*/ 1263219 h 1384361"/>
                  <a:gd name="connsiteX27" fmla="*/ 32509 w 1544353"/>
                  <a:gd name="connsiteY27" fmla="*/ 812697 h 1384361"/>
                  <a:gd name="connsiteX28" fmla="*/ 32157 w 1544353"/>
                  <a:gd name="connsiteY28" fmla="*/ 571091 h 1384361"/>
                  <a:gd name="connsiteX29" fmla="*/ 291857 w 1544353"/>
                  <a:gd name="connsiteY29" fmla="*/ 121278 h 1384361"/>
                  <a:gd name="connsiteX30" fmla="*/ 501270 w 1544353"/>
                  <a:gd name="connsiteY30" fmla="*/ 779 h 1384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44353" h="1384361">
                    <a:moveTo>
                      <a:pt x="1021039" y="1"/>
                    </a:moveTo>
                    <a:cubicBezTo>
                      <a:pt x="1107258" y="-21"/>
                      <a:pt x="1187714" y="46431"/>
                      <a:pt x="1231685" y="119718"/>
                    </a:cubicBezTo>
                    <a:lnTo>
                      <a:pt x="1521260" y="620310"/>
                    </a:lnTo>
                    <a:cubicBezTo>
                      <a:pt x="1527381" y="629625"/>
                      <a:pt x="1523659" y="642755"/>
                      <a:pt x="1514405" y="648892"/>
                    </a:cubicBezTo>
                    <a:cubicBezTo>
                      <a:pt x="1505057" y="655057"/>
                      <a:pt x="1491893" y="651256"/>
                      <a:pt x="1485830" y="641975"/>
                    </a:cubicBezTo>
                    <a:lnTo>
                      <a:pt x="1196198" y="141349"/>
                    </a:lnTo>
                    <a:cubicBezTo>
                      <a:pt x="1161242" y="79048"/>
                      <a:pt x="1093694" y="40049"/>
                      <a:pt x="1022261" y="40927"/>
                    </a:cubicBezTo>
                    <a:lnTo>
                      <a:pt x="502551" y="41738"/>
                    </a:lnTo>
                    <a:cubicBezTo>
                      <a:pt x="431176" y="42650"/>
                      <a:pt x="364939" y="81049"/>
                      <a:pt x="329249" y="142866"/>
                    </a:cubicBezTo>
                    <a:lnTo>
                      <a:pt x="69549" y="592679"/>
                    </a:lnTo>
                    <a:cubicBezTo>
                      <a:pt x="33859" y="654496"/>
                      <a:pt x="33723" y="731059"/>
                      <a:pt x="68621" y="793326"/>
                    </a:cubicBezTo>
                    <a:lnTo>
                      <a:pt x="327774" y="1243815"/>
                    </a:lnTo>
                    <a:cubicBezTo>
                      <a:pt x="362729" y="1306116"/>
                      <a:pt x="430278" y="1345116"/>
                      <a:pt x="501710" y="1344237"/>
                    </a:cubicBezTo>
                    <a:lnTo>
                      <a:pt x="1021421" y="1343426"/>
                    </a:lnTo>
                    <a:cubicBezTo>
                      <a:pt x="1092795" y="1342514"/>
                      <a:pt x="1159091" y="1304149"/>
                      <a:pt x="1194781" y="1242332"/>
                    </a:cubicBezTo>
                    <a:lnTo>
                      <a:pt x="1454480" y="792519"/>
                    </a:lnTo>
                    <a:lnTo>
                      <a:pt x="1408464" y="765951"/>
                    </a:lnTo>
                    <a:cubicBezTo>
                      <a:pt x="1404181" y="763478"/>
                      <a:pt x="1403790" y="757471"/>
                      <a:pt x="1409152" y="754868"/>
                    </a:cubicBezTo>
                    <a:lnTo>
                      <a:pt x="1513649" y="709819"/>
                    </a:lnTo>
                    <a:cubicBezTo>
                      <a:pt x="1521317" y="706564"/>
                      <a:pt x="1529941" y="711544"/>
                      <a:pt x="1530898" y="719777"/>
                    </a:cubicBezTo>
                    <a:lnTo>
                      <a:pt x="1544191" y="832833"/>
                    </a:lnTo>
                    <a:cubicBezTo>
                      <a:pt x="1545440" y="837354"/>
                      <a:pt x="1539220" y="841443"/>
                      <a:pt x="1534937" y="838970"/>
                    </a:cubicBezTo>
                    <a:lnTo>
                      <a:pt x="1490368" y="813238"/>
                    </a:lnTo>
                    <a:lnTo>
                      <a:pt x="1230668" y="1263051"/>
                    </a:lnTo>
                    <a:cubicBezTo>
                      <a:pt x="1187539" y="1337752"/>
                      <a:pt x="1107473" y="1383528"/>
                      <a:pt x="1021254" y="1383550"/>
                    </a:cubicBezTo>
                    <a:lnTo>
                      <a:pt x="501543" y="1384361"/>
                    </a:lnTo>
                    <a:cubicBezTo>
                      <a:pt x="415267" y="1384350"/>
                      <a:pt x="334810" y="1337898"/>
                      <a:pt x="291720" y="1263219"/>
                    </a:cubicBezTo>
                    <a:lnTo>
                      <a:pt x="32509" y="812697"/>
                    </a:lnTo>
                    <a:cubicBezTo>
                      <a:pt x="-10581" y="738019"/>
                      <a:pt x="-10971" y="645791"/>
                      <a:pt x="32157" y="571091"/>
                    </a:cubicBezTo>
                    <a:lnTo>
                      <a:pt x="291857" y="121278"/>
                    </a:lnTo>
                    <a:cubicBezTo>
                      <a:pt x="334985" y="46577"/>
                      <a:pt x="415052" y="801"/>
                      <a:pt x="501270" y="77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40" name="Figure">
                <a:extLst>
                  <a:ext uri="{FF2B5EF4-FFF2-40B4-BE49-F238E27FC236}">
                    <a16:creationId xmlns:a16="http://schemas.microsoft.com/office/drawing/2014/main" id="{07AE7F5E-87FC-478B-9756-58EFC44E3C14}"/>
                  </a:ext>
                </a:extLst>
              </p:cNvPr>
              <p:cNvSpPr/>
              <p:nvPr/>
            </p:nvSpPr>
            <p:spPr>
              <a:xfrm>
                <a:off x="6825585" y="3386899"/>
                <a:ext cx="1292649" cy="1146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62" h="21600" extrusionOk="0">
                    <a:moveTo>
                      <a:pt x="6130" y="0"/>
                    </a:moveTo>
                    <a:lnTo>
                      <a:pt x="15332" y="0"/>
                    </a:lnTo>
                    <a:cubicBezTo>
                      <a:pt x="15883" y="0"/>
                      <a:pt x="16379" y="344"/>
                      <a:pt x="16654" y="875"/>
                    </a:cubicBezTo>
                    <a:lnTo>
                      <a:pt x="21255" y="9940"/>
                    </a:lnTo>
                    <a:cubicBezTo>
                      <a:pt x="21531" y="10472"/>
                      <a:pt x="21531" y="11128"/>
                      <a:pt x="21255" y="11660"/>
                    </a:cubicBezTo>
                    <a:lnTo>
                      <a:pt x="16654" y="20725"/>
                    </a:lnTo>
                    <a:cubicBezTo>
                      <a:pt x="16379" y="21256"/>
                      <a:pt x="15883" y="21600"/>
                      <a:pt x="15332" y="21600"/>
                    </a:cubicBezTo>
                    <a:lnTo>
                      <a:pt x="6130" y="21600"/>
                    </a:lnTo>
                    <a:cubicBezTo>
                      <a:pt x="5579" y="21600"/>
                      <a:pt x="5083" y="21256"/>
                      <a:pt x="4808" y="20725"/>
                    </a:cubicBezTo>
                    <a:lnTo>
                      <a:pt x="207" y="11660"/>
                    </a:lnTo>
                    <a:cubicBezTo>
                      <a:pt x="-69" y="11128"/>
                      <a:pt x="-69" y="10472"/>
                      <a:pt x="207" y="9940"/>
                    </a:cubicBezTo>
                    <a:lnTo>
                      <a:pt x="4808" y="875"/>
                    </a:lnTo>
                    <a:cubicBezTo>
                      <a:pt x="5083" y="344"/>
                      <a:pt x="5607" y="0"/>
                      <a:pt x="613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38" name="Başlık 1"/>
            <p:cNvSpPr txBox="1">
              <a:spLocks/>
            </p:cNvSpPr>
            <p:nvPr/>
          </p:nvSpPr>
          <p:spPr>
            <a:xfrm>
              <a:off x="391549" y="5017454"/>
              <a:ext cx="756464" cy="65787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>
              <a:lvl1pPr algn="ctr" defTabSz="457200" rtl="0" eaLnBrk="1" latinLnBrk="0" hangingPunct="1"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r>
                <a:rPr lang="tr-TR" sz="4800" b="1" spc="50" dirty="0">
                  <a:ln w="11430"/>
                  <a:gradFill>
                    <a:gsLst>
                      <a:gs pos="25000">
                        <a:schemeClr val="accent2">
                          <a:satMod val="155000"/>
                        </a:schemeClr>
                      </a:gs>
                      <a:gs pos="100000">
                        <a:schemeClr val="accent2">
                          <a:shade val="45000"/>
                          <a:satMod val="165000"/>
                        </a:schemeClr>
                      </a:gs>
                    </a:gsLst>
                    <a:lin ang="5400000"/>
                  </a:gra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</a:rPr>
                <a:t>?</a:t>
              </a:r>
              <a:endParaRPr lang="en-US" sz="4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endParaRPr>
            </a:p>
          </p:txBody>
        </p:sp>
      </p:grpSp>
      <p:grpSp>
        <p:nvGrpSpPr>
          <p:cNvPr id="41" name="Grup 40"/>
          <p:cNvGrpSpPr/>
          <p:nvPr/>
        </p:nvGrpSpPr>
        <p:grpSpPr>
          <a:xfrm rot="20968082">
            <a:off x="-239166" y="2972173"/>
            <a:ext cx="11836052" cy="1208136"/>
            <a:chOff x="375722" y="2050085"/>
            <a:chExt cx="11275932" cy="1208136"/>
          </a:xfr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</p:grpSpPr>
        <p:pic>
          <p:nvPicPr>
            <p:cNvPr id="42" name="Resim 41"/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5722" y="2050085"/>
              <a:ext cx="11275932" cy="1208136"/>
            </a:xfrm>
            <a:prstGeom prst="rect">
              <a:avLst/>
            </a:prstGeom>
            <a:ln>
              <a:noFill/>
            </a:ln>
            <a:effectLst/>
            <a:sp3d prstMaterial="softEdge">
              <a:bevelT w="127000" prst="artDeco"/>
            </a:sp3d>
          </p:spPr>
        </p:pic>
        <p:sp>
          <p:nvSpPr>
            <p:cNvPr id="43" name="Title 1"/>
            <p:cNvSpPr txBox="1">
              <a:spLocks/>
            </p:cNvSpPr>
            <p:nvPr/>
          </p:nvSpPr>
          <p:spPr>
            <a:xfrm>
              <a:off x="1833824" y="2111211"/>
              <a:ext cx="8798768" cy="1129053"/>
            </a:xfrm>
            <a:prstGeom prst="rect">
              <a:avLst/>
            </a:prstGeom>
            <a:ln>
              <a:noFill/>
            </a:ln>
            <a:effectLst/>
            <a:sp3d prstMaterial="softEdge">
              <a:bevelT w="127000" prst="artDeco"/>
            </a:sp3d>
          </p:spPr>
          <p:txBody>
            <a:bodyPr vert="horz" lIns="91440" tIns="45720" rIns="91440" bIns="45720" rtlCol="0" anchor="ctr" anchorCtr="0">
              <a:noAutofit/>
            </a:bodyPr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4000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tr-TR" sz="2400" dirty="0">
                  <a:solidFill>
                    <a:schemeClr val="tx1"/>
                  </a:solidFill>
                </a:rPr>
                <a:t>Güçlü bir merkezî yönetim, Osmanlı Devleti’nde </a:t>
              </a:r>
              <a:r>
                <a:rPr lang="tr-TR" sz="2400" dirty="0">
                  <a:solidFill>
                    <a:srgbClr val="FFFF00"/>
                  </a:solidFill>
                </a:rPr>
                <a:t>birlik ve düzenin korunmasını</a:t>
              </a:r>
              <a:r>
                <a:rPr lang="tr-TR" sz="2400" dirty="0">
                  <a:solidFill>
                    <a:schemeClr val="tx1"/>
                  </a:solidFill>
                </a:rPr>
                <a:t>, </a:t>
              </a:r>
              <a:r>
                <a:rPr lang="tr-TR" sz="2400" dirty="0">
                  <a:solidFill>
                    <a:srgbClr val="CCECFF"/>
                  </a:solidFill>
                </a:rPr>
                <a:t>kararların hızlı alınmasını </a:t>
              </a:r>
              <a:r>
                <a:rPr lang="tr-TR" sz="2400" dirty="0">
                  <a:solidFill>
                    <a:schemeClr val="tx1"/>
                  </a:solidFill>
                </a:rPr>
                <a:t>ve </a:t>
              </a:r>
              <a:r>
                <a:rPr lang="tr-TR" sz="2400" dirty="0">
                  <a:solidFill>
                    <a:srgbClr val="92D050"/>
                  </a:solidFill>
                </a:rPr>
                <a:t>ülkenin her yerinde uygulanmasını</a:t>
              </a:r>
              <a:r>
                <a:rPr lang="tr-TR" sz="2400" dirty="0">
                  <a:solidFill>
                    <a:schemeClr val="tx1"/>
                  </a:solidFill>
                </a:rPr>
                <a:t> sağlamıştır.</a:t>
              </a:r>
              <a:endParaRPr lang="tr-TR" sz="2400" dirty="0" smtClean="0">
                <a:solidFill>
                  <a:schemeClr val="tx1"/>
                </a:solidFill>
              </a:endParaRP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26465583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1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1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3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4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000"/>
                            </p:stCondLst>
                            <p:childTnLst>
                              <p:par>
                                <p:cTn id="50" presetID="1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5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53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5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5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6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500"/>
                            </p:stCondLst>
                            <p:childTnLst>
                              <p:par>
                                <p:cTn id="6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74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500"/>
                            </p:stCondLst>
                            <p:childTnLst>
                              <p:par>
                                <p:cTn id="77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8" dur="5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  <p:bldP spid="25" grpId="0" animBg="1"/>
      <p:bldP spid="34" grpId="0" animBg="1"/>
      <p:bldP spid="35" grpId="0" animBg="1"/>
      <p:bldP spid="35" grpId="1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Fetih Politikası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20" name="Rectangle: Rounded Corners 111">
            <a:hlinkClick r:id="rId4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1029145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pic>
        <p:nvPicPr>
          <p:cNvPr id="3" name="Resim 2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702198" y="3930840"/>
            <a:ext cx="2792158" cy="2693611"/>
          </a:xfrm>
          <a:prstGeom prst="rect">
            <a:avLst/>
          </a:prstGeom>
        </p:spPr>
      </p:pic>
      <p:sp>
        <p:nvSpPr>
          <p:cNvPr id="26" name="Google Shape;1450;p25"/>
          <p:cNvSpPr/>
          <p:nvPr/>
        </p:nvSpPr>
        <p:spPr>
          <a:xfrm>
            <a:off x="373139" y="852179"/>
            <a:ext cx="11274363" cy="941109"/>
          </a:xfrm>
          <a:custGeom>
            <a:avLst/>
            <a:gdLst>
              <a:gd name="connsiteX0" fmla="*/ 587332 w 597081"/>
              <a:gd name="connsiteY0" fmla="*/ 6776 h 158308"/>
              <a:gd name="connsiteX1" fmla="*/ 523514 w 597081"/>
              <a:gd name="connsiteY1" fmla="*/ 5442 h 158308"/>
              <a:gd name="connsiteX2" fmla="*/ 453505 w 597081"/>
              <a:gd name="connsiteY2" fmla="*/ 5442 h 158308"/>
              <a:gd name="connsiteX3" fmla="*/ 315488 w 597081"/>
              <a:gd name="connsiteY3" fmla="*/ 204 h 158308"/>
              <a:gd name="connsiteX4" fmla="*/ 36120 w 597081"/>
              <a:gd name="connsiteY4" fmla="*/ 9062 h 158308"/>
              <a:gd name="connsiteX5" fmla="*/ 22223 w 597081"/>
              <a:gd name="connsiteY5" fmla="*/ 24492 h 158308"/>
              <a:gd name="connsiteX6" fmla="*/ 22880 w 597081"/>
              <a:gd name="connsiteY6" fmla="*/ 28112 h 158308"/>
              <a:gd name="connsiteX7" fmla="*/ 15641 w 597081"/>
              <a:gd name="connsiteY7" fmla="*/ 47638 h 158308"/>
              <a:gd name="connsiteX8" fmla="*/ 10117 w 597081"/>
              <a:gd name="connsiteY8" fmla="*/ 48781 h 158308"/>
              <a:gd name="connsiteX9" fmla="*/ 13927 w 597081"/>
              <a:gd name="connsiteY9" fmla="*/ 77356 h 158308"/>
              <a:gd name="connsiteX10" fmla="*/ 35358 w 597081"/>
              <a:gd name="connsiteY10" fmla="*/ 76213 h 158308"/>
              <a:gd name="connsiteX11" fmla="*/ 27357 w 597081"/>
              <a:gd name="connsiteY11" fmla="*/ 88692 h 158308"/>
              <a:gd name="connsiteX12" fmla="*/ 38406 w 597081"/>
              <a:gd name="connsiteY12" fmla="*/ 102789 h 158308"/>
              <a:gd name="connsiteX13" fmla="*/ 42444 w 597081"/>
              <a:gd name="connsiteY13" fmla="*/ 122314 h 158308"/>
              <a:gd name="connsiteX14" fmla="*/ 44787 w 597081"/>
              <a:gd name="connsiteY14" fmla="*/ 123552 h 158308"/>
              <a:gd name="connsiteX15" fmla="*/ 36977 w 597081"/>
              <a:gd name="connsiteY15" fmla="*/ 124981 h 158308"/>
              <a:gd name="connsiteX16" fmla="*/ 40692 w 597081"/>
              <a:gd name="connsiteY16" fmla="*/ 153556 h 158308"/>
              <a:gd name="connsiteX17" fmla="*/ 68600 w 597081"/>
              <a:gd name="connsiteY17" fmla="*/ 151270 h 158308"/>
              <a:gd name="connsiteX18" fmla="*/ 81173 w 597081"/>
              <a:gd name="connsiteY18" fmla="*/ 147842 h 158308"/>
              <a:gd name="connsiteX19" fmla="*/ 149848 w 597081"/>
              <a:gd name="connsiteY19" fmla="*/ 145079 h 158308"/>
              <a:gd name="connsiteX20" fmla="*/ 261100 w 597081"/>
              <a:gd name="connsiteY20" fmla="*/ 145746 h 158308"/>
              <a:gd name="connsiteX21" fmla="*/ 480747 w 597081"/>
              <a:gd name="connsiteY21" fmla="*/ 158224 h 158308"/>
              <a:gd name="connsiteX22" fmla="*/ 494082 w 597081"/>
              <a:gd name="connsiteY22" fmla="*/ 148128 h 158308"/>
              <a:gd name="connsiteX23" fmla="*/ 527134 w 597081"/>
              <a:gd name="connsiteY23" fmla="*/ 151652 h 158308"/>
              <a:gd name="connsiteX24" fmla="*/ 530848 w 597081"/>
              <a:gd name="connsiteY24" fmla="*/ 123648 h 158308"/>
              <a:gd name="connsiteX25" fmla="*/ 491796 w 597081"/>
              <a:gd name="connsiteY25" fmla="*/ 118314 h 158308"/>
              <a:gd name="connsiteX26" fmla="*/ 505131 w 597081"/>
              <a:gd name="connsiteY26" fmla="*/ 118314 h 158308"/>
              <a:gd name="connsiteX27" fmla="*/ 519342 w 597081"/>
              <a:gd name="connsiteY27" fmla="*/ 102121 h 158308"/>
              <a:gd name="connsiteX28" fmla="*/ 519323 w 597081"/>
              <a:gd name="connsiteY28" fmla="*/ 101836 h 158308"/>
              <a:gd name="connsiteX29" fmla="*/ 547041 w 597081"/>
              <a:gd name="connsiteY29" fmla="*/ 104027 h 158308"/>
              <a:gd name="connsiteX30" fmla="*/ 550756 w 597081"/>
              <a:gd name="connsiteY30" fmla="*/ 75452 h 158308"/>
              <a:gd name="connsiteX31" fmla="*/ 540278 w 597081"/>
              <a:gd name="connsiteY31" fmla="*/ 74118 h 158308"/>
              <a:gd name="connsiteX32" fmla="*/ 535325 w 597081"/>
              <a:gd name="connsiteY32" fmla="*/ 48781 h 158308"/>
              <a:gd name="connsiteX33" fmla="*/ 512560 w 597081"/>
              <a:gd name="connsiteY33" fmla="*/ 45639 h 158308"/>
              <a:gd name="connsiteX34" fmla="*/ 561900 w 597081"/>
              <a:gd name="connsiteY34" fmla="*/ 44114 h 158308"/>
              <a:gd name="connsiteX35" fmla="*/ 574854 w 597081"/>
              <a:gd name="connsiteY35" fmla="*/ 34589 h 158308"/>
              <a:gd name="connsiteX36" fmla="*/ 585021 w 597081"/>
              <a:gd name="connsiteY36" fmla="*/ 29875 h 158308"/>
              <a:gd name="connsiteX37" fmla="*/ 597057 w 597081"/>
              <a:gd name="connsiteY37" fmla="*/ 19540 h 158308"/>
              <a:gd name="connsiteX38" fmla="*/ 587332 w 597081"/>
              <a:gd name="connsiteY38" fmla="*/ 6776 h 158308"/>
              <a:gd name="connsiteX39" fmla="*/ 152896 w 597081"/>
              <a:gd name="connsiteY39" fmla="*/ 90406 h 158308"/>
              <a:gd name="connsiteX40" fmla="*/ 160897 w 597081"/>
              <a:gd name="connsiteY40" fmla="*/ 90406 h 158308"/>
              <a:gd name="connsiteX41" fmla="*/ 153754 w 597081"/>
              <a:gd name="connsiteY41" fmla="*/ 90406 h 158308"/>
              <a:gd name="connsiteX42" fmla="*/ 152896 w 597081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74854 w 606086"/>
              <a:gd name="connsiteY35" fmla="*/ 34589 h 158308"/>
              <a:gd name="connsiteX36" fmla="*/ 585021 w 606086"/>
              <a:gd name="connsiteY36" fmla="*/ 29875 h 158308"/>
              <a:gd name="connsiteX37" fmla="*/ 597057 w 606086"/>
              <a:gd name="connsiteY37" fmla="*/ 19540 h 158308"/>
              <a:gd name="connsiteX38" fmla="*/ 587332 w 606086"/>
              <a:gd name="connsiteY38" fmla="*/ 6776 h 158308"/>
              <a:gd name="connsiteX39" fmla="*/ 152896 w 606086"/>
              <a:gd name="connsiteY39" fmla="*/ 90406 h 158308"/>
              <a:gd name="connsiteX40" fmla="*/ 160897 w 606086"/>
              <a:gd name="connsiteY40" fmla="*/ 90406 h 158308"/>
              <a:gd name="connsiteX41" fmla="*/ 153754 w 606086"/>
              <a:gd name="connsiteY41" fmla="*/ 90406 h 158308"/>
              <a:gd name="connsiteX42" fmla="*/ 152896 w 606086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74854 w 606086"/>
              <a:gd name="connsiteY36" fmla="*/ 34589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92339 w 606086"/>
              <a:gd name="connsiteY36" fmla="*/ 33916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10253"/>
              <a:gd name="connsiteY0" fmla="*/ 6776 h 158308"/>
              <a:gd name="connsiteX1" fmla="*/ 523514 w 610253"/>
              <a:gd name="connsiteY1" fmla="*/ 5442 h 158308"/>
              <a:gd name="connsiteX2" fmla="*/ 453505 w 610253"/>
              <a:gd name="connsiteY2" fmla="*/ 5442 h 158308"/>
              <a:gd name="connsiteX3" fmla="*/ 315488 w 610253"/>
              <a:gd name="connsiteY3" fmla="*/ 204 h 158308"/>
              <a:gd name="connsiteX4" fmla="*/ 36120 w 610253"/>
              <a:gd name="connsiteY4" fmla="*/ 9062 h 158308"/>
              <a:gd name="connsiteX5" fmla="*/ 22223 w 610253"/>
              <a:gd name="connsiteY5" fmla="*/ 24492 h 158308"/>
              <a:gd name="connsiteX6" fmla="*/ 22880 w 610253"/>
              <a:gd name="connsiteY6" fmla="*/ 28112 h 158308"/>
              <a:gd name="connsiteX7" fmla="*/ 15641 w 610253"/>
              <a:gd name="connsiteY7" fmla="*/ 47638 h 158308"/>
              <a:gd name="connsiteX8" fmla="*/ 10117 w 610253"/>
              <a:gd name="connsiteY8" fmla="*/ 48781 h 158308"/>
              <a:gd name="connsiteX9" fmla="*/ 13927 w 610253"/>
              <a:gd name="connsiteY9" fmla="*/ 77356 h 158308"/>
              <a:gd name="connsiteX10" fmla="*/ 35358 w 610253"/>
              <a:gd name="connsiteY10" fmla="*/ 76213 h 158308"/>
              <a:gd name="connsiteX11" fmla="*/ 27357 w 610253"/>
              <a:gd name="connsiteY11" fmla="*/ 88692 h 158308"/>
              <a:gd name="connsiteX12" fmla="*/ 38406 w 610253"/>
              <a:gd name="connsiteY12" fmla="*/ 102789 h 158308"/>
              <a:gd name="connsiteX13" fmla="*/ 42444 w 610253"/>
              <a:gd name="connsiteY13" fmla="*/ 122314 h 158308"/>
              <a:gd name="connsiteX14" fmla="*/ 44787 w 610253"/>
              <a:gd name="connsiteY14" fmla="*/ 123552 h 158308"/>
              <a:gd name="connsiteX15" fmla="*/ 36977 w 610253"/>
              <a:gd name="connsiteY15" fmla="*/ 124981 h 158308"/>
              <a:gd name="connsiteX16" fmla="*/ 40692 w 610253"/>
              <a:gd name="connsiteY16" fmla="*/ 153556 h 158308"/>
              <a:gd name="connsiteX17" fmla="*/ 68600 w 610253"/>
              <a:gd name="connsiteY17" fmla="*/ 151270 h 158308"/>
              <a:gd name="connsiteX18" fmla="*/ 81173 w 610253"/>
              <a:gd name="connsiteY18" fmla="*/ 147842 h 158308"/>
              <a:gd name="connsiteX19" fmla="*/ 149848 w 610253"/>
              <a:gd name="connsiteY19" fmla="*/ 145079 h 158308"/>
              <a:gd name="connsiteX20" fmla="*/ 261100 w 610253"/>
              <a:gd name="connsiteY20" fmla="*/ 145746 h 158308"/>
              <a:gd name="connsiteX21" fmla="*/ 480747 w 610253"/>
              <a:gd name="connsiteY21" fmla="*/ 158224 h 158308"/>
              <a:gd name="connsiteX22" fmla="*/ 494082 w 610253"/>
              <a:gd name="connsiteY22" fmla="*/ 148128 h 158308"/>
              <a:gd name="connsiteX23" fmla="*/ 527134 w 610253"/>
              <a:gd name="connsiteY23" fmla="*/ 151652 h 158308"/>
              <a:gd name="connsiteX24" fmla="*/ 530848 w 610253"/>
              <a:gd name="connsiteY24" fmla="*/ 123648 h 158308"/>
              <a:gd name="connsiteX25" fmla="*/ 491796 w 610253"/>
              <a:gd name="connsiteY25" fmla="*/ 118314 h 158308"/>
              <a:gd name="connsiteX26" fmla="*/ 505131 w 610253"/>
              <a:gd name="connsiteY26" fmla="*/ 118314 h 158308"/>
              <a:gd name="connsiteX27" fmla="*/ 519342 w 610253"/>
              <a:gd name="connsiteY27" fmla="*/ 102121 h 158308"/>
              <a:gd name="connsiteX28" fmla="*/ 519323 w 610253"/>
              <a:gd name="connsiteY28" fmla="*/ 101836 h 158308"/>
              <a:gd name="connsiteX29" fmla="*/ 547041 w 610253"/>
              <a:gd name="connsiteY29" fmla="*/ 104027 h 158308"/>
              <a:gd name="connsiteX30" fmla="*/ 550756 w 610253"/>
              <a:gd name="connsiteY30" fmla="*/ 75452 h 158308"/>
              <a:gd name="connsiteX31" fmla="*/ 540278 w 610253"/>
              <a:gd name="connsiteY31" fmla="*/ 74118 h 158308"/>
              <a:gd name="connsiteX32" fmla="*/ 600771 w 610253"/>
              <a:gd name="connsiteY32" fmla="*/ 57535 h 158308"/>
              <a:gd name="connsiteX33" fmla="*/ 605483 w 610253"/>
              <a:gd name="connsiteY33" fmla="*/ 50353 h 158308"/>
              <a:gd name="connsiteX34" fmla="*/ 561900 w 610253"/>
              <a:gd name="connsiteY34" fmla="*/ 44114 h 158308"/>
              <a:gd name="connsiteX35" fmla="*/ 590801 w 610253"/>
              <a:gd name="connsiteY35" fmla="*/ 38829 h 158308"/>
              <a:gd name="connsiteX36" fmla="*/ 592339 w 610253"/>
              <a:gd name="connsiteY36" fmla="*/ 33916 h 158308"/>
              <a:gd name="connsiteX37" fmla="*/ 585021 w 610253"/>
              <a:gd name="connsiteY37" fmla="*/ 29875 h 158308"/>
              <a:gd name="connsiteX38" fmla="*/ 597057 w 610253"/>
              <a:gd name="connsiteY38" fmla="*/ 19540 h 158308"/>
              <a:gd name="connsiteX39" fmla="*/ 587332 w 610253"/>
              <a:gd name="connsiteY39" fmla="*/ 6776 h 158308"/>
              <a:gd name="connsiteX40" fmla="*/ 152896 w 610253"/>
              <a:gd name="connsiteY40" fmla="*/ 90406 h 158308"/>
              <a:gd name="connsiteX41" fmla="*/ 160897 w 610253"/>
              <a:gd name="connsiteY41" fmla="*/ 90406 h 158308"/>
              <a:gd name="connsiteX42" fmla="*/ 153754 w 610253"/>
              <a:gd name="connsiteY42" fmla="*/ 90406 h 158308"/>
              <a:gd name="connsiteX43" fmla="*/ 152896 w 610253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50756 w 608359"/>
              <a:gd name="connsiteY30" fmla="*/ 7545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90082 w 608359"/>
              <a:gd name="connsiteY23" fmla="*/ 148285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1900 w 608359"/>
              <a:gd name="connsiteY34" fmla="*/ 44114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0884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5380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75073 w 601018"/>
              <a:gd name="connsiteY26" fmla="*/ 116294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57452 w 601018"/>
              <a:gd name="connsiteY18" fmla="*/ 139164 h 158970"/>
              <a:gd name="connsiteX19" fmla="*/ 81173 w 601018"/>
              <a:gd name="connsiteY19" fmla="*/ 147842 h 158970"/>
              <a:gd name="connsiteX20" fmla="*/ 149848 w 601018"/>
              <a:gd name="connsiteY20" fmla="*/ 145079 h 158970"/>
              <a:gd name="connsiteX21" fmla="*/ 261100 w 601018"/>
              <a:gd name="connsiteY21" fmla="*/ 145746 h 158970"/>
              <a:gd name="connsiteX22" fmla="*/ 480747 w 601018"/>
              <a:gd name="connsiteY22" fmla="*/ 158224 h 158970"/>
              <a:gd name="connsiteX23" fmla="*/ 571018 w 601018"/>
              <a:gd name="connsiteY23" fmla="*/ 154189 h 158970"/>
              <a:gd name="connsiteX24" fmla="*/ 590082 w 601018"/>
              <a:gd name="connsiteY24" fmla="*/ 148285 h 158970"/>
              <a:gd name="connsiteX25" fmla="*/ 595295 w 601018"/>
              <a:gd name="connsiteY25" fmla="*/ 135769 h 158970"/>
              <a:gd name="connsiteX26" fmla="*/ 583220 w 601018"/>
              <a:gd name="connsiteY26" fmla="*/ 125048 h 158970"/>
              <a:gd name="connsiteX27" fmla="*/ 586563 w 601018"/>
              <a:gd name="connsiteY27" fmla="*/ 115621 h 158970"/>
              <a:gd name="connsiteX28" fmla="*/ 583289 w 601018"/>
              <a:gd name="connsiteY28" fmla="*/ 109528 h 158970"/>
              <a:gd name="connsiteX29" fmla="*/ 591763 w 601018"/>
              <a:gd name="connsiteY29" fmla="*/ 101836 h 158970"/>
              <a:gd name="connsiteX30" fmla="*/ 586508 w 601018"/>
              <a:gd name="connsiteY30" fmla="*/ 92579 h 158970"/>
              <a:gd name="connsiteX31" fmla="*/ 587725 w 601018"/>
              <a:gd name="connsiteY31" fmla="*/ 71412 h 158970"/>
              <a:gd name="connsiteX32" fmla="*/ 589237 w 601018"/>
              <a:gd name="connsiteY32" fmla="*/ 70078 h 158970"/>
              <a:gd name="connsiteX33" fmla="*/ 600771 w 601018"/>
              <a:gd name="connsiteY33" fmla="*/ 57535 h 158970"/>
              <a:gd name="connsiteX34" fmla="*/ 593493 w 601018"/>
              <a:gd name="connsiteY34" fmla="*/ 54393 h 158970"/>
              <a:gd name="connsiteX35" fmla="*/ 585380 w 601018"/>
              <a:gd name="connsiteY35" fmla="*/ 48828 h 158970"/>
              <a:gd name="connsiteX36" fmla="*/ 590801 w 601018"/>
              <a:gd name="connsiteY36" fmla="*/ 38829 h 158970"/>
              <a:gd name="connsiteX37" fmla="*/ 592339 w 601018"/>
              <a:gd name="connsiteY37" fmla="*/ 33916 h 158970"/>
              <a:gd name="connsiteX38" fmla="*/ 585021 w 601018"/>
              <a:gd name="connsiteY38" fmla="*/ 29875 h 158970"/>
              <a:gd name="connsiteX39" fmla="*/ 597057 w 601018"/>
              <a:gd name="connsiteY39" fmla="*/ 19540 h 158970"/>
              <a:gd name="connsiteX40" fmla="*/ 587332 w 601018"/>
              <a:gd name="connsiteY40" fmla="*/ 6776 h 158970"/>
              <a:gd name="connsiteX41" fmla="*/ 152896 w 601018"/>
              <a:gd name="connsiteY41" fmla="*/ 90406 h 158970"/>
              <a:gd name="connsiteX42" fmla="*/ 160897 w 601018"/>
              <a:gd name="connsiteY42" fmla="*/ 90406 h 158970"/>
              <a:gd name="connsiteX43" fmla="*/ 153754 w 601018"/>
              <a:gd name="connsiteY43" fmla="*/ 90406 h 158970"/>
              <a:gd name="connsiteX44" fmla="*/ 152896 w 601018"/>
              <a:gd name="connsiteY44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86079 w 601018"/>
              <a:gd name="connsiteY20" fmla="*/ 138339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596365" h="158970" extrusionOk="0">
                <a:moveTo>
                  <a:pt x="582679" y="6776"/>
                </a:moveTo>
                <a:cubicBezTo>
                  <a:pt x="561562" y="3442"/>
                  <a:pt x="540092" y="2967"/>
                  <a:pt x="518861" y="5442"/>
                </a:cubicBezTo>
                <a:cubicBezTo>
                  <a:pt x="495525" y="6396"/>
                  <a:pt x="472189" y="6205"/>
                  <a:pt x="448852" y="5442"/>
                </a:cubicBezTo>
                <a:cubicBezTo>
                  <a:pt x="402847" y="4110"/>
                  <a:pt x="356841" y="870"/>
                  <a:pt x="310835" y="204"/>
                </a:cubicBezTo>
                <a:cubicBezTo>
                  <a:pt x="217681" y="-1225"/>
                  <a:pt x="124431" y="5157"/>
                  <a:pt x="31467" y="9062"/>
                </a:cubicBezTo>
                <a:cubicBezTo>
                  <a:pt x="23380" y="9443"/>
                  <a:pt x="17151" y="16396"/>
                  <a:pt x="17570" y="24492"/>
                </a:cubicBezTo>
                <a:cubicBezTo>
                  <a:pt x="17636" y="25730"/>
                  <a:pt x="17856" y="26969"/>
                  <a:pt x="18227" y="28112"/>
                </a:cubicBezTo>
                <a:cubicBezTo>
                  <a:pt x="11264" y="31922"/>
                  <a:pt x="8169" y="40209"/>
                  <a:pt x="10988" y="47638"/>
                </a:cubicBezTo>
                <a:lnTo>
                  <a:pt x="5464" y="48781"/>
                </a:lnTo>
                <a:cubicBezTo>
                  <a:pt x="2618" y="58748"/>
                  <a:pt x="-7109" y="77356"/>
                  <a:pt x="9274" y="77356"/>
                </a:cubicBezTo>
                <a:lnTo>
                  <a:pt x="8224" y="83621"/>
                </a:lnTo>
                <a:cubicBezTo>
                  <a:pt x="3328" y="85812"/>
                  <a:pt x="13183" y="84704"/>
                  <a:pt x="13212" y="90039"/>
                </a:cubicBezTo>
                <a:cubicBezTo>
                  <a:pt x="13364" y="96706"/>
                  <a:pt x="9867" y="103094"/>
                  <a:pt x="16268" y="104809"/>
                </a:cubicBezTo>
                <a:cubicBezTo>
                  <a:pt x="11991" y="111285"/>
                  <a:pt x="4808" y="111294"/>
                  <a:pt x="11313" y="115580"/>
                </a:cubicBezTo>
                <a:cubicBezTo>
                  <a:pt x="12056" y="116057"/>
                  <a:pt x="9839" y="123172"/>
                  <a:pt x="10658" y="123552"/>
                </a:cubicBezTo>
                <a:cubicBezTo>
                  <a:pt x="8087" y="123552"/>
                  <a:pt x="16936" y="123010"/>
                  <a:pt x="16837" y="127001"/>
                </a:cubicBezTo>
                <a:cubicBezTo>
                  <a:pt x="16738" y="130992"/>
                  <a:pt x="3338" y="129227"/>
                  <a:pt x="10061" y="147496"/>
                </a:cubicBezTo>
                <a:cubicBezTo>
                  <a:pt x="23194" y="146734"/>
                  <a:pt x="37134" y="148967"/>
                  <a:pt x="48460" y="148576"/>
                </a:cubicBezTo>
                <a:cubicBezTo>
                  <a:pt x="59786" y="148185"/>
                  <a:pt x="64478" y="146180"/>
                  <a:pt x="78019" y="145148"/>
                </a:cubicBezTo>
                <a:cubicBezTo>
                  <a:pt x="100879" y="143148"/>
                  <a:pt x="109712" y="145316"/>
                  <a:pt x="145195" y="145079"/>
                </a:cubicBezTo>
                <a:cubicBezTo>
                  <a:pt x="180678" y="144842"/>
                  <a:pt x="253841" y="142979"/>
                  <a:pt x="290918" y="143726"/>
                </a:cubicBezTo>
                <a:cubicBezTo>
                  <a:pt x="366165" y="145243"/>
                  <a:pt x="402942" y="153080"/>
                  <a:pt x="476094" y="158224"/>
                </a:cubicBezTo>
                <a:cubicBezTo>
                  <a:pt x="482542" y="158986"/>
                  <a:pt x="565384" y="160570"/>
                  <a:pt x="566365" y="154189"/>
                </a:cubicBezTo>
                <a:cubicBezTo>
                  <a:pt x="577414" y="155141"/>
                  <a:pt x="581383" y="151355"/>
                  <a:pt x="585429" y="148285"/>
                </a:cubicBezTo>
                <a:cubicBezTo>
                  <a:pt x="589475" y="145215"/>
                  <a:pt x="591786" y="139642"/>
                  <a:pt x="590642" y="135769"/>
                </a:cubicBezTo>
                <a:cubicBezTo>
                  <a:pt x="589498" y="131896"/>
                  <a:pt x="591616" y="126762"/>
                  <a:pt x="578567" y="125048"/>
                </a:cubicBezTo>
                <a:lnTo>
                  <a:pt x="581910" y="115621"/>
                </a:lnTo>
                <a:cubicBezTo>
                  <a:pt x="590311" y="115049"/>
                  <a:pt x="579189" y="117910"/>
                  <a:pt x="578636" y="109528"/>
                </a:cubicBezTo>
                <a:cubicBezTo>
                  <a:pt x="578636" y="109433"/>
                  <a:pt x="586574" y="104661"/>
                  <a:pt x="587110" y="101836"/>
                </a:cubicBezTo>
                <a:cubicBezTo>
                  <a:pt x="587646" y="99011"/>
                  <a:pt x="582528" y="97650"/>
                  <a:pt x="581855" y="92579"/>
                </a:cubicBezTo>
                <a:cubicBezTo>
                  <a:pt x="581182" y="87508"/>
                  <a:pt x="599074" y="74364"/>
                  <a:pt x="583072" y="71412"/>
                </a:cubicBezTo>
                <a:lnTo>
                  <a:pt x="584584" y="70078"/>
                </a:lnTo>
                <a:cubicBezTo>
                  <a:pt x="592395" y="63315"/>
                  <a:pt x="595409" y="60149"/>
                  <a:pt x="596118" y="57535"/>
                </a:cubicBezTo>
                <a:cubicBezTo>
                  <a:pt x="596827" y="54921"/>
                  <a:pt x="596460" y="55345"/>
                  <a:pt x="588840" y="54393"/>
                </a:cubicBezTo>
                <a:cubicBezTo>
                  <a:pt x="576644" y="52089"/>
                  <a:pt x="594422" y="63926"/>
                  <a:pt x="580727" y="48828"/>
                </a:cubicBezTo>
                <a:cubicBezTo>
                  <a:pt x="568205" y="40959"/>
                  <a:pt x="583989" y="40416"/>
                  <a:pt x="586148" y="38829"/>
                </a:cubicBezTo>
                <a:cubicBezTo>
                  <a:pt x="588307" y="37242"/>
                  <a:pt x="584569" y="36194"/>
                  <a:pt x="587686" y="33916"/>
                </a:cubicBezTo>
                <a:cubicBezTo>
                  <a:pt x="590575" y="33916"/>
                  <a:pt x="577479" y="29875"/>
                  <a:pt x="580368" y="29875"/>
                </a:cubicBezTo>
                <a:cubicBezTo>
                  <a:pt x="588245" y="29494"/>
                  <a:pt x="592804" y="27445"/>
                  <a:pt x="592404" y="19540"/>
                </a:cubicBezTo>
                <a:cubicBezTo>
                  <a:pt x="592099" y="13730"/>
                  <a:pt x="588241" y="8682"/>
                  <a:pt x="582679" y="6776"/>
                </a:cubicBezTo>
                <a:close/>
                <a:moveTo>
                  <a:pt x="148243" y="90406"/>
                </a:moveTo>
                <a:lnTo>
                  <a:pt x="156244" y="90406"/>
                </a:lnTo>
                <a:lnTo>
                  <a:pt x="149101" y="90406"/>
                </a:lnTo>
                <a:lnTo>
                  <a:pt x="148243" y="90406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266700" marR="0" lvl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sz="2400" dirty="0" smtClean="0">
                <a:sym typeface="Arial"/>
              </a:rPr>
              <a:t>Osmanlı Devleti Türk Cihan Hakimiyeti Mefkuresi ve İslamiyet’i yayma düşüncesi ile fetihler yaparak topraklarını genişletmiştir.</a:t>
            </a:r>
            <a:endParaRPr sz="2400" dirty="0">
              <a:sym typeface="Arial"/>
            </a:endParaRPr>
          </a:p>
        </p:txBody>
      </p:sp>
      <p:grpSp>
        <p:nvGrpSpPr>
          <p:cNvPr id="12" name="Grup 11"/>
          <p:cNvGrpSpPr/>
          <p:nvPr/>
        </p:nvGrpSpPr>
        <p:grpSpPr>
          <a:xfrm>
            <a:off x="558480" y="2383651"/>
            <a:ext cx="3958667" cy="1483595"/>
            <a:chOff x="643398" y="2742021"/>
            <a:chExt cx="3958667" cy="1483595"/>
          </a:xfrm>
        </p:grpSpPr>
        <p:sp>
          <p:nvSpPr>
            <p:cNvPr id="42" name="Yuvarlatılmış Dikdörtgen 41"/>
            <p:cNvSpPr/>
            <p:nvPr/>
          </p:nvSpPr>
          <p:spPr>
            <a:xfrm>
              <a:off x="643398" y="2742021"/>
              <a:ext cx="3958667" cy="1483595"/>
            </a:xfrm>
            <a:prstGeom prst="roundRect">
              <a:avLst>
                <a:gd name="adj" fmla="val 11188"/>
              </a:avLst>
            </a:prstGeom>
            <a:solidFill>
              <a:srgbClr val="FEF4E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1074738" algn="ctr"/>
              <a:endParaRPr lang="tr-TR" sz="1200" dirty="0" smtClean="0">
                <a:solidFill>
                  <a:schemeClr val="tx1"/>
                </a:solidFill>
              </a:endParaRPr>
            </a:p>
            <a:p>
              <a:pPr marL="1074738" algn="ctr"/>
              <a:r>
                <a:rPr lang="tr-TR" sz="2000" dirty="0" smtClean="0">
                  <a:solidFill>
                    <a:schemeClr val="tx1"/>
                  </a:solidFill>
                </a:rPr>
                <a:t>İslamiyet’i korumak ve yaymak amacı ile yapılan çalışmalardır.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pic>
          <p:nvPicPr>
            <p:cNvPr id="44" name="Resim 43"/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68915" y="2918474"/>
              <a:ext cx="1212036" cy="1277112"/>
            </a:xfrm>
            <a:prstGeom prst="rect">
              <a:avLst/>
            </a:prstGeom>
          </p:spPr>
        </p:pic>
      </p:grpSp>
      <p:sp>
        <p:nvSpPr>
          <p:cNvPr id="45" name="Yuvarlatılmış Dikdörtgen 44"/>
          <p:cNvSpPr/>
          <p:nvPr/>
        </p:nvSpPr>
        <p:spPr>
          <a:xfrm>
            <a:off x="1109331" y="2149585"/>
            <a:ext cx="2963596" cy="468131"/>
          </a:xfrm>
          <a:prstGeom prst="roundRect">
            <a:avLst>
              <a:gd name="adj" fmla="val 29140"/>
            </a:avLst>
          </a:prstGeom>
          <a:solidFill>
            <a:srgbClr val="C24E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dirty="0" smtClean="0"/>
              <a:t>CİHAT NEDİR?</a:t>
            </a:r>
            <a:endParaRPr lang="tr-TR" sz="2000" dirty="0"/>
          </a:p>
        </p:txBody>
      </p:sp>
      <p:grpSp>
        <p:nvGrpSpPr>
          <p:cNvPr id="13" name="Grup 12"/>
          <p:cNvGrpSpPr/>
          <p:nvPr/>
        </p:nvGrpSpPr>
        <p:grpSpPr>
          <a:xfrm>
            <a:off x="6892079" y="2353621"/>
            <a:ext cx="3958667" cy="1483595"/>
            <a:chOff x="6332785" y="2561800"/>
            <a:chExt cx="3958667" cy="1483595"/>
          </a:xfrm>
          <a:solidFill>
            <a:schemeClr val="accent6">
              <a:lumMod val="20000"/>
              <a:lumOff val="80000"/>
            </a:schemeClr>
          </a:solidFill>
        </p:grpSpPr>
        <p:sp>
          <p:nvSpPr>
            <p:cNvPr id="51" name="Yuvarlatılmış Dikdörtgen 50"/>
            <p:cNvSpPr/>
            <p:nvPr/>
          </p:nvSpPr>
          <p:spPr>
            <a:xfrm>
              <a:off x="6332785" y="2561800"/>
              <a:ext cx="3958667" cy="1483595"/>
            </a:xfrm>
            <a:prstGeom prst="roundRect">
              <a:avLst>
                <a:gd name="adj" fmla="val 11188"/>
              </a:avLst>
            </a:prstGeom>
            <a:grpFill/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1074738" algn="ctr"/>
              <a:endParaRPr lang="tr-TR" sz="1200" dirty="0" smtClean="0">
                <a:solidFill>
                  <a:schemeClr val="tx1"/>
                </a:solidFill>
              </a:endParaRPr>
            </a:p>
            <a:p>
              <a:pPr marL="1074738" algn="ctr"/>
              <a:r>
                <a:rPr lang="tr-TR" sz="2000" dirty="0" smtClean="0">
                  <a:solidFill>
                    <a:schemeClr val="tx1"/>
                  </a:solidFill>
                </a:rPr>
                <a:t>İslamiyet’i korumak ve yaymak amacı ile yapılan savaşlardır.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pic>
          <p:nvPicPr>
            <p:cNvPr id="53" name="Resim 52"/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332785" y="2702157"/>
              <a:ext cx="1245771" cy="1277112"/>
            </a:xfrm>
            <a:prstGeom prst="rect">
              <a:avLst/>
            </a:prstGeom>
            <a:grpFill/>
          </p:spPr>
        </p:pic>
      </p:grpSp>
      <p:sp>
        <p:nvSpPr>
          <p:cNvPr id="54" name="Yuvarlatılmış Dikdörtgen 53"/>
          <p:cNvSpPr/>
          <p:nvPr/>
        </p:nvSpPr>
        <p:spPr>
          <a:xfrm>
            <a:off x="7702198" y="2179616"/>
            <a:ext cx="2963596" cy="468131"/>
          </a:xfrm>
          <a:prstGeom prst="roundRect">
            <a:avLst>
              <a:gd name="adj" fmla="val 29140"/>
            </a:avLst>
          </a:prstGeom>
          <a:solidFill>
            <a:schemeClr val="accent6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dirty="0" smtClean="0"/>
              <a:t>GAZA NEDİR?</a:t>
            </a:r>
            <a:endParaRPr lang="tr-TR" sz="2000" dirty="0"/>
          </a:p>
        </p:txBody>
      </p:sp>
      <p:pic>
        <p:nvPicPr>
          <p:cNvPr id="15" name="Resim 14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52844" y="3930841"/>
            <a:ext cx="2769938" cy="2688310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7104468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500"/>
                            </p:stCondLst>
                            <p:childTnLst>
                              <p:par>
                                <p:cTn id="16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500"/>
                            </p:stCondLst>
                            <p:childTnLst>
                              <p:par>
                                <p:cTn id="34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 animBg="1"/>
      <p:bldP spid="54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Fetih Politikası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20" name="Rectangle: Rounded Corners 111">
            <a:hlinkClick r:id="rId5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1029145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6" name="Google Shape;1450;p25"/>
          <p:cNvSpPr/>
          <p:nvPr/>
        </p:nvSpPr>
        <p:spPr>
          <a:xfrm>
            <a:off x="373139" y="852179"/>
            <a:ext cx="11274363" cy="941109"/>
          </a:xfrm>
          <a:custGeom>
            <a:avLst/>
            <a:gdLst>
              <a:gd name="connsiteX0" fmla="*/ 587332 w 597081"/>
              <a:gd name="connsiteY0" fmla="*/ 6776 h 158308"/>
              <a:gd name="connsiteX1" fmla="*/ 523514 w 597081"/>
              <a:gd name="connsiteY1" fmla="*/ 5442 h 158308"/>
              <a:gd name="connsiteX2" fmla="*/ 453505 w 597081"/>
              <a:gd name="connsiteY2" fmla="*/ 5442 h 158308"/>
              <a:gd name="connsiteX3" fmla="*/ 315488 w 597081"/>
              <a:gd name="connsiteY3" fmla="*/ 204 h 158308"/>
              <a:gd name="connsiteX4" fmla="*/ 36120 w 597081"/>
              <a:gd name="connsiteY4" fmla="*/ 9062 h 158308"/>
              <a:gd name="connsiteX5" fmla="*/ 22223 w 597081"/>
              <a:gd name="connsiteY5" fmla="*/ 24492 h 158308"/>
              <a:gd name="connsiteX6" fmla="*/ 22880 w 597081"/>
              <a:gd name="connsiteY6" fmla="*/ 28112 h 158308"/>
              <a:gd name="connsiteX7" fmla="*/ 15641 w 597081"/>
              <a:gd name="connsiteY7" fmla="*/ 47638 h 158308"/>
              <a:gd name="connsiteX8" fmla="*/ 10117 w 597081"/>
              <a:gd name="connsiteY8" fmla="*/ 48781 h 158308"/>
              <a:gd name="connsiteX9" fmla="*/ 13927 w 597081"/>
              <a:gd name="connsiteY9" fmla="*/ 77356 h 158308"/>
              <a:gd name="connsiteX10" fmla="*/ 35358 w 597081"/>
              <a:gd name="connsiteY10" fmla="*/ 76213 h 158308"/>
              <a:gd name="connsiteX11" fmla="*/ 27357 w 597081"/>
              <a:gd name="connsiteY11" fmla="*/ 88692 h 158308"/>
              <a:gd name="connsiteX12" fmla="*/ 38406 w 597081"/>
              <a:gd name="connsiteY12" fmla="*/ 102789 h 158308"/>
              <a:gd name="connsiteX13" fmla="*/ 42444 w 597081"/>
              <a:gd name="connsiteY13" fmla="*/ 122314 h 158308"/>
              <a:gd name="connsiteX14" fmla="*/ 44787 w 597081"/>
              <a:gd name="connsiteY14" fmla="*/ 123552 h 158308"/>
              <a:gd name="connsiteX15" fmla="*/ 36977 w 597081"/>
              <a:gd name="connsiteY15" fmla="*/ 124981 h 158308"/>
              <a:gd name="connsiteX16" fmla="*/ 40692 w 597081"/>
              <a:gd name="connsiteY16" fmla="*/ 153556 h 158308"/>
              <a:gd name="connsiteX17" fmla="*/ 68600 w 597081"/>
              <a:gd name="connsiteY17" fmla="*/ 151270 h 158308"/>
              <a:gd name="connsiteX18" fmla="*/ 81173 w 597081"/>
              <a:gd name="connsiteY18" fmla="*/ 147842 h 158308"/>
              <a:gd name="connsiteX19" fmla="*/ 149848 w 597081"/>
              <a:gd name="connsiteY19" fmla="*/ 145079 h 158308"/>
              <a:gd name="connsiteX20" fmla="*/ 261100 w 597081"/>
              <a:gd name="connsiteY20" fmla="*/ 145746 h 158308"/>
              <a:gd name="connsiteX21" fmla="*/ 480747 w 597081"/>
              <a:gd name="connsiteY21" fmla="*/ 158224 h 158308"/>
              <a:gd name="connsiteX22" fmla="*/ 494082 w 597081"/>
              <a:gd name="connsiteY22" fmla="*/ 148128 h 158308"/>
              <a:gd name="connsiteX23" fmla="*/ 527134 w 597081"/>
              <a:gd name="connsiteY23" fmla="*/ 151652 h 158308"/>
              <a:gd name="connsiteX24" fmla="*/ 530848 w 597081"/>
              <a:gd name="connsiteY24" fmla="*/ 123648 h 158308"/>
              <a:gd name="connsiteX25" fmla="*/ 491796 w 597081"/>
              <a:gd name="connsiteY25" fmla="*/ 118314 h 158308"/>
              <a:gd name="connsiteX26" fmla="*/ 505131 w 597081"/>
              <a:gd name="connsiteY26" fmla="*/ 118314 h 158308"/>
              <a:gd name="connsiteX27" fmla="*/ 519342 w 597081"/>
              <a:gd name="connsiteY27" fmla="*/ 102121 h 158308"/>
              <a:gd name="connsiteX28" fmla="*/ 519323 w 597081"/>
              <a:gd name="connsiteY28" fmla="*/ 101836 h 158308"/>
              <a:gd name="connsiteX29" fmla="*/ 547041 w 597081"/>
              <a:gd name="connsiteY29" fmla="*/ 104027 h 158308"/>
              <a:gd name="connsiteX30" fmla="*/ 550756 w 597081"/>
              <a:gd name="connsiteY30" fmla="*/ 75452 h 158308"/>
              <a:gd name="connsiteX31" fmla="*/ 540278 w 597081"/>
              <a:gd name="connsiteY31" fmla="*/ 74118 h 158308"/>
              <a:gd name="connsiteX32" fmla="*/ 535325 w 597081"/>
              <a:gd name="connsiteY32" fmla="*/ 48781 h 158308"/>
              <a:gd name="connsiteX33" fmla="*/ 512560 w 597081"/>
              <a:gd name="connsiteY33" fmla="*/ 45639 h 158308"/>
              <a:gd name="connsiteX34" fmla="*/ 561900 w 597081"/>
              <a:gd name="connsiteY34" fmla="*/ 44114 h 158308"/>
              <a:gd name="connsiteX35" fmla="*/ 574854 w 597081"/>
              <a:gd name="connsiteY35" fmla="*/ 34589 h 158308"/>
              <a:gd name="connsiteX36" fmla="*/ 585021 w 597081"/>
              <a:gd name="connsiteY36" fmla="*/ 29875 h 158308"/>
              <a:gd name="connsiteX37" fmla="*/ 597057 w 597081"/>
              <a:gd name="connsiteY37" fmla="*/ 19540 h 158308"/>
              <a:gd name="connsiteX38" fmla="*/ 587332 w 597081"/>
              <a:gd name="connsiteY38" fmla="*/ 6776 h 158308"/>
              <a:gd name="connsiteX39" fmla="*/ 152896 w 597081"/>
              <a:gd name="connsiteY39" fmla="*/ 90406 h 158308"/>
              <a:gd name="connsiteX40" fmla="*/ 160897 w 597081"/>
              <a:gd name="connsiteY40" fmla="*/ 90406 h 158308"/>
              <a:gd name="connsiteX41" fmla="*/ 153754 w 597081"/>
              <a:gd name="connsiteY41" fmla="*/ 90406 h 158308"/>
              <a:gd name="connsiteX42" fmla="*/ 152896 w 597081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74854 w 606086"/>
              <a:gd name="connsiteY35" fmla="*/ 34589 h 158308"/>
              <a:gd name="connsiteX36" fmla="*/ 585021 w 606086"/>
              <a:gd name="connsiteY36" fmla="*/ 29875 h 158308"/>
              <a:gd name="connsiteX37" fmla="*/ 597057 w 606086"/>
              <a:gd name="connsiteY37" fmla="*/ 19540 h 158308"/>
              <a:gd name="connsiteX38" fmla="*/ 587332 w 606086"/>
              <a:gd name="connsiteY38" fmla="*/ 6776 h 158308"/>
              <a:gd name="connsiteX39" fmla="*/ 152896 w 606086"/>
              <a:gd name="connsiteY39" fmla="*/ 90406 h 158308"/>
              <a:gd name="connsiteX40" fmla="*/ 160897 w 606086"/>
              <a:gd name="connsiteY40" fmla="*/ 90406 h 158308"/>
              <a:gd name="connsiteX41" fmla="*/ 153754 w 606086"/>
              <a:gd name="connsiteY41" fmla="*/ 90406 h 158308"/>
              <a:gd name="connsiteX42" fmla="*/ 152896 w 606086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74854 w 606086"/>
              <a:gd name="connsiteY36" fmla="*/ 34589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92339 w 606086"/>
              <a:gd name="connsiteY36" fmla="*/ 33916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10253"/>
              <a:gd name="connsiteY0" fmla="*/ 6776 h 158308"/>
              <a:gd name="connsiteX1" fmla="*/ 523514 w 610253"/>
              <a:gd name="connsiteY1" fmla="*/ 5442 h 158308"/>
              <a:gd name="connsiteX2" fmla="*/ 453505 w 610253"/>
              <a:gd name="connsiteY2" fmla="*/ 5442 h 158308"/>
              <a:gd name="connsiteX3" fmla="*/ 315488 w 610253"/>
              <a:gd name="connsiteY3" fmla="*/ 204 h 158308"/>
              <a:gd name="connsiteX4" fmla="*/ 36120 w 610253"/>
              <a:gd name="connsiteY4" fmla="*/ 9062 h 158308"/>
              <a:gd name="connsiteX5" fmla="*/ 22223 w 610253"/>
              <a:gd name="connsiteY5" fmla="*/ 24492 h 158308"/>
              <a:gd name="connsiteX6" fmla="*/ 22880 w 610253"/>
              <a:gd name="connsiteY6" fmla="*/ 28112 h 158308"/>
              <a:gd name="connsiteX7" fmla="*/ 15641 w 610253"/>
              <a:gd name="connsiteY7" fmla="*/ 47638 h 158308"/>
              <a:gd name="connsiteX8" fmla="*/ 10117 w 610253"/>
              <a:gd name="connsiteY8" fmla="*/ 48781 h 158308"/>
              <a:gd name="connsiteX9" fmla="*/ 13927 w 610253"/>
              <a:gd name="connsiteY9" fmla="*/ 77356 h 158308"/>
              <a:gd name="connsiteX10" fmla="*/ 35358 w 610253"/>
              <a:gd name="connsiteY10" fmla="*/ 76213 h 158308"/>
              <a:gd name="connsiteX11" fmla="*/ 27357 w 610253"/>
              <a:gd name="connsiteY11" fmla="*/ 88692 h 158308"/>
              <a:gd name="connsiteX12" fmla="*/ 38406 w 610253"/>
              <a:gd name="connsiteY12" fmla="*/ 102789 h 158308"/>
              <a:gd name="connsiteX13" fmla="*/ 42444 w 610253"/>
              <a:gd name="connsiteY13" fmla="*/ 122314 h 158308"/>
              <a:gd name="connsiteX14" fmla="*/ 44787 w 610253"/>
              <a:gd name="connsiteY14" fmla="*/ 123552 h 158308"/>
              <a:gd name="connsiteX15" fmla="*/ 36977 w 610253"/>
              <a:gd name="connsiteY15" fmla="*/ 124981 h 158308"/>
              <a:gd name="connsiteX16" fmla="*/ 40692 w 610253"/>
              <a:gd name="connsiteY16" fmla="*/ 153556 h 158308"/>
              <a:gd name="connsiteX17" fmla="*/ 68600 w 610253"/>
              <a:gd name="connsiteY17" fmla="*/ 151270 h 158308"/>
              <a:gd name="connsiteX18" fmla="*/ 81173 w 610253"/>
              <a:gd name="connsiteY18" fmla="*/ 147842 h 158308"/>
              <a:gd name="connsiteX19" fmla="*/ 149848 w 610253"/>
              <a:gd name="connsiteY19" fmla="*/ 145079 h 158308"/>
              <a:gd name="connsiteX20" fmla="*/ 261100 w 610253"/>
              <a:gd name="connsiteY20" fmla="*/ 145746 h 158308"/>
              <a:gd name="connsiteX21" fmla="*/ 480747 w 610253"/>
              <a:gd name="connsiteY21" fmla="*/ 158224 h 158308"/>
              <a:gd name="connsiteX22" fmla="*/ 494082 w 610253"/>
              <a:gd name="connsiteY22" fmla="*/ 148128 h 158308"/>
              <a:gd name="connsiteX23" fmla="*/ 527134 w 610253"/>
              <a:gd name="connsiteY23" fmla="*/ 151652 h 158308"/>
              <a:gd name="connsiteX24" fmla="*/ 530848 w 610253"/>
              <a:gd name="connsiteY24" fmla="*/ 123648 h 158308"/>
              <a:gd name="connsiteX25" fmla="*/ 491796 w 610253"/>
              <a:gd name="connsiteY25" fmla="*/ 118314 h 158308"/>
              <a:gd name="connsiteX26" fmla="*/ 505131 w 610253"/>
              <a:gd name="connsiteY26" fmla="*/ 118314 h 158308"/>
              <a:gd name="connsiteX27" fmla="*/ 519342 w 610253"/>
              <a:gd name="connsiteY27" fmla="*/ 102121 h 158308"/>
              <a:gd name="connsiteX28" fmla="*/ 519323 w 610253"/>
              <a:gd name="connsiteY28" fmla="*/ 101836 h 158308"/>
              <a:gd name="connsiteX29" fmla="*/ 547041 w 610253"/>
              <a:gd name="connsiteY29" fmla="*/ 104027 h 158308"/>
              <a:gd name="connsiteX30" fmla="*/ 550756 w 610253"/>
              <a:gd name="connsiteY30" fmla="*/ 75452 h 158308"/>
              <a:gd name="connsiteX31" fmla="*/ 540278 w 610253"/>
              <a:gd name="connsiteY31" fmla="*/ 74118 h 158308"/>
              <a:gd name="connsiteX32" fmla="*/ 600771 w 610253"/>
              <a:gd name="connsiteY32" fmla="*/ 57535 h 158308"/>
              <a:gd name="connsiteX33" fmla="*/ 605483 w 610253"/>
              <a:gd name="connsiteY33" fmla="*/ 50353 h 158308"/>
              <a:gd name="connsiteX34" fmla="*/ 561900 w 610253"/>
              <a:gd name="connsiteY34" fmla="*/ 44114 h 158308"/>
              <a:gd name="connsiteX35" fmla="*/ 590801 w 610253"/>
              <a:gd name="connsiteY35" fmla="*/ 38829 h 158308"/>
              <a:gd name="connsiteX36" fmla="*/ 592339 w 610253"/>
              <a:gd name="connsiteY36" fmla="*/ 33916 h 158308"/>
              <a:gd name="connsiteX37" fmla="*/ 585021 w 610253"/>
              <a:gd name="connsiteY37" fmla="*/ 29875 h 158308"/>
              <a:gd name="connsiteX38" fmla="*/ 597057 w 610253"/>
              <a:gd name="connsiteY38" fmla="*/ 19540 h 158308"/>
              <a:gd name="connsiteX39" fmla="*/ 587332 w 610253"/>
              <a:gd name="connsiteY39" fmla="*/ 6776 h 158308"/>
              <a:gd name="connsiteX40" fmla="*/ 152896 w 610253"/>
              <a:gd name="connsiteY40" fmla="*/ 90406 h 158308"/>
              <a:gd name="connsiteX41" fmla="*/ 160897 w 610253"/>
              <a:gd name="connsiteY41" fmla="*/ 90406 h 158308"/>
              <a:gd name="connsiteX42" fmla="*/ 153754 w 610253"/>
              <a:gd name="connsiteY42" fmla="*/ 90406 h 158308"/>
              <a:gd name="connsiteX43" fmla="*/ 152896 w 610253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50756 w 608359"/>
              <a:gd name="connsiteY30" fmla="*/ 7545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90082 w 608359"/>
              <a:gd name="connsiteY23" fmla="*/ 148285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1900 w 608359"/>
              <a:gd name="connsiteY34" fmla="*/ 44114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0884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5380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75073 w 601018"/>
              <a:gd name="connsiteY26" fmla="*/ 116294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57452 w 601018"/>
              <a:gd name="connsiteY18" fmla="*/ 139164 h 158970"/>
              <a:gd name="connsiteX19" fmla="*/ 81173 w 601018"/>
              <a:gd name="connsiteY19" fmla="*/ 147842 h 158970"/>
              <a:gd name="connsiteX20" fmla="*/ 149848 w 601018"/>
              <a:gd name="connsiteY20" fmla="*/ 145079 h 158970"/>
              <a:gd name="connsiteX21" fmla="*/ 261100 w 601018"/>
              <a:gd name="connsiteY21" fmla="*/ 145746 h 158970"/>
              <a:gd name="connsiteX22" fmla="*/ 480747 w 601018"/>
              <a:gd name="connsiteY22" fmla="*/ 158224 h 158970"/>
              <a:gd name="connsiteX23" fmla="*/ 571018 w 601018"/>
              <a:gd name="connsiteY23" fmla="*/ 154189 h 158970"/>
              <a:gd name="connsiteX24" fmla="*/ 590082 w 601018"/>
              <a:gd name="connsiteY24" fmla="*/ 148285 h 158970"/>
              <a:gd name="connsiteX25" fmla="*/ 595295 w 601018"/>
              <a:gd name="connsiteY25" fmla="*/ 135769 h 158970"/>
              <a:gd name="connsiteX26" fmla="*/ 583220 w 601018"/>
              <a:gd name="connsiteY26" fmla="*/ 125048 h 158970"/>
              <a:gd name="connsiteX27" fmla="*/ 586563 w 601018"/>
              <a:gd name="connsiteY27" fmla="*/ 115621 h 158970"/>
              <a:gd name="connsiteX28" fmla="*/ 583289 w 601018"/>
              <a:gd name="connsiteY28" fmla="*/ 109528 h 158970"/>
              <a:gd name="connsiteX29" fmla="*/ 591763 w 601018"/>
              <a:gd name="connsiteY29" fmla="*/ 101836 h 158970"/>
              <a:gd name="connsiteX30" fmla="*/ 586508 w 601018"/>
              <a:gd name="connsiteY30" fmla="*/ 92579 h 158970"/>
              <a:gd name="connsiteX31" fmla="*/ 587725 w 601018"/>
              <a:gd name="connsiteY31" fmla="*/ 71412 h 158970"/>
              <a:gd name="connsiteX32" fmla="*/ 589237 w 601018"/>
              <a:gd name="connsiteY32" fmla="*/ 70078 h 158970"/>
              <a:gd name="connsiteX33" fmla="*/ 600771 w 601018"/>
              <a:gd name="connsiteY33" fmla="*/ 57535 h 158970"/>
              <a:gd name="connsiteX34" fmla="*/ 593493 w 601018"/>
              <a:gd name="connsiteY34" fmla="*/ 54393 h 158970"/>
              <a:gd name="connsiteX35" fmla="*/ 585380 w 601018"/>
              <a:gd name="connsiteY35" fmla="*/ 48828 h 158970"/>
              <a:gd name="connsiteX36" fmla="*/ 590801 w 601018"/>
              <a:gd name="connsiteY36" fmla="*/ 38829 h 158970"/>
              <a:gd name="connsiteX37" fmla="*/ 592339 w 601018"/>
              <a:gd name="connsiteY37" fmla="*/ 33916 h 158970"/>
              <a:gd name="connsiteX38" fmla="*/ 585021 w 601018"/>
              <a:gd name="connsiteY38" fmla="*/ 29875 h 158970"/>
              <a:gd name="connsiteX39" fmla="*/ 597057 w 601018"/>
              <a:gd name="connsiteY39" fmla="*/ 19540 h 158970"/>
              <a:gd name="connsiteX40" fmla="*/ 587332 w 601018"/>
              <a:gd name="connsiteY40" fmla="*/ 6776 h 158970"/>
              <a:gd name="connsiteX41" fmla="*/ 152896 w 601018"/>
              <a:gd name="connsiteY41" fmla="*/ 90406 h 158970"/>
              <a:gd name="connsiteX42" fmla="*/ 160897 w 601018"/>
              <a:gd name="connsiteY42" fmla="*/ 90406 h 158970"/>
              <a:gd name="connsiteX43" fmla="*/ 153754 w 601018"/>
              <a:gd name="connsiteY43" fmla="*/ 90406 h 158970"/>
              <a:gd name="connsiteX44" fmla="*/ 152896 w 601018"/>
              <a:gd name="connsiteY44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86079 w 601018"/>
              <a:gd name="connsiteY20" fmla="*/ 138339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596365" h="158970" extrusionOk="0">
                <a:moveTo>
                  <a:pt x="582679" y="6776"/>
                </a:moveTo>
                <a:cubicBezTo>
                  <a:pt x="561562" y="3442"/>
                  <a:pt x="540092" y="2967"/>
                  <a:pt x="518861" y="5442"/>
                </a:cubicBezTo>
                <a:cubicBezTo>
                  <a:pt x="495525" y="6396"/>
                  <a:pt x="472189" y="6205"/>
                  <a:pt x="448852" y="5442"/>
                </a:cubicBezTo>
                <a:cubicBezTo>
                  <a:pt x="402847" y="4110"/>
                  <a:pt x="356841" y="870"/>
                  <a:pt x="310835" y="204"/>
                </a:cubicBezTo>
                <a:cubicBezTo>
                  <a:pt x="217681" y="-1225"/>
                  <a:pt x="124431" y="5157"/>
                  <a:pt x="31467" y="9062"/>
                </a:cubicBezTo>
                <a:cubicBezTo>
                  <a:pt x="23380" y="9443"/>
                  <a:pt x="17151" y="16396"/>
                  <a:pt x="17570" y="24492"/>
                </a:cubicBezTo>
                <a:cubicBezTo>
                  <a:pt x="17636" y="25730"/>
                  <a:pt x="17856" y="26969"/>
                  <a:pt x="18227" y="28112"/>
                </a:cubicBezTo>
                <a:cubicBezTo>
                  <a:pt x="11264" y="31922"/>
                  <a:pt x="8169" y="40209"/>
                  <a:pt x="10988" y="47638"/>
                </a:cubicBezTo>
                <a:lnTo>
                  <a:pt x="5464" y="48781"/>
                </a:lnTo>
                <a:cubicBezTo>
                  <a:pt x="2618" y="58748"/>
                  <a:pt x="-7109" y="77356"/>
                  <a:pt x="9274" y="77356"/>
                </a:cubicBezTo>
                <a:lnTo>
                  <a:pt x="8224" y="83621"/>
                </a:lnTo>
                <a:cubicBezTo>
                  <a:pt x="3328" y="85812"/>
                  <a:pt x="13183" y="84704"/>
                  <a:pt x="13212" y="90039"/>
                </a:cubicBezTo>
                <a:cubicBezTo>
                  <a:pt x="13364" y="96706"/>
                  <a:pt x="9867" y="103094"/>
                  <a:pt x="16268" y="104809"/>
                </a:cubicBezTo>
                <a:cubicBezTo>
                  <a:pt x="11991" y="111285"/>
                  <a:pt x="4808" y="111294"/>
                  <a:pt x="11313" y="115580"/>
                </a:cubicBezTo>
                <a:cubicBezTo>
                  <a:pt x="12056" y="116057"/>
                  <a:pt x="9839" y="123172"/>
                  <a:pt x="10658" y="123552"/>
                </a:cubicBezTo>
                <a:cubicBezTo>
                  <a:pt x="8087" y="123552"/>
                  <a:pt x="16936" y="123010"/>
                  <a:pt x="16837" y="127001"/>
                </a:cubicBezTo>
                <a:cubicBezTo>
                  <a:pt x="16738" y="130992"/>
                  <a:pt x="3338" y="129227"/>
                  <a:pt x="10061" y="147496"/>
                </a:cubicBezTo>
                <a:cubicBezTo>
                  <a:pt x="23194" y="146734"/>
                  <a:pt x="37134" y="148967"/>
                  <a:pt x="48460" y="148576"/>
                </a:cubicBezTo>
                <a:cubicBezTo>
                  <a:pt x="59786" y="148185"/>
                  <a:pt x="64478" y="146180"/>
                  <a:pt x="78019" y="145148"/>
                </a:cubicBezTo>
                <a:cubicBezTo>
                  <a:pt x="100879" y="143148"/>
                  <a:pt x="109712" y="145316"/>
                  <a:pt x="145195" y="145079"/>
                </a:cubicBezTo>
                <a:cubicBezTo>
                  <a:pt x="180678" y="144842"/>
                  <a:pt x="253841" y="142979"/>
                  <a:pt x="290918" y="143726"/>
                </a:cubicBezTo>
                <a:cubicBezTo>
                  <a:pt x="366165" y="145243"/>
                  <a:pt x="402942" y="153080"/>
                  <a:pt x="476094" y="158224"/>
                </a:cubicBezTo>
                <a:cubicBezTo>
                  <a:pt x="482542" y="158986"/>
                  <a:pt x="565384" y="160570"/>
                  <a:pt x="566365" y="154189"/>
                </a:cubicBezTo>
                <a:cubicBezTo>
                  <a:pt x="577414" y="155141"/>
                  <a:pt x="581383" y="151355"/>
                  <a:pt x="585429" y="148285"/>
                </a:cubicBezTo>
                <a:cubicBezTo>
                  <a:pt x="589475" y="145215"/>
                  <a:pt x="591786" y="139642"/>
                  <a:pt x="590642" y="135769"/>
                </a:cubicBezTo>
                <a:cubicBezTo>
                  <a:pt x="589498" y="131896"/>
                  <a:pt x="591616" y="126762"/>
                  <a:pt x="578567" y="125048"/>
                </a:cubicBezTo>
                <a:lnTo>
                  <a:pt x="581910" y="115621"/>
                </a:lnTo>
                <a:cubicBezTo>
                  <a:pt x="590311" y="115049"/>
                  <a:pt x="579189" y="117910"/>
                  <a:pt x="578636" y="109528"/>
                </a:cubicBezTo>
                <a:cubicBezTo>
                  <a:pt x="578636" y="109433"/>
                  <a:pt x="586574" y="104661"/>
                  <a:pt x="587110" y="101836"/>
                </a:cubicBezTo>
                <a:cubicBezTo>
                  <a:pt x="587646" y="99011"/>
                  <a:pt x="582528" y="97650"/>
                  <a:pt x="581855" y="92579"/>
                </a:cubicBezTo>
                <a:cubicBezTo>
                  <a:pt x="581182" y="87508"/>
                  <a:pt x="599074" y="74364"/>
                  <a:pt x="583072" y="71412"/>
                </a:cubicBezTo>
                <a:lnTo>
                  <a:pt x="584584" y="70078"/>
                </a:lnTo>
                <a:cubicBezTo>
                  <a:pt x="592395" y="63315"/>
                  <a:pt x="595409" y="60149"/>
                  <a:pt x="596118" y="57535"/>
                </a:cubicBezTo>
                <a:cubicBezTo>
                  <a:pt x="596827" y="54921"/>
                  <a:pt x="596460" y="55345"/>
                  <a:pt x="588840" y="54393"/>
                </a:cubicBezTo>
                <a:cubicBezTo>
                  <a:pt x="576644" y="52089"/>
                  <a:pt x="594422" y="63926"/>
                  <a:pt x="580727" y="48828"/>
                </a:cubicBezTo>
                <a:cubicBezTo>
                  <a:pt x="568205" y="40959"/>
                  <a:pt x="583989" y="40416"/>
                  <a:pt x="586148" y="38829"/>
                </a:cubicBezTo>
                <a:cubicBezTo>
                  <a:pt x="588307" y="37242"/>
                  <a:pt x="584569" y="36194"/>
                  <a:pt x="587686" y="33916"/>
                </a:cubicBezTo>
                <a:cubicBezTo>
                  <a:pt x="590575" y="33916"/>
                  <a:pt x="577479" y="29875"/>
                  <a:pt x="580368" y="29875"/>
                </a:cubicBezTo>
                <a:cubicBezTo>
                  <a:pt x="588245" y="29494"/>
                  <a:pt x="592804" y="27445"/>
                  <a:pt x="592404" y="19540"/>
                </a:cubicBezTo>
                <a:cubicBezTo>
                  <a:pt x="592099" y="13730"/>
                  <a:pt x="588241" y="8682"/>
                  <a:pt x="582679" y="6776"/>
                </a:cubicBezTo>
                <a:close/>
                <a:moveTo>
                  <a:pt x="148243" y="90406"/>
                </a:moveTo>
                <a:lnTo>
                  <a:pt x="156244" y="90406"/>
                </a:lnTo>
                <a:lnTo>
                  <a:pt x="149101" y="90406"/>
                </a:lnTo>
                <a:lnTo>
                  <a:pt x="148243" y="90406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266700" marR="0" lvl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sz="2400" dirty="0" smtClean="0">
                <a:sym typeface="Arial"/>
              </a:rPr>
              <a:t>Doğu Roma sınırında bir uç beyliği olarak kurulan Osmanlılar da cihat ve gaza politikası ile hareket etmiştir.</a:t>
            </a:r>
            <a:endParaRPr sz="2400" dirty="0">
              <a:sym typeface="Arial"/>
            </a:endParaRPr>
          </a:p>
        </p:txBody>
      </p:sp>
      <p:pic>
        <p:nvPicPr>
          <p:cNvPr id="2" name="Resim 1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9700" y="1793288"/>
            <a:ext cx="3746500" cy="3871629"/>
          </a:xfrm>
          <a:prstGeom prst="rect">
            <a:avLst/>
          </a:prstGeom>
        </p:spPr>
      </p:pic>
      <p:sp>
        <p:nvSpPr>
          <p:cNvPr id="23" name="Google Shape;203;p16"/>
          <p:cNvSpPr/>
          <p:nvPr/>
        </p:nvSpPr>
        <p:spPr>
          <a:xfrm rot="5400000" flipH="1">
            <a:off x="1306226" y="4278026"/>
            <a:ext cx="1413447" cy="3746500"/>
          </a:xfrm>
          <a:custGeom>
            <a:avLst/>
            <a:gdLst>
              <a:gd name="connsiteX0" fmla="*/ 1417 w 39243"/>
              <a:gd name="connsiteY0" fmla="*/ 0 h 12715"/>
              <a:gd name="connsiteX1" fmla="*/ 0 w 39243"/>
              <a:gd name="connsiteY1" fmla="*/ 1405 h 12715"/>
              <a:gd name="connsiteX2" fmla="*/ 0 w 39243"/>
              <a:gd name="connsiteY2" fmla="*/ 5036 h 12715"/>
              <a:gd name="connsiteX3" fmla="*/ 43 w 39243"/>
              <a:gd name="connsiteY3" fmla="*/ 6919 h 12715"/>
              <a:gd name="connsiteX4" fmla="*/ 0 w 39243"/>
              <a:gd name="connsiteY4" fmla="*/ 7667 h 12715"/>
              <a:gd name="connsiteX5" fmla="*/ 0 w 39243"/>
              <a:gd name="connsiteY5" fmla="*/ 11299 h 12715"/>
              <a:gd name="connsiteX6" fmla="*/ 1417 w 39243"/>
              <a:gd name="connsiteY6" fmla="*/ 12715 h 12715"/>
              <a:gd name="connsiteX7" fmla="*/ 36517 w 39243"/>
              <a:gd name="connsiteY7" fmla="*/ 12715 h 12715"/>
              <a:gd name="connsiteX8" fmla="*/ 37934 w 39243"/>
              <a:gd name="connsiteY8" fmla="*/ 11299 h 12715"/>
              <a:gd name="connsiteX9" fmla="*/ 37934 w 39243"/>
              <a:gd name="connsiteY9" fmla="*/ 7667 h 12715"/>
              <a:gd name="connsiteX10" fmla="*/ 39243 w 39243"/>
              <a:gd name="connsiteY10" fmla="*/ 6358 h 12715"/>
              <a:gd name="connsiteX11" fmla="*/ 37934 w 39243"/>
              <a:gd name="connsiteY11" fmla="*/ 5036 h 12715"/>
              <a:gd name="connsiteX12" fmla="*/ 37934 w 39243"/>
              <a:gd name="connsiteY12" fmla="*/ 1405 h 12715"/>
              <a:gd name="connsiteX13" fmla="*/ 36517 w 39243"/>
              <a:gd name="connsiteY13" fmla="*/ 0 h 12715"/>
              <a:gd name="connsiteX14" fmla="*/ 1417 w 39243"/>
              <a:gd name="connsiteY14" fmla="*/ 0 h 12715"/>
              <a:gd name="connsiteX0" fmla="*/ 1417 w 44307"/>
              <a:gd name="connsiteY0" fmla="*/ 0 h 12715"/>
              <a:gd name="connsiteX1" fmla="*/ 0 w 44307"/>
              <a:gd name="connsiteY1" fmla="*/ 1405 h 12715"/>
              <a:gd name="connsiteX2" fmla="*/ 0 w 44307"/>
              <a:gd name="connsiteY2" fmla="*/ 5036 h 12715"/>
              <a:gd name="connsiteX3" fmla="*/ 43 w 44307"/>
              <a:gd name="connsiteY3" fmla="*/ 6919 h 12715"/>
              <a:gd name="connsiteX4" fmla="*/ 0 w 44307"/>
              <a:gd name="connsiteY4" fmla="*/ 7667 h 12715"/>
              <a:gd name="connsiteX5" fmla="*/ 0 w 44307"/>
              <a:gd name="connsiteY5" fmla="*/ 11299 h 12715"/>
              <a:gd name="connsiteX6" fmla="*/ 1417 w 44307"/>
              <a:gd name="connsiteY6" fmla="*/ 12715 h 12715"/>
              <a:gd name="connsiteX7" fmla="*/ 36517 w 44307"/>
              <a:gd name="connsiteY7" fmla="*/ 12715 h 12715"/>
              <a:gd name="connsiteX8" fmla="*/ 37934 w 44307"/>
              <a:gd name="connsiteY8" fmla="*/ 11299 h 12715"/>
              <a:gd name="connsiteX9" fmla="*/ 37934 w 44307"/>
              <a:gd name="connsiteY9" fmla="*/ 7667 h 12715"/>
              <a:gd name="connsiteX10" fmla="*/ 44307 w 44307"/>
              <a:gd name="connsiteY10" fmla="*/ 6374 h 12715"/>
              <a:gd name="connsiteX11" fmla="*/ 37934 w 44307"/>
              <a:gd name="connsiteY11" fmla="*/ 5036 h 12715"/>
              <a:gd name="connsiteX12" fmla="*/ 37934 w 44307"/>
              <a:gd name="connsiteY12" fmla="*/ 1405 h 12715"/>
              <a:gd name="connsiteX13" fmla="*/ 36517 w 44307"/>
              <a:gd name="connsiteY13" fmla="*/ 0 h 12715"/>
              <a:gd name="connsiteX14" fmla="*/ 1417 w 44307"/>
              <a:gd name="connsiteY14" fmla="*/ 0 h 12715"/>
              <a:gd name="connsiteX0" fmla="*/ 1417 w 44307"/>
              <a:gd name="connsiteY0" fmla="*/ 0 h 12715"/>
              <a:gd name="connsiteX1" fmla="*/ 0 w 44307"/>
              <a:gd name="connsiteY1" fmla="*/ 1405 h 12715"/>
              <a:gd name="connsiteX2" fmla="*/ 0 w 44307"/>
              <a:gd name="connsiteY2" fmla="*/ 5036 h 12715"/>
              <a:gd name="connsiteX3" fmla="*/ 43 w 44307"/>
              <a:gd name="connsiteY3" fmla="*/ 6919 h 12715"/>
              <a:gd name="connsiteX4" fmla="*/ 0 w 44307"/>
              <a:gd name="connsiteY4" fmla="*/ 7667 h 12715"/>
              <a:gd name="connsiteX5" fmla="*/ 0 w 44307"/>
              <a:gd name="connsiteY5" fmla="*/ 11299 h 12715"/>
              <a:gd name="connsiteX6" fmla="*/ 1417 w 44307"/>
              <a:gd name="connsiteY6" fmla="*/ 12715 h 12715"/>
              <a:gd name="connsiteX7" fmla="*/ 36517 w 44307"/>
              <a:gd name="connsiteY7" fmla="*/ 12715 h 12715"/>
              <a:gd name="connsiteX8" fmla="*/ 37934 w 44307"/>
              <a:gd name="connsiteY8" fmla="*/ 11299 h 12715"/>
              <a:gd name="connsiteX9" fmla="*/ 37934 w 44307"/>
              <a:gd name="connsiteY9" fmla="*/ 7667 h 12715"/>
              <a:gd name="connsiteX10" fmla="*/ 44307 w 44307"/>
              <a:gd name="connsiteY10" fmla="*/ 6374 h 12715"/>
              <a:gd name="connsiteX11" fmla="*/ 37934 w 44307"/>
              <a:gd name="connsiteY11" fmla="*/ 5411 h 12715"/>
              <a:gd name="connsiteX12" fmla="*/ 37934 w 44307"/>
              <a:gd name="connsiteY12" fmla="*/ 1405 h 12715"/>
              <a:gd name="connsiteX13" fmla="*/ 36517 w 44307"/>
              <a:gd name="connsiteY13" fmla="*/ 0 h 12715"/>
              <a:gd name="connsiteX14" fmla="*/ 1417 w 44307"/>
              <a:gd name="connsiteY14" fmla="*/ 0 h 12715"/>
              <a:gd name="connsiteX0" fmla="*/ 1417 w 44307"/>
              <a:gd name="connsiteY0" fmla="*/ 0 h 12715"/>
              <a:gd name="connsiteX1" fmla="*/ 0 w 44307"/>
              <a:gd name="connsiteY1" fmla="*/ 1405 h 12715"/>
              <a:gd name="connsiteX2" fmla="*/ 0 w 44307"/>
              <a:gd name="connsiteY2" fmla="*/ 5036 h 12715"/>
              <a:gd name="connsiteX3" fmla="*/ 43 w 44307"/>
              <a:gd name="connsiteY3" fmla="*/ 6919 h 12715"/>
              <a:gd name="connsiteX4" fmla="*/ 0 w 44307"/>
              <a:gd name="connsiteY4" fmla="*/ 7667 h 12715"/>
              <a:gd name="connsiteX5" fmla="*/ 0 w 44307"/>
              <a:gd name="connsiteY5" fmla="*/ 11299 h 12715"/>
              <a:gd name="connsiteX6" fmla="*/ 1417 w 44307"/>
              <a:gd name="connsiteY6" fmla="*/ 12715 h 12715"/>
              <a:gd name="connsiteX7" fmla="*/ 36517 w 44307"/>
              <a:gd name="connsiteY7" fmla="*/ 12715 h 12715"/>
              <a:gd name="connsiteX8" fmla="*/ 37934 w 44307"/>
              <a:gd name="connsiteY8" fmla="*/ 11299 h 12715"/>
              <a:gd name="connsiteX9" fmla="*/ 37934 w 44307"/>
              <a:gd name="connsiteY9" fmla="*/ 7277 h 12715"/>
              <a:gd name="connsiteX10" fmla="*/ 44307 w 44307"/>
              <a:gd name="connsiteY10" fmla="*/ 6374 h 12715"/>
              <a:gd name="connsiteX11" fmla="*/ 37934 w 44307"/>
              <a:gd name="connsiteY11" fmla="*/ 5411 h 12715"/>
              <a:gd name="connsiteX12" fmla="*/ 37934 w 44307"/>
              <a:gd name="connsiteY12" fmla="*/ 1405 h 12715"/>
              <a:gd name="connsiteX13" fmla="*/ 36517 w 44307"/>
              <a:gd name="connsiteY13" fmla="*/ 0 h 12715"/>
              <a:gd name="connsiteX14" fmla="*/ 1417 w 44307"/>
              <a:gd name="connsiteY14" fmla="*/ 0 h 12715"/>
              <a:gd name="connsiteX0" fmla="*/ 1417 w 44307"/>
              <a:gd name="connsiteY0" fmla="*/ 0 h 12715"/>
              <a:gd name="connsiteX1" fmla="*/ 0 w 44307"/>
              <a:gd name="connsiteY1" fmla="*/ 1405 h 12715"/>
              <a:gd name="connsiteX2" fmla="*/ 0 w 44307"/>
              <a:gd name="connsiteY2" fmla="*/ 5036 h 12715"/>
              <a:gd name="connsiteX3" fmla="*/ 43 w 44307"/>
              <a:gd name="connsiteY3" fmla="*/ 6919 h 12715"/>
              <a:gd name="connsiteX4" fmla="*/ 0 w 44307"/>
              <a:gd name="connsiteY4" fmla="*/ 7667 h 12715"/>
              <a:gd name="connsiteX5" fmla="*/ 0 w 44307"/>
              <a:gd name="connsiteY5" fmla="*/ 11299 h 12715"/>
              <a:gd name="connsiteX6" fmla="*/ 1417 w 44307"/>
              <a:gd name="connsiteY6" fmla="*/ 12715 h 12715"/>
              <a:gd name="connsiteX7" fmla="*/ 36517 w 44307"/>
              <a:gd name="connsiteY7" fmla="*/ 12715 h 12715"/>
              <a:gd name="connsiteX8" fmla="*/ 37934 w 44307"/>
              <a:gd name="connsiteY8" fmla="*/ 11299 h 12715"/>
              <a:gd name="connsiteX9" fmla="*/ 37934 w 44307"/>
              <a:gd name="connsiteY9" fmla="*/ 7277 h 12715"/>
              <a:gd name="connsiteX10" fmla="*/ 44307 w 44307"/>
              <a:gd name="connsiteY10" fmla="*/ 6374 h 12715"/>
              <a:gd name="connsiteX11" fmla="*/ 37934 w 44307"/>
              <a:gd name="connsiteY11" fmla="*/ 5630 h 12715"/>
              <a:gd name="connsiteX12" fmla="*/ 37934 w 44307"/>
              <a:gd name="connsiteY12" fmla="*/ 1405 h 12715"/>
              <a:gd name="connsiteX13" fmla="*/ 36517 w 44307"/>
              <a:gd name="connsiteY13" fmla="*/ 0 h 12715"/>
              <a:gd name="connsiteX14" fmla="*/ 1417 w 44307"/>
              <a:gd name="connsiteY14" fmla="*/ 0 h 12715"/>
              <a:gd name="connsiteX0" fmla="*/ 1417 w 44307"/>
              <a:gd name="connsiteY0" fmla="*/ 0 h 12715"/>
              <a:gd name="connsiteX1" fmla="*/ 0 w 44307"/>
              <a:gd name="connsiteY1" fmla="*/ 1405 h 12715"/>
              <a:gd name="connsiteX2" fmla="*/ 0 w 44307"/>
              <a:gd name="connsiteY2" fmla="*/ 5036 h 12715"/>
              <a:gd name="connsiteX3" fmla="*/ 43 w 44307"/>
              <a:gd name="connsiteY3" fmla="*/ 6919 h 12715"/>
              <a:gd name="connsiteX4" fmla="*/ 0 w 44307"/>
              <a:gd name="connsiteY4" fmla="*/ 7667 h 12715"/>
              <a:gd name="connsiteX5" fmla="*/ 0 w 44307"/>
              <a:gd name="connsiteY5" fmla="*/ 11299 h 12715"/>
              <a:gd name="connsiteX6" fmla="*/ 1417 w 44307"/>
              <a:gd name="connsiteY6" fmla="*/ 12715 h 12715"/>
              <a:gd name="connsiteX7" fmla="*/ 36517 w 44307"/>
              <a:gd name="connsiteY7" fmla="*/ 12715 h 12715"/>
              <a:gd name="connsiteX8" fmla="*/ 37934 w 44307"/>
              <a:gd name="connsiteY8" fmla="*/ 11299 h 12715"/>
              <a:gd name="connsiteX9" fmla="*/ 37934 w 44307"/>
              <a:gd name="connsiteY9" fmla="*/ 7105 h 12715"/>
              <a:gd name="connsiteX10" fmla="*/ 44307 w 44307"/>
              <a:gd name="connsiteY10" fmla="*/ 6374 h 12715"/>
              <a:gd name="connsiteX11" fmla="*/ 37934 w 44307"/>
              <a:gd name="connsiteY11" fmla="*/ 5630 h 12715"/>
              <a:gd name="connsiteX12" fmla="*/ 37934 w 44307"/>
              <a:gd name="connsiteY12" fmla="*/ 1405 h 12715"/>
              <a:gd name="connsiteX13" fmla="*/ 36517 w 44307"/>
              <a:gd name="connsiteY13" fmla="*/ 0 h 12715"/>
              <a:gd name="connsiteX14" fmla="*/ 1417 w 44307"/>
              <a:gd name="connsiteY14" fmla="*/ 0 h 12715"/>
              <a:gd name="connsiteX0" fmla="*/ 1417 w 44149"/>
              <a:gd name="connsiteY0" fmla="*/ 0 h 12715"/>
              <a:gd name="connsiteX1" fmla="*/ 0 w 44149"/>
              <a:gd name="connsiteY1" fmla="*/ 1405 h 12715"/>
              <a:gd name="connsiteX2" fmla="*/ 0 w 44149"/>
              <a:gd name="connsiteY2" fmla="*/ 5036 h 12715"/>
              <a:gd name="connsiteX3" fmla="*/ 43 w 44149"/>
              <a:gd name="connsiteY3" fmla="*/ 6919 h 12715"/>
              <a:gd name="connsiteX4" fmla="*/ 0 w 44149"/>
              <a:gd name="connsiteY4" fmla="*/ 7667 h 12715"/>
              <a:gd name="connsiteX5" fmla="*/ 0 w 44149"/>
              <a:gd name="connsiteY5" fmla="*/ 11299 h 12715"/>
              <a:gd name="connsiteX6" fmla="*/ 1417 w 44149"/>
              <a:gd name="connsiteY6" fmla="*/ 12715 h 12715"/>
              <a:gd name="connsiteX7" fmla="*/ 36517 w 44149"/>
              <a:gd name="connsiteY7" fmla="*/ 12715 h 12715"/>
              <a:gd name="connsiteX8" fmla="*/ 37934 w 44149"/>
              <a:gd name="connsiteY8" fmla="*/ 11299 h 12715"/>
              <a:gd name="connsiteX9" fmla="*/ 37934 w 44149"/>
              <a:gd name="connsiteY9" fmla="*/ 7105 h 12715"/>
              <a:gd name="connsiteX10" fmla="*/ 44149 w 44149"/>
              <a:gd name="connsiteY10" fmla="*/ 6327 h 12715"/>
              <a:gd name="connsiteX11" fmla="*/ 37934 w 44149"/>
              <a:gd name="connsiteY11" fmla="*/ 5630 h 12715"/>
              <a:gd name="connsiteX12" fmla="*/ 37934 w 44149"/>
              <a:gd name="connsiteY12" fmla="*/ 1405 h 12715"/>
              <a:gd name="connsiteX13" fmla="*/ 36517 w 44149"/>
              <a:gd name="connsiteY13" fmla="*/ 0 h 12715"/>
              <a:gd name="connsiteX14" fmla="*/ 1417 w 44149"/>
              <a:gd name="connsiteY14" fmla="*/ 0 h 127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4149" h="12715" extrusionOk="0">
                <a:moveTo>
                  <a:pt x="1417" y="0"/>
                </a:moveTo>
                <a:cubicBezTo>
                  <a:pt x="631" y="0"/>
                  <a:pt x="0" y="631"/>
                  <a:pt x="0" y="1405"/>
                </a:cubicBezTo>
                <a:lnTo>
                  <a:pt x="0" y="5036"/>
                </a:lnTo>
                <a:cubicBezTo>
                  <a:pt x="14" y="5664"/>
                  <a:pt x="29" y="6291"/>
                  <a:pt x="43" y="6919"/>
                </a:cubicBezTo>
                <a:cubicBezTo>
                  <a:pt x="29" y="7168"/>
                  <a:pt x="14" y="7418"/>
                  <a:pt x="0" y="7667"/>
                </a:cubicBezTo>
                <a:lnTo>
                  <a:pt x="0" y="11299"/>
                </a:lnTo>
                <a:cubicBezTo>
                  <a:pt x="0" y="12072"/>
                  <a:pt x="631" y="12715"/>
                  <a:pt x="1417" y="12715"/>
                </a:cubicBezTo>
                <a:lnTo>
                  <a:pt x="36517" y="12715"/>
                </a:lnTo>
                <a:cubicBezTo>
                  <a:pt x="37302" y="12715"/>
                  <a:pt x="37934" y="12072"/>
                  <a:pt x="37934" y="11299"/>
                </a:cubicBezTo>
                <a:lnTo>
                  <a:pt x="37934" y="7105"/>
                </a:lnTo>
                <a:lnTo>
                  <a:pt x="44149" y="6327"/>
                </a:lnTo>
                <a:lnTo>
                  <a:pt x="37934" y="5630"/>
                </a:lnTo>
                <a:lnTo>
                  <a:pt x="37934" y="1405"/>
                </a:lnTo>
                <a:cubicBezTo>
                  <a:pt x="37934" y="631"/>
                  <a:pt x="37302" y="0"/>
                  <a:pt x="36517" y="0"/>
                </a:cubicBezTo>
                <a:lnTo>
                  <a:pt x="1417" y="0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spcFirstLastPara="1" vert="vert270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lang="tr-TR" sz="1000" dirty="0" smtClean="0">
              <a:latin typeface="Fira Sans Extra Condensed"/>
              <a:ea typeface="Fira Sans Extra Condensed"/>
              <a:cs typeface="Fira Sans Extra Condensed"/>
              <a:sym typeface="Fira Sans Extra Condensed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sz="2400" dirty="0" smtClean="0">
                <a:latin typeface="Fira Sans Extra Condensed"/>
                <a:ea typeface="Fira Sans Extra Condensed"/>
                <a:cs typeface="Fira Sans Extra Condensed"/>
                <a:sym typeface="Fira Sans Extra Condensed"/>
              </a:rPr>
              <a:t>Zayıf ve karışıklıklar içinde olan Doğu Roma üzerine seferler yapıldı.</a:t>
            </a:r>
            <a:endParaRPr sz="2400" dirty="0">
              <a:latin typeface="Fira Sans Extra Condensed"/>
              <a:ea typeface="Fira Sans Extra Condensed"/>
              <a:cs typeface="Fira Sans Extra Condensed"/>
              <a:sym typeface="Fira Sans Extra Condensed"/>
            </a:endParaRPr>
          </a:p>
        </p:txBody>
      </p:sp>
      <p:pic>
        <p:nvPicPr>
          <p:cNvPr id="24" name="Resim 23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85311" y="1793288"/>
            <a:ext cx="3746500" cy="3871629"/>
          </a:xfrm>
          <a:prstGeom prst="rect">
            <a:avLst/>
          </a:prstGeom>
        </p:spPr>
      </p:pic>
      <p:sp>
        <p:nvSpPr>
          <p:cNvPr id="25" name="Google Shape;203;p16"/>
          <p:cNvSpPr/>
          <p:nvPr/>
        </p:nvSpPr>
        <p:spPr>
          <a:xfrm rot="5400000" flipH="1">
            <a:off x="5351839" y="4278026"/>
            <a:ext cx="1413447" cy="3746500"/>
          </a:xfrm>
          <a:custGeom>
            <a:avLst/>
            <a:gdLst>
              <a:gd name="connsiteX0" fmla="*/ 1417 w 39243"/>
              <a:gd name="connsiteY0" fmla="*/ 0 h 12715"/>
              <a:gd name="connsiteX1" fmla="*/ 0 w 39243"/>
              <a:gd name="connsiteY1" fmla="*/ 1405 h 12715"/>
              <a:gd name="connsiteX2" fmla="*/ 0 w 39243"/>
              <a:gd name="connsiteY2" fmla="*/ 5036 h 12715"/>
              <a:gd name="connsiteX3" fmla="*/ 43 w 39243"/>
              <a:gd name="connsiteY3" fmla="*/ 6919 h 12715"/>
              <a:gd name="connsiteX4" fmla="*/ 0 w 39243"/>
              <a:gd name="connsiteY4" fmla="*/ 7667 h 12715"/>
              <a:gd name="connsiteX5" fmla="*/ 0 w 39243"/>
              <a:gd name="connsiteY5" fmla="*/ 11299 h 12715"/>
              <a:gd name="connsiteX6" fmla="*/ 1417 w 39243"/>
              <a:gd name="connsiteY6" fmla="*/ 12715 h 12715"/>
              <a:gd name="connsiteX7" fmla="*/ 36517 w 39243"/>
              <a:gd name="connsiteY7" fmla="*/ 12715 h 12715"/>
              <a:gd name="connsiteX8" fmla="*/ 37934 w 39243"/>
              <a:gd name="connsiteY8" fmla="*/ 11299 h 12715"/>
              <a:gd name="connsiteX9" fmla="*/ 37934 w 39243"/>
              <a:gd name="connsiteY9" fmla="*/ 7667 h 12715"/>
              <a:gd name="connsiteX10" fmla="*/ 39243 w 39243"/>
              <a:gd name="connsiteY10" fmla="*/ 6358 h 12715"/>
              <a:gd name="connsiteX11" fmla="*/ 37934 w 39243"/>
              <a:gd name="connsiteY11" fmla="*/ 5036 h 12715"/>
              <a:gd name="connsiteX12" fmla="*/ 37934 w 39243"/>
              <a:gd name="connsiteY12" fmla="*/ 1405 h 12715"/>
              <a:gd name="connsiteX13" fmla="*/ 36517 w 39243"/>
              <a:gd name="connsiteY13" fmla="*/ 0 h 12715"/>
              <a:gd name="connsiteX14" fmla="*/ 1417 w 39243"/>
              <a:gd name="connsiteY14" fmla="*/ 0 h 12715"/>
              <a:gd name="connsiteX0" fmla="*/ 1417 w 44307"/>
              <a:gd name="connsiteY0" fmla="*/ 0 h 12715"/>
              <a:gd name="connsiteX1" fmla="*/ 0 w 44307"/>
              <a:gd name="connsiteY1" fmla="*/ 1405 h 12715"/>
              <a:gd name="connsiteX2" fmla="*/ 0 w 44307"/>
              <a:gd name="connsiteY2" fmla="*/ 5036 h 12715"/>
              <a:gd name="connsiteX3" fmla="*/ 43 w 44307"/>
              <a:gd name="connsiteY3" fmla="*/ 6919 h 12715"/>
              <a:gd name="connsiteX4" fmla="*/ 0 w 44307"/>
              <a:gd name="connsiteY4" fmla="*/ 7667 h 12715"/>
              <a:gd name="connsiteX5" fmla="*/ 0 w 44307"/>
              <a:gd name="connsiteY5" fmla="*/ 11299 h 12715"/>
              <a:gd name="connsiteX6" fmla="*/ 1417 w 44307"/>
              <a:gd name="connsiteY6" fmla="*/ 12715 h 12715"/>
              <a:gd name="connsiteX7" fmla="*/ 36517 w 44307"/>
              <a:gd name="connsiteY7" fmla="*/ 12715 h 12715"/>
              <a:gd name="connsiteX8" fmla="*/ 37934 w 44307"/>
              <a:gd name="connsiteY8" fmla="*/ 11299 h 12715"/>
              <a:gd name="connsiteX9" fmla="*/ 37934 w 44307"/>
              <a:gd name="connsiteY9" fmla="*/ 7667 h 12715"/>
              <a:gd name="connsiteX10" fmla="*/ 44307 w 44307"/>
              <a:gd name="connsiteY10" fmla="*/ 6374 h 12715"/>
              <a:gd name="connsiteX11" fmla="*/ 37934 w 44307"/>
              <a:gd name="connsiteY11" fmla="*/ 5036 h 12715"/>
              <a:gd name="connsiteX12" fmla="*/ 37934 w 44307"/>
              <a:gd name="connsiteY12" fmla="*/ 1405 h 12715"/>
              <a:gd name="connsiteX13" fmla="*/ 36517 w 44307"/>
              <a:gd name="connsiteY13" fmla="*/ 0 h 12715"/>
              <a:gd name="connsiteX14" fmla="*/ 1417 w 44307"/>
              <a:gd name="connsiteY14" fmla="*/ 0 h 12715"/>
              <a:gd name="connsiteX0" fmla="*/ 1417 w 44307"/>
              <a:gd name="connsiteY0" fmla="*/ 0 h 12715"/>
              <a:gd name="connsiteX1" fmla="*/ 0 w 44307"/>
              <a:gd name="connsiteY1" fmla="*/ 1405 h 12715"/>
              <a:gd name="connsiteX2" fmla="*/ 0 w 44307"/>
              <a:gd name="connsiteY2" fmla="*/ 5036 h 12715"/>
              <a:gd name="connsiteX3" fmla="*/ 43 w 44307"/>
              <a:gd name="connsiteY3" fmla="*/ 6919 h 12715"/>
              <a:gd name="connsiteX4" fmla="*/ 0 w 44307"/>
              <a:gd name="connsiteY4" fmla="*/ 7667 h 12715"/>
              <a:gd name="connsiteX5" fmla="*/ 0 w 44307"/>
              <a:gd name="connsiteY5" fmla="*/ 11299 h 12715"/>
              <a:gd name="connsiteX6" fmla="*/ 1417 w 44307"/>
              <a:gd name="connsiteY6" fmla="*/ 12715 h 12715"/>
              <a:gd name="connsiteX7" fmla="*/ 36517 w 44307"/>
              <a:gd name="connsiteY7" fmla="*/ 12715 h 12715"/>
              <a:gd name="connsiteX8" fmla="*/ 37934 w 44307"/>
              <a:gd name="connsiteY8" fmla="*/ 11299 h 12715"/>
              <a:gd name="connsiteX9" fmla="*/ 37934 w 44307"/>
              <a:gd name="connsiteY9" fmla="*/ 7667 h 12715"/>
              <a:gd name="connsiteX10" fmla="*/ 44307 w 44307"/>
              <a:gd name="connsiteY10" fmla="*/ 6374 h 12715"/>
              <a:gd name="connsiteX11" fmla="*/ 37934 w 44307"/>
              <a:gd name="connsiteY11" fmla="*/ 5411 h 12715"/>
              <a:gd name="connsiteX12" fmla="*/ 37934 w 44307"/>
              <a:gd name="connsiteY12" fmla="*/ 1405 h 12715"/>
              <a:gd name="connsiteX13" fmla="*/ 36517 w 44307"/>
              <a:gd name="connsiteY13" fmla="*/ 0 h 12715"/>
              <a:gd name="connsiteX14" fmla="*/ 1417 w 44307"/>
              <a:gd name="connsiteY14" fmla="*/ 0 h 12715"/>
              <a:gd name="connsiteX0" fmla="*/ 1417 w 44307"/>
              <a:gd name="connsiteY0" fmla="*/ 0 h 12715"/>
              <a:gd name="connsiteX1" fmla="*/ 0 w 44307"/>
              <a:gd name="connsiteY1" fmla="*/ 1405 h 12715"/>
              <a:gd name="connsiteX2" fmla="*/ 0 w 44307"/>
              <a:gd name="connsiteY2" fmla="*/ 5036 h 12715"/>
              <a:gd name="connsiteX3" fmla="*/ 43 w 44307"/>
              <a:gd name="connsiteY3" fmla="*/ 6919 h 12715"/>
              <a:gd name="connsiteX4" fmla="*/ 0 w 44307"/>
              <a:gd name="connsiteY4" fmla="*/ 7667 h 12715"/>
              <a:gd name="connsiteX5" fmla="*/ 0 w 44307"/>
              <a:gd name="connsiteY5" fmla="*/ 11299 h 12715"/>
              <a:gd name="connsiteX6" fmla="*/ 1417 w 44307"/>
              <a:gd name="connsiteY6" fmla="*/ 12715 h 12715"/>
              <a:gd name="connsiteX7" fmla="*/ 36517 w 44307"/>
              <a:gd name="connsiteY7" fmla="*/ 12715 h 12715"/>
              <a:gd name="connsiteX8" fmla="*/ 37934 w 44307"/>
              <a:gd name="connsiteY8" fmla="*/ 11299 h 12715"/>
              <a:gd name="connsiteX9" fmla="*/ 37934 w 44307"/>
              <a:gd name="connsiteY9" fmla="*/ 7277 h 12715"/>
              <a:gd name="connsiteX10" fmla="*/ 44307 w 44307"/>
              <a:gd name="connsiteY10" fmla="*/ 6374 h 12715"/>
              <a:gd name="connsiteX11" fmla="*/ 37934 w 44307"/>
              <a:gd name="connsiteY11" fmla="*/ 5411 h 12715"/>
              <a:gd name="connsiteX12" fmla="*/ 37934 w 44307"/>
              <a:gd name="connsiteY12" fmla="*/ 1405 h 12715"/>
              <a:gd name="connsiteX13" fmla="*/ 36517 w 44307"/>
              <a:gd name="connsiteY13" fmla="*/ 0 h 12715"/>
              <a:gd name="connsiteX14" fmla="*/ 1417 w 44307"/>
              <a:gd name="connsiteY14" fmla="*/ 0 h 12715"/>
              <a:gd name="connsiteX0" fmla="*/ 1417 w 44307"/>
              <a:gd name="connsiteY0" fmla="*/ 0 h 12715"/>
              <a:gd name="connsiteX1" fmla="*/ 0 w 44307"/>
              <a:gd name="connsiteY1" fmla="*/ 1405 h 12715"/>
              <a:gd name="connsiteX2" fmla="*/ 0 w 44307"/>
              <a:gd name="connsiteY2" fmla="*/ 5036 h 12715"/>
              <a:gd name="connsiteX3" fmla="*/ 43 w 44307"/>
              <a:gd name="connsiteY3" fmla="*/ 6919 h 12715"/>
              <a:gd name="connsiteX4" fmla="*/ 0 w 44307"/>
              <a:gd name="connsiteY4" fmla="*/ 7667 h 12715"/>
              <a:gd name="connsiteX5" fmla="*/ 0 w 44307"/>
              <a:gd name="connsiteY5" fmla="*/ 11299 h 12715"/>
              <a:gd name="connsiteX6" fmla="*/ 1417 w 44307"/>
              <a:gd name="connsiteY6" fmla="*/ 12715 h 12715"/>
              <a:gd name="connsiteX7" fmla="*/ 36517 w 44307"/>
              <a:gd name="connsiteY7" fmla="*/ 12715 h 12715"/>
              <a:gd name="connsiteX8" fmla="*/ 37934 w 44307"/>
              <a:gd name="connsiteY8" fmla="*/ 11299 h 12715"/>
              <a:gd name="connsiteX9" fmla="*/ 37934 w 44307"/>
              <a:gd name="connsiteY9" fmla="*/ 7277 h 12715"/>
              <a:gd name="connsiteX10" fmla="*/ 44307 w 44307"/>
              <a:gd name="connsiteY10" fmla="*/ 6374 h 12715"/>
              <a:gd name="connsiteX11" fmla="*/ 37934 w 44307"/>
              <a:gd name="connsiteY11" fmla="*/ 5630 h 12715"/>
              <a:gd name="connsiteX12" fmla="*/ 37934 w 44307"/>
              <a:gd name="connsiteY12" fmla="*/ 1405 h 12715"/>
              <a:gd name="connsiteX13" fmla="*/ 36517 w 44307"/>
              <a:gd name="connsiteY13" fmla="*/ 0 h 12715"/>
              <a:gd name="connsiteX14" fmla="*/ 1417 w 44307"/>
              <a:gd name="connsiteY14" fmla="*/ 0 h 12715"/>
              <a:gd name="connsiteX0" fmla="*/ 1417 w 44307"/>
              <a:gd name="connsiteY0" fmla="*/ 0 h 12715"/>
              <a:gd name="connsiteX1" fmla="*/ 0 w 44307"/>
              <a:gd name="connsiteY1" fmla="*/ 1405 h 12715"/>
              <a:gd name="connsiteX2" fmla="*/ 0 w 44307"/>
              <a:gd name="connsiteY2" fmla="*/ 5036 h 12715"/>
              <a:gd name="connsiteX3" fmla="*/ 43 w 44307"/>
              <a:gd name="connsiteY3" fmla="*/ 6919 h 12715"/>
              <a:gd name="connsiteX4" fmla="*/ 0 w 44307"/>
              <a:gd name="connsiteY4" fmla="*/ 7667 h 12715"/>
              <a:gd name="connsiteX5" fmla="*/ 0 w 44307"/>
              <a:gd name="connsiteY5" fmla="*/ 11299 h 12715"/>
              <a:gd name="connsiteX6" fmla="*/ 1417 w 44307"/>
              <a:gd name="connsiteY6" fmla="*/ 12715 h 12715"/>
              <a:gd name="connsiteX7" fmla="*/ 36517 w 44307"/>
              <a:gd name="connsiteY7" fmla="*/ 12715 h 12715"/>
              <a:gd name="connsiteX8" fmla="*/ 37934 w 44307"/>
              <a:gd name="connsiteY8" fmla="*/ 11299 h 12715"/>
              <a:gd name="connsiteX9" fmla="*/ 37934 w 44307"/>
              <a:gd name="connsiteY9" fmla="*/ 7105 h 12715"/>
              <a:gd name="connsiteX10" fmla="*/ 44307 w 44307"/>
              <a:gd name="connsiteY10" fmla="*/ 6374 h 12715"/>
              <a:gd name="connsiteX11" fmla="*/ 37934 w 44307"/>
              <a:gd name="connsiteY11" fmla="*/ 5630 h 12715"/>
              <a:gd name="connsiteX12" fmla="*/ 37934 w 44307"/>
              <a:gd name="connsiteY12" fmla="*/ 1405 h 12715"/>
              <a:gd name="connsiteX13" fmla="*/ 36517 w 44307"/>
              <a:gd name="connsiteY13" fmla="*/ 0 h 12715"/>
              <a:gd name="connsiteX14" fmla="*/ 1417 w 44307"/>
              <a:gd name="connsiteY14" fmla="*/ 0 h 12715"/>
              <a:gd name="connsiteX0" fmla="*/ 1417 w 44149"/>
              <a:gd name="connsiteY0" fmla="*/ 0 h 12715"/>
              <a:gd name="connsiteX1" fmla="*/ 0 w 44149"/>
              <a:gd name="connsiteY1" fmla="*/ 1405 h 12715"/>
              <a:gd name="connsiteX2" fmla="*/ 0 w 44149"/>
              <a:gd name="connsiteY2" fmla="*/ 5036 h 12715"/>
              <a:gd name="connsiteX3" fmla="*/ 43 w 44149"/>
              <a:gd name="connsiteY3" fmla="*/ 6919 h 12715"/>
              <a:gd name="connsiteX4" fmla="*/ 0 w 44149"/>
              <a:gd name="connsiteY4" fmla="*/ 7667 h 12715"/>
              <a:gd name="connsiteX5" fmla="*/ 0 w 44149"/>
              <a:gd name="connsiteY5" fmla="*/ 11299 h 12715"/>
              <a:gd name="connsiteX6" fmla="*/ 1417 w 44149"/>
              <a:gd name="connsiteY6" fmla="*/ 12715 h 12715"/>
              <a:gd name="connsiteX7" fmla="*/ 36517 w 44149"/>
              <a:gd name="connsiteY7" fmla="*/ 12715 h 12715"/>
              <a:gd name="connsiteX8" fmla="*/ 37934 w 44149"/>
              <a:gd name="connsiteY8" fmla="*/ 11299 h 12715"/>
              <a:gd name="connsiteX9" fmla="*/ 37934 w 44149"/>
              <a:gd name="connsiteY9" fmla="*/ 7105 h 12715"/>
              <a:gd name="connsiteX10" fmla="*/ 44149 w 44149"/>
              <a:gd name="connsiteY10" fmla="*/ 6327 h 12715"/>
              <a:gd name="connsiteX11" fmla="*/ 37934 w 44149"/>
              <a:gd name="connsiteY11" fmla="*/ 5630 h 12715"/>
              <a:gd name="connsiteX12" fmla="*/ 37934 w 44149"/>
              <a:gd name="connsiteY12" fmla="*/ 1405 h 12715"/>
              <a:gd name="connsiteX13" fmla="*/ 36517 w 44149"/>
              <a:gd name="connsiteY13" fmla="*/ 0 h 12715"/>
              <a:gd name="connsiteX14" fmla="*/ 1417 w 44149"/>
              <a:gd name="connsiteY14" fmla="*/ 0 h 127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4149" h="12715" extrusionOk="0">
                <a:moveTo>
                  <a:pt x="1417" y="0"/>
                </a:moveTo>
                <a:cubicBezTo>
                  <a:pt x="631" y="0"/>
                  <a:pt x="0" y="631"/>
                  <a:pt x="0" y="1405"/>
                </a:cubicBezTo>
                <a:lnTo>
                  <a:pt x="0" y="5036"/>
                </a:lnTo>
                <a:cubicBezTo>
                  <a:pt x="14" y="5664"/>
                  <a:pt x="29" y="6291"/>
                  <a:pt x="43" y="6919"/>
                </a:cubicBezTo>
                <a:cubicBezTo>
                  <a:pt x="29" y="7168"/>
                  <a:pt x="14" y="7418"/>
                  <a:pt x="0" y="7667"/>
                </a:cubicBezTo>
                <a:lnTo>
                  <a:pt x="0" y="11299"/>
                </a:lnTo>
                <a:cubicBezTo>
                  <a:pt x="0" y="12072"/>
                  <a:pt x="631" y="12715"/>
                  <a:pt x="1417" y="12715"/>
                </a:cubicBezTo>
                <a:lnTo>
                  <a:pt x="36517" y="12715"/>
                </a:lnTo>
                <a:cubicBezTo>
                  <a:pt x="37302" y="12715"/>
                  <a:pt x="37934" y="12072"/>
                  <a:pt x="37934" y="11299"/>
                </a:cubicBezTo>
                <a:lnTo>
                  <a:pt x="37934" y="7105"/>
                </a:lnTo>
                <a:lnTo>
                  <a:pt x="44149" y="6327"/>
                </a:lnTo>
                <a:lnTo>
                  <a:pt x="37934" y="5630"/>
                </a:lnTo>
                <a:lnTo>
                  <a:pt x="37934" y="1405"/>
                </a:lnTo>
                <a:cubicBezTo>
                  <a:pt x="37934" y="631"/>
                  <a:pt x="37302" y="0"/>
                  <a:pt x="36517" y="0"/>
                </a:cubicBezTo>
                <a:lnTo>
                  <a:pt x="1417" y="0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spcFirstLastPara="1" vert="vert270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lang="tr-TR" sz="1000" dirty="0" smtClean="0">
              <a:latin typeface="Fira Sans Extra Condensed"/>
              <a:ea typeface="Fira Sans Extra Condensed"/>
              <a:cs typeface="Fira Sans Extra Condensed"/>
              <a:sym typeface="Fira Sans Extra Condensed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sz="2400" dirty="0" smtClean="0">
                <a:latin typeface="Fira Sans Extra Condensed"/>
                <a:ea typeface="Fira Sans Extra Condensed"/>
                <a:cs typeface="Fira Sans Extra Condensed"/>
                <a:sym typeface="Fira Sans Extra Condensed"/>
              </a:rPr>
              <a:t>Önce Anadol</a:t>
            </a:r>
            <a:r>
              <a:rPr lang="tr-TR" sz="2400" dirty="0">
                <a:latin typeface="Fira Sans Extra Condensed"/>
                <a:ea typeface="Fira Sans Extra Condensed"/>
                <a:cs typeface="Fira Sans Extra Condensed"/>
                <a:sym typeface="Fira Sans Extra Condensed"/>
              </a:rPr>
              <a:t>u</a:t>
            </a:r>
            <a:r>
              <a:rPr lang="tr-TR" sz="2400" dirty="0" smtClean="0">
                <a:latin typeface="Fira Sans Extra Condensed"/>
                <a:ea typeface="Fira Sans Extra Condensed"/>
                <a:cs typeface="Fira Sans Extra Condensed"/>
                <a:sym typeface="Fira Sans Extra Condensed"/>
              </a:rPr>
              <a:t>’daki topraklar sonra ise Rumeli’de fetihler yapıldı. </a:t>
            </a:r>
            <a:endParaRPr sz="2400" dirty="0">
              <a:latin typeface="Fira Sans Extra Condensed"/>
              <a:ea typeface="Fira Sans Extra Condensed"/>
              <a:cs typeface="Fira Sans Extra Condensed"/>
              <a:sym typeface="Fira Sans Extra Condensed"/>
            </a:endParaRPr>
          </a:p>
        </p:txBody>
      </p:sp>
      <p:pic>
        <p:nvPicPr>
          <p:cNvPr id="7" name="Resim 6"/>
          <p:cNvPicPr>
            <a:picLocks noChangeAspect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2356" r="17041"/>
          <a:stretch/>
        </p:blipFill>
        <p:spPr>
          <a:xfrm>
            <a:off x="8230919" y="1793288"/>
            <a:ext cx="3724276" cy="3873350"/>
          </a:xfrm>
          <a:prstGeom prst="rect">
            <a:avLst/>
          </a:prstGeom>
        </p:spPr>
      </p:pic>
      <p:sp>
        <p:nvSpPr>
          <p:cNvPr id="29" name="Google Shape;203;p16"/>
          <p:cNvSpPr/>
          <p:nvPr/>
        </p:nvSpPr>
        <p:spPr>
          <a:xfrm rot="5400000" flipH="1">
            <a:off x="9397448" y="4258428"/>
            <a:ext cx="1413447" cy="3746500"/>
          </a:xfrm>
          <a:custGeom>
            <a:avLst/>
            <a:gdLst>
              <a:gd name="connsiteX0" fmla="*/ 1417 w 39243"/>
              <a:gd name="connsiteY0" fmla="*/ 0 h 12715"/>
              <a:gd name="connsiteX1" fmla="*/ 0 w 39243"/>
              <a:gd name="connsiteY1" fmla="*/ 1405 h 12715"/>
              <a:gd name="connsiteX2" fmla="*/ 0 w 39243"/>
              <a:gd name="connsiteY2" fmla="*/ 5036 h 12715"/>
              <a:gd name="connsiteX3" fmla="*/ 43 w 39243"/>
              <a:gd name="connsiteY3" fmla="*/ 6919 h 12715"/>
              <a:gd name="connsiteX4" fmla="*/ 0 w 39243"/>
              <a:gd name="connsiteY4" fmla="*/ 7667 h 12715"/>
              <a:gd name="connsiteX5" fmla="*/ 0 w 39243"/>
              <a:gd name="connsiteY5" fmla="*/ 11299 h 12715"/>
              <a:gd name="connsiteX6" fmla="*/ 1417 w 39243"/>
              <a:gd name="connsiteY6" fmla="*/ 12715 h 12715"/>
              <a:gd name="connsiteX7" fmla="*/ 36517 w 39243"/>
              <a:gd name="connsiteY7" fmla="*/ 12715 h 12715"/>
              <a:gd name="connsiteX8" fmla="*/ 37934 w 39243"/>
              <a:gd name="connsiteY8" fmla="*/ 11299 h 12715"/>
              <a:gd name="connsiteX9" fmla="*/ 37934 w 39243"/>
              <a:gd name="connsiteY9" fmla="*/ 7667 h 12715"/>
              <a:gd name="connsiteX10" fmla="*/ 39243 w 39243"/>
              <a:gd name="connsiteY10" fmla="*/ 6358 h 12715"/>
              <a:gd name="connsiteX11" fmla="*/ 37934 w 39243"/>
              <a:gd name="connsiteY11" fmla="*/ 5036 h 12715"/>
              <a:gd name="connsiteX12" fmla="*/ 37934 w 39243"/>
              <a:gd name="connsiteY12" fmla="*/ 1405 h 12715"/>
              <a:gd name="connsiteX13" fmla="*/ 36517 w 39243"/>
              <a:gd name="connsiteY13" fmla="*/ 0 h 12715"/>
              <a:gd name="connsiteX14" fmla="*/ 1417 w 39243"/>
              <a:gd name="connsiteY14" fmla="*/ 0 h 12715"/>
              <a:gd name="connsiteX0" fmla="*/ 1417 w 44307"/>
              <a:gd name="connsiteY0" fmla="*/ 0 h 12715"/>
              <a:gd name="connsiteX1" fmla="*/ 0 w 44307"/>
              <a:gd name="connsiteY1" fmla="*/ 1405 h 12715"/>
              <a:gd name="connsiteX2" fmla="*/ 0 w 44307"/>
              <a:gd name="connsiteY2" fmla="*/ 5036 h 12715"/>
              <a:gd name="connsiteX3" fmla="*/ 43 w 44307"/>
              <a:gd name="connsiteY3" fmla="*/ 6919 h 12715"/>
              <a:gd name="connsiteX4" fmla="*/ 0 w 44307"/>
              <a:gd name="connsiteY4" fmla="*/ 7667 h 12715"/>
              <a:gd name="connsiteX5" fmla="*/ 0 w 44307"/>
              <a:gd name="connsiteY5" fmla="*/ 11299 h 12715"/>
              <a:gd name="connsiteX6" fmla="*/ 1417 w 44307"/>
              <a:gd name="connsiteY6" fmla="*/ 12715 h 12715"/>
              <a:gd name="connsiteX7" fmla="*/ 36517 w 44307"/>
              <a:gd name="connsiteY7" fmla="*/ 12715 h 12715"/>
              <a:gd name="connsiteX8" fmla="*/ 37934 w 44307"/>
              <a:gd name="connsiteY8" fmla="*/ 11299 h 12715"/>
              <a:gd name="connsiteX9" fmla="*/ 37934 w 44307"/>
              <a:gd name="connsiteY9" fmla="*/ 7667 h 12715"/>
              <a:gd name="connsiteX10" fmla="*/ 44307 w 44307"/>
              <a:gd name="connsiteY10" fmla="*/ 6374 h 12715"/>
              <a:gd name="connsiteX11" fmla="*/ 37934 w 44307"/>
              <a:gd name="connsiteY11" fmla="*/ 5036 h 12715"/>
              <a:gd name="connsiteX12" fmla="*/ 37934 w 44307"/>
              <a:gd name="connsiteY12" fmla="*/ 1405 h 12715"/>
              <a:gd name="connsiteX13" fmla="*/ 36517 w 44307"/>
              <a:gd name="connsiteY13" fmla="*/ 0 h 12715"/>
              <a:gd name="connsiteX14" fmla="*/ 1417 w 44307"/>
              <a:gd name="connsiteY14" fmla="*/ 0 h 12715"/>
              <a:gd name="connsiteX0" fmla="*/ 1417 w 44307"/>
              <a:gd name="connsiteY0" fmla="*/ 0 h 12715"/>
              <a:gd name="connsiteX1" fmla="*/ 0 w 44307"/>
              <a:gd name="connsiteY1" fmla="*/ 1405 h 12715"/>
              <a:gd name="connsiteX2" fmla="*/ 0 w 44307"/>
              <a:gd name="connsiteY2" fmla="*/ 5036 h 12715"/>
              <a:gd name="connsiteX3" fmla="*/ 43 w 44307"/>
              <a:gd name="connsiteY3" fmla="*/ 6919 h 12715"/>
              <a:gd name="connsiteX4" fmla="*/ 0 w 44307"/>
              <a:gd name="connsiteY4" fmla="*/ 7667 h 12715"/>
              <a:gd name="connsiteX5" fmla="*/ 0 w 44307"/>
              <a:gd name="connsiteY5" fmla="*/ 11299 h 12715"/>
              <a:gd name="connsiteX6" fmla="*/ 1417 w 44307"/>
              <a:gd name="connsiteY6" fmla="*/ 12715 h 12715"/>
              <a:gd name="connsiteX7" fmla="*/ 36517 w 44307"/>
              <a:gd name="connsiteY7" fmla="*/ 12715 h 12715"/>
              <a:gd name="connsiteX8" fmla="*/ 37934 w 44307"/>
              <a:gd name="connsiteY8" fmla="*/ 11299 h 12715"/>
              <a:gd name="connsiteX9" fmla="*/ 37934 w 44307"/>
              <a:gd name="connsiteY9" fmla="*/ 7667 h 12715"/>
              <a:gd name="connsiteX10" fmla="*/ 44307 w 44307"/>
              <a:gd name="connsiteY10" fmla="*/ 6374 h 12715"/>
              <a:gd name="connsiteX11" fmla="*/ 37934 w 44307"/>
              <a:gd name="connsiteY11" fmla="*/ 5411 h 12715"/>
              <a:gd name="connsiteX12" fmla="*/ 37934 w 44307"/>
              <a:gd name="connsiteY12" fmla="*/ 1405 h 12715"/>
              <a:gd name="connsiteX13" fmla="*/ 36517 w 44307"/>
              <a:gd name="connsiteY13" fmla="*/ 0 h 12715"/>
              <a:gd name="connsiteX14" fmla="*/ 1417 w 44307"/>
              <a:gd name="connsiteY14" fmla="*/ 0 h 12715"/>
              <a:gd name="connsiteX0" fmla="*/ 1417 w 44307"/>
              <a:gd name="connsiteY0" fmla="*/ 0 h 12715"/>
              <a:gd name="connsiteX1" fmla="*/ 0 w 44307"/>
              <a:gd name="connsiteY1" fmla="*/ 1405 h 12715"/>
              <a:gd name="connsiteX2" fmla="*/ 0 w 44307"/>
              <a:gd name="connsiteY2" fmla="*/ 5036 h 12715"/>
              <a:gd name="connsiteX3" fmla="*/ 43 w 44307"/>
              <a:gd name="connsiteY3" fmla="*/ 6919 h 12715"/>
              <a:gd name="connsiteX4" fmla="*/ 0 w 44307"/>
              <a:gd name="connsiteY4" fmla="*/ 7667 h 12715"/>
              <a:gd name="connsiteX5" fmla="*/ 0 w 44307"/>
              <a:gd name="connsiteY5" fmla="*/ 11299 h 12715"/>
              <a:gd name="connsiteX6" fmla="*/ 1417 w 44307"/>
              <a:gd name="connsiteY6" fmla="*/ 12715 h 12715"/>
              <a:gd name="connsiteX7" fmla="*/ 36517 w 44307"/>
              <a:gd name="connsiteY7" fmla="*/ 12715 h 12715"/>
              <a:gd name="connsiteX8" fmla="*/ 37934 w 44307"/>
              <a:gd name="connsiteY8" fmla="*/ 11299 h 12715"/>
              <a:gd name="connsiteX9" fmla="*/ 37934 w 44307"/>
              <a:gd name="connsiteY9" fmla="*/ 7277 h 12715"/>
              <a:gd name="connsiteX10" fmla="*/ 44307 w 44307"/>
              <a:gd name="connsiteY10" fmla="*/ 6374 h 12715"/>
              <a:gd name="connsiteX11" fmla="*/ 37934 w 44307"/>
              <a:gd name="connsiteY11" fmla="*/ 5411 h 12715"/>
              <a:gd name="connsiteX12" fmla="*/ 37934 w 44307"/>
              <a:gd name="connsiteY12" fmla="*/ 1405 h 12715"/>
              <a:gd name="connsiteX13" fmla="*/ 36517 w 44307"/>
              <a:gd name="connsiteY13" fmla="*/ 0 h 12715"/>
              <a:gd name="connsiteX14" fmla="*/ 1417 w 44307"/>
              <a:gd name="connsiteY14" fmla="*/ 0 h 12715"/>
              <a:gd name="connsiteX0" fmla="*/ 1417 w 44307"/>
              <a:gd name="connsiteY0" fmla="*/ 0 h 12715"/>
              <a:gd name="connsiteX1" fmla="*/ 0 w 44307"/>
              <a:gd name="connsiteY1" fmla="*/ 1405 h 12715"/>
              <a:gd name="connsiteX2" fmla="*/ 0 w 44307"/>
              <a:gd name="connsiteY2" fmla="*/ 5036 h 12715"/>
              <a:gd name="connsiteX3" fmla="*/ 43 w 44307"/>
              <a:gd name="connsiteY3" fmla="*/ 6919 h 12715"/>
              <a:gd name="connsiteX4" fmla="*/ 0 w 44307"/>
              <a:gd name="connsiteY4" fmla="*/ 7667 h 12715"/>
              <a:gd name="connsiteX5" fmla="*/ 0 w 44307"/>
              <a:gd name="connsiteY5" fmla="*/ 11299 h 12715"/>
              <a:gd name="connsiteX6" fmla="*/ 1417 w 44307"/>
              <a:gd name="connsiteY6" fmla="*/ 12715 h 12715"/>
              <a:gd name="connsiteX7" fmla="*/ 36517 w 44307"/>
              <a:gd name="connsiteY7" fmla="*/ 12715 h 12715"/>
              <a:gd name="connsiteX8" fmla="*/ 37934 w 44307"/>
              <a:gd name="connsiteY8" fmla="*/ 11299 h 12715"/>
              <a:gd name="connsiteX9" fmla="*/ 37934 w 44307"/>
              <a:gd name="connsiteY9" fmla="*/ 7277 h 12715"/>
              <a:gd name="connsiteX10" fmla="*/ 44307 w 44307"/>
              <a:gd name="connsiteY10" fmla="*/ 6374 h 12715"/>
              <a:gd name="connsiteX11" fmla="*/ 37934 w 44307"/>
              <a:gd name="connsiteY11" fmla="*/ 5630 h 12715"/>
              <a:gd name="connsiteX12" fmla="*/ 37934 w 44307"/>
              <a:gd name="connsiteY12" fmla="*/ 1405 h 12715"/>
              <a:gd name="connsiteX13" fmla="*/ 36517 w 44307"/>
              <a:gd name="connsiteY13" fmla="*/ 0 h 12715"/>
              <a:gd name="connsiteX14" fmla="*/ 1417 w 44307"/>
              <a:gd name="connsiteY14" fmla="*/ 0 h 12715"/>
              <a:gd name="connsiteX0" fmla="*/ 1417 w 44307"/>
              <a:gd name="connsiteY0" fmla="*/ 0 h 12715"/>
              <a:gd name="connsiteX1" fmla="*/ 0 w 44307"/>
              <a:gd name="connsiteY1" fmla="*/ 1405 h 12715"/>
              <a:gd name="connsiteX2" fmla="*/ 0 w 44307"/>
              <a:gd name="connsiteY2" fmla="*/ 5036 h 12715"/>
              <a:gd name="connsiteX3" fmla="*/ 43 w 44307"/>
              <a:gd name="connsiteY3" fmla="*/ 6919 h 12715"/>
              <a:gd name="connsiteX4" fmla="*/ 0 w 44307"/>
              <a:gd name="connsiteY4" fmla="*/ 7667 h 12715"/>
              <a:gd name="connsiteX5" fmla="*/ 0 w 44307"/>
              <a:gd name="connsiteY5" fmla="*/ 11299 h 12715"/>
              <a:gd name="connsiteX6" fmla="*/ 1417 w 44307"/>
              <a:gd name="connsiteY6" fmla="*/ 12715 h 12715"/>
              <a:gd name="connsiteX7" fmla="*/ 36517 w 44307"/>
              <a:gd name="connsiteY7" fmla="*/ 12715 h 12715"/>
              <a:gd name="connsiteX8" fmla="*/ 37934 w 44307"/>
              <a:gd name="connsiteY8" fmla="*/ 11299 h 12715"/>
              <a:gd name="connsiteX9" fmla="*/ 37934 w 44307"/>
              <a:gd name="connsiteY9" fmla="*/ 7105 h 12715"/>
              <a:gd name="connsiteX10" fmla="*/ 44307 w 44307"/>
              <a:gd name="connsiteY10" fmla="*/ 6374 h 12715"/>
              <a:gd name="connsiteX11" fmla="*/ 37934 w 44307"/>
              <a:gd name="connsiteY11" fmla="*/ 5630 h 12715"/>
              <a:gd name="connsiteX12" fmla="*/ 37934 w 44307"/>
              <a:gd name="connsiteY12" fmla="*/ 1405 h 12715"/>
              <a:gd name="connsiteX13" fmla="*/ 36517 w 44307"/>
              <a:gd name="connsiteY13" fmla="*/ 0 h 12715"/>
              <a:gd name="connsiteX14" fmla="*/ 1417 w 44307"/>
              <a:gd name="connsiteY14" fmla="*/ 0 h 12715"/>
              <a:gd name="connsiteX0" fmla="*/ 1417 w 44149"/>
              <a:gd name="connsiteY0" fmla="*/ 0 h 12715"/>
              <a:gd name="connsiteX1" fmla="*/ 0 w 44149"/>
              <a:gd name="connsiteY1" fmla="*/ 1405 h 12715"/>
              <a:gd name="connsiteX2" fmla="*/ 0 w 44149"/>
              <a:gd name="connsiteY2" fmla="*/ 5036 h 12715"/>
              <a:gd name="connsiteX3" fmla="*/ 43 w 44149"/>
              <a:gd name="connsiteY3" fmla="*/ 6919 h 12715"/>
              <a:gd name="connsiteX4" fmla="*/ 0 w 44149"/>
              <a:gd name="connsiteY4" fmla="*/ 7667 h 12715"/>
              <a:gd name="connsiteX5" fmla="*/ 0 w 44149"/>
              <a:gd name="connsiteY5" fmla="*/ 11299 h 12715"/>
              <a:gd name="connsiteX6" fmla="*/ 1417 w 44149"/>
              <a:gd name="connsiteY6" fmla="*/ 12715 h 12715"/>
              <a:gd name="connsiteX7" fmla="*/ 36517 w 44149"/>
              <a:gd name="connsiteY7" fmla="*/ 12715 h 12715"/>
              <a:gd name="connsiteX8" fmla="*/ 37934 w 44149"/>
              <a:gd name="connsiteY8" fmla="*/ 11299 h 12715"/>
              <a:gd name="connsiteX9" fmla="*/ 37934 w 44149"/>
              <a:gd name="connsiteY9" fmla="*/ 7105 h 12715"/>
              <a:gd name="connsiteX10" fmla="*/ 44149 w 44149"/>
              <a:gd name="connsiteY10" fmla="*/ 6327 h 12715"/>
              <a:gd name="connsiteX11" fmla="*/ 37934 w 44149"/>
              <a:gd name="connsiteY11" fmla="*/ 5630 h 12715"/>
              <a:gd name="connsiteX12" fmla="*/ 37934 w 44149"/>
              <a:gd name="connsiteY12" fmla="*/ 1405 h 12715"/>
              <a:gd name="connsiteX13" fmla="*/ 36517 w 44149"/>
              <a:gd name="connsiteY13" fmla="*/ 0 h 12715"/>
              <a:gd name="connsiteX14" fmla="*/ 1417 w 44149"/>
              <a:gd name="connsiteY14" fmla="*/ 0 h 127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4149" h="12715" extrusionOk="0">
                <a:moveTo>
                  <a:pt x="1417" y="0"/>
                </a:moveTo>
                <a:cubicBezTo>
                  <a:pt x="631" y="0"/>
                  <a:pt x="0" y="631"/>
                  <a:pt x="0" y="1405"/>
                </a:cubicBezTo>
                <a:lnTo>
                  <a:pt x="0" y="5036"/>
                </a:lnTo>
                <a:cubicBezTo>
                  <a:pt x="14" y="5664"/>
                  <a:pt x="29" y="6291"/>
                  <a:pt x="43" y="6919"/>
                </a:cubicBezTo>
                <a:cubicBezTo>
                  <a:pt x="29" y="7168"/>
                  <a:pt x="14" y="7418"/>
                  <a:pt x="0" y="7667"/>
                </a:cubicBezTo>
                <a:lnTo>
                  <a:pt x="0" y="11299"/>
                </a:lnTo>
                <a:cubicBezTo>
                  <a:pt x="0" y="12072"/>
                  <a:pt x="631" y="12715"/>
                  <a:pt x="1417" y="12715"/>
                </a:cubicBezTo>
                <a:lnTo>
                  <a:pt x="36517" y="12715"/>
                </a:lnTo>
                <a:cubicBezTo>
                  <a:pt x="37302" y="12715"/>
                  <a:pt x="37934" y="12072"/>
                  <a:pt x="37934" y="11299"/>
                </a:cubicBezTo>
                <a:lnTo>
                  <a:pt x="37934" y="7105"/>
                </a:lnTo>
                <a:lnTo>
                  <a:pt x="44149" y="6327"/>
                </a:lnTo>
                <a:lnTo>
                  <a:pt x="37934" y="5630"/>
                </a:lnTo>
                <a:lnTo>
                  <a:pt x="37934" y="1405"/>
                </a:lnTo>
                <a:cubicBezTo>
                  <a:pt x="37934" y="631"/>
                  <a:pt x="37302" y="0"/>
                  <a:pt x="36517" y="0"/>
                </a:cubicBezTo>
                <a:lnTo>
                  <a:pt x="1417" y="0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spcFirstLastPara="1" vert="vert270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lang="tr-TR" sz="1000" dirty="0" smtClean="0">
              <a:latin typeface="Fira Sans Extra Condensed"/>
              <a:ea typeface="Fira Sans Extra Condensed"/>
              <a:cs typeface="Fira Sans Extra Condensed"/>
              <a:sym typeface="Fira Sans Extra Condensed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sz="2400" dirty="0" smtClean="0">
                <a:latin typeface="Fira Sans Extra Condensed"/>
                <a:ea typeface="Fira Sans Extra Condensed"/>
                <a:cs typeface="Fira Sans Extra Condensed"/>
                <a:sym typeface="Fira Sans Extra Condensed"/>
              </a:rPr>
              <a:t>Liman kentleri, ticaret yolları ve askeri üs gibi önemli yerler fethedildi.</a:t>
            </a:r>
            <a:endParaRPr lang="tr-TR" sz="1000" dirty="0" smtClean="0">
              <a:latin typeface="Fira Sans Extra Condensed"/>
              <a:ea typeface="Fira Sans Extra Condensed"/>
              <a:cs typeface="Fira Sans Extra Condensed"/>
              <a:sym typeface="Fira Sans Extra Condensed"/>
            </a:endParaRPr>
          </a:p>
        </p:txBody>
      </p:sp>
      <p:sp>
        <p:nvSpPr>
          <p:cNvPr id="30" name="Köşeli Çift Ayraç 29"/>
          <p:cNvSpPr/>
          <p:nvPr/>
        </p:nvSpPr>
        <p:spPr>
          <a:xfrm>
            <a:off x="1015356" y="5881012"/>
            <a:ext cx="10932133" cy="819703"/>
          </a:xfrm>
          <a:prstGeom prst="chevron">
            <a:avLst>
              <a:gd name="adj" fmla="val 29282"/>
            </a:avLst>
          </a:prstGeom>
          <a:solidFill>
            <a:srgbClr val="00B0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 smtClean="0">
                <a:solidFill>
                  <a:schemeClr val="tx1"/>
                </a:solidFill>
              </a:rPr>
              <a:t>Cihat ve gaza politikası ile yapılan fetihlerin faydaları neler olmuş olabilir?</a:t>
            </a:r>
            <a:endParaRPr lang="tr-TR" sz="3200" dirty="0">
              <a:solidFill>
                <a:schemeClr val="tx1"/>
              </a:solidFill>
            </a:endParaRPr>
          </a:p>
        </p:txBody>
      </p:sp>
      <p:grpSp>
        <p:nvGrpSpPr>
          <p:cNvPr id="31" name="Grup 30"/>
          <p:cNvGrpSpPr/>
          <p:nvPr/>
        </p:nvGrpSpPr>
        <p:grpSpPr>
          <a:xfrm>
            <a:off x="229234" y="5881013"/>
            <a:ext cx="914437" cy="819703"/>
            <a:chOff x="313837" y="4957280"/>
            <a:chExt cx="914437" cy="819703"/>
          </a:xfrm>
        </p:grpSpPr>
        <p:grpSp>
          <p:nvGrpSpPr>
            <p:cNvPr id="32" name="Grup 31"/>
            <p:cNvGrpSpPr/>
            <p:nvPr/>
          </p:nvGrpSpPr>
          <p:grpSpPr>
            <a:xfrm>
              <a:off x="313837" y="4957280"/>
              <a:ext cx="914437" cy="819703"/>
              <a:chOff x="6709431" y="3270742"/>
              <a:chExt cx="1544353" cy="138436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34" name="Freeform: Shape 25">
                <a:extLst>
                  <a:ext uri="{FF2B5EF4-FFF2-40B4-BE49-F238E27FC236}">
                    <a16:creationId xmlns:a16="http://schemas.microsoft.com/office/drawing/2014/main" id="{D8997A1C-4D91-4899-B440-37E9D934681B}"/>
                  </a:ext>
                </a:extLst>
              </p:cNvPr>
              <p:cNvSpPr/>
              <p:nvPr/>
            </p:nvSpPr>
            <p:spPr>
              <a:xfrm>
                <a:off x="6709431" y="3270742"/>
                <a:ext cx="1544353" cy="1384361"/>
              </a:xfrm>
              <a:custGeom>
                <a:avLst/>
                <a:gdLst>
                  <a:gd name="connsiteX0" fmla="*/ 1021039 w 1544353"/>
                  <a:gd name="connsiteY0" fmla="*/ 1 h 1384361"/>
                  <a:gd name="connsiteX1" fmla="*/ 1231685 w 1544353"/>
                  <a:gd name="connsiteY1" fmla="*/ 119718 h 1384361"/>
                  <a:gd name="connsiteX2" fmla="*/ 1521260 w 1544353"/>
                  <a:gd name="connsiteY2" fmla="*/ 620310 h 1384361"/>
                  <a:gd name="connsiteX3" fmla="*/ 1514405 w 1544353"/>
                  <a:gd name="connsiteY3" fmla="*/ 648892 h 1384361"/>
                  <a:gd name="connsiteX4" fmla="*/ 1485830 w 1544353"/>
                  <a:gd name="connsiteY4" fmla="*/ 641975 h 1384361"/>
                  <a:gd name="connsiteX5" fmla="*/ 1196198 w 1544353"/>
                  <a:gd name="connsiteY5" fmla="*/ 141349 h 1384361"/>
                  <a:gd name="connsiteX6" fmla="*/ 1022261 w 1544353"/>
                  <a:gd name="connsiteY6" fmla="*/ 40927 h 1384361"/>
                  <a:gd name="connsiteX7" fmla="*/ 502551 w 1544353"/>
                  <a:gd name="connsiteY7" fmla="*/ 41738 h 1384361"/>
                  <a:gd name="connsiteX8" fmla="*/ 329249 w 1544353"/>
                  <a:gd name="connsiteY8" fmla="*/ 142866 h 1384361"/>
                  <a:gd name="connsiteX9" fmla="*/ 69549 w 1544353"/>
                  <a:gd name="connsiteY9" fmla="*/ 592679 h 1384361"/>
                  <a:gd name="connsiteX10" fmla="*/ 68621 w 1544353"/>
                  <a:gd name="connsiteY10" fmla="*/ 793326 h 1384361"/>
                  <a:gd name="connsiteX11" fmla="*/ 327774 w 1544353"/>
                  <a:gd name="connsiteY11" fmla="*/ 1243815 h 1384361"/>
                  <a:gd name="connsiteX12" fmla="*/ 501710 w 1544353"/>
                  <a:gd name="connsiteY12" fmla="*/ 1344237 h 1384361"/>
                  <a:gd name="connsiteX13" fmla="*/ 1021421 w 1544353"/>
                  <a:gd name="connsiteY13" fmla="*/ 1343426 h 1384361"/>
                  <a:gd name="connsiteX14" fmla="*/ 1194781 w 1544353"/>
                  <a:gd name="connsiteY14" fmla="*/ 1242332 h 1384361"/>
                  <a:gd name="connsiteX15" fmla="*/ 1454480 w 1544353"/>
                  <a:gd name="connsiteY15" fmla="*/ 792519 h 1384361"/>
                  <a:gd name="connsiteX16" fmla="*/ 1408464 w 1544353"/>
                  <a:gd name="connsiteY16" fmla="*/ 765951 h 1384361"/>
                  <a:gd name="connsiteX17" fmla="*/ 1409152 w 1544353"/>
                  <a:gd name="connsiteY17" fmla="*/ 754868 h 1384361"/>
                  <a:gd name="connsiteX18" fmla="*/ 1513649 w 1544353"/>
                  <a:gd name="connsiteY18" fmla="*/ 709819 h 1384361"/>
                  <a:gd name="connsiteX19" fmla="*/ 1530898 w 1544353"/>
                  <a:gd name="connsiteY19" fmla="*/ 719777 h 1384361"/>
                  <a:gd name="connsiteX20" fmla="*/ 1544191 w 1544353"/>
                  <a:gd name="connsiteY20" fmla="*/ 832833 h 1384361"/>
                  <a:gd name="connsiteX21" fmla="*/ 1534937 w 1544353"/>
                  <a:gd name="connsiteY21" fmla="*/ 838970 h 1384361"/>
                  <a:gd name="connsiteX22" fmla="*/ 1490368 w 1544353"/>
                  <a:gd name="connsiteY22" fmla="*/ 813238 h 1384361"/>
                  <a:gd name="connsiteX23" fmla="*/ 1230668 w 1544353"/>
                  <a:gd name="connsiteY23" fmla="*/ 1263051 h 1384361"/>
                  <a:gd name="connsiteX24" fmla="*/ 1021254 w 1544353"/>
                  <a:gd name="connsiteY24" fmla="*/ 1383550 h 1384361"/>
                  <a:gd name="connsiteX25" fmla="*/ 501543 w 1544353"/>
                  <a:gd name="connsiteY25" fmla="*/ 1384361 h 1384361"/>
                  <a:gd name="connsiteX26" fmla="*/ 291720 w 1544353"/>
                  <a:gd name="connsiteY26" fmla="*/ 1263219 h 1384361"/>
                  <a:gd name="connsiteX27" fmla="*/ 32509 w 1544353"/>
                  <a:gd name="connsiteY27" fmla="*/ 812697 h 1384361"/>
                  <a:gd name="connsiteX28" fmla="*/ 32157 w 1544353"/>
                  <a:gd name="connsiteY28" fmla="*/ 571091 h 1384361"/>
                  <a:gd name="connsiteX29" fmla="*/ 291857 w 1544353"/>
                  <a:gd name="connsiteY29" fmla="*/ 121278 h 1384361"/>
                  <a:gd name="connsiteX30" fmla="*/ 501270 w 1544353"/>
                  <a:gd name="connsiteY30" fmla="*/ 779 h 1384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44353" h="1384361">
                    <a:moveTo>
                      <a:pt x="1021039" y="1"/>
                    </a:moveTo>
                    <a:cubicBezTo>
                      <a:pt x="1107258" y="-21"/>
                      <a:pt x="1187714" y="46431"/>
                      <a:pt x="1231685" y="119718"/>
                    </a:cubicBezTo>
                    <a:lnTo>
                      <a:pt x="1521260" y="620310"/>
                    </a:lnTo>
                    <a:cubicBezTo>
                      <a:pt x="1527381" y="629625"/>
                      <a:pt x="1523659" y="642755"/>
                      <a:pt x="1514405" y="648892"/>
                    </a:cubicBezTo>
                    <a:cubicBezTo>
                      <a:pt x="1505057" y="655057"/>
                      <a:pt x="1491893" y="651256"/>
                      <a:pt x="1485830" y="641975"/>
                    </a:cubicBezTo>
                    <a:lnTo>
                      <a:pt x="1196198" y="141349"/>
                    </a:lnTo>
                    <a:cubicBezTo>
                      <a:pt x="1161242" y="79048"/>
                      <a:pt x="1093694" y="40049"/>
                      <a:pt x="1022261" y="40927"/>
                    </a:cubicBezTo>
                    <a:lnTo>
                      <a:pt x="502551" y="41738"/>
                    </a:lnTo>
                    <a:cubicBezTo>
                      <a:pt x="431176" y="42650"/>
                      <a:pt x="364939" y="81049"/>
                      <a:pt x="329249" y="142866"/>
                    </a:cubicBezTo>
                    <a:lnTo>
                      <a:pt x="69549" y="592679"/>
                    </a:lnTo>
                    <a:cubicBezTo>
                      <a:pt x="33859" y="654496"/>
                      <a:pt x="33723" y="731059"/>
                      <a:pt x="68621" y="793326"/>
                    </a:cubicBezTo>
                    <a:lnTo>
                      <a:pt x="327774" y="1243815"/>
                    </a:lnTo>
                    <a:cubicBezTo>
                      <a:pt x="362729" y="1306116"/>
                      <a:pt x="430278" y="1345116"/>
                      <a:pt x="501710" y="1344237"/>
                    </a:cubicBezTo>
                    <a:lnTo>
                      <a:pt x="1021421" y="1343426"/>
                    </a:lnTo>
                    <a:cubicBezTo>
                      <a:pt x="1092795" y="1342514"/>
                      <a:pt x="1159091" y="1304149"/>
                      <a:pt x="1194781" y="1242332"/>
                    </a:cubicBezTo>
                    <a:lnTo>
                      <a:pt x="1454480" y="792519"/>
                    </a:lnTo>
                    <a:lnTo>
                      <a:pt x="1408464" y="765951"/>
                    </a:lnTo>
                    <a:cubicBezTo>
                      <a:pt x="1404181" y="763478"/>
                      <a:pt x="1403790" y="757471"/>
                      <a:pt x="1409152" y="754868"/>
                    </a:cubicBezTo>
                    <a:lnTo>
                      <a:pt x="1513649" y="709819"/>
                    </a:lnTo>
                    <a:cubicBezTo>
                      <a:pt x="1521317" y="706564"/>
                      <a:pt x="1529941" y="711544"/>
                      <a:pt x="1530898" y="719777"/>
                    </a:cubicBezTo>
                    <a:lnTo>
                      <a:pt x="1544191" y="832833"/>
                    </a:lnTo>
                    <a:cubicBezTo>
                      <a:pt x="1545440" y="837354"/>
                      <a:pt x="1539220" y="841443"/>
                      <a:pt x="1534937" y="838970"/>
                    </a:cubicBezTo>
                    <a:lnTo>
                      <a:pt x="1490368" y="813238"/>
                    </a:lnTo>
                    <a:lnTo>
                      <a:pt x="1230668" y="1263051"/>
                    </a:lnTo>
                    <a:cubicBezTo>
                      <a:pt x="1187539" y="1337752"/>
                      <a:pt x="1107473" y="1383528"/>
                      <a:pt x="1021254" y="1383550"/>
                    </a:cubicBezTo>
                    <a:lnTo>
                      <a:pt x="501543" y="1384361"/>
                    </a:lnTo>
                    <a:cubicBezTo>
                      <a:pt x="415267" y="1384350"/>
                      <a:pt x="334810" y="1337898"/>
                      <a:pt x="291720" y="1263219"/>
                    </a:cubicBezTo>
                    <a:lnTo>
                      <a:pt x="32509" y="812697"/>
                    </a:lnTo>
                    <a:cubicBezTo>
                      <a:pt x="-10581" y="738019"/>
                      <a:pt x="-10971" y="645791"/>
                      <a:pt x="32157" y="571091"/>
                    </a:cubicBezTo>
                    <a:lnTo>
                      <a:pt x="291857" y="121278"/>
                    </a:lnTo>
                    <a:cubicBezTo>
                      <a:pt x="334985" y="46577"/>
                      <a:pt x="415052" y="801"/>
                      <a:pt x="501270" y="77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35" name="Figure">
                <a:extLst>
                  <a:ext uri="{FF2B5EF4-FFF2-40B4-BE49-F238E27FC236}">
                    <a16:creationId xmlns:a16="http://schemas.microsoft.com/office/drawing/2014/main" id="{07AE7F5E-87FC-478B-9756-58EFC44E3C14}"/>
                  </a:ext>
                </a:extLst>
              </p:cNvPr>
              <p:cNvSpPr/>
              <p:nvPr/>
            </p:nvSpPr>
            <p:spPr>
              <a:xfrm>
                <a:off x="6825585" y="3386899"/>
                <a:ext cx="1292649" cy="1146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62" h="21600" extrusionOk="0">
                    <a:moveTo>
                      <a:pt x="6130" y="0"/>
                    </a:moveTo>
                    <a:lnTo>
                      <a:pt x="15332" y="0"/>
                    </a:lnTo>
                    <a:cubicBezTo>
                      <a:pt x="15883" y="0"/>
                      <a:pt x="16379" y="344"/>
                      <a:pt x="16654" y="875"/>
                    </a:cubicBezTo>
                    <a:lnTo>
                      <a:pt x="21255" y="9940"/>
                    </a:lnTo>
                    <a:cubicBezTo>
                      <a:pt x="21531" y="10472"/>
                      <a:pt x="21531" y="11128"/>
                      <a:pt x="21255" y="11660"/>
                    </a:cubicBezTo>
                    <a:lnTo>
                      <a:pt x="16654" y="20725"/>
                    </a:lnTo>
                    <a:cubicBezTo>
                      <a:pt x="16379" y="21256"/>
                      <a:pt x="15883" y="21600"/>
                      <a:pt x="15332" y="21600"/>
                    </a:cubicBezTo>
                    <a:lnTo>
                      <a:pt x="6130" y="21600"/>
                    </a:lnTo>
                    <a:cubicBezTo>
                      <a:pt x="5579" y="21600"/>
                      <a:pt x="5083" y="21256"/>
                      <a:pt x="4808" y="20725"/>
                    </a:cubicBezTo>
                    <a:lnTo>
                      <a:pt x="207" y="11660"/>
                    </a:lnTo>
                    <a:cubicBezTo>
                      <a:pt x="-69" y="11128"/>
                      <a:pt x="-69" y="10472"/>
                      <a:pt x="207" y="9940"/>
                    </a:cubicBezTo>
                    <a:lnTo>
                      <a:pt x="4808" y="875"/>
                    </a:lnTo>
                    <a:cubicBezTo>
                      <a:pt x="5083" y="344"/>
                      <a:pt x="5607" y="0"/>
                      <a:pt x="613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33" name="Başlık 1"/>
            <p:cNvSpPr txBox="1">
              <a:spLocks/>
            </p:cNvSpPr>
            <p:nvPr/>
          </p:nvSpPr>
          <p:spPr>
            <a:xfrm>
              <a:off x="391549" y="5017454"/>
              <a:ext cx="756464" cy="65787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>
              <a:lvl1pPr algn="ctr" defTabSz="457200" rtl="0" eaLnBrk="1" latinLnBrk="0" hangingPunct="1"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r>
                <a:rPr lang="tr-TR" sz="4800" b="1" spc="50" dirty="0">
                  <a:ln w="11430"/>
                  <a:gradFill>
                    <a:gsLst>
                      <a:gs pos="25000">
                        <a:schemeClr val="accent2">
                          <a:satMod val="155000"/>
                        </a:schemeClr>
                      </a:gs>
                      <a:gs pos="100000">
                        <a:schemeClr val="accent2">
                          <a:shade val="45000"/>
                          <a:satMod val="165000"/>
                        </a:schemeClr>
                      </a:gs>
                    </a:gsLst>
                    <a:lin ang="5400000"/>
                  </a:gra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</a:rPr>
                <a:t>?</a:t>
              </a:r>
              <a:endParaRPr lang="en-US" sz="4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endParaRP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27076559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500"/>
                            </p:stCondLst>
                            <p:childTnLst>
                              <p:par>
                                <p:cTn id="4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5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"/>
                            </p:stCondLst>
                            <p:childTnLst>
                              <p:par>
                                <p:cTn id="53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5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animBg="1"/>
      <p:bldP spid="25" grpId="0" animBg="1"/>
      <p:bldP spid="29" grpId="0" animBg="1"/>
      <p:bldP spid="30" grpId="0" animBg="1"/>
      <p:bldP spid="30" grpId="1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Resim 9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5894"/>
          <a:stretch/>
        </p:blipFill>
        <p:spPr>
          <a:xfrm>
            <a:off x="989354" y="4630015"/>
            <a:ext cx="4690403" cy="1681441"/>
          </a:xfrm>
          <a:prstGeom prst="rect">
            <a:avLst/>
          </a:prstGeom>
        </p:spPr>
      </p:pic>
      <p:pic>
        <p:nvPicPr>
          <p:cNvPr id="6" name="Resim 5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3028" y="1285874"/>
            <a:ext cx="3406071" cy="1977315"/>
          </a:xfrm>
          <a:prstGeom prst="rect">
            <a:avLst/>
          </a:prstGeom>
        </p:spPr>
      </p:pic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Fetih Politikasının Sonuçları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20" name="Rectangle: Rounded Corners 111">
            <a:hlinkClick r:id="rId6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1029145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pic>
        <p:nvPicPr>
          <p:cNvPr id="3" name="Resim 2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31389" y="1311912"/>
            <a:ext cx="3397636" cy="1966130"/>
          </a:xfrm>
          <a:prstGeom prst="rect">
            <a:avLst/>
          </a:prstGeom>
        </p:spPr>
      </p:pic>
      <p:grpSp>
        <p:nvGrpSpPr>
          <p:cNvPr id="13" name="Grup 12"/>
          <p:cNvGrpSpPr/>
          <p:nvPr/>
        </p:nvGrpSpPr>
        <p:grpSpPr>
          <a:xfrm>
            <a:off x="223578" y="696776"/>
            <a:ext cx="3405447" cy="615136"/>
            <a:chOff x="359128" y="1870344"/>
            <a:chExt cx="3405447" cy="615136"/>
          </a:xfrm>
        </p:grpSpPr>
        <p:sp>
          <p:nvSpPr>
            <p:cNvPr id="14" name="Yuvarlatılmış Dikdörtgen 13"/>
            <p:cNvSpPr/>
            <p:nvPr/>
          </p:nvSpPr>
          <p:spPr>
            <a:xfrm>
              <a:off x="373064" y="1956322"/>
              <a:ext cx="3391511" cy="468131"/>
            </a:xfrm>
            <a:prstGeom prst="roundRect">
              <a:avLst>
                <a:gd name="adj" fmla="val 50000"/>
              </a:avLst>
            </a:prstGeom>
            <a:solidFill>
              <a:srgbClr val="33914A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/>
                <a:t>Sınırlar Genişledi</a:t>
              </a:r>
              <a:endParaRPr lang="tr-TR" sz="2000" dirty="0"/>
            </a:p>
          </p:txBody>
        </p:sp>
        <p:sp>
          <p:nvSpPr>
            <p:cNvPr id="15" name="Oval 14"/>
            <p:cNvSpPr/>
            <p:nvPr/>
          </p:nvSpPr>
          <p:spPr>
            <a:xfrm>
              <a:off x="359128" y="1870344"/>
              <a:ext cx="615136" cy="615136"/>
            </a:xfrm>
            <a:prstGeom prst="ellipse">
              <a:avLst/>
            </a:prstGeom>
            <a:solidFill>
              <a:srgbClr val="33914A"/>
            </a:solidFill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400" b="1" dirty="0" smtClean="0"/>
                <a:t>1</a:t>
              </a:r>
              <a:endParaRPr lang="tr-TR" sz="2400" b="1" dirty="0"/>
            </a:p>
          </p:txBody>
        </p:sp>
      </p:grpSp>
      <p:grpSp>
        <p:nvGrpSpPr>
          <p:cNvPr id="18" name="Grup 17"/>
          <p:cNvGrpSpPr/>
          <p:nvPr/>
        </p:nvGrpSpPr>
        <p:grpSpPr>
          <a:xfrm>
            <a:off x="4335232" y="681924"/>
            <a:ext cx="3405447" cy="615136"/>
            <a:chOff x="359128" y="1870344"/>
            <a:chExt cx="3405447" cy="615136"/>
          </a:xfrm>
        </p:grpSpPr>
        <p:sp>
          <p:nvSpPr>
            <p:cNvPr id="19" name="Yuvarlatılmış Dikdörtgen 18"/>
            <p:cNvSpPr/>
            <p:nvPr/>
          </p:nvSpPr>
          <p:spPr>
            <a:xfrm>
              <a:off x="373064" y="1956322"/>
              <a:ext cx="3391511" cy="468131"/>
            </a:xfrm>
            <a:prstGeom prst="roundRect">
              <a:avLst>
                <a:gd name="adj" fmla="val 50000"/>
              </a:avLst>
            </a:prstGeom>
            <a:solidFill>
              <a:srgbClr val="33914A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/>
                <a:t>Ekonomi Gelişti</a:t>
              </a:r>
              <a:endParaRPr lang="tr-TR" sz="2000" dirty="0"/>
            </a:p>
          </p:txBody>
        </p:sp>
        <p:sp>
          <p:nvSpPr>
            <p:cNvPr id="21" name="Oval 20"/>
            <p:cNvSpPr/>
            <p:nvPr/>
          </p:nvSpPr>
          <p:spPr>
            <a:xfrm>
              <a:off x="359128" y="1870344"/>
              <a:ext cx="615136" cy="615136"/>
            </a:xfrm>
            <a:prstGeom prst="ellipse">
              <a:avLst/>
            </a:prstGeom>
            <a:solidFill>
              <a:srgbClr val="33914A"/>
            </a:solidFill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400" b="1" dirty="0" smtClean="0"/>
                <a:t>2</a:t>
              </a:r>
              <a:endParaRPr lang="tr-TR" sz="2400" b="1" dirty="0"/>
            </a:p>
          </p:txBody>
        </p:sp>
      </p:grpSp>
      <p:grpSp>
        <p:nvGrpSpPr>
          <p:cNvPr id="29" name="Grup 28"/>
          <p:cNvGrpSpPr/>
          <p:nvPr/>
        </p:nvGrpSpPr>
        <p:grpSpPr>
          <a:xfrm>
            <a:off x="8443653" y="681924"/>
            <a:ext cx="3405447" cy="615136"/>
            <a:chOff x="359128" y="1870344"/>
            <a:chExt cx="3405447" cy="615136"/>
          </a:xfrm>
        </p:grpSpPr>
        <p:sp>
          <p:nvSpPr>
            <p:cNvPr id="30" name="Yuvarlatılmış Dikdörtgen 29"/>
            <p:cNvSpPr/>
            <p:nvPr/>
          </p:nvSpPr>
          <p:spPr>
            <a:xfrm>
              <a:off x="373064" y="1956322"/>
              <a:ext cx="3391511" cy="468131"/>
            </a:xfrm>
            <a:prstGeom prst="roundRect">
              <a:avLst>
                <a:gd name="adj" fmla="val 50000"/>
              </a:avLst>
            </a:prstGeom>
            <a:solidFill>
              <a:srgbClr val="33914A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/>
                <a:t>   Önemli Yerler Alındı</a:t>
              </a:r>
              <a:endParaRPr lang="tr-TR" sz="2000" dirty="0"/>
            </a:p>
          </p:txBody>
        </p:sp>
        <p:sp>
          <p:nvSpPr>
            <p:cNvPr id="31" name="Oval 30"/>
            <p:cNvSpPr/>
            <p:nvPr/>
          </p:nvSpPr>
          <p:spPr>
            <a:xfrm>
              <a:off x="359128" y="1870344"/>
              <a:ext cx="615136" cy="615136"/>
            </a:xfrm>
            <a:prstGeom prst="ellipse">
              <a:avLst/>
            </a:prstGeom>
            <a:solidFill>
              <a:srgbClr val="33914A"/>
            </a:solidFill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400" b="1" dirty="0" smtClean="0"/>
                <a:t>3</a:t>
              </a:r>
              <a:endParaRPr lang="tr-TR" sz="2400" b="1" dirty="0"/>
            </a:p>
          </p:txBody>
        </p:sp>
      </p:grpSp>
      <p:sp>
        <p:nvSpPr>
          <p:cNvPr id="32" name="Google Shape;1450;p25"/>
          <p:cNvSpPr/>
          <p:nvPr/>
        </p:nvSpPr>
        <p:spPr>
          <a:xfrm>
            <a:off x="139699" y="2885067"/>
            <a:ext cx="3584576" cy="1334508"/>
          </a:xfrm>
          <a:custGeom>
            <a:avLst/>
            <a:gdLst>
              <a:gd name="connsiteX0" fmla="*/ 587332 w 597081"/>
              <a:gd name="connsiteY0" fmla="*/ 6776 h 158308"/>
              <a:gd name="connsiteX1" fmla="*/ 523514 w 597081"/>
              <a:gd name="connsiteY1" fmla="*/ 5442 h 158308"/>
              <a:gd name="connsiteX2" fmla="*/ 453505 w 597081"/>
              <a:gd name="connsiteY2" fmla="*/ 5442 h 158308"/>
              <a:gd name="connsiteX3" fmla="*/ 315488 w 597081"/>
              <a:gd name="connsiteY3" fmla="*/ 204 h 158308"/>
              <a:gd name="connsiteX4" fmla="*/ 36120 w 597081"/>
              <a:gd name="connsiteY4" fmla="*/ 9062 h 158308"/>
              <a:gd name="connsiteX5" fmla="*/ 22223 w 597081"/>
              <a:gd name="connsiteY5" fmla="*/ 24492 h 158308"/>
              <a:gd name="connsiteX6" fmla="*/ 22880 w 597081"/>
              <a:gd name="connsiteY6" fmla="*/ 28112 h 158308"/>
              <a:gd name="connsiteX7" fmla="*/ 15641 w 597081"/>
              <a:gd name="connsiteY7" fmla="*/ 47638 h 158308"/>
              <a:gd name="connsiteX8" fmla="*/ 10117 w 597081"/>
              <a:gd name="connsiteY8" fmla="*/ 48781 h 158308"/>
              <a:gd name="connsiteX9" fmla="*/ 13927 w 597081"/>
              <a:gd name="connsiteY9" fmla="*/ 77356 h 158308"/>
              <a:gd name="connsiteX10" fmla="*/ 35358 w 597081"/>
              <a:gd name="connsiteY10" fmla="*/ 76213 h 158308"/>
              <a:gd name="connsiteX11" fmla="*/ 27357 w 597081"/>
              <a:gd name="connsiteY11" fmla="*/ 88692 h 158308"/>
              <a:gd name="connsiteX12" fmla="*/ 38406 w 597081"/>
              <a:gd name="connsiteY12" fmla="*/ 102789 h 158308"/>
              <a:gd name="connsiteX13" fmla="*/ 42444 w 597081"/>
              <a:gd name="connsiteY13" fmla="*/ 122314 h 158308"/>
              <a:gd name="connsiteX14" fmla="*/ 44787 w 597081"/>
              <a:gd name="connsiteY14" fmla="*/ 123552 h 158308"/>
              <a:gd name="connsiteX15" fmla="*/ 36977 w 597081"/>
              <a:gd name="connsiteY15" fmla="*/ 124981 h 158308"/>
              <a:gd name="connsiteX16" fmla="*/ 40692 w 597081"/>
              <a:gd name="connsiteY16" fmla="*/ 153556 h 158308"/>
              <a:gd name="connsiteX17" fmla="*/ 68600 w 597081"/>
              <a:gd name="connsiteY17" fmla="*/ 151270 h 158308"/>
              <a:gd name="connsiteX18" fmla="*/ 81173 w 597081"/>
              <a:gd name="connsiteY18" fmla="*/ 147842 h 158308"/>
              <a:gd name="connsiteX19" fmla="*/ 149848 w 597081"/>
              <a:gd name="connsiteY19" fmla="*/ 145079 h 158308"/>
              <a:gd name="connsiteX20" fmla="*/ 261100 w 597081"/>
              <a:gd name="connsiteY20" fmla="*/ 145746 h 158308"/>
              <a:gd name="connsiteX21" fmla="*/ 480747 w 597081"/>
              <a:gd name="connsiteY21" fmla="*/ 158224 h 158308"/>
              <a:gd name="connsiteX22" fmla="*/ 494082 w 597081"/>
              <a:gd name="connsiteY22" fmla="*/ 148128 h 158308"/>
              <a:gd name="connsiteX23" fmla="*/ 527134 w 597081"/>
              <a:gd name="connsiteY23" fmla="*/ 151652 h 158308"/>
              <a:gd name="connsiteX24" fmla="*/ 530848 w 597081"/>
              <a:gd name="connsiteY24" fmla="*/ 123648 h 158308"/>
              <a:gd name="connsiteX25" fmla="*/ 491796 w 597081"/>
              <a:gd name="connsiteY25" fmla="*/ 118314 h 158308"/>
              <a:gd name="connsiteX26" fmla="*/ 505131 w 597081"/>
              <a:gd name="connsiteY26" fmla="*/ 118314 h 158308"/>
              <a:gd name="connsiteX27" fmla="*/ 519342 w 597081"/>
              <a:gd name="connsiteY27" fmla="*/ 102121 h 158308"/>
              <a:gd name="connsiteX28" fmla="*/ 519323 w 597081"/>
              <a:gd name="connsiteY28" fmla="*/ 101836 h 158308"/>
              <a:gd name="connsiteX29" fmla="*/ 547041 w 597081"/>
              <a:gd name="connsiteY29" fmla="*/ 104027 h 158308"/>
              <a:gd name="connsiteX30" fmla="*/ 550756 w 597081"/>
              <a:gd name="connsiteY30" fmla="*/ 75452 h 158308"/>
              <a:gd name="connsiteX31" fmla="*/ 540278 w 597081"/>
              <a:gd name="connsiteY31" fmla="*/ 74118 h 158308"/>
              <a:gd name="connsiteX32" fmla="*/ 535325 w 597081"/>
              <a:gd name="connsiteY32" fmla="*/ 48781 h 158308"/>
              <a:gd name="connsiteX33" fmla="*/ 512560 w 597081"/>
              <a:gd name="connsiteY33" fmla="*/ 45639 h 158308"/>
              <a:gd name="connsiteX34" fmla="*/ 561900 w 597081"/>
              <a:gd name="connsiteY34" fmla="*/ 44114 h 158308"/>
              <a:gd name="connsiteX35" fmla="*/ 574854 w 597081"/>
              <a:gd name="connsiteY35" fmla="*/ 34589 h 158308"/>
              <a:gd name="connsiteX36" fmla="*/ 585021 w 597081"/>
              <a:gd name="connsiteY36" fmla="*/ 29875 h 158308"/>
              <a:gd name="connsiteX37" fmla="*/ 597057 w 597081"/>
              <a:gd name="connsiteY37" fmla="*/ 19540 h 158308"/>
              <a:gd name="connsiteX38" fmla="*/ 587332 w 597081"/>
              <a:gd name="connsiteY38" fmla="*/ 6776 h 158308"/>
              <a:gd name="connsiteX39" fmla="*/ 152896 w 597081"/>
              <a:gd name="connsiteY39" fmla="*/ 90406 h 158308"/>
              <a:gd name="connsiteX40" fmla="*/ 160897 w 597081"/>
              <a:gd name="connsiteY40" fmla="*/ 90406 h 158308"/>
              <a:gd name="connsiteX41" fmla="*/ 153754 w 597081"/>
              <a:gd name="connsiteY41" fmla="*/ 90406 h 158308"/>
              <a:gd name="connsiteX42" fmla="*/ 152896 w 597081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74854 w 606086"/>
              <a:gd name="connsiteY35" fmla="*/ 34589 h 158308"/>
              <a:gd name="connsiteX36" fmla="*/ 585021 w 606086"/>
              <a:gd name="connsiteY36" fmla="*/ 29875 h 158308"/>
              <a:gd name="connsiteX37" fmla="*/ 597057 w 606086"/>
              <a:gd name="connsiteY37" fmla="*/ 19540 h 158308"/>
              <a:gd name="connsiteX38" fmla="*/ 587332 w 606086"/>
              <a:gd name="connsiteY38" fmla="*/ 6776 h 158308"/>
              <a:gd name="connsiteX39" fmla="*/ 152896 w 606086"/>
              <a:gd name="connsiteY39" fmla="*/ 90406 h 158308"/>
              <a:gd name="connsiteX40" fmla="*/ 160897 w 606086"/>
              <a:gd name="connsiteY40" fmla="*/ 90406 h 158308"/>
              <a:gd name="connsiteX41" fmla="*/ 153754 w 606086"/>
              <a:gd name="connsiteY41" fmla="*/ 90406 h 158308"/>
              <a:gd name="connsiteX42" fmla="*/ 152896 w 606086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74854 w 606086"/>
              <a:gd name="connsiteY36" fmla="*/ 34589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92339 w 606086"/>
              <a:gd name="connsiteY36" fmla="*/ 33916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10253"/>
              <a:gd name="connsiteY0" fmla="*/ 6776 h 158308"/>
              <a:gd name="connsiteX1" fmla="*/ 523514 w 610253"/>
              <a:gd name="connsiteY1" fmla="*/ 5442 h 158308"/>
              <a:gd name="connsiteX2" fmla="*/ 453505 w 610253"/>
              <a:gd name="connsiteY2" fmla="*/ 5442 h 158308"/>
              <a:gd name="connsiteX3" fmla="*/ 315488 w 610253"/>
              <a:gd name="connsiteY3" fmla="*/ 204 h 158308"/>
              <a:gd name="connsiteX4" fmla="*/ 36120 w 610253"/>
              <a:gd name="connsiteY4" fmla="*/ 9062 h 158308"/>
              <a:gd name="connsiteX5" fmla="*/ 22223 w 610253"/>
              <a:gd name="connsiteY5" fmla="*/ 24492 h 158308"/>
              <a:gd name="connsiteX6" fmla="*/ 22880 w 610253"/>
              <a:gd name="connsiteY6" fmla="*/ 28112 h 158308"/>
              <a:gd name="connsiteX7" fmla="*/ 15641 w 610253"/>
              <a:gd name="connsiteY7" fmla="*/ 47638 h 158308"/>
              <a:gd name="connsiteX8" fmla="*/ 10117 w 610253"/>
              <a:gd name="connsiteY8" fmla="*/ 48781 h 158308"/>
              <a:gd name="connsiteX9" fmla="*/ 13927 w 610253"/>
              <a:gd name="connsiteY9" fmla="*/ 77356 h 158308"/>
              <a:gd name="connsiteX10" fmla="*/ 35358 w 610253"/>
              <a:gd name="connsiteY10" fmla="*/ 76213 h 158308"/>
              <a:gd name="connsiteX11" fmla="*/ 27357 w 610253"/>
              <a:gd name="connsiteY11" fmla="*/ 88692 h 158308"/>
              <a:gd name="connsiteX12" fmla="*/ 38406 w 610253"/>
              <a:gd name="connsiteY12" fmla="*/ 102789 h 158308"/>
              <a:gd name="connsiteX13" fmla="*/ 42444 w 610253"/>
              <a:gd name="connsiteY13" fmla="*/ 122314 h 158308"/>
              <a:gd name="connsiteX14" fmla="*/ 44787 w 610253"/>
              <a:gd name="connsiteY14" fmla="*/ 123552 h 158308"/>
              <a:gd name="connsiteX15" fmla="*/ 36977 w 610253"/>
              <a:gd name="connsiteY15" fmla="*/ 124981 h 158308"/>
              <a:gd name="connsiteX16" fmla="*/ 40692 w 610253"/>
              <a:gd name="connsiteY16" fmla="*/ 153556 h 158308"/>
              <a:gd name="connsiteX17" fmla="*/ 68600 w 610253"/>
              <a:gd name="connsiteY17" fmla="*/ 151270 h 158308"/>
              <a:gd name="connsiteX18" fmla="*/ 81173 w 610253"/>
              <a:gd name="connsiteY18" fmla="*/ 147842 h 158308"/>
              <a:gd name="connsiteX19" fmla="*/ 149848 w 610253"/>
              <a:gd name="connsiteY19" fmla="*/ 145079 h 158308"/>
              <a:gd name="connsiteX20" fmla="*/ 261100 w 610253"/>
              <a:gd name="connsiteY20" fmla="*/ 145746 h 158308"/>
              <a:gd name="connsiteX21" fmla="*/ 480747 w 610253"/>
              <a:gd name="connsiteY21" fmla="*/ 158224 h 158308"/>
              <a:gd name="connsiteX22" fmla="*/ 494082 w 610253"/>
              <a:gd name="connsiteY22" fmla="*/ 148128 h 158308"/>
              <a:gd name="connsiteX23" fmla="*/ 527134 w 610253"/>
              <a:gd name="connsiteY23" fmla="*/ 151652 h 158308"/>
              <a:gd name="connsiteX24" fmla="*/ 530848 w 610253"/>
              <a:gd name="connsiteY24" fmla="*/ 123648 h 158308"/>
              <a:gd name="connsiteX25" fmla="*/ 491796 w 610253"/>
              <a:gd name="connsiteY25" fmla="*/ 118314 h 158308"/>
              <a:gd name="connsiteX26" fmla="*/ 505131 w 610253"/>
              <a:gd name="connsiteY26" fmla="*/ 118314 h 158308"/>
              <a:gd name="connsiteX27" fmla="*/ 519342 w 610253"/>
              <a:gd name="connsiteY27" fmla="*/ 102121 h 158308"/>
              <a:gd name="connsiteX28" fmla="*/ 519323 w 610253"/>
              <a:gd name="connsiteY28" fmla="*/ 101836 h 158308"/>
              <a:gd name="connsiteX29" fmla="*/ 547041 w 610253"/>
              <a:gd name="connsiteY29" fmla="*/ 104027 h 158308"/>
              <a:gd name="connsiteX30" fmla="*/ 550756 w 610253"/>
              <a:gd name="connsiteY30" fmla="*/ 75452 h 158308"/>
              <a:gd name="connsiteX31" fmla="*/ 540278 w 610253"/>
              <a:gd name="connsiteY31" fmla="*/ 74118 h 158308"/>
              <a:gd name="connsiteX32" fmla="*/ 600771 w 610253"/>
              <a:gd name="connsiteY32" fmla="*/ 57535 h 158308"/>
              <a:gd name="connsiteX33" fmla="*/ 605483 w 610253"/>
              <a:gd name="connsiteY33" fmla="*/ 50353 h 158308"/>
              <a:gd name="connsiteX34" fmla="*/ 561900 w 610253"/>
              <a:gd name="connsiteY34" fmla="*/ 44114 h 158308"/>
              <a:gd name="connsiteX35" fmla="*/ 590801 w 610253"/>
              <a:gd name="connsiteY35" fmla="*/ 38829 h 158308"/>
              <a:gd name="connsiteX36" fmla="*/ 592339 w 610253"/>
              <a:gd name="connsiteY36" fmla="*/ 33916 h 158308"/>
              <a:gd name="connsiteX37" fmla="*/ 585021 w 610253"/>
              <a:gd name="connsiteY37" fmla="*/ 29875 h 158308"/>
              <a:gd name="connsiteX38" fmla="*/ 597057 w 610253"/>
              <a:gd name="connsiteY38" fmla="*/ 19540 h 158308"/>
              <a:gd name="connsiteX39" fmla="*/ 587332 w 610253"/>
              <a:gd name="connsiteY39" fmla="*/ 6776 h 158308"/>
              <a:gd name="connsiteX40" fmla="*/ 152896 w 610253"/>
              <a:gd name="connsiteY40" fmla="*/ 90406 h 158308"/>
              <a:gd name="connsiteX41" fmla="*/ 160897 w 610253"/>
              <a:gd name="connsiteY41" fmla="*/ 90406 h 158308"/>
              <a:gd name="connsiteX42" fmla="*/ 153754 w 610253"/>
              <a:gd name="connsiteY42" fmla="*/ 90406 h 158308"/>
              <a:gd name="connsiteX43" fmla="*/ 152896 w 610253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50756 w 608359"/>
              <a:gd name="connsiteY30" fmla="*/ 7545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90082 w 608359"/>
              <a:gd name="connsiteY23" fmla="*/ 148285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1900 w 608359"/>
              <a:gd name="connsiteY34" fmla="*/ 44114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0884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5380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75073 w 601018"/>
              <a:gd name="connsiteY26" fmla="*/ 116294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57452 w 601018"/>
              <a:gd name="connsiteY18" fmla="*/ 139164 h 158970"/>
              <a:gd name="connsiteX19" fmla="*/ 81173 w 601018"/>
              <a:gd name="connsiteY19" fmla="*/ 147842 h 158970"/>
              <a:gd name="connsiteX20" fmla="*/ 149848 w 601018"/>
              <a:gd name="connsiteY20" fmla="*/ 145079 h 158970"/>
              <a:gd name="connsiteX21" fmla="*/ 261100 w 601018"/>
              <a:gd name="connsiteY21" fmla="*/ 145746 h 158970"/>
              <a:gd name="connsiteX22" fmla="*/ 480747 w 601018"/>
              <a:gd name="connsiteY22" fmla="*/ 158224 h 158970"/>
              <a:gd name="connsiteX23" fmla="*/ 571018 w 601018"/>
              <a:gd name="connsiteY23" fmla="*/ 154189 h 158970"/>
              <a:gd name="connsiteX24" fmla="*/ 590082 w 601018"/>
              <a:gd name="connsiteY24" fmla="*/ 148285 h 158970"/>
              <a:gd name="connsiteX25" fmla="*/ 595295 w 601018"/>
              <a:gd name="connsiteY25" fmla="*/ 135769 h 158970"/>
              <a:gd name="connsiteX26" fmla="*/ 583220 w 601018"/>
              <a:gd name="connsiteY26" fmla="*/ 125048 h 158970"/>
              <a:gd name="connsiteX27" fmla="*/ 586563 w 601018"/>
              <a:gd name="connsiteY27" fmla="*/ 115621 h 158970"/>
              <a:gd name="connsiteX28" fmla="*/ 583289 w 601018"/>
              <a:gd name="connsiteY28" fmla="*/ 109528 h 158970"/>
              <a:gd name="connsiteX29" fmla="*/ 591763 w 601018"/>
              <a:gd name="connsiteY29" fmla="*/ 101836 h 158970"/>
              <a:gd name="connsiteX30" fmla="*/ 586508 w 601018"/>
              <a:gd name="connsiteY30" fmla="*/ 92579 h 158970"/>
              <a:gd name="connsiteX31" fmla="*/ 587725 w 601018"/>
              <a:gd name="connsiteY31" fmla="*/ 71412 h 158970"/>
              <a:gd name="connsiteX32" fmla="*/ 589237 w 601018"/>
              <a:gd name="connsiteY32" fmla="*/ 70078 h 158970"/>
              <a:gd name="connsiteX33" fmla="*/ 600771 w 601018"/>
              <a:gd name="connsiteY33" fmla="*/ 57535 h 158970"/>
              <a:gd name="connsiteX34" fmla="*/ 593493 w 601018"/>
              <a:gd name="connsiteY34" fmla="*/ 54393 h 158970"/>
              <a:gd name="connsiteX35" fmla="*/ 585380 w 601018"/>
              <a:gd name="connsiteY35" fmla="*/ 48828 h 158970"/>
              <a:gd name="connsiteX36" fmla="*/ 590801 w 601018"/>
              <a:gd name="connsiteY36" fmla="*/ 38829 h 158970"/>
              <a:gd name="connsiteX37" fmla="*/ 592339 w 601018"/>
              <a:gd name="connsiteY37" fmla="*/ 33916 h 158970"/>
              <a:gd name="connsiteX38" fmla="*/ 585021 w 601018"/>
              <a:gd name="connsiteY38" fmla="*/ 29875 h 158970"/>
              <a:gd name="connsiteX39" fmla="*/ 597057 w 601018"/>
              <a:gd name="connsiteY39" fmla="*/ 19540 h 158970"/>
              <a:gd name="connsiteX40" fmla="*/ 587332 w 601018"/>
              <a:gd name="connsiteY40" fmla="*/ 6776 h 158970"/>
              <a:gd name="connsiteX41" fmla="*/ 152896 w 601018"/>
              <a:gd name="connsiteY41" fmla="*/ 90406 h 158970"/>
              <a:gd name="connsiteX42" fmla="*/ 160897 w 601018"/>
              <a:gd name="connsiteY42" fmla="*/ 90406 h 158970"/>
              <a:gd name="connsiteX43" fmla="*/ 153754 w 601018"/>
              <a:gd name="connsiteY43" fmla="*/ 90406 h 158970"/>
              <a:gd name="connsiteX44" fmla="*/ 152896 w 601018"/>
              <a:gd name="connsiteY44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86079 w 601018"/>
              <a:gd name="connsiteY20" fmla="*/ 138339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596365" h="158970" extrusionOk="0">
                <a:moveTo>
                  <a:pt x="582679" y="6776"/>
                </a:moveTo>
                <a:cubicBezTo>
                  <a:pt x="561562" y="3442"/>
                  <a:pt x="540092" y="2967"/>
                  <a:pt x="518861" y="5442"/>
                </a:cubicBezTo>
                <a:cubicBezTo>
                  <a:pt x="495525" y="6396"/>
                  <a:pt x="472189" y="6205"/>
                  <a:pt x="448852" y="5442"/>
                </a:cubicBezTo>
                <a:cubicBezTo>
                  <a:pt x="402847" y="4110"/>
                  <a:pt x="356841" y="870"/>
                  <a:pt x="310835" y="204"/>
                </a:cubicBezTo>
                <a:cubicBezTo>
                  <a:pt x="217681" y="-1225"/>
                  <a:pt x="124431" y="5157"/>
                  <a:pt x="31467" y="9062"/>
                </a:cubicBezTo>
                <a:cubicBezTo>
                  <a:pt x="23380" y="9443"/>
                  <a:pt x="17151" y="16396"/>
                  <a:pt x="17570" y="24492"/>
                </a:cubicBezTo>
                <a:cubicBezTo>
                  <a:pt x="17636" y="25730"/>
                  <a:pt x="17856" y="26969"/>
                  <a:pt x="18227" y="28112"/>
                </a:cubicBezTo>
                <a:cubicBezTo>
                  <a:pt x="11264" y="31922"/>
                  <a:pt x="8169" y="40209"/>
                  <a:pt x="10988" y="47638"/>
                </a:cubicBezTo>
                <a:lnTo>
                  <a:pt x="5464" y="48781"/>
                </a:lnTo>
                <a:cubicBezTo>
                  <a:pt x="2618" y="58748"/>
                  <a:pt x="-7109" y="77356"/>
                  <a:pt x="9274" y="77356"/>
                </a:cubicBezTo>
                <a:lnTo>
                  <a:pt x="8224" y="83621"/>
                </a:lnTo>
                <a:cubicBezTo>
                  <a:pt x="3328" y="85812"/>
                  <a:pt x="13183" y="84704"/>
                  <a:pt x="13212" y="90039"/>
                </a:cubicBezTo>
                <a:cubicBezTo>
                  <a:pt x="13364" y="96706"/>
                  <a:pt x="9867" y="103094"/>
                  <a:pt x="16268" y="104809"/>
                </a:cubicBezTo>
                <a:cubicBezTo>
                  <a:pt x="11991" y="111285"/>
                  <a:pt x="4808" y="111294"/>
                  <a:pt x="11313" y="115580"/>
                </a:cubicBezTo>
                <a:cubicBezTo>
                  <a:pt x="12056" y="116057"/>
                  <a:pt x="9839" y="123172"/>
                  <a:pt x="10658" y="123552"/>
                </a:cubicBezTo>
                <a:cubicBezTo>
                  <a:pt x="8087" y="123552"/>
                  <a:pt x="16936" y="123010"/>
                  <a:pt x="16837" y="127001"/>
                </a:cubicBezTo>
                <a:cubicBezTo>
                  <a:pt x="16738" y="130992"/>
                  <a:pt x="3338" y="129227"/>
                  <a:pt x="10061" y="147496"/>
                </a:cubicBezTo>
                <a:cubicBezTo>
                  <a:pt x="23194" y="146734"/>
                  <a:pt x="37134" y="148967"/>
                  <a:pt x="48460" y="148576"/>
                </a:cubicBezTo>
                <a:cubicBezTo>
                  <a:pt x="59786" y="148185"/>
                  <a:pt x="64478" y="146180"/>
                  <a:pt x="78019" y="145148"/>
                </a:cubicBezTo>
                <a:cubicBezTo>
                  <a:pt x="100879" y="143148"/>
                  <a:pt x="109712" y="145316"/>
                  <a:pt x="145195" y="145079"/>
                </a:cubicBezTo>
                <a:cubicBezTo>
                  <a:pt x="180678" y="144842"/>
                  <a:pt x="253841" y="142979"/>
                  <a:pt x="290918" y="143726"/>
                </a:cubicBezTo>
                <a:cubicBezTo>
                  <a:pt x="366165" y="145243"/>
                  <a:pt x="402942" y="153080"/>
                  <a:pt x="476094" y="158224"/>
                </a:cubicBezTo>
                <a:cubicBezTo>
                  <a:pt x="482542" y="158986"/>
                  <a:pt x="565384" y="160570"/>
                  <a:pt x="566365" y="154189"/>
                </a:cubicBezTo>
                <a:cubicBezTo>
                  <a:pt x="577414" y="155141"/>
                  <a:pt x="581383" y="151355"/>
                  <a:pt x="585429" y="148285"/>
                </a:cubicBezTo>
                <a:cubicBezTo>
                  <a:pt x="589475" y="145215"/>
                  <a:pt x="591786" y="139642"/>
                  <a:pt x="590642" y="135769"/>
                </a:cubicBezTo>
                <a:cubicBezTo>
                  <a:pt x="589498" y="131896"/>
                  <a:pt x="591616" y="126762"/>
                  <a:pt x="578567" y="125048"/>
                </a:cubicBezTo>
                <a:lnTo>
                  <a:pt x="581910" y="115621"/>
                </a:lnTo>
                <a:cubicBezTo>
                  <a:pt x="590311" y="115049"/>
                  <a:pt x="579189" y="117910"/>
                  <a:pt x="578636" y="109528"/>
                </a:cubicBezTo>
                <a:cubicBezTo>
                  <a:pt x="578636" y="109433"/>
                  <a:pt x="586574" y="104661"/>
                  <a:pt x="587110" y="101836"/>
                </a:cubicBezTo>
                <a:cubicBezTo>
                  <a:pt x="587646" y="99011"/>
                  <a:pt x="582528" y="97650"/>
                  <a:pt x="581855" y="92579"/>
                </a:cubicBezTo>
                <a:cubicBezTo>
                  <a:pt x="581182" y="87508"/>
                  <a:pt x="599074" y="74364"/>
                  <a:pt x="583072" y="71412"/>
                </a:cubicBezTo>
                <a:lnTo>
                  <a:pt x="584584" y="70078"/>
                </a:lnTo>
                <a:cubicBezTo>
                  <a:pt x="592395" y="63315"/>
                  <a:pt x="595409" y="60149"/>
                  <a:pt x="596118" y="57535"/>
                </a:cubicBezTo>
                <a:cubicBezTo>
                  <a:pt x="596827" y="54921"/>
                  <a:pt x="596460" y="55345"/>
                  <a:pt x="588840" y="54393"/>
                </a:cubicBezTo>
                <a:cubicBezTo>
                  <a:pt x="576644" y="52089"/>
                  <a:pt x="594422" y="63926"/>
                  <a:pt x="580727" y="48828"/>
                </a:cubicBezTo>
                <a:cubicBezTo>
                  <a:pt x="568205" y="40959"/>
                  <a:pt x="583989" y="40416"/>
                  <a:pt x="586148" y="38829"/>
                </a:cubicBezTo>
                <a:cubicBezTo>
                  <a:pt x="588307" y="37242"/>
                  <a:pt x="584569" y="36194"/>
                  <a:pt x="587686" y="33916"/>
                </a:cubicBezTo>
                <a:cubicBezTo>
                  <a:pt x="590575" y="33916"/>
                  <a:pt x="577479" y="29875"/>
                  <a:pt x="580368" y="29875"/>
                </a:cubicBezTo>
                <a:cubicBezTo>
                  <a:pt x="588245" y="29494"/>
                  <a:pt x="592804" y="27445"/>
                  <a:pt x="592404" y="19540"/>
                </a:cubicBezTo>
                <a:cubicBezTo>
                  <a:pt x="592099" y="13730"/>
                  <a:pt x="588241" y="8682"/>
                  <a:pt x="582679" y="6776"/>
                </a:cubicBezTo>
                <a:close/>
                <a:moveTo>
                  <a:pt x="148243" y="90406"/>
                </a:moveTo>
                <a:lnTo>
                  <a:pt x="156244" y="90406"/>
                </a:lnTo>
                <a:lnTo>
                  <a:pt x="149101" y="90406"/>
                </a:lnTo>
                <a:lnTo>
                  <a:pt x="148243" y="90406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sz="2400" dirty="0" smtClean="0">
                <a:sym typeface="Arial"/>
              </a:rPr>
              <a:t>Fetihlerle Osmanlı sınırları genişleyerek üç kıtaya yayıldı.</a:t>
            </a:r>
            <a:endParaRPr sz="2400" dirty="0">
              <a:sym typeface="Arial"/>
            </a:endParaRPr>
          </a:p>
        </p:txBody>
      </p:sp>
      <p:pic>
        <p:nvPicPr>
          <p:cNvPr id="5" name="Resim 4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50599" y="1313674"/>
            <a:ext cx="3390080" cy="1993807"/>
          </a:xfrm>
          <a:prstGeom prst="rect">
            <a:avLst/>
          </a:prstGeom>
        </p:spPr>
      </p:pic>
      <p:sp>
        <p:nvSpPr>
          <p:cNvPr id="38" name="Google Shape;1450;p25"/>
          <p:cNvSpPr/>
          <p:nvPr/>
        </p:nvSpPr>
        <p:spPr>
          <a:xfrm>
            <a:off x="4252635" y="2885067"/>
            <a:ext cx="3584576" cy="1334508"/>
          </a:xfrm>
          <a:custGeom>
            <a:avLst/>
            <a:gdLst>
              <a:gd name="connsiteX0" fmla="*/ 587332 w 597081"/>
              <a:gd name="connsiteY0" fmla="*/ 6776 h 158308"/>
              <a:gd name="connsiteX1" fmla="*/ 523514 w 597081"/>
              <a:gd name="connsiteY1" fmla="*/ 5442 h 158308"/>
              <a:gd name="connsiteX2" fmla="*/ 453505 w 597081"/>
              <a:gd name="connsiteY2" fmla="*/ 5442 h 158308"/>
              <a:gd name="connsiteX3" fmla="*/ 315488 w 597081"/>
              <a:gd name="connsiteY3" fmla="*/ 204 h 158308"/>
              <a:gd name="connsiteX4" fmla="*/ 36120 w 597081"/>
              <a:gd name="connsiteY4" fmla="*/ 9062 h 158308"/>
              <a:gd name="connsiteX5" fmla="*/ 22223 w 597081"/>
              <a:gd name="connsiteY5" fmla="*/ 24492 h 158308"/>
              <a:gd name="connsiteX6" fmla="*/ 22880 w 597081"/>
              <a:gd name="connsiteY6" fmla="*/ 28112 h 158308"/>
              <a:gd name="connsiteX7" fmla="*/ 15641 w 597081"/>
              <a:gd name="connsiteY7" fmla="*/ 47638 h 158308"/>
              <a:gd name="connsiteX8" fmla="*/ 10117 w 597081"/>
              <a:gd name="connsiteY8" fmla="*/ 48781 h 158308"/>
              <a:gd name="connsiteX9" fmla="*/ 13927 w 597081"/>
              <a:gd name="connsiteY9" fmla="*/ 77356 h 158308"/>
              <a:gd name="connsiteX10" fmla="*/ 35358 w 597081"/>
              <a:gd name="connsiteY10" fmla="*/ 76213 h 158308"/>
              <a:gd name="connsiteX11" fmla="*/ 27357 w 597081"/>
              <a:gd name="connsiteY11" fmla="*/ 88692 h 158308"/>
              <a:gd name="connsiteX12" fmla="*/ 38406 w 597081"/>
              <a:gd name="connsiteY12" fmla="*/ 102789 h 158308"/>
              <a:gd name="connsiteX13" fmla="*/ 42444 w 597081"/>
              <a:gd name="connsiteY13" fmla="*/ 122314 h 158308"/>
              <a:gd name="connsiteX14" fmla="*/ 44787 w 597081"/>
              <a:gd name="connsiteY14" fmla="*/ 123552 h 158308"/>
              <a:gd name="connsiteX15" fmla="*/ 36977 w 597081"/>
              <a:gd name="connsiteY15" fmla="*/ 124981 h 158308"/>
              <a:gd name="connsiteX16" fmla="*/ 40692 w 597081"/>
              <a:gd name="connsiteY16" fmla="*/ 153556 h 158308"/>
              <a:gd name="connsiteX17" fmla="*/ 68600 w 597081"/>
              <a:gd name="connsiteY17" fmla="*/ 151270 h 158308"/>
              <a:gd name="connsiteX18" fmla="*/ 81173 w 597081"/>
              <a:gd name="connsiteY18" fmla="*/ 147842 h 158308"/>
              <a:gd name="connsiteX19" fmla="*/ 149848 w 597081"/>
              <a:gd name="connsiteY19" fmla="*/ 145079 h 158308"/>
              <a:gd name="connsiteX20" fmla="*/ 261100 w 597081"/>
              <a:gd name="connsiteY20" fmla="*/ 145746 h 158308"/>
              <a:gd name="connsiteX21" fmla="*/ 480747 w 597081"/>
              <a:gd name="connsiteY21" fmla="*/ 158224 h 158308"/>
              <a:gd name="connsiteX22" fmla="*/ 494082 w 597081"/>
              <a:gd name="connsiteY22" fmla="*/ 148128 h 158308"/>
              <a:gd name="connsiteX23" fmla="*/ 527134 w 597081"/>
              <a:gd name="connsiteY23" fmla="*/ 151652 h 158308"/>
              <a:gd name="connsiteX24" fmla="*/ 530848 w 597081"/>
              <a:gd name="connsiteY24" fmla="*/ 123648 h 158308"/>
              <a:gd name="connsiteX25" fmla="*/ 491796 w 597081"/>
              <a:gd name="connsiteY25" fmla="*/ 118314 h 158308"/>
              <a:gd name="connsiteX26" fmla="*/ 505131 w 597081"/>
              <a:gd name="connsiteY26" fmla="*/ 118314 h 158308"/>
              <a:gd name="connsiteX27" fmla="*/ 519342 w 597081"/>
              <a:gd name="connsiteY27" fmla="*/ 102121 h 158308"/>
              <a:gd name="connsiteX28" fmla="*/ 519323 w 597081"/>
              <a:gd name="connsiteY28" fmla="*/ 101836 h 158308"/>
              <a:gd name="connsiteX29" fmla="*/ 547041 w 597081"/>
              <a:gd name="connsiteY29" fmla="*/ 104027 h 158308"/>
              <a:gd name="connsiteX30" fmla="*/ 550756 w 597081"/>
              <a:gd name="connsiteY30" fmla="*/ 75452 h 158308"/>
              <a:gd name="connsiteX31" fmla="*/ 540278 w 597081"/>
              <a:gd name="connsiteY31" fmla="*/ 74118 h 158308"/>
              <a:gd name="connsiteX32" fmla="*/ 535325 w 597081"/>
              <a:gd name="connsiteY32" fmla="*/ 48781 h 158308"/>
              <a:gd name="connsiteX33" fmla="*/ 512560 w 597081"/>
              <a:gd name="connsiteY33" fmla="*/ 45639 h 158308"/>
              <a:gd name="connsiteX34" fmla="*/ 561900 w 597081"/>
              <a:gd name="connsiteY34" fmla="*/ 44114 h 158308"/>
              <a:gd name="connsiteX35" fmla="*/ 574854 w 597081"/>
              <a:gd name="connsiteY35" fmla="*/ 34589 h 158308"/>
              <a:gd name="connsiteX36" fmla="*/ 585021 w 597081"/>
              <a:gd name="connsiteY36" fmla="*/ 29875 h 158308"/>
              <a:gd name="connsiteX37" fmla="*/ 597057 w 597081"/>
              <a:gd name="connsiteY37" fmla="*/ 19540 h 158308"/>
              <a:gd name="connsiteX38" fmla="*/ 587332 w 597081"/>
              <a:gd name="connsiteY38" fmla="*/ 6776 h 158308"/>
              <a:gd name="connsiteX39" fmla="*/ 152896 w 597081"/>
              <a:gd name="connsiteY39" fmla="*/ 90406 h 158308"/>
              <a:gd name="connsiteX40" fmla="*/ 160897 w 597081"/>
              <a:gd name="connsiteY40" fmla="*/ 90406 h 158308"/>
              <a:gd name="connsiteX41" fmla="*/ 153754 w 597081"/>
              <a:gd name="connsiteY41" fmla="*/ 90406 h 158308"/>
              <a:gd name="connsiteX42" fmla="*/ 152896 w 597081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74854 w 606086"/>
              <a:gd name="connsiteY35" fmla="*/ 34589 h 158308"/>
              <a:gd name="connsiteX36" fmla="*/ 585021 w 606086"/>
              <a:gd name="connsiteY36" fmla="*/ 29875 h 158308"/>
              <a:gd name="connsiteX37" fmla="*/ 597057 w 606086"/>
              <a:gd name="connsiteY37" fmla="*/ 19540 h 158308"/>
              <a:gd name="connsiteX38" fmla="*/ 587332 w 606086"/>
              <a:gd name="connsiteY38" fmla="*/ 6776 h 158308"/>
              <a:gd name="connsiteX39" fmla="*/ 152896 w 606086"/>
              <a:gd name="connsiteY39" fmla="*/ 90406 h 158308"/>
              <a:gd name="connsiteX40" fmla="*/ 160897 w 606086"/>
              <a:gd name="connsiteY40" fmla="*/ 90406 h 158308"/>
              <a:gd name="connsiteX41" fmla="*/ 153754 w 606086"/>
              <a:gd name="connsiteY41" fmla="*/ 90406 h 158308"/>
              <a:gd name="connsiteX42" fmla="*/ 152896 w 606086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74854 w 606086"/>
              <a:gd name="connsiteY36" fmla="*/ 34589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92339 w 606086"/>
              <a:gd name="connsiteY36" fmla="*/ 33916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10253"/>
              <a:gd name="connsiteY0" fmla="*/ 6776 h 158308"/>
              <a:gd name="connsiteX1" fmla="*/ 523514 w 610253"/>
              <a:gd name="connsiteY1" fmla="*/ 5442 h 158308"/>
              <a:gd name="connsiteX2" fmla="*/ 453505 w 610253"/>
              <a:gd name="connsiteY2" fmla="*/ 5442 h 158308"/>
              <a:gd name="connsiteX3" fmla="*/ 315488 w 610253"/>
              <a:gd name="connsiteY3" fmla="*/ 204 h 158308"/>
              <a:gd name="connsiteX4" fmla="*/ 36120 w 610253"/>
              <a:gd name="connsiteY4" fmla="*/ 9062 h 158308"/>
              <a:gd name="connsiteX5" fmla="*/ 22223 w 610253"/>
              <a:gd name="connsiteY5" fmla="*/ 24492 h 158308"/>
              <a:gd name="connsiteX6" fmla="*/ 22880 w 610253"/>
              <a:gd name="connsiteY6" fmla="*/ 28112 h 158308"/>
              <a:gd name="connsiteX7" fmla="*/ 15641 w 610253"/>
              <a:gd name="connsiteY7" fmla="*/ 47638 h 158308"/>
              <a:gd name="connsiteX8" fmla="*/ 10117 w 610253"/>
              <a:gd name="connsiteY8" fmla="*/ 48781 h 158308"/>
              <a:gd name="connsiteX9" fmla="*/ 13927 w 610253"/>
              <a:gd name="connsiteY9" fmla="*/ 77356 h 158308"/>
              <a:gd name="connsiteX10" fmla="*/ 35358 w 610253"/>
              <a:gd name="connsiteY10" fmla="*/ 76213 h 158308"/>
              <a:gd name="connsiteX11" fmla="*/ 27357 w 610253"/>
              <a:gd name="connsiteY11" fmla="*/ 88692 h 158308"/>
              <a:gd name="connsiteX12" fmla="*/ 38406 w 610253"/>
              <a:gd name="connsiteY12" fmla="*/ 102789 h 158308"/>
              <a:gd name="connsiteX13" fmla="*/ 42444 w 610253"/>
              <a:gd name="connsiteY13" fmla="*/ 122314 h 158308"/>
              <a:gd name="connsiteX14" fmla="*/ 44787 w 610253"/>
              <a:gd name="connsiteY14" fmla="*/ 123552 h 158308"/>
              <a:gd name="connsiteX15" fmla="*/ 36977 w 610253"/>
              <a:gd name="connsiteY15" fmla="*/ 124981 h 158308"/>
              <a:gd name="connsiteX16" fmla="*/ 40692 w 610253"/>
              <a:gd name="connsiteY16" fmla="*/ 153556 h 158308"/>
              <a:gd name="connsiteX17" fmla="*/ 68600 w 610253"/>
              <a:gd name="connsiteY17" fmla="*/ 151270 h 158308"/>
              <a:gd name="connsiteX18" fmla="*/ 81173 w 610253"/>
              <a:gd name="connsiteY18" fmla="*/ 147842 h 158308"/>
              <a:gd name="connsiteX19" fmla="*/ 149848 w 610253"/>
              <a:gd name="connsiteY19" fmla="*/ 145079 h 158308"/>
              <a:gd name="connsiteX20" fmla="*/ 261100 w 610253"/>
              <a:gd name="connsiteY20" fmla="*/ 145746 h 158308"/>
              <a:gd name="connsiteX21" fmla="*/ 480747 w 610253"/>
              <a:gd name="connsiteY21" fmla="*/ 158224 h 158308"/>
              <a:gd name="connsiteX22" fmla="*/ 494082 w 610253"/>
              <a:gd name="connsiteY22" fmla="*/ 148128 h 158308"/>
              <a:gd name="connsiteX23" fmla="*/ 527134 w 610253"/>
              <a:gd name="connsiteY23" fmla="*/ 151652 h 158308"/>
              <a:gd name="connsiteX24" fmla="*/ 530848 w 610253"/>
              <a:gd name="connsiteY24" fmla="*/ 123648 h 158308"/>
              <a:gd name="connsiteX25" fmla="*/ 491796 w 610253"/>
              <a:gd name="connsiteY25" fmla="*/ 118314 h 158308"/>
              <a:gd name="connsiteX26" fmla="*/ 505131 w 610253"/>
              <a:gd name="connsiteY26" fmla="*/ 118314 h 158308"/>
              <a:gd name="connsiteX27" fmla="*/ 519342 w 610253"/>
              <a:gd name="connsiteY27" fmla="*/ 102121 h 158308"/>
              <a:gd name="connsiteX28" fmla="*/ 519323 w 610253"/>
              <a:gd name="connsiteY28" fmla="*/ 101836 h 158308"/>
              <a:gd name="connsiteX29" fmla="*/ 547041 w 610253"/>
              <a:gd name="connsiteY29" fmla="*/ 104027 h 158308"/>
              <a:gd name="connsiteX30" fmla="*/ 550756 w 610253"/>
              <a:gd name="connsiteY30" fmla="*/ 75452 h 158308"/>
              <a:gd name="connsiteX31" fmla="*/ 540278 w 610253"/>
              <a:gd name="connsiteY31" fmla="*/ 74118 h 158308"/>
              <a:gd name="connsiteX32" fmla="*/ 600771 w 610253"/>
              <a:gd name="connsiteY32" fmla="*/ 57535 h 158308"/>
              <a:gd name="connsiteX33" fmla="*/ 605483 w 610253"/>
              <a:gd name="connsiteY33" fmla="*/ 50353 h 158308"/>
              <a:gd name="connsiteX34" fmla="*/ 561900 w 610253"/>
              <a:gd name="connsiteY34" fmla="*/ 44114 h 158308"/>
              <a:gd name="connsiteX35" fmla="*/ 590801 w 610253"/>
              <a:gd name="connsiteY35" fmla="*/ 38829 h 158308"/>
              <a:gd name="connsiteX36" fmla="*/ 592339 w 610253"/>
              <a:gd name="connsiteY36" fmla="*/ 33916 h 158308"/>
              <a:gd name="connsiteX37" fmla="*/ 585021 w 610253"/>
              <a:gd name="connsiteY37" fmla="*/ 29875 h 158308"/>
              <a:gd name="connsiteX38" fmla="*/ 597057 w 610253"/>
              <a:gd name="connsiteY38" fmla="*/ 19540 h 158308"/>
              <a:gd name="connsiteX39" fmla="*/ 587332 w 610253"/>
              <a:gd name="connsiteY39" fmla="*/ 6776 h 158308"/>
              <a:gd name="connsiteX40" fmla="*/ 152896 w 610253"/>
              <a:gd name="connsiteY40" fmla="*/ 90406 h 158308"/>
              <a:gd name="connsiteX41" fmla="*/ 160897 w 610253"/>
              <a:gd name="connsiteY41" fmla="*/ 90406 h 158308"/>
              <a:gd name="connsiteX42" fmla="*/ 153754 w 610253"/>
              <a:gd name="connsiteY42" fmla="*/ 90406 h 158308"/>
              <a:gd name="connsiteX43" fmla="*/ 152896 w 610253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50756 w 608359"/>
              <a:gd name="connsiteY30" fmla="*/ 7545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90082 w 608359"/>
              <a:gd name="connsiteY23" fmla="*/ 148285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1900 w 608359"/>
              <a:gd name="connsiteY34" fmla="*/ 44114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0884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5380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75073 w 601018"/>
              <a:gd name="connsiteY26" fmla="*/ 116294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57452 w 601018"/>
              <a:gd name="connsiteY18" fmla="*/ 139164 h 158970"/>
              <a:gd name="connsiteX19" fmla="*/ 81173 w 601018"/>
              <a:gd name="connsiteY19" fmla="*/ 147842 h 158970"/>
              <a:gd name="connsiteX20" fmla="*/ 149848 w 601018"/>
              <a:gd name="connsiteY20" fmla="*/ 145079 h 158970"/>
              <a:gd name="connsiteX21" fmla="*/ 261100 w 601018"/>
              <a:gd name="connsiteY21" fmla="*/ 145746 h 158970"/>
              <a:gd name="connsiteX22" fmla="*/ 480747 w 601018"/>
              <a:gd name="connsiteY22" fmla="*/ 158224 h 158970"/>
              <a:gd name="connsiteX23" fmla="*/ 571018 w 601018"/>
              <a:gd name="connsiteY23" fmla="*/ 154189 h 158970"/>
              <a:gd name="connsiteX24" fmla="*/ 590082 w 601018"/>
              <a:gd name="connsiteY24" fmla="*/ 148285 h 158970"/>
              <a:gd name="connsiteX25" fmla="*/ 595295 w 601018"/>
              <a:gd name="connsiteY25" fmla="*/ 135769 h 158970"/>
              <a:gd name="connsiteX26" fmla="*/ 583220 w 601018"/>
              <a:gd name="connsiteY26" fmla="*/ 125048 h 158970"/>
              <a:gd name="connsiteX27" fmla="*/ 586563 w 601018"/>
              <a:gd name="connsiteY27" fmla="*/ 115621 h 158970"/>
              <a:gd name="connsiteX28" fmla="*/ 583289 w 601018"/>
              <a:gd name="connsiteY28" fmla="*/ 109528 h 158970"/>
              <a:gd name="connsiteX29" fmla="*/ 591763 w 601018"/>
              <a:gd name="connsiteY29" fmla="*/ 101836 h 158970"/>
              <a:gd name="connsiteX30" fmla="*/ 586508 w 601018"/>
              <a:gd name="connsiteY30" fmla="*/ 92579 h 158970"/>
              <a:gd name="connsiteX31" fmla="*/ 587725 w 601018"/>
              <a:gd name="connsiteY31" fmla="*/ 71412 h 158970"/>
              <a:gd name="connsiteX32" fmla="*/ 589237 w 601018"/>
              <a:gd name="connsiteY32" fmla="*/ 70078 h 158970"/>
              <a:gd name="connsiteX33" fmla="*/ 600771 w 601018"/>
              <a:gd name="connsiteY33" fmla="*/ 57535 h 158970"/>
              <a:gd name="connsiteX34" fmla="*/ 593493 w 601018"/>
              <a:gd name="connsiteY34" fmla="*/ 54393 h 158970"/>
              <a:gd name="connsiteX35" fmla="*/ 585380 w 601018"/>
              <a:gd name="connsiteY35" fmla="*/ 48828 h 158970"/>
              <a:gd name="connsiteX36" fmla="*/ 590801 w 601018"/>
              <a:gd name="connsiteY36" fmla="*/ 38829 h 158970"/>
              <a:gd name="connsiteX37" fmla="*/ 592339 w 601018"/>
              <a:gd name="connsiteY37" fmla="*/ 33916 h 158970"/>
              <a:gd name="connsiteX38" fmla="*/ 585021 w 601018"/>
              <a:gd name="connsiteY38" fmla="*/ 29875 h 158970"/>
              <a:gd name="connsiteX39" fmla="*/ 597057 w 601018"/>
              <a:gd name="connsiteY39" fmla="*/ 19540 h 158970"/>
              <a:gd name="connsiteX40" fmla="*/ 587332 w 601018"/>
              <a:gd name="connsiteY40" fmla="*/ 6776 h 158970"/>
              <a:gd name="connsiteX41" fmla="*/ 152896 w 601018"/>
              <a:gd name="connsiteY41" fmla="*/ 90406 h 158970"/>
              <a:gd name="connsiteX42" fmla="*/ 160897 w 601018"/>
              <a:gd name="connsiteY42" fmla="*/ 90406 h 158970"/>
              <a:gd name="connsiteX43" fmla="*/ 153754 w 601018"/>
              <a:gd name="connsiteY43" fmla="*/ 90406 h 158970"/>
              <a:gd name="connsiteX44" fmla="*/ 152896 w 601018"/>
              <a:gd name="connsiteY44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86079 w 601018"/>
              <a:gd name="connsiteY20" fmla="*/ 138339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596365" h="158970" extrusionOk="0">
                <a:moveTo>
                  <a:pt x="582679" y="6776"/>
                </a:moveTo>
                <a:cubicBezTo>
                  <a:pt x="561562" y="3442"/>
                  <a:pt x="540092" y="2967"/>
                  <a:pt x="518861" y="5442"/>
                </a:cubicBezTo>
                <a:cubicBezTo>
                  <a:pt x="495525" y="6396"/>
                  <a:pt x="472189" y="6205"/>
                  <a:pt x="448852" y="5442"/>
                </a:cubicBezTo>
                <a:cubicBezTo>
                  <a:pt x="402847" y="4110"/>
                  <a:pt x="356841" y="870"/>
                  <a:pt x="310835" y="204"/>
                </a:cubicBezTo>
                <a:cubicBezTo>
                  <a:pt x="217681" y="-1225"/>
                  <a:pt x="124431" y="5157"/>
                  <a:pt x="31467" y="9062"/>
                </a:cubicBezTo>
                <a:cubicBezTo>
                  <a:pt x="23380" y="9443"/>
                  <a:pt x="17151" y="16396"/>
                  <a:pt x="17570" y="24492"/>
                </a:cubicBezTo>
                <a:cubicBezTo>
                  <a:pt x="17636" y="25730"/>
                  <a:pt x="17856" y="26969"/>
                  <a:pt x="18227" y="28112"/>
                </a:cubicBezTo>
                <a:cubicBezTo>
                  <a:pt x="11264" y="31922"/>
                  <a:pt x="8169" y="40209"/>
                  <a:pt x="10988" y="47638"/>
                </a:cubicBezTo>
                <a:lnTo>
                  <a:pt x="5464" y="48781"/>
                </a:lnTo>
                <a:cubicBezTo>
                  <a:pt x="2618" y="58748"/>
                  <a:pt x="-7109" y="77356"/>
                  <a:pt x="9274" y="77356"/>
                </a:cubicBezTo>
                <a:lnTo>
                  <a:pt x="8224" y="83621"/>
                </a:lnTo>
                <a:cubicBezTo>
                  <a:pt x="3328" y="85812"/>
                  <a:pt x="13183" y="84704"/>
                  <a:pt x="13212" y="90039"/>
                </a:cubicBezTo>
                <a:cubicBezTo>
                  <a:pt x="13364" y="96706"/>
                  <a:pt x="9867" y="103094"/>
                  <a:pt x="16268" y="104809"/>
                </a:cubicBezTo>
                <a:cubicBezTo>
                  <a:pt x="11991" y="111285"/>
                  <a:pt x="4808" y="111294"/>
                  <a:pt x="11313" y="115580"/>
                </a:cubicBezTo>
                <a:cubicBezTo>
                  <a:pt x="12056" y="116057"/>
                  <a:pt x="9839" y="123172"/>
                  <a:pt x="10658" y="123552"/>
                </a:cubicBezTo>
                <a:cubicBezTo>
                  <a:pt x="8087" y="123552"/>
                  <a:pt x="16936" y="123010"/>
                  <a:pt x="16837" y="127001"/>
                </a:cubicBezTo>
                <a:cubicBezTo>
                  <a:pt x="16738" y="130992"/>
                  <a:pt x="3338" y="129227"/>
                  <a:pt x="10061" y="147496"/>
                </a:cubicBezTo>
                <a:cubicBezTo>
                  <a:pt x="23194" y="146734"/>
                  <a:pt x="37134" y="148967"/>
                  <a:pt x="48460" y="148576"/>
                </a:cubicBezTo>
                <a:cubicBezTo>
                  <a:pt x="59786" y="148185"/>
                  <a:pt x="64478" y="146180"/>
                  <a:pt x="78019" y="145148"/>
                </a:cubicBezTo>
                <a:cubicBezTo>
                  <a:pt x="100879" y="143148"/>
                  <a:pt x="109712" y="145316"/>
                  <a:pt x="145195" y="145079"/>
                </a:cubicBezTo>
                <a:cubicBezTo>
                  <a:pt x="180678" y="144842"/>
                  <a:pt x="253841" y="142979"/>
                  <a:pt x="290918" y="143726"/>
                </a:cubicBezTo>
                <a:cubicBezTo>
                  <a:pt x="366165" y="145243"/>
                  <a:pt x="402942" y="153080"/>
                  <a:pt x="476094" y="158224"/>
                </a:cubicBezTo>
                <a:cubicBezTo>
                  <a:pt x="482542" y="158986"/>
                  <a:pt x="565384" y="160570"/>
                  <a:pt x="566365" y="154189"/>
                </a:cubicBezTo>
                <a:cubicBezTo>
                  <a:pt x="577414" y="155141"/>
                  <a:pt x="581383" y="151355"/>
                  <a:pt x="585429" y="148285"/>
                </a:cubicBezTo>
                <a:cubicBezTo>
                  <a:pt x="589475" y="145215"/>
                  <a:pt x="591786" y="139642"/>
                  <a:pt x="590642" y="135769"/>
                </a:cubicBezTo>
                <a:cubicBezTo>
                  <a:pt x="589498" y="131896"/>
                  <a:pt x="591616" y="126762"/>
                  <a:pt x="578567" y="125048"/>
                </a:cubicBezTo>
                <a:lnTo>
                  <a:pt x="581910" y="115621"/>
                </a:lnTo>
                <a:cubicBezTo>
                  <a:pt x="590311" y="115049"/>
                  <a:pt x="579189" y="117910"/>
                  <a:pt x="578636" y="109528"/>
                </a:cubicBezTo>
                <a:cubicBezTo>
                  <a:pt x="578636" y="109433"/>
                  <a:pt x="586574" y="104661"/>
                  <a:pt x="587110" y="101836"/>
                </a:cubicBezTo>
                <a:cubicBezTo>
                  <a:pt x="587646" y="99011"/>
                  <a:pt x="582528" y="97650"/>
                  <a:pt x="581855" y="92579"/>
                </a:cubicBezTo>
                <a:cubicBezTo>
                  <a:pt x="581182" y="87508"/>
                  <a:pt x="599074" y="74364"/>
                  <a:pt x="583072" y="71412"/>
                </a:cubicBezTo>
                <a:lnTo>
                  <a:pt x="584584" y="70078"/>
                </a:lnTo>
                <a:cubicBezTo>
                  <a:pt x="592395" y="63315"/>
                  <a:pt x="595409" y="60149"/>
                  <a:pt x="596118" y="57535"/>
                </a:cubicBezTo>
                <a:cubicBezTo>
                  <a:pt x="596827" y="54921"/>
                  <a:pt x="596460" y="55345"/>
                  <a:pt x="588840" y="54393"/>
                </a:cubicBezTo>
                <a:cubicBezTo>
                  <a:pt x="576644" y="52089"/>
                  <a:pt x="594422" y="63926"/>
                  <a:pt x="580727" y="48828"/>
                </a:cubicBezTo>
                <a:cubicBezTo>
                  <a:pt x="568205" y="40959"/>
                  <a:pt x="583989" y="40416"/>
                  <a:pt x="586148" y="38829"/>
                </a:cubicBezTo>
                <a:cubicBezTo>
                  <a:pt x="588307" y="37242"/>
                  <a:pt x="584569" y="36194"/>
                  <a:pt x="587686" y="33916"/>
                </a:cubicBezTo>
                <a:cubicBezTo>
                  <a:pt x="590575" y="33916"/>
                  <a:pt x="577479" y="29875"/>
                  <a:pt x="580368" y="29875"/>
                </a:cubicBezTo>
                <a:cubicBezTo>
                  <a:pt x="588245" y="29494"/>
                  <a:pt x="592804" y="27445"/>
                  <a:pt x="592404" y="19540"/>
                </a:cubicBezTo>
                <a:cubicBezTo>
                  <a:pt x="592099" y="13730"/>
                  <a:pt x="588241" y="8682"/>
                  <a:pt x="582679" y="6776"/>
                </a:cubicBezTo>
                <a:close/>
                <a:moveTo>
                  <a:pt x="148243" y="90406"/>
                </a:moveTo>
                <a:lnTo>
                  <a:pt x="156244" y="90406"/>
                </a:lnTo>
                <a:lnTo>
                  <a:pt x="149101" y="90406"/>
                </a:lnTo>
                <a:lnTo>
                  <a:pt x="148243" y="90406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sz="2400" dirty="0" smtClean="0">
                <a:sym typeface="Arial"/>
              </a:rPr>
              <a:t>Yeni fetihlerle devletin gelirleri arttı devletin ekonomisi güçlendi.</a:t>
            </a:r>
            <a:endParaRPr sz="2400" dirty="0">
              <a:sym typeface="Arial"/>
            </a:endParaRPr>
          </a:p>
        </p:txBody>
      </p:sp>
      <p:sp>
        <p:nvSpPr>
          <p:cNvPr id="39" name="Google Shape;1450;p25"/>
          <p:cNvSpPr/>
          <p:nvPr/>
        </p:nvSpPr>
        <p:spPr>
          <a:xfrm>
            <a:off x="8365571" y="2885067"/>
            <a:ext cx="3584576" cy="1334508"/>
          </a:xfrm>
          <a:custGeom>
            <a:avLst/>
            <a:gdLst>
              <a:gd name="connsiteX0" fmla="*/ 587332 w 597081"/>
              <a:gd name="connsiteY0" fmla="*/ 6776 h 158308"/>
              <a:gd name="connsiteX1" fmla="*/ 523514 w 597081"/>
              <a:gd name="connsiteY1" fmla="*/ 5442 h 158308"/>
              <a:gd name="connsiteX2" fmla="*/ 453505 w 597081"/>
              <a:gd name="connsiteY2" fmla="*/ 5442 h 158308"/>
              <a:gd name="connsiteX3" fmla="*/ 315488 w 597081"/>
              <a:gd name="connsiteY3" fmla="*/ 204 h 158308"/>
              <a:gd name="connsiteX4" fmla="*/ 36120 w 597081"/>
              <a:gd name="connsiteY4" fmla="*/ 9062 h 158308"/>
              <a:gd name="connsiteX5" fmla="*/ 22223 w 597081"/>
              <a:gd name="connsiteY5" fmla="*/ 24492 h 158308"/>
              <a:gd name="connsiteX6" fmla="*/ 22880 w 597081"/>
              <a:gd name="connsiteY6" fmla="*/ 28112 h 158308"/>
              <a:gd name="connsiteX7" fmla="*/ 15641 w 597081"/>
              <a:gd name="connsiteY7" fmla="*/ 47638 h 158308"/>
              <a:gd name="connsiteX8" fmla="*/ 10117 w 597081"/>
              <a:gd name="connsiteY8" fmla="*/ 48781 h 158308"/>
              <a:gd name="connsiteX9" fmla="*/ 13927 w 597081"/>
              <a:gd name="connsiteY9" fmla="*/ 77356 h 158308"/>
              <a:gd name="connsiteX10" fmla="*/ 35358 w 597081"/>
              <a:gd name="connsiteY10" fmla="*/ 76213 h 158308"/>
              <a:gd name="connsiteX11" fmla="*/ 27357 w 597081"/>
              <a:gd name="connsiteY11" fmla="*/ 88692 h 158308"/>
              <a:gd name="connsiteX12" fmla="*/ 38406 w 597081"/>
              <a:gd name="connsiteY12" fmla="*/ 102789 h 158308"/>
              <a:gd name="connsiteX13" fmla="*/ 42444 w 597081"/>
              <a:gd name="connsiteY13" fmla="*/ 122314 h 158308"/>
              <a:gd name="connsiteX14" fmla="*/ 44787 w 597081"/>
              <a:gd name="connsiteY14" fmla="*/ 123552 h 158308"/>
              <a:gd name="connsiteX15" fmla="*/ 36977 w 597081"/>
              <a:gd name="connsiteY15" fmla="*/ 124981 h 158308"/>
              <a:gd name="connsiteX16" fmla="*/ 40692 w 597081"/>
              <a:gd name="connsiteY16" fmla="*/ 153556 h 158308"/>
              <a:gd name="connsiteX17" fmla="*/ 68600 w 597081"/>
              <a:gd name="connsiteY17" fmla="*/ 151270 h 158308"/>
              <a:gd name="connsiteX18" fmla="*/ 81173 w 597081"/>
              <a:gd name="connsiteY18" fmla="*/ 147842 h 158308"/>
              <a:gd name="connsiteX19" fmla="*/ 149848 w 597081"/>
              <a:gd name="connsiteY19" fmla="*/ 145079 h 158308"/>
              <a:gd name="connsiteX20" fmla="*/ 261100 w 597081"/>
              <a:gd name="connsiteY20" fmla="*/ 145746 h 158308"/>
              <a:gd name="connsiteX21" fmla="*/ 480747 w 597081"/>
              <a:gd name="connsiteY21" fmla="*/ 158224 h 158308"/>
              <a:gd name="connsiteX22" fmla="*/ 494082 w 597081"/>
              <a:gd name="connsiteY22" fmla="*/ 148128 h 158308"/>
              <a:gd name="connsiteX23" fmla="*/ 527134 w 597081"/>
              <a:gd name="connsiteY23" fmla="*/ 151652 h 158308"/>
              <a:gd name="connsiteX24" fmla="*/ 530848 w 597081"/>
              <a:gd name="connsiteY24" fmla="*/ 123648 h 158308"/>
              <a:gd name="connsiteX25" fmla="*/ 491796 w 597081"/>
              <a:gd name="connsiteY25" fmla="*/ 118314 h 158308"/>
              <a:gd name="connsiteX26" fmla="*/ 505131 w 597081"/>
              <a:gd name="connsiteY26" fmla="*/ 118314 h 158308"/>
              <a:gd name="connsiteX27" fmla="*/ 519342 w 597081"/>
              <a:gd name="connsiteY27" fmla="*/ 102121 h 158308"/>
              <a:gd name="connsiteX28" fmla="*/ 519323 w 597081"/>
              <a:gd name="connsiteY28" fmla="*/ 101836 h 158308"/>
              <a:gd name="connsiteX29" fmla="*/ 547041 w 597081"/>
              <a:gd name="connsiteY29" fmla="*/ 104027 h 158308"/>
              <a:gd name="connsiteX30" fmla="*/ 550756 w 597081"/>
              <a:gd name="connsiteY30" fmla="*/ 75452 h 158308"/>
              <a:gd name="connsiteX31" fmla="*/ 540278 w 597081"/>
              <a:gd name="connsiteY31" fmla="*/ 74118 h 158308"/>
              <a:gd name="connsiteX32" fmla="*/ 535325 w 597081"/>
              <a:gd name="connsiteY32" fmla="*/ 48781 h 158308"/>
              <a:gd name="connsiteX33" fmla="*/ 512560 w 597081"/>
              <a:gd name="connsiteY33" fmla="*/ 45639 h 158308"/>
              <a:gd name="connsiteX34" fmla="*/ 561900 w 597081"/>
              <a:gd name="connsiteY34" fmla="*/ 44114 h 158308"/>
              <a:gd name="connsiteX35" fmla="*/ 574854 w 597081"/>
              <a:gd name="connsiteY35" fmla="*/ 34589 h 158308"/>
              <a:gd name="connsiteX36" fmla="*/ 585021 w 597081"/>
              <a:gd name="connsiteY36" fmla="*/ 29875 h 158308"/>
              <a:gd name="connsiteX37" fmla="*/ 597057 w 597081"/>
              <a:gd name="connsiteY37" fmla="*/ 19540 h 158308"/>
              <a:gd name="connsiteX38" fmla="*/ 587332 w 597081"/>
              <a:gd name="connsiteY38" fmla="*/ 6776 h 158308"/>
              <a:gd name="connsiteX39" fmla="*/ 152896 w 597081"/>
              <a:gd name="connsiteY39" fmla="*/ 90406 h 158308"/>
              <a:gd name="connsiteX40" fmla="*/ 160897 w 597081"/>
              <a:gd name="connsiteY40" fmla="*/ 90406 h 158308"/>
              <a:gd name="connsiteX41" fmla="*/ 153754 w 597081"/>
              <a:gd name="connsiteY41" fmla="*/ 90406 h 158308"/>
              <a:gd name="connsiteX42" fmla="*/ 152896 w 597081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74854 w 606086"/>
              <a:gd name="connsiteY35" fmla="*/ 34589 h 158308"/>
              <a:gd name="connsiteX36" fmla="*/ 585021 w 606086"/>
              <a:gd name="connsiteY36" fmla="*/ 29875 h 158308"/>
              <a:gd name="connsiteX37" fmla="*/ 597057 w 606086"/>
              <a:gd name="connsiteY37" fmla="*/ 19540 h 158308"/>
              <a:gd name="connsiteX38" fmla="*/ 587332 w 606086"/>
              <a:gd name="connsiteY38" fmla="*/ 6776 h 158308"/>
              <a:gd name="connsiteX39" fmla="*/ 152896 w 606086"/>
              <a:gd name="connsiteY39" fmla="*/ 90406 h 158308"/>
              <a:gd name="connsiteX40" fmla="*/ 160897 w 606086"/>
              <a:gd name="connsiteY40" fmla="*/ 90406 h 158308"/>
              <a:gd name="connsiteX41" fmla="*/ 153754 w 606086"/>
              <a:gd name="connsiteY41" fmla="*/ 90406 h 158308"/>
              <a:gd name="connsiteX42" fmla="*/ 152896 w 606086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74854 w 606086"/>
              <a:gd name="connsiteY36" fmla="*/ 34589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92339 w 606086"/>
              <a:gd name="connsiteY36" fmla="*/ 33916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10253"/>
              <a:gd name="connsiteY0" fmla="*/ 6776 h 158308"/>
              <a:gd name="connsiteX1" fmla="*/ 523514 w 610253"/>
              <a:gd name="connsiteY1" fmla="*/ 5442 h 158308"/>
              <a:gd name="connsiteX2" fmla="*/ 453505 w 610253"/>
              <a:gd name="connsiteY2" fmla="*/ 5442 h 158308"/>
              <a:gd name="connsiteX3" fmla="*/ 315488 w 610253"/>
              <a:gd name="connsiteY3" fmla="*/ 204 h 158308"/>
              <a:gd name="connsiteX4" fmla="*/ 36120 w 610253"/>
              <a:gd name="connsiteY4" fmla="*/ 9062 h 158308"/>
              <a:gd name="connsiteX5" fmla="*/ 22223 w 610253"/>
              <a:gd name="connsiteY5" fmla="*/ 24492 h 158308"/>
              <a:gd name="connsiteX6" fmla="*/ 22880 w 610253"/>
              <a:gd name="connsiteY6" fmla="*/ 28112 h 158308"/>
              <a:gd name="connsiteX7" fmla="*/ 15641 w 610253"/>
              <a:gd name="connsiteY7" fmla="*/ 47638 h 158308"/>
              <a:gd name="connsiteX8" fmla="*/ 10117 w 610253"/>
              <a:gd name="connsiteY8" fmla="*/ 48781 h 158308"/>
              <a:gd name="connsiteX9" fmla="*/ 13927 w 610253"/>
              <a:gd name="connsiteY9" fmla="*/ 77356 h 158308"/>
              <a:gd name="connsiteX10" fmla="*/ 35358 w 610253"/>
              <a:gd name="connsiteY10" fmla="*/ 76213 h 158308"/>
              <a:gd name="connsiteX11" fmla="*/ 27357 w 610253"/>
              <a:gd name="connsiteY11" fmla="*/ 88692 h 158308"/>
              <a:gd name="connsiteX12" fmla="*/ 38406 w 610253"/>
              <a:gd name="connsiteY12" fmla="*/ 102789 h 158308"/>
              <a:gd name="connsiteX13" fmla="*/ 42444 w 610253"/>
              <a:gd name="connsiteY13" fmla="*/ 122314 h 158308"/>
              <a:gd name="connsiteX14" fmla="*/ 44787 w 610253"/>
              <a:gd name="connsiteY14" fmla="*/ 123552 h 158308"/>
              <a:gd name="connsiteX15" fmla="*/ 36977 w 610253"/>
              <a:gd name="connsiteY15" fmla="*/ 124981 h 158308"/>
              <a:gd name="connsiteX16" fmla="*/ 40692 w 610253"/>
              <a:gd name="connsiteY16" fmla="*/ 153556 h 158308"/>
              <a:gd name="connsiteX17" fmla="*/ 68600 w 610253"/>
              <a:gd name="connsiteY17" fmla="*/ 151270 h 158308"/>
              <a:gd name="connsiteX18" fmla="*/ 81173 w 610253"/>
              <a:gd name="connsiteY18" fmla="*/ 147842 h 158308"/>
              <a:gd name="connsiteX19" fmla="*/ 149848 w 610253"/>
              <a:gd name="connsiteY19" fmla="*/ 145079 h 158308"/>
              <a:gd name="connsiteX20" fmla="*/ 261100 w 610253"/>
              <a:gd name="connsiteY20" fmla="*/ 145746 h 158308"/>
              <a:gd name="connsiteX21" fmla="*/ 480747 w 610253"/>
              <a:gd name="connsiteY21" fmla="*/ 158224 h 158308"/>
              <a:gd name="connsiteX22" fmla="*/ 494082 w 610253"/>
              <a:gd name="connsiteY22" fmla="*/ 148128 h 158308"/>
              <a:gd name="connsiteX23" fmla="*/ 527134 w 610253"/>
              <a:gd name="connsiteY23" fmla="*/ 151652 h 158308"/>
              <a:gd name="connsiteX24" fmla="*/ 530848 w 610253"/>
              <a:gd name="connsiteY24" fmla="*/ 123648 h 158308"/>
              <a:gd name="connsiteX25" fmla="*/ 491796 w 610253"/>
              <a:gd name="connsiteY25" fmla="*/ 118314 h 158308"/>
              <a:gd name="connsiteX26" fmla="*/ 505131 w 610253"/>
              <a:gd name="connsiteY26" fmla="*/ 118314 h 158308"/>
              <a:gd name="connsiteX27" fmla="*/ 519342 w 610253"/>
              <a:gd name="connsiteY27" fmla="*/ 102121 h 158308"/>
              <a:gd name="connsiteX28" fmla="*/ 519323 w 610253"/>
              <a:gd name="connsiteY28" fmla="*/ 101836 h 158308"/>
              <a:gd name="connsiteX29" fmla="*/ 547041 w 610253"/>
              <a:gd name="connsiteY29" fmla="*/ 104027 h 158308"/>
              <a:gd name="connsiteX30" fmla="*/ 550756 w 610253"/>
              <a:gd name="connsiteY30" fmla="*/ 75452 h 158308"/>
              <a:gd name="connsiteX31" fmla="*/ 540278 w 610253"/>
              <a:gd name="connsiteY31" fmla="*/ 74118 h 158308"/>
              <a:gd name="connsiteX32" fmla="*/ 600771 w 610253"/>
              <a:gd name="connsiteY32" fmla="*/ 57535 h 158308"/>
              <a:gd name="connsiteX33" fmla="*/ 605483 w 610253"/>
              <a:gd name="connsiteY33" fmla="*/ 50353 h 158308"/>
              <a:gd name="connsiteX34" fmla="*/ 561900 w 610253"/>
              <a:gd name="connsiteY34" fmla="*/ 44114 h 158308"/>
              <a:gd name="connsiteX35" fmla="*/ 590801 w 610253"/>
              <a:gd name="connsiteY35" fmla="*/ 38829 h 158308"/>
              <a:gd name="connsiteX36" fmla="*/ 592339 w 610253"/>
              <a:gd name="connsiteY36" fmla="*/ 33916 h 158308"/>
              <a:gd name="connsiteX37" fmla="*/ 585021 w 610253"/>
              <a:gd name="connsiteY37" fmla="*/ 29875 h 158308"/>
              <a:gd name="connsiteX38" fmla="*/ 597057 w 610253"/>
              <a:gd name="connsiteY38" fmla="*/ 19540 h 158308"/>
              <a:gd name="connsiteX39" fmla="*/ 587332 w 610253"/>
              <a:gd name="connsiteY39" fmla="*/ 6776 h 158308"/>
              <a:gd name="connsiteX40" fmla="*/ 152896 w 610253"/>
              <a:gd name="connsiteY40" fmla="*/ 90406 h 158308"/>
              <a:gd name="connsiteX41" fmla="*/ 160897 w 610253"/>
              <a:gd name="connsiteY41" fmla="*/ 90406 h 158308"/>
              <a:gd name="connsiteX42" fmla="*/ 153754 w 610253"/>
              <a:gd name="connsiteY42" fmla="*/ 90406 h 158308"/>
              <a:gd name="connsiteX43" fmla="*/ 152896 w 610253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50756 w 608359"/>
              <a:gd name="connsiteY30" fmla="*/ 7545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90082 w 608359"/>
              <a:gd name="connsiteY23" fmla="*/ 148285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1900 w 608359"/>
              <a:gd name="connsiteY34" fmla="*/ 44114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0884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5380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75073 w 601018"/>
              <a:gd name="connsiteY26" fmla="*/ 116294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57452 w 601018"/>
              <a:gd name="connsiteY18" fmla="*/ 139164 h 158970"/>
              <a:gd name="connsiteX19" fmla="*/ 81173 w 601018"/>
              <a:gd name="connsiteY19" fmla="*/ 147842 h 158970"/>
              <a:gd name="connsiteX20" fmla="*/ 149848 w 601018"/>
              <a:gd name="connsiteY20" fmla="*/ 145079 h 158970"/>
              <a:gd name="connsiteX21" fmla="*/ 261100 w 601018"/>
              <a:gd name="connsiteY21" fmla="*/ 145746 h 158970"/>
              <a:gd name="connsiteX22" fmla="*/ 480747 w 601018"/>
              <a:gd name="connsiteY22" fmla="*/ 158224 h 158970"/>
              <a:gd name="connsiteX23" fmla="*/ 571018 w 601018"/>
              <a:gd name="connsiteY23" fmla="*/ 154189 h 158970"/>
              <a:gd name="connsiteX24" fmla="*/ 590082 w 601018"/>
              <a:gd name="connsiteY24" fmla="*/ 148285 h 158970"/>
              <a:gd name="connsiteX25" fmla="*/ 595295 w 601018"/>
              <a:gd name="connsiteY25" fmla="*/ 135769 h 158970"/>
              <a:gd name="connsiteX26" fmla="*/ 583220 w 601018"/>
              <a:gd name="connsiteY26" fmla="*/ 125048 h 158970"/>
              <a:gd name="connsiteX27" fmla="*/ 586563 w 601018"/>
              <a:gd name="connsiteY27" fmla="*/ 115621 h 158970"/>
              <a:gd name="connsiteX28" fmla="*/ 583289 w 601018"/>
              <a:gd name="connsiteY28" fmla="*/ 109528 h 158970"/>
              <a:gd name="connsiteX29" fmla="*/ 591763 w 601018"/>
              <a:gd name="connsiteY29" fmla="*/ 101836 h 158970"/>
              <a:gd name="connsiteX30" fmla="*/ 586508 w 601018"/>
              <a:gd name="connsiteY30" fmla="*/ 92579 h 158970"/>
              <a:gd name="connsiteX31" fmla="*/ 587725 w 601018"/>
              <a:gd name="connsiteY31" fmla="*/ 71412 h 158970"/>
              <a:gd name="connsiteX32" fmla="*/ 589237 w 601018"/>
              <a:gd name="connsiteY32" fmla="*/ 70078 h 158970"/>
              <a:gd name="connsiteX33" fmla="*/ 600771 w 601018"/>
              <a:gd name="connsiteY33" fmla="*/ 57535 h 158970"/>
              <a:gd name="connsiteX34" fmla="*/ 593493 w 601018"/>
              <a:gd name="connsiteY34" fmla="*/ 54393 h 158970"/>
              <a:gd name="connsiteX35" fmla="*/ 585380 w 601018"/>
              <a:gd name="connsiteY35" fmla="*/ 48828 h 158970"/>
              <a:gd name="connsiteX36" fmla="*/ 590801 w 601018"/>
              <a:gd name="connsiteY36" fmla="*/ 38829 h 158970"/>
              <a:gd name="connsiteX37" fmla="*/ 592339 w 601018"/>
              <a:gd name="connsiteY37" fmla="*/ 33916 h 158970"/>
              <a:gd name="connsiteX38" fmla="*/ 585021 w 601018"/>
              <a:gd name="connsiteY38" fmla="*/ 29875 h 158970"/>
              <a:gd name="connsiteX39" fmla="*/ 597057 w 601018"/>
              <a:gd name="connsiteY39" fmla="*/ 19540 h 158970"/>
              <a:gd name="connsiteX40" fmla="*/ 587332 w 601018"/>
              <a:gd name="connsiteY40" fmla="*/ 6776 h 158970"/>
              <a:gd name="connsiteX41" fmla="*/ 152896 w 601018"/>
              <a:gd name="connsiteY41" fmla="*/ 90406 h 158970"/>
              <a:gd name="connsiteX42" fmla="*/ 160897 w 601018"/>
              <a:gd name="connsiteY42" fmla="*/ 90406 h 158970"/>
              <a:gd name="connsiteX43" fmla="*/ 153754 w 601018"/>
              <a:gd name="connsiteY43" fmla="*/ 90406 h 158970"/>
              <a:gd name="connsiteX44" fmla="*/ 152896 w 601018"/>
              <a:gd name="connsiteY44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86079 w 601018"/>
              <a:gd name="connsiteY20" fmla="*/ 138339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596365" h="158970" extrusionOk="0">
                <a:moveTo>
                  <a:pt x="582679" y="6776"/>
                </a:moveTo>
                <a:cubicBezTo>
                  <a:pt x="561562" y="3442"/>
                  <a:pt x="540092" y="2967"/>
                  <a:pt x="518861" y="5442"/>
                </a:cubicBezTo>
                <a:cubicBezTo>
                  <a:pt x="495525" y="6396"/>
                  <a:pt x="472189" y="6205"/>
                  <a:pt x="448852" y="5442"/>
                </a:cubicBezTo>
                <a:cubicBezTo>
                  <a:pt x="402847" y="4110"/>
                  <a:pt x="356841" y="870"/>
                  <a:pt x="310835" y="204"/>
                </a:cubicBezTo>
                <a:cubicBezTo>
                  <a:pt x="217681" y="-1225"/>
                  <a:pt x="124431" y="5157"/>
                  <a:pt x="31467" y="9062"/>
                </a:cubicBezTo>
                <a:cubicBezTo>
                  <a:pt x="23380" y="9443"/>
                  <a:pt x="17151" y="16396"/>
                  <a:pt x="17570" y="24492"/>
                </a:cubicBezTo>
                <a:cubicBezTo>
                  <a:pt x="17636" y="25730"/>
                  <a:pt x="17856" y="26969"/>
                  <a:pt x="18227" y="28112"/>
                </a:cubicBezTo>
                <a:cubicBezTo>
                  <a:pt x="11264" y="31922"/>
                  <a:pt x="8169" y="40209"/>
                  <a:pt x="10988" y="47638"/>
                </a:cubicBezTo>
                <a:lnTo>
                  <a:pt x="5464" y="48781"/>
                </a:lnTo>
                <a:cubicBezTo>
                  <a:pt x="2618" y="58748"/>
                  <a:pt x="-7109" y="77356"/>
                  <a:pt x="9274" y="77356"/>
                </a:cubicBezTo>
                <a:lnTo>
                  <a:pt x="8224" y="83621"/>
                </a:lnTo>
                <a:cubicBezTo>
                  <a:pt x="3328" y="85812"/>
                  <a:pt x="13183" y="84704"/>
                  <a:pt x="13212" y="90039"/>
                </a:cubicBezTo>
                <a:cubicBezTo>
                  <a:pt x="13364" y="96706"/>
                  <a:pt x="9867" y="103094"/>
                  <a:pt x="16268" y="104809"/>
                </a:cubicBezTo>
                <a:cubicBezTo>
                  <a:pt x="11991" y="111285"/>
                  <a:pt x="4808" y="111294"/>
                  <a:pt x="11313" y="115580"/>
                </a:cubicBezTo>
                <a:cubicBezTo>
                  <a:pt x="12056" y="116057"/>
                  <a:pt x="9839" y="123172"/>
                  <a:pt x="10658" y="123552"/>
                </a:cubicBezTo>
                <a:cubicBezTo>
                  <a:pt x="8087" y="123552"/>
                  <a:pt x="16936" y="123010"/>
                  <a:pt x="16837" y="127001"/>
                </a:cubicBezTo>
                <a:cubicBezTo>
                  <a:pt x="16738" y="130992"/>
                  <a:pt x="3338" y="129227"/>
                  <a:pt x="10061" y="147496"/>
                </a:cubicBezTo>
                <a:cubicBezTo>
                  <a:pt x="23194" y="146734"/>
                  <a:pt x="37134" y="148967"/>
                  <a:pt x="48460" y="148576"/>
                </a:cubicBezTo>
                <a:cubicBezTo>
                  <a:pt x="59786" y="148185"/>
                  <a:pt x="64478" y="146180"/>
                  <a:pt x="78019" y="145148"/>
                </a:cubicBezTo>
                <a:cubicBezTo>
                  <a:pt x="100879" y="143148"/>
                  <a:pt x="109712" y="145316"/>
                  <a:pt x="145195" y="145079"/>
                </a:cubicBezTo>
                <a:cubicBezTo>
                  <a:pt x="180678" y="144842"/>
                  <a:pt x="253841" y="142979"/>
                  <a:pt x="290918" y="143726"/>
                </a:cubicBezTo>
                <a:cubicBezTo>
                  <a:pt x="366165" y="145243"/>
                  <a:pt x="402942" y="153080"/>
                  <a:pt x="476094" y="158224"/>
                </a:cubicBezTo>
                <a:cubicBezTo>
                  <a:pt x="482542" y="158986"/>
                  <a:pt x="565384" y="160570"/>
                  <a:pt x="566365" y="154189"/>
                </a:cubicBezTo>
                <a:cubicBezTo>
                  <a:pt x="577414" y="155141"/>
                  <a:pt x="581383" y="151355"/>
                  <a:pt x="585429" y="148285"/>
                </a:cubicBezTo>
                <a:cubicBezTo>
                  <a:pt x="589475" y="145215"/>
                  <a:pt x="591786" y="139642"/>
                  <a:pt x="590642" y="135769"/>
                </a:cubicBezTo>
                <a:cubicBezTo>
                  <a:pt x="589498" y="131896"/>
                  <a:pt x="591616" y="126762"/>
                  <a:pt x="578567" y="125048"/>
                </a:cubicBezTo>
                <a:lnTo>
                  <a:pt x="581910" y="115621"/>
                </a:lnTo>
                <a:cubicBezTo>
                  <a:pt x="590311" y="115049"/>
                  <a:pt x="579189" y="117910"/>
                  <a:pt x="578636" y="109528"/>
                </a:cubicBezTo>
                <a:cubicBezTo>
                  <a:pt x="578636" y="109433"/>
                  <a:pt x="586574" y="104661"/>
                  <a:pt x="587110" y="101836"/>
                </a:cubicBezTo>
                <a:cubicBezTo>
                  <a:pt x="587646" y="99011"/>
                  <a:pt x="582528" y="97650"/>
                  <a:pt x="581855" y="92579"/>
                </a:cubicBezTo>
                <a:cubicBezTo>
                  <a:pt x="581182" y="87508"/>
                  <a:pt x="599074" y="74364"/>
                  <a:pt x="583072" y="71412"/>
                </a:cubicBezTo>
                <a:lnTo>
                  <a:pt x="584584" y="70078"/>
                </a:lnTo>
                <a:cubicBezTo>
                  <a:pt x="592395" y="63315"/>
                  <a:pt x="595409" y="60149"/>
                  <a:pt x="596118" y="57535"/>
                </a:cubicBezTo>
                <a:cubicBezTo>
                  <a:pt x="596827" y="54921"/>
                  <a:pt x="596460" y="55345"/>
                  <a:pt x="588840" y="54393"/>
                </a:cubicBezTo>
                <a:cubicBezTo>
                  <a:pt x="576644" y="52089"/>
                  <a:pt x="594422" y="63926"/>
                  <a:pt x="580727" y="48828"/>
                </a:cubicBezTo>
                <a:cubicBezTo>
                  <a:pt x="568205" y="40959"/>
                  <a:pt x="583989" y="40416"/>
                  <a:pt x="586148" y="38829"/>
                </a:cubicBezTo>
                <a:cubicBezTo>
                  <a:pt x="588307" y="37242"/>
                  <a:pt x="584569" y="36194"/>
                  <a:pt x="587686" y="33916"/>
                </a:cubicBezTo>
                <a:cubicBezTo>
                  <a:pt x="590575" y="33916"/>
                  <a:pt x="577479" y="29875"/>
                  <a:pt x="580368" y="29875"/>
                </a:cubicBezTo>
                <a:cubicBezTo>
                  <a:pt x="588245" y="29494"/>
                  <a:pt x="592804" y="27445"/>
                  <a:pt x="592404" y="19540"/>
                </a:cubicBezTo>
                <a:cubicBezTo>
                  <a:pt x="592099" y="13730"/>
                  <a:pt x="588241" y="8682"/>
                  <a:pt x="582679" y="6776"/>
                </a:cubicBezTo>
                <a:close/>
                <a:moveTo>
                  <a:pt x="148243" y="90406"/>
                </a:moveTo>
                <a:lnTo>
                  <a:pt x="156244" y="90406"/>
                </a:lnTo>
                <a:lnTo>
                  <a:pt x="149101" y="90406"/>
                </a:lnTo>
                <a:lnTo>
                  <a:pt x="148243" y="90406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sz="2400" dirty="0" smtClean="0">
                <a:sym typeface="Arial"/>
              </a:rPr>
              <a:t>Hem ticaret hem de güvenlik açısından stratejik yerler alındı.</a:t>
            </a:r>
            <a:endParaRPr sz="2400" dirty="0">
              <a:sym typeface="Arial"/>
            </a:endParaRPr>
          </a:p>
        </p:txBody>
      </p:sp>
      <p:grpSp>
        <p:nvGrpSpPr>
          <p:cNvPr id="40" name="Grup 39"/>
          <p:cNvGrpSpPr/>
          <p:nvPr/>
        </p:nvGrpSpPr>
        <p:grpSpPr>
          <a:xfrm>
            <a:off x="921574" y="4136228"/>
            <a:ext cx="4764674" cy="615136"/>
            <a:chOff x="359128" y="1870344"/>
            <a:chExt cx="4764674" cy="615136"/>
          </a:xfrm>
        </p:grpSpPr>
        <p:sp>
          <p:nvSpPr>
            <p:cNvPr id="41" name="Yuvarlatılmış Dikdörtgen 40"/>
            <p:cNvSpPr/>
            <p:nvPr/>
          </p:nvSpPr>
          <p:spPr>
            <a:xfrm>
              <a:off x="373064" y="1956322"/>
              <a:ext cx="4750738" cy="468131"/>
            </a:xfrm>
            <a:prstGeom prst="roundRect">
              <a:avLst>
                <a:gd name="adj" fmla="val 50000"/>
              </a:avLst>
            </a:prstGeom>
            <a:solidFill>
              <a:srgbClr val="33914A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/>
                <a:t>Kültürel Farklılık Oluştu</a:t>
              </a:r>
              <a:endParaRPr lang="tr-TR" sz="2000" dirty="0"/>
            </a:p>
          </p:txBody>
        </p:sp>
        <p:sp>
          <p:nvSpPr>
            <p:cNvPr id="42" name="Oval 41"/>
            <p:cNvSpPr/>
            <p:nvPr/>
          </p:nvSpPr>
          <p:spPr>
            <a:xfrm>
              <a:off x="359128" y="1870344"/>
              <a:ext cx="615136" cy="615136"/>
            </a:xfrm>
            <a:prstGeom prst="ellipse">
              <a:avLst/>
            </a:prstGeom>
            <a:solidFill>
              <a:srgbClr val="33914A"/>
            </a:solidFill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400" b="1" dirty="0" smtClean="0"/>
                <a:t>4</a:t>
              </a:r>
              <a:endParaRPr lang="tr-TR" sz="2400" b="1" dirty="0"/>
            </a:p>
          </p:txBody>
        </p:sp>
      </p:grpSp>
      <p:sp>
        <p:nvSpPr>
          <p:cNvPr id="43" name="Google Shape;1450;p25"/>
          <p:cNvSpPr/>
          <p:nvPr/>
        </p:nvSpPr>
        <p:spPr>
          <a:xfrm>
            <a:off x="892849" y="5801933"/>
            <a:ext cx="4793400" cy="1075449"/>
          </a:xfrm>
          <a:custGeom>
            <a:avLst/>
            <a:gdLst>
              <a:gd name="connsiteX0" fmla="*/ 587332 w 597081"/>
              <a:gd name="connsiteY0" fmla="*/ 6776 h 158308"/>
              <a:gd name="connsiteX1" fmla="*/ 523514 w 597081"/>
              <a:gd name="connsiteY1" fmla="*/ 5442 h 158308"/>
              <a:gd name="connsiteX2" fmla="*/ 453505 w 597081"/>
              <a:gd name="connsiteY2" fmla="*/ 5442 h 158308"/>
              <a:gd name="connsiteX3" fmla="*/ 315488 w 597081"/>
              <a:gd name="connsiteY3" fmla="*/ 204 h 158308"/>
              <a:gd name="connsiteX4" fmla="*/ 36120 w 597081"/>
              <a:gd name="connsiteY4" fmla="*/ 9062 h 158308"/>
              <a:gd name="connsiteX5" fmla="*/ 22223 w 597081"/>
              <a:gd name="connsiteY5" fmla="*/ 24492 h 158308"/>
              <a:gd name="connsiteX6" fmla="*/ 22880 w 597081"/>
              <a:gd name="connsiteY6" fmla="*/ 28112 h 158308"/>
              <a:gd name="connsiteX7" fmla="*/ 15641 w 597081"/>
              <a:gd name="connsiteY7" fmla="*/ 47638 h 158308"/>
              <a:gd name="connsiteX8" fmla="*/ 10117 w 597081"/>
              <a:gd name="connsiteY8" fmla="*/ 48781 h 158308"/>
              <a:gd name="connsiteX9" fmla="*/ 13927 w 597081"/>
              <a:gd name="connsiteY9" fmla="*/ 77356 h 158308"/>
              <a:gd name="connsiteX10" fmla="*/ 35358 w 597081"/>
              <a:gd name="connsiteY10" fmla="*/ 76213 h 158308"/>
              <a:gd name="connsiteX11" fmla="*/ 27357 w 597081"/>
              <a:gd name="connsiteY11" fmla="*/ 88692 h 158308"/>
              <a:gd name="connsiteX12" fmla="*/ 38406 w 597081"/>
              <a:gd name="connsiteY12" fmla="*/ 102789 h 158308"/>
              <a:gd name="connsiteX13" fmla="*/ 42444 w 597081"/>
              <a:gd name="connsiteY13" fmla="*/ 122314 h 158308"/>
              <a:gd name="connsiteX14" fmla="*/ 44787 w 597081"/>
              <a:gd name="connsiteY14" fmla="*/ 123552 h 158308"/>
              <a:gd name="connsiteX15" fmla="*/ 36977 w 597081"/>
              <a:gd name="connsiteY15" fmla="*/ 124981 h 158308"/>
              <a:gd name="connsiteX16" fmla="*/ 40692 w 597081"/>
              <a:gd name="connsiteY16" fmla="*/ 153556 h 158308"/>
              <a:gd name="connsiteX17" fmla="*/ 68600 w 597081"/>
              <a:gd name="connsiteY17" fmla="*/ 151270 h 158308"/>
              <a:gd name="connsiteX18" fmla="*/ 81173 w 597081"/>
              <a:gd name="connsiteY18" fmla="*/ 147842 h 158308"/>
              <a:gd name="connsiteX19" fmla="*/ 149848 w 597081"/>
              <a:gd name="connsiteY19" fmla="*/ 145079 h 158308"/>
              <a:gd name="connsiteX20" fmla="*/ 261100 w 597081"/>
              <a:gd name="connsiteY20" fmla="*/ 145746 h 158308"/>
              <a:gd name="connsiteX21" fmla="*/ 480747 w 597081"/>
              <a:gd name="connsiteY21" fmla="*/ 158224 h 158308"/>
              <a:gd name="connsiteX22" fmla="*/ 494082 w 597081"/>
              <a:gd name="connsiteY22" fmla="*/ 148128 h 158308"/>
              <a:gd name="connsiteX23" fmla="*/ 527134 w 597081"/>
              <a:gd name="connsiteY23" fmla="*/ 151652 h 158308"/>
              <a:gd name="connsiteX24" fmla="*/ 530848 w 597081"/>
              <a:gd name="connsiteY24" fmla="*/ 123648 h 158308"/>
              <a:gd name="connsiteX25" fmla="*/ 491796 w 597081"/>
              <a:gd name="connsiteY25" fmla="*/ 118314 h 158308"/>
              <a:gd name="connsiteX26" fmla="*/ 505131 w 597081"/>
              <a:gd name="connsiteY26" fmla="*/ 118314 h 158308"/>
              <a:gd name="connsiteX27" fmla="*/ 519342 w 597081"/>
              <a:gd name="connsiteY27" fmla="*/ 102121 h 158308"/>
              <a:gd name="connsiteX28" fmla="*/ 519323 w 597081"/>
              <a:gd name="connsiteY28" fmla="*/ 101836 h 158308"/>
              <a:gd name="connsiteX29" fmla="*/ 547041 w 597081"/>
              <a:gd name="connsiteY29" fmla="*/ 104027 h 158308"/>
              <a:gd name="connsiteX30" fmla="*/ 550756 w 597081"/>
              <a:gd name="connsiteY30" fmla="*/ 75452 h 158308"/>
              <a:gd name="connsiteX31" fmla="*/ 540278 w 597081"/>
              <a:gd name="connsiteY31" fmla="*/ 74118 h 158308"/>
              <a:gd name="connsiteX32" fmla="*/ 535325 w 597081"/>
              <a:gd name="connsiteY32" fmla="*/ 48781 h 158308"/>
              <a:gd name="connsiteX33" fmla="*/ 512560 w 597081"/>
              <a:gd name="connsiteY33" fmla="*/ 45639 h 158308"/>
              <a:gd name="connsiteX34" fmla="*/ 561900 w 597081"/>
              <a:gd name="connsiteY34" fmla="*/ 44114 h 158308"/>
              <a:gd name="connsiteX35" fmla="*/ 574854 w 597081"/>
              <a:gd name="connsiteY35" fmla="*/ 34589 h 158308"/>
              <a:gd name="connsiteX36" fmla="*/ 585021 w 597081"/>
              <a:gd name="connsiteY36" fmla="*/ 29875 h 158308"/>
              <a:gd name="connsiteX37" fmla="*/ 597057 w 597081"/>
              <a:gd name="connsiteY37" fmla="*/ 19540 h 158308"/>
              <a:gd name="connsiteX38" fmla="*/ 587332 w 597081"/>
              <a:gd name="connsiteY38" fmla="*/ 6776 h 158308"/>
              <a:gd name="connsiteX39" fmla="*/ 152896 w 597081"/>
              <a:gd name="connsiteY39" fmla="*/ 90406 h 158308"/>
              <a:gd name="connsiteX40" fmla="*/ 160897 w 597081"/>
              <a:gd name="connsiteY40" fmla="*/ 90406 h 158308"/>
              <a:gd name="connsiteX41" fmla="*/ 153754 w 597081"/>
              <a:gd name="connsiteY41" fmla="*/ 90406 h 158308"/>
              <a:gd name="connsiteX42" fmla="*/ 152896 w 597081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74854 w 606086"/>
              <a:gd name="connsiteY35" fmla="*/ 34589 h 158308"/>
              <a:gd name="connsiteX36" fmla="*/ 585021 w 606086"/>
              <a:gd name="connsiteY36" fmla="*/ 29875 h 158308"/>
              <a:gd name="connsiteX37" fmla="*/ 597057 w 606086"/>
              <a:gd name="connsiteY37" fmla="*/ 19540 h 158308"/>
              <a:gd name="connsiteX38" fmla="*/ 587332 w 606086"/>
              <a:gd name="connsiteY38" fmla="*/ 6776 h 158308"/>
              <a:gd name="connsiteX39" fmla="*/ 152896 w 606086"/>
              <a:gd name="connsiteY39" fmla="*/ 90406 h 158308"/>
              <a:gd name="connsiteX40" fmla="*/ 160897 w 606086"/>
              <a:gd name="connsiteY40" fmla="*/ 90406 h 158308"/>
              <a:gd name="connsiteX41" fmla="*/ 153754 w 606086"/>
              <a:gd name="connsiteY41" fmla="*/ 90406 h 158308"/>
              <a:gd name="connsiteX42" fmla="*/ 152896 w 606086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74854 w 606086"/>
              <a:gd name="connsiteY36" fmla="*/ 34589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92339 w 606086"/>
              <a:gd name="connsiteY36" fmla="*/ 33916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10253"/>
              <a:gd name="connsiteY0" fmla="*/ 6776 h 158308"/>
              <a:gd name="connsiteX1" fmla="*/ 523514 w 610253"/>
              <a:gd name="connsiteY1" fmla="*/ 5442 h 158308"/>
              <a:gd name="connsiteX2" fmla="*/ 453505 w 610253"/>
              <a:gd name="connsiteY2" fmla="*/ 5442 h 158308"/>
              <a:gd name="connsiteX3" fmla="*/ 315488 w 610253"/>
              <a:gd name="connsiteY3" fmla="*/ 204 h 158308"/>
              <a:gd name="connsiteX4" fmla="*/ 36120 w 610253"/>
              <a:gd name="connsiteY4" fmla="*/ 9062 h 158308"/>
              <a:gd name="connsiteX5" fmla="*/ 22223 w 610253"/>
              <a:gd name="connsiteY5" fmla="*/ 24492 h 158308"/>
              <a:gd name="connsiteX6" fmla="*/ 22880 w 610253"/>
              <a:gd name="connsiteY6" fmla="*/ 28112 h 158308"/>
              <a:gd name="connsiteX7" fmla="*/ 15641 w 610253"/>
              <a:gd name="connsiteY7" fmla="*/ 47638 h 158308"/>
              <a:gd name="connsiteX8" fmla="*/ 10117 w 610253"/>
              <a:gd name="connsiteY8" fmla="*/ 48781 h 158308"/>
              <a:gd name="connsiteX9" fmla="*/ 13927 w 610253"/>
              <a:gd name="connsiteY9" fmla="*/ 77356 h 158308"/>
              <a:gd name="connsiteX10" fmla="*/ 35358 w 610253"/>
              <a:gd name="connsiteY10" fmla="*/ 76213 h 158308"/>
              <a:gd name="connsiteX11" fmla="*/ 27357 w 610253"/>
              <a:gd name="connsiteY11" fmla="*/ 88692 h 158308"/>
              <a:gd name="connsiteX12" fmla="*/ 38406 w 610253"/>
              <a:gd name="connsiteY12" fmla="*/ 102789 h 158308"/>
              <a:gd name="connsiteX13" fmla="*/ 42444 w 610253"/>
              <a:gd name="connsiteY13" fmla="*/ 122314 h 158308"/>
              <a:gd name="connsiteX14" fmla="*/ 44787 w 610253"/>
              <a:gd name="connsiteY14" fmla="*/ 123552 h 158308"/>
              <a:gd name="connsiteX15" fmla="*/ 36977 w 610253"/>
              <a:gd name="connsiteY15" fmla="*/ 124981 h 158308"/>
              <a:gd name="connsiteX16" fmla="*/ 40692 w 610253"/>
              <a:gd name="connsiteY16" fmla="*/ 153556 h 158308"/>
              <a:gd name="connsiteX17" fmla="*/ 68600 w 610253"/>
              <a:gd name="connsiteY17" fmla="*/ 151270 h 158308"/>
              <a:gd name="connsiteX18" fmla="*/ 81173 w 610253"/>
              <a:gd name="connsiteY18" fmla="*/ 147842 h 158308"/>
              <a:gd name="connsiteX19" fmla="*/ 149848 w 610253"/>
              <a:gd name="connsiteY19" fmla="*/ 145079 h 158308"/>
              <a:gd name="connsiteX20" fmla="*/ 261100 w 610253"/>
              <a:gd name="connsiteY20" fmla="*/ 145746 h 158308"/>
              <a:gd name="connsiteX21" fmla="*/ 480747 w 610253"/>
              <a:gd name="connsiteY21" fmla="*/ 158224 h 158308"/>
              <a:gd name="connsiteX22" fmla="*/ 494082 w 610253"/>
              <a:gd name="connsiteY22" fmla="*/ 148128 h 158308"/>
              <a:gd name="connsiteX23" fmla="*/ 527134 w 610253"/>
              <a:gd name="connsiteY23" fmla="*/ 151652 h 158308"/>
              <a:gd name="connsiteX24" fmla="*/ 530848 w 610253"/>
              <a:gd name="connsiteY24" fmla="*/ 123648 h 158308"/>
              <a:gd name="connsiteX25" fmla="*/ 491796 w 610253"/>
              <a:gd name="connsiteY25" fmla="*/ 118314 h 158308"/>
              <a:gd name="connsiteX26" fmla="*/ 505131 w 610253"/>
              <a:gd name="connsiteY26" fmla="*/ 118314 h 158308"/>
              <a:gd name="connsiteX27" fmla="*/ 519342 w 610253"/>
              <a:gd name="connsiteY27" fmla="*/ 102121 h 158308"/>
              <a:gd name="connsiteX28" fmla="*/ 519323 w 610253"/>
              <a:gd name="connsiteY28" fmla="*/ 101836 h 158308"/>
              <a:gd name="connsiteX29" fmla="*/ 547041 w 610253"/>
              <a:gd name="connsiteY29" fmla="*/ 104027 h 158308"/>
              <a:gd name="connsiteX30" fmla="*/ 550756 w 610253"/>
              <a:gd name="connsiteY30" fmla="*/ 75452 h 158308"/>
              <a:gd name="connsiteX31" fmla="*/ 540278 w 610253"/>
              <a:gd name="connsiteY31" fmla="*/ 74118 h 158308"/>
              <a:gd name="connsiteX32" fmla="*/ 600771 w 610253"/>
              <a:gd name="connsiteY32" fmla="*/ 57535 h 158308"/>
              <a:gd name="connsiteX33" fmla="*/ 605483 w 610253"/>
              <a:gd name="connsiteY33" fmla="*/ 50353 h 158308"/>
              <a:gd name="connsiteX34" fmla="*/ 561900 w 610253"/>
              <a:gd name="connsiteY34" fmla="*/ 44114 h 158308"/>
              <a:gd name="connsiteX35" fmla="*/ 590801 w 610253"/>
              <a:gd name="connsiteY35" fmla="*/ 38829 h 158308"/>
              <a:gd name="connsiteX36" fmla="*/ 592339 w 610253"/>
              <a:gd name="connsiteY36" fmla="*/ 33916 h 158308"/>
              <a:gd name="connsiteX37" fmla="*/ 585021 w 610253"/>
              <a:gd name="connsiteY37" fmla="*/ 29875 h 158308"/>
              <a:gd name="connsiteX38" fmla="*/ 597057 w 610253"/>
              <a:gd name="connsiteY38" fmla="*/ 19540 h 158308"/>
              <a:gd name="connsiteX39" fmla="*/ 587332 w 610253"/>
              <a:gd name="connsiteY39" fmla="*/ 6776 h 158308"/>
              <a:gd name="connsiteX40" fmla="*/ 152896 w 610253"/>
              <a:gd name="connsiteY40" fmla="*/ 90406 h 158308"/>
              <a:gd name="connsiteX41" fmla="*/ 160897 w 610253"/>
              <a:gd name="connsiteY41" fmla="*/ 90406 h 158308"/>
              <a:gd name="connsiteX42" fmla="*/ 153754 w 610253"/>
              <a:gd name="connsiteY42" fmla="*/ 90406 h 158308"/>
              <a:gd name="connsiteX43" fmla="*/ 152896 w 610253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50756 w 608359"/>
              <a:gd name="connsiteY30" fmla="*/ 7545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90082 w 608359"/>
              <a:gd name="connsiteY23" fmla="*/ 148285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1900 w 608359"/>
              <a:gd name="connsiteY34" fmla="*/ 44114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0884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5380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75073 w 601018"/>
              <a:gd name="connsiteY26" fmla="*/ 116294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57452 w 601018"/>
              <a:gd name="connsiteY18" fmla="*/ 139164 h 158970"/>
              <a:gd name="connsiteX19" fmla="*/ 81173 w 601018"/>
              <a:gd name="connsiteY19" fmla="*/ 147842 h 158970"/>
              <a:gd name="connsiteX20" fmla="*/ 149848 w 601018"/>
              <a:gd name="connsiteY20" fmla="*/ 145079 h 158970"/>
              <a:gd name="connsiteX21" fmla="*/ 261100 w 601018"/>
              <a:gd name="connsiteY21" fmla="*/ 145746 h 158970"/>
              <a:gd name="connsiteX22" fmla="*/ 480747 w 601018"/>
              <a:gd name="connsiteY22" fmla="*/ 158224 h 158970"/>
              <a:gd name="connsiteX23" fmla="*/ 571018 w 601018"/>
              <a:gd name="connsiteY23" fmla="*/ 154189 h 158970"/>
              <a:gd name="connsiteX24" fmla="*/ 590082 w 601018"/>
              <a:gd name="connsiteY24" fmla="*/ 148285 h 158970"/>
              <a:gd name="connsiteX25" fmla="*/ 595295 w 601018"/>
              <a:gd name="connsiteY25" fmla="*/ 135769 h 158970"/>
              <a:gd name="connsiteX26" fmla="*/ 583220 w 601018"/>
              <a:gd name="connsiteY26" fmla="*/ 125048 h 158970"/>
              <a:gd name="connsiteX27" fmla="*/ 586563 w 601018"/>
              <a:gd name="connsiteY27" fmla="*/ 115621 h 158970"/>
              <a:gd name="connsiteX28" fmla="*/ 583289 w 601018"/>
              <a:gd name="connsiteY28" fmla="*/ 109528 h 158970"/>
              <a:gd name="connsiteX29" fmla="*/ 591763 w 601018"/>
              <a:gd name="connsiteY29" fmla="*/ 101836 h 158970"/>
              <a:gd name="connsiteX30" fmla="*/ 586508 w 601018"/>
              <a:gd name="connsiteY30" fmla="*/ 92579 h 158970"/>
              <a:gd name="connsiteX31" fmla="*/ 587725 w 601018"/>
              <a:gd name="connsiteY31" fmla="*/ 71412 h 158970"/>
              <a:gd name="connsiteX32" fmla="*/ 589237 w 601018"/>
              <a:gd name="connsiteY32" fmla="*/ 70078 h 158970"/>
              <a:gd name="connsiteX33" fmla="*/ 600771 w 601018"/>
              <a:gd name="connsiteY33" fmla="*/ 57535 h 158970"/>
              <a:gd name="connsiteX34" fmla="*/ 593493 w 601018"/>
              <a:gd name="connsiteY34" fmla="*/ 54393 h 158970"/>
              <a:gd name="connsiteX35" fmla="*/ 585380 w 601018"/>
              <a:gd name="connsiteY35" fmla="*/ 48828 h 158970"/>
              <a:gd name="connsiteX36" fmla="*/ 590801 w 601018"/>
              <a:gd name="connsiteY36" fmla="*/ 38829 h 158970"/>
              <a:gd name="connsiteX37" fmla="*/ 592339 w 601018"/>
              <a:gd name="connsiteY37" fmla="*/ 33916 h 158970"/>
              <a:gd name="connsiteX38" fmla="*/ 585021 w 601018"/>
              <a:gd name="connsiteY38" fmla="*/ 29875 h 158970"/>
              <a:gd name="connsiteX39" fmla="*/ 597057 w 601018"/>
              <a:gd name="connsiteY39" fmla="*/ 19540 h 158970"/>
              <a:gd name="connsiteX40" fmla="*/ 587332 w 601018"/>
              <a:gd name="connsiteY40" fmla="*/ 6776 h 158970"/>
              <a:gd name="connsiteX41" fmla="*/ 152896 w 601018"/>
              <a:gd name="connsiteY41" fmla="*/ 90406 h 158970"/>
              <a:gd name="connsiteX42" fmla="*/ 160897 w 601018"/>
              <a:gd name="connsiteY42" fmla="*/ 90406 h 158970"/>
              <a:gd name="connsiteX43" fmla="*/ 153754 w 601018"/>
              <a:gd name="connsiteY43" fmla="*/ 90406 h 158970"/>
              <a:gd name="connsiteX44" fmla="*/ 152896 w 601018"/>
              <a:gd name="connsiteY44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86079 w 601018"/>
              <a:gd name="connsiteY20" fmla="*/ 138339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596365" h="158970" extrusionOk="0">
                <a:moveTo>
                  <a:pt x="582679" y="6776"/>
                </a:moveTo>
                <a:cubicBezTo>
                  <a:pt x="561562" y="3442"/>
                  <a:pt x="540092" y="2967"/>
                  <a:pt x="518861" y="5442"/>
                </a:cubicBezTo>
                <a:cubicBezTo>
                  <a:pt x="495525" y="6396"/>
                  <a:pt x="472189" y="6205"/>
                  <a:pt x="448852" y="5442"/>
                </a:cubicBezTo>
                <a:cubicBezTo>
                  <a:pt x="402847" y="4110"/>
                  <a:pt x="356841" y="870"/>
                  <a:pt x="310835" y="204"/>
                </a:cubicBezTo>
                <a:cubicBezTo>
                  <a:pt x="217681" y="-1225"/>
                  <a:pt x="124431" y="5157"/>
                  <a:pt x="31467" y="9062"/>
                </a:cubicBezTo>
                <a:cubicBezTo>
                  <a:pt x="23380" y="9443"/>
                  <a:pt x="17151" y="16396"/>
                  <a:pt x="17570" y="24492"/>
                </a:cubicBezTo>
                <a:cubicBezTo>
                  <a:pt x="17636" y="25730"/>
                  <a:pt x="17856" y="26969"/>
                  <a:pt x="18227" y="28112"/>
                </a:cubicBezTo>
                <a:cubicBezTo>
                  <a:pt x="11264" y="31922"/>
                  <a:pt x="8169" y="40209"/>
                  <a:pt x="10988" y="47638"/>
                </a:cubicBezTo>
                <a:lnTo>
                  <a:pt x="5464" y="48781"/>
                </a:lnTo>
                <a:cubicBezTo>
                  <a:pt x="2618" y="58748"/>
                  <a:pt x="-7109" y="77356"/>
                  <a:pt x="9274" y="77356"/>
                </a:cubicBezTo>
                <a:lnTo>
                  <a:pt x="8224" y="83621"/>
                </a:lnTo>
                <a:cubicBezTo>
                  <a:pt x="3328" y="85812"/>
                  <a:pt x="13183" y="84704"/>
                  <a:pt x="13212" y="90039"/>
                </a:cubicBezTo>
                <a:cubicBezTo>
                  <a:pt x="13364" y="96706"/>
                  <a:pt x="9867" y="103094"/>
                  <a:pt x="16268" y="104809"/>
                </a:cubicBezTo>
                <a:cubicBezTo>
                  <a:pt x="11991" y="111285"/>
                  <a:pt x="4808" y="111294"/>
                  <a:pt x="11313" y="115580"/>
                </a:cubicBezTo>
                <a:cubicBezTo>
                  <a:pt x="12056" y="116057"/>
                  <a:pt x="9839" y="123172"/>
                  <a:pt x="10658" y="123552"/>
                </a:cubicBezTo>
                <a:cubicBezTo>
                  <a:pt x="8087" y="123552"/>
                  <a:pt x="16936" y="123010"/>
                  <a:pt x="16837" y="127001"/>
                </a:cubicBezTo>
                <a:cubicBezTo>
                  <a:pt x="16738" y="130992"/>
                  <a:pt x="3338" y="129227"/>
                  <a:pt x="10061" y="147496"/>
                </a:cubicBezTo>
                <a:cubicBezTo>
                  <a:pt x="23194" y="146734"/>
                  <a:pt x="37134" y="148967"/>
                  <a:pt x="48460" y="148576"/>
                </a:cubicBezTo>
                <a:cubicBezTo>
                  <a:pt x="59786" y="148185"/>
                  <a:pt x="64478" y="146180"/>
                  <a:pt x="78019" y="145148"/>
                </a:cubicBezTo>
                <a:cubicBezTo>
                  <a:pt x="100879" y="143148"/>
                  <a:pt x="109712" y="145316"/>
                  <a:pt x="145195" y="145079"/>
                </a:cubicBezTo>
                <a:cubicBezTo>
                  <a:pt x="180678" y="144842"/>
                  <a:pt x="253841" y="142979"/>
                  <a:pt x="290918" y="143726"/>
                </a:cubicBezTo>
                <a:cubicBezTo>
                  <a:pt x="366165" y="145243"/>
                  <a:pt x="402942" y="153080"/>
                  <a:pt x="476094" y="158224"/>
                </a:cubicBezTo>
                <a:cubicBezTo>
                  <a:pt x="482542" y="158986"/>
                  <a:pt x="565384" y="160570"/>
                  <a:pt x="566365" y="154189"/>
                </a:cubicBezTo>
                <a:cubicBezTo>
                  <a:pt x="577414" y="155141"/>
                  <a:pt x="581383" y="151355"/>
                  <a:pt x="585429" y="148285"/>
                </a:cubicBezTo>
                <a:cubicBezTo>
                  <a:pt x="589475" y="145215"/>
                  <a:pt x="591786" y="139642"/>
                  <a:pt x="590642" y="135769"/>
                </a:cubicBezTo>
                <a:cubicBezTo>
                  <a:pt x="589498" y="131896"/>
                  <a:pt x="591616" y="126762"/>
                  <a:pt x="578567" y="125048"/>
                </a:cubicBezTo>
                <a:lnTo>
                  <a:pt x="581910" y="115621"/>
                </a:lnTo>
                <a:cubicBezTo>
                  <a:pt x="590311" y="115049"/>
                  <a:pt x="579189" y="117910"/>
                  <a:pt x="578636" y="109528"/>
                </a:cubicBezTo>
                <a:cubicBezTo>
                  <a:pt x="578636" y="109433"/>
                  <a:pt x="586574" y="104661"/>
                  <a:pt x="587110" y="101836"/>
                </a:cubicBezTo>
                <a:cubicBezTo>
                  <a:pt x="587646" y="99011"/>
                  <a:pt x="582528" y="97650"/>
                  <a:pt x="581855" y="92579"/>
                </a:cubicBezTo>
                <a:cubicBezTo>
                  <a:pt x="581182" y="87508"/>
                  <a:pt x="599074" y="74364"/>
                  <a:pt x="583072" y="71412"/>
                </a:cubicBezTo>
                <a:lnTo>
                  <a:pt x="584584" y="70078"/>
                </a:lnTo>
                <a:cubicBezTo>
                  <a:pt x="592395" y="63315"/>
                  <a:pt x="595409" y="60149"/>
                  <a:pt x="596118" y="57535"/>
                </a:cubicBezTo>
                <a:cubicBezTo>
                  <a:pt x="596827" y="54921"/>
                  <a:pt x="596460" y="55345"/>
                  <a:pt x="588840" y="54393"/>
                </a:cubicBezTo>
                <a:cubicBezTo>
                  <a:pt x="576644" y="52089"/>
                  <a:pt x="594422" y="63926"/>
                  <a:pt x="580727" y="48828"/>
                </a:cubicBezTo>
                <a:cubicBezTo>
                  <a:pt x="568205" y="40959"/>
                  <a:pt x="583989" y="40416"/>
                  <a:pt x="586148" y="38829"/>
                </a:cubicBezTo>
                <a:cubicBezTo>
                  <a:pt x="588307" y="37242"/>
                  <a:pt x="584569" y="36194"/>
                  <a:pt x="587686" y="33916"/>
                </a:cubicBezTo>
                <a:cubicBezTo>
                  <a:pt x="590575" y="33916"/>
                  <a:pt x="577479" y="29875"/>
                  <a:pt x="580368" y="29875"/>
                </a:cubicBezTo>
                <a:cubicBezTo>
                  <a:pt x="588245" y="29494"/>
                  <a:pt x="592804" y="27445"/>
                  <a:pt x="592404" y="19540"/>
                </a:cubicBezTo>
                <a:cubicBezTo>
                  <a:pt x="592099" y="13730"/>
                  <a:pt x="588241" y="8682"/>
                  <a:pt x="582679" y="6776"/>
                </a:cubicBezTo>
                <a:close/>
                <a:moveTo>
                  <a:pt x="148243" y="90406"/>
                </a:moveTo>
                <a:lnTo>
                  <a:pt x="156244" y="90406"/>
                </a:lnTo>
                <a:lnTo>
                  <a:pt x="149101" y="90406"/>
                </a:lnTo>
                <a:lnTo>
                  <a:pt x="148243" y="90406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sz="2400" dirty="0" smtClean="0">
                <a:sym typeface="Arial"/>
              </a:rPr>
              <a:t>Fethedilen yerlerdeki kültürlerle etkileşim haline girildi. </a:t>
            </a:r>
            <a:endParaRPr sz="2400" dirty="0">
              <a:sym typeface="Arial"/>
            </a:endParaRPr>
          </a:p>
        </p:txBody>
      </p:sp>
      <p:pic>
        <p:nvPicPr>
          <p:cNvPr id="44" name="Resim 43"/>
          <p:cNvPicPr>
            <a:picLocks noChangeAspect="1"/>
          </p:cNvPicPr>
          <p:nvPr/>
        </p:nvPicPr>
        <p:blipFill rotWithShape="1">
          <a:blip r:embed="rId9"/>
          <a:srcRect t="25875"/>
          <a:stretch/>
        </p:blipFill>
        <p:spPr>
          <a:xfrm>
            <a:off x="6321751" y="4534667"/>
            <a:ext cx="4698215" cy="1631853"/>
          </a:xfrm>
          <a:prstGeom prst="rect">
            <a:avLst/>
          </a:prstGeom>
        </p:spPr>
      </p:pic>
      <p:grpSp>
        <p:nvGrpSpPr>
          <p:cNvPr id="45" name="Grup 44"/>
          <p:cNvGrpSpPr/>
          <p:nvPr/>
        </p:nvGrpSpPr>
        <p:grpSpPr>
          <a:xfrm>
            <a:off x="6255292" y="4136228"/>
            <a:ext cx="4764674" cy="615136"/>
            <a:chOff x="359128" y="1870344"/>
            <a:chExt cx="4764674" cy="615136"/>
          </a:xfrm>
        </p:grpSpPr>
        <p:sp>
          <p:nvSpPr>
            <p:cNvPr id="46" name="Yuvarlatılmış Dikdörtgen 45"/>
            <p:cNvSpPr/>
            <p:nvPr/>
          </p:nvSpPr>
          <p:spPr>
            <a:xfrm>
              <a:off x="373064" y="1956322"/>
              <a:ext cx="4750738" cy="468131"/>
            </a:xfrm>
            <a:prstGeom prst="roundRect">
              <a:avLst>
                <a:gd name="adj" fmla="val 50000"/>
              </a:avLst>
            </a:prstGeom>
            <a:solidFill>
              <a:srgbClr val="33914A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/>
                <a:t>İslamiyet Yayıldı</a:t>
              </a:r>
              <a:endParaRPr lang="tr-TR" sz="2000" dirty="0"/>
            </a:p>
          </p:txBody>
        </p:sp>
        <p:sp>
          <p:nvSpPr>
            <p:cNvPr id="47" name="Oval 46"/>
            <p:cNvSpPr/>
            <p:nvPr/>
          </p:nvSpPr>
          <p:spPr>
            <a:xfrm>
              <a:off x="359128" y="1870344"/>
              <a:ext cx="615136" cy="615136"/>
            </a:xfrm>
            <a:prstGeom prst="ellipse">
              <a:avLst/>
            </a:prstGeom>
            <a:solidFill>
              <a:srgbClr val="33914A"/>
            </a:solidFill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400" b="1" dirty="0" smtClean="0"/>
                <a:t>5</a:t>
              </a:r>
              <a:endParaRPr lang="tr-TR" sz="2400" b="1" dirty="0"/>
            </a:p>
          </p:txBody>
        </p:sp>
      </p:grpSp>
      <p:sp>
        <p:nvSpPr>
          <p:cNvPr id="48" name="Google Shape;1450;p25"/>
          <p:cNvSpPr/>
          <p:nvPr/>
        </p:nvSpPr>
        <p:spPr>
          <a:xfrm>
            <a:off x="6226567" y="5801933"/>
            <a:ext cx="4793400" cy="1075449"/>
          </a:xfrm>
          <a:custGeom>
            <a:avLst/>
            <a:gdLst>
              <a:gd name="connsiteX0" fmla="*/ 587332 w 597081"/>
              <a:gd name="connsiteY0" fmla="*/ 6776 h 158308"/>
              <a:gd name="connsiteX1" fmla="*/ 523514 w 597081"/>
              <a:gd name="connsiteY1" fmla="*/ 5442 h 158308"/>
              <a:gd name="connsiteX2" fmla="*/ 453505 w 597081"/>
              <a:gd name="connsiteY2" fmla="*/ 5442 h 158308"/>
              <a:gd name="connsiteX3" fmla="*/ 315488 w 597081"/>
              <a:gd name="connsiteY3" fmla="*/ 204 h 158308"/>
              <a:gd name="connsiteX4" fmla="*/ 36120 w 597081"/>
              <a:gd name="connsiteY4" fmla="*/ 9062 h 158308"/>
              <a:gd name="connsiteX5" fmla="*/ 22223 w 597081"/>
              <a:gd name="connsiteY5" fmla="*/ 24492 h 158308"/>
              <a:gd name="connsiteX6" fmla="*/ 22880 w 597081"/>
              <a:gd name="connsiteY6" fmla="*/ 28112 h 158308"/>
              <a:gd name="connsiteX7" fmla="*/ 15641 w 597081"/>
              <a:gd name="connsiteY7" fmla="*/ 47638 h 158308"/>
              <a:gd name="connsiteX8" fmla="*/ 10117 w 597081"/>
              <a:gd name="connsiteY8" fmla="*/ 48781 h 158308"/>
              <a:gd name="connsiteX9" fmla="*/ 13927 w 597081"/>
              <a:gd name="connsiteY9" fmla="*/ 77356 h 158308"/>
              <a:gd name="connsiteX10" fmla="*/ 35358 w 597081"/>
              <a:gd name="connsiteY10" fmla="*/ 76213 h 158308"/>
              <a:gd name="connsiteX11" fmla="*/ 27357 w 597081"/>
              <a:gd name="connsiteY11" fmla="*/ 88692 h 158308"/>
              <a:gd name="connsiteX12" fmla="*/ 38406 w 597081"/>
              <a:gd name="connsiteY12" fmla="*/ 102789 h 158308"/>
              <a:gd name="connsiteX13" fmla="*/ 42444 w 597081"/>
              <a:gd name="connsiteY13" fmla="*/ 122314 h 158308"/>
              <a:gd name="connsiteX14" fmla="*/ 44787 w 597081"/>
              <a:gd name="connsiteY14" fmla="*/ 123552 h 158308"/>
              <a:gd name="connsiteX15" fmla="*/ 36977 w 597081"/>
              <a:gd name="connsiteY15" fmla="*/ 124981 h 158308"/>
              <a:gd name="connsiteX16" fmla="*/ 40692 w 597081"/>
              <a:gd name="connsiteY16" fmla="*/ 153556 h 158308"/>
              <a:gd name="connsiteX17" fmla="*/ 68600 w 597081"/>
              <a:gd name="connsiteY17" fmla="*/ 151270 h 158308"/>
              <a:gd name="connsiteX18" fmla="*/ 81173 w 597081"/>
              <a:gd name="connsiteY18" fmla="*/ 147842 h 158308"/>
              <a:gd name="connsiteX19" fmla="*/ 149848 w 597081"/>
              <a:gd name="connsiteY19" fmla="*/ 145079 h 158308"/>
              <a:gd name="connsiteX20" fmla="*/ 261100 w 597081"/>
              <a:gd name="connsiteY20" fmla="*/ 145746 h 158308"/>
              <a:gd name="connsiteX21" fmla="*/ 480747 w 597081"/>
              <a:gd name="connsiteY21" fmla="*/ 158224 h 158308"/>
              <a:gd name="connsiteX22" fmla="*/ 494082 w 597081"/>
              <a:gd name="connsiteY22" fmla="*/ 148128 h 158308"/>
              <a:gd name="connsiteX23" fmla="*/ 527134 w 597081"/>
              <a:gd name="connsiteY23" fmla="*/ 151652 h 158308"/>
              <a:gd name="connsiteX24" fmla="*/ 530848 w 597081"/>
              <a:gd name="connsiteY24" fmla="*/ 123648 h 158308"/>
              <a:gd name="connsiteX25" fmla="*/ 491796 w 597081"/>
              <a:gd name="connsiteY25" fmla="*/ 118314 h 158308"/>
              <a:gd name="connsiteX26" fmla="*/ 505131 w 597081"/>
              <a:gd name="connsiteY26" fmla="*/ 118314 h 158308"/>
              <a:gd name="connsiteX27" fmla="*/ 519342 w 597081"/>
              <a:gd name="connsiteY27" fmla="*/ 102121 h 158308"/>
              <a:gd name="connsiteX28" fmla="*/ 519323 w 597081"/>
              <a:gd name="connsiteY28" fmla="*/ 101836 h 158308"/>
              <a:gd name="connsiteX29" fmla="*/ 547041 w 597081"/>
              <a:gd name="connsiteY29" fmla="*/ 104027 h 158308"/>
              <a:gd name="connsiteX30" fmla="*/ 550756 w 597081"/>
              <a:gd name="connsiteY30" fmla="*/ 75452 h 158308"/>
              <a:gd name="connsiteX31" fmla="*/ 540278 w 597081"/>
              <a:gd name="connsiteY31" fmla="*/ 74118 h 158308"/>
              <a:gd name="connsiteX32" fmla="*/ 535325 w 597081"/>
              <a:gd name="connsiteY32" fmla="*/ 48781 h 158308"/>
              <a:gd name="connsiteX33" fmla="*/ 512560 w 597081"/>
              <a:gd name="connsiteY33" fmla="*/ 45639 h 158308"/>
              <a:gd name="connsiteX34" fmla="*/ 561900 w 597081"/>
              <a:gd name="connsiteY34" fmla="*/ 44114 h 158308"/>
              <a:gd name="connsiteX35" fmla="*/ 574854 w 597081"/>
              <a:gd name="connsiteY35" fmla="*/ 34589 h 158308"/>
              <a:gd name="connsiteX36" fmla="*/ 585021 w 597081"/>
              <a:gd name="connsiteY36" fmla="*/ 29875 h 158308"/>
              <a:gd name="connsiteX37" fmla="*/ 597057 w 597081"/>
              <a:gd name="connsiteY37" fmla="*/ 19540 h 158308"/>
              <a:gd name="connsiteX38" fmla="*/ 587332 w 597081"/>
              <a:gd name="connsiteY38" fmla="*/ 6776 h 158308"/>
              <a:gd name="connsiteX39" fmla="*/ 152896 w 597081"/>
              <a:gd name="connsiteY39" fmla="*/ 90406 h 158308"/>
              <a:gd name="connsiteX40" fmla="*/ 160897 w 597081"/>
              <a:gd name="connsiteY40" fmla="*/ 90406 h 158308"/>
              <a:gd name="connsiteX41" fmla="*/ 153754 w 597081"/>
              <a:gd name="connsiteY41" fmla="*/ 90406 h 158308"/>
              <a:gd name="connsiteX42" fmla="*/ 152896 w 597081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74854 w 606086"/>
              <a:gd name="connsiteY35" fmla="*/ 34589 h 158308"/>
              <a:gd name="connsiteX36" fmla="*/ 585021 w 606086"/>
              <a:gd name="connsiteY36" fmla="*/ 29875 h 158308"/>
              <a:gd name="connsiteX37" fmla="*/ 597057 w 606086"/>
              <a:gd name="connsiteY37" fmla="*/ 19540 h 158308"/>
              <a:gd name="connsiteX38" fmla="*/ 587332 w 606086"/>
              <a:gd name="connsiteY38" fmla="*/ 6776 h 158308"/>
              <a:gd name="connsiteX39" fmla="*/ 152896 w 606086"/>
              <a:gd name="connsiteY39" fmla="*/ 90406 h 158308"/>
              <a:gd name="connsiteX40" fmla="*/ 160897 w 606086"/>
              <a:gd name="connsiteY40" fmla="*/ 90406 h 158308"/>
              <a:gd name="connsiteX41" fmla="*/ 153754 w 606086"/>
              <a:gd name="connsiteY41" fmla="*/ 90406 h 158308"/>
              <a:gd name="connsiteX42" fmla="*/ 152896 w 606086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74854 w 606086"/>
              <a:gd name="connsiteY36" fmla="*/ 34589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92339 w 606086"/>
              <a:gd name="connsiteY36" fmla="*/ 33916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10253"/>
              <a:gd name="connsiteY0" fmla="*/ 6776 h 158308"/>
              <a:gd name="connsiteX1" fmla="*/ 523514 w 610253"/>
              <a:gd name="connsiteY1" fmla="*/ 5442 h 158308"/>
              <a:gd name="connsiteX2" fmla="*/ 453505 w 610253"/>
              <a:gd name="connsiteY2" fmla="*/ 5442 h 158308"/>
              <a:gd name="connsiteX3" fmla="*/ 315488 w 610253"/>
              <a:gd name="connsiteY3" fmla="*/ 204 h 158308"/>
              <a:gd name="connsiteX4" fmla="*/ 36120 w 610253"/>
              <a:gd name="connsiteY4" fmla="*/ 9062 h 158308"/>
              <a:gd name="connsiteX5" fmla="*/ 22223 w 610253"/>
              <a:gd name="connsiteY5" fmla="*/ 24492 h 158308"/>
              <a:gd name="connsiteX6" fmla="*/ 22880 w 610253"/>
              <a:gd name="connsiteY6" fmla="*/ 28112 h 158308"/>
              <a:gd name="connsiteX7" fmla="*/ 15641 w 610253"/>
              <a:gd name="connsiteY7" fmla="*/ 47638 h 158308"/>
              <a:gd name="connsiteX8" fmla="*/ 10117 w 610253"/>
              <a:gd name="connsiteY8" fmla="*/ 48781 h 158308"/>
              <a:gd name="connsiteX9" fmla="*/ 13927 w 610253"/>
              <a:gd name="connsiteY9" fmla="*/ 77356 h 158308"/>
              <a:gd name="connsiteX10" fmla="*/ 35358 w 610253"/>
              <a:gd name="connsiteY10" fmla="*/ 76213 h 158308"/>
              <a:gd name="connsiteX11" fmla="*/ 27357 w 610253"/>
              <a:gd name="connsiteY11" fmla="*/ 88692 h 158308"/>
              <a:gd name="connsiteX12" fmla="*/ 38406 w 610253"/>
              <a:gd name="connsiteY12" fmla="*/ 102789 h 158308"/>
              <a:gd name="connsiteX13" fmla="*/ 42444 w 610253"/>
              <a:gd name="connsiteY13" fmla="*/ 122314 h 158308"/>
              <a:gd name="connsiteX14" fmla="*/ 44787 w 610253"/>
              <a:gd name="connsiteY14" fmla="*/ 123552 h 158308"/>
              <a:gd name="connsiteX15" fmla="*/ 36977 w 610253"/>
              <a:gd name="connsiteY15" fmla="*/ 124981 h 158308"/>
              <a:gd name="connsiteX16" fmla="*/ 40692 w 610253"/>
              <a:gd name="connsiteY16" fmla="*/ 153556 h 158308"/>
              <a:gd name="connsiteX17" fmla="*/ 68600 w 610253"/>
              <a:gd name="connsiteY17" fmla="*/ 151270 h 158308"/>
              <a:gd name="connsiteX18" fmla="*/ 81173 w 610253"/>
              <a:gd name="connsiteY18" fmla="*/ 147842 h 158308"/>
              <a:gd name="connsiteX19" fmla="*/ 149848 w 610253"/>
              <a:gd name="connsiteY19" fmla="*/ 145079 h 158308"/>
              <a:gd name="connsiteX20" fmla="*/ 261100 w 610253"/>
              <a:gd name="connsiteY20" fmla="*/ 145746 h 158308"/>
              <a:gd name="connsiteX21" fmla="*/ 480747 w 610253"/>
              <a:gd name="connsiteY21" fmla="*/ 158224 h 158308"/>
              <a:gd name="connsiteX22" fmla="*/ 494082 w 610253"/>
              <a:gd name="connsiteY22" fmla="*/ 148128 h 158308"/>
              <a:gd name="connsiteX23" fmla="*/ 527134 w 610253"/>
              <a:gd name="connsiteY23" fmla="*/ 151652 h 158308"/>
              <a:gd name="connsiteX24" fmla="*/ 530848 w 610253"/>
              <a:gd name="connsiteY24" fmla="*/ 123648 h 158308"/>
              <a:gd name="connsiteX25" fmla="*/ 491796 w 610253"/>
              <a:gd name="connsiteY25" fmla="*/ 118314 h 158308"/>
              <a:gd name="connsiteX26" fmla="*/ 505131 w 610253"/>
              <a:gd name="connsiteY26" fmla="*/ 118314 h 158308"/>
              <a:gd name="connsiteX27" fmla="*/ 519342 w 610253"/>
              <a:gd name="connsiteY27" fmla="*/ 102121 h 158308"/>
              <a:gd name="connsiteX28" fmla="*/ 519323 w 610253"/>
              <a:gd name="connsiteY28" fmla="*/ 101836 h 158308"/>
              <a:gd name="connsiteX29" fmla="*/ 547041 w 610253"/>
              <a:gd name="connsiteY29" fmla="*/ 104027 h 158308"/>
              <a:gd name="connsiteX30" fmla="*/ 550756 w 610253"/>
              <a:gd name="connsiteY30" fmla="*/ 75452 h 158308"/>
              <a:gd name="connsiteX31" fmla="*/ 540278 w 610253"/>
              <a:gd name="connsiteY31" fmla="*/ 74118 h 158308"/>
              <a:gd name="connsiteX32" fmla="*/ 600771 w 610253"/>
              <a:gd name="connsiteY32" fmla="*/ 57535 h 158308"/>
              <a:gd name="connsiteX33" fmla="*/ 605483 w 610253"/>
              <a:gd name="connsiteY33" fmla="*/ 50353 h 158308"/>
              <a:gd name="connsiteX34" fmla="*/ 561900 w 610253"/>
              <a:gd name="connsiteY34" fmla="*/ 44114 h 158308"/>
              <a:gd name="connsiteX35" fmla="*/ 590801 w 610253"/>
              <a:gd name="connsiteY35" fmla="*/ 38829 h 158308"/>
              <a:gd name="connsiteX36" fmla="*/ 592339 w 610253"/>
              <a:gd name="connsiteY36" fmla="*/ 33916 h 158308"/>
              <a:gd name="connsiteX37" fmla="*/ 585021 w 610253"/>
              <a:gd name="connsiteY37" fmla="*/ 29875 h 158308"/>
              <a:gd name="connsiteX38" fmla="*/ 597057 w 610253"/>
              <a:gd name="connsiteY38" fmla="*/ 19540 h 158308"/>
              <a:gd name="connsiteX39" fmla="*/ 587332 w 610253"/>
              <a:gd name="connsiteY39" fmla="*/ 6776 h 158308"/>
              <a:gd name="connsiteX40" fmla="*/ 152896 w 610253"/>
              <a:gd name="connsiteY40" fmla="*/ 90406 h 158308"/>
              <a:gd name="connsiteX41" fmla="*/ 160897 w 610253"/>
              <a:gd name="connsiteY41" fmla="*/ 90406 h 158308"/>
              <a:gd name="connsiteX42" fmla="*/ 153754 w 610253"/>
              <a:gd name="connsiteY42" fmla="*/ 90406 h 158308"/>
              <a:gd name="connsiteX43" fmla="*/ 152896 w 610253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50756 w 608359"/>
              <a:gd name="connsiteY30" fmla="*/ 7545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90082 w 608359"/>
              <a:gd name="connsiteY23" fmla="*/ 148285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1900 w 608359"/>
              <a:gd name="connsiteY34" fmla="*/ 44114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0884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5380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75073 w 601018"/>
              <a:gd name="connsiteY26" fmla="*/ 116294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57452 w 601018"/>
              <a:gd name="connsiteY18" fmla="*/ 139164 h 158970"/>
              <a:gd name="connsiteX19" fmla="*/ 81173 w 601018"/>
              <a:gd name="connsiteY19" fmla="*/ 147842 h 158970"/>
              <a:gd name="connsiteX20" fmla="*/ 149848 w 601018"/>
              <a:gd name="connsiteY20" fmla="*/ 145079 h 158970"/>
              <a:gd name="connsiteX21" fmla="*/ 261100 w 601018"/>
              <a:gd name="connsiteY21" fmla="*/ 145746 h 158970"/>
              <a:gd name="connsiteX22" fmla="*/ 480747 w 601018"/>
              <a:gd name="connsiteY22" fmla="*/ 158224 h 158970"/>
              <a:gd name="connsiteX23" fmla="*/ 571018 w 601018"/>
              <a:gd name="connsiteY23" fmla="*/ 154189 h 158970"/>
              <a:gd name="connsiteX24" fmla="*/ 590082 w 601018"/>
              <a:gd name="connsiteY24" fmla="*/ 148285 h 158970"/>
              <a:gd name="connsiteX25" fmla="*/ 595295 w 601018"/>
              <a:gd name="connsiteY25" fmla="*/ 135769 h 158970"/>
              <a:gd name="connsiteX26" fmla="*/ 583220 w 601018"/>
              <a:gd name="connsiteY26" fmla="*/ 125048 h 158970"/>
              <a:gd name="connsiteX27" fmla="*/ 586563 w 601018"/>
              <a:gd name="connsiteY27" fmla="*/ 115621 h 158970"/>
              <a:gd name="connsiteX28" fmla="*/ 583289 w 601018"/>
              <a:gd name="connsiteY28" fmla="*/ 109528 h 158970"/>
              <a:gd name="connsiteX29" fmla="*/ 591763 w 601018"/>
              <a:gd name="connsiteY29" fmla="*/ 101836 h 158970"/>
              <a:gd name="connsiteX30" fmla="*/ 586508 w 601018"/>
              <a:gd name="connsiteY30" fmla="*/ 92579 h 158970"/>
              <a:gd name="connsiteX31" fmla="*/ 587725 w 601018"/>
              <a:gd name="connsiteY31" fmla="*/ 71412 h 158970"/>
              <a:gd name="connsiteX32" fmla="*/ 589237 w 601018"/>
              <a:gd name="connsiteY32" fmla="*/ 70078 h 158970"/>
              <a:gd name="connsiteX33" fmla="*/ 600771 w 601018"/>
              <a:gd name="connsiteY33" fmla="*/ 57535 h 158970"/>
              <a:gd name="connsiteX34" fmla="*/ 593493 w 601018"/>
              <a:gd name="connsiteY34" fmla="*/ 54393 h 158970"/>
              <a:gd name="connsiteX35" fmla="*/ 585380 w 601018"/>
              <a:gd name="connsiteY35" fmla="*/ 48828 h 158970"/>
              <a:gd name="connsiteX36" fmla="*/ 590801 w 601018"/>
              <a:gd name="connsiteY36" fmla="*/ 38829 h 158970"/>
              <a:gd name="connsiteX37" fmla="*/ 592339 w 601018"/>
              <a:gd name="connsiteY37" fmla="*/ 33916 h 158970"/>
              <a:gd name="connsiteX38" fmla="*/ 585021 w 601018"/>
              <a:gd name="connsiteY38" fmla="*/ 29875 h 158970"/>
              <a:gd name="connsiteX39" fmla="*/ 597057 w 601018"/>
              <a:gd name="connsiteY39" fmla="*/ 19540 h 158970"/>
              <a:gd name="connsiteX40" fmla="*/ 587332 w 601018"/>
              <a:gd name="connsiteY40" fmla="*/ 6776 h 158970"/>
              <a:gd name="connsiteX41" fmla="*/ 152896 w 601018"/>
              <a:gd name="connsiteY41" fmla="*/ 90406 h 158970"/>
              <a:gd name="connsiteX42" fmla="*/ 160897 w 601018"/>
              <a:gd name="connsiteY42" fmla="*/ 90406 h 158970"/>
              <a:gd name="connsiteX43" fmla="*/ 153754 w 601018"/>
              <a:gd name="connsiteY43" fmla="*/ 90406 h 158970"/>
              <a:gd name="connsiteX44" fmla="*/ 152896 w 601018"/>
              <a:gd name="connsiteY44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86079 w 601018"/>
              <a:gd name="connsiteY20" fmla="*/ 138339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596365" h="158970" extrusionOk="0">
                <a:moveTo>
                  <a:pt x="582679" y="6776"/>
                </a:moveTo>
                <a:cubicBezTo>
                  <a:pt x="561562" y="3442"/>
                  <a:pt x="540092" y="2967"/>
                  <a:pt x="518861" y="5442"/>
                </a:cubicBezTo>
                <a:cubicBezTo>
                  <a:pt x="495525" y="6396"/>
                  <a:pt x="472189" y="6205"/>
                  <a:pt x="448852" y="5442"/>
                </a:cubicBezTo>
                <a:cubicBezTo>
                  <a:pt x="402847" y="4110"/>
                  <a:pt x="356841" y="870"/>
                  <a:pt x="310835" y="204"/>
                </a:cubicBezTo>
                <a:cubicBezTo>
                  <a:pt x="217681" y="-1225"/>
                  <a:pt x="124431" y="5157"/>
                  <a:pt x="31467" y="9062"/>
                </a:cubicBezTo>
                <a:cubicBezTo>
                  <a:pt x="23380" y="9443"/>
                  <a:pt x="17151" y="16396"/>
                  <a:pt x="17570" y="24492"/>
                </a:cubicBezTo>
                <a:cubicBezTo>
                  <a:pt x="17636" y="25730"/>
                  <a:pt x="17856" y="26969"/>
                  <a:pt x="18227" y="28112"/>
                </a:cubicBezTo>
                <a:cubicBezTo>
                  <a:pt x="11264" y="31922"/>
                  <a:pt x="8169" y="40209"/>
                  <a:pt x="10988" y="47638"/>
                </a:cubicBezTo>
                <a:lnTo>
                  <a:pt x="5464" y="48781"/>
                </a:lnTo>
                <a:cubicBezTo>
                  <a:pt x="2618" y="58748"/>
                  <a:pt x="-7109" y="77356"/>
                  <a:pt x="9274" y="77356"/>
                </a:cubicBezTo>
                <a:lnTo>
                  <a:pt x="8224" y="83621"/>
                </a:lnTo>
                <a:cubicBezTo>
                  <a:pt x="3328" y="85812"/>
                  <a:pt x="13183" y="84704"/>
                  <a:pt x="13212" y="90039"/>
                </a:cubicBezTo>
                <a:cubicBezTo>
                  <a:pt x="13364" y="96706"/>
                  <a:pt x="9867" y="103094"/>
                  <a:pt x="16268" y="104809"/>
                </a:cubicBezTo>
                <a:cubicBezTo>
                  <a:pt x="11991" y="111285"/>
                  <a:pt x="4808" y="111294"/>
                  <a:pt x="11313" y="115580"/>
                </a:cubicBezTo>
                <a:cubicBezTo>
                  <a:pt x="12056" y="116057"/>
                  <a:pt x="9839" y="123172"/>
                  <a:pt x="10658" y="123552"/>
                </a:cubicBezTo>
                <a:cubicBezTo>
                  <a:pt x="8087" y="123552"/>
                  <a:pt x="16936" y="123010"/>
                  <a:pt x="16837" y="127001"/>
                </a:cubicBezTo>
                <a:cubicBezTo>
                  <a:pt x="16738" y="130992"/>
                  <a:pt x="3338" y="129227"/>
                  <a:pt x="10061" y="147496"/>
                </a:cubicBezTo>
                <a:cubicBezTo>
                  <a:pt x="23194" y="146734"/>
                  <a:pt x="37134" y="148967"/>
                  <a:pt x="48460" y="148576"/>
                </a:cubicBezTo>
                <a:cubicBezTo>
                  <a:pt x="59786" y="148185"/>
                  <a:pt x="64478" y="146180"/>
                  <a:pt x="78019" y="145148"/>
                </a:cubicBezTo>
                <a:cubicBezTo>
                  <a:pt x="100879" y="143148"/>
                  <a:pt x="109712" y="145316"/>
                  <a:pt x="145195" y="145079"/>
                </a:cubicBezTo>
                <a:cubicBezTo>
                  <a:pt x="180678" y="144842"/>
                  <a:pt x="253841" y="142979"/>
                  <a:pt x="290918" y="143726"/>
                </a:cubicBezTo>
                <a:cubicBezTo>
                  <a:pt x="366165" y="145243"/>
                  <a:pt x="402942" y="153080"/>
                  <a:pt x="476094" y="158224"/>
                </a:cubicBezTo>
                <a:cubicBezTo>
                  <a:pt x="482542" y="158986"/>
                  <a:pt x="565384" y="160570"/>
                  <a:pt x="566365" y="154189"/>
                </a:cubicBezTo>
                <a:cubicBezTo>
                  <a:pt x="577414" y="155141"/>
                  <a:pt x="581383" y="151355"/>
                  <a:pt x="585429" y="148285"/>
                </a:cubicBezTo>
                <a:cubicBezTo>
                  <a:pt x="589475" y="145215"/>
                  <a:pt x="591786" y="139642"/>
                  <a:pt x="590642" y="135769"/>
                </a:cubicBezTo>
                <a:cubicBezTo>
                  <a:pt x="589498" y="131896"/>
                  <a:pt x="591616" y="126762"/>
                  <a:pt x="578567" y="125048"/>
                </a:cubicBezTo>
                <a:lnTo>
                  <a:pt x="581910" y="115621"/>
                </a:lnTo>
                <a:cubicBezTo>
                  <a:pt x="590311" y="115049"/>
                  <a:pt x="579189" y="117910"/>
                  <a:pt x="578636" y="109528"/>
                </a:cubicBezTo>
                <a:cubicBezTo>
                  <a:pt x="578636" y="109433"/>
                  <a:pt x="586574" y="104661"/>
                  <a:pt x="587110" y="101836"/>
                </a:cubicBezTo>
                <a:cubicBezTo>
                  <a:pt x="587646" y="99011"/>
                  <a:pt x="582528" y="97650"/>
                  <a:pt x="581855" y="92579"/>
                </a:cubicBezTo>
                <a:cubicBezTo>
                  <a:pt x="581182" y="87508"/>
                  <a:pt x="599074" y="74364"/>
                  <a:pt x="583072" y="71412"/>
                </a:cubicBezTo>
                <a:lnTo>
                  <a:pt x="584584" y="70078"/>
                </a:lnTo>
                <a:cubicBezTo>
                  <a:pt x="592395" y="63315"/>
                  <a:pt x="595409" y="60149"/>
                  <a:pt x="596118" y="57535"/>
                </a:cubicBezTo>
                <a:cubicBezTo>
                  <a:pt x="596827" y="54921"/>
                  <a:pt x="596460" y="55345"/>
                  <a:pt x="588840" y="54393"/>
                </a:cubicBezTo>
                <a:cubicBezTo>
                  <a:pt x="576644" y="52089"/>
                  <a:pt x="594422" y="63926"/>
                  <a:pt x="580727" y="48828"/>
                </a:cubicBezTo>
                <a:cubicBezTo>
                  <a:pt x="568205" y="40959"/>
                  <a:pt x="583989" y="40416"/>
                  <a:pt x="586148" y="38829"/>
                </a:cubicBezTo>
                <a:cubicBezTo>
                  <a:pt x="588307" y="37242"/>
                  <a:pt x="584569" y="36194"/>
                  <a:pt x="587686" y="33916"/>
                </a:cubicBezTo>
                <a:cubicBezTo>
                  <a:pt x="590575" y="33916"/>
                  <a:pt x="577479" y="29875"/>
                  <a:pt x="580368" y="29875"/>
                </a:cubicBezTo>
                <a:cubicBezTo>
                  <a:pt x="588245" y="29494"/>
                  <a:pt x="592804" y="27445"/>
                  <a:pt x="592404" y="19540"/>
                </a:cubicBezTo>
                <a:cubicBezTo>
                  <a:pt x="592099" y="13730"/>
                  <a:pt x="588241" y="8682"/>
                  <a:pt x="582679" y="6776"/>
                </a:cubicBezTo>
                <a:close/>
                <a:moveTo>
                  <a:pt x="148243" y="90406"/>
                </a:moveTo>
                <a:lnTo>
                  <a:pt x="156244" y="90406"/>
                </a:lnTo>
                <a:lnTo>
                  <a:pt x="149101" y="90406"/>
                </a:lnTo>
                <a:lnTo>
                  <a:pt x="148243" y="90406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sz="2400" dirty="0" smtClean="0">
                <a:sym typeface="Arial"/>
              </a:rPr>
              <a:t>Fethedilen yerlere İslamiyet ve İslam kültür ve medeniyeti yayıldı.</a:t>
            </a:r>
            <a:endParaRPr sz="2400" dirty="0">
              <a:sym typeface="Arial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617501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000"/>
                            </p:stCondLst>
                            <p:childTnLst>
                              <p:par>
                                <p:cTn id="32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42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1000"/>
                            </p:stCondLst>
                            <p:childTnLst>
                              <p:par>
                                <p:cTn id="52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6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000"/>
                            </p:stCondLst>
                            <p:childTnLst>
                              <p:par>
                                <p:cTn id="72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" dur="5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82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0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1000"/>
                            </p:stCondLst>
                            <p:childTnLst>
                              <p:par>
                                <p:cTn id="92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" dur="5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2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 animBg="1"/>
      <p:bldP spid="38" grpId="0" animBg="1"/>
      <p:bldP spid="39" grpId="0" animBg="1"/>
      <p:bldP spid="43" grpId="0" animBg="1"/>
      <p:bldP spid="48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İskân Politikası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20" name="Rectangle: Rounded Corners 111">
            <a:hlinkClick r:id="rId4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1029145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6" name="Google Shape;1450;p25"/>
          <p:cNvSpPr/>
          <p:nvPr/>
        </p:nvSpPr>
        <p:spPr>
          <a:xfrm>
            <a:off x="373139" y="852179"/>
            <a:ext cx="11274363" cy="941109"/>
          </a:xfrm>
          <a:custGeom>
            <a:avLst/>
            <a:gdLst>
              <a:gd name="connsiteX0" fmla="*/ 587332 w 597081"/>
              <a:gd name="connsiteY0" fmla="*/ 6776 h 158308"/>
              <a:gd name="connsiteX1" fmla="*/ 523514 w 597081"/>
              <a:gd name="connsiteY1" fmla="*/ 5442 h 158308"/>
              <a:gd name="connsiteX2" fmla="*/ 453505 w 597081"/>
              <a:gd name="connsiteY2" fmla="*/ 5442 h 158308"/>
              <a:gd name="connsiteX3" fmla="*/ 315488 w 597081"/>
              <a:gd name="connsiteY3" fmla="*/ 204 h 158308"/>
              <a:gd name="connsiteX4" fmla="*/ 36120 w 597081"/>
              <a:gd name="connsiteY4" fmla="*/ 9062 h 158308"/>
              <a:gd name="connsiteX5" fmla="*/ 22223 w 597081"/>
              <a:gd name="connsiteY5" fmla="*/ 24492 h 158308"/>
              <a:gd name="connsiteX6" fmla="*/ 22880 w 597081"/>
              <a:gd name="connsiteY6" fmla="*/ 28112 h 158308"/>
              <a:gd name="connsiteX7" fmla="*/ 15641 w 597081"/>
              <a:gd name="connsiteY7" fmla="*/ 47638 h 158308"/>
              <a:gd name="connsiteX8" fmla="*/ 10117 w 597081"/>
              <a:gd name="connsiteY8" fmla="*/ 48781 h 158308"/>
              <a:gd name="connsiteX9" fmla="*/ 13927 w 597081"/>
              <a:gd name="connsiteY9" fmla="*/ 77356 h 158308"/>
              <a:gd name="connsiteX10" fmla="*/ 35358 w 597081"/>
              <a:gd name="connsiteY10" fmla="*/ 76213 h 158308"/>
              <a:gd name="connsiteX11" fmla="*/ 27357 w 597081"/>
              <a:gd name="connsiteY11" fmla="*/ 88692 h 158308"/>
              <a:gd name="connsiteX12" fmla="*/ 38406 w 597081"/>
              <a:gd name="connsiteY12" fmla="*/ 102789 h 158308"/>
              <a:gd name="connsiteX13" fmla="*/ 42444 w 597081"/>
              <a:gd name="connsiteY13" fmla="*/ 122314 h 158308"/>
              <a:gd name="connsiteX14" fmla="*/ 44787 w 597081"/>
              <a:gd name="connsiteY14" fmla="*/ 123552 h 158308"/>
              <a:gd name="connsiteX15" fmla="*/ 36977 w 597081"/>
              <a:gd name="connsiteY15" fmla="*/ 124981 h 158308"/>
              <a:gd name="connsiteX16" fmla="*/ 40692 w 597081"/>
              <a:gd name="connsiteY16" fmla="*/ 153556 h 158308"/>
              <a:gd name="connsiteX17" fmla="*/ 68600 w 597081"/>
              <a:gd name="connsiteY17" fmla="*/ 151270 h 158308"/>
              <a:gd name="connsiteX18" fmla="*/ 81173 w 597081"/>
              <a:gd name="connsiteY18" fmla="*/ 147842 h 158308"/>
              <a:gd name="connsiteX19" fmla="*/ 149848 w 597081"/>
              <a:gd name="connsiteY19" fmla="*/ 145079 h 158308"/>
              <a:gd name="connsiteX20" fmla="*/ 261100 w 597081"/>
              <a:gd name="connsiteY20" fmla="*/ 145746 h 158308"/>
              <a:gd name="connsiteX21" fmla="*/ 480747 w 597081"/>
              <a:gd name="connsiteY21" fmla="*/ 158224 h 158308"/>
              <a:gd name="connsiteX22" fmla="*/ 494082 w 597081"/>
              <a:gd name="connsiteY22" fmla="*/ 148128 h 158308"/>
              <a:gd name="connsiteX23" fmla="*/ 527134 w 597081"/>
              <a:gd name="connsiteY23" fmla="*/ 151652 h 158308"/>
              <a:gd name="connsiteX24" fmla="*/ 530848 w 597081"/>
              <a:gd name="connsiteY24" fmla="*/ 123648 h 158308"/>
              <a:gd name="connsiteX25" fmla="*/ 491796 w 597081"/>
              <a:gd name="connsiteY25" fmla="*/ 118314 h 158308"/>
              <a:gd name="connsiteX26" fmla="*/ 505131 w 597081"/>
              <a:gd name="connsiteY26" fmla="*/ 118314 h 158308"/>
              <a:gd name="connsiteX27" fmla="*/ 519342 w 597081"/>
              <a:gd name="connsiteY27" fmla="*/ 102121 h 158308"/>
              <a:gd name="connsiteX28" fmla="*/ 519323 w 597081"/>
              <a:gd name="connsiteY28" fmla="*/ 101836 h 158308"/>
              <a:gd name="connsiteX29" fmla="*/ 547041 w 597081"/>
              <a:gd name="connsiteY29" fmla="*/ 104027 h 158308"/>
              <a:gd name="connsiteX30" fmla="*/ 550756 w 597081"/>
              <a:gd name="connsiteY30" fmla="*/ 75452 h 158308"/>
              <a:gd name="connsiteX31" fmla="*/ 540278 w 597081"/>
              <a:gd name="connsiteY31" fmla="*/ 74118 h 158308"/>
              <a:gd name="connsiteX32" fmla="*/ 535325 w 597081"/>
              <a:gd name="connsiteY32" fmla="*/ 48781 h 158308"/>
              <a:gd name="connsiteX33" fmla="*/ 512560 w 597081"/>
              <a:gd name="connsiteY33" fmla="*/ 45639 h 158308"/>
              <a:gd name="connsiteX34" fmla="*/ 561900 w 597081"/>
              <a:gd name="connsiteY34" fmla="*/ 44114 h 158308"/>
              <a:gd name="connsiteX35" fmla="*/ 574854 w 597081"/>
              <a:gd name="connsiteY35" fmla="*/ 34589 h 158308"/>
              <a:gd name="connsiteX36" fmla="*/ 585021 w 597081"/>
              <a:gd name="connsiteY36" fmla="*/ 29875 h 158308"/>
              <a:gd name="connsiteX37" fmla="*/ 597057 w 597081"/>
              <a:gd name="connsiteY37" fmla="*/ 19540 h 158308"/>
              <a:gd name="connsiteX38" fmla="*/ 587332 w 597081"/>
              <a:gd name="connsiteY38" fmla="*/ 6776 h 158308"/>
              <a:gd name="connsiteX39" fmla="*/ 152896 w 597081"/>
              <a:gd name="connsiteY39" fmla="*/ 90406 h 158308"/>
              <a:gd name="connsiteX40" fmla="*/ 160897 w 597081"/>
              <a:gd name="connsiteY40" fmla="*/ 90406 h 158308"/>
              <a:gd name="connsiteX41" fmla="*/ 153754 w 597081"/>
              <a:gd name="connsiteY41" fmla="*/ 90406 h 158308"/>
              <a:gd name="connsiteX42" fmla="*/ 152896 w 597081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74854 w 606086"/>
              <a:gd name="connsiteY35" fmla="*/ 34589 h 158308"/>
              <a:gd name="connsiteX36" fmla="*/ 585021 w 606086"/>
              <a:gd name="connsiteY36" fmla="*/ 29875 h 158308"/>
              <a:gd name="connsiteX37" fmla="*/ 597057 w 606086"/>
              <a:gd name="connsiteY37" fmla="*/ 19540 h 158308"/>
              <a:gd name="connsiteX38" fmla="*/ 587332 w 606086"/>
              <a:gd name="connsiteY38" fmla="*/ 6776 h 158308"/>
              <a:gd name="connsiteX39" fmla="*/ 152896 w 606086"/>
              <a:gd name="connsiteY39" fmla="*/ 90406 h 158308"/>
              <a:gd name="connsiteX40" fmla="*/ 160897 w 606086"/>
              <a:gd name="connsiteY40" fmla="*/ 90406 h 158308"/>
              <a:gd name="connsiteX41" fmla="*/ 153754 w 606086"/>
              <a:gd name="connsiteY41" fmla="*/ 90406 h 158308"/>
              <a:gd name="connsiteX42" fmla="*/ 152896 w 606086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74854 w 606086"/>
              <a:gd name="connsiteY36" fmla="*/ 34589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92339 w 606086"/>
              <a:gd name="connsiteY36" fmla="*/ 33916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10253"/>
              <a:gd name="connsiteY0" fmla="*/ 6776 h 158308"/>
              <a:gd name="connsiteX1" fmla="*/ 523514 w 610253"/>
              <a:gd name="connsiteY1" fmla="*/ 5442 h 158308"/>
              <a:gd name="connsiteX2" fmla="*/ 453505 w 610253"/>
              <a:gd name="connsiteY2" fmla="*/ 5442 h 158308"/>
              <a:gd name="connsiteX3" fmla="*/ 315488 w 610253"/>
              <a:gd name="connsiteY3" fmla="*/ 204 h 158308"/>
              <a:gd name="connsiteX4" fmla="*/ 36120 w 610253"/>
              <a:gd name="connsiteY4" fmla="*/ 9062 h 158308"/>
              <a:gd name="connsiteX5" fmla="*/ 22223 w 610253"/>
              <a:gd name="connsiteY5" fmla="*/ 24492 h 158308"/>
              <a:gd name="connsiteX6" fmla="*/ 22880 w 610253"/>
              <a:gd name="connsiteY6" fmla="*/ 28112 h 158308"/>
              <a:gd name="connsiteX7" fmla="*/ 15641 w 610253"/>
              <a:gd name="connsiteY7" fmla="*/ 47638 h 158308"/>
              <a:gd name="connsiteX8" fmla="*/ 10117 w 610253"/>
              <a:gd name="connsiteY8" fmla="*/ 48781 h 158308"/>
              <a:gd name="connsiteX9" fmla="*/ 13927 w 610253"/>
              <a:gd name="connsiteY9" fmla="*/ 77356 h 158308"/>
              <a:gd name="connsiteX10" fmla="*/ 35358 w 610253"/>
              <a:gd name="connsiteY10" fmla="*/ 76213 h 158308"/>
              <a:gd name="connsiteX11" fmla="*/ 27357 w 610253"/>
              <a:gd name="connsiteY11" fmla="*/ 88692 h 158308"/>
              <a:gd name="connsiteX12" fmla="*/ 38406 w 610253"/>
              <a:gd name="connsiteY12" fmla="*/ 102789 h 158308"/>
              <a:gd name="connsiteX13" fmla="*/ 42444 w 610253"/>
              <a:gd name="connsiteY13" fmla="*/ 122314 h 158308"/>
              <a:gd name="connsiteX14" fmla="*/ 44787 w 610253"/>
              <a:gd name="connsiteY14" fmla="*/ 123552 h 158308"/>
              <a:gd name="connsiteX15" fmla="*/ 36977 w 610253"/>
              <a:gd name="connsiteY15" fmla="*/ 124981 h 158308"/>
              <a:gd name="connsiteX16" fmla="*/ 40692 w 610253"/>
              <a:gd name="connsiteY16" fmla="*/ 153556 h 158308"/>
              <a:gd name="connsiteX17" fmla="*/ 68600 w 610253"/>
              <a:gd name="connsiteY17" fmla="*/ 151270 h 158308"/>
              <a:gd name="connsiteX18" fmla="*/ 81173 w 610253"/>
              <a:gd name="connsiteY18" fmla="*/ 147842 h 158308"/>
              <a:gd name="connsiteX19" fmla="*/ 149848 w 610253"/>
              <a:gd name="connsiteY19" fmla="*/ 145079 h 158308"/>
              <a:gd name="connsiteX20" fmla="*/ 261100 w 610253"/>
              <a:gd name="connsiteY20" fmla="*/ 145746 h 158308"/>
              <a:gd name="connsiteX21" fmla="*/ 480747 w 610253"/>
              <a:gd name="connsiteY21" fmla="*/ 158224 h 158308"/>
              <a:gd name="connsiteX22" fmla="*/ 494082 w 610253"/>
              <a:gd name="connsiteY22" fmla="*/ 148128 h 158308"/>
              <a:gd name="connsiteX23" fmla="*/ 527134 w 610253"/>
              <a:gd name="connsiteY23" fmla="*/ 151652 h 158308"/>
              <a:gd name="connsiteX24" fmla="*/ 530848 w 610253"/>
              <a:gd name="connsiteY24" fmla="*/ 123648 h 158308"/>
              <a:gd name="connsiteX25" fmla="*/ 491796 w 610253"/>
              <a:gd name="connsiteY25" fmla="*/ 118314 h 158308"/>
              <a:gd name="connsiteX26" fmla="*/ 505131 w 610253"/>
              <a:gd name="connsiteY26" fmla="*/ 118314 h 158308"/>
              <a:gd name="connsiteX27" fmla="*/ 519342 w 610253"/>
              <a:gd name="connsiteY27" fmla="*/ 102121 h 158308"/>
              <a:gd name="connsiteX28" fmla="*/ 519323 w 610253"/>
              <a:gd name="connsiteY28" fmla="*/ 101836 h 158308"/>
              <a:gd name="connsiteX29" fmla="*/ 547041 w 610253"/>
              <a:gd name="connsiteY29" fmla="*/ 104027 h 158308"/>
              <a:gd name="connsiteX30" fmla="*/ 550756 w 610253"/>
              <a:gd name="connsiteY30" fmla="*/ 75452 h 158308"/>
              <a:gd name="connsiteX31" fmla="*/ 540278 w 610253"/>
              <a:gd name="connsiteY31" fmla="*/ 74118 h 158308"/>
              <a:gd name="connsiteX32" fmla="*/ 600771 w 610253"/>
              <a:gd name="connsiteY32" fmla="*/ 57535 h 158308"/>
              <a:gd name="connsiteX33" fmla="*/ 605483 w 610253"/>
              <a:gd name="connsiteY33" fmla="*/ 50353 h 158308"/>
              <a:gd name="connsiteX34" fmla="*/ 561900 w 610253"/>
              <a:gd name="connsiteY34" fmla="*/ 44114 h 158308"/>
              <a:gd name="connsiteX35" fmla="*/ 590801 w 610253"/>
              <a:gd name="connsiteY35" fmla="*/ 38829 h 158308"/>
              <a:gd name="connsiteX36" fmla="*/ 592339 w 610253"/>
              <a:gd name="connsiteY36" fmla="*/ 33916 h 158308"/>
              <a:gd name="connsiteX37" fmla="*/ 585021 w 610253"/>
              <a:gd name="connsiteY37" fmla="*/ 29875 h 158308"/>
              <a:gd name="connsiteX38" fmla="*/ 597057 w 610253"/>
              <a:gd name="connsiteY38" fmla="*/ 19540 h 158308"/>
              <a:gd name="connsiteX39" fmla="*/ 587332 w 610253"/>
              <a:gd name="connsiteY39" fmla="*/ 6776 h 158308"/>
              <a:gd name="connsiteX40" fmla="*/ 152896 w 610253"/>
              <a:gd name="connsiteY40" fmla="*/ 90406 h 158308"/>
              <a:gd name="connsiteX41" fmla="*/ 160897 w 610253"/>
              <a:gd name="connsiteY41" fmla="*/ 90406 h 158308"/>
              <a:gd name="connsiteX42" fmla="*/ 153754 w 610253"/>
              <a:gd name="connsiteY42" fmla="*/ 90406 h 158308"/>
              <a:gd name="connsiteX43" fmla="*/ 152896 w 610253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50756 w 608359"/>
              <a:gd name="connsiteY30" fmla="*/ 7545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90082 w 608359"/>
              <a:gd name="connsiteY23" fmla="*/ 148285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1900 w 608359"/>
              <a:gd name="connsiteY34" fmla="*/ 44114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0884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5380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75073 w 601018"/>
              <a:gd name="connsiteY26" fmla="*/ 116294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57452 w 601018"/>
              <a:gd name="connsiteY18" fmla="*/ 139164 h 158970"/>
              <a:gd name="connsiteX19" fmla="*/ 81173 w 601018"/>
              <a:gd name="connsiteY19" fmla="*/ 147842 h 158970"/>
              <a:gd name="connsiteX20" fmla="*/ 149848 w 601018"/>
              <a:gd name="connsiteY20" fmla="*/ 145079 h 158970"/>
              <a:gd name="connsiteX21" fmla="*/ 261100 w 601018"/>
              <a:gd name="connsiteY21" fmla="*/ 145746 h 158970"/>
              <a:gd name="connsiteX22" fmla="*/ 480747 w 601018"/>
              <a:gd name="connsiteY22" fmla="*/ 158224 h 158970"/>
              <a:gd name="connsiteX23" fmla="*/ 571018 w 601018"/>
              <a:gd name="connsiteY23" fmla="*/ 154189 h 158970"/>
              <a:gd name="connsiteX24" fmla="*/ 590082 w 601018"/>
              <a:gd name="connsiteY24" fmla="*/ 148285 h 158970"/>
              <a:gd name="connsiteX25" fmla="*/ 595295 w 601018"/>
              <a:gd name="connsiteY25" fmla="*/ 135769 h 158970"/>
              <a:gd name="connsiteX26" fmla="*/ 583220 w 601018"/>
              <a:gd name="connsiteY26" fmla="*/ 125048 h 158970"/>
              <a:gd name="connsiteX27" fmla="*/ 586563 w 601018"/>
              <a:gd name="connsiteY27" fmla="*/ 115621 h 158970"/>
              <a:gd name="connsiteX28" fmla="*/ 583289 w 601018"/>
              <a:gd name="connsiteY28" fmla="*/ 109528 h 158970"/>
              <a:gd name="connsiteX29" fmla="*/ 591763 w 601018"/>
              <a:gd name="connsiteY29" fmla="*/ 101836 h 158970"/>
              <a:gd name="connsiteX30" fmla="*/ 586508 w 601018"/>
              <a:gd name="connsiteY30" fmla="*/ 92579 h 158970"/>
              <a:gd name="connsiteX31" fmla="*/ 587725 w 601018"/>
              <a:gd name="connsiteY31" fmla="*/ 71412 h 158970"/>
              <a:gd name="connsiteX32" fmla="*/ 589237 w 601018"/>
              <a:gd name="connsiteY32" fmla="*/ 70078 h 158970"/>
              <a:gd name="connsiteX33" fmla="*/ 600771 w 601018"/>
              <a:gd name="connsiteY33" fmla="*/ 57535 h 158970"/>
              <a:gd name="connsiteX34" fmla="*/ 593493 w 601018"/>
              <a:gd name="connsiteY34" fmla="*/ 54393 h 158970"/>
              <a:gd name="connsiteX35" fmla="*/ 585380 w 601018"/>
              <a:gd name="connsiteY35" fmla="*/ 48828 h 158970"/>
              <a:gd name="connsiteX36" fmla="*/ 590801 w 601018"/>
              <a:gd name="connsiteY36" fmla="*/ 38829 h 158970"/>
              <a:gd name="connsiteX37" fmla="*/ 592339 w 601018"/>
              <a:gd name="connsiteY37" fmla="*/ 33916 h 158970"/>
              <a:gd name="connsiteX38" fmla="*/ 585021 w 601018"/>
              <a:gd name="connsiteY38" fmla="*/ 29875 h 158970"/>
              <a:gd name="connsiteX39" fmla="*/ 597057 w 601018"/>
              <a:gd name="connsiteY39" fmla="*/ 19540 h 158970"/>
              <a:gd name="connsiteX40" fmla="*/ 587332 w 601018"/>
              <a:gd name="connsiteY40" fmla="*/ 6776 h 158970"/>
              <a:gd name="connsiteX41" fmla="*/ 152896 w 601018"/>
              <a:gd name="connsiteY41" fmla="*/ 90406 h 158970"/>
              <a:gd name="connsiteX42" fmla="*/ 160897 w 601018"/>
              <a:gd name="connsiteY42" fmla="*/ 90406 h 158970"/>
              <a:gd name="connsiteX43" fmla="*/ 153754 w 601018"/>
              <a:gd name="connsiteY43" fmla="*/ 90406 h 158970"/>
              <a:gd name="connsiteX44" fmla="*/ 152896 w 601018"/>
              <a:gd name="connsiteY44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86079 w 601018"/>
              <a:gd name="connsiteY20" fmla="*/ 138339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596365" h="158970" extrusionOk="0">
                <a:moveTo>
                  <a:pt x="582679" y="6776"/>
                </a:moveTo>
                <a:cubicBezTo>
                  <a:pt x="561562" y="3442"/>
                  <a:pt x="540092" y="2967"/>
                  <a:pt x="518861" y="5442"/>
                </a:cubicBezTo>
                <a:cubicBezTo>
                  <a:pt x="495525" y="6396"/>
                  <a:pt x="472189" y="6205"/>
                  <a:pt x="448852" y="5442"/>
                </a:cubicBezTo>
                <a:cubicBezTo>
                  <a:pt x="402847" y="4110"/>
                  <a:pt x="356841" y="870"/>
                  <a:pt x="310835" y="204"/>
                </a:cubicBezTo>
                <a:cubicBezTo>
                  <a:pt x="217681" y="-1225"/>
                  <a:pt x="124431" y="5157"/>
                  <a:pt x="31467" y="9062"/>
                </a:cubicBezTo>
                <a:cubicBezTo>
                  <a:pt x="23380" y="9443"/>
                  <a:pt x="17151" y="16396"/>
                  <a:pt x="17570" y="24492"/>
                </a:cubicBezTo>
                <a:cubicBezTo>
                  <a:pt x="17636" y="25730"/>
                  <a:pt x="17856" y="26969"/>
                  <a:pt x="18227" y="28112"/>
                </a:cubicBezTo>
                <a:cubicBezTo>
                  <a:pt x="11264" y="31922"/>
                  <a:pt x="8169" y="40209"/>
                  <a:pt x="10988" y="47638"/>
                </a:cubicBezTo>
                <a:lnTo>
                  <a:pt x="5464" y="48781"/>
                </a:lnTo>
                <a:cubicBezTo>
                  <a:pt x="2618" y="58748"/>
                  <a:pt x="-7109" y="77356"/>
                  <a:pt x="9274" y="77356"/>
                </a:cubicBezTo>
                <a:lnTo>
                  <a:pt x="8224" y="83621"/>
                </a:lnTo>
                <a:cubicBezTo>
                  <a:pt x="3328" y="85812"/>
                  <a:pt x="13183" y="84704"/>
                  <a:pt x="13212" y="90039"/>
                </a:cubicBezTo>
                <a:cubicBezTo>
                  <a:pt x="13364" y="96706"/>
                  <a:pt x="9867" y="103094"/>
                  <a:pt x="16268" y="104809"/>
                </a:cubicBezTo>
                <a:cubicBezTo>
                  <a:pt x="11991" y="111285"/>
                  <a:pt x="4808" y="111294"/>
                  <a:pt x="11313" y="115580"/>
                </a:cubicBezTo>
                <a:cubicBezTo>
                  <a:pt x="12056" y="116057"/>
                  <a:pt x="9839" y="123172"/>
                  <a:pt x="10658" y="123552"/>
                </a:cubicBezTo>
                <a:cubicBezTo>
                  <a:pt x="8087" y="123552"/>
                  <a:pt x="16936" y="123010"/>
                  <a:pt x="16837" y="127001"/>
                </a:cubicBezTo>
                <a:cubicBezTo>
                  <a:pt x="16738" y="130992"/>
                  <a:pt x="3338" y="129227"/>
                  <a:pt x="10061" y="147496"/>
                </a:cubicBezTo>
                <a:cubicBezTo>
                  <a:pt x="23194" y="146734"/>
                  <a:pt x="37134" y="148967"/>
                  <a:pt x="48460" y="148576"/>
                </a:cubicBezTo>
                <a:cubicBezTo>
                  <a:pt x="59786" y="148185"/>
                  <a:pt x="64478" y="146180"/>
                  <a:pt x="78019" y="145148"/>
                </a:cubicBezTo>
                <a:cubicBezTo>
                  <a:pt x="100879" y="143148"/>
                  <a:pt x="109712" y="145316"/>
                  <a:pt x="145195" y="145079"/>
                </a:cubicBezTo>
                <a:cubicBezTo>
                  <a:pt x="180678" y="144842"/>
                  <a:pt x="253841" y="142979"/>
                  <a:pt x="290918" y="143726"/>
                </a:cubicBezTo>
                <a:cubicBezTo>
                  <a:pt x="366165" y="145243"/>
                  <a:pt x="402942" y="153080"/>
                  <a:pt x="476094" y="158224"/>
                </a:cubicBezTo>
                <a:cubicBezTo>
                  <a:pt x="482542" y="158986"/>
                  <a:pt x="565384" y="160570"/>
                  <a:pt x="566365" y="154189"/>
                </a:cubicBezTo>
                <a:cubicBezTo>
                  <a:pt x="577414" y="155141"/>
                  <a:pt x="581383" y="151355"/>
                  <a:pt x="585429" y="148285"/>
                </a:cubicBezTo>
                <a:cubicBezTo>
                  <a:pt x="589475" y="145215"/>
                  <a:pt x="591786" y="139642"/>
                  <a:pt x="590642" y="135769"/>
                </a:cubicBezTo>
                <a:cubicBezTo>
                  <a:pt x="589498" y="131896"/>
                  <a:pt x="591616" y="126762"/>
                  <a:pt x="578567" y="125048"/>
                </a:cubicBezTo>
                <a:lnTo>
                  <a:pt x="581910" y="115621"/>
                </a:lnTo>
                <a:cubicBezTo>
                  <a:pt x="590311" y="115049"/>
                  <a:pt x="579189" y="117910"/>
                  <a:pt x="578636" y="109528"/>
                </a:cubicBezTo>
                <a:cubicBezTo>
                  <a:pt x="578636" y="109433"/>
                  <a:pt x="586574" y="104661"/>
                  <a:pt x="587110" y="101836"/>
                </a:cubicBezTo>
                <a:cubicBezTo>
                  <a:pt x="587646" y="99011"/>
                  <a:pt x="582528" y="97650"/>
                  <a:pt x="581855" y="92579"/>
                </a:cubicBezTo>
                <a:cubicBezTo>
                  <a:pt x="581182" y="87508"/>
                  <a:pt x="599074" y="74364"/>
                  <a:pt x="583072" y="71412"/>
                </a:cubicBezTo>
                <a:lnTo>
                  <a:pt x="584584" y="70078"/>
                </a:lnTo>
                <a:cubicBezTo>
                  <a:pt x="592395" y="63315"/>
                  <a:pt x="595409" y="60149"/>
                  <a:pt x="596118" y="57535"/>
                </a:cubicBezTo>
                <a:cubicBezTo>
                  <a:pt x="596827" y="54921"/>
                  <a:pt x="596460" y="55345"/>
                  <a:pt x="588840" y="54393"/>
                </a:cubicBezTo>
                <a:cubicBezTo>
                  <a:pt x="576644" y="52089"/>
                  <a:pt x="594422" y="63926"/>
                  <a:pt x="580727" y="48828"/>
                </a:cubicBezTo>
                <a:cubicBezTo>
                  <a:pt x="568205" y="40959"/>
                  <a:pt x="583989" y="40416"/>
                  <a:pt x="586148" y="38829"/>
                </a:cubicBezTo>
                <a:cubicBezTo>
                  <a:pt x="588307" y="37242"/>
                  <a:pt x="584569" y="36194"/>
                  <a:pt x="587686" y="33916"/>
                </a:cubicBezTo>
                <a:cubicBezTo>
                  <a:pt x="590575" y="33916"/>
                  <a:pt x="577479" y="29875"/>
                  <a:pt x="580368" y="29875"/>
                </a:cubicBezTo>
                <a:cubicBezTo>
                  <a:pt x="588245" y="29494"/>
                  <a:pt x="592804" y="27445"/>
                  <a:pt x="592404" y="19540"/>
                </a:cubicBezTo>
                <a:cubicBezTo>
                  <a:pt x="592099" y="13730"/>
                  <a:pt x="588241" y="8682"/>
                  <a:pt x="582679" y="6776"/>
                </a:cubicBezTo>
                <a:close/>
                <a:moveTo>
                  <a:pt x="148243" y="90406"/>
                </a:moveTo>
                <a:lnTo>
                  <a:pt x="156244" y="90406"/>
                </a:lnTo>
                <a:lnTo>
                  <a:pt x="149101" y="90406"/>
                </a:lnTo>
                <a:lnTo>
                  <a:pt x="148243" y="90406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266700" marR="0" lvl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sz="2400" dirty="0" smtClean="0">
                <a:sym typeface="Arial"/>
              </a:rPr>
              <a:t>Fetih politikası sonucu fethedilen yerlerde iskân politikası uygulandı.</a:t>
            </a:r>
            <a:endParaRPr sz="2400" dirty="0">
              <a:sym typeface="Arial"/>
            </a:endParaRPr>
          </a:p>
        </p:txBody>
      </p:sp>
      <p:sp>
        <p:nvSpPr>
          <p:cNvPr id="11" name="Google Shape;5390;p24"/>
          <p:cNvSpPr/>
          <p:nvPr/>
        </p:nvSpPr>
        <p:spPr>
          <a:xfrm rot="15319858" flipH="1" flipV="1">
            <a:off x="6690880" y="1404460"/>
            <a:ext cx="543874" cy="1058749"/>
          </a:xfrm>
          <a:custGeom>
            <a:avLst/>
            <a:gdLst/>
            <a:ahLst/>
            <a:cxnLst/>
            <a:rect l="l" t="t" r="r" b="b"/>
            <a:pathLst>
              <a:path w="11261" h="14856" extrusionOk="0">
                <a:moveTo>
                  <a:pt x="53" y="152"/>
                </a:moveTo>
                <a:lnTo>
                  <a:pt x="44" y="160"/>
                </a:lnTo>
                <a:cubicBezTo>
                  <a:pt x="49" y="157"/>
                  <a:pt x="52" y="154"/>
                  <a:pt x="53" y="152"/>
                </a:cubicBezTo>
                <a:close/>
                <a:moveTo>
                  <a:pt x="3128" y="2006"/>
                </a:moveTo>
                <a:lnTo>
                  <a:pt x="3128" y="2006"/>
                </a:lnTo>
                <a:cubicBezTo>
                  <a:pt x="3125" y="2008"/>
                  <a:pt x="3123" y="2010"/>
                  <a:pt x="3121" y="2012"/>
                </a:cubicBezTo>
                <a:lnTo>
                  <a:pt x="3121" y="2012"/>
                </a:lnTo>
                <a:cubicBezTo>
                  <a:pt x="3123" y="2010"/>
                  <a:pt x="3126" y="2008"/>
                  <a:pt x="3128" y="2006"/>
                </a:cubicBezTo>
                <a:close/>
                <a:moveTo>
                  <a:pt x="8483" y="8451"/>
                </a:moveTo>
                <a:lnTo>
                  <a:pt x="8486" y="8459"/>
                </a:lnTo>
                <a:cubicBezTo>
                  <a:pt x="8486" y="8455"/>
                  <a:pt x="8485" y="8452"/>
                  <a:pt x="8483" y="8451"/>
                </a:cubicBezTo>
                <a:close/>
                <a:moveTo>
                  <a:pt x="8093" y="9078"/>
                </a:moveTo>
                <a:cubicBezTo>
                  <a:pt x="8093" y="9081"/>
                  <a:pt x="8094" y="9083"/>
                  <a:pt x="8095" y="9085"/>
                </a:cubicBezTo>
                <a:lnTo>
                  <a:pt x="8095" y="9085"/>
                </a:lnTo>
                <a:cubicBezTo>
                  <a:pt x="8094" y="9083"/>
                  <a:pt x="8094" y="9081"/>
                  <a:pt x="8093" y="9078"/>
                </a:cubicBezTo>
                <a:close/>
                <a:moveTo>
                  <a:pt x="10689" y="9209"/>
                </a:moveTo>
                <a:cubicBezTo>
                  <a:pt x="10685" y="9215"/>
                  <a:pt x="10682" y="9221"/>
                  <a:pt x="10679" y="9225"/>
                </a:cubicBezTo>
                <a:lnTo>
                  <a:pt x="10679" y="9225"/>
                </a:lnTo>
                <a:cubicBezTo>
                  <a:pt x="10685" y="9223"/>
                  <a:pt x="10689" y="9216"/>
                  <a:pt x="10689" y="9209"/>
                </a:cubicBezTo>
                <a:close/>
                <a:moveTo>
                  <a:pt x="10331" y="9245"/>
                </a:moveTo>
                <a:cubicBezTo>
                  <a:pt x="10333" y="9247"/>
                  <a:pt x="10336" y="9248"/>
                  <a:pt x="10339" y="9249"/>
                </a:cubicBezTo>
                <a:lnTo>
                  <a:pt x="10339" y="9249"/>
                </a:lnTo>
                <a:lnTo>
                  <a:pt x="10331" y="9245"/>
                </a:lnTo>
                <a:close/>
                <a:moveTo>
                  <a:pt x="8079" y="9252"/>
                </a:moveTo>
                <a:cubicBezTo>
                  <a:pt x="8076" y="9252"/>
                  <a:pt x="8073" y="9253"/>
                  <a:pt x="8069" y="9257"/>
                </a:cubicBezTo>
                <a:cubicBezTo>
                  <a:pt x="8074" y="9256"/>
                  <a:pt x="8077" y="9254"/>
                  <a:pt x="8079" y="9252"/>
                </a:cubicBezTo>
                <a:lnTo>
                  <a:pt x="8079" y="9252"/>
                </a:lnTo>
                <a:cubicBezTo>
                  <a:pt x="8079" y="9252"/>
                  <a:pt x="8079" y="9252"/>
                  <a:pt x="8079" y="9252"/>
                </a:cubicBezTo>
                <a:close/>
                <a:moveTo>
                  <a:pt x="10736" y="9257"/>
                </a:moveTo>
                <a:lnTo>
                  <a:pt x="10736" y="9257"/>
                </a:lnTo>
                <a:cubicBezTo>
                  <a:pt x="10735" y="9258"/>
                  <a:pt x="10733" y="9258"/>
                  <a:pt x="10732" y="9259"/>
                </a:cubicBezTo>
                <a:lnTo>
                  <a:pt x="10732" y="9259"/>
                </a:lnTo>
                <a:cubicBezTo>
                  <a:pt x="10734" y="9258"/>
                  <a:pt x="10735" y="9258"/>
                  <a:pt x="10736" y="9257"/>
                </a:cubicBezTo>
                <a:close/>
                <a:moveTo>
                  <a:pt x="8974" y="9376"/>
                </a:moveTo>
                <a:cubicBezTo>
                  <a:pt x="8973" y="9378"/>
                  <a:pt x="8972" y="9380"/>
                  <a:pt x="8971" y="9382"/>
                </a:cubicBezTo>
                <a:lnTo>
                  <a:pt x="8971" y="9382"/>
                </a:lnTo>
                <a:cubicBezTo>
                  <a:pt x="8973" y="9380"/>
                  <a:pt x="8974" y="9378"/>
                  <a:pt x="8974" y="9376"/>
                </a:cubicBezTo>
                <a:close/>
                <a:moveTo>
                  <a:pt x="10375" y="9635"/>
                </a:moveTo>
                <a:lnTo>
                  <a:pt x="10375" y="9635"/>
                </a:lnTo>
                <a:cubicBezTo>
                  <a:pt x="10374" y="9635"/>
                  <a:pt x="10371" y="9636"/>
                  <a:pt x="10367" y="9638"/>
                </a:cubicBezTo>
                <a:cubicBezTo>
                  <a:pt x="10370" y="9637"/>
                  <a:pt x="10373" y="9636"/>
                  <a:pt x="10375" y="9635"/>
                </a:cubicBezTo>
                <a:close/>
                <a:moveTo>
                  <a:pt x="7188" y="9924"/>
                </a:moveTo>
                <a:cubicBezTo>
                  <a:pt x="7188" y="9925"/>
                  <a:pt x="7188" y="9926"/>
                  <a:pt x="7189" y="9926"/>
                </a:cubicBezTo>
                <a:lnTo>
                  <a:pt x="7189" y="9926"/>
                </a:lnTo>
                <a:cubicBezTo>
                  <a:pt x="7189" y="9925"/>
                  <a:pt x="7188" y="9924"/>
                  <a:pt x="7188" y="9924"/>
                </a:cubicBezTo>
                <a:close/>
                <a:moveTo>
                  <a:pt x="8473" y="9970"/>
                </a:moveTo>
                <a:lnTo>
                  <a:pt x="8473" y="9970"/>
                </a:lnTo>
                <a:cubicBezTo>
                  <a:pt x="8470" y="9970"/>
                  <a:pt x="8466" y="9970"/>
                  <a:pt x="8462" y="9971"/>
                </a:cubicBezTo>
                <a:lnTo>
                  <a:pt x="8474" y="9971"/>
                </a:lnTo>
                <a:lnTo>
                  <a:pt x="8473" y="9970"/>
                </a:lnTo>
                <a:close/>
                <a:moveTo>
                  <a:pt x="10343" y="10066"/>
                </a:moveTo>
                <a:cubicBezTo>
                  <a:pt x="10343" y="10078"/>
                  <a:pt x="10355" y="10078"/>
                  <a:pt x="10355" y="10078"/>
                </a:cubicBezTo>
                <a:cubicBezTo>
                  <a:pt x="10350" y="10075"/>
                  <a:pt x="10346" y="10071"/>
                  <a:pt x="10345" y="10067"/>
                </a:cubicBezTo>
                <a:lnTo>
                  <a:pt x="10345" y="10067"/>
                </a:lnTo>
                <a:cubicBezTo>
                  <a:pt x="10344" y="10067"/>
                  <a:pt x="10344" y="10067"/>
                  <a:pt x="10343" y="10066"/>
                </a:cubicBezTo>
                <a:close/>
                <a:moveTo>
                  <a:pt x="10951" y="10257"/>
                </a:moveTo>
                <a:cubicBezTo>
                  <a:pt x="10951" y="10257"/>
                  <a:pt x="10951" y="10257"/>
                  <a:pt x="10951" y="10257"/>
                </a:cubicBezTo>
                <a:lnTo>
                  <a:pt x="10951" y="10257"/>
                </a:lnTo>
                <a:cubicBezTo>
                  <a:pt x="10951" y="10257"/>
                  <a:pt x="10951" y="10257"/>
                  <a:pt x="10951" y="10257"/>
                </a:cubicBezTo>
                <a:close/>
                <a:moveTo>
                  <a:pt x="8673" y="10290"/>
                </a:moveTo>
                <a:lnTo>
                  <a:pt x="8673" y="10290"/>
                </a:lnTo>
                <a:cubicBezTo>
                  <a:pt x="8673" y="10291"/>
                  <a:pt x="8673" y="10291"/>
                  <a:pt x="8672" y="10292"/>
                </a:cubicBezTo>
                <a:lnTo>
                  <a:pt x="8672" y="10292"/>
                </a:lnTo>
                <a:cubicBezTo>
                  <a:pt x="8673" y="10291"/>
                  <a:pt x="8673" y="10291"/>
                  <a:pt x="8673" y="10290"/>
                </a:cubicBezTo>
                <a:close/>
                <a:moveTo>
                  <a:pt x="8672" y="10292"/>
                </a:moveTo>
                <a:lnTo>
                  <a:pt x="8672" y="10292"/>
                </a:lnTo>
                <a:cubicBezTo>
                  <a:pt x="8666" y="10300"/>
                  <a:pt x="8658" y="10306"/>
                  <a:pt x="8649" y="10306"/>
                </a:cubicBezTo>
                <a:cubicBezTo>
                  <a:pt x="8646" y="10306"/>
                  <a:pt x="8643" y="10305"/>
                  <a:pt x="8641" y="10305"/>
                </a:cubicBezTo>
                <a:lnTo>
                  <a:pt x="8641" y="10305"/>
                </a:lnTo>
                <a:cubicBezTo>
                  <a:pt x="8652" y="10316"/>
                  <a:pt x="8658" y="10320"/>
                  <a:pt x="8662" y="10320"/>
                </a:cubicBezTo>
                <a:cubicBezTo>
                  <a:pt x="8671" y="10320"/>
                  <a:pt x="8668" y="10300"/>
                  <a:pt x="8672" y="10292"/>
                </a:cubicBezTo>
                <a:close/>
                <a:moveTo>
                  <a:pt x="10994" y="10320"/>
                </a:moveTo>
                <a:cubicBezTo>
                  <a:pt x="10987" y="10320"/>
                  <a:pt x="10981" y="10324"/>
                  <a:pt x="10976" y="10327"/>
                </a:cubicBezTo>
                <a:lnTo>
                  <a:pt x="10976" y="10327"/>
                </a:lnTo>
                <a:cubicBezTo>
                  <a:pt x="10982" y="10326"/>
                  <a:pt x="10988" y="10325"/>
                  <a:pt x="10994" y="10325"/>
                </a:cubicBezTo>
                <a:cubicBezTo>
                  <a:pt x="11000" y="10325"/>
                  <a:pt x="11006" y="10326"/>
                  <a:pt x="11010" y="10328"/>
                </a:cubicBezTo>
                <a:cubicBezTo>
                  <a:pt x="11004" y="10322"/>
                  <a:pt x="10998" y="10320"/>
                  <a:pt x="10994" y="10320"/>
                </a:cubicBezTo>
                <a:close/>
                <a:moveTo>
                  <a:pt x="11010" y="10555"/>
                </a:moveTo>
                <a:cubicBezTo>
                  <a:pt x="11009" y="10557"/>
                  <a:pt x="11008" y="10560"/>
                  <a:pt x="11007" y="10562"/>
                </a:cubicBezTo>
                <a:lnTo>
                  <a:pt x="11007" y="10562"/>
                </a:lnTo>
                <a:cubicBezTo>
                  <a:pt x="11009" y="10560"/>
                  <a:pt x="11010" y="10558"/>
                  <a:pt x="11010" y="10555"/>
                </a:cubicBezTo>
                <a:close/>
                <a:moveTo>
                  <a:pt x="8784" y="10721"/>
                </a:moveTo>
                <a:lnTo>
                  <a:pt x="8784" y="10769"/>
                </a:lnTo>
                <a:lnTo>
                  <a:pt x="8796" y="10769"/>
                </a:lnTo>
                <a:lnTo>
                  <a:pt x="8784" y="10721"/>
                </a:lnTo>
                <a:close/>
                <a:moveTo>
                  <a:pt x="11017" y="10767"/>
                </a:moveTo>
                <a:lnTo>
                  <a:pt x="11017" y="10767"/>
                </a:lnTo>
                <a:cubicBezTo>
                  <a:pt x="11021" y="10768"/>
                  <a:pt x="11027" y="10769"/>
                  <a:pt x="11034" y="10769"/>
                </a:cubicBezTo>
                <a:cubicBezTo>
                  <a:pt x="11027" y="10767"/>
                  <a:pt x="11021" y="10767"/>
                  <a:pt x="11017" y="10767"/>
                </a:cubicBezTo>
                <a:close/>
                <a:moveTo>
                  <a:pt x="10918" y="10815"/>
                </a:moveTo>
                <a:cubicBezTo>
                  <a:pt x="10917" y="10815"/>
                  <a:pt x="10916" y="10816"/>
                  <a:pt x="10915" y="10817"/>
                </a:cubicBezTo>
                <a:cubicBezTo>
                  <a:pt x="10921" y="10817"/>
                  <a:pt x="10921" y="10817"/>
                  <a:pt x="10918" y="10815"/>
                </a:cubicBezTo>
                <a:close/>
                <a:moveTo>
                  <a:pt x="10998" y="10984"/>
                </a:moveTo>
                <a:cubicBezTo>
                  <a:pt x="10999" y="10995"/>
                  <a:pt x="11010" y="10995"/>
                  <a:pt x="11010" y="10995"/>
                </a:cubicBezTo>
                <a:cubicBezTo>
                  <a:pt x="11005" y="10991"/>
                  <a:pt x="11001" y="10988"/>
                  <a:pt x="10998" y="10984"/>
                </a:cubicBezTo>
                <a:close/>
                <a:moveTo>
                  <a:pt x="11076" y="11065"/>
                </a:moveTo>
                <a:cubicBezTo>
                  <a:pt x="11074" y="11065"/>
                  <a:pt x="11072" y="11066"/>
                  <a:pt x="11070" y="11067"/>
                </a:cubicBezTo>
                <a:cubicBezTo>
                  <a:pt x="11073" y="11067"/>
                  <a:pt x="11075" y="11066"/>
                  <a:pt x="11076" y="11065"/>
                </a:cubicBezTo>
                <a:close/>
                <a:moveTo>
                  <a:pt x="9034" y="11067"/>
                </a:moveTo>
                <a:cubicBezTo>
                  <a:pt x="9034" y="11078"/>
                  <a:pt x="9034" y="11078"/>
                  <a:pt x="9046" y="11078"/>
                </a:cubicBezTo>
                <a:cubicBezTo>
                  <a:pt x="9034" y="11090"/>
                  <a:pt x="9022" y="11090"/>
                  <a:pt x="9022" y="11090"/>
                </a:cubicBezTo>
                <a:cubicBezTo>
                  <a:pt x="9022" y="11078"/>
                  <a:pt x="9022" y="11067"/>
                  <a:pt x="9034" y="11067"/>
                </a:cubicBezTo>
                <a:close/>
                <a:moveTo>
                  <a:pt x="9057" y="11090"/>
                </a:moveTo>
                <a:cubicBezTo>
                  <a:pt x="9057" y="11102"/>
                  <a:pt x="9057" y="11102"/>
                  <a:pt x="9046" y="11102"/>
                </a:cubicBezTo>
                <a:lnTo>
                  <a:pt x="9057" y="11090"/>
                </a:lnTo>
                <a:close/>
                <a:moveTo>
                  <a:pt x="10236" y="11138"/>
                </a:moveTo>
                <a:lnTo>
                  <a:pt x="10243" y="11145"/>
                </a:lnTo>
                <a:lnTo>
                  <a:pt x="10243" y="11145"/>
                </a:lnTo>
                <a:cubicBezTo>
                  <a:pt x="10242" y="11143"/>
                  <a:pt x="10240" y="11140"/>
                  <a:pt x="10236" y="11138"/>
                </a:cubicBezTo>
                <a:close/>
                <a:moveTo>
                  <a:pt x="9105" y="11138"/>
                </a:moveTo>
                <a:cubicBezTo>
                  <a:pt x="9153" y="11162"/>
                  <a:pt x="9188" y="11186"/>
                  <a:pt x="9212" y="11233"/>
                </a:cubicBezTo>
                <a:lnTo>
                  <a:pt x="9212" y="11209"/>
                </a:lnTo>
                <a:cubicBezTo>
                  <a:pt x="9260" y="11257"/>
                  <a:pt x="9248" y="11257"/>
                  <a:pt x="9296" y="11269"/>
                </a:cubicBezTo>
                <a:cubicBezTo>
                  <a:pt x="9272" y="11281"/>
                  <a:pt x="9248" y="11305"/>
                  <a:pt x="9248" y="11340"/>
                </a:cubicBezTo>
                <a:lnTo>
                  <a:pt x="9224" y="11340"/>
                </a:lnTo>
                <a:cubicBezTo>
                  <a:pt x="9236" y="11329"/>
                  <a:pt x="9236" y="11317"/>
                  <a:pt x="9248" y="11317"/>
                </a:cubicBezTo>
                <a:lnTo>
                  <a:pt x="9212" y="11257"/>
                </a:lnTo>
                <a:lnTo>
                  <a:pt x="9212" y="11269"/>
                </a:lnTo>
                <a:cubicBezTo>
                  <a:pt x="9198" y="11283"/>
                  <a:pt x="9180" y="11289"/>
                  <a:pt x="9170" y="11289"/>
                </a:cubicBezTo>
                <a:cubicBezTo>
                  <a:pt x="9163" y="11289"/>
                  <a:pt x="9160" y="11286"/>
                  <a:pt x="9165" y="11281"/>
                </a:cubicBezTo>
                <a:cubicBezTo>
                  <a:pt x="9188" y="11269"/>
                  <a:pt x="9200" y="11245"/>
                  <a:pt x="9212" y="11233"/>
                </a:cubicBezTo>
                <a:cubicBezTo>
                  <a:pt x="9200" y="11233"/>
                  <a:pt x="9200" y="11257"/>
                  <a:pt x="9177" y="11257"/>
                </a:cubicBezTo>
                <a:cubicBezTo>
                  <a:pt x="9170" y="11261"/>
                  <a:pt x="9163" y="11262"/>
                  <a:pt x="9156" y="11262"/>
                </a:cubicBezTo>
                <a:cubicBezTo>
                  <a:pt x="9142" y="11262"/>
                  <a:pt x="9132" y="11254"/>
                  <a:pt x="9141" y="11245"/>
                </a:cubicBezTo>
                <a:lnTo>
                  <a:pt x="9153" y="11233"/>
                </a:lnTo>
                <a:cubicBezTo>
                  <a:pt x="9129" y="11233"/>
                  <a:pt x="9177" y="11186"/>
                  <a:pt x="9165" y="11186"/>
                </a:cubicBezTo>
                <a:cubicBezTo>
                  <a:pt x="9144" y="11186"/>
                  <a:pt x="9139" y="11178"/>
                  <a:pt x="9132" y="11178"/>
                </a:cubicBezTo>
                <a:cubicBezTo>
                  <a:pt x="9127" y="11178"/>
                  <a:pt x="9120" y="11182"/>
                  <a:pt x="9105" y="11198"/>
                </a:cubicBezTo>
                <a:cubicBezTo>
                  <a:pt x="9081" y="11198"/>
                  <a:pt x="9129" y="11174"/>
                  <a:pt x="9129" y="11162"/>
                </a:cubicBezTo>
                <a:lnTo>
                  <a:pt x="9129" y="11162"/>
                </a:lnTo>
                <a:cubicBezTo>
                  <a:pt x="9122" y="11165"/>
                  <a:pt x="9118" y="11166"/>
                  <a:pt x="9114" y="11166"/>
                </a:cubicBezTo>
                <a:cubicBezTo>
                  <a:pt x="9105" y="11166"/>
                  <a:pt x="9105" y="11155"/>
                  <a:pt x="9105" y="11138"/>
                </a:cubicBezTo>
                <a:close/>
                <a:moveTo>
                  <a:pt x="9331" y="11424"/>
                </a:moveTo>
                <a:lnTo>
                  <a:pt x="9355" y="11459"/>
                </a:lnTo>
                <a:lnTo>
                  <a:pt x="9343" y="11459"/>
                </a:lnTo>
                <a:cubicBezTo>
                  <a:pt x="9343" y="11448"/>
                  <a:pt x="9331" y="11436"/>
                  <a:pt x="9319" y="11424"/>
                </a:cubicBezTo>
                <a:close/>
                <a:moveTo>
                  <a:pt x="8315" y="11635"/>
                </a:moveTo>
                <a:cubicBezTo>
                  <a:pt x="8312" y="11635"/>
                  <a:pt x="8306" y="11637"/>
                  <a:pt x="8301" y="11638"/>
                </a:cubicBezTo>
                <a:lnTo>
                  <a:pt x="8301" y="11638"/>
                </a:lnTo>
                <a:cubicBezTo>
                  <a:pt x="8299" y="11637"/>
                  <a:pt x="8298" y="11637"/>
                  <a:pt x="8296" y="11636"/>
                </a:cubicBezTo>
                <a:lnTo>
                  <a:pt x="8296" y="11636"/>
                </a:lnTo>
                <a:cubicBezTo>
                  <a:pt x="8296" y="11637"/>
                  <a:pt x="8296" y="11638"/>
                  <a:pt x="8295" y="11638"/>
                </a:cubicBezTo>
                <a:cubicBezTo>
                  <a:pt x="8297" y="11638"/>
                  <a:pt x="8299" y="11638"/>
                  <a:pt x="8301" y="11638"/>
                </a:cubicBezTo>
                <a:lnTo>
                  <a:pt x="8301" y="11638"/>
                </a:lnTo>
                <a:cubicBezTo>
                  <a:pt x="8307" y="11639"/>
                  <a:pt x="8311" y="11642"/>
                  <a:pt x="8307" y="11650"/>
                </a:cubicBezTo>
                <a:cubicBezTo>
                  <a:pt x="8319" y="11638"/>
                  <a:pt x="8319" y="11635"/>
                  <a:pt x="8315" y="11635"/>
                </a:cubicBezTo>
                <a:close/>
                <a:moveTo>
                  <a:pt x="9903" y="11876"/>
                </a:moveTo>
                <a:lnTo>
                  <a:pt x="9915" y="11888"/>
                </a:lnTo>
                <a:lnTo>
                  <a:pt x="9903" y="11876"/>
                </a:lnTo>
                <a:close/>
                <a:moveTo>
                  <a:pt x="10153" y="11948"/>
                </a:moveTo>
                <a:cubicBezTo>
                  <a:pt x="10161" y="11956"/>
                  <a:pt x="10164" y="11958"/>
                  <a:pt x="10168" y="11959"/>
                </a:cubicBezTo>
                <a:lnTo>
                  <a:pt x="10168" y="11959"/>
                </a:lnTo>
                <a:cubicBezTo>
                  <a:pt x="10168" y="11955"/>
                  <a:pt x="10164" y="11951"/>
                  <a:pt x="10153" y="11948"/>
                </a:cubicBezTo>
                <a:close/>
                <a:moveTo>
                  <a:pt x="8574" y="11993"/>
                </a:moveTo>
                <a:cubicBezTo>
                  <a:pt x="8571" y="11998"/>
                  <a:pt x="8569" y="12002"/>
                  <a:pt x="8569" y="12007"/>
                </a:cubicBezTo>
                <a:cubicBezTo>
                  <a:pt x="8569" y="12003"/>
                  <a:pt x="8572" y="11998"/>
                  <a:pt x="8574" y="11993"/>
                </a:cubicBezTo>
                <a:close/>
                <a:moveTo>
                  <a:pt x="9974" y="12079"/>
                </a:moveTo>
                <a:cubicBezTo>
                  <a:pt x="9976" y="12080"/>
                  <a:pt x="9978" y="12081"/>
                  <a:pt x="9979" y="12082"/>
                </a:cubicBezTo>
                <a:lnTo>
                  <a:pt x="9979" y="12082"/>
                </a:lnTo>
                <a:lnTo>
                  <a:pt x="9986" y="12079"/>
                </a:lnTo>
                <a:close/>
                <a:moveTo>
                  <a:pt x="11034" y="12591"/>
                </a:moveTo>
                <a:cubicBezTo>
                  <a:pt x="10988" y="12591"/>
                  <a:pt x="11019" y="12602"/>
                  <a:pt x="11022" y="12602"/>
                </a:cubicBezTo>
                <a:lnTo>
                  <a:pt x="11022" y="12602"/>
                </a:lnTo>
                <a:cubicBezTo>
                  <a:pt x="11022" y="12598"/>
                  <a:pt x="11025" y="12593"/>
                  <a:pt x="11034" y="12591"/>
                </a:cubicBezTo>
                <a:close/>
                <a:moveTo>
                  <a:pt x="11022" y="12602"/>
                </a:moveTo>
                <a:lnTo>
                  <a:pt x="11022" y="12602"/>
                </a:lnTo>
                <a:cubicBezTo>
                  <a:pt x="11022" y="12602"/>
                  <a:pt x="11022" y="12603"/>
                  <a:pt x="11022" y="12603"/>
                </a:cubicBezTo>
                <a:lnTo>
                  <a:pt x="11022" y="12603"/>
                </a:lnTo>
                <a:cubicBezTo>
                  <a:pt x="11022" y="12603"/>
                  <a:pt x="11022" y="12602"/>
                  <a:pt x="11022" y="12602"/>
                </a:cubicBezTo>
                <a:cubicBezTo>
                  <a:pt x="11022" y="12602"/>
                  <a:pt x="11022" y="12602"/>
                  <a:pt x="11022" y="12602"/>
                </a:cubicBezTo>
                <a:close/>
                <a:moveTo>
                  <a:pt x="9296" y="12648"/>
                </a:moveTo>
                <a:cubicBezTo>
                  <a:pt x="9292" y="12648"/>
                  <a:pt x="9288" y="12649"/>
                  <a:pt x="9284" y="12650"/>
                </a:cubicBezTo>
                <a:lnTo>
                  <a:pt x="9296" y="12650"/>
                </a:lnTo>
                <a:cubicBezTo>
                  <a:pt x="9296" y="12649"/>
                  <a:pt x="9296" y="12649"/>
                  <a:pt x="9296" y="12648"/>
                </a:cubicBezTo>
                <a:close/>
                <a:moveTo>
                  <a:pt x="9319" y="12739"/>
                </a:moveTo>
                <a:lnTo>
                  <a:pt x="9307" y="12745"/>
                </a:lnTo>
                <a:cubicBezTo>
                  <a:pt x="9319" y="12745"/>
                  <a:pt x="9322" y="12742"/>
                  <a:pt x="9319" y="12739"/>
                </a:cubicBezTo>
                <a:close/>
                <a:moveTo>
                  <a:pt x="9386" y="12819"/>
                </a:moveTo>
                <a:lnTo>
                  <a:pt x="9386" y="12819"/>
                </a:lnTo>
                <a:cubicBezTo>
                  <a:pt x="9381" y="12820"/>
                  <a:pt x="9375" y="12823"/>
                  <a:pt x="9367" y="12829"/>
                </a:cubicBezTo>
                <a:cubicBezTo>
                  <a:pt x="9376" y="12825"/>
                  <a:pt x="9382" y="12822"/>
                  <a:pt x="9386" y="12819"/>
                </a:cubicBezTo>
                <a:close/>
                <a:moveTo>
                  <a:pt x="9410" y="12946"/>
                </a:moveTo>
                <a:lnTo>
                  <a:pt x="9403" y="12948"/>
                </a:lnTo>
                <a:cubicBezTo>
                  <a:pt x="9401" y="12951"/>
                  <a:pt x="9400" y="12954"/>
                  <a:pt x="9399" y="12956"/>
                </a:cubicBezTo>
                <a:lnTo>
                  <a:pt x="9399" y="12956"/>
                </a:lnTo>
                <a:cubicBezTo>
                  <a:pt x="9403" y="12953"/>
                  <a:pt x="9407" y="12949"/>
                  <a:pt x="9410" y="12946"/>
                </a:cubicBezTo>
                <a:close/>
                <a:moveTo>
                  <a:pt x="9399" y="12956"/>
                </a:moveTo>
                <a:lnTo>
                  <a:pt x="9399" y="12956"/>
                </a:lnTo>
                <a:cubicBezTo>
                  <a:pt x="9393" y="12961"/>
                  <a:pt x="9387" y="12966"/>
                  <a:pt x="9379" y="12972"/>
                </a:cubicBezTo>
                <a:cubicBezTo>
                  <a:pt x="9399" y="12972"/>
                  <a:pt x="9385" y="12998"/>
                  <a:pt x="9410" y="12998"/>
                </a:cubicBezTo>
                <a:cubicBezTo>
                  <a:pt x="9414" y="12998"/>
                  <a:pt x="9420" y="12997"/>
                  <a:pt x="9427" y="12995"/>
                </a:cubicBezTo>
                <a:cubicBezTo>
                  <a:pt x="9438" y="12962"/>
                  <a:pt x="9387" y="12991"/>
                  <a:pt x="9399" y="12956"/>
                </a:cubicBezTo>
                <a:close/>
                <a:moveTo>
                  <a:pt x="9519" y="13040"/>
                </a:moveTo>
                <a:cubicBezTo>
                  <a:pt x="9516" y="13041"/>
                  <a:pt x="9513" y="13042"/>
                  <a:pt x="9510" y="13043"/>
                </a:cubicBezTo>
                <a:lnTo>
                  <a:pt x="9522" y="13043"/>
                </a:lnTo>
                <a:lnTo>
                  <a:pt x="9519" y="13040"/>
                </a:lnTo>
                <a:close/>
                <a:moveTo>
                  <a:pt x="10820" y="13543"/>
                </a:moveTo>
                <a:lnTo>
                  <a:pt x="10820" y="13543"/>
                </a:lnTo>
                <a:cubicBezTo>
                  <a:pt x="10819" y="13544"/>
                  <a:pt x="10819" y="13545"/>
                  <a:pt x="10819" y="13546"/>
                </a:cubicBezTo>
                <a:lnTo>
                  <a:pt x="10819" y="13546"/>
                </a:lnTo>
                <a:cubicBezTo>
                  <a:pt x="10819" y="13545"/>
                  <a:pt x="10820" y="13544"/>
                  <a:pt x="10820" y="13543"/>
                </a:cubicBezTo>
                <a:close/>
                <a:moveTo>
                  <a:pt x="10501" y="14221"/>
                </a:moveTo>
                <a:cubicBezTo>
                  <a:pt x="10500" y="14221"/>
                  <a:pt x="10499" y="14221"/>
                  <a:pt x="10498" y="14222"/>
                </a:cubicBezTo>
                <a:lnTo>
                  <a:pt x="10503" y="14222"/>
                </a:lnTo>
                <a:cubicBezTo>
                  <a:pt x="10503" y="14221"/>
                  <a:pt x="10502" y="14221"/>
                  <a:pt x="10501" y="14221"/>
                </a:cubicBezTo>
                <a:close/>
                <a:moveTo>
                  <a:pt x="10503" y="14222"/>
                </a:moveTo>
                <a:cubicBezTo>
                  <a:pt x="10513" y="14227"/>
                  <a:pt x="10524" y="14232"/>
                  <a:pt x="10531" y="14232"/>
                </a:cubicBezTo>
                <a:cubicBezTo>
                  <a:pt x="10535" y="14232"/>
                  <a:pt x="10538" y="14229"/>
                  <a:pt x="10534" y="14222"/>
                </a:cubicBezTo>
                <a:close/>
                <a:moveTo>
                  <a:pt x="10060" y="14637"/>
                </a:moveTo>
                <a:cubicBezTo>
                  <a:pt x="10059" y="14637"/>
                  <a:pt x="10058" y="14638"/>
                  <a:pt x="10058" y="14638"/>
                </a:cubicBezTo>
                <a:cubicBezTo>
                  <a:pt x="10060" y="14638"/>
                  <a:pt x="10060" y="14638"/>
                  <a:pt x="10060" y="14637"/>
                </a:cubicBezTo>
                <a:close/>
                <a:moveTo>
                  <a:pt x="100" y="1"/>
                </a:moveTo>
                <a:cubicBezTo>
                  <a:pt x="98" y="1"/>
                  <a:pt x="95" y="2"/>
                  <a:pt x="92" y="6"/>
                </a:cubicBezTo>
                <a:cubicBezTo>
                  <a:pt x="128" y="65"/>
                  <a:pt x="33" y="65"/>
                  <a:pt x="56" y="137"/>
                </a:cubicBezTo>
                <a:lnTo>
                  <a:pt x="21" y="125"/>
                </a:lnTo>
                <a:lnTo>
                  <a:pt x="21" y="125"/>
                </a:lnTo>
                <a:cubicBezTo>
                  <a:pt x="0" y="135"/>
                  <a:pt x="59" y="136"/>
                  <a:pt x="53" y="152"/>
                </a:cubicBezTo>
                <a:lnTo>
                  <a:pt x="53" y="152"/>
                </a:lnTo>
                <a:lnTo>
                  <a:pt x="92" y="113"/>
                </a:lnTo>
                <a:cubicBezTo>
                  <a:pt x="116" y="149"/>
                  <a:pt x="116" y="160"/>
                  <a:pt x="116" y="184"/>
                </a:cubicBezTo>
                <a:cubicBezTo>
                  <a:pt x="138" y="184"/>
                  <a:pt x="174" y="161"/>
                  <a:pt x="207" y="161"/>
                </a:cubicBezTo>
                <a:cubicBezTo>
                  <a:pt x="227" y="161"/>
                  <a:pt x="245" y="169"/>
                  <a:pt x="259" y="196"/>
                </a:cubicBezTo>
                <a:lnTo>
                  <a:pt x="235" y="196"/>
                </a:lnTo>
                <a:cubicBezTo>
                  <a:pt x="294" y="220"/>
                  <a:pt x="247" y="244"/>
                  <a:pt x="259" y="256"/>
                </a:cubicBezTo>
                <a:lnTo>
                  <a:pt x="247" y="256"/>
                </a:lnTo>
                <a:lnTo>
                  <a:pt x="271" y="303"/>
                </a:lnTo>
                <a:cubicBezTo>
                  <a:pt x="258" y="284"/>
                  <a:pt x="226" y="275"/>
                  <a:pt x="207" y="275"/>
                </a:cubicBezTo>
                <a:cubicBezTo>
                  <a:pt x="191" y="275"/>
                  <a:pt x="183" y="281"/>
                  <a:pt x="199" y="291"/>
                </a:cubicBezTo>
                <a:cubicBezTo>
                  <a:pt x="212" y="304"/>
                  <a:pt x="217" y="308"/>
                  <a:pt x="218" y="308"/>
                </a:cubicBezTo>
                <a:cubicBezTo>
                  <a:pt x="222" y="308"/>
                  <a:pt x="208" y="286"/>
                  <a:pt x="220" y="286"/>
                </a:cubicBezTo>
                <a:cubicBezTo>
                  <a:pt x="223" y="286"/>
                  <a:pt x="228" y="288"/>
                  <a:pt x="235" y="291"/>
                </a:cubicBezTo>
                <a:cubicBezTo>
                  <a:pt x="271" y="303"/>
                  <a:pt x="247" y="327"/>
                  <a:pt x="235" y="339"/>
                </a:cubicBezTo>
                <a:lnTo>
                  <a:pt x="283" y="375"/>
                </a:lnTo>
                <a:cubicBezTo>
                  <a:pt x="277" y="380"/>
                  <a:pt x="273" y="382"/>
                  <a:pt x="269" y="382"/>
                </a:cubicBezTo>
                <a:cubicBezTo>
                  <a:pt x="260" y="382"/>
                  <a:pt x="253" y="373"/>
                  <a:pt x="250" y="373"/>
                </a:cubicBezTo>
                <a:cubicBezTo>
                  <a:pt x="248" y="373"/>
                  <a:pt x="247" y="376"/>
                  <a:pt x="247" y="387"/>
                </a:cubicBezTo>
                <a:lnTo>
                  <a:pt x="330" y="410"/>
                </a:lnTo>
                <a:cubicBezTo>
                  <a:pt x="306" y="470"/>
                  <a:pt x="414" y="422"/>
                  <a:pt x="402" y="494"/>
                </a:cubicBezTo>
                <a:cubicBezTo>
                  <a:pt x="395" y="492"/>
                  <a:pt x="390" y="491"/>
                  <a:pt x="387" y="491"/>
                </a:cubicBezTo>
                <a:cubicBezTo>
                  <a:pt x="366" y="491"/>
                  <a:pt x="398" y="519"/>
                  <a:pt x="378" y="530"/>
                </a:cubicBezTo>
                <a:lnTo>
                  <a:pt x="485" y="601"/>
                </a:lnTo>
                <a:cubicBezTo>
                  <a:pt x="489" y="610"/>
                  <a:pt x="486" y="612"/>
                  <a:pt x="480" y="612"/>
                </a:cubicBezTo>
                <a:cubicBezTo>
                  <a:pt x="473" y="612"/>
                  <a:pt x="464" y="609"/>
                  <a:pt x="461" y="609"/>
                </a:cubicBezTo>
                <a:cubicBezTo>
                  <a:pt x="459" y="609"/>
                  <a:pt x="458" y="610"/>
                  <a:pt x="461" y="613"/>
                </a:cubicBezTo>
                <a:cubicBezTo>
                  <a:pt x="467" y="625"/>
                  <a:pt x="479" y="628"/>
                  <a:pt x="491" y="628"/>
                </a:cubicBezTo>
                <a:cubicBezTo>
                  <a:pt x="503" y="628"/>
                  <a:pt x="515" y="625"/>
                  <a:pt x="521" y="625"/>
                </a:cubicBezTo>
                <a:cubicBezTo>
                  <a:pt x="521" y="649"/>
                  <a:pt x="604" y="684"/>
                  <a:pt x="568" y="720"/>
                </a:cubicBezTo>
                <a:cubicBezTo>
                  <a:pt x="587" y="742"/>
                  <a:pt x="601" y="748"/>
                  <a:pt x="613" y="748"/>
                </a:cubicBezTo>
                <a:cubicBezTo>
                  <a:pt x="627" y="748"/>
                  <a:pt x="638" y="739"/>
                  <a:pt x="651" y="739"/>
                </a:cubicBezTo>
                <a:cubicBezTo>
                  <a:pt x="661" y="739"/>
                  <a:pt x="673" y="745"/>
                  <a:pt x="687" y="768"/>
                </a:cubicBezTo>
                <a:cubicBezTo>
                  <a:pt x="685" y="772"/>
                  <a:pt x="682" y="774"/>
                  <a:pt x="678" y="774"/>
                </a:cubicBezTo>
                <a:cubicBezTo>
                  <a:pt x="667" y="774"/>
                  <a:pt x="651" y="761"/>
                  <a:pt x="643" y="761"/>
                </a:cubicBezTo>
                <a:cubicBezTo>
                  <a:pt x="638" y="761"/>
                  <a:pt x="636" y="765"/>
                  <a:pt x="640" y="780"/>
                </a:cubicBezTo>
                <a:lnTo>
                  <a:pt x="723" y="815"/>
                </a:lnTo>
                <a:cubicBezTo>
                  <a:pt x="709" y="822"/>
                  <a:pt x="696" y="829"/>
                  <a:pt x="682" y="829"/>
                </a:cubicBezTo>
                <a:cubicBezTo>
                  <a:pt x="672" y="829"/>
                  <a:pt x="662" y="825"/>
                  <a:pt x="652" y="815"/>
                </a:cubicBezTo>
                <a:lnTo>
                  <a:pt x="652" y="815"/>
                </a:lnTo>
                <a:cubicBezTo>
                  <a:pt x="818" y="982"/>
                  <a:pt x="830" y="1184"/>
                  <a:pt x="1021" y="1280"/>
                </a:cubicBezTo>
                <a:cubicBezTo>
                  <a:pt x="1021" y="1296"/>
                  <a:pt x="1016" y="1301"/>
                  <a:pt x="1010" y="1301"/>
                </a:cubicBezTo>
                <a:cubicBezTo>
                  <a:pt x="1000" y="1301"/>
                  <a:pt x="984" y="1290"/>
                  <a:pt x="970" y="1290"/>
                </a:cubicBezTo>
                <a:cubicBezTo>
                  <a:pt x="967" y="1290"/>
                  <a:pt x="964" y="1290"/>
                  <a:pt x="961" y="1292"/>
                </a:cubicBezTo>
                <a:cubicBezTo>
                  <a:pt x="1104" y="1351"/>
                  <a:pt x="1080" y="1482"/>
                  <a:pt x="1187" y="1553"/>
                </a:cubicBezTo>
                <a:lnTo>
                  <a:pt x="1211" y="1530"/>
                </a:lnTo>
                <a:cubicBezTo>
                  <a:pt x="1295" y="1708"/>
                  <a:pt x="1497" y="1804"/>
                  <a:pt x="1628" y="1958"/>
                </a:cubicBezTo>
                <a:lnTo>
                  <a:pt x="1628" y="1934"/>
                </a:lnTo>
                <a:cubicBezTo>
                  <a:pt x="1633" y="1933"/>
                  <a:pt x="1638" y="1932"/>
                  <a:pt x="1643" y="1932"/>
                </a:cubicBezTo>
                <a:cubicBezTo>
                  <a:pt x="1674" y="1932"/>
                  <a:pt x="1704" y="1960"/>
                  <a:pt x="1735" y="1970"/>
                </a:cubicBezTo>
                <a:cubicBezTo>
                  <a:pt x="1735" y="1982"/>
                  <a:pt x="1676" y="1994"/>
                  <a:pt x="1735" y="2030"/>
                </a:cubicBezTo>
                <a:cubicBezTo>
                  <a:pt x="1723" y="2006"/>
                  <a:pt x="1711" y="1982"/>
                  <a:pt x="1735" y="1982"/>
                </a:cubicBezTo>
                <a:cubicBezTo>
                  <a:pt x="1818" y="2149"/>
                  <a:pt x="2116" y="2363"/>
                  <a:pt x="2307" y="2577"/>
                </a:cubicBezTo>
                <a:cubicBezTo>
                  <a:pt x="2616" y="2827"/>
                  <a:pt x="2890" y="3137"/>
                  <a:pt x="3176" y="3387"/>
                </a:cubicBezTo>
                <a:cubicBezTo>
                  <a:pt x="3152" y="3364"/>
                  <a:pt x="3170" y="3340"/>
                  <a:pt x="3191" y="3340"/>
                </a:cubicBezTo>
                <a:cubicBezTo>
                  <a:pt x="3203" y="3340"/>
                  <a:pt x="3215" y="3347"/>
                  <a:pt x="3223" y="3363"/>
                </a:cubicBezTo>
                <a:cubicBezTo>
                  <a:pt x="3223" y="3530"/>
                  <a:pt x="3390" y="3494"/>
                  <a:pt x="3414" y="3637"/>
                </a:cubicBezTo>
                <a:cubicBezTo>
                  <a:pt x="3604" y="3756"/>
                  <a:pt x="3676" y="3970"/>
                  <a:pt x="3878" y="4054"/>
                </a:cubicBezTo>
                <a:lnTo>
                  <a:pt x="3866" y="4078"/>
                </a:lnTo>
                <a:cubicBezTo>
                  <a:pt x="3878" y="4113"/>
                  <a:pt x="3890" y="4101"/>
                  <a:pt x="3914" y="4125"/>
                </a:cubicBezTo>
                <a:cubicBezTo>
                  <a:pt x="3962" y="4197"/>
                  <a:pt x="4045" y="4232"/>
                  <a:pt x="4069" y="4280"/>
                </a:cubicBezTo>
                <a:lnTo>
                  <a:pt x="4093" y="4256"/>
                </a:lnTo>
                <a:cubicBezTo>
                  <a:pt x="4128" y="4280"/>
                  <a:pt x="4093" y="4292"/>
                  <a:pt x="4140" y="4304"/>
                </a:cubicBezTo>
                <a:lnTo>
                  <a:pt x="4116" y="4328"/>
                </a:lnTo>
                <a:lnTo>
                  <a:pt x="4188" y="4340"/>
                </a:lnTo>
                <a:cubicBezTo>
                  <a:pt x="4128" y="4375"/>
                  <a:pt x="4271" y="4435"/>
                  <a:pt x="4271" y="4482"/>
                </a:cubicBezTo>
                <a:cubicBezTo>
                  <a:pt x="4319" y="4518"/>
                  <a:pt x="4414" y="4578"/>
                  <a:pt x="4474" y="4649"/>
                </a:cubicBezTo>
                <a:cubicBezTo>
                  <a:pt x="4462" y="4685"/>
                  <a:pt x="4533" y="4768"/>
                  <a:pt x="4569" y="4828"/>
                </a:cubicBezTo>
                <a:cubicBezTo>
                  <a:pt x="4664" y="4911"/>
                  <a:pt x="4807" y="5054"/>
                  <a:pt x="4902" y="5197"/>
                </a:cubicBezTo>
                <a:lnTo>
                  <a:pt x="4938" y="5161"/>
                </a:lnTo>
                <a:lnTo>
                  <a:pt x="4974" y="5197"/>
                </a:lnTo>
                <a:cubicBezTo>
                  <a:pt x="4962" y="5197"/>
                  <a:pt x="4962" y="5209"/>
                  <a:pt x="4950" y="5209"/>
                </a:cubicBezTo>
                <a:cubicBezTo>
                  <a:pt x="4938" y="5268"/>
                  <a:pt x="5033" y="5280"/>
                  <a:pt x="5033" y="5328"/>
                </a:cubicBezTo>
                <a:cubicBezTo>
                  <a:pt x="5045" y="5280"/>
                  <a:pt x="5021" y="5292"/>
                  <a:pt x="4997" y="5280"/>
                </a:cubicBezTo>
                <a:cubicBezTo>
                  <a:pt x="4997" y="5256"/>
                  <a:pt x="5009" y="5244"/>
                  <a:pt x="5024" y="5244"/>
                </a:cubicBezTo>
                <a:cubicBezTo>
                  <a:pt x="5039" y="5244"/>
                  <a:pt x="5057" y="5256"/>
                  <a:pt x="5069" y="5280"/>
                </a:cubicBezTo>
                <a:lnTo>
                  <a:pt x="5057" y="5292"/>
                </a:lnTo>
                <a:lnTo>
                  <a:pt x="5093" y="5304"/>
                </a:lnTo>
                <a:cubicBezTo>
                  <a:pt x="5069" y="5328"/>
                  <a:pt x="5081" y="5363"/>
                  <a:pt x="5057" y="5387"/>
                </a:cubicBezTo>
                <a:cubicBezTo>
                  <a:pt x="5164" y="5494"/>
                  <a:pt x="5271" y="5530"/>
                  <a:pt x="5367" y="5649"/>
                </a:cubicBezTo>
                <a:cubicBezTo>
                  <a:pt x="5319" y="5661"/>
                  <a:pt x="5438" y="5733"/>
                  <a:pt x="5378" y="5744"/>
                </a:cubicBezTo>
                <a:cubicBezTo>
                  <a:pt x="5395" y="5759"/>
                  <a:pt x="5406" y="5764"/>
                  <a:pt x="5412" y="5764"/>
                </a:cubicBezTo>
                <a:cubicBezTo>
                  <a:pt x="5433" y="5764"/>
                  <a:pt x="5416" y="5709"/>
                  <a:pt x="5462" y="5709"/>
                </a:cubicBezTo>
                <a:cubicBezTo>
                  <a:pt x="5486" y="5721"/>
                  <a:pt x="5509" y="5733"/>
                  <a:pt x="5497" y="5756"/>
                </a:cubicBezTo>
                <a:cubicBezTo>
                  <a:pt x="5477" y="5756"/>
                  <a:pt x="5483" y="5783"/>
                  <a:pt x="5470" y="5783"/>
                </a:cubicBezTo>
                <a:cubicBezTo>
                  <a:pt x="5468" y="5783"/>
                  <a:pt x="5465" y="5782"/>
                  <a:pt x="5462" y="5780"/>
                </a:cubicBezTo>
                <a:lnTo>
                  <a:pt x="5462" y="5780"/>
                </a:lnTo>
                <a:lnTo>
                  <a:pt x="5509" y="5828"/>
                </a:lnTo>
                <a:cubicBezTo>
                  <a:pt x="5509" y="5832"/>
                  <a:pt x="5507" y="5833"/>
                  <a:pt x="5503" y="5833"/>
                </a:cubicBezTo>
                <a:cubicBezTo>
                  <a:pt x="5496" y="5833"/>
                  <a:pt x="5486" y="5828"/>
                  <a:pt x="5486" y="5828"/>
                </a:cubicBezTo>
                <a:lnTo>
                  <a:pt x="5486" y="5828"/>
                </a:lnTo>
                <a:cubicBezTo>
                  <a:pt x="5593" y="5899"/>
                  <a:pt x="5593" y="6030"/>
                  <a:pt x="5688" y="6090"/>
                </a:cubicBezTo>
                <a:cubicBezTo>
                  <a:pt x="5712" y="6078"/>
                  <a:pt x="5664" y="6054"/>
                  <a:pt x="5688" y="6042"/>
                </a:cubicBezTo>
                <a:lnTo>
                  <a:pt x="5688" y="6042"/>
                </a:lnTo>
                <a:cubicBezTo>
                  <a:pt x="5795" y="6102"/>
                  <a:pt x="5724" y="6149"/>
                  <a:pt x="5807" y="6209"/>
                </a:cubicBezTo>
                <a:lnTo>
                  <a:pt x="5771" y="6209"/>
                </a:lnTo>
                <a:cubicBezTo>
                  <a:pt x="5807" y="6221"/>
                  <a:pt x="5843" y="6221"/>
                  <a:pt x="5855" y="6280"/>
                </a:cubicBezTo>
                <a:cubicBezTo>
                  <a:pt x="5850" y="6285"/>
                  <a:pt x="5845" y="6287"/>
                  <a:pt x="5840" y="6287"/>
                </a:cubicBezTo>
                <a:cubicBezTo>
                  <a:pt x="5821" y="6287"/>
                  <a:pt x="5800" y="6256"/>
                  <a:pt x="5771" y="6256"/>
                </a:cubicBezTo>
                <a:cubicBezTo>
                  <a:pt x="5789" y="6275"/>
                  <a:pt x="5835" y="6320"/>
                  <a:pt x="5856" y="6320"/>
                </a:cubicBezTo>
                <a:cubicBezTo>
                  <a:pt x="5862" y="6320"/>
                  <a:pt x="5867" y="6316"/>
                  <a:pt x="5867" y="6304"/>
                </a:cubicBezTo>
                <a:cubicBezTo>
                  <a:pt x="5914" y="6340"/>
                  <a:pt x="5890" y="6364"/>
                  <a:pt x="5902" y="6399"/>
                </a:cubicBezTo>
                <a:cubicBezTo>
                  <a:pt x="5913" y="6389"/>
                  <a:pt x="5895" y="6350"/>
                  <a:pt x="5916" y="6350"/>
                </a:cubicBezTo>
                <a:cubicBezTo>
                  <a:pt x="5919" y="6350"/>
                  <a:pt x="5922" y="6350"/>
                  <a:pt x="5926" y="6352"/>
                </a:cubicBezTo>
                <a:cubicBezTo>
                  <a:pt x="5950" y="6423"/>
                  <a:pt x="6009" y="6495"/>
                  <a:pt x="6057" y="6554"/>
                </a:cubicBezTo>
                <a:cubicBezTo>
                  <a:pt x="6045" y="6554"/>
                  <a:pt x="6045" y="6566"/>
                  <a:pt x="6033" y="6566"/>
                </a:cubicBezTo>
                <a:cubicBezTo>
                  <a:pt x="6105" y="6590"/>
                  <a:pt x="6033" y="6637"/>
                  <a:pt x="6105" y="6697"/>
                </a:cubicBezTo>
                <a:cubicBezTo>
                  <a:pt x="6248" y="6864"/>
                  <a:pt x="6462" y="7066"/>
                  <a:pt x="6581" y="7257"/>
                </a:cubicBezTo>
                <a:cubicBezTo>
                  <a:pt x="6652" y="7268"/>
                  <a:pt x="6688" y="7328"/>
                  <a:pt x="6748" y="7376"/>
                </a:cubicBezTo>
                <a:lnTo>
                  <a:pt x="6700" y="7423"/>
                </a:lnTo>
                <a:lnTo>
                  <a:pt x="6748" y="7459"/>
                </a:lnTo>
                <a:cubicBezTo>
                  <a:pt x="6748" y="7463"/>
                  <a:pt x="6746" y="7465"/>
                  <a:pt x="6745" y="7465"/>
                </a:cubicBezTo>
                <a:cubicBezTo>
                  <a:pt x="6739" y="7465"/>
                  <a:pt x="6728" y="7452"/>
                  <a:pt x="6720" y="7452"/>
                </a:cubicBezTo>
                <a:cubicBezTo>
                  <a:pt x="6715" y="7452"/>
                  <a:pt x="6712" y="7456"/>
                  <a:pt x="6712" y="7471"/>
                </a:cubicBezTo>
                <a:lnTo>
                  <a:pt x="6760" y="7471"/>
                </a:lnTo>
                <a:cubicBezTo>
                  <a:pt x="6750" y="7481"/>
                  <a:pt x="6814" y="7565"/>
                  <a:pt x="6774" y="7565"/>
                </a:cubicBezTo>
                <a:cubicBezTo>
                  <a:pt x="6766" y="7565"/>
                  <a:pt x="6753" y="7562"/>
                  <a:pt x="6736" y="7554"/>
                </a:cubicBezTo>
                <a:lnTo>
                  <a:pt x="6736" y="7554"/>
                </a:lnTo>
                <a:cubicBezTo>
                  <a:pt x="6736" y="7554"/>
                  <a:pt x="6771" y="7590"/>
                  <a:pt x="6807" y="7638"/>
                </a:cubicBezTo>
                <a:cubicBezTo>
                  <a:pt x="6843" y="7685"/>
                  <a:pt x="6879" y="7733"/>
                  <a:pt x="6879" y="7733"/>
                </a:cubicBezTo>
                <a:cubicBezTo>
                  <a:pt x="6891" y="7757"/>
                  <a:pt x="6905" y="7757"/>
                  <a:pt x="6919" y="7757"/>
                </a:cubicBezTo>
                <a:cubicBezTo>
                  <a:pt x="6932" y="7757"/>
                  <a:pt x="6944" y="7757"/>
                  <a:pt x="6950" y="7780"/>
                </a:cubicBezTo>
                <a:cubicBezTo>
                  <a:pt x="6950" y="7789"/>
                  <a:pt x="6948" y="7792"/>
                  <a:pt x="6945" y="7792"/>
                </a:cubicBezTo>
                <a:cubicBezTo>
                  <a:pt x="6942" y="7792"/>
                  <a:pt x="6936" y="7789"/>
                  <a:pt x="6929" y="7789"/>
                </a:cubicBezTo>
                <a:cubicBezTo>
                  <a:pt x="6924" y="7789"/>
                  <a:pt x="6920" y="7790"/>
                  <a:pt x="6914" y="7792"/>
                </a:cubicBezTo>
                <a:cubicBezTo>
                  <a:pt x="6974" y="7959"/>
                  <a:pt x="7129" y="7888"/>
                  <a:pt x="7188" y="8030"/>
                </a:cubicBezTo>
                <a:lnTo>
                  <a:pt x="7176" y="8030"/>
                </a:lnTo>
                <a:cubicBezTo>
                  <a:pt x="7212" y="8042"/>
                  <a:pt x="7236" y="8078"/>
                  <a:pt x="7248" y="8078"/>
                </a:cubicBezTo>
                <a:cubicBezTo>
                  <a:pt x="7283" y="8030"/>
                  <a:pt x="7200" y="8078"/>
                  <a:pt x="7200" y="8019"/>
                </a:cubicBezTo>
                <a:cubicBezTo>
                  <a:pt x="7212" y="8010"/>
                  <a:pt x="7221" y="8007"/>
                  <a:pt x="7229" y="8007"/>
                </a:cubicBezTo>
                <a:cubicBezTo>
                  <a:pt x="7249" y="8007"/>
                  <a:pt x="7261" y="8024"/>
                  <a:pt x="7278" y="8024"/>
                </a:cubicBezTo>
                <a:cubicBezTo>
                  <a:pt x="7283" y="8024"/>
                  <a:pt x="7289" y="8023"/>
                  <a:pt x="7295" y="8019"/>
                </a:cubicBezTo>
                <a:cubicBezTo>
                  <a:pt x="7295" y="8066"/>
                  <a:pt x="7343" y="8066"/>
                  <a:pt x="7355" y="8090"/>
                </a:cubicBezTo>
                <a:cubicBezTo>
                  <a:pt x="7355" y="8150"/>
                  <a:pt x="7426" y="8209"/>
                  <a:pt x="7414" y="8269"/>
                </a:cubicBezTo>
                <a:cubicBezTo>
                  <a:pt x="7438" y="8281"/>
                  <a:pt x="7510" y="8269"/>
                  <a:pt x="7533" y="8316"/>
                </a:cubicBezTo>
                <a:cubicBezTo>
                  <a:pt x="7522" y="8376"/>
                  <a:pt x="7498" y="8328"/>
                  <a:pt x="7510" y="8388"/>
                </a:cubicBezTo>
                <a:lnTo>
                  <a:pt x="7545" y="8376"/>
                </a:lnTo>
                <a:cubicBezTo>
                  <a:pt x="7569" y="8423"/>
                  <a:pt x="7557" y="8423"/>
                  <a:pt x="7545" y="8423"/>
                </a:cubicBezTo>
                <a:cubicBezTo>
                  <a:pt x="7569" y="8471"/>
                  <a:pt x="7605" y="8435"/>
                  <a:pt x="7617" y="8495"/>
                </a:cubicBezTo>
                <a:lnTo>
                  <a:pt x="7569" y="8483"/>
                </a:lnTo>
                <a:lnTo>
                  <a:pt x="7569" y="8483"/>
                </a:lnTo>
                <a:cubicBezTo>
                  <a:pt x="7605" y="8519"/>
                  <a:pt x="7617" y="8542"/>
                  <a:pt x="7653" y="8590"/>
                </a:cubicBezTo>
                <a:cubicBezTo>
                  <a:pt x="7648" y="8592"/>
                  <a:pt x="7644" y="8593"/>
                  <a:pt x="7640" y="8593"/>
                </a:cubicBezTo>
                <a:cubicBezTo>
                  <a:pt x="7625" y="8593"/>
                  <a:pt x="7617" y="8576"/>
                  <a:pt x="7617" y="8566"/>
                </a:cubicBezTo>
                <a:lnTo>
                  <a:pt x="7617" y="8566"/>
                </a:lnTo>
                <a:cubicBezTo>
                  <a:pt x="7593" y="8614"/>
                  <a:pt x="7664" y="8602"/>
                  <a:pt x="7664" y="8626"/>
                </a:cubicBezTo>
                <a:cubicBezTo>
                  <a:pt x="7676" y="8614"/>
                  <a:pt x="7664" y="8566"/>
                  <a:pt x="7700" y="8566"/>
                </a:cubicBezTo>
                <a:cubicBezTo>
                  <a:pt x="7712" y="8602"/>
                  <a:pt x="7772" y="8602"/>
                  <a:pt x="7748" y="8650"/>
                </a:cubicBezTo>
                <a:lnTo>
                  <a:pt x="7700" y="8626"/>
                </a:lnTo>
                <a:lnTo>
                  <a:pt x="7700" y="8626"/>
                </a:lnTo>
                <a:cubicBezTo>
                  <a:pt x="7760" y="8673"/>
                  <a:pt x="7760" y="8638"/>
                  <a:pt x="7783" y="8709"/>
                </a:cubicBezTo>
                <a:cubicBezTo>
                  <a:pt x="7783" y="8709"/>
                  <a:pt x="7772" y="8721"/>
                  <a:pt x="7772" y="8721"/>
                </a:cubicBezTo>
                <a:cubicBezTo>
                  <a:pt x="7831" y="8733"/>
                  <a:pt x="7831" y="8816"/>
                  <a:pt x="7867" y="8876"/>
                </a:cubicBezTo>
                <a:cubicBezTo>
                  <a:pt x="7891" y="8888"/>
                  <a:pt x="7903" y="8888"/>
                  <a:pt x="7914" y="8900"/>
                </a:cubicBezTo>
                <a:cubicBezTo>
                  <a:pt x="7903" y="8852"/>
                  <a:pt x="7926" y="8864"/>
                  <a:pt x="7950" y="8840"/>
                </a:cubicBezTo>
                <a:lnTo>
                  <a:pt x="7950" y="8840"/>
                </a:lnTo>
                <a:cubicBezTo>
                  <a:pt x="7926" y="8912"/>
                  <a:pt x="8045" y="8876"/>
                  <a:pt x="8057" y="8971"/>
                </a:cubicBezTo>
                <a:cubicBezTo>
                  <a:pt x="8054" y="8974"/>
                  <a:pt x="8050" y="8976"/>
                  <a:pt x="8045" y="8976"/>
                </a:cubicBezTo>
                <a:cubicBezTo>
                  <a:pt x="8031" y="8976"/>
                  <a:pt x="8013" y="8962"/>
                  <a:pt x="8022" y="8935"/>
                </a:cubicBezTo>
                <a:lnTo>
                  <a:pt x="8022" y="8935"/>
                </a:lnTo>
                <a:cubicBezTo>
                  <a:pt x="7978" y="8943"/>
                  <a:pt x="7948" y="8954"/>
                  <a:pt x="7920" y="8954"/>
                </a:cubicBezTo>
                <a:cubicBezTo>
                  <a:pt x="7902" y="8954"/>
                  <a:pt x="7886" y="8949"/>
                  <a:pt x="7867" y="8935"/>
                </a:cubicBezTo>
                <a:lnTo>
                  <a:pt x="7867" y="8935"/>
                </a:lnTo>
                <a:cubicBezTo>
                  <a:pt x="7891" y="8959"/>
                  <a:pt x="7914" y="8983"/>
                  <a:pt x="7891" y="8995"/>
                </a:cubicBezTo>
                <a:lnTo>
                  <a:pt x="7938" y="8971"/>
                </a:lnTo>
                <a:cubicBezTo>
                  <a:pt x="7950" y="8983"/>
                  <a:pt x="7962" y="9007"/>
                  <a:pt x="7962" y="9019"/>
                </a:cubicBezTo>
                <a:cubicBezTo>
                  <a:pt x="7991" y="9009"/>
                  <a:pt x="7996" y="8976"/>
                  <a:pt x="8016" y="8976"/>
                </a:cubicBezTo>
                <a:cubicBezTo>
                  <a:pt x="8021" y="8976"/>
                  <a:pt x="8027" y="8978"/>
                  <a:pt x="8034" y="8983"/>
                </a:cubicBezTo>
                <a:cubicBezTo>
                  <a:pt x="8081" y="9019"/>
                  <a:pt x="8010" y="9031"/>
                  <a:pt x="8034" y="9031"/>
                </a:cubicBezTo>
                <a:cubicBezTo>
                  <a:pt x="8081" y="9078"/>
                  <a:pt x="8093" y="9031"/>
                  <a:pt x="8117" y="9090"/>
                </a:cubicBezTo>
                <a:cubicBezTo>
                  <a:pt x="8108" y="9090"/>
                  <a:pt x="8099" y="9090"/>
                  <a:pt x="8095" y="9085"/>
                </a:cubicBezTo>
                <a:lnTo>
                  <a:pt x="8095" y="9085"/>
                </a:lnTo>
                <a:cubicBezTo>
                  <a:pt x="8110" y="9130"/>
                  <a:pt x="8162" y="9176"/>
                  <a:pt x="8117" y="9221"/>
                </a:cubicBezTo>
                <a:cubicBezTo>
                  <a:pt x="8111" y="9221"/>
                  <a:pt x="8102" y="9224"/>
                  <a:pt x="8095" y="9224"/>
                </a:cubicBezTo>
                <a:cubicBezTo>
                  <a:pt x="8087" y="9224"/>
                  <a:pt x="8081" y="9221"/>
                  <a:pt x="8081" y="9209"/>
                </a:cubicBezTo>
                <a:lnTo>
                  <a:pt x="8093" y="9209"/>
                </a:lnTo>
                <a:cubicBezTo>
                  <a:pt x="8081" y="9205"/>
                  <a:pt x="8074" y="9204"/>
                  <a:pt x="8070" y="9204"/>
                </a:cubicBezTo>
                <a:cubicBezTo>
                  <a:pt x="8051" y="9204"/>
                  <a:pt x="8096" y="9237"/>
                  <a:pt x="8079" y="9252"/>
                </a:cubicBezTo>
                <a:lnTo>
                  <a:pt x="8079" y="9252"/>
                </a:lnTo>
                <a:cubicBezTo>
                  <a:pt x="8100" y="9253"/>
                  <a:pt x="8119" y="9308"/>
                  <a:pt x="8129" y="9328"/>
                </a:cubicBezTo>
                <a:lnTo>
                  <a:pt x="8164" y="9304"/>
                </a:lnTo>
                <a:lnTo>
                  <a:pt x="8164" y="9304"/>
                </a:lnTo>
                <a:cubicBezTo>
                  <a:pt x="8307" y="9340"/>
                  <a:pt x="8093" y="9340"/>
                  <a:pt x="8153" y="9412"/>
                </a:cubicBezTo>
                <a:cubicBezTo>
                  <a:pt x="8168" y="9424"/>
                  <a:pt x="8176" y="9428"/>
                  <a:pt x="8179" y="9428"/>
                </a:cubicBezTo>
                <a:cubicBezTo>
                  <a:pt x="8186" y="9428"/>
                  <a:pt x="8173" y="9407"/>
                  <a:pt x="8185" y="9407"/>
                </a:cubicBezTo>
                <a:cubicBezTo>
                  <a:pt x="8188" y="9407"/>
                  <a:pt x="8193" y="9408"/>
                  <a:pt x="8200" y="9412"/>
                </a:cubicBezTo>
                <a:cubicBezTo>
                  <a:pt x="8212" y="9459"/>
                  <a:pt x="8188" y="9483"/>
                  <a:pt x="8236" y="9531"/>
                </a:cubicBezTo>
                <a:cubicBezTo>
                  <a:pt x="8236" y="9554"/>
                  <a:pt x="8236" y="9602"/>
                  <a:pt x="8200" y="9626"/>
                </a:cubicBezTo>
                <a:cubicBezTo>
                  <a:pt x="8236" y="9650"/>
                  <a:pt x="8236" y="9733"/>
                  <a:pt x="8284" y="9733"/>
                </a:cubicBezTo>
                <a:cubicBezTo>
                  <a:pt x="8284" y="9662"/>
                  <a:pt x="8212" y="9697"/>
                  <a:pt x="8224" y="9602"/>
                </a:cubicBezTo>
                <a:lnTo>
                  <a:pt x="8272" y="9602"/>
                </a:lnTo>
                <a:cubicBezTo>
                  <a:pt x="8295" y="9650"/>
                  <a:pt x="8343" y="9709"/>
                  <a:pt x="8355" y="9745"/>
                </a:cubicBezTo>
                <a:cubicBezTo>
                  <a:pt x="8355" y="9733"/>
                  <a:pt x="8367" y="9721"/>
                  <a:pt x="8379" y="9721"/>
                </a:cubicBezTo>
                <a:cubicBezTo>
                  <a:pt x="8426" y="9793"/>
                  <a:pt x="8474" y="9793"/>
                  <a:pt x="8498" y="9864"/>
                </a:cubicBezTo>
                <a:cubicBezTo>
                  <a:pt x="8490" y="9869"/>
                  <a:pt x="8483" y="9872"/>
                  <a:pt x="8477" y="9872"/>
                </a:cubicBezTo>
                <a:cubicBezTo>
                  <a:pt x="8457" y="9872"/>
                  <a:pt x="8448" y="9844"/>
                  <a:pt x="8438" y="9816"/>
                </a:cubicBezTo>
                <a:lnTo>
                  <a:pt x="8438" y="9816"/>
                </a:lnTo>
                <a:cubicBezTo>
                  <a:pt x="8426" y="9876"/>
                  <a:pt x="8450" y="9864"/>
                  <a:pt x="8474" y="9935"/>
                </a:cubicBezTo>
                <a:cubicBezTo>
                  <a:pt x="8471" y="9939"/>
                  <a:pt x="8468" y="9940"/>
                  <a:pt x="8466" y="9940"/>
                </a:cubicBezTo>
                <a:cubicBezTo>
                  <a:pt x="8454" y="9940"/>
                  <a:pt x="8456" y="9898"/>
                  <a:pt x="8434" y="9898"/>
                </a:cubicBezTo>
                <a:cubicBezTo>
                  <a:pt x="8432" y="9898"/>
                  <a:pt x="8429" y="9899"/>
                  <a:pt x="8426" y="9900"/>
                </a:cubicBezTo>
                <a:lnTo>
                  <a:pt x="8473" y="9970"/>
                </a:lnTo>
                <a:lnTo>
                  <a:pt x="8473" y="9970"/>
                </a:lnTo>
                <a:cubicBezTo>
                  <a:pt x="8474" y="9970"/>
                  <a:pt x="8474" y="9970"/>
                  <a:pt x="8474" y="9970"/>
                </a:cubicBezTo>
                <a:cubicBezTo>
                  <a:pt x="8518" y="9970"/>
                  <a:pt x="8501" y="10033"/>
                  <a:pt x="8534" y="10066"/>
                </a:cubicBezTo>
                <a:cubicBezTo>
                  <a:pt x="8593" y="10174"/>
                  <a:pt x="8665" y="10162"/>
                  <a:pt x="8736" y="10197"/>
                </a:cubicBezTo>
                <a:cubicBezTo>
                  <a:pt x="8724" y="10221"/>
                  <a:pt x="8724" y="10233"/>
                  <a:pt x="8700" y="10233"/>
                </a:cubicBezTo>
                <a:cubicBezTo>
                  <a:pt x="8707" y="10212"/>
                  <a:pt x="8706" y="10207"/>
                  <a:pt x="8699" y="10207"/>
                </a:cubicBezTo>
                <a:cubicBezTo>
                  <a:pt x="8694" y="10207"/>
                  <a:pt x="8686" y="10209"/>
                  <a:pt x="8676" y="10209"/>
                </a:cubicBezTo>
                <a:cubicBezTo>
                  <a:pt x="8692" y="10232"/>
                  <a:pt x="8687" y="10269"/>
                  <a:pt x="8673" y="10290"/>
                </a:cubicBezTo>
                <a:lnTo>
                  <a:pt x="8673" y="10290"/>
                </a:lnTo>
                <a:cubicBezTo>
                  <a:pt x="8674" y="10289"/>
                  <a:pt x="8676" y="10288"/>
                  <a:pt x="8678" y="10288"/>
                </a:cubicBezTo>
                <a:cubicBezTo>
                  <a:pt x="8680" y="10288"/>
                  <a:pt x="8684" y="10290"/>
                  <a:pt x="8688" y="10293"/>
                </a:cubicBezTo>
                <a:lnTo>
                  <a:pt x="8724" y="10376"/>
                </a:lnTo>
                <a:cubicBezTo>
                  <a:pt x="8741" y="10359"/>
                  <a:pt x="8740" y="10342"/>
                  <a:pt x="8755" y="10342"/>
                </a:cubicBezTo>
                <a:cubicBezTo>
                  <a:pt x="8761" y="10342"/>
                  <a:pt x="8770" y="10345"/>
                  <a:pt x="8784" y="10352"/>
                </a:cubicBezTo>
                <a:cubicBezTo>
                  <a:pt x="8807" y="10388"/>
                  <a:pt x="8807" y="10412"/>
                  <a:pt x="8831" y="10459"/>
                </a:cubicBezTo>
                <a:cubicBezTo>
                  <a:pt x="8829" y="10458"/>
                  <a:pt x="8827" y="10457"/>
                  <a:pt x="8825" y="10457"/>
                </a:cubicBezTo>
                <a:cubicBezTo>
                  <a:pt x="8818" y="10457"/>
                  <a:pt x="8808" y="10464"/>
                  <a:pt x="8800" y="10464"/>
                </a:cubicBezTo>
                <a:cubicBezTo>
                  <a:pt x="8794" y="10464"/>
                  <a:pt x="8788" y="10460"/>
                  <a:pt x="8784" y="10447"/>
                </a:cubicBezTo>
                <a:lnTo>
                  <a:pt x="8784" y="10447"/>
                </a:lnTo>
                <a:cubicBezTo>
                  <a:pt x="8784" y="10483"/>
                  <a:pt x="8807" y="10519"/>
                  <a:pt x="8831" y="10519"/>
                </a:cubicBezTo>
                <a:cubicBezTo>
                  <a:pt x="8831" y="10504"/>
                  <a:pt x="8834" y="10498"/>
                  <a:pt x="8838" y="10498"/>
                </a:cubicBezTo>
                <a:cubicBezTo>
                  <a:pt x="8851" y="10498"/>
                  <a:pt x="8878" y="10546"/>
                  <a:pt x="8899" y="10546"/>
                </a:cubicBezTo>
                <a:cubicBezTo>
                  <a:pt x="8905" y="10546"/>
                  <a:pt x="8910" y="10542"/>
                  <a:pt x="8915" y="10531"/>
                </a:cubicBezTo>
                <a:lnTo>
                  <a:pt x="8915" y="10590"/>
                </a:lnTo>
                <a:cubicBezTo>
                  <a:pt x="8915" y="10578"/>
                  <a:pt x="8891" y="10590"/>
                  <a:pt x="8891" y="10567"/>
                </a:cubicBezTo>
                <a:lnTo>
                  <a:pt x="8891" y="10567"/>
                </a:lnTo>
                <a:cubicBezTo>
                  <a:pt x="8855" y="10602"/>
                  <a:pt x="8926" y="10602"/>
                  <a:pt x="8938" y="10626"/>
                </a:cubicBezTo>
                <a:cubicBezTo>
                  <a:pt x="8938" y="10638"/>
                  <a:pt x="8950" y="10686"/>
                  <a:pt x="8938" y="10697"/>
                </a:cubicBezTo>
                <a:cubicBezTo>
                  <a:pt x="8950" y="10709"/>
                  <a:pt x="8962" y="10757"/>
                  <a:pt x="8950" y="10769"/>
                </a:cubicBezTo>
                <a:cubicBezTo>
                  <a:pt x="8954" y="10777"/>
                  <a:pt x="8958" y="10779"/>
                  <a:pt x="8962" y="10779"/>
                </a:cubicBezTo>
                <a:cubicBezTo>
                  <a:pt x="8970" y="10779"/>
                  <a:pt x="8978" y="10769"/>
                  <a:pt x="8986" y="10769"/>
                </a:cubicBezTo>
                <a:lnTo>
                  <a:pt x="9022" y="10852"/>
                </a:lnTo>
                <a:cubicBezTo>
                  <a:pt x="9011" y="10862"/>
                  <a:pt x="8966" y="10890"/>
                  <a:pt x="8946" y="10890"/>
                </a:cubicBezTo>
                <a:cubicBezTo>
                  <a:pt x="8943" y="10890"/>
                  <a:pt x="8940" y="10890"/>
                  <a:pt x="8938" y="10888"/>
                </a:cubicBezTo>
                <a:lnTo>
                  <a:pt x="8938" y="10888"/>
                </a:lnTo>
                <a:cubicBezTo>
                  <a:pt x="8946" y="10896"/>
                  <a:pt x="8956" y="10897"/>
                  <a:pt x="8965" y="10897"/>
                </a:cubicBezTo>
                <a:cubicBezTo>
                  <a:pt x="8970" y="10897"/>
                  <a:pt x="8975" y="10897"/>
                  <a:pt x="8980" y="10897"/>
                </a:cubicBezTo>
                <a:cubicBezTo>
                  <a:pt x="8995" y="10897"/>
                  <a:pt x="9010" y="10900"/>
                  <a:pt x="9022" y="10924"/>
                </a:cubicBezTo>
                <a:cubicBezTo>
                  <a:pt x="9017" y="10923"/>
                  <a:pt x="9014" y="10922"/>
                  <a:pt x="9010" y="10922"/>
                </a:cubicBezTo>
                <a:cubicBezTo>
                  <a:pt x="8978" y="10922"/>
                  <a:pt x="8995" y="10971"/>
                  <a:pt x="8962" y="10971"/>
                </a:cubicBezTo>
                <a:cubicBezTo>
                  <a:pt x="8938" y="10936"/>
                  <a:pt x="8903" y="10888"/>
                  <a:pt x="8903" y="10828"/>
                </a:cubicBezTo>
                <a:cubicBezTo>
                  <a:pt x="8867" y="10817"/>
                  <a:pt x="8807" y="10805"/>
                  <a:pt x="8784" y="10769"/>
                </a:cubicBezTo>
                <a:cubicBezTo>
                  <a:pt x="8772" y="10769"/>
                  <a:pt x="8760" y="10769"/>
                  <a:pt x="8748" y="10757"/>
                </a:cubicBezTo>
                <a:cubicBezTo>
                  <a:pt x="8748" y="10709"/>
                  <a:pt x="8724" y="10638"/>
                  <a:pt x="8665" y="10626"/>
                </a:cubicBezTo>
                <a:cubicBezTo>
                  <a:pt x="8655" y="10629"/>
                  <a:pt x="8648" y="10630"/>
                  <a:pt x="8644" y="10630"/>
                </a:cubicBezTo>
                <a:cubicBezTo>
                  <a:pt x="8608" y="10630"/>
                  <a:pt x="8682" y="10565"/>
                  <a:pt x="8650" y="10565"/>
                </a:cubicBezTo>
                <a:cubicBezTo>
                  <a:pt x="8648" y="10565"/>
                  <a:pt x="8647" y="10566"/>
                  <a:pt x="8646" y="10566"/>
                </a:cubicBezTo>
                <a:lnTo>
                  <a:pt x="8646" y="10566"/>
                </a:lnTo>
                <a:cubicBezTo>
                  <a:pt x="8650" y="10564"/>
                  <a:pt x="8658" y="10562"/>
                  <a:pt x="8665" y="10555"/>
                </a:cubicBezTo>
                <a:cubicBezTo>
                  <a:pt x="8617" y="10543"/>
                  <a:pt x="8593" y="10543"/>
                  <a:pt x="8534" y="10543"/>
                </a:cubicBezTo>
                <a:cubicBezTo>
                  <a:pt x="8563" y="10519"/>
                  <a:pt x="8557" y="10516"/>
                  <a:pt x="8548" y="10516"/>
                </a:cubicBezTo>
                <a:cubicBezTo>
                  <a:pt x="8545" y="10516"/>
                  <a:pt x="8542" y="10516"/>
                  <a:pt x="8540" y="10516"/>
                </a:cubicBezTo>
                <a:cubicBezTo>
                  <a:pt x="8535" y="10516"/>
                  <a:pt x="8534" y="10515"/>
                  <a:pt x="8545" y="10507"/>
                </a:cubicBezTo>
                <a:lnTo>
                  <a:pt x="8545" y="10507"/>
                </a:lnTo>
                <a:lnTo>
                  <a:pt x="8522" y="10519"/>
                </a:lnTo>
                <a:cubicBezTo>
                  <a:pt x="8534" y="10507"/>
                  <a:pt x="8522" y="10483"/>
                  <a:pt x="8545" y="10471"/>
                </a:cubicBezTo>
                <a:lnTo>
                  <a:pt x="8545" y="10471"/>
                </a:lnTo>
                <a:lnTo>
                  <a:pt x="8498" y="10483"/>
                </a:lnTo>
                <a:lnTo>
                  <a:pt x="8522" y="10459"/>
                </a:lnTo>
                <a:cubicBezTo>
                  <a:pt x="8510" y="10447"/>
                  <a:pt x="8462" y="10436"/>
                  <a:pt x="8510" y="10376"/>
                </a:cubicBezTo>
                <a:cubicBezTo>
                  <a:pt x="8426" y="10376"/>
                  <a:pt x="8391" y="10305"/>
                  <a:pt x="8343" y="10245"/>
                </a:cubicBezTo>
                <a:cubicBezTo>
                  <a:pt x="8336" y="10249"/>
                  <a:pt x="8330" y="10250"/>
                  <a:pt x="8325" y="10250"/>
                </a:cubicBezTo>
                <a:cubicBezTo>
                  <a:pt x="8312" y="10250"/>
                  <a:pt x="8304" y="10242"/>
                  <a:pt x="8295" y="10233"/>
                </a:cubicBezTo>
                <a:lnTo>
                  <a:pt x="8307" y="10197"/>
                </a:lnTo>
                <a:cubicBezTo>
                  <a:pt x="8305" y="10195"/>
                  <a:pt x="8300" y="10194"/>
                  <a:pt x="8295" y="10194"/>
                </a:cubicBezTo>
                <a:cubicBezTo>
                  <a:pt x="8285" y="10194"/>
                  <a:pt x="8274" y="10197"/>
                  <a:pt x="8266" y="10197"/>
                </a:cubicBezTo>
                <a:cubicBezTo>
                  <a:pt x="8259" y="10197"/>
                  <a:pt x="8255" y="10194"/>
                  <a:pt x="8260" y="10186"/>
                </a:cubicBezTo>
                <a:cubicBezTo>
                  <a:pt x="8250" y="10176"/>
                  <a:pt x="8248" y="10158"/>
                  <a:pt x="8229" y="10158"/>
                </a:cubicBezTo>
                <a:cubicBezTo>
                  <a:pt x="8224" y="10158"/>
                  <a:pt x="8219" y="10159"/>
                  <a:pt x="8212" y="10162"/>
                </a:cubicBezTo>
                <a:cubicBezTo>
                  <a:pt x="8200" y="10150"/>
                  <a:pt x="8212" y="10126"/>
                  <a:pt x="8236" y="10102"/>
                </a:cubicBezTo>
                <a:lnTo>
                  <a:pt x="8236" y="10102"/>
                </a:lnTo>
                <a:cubicBezTo>
                  <a:pt x="8225" y="10113"/>
                  <a:pt x="8219" y="10117"/>
                  <a:pt x="8215" y="10117"/>
                </a:cubicBezTo>
                <a:cubicBezTo>
                  <a:pt x="8202" y="10117"/>
                  <a:pt x="8224" y="10066"/>
                  <a:pt x="8224" y="10066"/>
                </a:cubicBezTo>
                <a:cubicBezTo>
                  <a:pt x="8224" y="10066"/>
                  <a:pt x="8093" y="9876"/>
                  <a:pt x="7914" y="9709"/>
                </a:cubicBezTo>
                <a:cubicBezTo>
                  <a:pt x="7762" y="9557"/>
                  <a:pt x="7559" y="9422"/>
                  <a:pt x="7376" y="9422"/>
                </a:cubicBezTo>
                <a:cubicBezTo>
                  <a:pt x="7345" y="9422"/>
                  <a:pt x="7314" y="9427"/>
                  <a:pt x="7283" y="9435"/>
                </a:cubicBezTo>
                <a:cubicBezTo>
                  <a:pt x="7260" y="9459"/>
                  <a:pt x="7236" y="9459"/>
                  <a:pt x="7212" y="9495"/>
                </a:cubicBezTo>
                <a:cubicBezTo>
                  <a:pt x="7193" y="9495"/>
                  <a:pt x="7212" y="9464"/>
                  <a:pt x="7208" y="9464"/>
                </a:cubicBezTo>
                <a:lnTo>
                  <a:pt x="7208" y="9464"/>
                </a:lnTo>
                <a:cubicBezTo>
                  <a:pt x="7207" y="9464"/>
                  <a:pt x="7205" y="9466"/>
                  <a:pt x="7200" y="9471"/>
                </a:cubicBezTo>
                <a:cubicBezTo>
                  <a:pt x="7200" y="9495"/>
                  <a:pt x="7141" y="9531"/>
                  <a:pt x="7129" y="9566"/>
                </a:cubicBezTo>
                <a:lnTo>
                  <a:pt x="7117" y="9566"/>
                </a:lnTo>
                <a:cubicBezTo>
                  <a:pt x="7111" y="9569"/>
                  <a:pt x="7109" y="9570"/>
                  <a:pt x="7110" y="9570"/>
                </a:cubicBezTo>
                <a:cubicBezTo>
                  <a:pt x="7111" y="9570"/>
                  <a:pt x="7114" y="9569"/>
                  <a:pt x="7117" y="9569"/>
                </a:cubicBezTo>
                <a:cubicBezTo>
                  <a:pt x="7123" y="9569"/>
                  <a:pt x="7129" y="9572"/>
                  <a:pt x="7117" y="9590"/>
                </a:cubicBezTo>
                <a:lnTo>
                  <a:pt x="7152" y="9543"/>
                </a:lnTo>
                <a:lnTo>
                  <a:pt x="7152" y="9543"/>
                </a:lnTo>
                <a:cubicBezTo>
                  <a:pt x="7152" y="9554"/>
                  <a:pt x="7152" y="9578"/>
                  <a:pt x="7141" y="9590"/>
                </a:cubicBezTo>
                <a:cubicBezTo>
                  <a:pt x="7158" y="9582"/>
                  <a:pt x="7194" y="9548"/>
                  <a:pt x="7212" y="9548"/>
                </a:cubicBezTo>
                <a:cubicBezTo>
                  <a:pt x="7219" y="9548"/>
                  <a:pt x="7224" y="9553"/>
                  <a:pt x="7224" y="9566"/>
                </a:cubicBezTo>
                <a:lnTo>
                  <a:pt x="7212" y="9566"/>
                </a:lnTo>
                <a:cubicBezTo>
                  <a:pt x="7224" y="9578"/>
                  <a:pt x="7200" y="9602"/>
                  <a:pt x="7188" y="9614"/>
                </a:cubicBezTo>
                <a:lnTo>
                  <a:pt x="7188" y="9602"/>
                </a:lnTo>
                <a:lnTo>
                  <a:pt x="7178" y="9632"/>
                </a:lnTo>
                <a:lnTo>
                  <a:pt x="7178" y="9632"/>
                </a:lnTo>
                <a:cubicBezTo>
                  <a:pt x="7178" y="9629"/>
                  <a:pt x="7177" y="9628"/>
                  <a:pt x="7174" y="9628"/>
                </a:cubicBezTo>
                <a:cubicBezTo>
                  <a:pt x="7164" y="9628"/>
                  <a:pt x="7144" y="9642"/>
                  <a:pt x="7152" y="9650"/>
                </a:cubicBezTo>
                <a:cubicBezTo>
                  <a:pt x="7152" y="9655"/>
                  <a:pt x="7152" y="9656"/>
                  <a:pt x="7153" y="9656"/>
                </a:cubicBezTo>
                <a:cubicBezTo>
                  <a:pt x="7153" y="9656"/>
                  <a:pt x="7156" y="9636"/>
                  <a:pt x="7169" y="9636"/>
                </a:cubicBezTo>
                <a:cubicBezTo>
                  <a:pt x="7171" y="9636"/>
                  <a:pt x="7174" y="9636"/>
                  <a:pt x="7176" y="9638"/>
                </a:cubicBezTo>
                <a:cubicBezTo>
                  <a:pt x="7176" y="9638"/>
                  <a:pt x="7152" y="9662"/>
                  <a:pt x="7141" y="9674"/>
                </a:cubicBezTo>
                <a:lnTo>
                  <a:pt x="7164" y="9685"/>
                </a:lnTo>
                <a:cubicBezTo>
                  <a:pt x="7157" y="9693"/>
                  <a:pt x="7153" y="9694"/>
                  <a:pt x="7151" y="9694"/>
                </a:cubicBezTo>
                <a:cubicBezTo>
                  <a:pt x="7149" y="9694"/>
                  <a:pt x="7148" y="9692"/>
                  <a:pt x="7147" y="9692"/>
                </a:cubicBezTo>
                <a:cubicBezTo>
                  <a:pt x="7146" y="9692"/>
                  <a:pt x="7145" y="9695"/>
                  <a:pt x="7141" y="9709"/>
                </a:cubicBezTo>
                <a:lnTo>
                  <a:pt x="7176" y="9697"/>
                </a:lnTo>
                <a:lnTo>
                  <a:pt x="7176" y="9697"/>
                </a:lnTo>
                <a:cubicBezTo>
                  <a:pt x="7157" y="9722"/>
                  <a:pt x="7159" y="9726"/>
                  <a:pt x="7166" y="9726"/>
                </a:cubicBezTo>
                <a:cubicBezTo>
                  <a:pt x="7171" y="9726"/>
                  <a:pt x="7176" y="9725"/>
                  <a:pt x="7180" y="9725"/>
                </a:cubicBezTo>
                <a:cubicBezTo>
                  <a:pt x="7187" y="9725"/>
                  <a:pt x="7189" y="9728"/>
                  <a:pt x="7176" y="9745"/>
                </a:cubicBezTo>
                <a:cubicBezTo>
                  <a:pt x="7152" y="9745"/>
                  <a:pt x="7164" y="9769"/>
                  <a:pt x="7152" y="9781"/>
                </a:cubicBezTo>
                <a:lnTo>
                  <a:pt x="7176" y="9805"/>
                </a:lnTo>
                <a:cubicBezTo>
                  <a:pt x="7176" y="9816"/>
                  <a:pt x="7152" y="9816"/>
                  <a:pt x="7164" y="9816"/>
                </a:cubicBezTo>
                <a:cubicBezTo>
                  <a:pt x="7160" y="9824"/>
                  <a:pt x="7162" y="9827"/>
                  <a:pt x="7165" y="9827"/>
                </a:cubicBezTo>
                <a:cubicBezTo>
                  <a:pt x="7172" y="9827"/>
                  <a:pt x="7188" y="9816"/>
                  <a:pt x="7188" y="9816"/>
                </a:cubicBezTo>
                <a:lnTo>
                  <a:pt x="7188" y="9816"/>
                </a:lnTo>
                <a:cubicBezTo>
                  <a:pt x="7176" y="9840"/>
                  <a:pt x="7212" y="9840"/>
                  <a:pt x="7176" y="9876"/>
                </a:cubicBezTo>
                <a:cubicBezTo>
                  <a:pt x="7176" y="9883"/>
                  <a:pt x="7179" y="9886"/>
                  <a:pt x="7183" y="9886"/>
                </a:cubicBezTo>
                <a:cubicBezTo>
                  <a:pt x="7195" y="9886"/>
                  <a:pt x="7217" y="9866"/>
                  <a:pt x="7229" y="9866"/>
                </a:cubicBezTo>
                <a:cubicBezTo>
                  <a:pt x="7233" y="9866"/>
                  <a:pt x="7236" y="9868"/>
                  <a:pt x="7236" y="9876"/>
                </a:cubicBezTo>
                <a:cubicBezTo>
                  <a:pt x="7229" y="9883"/>
                  <a:pt x="7224" y="9885"/>
                  <a:pt x="7220" y="9885"/>
                </a:cubicBezTo>
                <a:cubicBezTo>
                  <a:pt x="7216" y="9885"/>
                  <a:pt x="7213" y="9883"/>
                  <a:pt x="7211" y="9883"/>
                </a:cubicBezTo>
                <a:cubicBezTo>
                  <a:pt x="7208" y="9883"/>
                  <a:pt x="7205" y="9886"/>
                  <a:pt x="7200" y="9900"/>
                </a:cubicBezTo>
                <a:lnTo>
                  <a:pt x="7224" y="9912"/>
                </a:lnTo>
                <a:cubicBezTo>
                  <a:pt x="7214" y="9912"/>
                  <a:pt x="7197" y="9927"/>
                  <a:pt x="7191" y="9927"/>
                </a:cubicBezTo>
                <a:cubicBezTo>
                  <a:pt x="7190" y="9927"/>
                  <a:pt x="7189" y="9927"/>
                  <a:pt x="7189" y="9926"/>
                </a:cubicBezTo>
                <a:lnTo>
                  <a:pt x="7189" y="9926"/>
                </a:lnTo>
                <a:cubicBezTo>
                  <a:pt x="7211" y="10010"/>
                  <a:pt x="7141" y="10138"/>
                  <a:pt x="7212" y="10162"/>
                </a:cubicBezTo>
                <a:cubicBezTo>
                  <a:pt x="7206" y="10180"/>
                  <a:pt x="7200" y="10183"/>
                  <a:pt x="7194" y="10183"/>
                </a:cubicBezTo>
                <a:cubicBezTo>
                  <a:pt x="7191" y="10183"/>
                  <a:pt x="7188" y="10182"/>
                  <a:pt x="7185" y="10182"/>
                </a:cubicBezTo>
                <a:cubicBezTo>
                  <a:pt x="7182" y="10182"/>
                  <a:pt x="7179" y="10183"/>
                  <a:pt x="7176" y="10186"/>
                </a:cubicBezTo>
                <a:cubicBezTo>
                  <a:pt x="7236" y="10186"/>
                  <a:pt x="7164" y="10293"/>
                  <a:pt x="7200" y="10316"/>
                </a:cubicBezTo>
                <a:lnTo>
                  <a:pt x="7224" y="10293"/>
                </a:lnTo>
                <a:lnTo>
                  <a:pt x="7224" y="10293"/>
                </a:lnTo>
                <a:cubicBezTo>
                  <a:pt x="7200" y="10400"/>
                  <a:pt x="7283" y="10412"/>
                  <a:pt x="7307" y="10483"/>
                </a:cubicBezTo>
                <a:lnTo>
                  <a:pt x="7319" y="10459"/>
                </a:lnTo>
                <a:cubicBezTo>
                  <a:pt x="7327" y="10455"/>
                  <a:pt x="7334" y="10454"/>
                  <a:pt x="7339" y="10454"/>
                </a:cubicBezTo>
                <a:cubicBezTo>
                  <a:pt x="7351" y="10454"/>
                  <a:pt x="7359" y="10459"/>
                  <a:pt x="7367" y="10459"/>
                </a:cubicBezTo>
                <a:cubicBezTo>
                  <a:pt x="7367" y="10471"/>
                  <a:pt x="7319" y="10495"/>
                  <a:pt x="7343" y="10495"/>
                </a:cubicBezTo>
                <a:cubicBezTo>
                  <a:pt x="7355" y="10483"/>
                  <a:pt x="7355" y="10471"/>
                  <a:pt x="7367" y="10471"/>
                </a:cubicBezTo>
                <a:cubicBezTo>
                  <a:pt x="7355" y="10555"/>
                  <a:pt x="7450" y="10626"/>
                  <a:pt x="7486" y="10721"/>
                </a:cubicBezTo>
                <a:cubicBezTo>
                  <a:pt x="7581" y="10793"/>
                  <a:pt x="7641" y="10936"/>
                  <a:pt x="7736" y="11007"/>
                </a:cubicBezTo>
                <a:cubicBezTo>
                  <a:pt x="7726" y="10997"/>
                  <a:pt x="7768" y="10969"/>
                  <a:pt x="7773" y="10969"/>
                </a:cubicBezTo>
                <a:lnTo>
                  <a:pt x="7773" y="10969"/>
                </a:lnTo>
                <a:cubicBezTo>
                  <a:pt x="7773" y="10969"/>
                  <a:pt x="7773" y="10970"/>
                  <a:pt x="7772" y="10971"/>
                </a:cubicBezTo>
                <a:cubicBezTo>
                  <a:pt x="7712" y="11078"/>
                  <a:pt x="7831" y="11007"/>
                  <a:pt x="7807" y="11090"/>
                </a:cubicBezTo>
                <a:cubicBezTo>
                  <a:pt x="7875" y="11124"/>
                  <a:pt x="7846" y="11222"/>
                  <a:pt x="7945" y="11222"/>
                </a:cubicBezTo>
                <a:cubicBezTo>
                  <a:pt x="7950" y="11222"/>
                  <a:pt x="7956" y="11222"/>
                  <a:pt x="7962" y="11221"/>
                </a:cubicBezTo>
                <a:lnTo>
                  <a:pt x="7962" y="11221"/>
                </a:lnTo>
                <a:lnTo>
                  <a:pt x="7938" y="11245"/>
                </a:lnTo>
                <a:cubicBezTo>
                  <a:pt x="7932" y="11257"/>
                  <a:pt x="7935" y="11260"/>
                  <a:pt x="7941" y="11260"/>
                </a:cubicBezTo>
                <a:cubicBezTo>
                  <a:pt x="7947" y="11260"/>
                  <a:pt x="7956" y="11257"/>
                  <a:pt x="7962" y="11257"/>
                </a:cubicBezTo>
                <a:lnTo>
                  <a:pt x="7950" y="11269"/>
                </a:lnTo>
                <a:cubicBezTo>
                  <a:pt x="7962" y="11293"/>
                  <a:pt x="7998" y="11293"/>
                  <a:pt x="7998" y="11317"/>
                </a:cubicBezTo>
                <a:lnTo>
                  <a:pt x="8034" y="11293"/>
                </a:lnTo>
                <a:cubicBezTo>
                  <a:pt x="8043" y="11293"/>
                  <a:pt x="8022" y="11308"/>
                  <a:pt x="8026" y="11308"/>
                </a:cubicBezTo>
                <a:cubicBezTo>
                  <a:pt x="8026" y="11308"/>
                  <a:pt x="8029" y="11307"/>
                  <a:pt x="8034" y="11305"/>
                </a:cubicBezTo>
                <a:lnTo>
                  <a:pt x="8034" y="11305"/>
                </a:lnTo>
                <a:lnTo>
                  <a:pt x="8022" y="11317"/>
                </a:lnTo>
                <a:lnTo>
                  <a:pt x="8022" y="11317"/>
                </a:lnTo>
                <a:lnTo>
                  <a:pt x="8057" y="11305"/>
                </a:lnTo>
                <a:lnTo>
                  <a:pt x="8057" y="11305"/>
                </a:lnTo>
                <a:cubicBezTo>
                  <a:pt x="8010" y="11352"/>
                  <a:pt x="8081" y="11340"/>
                  <a:pt x="8069" y="11376"/>
                </a:cubicBezTo>
                <a:cubicBezTo>
                  <a:pt x="8093" y="11376"/>
                  <a:pt x="8141" y="11388"/>
                  <a:pt x="8141" y="11424"/>
                </a:cubicBezTo>
                <a:cubicBezTo>
                  <a:pt x="8129" y="11448"/>
                  <a:pt x="8153" y="11471"/>
                  <a:pt x="8153" y="11495"/>
                </a:cubicBezTo>
                <a:cubicBezTo>
                  <a:pt x="8188" y="11531"/>
                  <a:pt x="8236" y="11567"/>
                  <a:pt x="8260" y="11614"/>
                </a:cubicBezTo>
                <a:lnTo>
                  <a:pt x="8295" y="11590"/>
                </a:lnTo>
                <a:lnTo>
                  <a:pt x="8307" y="11590"/>
                </a:lnTo>
                <a:cubicBezTo>
                  <a:pt x="8295" y="11602"/>
                  <a:pt x="8295" y="11602"/>
                  <a:pt x="8284" y="11602"/>
                </a:cubicBezTo>
                <a:cubicBezTo>
                  <a:pt x="8270" y="11630"/>
                  <a:pt x="8284" y="11634"/>
                  <a:pt x="8296" y="11636"/>
                </a:cubicBezTo>
                <a:lnTo>
                  <a:pt x="8296" y="11636"/>
                </a:lnTo>
                <a:cubicBezTo>
                  <a:pt x="8305" y="11620"/>
                  <a:pt x="8325" y="11604"/>
                  <a:pt x="8335" y="11604"/>
                </a:cubicBezTo>
                <a:cubicBezTo>
                  <a:pt x="8340" y="11604"/>
                  <a:pt x="8343" y="11607"/>
                  <a:pt x="8343" y="11614"/>
                </a:cubicBezTo>
                <a:lnTo>
                  <a:pt x="8331" y="11626"/>
                </a:lnTo>
                <a:lnTo>
                  <a:pt x="8355" y="11614"/>
                </a:lnTo>
                <a:lnTo>
                  <a:pt x="8355" y="11614"/>
                </a:lnTo>
                <a:cubicBezTo>
                  <a:pt x="8331" y="11638"/>
                  <a:pt x="8331" y="11662"/>
                  <a:pt x="8307" y="11686"/>
                </a:cubicBezTo>
                <a:cubicBezTo>
                  <a:pt x="8343" y="11710"/>
                  <a:pt x="8403" y="11698"/>
                  <a:pt x="8426" y="11745"/>
                </a:cubicBezTo>
                <a:cubicBezTo>
                  <a:pt x="8391" y="11769"/>
                  <a:pt x="8450" y="11769"/>
                  <a:pt x="8403" y="11805"/>
                </a:cubicBezTo>
                <a:cubicBezTo>
                  <a:pt x="8438" y="11805"/>
                  <a:pt x="8438" y="11769"/>
                  <a:pt x="8474" y="11745"/>
                </a:cubicBezTo>
                <a:cubicBezTo>
                  <a:pt x="8486" y="11757"/>
                  <a:pt x="8498" y="11745"/>
                  <a:pt x="8486" y="11769"/>
                </a:cubicBezTo>
                <a:cubicBezTo>
                  <a:pt x="8474" y="11769"/>
                  <a:pt x="8462" y="11793"/>
                  <a:pt x="8450" y="11793"/>
                </a:cubicBezTo>
                <a:lnTo>
                  <a:pt x="8462" y="11805"/>
                </a:lnTo>
                <a:cubicBezTo>
                  <a:pt x="8462" y="11805"/>
                  <a:pt x="8450" y="11817"/>
                  <a:pt x="8450" y="11817"/>
                </a:cubicBezTo>
                <a:cubicBezTo>
                  <a:pt x="8498" y="11817"/>
                  <a:pt x="8462" y="11900"/>
                  <a:pt x="8510" y="11900"/>
                </a:cubicBezTo>
                <a:cubicBezTo>
                  <a:pt x="8534" y="11888"/>
                  <a:pt x="8510" y="11888"/>
                  <a:pt x="8534" y="11876"/>
                </a:cubicBezTo>
                <a:cubicBezTo>
                  <a:pt x="8539" y="11875"/>
                  <a:pt x="8543" y="11875"/>
                  <a:pt x="8547" y="11875"/>
                </a:cubicBezTo>
                <a:cubicBezTo>
                  <a:pt x="8581" y="11875"/>
                  <a:pt x="8526" y="11924"/>
                  <a:pt x="8569" y="11924"/>
                </a:cubicBezTo>
                <a:lnTo>
                  <a:pt x="8534" y="11948"/>
                </a:lnTo>
                <a:cubicBezTo>
                  <a:pt x="8547" y="11941"/>
                  <a:pt x="8561" y="11934"/>
                  <a:pt x="8568" y="11934"/>
                </a:cubicBezTo>
                <a:cubicBezTo>
                  <a:pt x="8573" y="11934"/>
                  <a:pt x="8574" y="11938"/>
                  <a:pt x="8569" y="11948"/>
                </a:cubicBezTo>
                <a:cubicBezTo>
                  <a:pt x="8557" y="11965"/>
                  <a:pt x="8551" y="11968"/>
                  <a:pt x="8545" y="11968"/>
                </a:cubicBezTo>
                <a:cubicBezTo>
                  <a:pt x="8542" y="11968"/>
                  <a:pt x="8540" y="11968"/>
                  <a:pt x="8536" y="11968"/>
                </a:cubicBezTo>
                <a:cubicBezTo>
                  <a:pt x="8532" y="11968"/>
                  <a:pt x="8528" y="11968"/>
                  <a:pt x="8522" y="11971"/>
                </a:cubicBezTo>
                <a:cubicBezTo>
                  <a:pt x="8522" y="11971"/>
                  <a:pt x="8533" y="11979"/>
                  <a:pt x="8546" y="11979"/>
                </a:cubicBezTo>
                <a:cubicBezTo>
                  <a:pt x="8555" y="11979"/>
                  <a:pt x="8564" y="11975"/>
                  <a:pt x="8569" y="11960"/>
                </a:cubicBezTo>
                <a:cubicBezTo>
                  <a:pt x="8585" y="11968"/>
                  <a:pt x="8580" y="11981"/>
                  <a:pt x="8574" y="11993"/>
                </a:cubicBezTo>
                <a:lnTo>
                  <a:pt x="8574" y="11993"/>
                </a:lnTo>
                <a:cubicBezTo>
                  <a:pt x="8579" y="11986"/>
                  <a:pt x="8586" y="11979"/>
                  <a:pt x="8593" y="11971"/>
                </a:cubicBezTo>
                <a:cubicBezTo>
                  <a:pt x="8593" y="12007"/>
                  <a:pt x="8617" y="12031"/>
                  <a:pt x="8629" y="12055"/>
                </a:cubicBezTo>
                <a:cubicBezTo>
                  <a:pt x="8617" y="12055"/>
                  <a:pt x="8605" y="12067"/>
                  <a:pt x="8605" y="12067"/>
                </a:cubicBezTo>
                <a:cubicBezTo>
                  <a:pt x="8610" y="12065"/>
                  <a:pt x="8614" y="12065"/>
                  <a:pt x="8617" y="12065"/>
                </a:cubicBezTo>
                <a:cubicBezTo>
                  <a:pt x="8641" y="12065"/>
                  <a:pt x="8596" y="12104"/>
                  <a:pt x="8617" y="12114"/>
                </a:cubicBezTo>
                <a:cubicBezTo>
                  <a:pt x="8665" y="12162"/>
                  <a:pt x="8760" y="12210"/>
                  <a:pt x="8796" y="12269"/>
                </a:cubicBezTo>
                <a:cubicBezTo>
                  <a:pt x="8809" y="12266"/>
                  <a:pt x="8820" y="12264"/>
                  <a:pt x="8829" y="12264"/>
                </a:cubicBezTo>
                <a:cubicBezTo>
                  <a:pt x="8851" y="12264"/>
                  <a:pt x="8862" y="12273"/>
                  <a:pt x="8879" y="12281"/>
                </a:cubicBezTo>
                <a:lnTo>
                  <a:pt x="8831" y="12329"/>
                </a:lnTo>
                <a:lnTo>
                  <a:pt x="8855" y="12329"/>
                </a:lnTo>
                <a:cubicBezTo>
                  <a:pt x="8843" y="12341"/>
                  <a:pt x="8843" y="12329"/>
                  <a:pt x="8831" y="12352"/>
                </a:cubicBezTo>
                <a:lnTo>
                  <a:pt x="8863" y="12331"/>
                </a:lnTo>
                <a:lnTo>
                  <a:pt x="8863" y="12331"/>
                </a:lnTo>
                <a:cubicBezTo>
                  <a:pt x="8847" y="12345"/>
                  <a:pt x="8875" y="12376"/>
                  <a:pt x="8819" y="12376"/>
                </a:cubicBezTo>
                <a:lnTo>
                  <a:pt x="8867" y="12436"/>
                </a:lnTo>
                <a:cubicBezTo>
                  <a:pt x="8869" y="12441"/>
                  <a:pt x="8873" y="12443"/>
                  <a:pt x="8877" y="12443"/>
                </a:cubicBezTo>
                <a:cubicBezTo>
                  <a:pt x="8888" y="12443"/>
                  <a:pt x="8903" y="12429"/>
                  <a:pt x="8910" y="12429"/>
                </a:cubicBezTo>
                <a:cubicBezTo>
                  <a:pt x="8913" y="12429"/>
                  <a:pt x="8915" y="12431"/>
                  <a:pt x="8915" y="12436"/>
                </a:cubicBezTo>
                <a:cubicBezTo>
                  <a:pt x="8903" y="12448"/>
                  <a:pt x="8903" y="12436"/>
                  <a:pt x="8879" y="12460"/>
                </a:cubicBezTo>
                <a:cubicBezTo>
                  <a:pt x="8879" y="12481"/>
                  <a:pt x="8891" y="12487"/>
                  <a:pt x="8909" y="12487"/>
                </a:cubicBezTo>
                <a:cubicBezTo>
                  <a:pt x="8939" y="12487"/>
                  <a:pt x="8983" y="12469"/>
                  <a:pt x="9010" y="12469"/>
                </a:cubicBezTo>
                <a:cubicBezTo>
                  <a:pt x="9022" y="12469"/>
                  <a:pt x="9031" y="12473"/>
                  <a:pt x="9034" y="12483"/>
                </a:cubicBezTo>
                <a:lnTo>
                  <a:pt x="9022" y="12495"/>
                </a:lnTo>
                <a:cubicBezTo>
                  <a:pt x="9024" y="12493"/>
                  <a:pt x="9027" y="12492"/>
                  <a:pt x="9029" y="12492"/>
                </a:cubicBezTo>
                <a:cubicBezTo>
                  <a:pt x="9036" y="12492"/>
                  <a:pt x="9043" y="12499"/>
                  <a:pt x="9050" y="12499"/>
                </a:cubicBezTo>
                <a:cubicBezTo>
                  <a:pt x="9052" y="12499"/>
                  <a:pt x="9055" y="12498"/>
                  <a:pt x="9057" y="12495"/>
                </a:cubicBezTo>
                <a:cubicBezTo>
                  <a:pt x="9073" y="12480"/>
                  <a:pt x="9074" y="12476"/>
                  <a:pt x="9071" y="12476"/>
                </a:cubicBezTo>
                <a:cubicBezTo>
                  <a:pt x="9066" y="12476"/>
                  <a:pt x="9051" y="12484"/>
                  <a:pt x="9044" y="12484"/>
                </a:cubicBezTo>
                <a:cubicBezTo>
                  <a:pt x="9040" y="12484"/>
                  <a:pt x="9039" y="12481"/>
                  <a:pt x="9046" y="12471"/>
                </a:cubicBezTo>
                <a:cubicBezTo>
                  <a:pt x="9069" y="12460"/>
                  <a:pt x="9078" y="12460"/>
                  <a:pt x="9086" y="12460"/>
                </a:cubicBezTo>
                <a:cubicBezTo>
                  <a:pt x="9093" y="12460"/>
                  <a:pt x="9099" y="12460"/>
                  <a:pt x="9117" y="12448"/>
                </a:cubicBezTo>
                <a:lnTo>
                  <a:pt x="9117" y="12448"/>
                </a:lnTo>
                <a:cubicBezTo>
                  <a:pt x="9111" y="12460"/>
                  <a:pt x="9114" y="12463"/>
                  <a:pt x="9120" y="12463"/>
                </a:cubicBezTo>
                <a:cubicBezTo>
                  <a:pt x="9126" y="12463"/>
                  <a:pt x="9135" y="12460"/>
                  <a:pt x="9141" y="12460"/>
                </a:cubicBezTo>
                <a:cubicBezTo>
                  <a:pt x="9129" y="12495"/>
                  <a:pt x="9165" y="12507"/>
                  <a:pt x="9129" y="12543"/>
                </a:cubicBezTo>
                <a:cubicBezTo>
                  <a:pt x="9148" y="12533"/>
                  <a:pt x="9183" y="12516"/>
                  <a:pt x="9202" y="12516"/>
                </a:cubicBezTo>
                <a:cubicBezTo>
                  <a:pt x="9206" y="12516"/>
                  <a:pt x="9210" y="12517"/>
                  <a:pt x="9212" y="12519"/>
                </a:cubicBezTo>
                <a:cubicBezTo>
                  <a:pt x="9188" y="12555"/>
                  <a:pt x="9177" y="12543"/>
                  <a:pt x="9177" y="12567"/>
                </a:cubicBezTo>
                <a:lnTo>
                  <a:pt x="9200" y="12555"/>
                </a:lnTo>
                <a:lnTo>
                  <a:pt x="9200" y="12555"/>
                </a:lnTo>
                <a:cubicBezTo>
                  <a:pt x="9212" y="12567"/>
                  <a:pt x="9200" y="12567"/>
                  <a:pt x="9188" y="12579"/>
                </a:cubicBezTo>
                <a:cubicBezTo>
                  <a:pt x="9188" y="12581"/>
                  <a:pt x="9191" y="12582"/>
                  <a:pt x="9194" y="12582"/>
                </a:cubicBezTo>
                <a:cubicBezTo>
                  <a:pt x="9201" y="12582"/>
                  <a:pt x="9211" y="12579"/>
                  <a:pt x="9218" y="12579"/>
                </a:cubicBezTo>
                <a:cubicBezTo>
                  <a:pt x="9225" y="12579"/>
                  <a:pt x="9229" y="12582"/>
                  <a:pt x="9224" y="12591"/>
                </a:cubicBezTo>
                <a:lnTo>
                  <a:pt x="9188" y="12602"/>
                </a:lnTo>
                <a:cubicBezTo>
                  <a:pt x="9212" y="12602"/>
                  <a:pt x="9212" y="12614"/>
                  <a:pt x="9212" y="12638"/>
                </a:cubicBezTo>
                <a:cubicBezTo>
                  <a:pt x="9209" y="12642"/>
                  <a:pt x="9206" y="12643"/>
                  <a:pt x="9205" y="12643"/>
                </a:cubicBezTo>
                <a:cubicBezTo>
                  <a:pt x="9200" y="12643"/>
                  <a:pt x="9200" y="12635"/>
                  <a:pt x="9200" y="12626"/>
                </a:cubicBezTo>
                <a:cubicBezTo>
                  <a:pt x="9185" y="12642"/>
                  <a:pt x="9187" y="12646"/>
                  <a:pt x="9195" y="12646"/>
                </a:cubicBezTo>
                <a:cubicBezTo>
                  <a:pt x="9205" y="12646"/>
                  <a:pt x="9224" y="12638"/>
                  <a:pt x="9224" y="12638"/>
                </a:cubicBezTo>
                <a:cubicBezTo>
                  <a:pt x="9236" y="12626"/>
                  <a:pt x="9236" y="12614"/>
                  <a:pt x="9260" y="12602"/>
                </a:cubicBezTo>
                <a:cubicBezTo>
                  <a:pt x="9263" y="12605"/>
                  <a:pt x="9268" y="12606"/>
                  <a:pt x="9274" y="12606"/>
                </a:cubicBezTo>
                <a:cubicBezTo>
                  <a:pt x="9279" y="12606"/>
                  <a:pt x="9285" y="12605"/>
                  <a:pt x="9290" y="12605"/>
                </a:cubicBezTo>
                <a:cubicBezTo>
                  <a:pt x="9299" y="12605"/>
                  <a:pt x="9302" y="12608"/>
                  <a:pt x="9284" y="12626"/>
                </a:cubicBezTo>
                <a:lnTo>
                  <a:pt x="9260" y="12626"/>
                </a:lnTo>
                <a:cubicBezTo>
                  <a:pt x="9266" y="12629"/>
                  <a:pt x="9271" y="12630"/>
                  <a:pt x="9275" y="12630"/>
                </a:cubicBezTo>
                <a:cubicBezTo>
                  <a:pt x="9280" y="12630"/>
                  <a:pt x="9284" y="12629"/>
                  <a:pt x="9287" y="12629"/>
                </a:cubicBezTo>
                <a:cubicBezTo>
                  <a:pt x="9292" y="12629"/>
                  <a:pt x="9295" y="12632"/>
                  <a:pt x="9296" y="12648"/>
                </a:cubicBezTo>
                <a:lnTo>
                  <a:pt x="9296" y="12648"/>
                </a:lnTo>
                <a:cubicBezTo>
                  <a:pt x="9296" y="12648"/>
                  <a:pt x="9296" y="12648"/>
                  <a:pt x="9297" y="12648"/>
                </a:cubicBezTo>
                <a:cubicBezTo>
                  <a:pt x="9326" y="12648"/>
                  <a:pt x="9309" y="12687"/>
                  <a:pt x="9319" y="12698"/>
                </a:cubicBezTo>
                <a:lnTo>
                  <a:pt x="9343" y="12698"/>
                </a:lnTo>
                <a:cubicBezTo>
                  <a:pt x="9355" y="12674"/>
                  <a:pt x="9367" y="12674"/>
                  <a:pt x="9391" y="12650"/>
                </a:cubicBezTo>
                <a:lnTo>
                  <a:pt x="9391" y="12650"/>
                </a:lnTo>
                <a:cubicBezTo>
                  <a:pt x="9379" y="12666"/>
                  <a:pt x="9383" y="12670"/>
                  <a:pt x="9393" y="12670"/>
                </a:cubicBezTo>
                <a:cubicBezTo>
                  <a:pt x="9403" y="12670"/>
                  <a:pt x="9419" y="12666"/>
                  <a:pt x="9432" y="12666"/>
                </a:cubicBezTo>
                <a:cubicBezTo>
                  <a:pt x="9445" y="12666"/>
                  <a:pt x="9454" y="12670"/>
                  <a:pt x="9450" y="12686"/>
                </a:cubicBezTo>
                <a:cubicBezTo>
                  <a:pt x="9438" y="12692"/>
                  <a:pt x="9430" y="12695"/>
                  <a:pt x="9425" y="12695"/>
                </a:cubicBezTo>
                <a:cubicBezTo>
                  <a:pt x="9421" y="12695"/>
                  <a:pt x="9421" y="12692"/>
                  <a:pt x="9427" y="12686"/>
                </a:cubicBezTo>
                <a:lnTo>
                  <a:pt x="9427" y="12686"/>
                </a:lnTo>
                <a:cubicBezTo>
                  <a:pt x="9367" y="12710"/>
                  <a:pt x="9331" y="12733"/>
                  <a:pt x="9296" y="12733"/>
                </a:cubicBezTo>
                <a:cubicBezTo>
                  <a:pt x="9307" y="12733"/>
                  <a:pt x="9316" y="12736"/>
                  <a:pt x="9319" y="12739"/>
                </a:cubicBezTo>
                <a:lnTo>
                  <a:pt x="9319" y="12739"/>
                </a:lnTo>
                <a:lnTo>
                  <a:pt x="9355" y="12722"/>
                </a:lnTo>
                <a:cubicBezTo>
                  <a:pt x="9355" y="12733"/>
                  <a:pt x="9355" y="12733"/>
                  <a:pt x="9355" y="12733"/>
                </a:cubicBezTo>
                <a:cubicBezTo>
                  <a:pt x="9391" y="12722"/>
                  <a:pt x="9403" y="12698"/>
                  <a:pt x="9427" y="12698"/>
                </a:cubicBezTo>
                <a:cubicBezTo>
                  <a:pt x="9444" y="12698"/>
                  <a:pt x="9417" y="12717"/>
                  <a:pt x="9406" y="12722"/>
                </a:cubicBezTo>
                <a:lnTo>
                  <a:pt x="9406" y="12722"/>
                </a:lnTo>
                <a:cubicBezTo>
                  <a:pt x="9405" y="12722"/>
                  <a:pt x="9404" y="12722"/>
                  <a:pt x="9403" y="12722"/>
                </a:cubicBezTo>
                <a:cubicBezTo>
                  <a:pt x="9401" y="12723"/>
                  <a:pt x="9401" y="12724"/>
                  <a:pt x="9402" y="12724"/>
                </a:cubicBezTo>
                <a:cubicBezTo>
                  <a:pt x="9402" y="12724"/>
                  <a:pt x="9404" y="12723"/>
                  <a:pt x="9406" y="12722"/>
                </a:cubicBezTo>
                <a:lnTo>
                  <a:pt x="9406" y="12722"/>
                </a:lnTo>
                <a:cubicBezTo>
                  <a:pt x="9410" y="12724"/>
                  <a:pt x="9414" y="12724"/>
                  <a:pt x="9418" y="12724"/>
                </a:cubicBezTo>
                <a:cubicBezTo>
                  <a:pt x="9434" y="12724"/>
                  <a:pt x="9445" y="12717"/>
                  <a:pt x="9451" y="12717"/>
                </a:cubicBezTo>
                <a:cubicBezTo>
                  <a:pt x="9454" y="12717"/>
                  <a:pt x="9455" y="12721"/>
                  <a:pt x="9450" y="12733"/>
                </a:cubicBezTo>
                <a:cubicBezTo>
                  <a:pt x="9450" y="12733"/>
                  <a:pt x="9438" y="12733"/>
                  <a:pt x="9438" y="12722"/>
                </a:cubicBezTo>
                <a:lnTo>
                  <a:pt x="9438" y="12722"/>
                </a:lnTo>
                <a:cubicBezTo>
                  <a:pt x="9438" y="12757"/>
                  <a:pt x="9474" y="12757"/>
                  <a:pt x="9427" y="12793"/>
                </a:cubicBezTo>
                <a:cubicBezTo>
                  <a:pt x="9415" y="12805"/>
                  <a:pt x="9391" y="12805"/>
                  <a:pt x="9391" y="12805"/>
                </a:cubicBezTo>
                <a:lnTo>
                  <a:pt x="9403" y="12793"/>
                </a:lnTo>
                <a:lnTo>
                  <a:pt x="9403" y="12793"/>
                </a:lnTo>
                <a:cubicBezTo>
                  <a:pt x="9363" y="12803"/>
                  <a:pt x="9407" y="12805"/>
                  <a:pt x="9386" y="12819"/>
                </a:cubicBezTo>
                <a:lnTo>
                  <a:pt x="9386" y="12819"/>
                </a:lnTo>
                <a:cubicBezTo>
                  <a:pt x="9388" y="12819"/>
                  <a:pt x="9390" y="12818"/>
                  <a:pt x="9391" y="12818"/>
                </a:cubicBezTo>
                <a:cubicBezTo>
                  <a:pt x="9403" y="12818"/>
                  <a:pt x="9403" y="12832"/>
                  <a:pt x="9403" y="12841"/>
                </a:cubicBezTo>
                <a:lnTo>
                  <a:pt x="9438" y="12817"/>
                </a:lnTo>
                <a:cubicBezTo>
                  <a:pt x="9457" y="12811"/>
                  <a:pt x="9467" y="12808"/>
                  <a:pt x="9471" y="12808"/>
                </a:cubicBezTo>
                <a:cubicBezTo>
                  <a:pt x="9490" y="12808"/>
                  <a:pt x="9373" y="12866"/>
                  <a:pt x="9403" y="12876"/>
                </a:cubicBezTo>
                <a:cubicBezTo>
                  <a:pt x="9438" y="12876"/>
                  <a:pt x="9403" y="12864"/>
                  <a:pt x="9438" y="12864"/>
                </a:cubicBezTo>
                <a:cubicBezTo>
                  <a:pt x="9438" y="12876"/>
                  <a:pt x="9415" y="12900"/>
                  <a:pt x="9438" y="12912"/>
                </a:cubicBezTo>
                <a:cubicBezTo>
                  <a:pt x="9431" y="12920"/>
                  <a:pt x="9423" y="12932"/>
                  <a:pt x="9410" y="12946"/>
                </a:cubicBezTo>
                <a:lnTo>
                  <a:pt x="9410" y="12946"/>
                </a:lnTo>
                <a:lnTo>
                  <a:pt x="9450" y="12936"/>
                </a:lnTo>
                <a:cubicBezTo>
                  <a:pt x="9450" y="12948"/>
                  <a:pt x="9486" y="12960"/>
                  <a:pt x="9474" y="12972"/>
                </a:cubicBezTo>
                <a:cubicBezTo>
                  <a:pt x="9486" y="12972"/>
                  <a:pt x="9486" y="12960"/>
                  <a:pt x="9498" y="12960"/>
                </a:cubicBezTo>
                <a:cubicBezTo>
                  <a:pt x="9504" y="12963"/>
                  <a:pt x="9511" y="12963"/>
                  <a:pt x="9519" y="12963"/>
                </a:cubicBezTo>
                <a:cubicBezTo>
                  <a:pt x="9527" y="12963"/>
                  <a:pt x="9535" y="12963"/>
                  <a:pt x="9543" y="12963"/>
                </a:cubicBezTo>
                <a:cubicBezTo>
                  <a:pt x="9558" y="12963"/>
                  <a:pt x="9569" y="12966"/>
                  <a:pt x="9569" y="12983"/>
                </a:cubicBezTo>
                <a:cubicBezTo>
                  <a:pt x="9558" y="12991"/>
                  <a:pt x="9550" y="12994"/>
                  <a:pt x="9544" y="12994"/>
                </a:cubicBezTo>
                <a:cubicBezTo>
                  <a:pt x="9532" y="12994"/>
                  <a:pt x="9530" y="12983"/>
                  <a:pt x="9522" y="12983"/>
                </a:cubicBezTo>
                <a:cubicBezTo>
                  <a:pt x="9510" y="13007"/>
                  <a:pt x="9534" y="12995"/>
                  <a:pt x="9534" y="13019"/>
                </a:cubicBezTo>
                <a:cubicBezTo>
                  <a:pt x="9527" y="13025"/>
                  <a:pt x="9524" y="13028"/>
                  <a:pt x="9523" y="13028"/>
                </a:cubicBezTo>
                <a:cubicBezTo>
                  <a:pt x="9519" y="13028"/>
                  <a:pt x="9522" y="13017"/>
                  <a:pt x="9510" y="13017"/>
                </a:cubicBezTo>
                <a:cubicBezTo>
                  <a:pt x="9507" y="13017"/>
                  <a:pt x="9503" y="13017"/>
                  <a:pt x="9498" y="13019"/>
                </a:cubicBezTo>
                <a:lnTo>
                  <a:pt x="9519" y="13040"/>
                </a:lnTo>
                <a:lnTo>
                  <a:pt x="9519" y="13040"/>
                </a:lnTo>
                <a:cubicBezTo>
                  <a:pt x="9526" y="13037"/>
                  <a:pt x="9531" y="13036"/>
                  <a:pt x="9534" y="13036"/>
                </a:cubicBezTo>
                <a:cubicBezTo>
                  <a:pt x="9553" y="13036"/>
                  <a:pt x="9527" y="13067"/>
                  <a:pt x="9546" y="13067"/>
                </a:cubicBezTo>
                <a:cubicBezTo>
                  <a:pt x="9550" y="13079"/>
                  <a:pt x="9560" y="13083"/>
                  <a:pt x="9574" y="13083"/>
                </a:cubicBezTo>
                <a:cubicBezTo>
                  <a:pt x="9602" y="13083"/>
                  <a:pt x="9645" y="13067"/>
                  <a:pt x="9677" y="13067"/>
                </a:cubicBezTo>
                <a:cubicBezTo>
                  <a:pt x="9665" y="13079"/>
                  <a:pt x="9653" y="13091"/>
                  <a:pt x="9641" y="13091"/>
                </a:cubicBezTo>
                <a:cubicBezTo>
                  <a:pt x="9651" y="13081"/>
                  <a:pt x="9652" y="13077"/>
                  <a:pt x="9650" y="13077"/>
                </a:cubicBezTo>
                <a:cubicBezTo>
                  <a:pt x="9647" y="13077"/>
                  <a:pt x="9636" y="13084"/>
                  <a:pt x="9629" y="13091"/>
                </a:cubicBezTo>
                <a:cubicBezTo>
                  <a:pt x="9641" y="13091"/>
                  <a:pt x="9593" y="13138"/>
                  <a:pt x="9569" y="13138"/>
                </a:cubicBezTo>
                <a:cubicBezTo>
                  <a:pt x="9574" y="13141"/>
                  <a:pt x="9578" y="13142"/>
                  <a:pt x="9581" y="13142"/>
                </a:cubicBezTo>
                <a:cubicBezTo>
                  <a:pt x="9594" y="13142"/>
                  <a:pt x="9598" y="13126"/>
                  <a:pt x="9617" y="13126"/>
                </a:cubicBezTo>
                <a:lnTo>
                  <a:pt x="9629" y="13150"/>
                </a:lnTo>
                <a:cubicBezTo>
                  <a:pt x="9653" y="13138"/>
                  <a:pt x="9653" y="13126"/>
                  <a:pt x="9677" y="13126"/>
                </a:cubicBezTo>
                <a:cubicBezTo>
                  <a:pt x="9688" y="13126"/>
                  <a:pt x="9688" y="13138"/>
                  <a:pt x="9700" y="13150"/>
                </a:cubicBezTo>
                <a:cubicBezTo>
                  <a:pt x="9692" y="13159"/>
                  <a:pt x="9678" y="13167"/>
                  <a:pt x="9666" y="13167"/>
                </a:cubicBezTo>
                <a:cubicBezTo>
                  <a:pt x="9661" y="13167"/>
                  <a:pt x="9656" y="13166"/>
                  <a:pt x="9653" y="13162"/>
                </a:cubicBezTo>
                <a:lnTo>
                  <a:pt x="9653" y="13162"/>
                </a:lnTo>
                <a:cubicBezTo>
                  <a:pt x="9653" y="13174"/>
                  <a:pt x="9653" y="13186"/>
                  <a:pt x="9677" y="13186"/>
                </a:cubicBezTo>
                <a:cubicBezTo>
                  <a:pt x="9684" y="13175"/>
                  <a:pt x="9690" y="13172"/>
                  <a:pt x="9696" y="13172"/>
                </a:cubicBezTo>
                <a:cubicBezTo>
                  <a:pt x="9704" y="13172"/>
                  <a:pt x="9711" y="13176"/>
                  <a:pt x="9721" y="13176"/>
                </a:cubicBezTo>
                <a:cubicBezTo>
                  <a:pt x="9728" y="13176"/>
                  <a:pt x="9737" y="13173"/>
                  <a:pt x="9748" y="13162"/>
                </a:cubicBezTo>
                <a:lnTo>
                  <a:pt x="9748" y="13162"/>
                </a:lnTo>
                <a:lnTo>
                  <a:pt x="9736" y="13186"/>
                </a:lnTo>
                <a:cubicBezTo>
                  <a:pt x="9736" y="13186"/>
                  <a:pt x="9726" y="13191"/>
                  <a:pt x="9722" y="13191"/>
                </a:cubicBezTo>
                <a:cubicBezTo>
                  <a:pt x="9720" y="13191"/>
                  <a:pt x="9720" y="13190"/>
                  <a:pt x="9724" y="13186"/>
                </a:cubicBezTo>
                <a:lnTo>
                  <a:pt x="9724" y="13186"/>
                </a:lnTo>
                <a:cubicBezTo>
                  <a:pt x="9706" y="13198"/>
                  <a:pt x="9709" y="13201"/>
                  <a:pt x="9718" y="13201"/>
                </a:cubicBezTo>
                <a:cubicBezTo>
                  <a:pt x="9727" y="13201"/>
                  <a:pt x="9742" y="13198"/>
                  <a:pt x="9748" y="13198"/>
                </a:cubicBezTo>
                <a:cubicBezTo>
                  <a:pt x="9736" y="13210"/>
                  <a:pt x="9748" y="13222"/>
                  <a:pt x="9724" y="13233"/>
                </a:cubicBezTo>
                <a:cubicBezTo>
                  <a:pt x="9748" y="13233"/>
                  <a:pt x="9736" y="13245"/>
                  <a:pt x="9724" y="13257"/>
                </a:cubicBezTo>
                <a:cubicBezTo>
                  <a:pt x="9736" y="13257"/>
                  <a:pt x="9748" y="13245"/>
                  <a:pt x="9760" y="13245"/>
                </a:cubicBezTo>
                <a:lnTo>
                  <a:pt x="9772" y="13269"/>
                </a:lnTo>
                <a:cubicBezTo>
                  <a:pt x="9748" y="13281"/>
                  <a:pt x="9688" y="13317"/>
                  <a:pt x="9688" y="13317"/>
                </a:cubicBezTo>
                <a:cubicBezTo>
                  <a:pt x="9706" y="13317"/>
                  <a:pt x="9731" y="13297"/>
                  <a:pt x="9742" y="13297"/>
                </a:cubicBezTo>
                <a:cubicBezTo>
                  <a:pt x="9746" y="13297"/>
                  <a:pt x="9748" y="13299"/>
                  <a:pt x="9748" y="13305"/>
                </a:cubicBezTo>
                <a:cubicBezTo>
                  <a:pt x="9712" y="13317"/>
                  <a:pt x="9736" y="13341"/>
                  <a:pt x="9677" y="13353"/>
                </a:cubicBezTo>
                <a:cubicBezTo>
                  <a:pt x="9653" y="13376"/>
                  <a:pt x="9665" y="13400"/>
                  <a:pt x="9677" y="13400"/>
                </a:cubicBezTo>
                <a:cubicBezTo>
                  <a:pt x="9712" y="13388"/>
                  <a:pt x="9688" y="13376"/>
                  <a:pt x="9724" y="13364"/>
                </a:cubicBezTo>
                <a:cubicBezTo>
                  <a:pt x="9735" y="13372"/>
                  <a:pt x="9750" y="13373"/>
                  <a:pt x="9765" y="13373"/>
                </a:cubicBezTo>
                <a:cubicBezTo>
                  <a:pt x="9782" y="13373"/>
                  <a:pt x="9799" y="13371"/>
                  <a:pt x="9813" y="13371"/>
                </a:cubicBezTo>
                <a:cubicBezTo>
                  <a:pt x="9831" y="13371"/>
                  <a:pt x="9843" y="13374"/>
                  <a:pt x="9843" y="13388"/>
                </a:cubicBezTo>
                <a:lnTo>
                  <a:pt x="9855" y="13376"/>
                </a:lnTo>
                <a:lnTo>
                  <a:pt x="9867" y="13376"/>
                </a:lnTo>
                <a:cubicBezTo>
                  <a:pt x="9855" y="13388"/>
                  <a:pt x="9855" y="13400"/>
                  <a:pt x="9843" y="13412"/>
                </a:cubicBezTo>
                <a:cubicBezTo>
                  <a:pt x="9819" y="13436"/>
                  <a:pt x="9808" y="13460"/>
                  <a:pt x="9819" y="13472"/>
                </a:cubicBezTo>
                <a:cubicBezTo>
                  <a:pt x="9831" y="13472"/>
                  <a:pt x="9843" y="13460"/>
                  <a:pt x="9855" y="13448"/>
                </a:cubicBezTo>
                <a:cubicBezTo>
                  <a:pt x="9855" y="13460"/>
                  <a:pt x="9855" y="13472"/>
                  <a:pt x="9855" y="13484"/>
                </a:cubicBezTo>
                <a:lnTo>
                  <a:pt x="9819" y="13484"/>
                </a:lnTo>
                <a:cubicBezTo>
                  <a:pt x="9819" y="13495"/>
                  <a:pt x="9867" y="13531"/>
                  <a:pt x="9831" y="13543"/>
                </a:cubicBezTo>
                <a:cubicBezTo>
                  <a:pt x="9831" y="13531"/>
                  <a:pt x="9831" y="13531"/>
                  <a:pt x="9831" y="13531"/>
                </a:cubicBezTo>
                <a:cubicBezTo>
                  <a:pt x="9831" y="13555"/>
                  <a:pt x="9808" y="13555"/>
                  <a:pt x="9831" y="13579"/>
                </a:cubicBezTo>
                <a:cubicBezTo>
                  <a:pt x="9831" y="13593"/>
                  <a:pt x="9823" y="13599"/>
                  <a:pt x="9809" y="13599"/>
                </a:cubicBezTo>
                <a:cubicBezTo>
                  <a:pt x="9799" y="13599"/>
                  <a:pt x="9787" y="13596"/>
                  <a:pt x="9772" y="13591"/>
                </a:cubicBezTo>
                <a:lnTo>
                  <a:pt x="9772" y="13591"/>
                </a:lnTo>
                <a:cubicBezTo>
                  <a:pt x="9831" y="13614"/>
                  <a:pt x="9748" y="13626"/>
                  <a:pt x="9748" y="13626"/>
                </a:cubicBezTo>
                <a:cubicBezTo>
                  <a:pt x="9748" y="13626"/>
                  <a:pt x="9653" y="13829"/>
                  <a:pt x="9581" y="14055"/>
                </a:cubicBezTo>
                <a:cubicBezTo>
                  <a:pt x="9486" y="14293"/>
                  <a:pt x="9438" y="14555"/>
                  <a:pt x="9569" y="14734"/>
                </a:cubicBezTo>
                <a:cubicBezTo>
                  <a:pt x="9593" y="14746"/>
                  <a:pt x="9605" y="14781"/>
                  <a:pt x="9641" y="14781"/>
                </a:cubicBezTo>
                <a:cubicBezTo>
                  <a:pt x="9653" y="14805"/>
                  <a:pt x="9593" y="14793"/>
                  <a:pt x="9617" y="14805"/>
                </a:cubicBezTo>
                <a:cubicBezTo>
                  <a:pt x="9621" y="14804"/>
                  <a:pt x="9625" y="14803"/>
                  <a:pt x="9629" y="14803"/>
                </a:cubicBezTo>
                <a:cubicBezTo>
                  <a:pt x="9663" y="14803"/>
                  <a:pt x="9706" y="14841"/>
                  <a:pt x="9748" y="14841"/>
                </a:cubicBezTo>
                <a:lnTo>
                  <a:pt x="9748" y="14853"/>
                </a:lnTo>
                <a:cubicBezTo>
                  <a:pt x="9752" y="14855"/>
                  <a:pt x="9754" y="14855"/>
                  <a:pt x="9754" y="14855"/>
                </a:cubicBezTo>
                <a:cubicBezTo>
                  <a:pt x="9758" y="14855"/>
                  <a:pt x="9746" y="14844"/>
                  <a:pt x="9751" y="14844"/>
                </a:cubicBezTo>
                <a:cubicBezTo>
                  <a:pt x="9753" y="14844"/>
                  <a:pt x="9759" y="14847"/>
                  <a:pt x="9772" y="14853"/>
                </a:cubicBezTo>
                <a:lnTo>
                  <a:pt x="9712" y="14817"/>
                </a:lnTo>
                <a:lnTo>
                  <a:pt x="9760" y="14817"/>
                </a:lnTo>
                <a:cubicBezTo>
                  <a:pt x="9736" y="14793"/>
                  <a:pt x="9665" y="14757"/>
                  <a:pt x="9712" y="14757"/>
                </a:cubicBezTo>
                <a:cubicBezTo>
                  <a:pt x="9712" y="14754"/>
                  <a:pt x="9716" y="14752"/>
                  <a:pt x="9722" y="14752"/>
                </a:cubicBezTo>
                <a:cubicBezTo>
                  <a:pt x="9733" y="14752"/>
                  <a:pt x="9752" y="14757"/>
                  <a:pt x="9760" y="14757"/>
                </a:cubicBezTo>
                <a:lnTo>
                  <a:pt x="9760" y="14769"/>
                </a:lnTo>
                <a:lnTo>
                  <a:pt x="9796" y="14757"/>
                </a:lnTo>
                <a:lnTo>
                  <a:pt x="9796" y="14757"/>
                </a:lnTo>
                <a:cubicBezTo>
                  <a:pt x="9775" y="14768"/>
                  <a:pt x="9799" y="14796"/>
                  <a:pt x="9806" y="14796"/>
                </a:cubicBezTo>
                <a:cubicBezTo>
                  <a:pt x="9807" y="14796"/>
                  <a:pt x="9808" y="14795"/>
                  <a:pt x="9808" y="14793"/>
                </a:cubicBezTo>
                <a:cubicBezTo>
                  <a:pt x="9831" y="14781"/>
                  <a:pt x="9796" y="14793"/>
                  <a:pt x="9796" y="14769"/>
                </a:cubicBezTo>
                <a:cubicBezTo>
                  <a:pt x="9796" y="14767"/>
                  <a:pt x="9797" y="14766"/>
                  <a:pt x="9798" y="14766"/>
                </a:cubicBezTo>
                <a:cubicBezTo>
                  <a:pt x="9805" y="14766"/>
                  <a:pt x="9824" y="14781"/>
                  <a:pt x="9843" y="14781"/>
                </a:cubicBezTo>
                <a:lnTo>
                  <a:pt x="9843" y="14769"/>
                </a:lnTo>
                <a:cubicBezTo>
                  <a:pt x="9867" y="14781"/>
                  <a:pt x="9843" y="14781"/>
                  <a:pt x="9867" y="14781"/>
                </a:cubicBezTo>
                <a:lnTo>
                  <a:pt x="9855" y="14746"/>
                </a:lnTo>
                <a:lnTo>
                  <a:pt x="9855" y="14746"/>
                </a:lnTo>
                <a:cubicBezTo>
                  <a:pt x="9865" y="14750"/>
                  <a:pt x="9871" y="14751"/>
                  <a:pt x="9875" y="14751"/>
                </a:cubicBezTo>
                <a:cubicBezTo>
                  <a:pt x="9889" y="14751"/>
                  <a:pt x="9852" y="14720"/>
                  <a:pt x="9878" y="14720"/>
                </a:cubicBezTo>
                <a:cubicBezTo>
                  <a:pt x="9881" y="14720"/>
                  <a:pt x="9885" y="14721"/>
                  <a:pt x="9891" y="14722"/>
                </a:cubicBezTo>
                <a:cubicBezTo>
                  <a:pt x="9903" y="14746"/>
                  <a:pt x="9915" y="14734"/>
                  <a:pt x="9939" y="14746"/>
                </a:cubicBezTo>
                <a:lnTo>
                  <a:pt x="9950" y="14698"/>
                </a:lnTo>
                <a:cubicBezTo>
                  <a:pt x="9960" y="14698"/>
                  <a:pt x="9962" y="14713"/>
                  <a:pt x="9962" y="14713"/>
                </a:cubicBezTo>
                <a:cubicBezTo>
                  <a:pt x="9962" y="14713"/>
                  <a:pt x="9962" y="14712"/>
                  <a:pt x="9962" y="14710"/>
                </a:cubicBezTo>
                <a:cubicBezTo>
                  <a:pt x="9986" y="14710"/>
                  <a:pt x="9950" y="14686"/>
                  <a:pt x="9950" y="14686"/>
                </a:cubicBezTo>
                <a:cubicBezTo>
                  <a:pt x="9968" y="14686"/>
                  <a:pt x="9966" y="14666"/>
                  <a:pt x="9984" y="14666"/>
                </a:cubicBezTo>
                <a:cubicBezTo>
                  <a:pt x="9990" y="14666"/>
                  <a:pt x="9998" y="14668"/>
                  <a:pt x="10010" y="14674"/>
                </a:cubicBezTo>
                <a:cubicBezTo>
                  <a:pt x="10058" y="14650"/>
                  <a:pt x="9962" y="14638"/>
                  <a:pt x="9998" y="14627"/>
                </a:cubicBezTo>
                <a:cubicBezTo>
                  <a:pt x="10017" y="14627"/>
                  <a:pt x="10006" y="14642"/>
                  <a:pt x="10013" y="14642"/>
                </a:cubicBezTo>
                <a:cubicBezTo>
                  <a:pt x="10014" y="14642"/>
                  <a:pt x="10017" y="14641"/>
                  <a:pt x="10022" y="14638"/>
                </a:cubicBezTo>
                <a:lnTo>
                  <a:pt x="10022" y="14615"/>
                </a:lnTo>
                <a:cubicBezTo>
                  <a:pt x="10032" y="14615"/>
                  <a:pt x="10058" y="14631"/>
                  <a:pt x="10060" y="14637"/>
                </a:cubicBezTo>
                <a:lnTo>
                  <a:pt x="10060" y="14637"/>
                </a:lnTo>
                <a:cubicBezTo>
                  <a:pt x="10108" y="14602"/>
                  <a:pt x="10189" y="14590"/>
                  <a:pt x="10236" y="14567"/>
                </a:cubicBezTo>
                <a:cubicBezTo>
                  <a:pt x="10248" y="14591"/>
                  <a:pt x="10260" y="14603"/>
                  <a:pt x="10272" y="14615"/>
                </a:cubicBezTo>
                <a:cubicBezTo>
                  <a:pt x="10296" y="14555"/>
                  <a:pt x="10296" y="14531"/>
                  <a:pt x="10296" y="14519"/>
                </a:cubicBezTo>
                <a:cubicBezTo>
                  <a:pt x="10308" y="14519"/>
                  <a:pt x="10296" y="14531"/>
                  <a:pt x="10308" y="14543"/>
                </a:cubicBezTo>
                <a:cubicBezTo>
                  <a:pt x="10284" y="14472"/>
                  <a:pt x="10403" y="14496"/>
                  <a:pt x="10427" y="14448"/>
                </a:cubicBezTo>
                <a:lnTo>
                  <a:pt x="10391" y="14436"/>
                </a:lnTo>
                <a:cubicBezTo>
                  <a:pt x="10498" y="14412"/>
                  <a:pt x="10486" y="14317"/>
                  <a:pt x="10534" y="14257"/>
                </a:cubicBezTo>
                <a:lnTo>
                  <a:pt x="10534" y="14257"/>
                </a:lnTo>
                <a:lnTo>
                  <a:pt x="10522" y="14269"/>
                </a:lnTo>
                <a:cubicBezTo>
                  <a:pt x="10498" y="14246"/>
                  <a:pt x="10498" y="14234"/>
                  <a:pt x="10486" y="14210"/>
                </a:cubicBezTo>
                <a:lnTo>
                  <a:pt x="10486" y="14210"/>
                </a:lnTo>
                <a:cubicBezTo>
                  <a:pt x="10489" y="14213"/>
                  <a:pt x="10495" y="14217"/>
                  <a:pt x="10501" y="14221"/>
                </a:cubicBezTo>
                <a:lnTo>
                  <a:pt x="10501" y="14221"/>
                </a:lnTo>
                <a:cubicBezTo>
                  <a:pt x="10594" y="14183"/>
                  <a:pt x="10618" y="14042"/>
                  <a:pt x="10677" y="13960"/>
                </a:cubicBezTo>
                <a:cubicBezTo>
                  <a:pt x="10700" y="13818"/>
                  <a:pt x="10794" y="13688"/>
                  <a:pt x="10819" y="13546"/>
                </a:cubicBezTo>
                <a:lnTo>
                  <a:pt x="10819" y="13546"/>
                </a:lnTo>
                <a:cubicBezTo>
                  <a:pt x="10817" y="13551"/>
                  <a:pt x="10811" y="13553"/>
                  <a:pt x="10804" y="13553"/>
                </a:cubicBezTo>
                <a:cubicBezTo>
                  <a:pt x="10784" y="13553"/>
                  <a:pt x="10756" y="13539"/>
                  <a:pt x="10772" y="13531"/>
                </a:cubicBezTo>
                <a:cubicBezTo>
                  <a:pt x="10891" y="13519"/>
                  <a:pt x="10772" y="13448"/>
                  <a:pt x="10855" y="13424"/>
                </a:cubicBezTo>
                <a:cubicBezTo>
                  <a:pt x="10843" y="13341"/>
                  <a:pt x="10951" y="13293"/>
                  <a:pt x="10879" y="13198"/>
                </a:cubicBezTo>
                <a:lnTo>
                  <a:pt x="10879" y="13198"/>
                </a:lnTo>
                <a:lnTo>
                  <a:pt x="10915" y="13210"/>
                </a:lnTo>
                <a:cubicBezTo>
                  <a:pt x="10934" y="13200"/>
                  <a:pt x="10923" y="13191"/>
                  <a:pt x="10917" y="13182"/>
                </a:cubicBezTo>
                <a:lnTo>
                  <a:pt x="10917" y="13182"/>
                </a:lnTo>
                <a:cubicBezTo>
                  <a:pt x="10937" y="13147"/>
                  <a:pt x="10916" y="13114"/>
                  <a:pt x="10939" y="13103"/>
                </a:cubicBezTo>
                <a:lnTo>
                  <a:pt x="10891" y="13091"/>
                </a:lnTo>
                <a:cubicBezTo>
                  <a:pt x="10891" y="13079"/>
                  <a:pt x="10927" y="13091"/>
                  <a:pt x="10915" y="13067"/>
                </a:cubicBezTo>
                <a:lnTo>
                  <a:pt x="10915" y="13067"/>
                </a:lnTo>
                <a:lnTo>
                  <a:pt x="10927" y="13079"/>
                </a:lnTo>
                <a:lnTo>
                  <a:pt x="10903" y="13043"/>
                </a:lnTo>
                <a:lnTo>
                  <a:pt x="10903" y="13043"/>
                </a:lnTo>
                <a:cubicBezTo>
                  <a:pt x="10913" y="13047"/>
                  <a:pt x="10920" y="13049"/>
                  <a:pt x="10924" y="13049"/>
                </a:cubicBezTo>
                <a:cubicBezTo>
                  <a:pt x="10949" y="13049"/>
                  <a:pt x="10921" y="13005"/>
                  <a:pt x="10951" y="12995"/>
                </a:cubicBezTo>
                <a:cubicBezTo>
                  <a:pt x="10939" y="12972"/>
                  <a:pt x="10915" y="12924"/>
                  <a:pt x="10939" y="12900"/>
                </a:cubicBezTo>
                <a:cubicBezTo>
                  <a:pt x="10974" y="12900"/>
                  <a:pt x="10986" y="12864"/>
                  <a:pt x="11010" y="12841"/>
                </a:cubicBezTo>
                <a:cubicBezTo>
                  <a:pt x="11010" y="12793"/>
                  <a:pt x="11010" y="12722"/>
                  <a:pt x="11034" y="12662"/>
                </a:cubicBezTo>
                <a:lnTo>
                  <a:pt x="10986" y="12650"/>
                </a:lnTo>
                <a:lnTo>
                  <a:pt x="10986" y="12638"/>
                </a:lnTo>
                <a:lnTo>
                  <a:pt x="11010" y="12638"/>
                </a:lnTo>
                <a:cubicBezTo>
                  <a:pt x="11046" y="12638"/>
                  <a:pt x="11021" y="12618"/>
                  <a:pt x="11022" y="12603"/>
                </a:cubicBezTo>
                <a:lnTo>
                  <a:pt x="11022" y="12603"/>
                </a:lnTo>
                <a:cubicBezTo>
                  <a:pt x="11015" y="12606"/>
                  <a:pt x="11008" y="12607"/>
                  <a:pt x="11002" y="12607"/>
                </a:cubicBezTo>
                <a:cubicBezTo>
                  <a:pt x="10983" y="12607"/>
                  <a:pt x="10969" y="12596"/>
                  <a:pt x="10986" y="12579"/>
                </a:cubicBezTo>
                <a:lnTo>
                  <a:pt x="10986" y="12579"/>
                </a:lnTo>
                <a:lnTo>
                  <a:pt x="10974" y="12567"/>
                </a:lnTo>
                <a:lnTo>
                  <a:pt x="10974" y="12567"/>
                </a:lnTo>
                <a:cubicBezTo>
                  <a:pt x="10986" y="12571"/>
                  <a:pt x="10996" y="12572"/>
                  <a:pt x="11004" y="12572"/>
                </a:cubicBezTo>
                <a:cubicBezTo>
                  <a:pt x="11021" y="12572"/>
                  <a:pt x="11034" y="12567"/>
                  <a:pt x="11058" y="12567"/>
                </a:cubicBezTo>
                <a:cubicBezTo>
                  <a:pt x="11058" y="12519"/>
                  <a:pt x="10998" y="12471"/>
                  <a:pt x="11034" y="12412"/>
                </a:cubicBezTo>
                <a:lnTo>
                  <a:pt x="11034" y="12412"/>
                </a:lnTo>
                <a:cubicBezTo>
                  <a:pt x="11038" y="12413"/>
                  <a:pt x="11041" y="12414"/>
                  <a:pt x="11043" y="12414"/>
                </a:cubicBezTo>
                <a:cubicBezTo>
                  <a:pt x="11056" y="12414"/>
                  <a:pt x="11041" y="12393"/>
                  <a:pt x="11057" y="12393"/>
                </a:cubicBezTo>
                <a:cubicBezTo>
                  <a:pt x="11062" y="12393"/>
                  <a:pt x="11069" y="12395"/>
                  <a:pt x="11082" y="12400"/>
                </a:cubicBezTo>
                <a:cubicBezTo>
                  <a:pt x="11076" y="12376"/>
                  <a:pt x="11064" y="12373"/>
                  <a:pt x="11047" y="12373"/>
                </a:cubicBezTo>
                <a:cubicBezTo>
                  <a:pt x="11042" y="12373"/>
                  <a:pt x="11036" y="12374"/>
                  <a:pt x="11029" y="12374"/>
                </a:cubicBezTo>
                <a:cubicBezTo>
                  <a:pt x="11017" y="12374"/>
                  <a:pt x="11002" y="12372"/>
                  <a:pt x="10986" y="12364"/>
                </a:cubicBezTo>
                <a:cubicBezTo>
                  <a:pt x="10998" y="12364"/>
                  <a:pt x="10974" y="12352"/>
                  <a:pt x="10998" y="12352"/>
                </a:cubicBezTo>
                <a:lnTo>
                  <a:pt x="11046" y="12352"/>
                </a:lnTo>
                <a:lnTo>
                  <a:pt x="11046" y="12329"/>
                </a:lnTo>
                <a:cubicBezTo>
                  <a:pt x="11046" y="12329"/>
                  <a:pt x="11058" y="12341"/>
                  <a:pt x="11058" y="12341"/>
                </a:cubicBezTo>
                <a:cubicBezTo>
                  <a:pt x="11034" y="12293"/>
                  <a:pt x="11117" y="12269"/>
                  <a:pt x="11082" y="12221"/>
                </a:cubicBezTo>
                <a:cubicBezTo>
                  <a:pt x="11077" y="12219"/>
                  <a:pt x="11074" y="12218"/>
                  <a:pt x="11072" y="12218"/>
                </a:cubicBezTo>
                <a:cubicBezTo>
                  <a:pt x="11065" y="12218"/>
                  <a:pt x="11077" y="12233"/>
                  <a:pt x="11058" y="12233"/>
                </a:cubicBezTo>
                <a:cubicBezTo>
                  <a:pt x="11010" y="12186"/>
                  <a:pt x="11105" y="12198"/>
                  <a:pt x="11070" y="12162"/>
                </a:cubicBezTo>
                <a:lnTo>
                  <a:pt x="11070" y="12162"/>
                </a:lnTo>
                <a:lnTo>
                  <a:pt x="11105" y="12174"/>
                </a:lnTo>
                <a:cubicBezTo>
                  <a:pt x="11082" y="12150"/>
                  <a:pt x="11058" y="12150"/>
                  <a:pt x="11082" y="12126"/>
                </a:cubicBezTo>
                <a:cubicBezTo>
                  <a:pt x="11129" y="12126"/>
                  <a:pt x="11117" y="12150"/>
                  <a:pt x="11129" y="12162"/>
                </a:cubicBezTo>
                <a:cubicBezTo>
                  <a:pt x="11129" y="12150"/>
                  <a:pt x="11129" y="12114"/>
                  <a:pt x="11093" y="12114"/>
                </a:cubicBezTo>
                <a:cubicBezTo>
                  <a:pt x="11082" y="12102"/>
                  <a:pt x="11117" y="12102"/>
                  <a:pt x="11129" y="12090"/>
                </a:cubicBezTo>
                <a:cubicBezTo>
                  <a:pt x="11121" y="12090"/>
                  <a:pt x="11113" y="12096"/>
                  <a:pt x="11102" y="12096"/>
                </a:cubicBezTo>
                <a:cubicBezTo>
                  <a:pt x="11096" y="12096"/>
                  <a:pt x="11089" y="12094"/>
                  <a:pt x="11082" y="12090"/>
                </a:cubicBezTo>
                <a:cubicBezTo>
                  <a:pt x="11117" y="12067"/>
                  <a:pt x="11117" y="12031"/>
                  <a:pt x="11117" y="12007"/>
                </a:cubicBezTo>
                <a:lnTo>
                  <a:pt x="11153" y="12007"/>
                </a:lnTo>
                <a:cubicBezTo>
                  <a:pt x="11105" y="11983"/>
                  <a:pt x="11189" y="11995"/>
                  <a:pt x="11189" y="11960"/>
                </a:cubicBezTo>
                <a:cubicBezTo>
                  <a:pt x="11177" y="11876"/>
                  <a:pt x="11129" y="11769"/>
                  <a:pt x="11153" y="11686"/>
                </a:cubicBezTo>
                <a:cubicBezTo>
                  <a:pt x="11105" y="11662"/>
                  <a:pt x="11105" y="11638"/>
                  <a:pt x="11093" y="11614"/>
                </a:cubicBezTo>
                <a:lnTo>
                  <a:pt x="11165" y="11614"/>
                </a:lnTo>
                <a:lnTo>
                  <a:pt x="11141" y="11590"/>
                </a:lnTo>
                <a:cubicBezTo>
                  <a:pt x="11146" y="11588"/>
                  <a:pt x="11150" y="11587"/>
                  <a:pt x="11152" y="11587"/>
                </a:cubicBezTo>
                <a:cubicBezTo>
                  <a:pt x="11159" y="11587"/>
                  <a:pt x="11159" y="11594"/>
                  <a:pt x="11166" y="11594"/>
                </a:cubicBezTo>
                <a:cubicBezTo>
                  <a:pt x="11168" y="11594"/>
                  <a:pt x="11172" y="11593"/>
                  <a:pt x="11177" y="11590"/>
                </a:cubicBezTo>
                <a:lnTo>
                  <a:pt x="11141" y="11579"/>
                </a:lnTo>
                <a:cubicBezTo>
                  <a:pt x="11158" y="11579"/>
                  <a:pt x="11157" y="11548"/>
                  <a:pt x="11172" y="11548"/>
                </a:cubicBezTo>
                <a:cubicBezTo>
                  <a:pt x="11178" y="11548"/>
                  <a:pt x="11187" y="11553"/>
                  <a:pt x="11201" y="11567"/>
                </a:cubicBezTo>
                <a:lnTo>
                  <a:pt x="11212" y="11483"/>
                </a:lnTo>
                <a:cubicBezTo>
                  <a:pt x="11212" y="11459"/>
                  <a:pt x="11153" y="11459"/>
                  <a:pt x="11177" y="11448"/>
                </a:cubicBezTo>
                <a:cubicBezTo>
                  <a:pt x="11181" y="11444"/>
                  <a:pt x="11183" y="11442"/>
                  <a:pt x="11186" y="11442"/>
                </a:cubicBezTo>
                <a:cubicBezTo>
                  <a:pt x="11191" y="11442"/>
                  <a:pt x="11197" y="11448"/>
                  <a:pt x="11212" y="11448"/>
                </a:cubicBezTo>
                <a:cubicBezTo>
                  <a:pt x="11260" y="11388"/>
                  <a:pt x="11082" y="11376"/>
                  <a:pt x="11117" y="11317"/>
                </a:cubicBezTo>
                <a:lnTo>
                  <a:pt x="11129" y="11317"/>
                </a:lnTo>
                <a:cubicBezTo>
                  <a:pt x="11105" y="11317"/>
                  <a:pt x="11117" y="11293"/>
                  <a:pt x="11105" y="11293"/>
                </a:cubicBezTo>
                <a:cubicBezTo>
                  <a:pt x="11034" y="11293"/>
                  <a:pt x="11141" y="11305"/>
                  <a:pt x="11093" y="11317"/>
                </a:cubicBezTo>
                <a:lnTo>
                  <a:pt x="11093" y="11317"/>
                </a:lnTo>
                <a:cubicBezTo>
                  <a:pt x="11046" y="11317"/>
                  <a:pt x="11070" y="11293"/>
                  <a:pt x="11022" y="11293"/>
                </a:cubicBezTo>
                <a:cubicBezTo>
                  <a:pt x="11046" y="11281"/>
                  <a:pt x="11010" y="11269"/>
                  <a:pt x="11010" y="11257"/>
                </a:cubicBezTo>
                <a:cubicBezTo>
                  <a:pt x="11046" y="11245"/>
                  <a:pt x="11022" y="11209"/>
                  <a:pt x="11070" y="11198"/>
                </a:cubicBezTo>
                <a:cubicBezTo>
                  <a:pt x="11058" y="11186"/>
                  <a:pt x="10998" y="11174"/>
                  <a:pt x="10998" y="11162"/>
                </a:cubicBezTo>
                <a:cubicBezTo>
                  <a:pt x="11022" y="11150"/>
                  <a:pt x="11034" y="11150"/>
                  <a:pt x="11041" y="11150"/>
                </a:cubicBezTo>
                <a:cubicBezTo>
                  <a:pt x="11049" y="11150"/>
                  <a:pt x="11052" y="11150"/>
                  <a:pt x="11058" y="11138"/>
                </a:cubicBezTo>
                <a:lnTo>
                  <a:pt x="11022" y="11138"/>
                </a:lnTo>
                <a:cubicBezTo>
                  <a:pt x="11034" y="11126"/>
                  <a:pt x="11046" y="11126"/>
                  <a:pt x="11058" y="11126"/>
                </a:cubicBezTo>
                <a:cubicBezTo>
                  <a:pt x="11058" y="11102"/>
                  <a:pt x="11010" y="11102"/>
                  <a:pt x="11034" y="11090"/>
                </a:cubicBezTo>
                <a:lnTo>
                  <a:pt x="11034" y="11090"/>
                </a:lnTo>
                <a:lnTo>
                  <a:pt x="11070" y="11102"/>
                </a:lnTo>
                <a:cubicBezTo>
                  <a:pt x="11058" y="11078"/>
                  <a:pt x="11058" y="11078"/>
                  <a:pt x="11058" y="11055"/>
                </a:cubicBezTo>
                <a:cubicBezTo>
                  <a:pt x="11076" y="11055"/>
                  <a:pt x="11080" y="11061"/>
                  <a:pt x="11076" y="11065"/>
                </a:cubicBezTo>
                <a:lnTo>
                  <a:pt x="11076" y="11065"/>
                </a:lnTo>
                <a:cubicBezTo>
                  <a:pt x="11110" y="11053"/>
                  <a:pt x="11046" y="11043"/>
                  <a:pt x="11058" y="11043"/>
                </a:cubicBezTo>
                <a:lnTo>
                  <a:pt x="11058" y="11043"/>
                </a:lnTo>
                <a:cubicBezTo>
                  <a:pt x="11046" y="11043"/>
                  <a:pt x="11034" y="11055"/>
                  <a:pt x="10998" y="11055"/>
                </a:cubicBezTo>
                <a:cubicBezTo>
                  <a:pt x="11010" y="11043"/>
                  <a:pt x="10962" y="11019"/>
                  <a:pt x="10998" y="11019"/>
                </a:cubicBezTo>
                <a:lnTo>
                  <a:pt x="11034" y="11031"/>
                </a:lnTo>
                <a:cubicBezTo>
                  <a:pt x="10998" y="11007"/>
                  <a:pt x="10986" y="11019"/>
                  <a:pt x="10998" y="10984"/>
                </a:cubicBezTo>
                <a:lnTo>
                  <a:pt x="10998" y="10984"/>
                </a:lnTo>
                <a:cubicBezTo>
                  <a:pt x="10998" y="10984"/>
                  <a:pt x="10998" y="10984"/>
                  <a:pt x="10998" y="10984"/>
                </a:cubicBezTo>
                <a:lnTo>
                  <a:pt x="10998" y="10984"/>
                </a:lnTo>
                <a:cubicBezTo>
                  <a:pt x="10998" y="10984"/>
                  <a:pt x="10998" y="10983"/>
                  <a:pt x="10998" y="10983"/>
                </a:cubicBezTo>
                <a:lnTo>
                  <a:pt x="10998" y="10983"/>
                </a:lnTo>
                <a:cubicBezTo>
                  <a:pt x="10998" y="10983"/>
                  <a:pt x="10998" y="10984"/>
                  <a:pt x="10998" y="10984"/>
                </a:cubicBezTo>
                <a:lnTo>
                  <a:pt x="10998" y="10984"/>
                </a:lnTo>
                <a:cubicBezTo>
                  <a:pt x="10985" y="10964"/>
                  <a:pt x="11010" y="10944"/>
                  <a:pt x="11010" y="10924"/>
                </a:cubicBezTo>
                <a:cubicBezTo>
                  <a:pt x="10998" y="10912"/>
                  <a:pt x="10986" y="10912"/>
                  <a:pt x="10986" y="10912"/>
                </a:cubicBezTo>
                <a:cubicBezTo>
                  <a:pt x="10974" y="10918"/>
                  <a:pt x="10965" y="10918"/>
                  <a:pt x="10956" y="10918"/>
                </a:cubicBezTo>
                <a:cubicBezTo>
                  <a:pt x="10948" y="10918"/>
                  <a:pt x="10939" y="10918"/>
                  <a:pt x="10927" y="10924"/>
                </a:cubicBezTo>
                <a:cubicBezTo>
                  <a:pt x="10974" y="10900"/>
                  <a:pt x="10855" y="10888"/>
                  <a:pt x="10891" y="10864"/>
                </a:cubicBezTo>
                <a:cubicBezTo>
                  <a:pt x="10915" y="10864"/>
                  <a:pt x="10927" y="10864"/>
                  <a:pt x="10915" y="10876"/>
                </a:cubicBezTo>
                <a:cubicBezTo>
                  <a:pt x="10962" y="10888"/>
                  <a:pt x="11010" y="10888"/>
                  <a:pt x="11046" y="10900"/>
                </a:cubicBezTo>
                <a:cubicBezTo>
                  <a:pt x="11034" y="10888"/>
                  <a:pt x="11022" y="10876"/>
                  <a:pt x="11046" y="10876"/>
                </a:cubicBezTo>
                <a:lnTo>
                  <a:pt x="10998" y="10876"/>
                </a:lnTo>
                <a:cubicBezTo>
                  <a:pt x="10986" y="10876"/>
                  <a:pt x="10998" y="10864"/>
                  <a:pt x="10998" y="10864"/>
                </a:cubicBezTo>
                <a:cubicBezTo>
                  <a:pt x="10991" y="10862"/>
                  <a:pt x="10984" y="10861"/>
                  <a:pt x="10977" y="10861"/>
                </a:cubicBezTo>
                <a:cubicBezTo>
                  <a:pt x="10959" y="10861"/>
                  <a:pt x="10944" y="10868"/>
                  <a:pt x="10930" y="10868"/>
                </a:cubicBezTo>
                <a:cubicBezTo>
                  <a:pt x="10925" y="10868"/>
                  <a:pt x="10920" y="10867"/>
                  <a:pt x="10915" y="10864"/>
                </a:cubicBezTo>
                <a:cubicBezTo>
                  <a:pt x="10903" y="10840"/>
                  <a:pt x="10974" y="10852"/>
                  <a:pt x="10951" y="10840"/>
                </a:cubicBezTo>
                <a:cubicBezTo>
                  <a:pt x="10927" y="10817"/>
                  <a:pt x="10891" y="10840"/>
                  <a:pt x="10903" y="10805"/>
                </a:cubicBezTo>
                <a:lnTo>
                  <a:pt x="10903" y="10805"/>
                </a:lnTo>
                <a:cubicBezTo>
                  <a:pt x="10909" y="10810"/>
                  <a:pt x="10915" y="10813"/>
                  <a:pt x="10918" y="10815"/>
                </a:cubicBezTo>
                <a:lnTo>
                  <a:pt x="10918" y="10815"/>
                </a:lnTo>
                <a:cubicBezTo>
                  <a:pt x="10936" y="10803"/>
                  <a:pt x="10905" y="10780"/>
                  <a:pt x="10962" y="10769"/>
                </a:cubicBezTo>
                <a:cubicBezTo>
                  <a:pt x="10986" y="10769"/>
                  <a:pt x="10998" y="10769"/>
                  <a:pt x="10998" y="10781"/>
                </a:cubicBezTo>
                <a:lnTo>
                  <a:pt x="10986" y="10781"/>
                </a:lnTo>
                <a:cubicBezTo>
                  <a:pt x="10993" y="10783"/>
                  <a:pt x="10998" y="10783"/>
                  <a:pt x="11001" y="10783"/>
                </a:cubicBezTo>
                <a:cubicBezTo>
                  <a:pt x="11016" y="10783"/>
                  <a:pt x="10994" y="10766"/>
                  <a:pt x="11015" y="10766"/>
                </a:cubicBezTo>
                <a:cubicBezTo>
                  <a:pt x="11015" y="10766"/>
                  <a:pt x="11016" y="10766"/>
                  <a:pt x="11017" y="10767"/>
                </a:cubicBezTo>
                <a:lnTo>
                  <a:pt x="11017" y="10767"/>
                </a:lnTo>
                <a:cubicBezTo>
                  <a:pt x="10999" y="10760"/>
                  <a:pt x="11000" y="10743"/>
                  <a:pt x="11010" y="10733"/>
                </a:cubicBezTo>
                <a:lnTo>
                  <a:pt x="10974" y="10733"/>
                </a:lnTo>
                <a:cubicBezTo>
                  <a:pt x="10915" y="10715"/>
                  <a:pt x="10933" y="10715"/>
                  <a:pt x="10964" y="10715"/>
                </a:cubicBezTo>
                <a:cubicBezTo>
                  <a:pt x="10995" y="10715"/>
                  <a:pt x="11040" y="10715"/>
                  <a:pt x="11034" y="10697"/>
                </a:cubicBezTo>
                <a:cubicBezTo>
                  <a:pt x="11028" y="10691"/>
                  <a:pt x="11024" y="10689"/>
                  <a:pt x="11021" y="10689"/>
                </a:cubicBezTo>
                <a:cubicBezTo>
                  <a:pt x="11015" y="10689"/>
                  <a:pt x="11015" y="10700"/>
                  <a:pt x="11007" y="10700"/>
                </a:cubicBezTo>
                <a:cubicBezTo>
                  <a:pt x="11005" y="10700"/>
                  <a:pt x="11002" y="10699"/>
                  <a:pt x="10998" y="10697"/>
                </a:cubicBezTo>
                <a:cubicBezTo>
                  <a:pt x="10998" y="10674"/>
                  <a:pt x="11034" y="10674"/>
                  <a:pt x="11022" y="10650"/>
                </a:cubicBezTo>
                <a:cubicBezTo>
                  <a:pt x="11034" y="10638"/>
                  <a:pt x="11046" y="10626"/>
                  <a:pt x="11093" y="10626"/>
                </a:cubicBezTo>
                <a:cubicBezTo>
                  <a:pt x="11082" y="10602"/>
                  <a:pt x="11117" y="10578"/>
                  <a:pt x="11070" y="10567"/>
                </a:cubicBezTo>
                <a:lnTo>
                  <a:pt x="11070" y="10567"/>
                </a:lnTo>
                <a:cubicBezTo>
                  <a:pt x="11034" y="10602"/>
                  <a:pt x="11117" y="10590"/>
                  <a:pt x="11058" y="10626"/>
                </a:cubicBezTo>
                <a:lnTo>
                  <a:pt x="11022" y="10614"/>
                </a:lnTo>
                <a:cubicBezTo>
                  <a:pt x="11022" y="10603"/>
                  <a:pt x="11003" y="10583"/>
                  <a:pt x="11007" y="10562"/>
                </a:cubicBezTo>
                <a:lnTo>
                  <a:pt x="11007" y="10562"/>
                </a:lnTo>
                <a:cubicBezTo>
                  <a:pt x="11003" y="10567"/>
                  <a:pt x="10995" y="10567"/>
                  <a:pt x="10986" y="10567"/>
                </a:cubicBezTo>
                <a:cubicBezTo>
                  <a:pt x="10974" y="10531"/>
                  <a:pt x="10927" y="10531"/>
                  <a:pt x="10939" y="10495"/>
                </a:cubicBezTo>
                <a:cubicBezTo>
                  <a:pt x="10974" y="10495"/>
                  <a:pt x="10974" y="10507"/>
                  <a:pt x="10974" y="10519"/>
                </a:cubicBezTo>
                <a:cubicBezTo>
                  <a:pt x="10998" y="10507"/>
                  <a:pt x="10974" y="10507"/>
                  <a:pt x="10986" y="10471"/>
                </a:cubicBezTo>
                <a:cubicBezTo>
                  <a:pt x="11022" y="10471"/>
                  <a:pt x="10986" y="10495"/>
                  <a:pt x="11022" y="10495"/>
                </a:cubicBezTo>
                <a:lnTo>
                  <a:pt x="11010" y="10471"/>
                </a:lnTo>
                <a:lnTo>
                  <a:pt x="11010" y="10459"/>
                </a:lnTo>
                <a:cubicBezTo>
                  <a:pt x="10962" y="10459"/>
                  <a:pt x="11022" y="10436"/>
                  <a:pt x="10998" y="10424"/>
                </a:cubicBezTo>
                <a:cubicBezTo>
                  <a:pt x="10998" y="10376"/>
                  <a:pt x="10927" y="10376"/>
                  <a:pt x="10879" y="10352"/>
                </a:cubicBezTo>
                <a:cubicBezTo>
                  <a:pt x="10887" y="10352"/>
                  <a:pt x="10895" y="10347"/>
                  <a:pt x="10906" y="10347"/>
                </a:cubicBezTo>
                <a:cubicBezTo>
                  <a:pt x="10912" y="10347"/>
                  <a:pt x="10919" y="10348"/>
                  <a:pt x="10927" y="10352"/>
                </a:cubicBezTo>
                <a:cubicBezTo>
                  <a:pt x="10915" y="10358"/>
                  <a:pt x="10912" y="10358"/>
                  <a:pt x="10913" y="10358"/>
                </a:cubicBezTo>
                <a:cubicBezTo>
                  <a:pt x="10915" y="10358"/>
                  <a:pt x="10921" y="10358"/>
                  <a:pt x="10927" y="10364"/>
                </a:cubicBezTo>
                <a:cubicBezTo>
                  <a:pt x="10927" y="10351"/>
                  <a:pt x="10945" y="10338"/>
                  <a:pt x="10966" y="10330"/>
                </a:cubicBezTo>
                <a:lnTo>
                  <a:pt x="10966" y="10330"/>
                </a:lnTo>
                <a:cubicBezTo>
                  <a:pt x="10966" y="10331"/>
                  <a:pt x="10967" y="10331"/>
                  <a:pt x="10968" y="10331"/>
                </a:cubicBezTo>
                <a:cubicBezTo>
                  <a:pt x="10971" y="10331"/>
                  <a:pt x="10973" y="10329"/>
                  <a:pt x="10976" y="10327"/>
                </a:cubicBezTo>
                <a:lnTo>
                  <a:pt x="10976" y="10327"/>
                </a:lnTo>
                <a:cubicBezTo>
                  <a:pt x="10973" y="10328"/>
                  <a:pt x="10969" y="10329"/>
                  <a:pt x="10966" y="10330"/>
                </a:cubicBezTo>
                <a:lnTo>
                  <a:pt x="10966" y="10330"/>
                </a:lnTo>
                <a:cubicBezTo>
                  <a:pt x="10965" y="10330"/>
                  <a:pt x="10963" y="10329"/>
                  <a:pt x="10962" y="10328"/>
                </a:cubicBezTo>
                <a:lnTo>
                  <a:pt x="10962" y="10293"/>
                </a:lnTo>
                <a:cubicBezTo>
                  <a:pt x="10949" y="10300"/>
                  <a:pt x="10939" y="10306"/>
                  <a:pt x="10929" y="10306"/>
                </a:cubicBezTo>
                <a:cubicBezTo>
                  <a:pt x="10921" y="10306"/>
                  <a:pt x="10913" y="10303"/>
                  <a:pt x="10903" y="10293"/>
                </a:cubicBezTo>
                <a:cubicBezTo>
                  <a:pt x="10903" y="10281"/>
                  <a:pt x="10903" y="10281"/>
                  <a:pt x="10903" y="10257"/>
                </a:cubicBezTo>
                <a:cubicBezTo>
                  <a:pt x="10911" y="10257"/>
                  <a:pt x="10929" y="10252"/>
                  <a:pt x="10941" y="10252"/>
                </a:cubicBezTo>
                <a:cubicBezTo>
                  <a:pt x="10946" y="10252"/>
                  <a:pt x="10950" y="10253"/>
                  <a:pt x="10951" y="10257"/>
                </a:cubicBezTo>
                <a:lnTo>
                  <a:pt x="10951" y="10257"/>
                </a:lnTo>
                <a:cubicBezTo>
                  <a:pt x="10950" y="10254"/>
                  <a:pt x="10949" y="10233"/>
                  <a:pt x="10927" y="10233"/>
                </a:cubicBezTo>
                <a:cubicBezTo>
                  <a:pt x="10922" y="10238"/>
                  <a:pt x="10917" y="10240"/>
                  <a:pt x="10913" y="10240"/>
                </a:cubicBezTo>
                <a:cubicBezTo>
                  <a:pt x="10899" y="10240"/>
                  <a:pt x="10888" y="10219"/>
                  <a:pt x="10867" y="10219"/>
                </a:cubicBezTo>
                <a:cubicBezTo>
                  <a:pt x="10863" y="10219"/>
                  <a:pt x="10859" y="10220"/>
                  <a:pt x="10855" y="10221"/>
                </a:cubicBezTo>
                <a:lnTo>
                  <a:pt x="10879" y="10197"/>
                </a:lnTo>
                <a:cubicBezTo>
                  <a:pt x="10879" y="10209"/>
                  <a:pt x="10891" y="10209"/>
                  <a:pt x="10891" y="10209"/>
                </a:cubicBezTo>
                <a:cubicBezTo>
                  <a:pt x="10939" y="10197"/>
                  <a:pt x="10879" y="10197"/>
                  <a:pt x="10867" y="10186"/>
                </a:cubicBezTo>
                <a:cubicBezTo>
                  <a:pt x="10879" y="10186"/>
                  <a:pt x="10879" y="10162"/>
                  <a:pt x="10903" y="10162"/>
                </a:cubicBezTo>
                <a:cubicBezTo>
                  <a:pt x="10879" y="10150"/>
                  <a:pt x="10891" y="10138"/>
                  <a:pt x="10915" y="10138"/>
                </a:cubicBezTo>
                <a:cubicBezTo>
                  <a:pt x="10911" y="10134"/>
                  <a:pt x="10907" y="10133"/>
                  <a:pt x="10902" y="10133"/>
                </a:cubicBezTo>
                <a:cubicBezTo>
                  <a:pt x="10894" y="10133"/>
                  <a:pt x="10883" y="10138"/>
                  <a:pt x="10867" y="10138"/>
                </a:cubicBezTo>
                <a:lnTo>
                  <a:pt x="10867" y="10102"/>
                </a:lnTo>
                <a:cubicBezTo>
                  <a:pt x="10891" y="10102"/>
                  <a:pt x="10962" y="10090"/>
                  <a:pt x="10974" y="10090"/>
                </a:cubicBezTo>
                <a:cubicBezTo>
                  <a:pt x="10962" y="10084"/>
                  <a:pt x="10945" y="10084"/>
                  <a:pt x="10930" y="10084"/>
                </a:cubicBezTo>
                <a:cubicBezTo>
                  <a:pt x="10915" y="10084"/>
                  <a:pt x="10903" y="10084"/>
                  <a:pt x="10903" y="10078"/>
                </a:cubicBezTo>
                <a:cubicBezTo>
                  <a:pt x="10944" y="10078"/>
                  <a:pt x="10932" y="10052"/>
                  <a:pt x="10965" y="10052"/>
                </a:cubicBezTo>
                <a:cubicBezTo>
                  <a:pt x="10971" y="10052"/>
                  <a:pt x="10978" y="10053"/>
                  <a:pt x="10986" y="10055"/>
                </a:cubicBezTo>
                <a:cubicBezTo>
                  <a:pt x="11022" y="10043"/>
                  <a:pt x="11010" y="10007"/>
                  <a:pt x="10998" y="9995"/>
                </a:cubicBezTo>
                <a:cubicBezTo>
                  <a:pt x="10962" y="9995"/>
                  <a:pt x="10986" y="10019"/>
                  <a:pt x="10939" y="10019"/>
                </a:cubicBezTo>
                <a:cubicBezTo>
                  <a:pt x="10927" y="9971"/>
                  <a:pt x="10820" y="9983"/>
                  <a:pt x="10831" y="9947"/>
                </a:cubicBezTo>
                <a:lnTo>
                  <a:pt x="10831" y="9947"/>
                </a:lnTo>
                <a:lnTo>
                  <a:pt x="10820" y="9959"/>
                </a:lnTo>
                <a:cubicBezTo>
                  <a:pt x="10796" y="9935"/>
                  <a:pt x="10808" y="9947"/>
                  <a:pt x="10772" y="9935"/>
                </a:cubicBezTo>
                <a:cubicBezTo>
                  <a:pt x="10820" y="9935"/>
                  <a:pt x="10891" y="9888"/>
                  <a:pt x="10879" y="9864"/>
                </a:cubicBezTo>
                <a:cubicBezTo>
                  <a:pt x="10855" y="9864"/>
                  <a:pt x="10831" y="9888"/>
                  <a:pt x="10796" y="9888"/>
                </a:cubicBezTo>
                <a:lnTo>
                  <a:pt x="10784" y="9864"/>
                </a:lnTo>
                <a:lnTo>
                  <a:pt x="10808" y="9864"/>
                </a:lnTo>
                <a:cubicBezTo>
                  <a:pt x="10784" y="9840"/>
                  <a:pt x="10867" y="9816"/>
                  <a:pt x="10808" y="9816"/>
                </a:cubicBezTo>
                <a:lnTo>
                  <a:pt x="10838" y="9804"/>
                </a:lnTo>
                <a:lnTo>
                  <a:pt x="10838" y="9804"/>
                </a:lnTo>
                <a:cubicBezTo>
                  <a:pt x="10840" y="9804"/>
                  <a:pt x="10842" y="9805"/>
                  <a:pt x="10843" y="9805"/>
                </a:cubicBezTo>
                <a:lnTo>
                  <a:pt x="10867" y="9793"/>
                </a:lnTo>
                <a:lnTo>
                  <a:pt x="10867" y="9793"/>
                </a:lnTo>
                <a:lnTo>
                  <a:pt x="10838" y="9804"/>
                </a:lnTo>
                <a:lnTo>
                  <a:pt x="10838" y="9804"/>
                </a:lnTo>
                <a:cubicBezTo>
                  <a:pt x="10818" y="9801"/>
                  <a:pt x="10807" y="9781"/>
                  <a:pt x="10796" y="9781"/>
                </a:cubicBezTo>
                <a:cubicBezTo>
                  <a:pt x="10772" y="9757"/>
                  <a:pt x="10796" y="9745"/>
                  <a:pt x="10820" y="9721"/>
                </a:cubicBezTo>
                <a:lnTo>
                  <a:pt x="10820" y="9721"/>
                </a:lnTo>
                <a:cubicBezTo>
                  <a:pt x="10803" y="9730"/>
                  <a:pt x="10780" y="9738"/>
                  <a:pt x="10764" y="9738"/>
                </a:cubicBezTo>
                <a:cubicBezTo>
                  <a:pt x="10757" y="9738"/>
                  <a:pt x="10752" y="9737"/>
                  <a:pt x="10748" y="9733"/>
                </a:cubicBezTo>
                <a:cubicBezTo>
                  <a:pt x="10820" y="9721"/>
                  <a:pt x="10772" y="9685"/>
                  <a:pt x="10808" y="9685"/>
                </a:cubicBezTo>
                <a:cubicBezTo>
                  <a:pt x="10808" y="9674"/>
                  <a:pt x="10831" y="9662"/>
                  <a:pt x="10796" y="9662"/>
                </a:cubicBezTo>
                <a:lnTo>
                  <a:pt x="10843" y="9662"/>
                </a:lnTo>
                <a:cubicBezTo>
                  <a:pt x="10784" y="9662"/>
                  <a:pt x="10784" y="9638"/>
                  <a:pt x="10760" y="9614"/>
                </a:cubicBezTo>
                <a:cubicBezTo>
                  <a:pt x="10855" y="9602"/>
                  <a:pt x="10748" y="9602"/>
                  <a:pt x="10831" y="9578"/>
                </a:cubicBezTo>
                <a:cubicBezTo>
                  <a:pt x="10772" y="9578"/>
                  <a:pt x="10808" y="9543"/>
                  <a:pt x="10748" y="9543"/>
                </a:cubicBezTo>
                <a:cubicBezTo>
                  <a:pt x="10748" y="9531"/>
                  <a:pt x="10808" y="9519"/>
                  <a:pt x="10820" y="9519"/>
                </a:cubicBezTo>
                <a:lnTo>
                  <a:pt x="10796" y="9507"/>
                </a:lnTo>
                <a:cubicBezTo>
                  <a:pt x="10820" y="9495"/>
                  <a:pt x="10820" y="9459"/>
                  <a:pt x="10831" y="9447"/>
                </a:cubicBezTo>
                <a:lnTo>
                  <a:pt x="10784" y="9435"/>
                </a:lnTo>
                <a:lnTo>
                  <a:pt x="10808" y="9424"/>
                </a:lnTo>
                <a:cubicBezTo>
                  <a:pt x="10792" y="9424"/>
                  <a:pt x="10781" y="9418"/>
                  <a:pt x="10772" y="9418"/>
                </a:cubicBezTo>
                <a:cubicBezTo>
                  <a:pt x="10768" y="9418"/>
                  <a:pt x="10764" y="9420"/>
                  <a:pt x="10760" y="9424"/>
                </a:cubicBezTo>
                <a:cubicBezTo>
                  <a:pt x="10701" y="9424"/>
                  <a:pt x="10736" y="9412"/>
                  <a:pt x="10712" y="9400"/>
                </a:cubicBezTo>
                <a:cubicBezTo>
                  <a:pt x="10724" y="9388"/>
                  <a:pt x="10736" y="9388"/>
                  <a:pt x="10748" y="9388"/>
                </a:cubicBezTo>
                <a:cubicBezTo>
                  <a:pt x="10736" y="9376"/>
                  <a:pt x="10772" y="9376"/>
                  <a:pt x="10796" y="9364"/>
                </a:cubicBezTo>
                <a:lnTo>
                  <a:pt x="10796" y="9364"/>
                </a:lnTo>
                <a:cubicBezTo>
                  <a:pt x="10772" y="9376"/>
                  <a:pt x="10677" y="9364"/>
                  <a:pt x="10653" y="9388"/>
                </a:cubicBezTo>
                <a:cubicBezTo>
                  <a:pt x="10649" y="9391"/>
                  <a:pt x="10645" y="9393"/>
                  <a:pt x="10641" y="9393"/>
                </a:cubicBezTo>
                <a:cubicBezTo>
                  <a:pt x="10630" y="9393"/>
                  <a:pt x="10621" y="9384"/>
                  <a:pt x="10629" y="9376"/>
                </a:cubicBezTo>
                <a:lnTo>
                  <a:pt x="10677" y="9364"/>
                </a:lnTo>
                <a:lnTo>
                  <a:pt x="10617" y="9364"/>
                </a:lnTo>
                <a:cubicBezTo>
                  <a:pt x="10605" y="9352"/>
                  <a:pt x="10641" y="9340"/>
                  <a:pt x="10641" y="9328"/>
                </a:cubicBezTo>
                <a:cubicBezTo>
                  <a:pt x="10641" y="9328"/>
                  <a:pt x="10748" y="9328"/>
                  <a:pt x="10736" y="9293"/>
                </a:cubicBezTo>
                <a:lnTo>
                  <a:pt x="10736" y="9293"/>
                </a:lnTo>
                <a:cubicBezTo>
                  <a:pt x="10748" y="9316"/>
                  <a:pt x="10772" y="9316"/>
                  <a:pt x="10796" y="9316"/>
                </a:cubicBezTo>
                <a:cubicBezTo>
                  <a:pt x="10796" y="9316"/>
                  <a:pt x="10796" y="9311"/>
                  <a:pt x="10803" y="9311"/>
                </a:cubicBezTo>
                <a:cubicBezTo>
                  <a:pt x="10806" y="9311"/>
                  <a:pt x="10812" y="9312"/>
                  <a:pt x="10820" y="9316"/>
                </a:cubicBezTo>
                <a:cubicBezTo>
                  <a:pt x="10808" y="9304"/>
                  <a:pt x="10799" y="9304"/>
                  <a:pt x="10791" y="9304"/>
                </a:cubicBezTo>
                <a:cubicBezTo>
                  <a:pt x="10784" y="9304"/>
                  <a:pt x="10778" y="9304"/>
                  <a:pt x="10772" y="9293"/>
                </a:cubicBezTo>
                <a:cubicBezTo>
                  <a:pt x="10820" y="9281"/>
                  <a:pt x="10831" y="9269"/>
                  <a:pt x="10843" y="9245"/>
                </a:cubicBezTo>
                <a:lnTo>
                  <a:pt x="10843" y="9245"/>
                </a:lnTo>
                <a:lnTo>
                  <a:pt x="10808" y="9269"/>
                </a:lnTo>
                <a:lnTo>
                  <a:pt x="10796" y="9269"/>
                </a:lnTo>
                <a:cubicBezTo>
                  <a:pt x="10796" y="9281"/>
                  <a:pt x="10784" y="9281"/>
                  <a:pt x="10772" y="9281"/>
                </a:cubicBezTo>
                <a:cubicBezTo>
                  <a:pt x="10772" y="9281"/>
                  <a:pt x="10720" y="9270"/>
                  <a:pt x="10732" y="9259"/>
                </a:cubicBezTo>
                <a:lnTo>
                  <a:pt x="10732" y="9259"/>
                </a:lnTo>
                <a:cubicBezTo>
                  <a:pt x="10716" y="9270"/>
                  <a:pt x="10703" y="9274"/>
                  <a:pt x="10693" y="9274"/>
                </a:cubicBezTo>
                <a:cubicBezTo>
                  <a:pt x="10669" y="9274"/>
                  <a:pt x="10659" y="9252"/>
                  <a:pt x="10643" y="9252"/>
                </a:cubicBezTo>
                <a:cubicBezTo>
                  <a:pt x="10639" y="9252"/>
                  <a:pt x="10634" y="9253"/>
                  <a:pt x="10629" y="9257"/>
                </a:cubicBezTo>
                <a:cubicBezTo>
                  <a:pt x="10617" y="9257"/>
                  <a:pt x="10605" y="9245"/>
                  <a:pt x="10629" y="9233"/>
                </a:cubicBezTo>
                <a:cubicBezTo>
                  <a:pt x="10639" y="9236"/>
                  <a:pt x="10646" y="9238"/>
                  <a:pt x="10653" y="9238"/>
                </a:cubicBezTo>
                <a:cubicBezTo>
                  <a:pt x="10665" y="9238"/>
                  <a:pt x="10672" y="9233"/>
                  <a:pt x="10679" y="9225"/>
                </a:cubicBezTo>
                <a:lnTo>
                  <a:pt x="10679" y="9225"/>
                </a:lnTo>
                <a:cubicBezTo>
                  <a:pt x="10678" y="9226"/>
                  <a:pt x="10676" y="9226"/>
                  <a:pt x="10675" y="9226"/>
                </a:cubicBezTo>
                <a:cubicBezTo>
                  <a:pt x="10672" y="9226"/>
                  <a:pt x="10668" y="9225"/>
                  <a:pt x="10665" y="9221"/>
                </a:cubicBezTo>
                <a:cubicBezTo>
                  <a:pt x="10653" y="9209"/>
                  <a:pt x="10689" y="9197"/>
                  <a:pt x="10701" y="9185"/>
                </a:cubicBezTo>
                <a:lnTo>
                  <a:pt x="10724" y="9173"/>
                </a:lnTo>
                <a:cubicBezTo>
                  <a:pt x="10705" y="9173"/>
                  <a:pt x="10694" y="9189"/>
                  <a:pt x="10684" y="9189"/>
                </a:cubicBezTo>
                <a:cubicBezTo>
                  <a:pt x="10681" y="9189"/>
                  <a:pt x="10679" y="9188"/>
                  <a:pt x="10677" y="9185"/>
                </a:cubicBezTo>
                <a:cubicBezTo>
                  <a:pt x="10677" y="9173"/>
                  <a:pt x="10665" y="9162"/>
                  <a:pt x="10677" y="9162"/>
                </a:cubicBezTo>
                <a:cubicBezTo>
                  <a:pt x="10705" y="9162"/>
                  <a:pt x="10741" y="9146"/>
                  <a:pt x="10761" y="9146"/>
                </a:cubicBezTo>
                <a:cubicBezTo>
                  <a:pt x="10766" y="9146"/>
                  <a:pt x="10770" y="9147"/>
                  <a:pt x="10772" y="9150"/>
                </a:cubicBezTo>
                <a:cubicBezTo>
                  <a:pt x="10764" y="9142"/>
                  <a:pt x="10756" y="9122"/>
                  <a:pt x="10740" y="9122"/>
                </a:cubicBezTo>
                <a:cubicBezTo>
                  <a:pt x="10733" y="9122"/>
                  <a:pt x="10724" y="9126"/>
                  <a:pt x="10712" y="9138"/>
                </a:cubicBezTo>
                <a:lnTo>
                  <a:pt x="10701" y="9114"/>
                </a:lnTo>
                <a:cubicBezTo>
                  <a:pt x="10692" y="9131"/>
                  <a:pt x="10678" y="9148"/>
                  <a:pt x="10662" y="9148"/>
                </a:cubicBezTo>
                <a:cubicBezTo>
                  <a:pt x="10655" y="9148"/>
                  <a:pt x="10648" y="9145"/>
                  <a:pt x="10641" y="9138"/>
                </a:cubicBezTo>
                <a:lnTo>
                  <a:pt x="10653" y="9138"/>
                </a:lnTo>
                <a:lnTo>
                  <a:pt x="10617" y="9126"/>
                </a:lnTo>
                <a:lnTo>
                  <a:pt x="10641" y="9114"/>
                </a:lnTo>
                <a:lnTo>
                  <a:pt x="10617" y="9114"/>
                </a:lnTo>
                <a:cubicBezTo>
                  <a:pt x="10629" y="9102"/>
                  <a:pt x="10629" y="9102"/>
                  <a:pt x="10653" y="9090"/>
                </a:cubicBezTo>
                <a:cubicBezTo>
                  <a:pt x="10647" y="9078"/>
                  <a:pt x="10638" y="9075"/>
                  <a:pt x="10629" y="9075"/>
                </a:cubicBezTo>
                <a:cubicBezTo>
                  <a:pt x="10620" y="9075"/>
                  <a:pt x="10611" y="9078"/>
                  <a:pt x="10605" y="9078"/>
                </a:cubicBezTo>
                <a:cubicBezTo>
                  <a:pt x="10593" y="9066"/>
                  <a:pt x="10605" y="9066"/>
                  <a:pt x="10629" y="9066"/>
                </a:cubicBezTo>
                <a:cubicBezTo>
                  <a:pt x="10641" y="9043"/>
                  <a:pt x="10629" y="9019"/>
                  <a:pt x="10641" y="9007"/>
                </a:cubicBezTo>
                <a:cubicBezTo>
                  <a:pt x="10633" y="8999"/>
                  <a:pt x="10630" y="8996"/>
                  <a:pt x="10629" y="8996"/>
                </a:cubicBezTo>
                <a:cubicBezTo>
                  <a:pt x="10626" y="8996"/>
                  <a:pt x="10629" y="9007"/>
                  <a:pt x="10605" y="9007"/>
                </a:cubicBezTo>
                <a:cubicBezTo>
                  <a:pt x="10677" y="8959"/>
                  <a:pt x="10617" y="8923"/>
                  <a:pt x="10593" y="8900"/>
                </a:cubicBezTo>
                <a:cubicBezTo>
                  <a:pt x="10578" y="8906"/>
                  <a:pt x="10570" y="8908"/>
                  <a:pt x="10565" y="8908"/>
                </a:cubicBezTo>
                <a:cubicBezTo>
                  <a:pt x="10554" y="8908"/>
                  <a:pt x="10561" y="8897"/>
                  <a:pt x="10542" y="8897"/>
                </a:cubicBezTo>
                <a:cubicBezTo>
                  <a:pt x="10539" y="8897"/>
                  <a:pt x="10534" y="8897"/>
                  <a:pt x="10529" y="8898"/>
                </a:cubicBezTo>
                <a:lnTo>
                  <a:pt x="10529" y="8898"/>
                </a:lnTo>
                <a:cubicBezTo>
                  <a:pt x="10546" y="8893"/>
                  <a:pt x="10562" y="8869"/>
                  <a:pt x="10579" y="8869"/>
                </a:cubicBezTo>
                <a:cubicBezTo>
                  <a:pt x="10584" y="8869"/>
                  <a:pt x="10589" y="8871"/>
                  <a:pt x="10593" y="8876"/>
                </a:cubicBezTo>
                <a:lnTo>
                  <a:pt x="10581" y="8864"/>
                </a:lnTo>
                <a:cubicBezTo>
                  <a:pt x="10589" y="8859"/>
                  <a:pt x="10595" y="8857"/>
                  <a:pt x="10601" y="8857"/>
                </a:cubicBezTo>
                <a:cubicBezTo>
                  <a:pt x="10612" y="8857"/>
                  <a:pt x="10620" y="8866"/>
                  <a:pt x="10633" y="8866"/>
                </a:cubicBezTo>
                <a:cubicBezTo>
                  <a:pt x="10641" y="8866"/>
                  <a:pt x="10651" y="8863"/>
                  <a:pt x="10665" y="8852"/>
                </a:cubicBezTo>
                <a:cubicBezTo>
                  <a:pt x="10653" y="8828"/>
                  <a:pt x="10581" y="8840"/>
                  <a:pt x="10593" y="8804"/>
                </a:cubicBezTo>
                <a:cubicBezTo>
                  <a:pt x="10653" y="8804"/>
                  <a:pt x="10570" y="8792"/>
                  <a:pt x="10629" y="8781"/>
                </a:cubicBezTo>
                <a:cubicBezTo>
                  <a:pt x="10653" y="8781"/>
                  <a:pt x="10641" y="8792"/>
                  <a:pt x="10653" y="8792"/>
                </a:cubicBezTo>
                <a:lnTo>
                  <a:pt x="10665" y="8792"/>
                </a:lnTo>
                <a:cubicBezTo>
                  <a:pt x="10665" y="8776"/>
                  <a:pt x="10656" y="8771"/>
                  <a:pt x="10643" y="8771"/>
                </a:cubicBezTo>
                <a:cubicBezTo>
                  <a:pt x="10624" y="8771"/>
                  <a:pt x="10594" y="8783"/>
                  <a:pt x="10572" y="8783"/>
                </a:cubicBezTo>
                <a:cubicBezTo>
                  <a:pt x="10567" y="8783"/>
                  <a:pt x="10562" y="8782"/>
                  <a:pt x="10558" y="8781"/>
                </a:cubicBezTo>
                <a:cubicBezTo>
                  <a:pt x="10546" y="8757"/>
                  <a:pt x="10593" y="8745"/>
                  <a:pt x="10617" y="8733"/>
                </a:cubicBezTo>
                <a:cubicBezTo>
                  <a:pt x="10617" y="8733"/>
                  <a:pt x="10617" y="8721"/>
                  <a:pt x="10593" y="8721"/>
                </a:cubicBezTo>
                <a:lnTo>
                  <a:pt x="10593" y="8721"/>
                </a:lnTo>
                <a:cubicBezTo>
                  <a:pt x="10629" y="8721"/>
                  <a:pt x="10570" y="8757"/>
                  <a:pt x="10546" y="8757"/>
                </a:cubicBezTo>
                <a:cubicBezTo>
                  <a:pt x="10593" y="8733"/>
                  <a:pt x="10534" y="8721"/>
                  <a:pt x="10510" y="8721"/>
                </a:cubicBezTo>
                <a:cubicBezTo>
                  <a:pt x="10462" y="8781"/>
                  <a:pt x="10522" y="8745"/>
                  <a:pt x="10462" y="8804"/>
                </a:cubicBezTo>
                <a:cubicBezTo>
                  <a:pt x="10476" y="8804"/>
                  <a:pt x="10497" y="8797"/>
                  <a:pt x="10511" y="8797"/>
                </a:cubicBezTo>
                <a:cubicBezTo>
                  <a:pt x="10521" y="8797"/>
                  <a:pt x="10527" y="8801"/>
                  <a:pt x="10522" y="8816"/>
                </a:cubicBezTo>
                <a:cubicBezTo>
                  <a:pt x="10515" y="8814"/>
                  <a:pt x="10509" y="8813"/>
                  <a:pt x="10504" y="8813"/>
                </a:cubicBezTo>
                <a:cubicBezTo>
                  <a:pt x="10486" y="8813"/>
                  <a:pt x="10486" y="8828"/>
                  <a:pt x="10486" y="8828"/>
                </a:cubicBezTo>
                <a:cubicBezTo>
                  <a:pt x="10491" y="8826"/>
                  <a:pt x="10494" y="8825"/>
                  <a:pt x="10497" y="8825"/>
                </a:cubicBezTo>
                <a:cubicBezTo>
                  <a:pt x="10506" y="8825"/>
                  <a:pt x="10500" y="8840"/>
                  <a:pt x="10510" y="8840"/>
                </a:cubicBezTo>
                <a:cubicBezTo>
                  <a:pt x="10486" y="8852"/>
                  <a:pt x="10439" y="8852"/>
                  <a:pt x="10439" y="8876"/>
                </a:cubicBezTo>
                <a:lnTo>
                  <a:pt x="10510" y="8864"/>
                </a:lnTo>
                <a:lnTo>
                  <a:pt x="10510" y="8864"/>
                </a:lnTo>
                <a:cubicBezTo>
                  <a:pt x="10498" y="8876"/>
                  <a:pt x="10450" y="8876"/>
                  <a:pt x="10474" y="8888"/>
                </a:cubicBezTo>
                <a:cubicBezTo>
                  <a:pt x="10450" y="8888"/>
                  <a:pt x="10437" y="8893"/>
                  <a:pt x="10424" y="8893"/>
                </a:cubicBezTo>
                <a:cubicBezTo>
                  <a:pt x="10417" y="8893"/>
                  <a:pt x="10411" y="8892"/>
                  <a:pt x="10403" y="8888"/>
                </a:cubicBezTo>
                <a:lnTo>
                  <a:pt x="10403" y="8888"/>
                </a:lnTo>
                <a:cubicBezTo>
                  <a:pt x="10355" y="8935"/>
                  <a:pt x="10450" y="8923"/>
                  <a:pt x="10474" y="8935"/>
                </a:cubicBezTo>
                <a:lnTo>
                  <a:pt x="10462" y="8935"/>
                </a:lnTo>
                <a:cubicBezTo>
                  <a:pt x="10474" y="8935"/>
                  <a:pt x="10474" y="8947"/>
                  <a:pt x="10486" y="8947"/>
                </a:cubicBezTo>
                <a:cubicBezTo>
                  <a:pt x="10482" y="8956"/>
                  <a:pt x="10476" y="8958"/>
                  <a:pt x="10469" y="8958"/>
                </a:cubicBezTo>
                <a:cubicBezTo>
                  <a:pt x="10462" y="8958"/>
                  <a:pt x="10455" y="8956"/>
                  <a:pt x="10448" y="8956"/>
                </a:cubicBezTo>
                <a:cubicBezTo>
                  <a:pt x="10445" y="8956"/>
                  <a:pt x="10441" y="8956"/>
                  <a:pt x="10439" y="8959"/>
                </a:cubicBezTo>
                <a:lnTo>
                  <a:pt x="10439" y="8983"/>
                </a:lnTo>
                <a:cubicBezTo>
                  <a:pt x="10450" y="8983"/>
                  <a:pt x="10450" y="8995"/>
                  <a:pt x="10439" y="8995"/>
                </a:cubicBezTo>
                <a:lnTo>
                  <a:pt x="10379" y="8995"/>
                </a:lnTo>
                <a:lnTo>
                  <a:pt x="10427" y="9007"/>
                </a:lnTo>
                <a:cubicBezTo>
                  <a:pt x="10407" y="9016"/>
                  <a:pt x="10396" y="9034"/>
                  <a:pt x="10386" y="9034"/>
                </a:cubicBezTo>
                <a:cubicBezTo>
                  <a:pt x="10384" y="9034"/>
                  <a:pt x="10381" y="9033"/>
                  <a:pt x="10379" y="9031"/>
                </a:cubicBezTo>
                <a:lnTo>
                  <a:pt x="10379" y="9031"/>
                </a:lnTo>
                <a:lnTo>
                  <a:pt x="10391" y="9066"/>
                </a:lnTo>
                <a:lnTo>
                  <a:pt x="10343" y="9078"/>
                </a:lnTo>
                <a:cubicBezTo>
                  <a:pt x="10349" y="9084"/>
                  <a:pt x="10355" y="9087"/>
                  <a:pt x="10360" y="9087"/>
                </a:cubicBezTo>
                <a:cubicBezTo>
                  <a:pt x="10364" y="9087"/>
                  <a:pt x="10367" y="9084"/>
                  <a:pt x="10367" y="9078"/>
                </a:cubicBezTo>
                <a:cubicBezTo>
                  <a:pt x="10367" y="9090"/>
                  <a:pt x="10462" y="9102"/>
                  <a:pt x="10367" y="9126"/>
                </a:cubicBezTo>
                <a:cubicBezTo>
                  <a:pt x="10415" y="9150"/>
                  <a:pt x="10403" y="9162"/>
                  <a:pt x="10439" y="9185"/>
                </a:cubicBezTo>
                <a:cubicBezTo>
                  <a:pt x="10434" y="9184"/>
                  <a:pt x="10430" y="9184"/>
                  <a:pt x="10427" y="9184"/>
                </a:cubicBezTo>
                <a:cubicBezTo>
                  <a:pt x="10397" y="9184"/>
                  <a:pt x="10391" y="9215"/>
                  <a:pt x="10378" y="9215"/>
                </a:cubicBezTo>
                <a:cubicBezTo>
                  <a:pt x="10375" y="9215"/>
                  <a:pt x="10371" y="9213"/>
                  <a:pt x="10367" y="9209"/>
                </a:cubicBezTo>
                <a:lnTo>
                  <a:pt x="10367" y="9209"/>
                </a:lnTo>
                <a:cubicBezTo>
                  <a:pt x="10355" y="9233"/>
                  <a:pt x="10403" y="9221"/>
                  <a:pt x="10415" y="9233"/>
                </a:cubicBezTo>
                <a:cubicBezTo>
                  <a:pt x="10398" y="9241"/>
                  <a:pt x="10369" y="9250"/>
                  <a:pt x="10350" y="9250"/>
                </a:cubicBezTo>
                <a:cubicBezTo>
                  <a:pt x="10346" y="9250"/>
                  <a:pt x="10342" y="9250"/>
                  <a:pt x="10339" y="9249"/>
                </a:cubicBezTo>
                <a:lnTo>
                  <a:pt x="10339" y="9249"/>
                </a:lnTo>
                <a:lnTo>
                  <a:pt x="10355" y="9257"/>
                </a:lnTo>
                <a:lnTo>
                  <a:pt x="10343" y="9257"/>
                </a:lnTo>
                <a:lnTo>
                  <a:pt x="10379" y="9269"/>
                </a:lnTo>
                <a:cubicBezTo>
                  <a:pt x="10355" y="9293"/>
                  <a:pt x="10331" y="9281"/>
                  <a:pt x="10320" y="9293"/>
                </a:cubicBezTo>
                <a:lnTo>
                  <a:pt x="10367" y="9293"/>
                </a:lnTo>
                <a:lnTo>
                  <a:pt x="10343" y="9304"/>
                </a:lnTo>
                <a:cubicBezTo>
                  <a:pt x="10350" y="9301"/>
                  <a:pt x="10356" y="9300"/>
                  <a:pt x="10361" y="9300"/>
                </a:cubicBezTo>
                <a:cubicBezTo>
                  <a:pt x="10373" y="9300"/>
                  <a:pt x="10379" y="9308"/>
                  <a:pt x="10379" y="9316"/>
                </a:cubicBezTo>
                <a:lnTo>
                  <a:pt x="10367" y="9316"/>
                </a:lnTo>
                <a:lnTo>
                  <a:pt x="10379" y="9328"/>
                </a:lnTo>
                <a:cubicBezTo>
                  <a:pt x="10374" y="9326"/>
                  <a:pt x="10371" y="9325"/>
                  <a:pt x="10370" y="9325"/>
                </a:cubicBezTo>
                <a:cubicBezTo>
                  <a:pt x="10362" y="9325"/>
                  <a:pt x="10372" y="9340"/>
                  <a:pt x="10343" y="9340"/>
                </a:cubicBezTo>
                <a:cubicBezTo>
                  <a:pt x="10343" y="9352"/>
                  <a:pt x="10343" y="9352"/>
                  <a:pt x="10355" y="9376"/>
                </a:cubicBezTo>
                <a:lnTo>
                  <a:pt x="10391" y="9364"/>
                </a:lnTo>
                <a:lnTo>
                  <a:pt x="10391" y="9364"/>
                </a:lnTo>
                <a:cubicBezTo>
                  <a:pt x="10415" y="9388"/>
                  <a:pt x="10343" y="9376"/>
                  <a:pt x="10355" y="9400"/>
                </a:cubicBezTo>
                <a:lnTo>
                  <a:pt x="10379" y="9388"/>
                </a:lnTo>
                <a:lnTo>
                  <a:pt x="10379" y="9388"/>
                </a:lnTo>
                <a:cubicBezTo>
                  <a:pt x="10331" y="9424"/>
                  <a:pt x="10427" y="9435"/>
                  <a:pt x="10391" y="9459"/>
                </a:cubicBezTo>
                <a:cubicBezTo>
                  <a:pt x="10391" y="9455"/>
                  <a:pt x="10386" y="9454"/>
                  <a:pt x="10379" y="9454"/>
                </a:cubicBezTo>
                <a:cubicBezTo>
                  <a:pt x="10366" y="9454"/>
                  <a:pt x="10347" y="9459"/>
                  <a:pt x="10355" y="9459"/>
                </a:cubicBezTo>
                <a:cubicBezTo>
                  <a:pt x="10379" y="9471"/>
                  <a:pt x="10379" y="9507"/>
                  <a:pt x="10415" y="9519"/>
                </a:cubicBezTo>
                <a:cubicBezTo>
                  <a:pt x="10379" y="9543"/>
                  <a:pt x="10355" y="9543"/>
                  <a:pt x="10343" y="9566"/>
                </a:cubicBezTo>
                <a:cubicBezTo>
                  <a:pt x="10352" y="9575"/>
                  <a:pt x="10354" y="9583"/>
                  <a:pt x="10363" y="9583"/>
                </a:cubicBezTo>
                <a:cubicBezTo>
                  <a:pt x="10367" y="9583"/>
                  <a:pt x="10372" y="9582"/>
                  <a:pt x="10379" y="9578"/>
                </a:cubicBezTo>
                <a:lnTo>
                  <a:pt x="10379" y="9578"/>
                </a:lnTo>
                <a:cubicBezTo>
                  <a:pt x="10368" y="9600"/>
                  <a:pt x="10397" y="9622"/>
                  <a:pt x="10375" y="9635"/>
                </a:cubicBezTo>
                <a:lnTo>
                  <a:pt x="10375" y="9635"/>
                </a:lnTo>
                <a:cubicBezTo>
                  <a:pt x="10375" y="9635"/>
                  <a:pt x="10375" y="9634"/>
                  <a:pt x="10375" y="9634"/>
                </a:cubicBezTo>
                <a:lnTo>
                  <a:pt x="10375" y="9634"/>
                </a:lnTo>
                <a:cubicBezTo>
                  <a:pt x="10379" y="9634"/>
                  <a:pt x="10360" y="9650"/>
                  <a:pt x="10379" y="9650"/>
                </a:cubicBezTo>
                <a:lnTo>
                  <a:pt x="10403" y="9650"/>
                </a:lnTo>
                <a:cubicBezTo>
                  <a:pt x="10331" y="9685"/>
                  <a:pt x="10450" y="9685"/>
                  <a:pt x="10391" y="9721"/>
                </a:cubicBezTo>
                <a:lnTo>
                  <a:pt x="10379" y="9721"/>
                </a:lnTo>
                <a:lnTo>
                  <a:pt x="10391" y="9733"/>
                </a:lnTo>
                <a:lnTo>
                  <a:pt x="10355" y="9733"/>
                </a:lnTo>
                <a:lnTo>
                  <a:pt x="10355" y="9781"/>
                </a:lnTo>
                <a:lnTo>
                  <a:pt x="10379" y="9769"/>
                </a:lnTo>
                <a:cubicBezTo>
                  <a:pt x="10379" y="9781"/>
                  <a:pt x="10415" y="9781"/>
                  <a:pt x="10391" y="9805"/>
                </a:cubicBezTo>
                <a:cubicBezTo>
                  <a:pt x="10382" y="9802"/>
                  <a:pt x="10377" y="9801"/>
                  <a:pt x="10374" y="9801"/>
                </a:cubicBezTo>
                <a:cubicBezTo>
                  <a:pt x="10363" y="9801"/>
                  <a:pt x="10392" y="9818"/>
                  <a:pt x="10359" y="9827"/>
                </a:cubicBezTo>
                <a:lnTo>
                  <a:pt x="10359" y="9827"/>
                </a:lnTo>
                <a:cubicBezTo>
                  <a:pt x="10353" y="9826"/>
                  <a:pt x="10350" y="9823"/>
                  <a:pt x="10344" y="9817"/>
                </a:cubicBezTo>
                <a:lnTo>
                  <a:pt x="10344" y="9817"/>
                </a:lnTo>
                <a:lnTo>
                  <a:pt x="10355" y="9828"/>
                </a:lnTo>
                <a:cubicBezTo>
                  <a:pt x="10356" y="9828"/>
                  <a:pt x="10358" y="9828"/>
                  <a:pt x="10359" y="9827"/>
                </a:cubicBezTo>
                <a:lnTo>
                  <a:pt x="10359" y="9827"/>
                </a:lnTo>
                <a:cubicBezTo>
                  <a:pt x="10363" y="9828"/>
                  <a:pt x="10369" y="9828"/>
                  <a:pt x="10379" y="9828"/>
                </a:cubicBezTo>
                <a:cubicBezTo>
                  <a:pt x="10403" y="9840"/>
                  <a:pt x="10320" y="9852"/>
                  <a:pt x="10355" y="9864"/>
                </a:cubicBezTo>
                <a:lnTo>
                  <a:pt x="10355" y="9852"/>
                </a:lnTo>
                <a:cubicBezTo>
                  <a:pt x="10363" y="9848"/>
                  <a:pt x="10371" y="9847"/>
                  <a:pt x="10378" y="9847"/>
                </a:cubicBezTo>
                <a:cubicBezTo>
                  <a:pt x="10392" y="9847"/>
                  <a:pt x="10403" y="9852"/>
                  <a:pt x="10403" y="9852"/>
                </a:cubicBezTo>
                <a:cubicBezTo>
                  <a:pt x="10403" y="9852"/>
                  <a:pt x="10391" y="9864"/>
                  <a:pt x="10379" y="9864"/>
                </a:cubicBezTo>
                <a:cubicBezTo>
                  <a:pt x="10403" y="9876"/>
                  <a:pt x="10379" y="9900"/>
                  <a:pt x="10403" y="9900"/>
                </a:cubicBezTo>
                <a:cubicBezTo>
                  <a:pt x="10391" y="9912"/>
                  <a:pt x="10367" y="9912"/>
                  <a:pt x="10355" y="9912"/>
                </a:cubicBezTo>
                <a:cubicBezTo>
                  <a:pt x="10391" y="9935"/>
                  <a:pt x="10355" y="9924"/>
                  <a:pt x="10391" y="9959"/>
                </a:cubicBezTo>
                <a:lnTo>
                  <a:pt x="10367" y="9959"/>
                </a:lnTo>
                <a:lnTo>
                  <a:pt x="10391" y="9971"/>
                </a:lnTo>
                <a:lnTo>
                  <a:pt x="10355" y="9995"/>
                </a:lnTo>
                <a:lnTo>
                  <a:pt x="10379" y="9983"/>
                </a:lnTo>
                <a:cubicBezTo>
                  <a:pt x="10379" y="9995"/>
                  <a:pt x="10391" y="9995"/>
                  <a:pt x="10391" y="10007"/>
                </a:cubicBezTo>
                <a:lnTo>
                  <a:pt x="10355" y="10007"/>
                </a:lnTo>
                <a:cubicBezTo>
                  <a:pt x="10375" y="10027"/>
                  <a:pt x="10336" y="10047"/>
                  <a:pt x="10345" y="10067"/>
                </a:cubicBezTo>
                <a:lnTo>
                  <a:pt x="10345" y="10067"/>
                </a:lnTo>
                <a:cubicBezTo>
                  <a:pt x="10389" y="10091"/>
                  <a:pt x="10296" y="10102"/>
                  <a:pt x="10355" y="10114"/>
                </a:cubicBezTo>
                <a:cubicBezTo>
                  <a:pt x="10343" y="10114"/>
                  <a:pt x="10331" y="10126"/>
                  <a:pt x="10320" y="10126"/>
                </a:cubicBezTo>
                <a:lnTo>
                  <a:pt x="10343" y="10126"/>
                </a:lnTo>
                <a:lnTo>
                  <a:pt x="10308" y="10138"/>
                </a:lnTo>
                <a:lnTo>
                  <a:pt x="10355" y="10138"/>
                </a:lnTo>
                <a:lnTo>
                  <a:pt x="10320" y="10150"/>
                </a:lnTo>
                <a:lnTo>
                  <a:pt x="10343" y="10150"/>
                </a:lnTo>
                <a:cubicBezTo>
                  <a:pt x="10272" y="10174"/>
                  <a:pt x="10331" y="10186"/>
                  <a:pt x="10272" y="10209"/>
                </a:cubicBezTo>
                <a:lnTo>
                  <a:pt x="10320" y="10197"/>
                </a:lnTo>
                <a:lnTo>
                  <a:pt x="10320" y="10197"/>
                </a:lnTo>
                <a:cubicBezTo>
                  <a:pt x="10427" y="10233"/>
                  <a:pt x="10284" y="10305"/>
                  <a:pt x="10331" y="10364"/>
                </a:cubicBezTo>
                <a:lnTo>
                  <a:pt x="10296" y="10364"/>
                </a:lnTo>
                <a:lnTo>
                  <a:pt x="10343" y="10376"/>
                </a:lnTo>
                <a:cubicBezTo>
                  <a:pt x="10331" y="10384"/>
                  <a:pt x="10323" y="10387"/>
                  <a:pt x="10318" y="10387"/>
                </a:cubicBezTo>
                <a:cubicBezTo>
                  <a:pt x="10306" y="10387"/>
                  <a:pt x="10304" y="10376"/>
                  <a:pt x="10296" y="10376"/>
                </a:cubicBezTo>
                <a:cubicBezTo>
                  <a:pt x="10308" y="10400"/>
                  <a:pt x="10343" y="10388"/>
                  <a:pt x="10355" y="10412"/>
                </a:cubicBezTo>
                <a:cubicBezTo>
                  <a:pt x="10347" y="10420"/>
                  <a:pt x="10342" y="10422"/>
                  <a:pt x="10338" y="10422"/>
                </a:cubicBezTo>
                <a:cubicBezTo>
                  <a:pt x="10330" y="10422"/>
                  <a:pt x="10327" y="10412"/>
                  <a:pt x="10320" y="10412"/>
                </a:cubicBezTo>
                <a:cubicBezTo>
                  <a:pt x="10331" y="10436"/>
                  <a:pt x="10355" y="10471"/>
                  <a:pt x="10331" y="10483"/>
                </a:cubicBezTo>
                <a:cubicBezTo>
                  <a:pt x="10339" y="10483"/>
                  <a:pt x="10342" y="10488"/>
                  <a:pt x="10346" y="10488"/>
                </a:cubicBezTo>
                <a:cubicBezTo>
                  <a:pt x="10349" y="10488"/>
                  <a:pt x="10351" y="10487"/>
                  <a:pt x="10355" y="10483"/>
                </a:cubicBezTo>
                <a:cubicBezTo>
                  <a:pt x="10367" y="10507"/>
                  <a:pt x="10355" y="10531"/>
                  <a:pt x="10355" y="10555"/>
                </a:cubicBezTo>
                <a:cubicBezTo>
                  <a:pt x="10331" y="10555"/>
                  <a:pt x="10331" y="10543"/>
                  <a:pt x="10331" y="10543"/>
                </a:cubicBezTo>
                <a:cubicBezTo>
                  <a:pt x="10331" y="10543"/>
                  <a:pt x="10320" y="10555"/>
                  <a:pt x="10331" y="10567"/>
                </a:cubicBezTo>
                <a:lnTo>
                  <a:pt x="10296" y="10555"/>
                </a:lnTo>
                <a:lnTo>
                  <a:pt x="10296" y="10555"/>
                </a:lnTo>
                <a:cubicBezTo>
                  <a:pt x="10296" y="10567"/>
                  <a:pt x="10331" y="10602"/>
                  <a:pt x="10284" y="10602"/>
                </a:cubicBezTo>
                <a:cubicBezTo>
                  <a:pt x="10308" y="10602"/>
                  <a:pt x="10331" y="10602"/>
                  <a:pt x="10331" y="10614"/>
                </a:cubicBezTo>
                <a:cubicBezTo>
                  <a:pt x="10272" y="10626"/>
                  <a:pt x="10355" y="10650"/>
                  <a:pt x="10320" y="10674"/>
                </a:cubicBezTo>
                <a:cubicBezTo>
                  <a:pt x="10310" y="10674"/>
                  <a:pt x="10308" y="10658"/>
                  <a:pt x="10308" y="10658"/>
                </a:cubicBezTo>
                <a:cubicBezTo>
                  <a:pt x="10308" y="10658"/>
                  <a:pt x="10308" y="10659"/>
                  <a:pt x="10308" y="10662"/>
                </a:cubicBezTo>
                <a:cubicBezTo>
                  <a:pt x="10296" y="10674"/>
                  <a:pt x="10320" y="10674"/>
                  <a:pt x="10331" y="10686"/>
                </a:cubicBezTo>
                <a:lnTo>
                  <a:pt x="10308" y="10686"/>
                </a:lnTo>
                <a:lnTo>
                  <a:pt x="10343" y="10733"/>
                </a:lnTo>
                <a:cubicBezTo>
                  <a:pt x="10290" y="10733"/>
                  <a:pt x="10341" y="10771"/>
                  <a:pt x="10328" y="10771"/>
                </a:cubicBezTo>
                <a:cubicBezTo>
                  <a:pt x="10326" y="10771"/>
                  <a:pt x="10323" y="10770"/>
                  <a:pt x="10320" y="10769"/>
                </a:cubicBezTo>
                <a:cubicBezTo>
                  <a:pt x="10316" y="10775"/>
                  <a:pt x="10317" y="10778"/>
                  <a:pt x="10319" y="10778"/>
                </a:cubicBezTo>
                <a:cubicBezTo>
                  <a:pt x="10322" y="10778"/>
                  <a:pt x="10331" y="10772"/>
                  <a:pt x="10337" y="10772"/>
                </a:cubicBezTo>
                <a:cubicBezTo>
                  <a:pt x="10341" y="10772"/>
                  <a:pt x="10343" y="10774"/>
                  <a:pt x="10343" y="10781"/>
                </a:cubicBezTo>
                <a:cubicBezTo>
                  <a:pt x="10320" y="10781"/>
                  <a:pt x="10355" y="10805"/>
                  <a:pt x="10320" y="10805"/>
                </a:cubicBezTo>
                <a:lnTo>
                  <a:pt x="10320" y="10817"/>
                </a:lnTo>
                <a:lnTo>
                  <a:pt x="10284" y="10805"/>
                </a:lnTo>
                <a:lnTo>
                  <a:pt x="10284" y="10805"/>
                </a:lnTo>
                <a:cubicBezTo>
                  <a:pt x="10296" y="10817"/>
                  <a:pt x="10331" y="10828"/>
                  <a:pt x="10355" y="10828"/>
                </a:cubicBezTo>
                <a:cubicBezTo>
                  <a:pt x="10331" y="10840"/>
                  <a:pt x="10355" y="10852"/>
                  <a:pt x="10320" y="10864"/>
                </a:cubicBezTo>
                <a:lnTo>
                  <a:pt x="10308" y="10852"/>
                </a:lnTo>
                <a:lnTo>
                  <a:pt x="10308" y="10852"/>
                </a:lnTo>
                <a:cubicBezTo>
                  <a:pt x="10331" y="10888"/>
                  <a:pt x="10212" y="10912"/>
                  <a:pt x="10272" y="10936"/>
                </a:cubicBezTo>
                <a:cubicBezTo>
                  <a:pt x="10272" y="10942"/>
                  <a:pt x="10269" y="10945"/>
                  <a:pt x="10266" y="10945"/>
                </a:cubicBezTo>
                <a:cubicBezTo>
                  <a:pt x="10263" y="10945"/>
                  <a:pt x="10260" y="10942"/>
                  <a:pt x="10260" y="10936"/>
                </a:cubicBezTo>
                <a:lnTo>
                  <a:pt x="10260" y="10959"/>
                </a:lnTo>
                <a:lnTo>
                  <a:pt x="10236" y="10959"/>
                </a:lnTo>
                <a:lnTo>
                  <a:pt x="10272" y="10995"/>
                </a:lnTo>
                <a:lnTo>
                  <a:pt x="10260" y="10995"/>
                </a:lnTo>
                <a:cubicBezTo>
                  <a:pt x="10248" y="11019"/>
                  <a:pt x="10260" y="11055"/>
                  <a:pt x="10272" y="11078"/>
                </a:cubicBezTo>
                <a:lnTo>
                  <a:pt x="10260" y="11078"/>
                </a:lnTo>
                <a:cubicBezTo>
                  <a:pt x="10296" y="11102"/>
                  <a:pt x="10236" y="11102"/>
                  <a:pt x="10260" y="11126"/>
                </a:cubicBezTo>
                <a:lnTo>
                  <a:pt x="10248" y="11126"/>
                </a:lnTo>
                <a:lnTo>
                  <a:pt x="10248" y="11150"/>
                </a:lnTo>
                <a:lnTo>
                  <a:pt x="10243" y="11145"/>
                </a:lnTo>
                <a:lnTo>
                  <a:pt x="10243" y="11145"/>
                </a:lnTo>
                <a:cubicBezTo>
                  <a:pt x="10250" y="11158"/>
                  <a:pt x="10226" y="11169"/>
                  <a:pt x="10213" y="11174"/>
                </a:cubicBezTo>
                <a:lnTo>
                  <a:pt x="10213" y="11174"/>
                </a:lnTo>
                <a:cubicBezTo>
                  <a:pt x="10213" y="11174"/>
                  <a:pt x="10213" y="11174"/>
                  <a:pt x="10212" y="11174"/>
                </a:cubicBezTo>
                <a:cubicBezTo>
                  <a:pt x="10206" y="11176"/>
                  <a:pt x="10204" y="11177"/>
                  <a:pt x="10204" y="11177"/>
                </a:cubicBezTo>
                <a:cubicBezTo>
                  <a:pt x="10205" y="11177"/>
                  <a:pt x="10208" y="11176"/>
                  <a:pt x="10213" y="11174"/>
                </a:cubicBezTo>
                <a:lnTo>
                  <a:pt x="10213" y="11174"/>
                </a:lnTo>
                <a:cubicBezTo>
                  <a:pt x="10225" y="11186"/>
                  <a:pt x="10248" y="11209"/>
                  <a:pt x="10272" y="11209"/>
                </a:cubicBezTo>
                <a:cubicBezTo>
                  <a:pt x="10272" y="11218"/>
                  <a:pt x="10269" y="11221"/>
                  <a:pt x="10264" y="11221"/>
                </a:cubicBezTo>
                <a:cubicBezTo>
                  <a:pt x="10259" y="11221"/>
                  <a:pt x="10252" y="11218"/>
                  <a:pt x="10246" y="11218"/>
                </a:cubicBezTo>
                <a:cubicBezTo>
                  <a:pt x="10242" y="11218"/>
                  <a:pt x="10239" y="11219"/>
                  <a:pt x="10236" y="11221"/>
                </a:cubicBezTo>
                <a:cubicBezTo>
                  <a:pt x="10224" y="11245"/>
                  <a:pt x="10260" y="11245"/>
                  <a:pt x="10248" y="11269"/>
                </a:cubicBezTo>
                <a:lnTo>
                  <a:pt x="10224" y="11269"/>
                </a:lnTo>
                <a:cubicBezTo>
                  <a:pt x="10224" y="11281"/>
                  <a:pt x="10236" y="11293"/>
                  <a:pt x="10236" y="11305"/>
                </a:cubicBezTo>
                <a:lnTo>
                  <a:pt x="10236" y="11293"/>
                </a:lnTo>
                <a:lnTo>
                  <a:pt x="10236" y="11293"/>
                </a:lnTo>
                <a:cubicBezTo>
                  <a:pt x="10272" y="11329"/>
                  <a:pt x="10177" y="11329"/>
                  <a:pt x="10260" y="11352"/>
                </a:cubicBezTo>
                <a:cubicBezTo>
                  <a:pt x="10236" y="11352"/>
                  <a:pt x="10248" y="11376"/>
                  <a:pt x="10212" y="11376"/>
                </a:cubicBezTo>
                <a:cubicBezTo>
                  <a:pt x="10236" y="11412"/>
                  <a:pt x="10248" y="11436"/>
                  <a:pt x="10260" y="11459"/>
                </a:cubicBezTo>
                <a:cubicBezTo>
                  <a:pt x="10200" y="11459"/>
                  <a:pt x="10260" y="11471"/>
                  <a:pt x="10224" y="11483"/>
                </a:cubicBezTo>
                <a:lnTo>
                  <a:pt x="10260" y="11483"/>
                </a:lnTo>
                <a:cubicBezTo>
                  <a:pt x="10260" y="11531"/>
                  <a:pt x="10177" y="11579"/>
                  <a:pt x="10189" y="11626"/>
                </a:cubicBezTo>
                <a:cubicBezTo>
                  <a:pt x="10165" y="11686"/>
                  <a:pt x="10153" y="11745"/>
                  <a:pt x="10153" y="11781"/>
                </a:cubicBezTo>
                <a:cubicBezTo>
                  <a:pt x="10165" y="11805"/>
                  <a:pt x="10200" y="11829"/>
                  <a:pt x="10189" y="11840"/>
                </a:cubicBezTo>
                <a:cubicBezTo>
                  <a:pt x="10200" y="11876"/>
                  <a:pt x="10212" y="11924"/>
                  <a:pt x="10177" y="11960"/>
                </a:cubicBezTo>
                <a:cubicBezTo>
                  <a:pt x="10173" y="11960"/>
                  <a:pt x="10170" y="11960"/>
                  <a:pt x="10168" y="11959"/>
                </a:cubicBezTo>
                <a:lnTo>
                  <a:pt x="10168" y="11959"/>
                </a:lnTo>
                <a:cubicBezTo>
                  <a:pt x="10168" y="11967"/>
                  <a:pt x="10149" y="11975"/>
                  <a:pt x="10141" y="11983"/>
                </a:cubicBezTo>
                <a:lnTo>
                  <a:pt x="10177" y="11971"/>
                </a:lnTo>
                <a:lnTo>
                  <a:pt x="10177" y="11971"/>
                </a:lnTo>
                <a:cubicBezTo>
                  <a:pt x="10200" y="11995"/>
                  <a:pt x="10165" y="12007"/>
                  <a:pt x="10141" y="12007"/>
                </a:cubicBezTo>
                <a:lnTo>
                  <a:pt x="10177" y="12031"/>
                </a:lnTo>
                <a:lnTo>
                  <a:pt x="10129" y="12043"/>
                </a:lnTo>
                <a:cubicBezTo>
                  <a:pt x="10141" y="12043"/>
                  <a:pt x="10153" y="12067"/>
                  <a:pt x="10189" y="12079"/>
                </a:cubicBezTo>
                <a:cubicBezTo>
                  <a:pt x="10181" y="12079"/>
                  <a:pt x="10173" y="12089"/>
                  <a:pt x="10165" y="12089"/>
                </a:cubicBezTo>
                <a:cubicBezTo>
                  <a:pt x="10161" y="12089"/>
                  <a:pt x="10157" y="12087"/>
                  <a:pt x="10153" y="12079"/>
                </a:cubicBezTo>
                <a:lnTo>
                  <a:pt x="10129" y="12150"/>
                </a:lnTo>
                <a:lnTo>
                  <a:pt x="10129" y="12150"/>
                </a:lnTo>
                <a:lnTo>
                  <a:pt x="10153" y="12138"/>
                </a:lnTo>
                <a:cubicBezTo>
                  <a:pt x="10189" y="12138"/>
                  <a:pt x="10200" y="12162"/>
                  <a:pt x="10189" y="12174"/>
                </a:cubicBezTo>
                <a:cubicBezTo>
                  <a:pt x="10177" y="12168"/>
                  <a:pt x="10165" y="12165"/>
                  <a:pt x="10153" y="12165"/>
                </a:cubicBezTo>
                <a:cubicBezTo>
                  <a:pt x="10141" y="12165"/>
                  <a:pt x="10129" y="12168"/>
                  <a:pt x="10117" y="12174"/>
                </a:cubicBezTo>
                <a:cubicBezTo>
                  <a:pt x="10125" y="12174"/>
                  <a:pt x="10133" y="12169"/>
                  <a:pt x="10144" y="12169"/>
                </a:cubicBezTo>
                <a:cubicBezTo>
                  <a:pt x="10150" y="12169"/>
                  <a:pt x="10157" y="12170"/>
                  <a:pt x="10165" y="12174"/>
                </a:cubicBezTo>
                <a:cubicBezTo>
                  <a:pt x="10177" y="12186"/>
                  <a:pt x="10189" y="12210"/>
                  <a:pt x="10177" y="12221"/>
                </a:cubicBezTo>
                <a:lnTo>
                  <a:pt x="10165" y="12210"/>
                </a:lnTo>
                <a:cubicBezTo>
                  <a:pt x="10165" y="12221"/>
                  <a:pt x="10117" y="12221"/>
                  <a:pt x="10117" y="12233"/>
                </a:cubicBezTo>
                <a:cubicBezTo>
                  <a:pt x="10141" y="12257"/>
                  <a:pt x="10117" y="12257"/>
                  <a:pt x="10165" y="12269"/>
                </a:cubicBezTo>
                <a:cubicBezTo>
                  <a:pt x="10169" y="12277"/>
                  <a:pt x="10166" y="12280"/>
                  <a:pt x="10160" y="12280"/>
                </a:cubicBezTo>
                <a:cubicBezTo>
                  <a:pt x="10149" y="12280"/>
                  <a:pt x="10125" y="12269"/>
                  <a:pt x="10117" y="12269"/>
                </a:cubicBezTo>
                <a:cubicBezTo>
                  <a:pt x="10153" y="12293"/>
                  <a:pt x="10129" y="12317"/>
                  <a:pt x="10093" y="12317"/>
                </a:cubicBezTo>
                <a:cubicBezTo>
                  <a:pt x="10177" y="12341"/>
                  <a:pt x="10058" y="12352"/>
                  <a:pt x="10129" y="12376"/>
                </a:cubicBezTo>
                <a:lnTo>
                  <a:pt x="10093" y="12388"/>
                </a:lnTo>
                <a:cubicBezTo>
                  <a:pt x="10117" y="12388"/>
                  <a:pt x="10153" y="12400"/>
                  <a:pt x="10153" y="12412"/>
                </a:cubicBezTo>
                <a:cubicBezTo>
                  <a:pt x="10145" y="12416"/>
                  <a:pt x="10137" y="12417"/>
                  <a:pt x="10129" y="12417"/>
                </a:cubicBezTo>
                <a:cubicBezTo>
                  <a:pt x="10113" y="12417"/>
                  <a:pt x="10097" y="12412"/>
                  <a:pt x="10081" y="12412"/>
                </a:cubicBezTo>
                <a:lnTo>
                  <a:pt x="10153" y="12436"/>
                </a:lnTo>
                <a:cubicBezTo>
                  <a:pt x="10117" y="12448"/>
                  <a:pt x="10105" y="12471"/>
                  <a:pt x="10093" y="12507"/>
                </a:cubicBezTo>
                <a:cubicBezTo>
                  <a:pt x="10081" y="12471"/>
                  <a:pt x="10069" y="12460"/>
                  <a:pt x="10046" y="12436"/>
                </a:cubicBezTo>
                <a:cubicBezTo>
                  <a:pt x="10069" y="12412"/>
                  <a:pt x="10081" y="12400"/>
                  <a:pt x="10093" y="12388"/>
                </a:cubicBezTo>
                <a:cubicBezTo>
                  <a:pt x="10093" y="12364"/>
                  <a:pt x="10093" y="12352"/>
                  <a:pt x="10093" y="12329"/>
                </a:cubicBezTo>
                <a:cubicBezTo>
                  <a:pt x="10081" y="12281"/>
                  <a:pt x="10069" y="12281"/>
                  <a:pt x="10034" y="12269"/>
                </a:cubicBezTo>
                <a:cubicBezTo>
                  <a:pt x="10046" y="12221"/>
                  <a:pt x="9986" y="12150"/>
                  <a:pt x="10022" y="12138"/>
                </a:cubicBezTo>
                <a:cubicBezTo>
                  <a:pt x="9988" y="12138"/>
                  <a:pt x="10008" y="12106"/>
                  <a:pt x="9979" y="12082"/>
                </a:cubicBezTo>
                <a:lnTo>
                  <a:pt x="9979" y="12082"/>
                </a:lnTo>
                <a:lnTo>
                  <a:pt x="9962" y="12090"/>
                </a:lnTo>
                <a:cubicBezTo>
                  <a:pt x="9998" y="11983"/>
                  <a:pt x="9879" y="11971"/>
                  <a:pt x="9903" y="11876"/>
                </a:cubicBezTo>
                <a:lnTo>
                  <a:pt x="9903" y="11876"/>
                </a:lnTo>
                <a:lnTo>
                  <a:pt x="9891" y="11864"/>
                </a:lnTo>
                <a:cubicBezTo>
                  <a:pt x="9897" y="11858"/>
                  <a:pt x="9906" y="11858"/>
                  <a:pt x="9915" y="11858"/>
                </a:cubicBezTo>
                <a:cubicBezTo>
                  <a:pt x="9924" y="11858"/>
                  <a:pt x="9933" y="11858"/>
                  <a:pt x="9939" y="11852"/>
                </a:cubicBezTo>
                <a:lnTo>
                  <a:pt x="9891" y="11710"/>
                </a:lnTo>
                <a:lnTo>
                  <a:pt x="9879" y="11745"/>
                </a:lnTo>
                <a:cubicBezTo>
                  <a:pt x="9867" y="11710"/>
                  <a:pt x="9819" y="11698"/>
                  <a:pt x="9831" y="11662"/>
                </a:cubicBezTo>
                <a:lnTo>
                  <a:pt x="9831" y="11662"/>
                </a:lnTo>
                <a:cubicBezTo>
                  <a:pt x="9844" y="11668"/>
                  <a:pt x="9851" y="11671"/>
                  <a:pt x="9856" y="11671"/>
                </a:cubicBezTo>
                <a:cubicBezTo>
                  <a:pt x="9877" y="11671"/>
                  <a:pt x="9824" y="11610"/>
                  <a:pt x="9843" y="11590"/>
                </a:cubicBezTo>
                <a:lnTo>
                  <a:pt x="9843" y="11590"/>
                </a:lnTo>
                <a:lnTo>
                  <a:pt x="9867" y="11614"/>
                </a:lnTo>
                <a:cubicBezTo>
                  <a:pt x="9860" y="11586"/>
                  <a:pt x="9857" y="11575"/>
                  <a:pt x="9849" y="11575"/>
                </a:cubicBezTo>
                <a:cubicBezTo>
                  <a:pt x="9843" y="11575"/>
                  <a:pt x="9834" y="11581"/>
                  <a:pt x="9819" y="11590"/>
                </a:cubicBezTo>
                <a:cubicBezTo>
                  <a:pt x="9796" y="11531"/>
                  <a:pt x="9867" y="11519"/>
                  <a:pt x="9819" y="11483"/>
                </a:cubicBezTo>
                <a:lnTo>
                  <a:pt x="9819" y="11483"/>
                </a:lnTo>
                <a:lnTo>
                  <a:pt x="9831" y="11519"/>
                </a:lnTo>
                <a:cubicBezTo>
                  <a:pt x="9824" y="11526"/>
                  <a:pt x="9816" y="11529"/>
                  <a:pt x="9809" y="11529"/>
                </a:cubicBezTo>
                <a:cubicBezTo>
                  <a:pt x="9790" y="11529"/>
                  <a:pt x="9772" y="11512"/>
                  <a:pt x="9772" y="11495"/>
                </a:cubicBezTo>
                <a:cubicBezTo>
                  <a:pt x="9772" y="11495"/>
                  <a:pt x="9778" y="11482"/>
                  <a:pt x="9782" y="11480"/>
                </a:cubicBezTo>
                <a:lnTo>
                  <a:pt x="9782" y="11480"/>
                </a:lnTo>
                <a:cubicBezTo>
                  <a:pt x="9782" y="11481"/>
                  <a:pt x="9783" y="11482"/>
                  <a:pt x="9784" y="11483"/>
                </a:cubicBezTo>
                <a:cubicBezTo>
                  <a:pt x="9784" y="11481"/>
                  <a:pt x="9783" y="11480"/>
                  <a:pt x="9782" y="11480"/>
                </a:cubicBezTo>
                <a:cubicBezTo>
                  <a:pt x="9782" y="11480"/>
                  <a:pt x="9782" y="11480"/>
                  <a:pt x="9782" y="11480"/>
                </a:cubicBezTo>
                <a:lnTo>
                  <a:pt x="9782" y="11480"/>
                </a:lnTo>
                <a:cubicBezTo>
                  <a:pt x="9759" y="11444"/>
                  <a:pt x="9748" y="11375"/>
                  <a:pt x="9736" y="11352"/>
                </a:cubicBezTo>
                <a:cubicBezTo>
                  <a:pt x="9736" y="11338"/>
                  <a:pt x="9744" y="11333"/>
                  <a:pt x="9753" y="11333"/>
                </a:cubicBezTo>
                <a:cubicBezTo>
                  <a:pt x="9760" y="11333"/>
                  <a:pt x="9767" y="11335"/>
                  <a:pt x="9772" y="11340"/>
                </a:cubicBezTo>
                <a:cubicBezTo>
                  <a:pt x="9700" y="11257"/>
                  <a:pt x="9760" y="11293"/>
                  <a:pt x="9688" y="11209"/>
                </a:cubicBezTo>
                <a:lnTo>
                  <a:pt x="9712" y="11209"/>
                </a:lnTo>
                <a:lnTo>
                  <a:pt x="9677" y="11186"/>
                </a:lnTo>
                <a:lnTo>
                  <a:pt x="9688" y="11126"/>
                </a:lnTo>
                <a:lnTo>
                  <a:pt x="9677" y="11150"/>
                </a:lnTo>
                <a:cubicBezTo>
                  <a:pt x="9653" y="11114"/>
                  <a:pt x="9641" y="11102"/>
                  <a:pt x="9629" y="11067"/>
                </a:cubicBezTo>
                <a:lnTo>
                  <a:pt x="9665" y="11067"/>
                </a:lnTo>
                <a:cubicBezTo>
                  <a:pt x="9605" y="10983"/>
                  <a:pt x="9665" y="10948"/>
                  <a:pt x="9593" y="10888"/>
                </a:cubicBezTo>
                <a:cubicBezTo>
                  <a:pt x="9593" y="10884"/>
                  <a:pt x="9595" y="10883"/>
                  <a:pt x="9597" y="10883"/>
                </a:cubicBezTo>
                <a:cubicBezTo>
                  <a:pt x="9601" y="10883"/>
                  <a:pt x="9609" y="10888"/>
                  <a:pt x="9617" y="10888"/>
                </a:cubicBezTo>
                <a:cubicBezTo>
                  <a:pt x="9534" y="10828"/>
                  <a:pt x="9629" y="10817"/>
                  <a:pt x="9546" y="10757"/>
                </a:cubicBezTo>
                <a:cubicBezTo>
                  <a:pt x="9558" y="10757"/>
                  <a:pt x="9569" y="10745"/>
                  <a:pt x="9569" y="10745"/>
                </a:cubicBezTo>
                <a:lnTo>
                  <a:pt x="9546" y="10721"/>
                </a:lnTo>
                <a:lnTo>
                  <a:pt x="9581" y="10709"/>
                </a:lnTo>
                <a:lnTo>
                  <a:pt x="9510" y="10697"/>
                </a:lnTo>
                <a:lnTo>
                  <a:pt x="9546" y="10662"/>
                </a:lnTo>
                <a:lnTo>
                  <a:pt x="9522" y="10662"/>
                </a:lnTo>
                <a:cubicBezTo>
                  <a:pt x="9569" y="10590"/>
                  <a:pt x="9498" y="10555"/>
                  <a:pt x="9522" y="10483"/>
                </a:cubicBezTo>
                <a:lnTo>
                  <a:pt x="9522" y="10483"/>
                </a:lnTo>
                <a:lnTo>
                  <a:pt x="9486" y="10519"/>
                </a:lnTo>
                <a:cubicBezTo>
                  <a:pt x="9331" y="10424"/>
                  <a:pt x="9403" y="10197"/>
                  <a:pt x="9272" y="10066"/>
                </a:cubicBezTo>
                <a:lnTo>
                  <a:pt x="9307" y="10055"/>
                </a:lnTo>
                <a:lnTo>
                  <a:pt x="9236" y="10007"/>
                </a:lnTo>
                <a:cubicBezTo>
                  <a:pt x="9240" y="9992"/>
                  <a:pt x="9246" y="9988"/>
                  <a:pt x="9252" y="9988"/>
                </a:cubicBezTo>
                <a:cubicBezTo>
                  <a:pt x="9264" y="9988"/>
                  <a:pt x="9277" y="10001"/>
                  <a:pt x="9287" y="10001"/>
                </a:cubicBezTo>
                <a:cubicBezTo>
                  <a:pt x="9291" y="10001"/>
                  <a:pt x="9293" y="9999"/>
                  <a:pt x="9296" y="9995"/>
                </a:cubicBezTo>
                <a:cubicBezTo>
                  <a:pt x="9236" y="9935"/>
                  <a:pt x="9224" y="9995"/>
                  <a:pt x="9177" y="9924"/>
                </a:cubicBezTo>
                <a:cubicBezTo>
                  <a:pt x="9177" y="9908"/>
                  <a:pt x="9180" y="9903"/>
                  <a:pt x="9186" y="9903"/>
                </a:cubicBezTo>
                <a:cubicBezTo>
                  <a:pt x="9198" y="9903"/>
                  <a:pt x="9220" y="9927"/>
                  <a:pt x="9236" y="9935"/>
                </a:cubicBezTo>
                <a:cubicBezTo>
                  <a:pt x="9177" y="9876"/>
                  <a:pt x="9105" y="9769"/>
                  <a:pt x="9093" y="9709"/>
                </a:cubicBezTo>
                <a:cubicBezTo>
                  <a:pt x="9093" y="9709"/>
                  <a:pt x="9081" y="9709"/>
                  <a:pt x="9081" y="9721"/>
                </a:cubicBezTo>
                <a:cubicBezTo>
                  <a:pt x="9046" y="9674"/>
                  <a:pt x="9022" y="9602"/>
                  <a:pt x="8998" y="9554"/>
                </a:cubicBezTo>
                <a:cubicBezTo>
                  <a:pt x="9001" y="9551"/>
                  <a:pt x="9005" y="9550"/>
                  <a:pt x="9008" y="9550"/>
                </a:cubicBezTo>
                <a:cubicBezTo>
                  <a:pt x="9017" y="9550"/>
                  <a:pt x="9025" y="9558"/>
                  <a:pt x="9034" y="9566"/>
                </a:cubicBezTo>
                <a:cubicBezTo>
                  <a:pt x="9022" y="9554"/>
                  <a:pt x="9022" y="9519"/>
                  <a:pt x="8998" y="9507"/>
                </a:cubicBezTo>
                <a:lnTo>
                  <a:pt x="8998" y="9507"/>
                </a:lnTo>
                <a:lnTo>
                  <a:pt x="9034" y="9519"/>
                </a:lnTo>
                <a:cubicBezTo>
                  <a:pt x="9022" y="9474"/>
                  <a:pt x="8958" y="9418"/>
                  <a:pt x="8971" y="9382"/>
                </a:cubicBezTo>
                <a:lnTo>
                  <a:pt x="8971" y="9382"/>
                </a:lnTo>
                <a:cubicBezTo>
                  <a:pt x="8968" y="9385"/>
                  <a:pt x="8961" y="9388"/>
                  <a:pt x="8955" y="9388"/>
                </a:cubicBezTo>
                <a:cubicBezTo>
                  <a:pt x="8944" y="9388"/>
                  <a:pt x="8932" y="9382"/>
                  <a:pt x="8926" y="9364"/>
                </a:cubicBezTo>
                <a:cubicBezTo>
                  <a:pt x="8962" y="9316"/>
                  <a:pt x="8855" y="9281"/>
                  <a:pt x="8855" y="9209"/>
                </a:cubicBezTo>
                <a:cubicBezTo>
                  <a:pt x="8865" y="9209"/>
                  <a:pt x="8884" y="9235"/>
                  <a:pt x="8889" y="9235"/>
                </a:cubicBezTo>
                <a:cubicBezTo>
                  <a:pt x="8890" y="9235"/>
                  <a:pt x="8891" y="9235"/>
                  <a:pt x="8891" y="9233"/>
                </a:cubicBezTo>
                <a:cubicBezTo>
                  <a:pt x="8891" y="9197"/>
                  <a:pt x="8843" y="9185"/>
                  <a:pt x="8819" y="9173"/>
                </a:cubicBezTo>
                <a:lnTo>
                  <a:pt x="8843" y="9173"/>
                </a:lnTo>
                <a:lnTo>
                  <a:pt x="8736" y="9054"/>
                </a:lnTo>
                <a:cubicBezTo>
                  <a:pt x="8772" y="9007"/>
                  <a:pt x="8665" y="8947"/>
                  <a:pt x="8700" y="8935"/>
                </a:cubicBezTo>
                <a:cubicBezTo>
                  <a:pt x="8695" y="8925"/>
                  <a:pt x="8692" y="8921"/>
                  <a:pt x="8690" y="8921"/>
                </a:cubicBezTo>
                <a:cubicBezTo>
                  <a:pt x="8686" y="8921"/>
                  <a:pt x="8689" y="8944"/>
                  <a:pt x="8682" y="8944"/>
                </a:cubicBezTo>
                <a:cubicBezTo>
                  <a:pt x="8679" y="8944"/>
                  <a:pt x="8674" y="8939"/>
                  <a:pt x="8665" y="8923"/>
                </a:cubicBezTo>
                <a:cubicBezTo>
                  <a:pt x="8676" y="8900"/>
                  <a:pt x="8617" y="8876"/>
                  <a:pt x="8653" y="8864"/>
                </a:cubicBezTo>
                <a:lnTo>
                  <a:pt x="8665" y="8864"/>
                </a:lnTo>
                <a:lnTo>
                  <a:pt x="8641" y="8828"/>
                </a:lnTo>
                <a:lnTo>
                  <a:pt x="8688" y="8840"/>
                </a:lnTo>
                <a:cubicBezTo>
                  <a:pt x="8666" y="8817"/>
                  <a:pt x="8638" y="8809"/>
                  <a:pt x="8615" y="8809"/>
                </a:cubicBezTo>
                <a:cubicBezTo>
                  <a:pt x="8602" y="8809"/>
                  <a:pt x="8590" y="8812"/>
                  <a:pt x="8581" y="8816"/>
                </a:cubicBezTo>
                <a:cubicBezTo>
                  <a:pt x="8581" y="8769"/>
                  <a:pt x="8534" y="8733"/>
                  <a:pt x="8557" y="8697"/>
                </a:cubicBezTo>
                <a:lnTo>
                  <a:pt x="8557" y="8697"/>
                </a:lnTo>
                <a:lnTo>
                  <a:pt x="8569" y="8709"/>
                </a:lnTo>
                <a:cubicBezTo>
                  <a:pt x="8510" y="8626"/>
                  <a:pt x="8569" y="8495"/>
                  <a:pt x="8474" y="8459"/>
                </a:cubicBezTo>
                <a:cubicBezTo>
                  <a:pt x="8474" y="8453"/>
                  <a:pt x="8477" y="8450"/>
                  <a:pt x="8480" y="8450"/>
                </a:cubicBezTo>
                <a:cubicBezTo>
                  <a:pt x="8481" y="8450"/>
                  <a:pt x="8482" y="8450"/>
                  <a:pt x="8483" y="8451"/>
                </a:cubicBezTo>
                <a:lnTo>
                  <a:pt x="8483" y="8451"/>
                </a:lnTo>
                <a:lnTo>
                  <a:pt x="8462" y="8400"/>
                </a:lnTo>
                <a:lnTo>
                  <a:pt x="8486" y="8400"/>
                </a:lnTo>
                <a:lnTo>
                  <a:pt x="8391" y="8328"/>
                </a:lnTo>
                <a:lnTo>
                  <a:pt x="8415" y="8316"/>
                </a:lnTo>
                <a:cubicBezTo>
                  <a:pt x="8379" y="8258"/>
                  <a:pt x="8321" y="8164"/>
                  <a:pt x="8262" y="8082"/>
                </a:cubicBezTo>
                <a:lnTo>
                  <a:pt x="8262" y="8082"/>
                </a:lnTo>
                <a:cubicBezTo>
                  <a:pt x="8265" y="8084"/>
                  <a:pt x="8268" y="8087"/>
                  <a:pt x="8272" y="8090"/>
                </a:cubicBezTo>
                <a:lnTo>
                  <a:pt x="8260" y="8078"/>
                </a:lnTo>
                <a:lnTo>
                  <a:pt x="8260" y="8078"/>
                </a:lnTo>
                <a:cubicBezTo>
                  <a:pt x="8261" y="8079"/>
                  <a:pt x="8261" y="8081"/>
                  <a:pt x="8262" y="8082"/>
                </a:cubicBezTo>
                <a:lnTo>
                  <a:pt x="8262" y="8082"/>
                </a:lnTo>
                <a:cubicBezTo>
                  <a:pt x="8192" y="8017"/>
                  <a:pt x="8234" y="7993"/>
                  <a:pt x="8176" y="7947"/>
                </a:cubicBezTo>
                <a:lnTo>
                  <a:pt x="8188" y="7947"/>
                </a:lnTo>
                <a:lnTo>
                  <a:pt x="8153" y="7900"/>
                </a:lnTo>
                <a:lnTo>
                  <a:pt x="8176" y="7900"/>
                </a:lnTo>
                <a:cubicBezTo>
                  <a:pt x="8126" y="7879"/>
                  <a:pt x="8135" y="7782"/>
                  <a:pt x="8132" y="7782"/>
                </a:cubicBezTo>
                <a:lnTo>
                  <a:pt x="8132" y="7782"/>
                </a:lnTo>
                <a:cubicBezTo>
                  <a:pt x="8132" y="7782"/>
                  <a:pt x="8131" y="7785"/>
                  <a:pt x="8129" y="7792"/>
                </a:cubicBezTo>
                <a:cubicBezTo>
                  <a:pt x="8093" y="7780"/>
                  <a:pt x="8057" y="7757"/>
                  <a:pt x="8034" y="7757"/>
                </a:cubicBezTo>
                <a:cubicBezTo>
                  <a:pt x="7986" y="7697"/>
                  <a:pt x="8034" y="7733"/>
                  <a:pt x="8022" y="7685"/>
                </a:cubicBezTo>
                <a:cubicBezTo>
                  <a:pt x="7998" y="7638"/>
                  <a:pt x="7962" y="7649"/>
                  <a:pt x="7938" y="7578"/>
                </a:cubicBezTo>
                <a:lnTo>
                  <a:pt x="7962" y="7566"/>
                </a:lnTo>
                <a:cubicBezTo>
                  <a:pt x="7940" y="7544"/>
                  <a:pt x="7918" y="7532"/>
                  <a:pt x="7896" y="7503"/>
                </a:cubicBezTo>
                <a:lnTo>
                  <a:pt x="7896" y="7503"/>
                </a:lnTo>
                <a:cubicBezTo>
                  <a:pt x="7898" y="7504"/>
                  <a:pt x="7900" y="7505"/>
                  <a:pt x="7903" y="7507"/>
                </a:cubicBezTo>
                <a:lnTo>
                  <a:pt x="7891" y="7495"/>
                </a:lnTo>
                <a:lnTo>
                  <a:pt x="7891" y="7495"/>
                </a:lnTo>
                <a:cubicBezTo>
                  <a:pt x="7893" y="7498"/>
                  <a:pt x="7894" y="7500"/>
                  <a:pt x="7896" y="7503"/>
                </a:cubicBezTo>
                <a:lnTo>
                  <a:pt x="7896" y="7503"/>
                </a:lnTo>
                <a:cubicBezTo>
                  <a:pt x="7823" y="7455"/>
                  <a:pt x="7888" y="7388"/>
                  <a:pt x="7795" y="7388"/>
                </a:cubicBezTo>
                <a:cubicBezTo>
                  <a:pt x="7783" y="7352"/>
                  <a:pt x="7748" y="7304"/>
                  <a:pt x="7772" y="7292"/>
                </a:cubicBezTo>
                <a:cubicBezTo>
                  <a:pt x="7700" y="7221"/>
                  <a:pt x="7653" y="7161"/>
                  <a:pt x="7581" y="7102"/>
                </a:cubicBezTo>
                <a:cubicBezTo>
                  <a:pt x="7629" y="7054"/>
                  <a:pt x="7569" y="7090"/>
                  <a:pt x="7569" y="7018"/>
                </a:cubicBezTo>
                <a:lnTo>
                  <a:pt x="7545" y="7042"/>
                </a:lnTo>
                <a:cubicBezTo>
                  <a:pt x="7462" y="6935"/>
                  <a:pt x="7438" y="6768"/>
                  <a:pt x="7343" y="6649"/>
                </a:cubicBezTo>
                <a:lnTo>
                  <a:pt x="7367" y="6637"/>
                </a:lnTo>
                <a:lnTo>
                  <a:pt x="7319" y="6626"/>
                </a:lnTo>
                <a:cubicBezTo>
                  <a:pt x="7236" y="6495"/>
                  <a:pt x="7117" y="6316"/>
                  <a:pt x="7045" y="6221"/>
                </a:cubicBezTo>
                <a:cubicBezTo>
                  <a:pt x="7010" y="6197"/>
                  <a:pt x="6938" y="6161"/>
                  <a:pt x="6914" y="6114"/>
                </a:cubicBezTo>
                <a:cubicBezTo>
                  <a:pt x="6831" y="6030"/>
                  <a:pt x="6748" y="5947"/>
                  <a:pt x="6676" y="5840"/>
                </a:cubicBezTo>
                <a:cubicBezTo>
                  <a:pt x="6691" y="5840"/>
                  <a:pt x="6696" y="5831"/>
                  <a:pt x="6701" y="5827"/>
                </a:cubicBezTo>
                <a:lnTo>
                  <a:pt x="6701" y="5827"/>
                </a:lnTo>
                <a:cubicBezTo>
                  <a:pt x="6705" y="5827"/>
                  <a:pt x="6708" y="5828"/>
                  <a:pt x="6712" y="5828"/>
                </a:cubicBezTo>
                <a:cubicBezTo>
                  <a:pt x="6710" y="5825"/>
                  <a:pt x="6708" y="5824"/>
                  <a:pt x="6706" y="5824"/>
                </a:cubicBezTo>
                <a:cubicBezTo>
                  <a:pt x="6704" y="5824"/>
                  <a:pt x="6703" y="5825"/>
                  <a:pt x="6701" y="5827"/>
                </a:cubicBezTo>
                <a:lnTo>
                  <a:pt x="6701" y="5827"/>
                </a:lnTo>
                <a:cubicBezTo>
                  <a:pt x="6664" y="5818"/>
                  <a:pt x="6663" y="5766"/>
                  <a:pt x="6652" y="5744"/>
                </a:cubicBezTo>
                <a:lnTo>
                  <a:pt x="6652" y="5792"/>
                </a:lnTo>
                <a:cubicBezTo>
                  <a:pt x="6605" y="5780"/>
                  <a:pt x="6593" y="5721"/>
                  <a:pt x="6605" y="5697"/>
                </a:cubicBezTo>
                <a:lnTo>
                  <a:pt x="6533" y="5673"/>
                </a:lnTo>
                <a:cubicBezTo>
                  <a:pt x="6545" y="5661"/>
                  <a:pt x="6545" y="5661"/>
                  <a:pt x="6545" y="5649"/>
                </a:cubicBezTo>
                <a:lnTo>
                  <a:pt x="6545" y="5649"/>
                </a:lnTo>
                <a:lnTo>
                  <a:pt x="6521" y="5661"/>
                </a:lnTo>
                <a:lnTo>
                  <a:pt x="6533" y="5602"/>
                </a:lnTo>
                <a:cubicBezTo>
                  <a:pt x="6523" y="5602"/>
                  <a:pt x="6475" y="5564"/>
                  <a:pt x="6439" y="5564"/>
                </a:cubicBezTo>
                <a:cubicBezTo>
                  <a:pt x="6434" y="5564"/>
                  <a:pt x="6430" y="5565"/>
                  <a:pt x="6426" y="5566"/>
                </a:cubicBezTo>
                <a:cubicBezTo>
                  <a:pt x="6426" y="5548"/>
                  <a:pt x="6413" y="5517"/>
                  <a:pt x="6421" y="5517"/>
                </a:cubicBezTo>
                <a:cubicBezTo>
                  <a:pt x="6424" y="5517"/>
                  <a:pt x="6429" y="5521"/>
                  <a:pt x="6438" y="5530"/>
                </a:cubicBezTo>
                <a:lnTo>
                  <a:pt x="6319" y="5352"/>
                </a:lnTo>
                <a:lnTo>
                  <a:pt x="6331" y="5387"/>
                </a:lnTo>
                <a:cubicBezTo>
                  <a:pt x="6324" y="5394"/>
                  <a:pt x="6315" y="5397"/>
                  <a:pt x="6304" y="5397"/>
                </a:cubicBezTo>
                <a:cubicBezTo>
                  <a:pt x="6278" y="5397"/>
                  <a:pt x="6244" y="5377"/>
                  <a:pt x="6236" y="5352"/>
                </a:cubicBezTo>
                <a:lnTo>
                  <a:pt x="6236" y="5352"/>
                </a:lnTo>
                <a:cubicBezTo>
                  <a:pt x="6241" y="5353"/>
                  <a:pt x="6245" y="5353"/>
                  <a:pt x="6250" y="5353"/>
                </a:cubicBezTo>
                <a:cubicBezTo>
                  <a:pt x="6283" y="5353"/>
                  <a:pt x="6283" y="5313"/>
                  <a:pt x="6283" y="5292"/>
                </a:cubicBezTo>
                <a:cubicBezTo>
                  <a:pt x="6281" y="5291"/>
                  <a:pt x="6279" y="5290"/>
                  <a:pt x="6277" y="5290"/>
                </a:cubicBezTo>
                <a:cubicBezTo>
                  <a:pt x="6264" y="5290"/>
                  <a:pt x="6281" y="5328"/>
                  <a:pt x="6259" y="5328"/>
                </a:cubicBezTo>
                <a:cubicBezTo>
                  <a:pt x="6212" y="5316"/>
                  <a:pt x="6164" y="5268"/>
                  <a:pt x="6164" y="5244"/>
                </a:cubicBezTo>
                <a:lnTo>
                  <a:pt x="6188" y="5244"/>
                </a:lnTo>
                <a:cubicBezTo>
                  <a:pt x="6140" y="5221"/>
                  <a:pt x="6176" y="5161"/>
                  <a:pt x="6140" y="5137"/>
                </a:cubicBezTo>
                <a:cubicBezTo>
                  <a:pt x="6110" y="5122"/>
                  <a:pt x="6099" y="5102"/>
                  <a:pt x="6086" y="5102"/>
                </a:cubicBezTo>
                <a:cubicBezTo>
                  <a:pt x="6078" y="5102"/>
                  <a:pt x="6070" y="5108"/>
                  <a:pt x="6057" y="5125"/>
                </a:cubicBezTo>
                <a:cubicBezTo>
                  <a:pt x="6009" y="5090"/>
                  <a:pt x="6069" y="5078"/>
                  <a:pt x="6057" y="5066"/>
                </a:cubicBezTo>
                <a:cubicBezTo>
                  <a:pt x="6021" y="5054"/>
                  <a:pt x="5974" y="4982"/>
                  <a:pt x="5998" y="4959"/>
                </a:cubicBezTo>
                <a:lnTo>
                  <a:pt x="5998" y="4959"/>
                </a:lnTo>
                <a:cubicBezTo>
                  <a:pt x="5991" y="4960"/>
                  <a:pt x="5985" y="4961"/>
                  <a:pt x="5980" y="4961"/>
                </a:cubicBezTo>
                <a:cubicBezTo>
                  <a:pt x="5910" y="4961"/>
                  <a:pt x="5900" y="4846"/>
                  <a:pt x="5859" y="4846"/>
                </a:cubicBezTo>
                <a:cubicBezTo>
                  <a:pt x="5854" y="4846"/>
                  <a:pt x="5849" y="4848"/>
                  <a:pt x="5843" y="4852"/>
                </a:cubicBezTo>
                <a:lnTo>
                  <a:pt x="5843" y="4780"/>
                </a:lnTo>
                <a:cubicBezTo>
                  <a:pt x="5835" y="4788"/>
                  <a:pt x="5815" y="4802"/>
                  <a:pt x="5792" y="4802"/>
                </a:cubicBezTo>
                <a:cubicBezTo>
                  <a:pt x="5782" y="4802"/>
                  <a:pt x="5770" y="4799"/>
                  <a:pt x="5759" y="4792"/>
                </a:cubicBezTo>
                <a:cubicBezTo>
                  <a:pt x="5748" y="4744"/>
                  <a:pt x="5783" y="4732"/>
                  <a:pt x="5783" y="4709"/>
                </a:cubicBezTo>
                <a:lnTo>
                  <a:pt x="5783" y="4709"/>
                </a:lnTo>
                <a:lnTo>
                  <a:pt x="5712" y="4744"/>
                </a:lnTo>
                <a:cubicBezTo>
                  <a:pt x="5628" y="4530"/>
                  <a:pt x="5402" y="4340"/>
                  <a:pt x="5283" y="4125"/>
                </a:cubicBezTo>
                <a:cubicBezTo>
                  <a:pt x="5200" y="4054"/>
                  <a:pt x="5081" y="3982"/>
                  <a:pt x="4997" y="3875"/>
                </a:cubicBezTo>
                <a:lnTo>
                  <a:pt x="4997" y="3875"/>
                </a:lnTo>
                <a:lnTo>
                  <a:pt x="5009" y="3887"/>
                </a:lnTo>
                <a:lnTo>
                  <a:pt x="4938" y="3780"/>
                </a:lnTo>
                <a:lnTo>
                  <a:pt x="4986" y="3863"/>
                </a:lnTo>
                <a:cubicBezTo>
                  <a:pt x="4962" y="3851"/>
                  <a:pt x="4938" y="3851"/>
                  <a:pt x="4914" y="3828"/>
                </a:cubicBezTo>
                <a:cubicBezTo>
                  <a:pt x="4843" y="3709"/>
                  <a:pt x="4747" y="3554"/>
                  <a:pt x="4605" y="3458"/>
                </a:cubicBezTo>
                <a:cubicBezTo>
                  <a:pt x="4479" y="3436"/>
                  <a:pt x="4593" y="3359"/>
                  <a:pt x="4500" y="3321"/>
                </a:cubicBezTo>
                <a:lnTo>
                  <a:pt x="4500" y="3321"/>
                </a:lnTo>
                <a:cubicBezTo>
                  <a:pt x="4507" y="3320"/>
                  <a:pt x="4514" y="3316"/>
                  <a:pt x="4521" y="3316"/>
                </a:cubicBezTo>
                <a:cubicBezTo>
                  <a:pt x="4414" y="3256"/>
                  <a:pt x="4366" y="3220"/>
                  <a:pt x="4247" y="3185"/>
                </a:cubicBezTo>
                <a:cubicBezTo>
                  <a:pt x="4319" y="3125"/>
                  <a:pt x="4200" y="3125"/>
                  <a:pt x="4235" y="3101"/>
                </a:cubicBezTo>
                <a:lnTo>
                  <a:pt x="4235" y="3101"/>
                </a:lnTo>
                <a:lnTo>
                  <a:pt x="4200" y="3125"/>
                </a:lnTo>
                <a:cubicBezTo>
                  <a:pt x="4200" y="3089"/>
                  <a:pt x="4164" y="3042"/>
                  <a:pt x="4188" y="3030"/>
                </a:cubicBezTo>
                <a:lnTo>
                  <a:pt x="4116" y="3030"/>
                </a:lnTo>
                <a:lnTo>
                  <a:pt x="4140" y="3006"/>
                </a:lnTo>
                <a:cubicBezTo>
                  <a:pt x="4093" y="2958"/>
                  <a:pt x="3973" y="2875"/>
                  <a:pt x="3997" y="2804"/>
                </a:cubicBezTo>
                <a:cubicBezTo>
                  <a:pt x="3843" y="2720"/>
                  <a:pt x="3676" y="2530"/>
                  <a:pt x="3521" y="2387"/>
                </a:cubicBezTo>
                <a:cubicBezTo>
                  <a:pt x="3485" y="2387"/>
                  <a:pt x="3438" y="2351"/>
                  <a:pt x="3402" y="2327"/>
                </a:cubicBezTo>
                <a:lnTo>
                  <a:pt x="3390" y="2256"/>
                </a:lnTo>
                <a:cubicBezTo>
                  <a:pt x="3342" y="2232"/>
                  <a:pt x="3283" y="2244"/>
                  <a:pt x="3259" y="2196"/>
                </a:cubicBezTo>
                <a:cubicBezTo>
                  <a:pt x="3259" y="2185"/>
                  <a:pt x="3271" y="2185"/>
                  <a:pt x="3271" y="2185"/>
                </a:cubicBezTo>
                <a:cubicBezTo>
                  <a:pt x="3235" y="2161"/>
                  <a:pt x="3211" y="2113"/>
                  <a:pt x="3152" y="2113"/>
                </a:cubicBezTo>
                <a:cubicBezTo>
                  <a:pt x="3119" y="2080"/>
                  <a:pt x="3096" y="2037"/>
                  <a:pt x="3121" y="2012"/>
                </a:cubicBezTo>
                <a:lnTo>
                  <a:pt x="3121" y="2012"/>
                </a:lnTo>
                <a:cubicBezTo>
                  <a:pt x="3116" y="2015"/>
                  <a:pt x="3112" y="2016"/>
                  <a:pt x="3107" y="2016"/>
                </a:cubicBezTo>
                <a:cubicBezTo>
                  <a:pt x="3070" y="2016"/>
                  <a:pt x="3045" y="1923"/>
                  <a:pt x="3045" y="1923"/>
                </a:cubicBezTo>
                <a:cubicBezTo>
                  <a:pt x="3045" y="1923"/>
                  <a:pt x="3021" y="1899"/>
                  <a:pt x="2961" y="1839"/>
                </a:cubicBezTo>
                <a:cubicBezTo>
                  <a:pt x="2914" y="1792"/>
                  <a:pt x="2830" y="1720"/>
                  <a:pt x="2735" y="1625"/>
                </a:cubicBezTo>
                <a:cubicBezTo>
                  <a:pt x="2533" y="1446"/>
                  <a:pt x="2259" y="1208"/>
                  <a:pt x="1961" y="970"/>
                </a:cubicBezTo>
                <a:cubicBezTo>
                  <a:pt x="1652" y="744"/>
                  <a:pt x="1330" y="506"/>
                  <a:pt x="1021" y="327"/>
                </a:cubicBezTo>
                <a:cubicBezTo>
                  <a:pt x="711" y="160"/>
                  <a:pt x="437" y="41"/>
                  <a:pt x="247" y="18"/>
                </a:cubicBezTo>
                <a:cubicBezTo>
                  <a:pt x="211" y="41"/>
                  <a:pt x="152" y="18"/>
                  <a:pt x="152" y="65"/>
                </a:cubicBezTo>
                <a:cubicBezTo>
                  <a:pt x="111" y="55"/>
                  <a:pt x="114" y="1"/>
                  <a:pt x="10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" name="Freeform 502"/>
          <p:cNvSpPr>
            <a:spLocks noEditPoints="1"/>
          </p:cNvSpPr>
          <p:nvPr/>
        </p:nvSpPr>
        <p:spPr bwMode="auto">
          <a:xfrm>
            <a:off x="6905625" y="1108761"/>
            <a:ext cx="1276350" cy="427944"/>
          </a:xfrm>
          <a:custGeom>
            <a:avLst/>
            <a:gdLst>
              <a:gd name="T0" fmla="*/ 685 w 1319"/>
              <a:gd name="T1" fmla="*/ 39 h 237"/>
              <a:gd name="T2" fmla="*/ 684 w 1319"/>
              <a:gd name="T3" fmla="*/ 48 h 237"/>
              <a:gd name="T4" fmla="*/ 686 w 1319"/>
              <a:gd name="T5" fmla="*/ 40 h 237"/>
              <a:gd name="T6" fmla="*/ 689 w 1319"/>
              <a:gd name="T7" fmla="*/ 38 h 237"/>
              <a:gd name="T8" fmla="*/ 1030 w 1319"/>
              <a:gd name="T9" fmla="*/ 43 h 237"/>
              <a:gd name="T10" fmla="*/ 1319 w 1319"/>
              <a:gd name="T11" fmla="*/ 126 h 237"/>
              <a:gd name="T12" fmla="*/ 1278 w 1319"/>
              <a:gd name="T13" fmla="*/ 85 h 237"/>
              <a:gd name="T14" fmla="*/ 1098 w 1319"/>
              <a:gd name="T15" fmla="*/ 53 h 237"/>
              <a:gd name="T16" fmla="*/ 927 w 1319"/>
              <a:gd name="T17" fmla="*/ 38 h 237"/>
              <a:gd name="T18" fmla="*/ 835 w 1319"/>
              <a:gd name="T19" fmla="*/ 36 h 237"/>
              <a:gd name="T20" fmla="*/ 809 w 1319"/>
              <a:gd name="T21" fmla="*/ 36 h 237"/>
              <a:gd name="T22" fmla="*/ 927 w 1319"/>
              <a:gd name="T23" fmla="*/ 39 h 237"/>
              <a:gd name="T24" fmla="*/ 906 w 1319"/>
              <a:gd name="T25" fmla="*/ 40 h 237"/>
              <a:gd name="T26" fmla="*/ 954 w 1319"/>
              <a:gd name="T27" fmla="*/ 43 h 237"/>
              <a:gd name="T28" fmla="*/ 718 w 1319"/>
              <a:gd name="T29" fmla="*/ 40 h 237"/>
              <a:gd name="T30" fmla="*/ 1084 w 1319"/>
              <a:gd name="T31" fmla="*/ 57 h 237"/>
              <a:gd name="T32" fmla="*/ 954 w 1319"/>
              <a:gd name="T33" fmla="*/ 48 h 237"/>
              <a:gd name="T34" fmla="*/ 688 w 1319"/>
              <a:gd name="T35" fmla="*/ 45 h 237"/>
              <a:gd name="T36" fmla="*/ 692 w 1319"/>
              <a:gd name="T37" fmla="*/ 45 h 237"/>
              <a:gd name="T38" fmla="*/ 941 w 1319"/>
              <a:gd name="T39" fmla="*/ 49 h 237"/>
              <a:gd name="T40" fmla="*/ 1142 w 1319"/>
              <a:gd name="T41" fmla="*/ 69 h 237"/>
              <a:gd name="T42" fmla="*/ 1291 w 1319"/>
              <a:gd name="T43" fmla="*/ 105 h 237"/>
              <a:gd name="T44" fmla="*/ 1300 w 1319"/>
              <a:gd name="T45" fmla="*/ 134 h 237"/>
              <a:gd name="T46" fmla="*/ 1171 w 1319"/>
              <a:gd name="T47" fmla="*/ 185 h 237"/>
              <a:gd name="T48" fmla="*/ 765 w 1319"/>
              <a:gd name="T49" fmla="*/ 221 h 237"/>
              <a:gd name="T50" fmla="*/ 244 w 1319"/>
              <a:gd name="T51" fmla="*/ 206 h 237"/>
              <a:gd name="T52" fmla="*/ 14 w 1319"/>
              <a:gd name="T53" fmla="*/ 149 h 237"/>
              <a:gd name="T54" fmla="*/ 350 w 1319"/>
              <a:gd name="T55" fmla="*/ 42 h 237"/>
              <a:gd name="T56" fmla="*/ 774 w 1319"/>
              <a:gd name="T57" fmla="*/ 16 h 237"/>
              <a:gd name="T58" fmla="*/ 1123 w 1319"/>
              <a:gd name="T59" fmla="*/ 36 h 237"/>
              <a:gd name="T60" fmla="*/ 1130 w 1319"/>
              <a:gd name="T61" fmla="*/ 38 h 237"/>
              <a:gd name="T62" fmla="*/ 1137 w 1319"/>
              <a:gd name="T63" fmla="*/ 38 h 237"/>
              <a:gd name="T64" fmla="*/ 1144 w 1319"/>
              <a:gd name="T65" fmla="*/ 33 h 237"/>
              <a:gd name="T66" fmla="*/ 1143 w 1319"/>
              <a:gd name="T67" fmla="*/ 25 h 237"/>
              <a:gd name="T68" fmla="*/ 1137 w 1319"/>
              <a:gd name="T69" fmla="*/ 20 h 237"/>
              <a:gd name="T70" fmla="*/ 1131 w 1319"/>
              <a:gd name="T71" fmla="*/ 19 h 237"/>
              <a:gd name="T72" fmla="*/ 1122 w 1319"/>
              <a:gd name="T73" fmla="*/ 19 h 237"/>
              <a:gd name="T74" fmla="*/ 920 w 1319"/>
              <a:gd name="T75" fmla="*/ 2 h 237"/>
              <a:gd name="T76" fmla="*/ 750 w 1319"/>
              <a:gd name="T77" fmla="*/ 1 h 237"/>
              <a:gd name="T78" fmla="*/ 385 w 1319"/>
              <a:gd name="T79" fmla="*/ 23 h 237"/>
              <a:gd name="T80" fmla="*/ 65 w 1319"/>
              <a:gd name="T81" fmla="*/ 94 h 237"/>
              <a:gd name="T82" fmla="*/ 7 w 1319"/>
              <a:gd name="T83" fmla="*/ 168 h 237"/>
              <a:gd name="T84" fmla="*/ 158 w 1319"/>
              <a:gd name="T85" fmla="*/ 212 h 237"/>
              <a:gd name="T86" fmla="*/ 992 w 1319"/>
              <a:gd name="T87" fmla="*/ 223 h 237"/>
              <a:gd name="T88" fmla="*/ 1284 w 1319"/>
              <a:gd name="T89" fmla="*/ 161 h 237"/>
              <a:gd name="T90" fmla="*/ 1319 w 1319"/>
              <a:gd name="T91" fmla="*/ 126 h 237"/>
              <a:gd name="T92" fmla="*/ 985 w 1319"/>
              <a:gd name="T93" fmla="*/ 52 h 237"/>
              <a:gd name="T94" fmla="*/ 688 w 1319"/>
              <a:gd name="T95" fmla="*/ 44 h 237"/>
              <a:gd name="T96" fmla="*/ 1041 w 1319"/>
              <a:gd name="T97" fmla="*/ 46 h 237"/>
              <a:gd name="T98" fmla="*/ 688 w 1319"/>
              <a:gd name="T99" fmla="*/ 45 h 237"/>
              <a:gd name="T100" fmla="*/ 1270 w 1319"/>
              <a:gd name="T101" fmla="*/ 96 h 237"/>
              <a:gd name="T102" fmla="*/ 688 w 1319"/>
              <a:gd name="T103" fmla="*/ 46 h 237"/>
              <a:gd name="T104" fmla="*/ 769 w 1319"/>
              <a:gd name="T105" fmla="*/ 37 h 237"/>
              <a:gd name="T106" fmla="*/ 926 w 1319"/>
              <a:gd name="T107" fmla="*/ 46 h 237"/>
              <a:gd name="T108" fmla="*/ 986 w 1319"/>
              <a:gd name="T109" fmla="*/ 52 h 237"/>
              <a:gd name="T110" fmla="*/ 687 w 1319"/>
              <a:gd name="T111" fmla="*/ 41 h 237"/>
              <a:gd name="T112" fmla="*/ 689 w 1319"/>
              <a:gd name="T113" fmla="*/ 38 h 237"/>
              <a:gd name="T114" fmla="*/ 689 w 1319"/>
              <a:gd name="T115" fmla="*/ 45 h 237"/>
              <a:gd name="T116" fmla="*/ 688 w 1319"/>
              <a:gd name="T117" fmla="*/ 41 h 237"/>
              <a:gd name="T118" fmla="*/ 689 w 1319"/>
              <a:gd name="T119" fmla="*/ 41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319" h="237">
                <a:moveTo>
                  <a:pt x="686" y="40"/>
                </a:moveTo>
                <a:cubicBezTo>
                  <a:pt x="686" y="40"/>
                  <a:pt x="686" y="40"/>
                  <a:pt x="686" y="40"/>
                </a:cubicBezTo>
                <a:cubicBezTo>
                  <a:pt x="686" y="40"/>
                  <a:pt x="685" y="40"/>
                  <a:pt x="684" y="40"/>
                </a:cubicBezTo>
                <a:cubicBezTo>
                  <a:pt x="684" y="40"/>
                  <a:pt x="684" y="40"/>
                  <a:pt x="684" y="40"/>
                </a:cubicBezTo>
                <a:cubicBezTo>
                  <a:pt x="684" y="40"/>
                  <a:pt x="684" y="40"/>
                  <a:pt x="683" y="40"/>
                </a:cubicBezTo>
                <a:cubicBezTo>
                  <a:pt x="684" y="39"/>
                  <a:pt x="685" y="40"/>
                  <a:pt x="685" y="39"/>
                </a:cubicBezTo>
                <a:cubicBezTo>
                  <a:pt x="685" y="39"/>
                  <a:pt x="685" y="39"/>
                  <a:pt x="685" y="39"/>
                </a:cubicBezTo>
                <a:cubicBezTo>
                  <a:pt x="686" y="39"/>
                  <a:pt x="687" y="39"/>
                  <a:pt x="688" y="39"/>
                </a:cubicBezTo>
                <a:cubicBezTo>
                  <a:pt x="687" y="40"/>
                  <a:pt x="686" y="39"/>
                  <a:pt x="686" y="40"/>
                </a:cubicBezTo>
                <a:close/>
                <a:moveTo>
                  <a:pt x="684" y="48"/>
                </a:moveTo>
                <a:cubicBezTo>
                  <a:pt x="685" y="48"/>
                  <a:pt x="685" y="48"/>
                  <a:pt x="685" y="48"/>
                </a:cubicBezTo>
                <a:cubicBezTo>
                  <a:pt x="685" y="48"/>
                  <a:pt x="684" y="48"/>
                  <a:pt x="684" y="48"/>
                </a:cubicBezTo>
                <a:close/>
                <a:moveTo>
                  <a:pt x="685" y="46"/>
                </a:moveTo>
                <a:cubicBezTo>
                  <a:pt x="685" y="46"/>
                  <a:pt x="685" y="46"/>
                  <a:pt x="685" y="46"/>
                </a:cubicBezTo>
                <a:cubicBezTo>
                  <a:pt x="685" y="46"/>
                  <a:pt x="685" y="46"/>
                  <a:pt x="685" y="46"/>
                </a:cubicBezTo>
                <a:close/>
                <a:moveTo>
                  <a:pt x="686" y="40"/>
                </a:moveTo>
                <a:cubicBezTo>
                  <a:pt x="686" y="40"/>
                  <a:pt x="687" y="40"/>
                  <a:pt x="687" y="40"/>
                </a:cubicBezTo>
                <a:cubicBezTo>
                  <a:pt x="686" y="40"/>
                  <a:pt x="686" y="40"/>
                  <a:pt x="686" y="40"/>
                </a:cubicBezTo>
                <a:cubicBezTo>
                  <a:pt x="686" y="40"/>
                  <a:pt x="686" y="40"/>
                  <a:pt x="686" y="40"/>
                </a:cubicBezTo>
                <a:close/>
                <a:moveTo>
                  <a:pt x="686" y="43"/>
                </a:moveTo>
                <a:cubicBezTo>
                  <a:pt x="686" y="44"/>
                  <a:pt x="686" y="43"/>
                  <a:pt x="686" y="43"/>
                </a:cubicBezTo>
                <a:close/>
                <a:moveTo>
                  <a:pt x="689" y="38"/>
                </a:moveTo>
                <a:cubicBezTo>
                  <a:pt x="688" y="38"/>
                  <a:pt x="688" y="38"/>
                  <a:pt x="688" y="39"/>
                </a:cubicBezTo>
                <a:cubicBezTo>
                  <a:pt x="688" y="39"/>
                  <a:pt x="689" y="39"/>
                  <a:pt x="689" y="38"/>
                </a:cubicBezTo>
                <a:close/>
                <a:moveTo>
                  <a:pt x="685" y="46"/>
                </a:moveTo>
                <a:cubicBezTo>
                  <a:pt x="685" y="46"/>
                  <a:pt x="685" y="46"/>
                  <a:pt x="685" y="46"/>
                </a:cubicBezTo>
                <a:close/>
                <a:moveTo>
                  <a:pt x="685" y="45"/>
                </a:moveTo>
                <a:cubicBezTo>
                  <a:pt x="685" y="45"/>
                  <a:pt x="685" y="45"/>
                  <a:pt x="685" y="45"/>
                </a:cubicBezTo>
                <a:cubicBezTo>
                  <a:pt x="685" y="45"/>
                  <a:pt x="685" y="45"/>
                  <a:pt x="685" y="45"/>
                </a:cubicBezTo>
                <a:close/>
                <a:moveTo>
                  <a:pt x="1030" y="43"/>
                </a:moveTo>
                <a:cubicBezTo>
                  <a:pt x="1023" y="42"/>
                  <a:pt x="1012" y="41"/>
                  <a:pt x="1009" y="41"/>
                </a:cubicBezTo>
                <a:cubicBezTo>
                  <a:pt x="1019" y="42"/>
                  <a:pt x="1026" y="43"/>
                  <a:pt x="1030" y="43"/>
                </a:cubicBezTo>
                <a:close/>
                <a:moveTo>
                  <a:pt x="1122" y="54"/>
                </a:moveTo>
                <a:cubicBezTo>
                  <a:pt x="1109" y="53"/>
                  <a:pt x="1109" y="53"/>
                  <a:pt x="1109" y="53"/>
                </a:cubicBezTo>
                <a:cubicBezTo>
                  <a:pt x="1108" y="53"/>
                  <a:pt x="1118" y="54"/>
                  <a:pt x="1122" y="54"/>
                </a:cubicBezTo>
                <a:close/>
                <a:moveTo>
                  <a:pt x="1319" y="126"/>
                </a:moveTo>
                <a:cubicBezTo>
                  <a:pt x="1319" y="125"/>
                  <a:pt x="1319" y="125"/>
                  <a:pt x="1319" y="125"/>
                </a:cubicBezTo>
                <a:cubicBezTo>
                  <a:pt x="1319" y="124"/>
                  <a:pt x="1319" y="124"/>
                  <a:pt x="1319" y="124"/>
                </a:cubicBezTo>
                <a:cubicBezTo>
                  <a:pt x="1319" y="118"/>
                  <a:pt x="1316" y="112"/>
                  <a:pt x="1313" y="108"/>
                </a:cubicBezTo>
                <a:cubicBezTo>
                  <a:pt x="1309" y="103"/>
                  <a:pt x="1305" y="100"/>
                  <a:pt x="1301" y="97"/>
                </a:cubicBezTo>
                <a:cubicBezTo>
                  <a:pt x="1293" y="91"/>
                  <a:pt x="1285" y="88"/>
                  <a:pt x="1279" y="86"/>
                </a:cubicBezTo>
                <a:cubicBezTo>
                  <a:pt x="1280" y="86"/>
                  <a:pt x="1280" y="86"/>
                  <a:pt x="1278" y="85"/>
                </a:cubicBezTo>
                <a:cubicBezTo>
                  <a:pt x="1272" y="83"/>
                  <a:pt x="1269" y="82"/>
                  <a:pt x="1262" y="80"/>
                </a:cubicBezTo>
                <a:cubicBezTo>
                  <a:pt x="1239" y="73"/>
                  <a:pt x="1219" y="70"/>
                  <a:pt x="1199" y="67"/>
                </a:cubicBezTo>
                <a:cubicBezTo>
                  <a:pt x="1180" y="64"/>
                  <a:pt x="1162" y="61"/>
                  <a:pt x="1142" y="58"/>
                </a:cubicBezTo>
                <a:cubicBezTo>
                  <a:pt x="1137" y="58"/>
                  <a:pt x="1123" y="55"/>
                  <a:pt x="1119" y="55"/>
                </a:cubicBezTo>
                <a:cubicBezTo>
                  <a:pt x="1126" y="56"/>
                  <a:pt x="1135" y="57"/>
                  <a:pt x="1134" y="57"/>
                </a:cubicBezTo>
                <a:cubicBezTo>
                  <a:pt x="1122" y="56"/>
                  <a:pt x="1106" y="54"/>
                  <a:pt x="1098" y="53"/>
                </a:cubicBezTo>
                <a:cubicBezTo>
                  <a:pt x="1083" y="51"/>
                  <a:pt x="1076" y="50"/>
                  <a:pt x="1062" y="49"/>
                </a:cubicBezTo>
                <a:cubicBezTo>
                  <a:pt x="1059" y="48"/>
                  <a:pt x="1065" y="49"/>
                  <a:pt x="1058" y="48"/>
                </a:cubicBezTo>
                <a:cubicBezTo>
                  <a:pt x="1037" y="46"/>
                  <a:pt x="1027" y="45"/>
                  <a:pt x="1008" y="43"/>
                </a:cubicBezTo>
                <a:cubicBezTo>
                  <a:pt x="1003" y="43"/>
                  <a:pt x="980" y="41"/>
                  <a:pt x="974" y="41"/>
                </a:cubicBezTo>
                <a:cubicBezTo>
                  <a:pt x="968" y="40"/>
                  <a:pt x="980" y="41"/>
                  <a:pt x="975" y="41"/>
                </a:cubicBezTo>
                <a:cubicBezTo>
                  <a:pt x="927" y="38"/>
                  <a:pt x="927" y="38"/>
                  <a:pt x="927" y="38"/>
                </a:cubicBezTo>
                <a:cubicBezTo>
                  <a:pt x="923" y="38"/>
                  <a:pt x="920" y="38"/>
                  <a:pt x="914" y="38"/>
                </a:cubicBezTo>
                <a:cubicBezTo>
                  <a:pt x="909" y="37"/>
                  <a:pt x="915" y="37"/>
                  <a:pt x="908" y="37"/>
                </a:cubicBezTo>
                <a:cubicBezTo>
                  <a:pt x="902" y="37"/>
                  <a:pt x="913" y="38"/>
                  <a:pt x="912" y="38"/>
                </a:cubicBezTo>
                <a:cubicBezTo>
                  <a:pt x="903" y="37"/>
                  <a:pt x="905" y="38"/>
                  <a:pt x="900" y="38"/>
                </a:cubicBezTo>
                <a:cubicBezTo>
                  <a:pt x="888" y="37"/>
                  <a:pt x="880" y="37"/>
                  <a:pt x="869" y="37"/>
                </a:cubicBezTo>
                <a:cubicBezTo>
                  <a:pt x="835" y="36"/>
                  <a:pt x="835" y="36"/>
                  <a:pt x="835" y="36"/>
                </a:cubicBezTo>
                <a:cubicBezTo>
                  <a:pt x="811" y="36"/>
                  <a:pt x="811" y="36"/>
                  <a:pt x="811" y="36"/>
                </a:cubicBezTo>
                <a:cubicBezTo>
                  <a:pt x="786" y="36"/>
                  <a:pt x="786" y="36"/>
                  <a:pt x="786" y="36"/>
                </a:cubicBezTo>
                <a:cubicBezTo>
                  <a:pt x="781" y="36"/>
                  <a:pt x="790" y="36"/>
                  <a:pt x="782" y="36"/>
                </a:cubicBezTo>
                <a:cubicBezTo>
                  <a:pt x="749" y="36"/>
                  <a:pt x="716" y="37"/>
                  <a:pt x="692" y="38"/>
                </a:cubicBezTo>
                <a:cubicBezTo>
                  <a:pt x="729" y="36"/>
                  <a:pt x="757" y="36"/>
                  <a:pt x="790" y="36"/>
                </a:cubicBezTo>
                <a:cubicBezTo>
                  <a:pt x="795" y="36"/>
                  <a:pt x="804" y="36"/>
                  <a:pt x="809" y="36"/>
                </a:cubicBezTo>
                <a:cubicBezTo>
                  <a:pt x="811" y="36"/>
                  <a:pt x="804" y="36"/>
                  <a:pt x="811" y="36"/>
                </a:cubicBezTo>
                <a:cubicBezTo>
                  <a:pt x="818" y="36"/>
                  <a:pt x="818" y="36"/>
                  <a:pt x="818" y="36"/>
                </a:cubicBezTo>
                <a:cubicBezTo>
                  <a:pt x="814" y="36"/>
                  <a:pt x="821" y="36"/>
                  <a:pt x="823" y="37"/>
                </a:cubicBezTo>
                <a:cubicBezTo>
                  <a:pt x="851" y="37"/>
                  <a:pt x="873" y="37"/>
                  <a:pt x="898" y="38"/>
                </a:cubicBezTo>
                <a:cubicBezTo>
                  <a:pt x="902" y="38"/>
                  <a:pt x="894" y="38"/>
                  <a:pt x="900" y="38"/>
                </a:cubicBezTo>
                <a:cubicBezTo>
                  <a:pt x="927" y="39"/>
                  <a:pt x="927" y="39"/>
                  <a:pt x="927" y="39"/>
                </a:cubicBezTo>
                <a:cubicBezTo>
                  <a:pt x="930" y="40"/>
                  <a:pt x="937" y="40"/>
                  <a:pt x="933" y="40"/>
                </a:cubicBezTo>
                <a:cubicBezTo>
                  <a:pt x="901" y="38"/>
                  <a:pt x="856" y="37"/>
                  <a:pt x="817" y="37"/>
                </a:cubicBezTo>
                <a:cubicBezTo>
                  <a:pt x="806" y="37"/>
                  <a:pt x="793" y="37"/>
                  <a:pt x="787" y="37"/>
                </a:cubicBezTo>
                <a:cubicBezTo>
                  <a:pt x="804" y="37"/>
                  <a:pt x="818" y="37"/>
                  <a:pt x="833" y="38"/>
                </a:cubicBezTo>
                <a:cubicBezTo>
                  <a:pt x="853" y="38"/>
                  <a:pt x="874" y="38"/>
                  <a:pt x="893" y="39"/>
                </a:cubicBezTo>
                <a:cubicBezTo>
                  <a:pt x="906" y="40"/>
                  <a:pt x="906" y="40"/>
                  <a:pt x="906" y="40"/>
                </a:cubicBezTo>
                <a:cubicBezTo>
                  <a:pt x="920" y="40"/>
                  <a:pt x="920" y="40"/>
                  <a:pt x="920" y="40"/>
                </a:cubicBezTo>
                <a:cubicBezTo>
                  <a:pt x="929" y="41"/>
                  <a:pt x="929" y="41"/>
                  <a:pt x="929" y="41"/>
                </a:cubicBezTo>
                <a:cubicBezTo>
                  <a:pt x="937" y="41"/>
                  <a:pt x="944" y="41"/>
                  <a:pt x="953" y="42"/>
                </a:cubicBezTo>
                <a:cubicBezTo>
                  <a:pt x="968" y="43"/>
                  <a:pt x="983" y="44"/>
                  <a:pt x="999" y="46"/>
                </a:cubicBezTo>
                <a:cubicBezTo>
                  <a:pt x="1002" y="46"/>
                  <a:pt x="1001" y="46"/>
                  <a:pt x="997" y="46"/>
                </a:cubicBezTo>
                <a:cubicBezTo>
                  <a:pt x="977" y="44"/>
                  <a:pt x="974" y="44"/>
                  <a:pt x="954" y="43"/>
                </a:cubicBezTo>
                <a:cubicBezTo>
                  <a:pt x="956" y="43"/>
                  <a:pt x="958" y="43"/>
                  <a:pt x="957" y="43"/>
                </a:cubicBezTo>
                <a:cubicBezTo>
                  <a:pt x="951" y="43"/>
                  <a:pt x="949" y="42"/>
                  <a:pt x="945" y="42"/>
                </a:cubicBezTo>
                <a:cubicBezTo>
                  <a:pt x="960" y="43"/>
                  <a:pt x="958" y="43"/>
                  <a:pt x="953" y="43"/>
                </a:cubicBezTo>
                <a:cubicBezTo>
                  <a:pt x="916" y="41"/>
                  <a:pt x="870" y="39"/>
                  <a:pt x="840" y="39"/>
                </a:cubicBezTo>
                <a:cubicBezTo>
                  <a:pt x="836" y="39"/>
                  <a:pt x="834" y="39"/>
                  <a:pt x="829" y="39"/>
                </a:cubicBezTo>
                <a:cubicBezTo>
                  <a:pt x="794" y="38"/>
                  <a:pt x="755" y="38"/>
                  <a:pt x="718" y="40"/>
                </a:cubicBezTo>
                <a:cubicBezTo>
                  <a:pt x="761" y="39"/>
                  <a:pt x="805" y="38"/>
                  <a:pt x="854" y="39"/>
                </a:cubicBezTo>
                <a:cubicBezTo>
                  <a:pt x="856" y="39"/>
                  <a:pt x="854" y="39"/>
                  <a:pt x="859" y="40"/>
                </a:cubicBezTo>
                <a:cubicBezTo>
                  <a:pt x="880" y="40"/>
                  <a:pt x="904" y="41"/>
                  <a:pt x="920" y="42"/>
                </a:cubicBezTo>
                <a:cubicBezTo>
                  <a:pt x="941" y="44"/>
                  <a:pt x="941" y="44"/>
                  <a:pt x="941" y="44"/>
                </a:cubicBezTo>
                <a:cubicBezTo>
                  <a:pt x="993" y="47"/>
                  <a:pt x="1030" y="51"/>
                  <a:pt x="1079" y="57"/>
                </a:cubicBezTo>
                <a:cubicBezTo>
                  <a:pt x="1079" y="57"/>
                  <a:pt x="1082" y="57"/>
                  <a:pt x="1084" y="57"/>
                </a:cubicBezTo>
                <a:cubicBezTo>
                  <a:pt x="1073" y="57"/>
                  <a:pt x="1073" y="57"/>
                  <a:pt x="1073" y="57"/>
                </a:cubicBezTo>
                <a:cubicBezTo>
                  <a:pt x="1049" y="54"/>
                  <a:pt x="1049" y="54"/>
                  <a:pt x="1049" y="54"/>
                </a:cubicBezTo>
                <a:cubicBezTo>
                  <a:pt x="1008" y="50"/>
                  <a:pt x="950" y="45"/>
                  <a:pt x="898" y="43"/>
                </a:cubicBezTo>
                <a:cubicBezTo>
                  <a:pt x="892" y="43"/>
                  <a:pt x="897" y="43"/>
                  <a:pt x="901" y="44"/>
                </a:cubicBezTo>
                <a:cubicBezTo>
                  <a:pt x="926" y="45"/>
                  <a:pt x="948" y="46"/>
                  <a:pt x="975" y="48"/>
                </a:cubicBezTo>
                <a:cubicBezTo>
                  <a:pt x="984" y="50"/>
                  <a:pt x="974" y="49"/>
                  <a:pt x="954" y="48"/>
                </a:cubicBezTo>
                <a:cubicBezTo>
                  <a:pt x="937" y="47"/>
                  <a:pt x="914" y="45"/>
                  <a:pt x="893" y="45"/>
                </a:cubicBezTo>
                <a:cubicBezTo>
                  <a:pt x="871" y="44"/>
                  <a:pt x="851" y="43"/>
                  <a:pt x="841" y="43"/>
                </a:cubicBezTo>
                <a:cubicBezTo>
                  <a:pt x="791" y="42"/>
                  <a:pt x="742" y="43"/>
                  <a:pt x="693" y="45"/>
                </a:cubicBezTo>
                <a:cubicBezTo>
                  <a:pt x="689" y="45"/>
                  <a:pt x="689" y="45"/>
                  <a:pt x="689" y="45"/>
                </a:cubicBezTo>
                <a:cubicBezTo>
                  <a:pt x="689" y="45"/>
                  <a:pt x="689" y="45"/>
                  <a:pt x="689" y="45"/>
                </a:cubicBezTo>
                <a:cubicBezTo>
                  <a:pt x="688" y="45"/>
                  <a:pt x="688" y="45"/>
                  <a:pt x="688" y="45"/>
                </a:cubicBezTo>
                <a:cubicBezTo>
                  <a:pt x="686" y="45"/>
                  <a:pt x="686" y="45"/>
                  <a:pt x="686" y="45"/>
                </a:cubicBezTo>
                <a:cubicBezTo>
                  <a:pt x="686" y="45"/>
                  <a:pt x="687" y="45"/>
                  <a:pt x="688" y="45"/>
                </a:cubicBezTo>
                <a:cubicBezTo>
                  <a:pt x="689" y="45"/>
                  <a:pt x="689" y="45"/>
                  <a:pt x="689" y="45"/>
                </a:cubicBezTo>
                <a:cubicBezTo>
                  <a:pt x="689" y="45"/>
                  <a:pt x="689" y="45"/>
                  <a:pt x="689" y="45"/>
                </a:cubicBezTo>
                <a:cubicBezTo>
                  <a:pt x="689" y="45"/>
                  <a:pt x="689" y="45"/>
                  <a:pt x="689" y="45"/>
                </a:cubicBezTo>
                <a:cubicBezTo>
                  <a:pt x="692" y="45"/>
                  <a:pt x="692" y="45"/>
                  <a:pt x="692" y="45"/>
                </a:cubicBezTo>
                <a:cubicBezTo>
                  <a:pt x="701" y="45"/>
                  <a:pt x="701" y="45"/>
                  <a:pt x="701" y="45"/>
                </a:cubicBezTo>
                <a:cubicBezTo>
                  <a:pt x="701" y="45"/>
                  <a:pt x="703" y="44"/>
                  <a:pt x="707" y="44"/>
                </a:cubicBezTo>
                <a:cubicBezTo>
                  <a:pt x="756" y="43"/>
                  <a:pt x="811" y="43"/>
                  <a:pt x="855" y="43"/>
                </a:cubicBezTo>
                <a:cubicBezTo>
                  <a:pt x="873" y="44"/>
                  <a:pt x="908" y="45"/>
                  <a:pt x="926" y="47"/>
                </a:cubicBezTo>
                <a:cubicBezTo>
                  <a:pt x="922" y="47"/>
                  <a:pt x="907" y="46"/>
                  <a:pt x="888" y="46"/>
                </a:cubicBezTo>
                <a:cubicBezTo>
                  <a:pt x="907" y="46"/>
                  <a:pt x="925" y="48"/>
                  <a:pt x="941" y="49"/>
                </a:cubicBezTo>
                <a:cubicBezTo>
                  <a:pt x="955" y="49"/>
                  <a:pt x="978" y="51"/>
                  <a:pt x="985" y="52"/>
                </a:cubicBezTo>
                <a:cubicBezTo>
                  <a:pt x="986" y="52"/>
                  <a:pt x="984" y="52"/>
                  <a:pt x="985" y="52"/>
                </a:cubicBezTo>
                <a:cubicBezTo>
                  <a:pt x="986" y="52"/>
                  <a:pt x="996" y="53"/>
                  <a:pt x="997" y="53"/>
                </a:cubicBezTo>
                <a:cubicBezTo>
                  <a:pt x="1004" y="53"/>
                  <a:pt x="1003" y="53"/>
                  <a:pt x="1011" y="54"/>
                </a:cubicBezTo>
                <a:cubicBezTo>
                  <a:pt x="1022" y="55"/>
                  <a:pt x="1022" y="55"/>
                  <a:pt x="1029" y="56"/>
                </a:cubicBezTo>
                <a:cubicBezTo>
                  <a:pt x="1067" y="59"/>
                  <a:pt x="1104" y="64"/>
                  <a:pt x="1142" y="69"/>
                </a:cubicBezTo>
                <a:cubicBezTo>
                  <a:pt x="1154" y="71"/>
                  <a:pt x="1154" y="71"/>
                  <a:pt x="1154" y="71"/>
                </a:cubicBezTo>
                <a:cubicBezTo>
                  <a:pt x="1158" y="72"/>
                  <a:pt x="1155" y="72"/>
                  <a:pt x="1159" y="72"/>
                </a:cubicBezTo>
                <a:cubicBezTo>
                  <a:pt x="1162" y="73"/>
                  <a:pt x="1161" y="72"/>
                  <a:pt x="1165" y="73"/>
                </a:cubicBezTo>
                <a:cubicBezTo>
                  <a:pt x="1179" y="75"/>
                  <a:pt x="1196" y="78"/>
                  <a:pt x="1211" y="81"/>
                </a:cubicBezTo>
                <a:cubicBezTo>
                  <a:pt x="1229" y="84"/>
                  <a:pt x="1249" y="88"/>
                  <a:pt x="1267" y="94"/>
                </a:cubicBezTo>
                <a:cubicBezTo>
                  <a:pt x="1275" y="97"/>
                  <a:pt x="1284" y="101"/>
                  <a:pt x="1291" y="105"/>
                </a:cubicBezTo>
                <a:cubicBezTo>
                  <a:pt x="1298" y="109"/>
                  <a:pt x="1303" y="114"/>
                  <a:pt x="1305" y="119"/>
                </a:cubicBezTo>
                <a:cubicBezTo>
                  <a:pt x="1306" y="122"/>
                  <a:pt x="1306" y="121"/>
                  <a:pt x="1306" y="121"/>
                </a:cubicBezTo>
                <a:cubicBezTo>
                  <a:pt x="1306" y="121"/>
                  <a:pt x="1306" y="121"/>
                  <a:pt x="1307" y="124"/>
                </a:cubicBezTo>
                <a:cubicBezTo>
                  <a:pt x="1307" y="125"/>
                  <a:pt x="1307" y="126"/>
                  <a:pt x="1307" y="126"/>
                </a:cubicBezTo>
                <a:cubicBezTo>
                  <a:pt x="1307" y="127"/>
                  <a:pt x="1306" y="127"/>
                  <a:pt x="1306" y="128"/>
                </a:cubicBezTo>
                <a:cubicBezTo>
                  <a:pt x="1304" y="130"/>
                  <a:pt x="1302" y="132"/>
                  <a:pt x="1300" y="134"/>
                </a:cubicBezTo>
                <a:cubicBezTo>
                  <a:pt x="1296" y="138"/>
                  <a:pt x="1291" y="142"/>
                  <a:pt x="1285" y="145"/>
                </a:cubicBezTo>
                <a:cubicBezTo>
                  <a:pt x="1274" y="152"/>
                  <a:pt x="1262" y="158"/>
                  <a:pt x="1250" y="163"/>
                </a:cubicBezTo>
                <a:cubicBezTo>
                  <a:pt x="1247" y="164"/>
                  <a:pt x="1244" y="165"/>
                  <a:pt x="1241" y="166"/>
                </a:cubicBezTo>
                <a:cubicBezTo>
                  <a:pt x="1231" y="169"/>
                  <a:pt x="1231" y="169"/>
                  <a:pt x="1231" y="169"/>
                </a:cubicBezTo>
                <a:cubicBezTo>
                  <a:pt x="1224" y="171"/>
                  <a:pt x="1218" y="173"/>
                  <a:pt x="1211" y="175"/>
                </a:cubicBezTo>
                <a:cubicBezTo>
                  <a:pt x="1198" y="178"/>
                  <a:pt x="1184" y="182"/>
                  <a:pt x="1171" y="185"/>
                </a:cubicBezTo>
                <a:cubicBezTo>
                  <a:pt x="1167" y="186"/>
                  <a:pt x="1170" y="185"/>
                  <a:pt x="1164" y="186"/>
                </a:cubicBezTo>
                <a:cubicBezTo>
                  <a:pt x="1156" y="188"/>
                  <a:pt x="1158" y="188"/>
                  <a:pt x="1152" y="189"/>
                </a:cubicBezTo>
                <a:cubicBezTo>
                  <a:pt x="1147" y="190"/>
                  <a:pt x="1144" y="191"/>
                  <a:pt x="1141" y="191"/>
                </a:cubicBezTo>
                <a:cubicBezTo>
                  <a:pt x="1110" y="197"/>
                  <a:pt x="1078" y="201"/>
                  <a:pt x="1045" y="205"/>
                </a:cubicBezTo>
                <a:cubicBezTo>
                  <a:pt x="1013" y="208"/>
                  <a:pt x="980" y="210"/>
                  <a:pt x="947" y="213"/>
                </a:cubicBezTo>
                <a:cubicBezTo>
                  <a:pt x="885" y="217"/>
                  <a:pt x="823" y="220"/>
                  <a:pt x="765" y="221"/>
                </a:cubicBezTo>
                <a:cubicBezTo>
                  <a:pt x="719" y="222"/>
                  <a:pt x="675" y="223"/>
                  <a:pt x="633" y="222"/>
                </a:cubicBezTo>
                <a:cubicBezTo>
                  <a:pt x="578" y="222"/>
                  <a:pt x="530" y="221"/>
                  <a:pt x="478" y="219"/>
                </a:cubicBezTo>
                <a:cubicBezTo>
                  <a:pt x="441" y="218"/>
                  <a:pt x="400" y="216"/>
                  <a:pt x="368" y="214"/>
                </a:cubicBezTo>
                <a:cubicBezTo>
                  <a:pt x="350" y="214"/>
                  <a:pt x="350" y="214"/>
                  <a:pt x="350" y="214"/>
                </a:cubicBezTo>
                <a:cubicBezTo>
                  <a:pt x="321" y="212"/>
                  <a:pt x="321" y="212"/>
                  <a:pt x="321" y="212"/>
                </a:cubicBezTo>
                <a:cubicBezTo>
                  <a:pt x="296" y="210"/>
                  <a:pt x="270" y="209"/>
                  <a:pt x="244" y="206"/>
                </a:cubicBezTo>
                <a:cubicBezTo>
                  <a:pt x="215" y="204"/>
                  <a:pt x="188" y="201"/>
                  <a:pt x="160" y="198"/>
                </a:cubicBezTo>
                <a:cubicBezTo>
                  <a:pt x="144" y="196"/>
                  <a:pt x="129" y="194"/>
                  <a:pt x="114" y="191"/>
                </a:cubicBezTo>
                <a:cubicBezTo>
                  <a:pt x="103" y="189"/>
                  <a:pt x="93" y="187"/>
                  <a:pt x="82" y="185"/>
                </a:cubicBezTo>
                <a:cubicBezTo>
                  <a:pt x="68" y="182"/>
                  <a:pt x="53" y="178"/>
                  <a:pt x="40" y="172"/>
                </a:cubicBezTo>
                <a:cubicBezTo>
                  <a:pt x="33" y="170"/>
                  <a:pt x="26" y="166"/>
                  <a:pt x="22" y="163"/>
                </a:cubicBezTo>
                <a:cubicBezTo>
                  <a:pt x="17" y="159"/>
                  <a:pt x="14" y="154"/>
                  <a:pt x="14" y="149"/>
                </a:cubicBezTo>
                <a:cubicBezTo>
                  <a:pt x="14" y="144"/>
                  <a:pt x="19" y="137"/>
                  <a:pt x="26" y="131"/>
                </a:cubicBezTo>
                <a:cubicBezTo>
                  <a:pt x="33" y="126"/>
                  <a:pt x="41" y="121"/>
                  <a:pt x="50" y="117"/>
                </a:cubicBezTo>
                <a:cubicBezTo>
                  <a:pt x="67" y="108"/>
                  <a:pt x="85" y="101"/>
                  <a:pt x="103" y="95"/>
                </a:cubicBezTo>
                <a:cubicBezTo>
                  <a:pt x="144" y="82"/>
                  <a:pt x="195" y="70"/>
                  <a:pt x="235" y="61"/>
                </a:cubicBezTo>
                <a:cubicBezTo>
                  <a:pt x="268" y="55"/>
                  <a:pt x="302" y="49"/>
                  <a:pt x="340" y="44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407" y="35"/>
                  <a:pt x="471" y="28"/>
                  <a:pt x="517" y="25"/>
                </a:cubicBezTo>
                <a:cubicBezTo>
                  <a:pt x="534" y="24"/>
                  <a:pt x="549" y="23"/>
                  <a:pt x="565" y="22"/>
                </a:cubicBezTo>
                <a:cubicBezTo>
                  <a:pt x="583" y="21"/>
                  <a:pt x="599" y="20"/>
                  <a:pt x="616" y="19"/>
                </a:cubicBezTo>
                <a:cubicBezTo>
                  <a:pt x="632" y="19"/>
                  <a:pt x="632" y="19"/>
                  <a:pt x="632" y="19"/>
                </a:cubicBezTo>
                <a:cubicBezTo>
                  <a:pt x="649" y="18"/>
                  <a:pt x="666" y="17"/>
                  <a:pt x="684" y="17"/>
                </a:cubicBezTo>
                <a:cubicBezTo>
                  <a:pt x="712" y="16"/>
                  <a:pt x="742" y="16"/>
                  <a:pt x="774" y="16"/>
                </a:cubicBezTo>
                <a:cubicBezTo>
                  <a:pt x="799" y="16"/>
                  <a:pt x="836" y="16"/>
                  <a:pt x="864" y="16"/>
                </a:cubicBezTo>
                <a:cubicBezTo>
                  <a:pt x="912" y="18"/>
                  <a:pt x="961" y="19"/>
                  <a:pt x="1010" y="23"/>
                </a:cubicBezTo>
                <a:cubicBezTo>
                  <a:pt x="1026" y="24"/>
                  <a:pt x="1041" y="26"/>
                  <a:pt x="1058" y="27"/>
                </a:cubicBezTo>
                <a:cubicBezTo>
                  <a:pt x="1075" y="29"/>
                  <a:pt x="1096" y="31"/>
                  <a:pt x="1117" y="35"/>
                </a:cubicBezTo>
                <a:cubicBezTo>
                  <a:pt x="1123" y="36"/>
                  <a:pt x="1123" y="36"/>
                  <a:pt x="1123" y="36"/>
                </a:cubicBezTo>
                <a:cubicBezTo>
                  <a:pt x="1123" y="36"/>
                  <a:pt x="1123" y="36"/>
                  <a:pt x="1123" y="36"/>
                </a:cubicBezTo>
                <a:cubicBezTo>
                  <a:pt x="1124" y="36"/>
                  <a:pt x="1124" y="36"/>
                  <a:pt x="1124" y="36"/>
                </a:cubicBezTo>
                <a:cubicBezTo>
                  <a:pt x="1125" y="36"/>
                  <a:pt x="1125" y="36"/>
                  <a:pt x="1125" y="36"/>
                </a:cubicBezTo>
                <a:cubicBezTo>
                  <a:pt x="1125" y="36"/>
                  <a:pt x="1127" y="36"/>
                  <a:pt x="1127" y="37"/>
                </a:cubicBezTo>
                <a:cubicBezTo>
                  <a:pt x="1127" y="38"/>
                  <a:pt x="1128" y="36"/>
                  <a:pt x="1129" y="37"/>
                </a:cubicBezTo>
                <a:cubicBezTo>
                  <a:pt x="1129" y="37"/>
                  <a:pt x="1129" y="37"/>
                  <a:pt x="1129" y="38"/>
                </a:cubicBezTo>
                <a:cubicBezTo>
                  <a:pt x="1129" y="38"/>
                  <a:pt x="1129" y="38"/>
                  <a:pt x="1130" y="38"/>
                </a:cubicBezTo>
                <a:cubicBezTo>
                  <a:pt x="1130" y="38"/>
                  <a:pt x="1130" y="39"/>
                  <a:pt x="1131" y="39"/>
                </a:cubicBezTo>
                <a:cubicBezTo>
                  <a:pt x="1131" y="39"/>
                  <a:pt x="1131" y="39"/>
                  <a:pt x="1131" y="39"/>
                </a:cubicBezTo>
                <a:cubicBezTo>
                  <a:pt x="1132" y="39"/>
                  <a:pt x="1132" y="39"/>
                  <a:pt x="1133" y="39"/>
                </a:cubicBezTo>
                <a:cubicBezTo>
                  <a:pt x="1133" y="39"/>
                  <a:pt x="1134" y="39"/>
                  <a:pt x="1134" y="39"/>
                </a:cubicBezTo>
                <a:cubicBezTo>
                  <a:pt x="1135" y="39"/>
                  <a:pt x="1135" y="39"/>
                  <a:pt x="1135" y="39"/>
                </a:cubicBezTo>
                <a:cubicBezTo>
                  <a:pt x="1136" y="39"/>
                  <a:pt x="1136" y="39"/>
                  <a:pt x="1137" y="38"/>
                </a:cubicBezTo>
                <a:cubicBezTo>
                  <a:pt x="1137" y="38"/>
                  <a:pt x="1138" y="38"/>
                  <a:pt x="1138" y="38"/>
                </a:cubicBezTo>
                <a:cubicBezTo>
                  <a:pt x="1138" y="38"/>
                  <a:pt x="1139" y="38"/>
                  <a:pt x="1139" y="38"/>
                </a:cubicBezTo>
                <a:cubicBezTo>
                  <a:pt x="1140" y="37"/>
                  <a:pt x="1141" y="36"/>
                  <a:pt x="1142" y="36"/>
                </a:cubicBezTo>
                <a:cubicBezTo>
                  <a:pt x="1142" y="36"/>
                  <a:pt x="1142" y="35"/>
                  <a:pt x="1143" y="35"/>
                </a:cubicBezTo>
                <a:cubicBezTo>
                  <a:pt x="1143" y="35"/>
                  <a:pt x="1143" y="35"/>
                  <a:pt x="1143" y="35"/>
                </a:cubicBezTo>
                <a:cubicBezTo>
                  <a:pt x="1143" y="34"/>
                  <a:pt x="1143" y="33"/>
                  <a:pt x="1144" y="33"/>
                </a:cubicBezTo>
                <a:cubicBezTo>
                  <a:pt x="1144" y="33"/>
                  <a:pt x="1144" y="33"/>
                  <a:pt x="1144" y="33"/>
                </a:cubicBezTo>
                <a:cubicBezTo>
                  <a:pt x="1144" y="32"/>
                  <a:pt x="1144" y="31"/>
                  <a:pt x="1144" y="30"/>
                </a:cubicBezTo>
                <a:cubicBezTo>
                  <a:pt x="1144" y="29"/>
                  <a:pt x="1144" y="28"/>
                  <a:pt x="1144" y="28"/>
                </a:cubicBezTo>
                <a:cubicBezTo>
                  <a:pt x="1144" y="28"/>
                  <a:pt x="1144" y="27"/>
                  <a:pt x="1144" y="27"/>
                </a:cubicBezTo>
                <a:cubicBezTo>
                  <a:pt x="1144" y="26"/>
                  <a:pt x="1143" y="26"/>
                  <a:pt x="1143" y="26"/>
                </a:cubicBezTo>
                <a:cubicBezTo>
                  <a:pt x="1143" y="25"/>
                  <a:pt x="1143" y="25"/>
                  <a:pt x="1143" y="25"/>
                </a:cubicBezTo>
                <a:cubicBezTo>
                  <a:pt x="1143" y="25"/>
                  <a:pt x="1142" y="24"/>
                  <a:pt x="1142" y="24"/>
                </a:cubicBezTo>
                <a:cubicBezTo>
                  <a:pt x="1142" y="24"/>
                  <a:pt x="1142" y="24"/>
                  <a:pt x="1142" y="24"/>
                </a:cubicBezTo>
                <a:cubicBezTo>
                  <a:pt x="1141" y="23"/>
                  <a:pt x="1141" y="22"/>
                  <a:pt x="1140" y="22"/>
                </a:cubicBezTo>
                <a:cubicBezTo>
                  <a:pt x="1140" y="22"/>
                  <a:pt x="1139" y="21"/>
                  <a:pt x="1139" y="21"/>
                </a:cubicBezTo>
                <a:cubicBezTo>
                  <a:pt x="1138" y="21"/>
                  <a:pt x="1137" y="21"/>
                  <a:pt x="1137" y="20"/>
                </a:cubicBezTo>
                <a:cubicBezTo>
                  <a:pt x="1137" y="20"/>
                  <a:pt x="1137" y="20"/>
                  <a:pt x="1137" y="20"/>
                </a:cubicBezTo>
                <a:cubicBezTo>
                  <a:pt x="1137" y="20"/>
                  <a:pt x="1136" y="20"/>
                  <a:pt x="1136" y="20"/>
                </a:cubicBezTo>
                <a:cubicBezTo>
                  <a:pt x="1136" y="20"/>
                  <a:pt x="1135" y="20"/>
                  <a:pt x="1135" y="20"/>
                </a:cubicBezTo>
                <a:cubicBezTo>
                  <a:pt x="1135" y="20"/>
                  <a:pt x="1134" y="19"/>
                  <a:pt x="1134" y="19"/>
                </a:cubicBezTo>
                <a:cubicBezTo>
                  <a:pt x="1134" y="19"/>
                  <a:pt x="1134" y="20"/>
                  <a:pt x="1133" y="20"/>
                </a:cubicBezTo>
                <a:cubicBezTo>
                  <a:pt x="1133" y="20"/>
                  <a:pt x="1132" y="19"/>
                  <a:pt x="1132" y="19"/>
                </a:cubicBezTo>
                <a:cubicBezTo>
                  <a:pt x="1131" y="19"/>
                  <a:pt x="1131" y="19"/>
                  <a:pt x="1131" y="19"/>
                </a:cubicBezTo>
                <a:cubicBezTo>
                  <a:pt x="1131" y="19"/>
                  <a:pt x="1130" y="19"/>
                  <a:pt x="1130" y="20"/>
                </a:cubicBezTo>
                <a:cubicBezTo>
                  <a:pt x="1130" y="20"/>
                  <a:pt x="1128" y="19"/>
                  <a:pt x="1127" y="20"/>
                </a:cubicBezTo>
                <a:cubicBezTo>
                  <a:pt x="1127" y="19"/>
                  <a:pt x="1127" y="19"/>
                  <a:pt x="1126" y="19"/>
                </a:cubicBezTo>
                <a:cubicBezTo>
                  <a:pt x="1126" y="19"/>
                  <a:pt x="1126" y="19"/>
                  <a:pt x="1126" y="19"/>
                </a:cubicBezTo>
                <a:cubicBezTo>
                  <a:pt x="1126" y="19"/>
                  <a:pt x="1126" y="19"/>
                  <a:pt x="1126" y="19"/>
                </a:cubicBezTo>
                <a:cubicBezTo>
                  <a:pt x="1122" y="19"/>
                  <a:pt x="1122" y="19"/>
                  <a:pt x="1122" y="19"/>
                </a:cubicBezTo>
                <a:cubicBezTo>
                  <a:pt x="1103" y="16"/>
                  <a:pt x="1103" y="16"/>
                  <a:pt x="1103" y="16"/>
                </a:cubicBezTo>
                <a:cubicBezTo>
                  <a:pt x="1098" y="15"/>
                  <a:pt x="1092" y="15"/>
                  <a:pt x="1087" y="14"/>
                </a:cubicBezTo>
                <a:cubicBezTo>
                  <a:pt x="1078" y="13"/>
                  <a:pt x="1067" y="12"/>
                  <a:pt x="1056" y="11"/>
                </a:cubicBezTo>
                <a:cubicBezTo>
                  <a:pt x="1037" y="9"/>
                  <a:pt x="1021" y="8"/>
                  <a:pt x="1005" y="7"/>
                </a:cubicBezTo>
                <a:cubicBezTo>
                  <a:pt x="981" y="5"/>
                  <a:pt x="964" y="4"/>
                  <a:pt x="944" y="3"/>
                </a:cubicBezTo>
                <a:cubicBezTo>
                  <a:pt x="920" y="2"/>
                  <a:pt x="920" y="2"/>
                  <a:pt x="920" y="2"/>
                </a:cubicBezTo>
                <a:cubicBezTo>
                  <a:pt x="898" y="2"/>
                  <a:pt x="898" y="2"/>
                  <a:pt x="898" y="2"/>
                </a:cubicBezTo>
                <a:cubicBezTo>
                  <a:pt x="875" y="1"/>
                  <a:pt x="875" y="1"/>
                  <a:pt x="875" y="1"/>
                </a:cubicBezTo>
                <a:cubicBezTo>
                  <a:pt x="860" y="1"/>
                  <a:pt x="860" y="1"/>
                  <a:pt x="860" y="1"/>
                </a:cubicBezTo>
                <a:cubicBezTo>
                  <a:pt x="844" y="0"/>
                  <a:pt x="844" y="0"/>
                  <a:pt x="844" y="0"/>
                </a:cubicBezTo>
                <a:cubicBezTo>
                  <a:pt x="824" y="0"/>
                  <a:pt x="824" y="0"/>
                  <a:pt x="824" y="0"/>
                </a:cubicBezTo>
                <a:cubicBezTo>
                  <a:pt x="800" y="0"/>
                  <a:pt x="773" y="0"/>
                  <a:pt x="750" y="1"/>
                </a:cubicBezTo>
                <a:cubicBezTo>
                  <a:pt x="708" y="1"/>
                  <a:pt x="671" y="2"/>
                  <a:pt x="622" y="4"/>
                </a:cubicBezTo>
                <a:cubicBezTo>
                  <a:pt x="587" y="6"/>
                  <a:pt x="587" y="6"/>
                  <a:pt x="587" y="6"/>
                </a:cubicBezTo>
                <a:cubicBezTo>
                  <a:pt x="584" y="6"/>
                  <a:pt x="584" y="6"/>
                  <a:pt x="580" y="6"/>
                </a:cubicBezTo>
                <a:cubicBezTo>
                  <a:pt x="554" y="7"/>
                  <a:pt x="527" y="10"/>
                  <a:pt x="500" y="11"/>
                </a:cubicBezTo>
                <a:cubicBezTo>
                  <a:pt x="497" y="12"/>
                  <a:pt x="497" y="12"/>
                  <a:pt x="497" y="12"/>
                </a:cubicBezTo>
                <a:cubicBezTo>
                  <a:pt x="460" y="14"/>
                  <a:pt x="414" y="19"/>
                  <a:pt x="385" y="23"/>
                </a:cubicBezTo>
                <a:cubicBezTo>
                  <a:pt x="363" y="25"/>
                  <a:pt x="337" y="29"/>
                  <a:pt x="309" y="33"/>
                </a:cubicBezTo>
                <a:cubicBezTo>
                  <a:pt x="297" y="35"/>
                  <a:pt x="284" y="37"/>
                  <a:pt x="272" y="39"/>
                </a:cubicBezTo>
                <a:cubicBezTo>
                  <a:pt x="249" y="44"/>
                  <a:pt x="218" y="50"/>
                  <a:pt x="196" y="55"/>
                </a:cubicBezTo>
                <a:cubicBezTo>
                  <a:pt x="176" y="60"/>
                  <a:pt x="176" y="60"/>
                  <a:pt x="176" y="60"/>
                </a:cubicBezTo>
                <a:cubicBezTo>
                  <a:pt x="164" y="63"/>
                  <a:pt x="152" y="66"/>
                  <a:pt x="139" y="69"/>
                </a:cubicBezTo>
                <a:cubicBezTo>
                  <a:pt x="115" y="76"/>
                  <a:pt x="89" y="84"/>
                  <a:pt x="65" y="94"/>
                </a:cubicBezTo>
                <a:cubicBezTo>
                  <a:pt x="53" y="99"/>
                  <a:pt x="41" y="104"/>
                  <a:pt x="30" y="111"/>
                </a:cubicBezTo>
                <a:cubicBezTo>
                  <a:pt x="25" y="114"/>
                  <a:pt x="19" y="118"/>
                  <a:pt x="15" y="122"/>
                </a:cubicBezTo>
                <a:cubicBezTo>
                  <a:pt x="10" y="127"/>
                  <a:pt x="5" y="131"/>
                  <a:pt x="2" y="138"/>
                </a:cubicBezTo>
                <a:cubicBezTo>
                  <a:pt x="1" y="142"/>
                  <a:pt x="0" y="146"/>
                  <a:pt x="0" y="151"/>
                </a:cubicBezTo>
                <a:cubicBezTo>
                  <a:pt x="0" y="155"/>
                  <a:pt x="1" y="159"/>
                  <a:pt x="3" y="163"/>
                </a:cubicBezTo>
                <a:cubicBezTo>
                  <a:pt x="4" y="165"/>
                  <a:pt x="6" y="166"/>
                  <a:pt x="7" y="168"/>
                </a:cubicBezTo>
                <a:cubicBezTo>
                  <a:pt x="8" y="169"/>
                  <a:pt x="10" y="171"/>
                  <a:pt x="11" y="172"/>
                </a:cubicBezTo>
                <a:cubicBezTo>
                  <a:pt x="14" y="175"/>
                  <a:pt x="17" y="177"/>
                  <a:pt x="21" y="179"/>
                </a:cubicBezTo>
                <a:cubicBezTo>
                  <a:pt x="33" y="186"/>
                  <a:pt x="45" y="190"/>
                  <a:pt x="58" y="193"/>
                </a:cubicBezTo>
                <a:cubicBezTo>
                  <a:pt x="70" y="197"/>
                  <a:pt x="83" y="200"/>
                  <a:pt x="95" y="202"/>
                </a:cubicBezTo>
                <a:cubicBezTo>
                  <a:pt x="101" y="203"/>
                  <a:pt x="108" y="204"/>
                  <a:pt x="113" y="205"/>
                </a:cubicBezTo>
                <a:cubicBezTo>
                  <a:pt x="128" y="208"/>
                  <a:pt x="142" y="210"/>
                  <a:pt x="158" y="212"/>
                </a:cubicBezTo>
                <a:cubicBezTo>
                  <a:pt x="197" y="217"/>
                  <a:pt x="236" y="220"/>
                  <a:pt x="272" y="223"/>
                </a:cubicBezTo>
                <a:cubicBezTo>
                  <a:pt x="318" y="226"/>
                  <a:pt x="386" y="230"/>
                  <a:pt x="440" y="232"/>
                </a:cubicBezTo>
                <a:cubicBezTo>
                  <a:pt x="452" y="232"/>
                  <a:pt x="464" y="233"/>
                  <a:pt x="476" y="233"/>
                </a:cubicBezTo>
                <a:cubicBezTo>
                  <a:pt x="515" y="234"/>
                  <a:pt x="564" y="235"/>
                  <a:pt x="605" y="236"/>
                </a:cubicBezTo>
                <a:cubicBezTo>
                  <a:pt x="690" y="237"/>
                  <a:pt x="777" y="235"/>
                  <a:pt x="863" y="231"/>
                </a:cubicBezTo>
                <a:cubicBezTo>
                  <a:pt x="906" y="229"/>
                  <a:pt x="950" y="227"/>
                  <a:pt x="992" y="223"/>
                </a:cubicBezTo>
                <a:cubicBezTo>
                  <a:pt x="1035" y="220"/>
                  <a:pt x="1078" y="216"/>
                  <a:pt x="1120" y="209"/>
                </a:cubicBezTo>
                <a:cubicBezTo>
                  <a:pt x="1133" y="207"/>
                  <a:pt x="1153" y="203"/>
                  <a:pt x="1164" y="200"/>
                </a:cubicBezTo>
                <a:cubicBezTo>
                  <a:pt x="1167" y="200"/>
                  <a:pt x="1174" y="198"/>
                  <a:pt x="1180" y="197"/>
                </a:cubicBezTo>
                <a:cubicBezTo>
                  <a:pt x="1201" y="191"/>
                  <a:pt x="1226" y="184"/>
                  <a:pt x="1252" y="176"/>
                </a:cubicBezTo>
                <a:cubicBezTo>
                  <a:pt x="1259" y="174"/>
                  <a:pt x="1274" y="167"/>
                  <a:pt x="1282" y="162"/>
                </a:cubicBezTo>
                <a:cubicBezTo>
                  <a:pt x="1286" y="160"/>
                  <a:pt x="1277" y="165"/>
                  <a:pt x="1284" y="161"/>
                </a:cubicBezTo>
                <a:cubicBezTo>
                  <a:pt x="1288" y="159"/>
                  <a:pt x="1294" y="155"/>
                  <a:pt x="1301" y="150"/>
                </a:cubicBezTo>
                <a:cubicBezTo>
                  <a:pt x="1304" y="148"/>
                  <a:pt x="1308" y="145"/>
                  <a:pt x="1311" y="141"/>
                </a:cubicBezTo>
                <a:cubicBezTo>
                  <a:pt x="1313" y="139"/>
                  <a:pt x="1315" y="137"/>
                  <a:pt x="1317" y="134"/>
                </a:cubicBezTo>
                <a:cubicBezTo>
                  <a:pt x="1317" y="133"/>
                  <a:pt x="1318" y="132"/>
                  <a:pt x="1319" y="130"/>
                </a:cubicBezTo>
                <a:cubicBezTo>
                  <a:pt x="1319" y="129"/>
                  <a:pt x="1319" y="128"/>
                  <a:pt x="1319" y="127"/>
                </a:cubicBezTo>
                <a:cubicBezTo>
                  <a:pt x="1319" y="126"/>
                  <a:pt x="1319" y="126"/>
                  <a:pt x="1319" y="126"/>
                </a:cubicBezTo>
                <a:close/>
                <a:moveTo>
                  <a:pt x="1104" y="52"/>
                </a:moveTo>
                <a:cubicBezTo>
                  <a:pt x="1102" y="51"/>
                  <a:pt x="1092" y="50"/>
                  <a:pt x="1091" y="50"/>
                </a:cubicBezTo>
                <a:cubicBezTo>
                  <a:pt x="1095" y="50"/>
                  <a:pt x="1103" y="52"/>
                  <a:pt x="1104" y="52"/>
                </a:cubicBezTo>
                <a:close/>
                <a:moveTo>
                  <a:pt x="985" y="52"/>
                </a:moveTo>
                <a:cubicBezTo>
                  <a:pt x="985" y="52"/>
                  <a:pt x="985" y="52"/>
                  <a:pt x="985" y="52"/>
                </a:cubicBezTo>
                <a:cubicBezTo>
                  <a:pt x="985" y="52"/>
                  <a:pt x="985" y="52"/>
                  <a:pt x="985" y="52"/>
                </a:cubicBezTo>
                <a:close/>
                <a:moveTo>
                  <a:pt x="689" y="44"/>
                </a:moveTo>
                <a:cubicBezTo>
                  <a:pt x="689" y="43"/>
                  <a:pt x="688" y="44"/>
                  <a:pt x="688" y="43"/>
                </a:cubicBezTo>
                <a:cubicBezTo>
                  <a:pt x="689" y="43"/>
                  <a:pt x="689" y="43"/>
                  <a:pt x="689" y="43"/>
                </a:cubicBezTo>
                <a:cubicBezTo>
                  <a:pt x="689" y="43"/>
                  <a:pt x="687" y="43"/>
                  <a:pt x="687" y="43"/>
                </a:cubicBezTo>
                <a:cubicBezTo>
                  <a:pt x="687" y="43"/>
                  <a:pt x="688" y="44"/>
                  <a:pt x="688" y="43"/>
                </a:cubicBezTo>
                <a:cubicBezTo>
                  <a:pt x="688" y="43"/>
                  <a:pt x="688" y="43"/>
                  <a:pt x="688" y="44"/>
                </a:cubicBezTo>
                <a:cubicBezTo>
                  <a:pt x="688" y="44"/>
                  <a:pt x="688" y="43"/>
                  <a:pt x="688" y="43"/>
                </a:cubicBezTo>
                <a:cubicBezTo>
                  <a:pt x="688" y="44"/>
                  <a:pt x="688" y="44"/>
                  <a:pt x="688" y="44"/>
                </a:cubicBezTo>
                <a:cubicBezTo>
                  <a:pt x="689" y="44"/>
                  <a:pt x="689" y="44"/>
                  <a:pt x="689" y="44"/>
                </a:cubicBezTo>
                <a:close/>
                <a:moveTo>
                  <a:pt x="1041" y="46"/>
                </a:moveTo>
                <a:cubicBezTo>
                  <a:pt x="1044" y="47"/>
                  <a:pt x="1051" y="47"/>
                  <a:pt x="1053" y="48"/>
                </a:cubicBezTo>
                <a:cubicBezTo>
                  <a:pt x="1049" y="47"/>
                  <a:pt x="1042" y="46"/>
                  <a:pt x="1041" y="46"/>
                </a:cubicBezTo>
                <a:close/>
                <a:moveTo>
                  <a:pt x="689" y="39"/>
                </a:moveTo>
                <a:cubicBezTo>
                  <a:pt x="689" y="39"/>
                  <a:pt x="688" y="39"/>
                  <a:pt x="688" y="39"/>
                </a:cubicBezTo>
                <a:cubicBezTo>
                  <a:pt x="689" y="39"/>
                  <a:pt x="689" y="39"/>
                  <a:pt x="689" y="39"/>
                </a:cubicBezTo>
                <a:close/>
                <a:moveTo>
                  <a:pt x="688" y="45"/>
                </a:moveTo>
                <a:cubicBezTo>
                  <a:pt x="688" y="45"/>
                  <a:pt x="688" y="45"/>
                  <a:pt x="687" y="45"/>
                </a:cubicBezTo>
                <a:cubicBezTo>
                  <a:pt x="688" y="45"/>
                  <a:pt x="688" y="45"/>
                  <a:pt x="688" y="45"/>
                </a:cubicBezTo>
                <a:close/>
                <a:moveTo>
                  <a:pt x="863" y="47"/>
                </a:moveTo>
                <a:cubicBezTo>
                  <a:pt x="849" y="46"/>
                  <a:pt x="839" y="46"/>
                  <a:pt x="830" y="46"/>
                </a:cubicBezTo>
                <a:cubicBezTo>
                  <a:pt x="838" y="46"/>
                  <a:pt x="848" y="46"/>
                  <a:pt x="853" y="47"/>
                </a:cubicBezTo>
                <a:cubicBezTo>
                  <a:pt x="855" y="46"/>
                  <a:pt x="860" y="47"/>
                  <a:pt x="863" y="47"/>
                </a:cubicBezTo>
                <a:close/>
                <a:moveTo>
                  <a:pt x="1279" y="100"/>
                </a:moveTo>
                <a:cubicBezTo>
                  <a:pt x="1276" y="98"/>
                  <a:pt x="1271" y="96"/>
                  <a:pt x="1270" y="96"/>
                </a:cubicBezTo>
                <a:cubicBezTo>
                  <a:pt x="1274" y="98"/>
                  <a:pt x="1277" y="99"/>
                  <a:pt x="1279" y="100"/>
                </a:cubicBezTo>
                <a:close/>
                <a:moveTo>
                  <a:pt x="688" y="39"/>
                </a:moveTo>
                <a:cubicBezTo>
                  <a:pt x="688" y="39"/>
                  <a:pt x="688" y="39"/>
                  <a:pt x="688" y="39"/>
                </a:cubicBezTo>
                <a:cubicBezTo>
                  <a:pt x="688" y="39"/>
                  <a:pt x="688" y="39"/>
                  <a:pt x="688" y="39"/>
                </a:cubicBezTo>
                <a:cubicBezTo>
                  <a:pt x="688" y="39"/>
                  <a:pt x="688" y="39"/>
                  <a:pt x="688" y="39"/>
                </a:cubicBezTo>
                <a:close/>
                <a:moveTo>
                  <a:pt x="688" y="46"/>
                </a:moveTo>
                <a:cubicBezTo>
                  <a:pt x="688" y="46"/>
                  <a:pt x="689" y="46"/>
                  <a:pt x="689" y="46"/>
                </a:cubicBezTo>
                <a:cubicBezTo>
                  <a:pt x="688" y="46"/>
                  <a:pt x="688" y="46"/>
                  <a:pt x="688" y="46"/>
                </a:cubicBezTo>
                <a:close/>
                <a:moveTo>
                  <a:pt x="769" y="37"/>
                </a:moveTo>
                <a:cubicBezTo>
                  <a:pt x="762" y="37"/>
                  <a:pt x="762" y="37"/>
                  <a:pt x="762" y="37"/>
                </a:cubicBezTo>
                <a:cubicBezTo>
                  <a:pt x="761" y="37"/>
                  <a:pt x="762" y="37"/>
                  <a:pt x="763" y="37"/>
                </a:cubicBezTo>
                <a:cubicBezTo>
                  <a:pt x="768" y="37"/>
                  <a:pt x="769" y="37"/>
                  <a:pt x="769" y="37"/>
                </a:cubicBezTo>
                <a:close/>
                <a:moveTo>
                  <a:pt x="923" y="41"/>
                </a:moveTo>
                <a:cubicBezTo>
                  <a:pt x="912" y="40"/>
                  <a:pt x="912" y="40"/>
                  <a:pt x="912" y="40"/>
                </a:cubicBezTo>
                <a:cubicBezTo>
                  <a:pt x="907" y="40"/>
                  <a:pt x="879" y="39"/>
                  <a:pt x="882" y="39"/>
                </a:cubicBezTo>
                <a:cubicBezTo>
                  <a:pt x="899" y="40"/>
                  <a:pt x="924" y="41"/>
                  <a:pt x="938" y="42"/>
                </a:cubicBezTo>
                <a:cubicBezTo>
                  <a:pt x="933" y="41"/>
                  <a:pt x="928" y="41"/>
                  <a:pt x="923" y="41"/>
                </a:cubicBezTo>
                <a:close/>
                <a:moveTo>
                  <a:pt x="926" y="46"/>
                </a:moveTo>
                <a:cubicBezTo>
                  <a:pt x="967" y="48"/>
                  <a:pt x="967" y="48"/>
                  <a:pt x="967" y="48"/>
                </a:cubicBezTo>
                <a:cubicBezTo>
                  <a:pt x="954" y="47"/>
                  <a:pt x="939" y="46"/>
                  <a:pt x="926" y="46"/>
                </a:cubicBezTo>
                <a:close/>
                <a:moveTo>
                  <a:pt x="683" y="48"/>
                </a:moveTo>
                <a:cubicBezTo>
                  <a:pt x="683" y="48"/>
                  <a:pt x="683" y="48"/>
                  <a:pt x="683" y="48"/>
                </a:cubicBezTo>
                <a:close/>
                <a:moveTo>
                  <a:pt x="985" y="52"/>
                </a:moveTo>
                <a:cubicBezTo>
                  <a:pt x="985" y="52"/>
                  <a:pt x="986" y="52"/>
                  <a:pt x="986" y="52"/>
                </a:cubicBezTo>
                <a:cubicBezTo>
                  <a:pt x="986" y="52"/>
                  <a:pt x="985" y="52"/>
                  <a:pt x="985" y="52"/>
                </a:cubicBezTo>
                <a:close/>
                <a:moveTo>
                  <a:pt x="687" y="40"/>
                </a:moveTo>
                <a:cubicBezTo>
                  <a:pt x="687" y="40"/>
                  <a:pt x="687" y="40"/>
                  <a:pt x="687" y="40"/>
                </a:cubicBezTo>
                <a:cubicBezTo>
                  <a:pt x="687" y="40"/>
                  <a:pt x="687" y="40"/>
                  <a:pt x="687" y="40"/>
                </a:cubicBezTo>
                <a:close/>
                <a:moveTo>
                  <a:pt x="687" y="41"/>
                </a:moveTo>
                <a:cubicBezTo>
                  <a:pt x="687" y="41"/>
                  <a:pt x="687" y="41"/>
                  <a:pt x="687" y="41"/>
                </a:cubicBezTo>
                <a:cubicBezTo>
                  <a:pt x="687" y="41"/>
                  <a:pt x="687" y="41"/>
                  <a:pt x="687" y="41"/>
                </a:cubicBezTo>
                <a:close/>
                <a:moveTo>
                  <a:pt x="689" y="38"/>
                </a:moveTo>
                <a:cubicBezTo>
                  <a:pt x="689" y="38"/>
                  <a:pt x="689" y="38"/>
                  <a:pt x="689" y="38"/>
                </a:cubicBezTo>
                <a:cubicBezTo>
                  <a:pt x="689" y="38"/>
                  <a:pt x="689" y="38"/>
                  <a:pt x="689" y="38"/>
                </a:cubicBezTo>
                <a:cubicBezTo>
                  <a:pt x="689" y="38"/>
                  <a:pt x="689" y="38"/>
                  <a:pt x="689" y="38"/>
                </a:cubicBezTo>
                <a:cubicBezTo>
                  <a:pt x="689" y="38"/>
                  <a:pt x="689" y="38"/>
                  <a:pt x="689" y="38"/>
                </a:cubicBezTo>
                <a:cubicBezTo>
                  <a:pt x="689" y="38"/>
                  <a:pt x="689" y="38"/>
                  <a:pt x="689" y="38"/>
                </a:cubicBezTo>
                <a:cubicBezTo>
                  <a:pt x="689" y="38"/>
                  <a:pt x="690" y="38"/>
                  <a:pt x="690" y="38"/>
                </a:cubicBezTo>
                <a:cubicBezTo>
                  <a:pt x="689" y="38"/>
                  <a:pt x="689" y="38"/>
                  <a:pt x="689" y="38"/>
                </a:cubicBezTo>
                <a:close/>
                <a:moveTo>
                  <a:pt x="689" y="45"/>
                </a:moveTo>
                <a:cubicBezTo>
                  <a:pt x="689" y="44"/>
                  <a:pt x="689" y="45"/>
                  <a:pt x="689" y="45"/>
                </a:cubicBezTo>
                <a:cubicBezTo>
                  <a:pt x="689" y="45"/>
                  <a:pt x="689" y="45"/>
                  <a:pt x="689" y="45"/>
                </a:cubicBezTo>
                <a:close/>
                <a:moveTo>
                  <a:pt x="688" y="39"/>
                </a:moveTo>
                <a:cubicBezTo>
                  <a:pt x="688" y="39"/>
                  <a:pt x="687" y="38"/>
                  <a:pt x="687" y="39"/>
                </a:cubicBezTo>
                <a:cubicBezTo>
                  <a:pt x="687" y="39"/>
                  <a:pt x="688" y="39"/>
                  <a:pt x="688" y="39"/>
                </a:cubicBezTo>
                <a:close/>
                <a:moveTo>
                  <a:pt x="688" y="41"/>
                </a:moveTo>
                <a:cubicBezTo>
                  <a:pt x="688" y="41"/>
                  <a:pt x="688" y="41"/>
                  <a:pt x="688" y="41"/>
                </a:cubicBezTo>
                <a:cubicBezTo>
                  <a:pt x="688" y="41"/>
                  <a:pt x="688" y="41"/>
                  <a:pt x="688" y="41"/>
                </a:cubicBezTo>
                <a:cubicBezTo>
                  <a:pt x="687" y="41"/>
                  <a:pt x="688" y="41"/>
                  <a:pt x="688" y="41"/>
                </a:cubicBezTo>
                <a:close/>
                <a:moveTo>
                  <a:pt x="699" y="40"/>
                </a:moveTo>
                <a:cubicBezTo>
                  <a:pt x="689" y="41"/>
                  <a:pt x="689" y="41"/>
                  <a:pt x="689" y="41"/>
                </a:cubicBezTo>
                <a:cubicBezTo>
                  <a:pt x="689" y="41"/>
                  <a:pt x="688" y="41"/>
                  <a:pt x="688" y="41"/>
                </a:cubicBezTo>
                <a:cubicBezTo>
                  <a:pt x="688" y="41"/>
                  <a:pt x="689" y="41"/>
                  <a:pt x="689" y="41"/>
                </a:cubicBezTo>
                <a:cubicBezTo>
                  <a:pt x="689" y="41"/>
                  <a:pt x="689" y="41"/>
                  <a:pt x="689" y="41"/>
                </a:cubicBezTo>
                <a:lnTo>
                  <a:pt x="699" y="40"/>
                </a:lnTo>
                <a:close/>
                <a:moveTo>
                  <a:pt x="688" y="41"/>
                </a:moveTo>
                <a:cubicBezTo>
                  <a:pt x="688" y="41"/>
                  <a:pt x="688" y="41"/>
                  <a:pt x="688" y="41"/>
                </a:cubicBezTo>
                <a:cubicBezTo>
                  <a:pt x="688" y="41"/>
                  <a:pt x="688" y="41"/>
                  <a:pt x="688" y="41"/>
                </a:cubicBezTo>
                <a:cubicBezTo>
                  <a:pt x="688" y="41"/>
                  <a:pt x="688" y="41"/>
                  <a:pt x="688" y="4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  <a:effectLst>
            <a:outerShdw blurRad="50800" dist="254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Google Shape;467;p24"/>
          <p:cNvSpPr/>
          <p:nvPr/>
        </p:nvSpPr>
        <p:spPr>
          <a:xfrm>
            <a:off x="3098460" y="2446409"/>
            <a:ext cx="5663275" cy="1286563"/>
          </a:xfrm>
          <a:custGeom>
            <a:avLst/>
            <a:gdLst/>
            <a:ahLst/>
            <a:cxnLst/>
            <a:rect l="l" t="t" r="r" b="b"/>
            <a:pathLst>
              <a:path w="2162014" h="2798067" fill="none" extrusionOk="0">
                <a:moveTo>
                  <a:pt x="0" y="19243"/>
                </a:moveTo>
                <a:cubicBezTo>
                  <a:pt x="149923" y="7044"/>
                  <a:pt x="404189" y="20538"/>
                  <a:pt x="540504" y="14432"/>
                </a:cubicBezTo>
                <a:cubicBezTo>
                  <a:pt x="676819" y="8326"/>
                  <a:pt x="900700" y="3049"/>
                  <a:pt x="1102627" y="9429"/>
                </a:cubicBezTo>
                <a:cubicBezTo>
                  <a:pt x="1304554" y="15809"/>
                  <a:pt x="1384452" y="18743"/>
                  <a:pt x="1578270" y="5196"/>
                </a:cubicBezTo>
                <a:cubicBezTo>
                  <a:pt x="1772088" y="-8351"/>
                  <a:pt x="1992469" y="-3938"/>
                  <a:pt x="2162014" y="0"/>
                </a:cubicBezTo>
                <a:cubicBezTo>
                  <a:pt x="2148400" y="132108"/>
                  <a:pt x="2121111" y="319670"/>
                  <a:pt x="2136654" y="587594"/>
                </a:cubicBezTo>
                <a:cubicBezTo>
                  <a:pt x="2152198" y="855518"/>
                  <a:pt x="2145128" y="846641"/>
                  <a:pt x="2114917" y="1091246"/>
                </a:cubicBezTo>
                <a:cubicBezTo>
                  <a:pt x="2084706" y="1335851"/>
                  <a:pt x="2073605" y="1431577"/>
                  <a:pt x="2090764" y="1650860"/>
                </a:cubicBezTo>
                <a:cubicBezTo>
                  <a:pt x="2107924" y="1870143"/>
                  <a:pt x="2056629" y="2019758"/>
                  <a:pt x="2070235" y="2126531"/>
                </a:cubicBezTo>
                <a:cubicBezTo>
                  <a:pt x="2083841" y="2233304"/>
                  <a:pt x="2075044" y="2589389"/>
                  <a:pt x="2041252" y="2798067"/>
                </a:cubicBezTo>
                <a:cubicBezTo>
                  <a:pt x="1743059" y="2773018"/>
                  <a:pt x="1688245" y="2805466"/>
                  <a:pt x="1404984" y="2796784"/>
                </a:cubicBezTo>
                <a:cubicBezTo>
                  <a:pt x="1121723" y="2788102"/>
                  <a:pt x="1080452" y="2799518"/>
                  <a:pt x="806891" y="2795578"/>
                </a:cubicBezTo>
                <a:cubicBezTo>
                  <a:pt x="533330" y="2791638"/>
                  <a:pt x="358498" y="2785709"/>
                  <a:pt x="132447" y="2794218"/>
                </a:cubicBezTo>
                <a:cubicBezTo>
                  <a:pt x="120280" y="2647391"/>
                  <a:pt x="134919" y="2420312"/>
                  <a:pt x="100660" y="2128224"/>
                </a:cubicBezTo>
                <a:cubicBezTo>
                  <a:pt x="66400" y="1836136"/>
                  <a:pt x="58163" y="1671685"/>
                  <a:pt x="67548" y="1434480"/>
                </a:cubicBezTo>
                <a:cubicBezTo>
                  <a:pt x="76934" y="1197275"/>
                  <a:pt x="48016" y="994918"/>
                  <a:pt x="33112" y="712987"/>
                </a:cubicBezTo>
                <a:cubicBezTo>
                  <a:pt x="18207" y="431056"/>
                  <a:pt x="40947" y="179811"/>
                  <a:pt x="0" y="19243"/>
                </a:cubicBezTo>
                <a:close/>
              </a:path>
              <a:path w="2162014" h="2798067" extrusionOk="0">
                <a:moveTo>
                  <a:pt x="0" y="19243"/>
                </a:moveTo>
                <a:cubicBezTo>
                  <a:pt x="140999" y="38005"/>
                  <a:pt x="394287" y="10394"/>
                  <a:pt x="518883" y="14625"/>
                </a:cubicBezTo>
                <a:cubicBezTo>
                  <a:pt x="643479" y="18856"/>
                  <a:pt x="869131" y="-3266"/>
                  <a:pt x="994526" y="10391"/>
                </a:cubicBezTo>
                <a:cubicBezTo>
                  <a:pt x="1119921" y="24048"/>
                  <a:pt x="1355457" y="-17628"/>
                  <a:pt x="1578270" y="5196"/>
                </a:cubicBezTo>
                <a:cubicBezTo>
                  <a:pt x="1801083" y="28020"/>
                  <a:pt x="2003006" y="-20899"/>
                  <a:pt x="2162014" y="0"/>
                </a:cubicBezTo>
                <a:cubicBezTo>
                  <a:pt x="2176690" y="111961"/>
                  <a:pt x="2128067" y="322500"/>
                  <a:pt x="2139069" y="531633"/>
                </a:cubicBezTo>
                <a:cubicBezTo>
                  <a:pt x="2150071" y="740766"/>
                  <a:pt x="2146135" y="920651"/>
                  <a:pt x="2117332" y="1035285"/>
                </a:cubicBezTo>
                <a:cubicBezTo>
                  <a:pt x="2088529" y="1149919"/>
                  <a:pt x="2084427" y="1477176"/>
                  <a:pt x="2093180" y="1594898"/>
                </a:cubicBezTo>
                <a:cubicBezTo>
                  <a:pt x="2101933" y="1712620"/>
                  <a:pt x="2089763" y="2033009"/>
                  <a:pt x="2069027" y="2154512"/>
                </a:cubicBezTo>
                <a:cubicBezTo>
                  <a:pt x="2048292" y="2276015"/>
                  <a:pt x="2079174" y="2502089"/>
                  <a:pt x="2041252" y="2798067"/>
                </a:cubicBezTo>
                <a:cubicBezTo>
                  <a:pt x="1811805" y="2791594"/>
                  <a:pt x="1671452" y="2775574"/>
                  <a:pt x="1443160" y="2796861"/>
                </a:cubicBezTo>
                <a:cubicBezTo>
                  <a:pt x="1214868" y="2818148"/>
                  <a:pt x="1118888" y="2791100"/>
                  <a:pt x="806891" y="2795578"/>
                </a:cubicBezTo>
                <a:cubicBezTo>
                  <a:pt x="494894" y="2800056"/>
                  <a:pt x="339364" y="2786642"/>
                  <a:pt x="132447" y="2794218"/>
                </a:cubicBezTo>
                <a:cubicBezTo>
                  <a:pt x="148770" y="2519109"/>
                  <a:pt x="105843" y="2287985"/>
                  <a:pt x="96686" y="2044975"/>
                </a:cubicBezTo>
                <a:cubicBezTo>
                  <a:pt x="87530" y="1801965"/>
                  <a:pt x="46761" y="1554000"/>
                  <a:pt x="60926" y="1295731"/>
                </a:cubicBezTo>
                <a:cubicBezTo>
                  <a:pt x="75091" y="1037462"/>
                  <a:pt x="87359" y="652585"/>
                  <a:pt x="0" y="19243"/>
                </a:cubicBezTo>
                <a:close/>
              </a:path>
            </a:pathLst>
          </a:custGeom>
          <a:solidFill>
            <a:srgbClr val="FFF2CC"/>
          </a:solidFill>
          <a:ln w="25400" cap="flat" cmpd="sng">
            <a:solidFill>
              <a:srgbClr val="54040A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/>
            <a:r>
              <a:rPr lang="tr-TR" sz="2400" b="1" dirty="0"/>
              <a:t>İskân</a:t>
            </a:r>
            <a:r>
              <a:rPr lang="tr-TR" sz="2400" dirty="0"/>
              <a:t>, kelime anlamı olarak "yerleştirme, yurt edindirme" demektir.</a:t>
            </a:r>
            <a:endParaRPr sz="1400" b="0" i="0" u="none" strike="noStrike" cap="none" dirty="0"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" name="Freeform 15"/>
          <p:cNvSpPr>
            <a:spLocks noChangeAspect="1"/>
          </p:cNvSpPr>
          <p:nvPr/>
        </p:nvSpPr>
        <p:spPr bwMode="auto">
          <a:xfrm rot="16200000" flipH="1">
            <a:off x="5461290" y="4138602"/>
            <a:ext cx="1098057" cy="713229"/>
          </a:xfrm>
          <a:custGeom>
            <a:avLst/>
            <a:gdLst>
              <a:gd name="T0" fmla="*/ 707 w 727"/>
              <a:gd name="T1" fmla="*/ 207 h 473"/>
              <a:gd name="T2" fmla="*/ 669 w 727"/>
              <a:gd name="T3" fmla="*/ 181 h 473"/>
              <a:gd name="T4" fmla="*/ 629 w 727"/>
              <a:gd name="T5" fmla="*/ 159 h 473"/>
              <a:gd name="T6" fmla="*/ 594 w 727"/>
              <a:gd name="T7" fmla="*/ 130 h 473"/>
              <a:gd name="T8" fmla="*/ 557 w 727"/>
              <a:gd name="T9" fmla="*/ 104 h 473"/>
              <a:gd name="T10" fmla="*/ 520 w 727"/>
              <a:gd name="T11" fmla="*/ 77 h 473"/>
              <a:gd name="T12" fmla="*/ 490 w 727"/>
              <a:gd name="T13" fmla="*/ 42 h 473"/>
              <a:gd name="T14" fmla="*/ 454 w 727"/>
              <a:gd name="T15" fmla="*/ 14 h 473"/>
              <a:gd name="T16" fmla="*/ 416 w 727"/>
              <a:gd name="T17" fmla="*/ 30 h 473"/>
              <a:gd name="T18" fmla="*/ 417 w 727"/>
              <a:gd name="T19" fmla="*/ 71 h 473"/>
              <a:gd name="T20" fmla="*/ 370 w 727"/>
              <a:gd name="T21" fmla="*/ 110 h 473"/>
              <a:gd name="T22" fmla="*/ 324 w 727"/>
              <a:gd name="T23" fmla="*/ 107 h 473"/>
              <a:gd name="T24" fmla="*/ 278 w 727"/>
              <a:gd name="T25" fmla="*/ 114 h 473"/>
              <a:gd name="T26" fmla="*/ 232 w 727"/>
              <a:gd name="T27" fmla="*/ 114 h 473"/>
              <a:gd name="T28" fmla="*/ 186 w 727"/>
              <a:gd name="T29" fmla="*/ 114 h 473"/>
              <a:gd name="T30" fmla="*/ 141 w 727"/>
              <a:gd name="T31" fmla="*/ 111 h 473"/>
              <a:gd name="T32" fmla="*/ 95 w 727"/>
              <a:gd name="T33" fmla="*/ 117 h 473"/>
              <a:gd name="T34" fmla="*/ 49 w 727"/>
              <a:gd name="T35" fmla="*/ 107 h 473"/>
              <a:gd name="T36" fmla="*/ 6 w 727"/>
              <a:gd name="T37" fmla="*/ 162 h 473"/>
              <a:gd name="T38" fmla="*/ 5 w 727"/>
              <a:gd name="T39" fmla="*/ 213 h 473"/>
              <a:gd name="T40" fmla="*/ 0 w 727"/>
              <a:gd name="T41" fmla="*/ 263 h 473"/>
              <a:gd name="T42" fmla="*/ 8 w 727"/>
              <a:gd name="T43" fmla="*/ 314 h 473"/>
              <a:gd name="T44" fmla="*/ 49 w 727"/>
              <a:gd name="T45" fmla="*/ 361 h 473"/>
              <a:gd name="T46" fmla="*/ 95 w 727"/>
              <a:gd name="T47" fmla="*/ 362 h 473"/>
              <a:gd name="T48" fmla="*/ 141 w 727"/>
              <a:gd name="T49" fmla="*/ 362 h 473"/>
              <a:gd name="T50" fmla="*/ 186 w 727"/>
              <a:gd name="T51" fmla="*/ 365 h 473"/>
              <a:gd name="T52" fmla="*/ 232 w 727"/>
              <a:gd name="T53" fmla="*/ 364 h 473"/>
              <a:gd name="T54" fmla="*/ 278 w 727"/>
              <a:gd name="T55" fmla="*/ 361 h 473"/>
              <a:gd name="T56" fmla="*/ 324 w 727"/>
              <a:gd name="T57" fmla="*/ 365 h 473"/>
              <a:gd name="T58" fmla="*/ 370 w 727"/>
              <a:gd name="T59" fmla="*/ 361 h 473"/>
              <a:gd name="T60" fmla="*/ 411 w 727"/>
              <a:gd name="T61" fmla="*/ 405 h 473"/>
              <a:gd name="T62" fmla="*/ 416 w 727"/>
              <a:gd name="T63" fmla="*/ 446 h 473"/>
              <a:gd name="T64" fmla="*/ 452 w 727"/>
              <a:gd name="T65" fmla="*/ 459 h 473"/>
              <a:gd name="T66" fmla="*/ 487 w 727"/>
              <a:gd name="T67" fmla="*/ 431 h 473"/>
              <a:gd name="T68" fmla="*/ 524 w 727"/>
              <a:gd name="T69" fmla="*/ 404 h 473"/>
              <a:gd name="T70" fmla="*/ 557 w 727"/>
              <a:gd name="T71" fmla="*/ 373 h 473"/>
              <a:gd name="T72" fmla="*/ 594 w 727"/>
              <a:gd name="T73" fmla="*/ 345 h 473"/>
              <a:gd name="T74" fmla="*/ 632 w 727"/>
              <a:gd name="T75" fmla="*/ 321 h 473"/>
              <a:gd name="T76" fmla="*/ 668 w 727"/>
              <a:gd name="T77" fmla="*/ 292 h 473"/>
              <a:gd name="T78" fmla="*/ 704 w 727"/>
              <a:gd name="T79" fmla="*/ 265 h 473"/>
              <a:gd name="T80" fmla="*/ 707 w 727"/>
              <a:gd name="T81" fmla="*/ 207 h 4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27" h="473">
                <a:moveTo>
                  <a:pt x="707" y="207"/>
                </a:moveTo>
                <a:cubicBezTo>
                  <a:pt x="689" y="194"/>
                  <a:pt x="688" y="195"/>
                  <a:pt x="669" y="181"/>
                </a:cubicBezTo>
                <a:cubicBezTo>
                  <a:pt x="651" y="168"/>
                  <a:pt x="647" y="173"/>
                  <a:pt x="629" y="159"/>
                </a:cubicBezTo>
                <a:cubicBezTo>
                  <a:pt x="611" y="145"/>
                  <a:pt x="612" y="144"/>
                  <a:pt x="594" y="130"/>
                </a:cubicBezTo>
                <a:cubicBezTo>
                  <a:pt x="576" y="116"/>
                  <a:pt x="575" y="118"/>
                  <a:pt x="557" y="104"/>
                </a:cubicBezTo>
                <a:cubicBezTo>
                  <a:pt x="539" y="91"/>
                  <a:pt x="539" y="91"/>
                  <a:pt x="520" y="77"/>
                </a:cubicBezTo>
                <a:cubicBezTo>
                  <a:pt x="502" y="63"/>
                  <a:pt x="508" y="55"/>
                  <a:pt x="490" y="42"/>
                </a:cubicBezTo>
                <a:cubicBezTo>
                  <a:pt x="472" y="28"/>
                  <a:pt x="472" y="28"/>
                  <a:pt x="454" y="14"/>
                </a:cubicBezTo>
                <a:cubicBezTo>
                  <a:pt x="436" y="0"/>
                  <a:pt x="416" y="10"/>
                  <a:pt x="416" y="30"/>
                </a:cubicBezTo>
                <a:cubicBezTo>
                  <a:pt x="416" y="51"/>
                  <a:pt x="417" y="51"/>
                  <a:pt x="417" y="71"/>
                </a:cubicBezTo>
                <a:cubicBezTo>
                  <a:pt x="417" y="92"/>
                  <a:pt x="392" y="110"/>
                  <a:pt x="370" y="110"/>
                </a:cubicBezTo>
                <a:cubicBezTo>
                  <a:pt x="347" y="110"/>
                  <a:pt x="347" y="107"/>
                  <a:pt x="324" y="107"/>
                </a:cubicBezTo>
                <a:cubicBezTo>
                  <a:pt x="301" y="107"/>
                  <a:pt x="301" y="114"/>
                  <a:pt x="278" y="114"/>
                </a:cubicBezTo>
                <a:cubicBezTo>
                  <a:pt x="255" y="114"/>
                  <a:pt x="255" y="114"/>
                  <a:pt x="232" y="114"/>
                </a:cubicBezTo>
                <a:cubicBezTo>
                  <a:pt x="209" y="114"/>
                  <a:pt x="209" y="114"/>
                  <a:pt x="186" y="114"/>
                </a:cubicBezTo>
                <a:cubicBezTo>
                  <a:pt x="164" y="114"/>
                  <a:pt x="164" y="111"/>
                  <a:pt x="141" y="111"/>
                </a:cubicBezTo>
                <a:cubicBezTo>
                  <a:pt x="118" y="111"/>
                  <a:pt x="118" y="117"/>
                  <a:pt x="95" y="117"/>
                </a:cubicBezTo>
                <a:cubicBezTo>
                  <a:pt x="72" y="117"/>
                  <a:pt x="72" y="107"/>
                  <a:pt x="49" y="107"/>
                </a:cubicBezTo>
                <a:cubicBezTo>
                  <a:pt x="26" y="107"/>
                  <a:pt x="6" y="137"/>
                  <a:pt x="6" y="162"/>
                </a:cubicBezTo>
                <a:cubicBezTo>
                  <a:pt x="6" y="188"/>
                  <a:pt x="5" y="188"/>
                  <a:pt x="5" y="213"/>
                </a:cubicBezTo>
                <a:cubicBezTo>
                  <a:pt x="5" y="238"/>
                  <a:pt x="0" y="238"/>
                  <a:pt x="0" y="263"/>
                </a:cubicBezTo>
                <a:cubicBezTo>
                  <a:pt x="0" y="288"/>
                  <a:pt x="8" y="288"/>
                  <a:pt x="8" y="314"/>
                </a:cubicBezTo>
                <a:cubicBezTo>
                  <a:pt x="8" y="339"/>
                  <a:pt x="26" y="361"/>
                  <a:pt x="49" y="361"/>
                </a:cubicBezTo>
                <a:cubicBezTo>
                  <a:pt x="72" y="361"/>
                  <a:pt x="72" y="362"/>
                  <a:pt x="95" y="362"/>
                </a:cubicBezTo>
                <a:cubicBezTo>
                  <a:pt x="118" y="362"/>
                  <a:pt x="118" y="362"/>
                  <a:pt x="141" y="362"/>
                </a:cubicBezTo>
                <a:cubicBezTo>
                  <a:pt x="164" y="362"/>
                  <a:pt x="164" y="365"/>
                  <a:pt x="186" y="365"/>
                </a:cubicBezTo>
                <a:cubicBezTo>
                  <a:pt x="209" y="365"/>
                  <a:pt x="209" y="364"/>
                  <a:pt x="232" y="364"/>
                </a:cubicBezTo>
                <a:cubicBezTo>
                  <a:pt x="255" y="364"/>
                  <a:pt x="255" y="361"/>
                  <a:pt x="278" y="361"/>
                </a:cubicBezTo>
                <a:cubicBezTo>
                  <a:pt x="301" y="361"/>
                  <a:pt x="301" y="365"/>
                  <a:pt x="324" y="365"/>
                </a:cubicBezTo>
                <a:cubicBezTo>
                  <a:pt x="347" y="365"/>
                  <a:pt x="347" y="361"/>
                  <a:pt x="370" y="361"/>
                </a:cubicBezTo>
                <a:cubicBezTo>
                  <a:pt x="392" y="361"/>
                  <a:pt x="411" y="384"/>
                  <a:pt x="411" y="405"/>
                </a:cubicBezTo>
                <a:cubicBezTo>
                  <a:pt x="411" y="425"/>
                  <a:pt x="416" y="425"/>
                  <a:pt x="416" y="446"/>
                </a:cubicBezTo>
                <a:cubicBezTo>
                  <a:pt x="416" y="466"/>
                  <a:pt x="434" y="473"/>
                  <a:pt x="452" y="459"/>
                </a:cubicBezTo>
                <a:cubicBezTo>
                  <a:pt x="470" y="446"/>
                  <a:pt x="469" y="444"/>
                  <a:pt x="487" y="431"/>
                </a:cubicBezTo>
                <a:cubicBezTo>
                  <a:pt x="505" y="417"/>
                  <a:pt x="506" y="417"/>
                  <a:pt x="524" y="404"/>
                </a:cubicBezTo>
                <a:cubicBezTo>
                  <a:pt x="542" y="390"/>
                  <a:pt x="539" y="387"/>
                  <a:pt x="557" y="373"/>
                </a:cubicBezTo>
                <a:cubicBezTo>
                  <a:pt x="576" y="359"/>
                  <a:pt x="575" y="359"/>
                  <a:pt x="594" y="345"/>
                </a:cubicBezTo>
                <a:cubicBezTo>
                  <a:pt x="612" y="331"/>
                  <a:pt x="614" y="335"/>
                  <a:pt x="632" y="321"/>
                </a:cubicBezTo>
                <a:cubicBezTo>
                  <a:pt x="650" y="307"/>
                  <a:pt x="650" y="306"/>
                  <a:pt x="668" y="292"/>
                </a:cubicBezTo>
                <a:cubicBezTo>
                  <a:pt x="686" y="279"/>
                  <a:pt x="684" y="274"/>
                  <a:pt x="704" y="265"/>
                </a:cubicBezTo>
                <a:cubicBezTo>
                  <a:pt x="727" y="255"/>
                  <a:pt x="725" y="221"/>
                  <a:pt x="707" y="207"/>
                </a:cubicBezTo>
                <a:close/>
              </a:path>
            </a:pathLst>
          </a:custGeom>
          <a:ln/>
        </p:spPr>
        <p:style>
          <a:lnRef idx="3">
            <a:schemeClr val="lt1"/>
          </a:lnRef>
          <a:fillRef idx="1">
            <a:schemeClr val="accent4"/>
          </a:fillRef>
          <a:effectRef idx="1">
            <a:schemeClr val="accent4"/>
          </a:effectRef>
          <a:fontRef idx="minor">
            <a:schemeClr val="lt1"/>
          </a:fontRef>
        </p:style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5" name="Grup 14"/>
          <p:cNvGrpSpPr/>
          <p:nvPr/>
        </p:nvGrpSpPr>
        <p:grpSpPr>
          <a:xfrm>
            <a:off x="509632" y="5229225"/>
            <a:ext cx="11001375" cy="1202540"/>
            <a:chOff x="4229737" y="1987803"/>
            <a:chExt cx="3301365" cy="803632"/>
          </a:xfrm>
        </p:grpSpPr>
        <p:sp>
          <p:nvSpPr>
            <p:cNvPr id="16" name="Freeform 496"/>
            <p:cNvSpPr>
              <a:spLocks noEditPoints="1"/>
            </p:cNvSpPr>
            <p:nvPr/>
          </p:nvSpPr>
          <p:spPr bwMode="auto">
            <a:xfrm rot="16200000">
              <a:off x="5505573" y="711968"/>
              <a:ext cx="749693" cy="3301365"/>
            </a:xfrm>
            <a:custGeom>
              <a:avLst/>
              <a:gdLst>
                <a:gd name="T0" fmla="*/ 453 w 579"/>
                <a:gd name="T1" fmla="*/ 2 h 1040"/>
                <a:gd name="T2" fmla="*/ 400 w 579"/>
                <a:gd name="T3" fmla="*/ 2 h 1040"/>
                <a:gd name="T4" fmla="*/ 281 w 579"/>
                <a:gd name="T5" fmla="*/ 14 h 1040"/>
                <a:gd name="T6" fmla="*/ 134 w 579"/>
                <a:gd name="T7" fmla="*/ 19 h 1040"/>
                <a:gd name="T8" fmla="*/ 59 w 579"/>
                <a:gd name="T9" fmla="*/ 29 h 1040"/>
                <a:gd name="T10" fmla="*/ 59 w 579"/>
                <a:gd name="T11" fmla="*/ 28 h 1040"/>
                <a:gd name="T12" fmla="*/ 59 w 579"/>
                <a:gd name="T13" fmla="*/ 26 h 1040"/>
                <a:gd name="T14" fmla="*/ 59 w 579"/>
                <a:gd name="T15" fmla="*/ 26 h 1040"/>
                <a:gd name="T16" fmla="*/ 59 w 579"/>
                <a:gd name="T17" fmla="*/ 27 h 1040"/>
                <a:gd name="T18" fmla="*/ 59 w 579"/>
                <a:gd name="T19" fmla="*/ 33 h 1040"/>
                <a:gd name="T20" fmla="*/ 57 w 579"/>
                <a:gd name="T21" fmla="*/ 26 h 1040"/>
                <a:gd name="T22" fmla="*/ 57 w 579"/>
                <a:gd name="T23" fmla="*/ 28 h 1040"/>
                <a:gd name="T24" fmla="*/ 56 w 579"/>
                <a:gd name="T25" fmla="*/ 31 h 1040"/>
                <a:gd name="T26" fmla="*/ 56 w 579"/>
                <a:gd name="T27" fmla="*/ 33 h 1040"/>
                <a:gd name="T28" fmla="*/ 54 w 579"/>
                <a:gd name="T29" fmla="*/ 36 h 1040"/>
                <a:gd name="T30" fmla="*/ 59 w 579"/>
                <a:gd name="T31" fmla="*/ 31 h 1040"/>
                <a:gd name="T32" fmla="*/ 59 w 579"/>
                <a:gd name="T33" fmla="*/ 31 h 1040"/>
                <a:gd name="T34" fmla="*/ 55 w 579"/>
                <a:gd name="T35" fmla="*/ 28 h 1040"/>
                <a:gd name="T36" fmla="*/ 55 w 579"/>
                <a:gd name="T37" fmla="*/ 27 h 1040"/>
                <a:gd name="T38" fmla="*/ 578 w 579"/>
                <a:gd name="T39" fmla="*/ 337 h 1040"/>
                <a:gd name="T40" fmla="*/ 566 w 579"/>
                <a:gd name="T41" fmla="*/ 998 h 1040"/>
                <a:gd name="T42" fmla="*/ 324 w 579"/>
                <a:gd name="T43" fmla="*/ 1039 h 1040"/>
                <a:gd name="T44" fmla="*/ 51 w 579"/>
                <a:gd name="T45" fmla="*/ 1020 h 1040"/>
                <a:gd name="T46" fmla="*/ 17 w 579"/>
                <a:gd name="T47" fmla="*/ 996 h 1040"/>
                <a:gd name="T48" fmla="*/ 0 w 579"/>
                <a:gd name="T49" fmla="*/ 657 h 1040"/>
                <a:gd name="T50" fmla="*/ 5 w 579"/>
                <a:gd name="T51" fmla="*/ 350 h 1040"/>
                <a:gd name="T52" fmla="*/ 9 w 579"/>
                <a:gd name="T53" fmla="*/ 238 h 1040"/>
                <a:gd name="T54" fmla="*/ 16 w 579"/>
                <a:gd name="T55" fmla="*/ 68 h 1040"/>
                <a:gd name="T56" fmla="*/ 16 w 579"/>
                <a:gd name="T57" fmla="*/ 62 h 1040"/>
                <a:gd name="T58" fmla="*/ 16 w 579"/>
                <a:gd name="T59" fmla="*/ 57 h 1040"/>
                <a:gd name="T60" fmla="*/ 21 w 579"/>
                <a:gd name="T61" fmla="*/ 50 h 1040"/>
                <a:gd name="T62" fmla="*/ 30 w 579"/>
                <a:gd name="T63" fmla="*/ 49 h 1040"/>
                <a:gd name="T64" fmla="*/ 35 w 579"/>
                <a:gd name="T65" fmla="*/ 57 h 1040"/>
                <a:gd name="T66" fmla="*/ 34 w 579"/>
                <a:gd name="T67" fmla="*/ 63 h 1040"/>
                <a:gd name="T68" fmla="*/ 33 w 579"/>
                <a:gd name="T69" fmla="*/ 69 h 1040"/>
                <a:gd name="T70" fmla="*/ 17 w 579"/>
                <a:gd name="T71" fmla="*/ 482 h 1040"/>
                <a:gd name="T72" fmla="*/ 18 w 579"/>
                <a:gd name="T73" fmla="*/ 806 h 1040"/>
                <a:gd name="T74" fmla="*/ 33 w 579"/>
                <a:gd name="T75" fmla="*/ 996 h 1040"/>
                <a:gd name="T76" fmla="*/ 279 w 579"/>
                <a:gd name="T77" fmla="*/ 1025 h 1040"/>
                <a:gd name="T78" fmla="*/ 539 w 579"/>
                <a:gd name="T79" fmla="*/ 1001 h 1040"/>
                <a:gd name="T80" fmla="*/ 554 w 579"/>
                <a:gd name="T81" fmla="*/ 938 h 1040"/>
                <a:gd name="T82" fmla="*/ 565 w 579"/>
                <a:gd name="T83" fmla="*/ 292 h 1040"/>
                <a:gd name="T84" fmla="*/ 552 w 579"/>
                <a:gd name="T85" fmla="*/ 39 h 1040"/>
                <a:gd name="T86" fmla="*/ 378 w 579"/>
                <a:gd name="T87" fmla="*/ 13 h 1040"/>
                <a:gd name="T88" fmla="*/ 245 w 579"/>
                <a:gd name="T89" fmla="*/ 18 h 1040"/>
                <a:gd name="T90" fmla="*/ 60 w 579"/>
                <a:gd name="T91" fmla="*/ 33 h 1040"/>
                <a:gd name="T92" fmla="*/ 59 w 579"/>
                <a:gd name="T93" fmla="*/ 33 h 1040"/>
                <a:gd name="T94" fmla="*/ 258 w 579"/>
                <a:gd name="T95" fmla="*/ 14 h 1040"/>
                <a:gd name="T96" fmla="*/ 295 w 579"/>
                <a:gd name="T97" fmla="*/ 10 h 1040"/>
                <a:gd name="T98" fmla="*/ 200 w 579"/>
                <a:gd name="T99" fmla="*/ 15 h 1040"/>
                <a:gd name="T100" fmla="*/ 349 w 579"/>
                <a:gd name="T101" fmla="*/ 6 h 1040"/>
                <a:gd name="T102" fmla="*/ 194 w 579"/>
                <a:gd name="T103" fmla="*/ 14 h 1040"/>
                <a:gd name="T104" fmla="*/ 254 w 579"/>
                <a:gd name="T105" fmla="*/ 9 h 1040"/>
                <a:gd name="T106" fmla="*/ 62 w 579"/>
                <a:gd name="T107" fmla="*/ 26 h 1040"/>
                <a:gd name="T108" fmla="*/ 257 w 579"/>
                <a:gd name="T109" fmla="*/ 8 h 1040"/>
                <a:gd name="T110" fmla="*/ 325 w 579"/>
                <a:gd name="T111" fmla="*/ 4 h 1040"/>
                <a:gd name="T112" fmla="*/ 462 w 579"/>
                <a:gd name="T113" fmla="*/ 4 h 1040"/>
                <a:gd name="T114" fmla="*/ 570 w 579"/>
                <a:gd name="T115" fmla="*/ 67 h 1040"/>
                <a:gd name="T116" fmla="*/ 578 w 579"/>
                <a:gd name="T117" fmla="*/ 280 h 1040"/>
                <a:gd name="T118" fmla="*/ 251 w 579"/>
                <a:gd name="T119" fmla="*/ 9 h 1040"/>
                <a:gd name="T120" fmla="*/ 324 w 579"/>
                <a:gd name="T121" fmla="*/ 5 h 10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79" h="1040">
                  <a:moveTo>
                    <a:pt x="559" y="90"/>
                  </a:moveTo>
                  <a:cubicBezTo>
                    <a:pt x="558" y="80"/>
                    <a:pt x="558" y="80"/>
                    <a:pt x="558" y="80"/>
                  </a:cubicBezTo>
                  <a:cubicBezTo>
                    <a:pt x="558" y="81"/>
                    <a:pt x="558" y="87"/>
                    <a:pt x="559" y="90"/>
                  </a:cubicBezTo>
                  <a:close/>
                  <a:moveTo>
                    <a:pt x="453" y="2"/>
                  </a:moveTo>
                  <a:cubicBezTo>
                    <a:pt x="452" y="2"/>
                    <a:pt x="461" y="3"/>
                    <a:pt x="464" y="3"/>
                  </a:cubicBezTo>
                  <a:cubicBezTo>
                    <a:pt x="461" y="3"/>
                    <a:pt x="458" y="2"/>
                    <a:pt x="453" y="2"/>
                  </a:cubicBezTo>
                  <a:close/>
                  <a:moveTo>
                    <a:pt x="436" y="1"/>
                  </a:moveTo>
                  <a:cubicBezTo>
                    <a:pt x="439" y="1"/>
                    <a:pt x="447" y="2"/>
                    <a:pt x="448" y="2"/>
                  </a:cubicBezTo>
                  <a:cubicBezTo>
                    <a:pt x="446" y="1"/>
                    <a:pt x="436" y="1"/>
                    <a:pt x="436" y="1"/>
                  </a:cubicBezTo>
                  <a:close/>
                  <a:moveTo>
                    <a:pt x="400" y="2"/>
                  </a:moveTo>
                  <a:cubicBezTo>
                    <a:pt x="396" y="2"/>
                    <a:pt x="389" y="2"/>
                    <a:pt x="388" y="2"/>
                  </a:cubicBezTo>
                  <a:cubicBezTo>
                    <a:pt x="391" y="2"/>
                    <a:pt x="398" y="2"/>
                    <a:pt x="400" y="2"/>
                  </a:cubicBezTo>
                  <a:close/>
                  <a:moveTo>
                    <a:pt x="358" y="1"/>
                  </a:moveTo>
                  <a:cubicBezTo>
                    <a:pt x="367" y="0"/>
                    <a:pt x="374" y="0"/>
                    <a:pt x="378" y="0"/>
                  </a:cubicBezTo>
                  <a:cubicBezTo>
                    <a:pt x="371" y="0"/>
                    <a:pt x="361" y="0"/>
                    <a:pt x="358" y="1"/>
                  </a:cubicBezTo>
                  <a:close/>
                  <a:moveTo>
                    <a:pt x="281" y="14"/>
                  </a:moveTo>
                  <a:cubicBezTo>
                    <a:pt x="288" y="14"/>
                    <a:pt x="309" y="12"/>
                    <a:pt x="320" y="12"/>
                  </a:cubicBezTo>
                  <a:cubicBezTo>
                    <a:pt x="308" y="12"/>
                    <a:pt x="293" y="13"/>
                    <a:pt x="281" y="14"/>
                  </a:cubicBezTo>
                  <a:close/>
                  <a:moveTo>
                    <a:pt x="278" y="9"/>
                  </a:moveTo>
                  <a:cubicBezTo>
                    <a:pt x="268" y="10"/>
                    <a:pt x="268" y="10"/>
                    <a:pt x="268" y="10"/>
                  </a:cubicBezTo>
                  <a:cubicBezTo>
                    <a:pt x="263" y="10"/>
                    <a:pt x="237" y="12"/>
                    <a:pt x="239" y="12"/>
                  </a:cubicBezTo>
                  <a:cubicBezTo>
                    <a:pt x="256" y="10"/>
                    <a:pt x="279" y="9"/>
                    <a:pt x="292" y="9"/>
                  </a:cubicBezTo>
                  <a:cubicBezTo>
                    <a:pt x="287" y="9"/>
                    <a:pt x="283" y="9"/>
                    <a:pt x="278" y="9"/>
                  </a:cubicBezTo>
                  <a:close/>
                  <a:moveTo>
                    <a:pt x="134" y="19"/>
                  </a:moveTo>
                  <a:cubicBezTo>
                    <a:pt x="127" y="20"/>
                    <a:pt x="127" y="20"/>
                    <a:pt x="127" y="20"/>
                  </a:cubicBezTo>
                  <a:cubicBezTo>
                    <a:pt x="127" y="20"/>
                    <a:pt x="127" y="20"/>
                    <a:pt x="128" y="20"/>
                  </a:cubicBezTo>
                  <a:cubicBezTo>
                    <a:pt x="133" y="19"/>
                    <a:pt x="134" y="19"/>
                    <a:pt x="134" y="19"/>
                  </a:cubicBezTo>
                  <a:close/>
                  <a:moveTo>
                    <a:pt x="59" y="28"/>
                  </a:moveTo>
                  <a:cubicBezTo>
                    <a:pt x="59" y="28"/>
                    <a:pt x="59" y="28"/>
                    <a:pt x="59" y="28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9" y="29"/>
                    <a:pt x="60" y="28"/>
                    <a:pt x="60" y="28"/>
                  </a:cubicBezTo>
                  <a:cubicBezTo>
                    <a:pt x="68" y="27"/>
                    <a:pt x="68" y="27"/>
                    <a:pt x="68" y="27"/>
                  </a:cubicBezTo>
                  <a:lnTo>
                    <a:pt x="59" y="28"/>
                  </a:lnTo>
                  <a:close/>
                  <a:moveTo>
                    <a:pt x="59" y="28"/>
                  </a:moveTo>
                  <a:cubicBezTo>
                    <a:pt x="59" y="28"/>
                    <a:pt x="59" y="28"/>
                    <a:pt x="59" y="28"/>
                  </a:cubicBezTo>
                  <a:cubicBezTo>
                    <a:pt x="59" y="28"/>
                    <a:pt x="59" y="28"/>
                    <a:pt x="59" y="28"/>
                  </a:cubicBezTo>
                  <a:cubicBezTo>
                    <a:pt x="59" y="28"/>
                    <a:pt x="59" y="28"/>
                    <a:pt x="59" y="28"/>
                  </a:cubicBezTo>
                  <a:close/>
                  <a:moveTo>
                    <a:pt x="58" y="29"/>
                  </a:moveTo>
                  <a:cubicBezTo>
                    <a:pt x="59" y="29"/>
                    <a:pt x="59" y="29"/>
                    <a:pt x="59" y="28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8" y="29"/>
                    <a:pt x="58" y="29"/>
                    <a:pt x="58" y="29"/>
                  </a:cubicBezTo>
                  <a:close/>
                  <a:moveTo>
                    <a:pt x="59" y="26"/>
                  </a:moveTo>
                  <a:cubicBezTo>
                    <a:pt x="59" y="26"/>
                    <a:pt x="59" y="26"/>
                    <a:pt x="59" y="26"/>
                  </a:cubicBezTo>
                  <a:cubicBezTo>
                    <a:pt x="59" y="26"/>
                    <a:pt x="60" y="26"/>
                    <a:pt x="60" y="26"/>
                  </a:cubicBezTo>
                  <a:cubicBezTo>
                    <a:pt x="59" y="26"/>
                    <a:pt x="59" y="26"/>
                    <a:pt x="59" y="26"/>
                  </a:cubicBezTo>
                  <a:cubicBezTo>
                    <a:pt x="59" y="26"/>
                    <a:pt x="59" y="26"/>
                    <a:pt x="59" y="26"/>
                  </a:cubicBezTo>
                  <a:cubicBezTo>
                    <a:pt x="59" y="26"/>
                    <a:pt x="59" y="26"/>
                    <a:pt x="59" y="26"/>
                  </a:cubicBezTo>
                  <a:cubicBezTo>
                    <a:pt x="59" y="26"/>
                    <a:pt x="59" y="26"/>
                    <a:pt x="59" y="26"/>
                  </a:cubicBezTo>
                  <a:cubicBezTo>
                    <a:pt x="59" y="26"/>
                    <a:pt x="59" y="26"/>
                    <a:pt x="59" y="26"/>
                  </a:cubicBezTo>
                  <a:close/>
                  <a:moveTo>
                    <a:pt x="59" y="32"/>
                  </a:moveTo>
                  <a:cubicBezTo>
                    <a:pt x="59" y="32"/>
                    <a:pt x="60" y="32"/>
                    <a:pt x="60" y="32"/>
                  </a:cubicBezTo>
                  <a:cubicBezTo>
                    <a:pt x="60" y="32"/>
                    <a:pt x="59" y="32"/>
                    <a:pt x="59" y="32"/>
                  </a:cubicBezTo>
                  <a:close/>
                  <a:moveTo>
                    <a:pt x="59" y="27"/>
                  </a:moveTo>
                  <a:cubicBezTo>
                    <a:pt x="59" y="27"/>
                    <a:pt x="59" y="27"/>
                    <a:pt x="59" y="27"/>
                  </a:cubicBezTo>
                  <a:cubicBezTo>
                    <a:pt x="59" y="27"/>
                    <a:pt x="59" y="27"/>
                    <a:pt x="59" y="27"/>
                  </a:cubicBezTo>
                  <a:close/>
                  <a:moveTo>
                    <a:pt x="58" y="26"/>
                  </a:moveTo>
                  <a:cubicBezTo>
                    <a:pt x="59" y="26"/>
                    <a:pt x="59" y="26"/>
                    <a:pt x="59" y="26"/>
                  </a:cubicBezTo>
                  <a:cubicBezTo>
                    <a:pt x="59" y="26"/>
                    <a:pt x="58" y="26"/>
                    <a:pt x="58" y="26"/>
                  </a:cubicBezTo>
                  <a:close/>
                  <a:moveTo>
                    <a:pt x="59" y="34"/>
                  </a:moveTo>
                  <a:cubicBezTo>
                    <a:pt x="59" y="34"/>
                    <a:pt x="59" y="34"/>
                    <a:pt x="59" y="33"/>
                  </a:cubicBezTo>
                  <a:cubicBezTo>
                    <a:pt x="59" y="33"/>
                    <a:pt x="59" y="33"/>
                    <a:pt x="59" y="34"/>
                  </a:cubicBezTo>
                  <a:close/>
                  <a:moveTo>
                    <a:pt x="59" y="32"/>
                  </a:moveTo>
                  <a:cubicBezTo>
                    <a:pt x="59" y="32"/>
                    <a:pt x="58" y="32"/>
                    <a:pt x="58" y="32"/>
                  </a:cubicBezTo>
                  <a:cubicBezTo>
                    <a:pt x="58" y="32"/>
                    <a:pt x="59" y="32"/>
                    <a:pt x="59" y="32"/>
                  </a:cubicBezTo>
                  <a:close/>
                  <a:moveTo>
                    <a:pt x="58" y="26"/>
                  </a:moveTo>
                  <a:cubicBezTo>
                    <a:pt x="58" y="26"/>
                    <a:pt x="58" y="26"/>
                    <a:pt x="57" y="26"/>
                  </a:cubicBezTo>
                  <a:cubicBezTo>
                    <a:pt x="58" y="26"/>
                    <a:pt x="58" y="27"/>
                    <a:pt x="58" y="26"/>
                  </a:cubicBezTo>
                  <a:close/>
                  <a:moveTo>
                    <a:pt x="57" y="29"/>
                  </a:moveTo>
                  <a:cubicBezTo>
                    <a:pt x="58" y="29"/>
                    <a:pt x="58" y="29"/>
                    <a:pt x="58" y="29"/>
                  </a:cubicBezTo>
                  <a:cubicBezTo>
                    <a:pt x="58" y="29"/>
                    <a:pt x="57" y="29"/>
                    <a:pt x="57" y="29"/>
                  </a:cubicBezTo>
                  <a:close/>
                  <a:moveTo>
                    <a:pt x="57" y="28"/>
                  </a:moveTo>
                  <a:cubicBezTo>
                    <a:pt x="57" y="28"/>
                    <a:pt x="57" y="28"/>
                    <a:pt x="57" y="28"/>
                  </a:cubicBezTo>
                  <a:cubicBezTo>
                    <a:pt x="57" y="28"/>
                    <a:pt x="57" y="28"/>
                    <a:pt x="57" y="28"/>
                  </a:cubicBezTo>
                  <a:close/>
                  <a:moveTo>
                    <a:pt x="57" y="28"/>
                  </a:moveTo>
                  <a:cubicBezTo>
                    <a:pt x="57" y="28"/>
                    <a:pt x="57" y="28"/>
                    <a:pt x="57" y="28"/>
                  </a:cubicBezTo>
                  <a:cubicBezTo>
                    <a:pt x="57" y="28"/>
                    <a:pt x="57" y="28"/>
                    <a:pt x="57" y="28"/>
                  </a:cubicBezTo>
                  <a:cubicBezTo>
                    <a:pt x="57" y="28"/>
                    <a:pt x="57" y="28"/>
                    <a:pt x="57" y="28"/>
                  </a:cubicBezTo>
                  <a:close/>
                  <a:moveTo>
                    <a:pt x="56" y="31"/>
                  </a:moveTo>
                  <a:cubicBezTo>
                    <a:pt x="57" y="31"/>
                    <a:pt x="57" y="31"/>
                    <a:pt x="56" y="31"/>
                  </a:cubicBezTo>
                  <a:close/>
                  <a:moveTo>
                    <a:pt x="55" y="33"/>
                  </a:moveTo>
                  <a:cubicBezTo>
                    <a:pt x="56" y="33"/>
                    <a:pt x="56" y="33"/>
                    <a:pt x="56" y="33"/>
                  </a:cubicBezTo>
                  <a:cubicBezTo>
                    <a:pt x="56" y="33"/>
                    <a:pt x="56" y="33"/>
                    <a:pt x="55" y="33"/>
                  </a:cubicBezTo>
                  <a:close/>
                  <a:moveTo>
                    <a:pt x="56" y="34"/>
                  </a:moveTo>
                  <a:cubicBezTo>
                    <a:pt x="56" y="34"/>
                    <a:pt x="56" y="34"/>
                    <a:pt x="56" y="33"/>
                  </a:cubicBezTo>
                  <a:lnTo>
                    <a:pt x="56" y="34"/>
                  </a:lnTo>
                  <a:close/>
                  <a:moveTo>
                    <a:pt x="56" y="36"/>
                  </a:moveTo>
                  <a:cubicBezTo>
                    <a:pt x="56" y="36"/>
                    <a:pt x="55" y="36"/>
                    <a:pt x="55" y="36"/>
                  </a:cubicBezTo>
                  <a:cubicBezTo>
                    <a:pt x="56" y="36"/>
                    <a:pt x="56" y="36"/>
                    <a:pt x="56" y="36"/>
                  </a:cubicBezTo>
                  <a:close/>
                  <a:moveTo>
                    <a:pt x="54" y="36"/>
                  </a:moveTo>
                  <a:cubicBezTo>
                    <a:pt x="54" y="36"/>
                    <a:pt x="54" y="36"/>
                    <a:pt x="54" y="36"/>
                  </a:cubicBezTo>
                  <a:close/>
                  <a:moveTo>
                    <a:pt x="192" y="23"/>
                  </a:moveTo>
                  <a:cubicBezTo>
                    <a:pt x="199" y="23"/>
                    <a:pt x="208" y="22"/>
                    <a:pt x="214" y="22"/>
                  </a:cubicBezTo>
                  <a:cubicBezTo>
                    <a:pt x="222" y="21"/>
                    <a:pt x="222" y="21"/>
                    <a:pt x="222" y="21"/>
                  </a:cubicBezTo>
                  <a:cubicBezTo>
                    <a:pt x="210" y="22"/>
                    <a:pt x="200" y="22"/>
                    <a:pt x="192" y="23"/>
                  </a:cubicBezTo>
                  <a:close/>
                  <a:moveTo>
                    <a:pt x="59" y="31"/>
                  </a:move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60" y="31"/>
                    <a:pt x="60" y="31"/>
                  </a:cubicBezTo>
                  <a:cubicBezTo>
                    <a:pt x="59" y="31"/>
                    <a:pt x="58" y="31"/>
                    <a:pt x="57" y="31"/>
                  </a:cubicBezTo>
                  <a:cubicBezTo>
                    <a:pt x="58" y="31"/>
                    <a:pt x="58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lose/>
                  <a:moveTo>
                    <a:pt x="58" y="27"/>
                  </a:moveTo>
                  <a:cubicBezTo>
                    <a:pt x="58" y="27"/>
                    <a:pt x="58" y="27"/>
                    <a:pt x="58" y="27"/>
                  </a:cubicBezTo>
                  <a:cubicBezTo>
                    <a:pt x="58" y="27"/>
                    <a:pt x="58" y="27"/>
                    <a:pt x="58" y="27"/>
                  </a:cubicBezTo>
                  <a:cubicBezTo>
                    <a:pt x="59" y="27"/>
                    <a:pt x="58" y="27"/>
                    <a:pt x="58" y="27"/>
                  </a:cubicBezTo>
                  <a:close/>
                  <a:moveTo>
                    <a:pt x="55" y="28"/>
                  </a:moveTo>
                  <a:cubicBezTo>
                    <a:pt x="55" y="28"/>
                    <a:pt x="55" y="28"/>
                    <a:pt x="55" y="28"/>
                  </a:cubicBezTo>
                  <a:cubicBezTo>
                    <a:pt x="55" y="27"/>
                    <a:pt x="56" y="28"/>
                    <a:pt x="56" y="27"/>
                  </a:cubicBezTo>
                  <a:cubicBezTo>
                    <a:pt x="56" y="27"/>
                    <a:pt x="56" y="28"/>
                    <a:pt x="56" y="28"/>
                  </a:cubicBezTo>
                  <a:cubicBezTo>
                    <a:pt x="57" y="27"/>
                    <a:pt x="58" y="28"/>
                    <a:pt x="58" y="27"/>
                  </a:cubicBezTo>
                  <a:cubicBezTo>
                    <a:pt x="57" y="27"/>
                    <a:pt x="56" y="27"/>
                    <a:pt x="55" y="27"/>
                  </a:cubicBezTo>
                  <a:cubicBezTo>
                    <a:pt x="55" y="27"/>
                    <a:pt x="55" y="27"/>
                    <a:pt x="55" y="27"/>
                  </a:cubicBezTo>
                  <a:cubicBezTo>
                    <a:pt x="55" y="28"/>
                    <a:pt x="54" y="27"/>
                    <a:pt x="54" y="28"/>
                  </a:cubicBezTo>
                  <a:cubicBezTo>
                    <a:pt x="54" y="28"/>
                    <a:pt x="54" y="28"/>
                    <a:pt x="55" y="28"/>
                  </a:cubicBezTo>
                  <a:close/>
                  <a:moveTo>
                    <a:pt x="56" y="34"/>
                  </a:moveTo>
                  <a:cubicBezTo>
                    <a:pt x="56" y="34"/>
                    <a:pt x="56" y="34"/>
                    <a:pt x="56" y="34"/>
                  </a:cubicBezTo>
                  <a:cubicBezTo>
                    <a:pt x="56" y="34"/>
                    <a:pt x="56" y="34"/>
                    <a:pt x="56" y="34"/>
                  </a:cubicBezTo>
                  <a:close/>
                  <a:moveTo>
                    <a:pt x="578" y="337"/>
                  </a:moveTo>
                  <a:cubicBezTo>
                    <a:pt x="579" y="495"/>
                    <a:pt x="576" y="661"/>
                    <a:pt x="571" y="820"/>
                  </a:cubicBezTo>
                  <a:cubicBezTo>
                    <a:pt x="568" y="940"/>
                    <a:pt x="568" y="940"/>
                    <a:pt x="568" y="940"/>
                  </a:cubicBezTo>
                  <a:cubicBezTo>
                    <a:pt x="567" y="952"/>
                    <a:pt x="567" y="963"/>
                    <a:pt x="567" y="974"/>
                  </a:cubicBezTo>
                  <a:cubicBezTo>
                    <a:pt x="566" y="994"/>
                    <a:pt x="566" y="994"/>
                    <a:pt x="566" y="994"/>
                  </a:cubicBezTo>
                  <a:cubicBezTo>
                    <a:pt x="566" y="995"/>
                    <a:pt x="566" y="995"/>
                    <a:pt x="566" y="995"/>
                  </a:cubicBezTo>
                  <a:cubicBezTo>
                    <a:pt x="566" y="996"/>
                    <a:pt x="566" y="997"/>
                    <a:pt x="566" y="998"/>
                  </a:cubicBezTo>
                  <a:cubicBezTo>
                    <a:pt x="565" y="999"/>
                    <a:pt x="565" y="1000"/>
                    <a:pt x="564" y="1001"/>
                  </a:cubicBezTo>
                  <a:cubicBezTo>
                    <a:pt x="563" y="1004"/>
                    <a:pt x="560" y="1006"/>
                    <a:pt x="559" y="1007"/>
                  </a:cubicBezTo>
                  <a:cubicBezTo>
                    <a:pt x="555" y="1010"/>
                    <a:pt x="552" y="1011"/>
                    <a:pt x="548" y="1013"/>
                  </a:cubicBezTo>
                  <a:cubicBezTo>
                    <a:pt x="535" y="1019"/>
                    <a:pt x="521" y="1021"/>
                    <a:pt x="507" y="1024"/>
                  </a:cubicBezTo>
                  <a:cubicBezTo>
                    <a:pt x="479" y="1029"/>
                    <a:pt x="452" y="1031"/>
                    <a:pt x="431" y="1033"/>
                  </a:cubicBezTo>
                  <a:cubicBezTo>
                    <a:pt x="397" y="1036"/>
                    <a:pt x="360" y="1038"/>
                    <a:pt x="324" y="1039"/>
                  </a:cubicBezTo>
                  <a:cubicBezTo>
                    <a:pt x="309" y="1039"/>
                    <a:pt x="295" y="1039"/>
                    <a:pt x="281" y="1039"/>
                  </a:cubicBezTo>
                  <a:cubicBezTo>
                    <a:pt x="264" y="1040"/>
                    <a:pt x="264" y="1040"/>
                    <a:pt x="264" y="1040"/>
                  </a:cubicBezTo>
                  <a:cubicBezTo>
                    <a:pt x="241" y="1040"/>
                    <a:pt x="217" y="1039"/>
                    <a:pt x="193" y="1038"/>
                  </a:cubicBezTo>
                  <a:cubicBezTo>
                    <a:pt x="179" y="1037"/>
                    <a:pt x="168" y="1037"/>
                    <a:pt x="156" y="1036"/>
                  </a:cubicBezTo>
                  <a:cubicBezTo>
                    <a:pt x="135" y="1034"/>
                    <a:pt x="112" y="1032"/>
                    <a:pt x="87" y="1028"/>
                  </a:cubicBezTo>
                  <a:cubicBezTo>
                    <a:pt x="75" y="1026"/>
                    <a:pt x="63" y="1024"/>
                    <a:pt x="51" y="1020"/>
                  </a:cubicBezTo>
                  <a:cubicBezTo>
                    <a:pt x="45" y="1019"/>
                    <a:pt x="39" y="1017"/>
                    <a:pt x="33" y="1013"/>
                  </a:cubicBezTo>
                  <a:cubicBezTo>
                    <a:pt x="30" y="1012"/>
                    <a:pt x="27" y="1010"/>
                    <a:pt x="24" y="1007"/>
                  </a:cubicBezTo>
                  <a:cubicBezTo>
                    <a:pt x="22" y="1006"/>
                    <a:pt x="21" y="1004"/>
                    <a:pt x="19" y="1002"/>
                  </a:cubicBezTo>
                  <a:cubicBezTo>
                    <a:pt x="19" y="1001"/>
                    <a:pt x="18" y="1000"/>
                    <a:pt x="18" y="999"/>
                  </a:cubicBezTo>
                  <a:cubicBezTo>
                    <a:pt x="18" y="999"/>
                    <a:pt x="18" y="998"/>
                    <a:pt x="17" y="997"/>
                  </a:cubicBezTo>
                  <a:cubicBezTo>
                    <a:pt x="17" y="997"/>
                    <a:pt x="17" y="996"/>
                    <a:pt x="17" y="996"/>
                  </a:cubicBezTo>
                  <a:cubicBezTo>
                    <a:pt x="15" y="984"/>
                    <a:pt x="14" y="971"/>
                    <a:pt x="13" y="960"/>
                  </a:cubicBezTo>
                  <a:cubicBezTo>
                    <a:pt x="11" y="941"/>
                    <a:pt x="11" y="941"/>
                    <a:pt x="11" y="941"/>
                  </a:cubicBezTo>
                  <a:cubicBezTo>
                    <a:pt x="9" y="920"/>
                    <a:pt x="7" y="891"/>
                    <a:pt x="6" y="869"/>
                  </a:cubicBezTo>
                  <a:cubicBezTo>
                    <a:pt x="5" y="857"/>
                    <a:pt x="5" y="845"/>
                    <a:pt x="4" y="833"/>
                  </a:cubicBezTo>
                  <a:cubicBezTo>
                    <a:pt x="3" y="807"/>
                    <a:pt x="2" y="783"/>
                    <a:pt x="2" y="762"/>
                  </a:cubicBezTo>
                  <a:cubicBezTo>
                    <a:pt x="1" y="735"/>
                    <a:pt x="0" y="691"/>
                    <a:pt x="0" y="657"/>
                  </a:cubicBezTo>
                  <a:cubicBezTo>
                    <a:pt x="0" y="655"/>
                    <a:pt x="0" y="654"/>
                    <a:pt x="0" y="653"/>
                  </a:cubicBezTo>
                  <a:cubicBezTo>
                    <a:pt x="0" y="628"/>
                    <a:pt x="0" y="603"/>
                    <a:pt x="0" y="579"/>
                  </a:cubicBezTo>
                  <a:cubicBezTo>
                    <a:pt x="0" y="575"/>
                    <a:pt x="0" y="575"/>
                    <a:pt x="0" y="572"/>
                  </a:cubicBezTo>
                  <a:cubicBezTo>
                    <a:pt x="1" y="540"/>
                    <a:pt x="1" y="540"/>
                    <a:pt x="1" y="540"/>
                  </a:cubicBezTo>
                  <a:cubicBezTo>
                    <a:pt x="2" y="493"/>
                    <a:pt x="2" y="459"/>
                    <a:pt x="3" y="420"/>
                  </a:cubicBezTo>
                  <a:cubicBezTo>
                    <a:pt x="3" y="398"/>
                    <a:pt x="4" y="373"/>
                    <a:pt x="5" y="350"/>
                  </a:cubicBezTo>
                  <a:cubicBezTo>
                    <a:pt x="5" y="331"/>
                    <a:pt x="5" y="331"/>
                    <a:pt x="5" y="331"/>
                  </a:cubicBezTo>
                  <a:cubicBezTo>
                    <a:pt x="6" y="316"/>
                    <a:pt x="6" y="316"/>
                    <a:pt x="6" y="316"/>
                  </a:cubicBezTo>
                  <a:cubicBezTo>
                    <a:pt x="6" y="302"/>
                    <a:pt x="6" y="302"/>
                    <a:pt x="6" y="302"/>
                  </a:cubicBezTo>
                  <a:cubicBezTo>
                    <a:pt x="7" y="281"/>
                    <a:pt x="7" y="281"/>
                    <a:pt x="7" y="281"/>
                  </a:cubicBezTo>
                  <a:cubicBezTo>
                    <a:pt x="8" y="260"/>
                    <a:pt x="8" y="260"/>
                    <a:pt x="8" y="260"/>
                  </a:cubicBezTo>
                  <a:cubicBezTo>
                    <a:pt x="9" y="238"/>
                    <a:pt x="9" y="238"/>
                    <a:pt x="9" y="238"/>
                  </a:cubicBezTo>
                  <a:cubicBezTo>
                    <a:pt x="10" y="220"/>
                    <a:pt x="10" y="203"/>
                    <a:pt x="11" y="181"/>
                  </a:cubicBezTo>
                  <a:cubicBezTo>
                    <a:pt x="13" y="133"/>
                    <a:pt x="13" y="133"/>
                    <a:pt x="13" y="133"/>
                  </a:cubicBezTo>
                  <a:cubicBezTo>
                    <a:pt x="14" y="104"/>
                    <a:pt x="14" y="104"/>
                    <a:pt x="14" y="104"/>
                  </a:cubicBezTo>
                  <a:cubicBezTo>
                    <a:pt x="15" y="89"/>
                    <a:pt x="15" y="89"/>
                    <a:pt x="15" y="89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6" y="68"/>
                    <a:pt x="16" y="68"/>
                    <a:pt x="16" y="68"/>
                  </a:cubicBezTo>
                  <a:cubicBezTo>
                    <a:pt x="16" y="68"/>
                    <a:pt x="16" y="68"/>
                    <a:pt x="16" y="68"/>
                  </a:cubicBezTo>
                  <a:cubicBezTo>
                    <a:pt x="16" y="67"/>
                    <a:pt x="16" y="67"/>
                    <a:pt x="16" y="67"/>
                  </a:cubicBezTo>
                  <a:cubicBezTo>
                    <a:pt x="16" y="67"/>
                    <a:pt x="16" y="67"/>
                    <a:pt x="16" y="66"/>
                  </a:cubicBezTo>
                  <a:cubicBezTo>
                    <a:pt x="16" y="66"/>
                    <a:pt x="17" y="64"/>
                    <a:pt x="16" y="63"/>
                  </a:cubicBezTo>
                  <a:cubicBezTo>
                    <a:pt x="16" y="63"/>
                    <a:pt x="16" y="63"/>
                    <a:pt x="15" y="63"/>
                  </a:cubicBezTo>
                  <a:cubicBezTo>
                    <a:pt x="15" y="63"/>
                    <a:pt x="16" y="63"/>
                    <a:pt x="16" y="62"/>
                  </a:cubicBezTo>
                  <a:cubicBezTo>
                    <a:pt x="16" y="62"/>
                    <a:pt x="16" y="61"/>
                    <a:pt x="16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6" y="58"/>
                    <a:pt x="16" y="57"/>
                    <a:pt x="16" y="57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7" y="57"/>
                    <a:pt x="17" y="55"/>
                    <a:pt x="17" y="54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7" y="53"/>
                    <a:pt x="18" y="52"/>
                    <a:pt x="19" y="51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19" y="51"/>
                    <a:pt x="20" y="51"/>
                    <a:pt x="20" y="50"/>
                  </a:cubicBezTo>
                  <a:cubicBezTo>
                    <a:pt x="20" y="50"/>
                    <a:pt x="20" y="50"/>
                    <a:pt x="21" y="50"/>
                  </a:cubicBezTo>
                  <a:cubicBezTo>
                    <a:pt x="21" y="50"/>
                    <a:pt x="21" y="50"/>
                    <a:pt x="22" y="49"/>
                  </a:cubicBezTo>
                  <a:cubicBezTo>
                    <a:pt x="22" y="49"/>
                    <a:pt x="22" y="49"/>
                    <a:pt x="23" y="49"/>
                  </a:cubicBezTo>
                  <a:cubicBezTo>
                    <a:pt x="23" y="48"/>
                    <a:pt x="24" y="49"/>
                    <a:pt x="24" y="48"/>
                  </a:cubicBezTo>
                  <a:cubicBezTo>
                    <a:pt x="25" y="48"/>
                    <a:pt x="26" y="48"/>
                    <a:pt x="28" y="48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8" y="49"/>
                    <a:pt x="29" y="49"/>
                    <a:pt x="30" y="49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30" y="50"/>
                    <a:pt x="31" y="50"/>
                    <a:pt x="31" y="50"/>
                  </a:cubicBezTo>
                  <a:cubicBezTo>
                    <a:pt x="32" y="51"/>
                    <a:pt x="33" y="52"/>
                    <a:pt x="33" y="53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4"/>
                    <a:pt x="34" y="54"/>
                    <a:pt x="34" y="55"/>
                  </a:cubicBezTo>
                  <a:cubicBezTo>
                    <a:pt x="35" y="55"/>
                    <a:pt x="35" y="56"/>
                    <a:pt x="35" y="57"/>
                  </a:cubicBezTo>
                  <a:cubicBezTo>
                    <a:pt x="35" y="57"/>
                    <a:pt x="35" y="57"/>
                    <a:pt x="35" y="57"/>
                  </a:cubicBezTo>
                  <a:cubicBezTo>
                    <a:pt x="35" y="58"/>
                    <a:pt x="35" y="58"/>
                    <a:pt x="35" y="59"/>
                  </a:cubicBezTo>
                  <a:cubicBezTo>
                    <a:pt x="35" y="59"/>
                    <a:pt x="35" y="60"/>
                    <a:pt x="35" y="60"/>
                  </a:cubicBezTo>
                  <a:cubicBezTo>
                    <a:pt x="35" y="60"/>
                    <a:pt x="35" y="61"/>
                    <a:pt x="35" y="61"/>
                  </a:cubicBezTo>
                  <a:cubicBezTo>
                    <a:pt x="35" y="61"/>
                    <a:pt x="35" y="62"/>
                    <a:pt x="34" y="62"/>
                  </a:cubicBezTo>
                  <a:cubicBezTo>
                    <a:pt x="35" y="62"/>
                    <a:pt x="35" y="63"/>
                    <a:pt x="34" y="63"/>
                  </a:cubicBezTo>
                  <a:cubicBezTo>
                    <a:pt x="34" y="63"/>
                    <a:pt x="34" y="63"/>
                    <a:pt x="33" y="63"/>
                  </a:cubicBezTo>
                  <a:cubicBezTo>
                    <a:pt x="33" y="64"/>
                    <a:pt x="35" y="65"/>
                    <a:pt x="34" y="65"/>
                  </a:cubicBezTo>
                  <a:cubicBezTo>
                    <a:pt x="33" y="65"/>
                    <a:pt x="33" y="66"/>
                    <a:pt x="33" y="67"/>
                  </a:cubicBezTo>
                  <a:cubicBezTo>
                    <a:pt x="33" y="68"/>
                    <a:pt x="33" y="68"/>
                    <a:pt x="33" y="68"/>
                  </a:cubicBezTo>
                  <a:cubicBezTo>
                    <a:pt x="33" y="69"/>
                    <a:pt x="33" y="69"/>
                    <a:pt x="33" y="69"/>
                  </a:cubicBezTo>
                  <a:cubicBezTo>
                    <a:pt x="33" y="69"/>
                    <a:pt x="33" y="69"/>
                    <a:pt x="33" y="69"/>
                  </a:cubicBezTo>
                  <a:cubicBezTo>
                    <a:pt x="32" y="75"/>
                    <a:pt x="32" y="75"/>
                    <a:pt x="32" y="75"/>
                  </a:cubicBezTo>
                  <a:cubicBezTo>
                    <a:pt x="31" y="95"/>
                    <a:pt x="31" y="114"/>
                    <a:pt x="29" y="131"/>
                  </a:cubicBezTo>
                  <a:cubicBezTo>
                    <a:pt x="29" y="146"/>
                    <a:pt x="28" y="161"/>
                    <a:pt x="27" y="176"/>
                  </a:cubicBezTo>
                  <a:cubicBezTo>
                    <a:pt x="25" y="222"/>
                    <a:pt x="24" y="268"/>
                    <a:pt x="22" y="313"/>
                  </a:cubicBezTo>
                  <a:cubicBezTo>
                    <a:pt x="19" y="397"/>
                    <a:pt x="19" y="397"/>
                    <a:pt x="19" y="397"/>
                  </a:cubicBezTo>
                  <a:cubicBezTo>
                    <a:pt x="17" y="482"/>
                    <a:pt x="17" y="482"/>
                    <a:pt x="17" y="482"/>
                  </a:cubicBezTo>
                  <a:cubicBezTo>
                    <a:pt x="16" y="531"/>
                    <a:pt x="16" y="531"/>
                    <a:pt x="16" y="531"/>
                  </a:cubicBezTo>
                  <a:cubicBezTo>
                    <a:pt x="16" y="546"/>
                    <a:pt x="16" y="546"/>
                    <a:pt x="16" y="546"/>
                  </a:cubicBezTo>
                  <a:cubicBezTo>
                    <a:pt x="15" y="593"/>
                    <a:pt x="15" y="593"/>
                    <a:pt x="15" y="593"/>
                  </a:cubicBezTo>
                  <a:cubicBezTo>
                    <a:pt x="15" y="608"/>
                    <a:pt x="15" y="622"/>
                    <a:pt x="15" y="639"/>
                  </a:cubicBezTo>
                  <a:cubicBezTo>
                    <a:pt x="15" y="682"/>
                    <a:pt x="16" y="742"/>
                    <a:pt x="18" y="796"/>
                  </a:cubicBezTo>
                  <a:cubicBezTo>
                    <a:pt x="18" y="806"/>
                    <a:pt x="18" y="806"/>
                    <a:pt x="18" y="806"/>
                  </a:cubicBezTo>
                  <a:cubicBezTo>
                    <a:pt x="19" y="841"/>
                    <a:pt x="21" y="874"/>
                    <a:pt x="23" y="905"/>
                  </a:cubicBezTo>
                  <a:cubicBezTo>
                    <a:pt x="24" y="924"/>
                    <a:pt x="26" y="946"/>
                    <a:pt x="28" y="968"/>
                  </a:cubicBezTo>
                  <a:cubicBezTo>
                    <a:pt x="30" y="985"/>
                    <a:pt x="30" y="985"/>
                    <a:pt x="30" y="985"/>
                  </a:cubicBezTo>
                  <a:cubicBezTo>
                    <a:pt x="31" y="993"/>
                    <a:pt x="31" y="993"/>
                    <a:pt x="31" y="993"/>
                  </a:cubicBezTo>
                  <a:cubicBezTo>
                    <a:pt x="32" y="995"/>
                    <a:pt x="32" y="994"/>
                    <a:pt x="32" y="995"/>
                  </a:cubicBezTo>
                  <a:cubicBezTo>
                    <a:pt x="32" y="995"/>
                    <a:pt x="32" y="996"/>
                    <a:pt x="33" y="996"/>
                  </a:cubicBezTo>
                  <a:cubicBezTo>
                    <a:pt x="35" y="999"/>
                    <a:pt x="39" y="1001"/>
                    <a:pt x="44" y="1003"/>
                  </a:cubicBezTo>
                  <a:cubicBezTo>
                    <a:pt x="48" y="1005"/>
                    <a:pt x="53" y="1006"/>
                    <a:pt x="58" y="1008"/>
                  </a:cubicBezTo>
                  <a:cubicBezTo>
                    <a:pt x="75" y="1012"/>
                    <a:pt x="93" y="1015"/>
                    <a:pt x="111" y="1017"/>
                  </a:cubicBezTo>
                  <a:cubicBezTo>
                    <a:pt x="129" y="1019"/>
                    <a:pt x="147" y="1021"/>
                    <a:pt x="165" y="1022"/>
                  </a:cubicBezTo>
                  <a:cubicBezTo>
                    <a:pt x="192" y="1024"/>
                    <a:pt x="221" y="1025"/>
                    <a:pt x="249" y="1025"/>
                  </a:cubicBezTo>
                  <a:cubicBezTo>
                    <a:pt x="259" y="1025"/>
                    <a:pt x="270" y="1025"/>
                    <a:pt x="279" y="1025"/>
                  </a:cubicBezTo>
                  <a:cubicBezTo>
                    <a:pt x="294" y="1025"/>
                    <a:pt x="309" y="1025"/>
                    <a:pt x="323" y="1025"/>
                  </a:cubicBezTo>
                  <a:cubicBezTo>
                    <a:pt x="350" y="1024"/>
                    <a:pt x="376" y="1023"/>
                    <a:pt x="403" y="1021"/>
                  </a:cubicBezTo>
                  <a:cubicBezTo>
                    <a:pt x="426" y="1020"/>
                    <a:pt x="451" y="1018"/>
                    <a:pt x="475" y="1014"/>
                  </a:cubicBezTo>
                  <a:cubicBezTo>
                    <a:pt x="483" y="1013"/>
                    <a:pt x="492" y="1012"/>
                    <a:pt x="501" y="1011"/>
                  </a:cubicBezTo>
                  <a:cubicBezTo>
                    <a:pt x="507" y="1010"/>
                    <a:pt x="512" y="1009"/>
                    <a:pt x="517" y="1007"/>
                  </a:cubicBezTo>
                  <a:cubicBezTo>
                    <a:pt x="524" y="1006"/>
                    <a:pt x="532" y="1004"/>
                    <a:pt x="539" y="1001"/>
                  </a:cubicBezTo>
                  <a:cubicBezTo>
                    <a:pt x="543" y="1000"/>
                    <a:pt x="546" y="999"/>
                    <a:pt x="549" y="997"/>
                  </a:cubicBezTo>
                  <a:cubicBezTo>
                    <a:pt x="550" y="996"/>
                    <a:pt x="550" y="996"/>
                    <a:pt x="551" y="995"/>
                  </a:cubicBezTo>
                  <a:cubicBezTo>
                    <a:pt x="551" y="995"/>
                    <a:pt x="551" y="995"/>
                    <a:pt x="551" y="995"/>
                  </a:cubicBezTo>
                  <a:cubicBezTo>
                    <a:pt x="552" y="995"/>
                    <a:pt x="552" y="994"/>
                    <a:pt x="552" y="994"/>
                  </a:cubicBezTo>
                  <a:cubicBezTo>
                    <a:pt x="552" y="992"/>
                    <a:pt x="552" y="992"/>
                    <a:pt x="552" y="992"/>
                  </a:cubicBezTo>
                  <a:cubicBezTo>
                    <a:pt x="554" y="938"/>
                    <a:pt x="554" y="938"/>
                    <a:pt x="554" y="938"/>
                  </a:cubicBezTo>
                  <a:cubicBezTo>
                    <a:pt x="555" y="890"/>
                    <a:pt x="557" y="845"/>
                    <a:pt x="558" y="793"/>
                  </a:cubicBezTo>
                  <a:cubicBezTo>
                    <a:pt x="559" y="754"/>
                    <a:pt x="560" y="713"/>
                    <a:pt x="561" y="669"/>
                  </a:cubicBezTo>
                  <a:cubicBezTo>
                    <a:pt x="562" y="615"/>
                    <a:pt x="563" y="557"/>
                    <a:pt x="564" y="499"/>
                  </a:cubicBezTo>
                  <a:cubicBezTo>
                    <a:pt x="565" y="437"/>
                    <a:pt x="565" y="375"/>
                    <a:pt x="565" y="314"/>
                  </a:cubicBezTo>
                  <a:cubicBezTo>
                    <a:pt x="565" y="312"/>
                    <a:pt x="565" y="309"/>
                    <a:pt x="565" y="304"/>
                  </a:cubicBezTo>
                  <a:cubicBezTo>
                    <a:pt x="565" y="298"/>
                    <a:pt x="565" y="300"/>
                    <a:pt x="565" y="292"/>
                  </a:cubicBezTo>
                  <a:cubicBezTo>
                    <a:pt x="565" y="287"/>
                    <a:pt x="565" y="290"/>
                    <a:pt x="565" y="286"/>
                  </a:cubicBezTo>
                  <a:cubicBezTo>
                    <a:pt x="565" y="233"/>
                    <a:pt x="564" y="181"/>
                    <a:pt x="562" y="133"/>
                  </a:cubicBezTo>
                  <a:cubicBezTo>
                    <a:pt x="561" y="124"/>
                    <a:pt x="562" y="132"/>
                    <a:pt x="562" y="126"/>
                  </a:cubicBezTo>
                  <a:cubicBezTo>
                    <a:pt x="561" y="112"/>
                    <a:pt x="560" y="94"/>
                    <a:pt x="558" y="76"/>
                  </a:cubicBezTo>
                  <a:cubicBezTo>
                    <a:pt x="558" y="67"/>
                    <a:pt x="557" y="58"/>
                    <a:pt x="555" y="50"/>
                  </a:cubicBezTo>
                  <a:cubicBezTo>
                    <a:pt x="554" y="45"/>
                    <a:pt x="553" y="41"/>
                    <a:pt x="552" y="39"/>
                  </a:cubicBezTo>
                  <a:cubicBezTo>
                    <a:pt x="550" y="37"/>
                    <a:pt x="547" y="35"/>
                    <a:pt x="544" y="33"/>
                  </a:cubicBezTo>
                  <a:cubicBezTo>
                    <a:pt x="534" y="26"/>
                    <a:pt x="518" y="23"/>
                    <a:pt x="505" y="20"/>
                  </a:cubicBezTo>
                  <a:cubicBezTo>
                    <a:pt x="501" y="20"/>
                    <a:pt x="503" y="20"/>
                    <a:pt x="500" y="20"/>
                  </a:cubicBezTo>
                  <a:cubicBezTo>
                    <a:pt x="496" y="19"/>
                    <a:pt x="499" y="19"/>
                    <a:pt x="495" y="19"/>
                  </a:cubicBezTo>
                  <a:cubicBezTo>
                    <a:pt x="495" y="19"/>
                    <a:pt x="487" y="18"/>
                    <a:pt x="484" y="17"/>
                  </a:cubicBezTo>
                  <a:cubicBezTo>
                    <a:pt x="449" y="13"/>
                    <a:pt x="414" y="13"/>
                    <a:pt x="378" y="13"/>
                  </a:cubicBezTo>
                  <a:cubicBezTo>
                    <a:pt x="372" y="13"/>
                    <a:pt x="372" y="13"/>
                    <a:pt x="362" y="13"/>
                  </a:cubicBezTo>
                  <a:cubicBezTo>
                    <a:pt x="354" y="13"/>
                    <a:pt x="355" y="13"/>
                    <a:pt x="348" y="13"/>
                  </a:cubicBezTo>
                  <a:cubicBezTo>
                    <a:pt x="347" y="13"/>
                    <a:pt x="338" y="13"/>
                    <a:pt x="337" y="13"/>
                  </a:cubicBezTo>
                  <a:cubicBezTo>
                    <a:pt x="336" y="13"/>
                    <a:pt x="338" y="13"/>
                    <a:pt x="336" y="13"/>
                  </a:cubicBezTo>
                  <a:cubicBezTo>
                    <a:pt x="330" y="13"/>
                    <a:pt x="308" y="14"/>
                    <a:pt x="296" y="15"/>
                  </a:cubicBezTo>
                  <a:cubicBezTo>
                    <a:pt x="281" y="16"/>
                    <a:pt x="264" y="16"/>
                    <a:pt x="245" y="18"/>
                  </a:cubicBezTo>
                  <a:cubicBezTo>
                    <a:pt x="263" y="16"/>
                    <a:pt x="277" y="15"/>
                    <a:pt x="282" y="15"/>
                  </a:cubicBezTo>
                  <a:cubicBezTo>
                    <a:pt x="264" y="15"/>
                    <a:pt x="232" y="17"/>
                    <a:pt x="215" y="18"/>
                  </a:cubicBezTo>
                  <a:cubicBezTo>
                    <a:pt x="174" y="21"/>
                    <a:pt x="123" y="26"/>
                    <a:pt x="76" y="31"/>
                  </a:cubicBezTo>
                  <a:cubicBezTo>
                    <a:pt x="73" y="31"/>
                    <a:pt x="71" y="31"/>
                    <a:pt x="71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0" y="33"/>
                    <a:pt x="60" y="33"/>
                    <a:pt x="60" y="33"/>
                  </a:cubicBezTo>
                  <a:cubicBezTo>
                    <a:pt x="60" y="33"/>
                    <a:pt x="60" y="33"/>
                    <a:pt x="60" y="33"/>
                  </a:cubicBezTo>
                  <a:cubicBezTo>
                    <a:pt x="60" y="33"/>
                    <a:pt x="60" y="33"/>
                    <a:pt x="60" y="33"/>
                  </a:cubicBezTo>
                  <a:cubicBezTo>
                    <a:pt x="58" y="33"/>
                    <a:pt x="58" y="33"/>
                    <a:pt x="58" y="33"/>
                  </a:cubicBezTo>
                  <a:cubicBezTo>
                    <a:pt x="58" y="33"/>
                    <a:pt x="57" y="33"/>
                    <a:pt x="56" y="33"/>
                  </a:cubicBezTo>
                  <a:cubicBezTo>
                    <a:pt x="58" y="33"/>
                    <a:pt x="58" y="33"/>
                    <a:pt x="58" y="33"/>
                  </a:cubicBezTo>
                  <a:cubicBezTo>
                    <a:pt x="59" y="33"/>
                    <a:pt x="59" y="33"/>
                    <a:pt x="59" y="33"/>
                  </a:cubicBezTo>
                  <a:cubicBezTo>
                    <a:pt x="60" y="33"/>
                    <a:pt x="60" y="33"/>
                    <a:pt x="60" y="33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109" y="27"/>
                    <a:pt x="155" y="23"/>
                    <a:pt x="201" y="19"/>
                  </a:cubicBezTo>
                  <a:cubicBezTo>
                    <a:pt x="222" y="18"/>
                    <a:pt x="276" y="14"/>
                    <a:pt x="307" y="13"/>
                  </a:cubicBezTo>
                  <a:cubicBezTo>
                    <a:pt x="326" y="12"/>
                    <a:pt x="336" y="11"/>
                    <a:pt x="327" y="11"/>
                  </a:cubicBezTo>
                  <a:cubicBezTo>
                    <a:pt x="302" y="12"/>
                    <a:pt x="281" y="13"/>
                    <a:pt x="258" y="14"/>
                  </a:cubicBezTo>
                  <a:cubicBezTo>
                    <a:pt x="254" y="14"/>
                    <a:pt x="249" y="14"/>
                    <a:pt x="255" y="14"/>
                  </a:cubicBezTo>
                  <a:cubicBezTo>
                    <a:pt x="303" y="11"/>
                    <a:pt x="358" y="9"/>
                    <a:pt x="397" y="9"/>
                  </a:cubicBezTo>
                  <a:cubicBezTo>
                    <a:pt x="419" y="9"/>
                    <a:pt x="419" y="9"/>
                    <a:pt x="419" y="9"/>
                  </a:cubicBezTo>
                  <a:cubicBezTo>
                    <a:pt x="429" y="9"/>
                    <a:pt x="429" y="9"/>
                    <a:pt x="429" y="9"/>
                  </a:cubicBezTo>
                  <a:cubicBezTo>
                    <a:pt x="428" y="9"/>
                    <a:pt x="424" y="9"/>
                    <a:pt x="425" y="9"/>
                  </a:cubicBezTo>
                  <a:cubicBezTo>
                    <a:pt x="379" y="8"/>
                    <a:pt x="343" y="8"/>
                    <a:pt x="295" y="10"/>
                  </a:cubicBezTo>
                  <a:cubicBezTo>
                    <a:pt x="276" y="10"/>
                    <a:pt x="276" y="10"/>
                    <a:pt x="276" y="10"/>
                  </a:cubicBezTo>
                  <a:cubicBezTo>
                    <a:pt x="260" y="11"/>
                    <a:pt x="238" y="13"/>
                    <a:pt x="218" y="14"/>
                  </a:cubicBezTo>
                  <a:cubicBezTo>
                    <a:pt x="213" y="14"/>
                    <a:pt x="215" y="14"/>
                    <a:pt x="213" y="14"/>
                  </a:cubicBezTo>
                  <a:cubicBezTo>
                    <a:pt x="167" y="18"/>
                    <a:pt x="126" y="22"/>
                    <a:pt x="87" y="25"/>
                  </a:cubicBezTo>
                  <a:cubicBezTo>
                    <a:pt x="121" y="22"/>
                    <a:pt x="157" y="19"/>
                    <a:pt x="190" y="16"/>
                  </a:cubicBezTo>
                  <a:cubicBezTo>
                    <a:pt x="195" y="16"/>
                    <a:pt x="197" y="15"/>
                    <a:pt x="200" y="15"/>
                  </a:cubicBezTo>
                  <a:cubicBezTo>
                    <a:pt x="229" y="13"/>
                    <a:pt x="271" y="10"/>
                    <a:pt x="306" y="9"/>
                  </a:cubicBezTo>
                  <a:cubicBezTo>
                    <a:pt x="311" y="8"/>
                    <a:pt x="312" y="8"/>
                    <a:pt x="298" y="8"/>
                  </a:cubicBezTo>
                  <a:cubicBezTo>
                    <a:pt x="302" y="8"/>
                    <a:pt x="304" y="8"/>
                    <a:pt x="310" y="8"/>
                  </a:cubicBezTo>
                  <a:cubicBezTo>
                    <a:pt x="310" y="8"/>
                    <a:pt x="309" y="8"/>
                    <a:pt x="307" y="8"/>
                  </a:cubicBezTo>
                  <a:cubicBezTo>
                    <a:pt x="326" y="7"/>
                    <a:pt x="329" y="7"/>
                    <a:pt x="347" y="6"/>
                  </a:cubicBezTo>
                  <a:cubicBezTo>
                    <a:pt x="351" y="6"/>
                    <a:pt x="352" y="6"/>
                    <a:pt x="349" y="6"/>
                  </a:cubicBezTo>
                  <a:cubicBezTo>
                    <a:pt x="334" y="6"/>
                    <a:pt x="320" y="7"/>
                    <a:pt x="306" y="7"/>
                  </a:cubicBezTo>
                  <a:cubicBezTo>
                    <a:pt x="297" y="8"/>
                    <a:pt x="291" y="8"/>
                    <a:pt x="284" y="9"/>
                  </a:cubicBezTo>
                  <a:cubicBezTo>
                    <a:pt x="275" y="9"/>
                    <a:pt x="275" y="9"/>
                    <a:pt x="275" y="9"/>
                  </a:cubicBezTo>
                  <a:cubicBezTo>
                    <a:pt x="262" y="10"/>
                    <a:pt x="262" y="10"/>
                    <a:pt x="262" y="10"/>
                  </a:cubicBezTo>
                  <a:cubicBezTo>
                    <a:pt x="250" y="10"/>
                    <a:pt x="250" y="10"/>
                    <a:pt x="250" y="10"/>
                  </a:cubicBezTo>
                  <a:cubicBezTo>
                    <a:pt x="232" y="11"/>
                    <a:pt x="212" y="13"/>
                    <a:pt x="194" y="14"/>
                  </a:cubicBezTo>
                  <a:cubicBezTo>
                    <a:pt x="180" y="16"/>
                    <a:pt x="167" y="16"/>
                    <a:pt x="150" y="18"/>
                  </a:cubicBezTo>
                  <a:cubicBezTo>
                    <a:pt x="157" y="17"/>
                    <a:pt x="168" y="16"/>
                    <a:pt x="179" y="15"/>
                  </a:cubicBezTo>
                  <a:cubicBezTo>
                    <a:pt x="215" y="12"/>
                    <a:pt x="257" y="9"/>
                    <a:pt x="288" y="8"/>
                  </a:cubicBezTo>
                  <a:cubicBezTo>
                    <a:pt x="291" y="7"/>
                    <a:pt x="284" y="7"/>
                    <a:pt x="281" y="7"/>
                  </a:cubicBezTo>
                  <a:cubicBezTo>
                    <a:pt x="256" y="9"/>
                    <a:pt x="256" y="9"/>
                    <a:pt x="256" y="9"/>
                  </a:cubicBezTo>
                  <a:cubicBezTo>
                    <a:pt x="251" y="9"/>
                    <a:pt x="258" y="9"/>
                    <a:pt x="254" y="9"/>
                  </a:cubicBezTo>
                  <a:cubicBezTo>
                    <a:pt x="231" y="11"/>
                    <a:pt x="211" y="12"/>
                    <a:pt x="185" y="14"/>
                  </a:cubicBezTo>
                  <a:cubicBezTo>
                    <a:pt x="182" y="14"/>
                    <a:pt x="176" y="15"/>
                    <a:pt x="180" y="14"/>
                  </a:cubicBezTo>
                  <a:cubicBezTo>
                    <a:pt x="173" y="15"/>
                    <a:pt x="173" y="15"/>
                    <a:pt x="173" y="15"/>
                  </a:cubicBezTo>
                  <a:cubicBezTo>
                    <a:pt x="166" y="15"/>
                    <a:pt x="173" y="15"/>
                    <a:pt x="171" y="15"/>
                  </a:cubicBezTo>
                  <a:cubicBezTo>
                    <a:pt x="167" y="15"/>
                    <a:pt x="158" y="16"/>
                    <a:pt x="153" y="16"/>
                  </a:cubicBezTo>
                  <a:cubicBezTo>
                    <a:pt x="122" y="20"/>
                    <a:pt x="97" y="22"/>
                    <a:pt x="62" y="26"/>
                  </a:cubicBezTo>
                  <a:cubicBezTo>
                    <a:pt x="85" y="23"/>
                    <a:pt x="115" y="20"/>
                    <a:pt x="146" y="17"/>
                  </a:cubicBezTo>
                  <a:cubicBezTo>
                    <a:pt x="153" y="16"/>
                    <a:pt x="145" y="17"/>
                    <a:pt x="150" y="16"/>
                  </a:cubicBezTo>
                  <a:cubicBezTo>
                    <a:pt x="173" y="15"/>
                    <a:pt x="173" y="15"/>
                    <a:pt x="173" y="15"/>
                  </a:cubicBezTo>
                  <a:cubicBezTo>
                    <a:pt x="195" y="13"/>
                    <a:pt x="195" y="13"/>
                    <a:pt x="195" y="13"/>
                  </a:cubicBezTo>
                  <a:cubicBezTo>
                    <a:pt x="228" y="10"/>
                    <a:pt x="228" y="10"/>
                    <a:pt x="228" y="10"/>
                  </a:cubicBezTo>
                  <a:cubicBezTo>
                    <a:pt x="238" y="9"/>
                    <a:pt x="245" y="9"/>
                    <a:pt x="257" y="8"/>
                  </a:cubicBezTo>
                  <a:cubicBezTo>
                    <a:pt x="261" y="8"/>
                    <a:pt x="259" y="8"/>
                    <a:pt x="267" y="7"/>
                  </a:cubicBezTo>
                  <a:cubicBezTo>
                    <a:pt x="268" y="7"/>
                    <a:pt x="258" y="7"/>
                    <a:pt x="264" y="7"/>
                  </a:cubicBezTo>
                  <a:cubicBezTo>
                    <a:pt x="270" y="7"/>
                    <a:pt x="265" y="7"/>
                    <a:pt x="269" y="7"/>
                  </a:cubicBezTo>
                  <a:cubicBezTo>
                    <a:pt x="275" y="7"/>
                    <a:pt x="277" y="6"/>
                    <a:pt x="281" y="6"/>
                  </a:cubicBezTo>
                  <a:cubicBezTo>
                    <a:pt x="327" y="4"/>
                    <a:pt x="327" y="4"/>
                    <a:pt x="327" y="4"/>
                  </a:cubicBezTo>
                  <a:cubicBezTo>
                    <a:pt x="331" y="4"/>
                    <a:pt x="319" y="4"/>
                    <a:pt x="325" y="4"/>
                  </a:cubicBezTo>
                  <a:cubicBezTo>
                    <a:pt x="332" y="4"/>
                    <a:pt x="352" y="3"/>
                    <a:pt x="357" y="3"/>
                  </a:cubicBezTo>
                  <a:cubicBezTo>
                    <a:pt x="375" y="3"/>
                    <a:pt x="385" y="2"/>
                    <a:pt x="405" y="3"/>
                  </a:cubicBezTo>
                  <a:cubicBezTo>
                    <a:pt x="411" y="3"/>
                    <a:pt x="405" y="2"/>
                    <a:pt x="408" y="2"/>
                  </a:cubicBezTo>
                  <a:cubicBezTo>
                    <a:pt x="421" y="2"/>
                    <a:pt x="428" y="3"/>
                    <a:pt x="442" y="3"/>
                  </a:cubicBezTo>
                  <a:cubicBezTo>
                    <a:pt x="450" y="3"/>
                    <a:pt x="465" y="4"/>
                    <a:pt x="477" y="6"/>
                  </a:cubicBezTo>
                  <a:cubicBezTo>
                    <a:pt x="477" y="5"/>
                    <a:pt x="468" y="4"/>
                    <a:pt x="462" y="4"/>
                  </a:cubicBezTo>
                  <a:cubicBezTo>
                    <a:pt x="466" y="4"/>
                    <a:pt x="479" y="5"/>
                    <a:pt x="484" y="6"/>
                  </a:cubicBezTo>
                  <a:cubicBezTo>
                    <a:pt x="503" y="8"/>
                    <a:pt x="520" y="11"/>
                    <a:pt x="538" y="17"/>
                  </a:cubicBezTo>
                  <a:cubicBezTo>
                    <a:pt x="542" y="19"/>
                    <a:pt x="547" y="21"/>
                    <a:pt x="551" y="23"/>
                  </a:cubicBezTo>
                  <a:cubicBezTo>
                    <a:pt x="556" y="26"/>
                    <a:pt x="560" y="30"/>
                    <a:pt x="563" y="35"/>
                  </a:cubicBezTo>
                  <a:cubicBezTo>
                    <a:pt x="566" y="41"/>
                    <a:pt x="566" y="46"/>
                    <a:pt x="567" y="51"/>
                  </a:cubicBezTo>
                  <a:cubicBezTo>
                    <a:pt x="568" y="56"/>
                    <a:pt x="569" y="62"/>
                    <a:pt x="570" y="67"/>
                  </a:cubicBezTo>
                  <a:cubicBezTo>
                    <a:pt x="570" y="74"/>
                    <a:pt x="571" y="77"/>
                    <a:pt x="571" y="83"/>
                  </a:cubicBezTo>
                  <a:cubicBezTo>
                    <a:pt x="571" y="85"/>
                    <a:pt x="571" y="84"/>
                    <a:pt x="571" y="83"/>
                  </a:cubicBezTo>
                  <a:cubicBezTo>
                    <a:pt x="574" y="107"/>
                    <a:pt x="575" y="162"/>
                    <a:pt x="576" y="178"/>
                  </a:cubicBezTo>
                  <a:cubicBezTo>
                    <a:pt x="576" y="185"/>
                    <a:pt x="576" y="175"/>
                    <a:pt x="576" y="180"/>
                  </a:cubicBezTo>
                  <a:cubicBezTo>
                    <a:pt x="577" y="189"/>
                    <a:pt x="577" y="204"/>
                    <a:pt x="577" y="210"/>
                  </a:cubicBezTo>
                  <a:cubicBezTo>
                    <a:pt x="578" y="280"/>
                    <a:pt x="578" y="280"/>
                    <a:pt x="578" y="280"/>
                  </a:cubicBezTo>
                  <a:cubicBezTo>
                    <a:pt x="578" y="285"/>
                    <a:pt x="578" y="293"/>
                    <a:pt x="578" y="295"/>
                  </a:cubicBezTo>
                  <a:cubicBezTo>
                    <a:pt x="578" y="306"/>
                    <a:pt x="579" y="325"/>
                    <a:pt x="578" y="337"/>
                  </a:cubicBezTo>
                  <a:close/>
                  <a:moveTo>
                    <a:pt x="319" y="5"/>
                  </a:moveTo>
                  <a:cubicBezTo>
                    <a:pt x="307" y="5"/>
                    <a:pt x="303" y="6"/>
                    <a:pt x="287" y="6"/>
                  </a:cubicBezTo>
                  <a:cubicBezTo>
                    <a:pt x="284" y="7"/>
                    <a:pt x="280" y="7"/>
                    <a:pt x="272" y="7"/>
                  </a:cubicBezTo>
                  <a:cubicBezTo>
                    <a:pt x="271" y="8"/>
                    <a:pt x="250" y="8"/>
                    <a:pt x="251" y="9"/>
                  </a:cubicBezTo>
                  <a:cubicBezTo>
                    <a:pt x="261" y="8"/>
                    <a:pt x="269" y="8"/>
                    <a:pt x="275" y="8"/>
                  </a:cubicBezTo>
                  <a:cubicBezTo>
                    <a:pt x="279" y="7"/>
                    <a:pt x="274" y="7"/>
                    <a:pt x="277" y="7"/>
                  </a:cubicBezTo>
                  <a:cubicBezTo>
                    <a:pt x="321" y="5"/>
                    <a:pt x="321" y="5"/>
                    <a:pt x="321" y="5"/>
                  </a:cubicBezTo>
                  <a:cubicBezTo>
                    <a:pt x="321" y="5"/>
                    <a:pt x="316" y="5"/>
                    <a:pt x="319" y="5"/>
                  </a:cubicBezTo>
                  <a:close/>
                  <a:moveTo>
                    <a:pt x="322" y="5"/>
                  </a:moveTo>
                  <a:cubicBezTo>
                    <a:pt x="324" y="5"/>
                    <a:pt x="324" y="5"/>
                    <a:pt x="324" y="5"/>
                  </a:cubicBezTo>
                  <a:cubicBezTo>
                    <a:pt x="334" y="5"/>
                    <a:pt x="326" y="5"/>
                    <a:pt x="322" y="5"/>
                  </a:cubicBezTo>
                  <a:close/>
                  <a:moveTo>
                    <a:pt x="338" y="13"/>
                  </a:moveTo>
                  <a:cubicBezTo>
                    <a:pt x="337" y="13"/>
                    <a:pt x="337" y="13"/>
                    <a:pt x="337" y="13"/>
                  </a:cubicBezTo>
                  <a:cubicBezTo>
                    <a:pt x="337" y="13"/>
                    <a:pt x="337" y="13"/>
                    <a:pt x="338" y="13"/>
                  </a:cubicBez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Title 1"/>
            <p:cNvSpPr txBox="1">
              <a:spLocks/>
            </p:cNvSpPr>
            <p:nvPr/>
          </p:nvSpPr>
          <p:spPr>
            <a:xfrm>
              <a:off x="4229737" y="1987803"/>
              <a:ext cx="3212464" cy="803632"/>
            </a:xfrm>
            <a:prstGeom prst="rect">
              <a:avLst/>
            </a:prstGeom>
          </p:spPr>
          <p:txBody>
            <a:bodyPr anchor="ctr" anchorCtr="0">
              <a:noAutofit/>
            </a:bodyPr>
            <a:lstStyle>
              <a:lvl1pPr algn="ctr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lang="en-US" sz="6000" b="1" kern="1200">
                  <a:solidFill>
                    <a:schemeClr val="tx1"/>
                  </a:solidFill>
                  <a:latin typeface="Helvetica" panose="020B0500000000000000" pitchFamily="34" charset="0"/>
                  <a:ea typeface="+mj-ea"/>
                  <a:cs typeface="+mj-cs"/>
                </a:defRPr>
              </a:lvl1pPr>
            </a:lstStyle>
            <a:p>
              <a:r>
                <a:rPr lang="tr-TR" sz="2400" b="0" dirty="0"/>
                <a:t>Osmanlı Devleti'nin Balkanlar'da (Rumeli) fethettiği topraklara Anadolu'dan getirdiği Türk aileleri yerleştirerek o bölgeyi kalıcı bir Türk ve İslam yurdu haline getirme politikasıdır.</a:t>
              </a:r>
              <a:endParaRPr lang="tr-TR" sz="2400" b="0" dirty="0">
                <a:latin typeface="+mj-lt"/>
              </a:endParaRP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827688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2" grpId="0" animBg="1"/>
      <p:bldP spid="13" grpId="0" animBg="1"/>
      <p:bldP spid="14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İskân Politikası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20" name="Rectangle: Rounded Corners 111">
            <a:hlinkClick r:id="rId5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1029145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pic>
        <p:nvPicPr>
          <p:cNvPr id="5" name="Resim 4"/>
          <p:cNvPicPr>
            <a:picLocks noChangeAspect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0370"/>
          <a:stretch/>
        </p:blipFill>
        <p:spPr>
          <a:xfrm>
            <a:off x="0" y="723901"/>
            <a:ext cx="12185522" cy="6146799"/>
          </a:xfrm>
          <a:prstGeom prst="rect">
            <a:avLst/>
          </a:prstGeom>
        </p:spPr>
      </p:pic>
      <p:sp>
        <p:nvSpPr>
          <p:cNvPr id="18" name="Yuvarlatılmış Dikdörtgen 17"/>
          <p:cNvSpPr/>
          <p:nvPr/>
        </p:nvSpPr>
        <p:spPr>
          <a:xfrm>
            <a:off x="5562600" y="965200"/>
            <a:ext cx="6384955" cy="1636047"/>
          </a:xfrm>
          <a:prstGeom prst="roundRect">
            <a:avLst>
              <a:gd name="adj" fmla="val 215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400" dirty="0" smtClean="0">
                <a:solidFill>
                  <a:schemeClr val="tx1"/>
                </a:solidFill>
              </a:rPr>
              <a:t>Osmanlı Devleti’nin fetih yönü batı tarafıydı. Doğu Roma ve Balkanlar üzerinde fetihler yapmıştır.</a:t>
            </a:r>
          </a:p>
        </p:txBody>
      </p:sp>
      <p:pic>
        <p:nvPicPr>
          <p:cNvPr id="24" name="Picture 1118"/>
          <p:cNvPicPr>
            <a:picLocks noChangeAspect="1" noChangeArrowheads="1"/>
          </p:cNvPicPr>
          <p:nvPr/>
        </p:nvPicPr>
        <p:blipFill>
          <a:blip r:embed="rId7" cstate="print"/>
          <a:srcRect/>
          <a:stretch>
            <a:fillRect/>
          </a:stretch>
        </p:blipFill>
        <p:spPr bwMode="auto">
          <a:xfrm rot="18723317">
            <a:off x="2416205" y="3404392"/>
            <a:ext cx="898525" cy="531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" name="Resim 6"/>
          <p:cNvPicPr>
            <a:picLocks noChangeAspect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0556"/>
          <a:stretch/>
        </p:blipFill>
        <p:spPr>
          <a:xfrm>
            <a:off x="0" y="705528"/>
            <a:ext cx="12185522" cy="6134099"/>
          </a:xfrm>
          <a:prstGeom prst="rect">
            <a:avLst/>
          </a:prstGeom>
        </p:spPr>
      </p:pic>
      <p:sp>
        <p:nvSpPr>
          <p:cNvPr id="27" name="Yuvarlatılmış Dikdörtgen 26"/>
          <p:cNvSpPr/>
          <p:nvPr/>
        </p:nvSpPr>
        <p:spPr>
          <a:xfrm>
            <a:off x="5715000" y="1117600"/>
            <a:ext cx="6384955" cy="1636047"/>
          </a:xfrm>
          <a:prstGeom prst="roundRect">
            <a:avLst>
              <a:gd name="adj" fmla="val 215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400" dirty="0" smtClean="0">
                <a:solidFill>
                  <a:schemeClr val="tx1"/>
                </a:solidFill>
              </a:rPr>
              <a:t>Rumeli, Balkanlar ve Avrupa içlerine kadar olan yerleri fethetmiş ve buralara Anadolu’dan gelen Türkmenleri yerleştirmiştir.</a:t>
            </a:r>
          </a:p>
        </p:txBody>
      </p:sp>
      <p:sp>
        <p:nvSpPr>
          <p:cNvPr id="28" name="Köşeli Çift Ayraç 27"/>
          <p:cNvSpPr/>
          <p:nvPr/>
        </p:nvSpPr>
        <p:spPr>
          <a:xfrm>
            <a:off x="1015356" y="5881012"/>
            <a:ext cx="10932133" cy="819703"/>
          </a:xfrm>
          <a:prstGeom prst="chevron">
            <a:avLst>
              <a:gd name="adj" fmla="val 29282"/>
            </a:avLst>
          </a:prstGeom>
          <a:solidFill>
            <a:srgbClr val="00B0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 smtClean="0">
                <a:solidFill>
                  <a:schemeClr val="tx1"/>
                </a:solidFill>
              </a:rPr>
              <a:t>İskân politikasının amaçları neler olabilir?</a:t>
            </a:r>
            <a:endParaRPr lang="tr-TR" sz="3200" dirty="0">
              <a:solidFill>
                <a:schemeClr val="tx1"/>
              </a:solidFill>
            </a:endParaRPr>
          </a:p>
        </p:txBody>
      </p:sp>
      <p:grpSp>
        <p:nvGrpSpPr>
          <p:cNvPr id="29" name="Grup 28"/>
          <p:cNvGrpSpPr/>
          <p:nvPr/>
        </p:nvGrpSpPr>
        <p:grpSpPr>
          <a:xfrm>
            <a:off x="229234" y="5881013"/>
            <a:ext cx="914437" cy="819703"/>
            <a:chOff x="313837" y="4957280"/>
            <a:chExt cx="914437" cy="819703"/>
          </a:xfrm>
        </p:grpSpPr>
        <p:grpSp>
          <p:nvGrpSpPr>
            <p:cNvPr id="30" name="Grup 29"/>
            <p:cNvGrpSpPr/>
            <p:nvPr/>
          </p:nvGrpSpPr>
          <p:grpSpPr>
            <a:xfrm>
              <a:off x="313837" y="4957280"/>
              <a:ext cx="914437" cy="819703"/>
              <a:chOff x="6709431" y="3270742"/>
              <a:chExt cx="1544353" cy="138436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32" name="Freeform: Shape 25">
                <a:extLst>
                  <a:ext uri="{FF2B5EF4-FFF2-40B4-BE49-F238E27FC236}">
                    <a16:creationId xmlns:a16="http://schemas.microsoft.com/office/drawing/2014/main" id="{D8997A1C-4D91-4899-B440-37E9D934681B}"/>
                  </a:ext>
                </a:extLst>
              </p:cNvPr>
              <p:cNvSpPr/>
              <p:nvPr/>
            </p:nvSpPr>
            <p:spPr>
              <a:xfrm>
                <a:off x="6709431" y="3270742"/>
                <a:ext cx="1544353" cy="1384361"/>
              </a:xfrm>
              <a:custGeom>
                <a:avLst/>
                <a:gdLst>
                  <a:gd name="connsiteX0" fmla="*/ 1021039 w 1544353"/>
                  <a:gd name="connsiteY0" fmla="*/ 1 h 1384361"/>
                  <a:gd name="connsiteX1" fmla="*/ 1231685 w 1544353"/>
                  <a:gd name="connsiteY1" fmla="*/ 119718 h 1384361"/>
                  <a:gd name="connsiteX2" fmla="*/ 1521260 w 1544353"/>
                  <a:gd name="connsiteY2" fmla="*/ 620310 h 1384361"/>
                  <a:gd name="connsiteX3" fmla="*/ 1514405 w 1544353"/>
                  <a:gd name="connsiteY3" fmla="*/ 648892 h 1384361"/>
                  <a:gd name="connsiteX4" fmla="*/ 1485830 w 1544353"/>
                  <a:gd name="connsiteY4" fmla="*/ 641975 h 1384361"/>
                  <a:gd name="connsiteX5" fmla="*/ 1196198 w 1544353"/>
                  <a:gd name="connsiteY5" fmla="*/ 141349 h 1384361"/>
                  <a:gd name="connsiteX6" fmla="*/ 1022261 w 1544353"/>
                  <a:gd name="connsiteY6" fmla="*/ 40927 h 1384361"/>
                  <a:gd name="connsiteX7" fmla="*/ 502551 w 1544353"/>
                  <a:gd name="connsiteY7" fmla="*/ 41738 h 1384361"/>
                  <a:gd name="connsiteX8" fmla="*/ 329249 w 1544353"/>
                  <a:gd name="connsiteY8" fmla="*/ 142866 h 1384361"/>
                  <a:gd name="connsiteX9" fmla="*/ 69549 w 1544353"/>
                  <a:gd name="connsiteY9" fmla="*/ 592679 h 1384361"/>
                  <a:gd name="connsiteX10" fmla="*/ 68621 w 1544353"/>
                  <a:gd name="connsiteY10" fmla="*/ 793326 h 1384361"/>
                  <a:gd name="connsiteX11" fmla="*/ 327774 w 1544353"/>
                  <a:gd name="connsiteY11" fmla="*/ 1243815 h 1384361"/>
                  <a:gd name="connsiteX12" fmla="*/ 501710 w 1544353"/>
                  <a:gd name="connsiteY12" fmla="*/ 1344237 h 1384361"/>
                  <a:gd name="connsiteX13" fmla="*/ 1021421 w 1544353"/>
                  <a:gd name="connsiteY13" fmla="*/ 1343426 h 1384361"/>
                  <a:gd name="connsiteX14" fmla="*/ 1194781 w 1544353"/>
                  <a:gd name="connsiteY14" fmla="*/ 1242332 h 1384361"/>
                  <a:gd name="connsiteX15" fmla="*/ 1454480 w 1544353"/>
                  <a:gd name="connsiteY15" fmla="*/ 792519 h 1384361"/>
                  <a:gd name="connsiteX16" fmla="*/ 1408464 w 1544353"/>
                  <a:gd name="connsiteY16" fmla="*/ 765951 h 1384361"/>
                  <a:gd name="connsiteX17" fmla="*/ 1409152 w 1544353"/>
                  <a:gd name="connsiteY17" fmla="*/ 754868 h 1384361"/>
                  <a:gd name="connsiteX18" fmla="*/ 1513649 w 1544353"/>
                  <a:gd name="connsiteY18" fmla="*/ 709819 h 1384361"/>
                  <a:gd name="connsiteX19" fmla="*/ 1530898 w 1544353"/>
                  <a:gd name="connsiteY19" fmla="*/ 719777 h 1384361"/>
                  <a:gd name="connsiteX20" fmla="*/ 1544191 w 1544353"/>
                  <a:gd name="connsiteY20" fmla="*/ 832833 h 1384361"/>
                  <a:gd name="connsiteX21" fmla="*/ 1534937 w 1544353"/>
                  <a:gd name="connsiteY21" fmla="*/ 838970 h 1384361"/>
                  <a:gd name="connsiteX22" fmla="*/ 1490368 w 1544353"/>
                  <a:gd name="connsiteY22" fmla="*/ 813238 h 1384361"/>
                  <a:gd name="connsiteX23" fmla="*/ 1230668 w 1544353"/>
                  <a:gd name="connsiteY23" fmla="*/ 1263051 h 1384361"/>
                  <a:gd name="connsiteX24" fmla="*/ 1021254 w 1544353"/>
                  <a:gd name="connsiteY24" fmla="*/ 1383550 h 1384361"/>
                  <a:gd name="connsiteX25" fmla="*/ 501543 w 1544353"/>
                  <a:gd name="connsiteY25" fmla="*/ 1384361 h 1384361"/>
                  <a:gd name="connsiteX26" fmla="*/ 291720 w 1544353"/>
                  <a:gd name="connsiteY26" fmla="*/ 1263219 h 1384361"/>
                  <a:gd name="connsiteX27" fmla="*/ 32509 w 1544353"/>
                  <a:gd name="connsiteY27" fmla="*/ 812697 h 1384361"/>
                  <a:gd name="connsiteX28" fmla="*/ 32157 w 1544353"/>
                  <a:gd name="connsiteY28" fmla="*/ 571091 h 1384361"/>
                  <a:gd name="connsiteX29" fmla="*/ 291857 w 1544353"/>
                  <a:gd name="connsiteY29" fmla="*/ 121278 h 1384361"/>
                  <a:gd name="connsiteX30" fmla="*/ 501270 w 1544353"/>
                  <a:gd name="connsiteY30" fmla="*/ 779 h 1384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44353" h="1384361">
                    <a:moveTo>
                      <a:pt x="1021039" y="1"/>
                    </a:moveTo>
                    <a:cubicBezTo>
                      <a:pt x="1107258" y="-21"/>
                      <a:pt x="1187714" y="46431"/>
                      <a:pt x="1231685" y="119718"/>
                    </a:cubicBezTo>
                    <a:lnTo>
                      <a:pt x="1521260" y="620310"/>
                    </a:lnTo>
                    <a:cubicBezTo>
                      <a:pt x="1527381" y="629625"/>
                      <a:pt x="1523659" y="642755"/>
                      <a:pt x="1514405" y="648892"/>
                    </a:cubicBezTo>
                    <a:cubicBezTo>
                      <a:pt x="1505057" y="655057"/>
                      <a:pt x="1491893" y="651256"/>
                      <a:pt x="1485830" y="641975"/>
                    </a:cubicBezTo>
                    <a:lnTo>
                      <a:pt x="1196198" y="141349"/>
                    </a:lnTo>
                    <a:cubicBezTo>
                      <a:pt x="1161242" y="79048"/>
                      <a:pt x="1093694" y="40049"/>
                      <a:pt x="1022261" y="40927"/>
                    </a:cubicBezTo>
                    <a:lnTo>
                      <a:pt x="502551" y="41738"/>
                    </a:lnTo>
                    <a:cubicBezTo>
                      <a:pt x="431176" y="42650"/>
                      <a:pt x="364939" y="81049"/>
                      <a:pt x="329249" y="142866"/>
                    </a:cubicBezTo>
                    <a:lnTo>
                      <a:pt x="69549" y="592679"/>
                    </a:lnTo>
                    <a:cubicBezTo>
                      <a:pt x="33859" y="654496"/>
                      <a:pt x="33723" y="731059"/>
                      <a:pt x="68621" y="793326"/>
                    </a:cubicBezTo>
                    <a:lnTo>
                      <a:pt x="327774" y="1243815"/>
                    </a:lnTo>
                    <a:cubicBezTo>
                      <a:pt x="362729" y="1306116"/>
                      <a:pt x="430278" y="1345116"/>
                      <a:pt x="501710" y="1344237"/>
                    </a:cubicBezTo>
                    <a:lnTo>
                      <a:pt x="1021421" y="1343426"/>
                    </a:lnTo>
                    <a:cubicBezTo>
                      <a:pt x="1092795" y="1342514"/>
                      <a:pt x="1159091" y="1304149"/>
                      <a:pt x="1194781" y="1242332"/>
                    </a:cubicBezTo>
                    <a:lnTo>
                      <a:pt x="1454480" y="792519"/>
                    </a:lnTo>
                    <a:lnTo>
                      <a:pt x="1408464" y="765951"/>
                    </a:lnTo>
                    <a:cubicBezTo>
                      <a:pt x="1404181" y="763478"/>
                      <a:pt x="1403790" y="757471"/>
                      <a:pt x="1409152" y="754868"/>
                    </a:cubicBezTo>
                    <a:lnTo>
                      <a:pt x="1513649" y="709819"/>
                    </a:lnTo>
                    <a:cubicBezTo>
                      <a:pt x="1521317" y="706564"/>
                      <a:pt x="1529941" y="711544"/>
                      <a:pt x="1530898" y="719777"/>
                    </a:cubicBezTo>
                    <a:lnTo>
                      <a:pt x="1544191" y="832833"/>
                    </a:lnTo>
                    <a:cubicBezTo>
                      <a:pt x="1545440" y="837354"/>
                      <a:pt x="1539220" y="841443"/>
                      <a:pt x="1534937" y="838970"/>
                    </a:cubicBezTo>
                    <a:lnTo>
                      <a:pt x="1490368" y="813238"/>
                    </a:lnTo>
                    <a:lnTo>
                      <a:pt x="1230668" y="1263051"/>
                    </a:lnTo>
                    <a:cubicBezTo>
                      <a:pt x="1187539" y="1337752"/>
                      <a:pt x="1107473" y="1383528"/>
                      <a:pt x="1021254" y="1383550"/>
                    </a:cubicBezTo>
                    <a:lnTo>
                      <a:pt x="501543" y="1384361"/>
                    </a:lnTo>
                    <a:cubicBezTo>
                      <a:pt x="415267" y="1384350"/>
                      <a:pt x="334810" y="1337898"/>
                      <a:pt x="291720" y="1263219"/>
                    </a:cubicBezTo>
                    <a:lnTo>
                      <a:pt x="32509" y="812697"/>
                    </a:lnTo>
                    <a:cubicBezTo>
                      <a:pt x="-10581" y="738019"/>
                      <a:pt x="-10971" y="645791"/>
                      <a:pt x="32157" y="571091"/>
                    </a:cubicBezTo>
                    <a:lnTo>
                      <a:pt x="291857" y="121278"/>
                    </a:lnTo>
                    <a:cubicBezTo>
                      <a:pt x="334985" y="46577"/>
                      <a:pt x="415052" y="801"/>
                      <a:pt x="501270" y="77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33" name="Figure">
                <a:extLst>
                  <a:ext uri="{FF2B5EF4-FFF2-40B4-BE49-F238E27FC236}">
                    <a16:creationId xmlns:a16="http://schemas.microsoft.com/office/drawing/2014/main" id="{07AE7F5E-87FC-478B-9756-58EFC44E3C14}"/>
                  </a:ext>
                </a:extLst>
              </p:cNvPr>
              <p:cNvSpPr/>
              <p:nvPr/>
            </p:nvSpPr>
            <p:spPr>
              <a:xfrm>
                <a:off x="6825585" y="3386899"/>
                <a:ext cx="1292649" cy="1146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62" h="21600" extrusionOk="0">
                    <a:moveTo>
                      <a:pt x="6130" y="0"/>
                    </a:moveTo>
                    <a:lnTo>
                      <a:pt x="15332" y="0"/>
                    </a:lnTo>
                    <a:cubicBezTo>
                      <a:pt x="15883" y="0"/>
                      <a:pt x="16379" y="344"/>
                      <a:pt x="16654" y="875"/>
                    </a:cubicBezTo>
                    <a:lnTo>
                      <a:pt x="21255" y="9940"/>
                    </a:lnTo>
                    <a:cubicBezTo>
                      <a:pt x="21531" y="10472"/>
                      <a:pt x="21531" y="11128"/>
                      <a:pt x="21255" y="11660"/>
                    </a:cubicBezTo>
                    <a:lnTo>
                      <a:pt x="16654" y="20725"/>
                    </a:lnTo>
                    <a:cubicBezTo>
                      <a:pt x="16379" y="21256"/>
                      <a:pt x="15883" y="21600"/>
                      <a:pt x="15332" y="21600"/>
                    </a:cubicBezTo>
                    <a:lnTo>
                      <a:pt x="6130" y="21600"/>
                    </a:lnTo>
                    <a:cubicBezTo>
                      <a:pt x="5579" y="21600"/>
                      <a:pt x="5083" y="21256"/>
                      <a:pt x="4808" y="20725"/>
                    </a:cubicBezTo>
                    <a:lnTo>
                      <a:pt x="207" y="11660"/>
                    </a:lnTo>
                    <a:cubicBezTo>
                      <a:pt x="-69" y="11128"/>
                      <a:pt x="-69" y="10472"/>
                      <a:pt x="207" y="9940"/>
                    </a:cubicBezTo>
                    <a:lnTo>
                      <a:pt x="4808" y="875"/>
                    </a:lnTo>
                    <a:cubicBezTo>
                      <a:pt x="5083" y="344"/>
                      <a:pt x="5607" y="0"/>
                      <a:pt x="613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31" name="Başlık 1"/>
            <p:cNvSpPr txBox="1">
              <a:spLocks/>
            </p:cNvSpPr>
            <p:nvPr/>
          </p:nvSpPr>
          <p:spPr>
            <a:xfrm>
              <a:off x="391549" y="5017454"/>
              <a:ext cx="756464" cy="65787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>
              <a:lvl1pPr algn="ctr" defTabSz="457200" rtl="0" eaLnBrk="1" latinLnBrk="0" hangingPunct="1"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r>
                <a:rPr lang="tr-TR" sz="4800" b="1" spc="50" dirty="0">
                  <a:ln w="11430"/>
                  <a:gradFill>
                    <a:gsLst>
                      <a:gs pos="25000">
                        <a:schemeClr val="accent2">
                          <a:satMod val="155000"/>
                        </a:schemeClr>
                      </a:gs>
                      <a:gs pos="100000">
                        <a:schemeClr val="accent2">
                          <a:shade val="45000"/>
                          <a:satMod val="165000"/>
                        </a:schemeClr>
                      </a:gs>
                    </a:gsLst>
                    <a:lin ang="5400000"/>
                  </a:gra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</a:rPr>
                <a:t>?</a:t>
              </a:r>
              <a:endParaRPr lang="en-US" sz="4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endParaRP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16475255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500"/>
                            </p:stCondLst>
                            <p:childTnLst>
                              <p:par>
                                <p:cTn id="16" presetID="42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3.7037E-6 L -0.06315 -0.10162 " pathEditMode="relative" rAng="0" ptsTypes="AA">
                                      <p:cBhvr>
                                        <p:cTn id="17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164" y="-509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4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"/>
                            </p:stCondLst>
                            <p:childTnLst>
                              <p:par>
                                <p:cTn id="46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7" dur="5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4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27" grpId="0" animBg="1"/>
      <p:bldP spid="28" grpId="0" animBg="1"/>
      <p:bldP spid="28" grpId="1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İskân Politikasının Amaçları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20" name="Rectangle: Rounded Corners 111">
            <a:hlinkClick r:id="rId4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1029145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pic>
        <p:nvPicPr>
          <p:cNvPr id="2" name="Resim 1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751681"/>
            <a:ext cx="12192000" cy="6106319"/>
          </a:xfrm>
          <a:prstGeom prst="rect">
            <a:avLst/>
          </a:prstGeom>
        </p:spPr>
      </p:pic>
      <p:sp>
        <p:nvSpPr>
          <p:cNvPr id="16" name="Yuvarlatılmış Dikdörtgen 15"/>
          <p:cNvSpPr/>
          <p:nvPr/>
        </p:nvSpPr>
        <p:spPr>
          <a:xfrm>
            <a:off x="433387" y="5252640"/>
            <a:ext cx="11325225" cy="1128047"/>
          </a:xfrm>
          <a:prstGeom prst="roundRect">
            <a:avLst>
              <a:gd name="adj" fmla="val 215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400" dirty="0" smtClean="0">
                <a:solidFill>
                  <a:schemeClr val="tx1"/>
                </a:solidFill>
              </a:rPr>
              <a:t>İskân politikasının en önemli amacı fethedilen </a:t>
            </a:r>
            <a:r>
              <a:rPr lang="tr-TR" sz="2400" dirty="0">
                <a:solidFill>
                  <a:schemeClr val="tx1"/>
                </a:solidFill>
              </a:rPr>
              <a:t>yerlerin kısa sürede elden çıkmasını önlemek ve Türk hakimiyetini kalıcı </a:t>
            </a:r>
            <a:r>
              <a:rPr lang="tr-TR" sz="2400" dirty="0" smtClean="0">
                <a:solidFill>
                  <a:schemeClr val="tx1"/>
                </a:solidFill>
              </a:rPr>
              <a:t>kılmaktı.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1062291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İskân Politikasının Amaçları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20" name="Rectangle: Rounded Corners 111">
            <a:hlinkClick r:id="rId4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1029145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pic>
        <p:nvPicPr>
          <p:cNvPr id="3" name="Resim 2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7950" y="831851"/>
            <a:ext cx="3937095" cy="2381249"/>
          </a:xfrm>
          <a:prstGeom prst="rect">
            <a:avLst/>
          </a:prstGeom>
        </p:spPr>
      </p:pic>
      <p:sp>
        <p:nvSpPr>
          <p:cNvPr id="10" name="Freeform 15"/>
          <p:cNvSpPr>
            <a:spLocks noChangeAspect="1"/>
          </p:cNvSpPr>
          <p:nvPr/>
        </p:nvSpPr>
        <p:spPr bwMode="auto">
          <a:xfrm rot="16200000" flipH="1">
            <a:off x="1527468" y="3589664"/>
            <a:ext cx="1098057" cy="713229"/>
          </a:xfrm>
          <a:custGeom>
            <a:avLst/>
            <a:gdLst>
              <a:gd name="T0" fmla="*/ 707 w 727"/>
              <a:gd name="T1" fmla="*/ 207 h 473"/>
              <a:gd name="T2" fmla="*/ 669 w 727"/>
              <a:gd name="T3" fmla="*/ 181 h 473"/>
              <a:gd name="T4" fmla="*/ 629 w 727"/>
              <a:gd name="T5" fmla="*/ 159 h 473"/>
              <a:gd name="T6" fmla="*/ 594 w 727"/>
              <a:gd name="T7" fmla="*/ 130 h 473"/>
              <a:gd name="T8" fmla="*/ 557 w 727"/>
              <a:gd name="T9" fmla="*/ 104 h 473"/>
              <a:gd name="T10" fmla="*/ 520 w 727"/>
              <a:gd name="T11" fmla="*/ 77 h 473"/>
              <a:gd name="T12" fmla="*/ 490 w 727"/>
              <a:gd name="T13" fmla="*/ 42 h 473"/>
              <a:gd name="T14" fmla="*/ 454 w 727"/>
              <a:gd name="T15" fmla="*/ 14 h 473"/>
              <a:gd name="T16" fmla="*/ 416 w 727"/>
              <a:gd name="T17" fmla="*/ 30 h 473"/>
              <a:gd name="T18" fmla="*/ 417 w 727"/>
              <a:gd name="T19" fmla="*/ 71 h 473"/>
              <a:gd name="T20" fmla="*/ 370 w 727"/>
              <a:gd name="T21" fmla="*/ 110 h 473"/>
              <a:gd name="T22" fmla="*/ 324 w 727"/>
              <a:gd name="T23" fmla="*/ 107 h 473"/>
              <a:gd name="T24" fmla="*/ 278 w 727"/>
              <a:gd name="T25" fmla="*/ 114 h 473"/>
              <a:gd name="T26" fmla="*/ 232 w 727"/>
              <a:gd name="T27" fmla="*/ 114 h 473"/>
              <a:gd name="T28" fmla="*/ 186 w 727"/>
              <a:gd name="T29" fmla="*/ 114 h 473"/>
              <a:gd name="T30" fmla="*/ 141 w 727"/>
              <a:gd name="T31" fmla="*/ 111 h 473"/>
              <a:gd name="T32" fmla="*/ 95 w 727"/>
              <a:gd name="T33" fmla="*/ 117 h 473"/>
              <a:gd name="T34" fmla="*/ 49 w 727"/>
              <a:gd name="T35" fmla="*/ 107 h 473"/>
              <a:gd name="T36" fmla="*/ 6 w 727"/>
              <a:gd name="T37" fmla="*/ 162 h 473"/>
              <a:gd name="T38" fmla="*/ 5 w 727"/>
              <a:gd name="T39" fmla="*/ 213 h 473"/>
              <a:gd name="T40" fmla="*/ 0 w 727"/>
              <a:gd name="T41" fmla="*/ 263 h 473"/>
              <a:gd name="T42" fmla="*/ 8 w 727"/>
              <a:gd name="T43" fmla="*/ 314 h 473"/>
              <a:gd name="T44" fmla="*/ 49 w 727"/>
              <a:gd name="T45" fmla="*/ 361 h 473"/>
              <a:gd name="T46" fmla="*/ 95 w 727"/>
              <a:gd name="T47" fmla="*/ 362 h 473"/>
              <a:gd name="T48" fmla="*/ 141 w 727"/>
              <a:gd name="T49" fmla="*/ 362 h 473"/>
              <a:gd name="T50" fmla="*/ 186 w 727"/>
              <a:gd name="T51" fmla="*/ 365 h 473"/>
              <a:gd name="T52" fmla="*/ 232 w 727"/>
              <a:gd name="T53" fmla="*/ 364 h 473"/>
              <a:gd name="T54" fmla="*/ 278 w 727"/>
              <a:gd name="T55" fmla="*/ 361 h 473"/>
              <a:gd name="T56" fmla="*/ 324 w 727"/>
              <a:gd name="T57" fmla="*/ 365 h 473"/>
              <a:gd name="T58" fmla="*/ 370 w 727"/>
              <a:gd name="T59" fmla="*/ 361 h 473"/>
              <a:gd name="T60" fmla="*/ 411 w 727"/>
              <a:gd name="T61" fmla="*/ 405 h 473"/>
              <a:gd name="T62" fmla="*/ 416 w 727"/>
              <a:gd name="T63" fmla="*/ 446 h 473"/>
              <a:gd name="T64" fmla="*/ 452 w 727"/>
              <a:gd name="T65" fmla="*/ 459 h 473"/>
              <a:gd name="T66" fmla="*/ 487 w 727"/>
              <a:gd name="T67" fmla="*/ 431 h 473"/>
              <a:gd name="T68" fmla="*/ 524 w 727"/>
              <a:gd name="T69" fmla="*/ 404 h 473"/>
              <a:gd name="T70" fmla="*/ 557 w 727"/>
              <a:gd name="T71" fmla="*/ 373 h 473"/>
              <a:gd name="T72" fmla="*/ 594 w 727"/>
              <a:gd name="T73" fmla="*/ 345 h 473"/>
              <a:gd name="T74" fmla="*/ 632 w 727"/>
              <a:gd name="T75" fmla="*/ 321 h 473"/>
              <a:gd name="T76" fmla="*/ 668 w 727"/>
              <a:gd name="T77" fmla="*/ 292 h 473"/>
              <a:gd name="T78" fmla="*/ 704 w 727"/>
              <a:gd name="T79" fmla="*/ 265 h 473"/>
              <a:gd name="T80" fmla="*/ 707 w 727"/>
              <a:gd name="T81" fmla="*/ 207 h 4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27" h="473">
                <a:moveTo>
                  <a:pt x="707" y="207"/>
                </a:moveTo>
                <a:cubicBezTo>
                  <a:pt x="689" y="194"/>
                  <a:pt x="688" y="195"/>
                  <a:pt x="669" y="181"/>
                </a:cubicBezTo>
                <a:cubicBezTo>
                  <a:pt x="651" y="168"/>
                  <a:pt x="647" y="173"/>
                  <a:pt x="629" y="159"/>
                </a:cubicBezTo>
                <a:cubicBezTo>
                  <a:pt x="611" y="145"/>
                  <a:pt x="612" y="144"/>
                  <a:pt x="594" y="130"/>
                </a:cubicBezTo>
                <a:cubicBezTo>
                  <a:pt x="576" y="116"/>
                  <a:pt x="575" y="118"/>
                  <a:pt x="557" y="104"/>
                </a:cubicBezTo>
                <a:cubicBezTo>
                  <a:pt x="539" y="91"/>
                  <a:pt x="539" y="91"/>
                  <a:pt x="520" y="77"/>
                </a:cubicBezTo>
                <a:cubicBezTo>
                  <a:pt x="502" y="63"/>
                  <a:pt x="508" y="55"/>
                  <a:pt x="490" y="42"/>
                </a:cubicBezTo>
                <a:cubicBezTo>
                  <a:pt x="472" y="28"/>
                  <a:pt x="472" y="28"/>
                  <a:pt x="454" y="14"/>
                </a:cubicBezTo>
                <a:cubicBezTo>
                  <a:pt x="436" y="0"/>
                  <a:pt x="416" y="10"/>
                  <a:pt x="416" y="30"/>
                </a:cubicBezTo>
                <a:cubicBezTo>
                  <a:pt x="416" y="51"/>
                  <a:pt x="417" y="51"/>
                  <a:pt x="417" y="71"/>
                </a:cubicBezTo>
                <a:cubicBezTo>
                  <a:pt x="417" y="92"/>
                  <a:pt x="392" y="110"/>
                  <a:pt x="370" y="110"/>
                </a:cubicBezTo>
                <a:cubicBezTo>
                  <a:pt x="347" y="110"/>
                  <a:pt x="347" y="107"/>
                  <a:pt x="324" y="107"/>
                </a:cubicBezTo>
                <a:cubicBezTo>
                  <a:pt x="301" y="107"/>
                  <a:pt x="301" y="114"/>
                  <a:pt x="278" y="114"/>
                </a:cubicBezTo>
                <a:cubicBezTo>
                  <a:pt x="255" y="114"/>
                  <a:pt x="255" y="114"/>
                  <a:pt x="232" y="114"/>
                </a:cubicBezTo>
                <a:cubicBezTo>
                  <a:pt x="209" y="114"/>
                  <a:pt x="209" y="114"/>
                  <a:pt x="186" y="114"/>
                </a:cubicBezTo>
                <a:cubicBezTo>
                  <a:pt x="164" y="114"/>
                  <a:pt x="164" y="111"/>
                  <a:pt x="141" y="111"/>
                </a:cubicBezTo>
                <a:cubicBezTo>
                  <a:pt x="118" y="111"/>
                  <a:pt x="118" y="117"/>
                  <a:pt x="95" y="117"/>
                </a:cubicBezTo>
                <a:cubicBezTo>
                  <a:pt x="72" y="117"/>
                  <a:pt x="72" y="107"/>
                  <a:pt x="49" y="107"/>
                </a:cubicBezTo>
                <a:cubicBezTo>
                  <a:pt x="26" y="107"/>
                  <a:pt x="6" y="137"/>
                  <a:pt x="6" y="162"/>
                </a:cubicBezTo>
                <a:cubicBezTo>
                  <a:pt x="6" y="188"/>
                  <a:pt x="5" y="188"/>
                  <a:pt x="5" y="213"/>
                </a:cubicBezTo>
                <a:cubicBezTo>
                  <a:pt x="5" y="238"/>
                  <a:pt x="0" y="238"/>
                  <a:pt x="0" y="263"/>
                </a:cubicBezTo>
                <a:cubicBezTo>
                  <a:pt x="0" y="288"/>
                  <a:pt x="8" y="288"/>
                  <a:pt x="8" y="314"/>
                </a:cubicBezTo>
                <a:cubicBezTo>
                  <a:pt x="8" y="339"/>
                  <a:pt x="26" y="361"/>
                  <a:pt x="49" y="361"/>
                </a:cubicBezTo>
                <a:cubicBezTo>
                  <a:pt x="72" y="361"/>
                  <a:pt x="72" y="362"/>
                  <a:pt x="95" y="362"/>
                </a:cubicBezTo>
                <a:cubicBezTo>
                  <a:pt x="118" y="362"/>
                  <a:pt x="118" y="362"/>
                  <a:pt x="141" y="362"/>
                </a:cubicBezTo>
                <a:cubicBezTo>
                  <a:pt x="164" y="362"/>
                  <a:pt x="164" y="365"/>
                  <a:pt x="186" y="365"/>
                </a:cubicBezTo>
                <a:cubicBezTo>
                  <a:pt x="209" y="365"/>
                  <a:pt x="209" y="364"/>
                  <a:pt x="232" y="364"/>
                </a:cubicBezTo>
                <a:cubicBezTo>
                  <a:pt x="255" y="364"/>
                  <a:pt x="255" y="361"/>
                  <a:pt x="278" y="361"/>
                </a:cubicBezTo>
                <a:cubicBezTo>
                  <a:pt x="301" y="361"/>
                  <a:pt x="301" y="365"/>
                  <a:pt x="324" y="365"/>
                </a:cubicBezTo>
                <a:cubicBezTo>
                  <a:pt x="347" y="365"/>
                  <a:pt x="347" y="361"/>
                  <a:pt x="370" y="361"/>
                </a:cubicBezTo>
                <a:cubicBezTo>
                  <a:pt x="392" y="361"/>
                  <a:pt x="411" y="384"/>
                  <a:pt x="411" y="405"/>
                </a:cubicBezTo>
                <a:cubicBezTo>
                  <a:pt x="411" y="425"/>
                  <a:pt x="416" y="425"/>
                  <a:pt x="416" y="446"/>
                </a:cubicBezTo>
                <a:cubicBezTo>
                  <a:pt x="416" y="466"/>
                  <a:pt x="434" y="473"/>
                  <a:pt x="452" y="459"/>
                </a:cubicBezTo>
                <a:cubicBezTo>
                  <a:pt x="470" y="446"/>
                  <a:pt x="469" y="444"/>
                  <a:pt x="487" y="431"/>
                </a:cubicBezTo>
                <a:cubicBezTo>
                  <a:pt x="505" y="417"/>
                  <a:pt x="506" y="417"/>
                  <a:pt x="524" y="404"/>
                </a:cubicBezTo>
                <a:cubicBezTo>
                  <a:pt x="542" y="390"/>
                  <a:pt x="539" y="387"/>
                  <a:pt x="557" y="373"/>
                </a:cubicBezTo>
                <a:cubicBezTo>
                  <a:pt x="576" y="359"/>
                  <a:pt x="575" y="359"/>
                  <a:pt x="594" y="345"/>
                </a:cubicBezTo>
                <a:cubicBezTo>
                  <a:pt x="612" y="331"/>
                  <a:pt x="614" y="335"/>
                  <a:pt x="632" y="321"/>
                </a:cubicBezTo>
                <a:cubicBezTo>
                  <a:pt x="650" y="307"/>
                  <a:pt x="650" y="306"/>
                  <a:pt x="668" y="292"/>
                </a:cubicBezTo>
                <a:cubicBezTo>
                  <a:pt x="686" y="279"/>
                  <a:pt x="684" y="274"/>
                  <a:pt x="704" y="265"/>
                </a:cubicBezTo>
                <a:cubicBezTo>
                  <a:pt x="727" y="255"/>
                  <a:pt x="725" y="221"/>
                  <a:pt x="707" y="207"/>
                </a:cubicBezTo>
                <a:close/>
              </a:path>
            </a:pathLst>
          </a:custGeom>
          <a:ln/>
        </p:spPr>
        <p:style>
          <a:lnRef idx="3">
            <a:schemeClr val="lt1"/>
          </a:lnRef>
          <a:fillRef idx="1">
            <a:schemeClr val="accent4"/>
          </a:fillRef>
          <a:effectRef idx="1">
            <a:schemeClr val="accent4"/>
          </a:effectRef>
          <a:fontRef idx="minor">
            <a:schemeClr val="lt1"/>
          </a:fontRef>
        </p:style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4" name="Grup 23"/>
          <p:cNvGrpSpPr/>
          <p:nvPr/>
        </p:nvGrpSpPr>
        <p:grpSpPr>
          <a:xfrm>
            <a:off x="107950" y="4495307"/>
            <a:ext cx="3937095" cy="2273793"/>
            <a:chOff x="2176004" y="1358281"/>
            <a:chExt cx="4082752" cy="2947536"/>
          </a:xfrm>
        </p:grpSpPr>
        <p:sp>
          <p:nvSpPr>
            <p:cNvPr id="25" name="Google Shape;835;p38"/>
            <p:cNvSpPr/>
            <p:nvPr/>
          </p:nvSpPr>
          <p:spPr>
            <a:xfrm rot="10800000" flipV="1">
              <a:off x="2176005" y="1358281"/>
              <a:ext cx="4082751" cy="2840855"/>
            </a:xfrm>
            <a:custGeom>
              <a:avLst/>
              <a:gdLst/>
              <a:ahLst/>
              <a:cxnLst/>
              <a:rect l="l" t="t" r="r" b="b"/>
              <a:pathLst>
                <a:path w="3619883" h="4275461" extrusionOk="0">
                  <a:moveTo>
                    <a:pt x="3619883" y="4275461"/>
                  </a:moveTo>
                  <a:lnTo>
                    <a:pt x="3439718" y="4275461"/>
                  </a:lnTo>
                  <a:lnTo>
                    <a:pt x="3382296" y="4128157"/>
                  </a:lnTo>
                  <a:lnTo>
                    <a:pt x="3448683" y="4128157"/>
                  </a:lnTo>
                  <a:lnTo>
                    <a:pt x="3448683" y="3951392"/>
                  </a:lnTo>
                  <a:lnTo>
                    <a:pt x="3270899" y="3951392"/>
                  </a:lnTo>
                  <a:lnTo>
                    <a:pt x="3270899" y="4128157"/>
                  </a:lnTo>
                  <a:lnTo>
                    <a:pt x="3327149" y="4128157"/>
                  </a:lnTo>
                  <a:lnTo>
                    <a:pt x="3269726" y="4275461"/>
                  </a:lnTo>
                  <a:lnTo>
                    <a:pt x="3052674" y="4275461"/>
                  </a:lnTo>
                  <a:lnTo>
                    <a:pt x="3096002" y="4128157"/>
                  </a:lnTo>
                  <a:lnTo>
                    <a:pt x="3137725" y="4128157"/>
                  </a:lnTo>
                  <a:lnTo>
                    <a:pt x="3137725" y="3951392"/>
                  </a:lnTo>
                  <a:lnTo>
                    <a:pt x="2959941" y="3951392"/>
                  </a:lnTo>
                  <a:lnTo>
                    <a:pt x="2959941" y="4128157"/>
                  </a:lnTo>
                  <a:lnTo>
                    <a:pt x="2996846" y="4128157"/>
                  </a:lnTo>
                  <a:lnTo>
                    <a:pt x="3014011" y="4275461"/>
                  </a:lnTo>
                  <a:lnTo>
                    <a:pt x="2761042" y="4275461"/>
                  </a:lnTo>
                  <a:lnTo>
                    <a:pt x="2761042" y="4128157"/>
                  </a:lnTo>
                  <a:lnTo>
                    <a:pt x="2826768" y="4128157"/>
                  </a:lnTo>
                  <a:lnTo>
                    <a:pt x="2826768" y="3951392"/>
                  </a:lnTo>
                  <a:lnTo>
                    <a:pt x="2648983" y="3951392"/>
                  </a:lnTo>
                  <a:lnTo>
                    <a:pt x="2648983" y="4128157"/>
                  </a:lnTo>
                  <a:lnTo>
                    <a:pt x="2690646" y="4128157"/>
                  </a:lnTo>
                  <a:lnTo>
                    <a:pt x="2690646" y="4275461"/>
                  </a:lnTo>
                  <a:lnTo>
                    <a:pt x="2511710" y="4275461"/>
                  </a:lnTo>
                  <a:lnTo>
                    <a:pt x="2454288" y="4128157"/>
                  </a:lnTo>
                  <a:lnTo>
                    <a:pt x="2515810" y="4128157"/>
                  </a:lnTo>
                  <a:lnTo>
                    <a:pt x="2515810" y="3951392"/>
                  </a:lnTo>
                  <a:lnTo>
                    <a:pt x="2338025" y="3951392"/>
                  </a:lnTo>
                  <a:lnTo>
                    <a:pt x="2338025" y="4128157"/>
                  </a:lnTo>
                  <a:lnTo>
                    <a:pt x="2395120" y="4128157"/>
                  </a:lnTo>
                  <a:lnTo>
                    <a:pt x="2337697" y="4275461"/>
                  </a:lnTo>
                  <a:lnTo>
                    <a:pt x="2150155" y="4275461"/>
                  </a:lnTo>
                  <a:lnTo>
                    <a:pt x="2150155" y="4128157"/>
                  </a:lnTo>
                  <a:lnTo>
                    <a:pt x="2204852" y="4128157"/>
                  </a:lnTo>
                  <a:lnTo>
                    <a:pt x="2204852" y="3951392"/>
                  </a:lnTo>
                  <a:lnTo>
                    <a:pt x="2027068" y="3951392"/>
                  </a:lnTo>
                  <a:lnTo>
                    <a:pt x="2027068" y="4128157"/>
                  </a:lnTo>
                  <a:lnTo>
                    <a:pt x="2079759" y="4128157"/>
                  </a:lnTo>
                  <a:lnTo>
                    <a:pt x="2079759" y="4275461"/>
                  </a:lnTo>
                  <a:lnTo>
                    <a:pt x="1824703" y="4275461"/>
                  </a:lnTo>
                  <a:lnTo>
                    <a:pt x="1834468" y="4128157"/>
                  </a:lnTo>
                  <a:lnTo>
                    <a:pt x="1893894" y="4128157"/>
                  </a:lnTo>
                  <a:lnTo>
                    <a:pt x="1893894" y="3951392"/>
                  </a:lnTo>
                  <a:lnTo>
                    <a:pt x="1716110" y="3951392"/>
                  </a:lnTo>
                  <a:lnTo>
                    <a:pt x="1716110" y="4006431"/>
                  </a:lnTo>
                  <a:lnTo>
                    <a:pt x="1703447" y="4007960"/>
                  </a:lnTo>
                  <a:lnTo>
                    <a:pt x="1716110" y="4044284"/>
                  </a:lnTo>
                  <a:lnTo>
                    <a:pt x="1716110" y="4128157"/>
                  </a:lnTo>
                  <a:lnTo>
                    <a:pt x="1745346" y="4128157"/>
                  </a:lnTo>
                  <a:lnTo>
                    <a:pt x="1796694" y="4275461"/>
                  </a:lnTo>
                  <a:lnTo>
                    <a:pt x="1558844" y="4275461"/>
                  </a:lnTo>
                  <a:lnTo>
                    <a:pt x="1517252" y="4128157"/>
                  </a:lnTo>
                  <a:lnTo>
                    <a:pt x="1582936" y="4128157"/>
                  </a:lnTo>
                  <a:lnTo>
                    <a:pt x="1582936" y="3951392"/>
                  </a:lnTo>
                  <a:lnTo>
                    <a:pt x="1405151" y="3951392"/>
                  </a:lnTo>
                  <a:lnTo>
                    <a:pt x="1405151" y="4128157"/>
                  </a:lnTo>
                  <a:lnTo>
                    <a:pt x="1468988" y="4128157"/>
                  </a:lnTo>
                  <a:lnTo>
                    <a:pt x="1427396" y="4275461"/>
                  </a:lnTo>
                  <a:lnTo>
                    <a:pt x="1210751" y="4275461"/>
                  </a:lnTo>
                  <a:lnTo>
                    <a:pt x="1210751" y="4128157"/>
                  </a:lnTo>
                  <a:lnTo>
                    <a:pt x="1271978" y="4128157"/>
                  </a:lnTo>
                  <a:lnTo>
                    <a:pt x="1271978" y="3951392"/>
                  </a:lnTo>
                  <a:lnTo>
                    <a:pt x="1094193" y="3951392"/>
                  </a:lnTo>
                  <a:lnTo>
                    <a:pt x="1094193" y="4128157"/>
                  </a:lnTo>
                  <a:lnTo>
                    <a:pt x="1140354" y="4128157"/>
                  </a:lnTo>
                  <a:lnTo>
                    <a:pt x="1140354" y="4275461"/>
                  </a:lnTo>
                  <a:lnTo>
                    <a:pt x="953807" y="4275461"/>
                  </a:lnTo>
                  <a:lnTo>
                    <a:pt x="912215" y="4128157"/>
                  </a:lnTo>
                  <a:lnTo>
                    <a:pt x="961020" y="4128157"/>
                  </a:lnTo>
                  <a:lnTo>
                    <a:pt x="961020" y="3951392"/>
                  </a:lnTo>
                  <a:lnTo>
                    <a:pt x="783235" y="3951392"/>
                  </a:lnTo>
                  <a:lnTo>
                    <a:pt x="783235" y="4128157"/>
                  </a:lnTo>
                  <a:lnTo>
                    <a:pt x="871024" y="4128157"/>
                  </a:lnTo>
                  <a:lnTo>
                    <a:pt x="829432" y="4275461"/>
                  </a:lnTo>
                  <a:lnTo>
                    <a:pt x="611484" y="4275461"/>
                  </a:lnTo>
                  <a:lnTo>
                    <a:pt x="621247" y="4128157"/>
                  </a:lnTo>
                  <a:lnTo>
                    <a:pt x="650062" y="4128157"/>
                  </a:lnTo>
                  <a:lnTo>
                    <a:pt x="650062" y="3951392"/>
                  </a:lnTo>
                  <a:lnTo>
                    <a:pt x="472277" y="3951392"/>
                  </a:lnTo>
                  <a:lnTo>
                    <a:pt x="472277" y="4128157"/>
                  </a:lnTo>
                  <a:lnTo>
                    <a:pt x="522650" y="4128157"/>
                  </a:lnTo>
                  <a:lnTo>
                    <a:pt x="573998" y="4275461"/>
                  </a:lnTo>
                  <a:lnTo>
                    <a:pt x="336164" y="4275461"/>
                  </a:lnTo>
                  <a:lnTo>
                    <a:pt x="294572" y="4128157"/>
                  </a:lnTo>
                  <a:lnTo>
                    <a:pt x="339106" y="4128157"/>
                  </a:lnTo>
                  <a:lnTo>
                    <a:pt x="339106" y="3951392"/>
                  </a:lnTo>
                  <a:lnTo>
                    <a:pt x="161321" y="3951392"/>
                  </a:lnTo>
                  <a:lnTo>
                    <a:pt x="161321" y="4128157"/>
                  </a:lnTo>
                  <a:lnTo>
                    <a:pt x="230914" y="4128157"/>
                  </a:lnTo>
                  <a:lnTo>
                    <a:pt x="189322" y="4275461"/>
                  </a:lnTo>
                  <a:lnTo>
                    <a:pt x="0" y="4275461"/>
                  </a:lnTo>
                  <a:lnTo>
                    <a:pt x="0" y="42229"/>
                  </a:lnTo>
                  <a:lnTo>
                    <a:pt x="42464" y="40518"/>
                  </a:lnTo>
                  <a:cubicBezTo>
                    <a:pt x="74971" y="39124"/>
                    <a:pt x="107865" y="37493"/>
                    <a:pt x="137733" y="35355"/>
                  </a:cubicBezTo>
                  <a:cubicBezTo>
                    <a:pt x="190259" y="31594"/>
                    <a:pt x="207620" y="26813"/>
                    <a:pt x="270565" y="29759"/>
                  </a:cubicBezTo>
                  <a:cubicBezTo>
                    <a:pt x="340476" y="33031"/>
                    <a:pt x="410011" y="40222"/>
                    <a:pt x="479734" y="45455"/>
                  </a:cubicBezTo>
                  <a:cubicBezTo>
                    <a:pt x="494525" y="44178"/>
                    <a:pt x="509610" y="43513"/>
                    <a:pt x="524103" y="41625"/>
                  </a:cubicBezTo>
                  <a:cubicBezTo>
                    <a:pt x="601697" y="31514"/>
                    <a:pt x="556443" y="34957"/>
                    <a:pt x="624416" y="22696"/>
                  </a:cubicBezTo>
                  <a:cubicBezTo>
                    <a:pt x="635212" y="20749"/>
                    <a:pt x="646648" y="19799"/>
                    <a:pt x="657762" y="18351"/>
                  </a:cubicBezTo>
                  <a:cubicBezTo>
                    <a:pt x="668693" y="20831"/>
                    <a:pt x="679780" y="23102"/>
                    <a:pt x="690557" y="25792"/>
                  </a:cubicBezTo>
                  <a:cubicBezTo>
                    <a:pt x="708912" y="30373"/>
                    <a:pt x="725511" y="38069"/>
                    <a:pt x="745123" y="40157"/>
                  </a:cubicBezTo>
                  <a:cubicBezTo>
                    <a:pt x="760140" y="41756"/>
                    <a:pt x="774703" y="37604"/>
                    <a:pt x="789493" y="36327"/>
                  </a:cubicBezTo>
                  <a:cubicBezTo>
                    <a:pt x="861365" y="65797"/>
                    <a:pt x="781581" y="31381"/>
                    <a:pt x="854255" y="68887"/>
                  </a:cubicBezTo>
                  <a:cubicBezTo>
                    <a:pt x="867904" y="75932"/>
                    <a:pt x="883997" y="81514"/>
                    <a:pt x="897520" y="88629"/>
                  </a:cubicBezTo>
                  <a:cubicBezTo>
                    <a:pt x="912821" y="96679"/>
                    <a:pt x="924193" y="106820"/>
                    <a:pt x="940510" y="114265"/>
                  </a:cubicBezTo>
                  <a:cubicBezTo>
                    <a:pt x="978926" y="131794"/>
                    <a:pt x="1040358" y="137490"/>
                    <a:pt x="1082712" y="144543"/>
                  </a:cubicBezTo>
                  <a:cubicBezTo>
                    <a:pt x="1118214" y="136811"/>
                    <a:pt x="1170817" y="124786"/>
                    <a:pt x="1205348" y="120753"/>
                  </a:cubicBezTo>
                  <a:cubicBezTo>
                    <a:pt x="1226874" y="118238"/>
                    <a:pt x="1249625" y="118888"/>
                    <a:pt x="1271764" y="117956"/>
                  </a:cubicBezTo>
                  <a:cubicBezTo>
                    <a:pt x="1286371" y="120607"/>
                    <a:pt x="1301530" y="122404"/>
                    <a:pt x="1315583" y="125912"/>
                  </a:cubicBezTo>
                  <a:cubicBezTo>
                    <a:pt x="1330825" y="129716"/>
                    <a:pt x="1344183" y="135594"/>
                    <a:pt x="1359125" y="139761"/>
                  </a:cubicBezTo>
                  <a:cubicBezTo>
                    <a:pt x="1369691" y="142709"/>
                    <a:pt x="1380988" y="144722"/>
                    <a:pt x="1391919" y="147202"/>
                  </a:cubicBezTo>
                  <a:cubicBezTo>
                    <a:pt x="1406801" y="143961"/>
                    <a:pt x="1423676" y="142513"/>
                    <a:pt x="1436563" y="137480"/>
                  </a:cubicBezTo>
                  <a:cubicBezTo>
                    <a:pt x="1471672" y="123768"/>
                    <a:pt x="1451884" y="116940"/>
                    <a:pt x="1471566" y="97777"/>
                  </a:cubicBezTo>
                  <a:cubicBezTo>
                    <a:pt x="1480193" y="89377"/>
                    <a:pt x="1494348" y="83095"/>
                    <a:pt x="1505739" y="75753"/>
                  </a:cubicBezTo>
                  <a:cubicBezTo>
                    <a:pt x="1577183" y="91962"/>
                    <a:pt x="1533597" y="77394"/>
                    <a:pt x="1590891" y="144702"/>
                  </a:cubicBezTo>
                  <a:cubicBezTo>
                    <a:pt x="1598697" y="133398"/>
                    <a:pt x="1605803" y="118291"/>
                    <a:pt x="1625616" y="110893"/>
                  </a:cubicBezTo>
                  <a:cubicBezTo>
                    <a:pt x="1634871" y="107437"/>
                    <a:pt x="1647847" y="107996"/>
                    <a:pt x="1658964" y="106547"/>
                  </a:cubicBezTo>
                  <a:cubicBezTo>
                    <a:pt x="1658964" y="106547"/>
                    <a:pt x="1717565" y="116830"/>
                    <a:pt x="1746598" y="122460"/>
                  </a:cubicBezTo>
                  <a:cubicBezTo>
                    <a:pt x="1784954" y="129898"/>
                    <a:pt x="1777755" y="129229"/>
                    <a:pt x="1811913" y="143234"/>
                  </a:cubicBezTo>
                  <a:cubicBezTo>
                    <a:pt x="1826795" y="139993"/>
                    <a:pt x="1840838" y="135560"/>
                    <a:pt x="1856557" y="133511"/>
                  </a:cubicBezTo>
                  <a:cubicBezTo>
                    <a:pt x="1928018" y="124200"/>
                    <a:pt x="1988968" y="136755"/>
                    <a:pt x="2066003" y="143313"/>
                  </a:cubicBezTo>
                  <a:cubicBezTo>
                    <a:pt x="2066003" y="143313"/>
                    <a:pt x="2140825" y="127584"/>
                    <a:pt x="2177615" y="119007"/>
                  </a:cubicBezTo>
                  <a:cubicBezTo>
                    <a:pt x="2204144" y="112823"/>
                    <a:pt x="2229794" y="105701"/>
                    <a:pt x="2255883" y="99047"/>
                  </a:cubicBezTo>
                  <a:cubicBezTo>
                    <a:pt x="2285463" y="96494"/>
                    <a:pt x="2315224" y="94357"/>
                    <a:pt x="2344622" y="91388"/>
                  </a:cubicBezTo>
                  <a:cubicBezTo>
                    <a:pt x="2381841" y="87629"/>
                    <a:pt x="2417828" y="80978"/>
                    <a:pt x="2455682" y="78869"/>
                  </a:cubicBezTo>
                  <a:cubicBezTo>
                    <a:pt x="2514146" y="75610"/>
                    <a:pt x="2573634" y="76515"/>
                    <a:pt x="2632609" y="75338"/>
                  </a:cubicBezTo>
                  <a:lnTo>
                    <a:pt x="2742291" y="92282"/>
                  </a:lnTo>
                  <a:lnTo>
                    <a:pt x="2851974" y="109227"/>
                  </a:lnTo>
                  <a:cubicBezTo>
                    <a:pt x="2870530" y="106158"/>
                    <a:pt x="2892297" y="106201"/>
                    <a:pt x="2907643" y="100020"/>
                  </a:cubicBezTo>
                  <a:cubicBezTo>
                    <a:pt x="2937923" y="87823"/>
                    <a:pt x="2940565" y="43036"/>
                    <a:pt x="2944022" y="30853"/>
                  </a:cubicBezTo>
                  <a:cubicBezTo>
                    <a:pt x="2970111" y="24199"/>
                    <a:pt x="2993094" y="12639"/>
                    <a:pt x="3022289" y="10893"/>
                  </a:cubicBezTo>
                  <a:cubicBezTo>
                    <a:pt x="3035344" y="10111"/>
                    <a:pt x="3043336" y="20290"/>
                    <a:pt x="3054807" y="24226"/>
                  </a:cubicBezTo>
                  <a:cubicBezTo>
                    <a:pt x="3083266" y="33989"/>
                    <a:pt x="3112862" y="42692"/>
                    <a:pt x="3141892" y="51925"/>
                  </a:cubicBezTo>
                  <a:cubicBezTo>
                    <a:pt x="3156498" y="54577"/>
                    <a:pt x="3173315" y="54799"/>
                    <a:pt x="3185711" y="59881"/>
                  </a:cubicBezTo>
                  <a:cubicBezTo>
                    <a:pt x="3221000" y="74351"/>
                    <a:pt x="3196552" y="98318"/>
                    <a:pt x="3219056" y="55536"/>
                  </a:cubicBezTo>
                  <a:cubicBezTo>
                    <a:pt x="3233847" y="54259"/>
                    <a:pt x="3248275" y="50997"/>
                    <a:pt x="3263425" y="51706"/>
                  </a:cubicBezTo>
                  <a:cubicBezTo>
                    <a:pt x="3275045" y="52250"/>
                    <a:pt x="3285322" y="60949"/>
                    <a:pt x="3296219" y="59147"/>
                  </a:cubicBezTo>
                  <a:cubicBezTo>
                    <a:pt x="3308643" y="57093"/>
                    <a:pt x="3311469" y="48049"/>
                    <a:pt x="3319094" y="42500"/>
                  </a:cubicBezTo>
                  <a:cubicBezTo>
                    <a:pt x="3399611" y="29185"/>
                    <a:pt x="3363375" y="41582"/>
                    <a:pt x="3420511" y="0"/>
                  </a:cubicBezTo>
                  <a:cubicBezTo>
                    <a:pt x="3431442" y="2480"/>
                    <a:pt x="3443361" y="3886"/>
                    <a:pt x="3453305" y="7440"/>
                  </a:cubicBezTo>
                  <a:cubicBezTo>
                    <a:pt x="3469029" y="13059"/>
                    <a:pt x="3483905" y="19630"/>
                    <a:pt x="3496571" y="27182"/>
                  </a:cubicBezTo>
                  <a:cubicBezTo>
                    <a:pt x="3535674" y="50500"/>
                    <a:pt x="3592081" y="121578"/>
                    <a:pt x="3602117" y="132521"/>
                  </a:cubicBezTo>
                  <a:lnTo>
                    <a:pt x="3619883" y="14004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>
              <a:outerShdw blurRad="50800" dist="38100" dir="2700000" algn="tl" rotWithShape="0">
                <a:srgbClr val="000000">
                  <a:alpha val="298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tr-TR" sz="2400" b="0" i="0" u="none" strike="noStrike" cap="none" dirty="0" smtClean="0">
                  <a:latin typeface="Calibri"/>
                  <a:ea typeface="Calibri"/>
                  <a:cs typeface="Calibri"/>
                  <a:sym typeface="Calibri"/>
                </a:rPr>
                <a:t>Moğol baskısından kaçan göçebe Türkmenlere yurt bulmak.</a:t>
              </a:r>
              <a:endParaRPr sz="1800" b="0" i="0" u="none" strike="noStrike" cap="none" dirty="0"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" name="Google Shape;835;p38"/>
            <p:cNvSpPr/>
            <p:nvPr/>
          </p:nvSpPr>
          <p:spPr>
            <a:xfrm flipV="1">
              <a:off x="2176004" y="3972873"/>
              <a:ext cx="4082751" cy="332944"/>
            </a:xfrm>
            <a:custGeom>
              <a:avLst/>
              <a:gdLst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448683 w 3619883"/>
                <a:gd name="connsiteY3" fmla="*/ 4128157 h 4275461"/>
                <a:gd name="connsiteX4" fmla="*/ 3270899 w 3619883"/>
                <a:gd name="connsiteY4" fmla="*/ 3951392 h 4275461"/>
                <a:gd name="connsiteX5" fmla="*/ 3270899 w 3619883"/>
                <a:gd name="connsiteY5" fmla="*/ 4128157 h 4275461"/>
                <a:gd name="connsiteX6" fmla="*/ 3327149 w 3619883"/>
                <a:gd name="connsiteY6" fmla="*/ 4128157 h 4275461"/>
                <a:gd name="connsiteX7" fmla="*/ 3269726 w 3619883"/>
                <a:gd name="connsiteY7" fmla="*/ 4275461 h 4275461"/>
                <a:gd name="connsiteX8" fmla="*/ 3052674 w 3619883"/>
                <a:gd name="connsiteY8" fmla="*/ 4275461 h 4275461"/>
                <a:gd name="connsiteX9" fmla="*/ 3096002 w 3619883"/>
                <a:gd name="connsiteY9" fmla="*/ 4128157 h 4275461"/>
                <a:gd name="connsiteX10" fmla="*/ 3137725 w 3619883"/>
                <a:gd name="connsiteY10" fmla="*/ 4128157 h 4275461"/>
                <a:gd name="connsiteX11" fmla="*/ 3137725 w 3619883"/>
                <a:gd name="connsiteY11" fmla="*/ 3951392 h 4275461"/>
                <a:gd name="connsiteX12" fmla="*/ 2959941 w 3619883"/>
                <a:gd name="connsiteY12" fmla="*/ 3951392 h 4275461"/>
                <a:gd name="connsiteX13" fmla="*/ 2959941 w 3619883"/>
                <a:gd name="connsiteY13" fmla="*/ 4128157 h 4275461"/>
                <a:gd name="connsiteX14" fmla="*/ 2996846 w 3619883"/>
                <a:gd name="connsiteY14" fmla="*/ 4128157 h 4275461"/>
                <a:gd name="connsiteX15" fmla="*/ 3014011 w 3619883"/>
                <a:gd name="connsiteY15" fmla="*/ 4275461 h 4275461"/>
                <a:gd name="connsiteX16" fmla="*/ 2761042 w 3619883"/>
                <a:gd name="connsiteY16" fmla="*/ 4275461 h 4275461"/>
                <a:gd name="connsiteX17" fmla="*/ 2761042 w 3619883"/>
                <a:gd name="connsiteY17" fmla="*/ 4128157 h 4275461"/>
                <a:gd name="connsiteX18" fmla="*/ 2826768 w 3619883"/>
                <a:gd name="connsiteY18" fmla="*/ 4128157 h 4275461"/>
                <a:gd name="connsiteX19" fmla="*/ 2826768 w 3619883"/>
                <a:gd name="connsiteY19" fmla="*/ 3951392 h 4275461"/>
                <a:gd name="connsiteX20" fmla="*/ 2648983 w 3619883"/>
                <a:gd name="connsiteY20" fmla="*/ 3951392 h 4275461"/>
                <a:gd name="connsiteX21" fmla="*/ 2648983 w 3619883"/>
                <a:gd name="connsiteY21" fmla="*/ 4128157 h 4275461"/>
                <a:gd name="connsiteX22" fmla="*/ 2690646 w 3619883"/>
                <a:gd name="connsiteY22" fmla="*/ 4128157 h 4275461"/>
                <a:gd name="connsiteX23" fmla="*/ 2690646 w 3619883"/>
                <a:gd name="connsiteY23" fmla="*/ 4275461 h 4275461"/>
                <a:gd name="connsiteX24" fmla="*/ 2511710 w 3619883"/>
                <a:gd name="connsiteY24" fmla="*/ 4275461 h 4275461"/>
                <a:gd name="connsiteX25" fmla="*/ 2454288 w 3619883"/>
                <a:gd name="connsiteY25" fmla="*/ 4128157 h 4275461"/>
                <a:gd name="connsiteX26" fmla="*/ 2515810 w 3619883"/>
                <a:gd name="connsiteY26" fmla="*/ 4128157 h 4275461"/>
                <a:gd name="connsiteX27" fmla="*/ 2515810 w 3619883"/>
                <a:gd name="connsiteY27" fmla="*/ 3951392 h 4275461"/>
                <a:gd name="connsiteX28" fmla="*/ 2338025 w 3619883"/>
                <a:gd name="connsiteY28" fmla="*/ 3951392 h 4275461"/>
                <a:gd name="connsiteX29" fmla="*/ 2338025 w 3619883"/>
                <a:gd name="connsiteY29" fmla="*/ 4128157 h 4275461"/>
                <a:gd name="connsiteX30" fmla="*/ 2395120 w 3619883"/>
                <a:gd name="connsiteY30" fmla="*/ 4128157 h 4275461"/>
                <a:gd name="connsiteX31" fmla="*/ 2337697 w 3619883"/>
                <a:gd name="connsiteY31" fmla="*/ 4275461 h 4275461"/>
                <a:gd name="connsiteX32" fmla="*/ 2150155 w 3619883"/>
                <a:gd name="connsiteY32" fmla="*/ 4275461 h 4275461"/>
                <a:gd name="connsiteX33" fmla="*/ 2150155 w 3619883"/>
                <a:gd name="connsiteY33" fmla="*/ 4128157 h 4275461"/>
                <a:gd name="connsiteX34" fmla="*/ 2204852 w 3619883"/>
                <a:gd name="connsiteY34" fmla="*/ 4128157 h 4275461"/>
                <a:gd name="connsiteX35" fmla="*/ 2204852 w 3619883"/>
                <a:gd name="connsiteY35" fmla="*/ 3951392 h 4275461"/>
                <a:gd name="connsiteX36" fmla="*/ 2027068 w 3619883"/>
                <a:gd name="connsiteY36" fmla="*/ 3951392 h 4275461"/>
                <a:gd name="connsiteX37" fmla="*/ 2027068 w 3619883"/>
                <a:gd name="connsiteY37" fmla="*/ 4128157 h 4275461"/>
                <a:gd name="connsiteX38" fmla="*/ 2079759 w 3619883"/>
                <a:gd name="connsiteY38" fmla="*/ 4128157 h 4275461"/>
                <a:gd name="connsiteX39" fmla="*/ 2079759 w 3619883"/>
                <a:gd name="connsiteY39" fmla="*/ 4275461 h 4275461"/>
                <a:gd name="connsiteX40" fmla="*/ 1824703 w 3619883"/>
                <a:gd name="connsiteY40" fmla="*/ 4275461 h 4275461"/>
                <a:gd name="connsiteX41" fmla="*/ 1834468 w 3619883"/>
                <a:gd name="connsiteY41" fmla="*/ 4128157 h 4275461"/>
                <a:gd name="connsiteX42" fmla="*/ 1893894 w 3619883"/>
                <a:gd name="connsiteY42" fmla="*/ 4128157 h 4275461"/>
                <a:gd name="connsiteX43" fmla="*/ 1893894 w 3619883"/>
                <a:gd name="connsiteY43" fmla="*/ 3951392 h 4275461"/>
                <a:gd name="connsiteX44" fmla="*/ 1716110 w 3619883"/>
                <a:gd name="connsiteY44" fmla="*/ 3951392 h 4275461"/>
                <a:gd name="connsiteX45" fmla="*/ 1716110 w 3619883"/>
                <a:gd name="connsiteY45" fmla="*/ 4006431 h 4275461"/>
                <a:gd name="connsiteX46" fmla="*/ 1703447 w 3619883"/>
                <a:gd name="connsiteY46" fmla="*/ 4007960 h 4275461"/>
                <a:gd name="connsiteX47" fmla="*/ 1716110 w 3619883"/>
                <a:gd name="connsiteY47" fmla="*/ 4044284 h 4275461"/>
                <a:gd name="connsiteX48" fmla="*/ 1716110 w 3619883"/>
                <a:gd name="connsiteY48" fmla="*/ 4128157 h 4275461"/>
                <a:gd name="connsiteX49" fmla="*/ 1745346 w 3619883"/>
                <a:gd name="connsiteY49" fmla="*/ 4128157 h 4275461"/>
                <a:gd name="connsiteX50" fmla="*/ 1796694 w 3619883"/>
                <a:gd name="connsiteY50" fmla="*/ 4275461 h 4275461"/>
                <a:gd name="connsiteX51" fmla="*/ 1558844 w 3619883"/>
                <a:gd name="connsiteY51" fmla="*/ 4275461 h 4275461"/>
                <a:gd name="connsiteX52" fmla="*/ 1517252 w 3619883"/>
                <a:gd name="connsiteY52" fmla="*/ 4128157 h 4275461"/>
                <a:gd name="connsiteX53" fmla="*/ 1582936 w 3619883"/>
                <a:gd name="connsiteY53" fmla="*/ 4128157 h 4275461"/>
                <a:gd name="connsiteX54" fmla="*/ 1582936 w 3619883"/>
                <a:gd name="connsiteY54" fmla="*/ 3951392 h 4275461"/>
                <a:gd name="connsiteX55" fmla="*/ 1405151 w 3619883"/>
                <a:gd name="connsiteY55" fmla="*/ 3951392 h 4275461"/>
                <a:gd name="connsiteX56" fmla="*/ 1405151 w 3619883"/>
                <a:gd name="connsiteY56" fmla="*/ 4128157 h 4275461"/>
                <a:gd name="connsiteX57" fmla="*/ 1468988 w 3619883"/>
                <a:gd name="connsiteY57" fmla="*/ 4128157 h 4275461"/>
                <a:gd name="connsiteX58" fmla="*/ 1427396 w 3619883"/>
                <a:gd name="connsiteY58" fmla="*/ 4275461 h 4275461"/>
                <a:gd name="connsiteX59" fmla="*/ 1210751 w 3619883"/>
                <a:gd name="connsiteY59" fmla="*/ 4275461 h 4275461"/>
                <a:gd name="connsiteX60" fmla="*/ 1210751 w 3619883"/>
                <a:gd name="connsiteY60" fmla="*/ 4128157 h 4275461"/>
                <a:gd name="connsiteX61" fmla="*/ 1271978 w 3619883"/>
                <a:gd name="connsiteY61" fmla="*/ 4128157 h 4275461"/>
                <a:gd name="connsiteX62" fmla="*/ 1271978 w 3619883"/>
                <a:gd name="connsiteY62" fmla="*/ 3951392 h 4275461"/>
                <a:gd name="connsiteX63" fmla="*/ 1094193 w 3619883"/>
                <a:gd name="connsiteY63" fmla="*/ 3951392 h 4275461"/>
                <a:gd name="connsiteX64" fmla="*/ 1094193 w 3619883"/>
                <a:gd name="connsiteY64" fmla="*/ 4128157 h 4275461"/>
                <a:gd name="connsiteX65" fmla="*/ 1140354 w 3619883"/>
                <a:gd name="connsiteY65" fmla="*/ 4128157 h 4275461"/>
                <a:gd name="connsiteX66" fmla="*/ 1140354 w 3619883"/>
                <a:gd name="connsiteY66" fmla="*/ 4275461 h 4275461"/>
                <a:gd name="connsiteX67" fmla="*/ 953807 w 3619883"/>
                <a:gd name="connsiteY67" fmla="*/ 4275461 h 4275461"/>
                <a:gd name="connsiteX68" fmla="*/ 912215 w 3619883"/>
                <a:gd name="connsiteY68" fmla="*/ 4128157 h 4275461"/>
                <a:gd name="connsiteX69" fmla="*/ 961020 w 3619883"/>
                <a:gd name="connsiteY69" fmla="*/ 4128157 h 4275461"/>
                <a:gd name="connsiteX70" fmla="*/ 961020 w 3619883"/>
                <a:gd name="connsiteY70" fmla="*/ 3951392 h 4275461"/>
                <a:gd name="connsiteX71" fmla="*/ 783235 w 3619883"/>
                <a:gd name="connsiteY71" fmla="*/ 3951392 h 4275461"/>
                <a:gd name="connsiteX72" fmla="*/ 783235 w 3619883"/>
                <a:gd name="connsiteY72" fmla="*/ 4128157 h 4275461"/>
                <a:gd name="connsiteX73" fmla="*/ 871024 w 3619883"/>
                <a:gd name="connsiteY73" fmla="*/ 4128157 h 4275461"/>
                <a:gd name="connsiteX74" fmla="*/ 829432 w 3619883"/>
                <a:gd name="connsiteY74" fmla="*/ 4275461 h 4275461"/>
                <a:gd name="connsiteX75" fmla="*/ 611484 w 3619883"/>
                <a:gd name="connsiteY75" fmla="*/ 4275461 h 4275461"/>
                <a:gd name="connsiteX76" fmla="*/ 621247 w 3619883"/>
                <a:gd name="connsiteY76" fmla="*/ 4128157 h 4275461"/>
                <a:gd name="connsiteX77" fmla="*/ 650062 w 3619883"/>
                <a:gd name="connsiteY77" fmla="*/ 4128157 h 4275461"/>
                <a:gd name="connsiteX78" fmla="*/ 650062 w 3619883"/>
                <a:gd name="connsiteY78" fmla="*/ 3951392 h 4275461"/>
                <a:gd name="connsiteX79" fmla="*/ 472277 w 3619883"/>
                <a:gd name="connsiteY79" fmla="*/ 3951392 h 4275461"/>
                <a:gd name="connsiteX80" fmla="*/ 472277 w 3619883"/>
                <a:gd name="connsiteY80" fmla="*/ 4128157 h 4275461"/>
                <a:gd name="connsiteX81" fmla="*/ 522650 w 3619883"/>
                <a:gd name="connsiteY81" fmla="*/ 4128157 h 4275461"/>
                <a:gd name="connsiteX82" fmla="*/ 573998 w 3619883"/>
                <a:gd name="connsiteY82" fmla="*/ 4275461 h 4275461"/>
                <a:gd name="connsiteX83" fmla="*/ 336164 w 3619883"/>
                <a:gd name="connsiteY83" fmla="*/ 4275461 h 4275461"/>
                <a:gd name="connsiteX84" fmla="*/ 294572 w 3619883"/>
                <a:gd name="connsiteY84" fmla="*/ 4128157 h 4275461"/>
                <a:gd name="connsiteX85" fmla="*/ 339106 w 3619883"/>
                <a:gd name="connsiteY85" fmla="*/ 4128157 h 4275461"/>
                <a:gd name="connsiteX86" fmla="*/ 339106 w 3619883"/>
                <a:gd name="connsiteY86" fmla="*/ 3951392 h 4275461"/>
                <a:gd name="connsiteX87" fmla="*/ 161321 w 3619883"/>
                <a:gd name="connsiteY87" fmla="*/ 3951392 h 4275461"/>
                <a:gd name="connsiteX88" fmla="*/ 161321 w 3619883"/>
                <a:gd name="connsiteY88" fmla="*/ 4128157 h 4275461"/>
                <a:gd name="connsiteX89" fmla="*/ 230914 w 3619883"/>
                <a:gd name="connsiteY89" fmla="*/ 4128157 h 4275461"/>
                <a:gd name="connsiteX90" fmla="*/ 189322 w 3619883"/>
                <a:gd name="connsiteY90" fmla="*/ 4275461 h 4275461"/>
                <a:gd name="connsiteX91" fmla="*/ 0 w 3619883"/>
                <a:gd name="connsiteY91" fmla="*/ 4275461 h 4275461"/>
                <a:gd name="connsiteX92" fmla="*/ 0 w 3619883"/>
                <a:gd name="connsiteY92" fmla="*/ 42229 h 4275461"/>
                <a:gd name="connsiteX93" fmla="*/ 42464 w 3619883"/>
                <a:gd name="connsiteY93" fmla="*/ 40518 h 4275461"/>
                <a:gd name="connsiteX94" fmla="*/ 137733 w 3619883"/>
                <a:gd name="connsiteY94" fmla="*/ 35355 h 4275461"/>
                <a:gd name="connsiteX95" fmla="*/ 270565 w 3619883"/>
                <a:gd name="connsiteY95" fmla="*/ 29759 h 4275461"/>
                <a:gd name="connsiteX96" fmla="*/ 479734 w 3619883"/>
                <a:gd name="connsiteY96" fmla="*/ 45455 h 4275461"/>
                <a:gd name="connsiteX97" fmla="*/ 524103 w 3619883"/>
                <a:gd name="connsiteY97" fmla="*/ 41625 h 4275461"/>
                <a:gd name="connsiteX98" fmla="*/ 624416 w 3619883"/>
                <a:gd name="connsiteY98" fmla="*/ 22696 h 4275461"/>
                <a:gd name="connsiteX99" fmla="*/ 657762 w 3619883"/>
                <a:gd name="connsiteY99" fmla="*/ 18351 h 4275461"/>
                <a:gd name="connsiteX100" fmla="*/ 690557 w 3619883"/>
                <a:gd name="connsiteY100" fmla="*/ 25792 h 4275461"/>
                <a:gd name="connsiteX101" fmla="*/ 745123 w 3619883"/>
                <a:gd name="connsiteY101" fmla="*/ 40157 h 4275461"/>
                <a:gd name="connsiteX102" fmla="*/ 789493 w 3619883"/>
                <a:gd name="connsiteY102" fmla="*/ 36327 h 4275461"/>
                <a:gd name="connsiteX103" fmla="*/ 854255 w 3619883"/>
                <a:gd name="connsiteY103" fmla="*/ 68887 h 4275461"/>
                <a:gd name="connsiteX104" fmla="*/ 897520 w 3619883"/>
                <a:gd name="connsiteY104" fmla="*/ 88629 h 4275461"/>
                <a:gd name="connsiteX105" fmla="*/ 940510 w 3619883"/>
                <a:gd name="connsiteY105" fmla="*/ 114265 h 4275461"/>
                <a:gd name="connsiteX106" fmla="*/ 1082712 w 3619883"/>
                <a:gd name="connsiteY106" fmla="*/ 144543 h 4275461"/>
                <a:gd name="connsiteX107" fmla="*/ 1205348 w 3619883"/>
                <a:gd name="connsiteY107" fmla="*/ 120753 h 4275461"/>
                <a:gd name="connsiteX108" fmla="*/ 1271764 w 3619883"/>
                <a:gd name="connsiteY108" fmla="*/ 117956 h 4275461"/>
                <a:gd name="connsiteX109" fmla="*/ 1315583 w 3619883"/>
                <a:gd name="connsiteY109" fmla="*/ 125912 h 4275461"/>
                <a:gd name="connsiteX110" fmla="*/ 1359125 w 3619883"/>
                <a:gd name="connsiteY110" fmla="*/ 139761 h 4275461"/>
                <a:gd name="connsiteX111" fmla="*/ 1391919 w 3619883"/>
                <a:gd name="connsiteY111" fmla="*/ 147202 h 4275461"/>
                <a:gd name="connsiteX112" fmla="*/ 1436563 w 3619883"/>
                <a:gd name="connsiteY112" fmla="*/ 137480 h 4275461"/>
                <a:gd name="connsiteX113" fmla="*/ 1471566 w 3619883"/>
                <a:gd name="connsiteY113" fmla="*/ 97777 h 4275461"/>
                <a:gd name="connsiteX114" fmla="*/ 1505739 w 3619883"/>
                <a:gd name="connsiteY114" fmla="*/ 75753 h 4275461"/>
                <a:gd name="connsiteX115" fmla="*/ 1590891 w 3619883"/>
                <a:gd name="connsiteY115" fmla="*/ 144702 h 4275461"/>
                <a:gd name="connsiteX116" fmla="*/ 1625616 w 3619883"/>
                <a:gd name="connsiteY116" fmla="*/ 110893 h 4275461"/>
                <a:gd name="connsiteX117" fmla="*/ 1658964 w 3619883"/>
                <a:gd name="connsiteY117" fmla="*/ 106547 h 4275461"/>
                <a:gd name="connsiteX118" fmla="*/ 1746598 w 3619883"/>
                <a:gd name="connsiteY118" fmla="*/ 122460 h 4275461"/>
                <a:gd name="connsiteX119" fmla="*/ 1811913 w 3619883"/>
                <a:gd name="connsiteY119" fmla="*/ 143234 h 4275461"/>
                <a:gd name="connsiteX120" fmla="*/ 1856557 w 3619883"/>
                <a:gd name="connsiteY120" fmla="*/ 133511 h 4275461"/>
                <a:gd name="connsiteX121" fmla="*/ 2066003 w 3619883"/>
                <a:gd name="connsiteY121" fmla="*/ 143313 h 4275461"/>
                <a:gd name="connsiteX122" fmla="*/ 2177615 w 3619883"/>
                <a:gd name="connsiteY122" fmla="*/ 119007 h 4275461"/>
                <a:gd name="connsiteX123" fmla="*/ 2255883 w 3619883"/>
                <a:gd name="connsiteY123" fmla="*/ 99047 h 4275461"/>
                <a:gd name="connsiteX124" fmla="*/ 2344622 w 3619883"/>
                <a:gd name="connsiteY124" fmla="*/ 91388 h 4275461"/>
                <a:gd name="connsiteX125" fmla="*/ 2455682 w 3619883"/>
                <a:gd name="connsiteY125" fmla="*/ 78869 h 4275461"/>
                <a:gd name="connsiteX126" fmla="*/ 2632609 w 3619883"/>
                <a:gd name="connsiteY126" fmla="*/ 75338 h 4275461"/>
                <a:gd name="connsiteX127" fmla="*/ 2742291 w 3619883"/>
                <a:gd name="connsiteY127" fmla="*/ 92282 h 4275461"/>
                <a:gd name="connsiteX128" fmla="*/ 2851974 w 3619883"/>
                <a:gd name="connsiteY128" fmla="*/ 109227 h 4275461"/>
                <a:gd name="connsiteX129" fmla="*/ 2907643 w 3619883"/>
                <a:gd name="connsiteY129" fmla="*/ 100020 h 4275461"/>
                <a:gd name="connsiteX130" fmla="*/ 2944022 w 3619883"/>
                <a:gd name="connsiteY130" fmla="*/ 30853 h 4275461"/>
                <a:gd name="connsiteX131" fmla="*/ 3022289 w 3619883"/>
                <a:gd name="connsiteY131" fmla="*/ 10893 h 4275461"/>
                <a:gd name="connsiteX132" fmla="*/ 3054807 w 3619883"/>
                <a:gd name="connsiteY132" fmla="*/ 24226 h 4275461"/>
                <a:gd name="connsiteX133" fmla="*/ 3141892 w 3619883"/>
                <a:gd name="connsiteY133" fmla="*/ 51925 h 4275461"/>
                <a:gd name="connsiteX134" fmla="*/ 3185711 w 3619883"/>
                <a:gd name="connsiteY134" fmla="*/ 59881 h 4275461"/>
                <a:gd name="connsiteX135" fmla="*/ 3219056 w 3619883"/>
                <a:gd name="connsiteY135" fmla="*/ 55536 h 4275461"/>
                <a:gd name="connsiteX136" fmla="*/ 3263425 w 3619883"/>
                <a:gd name="connsiteY136" fmla="*/ 51706 h 4275461"/>
                <a:gd name="connsiteX137" fmla="*/ 3296219 w 3619883"/>
                <a:gd name="connsiteY137" fmla="*/ 59147 h 4275461"/>
                <a:gd name="connsiteX138" fmla="*/ 3319094 w 3619883"/>
                <a:gd name="connsiteY138" fmla="*/ 42500 h 4275461"/>
                <a:gd name="connsiteX139" fmla="*/ 3420511 w 3619883"/>
                <a:gd name="connsiteY139" fmla="*/ 0 h 4275461"/>
                <a:gd name="connsiteX140" fmla="*/ 3453305 w 3619883"/>
                <a:gd name="connsiteY140" fmla="*/ 7440 h 4275461"/>
                <a:gd name="connsiteX141" fmla="*/ 3496571 w 3619883"/>
                <a:gd name="connsiteY141" fmla="*/ 27182 h 4275461"/>
                <a:gd name="connsiteX142" fmla="*/ 3602117 w 3619883"/>
                <a:gd name="connsiteY142" fmla="*/ 132521 h 4275461"/>
                <a:gd name="connsiteX143" fmla="*/ 3619883 w 3619883"/>
                <a:gd name="connsiteY143" fmla="*/ 140049 h 4275461"/>
                <a:gd name="connsiteX144" fmla="*/ 3619883 w 3619883"/>
                <a:gd name="connsiteY14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448683 w 3619883"/>
                <a:gd name="connsiteY3" fmla="*/ 4128157 h 4275461"/>
                <a:gd name="connsiteX4" fmla="*/ 3270899 w 3619883"/>
                <a:gd name="connsiteY4" fmla="*/ 4128157 h 4275461"/>
                <a:gd name="connsiteX5" fmla="*/ 3327149 w 3619883"/>
                <a:gd name="connsiteY5" fmla="*/ 4128157 h 4275461"/>
                <a:gd name="connsiteX6" fmla="*/ 3269726 w 3619883"/>
                <a:gd name="connsiteY6" fmla="*/ 4275461 h 4275461"/>
                <a:gd name="connsiteX7" fmla="*/ 3052674 w 3619883"/>
                <a:gd name="connsiteY7" fmla="*/ 4275461 h 4275461"/>
                <a:gd name="connsiteX8" fmla="*/ 3096002 w 3619883"/>
                <a:gd name="connsiteY8" fmla="*/ 4128157 h 4275461"/>
                <a:gd name="connsiteX9" fmla="*/ 3137725 w 3619883"/>
                <a:gd name="connsiteY9" fmla="*/ 4128157 h 4275461"/>
                <a:gd name="connsiteX10" fmla="*/ 3137725 w 3619883"/>
                <a:gd name="connsiteY10" fmla="*/ 3951392 h 4275461"/>
                <a:gd name="connsiteX11" fmla="*/ 2959941 w 3619883"/>
                <a:gd name="connsiteY11" fmla="*/ 3951392 h 4275461"/>
                <a:gd name="connsiteX12" fmla="*/ 2959941 w 3619883"/>
                <a:gd name="connsiteY12" fmla="*/ 4128157 h 4275461"/>
                <a:gd name="connsiteX13" fmla="*/ 2996846 w 3619883"/>
                <a:gd name="connsiteY13" fmla="*/ 4128157 h 4275461"/>
                <a:gd name="connsiteX14" fmla="*/ 3014011 w 3619883"/>
                <a:gd name="connsiteY14" fmla="*/ 4275461 h 4275461"/>
                <a:gd name="connsiteX15" fmla="*/ 2761042 w 3619883"/>
                <a:gd name="connsiteY15" fmla="*/ 4275461 h 4275461"/>
                <a:gd name="connsiteX16" fmla="*/ 2761042 w 3619883"/>
                <a:gd name="connsiteY16" fmla="*/ 4128157 h 4275461"/>
                <a:gd name="connsiteX17" fmla="*/ 2826768 w 3619883"/>
                <a:gd name="connsiteY17" fmla="*/ 4128157 h 4275461"/>
                <a:gd name="connsiteX18" fmla="*/ 2826768 w 3619883"/>
                <a:gd name="connsiteY18" fmla="*/ 3951392 h 4275461"/>
                <a:gd name="connsiteX19" fmla="*/ 2648983 w 3619883"/>
                <a:gd name="connsiteY19" fmla="*/ 3951392 h 4275461"/>
                <a:gd name="connsiteX20" fmla="*/ 2648983 w 3619883"/>
                <a:gd name="connsiteY20" fmla="*/ 4128157 h 4275461"/>
                <a:gd name="connsiteX21" fmla="*/ 2690646 w 3619883"/>
                <a:gd name="connsiteY21" fmla="*/ 4128157 h 4275461"/>
                <a:gd name="connsiteX22" fmla="*/ 2690646 w 3619883"/>
                <a:gd name="connsiteY22" fmla="*/ 4275461 h 4275461"/>
                <a:gd name="connsiteX23" fmla="*/ 2511710 w 3619883"/>
                <a:gd name="connsiteY23" fmla="*/ 4275461 h 4275461"/>
                <a:gd name="connsiteX24" fmla="*/ 2454288 w 3619883"/>
                <a:gd name="connsiteY24" fmla="*/ 4128157 h 4275461"/>
                <a:gd name="connsiteX25" fmla="*/ 2515810 w 3619883"/>
                <a:gd name="connsiteY25" fmla="*/ 4128157 h 4275461"/>
                <a:gd name="connsiteX26" fmla="*/ 2515810 w 3619883"/>
                <a:gd name="connsiteY26" fmla="*/ 3951392 h 4275461"/>
                <a:gd name="connsiteX27" fmla="*/ 2338025 w 3619883"/>
                <a:gd name="connsiteY27" fmla="*/ 3951392 h 4275461"/>
                <a:gd name="connsiteX28" fmla="*/ 2338025 w 3619883"/>
                <a:gd name="connsiteY28" fmla="*/ 4128157 h 4275461"/>
                <a:gd name="connsiteX29" fmla="*/ 2395120 w 3619883"/>
                <a:gd name="connsiteY29" fmla="*/ 4128157 h 4275461"/>
                <a:gd name="connsiteX30" fmla="*/ 2337697 w 3619883"/>
                <a:gd name="connsiteY30" fmla="*/ 4275461 h 4275461"/>
                <a:gd name="connsiteX31" fmla="*/ 2150155 w 3619883"/>
                <a:gd name="connsiteY31" fmla="*/ 4275461 h 4275461"/>
                <a:gd name="connsiteX32" fmla="*/ 2150155 w 3619883"/>
                <a:gd name="connsiteY32" fmla="*/ 4128157 h 4275461"/>
                <a:gd name="connsiteX33" fmla="*/ 2204852 w 3619883"/>
                <a:gd name="connsiteY33" fmla="*/ 4128157 h 4275461"/>
                <a:gd name="connsiteX34" fmla="*/ 2204852 w 3619883"/>
                <a:gd name="connsiteY34" fmla="*/ 3951392 h 4275461"/>
                <a:gd name="connsiteX35" fmla="*/ 2027068 w 3619883"/>
                <a:gd name="connsiteY35" fmla="*/ 3951392 h 4275461"/>
                <a:gd name="connsiteX36" fmla="*/ 2027068 w 3619883"/>
                <a:gd name="connsiteY36" fmla="*/ 4128157 h 4275461"/>
                <a:gd name="connsiteX37" fmla="*/ 2079759 w 3619883"/>
                <a:gd name="connsiteY37" fmla="*/ 4128157 h 4275461"/>
                <a:gd name="connsiteX38" fmla="*/ 2079759 w 3619883"/>
                <a:gd name="connsiteY38" fmla="*/ 4275461 h 4275461"/>
                <a:gd name="connsiteX39" fmla="*/ 1824703 w 3619883"/>
                <a:gd name="connsiteY39" fmla="*/ 4275461 h 4275461"/>
                <a:gd name="connsiteX40" fmla="*/ 1834468 w 3619883"/>
                <a:gd name="connsiteY40" fmla="*/ 4128157 h 4275461"/>
                <a:gd name="connsiteX41" fmla="*/ 1893894 w 3619883"/>
                <a:gd name="connsiteY41" fmla="*/ 4128157 h 4275461"/>
                <a:gd name="connsiteX42" fmla="*/ 1893894 w 3619883"/>
                <a:gd name="connsiteY42" fmla="*/ 3951392 h 4275461"/>
                <a:gd name="connsiteX43" fmla="*/ 1716110 w 3619883"/>
                <a:gd name="connsiteY43" fmla="*/ 3951392 h 4275461"/>
                <a:gd name="connsiteX44" fmla="*/ 1716110 w 3619883"/>
                <a:gd name="connsiteY44" fmla="*/ 4006431 h 4275461"/>
                <a:gd name="connsiteX45" fmla="*/ 1703447 w 3619883"/>
                <a:gd name="connsiteY45" fmla="*/ 4007960 h 4275461"/>
                <a:gd name="connsiteX46" fmla="*/ 1716110 w 3619883"/>
                <a:gd name="connsiteY46" fmla="*/ 4044284 h 4275461"/>
                <a:gd name="connsiteX47" fmla="*/ 1716110 w 3619883"/>
                <a:gd name="connsiteY47" fmla="*/ 4128157 h 4275461"/>
                <a:gd name="connsiteX48" fmla="*/ 1745346 w 3619883"/>
                <a:gd name="connsiteY48" fmla="*/ 4128157 h 4275461"/>
                <a:gd name="connsiteX49" fmla="*/ 1796694 w 3619883"/>
                <a:gd name="connsiteY49" fmla="*/ 4275461 h 4275461"/>
                <a:gd name="connsiteX50" fmla="*/ 1558844 w 3619883"/>
                <a:gd name="connsiteY50" fmla="*/ 4275461 h 4275461"/>
                <a:gd name="connsiteX51" fmla="*/ 1517252 w 3619883"/>
                <a:gd name="connsiteY51" fmla="*/ 4128157 h 4275461"/>
                <a:gd name="connsiteX52" fmla="*/ 1582936 w 3619883"/>
                <a:gd name="connsiteY52" fmla="*/ 4128157 h 4275461"/>
                <a:gd name="connsiteX53" fmla="*/ 1582936 w 3619883"/>
                <a:gd name="connsiteY53" fmla="*/ 3951392 h 4275461"/>
                <a:gd name="connsiteX54" fmla="*/ 1405151 w 3619883"/>
                <a:gd name="connsiteY54" fmla="*/ 3951392 h 4275461"/>
                <a:gd name="connsiteX55" fmla="*/ 1405151 w 3619883"/>
                <a:gd name="connsiteY55" fmla="*/ 4128157 h 4275461"/>
                <a:gd name="connsiteX56" fmla="*/ 1468988 w 3619883"/>
                <a:gd name="connsiteY56" fmla="*/ 4128157 h 4275461"/>
                <a:gd name="connsiteX57" fmla="*/ 1427396 w 3619883"/>
                <a:gd name="connsiteY57" fmla="*/ 4275461 h 4275461"/>
                <a:gd name="connsiteX58" fmla="*/ 1210751 w 3619883"/>
                <a:gd name="connsiteY58" fmla="*/ 4275461 h 4275461"/>
                <a:gd name="connsiteX59" fmla="*/ 1210751 w 3619883"/>
                <a:gd name="connsiteY59" fmla="*/ 4128157 h 4275461"/>
                <a:gd name="connsiteX60" fmla="*/ 1271978 w 3619883"/>
                <a:gd name="connsiteY60" fmla="*/ 4128157 h 4275461"/>
                <a:gd name="connsiteX61" fmla="*/ 1271978 w 3619883"/>
                <a:gd name="connsiteY61" fmla="*/ 3951392 h 4275461"/>
                <a:gd name="connsiteX62" fmla="*/ 1094193 w 3619883"/>
                <a:gd name="connsiteY62" fmla="*/ 3951392 h 4275461"/>
                <a:gd name="connsiteX63" fmla="*/ 1094193 w 3619883"/>
                <a:gd name="connsiteY63" fmla="*/ 4128157 h 4275461"/>
                <a:gd name="connsiteX64" fmla="*/ 1140354 w 3619883"/>
                <a:gd name="connsiteY64" fmla="*/ 4128157 h 4275461"/>
                <a:gd name="connsiteX65" fmla="*/ 1140354 w 3619883"/>
                <a:gd name="connsiteY65" fmla="*/ 4275461 h 4275461"/>
                <a:gd name="connsiteX66" fmla="*/ 953807 w 3619883"/>
                <a:gd name="connsiteY66" fmla="*/ 4275461 h 4275461"/>
                <a:gd name="connsiteX67" fmla="*/ 912215 w 3619883"/>
                <a:gd name="connsiteY67" fmla="*/ 4128157 h 4275461"/>
                <a:gd name="connsiteX68" fmla="*/ 961020 w 3619883"/>
                <a:gd name="connsiteY68" fmla="*/ 4128157 h 4275461"/>
                <a:gd name="connsiteX69" fmla="*/ 961020 w 3619883"/>
                <a:gd name="connsiteY69" fmla="*/ 3951392 h 4275461"/>
                <a:gd name="connsiteX70" fmla="*/ 783235 w 3619883"/>
                <a:gd name="connsiteY70" fmla="*/ 3951392 h 4275461"/>
                <a:gd name="connsiteX71" fmla="*/ 783235 w 3619883"/>
                <a:gd name="connsiteY71" fmla="*/ 4128157 h 4275461"/>
                <a:gd name="connsiteX72" fmla="*/ 871024 w 3619883"/>
                <a:gd name="connsiteY72" fmla="*/ 4128157 h 4275461"/>
                <a:gd name="connsiteX73" fmla="*/ 829432 w 3619883"/>
                <a:gd name="connsiteY73" fmla="*/ 4275461 h 4275461"/>
                <a:gd name="connsiteX74" fmla="*/ 611484 w 3619883"/>
                <a:gd name="connsiteY74" fmla="*/ 4275461 h 4275461"/>
                <a:gd name="connsiteX75" fmla="*/ 621247 w 3619883"/>
                <a:gd name="connsiteY75" fmla="*/ 4128157 h 4275461"/>
                <a:gd name="connsiteX76" fmla="*/ 650062 w 3619883"/>
                <a:gd name="connsiteY76" fmla="*/ 4128157 h 4275461"/>
                <a:gd name="connsiteX77" fmla="*/ 650062 w 3619883"/>
                <a:gd name="connsiteY77" fmla="*/ 3951392 h 4275461"/>
                <a:gd name="connsiteX78" fmla="*/ 472277 w 3619883"/>
                <a:gd name="connsiteY78" fmla="*/ 3951392 h 4275461"/>
                <a:gd name="connsiteX79" fmla="*/ 472277 w 3619883"/>
                <a:gd name="connsiteY79" fmla="*/ 4128157 h 4275461"/>
                <a:gd name="connsiteX80" fmla="*/ 522650 w 3619883"/>
                <a:gd name="connsiteY80" fmla="*/ 4128157 h 4275461"/>
                <a:gd name="connsiteX81" fmla="*/ 573998 w 3619883"/>
                <a:gd name="connsiteY81" fmla="*/ 4275461 h 4275461"/>
                <a:gd name="connsiteX82" fmla="*/ 336164 w 3619883"/>
                <a:gd name="connsiteY82" fmla="*/ 4275461 h 4275461"/>
                <a:gd name="connsiteX83" fmla="*/ 294572 w 3619883"/>
                <a:gd name="connsiteY83" fmla="*/ 4128157 h 4275461"/>
                <a:gd name="connsiteX84" fmla="*/ 339106 w 3619883"/>
                <a:gd name="connsiteY84" fmla="*/ 4128157 h 4275461"/>
                <a:gd name="connsiteX85" fmla="*/ 339106 w 3619883"/>
                <a:gd name="connsiteY85" fmla="*/ 3951392 h 4275461"/>
                <a:gd name="connsiteX86" fmla="*/ 161321 w 3619883"/>
                <a:gd name="connsiteY86" fmla="*/ 3951392 h 4275461"/>
                <a:gd name="connsiteX87" fmla="*/ 161321 w 3619883"/>
                <a:gd name="connsiteY87" fmla="*/ 4128157 h 4275461"/>
                <a:gd name="connsiteX88" fmla="*/ 230914 w 3619883"/>
                <a:gd name="connsiteY88" fmla="*/ 4128157 h 4275461"/>
                <a:gd name="connsiteX89" fmla="*/ 189322 w 3619883"/>
                <a:gd name="connsiteY89" fmla="*/ 4275461 h 4275461"/>
                <a:gd name="connsiteX90" fmla="*/ 0 w 3619883"/>
                <a:gd name="connsiteY90" fmla="*/ 4275461 h 4275461"/>
                <a:gd name="connsiteX91" fmla="*/ 0 w 3619883"/>
                <a:gd name="connsiteY91" fmla="*/ 42229 h 4275461"/>
                <a:gd name="connsiteX92" fmla="*/ 42464 w 3619883"/>
                <a:gd name="connsiteY92" fmla="*/ 40518 h 4275461"/>
                <a:gd name="connsiteX93" fmla="*/ 137733 w 3619883"/>
                <a:gd name="connsiteY93" fmla="*/ 35355 h 4275461"/>
                <a:gd name="connsiteX94" fmla="*/ 270565 w 3619883"/>
                <a:gd name="connsiteY94" fmla="*/ 29759 h 4275461"/>
                <a:gd name="connsiteX95" fmla="*/ 479734 w 3619883"/>
                <a:gd name="connsiteY95" fmla="*/ 45455 h 4275461"/>
                <a:gd name="connsiteX96" fmla="*/ 524103 w 3619883"/>
                <a:gd name="connsiteY96" fmla="*/ 41625 h 4275461"/>
                <a:gd name="connsiteX97" fmla="*/ 624416 w 3619883"/>
                <a:gd name="connsiteY97" fmla="*/ 22696 h 4275461"/>
                <a:gd name="connsiteX98" fmla="*/ 657762 w 3619883"/>
                <a:gd name="connsiteY98" fmla="*/ 18351 h 4275461"/>
                <a:gd name="connsiteX99" fmla="*/ 690557 w 3619883"/>
                <a:gd name="connsiteY99" fmla="*/ 25792 h 4275461"/>
                <a:gd name="connsiteX100" fmla="*/ 745123 w 3619883"/>
                <a:gd name="connsiteY100" fmla="*/ 40157 h 4275461"/>
                <a:gd name="connsiteX101" fmla="*/ 789493 w 3619883"/>
                <a:gd name="connsiteY101" fmla="*/ 36327 h 4275461"/>
                <a:gd name="connsiteX102" fmla="*/ 854255 w 3619883"/>
                <a:gd name="connsiteY102" fmla="*/ 68887 h 4275461"/>
                <a:gd name="connsiteX103" fmla="*/ 897520 w 3619883"/>
                <a:gd name="connsiteY103" fmla="*/ 88629 h 4275461"/>
                <a:gd name="connsiteX104" fmla="*/ 940510 w 3619883"/>
                <a:gd name="connsiteY104" fmla="*/ 114265 h 4275461"/>
                <a:gd name="connsiteX105" fmla="*/ 1082712 w 3619883"/>
                <a:gd name="connsiteY105" fmla="*/ 144543 h 4275461"/>
                <a:gd name="connsiteX106" fmla="*/ 1205348 w 3619883"/>
                <a:gd name="connsiteY106" fmla="*/ 120753 h 4275461"/>
                <a:gd name="connsiteX107" fmla="*/ 1271764 w 3619883"/>
                <a:gd name="connsiteY107" fmla="*/ 117956 h 4275461"/>
                <a:gd name="connsiteX108" fmla="*/ 1315583 w 3619883"/>
                <a:gd name="connsiteY108" fmla="*/ 125912 h 4275461"/>
                <a:gd name="connsiteX109" fmla="*/ 1359125 w 3619883"/>
                <a:gd name="connsiteY109" fmla="*/ 139761 h 4275461"/>
                <a:gd name="connsiteX110" fmla="*/ 1391919 w 3619883"/>
                <a:gd name="connsiteY110" fmla="*/ 147202 h 4275461"/>
                <a:gd name="connsiteX111" fmla="*/ 1436563 w 3619883"/>
                <a:gd name="connsiteY111" fmla="*/ 137480 h 4275461"/>
                <a:gd name="connsiteX112" fmla="*/ 1471566 w 3619883"/>
                <a:gd name="connsiteY112" fmla="*/ 97777 h 4275461"/>
                <a:gd name="connsiteX113" fmla="*/ 1505739 w 3619883"/>
                <a:gd name="connsiteY113" fmla="*/ 75753 h 4275461"/>
                <a:gd name="connsiteX114" fmla="*/ 1590891 w 3619883"/>
                <a:gd name="connsiteY114" fmla="*/ 144702 h 4275461"/>
                <a:gd name="connsiteX115" fmla="*/ 1625616 w 3619883"/>
                <a:gd name="connsiteY115" fmla="*/ 110893 h 4275461"/>
                <a:gd name="connsiteX116" fmla="*/ 1658964 w 3619883"/>
                <a:gd name="connsiteY116" fmla="*/ 106547 h 4275461"/>
                <a:gd name="connsiteX117" fmla="*/ 1746598 w 3619883"/>
                <a:gd name="connsiteY117" fmla="*/ 122460 h 4275461"/>
                <a:gd name="connsiteX118" fmla="*/ 1811913 w 3619883"/>
                <a:gd name="connsiteY118" fmla="*/ 143234 h 4275461"/>
                <a:gd name="connsiteX119" fmla="*/ 1856557 w 3619883"/>
                <a:gd name="connsiteY119" fmla="*/ 133511 h 4275461"/>
                <a:gd name="connsiteX120" fmla="*/ 2066003 w 3619883"/>
                <a:gd name="connsiteY120" fmla="*/ 143313 h 4275461"/>
                <a:gd name="connsiteX121" fmla="*/ 2177615 w 3619883"/>
                <a:gd name="connsiteY121" fmla="*/ 119007 h 4275461"/>
                <a:gd name="connsiteX122" fmla="*/ 2255883 w 3619883"/>
                <a:gd name="connsiteY122" fmla="*/ 99047 h 4275461"/>
                <a:gd name="connsiteX123" fmla="*/ 2344622 w 3619883"/>
                <a:gd name="connsiteY123" fmla="*/ 91388 h 4275461"/>
                <a:gd name="connsiteX124" fmla="*/ 2455682 w 3619883"/>
                <a:gd name="connsiteY124" fmla="*/ 78869 h 4275461"/>
                <a:gd name="connsiteX125" fmla="*/ 2632609 w 3619883"/>
                <a:gd name="connsiteY125" fmla="*/ 75338 h 4275461"/>
                <a:gd name="connsiteX126" fmla="*/ 2742291 w 3619883"/>
                <a:gd name="connsiteY126" fmla="*/ 92282 h 4275461"/>
                <a:gd name="connsiteX127" fmla="*/ 2851974 w 3619883"/>
                <a:gd name="connsiteY127" fmla="*/ 109227 h 4275461"/>
                <a:gd name="connsiteX128" fmla="*/ 2907643 w 3619883"/>
                <a:gd name="connsiteY128" fmla="*/ 100020 h 4275461"/>
                <a:gd name="connsiteX129" fmla="*/ 2944022 w 3619883"/>
                <a:gd name="connsiteY129" fmla="*/ 30853 h 4275461"/>
                <a:gd name="connsiteX130" fmla="*/ 3022289 w 3619883"/>
                <a:gd name="connsiteY130" fmla="*/ 10893 h 4275461"/>
                <a:gd name="connsiteX131" fmla="*/ 3054807 w 3619883"/>
                <a:gd name="connsiteY131" fmla="*/ 24226 h 4275461"/>
                <a:gd name="connsiteX132" fmla="*/ 3141892 w 3619883"/>
                <a:gd name="connsiteY132" fmla="*/ 51925 h 4275461"/>
                <a:gd name="connsiteX133" fmla="*/ 3185711 w 3619883"/>
                <a:gd name="connsiteY133" fmla="*/ 59881 h 4275461"/>
                <a:gd name="connsiteX134" fmla="*/ 3219056 w 3619883"/>
                <a:gd name="connsiteY134" fmla="*/ 55536 h 4275461"/>
                <a:gd name="connsiteX135" fmla="*/ 3263425 w 3619883"/>
                <a:gd name="connsiteY135" fmla="*/ 51706 h 4275461"/>
                <a:gd name="connsiteX136" fmla="*/ 3296219 w 3619883"/>
                <a:gd name="connsiteY136" fmla="*/ 59147 h 4275461"/>
                <a:gd name="connsiteX137" fmla="*/ 3319094 w 3619883"/>
                <a:gd name="connsiteY137" fmla="*/ 42500 h 4275461"/>
                <a:gd name="connsiteX138" fmla="*/ 3420511 w 3619883"/>
                <a:gd name="connsiteY138" fmla="*/ 0 h 4275461"/>
                <a:gd name="connsiteX139" fmla="*/ 3453305 w 3619883"/>
                <a:gd name="connsiteY139" fmla="*/ 7440 h 4275461"/>
                <a:gd name="connsiteX140" fmla="*/ 3496571 w 3619883"/>
                <a:gd name="connsiteY140" fmla="*/ 27182 h 4275461"/>
                <a:gd name="connsiteX141" fmla="*/ 3602117 w 3619883"/>
                <a:gd name="connsiteY141" fmla="*/ 132521 h 4275461"/>
                <a:gd name="connsiteX142" fmla="*/ 3619883 w 3619883"/>
                <a:gd name="connsiteY142" fmla="*/ 140049 h 4275461"/>
                <a:gd name="connsiteX143" fmla="*/ 3619883 w 3619883"/>
                <a:gd name="connsiteY14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270899 w 3619883"/>
                <a:gd name="connsiteY3" fmla="*/ 4128157 h 4275461"/>
                <a:gd name="connsiteX4" fmla="*/ 3327149 w 3619883"/>
                <a:gd name="connsiteY4" fmla="*/ 4128157 h 4275461"/>
                <a:gd name="connsiteX5" fmla="*/ 3269726 w 3619883"/>
                <a:gd name="connsiteY5" fmla="*/ 4275461 h 4275461"/>
                <a:gd name="connsiteX6" fmla="*/ 3052674 w 3619883"/>
                <a:gd name="connsiteY6" fmla="*/ 4275461 h 4275461"/>
                <a:gd name="connsiteX7" fmla="*/ 3096002 w 3619883"/>
                <a:gd name="connsiteY7" fmla="*/ 4128157 h 4275461"/>
                <a:gd name="connsiteX8" fmla="*/ 3137725 w 3619883"/>
                <a:gd name="connsiteY8" fmla="*/ 4128157 h 4275461"/>
                <a:gd name="connsiteX9" fmla="*/ 3137725 w 3619883"/>
                <a:gd name="connsiteY9" fmla="*/ 3951392 h 4275461"/>
                <a:gd name="connsiteX10" fmla="*/ 2959941 w 3619883"/>
                <a:gd name="connsiteY10" fmla="*/ 3951392 h 4275461"/>
                <a:gd name="connsiteX11" fmla="*/ 2959941 w 3619883"/>
                <a:gd name="connsiteY11" fmla="*/ 4128157 h 4275461"/>
                <a:gd name="connsiteX12" fmla="*/ 2996846 w 3619883"/>
                <a:gd name="connsiteY12" fmla="*/ 4128157 h 4275461"/>
                <a:gd name="connsiteX13" fmla="*/ 3014011 w 3619883"/>
                <a:gd name="connsiteY13" fmla="*/ 4275461 h 4275461"/>
                <a:gd name="connsiteX14" fmla="*/ 2761042 w 3619883"/>
                <a:gd name="connsiteY14" fmla="*/ 4275461 h 4275461"/>
                <a:gd name="connsiteX15" fmla="*/ 2761042 w 3619883"/>
                <a:gd name="connsiteY15" fmla="*/ 4128157 h 4275461"/>
                <a:gd name="connsiteX16" fmla="*/ 2826768 w 3619883"/>
                <a:gd name="connsiteY16" fmla="*/ 4128157 h 4275461"/>
                <a:gd name="connsiteX17" fmla="*/ 2826768 w 3619883"/>
                <a:gd name="connsiteY17" fmla="*/ 3951392 h 4275461"/>
                <a:gd name="connsiteX18" fmla="*/ 2648983 w 3619883"/>
                <a:gd name="connsiteY18" fmla="*/ 3951392 h 4275461"/>
                <a:gd name="connsiteX19" fmla="*/ 2648983 w 3619883"/>
                <a:gd name="connsiteY19" fmla="*/ 4128157 h 4275461"/>
                <a:gd name="connsiteX20" fmla="*/ 2690646 w 3619883"/>
                <a:gd name="connsiteY20" fmla="*/ 4128157 h 4275461"/>
                <a:gd name="connsiteX21" fmla="*/ 2690646 w 3619883"/>
                <a:gd name="connsiteY21" fmla="*/ 4275461 h 4275461"/>
                <a:gd name="connsiteX22" fmla="*/ 2511710 w 3619883"/>
                <a:gd name="connsiteY22" fmla="*/ 4275461 h 4275461"/>
                <a:gd name="connsiteX23" fmla="*/ 2454288 w 3619883"/>
                <a:gd name="connsiteY23" fmla="*/ 4128157 h 4275461"/>
                <a:gd name="connsiteX24" fmla="*/ 2515810 w 3619883"/>
                <a:gd name="connsiteY24" fmla="*/ 4128157 h 4275461"/>
                <a:gd name="connsiteX25" fmla="*/ 2515810 w 3619883"/>
                <a:gd name="connsiteY25" fmla="*/ 3951392 h 4275461"/>
                <a:gd name="connsiteX26" fmla="*/ 2338025 w 3619883"/>
                <a:gd name="connsiteY26" fmla="*/ 3951392 h 4275461"/>
                <a:gd name="connsiteX27" fmla="*/ 2338025 w 3619883"/>
                <a:gd name="connsiteY27" fmla="*/ 4128157 h 4275461"/>
                <a:gd name="connsiteX28" fmla="*/ 2395120 w 3619883"/>
                <a:gd name="connsiteY28" fmla="*/ 4128157 h 4275461"/>
                <a:gd name="connsiteX29" fmla="*/ 2337697 w 3619883"/>
                <a:gd name="connsiteY29" fmla="*/ 4275461 h 4275461"/>
                <a:gd name="connsiteX30" fmla="*/ 2150155 w 3619883"/>
                <a:gd name="connsiteY30" fmla="*/ 4275461 h 4275461"/>
                <a:gd name="connsiteX31" fmla="*/ 2150155 w 3619883"/>
                <a:gd name="connsiteY31" fmla="*/ 4128157 h 4275461"/>
                <a:gd name="connsiteX32" fmla="*/ 2204852 w 3619883"/>
                <a:gd name="connsiteY32" fmla="*/ 4128157 h 4275461"/>
                <a:gd name="connsiteX33" fmla="*/ 2204852 w 3619883"/>
                <a:gd name="connsiteY33" fmla="*/ 3951392 h 4275461"/>
                <a:gd name="connsiteX34" fmla="*/ 2027068 w 3619883"/>
                <a:gd name="connsiteY34" fmla="*/ 3951392 h 4275461"/>
                <a:gd name="connsiteX35" fmla="*/ 2027068 w 3619883"/>
                <a:gd name="connsiteY35" fmla="*/ 4128157 h 4275461"/>
                <a:gd name="connsiteX36" fmla="*/ 2079759 w 3619883"/>
                <a:gd name="connsiteY36" fmla="*/ 4128157 h 4275461"/>
                <a:gd name="connsiteX37" fmla="*/ 2079759 w 3619883"/>
                <a:gd name="connsiteY37" fmla="*/ 4275461 h 4275461"/>
                <a:gd name="connsiteX38" fmla="*/ 1824703 w 3619883"/>
                <a:gd name="connsiteY38" fmla="*/ 4275461 h 4275461"/>
                <a:gd name="connsiteX39" fmla="*/ 1834468 w 3619883"/>
                <a:gd name="connsiteY39" fmla="*/ 4128157 h 4275461"/>
                <a:gd name="connsiteX40" fmla="*/ 1893894 w 3619883"/>
                <a:gd name="connsiteY40" fmla="*/ 4128157 h 4275461"/>
                <a:gd name="connsiteX41" fmla="*/ 1893894 w 3619883"/>
                <a:gd name="connsiteY41" fmla="*/ 3951392 h 4275461"/>
                <a:gd name="connsiteX42" fmla="*/ 1716110 w 3619883"/>
                <a:gd name="connsiteY42" fmla="*/ 3951392 h 4275461"/>
                <a:gd name="connsiteX43" fmla="*/ 1716110 w 3619883"/>
                <a:gd name="connsiteY43" fmla="*/ 4006431 h 4275461"/>
                <a:gd name="connsiteX44" fmla="*/ 1703447 w 3619883"/>
                <a:gd name="connsiteY44" fmla="*/ 4007960 h 4275461"/>
                <a:gd name="connsiteX45" fmla="*/ 1716110 w 3619883"/>
                <a:gd name="connsiteY45" fmla="*/ 4044284 h 4275461"/>
                <a:gd name="connsiteX46" fmla="*/ 1716110 w 3619883"/>
                <a:gd name="connsiteY46" fmla="*/ 4128157 h 4275461"/>
                <a:gd name="connsiteX47" fmla="*/ 1745346 w 3619883"/>
                <a:gd name="connsiteY47" fmla="*/ 4128157 h 4275461"/>
                <a:gd name="connsiteX48" fmla="*/ 1796694 w 3619883"/>
                <a:gd name="connsiteY48" fmla="*/ 4275461 h 4275461"/>
                <a:gd name="connsiteX49" fmla="*/ 1558844 w 3619883"/>
                <a:gd name="connsiteY49" fmla="*/ 4275461 h 4275461"/>
                <a:gd name="connsiteX50" fmla="*/ 1517252 w 3619883"/>
                <a:gd name="connsiteY50" fmla="*/ 4128157 h 4275461"/>
                <a:gd name="connsiteX51" fmla="*/ 1582936 w 3619883"/>
                <a:gd name="connsiteY51" fmla="*/ 4128157 h 4275461"/>
                <a:gd name="connsiteX52" fmla="*/ 1582936 w 3619883"/>
                <a:gd name="connsiteY52" fmla="*/ 3951392 h 4275461"/>
                <a:gd name="connsiteX53" fmla="*/ 1405151 w 3619883"/>
                <a:gd name="connsiteY53" fmla="*/ 3951392 h 4275461"/>
                <a:gd name="connsiteX54" fmla="*/ 1405151 w 3619883"/>
                <a:gd name="connsiteY54" fmla="*/ 4128157 h 4275461"/>
                <a:gd name="connsiteX55" fmla="*/ 1468988 w 3619883"/>
                <a:gd name="connsiteY55" fmla="*/ 4128157 h 4275461"/>
                <a:gd name="connsiteX56" fmla="*/ 1427396 w 3619883"/>
                <a:gd name="connsiteY56" fmla="*/ 4275461 h 4275461"/>
                <a:gd name="connsiteX57" fmla="*/ 1210751 w 3619883"/>
                <a:gd name="connsiteY57" fmla="*/ 4275461 h 4275461"/>
                <a:gd name="connsiteX58" fmla="*/ 1210751 w 3619883"/>
                <a:gd name="connsiteY58" fmla="*/ 4128157 h 4275461"/>
                <a:gd name="connsiteX59" fmla="*/ 1271978 w 3619883"/>
                <a:gd name="connsiteY59" fmla="*/ 4128157 h 4275461"/>
                <a:gd name="connsiteX60" fmla="*/ 1271978 w 3619883"/>
                <a:gd name="connsiteY60" fmla="*/ 3951392 h 4275461"/>
                <a:gd name="connsiteX61" fmla="*/ 1094193 w 3619883"/>
                <a:gd name="connsiteY61" fmla="*/ 3951392 h 4275461"/>
                <a:gd name="connsiteX62" fmla="*/ 1094193 w 3619883"/>
                <a:gd name="connsiteY62" fmla="*/ 4128157 h 4275461"/>
                <a:gd name="connsiteX63" fmla="*/ 1140354 w 3619883"/>
                <a:gd name="connsiteY63" fmla="*/ 4128157 h 4275461"/>
                <a:gd name="connsiteX64" fmla="*/ 1140354 w 3619883"/>
                <a:gd name="connsiteY64" fmla="*/ 4275461 h 4275461"/>
                <a:gd name="connsiteX65" fmla="*/ 953807 w 3619883"/>
                <a:gd name="connsiteY65" fmla="*/ 4275461 h 4275461"/>
                <a:gd name="connsiteX66" fmla="*/ 912215 w 3619883"/>
                <a:gd name="connsiteY66" fmla="*/ 4128157 h 4275461"/>
                <a:gd name="connsiteX67" fmla="*/ 961020 w 3619883"/>
                <a:gd name="connsiteY67" fmla="*/ 4128157 h 4275461"/>
                <a:gd name="connsiteX68" fmla="*/ 961020 w 3619883"/>
                <a:gd name="connsiteY68" fmla="*/ 3951392 h 4275461"/>
                <a:gd name="connsiteX69" fmla="*/ 783235 w 3619883"/>
                <a:gd name="connsiteY69" fmla="*/ 3951392 h 4275461"/>
                <a:gd name="connsiteX70" fmla="*/ 783235 w 3619883"/>
                <a:gd name="connsiteY70" fmla="*/ 4128157 h 4275461"/>
                <a:gd name="connsiteX71" fmla="*/ 871024 w 3619883"/>
                <a:gd name="connsiteY71" fmla="*/ 4128157 h 4275461"/>
                <a:gd name="connsiteX72" fmla="*/ 829432 w 3619883"/>
                <a:gd name="connsiteY72" fmla="*/ 4275461 h 4275461"/>
                <a:gd name="connsiteX73" fmla="*/ 611484 w 3619883"/>
                <a:gd name="connsiteY73" fmla="*/ 4275461 h 4275461"/>
                <a:gd name="connsiteX74" fmla="*/ 621247 w 3619883"/>
                <a:gd name="connsiteY74" fmla="*/ 4128157 h 4275461"/>
                <a:gd name="connsiteX75" fmla="*/ 650062 w 3619883"/>
                <a:gd name="connsiteY75" fmla="*/ 4128157 h 4275461"/>
                <a:gd name="connsiteX76" fmla="*/ 650062 w 3619883"/>
                <a:gd name="connsiteY76" fmla="*/ 3951392 h 4275461"/>
                <a:gd name="connsiteX77" fmla="*/ 472277 w 3619883"/>
                <a:gd name="connsiteY77" fmla="*/ 3951392 h 4275461"/>
                <a:gd name="connsiteX78" fmla="*/ 472277 w 3619883"/>
                <a:gd name="connsiteY78" fmla="*/ 4128157 h 4275461"/>
                <a:gd name="connsiteX79" fmla="*/ 522650 w 3619883"/>
                <a:gd name="connsiteY79" fmla="*/ 4128157 h 4275461"/>
                <a:gd name="connsiteX80" fmla="*/ 573998 w 3619883"/>
                <a:gd name="connsiteY80" fmla="*/ 4275461 h 4275461"/>
                <a:gd name="connsiteX81" fmla="*/ 336164 w 3619883"/>
                <a:gd name="connsiteY81" fmla="*/ 4275461 h 4275461"/>
                <a:gd name="connsiteX82" fmla="*/ 294572 w 3619883"/>
                <a:gd name="connsiteY82" fmla="*/ 4128157 h 4275461"/>
                <a:gd name="connsiteX83" fmla="*/ 339106 w 3619883"/>
                <a:gd name="connsiteY83" fmla="*/ 4128157 h 4275461"/>
                <a:gd name="connsiteX84" fmla="*/ 339106 w 3619883"/>
                <a:gd name="connsiteY84" fmla="*/ 3951392 h 4275461"/>
                <a:gd name="connsiteX85" fmla="*/ 161321 w 3619883"/>
                <a:gd name="connsiteY85" fmla="*/ 3951392 h 4275461"/>
                <a:gd name="connsiteX86" fmla="*/ 161321 w 3619883"/>
                <a:gd name="connsiteY86" fmla="*/ 4128157 h 4275461"/>
                <a:gd name="connsiteX87" fmla="*/ 230914 w 3619883"/>
                <a:gd name="connsiteY87" fmla="*/ 4128157 h 4275461"/>
                <a:gd name="connsiteX88" fmla="*/ 189322 w 3619883"/>
                <a:gd name="connsiteY88" fmla="*/ 4275461 h 4275461"/>
                <a:gd name="connsiteX89" fmla="*/ 0 w 3619883"/>
                <a:gd name="connsiteY89" fmla="*/ 4275461 h 4275461"/>
                <a:gd name="connsiteX90" fmla="*/ 0 w 3619883"/>
                <a:gd name="connsiteY90" fmla="*/ 42229 h 4275461"/>
                <a:gd name="connsiteX91" fmla="*/ 42464 w 3619883"/>
                <a:gd name="connsiteY91" fmla="*/ 40518 h 4275461"/>
                <a:gd name="connsiteX92" fmla="*/ 137733 w 3619883"/>
                <a:gd name="connsiteY92" fmla="*/ 35355 h 4275461"/>
                <a:gd name="connsiteX93" fmla="*/ 270565 w 3619883"/>
                <a:gd name="connsiteY93" fmla="*/ 29759 h 4275461"/>
                <a:gd name="connsiteX94" fmla="*/ 479734 w 3619883"/>
                <a:gd name="connsiteY94" fmla="*/ 45455 h 4275461"/>
                <a:gd name="connsiteX95" fmla="*/ 524103 w 3619883"/>
                <a:gd name="connsiteY95" fmla="*/ 41625 h 4275461"/>
                <a:gd name="connsiteX96" fmla="*/ 624416 w 3619883"/>
                <a:gd name="connsiteY96" fmla="*/ 22696 h 4275461"/>
                <a:gd name="connsiteX97" fmla="*/ 657762 w 3619883"/>
                <a:gd name="connsiteY97" fmla="*/ 18351 h 4275461"/>
                <a:gd name="connsiteX98" fmla="*/ 690557 w 3619883"/>
                <a:gd name="connsiteY98" fmla="*/ 25792 h 4275461"/>
                <a:gd name="connsiteX99" fmla="*/ 745123 w 3619883"/>
                <a:gd name="connsiteY99" fmla="*/ 40157 h 4275461"/>
                <a:gd name="connsiteX100" fmla="*/ 789493 w 3619883"/>
                <a:gd name="connsiteY100" fmla="*/ 36327 h 4275461"/>
                <a:gd name="connsiteX101" fmla="*/ 854255 w 3619883"/>
                <a:gd name="connsiteY101" fmla="*/ 68887 h 4275461"/>
                <a:gd name="connsiteX102" fmla="*/ 897520 w 3619883"/>
                <a:gd name="connsiteY102" fmla="*/ 88629 h 4275461"/>
                <a:gd name="connsiteX103" fmla="*/ 940510 w 3619883"/>
                <a:gd name="connsiteY103" fmla="*/ 114265 h 4275461"/>
                <a:gd name="connsiteX104" fmla="*/ 1082712 w 3619883"/>
                <a:gd name="connsiteY104" fmla="*/ 144543 h 4275461"/>
                <a:gd name="connsiteX105" fmla="*/ 1205348 w 3619883"/>
                <a:gd name="connsiteY105" fmla="*/ 120753 h 4275461"/>
                <a:gd name="connsiteX106" fmla="*/ 1271764 w 3619883"/>
                <a:gd name="connsiteY106" fmla="*/ 117956 h 4275461"/>
                <a:gd name="connsiteX107" fmla="*/ 1315583 w 3619883"/>
                <a:gd name="connsiteY107" fmla="*/ 125912 h 4275461"/>
                <a:gd name="connsiteX108" fmla="*/ 1359125 w 3619883"/>
                <a:gd name="connsiteY108" fmla="*/ 139761 h 4275461"/>
                <a:gd name="connsiteX109" fmla="*/ 1391919 w 3619883"/>
                <a:gd name="connsiteY109" fmla="*/ 147202 h 4275461"/>
                <a:gd name="connsiteX110" fmla="*/ 1436563 w 3619883"/>
                <a:gd name="connsiteY110" fmla="*/ 137480 h 4275461"/>
                <a:gd name="connsiteX111" fmla="*/ 1471566 w 3619883"/>
                <a:gd name="connsiteY111" fmla="*/ 97777 h 4275461"/>
                <a:gd name="connsiteX112" fmla="*/ 1505739 w 3619883"/>
                <a:gd name="connsiteY112" fmla="*/ 75753 h 4275461"/>
                <a:gd name="connsiteX113" fmla="*/ 1590891 w 3619883"/>
                <a:gd name="connsiteY113" fmla="*/ 144702 h 4275461"/>
                <a:gd name="connsiteX114" fmla="*/ 1625616 w 3619883"/>
                <a:gd name="connsiteY114" fmla="*/ 110893 h 4275461"/>
                <a:gd name="connsiteX115" fmla="*/ 1658964 w 3619883"/>
                <a:gd name="connsiteY115" fmla="*/ 106547 h 4275461"/>
                <a:gd name="connsiteX116" fmla="*/ 1746598 w 3619883"/>
                <a:gd name="connsiteY116" fmla="*/ 122460 h 4275461"/>
                <a:gd name="connsiteX117" fmla="*/ 1811913 w 3619883"/>
                <a:gd name="connsiteY117" fmla="*/ 143234 h 4275461"/>
                <a:gd name="connsiteX118" fmla="*/ 1856557 w 3619883"/>
                <a:gd name="connsiteY118" fmla="*/ 133511 h 4275461"/>
                <a:gd name="connsiteX119" fmla="*/ 2066003 w 3619883"/>
                <a:gd name="connsiteY119" fmla="*/ 143313 h 4275461"/>
                <a:gd name="connsiteX120" fmla="*/ 2177615 w 3619883"/>
                <a:gd name="connsiteY120" fmla="*/ 119007 h 4275461"/>
                <a:gd name="connsiteX121" fmla="*/ 2255883 w 3619883"/>
                <a:gd name="connsiteY121" fmla="*/ 99047 h 4275461"/>
                <a:gd name="connsiteX122" fmla="*/ 2344622 w 3619883"/>
                <a:gd name="connsiteY122" fmla="*/ 91388 h 4275461"/>
                <a:gd name="connsiteX123" fmla="*/ 2455682 w 3619883"/>
                <a:gd name="connsiteY123" fmla="*/ 78869 h 4275461"/>
                <a:gd name="connsiteX124" fmla="*/ 2632609 w 3619883"/>
                <a:gd name="connsiteY124" fmla="*/ 75338 h 4275461"/>
                <a:gd name="connsiteX125" fmla="*/ 2742291 w 3619883"/>
                <a:gd name="connsiteY125" fmla="*/ 92282 h 4275461"/>
                <a:gd name="connsiteX126" fmla="*/ 2851974 w 3619883"/>
                <a:gd name="connsiteY126" fmla="*/ 109227 h 4275461"/>
                <a:gd name="connsiteX127" fmla="*/ 2907643 w 3619883"/>
                <a:gd name="connsiteY127" fmla="*/ 100020 h 4275461"/>
                <a:gd name="connsiteX128" fmla="*/ 2944022 w 3619883"/>
                <a:gd name="connsiteY128" fmla="*/ 30853 h 4275461"/>
                <a:gd name="connsiteX129" fmla="*/ 3022289 w 3619883"/>
                <a:gd name="connsiteY129" fmla="*/ 10893 h 4275461"/>
                <a:gd name="connsiteX130" fmla="*/ 3054807 w 3619883"/>
                <a:gd name="connsiteY130" fmla="*/ 24226 h 4275461"/>
                <a:gd name="connsiteX131" fmla="*/ 3141892 w 3619883"/>
                <a:gd name="connsiteY131" fmla="*/ 51925 h 4275461"/>
                <a:gd name="connsiteX132" fmla="*/ 3185711 w 3619883"/>
                <a:gd name="connsiteY132" fmla="*/ 59881 h 4275461"/>
                <a:gd name="connsiteX133" fmla="*/ 3219056 w 3619883"/>
                <a:gd name="connsiteY133" fmla="*/ 55536 h 4275461"/>
                <a:gd name="connsiteX134" fmla="*/ 3263425 w 3619883"/>
                <a:gd name="connsiteY134" fmla="*/ 51706 h 4275461"/>
                <a:gd name="connsiteX135" fmla="*/ 3296219 w 3619883"/>
                <a:gd name="connsiteY135" fmla="*/ 59147 h 4275461"/>
                <a:gd name="connsiteX136" fmla="*/ 3319094 w 3619883"/>
                <a:gd name="connsiteY136" fmla="*/ 42500 h 4275461"/>
                <a:gd name="connsiteX137" fmla="*/ 3420511 w 3619883"/>
                <a:gd name="connsiteY137" fmla="*/ 0 h 4275461"/>
                <a:gd name="connsiteX138" fmla="*/ 3453305 w 3619883"/>
                <a:gd name="connsiteY138" fmla="*/ 7440 h 4275461"/>
                <a:gd name="connsiteX139" fmla="*/ 3496571 w 3619883"/>
                <a:gd name="connsiteY139" fmla="*/ 27182 h 4275461"/>
                <a:gd name="connsiteX140" fmla="*/ 3602117 w 3619883"/>
                <a:gd name="connsiteY140" fmla="*/ 132521 h 4275461"/>
                <a:gd name="connsiteX141" fmla="*/ 3619883 w 3619883"/>
                <a:gd name="connsiteY141" fmla="*/ 140049 h 4275461"/>
                <a:gd name="connsiteX142" fmla="*/ 3619883 w 3619883"/>
                <a:gd name="connsiteY14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70899 w 3619883"/>
                <a:gd name="connsiteY2" fmla="*/ 4128157 h 4275461"/>
                <a:gd name="connsiteX3" fmla="*/ 3327149 w 3619883"/>
                <a:gd name="connsiteY3" fmla="*/ 4128157 h 4275461"/>
                <a:gd name="connsiteX4" fmla="*/ 3269726 w 3619883"/>
                <a:gd name="connsiteY4" fmla="*/ 4275461 h 4275461"/>
                <a:gd name="connsiteX5" fmla="*/ 3052674 w 3619883"/>
                <a:gd name="connsiteY5" fmla="*/ 4275461 h 4275461"/>
                <a:gd name="connsiteX6" fmla="*/ 3096002 w 3619883"/>
                <a:gd name="connsiteY6" fmla="*/ 4128157 h 4275461"/>
                <a:gd name="connsiteX7" fmla="*/ 3137725 w 3619883"/>
                <a:gd name="connsiteY7" fmla="*/ 4128157 h 4275461"/>
                <a:gd name="connsiteX8" fmla="*/ 3137725 w 3619883"/>
                <a:gd name="connsiteY8" fmla="*/ 3951392 h 4275461"/>
                <a:gd name="connsiteX9" fmla="*/ 2959941 w 3619883"/>
                <a:gd name="connsiteY9" fmla="*/ 3951392 h 4275461"/>
                <a:gd name="connsiteX10" fmla="*/ 2959941 w 3619883"/>
                <a:gd name="connsiteY10" fmla="*/ 4128157 h 4275461"/>
                <a:gd name="connsiteX11" fmla="*/ 2996846 w 3619883"/>
                <a:gd name="connsiteY11" fmla="*/ 4128157 h 4275461"/>
                <a:gd name="connsiteX12" fmla="*/ 3014011 w 3619883"/>
                <a:gd name="connsiteY12" fmla="*/ 4275461 h 4275461"/>
                <a:gd name="connsiteX13" fmla="*/ 2761042 w 3619883"/>
                <a:gd name="connsiteY13" fmla="*/ 4275461 h 4275461"/>
                <a:gd name="connsiteX14" fmla="*/ 2761042 w 3619883"/>
                <a:gd name="connsiteY14" fmla="*/ 4128157 h 4275461"/>
                <a:gd name="connsiteX15" fmla="*/ 2826768 w 3619883"/>
                <a:gd name="connsiteY15" fmla="*/ 4128157 h 4275461"/>
                <a:gd name="connsiteX16" fmla="*/ 2826768 w 3619883"/>
                <a:gd name="connsiteY16" fmla="*/ 3951392 h 4275461"/>
                <a:gd name="connsiteX17" fmla="*/ 2648983 w 3619883"/>
                <a:gd name="connsiteY17" fmla="*/ 3951392 h 4275461"/>
                <a:gd name="connsiteX18" fmla="*/ 2648983 w 3619883"/>
                <a:gd name="connsiteY18" fmla="*/ 4128157 h 4275461"/>
                <a:gd name="connsiteX19" fmla="*/ 2690646 w 3619883"/>
                <a:gd name="connsiteY19" fmla="*/ 4128157 h 4275461"/>
                <a:gd name="connsiteX20" fmla="*/ 2690646 w 3619883"/>
                <a:gd name="connsiteY20" fmla="*/ 4275461 h 4275461"/>
                <a:gd name="connsiteX21" fmla="*/ 2511710 w 3619883"/>
                <a:gd name="connsiteY21" fmla="*/ 4275461 h 4275461"/>
                <a:gd name="connsiteX22" fmla="*/ 2454288 w 3619883"/>
                <a:gd name="connsiteY22" fmla="*/ 4128157 h 4275461"/>
                <a:gd name="connsiteX23" fmla="*/ 2515810 w 3619883"/>
                <a:gd name="connsiteY23" fmla="*/ 4128157 h 4275461"/>
                <a:gd name="connsiteX24" fmla="*/ 2515810 w 3619883"/>
                <a:gd name="connsiteY24" fmla="*/ 3951392 h 4275461"/>
                <a:gd name="connsiteX25" fmla="*/ 2338025 w 3619883"/>
                <a:gd name="connsiteY25" fmla="*/ 3951392 h 4275461"/>
                <a:gd name="connsiteX26" fmla="*/ 2338025 w 3619883"/>
                <a:gd name="connsiteY26" fmla="*/ 4128157 h 4275461"/>
                <a:gd name="connsiteX27" fmla="*/ 2395120 w 3619883"/>
                <a:gd name="connsiteY27" fmla="*/ 4128157 h 4275461"/>
                <a:gd name="connsiteX28" fmla="*/ 2337697 w 3619883"/>
                <a:gd name="connsiteY28" fmla="*/ 4275461 h 4275461"/>
                <a:gd name="connsiteX29" fmla="*/ 2150155 w 3619883"/>
                <a:gd name="connsiteY29" fmla="*/ 4275461 h 4275461"/>
                <a:gd name="connsiteX30" fmla="*/ 2150155 w 3619883"/>
                <a:gd name="connsiteY30" fmla="*/ 4128157 h 4275461"/>
                <a:gd name="connsiteX31" fmla="*/ 2204852 w 3619883"/>
                <a:gd name="connsiteY31" fmla="*/ 4128157 h 4275461"/>
                <a:gd name="connsiteX32" fmla="*/ 2204852 w 3619883"/>
                <a:gd name="connsiteY32" fmla="*/ 3951392 h 4275461"/>
                <a:gd name="connsiteX33" fmla="*/ 2027068 w 3619883"/>
                <a:gd name="connsiteY33" fmla="*/ 3951392 h 4275461"/>
                <a:gd name="connsiteX34" fmla="*/ 2027068 w 3619883"/>
                <a:gd name="connsiteY34" fmla="*/ 4128157 h 4275461"/>
                <a:gd name="connsiteX35" fmla="*/ 2079759 w 3619883"/>
                <a:gd name="connsiteY35" fmla="*/ 4128157 h 4275461"/>
                <a:gd name="connsiteX36" fmla="*/ 2079759 w 3619883"/>
                <a:gd name="connsiteY36" fmla="*/ 4275461 h 4275461"/>
                <a:gd name="connsiteX37" fmla="*/ 1824703 w 3619883"/>
                <a:gd name="connsiteY37" fmla="*/ 4275461 h 4275461"/>
                <a:gd name="connsiteX38" fmla="*/ 1834468 w 3619883"/>
                <a:gd name="connsiteY38" fmla="*/ 4128157 h 4275461"/>
                <a:gd name="connsiteX39" fmla="*/ 1893894 w 3619883"/>
                <a:gd name="connsiteY39" fmla="*/ 4128157 h 4275461"/>
                <a:gd name="connsiteX40" fmla="*/ 1893894 w 3619883"/>
                <a:gd name="connsiteY40" fmla="*/ 3951392 h 4275461"/>
                <a:gd name="connsiteX41" fmla="*/ 1716110 w 3619883"/>
                <a:gd name="connsiteY41" fmla="*/ 3951392 h 4275461"/>
                <a:gd name="connsiteX42" fmla="*/ 1716110 w 3619883"/>
                <a:gd name="connsiteY42" fmla="*/ 4006431 h 4275461"/>
                <a:gd name="connsiteX43" fmla="*/ 1703447 w 3619883"/>
                <a:gd name="connsiteY43" fmla="*/ 4007960 h 4275461"/>
                <a:gd name="connsiteX44" fmla="*/ 1716110 w 3619883"/>
                <a:gd name="connsiteY44" fmla="*/ 4044284 h 4275461"/>
                <a:gd name="connsiteX45" fmla="*/ 1716110 w 3619883"/>
                <a:gd name="connsiteY45" fmla="*/ 4128157 h 4275461"/>
                <a:gd name="connsiteX46" fmla="*/ 1745346 w 3619883"/>
                <a:gd name="connsiteY46" fmla="*/ 4128157 h 4275461"/>
                <a:gd name="connsiteX47" fmla="*/ 1796694 w 3619883"/>
                <a:gd name="connsiteY47" fmla="*/ 4275461 h 4275461"/>
                <a:gd name="connsiteX48" fmla="*/ 1558844 w 3619883"/>
                <a:gd name="connsiteY48" fmla="*/ 4275461 h 4275461"/>
                <a:gd name="connsiteX49" fmla="*/ 1517252 w 3619883"/>
                <a:gd name="connsiteY49" fmla="*/ 4128157 h 4275461"/>
                <a:gd name="connsiteX50" fmla="*/ 1582936 w 3619883"/>
                <a:gd name="connsiteY50" fmla="*/ 4128157 h 4275461"/>
                <a:gd name="connsiteX51" fmla="*/ 1582936 w 3619883"/>
                <a:gd name="connsiteY51" fmla="*/ 3951392 h 4275461"/>
                <a:gd name="connsiteX52" fmla="*/ 1405151 w 3619883"/>
                <a:gd name="connsiteY52" fmla="*/ 3951392 h 4275461"/>
                <a:gd name="connsiteX53" fmla="*/ 1405151 w 3619883"/>
                <a:gd name="connsiteY53" fmla="*/ 4128157 h 4275461"/>
                <a:gd name="connsiteX54" fmla="*/ 1468988 w 3619883"/>
                <a:gd name="connsiteY54" fmla="*/ 4128157 h 4275461"/>
                <a:gd name="connsiteX55" fmla="*/ 1427396 w 3619883"/>
                <a:gd name="connsiteY55" fmla="*/ 4275461 h 4275461"/>
                <a:gd name="connsiteX56" fmla="*/ 1210751 w 3619883"/>
                <a:gd name="connsiteY56" fmla="*/ 4275461 h 4275461"/>
                <a:gd name="connsiteX57" fmla="*/ 1210751 w 3619883"/>
                <a:gd name="connsiteY57" fmla="*/ 4128157 h 4275461"/>
                <a:gd name="connsiteX58" fmla="*/ 1271978 w 3619883"/>
                <a:gd name="connsiteY58" fmla="*/ 4128157 h 4275461"/>
                <a:gd name="connsiteX59" fmla="*/ 1271978 w 3619883"/>
                <a:gd name="connsiteY59" fmla="*/ 3951392 h 4275461"/>
                <a:gd name="connsiteX60" fmla="*/ 1094193 w 3619883"/>
                <a:gd name="connsiteY60" fmla="*/ 3951392 h 4275461"/>
                <a:gd name="connsiteX61" fmla="*/ 1094193 w 3619883"/>
                <a:gd name="connsiteY61" fmla="*/ 4128157 h 4275461"/>
                <a:gd name="connsiteX62" fmla="*/ 1140354 w 3619883"/>
                <a:gd name="connsiteY62" fmla="*/ 4128157 h 4275461"/>
                <a:gd name="connsiteX63" fmla="*/ 1140354 w 3619883"/>
                <a:gd name="connsiteY63" fmla="*/ 4275461 h 4275461"/>
                <a:gd name="connsiteX64" fmla="*/ 953807 w 3619883"/>
                <a:gd name="connsiteY64" fmla="*/ 4275461 h 4275461"/>
                <a:gd name="connsiteX65" fmla="*/ 912215 w 3619883"/>
                <a:gd name="connsiteY65" fmla="*/ 4128157 h 4275461"/>
                <a:gd name="connsiteX66" fmla="*/ 961020 w 3619883"/>
                <a:gd name="connsiteY66" fmla="*/ 4128157 h 4275461"/>
                <a:gd name="connsiteX67" fmla="*/ 961020 w 3619883"/>
                <a:gd name="connsiteY67" fmla="*/ 3951392 h 4275461"/>
                <a:gd name="connsiteX68" fmla="*/ 783235 w 3619883"/>
                <a:gd name="connsiteY68" fmla="*/ 3951392 h 4275461"/>
                <a:gd name="connsiteX69" fmla="*/ 783235 w 3619883"/>
                <a:gd name="connsiteY69" fmla="*/ 4128157 h 4275461"/>
                <a:gd name="connsiteX70" fmla="*/ 871024 w 3619883"/>
                <a:gd name="connsiteY70" fmla="*/ 4128157 h 4275461"/>
                <a:gd name="connsiteX71" fmla="*/ 829432 w 3619883"/>
                <a:gd name="connsiteY71" fmla="*/ 4275461 h 4275461"/>
                <a:gd name="connsiteX72" fmla="*/ 611484 w 3619883"/>
                <a:gd name="connsiteY72" fmla="*/ 4275461 h 4275461"/>
                <a:gd name="connsiteX73" fmla="*/ 621247 w 3619883"/>
                <a:gd name="connsiteY73" fmla="*/ 4128157 h 4275461"/>
                <a:gd name="connsiteX74" fmla="*/ 650062 w 3619883"/>
                <a:gd name="connsiteY74" fmla="*/ 4128157 h 4275461"/>
                <a:gd name="connsiteX75" fmla="*/ 650062 w 3619883"/>
                <a:gd name="connsiteY75" fmla="*/ 3951392 h 4275461"/>
                <a:gd name="connsiteX76" fmla="*/ 472277 w 3619883"/>
                <a:gd name="connsiteY76" fmla="*/ 3951392 h 4275461"/>
                <a:gd name="connsiteX77" fmla="*/ 472277 w 3619883"/>
                <a:gd name="connsiteY77" fmla="*/ 4128157 h 4275461"/>
                <a:gd name="connsiteX78" fmla="*/ 522650 w 3619883"/>
                <a:gd name="connsiteY78" fmla="*/ 4128157 h 4275461"/>
                <a:gd name="connsiteX79" fmla="*/ 573998 w 3619883"/>
                <a:gd name="connsiteY79" fmla="*/ 4275461 h 4275461"/>
                <a:gd name="connsiteX80" fmla="*/ 336164 w 3619883"/>
                <a:gd name="connsiteY80" fmla="*/ 4275461 h 4275461"/>
                <a:gd name="connsiteX81" fmla="*/ 294572 w 3619883"/>
                <a:gd name="connsiteY81" fmla="*/ 4128157 h 4275461"/>
                <a:gd name="connsiteX82" fmla="*/ 339106 w 3619883"/>
                <a:gd name="connsiteY82" fmla="*/ 4128157 h 4275461"/>
                <a:gd name="connsiteX83" fmla="*/ 339106 w 3619883"/>
                <a:gd name="connsiteY83" fmla="*/ 3951392 h 4275461"/>
                <a:gd name="connsiteX84" fmla="*/ 161321 w 3619883"/>
                <a:gd name="connsiteY84" fmla="*/ 3951392 h 4275461"/>
                <a:gd name="connsiteX85" fmla="*/ 161321 w 3619883"/>
                <a:gd name="connsiteY85" fmla="*/ 4128157 h 4275461"/>
                <a:gd name="connsiteX86" fmla="*/ 230914 w 3619883"/>
                <a:gd name="connsiteY86" fmla="*/ 4128157 h 4275461"/>
                <a:gd name="connsiteX87" fmla="*/ 189322 w 3619883"/>
                <a:gd name="connsiteY87" fmla="*/ 4275461 h 4275461"/>
                <a:gd name="connsiteX88" fmla="*/ 0 w 3619883"/>
                <a:gd name="connsiteY88" fmla="*/ 4275461 h 4275461"/>
                <a:gd name="connsiteX89" fmla="*/ 0 w 3619883"/>
                <a:gd name="connsiteY89" fmla="*/ 42229 h 4275461"/>
                <a:gd name="connsiteX90" fmla="*/ 42464 w 3619883"/>
                <a:gd name="connsiteY90" fmla="*/ 40518 h 4275461"/>
                <a:gd name="connsiteX91" fmla="*/ 137733 w 3619883"/>
                <a:gd name="connsiteY91" fmla="*/ 35355 h 4275461"/>
                <a:gd name="connsiteX92" fmla="*/ 270565 w 3619883"/>
                <a:gd name="connsiteY92" fmla="*/ 29759 h 4275461"/>
                <a:gd name="connsiteX93" fmla="*/ 479734 w 3619883"/>
                <a:gd name="connsiteY93" fmla="*/ 45455 h 4275461"/>
                <a:gd name="connsiteX94" fmla="*/ 524103 w 3619883"/>
                <a:gd name="connsiteY94" fmla="*/ 41625 h 4275461"/>
                <a:gd name="connsiteX95" fmla="*/ 624416 w 3619883"/>
                <a:gd name="connsiteY95" fmla="*/ 22696 h 4275461"/>
                <a:gd name="connsiteX96" fmla="*/ 657762 w 3619883"/>
                <a:gd name="connsiteY96" fmla="*/ 18351 h 4275461"/>
                <a:gd name="connsiteX97" fmla="*/ 690557 w 3619883"/>
                <a:gd name="connsiteY97" fmla="*/ 25792 h 4275461"/>
                <a:gd name="connsiteX98" fmla="*/ 745123 w 3619883"/>
                <a:gd name="connsiteY98" fmla="*/ 40157 h 4275461"/>
                <a:gd name="connsiteX99" fmla="*/ 789493 w 3619883"/>
                <a:gd name="connsiteY99" fmla="*/ 36327 h 4275461"/>
                <a:gd name="connsiteX100" fmla="*/ 854255 w 3619883"/>
                <a:gd name="connsiteY100" fmla="*/ 68887 h 4275461"/>
                <a:gd name="connsiteX101" fmla="*/ 897520 w 3619883"/>
                <a:gd name="connsiteY101" fmla="*/ 88629 h 4275461"/>
                <a:gd name="connsiteX102" fmla="*/ 940510 w 3619883"/>
                <a:gd name="connsiteY102" fmla="*/ 114265 h 4275461"/>
                <a:gd name="connsiteX103" fmla="*/ 1082712 w 3619883"/>
                <a:gd name="connsiteY103" fmla="*/ 144543 h 4275461"/>
                <a:gd name="connsiteX104" fmla="*/ 1205348 w 3619883"/>
                <a:gd name="connsiteY104" fmla="*/ 120753 h 4275461"/>
                <a:gd name="connsiteX105" fmla="*/ 1271764 w 3619883"/>
                <a:gd name="connsiteY105" fmla="*/ 117956 h 4275461"/>
                <a:gd name="connsiteX106" fmla="*/ 1315583 w 3619883"/>
                <a:gd name="connsiteY106" fmla="*/ 125912 h 4275461"/>
                <a:gd name="connsiteX107" fmla="*/ 1359125 w 3619883"/>
                <a:gd name="connsiteY107" fmla="*/ 139761 h 4275461"/>
                <a:gd name="connsiteX108" fmla="*/ 1391919 w 3619883"/>
                <a:gd name="connsiteY108" fmla="*/ 147202 h 4275461"/>
                <a:gd name="connsiteX109" fmla="*/ 1436563 w 3619883"/>
                <a:gd name="connsiteY109" fmla="*/ 137480 h 4275461"/>
                <a:gd name="connsiteX110" fmla="*/ 1471566 w 3619883"/>
                <a:gd name="connsiteY110" fmla="*/ 97777 h 4275461"/>
                <a:gd name="connsiteX111" fmla="*/ 1505739 w 3619883"/>
                <a:gd name="connsiteY111" fmla="*/ 75753 h 4275461"/>
                <a:gd name="connsiteX112" fmla="*/ 1590891 w 3619883"/>
                <a:gd name="connsiteY112" fmla="*/ 144702 h 4275461"/>
                <a:gd name="connsiteX113" fmla="*/ 1625616 w 3619883"/>
                <a:gd name="connsiteY113" fmla="*/ 110893 h 4275461"/>
                <a:gd name="connsiteX114" fmla="*/ 1658964 w 3619883"/>
                <a:gd name="connsiteY114" fmla="*/ 106547 h 4275461"/>
                <a:gd name="connsiteX115" fmla="*/ 1746598 w 3619883"/>
                <a:gd name="connsiteY115" fmla="*/ 122460 h 4275461"/>
                <a:gd name="connsiteX116" fmla="*/ 1811913 w 3619883"/>
                <a:gd name="connsiteY116" fmla="*/ 143234 h 4275461"/>
                <a:gd name="connsiteX117" fmla="*/ 1856557 w 3619883"/>
                <a:gd name="connsiteY117" fmla="*/ 133511 h 4275461"/>
                <a:gd name="connsiteX118" fmla="*/ 2066003 w 3619883"/>
                <a:gd name="connsiteY118" fmla="*/ 143313 h 4275461"/>
                <a:gd name="connsiteX119" fmla="*/ 2177615 w 3619883"/>
                <a:gd name="connsiteY119" fmla="*/ 119007 h 4275461"/>
                <a:gd name="connsiteX120" fmla="*/ 2255883 w 3619883"/>
                <a:gd name="connsiteY120" fmla="*/ 99047 h 4275461"/>
                <a:gd name="connsiteX121" fmla="*/ 2344622 w 3619883"/>
                <a:gd name="connsiteY121" fmla="*/ 91388 h 4275461"/>
                <a:gd name="connsiteX122" fmla="*/ 2455682 w 3619883"/>
                <a:gd name="connsiteY122" fmla="*/ 78869 h 4275461"/>
                <a:gd name="connsiteX123" fmla="*/ 2632609 w 3619883"/>
                <a:gd name="connsiteY123" fmla="*/ 75338 h 4275461"/>
                <a:gd name="connsiteX124" fmla="*/ 2742291 w 3619883"/>
                <a:gd name="connsiteY124" fmla="*/ 92282 h 4275461"/>
                <a:gd name="connsiteX125" fmla="*/ 2851974 w 3619883"/>
                <a:gd name="connsiteY125" fmla="*/ 109227 h 4275461"/>
                <a:gd name="connsiteX126" fmla="*/ 2907643 w 3619883"/>
                <a:gd name="connsiteY126" fmla="*/ 100020 h 4275461"/>
                <a:gd name="connsiteX127" fmla="*/ 2944022 w 3619883"/>
                <a:gd name="connsiteY127" fmla="*/ 30853 h 4275461"/>
                <a:gd name="connsiteX128" fmla="*/ 3022289 w 3619883"/>
                <a:gd name="connsiteY128" fmla="*/ 10893 h 4275461"/>
                <a:gd name="connsiteX129" fmla="*/ 3054807 w 3619883"/>
                <a:gd name="connsiteY129" fmla="*/ 24226 h 4275461"/>
                <a:gd name="connsiteX130" fmla="*/ 3141892 w 3619883"/>
                <a:gd name="connsiteY130" fmla="*/ 51925 h 4275461"/>
                <a:gd name="connsiteX131" fmla="*/ 3185711 w 3619883"/>
                <a:gd name="connsiteY131" fmla="*/ 59881 h 4275461"/>
                <a:gd name="connsiteX132" fmla="*/ 3219056 w 3619883"/>
                <a:gd name="connsiteY132" fmla="*/ 55536 h 4275461"/>
                <a:gd name="connsiteX133" fmla="*/ 3263425 w 3619883"/>
                <a:gd name="connsiteY133" fmla="*/ 51706 h 4275461"/>
                <a:gd name="connsiteX134" fmla="*/ 3296219 w 3619883"/>
                <a:gd name="connsiteY134" fmla="*/ 59147 h 4275461"/>
                <a:gd name="connsiteX135" fmla="*/ 3319094 w 3619883"/>
                <a:gd name="connsiteY135" fmla="*/ 42500 h 4275461"/>
                <a:gd name="connsiteX136" fmla="*/ 3420511 w 3619883"/>
                <a:gd name="connsiteY136" fmla="*/ 0 h 4275461"/>
                <a:gd name="connsiteX137" fmla="*/ 3453305 w 3619883"/>
                <a:gd name="connsiteY137" fmla="*/ 7440 h 4275461"/>
                <a:gd name="connsiteX138" fmla="*/ 3496571 w 3619883"/>
                <a:gd name="connsiteY138" fmla="*/ 27182 h 4275461"/>
                <a:gd name="connsiteX139" fmla="*/ 3602117 w 3619883"/>
                <a:gd name="connsiteY139" fmla="*/ 132521 h 4275461"/>
                <a:gd name="connsiteX140" fmla="*/ 3619883 w 3619883"/>
                <a:gd name="connsiteY140" fmla="*/ 140049 h 4275461"/>
                <a:gd name="connsiteX141" fmla="*/ 3619883 w 3619883"/>
                <a:gd name="connsiteY14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70899 w 3619883"/>
                <a:gd name="connsiteY2" fmla="*/ 4128157 h 4275461"/>
                <a:gd name="connsiteX3" fmla="*/ 3269726 w 3619883"/>
                <a:gd name="connsiteY3" fmla="*/ 4275461 h 4275461"/>
                <a:gd name="connsiteX4" fmla="*/ 3052674 w 3619883"/>
                <a:gd name="connsiteY4" fmla="*/ 4275461 h 4275461"/>
                <a:gd name="connsiteX5" fmla="*/ 3096002 w 3619883"/>
                <a:gd name="connsiteY5" fmla="*/ 4128157 h 4275461"/>
                <a:gd name="connsiteX6" fmla="*/ 3137725 w 3619883"/>
                <a:gd name="connsiteY6" fmla="*/ 4128157 h 4275461"/>
                <a:gd name="connsiteX7" fmla="*/ 3137725 w 3619883"/>
                <a:gd name="connsiteY7" fmla="*/ 3951392 h 4275461"/>
                <a:gd name="connsiteX8" fmla="*/ 2959941 w 3619883"/>
                <a:gd name="connsiteY8" fmla="*/ 3951392 h 4275461"/>
                <a:gd name="connsiteX9" fmla="*/ 2959941 w 3619883"/>
                <a:gd name="connsiteY9" fmla="*/ 4128157 h 4275461"/>
                <a:gd name="connsiteX10" fmla="*/ 2996846 w 3619883"/>
                <a:gd name="connsiteY10" fmla="*/ 4128157 h 4275461"/>
                <a:gd name="connsiteX11" fmla="*/ 3014011 w 3619883"/>
                <a:gd name="connsiteY11" fmla="*/ 4275461 h 4275461"/>
                <a:gd name="connsiteX12" fmla="*/ 2761042 w 3619883"/>
                <a:gd name="connsiteY12" fmla="*/ 4275461 h 4275461"/>
                <a:gd name="connsiteX13" fmla="*/ 2761042 w 3619883"/>
                <a:gd name="connsiteY13" fmla="*/ 4128157 h 4275461"/>
                <a:gd name="connsiteX14" fmla="*/ 2826768 w 3619883"/>
                <a:gd name="connsiteY14" fmla="*/ 4128157 h 4275461"/>
                <a:gd name="connsiteX15" fmla="*/ 2826768 w 3619883"/>
                <a:gd name="connsiteY15" fmla="*/ 3951392 h 4275461"/>
                <a:gd name="connsiteX16" fmla="*/ 2648983 w 3619883"/>
                <a:gd name="connsiteY16" fmla="*/ 3951392 h 4275461"/>
                <a:gd name="connsiteX17" fmla="*/ 2648983 w 3619883"/>
                <a:gd name="connsiteY17" fmla="*/ 4128157 h 4275461"/>
                <a:gd name="connsiteX18" fmla="*/ 2690646 w 3619883"/>
                <a:gd name="connsiteY18" fmla="*/ 4128157 h 4275461"/>
                <a:gd name="connsiteX19" fmla="*/ 2690646 w 3619883"/>
                <a:gd name="connsiteY19" fmla="*/ 4275461 h 4275461"/>
                <a:gd name="connsiteX20" fmla="*/ 2511710 w 3619883"/>
                <a:gd name="connsiteY20" fmla="*/ 4275461 h 4275461"/>
                <a:gd name="connsiteX21" fmla="*/ 2454288 w 3619883"/>
                <a:gd name="connsiteY21" fmla="*/ 4128157 h 4275461"/>
                <a:gd name="connsiteX22" fmla="*/ 2515810 w 3619883"/>
                <a:gd name="connsiteY22" fmla="*/ 4128157 h 4275461"/>
                <a:gd name="connsiteX23" fmla="*/ 2515810 w 3619883"/>
                <a:gd name="connsiteY23" fmla="*/ 3951392 h 4275461"/>
                <a:gd name="connsiteX24" fmla="*/ 2338025 w 3619883"/>
                <a:gd name="connsiteY24" fmla="*/ 3951392 h 4275461"/>
                <a:gd name="connsiteX25" fmla="*/ 2338025 w 3619883"/>
                <a:gd name="connsiteY25" fmla="*/ 4128157 h 4275461"/>
                <a:gd name="connsiteX26" fmla="*/ 2395120 w 3619883"/>
                <a:gd name="connsiteY26" fmla="*/ 4128157 h 4275461"/>
                <a:gd name="connsiteX27" fmla="*/ 2337697 w 3619883"/>
                <a:gd name="connsiteY27" fmla="*/ 4275461 h 4275461"/>
                <a:gd name="connsiteX28" fmla="*/ 2150155 w 3619883"/>
                <a:gd name="connsiteY28" fmla="*/ 4275461 h 4275461"/>
                <a:gd name="connsiteX29" fmla="*/ 2150155 w 3619883"/>
                <a:gd name="connsiteY29" fmla="*/ 4128157 h 4275461"/>
                <a:gd name="connsiteX30" fmla="*/ 2204852 w 3619883"/>
                <a:gd name="connsiteY30" fmla="*/ 4128157 h 4275461"/>
                <a:gd name="connsiteX31" fmla="*/ 2204852 w 3619883"/>
                <a:gd name="connsiteY31" fmla="*/ 3951392 h 4275461"/>
                <a:gd name="connsiteX32" fmla="*/ 2027068 w 3619883"/>
                <a:gd name="connsiteY32" fmla="*/ 3951392 h 4275461"/>
                <a:gd name="connsiteX33" fmla="*/ 2027068 w 3619883"/>
                <a:gd name="connsiteY33" fmla="*/ 4128157 h 4275461"/>
                <a:gd name="connsiteX34" fmla="*/ 2079759 w 3619883"/>
                <a:gd name="connsiteY34" fmla="*/ 4128157 h 4275461"/>
                <a:gd name="connsiteX35" fmla="*/ 2079759 w 3619883"/>
                <a:gd name="connsiteY35" fmla="*/ 4275461 h 4275461"/>
                <a:gd name="connsiteX36" fmla="*/ 1824703 w 3619883"/>
                <a:gd name="connsiteY36" fmla="*/ 4275461 h 4275461"/>
                <a:gd name="connsiteX37" fmla="*/ 1834468 w 3619883"/>
                <a:gd name="connsiteY37" fmla="*/ 4128157 h 4275461"/>
                <a:gd name="connsiteX38" fmla="*/ 1893894 w 3619883"/>
                <a:gd name="connsiteY38" fmla="*/ 4128157 h 4275461"/>
                <a:gd name="connsiteX39" fmla="*/ 1893894 w 3619883"/>
                <a:gd name="connsiteY39" fmla="*/ 3951392 h 4275461"/>
                <a:gd name="connsiteX40" fmla="*/ 1716110 w 3619883"/>
                <a:gd name="connsiteY40" fmla="*/ 3951392 h 4275461"/>
                <a:gd name="connsiteX41" fmla="*/ 1716110 w 3619883"/>
                <a:gd name="connsiteY41" fmla="*/ 4006431 h 4275461"/>
                <a:gd name="connsiteX42" fmla="*/ 1703447 w 3619883"/>
                <a:gd name="connsiteY42" fmla="*/ 4007960 h 4275461"/>
                <a:gd name="connsiteX43" fmla="*/ 1716110 w 3619883"/>
                <a:gd name="connsiteY43" fmla="*/ 4044284 h 4275461"/>
                <a:gd name="connsiteX44" fmla="*/ 1716110 w 3619883"/>
                <a:gd name="connsiteY44" fmla="*/ 4128157 h 4275461"/>
                <a:gd name="connsiteX45" fmla="*/ 1745346 w 3619883"/>
                <a:gd name="connsiteY45" fmla="*/ 4128157 h 4275461"/>
                <a:gd name="connsiteX46" fmla="*/ 1796694 w 3619883"/>
                <a:gd name="connsiteY46" fmla="*/ 4275461 h 4275461"/>
                <a:gd name="connsiteX47" fmla="*/ 1558844 w 3619883"/>
                <a:gd name="connsiteY47" fmla="*/ 4275461 h 4275461"/>
                <a:gd name="connsiteX48" fmla="*/ 1517252 w 3619883"/>
                <a:gd name="connsiteY48" fmla="*/ 4128157 h 4275461"/>
                <a:gd name="connsiteX49" fmla="*/ 1582936 w 3619883"/>
                <a:gd name="connsiteY49" fmla="*/ 4128157 h 4275461"/>
                <a:gd name="connsiteX50" fmla="*/ 1582936 w 3619883"/>
                <a:gd name="connsiteY50" fmla="*/ 3951392 h 4275461"/>
                <a:gd name="connsiteX51" fmla="*/ 1405151 w 3619883"/>
                <a:gd name="connsiteY51" fmla="*/ 3951392 h 4275461"/>
                <a:gd name="connsiteX52" fmla="*/ 1405151 w 3619883"/>
                <a:gd name="connsiteY52" fmla="*/ 4128157 h 4275461"/>
                <a:gd name="connsiteX53" fmla="*/ 1468988 w 3619883"/>
                <a:gd name="connsiteY53" fmla="*/ 4128157 h 4275461"/>
                <a:gd name="connsiteX54" fmla="*/ 1427396 w 3619883"/>
                <a:gd name="connsiteY54" fmla="*/ 4275461 h 4275461"/>
                <a:gd name="connsiteX55" fmla="*/ 1210751 w 3619883"/>
                <a:gd name="connsiteY55" fmla="*/ 4275461 h 4275461"/>
                <a:gd name="connsiteX56" fmla="*/ 1210751 w 3619883"/>
                <a:gd name="connsiteY56" fmla="*/ 4128157 h 4275461"/>
                <a:gd name="connsiteX57" fmla="*/ 1271978 w 3619883"/>
                <a:gd name="connsiteY57" fmla="*/ 4128157 h 4275461"/>
                <a:gd name="connsiteX58" fmla="*/ 1271978 w 3619883"/>
                <a:gd name="connsiteY58" fmla="*/ 3951392 h 4275461"/>
                <a:gd name="connsiteX59" fmla="*/ 1094193 w 3619883"/>
                <a:gd name="connsiteY59" fmla="*/ 3951392 h 4275461"/>
                <a:gd name="connsiteX60" fmla="*/ 1094193 w 3619883"/>
                <a:gd name="connsiteY60" fmla="*/ 4128157 h 4275461"/>
                <a:gd name="connsiteX61" fmla="*/ 1140354 w 3619883"/>
                <a:gd name="connsiteY61" fmla="*/ 4128157 h 4275461"/>
                <a:gd name="connsiteX62" fmla="*/ 1140354 w 3619883"/>
                <a:gd name="connsiteY62" fmla="*/ 4275461 h 4275461"/>
                <a:gd name="connsiteX63" fmla="*/ 953807 w 3619883"/>
                <a:gd name="connsiteY63" fmla="*/ 4275461 h 4275461"/>
                <a:gd name="connsiteX64" fmla="*/ 912215 w 3619883"/>
                <a:gd name="connsiteY64" fmla="*/ 4128157 h 4275461"/>
                <a:gd name="connsiteX65" fmla="*/ 961020 w 3619883"/>
                <a:gd name="connsiteY65" fmla="*/ 4128157 h 4275461"/>
                <a:gd name="connsiteX66" fmla="*/ 961020 w 3619883"/>
                <a:gd name="connsiteY66" fmla="*/ 3951392 h 4275461"/>
                <a:gd name="connsiteX67" fmla="*/ 783235 w 3619883"/>
                <a:gd name="connsiteY67" fmla="*/ 3951392 h 4275461"/>
                <a:gd name="connsiteX68" fmla="*/ 783235 w 3619883"/>
                <a:gd name="connsiteY68" fmla="*/ 4128157 h 4275461"/>
                <a:gd name="connsiteX69" fmla="*/ 871024 w 3619883"/>
                <a:gd name="connsiteY69" fmla="*/ 4128157 h 4275461"/>
                <a:gd name="connsiteX70" fmla="*/ 829432 w 3619883"/>
                <a:gd name="connsiteY70" fmla="*/ 4275461 h 4275461"/>
                <a:gd name="connsiteX71" fmla="*/ 611484 w 3619883"/>
                <a:gd name="connsiteY71" fmla="*/ 4275461 h 4275461"/>
                <a:gd name="connsiteX72" fmla="*/ 621247 w 3619883"/>
                <a:gd name="connsiteY72" fmla="*/ 4128157 h 4275461"/>
                <a:gd name="connsiteX73" fmla="*/ 650062 w 3619883"/>
                <a:gd name="connsiteY73" fmla="*/ 4128157 h 4275461"/>
                <a:gd name="connsiteX74" fmla="*/ 650062 w 3619883"/>
                <a:gd name="connsiteY74" fmla="*/ 3951392 h 4275461"/>
                <a:gd name="connsiteX75" fmla="*/ 472277 w 3619883"/>
                <a:gd name="connsiteY75" fmla="*/ 3951392 h 4275461"/>
                <a:gd name="connsiteX76" fmla="*/ 472277 w 3619883"/>
                <a:gd name="connsiteY76" fmla="*/ 4128157 h 4275461"/>
                <a:gd name="connsiteX77" fmla="*/ 522650 w 3619883"/>
                <a:gd name="connsiteY77" fmla="*/ 4128157 h 4275461"/>
                <a:gd name="connsiteX78" fmla="*/ 573998 w 3619883"/>
                <a:gd name="connsiteY78" fmla="*/ 4275461 h 4275461"/>
                <a:gd name="connsiteX79" fmla="*/ 336164 w 3619883"/>
                <a:gd name="connsiteY79" fmla="*/ 4275461 h 4275461"/>
                <a:gd name="connsiteX80" fmla="*/ 294572 w 3619883"/>
                <a:gd name="connsiteY80" fmla="*/ 4128157 h 4275461"/>
                <a:gd name="connsiteX81" fmla="*/ 339106 w 3619883"/>
                <a:gd name="connsiteY81" fmla="*/ 4128157 h 4275461"/>
                <a:gd name="connsiteX82" fmla="*/ 339106 w 3619883"/>
                <a:gd name="connsiteY82" fmla="*/ 3951392 h 4275461"/>
                <a:gd name="connsiteX83" fmla="*/ 161321 w 3619883"/>
                <a:gd name="connsiteY83" fmla="*/ 3951392 h 4275461"/>
                <a:gd name="connsiteX84" fmla="*/ 161321 w 3619883"/>
                <a:gd name="connsiteY84" fmla="*/ 4128157 h 4275461"/>
                <a:gd name="connsiteX85" fmla="*/ 230914 w 3619883"/>
                <a:gd name="connsiteY85" fmla="*/ 4128157 h 4275461"/>
                <a:gd name="connsiteX86" fmla="*/ 189322 w 3619883"/>
                <a:gd name="connsiteY86" fmla="*/ 4275461 h 4275461"/>
                <a:gd name="connsiteX87" fmla="*/ 0 w 3619883"/>
                <a:gd name="connsiteY87" fmla="*/ 4275461 h 4275461"/>
                <a:gd name="connsiteX88" fmla="*/ 0 w 3619883"/>
                <a:gd name="connsiteY88" fmla="*/ 42229 h 4275461"/>
                <a:gd name="connsiteX89" fmla="*/ 42464 w 3619883"/>
                <a:gd name="connsiteY89" fmla="*/ 40518 h 4275461"/>
                <a:gd name="connsiteX90" fmla="*/ 137733 w 3619883"/>
                <a:gd name="connsiteY90" fmla="*/ 35355 h 4275461"/>
                <a:gd name="connsiteX91" fmla="*/ 270565 w 3619883"/>
                <a:gd name="connsiteY91" fmla="*/ 29759 h 4275461"/>
                <a:gd name="connsiteX92" fmla="*/ 479734 w 3619883"/>
                <a:gd name="connsiteY92" fmla="*/ 45455 h 4275461"/>
                <a:gd name="connsiteX93" fmla="*/ 524103 w 3619883"/>
                <a:gd name="connsiteY93" fmla="*/ 41625 h 4275461"/>
                <a:gd name="connsiteX94" fmla="*/ 624416 w 3619883"/>
                <a:gd name="connsiteY94" fmla="*/ 22696 h 4275461"/>
                <a:gd name="connsiteX95" fmla="*/ 657762 w 3619883"/>
                <a:gd name="connsiteY95" fmla="*/ 18351 h 4275461"/>
                <a:gd name="connsiteX96" fmla="*/ 690557 w 3619883"/>
                <a:gd name="connsiteY96" fmla="*/ 25792 h 4275461"/>
                <a:gd name="connsiteX97" fmla="*/ 745123 w 3619883"/>
                <a:gd name="connsiteY97" fmla="*/ 40157 h 4275461"/>
                <a:gd name="connsiteX98" fmla="*/ 789493 w 3619883"/>
                <a:gd name="connsiteY98" fmla="*/ 36327 h 4275461"/>
                <a:gd name="connsiteX99" fmla="*/ 854255 w 3619883"/>
                <a:gd name="connsiteY99" fmla="*/ 68887 h 4275461"/>
                <a:gd name="connsiteX100" fmla="*/ 897520 w 3619883"/>
                <a:gd name="connsiteY100" fmla="*/ 88629 h 4275461"/>
                <a:gd name="connsiteX101" fmla="*/ 940510 w 3619883"/>
                <a:gd name="connsiteY101" fmla="*/ 114265 h 4275461"/>
                <a:gd name="connsiteX102" fmla="*/ 1082712 w 3619883"/>
                <a:gd name="connsiteY102" fmla="*/ 144543 h 4275461"/>
                <a:gd name="connsiteX103" fmla="*/ 1205348 w 3619883"/>
                <a:gd name="connsiteY103" fmla="*/ 120753 h 4275461"/>
                <a:gd name="connsiteX104" fmla="*/ 1271764 w 3619883"/>
                <a:gd name="connsiteY104" fmla="*/ 117956 h 4275461"/>
                <a:gd name="connsiteX105" fmla="*/ 1315583 w 3619883"/>
                <a:gd name="connsiteY105" fmla="*/ 125912 h 4275461"/>
                <a:gd name="connsiteX106" fmla="*/ 1359125 w 3619883"/>
                <a:gd name="connsiteY106" fmla="*/ 139761 h 4275461"/>
                <a:gd name="connsiteX107" fmla="*/ 1391919 w 3619883"/>
                <a:gd name="connsiteY107" fmla="*/ 147202 h 4275461"/>
                <a:gd name="connsiteX108" fmla="*/ 1436563 w 3619883"/>
                <a:gd name="connsiteY108" fmla="*/ 137480 h 4275461"/>
                <a:gd name="connsiteX109" fmla="*/ 1471566 w 3619883"/>
                <a:gd name="connsiteY109" fmla="*/ 97777 h 4275461"/>
                <a:gd name="connsiteX110" fmla="*/ 1505739 w 3619883"/>
                <a:gd name="connsiteY110" fmla="*/ 75753 h 4275461"/>
                <a:gd name="connsiteX111" fmla="*/ 1590891 w 3619883"/>
                <a:gd name="connsiteY111" fmla="*/ 144702 h 4275461"/>
                <a:gd name="connsiteX112" fmla="*/ 1625616 w 3619883"/>
                <a:gd name="connsiteY112" fmla="*/ 110893 h 4275461"/>
                <a:gd name="connsiteX113" fmla="*/ 1658964 w 3619883"/>
                <a:gd name="connsiteY113" fmla="*/ 106547 h 4275461"/>
                <a:gd name="connsiteX114" fmla="*/ 1746598 w 3619883"/>
                <a:gd name="connsiteY114" fmla="*/ 122460 h 4275461"/>
                <a:gd name="connsiteX115" fmla="*/ 1811913 w 3619883"/>
                <a:gd name="connsiteY115" fmla="*/ 143234 h 4275461"/>
                <a:gd name="connsiteX116" fmla="*/ 1856557 w 3619883"/>
                <a:gd name="connsiteY116" fmla="*/ 133511 h 4275461"/>
                <a:gd name="connsiteX117" fmla="*/ 2066003 w 3619883"/>
                <a:gd name="connsiteY117" fmla="*/ 143313 h 4275461"/>
                <a:gd name="connsiteX118" fmla="*/ 2177615 w 3619883"/>
                <a:gd name="connsiteY118" fmla="*/ 119007 h 4275461"/>
                <a:gd name="connsiteX119" fmla="*/ 2255883 w 3619883"/>
                <a:gd name="connsiteY119" fmla="*/ 99047 h 4275461"/>
                <a:gd name="connsiteX120" fmla="*/ 2344622 w 3619883"/>
                <a:gd name="connsiteY120" fmla="*/ 91388 h 4275461"/>
                <a:gd name="connsiteX121" fmla="*/ 2455682 w 3619883"/>
                <a:gd name="connsiteY121" fmla="*/ 78869 h 4275461"/>
                <a:gd name="connsiteX122" fmla="*/ 2632609 w 3619883"/>
                <a:gd name="connsiteY122" fmla="*/ 75338 h 4275461"/>
                <a:gd name="connsiteX123" fmla="*/ 2742291 w 3619883"/>
                <a:gd name="connsiteY123" fmla="*/ 92282 h 4275461"/>
                <a:gd name="connsiteX124" fmla="*/ 2851974 w 3619883"/>
                <a:gd name="connsiteY124" fmla="*/ 109227 h 4275461"/>
                <a:gd name="connsiteX125" fmla="*/ 2907643 w 3619883"/>
                <a:gd name="connsiteY125" fmla="*/ 100020 h 4275461"/>
                <a:gd name="connsiteX126" fmla="*/ 2944022 w 3619883"/>
                <a:gd name="connsiteY126" fmla="*/ 30853 h 4275461"/>
                <a:gd name="connsiteX127" fmla="*/ 3022289 w 3619883"/>
                <a:gd name="connsiteY127" fmla="*/ 10893 h 4275461"/>
                <a:gd name="connsiteX128" fmla="*/ 3054807 w 3619883"/>
                <a:gd name="connsiteY128" fmla="*/ 24226 h 4275461"/>
                <a:gd name="connsiteX129" fmla="*/ 3141892 w 3619883"/>
                <a:gd name="connsiteY129" fmla="*/ 51925 h 4275461"/>
                <a:gd name="connsiteX130" fmla="*/ 3185711 w 3619883"/>
                <a:gd name="connsiteY130" fmla="*/ 59881 h 4275461"/>
                <a:gd name="connsiteX131" fmla="*/ 3219056 w 3619883"/>
                <a:gd name="connsiteY131" fmla="*/ 55536 h 4275461"/>
                <a:gd name="connsiteX132" fmla="*/ 3263425 w 3619883"/>
                <a:gd name="connsiteY132" fmla="*/ 51706 h 4275461"/>
                <a:gd name="connsiteX133" fmla="*/ 3296219 w 3619883"/>
                <a:gd name="connsiteY133" fmla="*/ 59147 h 4275461"/>
                <a:gd name="connsiteX134" fmla="*/ 3319094 w 3619883"/>
                <a:gd name="connsiteY134" fmla="*/ 42500 h 4275461"/>
                <a:gd name="connsiteX135" fmla="*/ 3420511 w 3619883"/>
                <a:gd name="connsiteY135" fmla="*/ 0 h 4275461"/>
                <a:gd name="connsiteX136" fmla="*/ 3453305 w 3619883"/>
                <a:gd name="connsiteY136" fmla="*/ 7440 h 4275461"/>
                <a:gd name="connsiteX137" fmla="*/ 3496571 w 3619883"/>
                <a:gd name="connsiteY137" fmla="*/ 27182 h 4275461"/>
                <a:gd name="connsiteX138" fmla="*/ 3602117 w 3619883"/>
                <a:gd name="connsiteY138" fmla="*/ 132521 h 4275461"/>
                <a:gd name="connsiteX139" fmla="*/ 3619883 w 3619883"/>
                <a:gd name="connsiteY139" fmla="*/ 140049 h 4275461"/>
                <a:gd name="connsiteX140" fmla="*/ 3619883 w 3619883"/>
                <a:gd name="connsiteY14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4128157 h 4275461"/>
                <a:gd name="connsiteX6" fmla="*/ 3137725 w 3619883"/>
                <a:gd name="connsiteY6" fmla="*/ 3951392 h 4275461"/>
                <a:gd name="connsiteX7" fmla="*/ 2959941 w 3619883"/>
                <a:gd name="connsiteY7" fmla="*/ 3951392 h 4275461"/>
                <a:gd name="connsiteX8" fmla="*/ 2959941 w 3619883"/>
                <a:gd name="connsiteY8" fmla="*/ 4128157 h 4275461"/>
                <a:gd name="connsiteX9" fmla="*/ 2996846 w 3619883"/>
                <a:gd name="connsiteY9" fmla="*/ 4128157 h 4275461"/>
                <a:gd name="connsiteX10" fmla="*/ 3014011 w 3619883"/>
                <a:gd name="connsiteY10" fmla="*/ 4275461 h 4275461"/>
                <a:gd name="connsiteX11" fmla="*/ 2761042 w 3619883"/>
                <a:gd name="connsiteY11" fmla="*/ 4275461 h 4275461"/>
                <a:gd name="connsiteX12" fmla="*/ 2761042 w 3619883"/>
                <a:gd name="connsiteY12" fmla="*/ 4128157 h 4275461"/>
                <a:gd name="connsiteX13" fmla="*/ 2826768 w 3619883"/>
                <a:gd name="connsiteY13" fmla="*/ 4128157 h 4275461"/>
                <a:gd name="connsiteX14" fmla="*/ 2826768 w 3619883"/>
                <a:gd name="connsiteY14" fmla="*/ 3951392 h 4275461"/>
                <a:gd name="connsiteX15" fmla="*/ 2648983 w 3619883"/>
                <a:gd name="connsiteY15" fmla="*/ 3951392 h 4275461"/>
                <a:gd name="connsiteX16" fmla="*/ 2648983 w 3619883"/>
                <a:gd name="connsiteY16" fmla="*/ 4128157 h 4275461"/>
                <a:gd name="connsiteX17" fmla="*/ 2690646 w 3619883"/>
                <a:gd name="connsiteY17" fmla="*/ 4128157 h 4275461"/>
                <a:gd name="connsiteX18" fmla="*/ 2690646 w 3619883"/>
                <a:gd name="connsiteY18" fmla="*/ 4275461 h 4275461"/>
                <a:gd name="connsiteX19" fmla="*/ 2511710 w 3619883"/>
                <a:gd name="connsiteY19" fmla="*/ 4275461 h 4275461"/>
                <a:gd name="connsiteX20" fmla="*/ 2454288 w 3619883"/>
                <a:gd name="connsiteY20" fmla="*/ 4128157 h 4275461"/>
                <a:gd name="connsiteX21" fmla="*/ 2515810 w 3619883"/>
                <a:gd name="connsiteY21" fmla="*/ 4128157 h 4275461"/>
                <a:gd name="connsiteX22" fmla="*/ 2515810 w 3619883"/>
                <a:gd name="connsiteY22" fmla="*/ 3951392 h 4275461"/>
                <a:gd name="connsiteX23" fmla="*/ 2338025 w 3619883"/>
                <a:gd name="connsiteY23" fmla="*/ 3951392 h 4275461"/>
                <a:gd name="connsiteX24" fmla="*/ 2338025 w 3619883"/>
                <a:gd name="connsiteY24" fmla="*/ 4128157 h 4275461"/>
                <a:gd name="connsiteX25" fmla="*/ 2395120 w 3619883"/>
                <a:gd name="connsiteY25" fmla="*/ 4128157 h 4275461"/>
                <a:gd name="connsiteX26" fmla="*/ 2337697 w 3619883"/>
                <a:gd name="connsiteY26" fmla="*/ 4275461 h 4275461"/>
                <a:gd name="connsiteX27" fmla="*/ 2150155 w 3619883"/>
                <a:gd name="connsiteY27" fmla="*/ 4275461 h 4275461"/>
                <a:gd name="connsiteX28" fmla="*/ 2150155 w 3619883"/>
                <a:gd name="connsiteY28" fmla="*/ 4128157 h 4275461"/>
                <a:gd name="connsiteX29" fmla="*/ 2204852 w 3619883"/>
                <a:gd name="connsiteY29" fmla="*/ 4128157 h 4275461"/>
                <a:gd name="connsiteX30" fmla="*/ 2204852 w 3619883"/>
                <a:gd name="connsiteY30" fmla="*/ 3951392 h 4275461"/>
                <a:gd name="connsiteX31" fmla="*/ 2027068 w 3619883"/>
                <a:gd name="connsiteY31" fmla="*/ 3951392 h 4275461"/>
                <a:gd name="connsiteX32" fmla="*/ 2027068 w 3619883"/>
                <a:gd name="connsiteY32" fmla="*/ 4128157 h 4275461"/>
                <a:gd name="connsiteX33" fmla="*/ 2079759 w 3619883"/>
                <a:gd name="connsiteY33" fmla="*/ 4128157 h 4275461"/>
                <a:gd name="connsiteX34" fmla="*/ 2079759 w 3619883"/>
                <a:gd name="connsiteY34" fmla="*/ 4275461 h 4275461"/>
                <a:gd name="connsiteX35" fmla="*/ 1824703 w 3619883"/>
                <a:gd name="connsiteY35" fmla="*/ 4275461 h 4275461"/>
                <a:gd name="connsiteX36" fmla="*/ 1834468 w 3619883"/>
                <a:gd name="connsiteY36" fmla="*/ 4128157 h 4275461"/>
                <a:gd name="connsiteX37" fmla="*/ 1893894 w 3619883"/>
                <a:gd name="connsiteY37" fmla="*/ 4128157 h 4275461"/>
                <a:gd name="connsiteX38" fmla="*/ 1893894 w 3619883"/>
                <a:gd name="connsiteY38" fmla="*/ 3951392 h 4275461"/>
                <a:gd name="connsiteX39" fmla="*/ 1716110 w 3619883"/>
                <a:gd name="connsiteY39" fmla="*/ 3951392 h 4275461"/>
                <a:gd name="connsiteX40" fmla="*/ 1716110 w 3619883"/>
                <a:gd name="connsiteY40" fmla="*/ 4006431 h 4275461"/>
                <a:gd name="connsiteX41" fmla="*/ 1703447 w 3619883"/>
                <a:gd name="connsiteY41" fmla="*/ 4007960 h 4275461"/>
                <a:gd name="connsiteX42" fmla="*/ 1716110 w 3619883"/>
                <a:gd name="connsiteY42" fmla="*/ 4044284 h 4275461"/>
                <a:gd name="connsiteX43" fmla="*/ 1716110 w 3619883"/>
                <a:gd name="connsiteY43" fmla="*/ 4128157 h 4275461"/>
                <a:gd name="connsiteX44" fmla="*/ 1745346 w 3619883"/>
                <a:gd name="connsiteY44" fmla="*/ 4128157 h 4275461"/>
                <a:gd name="connsiteX45" fmla="*/ 1796694 w 3619883"/>
                <a:gd name="connsiteY45" fmla="*/ 4275461 h 4275461"/>
                <a:gd name="connsiteX46" fmla="*/ 1558844 w 3619883"/>
                <a:gd name="connsiteY46" fmla="*/ 4275461 h 4275461"/>
                <a:gd name="connsiteX47" fmla="*/ 1517252 w 3619883"/>
                <a:gd name="connsiteY47" fmla="*/ 4128157 h 4275461"/>
                <a:gd name="connsiteX48" fmla="*/ 1582936 w 3619883"/>
                <a:gd name="connsiteY48" fmla="*/ 4128157 h 4275461"/>
                <a:gd name="connsiteX49" fmla="*/ 1582936 w 3619883"/>
                <a:gd name="connsiteY49" fmla="*/ 3951392 h 4275461"/>
                <a:gd name="connsiteX50" fmla="*/ 1405151 w 3619883"/>
                <a:gd name="connsiteY50" fmla="*/ 3951392 h 4275461"/>
                <a:gd name="connsiteX51" fmla="*/ 1405151 w 3619883"/>
                <a:gd name="connsiteY51" fmla="*/ 4128157 h 4275461"/>
                <a:gd name="connsiteX52" fmla="*/ 1468988 w 3619883"/>
                <a:gd name="connsiteY52" fmla="*/ 4128157 h 4275461"/>
                <a:gd name="connsiteX53" fmla="*/ 1427396 w 3619883"/>
                <a:gd name="connsiteY53" fmla="*/ 4275461 h 4275461"/>
                <a:gd name="connsiteX54" fmla="*/ 1210751 w 3619883"/>
                <a:gd name="connsiteY54" fmla="*/ 4275461 h 4275461"/>
                <a:gd name="connsiteX55" fmla="*/ 1210751 w 3619883"/>
                <a:gd name="connsiteY55" fmla="*/ 4128157 h 4275461"/>
                <a:gd name="connsiteX56" fmla="*/ 1271978 w 3619883"/>
                <a:gd name="connsiteY56" fmla="*/ 4128157 h 4275461"/>
                <a:gd name="connsiteX57" fmla="*/ 1271978 w 3619883"/>
                <a:gd name="connsiteY57" fmla="*/ 3951392 h 4275461"/>
                <a:gd name="connsiteX58" fmla="*/ 1094193 w 3619883"/>
                <a:gd name="connsiteY58" fmla="*/ 3951392 h 4275461"/>
                <a:gd name="connsiteX59" fmla="*/ 1094193 w 3619883"/>
                <a:gd name="connsiteY59" fmla="*/ 4128157 h 4275461"/>
                <a:gd name="connsiteX60" fmla="*/ 1140354 w 3619883"/>
                <a:gd name="connsiteY60" fmla="*/ 4128157 h 4275461"/>
                <a:gd name="connsiteX61" fmla="*/ 1140354 w 3619883"/>
                <a:gd name="connsiteY61" fmla="*/ 4275461 h 4275461"/>
                <a:gd name="connsiteX62" fmla="*/ 953807 w 3619883"/>
                <a:gd name="connsiteY62" fmla="*/ 4275461 h 4275461"/>
                <a:gd name="connsiteX63" fmla="*/ 912215 w 3619883"/>
                <a:gd name="connsiteY63" fmla="*/ 4128157 h 4275461"/>
                <a:gd name="connsiteX64" fmla="*/ 961020 w 3619883"/>
                <a:gd name="connsiteY64" fmla="*/ 4128157 h 4275461"/>
                <a:gd name="connsiteX65" fmla="*/ 961020 w 3619883"/>
                <a:gd name="connsiteY65" fmla="*/ 3951392 h 4275461"/>
                <a:gd name="connsiteX66" fmla="*/ 783235 w 3619883"/>
                <a:gd name="connsiteY66" fmla="*/ 3951392 h 4275461"/>
                <a:gd name="connsiteX67" fmla="*/ 783235 w 3619883"/>
                <a:gd name="connsiteY67" fmla="*/ 4128157 h 4275461"/>
                <a:gd name="connsiteX68" fmla="*/ 871024 w 3619883"/>
                <a:gd name="connsiteY68" fmla="*/ 4128157 h 4275461"/>
                <a:gd name="connsiteX69" fmla="*/ 829432 w 3619883"/>
                <a:gd name="connsiteY69" fmla="*/ 4275461 h 4275461"/>
                <a:gd name="connsiteX70" fmla="*/ 611484 w 3619883"/>
                <a:gd name="connsiteY70" fmla="*/ 4275461 h 4275461"/>
                <a:gd name="connsiteX71" fmla="*/ 621247 w 3619883"/>
                <a:gd name="connsiteY71" fmla="*/ 4128157 h 4275461"/>
                <a:gd name="connsiteX72" fmla="*/ 650062 w 3619883"/>
                <a:gd name="connsiteY72" fmla="*/ 4128157 h 4275461"/>
                <a:gd name="connsiteX73" fmla="*/ 650062 w 3619883"/>
                <a:gd name="connsiteY73" fmla="*/ 3951392 h 4275461"/>
                <a:gd name="connsiteX74" fmla="*/ 472277 w 3619883"/>
                <a:gd name="connsiteY74" fmla="*/ 3951392 h 4275461"/>
                <a:gd name="connsiteX75" fmla="*/ 472277 w 3619883"/>
                <a:gd name="connsiteY75" fmla="*/ 4128157 h 4275461"/>
                <a:gd name="connsiteX76" fmla="*/ 522650 w 3619883"/>
                <a:gd name="connsiteY76" fmla="*/ 4128157 h 4275461"/>
                <a:gd name="connsiteX77" fmla="*/ 573998 w 3619883"/>
                <a:gd name="connsiteY77" fmla="*/ 4275461 h 4275461"/>
                <a:gd name="connsiteX78" fmla="*/ 336164 w 3619883"/>
                <a:gd name="connsiteY78" fmla="*/ 4275461 h 4275461"/>
                <a:gd name="connsiteX79" fmla="*/ 294572 w 3619883"/>
                <a:gd name="connsiteY79" fmla="*/ 4128157 h 4275461"/>
                <a:gd name="connsiteX80" fmla="*/ 339106 w 3619883"/>
                <a:gd name="connsiteY80" fmla="*/ 4128157 h 4275461"/>
                <a:gd name="connsiteX81" fmla="*/ 339106 w 3619883"/>
                <a:gd name="connsiteY81" fmla="*/ 3951392 h 4275461"/>
                <a:gd name="connsiteX82" fmla="*/ 161321 w 3619883"/>
                <a:gd name="connsiteY82" fmla="*/ 3951392 h 4275461"/>
                <a:gd name="connsiteX83" fmla="*/ 161321 w 3619883"/>
                <a:gd name="connsiteY83" fmla="*/ 4128157 h 4275461"/>
                <a:gd name="connsiteX84" fmla="*/ 230914 w 3619883"/>
                <a:gd name="connsiteY84" fmla="*/ 4128157 h 4275461"/>
                <a:gd name="connsiteX85" fmla="*/ 189322 w 3619883"/>
                <a:gd name="connsiteY85" fmla="*/ 4275461 h 4275461"/>
                <a:gd name="connsiteX86" fmla="*/ 0 w 3619883"/>
                <a:gd name="connsiteY86" fmla="*/ 4275461 h 4275461"/>
                <a:gd name="connsiteX87" fmla="*/ 0 w 3619883"/>
                <a:gd name="connsiteY87" fmla="*/ 42229 h 4275461"/>
                <a:gd name="connsiteX88" fmla="*/ 42464 w 3619883"/>
                <a:gd name="connsiteY88" fmla="*/ 40518 h 4275461"/>
                <a:gd name="connsiteX89" fmla="*/ 137733 w 3619883"/>
                <a:gd name="connsiteY89" fmla="*/ 35355 h 4275461"/>
                <a:gd name="connsiteX90" fmla="*/ 270565 w 3619883"/>
                <a:gd name="connsiteY90" fmla="*/ 29759 h 4275461"/>
                <a:gd name="connsiteX91" fmla="*/ 479734 w 3619883"/>
                <a:gd name="connsiteY91" fmla="*/ 45455 h 4275461"/>
                <a:gd name="connsiteX92" fmla="*/ 524103 w 3619883"/>
                <a:gd name="connsiteY92" fmla="*/ 41625 h 4275461"/>
                <a:gd name="connsiteX93" fmla="*/ 624416 w 3619883"/>
                <a:gd name="connsiteY93" fmla="*/ 22696 h 4275461"/>
                <a:gd name="connsiteX94" fmla="*/ 657762 w 3619883"/>
                <a:gd name="connsiteY94" fmla="*/ 18351 h 4275461"/>
                <a:gd name="connsiteX95" fmla="*/ 690557 w 3619883"/>
                <a:gd name="connsiteY95" fmla="*/ 25792 h 4275461"/>
                <a:gd name="connsiteX96" fmla="*/ 745123 w 3619883"/>
                <a:gd name="connsiteY96" fmla="*/ 40157 h 4275461"/>
                <a:gd name="connsiteX97" fmla="*/ 789493 w 3619883"/>
                <a:gd name="connsiteY97" fmla="*/ 36327 h 4275461"/>
                <a:gd name="connsiteX98" fmla="*/ 854255 w 3619883"/>
                <a:gd name="connsiteY98" fmla="*/ 68887 h 4275461"/>
                <a:gd name="connsiteX99" fmla="*/ 897520 w 3619883"/>
                <a:gd name="connsiteY99" fmla="*/ 88629 h 4275461"/>
                <a:gd name="connsiteX100" fmla="*/ 940510 w 3619883"/>
                <a:gd name="connsiteY100" fmla="*/ 114265 h 4275461"/>
                <a:gd name="connsiteX101" fmla="*/ 1082712 w 3619883"/>
                <a:gd name="connsiteY101" fmla="*/ 144543 h 4275461"/>
                <a:gd name="connsiteX102" fmla="*/ 1205348 w 3619883"/>
                <a:gd name="connsiteY102" fmla="*/ 120753 h 4275461"/>
                <a:gd name="connsiteX103" fmla="*/ 1271764 w 3619883"/>
                <a:gd name="connsiteY103" fmla="*/ 117956 h 4275461"/>
                <a:gd name="connsiteX104" fmla="*/ 1315583 w 3619883"/>
                <a:gd name="connsiteY104" fmla="*/ 125912 h 4275461"/>
                <a:gd name="connsiteX105" fmla="*/ 1359125 w 3619883"/>
                <a:gd name="connsiteY105" fmla="*/ 139761 h 4275461"/>
                <a:gd name="connsiteX106" fmla="*/ 1391919 w 3619883"/>
                <a:gd name="connsiteY106" fmla="*/ 147202 h 4275461"/>
                <a:gd name="connsiteX107" fmla="*/ 1436563 w 3619883"/>
                <a:gd name="connsiteY107" fmla="*/ 137480 h 4275461"/>
                <a:gd name="connsiteX108" fmla="*/ 1471566 w 3619883"/>
                <a:gd name="connsiteY108" fmla="*/ 97777 h 4275461"/>
                <a:gd name="connsiteX109" fmla="*/ 1505739 w 3619883"/>
                <a:gd name="connsiteY109" fmla="*/ 75753 h 4275461"/>
                <a:gd name="connsiteX110" fmla="*/ 1590891 w 3619883"/>
                <a:gd name="connsiteY110" fmla="*/ 144702 h 4275461"/>
                <a:gd name="connsiteX111" fmla="*/ 1625616 w 3619883"/>
                <a:gd name="connsiteY111" fmla="*/ 110893 h 4275461"/>
                <a:gd name="connsiteX112" fmla="*/ 1658964 w 3619883"/>
                <a:gd name="connsiteY112" fmla="*/ 106547 h 4275461"/>
                <a:gd name="connsiteX113" fmla="*/ 1746598 w 3619883"/>
                <a:gd name="connsiteY113" fmla="*/ 122460 h 4275461"/>
                <a:gd name="connsiteX114" fmla="*/ 1811913 w 3619883"/>
                <a:gd name="connsiteY114" fmla="*/ 143234 h 4275461"/>
                <a:gd name="connsiteX115" fmla="*/ 1856557 w 3619883"/>
                <a:gd name="connsiteY115" fmla="*/ 133511 h 4275461"/>
                <a:gd name="connsiteX116" fmla="*/ 2066003 w 3619883"/>
                <a:gd name="connsiteY116" fmla="*/ 143313 h 4275461"/>
                <a:gd name="connsiteX117" fmla="*/ 2177615 w 3619883"/>
                <a:gd name="connsiteY117" fmla="*/ 119007 h 4275461"/>
                <a:gd name="connsiteX118" fmla="*/ 2255883 w 3619883"/>
                <a:gd name="connsiteY118" fmla="*/ 99047 h 4275461"/>
                <a:gd name="connsiteX119" fmla="*/ 2344622 w 3619883"/>
                <a:gd name="connsiteY119" fmla="*/ 91388 h 4275461"/>
                <a:gd name="connsiteX120" fmla="*/ 2455682 w 3619883"/>
                <a:gd name="connsiteY120" fmla="*/ 78869 h 4275461"/>
                <a:gd name="connsiteX121" fmla="*/ 2632609 w 3619883"/>
                <a:gd name="connsiteY121" fmla="*/ 75338 h 4275461"/>
                <a:gd name="connsiteX122" fmla="*/ 2742291 w 3619883"/>
                <a:gd name="connsiteY122" fmla="*/ 92282 h 4275461"/>
                <a:gd name="connsiteX123" fmla="*/ 2851974 w 3619883"/>
                <a:gd name="connsiteY123" fmla="*/ 109227 h 4275461"/>
                <a:gd name="connsiteX124" fmla="*/ 2907643 w 3619883"/>
                <a:gd name="connsiteY124" fmla="*/ 100020 h 4275461"/>
                <a:gd name="connsiteX125" fmla="*/ 2944022 w 3619883"/>
                <a:gd name="connsiteY125" fmla="*/ 30853 h 4275461"/>
                <a:gd name="connsiteX126" fmla="*/ 3022289 w 3619883"/>
                <a:gd name="connsiteY126" fmla="*/ 10893 h 4275461"/>
                <a:gd name="connsiteX127" fmla="*/ 3054807 w 3619883"/>
                <a:gd name="connsiteY127" fmla="*/ 24226 h 4275461"/>
                <a:gd name="connsiteX128" fmla="*/ 3141892 w 3619883"/>
                <a:gd name="connsiteY128" fmla="*/ 51925 h 4275461"/>
                <a:gd name="connsiteX129" fmla="*/ 3185711 w 3619883"/>
                <a:gd name="connsiteY129" fmla="*/ 59881 h 4275461"/>
                <a:gd name="connsiteX130" fmla="*/ 3219056 w 3619883"/>
                <a:gd name="connsiteY130" fmla="*/ 55536 h 4275461"/>
                <a:gd name="connsiteX131" fmla="*/ 3263425 w 3619883"/>
                <a:gd name="connsiteY131" fmla="*/ 51706 h 4275461"/>
                <a:gd name="connsiteX132" fmla="*/ 3296219 w 3619883"/>
                <a:gd name="connsiteY132" fmla="*/ 59147 h 4275461"/>
                <a:gd name="connsiteX133" fmla="*/ 3319094 w 3619883"/>
                <a:gd name="connsiteY133" fmla="*/ 42500 h 4275461"/>
                <a:gd name="connsiteX134" fmla="*/ 3420511 w 3619883"/>
                <a:gd name="connsiteY134" fmla="*/ 0 h 4275461"/>
                <a:gd name="connsiteX135" fmla="*/ 3453305 w 3619883"/>
                <a:gd name="connsiteY135" fmla="*/ 7440 h 4275461"/>
                <a:gd name="connsiteX136" fmla="*/ 3496571 w 3619883"/>
                <a:gd name="connsiteY136" fmla="*/ 27182 h 4275461"/>
                <a:gd name="connsiteX137" fmla="*/ 3602117 w 3619883"/>
                <a:gd name="connsiteY137" fmla="*/ 132521 h 4275461"/>
                <a:gd name="connsiteX138" fmla="*/ 3619883 w 3619883"/>
                <a:gd name="connsiteY138" fmla="*/ 140049 h 4275461"/>
                <a:gd name="connsiteX139" fmla="*/ 3619883 w 3619883"/>
                <a:gd name="connsiteY13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59941 w 3619883"/>
                <a:gd name="connsiteY6" fmla="*/ 3951392 h 4275461"/>
                <a:gd name="connsiteX7" fmla="*/ 2959941 w 3619883"/>
                <a:gd name="connsiteY7" fmla="*/ 4128157 h 4275461"/>
                <a:gd name="connsiteX8" fmla="*/ 2996846 w 3619883"/>
                <a:gd name="connsiteY8" fmla="*/ 4128157 h 4275461"/>
                <a:gd name="connsiteX9" fmla="*/ 3014011 w 3619883"/>
                <a:gd name="connsiteY9" fmla="*/ 4275461 h 4275461"/>
                <a:gd name="connsiteX10" fmla="*/ 2761042 w 3619883"/>
                <a:gd name="connsiteY10" fmla="*/ 4275461 h 4275461"/>
                <a:gd name="connsiteX11" fmla="*/ 2761042 w 3619883"/>
                <a:gd name="connsiteY11" fmla="*/ 4128157 h 4275461"/>
                <a:gd name="connsiteX12" fmla="*/ 2826768 w 3619883"/>
                <a:gd name="connsiteY12" fmla="*/ 4128157 h 4275461"/>
                <a:gd name="connsiteX13" fmla="*/ 2826768 w 3619883"/>
                <a:gd name="connsiteY13" fmla="*/ 3951392 h 4275461"/>
                <a:gd name="connsiteX14" fmla="*/ 2648983 w 3619883"/>
                <a:gd name="connsiteY14" fmla="*/ 3951392 h 4275461"/>
                <a:gd name="connsiteX15" fmla="*/ 2648983 w 3619883"/>
                <a:gd name="connsiteY15" fmla="*/ 4128157 h 4275461"/>
                <a:gd name="connsiteX16" fmla="*/ 2690646 w 3619883"/>
                <a:gd name="connsiteY16" fmla="*/ 4128157 h 4275461"/>
                <a:gd name="connsiteX17" fmla="*/ 2690646 w 3619883"/>
                <a:gd name="connsiteY17" fmla="*/ 4275461 h 4275461"/>
                <a:gd name="connsiteX18" fmla="*/ 2511710 w 3619883"/>
                <a:gd name="connsiteY18" fmla="*/ 4275461 h 4275461"/>
                <a:gd name="connsiteX19" fmla="*/ 2454288 w 3619883"/>
                <a:gd name="connsiteY19" fmla="*/ 4128157 h 4275461"/>
                <a:gd name="connsiteX20" fmla="*/ 2515810 w 3619883"/>
                <a:gd name="connsiteY20" fmla="*/ 4128157 h 4275461"/>
                <a:gd name="connsiteX21" fmla="*/ 2515810 w 3619883"/>
                <a:gd name="connsiteY21" fmla="*/ 3951392 h 4275461"/>
                <a:gd name="connsiteX22" fmla="*/ 2338025 w 3619883"/>
                <a:gd name="connsiteY22" fmla="*/ 3951392 h 4275461"/>
                <a:gd name="connsiteX23" fmla="*/ 2338025 w 3619883"/>
                <a:gd name="connsiteY23" fmla="*/ 4128157 h 4275461"/>
                <a:gd name="connsiteX24" fmla="*/ 2395120 w 3619883"/>
                <a:gd name="connsiteY24" fmla="*/ 4128157 h 4275461"/>
                <a:gd name="connsiteX25" fmla="*/ 2337697 w 3619883"/>
                <a:gd name="connsiteY25" fmla="*/ 4275461 h 4275461"/>
                <a:gd name="connsiteX26" fmla="*/ 2150155 w 3619883"/>
                <a:gd name="connsiteY26" fmla="*/ 4275461 h 4275461"/>
                <a:gd name="connsiteX27" fmla="*/ 2150155 w 3619883"/>
                <a:gd name="connsiteY27" fmla="*/ 4128157 h 4275461"/>
                <a:gd name="connsiteX28" fmla="*/ 2204852 w 3619883"/>
                <a:gd name="connsiteY28" fmla="*/ 4128157 h 4275461"/>
                <a:gd name="connsiteX29" fmla="*/ 2204852 w 3619883"/>
                <a:gd name="connsiteY29" fmla="*/ 3951392 h 4275461"/>
                <a:gd name="connsiteX30" fmla="*/ 2027068 w 3619883"/>
                <a:gd name="connsiteY30" fmla="*/ 3951392 h 4275461"/>
                <a:gd name="connsiteX31" fmla="*/ 2027068 w 3619883"/>
                <a:gd name="connsiteY31" fmla="*/ 4128157 h 4275461"/>
                <a:gd name="connsiteX32" fmla="*/ 2079759 w 3619883"/>
                <a:gd name="connsiteY32" fmla="*/ 4128157 h 4275461"/>
                <a:gd name="connsiteX33" fmla="*/ 2079759 w 3619883"/>
                <a:gd name="connsiteY33" fmla="*/ 4275461 h 4275461"/>
                <a:gd name="connsiteX34" fmla="*/ 1824703 w 3619883"/>
                <a:gd name="connsiteY34" fmla="*/ 4275461 h 4275461"/>
                <a:gd name="connsiteX35" fmla="*/ 1834468 w 3619883"/>
                <a:gd name="connsiteY35" fmla="*/ 4128157 h 4275461"/>
                <a:gd name="connsiteX36" fmla="*/ 1893894 w 3619883"/>
                <a:gd name="connsiteY36" fmla="*/ 4128157 h 4275461"/>
                <a:gd name="connsiteX37" fmla="*/ 1893894 w 3619883"/>
                <a:gd name="connsiteY37" fmla="*/ 3951392 h 4275461"/>
                <a:gd name="connsiteX38" fmla="*/ 1716110 w 3619883"/>
                <a:gd name="connsiteY38" fmla="*/ 3951392 h 4275461"/>
                <a:gd name="connsiteX39" fmla="*/ 1716110 w 3619883"/>
                <a:gd name="connsiteY39" fmla="*/ 4006431 h 4275461"/>
                <a:gd name="connsiteX40" fmla="*/ 1703447 w 3619883"/>
                <a:gd name="connsiteY40" fmla="*/ 4007960 h 4275461"/>
                <a:gd name="connsiteX41" fmla="*/ 1716110 w 3619883"/>
                <a:gd name="connsiteY41" fmla="*/ 4044284 h 4275461"/>
                <a:gd name="connsiteX42" fmla="*/ 1716110 w 3619883"/>
                <a:gd name="connsiteY42" fmla="*/ 4128157 h 4275461"/>
                <a:gd name="connsiteX43" fmla="*/ 1745346 w 3619883"/>
                <a:gd name="connsiteY43" fmla="*/ 4128157 h 4275461"/>
                <a:gd name="connsiteX44" fmla="*/ 1796694 w 3619883"/>
                <a:gd name="connsiteY44" fmla="*/ 4275461 h 4275461"/>
                <a:gd name="connsiteX45" fmla="*/ 1558844 w 3619883"/>
                <a:gd name="connsiteY45" fmla="*/ 4275461 h 4275461"/>
                <a:gd name="connsiteX46" fmla="*/ 1517252 w 3619883"/>
                <a:gd name="connsiteY46" fmla="*/ 4128157 h 4275461"/>
                <a:gd name="connsiteX47" fmla="*/ 1582936 w 3619883"/>
                <a:gd name="connsiteY47" fmla="*/ 4128157 h 4275461"/>
                <a:gd name="connsiteX48" fmla="*/ 1582936 w 3619883"/>
                <a:gd name="connsiteY48" fmla="*/ 3951392 h 4275461"/>
                <a:gd name="connsiteX49" fmla="*/ 1405151 w 3619883"/>
                <a:gd name="connsiteY49" fmla="*/ 3951392 h 4275461"/>
                <a:gd name="connsiteX50" fmla="*/ 1405151 w 3619883"/>
                <a:gd name="connsiteY50" fmla="*/ 4128157 h 4275461"/>
                <a:gd name="connsiteX51" fmla="*/ 1468988 w 3619883"/>
                <a:gd name="connsiteY51" fmla="*/ 4128157 h 4275461"/>
                <a:gd name="connsiteX52" fmla="*/ 1427396 w 3619883"/>
                <a:gd name="connsiteY52" fmla="*/ 4275461 h 4275461"/>
                <a:gd name="connsiteX53" fmla="*/ 1210751 w 3619883"/>
                <a:gd name="connsiteY53" fmla="*/ 4275461 h 4275461"/>
                <a:gd name="connsiteX54" fmla="*/ 1210751 w 3619883"/>
                <a:gd name="connsiteY54" fmla="*/ 4128157 h 4275461"/>
                <a:gd name="connsiteX55" fmla="*/ 1271978 w 3619883"/>
                <a:gd name="connsiteY55" fmla="*/ 4128157 h 4275461"/>
                <a:gd name="connsiteX56" fmla="*/ 1271978 w 3619883"/>
                <a:gd name="connsiteY56" fmla="*/ 3951392 h 4275461"/>
                <a:gd name="connsiteX57" fmla="*/ 1094193 w 3619883"/>
                <a:gd name="connsiteY57" fmla="*/ 3951392 h 4275461"/>
                <a:gd name="connsiteX58" fmla="*/ 1094193 w 3619883"/>
                <a:gd name="connsiteY58" fmla="*/ 4128157 h 4275461"/>
                <a:gd name="connsiteX59" fmla="*/ 1140354 w 3619883"/>
                <a:gd name="connsiteY59" fmla="*/ 4128157 h 4275461"/>
                <a:gd name="connsiteX60" fmla="*/ 1140354 w 3619883"/>
                <a:gd name="connsiteY60" fmla="*/ 4275461 h 4275461"/>
                <a:gd name="connsiteX61" fmla="*/ 953807 w 3619883"/>
                <a:gd name="connsiteY61" fmla="*/ 4275461 h 4275461"/>
                <a:gd name="connsiteX62" fmla="*/ 912215 w 3619883"/>
                <a:gd name="connsiteY62" fmla="*/ 4128157 h 4275461"/>
                <a:gd name="connsiteX63" fmla="*/ 961020 w 3619883"/>
                <a:gd name="connsiteY63" fmla="*/ 4128157 h 4275461"/>
                <a:gd name="connsiteX64" fmla="*/ 961020 w 3619883"/>
                <a:gd name="connsiteY64" fmla="*/ 3951392 h 4275461"/>
                <a:gd name="connsiteX65" fmla="*/ 783235 w 3619883"/>
                <a:gd name="connsiteY65" fmla="*/ 3951392 h 4275461"/>
                <a:gd name="connsiteX66" fmla="*/ 783235 w 3619883"/>
                <a:gd name="connsiteY66" fmla="*/ 4128157 h 4275461"/>
                <a:gd name="connsiteX67" fmla="*/ 871024 w 3619883"/>
                <a:gd name="connsiteY67" fmla="*/ 4128157 h 4275461"/>
                <a:gd name="connsiteX68" fmla="*/ 829432 w 3619883"/>
                <a:gd name="connsiteY68" fmla="*/ 4275461 h 4275461"/>
                <a:gd name="connsiteX69" fmla="*/ 611484 w 3619883"/>
                <a:gd name="connsiteY69" fmla="*/ 4275461 h 4275461"/>
                <a:gd name="connsiteX70" fmla="*/ 621247 w 3619883"/>
                <a:gd name="connsiteY70" fmla="*/ 4128157 h 4275461"/>
                <a:gd name="connsiteX71" fmla="*/ 650062 w 3619883"/>
                <a:gd name="connsiteY71" fmla="*/ 4128157 h 4275461"/>
                <a:gd name="connsiteX72" fmla="*/ 650062 w 3619883"/>
                <a:gd name="connsiteY72" fmla="*/ 3951392 h 4275461"/>
                <a:gd name="connsiteX73" fmla="*/ 472277 w 3619883"/>
                <a:gd name="connsiteY73" fmla="*/ 3951392 h 4275461"/>
                <a:gd name="connsiteX74" fmla="*/ 472277 w 3619883"/>
                <a:gd name="connsiteY74" fmla="*/ 4128157 h 4275461"/>
                <a:gd name="connsiteX75" fmla="*/ 522650 w 3619883"/>
                <a:gd name="connsiteY75" fmla="*/ 4128157 h 4275461"/>
                <a:gd name="connsiteX76" fmla="*/ 573998 w 3619883"/>
                <a:gd name="connsiteY76" fmla="*/ 4275461 h 4275461"/>
                <a:gd name="connsiteX77" fmla="*/ 336164 w 3619883"/>
                <a:gd name="connsiteY77" fmla="*/ 4275461 h 4275461"/>
                <a:gd name="connsiteX78" fmla="*/ 294572 w 3619883"/>
                <a:gd name="connsiteY78" fmla="*/ 4128157 h 4275461"/>
                <a:gd name="connsiteX79" fmla="*/ 339106 w 3619883"/>
                <a:gd name="connsiteY79" fmla="*/ 4128157 h 4275461"/>
                <a:gd name="connsiteX80" fmla="*/ 339106 w 3619883"/>
                <a:gd name="connsiteY80" fmla="*/ 3951392 h 4275461"/>
                <a:gd name="connsiteX81" fmla="*/ 161321 w 3619883"/>
                <a:gd name="connsiteY81" fmla="*/ 3951392 h 4275461"/>
                <a:gd name="connsiteX82" fmla="*/ 161321 w 3619883"/>
                <a:gd name="connsiteY82" fmla="*/ 4128157 h 4275461"/>
                <a:gd name="connsiteX83" fmla="*/ 230914 w 3619883"/>
                <a:gd name="connsiteY83" fmla="*/ 4128157 h 4275461"/>
                <a:gd name="connsiteX84" fmla="*/ 189322 w 3619883"/>
                <a:gd name="connsiteY84" fmla="*/ 4275461 h 4275461"/>
                <a:gd name="connsiteX85" fmla="*/ 0 w 3619883"/>
                <a:gd name="connsiteY85" fmla="*/ 4275461 h 4275461"/>
                <a:gd name="connsiteX86" fmla="*/ 0 w 3619883"/>
                <a:gd name="connsiteY86" fmla="*/ 42229 h 4275461"/>
                <a:gd name="connsiteX87" fmla="*/ 42464 w 3619883"/>
                <a:gd name="connsiteY87" fmla="*/ 40518 h 4275461"/>
                <a:gd name="connsiteX88" fmla="*/ 137733 w 3619883"/>
                <a:gd name="connsiteY88" fmla="*/ 35355 h 4275461"/>
                <a:gd name="connsiteX89" fmla="*/ 270565 w 3619883"/>
                <a:gd name="connsiteY89" fmla="*/ 29759 h 4275461"/>
                <a:gd name="connsiteX90" fmla="*/ 479734 w 3619883"/>
                <a:gd name="connsiteY90" fmla="*/ 45455 h 4275461"/>
                <a:gd name="connsiteX91" fmla="*/ 524103 w 3619883"/>
                <a:gd name="connsiteY91" fmla="*/ 41625 h 4275461"/>
                <a:gd name="connsiteX92" fmla="*/ 624416 w 3619883"/>
                <a:gd name="connsiteY92" fmla="*/ 22696 h 4275461"/>
                <a:gd name="connsiteX93" fmla="*/ 657762 w 3619883"/>
                <a:gd name="connsiteY93" fmla="*/ 18351 h 4275461"/>
                <a:gd name="connsiteX94" fmla="*/ 690557 w 3619883"/>
                <a:gd name="connsiteY94" fmla="*/ 25792 h 4275461"/>
                <a:gd name="connsiteX95" fmla="*/ 745123 w 3619883"/>
                <a:gd name="connsiteY95" fmla="*/ 40157 h 4275461"/>
                <a:gd name="connsiteX96" fmla="*/ 789493 w 3619883"/>
                <a:gd name="connsiteY96" fmla="*/ 36327 h 4275461"/>
                <a:gd name="connsiteX97" fmla="*/ 854255 w 3619883"/>
                <a:gd name="connsiteY97" fmla="*/ 68887 h 4275461"/>
                <a:gd name="connsiteX98" fmla="*/ 897520 w 3619883"/>
                <a:gd name="connsiteY98" fmla="*/ 88629 h 4275461"/>
                <a:gd name="connsiteX99" fmla="*/ 940510 w 3619883"/>
                <a:gd name="connsiteY99" fmla="*/ 114265 h 4275461"/>
                <a:gd name="connsiteX100" fmla="*/ 1082712 w 3619883"/>
                <a:gd name="connsiteY100" fmla="*/ 144543 h 4275461"/>
                <a:gd name="connsiteX101" fmla="*/ 1205348 w 3619883"/>
                <a:gd name="connsiteY101" fmla="*/ 120753 h 4275461"/>
                <a:gd name="connsiteX102" fmla="*/ 1271764 w 3619883"/>
                <a:gd name="connsiteY102" fmla="*/ 117956 h 4275461"/>
                <a:gd name="connsiteX103" fmla="*/ 1315583 w 3619883"/>
                <a:gd name="connsiteY103" fmla="*/ 125912 h 4275461"/>
                <a:gd name="connsiteX104" fmla="*/ 1359125 w 3619883"/>
                <a:gd name="connsiteY104" fmla="*/ 139761 h 4275461"/>
                <a:gd name="connsiteX105" fmla="*/ 1391919 w 3619883"/>
                <a:gd name="connsiteY105" fmla="*/ 147202 h 4275461"/>
                <a:gd name="connsiteX106" fmla="*/ 1436563 w 3619883"/>
                <a:gd name="connsiteY106" fmla="*/ 137480 h 4275461"/>
                <a:gd name="connsiteX107" fmla="*/ 1471566 w 3619883"/>
                <a:gd name="connsiteY107" fmla="*/ 97777 h 4275461"/>
                <a:gd name="connsiteX108" fmla="*/ 1505739 w 3619883"/>
                <a:gd name="connsiteY108" fmla="*/ 75753 h 4275461"/>
                <a:gd name="connsiteX109" fmla="*/ 1590891 w 3619883"/>
                <a:gd name="connsiteY109" fmla="*/ 144702 h 4275461"/>
                <a:gd name="connsiteX110" fmla="*/ 1625616 w 3619883"/>
                <a:gd name="connsiteY110" fmla="*/ 110893 h 4275461"/>
                <a:gd name="connsiteX111" fmla="*/ 1658964 w 3619883"/>
                <a:gd name="connsiteY111" fmla="*/ 106547 h 4275461"/>
                <a:gd name="connsiteX112" fmla="*/ 1746598 w 3619883"/>
                <a:gd name="connsiteY112" fmla="*/ 122460 h 4275461"/>
                <a:gd name="connsiteX113" fmla="*/ 1811913 w 3619883"/>
                <a:gd name="connsiteY113" fmla="*/ 143234 h 4275461"/>
                <a:gd name="connsiteX114" fmla="*/ 1856557 w 3619883"/>
                <a:gd name="connsiteY114" fmla="*/ 133511 h 4275461"/>
                <a:gd name="connsiteX115" fmla="*/ 2066003 w 3619883"/>
                <a:gd name="connsiteY115" fmla="*/ 143313 h 4275461"/>
                <a:gd name="connsiteX116" fmla="*/ 2177615 w 3619883"/>
                <a:gd name="connsiteY116" fmla="*/ 119007 h 4275461"/>
                <a:gd name="connsiteX117" fmla="*/ 2255883 w 3619883"/>
                <a:gd name="connsiteY117" fmla="*/ 99047 h 4275461"/>
                <a:gd name="connsiteX118" fmla="*/ 2344622 w 3619883"/>
                <a:gd name="connsiteY118" fmla="*/ 91388 h 4275461"/>
                <a:gd name="connsiteX119" fmla="*/ 2455682 w 3619883"/>
                <a:gd name="connsiteY119" fmla="*/ 78869 h 4275461"/>
                <a:gd name="connsiteX120" fmla="*/ 2632609 w 3619883"/>
                <a:gd name="connsiteY120" fmla="*/ 75338 h 4275461"/>
                <a:gd name="connsiteX121" fmla="*/ 2742291 w 3619883"/>
                <a:gd name="connsiteY121" fmla="*/ 92282 h 4275461"/>
                <a:gd name="connsiteX122" fmla="*/ 2851974 w 3619883"/>
                <a:gd name="connsiteY122" fmla="*/ 109227 h 4275461"/>
                <a:gd name="connsiteX123" fmla="*/ 2907643 w 3619883"/>
                <a:gd name="connsiteY123" fmla="*/ 100020 h 4275461"/>
                <a:gd name="connsiteX124" fmla="*/ 2944022 w 3619883"/>
                <a:gd name="connsiteY124" fmla="*/ 30853 h 4275461"/>
                <a:gd name="connsiteX125" fmla="*/ 3022289 w 3619883"/>
                <a:gd name="connsiteY125" fmla="*/ 10893 h 4275461"/>
                <a:gd name="connsiteX126" fmla="*/ 3054807 w 3619883"/>
                <a:gd name="connsiteY126" fmla="*/ 24226 h 4275461"/>
                <a:gd name="connsiteX127" fmla="*/ 3141892 w 3619883"/>
                <a:gd name="connsiteY127" fmla="*/ 51925 h 4275461"/>
                <a:gd name="connsiteX128" fmla="*/ 3185711 w 3619883"/>
                <a:gd name="connsiteY128" fmla="*/ 59881 h 4275461"/>
                <a:gd name="connsiteX129" fmla="*/ 3219056 w 3619883"/>
                <a:gd name="connsiteY129" fmla="*/ 55536 h 4275461"/>
                <a:gd name="connsiteX130" fmla="*/ 3263425 w 3619883"/>
                <a:gd name="connsiteY130" fmla="*/ 51706 h 4275461"/>
                <a:gd name="connsiteX131" fmla="*/ 3296219 w 3619883"/>
                <a:gd name="connsiteY131" fmla="*/ 59147 h 4275461"/>
                <a:gd name="connsiteX132" fmla="*/ 3319094 w 3619883"/>
                <a:gd name="connsiteY132" fmla="*/ 42500 h 4275461"/>
                <a:gd name="connsiteX133" fmla="*/ 3420511 w 3619883"/>
                <a:gd name="connsiteY133" fmla="*/ 0 h 4275461"/>
                <a:gd name="connsiteX134" fmla="*/ 3453305 w 3619883"/>
                <a:gd name="connsiteY134" fmla="*/ 7440 h 4275461"/>
                <a:gd name="connsiteX135" fmla="*/ 3496571 w 3619883"/>
                <a:gd name="connsiteY135" fmla="*/ 27182 h 4275461"/>
                <a:gd name="connsiteX136" fmla="*/ 3602117 w 3619883"/>
                <a:gd name="connsiteY136" fmla="*/ 132521 h 4275461"/>
                <a:gd name="connsiteX137" fmla="*/ 3619883 w 3619883"/>
                <a:gd name="connsiteY137" fmla="*/ 140049 h 4275461"/>
                <a:gd name="connsiteX138" fmla="*/ 3619883 w 3619883"/>
                <a:gd name="connsiteY13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59941 w 3619883"/>
                <a:gd name="connsiteY6" fmla="*/ 4128157 h 4275461"/>
                <a:gd name="connsiteX7" fmla="*/ 2996846 w 3619883"/>
                <a:gd name="connsiteY7" fmla="*/ 4128157 h 4275461"/>
                <a:gd name="connsiteX8" fmla="*/ 3014011 w 3619883"/>
                <a:gd name="connsiteY8" fmla="*/ 4275461 h 4275461"/>
                <a:gd name="connsiteX9" fmla="*/ 2761042 w 3619883"/>
                <a:gd name="connsiteY9" fmla="*/ 4275461 h 4275461"/>
                <a:gd name="connsiteX10" fmla="*/ 2761042 w 3619883"/>
                <a:gd name="connsiteY10" fmla="*/ 4128157 h 4275461"/>
                <a:gd name="connsiteX11" fmla="*/ 2826768 w 3619883"/>
                <a:gd name="connsiteY11" fmla="*/ 4128157 h 4275461"/>
                <a:gd name="connsiteX12" fmla="*/ 2826768 w 3619883"/>
                <a:gd name="connsiteY12" fmla="*/ 3951392 h 4275461"/>
                <a:gd name="connsiteX13" fmla="*/ 2648983 w 3619883"/>
                <a:gd name="connsiteY13" fmla="*/ 3951392 h 4275461"/>
                <a:gd name="connsiteX14" fmla="*/ 2648983 w 3619883"/>
                <a:gd name="connsiteY14" fmla="*/ 4128157 h 4275461"/>
                <a:gd name="connsiteX15" fmla="*/ 2690646 w 3619883"/>
                <a:gd name="connsiteY15" fmla="*/ 4128157 h 4275461"/>
                <a:gd name="connsiteX16" fmla="*/ 2690646 w 3619883"/>
                <a:gd name="connsiteY16" fmla="*/ 4275461 h 4275461"/>
                <a:gd name="connsiteX17" fmla="*/ 2511710 w 3619883"/>
                <a:gd name="connsiteY17" fmla="*/ 4275461 h 4275461"/>
                <a:gd name="connsiteX18" fmla="*/ 2454288 w 3619883"/>
                <a:gd name="connsiteY18" fmla="*/ 4128157 h 4275461"/>
                <a:gd name="connsiteX19" fmla="*/ 2515810 w 3619883"/>
                <a:gd name="connsiteY19" fmla="*/ 4128157 h 4275461"/>
                <a:gd name="connsiteX20" fmla="*/ 2515810 w 3619883"/>
                <a:gd name="connsiteY20" fmla="*/ 3951392 h 4275461"/>
                <a:gd name="connsiteX21" fmla="*/ 2338025 w 3619883"/>
                <a:gd name="connsiteY21" fmla="*/ 3951392 h 4275461"/>
                <a:gd name="connsiteX22" fmla="*/ 2338025 w 3619883"/>
                <a:gd name="connsiteY22" fmla="*/ 4128157 h 4275461"/>
                <a:gd name="connsiteX23" fmla="*/ 2395120 w 3619883"/>
                <a:gd name="connsiteY23" fmla="*/ 4128157 h 4275461"/>
                <a:gd name="connsiteX24" fmla="*/ 2337697 w 3619883"/>
                <a:gd name="connsiteY24" fmla="*/ 4275461 h 4275461"/>
                <a:gd name="connsiteX25" fmla="*/ 2150155 w 3619883"/>
                <a:gd name="connsiteY25" fmla="*/ 4275461 h 4275461"/>
                <a:gd name="connsiteX26" fmla="*/ 2150155 w 3619883"/>
                <a:gd name="connsiteY26" fmla="*/ 4128157 h 4275461"/>
                <a:gd name="connsiteX27" fmla="*/ 2204852 w 3619883"/>
                <a:gd name="connsiteY27" fmla="*/ 4128157 h 4275461"/>
                <a:gd name="connsiteX28" fmla="*/ 2204852 w 3619883"/>
                <a:gd name="connsiteY28" fmla="*/ 3951392 h 4275461"/>
                <a:gd name="connsiteX29" fmla="*/ 2027068 w 3619883"/>
                <a:gd name="connsiteY29" fmla="*/ 3951392 h 4275461"/>
                <a:gd name="connsiteX30" fmla="*/ 2027068 w 3619883"/>
                <a:gd name="connsiteY30" fmla="*/ 4128157 h 4275461"/>
                <a:gd name="connsiteX31" fmla="*/ 2079759 w 3619883"/>
                <a:gd name="connsiteY31" fmla="*/ 4128157 h 4275461"/>
                <a:gd name="connsiteX32" fmla="*/ 2079759 w 3619883"/>
                <a:gd name="connsiteY32" fmla="*/ 4275461 h 4275461"/>
                <a:gd name="connsiteX33" fmla="*/ 1824703 w 3619883"/>
                <a:gd name="connsiteY33" fmla="*/ 4275461 h 4275461"/>
                <a:gd name="connsiteX34" fmla="*/ 1834468 w 3619883"/>
                <a:gd name="connsiteY34" fmla="*/ 4128157 h 4275461"/>
                <a:gd name="connsiteX35" fmla="*/ 1893894 w 3619883"/>
                <a:gd name="connsiteY35" fmla="*/ 4128157 h 4275461"/>
                <a:gd name="connsiteX36" fmla="*/ 1893894 w 3619883"/>
                <a:gd name="connsiteY36" fmla="*/ 3951392 h 4275461"/>
                <a:gd name="connsiteX37" fmla="*/ 1716110 w 3619883"/>
                <a:gd name="connsiteY37" fmla="*/ 3951392 h 4275461"/>
                <a:gd name="connsiteX38" fmla="*/ 1716110 w 3619883"/>
                <a:gd name="connsiteY38" fmla="*/ 4006431 h 4275461"/>
                <a:gd name="connsiteX39" fmla="*/ 1703447 w 3619883"/>
                <a:gd name="connsiteY39" fmla="*/ 4007960 h 4275461"/>
                <a:gd name="connsiteX40" fmla="*/ 1716110 w 3619883"/>
                <a:gd name="connsiteY40" fmla="*/ 4044284 h 4275461"/>
                <a:gd name="connsiteX41" fmla="*/ 1716110 w 3619883"/>
                <a:gd name="connsiteY41" fmla="*/ 4128157 h 4275461"/>
                <a:gd name="connsiteX42" fmla="*/ 1745346 w 3619883"/>
                <a:gd name="connsiteY42" fmla="*/ 4128157 h 4275461"/>
                <a:gd name="connsiteX43" fmla="*/ 1796694 w 3619883"/>
                <a:gd name="connsiteY43" fmla="*/ 4275461 h 4275461"/>
                <a:gd name="connsiteX44" fmla="*/ 1558844 w 3619883"/>
                <a:gd name="connsiteY44" fmla="*/ 4275461 h 4275461"/>
                <a:gd name="connsiteX45" fmla="*/ 1517252 w 3619883"/>
                <a:gd name="connsiteY45" fmla="*/ 4128157 h 4275461"/>
                <a:gd name="connsiteX46" fmla="*/ 1582936 w 3619883"/>
                <a:gd name="connsiteY46" fmla="*/ 4128157 h 4275461"/>
                <a:gd name="connsiteX47" fmla="*/ 1582936 w 3619883"/>
                <a:gd name="connsiteY47" fmla="*/ 3951392 h 4275461"/>
                <a:gd name="connsiteX48" fmla="*/ 1405151 w 3619883"/>
                <a:gd name="connsiteY48" fmla="*/ 3951392 h 4275461"/>
                <a:gd name="connsiteX49" fmla="*/ 1405151 w 3619883"/>
                <a:gd name="connsiteY49" fmla="*/ 4128157 h 4275461"/>
                <a:gd name="connsiteX50" fmla="*/ 1468988 w 3619883"/>
                <a:gd name="connsiteY50" fmla="*/ 4128157 h 4275461"/>
                <a:gd name="connsiteX51" fmla="*/ 1427396 w 3619883"/>
                <a:gd name="connsiteY51" fmla="*/ 4275461 h 4275461"/>
                <a:gd name="connsiteX52" fmla="*/ 1210751 w 3619883"/>
                <a:gd name="connsiteY52" fmla="*/ 4275461 h 4275461"/>
                <a:gd name="connsiteX53" fmla="*/ 1210751 w 3619883"/>
                <a:gd name="connsiteY53" fmla="*/ 4128157 h 4275461"/>
                <a:gd name="connsiteX54" fmla="*/ 1271978 w 3619883"/>
                <a:gd name="connsiteY54" fmla="*/ 4128157 h 4275461"/>
                <a:gd name="connsiteX55" fmla="*/ 1271978 w 3619883"/>
                <a:gd name="connsiteY55" fmla="*/ 3951392 h 4275461"/>
                <a:gd name="connsiteX56" fmla="*/ 1094193 w 3619883"/>
                <a:gd name="connsiteY56" fmla="*/ 3951392 h 4275461"/>
                <a:gd name="connsiteX57" fmla="*/ 1094193 w 3619883"/>
                <a:gd name="connsiteY57" fmla="*/ 4128157 h 4275461"/>
                <a:gd name="connsiteX58" fmla="*/ 1140354 w 3619883"/>
                <a:gd name="connsiteY58" fmla="*/ 4128157 h 4275461"/>
                <a:gd name="connsiteX59" fmla="*/ 1140354 w 3619883"/>
                <a:gd name="connsiteY59" fmla="*/ 4275461 h 4275461"/>
                <a:gd name="connsiteX60" fmla="*/ 953807 w 3619883"/>
                <a:gd name="connsiteY60" fmla="*/ 4275461 h 4275461"/>
                <a:gd name="connsiteX61" fmla="*/ 912215 w 3619883"/>
                <a:gd name="connsiteY61" fmla="*/ 4128157 h 4275461"/>
                <a:gd name="connsiteX62" fmla="*/ 961020 w 3619883"/>
                <a:gd name="connsiteY62" fmla="*/ 4128157 h 4275461"/>
                <a:gd name="connsiteX63" fmla="*/ 961020 w 3619883"/>
                <a:gd name="connsiteY63" fmla="*/ 3951392 h 4275461"/>
                <a:gd name="connsiteX64" fmla="*/ 783235 w 3619883"/>
                <a:gd name="connsiteY64" fmla="*/ 3951392 h 4275461"/>
                <a:gd name="connsiteX65" fmla="*/ 783235 w 3619883"/>
                <a:gd name="connsiteY65" fmla="*/ 4128157 h 4275461"/>
                <a:gd name="connsiteX66" fmla="*/ 871024 w 3619883"/>
                <a:gd name="connsiteY66" fmla="*/ 4128157 h 4275461"/>
                <a:gd name="connsiteX67" fmla="*/ 829432 w 3619883"/>
                <a:gd name="connsiteY67" fmla="*/ 4275461 h 4275461"/>
                <a:gd name="connsiteX68" fmla="*/ 611484 w 3619883"/>
                <a:gd name="connsiteY68" fmla="*/ 4275461 h 4275461"/>
                <a:gd name="connsiteX69" fmla="*/ 621247 w 3619883"/>
                <a:gd name="connsiteY69" fmla="*/ 4128157 h 4275461"/>
                <a:gd name="connsiteX70" fmla="*/ 650062 w 3619883"/>
                <a:gd name="connsiteY70" fmla="*/ 4128157 h 4275461"/>
                <a:gd name="connsiteX71" fmla="*/ 650062 w 3619883"/>
                <a:gd name="connsiteY71" fmla="*/ 3951392 h 4275461"/>
                <a:gd name="connsiteX72" fmla="*/ 472277 w 3619883"/>
                <a:gd name="connsiteY72" fmla="*/ 3951392 h 4275461"/>
                <a:gd name="connsiteX73" fmla="*/ 472277 w 3619883"/>
                <a:gd name="connsiteY73" fmla="*/ 4128157 h 4275461"/>
                <a:gd name="connsiteX74" fmla="*/ 522650 w 3619883"/>
                <a:gd name="connsiteY74" fmla="*/ 4128157 h 4275461"/>
                <a:gd name="connsiteX75" fmla="*/ 573998 w 3619883"/>
                <a:gd name="connsiteY75" fmla="*/ 4275461 h 4275461"/>
                <a:gd name="connsiteX76" fmla="*/ 336164 w 3619883"/>
                <a:gd name="connsiteY76" fmla="*/ 4275461 h 4275461"/>
                <a:gd name="connsiteX77" fmla="*/ 294572 w 3619883"/>
                <a:gd name="connsiteY77" fmla="*/ 4128157 h 4275461"/>
                <a:gd name="connsiteX78" fmla="*/ 339106 w 3619883"/>
                <a:gd name="connsiteY78" fmla="*/ 4128157 h 4275461"/>
                <a:gd name="connsiteX79" fmla="*/ 339106 w 3619883"/>
                <a:gd name="connsiteY79" fmla="*/ 3951392 h 4275461"/>
                <a:gd name="connsiteX80" fmla="*/ 161321 w 3619883"/>
                <a:gd name="connsiteY80" fmla="*/ 3951392 h 4275461"/>
                <a:gd name="connsiteX81" fmla="*/ 161321 w 3619883"/>
                <a:gd name="connsiteY81" fmla="*/ 4128157 h 4275461"/>
                <a:gd name="connsiteX82" fmla="*/ 230914 w 3619883"/>
                <a:gd name="connsiteY82" fmla="*/ 4128157 h 4275461"/>
                <a:gd name="connsiteX83" fmla="*/ 189322 w 3619883"/>
                <a:gd name="connsiteY83" fmla="*/ 4275461 h 4275461"/>
                <a:gd name="connsiteX84" fmla="*/ 0 w 3619883"/>
                <a:gd name="connsiteY84" fmla="*/ 4275461 h 4275461"/>
                <a:gd name="connsiteX85" fmla="*/ 0 w 3619883"/>
                <a:gd name="connsiteY85" fmla="*/ 42229 h 4275461"/>
                <a:gd name="connsiteX86" fmla="*/ 42464 w 3619883"/>
                <a:gd name="connsiteY86" fmla="*/ 40518 h 4275461"/>
                <a:gd name="connsiteX87" fmla="*/ 137733 w 3619883"/>
                <a:gd name="connsiteY87" fmla="*/ 35355 h 4275461"/>
                <a:gd name="connsiteX88" fmla="*/ 270565 w 3619883"/>
                <a:gd name="connsiteY88" fmla="*/ 29759 h 4275461"/>
                <a:gd name="connsiteX89" fmla="*/ 479734 w 3619883"/>
                <a:gd name="connsiteY89" fmla="*/ 45455 h 4275461"/>
                <a:gd name="connsiteX90" fmla="*/ 524103 w 3619883"/>
                <a:gd name="connsiteY90" fmla="*/ 41625 h 4275461"/>
                <a:gd name="connsiteX91" fmla="*/ 624416 w 3619883"/>
                <a:gd name="connsiteY91" fmla="*/ 22696 h 4275461"/>
                <a:gd name="connsiteX92" fmla="*/ 657762 w 3619883"/>
                <a:gd name="connsiteY92" fmla="*/ 18351 h 4275461"/>
                <a:gd name="connsiteX93" fmla="*/ 690557 w 3619883"/>
                <a:gd name="connsiteY93" fmla="*/ 25792 h 4275461"/>
                <a:gd name="connsiteX94" fmla="*/ 745123 w 3619883"/>
                <a:gd name="connsiteY94" fmla="*/ 40157 h 4275461"/>
                <a:gd name="connsiteX95" fmla="*/ 789493 w 3619883"/>
                <a:gd name="connsiteY95" fmla="*/ 36327 h 4275461"/>
                <a:gd name="connsiteX96" fmla="*/ 854255 w 3619883"/>
                <a:gd name="connsiteY96" fmla="*/ 68887 h 4275461"/>
                <a:gd name="connsiteX97" fmla="*/ 897520 w 3619883"/>
                <a:gd name="connsiteY97" fmla="*/ 88629 h 4275461"/>
                <a:gd name="connsiteX98" fmla="*/ 940510 w 3619883"/>
                <a:gd name="connsiteY98" fmla="*/ 114265 h 4275461"/>
                <a:gd name="connsiteX99" fmla="*/ 1082712 w 3619883"/>
                <a:gd name="connsiteY99" fmla="*/ 144543 h 4275461"/>
                <a:gd name="connsiteX100" fmla="*/ 1205348 w 3619883"/>
                <a:gd name="connsiteY100" fmla="*/ 120753 h 4275461"/>
                <a:gd name="connsiteX101" fmla="*/ 1271764 w 3619883"/>
                <a:gd name="connsiteY101" fmla="*/ 117956 h 4275461"/>
                <a:gd name="connsiteX102" fmla="*/ 1315583 w 3619883"/>
                <a:gd name="connsiteY102" fmla="*/ 125912 h 4275461"/>
                <a:gd name="connsiteX103" fmla="*/ 1359125 w 3619883"/>
                <a:gd name="connsiteY103" fmla="*/ 139761 h 4275461"/>
                <a:gd name="connsiteX104" fmla="*/ 1391919 w 3619883"/>
                <a:gd name="connsiteY104" fmla="*/ 147202 h 4275461"/>
                <a:gd name="connsiteX105" fmla="*/ 1436563 w 3619883"/>
                <a:gd name="connsiteY105" fmla="*/ 137480 h 4275461"/>
                <a:gd name="connsiteX106" fmla="*/ 1471566 w 3619883"/>
                <a:gd name="connsiteY106" fmla="*/ 97777 h 4275461"/>
                <a:gd name="connsiteX107" fmla="*/ 1505739 w 3619883"/>
                <a:gd name="connsiteY107" fmla="*/ 75753 h 4275461"/>
                <a:gd name="connsiteX108" fmla="*/ 1590891 w 3619883"/>
                <a:gd name="connsiteY108" fmla="*/ 144702 h 4275461"/>
                <a:gd name="connsiteX109" fmla="*/ 1625616 w 3619883"/>
                <a:gd name="connsiteY109" fmla="*/ 110893 h 4275461"/>
                <a:gd name="connsiteX110" fmla="*/ 1658964 w 3619883"/>
                <a:gd name="connsiteY110" fmla="*/ 106547 h 4275461"/>
                <a:gd name="connsiteX111" fmla="*/ 1746598 w 3619883"/>
                <a:gd name="connsiteY111" fmla="*/ 122460 h 4275461"/>
                <a:gd name="connsiteX112" fmla="*/ 1811913 w 3619883"/>
                <a:gd name="connsiteY112" fmla="*/ 143234 h 4275461"/>
                <a:gd name="connsiteX113" fmla="*/ 1856557 w 3619883"/>
                <a:gd name="connsiteY113" fmla="*/ 133511 h 4275461"/>
                <a:gd name="connsiteX114" fmla="*/ 2066003 w 3619883"/>
                <a:gd name="connsiteY114" fmla="*/ 143313 h 4275461"/>
                <a:gd name="connsiteX115" fmla="*/ 2177615 w 3619883"/>
                <a:gd name="connsiteY115" fmla="*/ 119007 h 4275461"/>
                <a:gd name="connsiteX116" fmla="*/ 2255883 w 3619883"/>
                <a:gd name="connsiteY116" fmla="*/ 99047 h 4275461"/>
                <a:gd name="connsiteX117" fmla="*/ 2344622 w 3619883"/>
                <a:gd name="connsiteY117" fmla="*/ 91388 h 4275461"/>
                <a:gd name="connsiteX118" fmla="*/ 2455682 w 3619883"/>
                <a:gd name="connsiteY118" fmla="*/ 78869 h 4275461"/>
                <a:gd name="connsiteX119" fmla="*/ 2632609 w 3619883"/>
                <a:gd name="connsiteY119" fmla="*/ 75338 h 4275461"/>
                <a:gd name="connsiteX120" fmla="*/ 2742291 w 3619883"/>
                <a:gd name="connsiteY120" fmla="*/ 92282 h 4275461"/>
                <a:gd name="connsiteX121" fmla="*/ 2851974 w 3619883"/>
                <a:gd name="connsiteY121" fmla="*/ 109227 h 4275461"/>
                <a:gd name="connsiteX122" fmla="*/ 2907643 w 3619883"/>
                <a:gd name="connsiteY122" fmla="*/ 100020 h 4275461"/>
                <a:gd name="connsiteX123" fmla="*/ 2944022 w 3619883"/>
                <a:gd name="connsiteY123" fmla="*/ 30853 h 4275461"/>
                <a:gd name="connsiteX124" fmla="*/ 3022289 w 3619883"/>
                <a:gd name="connsiteY124" fmla="*/ 10893 h 4275461"/>
                <a:gd name="connsiteX125" fmla="*/ 3054807 w 3619883"/>
                <a:gd name="connsiteY125" fmla="*/ 24226 h 4275461"/>
                <a:gd name="connsiteX126" fmla="*/ 3141892 w 3619883"/>
                <a:gd name="connsiteY126" fmla="*/ 51925 h 4275461"/>
                <a:gd name="connsiteX127" fmla="*/ 3185711 w 3619883"/>
                <a:gd name="connsiteY127" fmla="*/ 59881 h 4275461"/>
                <a:gd name="connsiteX128" fmla="*/ 3219056 w 3619883"/>
                <a:gd name="connsiteY128" fmla="*/ 55536 h 4275461"/>
                <a:gd name="connsiteX129" fmla="*/ 3263425 w 3619883"/>
                <a:gd name="connsiteY129" fmla="*/ 51706 h 4275461"/>
                <a:gd name="connsiteX130" fmla="*/ 3296219 w 3619883"/>
                <a:gd name="connsiteY130" fmla="*/ 59147 h 4275461"/>
                <a:gd name="connsiteX131" fmla="*/ 3319094 w 3619883"/>
                <a:gd name="connsiteY131" fmla="*/ 42500 h 4275461"/>
                <a:gd name="connsiteX132" fmla="*/ 3420511 w 3619883"/>
                <a:gd name="connsiteY132" fmla="*/ 0 h 4275461"/>
                <a:gd name="connsiteX133" fmla="*/ 3453305 w 3619883"/>
                <a:gd name="connsiteY133" fmla="*/ 7440 h 4275461"/>
                <a:gd name="connsiteX134" fmla="*/ 3496571 w 3619883"/>
                <a:gd name="connsiteY134" fmla="*/ 27182 h 4275461"/>
                <a:gd name="connsiteX135" fmla="*/ 3602117 w 3619883"/>
                <a:gd name="connsiteY135" fmla="*/ 132521 h 4275461"/>
                <a:gd name="connsiteX136" fmla="*/ 3619883 w 3619883"/>
                <a:gd name="connsiteY136" fmla="*/ 140049 h 4275461"/>
                <a:gd name="connsiteX137" fmla="*/ 3619883 w 3619883"/>
                <a:gd name="connsiteY13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96846 w 3619883"/>
                <a:gd name="connsiteY6" fmla="*/ 4128157 h 4275461"/>
                <a:gd name="connsiteX7" fmla="*/ 3014011 w 3619883"/>
                <a:gd name="connsiteY7" fmla="*/ 4275461 h 4275461"/>
                <a:gd name="connsiteX8" fmla="*/ 2761042 w 3619883"/>
                <a:gd name="connsiteY8" fmla="*/ 4275461 h 4275461"/>
                <a:gd name="connsiteX9" fmla="*/ 2761042 w 3619883"/>
                <a:gd name="connsiteY9" fmla="*/ 4128157 h 4275461"/>
                <a:gd name="connsiteX10" fmla="*/ 2826768 w 3619883"/>
                <a:gd name="connsiteY10" fmla="*/ 4128157 h 4275461"/>
                <a:gd name="connsiteX11" fmla="*/ 2826768 w 3619883"/>
                <a:gd name="connsiteY11" fmla="*/ 3951392 h 4275461"/>
                <a:gd name="connsiteX12" fmla="*/ 2648983 w 3619883"/>
                <a:gd name="connsiteY12" fmla="*/ 3951392 h 4275461"/>
                <a:gd name="connsiteX13" fmla="*/ 2648983 w 3619883"/>
                <a:gd name="connsiteY13" fmla="*/ 4128157 h 4275461"/>
                <a:gd name="connsiteX14" fmla="*/ 2690646 w 3619883"/>
                <a:gd name="connsiteY14" fmla="*/ 4128157 h 4275461"/>
                <a:gd name="connsiteX15" fmla="*/ 2690646 w 3619883"/>
                <a:gd name="connsiteY15" fmla="*/ 4275461 h 4275461"/>
                <a:gd name="connsiteX16" fmla="*/ 2511710 w 3619883"/>
                <a:gd name="connsiteY16" fmla="*/ 4275461 h 4275461"/>
                <a:gd name="connsiteX17" fmla="*/ 2454288 w 3619883"/>
                <a:gd name="connsiteY17" fmla="*/ 4128157 h 4275461"/>
                <a:gd name="connsiteX18" fmla="*/ 2515810 w 3619883"/>
                <a:gd name="connsiteY18" fmla="*/ 4128157 h 4275461"/>
                <a:gd name="connsiteX19" fmla="*/ 2515810 w 3619883"/>
                <a:gd name="connsiteY19" fmla="*/ 3951392 h 4275461"/>
                <a:gd name="connsiteX20" fmla="*/ 2338025 w 3619883"/>
                <a:gd name="connsiteY20" fmla="*/ 3951392 h 4275461"/>
                <a:gd name="connsiteX21" fmla="*/ 2338025 w 3619883"/>
                <a:gd name="connsiteY21" fmla="*/ 4128157 h 4275461"/>
                <a:gd name="connsiteX22" fmla="*/ 2395120 w 3619883"/>
                <a:gd name="connsiteY22" fmla="*/ 4128157 h 4275461"/>
                <a:gd name="connsiteX23" fmla="*/ 2337697 w 3619883"/>
                <a:gd name="connsiteY23" fmla="*/ 4275461 h 4275461"/>
                <a:gd name="connsiteX24" fmla="*/ 2150155 w 3619883"/>
                <a:gd name="connsiteY24" fmla="*/ 4275461 h 4275461"/>
                <a:gd name="connsiteX25" fmla="*/ 2150155 w 3619883"/>
                <a:gd name="connsiteY25" fmla="*/ 4128157 h 4275461"/>
                <a:gd name="connsiteX26" fmla="*/ 2204852 w 3619883"/>
                <a:gd name="connsiteY26" fmla="*/ 4128157 h 4275461"/>
                <a:gd name="connsiteX27" fmla="*/ 2204852 w 3619883"/>
                <a:gd name="connsiteY27" fmla="*/ 3951392 h 4275461"/>
                <a:gd name="connsiteX28" fmla="*/ 2027068 w 3619883"/>
                <a:gd name="connsiteY28" fmla="*/ 3951392 h 4275461"/>
                <a:gd name="connsiteX29" fmla="*/ 2027068 w 3619883"/>
                <a:gd name="connsiteY29" fmla="*/ 4128157 h 4275461"/>
                <a:gd name="connsiteX30" fmla="*/ 2079759 w 3619883"/>
                <a:gd name="connsiteY30" fmla="*/ 4128157 h 4275461"/>
                <a:gd name="connsiteX31" fmla="*/ 2079759 w 3619883"/>
                <a:gd name="connsiteY31" fmla="*/ 4275461 h 4275461"/>
                <a:gd name="connsiteX32" fmla="*/ 1824703 w 3619883"/>
                <a:gd name="connsiteY32" fmla="*/ 4275461 h 4275461"/>
                <a:gd name="connsiteX33" fmla="*/ 1834468 w 3619883"/>
                <a:gd name="connsiteY33" fmla="*/ 4128157 h 4275461"/>
                <a:gd name="connsiteX34" fmla="*/ 1893894 w 3619883"/>
                <a:gd name="connsiteY34" fmla="*/ 4128157 h 4275461"/>
                <a:gd name="connsiteX35" fmla="*/ 1893894 w 3619883"/>
                <a:gd name="connsiteY35" fmla="*/ 3951392 h 4275461"/>
                <a:gd name="connsiteX36" fmla="*/ 1716110 w 3619883"/>
                <a:gd name="connsiteY36" fmla="*/ 3951392 h 4275461"/>
                <a:gd name="connsiteX37" fmla="*/ 1716110 w 3619883"/>
                <a:gd name="connsiteY37" fmla="*/ 4006431 h 4275461"/>
                <a:gd name="connsiteX38" fmla="*/ 1703447 w 3619883"/>
                <a:gd name="connsiteY38" fmla="*/ 4007960 h 4275461"/>
                <a:gd name="connsiteX39" fmla="*/ 1716110 w 3619883"/>
                <a:gd name="connsiteY39" fmla="*/ 4044284 h 4275461"/>
                <a:gd name="connsiteX40" fmla="*/ 1716110 w 3619883"/>
                <a:gd name="connsiteY40" fmla="*/ 4128157 h 4275461"/>
                <a:gd name="connsiteX41" fmla="*/ 1745346 w 3619883"/>
                <a:gd name="connsiteY41" fmla="*/ 4128157 h 4275461"/>
                <a:gd name="connsiteX42" fmla="*/ 1796694 w 3619883"/>
                <a:gd name="connsiteY42" fmla="*/ 4275461 h 4275461"/>
                <a:gd name="connsiteX43" fmla="*/ 1558844 w 3619883"/>
                <a:gd name="connsiteY43" fmla="*/ 4275461 h 4275461"/>
                <a:gd name="connsiteX44" fmla="*/ 1517252 w 3619883"/>
                <a:gd name="connsiteY44" fmla="*/ 4128157 h 4275461"/>
                <a:gd name="connsiteX45" fmla="*/ 1582936 w 3619883"/>
                <a:gd name="connsiteY45" fmla="*/ 4128157 h 4275461"/>
                <a:gd name="connsiteX46" fmla="*/ 1582936 w 3619883"/>
                <a:gd name="connsiteY46" fmla="*/ 3951392 h 4275461"/>
                <a:gd name="connsiteX47" fmla="*/ 1405151 w 3619883"/>
                <a:gd name="connsiteY47" fmla="*/ 3951392 h 4275461"/>
                <a:gd name="connsiteX48" fmla="*/ 1405151 w 3619883"/>
                <a:gd name="connsiteY48" fmla="*/ 4128157 h 4275461"/>
                <a:gd name="connsiteX49" fmla="*/ 1468988 w 3619883"/>
                <a:gd name="connsiteY49" fmla="*/ 4128157 h 4275461"/>
                <a:gd name="connsiteX50" fmla="*/ 1427396 w 3619883"/>
                <a:gd name="connsiteY50" fmla="*/ 4275461 h 4275461"/>
                <a:gd name="connsiteX51" fmla="*/ 1210751 w 3619883"/>
                <a:gd name="connsiteY51" fmla="*/ 4275461 h 4275461"/>
                <a:gd name="connsiteX52" fmla="*/ 1210751 w 3619883"/>
                <a:gd name="connsiteY52" fmla="*/ 4128157 h 4275461"/>
                <a:gd name="connsiteX53" fmla="*/ 1271978 w 3619883"/>
                <a:gd name="connsiteY53" fmla="*/ 4128157 h 4275461"/>
                <a:gd name="connsiteX54" fmla="*/ 1271978 w 3619883"/>
                <a:gd name="connsiteY54" fmla="*/ 3951392 h 4275461"/>
                <a:gd name="connsiteX55" fmla="*/ 1094193 w 3619883"/>
                <a:gd name="connsiteY55" fmla="*/ 3951392 h 4275461"/>
                <a:gd name="connsiteX56" fmla="*/ 1094193 w 3619883"/>
                <a:gd name="connsiteY56" fmla="*/ 4128157 h 4275461"/>
                <a:gd name="connsiteX57" fmla="*/ 1140354 w 3619883"/>
                <a:gd name="connsiteY57" fmla="*/ 4128157 h 4275461"/>
                <a:gd name="connsiteX58" fmla="*/ 1140354 w 3619883"/>
                <a:gd name="connsiteY58" fmla="*/ 4275461 h 4275461"/>
                <a:gd name="connsiteX59" fmla="*/ 953807 w 3619883"/>
                <a:gd name="connsiteY59" fmla="*/ 4275461 h 4275461"/>
                <a:gd name="connsiteX60" fmla="*/ 912215 w 3619883"/>
                <a:gd name="connsiteY60" fmla="*/ 4128157 h 4275461"/>
                <a:gd name="connsiteX61" fmla="*/ 961020 w 3619883"/>
                <a:gd name="connsiteY61" fmla="*/ 4128157 h 4275461"/>
                <a:gd name="connsiteX62" fmla="*/ 961020 w 3619883"/>
                <a:gd name="connsiteY62" fmla="*/ 3951392 h 4275461"/>
                <a:gd name="connsiteX63" fmla="*/ 783235 w 3619883"/>
                <a:gd name="connsiteY63" fmla="*/ 3951392 h 4275461"/>
                <a:gd name="connsiteX64" fmla="*/ 783235 w 3619883"/>
                <a:gd name="connsiteY64" fmla="*/ 4128157 h 4275461"/>
                <a:gd name="connsiteX65" fmla="*/ 871024 w 3619883"/>
                <a:gd name="connsiteY65" fmla="*/ 4128157 h 4275461"/>
                <a:gd name="connsiteX66" fmla="*/ 829432 w 3619883"/>
                <a:gd name="connsiteY66" fmla="*/ 4275461 h 4275461"/>
                <a:gd name="connsiteX67" fmla="*/ 611484 w 3619883"/>
                <a:gd name="connsiteY67" fmla="*/ 4275461 h 4275461"/>
                <a:gd name="connsiteX68" fmla="*/ 621247 w 3619883"/>
                <a:gd name="connsiteY68" fmla="*/ 4128157 h 4275461"/>
                <a:gd name="connsiteX69" fmla="*/ 650062 w 3619883"/>
                <a:gd name="connsiteY69" fmla="*/ 4128157 h 4275461"/>
                <a:gd name="connsiteX70" fmla="*/ 650062 w 3619883"/>
                <a:gd name="connsiteY70" fmla="*/ 3951392 h 4275461"/>
                <a:gd name="connsiteX71" fmla="*/ 472277 w 3619883"/>
                <a:gd name="connsiteY71" fmla="*/ 3951392 h 4275461"/>
                <a:gd name="connsiteX72" fmla="*/ 472277 w 3619883"/>
                <a:gd name="connsiteY72" fmla="*/ 4128157 h 4275461"/>
                <a:gd name="connsiteX73" fmla="*/ 522650 w 3619883"/>
                <a:gd name="connsiteY73" fmla="*/ 4128157 h 4275461"/>
                <a:gd name="connsiteX74" fmla="*/ 573998 w 3619883"/>
                <a:gd name="connsiteY74" fmla="*/ 4275461 h 4275461"/>
                <a:gd name="connsiteX75" fmla="*/ 336164 w 3619883"/>
                <a:gd name="connsiteY75" fmla="*/ 4275461 h 4275461"/>
                <a:gd name="connsiteX76" fmla="*/ 294572 w 3619883"/>
                <a:gd name="connsiteY76" fmla="*/ 4128157 h 4275461"/>
                <a:gd name="connsiteX77" fmla="*/ 339106 w 3619883"/>
                <a:gd name="connsiteY77" fmla="*/ 4128157 h 4275461"/>
                <a:gd name="connsiteX78" fmla="*/ 339106 w 3619883"/>
                <a:gd name="connsiteY78" fmla="*/ 3951392 h 4275461"/>
                <a:gd name="connsiteX79" fmla="*/ 161321 w 3619883"/>
                <a:gd name="connsiteY79" fmla="*/ 3951392 h 4275461"/>
                <a:gd name="connsiteX80" fmla="*/ 161321 w 3619883"/>
                <a:gd name="connsiteY80" fmla="*/ 4128157 h 4275461"/>
                <a:gd name="connsiteX81" fmla="*/ 230914 w 3619883"/>
                <a:gd name="connsiteY81" fmla="*/ 4128157 h 4275461"/>
                <a:gd name="connsiteX82" fmla="*/ 189322 w 3619883"/>
                <a:gd name="connsiteY82" fmla="*/ 4275461 h 4275461"/>
                <a:gd name="connsiteX83" fmla="*/ 0 w 3619883"/>
                <a:gd name="connsiteY83" fmla="*/ 4275461 h 4275461"/>
                <a:gd name="connsiteX84" fmla="*/ 0 w 3619883"/>
                <a:gd name="connsiteY84" fmla="*/ 42229 h 4275461"/>
                <a:gd name="connsiteX85" fmla="*/ 42464 w 3619883"/>
                <a:gd name="connsiteY85" fmla="*/ 40518 h 4275461"/>
                <a:gd name="connsiteX86" fmla="*/ 137733 w 3619883"/>
                <a:gd name="connsiteY86" fmla="*/ 35355 h 4275461"/>
                <a:gd name="connsiteX87" fmla="*/ 270565 w 3619883"/>
                <a:gd name="connsiteY87" fmla="*/ 29759 h 4275461"/>
                <a:gd name="connsiteX88" fmla="*/ 479734 w 3619883"/>
                <a:gd name="connsiteY88" fmla="*/ 45455 h 4275461"/>
                <a:gd name="connsiteX89" fmla="*/ 524103 w 3619883"/>
                <a:gd name="connsiteY89" fmla="*/ 41625 h 4275461"/>
                <a:gd name="connsiteX90" fmla="*/ 624416 w 3619883"/>
                <a:gd name="connsiteY90" fmla="*/ 22696 h 4275461"/>
                <a:gd name="connsiteX91" fmla="*/ 657762 w 3619883"/>
                <a:gd name="connsiteY91" fmla="*/ 18351 h 4275461"/>
                <a:gd name="connsiteX92" fmla="*/ 690557 w 3619883"/>
                <a:gd name="connsiteY92" fmla="*/ 25792 h 4275461"/>
                <a:gd name="connsiteX93" fmla="*/ 745123 w 3619883"/>
                <a:gd name="connsiteY93" fmla="*/ 40157 h 4275461"/>
                <a:gd name="connsiteX94" fmla="*/ 789493 w 3619883"/>
                <a:gd name="connsiteY94" fmla="*/ 36327 h 4275461"/>
                <a:gd name="connsiteX95" fmla="*/ 854255 w 3619883"/>
                <a:gd name="connsiteY95" fmla="*/ 68887 h 4275461"/>
                <a:gd name="connsiteX96" fmla="*/ 897520 w 3619883"/>
                <a:gd name="connsiteY96" fmla="*/ 88629 h 4275461"/>
                <a:gd name="connsiteX97" fmla="*/ 940510 w 3619883"/>
                <a:gd name="connsiteY97" fmla="*/ 114265 h 4275461"/>
                <a:gd name="connsiteX98" fmla="*/ 1082712 w 3619883"/>
                <a:gd name="connsiteY98" fmla="*/ 144543 h 4275461"/>
                <a:gd name="connsiteX99" fmla="*/ 1205348 w 3619883"/>
                <a:gd name="connsiteY99" fmla="*/ 120753 h 4275461"/>
                <a:gd name="connsiteX100" fmla="*/ 1271764 w 3619883"/>
                <a:gd name="connsiteY100" fmla="*/ 117956 h 4275461"/>
                <a:gd name="connsiteX101" fmla="*/ 1315583 w 3619883"/>
                <a:gd name="connsiteY101" fmla="*/ 125912 h 4275461"/>
                <a:gd name="connsiteX102" fmla="*/ 1359125 w 3619883"/>
                <a:gd name="connsiteY102" fmla="*/ 139761 h 4275461"/>
                <a:gd name="connsiteX103" fmla="*/ 1391919 w 3619883"/>
                <a:gd name="connsiteY103" fmla="*/ 147202 h 4275461"/>
                <a:gd name="connsiteX104" fmla="*/ 1436563 w 3619883"/>
                <a:gd name="connsiteY104" fmla="*/ 137480 h 4275461"/>
                <a:gd name="connsiteX105" fmla="*/ 1471566 w 3619883"/>
                <a:gd name="connsiteY105" fmla="*/ 97777 h 4275461"/>
                <a:gd name="connsiteX106" fmla="*/ 1505739 w 3619883"/>
                <a:gd name="connsiteY106" fmla="*/ 75753 h 4275461"/>
                <a:gd name="connsiteX107" fmla="*/ 1590891 w 3619883"/>
                <a:gd name="connsiteY107" fmla="*/ 144702 h 4275461"/>
                <a:gd name="connsiteX108" fmla="*/ 1625616 w 3619883"/>
                <a:gd name="connsiteY108" fmla="*/ 110893 h 4275461"/>
                <a:gd name="connsiteX109" fmla="*/ 1658964 w 3619883"/>
                <a:gd name="connsiteY109" fmla="*/ 106547 h 4275461"/>
                <a:gd name="connsiteX110" fmla="*/ 1746598 w 3619883"/>
                <a:gd name="connsiteY110" fmla="*/ 122460 h 4275461"/>
                <a:gd name="connsiteX111" fmla="*/ 1811913 w 3619883"/>
                <a:gd name="connsiteY111" fmla="*/ 143234 h 4275461"/>
                <a:gd name="connsiteX112" fmla="*/ 1856557 w 3619883"/>
                <a:gd name="connsiteY112" fmla="*/ 133511 h 4275461"/>
                <a:gd name="connsiteX113" fmla="*/ 2066003 w 3619883"/>
                <a:gd name="connsiteY113" fmla="*/ 143313 h 4275461"/>
                <a:gd name="connsiteX114" fmla="*/ 2177615 w 3619883"/>
                <a:gd name="connsiteY114" fmla="*/ 119007 h 4275461"/>
                <a:gd name="connsiteX115" fmla="*/ 2255883 w 3619883"/>
                <a:gd name="connsiteY115" fmla="*/ 99047 h 4275461"/>
                <a:gd name="connsiteX116" fmla="*/ 2344622 w 3619883"/>
                <a:gd name="connsiteY116" fmla="*/ 91388 h 4275461"/>
                <a:gd name="connsiteX117" fmla="*/ 2455682 w 3619883"/>
                <a:gd name="connsiteY117" fmla="*/ 78869 h 4275461"/>
                <a:gd name="connsiteX118" fmla="*/ 2632609 w 3619883"/>
                <a:gd name="connsiteY118" fmla="*/ 75338 h 4275461"/>
                <a:gd name="connsiteX119" fmla="*/ 2742291 w 3619883"/>
                <a:gd name="connsiteY119" fmla="*/ 92282 h 4275461"/>
                <a:gd name="connsiteX120" fmla="*/ 2851974 w 3619883"/>
                <a:gd name="connsiteY120" fmla="*/ 109227 h 4275461"/>
                <a:gd name="connsiteX121" fmla="*/ 2907643 w 3619883"/>
                <a:gd name="connsiteY121" fmla="*/ 100020 h 4275461"/>
                <a:gd name="connsiteX122" fmla="*/ 2944022 w 3619883"/>
                <a:gd name="connsiteY122" fmla="*/ 30853 h 4275461"/>
                <a:gd name="connsiteX123" fmla="*/ 3022289 w 3619883"/>
                <a:gd name="connsiteY123" fmla="*/ 10893 h 4275461"/>
                <a:gd name="connsiteX124" fmla="*/ 3054807 w 3619883"/>
                <a:gd name="connsiteY124" fmla="*/ 24226 h 4275461"/>
                <a:gd name="connsiteX125" fmla="*/ 3141892 w 3619883"/>
                <a:gd name="connsiteY125" fmla="*/ 51925 h 4275461"/>
                <a:gd name="connsiteX126" fmla="*/ 3185711 w 3619883"/>
                <a:gd name="connsiteY126" fmla="*/ 59881 h 4275461"/>
                <a:gd name="connsiteX127" fmla="*/ 3219056 w 3619883"/>
                <a:gd name="connsiteY127" fmla="*/ 55536 h 4275461"/>
                <a:gd name="connsiteX128" fmla="*/ 3263425 w 3619883"/>
                <a:gd name="connsiteY128" fmla="*/ 51706 h 4275461"/>
                <a:gd name="connsiteX129" fmla="*/ 3296219 w 3619883"/>
                <a:gd name="connsiteY129" fmla="*/ 59147 h 4275461"/>
                <a:gd name="connsiteX130" fmla="*/ 3319094 w 3619883"/>
                <a:gd name="connsiteY130" fmla="*/ 42500 h 4275461"/>
                <a:gd name="connsiteX131" fmla="*/ 3420511 w 3619883"/>
                <a:gd name="connsiteY131" fmla="*/ 0 h 4275461"/>
                <a:gd name="connsiteX132" fmla="*/ 3453305 w 3619883"/>
                <a:gd name="connsiteY132" fmla="*/ 7440 h 4275461"/>
                <a:gd name="connsiteX133" fmla="*/ 3496571 w 3619883"/>
                <a:gd name="connsiteY133" fmla="*/ 27182 h 4275461"/>
                <a:gd name="connsiteX134" fmla="*/ 3602117 w 3619883"/>
                <a:gd name="connsiteY134" fmla="*/ 132521 h 4275461"/>
                <a:gd name="connsiteX135" fmla="*/ 3619883 w 3619883"/>
                <a:gd name="connsiteY135" fmla="*/ 140049 h 4275461"/>
                <a:gd name="connsiteX136" fmla="*/ 3619883 w 3619883"/>
                <a:gd name="connsiteY13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3014011 w 3619883"/>
                <a:gd name="connsiteY6" fmla="*/ 4275461 h 4275461"/>
                <a:gd name="connsiteX7" fmla="*/ 2761042 w 3619883"/>
                <a:gd name="connsiteY7" fmla="*/ 4275461 h 4275461"/>
                <a:gd name="connsiteX8" fmla="*/ 2761042 w 3619883"/>
                <a:gd name="connsiteY8" fmla="*/ 4128157 h 4275461"/>
                <a:gd name="connsiteX9" fmla="*/ 2826768 w 3619883"/>
                <a:gd name="connsiteY9" fmla="*/ 4128157 h 4275461"/>
                <a:gd name="connsiteX10" fmla="*/ 2826768 w 3619883"/>
                <a:gd name="connsiteY10" fmla="*/ 3951392 h 4275461"/>
                <a:gd name="connsiteX11" fmla="*/ 2648983 w 3619883"/>
                <a:gd name="connsiteY11" fmla="*/ 3951392 h 4275461"/>
                <a:gd name="connsiteX12" fmla="*/ 2648983 w 3619883"/>
                <a:gd name="connsiteY12" fmla="*/ 4128157 h 4275461"/>
                <a:gd name="connsiteX13" fmla="*/ 2690646 w 3619883"/>
                <a:gd name="connsiteY13" fmla="*/ 4128157 h 4275461"/>
                <a:gd name="connsiteX14" fmla="*/ 2690646 w 3619883"/>
                <a:gd name="connsiteY14" fmla="*/ 4275461 h 4275461"/>
                <a:gd name="connsiteX15" fmla="*/ 2511710 w 3619883"/>
                <a:gd name="connsiteY15" fmla="*/ 4275461 h 4275461"/>
                <a:gd name="connsiteX16" fmla="*/ 2454288 w 3619883"/>
                <a:gd name="connsiteY16" fmla="*/ 4128157 h 4275461"/>
                <a:gd name="connsiteX17" fmla="*/ 2515810 w 3619883"/>
                <a:gd name="connsiteY17" fmla="*/ 4128157 h 4275461"/>
                <a:gd name="connsiteX18" fmla="*/ 2515810 w 3619883"/>
                <a:gd name="connsiteY18" fmla="*/ 3951392 h 4275461"/>
                <a:gd name="connsiteX19" fmla="*/ 2338025 w 3619883"/>
                <a:gd name="connsiteY19" fmla="*/ 3951392 h 4275461"/>
                <a:gd name="connsiteX20" fmla="*/ 2338025 w 3619883"/>
                <a:gd name="connsiteY20" fmla="*/ 4128157 h 4275461"/>
                <a:gd name="connsiteX21" fmla="*/ 2395120 w 3619883"/>
                <a:gd name="connsiteY21" fmla="*/ 4128157 h 4275461"/>
                <a:gd name="connsiteX22" fmla="*/ 2337697 w 3619883"/>
                <a:gd name="connsiteY22" fmla="*/ 4275461 h 4275461"/>
                <a:gd name="connsiteX23" fmla="*/ 2150155 w 3619883"/>
                <a:gd name="connsiteY23" fmla="*/ 4275461 h 4275461"/>
                <a:gd name="connsiteX24" fmla="*/ 2150155 w 3619883"/>
                <a:gd name="connsiteY24" fmla="*/ 4128157 h 4275461"/>
                <a:gd name="connsiteX25" fmla="*/ 2204852 w 3619883"/>
                <a:gd name="connsiteY25" fmla="*/ 4128157 h 4275461"/>
                <a:gd name="connsiteX26" fmla="*/ 2204852 w 3619883"/>
                <a:gd name="connsiteY26" fmla="*/ 3951392 h 4275461"/>
                <a:gd name="connsiteX27" fmla="*/ 2027068 w 3619883"/>
                <a:gd name="connsiteY27" fmla="*/ 3951392 h 4275461"/>
                <a:gd name="connsiteX28" fmla="*/ 2027068 w 3619883"/>
                <a:gd name="connsiteY28" fmla="*/ 4128157 h 4275461"/>
                <a:gd name="connsiteX29" fmla="*/ 2079759 w 3619883"/>
                <a:gd name="connsiteY29" fmla="*/ 4128157 h 4275461"/>
                <a:gd name="connsiteX30" fmla="*/ 2079759 w 3619883"/>
                <a:gd name="connsiteY30" fmla="*/ 4275461 h 4275461"/>
                <a:gd name="connsiteX31" fmla="*/ 1824703 w 3619883"/>
                <a:gd name="connsiteY31" fmla="*/ 4275461 h 4275461"/>
                <a:gd name="connsiteX32" fmla="*/ 1834468 w 3619883"/>
                <a:gd name="connsiteY32" fmla="*/ 4128157 h 4275461"/>
                <a:gd name="connsiteX33" fmla="*/ 1893894 w 3619883"/>
                <a:gd name="connsiteY33" fmla="*/ 4128157 h 4275461"/>
                <a:gd name="connsiteX34" fmla="*/ 1893894 w 3619883"/>
                <a:gd name="connsiteY34" fmla="*/ 3951392 h 4275461"/>
                <a:gd name="connsiteX35" fmla="*/ 1716110 w 3619883"/>
                <a:gd name="connsiteY35" fmla="*/ 3951392 h 4275461"/>
                <a:gd name="connsiteX36" fmla="*/ 1716110 w 3619883"/>
                <a:gd name="connsiteY36" fmla="*/ 4006431 h 4275461"/>
                <a:gd name="connsiteX37" fmla="*/ 1703447 w 3619883"/>
                <a:gd name="connsiteY37" fmla="*/ 4007960 h 4275461"/>
                <a:gd name="connsiteX38" fmla="*/ 1716110 w 3619883"/>
                <a:gd name="connsiteY38" fmla="*/ 4044284 h 4275461"/>
                <a:gd name="connsiteX39" fmla="*/ 1716110 w 3619883"/>
                <a:gd name="connsiteY39" fmla="*/ 4128157 h 4275461"/>
                <a:gd name="connsiteX40" fmla="*/ 1745346 w 3619883"/>
                <a:gd name="connsiteY40" fmla="*/ 4128157 h 4275461"/>
                <a:gd name="connsiteX41" fmla="*/ 1796694 w 3619883"/>
                <a:gd name="connsiteY41" fmla="*/ 4275461 h 4275461"/>
                <a:gd name="connsiteX42" fmla="*/ 1558844 w 3619883"/>
                <a:gd name="connsiteY42" fmla="*/ 4275461 h 4275461"/>
                <a:gd name="connsiteX43" fmla="*/ 1517252 w 3619883"/>
                <a:gd name="connsiteY43" fmla="*/ 4128157 h 4275461"/>
                <a:gd name="connsiteX44" fmla="*/ 1582936 w 3619883"/>
                <a:gd name="connsiteY44" fmla="*/ 4128157 h 4275461"/>
                <a:gd name="connsiteX45" fmla="*/ 1582936 w 3619883"/>
                <a:gd name="connsiteY45" fmla="*/ 3951392 h 4275461"/>
                <a:gd name="connsiteX46" fmla="*/ 1405151 w 3619883"/>
                <a:gd name="connsiteY46" fmla="*/ 3951392 h 4275461"/>
                <a:gd name="connsiteX47" fmla="*/ 1405151 w 3619883"/>
                <a:gd name="connsiteY47" fmla="*/ 4128157 h 4275461"/>
                <a:gd name="connsiteX48" fmla="*/ 1468988 w 3619883"/>
                <a:gd name="connsiteY48" fmla="*/ 4128157 h 4275461"/>
                <a:gd name="connsiteX49" fmla="*/ 1427396 w 3619883"/>
                <a:gd name="connsiteY49" fmla="*/ 4275461 h 4275461"/>
                <a:gd name="connsiteX50" fmla="*/ 1210751 w 3619883"/>
                <a:gd name="connsiteY50" fmla="*/ 4275461 h 4275461"/>
                <a:gd name="connsiteX51" fmla="*/ 1210751 w 3619883"/>
                <a:gd name="connsiteY51" fmla="*/ 4128157 h 4275461"/>
                <a:gd name="connsiteX52" fmla="*/ 1271978 w 3619883"/>
                <a:gd name="connsiteY52" fmla="*/ 4128157 h 4275461"/>
                <a:gd name="connsiteX53" fmla="*/ 1271978 w 3619883"/>
                <a:gd name="connsiteY53" fmla="*/ 3951392 h 4275461"/>
                <a:gd name="connsiteX54" fmla="*/ 1094193 w 3619883"/>
                <a:gd name="connsiteY54" fmla="*/ 3951392 h 4275461"/>
                <a:gd name="connsiteX55" fmla="*/ 1094193 w 3619883"/>
                <a:gd name="connsiteY55" fmla="*/ 4128157 h 4275461"/>
                <a:gd name="connsiteX56" fmla="*/ 1140354 w 3619883"/>
                <a:gd name="connsiteY56" fmla="*/ 4128157 h 4275461"/>
                <a:gd name="connsiteX57" fmla="*/ 1140354 w 3619883"/>
                <a:gd name="connsiteY57" fmla="*/ 4275461 h 4275461"/>
                <a:gd name="connsiteX58" fmla="*/ 953807 w 3619883"/>
                <a:gd name="connsiteY58" fmla="*/ 4275461 h 4275461"/>
                <a:gd name="connsiteX59" fmla="*/ 912215 w 3619883"/>
                <a:gd name="connsiteY59" fmla="*/ 4128157 h 4275461"/>
                <a:gd name="connsiteX60" fmla="*/ 961020 w 3619883"/>
                <a:gd name="connsiteY60" fmla="*/ 4128157 h 4275461"/>
                <a:gd name="connsiteX61" fmla="*/ 961020 w 3619883"/>
                <a:gd name="connsiteY61" fmla="*/ 3951392 h 4275461"/>
                <a:gd name="connsiteX62" fmla="*/ 783235 w 3619883"/>
                <a:gd name="connsiteY62" fmla="*/ 3951392 h 4275461"/>
                <a:gd name="connsiteX63" fmla="*/ 783235 w 3619883"/>
                <a:gd name="connsiteY63" fmla="*/ 4128157 h 4275461"/>
                <a:gd name="connsiteX64" fmla="*/ 871024 w 3619883"/>
                <a:gd name="connsiteY64" fmla="*/ 4128157 h 4275461"/>
                <a:gd name="connsiteX65" fmla="*/ 829432 w 3619883"/>
                <a:gd name="connsiteY65" fmla="*/ 4275461 h 4275461"/>
                <a:gd name="connsiteX66" fmla="*/ 611484 w 3619883"/>
                <a:gd name="connsiteY66" fmla="*/ 4275461 h 4275461"/>
                <a:gd name="connsiteX67" fmla="*/ 621247 w 3619883"/>
                <a:gd name="connsiteY67" fmla="*/ 4128157 h 4275461"/>
                <a:gd name="connsiteX68" fmla="*/ 650062 w 3619883"/>
                <a:gd name="connsiteY68" fmla="*/ 4128157 h 4275461"/>
                <a:gd name="connsiteX69" fmla="*/ 650062 w 3619883"/>
                <a:gd name="connsiteY69" fmla="*/ 3951392 h 4275461"/>
                <a:gd name="connsiteX70" fmla="*/ 472277 w 3619883"/>
                <a:gd name="connsiteY70" fmla="*/ 3951392 h 4275461"/>
                <a:gd name="connsiteX71" fmla="*/ 472277 w 3619883"/>
                <a:gd name="connsiteY71" fmla="*/ 4128157 h 4275461"/>
                <a:gd name="connsiteX72" fmla="*/ 522650 w 3619883"/>
                <a:gd name="connsiteY72" fmla="*/ 4128157 h 4275461"/>
                <a:gd name="connsiteX73" fmla="*/ 573998 w 3619883"/>
                <a:gd name="connsiteY73" fmla="*/ 4275461 h 4275461"/>
                <a:gd name="connsiteX74" fmla="*/ 336164 w 3619883"/>
                <a:gd name="connsiteY74" fmla="*/ 4275461 h 4275461"/>
                <a:gd name="connsiteX75" fmla="*/ 294572 w 3619883"/>
                <a:gd name="connsiteY75" fmla="*/ 4128157 h 4275461"/>
                <a:gd name="connsiteX76" fmla="*/ 339106 w 3619883"/>
                <a:gd name="connsiteY76" fmla="*/ 4128157 h 4275461"/>
                <a:gd name="connsiteX77" fmla="*/ 339106 w 3619883"/>
                <a:gd name="connsiteY77" fmla="*/ 3951392 h 4275461"/>
                <a:gd name="connsiteX78" fmla="*/ 161321 w 3619883"/>
                <a:gd name="connsiteY78" fmla="*/ 3951392 h 4275461"/>
                <a:gd name="connsiteX79" fmla="*/ 161321 w 3619883"/>
                <a:gd name="connsiteY79" fmla="*/ 4128157 h 4275461"/>
                <a:gd name="connsiteX80" fmla="*/ 230914 w 3619883"/>
                <a:gd name="connsiteY80" fmla="*/ 4128157 h 4275461"/>
                <a:gd name="connsiteX81" fmla="*/ 189322 w 3619883"/>
                <a:gd name="connsiteY81" fmla="*/ 4275461 h 4275461"/>
                <a:gd name="connsiteX82" fmla="*/ 0 w 3619883"/>
                <a:gd name="connsiteY82" fmla="*/ 4275461 h 4275461"/>
                <a:gd name="connsiteX83" fmla="*/ 0 w 3619883"/>
                <a:gd name="connsiteY83" fmla="*/ 42229 h 4275461"/>
                <a:gd name="connsiteX84" fmla="*/ 42464 w 3619883"/>
                <a:gd name="connsiteY84" fmla="*/ 40518 h 4275461"/>
                <a:gd name="connsiteX85" fmla="*/ 137733 w 3619883"/>
                <a:gd name="connsiteY85" fmla="*/ 35355 h 4275461"/>
                <a:gd name="connsiteX86" fmla="*/ 270565 w 3619883"/>
                <a:gd name="connsiteY86" fmla="*/ 29759 h 4275461"/>
                <a:gd name="connsiteX87" fmla="*/ 479734 w 3619883"/>
                <a:gd name="connsiteY87" fmla="*/ 45455 h 4275461"/>
                <a:gd name="connsiteX88" fmla="*/ 524103 w 3619883"/>
                <a:gd name="connsiteY88" fmla="*/ 41625 h 4275461"/>
                <a:gd name="connsiteX89" fmla="*/ 624416 w 3619883"/>
                <a:gd name="connsiteY89" fmla="*/ 22696 h 4275461"/>
                <a:gd name="connsiteX90" fmla="*/ 657762 w 3619883"/>
                <a:gd name="connsiteY90" fmla="*/ 18351 h 4275461"/>
                <a:gd name="connsiteX91" fmla="*/ 690557 w 3619883"/>
                <a:gd name="connsiteY91" fmla="*/ 25792 h 4275461"/>
                <a:gd name="connsiteX92" fmla="*/ 745123 w 3619883"/>
                <a:gd name="connsiteY92" fmla="*/ 40157 h 4275461"/>
                <a:gd name="connsiteX93" fmla="*/ 789493 w 3619883"/>
                <a:gd name="connsiteY93" fmla="*/ 36327 h 4275461"/>
                <a:gd name="connsiteX94" fmla="*/ 854255 w 3619883"/>
                <a:gd name="connsiteY94" fmla="*/ 68887 h 4275461"/>
                <a:gd name="connsiteX95" fmla="*/ 897520 w 3619883"/>
                <a:gd name="connsiteY95" fmla="*/ 88629 h 4275461"/>
                <a:gd name="connsiteX96" fmla="*/ 940510 w 3619883"/>
                <a:gd name="connsiteY96" fmla="*/ 114265 h 4275461"/>
                <a:gd name="connsiteX97" fmla="*/ 1082712 w 3619883"/>
                <a:gd name="connsiteY97" fmla="*/ 144543 h 4275461"/>
                <a:gd name="connsiteX98" fmla="*/ 1205348 w 3619883"/>
                <a:gd name="connsiteY98" fmla="*/ 120753 h 4275461"/>
                <a:gd name="connsiteX99" fmla="*/ 1271764 w 3619883"/>
                <a:gd name="connsiteY99" fmla="*/ 117956 h 4275461"/>
                <a:gd name="connsiteX100" fmla="*/ 1315583 w 3619883"/>
                <a:gd name="connsiteY100" fmla="*/ 125912 h 4275461"/>
                <a:gd name="connsiteX101" fmla="*/ 1359125 w 3619883"/>
                <a:gd name="connsiteY101" fmla="*/ 139761 h 4275461"/>
                <a:gd name="connsiteX102" fmla="*/ 1391919 w 3619883"/>
                <a:gd name="connsiteY102" fmla="*/ 147202 h 4275461"/>
                <a:gd name="connsiteX103" fmla="*/ 1436563 w 3619883"/>
                <a:gd name="connsiteY103" fmla="*/ 137480 h 4275461"/>
                <a:gd name="connsiteX104" fmla="*/ 1471566 w 3619883"/>
                <a:gd name="connsiteY104" fmla="*/ 97777 h 4275461"/>
                <a:gd name="connsiteX105" fmla="*/ 1505739 w 3619883"/>
                <a:gd name="connsiteY105" fmla="*/ 75753 h 4275461"/>
                <a:gd name="connsiteX106" fmla="*/ 1590891 w 3619883"/>
                <a:gd name="connsiteY106" fmla="*/ 144702 h 4275461"/>
                <a:gd name="connsiteX107" fmla="*/ 1625616 w 3619883"/>
                <a:gd name="connsiteY107" fmla="*/ 110893 h 4275461"/>
                <a:gd name="connsiteX108" fmla="*/ 1658964 w 3619883"/>
                <a:gd name="connsiteY108" fmla="*/ 106547 h 4275461"/>
                <a:gd name="connsiteX109" fmla="*/ 1746598 w 3619883"/>
                <a:gd name="connsiteY109" fmla="*/ 122460 h 4275461"/>
                <a:gd name="connsiteX110" fmla="*/ 1811913 w 3619883"/>
                <a:gd name="connsiteY110" fmla="*/ 143234 h 4275461"/>
                <a:gd name="connsiteX111" fmla="*/ 1856557 w 3619883"/>
                <a:gd name="connsiteY111" fmla="*/ 133511 h 4275461"/>
                <a:gd name="connsiteX112" fmla="*/ 2066003 w 3619883"/>
                <a:gd name="connsiteY112" fmla="*/ 143313 h 4275461"/>
                <a:gd name="connsiteX113" fmla="*/ 2177615 w 3619883"/>
                <a:gd name="connsiteY113" fmla="*/ 119007 h 4275461"/>
                <a:gd name="connsiteX114" fmla="*/ 2255883 w 3619883"/>
                <a:gd name="connsiteY114" fmla="*/ 99047 h 4275461"/>
                <a:gd name="connsiteX115" fmla="*/ 2344622 w 3619883"/>
                <a:gd name="connsiteY115" fmla="*/ 91388 h 4275461"/>
                <a:gd name="connsiteX116" fmla="*/ 2455682 w 3619883"/>
                <a:gd name="connsiteY116" fmla="*/ 78869 h 4275461"/>
                <a:gd name="connsiteX117" fmla="*/ 2632609 w 3619883"/>
                <a:gd name="connsiteY117" fmla="*/ 75338 h 4275461"/>
                <a:gd name="connsiteX118" fmla="*/ 2742291 w 3619883"/>
                <a:gd name="connsiteY118" fmla="*/ 92282 h 4275461"/>
                <a:gd name="connsiteX119" fmla="*/ 2851974 w 3619883"/>
                <a:gd name="connsiteY119" fmla="*/ 109227 h 4275461"/>
                <a:gd name="connsiteX120" fmla="*/ 2907643 w 3619883"/>
                <a:gd name="connsiteY120" fmla="*/ 100020 h 4275461"/>
                <a:gd name="connsiteX121" fmla="*/ 2944022 w 3619883"/>
                <a:gd name="connsiteY121" fmla="*/ 30853 h 4275461"/>
                <a:gd name="connsiteX122" fmla="*/ 3022289 w 3619883"/>
                <a:gd name="connsiteY122" fmla="*/ 10893 h 4275461"/>
                <a:gd name="connsiteX123" fmla="*/ 3054807 w 3619883"/>
                <a:gd name="connsiteY123" fmla="*/ 24226 h 4275461"/>
                <a:gd name="connsiteX124" fmla="*/ 3141892 w 3619883"/>
                <a:gd name="connsiteY124" fmla="*/ 51925 h 4275461"/>
                <a:gd name="connsiteX125" fmla="*/ 3185711 w 3619883"/>
                <a:gd name="connsiteY125" fmla="*/ 59881 h 4275461"/>
                <a:gd name="connsiteX126" fmla="*/ 3219056 w 3619883"/>
                <a:gd name="connsiteY126" fmla="*/ 55536 h 4275461"/>
                <a:gd name="connsiteX127" fmla="*/ 3263425 w 3619883"/>
                <a:gd name="connsiteY127" fmla="*/ 51706 h 4275461"/>
                <a:gd name="connsiteX128" fmla="*/ 3296219 w 3619883"/>
                <a:gd name="connsiteY128" fmla="*/ 59147 h 4275461"/>
                <a:gd name="connsiteX129" fmla="*/ 3319094 w 3619883"/>
                <a:gd name="connsiteY129" fmla="*/ 42500 h 4275461"/>
                <a:gd name="connsiteX130" fmla="*/ 3420511 w 3619883"/>
                <a:gd name="connsiteY130" fmla="*/ 0 h 4275461"/>
                <a:gd name="connsiteX131" fmla="*/ 3453305 w 3619883"/>
                <a:gd name="connsiteY131" fmla="*/ 7440 h 4275461"/>
                <a:gd name="connsiteX132" fmla="*/ 3496571 w 3619883"/>
                <a:gd name="connsiteY132" fmla="*/ 27182 h 4275461"/>
                <a:gd name="connsiteX133" fmla="*/ 3602117 w 3619883"/>
                <a:gd name="connsiteY133" fmla="*/ 132521 h 4275461"/>
                <a:gd name="connsiteX134" fmla="*/ 3619883 w 3619883"/>
                <a:gd name="connsiteY134" fmla="*/ 140049 h 4275461"/>
                <a:gd name="connsiteX135" fmla="*/ 3619883 w 3619883"/>
                <a:gd name="connsiteY13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137725 w 3619883"/>
                <a:gd name="connsiteY4" fmla="*/ 3951392 h 4275461"/>
                <a:gd name="connsiteX5" fmla="*/ 3014011 w 3619883"/>
                <a:gd name="connsiteY5" fmla="*/ 4275461 h 4275461"/>
                <a:gd name="connsiteX6" fmla="*/ 2761042 w 3619883"/>
                <a:gd name="connsiteY6" fmla="*/ 4275461 h 4275461"/>
                <a:gd name="connsiteX7" fmla="*/ 2761042 w 3619883"/>
                <a:gd name="connsiteY7" fmla="*/ 4128157 h 4275461"/>
                <a:gd name="connsiteX8" fmla="*/ 2826768 w 3619883"/>
                <a:gd name="connsiteY8" fmla="*/ 4128157 h 4275461"/>
                <a:gd name="connsiteX9" fmla="*/ 2826768 w 3619883"/>
                <a:gd name="connsiteY9" fmla="*/ 3951392 h 4275461"/>
                <a:gd name="connsiteX10" fmla="*/ 2648983 w 3619883"/>
                <a:gd name="connsiteY10" fmla="*/ 3951392 h 4275461"/>
                <a:gd name="connsiteX11" fmla="*/ 2648983 w 3619883"/>
                <a:gd name="connsiteY11" fmla="*/ 4128157 h 4275461"/>
                <a:gd name="connsiteX12" fmla="*/ 2690646 w 3619883"/>
                <a:gd name="connsiteY12" fmla="*/ 4128157 h 4275461"/>
                <a:gd name="connsiteX13" fmla="*/ 2690646 w 3619883"/>
                <a:gd name="connsiteY13" fmla="*/ 4275461 h 4275461"/>
                <a:gd name="connsiteX14" fmla="*/ 2511710 w 3619883"/>
                <a:gd name="connsiteY14" fmla="*/ 4275461 h 4275461"/>
                <a:gd name="connsiteX15" fmla="*/ 2454288 w 3619883"/>
                <a:gd name="connsiteY15" fmla="*/ 4128157 h 4275461"/>
                <a:gd name="connsiteX16" fmla="*/ 2515810 w 3619883"/>
                <a:gd name="connsiteY16" fmla="*/ 4128157 h 4275461"/>
                <a:gd name="connsiteX17" fmla="*/ 2515810 w 3619883"/>
                <a:gd name="connsiteY17" fmla="*/ 3951392 h 4275461"/>
                <a:gd name="connsiteX18" fmla="*/ 2338025 w 3619883"/>
                <a:gd name="connsiteY18" fmla="*/ 3951392 h 4275461"/>
                <a:gd name="connsiteX19" fmla="*/ 2338025 w 3619883"/>
                <a:gd name="connsiteY19" fmla="*/ 4128157 h 4275461"/>
                <a:gd name="connsiteX20" fmla="*/ 2395120 w 3619883"/>
                <a:gd name="connsiteY20" fmla="*/ 4128157 h 4275461"/>
                <a:gd name="connsiteX21" fmla="*/ 2337697 w 3619883"/>
                <a:gd name="connsiteY21" fmla="*/ 4275461 h 4275461"/>
                <a:gd name="connsiteX22" fmla="*/ 2150155 w 3619883"/>
                <a:gd name="connsiteY22" fmla="*/ 4275461 h 4275461"/>
                <a:gd name="connsiteX23" fmla="*/ 2150155 w 3619883"/>
                <a:gd name="connsiteY23" fmla="*/ 4128157 h 4275461"/>
                <a:gd name="connsiteX24" fmla="*/ 2204852 w 3619883"/>
                <a:gd name="connsiteY24" fmla="*/ 4128157 h 4275461"/>
                <a:gd name="connsiteX25" fmla="*/ 2204852 w 3619883"/>
                <a:gd name="connsiteY25" fmla="*/ 3951392 h 4275461"/>
                <a:gd name="connsiteX26" fmla="*/ 2027068 w 3619883"/>
                <a:gd name="connsiteY26" fmla="*/ 3951392 h 4275461"/>
                <a:gd name="connsiteX27" fmla="*/ 2027068 w 3619883"/>
                <a:gd name="connsiteY27" fmla="*/ 4128157 h 4275461"/>
                <a:gd name="connsiteX28" fmla="*/ 2079759 w 3619883"/>
                <a:gd name="connsiteY28" fmla="*/ 4128157 h 4275461"/>
                <a:gd name="connsiteX29" fmla="*/ 2079759 w 3619883"/>
                <a:gd name="connsiteY29" fmla="*/ 4275461 h 4275461"/>
                <a:gd name="connsiteX30" fmla="*/ 1824703 w 3619883"/>
                <a:gd name="connsiteY30" fmla="*/ 4275461 h 4275461"/>
                <a:gd name="connsiteX31" fmla="*/ 1834468 w 3619883"/>
                <a:gd name="connsiteY31" fmla="*/ 4128157 h 4275461"/>
                <a:gd name="connsiteX32" fmla="*/ 1893894 w 3619883"/>
                <a:gd name="connsiteY32" fmla="*/ 4128157 h 4275461"/>
                <a:gd name="connsiteX33" fmla="*/ 1893894 w 3619883"/>
                <a:gd name="connsiteY33" fmla="*/ 3951392 h 4275461"/>
                <a:gd name="connsiteX34" fmla="*/ 1716110 w 3619883"/>
                <a:gd name="connsiteY34" fmla="*/ 3951392 h 4275461"/>
                <a:gd name="connsiteX35" fmla="*/ 1716110 w 3619883"/>
                <a:gd name="connsiteY35" fmla="*/ 4006431 h 4275461"/>
                <a:gd name="connsiteX36" fmla="*/ 1703447 w 3619883"/>
                <a:gd name="connsiteY36" fmla="*/ 4007960 h 4275461"/>
                <a:gd name="connsiteX37" fmla="*/ 1716110 w 3619883"/>
                <a:gd name="connsiteY37" fmla="*/ 4044284 h 4275461"/>
                <a:gd name="connsiteX38" fmla="*/ 1716110 w 3619883"/>
                <a:gd name="connsiteY38" fmla="*/ 4128157 h 4275461"/>
                <a:gd name="connsiteX39" fmla="*/ 1745346 w 3619883"/>
                <a:gd name="connsiteY39" fmla="*/ 4128157 h 4275461"/>
                <a:gd name="connsiteX40" fmla="*/ 1796694 w 3619883"/>
                <a:gd name="connsiteY40" fmla="*/ 4275461 h 4275461"/>
                <a:gd name="connsiteX41" fmla="*/ 1558844 w 3619883"/>
                <a:gd name="connsiteY41" fmla="*/ 4275461 h 4275461"/>
                <a:gd name="connsiteX42" fmla="*/ 1517252 w 3619883"/>
                <a:gd name="connsiteY42" fmla="*/ 4128157 h 4275461"/>
                <a:gd name="connsiteX43" fmla="*/ 1582936 w 3619883"/>
                <a:gd name="connsiteY43" fmla="*/ 4128157 h 4275461"/>
                <a:gd name="connsiteX44" fmla="*/ 1582936 w 3619883"/>
                <a:gd name="connsiteY44" fmla="*/ 3951392 h 4275461"/>
                <a:gd name="connsiteX45" fmla="*/ 1405151 w 3619883"/>
                <a:gd name="connsiteY45" fmla="*/ 3951392 h 4275461"/>
                <a:gd name="connsiteX46" fmla="*/ 1405151 w 3619883"/>
                <a:gd name="connsiteY46" fmla="*/ 4128157 h 4275461"/>
                <a:gd name="connsiteX47" fmla="*/ 1468988 w 3619883"/>
                <a:gd name="connsiteY47" fmla="*/ 4128157 h 4275461"/>
                <a:gd name="connsiteX48" fmla="*/ 1427396 w 3619883"/>
                <a:gd name="connsiteY48" fmla="*/ 4275461 h 4275461"/>
                <a:gd name="connsiteX49" fmla="*/ 1210751 w 3619883"/>
                <a:gd name="connsiteY49" fmla="*/ 4275461 h 4275461"/>
                <a:gd name="connsiteX50" fmla="*/ 1210751 w 3619883"/>
                <a:gd name="connsiteY50" fmla="*/ 4128157 h 4275461"/>
                <a:gd name="connsiteX51" fmla="*/ 1271978 w 3619883"/>
                <a:gd name="connsiteY51" fmla="*/ 4128157 h 4275461"/>
                <a:gd name="connsiteX52" fmla="*/ 1271978 w 3619883"/>
                <a:gd name="connsiteY52" fmla="*/ 3951392 h 4275461"/>
                <a:gd name="connsiteX53" fmla="*/ 1094193 w 3619883"/>
                <a:gd name="connsiteY53" fmla="*/ 3951392 h 4275461"/>
                <a:gd name="connsiteX54" fmla="*/ 1094193 w 3619883"/>
                <a:gd name="connsiteY54" fmla="*/ 4128157 h 4275461"/>
                <a:gd name="connsiteX55" fmla="*/ 1140354 w 3619883"/>
                <a:gd name="connsiteY55" fmla="*/ 4128157 h 4275461"/>
                <a:gd name="connsiteX56" fmla="*/ 1140354 w 3619883"/>
                <a:gd name="connsiteY56" fmla="*/ 4275461 h 4275461"/>
                <a:gd name="connsiteX57" fmla="*/ 953807 w 3619883"/>
                <a:gd name="connsiteY57" fmla="*/ 4275461 h 4275461"/>
                <a:gd name="connsiteX58" fmla="*/ 912215 w 3619883"/>
                <a:gd name="connsiteY58" fmla="*/ 4128157 h 4275461"/>
                <a:gd name="connsiteX59" fmla="*/ 961020 w 3619883"/>
                <a:gd name="connsiteY59" fmla="*/ 4128157 h 4275461"/>
                <a:gd name="connsiteX60" fmla="*/ 961020 w 3619883"/>
                <a:gd name="connsiteY60" fmla="*/ 3951392 h 4275461"/>
                <a:gd name="connsiteX61" fmla="*/ 783235 w 3619883"/>
                <a:gd name="connsiteY61" fmla="*/ 3951392 h 4275461"/>
                <a:gd name="connsiteX62" fmla="*/ 783235 w 3619883"/>
                <a:gd name="connsiteY62" fmla="*/ 4128157 h 4275461"/>
                <a:gd name="connsiteX63" fmla="*/ 871024 w 3619883"/>
                <a:gd name="connsiteY63" fmla="*/ 4128157 h 4275461"/>
                <a:gd name="connsiteX64" fmla="*/ 829432 w 3619883"/>
                <a:gd name="connsiteY64" fmla="*/ 4275461 h 4275461"/>
                <a:gd name="connsiteX65" fmla="*/ 611484 w 3619883"/>
                <a:gd name="connsiteY65" fmla="*/ 4275461 h 4275461"/>
                <a:gd name="connsiteX66" fmla="*/ 621247 w 3619883"/>
                <a:gd name="connsiteY66" fmla="*/ 4128157 h 4275461"/>
                <a:gd name="connsiteX67" fmla="*/ 650062 w 3619883"/>
                <a:gd name="connsiteY67" fmla="*/ 4128157 h 4275461"/>
                <a:gd name="connsiteX68" fmla="*/ 650062 w 3619883"/>
                <a:gd name="connsiteY68" fmla="*/ 3951392 h 4275461"/>
                <a:gd name="connsiteX69" fmla="*/ 472277 w 3619883"/>
                <a:gd name="connsiteY69" fmla="*/ 3951392 h 4275461"/>
                <a:gd name="connsiteX70" fmla="*/ 472277 w 3619883"/>
                <a:gd name="connsiteY70" fmla="*/ 4128157 h 4275461"/>
                <a:gd name="connsiteX71" fmla="*/ 522650 w 3619883"/>
                <a:gd name="connsiteY71" fmla="*/ 4128157 h 4275461"/>
                <a:gd name="connsiteX72" fmla="*/ 573998 w 3619883"/>
                <a:gd name="connsiteY72" fmla="*/ 4275461 h 4275461"/>
                <a:gd name="connsiteX73" fmla="*/ 336164 w 3619883"/>
                <a:gd name="connsiteY73" fmla="*/ 4275461 h 4275461"/>
                <a:gd name="connsiteX74" fmla="*/ 294572 w 3619883"/>
                <a:gd name="connsiteY74" fmla="*/ 4128157 h 4275461"/>
                <a:gd name="connsiteX75" fmla="*/ 339106 w 3619883"/>
                <a:gd name="connsiteY75" fmla="*/ 4128157 h 4275461"/>
                <a:gd name="connsiteX76" fmla="*/ 339106 w 3619883"/>
                <a:gd name="connsiteY76" fmla="*/ 3951392 h 4275461"/>
                <a:gd name="connsiteX77" fmla="*/ 161321 w 3619883"/>
                <a:gd name="connsiteY77" fmla="*/ 3951392 h 4275461"/>
                <a:gd name="connsiteX78" fmla="*/ 161321 w 3619883"/>
                <a:gd name="connsiteY78" fmla="*/ 4128157 h 4275461"/>
                <a:gd name="connsiteX79" fmla="*/ 230914 w 3619883"/>
                <a:gd name="connsiteY79" fmla="*/ 4128157 h 4275461"/>
                <a:gd name="connsiteX80" fmla="*/ 189322 w 3619883"/>
                <a:gd name="connsiteY80" fmla="*/ 4275461 h 4275461"/>
                <a:gd name="connsiteX81" fmla="*/ 0 w 3619883"/>
                <a:gd name="connsiteY81" fmla="*/ 4275461 h 4275461"/>
                <a:gd name="connsiteX82" fmla="*/ 0 w 3619883"/>
                <a:gd name="connsiteY82" fmla="*/ 42229 h 4275461"/>
                <a:gd name="connsiteX83" fmla="*/ 42464 w 3619883"/>
                <a:gd name="connsiteY83" fmla="*/ 40518 h 4275461"/>
                <a:gd name="connsiteX84" fmla="*/ 137733 w 3619883"/>
                <a:gd name="connsiteY84" fmla="*/ 35355 h 4275461"/>
                <a:gd name="connsiteX85" fmla="*/ 270565 w 3619883"/>
                <a:gd name="connsiteY85" fmla="*/ 29759 h 4275461"/>
                <a:gd name="connsiteX86" fmla="*/ 479734 w 3619883"/>
                <a:gd name="connsiteY86" fmla="*/ 45455 h 4275461"/>
                <a:gd name="connsiteX87" fmla="*/ 524103 w 3619883"/>
                <a:gd name="connsiteY87" fmla="*/ 41625 h 4275461"/>
                <a:gd name="connsiteX88" fmla="*/ 624416 w 3619883"/>
                <a:gd name="connsiteY88" fmla="*/ 22696 h 4275461"/>
                <a:gd name="connsiteX89" fmla="*/ 657762 w 3619883"/>
                <a:gd name="connsiteY89" fmla="*/ 18351 h 4275461"/>
                <a:gd name="connsiteX90" fmla="*/ 690557 w 3619883"/>
                <a:gd name="connsiteY90" fmla="*/ 25792 h 4275461"/>
                <a:gd name="connsiteX91" fmla="*/ 745123 w 3619883"/>
                <a:gd name="connsiteY91" fmla="*/ 40157 h 4275461"/>
                <a:gd name="connsiteX92" fmla="*/ 789493 w 3619883"/>
                <a:gd name="connsiteY92" fmla="*/ 36327 h 4275461"/>
                <a:gd name="connsiteX93" fmla="*/ 854255 w 3619883"/>
                <a:gd name="connsiteY93" fmla="*/ 68887 h 4275461"/>
                <a:gd name="connsiteX94" fmla="*/ 897520 w 3619883"/>
                <a:gd name="connsiteY94" fmla="*/ 88629 h 4275461"/>
                <a:gd name="connsiteX95" fmla="*/ 940510 w 3619883"/>
                <a:gd name="connsiteY95" fmla="*/ 114265 h 4275461"/>
                <a:gd name="connsiteX96" fmla="*/ 1082712 w 3619883"/>
                <a:gd name="connsiteY96" fmla="*/ 144543 h 4275461"/>
                <a:gd name="connsiteX97" fmla="*/ 1205348 w 3619883"/>
                <a:gd name="connsiteY97" fmla="*/ 120753 h 4275461"/>
                <a:gd name="connsiteX98" fmla="*/ 1271764 w 3619883"/>
                <a:gd name="connsiteY98" fmla="*/ 117956 h 4275461"/>
                <a:gd name="connsiteX99" fmla="*/ 1315583 w 3619883"/>
                <a:gd name="connsiteY99" fmla="*/ 125912 h 4275461"/>
                <a:gd name="connsiteX100" fmla="*/ 1359125 w 3619883"/>
                <a:gd name="connsiteY100" fmla="*/ 139761 h 4275461"/>
                <a:gd name="connsiteX101" fmla="*/ 1391919 w 3619883"/>
                <a:gd name="connsiteY101" fmla="*/ 147202 h 4275461"/>
                <a:gd name="connsiteX102" fmla="*/ 1436563 w 3619883"/>
                <a:gd name="connsiteY102" fmla="*/ 137480 h 4275461"/>
                <a:gd name="connsiteX103" fmla="*/ 1471566 w 3619883"/>
                <a:gd name="connsiteY103" fmla="*/ 97777 h 4275461"/>
                <a:gd name="connsiteX104" fmla="*/ 1505739 w 3619883"/>
                <a:gd name="connsiteY104" fmla="*/ 75753 h 4275461"/>
                <a:gd name="connsiteX105" fmla="*/ 1590891 w 3619883"/>
                <a:gd name="connsiteY105" fmla="*/ 144702 h 4275461"/>
                <a:gd name="connsiteX106" fmla="*/ 1625616 w 3619883"/>
                <a:gd name="connsiteY106" fmla="*/ 110893 h 4275461"/>
                <a:gd name="connsiteX107" fmla="*/ 1658964 w 3619883"/>
                <a:gd name="connsiteY107" fmla="*/ 106547 h 4275461"/>
                <a:gd name="connsiteX108" fmla="*/ 1746598 w 3619883"/>
                <a:gd name="connsiteY108" fmla="*/ 122460 h 4275461"/>
                <a:gd name="connsiteX109" fmla="*/ 1811913 w 3619883"/>
                <a:gd name="connsiteY109" fmla="*/ 143234 h 4275461"/>
                <a:gd name="connsiteX110" fmla="*/ 1856557 w 3619883"/>
                <a:gd name="connsiteY110" fmla="*/ 133511 h 4275461"/>
                <a:gd name="connsiteX111" fmla="*/ 2066003 w 3619883"/>
                <a:gd name="connsiteY111" fmla="*/ 143313 h 4275461"/>
                <a:gd name="connsiteX112" fmla="*/ 2177615 w 3619883"/>
                <a:gd name="connsiteY112" fmla="*/ 119007 h 4275461"/>
                <a:gd name="connsiteX113" fmla="*/ 2255883 w 3619883"/>
                <a:gd name="connsiteY113" fmla="*/ 99047 h 4275461"/>
                <a:gd name="connsiteX114" fmla="*/ 2344622 w 3619883"/>
                <a:gd name="connsiteY114" fmla="*/ 91388 h 4275461"/>
                <a:gd name="connsiteX115" fmla="*/ 2455682 w 3619883"/>
                <a:gd name="connsiteY115" fmla="*/ 78869 h 4275461"/>
                <a:gd name="connsiteX116" fmla="*/ 2632609 w 3619883"/>
                <a:gd name="connsiteY116" fmla="*/ 75338 h 4275461"/>
                <a:gd name="connsiteX117" fmla="*/ 2742291 w 3619883"/>
                <a:gd name="connsiteY117" fmla="*/ 92282 h 4275461"/>
                <a:gd name="connsiteX118" fmla="*/ 2851974 w 3619883"/>
                <a:gd name="connsiteY118" fmla="*/ 109227 h 4275461"/>
                <a:gd name="connsiteX119" fmla="*/ 2907643 w 3619883"/>
                <a:gd name="connsiteY119" fmla="*/ 100020 h 4275461"/>
                <a:gd name="connsiteX120" fmla="*/ 2944022 w 3619883"/>
                <a:gd name="connsiteY120" fmla="*/ 30853 h 4275461"/>
                <a:gd name="connsiteX121" fmla="*/ 3022289 w 3619883"/>
                <a:gd name="connsiteY121" fmla="*/ 10893 h 4275461"/>
                <a:gd name="connsiteX122" fmla="*/ 3054807 w 3619883"/>
                <a:gd name="connsiteY122" fmla="*/ 24226 h 4275461"/>
                <a:gd name="connsiteX123" fmla="*/ 3141892 w 3619883"/>
                <a:gd name="connsiteY123" fmla="*/ 51925 h 4275461"/>
                <a:gd name="connsiteX124" fmla="*/ 3185711 w 3619883"/>
                <a:gd name="connsiteY124" fmla="*/ 59881 h 4275461"/>
                <a:gd name="connsiteX125" fmla="*/ 3219056 w 3619883"/>
                <a:gd name="connsiteY125" fmla="*/ 55536 h 4275461"/>
                <a:gd name="connsiteX126" fmla="*/ 3263425 w 3619883"/>
                <a:gd name="connsiteY126" fmla="*/ 51706 h 4275461"/>
                <a:gd name="connsiteX127" fmla="*/ 3296219 w 3619883"/>
                <a:gd name="connsiteY127" fmla="*/ 59147 h 4275461"/>
                <a:gd name="connsiteX128" fmla="*/ 3319094 w 3619883"/>
                <a:gd name="connsiteY128" fmla="*/ 42500 h 4275461"/>
                <a:gd name="connsiteX129" fmla="*/ 3420511 w 3619883"/>
                <a:gd name="connsiteY129" fmla="*/ 0 h 4275461"/>
                <a:gd name="connsiteX130" fmla="*/ 3453305 w 3619883"/>
                <a:gd name="connsiteY130" fmla="*/ 7440 h 4275461"/>
                <a:gd name="connsiteX131" fmla="*/ 3496571 w 3619883"/>
                <a:gd name="connsiteY131" fmla="*/ 27182 h 4275461"/>
                <a:gd name="connsiteX132" fmla="*/ 3602117 w 3619883"/>
                <a:gd name="connsiteY132" fmla="*/ 132521 h 4275461"/>
                <a:gd name="connsiteX133" fmla="*/ 3619883 w 3619883"/>
                <a:gd name="connsiteY133" fmla="*/ 140049 h 4275461"/>
                <a:gd name="connsiteX134" fmla="*/ 3619883 w 3619883"/>
                <a:gd name="connsiteY13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761042 w 3619883"/>
                <a:gd name="connsiteY6" fmla="*/ 4128157 h 4275461"/>
                <a:gd name="connsiteX7" fmla="*/ 2826768 w 3619883"/>
                <a:gd name="connsiteY7" fmla="*/ 4128157 h 4275461"/>
                <a:gd name="connsiteX8" fmla="*/ 2826768 w 3619883"/>
                <a:gd name="connsiteY8" fmla="*/ 3951392 h 4275461"/>
                <a:gd name="connsiteX9" fmla="*/ 2648983 w 3619883"/>
                <a:gd name="connsiteY9" fmla="*/ 3951392 h 4275461"/>
                <a:gd name="connsiteX10" fmla="*/ 2648983 w 3619883"/>
                <a:gd name="connsiteY10" fmla="*/ 4128157 h 4275461"/>
                <a:gd name="connsiteX11" fmla="*/ 2690646 w 3619883"/>
                <a:gd name="connsiteY11" fmla="*/ 4128157 h 4275461"/>
                <a:gd name="connsiteX12" fmla="*/ 2690646 w 3619883"/>
                <a:gd name="connsiteY12" fmla="*/ 4275461 h 4275461"/>
                <a:gd name="connsiteX13" fmla="*/ 2511710 w 3619883"/>
                <a:gd name="connsiteY13" fmla="*/ 4275461 h 4275461"/>
                <a:gd name="connsiteX14" fmla="*/ 2454288 w 3619883"/>
                <a:gd name="connsiteY14" fmla="*/ 4128157 h 4275461"/>
                <a:gd name="connsiteX15" fmla="*/ 2515810 w 3619883"/>
                <a:gd name="connsiteY15" fmla="*/ 4128157 h 4275461"/>
                <a:gd name="connsiteX16" fmla="*/ 2515810 w 3619883"/>
                <a:gd name="connsiteY16" fmla="*/ 3951392 h 4275461"/>
                <a:gd name="connsiteX17" fmla="*/ 2338025 w 3619883"/>
                <a:gd name="connsiteY17" fmla="*/ 3951392 h 4275461"/>
                <a:gd name="connsiteX18" fmla="*/ 2338025 w 3619883"/>
                <a:gd name="connsiteY18" fmla="*/ 4128157 h 4275461"/>
                <a:gd name="connsiteX19" fmla="*/ 2395120 w 3619883"/>
                <a:gd name="connsiteY19" fmla="*/ 4128157 h 4275461"/>
                <a:gd name="connsiteX20" fmla="*/ 2337697 w 3619883"/>
                <a:gd name="connsiteY20" fmla="*/ 4275461 h 4275461"/>
                <a:gd name="connsiteX21" fmla="*/ 2150155 w 3619883"/>
                <a:gd name="connsiteY21" fmla="*/ 4275461 h 4275461"/>
                <a:gd name="connsiteX22" fmla="*/ 2150155 w 3619883"/>
                <a:gd name="connsiteY22" fmla="*/ 4128157 h 4275461"/>
                <a:gd name="connsiteX23" fmla="*/ 2204852 w 3619883"/>
                <a:gd name="connsiteY23" fmla="*/ 4128157 h 4275461"/>
                <a:gd name="connsiteX24" fmla="*/ 2204852 w 3619883"/>
                <a:gd name="connsiteY24" fmla="*/ 3951392 h 4275461"/>
                <a:gd name="connsiteX25" fmla="*/ 2027068 w 3619883"/>
                <a:gd name="connsiteY25" fmla="*/ 3951392 h 4275461"/>
                <a:gd name="connsiteX26" fmla="*/ 2027068 w 3619883"/>
                <a:gd name="connsiteY26" fmla="*/ 4128157 h 4275461"/>
                <a:gd name="connsiteX27" fmla="*/ 2079759 w 3619883"/>
                <a:gd name="connsiteY27" fmla="*/ 4128157 h 4275461"/>
                <a:gd name="connsiteX28" fmla="*/ 2079759 w 3619883"/>
                <a:gd name="connsiteY28" fmla="*/ 4275461 h 4275461"/>
                <a:gd name="connsiteX29" fmla="*/ 1824703 w 3619883"/>
                <a:gd name="connsiteY29" fmla="*/ 4275461 h 4275461"/>
                <a:gd name="connsiteX30" fmla="*/ 1834468 w 3619883"/>
                <a:gd name="connsiteY30" fmla="*/ 4128157 h 4275461"/>
                <a:gd name="connsiteX31" fmla="*/ 1893894 w 3619883"/>
                <a:gd name="connsiteY31" fmla="*/ 4128157 h 4275461"/>
                <a:gd name="connsiteX32" fmla="*/ 1893894 w 3619883"/>
                <a:gd name="connsiteY32" fmla="*/ 3951392 h 4275461"/>
                <a:gd name="connsiteX33" fmla="*/ 1716110 w 3619883"/>
                <a:gd name="connsiteY33" fmla="*/ 3951392 h 4275461"/>
                <a:gd name="connsiteX34" fmla="*/ 1716110 w 3619883"/>
                <a:gd name="connsiteY34" fmla="*/ 4006431 h 4275461"/>
                <a:gd name="connsiteX35" fmla="*/ 1703447 w 3619883"/>
                <a:gd name="connsiteY35" fmla="*/ 4007960 h 4275461"/>
                <a:gd name="connsiteX36" fmla="*/ 1716110 w 3619883"/>
                <a:gd name="connsiteY36" fmla="*/ 4044284 h 4275461"/>
                <a:gd name="connsiteX37" fmla="*/ 1716110 w 3619883"/>
                <a:gd name="connsiteY37" fmla="*/ 4128157 h 4275461"/>
                <a:gd name="connsiteX38" fmla="*/ 1745346 w 3619883"/>
                <a:gd name="connsiteY38" fmla="*/ 4128157 h 4275461"/>
                <a:gd name="connsiteX39" fmla="*/ 1796694 w 3619883"/>
                <a:gd name="connsiteY39" fmla="*/ 4275461 h 4275461"/>
                <a:gd name="connsiteX40" fmla="*/ 1558844 w 3619883"/>
                <a:gd name="connsiteY40" fmla="*/ 4275461 h 4275461"/>
                <a:gd name="connsiteX41" fmla="*/ 1517252 w 3619883"/>
                <a:gd name="connsiteY41" fmla="*/ 4128157 h 4275461"/>
                <a:gd name="connsiteX42" fmla="*/ 1582936 w 3619883"/>
                <a:gd name="connsiteY42" fmla="*/ 4128157 h 4275461"/>
                <a:gd name="connsiteX43" fmla="*/ 1582936 w 3619883"/>
                <a:gd name="connsiteY43" fmla="*/ 3951392 h 4275461"/>
                <a:gd name="connsiteX44" fmla="*/ 1405151 w 3619883"/>
                <a:gd name="connsiteY44" fmla="*/ 3951392 h 4275461"/>
                <a:gd name="connsiteX45" fmla="*/ 1405151 w 3619883"/>
                <a:gd name="connsiteY45" fmla="*/ 4128157 h 4275461"/>
                <a:gd name="connsiteX46" fmla="*/ 1468988 w 3619883"/>
                <a:gd name="connsiteY46" fmla="*/ 4128157 h 4275461"/>
                <a:gd name="connsiteX47" fmla="*/ 1427396 w 3619883"/>
                <a:gd name="connsiteY47" fmla="*/ 4275461 h 4275461"/>
                <a:gd name="connsiteX48" fmla="*/ 1210751 w 3619883"/>
                <a:gd name="connsiteY48" fmla="*/ 4275461 h 4275461"/>
                <a:gd name="connsiteX49" fmla="*/ 1210751 w 3619883"/>
                <a:gd name="connsiteY49" fmla="*/ 4128157 h 4275461"/>
                <a:gd name="connsiteX50" fmla="*/ 1271978 w 3619883"/>
                <a:gd name="connsiteY50" fmla="*/ 4128157 h 4275461"/>
                <a:gd name="connsiteX51" fmla="*/ 1271978 w 3619883"/>
                <a:gd name="connsiteY51" fmla="*/ 3951392 h 4275461"/>
                <a:gd name="connsiteX52" fmla="*/ 1094193 w 3619883"/>
                <a:gd name="connsiteY52" fmla="*/ 3951392 h 4275461"/>
                <a:gd name="connsiteX53" fmla="*/ 1094193 w 3619883"/>
                <a:gd name="connsiteY53" fmla="*/ 4128157 h 4275461"/>
                <a:gd name="connsiteX54" fmla="*/ 1140354 w 3619883"/>
                <a:gd name="connsiteY54" fmla="*/ 4128157 h 4275461"/>
                <a:gd name="connsiteX55" fmla="*/ 1140354 w 3619883"/>
                <a:gd name="connsiteY55" fmla="*/ 4275461 h 4275461"/>
                <a:gd name="connsiteX56" fmla="*/ 953807 w 3619883"/>
                <a:gd name="connsiteY56" fmla="*/ 4275461 h 4275461"/>
                <a:gd name="connsiteX57" fmla="*/ 912215 w 3619883"/>
                <a:gd name="connsiteY57" fmla="*/ 4128157 h 4275461"/>
                <a:gd name="connsiteX58" fmla="*/ 961020 w 3619883"/>
                <a:gd name="connsiteY58" fmla="*/ 4128157 h 4275461"/>
                <a:gd name="connsiteX59" fmla="*/ 961020 w 3619883"/>
                <a:gd name="connsiteY59" fmla="*/ 3951392 h 4275461"/>
                <a:gd name="connsiteX60" fmla="*/ 783235 w 3619883"/>
                <a:gd name="connsiteY60" fmla="*/ 3951392 h 4275461"/>
                <a:gd name="connsiteX61" fmla="*/ 783235 w 3619883"/>
                <a:gd name="connsiteY61" fmla="*/ 4128157 h 4275461"/>
                <a:gd name="connsiteX62" fmla="*/ 871024 w 3619883"/>
                <a:gd name="connsiteY62" fmla="*/ 4128157 h 4275461"/>
                <a:gd name="connsiteX63" fmla="*/ 829432 w 3619883"/>
                <a:gd name="connsiteY63" fmla="*/ 4275461 h 4275461"/>
                <a:gd name="connsiteX64" fmla="*/ 611484 w 3619883"/>
                <a:gd name="connsiteY64" fmla="*/ 4275461 h 4275461"/>
                <a:gd name="connsiteX65" fmla="*/ 621247 w 3619883"/>
                <a:gd name="connsiteY65" fmla="*/ 4128157 h 4275461"/>
                <a:gd name="connsiteX66" fmla="*/ 650062 w 3619883"/>
                <a:gd name="connsiteY66" fmla="*/ 4128157 h 4275461"/>
                <a:gd name="connsiteX67" fmla="*/ 650062 w 3619883"/>
                <a:gd name="connsiteY67" fmla="*/ 3951392 h 4275461"/>
                <a:gd name="connsiteX68" fmla="*/ 472277 w 3619883"/>
                <a:gd name="connsiteY68" fmla="*/ 3951392 h 4275461"/>
                <a:gd name="connsiteX69" fmla="*/ 472277 w 3619883"/>
                <a:gd name="connsiteY69" fmla="*/ 4128157 h 4275461"/>
                <a:gd name="connsiteX70" fmla="*/ 522650 w 3619883"/>
                <a:gd name="connsiteY70" fmla="*/ 4128157 h 4275461"/>
                <a:gd name="connsiteX71" fmla="*/ 573998 w 3619883"/>
                <a:gd name="connsiteY71" fmla="*/ 4275461 h 4275461"/>
                <a:gd name="connsiteX72" fmla="*/ 336164 w 3619883"/>
                <a:gd name="connsiteY72" fmla="*/ 4275461 h 4275461"/>
                <a:gd name="connsiteX73" fmla="*/ 294572 w 3619883"/>
                <a:gd name="connsiteY73" fmla="*/ 4128157 h 4275461"/>
                <a:gd name="connsiteX74" fmla="*/ 339106 w 3619883"/>
                <a:gd name="connsiteY74" fmla="*/ 4128157 h 4275461"/>
                <a:gd name="connsiteX75" fmla="*/ 339106 w 3619883"/>
                <a:gd name="connsiteY75" fmla="*/ 3951392 h 4275461"/>
                <a:gd name="connsiteX76" fmla="*/ 161321 w 3619883"/>
                <a:gd name="connsiteY76" fmla="*/ 3951392 h 4275461"/>
                <a:gd name="connsiteX77" fmla="*/ 161321 w 3619883"/>
                <a:gd name="connsiteY77" fmla="*/ 4128157 h 4275461"/>
                <a:gd name="connsiteX78" fmla="*/ 230914 w 3619883"/>
                <a:gd name="connsiteY78" fmla="*/ 4128157 h 4275461"/>
                <a:gd name="connsiteX79" fmla="*/ 189322 w 3619883"/>
                <a:gd name="connsiteY79" fmla="*/ 4275461 h 4275461"/>
                <a:gd name="connsiteX80" fmla="*/ 0 w 3619883"/>
                <a:gd name="connsiteY80" fmla="*/ 4275461 h 4275461"/>
                <a:gd name="connsiteX81" fmla="*/ 0 w 3619883"/>
                <a:gd name="connsiteY81" fmla="*/ 42229 h 4275461"/>
                <a:gd name="connsiteX82" fmla="*/ 42464 w 3619883"/>
                <a:gd name="connsiteY82" fmla="*/ 40518 h 4275461"/>
                <a:gd name="connsiteX83" fmla="*/ 137733 w 3619883"/>
                <a:gd name="connsiteY83" fmla="*/ 35355 h 4275461"/>
                <a:gd name="connsiteX84" fmla="*/ 270565 w 3619883"/>
                <a:gd name="connsiteY84" fmla="*/ 29759 h 4275461"/>
                <a:gd name="connsiteX85" fmla="*/ 479734 w 3619883"/>
                <a:gd name="connsiteY85" fmla="*/ 45455 h 4275461"/>
                <a:gd name="connsiteX86" fmla="*/ 524103 w 3619883"/>
                <a:gd name="connsiteY86" fmla="*/ 41625 h 4275461"/>
                <a:gd name="connsiteX87" fmla="*/ 624416 w 3619883"/>
                <a:gd name="connsiteY87" fmla="*/ 22696 h 4275461"/>
                <a:gd name="connsiteX88" fmla="*/ 657762 w 3619883"/>
                <a:gd name="connsiteY88" fmla="*/ 18351 h 4275461"/>
                <a:gd name="connsiteX89" fmla="*/ 690557 w 3619883"/>
                <a:gd name="connsiteY89" fmla="*/ 25792 h 4275461"/>
                <a:gd name="connsiteX90" fmla="*/ 745123 w 3619883"/>
                <a:gd name="connsiteY90" fmla="*/ 40157 h 4275461"/>
                <a:gd name="connsiteX91" fmla="*/ 789493 w 3619883"/>
                <a:gd name="connsiteY91" fmla="*/ 36327 h 4275461"/>
                <a:gd name="connsiteX92" fmla="*/ 854255 w 3619883"/>
                <a:gd name="connsiteY92" fmla="*/ 68887 h 4275461"/>
                <a:gd name="connsiteX93" fmla="*/ 897520 w 3619883"/>
                <a:gd name="connsiteY93" fmla="*/ 88629 h 4275461"/>
                <a:gd name="connsiteX94" fmla="*/ 940510 w 3619883"/>
                <a:gd name="connsiteY94" fmla="*/ 114265 h 4275461"/>
                <a:gd name="connsiteX95" fmla="*/ 1082712 w 3619883"/>
                <a:gd name="connsiteY95" fmla="*/ 144543 h 4275461"/>
                <a:gd name="connsiteX96" fmla="*/ 1205348 w 3619883"/>
                <a:gd name="connsiteY96" fmla="*/ 120753 h 4275461"/>
                <a:gd name="connsiteX97" fmla="*/ 1271764 w 3619883"/>
                <a:gd name="connsiteY97" fmla="*/ 117956 h 4275461"/>
                <a:gd name="connsiteX98" fmla="*/ 1315583 w 3619883"/>
                <a:gd name="connsiteY98" fmla="*/ 125912 h 4275461"/>
                <a:gd name="connsiteX99" fmla="*/ 1359125 w 3619883"/>
                <a:gd name="connsiteY99" fmla="*/ 139761 h 4275461"/>
                <a:gd name="connsiteX100" fmla="*/ 1391919 w 3619883"/>
                <a:gd name="connsiteY100" fmla="*/ 147202 h 4275461"/>
                <a:gd name="connsiteX101" fmla="*/ 1436563 w 3619883"/>
                <a:gd name="connsiteY101" fmla="*/ 137480 h 4275461"/>
                <a:gd name="connsiteX102" fmla="*/ 1471566 w 3619883"/>
                <a:gd name="connsiteY102" fmla="*/ 97777 h 4275461"/>
                <a:gd name="connsiteX103" fmla="*/ 1505739 w 3619883"/>
                <a:gd name="connsiteY103" fmla="*/ 75753 h 4275461"/>
                <a:gd name="connsiteX104" fmla="*/ 1590891 w 3619883"/>
                <a:gd name="connsiteY104" fmla="*/ 144702 h 4275461"/>
                <a:gd name="connsiteX105" fmla="*/ 1625616 w 3619883"/>
                <a:gd name="connsiteY105" fmla="*/ 110893 h 4275461"/>
                <a:gd name="connsiteX106" fmla="*/ 1658964 w 3619883"/>
                <a:gd name="connsiteY106" fmla="*/ 106547 h 4275461"/>
                <a:gd name="connsiteX107" fmla="*/ 1746598 w 3619883"/>
                <a:gd name="connsiteY107" fmla="*/ 122460 h 4275461"/>
                <a:gd name="connsiteX108" fmla="*/ 1811913 w 3619883"/>
                <a:gd name="connsiteY108" fmla="*/ 143234 h 4275461"/>
                <a:gd name="connsiteX109" fmla="*/ 1856557 w 3619883"/>
                <a:gd name="connsiteY109" fmla="*/ 133511 h 4275461"/>
                <a:gd name="connsiteX110" fmla="*/ 2066003 w 3619883"/>
                <a:gd name="connsiteY110" fmla="*/ 143313 h 4275461"/>
                <a:gd name="connsiteX111" fmla="*/ 2177615 w 3619883"/>
                <a:gd name="connsiteY111" fmla="*/ 119007 h 4275461"/>
                <a:gd name="connsiteX112" fmla="*/ 2255883 w 3619883"/>
                <a:gd name="connsiteY112" fmla="*/ 99047 h 4275461"/>
                <a:gd name="connsiteX113" fmla="*/ 2344622 w 3619883"/>
                <a:gd name="connsiteY113" fmla="*/ 91388 h 4275461"/>
                <a:gd name="connsiteX114" fmla="*/ 2455682 w 3619883"/>
                <a:gd name="connsiteY114" fmla="*/ 78869 h 4275461"/>
                <a:gd name="connsiteX115" fmla="*/ 2632609 w 3619883"/>
                <a:gd name="connsiteY115" fmla="*/ 75338 h 4275461"/>
                <a:gd name="connsiteX116" fmla="*/ 2742291 w 3619883"/>
                <a:gd name="connsiteY116" fmla="*/ 92282 h 4275461"/>
                <a:gd name="connsiteX117" fmla="*/ 2851974 w 3619883"/>
                <a:gd name="connsiteY117" fmla="*/ 109227 h 4275461"/>
                <a:gd name="connsiteX118" fmla="*/ 2907643 w 3619883"/>
                <a:gd name="connsiteY118" fmla="*/ 100020 h 4275461"/>
                <a:gd name="connsiteX119" fmla="*/ 2944022 w 3619883"/>
                <a:gd name="connsiteY119" fmla="*/ 30853 h 4275461"/>
                <a:gd name="connsiteX120" fmla="*/ 3022289 w 3619883"/>
                <a:gd name="connsiteY120" fmla="*/ 10893 h 4275461"/>
                <a:gd name="connsiteX121" fmla="*/ 3054807 w 3619883"/>
                <a:gd name="connsiteY121" fmla="*/ 24226 h 4275461"/>
                <a:gd name="connsiteX122" fmla="*/ 3141892 w 3619883"/>
                <a:gd name="connsiteY122" fmla="*/ 51925 h 4275461"/>
                <a:gd name="connsiteX123" fmla="*/ 3185711 w 3619883"/>
                <a:gd name="connsiteY123" fmla="*/ 59881 h 4275461"/>
                <a:gd name="connsiteX124" fmla="*/ 3219056 w 3619883"/>
                <a:gd name="connsiteY124" fmla="*/ 55536 h 4275461"/>
                <a:gd name="connsiteX125" fmla="*/ 3263425 w 3619883"/>
                <a:gd name="connsiteY125" fmla="*/ 51706 h 4275461"/>
                <a:gd name="connsiteX126" fmla="*/ 3296219 w 3619883"/>
                <a:gd name="connsiteY126" fmla="*/ 59147 h 4275461"/>
                <a:gd name="connsiteX127" fmla="*/ 3319094 w 3619883"/>
                <a:gd name="connsiteY127" fmla="*/ 42500 h 4275461"/>
                <a:gd name="connsiteX128" fmla="*/ 3420511 w 3619883"/>
                <a:gd name="connsiteY128" fmla="*/ 0 h 4275461"/>
                <a:gd name="connsiteX129" fmla="*/ 3453305 w 3619883"/>
                <a:gd name="connsiteY129" fmla="*/ 7440 h 4275461"/>
                <a:gd name="connsiteX130" fmla="*/ 3496571 w 3619883"/>
                <a:gd name="connsiteY130" fmla="*/ 27182 h 4275461"/>
                <a:gd name="connsiteX131" fmla="*/ 3602117 w 3619883"/>
                <a:gd name="connsiteY131" fmla="*/ 132521 h 4275461"/>
                <a:gd name="connsiteX132" fmla="*/ 3619883 w 3619883"/>
                <a:gd name="connsiteY132" fmla="*/ 140049 h 4275461"/>
                <a:gd name="connsiteX133" fmla="*/ 3619883 w 3619883"/>
                <a:gd name="connsiteY13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761042 w 3619883"/>
                <a:gd name="connsiteY6" fmla="*/ 4128157 h 4275461"/>
                <a:gd name="connsiteX7" fmla="*/ 2826768 w 3619883"/>
                <a:gd name="connsiteY7" fmla="*/ 3951392 h 4275461"/>
                <a:gd name="connsiteX8" fmla="*/ 2648983 w 3619883"/>
                <a:gd name="connsiteY8" fmla="*/ 3951392 h 4275461"/>
                <a:gd name="connsiteX9" fmla="*/ 2648983 w 3619883"/>
                <a:gd name="connsiteY9" fmla="*/ 4128157 h 4275461"/>
                <a:gd name="connsiteX10" fmla="*/ 2690646 w 3619883"/>
                <a:gd name="connsiteY10" fmla="*/ 4128157 h 4275461"/>
                <a:gd name="connsiteX11" fmla="*/ 2690646 w 3619883"/>
                <a:gd name="connsiteY11" fmla="*/ 4275461 h 4275461"/>
                <a:gd name="connsiteX12" fmla="*/ 2511710 w 3619883"/>
                <a:gd name="connsiteY12" fmla="*/ 4275461 h 4275461"/>
                <a:gd name="connsiteX13" fmla="*/ 2454288 w 3619883"/>
                <a:gd name="connsiteY13" fmla="*/ 4128157 h 4275461"/>
                <a:gd name="connsiteX14" fmla="*/ 2515810 w 3619883"/>
                <a:gd name="connsiteY14" fmla="*/ 4128157 h 4275461"/>
                <a:gd name="connsiteX15" fmla="*/ 2515810 w 3619883"/>
                <a:gd name="connsiteY15" fmla="*/ 3951392 h 4275461"/>
                <a:gd name="connsiteX16" fmla="*/ 2338025 w 3619883"/>
                <a:gd name="connsiteY16" fmla="*/ 3951392 h 4275461"/>
                <a:gd name="connsiteX17" fmla="*/ 2338025 w 3619883"/>
                <a:gd name="connsiteY17" fmla="*/ 4128157 h 4275461"/>
                <a:gd name="connsiteX18" fmla="*/ 2395120 w 3619883"/>
                <a:gd name="connsiteY18" fmla="*/ 4128157 h 4275461"/>
                <a:gd name="connsiteX19" fmla="*/ 2337697 w 3619883"/>
                <a:gd name="connsiteY19" fmla="*/ 4275461 h 4275461"/>
                <a:gd name="connsiteX20" fmla="*/ 2150155 w 3619883"/>
                <a:gd name="connsiteY20" fmla="*/ 4275461 h 4275461"/>
                <a:gd name="connsiteX21" fmla="*/ 2150155 w 3619883"/>
                <a:gd name="connsiteY21" fmla="*/ 4128157 h 4275461"/>
                <a:gd name="connsiteX22" fmla="*/ 2204852 w 3619883"/>
                <a:gd name="connsiteY22" fmla="*/ 4128157 h 4275461"/>
                <a:gd name="connsiteX23" fmla="*/ 2204852 w 3619883"/>
                <a:gd name="connsiteY23" fmla="*/ 3951392 h 4275461"/>
                <a:gd name="connsiteX24" fmla="*/ 2027068 w 3619883"/>
                <a:gd name="connsiteY24" fmla="*/ 3951392 h 4275461"/>
                <a:gd name="connsiteX25" fmla="*/ 2027068 w 3619883"/>
                <a:gd name="connsiteY25" fmla="*/ 4128157 h 4275461"/>
                <a:gd name="connsiteX26" fmla="*/ 2079759 w 3619883"/>
                <a:gd name="connsiteY26" fmla="*/ 4128157 h 4275461"/>
                <a:gd name="connsiteX27" fmla="*/ 2079759 w 3619883"/>
                <a:gd name="connsiteY27" fmla="*/ 4275461 h 4275461"/>
                <a:gd name="connsiteX28" fmla="*/ 1824703 w 3619883"/>
                <a:gd name="connsiteY28" fmla="*/ 4275461 h 4275461"/>
                <a:gd name="connsiteX29" fmla="*/ 1834468 w 3619883"/>
                <a:gd name="connsiteY29" fmla="*/ 4128157 h 4275461"/>
                <a:gd name="connsiteX30" fmla="*/ 1893894 w 3619883"/>
                <a:gd name="connsiteY30" fmla="*/ 4128157 h 4275461"/>
                <a:gd name="connsiteX31" fmla="*/ 1893894 w 3619883"/>
                <a:gd name="connsiteY31" fmla="*/ 3951392 h 4275461"/>
                <a:gd name="connsiteX32" fmla="*/ 1716110 w 3619883"/>
                <a:gd name="connsiteY32" fmla="*/ 3951392 h 4275461"/>
                <a:gd name="connsiteX33" fmla="*/ 1716110 w 3619883"/>
                <a:gd name="connsiteY33" fmla="*/ 4006431 h 4275461"/>
                <a:gd name="connsiteX34" fmla="*/ 1703447 w 3619883"/>
                <a:gd name="connsiteY34" fmla="*/ 4007960 h 4275461"/>
                <a:gd name="connsiteX35" fmla="*/ 1716110 w 3619883"/>
                <a:gd name="connsiteY35" fmla="*/ 4044284 h 4275461"/>
                <a:gd name="connsiteX36" fmla="*/ 1716110 w 3619883"/>
                <a:gd name="connsiteY36" fmla="*/ 4128157 h 4275461"/>
                <a:gd name="connsiteX37" fmla="*/ 1745346 w 3619883"/>
                <a:gd name="connsiteY37" fmla="*/ 4128157 h 4275461"/>
                <a:gd name="connsiteX38" fmla="*/ 1796694 w 3619883"/>
                <a:gd name="connsiteY38" fmla="*/ 4275461 h 4275461"/>
                <a:gd name="connsiteX39" fmla="*/ 1558844 w 3619883"/>
                <a:gd name="connsiteY39" fmla="*/ 4275461 h 4275461"/>
                <a:gd name="connsiteX40" fmla="*/ 1517252 w 3619883"/>
                <a:gd name="connsiteY40" fmla="*/ 4128157 h 4275461"/>
                <a:gd name="connsiteX41" fmla="*/ 1582936 w 3619883"/>
                <a:gd name="connsiteY41" fmla="*/ 4128157 h 4275461"/>
                <a:gd name="connsiteX42" fmla="*/ 1582936 w 3619883"/>
                <a:gd name="connsiteY42" fmla="*/ 3951392 h 4275461"/>
                <a:gd name="connsiteX43" fmla="*/ 1405151 w 3619883"/>
                <a:gd name="connsiteY43" fmla="*/ 3951392 h 4275461"/>
                <a:gd name="connsiteX44" fmla="*/ 1405151 w 3619883"/>
                <a:gd name="connsiteY44" fmla="*/ 4128157 h 4275461"/>
                <a:gd name="connsiteX45" fmla="*/ 1468988 w 3619883"/>
                <a:gd name="connsiteY45" fmla="*/ 4128157 h 4275461"/>
                <a:gd name="connsiteX46" fmla="*/ 1427396 w 3619883"/>
                <a:gd name="connsiteY46" fmla="*/ 4275461 h 4275461"/>
                <a:gd name="connsiteX47" fmla="*/ 1210751 w 3619883"/>
                <a:gd name="connsiteY47" fmla="*/ 4275461 h 4275461"/>
                <a:gd name="connsiteX48" fmla="*/ 1210751 w 3619883"/>
                <a:gd name="connsiteY48" fmla="*/ 4128157 h 4275461"/>
                <a:gd name="connsiteX49" fmla="*/ 1271978 w 3619883"/>
                <a:gd name="connsiteY49" fmla="*/ 4128157 h 4275461"/>
                <a:gd name="connsiteX50" fmla="*/ 1271978 w 3619883"/>
                <a:gd name="connsiteY50" fmla="*/ 3951392 h 4275461"/>
                <a:gd name="connsiteX51" fmla="*/ 1094193 w 3619883"/>
                <a:gd name="connsiteY51" fmla="*/ 3951392 h 4275461"/>
                <a:gd name="connsiteX52" fmla="*/ 1094193 w 3619883"/>
                <a:gd name="connsiteY52" fmla="*/ 4128157 h 4275461"/>
                <a:gd name="connsiteX53" fmla="*/ 1140354 w 3619883"/>
                <a:gd name="connsiteY53" fmla="*/ 4128157 h 4275461"/>
                <a:gd name="connsiteX54" fmla="*/ 1140354 w 3619883"/>
                <a:gd name="connsiteY54" fmla="*/ 4275461 h 4275461"/>
                <a:gd name="connsiteX55" fmla="*/ 953807 w 3619883"/>
                <a:gd name="connsiteY55" fmla="*/ 4275461 h 4275461"/>
                <a:gd name="connsiteX56" fmla="*/ 912215 w 3619883"/>
                <a:gd name="connsiteY56" fmla="*/ 4128157 h 4275461"/>
                <a:gd name="connsiteX57" fmla="*/ 961020 w 3619883"/>
                <a:gd name="connsiteY57" fmla="*/ 4128157 h 4275461"/>
                <a:gd name="connsiteX58" fmla="*/ 961020 w 3619883"/>
                <a:gd name="connsiteY58" fmla="*/ 3951392 h 4275461"/>
                <a:gd name="connsiteX59" fmla="*/ 783235 w 3619883"/>
                <a:gd name="connsiteY59" fmla="*/ 3951392 h 4275461"/>
                <a:gd name="connsiteX60" fmla="*/ 783235 w 3619883"/>
                <a:gd name="connsiteY60" fmla="*/ 4128157 h 4275461"/>
                <a:gd name="connsiteX61" fmla="*/ 871024 w 3619883"/>
                <a:gd name="connsiteY61" fmla="*/ 4128157 h 4275461"/>
                <a:gd name="connsiteX62" fmla="*/ 829432 w 3619883"/>
                <a:gd name="connsiteY62" fmla="*/ 4275461 h 4275461"/>
                <a:gd name="connsiteX63" fmla="*/ 611484 w 3619883"/>
                <a:gd name="connsiteY63" fmla="*/ 4275461 h 4275461"/>
                <a:gd name="connsiteX64" fmla="*/ 621247 w 3619883"/>
                <a:gd name="connsiteY64" fmla="*/ 4128157 h 4275461"/>
                <a:gd name="connsiteX65" fmla="*/ 650062 w 3619883"/>
                <a:gd name="connsiteY65" fmla="*/ 4128157 h 4275461"/>
                <a:gd name="connsiteX66" fmla="*/ 650062 w 3619883"/>
                <a:gd name="connsiteY66" fmla="*/ 3951392 h 4275461"/>
                <a:gd name="connsiteX67" fmla="*/ 472277 w 3619883"/>
                <a:gd name="connsiteY67" fmla="*/ 3951392 h 4275461"/>
                <a:gd name="connsiteX68" fmla="*/ 472277 w 3619883"/>
                <a:gd name="connsiteY68" fmla="*/ 4128157 h 4275461"/>
                <a:gd name="connsiteX69" fmla="*/ 522650 w 3619883"/>
                <a:gd name="connsiteY69" fmla="*/ 4128157 h 4275461"/>
                <a:gd name="connsiteX70" fmla="*/ 573998 w 3619883"/>
                <a:gd name="connsiteY70" fmla="*/ 4275461 h 4275461"/>
                <a:gd name="connsiteX71" fmla="*/ 336164 w 3619883"/>
                <a:gd name="connsiteY71" fmla="*/ 4275461 h 4275461"/>
                <a:gd name="connsiteX72" fmla="*/ 294572 w 3619883"/>
                <a:gd name="connsiteY72" fmla="*/ 4128157 h 4275461"/>
                <a:gd name="connsiteX73" fmla="*/ 339106 w 3619883"/>
                <a:gd name="connsiteY73" fmla="*/ 4128157 h 4275461"/>
                <a:gd name="connsiteX74" fmla="*/ 339106 w 3619883"/>
                <a:gd name="connsiteY74" fmla="*/ 3951392 h 4275461"/>
                <a:gd name="connsiteX75" fmla="*/ 161321 w 3619883"/>
                <a:gd name="connsiteY75" fmla="*/ 3951392 h 4275461"/>
                <a:gd name="connsiteX76" fmla="*/ 161321 w 3619883"/>
                <a:gd name="connsiteY76" fmla="*/ 4128157 h 4275461"/>
                <a:gd name="connsiteX77" fmla="*/ 230914 w 3619883"/>
                <a:gd name="connsiteY77" fmla="*/ 4128157 h 4275461"/>
                <a:gd name="connsiteX78" fmla="*/ 189322 w 3619883"/>
                <a:gd name="connsiteY78" fmla="*/ 4275461 h 4275461"/>
                <a:gd name="connsiteX79" fmla="*/ 0 w 3619883"/>
                <a:gd name="connsiteY79" fmla="*/ 4275461 h 4275461"/>
                <a:gd name="connsiteX80" fmla="*/ 0 w 3619883"/>
                <a:gd name="connsiteY80" fmla="*/ 42229 h 4275461"/>
                <a:gd name="connsiteX81" fmla="*/ 42464 w 3619883"/>
                <a:gd name="connsiteY81" fmla="*/ 40518 h 4275461"/>
                <a:gd name="connsiteX82" fmla="*/ 137733 w 3619883"/>
                <a:gd name="connsiteY82" fmla="*/ 35355 h 4275461"/>
                <a:gd name="connsiteX83" fmla="*/ 270565 w 3619883"/>
                <a:gd name="connsiteY83" fmla="*/ 29759 h 4275461"/>
                <a:gd name="connsiteX84" fmla="*/ 479734 w 3619883"/>
                <a:gd name="connsiteY84" fmla="*/ 45455 h 4275461"/>
                <a:gd name="connsiteX85" fmla="*/ 524103 w 3619883"/>
                <a:gd name="connsiteY85" fmla="*/ 41625 h 4275461"/>
                <a:gd name="connsiteX86" fmla="*/ 624416 w 3619883"/>
                <a:gd name="connsiteY86" fmla="*/ 22696 h 4275461"/>
                <a:gd name="connsiteX87" fmla="*/ 657762 w 3619883"/>
                <a:gd name="connsiteY87" fmla="*/ 18351 h 4275461"/>
                <a:gd name="connsiteX88" fmla="*/ 690557 w 3619883"/>
                <a:gd name="connsiteY88" fmla="*/ 25792 h 4275461"/>
                <a:gd name="connsiteX89" fmla="*/ 745123 w 3619883"/>
                <a:gd name="connsiteY89" fmla="*/ 40157 h 4275461"/>
                <a:gd name="connsiteX90" fmla="*/ 789493 w 3619883"/>
                <a:gd name="connsiteY90" fmla="*/ 36327 h 4275461"/>
                <a:gd name="connsiteX91" fmla="*/ 854255 w 3619883"/>
                <a:gd name="connsiteY91" fmla="*/ 68887 h 4275461"/>
                <a:gd name="connsiteX92" fmla="*/ 897520 w 3619883"/>
                <a:gd name="connsiteY92" fmla="*/ 88629 h 4275461"/>
                <a:gd name="connsiteX93" fmla="*/ 940510 w 3619883"/>
                <a:gd name="connsiteY93" fmla="*/ 114265 h 4275461"/>
                <a:gd name="connsiteX94" fmla="*/ 1082712 w 3619883"/>
                <a:gd name="connsiteY94" fmla="*/ 144543 h 4275461"/>
                <a:gd name="connsiteX95" fmla="*/ 1205348 w 3619883"/>
                <a:gd name="connsiteY95" fmla="*/ 120753 h 4275461"/>
                <a:gd name="connsiteX96" fmla="*/ 1271764 w 3619883"/>
                <a:gd name="connsiteY96" fmla="*/ 117956 h 4275461"/>
                <a:gd name="connsiteX97" fmla="*/ 1315583 w 3619883"/>
                <a:gd name="connsiteY97" fmla="*/ 125912 h 4275461"/>
                <a:gd name="connsiteX98" fmla="*/ 1359125 w 3619883"/>
                <a:gd name="connsiteY98" fmla="*/ 139761 h 4275461"/>
                <a:gd name="connsiteX99" fmla="*/ 1391919 w 3619883"/>
                <a:gd name="connsiteY99" fmla="*/ 147202 h 4275461"/>
                <a:gd name="connsiteX100" fmla="*/ 1436563 w 3619883"/>
                <a:gd name="connsiteY100" fmla="*/ 137480 h 4275461"/>
                <a:gd name="connsiteX101" fmla="*/ 1471566 w 3619883"/>
                <a:gd name="connsiteY101" fmla="*/ 97777 h 4275461"/>
                <a:gd name="connsiteX102" fmla="*/ 1505739 w 3619883"/>
                <a:gd name="connsiteY102" fmla="*/ 75753 h 4275461"/>
                <a:gd name="connsiteX103" fmla="*/ 1590891 w 3619883"/>
                <a:gd name="connsiteY103" fmla="*/ 144702 h 4275461"/>
                <a:gd name="connsiteX104" fmla="*/ 1625616 w 3619883"/>
                <a:gd name="connsiteY104" fmla="*/ 110893 h 4275461"/>
                <a:gd name="connsiteX105" fmla="*/ 1658964 w 3619883"/>
                <a:gd name="connsiteY105" fmla="*/ 106547 h 4275461"/>
                <a:gd name="connsiteX106" fmla="*/ 1746598 w 3619883"/>
                <a:gd name="connsiteY106" fmla="*/ 122460 h 4275461"/>
                <a:gd name="connsiteX107" fmla="*/ 1811913 w 3619883"/>
                <a:gd name="connsiteY107" fmla="*/ 143234 h 4275461"/>
                <a:gd name="connsiteX108" fmla="*/ 1856557 w 3619883"/>
                <a:gd name="connsiteY108" fmla="*/ 133511 h 4275461"/>
                <a:gd name="connsiteX109" fmla="*/ 2066003 w 3619883"/>
                <a:gd name="connsiteY109" fmla="*/ 143313 h 4275461"/>
                <a:gd name="connsiteX110" fmla="*/ 2177615 w 3619883"/>
                <a:gd name="connsiteY110" fmla="*/ 119007 h 4275461"/>
                <a:gd name="connsiteX111" fmla="*/ 2255883 w 3619883"/>
                <a:gd name="connsiteY111" fmla="*/ 99047 h 4275461"/>
                <a:gd name="connsiteX112" fmla="*/ 2344622 w 3619883"/>
                <a:gd name="connsiteY112" fmla="*/ 91388 h 4275461"/>
                <a:gd name="connsiteX113" fmla="*/ 2455682 w 3619883"/>
                <a:gd name="connsiteY113" fmla="*/ 78869 h 4275461"/>
                <a:gd name="connsiteX114" fmla="*/ 2632609 w 3619883"/>
                <a:gd name="connsiteY114" fmla="*/ 75338 h 4275461"/>
                <a:gd name="connsiteX115" fmla="*/ 2742291 w 3619883"/>
                <a:gd name="connsiteY115" fmla="*/ 92282 h 4275461"/>
                <a:gd name="connsiteX116" fmla="*/ 2851974 w 3619883"/>
                <a:gd name="connsiteY116" fmla="*/ 109227 h 4275461"/>
                <a:gd name="connsiteX117" fmla="*/ 2907643 w 3619883"/>
                <a:gd name="connsiteY117" fmla="*/ 100020 h 4275461"/>
                <a:gd name="connsiteX118" fmla="*/ 2944022 w 3619883"/>
                <a:gd name="connsiteY118" fmla="*/ 30853 h 4275461"/>
                <a:gd name="connsiteX119" fmla="*/ 3022289 w 3619883"/>
                <a:gd name="connsiteY119" fmla="*/ 10893 h 4275461"/>
                <a:gd name="connsiteX120" fmla="*/ 3054807 w 3619883"/>
                <a:gd name="connsiteY120" fmla="*/ 24226 h 4275461"/>
                <a:gd name="connsiteX121" fmla="*/ 3141892 w 3619883"/>
                <a:gd name="connsiteY121" fmla="*/ 51925 h 4275461"/>
                <a:gd name="connsiteX122" fmla="*/ 3185711 w 3619883"/>
                <a:gd name="connsiteY122" fmla="*/ 59881 h 4275461"/>
                <a:gd name="connsiteX123" fmla="*/ 3219056 w 3619883"/>
                <a:gd name="connsiteY123" fmla="*/ 55536 h 4275461"/>
                <a:gd name="connsiteX124" fmla="*/ 3263425 w 3619883"/>
                <a:gd name="connsiteY124" fmla="*/ 51706 h 4275461"/>
                <a:gd name="connsiteX125" fmla="*/ 3296219 w 3619883"/>
                <a:gd name="connsiteY125" fmla="*/ 59147 h 4275461"/>
                <a:gd name="connsiteX126" fmla="*/ 3319094 w 3619883"/>
                <a:gd name="connsiteY126" fmla="*/ 42500 h 4275461"/>
                <a:gd name="connsiteX127" fmla="*/ 3420511 w 3619883"/>
                <a:gd name="connsiteY127" fmla="*/ 0 h 4275461"/>
                <a:gd name="connsiteX128" fmla="*/ 3453305 w 3619883"/>
                <a:gd name="connsiteY128" fmla="*/ 7440 h 4275461"/>
                <a:gd name="connsiteX129" fmla="*/ 3496571 w 3619883"/>
                <a:gd name="connsiteY129" fmla="*/ 27182 h 4275461"/>
                <a:gd name="connsiteX130" fmla="*/ 3602117 w 3619883"/>
                <a:gd name="connsiteY130" fmla="*/ 132521 h 4275461"/>
                <a:gd name="connsiteX131" fmla="*/ 3619883 w 3619883"/>
                <a:gd name="connsiteY131" fmla="*/ 140049 h 4275461"/>
                <a:gd name="connsiteX132" fmla="*/ 3619883 w 3619883"/>
                <a:gd name="connsiteY13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826768 w 3619883"/>
                <a:gd name="connsiteY6" fmla="*/ 3951392 h 4275461"/>
                <a:gd name="connsiteX7" fmla="*/ 2648983 w 3619883"/>
                <a:gd name="connsiteY7" fmla="*/ 3951392 h 4275461"/>
                <a:gd name="connsiteX8" fmla="*/ 2648983 w 3619883"/>
                <a:gd name="connsiteY8" fmla="*/ 4128157 h 4275461"/>
                <a:gd name="connsiteX9" fmla="*/ 2690646 w 3619883"/>
                <a:gd name="connsiteY9" fmla="*/ 4128157 h 4275461"/>
                <a:gd name="connsiteX10" fmla="*/ 2690646 w 3619883"/>
                <a:gd name="connsiteY10" fmla="*/ 4275461 h 4275461"/>
                <a:gd name="connsiteX11" fmla="*/ 2511710 w 3619883"/>
                <a:gd name="connsiteY11" fmla="*/ 4275461 h 4275461"/>
                <a:gd name="connsiteX12" fmla="*/ 2454288 w 3619883"/>
                <a:gd name="connsiteY12" fmla="*/ 4128157 h 4275461"/>
                <a:gd name="connsiteX13" fmla="*/ 2515810 w 3619883"/>
                <a:gd name="connsiteY13" fmla="*/ 4128157 h 4275461"/>
                <a:gd name="connsiteX14" fmla="*/ 2515810 w 3619883"/>
                <a:gd name="connsiteY14" fmla="*/ 3951392 h 4275461"/>
                <a:gd name="connsiteX15" fmla="*/ 2338025 w 3619883"/>
                <a:gd name="connsiteY15" fmla="*/ 3951392 h 4275461"/>
                <a:gd name="connsiteX16" fmla="*/ 2338025 w 3619883"/>
                <a:gd name="connsiteY16" fmla="*/ 4128157 h 4275461"/>
                <a:gd name="connsiteX17" fmla="*/ 2395120 w 3619883"/>
                <a:gd name="connsiteY17" fmla="*/ 4128157 h 4275461"/>
                <a:gd name="connsiteX18" fmla="*/ 2337697 w 3619883"/>
                <a:gd name="connsiteY18" fmla="*/ 4275461 h 4275461"/>
                <a:gd name="connsiteX19" fmla="*/ 2150155 w 3619883"/>
                <a:gd name="connsiteY19" fmla="*/ 4275461 h 4275461"/>
                <a:gd name="connsiteX20" fmla="*/ 2150155 w 3619883"/>
                <a:gd name="connsiteY20" fmla="*/ 4128157 h 4275461"/>
                <a:gd name="connsiteX21" fmla="*/ 2204852 w 3619883"/>
                <a:gd name="connsiteY21" fmla="*/ 4128157 h 4275461"/>
                <a:gd name="connsiteX22" fmla="*/ 2204852 w 3619883"/>
                <a:gd name="connsiteY22" fmla="*/ 3951392 h 4275461"/>
                <a:gd name="connsiteX23" fmla="*/ 2027068 w 3619883"/>
                <a:gd name="connsiteY23" fmla="*/ 3951392 h 4275461"/>
                <a:gd name="connsiteX24" fmla="*/ 2027068 w 3619883"/>
                <a:gd name="connsiteY24" fmla="*/ 4128157 h 4275461"/>
                <a:gd name="connsiteX25" fmla="*/ 2079759 w 3619883"/>
                <a:gd name="connsiteY25" fmla="*/ 4128157 h 4275461"/>
                <a:gd name="connsiteX26" fmla="*/ 2079759 w 3619883"/>
                <a:gd name="connsiteY26" fmla="*/ 4275461 h 4275461"/>
                <a:gd name="connsiteX27" fmla="*/ 1824703 w 3619883"/>
                <a:gd name="connsiteY27" fmla="*/ 4275461 h 4275461"/>
                <a:gd name="connsiteX28" fmla="*/ 1834468 w 3619883"/>
                <a:gd name="connsiteY28" fmla="*/ 4128157 h 4275461"/>
                <a:gd name="connsiteX29" fmla="*/ 1893894 w 3619883"/>
                <a:gd name="connsiteY29" fmla="*/ 4128157 h 4275461"/>
                <a:gd name="connsiteX30" fmla="*/ 1893894 w 3619883"/>
                <a:gd name="connsiteY30" fmla="*/ 3951392 h 4275461"/>
                <a:gd name="connsiteX31" fmla="*/ 1716110 w 3619883"/>
                <a:gd name="connsiteY31" fmla="*/ 3951392 h 4275461"/>
                <a:gd name="connsiteX32" fmla="*/ 1716110 w 3619883"/>
                <a:gd name="connsiteY32" fmla="*/ 4006431 h 4275461"/>
                <a:gd name="connsiteX33" fmla="*/ 1703447 w 3619883"/>
                <a:gd name="connsiteY33" fmla="*/ 4007960 h 4275461"/>
                <a:gd name="connsiteX34" fmla="*/ 1716110 w 3619883"/>
                <a:gd name="connsiteY34" fmla="*/ 4044284 h 4275461"/>
                <a:gd name="connsiteX35" fmla="*/ 1716110 w 3619883"/>
                <a:gd name="connsiteY35" fmla="*/ 4128157 h 4275461"/>
                <a:gd name="connsiteX36" fmla="*/ 1745346 w 3619883"/>
                <a:gd name="connsiteY36" fmla="*/ 4128157 h 4275461"/>
                <a:gd name="connsiteX37" fmla="*/ 1796694 w 3619883"/>
                <a:gd name="connsiteY37" fmla="*/ 4275461 h 4275461"/>
                <a:gd name="connsiteX38" fmla="*/ 1558844 w 3619883"/>
                <a:gd name="connsiteY38" fmla="*/ 4275461 h 4275461"/>
                <a:gd name="connsiteX39" fmla="*/ 1517252 w 3619883"/>
                <a:gd name="connsiteY39" fmla="*/ 4128157 h 4275461"/>
                <a:gd name="connsiteX40" fmla="*/ 1582936 w 3619883"/>
                <a:gd name="connsiteY40" fmla="*/ 4128157 h 4275461"/>
                <a:gd name="connsiteX41" fmla="*/ 1582936 w 3619883"/>
                <a:gd name="connsiteY41" fmla="*/ 3951392 h 4275461"/>
                <a:gd name="connsiteX42" fmla="*/ 1405151 w 3619883"/>
                <a:gd name="connsiteY42" fmla="*/ 3951392 h 4275461"/>
                <a:gd name="connsiteX43" fmla="*/ 1405151 w 3619883"/>
                <a:gd name="connsiteY43" fmla="*/ 4128157 h 4275461"/>
                <a:gd name="connsiteX44" fmla="*/ 1468988 w 3619883"/>
                <a:gd name="connsiteY44" fmla="*/ 4128157 h 4275461"/>
                <a:gd name="connsiteX45" fmla="*/ 1427396 w 3619883"/>
                <a:gd name="connsiteY45" fmla="*/ 4275461 h 4275461"/>
                <a:gd name="connsiteX46" fmla="*/ 1210751 w 3619883"/>
                <a:gd name="connsiteY46" fmla="*/ 4275461 h 4275461"/>
                <a:gd name="connsiteX47" fmla="*/ 1210751 w 3619883"/>
                <a:gd name="connsiteY47" fmla="*/ 4128157 h 4275461"/>
                <a:gd name="connsiteX48" fmla="*/ 1271978 w 3619883"/>
                <a:gd name="connsiteY48" fmla="*/ 4128157 h 4275461"/>
                <a:gd name="connsiteX49" fmla="*/ 1271978 w 3619883"/>
                <a:gd name="connsiteY49" fmla="*/ 3951392 h 4275461"/>
                <a:gd name="connsiteX50" fmla="*/ 1094193 w 3619883"/>
                <a:gd name="connsiteY50" fmla="*/ 3951392 h 4275461"/>
                <a:gd name="connsiteX51" fmla="*/ 1094193 w 3619883"/>
                <a:gd name="connsiteY51" fmla="*/ 4128157 h 4275461"/>
                <a:gd name="connsiteX52" fmla="*/ 1140354 w 3619883"/>
                <a:gd name="connsiteY52" fmla="*/ 4128157 h 4275461"/>
                <a:gd name="connsiteX53" fmla="*/ 1140354 w 3619883"/>
                <a:gd name="connsiteY53" fmla="*/ 4275461 h 4275461"/>
                <a:gd name="connsiteX54" fmla="*/ 953807 w 3619883"/>
                <a:gd name="connsiteY54" fmla="*/ 4275461 h 4275461"/>
                <a:gd name="connsiteX55" fmla="*/ 912215 w 3619883"/>
                <a:gd name="connsiteY55" fmla="*/ 4128157 h 4275461"/>
                <a:gd name="connsiteX56" fmla="*/ 961020 w 3619883"/>
                <a:gd name="connsiteY56" fmla="*/ 4128157 h 4275461"/>
                <a:gd name="connsiteX57" fmla="*/ 961020 w 3619883"/>
                <a:gd name="connsiteY57" fmla="*/ 3951392 h 4275461"/>
                <a:gd name="connsiteX58" fmla="*/ 783235 w 3619883"/>
                <a:gd name="connsiteY58" fmla="*/ 3951392 h 4275461"/>
                <a:gd name="connsiteX59" fmla="*/ 783235 w 3619883"/>
                <a:gd name="connsiteY59" fmla="*/ 4128157 h 4275461"/>
                <a:gd name="connsiteX60" fmla="*/ 871024 w 3619883"/>
                <a:gd name="connsiteY60" fmla="*/ 4128157 h 4275461"/>
                <a:gd name="connsiteX61" fmla="*/ 829432 w 3619883"/>
                <a:gd name="connsiteY61" fmla="*/ 4275461 h 4275461"/>
                <a:gd name="connsiteX62" fmla="*/ 611484 w 3619883"/>
                <a:gd name="connsiteY62" fmla="*/ 4275461 h 4275461"/>
                <a:gd name="connsiteX63" fmla="*/ 621247 w 3619883"/>
                <a:gd name="connsiteY63" fmla="*/ 4128157 h 4275461"/>
                <a:gd name="connsiteX64" fmla="*/ 650062 w 3619883"/>
                <a:gd name="connsiteY64" fmla="*/ 4128157 h 4275461"/>
                <a:gd name="connsiteX65" fmla="*/ 650062 w 3619883"/>
                <a:gd name="connsiteY65" fmla="*/ 3951392 h 4275461"/>
                <a:gd name="connsiteX66" fmla="*/ 472277 w 3619883"/>
                <a:gd name="connsiteY66" fmla="*/ 3951392 h 4275461"/>
                <a:gd name="connsiteX67" fmla="*/ 472277 w 3619883"/>
                <a:gd name="connsiteY67" fmla="*/ 4128157 h 4275461"/>
                <a:gd name="connsiteX68" fmla="*/ 522650 w 3619883"/>
                <a:gd name="connsiteY68" fmla="*/ 4128157 h 4275461"/>
                <a:gd name="connsiteX69" fmla="*/ 573998 w 3619883"/>
                <a:gd name="connsiteY69" fmla="*/ 4275461 h 4275461"/>
                <a:gd name="connsiteX70" fmla="*/ 336164 w 3619883"/>
                <a:gd name="connsiteY70" fmla="*/ 4275461 h 4275461"/>
                <a:gd name="connsiteX71" fmla="*/ 294572 w 3619883"/>
                <a:gd name="connsiteY71" fmla="*/ 4128157 h 4275461"/>
                <a:gd name="connsiteX72" fmla="*/ 339106 w 3619883"/>
                <a:gd name="connsiteY72" fmla="*/ 4128157 h 4275461"/>
                <a:gd name="connsiteX73" fmla="*/ 339106 w 3619883"/>
                <a:gd name="connsiteY73" fmla="*/ 3951392 h 4275461"/>
                <a:gd name="connsiteX74" fmla="*/ 161321 w 3619883"/>
                <a:gd name="connsiteY74" fmla="*/ 3951392 h 4275461"/>
                <a:gd name="connsiteX75" fmla="*/ 161321 w 3619883"/>
                <a:gd name="connsiteY75" fmla="*/ 4128157 h 4275461"/>
                <a:gd name="connsiteX76" fmla="*/ 230914 w 3619883"/>
                <a:gd name="connsiteY76" fmla="*/ 4128157 h 4275461"/>
                <a:gd name="connsiteX77" fmla="*/ 189322 w 3619883"/>
                <a:gd name="connsiteY77" fmla="*/ 4275461 h 4275461"/>
                <a:gd name="connsiteX78" fmla="*/ 0 w 3619883"/>
                <a:gd name="connsiteY78" fmla="*/ 4275461 h 4275461"/>
                <a:gd name="connsiteX79" fmla="*/ 0 w 3619883"/>
                <a:gd name="connsiteY79" fmla="*/ 42229 h 4275461"/>
                <a:gd name="connsiteX80" fmla="*/ 42464 w 3619883"/>
                <a:gd name="connsiteY80" fmla="*/ 40518 h 4275461"/>
                <a:gd name="connsiteX81" fmla="*/ 137733 w 3619883"/>
                <a:gd name="connsiteY81" fmla="*/ 35355 h 4275461"/>
                <a:gd name="connsiteX82" fmla="*/ 270565 w 3619883"/>
                <a:gd name="connsiteY82" fmla="*/ 29759 h 4275461"/>
                <a:gd name="connsiteX83" fmla="*/ 479734 w 3619883"/>
                <a:gd name="connsiteY83" fmla="*/ 45455 h 4275461"/>
                <a:gd name="connsiteX84" fmla="*/ 524103 w 3619883"/>
                <a:gd name="connsiteY84" fmla="*/ 41625 h 4275461"/>
                <a:gd name="connsiteX85" fmla="*/ 624416 w 3619883"/>
                <a:gd name="connsiteY85" fmla="*/ 22696 h 4275461"/>
                <a:gd name="connsiteX86" fmla="*/ 657762 w 3619883"/>
                <a:gd name="connsiteY86" fmla="*/ 18351 h 4275461"/>
                <a:gd name="connsiteX87" fmla="*/ 690557 w 3619883"/>
                <a:gd name="connsiteY87" fmla="*/ 25792 h 4275461"/>
                <a:gd name="connsiteX88" fmla="*/ 745123 w 3619883"/>
                <a:gd name="connsiteY88" fmla="*/ 40157 h 4275461"/>
                <a:gd name="connsiteX89" fmla="*/ 789493 w 3619883"/>
                <a:gd name="connsiteY89" fmla="*/ 36327 h 4275461"/>
                <a:gd name="connsiteX90" fmla="*/ 854255 w 3619883"/>
                <a:gd name="connsiteY90" fmla="*/ 68887 h 4275461"/>
                <a:gd name="connsiteX91" fmla="*/ 897520 w 3619883"/>
                <a:gd name="connsiteY91" fmla="*/ 88629 h 4275461"/>
                <a:gd name="connsiteX92" fmla="*/ 940510 w 3619883"/>
                <a:gd name="connsiteY92" fmla="*/ 114265 h 4275461"/>
                <a:gd name="connsiteX93" fmla="*/ 1082712 w 3619883"/>
                <a:gd name="connsiteY93" fmla="*/ 144543 h 4275461"/>
                <a:gd name="connsiteX94" fmla="*/ 1205348 w 3619883"/>
                <a:gd name="connsiteY94" fmla="*/ 120753 h 4275461"/>
                <a:gd name="connsiteX95" fmla="*/ 1271764 w 3619883"/>
                <a:gd name="connsiteY95" fmla="*/ 117956 h 4275461"/>
                <a:gd name="connsiteX96" fmla="*/ 1315583 w 3619883"/>
                <a:gd name="connsiteY96" fmla="*/ 125912 h 4275461"/>
                <a:gd name="connsiteX97" fmla="*/ 1359125 w 3619883"/>
                <a:gd name="connsiteY97" fmla="*/ 139761 h 4275461"/>
                <a:gd name="connsiteX98" fmla="*/ 1391919 w 3619883"/>
                <a:gd name="connsiteY98" fmla="*/ 147202 h 4275461"/>
                <a:gd name="connsiteX99" fmla="*/ 1436563 w 3619883"/>
                <a:gd name="connsiteY99" fmla="*/ 137480 h 4275461"/>
                <a:gd name="connsiteX100" fmla="*/ 1471566 w 3619883"/>
                <a:gd name="connsiteY100" fmla="*/ 97777 h 4275461"/>
                <a:gd name="connsiteX101" fmla="*/ 1505739 w 3619883"/>
                <a:gd name="connsiteY101" fmla="*/ 75753 h 4275461"/>
                <a:gd name="connsiteX102" fmla="*/ 1590891 w 3619883"/>
                <a:gd name="connsiteY102" fmla="*/ 144702 h 4275461"/>
                <a:gd name="connsiteX103" fmla="*/ 1625616 w 3619883"/>
                <a:gd name="connsiteY103" fmla="*/ 110893 h 4275461"/>
                <a:gd name="connsiteX104" fmla="*/ 1658964 w 3619883"/>
                <a:gd name="connsiteY104" fmla="*/ 106547 h 4275461"/>
                <a:gd name="connsiteX105" fmla="*/ 1746598 w 3619883"/>
                <a:gd name="connsiteY105" fmla="*/ 122460 h 4275461"/>
                <a:gd name="connsiteX106" fmla="*/ 1811913 w 3619883"/>
                <a:gd name="connsiteY106" fmla="*/ 143234 h 4275461"/>
                <a:gd name="connsiteX107" fmla="*/ 1856557 w 3619883"/>
                <a:gd name="connsiteY107" fmla="*/ 133511 h 4275461"/>
                <a:gd name="connsiteX108" fmla="*/ 2066003 w 3619883"/>
                <a:gd name="connsiteY108" fmla="*/ 143313 h 4275461"/>
                <a:gd name="connsiteX109" fmla="*/ 2177615 w 3619883"/>
                <a:gd name="connsiteY109" fmla="*/ 119007 h 4275461"/>
                <a:gd name="connsiteX110" fmla="*/ 2255883 w 3619883"/>
                <a:gd name="connsiteY110" fmla="*/ 99047 h 4275461"/>
                <a:gd name="connsiteX111" fmla="*/ 2344622 w 3619883"/>
                <a:gd name="connsiteY111" fmla="*/ 91388 h 4275461"/>
                <a:gd name="connsiteX112" fmla="*/ 2455682 w 3619883"/>
                <a:gd name="connsiteY112" fmla="*/ 78869 h 4275461"/>
                <a:gd name="connsiteX113" fmla="*/ 2632609 w 3619883"/>
                <a:gd name="connsiteY113" fmla="*/ 75338 h 4275461"/>
                <a:gd name="connsiteX114" fmla="*/ 2742291 w 3619883"/>
                <a:gd name="connsiteY114" fmla="*/ 92282 h 4275461"/>
                <a:gd name="connsiteX115" fmla="*/ 2851974 w 3619883"/>
                <a:gd name="connsiteY115" fmla="*/ 109227 h 4275461"/>
                <a:gd name="connsiteX116" fmla="*/ 2907643 w 3619883"/>
                <a:gd name="connsiteY116" fmla="*/ 100020 h 4275461"/>
                <a:gd name="connsiteX117" fmla="*/ 2944022 w 3619883"/>
                <a:gd name="connsiteY117" fmla="*/ 30853 h 4275461"/>
                <a:gd name="connsiteX118" fmla="*/ 3022289 w 3619883"/>
                <a:gd name="connsiteY118" fmla="*/ 10893 h 4275461"/>
                <a:gd name="connsiteX119" fmla="*/ 3054807 w 3619883"/>
                <a:gd name="connsiteY119" fmla="*/ 24226 h 4275461"/>
                <a:gd name="connsiteX120" fmla="*/ 3141892 w 3619883"/>
                <a:gd name="connsiteY120" fmla="*/ 51925 h 4275461"/>
                <a:gd name="connsiteX121" fmla="*/ 3185711 w 3619883"/>
                <a:gd name="connsiteY121" fmla="*/ 59881 h 4275461"/>
                <a:gd name="connsiteX122" fmla="*/ 3219056 w 3619883"/>
                <a:gd name="connsiteY122" fmla="*/ 55536 h 4275461"/>
                <a:gd name="connsiteX123" fmla="*/ 3263425 w 3619883"/>
                <a:gd name="connsiteY123" fmla="*/ 51706 h 4275461"/>
                <a:gd name="connsiteX124" fmla="*/ 3296219 w 3619883"/>
                <a:gd name="connsiteY124" fmla="*/ 59147 h 4275461"/>
                <a:gd name="connsiteX125" fmla="*/ 3319094 w 3619883"/>
                <a:gd name="connsiteY125" fmla="*/ 42500 h 4275461"/>
                <a:gd name="connsiteX126" fmla="*/ 3420511 w 3619883"/>
                <a:gd name="connsiteY126" fmla="*/ 0 h 4275461"/>
                <a:gd name="connsiteX127" fmla="*/ 3453305 w 3619883"/>
                <a:gd name="connsiteY127" fmla="*/ 7440 h 4275461"/>
                <a:gd name="connsiteX128" fmla="*/ 3496571 w 3619883"/>
                <a:gd name="connsiteY128" fmla="*/ 27182 h 4275461"/>
                <a:gd name="connsiteX129" fmla="*/ 3602117 w 3619883"/>
                <a:gd name="connsiteY129" fmla="*/ 132521 h 4275461"/>
                <a:gd name="connsiteX130" fmla="*/ 3619883 w 3619883"/>
                <a:gd name="connsiteY130" fmla="*/ 140049 h 4275461"/>
                <a:gd name="connsiteX131" fmla="*/ 3619883 w 3619883"/>
                <a:gd name="connsiteY13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48983 w 3619883"/>
                <a:gd name="connsiteY6" fmla="*/ 3951392 h 4275461"/>
                <a:gd name="connsiteX7" fmla="*/ 2648983 w 3619883"/>
                <a:gd name="connsiteY7" fmla="*/ 4128157 h 4275461"/>
                <a:gd name="connsiteX8" fmla="*/ 2690646 w 3619883"/>
                <a:gd name="connsiteY8" fmla="*/ 4128157 h 4275461"/>
                <a:gd name="connsiteX9" fmla="*/ 2690646 w 3619883"/>
                <a:gd name="connsiteY9" fmla="*/ 4275461 h 4275461"/>
                <a:gd name="connsiteX10" fmla="*/ 2511710 w 3619883"/>
                <a:gd name="connsiteY10" fmla="*/ 4275461 h 4275461"/>
                <a:gd name="connsiteX11" fmla="*/ 2454288 w 3619883"/>
                <a:gd name="connsiteY11" fmla="*/ 4128157 h 4275461"/>
                <a:gd name="connsiteX12" fmla="*/ 2515810 w 3619883"/>
                <a:gd name="connsiteY12" fmla="*/ 4128157 h 4275461"/>
                <a:gd name="connsiteX13" fmla="*/ 2515810 w 3619883"/>
                <a:gd name="connsiteY13" fmla="*/ 3951392 h 4275461"/>
                <a:gd name="connsiteX14" fmla="*/ 2338025 w 3619883"/>
                <a:gd name="connsiteY14" fmla="*/ 3951392 h 4275461"/>
                <a:gd name="connsiteX15" fmla="*/ 2338025 w 3619883"/>
                <a:gd name="connsiteY15" fmla="*/ 4128157 h 4275461"/>
                <a:gd name="connsiteX16" fmla="*/ 2395120 w 3619883"/>
                <a:gd name="connsiteY16" fmla="*/ 4128157 h 4275461"/>
                <a:gd name="connsiteX17" fmla="*/ 2337697 w 3619883"/>
                <a:gd name="connsiteY17" fmla="*/ 4275461 h 4275461"/>
                <a:gd name="connsiteX18" fmla="*/ 2150155 w 3619883"/>
                <a:gd name="connsiteY18" fmla="*/ 4275461 h 4275461"/>
                <a:gd name="connsiteX19" fmla="*/ 2150155 w 3619883"/>
                <a:gd name="connsiteY19" fmla="*/ 4128157 h 4275461"/>
                <a:gd name="connsiteX20" fmla="*/ 2204852 w 3619883"/>
                <a:gd name="connsiteY20" fmla="*/ 4128157 h 4275461"/>
                <a:gd name="connsiteX21" fmla="*/ 2204852 w 3619883"/>
                <a:gd name="connsiteY21" fmla="*/ 3951392 h 4275461"/>
                <a:gd name="connsiteX22" fmla="*/ 2027068 w 3619883"/>
                <a:gd name="connsiteY22" fmla="*/ 3951392 h 4275461"/>
                <a:gd name="connsiteX23" fmla="*/ 2027068 w 3619883"/>
                <a:gd name="connsiteY23" fmla="*/ 4128157 h 4275461"/>
                <a:gd name="connsiteX24" fmla="*/ 2079759 w 3619883"/>
                <a:gd name="connsiteY24" fmla="*/ 4128157 h 4275461"/>
                <a:gd name="connsiteX25" fmla="*/ 2079759 w 3619883"/>
                <a:gd name="connsiteY25" fmla="*/ 4275461 h 4275461"/>
                <a:gd name="connsiteX26" fmla="*/ 1824703 w 3619883"/>
                <a:gd name="connsiteY26" fmla="*/ 4275461 h 4275461"/>
                <a:gd name="connsiteX27" fmla="*/ 1834468 w 3619883"/>
                <a:gd name="connsiteY27" fmla="*/ 4128157 h 4275461"/>
                <a:gd name="connsiteX28" fmla="*/ 1893894 w 3619883"/>
                <a:gd name="connsiteY28" fmla="*/ 4128157 h 4275461"/>
                <a:gd name="connsiteX29" fmla="*/ 1893894 w 3619883"/>
                <a:gd name="connsiteY29" fmla="*/ 3951392 h 4275461"/>
                <a:gd name="connsiteX30" fmla="*/ 1716110 w 3619883"/>
                <a:gd name="connsiteY30" fmla="*/ 3951392 h 4275461"/>
                <a:gd name="connsiteX31" fmla="*/ 1716110 w 3619883"/>
                <a:gd name="connsiteY31" fmla="*/ 4006431 h 4275461"/>
                <a:gd name="connsiteX32" fmla="*/ 1703447 w 3619883"/>
                <a:gd name="connsiteY32" fmla="*/ 4007960 h 4275461"/>
                <a:gd name="connsiteX33" fmla="*/ 1716110 w 3619883"/>
                <a:gd name="connsiteY33" fmla="*/ 4044284 h 4275461"/>
                <a:gd name="connsiteX34" fmla="*/ 1716110 w 3619883"/>
                <a:gd name="connsiteY34" fmla="*/ 4128157 h 4275461"/>
                <a:gd name="connsiteX35" fmla="*/ 1745346 w 3619883"/>
                <a:gd name="connsiteY35" fmla="*/ 4128157 h 4275461"/>
                <a:gd name="connsiteX36" fmla="*/ 1796694 w 3619883"/>
                <a:gd name="connsiteY36" fmla="*/ 4275461 h 4275461"/>
                <a:gd name="connsiteX37" fmla="*/ 1558844 w 3619883"/>
                <a:gd name="connsiteY37" fmla="*/ 4275461 h 4275461"/>
                <a:gd name="connsiteX38" fmla="*/ 1517252 w 3619883"/>
                <a:gd name="connsiteY38" fmla="*/ 4128157 h 4275461"/>
                <a:gd name="connsiteX39" fmla="*/ 1582936 w 3619883"/>
                <a:gd name="connsiteY39" fmla="*/ 4128157 h 4275461"/>
                <a:gd name="connsiteX40" fmla="*/ 1582936 w 3619883"/>
                <a:gd name="connsiteY40" fmla="*/ 3951392 h 4275461"/>
                <a:gd name="connsiteX41" fmla="*/ 1405151 w 3619883"/>
                <a:gd name="connsiteY41" fmla="*/ 3951392 h 4275461"/>
                <a:gd name="connsiteX42" fmla="*/ 1405151 w 3619883"/>
                <a:gd name="connsiteY42" fmla="*/ 4128157 h 4275461"/>
                <a:gd name="connsiteX43" fmla="*/ 1468988 w 3619883"/>
                <a:gd name="connsiteY43" fmla="*/ 4128157 h 4275461"/>
                <a:gd name="connsiteX44" fmla="*/ 1427396 w 3619883"/>
                <a:gd name="connsiteY44" fmla="*/ 4275461 h 4275461"/>
                <a:gd name="connsiteX45" fmla="*/ 1210751 w 3619883"/>
                <a:gd name="connsiteY45" fmla="*/ 4275461 h 4275461"/>
                <a:gd name="connsiteX46" fmla="*/ 1210751 w 3619883"/>
                <a:gd name="connsiteY46" fmla="*/ 4128157 h 4275461"/>
                <a:gd name="connsiteX47" fmla="*/ 1271978 w 3619883"/>
                <a:gd name="connsiteY47" fmla="*/ 4128157 h 4275461"/>
                <a:gd name="connsiteX48" fmla="*/ 1271978 w 3619883"/>
                <a:gd name="connsiteY48" fmla="*/ 3951392 h 4275461"/>
                <a:gd name="connsiteX49" fmla="*/ 1094193 w 3619883"/>
                <a:gd name="connsiteY49" fmla="*/ 3951392 h 4275461"/>
                <a:gd name="connsiteX50" fmla="*/ 1094193 w 3619883"/>
                <a:gd name="connsiteY50" fmla="*/ 4128157 h 4275461"/>
                <a:gd name="connsiteX51" fmla="*/ 1140354 w 3619883"/>
                <a:gd name="connsiteY51" fmla="*/ 4128157 h 4275461"/>
                <a:gd name="connsiteX52" fmla="*/ 1140354 w 3619883"/>
                <a:gd name="connsiteY52" fmla="*/ 4275461 h 4275461"/>
                <a:gd name="connsiteX53" fmla="*/ 953807 w 3619883"/>
                <a:gd name="connsiteY53" fmla="*/ 4275461 h 4275461"/>
                <a:gd name="connsiteX54" fmla="*/ 912215 w 3619883"/>
                <a:gd name="connsiteY54" fmla="*/ 4128157 h 4275461"/>
                <a:gd name="connsiteX55" fmla="*/ 961020 w 3619883"/>
                <a:gd name="connsiteY55" fmla="*/ 4128157 h 4275461"/>
                <a:gd name="connsiteX56" fmla="*/ 961020 w 3619883"/>
                <a:gd name="connsiteY56" fmla="*/ 3951392 h 4275461"/>
                <a:gd name="connsiteX57" fmla="*/ 783235 w 3619883"/>
                <a:gd name="connsiteY57" fmla="*/ 3951392 h 4275461"/>
                <a:gd name="connsiteX58" fmla="*/ 783235 w 3619883"/>
                <a:gd name="connsiteY58" fmla="*/ 4128157 h 4275461"/>
                <a:gd name="connsiteX59" fmla="*/ 871024 w 3619883"/>
                <a:gd name="connsiteY59" fmla="*/ 4128157 h 4275461"/>
                <a:gd name="connsiteX60" fmla="*/ 829432 w 3619883"/>
                <a:gd name="connsiteY60" fmla="*/ 4275461 h 4275461"/>
                <a:gd name="connsiteX61" fmla="*/ 611484 w 3619883"/>
                <a:gd name="connsiteY61" fmla="*/ 4275461 h 4275461"/>
                <a:gd name="connsiteX62" fmla="*/ 621247 w 3619883"/>
                <a:gd name="connsiteY62" fmla="*/ 4128157 h 4275461"/>
                <a:gd name="connsiteX63" fmla="*/ 650062 w 3619883"/>
                <a:gd name="connsiteY63" fmla="*/ 4128157 h 4275461"/>
                <a:gd name="connsiteX64" fmla="*/ 650062 w 3619883"/>
                <a:gd name="connsiteY64" fmla="*/ 3951392 h 4275461"/>
                <a:gd name="connsiteX65" fmla="*/ 472277 w 3619883"/>
                <a:gd name="connsiteY65" fmla="*/ 3951392 h 4275461"/>
                <a:gd name="connsiteX66" fmla="*/ 472277 w 3619883"/>
                <a:gd name="connsiteY66" fmla="*/ 4128157 h 4275461"/>
                <a:gd name="connsiteX67" fmla="*/ 522650 w 3619883"/>
                <a:gd name="connsiteY67" fmla="*/ 4128157 h 4275461"/>
                <a:gd name="connsiteX68" fmla="*/ 573998 w 3619883"/>
                <a:gd name="connsiteY68" fmla="*/ 4275461 h 4275461"/>
                <a:gd name="connsiteX69" fmla="*/ 336164 w 3619883"/>
                <a:gd name="connsiteY69" fmla="*/ 4275461 h 4275461"/>
                <a:gd name="connsiteX70" fmla="*/ 294572 w 3619883"/>
                <a:gd name="connsiteY70" fmla="*/ 4128157 h 4275461"/>
                <a:gd name="connsiteX71" fmla="*/ 339106 w 3619883"/>
                <a:gd name="connsiteY71" fmla="*/ 4128157 h 4275461"/>
                <a:gd name="connsiteX72" fmla="*/ 339106 w 3619883"/>
                <a:gd name="connsiteY72" fmla="*/ 3951392 h 4275461"/>
                <a:gd name="connsiteX73" fmla="*/ 161321 w 3619883"/>
                <a:gd name="connsiteY73" fmla="*/ 3951392 h 4275461"/>
                <a:gd name="connsiteX74" fmla="*/ 161321 w 3619883"/>
                <a:gd name="connsiteY74" fmla="*/ 4128157 h 4275461"/>
                <a:gd name="connsiteX75" fmla="*/ 230914 w 3619883"/>
                <a:gd name="connsiteY75" fmla="*/ 4128157 h 4275461"/>
                <a:gd name="connsiteX76" fmla="*/ 189322 w 3619883"/>
                <a:gd name="connsiteY76" fmla="*/ 4275461 h 4275461"/>
                <a:gd name="connsiteX77" fmla="*/ 0 w 3619883"/>
                <a:gd name="connsiteY77" fmla="*/ 4275461 h 4275461"/>
                <a:gd name="connsiteX78" fmla="*/ 0 w 3619883"/>
                <a:gd name="connsiteY78" fmla="*/ 42229 h 4275461"/>
                <a:gd name="connsiteX79" fmla="*/ 42464 w 3619883"/>
                <a:gd name="connsiteY79" fmla="*/ 40518 h 4275461"/>
                <a:gd name="connsiteX80" fmla="*/ 137733 w 3619883"/>
                <a:gd name="connsiteY80" fmla="*/ 35355 h 4275461"/>
                <a:gd name="connsiteX81" fmla="*/ 270565 w 3619883"/>
                <a:gd name="connsiteY81" fmla="*/ 29759 h 4275461"/>
                <a:gd name="connsiteX82" fmla="*/ 479734 w 3619883"/>
                <a:gd name="connsiteY82" fmla="*/ 45455 h 4275461"/>
                <a:gd name="connsiteX83" fmla="*/ 524103 w 3619883"/>
                <a:gd name="connsiteY83" fmla="*/ 41625 h 4275461"/>
                <a:gd name="connsiteX84" fmla="*/ 624416 w 3619883"/>
                <a:gd name="connsiteY84" fmla="*/ 22696 h 4275461"/>
                <a:gd name="connsiteX85" fmla="*/ 657762 w 3619883"/>
                <a:gd name="connsiteY85" fmla="*/ 18351 h 4275461"/>
                <a:gd name="connsiteX86" fmla="*/ 690557 w 3619883"/>
                <a:gd name="connsiteY86" fmla="*/ 25792 h 4275461"/>
                <a:gd name="connsiteX87" fmla="*/ 745123 w 3619883"/>
                <a:gd name="connsiteY87" fmla="*/ 40157 h 4275461"/>
                <a:gd name="connsiteX88" fmla="*/ 789493 w 3619883"/>
                <a:gd name="connsiteY88" fmla="*/ 36327 h 4275461"/>
                <a:gd name="connsiteX89" fmla="*/ 854255 w 3619883"/>
                <a:gd name="connsiteY89" fmla="*/ 68887 h 4275461"/>
                <a:gd name="connsiteX90" fmla="*/ 897520 w 3619883"/>
                <a:gd name="connsiteY90" fmla="*/ 88629 h 4275461"/>
                <a:gd name="connsiteX91" fmla="*/ 940510 w 3619883"/>
                <a:gd name="connsiteY91" fmla="*/ 114265 h 4275461"/>
                <a:gd name="connsiteX92" fmla="*/ 1082712 w 3619883"/>
                <a:gd name="connsiteY92" fmla="*/ 144543 h 4275461"/>
                <a:gd name="connsiteX93" fmla="*/ 1205348 w 3619883"/>
                <a:gd name="connsiteY93" fmla="*/ 120753 h 4275461"/>
                <a:gd name="connsiteX94" fmla="*/ 1271764 w 3619883"/>
                <a:gd name="connsiteY94" fmla="*/ 117956 h 4275461"/>
                <a:gd name="connsiteX95" fmla="*/ 1315583 w 3619883"/>
                <a:gd name="connsiteY95" fmla="*/ 125912 h 4275461"/>
                <a:gd name="connsiteX96" fmla="*/ 1359125 w 3619883"/>
                <a:gd name="connsiteY96" fmla="*/ 139761 h 4275461"/>
                <a:gd name="connsiteX97" fmla="*/ 1391919 w 3619883"/>
                <a:gd name="connsiteY97" fmla="*/ 147202 h 4275461"/>
                <a:gd name="connsiteX98" fmla="*/ 1436563 w 3619883"/>
                <a:gd name="connsiteY98" fmla="*/ 137480 h 4275461"/>
                <a:gd name="connsiteX99" fmla="*/ 1471566 w 3619883"/>
                <a:gd name="connsiteY99" fmla="*/ 97777 h 4275461"/>
                <a:gd name="connsiteX100" fmla="*/ 1505739 w 3619883"/>
                <a:gd name="connsiteY100" fmla="*/ 75753 h 4275461"/>
                <a:gd name="connsiteX101" fmla="*/ 1590891 w 3619883"/>
                <a:gd name="connsiteY101" fmla="*/ 144702 h 4275461"/>
                <a:gd name="connsiteX102" fmla="*/ 1625616 w 3619883"/>
                <a:gd name="connsiteY102" fmla="*/ 110893 h 4275461"/>
                <a:gd name="connsiteX103" fmla="*/ 1658964 w 3619883"/>
                <a:gd name="connsiteY103" fmla="*/ 106547 h 4275461"/>
                <a:gd name="connsiteX104" fmla="*/ 1746598 w 3619883"/>
                <a:gd name="connsiteY104" fmla="*/ 122460 h 4275461"/>
                <a:gd name="connsiteX105" fmla="*/ 1811913 w 3619883"/>
                <a:gd name="connsiteY105" fmla="*/ 143234 h 4275461"/>
                <a:gd name="connsiteX106" fmla="*/ 1856557 w 3619883"/>
                <a:gd name="connsiteY106" fmla="*/ 133511 h 4275461"/>
                <a:gd name="connsiteX107" fmla="*/ 2066003 w 3619883"/>
                <a:gd name="connsiteY107" fmla="*/ 143313 h 4275461"/>
                <a:gd name="connsiteX108" fmla="*/ 2177615 w 3619883"/>
                <a:gd name="connsiteY108" fmla="*/ 119007 h 4275461"/>
                <a:gd name="connsiteX109" fmla="*/ 2255883 w 3619883"/>
                <a:gd name="connsiteY109" fmla="*/ 99047 h 4275461"/>
                <a:gd name="connsiteX110" fmla="*/ 2344622 w 3619883"/>
                <a:gd name="connsiteY110" fmla="*/ 91388 h 4275461"/>
                <a:gd name="connsiteX111" fmla="*/ 2455682 w 3619883"/>
                <a:gd name="connsiteY111" fmla="*/ 78869 h 4275461"/>
                <a:gd name="connsiteX112" fmla="*/ 2632609 w 3619883"/>
                <a:gd name="connsiteY112" fmla="*/ 75338 h 4275461"/>
                <a:gd name="connsiteX113" fmla="*/ 2742291 w 3619883"/>
                <a:gd name="connsiteY113" fmla="*/ 92282 h 4275461"/>
                <a:gd name="connsiteX114" fmla="*/ 2851974 w 3619883"/>
                <a:gd name="connsiteY114" fmla="*/ 109227 h 4275461"/>
                <a:gd name="connsiteX115" fmla="*/ 2907643 w 3619883"/>
                <a:gd name="connsiteY115" fmla="*/ 100020 h 4275461"/>
                <a:gd name="connsiteX116" fmla="*/ 2944022 w 3619883"/>
                <a:gd name="connsiteY116" fmla="*/ 30853 h 4275461"/>
                <a:gd name="connsiteX117" fmla="*/ 3022289 w 3619883"/>
                <a:gd name="connsiteY117" fmla="*/ 10893 h 4275461"/>
                <a:gd name="connsiteX118" fmla="*/ 3054807 w 3619883"/>
                <a:gd name="connsiteY118" fmla="*/ 24226 h 4275461"/>
                <a:gd name="connsiteX119" fmla="*/ 3141892 w 3619883"/>
                <a:gd name="connsiteY119" fmla="*/ 51925 h 4275461"/>
                <a:gd name="connsiteX120" fmla="*/ 3185711 w 3619883"/>
                <a:gd name="connsiteY120" fmla="*/ 59881 h 4275461"/>
                <a:gd name="connsiteX121" fmla="*/ 3219056 w 3619883"/>
                <a:gd name="connsiteY121" fmla="*/ 55536 h 4275461"/>
                <a:gd name="connsiteX122" fmla="*/ 3263425 w 3619883"/>
                <a:gd name="connsiteY122" fmla="*/ 51706 h 4275461"/>
                <a:gd name="connsiteX123" fmla="*/ 3296219 w 3619883"/>
                <a:gd name="connsiteY123" fmla="*/ 59147 h 4275461"/>
                <a:gd name="connsiteX124" fmla="*/ 3319094 w 3619883"/>
                <a:gd name="connsiteY124" fmla="*/ 42500 h 4275461"/>
                <a:gd name="connsiteX125" fmla="*/ 3420511 w 3619883"/>
                <a:gd name="connsiteY125" fmla="*/ 0 h 4275461"/>
                <a:gd name="connsiteX126" fmla="*/ 3453305 w 3619883"/>
                <a:gd name="connsiteY126" fmla="*/ 7440 h 4275461"/>
                <a:gd name="connsiteX127" fmla="*/ 3496571 w 3619883"/>
                <a:gd name="connsiteY127" fmla="*/ 27182 h 4275461"/>
                <a:gd name="connsiteX128" fmla="*/ 3602117 w 3619883"/>
                <a:gd name="connsiteY128" fmla="*/ 132521 h 4275461"/>
                <a:gd name="connsiteX129" fmla="*/ 3619883 w 3619883"/>
                <a:gd name="connsiteY129" fmla="*/ 140049 h 4275461"/>
                <a:gd name="connsiteX130" fmla="*/ 3619883 w 3619883"/>
                <a:gd name="connsiteY13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48983 w 3619883"/>
                <a:gd name="connsiteY6" fmla="*/ 4128157 h 4275461"/>
                <a:gd name="connsiteX7" fmla="*/ 2690646 w 3619883"/>
                <a:gd name="connsiteY7" fmla="*/ 4128157 h 4275461"/>
                <a:gd name="connsiteX8" fmla="*/ 2690646 w 3619883"/>
                <a:gd name="connsiteY8" fmla="*/ 4275461 h 4275461"/>
                <a:gd name="connsiteX9" fmla="*/ 2511710 w 3619883"/>
                <a:gd name="connsiteY9" fmla="*/ 4275461 h 4275461"/>
                <a:gd name="connsiteX10" fmla="*/ 2454288 w 3619883"/>
                <a:gd name="connsiteY10" fmla="*/ 4128157 h 4275461"/>
                <a:gd name="connsiteX11" fmla="*/ 2515810 w 3619883"/>
                <a:gd name="connsiteY11" fmla="*/ 4128157 h 4275461"/>
                <a:gd name="connsiteX12" fmla="*/ 2515810 w 3619883"/>
                <a:gd name="connsiteY12" fmla="*/ 3951392 h 4275461"/>
                <a:gd name="connsiteX13" fmla="*/ 2338025 w 3619883"/>
                <a:gd name="connsiteY13" fmla="*/ 3951392 h 4275461"/>
                <a:gd name="connsiteX14" fmla="*/ 2338025 w 3619883"/>
                <a:gd name="connsiteY14" fmla="*/ 4128157 h 4275461"/>
                <a:gd name="connsiteX15" fmla="*/ 2395120 w 3619883"/>
                <a:gd name="connsiteY15" fmla="*/ 4128157 h 4275461"/>
                <a:gd name="connsiteX16" fmla="*/ 2337697 w 3619883"/>
                <a:gd name="connsiteY16" fmla="*/ 4275461 h 4275461"/>
                <a:gd name="connsiteX17" fmla="*/ 2150155 w 3619883"/>
                <a:gd name="connsiteY17" fmla="*/ 4275461 h 4275461"/>
                <a:gd name="connsiteX18" fmla="*/ 2150155 w 3619883"/>
                <a:gd name="connsiteY18" fmla="*/ 4128157 h 4275461"/>
                <a:gd name="connsiteX19" fmla="*/ 2204852 w 3619883"/>
                <a:gd name="connsiteY19" fmla="*/ 4128157 h 4275461"/>
                <a:gd name="connsiteX20" fmla="*/ 2204852 w 3619883"/>
                <a:gd name="connsiteY20" fmla="*/ 3951392 h 4275461"/>
                <a:gd name="connsiteX21" fmla="*/ 2027068 w 3619883"/>
                <a:gd name="connsiteY21" fmla="*/ 3951392 h 4275461"/>
                <a:gd name="connsiteX22" fmla="*/ 2027068 w 3619883"/>
                <a:gd name="connsiteY22" fmla="*/ 4128157 h 4275461"/>
                <a:gd name="connsiteX23" fmla="*/ 2079759 w 3619883"/>
                <a:gd name="connsiteY23" fmla="*/ 4128157 h 4275461"/>
                <a:gd name="connsiteX24" fmla="*/ 2079759 w 3619883"/>
                <a:gd name="connsiteY24" fmla="*/ 4275461 h 4275461"/>
                <a:gd name="connsiteX25" fmla="*/ 1824703 w 3619883"/>
                <a:gd name="connsiteY25" fmla="*/ 4275461 h 4275461"/>
                <a:gd name="connsiteX26" fmla="*/ 1834468 w 3619883"/>
                <a:gd name="connsiteY26" fmla="*/ 4128157 h 4275461"/>
                <a:gd name="connsiteX27" fmla="*/ 1893894 w 3619883"/>
                <a:gd name="connsiteY27" fmla="*/ 4128157 h 4275461"/>
                <a:gd name="connsiteX28" fmla="*/ 1893894 w 3619883"/>
                <a:gd name="connsiteY28" fmla="*/ 3951392 h 4275461"/>
                <a:gd name="connsiteX29" fmla="*/ 1716110 w 3619883"/>
                <a:gd name="connsiteY29" fmla="*/ 3951392 h 4275461"/>
                <a:gd name="connsiteX30" fmla="*/ 1716110 w 3619883"/>
                <a:gd name="connsiteY30" fmla="*/ 4006431 h 4275461"/>
                <a:gd name="connsiteX31" fmla="*/ 1703447 w 3619883"/>
                <a:gd name="connsiteY31" fmla="*/ 4007960 h 4275461"/>
                <a:gd name="connsiteX32" fmla="*/ 1716110 w 3619883"/>
                <a:gd name="connsiteY32" fmla="*/ 4044284 h 4275461"/>
                <a:gd name="connsiteX33" fmla="*/ 1716110 w 3619883"/>
                <a:gd name="connsiteY33" fmla="*/ 4128157 h 4275461"/>
                <a:gd name="connsiteX34" fmla="*/ 1745346 w 3619883"/>
                <a:gd name="connsiteY34" fmla="*/ 4128157 h 4275461"/>
                <a:gd name="connsiteX35" fmla="*/ 1796694 w 3619883"/>
                <a:gd name="connsiteY35" fmla="*/ 4275461 h 4275461"/>
                <a:gd name="connsiteX36" fmla="*/ 1558844 w 3619883"/>
                <a:gd name="connsiteY36" fmla="*/ 4275461 h 4275461"/>
                <a:gd name="connsiteX37" fmla="*/ 1517252 w 3619883"/>
                <a:gd name="connsiteY37" fmla="*/ 4128157 h 4275461"/>
                <a:gd name="connsiteX38" fmla="*/ 1582936 w 3619883"/>
                <a:gd name="connsiteY38" fmla="*/ 4128157 h 4275461"/>
                <a:gd name="connsiteX39" fmla="*/ 1582936 w 3619883"/>
                <a:gd name="connsiteY39" fmla="*/ 3951392 h 4275461"/>
                <a:gd name="connsiteX40" fmla="*/ 1405151 w 3619883"/>
                <a:gd name="connsiteY40" fmla="*/ 3951392 h 4275461"/>
                <a:gd name="connsiteX41" fmla="*/ 1405151 w 3619883"/>
                <a:gd name="connsiteY41" fmla="*/ 4128157 h 4275461"/>
                <a:gd name="connsiteX42" fmla="*/ 1468988 w 3619883"/>
                <a:gd name="connsiteY42" fmla="*/ 4128157 h 4275461"/>
                <a:gd name="connsiteX43" fmla="*/ 1427396 w 3619883"/>
                <a:gd name="connsiteY43" fmla="*/ 4275461 h 4275461"/>
                <a:gd name="connsiteX44" fmla="*/ 1210751 w 3619883"/>
                <a:gd name="connsiteY44" fmla="*/ 4275461 h 4275461"/>
                <a:gd name="connsiteX45" fmla="*/ 1210751 w 3619883"/>
                <a:gd name="connsiteY45" fmla="*/ 4128157 h 4275461"/>
                <a:gd name="connsiteX46" fmla="*/ 1271978 w 3619883"/>
                <a:gd name="connsiteY46" fmla="*/ 4128157 h 4275461"/>
                <a:gd name="connsiteX47" fmla="*/ 1271978 w 3619883"/>
                <a:gd name="connsiteY47" fmla="*/ 3951392 h 4275461"/>
                <a:gd name="connsiteX48" fmla="*/ 1094193 w 3619883"/>
                <a:gd name="connsiteY48" fmla="*/ 3951392 h 4275461"/>
                <a:gd name="connsiteX49" fmla="*/ 1094193 w 3619883"/>
                <a:gd name="connsiteY49" fmla="*/ 4128157 h 4275461"/>
                <a:gd name="connsiteX50" fmla="*/ 1140354 w 3619883"/>
                <a:gd name="connsiteY50" fmla="*/ 4128157 h 4275461"/>
                <a:gd name="connsiteX51" fmla="*/ 1140354 w 3619883"/>
                <a:gd name="connsiteY51" fmla="*/ 4275461 h 4275461"/>
                <a:gd name="connsiteX52" fmla="*/ 953807 w 3619883"/>
                <a:gd name="connsiteY52" fmla="*/ 4275461 h 4275461"/>
                <a:gd name="connsiteX53" fmla="*/ 912215 w 3619883"/>
                <a:gd name="connsiteY53" fmla="*/ 4128157 h 4275461"/>
                <a:gd name="connsiteX54" fmla="*/ 961020 w 3619883"/>
                <a:gd name="connsiteY54" fmla="*/ 4128157 h 4275461"/>
                <a:gd name="connsiteX55" fmla="*/ 961020 w 3619883"/>
                <a:gd name="connsiteY55" fmla="*/ 3951392 h 4275461"/>
                <a:gd name="connsiteX56" fmla="*/ 783235 w 3619883"/>
                <a:gd name="connsiteY56" fmla="*/ 3951392 h 4275461"/>
                <a:gd name="connsiteX57" fmla="*/ 783235 w 3619883"/>
                <a:gd name="connsiteY57" fmla="*/ 4128157 h 4275461"/>
                <a:gd name="connsiteX58" fmla="*/ 871024 w 3619883"/>
                <a:gd name="connsiteY58" fmla="*/ 4128157 h 4275461"/>
                <a:gd name="connsiteX59" fmla="*/ 829432 w 3619883"/>
                <a:gd name="connsiteY59" fmla="*/ 4275461 h 4275461"/>
                <a:gd name="connsiteX60" fmla="*/ 611484 w 3619883"/>
                <a:gd name="connsiteY60" fmla="*/ 4275461 h 4275461"/>
                <a:gd name="connsiteX61" fmla="*/ 621247 w 3619883"/>
                <a:gd name="connsiteY61" fmla="*/ 4128157 h 4275461"/>
                <a:gd name="connsiteX62" fmla="*/ 650062 w 3619883"/>
                <a:gd name="connsiteY62" fmla="*/ 4128157 h 4275461"/>
                <a:gd name="connsiteX63" fmla="*/ 650062 w 3619883"/>
                <a:gd name="connsiteY63" fmla="*/ 3951392 h 4275461"/>
                <a:gd name="connsiteX64" fmla="*/ 472277 w 3619883"/>
                <a:gd name="connsiteY64" fmla="*/ 3951392 h 4275461"/>
                <a:gd name="connsiteX65" fmla="*/ 472277 w 3619883"/>
                <a:gd name="connsiteY65" fmla="*/ 4128157 h 4275461"/>
                <a:gd name="connsiteX66" fmla="*/ 522650 w 3619883"/>
                <a:gd name="connsiteY66" fmla="*/ 4128157 h 4275461"/>
                <a:gd name="connsiteX67" fmla="*/ 573998 w 3619883"/>
                <a:gd name="connsiteY67" fmla="*/ 4275461 h 4275461"/>
                <a:gd name="connsiteX68" fmla="*/ 336164 w 3619883"/>
                <a:gd name="connsiteY68" fmla="*/ 4275461 h 4275461"/>
                <a:gd name="connsiteX69" fmla="*/ 294572 w 3619883"/>
                <a:gd name="connsiteY69" fmla="*/ 4128157 h 4275461"/>
                <a:gd name="connsiteX70" fmla="*/ 339106 w 3619883"/>
                <a:gd name="connsiteY70" fmla="*/ 4128157 h 4275461"/>
                <a:gd name="connsiteX71" fmla="*/ 339106 w 3619883"/>
                <a:gd name="connsiteY71" fmla="*/ 3951392 h 4275461"/>
                <a:gd name="connsiteX72" fmla="*/ 161321 w 3619883"/>
                <a:gd name="connsiteY72" fmla="*/ 3951392 h 4275461"/>
                <a:gd name="connsiteX73" fmla="*/ 161321 w 3619883"/>
                <a:gd name="connsiteY73" fmla="*/ 4128157 h 4275461"/>
                <a:gd name="connsiteX74" fmla="*/ 230914 w 3619883"/>
                <a:gd name="connsiteY74" fmla="*/ 4128157 h 4275461"/>
                <a:gd name="connsiteX75" fmla="*/ 189322 w 3619883"/>
                <a:gd name="connsiteY75" fmla="*/ 4275461 h 4275461"/>
                <a:gd name="connsiteX76" fmla="*/ 0 w 3619883"/>
                <a:gd name="connsiteY76" fmla="*/ 4275461 h 4275461"/>
                <a:gd name="connsiteX77" fmla="*/ 0 w 3619883"/>
                <a:gd name="connsiteY77" fmla="*/ 42229 h 4275461"/>
                <a:gd name="connsiteX78" fmla="*/ 42464 w 3619883"/>
                <a:gd name="connsiteY78" fmla="*/ 40518 h 4275461"/>
                <a:gd name="connsiteX79" fmla="*/ 137733 w 3619883"/>
                <a:gd name="connsiteY79" fmla="*/ 35355 h 4275461"/>
                <a:gd name="connsiteX80" fmla="*/ 270565 w 3619883"/>
                <a:gd name="connsiteY80" fmla="*/ 29759 h 4275461"/>
                <a:gd name="connsiteX81" fmla="*/ 479734 w 3619883"/>
                <a:gd name="connsiteY81" fmla="*/ 45455 h 4275461"/>
                <a:gd name="connsiteX82" fmla="*/ 524103 w 3619883"/>
                <a:gd name="connsiteY82" fmla="*/ 41625 h 4275461"/>
                <a:gd name="connsiteX83" fmla="*/ 624416 w 3619883"/>
                <a:gd name="connsiteY83" fmla="*/ 22696 h 4275461"/>
                <a:gd name="connsiteX84" fmla="*/ 657762 w 3619883"/>
                <a:gd name="connsiteY84" fmla="*/ 18351 h 4275461"/>
                <a:gd name="connsiteX85" fmla="*/ 690557 w 3619883"/>
                <a:gd name="connsiteY85" fmla="*/ 25792 h 4275461"/>
                <a:gd name="connsiteX86" fmla="*/ 745123 w 3619883"/>
                <a:gd name="connsiteY86" fmla="*/ 40157 h 4275461"/>
                <a:gd name="connsiteX87" fmla="*/ 789493 w 3619883"/>
                <a:gd name="connsiteY87" fmla="*/ 36327 h 4275461"/>
                <a:gd name="connsiteX88" fmla="*/ 854255 w 3619883"/>
                <a:gd name="connsiteY88" fmla="*/ 68887 h 4275461"/>
                <a:gd name="connsiteX89" fmla="*/ 897520 w 3619883"/>
                <a:gd name="connsiteY89" fmla="*/ 88629 h 4275461"/>
                <a:gd name="connsiteX90" fmla="*/ 940510 w 3619883"/>
                <a:gd name="connsiteY90" fmla="*/ 114265 h 4275461"/>
                <a:gd name="connsiteX91" fmla="*/ 1082712 w 3619883"/>
                <a:gd name="connsiteY91" fmla="*/ 144543 h 4275461"/>
                <a:gd name="connsiteX92" fmla="*/ 1205348 w 3619883"/>
                <a:gd name="connsiteY92" fmla="*/ 120753 h 4275461"/>
                <a:gd name="connsiteX93" fmla="*/ 1271764 w 3619883"/>
                <a:gd name="connsiteY93" fmla="*/ 117956 h 4275461"/>
                <a:gd name="connsiteX94" fmla="*/ 1315583 w 3619883"/>
                <a:gd name="connsiteY94" fmla="*/ 125912 h 4275461"/>
                <a:gd name="connsiteX95" fmla="*/ 1359125 w 3619883"/>
                <a:gd name="connsiteY95" fmla="*/ 139761 h 4275461"/>
                <a:gd name="connsiteX96" fmla="*/ 1391919 w 3619883"/>
                <a:gd name="connsiteY96" fmla="*/ 147202 h 4275461"/>
                <a:gd name="connsiteX97" fmla="*/ 1436563 w 3619883"/>
                <a:gd name="connsiteY97" fmla="*/ 137480 h 4275461"/>
                <a:gd name="connsiteX98" fmla="*/ 1471566 w 3619883"/>
                <a:gd name="connsiteY98" fmla="*/ 97777 h 4275461"/>
                <a:gd name="connsiteX99" fmla="*/ 1505739 w 3619883"/>
                <a:gd name="connsiteY99" fmla="*/ 75753 h 4275461"/>
                <a:gd name="connsiteX100" fmla="*/ 1590891 w 3619883"/>
                <a:gd name="connsiteY100" fmla="*/ 144702 h 4275461"/>
                <a:gd name="connsiteX101" fmla="*/ 1625616 w 3619883"/>
                <a:gd name="connsiteY101" fmla="*/ 110893 h 4275461"/>
                <a:gd name="connsiteX102" fmla="*/ 1658964 w 3619883"/>
                <a:gd name="connsiteY102" fmla="*/ 106547 h 4275461"/>
                <a:gd name="connsiteX103" fmla="*/ 1746598 w 3619883"/>
                <a:gd name="connsiteY103" fmla="*/ 122460 h 4275461"/>
                <a:gd name="connsiteX104" fmla="*/ 1811913 w 3619883"/>
                <a:gd name="connsiteY104" fmla="*/ 143234 h 4275461"/>
                <a:gd name="connsiteX105" fmla="*/ 1856557 w 3619883"/>
                <a:gd name="connsiteY105" fmla="*/ 133511 h 4275461"/>
                <a:gd name="connsiteX106" fmla="*/ 2066003 w 3619883"/>
                <a:gd name="connsiteY106" fmla="*/ 143313 h 4275461"/>
                <a:gd name="connsiteX107" fmla="*/ 2177615 w 3619883"/>
                <a:gd name="connsiteY107" fmla="*/ 119007 h 4275461"/>
                <a:gd name="connsiteX108" fmla="*/ 2255883 w 3619883"/>
                <a:gd name="connsiteY108" fmla="*/ 99047 h 4275461"/>
                <a:gd name="connsiteX109" fmla="*/ 2344622 w 3619883"/>
                <a:gd name="connsiteY109" fmla="*/ 91388 h 4275461"/>
                <a:gd name="connsiteX110" fmla="*/ 2455682 w 3619883"/>
                <a:gd name="connsiteY110" fmla="*/ 78869 h 4275461"/>
                <a:gd name="connsiteX111" fmla="*/ 2632609 w 3619883"/>
                <a:gd name="connsiteY111" fmla="*/ 75338 h 4275461"/>
                <a:gd name="connsiteX112" fmla="*/ 2742291 w 3619883"/>
                <a:gd name="connsiteY112" fmla="*/ 92282 h 4275461"/>
                <a:gd name="connsiteX113" fmla="*/ 2851974 w 3619883"/>
                <a:gd name="connsiteY113" fmla="*/ 109227 h 4275461"/>
                <a:gd name="connsiteX114" fmla="*/ 2907643 w 3619883"/>
                <a:gd name="connsiteY114" fmla="*/ 100020 h 4275461"/>
                <a:gd name="connsiteX115" fmla="*/ 2944022 w 3619883"/>
                <a:gd name="connsiteY115" fmla="*/ 30853 h 4275461"/>
                <a:gd name="connsiteX116" fmla="*/ 3022289 w 3619883"/>
                <a:gd name="connsiteY116" fmla="*/ 10893 h 4275461"/>
                <a:gd name="connsiteX117" fmla="*/ 3054807 w 3619883"/>
                <a:gd name="connsiteY117" fmla="*/ 24226 h 4275461"/>
                <a:gd name="connsiteX118" fmla="*/ 3141892 w 3619883"/>
                <a:gd name="connsiteY118" fmla="*/ 51925 h 4275461"/>
                <a:gd name="connsiteX119" fmla="*/ 3185711 w 3619883"/>
                <a:gd name="connsiteY119" fmla="*/ 59881 h 4275461"/>
                <a:gd name="connsiteX120" fmla="*/ 3219056 w 3619883"/>
                <a:gd name="connsiteY120" fmla="*/ 55536 h 4275461"/>
                <a:gd name="connsiteX121" fmla="*/ 3263425 w 3619883"/>
                <a:gd name="connsiteY121" fmla="*/ 51706 h 4275461"/>
                <a:gd name="connsiteX122" fmla="*/ 3296219 w 3619883"/>
                <a:gd name="connsiteY122" fmla="*/ 59147 h 4275461"/>
                <a:gd name="connsiteX123" fmla="*/ 3319094 w 3619883"/>
                <a:gd name="connsiteY123" fmla="*/ 42500 h 4275461"/>
                <a:gd name="connsiteX124" fmla="*/ 3420511 w 3619883"/>
                <a:gd name="connsiteY124" fmla="*/ 0 h 4275461"/>
                <a:gd name="connsiteX125" fmla="*/ 3453305 w 3619883"/>
                <a:gd name="connsiteY125" fmla="*/ 7440 h 4275461"/>
                <a:gd name="connsiteX126" fmla="*/ 3496571 w 3619883"/>
                <a:gd name="connsiteY126" fmla="*/ 27182 h 4275461"/>
                <a:gd name="connsiteX127" fmla="*/ 3602117 w 3619883"/>
                <a:gd name="connsiteY127" fmla="*/ 132521 h 4275461"/>
                <a:gd name="connsiteX128" fmla="*/ 3619883 w 3619883"/>
                <a:gd name="connsiteY128" fmla="*/ 140049 h 4275461"/>
                <a:gd name="connsiteX129" fmla="*/ 3619883 w 3619883"/>
                <a:gd name="connsiteY12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128157 h 4275461"/>
                <a:gd name="connsiteX7" fmla="*/ 2690646 w 3619883"/>
                <a:gd name="connsiteY7" fmla="*/ 4275461 h 4275461"/>
                <a:gd name="connsiteX8" fmla="*/ 2511710 w 3619883"/>
                <a:gd name="connsiteY8" fmla="*/ 4275461 h 4275461"/>
                <a:gd name="connsiteX9" fmla="*/ 2454288 w 3619883"/>
                <a:gd name="connsiteY9" fmla="*/ 4128157 h 4275461"/>
                <a:gd name="connsiteX10" fmla="*/ 2515810 w 3619883"/>
                <a:gd name="connsiteY10" fmla="*/ 4128157 h 4275461"/>
                <a:gd name="connsiteX11" fmla="*/ 2515810 w 3619883"/>
                <a:gd name="connsiteY11" fmla="*/ 3951392 h 4275461"/>
                <a:gd name="connsiteX12" fmla="*/ 2338025 w 3619883"/>
                <a:gd name="connsiteY12" fmla="*/ 3951392 h 4275461"/>
                <a:gd name="connsiteX13" fmla="*/ 2338025 w 3619883"/>
                <a:gd name="connsiteY13" fmla="*/ 4128157 h 4275461"/>
                <a:gd name="connsiteX14" fmla="*/ 2395120 w 3619883"/>
                <a:gd name="connsiteY14" fmla="*/ 4128157 h 4275461"/>
                <a:gd name="connsiteX15" fmla="*/ 2337697 w 3619883"/>
                <a:gd name="connsiteY15" fmla="*/ 4275461 h 4275461"/>
                <a:gd name="connsiteX16" fmla="*/ 2150155 w 3619883"/>
                <a:gd name="connsiteY16" fmla="*/ 4275461 h 4275461"/>
                <a:gd name="connsiteX17" fmla="*/ 2150155 w 3619883"/>
                <a:gd name="connsiteY17" fmla="*/ 4128157 h 4275461"/>
                <a:gd name="connsiteX18" fmla="*/ 2204852 w 3619883"/>
                <a:gd name="connsiteY18" fmla="*/ 4128157 h 4275461"/>
                <a:gd name="connsiteX19" fmla="*/ 2204852 w 3619883"/>
                <a:gd name="connsiteY19" fmla="*/ 3951392 h 4275461"/>
                <a:gd name="connsiteX20" fmla="*/ 2027068 w 3619883"/>
                <a:gd name="connsiteY20" fmla="*/ 3951392 h 4275461"/>
                <a:gd name="connsiteX21" fmla="*/ 2027068 w 3619883"/>
                <a:gd name="connsiteY21" fmla="*/ 4128157 h 4275461"/>
                <a:gd name="connsiteX22" fmla="*/ 2079759 w 3619883"/>
                <a:gd name="connsiteY22" fmla="*/ 4128157 h 4275461"/>
                <a:gd name="connsiteX23" fmla="*/ 2079759 w 3619883"/>
                <a:gd name="connsiteY23" fmla="*/ 4275461 h 4275461"/>
                <a:gd name="connsiteX24" fmla="*/ 1824703 w 3619883"/>
                <a:gd name="connsiteY24" fmla="*/ 4275461 h 4275461"/>
                <a:gd name="connsiteX25" fmla="*/ 1834468 w 3619883"/>
                <a:gd name="connsiteY25" fmla="*/ 4128157 h 4275461"/>
                <a:gd name="connsiteX26" fmla="*/ 1893894 w 3619883"/>
                <a:gd name="connsiteY26" fmla="*/ 4128157 h 4275461"/>
                <a:gd name="connsiteX27" fmla="*/ 1893894 w 3619883"/>
                <a:gd name="connsiteY27" fmla="*/ 3951392 h 4275461"/>
                <a:gd name="connsiteX28" fmla="*/ 1716110 w 3619883"/>
                <a:gd name="connsiteY28" fmla="*/ 3951392 h 4275461"/>
                <a:gd name="connsiteX29" fmla="*/ 1716110 w 3619883"/>
                <a:gd name="connsiteY29" fmla="*/ 4006431 h 4275461"/>
                <a:gd name="connsiteX30" fmla="*/ 1703447 w 3619883"/>
                <a:gd name="connsiteY30" fmla="*/ 4007960 h 4275461"/>
                <a:gd name="connsiteX31" fmla="*/ 1716110 w 3619883"/>
                <a:gd name="connsiteY31" fmla="*/ 4044284 h 4275461"/>
                <a:gd name="connsiteX32" fmla="*/ 1716110 w 3619883"/>
                <a:gd name="connsiteY32" fmla="*/ 4128157 h 4275461"/>
                <a:gd name="connsiteX33" fmla="*/ 1745346 w 3619883"/>
                <a:gd name="connsiteY33" fmla="*/ 4128157 h 4275461"/>
                <a:gd name="connsiteX34" fmla="*/ 1796694 w 3619883"/>
                <a:gd name="connsiteY34" fmla="*/ 4275461 h 4275461"/>
                <a:gd name="connsiteX35" fmla="*/ 1558844 w 3619883"/>
                <a:gd name="connsiteY35" fmla="*/ 4275461 h 4275461"/>
                <a:gd name="connsiteX36" fmla="*/ 1517252 w 3619883"/>
                <a:gd name="connsiteY36" fmla="*/ 4128157 h 4275461"/>
                <a:gd name="connsiteX37" fmla="*/ 1582936 w 3619883"/>
                <a:gd name="connsiteY37" fmla="*/ 4128157 h 4275461"/>
                <a:gd name="connsiteX38" fmla="*/ 1582936 w 3619883"/>
                <a:gd name="connsiteY38" fmla="*/ 3951392 h 4275461"/>
                <a:gd name="connsiteX39" fmla="*/ 1405151 w 3619883"/>
                <a:gd name="connsiteY39" fmla="*/ 3951392 h 4275461"/>
                <a:gd name="connsiteX40" fmla="*/ 1405151 w 3619883"/>
                <a:gd name="connsiteY40" fmla="*/ 4128157 h 4275461"/>
                <a:gd name="connsiteX41" fmla="*/ 1468988 w 3619883"/>
                <a:gd name="connsiteY41" fmla="*/ 4128157 h 4275461"/>
                <a:gd name="connsiteX42" fmla="*/ 1427396 w 3619883"/>
                <a:gd name="connsiteY42" fmla="*/ 4275461 h 4275461"/>
                <a:gd name="connsiteX43" fmla="*/ 1210751 w 3619883"/>
                <a:gd name="connsiteY43" fmla="*/ 4275461 h 4275461"/>
                <a:gd name="connsiteX44" fmla="*/ 1210751 w 3619883"/>
                <a:gd name="connsiteY44" fmla="*/ 4128157 h 4275461"/>
                <a:gd name="connsiteX45" fmla="*/ 1271978 w 3619883"/>
                <a:gd name="connsiteY45" fmla="*/ 4128157 h 4275461"/>
                <a:gd name="connsiteX46" fmla="*/ 1271978 w 3619883"/>
                <a:gd name="connsiteY46" fmla="*/ 3951392 h 4275461"/>
                <a:gd name="connsiteX47" fmla="*/ 1094193 w 3619883"/>
                <a:gd name="connsiteY47" fmla="*/ 3951392 h 4275461"/>
                <a:gd name="connsiteX48" fmla="*/ 1094193 w 3619883"/>
                <a:gd name="connsiteY48" fmla="*/ 4128157 h 4275461"/>
                <a:gd name="connsiteX49" fmla="*/ 1140354 w 3619883"/>
                <a:gd name="connsiteY49" fmla="*/ 4128157 h 4275461"/>
                <a:gd name="connsiteX50" fmla="*/ 1140354 w 3619883"/>
                <a:gd name="connsiteY50" fmla="*/ 4275461 h 4275461"/>
                <a:gd name="connsiteX51" fmla="*/ 953807 w 3619883"/>
                <a:gd name="connsiteY51" fmla="*/ 4275461 h 4275461"/>
                <a:gd name="connsiteX52" fmla="*/ 912215 w 3619883"/>
                <a:gd name="connsiteY52" fmla="*/ 4128157 h 4275461"/>
                <a:gd name="connsiteX53" fmla="*/ 961020 w 3619883"/>
                <a:gd name="connsiteY53" fmla="*/ 4128157 h 4275461"/>
                <a:gd name="connsiteX54" fmla="*/ 961020 w 3619883"/>
                <a:gd name="connsiteY54" fmla="*/ 3951392 h 4275461"/>
                <a:gd name="connsiteX55" fmla="*/ 783235 w 3619883"/>
                <a:gd name="connsiteY55" fmla="*/ 3951392 h 4275461"/>
                <a:gd name="connsiteX56" fmla="*/ 783235 w 3619883"/>
                <a:gd name="connsiteY56" fmla="*/ 4128157 h 4275461"/>
                <a:gd name="connsiteX57" fmla="*/ 871024 w 3619883"/>
                <a:gd name="connsiteY57" fmla="*/ 4128157 h 4275461"/>
                <a:gd name="connsiteX58" fmla="*/ 829432 w 3619883"/>
                <a:gd name="connsiteY58" fmla="*/ 4275461 h 4275461"/>
                <a:gd name="connsiteX59" fmla="*/ 611484 w 3619883"/>
                <a:gd name="connsiteY59" fmla="*/ 4275461 h 4275461"/>
                <a:gd name="connsiteX60" fmla="*/ 621247 w 3619883"/>
                <a:gd name="connsiteY60" fmla="*/ 4128157 h 4275461"/>
                <a:gd name="connsiteX61" fmla="*/ 650062 w 3619883"/>
                <a:gd name="connsiteY61" fmla="*/ 4128157 h 4275461"/>
                <a:gd name="connsiteX62" fmla="*/ 650062 w 3619883"/>
                <a:gd name="connsiteY62" fmla="*/ 3951392 h 4275461"/>
                <a:gd name="connsiteX63" fmla="*/ 472277 w 3619883"/>
                <a:gd name="connsiteY63" fmla="*/ 3951392 h 4275461"/>
                <a:gd name="connsiteX64" fmla="*/ 472277 w 3619883"/>
                <a:gd name="connsiteY64" fmla="*/ 4128157 h 4275461"/>
                <a:gd name="connsiteX65" fmla="*/ 522650 w 3619883"/>
                <a:gd name="connsiteY65" fmla="*/ 4128157 h 4275461"/>
                <a:gd name="connsiteX66" fmla="*/ 573998 w 3619883"/>
                <a:gd name="connsiteY66" fmla="*/ 4275461 h 4275461"/>
                <a:gd name="connsiteX67" fmla="*/ 336164 w 3619883"/>
                <a:gd name="connsiteY67" fmla="*/ 4275461 h 4275461"/>
                <a:gd name="connsiteX68" fmla="*/ 294572 w 3619883"/>
                <a:gd name="connsiteY68" fmla="*/ 4128157 h 4275461"/>
                <a:gd name="connsiteX69" fmla="*/ 339106 w 3619883"/>
                <a:gd name="connsiteY69" fmla="*/ 4128157 h 4275461"/>
                <a:gd name="connsiteX70" fmla="*/ 339106 w 3619883"/>
                <a:gd name="connsiteY70" fmla="*/ 3951392 h 4275461"/>
                <a:gd name="connsiteX71" fmla="*/ 161321 w 3619883"/>
                <a:gd name="connsiteY71" fmla="*/ 3951392 h 4275461"/>
                <a:gd name="connsiteX72" fmla="*/ 161321 w 3619883"/>
                <a:gd name="connsiteY72" fmla="*/ 4128157 h 4275461"/>
                <a:gd name="connsiteX73" fmla="*/ 230914 w 3619883"/>
                <a:gd name="connsiteY73" fmla="*/ 4128157 h 4275461"/>
                <a:gd name="connsiteX74" fmla="*/ 189322 w 3619883"/>
                <a:gd name="connsiteY74" fmla="*/ 4275461 h 4275461"/>
                <a:gd name="connsiteX75" fmla="*/ 0 w 3619883"/>
                <a:gd name="connsiteY75" fmla="*/ 4275461 h 4275461"/>
                <a:gd name="connsiteX76" fmla="*/ 0 w 3619883"/>
                <a:gd name="connsiteY76" fmla="*/ 42229 h 4275461"/>
                <a:gd name="connsiteX77" fmla="*/ 42464 w 3619883"/>
                <a:gd name="connsiteY77" fmla="*/ 40518 h 4275461"/>
                <a:gd name="connsiteX78" fmla="*/ 137733 w 3619883"/>
                <a:gd name="connsiteY78" fmla="*/ 35355 h 4275461"/>
                <a:gd name="connsiteX79" fmla="*/ 270565 w 3619883"/>
                <a:gd name="connsiteY79" fmla="*/ 29759 h 4275461"/>
                <a:gd name="connsiteX80" fmla="*/ 479734 w 3619883"/>
                <a:gd name="connsiteY80" fmla="*/ 45455 h 4275461"/>
                <a:gd name="connsiteX81" fmla="*/ 524103 w 3619883"/>
                <a:gd name="connsiteY81" fmla="*/ 41625 h 4275461"/>
                <a:gd name="connsiteX82" fmla="*/ 624416 w 3619883"/>
                <a:gd name="connsiteY82" fmla="*/ 22696 h 4275461"/>
                <a:gd name="connsiteX83" fmla="*/ 657762 w 3619883"/>
                <a:gd name="connsiteY83" fmla="*/ 18351 h 4275461"/>
                <a:gd name="connsiteX84" fmla="*/ 690557 w 3619883"/>
                <a:gd name="connsiteY84" fmla="*/ 25792 h 4275461"/>
                <a:gd name="connsiteX85" fmla="*/ 745123 w 3619883"/>
                <a:gd name="connsiteY85" fmla="*/ 40157 h 4275461"/>
                <a:gd name="connsiteX86" fmla="*/ 789493 w 3619883"/>
                <a:gd name="connsiteY86" fmla="*/ 36327 h 4275461"/>
                <a:gd name="connsiteX87" fmla="*/ 854255 w 3619883"/>
                <a:gd name="connsiteY87" fmla="*/ 68887 h 4275461"/>
                <a:gd name="connsiteX88" fmla="*/ 897520 w 3619883"/>
                <a:gd name="connsiteY88" fmla="*/ 88629 h 4275461"/>
                <a:gd name="connsiteX89" fmla="*/ 940510 w 3619883"/>
                <a:gd name="connsiteY89" fmla="*/ 114265 h 4275461"/>
                <a:gd name="connsiteX90" fmla="*/ 1082712 w 3619883"/>
                <a:gd name="connsiteY90" fmla="*/ 144543 h 4275461"/>
                <a:gd name="connsiteX91" fmla="*/ 1205348 w 3619883"/>
                <a:gd name="connsiteY91" fmla="*/ 120753 h 4275461"/>
                <a:gd name="connsiteX92" fmla="*/ 1271764 w 3619883"/>
                <a:gd name="connsiteY92" fmla="*/ 117956 h 4275461"/>
                <a:gd name="connsiteX93" fmla="*/ 1315583 w 3619883"/>
                <a:gd name="connsiteY93" fmla="*/ 125912 h 4275461"/>
                <a:gd name="connsiteX94" fmla="*/ 1359125 w 3619883"/>
                <a:gd name="connsiteY94" fmla="*/ 139761 h 4275461"/>
                <a:gd name="connsiteX95" fmla="*/ 1391919 w 3619883"/>
                <a:gd name="connsiteY95" fmla="*/ 147202 h 4275461"/>
                <a:gd name="connsiteX96" fmla="*/ 1436563 w 3619883"/>
                <a:gd name="connsiteY96" fmla="*/ 137480 h 4275461"/>
                <a:gd name="connsiteX97" fmla="*/ 1471566 w 3619883"/>
                <a:gd name="connsiteY97" fmla="*/ 97777 h 4275461"/>
                <a:gd name="connsiteX98" fmla="*/ 1505739 w 3619883"/>
                <a:gd name="connsiteY98" fmla="*/ 75753 h 4275461"/>
                <a:gd name="connsiteX99" fmla="*/ 1590891 w 3619883"/>
                <a:gd name="connsiteY99" fmla="*/ 144702 h 4275461"/>
                <a:gd name="connsiteX100" fmla="*/ 1625616 w 3619883"/>
                <a:gd name="connsiteY100" fmla="*/ 110893 h 4275461"/>
                <a:gd name="connsiteX101" fmla="*/ 1658964 w 3619883"/>
                <a:gd name="connsiteY101" fmla="*/ 106547 h 4275461"/>
                <a:gd name="connsiteX102" fmla="*/ 1746598 w 3619883"/>
                <a:gd name="connsiteY102" fmla="*/ 122460 h 4275461"/>
                <a:gd name="connsiteX103" fmla="*/ 1811913 w 3619883"/>
                <a:gd name="connsiteY103" fmla="*/ 143234 h 4275461"/>
                <a:gd name="connsiteX104" fmla="*/ 1856557 w 3619883"/>
                <a:gd name="connsiteY104" fmla="*/ 133511 h 4275461"/>
                <a:gd name="connsiteX105" fmla="*/ 2066003 w 3619883"/>
                <a:gd name="connsiteY105" fmla="*/ 143313 h 4275461"/>
                <a:gd name="connsiteX106" fmla="*/ 2177615 w 3619883"/>
                <a:gd name="connsiteY106" fmla="*/ 119007 h 4275461"/>
                <a:gd name="connsiteX107" fmla="*/ 2255883 w 3619883"/>
                <a:gd name="connsiteY107" fmla="*/ 99047 h 4275461"/>
                <a:gd name="connsiteX108" fmla="*/ 2344622 w 3619883"/>
                <a:gd name="connsiteY108" fmla="*/ 91388 h 4275461"/>
                <a:gd name="connsiteX109" fmla="*/ 2455682 w 3619883"/>
                <a:gd name="connsiteY109" fmla="*/ 78869 h 4275461"/>
                <a:gd name="connsiteX110" fmla="*/ 2632609 w 3619883"/>
                <a:gd name="connsiteY110" fmla="*/ 75338 h 4275461"/>
                <a:gd name="connsiteX111" fmla="*/ 2742291 w 3619883"/>
                <a:gd name="connsiteY111" fmla="*/ 92282 h 4275461"/>
                <a:gd name="connsiteX112" fmla="*/ 2851974 w 3619883"/>
                <a:gd name="connsiteY112" fmla="*/ 109227 h 4275461"/>
                <a:gd name="connsiteX113" fmla="*/ 2907643 w 3619883"/>
                <a:gd name="connsiteY113" fmla="*/ 100020 h 4275461"/>
                <a:gd name="connsiteX114" fmla="*/ 2944022 w 3619883"/>
                <a:gd name="connsiteY114" fmla="*/ 30853 h 4275461"/>
                <a:gd name="connsiteX115" fmla="*/ 3022289 w 3619883"/>
                <a:gd name="connsiteY115" fmla="*/ 10893 h 4275461"/>
                <a:gd name="connsiteX116" fmla="*/ 3054807 w 3619883"/>
                <a:gd name="connsiteY116" fmla="*/ 24226 h 4275461"/>
                <a:gd name="connsiteX117" fmla="*/ 3141892 w 3619883"/>
                <a:gd name="connsiteY117" fmla="*/ 51925 h 4275461"/>
                <a:gd name="connsiteX118" fmla="*/ 3185711 w 3619883"/>
                <a:gd name="connsiteY118" fmla="*/ 59881 h 4275461"/>
                <a:gd name="connsiteX119" fmla="*/ 3219056 w 3619883"/>
                <a:gd name="connsiteY119" fmla="*/ 55536 h 4275461"/>
                <a:gd name="connsiteX120" fmla="*/ 3263425 w 3619883"/>
                <a:gd name="connsiteY120" fmla="*/ 51706 h 4275461"/>
                <a:gd name="connsiteX121" fmla="*/ 3296219 w 3619883"/>
                <a:gd name="connsiteY121" fmla="*/ 59147 h 4275461"/>
                <a:gd name="connsiteX122" fmla="*/ 3319094 w 3619883"/>
                <a:gd name="connsiteY122" fmla="*/ 42500 h 4275461"/>
                <a:gd name="connsiteX123" fmla="*/ 3420511 w 3619883"/>
                <a:gd name="connsiteY123" fmla="*/ 0 h 4275461"/>
                <a:gd name="connsiteX124" fmla="*/ 3453305 w 3619883"/>
                <a:gd name="connsiteY124" fmla="*/ 7440 h 4275461"/>
                <a:gd name="connsiteX125" fmla="*/ 3496571 w 3619883"/>
                <a:gd name="connsiteY125" fmla="*/ 27182 h 4275461"/>
                <a:gd name="connsiteX126" fmla="*/ 3602117 w 3619883"/>
                <a:gd name="connsiteY126" fmla="*/ 132521 h 4275461"/>
                <a:gd name="connsiteX127" fmla="*/ 3619883 w 3619883"/>
                <a:gd name="connsiteY127" fmla="*/ 140049 h 4275461"/>
                <a:gd name="connsiteX128" fmla="*/ 3619883 w 3619883"/>
                <a:gd name="connsiteY12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454288 w 3619883"/>
                <a:gd name="connsiteY8" fmla="*/ 4128157 h 4275461"/>
                <a:gd name="connsiteX9" fmla="*/ 2515810 w 3619883"/>
                <a:gd name="connsiteY9" fmla="*/ 4128157 h 4275461"/>
                <a:gd name="connsiteX10" fmla="*/ 2515810 w 3619883"/>
                <a:gd name="connsiteY10" fmla="*/ 3951392 h 4275461"/>
                <a:gd name="connsiteX11" fmla="*/ 2338025 w 3619883"/>
                <a:gd name="connsiteY11" fmla="*/ 3951392 h 4275461"/>
                <a:gd name="connsiteX12" fmla="*/ 2338025 w 3619883"/>
                <a:gd name="connsiteY12" fmla="*/ 4128157 h 4275461"/>
                <a:gd name="connsiteX13" fmla="*/ 2395120 w 3619883"/>
                <a:gd name="connsiteY13" fmla="*/ 4128157 h 4275461"/>
                <a:gd name="connsiteX14" fmla="*/ 2337697 w 3619883"/>
                <a:gd name="connsiteY14" fmla="*/ 4275461 h 4275461"/>
                <a:gd name="connsiteX15" fmla="*/ 2150155 w 3619883"/>
                <a:gd name="connsiteY15" fmla="*/ 4275461 h 4275461"/>
                <a:gd name="connsiteX16" fmla="*/ 2150155 w 3619883"/>
                <a:gd name="connsiteY16" fmla="*/ 4128157 h 4275461"/>
                <a:gd name="connsiteX17" fmla="*/ 2204852 w 3619883"/>
                <a:gd name="connsiteY17" fmla="*/ 4128157 h 4275461"/>
                <a:gd name="connsiteX18" fmla="*/ 2204852 w 3619883"/>
                <a:gd name="connsiteY18" fmla="*/ 3951392 h 4275461"/>
                <a:gd name="connsiteX19" fmla="*/ 2027068 w 3619883"/>
                <a:gd name="connsiteY19" fmla="*/ 3951392 h 4275461"/>
                <a:gd name="connsiteX20" fmla="*/ 2027068 w 3619883"/>
                <a:gd name="connsiteY20" fmla="*/ 4128157 h 4275461"/>
                <a:gd name="connsiteX21" fmla="*/ 2079759 w 3619883"/>
                <a:gd name="connsiteY21" fmla="*/ 4128157 h 4275461"/>
                <a:gd name="connsiteX22" fmla="*/ 2079759 w 3619883"/>
                <a:gd name="connsiteY22" fmla="*/ 4275461 h 4275461"/>
                <a:gd name="connsiteX23" fmla="*/ 1824703 w 3619883"/>
                <a:gd name="connsiteY23" fmla="*/ 4275461 h 4275461"/>
                <a:gd name="connsiteX24" fmla="*/ 1834468 w 3619883"/>
                <a:gd name="connsiteY24" fmla="*/ 4128157 h 4275461"/>
                <a:gd name="connsiteX25" fmla="*/ 1893894 w 3619883"/>
                <a:gd name="connsiteY25" fmla="*/ 4128157 h 4275461"/>
                <a:gd name="connsiteX26" fmla="*/ 1893894 w 3619883"/>
                <a:gd name="connsiteY26" fmla="*/ 3951392 h 4275461"/>
                <a:gd name="connsiteX27" fmla="*/ 1716110 w 3619883"/>
                <a:gd name="connsiteY27" fmla="*/ 3951392 h 4275461"/>
                <a:gd name="connsiteX28" fmla="*/ 1716110 w 3619883"/>
                <a:gd name="connsiteY28" fmla="*/ 4006431 h 4275461"/>
                <a:gd name="connsiteX29" fmla="*/ 1703447 w 3619883"/>
                <a:gd name="connsiteY29" fmla="*/ 4007960 h 4275461"/>
                <a:gd name="connsiteX30" fmla="*/ 1716110 w 3619883"/>
                <a:gd name="connsiteY30" fmla="*/ 4044284 h 4275461"/>
                <a:gd name="connsiteX31" fmla="*/ 1716110 w 3619883"/>
                <a:gd name="connsiteY31" fmla="*/ 4128157 h 4275461"/>
                <a:gd name="connsiteX32" fmla="*/ 1745346 w 3619883"/>
                <a:gd name="connsiteY32" fmla="*/ 4128157 h 4275461"/>
                <a:gd name="connsiteX33" fmla="*/ 1796694 w 3619883"/>
                <a:gd name="connsiteY33" fmla="*/ 4275461 h 4275461"/>
                <a:gd name="connsiteX34" fmla="*/ 1558844 w 3619883"/>
                <a:gd name="connsiteY34" fmla="*/ 4275461 h 4275461"/>
                <a:gd name="connsiteX35" fmla="*/ 1517252 w 3619883"/>
                <a:gd name="connsiteY35" fmla="*/ 4128157 h 4275461"/>
                <a:gd name="connsiteX36" fmla="*/ 1582936 w 3619883"/>
                <a:gd name="connsiteY36" fmla="*/ 4128157 h 4275461"/>
                <a:gd name="connsiteX37" fmla="*/ 1582936 w 3619883"/>
                <a:gd name="connsiteY37" fmla="*/ 3951392 h 4275461"/>
                <a:gd name="connsiteX38" fmla="*/ 1405151 w 3619883"/>
                <a:gd name="connsiteY38" fmla="*/ 3951392 h 4275461"/>
                <a:gd name="connsiteX39" fmla="*/ 1405151 w 3619883"/>
                <a:gd name="connsiteY39" fmla="*/ 4128157 h 4275461"/>
                <a:gd name="connsiteX40" fmla="*/ 1468988 w 3619883"/>
                <a:gd name="connsiteY40" fmla="*/ 4128157 h 4275461"/>
                <a:gd name="connsiteX41" fmla="*/ 1427396 w 3619883"/>
                <a:gd name="connsiteY41" fmla="*/ 4275461 h 4275461"/>
                <a:gd name="connsiteX42" fmla="*/ 1210751 w 3619883"/>
                <a:gd name="connsiteY42" fmla="*/ 4275461 h 4275461"/>
                <a:gd name="connsiteX43" fmla="*/ 1210751 w 3619883"/>
                <a:gd name="connsiteY43" fmla="*/ 4128157 h 4275461"/>
                <a:gd name="connsiteX44" fmla="*/ 1271978 w 3619883"/>
                <a:gd name="connsiteY44" fmla="*/ 4128157 h 4275461"/>
                <a:gd name="connsiteX45" fmla="*/ 1271978 w 3619883"/>
                <a:gd name="connsiteY45" fmla="*/ 3951392 h 4275461"/>
                <a:gd name="connsiteX46" fmla="*/ 1094193 w 3619883"/>
                <a:gd name="connsiteY46" fmla="*/ 3951392 h 4275461"/>
                <a:gd name="connsiteX47" fmla="*/ 1094193 w 3619883"/>
                <a:gd name="connsiteY47" fmla="*/ 4128157 h 4275461"/>
                <a:gd name="connsiteX48" fmla="*/ 1140354 w 3619883"/>
                <a:gd name="connsiteY48" fmla="*/ 4128157 h 4275461"/>
                <a:gd name="connsiteX49" fmla="*/ 1140354 w 3619883"/>
                <a:gd name="connsiteY49" fmla="*/ 4275461 h 4275461"/>
                <a:gd name="connsiteX50" fmla="*/ 953807 w 3619883"/>
                <a:gd name="connsiteY50" fmla="*/ 4275461 h 4275461"/>
                <a:gd name="connsiteX51" fmla="*/ 912215 w 3619883"/>
                <a:gd name="connsiteY51" fmla="*/ 4128157 h 4275461"/>
                <a:gd name="connsiteX52" fmla="*/ 961020 w 3619883"/>
                <a:gd name="connsiteY52" fmla="*/ 4128157 h 4275461"/>
                <a:gd name="connsiteX53" fmla="*/ 961020 w 3619883"/>
                <a:gd name="connsiteY53" fmla="*/ 3951392 h 4275461"/>
                <a:gd name="connsiteX54" fmla="*/ 783235 w 3619883"/>
                <a:gd name="connsiteY54" fmla="*/ 3951392 h 4275461"/>
                <a:gd name="connsiteX55" fmla="*/ 783235 w 3619883"/>
                <a:gd name="connsiteY55" fmla="*/ 4128157 h 4275461"/>
                <a:gd name="connsiteX56" fmla="*/ 871024 w 3619883"/>
                <a:gd name="connsiteY56" fmla="*/ 4128157 h 4275461"/>
                <a:gd name="connsiteX57" fmla="*/ 829432 w 3619883"/>
                <a:gd name="connsiteY57" fmla="*/ 4275461 h 4275461"/>
                <a:gd name="connsiteX58" fmla="*/ 611484 w 3619883"/>
                <a:gd name="connsiteY58" fmla="*/ 4275461 h 4275461"/>
                <a:gd name="connsiteX59" fmla="*/ 621247 w 3619883"/>
                <a:gd name="connsiteY59" fmla="*/ 4128157 h 4275461"/>
                <a:gd name="connsiteX60" fmla="*/ 650062 w 3619883"/>
                <a:gd name="connsiteY60" fmla="*/ 4128157 h 4275461"/>
                <a:gd name="connsiteX61" fmla="*/ 650062 w 3619883"/>
                <a:gd name="connsiteY61" fmla="*/ 3951392 h 4275461"/>
                <a:gd name="connsiteX62" fmla="*/ 472277 w 3619883"/>
                <a:gd name="connsiteY62" fmla="*/ 3951392 h 4275461"/>
                <a:gd name="connsiteX63" fmla="*/ 472277 w 3619883"/>
                <a:gd name="connsiteY63" fmla="*/ 4128157 h 4275461"/>
                <a:gd name="connsiteX64" fmla="*/ 522650 w 3619883"/>
                <a:gd name="connsiteY64" fmla="*/ 4128157 h 4275461"/>
                <a:gd name="connsiteX65" fmla="*/ 573998 w 3619883"/>
                <a:gd name="connsiteY65" fmla="*/ 4275461 h 4275461"/>
                <a:gd name="connsiteX66" fmla="*/ 336164 w 3619883"/>
                <a:gd name="connsiteY66" fmla="*/ 4275461 h 4275461"/>
                <a:gd name="connsiteX67" fmla="*/ 294572 w 3619883"/>
                <a:gd name="connsiteY67" fmla="*/ 4128157 h 4275461"/>
                <a:gd name="connsiteX68" fmla="*/ 339106 w 3619883"/>
                <a:gd name="connsiteY68" fmla="*/ 4128157 h 4275461"/>
                <a:gd name="connsiteX69" fmla="*/ 339106 w 3619883"/>
                <a:gd name="connsiteY69" fmla="*/ 3951392 h 4275461"/>
                <a:gd name="connsiteX70" fmla="*/ 161321 w 3619883"/>
                <a:gd name="connsiteY70" fmla="*/ 3951392 h 4275461"/>
                <a:gd name="connsiteX71" fmla="*/ 161321 w 3619883"/>
                <a:gd name="connsiteY71" fmla="*/ 4128157 h 4275461"/>
                <a:gd name="connsiteX72" fmla="*/ 230914 w 3619883"/>
                <a:gd name="connsiteY72" fmla="*/ 4128157 h 4275461"/>
                <a:gd name="connsiteX73" fmla="*/ 189322 w 3619883"/>
                <a:gd name="connsiteY73" fmla="*/ 4275461 h 4275461"/>
                <a:gd name="connsiteX74" fmla="*/ 0 w 3619883"/>
                <a:gd name="connsiteY74" fmla="*/ 4275461 h 4275461"/>
                <a:gd name="connsiteX75" fmla="*/ 0 w 3619883"/>
                <a:gd name="connsiteY75" fmla="*/ 42229 h 4275461"/>
                <a:gd name="connsiteX76" fmla="*/ 42464 w 3619883"/>
                <a:gd name="connsiteY76" fmla="*/ 40518 h 4275461"/>
                <a:gd name="connsiteX77" fmla="*/ 137733 w 3619883"/>
                <a:gd name="connsiteY77" fmla="*/ 35355 h 4275461"/>
                <a:gd name="connsiteX78" fmla="*/ 270565 w 3619883"/>
                <a:gd name="connsiteY78" fmla="*/ 29759 h 4275461"/>
                <a:gd name="connsiteX79" fmla="*/ 479734 w 3619883"/>
                <a:gd name="connsiteY79" fmla="*/ 45455 h 4275461"/>
                <a:gd name="connsiteX80" fmla="*/ 524103 w 3619883"/>
                <a:gd name="connsiteY80" fmla="*/ 41625 h 4275461"/>
                <a:gd name="connsiteX81" fmla="*/ 624416 w 3619883"/>
                <a:gd name="connsiteY81" fmla="*/ 22696 h 4275461"/>
                <a:gd name="connsiteX82" fmla="*/ 657762 w 3619883"/>
                <a:gd name="connsiteY82" fmla="*/ 18351 h 4275461"/>
                <a:gd name="connsiteX83" fmla="*/ 690557 w 3619883"/>
                <a:gd name="connsiteY83" fmla="*/ 25792 h 4275461"/>
                <a:gd name="connsiteX84" fmla="*/ 745123 w 3619883"/>
                <a:gd name="connsiteY84" fmla="*/ 40157 h 4275461"/>
                <a:gd name="connsiteX85" fmla="*/ 789493 w 3619883"/>
                <a:gd name="connsiteY85" fmla="*/ 36327 h 4275461"/>
                <a:gd name="connsiteX86" fmla="*/ 854255 w 3619883"/>
                <a:gd name="connsiteY86" fmla="*/ 68887 h 4275461"/>
                <a:gd name="connsiteX87" fmla="*/ 897520 w 3619883"/>
                <a:gd name="connsiteY87" fmla="*/ 88629 h 4275461"/>
                <a:gd name="connsiteX88" fmla="*/ 940510 w 3619883"/>
                <a:gd name="connsiteY88" fmla="*/ 114265 h 4275461"/>
                <a:gd name="connsiteX89" fmla="*/ 1082712 w 3619883"/>
                <a:gd name="connsiteY89" fmla="*/ 144543 h 4275461"/>
                <a:gd name="connsiteX90" fmla="*/ 1205348 w 3619883"/>
                <a:gd name="connsiteY90" fmla="*/ 120753 h 4275461"/>
                <a:gd name="connsiteX91" fmla="*/ 1271764 w 3619883"/>
                <a:gd name="connsiteY91" fmla="*/ 117956 h 4275461"/>
                <a:gd name="connsiteX92" fmla="*/ 1315583 w 3619883"/>
                <a:gd name="connsiteY92" fmla="*/ 125912 h 4275461"/>
                <a:gd name="connsiteX93" fmla="*/ 1359125 w 3619883"/>
                <a:gd name="connsiteY93" fmla="*/ 139761 h 4275461"/>
                <a:gd name="connsiteX94" fmla="*/ 1391919 w 3619883"/>
                <a:gd name="connsiteY94" fmla="*/ 147202 h 4275461"/>
                <a:gd name="connsiteX95" fmla="*/ 1436563 w 3619883"/>
                <a:gd name="connsiteY95" fmla="*/ 137480 h 4275461"/>
                <a:gd name="connsiteX96" fmla="*/ 1471566 w 3619883"/>
                <a:gd name="connsiteY96" fmla="*/ 97777 h 4275461"/>
                <a:gd name="connsiteX97" fmla="*/ 1505739 w 3619883"/>
                <a:gd name="connsiteY97" fmla="*/ 75753 h 4275461"/>
                <a:gd name="connsiteX98" fmla="*/ 1590891 w 3619883"/>
                <a:gd name="connsiteY98" fmla="*/ 144702 h 4275461"/>
                <a:gd name="connsiteX99" fmla="*/ 1625616 w 3619883"/>
                <a:gd name="connsiteY99" fmla="*/ 110893 h 4275461"/>
                <a:gd name="connsiteX100" fmla="*/ 1658964 w 3619883"/>
                <a:gd name="connsiteY100" fmla="*/ 106547 h 4275461"/>
                <a:gd name="connsiteX101" fmla="*/ 1746598 w 3619883"/>
                <a:gd name="connsiteY101" fmla="*/ 122460 h 4275461"/>
                <a:gd name="connsiteX102" fmla="*/ 1811913 w 3619883"/>
                <a:gd name="connsiteY102" fmla="*/ 143234 h 4275461"/>
                <a:gd name="connsiteX103" fmla="*/ 1856557 w 3619883"/>
                <a:gd name="connsiteY103" fmla="*/ 133511 h 4275461"/>
                <a:gd name="connsiteX104" fmla="*/ 2066003 w 3619883"/>
                <a:gd name="connsiteY104" fmla="*/ 143313 h 4275461"/>
                <a:gd name="connsiteX105" fmla="*/ 2177615 w 3619883"/>
                <a:gd name="connsiteY105" fmla="*/ 119007 h 4275461"/>
                <a:gd name="connsiteX106" fmla="*/ 2255883 w 3619883"/>
                <a:gd name="connsiteY106" fmla="*/ 99047 h 4275461"/>
                <a:gd name="connsiteX107" fmla="*/ 2344622 w 3619883"/>
                <a:gd name="connsiteY107" fmla="*/ 91388 h 4275461"/>
                <a:gd name="connsiteX108" fmla="*/ 2455682 w 3619883"/>
                <a:gd name="connsiteY108" fmla="*/ 78869 h 4275461"/>
                <a:gd name="connsiteX109" fmla="*/ 2632609 w 3619883"/>
                <a:gd name="connsiteY109" fmla="*/ 75338 h 4275461"/>
                <a:gd name="connsiteX110" fmla="*/ 2742291 w 3619883"/>
                <a:gd name="connsiteY110" fmla="*/ 92282 h 4275461"/>
                <a:gd name="connsiteX111" fmla="*/ 2851974 w 3619883"/>
                <a:gd name="connsiteY111" fmla="*/ 109227 h 4275461"/>
                <a:gd name="connsiteX112" fmla="*/ 2907643 w 3619883"/>
                <a:gd name="connsiteY112" fmla="*/ 100020 h 4275461"/>
                <a:gd name="connsiteX113" fmla="*/ 2944022 w 3619883"/>
                <a:gd name="connsiteY113" fmla="*/ 30853 h 4275461"/>
                <a:gd name="connsiteX114" fmla="*/ 3022289 w 3619883"/>
                <a:gd name="connsiteY114" fmla="*/ 10893 h 4275461"/>
                <a:gd name="connsiteX115" fmla="*/ 3054807 w 3619883"/>
                <a:gd name="connsiteY115" fmla="*/ 24226 h 4275461"/>
                <a:gd name="connsiteX116" fmla="*/ 3141892 w 3619883"/>
                <a:gd name="connsiteY116" fmla="*/ 51925 h 4275461"/>
                <a:gd name="connsiteX117" fmla="*/ 3185711 w 3619883"/>
                <a:gd name="connsiteY117" fmla="*/ 59881 h 4275461"/>
                <a:gd name="connsiteX118" fmla="*/ 3219056 w 3619883"/>
                <a:gd name="connsiteY118" fmla="*/ 55536 h 4275461"/>
                <a:gd name="connsiteX119" fmla="*/ 3263425 w 3619883"/>
                <a:gd name="connsiteY119" fmla="*/ 51706 h 4275461"/>
                <a:gd name="connsiteX120" fmla="*/ 3296219 w 3619883"/>
                <a:gd name="connsiteY120" fmla="*/ 59147 h 4275461"/>
                <a:gd name="connsiteX121" fmla="*/ 3319094 w 3619883"/>
                <a:gd name="connsiteY121" fmla="*/ 42500 h 4275461"/>
                <a:gd name="connsiteX122" fmla="*/ 3420511 w 3619883"/>
                <a:gd name="connsiteY122" fmla="*/ 0 h 4275461"/>
                <a:gd name="connsiteX123" fmla="*/ 3453305 w 3619883"/>
                <a:gd name="connsiteY123" fmla="*/ 7440 h 4275461"/>
                <a:gd name="connsiteX124" fmla="*/ 3496571 w 3619883"/>
                <a:gd name="connsiteY124" fmla="*/ 27182 h 4275461"/>
                <a:gd name="connsiteX125" fmla="*/ 3602117 w 3619883"/>
                <a:gd name="connsiteY125" fmla="*/ 132521 h 4275461"/>
                <a:gd name="connsiteX126" fmla="*/ 3619883 w 3619883"/>
                <a:gd name="connsiteY126" fmla="*/ 140049 h 4275461"/>
                <a:gd name="connsiteX127" fmla="*/ 3619883 w 3619883"/>
                <a:gd name="connsiteY12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515810 w 3619883"/>
                <a:gd name="connsiteY8" fmla="*/ 4128157 h 4275461"/>
                <a:gd name="connsiteX9" fmla="*/ 2515810 w 3619883"/>
                <a:gd name="connsiteY9" fmla="*/ 3951392 h 4275461"/>
                <a:gd name="connsiteX10" fmla="*/ 2338025 w 3619883"/>
                <a:gd name="connsiteY10" fmla="*/ 3951392 h 4275461"/>
                <a:gd name="connsiteX11" fmla="*/ 2338025 w 3619883"/>
                <a:gd name="connsiteY11" fmla="*/ 4128157 h 4275461"/>
                <a:gd name="connsiteX12" fmla="*/ 2395120 w 3619883"/>
                <a:gd name="connsiteY12" fmla="*/ 4128157 h 4275461"/>
                <a:gd name="connsiteX13" fmla="*/ 2337697 w 3619883"/>
                <a:gd name="connsiteY13" fmla="*/ 4275461 h 4275461"/>
                <a:gd name="connsiteX14" fmla="*/ 2150155 w 3619883"/>
                <a:gd name="connsiteY14" fmla="*/ 4275461 h 4275461"/>
                <a:gd name="connsiteX15" fmla="*/ 2150155 w 3619883"/>
                <a:gd name="connsiteY15" fmla="*/ 4128157 h 4275461"/>
                <a:gd name="connsiteX16" fmla="*/ 2204852 w 3619883"/>
                <a:gd name="connsiteY16" fmla="*/ 4128157 h 4275461"/>
                <a:gd name="connsiteX17" fmla="*/ 2204852 w 3619883"/>
                <a:gd name="connsiteY17" fmla="*/ 3951392 h 4275461"/>
                <a:gd name="connsiteX18" fmla="*/ 2027068 w 3619883"/>
                <a:gd name="connsiteY18" fmla="*/ 3951392 h 4275461"/>
                <a:gd name="connsiteX19" fmla="*/ 2027068 w 3619883"/>
                <a:gd name="connsiteY19" fmla="*/ 4128157 h 4275461"/>
                <a:gd name="connsiteX20" fmla="*/ 2079759 w 3619883"/>
                <a:gd name="connsiteY20" fmla="*/ 4128157 h 4275461"/>
                <a:gd name="connsiteX21" fmla="*/ 2079759 w 3619883"/>
                <a:gd name="connsiteY21" fmla="*/ 4275461 h 4275461"/>
                <a:gd name="connsiteX22" fmla="*/ 1824703 w 3619883"/>
                <a:gd name="connsiteY22" fmla="*/ 4275461 h 4275461"/>
                <a:gd name="connsiteX23" fmla="*/ 1834468 w 3619883"/>
                <a:gd name="connsiteY23" fmla="*/ 4128157 h 4275461"/>
                <a:gd name="connsiteX24" fmla="*/ 1893894 w 3619883"/>
                <a:gd name="connsiteY24" fmla="*/ 4128157 h 4275461"/>
                <a:gd name="connsiteX25" fmla="*/ 1893894 w 3619883"/>
                <a:gd name="connsiteY25" fmla="*/ 3951392 h 4275461"/>
                <a:gd name="connsiteX26" fmla="*/ 1716110 w 3619883"/>
                <a:gd name="connsiteY26" fmla="*/ 3951392 h 4275461"/>
                <a:gd name="connsiteX27" fmla="*/ 1716110 w 3619883"/>
                <a:gd name="connsiteY27" fmla="*/ 4006431 h 4275461"/>
                <a:gd name="connsiteX28" fmla="*/ 1703447 w 3619883"/>
                <a:gd name="connsiteY28" fmla="*/ 4007960 h 4275461"/>
                <a:gd name="connsiteX29" fmla="*/ 1716110 w 3619883"/>
                <a:gd name="connsiteY29" fmla="*/ 4044284 h 4275461"/>
                <a:gd name="connsiteX30" fmla="*/ 1716110 w 3619883"/>
                <a:gd name="connsiteY30" fmla="*/ 4128157 h 4275461"/>
                <a:gd name="connsiteX31" fmla="*/ 1745346 w 3619883"/>
                <a:gd name="connsiteY31" fmla="*/ 4128157 h 4275461"/>
                <a:gd name="connsiteX32" fmla="*/ 1796694 w 3619883"/>
                <a:gd name="connsiteY32" fmla="*/ 4275461 h 4275461"/>
                <a:gd name="connsiteX33" fmla="*/ 1558844 w 3619883"/>
                <a:gd name="connsiteY33" fmla="*/ 4275461 h 4275461"/>
                <a:gd name="connsiteX34" fmla="*/ 1517252 w 3619883"/>
                <a:gd name="connsiteY34" fmla="*/ 4128157 h 4275461"/>
                <a:gd name="connsiteX35" fmla="*/ 1582936 w 3619883"/>
                <a:gd name="connsiteY35" fmla="*/ 4128157 h 4275461"/>
                <a:gd name="connsiteX36" fmla="*/ 1582936 w 3619883"/>
                <a:gd name="connsiteY36" fmla="*/ 3951392 h 4275461"/>
                <a:gd name="connsiteX37" fmla="*/ 1405151 w 3619883"/>
                <a:gd name="connsiteY37" fmla="*/ 3951392 h 4275461"/>
                <a:gd name="connsiteX38" fmla="*/ 1405151 w 3619883"/>
                <a:gd name="connsiteY38" fmla="*/ 4128157 h 4275461"/>
                <a:gd name="connsiteX39" fmla="*/ 1468988 w 3619883"/>
                <a:gd name="connsiteY39" fmla="*/ 4128157 h 4275461"/>
                <a:gd name="connsiteX40" fmla="*/ 1427396 w 3619883"/>
                <a:gd name="connsiteY40" fmla="*/ 4275461 h 4275461"/>
                <a:gd name="connsiteX41" fmla="*/ 1210751 w 3619883"/>
                <a:gd name="connsiteY41" fmla="*/ 4275461 h 4275461"/>
                <a:gd name="connsiteX42" fmla="*/ 1210751 w 3619883"/>
                <a:gd name="connsiteY42" fmla="*/ 4128157 h 4275461"/>
                <a:gd name="connsiteX43" fmla="*/ 1271978 w 3619883"/>
                <a:gd name="connsiteY43" fmla="*/ 4128157 h 4275461"/>
                <a:gd name="connsiteX44" fmla="*/ 1271978 w 3619883"/>
                <a:gd name="connsiteY44" fmla="*/ 3951392 h 4275461"/>
                <a:gd name="connsiteX45" fmla="*/ 1094193 w 3619883"/>
                <a:gd name="connsiteY45" fmla="*/ 3951392 h 4275461"/>
                <a:gd name="connsiteX46" fmla="*/ 1094193 w 3619883"/>
                <a:gd name="connsiteY46" fmla="*/ 4128157 h 4275461"/>
                <a:gd name="connsiteX47" fmla="*/ 1140354 w 3619883"/>
                <a:gd name="connsiteY47" fmla="*/ 4128157 h 4275461"/>
                <a:gd name="connsiteX48" fmla="*/ 1140354 w 3619883"/>
                <a:gd name="connsiteY48" fmla="*/ 4275461 h 4275461"/>
                <a:gd name="connsiteX49" fmla="*/ 953807 w 3619883"/>
                <a:gd name="connsiteY49" fmla="*/ 4275461 h 4275461"/>
                <a:gd name="connsiteX50" fmla="*/ 912215 w 3619883"/>
                <a:gd name="connsiteY50" fmla="*/ 4128157 h 4275461"/>
                <a:gd name="connsiteX51" fmla="*/ 961020 w 3619883"/>
                <a:gd name="connsiteY51" fmla="*/ 4128157 h 4275461"/>
                <a:gd name="connsiteX52" fmla="*/ 961020 w 3619883"/>
                <a:gd name="connsiteY52" fmla="*/ 3951392 h 4275461"/>
                <a:gd name="connsiteX53" fmla="*/ 783235 w 3619883"/>
                <a:gd name="connsiteY53" fmla="*/ 3951392 h 4275461"/>
                <a:gd name="connsiteX54" fmla="*/ 783235 w 3619883"/>
                <a:gd name="connsiteY54" fmla="*/ 4128157 h 4275461"/>
                <a:gd name="connsiteX55" fmla="*/ 871024 w 3619883"/>
                <a:gd name="connsiteY55" fmla="*/ 4128157 h 4275461"/>
                <a:gd name="connsiteX56" fmla="*/ 829432 w 3619883"/>
                <a:gd name="connsiteY56" fmla="*/ 4275461 h 4275461"/>
                <a:gd name="connsiteX57" fmla="*/ 611484 w 3619883"/>
                <a:gd name="connsiteY57" fmla="*/ 4275461 h 4275461"/>
                <a:gd name="connsiteX58" fmla="*/ 621247 w 3619883"/>
                <a:gd name="connsiteY58" fmla="*/ 4128157 h 4275461"/>
                <a:gd name="connsiteX59" fmla="*/ 650062 w 3619883"/>
                <a:gd name="connsiteY59" fmla="*/ 4128157 h 4275461"/>
                <a:gd name="connsiteX60" fmla="*/ 650062 w 3619883"/>
                <a:gd name="connsiteY60" fmla="*/ 3951392 h 4275461"/>
                <a:gd name="connsiteX61" fmla="*/ 472277 w 3619883"/>
                <a:gd name="connsiteY61" fmla="*/ 3951392 h 4275461"/>
                <a:gd name="connsiteX62" fmla="*/ 472277 w 3619883"/>
                <a:gd name="connsiteY62" fmla="*/ 4128157 h 4275461"/>
                <a:gd name="connsiteX63" fmla="*/ 522650 w 3619883"/>
                <a:gd name="connsiteY63" fmla="*/ 4128157 h 4275461"/>
                <a:gd name="connsiteX64" fmla="*/ 573998 w 3619883"/>
                <a:gd name="connsiteY64" fmla="*/ 4275461 h 4275461"/>
                <a:gd name="connsiteX65" fmla="*/ 336164 w 3619883"/>
                <a:gd name="connsiteY65" fmla="*/ 4275461 h 4275461"/>
                <a:gd name="connsiteX66" fmla="*/ 294572 w 3619883"/>
                <a:gd name="connsiteY66" fmla="*/ 4128157 h 4275461"/>
                <a:gd name="connsiteX67" fmla="*/ 339106 w 3619883"/>
                <a:gd name="connsiteY67" fmla="*/ 4128157 h 4275461"/>
                <a:gd name="connsiteX68" fmla="*/ 339106 w 3619883"/>
                <a:gd name="connsiteY68" fmla="*/ 3951392 h 4275461"/>
                <a:gd name="connsiteX69" fmla="*/ 161321 w 3619883"/>
                <a:gd name="connsiteY69" fmla="*/ 3951392 h 4275461"/>
                <a:gd name="connsiteX70" fmla="*/ 161321 w 3619883"/>
                <a:gd name="connsiteY70" fmla="*/ 4128157 h 4275461"/>
                <a:gd name="connsiteX71" fmla="*/ 230914 w 3619883"/>
                <a:gd name="connsiteY71" fmla="*/ 4128157 h 4275461"/>
                <a:gd name="connsiteX72" fmla="*/ 189322 w 3619883"/>
                <a:gd name="connsiteY72" fmla="*/ 4275461 h 4275461"/>
                <a:gd name="connsiteX73" fmla="*/ 0 w 3619883"/>
                <a:gd name="connsiteY73" fmla="*/ 4275461 h 4275461"/>
                <a:gd name="connsiteX74" fmla="*/ 0 w 3619883"/>
                <a:gd name="connsiteY74" fmla="*/ 42229 h 4275461"/>
                <a:gd name="connsiteX75" fmla="*/ 42464 w 3619883"/>
                <a:gd name="connsiteY75" fmla="*/ 40518 h 4275461"/>
                <a:gd name="connsiteX76" fmla="*/ 137733 w 3619883"/>
                <a:gd name="connsiteY76" fmla="*/ 35355 h 4275461"/>
                <a:gd name="connsiteX77" fmla="*/ 270565 w 3619883"/>
                <a:gd name="connsiteY77" fmla="*/ 29759 h 4275461"/>
                <a:gd name="connsiteX78" fmla="*/ 479734 w 3619883"/>
                <a:gd name="connsiteY78" fmla="*/ 45455 h 4275461"/>
                <a:gd name="connsiteX79" fmla="*/ 524103 w 3619883"/>
                <a:gd name="connsiteY79" fmla="*/ 41625 h 4275461"/>
                <a:gd name="connsiteX80" fmla="*/ 624416 w 3619883"/>
                <a:gd name="connsiteY80" fmla="*/ 22696 h 4275461"/>
                <a:gd name="connsiteX81" fmla="*/ 657762 w 3619883"/>
                <a:gd name="connsiteY81" fmla="*/ 18351 h 4275461"/>
                <a:gd name="connsiteX82" fmla="*/ 690557 w 3619883"/>
                <a:gd name="connsiteY82" fmla="*/ 25792 h 4275461"/>
                <a:gd name="connsiteX83" fmla="*/ 745123 w 3619883"/>
                <a:gd name="connsiteY83" fmla="*/ 40157 h 4275461"/>
                <a:gd name="connsiteX84" fmla="*/ 789493 w 3619883"/>
                <a:gd name="connsiteY84" fmla="*/ 36327 h 4275461"/>
                <a:gd name="connsiteX85" fmla="*/ 854255 w 3619883"/>
                <a:gd name="connsiteY85" fmla="*/ 68887 h 4275461"/>
                <a:gd name="connsiteX86" fmla="*/ 897520 w 3619883"/>
                <a:gd name="connsiteY86" fmla="*/ 88629 h 4275461"/>
                <a:gd name="connsiteX87" fmla="*/ 940510 w 3619883"/>
                <a:gd name="connsiteY87" fmla="*/ 114265 h 4275461"/>
                <a:gd name="connsiteX88" fmla="*/ 1082712 w 3619883"/>
                <a:gd name="connsiteY88" fmla="*/ 144543 h 4275461"/>
                <a:gd name="connsiteX89" fmla="*/ 1205348 w 3619883"/>
                <a:gd name="connsiteY89" fmla="*/ 120753 h 4275461"/>
                <a:gd name="connsiteX90" fmla="*/ 1271764 w 3619883"/>
                <a:gd name="connsiteY90" fmla="*/ 117956 h 4275461"/>
                <a:gd name="connsiteX91" fmla="*/ 1315583 w 3619883"/>
                <a:gd name="connsiteY91" fmla="*/ 125912 h 4275461"/>
                <a:gd name="connsiteX92" fmla="*/ 1359125 w 3619883"/>
                <a:gd name="connsiteY92" fmla="*/ 139761 h 4275461"/>
                <a:gd name="connsiteX93" fmla="*/ 1391919 w 3619883"/>
                <a:gd name="connsiteY93" fmla="*/ 147202 h 4275461"/>
                <a:gd name="connsiteX94" fmla="*/ 1436563 w 3619883"/>
                <a:gd name="connsiteY94" fmla="*/ 137480 h 4275461"/>
                <a:gd name="connsiteX95" fmla="*/ 1471566 w 3619883"/>
                <a:gd name="connsiteY95" fmla="*/ 97777 h 4275461"/>
                <a:gd name="connsiteX96" fmla="*/ 1505739 w 3619883"/>
                <a:gd name="connsiteY96" fmla="*/ 75753 h 4275461"/>
                <a:gd name="connsiteX97" fmla="*/ 1590891 w 3619883"/>
                <a:gd name="connsiteY97" fmla="*/ 144702 h 4275461"/>
                <a:gd name="connsiteX98" fmla="*/ 1625616 w 3619883"/>
                <a:gd name="connsiteY98" fmla="*/ 110893 h 4275461"/>
                <a:gd name="connsiteX99" fmla="*/ 1658964 w 3619883"/>
                <a:gd name="connsiteY99" fmla="*/ 106547 h 4275461"/>
                <a:gd name="connsiteX100" fmla="*/ 1746598 w 3619883"/>
                <a:gd name="connsiteY100" fmla="*/ 122460 h 4275461"/>
                <a:gd name="connsiteX101" fmla="*/ 1811913 w 3619883"/>
                <a:gd name="connsiteY101" fmla="*/ 143234 h 4275461"/>
                <a:gd name="connsiteX102" fmla="*/ 1856557 w 3619883"/>
                <a:gd name="connsiteY102" fmla="*/ 133511 h 4275461"/>
                <a:gd name="connsiteX103" fmla="*/ 2066003 w 3619883"/>
                <a:gd name="connsiteY103" fmla="*/ 143313 h 4275461"/>
                <a:gd name="connsiteX104" fmla="*/ 2177615 w 3619883"/>
                <a:gd name="connsiteY104" fmla="*/ 119007 h 4275461"/>
                <a:gd name="connsiteX105" fmla="*/ 2255883 w 3619883"/>
                <a:gd name="connsiteY105" fmla="*/ 99047 h 4275461"/>
                <a:gd name="connsiteX106" fmla="*/ 2344622 w 3619883"/>
                <a:gd name="connsiteY106" fmla="*/ 91388 h 4275461"/>
                <a:gd name="connsiteX107" fmla="*/ 2455682 w 3619883"/>
                <a:gd name="connsiteY107" fmla="*/ 78869 h 4275461"/>
                <a:gd name="connsiteX108" fmla="*/ 2632609 w 3619883"/>
                <a:gd name="connsiteY108" fmla="*/ 75338 h 4275461"/>
                <a:gd name="connsiteX109" fmla="*/ 2742291 w 3619883"/>
                <a:gd name="connsiteY109" fmla="*/ 92282 h 4275461"/>
                <a:gd name="connsiteX110" fmla="*/ 2851974 w 3619883"/>
                <a:gd name="connsiteY110" fmla="*/ 109227 h 4275461"/>
                <a:gd name="connsiteX111" fmla="*/ 2907643 w 3619883"/>
                <a:gd name="connsiteY111" fmla="*/ 100020 h 4275461"/>
                <a:gd name="connsiteX112" fmla="*/ 2944022 w 3619883"/>
                <a:gd name="connsiteY112" fmla="*/ 30853 h 4275461"/>
                <a:gd name="connsiteX113" fmla="*/ 3022289 w 3619883"/>
                <a:gd name="connsiteY113" fmla="*/ 10893 h 4275461"/>
                <a:gd name="connsiteX114" fmla="*/ 3054807 w 3619883"/>
                <a:gd name="connsiteY114" fmla="*/ 24226 h 4275461"/>
                <a:gd name="connsiteX115" fmla="*/ 3141892 w 3619883"/>
                <a:gd name="connsiteY115" fmla="*/ 51925 h 4275461"/>
                <a:gd name="connsiteX116" fmla="*/ 3185711 w 3619883"/>
                <a:gd name="connsiteY116" fmla="*/ 59881 h 4275461"/>
                <a:gd name="connsiteX117" fmla="*/ 3219056 w 3619883"/>
                <a:gd name="connsiteY117" fmla="*/ 55536 h 4275461"/>
                <a:gd name="connsiteX118" fmla="*/ 3263425 w 3619883"/>
                <a:gd name="connsiteY118" fmla="*/ 51706 h 4275461"/>
                <a:gd name="connsiteX119" fmla="*/ 3296219 w 3619883"/>
                <a:gd name="connsiteY119" fmla="*/ 59147 h 4275461"/>
                <a:gd name="connsiteX120" fmla="*/ 3319094 w 3619883"/>
                <a:gd name="connsiteY120" fmla="*/ 42500 h 4275461"/>
                <a:gd name="connsiteX121" fmla="*/ 3420511 w 3619883"/>
                <a:gd name="connsiteY121" fmla="*/ 0 h 4275461"/>
                <a:gd name="connsiteX122" fmla="*/ 3453305 w 3619883"/>
                <a:gd name="connsiteY122" fmla="*/ 7440 h 4275461"/>
                <a:gd name="connsiteX123" fmla="*/ 3496571 w 3619883"/>
                <a:gd name="connsiteY123" fmla="*/ 27182 h 4275461"/>
                <a:gd name="connsiteX124" fmla="*/ 3602117 w 3619883"/>
                <a:gd name="connsiteY124" fmla="*/ 132521 h 4275461"/>
                <a:gd name="connsiteX125" fmla="*/ 3619883 w 3619883"/>
                <a:gd name="connsiteY125" fmla="*/ 140049 h 4275461"/>
                <a:gd name="connsiteX126" fmla="*/ 3619883 w 3619883"/>
                <a:gd name="connsiteY12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515810 w 3619883"/>
                <a:gd name="connsiteY8" fmla="*/ 3951392 h 4275461"/>
                <a:gd name="connsiteX9" fmla="*/ 2338025 w 3619883"/>
                <a:gd name="connsiteY9" fmla="*/ 3951392 h 4275461"/>
                <a:gd name="connsiteX10" fmla="*/ 2338025 w 3619883"/>
                <a:gd name="connsiteY10" fmla="*/ 4128157 h 4275461"/>
                <a:gd name="connsiteX11" fmla="*/ 2395120 w 3619883"/>
                <a:gd name="connsiteY11" fmla="*/ 4128157 h 4275461"/>
                <a:gd name="connsiteX12" fmla="*/ 2337697 w 3619883"/>
                <a:gd name="connsiteY12" fmla="*/ 4275461 h 4275461"/>
                <a:gd name="connsiteX13" fmla="*/ 2150155 w 3619883"/>
                <a:gd name="connsiteY13" fmla="*/ 4275461 h 4275461"/>
                <a:gd name="connsiteX14" fmla="*/ 2150155 w 3619883"/>
                <a:gd name="connsiteY14" fmla="*/ 4128157 h 4275461"/>
                <a:gd name="connsiteX15" fmla="*/ 2204852 w 3619883"/>
                <a:gd name="connsiteY15" fmla="*/ 4128157 h 4275461"/>
                <a:gd name="connsiteX16" fmla="*/ 2204852 w 3619883"/>
                <a:gd name="connsiteY16" fmla="*/ 3951392 h 4275461"/>
                <a:gd name="connsiteX17" fmla="*/ 2027068 w 3619883"/>
                <a:gd name="connsiteY17" fmla="*/ 3951392 h 4275461"/>
                <a:gd name="connsiteX18" fmla="*/ 2027068 w 3619883"/>
                <a:gd name="connsiteY18" fmla="*/ 4128157 h 4275461"/>
                <a:gd name="connsiteX19" fmla="*/ 2079759 w 3619883"/>
                <a:gd name="connsiteY19" fmla="*/ 4128157 h 4275461"/>
                <a:gd name="connsiteX20" fmla="*/ 2079759 w 3619883"/>
                <a:gd name="connsiteY20" fmla="*/ 4275461 h 4275461"/>
                <a:gd name="connsiteX21" fmla="*/ 1824703 w 3619883"/>
                <a:gd name="connsiteY21" fmla="*/ 4275461 h 4275461"/>
                <a:gd name="connsiteX22" fmla="*/ 1834468 w 3619883"/>
                <a:gd name="connsiteY22" fmla="*/ 4128157 h 4275461"/>
                <a:gd name="connsiteX23" fmla="*/ 1893894 w 3619883"/>
                <a:gd name="connsiteY23" fmla="*/ 4128157 h 4275461"/>
                <a:gd name="connsiteX24" fmla="*/ 1893894 w 3619883"/>
                <a:gd name="connsiteY24" fmla="*/ 3951392 h 4275461"/>
                <a:gd name="connsiteX25" fmla="*/ 1716110 w 3619883"/>
                <a:gd name="connsiteY25" fmla="*/ 3951392 h 4275461"/>
                <a:gd name="connsiteX26" fmla="*/ 1716110 w 3619883"/>
                <a:gd name="connsiteY26" fmla="*/ 4006431 h 4275461"/>
                <a:gd name="connsiteX27" fmla="*/ 1703447 w 3619883"/>
                <a:gd name="connsiteY27" fmla="*/ 4007960 h 4275461"/>
                <a:gd name="connsiteX28" fmla="*/ 1716110 w 3619883"/>
                <a:gd name="connsiteY28" fmla="*/ 4044284 h 4275461"/>
                <a:gd name="connsiteX29" fmla="*/ 1716110 w 3619883"/>
                <a:gd name="connsiteY29" fmla="*/ 4128157 h 4275461"/>
                <a:gd name="connsiteX30" fmla="*/ 1745346 w 3619883"/>
                <a:gd name="connsiteY30" fmla="*/ 4128157 h 4275461"/>
                <a:gd name="connsiteX31" fmla="*/ 1796694 w 3619883"/>
                <a:gd name="connsiteY31" fmla="*/ 4275461 h 4275461"/>
                <a:gd name="connsiteX32" fmla="*/ 1558844 w 3619883"/>
                <a:gd name="connsiteY32" fmla="*/ 4275461 h 4275461"/>
                <a:gd name="connsiteX33" fmla="*/ 1517252 w 3619883"/>
                <a:gd name="connsiteY33" fmla="*/ 4128157 h 4275461"/>
                <a:gd name="connsiteX34" fmla="*/ 1582936 w 3619883"/>
                <a:gd name="connsiteY34" fmla="*/ 4128157 h 4275461"/>
                <a:gd name="connsiteX35" fmla="*/ 1582936 w 3619883"/>
                <a:gd name="connsiteY35" fmla="*/ 3951392 h 4275461"/>
                <a:gd name="connsiteX36" fmla="*/ 1405151 w 3619883"/>
                <a:gd name="connsiteY36" fmla="*/ 3951392 h 4275461"/>
                <a:gd name="connsiteX37" fmla="*/ 1405151 w 3619883"/>
                <a:gd name="connsiteY37" fmla="*/ 4128157 h 4275461"/>
                <a:gd name="connsiteX38" fmla="*/ 1468988 w 3619883"/>
                <a:gd name="connsiteY38" fmla="*/ 4128157 h 4275461"/>
                <a:gd name="connsiteX39" fmla="*/ 1427396 w 3619883"/>
                <a:gd name="connsiteY39" fmla="*/ 4275461 h 4275461"/>
                <a:gd name="connsiteX40" fmla="*/ 1210751 w 3619883"/>
                <a:gd name="connsiteY40" fmla="*/ 4275461 h 4275461"/>
                <a:gd name="connsiteX41" fmla="*/ 1210751 w 3619883"/>
                <a:gd name="connsiteY41" fmla="*/ 4128157 h 4275461"/>
                <a:gd name="connsiteX42" fmla="*/ 1271978 w 3619883"/>
                <a:gd name="connsiteY42" fmla="*/ 4128157 h 4275461"/>
                <a:gd name="connsiteX43" fmla="*/ 1271978 w 3619883"/>
                <a:gd name="connsiteY43" fmla="*/ 3951392 h 4275461"/>
                <a:gd name="connsiteX44" fmla="*/ 1094193 w 3619883"/>
                <a:gd name="connsiteY44" fmla="*/ 3951392 h 4275461"/>
                <a:gd name="connsiteX45" fmla="*/ 1094193 w 3619883"/>
                <a:gd name="connsiteY45" fmla="*/ 4128157 h 4275461"/>
                <a:gd name="connsiteX46" fmla="*/ 1140354 w 3619883"/>
                <a:gd name="connsiteY46" fmla="*/ 4128157 h 4275461"/>
                <a:gd name="connsiteX47" fmla="*/ 1140354 w 3619883"/>
                <a:gd name="connsiteY47" fmla="*/ 4275461 h 4275461"/>
                <a:gd name="connsiteX48" fmla="*/ 953807 w 3619883"/>
                <a:gd name="connsiteY48" fmla="*/ 4275461 h 4275461"/>
                <a:gd name="connsiteX49" fmla="*/ 912215 w 3619883"/>
                <a:gd name="connsiteY49" fmla="*/ 4128157 h 4275461"/>
                <a:gd name="connsiteX50" fmla="*/ 961020 w 3619883"/>
                <a:gd name="connsiteY50" fmla="*/ 4128157 h 4275461"/>
                <a:gd name="connsiteX51" fmla="*/ 961020 w 3619883"/>
                <a:gd name="connsiteY51" fmla="*/ 3951392 h 4275461"/>
                <a:gd name="connsiteX52" fmla="*/ 783235 w 3619883"/>
                <a:gd name="connsiteY52" fmla="*/ 3951392 h 4275461"/>
                <a:gd name="connsiteX53" fmla="*/ 783235 w 3619883"/>
                <a:gd name="connsiteY53" fmla="*/ 4128157 h 4275461"/>
                <a:gd name="connsiteX54" fmla="*/ 871024 w 3619883"/>
                <a:gd name="connsiteY54" fmla="*/ 4128157 h 4275461"/>
                <a:gd name="connsiteX55" fmla="*/ 829432 w 3619883"/>
                <a:gd name="connsiteY55" fmla="*/ 4275461 h 4275461"/>
                <a:gd name="connsiteX56" fmla="*/ 611484 w 3619883"/>
                <a:gd name="connsiteY56" fmla="*/ 4275461 h 4275461"/>
                <a:gd name="connsiteX57" fmla="*/ 621247 w 3619883"/>
                <a:gd name="connsiteY57" fmla="*/ 4128157 h 4275461"/>
                <a:gd name="connsiteX58" fmla="*/ 650062 w 3619883"/>
                <a:gd name="connsiteY58" fmla="*/ 4128157 h 4275461"/>
                <a:gd name="connsiteX59" fmla="*/ 650062 w 3619883"/>
                <a:gd name="connsiteY59" fmla="*/ 3951392 h 4275461"/>
                <a:gd name="connsiteX60" fmla="*/ 472277 w 3619883"/>
                <a:gd name="connsiteY60" fmla="*/ 3951392 h 4275461"/>
                <a:gd name="connsiteX61" fmla="*/ 472277 w 3619883"/>
                <a:gd name="connsiteY61" fmla="*/ 4128157 h 4275461"/>
                <a:gd name="connsiteX62" fmla="*/ 522650 w 3619883"/>
                <a:gd name="connsiteY62" fmla="*/ 4128157 h 4275461"/>
                <a:gd name="connsiteX63" fmla="*/ 573998 w 3619883"/>
                <a:gd name="connsiteY63" fmla="*/ 4275461 h 4275461"/>
                <a:gd name="connsiteX64" fmla="*/ 336164 w 3619883"/>
                <a:gd name="connsiteY64" fmla="*/ 4275461 h 4275461"/>
                <a:gd name="connsiteX65" fmla="*/ 294572 w 3619883"/>
                <a:gd name="connsiteY65" fmla="*/ 4128157 h 4275461"/>
                <a:gd name="connsiteX66" fmla="*/ 339106 w 3619883"/>
                <a:gd name="connsiteY66" fmla="*/ 4128157 h 4275461"/>
                <a:gd name="connsiteX67" fmla="*/ 339106 w 3619883"/>
                <a:gd name="connsiteY67" fmla="*/ 3951392 h 4275461"/>
                <a:gd name="connsiteX68" fmla="*/ 161321 w 3619883"/>
                <a:gd name="connsiteY68" fmla="*/ 3951392 h 4275461"/>
                <a:gd name="connsiteX69" fmla="*/ 161321 w 3619883"/>
                <a:gd name="connsiteY69" fmla="*/ 4128157 h 4275461"/>
                <a:gd name="connsiteX70" fmla="*/ 230914 w 3619883"/>
                <a:gd name="connsiteY70" fmla="*/ 4128157 h 4275461"/>
                <a:gd name="connsiteX71" fmla="*/ 189322 w 3619883"/>
                <a:gd name="connsiteY71" fmla="*/ 4275461 h 4275461"/>
                <a:gd name="connsiteX72" fmla="*/ 0 w 3619883"/>
                <a:gd name="connsiteY72" fmla="*/ 4275461 h 4275461"/>
                <a:gd name="connsiteX73" fmla="*/ 0 w 3619883"/>
                <a:gd name="connsiteY73" fmla="*/ 42229 h 4275461"/>
                <a:gd name="connsiteX74" fmla="*/ 42464 w 3619883"/>
                <a:gd name="connsiteY74" fmla="*/ 40518 h 4275461"/>
                <a:gd name="connsiteX75" fmla="*/ 137733 w 3619883"/>
                <a:gd name="connsiteY75" fmla="*/ 35355 h 4275461"/>
                <a:gd name="connsiteX76" fmla="*/ 270565 w 3619883"/>
                <a:gd name="connsiteY76" fmla="*/ 29759 h 4275461"/>
                <a:gd name="connsiteX77" fmla="*/ 479734 w 3619883"/>
                <a:gd name="connsiteY77" fmla="*/ 45455 h 4275461"/>
                <a:gd name="connsiteX78" fmla="*/ 524103 w 3619883"/>
                <a:gd name="connsiteY78" fmla="*/ 41625 h 4275461"/>
                <a:gd name="connsiteX79" fmla="*/ 624416 w 3619883"/>
                <a:gd name="connsiteY79" fmla="*/ 22696 h 4275461"/>
                <a:gd name="connsiteX80" fmla="*/ 657762 w 3619883"/>
                <a:gd name="connsiteY80" fmla="*/ 18351 h 4275461"/>
                <a:gd name="connsiteX81" fmla="*/ 690557 w 3619883"/>
                <a:gd name="connsiteY81" fmla="*/ 25792 h 4275461"/>
                <a:gd name="connsiteX82" fmla="*/ 745123 w 3619883"/>
                <a:gd name="connsiteY82" fmla="*/ 40157 h 4275461"/>
                <a:gd name="connsiteX83" fmla="*/ 789493 w 3619883"/>
                <a:gd name="connsiteY83" fmla="*/ 36327 h 4275461"/>
                <a:gd name="connsiteX84" fmla="*/ 854255 w 3619883"/>
                <a:gd name="connsiteY84" fmla="*/ 68887 h 4275461"/>
                <a:gd name="connsiteX85" fmla="*/ 897520 w 3619883"/>
                <a:gd name="connsiteY85" fmla="*/ 88629 h 4275461"/>
                <a:gd name="connsiteX86" fmla="*/ 940510 w 3619883"/>
                <a:gd name="connsiteY86" fmla="*/ 114265 h 4275461"/>
                <a:gd name="connsiteX87" fmla="*/ 1082712 w 3619883"/>
                <a:gd name="connsiteY87" fmla="*/ 144543 h 4275461"/>
                <a:gd name="connsiteX88" fmla="*/ 1205348 w 3619883"/>
                <a:gd name="connsiteY88" fmla="*/ 120753 h 4275461"/>
                <a:gd name="connsiteX89" fmla="*/ 1271764 w 3619883"/>
                <a:gd name="connsiteY89" fmla="*/ 117956 h 4275461"/>
                <a:gd name="connsiteX90" fmla="*/ 1315583 w 3619883"/>
                <a:gd name="connsiteY90" fmla="*/ 125912 h 4275461"/>
                <a:gd name="connsiteX91" fmla="*/ 1359125 w 3619883"/>
                <a:gd name="connsiteY91" fmla="*/ 139761 h 4275461"/>
                <a:gd name="connsiteX92" fmla="*/ 1391919 w 3619883"/>
                <a:gd name="connsiteY92" fmla="*/ 147202 h 4275461"/>
                <a:gd name="connsiteX93" fmla="*/ 1436563 w 3619883"/>
                <a:gd name="connsiteY93" fmla="*/ 137480 h 4275461"/>
                <a:gd name="connsiteX94" fmla="*/ 1471566 w 3619883"/>
                <a:gd name="connsiteY94" fmla="*/ 97777 h 4275461"/>
                <a:gd name="connsiteX95" fmla="*/ 1505739 w 3619883"/>
                <a:gd name="connsiteY95" fmla="*/ 75753 h 4275461"/>
                <a:gd name="connsiteX96" fmla="*/ 1590891 w 3619883"/>
                <a:gd name="connsiteY96" fmla="*/ 144702 h 4275461"/>
                <a:gd name="connsiteX97" fmla="*/ 1625616 w 3619883"/>
                <a:gd name="connsiteY97" fmla="*/ 110893 h 4275461"/>
                <a:gd name="connsiteX98" fmla="*/ 1658964 w 3619883"/>
                <a:gd name="connsiteY98" fmla="*/ 106547 h 4275461"/>
                <a:gd name="connsiteX99" fmla="*/ 1746598 w 3619883"/>
                <a:gd name="connsiteY99" fmla="*/ 122460 h 4275461"/>
                <a:gd name="connsiteX100" fmla="*/ 1811913 w 3619883"/>
                <a:gd name="connsiteY100" fmla="*/ 143234 h 4275461"/>
                <a:gd name="connsiteX101" fmla="*/ 1856557 w 3619883"/>
                <a:gd name="connsiteY101" fmla="*/ 133511 h 4275461"/>
                <a:gd name="connsiteX102" fmla="*/ 2066003 w 3619883"/>
                <a:gd name="connsiteY102" fmla="*/ 143313 h 4275461"/>
                <a:gd name="connsiteX103" fmla="*/ 2177615 w 3619883"/>
                <a:gd name="connsiteY103" fmla="*/ 119007 h 4275461"/>
                <a:gd name="connsiteX104" fmla="*/ 2255883 w 3619883"/>
                <a:gd name="connsiteY104" fmla="*/ 99047 h 4275461"/>
                <a:gd name="connsiteX105" fmla="*/ 2344622 w 3619883"/>
                <a:gd name="connsiteY105" fmla="*/ 91388 h 4275461"/>
                <a:gd name="connsiteX106" fmla="*/ 2455682 w 3619883"/>
                <a:gd name="connsiteY106" fmla="*/ 78869 h 4275461"/>
                <a:gd name="connsiteX107" fmla="*/ 2632609 w 3619883"/>
                <a:gd name="connsiteY107" fmla="*/ 75338 h 4275461"/>
                <a:gd name="connsiteX108" fmla="*/ 2742291 w 3619883"/>
                <a:gd name="connsiteY108" fmla="*/ 92282 h 4275461"/>
                <a:gd name="connsiteX109" fmla="*/ 2851974 w 3619883"/>
                <a:gd name="connsiteY109" fmla="*/ 109227 h 4275461"/>
                <a:gd name="connsiteX110" fmla="*/ 2907643 w 3619883"/>
                <a:gd name="connsiteY110" fmla="*/ 100020 h 4275461"/>
                <a:gd name="connsiteX111" fmla="*/ 2944022 w 3619883"/>
                <a:gd name="connsiteY111" fmla="*/ 30853 h 4275461"/>
                <a:gd name="connsiteX112" fmla="*/ 3022289 w 3619883"/>
                <a:gd name="connsiteY112" fmla="*/ 10893 h 4275461"/>
                <a:gd name="connsiteX113" fmla="*/ 3054807 w 3619883"/>
                <a:gd name="connsiteY113" fmla="*/ 24226 h 4275461"/>
                <a:gd name="connsiteX114" fmla="*/ 3141892 w 3619883"/>
                <a:gd name="connsiteY114" fmla="*/ 51925 h 4275461"/>
                <a:gd name="connsiteX115" fmla="*/ 3185711 w 3619883"/>
                <a:gd name="connsiteY115" fmla="*/ 59881 h 4275461"/>
                <a:gd name="connsiteX116" fmla="*/ 3219056 w 3619883"/>
                <a:gd name="connsiteY116" fmla="*/ 55536 h 4275461"/>
                <a:gd name="connsiteX117" fmla="*/ 3263425 w 3619883"/>
                <a:gd name="connsiteY117" fmla="*/ 51706 h 4275461"/>
                <a:gd name="connsiteX118" fmla="*/ 3296219 w 3619883"/>
                <a:gd name="connsiteY118" fmla="*/ 59147 h 4275461"/>
                <a:gd name="connsiteX119" fmla="*/ 3319094 w 3619883"/>
                <a:gd name="connsiteY119" fmla="*/ 42500 h 4275461"/>
                <a:gd name="connsiteX120" fmla="*/ 3420511 w 3619883"/>
                <a:gd name="connsiteY120" fmla="*/ 0 h 4275461"/>
                <a:gd name="connsiteX121" fmla="*/ 3453305 w 3619883"/>
                <a:gd name="connsiteY121" fmla="*/ 7440 h 4275461"/>
                <a:gd name="connsiteX122" fmla="*/ 3496571 w 3619883"/>
                <a:gd name="connsiteY122" fmla="*/ 27182 h 4275461"/>
                <a:gd name="connsiteX123" fmla="*/ 3602117 w 3619883"/>
                <a:gd name="connsiteY123" fmla="*/ 132521 h 4275461"/>
                <a:gd name="connsiteX124" fmla="*/ 3619883 w 3619883"/>
                <a:gd name="connsiteY124" fmla="*/ 140049 h 4275461"/>
                <a:gd name="connsiteX125" fmla="*/ 3619883 w 3619883"/>
                <a:gd name="connsiteY12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3951392 h 4275461"/>
                <a:gd name="connsiteX9" fmla="*/ 2338025 w 3619883"/>
                <a:gd name="connsiteY9" fmla="*/ 4128157 h 4275461"/>
                <a:gd name="connsiteX10" fmla="*/ 2395120 w 3619883"/>
                <a:gd name="connsiteY10" fmla="*/ 4128157 h 4275461"/>
                <a:gd name="connsiteX11" fmla="*/ 2337697 w 3619883"/>
                <a:gd name="connsiteY11" fmla="*/ 4275461 h 4275461"/>
                <a:gd name="connsiteX12" fmla="*/ 2150155 w 3619883"/>
                <a:gd name="connsiteY12" fmla="*/ 4275461 h 4275461"/>
                <a:gd name="connsiteX13" fmla="*/ 2150155 w 3619883"/>
                <a:gd name="connsiteY13" fmla="*/ 4128157 h 4275461"/>
                <a:gd name="connsiteX14" fmla="*/ 2204852 w 3619883"/>
                <a:gd name="connsiteY14" fmla="*/ 4128157 h 4275461"/>
                <a:gd name="connsiteX15" fmla="*/ 2204852 w 3619883"/>
                <a:gd name="connsiteY15" fmla="*/ 3951392 h 4275461"/>
                <a:gd name="connsiteX16" fmla="*/ 2027068 w 3619883"/>
                <a:gd name="connsiteY16" fmla="*/ 3951392 h 4275461"/>
                <a:gd name="connsiteX17" fmla="*/ 2027068 w 3619883"/>
                <a:gd name="connsiteY17" fmla="*/ 4128157 h 4275461"/>
                <a:gd name="connsiteX18" fmla="*/ 2079759 w 3619883"/>
                <a:gd name="connsiteY18" fmla="*/ 4128157 h 4275461"/>
                <a:gd name="connsiteX19" fmla="*/ 2079759 w 3619883"/>
                <a:gd name="connsiteY19" fmla="*/ 4275461 h 4275461"/>
                <a:gd name="connsiteX20" fmla="*/ 1824703 w 3619883"/>
                <a:gd name="connsiteY20" fmla="*/ 4275461 h 4275461"/>
                <a:gd name="connsiteX21" fmla="*/ 1834468 w 3619883"/>
                <a:gd name="connsiteY21" fmla="*/ 4128157 h 4275461"/>
                <a:gd name="connsiteX22" fmla="*/ 1893894 w 3619883"/>
                <a:gd name="connsiteY22" fmla="*/ 4128157 h 4275461"/>
                <a:gd name="connsiteX23" fmla="*/ 1893894 w 3619883"/>
                <a:gd name="connsiteY23" fmla="*/ 3951392 h 4275461"/>
                <a:gd name="connsiteX24" fmla="*/ 1716110 w 3619883"/>
                <a:gd name="connsiteY24" fmla="*/ 3951392 h 4275461"/>
                <a:gd name="connsiteX25" fmla="*/ 1716110 w 3619883"/>
                <a:gd name="connsiteY25" fmla="*/ 4006431 h 4275461"/>
                <a:gd name="connsiteX26" fmla="*/ 1703447 w 3619883"/>
                <a:gd name="connsiteY26" fmla="*/ 4007960 h 4275461"/>
                <a:gd name="connsiteX27" fmla="*/ 1716110 w 3619883"/>
                <a:gd name="connsiteY27" fmla="*/ 4044284 h 4275461"/>
                <a:gd name="connsiteX28" fmla="*/ 1716110 w 3619883"/>
                <a:gd name="connsiteY28" fmla="*/ 4128157 h 4275461"/>
                <a:gd name="connsiteX29" fmla="*/ 1745346 w 3619883"/>
                <a:gd name="connsiteY29" fmla="*/ 4128157 h 4275461"/>
                <a:gd name="connsiteX30" fmla="*/ 1796694 w 3619883"/>
                <a:gd name="connsiteY30" fmla="*/ 4275461 h 4275461"/>
                <a:gd name="connsiteX31" fmla="*/ 1558844 w 3619883"/>
                <a:gd name="connsiteY31" fmla="*/ 4275461 h 4275461"/>
                <a:gd name="connsiteX32" fmla="*/ 1517252 w 3619883"/>
                <a:gd name="connsiteY32" fmla="*/ 4128157 h 4275461"/>
                <a:gd name="connsiteX33" fmla="*/ 1582936 w 3619883"/>
                <a:gd name="connsiteY33" fmla="*/ 4128157 h 4275461"/>
                <a:gd name="connsiteX34" fmla="*/ 1582936 w 3619883"/>
                <a:gd name="connsiteY34" fmla="*/ 3951392 h 4275461"/>
                <a:gd name="connsiteX35" fmla="*/ 1405151 w 3619883"/>
                <a:gd name="connsiteY35" fmla="*/ 3951392 h 4275461"/>
                <a:gd name="connsiteX36" fmla="*/ 1405151 w 3619883"/>
                <a:gd name="connsiteY36" fmla="*/ 4128157 h 4275461"/>
                <a:gd name="connsiteX37" fmla="*/ 1468988 w 3619883"/>
                <a:gd name="connsiteY37" fmla="*/ 4128157 h 4275461"/>
                <a:gd name="connsiteX38" fmla="*/ 1427396 w 3619883"/>
                <a:gd name="connsiteY38" fmla="*/ 4275461 h 4275461"/>
                <a:gd name="connsiteX39" fmla="*/ 1210751 w 3619883"/>
                <a:gd name="connsiteY39" fmla="*/ 4275461 h 4275461"/>
                <a:gd name="connsiteX40" fmla="*/ 1210751 w 3619883"/>
                <a:gd name="connsiteY40" fmla="*/ 4128157 h 4275461"/>
                <a:gd name="connsiteX41" fmla="*/ 1271978 w 3619883"/>
                <a:gd name="connsiteY41" fmla="*/ 4128157 h 4275461"/>
                <a:gd name="connsiteX42" fmla="*/ 1271978 w 3619883"/>
                <a:gd name="connsiteY42" fmla="*/ 3951392 h 4275461"/>
                <a:gd name="connsiteX43" fmla="*/ 1094193 w 3619883"/>
                <a:gd name="connsiteY43" fmla="*/ 3951392 h 4275461"/>
                <a:gd name="connsiteX44" fmla="*/ 1094193 w 3619883"/>
                <a:gd name="connsiteY44" fmla="*/ 4128157 h 4275461"/>
                <a:gd name="connsiteX45" fmla="*/ 1140354 w 3619883"/>
                <a:gd name="connsiteY45" fmla="*/ 4128157 h 4275461"/>
                <a:gd name="connsiteX46" fmla="*/ 1140354 w 3619883"/>
                <a:gd name="connsiteY46" fmla="*/ 4275461 h 4275461"/>
                <a:gd name="connsiteX47" fmla="*/ 953807 w 3619883"/>
                <a:gd name="connsiteY47" fmla="*/ 4275461 h 4275461"/>
                <a:gd name="connsiteX48" fmla="*/ 912215 w 3619883"/>
                <a:gd name="connsiteY48" fmla="*/ 4128157 h 4275461"/>
                <a:gd name="connsiteX49" fmla="*/ 961020 w 3619883"/>
                <a:gd name="connsiteY49" fmla="*/ 4128157 h 4275461"/>
                <a:gd name="connsiteX50" fmla="*/ 961020 w 3619883"/>
                <a:gd name="connsiteY50" fmla="*/ 3951392 h 4275461"/>
                <a:gd name="connsiteX51" fmla="*/ 783235 w 3619883"/>
                <a:gd name="connsiteY51" fmla="*/ 3951392 h 4275461"/>
                <a:gd name="connsiteX52" fmla="*/ 783235 w 3619883"/>
                <a:gd name="connsiteY52" fmla="*/ 4128157 h 4275461"/>
                <a:gd name="connsiteX53" fmla="*/ 871024 w 3619883"/>
                <a:gd name="connsiteY53" fmla="*/ 4128157 h 4275461"/>
                <a:gd name="connsiteX54" fmla="*/ 829432 w 3619883"/>
                <a:gd name="connsiteY54" fmla="*/ 4275461 h 4275461"/>
                <a:gd name="connsiteX55" fmla="*/ 611484 w 3619883"/>
                <a:gd name="connsiteY55" fmla="*/ 4275461 h 4275461"/>
                <a:gd name="connsiteX56" fmla="*/ 621247 w 3619883"/>
                <a:gd name="connsiteY56" fmla="*/ 4128157 h 4275461"/>
                <a:gd name="connsiteX57" fmla="*/ 650062 w 3619883"/>
                <a:gd name="connsiteY57" fmla="*/ 4128157 h 4275461"/>
                <a:gd name="connsiteX58" fmla="*/ 650062 w 3619883"/>
                <a:gd name="connsiteY58" fmla="*/ 3951392 h 4275461"/>
                <a:gd name="connsiteX59" fmla="*/ 472277 w 3619883"/>
                <a:gd name="connsiteY59" fmla="*/ 3951392 h 4275461"/>
                <a:gd name="connsiteX60" fmla="*/ 472277 w 3619883"/>
                <a:gd name="connsiteY60" fmla="*/ 4128157 h 4275461"/>
                <a:gd name="connsiteX61" fmla="*/ 522650 w 3619883"/>
                <a:gd name="connsiteY61" fmla="*/ 4128157 h 4275461"/>
                <a:gd name="connsiteX62" fmla="*/ 573998 w 3619883"/>
                <a:gd name="connsiteY62" fmla="*/ 4275461 h 4275461"/>
                <a:gd name="connsiteX63" fmla="*/ 336164 w 3619883"/>
                <a:gd name="connsiteY63" fmla="*/ 4275461 h 4275461"/>
                <a:gd name="connsiteX64" fmla="*/ 294572 w 3619883"/>
                <a:gd name="connsiteY64" fmla="*/ 4128157 h 4275461"/>
                <a:gd name="connsiteX65" fmla="*/ 339106 w 3619883"/>
                <a:gd name="connsiteY65" fmla="*/ 4128157 h 4275461"/>
                <a:gd name="connsiteX66" fmla="*/ 339106 w 3619883"/>
                <a:gd name="connsiteY66" fmla="*/ 3951392 h 4275461"/>
                <a:gd name="connsiteX67" fmla="*/ 161321 w 3619883"/>
                <a:gd name="connsiteY67" fmla="*/ 3951392 h 4275461"/>
                <a:gd name="connsiteX68" fmla="*/ 161321 w 3619883"/>
                <a:gd name="connsiteY68" fmla="*/ 4128157 h 4275461"/>
                <a:gd name="connsiteX69" fmla="*/ 230914 w 3619883"/>
                <a:gd name="connsiteY69" fmla="*/ 4128157 h 4275461"/>
                <a:gd name="connsiteX70" fmla="*/ 189322 w 3619883"/>
                <a:gd name="connsiteY70" fmla="*/ 4275461 h 4275461"/>
                <a:gd name="connsiteX71" fmla="*/ 0 w 3619883"/>
                <a:gd name="connsiteY71" fmla="*/ 4275461 h 4275461"/>
                <a:gd name="connsiteX72" fmla="*/ 0 w 3619883"/>
                <a:gd name="connsiteY72" fmla="*/ 42229 h 4275461"/>
                <a:gd name="connsiteX73" fmla="*/ 42464 w 3619883"/>
                <a:gd name="connsiteY73" fmla="*/ 40518 h 4275461"/>
                <a:gd name="connsiteX74" fmla="*/ 137733 w 3619883"/>
                <a:gd name="connsiteY74" fmla="*/ 35355 h 4275461"/>
                <a:gd name="connsiteX75" fmla="*/ 270565 w 3619883"/>
                <a:gd name="connsiteY75" fmla="*/ 29759 h 4275461"/>
                <a:gd name="connsiteX76" fmla="*/ 479734 w 3619883"/>
                <a:gd name="connsiteY76" fmla="*/ 45455 h 4275461"/>
                <a:gd name="connsiteX77" fmla="*/ 524103 w 3619883"/>
                <a:gd name="connsiteY77" fmla="*/ 41625 h 4275461"/>
                <a:gd name="connsiteX78" fmla="*/ 624416 w 3619883"/>
                <a:gd name="connsiteY78" fmla="*/ 22696 h 4275461"/>
                <a:gd name="connsiteX79" fmla="*/ 657762 w 3619883"/>
                <a:gd name="connsiteY79" fmla="*/ 18351 h 4275461"/>
                <a:gd name="connsiteX80" fmla="*/ 690557 w 3619883"/>
                <a:gd name="connsiteY80" fmla="*/ 25792 h 4275461"/>
                <a:gd name="connsiteX81" fmla="*/ 745123 w 3619883"/>
                <a:gd name="connsiteY81" fmla="*/ 40157 h 4275461"/>
                <a:gd name="connsiteX82" fmla="*/ 789493 w 3619883"/>
                <a:gd name="connsiteY82" fmla="*/ 36327 h 4275461"/>
                <a:gd name="connsiteX83" fmla="*/ 854255 w 3619883"/>
                <a:gd name="connsiteY83" fmla="*/ 68887 h 4275461"/>
                <a:gd name="connsiteX84" fmla="*/ 897520 w 3619883"/>
                <a:gd name="connsiteY84" fmla="*/ 88629 h 4275461"/>
                <a:gd name="connsiteX85" fmla="*/ 940510 w 3619883"/>
                <a:gd name="connsiteY85" fmla="*/ 114265 h 4275461"/>
                <a:gd name="connsiteX86" fmla="*/ 1082712 w 3619883"/>
                <a:gd name="connsiteY86" fmla="*/ 144543 h 4275461"/>
                <a:gd name="connsiteX87" fmla="*/ 1205348 w 3619883"/>
                <a:gd name="connsiteY87" fmla="*/ 120753 h 4275461"/>
                <a:gd name="connsiteX88" fmla="*/ 1271764 w 3619883"/>
                <a:gd name="connsiteY88" fmla="*/ 117956 h 4275461"/>
                <a:gd name="connsiteX89" fmla="*/ 1315583 w 3619883"/>
                <a:gd name="connsiteY89" fmla="*/ 125912 h 4275461"/>
                <a:gd name="connsiteX90" fmla="*/ 1359125 w 3619883"/>
                <a:gd name="connsiteY90" fmla="*/ 139761 h 4275461"/>
                <a:gd name="connsiteX91" fmla="*/ 1391919 w 3619883"/>
                <a:gd name="connsiteY91" fmla="*/ 147202 h 4275461"/>
                <a:gd name="connsiteX92" fmla="*/ 1436563 w 3619883"/>
                <a:gd name="connsiteY92" fmla="*/ 137480 h 4275461"/>
                <a:gd name="connsiteX93" fmla="*/ 1471566 w 3619883"/>
                <a:gd name="connsiteY93" fmla="*/ 97777 h 4275461"/>
                <a:gd name="connsiteX94" fmla="*/ 1505739 w 3619883"/>
                <a:gd name="connsiteY94" fmla="*/ 75753 h 4275461"/>
                <a:gd name="connsiteX95" fmla="*/ 1590891 w 3619883"/>
                <a:gd name="connsiteY95" fmla="*/ 144702 h 4275461"/>
                <a:gd name="connsiteX96" fmla="*/ 1625616 w 3619883"/>
                <a:gd name="connsiteY96" fmla="*/ 110893 h 4275461"/>
                <a:gd name="connsiteX97" fmla="*/ 1658964 w 3619883"/>
                <a:gd name="connsiteY97" fmla="*/ 106547 h 4275461"/>
                <a:gd name="connsiteX98" fmla="*/ 1746598 w 3619883"/>
                <a:gd name="connsiteY98" fmla="*/ 122460 h 4275461"/>
                <a:gd name="connsiteX99" fmla="*/ 1811913 w 3619883"/>
                <a:gd name="connsiteY99" fmla="*/ 143234 h 4275461"/>
                <a:gd name="connsiteX100" fmla="*/ 1856557 w 3619883"/>
                <a:gd name="connsiteY100" fmla="*/ 133511 h 4275461"/>
                <a:gd name="connsiteX101" fmla="*/ 2066003 w 3619883"/>
                <a:gd name="connsiteY101" fmla="*/ 143313 h 4275461"/>
                <a:gd name="connsiteX102" fmla="*/ 2177615 w 3619883"/>
                <a:gd name="connsiteY102" fmla="*/ 119007 h 4275461"/>
                <a:gd name="connsiteX103" fmla="*/ 2255883 w 3619883"/>
                <a:gd name="connsiteY103" fmla="*/ 99047 h 4275461"/>
                <a:gd name="connsiteX104" fmla="*/ 2344622 w 3619883"/>
                <a:gd name="connsiteY104" fmla="*/ 91388 h 4275461"/>
                <a:gd name="connsiteX105" fmla="*/ 2455682 w 3619883"/>
                <a:gd name="connsiteY105" fmla="*/ 78869 h 4275461"/>
                <a:gd name="connsiteX106" fmla="*/ 2632609 w 3619883"/>
                <a:gd name="connsiteY106" fmla="*/ 75338 h 4275461"/>
                <a:gd name="connsiteX107" fmla="*/ 2742291 w 3619883"/>
                <a:gd name="connsiteY107" fmla="*/ 92282 h 4275461"/>
                <a:gd name="connsiteX108" fmla="*/ 2851974 w 3619883"/>
                <a:gd name="connsiteY108" fmla="*/ 109227 h 4275461"/>
                <a:gd name="connsiteX109" fmla="*/ 2907643 w 3619883"/>
                <a:gd name="connsiteY109" fmla="*/ 100020 h 4275461"/>
                <a:gd name="connsiteX110" fmla="*/ 2944022 w 3619883"/>
                <a:gd name="connsiteY110" fmla="*/ 30853 h 4275461"/>
                <a:gd name="connsiteX111" fmla="*/ 3022289 w 3619883"/>
                <a:gd name="connsiteY111" fmla="*/ 10893 h 4275461"/>
                <a:gd name="connsiteX112" fmla="*/ 3054807 w 3619883"/>
                <a:gd name="connsiteY112" fmla="*/ 24226 h 4275461"/>
                <a:gd name="connsiteX113" fmla="*/ 3141892 w 3619883"/>
                <a:gd name="connsiteY113" fmla="*/ 51925 h 4275461"/>
                <a:gd name="connsiteX114" fmla="*/ 3185711 w 3619883"/>
                <a:gd name="connsiteY114" fmla="*/ 59881 h 4275461"/>
                <a:gd name="connsiteX115" fmla="*/ 3219056 w 3619883"/>
                <a:gd name="connsiteY115" fmla="*/ 55536 h 4275461"/>
                <a:gd name="connsiteX116" fmla="*/ 3263425 w 3619883"/>
                <a:gd name="connsiteY116" fmla="*/ 51706 h 4275461"/>
                <a:gd name="connsiteX117" fmla="*/ 3296219 w 3619883"/>
                <a:gd name="connsiteY117" fmla="*/ 59147 h 4275461"/>
                <a:gd name="connsiteX118" fmla="*/ 3319094 w 3619883"/>
                <a:gd name="connsiteY118" fmla="*/ 42500 h 4275461"/>
                <a:gd name="connsiteX119" fmla="*/ 3420511 w 3619883"/>
                <a:gd name="connsiteY119" fmla="*/ 0 h 4275461"/>
                <a:gd name="connsiteX120" fmla="*/ 3453305 w 3619883"/>
                <a:gd name="connsiteY120" fmla="*/ 7440 h 4275461"/>
                <a:gd name="connsiteX121" fmla="*/ 3496571 w 3619883"/>
                <a:gd name="connsiteY121" fmla="*/ 27182 h 4275461"/>
                <a:gd name="connsiteX122" fmla="*/ 3602117 w 3619883"/>
                <a:gd name="connsiteY122" fmla="*/ 132521 h 4275461"/>
                <a:gd name="connsiteX123" fmla="*/ 3619883 w 3619883"/>
                <a:gd name="connsiteY123" fmla="*/ 140049 h 4275461"/>
                <a:gd name="connsiteX124" fmla="*/ 3619883 w 3619883"/>
                <a:gd name="connsiteY12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95120 w 3619883"/>
                <a:gd name="connsiteY9" fmla="*/ 4128157 h 4275461"/>
                <a:gd name="connsiteX10" fmla="*/ 2337697 w 3619883"/>
                <a:gd name="connsiteY10" fmla="*/ 4275461 h 4275461"/>
                <a:gd name="connsiteX11" fmla="*/ 2150155 w 3619883"/>
                <a:gd name="connsiteY11" fmla="*/ 4275461 h 4275461"/>
                <a:gd name="connsiteX12" fmla="*/ 2150155 w 3619883"/>
                <a:gd name="connsiteY12" fmla="*/ 4128157 h 4275461"/>
                <a:gd name="connsiteX13" fmla="*/ 2204852 w 3619883"/>
                <a:gd name="connsiteY13" fmla="*/ 4128157 h 4275461"/>
                <a:gd name="connsiteX14" fmla="*/ 2204852 w 3619883"/>
                <a:gd name="connsiteY14" fmla="*/ 3951392 h 4275461"/>
                <a:gd name="connsiteX15" fmla="*/ 2027068 w 3619883"/>
                <a:gd name="connsiteY15" fmla="*/ 3951392 h 4275461"/>
                <a:gd name="connsiteX16" fmla="*/ 2027068 w 3619883"/>
                <a:gd name="connsiteY16" fmla="*/ 4128157 h 4275461"/>
                <a:gd name="connsiteX17" fmla="*/ 2079759 w 3619883"/>
                <a:gd name="connsiteY17" fmla="*/ 4128157 h 4275461"/>
                <a:gd name="connsiteX18" fmla="*/ 2079759 w 3619883"/>
                <a:gd name="connsiteY18" fmla="*/ 4275461 h 4275461"/>
                <a:gd name="connsiteX19" fmla="*/ 1824703 w 3619883"/>
                <a:gd name="connsiteY19" fmla="*/ 4275461 h 4275461"/>
                <a:gd name="connsiteX20" fmla="*/ 1834468 w 3619883"/>
                <a:gd name="connsiteY20" fmla="*/ 4128157 h 4275461"/>
                <a:gd name="connsiteX21" fmla="*/ 1893894 w 3619883"/>
                <a:gd name="connsiteY21" fmla="*/ 4128157 h 4275461"/>
                <a:gd name="connsiteX22" fmla="*/ 1893894 w 3619883"/>
                <a:gd name="connsiteY22" fmla="*/ 3951392 h 4275461"/>
                <a:gd name="connsiteX23" fmla="*/ 1716110 w 3619883"/>
                <a:gd name="connsiteY23" fmla="*/ 3951392 h 4275461"/>
                <a:gd name="connsiteX24" fmla="*/ 1716110 w 3619883"/>
                <a:gd name="connsiteY24" fmla="*/ 4006431 h 4275461"/>
                <a:gd name="connsiteX25" fmla="*/ 1703447 w 3619883"/>
                <a:gd name="connsiteY25" fmla="*/ 4007960 h 4275461"/>
                <a:gd name="connsiteX26" fmla="*/ 1716110 w 3619883"/>
                <a:gd name="connsiteY26" fmla="*/ 4044284 h 4275461"/>
                <a:gd name="connsiteX27" fmla="*/ 1716110 w 3619883"/>
                <a:gd name="connsiteY27" fmla="*/ 4128157 h 4275461"/>
                <a:gd name="connsiteX28" fmla="*/ 1745346 w 3619883"/>
                <a:gd name="connsiteY28" fmla="*/ 4128157 h 4275461"/>
                <a:gd name="connsiteX29" fmla="*/ 1796694 w 3619883"/>
                <a:gd name="connsiteY29" fmla="*/ 4275461 h 4275461"/>
                <a:gd name="connsiteX30" fmla="*/ 1558844 w 3619883"/>
                <a:gd name="connsiteY30" fmla="*/ 4275461 h 4275461"/>
                <a:gd name="connsiteX31" fmla="*/ 1517252 w 3619883"/>
                <a:gd name="connsiteY31" fmla="*/ 4128157 h 4275461"/>
                <a:gd name="connsiteX32" fmla="*/ 1582936 w 3619883"/>
                <a:gd name="connsiteY32" fmla="*/ 4128157 h 4275461"/>
                <a:gd name="connsiteX33" fmla="*/ 1582936 w 3619883"/>
                <a:gd name="connsiteY33" fmla="*/ 3951392 h 4275461"/>
                <a:gd name="connsiteX34" fmla="*/ 1405151 w 3619883"/>
                <a:gd name="connsiteY34" fmla="*/ 3951392 h 4275461"/>
                <a:gd name="connsiteX35" fmla="*/ 1405151 w 3619883"/>
                <a:gd name="connsiteY35" fmla="*/ 4128157 h 4275461"/>
                <a:gd name="connsiteX36" fmla="*/ 1468988 w 3619883"/>
                <a:gd name="connsiteY36" fmla="*/ 4128157 h 4275461"/>
                <a:gd name="connsiteX37" fmla="*/ 1427396 w 3619883"/>
                <a:gd name="connsiteY37" fmla="*/ 4275461 h 4275461"/>
                <a:gd name="connsiteX38" fmla="*/ 1210751 w 3619883"/>
                <a:gd name="connsiteY38" fmla="*/ 4275461 h 4275461"/>
                <a:gd name="connsiteX39" fmla="*/ 1210751 w 3619883"/>
                <a:gd name="connsiteY39" fmla="*/ 4128157 h 4275461"/>
                <a:gd name="connsiteX40" fmla="*/ 1271978 w 3619883"/>
                <a:gd name="connsiteY40" fmla="*/ 4128157 h 4275461"/>
                <a:gd name="connsiteX41" fmla="*/ 1271978 w 3619883"/>
                <a:gd name="connsiteY41" fmla="*/ 3951392 h 4275461"/>
                <a:gd name="connsiteX42" fmla="*/ 1094193 w 3619883"/>
                <a:gd name="connsiteY42" fmla="*/ 3951392 h 4275461"/>
                <a:gd name="connsiteX43" fmla="*/ 1094193 w 3619883"/>
                <a:gd name="connsiteY43" fmla="*/ 4128157 h 4275461"/>
                <a:gd name="connsiteX44" fmla="*/ 1140354 w 3619883"/>
                <a:gd name="connsiteY44" fmla="*/ 4128157 h 4275461"/>
                <a:gd name="connsiteX45" fmla="*/ 1140354 w 3619883"/>
                <a:gd name="connsiteY45" fmla="*/ 4275461 h 4275461"/>
                <a:gd name="connsiteX46" fmla="*/ 953807 w 3619883"/>
                <a:gd name="connsiteY46" fmla="*/ 4275461 h 4275461"/>
                <a:gd name="connsiteX47" fmla="*/ 912215 w 3619883"/>
                <a:gd name="connsiteY47" fmla="*/ 4128157 h 4275461"/>
                <a:gd name="connsiteX48" fmla="*/ 961020 w 3619883"/>
                <a:gd name="connsiteY48" fmla="*/ 4128157 h 4275461"/>
                <a:gd name="connsiteX49" fmla="*/ 961020 w 3619883"/>
                <a:gd name="connsiteY49" fmla="*/ 3951392 h 4275461"/>
                <a:gd name="connsiteX50" fmla="*/ 783235 w 3619883"/>
                <a:gd name="connsiteY50" fmla="*/ 3951392 h 4275461"/>
                <a:gd name="connsiteX51" fmla="*/ 783235 w 3619883"/>
                <a:gd name="connsiteY51" fmla="*/ 4128157 h 4275461"/>
                <a:gd name="connsiteX52" fmla="*/ 871024 w 3619883"/>
                <a:gd name="connsiteY52" fmla="*/ 4128157 h 4275461"/>
                <a:gd name="connsiteX53" fmla="*/ 829432 w 3619883"/>
                <a:gd name="connsiteY53" fmla="*/ 4275461 h 4275461"/>
                <a:gd name="connsiteX54" fmla="*/ 611484 w 3619883"/>
                <a:gd name="connsiteY54" fmla="*/ 4275461 h 4275461"/>
                <a:gd name="connsiteX55" fmla="*/ 621247 w 3619883"/>
                <a:gd name="connsiteY55" fmla="*/ 4128157 h 4275461"/>
                <a:gd name="connsiteX56" fmla="*/ 650062 w 3619883"/>
                <a:gd name="connsiteY56" fmla="*/ 4128157 h 4275461"/>
                <a:gd name="connsiteX57" fmla="*/ 650062 w 3619883"/>
                <a:gd name="connsiteY57" fmla="*/ 3951392 h 4275461"/>
                <a:gd name="connsiteX58" fmla="*/ 472277 w 3619883"/>
                <a:gd name="connsiteY58" fmla="*/ 3951392 h 4275461"/>
                <a:gd name="connsiteX59" fmla="*/ 472277 w 3619883"/>
                <a:gd name="connsiteY59" fmla="*/ 4128157 h 4275461"/>
                <a:gd name="connsiteX60" fmla="*/ 522650 w 3619883"/>
                <a:gd name="connsiteY60" fmla="*/ 4128157 h 4275461"/>
                <a:gd name="connsiteX61" fmla="*/ 573998 w 3619883"/>
                <a:gd name="connsiteY61" fmla="*/ 4275461 h 4275461"/>
                <a:gd name="connsiteX62" fmla="*/ 336164 w 3619883"/>
                <a:gd name="connsiteY62" fmla="*/ 4275461 h 4275461"/>
                <a:gd name="connsiteX63" fmla="*/ 294572 w 3619883"/>
                <a:gd name="connsiteY63" fmla="*/ 4128157 h 4275461"/>
                <a:gd name="connsiteX64" fmla="*/ 339106 w 3619883"/>
                <a:gd name="connsiteY64" fmla="*/ 4128157 h 4275461"/>
                <a:gd name="connsiteX65" fmla="*/ 339106 w 3619883"/>
                <a:gd name="connsiteY65" fmla="*/ 3951392 h 4275461"/>
                <a:gd name="connsiteX66" fmla="*/ 161321 w 3619883"/>
                <a:gd name="connsiteY66" fmla="*/ 3951392 h 4275461"/>
                <a:gd name="connsiteX67" fmla="*/ 161321 w 3619883"/>
                <a:gd name="connsiteY67" fmla="*/ 4128157 h 4275461"/>
                <a:gd name="connsiteX68" fmla="*/ 230914 w 3619883"/>
                <a:gd name="connsiteY68" fmla="*/ 4128157 h 4275461"/>
                <a:gd name="connsiteX69" fmla="*/ 189322 w 3619883"/>
                <a:gd name="connsiteY69" fmla="*/ 4275461 h 4275461"/>
                <a:gd name="connsiteX70" fmla="*/ 0 w 3619883"/>
                <a:gd name="connsiteY70" fmla="*/ 4275461 h 4275461"/>
                <a:gd name="connsiteX71" fmla="*/ 0 w 3619883"/>
                <a:gd name="connsiteY71" fmla="*/ 42229 h 4275461"/>
                <a:gd name="connsiteX72" fmla="*/ 42464 w 3619883"/>
                <a:gd name="connsiteY72" fmla="*/ 40518 h 4275461"/>
                <a:gd name="connsiteX73" fmla="*/ 137733 w 3619883"/>
                <a:gd name="connsiteY73" fmla="*/ 35355 h 4275461"/>
                <a:gd name="connsiteX74" fmla="*/ 270565 w 3619883"/>
                <a:gd name="connsiteY74" fmla="*/ 29759 h 4275461"/>
                <a:gd name="connsiteX75" fmla="*/ 479734 w 3619883"/>
                <a:gd name="connsiteY75" fmla="*/ 45455 h 4275461"/>
                <a:gd name="connsiteX76" fmla="*/ 524103 w 3619883"/>
                <a:gd name="connsiteY76" fmla="*/ 41625 h 4275461"/>
                <a:gd name="connsiteX77" fmla="*/ 624416 w 3619883"/>
                <a:gd name="connsiteY77" fmla="*/ 22696 h 4275461"/>
                <a:gd name="connsiteX78" fmla="*/ 657762 w 3619883"/>
                <a:gd name="connsiteY78" fmla="*/ 18351 h 4275461"/>
                <a:gd name="connsiteX79" fmla="*/ 690557 w 3619883"/>
                <a:gd name="connsiteY79" fmla="*/ 25792 h 4275461"/>
                <a:gd name="connsiteX80" fmla="*/ 745123 w 3619883"/>
                <a:gd name="connsiteY80" fmla="*/ 40157 h 4275461"/>
                <a:gd name="connsiteX81" fmla="*/ 789493 w 3619883"/>
                <a:gd name="connsiteY81" fmla="*/ 36327 h 4275461"/>
                <a:gd name="connsiteX82" fmla="*/ 854255 w 3619883"/>
                <a:gd name="connsiteY82" fmla="*/ 68887 h 4275461"/>
                <a:gd name="connsiteX83" fmla="*/ 897520 w 3619883"/>
                <a:gd name="connsiteY83" fmla="*/ 88629 h 4275461"/>
                <a:gd name="connsiteX84" fmla="*/ 940510 w 3619883"/>
                <a:gd name="connsiteY84" fmla="*/ 114265 h 4275461"/>
                <a:gd name="connsiteX85" fmla="*/ 1082712 w 3619883"/>
                <a:gd name="connsiteY85" fmla="*/ 144543 h 4275461"/>
                <a:gd name="connsiteX86" fmla="*/ 1205348 w 3619883"/>
                <a:gd name="connsiteY86" fmla="*/ 120753 h 4275461"/>
                <a:gd name="connsiteX87" fmla="*/ 1271764 w 3619883"/>
                <a:gd name="connsiteY87" fmla="*/ 117956 h 4275461"/>
                <a:gd name="connsiteX88" fmla="*/ 1315583 w 3619883"/>
                <a:gd name="connsiteY88" fmla="*/ 125912 h 4275461"/>
                <a:gd name="connsiteX89" fmla="*/ 1359125 w 3619883"/>
                <a:gd name="connsiteY89" fmla="*/ 139761 h 4275461"/>
                <a:gd name="connsiteX90" fmla="*/ 1391919 w 3619883"/>
                <a:gd name="connsiteY90" fmla="*/ 147202 h 4275461"/>
                <a:gd name="connsiteX91" fmla="*/ 1436563 w 3619883"/>
                <a:gd name="connsiteY91" fmla="*/ 137480 h 4275461"/>
                <a:gd name="connsiteX92" fmla="*/ 1471566 w 3619883"/>
                <a:gd name="connsiteY92" fmla="*/ 97777 h 4275461"/>
                <a:gd name="connsiteX93" fmla="*/ 1505739 w 3619883"/>
                <a:gd name="connsiteY93" fmla="*/ 75753 h 4275461"/>
                <a:gd name="connsiteX94" fmla="*/ 1590891 w 3619883"/>
                <a:gd name="connsiteY94" fmla="*/ 144702 h 4275461"/>
                <a:gd name="connsiteX95" fmla="*/ 1625616 w 3619883"/>
                <a:gd name="connsiteY95" fmla="*/ 110893 h 4275461"/>
                <a:gd name="connsiteX96" fmla="*/ 1658964 w 3619883"/>
                <a:gd name="connsiteY96" fmla="*/ 106547 h 4275461"/>
                <a:gd name="connsiteX97" fmla="*/ 1746598 w 3619883"/>
                <a:gd name="connsiteY97" fmla="*/ 122460 h 4275461"/>
                <a:gd name="connsiteX98" fmla="*/ 1811913 w 3619883"/>
                <a:gd name="connsiteY98" fmla="*/ 143234 h 4275461"/>
                <a:gd name="connsiteX99" fmla="*/ 1856557 w 3619883"/>
                <a:gd name="connsiteY99" fmla="*/ 133511 h 4275461"/>
                <a:gd name="connsiteX100" fmla="*/ 2066003 w 3619883"/>
                <a:gd name="connsiteY100" fmla="*/ 143313 h 4275461"/>
                <a:gd name="connsiteX101" fmla="*/ 2177615 w 3619883"/>
                <a:gd name="connsiteY101" fmla="*/ 119007 h 4275461"/>
                <a:gd name="connsiteX102" fmla="*/ 2255883 w 3619883"/>
                <a:gd name="connsiteY102" fmla="*/ 99047 h 4275461"/>
                <a:gd name="connsiteX103" fmla="*/ 2344622 w 3619883"/>
                <a:gd name="connsiteY103" fmla="*/ 91388 h 4275461"/>
                <a:gd name="connsiteX104" fmla="*/ 2455682 w 3619883"/>
                <a:gd name="connsiteY104" fmla="*/ 78869 h 4275461"/>
                <a:gd name="connsiteX105" fmla="*/ 2632609 w 3619883"/>
                <a:gd name="connsiteY105" fmla="*/ 75338 h 4275461"/>
                <a:gd name="connsiteX106" fmla="*/ 2742291 w 3619883"/>
                <a:gd name="connsiteY106" fmla="*/ 92282 h 4275461"/>
                <a:gd name="connsiteX107" fmla="*/ 2851974 w 3619883"/>
                <a:gd name="connsiteY107" fmla="*/ 109227 h 4275461"/>
                <a:gd name="connsiteX108" fmla="*/ 2907643 w 3619883"/>
                <a:gd name="connsiteY108" fmla="*/ 100020 h 4275461"/>
                <a:gd name="connsiteX109" fmla="*/ 2944022 w 3619883"/>
                <a:gd name="connsiteY109" fmla="*/ 30853 h 4275461"/>
                <a:gd name="connsiteX110" fmla="*/ 3022289 w 3619883"/>
                <a:gd name="connsiteY110" fmla="*/ 10893 h 4275461"/>
                <a:gd name="connsiteX111" fmla="*/ 3054807 w 3619883"/>
                <a:gd name="connsiteY111" fmla="*/ 24226 h 4275461"/>
                <a:gd name="connsiteX112" fmla="*/ 3141892 w 3619883"/>
                <a:gd name="connsiteY112" fmla="*/ 51925 h 4275461"/>
                <a:gd name="connsiteX113" fmla="*/ 3185711 w 3619883"/>
                <a:gd name="connsiteY113" fmla="*/ 59881 h 4275461"/>
                <a:gd name="connsiteX114" fmla="*/ 3219056 w 3619883"/>
                <a:gd name="connsiteY114" fmla="*/ 55536 h 4275461"/>
                <a:gd name="connsiteX115" fmla="*/ 3263425 w 3619883"/>
                <a:gd name="connsiteY115" fmla="*/ 51706 h 4275461"/>
                <a:gd name="connsiteX116" fmla="*/ 3296219 w 3619883"/>
                <a:gd name="connsiteY116" fmla="*/ 59147 h 4275461"/>
                <a:gd name="connsiteX117" fmla="*/ 3319094 w 3619883"/>
                <a:gd name="connsiteY117" fmla="*/ 42500 h 4275461"/>
                <a:gd name="connsiteX118" fmla="*/ 3420511 w 3619883"/>
                <a:gd name="connsiteY118" fmla="*/ 0 h 4275461"/>
                <a:gd name="connsiteX119" fmla="*/ 3453305 w 3619883"/>
                <a:gd name="connsiteY119" fmla="*/ 7440 h 4275461"/>
                <a:gd name="connsiteX120" fmla="*/ 3496571 w 3619883"/>
                <a:gd name="connsiteY120" fmla="*/ 27182 h 4275461"/>
                <a:gd name="connsiteX121" fmla="*/ 3602117 w 3619883"/>
                <a:gd name="connsiteY121" fmla="*/ 132521 h 4275461"/>
                <a:gd name="connsiteX122" fmla="*/ 3619883 w 3619883"/>
                <a:gd name="connsiteY122" fmla="*/ 140049 h 4275461"/>
                <a:gd name="connsiteX123" fmla="*/ 3619883 w 3619883"/>
                <a:gd name="connsiteY12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37697 w 3619883"/>
                <a:gd name="connsiteY9" fmla="*/ 4275461 h 4275461"/>
                <a:gd name="connsiteX10" fmla="*/ 2150155 w 3619883"/>
                <a:gd name="connsiteY10" fmla="*/ 4275461 h 4275461"/>
                <a:gd name="connsiteX11" fmla="*/ 2150155 w 3619883"/>
                <a:gd name="connsiteY11" fmla="*/ 4128157 h 4275461"/>
                <a:gd name="connsiteX12" fmla="*/ 2204852 w 3619883"/>
                <a:gd name="connsiteY12" fmla="*/ 4128157 h 4275461"/>
                <a:gd name="connsiteX13" fmla="*/ 2204852 w 3619883"/>
                <a:gd name="connsiteY13" fmla="*/ 3951392 h 4275461"/>
                <a:gd name="connsiteX14" fmla="*/ 2027068 w 3619883"/>
                <a:gd name="connsiteY14" fmla="*/ 3951392 h 4275461"/>
                <a:gd name="connsiteX15" fmla="*/ 2027068 w 3619883"/>
                <a:gd name="connsiteY15" fmla="*/ 4128157 h 4275461"/>
                <a:gd name="connsiteX16" fmla="*/ 2079759 w 3619883"/>
                <a:gd name="connsiteY16" fmla="*/ 4128157 h 4275461"/>
                <a:gd name="connsiteX17" fmla="*/ 2079759 w 3619883"/>
                <a:gd name="connsiteY17" fmla="*/ 4275461 h 4275461"/>
                <a:gd name="connsiteX18" fmla="*/ 1824703 w 3619883"/>
                <a:gd name="connsiteY18" fmla="*/ 4275461 h 4275461"/>
                <a:gd name="connsiteX19" fmla="*/ 1834468 w 3619883"/>
                <a:gd name="connsiteY19" fmla="*/ 4128157 h 4275461"/>
                <a:gd name="connsiteX20" fmla="*/ 1893894 w 3619883"/>
                <a:gd name="connsiteY20" fmla="*/ 4128157 h 4275461"/>
                <a:gd name="connsiteX21" fmla="*/ 1893894 w 3619883"/>
                <a:gd name="connsiteY21" fmla="*/ 3951392 h 4275461"/>
                <a:gd name="connsiteX22" fmla="*/ 1716110 w 3619883"/>
                <a:gd name="connsiteY22" fmla="*/ 3951392 h 4275461"/>
                <a:gd name="connsiteX23" fmla="*/ 1716110 w 3619883"/>
                <a:gd name="connsiteY23" fmla="*/ 4006431 h 4275461"/>
                <a:gd name="connsiteX24" fmla="*/ 1703447 w 3619883"/>
                <a:gd name="connsiteY24" fmla="*/ 4007960 h 4275461"/>
                <a:gd name="connsiteX25" fmla="*/ 1716110 w 3619883"/>
                <a:gd name="connsiteY25" fmla="*/ 4044284 h 4275461"/>
                <a:gd name="connsiteX26" fmla="*/ 1716110 w 3619883"/>
                <a:gd name="connsiteY26" fmla="*/ 4128157 h 4275461"/>
                <a:gd name="connsiteX27" fmla="*/ 1745346 w 3619883"/>
                <a:gd name="connsiteY27" fmla="*/ 4128157 h 4275461"/>
                <a:gd name="connsiteX28" fmla="*/ 1796694 w 3619883"/>
                <a:gd name="connsiteY28" fmla="*/ 4275461 h 4275461"/>
                <a:gd name="connsiteX29" fmla="*/ 1558844 w 3619883"/>
                <a:gd name="connsiteY29" fmla="*/ 4275461 h 4275461"/>
                <a:gd name="connsiteX30" fmla="*/ 1517252 w 3619883"/>
                <a:gd name="connsiteY30" fmla="*/ 4128157 h 4275461"/>
                <a:gd name="connsiteX31" fmla="*/ 1582936 w 3619883"/>
                <a:gd name="connsiteY31" fmla="*/ 4128157 h 4275461"/>
                <a:gd name="connsiteX32" fmla="*/ 1582936 w 3619883"/>
                <a:gd name="connsiteY32" fmla="*/ 3951392 h 4275461"/>
                <a:gd name="connsiteX33" fmla="*/ 1405151 w 3619883"/>
                <a:gd name="connsiteY33" fmla="*/ 3951392 h 4275461"/>
                <a:gd name="connsiteX34" fmla="*/ 1405151 w 3619883"/>
                <a:gd name="connsiteY34" fmla="*/ 4128157 h 4275461"/>
                <a:gd name="connsiteX35" fmla="*/ 1468988 w 3619883"/>
                <a:gd name="connsiteY35" fmla="*/ 4128157 h 4275461"/>
                <a:gd name="connsiteX36" fmla="*/ 1427396 w 3619883"/>
                <a:gd name="connsiteY36" fmla="*/ 4275461 h 4275461"/>
                <a:gd name="connsiteX37" fmla="*/ 1210751 w 3619883"/>
                <a:gd name="connsiteY37" fmla="*/ 4275461 h 4275461"/>
                <a:gd name="connsiteX38" fmla="*/ 1210751 w 3619883"/>
                <a:gd name="connsiteY38" fmla="*/ 4128157 h 4275461"/>
                <a:gd name="connsiteX39" fmla="*/ 1271978 w 3619883"/>
                <a:gd name="connsiteY39" fmla="*/ 4128157 h 4275461"/>
                <a:gd name="connsiteX40" fmla="*/ 1271978 w 3619883"/>
                <a:gd name="connsiteY40" fmla="*/ 3951392 h 4275461"/>
                <a:gd name="connsiteX41" fmla="*/ 1094193 w 3619883"/>
                <a:gd name="connsiteY41" fmla="*/ 3951392 h 4275461"/>
                <a:gd name="connsiteX42" fmla="*/ 1094193 w 3619883"/>
                <a:gd name="connsiteY42" fmla="*/ 4128157 h 4275461"/>
                <a:gd name="connsiteX43" fmla="*/ 1140354 w 3619883"/>
                <a:gd name="connsiteY43" fmla="*/ 4128157 h 4275461"/>
                <a:gd name="connsiteX44" fmla="*/ 1140354 w 3619883"/>
                <a:gd name="connsiteY44" fmla="*/ 4275461 h 4275461"/>
                <a:gd name="connsiteX45" fmla="*/ 953807 w 3619883"/>
                <a:gd name="connsiteY45" fmla="*/ 4275461 h 4275461"/>
                <a:gd name="connsiteX46" fmla="*/ 912215 w 3619883"/>
                <a:gd name="connsiteY46" fmla="*/ 4128157 h 4275461"/>
                <a:gd name="connsiteX47" fmla="*/ 961020 w 3619883"/>
                <a:gd name="connsiteY47" fmla="*/ 4128157 h 4275461"/>
                <a:gd name="connsiteX48" fmla="*/ 961020 w 3619883"/>
                <a:gd name="connsiteY48" fmla="*/ 3951392 h 4275461"/>
                <a:gd name="connsiteX49" fmla="*/ 783235 w 3619883"/>
                <a:gd name="connsiteY49" fmla="*/ 3951392 h 4275461"/>
                <a:gd name="connsiteX50" fmla="*/ 783235 w 3619883"/>
                <a:gd name="connsiteY50" fmla="*/ 4128157 h 4275461"/>
                <a:gd name="connsiteX51" fmla="*/ 871024 w 3619883"/>
                <a:gd name="connsiteY51" fmla="*/ 4128157 h 4275461"/>
                <a:gd name="connsiteX52" fmla="*/ 829432 w 3619883"/>
                <a:gd name="connsiteY52" fmla="*/ 4275461 h 4275461"/>
                <a:gd name="connsiteX53" fmla="*/ 611484 w 3619883"/>
                <a:gd name="connsiteY53" fmla="*/ 4275461 h 4275461"/>
                <a:gd name="connsiteX54" fmla="*/ 621247 w 3619883"/>
                <a:gd name="connsiteY54" fmla="*/ 4128157 h 4275461"/>
                <a:gd name="connsiteX55" fmla="*/ 650062 w 3619883"/>
                <a:gd name="connsiteY55" fmla="*/ 4128157 h 4275461"/>
                <a:gd name="connsiteX56" fmla="*/ 650062 w 3619883"/>
                <a:gd name="connsiteY56" fmla="*/ 3951392 h 4275461"/>
                <a:gd name="connsiteX57" fmla="*/ 472277 w 3619883"/>
                <a:gd name="connsiteY57" fmla="*/ 3951392 h 4275461"/>
                <a:gd name="connsiteX58" fmla="*/ 472277 w 3619883"/>
                <a:gd name="connsiteY58" fmla="*/ 4128157 h 4275461"/>
                <a:gd name="connsiteX59" fmla="*/ 522650 w 3619883"/>
                <a:gd name="connsiteY59" fmla="*/ 4128157 h 4275461"/>
                <a:gd name="connsiteX60" fmla="*/ 573998 w 3619883"/>
                <a:gd name="connsiteY60" fmla="*/ 4275461 h 4275461"/>
                <a:gd name="connsiteX61" fmla="*/ 336164 w 3619883"/>
                <a:gd name="connsiteY61" fmla="*/ 4275461 h 4275461"/>
                <a:gd name="connsiteX62" fmla="*/ 294572 w 3619883"/>
                <a:gd name="connsiteY62" fmla="*/ 4128157 h 4275461"/>
                <a:gd name="connsiteX63" fmla="*/ 339106 w 3619883"/>
                <a:gd name="connsiteY63" fmla="*/ 4128157 h 4275461"/>
                <a:gd name="connsiteX64" fmla="*/ 339106 w 3619883"/>
                <a:gd name="connsiteY64" fmla="*/ 3951392 h 4275461"/>
                <a:gd name="connsiteX65" fmla="*/ 161321 w 3619883"/>
                <a:gd name="connsiteY65" fmla="*/ 3951392 h 4275461"/>
                <a:gd name="connsiteX66" fmla="*/ 161321 w 3619883"/>
                <a:gd name="connsiteY66" fmla="*/ 4128157 h 4275461"/>
                <a:gd name="connsiteX67" fmla="*/ 230914 w 3619883"/>
                <a:gd name="connsiteY67" fmla="*/ 4128157 h 4275461"/>
                <a:gd name="connsiteX68" fmla="*/ 189322 w 3619883"/>
                <a:gd name="connsiteY68" fmla="*/ 4275461 h 4275461"/>
                <a:gd name="connsiteX69" fmla="*/ 0 w 3619883"/>
                <a:gd name="connsiteY69" fmla="*/ 4275461 h 4275461"/>
                <a:gd name="connsiteX70" fmla="*/ 0 w 3619883"/>
                <a:gd name="connsiteY70" fmla="*/ 42229 h 4275461"/>
                <a:gd name="connsiteX71" fmla="*/ 42464 w 3619883"/>
                <a:gd name="connsiteY71" fmla="*/ 40518 h 4275461"/>
                <a:gd name="connsiteX72" fmla="*/ 137733 w 3619883"/>
                <a:gd name="connsiteY72" fmla="*/ 35355 h 4275461"/>
                <a:gd name="connsiteX73" fmla="*/ 270565 w 3619883"/>
                <a:gd name="connsiteY73" fmla="*/ 29759 h 4275461"/>
                <a:gd name="connsiteX74" fmla="*/ 479734 w 3619883"/>
                <a:gd name="connsiteY74" fmla="*/ 45455 h 4275461"/>
                <a:gd name="connsiteX75" fmla="*/ 524103 w 3619883"/>
                <a:gd name="connsiteY75" fmla="*/ 41625 h 4275461"/>
                <a:gd name="connsiteX76" fmla="*/ 624416 w 3619883"/>
                <a:gd name="connsiteY76" fmla="*/ 22696 h 4275461"/>
                <a:gd name="connsiteX77" fmla="*/ 657762 w 3619883"/>
                <a:gd name="connsiteY77" fmla="*/ 18351 h 4275461"/>
                <a:gd name="connsiteX78" fmla="*/ 690557 w 3619883"/>
                <a:gd name="connsiteY78" fmla="*/ 25792 h 4275461"/>
                <a:gd name="connsiteX79" fmla="*/ 745123 w 3619883"/>
                <a:gd name="connsiteY79" fmla="*/ 40157 h 4275461"/>
                <a:gd name="connsiteX80" fmla="*/ 789493 w 3619883"/>
                <a:gd name="connsiteY80" fmla="*/ 36327 h 4275461"/>
                <a:gd name="connsiteX81" fmla="*/ 854255 w 3619883"/>
                <a:gd name="connsiteY81" fmla="*/ 68887 h 4275461"/>
                <a:gd name="connsiteX82" fmla="*/ 897520 w 3619883"/>
                <a:gd name="connsiteY82" fmla="*/ 88629 h 4275461"/>
                <a:gd name="connsiteX83" fmla="*/ 940510 w 3619883"/>
                <a:gd name="connsiteY83" fmla="*/ 114265 h 4275461"/>
                <a:gd name="connsiteX84" fmla="*/ 1082712 w 3619883"/>
                <a:gd name="connsiteY84" fmla="*/ 144543 h 4275461"/>
                <a:gd name="connsiteX85" fmla="*/ 1205348 w 3619883"/>
                <a:gd name="connsiteY85" fmla="*/ 120753 h 4275461"/>
                <a:gd name="connsiteX86" fmla="*/ 1271764 w 3619883"/>
                <a:gd name="connsiteY86" fmla="*/ 117956 h 4275461"/>
                <a:gd name="connsiteX87" fmla="*/ 1315583 w 3619883"/>
                <a:gd name="connsiteY87" fmla="*/ 125912 h 4275461"/>
                <a:gd name="connsiteX88" fmla="*/ 1359125 w 3619883"/>
                <a:gd name="connsiteY88" fmla="*/ 139761 h 4275461"/>
                <a:gd name="connsiteX89" fmla="*/ 1391919 w 3619883"/>
                <a:gd name="connsiteY89" fmla="*/ 147202 h 4275461"/>
                <a:gd name="connsiteX90" fmla="*/ 1436563 w 3619883"/>
                <a:gd name="connsiteY90" fmla="*/ 137480 h 4275461"/>
                <a:gd name="connsiteX91" fmla="*/ 1471566 w 3619883"/>
                <a:gd name="connsiteY91" fmla="*/ 97777 h 4275461"/>
                <a:gd name="connsiteX92" fmla="*/ 1505739 w 3619883"/>
                <a:gd name="connsiteY92" fmla="*/ 75753 h 4275461"/>
                <a:gd name="connsiteX93" fmla="*/ 1590891 w 3619883"/>
                <a:gd name="connsiteY93" fmla="*/ 144702 h 4275461"/>
                <a:gd name="connsiteX94" fmla="*/ 1625616 w 3619883"/>
                <a:gd name="connsiteY94" fmla="*/ 110893 h 4275461"/>
                <a:gd name="connsiteX95" fmla="*/ 1658964 w 3619883"/>
                <a:gd name="connsiteY95" fmla="*/ 106547 h 4275461"/>
                <a:gd name="connsiteX96" fmla="*/ 1746598 w 3619883"/>
                <a:gd name="connsiteY96" fmla="*/ 122460 h 4275461"/>
                <a:gd name="connsiteX97" fmla="*/ 1811913 w 3619883"/>
                <a:gd name="connsiteY97" fmla="*/ 143234 h 4275461"/>
                <a:gd name="connsiteX98" fmla="*/ 1856557 w 3619883"/>
                <a:gd name="connsiteY98" fmla="*/ 133511 h 4275461"/>
                <a:gd name="connsiteX99" fmla="*/ 2066003 w 3619883"/>
                <a:gd name="connsiteY99" fmla="*/ 143313 h 4275461"/>
                <a:gd name="connsiteX100" fmla="*/ 2177615 w 3619883"/>
                <a:gd name="connsiteY100" fmla="*/ 119007 h 4275461"/>
                <a:gd name="connsiteX101" fmla="*/ 2255883 w 3619883"/>
                <a:gd name="connsiteY101" fmla="*/ 99047 h 4275461"/>
                <a:gd name="connsiteX102" fmla="*/ 2344622 w 3619883"/>
                <a:gd name="connsiteY102" fmla="*/ 91388 h 4275461"/>
                <a:gd name="connsiteX103" fmla="*/ 2455682 w 3619883"/>
                <a:gd name="connsiteY103" fmla="*/ 78869 h 4275461"/>
                <a:gd name="connsiteX104" fmla="*/ 2632609 w 3619883"/>
                <a:gd name="connsiteY104" fmla="*/ 75338 h 4275461"/>
                <a:gd name="connsiteX105" fmla="*/ 2742291 w 3619883"/>
                <a:gd name="connsiteY105" fmla="*/ 92282 h 4275461"/>
                <a:gd name="connsiteX106" fmla="*/ 2851974 w 3619883"/>
                <a:gd name="connsiteY106" fmla="*/ 109227 h 4275461"/>
                <a:gd name="connsiteX107" fmla="*/ 2907643 w 3619883"/>
                <a:gd name="connsiteY107" fmla="*/ 100020 h 4275461"/>
                <a:gd name="connsiteX108" fmla="*/ 2944022 w 3619883"/>
                <a:gd name="connsiteY108" fmla="*/ 30853 h 4275461"/>
                <a:gd name="connsiteX109" fmla="*/ 3022289 w 3619883"/>
                <a:gd name="connsiteY109" fmla="*/ 10893 h 4275461"/>
                <a:gd name="connsiteX110" fmla="*/ 3054807 w 3619883"/>
                <a:gd name="connsiteY110" fmla="*/ 24226 h 4275461"/>
                <a:gd name="connsiteX111" fmla="*/ 3141892 w 3619883"/>
                <a:gd name="connsiteY111" fmla="*/ 51925 h 4275461"/>
                <a:gd name="connsiteX112" fmla="*/ 3185711 w 3619883"/>
                <a:gd name="connsiteY112" fmla="*/ 59881 h 4275461"/>
                <a:gd name="connsiteX113" fmla="*/ 3219056 w 3619883"/>
                <a:gd name="connsiteY113" fmla="*/ 55536 h 4275461"/>
                <a:gd name="connsiteX114" fmla="*/ 3263425 w 3619883"/>
                <a:gd name="connsiteY114" fmla="*/ 51706 h 4275461"/>
                <a:gd name="connsiteX115" fmla="*/ 3296219 w 3619883"/>
                <a:gd name="connsiteY115" fmla="*/ 59147 h 4275461"/>
                <a:gd name="connsiteX116" fmla="*/ 3319094 w 3619883"/>
                <a:gd name="connsiteY116" fmla="*/ 42500 h 4275461"/>
                <a:gd name="connsiteX117" fmla="*/ 3420511 w 3619883"/>
                <a:gd name="connsiteY117" fmla="*/ 0 h 4275461"/>
                <a:gd name="connsiteX118" fmla="*/ 3453305 w 3619883"/>
                <a:gd name="connsiteY118" fmla="*/ 7440 h 4275461"/>
                <a:gd name="connsiteX119" fmla="*/ 3496571 w 3619883"/>
                <a:gd name="connsiteY119" fmla="*/ 27182 h 4275461"/>
                <a:gd name="connsiteX120" fmla="*/ 3602117 w 3619883"/>
                <a:gd name="connsiteY120" fmla="*/ 132521 h 4275461"/>
                <a:gd name="connsiteX121" fmla="*/ 3619883 w 3619883"/>
                <a:gd name="connsiteY121" fmla="*/ 140049 h 4275461"/>
                <a:gd name="connsiteX122" fmla="*/ 3619883 w 3619883"/>
                <a:gd name="connsiteY12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89088 w 3619883"/>
                <a:gd name="connsiteY8" fmla="*/ 4174800 h 4275461"/>
                <a:gd name="connsiteX9" fmla="*/ 2338025 w 3619883"/>
                <a:gd name="connsiteY9" fmla="*/ 4128157 h 4275461"/>
                <a:gd name="connsiteX10" fmla="*/ 2337697 w 3619883"/>
                <a:gd name="connsiteY10" fmla="*/ 4275461 h 4275461"/>
                <a:gd name="connsiteX11" fmla="*/ 2150155 w 3619883"/>
                <a:gd name="connsiteY11" fmla="*/ 4275461 h 4275461"/>
                <a:gd name="connsiteX12" fmla="*/ 2150155 w 3619883"/>
                <a:gd name="connsiteY12" fmla="*/ 4128157 h 4275461"/>
                <a:gd name="connsiteX13" fmla="*/ 2204852 w 3619883"/>
                <a:gd name="connsiteY13" fmla="*/ 4128157 h 4275461"/>
                <a:gd name="connsiteX14" fmla="*/ 2204852 w 3619883"/>
                <a:gd name="connsiteY14" fmla="*/ 3951392 h 4275461"/>
                <a:gd name="connsiteX15" fmla="*/ 2027068 w 3619883"/>
                <a:gd name="connsiteY15" fmla="*/ 3951392 h 4275461"/>
                <a:gd name="connsiteX16" fmla="*/ 2027068 w 3619883"/>
                <a:gd name="connsiteY16" fmla="*/ 4128157 h 4275461"/>
                <a:gd name="connsiteX17" fmla="*/ 2079759 w 3619883"/>
                <a:gd name="connsiteY17" fmla="*/ 4128157 h 4275461"/>
                <a:gd name="connsiteX18" fmla="*/ 2079759 w 3619883"/>
                <a:gd name="connsiteY18" fmla="*/ 4275461 h 4275461"/>
                <a:gd name="connsiteX19" fmla="*/ 1824703 w 3619883"/>
                <a:gd name="connsiteY19" fmla="*/ 4275461 h 4275461"/>
                <a:gd name="connsiteX20" fmla="*/ 1834468 w 3619883"/>
                <a:gd name="connsiteY20" fmla="*/ 4128157 h 4275461"/>
                <a:gd name="connsiteX21" fmla="*/ 1893894 w 3619883"/>
                <a:gd name="connsiteY21" fmla="*/ 4128157 h 4275461"/>
                <a:gd name="connsiteX22" fmla="*/ 1893894 w 3619883"/>
                <a:gd name="connsiteY22" fmla="*/ 3951392 h 4275461"/>
                <a:gd name="connsiteX23" fmla="*/ 1716110 w 3619883"/>
                <a:gd name="connsiteY23" fmla="*/ 3951392 h 4275461"/>
                <a:gd name="connsiteX24" fmla="*/ 1716110 w 3619883"/>
                <a:gd name="connsiteY24" fmla="*/ 4006431 h 4275461"/>
                <a:gd name="connsiteX25" fmla="*/ 1703447 w 3619883"/>
                <a:gd name="connsiteY25" fmla="*/ 4007960 h 4275461"/>
                <a:gd name="connsiteX26" fmla="*/ 1716110 w 3619883"/>
                <a:gd name="connsiteY26" fmla="*/ 4044284 h 4275461"/>
                <a:gd name="connsiteX27" fmla="*/ 1716110 w 3619883"/>
                <a:gd name="connsiteY27" fmla="*/ 4128157 h 4275461"/>
                <a:gd name="connsiteX28" fmla="*/ 1745346 w 3619883"/>
                <a:gd name="connsiteY28" fmla="*/ 4128157 h 4275461"/>
                <a:gd name="connsiteX29" fmla="*/ 1796694 w 3619883"/>
                <a:gd name="connsiteY29" fmla="*/ 4275461 h 4275461"/>
                <a:gd name="connsiteX30" fmla="*/ 1558844 w 3619883"/>
                <a:gd name="connsiteY30" fmla="*/ 4275461 h 4275461"/>
                <a:gd name="connsiteX31" fmla="*/ 1517252 w 3619883"/>
                <a:gd name="connsiteY31" fmla="*/ 4128157 h 4275461"/>
                <a:gd name="connsiteX32" fmla="*/ 1582936 w 3619883"/>
                <a:gd name="connsiteY32" fmla="*/ 4128157 h 4275461"/>
                <a:gd name="connsiteX33" fmla="*/ 1582936 w 3619883"/>
                <a:gd name="connsiteY33" fmla="*/ 3951392 h 4275461"/>
                <a:gd name="connsiteX34" fmla="*/ 1405151 w 3619883"/>
                <a:gd name="connsiteY34" fmla="*/ 3951392 h 4275461"/>
                <a:gd name="connsiteX35" fmla="*/ 1405151 w 3619883"/>
                <a:gd name="connsiteY35" fmla="*/ 4128157 h 4275461"/>
                <a:gd name="connsiteX36" fmla="*/ 1468988 w 3619883"/>
                <a:gd name="connsiteY36" fmla="*/ 4128157 h 4275461"/>
                <a:gd name="connsiteX37" fmla="*/ 1427396 w 3619883"/>
                <a:gd name="connsiteY37" fmla="*/ 4275461 h 4275461"/>
                <a:gd name="connsiteX38" fmla="*/ 1210751 w 3619883"/>
                <a:gd name="connsiteY38" fmla="*/ 4275461 h 4275461"/>
                <a:gd name="connsiteX39" fmla="*/ 1210751 w 3619883"/>
                <a:gd name="connsiteY39" fmla="*/ 4128157 h 4275461"/>
                <a:gd name="connsiteX40" fmla="*/ 1271978 w 3619883"/>
                <a:gd name="connsiteY40" fmla="*/ 4128157 h 4275461"/>
                <a:gd name="connsiteX41" fmla="*/ 1271978 w 3619883"/>
                <a:gd name="connsiteY41" fmla="*/ 3951392 h 4275461"/>
                <a:gd name="connsiteX42" fmla="*/ 1094193 w 3619883"/>
                <a:gd name="connsiteY42" fmla="*/ 3951392 h 4275461"/>
                <a:gd name="connsiteX43" fmla="*/ 1094193 w 3619883"/>
                <a:gd name="connsiteY43" fmla="*/ 4128157 h 4275461"/>
                <a:gd name="connsiteX44" fmla="*/ 1140354 w 3619883"/>
                <a:gd name="connsiteY44" fmla="*/ 4128157 h 4275461"/>
                <a:gd name="connsiteX45" fmla="*/ 1140354 w 3619883"/>
                <a:gd name="connsiteY45" fmla="*/ 4275461 h 4275461"/>
                <a:gd name="connsiteX46" fmla="*/ 953807 w 3619883"/>
                <a:gd name="connsiteY46" fmla="*/ 4275461 h 4275461"/>
                <a:gd name="connsiteX47" fmla="*/ 912215 w 3619883"/>
                <a:gd name="connsiteY47" fmla="*/ 4128157 h 4275461"/>
                <a:gd name="connsiteX48" fmla="*/ 961020 w 3619883"/>
                <a:gd name="connsiteY48" fmla="*/ 4128157 h 4275461"/>
                <a:gd name="connsiteX49" fmla="*/ 961020 w 3619883"/>
                <a:gd name="connsiteY49" fmla="*/ 3951392 h 4275461"/>
                <a:gd name="connsiteX50" fmla="*/ 783235 w 3619883"/>
                <a:gd name="connsiteY50" fmla="*/ 3951392 h 4275461"/>
                <a:gd name="connsiteX51" fmla="*/ 783235 w 3619883"/>
                <a:gd name="connsiteY51" fmla="*/ 4128157 h 4275461"/>
                <a:gd name="connsiteX52" fmla="*/ 871024 w 3619883"/>
                <a:gd name="connsiteY52" fmla="*/ 4128157 h 4275461"/>
                <a:gd name="connsiteX53" fmla="*/ 829432 w 3619883"/>
                <a:gd name="connsiteY53" fmla="*/ 4275461 h 4275461"/>
                <a:gd name="connsiteX54" fmla="*/ 611484 w 3619883"/>
                <a:gd name="connsiteY54" fmla="*/ 4275461 h 4275461"/>
                <a:gd name="connsiteX55" fmla="*/ 621247 w 3619883"/>
                <a:gd name="connsiteY55" fmla="*/ 4128157 h 4275461"/>
                <a:gd name="connsiteX56" fmla="*/ 650062 w 3619883"/>
                <a:gd name="connsiteY56" fmla="*/ 4128157 h 4275461"/>
                <a:gd name="connsiteX57" fmla="*/ 650062 w 3619883"/>
                <a:gd name="connsiteY57" fmla="*/ 3951392 h 4275461"/>
                <a:gd name="connsiteX58" fmla="*/ 472277 w 3619883"/>
                <a:gd name="connsiteY58" fmla="*/ 3951392 h 4275461"/>
                <a:gd name="connsiteX59" fmla="*/ 472277 w 3619883"/>
                <a:gd name="connsiteY59" fmla="*/ 4128157 h 4275461"/>
                <a:gd name="connsiteX60" fmla="*/ 522650 w 3619883"/>
                <a:gd name="connsiteY60" fmla="*/ 4128157 h 4275461"/>
                <a:gd name="connsiteX61" fmla="*/ 573998 w 3619883"/>
                <a:gd name="connsiteY61" fmla="*/ 4275461 h 4275461"/>
                <a:gd name="connsiteX62" fmla="*/ 336164 w 3619883"/>
                <a:gd name="connsiteY62" fmla="*/ 4275461 h 4275461"/>
                <a:gd name="connsiteX63" fmla="*/ 294572 w 3619883"/>
                <a:gd name="connsiteY63" fmla="*/ 4128157 h 4275461"/>
                <a:gd name="connsiteX64" fmla="*/ 339106 w 3619883"/>
                <a:gd name="connsiteY64" fmla="*/ 4128157 h 4275461"/>
                <a:gd name="connsiteX65" fmla="*/ 339106 w 3619883"/>
                <a:gd name="connsiteY65" fmla="*/ 3951392 h 4275461"/>
                <a:gd name="connsiteX66" fmla="*/ 161321 w 3619883"/>
                <a:gd name="connsiteY66" fmla="*/ 3951392 h 4275461"/>
                <a:gd name="connsiteX67" fmla="*/ 161321 w 3619883"/>
                <a:gd name="connsiteY67" fmla="*/ 4128157 h 4275461"/>
                <a:gd name="connsiteX68" fmla="*/ 230914 w 3619883"/>
                <a:gd name="connsiteY68" fmla="*/ 4128157 h 4275461"/>
                <a:gd name="connsiteX69" fmla="*/ 189322 w 3619883"/>
                <a:gd name="connsiteY69" fmla="*/ 4275461 h 4275461"/>
                <a:gd name="connsiteX70" fmla="*/ 0 w 3619883"/>
                <a:gd name="connsiteY70" fmla="*/ 4275461 h 4275461"/>
                <a:gd name="connsiteX71" fmla="*/ 0 w 3619883"/>
                <a:gd name="connsiteY71" fmla="*/ 42229 h 4275461"/>
                <a:gd name="connsiteX72" fmla="*/ 42464 w 3619883"/>
                <a:gd name="connsiteY72" fmla="*/ 40518 h 4275461"/>
                <a:gd name="connsiteX73" fmla="*/ 137733 w 3619883"/>
                <a:gd name="connsiteY73" fmla="*/ 35355 h 4275461"/>
                <a:gd name="connsiteX74" fmla="*/ 270565 w 3619883"/>
                <a:gd name="connsiteY74" fmla="*/ 29759 h 4275461"/>
                <a:gd name="connsiteX75" fmla="*/ 479734 w 3619883"/>
                <a:gd name="connsiteY75" fmla="*/ 45455 h 4275461"/>
                <a:gd name="connsiteX76" fmla="*/ 524103 w 3619883"/>
                <a:gd name="connsiteY76" fmla="*/ 41625 h 4275461"/>
                <a:gd name="connsiteX77" fmla="*/ 624416 w 3619883"/>
                <a:gd name="connsiteY77" fmla="*/ 22696 h 4275461"/>
                <a:gd name="connsiteX78" fmla="*/ 657762 w 3619883"/>
                <a:gd name="connsiteY78" fmla="*/ 18351 h 4275461"/>
                <a:gd name="connsiteX79" fmla="*/ 690557 w 3619883"/>
                <a:gd name="connsiteY79" fmla="*/ 25792 h 4275461"/>
                <a:gd name="connsiteX80" fmla="*/ 745123 w 3619883"/>
                <a:gd name="connsiteY80" fmla="*/ 40157 h 4275461"/>
                <a:gd name="connsiteX81" fmla="*/ 789493 w 3619883"/>
                <a:gd name="connsiteY81" fmla="*/ 36327 h 4275461"/>
                <a:gd name="connsiteX82" fmla="*/ 854255 w 3619883"/>
                <a:gd name="connsiteY82" fmla="*/ 68887 h 4275461"/>
                <a:gd name="connsiteX83" fmla="*/ 897520 w 3619883"/>
                <a:gd name="connsiteY83" fmla="*/ 88629 h 4275461"/>
                <a:gd name="connsiteX84" fmla="*/ 940510 w 3619883"/>
                <a:gd name="connsiteY84" fmla="*/ 114265 h 4275461"/>
                <a:gd name="connsiteX85" fmla="*/ 1082712 w 3619883"/>
                <a:gd name="connsiteY85" fmla="*/ 144543 h 4275461"/>
                <a:gd name="connsiteX86" fmla="*/ 1205348 w 3619883"/>
                <a:gd name="connsiteY86" fmla="*/ 120753 h 4275461"/>
                <a:gd name="connsiteX87" fmla="*/ 1271764 w 3619883"/>
                <a:gd name="connsiteY87" fmla="*/ 117956 h 4275461"/>
                <a:gd name="connsiteX88" fmla="*/ 1315583 w 3619883"/>
                <a:gd name="connsiteY88" fmla="*/ 125912 h 4275461"/>
                <a:gd name="connsiteX89" fmla="*/ 1359125 w 3619883"/>
                <a:gd name="connsiteY89" fmla="*/ 139761 h 4275461"/>
                <a:gd name="connsiteX90" fmla="*/ 1391919 w 3619883"/>
                <a:gd name="connsiteY90" fmla="*/ 147202 h 4275461"/>
                <a:gd name="connsiteX91" fmla="*/ 1436563 w 3619883"/>
                <a:gd name="connsiteY91" fmla="*/ 137480 h 4275461"/>
                <a:gd name="connsiteX92" fmla="*/ 1471566 w 3619883"/>
                <a:gd name="connsiteY92" fmla="*/ 97777 h 4275461"/>
                <a:gd name="connsiteX93" fmla="*/ 1505739 w 3619883"/>
                <a:gd name="connsiteY93" fmla="*/ 75753 h 4275461"/>
                <a:gd name="connsiteX94" fmla="*/ 1590891 w 3619883"/>
                <a:gd name="connsiteY94" fmla="*/ 144702 h 4275461"/>
                <a:gd name="connsiteX95" fmla="*/ 1625616 w 3619883"/>
                <a:gd name="connsiteY95" fmla="*/ 110893 h 4275461"/>
                <a:gd name="connsiteX96" fmla="*/ 1658964 w 3619883"/>
                <a:gd name="connsiteY96" fmla="*/ 106547 h 4275461"/>
                <a:gd name="connsiteX97" fmla="*/ 1746598 w 3619883"/>
                <a:gd name="connsiteY97" fmla="*/ 122460 h 4275461"/>
                <a:gd name="connsiteX98" fmla="*/ 1811913 w 3619883"/>
                <a:gd name="connsiteY98" fmla="*/ 143234 h 4275461"/>
                <a:gd name="connsiteX99" fmla="*/ 1856557 w 3619883"/>
                <a:gd name="connsiteY99" fmla="*/ 133511 h 4275461"/>
                <a:gd name="connsiteX100" fmla="*/ 2066003 w 3619883"/>
                <a:gd name="connsiteY100" fmla="*/ 143313 h 4275461"/>
                <a:gd name="connsiteX101" fmla="*/ 2177615 w 3619883"/>
                <a:gd name="connsiteY101" fmla="*/ 119007 h 4275461"/>
                <a:gd name="connsiteX102" fmla="*/ 2255883 w 3619883"/>
                <a:gd name="connsiteY102" fmla="*/ 99047 h 4275461"/>
                <a:gd name="connsiteX103" fmla="*/ 2344622 w 3619883"/>
                <a:gd name="connsiteY103" fmla="*/ 91388 h 4275461"/>
                <a:gd name="connsiteX104" fmla="*/ 2455682 w 3619883"/>
                <a:gd name="connsiteY104" fmla="*/ 78869 h 4275461"/>
                <a:gd name="connsiteX105" fmla="*/ 2632609 w 3619883"/>
                <a:gd name="connsiteY105" fmla="*/ 75338 h 4275461"/>
                <a:gd name="connsiteX106" fmla="*/ 2742291 w 3619883"/>
                <a:gd name="connsiteY106" fmla="*/ 92282 h 4275461"/>
                <a:gd name="connsiteX107" fmla="*/ 2851974 w 3619883"/>
                <a:gd name="connsiteY107" fmla="*/ 109227 h 4275461"/>
                <a:gd name="connsiteX108" fmla="*/ 2907643 w 3619883"/>
                <a:gd name="connsiteY108" fmla="*/ 100020 h 4275461"/>
                <a:gd name="connsiteX109" fmla="*/ 2944022 w 3619883"/>
                <a:gd name="connsiteY109" fmla="*/ 30853 h 4275461"/>
                <a:gd name="connsiteX110" fmla="*/ 3022289 w 3619883"/>
                <a:gd name="connsiteY110" fmla="*/ 10893 h 4275461"/>
                <a:gd name="connsiteX111" fmla="*/ 3054807 w 3619883"/>
                <a:gd name="connsiteY111" fmla="*/ 24226 h 4275461"/>
                <a:gd name="connsiteX112" fmla="*/ 3141892 w 3619883"/>
                <a:gd name="connsiteY112" fmla="*/ 51925 h 4275461"/>
                <a:gd name="connsiteX113" fmla="*/ 3185711 w 3619883"/>
                <a:gd name="connsiteY113" fmla="*/ 59881 h 4275461"/>
                <a:gd name="connsiteX114" fmla="*/ 3219056 w 3619883"/>
                <a:gd name="connsiteY114" fmla="*/ 55536 h 4275461"/>
                <a:gd name="connsiteX115" fmla="*/ 3263425 w 3619883"/>
                <a:gd name="connsiteY115" fmla="*/ 51706 h 4275461"/>
                <a:gd name="connsiteX116" fmla="*/ 3296219 w 3619883"/>
                <a:gd name="connsiteY116" fmla="*/ 59147 h 4275461"/>
                <a:gd name="connsiteX117" fmla="*/ 3319094 w 3619883"/>
                <a:gd name="connsiteY117" fmla="*/ 42500 h 4275461"/>
                <a:gd name="connsiteX118" fmla="*/ 3420511 w 3619883"/>
                <a:gd name="connsiteY118" fmla="*/ 0 h 4275461"/>
                <a:gd name="connsiteX119" fmla="*/ 3453305 w 3619883"/>
                <a:gd name="connsiteY119" fmla="*/ 7440 h 4275461"/>
                <a:gd name="connsiteX120" fmla="*/ 3496571 w 3619883"/>
                <a:gd name="connsiteY120" fmla="*/ 27182 h 4275461"/>
                <a:gd name="connsiteX121" fmla="*/ 3602117 w 3619883"/>
                <a:gd name="connsiteY121" fmla="*/ 132521 h 4275461"/>
                <a:gd name="connsiteX122" fmla="*/ 3619883 w 3619883"/>
                <a:gd name="connsiteY122" fmla="*/ 140049 h 4275461"/>
                <a:gd name="connsiteX123" fmla="*/ 3619883 w 3619883"/>
                <a:gd name="connsiteY12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37697 w 3619883"/>
                <a:gd name="connsiteY9" fmla="*/ 4275461 h 4275461"/>
                <a:gd name="connsiteX10" fmla="*/ 2150155 w 3619883"/>
                <a:gd name="connsiteY10" fmla="*/ 4275461 h 4275461"/>
                <a:gd name="connsiteX11" fmla="*/ 2150155 w 3619883"/>
                <a:gd name="connsiteY11" fmla="*/ 4128157 h 4275461"/>
                <a:gd name="connsiteX12" fmla="*/ 2204852 w 3619883"/>
                <a:gd name="connsiteY12" fmla="*/ 4128157 h 4275461"/>
                <a:gd name="connsiteX13" fmla="*/ 2204852 w 3619883"/>
                <a:gd name="connsiteY13" fmla="*/ 3951392 h 4275461"/>
                <a:gd name="connsiteX14" fmla="*/ 2027068 w 3619883"/>
                <a:gd name="connsiteY14" fmla="*/ 3951392 h 4275461"/>
                <a:gd name="connsiteX15" fmla="*/ 2027068 w 3619883"/>
                <a:gd name="connsiteY15" fmla="*/ 4128157 h 4275461"/>
                <a:gd name="connsiteX16" fmla="*/ 2079759 w 3619883"/>
                <a:gd name="connsiteY16" fmla="*/ 4128157 h 4275461"/>
                <a:gd name="connsiteX17" fmla="*/ 2079759 w 3619883"/>
                <a:gd name="connsiteY17" fmla="*/ 4275461 h 4275461"/>
                <a:gd name="connsiteX18" fmla="*/ 1824703 w 3619883"/>
                <a:gd name="connsiteY18" fmla="*/ 4275461 h 4275461"/>
                <a:gd name="connsiteX19" fmla="*/ 1834468 w 3619883"/>
                <a:gd name="connsiteY19" fmla="*/ 4128157 h 4275461"/>
                <a:gd name="connsiteX20" fmla="*/ 1893894 w 3619883"/>
                <a:gd name="connsiteY20" fmla="*/ 4128157 h 4275461"/>
                <a:gd name="connsiteX21" fmla="*/ 1893894 w 3619883"/>
                <a:gd name="connsiteY21" fmla="*/ 3951392 h 4275461"/>
                <a:gd name="connsiteX22" fmla="*/ 1716110 w 3619883"/>
                <a:gd name="connsiteY22" fmla="*/ 3951392 h 4275461"/>
                <a:gd name="connsiteX23" fmla="*/ 1716110 w 3619883"/>
                <a:gd name="connsiteY23" fmla="*/ 4006431 h 4275461"/>
                <a:gd name="connsiteX24" fmla="*/ 1703447 w 3619883"/>
                <a:gd name="connsiteY24" fmla="*/ 4007960 h 4275461"/>
                <a:gd name="connsiteX25" fmla="*/ 1716110 w 3619883"/>
                <a:gd name="connsiteY25" fmla="*/ 4044284 h 4275461"/>
                <a:gd name="connsiteX26" fmla="*/ 1716110 w 3619883"/>
                <a:gd name="connsiteY26" fmla="*/ 4128157 h 4275461"/>
                <a:gd name="connsiteX27" fmla="*/ 1745346 w 3619883"/>
                <a:gd name="connsiteY27" fmla="*/ 4128157 h 4275461"/>
                <a:gd name="connsiteX28" fmla="*/ 1796694 w 3619883"/>
                <a:gd name="connsiteY28" fmla="*/ 4275461 h 4275461"/>
                <a:gd name="connsiteX29" fmla="*/ 1558844 w 3619883"/>
                <a:gd name="connsiteY29" fmla="*/ 4275461 h 4275461"/>
                <a:gd name="connsiteX30" fmla="*/ 1517252 w 3619883"/>
                <a:gd name="connsiteY30" fmla="*/ 4128157 h 4275461"/>
                <a:gd name="connsiteX31" fmla="*/ 1582936 w 3619883"/>
                <a:gd name="connsiteY31" fmla="*/ 4128157 h 4275461"/>
                <a:gd name="connsiteX32" fmla="*/ 1582936 w 3619883"/>
                <a:gd name="connsiteY32" fmla="*/ 3951392 h 4275461"/>
                <a:gd name="connsiteX33" fmla="*/ 1405151 w 3619883"/>
                <a:gd name="connsiteY33" fmla="*/ 3951392 h 4275461"/>
                <a:gd name="connsiteX34" fmla="*/ 1405151 w 3619883"/>
                <a:gd name="connsiteY34" fmla="*/ 4128157 h 4275461"/>
                <a:gd name="connsiteX35" fmla="*/ 1468988 w 3619883"/>
                <a:gd name="connsiteY35" fmla="*/ 4128157 h 4275461"/>
                <a:gd name="connsiteX36" fmla="*/ 1427396 w 3619883"/>
                <a:gd name="connsiteY36" fmla="*/ 4275461 h 4275461"/>
                <a:gd name="connsiteX37" fmla="*/ 1210751 w 3619883"/>
                <a:gd name="connsiteY37" fmla="*/ 4275461 h 4275461"/>
                <a:gd name="connsiteX38" fmla="*/ 1210751 w 3619883"/>
                <a:gd name="connsiteY38" fmla="*/ 4128157 h 4275461"/>
                <a:gd name="connsiteX39" fmla="*/ 1271978 w 3619883"/>
                <a:gd name="connsiteY39" fmla="*/ 4128157 h 4275461"/>
                <a:gd name="connsiteX40" fmla="*/ 1271978 w 3619883"/>
                <a:gd name="connsiteY40" fmla="*/ 3951392 h 4275461"/>
                <a:gd name="connsiteX41" fmla="*/ 1094193 w 3619883"/>
                <a:gd name="connsiteY41" fmla="*/ 3951392 h 4275461"/>
                <a:gd name="connsiteX42" fmla="*/ 1094193 w 3619883"/>
                <a:gd name="connsiteY42" fmla="*/ 4128157 h 4275461"/>
                <a:gd name="connsiteX43" fmla="*/ 1140354 w 3619883"/>
                <a:gd name="connsiteY43" fmla="*/ 4128157 h 4275461"/>
                <a:gd name="connsiteX44" fmla="*/ 1140354 w 3619883"/>
                <a:gd name="connsiteY44" fmla="*/ 4275461 h 4275461"/>
                <a:gd name="connsiteX45" fmla="*/ 953807 w 3619883"/>
                <a:gd name="connsiteY45" fmla="*/ 4275461 h 4275461"/>
                <a:gd name="connsiteX46" fmla="*/ 912215 w 3619883"/>
                <a:gd name="connsiteY46" fmla="*/ 4128157 h 4275461"/>
                <a:gd name="connsiteX47" fmla="*/ 961020 w 3619883"/>
                <a:gd name="connsiteY47" fmla="*/ 4128157 h 4275461"/>
                <a:gd name="connsiteX48" fmla="*/ 961020 w 3619883"/>
                <a:gd name="connsiteY48" fmla="*/ 3951392 h 4275461"/>
                <a:gd name="connsiteX49" fmla="*/ 783235 w 3619883"/>
                <a:gd name="connsiteY49" fmla="*/ 3951392 h 4275461"/>
                <a:gd name="connsiteX50" fmla="*/ 783235 w 3619883"/>
                <a:gd name="connsiteY50" fmla="*/ 4128157 h 4275461"/>
                <a:gd name="connsiteX51" fmla="*/ 871024 w 3619883"/>
                <a:gd name="connsiteY51" fmla="*/ 4128157 h 4275461"/>
                <a:gd name="connsiteX52" fmla="*/ 829432 w 3619883"/>
                <a:gd name="connsiteY52" fmla="*/ 4275461 h 4275461"/>
                <a:gd name="connsiteX53" fmla="*/ 611484 w 3619883"/>
                <a:gd name="connsiteY53" fmla="*/ 4275461 h 4275461"/>
                <a:gd name="connsiteX54" fmla="*/ 621247 w 3619883"/>
                <a:gd name="connsiteY54" fmla="*/ 4128157 h 4275461"/>
                <a:gd name="connsiteX55" fmla="*/ 650062 w 3619883"/>
                <a:gd name="connsiteY55" fmla="*/ 4128157 h 4275461"/>
                <a:gd name="connsiteX56" fmla="*/ 650062 w 3619883"/>
                <a:gd name="connsiteY56" fmla="*/ 3951392 h 4275461"/>
                <a:gd name="connsiteX57" fmla="*/ 472277 w 3619883"/>
                <a:gd name="connsiteY57" fmla="*/ 3951392 h 4275461"/>
                <a:gd name="connsiteX58" fmla="*/ 472277 w 3619883"/>
                <a:gd name="connsiteY58" fmla="*/ 4128157 h 4275461"/>
                <a:gd name="connsiteX59" fmla="*/ 522650 w 3619883"/>
                <a:gd name="connsiteY59" fmla="*/ 4128157 h 4275461"/>
                <a:gd name="connsiteX60" fmla="*/ 573998 w 3619883"/>
                <a:gd name="connsiteY60" fmla="*/ 4275461 h 4275461"/>
                <a:gd name="connsiteX61" fmla="*/ 336164 w 3619883"/>
                <a:gd name="connsiteY61" fmla="*/ 4275461 h 4275461"/>
                <a:gd name="connsiteX62" fmla="*/ 294572 w 3619883"/>
                <a:gd name="connsiteY62" fmla="*/ 4128157 h 4275461"/>
                <a:gd name="connsiteX63" fmla="*/ 339106 w 3619883"/>
                <a:gd name="connsiteY63" fmla="*/ 4128157 h 4275461"/>
                <a:gd name="connsiteX64" fmla="*/ 339106 w 3619883"/>
                <a:gd name="connsiteY64" fmla="*/ 3951392 h 4275461"/>
                <a:gd name="connsiteX65" fmla="*/ 161321 w 3619883"/>
                <a:gd name="connsiteY65" fmla="*/ 3951392 h 4275461"/>
                <a:gd name="connsiteX66" fmla="*/ 161321 w 3619883"/>
                <a:gd name="connsiteY66" fmla="*/ 4128157 h 4275461"/>
                <a:gd name="connsiteX67" fmla="*/ 230914 w 3619883"/>
                <a:gd name="connsiteY67" fmla="*/ 4128157 h 4275461"/>
                <a:gd name="connsiteX68" fmla="*/ 189322 w 3619883"/>
                <a:gd name="connsiteY68" fmla="*/ 4275461 h 4275461"/>
                <a:gd name="connsiteX69" fmla="*/ 0 w 3619883"/>
                <a:gd name="connsiteY69" fmla="*/ 4275461 h 4275461"/>
                <a:gd name="connsiteX70" fmla="*/ 0 w 3619883"/>
                <a:gd name="connsiteY70" fmla="*/ 42229 h 4275461"/>
                <a:gd name="connsiteX71" fmla="*/ 42464 w 3619883"/>
                <a:gd name="connsiteY71" fmla="*/ 40518 h 4275461"/>
                <a:gd name="connsiteX72" fmla="*/ 137733 w 3619883"/>
                <a:gd name="connsiteY72" fmla="*/ 35355 h 4275461"/>
                <a:gd name="connsiteX73" fmla="*/ 270565 w 3619883"/>
                <a:gd name="connsiteY73" fmla="*/ 29759 h 4275461"/>
                <a:gd name="connsiteX74" fmla="*/ 479734 w 3619883"/>
                <a:gd name="connsiteY74" fmla="*/ 45455 h 4275461"/>
                <a:gd name="connsiteX75" fmla="*/ 524103 w 3619883"/>
                <a:gd name="connsiteY75" fmla="*/ 41625 h 4275461"/>
                <a:gd name="connsiteX76" fmla="*/ 624416 w 3619883"/>
                <a:gd name="connsiteY76" fmla="*/ 22696 h 4275461"/>
                <a:gd name="connsiteX77" fmla="*/ 657762 w 3619883"/>
                <a:gd name="connsiteY77" fmla="*/ 18351 h 4275461"/>
                <a:gd name="connsiteX78" fmla="*/ 690557 w 3619883"/>
                <a:gd name="connsiteY78" fmla="*/ 25792 h 4275461"/>
                <a:gd name="connsiteX79" fmla="*/ 745123 w 3619883"/>
                <a:gd name="connsiteY79" fmla="*/ 40157 h 4275461"/>
                <a:gd name="connsiteX80" fmla="*/ 789493 w 3619883"/>
                <a:gd name="connsiteY80" fmla="*/ 36327 h 4275461"/>
                <a:gd name="connsiteX81" fmla="*/ 854255 w 3619883"/>
                <a:gd name="connsiteY81" fmla="*/ 68887 h 4275461"/>
                <a:gd name="connsiteX82" fmla="*/ 897520 w 3619883"/>
                <a:gd name="connsiteY82" fmla="*/ 88629 h 4275461"/>
                <a:gd name="connsiteX83" fmla="*/ 940510 w 3619883"/>
                <a:gd name="connsiteY83" fmla="*/ 114265 h 4275461"/>
                <a:gd name="connsiteX84" fmla="*/ 1082712 w 3619883"/>
                <a:gd name="connsiteY84" fmla="*/ 144543 h 4275461"/>
                <a:gd name="connsiteX85" fmla="*/ 1205348 w 3619883"/>
                <a:gd name="connsiteY85" fmla="*/ 120753 h 4275461"/>
                <a:gd name="connsiteX86" fmla="*/ 1271764 w 3619883"/>
                <a:gd name="connsiteY86" fmla="*/ 117956 h 4275461"/>
                <a:gd name="connsiteX87" fmla="*/ 1315583 w 3619883"/>
                <a:gd name="connsiteY87" fmla="*/ 125912 h 4275461"/>
                <a:gd name="connsiteX88" fmla="*/ 1359125 w 3619883"/>
                <a:gd name="connsiteY88" fmla="*/ 139761 h 4275461"/>
                <a:gd name="connsiteX89" fmla="*/ 1391919 w 3619883"/>
                <a:gd name="connsiteY89" fmla="*/ 147202 h 4275461"/>
                <a:gd name="connsiteX90" fmla="*/ 1436563 w 3619883"/>
                <a:gd name="connsiteY90" fmla="*/ 137480 h 4275461"/>
                <a:gd name="connsiteX91" fmla="*/ 1471566 w 3619883"/>
                <a:gd name="connsiteY91" fmla="*/ 97777 h 4275461"/>
                <a:gd name="connsiteX92" fmla="*/ 1505739 w 3619883"/>
                <a:gd name="connsiteY92" fmla="*/ 75753 h 4275461"/>
                <a:gd name="connsiteX93" fmla="*/ 1590891 w 3619883"/>
                <a:gd name="connsiteY93" fmla="*/ 144702 h 4275461"/>
                <a:gd name="connsiteX94" fmla="*/ 1625616 w 3619883"/>
                <a:gd name="connsiteY94" fmla="*/ 110893 h 4275461"/>
                <a:gd name="connsiteX95" fmla="*/ 1658964 w 3619883"/>
                <a:gd name="connsiteY95" fmla="*/ 106547 h 4275461"/>
                <a:gd name="connsiteX96" fmla="*/ 1746598 w 3619883"/>
                <a:gd name="connsiteY96" fmla="*/ 122460 h 4275461"/>
                <a:gd name="connsiteX97" fmla="*/ 1811913 w 3619883"/>
                <a:gd name="connsiteY97" fmla="*/ 143234 h 4275461"/>
                <a:gd name="connsiteX98" fmla="*/ 1856557 w 3619883"/>
                <a:gd name="connsiteY98" fmla="*/ 133511 h 4275461"/>
                <a:gd name="connsiteX99" fmla="*/ 2066003 w 3619883"/>
                <a:gd name="connsiteY99" fmla="*/ 143313 h 4275461"/>
                <a:gd name="connsiteX100" fmla="*/ 2177615 w 3619883"/>
                <a:gd name="connsiteY100" fmla="*/ 119007 h 4275461"/>
                <a:gd name="connsiteX101" fmla="*/ 2255883 w 3619883"/>
                <a:gd name="connsiteY101" fmla="*/ 99047 h 4275461"/>
                <a:gd name="connsiteX102" fmla="*/ 2344622 w 3619883"/>
                <a:gd name="connsiteY102" fmla="*/ 91388 h 4275461"/>
                <a:gd name="connsiteX103" fmla="*/ 2455682 w 3619883"/>
                <a:gd name="connsiteY103" fmla="*/ 78869 h 4275461"/>
                <a:gd name="connsiteX104" fmla="*/ 2632609 w 3619883"/>
                <a:gd name="connsiteY104" fmla="*/ 75338 h 4275461"/>
                <a:gd name="connsiteX105" fmla="*/ 2742291 w 3619883"/>
                <a:gd name="connsiteY105" fmla="*/ 92282 h 4275461"/>
                <a:gd name="connsiteX106" fmla="*/ 2851974 w 3619883"/>
                <a:gd name="connsiteY106" fmla="*/ 109227 h 4275461"/>
                <a:gd name="connsiteX107" fmla="*/ 2907643 w 3619883"/>
                <a:gd name="connsiteY107" fmla="*/ 100020 h 4275461"/>
                <a:gd name="connsiteX108" fmla="*/ 2944022 w 3619883"/>
                <a:gd name="connsiteY108" fmla="*/ 30853 h 4275461"/>
                <a:gd name="connsiteX109" fmla="*/ 3022289 w 3619883"/>
                <a:gd name="connsiteY109" fmla="*/ 10893 h 4275461"/>
                <a:gd name="connsiteX110" fmla="*/ 3054807 w 3619883"/>
                <a:gd name="connsiteY110" fmla="*/ 24226 h 4275461"/>
                <a:gd name="connsiteX111" fmla="*/ 3141892 w 3619883"/>
                <a:gd name="connsiteY111" fmla="*/ 51925 h 4275461"/>
                <a:gd name="connsiteX112" fmla="*/ 3185711 w 3619883"/>
                <a:gd name="connsiteY112" fmla="*/ 59881 h 4275461"/>
                <a:gd name="connsiteX113" fmla="*/ 3219056 w 3619883"/>
                <a:gd name="connsiteY113" fmla="*/ 55536 h 4275461"/>
                <a:gd name="connsiteX114" fmla="*/ 3263425 w 3619883"/>
                <a:gd name="connsiteY114" fmla="*/ 51706 h 4275461"/>
                <a:gd name="connsiteX115" fmla="*/ 3296219 w 3619883"/>
                <a:gd name="connsiteY115" fmla="*/ 59147 h 4275461"/>
                <a:gd name="connsiteX116" fmla="*/ 3319094 w 3619883"/>
                <a:gd name="connsiteY116" fmla="*/ 42500 h 4275461"/>
                <a:gd name="connsiteX117" fmla="*/ 3420511 w 3619883"/>
                <a:gd name="connsiteY117" fmla="*/ 0 h 4275461"/>
                <a:gd name="connsiteX118" fmla="*/ 3453305 w 3619883"/>
                <a:gd name="connsiteY118" fmla="*/ 7440 h 4275461"/>
                <a:gd name="connsiteX119" fmla="*/ 3496571 w 3619883"/>
                <a:gd name="connsiteY119" fmla="*/ 27182 h 4275461"/>
                <a:gd name="connsiteX120" fmla="*/ 3602117 w 3619883"/>
                <a:gd name="connsiteY120" fmla="*/ 132521 h 4275461"/>
                <a:gd name="connsiteX121" fmla="*/ 3619883 w 3619883"/>
                <a:gd name="connsiteY121" fmla="*/ 140049 h 4275461"/>
                <a:gd name="connsiteX122" fmla="*/ 3619883 w 3619883"/>
                <a:gd name="connsiteY12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150155 w 3619883"/>
                <a:gd name="connsiteY10" fmla="*/ 4128157 h 4275461"/>
                <a:gd name="connsiteX11" fmla="*/ 2204852 w 3619883"/>
                <a:gd name="connsiteY11" fmla="*/ 4128157 h 4275461"/>
                <a:gd name="connsiteX12" fmla="*/ 2204852 w 3619883"/>
                <a:gd name="connsiteY12" fmla="*/ 3951392 h 4275461"/>
                <a:gd name="connsiteX13" fmla="*/ 2027068 w 3619883"/>
                <a:gd name="connsiteY13" fmla="*/ 3951392 h 4275461"/>
                <a:gd name="connsiteX14" fmla="*/ 2027068 w 3619883"/>
                <a:gd name="connsiteY14" fmla="*/ 4128157 h 4275461"/>
                <a:gd name="connsiteX15" fmla="*/ 2079759 w 3619883"/>
                <a:gd name="connsiteY15" fmla="*/ 4128157 h 4275461"/>
                <a:gd name="connsiteX16" fmla="*/ 2079759 w 3619883"/>
                <a:gd name="connsiteY16" fmla="*/ 4275461 h 4275461"/>
                <a:gd name="connsiteX17" fmla="*/ 1824703 w 3619883"/>
                <a:gd name="connsiteY17" fmla="*/ 4275461 h 4275461"/>
                <a:gd name="connsiteX18" fmla="*/ 1834468 w 3619883"/>
                <a:gd name="connsiteY18" fmla="*/ 4128157 h 4275461"/>
                <a:gd name="connsiteX19" fmla="*/ 1893894 w 3619883"/>
                <a:gd name="connsiteY19" fmla="*/ 4128157 h 4275461"/>
                <a:gd name="connsiteX20" fmla="*/ 1893894 w 3619883"/>
                <a:gd name="connsiteY20" fmla="*/ 3951392 h 4275461"/>
                <a:gd name="connsiteX21" fmla="*/ 1716110 w 3619883"/>
                <a:gd name="connsiteY21" fmla="*/ 3951392 h 4275461"/>
                <a:gd name="connsiteX22" fmla="*/ 1716110 w 3619883"/>
                <a:gd name="connsiteY22" fmla="*/ 4006431 h 4275461"/>
                <a:gd name="connsiteX23" fmla="*/ 1703447 w 3619883"/>
                <a:gd name="connsiteY23" fmla="*/ 4007960 h 4275461"/>
                <a:gd name="connsiteX24" fmla="*/ 1716110 w 3619883"/>
                <a:gd name="connsiteY24" fmla="*/ 4044284 h 4275461"/>
                <a:gd name="connsiteX25" fmla="*/ 1716110 w 3619883"/>
                <a:gd name="connsiteY25" fmla="*/ 4128157 h 4275461"/>
                <a:gd name="connsiteX26" fmla="*/ 1745346 w 3619883"/>
                <a:gd name="connsiteY26" fmla="*/ 4128157 h 4275461"/>
                <a:gd name="connsiteX27" fmla="*/ 1796694 w 3619883"/>
                <a:gd name="connsiteY27" fmla="*/ 4275461 h 4275461"/>
                <a:gd name="connsiteX28" fmla="*/ 1558844 w 3619883"/>
                <a:gd name="connsiteY28" fmla="*/ 4275461 h 4275461"/>
                <a:gd name="connsiteX29" fmla="*/ 1517252 w 3619883"/>
                <a:gd name="connsiteY29" fmla="*/ 4128157 h 4275461"/>
                <a:gd name="connsiteX30" fmla="*/ 1582936 w 3619883"/>
                <a:gd name="connsiteY30" fmla="*/ 4128157 h 4275461"/>
                <a:gd name="connsiteX31" fmla="*/ 1582936 w 3619883"/>
                <a:gd name="connsiteY31" fmla="*/ 3951392 h 4275461"/>
                <a:gd name="connsiteX32" fmla="*/ 1405151 w 3619883"/>
                <a:gd name="connsiteY32" fmla="*/ 3951392 h 4275461"/>
                <a:gd name="connsiteX33" fmla="*/ 1405151 w 3619883"/>
                <a:gd name="connsiteY33" fmla="*/ 4128157 h 4275461"/>
                <a:gd name="connsiteX34" fmla="*/ 1468988 w 3619883"/>
                <a:gd name="connsiteY34" fmla="*/ 4128157 h 4275461"/>
                <a:gd name="connsiteX35" fmla="*/ 1427396 w 3619883"/>
                <a:gd name="connsiteY35" fmla="*/ 4275461 h 4275461"/>
                <a:gd name="connsiteX36" fmla="*/ 1210751 w 3619883"/>
                <a:gd name="connsiteY36" fmla="*/ 4275461 h 4275461"/>
                <a:gd name="connsiteX37" fmla="*/ 1210751 w 3619883"/>
                <a:gd name="connsiteY37" fmla="*/ 4128157 h 4275461"/>
                <a:gd name="connsiteX38" fmla="*/ 1271978 w 3619883"/>
                <a:gd name="connsiteY38" fmla="*/ 4128157 h 4275461"/>
                <a:gd name="connsiteX39" fmla="*/ 1271978 w 3619883"/>
                <a:gd name="connsiteY39" fmla="*/ 3951392 h 4275461"/>
                <a:gd name="connsiteX40" fmla="*/ 1094193 w 3619883"/>
                <a:gd name="connsiteY40" fmla="*/ 3951392 h 4275461"/>
                <a:gd name="connsiteX41" fmla="*/ 1094193 w 3619883"/>
                <a:gd name="connsiteY41" fmla="*/ 4128157 h 4275461"/>
                <a:gd name="connsiteX42" fmla="*/ 1140354 w 3619883"/>
                <a:gd name="connsiteY42" fmla="*/ 4128157 h 4275461"/>
                <a:gd name="connsiteX43" fmla="*/ 1140354 w 3619883"/>
                <a:gd name="connsiteY43" fmla="*/ 4275461 h 4275461"/>
                <a:gd name="connsiteX44" fmla="*/ 953807 w 3619883"/>
                <a:gd name="connsiteY44" fmla="*/ 4275461 h 4275461"/>
                <a:gd name="connsiteX45" fmla="*/ 912215 w 3619883"/>
                <a:gd name="connsiteY45" fmla="*/ 4128157 h 4275461"/>
                <a:gd name="connsiteX46" fmla="*/ 961020 w 3619883"/>
                <a:gd name="connsiteY46" fmla="*/ 4128157 h 4275461"/>
                <a:gd name="connsiteX47" fmla="*/ 961020 w 3619883"/>
                <a:gd name="connsiteY47" fmla="*/ 3951392 h 4275461"/>
                <a:gd name="connsiteX48" fmla="*/ 783235 w 3619883"/>
                <a:gd name="connsiteY48" fmla="*/ 3951392 h 4275461"/>
                <a:gd name="connsiteX49" fmla="*/ 783235 w 3619883"/>
                <a:gd name="connsiteY49" fmla="*/ 4128157 h 4275461"/>
                <a:gd name="connsiteX50" fmla="*/ 871024 w 3619883"/>
                <a:gd name="connsiteY50" fmla="*/ 4128157 h 4275461"/>
                <a:gd name="connsiteX51" fmla="*/ 829432 w 3619883"/>
                <a:gd name="connsiteY51" fmla="*/ 4275461 h 4275461"/>
                <a:gd name="connsiteX52" fmla="*/ 611484 w 3619883"/>
                <a:gd name="connsiteY52" fmla="*/ 4275461 h 4275461"/>
                <a:gd name="connsiteX53" fmla="*/ 621247 w 3619883"/>
                <a:gd name="connsiteY53" fmla="*/ 4128157 h 4275461"/>
                <a:gd name="connsiteX54" fmla="*/ 650062 w 3619883"/>
                <a:gd name="connsiteY54" fmla="*/ 4128157 h 4275461"/>
                <a:gd name="connsiteX55" fmla="*/ 650062 w 3619883"/>
                <a:gd name="connsiteY55" fmla="*/ 3951392 h 4275461"/>
                <a:gd name="connsiteX56" fmla="*/ 472277 w 3619883"/>
                <a:gd name="connsiteY56" fmla="*/ 3951392 h 4275461"/>
                <a:gd name="connsiteX57" fmla="*/ 472277 w 3619883"/>
                <a:gd name="connsiteY57" fmla="*/ 4128157 h 4275461"/>
                <a:gd name="connsiteX58" fmla="*/ 522650 w 3619883"/>
                <a:gd name="connsiteY58" fmla="*/ 4128157 h 4275461"/>
                <a:gd name="connsiteX59" fmla="*/ 573998 w 3619883"/>
                <a:gd name="connsiteY59" fmla="*/ 4275461 h 4275461"/>
                <a:gd name="connsiteX60" fmla="*/ 336164 w 3619883"/>
                <a:gd name="connsiteY60" fmla="*/ 4275461 h 4275461"/>
                <a:gd name="connsiteX61" fmla="*/ 294572 w 3619883"/>
                <a:gd name="connsiteY61" fmla="*/ 4128157 h 4275461"/>
                <a:gd name="connsiteX62" fmla="*/ 339106 w 3619883"/>
                <a:gd name="connsiteY62" fmla="*/ 4128157 h 4275461"/>
                <a:gd name="connsiteX63" fmla="*/ 339106 w 3619883"/>
                <a:gd name="connsiteY63" fmla="*/ 3951392 h 4275461"/>
                <a:gd name="connsiteX64" fmla="*/ 161321 w 3619883"/>
                <a:gd name="connsiteY64" fmla="*/ 3951392 h 4275461"/>
                <a:gd name="connsiteX65" fmla="*/ 161321 w 3619883"/>
                <a:gd name="connsiteY65" fmla="*/ 4128157 h 4275461"/>
                <a:gd name="connsiteX66" fmla="*/ 230914 w 3619883"/>
                <a:gd name="connsiteY66" fmla="*/ 4128157 h 4275461"/>
                <a:gd name="connsiteX67" fmla="*/ 189322 w 3619883"/>
                <a:gd name="connsiteY67" fmla="*/ 4275461 h 4275461"/>
                <a:gd name="connsiteX68" fmla="*/ 0 w 3619883"/>
                <a:gd name="connsiteY68" fmla="*/ 4275461 h 4275461"/>
                <a:gd name="connsiteX69" fmla="*/ 0 w 3619883"/>
                <a:gd name="connsiteY69" fmla="*/ 42229 h 4275461"/>
                <a:gd name="connsiteX70" fmla="*/ 42464 w 3619883"/>
                <a:gd name="connsiteY70" fmla="*/ 40518 h 4275461"/>
                <a:gd name="connsiteX71" fmla="*/ 137733 w 3619883"/>
                <a:gd name="connsiteY71" fmla="*/ 35355 h 4275461"/>
                <a:gd name="connsiteX72" fmla="*/ 270565 w 3619883"/>
                <a:gd name="connsiteY72" fmla="*/ 29759 h 4275461"/>
                <a:gd name="connsiteX73" fmla="*/ 479734 w 3619883"/>
                <a:gd name="connsiteY73" fmla="*/ 45455 h 4275461"/>
                <a:gd name="connsiteX74" fmla="*/ 524103 w 3619883"/>
                <a:gd name="connsiteY74" fmla="*/ 41625 h 4275461"/>
                <a:gd name="connsiteX75" fmla="*/ 624416 w 3619883"/>
                <a:gd name="connsiteY75" fmla="*/ 22696 h 4275461"/>
                <a:gd name="connsiteX76" fmla="*/ 657762 w 3619883"/>
                <a:gd name="connsiteY76" fmla="*/ 18351 h 4275461"/>
                <a:gd name="connsiteX77" fmla="*/ 690557 w 3619883"/>
                <a:gd name="connsiteY77" fmla="*/ 25792 h 4275461"/>
                <a:gd name="connsiteX78" fmla="*/ 745123 w 3619883"/>
                <a:gd name="connsiteY78" fmla="*/ 40157 h 4275461"/>
                <a:gd name="connsiteX79" fmla="*/ 789493 w 3619883"/>
                <a:gd name="connsiteY79" fmla="*/ 36327 h 4275461"/>
                <a:gd name="connsiteX80" fmla="*/ 854255 w 3619883"/>
                <a:gd name="connsiteY80" fmla="*/ 68887 h 4275461"/>
                <a:gd name="connsiteX81" fmla="*/ 897520 w 3619883"/>
                <a:gd name="connsiteY81" fmla="*/ 88629 h 4275461"/>
                <a:gd name="connsiteX82" fmla="*/ 940510 w 3619883"/>
                <a:gd name="connsiteY82" fmla="*/ 114265 h 4275461"/>
                <a:gd name="connsiteX83" fmla="*/ 1082712 w 3619883"/>
                <a:gd name="connsiteY83" fmla="*/ 144543 h 4275461"/>
                <a:gd name="connsiteX84" fmla="*/ 1205348 w 3619883"/>
                <a:gd name="connsiteY84" fmla="*/ 120753 h 4275461"/>
                <a:gd name="connsiteX85" fmla="*/ 1271764 w 3619883"/>
                <a:gd name="connsiteY85" fmla="*/ 117956 h 4275461"/>
                <a:gd name="connsiteX86" fmla="*/ 1315583 w 3619883"/>
                <a:gd name="connsiteY86" fmla="*/ 125912 h 4275461"/>
                <a:gd name="connsiteX87" fmla="*/ 1359125 w 3619883"/>
                <a:gd name="connsiteY87" fmla="*/ 139761 h 4275461"/>
                <a:gd name="connsiteX88" fmla="*/ 1391919 w 3619883"/>
                <a:gd name="connsiteY88" fmla="*/ 147202 h 4275461"/>
                <a:gd name="connsiteX89" fmla="*/ 1436563 w 3619883"/>
                <a:gd name="connsiteY89" fmla="*/ 137480 h 4275461"/>
                <a:gd name="connsiteX90" fmla="*/ 1471566 w 3619883"/>
                <a:gd name="connsiteY90" fmla="*/ 97777 h 4275461"/>
                <a:gd name="connsiteX91" fmla="*/ 1505739 w 3619883"/>
                <a:gd name="connsiteY91" fmla="*/ 75753 h 4275461"/>
                <a:gd name="connsiteX92" fmla="*/ 1590891 w 3619883"/>
                <a:gd name="connsiteY92" fmla="*/ 144702 h 4275461"/>
                <a:gd name="connsiteX93" fmla="*/ 1625616 w 3619883"/>
                <a:gd name="connsiteY93" fmla="*/ 110893 h 4275461"/>
                <a:gd name="connsiteX94" fmla="*/ 1658964 w 3619883"/>
                <a:gd name="connsiteY94" fmla="*/ 106547 h 4275461"/>
                <a:gd name="connsiteX95" fmla="*/ 1746598 w 3619883"/>
                <a:gd name="connsiteY95" fmla="*/ 122460 h 4275461"/>
                <a:gd name="connsiteX96" fmla="*/ 1811913 w 3619883"/>
                <a:gd name="connsiteY96" fmla="*/ 143234 h 4275461"/>
                <a:gd name="connsiteX97" fmla="*/ 1856557 w 3619883"/>
                <a:gd name="connsiteY97" fmla="*/ 133511 h 4275461"/>
                <a:gd name="connsiteX98" fmla="*/ 2066003 w 3619883"/>
                <a:gd name="connsiteY98" fmla="*/ 143313 h 4275461"/>
                <a:gd name="connsiteX99" fmla="*/ 2177615 w 3619883"/>
                <a:gd name="connsiteY99" fmla="*/ 119007 h 4275461"/>
                <a:gd name="connsiteX100" fmla="*/ 2255883 w 3619883"/>
                <a:gd name="connsiteY100" fmla="*/ 99047 h 4275461"/>
                <a:gd name="connsiteX101" fmla="*/ 2344622 w 3619883"/>
                <a:gd name="connsiteY101" fmla="*/ 91388 h 4275461"/>
                <a:gd name="connsiteX102" fmla="*/ 2455682 w 3619883"/>
                <a:gd name="connsiteY102" fmla="*/ 78869 h 4275461"/>
                <a:gd name="connsiteX103" fmla="*/ 2632609 w 3619883"/>
                <a:gd name="connsiteY103" fmla="*/ 75338 h 4275461"/>
                <a:gd name="connsiteX104" fmla="*/ 2742291 w 3619883"/>
                <a:gd name="connsiteY104" fmla="*/ 92282 h 4275461"/>
                <a:gd name="connsiteX105" fmla="*/ 2851974 w 3619883"/>
                <a:gd name="connsiteY105" fmla="*/ 109227 h 4275461"/>
                <a:gd name="connsiteX106" fmla="*/ 2907643 w 3619883"/>
                <a:gd name="connsiteY106" fmla="*/ 100020 h 4275461"/>
                <a:gd name="connsiteX107" fmla="*/ 2944022 w 3619883"/>
                <a:gd name="connsiteY107" fmla="*/ 30853 h 4275461"/>
                <a:gd name="connsiteX108" fmla="*/ 3022289 w 3619883"/>
                <a:gd name="connsiteY108" fmla="*/ 10893 h 4275461"/>
                <a:gd name="connsiteX109" fmla="*/ 3054807 w 3619883"/>
                <a:gd name="connsiteY109" fmla="*/ 24226 h 4275461"/>
                <a:gd name="connsiteX110" fmla="*/ 3141892 w 3619883"/>
                <a:gd name="connsiteY110" fmla="*/ 51925 h 4275461"/>
                <a:gd name="connsiteX111" fmla="*/ 3185711 w 3619883"/>
                <a:gd name="connsiteY111" fmla="*/ 59881 h 4275461"/>
                <a:gd name="connsiteX112" fmla="*/ 3219056 w 3619883"/>
                <a:gd name="connsiteY112" fmla="*/ 55536 h 4275461"/>
                <a:gd name="connsiteX113" fmla="*/ 3263425 w 3619883"/>
                <a:gd name="connsiteY113" fmla="*/ 51706 h 4275461"/>
                <a:gd name="connsiteX114" fmla="*/ 3296219 w 3619883"/>
                <a:gd name="connsiteY114" fmla="*/ 59147 h 4275461"/>
                <a:gd name="connsiteX115" fmla="*/ 3319094 w 3619883"/>
                <a:gd name="connsiteY115" fmla="*/ 42500 h 4275461"/>
                <a:gd name="connsiteX116" fmla="*/ 3420511 w 3619883"/>
                <a:gd name="connsiteY116" fmla="*/ 0 h 4275461"/>
                <a:gd name="connsiteX117" fmla="*/ 3453305 w 3619883"/>
                <a:gd name="connsiteY117" fmla="*/ 7440 h 4275461"/>
                <a:gd name="connsiteX118" fmla="*/ 3496571 w 3619883"/>
                <a:gd name="connsiteY118" fmla="*/ 27182 h 4275461"/>
                <a:gd name="connsiteX119" fmla="*/ 3602117 w 3619883"/>
                <a:gd name="connsiteY119" fmla="*/ 132521 h 4275461"/>
                <a:gd name="connsiteX120" fmla="*/ 3619883 w 3619883"/>
                <a:gd name="connsiteY120" fmla="*/ 140049 h 4275461"/>
                <a:gd name="connsiteX121" fmla="*/ 3619883 w 3619883"/>
                <a:gd name="connsiteY12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150155 w 3619883"/>
                <a:gd name="connsiteY10" fmla="*/ 4128157 h 4275461"/>
                <a:gd name="connsiteX11" fmla="*/ 2204852 w 3619883"/>
                <a:gd name="connsiteY11" fmla="*/ 3951392 h 4275461"/>
                <a:gd name="connsiteX12" fmla="*/ 2027068 w 3619883"/>
                <a:gd name="connsiteY12" fmla="*/ 3951392 h 4275461"/>
                <a:gd name="connsiteX13" fmla="*/ 2027068 w 3619883"/>
                <a:gd name="connsiteY13" fmla="*/ 4128157 h 4275461"/>
                <a:gd name="connsiteX14" fmla="*/ 2079759 w 3619883"/>
                <a:gd name="connsiteY14" fmla="*/ 4128157 h 4275461"/>
                <a:gd name="connsiteX15" fmla="*/ 2079759 w 3619883"/>
                <a:gd name="connsiteY15" fmla="*/ 4275461 h 4275461"/>
                <a:gd name="connsiteX16" fmla="*/ 1824703 w 3619883"/>
                <a:gd name="connsiteY16" fmla="*/ 4275461 h 4275461"/>
                <a:gd name="connsiteX17" fmla="*/ 1834468 w 3619883"/>
                <a:gd name="connsiteY17" fmla="*/ 4128157 h 4275461"/>
                <a:gd name="connsiteX18" fmla="*/ 1893894 w 3619883"/>
                <a:gd name="connsiteY18" fmla="*/ 4128157 h 4275461"/>
                <a:gd name="connsiteX19" fmla="*/ 1893894 w 3619883"/>
                <a:gd name="connsiteY19" fmla="*/ 3951392 h 4275461"/>
                <a:gd name="connsiteX20" fmla="*/ 1716110 w 3619883"/>
                <a:gd name="connsiteY20" fmla="*/ 3951392 h 4275461"/>
                <a:gd name="connsiteX21" fmla="*/ 1716110 w 3619883"/>
                <a:gd name="connsiteY21" fmla="*/ 4006431 h 4275461"/>
                <a:gd name="connsiteX22" fmla="*/ 1703447 w 3619883"/>
                <a:gd name="connsiteY22" fmla="*/ 4007960 h 4275461"/>
                <a:gd name="connsiteX23" fmla="*/ 1716110 w 3619883"/>
                <a:gd name="connsiteY23" fmla="*/ 4044284 h 4275461"/>
                <a:gd name="connsiteX24" fmla="*/ 1716110 w 3619883"/>
                <a:gd name="connsiteY24" fmla="*/ 4128157 h 4275461"/>
                <a:gd name="connsiteX25" fmla="*/ 1745346 w 3619883"/>
                <a:gd name="connsiteY25" fmla="*/ 4128157 h 4275461"/>
                <a:gd name="connsiteX26" fmla="*/ 1796694 w 3619883"/>
                <a:gd name="connsiteY26" fmla="*/ 4275461 h 4275461"/>
                <a:gd name="connsiteX27" fmla="*/ 1558844 w 3619883"/>
                <a:gd name="connsiteY27" fmla="*/ 4275461 h 4275461"/>
                <a:gd name="connsiteX28" fmla="*/ 1517252 w 3619883"/>
                <a:gd name="connsiteY28" fmla="*/ 4128157 h 4275461"/>
                <a:gd name="connsiteX29" fmla="*/ 1582936 w 3619883"/>
                <a:gd name="connsiteY29" fmla="*/ 4128157 h 4275461"/>
                <a:gd name="connsiteX30" fmla="*/ 1582936 w 3619883"/>
                <a:gd name="connsiteY30" fmla="*/ 3951392 h 4275461"/>
                <a:gd name="connsiteX31" fmla="*/ 1405151 w 3619883"/>
                <a:gd name="connsiteY31" fmla="*/ 3951392 h 4275461"/>
                <a:gd name="connsiteX32" fmla="*/ 1405151 w 3619883"/>
                <a:gd name="connsiteY32" fmla="*/ 4128157 h 4275461"/>
                <a:gd name="connsiteX33" fmla="*/ 1468988 w 3619883"/>
                <a:gd name="connsiteY33" fmla="*/ 4128157 h 4275461"/>
                <a:gd name="connsiteX34" fmla="*/ 1427396 w 3619883"/>
                <a:gd name="connsiteY34" fmla="*/ 4275461 h 4275461"/>
                <a:gd name="connsiteX35" fmla="*/ 1210751 w 3619883"/>
                <a:gd name="connsiteY35" fmla="*/ 4275461 h 4275461"/>
                <a:gd name="connsiteX36" fmla="*/ 1210751 w 3619883"/>
                <a:gd name="connsiteY36" fmla="*/ 4128157 h 4275461"/>
                <a:gd name="connsiteX37" fmla="*/ 1271978 w 3619883"/>
                <a:gd name="connsiteY37" fmla="*/ 4128157 h 4275461"/>
                <a:gd name="connsiteX38" fmla="*/ 1271978 w 3619883"/>
                <a:gd name="connsiteY38" fmla="*/ 3951392 h 4275461"/>
                <a:gd name="connsiteX39" fmla="*/ 1094193 w 3619883"/>
                <a:gd name="connsiteY39" fmla="*/ 3951392 h 4275461"/>
                <a:gd name="connsiteX40" fmla="*/ 1094193 w 3619883"/>
                <a:gd name="connsiteY40" fmla="*/ 4128157 h 4275461"/>
                <a:gd name="connsiteX41" fmla="*/ 1140354 w 3619883"/>
                <a:gd name="connsiteY41" fmla="*/ 4128157 h 4275461"/>
                <a:gd name="connsiteX42" fmla="*/ 1140354 w 3619883"/>
                <a:gd name="connsiteY42" fmla="*/ 4275461 h 4275461"/>
                <a:gd name="connsiteX43" fmla="*/ 953807 w 3619883"/>
                <a:gd name="connsiteY43" fmla="*/ 4275461 h 4275461"/>
                <a:gd name="connsiteX44" fmla="*/ 912215 w 3619883"/>
                <a:gd name="connsiteY44" fmla="*/ 4128157 h 4275461"/>
                <a:gd name="connsiteX45" fmla="*/ 961020 w 3619883"/>
                <a:gd name="connsiteY45" fmla="*/ 4128157 h 4275461"/>
                <a:gd name="connsiteX46" fmla="*/ 961020 w 3619883"/>
                <a:gd name="connsiteY46" fmla="*/ 3951392 h 4275461"/>
                <a:gd name="connsiteX47" fmla="*/ 783235 w 3619883"/>
                <a:gd name="connsiteY47" fmla="*/ 3951392 h 4275461"/>
                <a:gd name="connsiteX48" fmla="*/ 783235 w 3619883"/>
                <a:gd name="connsiteY48" fmla="*/ 4128157 h 4275461"/>
                <a:gd name="connsiteX49" fmla="*/ 871024 w 3619883"/>
                <a:gd name="connsiteY49" fmla="*/ 4128157 h 4275461"/>
                <a:gd name="connsiteX50" fmla="*/ 829432 w 3619883"/>
                <a:gd name="connsiteY50" fmla="*/ 4275461 h 4275461"/>
                <a:gd name="connsiteX51" fmla="*/ 611484 w 3619883"/>
                <a:gd name="connsiteY51" fmla="*/ 4275461 h 4275461"/>
                <a:gd name="connsiteX52" fmla="*/ 621247 w 3619883"/>
                <a:gd name="connsiteY52" fmla="*/ 4128157 h 4275461"/>
                <a:gd name="connsiteX53" fmla="*/ 650062 w 3619883"/>
                <a:gd name="connsiteY53" fmla="*/ 4128157 h 4275461"/>
                <a:gd name="connsiteX54" fmla="*/ 650062 w 3619883"/>
                <a:gd name="connsiteY54" fmla="*/ 3951392 h 4275461"/>
                <a:gd name="connsiteX55" fmla="*/ 472277 w 3619883"/>
                <a:gd name="connsiteY55" fmla="*/ 3951392 h 4275461"/>
                <a:gd name="connsiteX56" fmla="*/ 472277 w 3619883"/>
                <a:gd name="connsiteY56" fmla="*/ 4128157 h 4275461"/>
                <a:gd name="connsiteX57" fmla="*/ 522650 w 3619883"/>
                <a:gd name="connsiteY57" fmla="*/ 4128157 h 4275461"/>
                <a:gd name="connsiteX58" fmla="*/ 573998 w 3619883"/>
                <a:gd name="connsiteY58" fmla="*/ 4275461 h 4275461"/>
                <a:gd name="connsiteX59" fmla="*/ 336164 w 3619883"/>
                <a:gd name="connsiteY59" fmla="*/ 4275461 h 4275461"/>
                <a:gd name="connsiteX60" fmla="*/ 294572 w 3619883"/>
                <a:gd name="connsiteY60" fmla="*/ 4128157 h 4275461"/>
                <a:gd name="connsiteX61" fmla="*/ 339106 w 3619883"/>
                <a:gd name="connsiteY61" fmla="*/ 4128157 h 4275461"/>
                <a:gd name="connsiteX62" fmla="*/ 339106 w 3619883"/>
                <a:gd name="connsiteY62" fmla="*/ 3951392 h 4275461"/>
                <a:gd name="connsiteX63" fmla="*/ 161321 w 3619883"/>
                <a:gd name="connsiteY63" fmla="*/ 3951392 h 4275461"/>
                <a:gd name="connsiteX64" fmla="*/ 161321 w 3619883"/>
                <a:gd name="connsiteY64" fmla="*/ 4128157 h 4275461"/>
                <a:gd name="connsiteX65" fmla="*/ 230914 w 3619883"/>
                <a:gd name="connsiteY65" fmla="*/ 4128157 h 4275461"/>
                <a:gd name="connsiteX66" fmla="*/ 189322 w 3619883"/>
                <a:gd name="connsiteY66" fmla="*/ 4275461 h 4275461"/>
                <a:gd name="connsiteX67" fmla="*/ 0 w 3619883"/>
                <a:gd name="connsiteY67" fmla="*/ 4275461 h 4275461"/>
                <a:gd name="connsiteX68" fmla="*/ 0 w 3619883"/>
                <a:gd name="connsiteY68" fmla="*/ 42229 h 4275461"/>
                <a:gd name="connsiteX69" fmla="*/ 42464 w 3619883"/>
                <a:gd name="connsiteY69" fmla="*/ 40518 h 4275461"/>
                <a:gd name="connsiteX70" fmla="*/ 137733 w 3619883"/>
                <a:gd name="connsiteY70" fmla="*/ 35355 h 4275461"/>
                <a:gd name="connsiteX71" fmla="*/ 270565 w 3619883"/>
                <a:gd name="connsiteY71" fmla="*/ 29759 h 4275461"/>
                <a:gd name="connsiteX72" fmla="*/ 479734 w 3619883"/>
                <a:gd name="connsiteY72" fmla="*/ 45455 h 4275461"/>
                <a:gd name="connsiteX73" fmla="*/ 524103 w 3619883"/>
                <a:gd name="connsiteY73" fmla="*/ 41625 h 4275461"/>
                <a:gd name="connsiteX74" fmla="*/ 624416 w 3619883"/>
                <a:gd name="connsiteY74" fmla="*/ 22696 h 4275461"/>
                <a:gd name="connsiteX75" fmla="*/ 657762 w 3619883"/>
                <a:gd name="connsiteY75" fmla="*/ 18351 h 4275461"/>
                <a:gd name="connsiteX76" fmla="*/ 690557 w 3619883"/>
                <a:gd name="connsiteY76" fmla="*/ 25792 h 4275461"/>
                <a:gd name="connsiteX77" fmla="*/ 745123 w 3619883"/>
                <a:gd name="connsiteY77" fmla="*/ 40157 h 4275461"/>
                <a:gd name="connsiteX78" fmla="*/ 789493 w 3619883"/>
                <a:gd name="connsiteY78" fmla="*/ 36327 h 4275461"/>
                <a:gd name="connsiteX79" fmla="*/ 854255 w 3619883"/>
                <a:gd name="connsiteY79" fmla="*/ 68887 h 4275461"/>
                <a:gd name="connsiteX80" fmla="*/ 897520 w 3619883"/>
                <a:gd name="connsiteY80" fmla="*/ 88629 h 4275461"/>
                <a:gd name="connsiteX81" fmla="*/ 940510 w 3619883"/>
                <a:gd name="connsiteY81" fmla="*/ 114265 h 4275461"/>
                <a:gd name="connsiteX82" fmla="*/ 1082712 w 3619883"/>
                <a:gd name="connsiteY82" fmla="*/ 144543 h 4275461"/>
                <a:gd name="connsiteX83" fmla="*/ 1205348 w 3619883"/>
                <a:gd name="connsiteY83" fmla="*/ 120753 h 4275461"/>
                <a:gd name="connsiteX84" fmla="*/ 1271764 w 3619883"/>
                <a:gd name="connsiteY84" fmla="*/ 117956 h 4275461"/>
                <a:gd name="connsiteX85" fmla="*/ 1315583 w 3619883"/>
                <a:gd name="connsiteY85" fmla="*/ 125912 h 4275461"/>
                <a:gd name="connsiteX86" fmla="*/ 1359125 w 3619883"/>
                <a:gd name="connsiteY86" fmla="*/ 139761 h 4275461"/>
                <a:gd name="connsiteX87" fmla="*/ 1391919 w 3619883"/>
                <a:gd name="connsiteY87" fmla="*/ 147202 h 4275461"/>
                <a:gd name="connsiteX88" fmla="*/ 1436563 w 3619883"/>
                <a:gd name="connsiteY88" fmla="*/ 137480 h 4275461"/>
                <a:gd name="connsiteX89" fmla="*/ 1471566 w 3619883"/>
                <a:gd name="connsiteY89" fmla="*/ 97777 h 4275461"/>
                <a:gd name="connsiteX90" fmla="*/ 1505739 w 3619883"/>
                <a:gd name="connsiteY90" fmla="*/ 75753 h 4275461"/>
                <a:gd name="connsiteX91" fmla="*/ 1590891 w 3619883"/>
                <a:gd name="connsiteY91" fmla="*/ 144702 h 4275461"/>
                <a:gd name="connsiteX92" fmla="*/ 1625616 w 3619883"/>
                <a:gd name="connsiteY92" fmla="*/ 110893 h 4275461"/>
                <a:gd name="connsiteX93" fmla="*/ 1658964 w 3619883"/>
                <a:gd name="connsiteY93" fmla="*/ 106547 h 4275461"/>
                <a:gd name="connsiteX94" fmla="*/ 1746598 w 3619883"/>
                <a:gd name="connsiteY94" fmla="*/ 122460 h 4275461"/>
                <a:gd name="connsiteX95" fmla="*/ 1811913 w 3619883"/>
                <a:gd name="connsiteY95" fmla="*/ 143234 h 4275461"/>
                <a:gd name="connsiteX96" fmla="*/ 1856557 w 3619883"/>
                <a:gd name="connsiteY96" fmla="*/ 133511 h 4275461"/>
                <a:gd name="connsiteX97" fmla="*/ 2066003 w 3619883"/>
                <a:gd name="connsiteY97" fmla="*/ 143313 h 4275461"/>
                <a:gd name="connsiteX98" fmla="*/ 2177615 w 3619883"/>
                <a:gd name="connsiteY98" fmla="*/ 119007 h 4275461"/>
                <a:gd name="connsiteX99" fmla="*/ 2255883 w 3619883"/>
                <a:gd name="connsiteY99" fmla="*/ 99047 h 4275461"/>
                <a:gd name="connsiteX100" fmla="*/ 2344622 w 3619883"/>
                <a:gd name="connsiteY100" fmla="*/ 91388 h 4275461"/>
                <a:gd name="connsiteX101" fmla="*/ 2455682 w 3619883"/>
                <a:gd name="connsiteY101" fmla="*/ 78869 h 4275461"/>
                <a:gd name="connsiteX102" fmla="*/ 2632609 w 3619883"/>
                <a:gd name="connsiteY102" fmla="*/ 75338 h 4275461"/>
                <a:gd name="connsiteX103" fmla="*/ 2742291 w 3619883"/>
                <a:gd name="connsiteY103" fmla="*/ 92282 h 4275461"/>
                <a:gd name="connsiteX104" fmla="*/ 2851974 w 3619883"/>
                <a:gd name="connsiteY104" fmla="*/ 109227 h 4275461"/>
                <a:gd name="connsiteX105" fmla="*/ 2907643 w 3619883"/>
                <a:gd name="connsiteY105" fmla="*/ 100020 h 4275461"/>
                <a:gd name="connsiteX106" fmla="*/ 2944022 w 3619883"/>
                <a:gd name="connsiteY106" fmla="*/ 30853 h 4275461"/>
                <a:gd name="connsiteX107" fmla="*/ 3022289 w 3619883"/>
                <a:gd name="connsiteY107" fmla="*/ 10893 h 4275461"/>
                <a:gd name="connsiteX108" fmla="*/ 3054807 w 3619883"/>
                <a:gd name="connsiteY108" fmla="*/ 24226 h 4275461"/>
                <a:gd name="connsiteX109" fmla="*/ 3141892 w 3619883"/>
                <a:gd name="connsiteY109" fmla="*/ 51925 h 4275461"/>
                <a:gd name="connsiteX110" fmla="*/ 3185711 w 3619883"/>
                <a:gd name="connsiteY110" fmla="*/ 59881 h 4275461"/>
                <a:gd name="connsiteX111" fmla="*/ 3219056 w 3619883"/>
                <a:gd name="connsiteY111" fmla="*/ 55536 h 4275461"/>
                <a:gd name="connsiteX112" fmla="*/ 3263425 w 3619883"/>
                <a:gd name="connsiteY112" fmla="*/ 51706 h 4275461"/>
                <a:gd name="connsiteX113" fmla="*/ 3296219 w 3619883"/>
                <a:gd name="connsiteY113" fmla="*/ 59147 h 4275461"/>
                <a:gd name="connsiteX114" fmla="*/ 3319094 w 3619883"/>
                <a:gd name="connsiteY114" fmla="*/ 42500 h 4275461"/>
                <a:gd name="connsiteX115" fmla="*/ 3420511 w 3619883"/>
                <a:gd name="connsiteY115" fmla="*/ 0 h 4275461"/>
                <a:gd name="connsiteX116" fmla="*/ 3453305 w 3619883"/>
                <a:gd name="connsiteY116" fmla="*/ 7440 h 4275461"/>
                <a:gd name="connsiteX117" fmla="*/ 3496571 w 3619883"/>
                <a:gd name="connsiteY117" fmla="*/ 27182 h 4275461"/>
                <a:gd name="connsiteX118" fmla="*/ 3602117 w 3619883"/>
                <a:gd name="connsiteY118" fmla="*/ 132521 h 4275461"/>
                <a:gd name="connsiteX119" fmla="*/ 3619883 w 3619883"/>
                <a:gd name="connsiteY119" fmla="*/ 140049 h 4275461"/>
                <a:gd name="connsiteX120" fmla="*/ 3619883 w 3619883"/>
                <a:gd name="connsiteY12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204852 w 3619883"/>
                <a:gd name="connsiteY10" fmla="*/ 3951392 h 4275461"/>
                <a:gd name="connsiteX11" fmla="*/ 2027068 w 3619883"/>
                <a:gd name="connsiteY11" fmla="*/ 3951392 h 4275461"/>
                <a:gd name="connsiteX12" fmla="*/ 2027068 w 3619883"/>
                <a:gd name="connsiteY12" fmla="*/ 4128157 h 4275461"/>
                <a:gd name="connsiteX13" fmla="*/ 2079759 w 3619883"/>
                <a:gd name="connsiteY13" fmla="*/ 4128157 h 4275461"/>
                <a:gd name="connsiteX14" fmla="*/ 2079759 w 3619883"/>
                <a:gd name="connsiteY14" fmla="*/ 4275461 h 4275461"/>
                <a:gd name="connsiteX15" fmla="*/ 1824703 w 3619883"/>
                <a:gd name="connsiteY15" fmla="*/ 4275461 h 4275461"/>
                <a:gd name="connsiteX16" fmla="*/ 1834468 w 3619883"/>
                <a:gd name="connsiteY16" fmla="*/ 4128157 h 4275461"/>
                <a:gd name="connsiteX17" fmla="*/ 1893894 w 3619883"/>
                <a:gd name="connsiteY17" fmla="*/ 4128157 h 4275461"/>
                <a:gd name="connsiteX18" fmla="*/ 1893894 w 3619883"/>
                <a:gd name="connsiteY18" fmla="*/ 3951392 h 4275461"/>
                <a:gd name="connsiteX19" fmla="*/ 1716110 w 3619883"/>
                <a:gd name="connsiteY19" fmla="*/ 3951392 h 4275461"/>
                <a:gd name="connsiteX20" fmla="*/ 1716110 w 3619883"/>
                <a:gd name="connsiteY20" fmla="*/ 4006431 h 4275461"/>
                <a:gd name="connsiteX21" fmla="*/ 1703447 w 3619883"/>
                <a:gd name="connsiteY21" fmla="*/ 4007960 h 4275461"/>
                <a:gd name="connsiteX22" fmla="*/ 1716110 w 3619883"/>
                <a:gd name="connsiteY22" fmla="*/ 4044284 h 4275461"/>
                <a:gd name="connsiteX23" fmla="*/ 1716110 w 3619883"/>
                <a:gd name="connsiteY23" fmla="*/ 4128157 h 4275461"/>
                <a:gd name="connsiteX24" fmla="*/ 1745346 w 3619883"/>
                <a:gd name="connsiteY24" fmla="*/ 4128157 h 4275461"/>
                <a:gd name="connsiteX25" fmla="*/ 1796694 w 3619883"/>
                <a:gd name="connsiteY25" fmla="*/ 4275461 h 4275461"/>
                <a:gd name="connsiteX26" fmla="*/ 1558844 w 3619883"/>
                <a:gd name="connsiteY26" fmla="*/ 4275461 h 4275461"/>
                <a:gd name="connsiteX27" fmla="*/ 1517252 w 3619883"/>
                <a:gd name="connsiteY27" fmla="*/ 4128157 h 4275461"/>
                <a:gd name="connsiteX28" fmla="*/ 1582936 w 3619883"/>
                <a:gd name="connsiteY28" fmla="*/ 4128157 h 4275461"/>
                <a:gd name="connsiteX29" fmla="*/ 1582936 w 3619883"/>
                <a:gd name="connsiteY29" fmla="*/ 3951392 h 4275461"/>
                <a:gd name="connsiteX30" fmla="*/ 1405151 w 3619883"/>
                <a:gd name="connsiteY30" fmla="*/ 3951392 h 4275461"/>
                <a:gd name="connsiteX31" fmla="*/ 1405151 w 3619883"/>
                <a:gd name="connsiteY31" fmla="*/ 4128157 h 4275461"/>
                <a:gd name="connsiteX32" fmla="*/ 1468988 w 3619883"/>
                <a:gd name="connsiteY32" fmla="*/ 4128157 h 4275461"/>
                <a:gd name="connsiteX33" fmla="*/ 1427396 w 3619883"/>
                <a:gd name="connsiteY33" fmla="*/ 4275461 h 4275461"/>
                <a:gd name="connsiteX34" fmla="*/ 1210751 w 3619883"/>
                <a:gd name="connsiteY34" fmla="*/ 4275461 h 4275461"/>
                <a:gd name="connsiteX35" fmla="*/ 1210751 w 3619883"/>
                <a:gd name="connsiteY35" fmla="*/ 4128157 h 4275461"/>
                <a:gd name="connsiteX36" fmla="*/ 1271978 w 3619883"/>
                <a:gd name="connsiteY36" fmla="*/ 4128157 h 4275461"/>
                <a:gd name="connsiteX37" fmla="*/ 1271978 w 3619883"/>
                <a:gd name="connsiteY37" fmla="*/ 3951392 h 4275461"/>
                <a:gd name="connsiteX38" fmla="*/ 1094193 w 3619883"/>
                <a:gd name="connsiteY38" fmla="*/ 3951392 h 4275461"/>
                <a:gd name="connsiteX39" fmla="*/ 1094193 w 3619883"/>
                <a:gd name="connsiteY39" fmla="*/ 4128157 h 4275461"/>
                <a:gd name="connsiteX40" fmla="*/ 1140354 w 3619883"/>
                <a:gd name="connsiteY40" fmla="*/ 4128157 h 4275461"/>
                <a:gd name="connsiteX41" fmla="*/ 1140354 w 3619883"/>
                <a:gd name="connsiteY41" fmla="*/ 4275461 h 4275461"/>
                <a:gd name="connsiteX42" fmla="*/ 953807 w 3619883"/>
                <a:gd name="connsiteY42" fmla="*/ 4275461 h 4275461"/>
                <a:gd name="connsiteX43" fmla="*/ 912215 w 3619883"/>
                <a:gd name="connsiteY43" fmla="*/ 4128157 h 4275461"/>
                <a:gd name="connsiteX44" fmla="*/ 961020 w 3619883"/>
                <a:gd name="connsiteY44" fmla="*/ 4128157 h 4275461"/>
                <a:gd name="connsiteX45" fmla="*/ 961020 w 3619883"/>
                <a:gd name="connsiteY45" fmla="*/ 3951392 h 4275461"/>
                <a:gd name="connsiteX46" fmla="*/ 783235 w 3619883"/>
                <a:gd name="connsiteY46" fmla="*/ 3951392 h 4275461"/>
                <a:gd name="connsiteX47" fmla="*/ 783235 w 3619883"/>
                <a:gd name="connsiteY47" fmla="*/ 4128157 h 4275461"/>
                <a:gd name="connsiteX48" fmla="*/ 871024 w 3619883"/>
                <a:gd name="connsiteY48" fmla="*/ 4128157 h 4275461"/>
                <a:gd name="connsiteX49" fmla="*/ 829432 w 3619883"/>
                <a:gd name="connsiteY49" fmla="*/ 4275461 h 4275461"/>
                <a:gd name="connsiteX50" fmla="*/ 611484 w 3619883"/>
                <a:gd name="connsiteY50" fmla="*/ 4275461 h 4275461"/>
                <a:gd name="connsiteX51" fmla="*/ 621247 w 3619883"/>
                <a:gd name="connsiteY51" fmla="*/ 4128157 h 4275461"/>
                <a:gd name="connsiteX52" fmla="*/ 650062 w 3619883"/>
                <a:gd name="connsiteY52" fmla="*/ 4128157 h 4275461"/>
                <a:gd name="connsiteX53" fmla="*/ 650062 w 3619883"/>
                <a:gd name="connsiteY53" fmla="*/ 3951392 h 4275461"/>
                <a:gd name="connsiteX54" fmla="*/ 472277 w 3619883"/>
                <a:gd name="connsiteY54" fmla="*/ 3951392 h 4275461"/>
                <a:gd name="connsiteX55" fmla="*/ 472277 w 3619883"/>
                <a:gd name="connsiteY55" fmla="*/ 4128157 h 4275461"/>
                <a:gd name="connsiteX56" fmla="*/ 522650 w 3619883"/>
                <a:gd name="connsiteY56" fmla="*/ 4128157 h 4275461"/>
                <a:gd name="connsiteX57" fmla="*/ 573998 w 3619883"/>
                <a:gd name="connsiteY57" fmla="*/ 4275461 h 4275461"/>
                <a:gd name="connsiteX58" fmla="*/ 336164 w 3619883"/>
                <a:gd name="connsiteY58" fmla="*/ 4275461 h 4275461"/>
                <a:gd name="connsiteX59" fmla="*/ 294572 w 3619883"/>
                <a:gd name="connsiteY59" fmla="*/ 4128157 h 4275461"/>
                <a:gd name="connsiteX60" fmla="*/ 339106 w 3619883"/>
                <a:gd name="connsiteY60" fmla="*/ 4128157 h 4275461"/>
                <a:gd name="connsiteX61" fmla="*/ 339106 w 3619883"/>
                <a:gd name="connsiteY61" fmla="*/ 3951392 h 4275461"/>
                <a:gd name="connsiteX62" fmla="*/ 161321 w 3619883"/>
                <a:gd name="connsiteY62" fmla="*/ 3951392 h 4275461"/>
                <a:gd name="connsiteX63" fmla="*/ 161321 w 3619883"/>
                <a:gd name="connsiteY63" fmla="*/ 4128157 h 4275461"/>
                <a:gd name="connsiteX64" fmla="*/ 230914 w 3619883"/>
                <a:gd name="connsiteY64" fmla="*/ 4128157 h 4275461"/>
                <a:gd name="connsiteX65" fmla="*/ 189322 w 3619883"/>
                <a:gd name="connsiteY65" fmla="*/ 4275461 h 4275461"/>
                <a:gd name="connsiteX66" fmla="*/ 0 w 3619883"/>
                <a:gd name="connsiteY66" fmla="*/ 4275461 h 4275461"/>
                <a:gd name="connsiteX67" fmla="*/ 0 w 3619883"/>
                <a:gd name="connsiteY67" fmla="*/ 42229 h 4275461"/>
                <a:gd name="connsiteX68" fmla="*/ 42464 w 3619883"/>
                <a:gd name="connsiteY68" fmla="*/ 40518 h 4275461"/>
                <a:gd name="connsiteX69" fmla="*/ 137733 w 3619883"/>
                <a:gd name="connsiteY69" fmla="*/ 35355 h 4275461"/>
                <a:gd name="connsiteX70" fmla="*/ 270565 w 3619883"/>
                <a:gd name="connsiteY70" fmla="*/ 29759 h 4275461"/>
                <a:gd name="connsiteX71" fmla="*/ 479734 w 3619883"/>
                <a:gd name="connsiteY71" fmla="*/ 45455 h 4275461"/>
                <a:gd name="connsiteX72" fmla="*/ 524103 w 3619883"/>
                <a:gd name="connsiteY72" fmla="*/ 41625 h 4275461"/>
                <a:gd name="connsiteX73" fmla="*/ 624416 w 3619883"/>
                <a:gd name="connsiteY73" fmla="*/ 22696 h 4275461"/>
                <a:gd name="connsiteX74" fmla="*/ 657762 w 3619883"/>
                <a:gd name="connsiteY74" fmla="*/ 18351 h 4275461"/>
                <a:gd name="connsiteX75" fmla="*/ 690557 w 3619883"/>
                <a:gd name="connsiteY75" fmla="*/ 25792 h 4275461"/>
                <a:gd name="connsiteX76" fmla="*/ 745123 w 3619883"/>
                <a:gd name="connsiteY76" fmla="*/ 40157 h 4275461"/>
                <a:gd name="connsiteX77" fmla="*/ 789493 w 3619883"/>
                <a:gd name="connsiteY77" fmla="*/ 36327 h 4275461"/>
                <a:gd name="connsiteX78" fmla="*/ 854255 w 3619883"/>
                <a:gd name="connsiteY78" fmla="*/ 68887 h 4275461"/>
                <a:gd name="connsiteX79" fmla="*/ 897520 w 3619883"/>
                <a:gd name="connsiteY79" fmla="*/ 88629 h 4275461"/>
                <a:gd name="connsiteX80" fmla="*/ 940510 w 3619883"/>
                <a:gd name="connsiteY80" fmla="*/ 114265 h 4275461"/>
                <a:gd name="connsiteX81" fmla="*/ 1082712 w 3619883"/>
                <a:gd name="connsiteY81" fmla="*/ 144543 h 4275461"/>
                <a:gd name="connsiteX82" fmla="*/ 1205348 w 3619883"/>
                <a:gd name="connsiteY82" fmla="*/ 120753 h 4275461"/>
                <a:gd name="connsiteX83" fmla="*/ 1271764 w 3619883"/>
                <a:gd name="connsiteY83" fmla="*/ 117956 h 4275461"/>
                <a:gd name="connsiteX84" fmla="*/ 1315583 w 3619883"/>
                <a:gd name="connsiteY84" fmla="*/ 125912 h 4275461"/>
                <a:gd name="connsiteX85" fmla="*/ 1359125 w 3619883"/>
                <a:gd name="connsiteY85" fmla="*/ 139761 h 4275461"/>
                <a:gd name="connsiteX86" fmla="*/ 1391919 w 3619883"/>
                <a:gd name="connsiteY86" fmla="*/ 147202 h 4275461"/>
                <a:gd name="connsiteX87" fmla="*/ 1436563 w 3619883"/>
                <a:gd name="connsiteY87" fmla="*/ 137480 h 4275461"/>
                <a:gd name="connsiteX88" fmla="*/ 1471566 w 3619883"/>
                <a:gd name="connsiteY88" fmla="*/ 97777 h 4275461"/>
                <a:gd name="connsiteX89" fmla="*/ 1505739 w 3619883"/>
                <a:gd name="connsiteY89" fmla="*/ 75753 h 4275461"/>
                <a:gd name="connsiteX90" fmla="*/ 1590891 w 3619883"/>
                <a:gd name="connsiteY90" fmla="*/ 144702 h 4275461"/>
                <a:gd name="connsiteX91" fmla="*/ 1625616 w 3619883"/>
                <a:gd name="connsiteY91" fmla="*/ 110893 h 4275461"/>
                <a:gd name="connsiteX92" fmla="*/ 1658964 w 3619883"/>
                <a:gd name="connsiteY92" fmla="*/ 106547 h 4275461"/>
                <a:gd name="connsiteX93" fmla="*/ 1746598 w 3619883"/>
                <a:gd name="connsiteY93" fmla="*/ 122460 h 4275461"/>
                <a:gd name="connsiteX94" fmla="*/ 1811913 w 3619883"/>
                <a:gd name="connsiteY94" fmla="*/ 143234 h 4275461"/>
                <a:gd name="connsiteX95" fmla="*/ 1856557 w 3619883"/>
                <a:gd name="connsiteY95" fmla="*/ 133511 h 4275461"/>
                <a:gd name="connsiteX96" fmla="*/ 2066003 w 3619883"/>
                <a:gd name="connsiteY96" fmla="*/ 143313 h 4275461"/>
                <a:gd name="connsiteX97" fmla="*/ 2177615 w 3619883"/>
                <a:gd name="connsiteY97" fmla="*/ 119007 h 4275461"/>
                <a:gd name="connsiteX98" fmla="*/ 2255883 w 3619883"/>
                <a:gd name="connsiteY98" fmla="*/ 99047 h 4275461"/>
                <a:gd name="connsiteX99" fmla="*/ 2344622 w 3619883"/>
                <a:gd name="connsiteY99" fmla="*/ 91388 h 4275461"/>
                <a:gd name="connsiteX100" fmla="*/ 2455682 w 3619883"/>
                <a:gd name="connsiteY100" fmla="*/ 78869 h 4275461"/>
                <a:gd name="connsiteX101" fmla="*/ 2632609 w 3619883"/>
                <a:gd name="connsiteY101" fmla="*/ 75338 h 4275461"/>
                <a:gd name="connsiteX102" fmla="*/ 2742291 w 3619883"/>
                <a:gd name="connsiteY102" fmla="*/ 92282 h 4275461"/>
                <a:gd name="connsiteX103" fmla="*/ 2851974 w 3619883"/>
                <a:gd name="connsiteY103" fmla="*/ 109227 h 4275461"/>
                <a:gd name="connsiteX104" fmla="*/ 2907643 w 3619883"/>
                <a:gd name="connsiteY104" fmla="*/ 100020 h 4275461"/>
                <a:gd name="connsiteX105" fmla="*/ 2944022 w 3619883"/>
                <a:gd name="connsiteY105" fmla="*/ 30853 h 4275461"/>
                <a:gd name="connsiteX106" fmla="*/ 3022289 w 3619883"/>
                <a:gd name="connsiteY106" fmla="*/ 10893 h 4275461"/>
                <a:gd name="connsiteX107" fmla="*/ 3054807 w 3619883"/>
                <a:gd name="connsiteY107" fmla="*/ 24226 h 4275461"/>
                <a:gd name="connsiteX108" fmla="*/ 3141892 w 3619883"/>
                <a:gd name="connsiteY108" fmla="*/ 51925 h 4275461"/>
                <a:gd name="connsiteX109" fmla="*/ 3185711 w 3619883"/>
                <a:gd name="connsiteY109" fmla="*/ 59881 h 4275461"/>
                <a:gd name="connsiteX110" fmla="*/ 3219056 w 3619883"/>
                <a:gd name="connsiteY110" fmla="*/ 55536 h 4275461"/>
                <a:gd name="connsiteX111" fmla="*/ 3263425 w 3619883"/>
                <a:gd name="connsiteY111" fmla="*/ 51706 h 4275461"/>
                <a:gd name="connsiteX112" fmla="*/ 3296219 w 3619883"/>
                <a:gd name="connsiteY112" fmla="*/ 59147 h 4275461"/>
                <a:gd name="connsiteX113" fmla="*/ 3319094 w 3619883"/>
                <a:gd name="connsiteY113" fmla="*/ 42500 h 4275461"/>
                <a:gd name="connsiteX114" fmla="*/ 3420511 w 3619883"/>
                <a:gd name="connsiteY114" fmla="*/ 0 h 4275461"/>
                <a:gd name="connsiteX115" fmla="*/ 3453305 w 3619883"/>
                <a:gd name="connsiteY115" fmla="*/ 7440 h 4275461"/>
                <a:gd name="connsiteX116" fmla="*/ 3496571 w 3619883"/>
                <a:gd name="connsiteY116" fmla="*/ 27182 h 4275461"/>
                <a:gd name="connsiteX117" fmla="*/ 3602117 w 3619883"/>
                <a:gd name="connsiteY117" fmla="*/ 132521 h 4275461"/>
                <a:gd name="connsiteX118" fmla="*/ 3619883 w 3619883"/>
                <a:gd name="connsiteY118" fmla="*/ 140049 h 4275461"/>
                <a:gd name="connsiteX119" fmla="*/ 3619883 w 3619883"/>
                <a:gd name="connsiteY11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3951392 h 4275461"/>
                <a:gd name="connsiteX11" fmla="*/ 2027068 w 3619883"/>
                <a:gd name="connsiteY11" fmla="*/ 4128157 h 4275461"/>
                <a:gd name="connsiteX12" fmla="*/ 2079759 w 3619883"/>
                <a:gd name="connsiteY12" fmla="*/ 4128157 h 4275461"/>
                <a:gd name="connsiteX13" fmla="*/ 2079759 w 3619883"/>
                <a:gd name="connsiteY13" fmla="*/ 4275461 h 4275461"/>
                <a:gd name="connsiteX14" fmla="*/ 1824703 w 3619883"/>
                <a:gd name="connsiteY14" fmla="*/ 4275461 h 4275461"/>
                <a:gd name="connsiteX15" fmla="*/ 1834468 w 3619883"/>
                <a:gd name="connsiteY15" fmla="*/ 4128157 h 4275461"/>
                <a:gd name="connsiteX16" fmla="*/ 1893894 w 3619883"/>
                <a:gd name="connsiteY16" fmla="*/ 4128157 h 4275461"/>
                <a:gd name="connsiteX17" fmla="*/ 1893894 w 3619883"/>
                <a:gd name="connsiteY17" fmla="*/ 3951392 h 4275461"/>
                <a:gd name="connsiteX18" fmla="*/ 1716110 w 3619883"/>
                <a:gd name="connsiteY18" fmla="*/ 3951392 h 4275461"/>
                <a:gd name="connsiteX19" fmla="*/ 1716110 w 3619883"/>
                <a:gd name="connsiteY19" fmla="*/ 4006431 h 4275461"/>
                <a:gd name="connsiteX20" fmla="*/ 1703447 w 3619883"/>
                <a:gd name="connsiteY20" fmla="*/ 4007960 h 4275461"/>
                <a:gd name="connsiteX21" fmla="*/ 1716110 w 3619883"/>
                <a:gd name="connsiteY21" fmla="*/ 4044284 h 4275461"/>
                <a:gd name="connsiteX22" fmla="*/ 1716110 w 3619883"/>
                <a:gd name="connsiteY22" fmla="*/ 4128157 h 4275461"/>
                <a:gd name="connsiteX23" fmla="*/ 1745346 w 3619883"/>
                <a:gd name="connsiteY23" fmla="*/ 4128157 h 4275461"/>
                <a:gd name="connsiteX24" fmla="*/ 1796694 w 3619883"/>
                <a:gd name="connsiteY24" fmla="*/ 4275461 h 4275461"/>
                <a:gd name="connsiteX25" fmla="*/ 1558844 w 3619883"/>
                <a:gd name="connsiteY25" fmla="*/ 4275461 h 4275461"/>
                <a:gd name="connsiteX26" fmla="*/ 1517252 w 3619883"/>
                <a:gd name="connsiteY26" fmla="*/ 4128157 h 4275461"/>
                <a:gd name="connsiteX27" fmla="*/ 1582936 w 3619883"/>
                <a:gd name="connsiteY27" fmla="*/ 4128157 h 4275461"/>
                <a:gd name="connsiteX28" fmla="*/ 1582936 w 3619883"/>
                <a:gd name="connsiteY28" fmla="*/ 3951392 h 4275461"/>
                <a:gd name="connsiteX29" fmla="*/ 1405151 w 3619883"/>
                <a:gd name="connsiteY29" fmla="*/ 3951392 h 4275461"/>
                <a:gd name="connsiteX30" fmla="*/ 1405151 w 3619883"/>
                <a:gd name="connsiteY30" fmla="*/ 4128157 h 4275461"/>
                <a:gd name="connsiteX31" fmla="*/ 1468988 w 3619883"/>
                <a:gd name="connsiteY31" fmla="*/ 4128157 h 4275461"/>
                <a:gd name="connsiteX32" fmla="*/ 1427396 w 3619883"/>
                <a:gd name="connsiteY32" fmla="*/ 4275461 h 4275461"/>
                <a:gd name="connsiteX33" fmla="*/ 1210751 w 3619883"/>
                <a:gd name="connsiteY33" fmla="*/ 4275461 h 4275461"/>
                <a:gd name="connsiteX34" fmla="*/ 1210751 w 3619883"/>
                <a:gd name="connsiteY34" fmla="*/ 4128157 h 4275461"/>
                <a:gd name="connsiteX35" fmla="*/ 1271978 w 3619883"/>
                <a:gd name="connsiteY35" fmla="*/ 4128157 h 4275461"/>
                <a:gd name="connsiteX36" fmla="*/ 1271978 w 3619883"/>
                <a:gd name="connsiteY36" fmla="*/ 3951392 h 4275461"/>
                <a:gd name="connsiteX37" fmla="*/ 1094193 w 3619883"/>
                <a:gd name="connsiteY37" fmla="*/ 3951392 h 4275461"/>
                <a:gd name="connsiteX38" fmla="*/ 1094193 w 3619883"/>
                <a:gd name="connsiteY38" fmla="*/ 4128157 h 4275461"/>
                <a:gd name="connsiteX39" fmla="*/ 1140354 w 3619883"/>
                <a:gd name="connsiteY39" fmla="*/ 4128157 h 4275461"/>
                <a:gd name="connsiteX40" fmla="*/ 1140354 w 3619883"/>
                <a:gd name="connsiteY40" fmla="*/ 4275461 h 4275461"/>
                <a:gd name="connsiteX41" fmla="*/ 953807 w 3619883"/>
                <a:gd name="connsiteY41" fmla="*/ 4275461 h 4275461"/>
                <a:gd name="connsiteX42" fmla="*/ 912215 w 3619883"/>
                <a:gd name="connsiteY42" fmla="*/ 4128157 h 4275461"/>
                <a:gd name="connsiteX43" fmla="*/ 961020 w 3619883"/>
                <a:gd name="connsiteY43" fmla="*/ 4128157 h 4275461"/>
                <a:gd name="connsiteX44" fmla="*/ 961020 w 3619883"/>
                <a:gd name="connsiteY44" fmla="*/ 3951392 h 4275461"/>
                <a:gd name="connsiteX45" fmla="*/ 783235 w 3619883"/>
                <a:gd name="connsiteY45" fmla="*/ 3951392 h 4275461"/>
                <a:gd name="connsiteX46" fmla="*/ 783235 w 3619883"/>
                <a:gd name="connsiteY46" fmla="*/ 4128157 h 4275461"/>
                <a:gd name="connsiteX47" fmla="*/ 871024 w 3619883"/>
                <a:gd name="connsiteY47" fmla="*/ 4128157 h 4275461"/>
                <a:gd name="connsiteX48" fmla="*/ 829432 w 3619883"/>
                <a:gd name="connsiteY48" fmla="*/ 4275461 h 4275461"/>
                <a:gd name="connsiteX49" fmla="*/ 611484 w 3619883"/>
                <a:gd name="connsiteY49" fmla="*/ 4275461 h 4275461"/>
                <a:gd name="connsiteX50" fmla="*/ 621247 w 3619883"/>
                <a:gd name="connsiteY50" fmla="*/ 4128157 h 4275461"/>
                <a:gd name="connsiteX51" fmla="*/ 650062 w 3619883"/>
                <a:gd name="connsiteY51" fmla="*/ 4128157 h 4275461"/>
                <a:gd name="connsiteX52" fmla="*/ 650062 w 3619883"/>
                <a:gd name="connsiteY52" fmla="*/ 3951392 h 4275461"/>
                <a:gd name="connsiteX53" fmla="*/ 472277 w 3619883"/>
                <a:gd name="connsiteY53" fmla="*/ 3951392 h 4275461"/>
                <a:gd name="connsiteX54" fmla="*/ 472277 w 3619883"/>
                <a:gd name="connsiteY54" fmla="*/ 4128157 h 4275461"/>
                <a:gd name="connsiteX55" fmla="*/ 522650 w 3619883"/>
                <a:gd name="connsiteY55" fmla="*/ 4128157 h 4275461"/>
                <a:gd name="connsiteX56" fmla="*/ 573998 w 3619883"/>
                <a:gd name="connsiteY56" fmla="*/ 4275461 h 4275461"/>
                <a:gd name="connsiteX57" fmla="*/ 336164 w 3619883"/>
                <a:gd name="connsiteY57" fmla="*/ 4275461 h 4275461"/>
                <a:gd name="connsiteX58" fmla="*/ 294572 w 3619883"/>
                <a:gd name="connsiteY58" fmla="*/ 4128157 h 4275461"/>
                <a:gd name="connsiteX59" fmla="*/ 339106 w 3619883"/>
                <a:gd name="connsiteY59" fmla="*/ 4128157 h 4275461"/>
                <a:gd name="connsiteX60" fmla="*/ 339106 w 3619883"/>
                <a:gd name="connsiteY60" fmla="*/ 3951392 h 4275461"/>
                <a:gd name="connsiteX61" fmla="*/ 161321 w 3619883"/>
                <a:gd name="connsiteY61" fmla="*/ 3951392 h 4275461"/>
                <a:gd name="connsiteX62" fmla="*/ 161321 w 3619883"/>
                <a:gd name="connsiteY62" fmla="*/ 4128157 h 4275461"/>
                <a:gd name="connsiteX63" fmla="*/ 230914 w 3619883"/>
                <a:gd name="connsiteY63" fmla="*/ 4128157 h 4275461"/>
                <a:gd name="connsiteX64" fmla="*/ 189322 w 3619883"/>
                <a:gd name="connsiteY64" fmla="*/ 4275461 h 4275461"/>
                <a:gd name="connsiteX65" fmla="*/ 0 w 3619883"/>
                <a:gd name="connsiteY65" fmla="*/ 4275461 h 4275461"/>
                <a:gd name="connsiteX66" fmla="*/ 0 w 3619883"/>
                <a:gd name="connsiteY66" fmla="*/ 42229 h 4275461"/>
                <a:gd name="connsiteX67" fmla="*/ 42464 w 3619883"/>
                <a:gd name="connsiteY67" fmla="*/ 40518 h 4275461"/>
                <a:gd name="connsiteX68" fmla="*/ 137733 w 3619883"/>
                <a:gd name="connsiteY68" fmla="*/ 35355 h 4275461"/>
                <a:gd name="connsiteX69" fmla="*/ 270565 w 3619883"/>
                <a:gd name="connsiteY69" fmla="*/ 29759 h 4275461"/>
                <a:gd name="connsiteX70" fmla="*/ 479734 w 3619883"/>
                <a:gd name="connsiteY70" fmla="*/ 45455 h 4275461"/>
                <a:gd name="connsiteX71" fmla="*/ 524103 w 3619883"/>
                <a:gd name="connsiteY71" fmla="*/ 41625 h 4275461"/>
                <a:gd name="connsiteX72" fmla="*/ 624416 w 3619883"/>
                <a:gd name="connsiteY72" fmla="*/ 22696 h 4275461"/>
                <a:gd name="connsiteX73" fmla="*/ 657762 w 3619883"/>
                <a:gd name="connsiteY73" fmla="*/ 18351 h 4275461"/>
                <a:gd name="connsiteX74" fmla="*/ 690557 w 3619883"/>
                <a:gd name="connsiteY74" fmla="*/ 25792 h 4275461"/>
                <a:gd name="connsiteX75" fmla="*/ 745123 w 3619883"/>
                <a:gd name="connsiteY75" fmla="*/ 40157 h 4275461"/>
                <a:gd name="connsiteX76" fmla="*/ 789493 w 3619883"/>
                <a:gd name="connsiteY76" fmla="*/ 36327 h 4275461"/>
                <a:gd name="connsiteX77" fmla="*/ 854255 w 3619883"/>
                <a:gd name="connsiteY77" fmla="*/ 68887 h 4275461"/>
                <a:gd name="connsiteX78" fmla="*/ 897520 w 3619883"/>
                <a:gd name="connsiteY78" fmla="*/ 88629 h 4275461"/>
                <a:gd name="connsiteX79" fmla="*/ 940510 w 3619883"/>
                <a:gd name="connsiteY79" fmla="*/ 114265 h 4275461"/>
                <a:gd name="connsiteX80" fmla="*/ 1082712 w 3619883"/>
                <a:gd name="connsiteY80" fmla="*/ 144543 h 4275461"/>
                <a:gd name="connsiteX81" fmla="*/ 1205348 w 3619883"/>
                <a:gd name="connsiteY81" fmla="*/ 120753 h 4275461"/>
                <a:gd name="connsiteX82" fmla="*/ 1271764 w 3619883"/>
                <a:gd name="connsiteY82" fmla="*/ 117956 h 4275461"/>
                <a:gd name="connsiteX83" fmla="*/ 1315583 w 3619883"/>
                <a:gd name="connsiteY83" fmla="*/ 125912 h 4275461"/>
                <a:gd name="connsiteX84" fmla="*/ 1359125 w 3619883"/>
                <a:gd name="connsiteY84" fmla="*/ 139761 h 4275461"/>
                <a:gd name="connsiteX85" fmla="*/ 1391919 w 3619883"/>
                <a:gd name="connsiteY85" fmla="*/ 147202 h 4275461"/>
                <a:gd name="connsiteX86" fmla="*/ 1436563 w 3619883"/>
                <a:gd name="connsiteY86" fmla="*/ 137480 h 4275461"/>
                <a:gd name="connsiteX87" fmla="*/ 1471566 w 3619883"/>
                <a:gd name="connsiteY87" fmla="*/ 97777 h 4275461"/>
                <a:gd name="connsiteX88" fmla="*/ 1505739 w 3619883"/>
                <a:gd name="connsiteY88" fmla="*/ 75753 h 4275461"/>
                <a:gd name="connsiteX89" fmla="*/ 1590891 w 3619883"/>
                <a:gd name="connsiteY89" fmla="*/ 144702 h 4275461"/>
                <a:gd name="connsiteX90" fmla="*/ 1625616 w 3619883"/>
                <a:gd name="connsiteY90" fmla="*/ 110893 h 4275461"/>
                <a:gd name="connsiteX91" fmla="*/ 1658964 w 3619883"/>
                <a:gd name="connsiteY91" fmla="*/ 106547 h 4275461"/>
                <a:gd name="connsiteX92" fmla="*/ 1746598 w 3619883"/>
                <a:gd name="connsiteY92" fmla="*/ 122460 h 4275461"/>
                <a:gd name="connsiteX93" fmla="*/ 1811913 w 3619883"/>
                <a:gd name="connsiteY93" fmla="*/ 143234 h 4275461"/>
                <a:gd name="connsiteX94" fmla="*/ 1856557 w 3619883"/>
                <a:gd name="connsiteY94" fmla="*/ 133511 h 4275461"/>
                <a:gd name="connsiteX95" fmla="*/ 2066003 w 3619883"/>
                <a:gd name="connsiteY95" fmla="*/ 143313 h 4275461"/>
                <a:gd name="connsiteX96" fmla="*/ 2177615 w 3619883"/>
                <a:gd name="connsiteY96" fmla="*/ 119007 h 4275461"/>
                <a:gd name="connsiteX97" fmla="*/ 2255883 w 3619883"/>
                <a:gd name="connsiteY97" fmla="*/ 99047 h 4275461"/>
                <a:gd name="connsiteX98" fmla="*/ 2344622 w 3619883"/>
                <a:gd name="connsiteY98" fmla="*/ 91388 h 4275461"/>
                <a:gd name="connsiteX99" fmla="*/ 2455682 w 3619883"/>
                <a:gd name="connsiteY99" fmla="*/ 78869 h 4275461"/>
                <a:gd name="connsiteX100" fmla="*/ 2632609 w 3619883"/>
                <a:gd name="connsiteY100" fmla="*/ 75338 h 4275461"/>
                <a:gd name="connsiteX101" fmla="*/ 2742291 w 3619883"/>
                <a:gd name="connsiteY101" fmla="*/ 92282 h 4275461"/>
                <a:gd name="connsiteX102" fmla="*/ 2851974 w 3619883"/>
                <a:gd name="connsiteY102" fmla="*/ 109227 h 4275461"/>
                <a:gd name="connsiteX103" fmla="*/ 2907643 w 3619883"/>
                <a:gd name="connsiteY103" fmla="*/ 100020 h 4275461"/>
                <a:gd name="connsiteX104" fmla="*/ 2944022 w 3619883"/>
                <a:gd name="connsiteY104" fmla="*/ 30853 h 4275461"/>
                <a:gd name="connsiteX105" fmla="*/ 3022289 w 3619883"/>
                <a:gd name="connsiteY105" fmla="*/ 10893 h 4275461"/>
                <a:gd name="connsiteX106" fmla="*/ 3054807 w 3619883"/>
                <a:gd name="connsiteY106" fmla="*/ 24226 h 4275461"/>
                <a:gd name="connsiteX107" fmla="*/ 3141892 w 3619883"/>
                <a:gd name="connsiteY107" fmla="*/ 51925 h 4275461"/>
                <a:gd name="connsiteX108" fmla="*/ 3185711 w 3619883"/>
                <a:gd name="connsiteY108" fmla="*/ 59881 h 4275461"/>
                <a:gd name="connsiteX109" fmla="*/ 3219056 w 3619883"/>
                <a:gd name="connsiteY109" fmla="*/ 55536 h 4275461"/>
                <a:gd name="connsiteX110" fmla="*/ 3263425 w 3619883"/>
                <a:gd name="connsiteY110" fmla="*/ 51706 h 4275461"/>
                <a:gd name="connsiteX111" fmla="*/ 3296219 w 3619883"/>
                <a:gd name="connsiteY111" fmla="*/ 59147 h 4275461"/>
                <a:gd name="connsiteX112" fmla="*/ 3319094 w 3619883"/>
                <a:gd name="connsiteY112" fmla="*/ 42500 h 4275461"/>
                <a:gd name="connsiteX113" fmla="*/ 3420511 w 3619883"/>
                <a:gd name="connsiteY113" fmla="*/ 0 h 4275461"/>
                <a:gd name="connsiteX114" fmla="*/ 3453305 w 3619883"/>
                <a:gd name="connsiteY114" fmla="*/ 7440 h 4275461"/>
                <a:gd name="connsiteX115" fmla="*/ 3496571 w 3619883"/>
                <a:gd name="connsiteY115" fmla="*/ 27182 h 4275461"/>
                <a:gd name="connsiteX116" fmla="*/ 3602117 w 3619883"/>
                <a:gd name="connsiteY116" fmla="*/ 132521 h 4275461"/>
                <a:gd name="connsiteX117" fmla="*/ 3619883 w 3619883"/>
                <a:gd name="connsiteY117" fmla="*/ 140049 h 4275461"/>
                <a:gd name="connsiteX118" fmla="*/ 3619883 w 3619883"/>
                <a:gd name="connsiteY11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4128157 h 4275461"/>
                <a:gd name="connsiteX11" fmla="*/ 2079759 w 3619883"/>
                <a:gd name="connsiteY11" fmla="*/ 4128157 h 4275461"/>
                <a:gd name="connsiteX12" fmla="*/ 2079759 w 3619883"/>
                <a:gd name="connsiteY12" fmla="*/ 4275461 h 4275461"/>
                <a:gd name="connsiteX13" fmla="*/ 1824703 w 3619883"/>
                <a:gd name="connsiteY13" fmla="*/ 4275461 h 4275461"/>
                <a:gd name="connsiteX14" fmla="*/ 1834468 w 3619883"/>
                <a:gd name="connsiteY14" fmla="*/ 4128157 h 4275461"/>
                <a:gd name="connsiteX15" fmla="*/ 1893894 w 3619883"/>
                <a:gd name="connsiteY15" fmla="*/ 4128157 h 4275461"/>
                <a:gd name="connsiteX16" fmla="*/ 1893894 w 3619883"/>
                <a:gd name="connsiteY16" fmla="*/ 3951392 h 4275461"/>
                <a:gd name="connsiteX17" fmla="*/ 1716110 w 3619883"/>
                <a:gd name="connsiteY17" fmla="*/ 3951392 h 4275461"/>
                <a:gd name="connsiteX18" fmla="*/ 1716110 w 3619883"/>
                <a:gd name="connsiteY18" fmla="*/ 4006431 h 4275461"/>
                <a:gd name="connsiteX19" fmla="*/ 1703447 w 3619883"/>
                <a:gd name="connsiteY19" fmla="*/ 4007960 h 4275461"/>
                <a:gd name="connsiteX20" fmla="*/ 1716110 w 3619883"/>
                <a:gd name="connsiteY20" fmla="*/ 4044284 h 4275461"/>
                <a:gd name="connsiteX21" fmla="*/ 1716110 w 3619883"/>
                <a:gd name="connsiteY21" fmla="*/ 4128157 h 4275461"/>
                <a:gd name="connsiteX22" fmla="*/ 1745346 w 3619883"/>
                <a:gd name="connsiteY22" fmla="*/ 4128157 h 4275461"/>
                <a:gd name="connsiteX23" fmla="*/ 1796694 w 3619883"/>
                <a:gd name="connsiteY23" fmla="*/ 4275461 h 4275461"/>
                <a:gd name="connsiteX24" fmla="*/ 1558844 w 3619883"/>
                <a:gd name="connsiteY24" fmla="*/ 4275461 h 4275461"/>
                <a:gd name="connsiteX25" fmla="*/ 1517252 w 3619883"/>
                <a:gd name="connsiteY25" fmla="*/ 4128157 h 4275461"/>
                <a:gd name="connsiteX26" fmla="*/ 1582936 w 3619883"/>
                <a:gd name="connsiteY26" fmla="*/ 4128157 h 4275461"/>
                <a:gd name="connsiteX27" fmla="*/ 1582936 w 3619883"/>
                <a:gd name="connsiteY27" fmla="*/ 3951392 h 4275461"/>
                <a:gd name="connsiteX28" fmla="*/ 1405151 w 3619883"/>
                <a:gd name="connsiteY28" fmla="*/ 3951392 h 4275461"/>
                <a:gd name="connsiteX29" fmla="*/ 1405151 w 3619883"/>
                <a:gd name="connsiteY29" fmla="*/ 4128157 h 4275461"/>
                <a:gd name="connsiteX30" fmla="*/ 1468988 w 3619883"/>
                <a:gd name="connsiteY30" fmla="*/ 4128157 h 4275461"/>
                <a:gd name="connsiteX31" fmla="*/ 1427396 w 3619883"/>
                <a:gd name="connsiteY31" fmla="*/ 4275461 h 4275461"/>
                <a:gd name="connsiteX32" fmla="*/ 1210751 w 3619883"/>
                <a:gd name="connsiteY32" fmla="*/ 4275461 h 4275461"/>
                <a:gd name="connsiteX33" fmla="*/ 1210751 w 3619883"/>
                <a:gd name="connsiteY33" fmla="*/ 4128157 h 4275461"/>
                <a:gd name="connsiteX34" fmla="*/ 1271978 w 3619883"/>
                <a:gd name="connsiteY34" fmla="*/ 4128157 h 4275461"/>
                <a:gd name="connsiteX35" fmla="*/ 1271978 w 3619883"/>
                <a:gd name="connsiteY35" fmla="*/ 3951392 h 4275461"/>
                <a:gd name="connsiteX36" fmla="*/ 1094193 w 3619883"/>
                <a:gd name="connsiteY36" fmla="*/ 3951392 h 4275461"/>
                <a:gd name="connsiteX37" fmla="*/ 1094193 w 3619883"/>
                <a:gd name="connsiteY37" fmla="*/ 4128157 h 4275461"/>
                <a:gd name="connsiteX38" fmla="*/ 1140354 w 3619883"/>
                <a:gd name="connsiteY38" fmla="*/ 4128157 h 4275461"/>
                <a:gd name="connsiteX39" fmla="*/ 1140354 w 3619883"/>
                <a:gd name="connsiteY39" fmla="*/ 4275461 h 4275461"/>
                <a:gd name="connsiteX40" fmla="*/ 953807 w 3619883"/>
                <a:gd name="connsiteY40" fmla="*/ 4275461 h 4275461"/>
                <a:gd name="connsiteX41" fmla="*/ 912215 w 3619883"/>
                <a:gd name="connsiteY41" fmla="*/ 4128157 h 4275461"/>
                <a:gd name="connsiteX42" fmla="*/ 961020 w 3619883"/>
                <a:gd name="connsiteY42" fmla="*/ 4128157 h 4275461"/>
                <a:gd name="connsiteX43" fmla="*/ 961020 w 3619883"/>
                <a:gd name="connsiteY43" fmla="*/ 3951392 h 4275461"/>
                <a:gd name="connsiteX44" fmla="*/ 783235 w 3619883"/>
                <a:gd name="connsiteY44" fmla="*/ 3951392 h 4275461"/>
                <a:gd name="connsiteX45" fmla="*/ 783235 w 3619883"/>
                <a:gd name="connsiteY45" fmla="*/ 4128157 h 4275461"/>
                <a:gd name="connsiteX46" fmla="*/ 871024 w 3619883"/>
                <a:gd name="connsiteY46" fmla="*/ 4128157 h 4275461"/>
                <a:gd name="connsiteX47" fmla="*/ 829432 w 3619883"/>
                <a:gd name="connsiteY47" fmla="*/ 4275461 h 4275461"/>
                <a:gd name="connsiteX48" fmla="*/ 611484 w 3619883"/>
                <a:gd name="connsiteY48" fmla="*/ 4275461 h 4275461"/>
                <a:gd name="connsiteX49" fmla="*/ 621247 w 3619883"/>
                <a:gd name="connsiteY49" fmla="*/ 4128157 h 4275461"/>
                <a:gd name="connsiteX50" fmla="*/ 650062 w 3619883"/>
                <a:gd name="connsiteY50" fmla="*/ 4128157 h 4275461"/>
                <a:gd name="connsiteX51" fmla="*/ 650062 w 3619883"/>
                <a:gd name="connsiteY51" fmla="*/ 3951392 h 4275461"/>
                <a:gd name="connsiteX52" fmla="*/ 472277 w 3619883"/>
                <a:gd name="connsiteY52" fmla="*/ 3951392 h 4275461"/>
                <a:gd name="connsiteX53" fmla="*/ 472277 w 3619883"/>
                <a:gd name="connsiteY53" fmla="*/ 4128157 h 4275461"/>
                <a:gd name="connsiteX54" fmla="*/ 522650 w 3619883"/>
                <a:gd name="connsiteY54" fmla="*/ 4128157 h 4275461"/>
                <a:gd name="connsiteX55" fmla="*/ 573998 w 3619883"/>
                <a:gd name="connsiteY55" fmla="*/ 4275461 h 4275461"/>
                <a:gd name="connsiteX56" fmla="*/ 336164 w 3619883"/>
                <a:gd name="connsiteY56" fmla="*/ 4275461 h 4275461"/>
                <a:gd name="connsiteX57" fmla="*/ 294572 w 3619883"/>
                <a:gd name="connsiteY57" fmla="*/ 4128157 h 4275461"/>
                <a:gd name="connsiteX58" fmla="*/ 339106 w 3619883"/>
                <a:gd name="connsiteY58" fmla="*/ 4128157 h 4275461"/>
                <a:gd name="connsiteX59" fmla="*/ 339106 w 3619883"/>
                <a:gd name="connsiteY59" fmla="*/ 3951392 h 4275461"/>
                <a:gd name="connsiteX60" fmla="*/ 161321 w 3619883"/>
                <a:gd name="connsiteY60" fmla="*/ 3951392 h 4275461"/>
                <a:gd name="connsiteX61" fmla="*/ 161321 w 3619883"/>
                <a:gd name="connsiteY61" fmla="*/ 4128157 h 4275461"/>
                <a:gd name="connsiteX62" fmla="*/ 230914 w 3619883"/>
                <a:gd name="connsiteY62" fmla="*/ 4128157 h 4275461"/>
                <a:gd name="connsiteX63" fmla="*/ 189322 w 3619883"/>
                <a:gd name="connsiteY63" fmla="*/ 4275461 h 4275461"/>
                <a:gd name="connsiteX64" fmla="*/ 0 w 3619883"/>
                <a:gd name="connsiteY64" fmla="*/ 4275461 h 4275461"/>
                <a:gd name="connsiteX65" fmla="*/ 0 w 3619883"/>
                <a:gd name="connsiteY65" fmla="*/ 42229 h 4275461"/>
                <a:gd name="connsiteX66" fmla="*/ 42464 w 3619883"/>
                <a:gd name="connsiteY66" fmla="*/ 40518 h 4275461"/>
                <a:gd name="connsiteX67" fmla="*/ 137733 w 3619883"/>
                <a:gd name="connsiteY67" fmla="*/ 35355 h 4275461"/>
                <a:gd name="connsiteX68" fmla="*/ 270565 w 3619883"/>
                <a:gd name="connsiteY68" fmla="*/ 29759 h 4275461"/>
                <a:gd name="connsiteX69" fmla="*/ 479734 w 3619883"/>
                <a:gd name="connsiteY69" fmla="*/ 45455 h 4275461"/>
                <a:gd name="connsiteX70" fmla="*/ 524103 w 3619883"/>
                <a:gd name="connsiteY70" fmla="*/ 41625 h 4275461"/>
                <a:gd name="connsiteX71" fmla="*/ 624416 w 3619883"/>
                <a:gd name="connsiteY71" fmla="*/ 22696 h 4275461"/>
                <a:gd name="connsiteX72" fmla="*/ 657762 w 3619883"/>
                <a:gd name="connsiteY72" fmla="*/ 18351 h 4275461"/>
                <a:gd name="connsiteX73" fmla="*/ 690557 w 3619883"/>
                <a:gd name="connsiteY73" fmla="*/ 25792 h 4275461"/>
                <a:gd name="connsiteX74" fmla="*/ 745123 w 3619883"/>
                <a:gd name="connsiteY74" fmla="*/ 40157 h 4275461"/>
                <a:gd name="connsiteX75" fmla="*/ 789493 w 3619883"/>
                <a:gd name="connsiteY75" fmla="*/ 36327 h 4275461"/>
                <a:gd name="connsiteX76" fmla="*/ 854255 w 3619883"/>
                <a:gd name="connsiteY76" fmla="*/ 68887 h 4275461"/>
                <a:gd name="connsiteX77" fmla="*/ 897520 w 3619883"/>
                <a:gd name="connsiteY77" fmla="*/ 88629 h 4275461"/>
                <a:gd name="connsiteX78" fmla="*/ 940510 w 3619883"/>
                <a:gd name="connsiteY78" fmla="*/ 114265 h 4275461"/>
                <a:gd name="connsiteX79" fmla="*/ 1082712 w 3619883"/>
                <a:gd name="connsiteY79" fmla="*/ 144543 h 4275461"/>
                <a:gd name="connsiteX80" fmla="*/ 1205348 w 3619883"/>
                <a:gd name="connsiteY80" fmla="*/ 120753 h 4275461"/>
                <a:gd name="connsiteX81" fmla="*/ 1271764 w 3619883"/>
                <a:gd name="connsiteY81" fmla="*/ 117956 h 4275461"/>
                <a:gd name="connsiteX82" fmla="*/ 1315583 w 3619883"/>
                <a:gd name="connsiteY82" fmla="*/ 125912 h 4275461"/>
                <a:gd name="connsiteX83" fmla="*/ 1359125 w 3619883"/>
                <a:gd name="connsiteY83" fmla="*/ 139761 h 4275461"/>
                <a:gd name="connsiteX84" fmla="*/ 1391919 w 3619883"/>
                <a:gd name="connsiteY84" fmla="*/ 147202 h 4275461"/>
                <a:gd name="connsiteX85" fmla="*/ 1436563 w 3619883"/>
                <a:gd name="connsiteY85" fmla="*/ 137480 h 4275461"/>
                <a:gd name="connsiteX86" fmla="*/ 1471566 w 3619883"/>
                <a:gd name="connsiteY86" fmla="*/ 97777 h 4275461"/>
                <a:gd name="connsiteX87" fmla="*/ 1505739 w 3619883"/>
                <a:gd name="connsiteY87" fmla="*/ 75753 h 4275461"/>
                <a:gd name="connsiteX88" fmla="*/ 1590891 w 3619883"/>
                <a:gd name="connsiteY88" fmla="*/ 144702 h 4275461"/>
                <a:gd name="connsiteX89" fmla="*/ 1625616 w 3619883"/>
                <a:gd name="connsiteY89" fmla="*/ 110893 h 4275461"/>
                <a:gd name="connsiteX90" fmla="*/ 1658964 w 3619883"/>
                <a:gd name="connsiteY90" fmla="*/ 106547 h 4275461"/>
                <a:gd name="connsiteX91" fmla="*/ 1746598 w 3619883"/>
                <a:gd name="connsiteY91" fmla="*/ 122460 h 4275461"/>
                <a:gd name="connsiteX92" fmla="*/ 1811913 w 3619883"/>
                <a:gd name="connsiteY92" fmla="*/ 143234 h 4275461"/>
                <a:gd name="connsiteX93" fmla="*/ 1856557 w 3619883"/>
                <a:gd name="connsiteY93" fmla="*/ 133511 h 4275461"/>
                <a:gd name="connsiteX94" fmla="*/ 2066003 w 3619883"/>
                <a:gd name="connsiteY94" fmla="*/ 143313 h 4275461"/>
                <a:gd name="connsiteX95" fmla="*/ 2177615 w 3619883"/>
                <a:gd name="connsiteY95" fmla="*/ 119007 h 4275461"/>
                <a:gd name="connsiteX96" fmla="*/ 2255883 w 3619883"/>
                <a:gd name="connsiteY96" fmla="*/ 99047 h 4275461"/>
                <a:gd name="connsiteX97" fmla="*/ 2344622 w 3619883"/>
                <a:gd name="connsiteY97" fmla="*/ 91388 h 4275461"/>
                <a:gd name="connsiteX98" fmla="*/ 2455682 w 3619883"/>
                <a:gd name="connsiteY98" fmla="*/ 78869 h 4275461"/>
                <a:gd name="connsiteX99" fmla="*/ 2632609 w 3619883"/>
                <a:gd name="connsiteY99" fmla="*/ 75338 h 4275461"/>
                <a:gd name="connsiteX100" fmla="*/ 2742291 w 3619883"/>
                <a:gd name="connsiteY100" fmla="*/ 92282 h 4275461"/>
                <a:gd name="connsiteX101" fmla="*/ 2851974 w 3619883"/>
                <a:gd name="connsiteY101" fmla="*/ 109227 h 4275461"/>
                <a:gd name="connsiteX102" fmla="*/ 2907643 w 3619883"/>
                <a:gd name="connsiteY102" fmla="*/ 100020 h 4275461"/>
                <a:gd name="connsiteX103" fmla="*/ 2944022 w 3619883"/>
                <a:gd name="connsiteY103" fmla="*/ 30853 h 4275461"/>
                <a:gd name="connsiteX104" fmla="*/ 3022289 w 3619883"/>
                <a:gd name="connsiteY104" fmla="*/ 10893 h 4275461"/>
                <a:gd name="connsiteX105" fmla="*/ 3054807 w 3619883"/>
                <a:gd name="connsiteY105" fmla="*/ 24226 h 4275461"/>
                <a:gd name="connsiteX106" fmla="*/ 3141892 w 3619883"/>
                <a:gd name="connsiteY106" fmla="*/ 51925 h 4275461"/>
                <a:gd name="connsiteX107" fmla="*/ 3185711 w 3619883"/>
                <a:gd name="connsiteY107" fmla="*/ 59881 h 4275461"/>
                <a:gd name="connsiteX108" fmla="*/ 3219056 w 3619883"/>
                <a:gd name="connsiteY108" fmla="*/ 55536 h 4275461"/>
                <a:gd name="connsiteX109" fmla="*/ 3263425 w 3619883"/>
                <a:gd name="connsiteY109" fmla="*/ 51706 h 4275461"/>
                <a:gd name="connsiteX110" fmla="*/ 3296219 w 3619883"/>
                <a:gd name="connsiteY110" fmla="*/ 59147 h 4275461"/>
                <a:gd name="connsiteX111" fmla="*/ 3319094 w 3619883"/>
                <a:gd name="connsiteY111" fmla="*/ 42500 h 4275461"/>
                <a:gd name="connsiteX112" fmla="*/ 3420511 w 3619883"/>
                <a:gd name="connsiteY112" fmla="*/ 0 h 4275461"/>
                <a:gd name="connsiteX113" fmla="*/ 3453305 w 3619883"/>
                <a:gd name="connsiteY113" fmla="*/ 7440 h 4275461"/>
                <a:gd name="connsiteX114" fmla="*/ 3496571 w 3619883"/>
                <a:gd name="connsiteY114" fmla="*/ 27182 h 4275461"/>
                <a:gd name="connsiteX115" fmla="*/ 3602117 w 3619883"/>
                <a:gd name="connsiteY115" fmla="*/ 132521 h 4275461"/>
                <a:gd name="connsiteX116" fmla="*/ 3619883 w 3619883"/>
                <a:gd name="connsiteY116" fmla="*/ 140049 h 4275461"/>
                <a:gd name="connsiteX117" fmla="*/ 3619883 w 3619883"/>
                <a:gd name="connsiteY11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4128157 h 4275461"/>
                <a:gd name="connsiteX11" fmla="*/ 2079759 w 3619883"/>
                <a:gd name="connsiteY11" fmla="*/ 4275461 h 4275461"/>
                <a:gd name="connsiteX12" fmla="*/ 1824703 w 3619883"/>
                <a:gd name="connsiteY12" fmla="*/ 4275461 h 4275461"/>
                <a:gd name="connsiteX13" fmla="*/ 1834468 w 3619883"/>
                <a:gd name="connsiteY13" fmla="*/ 4128157 h 4275461"/>
                <a:gd name="connsiteX14" fmla="*/ 1893894 w 3619883"/>
                <a:gd name="connsiteY14" fmla="*/ 4128157 h 4275461"/>
                <a:gd name="connsiteX15" fmla="*/ 1893894 w 3619883"/>
                <a:gd name="connsiteY15" fmla="*/ 3951392 h 4275461"/>
                <a:gd name="connsiteX16" fmla="*/ 1716110 w 3619883"/>
                <a:gd name="connsiteY16" fmla="*/ 3951392 h 4275461"/>
                <a:gd name="connsiteX17" fmla="*/ 1716110 w 3619883"/>
                <a:gd name="connsiteY17" fmla="*/ 4006431 h 4275461"/>
                <a:gd name="connsiteX18" fmla="*/ 1703447 w 3619883"/>
                <a:gd name="connsiteY18" fmla="*/ 4007960 h 4275461"/>
                <a:gd name="connsiteX19" fmla="*/ 1716110 w 3619883"/>
                <a:gd name="connsiteY19" fmla="*/ 4044284 h 4275461"/>
                <a:gd name="connsiteX20" fmla="*/ 1716110 w 3619883"/>
                <a:gd name="connsiteY20" fmla="*/ 4128157 h 4275461"/>
                <a:gd name="connsiteX21" fmla="*/ 1745346 w 3619883"/>
                <a:gd name="connsiteY21" fmla="*/ 4128157 h 4275461"/>
                <a:gd name="connsiteX22" fmla="*/ 1796694 w 3619883"/>
                <a:gd name="connsiteY22" fmla="*/ 4275461 h 4275461"/>
                <a:gd name="connsiteX23" fmla="*/ 1558844 w 3619883"/>
                <a:gd name="connsiteY23" fmla="*/ 4275461 h 4275461"/>
                <a:gd name="connsiteX24" fmla="*/ 1517252 w 3619883"/>
                <a:gd name="connsiteY24" fmla="*/ 4128157 h 4275461"/>
                <a:gd name="connsiteX25" fmla="*/ 1582936 w 3619883"/>
                <a:gd name="connsiteY25" fmla="*/ 4128157 h 4275461"/>
                <a:gd name="connsiteX26" fmla="*/ 1582936 w 3619883"/>
                <a:gd name="connsiteY26" fmla="*/ 3951392 h 4275461"/>
                <a:gd name="connsiteX27" fmla="*/ 1405151 w 3619883"/>
                <a:gd name="connsiteY27" fmla="*/ 3951392 h 4275461"/>
                <a:gd name="connsiteX28" fmla="*/ 1405151 w 3619883"/>
                <a:gd name="connsiteY28" fmla="*/ 4128157 h 4275461"/>
                <a:gd name="connsiteX29" fmla="*/ 1468988 w 3619883"/>
                <a:gd name="connsiteY29" fmla="*/ 4128157 h 4275461"/>
                <a:gd name="connsiteX30" fmla="*/ 1427396 w 3619883"/>
                <a:gd name="connsiteY30" fmla="*/ 4275461 h 4275461"/>
                <a:gd name="connsiteX31" fmla="*/ 1210751 w 3619883"/>
                <a:gd name="connsiteY31" fmla="*/ 4275461 h 4275461"/>
                <a:gd name="connsiteX32" fmla="*/ 1210751 w 3619883"/>
                <a:gd name="connsiteY32" fmla="*/ 4128157 h 4275461"/>
                <a:gd name="connsiteX33" fmla="*/ 1271978 w 3619883"/>
                <a:gd name="connsiteY33" fmla="*/ 4128157 h 4275461"/>
                <a:gd name="connsiteX34" fmla="*/ 1271978 w 3619883"/>
                <a:gd name="connsiteY34" fmla="*/ 3951392 h 4275461"/>
                <a:gd name="connsiteX35" fmla="*/ 1094193 w 3619883"/>
                <a:gd name="connsiteY35" fmla="*/ 3951392 h 4275461"/>
                <a:gd name="connsiteX36" fmla="*/ 1094193 w 3619883"/>
                <a:gd name="connsiteY36" fmla="*/ 4128157 h 4275461"/>
                <a:gd name="connsiteX37" fmla="*/ 1140354 w 3619883"/>
                <a:gd name="connsiteY37" fmla="*/ 4128157 h 4275461"/>
                <a:gd name="connsiteX38" fmla="*/ 1140354 w 3619883"/>
                <a:gd name="connsiteY38" fmla="*/ 4275461 h 4275461"/>
                <a:gd name="connsiteX39" fmla="*/ 953807 w 3619883"/>
                <a:gd name="connsiteY39" fmla="*/ 4275461 h 4275461"/>
                <a:gd name="connsiteX40" fmla="*/ 912215 w 3619883"/>
                <a:gd name="connsiteY40" fmla="*/ 4128157 h 4275461"/>
                <a:gd name="connsiteX41" fmla="*/ 961020 w 3619883"/>
                <a:gd name="connsiteY41" fmla="*/ 4128157 h 4275461"/>
                <a:gd name="connsiteX42" fmla="*/ 961020 w 3619883"/>
                <a:gd name="connsiteY42" fmla="*/ 3951392 h 4275461"/>
                <a:gd name="connsiteX43" fmla="*/ 783235 w 3619883"/>
                <a:gd name="connsiteY43" fmla="*/ 3951392 h 4275461"/>
                <a:gd name="connsiteX44" fmla="*/ 783235 w 3619883"/>
                <a:gd name="connsiteY44" fmla="*/ 4128157 h 4275461"/>
                <a:gd name="connsiteX45" fmla="*/ 871024 w 3619883"/>
                <a:gd name="connsiteY45" fmla="*/ 4128157 h 4275461"/>
                <a:gd name="connsiteX46" fmla="*/ 829432 w 3619883"/>
                <a:gd name="connsiteY46" fmla="*/ 4275461 h 4275461"/>
                <a:gd name="connsiteX47" fmla="*/ 611484 w 3619883"/>
                <a:gd name="connsiteY47" fmla="*/ 4275461 h 4275461"/>
                <a:gd name="connsiteX48" fmla="*/ 621247 w 3619883"/>
                <a:gd name="connsiteY48" fmla="*/ 4128157 h 4275461"/>
                <a:gd name="connsiteX49" fmla="*/ 650062 w 3619883"/>
                <a:gd name="connsiteY49" fmla="*/ 4128157 h 4275461"/>
                <a:gd name="connsiteX50" fmla="*/ 650062 w 3619883"/>
                <a:gd name="connsiteY50" fmla="*/ 3951392 h 4275461"/>
                <a:gd name="connsiteX51" fmla="*/ 472277 w 3619883"/>
                <a:gd name="connsiteY51" fmla="*/ 3951392 h 4275461"/>
                <a:gd name="connsiteX52" fmla="*/ 472277 w 3619883"/>
                <a:gd name="connsiteY52" fmla="*/ 4128157 h 4275461"/>
                <a:gd name="connsiteX53" fmla="*/ 522650 w 3619883"/>
                <a:gd name="connsiteY53" fmla="*/ 4128157 h 4275461"/>
                <a:gd name="connsiteX54" fmla="*/ 573998 w 3619883"/>
                <a:gd name="connsiteY54" fmla="*/ 4275461 h 4275461"/>
                <a:gd name="connsiteX55" fmla="*/ 336164 w 3619883"/>
                <a:gd name="connsiteY55" fmla="*/ 4275461 h 4275461"/>
                <a:gd name="connsiteX56" fmla="*/ 294572 w 3619883"/>
                <a:gd name="connsiteY56" fmla="*/ 4128157 h 4275461"/>
                <a:gd name="connsiteX57" fmla="*/ 339106 w 3619883"/>
                <a:gd name="connsiteY57" fmla="*/ 4128157 h 4275461"/>
                <a:gd name="connsiteX58" fmla="*/ 339106 w 3619883"/>
                <a:gd name="connsiteY58" fmla="*/ 3951392 h 4275461"/>
                <a:gd name="connsiteX59" fmla="*/ 161321 w 3619883"/>
                <a:gd name="connsiteY59" fmla="*/ 3951392 h 4275461"/>
                <a:gd name="connsiteX60" fmla="*/ 161321 w 3619883"/>
                <a:gd name="connsiteY60" fmla="*/ 4128157 h 4275461"/>
                <a:gd name="connsiteX61" fmla="*/ 230914 w 3619883"/>
                <a:gd name="connsiteY61" fmla="*/ 4128157 h 4275461"/>
                <a:gd name="connsiteX62" fmla="*/ 189322 w 3619883"/>
                <a:gd name="connsiteY62" fmla="*/ 4275461 h 4275461"/>
                <a:gd name="connsiteX63" fmla="*/ 0 w 3619883"/>
                <a:gd name="connsiteY63" fmla="*/ 4275461 h 4275461"/>
                <a:gd name="connsiteX64" fmla="*/ 0 w 3619883"/>
                <a:gd name="connsiteY64" fmla="*/ 42229 h 4275461"/>
                <a:gd name="connsiteX65" fmla="*/ 42464 w 3619883"/>
                <a:gd name="connsiteY65" fmla="*/ 40518 h 4275461"/>
                <a:gd name="connsiteX66" fmla="*/ 137733 w 3619883"/>
                <a:gd name="connsiteY66" fmla="*/ 35355 h 4275461"/>
                <a:gd name="connsiteX67" fmla="*/ 270565 w 3619883"/>
                <a:gd name="connsiteY67" fmla="*/ 29759 h 4275461"/>
                <a:gd name="connsiteX68" fmla="*/ 479734 w 3619883"/>
                <a:gd name="connsiteY68" fmla="*/ 45455 h 4275461"/>
                <a:gd name="connsiteX69" fmla="*/ 524103 w 3619883"/>
                <a:gd name="connsiteY69" fmla="*/ 41625 h 4275461"/>
                <a:gd name="connsiteX70" fmla="*/ 624416 w 3619883"/>
                <a:gd name="connsiteY70" fmla="*/ 22696 h 4275461"/>
                <a:gd name="connsiteX71" fmla="*/ 657762 w 3619883"/>
                <a:gd name="connsiteY71" fmla="*/ 18351 h 4275461"/>
                <a:gd name="connsiteX72" fmla="*/ 690557 w 3619883"/>
                <a:gd name="connsiteY72" fmla="*/ 25792 h 4275461"/>
                <a:gd name="connsiteX73" fmla="*/ 745123 w 3619883"/>
                <a:gd name="connsiteY73" fmla="*/ 40157 h 4275461"/>
                <a:gd name="connsiteX74" fmla="*/ 789493 w 3619883"/>
                <a:gd name="connsiteY74" fmla="*/ 36327 h 4275461"/>
                <a:gd name="connsiteX75" fmla="*/ 854255 w 3619883"/>
                <a:gd name="connsiteY75" fmla="*/ 68887 h 4275461"/>
                <a:gd name="connsiteX76" fmla="*/ 897520 w 3619883"/>
                <a:gd name="connsiteY76" fmla="*/ 88629 h 4275461"/>
                <a:gd name="connsiteX77" fmla="*/ 940510 w 3619883"/>
                <a:gd name="connsiteY77" fmla="*/ 114265 h 4275461"/>
                <a:gd name="connsiteX78" fmla="*/ 1082712 w 3619883"/>
                <a:gd name="connsiteY78" fmla="*/ 144543 h 4275461"/>
                <a:gd name="connsiteX79" fmla="*/ 1205348 w 3619883"/>
                <a:gd name="connsiteY79" fmla="*/ 120753 h 4275461"/>
                <a:gd name="connsiteX80" fmla="*/ 1271764 w 3619883"/>
                <a:gd name="connsiteY80" fmla="*/ 117956 h 4275461"/>
                <a:gd name="connsiteX81" fmla="*/ 1315583 w 3619883"/>
                <a:gd name="connsiteY81" fmla="*/ 125912 h 4275461"/>
                <a:gd name="connsiteX82" fmla="*/ 1359125 w 3619883"/>
                <a:gd name="connsiteY82" fmla="*/ 139761 h 4275461"/>
                <a:gd name="connsiteX83" fmla="*/ 1391919 w 3619883"/>
                <a:gd name="connsiteY83" fmla="*/ 147202 h 4275461"/>
                <a:gd name="connsiteX84" fmla="*/ 1436563 w 3619883"/>
                <a:gd name="connsiteY84" fmla="*/ 137480 h 4275461"/>
                <a:gd name="connsiteX85" fmla="*/ 1471566 w 3619883"/>
                <a:gd name="connsiteY85" fmla="*/ 97777 h 4275461"/>
                <a:gd name="connsiteX86" fmla="*/ 1505739 w 3619883"/>
                <a:gd name="connsiteY86" fmla="*/ 75753 h 4275461"/>
                <a:gd name="connsiteX87" fmla="*/ 1590891 w 3619883"/>
                <a:gd name="connsiteY87" fmla="*/ 144702 h 4275461"/>
                <a:gd name="connsiteX88" fmla="*/ 1625616 w 3619883"/>
                <a:gd name="connsiteY88" fmla="*/ 110893 h 4275461"/>
                <a:gd name="connsiteX89" fmla="*/ 1658964 w 3619883"/>
                <a:gd name="connsiteY89" fmla="*/ 106547 h 4275461"/>
                <a:gd name="connsiteX90" fmla="*/ 1746598 w 3619883"/>
                <a:gd name="connsiteY90" fmla="*/ 122460 h 4275461"/>
                <a:gd name="connsiteX91" fmla="*/ 1811913 w 3619883"/>
                <a:gd name="connsiteY91" fmla="*/ 143234 h 4275461"/>
                <a:gd name="connsiteX92" fmla="*/ 1856557 w 3619883"/>
                <a:gd name="connsiteY92" fmla="*/ 133511 h 4275461"/>
                <a:gd name="connsiteX93" fmla="*/ 2066003 w 3619883"/>
                <a:gd name="connsiteY93" fmla="*/ 143313 h 4275461"/>
                <a:gd name="connsiteX94" fmla="*/ 2177615 w 3619883"/>
                <a:gd name="connsiteY94" fmla="*/ 119007 h 4275461"/>
                <a:gd name="connsiteX95" fmla="*/ 2255883 w 3619883"/>
                <a:gd name="connsiteY95" fmla="*/ 99047 h 4275461"/>
                <a:gd name="connsiteX96" fmla="*/ 2344622 w 3619883"/>
                <a:gd name="connsiteY96" fmla="*/ 91388 h 4275461"/>
                <a:gd name="connsiteX97" fmla="*/ 2455682 w 3619883"/>
                <a:gd name="connsiteY97" fmla="*/ 78869 h 4275461"/>
                <a:gd name="connsiteX98" fmla="*/ 2632609 w 3619883"/>
                <a:gd name="connsiteY98" fmla="*/ 75338 h 4275461"/>
                <a:gd name="connsiteX99" fmla="*/ 2742291 w 3619883"/>
                <a:gd name="connsiteY99" fmla="*/ 92282 h 4275461"/>
                <a:gd name="connsiteX100" fmla="*/ 2851974 w 3619883"/>
                <a:gd name="connsiteY100" fmla="*/ 109227 h 4275461"/>
                <a:gd name="connsiteX101" fmla="*/ 2907643 w 3619883"/>
                <a:gd name="connsiteY101" fmla="*/ 100020 h 4275461"/>
                <a:gd name="connsiteX102" fmla="*/ 2944022 w 3619883"/>
                <a:gd name="connsiteY102" fmla="*/ 30853 h 4275461"/>
                <a:gd name="connsiteX103" fmla="*/ 3022289 w 3619883"/>
                <a:gd name="connsiteY103" fmla="*/ 10893 h 4275461"/>
                <a:gd name="connsiteX104" fmla="*/ 3054807 w 3619883"/>
                <a:gd name="connsiteY104" fmla="*/ 24226 h 4275461"/>
                <a:gd name="connsiteX105" fmla="*/ 3141892 w 3619883"/>
                <a:gd name="connsiteY105" fmla="*/ 51925 h 4275461"/>
                <a:gd name="connsiteX106" fmla="*/ 3185711 w 3619883"/>
                <a:gd name="connsiteY106" fmla="*/ 59881 h 4275461"/>
                <a:gd name="connsiteX107" fmla="*/ 3219056 w 3619883"/>
                <a:gd name="connsiteY107" fmla="*/ 55536 h 4275461"/>
                <a:gd name="connsiteX108" fmla="*/ 3263425 w 3619883"/>
                <a:gd name="connsiteY108" fmla="*/ 51706 h 4275461"/>
                <a:gd name="connsiteX109" fmla="*/ 3296219 w 3619883"/>
                <a:gd name="connsiteY109" fmla="*/ 59147 h 4275461"/>
                <a:gd name="connsiteX110" fmla="*/ 3319094 w 3619883"/>
                <a:gd name="connsiteY110" fmla="*/ 42500 h 4275461"/>
                <a:gd name="connsiteX111" fmla="*/ 3420511 w 3619883"/>
                <a:gd name="connsiteY111" fmla="*/ 0 h 4275461"/>
                <a:gd name="connsiteX112" fmla="*/ 3453305 w 3619883"/>
                <a:gd name="connsiteY112" fmla="*/ 7440 h 4275461"/>
                <a:gd name="connsiteX113" fmla="*/ 3496571 w 3619883"/>
                <a:gd name="connsiteY113" fmla="*/ 27182 h 4275461"/>
                <a:gd name="connsiteX114" fmla="*/ 3602117 w 3619883"/>
                <a:gd name="connsiteY114" fmla="*/ 132521 h 4275461"/>
                <a:gd name="connsiteX115" fmla="*/ 3619883 w 3619883"/>
                <a:gd name="connsiteY115" fmla="*/ 140049 h 4275461"/>
                <a:gd name="connsiteX116" fmla="*/ 3619883 w 3619883"/>
                <a:gd name="connsiteY11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34468 w 3619883"/>
                <a:gd name="connsiteY12" fmla="*/ 4128157 h 4275461"/>
                <a:gd name="connsiteX13" fmla="*/ 1893894 w 3619883"/>
                <a:gd name="connsiteY13" fmla="*/ 4128157 h 4275461"/>
                <a:gd name="connsiteX14" fmla="*/ 1893894 w 3619883"/>
                <a:gd name="connsiteY14" fmla="*/ 3951392 h 4275461"/>
                <a:gd name="connsiteX15" fmla="*/ 1716110 w 3619883"/>
                <a:gd name="connsiteY15" fmla="*/ 3951392 h 4275461"/>
                <a:gd name="connsiteX16" fmla="*/ 1716110 w 3619883"/>
                <a:gd name="connsiteY16" fmla="*/ 4006431 h 4275461"/>
                <a:gd name="connsiteX17" fmla="*/ 1703447 w 3619883"/>
                <a:gd name="connsiteY17" fmla="*/ 4007960 h 4275461"/>
                <a:gd name="connsiteX18" fmla="*/ 1716110 w 3619883"/>
                <a:gd name="connsiteY18" fmla="*/ 4044284 h 4275461"/>
                <a:gd name="connsiteX19" fmla="*/ 1716110 w 3619883"/>
                <a:gd name="connsiteY19" fmla="*/ 4128157 h 4275461"/>
                <a:gd name="connsiteX20" fmla="*/ 1745346 w 3619883"/>
                <a:gd name="connsiteY20" fmla="*/ 4128157 h 4275461"/>
                <a:gd name="connsiteX21" fmla="*/ 1796694 w 3619883"/>
                <a:gd name="connsiteY21" fmla="*/ 4275461 h 4275461"/>
                <a:gd name="connsiteX22" fmla="*/ 1558844 w 3619883"/>
                <a:gd name="connsiteY22" fmla="*/ 4275461 h 4275461"/>
                <a:gd name="connsiteX23" fmla="*/ 1517252 w 3619883"/>
                <a:gd name="connsiteY23" fmla="*/ 4128157 h 4275461"/>
                <a:gd name="connsiteX24" fmla="*/ 1582936 w 3619883"/>
                <a:gd name="connsiteY24" fmla="*/ 4128157 h 4275461"/>
                <a:gd name="connsiteX25" fmla="*/ 1582936 w 3619883"/>
                <a:gd name="connsiteY25" fmla="*/ 3951392 h 4275461"/>
                <a:gd name="connsiteX26" fmla="*/ 1405151 w 3619883"/>
                <a:gd name="connsiteY26" fmla="*/ 3951392 h 4275461"/>
                <a:gd name="connsiteX27" fmla="*/ 1405151 w 3619883"/>
                <a:gd name="connsiteY27" fmla="*/ 4128157 h 4275461"/>
                <a:gd name="connsiteX28" fmla="*/ 1468988 w 3619883"/>
                <a:gd name="connsiteY28" fmla="*/ 4128157 h 4275461"/>
                <a:gd name="connsiteX29" fmla="*/ 1427396 w 3619883"/>
                <a:gd name="connsiteY29" fmla="*/ 4275461 h 4275461"/>
                <a:gd name="connsiteX30" fmla="*/ 1210751 w 3619883"/>
                <a:gd name="connsiteY30" fmla="*/ 4275461 h 4275461"/>
                <a:gd name="connsiteX31" fmla="*/ 1210751 w 3619883"/>
                <a:gd name="connsiteY31" fmla="*/ 4128157 h 4275461"/>
                <a:gd name="connsiteX32" fmla="*/ 1271978 w 3619883"/>
                <a:gd name="connsiteY32" fmla="*/ 4128157 h 4275461"/>
                <a:gd name="connsiteX33" fmla="*/ 1271978 w 3619883"/>
                <a:gd name="connsiteY33" fmla="*/ 3951392 h 4275461"/>
                <a:gd name="connsiteX34" fmla="*/ 1094193 w 3619883"/>
                <a:gd name="connsiteY34" fmla="*/ 3951392 h 4275461"/>
                <a:gd name="connsiteX35" fmla="*/ 1094193 w 3619883"/>
                <a:gd name="connsiteY35" fmla="*/ 4128157 h 4275461"/>
                <a:gd name="connsiteX36" fmla="*/ 1140354 w 3619883"/>
                <a:gd name="connsiteY36" fmla="*/ 4128157 h 4275461"/>
                <a:gd name="connsiteX37" fmla="*/ 1140354 w 3619883"/>
                <a:gd name="connsiteY37" fmla="*/ 4275461 h 4275461"/>
                <a:gd name="connsiteX38" fmla="*/ 953807 w 3619883"/>
                <a:gd name="connsiteY38" fmla="*/ 4275461 h 4275461"/>
                <a:gd name="connsiteX39" fmla="*/ 912215 w 3619883"/>
                <a:gd name="connsiteY39" fmla="*/ 4128157 h 4275461"/>
                <a:gd name="connsiteX40" fmla="*/ 961020 w 3619883"/>
                <a:gd name="connsiteY40" fmla="*/ 4128157 h 4275461"/>
                <a:gd name="connsiteX41" fmla="*/ 961020 w 3619883"/>
                <a:gd name="connsiteY41" fmla="*/ 3951392 h 4275461"/>
                <a:gd name="connsiteX42" fmla="*/ 783235 w 3619883"/>
                <a:gd name="connsiteY42" fmla="*/ 3951392 h 4275461"/>
                <a:gd name="connsiteX43" fmla="*/ 783235 w 3619883"/>
                <a:gd name="connsiteY43" fmla="*/ 4128157 h 4275461"/>
                <a:gd name="connsiteX44" fmla="*/ 871024 w 3619883"/>
                <a:gd name="connsiteY44" fmla="*/ 4128157 h 4275461"/>
                <a:gd name="connsiteX45" fmla="*/ 829432 w 3619883"/>
                <a:gd name="connsiteY45" fmla="*/ 4275461 h 4275461"/>
                <a:gd name="connsiteX46" fmla="*/ 611484 w 3619883"/>
                <a:gd name="connsiteY46" fmla="*/ 4275461 h 4275461"/>
                <a:gd name="connsiteX47" fmla="*/ 621247 w 3619883"/>
                <a:gd name="connsiteY47" fmla="*/ 4128157 h 4275461"/>
                <a:gd name="connsiteX48" fmla="*/ 650062 w 3619883"/>
                <a:gd name="connsiteY48" fmla="*/ 4128157 h 4275461"/>
                <a:gd name="connsiteX49" fmla="*/ 650062 w 3619883"/>
                <a:gd name="connsiteY49" fmla="*/ 3951392 h 4275461"/>
                <a:gd name="connsiteX50" fmla="*/ 472277 w 3619883"/>
                <a:gd name="connsiteY50" fmla="*/ 3951392 h 4275461"/>
                <a:gd name="connsiteX51" fmla="*/ 472277 w 3619883"/>
                <a:gd name="connsiteY51" fmla="*/ 4128157 h 4275461"/>
                <a:gd name="connsiteX52" fmla="*/ 522650 w 3619883"/>
                <a:gd name="connsiteY52" fmla="*/ 4128157 h 4275461"/>
                <a:gd name="connsiteX53" fmla="*/ 573998 w 3619883"/>
                <a:gd name="connsiteY53" fmla="*/ 4275461 h 4275461"/>
                <a:gd name="connsiteX54" fmla="*/ 336164 w 3619883"/>
                <a:gd name="connsiteY54" fmla="*/ 4275461 h 4275461"/>
                <a:gd name="connsiteX55" fmla="*/ 294572 w 3619883"/>
                <a:gd name="connsiteY55" fmla="*/ 4128157 h 4275461"/>
                <a:gd name="connsiteX56" fmla="*/ 339106 w 3619883"/>
                <a:gd name="connsiteY56" fmla="*/ 4128157 h 4275461"/>
                <a:gd name="connsiteX57" fmla="*/ 339106 w 3619883"/>
                <a:gd name="connsiteY57" fmla="*/ 3951392 h 4275461"/>
                <a:gd name="connsiteX58" fmla="*/ 161321 w 3619883"/>
                <a:gd name="connsiteY58" fmla="*/ 3951392 h 4275461"/>
                <a:gd name="connsiteX59" fmla="*/ 161321 w 3619883"/>
                <a:gd name="connsiteY59" fmla="*/ 4128157 h 4275461"/>
                <a:gd name="connsiteX60" fmla="*/ 230914 w 3619883"/>
                <a:gd name="connsiteY60" fmla="*/ 4128157 h 4275461"/>
                <a:gd name="connsiteX61" fmla="*/ 189322 w 3619883"/>
                <a:gd name="connsiteY61" fmla="*/ 4275461 h 4275461"/>
                <a:gd name="connsiteX62" fmla="*/ 0 w 3619883"/>
                <a:gd name="connsiteY62" fmla="*/ 4275461 h 4275461"/>
                <a:gd name="connsiteX63" fmla="*/ 0 w 3619883"/>
                <a:gd name="connsiteY63" fmla="*/ 42229 h 4275461"/>
                <a:gd name="connsiteX64" fmla="*/ 42464 w 3619883"/>
                <a:gd name="connsiteY64" fmla="*/ 40518 h 4275461"/>
                <a:gd name="connsiteX65" fmla="*/ 137733 w 3619883"/>
                <a:gd name="connsiteY65" fmla="*/ 35355 h 4275461"/>
                <a:gd name="connsiteX66" fmla="*/ 270565 w 3619883"/>
                <a:gd name="connsiteY66" fmla="*/ 29759 h 4275461"/>
                <a:gd name="connsiteX67" fmla="*/ 479734 w 3619883"/>
                <a:gd name="connsiteY67" fmla="*/ 45455 h 4275461"/>
                <a:gd name="connsiteX68" fmla="*/ 524103 w 3619883"/>
                <a:gd name="connsiteY68" fmla="*/ 41625 h 4275461"/>
                <a:gd name="connsiteX69" fmla="*/ 624416 w 3619883"/>
                <a:gd name="connsiteY69" fmla="*/ 22696 h 4275461"/>
                <a:gd name="connsiteX70" fmla="*/ 657762 w 3619883"/>
                <a:gd name="connsiteY70" fmla="*/ 18351 h 4275461"/>
                <a:gd name="connsiteX71" fmla="*/ 690557 w 3619883"/>
                <a:gd name="connsiteY71" fmla="*/ 25792 h 4275461"/>
                <a:gd name="connsiteX72" fmla="*/ 745123 w 3619883"/>
                <a:gd name="connsiteY72" fmla="*/ 40157 h 4275461"/>
                <a:gd name="connsiteX73" fmla="*/ 789493 w 3619883"/>
                <a:gd name="connsiteY73" fmla="*/ 36327 h 4275461"/>
                <a:gd name="connsiteX74" fmla="*/ 854255 w 3619883"/>
                <a:gd name="connsiteY74" fmla="*/ 68887 h 4275461"/>
                <a:gd name="connsiteX75" fmla="*/ 897520 w 3619883"/>
                <a:gd name="connsiteY75" fmla="*/ 88629 h 4275461"/>
                <a:gd name="connsiteX76" fmla="*/ 940510 w 3619883"/>
                <a:gd name="connsiteY76" fmla="*/ 114265 h 4275461"/>
                <a:gd name="connsiteX77" fmla="*/ 1082712 w 3619883"/>
                <a:gd name="connsiteY77" fmla="*/ 144543 h 4275461"/>
                <a:gd name="connsiteX78" fmla="*/ 1205348 w 3619883"/>
                <a:gd name="connsiteY78" fmla="*/ 120753 h 4275461"/>
                <a:gd name="connsiteX79" fmla="*/ 1271764 w 3619883"/>
                <a:gd name="connsiteY79" fmla="*/ 117956 h 4275461"/>
                <a:gd name="connsiteX80" fmla="*/ 1315583 w 3619883"/>
                <a:gd name="connsiteY80" fmla="*/ 125912 h 4275461"/>
                <a:gd name="connsiteX81" fmla="*/ 1359125 w 3619883"/>
                <a:gd name="connsiteY81" fmla="*/ 139761 h 4275461"/>
                <a:gd name="connsiteX82" fmla="*/ 1391919 w 3619883"/>
                <a:gd name="connsiteY82" fmla="*/ 147202 h 4275461"/>
                <a:gd name="connsiteX83" fmla="*/ 1436563 w 3619883"/>
                <a:gd name="connsiteY83" fmla="*/ 137480 h 4275461"/>
                <a:gd name="connsiteX84" fmla="*/ 1471566 w 3619883"/>
                <a:gd name="connsiteY84" fmla="*/ 97777 h 4275461"/>
                <a:gd name="connsiteX85" fmla="*/ 1505739 w 3619883"/>
                <a:gd name="connsiteY85" fmla="*/ 75753 h 4275461"/>
                <a:gd name="connsiteX86" fmla="*/ 1590891 w 3619883"/>
                <a:gd name="connsiteY86" fmla="*/ 144702 h 4275461"/>
                <a:gd name="connsiteX87" fmla="*/ 1625616 w 3619883"/>
                <a:gd name="connsiteY87" fmla="*/ 110893 h 4275461"/>
                <a:gd name="connsiteX88" fmla="*/ 1658964 w 3619883"/>
                <a:gd name="connsiteY88" fmla="*/ 106547 h 4275461"/>
                <a:gd name="connsiteX89" fmla="*/ 1746598 w 3619883"/>
                <a:gd name="connsiteY89" fmla="*/ 122460 h 4275461"/>
                <a:gd name="connsiteX90" fmla="*/ 1811913 w 3619883"/>
                <a:gd name="connsiteY90" fmla="*/ 143234 h 4275461"/>
                <a:gd name="connsiteX91" fmla="*/ 1856557 w 3619883"/>
                <a:gd name="connsiteY91" fmla="*/ 133511 h 4275461"/>
                <a:gd name="connsiteX92" fmla="*/ 2066003 w 3619883"/>
                <a:gd name="connsiteY92" fmla="*/ 143313 h 4275461"/>
                <a:gd name="connsiteX93" fmla="*/ 2177615 w 3619883"/>
                <a:gd name="connsiteY93" fmla="*/ 119007 h 4275461"/>
                <a:gd name="connsiteX94" fmla="*/ 2255883 w 3619883"/>
                <a:gd name="connsiteY94" fmla="*/ 99047 h 4275461"/>
                <a:gd name="connsiteX95" fmla="*/ 2344622 w 3619883"/>
                <a:gd name="connsiteY95" fmla="*/ 91388 h 4275461"/>
                <a:gd name="connsiteX96" fmla="*/ 2455682 w 3619883"/>
                <a:gd name="connsiteY96" fmla="*/ 78869 h 4275461"/>
                <a:gd name="connsiteX97" fmla="*/ 2632609 w 3619883"/>
                <a:gd name="connsiteY97" fmla="*/ 75338 h 4275461"/>
                <a:gd name="connsiteX98" fmla="*/ 2742291 w 3619883"/>
                <a:gd name="connsiteY98" fmla="*/ 92282 h 4275461"/>
                <a:gd name="connsiteX99" fmla="*/ 2851974 w 3619883"/>
                <a:gd name="connsiteY99" fmla="*/ 109227 h 4275461"/>
                <a:gd name="connsiteX100" fmla="*/ 2907643 w 3619883"/>
                <a:gd name="connsiteY100" fmla="*/ 100020 h 4275461"/>
                <a:gd name="connsiteX101" fmla="*/ 2944022 w 3619883"/>
                <a:gd name="connsiteY101" fmla="*/ 30853 h 4275461"/>
                <a:gd name="connsiteX102" fmla="*/ 3022289 w 3619883"/>
                <a:gd name="connsiteY102" fmla="*/ 10893 h 4275461"/>
                <a:gd name="connsiteX103" fmla="*/ 3054807 w 3619883"/>
                <a:gd name="connsiteY103" fmla="*/ 24226 h 4275461"/>
                <a:gd name="connsiteX104" fmla="*/ 3141892 w 3619883"/>
                <a:gd name="connsiteY104" fmla="*/ 51925 h 4275461"/>
                <a:gd name="connsiteX105" fmla="*/ 3185711 w 3619883"/>
                <a:gd name="connsiteY105" fmla="*/ 59881 h 4275461"/>
                <a:gd name="connsiteX106" fmla="*/ 3219056 w 3619883"/>
                <a:gd name="connsiteY106" fmla="*/ 55536 h 4275461"/>
                <a:gd name="connsiteX107" fmla="*/ 3263425 w 3619883"/>
                <a:gd name="connsiteY107" fmla="*/ 51706 h 4275461"/>
                <a:gd name="connsiteX108" fmla="*/ 3296219 w 3619883"/>
                <a:gd name="connsiteY108" fmla="*/ 59147 h 4275461"/>
                <a:gd name="connsiteX109" fmla="*/ 3319094 w 3619883"/>
                <a:gd name="connsiteY109" fmla="*/ 42500 h 4275461"/>
                <a:gd name="connsiteX110" fmla="*/ 3420511 w 3619883"/>
                <a:gd name="connsiteY110" fmla="*/ 0 h 4275461"/>
                <a:gd name="connsiteX111" fmla="*/ 3453305 w 3619883"/>
                <a:gd name="connsiteY111" fmla="*/ 7440 h 4275461"/>
                <a:gd name="connsiteX112" fmla="*/ 3496571 w 3619883"/>
                <a:gd name="connsiteY112" fmla="*/ 27182 h 4275461"/>
                <a:gd name="connsiteX113" fmla="*/ 3602117 w 3619883"/>
                <a:gd name="connsiteY113" fmla="*/ 132521 h 4275461"/>
                <a:gd name="connsiteX114" fmla="*/ 3619883 w 3619883"/>
                <a:gd name="connsiteY114" fmla="*/ 140049 h 4275461"/>
                <a:gd name="connsiteX115" fmla="*/ 3619883 w 3619883"/>
                <a:gd name="connsiteY11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93894 w 3619883"/>
                <a:gd name="connsiteY12" fmla="*/ 4128157 h 4275461"/>
                <a:gd name="connsiteX13" fmla="*/ 1893894 w 3619883"/>
                <a:gd name="connsiteY13" fmla="*/ 3951392 h 4275461"/>
                <a:gd name="connsiteX14" fmla="*/ 1716110 w 3619883"/>
                <a:gd name="connsiteY14" fmla="*/ 3951392 h 4275461"/>
                <a:gd name="connsiteX15" fmla="*/ 1716110 w 3619883"/>
                <a:gd name="connsiteY15" fmla="*/ 4006431 h 4275461"/>
                <a:gd name="connsiteX16" fmla="*/ 1703447 w 3619883"/>
                <a:gd name="connsiteY16" fmla="*/ 4007960 h 4275461"/>
                <a:gd name="connsiteX17" fmla="*/ 1716110 w 3619883"/>
                <a:gd name="connsiteY17" fmla="*/ 4044284 h 4275461"/>
                <a:gd name="connsiteX18" fmla="*/ 1716110 w 3619883"/>
                <a:gd name="connsiteY18" fmla="*/ 4128157 h 4275461"/>
                <a:gd name="connsiteX19" fmla="*/ 1745346 w 3619883"/>
                <a:gd name="connsiteY19" fmla="*/ 4128157 h 4275461"/>
                <a:gd name="connsiteX20" fmla="*/ 1796694 w 3619883"/>
                <a:gd name="connsiteY20" fmla="*/ 4275461 h 4275461"/>
                <a:gd name="connsiteX21" fmla="*/ 1558844 w 3619883"/>
                <a:gd name="connsiteY21" fmla="*/ 4275461 h 4275461"/>
                <a:gd name="connsiteX22" fmla="*/ 1517252 w 3619883"/>
                <a:gd name="connsiteY22" fmla="*/ 4128157 h 4275461"/>
                <a:gd name="connsiteX23" fmla="*/ 1582936 w 3619883"/>
                <a:gd name="connsiteY23" fmla="*/ 4128157 h 4275461"/>
                <a:gd name="connsiteX24" fmla="*/ 1582936 w 3619883"/>
                <a:gd name="connsiteY24" fmla="*/ 3951392 h 4275461"/>
                <a:gd name="connsiteX25" fmla="*/ 1405151 w 3619883"/>
                <a:gd name="connsiteY25" fmla="*/ 3951392 h 4275461"/>
                <a:gd name="connsiteX26" fmla="*/ 1405151 w 3619883"/>
                <a:gd name="connsiteY26" fmla="*/ 4128157 h 4275461"/>
                <a:gd name="connsiteX27" fmla="*/ 1468988 w 3619883"/>
                <a:gd name="connsiteY27" fmla="*/ 4128157 h 4275461"/>
                <a:gd name="connsiteX28" fmla="*/ 1427396 w 3619883"/>
                <a:gd name="connsiteY28" fmla="*/ 4275461 h 4275461"/>
                <a:gd name="connsiteX29" fmla="*/ 1210751 w 3619883"/>
                <a:gd name="connsiteY29" fmla="*/ 4275461 h 4275461"/>
                <a:gd name="connsiteX30" fmla="*/ 1210751 w 3619883"/>
                <a:gd name="connsiteY30" fmla="*/ 4128157 h 4275461"/>
                <a:gd name="connsiteX31" fmla="*/ 1271978 w 3619883"/>
                <a:gd name="connsiteY31" fmla="*/ 4128157 h 4275461"/>
                <a:gd name="connsiteX32" fmla="*/ 1271978 w 3619883"/>
                <a:gd name="connsiteY32" fmla="*/ 3951392 h 4275461"/>
                <a:gd name="connsiteX33" fmla="*/ 1094193 w 3619883"/>
                <a:gd name="connsiteY33" fmla="*/ 3951392 h 4275461"/>
                <a:gd name="connsiteX34" fmla="*/ 1094193 w 3619883"/>
                <a:gd name="connsiteY34" fmla="*/ 4128157 h 4275461"/>
                <a:gd name="connsiteX35" fmla="*/ 1140354 w 3619883"/>
                <a:gd name="connsiteY35" fmla="*/ 4128157 h 4275461"/>
                <a:gd name="connsiteX36" fmla="*/ 1140354 w 3619883"/>
                <a:gd name="connsiteY36" fmla="*/ 4275461 h 4275461"/>
                <a:gd name="connsiteX37" fmla="*/ 953807 w 3619883"/>
                <a:gd name="connsiteY37" fmla="*/ 4275461 h 4275461"/>
                <a:gd name="connsiteX38" fmla="*/ 912215 w 3619883"/>
                <a:gd name="connsiteY38" fmla="*/ 4128157 h 4275461"/>
                <a:gd name="connsiteX39" fmla="*/ 961020 w 3619883"/>
                <a:gd name="connsiteY39" fmla="*/ 4128157 h 4275461"/>
                <a:gd name="connsiteX40" fmla="*/ 961020 w 3619883"/>
                <a:gd name="connsiteY40" fmla="*/ 3951392 h 4275461"/>
                <a:gd name="connsiteX41" fmla="*/ 783235 w 3619883"/>
                <a:gd name="connsiteY41" fmla="*/ 3951392 h 4275461"/>
                <a:gd name="connsiteX42" fmla="*/ 783235 w 3619883"/>
                <a:gd name="connsiteY42" fmla="*/ 4128157 h 4275461"/>
                <a:gd name="connsiteX43" fmla="*/ 871024 w 3619883"/>
                <a:gd name="connsiteY43" fmla="*/ 4128157 h 4275461"/>
                <a:gd name="connsiteX44" fmla="*/ 829432 w 3619883"/>
                <a:gd name="connsiteY44" fmla="*/ 4275461 h 4275461"/>
                <a:gd name="connsiteX45" fmla="*/ 611484 w 3619883"/>
                <a:gd name="connsiteY45" fmla="*/ 4275461 h 4275461"/>
                <a:gd name="connsiteX46" fmla="*/ 621247 w 3619883"/>
                <a:gd name="connsiteY46" fmla="*/ 4128157 h 4275461"/>
                <a:gd name="connsiteX47" fmla="*/ 650062 w 3619883"/>
                <a:gd name="connsiteY47" fmla="*/ 4128157 h 4275461"/>
                <a:gd name="connsiteX48" fmla="*/ 650062 w 3619883"/>
                <a:gd name="connsiteY48" fmla="*/ 3951392 h 4275461"/>
                <a:gd name="connsiteX49" fmla="*/ 472277 w 3619883"/>
                <a:gd name="connsiteY49" fmla="*/ 3951392 h 4275461"/>
                <a:gd name="connsiteX50" fmla="*/ 472277 w 3619883"/>
                <a:gd name="connsiteY50" fmla="*/ 4128157 h 4275461"/>
                <a:gd name="connsiteX51" fmla="*/ 522650 w 3619883"/>
                <a:gd name="connsiteY51" fmla="*/ 4128157 h 4275461"/>
                <a:gd name="connsiteX52" fmla="*/ 573998 w 3619883"/>
                <a:gd name="connsiteY52" fmla="*/ 4275461 h 4275461"/>
                <a:gd name="connsiteX53" fmla="*/ 336164 w 3619883"/>
                <a:gd name="connsiteY53" fmla="*/ 4275461 h 4275461"/>
                <a:gd name="connsiteX54" fmla="*/ 294572 w 3619883"/>
                <a:gd name="connsiteY54" fmla="*/ 4128157 h 4275461"/>
                <a:gd name="connsiteX55" fmla="*/ 339106 w 3619883"/>
                <a:gd name="connsiteY55" fmla="*/ 4128157 h 4275461"/>
                <a:gd name="connsiteX56" fmla="*/ 339106 w 3619883"/>
                <a:gd name="connsiteY56" fmla="*/ 3951392 h 4275461"/>
                <a:gd name="connsiteX57" fmla="*/ 161321 w 3619883"/>
                <a:gd name="connsiteY57" fmla="*/ 3951392 h 4275461"/>
                <a:gd name="connsiteX58" fmla="*/ 161321 w 3619883"/>
                <a:gd name="connsiteY58" fmla="*/ 4128157 h 4275461"/>
                <a:gd name="connsiteX59" fmla="*/ 230914 w 3619883"/>
                <a:gd name="connsiteY59" fmla="*/ 4128157 h 4275461"/>
                <a:gd name="connsiteX60" fmla="*/ 189322 w 3619883"/>
                <a:gd name="connsiteY60" fmla="*/ 4275461 h 4275461"/>
                <a:gd name="connsiteX61" fmla="*/ 0 w 3619883"/>
                <a:gd name="connsiteY61" fmla="*/ 4275461 h 4275461"/>
                <a:gd name="connsiteX62" fmla="*/ 0 w 3619883"/>
                <a:gd name="connsiteY62" fmla="*/ 42229 h 4275461"/>
                <a:gd name="connsiteX63" fmla="*/ 42464 w 3619883"/>
                <a:gd name="connsiteY63" fmla="*/ 40518 h 4275461"/>
                <a:gd name="connsiteX64" fmla="*/ 137733 w 3619883"/>
                <a:gd name="connsiteY64" fmla="*/ 35355 h 4275461"/>
                <a:gd name="connsiteX65" fmla="*/ 270565 w 3619883"/>
                <a:gd name="connsiteY65" fmla="*/ 29759 h 4275461"/>
                <a:gd name="connsiteX66" fmla="*/ 479734 w 3619883"/>
                <a:gd name="connsiteY66" fmla="*/ 45455 h 4275461"/>
                <a:gd name="connsiteX67" fmla="*/ 524103 w 3619883"/>
                <a:gd name="connsiteY67" fmla="*/ 41625 h 4275461"/>
                <a:gd name="connsiteX68" fmla="*/ 624416 w 3619883"/>
                <a:gd name="connsiteY68" fmla="*/ 22696 h 4275461"/>
                <a:gd name="connsiteX69" fmla="*/ 657762 w 3619883"/>
                <a:gd name="connsiteY69" fmla="*/ 18351 h 4275461"/>
                <a:gd name="connsiteX70" fmla="*/ 690557 w 3619883"/>
                <a:gd name="connsiteY70" fmla="*/ 25792 h 4275461"/>
                <a:gd name="connsiteX71" fmla="*/ 745123 w 3619883"/>
                <a:gd name="connsiteY71" fmla="*/ 40157 h 4275461"/>
                <a:gd name="connsiteX72" fmla="*/ 789493 w 3619883"/>
                <a:gd name="connsiteY72" fmla="*/ 36327 h 4275461"/>
                <a:gd name="connsiteX73" fmla="*/ 854255 w 3619883"/>
                <a:gd name="connsiteY73" fmla="*/ 68887 h 4275461"/>
                <a:gd name="connsiteX74" fmla="*/ 897520 w 3619883"/>
                <a:gd name="connsiteY74" fmla="*/ 88629 h 4275461"/>
                <a:gd name="connsiteX75" fmla="*/ 940510 w 3619883"/>
                <a:gd name="connsiteY75" fmla="*/ 114265 h 4275461"/>
                <a:gd name="connsiteX76" fmla="*/ 1082712 w 3619883"/>
                <a:gd name="connsiteY76" fmla="*/ 144543 h 4275461"/>
                <a:gd name="connsiteX77" fmla="*/ 1205348 w 3619883"/>
                <a:gd name="connsiteY77" fmla="*/ 120753 h 4275461"/>
                <a:gd name="connsiteX78" fmla="*/ 1271764 w 3619883"/>
                <a:gd name="connsiteY78" fmla="*/ 117956 h 4275461"/>
                <a:gd name="connsiteX79" fmla="*/ 1315583 w 3619883"/>
                <a:gd name="connsiteY79" fmla="*/ 125912 h 4275461"/>
                <a:gd name="connsiteX80" fmla="*/ 1359125 w 3619883"/>
                <a:gd name="connsiteY80" fmla="*/ 139761 h 4275461"/>
                <a:gd name="connsiteX81" fmla="*/ 1391919 w 3619883"/>
                <a:gd name="connsiteY81" fmla="*/ 147202 h 4275461"/>
                <a:gd name="connsiteX82" fmla="*/ 1436563 w 3619883"/>
                <a:gd name="connsiteY82" fmla="*/ 137480 h 4275461"/>
                <a:gd name="connsiteX83" fmla="*/ 1471566 w 3619883"/>
                <a:gd name="connsiteY83" fmla="*/ 97777 h 4275461"/>
                <a:gd name="connsiteX84" fmla="*/ 1505739 w 3619883"/>
                <a:gd name="connsiteY84" fmla="*/ 75753 h 4275461"/>
                <a:gd name="connsiteX85" fmla="*/ 1590891 w 3619883"/>
                <a:gd name="connsiteY85" fmla="*/ 144702 h 4275461"/>
                <a:gd name="connsiteX86" fmla="*/ 1625616 w 3619883"/>
                <a:gd name="connsiteY86" fmla="*/ 110893 h 4275461"/>
                <a:gd name="connsiteX87" fmla="*/ 1658964 w 3619883"/>
                <a:gd name="connsiteY87" fmla="*/ 106547 h 4275461"/>
                <a:gd name="connsiteX88" fmla="*/ 1746598 w 3619883"/>
                <a:gd name="connsiteY88" fmla="*/ 122460 h 4275461"/>
                <a:gd name="connsiteX89" fmla="*/ 1811913 w 3619883"/>
                <a:gd name="connsiteY89" fmla="*/ 143234 h 4275461"/>
                <a:gd name="connsiteX90" fmla="*/ 1856557 w 3619883"/>
                <a:gd name="connsiteY90" fmla="*/ 133511 h 4275461"/>
                <a:gd name="connsiteX91" fmla="*/ 2066003 w 3619883"/>
                <a:gd name="connsiteY91" fmla="*/ 143313 h 4275461"/>
                <a:gd name="connsiteX92" fmla="*/ 2177615 w 3619883"/>
                <a:gd name="connsiteY92" fmla="*/ 119007 h 4275461"/>
                <a:gd name="connsiteX93" fmla="*/ 2255883 w 3619883"/>
                <a:gd name="connsiteY93" fmla="*/ 99047 h 4275461"/>
                <a:gd name="connsiteX94" fmla="*/ 2344622 w 3619883"/>
                <a:gd name="connsiteY94" fmla="*/ 91388 h 4275461"/>
                <a:gd name="connsiteX95" fmla="*/ 2455682 w 3619883"/>
                <a:gd name="connsiteY95" fmla="*/ 78869 h 4275461"/>
                <a:gd name="connsiteX96" fmla="*/ 2632609 w 3619883"/>
                <a:gd name="connsiteY96" fmla="*/ 75338 h 4275461"/>
                <a:gd name="connsiteX97" fmla="*/ 2742291 w 3619883"/>
                <a:gd name="connsiteY97" fmla="*/ 92282 h 4275461"/>
                <a:gd name="connsiteX98" fmla="*/ 2851974 w 3619883"/>
                <a:gd name="connsiteY98" fmla="*/ 109227 h 4275461"/>
                <a:gd name="connsiteX99" fmla="*/ 2907643 w 3619883"/>
                <a:gd name="connsiteY99" fmla="*/ 100020 h 4275461"/>
                <a:gd name="connsiteX100" fmla="*/ 2944022 w 3619883"/>
                <a:gd name="connsiteY100" fmla="*/ 30853 h 4275461"/>
                <a:gd name="connsiteX101" fmla="*/ 3022289 w 3619883"/>
                <a:gd name="connsiteY101" fmla="*/ 10893 h 4275461"/>
                <a:gd name="connsiteX102" fmla="*/ 3054807 w 3619883"/>
                <a:gd name="connsiteY102" fmla="*/ 24226 h 4275461"/>
                <a:gd name="connsiteX103" fmla="*/ 3141892 w 3619883"/>
                <a:gd name="connsiteY103" fmla="*/ 51925 h 4275461"/>
                <a:gd name="connsiteX104" fmla="*/ 3185711 w 3619883"/>
                <a:gd name="connsiteY104" fmla="*/ 59881 h 4275461"/>
                <a:gd name="connsiteX105" fmla="*/ 3219056 w 3619883"/>
                <a:gd name="connsiteY105" fmla="*/ 55536 h 4275461"/>
                <a:gd name="connsiteX106" fmla="*/ 3263425 w 3619883"/>
                <a:gd name="connsiteY106" fmla="*/ 51706 h 4275461"/>
                <a:gd name="connsiteX107" fmla="*/ 3296219 w 3619883"/>
                <a:gd name="connsiteY107" fmla="*/ 59147 h 4275461"/>
                <a:gd name="connsiteX108" fmla="*/ 3319094 w 3619883"/>
                <a:gd name="connsiteY108" fmla="*/ 42500 h 4275461"/>
                <a:gd name="connsiteX109" fmla="*/ 3420511 w 3619883"/>
                <a:gd name="connsiteY109" fmla="*/ 0 h 4275461"/>
                <a:gd name="connsiteX110" fmla="*/ 3453305 w 3619883"/>
                <a:gd name="connsiteY110" fmla="*/ 7440 h 4275461"/>
                <a:gd name="connsiteX111" fmla="*/ 3496571 w 3619883"/>
                <a:gd name="connsiteY111" fmla="*/ 27182 h 4275461"/>
                <a:gd name="connsiteX112" fmla="*/ 3602117 w 3619883"/>
                <a:gd name="connsiteY112" fmla="*/ 132521 h 4275461"/>
                <a:gd name="connsiteX113" fmla="*/ 3619883 w 3619883"/>
                <a:gd name="connsiteY113" fmla="*/ 140049 h 4275461"/>
                <a:gd name="connsiteX114" fmla="*/ 3619883 w 3619883"/>
                <a:gd name="connsiteY11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93894 w 3619883"/>
                <a:gd name="connsiteY12" fmla="*/ 3951392 h 4275461"/>
                <a:gd name="connsiteX13" fmla="*/ 1716110 w 3619883"/>
                <a:gd name="connsiteY13" fmla="*/ 3951392 h 4275461"/>
                <a:gd name="connsiteX14" fmla="*/ 1716110 w 3619883"/>
                <a:gd name="connsiteY14" fmla="*/ 4006431 h 4275461"/>
                <a:gd name="connsiteX15" fmla="*/ 1703447 w 3619883"/>
                <a:gd name="connsiteY15" fmla="*/ 4007960 h 4275461"/>
                <a:gd name="connsiteX16" fmla="*/ 1716110 w 3619883"/>
                <a:gd name="connsiteY16" fmla="*/ 4044284 h 4275461"/>
                <a:gd name="connsiteX17" fmla="*/ 1716110 w 3619883"/>
                <a:gd name="connsiteY17" fmla="*/ 4128157 h 4275461"/>
                <a:gd name="connsiteX18" fmla="*/ 1745346 w 3619883"/>
                <a:gd name="connsiteY18" fmla="*/ 4128157 h 4275461"/>
                <a:gd name="connsiteX19" fmla="*/ 1796694 w 3619883"/>
                <a:gd name="connsiteY19" fmla="*/ 4275461 h 4275461"/>
                <a:gd name="connsiteX20" fmla="*/ 1558844 w 3619883"/>
                <a:gd name="connsiteY20" fmla="*/ 4275461 h 4275461"/>
                <a:gd name="connsiteX21" fmla="*/ 1517252 w 3619883"/>
                <a:gd name="connsiteY21" fmla="*/ 4128157 h 4275461"/>
                <a:gd name="connsiteX22" fmla="*/ 1582936 w 3619883"/>
                <a:gd name="connsiteY22" fmla="*/ 4128157 h 4275461"/>
                <a:gd name="connsiteX23" fmla="*/ 1582936 w 3619883"/>
                <a:gd name="connsiteY23" fmla="*/ 3951392 h 4275461"/>
                <a:gd name="connsiteX24" fmla="*/ 1405151 w 3619883"/>
                <a:gd name="connsiteY24" fmla="*/ 3951392 h 4275461"/>
                <a:gd name="connsiteX25" fmla="*/ 1405151 w 3619883"/>
                <a:gd name="connsiteY25" fmla="*/ 4128157 h 4275461"/>
                <a:gd name="connsiteX26" fmla="*/ 1468988 w 3619883"/>
                <a:gd name="connsiteY26" fmla="*/ 4128157 h 4275461"/>
                <a:gd name="connsiteX27" fmla="*/ 1427396 w 3619883"/>
                <a:gd name="connsiteY27" fmla="*/ 4275461 h 4275461"/>
                <a:gd name="connsiteX28" fmla="*/ 1210751 w 3619883"/>
                <a:gd name="connsiteY28" fmla="*/ 4275461 h 4275461"/>
                <a:gd name="connsiteX29" fmla="*/ 1210751 w 3619883"/>
                <a:gd name="connsiteY29" fmla="*/ 4128157 h 4275461"/>
                <a:gd name="connsiteX30" fmla="*/ 1271978 w 3619883"/>
                <a:gd name="connsiteY30" fmla="*/ 4128157 h 4275461"/>
                <a:gd name="connsiteX31" fmla="*/ 1271978 w 3619883"/>
                <a:gd name="connsiteY31" fmla="*/ 3951392 h 4275461"/>
                <a:gd name="connsiteX32" fmla="*/ 1094193 w 3619883"/>
                <a:gd name="connsiteY32" fmla="*/ 3951392 h 4275461"/>
                <a:gd name="connsiteX33" fmla="*/ 1094193 w 3619883"/>
                <a:gd name="connsiteY33" fmla="*/ 4128157 h 4275461"/>
                <a:gd name="connsiteX34" fmla="*/ 1140354 w 3619883"/>
                <a:gd name="connsiteY34" fmla="*/ 4128157 h 4275461"/>
                <a:gd name="connsiteX35" fmla="*/ 1140354 w 3619883"/>
                <a:gd name="connsiteY35" fmla="*/ 4275461 h 4275461"/>
                <a:gd name="connsiteX36" fmla="*/ 953807 w 3619883"/>
                <a:gd name="connsiteY36" fmla="*/ 4275461 h 4275461"/>
                <a:gd name="connsiteX37" fmla="*/ 912215 w 3619883"/>
                <a:gd name="connsiteY37" fmla="*/ 4128157 h 4275461"/>
                <a:gd name="connsiteX38" fmla="*/ 961020 w 3619883"/>
                <a:gd name="connsiteY38" fmla="*/ 4128157 h 4275461"/>
                <a:gd name="connsiteX39" fmla="*/ 961020 w 3619883"/>
                <a:gd name="connsiteY39" fmla="*/ 3951392 h 4275461"/>
                <a:gd name="connsiteX40" fmla="*/ 783235 w 3619883"/>
                <a:gd name="connsiteY40" fmla="*/ 3951392 h 4275461"/>
                <a:gd name="connsiteX41" fmla="*/ 783235 w 3619883"/>
                <a:gd name="connsiteY41" fmla="*/ 4128157 h 4275461"/>
                <a:gd name="connsiteX42" fmla="*/ 871024 w 3619883"/>
                <a:gd name="connsiteY42" fmla="*/ 4128157 h 4275461"/>
                <a:gd name="connsiteX43" fmla="*/ 829432 w 3619883"/>
                <a:gd name="connsiteY43" fmla="*/ 4275461 h 4275461"/>
                <a:gd name="connsiteX44" fmla="*/ 611484 w 3619883"/>
                <a:gd name="connsiteY44" fmla="*/ 4275461 h 4275461"/>
                <a:gd name="connsiteX45" fmla="*/ 621247 w 3619883"/>
                <a:gd name="connsiteY45" fmla="*/ 4128157 h 4275461"/>
                <a:gd name="connsiteX46" fmla="*/ 650062 w 3619883"/>
                <a:gd name="connsiteY46" fmla="*/ 4128157 h 4275461"/>
                <a:gd name="connsiteX47" fmla="*/ 650062 w 3619883"/>
                <a:gd name="connsiteY47" fmla="*/ 3951392 h 4275461"/>
                <a:gd name="connsiteX48" fmla="*/ 472277 w 3619883"/>
                <a:gd name="connsiteY48" fmla="*/ 3951392 h 4275461"/>
                <a:gd name="connsiteX49" fmla="*/ 472277 w 3619883"/>
                <a:gd name="connsiteY49" fmla="*/ 4128157 h 4275461"/>
                <a:gd name="connsiteX50" fmla="*/ 522650 w 3619883"/>
                <a:gd name="connsiteY50" fmla="*/ 4128157 h 4275461"/>
                <a:gd name="connsiteX51" fmla="*/ 573998 w 3619883"/>
                <a:gd name="connsiteY51" fmla="*/ 4275461 h 4275461"/>
                <a:gd name="connsiteX52" fmla="*/ 336164 w 3619883"/>
                <a:gd name="connsiteY52" fmla="*/ 4275461 h 4275461"/>
                <a:gd name="connsiteX53" fmla="*/ 294572 w 3619883"/>
                <a:gd name="connsiteY53" fmla="*/ 4128157 h 4275461"/>
                <a:gd name="connsiteX54" fmla="*/ 339106 w 3619883"/>
                <a:gd name="connsiteY54" fmla="*/ 4128157 h 4275461"/>
                <a:gd name="connsiteX55" fmla="*/ 339106 w 3619883"/>
                <a:gd name="connsiteY55" fmla="*/ 3951392 h 4275461"/>
                <a:gd name="connsiteX56" fmla="*/ 161321 w 3619883"/>
                <a:gd name="connsiteY56" fmla="*/ 3951392 h 4275461"/>
                <a:gd name="connsiteX57" fmla="*/ 161321 w 3619883"/>
                <a:gd name="connsiteY57" fmla="*/ 4128157 h 4275461"/>
                <a:gd name="connsiteX58" fmla="*/ 230914 w 3619883"/>
                <a:gd name="connsiteY58" fmla="*/ 4128157 h 4275461"/>
                <a:gd name="connsiteX59" fmla="*/ 189322 w 3619883"/>
                <a:gd name="connsiteY59" fmla="*/ 4275461 h 4275461"/>
                <a:gd name="connsiteX60" fmla="*/ 0 w 3619883"/>
                <a:gd name="connsiteY60" fmla="*/ 4275461 h 4275461"/>
                <a:gd name="connsiteX61" fmla="*/ 0 w 3619883"/>
                <a:gd name="connsiteY61" fmla="*/ 42229 h 4275461"/>
                <a:gd name="connsiteX62" fmla="*/ 42464 w 3619883"/>
                <a:gd name="connsiteY62" fmla="*/ 40518 h 4275461"/>
                <a:gd name="connsiteX63" fmla="*/ 137733 w 3619883"/>
                <a:gd name="connsiteY63" fmla="*/ 35355 h 4275461"/>
                <a:gd name="connsiteX64" fmla="*/ 270565 w 3619883"/>
                <a:gd name="connsiteY64" fmla="*/ 29759 h 4275461"/>
                <a:gd name="connsiteX65" fmla="*/ 479734 w 3619883"/>
                <a:gd name="connsiteY65" fmla="*/ 45455 h 4275461"/>
                <a:gd name="connsiteX66" fmla="*/ 524103 w 3619883"/>
                <a:gd name="connsiteY66" fmla="*/ 41625 h 4275461"/>
                <a:gd name="connsiteX67" fmla="*/ 624416 w 3619883"/>
                <a:gd name="connsiteY67" fmla="*/ 22696 h 4275461"/>
                <a:gd name="connsiteX68" fmla="*/ 657762 w 3619883"/>
                <a:gd name="connsiteY68" fmla="*/ 18351 h 4275461"/>
                <a:gd name="connsiteX69" fmla="*/ 690557 w 3619883"/>
                <a:gd name="connsiteY69" fmla="*/ 25792 h 4275461"/>
                <a:gd name="connsiteX70" fmla="*/ 745123 w 3619883"/>
                <a:gd name="connsiteY70" fmla="*/ 40157 h 4275461"/>
                <a:gd name="connsiteX71" fmla="*/ 789493 w 3619883"/>
                <a:gd name="connsiteY71" fmla="*/ 36327 h 4275461"/>
                <a:gd name="connsiteX72" fmla="*/ 854255 w 3619883"/>
                <a:gd name="connsiteY72" fmla="*/ 68887 h 4275461"/>
                <a:gd name="connsiteX73" fmla="*/ 897520 w 3619883"/>
                <a:gd name="connsiteY73" fmla="*/ 88629 h 4275461"/>
                <a:gd name="connsiteX74" fmla="*/ 940510 w 3619883"/>
                <a:gd name="connsiteY74" fmla="*/ 114265 h 4275461"/>
                <a:gd name="connsiteX75" fmla="*/ 1082712 w 3619883"/>
                <a:gd name="connsiteY75" fmla="*/ 144543 h 4275461"/>
                <a:gd name="connsiteX76" fmla="*/ 1205348 w 3619883"/>
                <a:gd name="connsiteY76" fmla="*/ 120753 h 4275461"/>
                <a:gd name="connsiteX77" fmla="*/ 1271764 w 3619883"/>
                <a:gd name="connsiteY77" fmla="*/ 117956 h 4275461"/>
                <a:gd name="connsiteX78" fmla="*/ 1315583 w 3619883"/>
                <a:gd name="connsiteY78" fmla="*/ 125912 h 4275461"/>
                <a:gd name="connsiteX79" fmla="*/ 1359125 w 3619883"/>
                <a:gd name="connsiteY79" fmla="*/ 139761 h 4275461"/>
                <a:gd name="connsiteX80" fmla="*/ 1391919 w 3619883"/>
                <a:gd name="connsiteY80" fmla="*/ 147202 h 4275461"/>
                <a:gd name="connsiteX81" fmla="*/ 1436563 w 3619883"/>
                <a:gd name="connsiteY81" fmla="*/ 137480 h 4275461"/>
                <a:gd name="connsiteX82" fmla="*/ 1471566 w 3619883"/>
                <a:gd name="connsiteY82" fmla="*/ 97777 h 4275461"/>
                <a:gd name="connsiteX83" fmla="*/ 1505739 w 3619883"/>
                <a:gd name="connsiteY83" fmla="*/ 75753 h 4275461"/>
                <a:gd name="connsiteX84" fmla="*/ 1590891 w 3619883"/>
                <a:gd name="connsiteY84" fmla="*/ 144702 h 4275461"/>
                <a:gd name="connsiteX85" fmla="*/ 1625616 w 3619883"/>
                <a:gd name="connsiteY85" fmla="*/ 110893 h 4275461"/>
                <a:gd name="connsiteX86" fmla="*/ 1658964 w 3619883"/>
                <a:gd name="connsiteY86" fmla="*/ 106547 h 4275461"/>
                <a:gd name="connsiteX87" fmla="*/ 1746598 w 3619883"/>
                <a:gd name="connsiteY87" fmla="*/ 122460 h 4275461"/>
                <a:gd name="connsiteX88" fmla="*/ 1811913 w 3619883"/>
                <a:gd name="connsiteY88" fmla="*/ 143234 h 4275461"/>
                <a:gd name="connsiteX89" fmla="*/ 1856557 w 3619883"/>
                <a:gd name="connsiteY89" fmla="*/ 133511 h 4275461"/>
                <a:gd name="connsiteX90" fmla="*/ 2066003 w 3619883"/>
                <a:gd name="connsiteY90" fmla="*/ 143313 h 4275461"/>
                <a:gd name="connsiteX91" fmla="*/ 2177615 w 3619883"/>
                <a:gd name="connsiteY91" fmla="*/ 119007 h 4275461"/>
                <a:gd name="connsiteX92" fmla="*/ 2255883 w 3619883"/>
                <a:gd name="connsiteY92" fmla="*/ 99047 h 4275461"/>
                <a:gd name="connsiteX93" fmla="*/ 2344622 w 3619883"/>
                <a:gd name="connsiteY93" fmla="*/ 91388 h 4275461"/>
                <a:gd name="connsiteX94" fmla="*/ 2455682 w 3619883"/>
                <a:gd name="connsiteY94" fmla="*/ 78869 h 4275461"/>
                <a:gd name="connsiteX95" fmla="*/ 2632609 w 3619883"/>
                <a:gd name="connsiteY95" fmla="*/ 75338 h 4275461"/>
                <a:gd name="connsiteX96" fmla="*/ 2742291 w 3619883"/>
                <a:gd name="connsiteY96" fmla="*/ 92282 h 4275461"/>
                <a:gd name="connsiteX97" fmla="*/ 2851974 w 3619883"/>
                <a:gd name="connsiteY97" fmla="*/ 109227 h 4275461"/>
                <a:gd name="connsiteX98" fmla="*/ 2907643 w 3619883"/>
                <a:gd name="connsiteY98" fmla="*/ 100020 h 4275461"/>
                <a:gd name="connsiteX99" fmla="*/ 2944022 w 3619883"/>
                <a:gd name="connsiteY99" fmla="*/ 30853 h 4275461"/>
                <a:gd name="connsiteX100" fmla="*/ 3022289 w 3619883"/>
                <a:gd name="connsiteY100" fmla="*/ 10893 h 4275461"/>
                <a:gd name="connsiteX101" fmla="*/ 3054807 w 3619883"/>
                <a:gd name="connsiteY101" fmla="*/ 24226 h 4275461"/>
                <a:gd name="connsiteX102" fmla="*/ 3141892 w 3619883"/>
                <a:gd name="connsiteY102" fmla="*/ 51925 h 4275461"/>
                <a:gd name="connsiteX103" fmla="*/ 3185711 w 3619883"/>
                <a:gd name="connsiteY103" fmla="*/ 59881 h 4275461"/>
                <a:gd name="connsiteX104" fmla="*/ 3219056 w 3619883"/>
                <a:gd name="connsiteY104" fmla="*/ 55536 h 4275461"/>
                <a:gd name="connsiteX105" fmla="*/ 3263425 w 3619883"/>
                <a:gd name="connsiteY105" fmla="*/ 51706 h 4275461"/>
                <a:gd name="connsiteX106" fmla="*/ 3296219 w 3619883"/>
                <a:gd name="connsiteY106" fmla="*/ 59147 h 4275461"/>
                <a:gd name="connsiteX107" fmla="*/ 3319094 w 3619883"/>
                <a:gd name="connsiteY107" fmla="*/ 42500 h 4275461"/>
                <a:gd name="connsiteX108" fmla="*/ 3420511 w 3619883"/>
                <a:gd name="connsiteY108" fmla="*/ 0 h 4275461"/>
                <a:gd name="connsiteX109" fmla="*/ 3453305 w 3619883"/>
                <a:gd name="connsiteY109" fmla="*/ 7440 h 4275461"/>
                <a:gd name="connsiteX110" fmla="*/ 3496571 w 3619883"/>
                <a:gd name="connsiteY110" fmla="*/ 27182 h 4275461"/>
                <a:gd name="connsiteX111" fmla="*/ 3602117 w 3619883"/>
                <a:gd name="connsiteY111" fmla="*/ 132521 h 4275461"/>
                <a:gd name="connsiteX112" fmla="*/ 3619883 w 3619883"/>
                <a:gd name="connsiteY112" fmla="*/ 140049 h 4275461"/>
                <a:gd name="connsiteX113" fmla="*/ 3619883 w 3619883"/>
                <a:gd name="connsiteY11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3951392 h 4275461"/>
                <a:gd name="connsiteX13" fmla="*/ 1716110 w 3619883"/>
                <a:gd name="connsiteY13" fmla="*/ 4006431 h 4275461"/>
                <a:gd name="connsiteX14" fmla="*/ 1703447 w 3619883"/>
                <a:gd name="connsiteY14" fmla="*/ 4007960 h 4275461"/>
                <a:gd name="connsiteX15" fmla="*/ 1716110 w 3619883"/>
                <a:gd name="connsiteY15" fmla="*/ 4044284 h 4275461"/>
                <a:gd name="connsiteX16" fmla="*/ 1716110 w 3619883"/>
                <a:gd name="connsiteY16" fmla="*/ 4128157 h 4275461"/>
                <a:gd name="connsiteX17" fmla="*/ 1745346 w 3619883"/>
                <a:gd name="connsiteY17" fmla="*/ 4128157 h 4275461"/>
                <a:gd name="connsiteX18" fmla="*/ 1796694 w 3619883"/>
                <a:gd name="connsiteY18" fmla="*/ 4275461 h 4275461"/>
                <a:gd name="connsiteX19" fmla="*/ 1558844 w 3619883"/>
                <a:gd name="connsiteY19" fmla="*/ 4275461 h 4275461"/>
                <a:gd name="connsiteX20" fmla="*/ 1517252 w 3619883"/>
                <a:gd name="connsiteY20" fmla="*/ 4128157 h 4275461"/>
                <a:gd name="connsiteX21" fmla="*/ 1582936 w 3619883"/>
                <a:gd name="connsiteY21" fmla="*/ 4128157 h 4275461"/>
                <a:gd name="connsiteX22" fmla="*/ 1582936 w 3619883"/>
                <a:gd name="connsiteY22" fmla="*/ 3951392 h 4275461"/>
                <a:gd name="connsiteX23" fmla="*/ 1405151 w 3619883"/>
                <a:gd name="connsiteY23" fmla="*/ 3951392 h 4275461"/>
                <a:gd name="connsiteX24" fmla="*/ 1405151 w 3619883"/>
                <a:gd name="connsiteY24" fmla="*/ 4128157 h 4275461"/>
                <a:gd name="connsiteX25" fmla="*/ 1468988 w 3619883"/>
                <a:gd name="connsiteY25" fmla="*/ 4128157 h 4275461"/>
                <a:gd name="connsiteX26" fmla="*/ 1427396 w 3619883"/>
                <a:gd name="connsiteY26" fmla="*/ 4275461 h 4275461"/>
                <a:gd name="connsiteX27" fmla="*/ 1210751 w 3619883"/>
                <a:gd name="connsiteY27" fmla="*/ 4275461 h 4275461"/>
                <a:gd name="connsiteX28" fmla="*/ 1210751 w 3619883"/>
                <a:gd name="connsiteY28" fmla="*/ 4128157 h 4275461"/>
                <a:gd name="connsiteX29" fmla="*/ 1271978 w 3619883"/>
                <a:gd name="connsiteY29" fmla="*/ 4128157 h 4275461"/>
                <a:gd name="connsiteX30" fmla="*/ 1271978 w 3619883"/>
                <a:gd name="connsiteY30" fmla="*/ 3951392 h 4275461"/>
                <a:gd name="connsiteX31" fmla="*/ 1094193 w 3619883"/>
                <a:gd name="connsiteY31" fmla="*/ 3951392 h 4275461"/>
                <a:gd name="connsiteX32" fmla="*/ 1094193 w 3619883"/>
                <a:gd name="connsiteY32" fmla="*/ 4128157 h 4275461"/>
                <a:gd name="connsiteX33" fmla="*/ 1140354 w 3619883"/>
                <a:gd name="connsiteY33" fmla="*/ 4128157 h 4275461"/>
                <a:gd name="connsiteX34" fmla="*/ 1140354 w 3619883"/>
                <a:gd name="connsiteY34" fmla="*/ 4275461 h 4275461"/>
                <a:gd name="connsiteX35" fmla="*/ 953807 w 3619883"/>
                <a:gd name="connsiteY35" fmla="*/ 4275461 h 4275461"/>
                <a:gd name="connsiteX36" fmla="*/ 912215 w 3619883"/>
                <a:gd name="connsiteY36" fmla="*/ 4128157 h 4275461"/>
                <a:gd name="connsiteX37" fmla="*/ 961020 w 3619883"/>
                <a:gd name="connsiteY37" fmla="*/ 4128157 h 4275461"/>
                <a:gd name="connsiteX38" fmla="*/ 961020 w 3619883"/>
                <a:gd name="connsiteY38" fmla="*/ 3951392 h 4275461"/>
                <a:gd name="connsiteX39" fmla="*/ 783235 w 3619883"/>
                <a:gd name="connsiteY39" fmla="*/ 3951392 h 4275461"/>
                <a:gd name="connsiteX40" fmla="*/ 783235 w 3619883"/>
                <a:gd name="connsiteY40" fmla="*/ 4128157 h 4275461"/>
                <a:gd name="connsiteX41" fmla="*/ 871024 w 3619883"/>
                <a:gd name="connsiteY41" fmla="*/ 4128157 h 4275461"/>
                <a:gd name="connsiteX42" fmla="*/ 829432 w 3619883"/>
                <a:gd name="connsiteY42" fmla="*/ 4275461 h 4275461"/>
                <a:gd name="connsiteX43" fmla="*/ 611484 w 3619883"/>
                <a:gd name="connsiteY43" fmla="*/ 4275461 h 4275461"/>
                <a:gd name="connsiteX44" fmla="*/ 621247 w 3619883"/>
                <a:gd name="connsiteY44" fmla="*/ 4128157 h 4275461"/>
                <a:gd name="connsiteX45" fmla="*/ 650062 w 3619883"/>
                <a:gd name="connsiteY45" fmla="*/ 4128157 h 4275461"/>
                <a:gd name="connsiteX46" fmla="*/ 650062 w 3619883"/>
                <a:gd name="connsiteY46" fmla="*/ 3951392 h 4275461"/>
                <a:gd name="connsiteX47" fmla="*/ 472277 w 3619883"/>
                <a:gd name="connsiteY47" fmla="*/ 3951392 h 4275461"/>
                <a:gd name="connsiteX48" fmla="*/ 472277 w 3619883"/>
                <a:gd name="connsiteY48" fmla="*/ 4128157 h 4275461"/>
                <a:gd name="connsiteX49" fmla="*/ 522650 w 3619883"/>
                <a:gd name="connsiteY49" fmla="*/ 4128157 h 4275461"/>
                <a:gd name="connsiteX50" fmla="*/ 573998 w 3619883"/>
                <a:gd name="connsiteY50" fmla="*/ 4275461 h 4275461"/>
                <a:gd name="connsiteX51" fmla="*/ 336164 w 3619883"/>
                <a:gd name="connsiteY51" fmla="*/ 4275461 h 4275461"/>
                <a:gd name="connsiteX52" fmla="*/ 294572 w 3619883"/>
                <a:gd name="connsiteY52" fmla="*/ 4128157 h 4275461"/>
                <a:gd name="connsiteX53" fmla="*/ 339106 w 3619883"/>
                <a:gd name="connsiteY53" fmla="*/ 4128157 h 4275461"/>
                <a:gd name="connsiteX54" fmla="*/ 339106 w 3619883"/>
                <a:gd name="connsiteY54" fmla="*/ 3951392 h 4275461"/>
                <a:gd name="connsiteX55" fmla="*/ 161321 w 3619883"/>
                <a:gd name="connsiteY55" fmla="*/ 3951392 h 4275461"/>
                <a:gd name="connsiteX56" fmla="*/ 161321 w 3619883"/>
                <a:gd name="connsiteY56" fmla="*/ 4128157 h 4275461"/>
                <a:gd name="connsiteX57" fmla="*/ 230914 w 3619883"/>
                <a:gd name="connsiteY57" fmla="*/ 4128157 h 4275461"/>
                <a:gd name="connsiteX58" fmla="*/ 189322 w 3619883"/>
                <a:gd name="connsiteY58" fmla="*/ 4275461 h 4275461"/>
                <a:gd name="connsiteX59" fmla="*/ 0 w 3619883"/>
                <a:gd name="connsiteY59" fmla="*/ 4275461 h 4275461"/>
                <a:gd name="connsiteX60" fmla="*/ 0 w 3619883"/>
                <a:gd name="connsiteY60" fmla="*/ 42229 h 4275461"/>
                <a:gd name="connsiteX61" fmla="*/ 42464 w 3619883"/>
                <a:gd name="connsiteY61" fmla="*/ 40518 h 4275461"/>
                <a:gd name="connsiteX62" fmla="*/ 137733 w 3619883"/>
                <a:gd name="connsiteY62" fmla="*/ 35355 h 4275461"/>
                <a:gd name="connsiteX63" fmla="*/ 270565 w 3619883"/>
                <a:gd name="connsiteY63" fmla="*/ 29759 h 4275461"/>
                <a:gd name="connsiteX64" fmla="*/ 479734 w 3619883"/>
                <a:gd name="connsiteY64" fmla="*/ 45455 h 4275461"/>
                <a:gd name="connsiteX65" fmla="*/ 524103 w 3619883"/>
                <a:gd name="connsiteY65" fmla="*/ 41625 h 4275461"/>
                <a:gd name="connsiteX66" fmla="*/ 624416 w 3619883"/>
                <a:gd name="connsiteY66" fmla="*/ 22696 h 4275461"/>
                <a:gd name="connsiteX67" fmla="*/ 657762 w 3619883"/>
                <a:gd name="connsiteY67" fmla="*/ 18351 h 4275461"/>
                <a:gd name="connsiteX68" fmla="*/ 690557 w 3619883"/>
                <a:gd name="connsiteY68" fmla="*/ 25792 h 4275461"/>
                <a:gd name="connsiteX69" fmla="*/ 745123 w 3619883"/>
                <a:gd name="connsiteY69" fmla="*/ 40157 h 4275461"/>
                <a:gd name="connsiteX70" fmla="*/ 789493 w 3619883"/>
                <a:gd name="connsiteY70" fmla="*/ 36327 h 4275461"/>
                <a:gd name="connsiteX71" fmla="*/ 854255 w 3619883"/>
                <a:gd name="connsiteY71" fmla="*/ 68887 h 4275461"/>
                <a:gd name="connsiteX72" fmla="*/ 897520 w 3619883"/>
                <a:gd name="connsiteY72" fmla="*/ 88629 h 4275461"/>
                <a:gd name="connsiteX73" fmla="*/ 940510 w 3619883"/>
                <a:gd name="connsiteY73" fmla="*/ 114265 h 4275461"/>
                <a:gd name="connsiteX74" fmla="*/ 1082712 w 3619883"/>
                <a:gd name="connsiteY74" fmla="*/ 144543 h 4275461"/>
                <a:gd name="connsiteX75" fmla="*/ 1205348 w 3619883"/>
                <a:gd name="connsiteY75" fmla="*/ 120753 h 4275461"/>
                <a:gd name="connsiteX76" fmla="*/ 1271764 w 3619883"/>
                <a:gd name="connsiteY76" fmla="*/ 117956 h 4275461"/>
                <a:gd name="connsiteX77" fmla="*/ 1315583 w 3619883"/>
                <a:gd name="connsiteY77" fmla="*/ 125912 h 4275461"/>
                <a:gd name="connsiteX78" fmla="*/ 1359125 w 3619883"/>
                <a:gd name="connsiteY78" fmla="*/ 139761 h 4275461"/>
                <a:gd name="connsiteX79" fmla="*/ 1391919 w 3619883"/>
                <a:gd name="connsiteY79" fmla="*/ 147202 h 4275461"/>
                <a:gd name="connsiteX80" fmla="*/ 1436563 w 3619883"/>
                <a:gd name="connsiteY80" fmla="*/ 137480 h 4275461"/>
                <a:gd name="connsiteX81" fmla="*/ 1471566 w 3619883"/>
                <a:gd name="connsiteY81" fmla="*/ 97777 h 4275461"/>
                <a:gd name="connsiteX82" fmla="*/ 1505739 w 3619883"/>
                <a:gd name="connsiteY82" fmla="*/ 75753 h 4275461"/>
                <a:gd name="connsiteX83" fmla="*/ 1590891 w 3619883"/>
                <a:gd name="connsiteY83" fmla="*/ 144702 h 4275461"/>
                <a:gd name="connsiteX84" fmla="*/ 1625616 w 3619883"/>
                <a:gd name="connsiteY84" fmla="*/ 110893 h 4275461"/>
                <a:gd name="connsiteX85" fmla="*/ 1658964 w 3619883"/>
                <a:gd name="connsiteY85" fmla="*/ 106547 h 4275461"/>
                <a:gd name="connsiteX86" fmla="*/ 1746598 w 3619883"/>
                <a:gd name="connsiteY86" fmla="*/ 122460 h 4275461"/>
                <a:gd name="connsiteX87" fmla="*/ 1811913 w 3619883"/>
                <a:gd name="connsiteY87" fmla="*/ 143234 h 4275461"/>
                <a:gd name="connsiteX88" fmla="*/ 1856557 w 3619883"/>
                <a:gd name="connsiteY88" fmla="*/ 133511 h 4275461"/>
                <a:gd name="connsiteX89" fmla="*/ 2066003 w 3619883"/>
                <a:gd name="connsiteY89" fmla="*/ 143313 h 4275461"/>
                <a:gd name="connsiteX90" fmla="*/ 2177615 w 3619883"/>
                <a:gd name="connsiteY90" fmla="*/ 119007 h 4275461"/>
                <a:gd name="connsiteX91" fmla="*/ 2255883 w 3619883"/>
                <a:gd name="connsiteY91" fmla="*/ 99047 h 4275461"/>
                <a:gd name="connsiteX92" fmla="*/ 2344622 w 3619883"/>
                <a:gd name="connsiteY92" fmla="*/ 91388 h 4275461"/>
                <a:gd name="connsiteX93" fmla="*/ 2455682 w 3619883"/>
                <a:gd name="connsiteY93" fmla="*/ 78869 h 4275461"/>
                <a:gd name="connsiteX94" fmla="*/ 2632609 w 3619883"/>
                <a:gd name="connsiteY94" fmla="*/ 75338 h 4275461"/>
                <a:gd name="connsiteX95" fmla="*/ 2742291 w 3619883"/>
                <a:gd name="connsiteY95" fmla="*/ 92282 h 4275461"/>
                <a:gd name="connsiteX96" fmla="*/ 2851974 w 3619883"/>
                <a:gd name="connsiteY96" fmla="*/ 109227 h 4275461"/>
                <a:gd name="connsiteX97" fmla="*/ 2907643 w 3619883"/>
                <a:gd name="connsiteY97" fmla="*/ 100020 h 4275461"/>
                <a:gd name="connsiteX98" fmla="*/ 2944022 w 3619883"/>
                <a:gd name="connsiteY98" fmla="*/ 30853 h 4275461"/>
                <a:gd name="connsiteX99" fmla="*/ 3022289 w 3619883"/>
                <a:gd name="connsiteY99" fmla="*/ 10893 h 4275461"/>
                <a:gd name="connsiteX100" fmla="*/ 3054807 w 3619883"/>
                <a:gd name="connsiteY100" fmla="*/ 24226 h 4275461"/>
                <a:gd name="connsiteX101" fmla="*/ 3141892 w 3619883"/>
                <a:gd name="connsiteY101" fmla="*/ 51925 h 4275461"/>
                <a:gd name="connsiteX102" fmla="*/ 3185711 w 3619883"/>
                <a:gd name="connsiteY102" fmla="*/ 59881 h 4275461"/>
                <a:gd name="connsiteX103" fmla="*/ 3219056 w 3619883"/>
                <a:gd name="connsiteY103" fmla="*/ 55536 h 4275461"/>
                <a:gd name="connsiteX104" fmla="*/ 3263425 w 3619883"/>
                <a:gd name="connsiteY104" fmla="*/ 51706 h 4275461"/>
                <a:gd name="connsiteX105" fmla="*/ 3296219 w 3619883"/>
                <a:gd name="connsiteY105" fmla="*/ 59147 h 4275461"/>
                <a:gd name="connsiteX106" fmla="*/ 3319094 w 3619883"/>
                <a:gd name="connsiteY106" fmla="*/ 42500 h 4275461"/>
                <a:gd name="connsiteX107" fmla="*/ 3420511 w 3619883"/>
                <a:gd name="connsiteY107" fmla="*/ 0 h 4275461"/>
                <a:gd name="connsiteX108" fmla="*/ 3453305 w 3619883"/>
                <a:gd name="connsiteY108" fmla="*/ 7440 h 4275461"/>
                <a:gd name="connsiteX109" fmla="*/ 3496571 w 3619883"/>
                <a:gd name="connsiteY109" fmla="*/ 27182 h 4275461"/>
                <a:gd name="connsiteX110" fmla="*/ 3602117 w 3619883"/>
                <a:gd name="connsiteY110" fmla="*/ 132521 h 4275461"/>
                <a:gd name="connsiteX111" fmla="*/ 3619883 w 3619883"/>
                <a:gd name="connsiteY111" fmla="*/ 140049 h 4275461"/>
                <a:gd name="connsiteX112" fmla="*/ 3619883 w 3619883"/>
                <a:gd name="connsiteY11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03447 w 3619883"/>
                <a:gd name="connsiteY13" fmla="*/ 4007960 h 4275461"/>
                <a:gd name="connsiteX14" fmla="*/ 1716110 w 3619883"/>
                <a:gd name="connsiteY14" fmla="*/ 4044284 h 4275461"/>
                <a:gd name="connsiteX15" fmla="*/ 1716110 w 3619883"/>
                <a:gd name="connsiteY15" fmla="*/ 4128157 h 4275461"/>
                <a:gd name="connsiteX16" fmla="*/ 1745346 w 3619883"/>
                <a:gd name="connsiteY16" fmla="*/ 4128157 h 4275461"/>
                <a:gd name="connsiteX17" fmla="*/ 1796694 w 3619883"/>
                <a:gd name="connsiteY17" fmla="*/ 4275461 h 4275461"/>
                <a:gd name="connsiteX18" fmla="*/ 1558844 w 3619883"/>
                <a:gd name="connsiteY18" fmla="*/ 4275461 h 4275461"/>
                <a:gd name="connsiteX19" fmla="*/ 1517252 w 3619883"/>
                <a:gd name="connsiteY19" fmla="*/ 4128157 h 4275461"/>
                <a:gd name="connsiteX20" fmla="*/ 1582936 w 3619883"/>
                <a:gd name="connsiteY20" fmla="*/ 4128157 h 4275461"/>
                <a:gd name="connsiteX21" fmla="*/ 1582936 w 3619883"/>
                <a:gd name="connsiteY21" fmla="*/ 3951392 h 4275461"/>
                <a:gd name="connsiteX22" fmla="*/ 1405151 w 3619883"/>
                <a:gd name="connsiteY22" fmla="*/ 3951392 h 4275461"/>
                <a:gd name="connsiteX23" fmla="*/ 1405151 w 3619883"/>
                <a:gd name="connsiteY23" fmla="*/ 4128157 h 4275461"/>
                <a:gd name="connsiteX24" fmla="*/ 1468988 w 3619883"/>
                <a:gd name="connsiteY24" fmla="*/ 4128157 h 4275461"/>
                <a:gd name="connsiteX25" fmla="*/ 1427396 w 3619883"/>
                <a:gd name="connsiteY25" fmla="*/ 4275461 h 4275461"/>
                <a:gd name="connsiteX26" fmla="*/ 1210751 w 3619883"/>
                <a:gd name="connsiteY26" fmla="*/ 4275461 h 4275461"/>
                <a:gd name="connsiteX27" fmla="*/ 1210751 w 3619883"/>
                <a:gd name="connsiteY27" fmla="*/ 4128157 h 4275461"/>
                <a:gd name="connsiteX28" fmla="*/ 1271978 w 3619883"/>
                <a:gd name="connsiteY28" fmla="*/ 4128157 h 4275461"/>
                <a:gd name="connsiteX29" fmla="*/ 1271978 w 3619883"/>
                <a:gd name="connsiteY29" fmla="*/ 3951392 h 4275461"/>
                <a:gd name="connsiteX30" fmla="*/ 1094193 w 3619883"/>
                <a:gd name="connsiteY30" fmla="*/ 3951392 h 4275461"/>
                <a:gd name="connsiteX31" fmla="*/ 1094193 w 3619883"/>
                <a:gd name="connsiteY31" fmla="*/ 4128157 h 4275461"/>
                <a:gd name="connsiteX32" fmla="*/ 1140354 w 3619883"/>
                <a:gd name="connsiteY32" fmla="*/ 4128157 h 4275461"/>
                <a:gd name="connsiteX33" fmla="*/ 1140354 w 3619883"/>
                <a:gd name="connsiteY33" fmla="*/ 4275461 h 4275461"/>
                <a:gd name="connsiteX34" fmla="*/ 953807 w 3619883"/>
                <a:gd name="connsiteY34" fmla="*/ 4275461 h 4275461"/>
                <a:gd name="connsiteX35" fmla="*/ 912215 w 3619883"/>
                <a:gd name="connsiteY35" fmla="*/ 4128157 h 4275461"/>
                <a:gd name="connsiteX36" fmla="*/ 961020 w 3619883"/>
                <a:gd name="connsiteY36" fmla="*/ 4128157 h 4275461"/>
                <a:gd name="connsiteX37" fmla="*/ 961020 w 3619883"/>
                <a:gd name="connsiteY37" fmla="*/ 3951392 h 4275461"/>
                <a:gd name="connsiteX38" fmla="*/ 783235 w 3619883"/>
                <a:gd name="connsiteY38" fmla="*/ 3951392 h 4275461"/>
                <a:gd name="connsiteX39" fmla="*/ 783235 w 3619883"/>
                <a:gd name="connsiteY39" fmla="*/ 4128157 h 4275461"/>
                <a:gd name="connsiteX40" fmla="*/ 871024 w 3619883"/>
                <a:gd name="connsiteY40" fmla="*/ 4128157 h 4275461"/>
                <a:gd name="connsiteX41" fmla="*/ 829432 w 3619883"/>
                <a:gd name="connsiteY41" fmla="*/ 4275461 h 4275461"/>
                <a:gd name="connsiteX42" fmla="*/ 611484 w 3619883"/>
                <a:gd name="connsiteY42" fmla="*/ 4275461 h 4275461"/>
                <a:gd name="connsiteX43" fmla="*/ 621247 w 3619883"/>
                <a:gd name="connsiteY43" fmla="*/ 4128157 h 4275461"/>
                <a:gd name="connsiteX44" fmla="*/ 650062 w 3619883"/>
                <a:gd name="connsiteY44" fmla="*/ 4128157 h 4275461"/>
                <a:gd name="connsiteX45" fmla="*/ 650062 w 3619883"/>
                <a:gd name="connsiteY45" fmla="*/ 3951392 h 4275461"/>
                <a:gd name="connsiteX46" fmla="*/ 472277 w 3619883"/>
                <a:gd name="connsiteY46" fmla="*/ 3951392 h 4275461"/>
                <a:gd name="connsiteX47" fmla="*/ 472277 w 3619883"/>
                <a:gd name="connsiteY47" fmla="*/ 4128157 h 4275461"/>
                <a:gd name="connsiteX48" fmla="*/ 522650 w 3619883"/>
                <a:gd name="connsiteY48" fmla="*/ 4128157 h 4275461"/>
                <a:gd name="connsiteX49" fmla="*/ 573998 w 3619883"/>
                <a:gd name="connsiteY49" fmla="*/ 4275461 h 4275461"/>
                <a:gd name="connsiteX50" fmla="*/ 336164 w 3619883"/>
                <a:gd name="connsiteY50" fmla="*/ 4275461 h 4275461"/>
                <a:gd name="connsiteX51" fmla="*/ 294572 w 3619883"/>
                <a:gd name="connsiteY51" fmla="*/ 4128157 h 4275461"/>
                <a:gd name="connsiteX52" fmla="*/ 339106 w 3619883"/>
                <a:gd name="connsiteY52" fmla="*/ 4128157 h 4275461"/>
                <a:gd name="connsiteX53" fmla="*/ 339106 w 3619883"/>
                <a:gd name="connsiteY53" fmla="*/ 3951392 h 4275461"/>
                <a:gd name="connsiteX54" fmla="*/ 161321 w 3619883"/>
                <a:gd name="connsiteY54" fmla="*/ 3951392 h 4275461"/>
                <a:gd name="connsiteX55" fmla="*/ 161321 w 3619883"/>
                <a:gd name="connsiteY55" fmla="*/ 4128157 h 4275461"/>
                <a:gd name="connsiteX56" fmla="*/ 230914 w 3619883"/>
                <a:gd name="connsiteY56" fmla="*/ 4128157 h 4275461"/>
                <a:gd name="connsiteX57" fmla="*/ 189322 w 3619883"/>
                <a:gd name="connsiteY57" fmla="*/ 4275461 h 4275461"/>
                <a:gd name="connsiteX58" fmla="*/ 0 w 3619883"/>
                <a:gd name="connsiteY58" fmla="*/ 4275461 h 4275461"/>
                <a:gd name="connsiteX59" fmla="*/ 0 w 3619883"/>
                <a:gd name="connsiteY59" fmla="*/ 42229 h 4275461"/>
                <a:gd name="connsiteX60" fmla="*/ 42464 w 3619883"/>
                <a:gd name="connsiteY60" fmla="*/ 40518 h 4275461"/>
                <a:gd name="connsiteX61" fmla="*/ 137733 w 3619883"/>
                <a:gd name="connsiteY61" fmla="*/ 35355 h 4275461"/>
                <a:gd name="connsiteX62" fmla="*/ 270565 w 3619883"/>
                <a:gd name="connsiteY62" fmla="*/ 29759 h 4275461"/>
                <a:gd name="connsiteX63" fmla="*/ 479734 w 3619883"/>
                <a:gd name="connsiteY63" fmla="*/ 45455 h 4275461"/>
                <a:gd name="connsiteX64" fmla="*/ 524103 w 3619883"/>
                <a:gd name="connsiteY64" fmla="*/ 41625 h 4275461"/>
                <a:gd name="connsiteX65" fmla="*/ 624416 w 3619883"/>
                <a:gd name="connsiteY65" fmla="*/ 22696 h 4275461"/>
                <a:gd name="connsiteX66" fmla="*/ 657762 w 3619883"/>
                <a:gd name="connsiteY66" fmla="*/ 18351 h 4275461"/>
                <a:gd name="connsiteX67" fmla="*/ 690557 w 3619883"/>
                <a:gd name="connsiteY67" fmla="*/ 25792 h 4275461"/>
                <a:gd name="connsiteX68" fmla="*/ 745123 w 3619883"/>
                <a:gd name="connsiteY68" fmla="*/ 40157 h 4275461"/>
                <a:gd name="connsiteX69" fmla="*/ 789493 w 3619883"/>
                <a:gd name="connsiteY69" fmla="*/ 36327 h 4275461"/>
                <a:gd name="connsiteX70" fmla="*/ 854255 w 3619883"/>
                <a:gd name="connsiteY70" fmla="*/ 68887 h 4275461"/>
                <a:gd name="connsiteX71" fmla="*/ 897520 w 3619883"/>
                <a:gd name="connsiteY71" fmla="*/ 88629 h 4275461"/>
                <a:gd name="connsiteX72" fmla="*/ 940510 w 3619883"/>
                <a:gd name="connsiteY72" fmla="*/ 114265 h 4275461"/>
                <a:gd name="connsiteX73" fmla="*/ 1082712 w 3619883"/>
                <a:gd name="connsiteY73" fmla="*/ 144543 h 4275461"/>
                <a:gd name="connsiteX74" fmla="*/ 1205348 w 3619883"/>
                <a:gd name="connsiteY74" fmla="*/ 120753 h 4275461"/>
                <a:gd name="connsiteX75" fmla="*/ 1271764 w 3619883"/>
                <a:gd name="connsiteY75" fmla="*/ 117956 h 4275461"/>
                <a:gd name="connsiteX76" fmla="*/ 1315583 w 3619883"/>
                <a:gd name="connsiteY76" fmla="*/ 125912 h 4275461"/>
                <a:gd name="connsiteX77" fmla="*/ 1359125 w 3619883"/>
                <a:gd name="connsiteY77" fmla="*/ 139761 h 4275461"/>
                <a:gd name="connsiteX78" fmla="*/ 1391919 w 3619883"/>
                <a:gd name="connsiteY78" fmla="*/ 147202 h 4275461"/>
                <a:gd name="connsiteX79" fmla="*/ 1436563 w 3619883"/>
                <a:gd name="connsiteY79" fmla="*/ 137480 h 4275461"/>
                <a:gd name="connsiteX80" fmla="*/ 1471566 w 3619883"/>
                <a:gd name="connsiteY80" fmla="*/ 97777 h 4275461"/>
                <a:gd name="connsiteX81" fmla="*/ 1505739 w 3619883"/>
                <a:gd name="connsiteY81" fmla="*/ 75753 h 4275461"/>
                <a:gd name="connsiteX82" fmla="*/ 1590891 w 3619883"/>
                <a:gd name="connsiteY82" fmla="*/ 144702 h 4275461"/>
                <a:gd name="connsiteX83" fmla="*/ 1625616 w 3619883"/>
                <a:gd name="connsiteY83" fmla="*/ 110893 h 4275461"/>
                <a:gd name="connsiteX84" fmla="*/ 1658964 w 3619883"/>
                <a:gd name="connsiteY84" fmla="*/ 106547 h 4275461"/>
                <a:gd name="connsiteX85" fmla="*/ 1746598 w 3619883"/>
                <a:gd name="connsiteY85" fmla="*/ 122460 h 4275461"/>
                <a:gd name="connsiteX86" fmla="*/ 1811913 w 3619883"/>
                <a:gd name="connsiteY86" fmla="*/ 143234 h 4275461"/>
                <a:gd name="connsiteX87" fmla="*/ 1856557 w 3619883"/>
                <a:gd name="connsiteY87" fmla="*/ 133511 h 4275461"/>
                <a:gd name="connsiteX88" fmla="*/ 2066003 w 3619883"/>
                <a:gd name="connsiteY88" fmla="*/ 143313 h 4275461"/>
                <a:gd name="connsiteX89" fmla="*/ 2177615 w 3619883"/>
                <a:gd name="connsiteY89" fmla="*/ 119007 h 4275461"/>
                <a:gd name="connsiteX90" fmla="*/ 2255883 w 3619883"/>
                <a:gd name="connsiteY90" fmla="*/ 99047 h 4275461"/>
                <a:gd name="connsiteX91" fmla="*/ 2344622 w 3619883"/>
                <a:gd name="connsiteY91" fmla="*/ 91388 h 4275461"/>
                <a:gd name="connsiteX92" fmla="*/ 2455682 w 3619883"/>
                <a:gd name="connsiteY92" fmla="*/ 78869 h 4275461"/>
                <a:gd name="connsiteX93" fmla="*/ 2632609 w 3619883"/>
                <a:gd name="connsiteY93" fmla="*/ 75338 h 4275461"/>
                <a:gd name="connsiteX94" fmla="*/ 2742291 w 3619883"/>
                <a:gd name="connsiteY94" fmla="*/ 92282 h 4275461"/>
                <a:gd name="connsiteX95" fmla="*/ 2851974 w 3619883"/>
                <a:gd name="connsiteY95" fmla="*/ 109227 h 4275461"/>
                <a:gd name="connsiteX96" fmla="*/ 2907643 w 3619883"/>
                <a:gd name="connsiteY96" fmla="*/ 100020 h 4275461"/>
                <a:gd name="connsiteX97" fmla="*/ 2944022 w 3619883"/>
                <a:gd name="connsiteY97" fmla="*/ 30853 h 4275461"/>
                <a:gd name="connsiteX98" fmla="*/ 3022289 w 3619883"/>
                <a:gd name="connsiteY98" fmla="*/ 10893 h 4275461"/>
                <a:gd name="connsiteX99" fmla="*/ 3054807 w 3619883"/>
                <a:gd name="connsiteY99" fmla="*/ 24226 h 4275461"/>
                <a:gd name="connsiteX100" fmla="*/ 3141892 w 3619883"/>
                <a:gd name="connsiteY100" fmla="*/ 51925 h 4275461"/>
                <a:gd name="connsiteX101" fmla="*/ 3185711 w 3619883"/>
                <a:gd name="connsiteY101" fmla="*/ 59881 h 4275461"/>
                <a:gd name="connsiteX102" fmla="*/ 3219056 w 3619883"/>
                <a:gd name="connsiteY102" fmla="*/ 55536 h 4275461"/>
                <a:gd name="connsiteX103" fmla="*/ 3263425 w 3619883"/>
                <a:gd name="connsiteY103" fmla="*/ 51706 h 4275461"/>
                <a:gd name="connsiteX104" fmla="*/ 3296219 w 3619883"/>
                <a:gd name="connsiteY104" fmla="*/ 59147 h 4275461"/>
                <a:gd name="connsiteX105" fmla="*/ 3319094 w 3619883"/>
                <a:gd name="connsiteY105" fmla="*/ 42500 h 4275461"/>
                <a:gd name="connsiteX106" fmla="*/ 3420511 w 3619883"/>
                <a:gd name="connsiteY106" fmla="*/ 0 h 4275461"/>
                <a:gd name="connsiteX107" fmla="*/ 3453305 w 3619883"/>
                <a:gd name="connsiteY107" fmla="*/ 7440 h 4275461"/>
                <a:gd name="connsiteX108" fmla="*/ 3496571 w 3619883"/>
                <a:gd name="connsiteY108" fmla="*/ 27182 h 4275461"/>
                <a:gd name="connsiteX109" fmla="*/ 3602117 w 3619883"/>
                <a:gd name="connsiteY109" fmla="*/ 132521 h 4275461"/>
                <a:gd name="connsiteX110" fmla="*/ 3619883 w 3619883"/>
                <a:gd name="connsiteY110" fmla="*/ 140049 h 4275461"/>
                <a:gd name="connsiteX111" fmla="*/ 3619883 w 3619883"/>
                <a:gd name="connsiteY11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03447 w 3619883"/>
                <a:gd name="connsiteY13" fmla="*/ 4007960 h 4275461"/>
                <a:gd name="connsiteX14" fmla="*/ 1716110 w 3619883"/>
                <a:gd name="connsiteY14" fmla="*/ 4128157 h 4275461"/>
                <a:gd name="connsiteX15" fmla="*/ 1745346 w 3619883"/>
                <a:gd name="connsiteY15" fmla="*/ 4128157 h 4275461"/>
                <a:gd name="connsiteX16" fmla="*/ 1796694 w 3619883"/>
                <a:gd name="connsiteY16" fmla="*/ 4275461 h 4275461"/>
                <a:gd name="connsiteX17" fmla="*/ 1558844 w 3619883"/>
                <a:gd name="connsiteY17" fmla="*/ 4275461 h 4275461"/>
                <a:gd name="connsiteX18" fmla="*/ 1517252 w 3619883"/>
                <a:gd name="connsiteY18" fmla="*/ 4128157 h 4275461"/>
                <a:gd name="connsiteX19" fmla="*/ 1582936 w 3619883"/>
                <a:gd name="connsiteY19" fmla="*/ 4128157 h 4275461"/>
                <a:gd name="connsiteX20" fmla="*/ 1582936 w 3619883"/>
                <a:gd name="connsiteY20" fmla="*/ 3951392 h 4275461"/>
                <a:gd name="connsiteX21" fmla="*/ 1405151 w 3619883"/>
                <a:gd name="connsiteY21" fmla="*/ 3951392 h 4275461"/>
                <a:gd name="connsiteX22" fmla="*/ 1405151 w 3619883"/>
                <a:gd name="connsiteY22" fmla="*/ 4128157 h 4275461"/>
                <a:gd name="connsiteX23" fmla="*/ 1468988 w 3619883"/>
                <a:gd name="connsiteY23" fmla="*/ 4128157 h 4275461"/>
                <a:gd name="connsiteX24" fmla="*/ 1427396 w 3619883"/>
                <a:gd name="connsiteY24" fmla="*/ 4275461 h 4275461"/>
                <a:gd name="connsiteX25" fmla="*/ 1210751 w 3619883"/>
                <a:gd name="connsiteY25" fmla="*/ 4275461 h 4275461"/>
                <a:gd name="connsiteX26" fmla="*/ 1210751 w 3619883"/>
                <a:gd name="connsiteY26" fmla="*/ 4128157 h 4275461"/>
                <a:gd name="connsiteX27" fmla="*/ 1271978 w 3619883"/>
                <a:gd name="connsiteY27" fmla="*/ 4128157 h 4275461"/>
                <a:gd name="connsiteX28" fmla="*/ 1271978 w 3619883"/>
                <a:gd name="connsiteY28" fmla="*/ 3951392 h 4275461"/>
                <a:gd name="connsiteX29" fmla="*/ 1094193 w 3619883"/>
                <a:gd name="connsiteY29" fmla="*/ 3951392 h 4275461"/>
                <a:gd name="connsiteX30" fmla="*/ 1094193 w 3619883"/>
                <a:gd name="connsiteY30" fmla="*/ 4128157 h 4275461"/>
                <a:gd name="connsiteX31" fmla="*/ 1140354 w 3619883"/>
                <a:gd name="connsiteY31" fmla="*/ 4128157 h 4275461"/>
                <a:gd name="connsiteX32" fmla="*/ 1140354 w 3619883"/>
                <a:gd name="connsiteY32" fmla="*/ 4275461 h 4275461"/>
                <a:gd name="connsiteX33" fmla="*/ 953807 w 3619883"/>
                <a:gd name="connsiteY33" fmla="*/ 4275461 h 4275461"/>
                <a:gd name="connsiteX34" fmla="*/ 912215 w 3619883"/>
                <a:gd name="connsiteY34" fmla="*/ 4128157 h 4275461"/>
                <a:gd name="connsiteX35" fmla="*/ 961020 w 3619883"/>
                <a:gd name="connsiteY35" fmla="*/ 4128157 h 4275461"/>
                <a:gd name="connsiteX36" fmla="*/ 961020 w 3619883"/>
                <a:gd name="connsiteY36" fmla="*/ 3951392 h 4275461"/>
                <a:gd name="connsiteX37" fmla="*/ 783235 w 3619883"/>
                <a:gd name="connsiteY37" fmla="*/ 3951392 h 4275461"/>
                <a:gd name="connsiteX38" fmla="*/ 783235 w 3619883"/>
                <a:gd name="connsiteY38" fmla="*/ 4128157 h 4275461"/>
                <a:gd name="connsiteX39" fmla="*/ 871024 w 3619883"/>
                <a:gd name="connsiteY39" fmla="*/ 4128157 h 4275461"/>
                <a:gd name="connsiteX40" fmla="*/ 829432 w 3619883"/>
                <a:gd name="connsiteY40" fmla="*/ 4275461 h 4275461"/>
                <a:gd name="connsiteX41" fmla="*/ 611484 w 3619883"/>
                <a:gd name="connsiteY41" fmla="*/ 4275461 h 4275461"/>
                <a:gd name="connsiteX42" fmla="*/ 621247 w 3619883"/>
                <a:gd name="connsiteY42" fmla="*/ 4128157 h 4275461"/>
                <a:gd name="connsiteX43" fmla="*/ 650062 w 3619883"/>
                <a:gd name="connsiteY43" fmla="*/ 4128157 h 4275461"/>
                <a:gd name="connsiteX44" fmla="*/ 650062 w 3619883"/>
                <a:gd name="connsiteY44" fmla="*/ 3951392 h 4275461"/>
                <a:gd name="connsiteX45" fmla="*/ 472277 w 3619883"/>
                <a:gd name="connsiteY45" fmla="*/ 3951392 h 4275461"/>
                <a:gd name="connsiteX46" fmla="*/ 472277 w 3619883"/>
                <a:gd name="connsiteY46" fmla="*/ 4128157 h 4275461"/>
                <a:gd name="connsiteX47" fmla="*/ 522650 w 3619883"/>
                <a:gd name="connsiteY47" fmla="*/ 4128157 h 4275461"/>
                <a:gd name="connsiteX48" fmla="*/ 573998 w 3619883"/>
                <a:gd name="connsiteY48" fmla="*/ 4275461 h 4275461"/>
                <a:gd name="connsiteX49" fmla="*/ 336164 w 3619883"/>
                <a:gd name="connsiteY49" fmla="*/ 4275461 h 4275461"/>
                <a:gd name="connsiteX50" fmla="*/ 294572 w 3619883"/>
                <a:gd name="connsiteY50" fmla="*/ 4128157 h 4275461"/>
                <a:gd name="connsiteX51" fmla="*/ 339106 w 3619883"/>
                <a:gd name="connsiteY51" fmla="*/ 4128157 h 4275461"/>
                <a:gd name="connsiteX52" fmla="*/ 339106 w 3619883"/>
                <a:gd name="connsiteY52" fmla="*/ 3951392 h 4275461"/>
                <a:gd name="connsiteX53" fmla="*/ 161321 w 3619883"/>
                <a:gd name="connsiteY53" fmla="*/ 3951392 h 4275461"/>
                <a:gd name="connsiteX54" fmla="*/ 161321 w 3619883"/>
                <a:gd name="connsiteY54" fmla="*/ 4128157 h 4275461"/>
                <a:gd name="connsiteX55" fmla="*/ 230914 w 3619883"/>
                <a:gd name="connsiteY55" fmla="*/ 4128157 h 4275461"/>
                <a:gd name="connsiteX56" fmla="*/ 189322 w 3619883"/>
                <a:gd name="connsiteY56" fmla="*/ 4275461 h 4275461"/>
                <a:gd name="connsiteX57" fmla="*/ 0 w 3619883"/>
                <a:gd name="connsiteY57" fmla="*/ 4275461 h 4275461"/>
                <a:gd name="connsiteX58" fmla="*/ 0 w 3619883"/>
                <a:gd name="connsiteY58" fmla="*/ 42229 h 4275461"/>
                <a:gd name="connsiteX59" fmla="*/ 42464 w 3619883"/>
                <a:gd name="connsiteY59" fmla="*/ 40518 h 4275461"/>
                <a:gd name="connsiteX60" fmla="*/ 137733 w 3619883"/>
                <a:gd name="connsiteY60" fmla="*/ 35355 h 4275461"/>
                <a:gd name="connsiteX61" fmla="*/ 270565 w 3619883"/>
                <a:gd name="connsiteY61" fmla="*/ 29759 h 4275461"/>
                <a:gd name="connsiteX62" fmla="*/ 479734 w 3619883"/>
                <a:gd name="connsiteY62" fmla="*/ 45455 h 4275461"/>
                <a:gd name="connsiteX63" fmla="*/ 524103 w 3619883"/>
                <a:gd name="connsiteY63" fmla="*/ 41625 h 4275461"/>
                <a:gd name="connsiteX64" fmla="*/ 624416 w 3619883"/>
                <a:gd name="connsiteY64" fmla="*/ 22696 h 4275461"/>
                <a:gd name="connsiteX65" fmla="*/ 657762 w 3619883"/>
                <a:gd name="connsiteY65" fmla="*/ 18351 h 4275461"/>
                <a:gd name="connsiteX66" fmla="*/ 690557 w 3619883"/>
                <a:gd name="connsiteY66" fmla="*/ 25792 h 4275461"/>
                <a:gd name="connsiteX67" fmla="*/ 745123 w 3619883"/>
                <a:gd name="connsiteY67" fmla="*/ 40157 h 4275461"/>
                <a:gd name="connsiteX68" fmla="*/ 789493 w 3619883"/>
                <a:gd name="connsiteY68" fmla="*/ 36327 h 4275461"/>
                <a:gd name="connsiteX69" fmla="*/ 854255 w 3619883"/>
                <a:gd name="connsiteY69" fmla="*/ 68887 h 4275461"/>
                <a:gd name="connsiteX70" fmla="*/ 897520 w 3619883"/>
                <a:gd name="connsiteY70" fmla="*/ 88629 h 4275461"/>
                <a:gd name="connsiteX71" fmla="*/ 940510 w 3619883"/>
                <a:gd name="connsiteY71" fmla="*/ 114265 h 4275461"/>
                <a:gd name="connsiteX72" fmla="*/ 1082712 w 3619883"/>
                <a:gd name="connsiteY72" fmla="*/ 144543 h 4275461"/>
                <a:gd name="connsiteX73" fmla="*/ 1205348 w 3619883"/>
                <a:gd name="connsiteY73" fmla="*/ 120753 h 4275461"/>
                <a:gd name="connsiteX74" fmla="*/ 1271764 w 3619883"/>
                <a:gd name="connsiteY74" fmla="*/ 117956 h 4275461"/>
                <a:gd name="connsiteX75" fmla="*/ 1315583 w 3619883"/>
                <a:gd name="connsiteY75" fmla="*/ 125912 h 4275461"/>
                <a:gd name="connsiteX76" fmla="*/ 1359125 w 3619883"/>
                <a:gd name="connsiteY76" fmla="*/ 139761 h 4275461"/>
                <a:gd name="connsiteX77" fmla="*/ 1391919 w 3619883"/>
                <a:gd name="connsiteY77" fmla="*/ 147202 h 4275461"/>
                <a:gd name="connsiteX78" fmla="*/ 1436563 w 3619883"/>
                <a:gd name="connsiteY78" fmla="*/ 137480 h 4275461"/>
                <a:gd name="connsiteX79" fmla="*/ 1471566 w 3619883"/>
                <a:gd name="connsiteY79" fmla="*/ 97777 h 4275461"/>
                <a:gd name="connsiteX80" fmla="*/ 1505739 w 3619883"/>
                <a:gd name="connsiteY80" fmla="*/ 75753 h 4275461"/>
                <a:gd name="connsiteX81" fmla="*/ 1590891 w 3619883"/>
                <a:gd name="connsiteY81" fmla="*/ 144702 h 4275461"/>
                <a:gd name="connsiteX82" fmla="*/ 1625616 w 3619883"/>
                <a:gd name="connsiteY82" fmla="*/ 110893 h 4275461"/>
                <a:gd name="connsiteX83" fmla="*/ 1658964 w 3619883"/>
                <a:gd name="connsiteY83" fmla="*/ 106547 h 4275461"/>
                <a:gd name="connsiteX84" fmla="*/ 1746598 w 3619883"/>
                <a:gd name="connsiteY84" fmla="*/ 122460 h 4275461"/>
                <a:gd name="connsiteX85" fmla="*/ 1811913 w 3619883"/>
                <a:gd name="connsiteY85" fmla="*/ 143234 h 4275461"/>
                <a:gd name="connsiteX86" fmla="*/ 1856557 w 3619883"/>
                <a:gd name="connsiteY86" fmla="*/ 133511 h 4275461"/>
                <a:gd name="connsiteX87" fmla="*/ 2066003 w 3619883"/>
                <a:gd name="connsiteY87" fmla="*/ 143313 h 4275461"/>
                <a:gd name="connsiteX88" fmla="*/ 2177615 w 3619883"/>
                <a:gd name="connsiteY88" fmla="*/ 119007 h 4275461"/>
                <a:gd name="connsiteX89" fmla="*/ 2255883 w 3619883"/>
                <a:gd name="connsiteY89" fmla="*/ 99047 h 4275461"/>
                <a:gd name="connsiteX90" fmla="*/ 2344622 w 3619883"/>
                <a:gd name="connsiteY90" fmla="*/ 91388 h 4275461"/>
                <a:gd name="connsiteX91" fmla="*/ 2455682 w 3619883"/>
                <a:gd name="connsiteY91" fmla="*/ 78869 h 4275461"/>
                <a:gd name="connsiteX92" fmla="*/ 2632609 w 3619883"/>
                <a:gd name="connsiteY92" fmla="*/ 75338 h 4275461"/>
                <a:gd name="connsiteX93" fmla="*/ 2742291 w 3619883"/>
                <a:gd name="connsiteY93" fmla="*/ 92282 h 4275461"/>
                <a:gd name="connsiteX94" fmla="*/ 2851974 w 3619883"/>
                <a:gd name="connsiteY94" fmla="*/ 109227 h 4275461"/>
                <a:gd name="connsiteX95" fmla="*/ 2907643 w 3619883"/>
                <a:gd name="connsiteY95" fmla="*/ 100020 h 4275461"/>
                <a:gd name="connsiteX96" fmla="*/ 2944022 w 3619883"/>
                <a:gd name="connsiteY96" fmla="*/ 30853 h 4275461"/>
                <a:gd name="connsiteX97" fmla="*/ 3022289 w 3619883"/>
                <a:gd name="connsiteY97" fmla="*/ 10893 h 4275461"/>
                <a:gd name="connsiteX98" fmla="*/ 3054807 w 3619883"/>
                <a:gd name="connsiteY98" fmla="*/ 24226 h 4275461"/>
                <a:gd name="connsiteX99" fmla="*/ 3141892 w 3619883"/>
                <a:gd name="connsiteY99" fmla="*/ 51925 h 4275461"/>
                <a:gd name="connsiteX100" fmla="*/ 3185711 w 3619883"/>
                <a:gd name="connsiteY100" fmla="*/ 59881 h 4275461"/>
                <a:gd name="connsiteX101" fmla="*/ 3219056 w 3619883"/>
                <a:gd name="connsiteY101" fmla="*/ 55536 h 4275461"/>
                <a:gd name="connsiteX102" fmla="*/ 3263425 w 3619883"/>
                <a:gd name="connsiteY102" fmla="*/ 51706 h 4275461"/>
                <a:gd name="connsiteX103" fmla="*/ 3296219 w 3619883"/>
                <a:gd name="connsiteY103" fmla="*/ 59147 h 4275461"/>
                <a:gd name="connsiteX104" fmla="*/ 3319094 w 3619883"/>
                <a:gd name="connsiteY104" fmla="*/ 42500 h 4275461"/>
                <a:gd name="connsiteX105" fmla="*/ 3420511 w 3619883"/>
                <a:gd name="connsiteY105" fmla="*/ 0 h 4275461"/>
                <a:gd name="connsiteX106" fmla="*/ 3453305 w 3619883"/>
                <a:gd name="connsiteY106" fmla="*/ 7440 h 4275461"/>
                <a:gd name="connsiteX107" fmla="*/ 3496571 w 3619883"/>
                <a:gd name="connsiteY107" fmla="*/ 27182 h 4275461"/>
                <a:gd name="connsiteX108" fmla="*/ 3602117 w 3619883"/>
                <a:gd name="connsiteY108" fmla="*/ 132521 h 4275461"/>
                <a:gd name="connsiteX109" fmla="*/ 3619883 w 3619883"/>
                <a:gd name="connsiteY109" fmla="*/ 140049 h 4275461"/>
                <a:gd name="connsiteX110" fmla="*/ 3619883 w 3619883"/>
                <a:gd name="connsiteY11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16110 w 3619883"/>
                <a:gd name="connsiteY13" fmla="*/ 4128157 h 4275461"/>
                <a:gd name="connsiteX14" fmla="*/ 1745346 w 3619883"/>
                <a:gd name="connsiteY14" fmla="*/ 4128157 h 4275461"/>
                <a:gd name="connsiteX15" fmla="*/ 1796694 w 3619883"/>
                <a:gd name="connsiteY15" fmla="*/ 4275461 h 4275461"/>
                <a:gd name="connsiteX16" fmla="*/ 1558844 w 3619883"/>
                <a:gd name="connsiteY16" fmla="*/ 4275461 h 4275461"/>
                <a:gd name="connsiteX17" fmla="*/ 1517252 w 3619883"/>
                <a:gd name="connsiteY17" fmla="*/ 4128157 h 4275461"/>
                <a:gd name="connsiteX18" fmla="*/ 1582936 w 3619883"/>
                <a:gd name="connsiteY18" fmla="*/ 4128157 h 4275461"/>
                <a:gd name="connsiteX19" fmla="*/ 1582936 w 3619883"/>
                <a:gd name="connsiteY19" fmla="*/ 3951392 h 4275461"/>
                <a:gd name="connsiteX20" fmla="*/ 1405151 w 3619883"/>
                <a:gd name="connsiteY20" fmla="*/ 3951392 h 4275461"/>
                <a:gd name="connsiteX21" fmla="*/ 1405151 w 3619883"/>
                <a:gd name="connsiteY21" fmla="*/ 4128157 h 4275461"/>
                <a:gd name="connsiteX22" fmla="*/ 1468988 w 3619883"/>
                <a:gd name="connsiteY22" fmla="*/ 4128157 h 4275461"/>
                <a:gd name="connsiteX23" fmla="*/ 1427396 w 3619883"/>
                <a:gd name="connsiteY23" fmla="*/ 4275461 h 4275461"/>
                <a:gd name="connsiteX24" fmla="*/ 1210751 w 3619883"/>
                <a:gd name="connsiteY24" fmla="*/ 4275461 h 4275461"/>
                <a:gd name="connsiteX25" fmla="*/ 1210751 w 3619883"/>
                <a:gd name="connsiteY25" fmla="*/ 4128157 h 4275461"/>
                <a:gd name="connsiteX26" fmla="*/ 1271978 w 3619883"/>
                <a:gd name="connsiteY26" fmla="*/ 4128157 h 4275461"/>
                <a:gd name="connsiteX27" fmla="*/ 1271978 w 3619883"/>
                <a:gd name="connsiteY27" fmla="*/ 3951392 h 4275461"/>
                <a:gd name="connsiteX28" fmla="*/ 1094193 w 3619883"/>
                <a:gd name="connsiteY28" fmla="*/ 3951392 h 4275461"/>
                <a:gd name="connsiteX29" fmla="*/ 1094193 w 3619883"/>
                <a:gd name="connsiteY29" fmla="*/ 4128157 h 4275461"/>
                <a:gd name="connsiteX30" fmla="*/ 1140354 w 3619883"/>
                <a:gd name="connsiteY30" fmla="*/ 4128157 h 4275461"/>
                <a:gd name="connsiteX31" fmla="*/ 1140354 w 3619883"/>
                <a:gd name="connsiteY31" fmla="*/ 4275461 h 4275461"/>
                <a:gd name="connsiteX32" fmla="*/ 953807 w 3619883"/>
                <a:gd name="connsiteY32" fmla="*/ 4275461 h 4275461"/>
                <a:gd name="connsiteX33" fmla="*/ 912215 w 3619883"/>
                <a:gd name="connsiteY33" fmla="*/ 4128157 h 4275461"/>
                <a:gd name="connsiteX34" fmla="*/ 961020 w 3619883"/>
                <a:gd name="connsiteY34" fmla="*/ 4128157 h 4275461"/>
                <a:gd name="connsiteX35" fmla="*/ 961020 w 3619883"/>
                <a:gd name="connsiteY35" fmla="*/ 3951392 h 4275461"/>
                <a:gd name="connsiteX36" fmla="*/ 783235 w 3619883"/>
                <a:gd name="connsiteY36" fmla="*/ 3951392 h 4275461"/>
                <a:gd name="connsiteX37" fmla="*/ 783235 w 3619883"/>
                <a:gd name="connsiteY37" fmla="*/ 4128157 h 4275461"/>
                <a:gd name="connsiteX38" fmla="*/ 871024 w 3619883"/>
                <a:gd name="connsiteY38" fmla="*/ 4128157 h 4275461"/>
                <a:gd name="connsiteX39" fmla="*/ 829432 w 3619883"/>
                <a:gd name="connsiteY39" fmla="*/ 4275461 h 4275461"/>
                <a:gd name="connsiteX40" fmla="*/ 611484 w 3619883"/>
                <a:gd name="connsiteY40" fmla="*/ 4275461 h 4275461"/>
                <a:gd name="connsiteX41" fmla="*/ 621247 w 3619883"/>
                <a:gd name="connsiteY41" fmla="*/ 4128157 h 4275461"/>
                <a:gd name="connsiteX42" fmla="*/ 650062 w 3619883"/>
                <a:gd name="connsiteY42" fmla="*/ 4128157 h 4275461"/>
                <a:gd name="connsiteX43" fmla="*/ 650062 w 3619883"/>
                <a:gd name="connsiteY43" fmla="*/ 3951392 h 4275461"/>
                <a:gd name="connsiteX44" fmla="*/ 472277 w 3619883"/>
                <a:gd name="connsiteY44" fmla="*/ 3951392 h 4275461"/>
                <a:gd name="connsiteX45" fmla="*/ 472277 w 3619883"/>
                <a:gd name="connsiteY45" fmla="*/ 4128157 h 4275461"/>
                <a:gd name="connsiteX46" fmla="*/ 522650 w 3619883"/>
                <a:gd name="connsiteY46" fmla="*/ 4128157 h 4275461"/>
                <a:gd name="connsiteX47" fmla="*/ 573998 w 3619883"/>
                <a:gd name="connsiteY47" fmla="*/ 4275461 h 4275461"/>
                <a:gd name="connsiteX48" fmla="*/ 336164 w 3619883"/>
                <a:gd name="connsiteY48" fmla="*/ 4275461 h 4275461"/>
                <a:gd name="connsiteX49" fmla="*/ 294572 w 3619883"/>
                <a:gd name="connsiteY49" fmla="*/ 4128157 h 4275461"/>
                <a:gd name="connsiteX50" fmla="*/ 339106 w 3619883"/>
                <a:gd name="connsiteY50" fmla="*/ 4128157 h 4275461"/>
                <a:gd name="connsiteX51" fmla="*/ 339106 w 3619883"/>
                <a:gd name="connsiteY51" fmla="*/ 3951392 h 4275461"/>
                <a:gd name="connsiteX52" fmla="*/ 161321 w 3619883"/>
                <a:gd name="connsiteY52" fmla="*/ 3951392 h 4275461"/>
                <a:gd name="connsiteX53" fmla="*/ 161321 w 3619883"/>
                <a:gd name="connsiteY53" fmla="*/ 4128157 h 4275461"/>
                <a:gd name="connsiteX54" fmla="*/ 230914 w 3619883"/>
                <a:gd name="connsiteY54" fmla="*/ 4128157 h 4275461"/>
                <a:gd name="connsiteX55" fmla="*/ 189322 w 3619883"/>
                <a:gd name="connsiteY55" fmla="*/ 4275461 h 4275461"/>
                <a:gd name="connsiteX56" fmla="*/ 0 w 3619883"/>
                <a:gd name="connsiteY56" fmla="*/ 4275461 h 4275461"/>
                <a:gd name="connsiteX57" fmla="*/ 0 w 3619883"/>
                <a:gd name="connsiteY57" fmla="*/ 42229 h 4275461"/>
                <a:gd name="connsiteX58" fmla="*/ 42464 w 3619883"/>
                <a:gd name="connsiteY58" fmla="*/ 40518 h 4275461"/>
                <a:gd name="connsiteX59" fmla="*/ 137733 w 3619883"/>
                <a:gd name="connsiteY59" fmla="*/ 35355 h 4275461"/>
                <a:gd name="connsiteX60" fmla="*/ 270565 w 3619883"/>
                <a:gd name="connsiteY60" fmla="*/ 29759 h 4275461"/>
                <a:gd name="connsiteX61" fmla="*/ 479734 w 3619883"/>
                <a:gd name="connsiteY61" fmla="*/ 45455 h 4275461"/>
                <a:gd name="connsiteX62" fmla="*/ 524103 w 3619883"/>
                <a:gd name="connsiteY62" fmla="*/ 41625 h 4275461"/>
                <a:gd name="connsiteX63" fmla="*/ 624416 w 3619883"/>
                <a:gd name="connsiteY63" fmla="*/ 22696 h 4275461"/>
                <a:gd name="connsiteX64" fmla="*/ 657762 w 3619883"/>
                <a:gd name="connsiteY64" fmla="*/ 18351 h 4275461"/>
                <a:gd name="connsiteX65" fmla="*/ 690557 w 3619883"/>
                <a:gd name="connsiteY65" fmla="*/ 25792 h 4275461"/>
                <a:gd name="connsiteX66" fmla="*/ 745123 w 3619883"/>
                <a:gd name="connsiteY66" fmla="*/ 40157 h 4275461"/>
                <a:gd name="connsiteX67" fmla="*/ 789493 w 3619883"/>
                <a:gd name="connsiteY67" fmla="*/ 36327 h 4275461"/>
                <a:gd name="connsiteX68" fmla="*/ 854255 w 3619883"/>
                <a:gd name="connsiteY68" fmla="*/ 68887 h 4275461"/>
                <a:gd name="connsiteX69" fmla="*/ 897520 w 3619883"/>
                <a:gd name="connsiteY69" fmla="*/ 88629 h 4275461"/>
                <a:gd name="connsiteX70" fmla="*/ 940510 w 3619883"/>
                <a:gd name="connsiteY70" fmla="*/ 114265 h 4275461"/>
                <a:gd name="connsiteX71" fmla="*/ 1082712 w 3619883"/>
                <a:gd name="connsiteY71" fmla="*/ 144543 h 4275461"/>
                <a:gd name="connsiteX72" fmla="*/ 1205348 w 3619883"/>
                <a:gd name="connsiteY72" fmla="*/ 120753 h 4275461"/>
                <a:gd name="connsiteX73" fmla="*/ 1271764 w 3619883"/>
                <a:gd name="connsiteY73" fmla="*/ 117956 h 4275461"/>
                <a:gd name="connsiteX74" fmla="*/ 1315583 w 3619883"/>
                <a:gd name="connsiteY74" fmla="*/ 125912 h 4275461"/>
                <a:gd name="connsiteX75" fmla="*/ 1359125 w 3619883"/>
                <a:gd name="connsiteY75" fmla="*/ 139761 h 4275461"/>
                <a:gd name="connsiteX76" fmla="*/ 1391919 w 3619883"/>
                <a:gd name="connsiteY76" fmla="*/ 147202 h 4275461"/>
                <a:gd name="connsiteX77" fmla="*/ 1436563 w 3619883"/>
                <a:gd name="connsiteY77" fmla="*/ 137480 h 4275461"/>
                <a:gd name="connsiteX78" fmla="*/ 1471566 w 3619883"/>
                <a:gd name="connsiteY78" fmla="*/ 97777 h 4275461"/>
                <a:gd name="connsiteX79" fmla="*/ 1505739 w 3619883"/>
                <a:gd name="connsiteY79" fmla="*/ 75753 h 4275461"/>
                <a:gd name="connsiteX80" fmla="*/ 1590891 w 3619883"/>
                <a:gd name="connsiteY80" fmla="*/ 144702 h 4275461"/>
                <a:gd name="connsiteX81" fmla="*/ 1625616 w 3619883"/>
                <a:gd name="connsiteY81" fmla="*/ 110893 h 4275461"/>
                <a:gd name="connsiteX82" fmla="*/ 1658964 w 3619883"/>
                <a:gd name="connsiteY82" fmla="*/ 106547 h 4275461"/>
                <a:gd name="connsiteX83" fmla="*/ 1746598 w 3619883"/>
                <a:gd name="connsiteY83" fmla="*/ 122460 h 4275461"/>
                <a:gd name="connsiteX84" fmla="*/ 1811913 w 3619883"/>
                <a:gd name="connsiteY84" fmla="*/ 143234 h 4275461"/>
                <a:gd name="connsiteX85" fmla="*/ 1856557 w 3619883"/>
                <a:gd name="connsiteY85" fmla="*/ 133511 h 4275461"/>
                <a:gd name="connsiteX86" fmla="*/ 2066003 w 3619883"/>
                <a:gd name="connsiteY86" fmla="*/ 143313 h 4275461"/>
                <a:gd name="connsiteX87" fmla="*/ 2177615 w 3619883"/>
                <a:gd name="connsiteY87" fmla="*/ 119007 h 4275461"/>
                <a:gd name="connsiteX88" fmla="*/ 2255883 w 3619883"/>
                <a:gd name="connsiteY88" fmla="*/ 99047 h 4275461"/>
                <a:gd name="connsiteX89" fmla="*/ 2344622 w 3619883"/>
                <a:gd name="connsiteY89" fmla="*/ 91388 h 4275461"/>
                <a:gd name="connsiteX90" fmla="*/ 2455682 w 3619883"/>
                <a:gd name="connsiteY90" fmla="*/ 78869 h 4275461"/>
                <a:gd name="connsiteX91" fmla="*/ 2632609 w 3619883"/>
                <a:gd name="connsiteY91" fmla="*/ 75338 h 4275461"/>
                <a:gd name="connsiteX92" fmla="*/ 2742291 w 3619883"/>
                <a:gd name="connsiteY92" fmla="*/ 92282 h 4275461"/>
                <a:gd name="connsiteX93" fmla="*/ 2851974 w 3619883"/>
                <a:gd name="connsiteY93" fmla="*/ 109227 h 4275461"/>
                <a:gd name="connsiteX94" fmla="*/ 2907643 w 3619883"/>
                <a:gd name="connsiteY94" fmla="*/ 100020 h 4275461"/>
                <a:gd name="connsiteX95" fmla="*/ 2944022 w 3619883"/>
                <a:gd name="connsiteY95" fmla="*/ 30853 h 4275461"/>
                <a:gd name="connsiteX96" fmla="*/ 3022289 w 3619883"/>
                <a:gd name="connsiteY96" fmla="*/ 10893 h 4275461"/>
                <a:gd name="connsiteX97" fmla="*/ 3054807 w 3619883"/>
                <a:gd name="connsiteY97" fmla="*/ 24226 h 4275461"/>
                <a:gd name="connsiteX98" fmla="*/ 3141892 w 3619883"/>
                <a:gd name="connsiteY98" fmla="*/ 51925 h 4275461"/>
                <a:gd name="connsiteX99" fmla="*/ 3185711 w 3619883"/>
                <a:gd name="connsiteY99" fmla="*/ 59881 h 4275461"/>
                <a:gd name="connsiteX100" fmla="*/ 3219056 w 3619883"/>
                <a:gd name="connsiteY100" fmla="*/ 55536 h 4275461"/>
                <a:gd name="connsiteX101" fmla="*/ 3263425 w 3619883"/>
                <a:gd name="connsiteY101" fmla="*/ 51706 h 4275461"/>
                <a:gd name="connsiteX102" fmla="*/ 3296219 w 3619883"/>
                <a:gd name="connsiteY102" fmla="*/ 59147 h 4275461"/>
                <a:gd name="connsiteX103" fmla="*/ 3319094 w 3619883"/>
                <a:gd name="connsiteY103" fmla="*/ 42500 h 4275461"/>
                <a:gd name="connsiteX104" fmla="*/ 3420511 w 3619883"/>
                <a:gd name="connsiteY104" fmla="*/ 0 h 4275461"/>
                <a:gd name="connsiteX105" fmla="*/ 3453305 w 3619883"/>
                <a:gd name="connsiteY105" fmla="*/ 7440 h 4275461"/>
                <a:gd name="connsiteX106" fmla="*/ 3496571 w 3619883"/>
                <a:gd name="connsiteY106" fmla="*/ 27182 h 4275461"/>
                <a:gd name="connsiteX107" fmla="*/ 3602117 w 3619883"/>
                <a:gd name="connsiteY107" fmla="*/ 132521 h 4275461"/>
                <a:gd name="connsiteX108" fmla="*/ 3619883 w 3619883"/>
                <a:gd name="connsiteY108" fmla="*/ 140049 h 4275461"/>
                <a:gd name="connsiteX109" fmla="*/ 3619883 w 3619883"/>
                <a:gd name="connsiteY10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128157 h 4275461"/>
                <a:gd name="connsiteX13" fmla="*/ 1745346 w 3619883"/>
                <a:gd name="connsiteY13" fmla="*/ 4128157 h 4275461"/>
                <a:gd name="connsiteX14" fmla="*/ 1796694 w 3619883"/>
                <a:gd name="connsiteY14" fmla="*/ 4275461 h 4275461"/>
                <a:gd name="connsiteX15" fmla="*/ 1558844 w 3619883"/>
                <a:gd name="connsiteY15" fmla="*/ 4275461 h 4275461"/>
                <a:gd name="connsiteX16" fmla="*/ 1517252 w 3619883"/>
                <a:gd name="connsiteY16" fmla="*/ 4128157 h 4275461"/>
                <a:gd name="connsiteX17" fmla="*/ 1582936 w 3619883"/>
                <a:gd name="connsiteY17" fmla="*/ 4128157 h 4275461"/>
                <a:gd name="connsiteX18" fmla="*/ 1582936 w 3619883"/>
                <a:gd name="connsiteY18" fmla="*/ 3951392 h 4275461"/>
                <a:gd name="connsiteX19" fmla="*/ 1405151 w 3619883"/>
                <a:gd name="connsiteY19" fmla="*/ 3951392 h 4275461"/>
                <a:gd name="connsiteX20" fmla="*/ 1405151 w 3619883"/>
                <a:gd name="connsiteY20" fmla="*/ 4128157 h 4275461"/>
                <a:gd name="connsiteX21" fmla="*/ 1468988 w 3619883"/>
                <a:gd name="connsiteY21" fmla="*/ 4128157 h 4275461"/>
                <a:gd name="connsiteX22" fmla="*/ 1427396 w 3619883"/>
                <a:gd name="connsiteY22" fmla="*/ 4275461 h 4275461"/>
                <a:gd name="connsiteX23" fmla="*/ 1210751 w 3619883"/>
                <a:gd name="connsiteY23" fmla="*/ 4275461 h 4275461"/>
                <a:gd name="connsiteX24" fmla="*/ 1210751 w 3619883"/>
                <a:gd name="connsiteY24" fmla="*/ 4128157 h 4275461"/>
                <a:gd name="connsiteX25" fmla="*/ 1271978 w 3619883"/>
                <a:gd name="connsiteY25" fmla="*/ 4128157 h 4275461"/>
                <a:gd name="connsiteX26" fmla="*/ 1271978 w 3619883"/>
                <a:gd name="connsiteY26" fmla="*/ 3951392 h 4275461"/>
                <a:gd name="connsiteX27" fmla="*/ 1094193 w 3619883"/>
                <a:gd name="connsiteY27" fmla="*/ 3951392 h 4275461"/>
                <a:gd name="connsiteX28" fmla="*/ 1094193 w 3619883"/>
                <a:gd name="connsiteY28" fmla="*/ 4128157 h 4275461"/>
                <a:gd name="connsiteX29" fmla="*/ 1140354 w 3619883"/>
                <a:gd name="connsiteY29" fmla="*/ 4128157 h 4275461"/>
                <a:gd name="connsiteX30" fmla="*/ 1140354 w 3619883"/>
                <a:gd name="connsiteY30" fmla="*/ 4275461 h 4275461"/>
                <a:gd name="connsiteX31" fmla="*/ 953807 w 3619883"/>
                <a:gd name="connsiteY31" fmla="*/ 4275461 h 4275461"/>
                <a:gd name="connsiteX32" fmla="*/ 912215 w 3619883"/>
                <a:gd name="connsiteY32" fmla="*/ 4128157 h 4275461"/>
                <a:gd name="connsiteX33" fmla="*/ 961020 w 3619883"/>
                <a:gd name="connsiteY33" fmla="*/ 4128157 h 4275461"/>
                <a:gd name="connsiteX34" fmla="*/ 961020 w 3619883"/>
                <a:gd name="connsiteY34" fmla="*/ 3951392 h 4275461"/>
                <a:gd name="connsiteX35" fmla="*/ 783235 w 3619883"/>
                <a:gd name="connsiteY35" fmla="*/ 3951392 h 4275461"/>
                <a:gd name="connsiteX36" fmla="*/ 783235 w 3619883"/>
                <a:gd name="connsiteY36" fmla="*/ 4128157 h 4275461"/>
                <a:gd name="connsiteX37" fmla="*/ 871024 w 3619883"/>
                <a:gd name="connsiteY37" fmla="*/ 4128157 h 4275461"/>
                <a:gd name="connsiteX38" fmla="*/ 829432 w 3619883"/>
                <a:gd name="connsiteY38" fmla="*/ 4275461 h 4275461"/>
                <a:gd name="connsiteX39" fmla="*/ 611484 w 3619883"/>
                <a:gd name="connsiteY39" fmla="*/ 4275461 h 4275461"/>
                <a:gd name="connsiteX40" fmla="*/ 621247 w 3619883"/>
                <a:gd name="connsiteY40" fmla="*/ 4128157 h 4275461"/>
                <a:gd name="connsiteX41" fmla="*/ 650062 w 3619883"/>
                <a:gd name="connsiteY41" fmla="*/ 4128157 h 4275461"/>
                <a:gd name="connsiteX42" fmla="*/ 650062 w 3619883"/>
                <a:gd name="connsiteY42" fmla="*/ 3951392 h 4275461"/>
                <a:gd name="connsiteX43" fmla="*/ 472277 w 3619883"/>
                <a:gd name="connsiteY43" fmla="*/ 3951392 h 4275461"/>
                <a:gd name="connsiteX44" fmla="*/ 472277 w 3619883"/>
                <a:gd name="connsiteY44" fmla="*/ 4128157 h 4275461"/>
                <a:gd name="connsiteX45" fmla="*/ 522650 w 3619883"/>
                <a:gd name="connsiteY45" fmla="*/ 4128157 h 4275461"/>
                <a:gd name="connsiteX46" fmla="*/ 573998 w 3619883"/>
                <a:gd name="connsiteY46" fmla="*/ 4275461 h 4275461"/>
                <a:gd name="connsiteX47" fmla="*/ 336164 w 3619883"/>
                <a:gd name="connsiteY47" fmla="*/ 4275461 h 4275461"/>
                <a:gd name="connsiteX48" fmla="*/ 294572 w 3619883"/>
                <a:gd name="connsiteY48" fmla="*/ 4128157 h 4275461"/>
                <a:gd name="connsiteX49" fmla="*/ 339106 w 3619883"/>
                <a:gd name="connsiteY49" fmla="*/ 4128157 h 4275461"/>
                <a:gd name="connsiteX50" fmla="*/ 339106 w 3619883"/>
                <a:gd name="connsiteY50" fmla="*/ 3951392 h 4275461"/>
                <a:gd name="connsiteX51" fmla="*/ 161321 w 3619883"/>
                <a:gd name="connsiteY51" fmla="*/ 3951392 h 4275461"/>
                <a:gd name="connsiteX52" fmla="*/ 161321 w 3619883"/>
                <a:gd name="connsiteY52" fmla="*/ 4128157 h 4275461"/>
                <a:gd name="connsiteX53" fmla="*/ 230914 w 3619883"/>
                <a:gd name="connsiteY53" fmla="*/ 4128157 h 4275461"/>
                <a:gd name="connsiteX54" fmla="*/ 189322 w 3619883"/>
                <a:gd name="connsiteY54" fmla="*/ 4275461 h 4275461"/>
                <a:gd name="connsiteX55" fmla="*/ 0 w 3619883"/>
                <a:gd name="connsiteY55" fmla="*/ 4275461 h 4275461"/>
                <a:gd name="connsiteX56" fmla="*/ 0 w 3619883"/>
                <a:gd name="connsiteY56" fmla="*/ 42229 h 4275461"/>
                <a:gd name="connsiteX57" fmla="*/ 42464 w 3619883"/>
                <a:gd name="connsiteY57" fmla="*/ 40518 h 4275461"/>
                <a:gd name="connsiteX58" fmla="*/ 137733 w 3619883"/>
                <a:gd name="connsiteY58" fmla="*/ 35355 h 4275461"/>
                <a:gd name="connsiteX59" fmla="*/ 270565 w 3619883"/>
                <a:gd name="connsiteY59" fmla="*/ 29759 h 4275461"/>
                <a:gd name="connsiteX60" fmla="*/ 479734 w 3619883"/>
                <a:gd name="connsiteY60" fmla="*/ 45455 h 4275461"/>
                <a:gd name="connsiteX61" fmla="*/ 524103 w 3619883"/>
                <a:gd name="connsiteY61" fmla="*/ 41625 h 4275461"/>
                <a:gd name="connsiteX62" fmla="*/ 624416 w 3619883"/>
                <a:gd name="connsiteY62" fmla="*/ 22696 h 4275461"/>
                <a:gd name="connsiteX63" fmla="*/ 657762 w 3619883"/>
                <a:gd name="connsiteY63" fmla="*/ 18351 h 4275461"/>
                <a:gd name="connsiteX64" fmla="*/ 690557 w 3619883"/>
                <a:gd name="connsiteY64" fmla="*/ 25792 h 4275461"/>
                <a:gd name="connsiteX65" fmla="*/ 745123 w 3619883"/>
                <a:gd name="connsiteY65" fmla="*/ 40157 h 4275461"/>
                <a:gd name="connsiteX66" fmla="*/ 789493 w 3619883"/>
                <a:gd name="connsiteY66" fmla="*/ 36327 h 4275461"/>
                <a:gd name="connsiteX67" fmla="*/ 854255 w 3619883"/>
                <a:gd name="connsiteY67" fmla="*/ 68887 h 4275461"/>
                <a:gd name="connsiteX68" fmla="*/ 897520 w 3619883"/>
                <a:gd name="connsiteY68" fmla="*/ 88629 h 4275461"/>
                <a:gd name="connsiteX69" fmla="*/ 940510 w 3619883"/>
                <a:gd name="connsiteY69" fmla="*/ 114265 h 4275461"/>
                <a:gd name="connsiteX70" fmla="*/ 1082712 w 3619883"/>
                <a:gd name="connsiteY70" fmla="*/ 144543 h 4275461"/>
                <a:gd name="connsiteX71" fmla="*/ 1205348 w 3619883"/>
                <a:gd name="connsiteY71" fmla="*/ 120753 h 4275461"/>
                <a:gd name="connsiteX72" fmla="*/ 1271764 w 3619883"/>
                <a:gd name="connsiteY72" fmla="*/ 117956 h 4275461"/>
                <a:gd name="connsiteX73" fmla="*/ 1315583 w 3619883"/>
                <a:gd name="connsiteY73" fmla="*/ 125912 h 4275461"/>
                <a:gd name="connsiteX74" fmla="*/ 1359125 w 3619883"/>
                <a:gd name="connsiteY74" fmla="*/ 139761 h 4275461"/>
                <a:gd name="connsiteX75" fmla="*/ 1391919 w 3619883"/>
                <a:gd name="connsiteY75" fmla="*/ 147202 h 4275461"/>
                <a:gd name="connsiteX76" fmla="*/ 1436563 w 3619883"/>
                <a:gd name="connsiteY76" fmla="*/ 137480 h 4275461"/>
                <a:gd name="connsiteX77" fmla="*/ 1471566 w 3619883"/>
                <a:gd name="connsiteY77" fmla="*/ 97777 h 4275461"/>
                <a:gd name="connsiteX78" fmla="*/ 1505739 w 3619883"/>
                <a:gd name="connsiteY78" fmla="*/ 75753 h 4275461"/>
                <a:gd name="connsiteX79" fmla="*/ 1590891 w 3619883"/>
                <a:gd name="connsiteY79" fmla="*/ 144702 h 4275461"/>
                <a:gd name="connsiteX80" fmla="*/ 1625616 w 3619883"/>
                <a:gd name="connsiteY80" fmla="*/ 110893 h 4275461"/>
                <a:gd name="connsiteX81" fmla="*/ 1658964 w 3619883"/>
                <a:gd name="connsiteY81" fmla="*/ 106547 h 4275461"/>
                <a:gd name="connsiteX82" fmla="*/ 1746598 w 3619883"/>
                <a:gd name="connsiteY82" fmla="*/ 122460 h 4275461"/>
                <a:gd name="connsiteX83" fmla="*/ 1811913 w 3619883"/>
                <a:gd name="connsiteY83" fmla="*/ 143234 h 4275461"/>
                <a:gd name="connsiteX84" fmla="*/ 1856557 w 3619883"/>
                <a:gd name="connsiteY84" fmla="*/ 133511 h 4275461"/>
                <a:gd name="connsiteX85" fmla="*/ 2066003 w 3619883"/>
                <a:gd name="connsiteY85" fmla="*/ 143313 h 4275461"/>
                <a:gd name="connsiteX86" fmla="*/ 2177615 w 3619883"/>
                <a:gd name="connsiteY86" fmla="*/ 119007 h 4275461"/>
                <a:gd name="connsiteX87" fmla="*/ 2255883 w 3619883"/>
                <a:gd name="connsiteY87" fmla="*/ 99047 h 4275461"/>
                <a:gd name="connsiteX88" fmla="*/ 2344622 w 3619883"/>
                <a:gd name="connsiteY88" fmla="*/ 91388 h 4275461"/>
                <a:gd name="connsiteX89" fmla="*/ 2455682 w 3619883"/>
                <a:gd name="connsiteY89" fmla="*/ 78869 h 4275461"/>
                <a:gd name="connsiteX90" fmla="*/ 2632609 w 3619883"/>
                <a:gd name="connsiteY90" fmla="*/ 75338 h 4275461"/>
                <a:gd name="connsiteX91" fmla="*/ 2742291 w 3619883"/>
                <a:gd name="connsiteY91" fmla="*/ 92282 h 4275461"/>
                <a:gd name="connsiteX92" fmla="*/ 2851974 w 3619883"/>
                <a:gd name="connsiteY92" fmla="*/ 109227 h 4275461"/>
                <a:gd name="connsiteX93" fmla="*/ 2907643 w 3619883"/>
                <a:gd name="connsiteY93" fmla="*/ 100020 h 4275461"/>
                <a:gd name="connsiteX94" fmla="*/ 2944022 w 3619883"/>
                <a:gd name="connsiteY94" fmla="*/ 30853 h 4275461"/>
                <a:gd name="connsiteX95" fmla="*/ 3022289 w 3619883"/>
                <a:gd name="connsiteY95" fmla="*/ 10893 h 4275461"/>
                <a:gd name="connsiteX96" fmla="*/ 3054807 w 3619883"/>
                <a:gd name="connsiteY96" fmla="*/ 24226 h 4275461"/>
                <a:gd name="connsiteX97" fmla="*/ 3141892 w 3619883"/>
                <a:gd name="connsiteY97" fmla="*/ 51925 h 4275461"/>
                <a:gd name="connsiteX98" fmla="*/ 3185711 w 3619883"/>
                <a:gd name="connsiteY98" fmla="*/ 59881 h 4275461"/>
                <a:gd name="connsiteX99" fmla="*/ 3219056 w 3619883"/>
                <a:gd name="connsiteY99" fmla="*/ 55536 h 4275461"/>
                <a:gd name="connsiteX100" fmla="*/ 3263425 w 3619883"/>
                <a:gd name="connsiteY100" fmla="*/ 51706 h 4275461"/>
                <a:gd name="connsiteX101" fmla="*/ 3296219 w 3619883"/>
                <a:gd name="connsiteY101" fmla="*/ 59147 h 4275461"/>
                <a:gd name="connsiteX102" fmla="*/ 3319094 w 3619883"/>
                <a:gd name="connsiteY102" fmla="*/ 42500 h 4275461"/>
                <a:gd name="connsiteX103" fmla="*/ 3420511 w 3619883"/>
                <a:gd name="connsiteY103" fmla="*/ 0 h 4275461"/>
                <a:gd name="connsiteX104" fmla="*/ 3453305 w 3619883"/>
                <a:gd name="connsiteY104" fmla="*/ 7440 h 4275461"/>
                <a:gd name="connsiteX105" fmla="*/ 3496571 w 3619883"/>
                <a:gd name="connsiteY105" fmla="*/ 27182 h 4275461"/>
                <a:gd name="connsiteX106" fmla="*/ 3602117 w 3619883"/>
                <a:gd name="connsiteY106" fmla="*/ 132521 h 4275461"/>
                <a:gd name="connsiteX107" fmla="*/ 3619883 w 3619883"/>
                <a:gd name="connsiteY107" fmla="*/ 140049 h 4275461"/>
                <a:gd name="connsiteX108" fmla="*/ 3619883 w 3619883"/>
                <a:gd name="connsiteY10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45346 w 3619883"/>
                <a:gd name="connsiteY12" fmla="*/ 4128157 h 4275461"/>
                <a:gd name="connsiteX13" fmla="*/ 1796694 w 3619883"/>
                <a:gd name="connsiteY13" fmla="*/ 4275461 h 4275461"/>
                <a:gd name="connsiteX14" fmla="*/ 1558844 w 3619883"/>
                <a:gd name="connsiteY14" fmla="*/ 4275461 h 4275461"/>
                <a:gd name="connsiteX15" fmla="*/ 1517252 w 3619883"/>
                <a:gd name="connsiteY15" fmla="*/ 4128157 h 4275461"/>
                <a:gd name="connsiteX16" fmla="*/ 1582936 w 3619883"/>
                <a:gd name="connsiteY16" fmla="*/ 4128157 h 4275461"/>
                <a:gd name="connsiteX17" fmla="*/ 1582936 w 3619883"/>
                <a:gd name="connsiteY17" fmla="*/ 3951392 h 4275461"/>
                <a:gd name="connsiteX18" fmla="*/ 1405151 w 3619883"/>
                <a:gd name="connsiteY18" fmla="*/ 3951392 h 4275461"/>
                <a:gd name="connsiteX19" fmla="*/ 1405151 w 3619883"/>
                <a:gd name="connsiteY19" fmla="*/ 4128157 h 4275461"/>
                <a:gd name="connsiteX20" fmla="*/ 1468988 w 3619883"/>
                <a:gd name="connsiteY20" fmla="*/ 4128157 h 4275461"/>
                <a:gd name="connsiteX21" fmla="*/ 1427396 w 3619883"/>
                <a:gd name="connsiteY21" fmla="*/ 4275461 h 4275461"/>
                <a:gd name="connsiteX22" fmla="*/ 1210751 w 3619883"/>
                <a:gd name="connsiteY22" fmla="*/ 4275461 h 4275461"/>
                <a:gd name="connsiteX23" fmla="*/ 1210751 w 3619883"/>
                <a:gd name="connsiteY23" fmla="*/ 4128157 h 4275461"/>
                <a:gd name="connsiteX24" fmla="*/ 1271978 w 3619883"/>
                <a:gd name="connsiteY24" fmla="*/ 4128157 h 4275461"/>
                <a:gd name="connsiteX25" fmla="*/ 1271978 w 3619883"/>
                <a:gd name="connsiteY25" fmla="*/ 3951392 h 4275461"/>
                <a:gd name="connsiteX26" fmla="*/ 1094193 w 3619883"/>
                <a:gd name="connsiteY26" fmla="*/ 3951392 h 4275461"/>
                <a:gd name="connsiteX27" fmla="*/ 1094193 w 3619883"/>
                <a:gd name="connsiteY27" fmla="*/ 4128157 h 4275461"/>
                <a:gd name="connsiteX28" fmla="*/ 1140354 w 3619883"/>
                <a:gd name="connsiteY28" fmla="*/ 4128157 h 4275461"/>
                <a:gd name="connsiteX29" fmla="*/ 1140354 w 3619883"/>
                <a:gd name="connsiteY29" fmla="*/ 4275461 h 4275461"/>
                <a:gd name="connsiteX30" fmla="*/ 953807 w 3619883"/>
                <a:gd name="connsiteY30" fmla="*/ 4275461 h 4275461"/>
                <a:gd name="connsiteX31" fmla="*/ 912215 w 3619883"/>
                <a:gd name="connsiteY31" fmla="*/ 4128157 h 4275461"/>
                <a:gd name="connsiteX32" fmla="*/ 961020 w 3619883"/>
                <a:gd name="connsiteY32" fmla="*/ 4128157 h 4275461"/>
                <a:gd name="connsiteX33" fmla="*/ 961020 w 3619883"/>
                <a:gd name="connsiteY33" fmla="*/ 3951392 h 4275461"/>
                <a:gd name="connsiteX34" fmla="*/ 783235 w 3619883"/>
                <a:gd name="connsiteY34" fmla="*/ 3951392 h 4275461"/>
                <a:gd name="connsiteX35" fmla="*/ 783235 w 3619883"/>
                <a:gd name="connsiteY35" fmla="*/ 4128157 h 4275461"/>
                <a:gd name="connsiteX36" fmla="*/ 871024 w 3619883"/>
                <a:gd name="connsiteY36" fmla="*/ 4128157 h 4275461"/>
                <a:gd name="connsiteX37" fmla="*/ 829432 w 3619883"/>
                <a:gd name="connsiteY37" fmla="*/ 4275461 h 4275461"/>
                <a:gd name="connsiteX38" fmla="*/ 611484 w 3619883"/>
                <a:gd name="connsiteY38" fmla="*/ 4275461 h 4275461"/>
                <a:gd name="connsiteX39" fmla="*/ 621247 w 3619883"/>
                <a:gd name="connsiteY39" fmla="*/ 4128157 h 4275461"/>
                <a:gd name="connsiteX40" fmla="*/ 650062 w 3619883"/>
                <a:gd name="connsiteY40" fmla="*/ 4128157 h 4275461"/>
                <a:gd name="connsiteX41" fmla="*/ 650062 w 3619883"/>
                <a:gd name="connsiteY41" fmla="*/ 3951392 h 4275461"/>
                <a:gd name="connsiteX42" fmla="*/ 472277 w 3619883"/>
                <a:gd name="connsiteY42" fmla="*/ 3951392 h 4275461"/>
                <a:gd name="connsiteX43" fmla="*/ 472277 w 3619883"/>
                <a:gd name="connsiteY43" fmla="*/ 4128157 h 4275461"/>
                <a:gd name="connsiteX44" fmla="*/ 522650 w 3619883"/>
                <a:gd name="connsiteY44" fmla="*/ 4128157 h 4275461"/>
                <a:gd name="connsiteX45" fmla="*/ 573998 w 3619883"/>
                <a:gd name="connsiteY45" fmla="*/ 4275461 h 4275461"/>
                <a:gd name="connsiteX46" fmla="*/ 336164 w 3619883"/>
                <a:gd name="connsiteY46" fmla="*/ 4275461 h 4275461"/>
                <a:gd name="connsiteX47" fmla="*/ 294572 w 3619883"/>
                <a:gd name="connsiteY47" fmla="*/ 4128157 h 4275461"/>
                <a:gd name="connsiteX48" fmla="*/ 339106 w 3619883"/>
                <a:gd name="connsiteY48" fmla="*/ 4128157 h 4275461"/>
                <a:gd name="connsiteX49" fmla="*/ 339106 w 3619883"/>
                <a:gd name="connsiteY49" fmla="*/ 3951392 h 4275461"/>
                <a:gd name="connsiteX50" fmla="*/ 161321 w 3619883"/>
                <a:gd name="connsiteY50" fmla="*/ 3951392 h 4275461"/>
                <a:gd name="connsiteX51" fmla="*/ 161321 w 3619883"/>
                <a:gd name="connsiteY51" fmla="*/ 4128157 h 4275461"/>
                <a:gd name="connsiteX52" fmla="*/ 230914 w 3619883"/>
                <a:gd name="connsiteY52" fmla="*/ 4128157 h 4275461"/>
                <a:gd name="connsiteX53" fmla="*/ 189322 w 3619883"/>
                <a:gd name="connsiteY53" fmla="*/ 4275461 h 4275461"/>
                <a:gd name="connsiteX54" fmla="*/ 0 w 3619883"/>
                <a:gd name="connsiteY54" fmla="*/ 4275461 h 4275461"/>
                <a:gd name="connsiteX55" fmla="*/ 0 w 3619883"/>
                <a:gd name="connsiteY55" fmla="*/ 42229 h 4275461"/>
                <a:gd name="connsiteX56" fmla="*/ 42464 w 3619883"/>
                <a:gd name="connsiteY56" fmla="*/ 40518 h 4275461"/>
                <a:gd name="connsiteX57" fmla="*/ 137733 w 3619883"/>
                <a:gd name="connsiteY57" fmla="*/ 35355 h 4275461"/>
                <a:gd name="connsiteX58" fmla="*/ 270565 w 3619883"/>
                <a:gd name="connsiteY58" fmla="*/ 29759 h 4275461"/>
                <a:gd name="connsiteX59" fmla="*/ 479734 w 3619883"/>
                <a:gd name="connsiteY59" fmla="*/ 45455 h 4275461"/>
                <a:gd name="connsiteX60" fmla="*/ 524103 w 3619883"/>
                <a:gd name="connsiteY60" fmla="*/ 41625 h 4275461"/>
                <a:gd name="connsiteX61" fmla="*/ 624416 w 3619883"/>
                <a:gd name="connsiteY61" fmla="*/ 22696 h 4275461"/>
                <a:gd name="connsiteX62" fmla="*/ 657762 w 3619883"/>
                <a:gd name="connsiteY62" fmla="*/ 18351 h 4275461"/>
                <a:gd name="connsiteX63" fmla="*/ 690557 w 3619883"/>
                <a:gd name="connsiteY63" fmla="*/ 25792 h 4275461"/>
                <a:gd name="connsiteX64" fmla="*/ 745123 w 3619883"/>
                <a:gd name="connsiteY64" fmla="*/ 40157 h 4275461"/>
                <a:gd name="connsiteX65" fmla="*/ 789493 w 3619883"/>
                <a:gd name="connsiteY65" fmla="*/ 36327 h 4275461"/>
                <a:gd name="connsiteX66" fmla="*/ 854255 w 3619883"/>
                <a:gd name="connsiteY66" fmla="*/ 68887 h 4275461"/>
                <a:gd name="connsiteX67" fmla="*/ 897520 w 3619883"/>
                <a:gd name="connsiteY67" fmla="*/ 88629 h 4275461"/>
                <a:gd name="connsiteX68" fmla="*/ 940510 w 3619883"/>
                <a:gd name="connsiteY68" fmla="*/ 114265 h 4275461"/>
                <a:gd name="connsiteX69" fmla="*/ 1082712 w 3619883"/>
                <a:gd name="connsiteY69" fmla="*/ 144543 h 4275461"/>
                <a:gd name="connsiteX70" fmla="*/ 1205348 w 3619883"/>
                <a:gd name="connsiteY70" fmla="*/ 120753 h 4275461"/>
                <a:gd name="connsiteX71" fmla="*/ 1271764 w 3619883"/>
                <a:gd name="connsiteY71" fmla="*/ 117956 h 4275461"/>
                <a:gd name="connsiteX72" fmla="*/ 1315583 w 3619883"/>
                <a:gd name="connsiteY72" fmla="*/ 125912 h 4275461"/>
                <a:gd name="connsiteX73" fmla="*/ 1359125 w 3619883"/>
                <a:gd name="connsiteY73" fmla="*/ 139761 h 4275461"/>
                <a:gd name="connsiteX74" fmla="*/ 1391919 w 3619883"/>
                <a:gd name="connsiteY74" fmla="*/ 147202 h 4275461"/>
                <a:gd name="connsiteX75" fmla="*/ 1436563 w 3619883"/>
                <a:gd name="connsiteY75" fmla="*/ 137480 h 4275461"/>
                <a:gd name="connsiteX76" fmla="*/ 1471566 w 3619883"/>
                <a:gd name="connsiteY76" fmla="*/ 97777 h 4275461"/>
                <a:gd name="connsiteX77" fmla="*/ 1505739 w 3619883"/>
                <a:gd name="connsiteY77" fmla="*/ 75753 h 4275461"/>
                <a:gd name="connsiteX78" fmla="*/ 1590891 w 3619883"/>
                <a:gd name="connsiteY78" fmla="*/ 144702 h 4275461"/>
                <a:gd name="connsiteX79" fmla="*/ 1625616 w 3619883"/>
                <a:gd name="connsiteY79" fmla="*/ 110893 h 4275461"/>
                <a:gd name="connsiteX80" fmla="*/ 1658964 w 3619883"/>
                <a:gd name="connsiteY80" fmla="*/ 106547 h 4275461"/>
                <a:gd name="connsiteX81" fmla="*/ 1746598 w 3619883"/>
                <a:gd name="connsiteY81" fmla="*/ 122460 h 4275461"/>
                <a:gd name="connsiteX82" fmla="*/ 1811913 w 3619883"/>
                <a:gd name="connsiteY82" fmla="*/ 143234 h 4275461"/>
                <a:gd name="connsiteX83" fmla="*/ 1856557 w 3619883"/>
                <a:gd name="connsiteY83" fmla="*/ 133511 h 4275461"/>
                <a:gd name="connsiteX84" fmla="*/ 2066003 w 3619883"/>
                <a:gd name="connsiteY84" fmla="*/ 143313 h 4275461"/>
                <a:gd name="connsiteX85" fmla="*/ 2177615 w 3619883"/>
                <a:gd name="connsiteY85" fmla="*/ 119007 h 4275461"/>
                <a:gd name="connsiteX86" fmla="*/ 2255883 w 3619883"/>
                <a:gd name="connsiteY86" fmla="*/ 99047 h 4275461"/>
                <a:gd name="connsiteX87" fmla="*/ 2344622 w 3619883"/>
                <a:gd name="connsiteY87" fmla="*/ 91388 h 4275461"/>
                <a:gd name="connsiteX88" fmla="*/ 2455682 w 3619883"/>
                <a:gd name="connsiteY88" fmla="*/ 78869 h 4275461"/>
                <a:gd name="connsiteX89" fmla="*/ 2632609 w 3619883"/>
                <a:gd name="connsiteY89" fmla="*/ 75338 h 4275461"/>
                <a:gd name="connsiteX90" fmla="*/ 2742291 w 3619883"/>
                <a:gd name="connsiteY90" fmla="*/ 92282 h 4275461"/>
                <a:gd name="connsiteX91" fmla="*/ 2851974 w 3619883"/>
                <a:gd name="connsiteY91" fmla="*/ 109227 h 4275461"/>
                <a:gd name="connsiteX92" fmla="*/ 2907643 w 3619883"/>
                <a:gd name="connsiteY92" fmla="*/ 100020 h 4275461"/>
                <a:gd name="connsiteX93" fmla="*/ 2944022 w 3619883"/>
                <a:gd name="connsiteY93" fmla="*/ 30853 h 4275461"/>
                <a:gd name="connsiteX94" fmla="*/ 3022289 w 3619883"/>
                <a:gd name="connsiteY94" fmla="*/ 10893 h 4275461"/>
                <a:gd name="connsiteX95" fmla="*/ 3054807 w 3619883"/>
                <a:gd name="connsiteY95" fmla="*/ 24226 h 4275461"/>
                <a:gd name="connsiteX96" fmla="*/ 3141892 w 3619883"/>
                <a:gd name="connsiteY96" fmla="*/ 51925 h 4275461"/>
                <a:gd name="connsiteX97" fmla="*/ 3185711 w 3619883"/>
                <a:gd name="connsiteY97" fmla="*/ 59881 h 4275461"/>
                <a:gd name="connsiteX98" fmla="*/ 3219056 w 3619883"/>
                <a:gd name="connsiteY98" fmla="*/ 55536 h 4275461"/>
                <a:gd name="connsiteX99" fmla="*/ 3263425 w 3619883"/>
                <a:gd name="connsiteY99" fmla="*/ 51706 h 4275461"/>
                <a:gd name="connsiteX100" fmla="*/ 3296219 w 3619883"/>
                <a:gd name="connsiteY100" fmla="*/ 59147 h 4275461"/>
                <a:gd name="connsiteX101" fmla="*/ 3319094 w 3619883"/>
                <a:gd name="connsiteY101" fmla="*/ 42500 h 4275461"/>
                <a:gd name="connsiteX102" fmla="*/ 3420511 w 3619883"/>
                <a:gd name="connsiteY102" fmla="*/ 0 h 4275461"/>
                <a:gd name="connsiteX103" fmla="*/ 3453305 w 3619883"/>
                <a:gd name="connsiteY103" fmla="*/ 7440 h 4275461"/>
                <a:gd name="connsiteX104" fmla="*/ 3496571 w 3619883"/>
                <a:gd name="connsiteY104" fmla="*/ 27182 h 4275461"/>
                <a:gd name="connsiteX105" fmla="*/ 3602117 w 3619883"/>
                <a:gd name="connsiteY105" fmla="*/ 132521 h 4275461"/>
                <a:gd name="connsiteX106" fmla="*/ 3619883 w 3619883"/>
                <a:gd name="connsiteY106" fmla="*/ 140049 h 4275461"/>
                <a:gd name="connsiteX107" fmla="*/ 3619883 w 3619883"/>
                <a:gd name="connsiteY10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582936 w 3619883"/>
                <a:gd name="connsiteY15" fmla="*/ 4128157 h 4275461"/>
                <a:gd name="connsiteX16" fmla="*/ 1582936 w 3619883"/>
                <a:gd name="connsiteY16" fmla="*/ 3951392 h 4275461"/>
                <a:gd name="connsiteX17" fmla="*/ 1405151 w 3619883"/>
                <a:gd name="connsiteY17" fmla="*/ 3951392 h 4275461"/>
                <a:gd name="connsiteX18" fmla="*/ 1405151 w 3619883"/>
                <a:gd name="connsiteY18" fmla="*/ 4128157 h 4275461"/>
                <a:gd name="connsiteX19" fmla="*/ 1468988 w 3619883"/>
                <a:gd name="connsiteY19" fmla="*/ 4128157 h 4275461"/>
                <a:gd name="connsiteX20" fmla="*/ 1427396 w 3619883"/>
                <a:gd name="connsiteY20" fmla="*/ 4275461 h 4275461"/>
                <a:gd name="connsiteX21" fmla="*/ 1210751 w 3619883"/>
                <a:gd name="connsiteY21" fmla="*/ 4275461 h 4275461"/>
                <a:gd name="connsiteX22" fmla="*/ 1210751 w 3619883"/>
                <a:gd name="connsiteY22" fmla="*/ 4128157 h 4275461"/>
                <a:gd name="connsiteX23" fmla="*/ 1271978 w 3619883"/>
                <a:gd name="connsiteY23" fmla="*/ 4128157 h 4275461"/>
                <a:gd name="connsiteX24" fmla="*/ 1271978 w 3619883"/>
                <a:gd name="connsiteY24" fmla="*/ 3951392 h 4275461"/>
                <a:gd name="connsiteX25" fmla="*/ 1094193 w 3619883"/>
                <a:gd name="connsiteY25" fmla="*/ 3951392 h 4275461"/>
                <a:gd name="connsiteX26" fmla="*/ 1094193 w 3619883"/>
                <a:gd name="connsiteY26" fmla="*/ 4128157 h 4275461"/>
                <a:gd name="connsiteX27" fmla="*/ 1140354 w 3619883"/>
                <a:gd name="connsiteY27" fmla="*/ 4128157 h 4275461"/>
                <a:gd name="connsiteX28" fmla="*/ 1140354 w 3619883"/>
                <a:gd name="connsiteY28" fmla="*/ 4275461 h 4275461"/>
                <a:gd name="connsiteX29" fmla="*/ 953807 w 3619883"/>
                <a:gd name="connsiteY29" fmla="*/ 4275461 h 4275461"/>
                <a:gd name="connsiteX30" fmla="*/ 912215 w 3619883"/>
                <a:gd name="connsiteY30" fmla="*/ 4128157 h 4275461"/>
                <a:gd name="connsiteX31" fmla="*/ 961020 w 3619883"/>
                <a:gd name="connsiteY31" fmla="*/ 4128157 h 4275461"/>
                <a:gd name="connsiteX32" fmla="*/ 961020 w 3619883"/>
                <a:gd name="connsiteY32" fmla="*/ 3951392 h 4275461"/>
                <a:gd name="connsiteX33" fmla="*/ 783235 w 3619883"/>
                <a:gd name="connsiteY33" fmla="*/ 3951392 h 4275461"/>
                <a:gd name="connsiteX34" fmla="*/ 783235 w 3619883"/>
                <a:gd name="connsiteY34" fmla="*/ 4128157 h 4275461"/>
                <a:gd name="connsiteX35" fmla="*/ 871024 w 3619883"/>
                <a:gd name="connsiteY35" fmla="*/ 4128157 h 4275461"/>
                <a:gd name="connsiteX36" fmla="*/ 829432 w 3619883"/>
                <a:gd name="connsiteY36" fmla="*/ 4275461 h 4275461"/>
                <a:gd name="connsiteX37" fmla="*/ 611484 w 3619883"/>
                <a:gd name="connsiteY37" fmla="*/ 4275461 h 4275461"/>
                <a:gd name="connsiteX38" fmla="*/ 621247 w 3619883"/>
                <a:gd name="connsiteY38" fmla="*/ 4128157 h 4275461"/>
                <a:gd name="connsiteX39" fmla="*/ 650062 w 3619883"/>
                <a:gd name="connsiteY39" fmla="*/ 4128157 h 4275461"/>
                <a:gd name="connsiteX40" fmla="*/ 650062 w 3619883"/>
                <a:gd name="connsiteY40" fmla="*/ 3951392 h 4275461"/>
                <a:gd name="connsiteX41" fmla="*/ 472277 w 3619883"/>
                <a:gd name="connsiteY41" fmla="*/ 3951392 h 4275461"/>
                <a:gd name="connsiteX42" fmla="*/ 472277 w 3619883"/>
                <a:gd name="connsiteY42" fmla="*/ 4128157 h 4275461"/>
                <a:gd name="connsiteX43" fmla="*/ 522650 w 3619883"/>
                <a:gd name="connsiteY43" fmla="*/ 4128157 h 4275461"/>
                <a:gd name="connsiteX44" fmla="*/ 573998 w 3619883"/>
                <a:gd name="connsiteY44" fmla="*/ 4275461 h 4275461"/>
                <a:gd name="connsiteX45" fmla="*/ 336164 w 3619883"/>
                <a:gd name="connsiteY45" fmla="*/ 4275461 h 4275461"/>
                <a:gd name="connsiteX46" fmla="*/ 294572 w 3619883"/>
                <a:gd name="connsiteY46" fmla="*/ 4128157 h 4275461"/>
                <a:gd name="connsiteX47" fmla="*/ 339106 w 3619883"/>
                <a:gd name="connsiteY47" fmla="*/ 4128157 h 4275461"/>
                <a:gd name="connsiteX48" fmla="*/ 339106 w 3619883"/>
                <a:gd name="connsiteY48" fmla="*/ 3951392 h 4275461"/>
                <a:gd name="connsiteX49" fmla="*/ 161321 w 3619883"/>
                <a:gd name="connsiteY49" fmla="*/ 3951392 h 4275461"/>
                <a:gd name="connsiteX50" fmla="*/ 161321 w 3619883"/>
                <a:gd name="connsiteY50" fmla="*/ 4128157 h 4275461"/>
                <a:gd name="connsiteX51" fmla="*/ 230914 w 3619883"/>
                <a:gd name="connsiteY51" fmla="*/ 4128157 h 4275461"/>
                <a:gd name="connsiteX52" fmla="*/ 189322 w 3619883"/>
                <a:gd name="connsiteY52" fmla="*/ 4275461 h 4275461"/>
                <a:gd name="connsiteX53" fmla="*/ 0 w 3619883"/>
                <a:gd name="connsiteY53" fmla="*/ 4275461 h 4275461"/>
                <a:gd name="connsiteX54" fmla="*/ 0 w 3619883"/>
                <a:gd name="connsiteY54" fmla="*/ 42229 h 4275461"/>
                <a:gd name="connsiteX55" fmla="*/ 42464 w 3619883"/>
                <a:gd name="connsiteY55" fmla="*/ 40518 h 4275461"/>
                <a:gd name="connsiteX56" fmla="*/ 137733 w 3619883"/>
                <a:gd name="connsiteY56" fmla="*/ 35355 h 4275461"/>
                <a:gd name="connsiteX57" fmla="*/ 270565 w 3619883"/>
                <a:gd name="connsiteY57" fmla="*/ 29759 h 4275461"/>
                <a:gd name="connsiteX58" fmla="*/ 479734 w 3619883"/>
                <a:gd name="connsiteY58" fmla="*/ 45455 h 4275461"/>
                <a:gd name="connsiteX59" fmla="*/ 524103 w 3619883"/>
                <a:gd name="connsiteY59" fmla="*/ 41625 h 4275461"/>
                <a:gd name="connsiteX60" fmla="*/ 624416 w 3619883"/>
                <a:gd name="connsiteY60" fmla="*/ 22696 h 4275461"/>
                <a:gd name="connsiteX61" fmla="*/ 657762 w 3619883"/>
                <a:gd name="connsiteY61" fmla="*/ 18351 h 4275461"/>
                <a:gd name="connsiteX62" fmla="*/ 690557 w 3619883"/>
                <a:gd name="connsiteY62" fmla="*/ 25792 h 4275461"/>
                <a:gd name="connsiteX63" fmla="*/ 745123 w 3619883"/>
                <a:gd name="connsiteY63" fmla="*/ 40157 h 4275461"/>
                <a:gd name="connsiteX64" fmla="*/ 789493 w 3619883"/>
                <a:gd name="connsiteY64" fmla="*/ 36327 h 4275461"/>
                <a:gd name="connsiteX65" fmla="*/ 854255 w 3619883"/>
                <a:gd name="connsiteY65" fmla="*/ 68887 h 4275461"/>
                <a:gd name="connsiteX66" fmla="*/ 897520 w 3619883"/>
                <a:gd name="connsiteY66" fmla="*/ 88629 h 4275461"/>
                <a:gd name="connsiteX67" fmla="*/ 940510 w 3619883"/>
                <a:gd name="connsiteY67" fmla="*/ 114265 h 4275461"/>
                <a:gd name="connsiteX68" fmla="*/ 1082712 w 3619883"/>
                <a:gd name="connsiteY68" fmla="*/ 144543 h 4275461"/>
                <a:gd name="connsiteX69" fmla="*/ 1205348 w 3619883"/>
                <a:gd name="connsiteY69" fmla="*/ 120753 h 4275461"/>
                <a:gd name="connsiteX70" fmla="*/ 1271764 w 3619883"/>
                <a:gd name="connsiteY70" fmla="*/ 117956 h 4275461"/>
                <a:gd name="connsiteX71" fmla="*/ 1315583 w 3619883"/>
                <a:gd name="connsiteY71" fmla="*/ 125912 h 4275461"/>
                <a:gd name="connsiteX72" fmla="*/ 1359125 w 3619883"/>
                <a:gd name="connsiteY72" fmla="*/ 139761 h 4275461"/>
                <a:gd name="connsiteX73" fmla="*/ 1391919 w 3619883"/>
                <a:gd name="connsiteY73" fmla="*/ 147202 h 4275461"/>
                <a:gd name="connsiteX74" fmla="*/ 1436563 w 3619883"/>
                <a:gd name="connsiteY74" fmla="*/ 137480 h 4275461"/>
                <a:gd name="connsiteX75" fmla="*/ 1471566 w 3619883"/>
                <a:gd name="connsiteY75" fmla="*/ 97777 h 4275461"/>
                <a:gd name="connsiteX76" fmla="*/ 1505739 w 3619883"/>
                <a:gd name="connsiteY76" fmla="*/ 75753 h 4275461"/>
                <a:gd name="connsiteX77" fmla="*/ 1590891 w 3619883"/>
                <a:gd name="connsiteY77" fmla="*/ 144702 h 4275461"/>
                <a:gd name="connsiteX78" fmla="*/ 1625616 w 3619883"/>
                <a:gd name="connsiteY78" fmla="*/ 110893 h 4275461"/>
                <a:gd name="connsiteX79" fmla="*/ 1658964 w 3619883"/>
                <a:gd name="connsiteY79" fmla="*/ 106547 h 4275461"/>
                <a:gd name="connsiteX80" fmla="*/ 1746598 w 3619883"/>
                <a:gd name="connsiteY80" fmla="*/ 122460 h 4275461"/>
                <a:gd name="connsiteX81" fmla="*/ 1811913 w 3619883"/>
                <a:gd name="connsiteY81" fmla="*/ 143234 h 4275461"/>
                <a:gd name="connsiteX82" fmla="*/ 1856557 w 3619883"/>
                <a:gd name="connsiteY82" fmla="*/ 133511 h 4275461"/>
                <a:gd name="connsiteX83" fmla="*/ 2066003 w 3619883"/>
                <a:gd name="connsiteY83" fmla="*/ 143313 h 4275461"/>
                <a:gd name="connsiteX84" fmla="*/ 2177615 w 3619883"/>
                <a:gd name="connsiteY84" fmla="*/ 119007 h 4275461"/>
                <a:gd name="connsiteX85" fmla="*/ 2255883 w 3619883"/>
                <a:gd name="connsiteY85" fmla="*/ 99047 h 4275461"/>
                <a:gd name="connsiteX86" fmla="*/ 2344622 w 3619883"/>
                <a:gd name="connsiteY86" fmla="*/ 91388 h 4275461"/>
                <a:gd name="connsiteX87" fmla="*/ 2455682 w 3619883"/>
                <a:gd name="connsiteY87" fmla="*/ 78869 h 4275461"/>
                <a:gd name="connsiteX88" fmla="*/ 2632609 w 3619883"/>
                <a:gd name="connsiteY88" fmla="*/ 75338 h 4275461"/>
                <a:gd name="connsiteX89" fmla="*/ 2742291 w 3619883"/>
                <a:gd name="connsiteY89" fmla="*/ 92282 h 4275461"/>
                <a:gd name="connsiteX90" fmla="*/ 2851974 w 3619883"/>
                <a:gd name="connsiteY90" fmla="*/ 109227 h 4275461"/>
                <a:gd name="connsiteX91" fmla="*/ 2907643 w 3619883"/>
                <a:gd name="connsiteY91" fmla="*/ 100020 h 4275461"/>
                <a:gd name="connsiteX92" fmla="*/ 2944022 w 3619883"/>
                <a:gd name="connsiteY92" fmla="*/ 30853 h 4275461"/>
                <a:gd name="connsiteX93" fmla="*/ 3022289 w 3619883"/>
                <a:gd name="connsiteY93" fmla="*/ 10893 h 4275461"/>
                <a:gd name="connsiteX94" fmla="*/ 3054807 w 3619883"/>
                <a:gd name="connsiteY94" fmla="*/ 24226 h 4275461"/>
                <a:gd name="connsiteX95" fmla="*/ 3141892 w 3619883"/>
                <a:gd name="connsiteY95" fmla="*/ 51925 h 4275461"/>
                <a:gd name="connsiteX96" fmla="*/ 3185711 w 3619883"/>
                <a:gd name="connsiteY96" fmla="*/ 59881 h 4275461"/>
                <a:gd name="connsiteX97" fmla="*/ 3219056 w 3619883"/>
                <a:gd name="connsiteY97" fmla="*/ 55536 h 4275461"/>
                <a:gd name="connsiteX98" fmla="*/ 3263425 w 3619883"/>
                <a:gd name="connsiteY98" fmla="*/ 51706 h 4275461"/>
                <a:gd name="connsiteX99" fmla="*/ 3296219 w 3619883"/>
                <a:gd name="connsiteY99" fmla="*/ 59147 h 4275461"/>
                <a:gd name="connsiteX100" fmla="*/ 3319094 w 3619883"/>
                <a:gd name="connsiteY100" fmla="*/ 42500 h 4275461"/>
                <a:gd name="connsiteX101" fmla="*/ 3420511 w 3619883"/>
                <a:gd name="connsiteY101" fmla="*/ 0 h 4275461"/>
                <a:gd name="connsiteX102" fmla="*/ 3453305 w 3619883"/>
                <a:gd name="connsiteY102" fmla="*/ 7440 h 4275461"/>
                <a:gd name="connsiteX103" fmla="*/ 3496571 w 3619883"/>
                <a:gd name="connsiteY103" fmla="*/ 27182 h 4275461"/>
                <a:gd name="connsiteX104" fmla="*/ 3602117 w 3619883"/>
                <a:gd name="connsiteY104" fmla="*/ 132521 h 4275461"/>
                <a:gd name="connsiteX105" fmla="*/ 3619883 w 3619883"/>
                <a:gd name="connsiteY105" fmla="*/ 140049 h 4275461"/>
                <a:gd name="connsiteX106" fmla="*/ 3619883 w 3619883"/>
                <a:gd name="connsiteY10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582936 w 3619883"/>
                <a:gd name="connsiteY15" fmla="*/ 3951392 h 4275461"/>
                <a:gd name="connsiteX16" fmla="*/ 1405151 w 3619883"/>
                <a:gd name="connsiteY16" fmla="*/ 3951392 h 4275461"/>
                <a:gd name="connsiteX17" fmla="*/ 1405151 w 3619883"/>
                <a:gd name="connsiteY17" fmla="*/ 4128157 h 4275461"/>
                <a:gd name="connsiteX18" fmla="*/ 1468988 w 3619883"/>
                <a:gd name="connsiteY18" fmla="*/ 4128157 h 4275461"/>
                <a:gd name="connsiteX19" fmla="*/ 1427396 w 3619883"/>
                <a:gd name="connsiteY19" fmla="*/ 4275461 h 4275461"/>
                <a:gd name="connsiteX20" fmla="*/ 1210751 w 3619883"/>
                <a:gd name="connsiteY20" fmla="*/ 4275461 h 4275461"/>
                <a:gd name="connsiteX21" fmla="*/ 1210751 w 3619883"/>
                <a:gd name="connsiteY21" fmla="*/ 4128157 h 4275461"/>
                <a:gd name="connsiteX22" fmla="*/ 1271978 w 3619883"/>
                <a:gd name="connsiteY22" fmla="*/ 4128157 h 4275461"/>
                <a:gd name="connsiteX23" fmla="*/ 1271978 w 3619883"/>
                <a:gd name="connsiteY23" fmla="*/ 3951392 h 4275461"/>
                <a:gd name="connsiteX24" fmla="*/ 1094193 w 3619883"/>
                <a:gd name="connsiteY24" fmla="*/ 3951392 h 4275461"/>
                <a:gd name="connsiteX25" fmla="*/ 1094193 w 3619883"/>
                <a:gd name="connsiteY25" fmla="*/ 4128157 h 4275461"/>
                <a:gd name="connsiteX26" fmla="*/ 1140354 w 3619883"/>
                <a:gd name="connsiteY26" fmla="*/ 4128157 h 4275461"/>
                <a:gd name="connsiteX27" fmla="*/ 1140354 w 3619883"/>
                <a:gd name="connsiteY27" fmla="*/ 4275461 h 4275461"/>
                <a:gd name="connsiteX28" fmla="*/ 953807 w 3619883"/>
                <a:gd name="connsiteY28" fmla="*/ 4275461 h 4275461"/>
                <a:gd name="connsiteX29" fmla="*/ 912215 w 3619883"/>
                <a:gd name="connsiteY29" fmla="*/ 4128157 h 4275461"/>
                <a:gd name="connsiteX30" fmla="*/ 961020 w 3619883"/>
                <a:gd name="connsiteY30" fmla="*/ 4128157 h 4275461"/>
                <a:gd name="connsiteX31" fmla="*/ 961020 w 3619883"/>
                <a:gd name="connsiteY31" fmla="*/ 3951392 h 4275461"/>
                <a:gd name="connsiteX32" fmla="*/ 783235 w 3619883"/>
                <a:gd name="connsiteY32" fmla="*/ 3951392 h 4275461"/>
                <a:gd name="connsiteX33" fmla="*/ 783235 w 3619883"/>
                <a:gd name="connsiteY33" fmla="*/ 4128157 h 4275461"/>
                <a:gd name="connsiteX34" fmla="*/ 871024 w 3619883"/>
                <a:gd name="connsiteY34" fmla="*/ 4128157 h 4275461"/>
                <a:gd name="connsiteX35" fmla="*/ 829432 w 3619883"/>
                <a:gd name="connsiteY35" fmla="*/ 4275461 h 4275461"/>
                <a:gd name="connsiteX36" fmla="*/ 611484 w 3619883"/>
                <a:gd name="connsiteY36" fmla="*/ 4275461 h 4275461"/>
                <a:gd name="connsiteX37" fmla="*/ 621247 w 3619883"/>
                <a:gd name="connsiteY37" fmla="*/ 4128157 h 4275461"/>
                <a:gd name="connsiteX38" fmla="*/ 650062 w 3619883"/>
                <a:gd name="connsiteY38" fmla="*/ 4128157 h 4275461"/>
                <a:gd name="connsiteX39" fmla="*/ 650062 w 3619883"/>
                <a:gd name="connsiteY39" fmla="*/ 3951392 h 4275461"/>
                <a:gd name="connsiteX40" fmla="*/ 472277 w 3619883"/>
                <a:gd name="connsiteY40" fmla="*/ 3951392 h 4275461"/>
                <a:gd name="connsiteX41" fmla="*/ 472277 w 3619883"/>
                <a:gd name="connsiteY41" fmla="*/ 4128157 h 4275461"/>
                <a:gd name="connsiteX42" fmla="*/ 522650 w 3619883"/>
                <a:gd name="connsiteY42" fmla="*/ 4128157 h 4275461"/>
                <a:gd name="connsiteX43" fmla="*/ 573998 w 3619883"/>
                <a:gd name="connsiteY43" fmla="*/ 4275461 h 4275461"/>
                <a:gd name="connsiteX44" fmla="*/ 336164 w 3619883"/>
                <a:gd name="connsiteY44" fmla="*/ 4275461 h 4275461"/>
                <a:gd name="connsiteX45" fmla="*/ 294572 w 3619883"/>
                <a:gd name="connsiteY45" fmla="*/ 4128157 h 4275461"/>
                <a:gd name="connsiteX46" fmla="*/ 339106 w 3619883"/>
                <a:gd name="connsiteY46" fmla="*/ 4128157 h 4275461"/>
                <a:gd name="connsiteX47" fmla="*/ 339106 w 3619883"/>
                <a:gd name="connsiteY47" fmla="*/ 3951392 h 4275461"/>
                <a:gd name="connsiteX48" fmla="*/ 161321 w 3619883"/>
                <a:gd name="connsiteY48" fmla="*/ 3951392 h 4275461"/>
                <a:gd name="connsiteX49" fmla="*/ 161321 w 3619883"/>
                <a:gd name="connsiteY49" fmla="*/ 4128157 h 4275461"/>
                <a:gd name="connsiteX50" fmla="*/ 230914 w 3619883"/>
                <a:gd name="connsiteY50" fmla="*/ 4128157 h 4275461"/>
                <a:gd name="connsiteX51" fmla="*/ 189322 w 3619883"/>
                <a:gd name="connsiteY51" fmla="*/ 4275461 h 4275461"/>
                <a:gd name="connsiteX52" fmla="*/ 0 w 3619883"/>
                <a:gd name="connsiteY52" fmla="*/ 4275461 h 4275461"/>
                <a:gd name="connsiteX53" fmla="*/ 0 w 3619883"/>
                <a:gd name="connsiteY53" fmla="*/ 42229 h 4275461"/>
                <a:gd name="connsiteX54" fmla="*/ 42464 w 3619883"/>
                <a:gd name="connsiteY54" fmla="*/ 40518 h 4275461"/>
                <a:gd name="connsiteX55" fmla="*/ 137733 w 3619883"/>
                <a:gd name="connsiteY55" fmla="*/ 35355 h 4275461"/>
                <a:gd name="connsiteX56" fmla="*/ 270565 w 3619883"/>
                <a:gd name="connsiteY56" fmla="*/ 29759 h 4275461"/>
                <a:gd name="connsiteX57" fmla="*/ 479734 w 3619883"/>
                <a:gd name="connsiteY57" fmla="*/ 45455 h 4275461"/>
                <a:gd name="connsiteX58" fmla="*/ 524103 w 3619883"/>
                <a:gd name="connsiteY58" fmla="*/ 41625 h 4275461"/>
                <a:gd name="connsiteX59" fmla="*/ 624416 w 3619883"/>
                <a:gd name="connsiteY59" fmla="*/ 22696 h 4275461"/>
                <a:gd name="connsiteX60" fmla="*/ 657762 w 3619883"/>
                <a:gd name="connsiteY60" fmla="*/ 18351 h 4275461"/>
                <a:gd name="connsiteX61" fmla="*/ 690557 w 3619883"/>
                <a:gd name="connsiteY61" fmla="*/ 25792 h 4275461"/>
                <a:gd name="connsiteX62" fmla="*/ 745123 w 3619883"/>
                <a:gd name="connsiteY62" fmla="*/ 40157 h 4275461"/>
                <a:gd name="connsiteX63" fmla="*/ 789493 w 3619883"/>
                <a:gd name="connsiteY63" fmla="*/ 36327 h 4275461"/>
                <a:gd name="connsiteX64" fmla="*/ 854255 w 3619883"/>
                <a:gd name="connsiteY64" fmla="*/ 68887 h 4275461"/>
                <a:gd name="connsiteX65" fmla="*/ 897520 w 3619883"/>
                <a:gd name="connsiteY65" fmla="*/ 88629 h 4275461"/>
                <a:gd name="connsiteX66" fmla="*/ 940510 w 3619883"/>
                <a:gd name="connsiteY66" fmla="*/ 114265 h 4275461"/>
                <a:gd name="connsiteX67" fmla="*/ 1082712 w 3619883"/>
                <a:gd name="connsiteY67" fmla="*/ 144543 h 4275461"/>
                <a:gd name="connsiteX68" fmla="*/ 1205348 w 3619883"/>
                <a:gd name="connsiteY68" fmla="*/ 120753 h 4275461"/>
                <a:gd name="connsiteX69" fmla="*/ 1271764 w 3619883"/>
                <a:gd name="connsiteY69" fmla="*/ 117956 h 4275461"/>
                <a:gd name="connsiteX70" fmla="*/ 1315583 w 3619883"/>
                <a:gd name="connsiteY70" fmla="*/ 125912 h 4275461"/>
                <a:gd name="connsiteX71" fmla="*/ 1359125 w 3619883"/>
                <a:gd name="connsiteY71" fmla="*/ 139761 h 4275461"/>
                <a:gd name="connsiteX72" fmla="*/ 1391919 w 3619883"/>
                <a:gd name="connsiteY72" fmla="*/ 147202 h 4275461"/>
                <a:gd name="connsiteX73" fmla="*/ 1436563 w 3619883"/>
                <a:gd name="connsiteY73" fmla="*/ 137480 h 4275461"/>
                <a:gd name="connsiteX74" fmla="*/ 1471566 w 3619883"/>
                <a:gd name="connsiteY74" fmla="*/ 97777 h 4275461"/>
                <a:gd name="connsiteX75" fmla="*/ 1505739 w 3619883"/>
                <a:gd name="connsiteY75" fmla="*/ 75753 h 4275461"/>
                <a:gd name="connsiteX76" fmla="*/ 1590891 w 3619883"/>
                <a:gd name="connsiteY76" fmla="*/ 144702 h 4275461"/>
                <a:gd name="connsiteX77" fmla="*/ 1625616 w 3619883"/>
                <a:gd name="connsiteY77" fmla="*/ 110893 h 4275461"/>
                <a:gd name="connsiteX78" fmla="*/ 1658964 w 3619883"/>
                <a:gd name="connsiteY78" fmla="*/ 106547 h 4275461"/>
                <a:gd name="connsiteX79" fmla="*/ 1746598 w 3619883"/>
                <a:gd name="connsiteY79" fmla="*/ 122460 h 4275461"/>
                <a:gd name="connsiteX80" fmla="*/ 1811913 w 3619883"/>
                <a:gd name="connsiteY80" fmla="*/ 143234 h 4275461"/>
                <a:gd name="connsiteX81" fmla="*/ 1856557 w 3619883"/>
                <a:gd name="connsiteY81" fmla="*/ 133511 h 4275461"/>
                <a:gd name="connsiteX82" fmla="*/ 2066003 w 3619883"/>
                <a:gd name="connsiteY82" fmla="*/ 143313 h 4275461"/>
                <a:gd name="connsiteX83" fmla="*/ 2177615 w 3619883"/>
                <a:gd name="connsiteY83" fmla="*/ 119007 h 4275461"/>
                <a:gd name="connsiteX84" fmla="*/ 2255883 w 3619883"/>
                <a:gd name="connsiteY84" fmla="*/ 99047 h 4275461"/>
                <a:gd name="connsiteX85" fmla="*/ 2344622 w 3619883"/>
                <a:gd name="connsiteY85" fmla="*/ 91388 h 4275461"/>
                <a:gd name="connsiteX86" fmla="*/ 2455682 w 3619883"/>
                <a:gd name="connsiteY86" fmla="*/ 78869 h 4275461"/>
                <a:gd name="connsiteX87" fmla="*/ 2632609 w 3619883"/>
                <a:gd name="connsiteY87" fmla="*/ 75338 h 4275461"/>
                <a:gd name="connsiteX88" fmla="*/ 2742291 w 3619883"/>
                <a:gd name="connsiteY88" fmla="*/ 92282 h 4275461"/>
                <a:gd name="connsiteX89" fmla="*/ 2851974 w 3619883"/>
                <a:gd name="connsiteY89" fmla="*/ 109227 h 4275461"/>
                <a:gd name="connsiteX90" fmla="*/ 2907643 w 3619883"/>
                <a:gd name="connsiteY90" fmla="*/ 100020 h 4275461"/>
                <a:gd name="connsiteX91" fmla="*/ 2944022 w 3619883"/>
                <a:gd name="connsiteY91" fmla="*/ 30853 h 4275461"/>
                <a:gd name="connsiteX92" fmla="*/ 3022289 w 3619883"/>
                <a:gd name="connsiteY92" fmla="*/ 10893 h 4275461"/>
                <a:gd name="connsiteX93" fmla="*/ 3054807 w 3619883"/>
                <a:gd name="connsiteY93" fmla="*/ 24226 h 4275461"/>
                <a:gd name="connsiteX94" fmla="*/ 3141892 w 3619883"/>
                <a:gd name="connsiteY94" fmla="*/ 51925 h 4275461"/>
                <a:gd name="connsiteX95" fmla="*/ 3185711 w 3619883"/>
                <a:gd name="connsiteY95" fmla="*/ 59881 h 4275461"/>
                <a:gd name="connsiteX96" fmla="*/ 3219056 w 3619883"/>
                <a:gd name="connsiteY96" fmla="*/ 55536 h 4275461"/>
                <a:gd name="connsiteX97" fmla="*/ 3263425 w 3619883"/>
                <a:gd name="connsiteY97" fmla="*/ 51706 h 4275461"/>
                <a:gd name="connsiteX98" fmla="*/ 3296219 w 3619883"/>
                <a:gd name="connsiteY98" fmla="*/ 59147 h 4275461"/>
                <a:gd name="connsiteX99" fmla="*/ 3319094 w 3619883"/>
                <a:gd name="connsiteY99" fmla="*/ 42500 h 4275461"/>
                <a:gd name="connsiteX100" fmla="*/ 3420511 w 3619883"/>
                <a:gd name="connsiteY100" fmla="*/ 0 h 4275461"/>
                <a:gd name="connsiteX101" fmla="*/ 3453305 w 3619883"/>
                <a:gd name="connsiteY101" fmla="*/ 7440 h 4275461"/>
                <a:gd name="connsiteX102" fmla="*/ 3496571 w 3619883"/>
                <a:gd name="connsiteY102" fmla="*/ 27182 h 4275461"/>
                <a:gd name="connsiteX103" fmla="*/ 3602117 w 3619883"/>
                <a:gd name="connsiteY103" fmla="*/ 132521 h 4275461"/>
                <a:gd name="connsiteX104" fmla="*/ 3619883 w 3619883"/>
                <a:gd name="connsiteY104" fmla="*/ 140049 h 4275461"/>
                <a:gd name="connsiteX105" fmla="*/ 3619883 w 3619883"/>
                <a:gd name="connsiteY10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405151 w 3619883"/>
                <a:gd name="connsiteY15" fmla="*/ 3951392 h 4275461"/>
                <a:gd name="connsiteX16" fmla="*/ 1405151 w 3619883"/>
                <a:gd name="connsiteY16" fmla="*/ 4128157 h 4275461"/>
                <a:gd name="connsiteX17" fmla="*/ 1468988 w 3619883"/>
                <a:gd name="connsiteY17" fmla="*/ 4128157 h 4275461"/>
                <a:gd name="connsiteX18" fmla="*/ 1427396 w 3619883"/>
                <a:gd name="connsiteY18" fmla="*/ 4275461 h 4275461"/>
                <a:gd name="connsiteX19" fmla="*/ 1210751 w 3619883"/>
                <a:gd name="connsiteY19" fmla="*/ 4275461 h 4275461"/>
                <a:gd name="connsiteX20" fmla="*/ 1210751 w 3619883"/>
                <a:gd name="connsiteY20" fmla="*/ 4128157 h 4275461"/>
                <a:gd name="connsiteX21" fmla="*/ 1271978 w 3619883"/>
                <a:gd name="connsiteY21" fmla="*/ 4128157 h 4275461"/>
                <a:gd name="connsiteX22" fmla="*/ 1271978 w 3619883"/>
                <a:gd name="connsiteY22" fmla="*/ 3951392 h 4275461"/>
                <a:gd name="connsiteX23" fmla="*/ 1094193 w 3619883"/>
                <a:gd name="connsiteY23" fmla="*/ 3951392 h 4275461"/>
                <a:gd name="connsiteX24" fmla="*/ 1094193 w 3619883"/>
                <a:gd name="connsiteY24" fmla="*/ 4128157 h 4275461"/>
                <a:gd name="connsiteX25" fmla="*/ 1140354 w 3619883"/>
                <a:gd name="connsiteY25" fmla="*/ 4128157 h 4275461"/>
                <a:gd name="connsiteX26" fmla="*/ 1140354 w 3619883"/>
                <a:gd name="connsiteY26" fmla="*/ 4275461 h 4275461"/>
                <a:gd name="connsiteX27" fmla="*/ 953807 w 3619883"/>
                <a:gd name="connsiteY27" fmla="*/ 4275461 h 4275461"/>
                <a:gd name="connsiteX28" fmla="*/ 912215 w 3619883"/>
                <a:gd name="connsiteY28" fmla="*/ 4128157 h 4275461"/>
                <a:gd name="connsiteX29" fmla="*/ 961020 w 3619883"/>
                <a:gd name="connsiteY29" fmla="*/ 4128157 h 4275461"/>
                <a:gd name="connsiteX30" fmla="*/ 961020 w 3619883"/>
                <a:gd name="connsiteY30" fmla="*/ 3951392 h 4275461"/>
                <a:gd name="connsiteX31" fmla="*/ 783235 w 3619883"/>
                <a:gd name="connsiteY31" fmla="*/ 3951392 h 4275461"/>
                <a:gd name="connsiteX32" fmla="*/ 783235 w 3619883"/>
                <a:gd name="connsiteY32" fmla="*/ 4128157 h 4275461"/>
                <a:gd name="connsiteX33" fmla="*/ 871024 w 3619883"/>
                <a:gd name="connsiteY33" fmla="*/ 4128157 h 4275461"/>
                <a:gd name="connsiteX34" fmla="*/ 829432 w 3619883"/>
                <a:gd name="connsiteY34" fmla="*/ 4275461 h 4275461"/>
                <a:gd name="connsiteX35" fmla="*/ 611484 w 3619883"/>
                <a:gd name="connsiteY35" fmla="*/ 4275461 h 4275461"/>
                <a:gd name="connsiteX36" fmla="*/ 621247 w 3619883"/>
                <a:gd name="connsiteY36" fmla="*/ 4128157 h 4275461"/>
                <a:gd name="connsiteX37" fmla="*/ 650062 w 3619883"/>
                <a:gd name="connsiteY37" fmla="*/ 4128157 h 4275461"/>
                <a:gd name="connsiteX38" fmla="*/ 650062 w 3619883"/>
                <a:gd name="connsiteY38" fmla="*/ 3951392 h 4275461"/>
                <a:gd name="connsiteX39" fmla="*/ 472277 w 3619883"/>
                <a:gd name="connsiteY39" fmla="*/ 3951392 h 4275461"/>
                <a:gd name="connsiteX40" fmla="*/ 472277 w 3619883"/>
                <a:gd name="connsiteY40" fmla="*/ 4128157 h 4275461"/>
                <a:gd name="connsiteX41" fmla="*/ 522650 w 3619883"/>
                <a:gd name="connsiteY41" fmla="*/ 4128157 h 4275461"/>
                <a:gd name="connsiteX42" fmla="*/ 573998 w 3619883"/>
                <a:gd name="connsiteY42" fmla="*/ 4275461 h 4275461"/>
                <a:gd name="connsiteX43" fmla="*/ 336164 w 3619883"/>
                <a:gd name="connsiteY43" fmla="*/ 4275461 h 4275461"/>
                <a:gd name="connsiteX44" fmla="*/ 294572 w 3619883"/>
                <a:gd name="connsiteY44" fmla="*/ 4128157 h 4275461"/>
                <a:gd name="connsiteX45" fmla="*/ 339106 w 3619883"/>
                <a:gd name="connsiteY45" fmla="*/ 4128157 h 4275461"/>
                <a:gd name="connsiteX46" fmla="*/ 339106 w 3619883"/>
                <a:gd name="connsiteY46" fmla="*/ 3951392 h 4275461"/>
                <a:gd name="connsiteX47" fmla="*/ 161321 w 3619883"/>
                <a:gd name="connsiteY47" fmla="*/ 3951392 h 4275461"/>
                <a:gd name="connsiteX48" fmla="*/ 161321 w 3619883"/>
                <a:gd name="connsiteY48" fmla="*/ 4128157 h 4275461"/>
                <a:gd name="connsiteX49" fmla="*/ 230914 w 3619883"/>
                <a:gd name="connsiteY49" fmla="*/ 4128157 h 4275461"/>
                <a:gd name="connsiteX50" fmla="*/ 189322 w 3619883"/>
                <a:gd name="connsiteY50" fmla="*/ 4275461 h 4275461"/>
                <a:gd name="connsiteX51" fmla="*/ 0 w 3619883"/>
                <a:gd name="connsiteY51" fmla="*/ 4275461 h 4275461"/>
                <a:gd name="connsiteX52" fmla="*/ 0 w 3619883"/>
                <a:gd name="connsiteY52" fmla="*/ 42229 h 4275461"/>
                <a:gd name="connsiteX53" fmla="*/ 42464 w 3619883"/>
                <a:gd name="connsiteY53" fmla="*/ 40518 h 4275461"/>
                <a:gd name="connsiteX54" fmla="*/ 137733 w 3619883"/>
                <a:gd name="connsiteY54" fmla="*/ 35355 h 4275461"/>
                <a:gd name="connsiteX55" fmla="*/ 270565 w 3619883"/>
                <a:gd name="connsiteY55" fmla="*/ 29759 h 4275461"/>
                <a:gd name="connsiteX56" fmla="*/ 479734 w 3619883"/>
                <a:gd name="connsiteY56" fmla="*/ 45455 h 4275461"/>
                <a:gd name="connsiteX57" fmla="*/ 524103 w 3619883"/>
                <a:gd name="connsiteY57" fmla="*/ 41625 h 4275461"/>
                <a:gd name="connsiteX58" fmla="*/ 624416 w 3619883"/>
                <a:gd name="connsiteY58" fmla="*/ 22696 h 4275461"/>
                <a:gd name="connsiteX59" fmla="*/ 657762 w 3619883"/>
                <a:gd name="connsiteY59" fmla="*/ 18351 h 4275461"/>
                <a:gd name="connsiteX60" fmla="*/ 690557 w 3619883"/>
                <a:gd name="connsiteY60" fmla="*/ 25792 h 4275461"/>
                <a:gd name="connsiteX61" fmla="*/ 745123 w 3619883"/>
                <a:gd name="connsiteY61" fmla="*/ 40157 h 4275461"/>
                <a:gd name="connsiteX62" fmla="*/ 789493 w 3619883"/>
                <a:gd name="connsiteY62" fmla="*/ 36327 h 4275461"/>
                <a:gd name="connsiteX63" fmla="*/ 854255 w 3619883"/>
                <a:gd name="connsiteY63" fmla="*/ 68887 h 4275461"/>
                <a:gd name="connsiteX64" fmla="*/ 897520 w 3619883"/>
                <a:gd name="connsiteY64" fmla="*/ 88629 h 4275461"/>
                <a:gd name="connsiteX65" fmla="*/ 940510 w 3619883"/>
                <a:gd name="connsiteY65" fmla="*/ 114265 h 4275461"/>
                <a:gd name="connsiteX66" fmla="*/ 1082712 w 3619883"/>
                <a:gd name="connsiteY66" fmla="*/ 144543 h 4275461"/>
                <a:gd name="connsiteX67" fmla="*/ 1205348 w 3619883"/>
                <a:gd name="connsiteY67" fmla="*/ 120753 h 4275461"/>
                <a:gd name="connsiteX68" fmla="*/ 1271764 w 3619883"/>
                <a:gd name="connsiteY68" fmla="*/ 117956 h 4275461"/>
                <a:gd name="connsiteX69" fmla="*/ 1315583 w 3619883"/>
                <a:gd name="connsiteY69" fmla="*/ 125912 h 4275461"/>
                <a:gd name="connsiteX70" fmla="*/ 1359125 w 3619883"/>
                <a:gd name="connsiteY70" fmla="*/ 139761 h 4275461"/>
                <a:gd name="connsiteX71" fmla="*/ 1391919 w 3619883"/>
                <a:gd name="connsiteY71" fmla="*/ 147202 h 4275461"/>
                <a:gd name="connsiteX72" fmla="*/ 1436563 w 3619883"/>
                <a:gd name="connsiteY72" fmla="*/ 137480 h 4275461"/>
                <a:gd name="connsiteX73" fmla="*/ 1471566 w 3619883"/>
                <a:gd name="connsiteY73" fmla="*/ 97777 h 4275461"/>
                <a:gd name="connsiteX74" fmla="*/ 1505739 w 3619883"/>
                <a:gd name="connsiteY74" fmla="*/ 75753 h 4275461"/>
                <a:gd name="connsiteX75" fmla="*/ 1590891 w 3619883"/>
                <a:gd name="connsiteY75" fmla="*/ 144702 h 4275461"/>
                <a:gd name="connsiteX76" fmla="*/ 1625616 w 3619883"/>
                <a:gd name="connsiteY76" fmla="*/ 110893 h 4275461"/>
                <a:gd name="connsiteX77" fmla="*/ 1658964 w 3619883"/>
                <a:gd name="connsiteY77" fmla="*/ 106547 h 4275461"/>
                <a:gd name="connsiteX78" fmla="*/ 1746598 w 3619883"/>
                <a:gd name="connsiteY78" fmla="*/ 122460 h 4275461"/>
                <a:gd name="connsiteX79" fmla="*/ 1811913 w 3619883"/>
                <a:gd name="connsiteY79" fmla="*/ 143234 h 4275461"/>
                <a:gd name="connsiteX80" fmla="*/ 1856557 w 3619883"/>
                <a:gd name="connsiteY80" fmla="*/ 133511 h 4275461"/>
                <a:gd name="connsiteX81" fmla="*/ 2066003 w 3619883"/>
                <a:gd name="connsiteY81" fmla="*/ 143313 h 4275461"/>
                <a:gd name="connsiteX82" fmla="*/ 2177615 w 3619883"/>
                <a:gd name="connsiteY82" fmla="*/ 119007 h 4275461"/>
                <a:gd name="connsiteX83" fmla="*/ 2255883 w 3619883"/>
                <a:gd name="connsiteY83" fmla="*/ 99047 h 4275461"/>
                <a:gd name="connsiteX84" fmla="*/ 2344622 w 3619883"/>
                <a:gd name="connsiteY84" fmla="*/ 91388 h 4275461"/>
                <a:gd name="connsiteX85" fmla="*/ 2455682 w 3619883"/>
                <a:gd name="connsiteY85" fmla="*/ 78869 h 4275461"/>
                <a:gd name="connsiteX86" fmla="*/ 2632609 w 3619883"/>
                <a:gd name="connsiteY86" fmla="*/ 75338 h 4275461"/>
                <a:gd name="connsiteX87" fmla="*/ 2742291 w 3619883"/>
                <a:gd name="connsiteY87" fmla="*/ 92282 h 4275461"/>
                <a:gd name="connsiteX88" fmla="*/ 2851974 w 3619883"/>
                <a:gd name="connsiteY88" fmla="*/ 109227 h 4275461"/>
                <a:gd name="connsiteX89" fmla="*/ 2907643 w 3619883"/>
                <a:gd name="connsiteY89" fmla="*/ 100020 h 4275461"/>
                <a:gd name="connsiteX90" fmla="*/ 2944022 w 3619883"/>
                <a:gd name="connsiteY90" fmla="*/ 30853 h 4275461"/>
                <a:gd name="connsiteX91" fmla="*/ 3022289 w 3619883"/>
                <a:gd name="connsiteY91" fmla="*/ 10893 h 4275461"/>
                <a:gd name="connsiteX92" fmla="*/ 3054807 w 3619883"/>
                <a:gd name="connsiteY92" fmla="*/ 24226 h 4275461"/>
                <a:gd name="connsiteX93" fmla="*/ 3141892 w 3619883"/>
                <a:gd name="connsiteY93" fmla="*/ 51925 h 4275461"/>
                <a:gd name="connsiteX94" fmla="*/ 3185711 w 3619883"/>
                <a:gd name="connsiteY94" fmla="*/ 59881 h 4275461"/>
                <a:gd name="connsiteX95" fmla="*/ 3219056 w 3619883"/>
                <a:gd name="connsiteY95" fmla="*/ 55536 h 4275461"/>
                <a:gd name="connsiteX96" fmla="*/ 3263425 w 3619883"/>
                <a:gd name="connsiteY96" fmla="*/ 51706 h 4275461"/>
                <a:gd name="connsiteX97" fmla="*/ 3296219 w 3619883"/>
                <a:gd name="connsiteY97" fmla="*/ 59147 h 4275461"/>
                <a:gd name="connsiteX98" fmla="*/ 3319094 w 3619883"/>
                <a:gd name="connsiteY98" fmla="*/ 42500 h 4275461"/>
                <a:gd name="connsiteX99" fmla="*/ 3420511 w 3619883"/>
                <a:gd name="connsiteY99" fmla="*/ 0 h 4275461"/>
                <a:gd name="connsiteX100" fmla="*/ 3453305 w 3619883"/>
                <a:gd name="connsiteY100" fmla="*/ 7440 h 4275461"/>
                <a:gd name="connsiteX101" fmla="*/ 3496571 w 3619883"/>
                <a:gd name="connsiteY101" fmla="*/ 27182 h 4275461"/>
                <a:gd name="connsiteX102" fmla="*/ 3602117 w 3619883"/>
                <a:gd name="connsiteY102" fmla="*/ 132521 h 4275461"/>
                <a:gd name="connsiteX103" fmla="*/ 3619883 w 3619883"/>
                <a:gd name="connsiteY103" fmla="*/ 140049 h 4275461"/>
                <a:gd name="connsiteX104" fmla="*/ 3619883 w 3619883"/>
                <a:gd name="connsiteY10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05151 w 3619883"/>
                <a:gd name="connsiteY15" fmla="*/ 4128157 h 4275461"/>
                <a:gd name="connsiteX16" fmla="*/ 1468988 w 3619883"/>
                <a:gd name="connsiteY16" fmla="*/ 4128157 h 4275461"/>
                <a:gd name="connsiteX17" fmla="*/ 1427396 w 3619883"/>
                <a:gd name="connsiteY17" fmla="*/ 4275461 h 4275461"/>
                <a:gd name="connsiteX18" fmla="*/ 1210751 w 3619883"/>
                <a:gd name="connsiteY18" fmla="*/ 4275461 h 4275461"/>
                <a:gd name="connsiteX19" fmla="*/ 1210751 w 3619883"/>
                <a:gd name="connsiteY19" fmla="*/ 4128157 h 4275461"/>
                <a:gd name="connsiteX20" fmla="*/ 1271978 w 3619883"/>
                <a:gd name="connsiteY20" fmla="*/ 4128157 h 4275461"/>
                <a:gd name="connsiteX21" fmla="*/ 1271978 w 3619883"/>
                <a:gd name="connsiteY21" fmla="*/ 3951392 h 4275461"/>
                <a:gd name="connsiteX22" fmla="*/ 1094193 w 3619883"/>
                <a:gd name="connsiteY22" fmla="*/ 3951392 h 4275461"/>
                <a:gd name="connsiteX23" fmla="*/ 1094193 w 3619883"/>
                <a:gd name="connsiteY23" fmla="*/ 4128157 h 4275461"/>
                <a:gd name="connsiteX24" fmla="*/ 1140354 w 3619883"/>
                <a:gd name="connsiteY24" fmla="*/ 4128157 h 4275461"/>
                <a:gd name="connsiteX25" fmla="*/ 1140354 w 3619883"/>
                <a:gd name="connsiteY25" fmla="*/ 4275461 h 4275461"/>
                <a:gd name="connsiteX26" fmla="*/ 953807 w 3619883"/>
                <a:gd name="connsiteY26" fmla="*/ 4275461 h 4275461"/>
                <a:gd name="connsiteX27" fmla="*/ 912215 w 3619883"/>
                <a:gd name="connsiteY27" fmla="*/ 4128157 h 4275461"/>
                <a:gd name="connsiteX28" fmla="*/ 961020 w 3619883"/>
                <a:gd name="connsiteY28" fmla="*/ 4128157 h 4275461"/>
                <a:gd name="connsiteX29" fmla="*/ 961020 w 3619883"/>
                <a:gd name="connsiteY29" fmla="*/ 3951392 h 4275461"/>
                <a:gd name="connsiteX30" fmla="*/ 783235 w 3619883"/>
                <a:gd name="connsiteY30" fmla="*/ 3951392 h 4275461"/>
                <a:gd name="connsiteX31" fmla="*/ 783235 w 3619883"/>
                <a:gd name="connsiteY31" fmla="*/ 4128157 h 4275461"/>
                <a:gd name="connsiteX32" fmla="*/ 871024 w 3619883"/>
                <a:gd name="connsiteY32" fmla="*/ 4128157 h 4275461"/>
                <a:gd name="connsiteX33" fmla="*/ 829432 w 3619883"/>
                <a:gd name="connsiteY33" fmla="*/ 4275461 h 4275461"/>
                <a:gd name="connsiteX34" fmla="*/ 611484 w 3619883"/>
                <a:gd name="connsiteY34" fmla="*/ 4275461 h 4275461"/>
                <a:gd name="connsiteX35" fmla="*/ 621247 w 3619883"/>
                <a:gd name="connsiteY35" fmla="*/ 4128157 h 4275461"/>
                <a:gd name="connsiteX36" fmla="*/ 650062 w 3619883"/>
                <a:gd name="connsiteY36" fmla="*/ 4128157 h 4275461"/>
                <a:gd name="connsiteX37" fmla="*/ 650062 w 3619883"/>
                <a:gd name="connsiteY37" fmla="*/ 3951392 h 4275461"/>
                <a:gd name="connsiteX38" fmla="*/ 472277 w 3619883"/>
                <a:gd name="connsiteY38" fmla="*/ 3951392 h 4275461"/>
                <a:gd name="connsiteX39" fmla="*/ 472277 w 3619883"/>
                <a:gd name="connsiteY39" fmla="*/ 4128157 h 4275461"/>
                <a:gd name="connsiteX40" fmla="*/ 522650 w 3619883"/>
                <a:gd name="connsiteY40" fmla="*/ 4128157 h 4275461"/>
                <a:gd name="connsiteX41" fmla="*/ 573998 w 3619883"/>
                <a:gd name="connsiteY41" fmla="*/ 4275461 h 4275461"/>
                <a:gd name="connsiteX42" fmla="*/ 336164 w 3619883"/>
                <a:gd name="connsiteY42" fmla="*/ 4275461 h 4275461"/>
                <a:gd name="connsiteX43" fmla="*/ 294572 w 3619883"/>
                <a:gd name="connsiteY43" fmla="*/ 4128157 h 4275461"/>
                <a:gd name="connsiteX44" fmla="*/ 339106 w 3619883"/>
                <a:gd name="connsiteY44" fmla="*/ 4128157 h 4275461"/>
                <a:gd name="connsiteX45" fmla="*/ 339106 w 3619883"/>
                <a:gd name="connsiteY45" fmla="*/ 3951392 h 4275461"/>
                <a:gd name="connsiteX46" fmla="*/ 161321 w 3619883"/>
                <a:gd name="connsiteY46" fmla="*/ 3951392 h 4275461"/>
                <a:gd name="connsiteX47" fmla="*/ 161321 w 3619883"/>
                <a:gd name="connsiteY47" fmla="*/ 4128157 h 4275461"/>
                <a:gd name="connsiteX48" fmla="*/ 230914 w 3619883"/>
                <a:gd name="connsiteY48" fmla="*/ 4128157 h 4275461"/>
                <a:gd name="connsiteX49" fmla="*/ 189322 w 3619883"/>
                <a:gd name="connsiteY49" fmla="*/ 4275461 h 4275461"/>
                <a:gd name="connsiteX50" fmla="*/ 0 w 3619883"/>
                <a:gd name="connsiteY50" fmla="*/ 4275461 h 4275461"/>
                <a:gd name="connsiteX51" fmla="*/ 0 w 3619883"/>
                <a:gd name="connsiteY51" fmla="*/ 42229 h 4275461"/>
                <a:gd name="connsiteX52" fmla="*/ 42464 w 3619883"/>
                <a:gd name="connsiteY52" fmla="*/ 40518 h 4275461"/>
                <a:gd name="connsiteX53" fmla="*/ 137733 w 3619883"/>
                <a:gd name="connsiteY53" fmla="*/ 35355 h 4275461"/>
                <a:gd name="connsiteX54" fmla="*/ 270565 w 3619883"/>
                <a:gd name="connsiteY54" fmla="*/ 29759 h 4275461"/>
                <a:gd name="connsiteX55" fmla="*/ 479734 w 3619883"/>
                <a:gd name="connsiteY55" fmla="*/ 45455 h 4275461"/>
                <a:gd name="connsiteX56" fmla="*/ 524103 w 3619883"/>
                <a:gd name="connsiteY56" fmla="*/ 41625 h 4275461"/>
                <a:gd name="connsiteX57" fmla="*/ 624416 w 3619883"/>
                <a:gd name="connsiteY57" fmla="*/ 22696 h 4275461"/>
                <a:gd name="connsiteX58" fmla="*/ 657762 w 3619883"/>
                <a:gd name="connsiteY58" fmla="*/ 18351 h 4275461"/>
                <a:gd name="connsiteX59" fmla="*/ 690557 w 3619883"/>
                <a:gd name="connsiteY59" fmla="*/ 25792 h 4275461"/>
                <a:gd name="connsiteX60" fmla="*/ 745123 w 3619883"/>
                <a:gd name="connsiteY60" fmla="*/ 40157 h 4275461"/>
                <a:gd name="connsiteX61" fmla="*/ 789493 w 3619883"/>
                <a:gd name="connsiteY61" fmla="*/ 36327 h 4275461"/>
                <a:gd name="connsiteX62" fmla="*/ 854255 w 3619883"/>
                <a:gd name="connsiteY62" fmla="*/ 68887 h 4275461"/>
                <a:gd name="connsiteX63" fmla="*/ 897520 w 3619883"/>
                <a:gd name="connsiteY63" fmla="*/ 88629 h 4275461"/>
                <a:gd name="connsiteX64" fmla="*/ 940510 w 3619883"/>
                <a:gd name="connsiteY64" fmla="*/ 114265 h 4275461"/>
                <a:gd name="connsiteX65" fmla="*/ 1082712 w 3619883"/>
                <a:gd name="connsiteY65" fmla="*/ 144543 h 4275461"/>
                <a:gd name="connsiteX66" fmla="*/ 1205348 w 3619883"/>
                <a:gd name="connsiteY66" fmla="*/ 120753 h 4275461"/>
                <a:gd name="connsiteX67" fmla="*/ 1271764 w 3619883"/>
                <a:gd name="connsiteY67" fmla="*/ 117956 h 4275461"/>
                <a:gd name="connsiteX68" fmla="*/ 1315583 w 3619883"/>
                <a:gd name="connsiteY68" fmla="*/ 125912 h 4275461"/>
                <a:gd name="connsiteX69" fmla="*/ 1359125 w 3619883"/>
                <a:gd name="connsiteY69" fmla="*/ 139761 h 4275461"/>
                <a:gd name="connsiteX70" fmla="*/ 1391919 w 3619883"/>
                <a:gd name="connsiteY70" fmla="*/ 147202 h 4275461"/>
                <a:gd name="connsiteX71" fmla="*/ 1436563 w 3619883"/>
                <a:gd name="connsiteY71" fmla="*/ 137480 h 4275461"/>
                <a:gd name="connsiteX72" fmla="*/ 1471566 w 3619883"/>
                <a:gd name="connsiteY72" fmla="*/ 97777 h 4275461"/>
                <a:gd name="connsiteX73" fmla="*/ 1505739 w 3619883"/>
                <a:gd name="connsiteY73" fmla="*/ 75753 h 4275461"/>
                <a:gd name="connsiteX74" fmla="*/ 1590891 w 3619883"/>
                <a:gd name="connsiteY74" fmla="*/ 144702 h 4275461"/>
                <a:gd name="connsiteX75" fmla="*/ 1625616 w 3619883"/>
                <a:gd name="connsiteY75" fmla="*/ 110893 h 4275461"/>
                <a:gd name="connsiteX76" fmla="*/ 1658964 w 3619883"/>
                <a:gd name="connsiteY76" fmla="*/ 106547 h 4275461"/>
                <a:gd name="connsiteX77" fmla="*/ 1746598 w 3619883"/>
                <a:gd name="connsiteY77" fmla="*/ 122460 h 4275461"/>
                <a:gd name="connsiteX78" fmla="*/ 1811913 w 3619883"/>
                <a:gd name="connsiteY78" fmla="*/ 143234 h 4275461"/>
                <a:gd name="connsiteX79" fmla="*/ 1856557 w 3619883"/>
                <a:gd name="connsiteY79" fmla="*/ 133511 h 4275461"/>
                <a:gd name="connsiteX80" fmla="*/ 2066003 w 3619883"/>
                <a:gd name="connsiteY80" fmla="*/ 143313 h 4275461"/>
                <a:gd name="connsiteX81" fmla="*/ 2177615 w 3619883"/>
                <a:gd name="connsiteY81" fmla="*/ 119007 h 4275461"/>
                <a:gd name="connsiteX82" fmla="*/ 2255883 w 3619883"/>
                <a:gd name="connsiteY82" fmla="*/ 99047 h 4275461"/>
                <a:gd name="connsiteX83" fmla="*/ 2344622 w 3619883"/>
                <a:gd name="connsiteY83" fmla="*/ 91388 h 4275461"/>
                <a:gd name="connsiteX84" fmla="*/ 2455682 w 3619883"/>
                <a:gd name="connsiteY84" fmla="*/ 78869 h 4275461"/>
                <a:gd name="connsiteX85" fmla="*/ 2632609 w 3619883"/>
                <a:gd name="connsiteY85" fmla="*/ 75338 h 4275461"/>
                <a:gd name="connsiteX86" fmla="*/ 2742291 w 3619883"/>
                <a:gd name="connsiteY86" fmla="*/ 92282 h 4275461"/>
                <a:gd name="connsiteX87" fmla="*/ 2851974 w 3619883"/>
                <a:gd name="connsiteY87" fmla="*/ 109227 h 4275461"/>
                <a:gd name="connsiteX88" fmla="*/ 2907643 w 3619883"/>
                <a:gd name="connsiteY88" fmla="*/ 100020 h 4275461"/>
                <a:gd name="connsiteX89" fmla="*/ 2944022 w 3619883"/>
                <a:gd name="connsiteY89" fmla="*/ 30853 h 4275461"/>
                <a:gd name="connsiteX90" fmla="*/ 3022289 w 3619883"/>
                <a:gd name="connsiteY90" fmla="*/ 10893 h 4275461"/>
                <a:gd name="connsiteX91" fmla="*/ 3054807 w 3619883"/>
                <a:gd name="connsiteY91" fmla="*/ 24226 h 4275461"/>
                <a:gd name="connsiteX92" fmla="*/ 3141892 w 3619883"/>
                <a:gd name="connsiteY92" fmla="*/ 51925 h 4275461"/>
                <a:gd name="connsiteX93" fmla="*/ 3185711 w 3619883"/>
                <a:gd name="connsiteY93" fmla="*/ 59881 h 4275461"/>
                <a:gd name="connsiteX94" fmla="*/ 3219056 w 3619883"/>
                <a:gd name="connsiteY94" fmla="*/ 55536 h 4275461"/>
                <a:gd name="connsiteX95" fmla="*/ 3263425 w 3619883"/>
                <a:gd name="connsiteY95" fmla="*/ 51706 h 4275461"/>
                <a:gd name="connsiteX96" fmla="*/ 3296219 w 3619883"/>
                <a:gd name="connsiteY96" fmla="*/ 59147 h 4275461"/>
                <a:gd name="connsiteX97" fmla="*/ 3319094 w 3619883"/>
                <a:gd name="connsiteY97" fmla="*/ 42500 h 4275461"/>
                <a:gd name="connsiteX98" fmla="*/ 3420511 w 3619883"/>
                <a:gd name="connsiteY98" fmla="*/ 0 h 4275461"/>
                <a:gd name="connsiteX99" fmla="*/ 3453305 w 3619883"/>
                <a:gd name="connsiteY99" fmla="*/ 7440 h 4275461"/>
                <a:gd name="connsiteX100" fmla="*/ 3496571 w 3619883"/>
                <a:gd name="connsiteY100" fmla="*/ 27182 h 4275461"/>
                <a:gd name="connsiteX101" fmla="*/ 3602117 w 3619883"/>
                <a:gd name="connsiteY101" fmla="*/ 132521 h 4275461"/>
                <a:gd name="connsiteX102" fmla="*/ 3619883 w 3619883"/>
                <a:gd name="connsiteY102" fmla="*/ 140049 h 4275461"/>
                <a:gd name="connsiteX103" fmla="*/ 3619883 w 3619883"/>
                <a:gd name="connsiteY10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05151 w 3619883"/>
                <a:gd name="connsiteY15" fmla="*/ 4128157 h 4275461"/>
                <a:gd name="connsiteX16" fmla="*/ 1427396 w 3619883"/>
                <a:gd name="connsiteY16" fmla="*/ 4275461 h 4275461"/>
                <a:gd name="connsiteX17" fmla="*/ 1210751 w 3619883"/>
                <a:gd name="connsiteY17" fmla="*/ 4275461 h 4275461"/>
                <a:gd name="connsiteX18" fmla="*/ 1210751 w 3619883"/>
                <a:gd name="connsiteY18" fmla="*/ 4128157 h 4275461"/>
                <a:gd name="connsiteX19" fmla="*/ 1271978 w 3619883"/>
                <a:gd name="connsiteY19" fmla="*/ 4128157 h 4275461"/>
                <a:gd name="connsiteX20" fmla="*/ 1271978 w 3619883"/>
                <a:gd name="connsiteY20" fmla="*/ 3951392 h 4275461"/>
                <a:gd name="connsiteX21" fmla="*/ 1094193 w 3619883"/>
                <a:gd name="connsiteY21" fmla="*/ 3951392 h 4275461"/>
                <a:gd name="connsiteX22" fmla="*/ 1094193 w 3619883"/>
                <a:gd name="connsiteY22" fmla="*/ 4128157 h 4275461"/>
                <a:gd name="connsiteX23" fmla="*/ 1140354 w 3619883"/>
                <a:gd name="connsiteY23" fmla="*/ 4128157 h 4275461"/>
                <a:gd name="connsiteX24" fmla="*/ 1140354 w 3619883"/>
                <a:gd name="connsiteY24" fmla="*/ 4275461 h 4275461"/>
                <a:gd name="connsiteX25" fmla="*/ 953807 w 3619883"/>
                <a:gd name="connsiteY25" fmla="*/ 4275461 h 4275461"/>
                <a:gd name="connsiteX26" fmla="*/ 912215 w 3619883"/>
                <a:gd name="connsiteY26" fmla="*/ 4128157 h 4275461"/>
                <a:gd name="connsiteX27" fmla="*/ 961020 w 3619883"/>
                <a:gd name="connsiteY27" fmla="*/ 4128157 h 4275461"/>
                <a:gd name="connsiteX28" fmla="*/ 961020 w 3619883"/>
                <a:gd name="connsiteY28" fmla="*/ 3951392 h 4275461"/>
                <a:gd name="connsiteX29" fmla="*/ 783235 w 3619883"/>
                <a:gd name="connsiteY29" fmla="*/ 3951392 h 4275461"/>
                <a:gd name="connsiteX30" fmla="*/ 783235 w 3619883"/>
                <a:gd name="connsiteY30" fmla="*/ 4128157 h 4275461"/>
                <a:gd name="connsiteX31" fmla="*/ 871024 w 3619883"/>
                <a:gd name="connsiteY31" fmla="*/ 4128157 h 4275461"/>
                <a:gd name="connsiteX32" fmla="*/ 829432 w 3619883"/>
                <a:gd name="connsiteY32" fmla="*/ 4275461 h 4275461"/>
                <a:gd name="connsiteX33" fmla="*/ 611484 w 3619883"/>
                <a:gd name="connsiteY33" fmla="*/ 4275461 h 4275461"/>
                <a:gd name="connsiteX34" fmla="*/ 621247 w 3619883"/>
                <a:gd name="connsiteY34" fmla="*/ 4128157 h 4275461"/>
                <a:gd name="connsiteX35" fmla="*/ 650062 w 3619883"/>
                <a:gd name="connsiteY35" fmla="*/ 4128157 h 4275461"/>
                <a:gd name="connsiteX36" fmla="*/ 650062 w 3619883"/>
                <a:gd name="connsiteY36" fmla="*/ 3951392 h 4275461"/>
                <a:gd name="connsiteX37" fmla="*/ 472277 w 3619883"/>
                <a:gd name="connsiteY37" fmla="*/ 3951392 h 4275461"/>
                <a:gd name="connsiteX38" fmla="*/ 472277 w 3619883"/>
                <a:gd name="connsiteY38" fmla="*/ 4128157 h 4275461"/>
                <a:gd name="connsiteX39" fmla="*/ 522650 w 3619883"/>
                <a:gd name="connsiteY39" fmla="*/ 4128157 h 4275461"/>
                <a:gd name="connsiteX40" fmla="*/ 573998 w 3619883"/>
                <a:gd name="connsiteY40" fmla="*/ 4275461 h 4275461"/>
                <a:gd name="connsiteX41" fmla="*/ 336164 w 3619883"/>
                <a:gd name="connsiteY41" fmla="*/ 4275461 h 4275461"/>
                <a:gd name="connsiteX42" fmla="*/ 294572 w 3619883"/>
                <a:gd name="connsiteY42" fmla="*/ 4128157 h 4275461"/>
                <a:gd name="connsiteX43" fmla="*/ 339106 w 3619883"/>
                <a:gd name="connsiteY43" fmla="*/ 4128157 h 4275461"/>
                <a:gd name="connsiteX44" fmla="*/ 339106 w 3619883"/>
                <a:gd name="connsiteY44" fmla="*/ 3951392 h 4275461"/>
                <a:gd name="connsiteX45" fmla="*/ 161321 w 3619883"/>
                <a:gd name="connsiteY45" fmla="*/ 3951392 h 4275461"/>
                <a:gd name="connsiteX46" fmla="*/ 161321 w 3619883"/>
                <a:gd name="connsiteY46" fmla="*/ 4128157 h 4275461"/>
                <a:gd name="connsiteX47" fmla="*/ 230914 w 3619883"/>
                <a:gd name="connsiteY47" fmla="*/ 4128157 h 4275461"/>
                <a:gd name="connsiteX48" fmla="*/ 189322 w 3619883"/>
                <a:gd name="connsiteY48" fmla="*/ 4275461 h 4275461"/>
                <a:gd name="connsiteX49" fmla="*/ 0 w 3619883"/>
                <a:gd name="connsiteY49" fmla="*/ 4275461 h 4275461"/>
                <a:gd name="connsiteX50" fmla="*/ 0 w 3619883"/>
                <a:gd name="connsiteY50" fmla="*/ 42229 h 4275461"/>
                <a:gd name="connsiteX51" fmla="*/ 42464 w 3619883"/>
                <a:gd name="connsiteY51" fmla="*/ 40518 h 4275461"/>
                <a:gd name="connsiteX52" fmla="*/ 137733 w 3619883"/>
                <a:gd name="connsiteY52" fmla="*/ 35355 h 4275461"/>
                <a:gd name="connsiteX53" fmla="*/ 270565 w 3619883"/>
                <a:gd name="connsiteY53" fmla="*/ 29759 h 4275461"/>
                <a:gd name="connsiteX54" fmla="*/ 479734 w 3619883"/>
                <a:gd name="connsiteY54" fmla="*/ 45455 h 4275461"/>
                <a:gd name="connsiteX55" fmla="*/ 524103 w 3619883"/>
                <a:gd name="connsiteY55" fmla="*/ 41625 h 4275461"/>
                <a:gd name="connsiteX56" fmla="*/ 624416 w 3619883"/>
                <a:gd name="connsiteY56" fmla="*/ 22696 h 4275461"/>
                <a:gd name="connsiteX57" fmla="*/ 657762 w 3619883"/>
                <a:gd name="connsiteY57" fmla="*/ 18351 h 4275461"/>
                <a:gd name="connsiteX58" fmla="*/ 690557 w 3619883"/>
                <a:gd name="connsiteY58" fmla="*/ 25792 h 4275461"/>
                <a:gd name="connsiteX59" fmla="*/ 745123 w 3619883"/>
                <a:gd name="connsiteY59" fmla="*/ 40157 h 4275461"/>
                <a:gd name="connsiteX60" fmla="*/ 789493 w 3619883"/>
                <a:gd name="connsiteY60" fmla="*/ 36327 h 4275461"/>
                <a:gd name="connsiteX61" fmla="*/ 854255 w 3619883"/>
                <a:gd name="connsiteY61" fmla="*/ 68887 h 4275461"/>
                <a:gd name="connsiteX62" fmla="*/ 897520 w 3619883"/>
                <a:gd name="connsiteY62" fmla="*/ 88629 h 4275461"/>
                <a:gd name="connsiteX63" fmla="*/ 940510 w 3619883"/>
                <a:gd name="connsiteY63" fmla="*/ 114265 h 4275461"/>
                <a:gd name="connsiteX64" fmla="*/ 1082712 w 3619883"/>
                <a:gd name="connsiteY64" fmla="*/ 144543 h 4275461"/>
                <a:gd name="connsiteX65" fmla="*/ 1205348 w 3619883"/>
                <a:gd name="connsiteY65" fmla="*/ 120753 h 4275461"/>
                <a:gd name="connsiteX66" fmla="*/ 1271764 w 3619883"/>
                <a:gd name="connsiteY66" fmla="*/ 117956 h 4275461"/>
                <a:gd name="connsiteX67" fmla="*/ 1315583 w 3619883"/>
                <a:gd name="connsiteY67" fmla="*/ 125912 h 4275461"/>
                <a:gd name="connsiteX68" fmla="*/ 1359125 w 3619883"/>
                <a:gd name="connsiteY68" fmla="*/ 139761 h 4275461"/>
                <a:gd name="connsiteX69" fmla="*/ 1391919 w 3619883"/>
                <a:gd name="connsiteY69" fmla="*/ 147202 h 4275461"/>
                <a:gd name="connsiteX70" fmla="*/ 1436563 w 3619883"/>
                <a:gd name="connsiteY70" fmla="*/ 137480 h 4275461"/>
                <a:gd name="connsiteX71" fmla="*/ 1471566 w 3619883"/>
                <a:gd name="connsiteY71" fmla="*/ 97777 h 4275461"/>
                <a:gd name="connsiteX72" fmla="*/ 1505739 w 3619883"/>
                <a:gd name="connsiteY72" fmla="*/ 75753 h 4275461"/>
                <a:gd name="connsiteX73" fmla="*/ 1590891 w 3619883"/>
                <a:gd name="connsiteY73" fmla="*/ 144702 h 4275461"/>
                <a:gd name="connsiteX74" fmla="*/ 1625616 w 3619883"/>
                <a:gd name="connsiteY74" fmla="*/ 110893 h 4275461"/>
                <a:gd name="connsiteX75" fmla="*/ 1658964 w 3619883"/>
                <a:gd name="connsiteY75" fmla="*/ 106547 h 4275461"/>
                <a:gd name="connsiteX76" fmla="*/ 1746598 w 3619883"/>
                <a:gd name="connsiteY76" fmla="*/ 122460 h 4275461"/>
                <a:gd name="connsiteX77" fmla="*/ 1811913 w 3619883"/>
                <a:gd name="connsiteY77" fmla="*/ 143234 h 4275461"/>
                <a:gd name="connsiteX78" fmla="*/ 1856557 w 3619883"/>
                <a:gd name="connsiteY78" fmla="*/ 133511 h 4275461"/>
                <a:gd name="connsiteX79" fmla="*/ 2066003 w 3619883"/>
                <a:gd name="connsiteY79" fmla="*/ 143313 h 4275461"/>
                <a:gd name="connsiteX80" fmla="*/ 2177615 w 3619883"/>
                <a:gd name="connsiteY80" fmla="*/ 119007 h 4275461"/>
                <a:gd name="connsiteX81" fmla="*/ 2255883 w 3619883"/>
                <a:gd name="connsiteY81" fmla="*/ 99047 h 4275461"/>
                <a:gd name="connsiteX82" fmla="*/ 2344622 w 3619883"/>
                <a:gd name="connsiteY82" fmla="*/ 91388 h 4275461"/>
                <a:gd name="connsiteX83" fmla="*/ 2455682 w 3619883"/>
                <a:gd name="connsiteY83" fmla="*/ 78869 h 4275461"/>
                <a:gd name="connsiteX84" fmla="*/ 2632609 w 3619883"/>
                <a:gd name="connsiteY84" fmla="*/ 75338 h 4275461"/>
                <a:gd name="connsiteX85" fmla="*/ 2742291 w 3619883"/>
                <a:gd name="connsiteY85" fmla="*/ 92282 h 4275461"/>
                <a:gd name="connsiteX86" fmla="*/ 2851974 w 3619883"/>
                <a:gd name="connsiteY86" fmla="*/ 109227 h 4275461"/>
                <a:gd name="connsiteX87" fmla="*/ 2907643 w 3619883"/>
                <a:gd name="connsiteY87" fmla="*/ 100020 h 4275461"/>
                <a:gd name="connsiteX88" fmla="*/ 2944022 w 3619883"/>
                <a:gd name="connsiteY88" fmla="*/ 30853 h 4275461"/>
                <a:gd name="connsiteX89" fmla="*/ 3022289 w 3619883"/>
                <a:gd name="connsiteY89" fmla="*/ 10893 h 4275461"/>
                <a:gd name="connsiteX90" fmla="*/ 3054807 w 3619883"/>
                <a:gd name="connsiteY90" fmla="*/ 24226 h 4275461"/>
                <a:gd name="connsiteX91" fmla="*/ 3141892 w 3619883"/>
                <a:gd name="connsiteY91" fmla="*/ 51925 h 4275461"/>
                <a:gd name="connsiteX92" fmla="*/ 3185711 w 3619883"/>
                <a:gd name="connsiteY92" fmla="*/ 59881 h 4275461"/>
                <a:gd name="connsiteX93" fmla="*/ 3219056 w 3619883"/>
                <a:gd name="connsiteY93" fmla="*/ 55536 h 4275461"/>
                <a:gd name="connsiteX94" fmla="*/ 3263425 w 3619883"/>
                <a:gd name="connsiteY94" fmla="*/ 51706 h 4275461"/>
                <a:gd name="connsiteX95" fmla="*/ 3296219 w 3619883"/>
                <a:gd name="connsiteY95" fmla="*/ 59147 h 4275461"/>
                <a:gd name="connsiteX96" fmla="*/ 3319094 w 3619883"/>
                <a:gd name="connsiteY96" fmla="*/ 42500 h 4275461"/>
                <a:gd name="connsiteX97" fmla="*/ 3420511 w 3619883"/>
                <a:gd name="connsiteY97" fmla="*/ 0 h 4275461"/>
                <a:gd name="connsiteX98" fmla="*/ 3453305 w 3619883"/>
                <a:gd name="connsiteY98" fmla="*/ 7440 h 4275461"/>
                <a:gd name="connsiteX99" fmla="*/ 3496571 w 3619883"/>
                <a:gd name="connsiteY99" fmla="*/ 27182 h 4275461"/>
                <a:gd name="connsiteX100" fmla="*/ 3602117 w 3619883"/>
                <a:gd name="connsiteY100" fmla="*/ 132521 h 4275461"/>
                <a:gd name="connsiteX101" fmla="*/ 3619883 w 3619883"/>
                <a:gd name="connsiteY101" fmla="*/ 140049 h 4275461"/>
                <a:gd name="connsiteX102" fmla="*/ 3619883 w 3619883"/>
                <a:gd name="connsiteY10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27396 w 3619883"/>
                <a:gd name="connsiteY15" fmla="*/ 4275461 h 4275461"/>
                <a:gd name="connsiteX16" fmla="*/ 1210751 w 3619883"/>
                <a:gd name="connsiteY16" fmla="*/ 4275461 h 4275461"/>
                <a:gd name="connsiteX17" fmla="*/ 1210751 w 3619883"/>
                <a:gd name="connsiteY17" fmla="*/ 4128157 h 4275461"/>
                <a:gd name="connsiteX18" fmla="*/ 1271978 w 3619883"/>
                <a:gd name="connsiteY18" fmla="*/ 4128157 h 4275461"/>
                <a:gd name="connsiteX19" fmla="*/ 1271978 w 3619883"/>
                <a:gd name="connsiteY19" fmla="*/ 3951392 h 4275461"/>
                <a:gd name="connsiteX20" fmla="*/ 1094193 w 3619883"/>
                <a:gd name="connsiteY20" fmla="*/ 3951392 h 4275461"/>
                <a:gd name="connsiteX21" fmla="*/ 1094193 w 3619883"/>
                <a:gd name="connsiteY21" fmla="*/ 4128157 h 4275461"/>
                <a:gd name="connsiteX22" fmla="*/ 1140354 w 3619883"/>
                <a:gd name="connsiteY22" fmla="*/ 4128157 h 4275461"/>
                <a:gd name="connsiteX23" fmla="*/ 1140354 w 3619883"/>
                <a:gd name="connsiteY23" fmla="*/ 4275461 h 4275461"/>
                <a:gd name="connsiteX24" fmla="*/ 953807 w 3619883"/>
                <a:gd name="connsiteY24" fmla="*/ 4275461 h 4275461"/>
                <a:gd name="connsiteX25" fmla="*/ 912215 w 3619883"/>
                <a:gd name="connsiteY25" fmla="*/ 4128157 h 4275461"/>
                <a:gd name="connsiteX26" fmla="*/ 961020 w 3619883"/>
                <a:gd name="connsiteY26" fmla="*/ 4128157 h 4275461"/>
                <a:gd name="connsiteX27" fmla="*/ 961020 w 3619883"/>
                <a:gd name="connsiteY27" fmla="*/ 3951392 h 4275461"/>
                <a:gd name="connsiteX28" fmla="*/ 783235 w 3619883"/>
                <a:gd name="connsiteY28" fmla="*/ 3951392 h 4275461"/>
                <a:gd name="connsiteX29" fmla="*/ 783235 w 3619883"/>
                <a:gd name="connsiteY29" fmla="*/ 4128157 h 4275461"/>
                <a:gd name="connsiteX30" fmla="*/ 871024 w 3619883"/>
                <a:gd name="connsiteY30" fmla="*/ 4128157 h 4275461"/>
                <a:gd name="connsiteX31" fmla="*/ 829432 w 3619883"/>
                <a:gd name="connsiteY31" fmla="*/ 4275461 h 4275461"/>
                <a:gd name="connsiteX32" fmla="*/ 611484 w 3619883"/>
                <a:gd name="connsiteY32" fmla="*/ 4275461 h 4275461"/>
                <a:gd name="connsiteX33" fmla="*/ 621247 w 3619883"/>
                <a:gd name="connsiteY33" fmla="*/ 4128157 h 4275461"/>
                <a:gd name="connsiteX34" fmla="*/ 650062 w 3619883"/>
                <a:gd name="connsiteY34" fmla="*/ 4128157 h 4275461"/>
                <a:gd name="connsiteX35" fmla="*/ 650062 w 3619883"/>
                <a:gd name="connsiteY35" fmla="*/ 3951392 h 4275461"/>
                <a:gd name="connsiteX36" fmla="*/ 472277 w 3619883"/>
                <a:gd name="connsiteY36" fmla="*/ 3951392 h 4275461"/>
                <a:gd name="connsiteX37" fmla="*/ 472277 w 3619883"/>
                <a:gd name="connsiteY37" fmla="*/ 4128157 h 4275461"/>
                <a:gd name="connsiteX38" fmla="*/ 522650 w 3619883"/>
                <a:gd name="connsiteY38" fmla="*/ 4128157 h 4275461"/>
                <a:gd name="connsiteX39" fmla="*/ 573998 w 3619883"/>
                <a:gd name="connsiteY39" fmla="*/ 4275461 h 4275461"/>
                <a:gd name="connsiteX40" fmla="*/ 336164 w 3619883"/>
                <a:gd name="connsiteY40" fmla="*/ 4275461 h 4275461"/>
                <a:gd name="connsiteX41" fmla="*/ 294572 w 3619883"/>
                <a:gd name="connsiteY41" fmla="*/ 4128157 h 4275461"/>
                <a:gd name="connsiteX42" fmla="*/ 339106 w 3619883"/>
                <a:gd name="connsiteY42" fmla="*/ 4128157 h 4275461"/>
                <a:gd name="connsiteX43" fmla="*/ 339106 w 3619883"/>
                <a:gd name="connsiteY43" fmla="*/ 3951392 h 4275461"/>
                <a:gd name="connsiteX44" fmla="*/ 161321 w 3619883"/>
                <a:gd name="connsiteY44" fmla="*/ 3951392 h 4275461"/>
                <a:gd name="connsiteX45" fmla="*/ 161321 w 3619883"/>
                <a:gd name="connsiteY45" fmla="*/ 4128157 h 4275461"/>
                <a:gd name="connsiteX46" fmla="*/ 230914 w 3619883"/>
                <a:gd name="connsiteY46" fmla="*/ 4128157 h 4275461"/>
                <a:gd name="connsiteX47" fmla="*/ 189322 w 3619883"/>
                <a:gd name="connsiteY47" fmla="*/ 4275461 h 4275461"/>
                <a:gd name="connsiteX48" fmla="*/ 0 w 3619883"/>
                <a:gd name="connsiteY48" fmla="*/ 4275461 h 4275461"/>
                <a:gd name="connsiteX49" fmla="*/ 0 w 3619883"/>
                <a:gd name="connsiteY49" fmla="*/ 42229 h 4275461"/>
                <a:gd name="connsiteX50" fmla="*/ 42464 w 3619883"/>
                <a:gd name="connsiteY50" fmla="*/ 40518 h 4275461"/>
                <a:gd name="connsiteX51" fmla="*/ 137733 w 3619883"/>
                <a:gd name="connsiteY51" fmla="*/ 35355 h 4275461"/>
                <a:gd name="connsiteX52" fmla="*/ 270565 w 3619883"/>
                <a:gd name="connsiteY52" fmla="*/ 29759 h 4275461"/>
                <a:gd name="connsiteX53" fmla="*/ 479734 w 3619883"/>
                <a:gd name="connsiteY53" fmla="*/ 45455 h 4275461"/>
                <a:gd name="connsiteX54" fmla="*/ 524103 w 3619883"/>
                <a:gd name="connsiteY54" fmla="*/ 41625 h 4275461"/>
                <a:gd name="connsiteX55" fmla="*/ 624416 w 3619883"/>
                <a:gd name="connsiteY55" fmla="*/ 22696 h 4275461"/>
                <a:gd name="connsiteX56" fmla="*/ 657762 w 3619883"/>
                <a:gd name="connsiteY56" fmla="*/ 18351 h 4275461"/>
                <a:gd name="connsiteX57" fmla="*/ 690557 w 3619883"/>
                <a:gd name="connsiteY57" fmla="*/ 25792 h 4275461"/>
                <a:gd name="connsiteX58" fmla="*/ 745123 w 3619883"/>
                <a:gd name="connsiteY58" fmla="*/ 40157 h 4275461"/>
                <a:gd name="connsiteX59" fmla="*/ 789493 w 3619883"/>
                <a:gd name="connsiteY59" fmla="*/ 36327 h 4275461"/>
                <a:gd name="connsiteX60" fmla="*/ 854255 w 3619883"/>
                <a:gd name="connsiteY60" fmla="*/ 68887 h 4275461"/>
                <a:gd name="connsiteX61" fmla="*/ 897520 w 3619883"/>
                <a:gd name="connsiteY61" fmla="*/ 88629 h 4275461"/>
                <a:gd name="connsiteX62" fmla="*/ 940510 w 3619883"/>
                <a:gd name="connsiteY62" fmla="*/ 114265 h 4275461"/>
                <a:gd name="connsiteX63" fmla="*/ 1082712 w 3619883"/>
                <a:gd name="connsiteY63" fmla="*/ 144543 h 4275461"/>
                <a:gd name="connsiteX64" fmla="*/ 1205348 w 3619883"/>
                <a:gd name="connsiteY64" fmla="*/ 120753 h 4275461"/>
                <a:gd name="connsiteX65" fmla="*/ 1271764 w 3619883"/>
                <a:gd name="connsiteY65" fmla="*/ 117956 h 4275461"/>
                <a:gd name="connsiteX66" fmla="*/ 1315583 w 3619883"/>
                <a:gd name="connsiteY66" fmla="*/ 125912 h 4275461"/>
                <a:gd name="connsiteX67" fmla="*/ 1359125 w 3619883"/>
                <a:gd name="connsiteY67" fmla="*/ 139761 h 4275461"/>
                <a:gd name="connsiteX68" fmla="*/ 1391919 w 3619883"/>
                <a:gd name="connsiteY68" fmla="*/ 147202 h 4275461"/>
                <a:gd name="connsiteX69" fmla="*/ 1436563 w 3619883"/>
                <a:gd name="connsiteY69" fmla="*/ 137480 h 4275461"/>
                <a:gd name="connsiteX70" fmla="*/ 1471566 w 3619883"/>
                <a:gd name="connsiteY70" fmla="*/ 97777 h 4275461"/>
                <a:gd name="connsiteX71" fmla="*/ 1505739 w 3619883"/>
                <a:gd name="connsiteY71" fmla="*/ 75753 h 4275461"/>
                <a:gd name="connsiteX72" fmla="*/ 1590891 w 3619883"/>
                <a:gd name="connsiteY72" fmla="*/ 144702 h 4275461"/>
                <a:gd name="connsiteX73" fmla="*/ 1625616 w 3619883"/>
                <a:gd name="connsiteY73" fmla="*/ 110893 h 4275461"/>
                <a:gd name="connsiteX74" fmla="*/ 1658964 w 3619883"/>
                <a:gd name="connsiteY74" fmla="*/ 106547 h 4275461"/>
                <a:gd name="connsiteX75" fmla="*/ 1746598 w 3619883"/>
                <a:gd name="connsiteY75" fmla="*/ 122460 h 4275461"/>
                <a:gd name="connsiteX76" fmla="*/ 1811913 w 3619883"/>
                <a:gd name="connsiteY76" fmla="*/ 143234 h 4275461"/>
                <a:gd name="connsiteX77" fmla="*/ 1856557 w 3619883"/>
                <a:gd name="connsiteY77" fmla="*/ 133511 h 4275461"/>
                <a:gd name="connsiteX78" fmla="*/ 2066003 w 3619883"/>
                <a:gd name="connsiteY78" fmla="*/ 143313 h 4275461"/>
                <a:gd name="connsiteX79" fmla="*/ 2177615 w 3619883"/>
                <a:gd name="connsiteY79" fmla="*/ 119007 h 4275461"/>
                <a:gd name="connsiteX80" fmla="*/ 2255883 w 3619883"/>
                <a:gd name="connsiteY80" fmla="*/ 99047 h 4275461"/>
                <a:gd name="connsiteX81" fmla="*/ 2344622 w 3619883"/>
                <a:gd name="connsiteY81" fmla="*/ 91388 h 4275461"/>
                <a:gd name="connsiteX82" fmla="*/ 2455682 w 3619883"/>
                <a:gd name="connsiteY82" fmla="*/ 78869 h 4275461"/>
                <a:gd name="connsiteX83" fmla="*/ 2632609 w 3619883"/>
                <a:gd name="connsiteY83" fmla="*/ 75338 h 4275461"/>
                <a:gd name="connsiteX84" fmla="*/ 2742291 w 3619883"/>
                <a:gd name="connsiteY84" fmla="*/ 92282 h 4275461"/>
                <a:gd name="connsiteX85" fmla="*/ 2851974 w 3619883"/>
                <a:gd name="connsiteY85" fmla="*/ 109227 h 4275461"/>
                <a:gd name="connsiteX86" fmla="*/ 2907643 w 3619883"/>
                <a:gd name="connsiteY86" fmla="*/ 100020 h 4275461"/>
                <a:gd name="connsiteX87" fmla="*/ 2944022 w 3619883"/>
                <a:gd name="connsiteY87" fmla="*/ 30853 h 4275461"/>
                <a:gd name="connsiteX88" fmla="*/ 3022289 w 3619883"/>
                <a:gd name="connsiteY88" fmla="*/ 10893 h 4275461"/>
                <a:gd name="connsiteX89" fmla="*/ 3054807 w 3619883"/>
                <a:gd name="connsiteY89" fmla="*/ 24226 h 4275461"/>
                <a:gd name="connsiteX90" fmla="*/ 3141892 w 3619883"/>
                <a:gd name="connsiteY90" fmla="*/ 51925 h 4275461"/>
                <a:gd name="connsiteX91" fmla="*/ 3185711 w 3619883"/>
                <a:gd name="connsiteY91" fmla="*/ 59881 h 4275461"/>
                <a:gd name="connsiteX92" fmla="*/ 3219056 w 3619883"/>
                <a:gd name="connsiteY92" fmla="*/ 55536 h 4275461"/>
                <a:gd name="connsiteX93" fmla="*/ 3263425 w 3619883"/>
                <a:gd name="connsiteY93" fmla="*/ 51706 h 4275461"/>
                <a:gd name="connsiteX94" fmla="*/ 3296219 w 3619883"/>
                <a:gd name="connsiteY94" fmla="*/ 59147 h 4275461"/>
                <a:gd name="connsiteX95" fmla="*/ 3319094 w 3619883"/>
                <a:gd name="connsiteY95" fmla="*/ 42500 h 4275461"/>
                <a:gd name="connsiteX96" fmla="*/ 3420511 w 3619883"/>
                <a:gd name="connsiteY96" fmla="*/ 0 h 4275461"/>
                <a:gd name="connsiteX97" fmla="*/ 3453305 w 3619883"/>
                <a:gd name="connsiteY97" fmla="*/ 7440 h 4275461"/>
                <a:gd name="connsiteX98" fmla="*/ 3496571 w 3619883"/>
                <a:gd name="connsiteY98" fmla="*/ 27182 h 4275461"/>
                <a:gd name="connsiteX99" fmla="*/ 3602117 w 3619883"/>
                <a:gd name="connsiteY99" fmla="*/ 132521 h 4275461"/>
                <a:gd name="connsiteX100" fmla="*/ 3619883 w 3619883"/>
                <a:gd name="connsiteY100" fmla="*/ 140049 h 4275461"/>
                <a:gd name="connsiteX101" fmla="*/ 3619883 w 3619883"/>
                <a:gd name="connsiteY10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10751 w 3619883"/>
                <a:gd name="connsiteY16" fmla="*/ 4128157 h 4275461"/>
                <a:gd name="connsiteX17" fmla="*/ 1271978 w 3619883"/>
                <a:gd name="connsiteY17" fmla="*/ 4128157 h 4275461"/>
                <a:gd name="connsiteX18" fmla="*/ 1271978 w 3619883"/>
                <a:gd name="connsiteY18" fmla="*/ 3951392 h 4275461"/>
                <a:gd name="connsiteX19" fmla="*/ 1094193 w 3619883"/>
                <a:gd name="connsiteY19" fmla="*/ 3951392 h 4275461"/>
                <a:gd name="connsiteX20" fmla="*/ 1094193 w 3619883"/>
                <a:gd name="connsiteY20" fmla="*/ 4128157 h 4275461"/>
                <a:gd name="connsiteX21" fmla="*/ 1140354 w 3619883"/>
                <a:gd name="connsiteY21" fmla="*/ 4128157 h 4275461"/>
                <a:gd name="connsiteX22" fmla="*/ 1140354 w 3619883"/>
                <a:gd name="connsiteY22" fmla="*/ 4275461 h 4275461"/>
                <a:gd name="connsiteX23" fmla="*/ 953807 w 3619883"/>
                <a:gd name="connsiteY23" fmla="*/ 4275461 h 4275461"/>
                <a:gd name="connsiteX24" fmla="*/ 912215 w 3619883"/>
                <a:gd name="connsiteY24" fmla="*/ 4128157 h 4275461"/>
                <a:gd name="connsiteX25" fmla="*/ 961020 w 3619883"/>
                <a:gd name="connsiteY25" fmla="*/ 4128157 h 4275461"/>
                <a:gd name="connsiteX26" fmla="*/ 961020 w 3619883"/>
                <a:gd name="connsiteY26" fmla="*/ 3951392 h 4275461"/>
                <a:gd name="connsiteX27" fmla="*/ 783235 w 3619883"/>
                <a:gd name="connsiteY27" fmla="*/ 3951392 h 4275461"/>
                <a:gd name="connsiteX28" fmla="*/ 783235 w 3619883"/>
                <a:gd name="connsiteY28" fmla="*/ 4128157 h 4275461"/>
                <a:gd name="connsiteX29" fmla="*/ 871024 w 3619883"/>
                <a:gd name="connsiteY29" fmla="*/ 4128157 h 4275461"/>
                <a:gd name="connsiteX30" fmla="*/ 829432 w 3619883"/>
                <a:gd name="connsiteY30" fmla="*/ 4275461 h 4275461"/>
                <a:gd name="connsiteX31" fmla="*/ 611484 w 3619883"/>
                <a:gd name="connsiteY31" fmla="*/ 4275461 h 4275461"/>
                <a:gd name="connsiteX32" fmla="*/ 621247 w 3619883"/>
                <a:gd name="connsiteY32" fmla="*/ 4128157 h 4275461"/>
                <a:gd name="connsiteX33" fmla="*/ 650062 w 3619883"/>
                <a:gd name="connsiteY33" fmla="*/ 4128157 h 4275461"/>
                <a:gd name="connsiteX34" fmla="*/ 650062 w 3619883"/>
                <a:gd name="connsiteY34" fmla="*/ 3951392 h 4275461"/>
                <a:gd name="connsiteX35" fmla="*/ 472277 w 3619883"/>
                <a:gd name="connsiteY35" fmla="*/ 3951392 h 4275461"/>
                <a:gd name="connsiteX36" fmla="*/ 472277 w 3619883"/>
                <a:gd name="connsiteY36" fmla="*/ 4128157 h 4275461"/>
                <a:gd name="connsiteX37" fmla="*/ 522650 w 3619883"/>
                <a:gd name="connsiteY37" fmla="*/ 4128157 h 4275461"/>
                <a:gd name="connsiteX38" fmla="*/ 573998 w 3619883"/>
                <a:gd name="connsiteY38" fmla="*/ 4275461 h 4275461"/>
                <a:gd name="connsiteX39" fmla="*/ 336164 w 3619883"/>
                <a:gd name="connsiteY39" fmla="*/ 4275461 h 4275461"/>
                <a:gd name="connsiteX40" fmla="*/ 294572 w 3619883"/>
                <a:gd name="connsiteY40" fmla="*/ 4128157 h 4275461"/>
                <a:gd name="connsiteX41" fmla="*/ 339106 w 3619883"/>
                <a:gd name="connsiteY41" fmla="*/ 4128157 h 4275461"/>
                <a:gd name="connsiteX42" fmla="*/ 339106 w 3619883"/>
                <a:gd name="connsiteY42" fmla="*/ 3951392 h 4275461"/>
                <a:gd name="connsiteX43" fmla="*/ 161321 w 3619883"/>
                <a:gd name="connsiteY43" fmla="*/ 3951392 h 4275461"/>
                <a:gd name="connsiteX44" fmla="*/ 161321 w 3619883"/>
                <a:gd name="connsiteY44" fmla="*/ 4128157 h 4275461"/>
                <a:gd name="connsiteX45" fmla="*/ 230914 w 3619883"/>
                <a:gd name="connsiteY45" fmla="*/ 4128157 h 4275461"/>
                <a:gd name="connsiteX46" fmla="*/ 189322 w 3619883"/>
                <a:gd name="connsiteY46" fmla="*/ 4275461 h 4275461"/>
                <a:gd name="connsiteX47" fmla="*/ 0 w 3619883"/>
                <a:gd name="connsiteY47" fmla="*/ 4275461 h 4275461"/>
                <a:gd name="connsiteX48" fmla="*/ 0 w 3619883"/>
                <a:gd name="connsiteY48" fmla="*/ 42229 h 4275461"/>
                <a:gd name="connsiteX49" fmla="*/ 42464 w 3619883"/>
                <a:gd name="connsiteY49" fmla="*/ 40518 h 4275461"/>
                <a:gd name="connsiteX50" fmla="*/ 137733 w 3619883"/>
                <a:gd name="connsiteY50" fmla="*/ 35355 h 4275461"/>
                <a:gd name="connsiteX51" fmla="*/ 270565 w 3619883"/>
                <a:gd name="connsiteY51" fmla="*/ 29759 h 4275461"/>
                <a:gd name="connsiteX52" fmla="*/ 479734 w 3619883"/>
                <a:gd name="connsiteY52" fmla="*/ 45455 h 4275461"/>
                <a:gd name="connsiteX53" fmla="*/ 524103 w 3619883"/>
                <a:gd name="connsiteY53" fmla="*/ 41625 h 4275461"/>
                <a:gd name="connsiteX54" fmla="*/ 624416 w 3619883"/>
                <a:gd name="connsiteY54" fmla="*/ 22696 h 4275461"/>
                <a:gd name="connsiteX55" fmla="*/ 657762 w 3619883"/>
                <a:gd name="connsiteY55" fmla="*/ 18351 h 4275461"/>
                <a:gd name="connsiteX56" fmla="*/ 690557 w 3619883"/>
                <a:gd name="connsiteY56" fmla="*/ 25792 h 4275461"/>
                <a:gd name="connsiteX57" fmla="*/ 745123 w 3619883"/>
                <a:gd name="connsiteY57" fmla="*/ 40157 h 4275461"/>
                <a:gd name="connsiteX58" fmla="*/ 789493 w 3619883"/>
                <a:gd name="connsiteY58" fmla="*/ 36327 h 4275461"/>
                <a:gd name="connsiteX59" fmla="*/ 854255 w 3619883"/>
                <a:gd name="connsiteY59" fmla="*/ 68887 h 4275461"/>
                <a:gd name="connsiteX60" fmla="*/ 897520 w 3619883"/>
                <a:gd name="connsiteY60" fmla="*/ 88629 h 4275461"/>
                <a:gd name="connsiteX61" fmla="*/ 940510 w 3619883"/>
                <a:gd name="connsiteY61" fmla="*/ 114265 h 4275461"/>
                <a:gd name="connsiteX62" fmla="*/ 1082712 w 3619883"/>
                <a:gd name="connsiteY62" fmla="*/ 144543 h 4275461"/>
                <a:gd name="connsiteX63" fmla="*/ 1205348 w 3619883"/>
                <a:gd name="connsiteY63" fmla="*/ 120753 h 4275461"/>
                <a:gd name="connsiteX64" fmla="*/ 1271764 w 3619883"/>
                <a:gd name="connsiteY64" fmla="*/ 117956 h 4275461"/>
                <a:gd name="connsiteX65" fmla="*/ 1315583 w 3619883"/>
                <a:gd name="connsiteY65" fmla="*/ 125912 h 4275461"/>
                <a:gd name="connsiteX66" fmla="*/ 1359125 w 3619883"/>
                <a:gd name="connsiteY66" fmla="*/ 139761 h 4275461"/>
                <a:gd name="connsiteX67" fmla="*/ 1391919 w 3619883"/>
                <a:gd name="connsiteY67" fmla="*/ 147202 h 4275461"/>
                <a:gd name="connsiteX68" fmla="*/ 1436563 w 3619883"/>
                <a:gd name="connsiteY68" fmla="*/ 137480 h 4275461"/>
                <a:gd name="connsiteX69" fmla="*/ 1471566 w 3619883"/>
                <a:gd name="connsiteY69" fmla="*/ 97777 h 4275461"/>
                <a:gd name="connsiteX70" fmla="*/ 1505739 w 3619883"/>
                <a:gd name="connsiteY70" fmla="*/ 75753 h 4275461"/>
                <a:gd name="connsiteX71" fmla="*/ 1590891 w 3619883"/>
                <a:gd name="connsiteY71" fmla="*/ 144702 h 4275461"/>
                <a:gd name="connsiteX72" fmla="*/ 1625616 w 3619883"/>
                <a:gd name="connsiteY72" fmla="*/ 110893 h 4275461"/>
                <a:gd name="connsiteX73" fmla="*/ 1658964 w 3619883"/>
                <a:gd name="connsiteY73" fmla="*/ 106547 h 4275461"/>
                <a:gd name="connsiteX74" fmla="*/ 1746598 w 3619883"/>
                <a:gd name="connsiteY74" fmla="*/ 122460 h 4275461"/>
                <a:gd name="connsiteX75" fmla="*/ 1811913 w 3619883"/>
                <a:gd name="connsiteY75" fmla="*/ 143234 h 4275461"/>
                <a:gd name="connsiteX76" fmla="*/ 1856557 w 3619883"/>
                <a:gd name="connsiteY76" fmla="*/ 133511 h 4275461"/>
                <a:gd name="connsiteX77" fmla="*/ 2066003 w 3619883"/>
                <a:gd name="connsiteY77" fmla="*/ 143313 h 4275461"/>
                <a:gd name="connsiteX78" fmla="*/ 2177615 w 3619883"/>
                <a:gd name="connsiteY78" fmla="*/ 119007 h 4275461"/>
                <a:gd name="connsiteX79" fmla="*/ 2255883 w 3619883"/>
                <a:gd name="connsiteY79" fmla="*/ 99047 h 4275461"/>
                <a:gd name="connsiteX80" fmla="*/ 2344622 w 3619883"/>
                <a:gd name="connsiteY80" fmla="*/ 91388 h 4275461"/>
                <a:gd name="connsiteX81" fmla="*/ 2455682 w 3619883"/>
                <a:gd name="connsiteY81" fmla="*/ 78869 h 4275461"/>
                <a:gd name="connsiteX82" fmla="*/ 2632609 w 3619883"/>
                <a:gd name="connsiteY82" fmla="*/ 75338 h 4275461"/>
                <a:gd name="connsiteX83" fmla="*/ 2742291 w 3619883"/>
                <a:gd name="connsiteY83" fmla="*/ 92282 h 4275461"/>
                <a:gd name="connsiteX84" fmla="*/ 2851974 w 3619883"/>
                <a:gd name="connsiteY84" fmla="*/ 109227 h 4275461"/>
                <a:gd name="connsiteX85" fmla="*/ 2907643 w 3619883"/>
                <a:gd name="connsiteY85" fmla="*/ 100020 h 4275461"/>
                <a:gd name="connsiteX86" fmla="*/ 2944022 w 3619883"/>
                <a:gd name="connsiteY86" fmla="*/ 30853 h 4275461"/>
                <a:gd name="connsiteX87" fmla="*/ 3022289 w 3619883"/>
                <a:gd name="connsiteY87" fmla="*/ 10893 h 4275461"/>
                <a:gd name="connsiteX88" fmla="*/ 3054807 w 3619883"/>
                <a:gd name="connsiteY88" fmla="*/ 24226 h 4275461"/>
                <a:gd name="connsiteX89" fmla="*/ 3141892 w 3619883"/>
                <a:gd name="connsiteY89" fmla="*/ 51925 h 4275461"/>
                <a:gd name="connsiteX90" fmla="*/ 3185711 w 3619883"/>
                <a:gd name="connsiteY90" fmla="*/ 59881 h 4275461"/>
                <a:gd name="connsiteX91" fmla="*/ 3219056 w 3619883"/>
                <a:gd name="connsiteY91" fmla="*/ 55536 h 4275461"/>
                <a:gd name="connsiteX92" fmla="*/ 3263425 w 3619883"/>
                <a:gd name="connsiteY92" fmla="*/ 51706 h 4275461"/>
                <a:gd name="connsiteX93" fmla="*/ 3296219 w 3619883"/>
                <a:gd name="connsiteY93" fmla="*/ 59147 h 4275461"/>
                <a:gd name="connsiteX94" fmla="*/ 3319094 w 3619883"/>
                <a:gd name="connsiteY94" fmla="*/ 42500 h 4275461"/>
                <a:gd name="connsiteX95" fmla="*/ 3420511 w 3619883"/>
                <a:gd name="connsiteY95" fmla="*/ 0 h 4275461"/>
                <a:gd name="connsiteX96" fmla="*/ 3453305 w 3619883"/>
                <a:gd name="connsiteY96" fmla="*/ 7440 h 4275461"/>
                <a:gd name="connsiteX97" fmla="*/ 3496571 w 3619883"/>
                <a:gd name="connsiteY97" fmla="*/ 27182 h 4275461"/>
                <a:gd name="connsiteX98" fmla="*/ 3602117 w 3619883"/>
                <a:gd name="connsiteY98" fmla="*/ 132521 h 4275461"/>
                <a:gd name="connsiteX99" fmla="*/ 3619883 w 3619883"/>
                <a:gd name="connsiteY99" fmla="*/ 140049 h 4275461"/>
                <a:gd name="connsiteX100" fmla="*/ 3619883 w 3619883"/>
                <a:gd name="connsiteY10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71978 w 3619883"/>
                <a:gd name="connsiteY16" fmla="*/ 4128157 h 4275461"/>
                <a:gd name="connsiteX17" fmla="*/ 1271978 w 3619883"/>
                <a:gd name="connsiteY17" fmla="*/ 3951392 h 4275461"/>
                <a:gd name="connsiteX18" fmla="*/ 1094193 w 3619883"/>
                <a:gd name="connsiteY18" fmla="*/ 3951392 h 4275461"/>
                <a:gd name="connsiteX19" fmla="*/ 1094193 w 3619883"/>
                <a:gd name="connsiteY19" fmla="*/ 4128157 h 4275461"/>
                <a:gd name="connsiteX20" fmla="*/ 1140354 w 3619883"/>
                <a:gd name="connsiteY20" fmla="*/ 4128157 h 4275461"/>
                <a:gd name="connsiteX21" fmla="*/ 1140354 w 3619883"/>
                <a:gd name="connsiteY21" fmla="*/ 4275461 h 4275461"/>
                <a:gd name="connsiteX22" fmla="*/ 953807 w 3619883"/>
                <a:gd name="connsiteY22" fmla="*/ 4275461 h 4275461"/>
                <a:gd name="connsiteX23" fmla="*/ 912215 w 3619883"/>
                <a:gd name="connsiteY23" fmla="*/ 4128157 h 4275461"/>
                <a:gd name="connsiteX24" fmla="*/ 961020 w 3619883"/>
                <a:gd name="connsiteY24" fmla="*/ 4128157 h 4275461"/>
                <a:gd name="connsiteX25" fmla="*/ 961020 w 3619883"/>
                <a:gd name="connsiteY25" fmla="*/ 3951392 h 4275461"/>
                <a:gd name="connsiteX26" fmla="*/ 783235 w 3619883"/>
                <a:gd name="connsiteY26" fmla="*/ 3951392 h 4275461"/>
                <a:gd name="connsiteX27" fmla="*/ 783235 w 3619883"/>
                <a:gd name="connsiteY27" fmla="*/ 4128157 h 4275461"/>
                <a:gd name="connsiteX28" fmla="*/ 871024 w 3619883"/>
                <a:gd name="connsiteY28" fmla="*/ 4128157 h 4275461"/>
                <a:gd name="connsiteX29" fmla="*/ 829432 w 3619883"/>
                <a:gd name="connsiteY29" fmla="*/ 4275461 h 4275461"/>
                <a:gd name="connsiteX30" fmla="*/ 611484 w 3619883"/>
                <a:gd name="connsiteY30" fmla="*/ 4275461 h 4275461"/>
                <a:gd name="connsiteX31" fmla="*/ 621247 w 3619883"/>
                <a:gd name="connsiteY31" fmla="*/ 4128157 h 4275461"/>
                <a:gd name="connsiteX32" fmla="*/ 650062 w 3619883"/>
                <a:gd name="connsiteY32" fmla="*/ 4128157 h 4275461"/>
                <a:gd name="connsiteX33" fmla="*/ 650062 w 3619883"/>
                <a:gd name="connsiteY33" fmla="*/ 3951392 h 4275461"/>
                <a:gd name="connsiteX34" fmla="*/ 472277 w 3619883"/>
                <a:gd name="connsiteY34" fmla="*/ 3951392 h 4275461"/>
                <a:gd name="connsiteX35" fmla="*/ 472277 w 3619883"/>
                <a:gd name="connsiteY35" fmla="*/ 4128157 h 4275461"/>
                <a:gd name="connsiteX36" fmla="*/ 522650 w 3619883"/>
                <a:gd name="connsiteY36" fmla="*/ 4128157 h 4275461"/>
                <a:gd name="connsiteX37" fmla="*/ 573998 w 3619883"/>
                <a:gd name="connsiteY37" fmla="*/ 4275461 h 4275461"/>
                <a:gd name="connsiteX38" fmla="*/ 336164 w 3619883"/>
                <a:gd name="connsiteY38" fmla="*/ 4275461 h 4275461"/>
                <a:gd name="connsiteX39" fmla="*/ 294572 w 3619883"/>
                <a:gd name="connsiteY39" fmla="*/ 4128157 h 4275461"/>
                <a:gd name="connsiteX40" fmla="*/ 339106 w 3619883"/>
                <a:gd name="connsiteY40" fmla="*/ 4128157 h 4275461"/>
                <a:gd name="connsiteX41" fmla="*/ 339106 w 3619883"/>
                <a:gd name="connsiteY41" fmla="*/ 3951392 h 4275461"/>
                <a:gd name="connsiteX42" fmla="*/ 161321 w 3619883"/>
                <a:gd name="connsiteY42" fmla="*/ 3951392 h 4275461"/>
                <a:gd name="connsiteX43" fmla="*/ 161321 w 3619883"/>
                <a:gd name="connsiteY43" fmla="*/ 4128157 h 4275461"/>
                <a:gd name="connsiteX44" fmla="*/ 230914 w 3619883"/>
                <a:gd name="connsiteY44" fmla="*/ 4128157 h 4275461"/>
                <a:gd name="connsiteX45" fmla="*/ 189322 w 3619883"/>
                <a:gd name="connsiteY45" fmla="*/ 4275461 h 4275461"/>
                <a:gd name="connsiteX46" fmla="*/ 0 w 3619883"/>
                <a:gd name="connsiteY46" fmla="*/ 4275461 h 4275461"/>
                <a:gd name="connsiteX47" fmla="*/ 0 w 3619883"/>
                <a:gd name="connsiteY47" fmla="*/ 42229 h 4275461"/>
                <a:gd name="connsiteX48" fmla="*/ 42464 w 3619883"/>
                <a:gd name="connsiteY48" fmla="*/ 40518 h 4275461"/>
                <a:gd name="connsiteX49" fmla="*/ 137733 w 3619883"/>
                <a:gd name="connsiteY49" fmla="*/ 35355 h 4275461"/>
                <a:gd name="connsiteX50" fmla="*/ 270565 w 3619883"/>
                <a:gd name="connsiteY50" fmla="*/ 29759 h 4275461"/>
                <a:gd name="connsiteX51" fmla="*/ 479734 w 3619883"/>
                <a:gd name="connsiteY51" fmla="*/ 45455 h 4275461"/>
                <a:gd name="connsiteX52" fmla="*/ 524103 w 3619883"/>
                <a:gd name="connsiteY52" fmla="*/ 41625 h 4275461"/>
                <a:gd name="connsiteX53" fmla="*/ 624416 w 3619883"/>
                <a:gd name="connsiteY53" fmla="*/ 22696 h 4275461"/>
                <a:gd name="connsiteX54" fmla="*/ 657762 w 3619883"/>
                <a:gd name="connsiteY54" fmla="*/ 18351 h 4275461"/>
                <a:gd name="connsiteX55" fmla="*/ 690557 w 3619883"/>
                <a:gd name="connsiteY55" fmla="*/ 25792 h 4275461"/>
                <a:gd name="connsiteX56" fmla="*/ 745123 w 3619883"/>
                <a:gd name="connsiteY56" fmla="*/ 40157 h 4275461"/>
                <a:gd name="connsiteX57" fmla="*/ 789493 w 3619883"/>
                <a:gd name="connsiteY57" fmla="*/ 36327 h 4275461"/>
                <a:gd name="connsiteX58" fmla="*/ 854255 w 3619883"/>
                <a:gd name="connsiteY58" fmla="*/ 68887 h 4275461"/>
                <a:gd name="connsiteX59" fmla="*/ 897520 w 3619883"/>
                <a:gd name="connsiteY59" fmla="*/ 88629 h 4275461"/>
                <a:gd name="connsiteX60" fmla="*/ 940510 w 3619883"/>
                <a:gd name="connsiteY60" fmla="*/ 114265 h 4275461"/>
                <a:gd name="connsiteX61" fmla="*/ 1082712 w 3619883"/>
                <a:gd name="connsiteY61" fmla="*/ 144543 h 4275461"/>
                <a:gd name="connsiteX62" fmla="*/ 1205348 w 3619883"/>
                <a:gd name="connsiteY62" fmla="*/ 120753 h 4275461"/>
                <a:gd name="connsiteX63" fmla="*/ 1271764 w 3619883"/>
                <a:gd name="connsiteY63" fmla="*/ 117956 h 4275461"/>
                <a:gd name="connsiteX64" fmla="*/ 1315583 w 3619883"/>
                <a:gd name="connsiteY64" fmla="*/ 125912 h 4275461"/>
                <a:gd name="connsiteX65" fmla="*/ 1359125 w 3619883"/>
                <a:gd name="connsiteY65" fmla="*/ 139761 h 4275461"/>
                <a:gd name="connsiteX66" fmla="*/ 1391919 w 3619883"/>
                <a:gd name="connsiteY66" fmla="*/ 147202 h 4275461"/>
                <a:gd name="connsiteX67" fmla="*/ 1436563 w 3619883"/>
                <a:gd name="connsiteY67" fmla="*/ 137480 h 4275461"/>
                <a:gd name="connsiteX68" fmla="*/ 1471566 w 3619883"/>
                <a:gd name="connsiteY68" fmla="*/ 97777 h 4275461"/>
                <a:gd name="connsiteX69" fmla="*/ 1505739 w 3619883"/>
                <a:gd name="connsiteY69" fmla="*/ 75753 h 4275461"/>
                <a:gd name="connsiteX70" fmla="*/ 1590891 w 3619883"/>
                <a:gd name="connsiteY70" fmla="*/ 144702 h 4275461"/>
                <a:gd name="connsiteX71" fmla="*/ 1625616 w 3619883"/>
                <a:gd name="connsiteY71" fmla="*/ 110893 h 4275461"/>
                <a:gd name="connsiteX72" fmla="*/ 1658964 w 3619883"/>
                <a:gd name="connsiteY72" fmla="*/ 106547 h 4275461"/>
                <a:gd name="connsiteX73" fmla="*/ 1746598 w 3619883"/>
                <a:gd name="connsiteY73" fmla="*/ 122460 h 4275461"/>
                <a:gd name="connsiteX74" fmla="*/ 1811913 w 3619883"/>
                <a:gd name="connsiteY74" fmla="*/ 143234 h 4275461"/>
                <a:gd name="connsiteX75" fmla="*/ 1856557 w 3619883"/>
                <a:gd name="connsiteY75" fmla="*/ 133511 h 4275461"/>
                <a:gd name="connsiteX76" fmla="*/ 2066003 w 3619883"/>
                <a:gd name="connsiteY76" fmla="*/ 143313 h 4275461"/>
                <a:gd name="connsiteX77" fmla="*/ 2177615 w 3619883"/>
                <a:gd name="connsiteY77" fmla="*/ 119007 h 4275461"/>
                <a:gd name="connsiteX78" fmla="*/ 2255883 w 3619883"/>
                <a:gd name="connsiteY78" fmla="*/ 99047 h 4275461"/>
                <a:gd name="connsiteX79" fmla="*/ 2344622 w 3619883"/>
                <a:gd name="connsiteY79" fmla="*/ 91388 h 4275461"/>
                <a:gd name="connsiteX80" fmla="*/ 2455682 w 3619883"/>
                <a:gd name="connsiteY80" fmla="*/ 78869 h 4275461"/>
                <a:gd name="connsiteX81" fmla="*/ 2632609 w 3619883"/>
                <a:gd name="connsiteY81" fmla="*/ 75338 h 4275461"/>
                <a:gd name="connsiteX82" fmla="*/ 2742291 w 3619883"/>
                <a:gd name="connsiteY82" fmla="*/ 92282 h 4275461"/>
                <a:gd name="connsiteX83" fmla="*/ 2851974 w 3619883"/>
                <a:gd name="connsiteY83" fmla="*/ 109227 h 4275461"/>
                <a:gd name="connsiteX84" fmla="*/ 2907643 w 3619883"/>
                <a:gd name="connsiteY84" fmla="*/ 100020 h 4275461"/>
                <a:gd name="connsiteX85" fmla="*/ 2944022 w 3619883"/>
                <a:gd name="connsiteY85" fmla="*/ 30853 h 4275461"/>
                <a:gd name="connsiteX86" fmla="*/ 3022289 w 3619883"/>
                <a:gd name="connsiteY86" fmla="*/ 10893 h 4275461"/>
                <a:gd name="connsiteX87" fmla="*/ 3054807 w 3619883"/>
                <a:gd name="connsiteY87" fmla="*/ 24226 h 4275461"/>
                <a:gd name="connsiteX88" fmla="*/ 3141892 w 3619883"/>
                <a:gd name="connsiteY88" fmla="*/ 51925 h 4275461"/>
                <a:gd name="connsiteX89" fmla="*/ 3185711 w 3619883"/>
                <a:gd name="connsiteY89" fmla="*/ 59881 h 4275461"/>
                <a:gd name="connsiteX90" fmla="*/ 3219056 w 3619883"/>
                <a:gd name="connsiteY90" fmla="*/ 55536 h 4275461"/>
                <a:gd name="connsiteX91" fmla="*/ 3263425 w 3619883"/>
                <a:gd name="connsiteY91" fmla="*/ 51706 h 4275461"/>
                <a:gd name="connsiteX92" fmla="*/ 3296219 w 3619883"/>
                <a:gd name="connsiteY92" fmla="*/ 59147 h 4275461"/>
                <a:gd name="connsiteX93" fmla="*/ 3319094 w 3619883"/>
                <a:gd name="connsiteY93" fmla="*/ 42500 h 4275461"/>
                <a:gd name="connsiteX94" fmla="*/ 3420511 w 3619883"/>
                <a:gd name="connsiteY94" fmla="*/ 0 h 4275461"/>
                <a:gd name="connsiteX95" fmla="*/ 3453305 w 3619883"/>
                <a:gd name="connsiteY95" fmla="*/ 7440 h 4275461"/>
                <a:gd name="connsiteX96" fmla="*/ 3496571 w 3619883"/>
                <a:gd name="connsiteY96" fmla="*/ 27182 h 4275461"/>
                <a:gd name="connsiteX97" fmla="*/ 3602117 w 3619883"/>
                <a:gd name="connsiteY97" fmla="*/ 132521 h 4275461"/>
                <a:gd name="connsiteX98" fmla="*/ 3619883 w 3619883"/>
                <a:gd name="connsiteY98" fmla="*/ 140049 h 4275461"/>
                <a:gd name="connsiteX99" fmla="*/ 3619883 w 3619883"/>
                <a:gd name="connsiteY9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71978 w 3619883"/>
                <a:gd name="connsiteY16" fmla="*/ 3951392 h 4275461"/>
                <a:gd name="connsiteX17" fmla="*/ 1094193 w 3619883"/>
                <a:gd name="connsiteY17" fmla="*/ 3951392 h 4275461"/>
                <a:gd name="connsiteX18" fmla="*/ 1094193 w 3619883"/>
                <a:gd name="connsiteY18" fmla="*/ 4128157 h 4275461"/>
                <a:gd name="connsiteX19" fmla="*/ 1140354 w 3619883"/>
                <a:gd name="connsiteY19" fmla="*/ 4128157 h 4275461"/>
                <a:gd name="connsiteX20" fmla="*/ 1140354 w 3619883"/>
                <a:gd name="connsiteY20" fmla="*/ 4275461 h 4275461"/>
                <a:gd name="connsiteX21" fmla="*/ 953807 w 3619883"/>
                <a:gd name="connsiteY21" fmla="*/ 4275461 h 4275461"/>
                <a:gd name="connsiteX22" fmla="*/ 912215 w 3619883"/>
                <a:gd name="connsiteY22" fmla="*/ 4128157 h 4275461"/>
                <a:gd name="connsiteX23" fmla="*/ 961020 w 3619883"/>
                <a:gd name="connsiteY23" fmla="*/ 4128157 h 4275461"/>
                <a:gd name="connsiteX24" fmla="*/ 961020 w 3619883"/>
                <a:gd name="connsiteY24" fmla="*/ 3951392 h 4275461"/>
                <a:gd name="connsiteX25" fmla="*/ 783235 w 3619883"/>
                <a:gd name="connsiteY25" fmla="*/ 3951392 h 4275461"/>
                <a:gd name="connsiteX26" fmla="*/ 783235 w 3619883"/>
                <a:gd name="connsiteY26" fmla="*/ 4128157 h 4275461"/>
                <a:gd name="connsiteX27" fmla="*/ 871024 w 3619883"/>
                <a:gd name="connsiteY27" fmla="*/ 4128157 h 4275461"/>
                <a:gd name="connsiteX28" fmla="*/ 829432 w 3619883"/>
                <a:gd name="connsiteY28" fmla="*/ 4275461 h 4275461"/>
                <a:gd name="connsiteX29" fmla="*/ 611484 w 3619883"/>
                <a:gd name="connsiteY29" fmla="*/ 4275461 h 4275461"/>
                <a:gd name="connsiteX30" fmla="*/ 621247 w 3619883"/>
                <a:gd name="connsiteY30" fmla="*/ 4128157 h 4275461"/>
                <a:gd name="connsiteX31" fmla="*/ 650062 w 3619883"/>
                <a:gd name="connsiteY31" fmla="*/ 4128157 h 4275461"/>
                <a:gd name="connsiteX32" fmla="*/ 650062 w 3619883"/>
                <a:gd name="connsiteY32" fmla="*/ 3951392 h 4275461"/>
                <a:gd name="connsiteX33" fmla="*/ 472277 w 3619883"/>
                <a:gd name="connsiteY33" fmla="*/ 3951392 h 4275461"/>
                <a:gd name="connsiteX34" fmla="*/ 472277 w 3619883"/>
                <a:gd name="connsiteY34" fmla="*/ 4128157 h 4275461"/>
                <a:gd name="connsiteX35" fmla="*/ 522650 w 3619883"/>
                <a:gd name="connsiteY35" fmla="*/ 4128157 h 4275461"/>
                <a:gd name="connsiteX36" fmla="*/ 573998 w 3619883"/>
                <a:gd name="connsiteY36" fmla="*/ 4275461 h 4275461"/>
                <a:gd name="connsiteX37" fmla="*/ 336164 w 3619883"/>
                <a:gd name="connsiteY37" fmla="*/ 4275461 h 4275461"/>
                <a:gd name="connsiteX38" fmla="*/ 294572 w 3619883"/>
                <a:gd name="connsiteY38" fmla="*/ 4128157 h 4275461"/>
                <a:gd name="connsiteX39" fmla="*/ 339106 w 3619883"/>
                <a:gd name="connsiteY39" fmla="*/ 4128157 h 4275461"/>
                <a:gd name="connsiteX40" fmla="*/ 339106 w 3619883"/>
                <a:gd name="connsiteY40" fmla="*/ 3951392 h 4275461"/>
                <a:gd name="connsiteX41" fmla="*/ 161321 w 3619883"/>
                <a:gd name="connsiteY41" fmla="*/ 3951392 h 4275461"/>
                <a:gd name="connsiteX42" fmla="*/ 161321 w 3619883"/>
                <a:gd name="connsiteY42" fmla="*/ 4128157 h 4275461"/>
                <a:gd name="connsiteX43" fmla="*/ 230914 w 3619883"/>
                <a:gd name="connsiteY43" fmla="*/ 4128157 h 4275461"/>
                <a:gd name="connsiteX44" fmla="*/ 189322 w 3619883"/>
                <a:gd name="connsiteY44" fmla="*/ 4275461 h 4275461"/>
                <a:gd name="connsiteX45" fmla="*/ 0 w 3619883"/>
                <a:gd name="connsiteY45" fmla="*/ 4275461 h 4275461"/>
                <a:gd name="connsiteX46" fmla="*/ 0 w 3619883"/>
                <a:gd name="connsiteY46" fmla="*/ 42229 h 4275461"/>
                <a:gd name="connsiteX47" fmla="*/ 42464 w 3619883"/>
                <a:gd name="connsiteY47" fmla="*/ 40518 h 4275461"/>
                <a:gd name="connsiteX48" fmla="*/ 137733 w 3619883"/>
                <a:gd name="connsiteY48" fmla="*/ 35355 h 4275461"/>
                <a:gd name="connsiteX49" fmla="*/ 270565 w 3619883"/>
                <a:gd name="connsiteY49" fmla="*/ 29759 h 4275461"/>
                <a:gd name="connsiteX50" fmla="*/ 479734 w 3619883"/>
                <a:gd name="connsiteY50" fmla="*/ 45455 h 4275461"/>
                <a:gd name="connsiteX51" fmla="*/ 524103 w 3619883"/>
                <a:gd name="connsiteY51" fmla="*/ 41625 h 4275461"/>
                <a:gd name="connsiteX52" fmla="*/ 624416 w 3619883"/>
                <a:gd name="connsiteY52" fmla="*/ 22696 h 4275461"/>
                <a:gd name="connsiteX53" fmla="*/ 657762 w 3619883"/>
                <a:gd name="connsiteY53" fmla="*/ 18351 h 4275461"/>
                <a:gd name="connsiteX54" fmla="*/ 690557 w 3619883"/>
                <a:gd name="connsiteY54" fmla="*/ 25792 h 4275461"/>
                <a:gd name="connsiteX55" fmla="*/ 745123 w 3619883"/>
                <a:gd name="connsiteY55" fmla="*/ 40157 h 4275461"/>
                <a:gd name="connsiteX56" fmla="*/ 789493 w 3619883"/>
                <a:gd name="connsiteY56" fmla="*/ 36327 h 4275461"/>
                <a:gd name="connsiteX57" fmla="*/ 854255 w 3619883"/>
                <a:gd name="connsiteY57" fmla="*/ 68887 h 4275461"/>
                <a:gd name="connsiteX58" fmla="*/ 897520 w 3619883"/>
                <a:gd name="connsiteY58" fmla="*/ 88629 h 4275461"/>
                <a:gd name="connsiteX59" fmla="*/ 940510 w 3619883"/>
                <a:gd name="connsiteY59" fmla="*/ 114265 h 4275461"/>
                <a:gd name="connsiteX60" fmla="*/ 1082712 w 3619883"/>
                <a:gd name="connsiteY60" fmla="*/ 144543 h 4275461"/>
                <a:gd name="connsiteX61" fmla="*/ 1205348 w 3619883"/>
                <a:gd name="connsiteY61" fmla="*/ 120753 h 4275461"/>
                <a:gd name="connsiteX62" fmla="*/ 1271764 w 3619883"/>
                <a:gd name="connsiteY62" fmla="*/ 117956 h 4275461"/>
                <a:gd name="connsiteX63" fmla="*/ 1315583 w 3619883"/>
                <a:gd name="connsiteY63" fmla="*/ 125912 h 4275461"/>
                <a:gd name="connsiteX64" fmla="*/ 1359125 w 3619883"/>
                <a:gd name="connsiteY64" fmla="*/ 139761 h 4275461"/>
                <a:gd name="connsiteX65" fmla="*/ 1391919 w 3619883"/>
                <a:gd name="connsiteY65" fmla="*/ 147202 h 4275461"/>
                <a:gd name="connsiteX66" fmla="*/ 1436563 w 3619883"/>
                <a:gd name="connsiteY66" fmla="*/ 137480 h 4275461"/>
                <a:gd name="connsiteX67" fmla="*/ 1471566 w 3619883"/>
                <a:gd name="connsiteY67" fmla="*/ 97777 h 4275461"/>
                <a:gd name="connsiteX68" fmla="*/ 1505739 w 3619883"/>
                <a:gd name="connsiteY68" fmla="*/ 75753 h 4275461"/>
                <a:gd name="connsiteX69" fmla="*/ 1590891 w 3619883"/>
                <a:gd name="connsiteY69" fmla="*/ 144702 h 4275461"/>
                <a:gd name="connsiteX70" fmla="*/ 1625616 w 3619883"/>
                <a:gd name="connsiteY70" fmla="*/ 110893 h 4275461"/>
                <a:gd name="connsiteX71" fmla="*/ 1658964 w 3619883"/>
                <a:gd name="connsiteY71" fmla="*/ 106547 h 4275461"/>
                <a:gd name="connsiteX72" fmla="*/ 1746598 w 3619883"/>
                <a:gd name="connsiteY72" fmla="*/ 122460 h 4275461"/>
                <a:gd name="connsiteX73" fmla="*/ 1811913 w 3619883"/>
                <a:gd name="connsiteY73" fmla="*/ 143234 h 4275461"/>
                <a:gd name="connsiteX74" fmla="*/ 1856557 w 3619883"/>
                <a:gd name="connsiteY74" fmla="*/ 133511 h 4275461"/>
                <a:gd name="connsiteX75" fmla="*/ 2066003 w 3619883"/>
                <a:gd name="connsiteY75" fmla="*/ 143313 h 4275461"/>
                <a:gd name="connsiteX76" fmla="*/ 2177615 w 3619883"/>
                <a:gd name="connsiteY76" fmla="*/ 119007 h 4275461"/>
                <a:gd name="connsiteX77" fmla="*/ 2255883 w 3619883"/>
                <a:gd name="connsiteY77" fmla="*/ 99047 h 4275461"/>
                <a:gd name="connsiteX78" fmla="*/ 2344622 w 3619883"/>
                <a:gd name="connsiteY78" fmla="*/ 91388 h 4275461"/>
                <a:gd name="connsiteX79" fmla="*/ 2455682 w 3619883"/>
                <a:gd name="connsiteY79" fmla="*/ 78869 h 4275461"/>
                <a:gd name="connsiteX80" fmla="*/ 2632609 w 3619883"/>
                <a:gd name="connsiteY80" fmla="*/ 75338 h 4275461"/>
                <a:gd name="connsiteX81" fmla="*/ 2742291 w 3619883"/>
                <a:gd name="connsiteY81" fmla="*/ 92282 h 4275461"/>
                <a:gd name="connsiteX82" fmla="*/ 2851974 w 3619883"/>
                <a:gd name="connsiteY82" fmla="*/ 109227 h 4275461"/>
                <a:gd name="connsiteX83" fmla="*/ 2907643 w 3619883"/>
                <a:gd name="connsiteY83" fmla="*/ 100020 h 4275461"/>
                <a:gd name="connsiteX84" fmla="*/ 2944022 w 3619883"/>
                <a:gd name="connsiteY84" fmla="*/ 30853 h 4275461"/>
                <a:gd name="connsiteX85" fmla="*/ 3022289 w 3619883"/>
                <a:gd name="connsiteY85" fmla="*/ 10893 h 4275461"/>
                <a:gd name="connsiteX86" fmla="*/ 3054807 w 3619883"/>
                <a:gd name="connsiteY86" fmla="*/ 24226 h 4275461"/>
                <a:gd name="connsiteX87" fmla="*/ 3141892 w 3619883"/>
                <a:gd name="connsiteY87" fmla="*/ 51925 h 4275461"/>
                <a:gd name="connsiteX88" fmla="*/ 3185711 w 3619883"/>
                <a:gd name="connsiteY88" fmla="*/ 59881 h 4275461"/>
                <a:gd name="connsiteX89" fmla="*/ 3219056 w 3619883"/>
                <a:gd name="connsiteY89" fmla="*/ 55536 h 4275461"/>
                <a:gd name="connsiteX90" fmla="*/ 3263425 w 3619883"/>
                <a:gd name="connsiteY90" fmla="*/ 51706 h 4275461"/>
                <a:gd name="connsiteX91" fmla="*/ 3296219 w 3619883"/>
                <a:gd name="connsiteY91" fmla="*/ 59147 h 4275461"/>
                <a:gd name="connsiteX92" fmla="*/ 3319094 w 3619883"/>
                <a:gd name="connsiteY92" fmla="*/ 42500 h 4275461"/>
                <a:gd name="connsiteX93" fmla="*/ 3420511 w 3619883"/>
                <a:gd name="connsiteY93" fmla="*/ 0 h 4275461"/>
                <a:gd name="connsiteX94" fmla="*/ 3453305 w 3619883"/>
                <a:gd name="connsiteY94" fmla="*/ 7440 h 4275461"/>
                <a:gd name="connsiteX95" fmla="*/ 3496571 w 3619883"/>
                <a:gd name="connsiteY95" fmla="*/ 27182 h 4275461"/>
                <a:gd name="connsiteX96" fmla="*/ 3602117 w 3619883"/>
                <a:gd name="connsiteY96" fmla="*/ 132521 h 4275461"/>
                <a:gd name="connsiteX97" fmla="*/ 3619883 w 3619883"/>
                <a:gd name="connsiteY97" fmla="*/ 140049 h 4275461"/>
                <a:gd name="connsiteX98" fmla="*/ 3619883 w 3619883"/>
                <a:gd name="connsiteY9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3951392 h 4275461"/>
                <a:gd name="connsiteX17" fmla="*/ 1094193 w 3619883"/>
                <a:gd name="connsiteY17" fmla="*/ 4128157 h 4275461"/>
                <a:gd name="connsiteX18" fmla="*/ 1140354 w 3619883"/>
                <a:gd name="connsiteY18" fmla="*/ 4128157 h 4275461"/>
                <a:gd name="connsiteX19" fmla="*/ 1140354 w 3619883"/>
                <a:gd name="connsiteY19" fmla="*/ 4275461 h 4275461"/>
                <a:gd name="connsiteX20" fmla="*/ 953807 w 3619883"/>
                <a:gd name="connsiteY20" fmla="*/ 4275461 h 4275461"/>
                <a:gd name="connsiteX21" fmla="*/ 912215 w 3619883"/>
                <a:gd name="connsiteY21" fmla="*/ 4128157 h 4275461"/>
                <a:gd name="connsiteX22" fmla="*/ 961020 w 3619883"/>
                <a:gd name="connsiteY22" fmla="*/ 4128157 h 4275461"/>
                <a:gd name="connsiteX23" fmla="*/ 961020 w 3619883"/>
                <a:gd name="connsiteY23" fmla="*/ 3951392 h 4275461"/>
                <a:gd name="connsiteX24" fmla="*/ 783235 w 3619883"/>
                <a:gd name="connsiteY24" fmla="*/ 3951392 h 4275461"/>
                <a:gd name="connsiteX25" fmla="*/ 783235 w 3619883"/>
                <a:gd name="connsiteY25" fmla="*/ 4128157 h 4275461"/>
                <a:gd name="connsiteX26" fmla="*/ 871024 w 3619883"/>
                <a:gd name="connsiteY26" fmla="*/ 4128157 h 4275461"/>
                <a:gd name="connsiteX27" fmla="*/ 829432 w 3619883"/>
                <a:gd name="connsiteY27" fmla="*/ 4275461 h 4275461"/>
                <a:gd name="connsiteX28" fmla="*/ 611484 w 3619883"/>
                <a:gd name="connsiteY28" fmla="*/ 4275461 h 4275461"/>
                <a:gd name="connsiteX29" fmla="*/ 621247 w 3619883"/>
                <a:gd name="connsiteY29" fmla="*/ 4128157 h 4275461"/>
                <a:gd name="connsiteX30" fmla="*/ 650062 w 3619883"/>
                <a:gd name="connsiteY30" fmla="*/ 4128157 h 4275461"/>
                <a:gd name="connsiteX31" fmla="*/ 650062 w 3619883"/>
                <a:gd name="connsiteY31" fmla="*/ 3951392 h 4275461"/>
                <a:gd name="connsiteX32" fmla="*/ 472277 w 3619883"/>
                <a:gd name="connsiteY32" fmla="*/ 3951392 h 4275461"/>
                <a:gd name="connsiteX33" fmla="*/ 472277 w 3619883"/>
                <a:gd name="connsiteY33" fmla="*/ 4128157 h 4275461"/>
                <a:gd name="connsiteX34" fmla="*/ 522650 w 3619883"/>
                <a:gd name="connsiteY34" fmla="*/ 4128157 h 4275461"/>
                <a:gd name="connsiteX35" fmla="*/ 573998 w 3619883"/>
                <a:gd name="connsiteY35" fmla="*/ 4275461 h 4275461"/>
                <a:gd name="connsiteX36" fmla="*/ 336164 w 3619883"/>
                <a:gd name="connsiteY36" fmla="*/ 4275461 h 4275461"/>
                <a:gd name="connsiteX37" fmla="*/ 294572 w 3619883"/>
                <a:gd name="connsiteY37" fmla="*/ 4128157 h 4275461"/>
                <a:gd name="connsiteX38" fmla="*/ 339106 w 3619883"/>
                <a:gd name="connsiteY38" fmla="*/ 4128157 h 4275461"/>
                <a:gd name="connsiteX39" fmla="*/ 339106 w 3619883"/>
                <a:gd name="connsiteY39" fmla="*/ 3951392 h 4275461"/>
                <a:gd name="connsiteX40" fmla="*/ 161321 w 3619883"/>
                <a:gd name="connsiteY40" fmla="*/ 3951392 h 4275461"/>
                <a:gd name="connsiteX41" fmla="*/ 161321 w 3619883"/>
                <a:gd name="connsiteY41" fmla="*/ 4128157 h 4275461"/>
                <a:gd name="connsiteX42" fmla="*/ 230914 w 3619883"/>
                <a:gd name="connsiteY42" fmla="*/ 4128157 h 4275461"/>
                <a:gd name="connsiteX43" fmla="*/ 189322 w 3619883"/>
                <a:gd name="connsiteY43" fmla="*/ 4275461 h 4275461"/>
                <a:gd name="connsiteX44" fmla="*/ 0 w 3619883"/>
                <a:gd name="connsiteY44" fmla="*/ 4275461 h 4275461"/>
                <a:gd name="connsiteX45" fmla="*/ 0 w 3619883"/>
                <a:gd name="connsiteY45" fmla="*/ 42229 h 4275461"/>
                <a:gd name="connsiteX46" fmla="*/ 42464 w 3619883"/>
                <a:gd name="connsiteY46" fmla="*/ 40518 h 4275461"/>
                <a:gd name="connsiteX47" fmla="*/ 137733 w 3619883"/>
                <a:gd name="connsiteY47" fmla="*/ 35355 h 4275461"/>
                <a:gd name="connsiteX48" fmla="*/ 270565 w 3619883"/>
                <a:gd name="connsiteY48" fmla="*/ 29759 h 4275461"/>
                <a:gd name="connsiteX49" fmla="*/ 479734 w 3619883"/>
                <a:gd name="connsiteY49" fmla="*/ 45455 h 4275461"/>
                <a:gd name="connsiteX50" fmla="*/ 524103 w 3619883"/>
                <a:gd name="connsiteY50" fmla="*/ 41625 h 4275461"/>
                <a:gd name="connsiteX51" fmla="*/ 624416 w 3619883"/>
                <a:gd name="connsiteY51" fmla="*/ 22696 h 4275461"/>
                <a:gd name="connsiteX52" fmla="*/ 657762 w 3619883"/>
                <a:gd name="connsiteY52" fmla="*/ 18351 h 4275461"/>
                <a:gd name="connsiteX53" fmla="*/ 690557 w 3619883"/>
                <a:gd name="connsiteY53" fmla="*/ 25792 h 4275461"/>
                <a:gd name="connsiteX54" fmla="*/ 745123 w 3619883"/>
                <a:gd name="connsiteY54" fmla="*/ 40157 h 4275461"/>
                <a:gd name="connsiteX55" fmla="*/ 789493 w 3619883"/>
                <a:gd name="connsiteY55" fmla="*/ 36327 h 4275461"/>
                <a:gd name="connsiteX56" fmla="*/ 854255 w 3619883"/>
                <a:gd name="connsiteY56" fmla="*/ 68887 h 4275461"/>
                <a:gd name="connsiteX57" fmla="*/ 897520 w 3619883"/>
                <a:gd name="connsiteY57" fmla="*/ 88629 h 4275461"/>
                <a:gd name="connsiteX58" fmla="*/ 940510 w 3619883"/>
                <a:gd name="connsiteY58" fmla="*/ 114265 h 4275461"/>
                <a:gd name="connsiteX59" fmla="*/ 1082712 w 3619883"/>
                <a:gd name="connsiteY59" fmla="*/ 144543 h 4275461"/>
                <a:gd name="connsiteX60" fmla="*/ 1205348 w 3619883"/>
                <a:gd name="connsiteY60" fmla="*/ 120753 h 4275461"/>
                <a:gd name="connsiteX61" fmla="*/ 1271764 w 3619883"/>
                <a:gd name="connsiteY61" fmla="*/ 117956 h 4275461"/>
                <a:gd name="connsiteX62" fmla="*/ 1315583 w 3619883"/>
                <a:gd name="connsiteY62" fmla="*/ 125912 h 4275461"/>
                <a:gd name="connsiteX63" fmla="*/ 1359125 w 3619883"/>
                <a:gd name="connsiteY63" fmla="*/ 139761 h 4275461"/>
                <a:gd name="connsiteX64" fmla="*/ 1391919 w 3619883"/>
                <a:gd name="connsiteY64" fmla="*/ 147202 h 4275461"/>
                <a:gd name="connsiteX65" fmla="*/ 1436563 w 3619883"/>
                <a:gd name="connsiteY65" fmla="*/ 137480 h 4275461"/>
                <a:gd name="connsiteX66" fmla="*/ 1471566 w 3619883"/>
                <a:gd name="connsiteY66" fmla="*/ 97777 h 4275461"/>
                <a:gd name="connsiteX67" fmla="*/ 1505739 w 3619883"/>
                <a:gd name="connsiteY67" fmla="*/ 75753 h 4275461"/>
                <a:gd name="connsiteX68" fmla="*/ 1590891 w 3619883"/>
                <a:gd name="connsiteY68" fmla="*/ 144702 h 4275461"/>
                <a:gd name="connsiteX69" fmla="*/ 1625616 w 3619883"/>
                <a:gd name="connsiteY69" fmla="*/ 110893 h 4275461"/>
                <a:gd name="connsiteX70" fmla="*/ 1658964 w 3619883"/>
                <a:gd name="connsiteY70" fmla="*/ 106547 h 4275461"/>
                <a:gd name="connsiteX71" fmla="*/ 1746598 w 3619883"/>
                <a:gd name="connsiteY71" fmla="*/ 122460 h 4275461"/>
                <a:gd name="connsiteX72" fmla="*/ 1811913 w 3619883"/>
                <a:gd name="connsiteY72" fmla="*/ 143234 h 4275461"/>
                <a:gd name="connsiteX73" fmla="*/ 1856557 w 3619883"/>
                <a:gd name="connsiteY73" fmla="*/ 133511 h 4275461"/>
                <a:gd name="connsiteX74" fmla="*/ 2066003 w 3619883"/>
                <a:gd name="connsiteY74" fmla="*/ 143313 h 4275461"/>
                <a:gd name="connsiteX75" fmla="*/ 2177615 w 3619883"/>
                <a:gd name="connsiteY75" fmla="*/ 119007 h 4275461"/>
                <a:gd name="connsiteX76" fmla="*/ 2255883 w 3619883"/>
                <a:gd name="connsiteY76" fmla="*/ 99047 h 4275461"/>
                <a:gd name="connsiteX77" fmla="*/ 2344622 w 3619883"/>
                <a:gd name="connsiteY77" fmla="*/ 91388 h 4275461"/>
                <a:gd name="connsiteX78" fmla="*/ 2455682 w 3619883"/>
                <a:gd name="connsiteY78" fmla="*/ 78869 h 4275461"/>
                <a:gd name="connsiteX79" fmla="*/ 2632609 w 3619883"/>
                <a:gd name="connsiteY79" fmla="*/ 75338 h 4275461"/>
                <a:gd name="connsiteX80" fmla="*/ 2742291 w 3619883"/>
                <a:gd name="connsiteY80" fmla="*/ 92282 h 4275461"/>
                <a:gd name="connsiteX81" fmla="*/ 2851974 w 3619883"/>
                <a:gd name="connsiteY81" fmla="*/ 109227 h 4275461"/>
                <a:gd name="connsiteX82" fmla="*/ 2907643 w 3619883"/>
                <a:gd name="connsiteY82" fmla="*/ 100020 h 4275461"/>
                <a:gd name="connsiteX83" fmla="*/ 2944022 w 3619883"/>
                <a:gd name="connsiteY83" fmla="*/ 30853 h 4275461"/>
                <a:gd name="connsiteX84" fmla="*/ 3022289 w 3619883"/>
                <a:gd name="connsiteY84" fmla="*/ 10893 h 4275461"/>
                <a:gd name="connsiteX85" fmla="*/ 3054807 w 3619883"/>
                <a:gd name="connsiteY85" fmla="*/ 24226 h 4275461"/>
                <a:gd name="connsiteX86" fmla="*/ 3141892 w 3619883"/>
                <a:gd name="connsiteY86" fmla="*/ 51925 h 4275461"/>
                <a:gd name="connsiteX87" fmla="*/ 3185711 w 3619883"/>
                <a:gd name="connsiteY87" fmla="*/ 59881 h 4275461"/>
                <a:gd name="connsiteX88" fmla="*/ 3219056 w 3619883"/>
                <a:gd name="connsiteY88" fmla="*/ 55536 h 4275461"/>
                <a:gd name="connsiteX89" fmla="*/ 3263425 w 3619883"/>
                <a:gd name="connsiteY89" fmla="*/ 51706 h 4275461"/>
                <a:gd name="connsiteX90" fmla="*/ 3296219 w 3619883"/>
                <a:gd name="connsiteY90" fmla="*/ 59147 h 4275461"/>
                <a:gd name="connsiteX91" fmla="*/ 3319094 w 3619883"/>
                <a:gd name="connsiteY91" fmla="*/ 42500 h 4275461"/>
                <a:gd name="connsiteX92" fmla="*/ 3420511 w 3619883"/>
                <a:gd name="connsiteY92" fmla="*/ 0 h 4275461"/>
                <a:gd name="connsiteX93" fmla="*/ 3453305 w 3619883"/>
                <a:gd name="connsiteY93" fmla="*/ 7440 h 4275461"/>
                <a:gd name="connsiteX94" fmla="*/ 3496571 w 3619883"/>
                <a:gd name="connsiteY94" fmla="*/ 27182 h 4275461"/>
                <a:gd name="connsiteX95" fmla="*/ 3602117 w 3619883"/>
                <a:gd name="connsiteY95" fmla="*/ 132521 h 4275461"/>
                <a:gd name="connsiteX96" fmla="*/ 3619883 w 3619883"/>
                <a:gd name="connsiteY96" fmla="*/ 140049 h 4275461"/>
                <a:gd name="connsiteX97" fmla="*/ 3619883 w 3619883"/>
                <a:gd name="connsiteY9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4128157 h 4275461"/>
                <a:gd name="connsiteX17" fmla="*/ 1140354 w 3619883"/>
                <a:gd name="connsiteY17" fmla="*/ 4128157 h 4275461"/>
                <a:gd name="connsiteX18" fmla="*/ 1140354 w 3619883"/>
                <a:gd name="connsiteY18" fmla="*/ 4275461 h 4275461"/>
                <a:gd name="connsiteX19" fmla="*/ 953807 w 3619883"/>
                <a:gd name="connsiteY19" fmla="*/ 4275461 h 4275461"/>
                <a:gd name="connsiteX20" fmla="*/ 912215 w 3619883"/>
                <a:gd name="connsiteY20" fmla="*/ 4128157 h 4275461"/>
                <a:gd name="connsiteX21" fmla="*/ 961020 w 3619883"/>
                <a:gd name="connsiteY21" fmla="*/ 4128157 h 4275461"/>
                <a:gd name="connsiteX22" fmla="*/ 961020 w 3619883"/>
                <a:gd name="connsiteY22" fmla="*/ 3951392 h 4275461"/>
                <a:gd name="connsiteX23" fmla="*/ 783235 w 3619883"/>
                <a:gd name="connsiteY23" fmla="*/ 3951392 h 4275461"/>
                <a:gd name="connsiteX24" fmla="*/ 783235 w 3619883"/>
                <a:gd name="connsiteY24" fmla="*/ 4128157 h 4275461"/>
                <a:gd name="connsiteX25" fmla="*/ 871024 w 3619883"/>
                <a:gd name="connsiteY25" fmla="*/ 4128157 h 4275461"/>
                <a:gd name="connsiteX26" fmla="*/ 829432 w 3619883"/>
                <a:gd name="connsiteY26" fmla="*/ 4275461 h 4275461"/>
                <a:gd name="connsiteX27" fmla="*/ 611484 w 3619883"/>
                <a:gd name="connsiteY27" fmla="*/ 4275461 h 4275461"/>
                <a:gd name="connsiteX28" fmla="*/ 621247 w 3619883"/>
                <a:gd name="connsiteY28" fmla="*/ 4128157 h 4275461"/>
                <a:gd name="connsiteX29" fmla="*/ 650062 w 3619883"/>
                <a:gd name="connsiteY29" fmla="*/ 4128157 h 4275461"/>
                <a:gd name="connsiteX30" fmla="*/ 650062 w 3619883"/>
                <a:gd name="connsiteY30" fmla="*/ 3951392 h 4275461"/>
                <a:gd name="connsiteX31" fmla="*/ 472277 w 3619883"/>
                <a:gd name="connsiteY31" fmla="*/ 3951392 h 4275461"/>
                <a:gd name="connsiteX32" fmla="*/ 472277 w 3619883"/>
                <a:gd name="connsiteY32" fmla="*/ 4128157 h 4275461"/>
                <a:gd name="connsiteX33" fmla="*/ 522650 w 3619883"/>
                <a:gd name="connsiteY33" fmla="*/ 4128157 h 4275461"/>
                <a:gd name="connsiteX34" fmla="*/ 573998 w 3619883"/>
                <a:gd name="connsiteY34" fmla="*/ 4275461 h 4275461"/>
                <a:gd name="connsiteX35" fmla="*/ 336164 w 3619883"/>
                <a:gd name="connsiteY35" fmla="*/ 4275461 h 4275461"/>
                <a:gd name="connsiteX36" fmla="*/ 294572 w 3619883"/>
                <a:gd name="connsiteY36" fmla="*/ 4128157 h 4275461"/>
                <a:gd name="connsiteX37" fmla="*/ 339106 w 3619883"/>
                <a:gd name="connsiteY37" fmla="*/ 4128157 h 4275461"/>
                <a:gd name="connsiteX38" fmla="*/ 339106 w 3619883"/>
                <a:gd name="connsiteY38" fmla="*/ 3951392 h 4275461"/>
                <a:gd name="connsiteX39" fmla="*/ 161321 w 3619883"/>
                <a:gd name="connsiteY39" fmla="*/ 3951392 h 4275461"/>
                <a:gd name="connsiteX40" fmla="*/ 161321 w 3619883"/>
                <a:gd name="connsiteY40" fmla="*/ 4128157 h 4275461"/>
                <a:gd name="connsiteX41" fmla="*/ 230914 w 3619883"/>
                <a:gd name="connsiteY41" fmla="*/ 4128157 h 4275461"/>
                <a:gd name="connsiteX42" fmla="*/ 189322 w 3619883"/>
                <a:gd name="connsiteY42" fmla="*/ 4275461 h 4275461"/>
                <a:gd name="connsiteX43" fmla="*/ 0 w 3619883"/>
                <a:gd name="connsiteY43" fmla="*/ 4275461 h 4275461"/>
                <a:gd name="connsiteX44" fmla="*/ 0 w 3619883"/>
                <a:gd name="connsiteY44" fmla="*/ 42229 h 4275461"/>
                <a:gd name="connsiteX45" fmla="*/ 42464 w 3619883"/>
                <a:gd name="connsiteY45" fmla="*/ 40518 h 4275461"/>
                <a:gd name="connsiteX46" fmla="*/ 137733 w 3619883"/>
                <a:gd name="connsiteY46" fmla="*/ 35355 h 4275461"/>
                <a:gd name="connsiteX47" fmla="*/ 270565 w 3619883"/>
                <a:gd name="connsiteY47" fmla="*/ 29759 h 4275461"/>
                <a:gd name="connsiteX48" fmla="*/ 479734 w 3619883"/>
                <a:gd name="connsiteY48" fmla="*/ 45455 h 4275461"/>
                <a:gd name="connsiteX49" fmla="*/ 524103 w 3619883"/>
                <a:gd name="connsiteY49" fmla="*/ 41625 h 4275461"/>
                <a:gd name="connsiteX50" fmla="*/ 624416 w 3619883"/>
                <a:gd name="connsiteY50" fmla="*/ 22696 h 4275461"/>
                <a:gd name="connsiteX51" fmla="*/ 657762 w 3619883"/>
                <a:gd name="connsiteY51" fmla="*/ 18351 h 4275461"/>
                <a:gd name="connsiteX52" fmla="*/ 690557 w 3619883"/>
                <a:gd name="connsiteY52" fmla="*/ 25792 h 4275461"/>
                <a:gd name="connsiteX53" fmla="*/ 745123 w 3619883"/>
                <a:gd name="connsiteY53" fmla="*/ 40157 h 4275461"/>
                <a:gd name="connsiteX54" fmla="*/ 789493 w 3619883"/>
                <a:gd name="connsiteY54" fmla="*/ 36327 h 4275461"/>
                <a:gd name="connsiteX55" fmla="*/ 854255 w 3619883"/>
                <a:gd name="connsiteY55" fmla="*/ 68887 h 4275461"/>
                <a:gd name="connsiteX56" fmla="*/ 897520 w 3619883"/>
                <a:gd name="connsiteY56" fmla="*/ 88629 h 4275461"/>
                <a:gd name="connsiteX57" fmla="*/ 940510 w 3619883"/>
                <a:gd name="connsiteY57" fmla="*/ 114265 h 4275461"/>
                <a:gd name="connsiteX58" fmla="*/ 1082712 w 3619883"/>
                <a:gd name="connsiteY58" fmla="*/ 144543 h 4275461"/>
                <a:gd name="connsiteX59" fmla="*/ 1205348 w 3619883"/>
                <a:gd name="connsiteY59" fmla="*/ 120753 h 4275461"/>
                <a:gd name="connsiteX60" fmla="*/ 1271764 w 3619883"/>
                <a:gd name="connsiteY60" fmla="*/ 117956 h 4275461"/>
                <a:gd name="connsiteX61" fmla="*/ 1315583 w 3619883"/>
                <a:gd name="connsiteY61" fmla="*/ 125912 h 4275461"/>
                <a:gd name="connsiteX62" fmla="*/ 1359125 w 3619883"/>
                <a:gd name="connsiteY62" fmla="*/ 139761 h 4275461"/>
                <a:gd name="connsiteX63" fmla="*/ 1391919 w 3619883"/>
                <a:gd name="connsiteY63" fmla="*/ 147202 h 4275461"/>
                <a:gd name="connsiteX64" fmla="*/ 1436563 w 3619883"/>
                <a:gd name="connsiteY64" fmla="*/ 137480 h 4275461"/>
                <a:gd name="connsiteX65" fmla="*/ 1471566 w 3619883"/>
                <a:gd name="connsiteY65" fmla="*/ 97777 h 4275461"/>
                <a:gd name="connsiteX66" fmla="*/ 1505739 w 3619883"/>
                <a:gd name="connsiteY66" fmla="*/ 75753 h 4275461"/>
                <a:gd name="connsiteX67" fmla="*/ 1590891 w 3619883"/>
                <a:gd name="connsiteY67" fmla="*/ 144702 h 4275461"/>
                <a:gd name="connsiteX68" fmla="*/ 1625616 w 3619883"/>
                <a:gd name="connsiteY68" fmla="*/ 110893 h 4275461"/>
                <a:gd name="connsiteX69" fmla="*/ 1658964 w 3619883"/>
                <a:gd name="connsiteY69" fmla="*/ 106547 h 4275461"/>
                <a:gd name="connsiteX70" fmla="*/ 1746598 w 3619883"/>
                <a:gd name="connsiteY70" fmla="*/ 122460 h 4275461"/>
                <a:gd name="connsiteX71" fmla="*/ 1811913 w 3619883"/>
                <a:gd name="connsiteY71" fmla="*/ 143234 h 4275461"/>
                <a:gd name="connsiteX72" fmla="*/ 1856557 w 3619883"/>
                <a:gd name="connsiteY72" fmla="*/ 133511 h 4275461"/>
                <a:gd name="connsiteX73" fmla="*/ 2066003 w 3619883"/>
                <a:gd name="connsiteY73" fmla="*/ 143313 h 4275461"/>
                <a:gd name="connsiteX74" fmla="*/ 2177615 w 3619883"/>
                <a:gd name="connsiteY74" fmla="*/ 119007 h 4275461"/>
                <a:gd name="connsiteX75" fmla="*/ 2255883 w 3619883"/>
                <a:gd name="connsiteY75" fmla="*/ 99047 h 4275461"/>
                <a:gd name="connsiteX76" fmla="*/ 2344622 w 3619883"/>
                <a:gd name="connsiteY76" fmla="*/ 91388 h 4275461"/>
                <a:gd name="connsiteX77" fmla="*/ 2455682 w 3619883"/>
                <a:gd name="connsiteY77" fmla="*/ 78869 h 4275461"/>
                <a:gd name="connsiteX78" fmla="*/ 2632609 w 3619883"/>
                <a:gd name="connsiteY78" fmla="*/ 75338 h 4275461"/>
                <a:gd name="connsiteX79" fmla="*/ 2742291 w 3619883"/>
                <a:gd name="connsiteY79" fmla="*/ 92282 h 4275461"/>
                <a:gd name="connsiteX80" fmla="*/ 2851974 w 3619883"/>
                <a:gd name="connsiteY80" fmla="*/ 109227 h 4275461"/>
                <a:gd name="connsiteX81" fmla="*/ 2907643 w 3619883"/>
                <a:gd name="connsiteY81" fmla="*/ 100020 h 4275461"/>
                <a:gd name="connsiteX82" fmla="*/ 2944022 w 3619883"/>
                <a:gd name="connsiteY82" fmla="*/ 30853 h 4275461"/>
                <a:gd name="connsiteX83" fmla="*/ 3022289 w 3619883"/>
                <a:gd name="connsiteY83" fmla="*/ 10893 h 4275461"/>
                <a:gd name="connsiteX84" fmla="*/ 3054807 w 3619883"/>
                <a:gd name="connsiteY84" fmla="*/ 24226 h 4275461"/>
                <a:gd name="connsiteX85" fmla="*/ 3141892 w 3619883"/>
                <a:gd name="connsiteY85" fmla="*/ 51925 h 4275461"/>
                <a:gd name="connsiteX86" fmla="*/ 3185711 w 3619883"/>
                <a:gd name="connsiteY86" fmla="*/ 59881 h 4275461"/>
                <a:gd name="connsiteX87" fmla="*/ 3219056 w 3619883"/>
                <a:gd name="connsiteY87" fmla="*/ 55536 h 4275461"/>
                <a:gd name="connsiteX88" fmla="*/ 3263425 w 3619883"/>
                <a:gd name="connsiteY88" fmla="*/ 51706 h 4275461"/>
                <a:gd name="connsiteX89" fmla="*/ 3296219 w 3619883"/>
                <a:gd name="connsiteY89" fmla="*/ 59147 h 4275461"/>
                <a:gd name="connsiteX90" fmla="*/ 3319094 w 3619883"/>
                <a:gd name="connsiteY90" fmla="*/ 42500 h 4275461"/>
                <a:gd name="connsiteX91" fmla="*/ 3420511 w 3619883"/>
                <a:gd name="connsiteY91" fmla="*/ 0 h 4275461"/>
                <a:gd name="connsiteX92" fmla="*/ 3453305 w 3619883"/>
                <a:gd name="connsiteY92" fmla="*/ 7440 h 4275461"/>
                <a:gd name="connsiteX93" fmla="*/ 3496571 w 3619883"/>
                <a:gd name="connsiteY93" fmla="*/ 27182 h 4275461"/>
                <a:gd name="connsiteX94" fmla="*/ 3602117 w 3619883"/>
                <a:gd name="connsiteY94" fmla="*/ 132521 h 4275461"/>
                <a:gd name="connsiteX95" fmla="*/ 3619883 w 3619883"/>
                <a:gd name="connsiteY95" fmla="*/ 140049 h 4275461"/>
                <a:gd name="connsiteX96" fmla="*/ 3619883 w 3619883"/>
                <a:gd name="connsiteY9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4128157 h 4275461"/>
                <a:gd name="connsiteX17" fmla="*/ 1140354 w 3619883"/>
                <a:gd name="connsiteY17" fmla="*/ 4275461 h 4275461"/>
                <a:gd name="connsiteX18" fmla="*/ 953807 w 3619883"/>
                <a:gd name="connsiteY18" fmla="*/ 4275461 h 4275461"/>
                <a:gd name="connsiteX19" fmla="*/ 912215 w 3619883"/>
                <a:gd name="connsiteY19" fmla="*/ 4128157 h 4275461"/>
                <a:gd name="connsiteX20" fmla="*/ 961020 w 3619883"/>
                <a:gd name="connsiteY20" fmla="*/ 4128157 h 4275461"/>
                <a:gd name="connsiteX21" fmla="*/ 961020 w 3619883"/>
                <a:gd name="connsiteY21" fmla="*/ 3951392 h 4275461"/>
                <a:gd name="connsiteX22" fmla="*/ 783235 w 3619883"/>
                <a:gd name="connsiteY22" fmla="*/ 3951392 h 4275461"/>
                <a:gd name="connsiteX23" fmla="*/ 783235 w 3619883"/>
                <a:gd name="connsiteY23" fmla="*/ 4128157 h 4275461"/>
                <a:gd name="connsiteX24" fmla="*/ 871024 w 3619883"/>
                <a:gd name="connsiteY24" fmla="*/ 4128157 h 4275461"/>
                <a:gd name="connsiteX25" fmla="*/ 829432 w 3619883"/>
                <a:gd name="connsiteY25" fmla="*/ 4275461 h 4275461"/>
                <a:gd name="connsiteX26" fmla="*/ 611484 w 3619883"/>
                <a:gd name="connsiteY26" fmla="*/ 4275461 h 4275461"/>
                <a:gd name="connsiteX27" fmla="*/ 621247 w 3619883"/>
                <a:gd name="connsiteY27" fmla="*/ 4128157 h 4275461"/>
                <a:gd name="connsiteX28" fmla="*/ 650062 w 3619883"/>
                <a:gd name="connsiteY28" fmla="*/ 4128157 h 4275461"/>
                <a:gd name="connsiteX29" fmla="*/ 650062 w 3619883"/>
                <a:gd name="connsiteY29" fmla="*/ 3951392 h 4275461"/>
                <a:gd name="connsiteX30" fmla="*/ 472277 w 3619883"/>
                <a:gd name="connsiteY30" fmla="*/ 3951392 h 4275461"/>
                <a:gd name="connsiteX31" fmla="*/ 472277 w 3619883"/>
                <a:gd name="connsiteY31" fmla="*/ 4128157 h 4275461"/>
                <a:gd name="connsiteX32" fmla="*/ 522650 w 3619883"/>
                <a:gd name="connsiteY32" fmla="*/ 4128157 h 4275461"/>
                <a:gd name="connsiteX33" fmla="*/ 573998 w 3619883"/>
                <a:gd name="connsiteY33" fmla="*/ 4275461 h 4275461"/>
                <a:gd name="connsiteX34" fmla="*/ 336164 w 3619883"/>
                <a:gd name="connsiteY34" fmla="*/ 4275461 h 4275461"/>
                <a:gd name="connsiteX35" fmla="*/ 294572 w 3619883"/>
                <a:gd name="connsiteY35" fmla="*/ 4128157 h 4275461"/>
                <a:gd name="connsiteX36" fmla="*/ 339106 w 3619883"/>
                <a:gd name="connsiteY36" fmla="*/ 4128157 h 4275461"/>
                <a:gd name="connsiteX37" fmla="*/ 339106 w 3619883"/>
                <a:gd name="connsiteY37" fmla="*/ 3951392 h 4275461"/>
                <a:gd name="connsiteX38" fmla="*/ 161321 w 3619883"/>
                <a:gd name="connsiteY38" fmla="*/ 3951392 h 4275461"/>
                <a:gd name="connsiteX39" fmla="*/ 161321 w 3619883"/>
                <a:gd name="connsiteY39" fmla="*/ 4128157 h 4275461"/>
                <a:gd name="connsiteX40" fmla="*/ 230914 w 3619883"/>
                <a:gd name="connsiteY40" fmla="*/ 4128157 h 4275461"/>
                <a:gd name="connsiteX41" fmla="*/ 189322 w 3619883"/>
                <a:gd name="connsiteY41" fmla="*/ 4275461 h 4275461"/>
                <a:gd name="connsiteX42" fmla="*/ 0 w 3619883"/>
                <a:gd name="connsiteY42" fmla="*/ 4275461 h 4275461"/>
                <a:gd name="connsiteX43" fmla="*/ 0 w 3619883"/>
                <a:gd name="connsiteY43" fmla="*/ 42229 h 4275461"/>
                <a:gd name="connsiteX44" fmla="*/ 42464 w 3619883"/>
                <a:gd name="connsiteY44" fmla="*/ 40518 h 4275461"/>
                <a:gd name="connsiteX45" fmla="*/ 137733 w 3619883"/>
                <a:gd name="connsiteY45" fmla="*/ 35355 h 4275461"/>
                <a:gd name="connsiteX46" fmla="*/ 270565 w 3619883"/>
                <a:gd name="connsiteY46" fmla="*/ 29759 h 4275461"/>
                <a:gd name="connsiteX47" fmla="*/ 479734 w 3619883"/>
                <a:gd name="connsiteY47" fmla="*/ 45455 h 4275461"/>
                <a:gd name="connsiteX48" fmla="*/ 524103 w 3619883"/>
                <a:gd name="connsiteY48" fmla="*/ 41625 h 4275461"/>
                <a:gd name="connsiteX49" fmla="*/ 624416 w 3619883"/>
                <a:gd name="connsiteY49" fmla="*/ 22696 h 4275461"/>
                <a:gd name="connsiteX50" fmla="*/ 657762 w 3619883"/>
                <a:gd name="connsiteY50" fmla="*/ 18351 h 4275461"/>
                <a:gd name="connsiteX51" fmla="*/ 690557 w 3619883"/>
                <a:gd name="connsiteY51" fmla="*/ 25792 h 4275461"/>
                <a:gd name="connsiteX52" fmla="*/ 745123 w 3619883"/>
                <a:gd name="connsiteY52" fmla="*/ 40157 h 4275461"/>
                <a:gd name="connsiteX53" fmla="*/ 789493 w 3619883"/>
                <a:gd name="connsiteY53" fmla="*/ 36327 h 4275461"/>
                <a:gd name="connsiteX54" fmla="*/ 854255 w 3619883"/>
                <a:gd name="connsiteY54" fmla="*/ 68887 h 4275461"/>
                <a:gd name="connsiteX55" fmla="*/ 897520 w 3619883"/>
                <a:gd name="connsiteY55" fmla="*/ 88629 h 4275461"/>
                <a:gd name="connsiteX56" fmla="*/ 940510 w 3619883"/>
                <a:gd name="connsiteY56" fmla="*/ 114265 h 4275461"/>
                <a:gd name="connsiteX57" fmla="*/ 1082712 w 3619883"/>
                <a:gd name="connsiteY57" fmla="*/ 144543 h 4275461"/>
                <a:gd name="connsiteX58" fmla="*/ 1205348 w 3619883"/>
                <a:gd name="connsiteY58" fmla="*/ 120753 h 4275461"/>
                <a:gd name="connsiteX59" fmla="*/ 1271764 w 3619883"/>
                <a:gd name="connsiteY59" fmla="*/ 117956 h 4275461"/>
                <a:gd name="connsiteX60" fmla="*/ 1315583 w 3619883"/>
                <a:gd name="connsiteY60" fmla="*/ 125912 h 4275461"/>
                <a:gd name="connsiteX61" fmla="*/ 1359125 w 3619883"/>
                <a:gd name="connsiteY61" fmla="*/ 139761 h 4275461"/>
                <a:gd name="connsiteX62" fmla="*/ 1391919 w 3619883"/>
                <a:gd name="connsiteY62" fmla="*/ 147202 h 4275461"/>
                <a:gd name="connsiteX63" fmla="*/ 1436563 w 3619883"/>
                <a:gd name="connsiteY63" fmla="*/ 137480 h 4275461"/>
                <a:gd name="connsiteX64" fmla="*/ 1471566 w 3619883"/>
                <a:gd name="connsiteY64" fmla="*/ 97777 h 4275461"/>
                <a:gd name="connsiteX65" fmla="*/ 1505739 w 3619883"/>
                <a:gd name="connsiteY65" fmla="*/ 75753 h 4275461"/>
                <a:gd name="connsiteX66" fmla="*/ 1590891 w 3619883"/>
                <a:gd name="connsiteY66" fmla="*/ 144702 h 4275461"/>
                <a:gd name="connsiteX67" fmla="*/ 1625616 w 3619883"/>
                <a:gd name="connsiteY67" fmla="*/ 110893 h 4275461"/>
                <a:gd name="connsiteX68" fmla="*/ 1658964 w 3619883"/>
                <a:gd name="connsiteY68" fmla="*/ 106547 h 4275461"/>
                <a:gd name="connsiteX69" fmla="*/ 1746598 w 3619883"/>
                <a:gd name="connsiteY69" fmla="*/ 122460 h 4275461"/>
                <a:gd name="connsiteX70" fmla="*/ 1811913 w 3619883"/>
                <a:gd name="connsiteY70" fmla="*/ 143234 h 4275461"/>
                <a:gd name="connsiteX71" fmla="*/ 1856557 w 3619883"/>
                <a:gd name="connsiteY71" fmla="*/ 133511 h 4275461"/>
                <a:gd name="connsiteX72" fmla="*/ 2066003 w 3619883"/>
                <a:gd name="connsiteY72" fmla="*/ 143313 h 4275461"/>
                <a:gd name="connsiteX73" fmla="*/ 2177615 w 3619883"/>
                <a:gd name="connsiteY73" fmla="*/ 119007 h 4275461"/>
                <a:gd name="connsiteX74" fmla="*/ 2255883 w 3619883"/>
                <a:gd name="connsiteY74" fmla="*/ 99047 h 4275461"/>
                <a:gd name="connsiteX75" fmla="*/ 2344622 w 3619883"/>
                <a:gd name="connsiteY75" fmla="*/ 91388 h 4275461"/>
                <a:gd name="connsiteX76" fmla="*/ 2455682 w 3619883"/>
                <a:gd name="connsiteY76" fmla="*/ 78869 h 4275461"/>
                <a:gd name="connsiteX77" fmla="*/ 2632609 w 3619883"/>
                <a:gd name="connsiteY77" fmla="*/ 75338 h 4275461"/>
                <a:gd name="connsiteX78" fmla="*/ 2742291 w 3619883"/>
                <a:gd name="connsiteY78" fmla="*/ 92282 h 4275461"/>
                <a:gd name="connsiteX79" fmla="*/ 2851974 w 3619883"/>
                <a:gd name="connsiteY79" fmla="*/ 109227 h 4275461"/>
                <a:gd name="connsiteX80" fmla="*/ 2907643 w 3619883"/>
                <a:gd name="connsiteY80" fmla="*/ 100020 h 4275461"/>
                <a:gd name="connsiteX81" fmla="*/ 2944022 w 3619883"/>
                <a:gd name="connsiteY81" fmla="*/ 30853 h 4275461"/>
                <a:gd name="connsiteX82" fmla="*/ 3022289 w 3619883"/>
                <a:gd name="connsiteY82" fmla="*/ 10893 h 4275461"/>
                <a:gd name="connsiteX83" fmla="*/ 3054807 w 3619883"/>
                <a:gd name="connsiteY83" fmla="*/ 24226 h 4275461"/>
                <a:gd name="connsiteX84" fmla="*/ 3141892 w 3619883"/>
                <a:gd name="connsiteY84" fmla="*/ 51925 h 4275461"/>
                <a:gd name="connsiteX85" fmla="*/ 3185711 w 3619883"/>
                <a:gd name="connsiteY85" fmla="*/ 59881 h 4275461"/>
                <a:gd name="connsiteX86" fmla="*/ 3219056 w 3619883"/>
                <a:gd name="connsiteY86" fmla="*/ 55536 h 4275461"/>
                <a:gd name="connsiteX87" fmla="*/ 3263425 w 3619883"/>
                <a:gd name="connsiteY87" fmla="*/ 51706 h 4275461"/>
                <a:gd name="connsiteX88" fmla="*/ 3296219 w 3619883"/>
                <a:gd name="connsiteY88" fmla="*/ 59147 h 4275461"/>
                <a:gd name="connsiteX89" fmla="*/ 3319094 w 3619883"/>
                <a:gd name="connsiteY89" fmla="*/ 42500 h 4275461"/>
                <a:gd name="connsiteX90" fmla="*/ 3420511 w 3619883"/>
                <a:gd name="connsiteY90" fmla="*/ 0 h 4275461"/>
                <a:gd name="connsiteX91" fmla="*/ 3453305 w 3619883"/>
                <a:gd name="connsiteY91" fmla="*/ 7440 h 4275461"/>
                <a:gd name="connsiteX92" fmla="*/ 3496571 w 3619883"/>
                <a:gd name="connsiteY92" fmla="*/ 27182 h 4275461"/>
                <a:gd name="connsiteX93" fmla="*/ 3602117 w 3619883"/>
                <a:gd name="connsiteY93" fmla="*/ 132521 h 4275461"/>
                <a:gd name="connsiteX94" fmla="*/ 3619883 w 3619883"/>
                <a:gd name="connsiteY94" fmla="*/ 140049 h 4275461"/>
                <a:gd name="connsiteX95" fmla="*/ 3619883 w 3619883"/>
                <a:gd name="connsiteY9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12215 w 3619883"/>
                <a:gd name="connsiteY18" fmla="*/ 4128157 h 4275461"/>
                <a:gd name="connsiteX19" fmla="*/ 961020 w 3619883"/>
                <a:gd name="connsiteY19" fmla="*/ 4128157 h 4275461"/>
                <a:gd name="connsiteX20" fmla="*/ 961020 w 3619883"/>
                <a:gd name="connsiteY20" fmla="*/ 3951392 h 4275461"/>
                <a:gd name="connsiteX21" fmla="*/ 783235 w 3619883"/>
                <a:gd name="connsiteY21" fmla="*/ 3951392 h 4275461"/>
                <a:gd name="connsiteX22" fmla="*/ 783235 w 3619883"/>
                <a:gd name="connsiteY22" fmla="*/ 4128157 h 4275461"/>
                <a:gd name="connsiteX23" fmla="*/ 871024 w 3619883"/>
                <a:gd name="connsiteY23" fmla="*/ 4128157 h 4275461"/>
                <a:gd name="connsiteX24" fmla="*/ 829432 w 3619883"/>
                <a:gd name="connsiteY24" fmla="*/ 4275461 h 4275461"/>
                <a:gd name="connsiteX25" fmla="*/ 611484 w 3619883"/>
                <a:gd name="connsiteY25" fmla="*/ 4275461 h 4275461"/>
                <a:gd name="connsiteX26" fmla="*/ 621247 w 3619883"/>
                <a:gd name="connsiteY26" fmla="*/ 4128157 h 4275461"/>
                <a:gd name="connsiteX27" fmla="*/ 650062 w 3619883"/>
                <a:gd name="connsiteY27" fmla="*/ 4128157 h 4275461"/>
                <a:gd name="connsiteX28" fmla="*/ 650062 w 3619883"/>
                <a:gd name="connsiteY28" fmla="*/ 3951392 h 4275461"/>
                <a:gd name="connsiteX29" fmla="*/ 472277 w 3619883"/>
                <a:gd name="connsiteY29" fmla="*/ 3951392 h 4275461"/>
                <a:gd name="connsiteX30" fmla="*/ 472277 w 3619883"/>
                <a:gd name="connsiteY30" fmla="*/ 4128157 h 4275461"/>
                <a:gd name="connsiteX31" fmla="*/ 522650 w 3619883"/>
                <a:gd name="connsiteY31" fmla="*/ 4128157 h 4275461"/>
                <a:gd name="connsiteX32" fmla="*/ 573998 w 3619883"/>
                <a:gd name="connsiteY32" fmla="*/ 4275461 h 4275461"/>
                <a:gd name="connsiteX33" fmla="*/ 336164 w 3619883"/>
                <a:gd name="connsiteY33" fmla="*/ 4275461 h 4275461"/>
                <a:gd name="connsiteX34" fmla="*/ 294572 w 3619883"/>
                <a:gd name="connsiteY34" fmla="*/ 4128157 h 4275461"/>
                <a:gd name="connsiteX35" fmla="*/ 339106 w 3619883"/>
                <a:gd name="connsiteY35" fmla="*/ 4128157 h 4275461"/>
                <a:gd name="connsiteX36" fmla="*/ 339106 w 3619883"/>
                <a:gd name="connsiteY36" fmla="*/ 3951392 h 4275461"/>
                <a:gd name="connsiteX37" fmla="*/ 161321 w 3619883"/>
                <a:gd name="connsiteY37" fmla="*/ 3951392 h 4275461"/>
                <a:gd name="connsiteX38" fmla="*/ 161321 w 3619883"/>
                <a:gd name="connsiteY38" fmla="*/ 4128157 h 4275461"/>
                <a:gd name="connsiteX39" fmla="*/ 230914 w 3619883"/>
                <a:gd name="connsiteY39" fmla="*/ 4128157 h 4275461"/>
                <a:gd name="connsiteX40" fmla="*/ 189322 w 3619883"/>
                <a:gd name="connsiteY40" fmla="*/ 4275461 h 4275461"/>
                <a:gd name="connsiteX41" fmla="*/ 0 w 3619883"/>
                <a:gd name="connsiteY41" fmla="*/ 4275461 h 4275461"/>
                <a:gd name="connsiteX42" fmla="*/ 0 w 3619883"/>
                <a:gd name="connsiteY42" fmla="*/ 42229 h 4275461"/>
                <a:gd name="connsiteX43" fmla="*/ 42464 w 3619883"/>
                <a:gd name="connsiteY43" fmla="*/ 40518 h 4275461"/>
                <a:gd name="connsiteX44" fmla="*/ 137733 w 3619883"/>
                <a:gd name="connsiteY44" fmla="*/ 35355 h 4275461"/>
                <a:gd name="connsiteX45" fmla="*/ 270565 w 3619883"/>
                <a:gd name="connsiteY45" fmla="*/ 29759 h 4275461"/>
                <a:gd name="connsiteX46" fmla="*/ 479734 w 3619883"/>
                <a:gd name="connsiteY46" fmla="*/ 45455 h 4275461"/>
                <a:gd name="connsiteX47" fmla="*/ 524103 w 3619883"/>
                <a:gd name="connsiteY47" fmla="*/ 41625 h 4275461"/>
                <a:gd name="connsiteX48" fmla="*/ 624416 w 3619883"/>
                <a:gd name="connsiteY48" fmla="*/ 22696 h 4275461"/>
                <a:gd name="connsiteX49" fmla="*/ 657762 w 3619883"/>
                <a:gd name="connsiteY49" fmla="*/ 18351 h 4275461"/>
                <a:gd name="connsiteX50" fmla="*/ 690557 w 3619883"/>
                <a:gd name="connsiteY50" fmla="*/ 25792 h 4275461"/>
                <a:gd name="connsiteX51" fmla="*/ 745123 w 3619883"/>
                <a:gd name="connsiteY51" fmla="*/ 40157 h 4275461"/>
                <a:gd name="connsiteX52" fmla="*/ 789493 w 3619883"/>
                <a:gd name="connsiteY52" fmla="*/ 36327 h 4275461"/>
                <a:gd name="connsiteX53" fmla="*/ 854255 w 3619883"/>
                <a:gd name="connsiteY53" fmla="*/ 68887 h 4275461"/>
                <a:gd name="connsiteX54" fmla="*/ 897520 w 3619883"/>
                <a:gd name="connsiteY54" fmla="*/ 88629 h 4275461"/>
                <a:gd name="connsiteX55" fmla="*/ 940510 w 3619883"/>
                <a:gd name="connsiteY55" fmla="*/ 114265 h 4275461"/>
                <a:gd name="connsiteX56" fmla="*/ 1082712 w 3619883"/>
                <a:gd name="connsiteY56" fmla="*/ 144543 h 4275461"/>
                <a:gd name="connsiteX57" fmla="*/ 1205348 w 3619883"/>
                <a:gd name="connsiteY57" fmla="*/ 120753 h 4275461"/>
                <a:gd name="connsiteX58" fmla="*/ 1271764 w 3619883"/>
                <a:gd name="connsiteY58" fmla="*/ 117956 h 4275461"/>
                <a:gd name="connsiteX59" fmla="*/ 1315583 w 3619883"/>
                <a:gd name="connsiteY59" fmla="*/ 125912 h 4275461"/>
                <a:gd name="connsiteX60" fmla="*/ 1359125 w 3619883"/>
                <a:gd name="connsiteY60" fmla="*/ 139761 h 4275461"/>
                <a:gd name="connsiteX61" fmla="*/ 1391919 w 3619883"/>
                <a:gd name="connsiteY61" fmla="*/ 147202 h 4275461"/>
                <a:gd name="connsiteX62" fmla="*/ 1436563 w 3619883"/>
                <a:gd name="connsiteY62" fmla="*/ 137480 h 4275461"/>
                <a:gd name="connsiteX63" fmla="*/ 1471566 w 3619883"/>
                <a:gd name="connsiteY63" fmla="*/ 97777 h 4275461"/>
                <a:gd name="connsiteX64" fmla="*/ 1505739 w 3619883"/>
                <a:gd name="connsiteY64" fmla="*/ 75753 h 4275461"/>
                <a:gd name="connsiteX65" fmla="*/ 1590891 w 3619883"/>
                <a:gd name="connsiteY65" fmla="*/ 144702 h 4275461"/>
                <a:gd name="connsiteX66" fmla="*/ 1625616 w 3619883"/>
                <a:gd name="connsiteY66" fmla="*/ 110893 h 4275461"/>
                <a:gd name="connsiteX67" fmla="*/ 1658964 w 3619883"/>
                <a:gd name="connsiteY67" fmla="*/ 106547 h 4275461"/>
                <a:gd name="connsiteX68" fmla="*/ 1746598 w 3619883"/>
                <a:gd name="connsiteY68" fmla="*/ 122460 h 4275461"/>
                <a:gd name="connsiteX69" fmla="*/ 1811913 w 3619883"/>
                <a:gd name="connsiteY69" fmla="*/ 143234 h 4275461"/>
                <a:gd name="connsiteX70" fmla="*/ 1856557 w 3619883"/>
                <a:gd name="connsiteY70" fmla="*/ 133511 h 4275461"/>
                <a:gd name="connsiteX71" fmla="*/ 2066003 w 3619883"/>
                <a:gd name="connsiteY71" fmla="*/ 143313 h 4275461"/>
                <a:gd name="connsiteX72" fmla="*/ 2177615 w 3619883"/>
                <a:gd name="connsiteY72" fmla="*/ 119007 h 4275461"/>
                <a:gd name="connsiteX73" fmla="*/ 2255883 w 3619883"/>
                <a:gd name="connsiteY73" fmla="*/ 99047 h 4275461"/>
                <a:gd name="connsiteX74" fmla="*/ 2344622 w 3619883"/>
                <a:gd name="connsiteY74" fmla="*/ 91388 h 4275461"/>
                <a:gd name="connsiteX75" fmla="*/ 2455682 w 3619883"/>
                <a:gd name="connsiteY75" fmla="*/ 78869 h 4275461"/>
                <a:gd name="connsiteX76" fmla="*/ 2632609 w 3619883"/>
                <a:gd name="connsiteY76" fmla="*/ 75338 h 4275461"/>
                <a:gd name="connsiteX77" fmla="*/ 2742291 w 3619883"/>
                <a:gd name="connsiteY77" fmla="*/ 92282 h 4275461"/>
                <a:gd name="connsiteX78" fmla="*/ 2851974 w 3619883"/>
                <a:gd name="connsiteY78" fmla="*/ 109227 h 4275461"/>
                <a:gd name="connsiteX79" fmla="*/ 2907643 w 3619883"/>
                <a:gd name="connsiteY79" fmla="*/ 100020 h 4275461"/>
                <a:gd name="connsiteX80" fmla="*/ 2944022 w 3619883"/>
                <a:gd name="connsiteY80" fmla="*/ 30853 h 4275461"/>
                <a:gd name="connsiteX81" fmla="*/ 3022289 w 3619883"/>
                <a:gd name="connsiteY81" fmla="*/ 10893 h 4275461"/>
                <a:gd name="connsiteX82" fmla="*/ 3054807 w 3619883"/>
                <a:gd name="connsiteY82" fmla="*/ 24226 h 4275461"/>
                <a:gd name="connsiteX83" fmla="*/ 3141892 w 3619883"/>
                <a:gd name="connsiteY83" fmla="*/ 51925 h 4275461"/>
                <a:gd name="connsiteX84" fmla="*/ 3185711 w 3619883"/>
                <a:gd name="connsiteY84" fmla="*/ 59881 h 4275461"/>
                <a:gd name="connsiteX85" fmla="*/ 3219056 w 3619883"/>
                <a:gd name="connsiteY85" fmla="*/ 55536 h 4275461"/>
                <a:gd name="connsiteX86" fmla="*/ 3263425 w 3619883"/>
                <a:gd name="connsiteY86" fmla="*/ 51706 h 4275461"/>
                <a:gd name="connsiteX87" fmla="*/ 3296219 w 3619883"/>
                <a:gd name="connsiteY87" fmla="*/ 59147 h 4275461"/>
                <a:gd name="connsiteX88" fmla="*/ 3319094 w 3619883"/>
                <a:gd name="connsiteY88" fmla="*/ 42500 h 4275461"/>
                <a:gd name="connsiteX89" fmla="*/ 3420511 w 3619883"/>
                <a:gd name="connsiteY89" fmla="*/ 0 h 4275461"/>
                <a:gd name="connsiteX90" fmla="*/ 3453305 w 3619883"/>
                <a:gd name="connsiteY90" fmla="*/ 7440 h 4275461"/>
                <a:gd name="connsiteX91" fmla="*/ 3496571 w 3619883"/>
                <a:gd name="connsiteY91" fmla="*/ 27182 h 4275461"/>
                <a:gd name="connsiteX92" fmla="*/ 3602117 w 3619883"/>
                <a:gd name="connsiteY92" fmla="*/ 132521 h 4275461"/>
                <a:gd name="connsiteX93" fmla="*/ 3619883 w 3619883"/>
                <a:gd name="connsiteY93" fmla="*/ 140049 h 4275461"/>
                <a:gd name="connsiteX94" fmla="*/ 3619883 w 3619883"/>
                <a:gd name="connsiteY9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12215 w 3619883"/>
                <a:gd name="connsiteY18" fmla="*/ 4128157 h 4275461"/>
                <a:gd name="connsiteX19" fmla="*/ 961020 w 3619883"/>
                <a:gd name="connsiteY19" fmla="*/ 3951392 h 4275461"/>
                <a:gd name="connsiteX20" fmla="*/ 783235 w 3619883"/>
                <a:gd name="connsiteY20" fmla="*/ 3951392 h 4275461"/>
                <a:gd name="connsiteX21" fmla="*/ 783235 w 3619883"/>
                <a:gd name="connsiteY21" fmla="*/ 4128157 h 4275461"/>
                <a:gd name="connsiteX22" fmla="*/ 871024 w 3619883"/>
                <a:gd name="connsiteY22" fmla="*/ 4128157 h 4275461"/>
                <a:gd name="connsiteX23" fmla="*/ 829432 w 3619883"/>
                <a:gd name="connsiteY23" fmla="*/ 4275461 h 4275461"/>
                <a:gd name="connsiteX24" fmla="*/ 611484 w 3619883"/>
                <a:gd name="connsiteY24" fmla="*/ 4275461 h 4275461"/>
                <a:gd name="connsiteX25" fmla="*/ 621247 w 3619883"/>
                <a:gd name="connsiteY25" fmla="*/ 4128157 h 4275461"/>
                <a:gd name="connsiteX26" fmla="*/ 650062 w 3619883"/>
                <a:gd name="connsiteY26" fmla="*/ 4128157 h 4275461"/>
                <a:gd name="connsiteX27" fmla="*/ 650062 w 3619883"/>
                <a:gd name="connsiteY27" fmla="*/ 3951392 h 4275461"/>
                <a:gd name="connsiteX28" fmla="*/ 472277 w 3619883"/>
                <a:gd name="connsiteY28" fmla="*/ 3951392 h 4275461"/>
                <a:gd name="connsiteX29" fmla="*/ 472277 w 3619883"/>
                <a:gd name="connsiteY29" fmla="*/ 4128157 h 4275461"/>
                <a:gd name="connsiteX30" fmla="*/ 522650 w 3619883"/>
                <a:gd name="connsiteY30" fmla="*/ 4128157 h 4275461"/>
                <a:gd name="connsiteX31" fmla="*/ 573998 w 3619883"/>
                <a:gd name="connsiteY31" fmla="*/ 4275461 h 4275461"/>
                <a:gd name="connsiteX32" fmla="*/ 336164 w 3619883"/>
                <a:gd name="connsiteY32" fmla="*/ 4275461 h 4275461"/>
                <a:gd name="connsiteX33" fmla="*/ 294572 w 3619883"/>
                <a:gd name="connsiteY33" fmla="*/ 4128157 h 4275461"/>
                <a:gd name="connsiteX34" fmla="*/ 339106 w 3619883"/>
                <a:gd name="connsiteY34" fmla="*/ 4128157 h 4275461"/>
                <a:gd name="connsiteX35" fmla="*/ 339106 w 3619883"/>
                <a:gd name="connsiteY35" fmla="*/ 3951392 h 4275461"/>
                <a:gd name="connsiteX36" fmla="*/ 161321 w 3619883"/>
                <a:gd name="connsiteY36" fmla="*/ 3951392 h 4275461"/>
                <a:gd name="connsiteX37" fmla="*/ 161321 w 3619883"/>
                <a:gd name="connsiteY37" fmla="*/ 4128157 h 4275461"/>
                <a:gd name="connsiteX38" fmla="*/ 230914 w 3619883"/>
                <a:gd name="connsiteY38" fmla="*/ 4128157 h 4275461"/>
                <a:gd name="connsiteX39" fmla="*/ 189322 w 3619883"/>
                <a:gd name="connsiteY39" fmla="*/ 4275461 h 4275461"/>
                <a:gd name="connsiteX40" fmla="*/ 0 w 3619883"/>
                <a:gd name="connsiteY40" fmla="*/ 4275461 h 4275461"/>
                <a:gd name="connsiteX41" fmla="*/ 0 w 3619883"/>
                <a:gd name="connsiteY41" fmla="*/ 42229 h 4275461"/>
                <a:gd name="connsiteX42" fmla="*/ 42464 w 3619883"/>
                <a:gd name="connsiteY42" fmla="*/ 40518 h 4275461"/>
                <a:gd name="connsiteX43" fmla="*/ 137733 w 3619883"/>
                <a:gd name="connsiteY43" fmla="*/ 35355 h 4275461"/>
                <a:gd name="connsiteX44" fmla="*/ 270565 w 3619883"/>
                <a:gd name="connsiteY44" fmla="*/ 29759 h 4275461"/>
                <a:gd name="connsiteX45" fmla="*/ 479734 w 3619883"/>
                <a:gd name="connsiteY45" fmla="*/ 45455 h 4275461"/>
                <a:gd name="connsiteX46" fmla="*/ 524103 w 3619883"/>
                <a:gd name="connsiteY46" fmla="*/ 41625 h 4275461"/>
                <a:gd name="connsiteX47" fmla="*/ 624416 w 3619883"/>
                <a:gd name="connsiteY47" fmla="*/ 22696 h 4275461"/>
                <a:gd name="connsiteX48" fmla="*/ 657762 w 3619883"/>
                <a:gd name="connsiteY48" fmla="*/ 18351 h 4275461"/>
                <a:gd name="connsiteX49" fmla="*/ 690557 w 3619883"/>
                <a:gd name="connsiteY49" fmla="*/ 25792 h 4275461"/>
                <a:gd name="connsiteX50" fmla="*/ 745123 w 3619883"/>
                <a:gd name="connsiteY50" fmla="*/ 40157 h 4275461"/>
                <a:gd name="connsiteX51" fmla="*/ 789493 w 3619883"/>
                <a:gd name="connsiteY51" fmla="*/ 36327 h 4275461"/>
                <a:gd name="connsiteX52" fmla="*/ 854255 w 3619883"/>
                <a:gd name="connsiteY52" fmla="*/ 68887 h 4275461"/>
                <a:gd name="connsiteX53" fmla="*/ 897520 w 3619883"/>
                <a:gd name="connsiteY53" fmla="*/ 88629 h 4275461"/>
                <a:gd name="connsiteX54" fmla="*/ 940510 w 3619883"/>
                <a:gd name="connsiteY54" fmla="*/ 114265 h 4275461"/>
                <a:gd name="connsiteX55" fmla="*/ 1082712 w 3619883"/>
                <a:gd name="connsiteY55" fmla="*/ 144543 h 4275461"/>
                <a:gd name="connsiteX56" fmla="*/ 1205348 w 3619883"/>
                <a:gd name="connsiteY56" fmla="*/ 120753 h 4275461"/>
                <a:gd name="connsiteX57" fmla="*/ 1271764 w 3619883"/>
                <a:gd name="connsiteY57" fmla="*/ 117956 h 4275461"/>
                <a:gd name="connsiteX58" fmla="*/ 1315583 w 3619883"/>
                <a:gd name="connsiteY58" fmla="*/ 125912 h 4275461"/>
                <a:gd name="connsiteX59" fmla="*/ 1359125 w 3619883"/>
                <a:gd name="connsiteY59" fmla="*/ 139761 h 4275461"/>
                <a:gd name="connsiteX60" fmla="*/ 1391919 w 3619883"/>
                <a:gd name="connsiteY60" fmla="*/ 147202 h 4275461"/>
                <a:gd name="connsiteX61" fmla="*/ 1436563 w 3619883"/>
                <a:gd name="connsiteY61" fmla="*/ 137480 h 4275461"/>
                <a:gd name="connsiteX62" fmla="*/ 1471566 w 3619883"/>
                <a:gd name="connsiteY62" fmla="*/ 97777 h 4275461"/>
                <a:gd name="connsiteX63" fmla="*/ 1505739 w 3619883"/>
                <a:gd name="connsiteY63" fmla="*/ 75753 h 4275461"/>
                <a:gd name="connsiteX64" fmla="*/ 1590891 w 3619883"/>
                <a:gd name="connsiteY64" fmla="*/ 144702 h 4275461"/>
                <a:gd name="connsiteX65" fmla="*/ 1625616 w 3619883"/>
                <a:gd name="connsiteY65" fmla="*/ 110893 h 4275461"/>
                <a:gd name="connsiteX66" fmla="*/ 1658964 w 3619883"/>
                <a:gd name="connsiteY66" fmla="*/ 106547 h 4275461"/>
                <a:gd name="connsiteX67" fmla="*/ 1746598 w 3619883"/>
                <a:gd name="connsiteY67" fmla="*/ 122460 h 4275461"/>
                <a:gd name="connsiteX68" fmla="*/ 1811913 w 3619883"/>
                <a:gd name="connsiteY68" fmla="*/ 143234 h 4275461"/>
                <a:gd name="connsiteX69" fmla="*/ 1856557 w 3619883"/>
                <a:gd name="connsiteY69" fmla="*/ 133511 h 4275461"/>
                <a:gd name="connsiteX70" fmla="*/ 2066003 w 3619883"/>
                <a:gd name="connsiteY70" fmla="*/ 143313 h 4275461"/>
                <a:gd name="connsiteX71" fmla="*/ 2177615 w 3619883"/>
                <a:gd name="connsiteY71" fmla="*/ 119007 h 4275461"/>
                <a:gd name="connsiteX72" fmla="*/ 2255883 w 3619883"/>
                <a:gd name="connsiteY72" fmla="*/ 99047 h 4275461"/>
                <a:gd name="connsiteX73" fmla="*/ 2344622 w 3619883"/>
                <a:gd name="connsiteY73" fmla="*/ 91388 h 4275461"/>
                <a:gd name="connsiteX74" fmla="*/ 2455682 w 3619883"/>
                <a:gd name="connsiteY74" fmla="*/ 78869 h 4275461"/>
                <a:gd name="connsiteX75" fmla="*/ 2632609 w 3619883"/>
                <a:gd name="connsiteY75" fmla="*/ 75338 h 4275461"/>
                <a:gd name="connsiteX76" fmla="*/ 2742291 w 3619883"/>
                <a:gd name="connsiteY76" fmla="*/ 92282 h 4275461"/>
                <a:gd name="connsiteX77" fmla="*/ 2851974 w 3619883"/>
                <a:gd name="connsiteY77" fmla="*/ 109227 h 4275461"/>
                <a:gd name="connsiteX78" fmla="*/ 2907643 w 3619883"/>
                <a:gd name="connsiteY78" fmla="*/ 100020 h 4275461"/>
                <a:gd name="connsiteX79" fmla="*/ 2944022 w 3619883"/>
                <a:gd name="connsiteY79" fmla="*/ 30853 h 4275461"/>
                <a:gd name="connsiteX80" fmla="*/ 3022289 w 3619883"/>
                <a:gd name="connsiteY80" fmla="*/ 10893 h 4275461"/>
                <a:gd name="connsiteX81" fmla="*/ 3054807 w 3619883"/>
                <a:gd name="connsiteY81" fmla="*/ 24226 h 4275461"/>
                <a:gd name="connsiteX82" fmla="*/ 3141892 w 3619883"/>
                <a:gd name="connsiteY82" fmla="*/ 51925 h 4275461"/>
                <a:gd name="connsiteX83" fmla="*/ 3185711 w 3619883"/>
                <a:gd name="connsiteY83" fmla="*/ 59881 h 4275461"/>
                <a:gd name="connsiteX84" fmla="*/ 3219056 w 3619883"/>
                <a:gd name="connsiteY84" fmla="*/ 55536 h 4275461"/>
                <a:gd name="connsiteX85" fmla="*/ 3263425 w 3619883"/>
                <a:gd name="connsiteY85" fmla="*/ 51706 h 4275461"/>
                <a:gd name="connsiteX86" fmla="*/ 3296219 w 3619883"/>
                <a:gd name="connsiteY86" fmla="*/ 59147 h 4275461"/>
                <a:gd name="connsiteX87" fmla="*/ 3319094 w 3619883"/>
                <a:gd name="connsiteY87" fmla="*/ 42500 h 4275461"/>
                <a:gd name="connsiteX88" fmla="*/ 3420511 w 3619883"/>
                <a:gd name="connsiteY88" fmla="*/ 0 h 4275461"/>
                <a:gd name="connsiteX89" fmla="*/ 3453305 w 3619883"/>
                <a:gd name="connsiteY89" fmla="*/ 7440 h 4275461"/>
                <a:gd name="connsiteX90" fmla="*/ 3496571 w 3619883"/>
                <a:gd name="connsiteY90" fmla="*/ 27182 h 4275461"/>
                <a:gd name="connsiteX91" fmla="*/ 3602117 w 3619883"/>
                <a:gd name="connsiteY91" fmla="*/ 132521 h 4275461"/>
                <a:gd name="connsiteX92" fmla="*/ 3619883 w 3619883"/>
                <a:gd name="connsiteY92" fmla="*/ 140049 h 4275461"/>
                <a:gd name="connsiteX93" fmla="*/ 3619883 w 3619883"/>
                <a:gd name="connsiteY9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61020 w 3619883"/>
                <a:gd name="connsiteY18" fmla="*/ 3951392 h 4275461"/>
                <a:gd name="connsiteX19" fmla="*/ 783235 w 3619883"/>
                <a:gd name="connsiteY19" fmla="*/ 3951392 h 4275461"/>
                <a:gd name="connsiteX20" fmla="*/ 783235 w 3619883"/>
                <a:gd name="connsiteY20" fmla="*/ 4128157 h 4275461"/>
                <a:gd name="connsiteX21" fmla="*/ 871024 w 3619883"/>
                <a:gd name="connsiteY21" fmla="*/ 4128157 h 4275461"/>
                <a:gd name="connsiteX22" fmla="*/ 829432 w 3619883"/>
                <a:gd name="connsiteY22" fmla="*/ 4275461 h 4275461"/>
                <a:gd name="connsiteX23" fmla="*/ 611484 w 3619883"/>
                <a:gd name="connsiteY23" fmla="*/ 4275461 h 4275461"/>
                <a:gd name="connsiteX24" fmla="*/ 621247 w 3619883"/>
                <a:gd name="connsiteY24" fmla="*/ 4128157 h 4275461"/>
                <a:gd name="connsiteX25" fmla="*/ 650062 w 3619883"/>
                <a:gd name="connsiteY25" fmla="*/ 4128157 h 4275461"/>
                <a:gd name="connsiteX26" fmla="*/ 650062 w 3619883"/>
                <a:gd name="connsiteY26" fmla="*/ 3951392 h 4275461"/>
                <a:gd name="connsiteX27" fmla="*/ 472277 w 3619883"/>
                <a:gd name="connsiteY27" fmla="*/ 3951392 h 4275461"/>
                <a:gd name="connsiteX28" fmla="*/ 472277 w 3619883"/>
                <a:gd name="connsiteY28" fmla="*/ 4128157 h 4275461"/>
                <a:gd name="connsiteX29" fmla="*/ 522650 w 3619883"/>
                <a:gd name="connsiteY29" fmla="*/ 4128157 h 4275461"/>
                <a:gd name="connsiteX30" fmla="*/ 573998 w 3619883"/>
                <a:gd name="connsiteY30" fmla="*/ 4275461 h 4275461"/>
                <a:gd name="connsiteX31" fmla="*/ 336164 w 3619883"/>
                <a:gd name="connsiteY31" fmla="*/ 4275461 h 4275461"/>
                <a:gd name="connsiteX32" fmla="*/ 294572 w 3619883"/>
                <a:gd name="connsiteY32" fmla="*/ 4128157 h 4275461"/>
                <a:gd name="connsiteX33" fmla="*/ 339106 w 3619883"/>
                <a:gd name="connsiteY33" fmla="*/ 4128157 h 4275461"/>
                <a:gd name="connsiteX34" fmla="*/ 339106 w 3619883"/>
                <a:gd name="connsiteY34" fmla="*/ 3951392 h 4275461"/>
                <a:gd name="connsiteX35" fmla="*/ 161321 w 3619883"/>
                <a:gd name="connsiteY35" fmla="*/ 3951392 h 4275461"/>
                <a:gd name="connsiteX36" fmla="*/ 161321 w 3619883"/>
                <a:gd name="connsiteY36" fmla="*/ 4128157 h 4275461"/>
                <a:gd name="connsiteX37" fmla="*/ 230914 w 3619883"/>
                <a:gd name="connsiteY37" fmla="*/ 4128157 h 4275461"/>
                <a:gd name="connsiteX38" fmla="*/ 189322 w 3619883"/>
                <a:gd name="connsiteY38" fmla="*/ 4275461 h 4275461"/>
                <a:gd name="connsiteX39" fmla="*/ 0 w 3619883"/>
                <a:gd name="connsiteY39" fmla="*/ 4275461 h 4275461"/>
                <a:gd name="connsiteX40" fmla="*/ 0 w 3619883"/>
                <a:gd name="connsiteY40" fmla="*/ 42229 h 4275461"/>
                <a:gd name="connsiteX41" fmla="*/ 42464 w 3619883"/>
                <a:gd name="connsiteY41" fmla="*/ 40518 h 4275461"/>
                <a:gd name="connsiteX42" fmla="*/ 137733 w 3619883"/>
                <a:gd name="connsiteY42" fmla="*/ 35355 h 4275461"/>
                <a:gd name="connsiteX43" fmla="*/ 270565 w 3619883"/>
                <a:gd name="connsiteY43" fmla="*/ 29759 h 4275461"/>
                <a:gd name="connsiteX44" fmla="*/ 479734 w 3619883"/>
                <a:gd name="connsiteY44" fmla="*/ 45455 h 4275461"/>
                <a:gd name="connsiteX45" fmla="*/ 524103 w 3619883"/>
                <a:gd name="connsiteY45" fmla="*/ 41625 h 4275461"/>
                <a:gd name="connsiteX46" fmla="*/ 624416 w 3619883"/>
                <a:gd name="connsiteY46" fmla="*/ 22696 h 4275461"/>
                <a:gd name="connsiteX47" fmla="*/ 657762 w 3619883"/>
                <a:gd name="connsiteY47" fmla="*/ 18351 h 4275461"/>
                <a:gd name="connsiteX48" fmla="*/ 690557 w 3619883"/>
                <a:gd name="connsiteY48" fmla="*/ 25792 h 4275461"/>
                <a:gd name="connsiteX49" fmla="*/ 745123 w 3619883"/>
                <a:gd name="connsiteY49" fmla="*/ 40157 h 4275461"/>
                <a:gd name="connsiteX50" fmla="*/ 789493 w 3619883"/>
                <a:gd name="connsiteY50" fmla="*/ 36327 h 4275461"/>
                <a:gd name="connsiteX51" fmla="*/ 854255 w 3619883"/>
                <a:gd name="connsiteY51" fmla="*/ 68887 h 4275461"/>
                <a:gd name="connsiteX52" fmla="*/ 897520 w 3619883"/>
                <a:gd name="connsiteY52" fmla="*/ 88629 h 4275461"/>
                <a:gd name="connsiteX53" fmla="*/ 940510 w 3619883"/>
                <a:gd name="connsiteY53" fmla="*/ 114265 h 4275461"/>
                <a:gd name="connsiteX54" fmla="*/ 1082712 w 3619883"/>
                <a:gd name="connsiteY54" fmla="*/ 144543 h 4275461"/>
                <a:gd name="connsiteX55" fmla="*/ 1205348 w 3619883"/>
                <a:gd name="connsiteY55" fmla="*/ 120753 h 4275461"/>
                <a:gd name="connsiteX56" fmla="*/ 1271764 w 3619883"/>
                <a:gd name="connsiteY56" fmla="*/ 117956 h 4275461"/>
                <a:gd name="connsiteX57" fmla="*/ 1315583 w 3619883"/>
                <a:gd name="connsiteY57" fmla="*/ 125912 h 4275461"/>
                <a:gd name="connsiteX58" fmla="*/ 1359125 w 3619883"/>
                <a:gd name="connsiteY58" fmla="*/ 139761 h 4275461"/>
                <a:gd name="connsiteX59" fmla="*/ 1391919 w 3619883"/>
                <a:gd name="connsiteY59" fmla="*/ 147202 h 4275461"/>
                <a:gd name="connsiteX60" fmla="*/ 1436563 w 3619883"/>
                <a:gd name="connsiteY60" fmla="*/ 137480 h 4275461"/>
                <a:gd name="connsiteX61" fmla="*/ 1471566 w 3619883"/>
                <a:gd name="connsiteY61" fmla="*/ 97777 h 4275461"/>
                <a:gd name="connsiteX62" fmla="*/ 1505739 w 3619883"/>
                <a:gd name="connsiteY62" fmla="*/ 75753 h 4275461"/>
                <a:gd name="connsiteX63" fmla="*/ 1590891 w 3619883"/>
                <a:gd name="connsiteY63" fmla="*/ 144702 h 4275461"/>
                <a:gd name="connsiteX64" fmla="*/ 1625616 w 3619883"/>
                <a:gd name="connsiteY64" fmla="*/ 110893 h 4275461"/>
                <a:gd name="connsiteX65" fmla="*/ 1658964 w 3619883"/>
                <a:gd name="connsiteY65" fmla="*/ 106547 h 4275461"/>
                <a:gd name="connsiteX66" fmla="*/ 1746598 w 3619883"/>
                <a:gd name="connsiteY66" fmla="*/ 122460 h 4275461"/>
                <a:gd name="connsiteX67" fmla="*/ 1811913 w 3619883"/>
                <a:gd name="connsiteY67" fmla="*/ 143234 h 4275461"/>
                <a:gd name="connsiteX68" fmla="*/ 1856557 w 3619883"/>
                <a:gd name="connsiteY68" fmla="*/ 133511 h 4275461"/>
                <a:gd name="connsiteX69" fmla="*/ 2066003 w 3619883"/>
                <a:gd name="connsiteY69" fmla="*/ 143313 h 4275461"/>
                <a:gd name="connsiteX70" fmla="*/ 2177615 w 3619883"/>
                <a:gd name="connsiteY70" fmla="*/ 119007 h 4275461"/>
                <a:gd name="connsiteX71" fmla="*/ 2255883 w 3619883"/>
                <a:gd name="connsiteY71" fmla="*/ 99047 h 4275461"/>
                <a:gd name="connsiteX72" fmla="*/ 2344622 w 3619883"/>
                <a:gd name="connsiteY72" fmla="*/ 91388 h 4275461"/>
                <a:gd name="connsiteX73" fmla="*/ 2455682 w 3619883"/>
                <a:gd name="connsiteY73" fmla="*/ 78869 h 4275461"/>
                <a:gd name="connsiteX74" fmla="*/ 2632609 w 3619883"/>
                <a:gd name="connsiteY74" fmla="*/ 75338 h 4275461"/>
                <a:gd name="connsiteX75" fmla="*/ 2742291 w 3619883"/>
                <a:gd name="connsiteY75" fmla="*/ 92282 h 4275461"/>
                <a:gd name="connsiteX76" fmla="*/ 2851974 w 3619883"/>
                <a:gd name="connsiteY76" fmla="*/ 109227 h 4275461"/>
                <a:gd name="connsiteX77" fmla="*/ 2907643 w 3619883"/>
                <a:gd name="connsiteY77" fmla="*/ 100020 h 4275461"/>
                <a:gd name="connsiteX78" fmla="*/ 2944022 w 3619883"/>
                <a:gd name="connsiteY78" fmla="*/ 30853 h 4275461"/>
                <a:gd name="connsiteX79" fmla="*/ 3022289 w 3619883"/>
                <a:gd name="connsiteY79" fmla="*/ 10893 h 4275461"/>
                <a:gd name="connsiteX80" fmla="*/ 3054807 w 3619883"/>
                <a:gd name="connsiteY80" fmla="*/ 24226 h 4275461"/>
                <a:gd name="connsiteX81" fmla="*/ 3141892 w 3619883"/>
                <a:gd name="connsiteY81" fmla="*/ 51925 h 4275461"/>
                <a:gd name="connsiteX82" fmla="*/ 3185711 w 3619883"/>
                <a:gd name="connsiteY82" fmla="*/ 59881 h 4275461"/>
                <a:gd name="connsiteX83" fmla="*/ 3219056 w 3619883"/>
                <a:gd name="connsiteY83" fmla="*/ 55536 h 4275461"/>
                <a:gd name="connsiteX84" fmla="*/ 3263425 w 3619883"/>
                <a:gd name="connsiteY84" fmla="*/ 51706 h 4275461"/>
                <a:gd name="connsiteX85" fmla="*/ 3296219 w 3619883"/>
                <a:gd name="connsiteY85" fmla="*/ 59147 h 4275461"/>
                <a:gd name="connsiteX86" fmla="*/ 3319094 w 3619883"/>
                <a:gd name="connsiteY86" fmla="*/ 42500 h 4275461"/>
                <a:gd name="connsiteX87" fmla="*/ 3420511 w 3619883"/>
                <a:gd name="connsiteY87" fmla="*/ 0 h 4275461"/>
                <a:gd name="connsiteX88" fmla="*/ 3453305 w 3619883"/>
                <a:gd name="connsiteY88" fmla="*/ 7440 h 4275461"/>
                <a:gd name="connsiteX89" fmla="*/ 3496571 w 3619883"/>
                <a:gd name="connsiteY89" fmla="*/ 27182 h 4275461"/>
                <a:gd name="connsiteX90" fmla="*/ 3602117 w 3619883"/>
                <a:gd name="connsiteY90" fmla="*/ 132521 h 4275461"/>
                <a:gd name="connsiteX91" fmla="*/ 3619883 w 3619883"/>
                <a:gd name="connsiteY91" fmla="*/ 140049 h 4275461"/>
                <a:gd name="connsiteX92" fmla="*/ 3619883 w 3619883"/>
                <a:gd name="connsiteY9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783235 w 3619883"/>
                <a:gd name="connsiteY19" fmla="*/ 4128157 h 4275461"/>
                <a:gd name="connsiteX20" fmla="*/ 871024 w 3619883"/>
                <a:gd name="connsiteY20" fmla="*/ 4128157 h 4275461"/>
                <a:gd name="connsiteX21" fmla="*/ 829432 w 3619883"/>
                <a:gd name="connsiteY21" fmla="*/ 4275461 h 4275461"/>
                <a:gd name="connsiteX22" fmla="*/ 611484 w 3619883"/>
                <a:gd name="connsiteY22" fmla="*/ 4275461 h 4275461"/>
                <a:gd name="connsiteX23" fmla="*/ 621247 w 3619883"/>
                <a:gd name="connsiteY23" fmla="*/ 4128157 h 4275461"/>
                <a:gd name="connsiteX24" fmla="*/ 650062 w 3619883"/>
                <a:gd name="connsiteY24" fmla="*/ 4128157 h 4275461"/>
                <a:gd name="connsiteX25" fmla="*/ 650062 w 3619883"/>
                <a:gd name="connsiteY25" fmla="*/ 3951392 h 4275461"/>
                <a:gd name="connsiteX26" fmla="*/ 472277 w 3619883"/>
                <a:gd name="connsiteY26" fmla="*/ 3951392 h 4275461"/>
                <a:gd name="connsiteX27" fmla="*/ 472277 w 3619883"/>
                <a:gd name="connsiteY27" fmla="*/ 4128157 h 4275461"/>
                <a:gd name="connsiteX28" fmla="*/ 522650 w 3619883"/>
                <a:gd name="connsiteY28" fmla="*/ 4128157 h 4275461"/>
                <a:gd name="connsiteX29" fmla="*/ 573998 w 3619883"/>
                <a:gd name="connsiteY29" fmla="*/ 4275461 h 4275461"/>
                <a:gd name="connsiteX30" fmla="*/ 336164 w 3619883"/>
                <a:gd name="connsiteY30" fmla="*/ 4275461 h 4275461"/>
                <a:gd name="connsiteX31" fmla="*/ 294572 w 3619883"/>
                <a:gd name="connsiteY31" fmla="*/ 4128157 h 4275461"/>
                <a:gd name="connsiteX32" fmla="*/ 339106 w 3619883"/>
                <a:gd name="connsiteY32" fmla="*/ 4128157 h 4275461"/>
                <a:gd name="connsiteX33" fmla="*/ 339106 w 3619883"/>
                <a:gd name="connsiteY33" fmla="*/ 3951392 h 4275461"/>
                <a:gd name="connsiteX34" fmla="*/ 161321 w 3619883"/>
                <a:gd name="connsiteY34" fmla="*/ 3951392 h 4275461"/>
                <a:gd name="connsiteX35" fmla="*/ 161321 w 3619883"/>
                <a:gd name="connsiteY35" fmla="*/ 4128157 h 4275461"/>
                <a:gd name="connsiteX36" fmla="*/ 230914 w 3619883"/>
                <a:gd name="connsiteY36" fmla="*/ 4128157 h 4275461"/>
                <a:gd name="connsiteX37" fmla="*/ 189322 w 3619883"/>
                <a:gd name="connsiteY37" fmla="*/ 4275461 h 4275461"/>
                <a:gd name="connsiteX38" fmla="*/ 0 w 3619883"/>
                <a:gd name="connsiteY38" fmla="*/ 4275461 h 4275461"/>
                <a:gd name="connsiteX39" fmla="*/ 0 w 3619883"/>
                <a:gd name="connsiteY39" fmla="*/ 42229 h 4275461"/>
                <a:gd name="connsiteX40" fmla="*/ 42464 w 3619883"/>
                <a:gd name="connsiteY40" fmla="*/ 40518 h 4275461"/>
                <a:gd name="connsiteX41" fmla="*/ 137733 w 3619883"/>
                <a:gd name="connsiteY41" fmla="*/ 35355 h 4275461"/>
                <a:gd name="connsiteX42" fmla="*/ 270565 w 3619883"/>
                <a:gd name="connsiteY42" fmla="*/ 29759 h 4275461"/>
                <a:gd name="connsiteX43" fmla="*/ 479734 w 3619883"/>
                <a:gd name="connsiteY43" fmla="*/ 45455 h 4275461"/>
                <a:gd name="connsiteX44" fmla="*/ 524103 w 3619883"/>
                <a:gd name="connsiteY44" fmla="*/ 41625 h 4275461"/>
                <a:gd name="connsiteX45" fmla="*/ 624416 w 3619883"/>
                <a:gd name="connsiteY45" fmla="*/ 22696 h 4275461"/>
                <a:gd name="connsiteX46" fmla="*/ 657762 w 3619883"/>
                <a:gd name="connsiteY46" fmla="*/ 18351 h 4275461"/>
                <a:gd name="connsiteX47" fmla="*/ 690557 w 3619883"/>
                <a:gd name="connsiteY47" fmla="*/ 25792 h 4275461"/>
                <a:gd name="connsiteX48" fmla="*/ 745123 w 3619883"/>
                <a:gd name="connsiteY48" fmla="*/ 40157 h 4275461"/>
                <a:gd name="connsiteX49" fmla="*/ 789493 w 3619883"/>
                <a:gd name="connsiteY49" fmla="*/ 36327 h 4275461"/>
                <a:gd name="connsiteX50" fmla="*/ 854255 w 3619883"/>
                <a:gd name="connsiteY50" fmla="*/ 68887 h 4275461"/>
                <a:gd name="connsiteX51" fmla="*/ 897520 w 3619883"/>
                <a:gd name="connsiteY51" fmla="*/ 88629 h 4275461"/>
                <a:gd name="connsiteX52" fmla="*/ 940510 w 3619883"/>
                <a:gd name="connsiteY52" fmla="*/ 114265 h 4275461"/>
                <a:gd name="connsiteX53" fmla="*/ 1082712 w 3619883"/>
                <a:gd name="connsiteY53" fmla="*/ 144543 h 4275461"/>
                <a:gd name="connsiteX54" fmla="*/ 1205348 w 3619883"/>
                <a:gd name="connsiteY54" fmla="*/ 120753 h 4275461"/>
                <a:gd name="connsiteX55" fmla="*/ 1271764 w 3619883"/>
                <a:gd name="connsiteY55" fmla="*/ 117956 h 4275461"/>
                <a:gd name="connsiteX56" fmla="*/ 1315583 w 3619883"/>
                <a:gd name="connsiteY56" fmla="*/ 125912 h 4275461"/>
                <a:gd name="connsiteX57" fmla="*/ 1359125 w 3619883"/>
                <a:gd name="connsiteY57" fmla="*/ 139761 h 4275461"/>
                <a:gd name="connsiteX58" fmla="*/ 1391919 w 3619883"/>
                <a:gd name="connsiteY58" fmla="*/ 147202 h 4275461"/>
                <a:gd name="connsiteX59" fmla="*/ 1436563 w 3619883"/>
                <a:gd name="connsiteY59" fmla="*/ 137480 h 4275461"/>
                <a:gd name="connsiteX60" fmla="*/ 1471566 w 3619883"/>
                <a:gd name="connsiteY60" fmla="*/ 97777 h 4275461"/>
                <a:gd name="connsiteX61" fmla="*/ 1505739 w 3619883"/>
                <a:gd name="connsiteY61" fmla="*/ 75753 h 4275461"/>
                <a:gd name="connsiteX62" fmla="*/ 1590891 w 3619883"/>
                <a:gd name="connsiteY62" fmla="*/ 144702 h 4275461"/>
                <a:gd name="connsiteX63" fmla="*/ 1625616 w 3619883"/>
                <a:gd name="connsiteY63" fmla="*/ 110893 h 4275461"/>
                <a:gd name="connsiteX64" fmla="*/ 1658964 w 3619883"/>
                <a:gd name="connsiteY64" fmla="*/ 106547 h 4275461"/>
                <a:gd name="connsiteX65" fmla="*/ 1746598 w 3619883"/>
                <a:gd name="connsiteY65" fmla="*/ 122460 h 4275461"/>
                <a:gd name="connsiteX66" fmla="*/ 1811913 w 3619883"/>
                <a:gd name="connsiteY66" fmla="*/ 143234 h 4275461"/>
                <a:gd name="connsiteX67" fmla="*/ 1856557 w 3619883"/>
                <a:gd name="connsiteY67" fmla="*/ 133511 h 4275461"/>
                <a:gd name="connsiteX68" fmla="*/ 2066003 w 3619883"/>
                <a:gd name="connsiteY68" fmla="*/ 143313 h 4275461"/>
                <a:gd name="connsiteX69" fmla="*/ 2177615 w 3619883"/>
                <a:gd name="connsiteY69" fmla="*/ 119007 h 4275461"/>
                <a:gd name="connsiteX70" fmla="*/ 2255883 w 3619883"/>
                <a:gd name="connsiteY70" fmla="*/ 99047 h 4275461"/>
                <a:gd name="connsiteX71" fmla="*/ 2344622 w 3619883"/>
                <a:gd name="connsiteY71" fmla="*/ 91388 h 4275461"/>
                <a:gd name="connsiteX72" fmla="*/ 2455682 w 3619883"/>
                <a:gd name="connsiteY72" fmla="*/ 78869 h 4275461"/>
                <a:gd name="connsiteX73" fmla="*/ 2632609 w 3619883"/>
                <a:gd name="connsiteY73" fmla="*/ 75338 h 4275461"/>
                <a:gd name="connsiteX74" fmla="*/ 2742291 w 3619883"/>
                <a:gd name="connsiteY74" fmla="*/ 92282 h 4275461"/>
                <a:gd name="connsiteX75" fmla="*/ 2851974 w 3619883"/>
                <a:gd name="connsiteY75" fmla="*/ 109227 h 4275461"/>
                <a:gd name="connsiteX76" fmla="*/ 2907643 w 3619883"/>
                <a:gd name="connsiteY76" fmla="*/ 100020 h 4275461"/>
                <a:gd name="connsiteX77" fmla="*/ 2944022 w 3619883"/>
                <a:gd name="connsiteY77" fmla="*/ 30853 h 4275461"/>
                <a:gd name="connsiteX78" fmla="*/ 3022289 w 3619883"/>
                <a:gd name="connsiteY78" fmla="*/ 10893 h 4275461"/>
                <a:gd name="connsiteX79" fmla="*/ 3054807 w 3619883"/>
                <a:gd name="connsiteY79" fmla="*/ 24226 h 4275461"/>
                <a:gd name="connsiteX80" fmla="*/ 3141892 w 3619883"/>
                <a:gd name="connsiteY80" fmla="*/ 51925 h 4275461"/>
                <a:gd name="connsiteX81" fmla="*/ 3185711 w 3619883"/>
                <a:gd name="connsiteY81" fmla="*/ 59881 h 4275461"/>
                <a:gd name="connsiteX82" fmla="*/ 3219056 w 3619883"/>
                <a:gd name="connsiteY82" fmla="*/ 55536 h 4275461"/>
                <a:gd name="connsiteX83" fmla="*/ 3263425 w 3619883"/>
                <a:gd name="connsiteY83" fmla="*/ 51706 h 4275461"/>
                <a:gd name="connsiteX84" fmla="*/ 3296219 w 3619883"/>
                <a:gd name="connsiteY84" fmla="*/ 59147 h 4275461"/>
                <a:gd name="connsiteX85" fmla="*/ 3319094 w 3619883"/>
                <a:gd name="connsiteY85" fmla="*/ 42500 h 4275461"/>
                <a:gd name="connsiteX86" fmla="*/ 3420511 w 3619883"/>
                <a:gd name="connsiteY86" fmla="*/ 0 h 4275461"/>
                <a:gd name="connsiteX87" fmla="*/ 3453305 w 3619883"/>
                <a:gd name="connsiteY87" fmla="*/ 7440 h 4275461"/>
                <a:gd name="connsiteX88" fmla="*/ 3496571 w 3619883"/>
                <a:gd name="connsiteY88" fmla="*/ 27182 h 4275461"/>
                <a:gd name="connsiteX89" fmla="*/ 3602117 w 3619883"/>
                <a:gd name="connsiteY89" fmla="*/ 132521 h 4275461"/>
                <a:gd name="connsiteX90" fmla="*/ 3619883 w 3619883"/>
                <a:gd name="connsiteY90" fmla="*/ 140049 h 4275461"/>
                <a:gd name="connsiteX91" fmla="*/ 3619883 w 3619883"/>
                <a:gd name="connsiteY9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783235 w 3619883"/>
                <a:gd name="connsiteY19" fmla="*/ 4128157 h 4275461"/>
                <a:gd name="connsiteX20" fmla="*/ 829432 w 3619883"/>
                <a:gd name="connsiteY20" fmla="*/ 4275461 h 4275461"/>
                <a:gd name="connsiteX21" fmla="*/ 611484 w 3619883"/>
                <a:gd name="connsiteY21" fmla="*/ 4275461 h 4275461"/>
                <a:gd name="connsiteX22" fmla="*/ 621247 w 3619883"/>
                <a:gd name="connsiteY22" fmla="*/ 4128157 h 4275461"/>
                <a:gd name="connsiteX23" fmla="*/ 650062 w 3619883"/>
                <a:gd name="connsiteY23" fmla="*/ 4128157 h 4275461"/>
                <a:gd name="connsiteX24" fmla="*/ 650062 w 3619883"/>
                <a:gd name="connsiteY24" fmla="*/ 3951392 h 4275461"/>
                <a:gd name="connsiteX25" fmla="*/ 472277 w 3619883"/>
                <a:gd name="connsiteY25" fmla="*/ 3951392 h 4275461"/>
                <a:gd name="connsiteX26" fmla="*/ 472277 w 3619883"/>
                <a:gd name="connsiteY26" fmla="*/ 4128157 h 4275461"/>
                <a:gd name="connsiteX27" fmla="*/ 522650 w 3619883"/>
                <a:gd name="connsiteY27" fmla="*/ 4128157 h 4275461"/>
                <a:gd name="connsiteX28" fmla="*/ 573998 w 3619883"/>
                <a:gd name="connsiteY28" fmla="*/ 4275461 h 4275461"/>
                <a:gd name="connsiteX29" fmla="*/ 336164 w 3619883"/>
                <a:gd name="connsiteY29" fmla="*/ 4275461 h 4275461"/>
                <a:gd name="connsiteX30" fmla="*/ 294572 w 3619883"/>
                <a:gd name="connsiteY30" fmla="*/ 4128157 h 4275461"/>
                <a:gd name="connsiteX31" fmla="*/ 339106 w 3619883"/>
                <a:gd name="connsiteY31" fmla="*/ 4128157 h 4275461"/>
                <a:gd name="connsiteX32" fmla="*/ 339106 w 3619883"/>
                <a:gd name="connsiteY32" fmla="*/ 3951392 h 4275461"/>
                <a:gd name="connsiteX33" fmla="*/ 161321 w 3619883"/>
                <a:gd name="connsiteY33" fmla="*/ 3951392 h 4275461"/>
                <a:gd name="connsiteX34" fmla="*/ 161321 w 3619883"/>
                <a:gd name="connsiteY34" fmla="*/ 4128157 h 4275461"/>
                <a:gd name="connsiteX35" fmla="*/ 230914 w 3619883"/>
                <a:gd name="connsiteY35" fmla="*/ 4128157 h 4275461"/>
                <a:gd name="connsiteX36" fmla="*/ 189322 w 3619883"/>
                <a:gd name="connsiteY36" fmla="*/ 4275461 h 4275461"/>
                <a:gd name="connsiteX37" fmla="*/ 0 w 3619883"/>
                <a:gd name="connsiteY37" fmla="*/ 4275461 h 4275461"/>
                <a:gd name="connsiteX38" fmla="*/ 0 w 3619883"/>
                <a:gd name="connsiteY38" fmla="*/ 42229 h 4275461"/>
                <a:gd name="connsiteX39" fmla="*/ 42464 w 3619883"/>
                <a:gd name="connsiteY39" fmla="*/ 40518 h 4275461"/>
                <a:gd name="connsiteX40" fmla="*/ 137733 w 3619883"/>
                <a:gd name="connsiteY40" fmla="*/ 35355 h 4275461"/>
                <a:gd name="connsiteX41" fmla="*/ 270565 w 3619883"/>
                <a:gd name="connsiteY41" fmla="*/ 29759 h 4275461"/>
                <a:gd name="connsiteX42" fmla="*/ 479734 w 3619883"/>
                <a:gd name="connsiteY42" fmla="*/ 45455 h 4275461"/>
                <a:gd name="connsiteX43" fmla="*/ 524103 w 3619883"/>
                <a:gd name="connsiteY43" fmla="*/ 41625 h 4275461"/>
                <a:gd name="connsiteX44" fmla="*/ 624416 w 3619883"/>
                <a:gd name="connsiteY44" fmla="*/ 22696 h 4275461"/>
                <a:gd name="connsiteX45" fmla="*/ 657762 w 3619883"/>
                <a:gd name="connsiteY45" fmla="*/ 18351 h 4275461"/>
                <a:gd name="connsiteX46" fmla="*/ 690557 w 3619883"/>
                <a:gd name="connsiteY46" fmla="*/ 25792 h 4275461"/>
                <a:gd name="connsiteX47" fmla="*/ 745123 w 3619883"/>
                <a:gd name="connsiteY47" fmla="*/ 40157 h 4275461"/>
                <a:gd name="connsiteX48" fmla="*/ 789493 w 3619883"/>
                <a:gd name="connsiteY48" fmla="*/ 36327 h 4275461"/>
                <a:gd name="connsiteX49" fmla="*/ 854255 w 3619883"/>
                <a:gd name="connsiteY49" fmla="*/ 68887 h 4275461"/>
                <a:gd name="connsiteX50" fmla="*/ 897520 w 3619883"/>
                <a:gd name="connsiteY50" fmla="*/ 88629 h 4275461"/>
                <a:gd name="connsiteX51" fmla="*/ 940510 w 3619883"/>
                <a:gd name="connsiteY51" fmla="*/ 114265 h 4275461"/>
                <a:gd name="connsiteX52" fmla="*/ 1082712 w 3619883"/>
                <a:gd name="connsiteY52" fmla="*/ 144543 h 4275461"/>
                <a:gd name="connsiteX53" fmla="*/ 1205348 w 3619883"/>
                <a:gd name="connsiteY53" fmla="*/ 120753 h 4275461"/>
                <a:gd name="connsiteX54" fmla="*/ 1271764 w 3619883"/>
                <a:gd name="connsiteY54" fmla="*/ 117956 h 4275461"/>
                <a:gd name="connsiteX55" fmla="*/ 1315583 w 3619883"/>
                <a:gd name="connsiteY55" fmla="*/ 125912 h 4275461"/>
                <a:gd name="connsiteX56" fmla="*/ 1359125 w 3619883"/>
                <a:gd name="connsiteY56" fmla="*/ 139761 h 4275461"/>
                <a:gd name="connsiteX57" fmla="*/ 1391919 w 3619883"/>
                <a:gd name="connsiteY57" fmla="*/ 147202 h 4275461"/>
                <a:gd name="connsiteX58" fmla="*/ 1436563 w 3619883"/>
                <a:gd name="connsiteY58" fmla="*/ 137480 h 4275461"/>
                <a:gd name="connsiteX59" fmla="*/ 1471566 w 3619883"/>
                <a:gd name="connsiteY59" fmla="*/ 97777 h 4275461"/>
                <a:gd name="connsiteX60" fmla="*/ 1505739 w 3619883"/>
                <a:gd name="connsiteY60" fmla="*/ 75753 h 4275461"/>
                <a:gd name="connsiteX61" fmla="*/ 1590891 w 3619883"/>
                <a:gd name="connsiteY61" fmla="*/ 144702 h 4275461"/>
                <a:gd name="connsiteX62" fmla="*/ 1625616 w 3619883"/>
                <a:gd name="connsiteY62" fmla="*/ 110893 h 4275461"/>
                <a:gd name="connsiteX63" fmla="*/ 1658964 w 3619883"/>
                <a:gd name="connsiteY63" fmla="*/ 106547 h 4275461"/>
                <a:gd name="connsiteX64" fmla="*/ 1746598 w 3619883"/>
                <a:gd name="connsiteY64" fmla="*/ 122460 h 4275461"/>
                <a:gd name="connsiteX65" fmla="*/ 1811913 w 3619883"/>
                <a:gd name="connsiteY65" fmla="*/ 143234 h 4275461"/>
                <a:gd name="connsiteX66" fmla="*/ 1856557 w 3619883"/>
                <a:gd name="connsiteY66" fmla="*/ 133511 h 4275461"/>
                <a:gd name="connsiteX67" fmla="*/ 2066003 w 3619883"/>
                <a:gd name="connsiteY67" fmla="*/ 143313 h 4275461"/>
                <a:gd name="connsiteX68" fmla="*/ 2177615 w 3619883"/>
                <a:gd name="connsiteY68" fmla="*/ 119007 h 4275461"/>
                <a:gd name="connsiteX69" fmla="*/ 2255883 w 3619883"/>
                <a:gd name="connsiteY69" fmla="*/ 99047 h 4275461"/>
                <a:gd name="connsiteX70" fmla="*/ 2344622 w 3619883"/>
                <a:gd name="connsiteY70" fmla="*/ 91388 h 4275461"/>
                <a:gd name="connsiteX71" fmla="*/ 2455682 w 3619883"/>
                <a:gd name="connsiteY71" fmla="*/ 78869 h 4275461"/>
                <a:gd name="connsiteX72" fmla="*/ 2632609 w 3619883"/>
                <a:gd name="connsiteY72" fmla="*/ 75338 h 4275461"/>
                <a:gd name="connsiteX73" fmla="*/ 2742291 w 3619883"/>
                <a:gd name="connsiteY73" fmla="*/ 92282 h 4275461"/>
                <a:gd name="connsiteX74" fmla="*/ 2851974 w 3619883"/>
                <a:gd name="connsiteY74" fmla="*/ 109227 h 4275461"/>
                <a:gd name="connsiteX75" fmla="*/ 2907643 w 3619883"/>
                <a:gd name="connsiteY75" fmla="*/ 100020 h 4275461"/>
                <a:gd name="connsiteX76" fmla="*/ 2944022 w 3619883"/>
                <a:gd name="connsiteY76" fmla="*/ 30853 h 4275461"/>
                <a:gd name="connsiteX77" fmla="*/ 3022289 w 3619883"/>
                <a:gd name="connsiteY77" fmla="*/ 10893 h 4275461"/>
                <a:gd name="connsiteX78" fmla="*/ 3054807 w 3619883"/>
                <a:gd name="connsiteY78" fmla="*/ 24226 h 4275461"/>
                <a:gd name="connsiteX79" fmla="*/ 3141892 w 3619883"/>
                <a:gd name="connsiteY79" fmla="*/ 51925 h 4275461"/>
                <a:gd name="connsiteX80" fmla="*/ 3185711 w 3619883"/>
                <a:gd name="connsiteY80" fmla="*/ 59881 h 4275461"/>
                <a:gd name="connsiteX81" fmla="*/ 3219056 w 3619883"/>
                <a:gd name="connsiteY81" fmla="*/ 55536 h 4275461"/>
                <a:gd name="connsiteX82" fmla="*/ 3263425 w 3619883"/>
                <a:gd name="connsiteY82" fmla="*/ 51706 h 4275461"/>
                <a:gd name="connsiteX83" fmla="*/ 3296219 w 3619883"/>
                <a:gd name="connsiteY83" fmla="*/ 59147 h 4275461"/>
                <a:gd name="connsiteX84" fmla="*/ 3319094 w 3619883"/>
                <a:gd name="connsiteY84" fmla="*/ 42500 h 4275461"/>
                <a:gd name="connsiteX85" fmla="*/ 3420511 w 3619883"/>
                <a:gd name="connsiteY85" fmla="*/ 0 h 4275461"/>
                <a:gd name="connsiteX86" fmla="*/ 3453305 w 3619883"/>
                <a:gd name="connsiteY86" fmla="*/ 7440 h 4275461"/>
                <a:gd name="connsiteX87" fmla="*/ 3496571 w 3619883"/>
                <a:gd name="connsiteY87" fmla="*/ 27182 h 4275461"/>
                <a:gd name="connsiteX88" fmla="*/ 3602117 w 3619883"/>
                <a:gd name="connsiteY88" fmla="*/ 132521 h 4275461"/>
                <a:gd name="connsiteX89" fmla="*/ 3619883 w 3619883"/>
                <a:gd name="connsiteY89" fmla="*/ 140049 h 4275461"/>
                <a:gd name="connsiteX90" fmla="*/ 3619883 w 3619883"/>
                <a:gd name="connsiteY9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829432 w 3619883"/>
                <a:gd name="connsiteY19" fmla="*/ 4275461 h 4275461"/>
                <a:gd name="connsiteX20" fmla="*/ 611484 w 3619883"/>
                <a:gd name="connsiteY20" fmla="*/ 4275461 h 4275461"/>
                <a:gd name="connsiteX21" fmla="*/ 621247 w 3619883"/>
                <a:gd name="connsiteY21" fmla="*/ 4128157 h 4275461"/>
                <a:gd name="connsiteX22" fmla="*/ 650062 w 3619883"/>
                <a:gd name="connsiteY22" fmla="*/ 4128157 h 4275461"/>
                <a:gd name="connsiteX23" fmla="*/ 650062 w 3619883"/>
                <a:gd name="connsiteY23" fmla="*/ 3951392 h 4275461"/>
                <a:gd name="connsiteX24" fmla="*/ 472277 w 3619883"/>
                <a:gd name="connsiteY24" fmla="*/ 3951392 h 4275461"/>
                <a:gd name="connsiteX25" fmla="*/ 472277 w 3619883"/>
                <a:gd name="connsiteY25" fmla="*/ 4128157 h 4275461"/>
                <a:gd name="connsiteX26" fmla="*/ 522650 w 3619883"/>
                <a:gd name="connsiteY26" fmla="*/ 4128157 h 4275461"/>
                <a:gd name="connsiteX27" fmla="*/ 573998 w 3619883"/>
                <a:gd name="connsiteY27" fmla="*/ 4275461 h 4275461"/>
                <a:gd name="connsiteX28" fmla="*/ 336164 w 3619883"/>
                <a:gd name="connsiteY28" fmla="*/ 4275461 h 4275461"/>
                <a:gd name="connsiteX29" fmla="*/ 294572 w 3619883"/>
                <a:gd name="connsiteY29" fmla="*/ 4128157 h 4275461"/>
                <a:gd name="connsiteX30" fmla="*/ 339106 w 3619883"/>
                <a:gd name="connsiteY30" fmla="*/ 4128157 h 4275461"/>
                <a:gd name="connsiteX31" fmla="*/ 339106 w 3619883"/>
                <a:gd name="connsiteY31" fmla="*/ 3951392 h 4275461"/>
                <a:gd name="connsiteX32" fmla="*/ 161321 w 3619883"/>
                <a:gd name="connsiteY32" fmla="*/ 3951392 h 4275461"/>
                <a:gd name="connsiteX33" fmla="*/ 161321 w 3619883"/>
                <a:gd name="connsiteY33" fmla="*/ 4128157 h 4275461"/>
                <a:gd name="connsiteX34" fmla="*/ 230914 w 3619883"/>
                <a:gd name="connsiteY34" fmla="*/ 4128157 h 4275461"/>
                <a:gd name="connsiteX35" fmla="*/ 189322 w 3619883"/>
                <a:gd name="connsiteY35" fmla="*/ 4275461 h 4275461"/>
                <a:gd name="connsiteX36" fmla="*/ 0 w 3619883"/>
                <a:gd name="connsiteY36" fmla="*/ 4275461 h 4275461"/>
                <a:gd name="connsiteX37" fmla="*/ 0 w 3619883"/>
                <a:gd name="connsiteY37" fmla="*/ 42229 h 4275461"/>
                <a:gd name="connsiteX38" fmla="*/ 42464 w 3619883"/>
                <a:gd name="connsiteY38" fmla="*/ 40518 h 4275461"/>
                <a:gd name="connsiteX39" fmla="*/ 137733 w 3619883"/>
                <a:gd name="connsiteY39" fmla="*/ 35355 h 4275461"/>
                <a:gd name="connsiteX40" fmla="*/ 270565 w 3619883"/>
                <a:gd name="connsiteY40" fmla="*/ 29759 h 4275461"/>
                <a:gd name="connsiteX41" fmla="*/ 479734 w 3619883"/>
                <a:gd name="connsiteY41" fmla="*/ 45455 h 4275461"/>
                <a:gd name="connsiteX42" fmla="*/ 524103 w 3619883"/>
                <a:gd name="connsiteY42" fmla="*/ 41625 h 4275461"/>
                <a:gd name="connsiteX43" fmla="*/ 624416 w 3619883"/>
                <a:gd name="connsiteY43" fmla="*/ 22696 h 4275461"/>
                <a:gd name="connsiteX44" fmla="*/ 657762 w 3619883"/>
                <a:gd name="connsiteY44" fmla="*/ 18351 h 4275461"/>
                <a:gd name="connsiteX45" fmla="*/ 690557 w 3619883"/>
                <a:gd name="connsiteY45" fmla="*/ 25792 h 4275461"/>
                <a:gd name="connsiteX46" fmla="*/ 745123 w 3619883"/>
                <a:gd name="connsiteY46" fmla="*/ 40157 h 4275461"/>
                <a:gd name="connsiteX47" fmla="*/ 789493 w 3619883"/>
                <a:gd name="connsiteY47" fmla="*/ 36327 h 4275461"/>
                <a:gd name="connsiteX48" fmla="*/ 854255 w 3619883"/>
                <a:gd name="connsiteY48" fmla="*/ 68887 h 4275461"/>
                <a:gd name="connsiteX49" fmla="*/ 897520 w 3619883"/>
                <a:gd name="connsiteY49" fmla="*/ 88629 h 4275461"/>
                <a:gd name="connsiteX50" fmla="*/ 940510 w 3619883"/>
                <a:gd name="connsiteY50" fmla="*/ 114265 h 4275461"/>
                <a:gd name="connsiteX51" fmla="*/ 1082712 w 3619883"/>
                <a:gd name="connsiteY51" fmla="*/ 144543 h 4275461"/>
                <a:gd name="connsiteX52" fmla="*/ 1205348 w 3619883"/>
                <a:gd name="connsiteY52" fmla="*/ 120753 h 4275461"/>
                <a:gd name="connsiteX53" fmla="*/ 1271764 w 3619883"/>
                <a:gd name="connsiteY53" fmla="*/ 117956 h 4275461"/>
                <a:gd name="connsiteX54" fmla="*/ 1315583 w 3619883"/>
                <a:gd name="connsiteY54" fmla="*/ 125912 h 4275461"/>
                <a:gd name="connsiteX55" fmla="*/ 1359125 w 3619883"/>
                <a:gd name="connsiteY55" fmla="*/ 139761 h 4275461"/>
                <a:gd name="connsiteX56" fmla="*/ 1391919 w 3619883"/>
                <a:gd name="connsiteY56" fmla="*/ 147202 h 4275461"/>
                <a:gd name="connsiteX57" fmla="*/ 1436563 w 3619883"/>
                <a:gd name="connsiteY57" fmla="*/ 137480 h 4275461"/>
                <a:gd name="connsiteX58" fmla="*/ 1471566 w 3619883"/>
                <a:gd name="connsiteY58" fmla="*/ 97777 h 4275461"/>
                <a:gd name="connsiteX59" fmla="*/ 1505739 w 3619883"/>
                <a:gd name="connsiteY59" fmla="*/ 75753 h 4275461"/>
                <a:gd name="connsiteX60" fmla="*/ 1590891 w 3619883"/>
                <a:gd name="connsiteY60" fmla="*/ 144702 h 4275461"/>
                <a:gd name="connsiteX61" fmla="*/ 1625616 w 3619883"/>
                <a:gd name="connsiteY61" fmla="*/ 110893 h 4275461"/>
                <a:gd name="connsiteX62" fmla="*/ 1658964 w 3619883"/>
                <a:gd name="connsiteY62" fmla="*/ 106547 h 4275461"/>
                <a:gd name="connsiteX63" fmla="*/ 1746598 w 3619883"/>
                <a:gd name="connsiteY63" fmla="*/ 122460 h 4275461"/>
                <a:gd name="connsiteX64" fmla="*/ 1811913 w 3619883"/>
                <a:gd name="connsiteY64" fmla="*/ 143234 h 4275461"/>
                <a:gd name="connsiteX65" fmla="*/ 1856557 w 3619883"/>
                <a:gd name="connsiteY65" fmla="*/ 133511 h 4275461"/>
                <a:gd name="connsiteX66" fmla="*/ 2066003 w 3619883"/>
                <a:gd name="connsiteY66" fmla="*/ 143313 h 4275461"/>
                <a:gd name="connsiteX67" fmla="*/ 2177615 w 3619883"/>
                <a:gd name="connsiteY67" fmla="*/ 119007 h 4275461"/>
                <a:gd name="connsiteX68" fmla="*/ 2255883 w 3619883"/>
                <a:gd name="connsiteY68" fmla="*/ 99047 h 4275461"/>
                <a:gd name="connsiteX69" fmla="*/ 2344622 w 3619883"/>
                <a:gd name="connsiteY69" fmla="*/ 91388 h 4275461"/>
                <a:gd name="connsiteX70" fmla="*/ 2455682 w 3619883"/>
                <a:gd name="connsiteY70" fmla="*/ 78869 h 4275461"/>
                <a:gd name="connsiteX71" fmla="*/ 2632609 w 3619883"/>
                <a:gd name="connsiteY71" fmla="*/ 75338 h 4275461"/>
                <a:gd name="connsiteX72" fmla="*/ 2742291 w 3619883"/>
                <a:gd name="connsiteY72" fmla="*/ 92282 h 4275461"/>
                <a:gd name="connsiteX73" fmla="*/ 2851974 w 3619883"/>
                <a:gd name="connsiteY73" fmla="*/ 109227 h 4275461"/>
                <a:gd name="connsiteX74" fmla="*/ 2907643 w 3619883"/>
                <a:gd name="connsiteY74" fmla="*/ 100020 h 4275461"/>
                <a:gd name="connsiteX75" fmla="*/ 2944022 w 3619883"/>
                <a:gd name="connsiteY75" fmla="*/ 30853 h 4275461"/>
                <a:gd name="connsiteX76" fmla="*/ 3022289 w 3619883"/>
                <a:gd name="connsiteY76" fmla="*/ 10893 h 4275461"/>
                <a:gd name="connsiteX77" fmla="*/ 3054807 w 3619883"/>
                <a:gd name="connsiteY77" fmla="*/ 24226 h 4275461"/>
                <a:gd name="connsiteX78" fmla="*/ 3141892 w 3619883"/>
                <a:gd name="connsiteY78" fmla="*/ 51925 h 4275461"/>
                <a:gd name="connsiteX79" fmla="*/ 3185711 w 3619883"/>
                <a:gd name="connsiteY79" fmla="*/ 59881 h 4275461"/>
                <a:gd name="connsiteX80" fmla="*/ 3219056 w 3619883"/>
                <a:gd name="connsiteY80" fmla="*/ 55536 h 4275461"/>
                <a:gd name="connsiteX81" fmla="*/ 3263425 w 3619883"/>
                <a:gd name="connsiteY81" fmla="*/ 51706 h 4275461"/>
                <a:gd name="connsiteX82" fmla="*/ 3296219 w 3619883"/>
                <a:gd name="connsiteY82" fmla="*/ 59147 h 4275461"/>
                <a:gd name="connsiteX83" fmla="*/ 3319094 w 3619883"/>
                <a:gd name="connsiteY83" fmla="*/ 42500 h 4275461"/>
                <a:gd name="connsiteX84" fmla="*/ 3420511 w 3619883"/>
                <a:gd name="connsiteY84" fmla="*/ 0 h 4275461"/>
                <a:gd name="connsiteX85" fmla="*/ 3453305 w 3619883"/>
                <a:gd name="connsiteY85" fmla="*/ 7440 h 4275461"/>
                <a:gd name="connsiteX86" fmla="*/ 3496571 w 3619883"/>
                <a:gd name="connsiteY86" fmla="*/ 27182 h 4275461"/>
                <a:gd name="connsiteX87" fmla="*/ 3602117 w 3619883"/>
                <a:gd name="connsiteY87" fmla="*/ 132521 h 4275461"/>
                <a:gd name="connsiteX88" fmla="*/ 3619883 w 3619883"/>
                <a:gd name="connsiteY88" fmla="*/ 140049 h 4275461"/>
                <a:gd name="connsiteX89" fmla="*/ 3619883 w 3619883"/>
                <a:gd name="connsiteY8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650062 w 3619883"/>
                <a:gd name="connsiteY21" fmla="*/ 4128157 h 4275461"/>
                <a:gd name="connsiteX22" fmla="*/ 650062 w 3619883"/>
                <a:gd name="connsiteY22" fmla="*/ 3951392 h 4275461"/>
                <a:gd name="connsiteX23" fmla="*/ 472277 w 3619883"/>
                <a:gd name="connsiteY23" fmla="*/ 3951392 h 4275461"/>
                <a:gd name="connsiteX24" fmla="*/ 472277 w 3619883"/>
                <a:gd name="connsiteY24" fmla="*/ 4128157 h 4275461"/>
                <a:gd name="connsiteX25" fmla="*/ 522650 w 3619883"/>
                <a:gd name="connsiteY25" fmla="*/ 4128157 h 4275461"/>
                <a:gd name="connsiteX26" fmla="*/ 573998 w 3619883"/>
                <a:gd name="connsiteY26" fmla="*/ 4275461 h 4275461"/>
                <a:gd name="connsiteX27" fmla="*/ 336164 w 3619883"/>
                <a:gd name="connsiteY27" fmla="*/ 4275461 h 4275461"/>
                <a:gd name="connsiteX28" fmla="*/ 294572 w 3619883"/>
                <a:gd name="connsiteY28" fmla="*/ 4128157 h 4275461"/>
                <a:gd name="connsiteX29" fmla="*/ 339106 w 3619883"/>
                <a:gd name="connsiteY29" fmla="*/ 4128157 h 4275461"/>
                <a:gd name="connsiteX30" fmla="*/ 339106 w 3619883"/>
                <a:gd name="connsiteY30" fmla="*/ 3951392 h 4275461"/>
                <a:gd name="connsiteX31" fmla="*/ 161321 w 3619883"/>
                <a:gd name="connsiteY31" fmla="*/ 3951392 h 4275461"/>
                <a:gd name="connsiteX32" fmla="*/ 161321 w 3619883"/>
                <a:gd name="connsiteY32" fmla="*/ 4128157 h 4275461"/>
                <a:gd name="connsiteX33" fmla="*/ 230914 w 3619883"/>
                <a:gd name="connsiteY33" fmla="*/ 4128157 h 4275461"/>
                <a:gd name="connsiteX34" fmla="*/ 189322 w 3619883"/>
                <a:gd name="connsiteY34" fmla="*/ 4275461 h 4275461"/>
                <a:gd name="connsiteX35" fmla="*/ 0 w 3619883"/>
                <a:gd name="connsiteY35" fmla="*/ 4275461 h 4275461"/>
                <a:gd name="connsiteX36" fmla="*/ 0 w 3619883"/>
                <a:gd name="connsiteY36" fmla="*/ 42229 h 4275461"/>
                <a:gd name="connsiteX37" fmla="*/ 42464 w 3619883"/>
                <a:gd name="connsiteY37" fmla="*/ 40518 h 4275461"/>
                <a:gd name="connsiteX38" fmla="*/ 137733 w 3619883"/>
                <a:gd name="connsiteY38" fmla="*/ 35355 h 4275461"/>
                <a:gd name="connsiteX39" fmla="*/ 270565 w 3619883"/>
                <a:gd name="connsiteY39" fmla="*/ 29759 h 4275461"/>
                <a:gd name="connsiteX40" fmla="*/ 479734 w 3619883"/>
                <a:gd name="connsiteY40" fmla="*/ 45455 h 4275461"/>
                <a:gd name="connsiteX41" fmla="*/ 524103 w 3619883"/>
                <a:gd name="connsiteY41" fmla="*/ 41625 h 4275461"/>
                <a:gd name="connsiteX42" fmla="*/ 624416 w 3619883"/>
                <a:gd name="connsiteY42" fmla="*/ 22696 h 4275461"/>
                <a:gd name="connsiteX43" fmla="*/ 657762 w 3619883"/>
                <a:gd name="connsiteY43" fmla="*/ 18351 h 4275461"/>
                <a:gd name="connsiteX44" fmla="*/ 690557 w 3619883"/>
                <a:gd name="connsiteY44" fmla="*/ 25792 h 4275461"/>
                <a:gd name="connsiteX45" fmla="*/ 745123 w 3619883"/>
                <a:gd name="connsiteY45" fmla="*/ 40157 h 4275461"/>
                <a:gd name="connsiteX46" fmla="*/ 789493 w 3619883"/>
                <a:gd name="connsiteY46" fmla="*/ 36327 h 4275461"/>
                <a:gd name="connsiteX47" fmla="*/ 854255 w 3619883"/>
                <a:gd name="connsiteY47" fmla="*/ 68887 h 4275461"/>
                <a:gd name="connsiteX48" fmla="*/ 897520 w 3619883"/>
                <a:gd name="connsiteY48" fmla="*/ 88629 h 4275461"/>
                <a:gd name="connsiteX49" fmla="*/ 940510 w 3619883"/>
                <a:gd name="connsiteY49" fmla="*/ 114265 h 4275461"/>
                <a:gd name="connsiteX50" fmla="*/ 1082712 w 3619883"/>
                <a:gd name="connsiteY50" fmla="*/ 144543 h 4275461"/>
                <a:gd name="connsiteX51" fmla="*/ 1205348 w 3619883"/>
                <a:gd name="connsiteY51" fmla="*/ 120753 h 4275461"/>
                <a:gd name="connsiteX52" fmla="*/ 1271764 w 3619883"/>
                <a:gd name="connsiteY52" fmla="*/ 117956 h 4275461"/>
                <a:gd name="connsiteX53" fmla="*/ 1315583 w 3619883"/>
                <a:gd name="connsiteY53" fmla="*/ 125912 h 4275461"/>
                <a:gd name="connsiteX54" fmla="*/ 1359125 w 3619883"/>
                <a:gd name="connsiteY54" fmla="*/ 139761 h 4275461"/>
                <a:gd name="connsiteX55" fmla="*/ 1391919 w 3619883"/>
                <a:gd name="connsiteY55" fmla="*/ 147202 h 4275461"/>
                <a:gd name="connsiteX56" fmla="*/ 1436563 w 3619883"/>
                <a:gd name="connsiteY56" fmla="*/ 137480 h 4275461"/>
                <a:gd name="connsiteX57" fmla="*/ 1471566 w 3619883"/>
                <a:gd name="connsiteY57" fmla="*/ 97777 h 4275461"/>
                <a:gd name="connsiteX58" fmla="*/ 1505739 w 3619883"/>
                <a:gd name="connsiteY58" fmla="*/ 75753 h 4275461"/>
                <a:gd name="connsiteX59" fmla="*/ 1590891 w 3619883"/>
                <a:gd name="connsiteY59" fmla="*/ 144702 h 4275461"/>
                <a:gd name="connsiteX60" fmla="*/ 1625616 w 3619883"/>
                <a:gd name="connsiteY60" fmla="*/ 110893 h 4275461"/>
                <a:gd name="connsiteX61" fmla="*/ 1658964 w 3619883"/>
                <a:gd name="connsiteY61" fmla="*/ 106547 h 4275461"/>
                <a:gd name="connsiteX62" fmla="*/ 1746598 w 3619883"/>
                <a:gd name="connsiteY62" fmla="*/ 122460 h 4275461"/>
                <a:gd name="connsiteX63" fmla="*/ 1811913 w 3619883"/>
                <a:gd name="connsiteY63" fmla="*/ 143234 h 4275461"/>
                <a:gd name="connsiteX64" fmla="*/ 1856557 w 3619883"/>
                <a:gd name="connsiteY64" fmla="*/ 133511 h 4275461"/>
                <a:gd name="connsiteX65" fmla="*/ 2066003 w 3619883"/>
                <a:gd name="connsiteY65" fmla="*/ 143313 h 4275461"/>
                <a:gd name="connsiteX66" fmla="*/ 2177615 w 3619883"/>
                <a:gd name="connsiteY66" fmla="*/ 119007 h 4275461"/>
                <a:gd name="connsiteX67" fmla="*/ 2255883 w 3619883"/>
                <a:gd name="connsiteY67" fmla="*/ 99047 h 4275461"/>
                <a:gd name="connsiteX68" fmla="*/ 2344622 w 3619883"/>
                <a:gd name="connsiteY68" fmla="*/ 91388 h 4275461"/>
                <a:gd name="connsiteX69" fmla="*/ 2455682 w 3619883"/>
                <a:gd name="connsiteY69" fmla="*/ 78869 h 4275461"/>
                <a:gd name="connsiteX70" fmla="*/ 2632609 w 3619883"/>
                <a:gd name="connsiteY70" fmla="*/ 75338 h 4275461"/>
                <a:gd name="connsiteX71" fmla="*/ 2742291 w 3619883"/>
                <a:gd name="connsiteY71" fmla="*/ 92282 h 4275461"/>
                <a:gd name="connsiteX72" fmla="*/ 2851974 w 3619883"/>
                <a:gd name="connsiteY72" fmla="*/ 109227 h 4275461"/>
                <a:gd name="connsiteX73" fmla="*/ 2907643 w 3619883"/>
                <a:gd name="connsiteY73" fmla="*/ 100020 h 4275461"/>
                <a:gd name="connsiteX74" fmla="*/ 2944022 w 3619883"/>
                <a:gd name="connsiteY74" fmla="*/ 30853 h 4275461"/>
                <a:gd name="connsiteX75" fmla="*/ 3022289 w 3619883"/>
                <a:gd name="connsiteY75" fmla="*/ 10893 h 4275461"/>
                <a:gd name="connsiteX76" fmla="*/ 3054807 w 3619883"/>
                <a:gd name="connsiteY76" fmla="*/ 24226 h 4275461"/>
                <a:gd name="connsiteX77" fmla="*/ 3141892 w 3619883"/>
                <a:gd name="connsiteY77" fmla="*/ 51925 h 4275461"/>
                <a:gd name="connsiteX78" fmla="*/ 3185711 w 3619883"/>
                <a:gd name="connsiteY78" fmla="*/ 59881 h 4275461"/>
                <a:gd name="connsiteX79" fmla="*/ 3219056 w 3619883"/>
                <a:gd name="connsiteY79" fmla="*/ 55536 h 4275461"/>
                <a:gd name="connsiteX80" fmla="*/ 3263425 w 3619883"/>
                <a:gd name="connsiteY80" fmla="*/ 51706 h 4275461"/>
                <a:gd name="connsiteX81" fmla="*/ 3296219 w 3619883"/>
                <a:gd name="connsiteY81" fmla="*/ 59147 h 4275461"/>
                <a:gd name="connsiteX82" fmla="*/ 3319094 w 3619883"/>
                <a:gd name="connsiteY82" fmla="*/ 42500 h 4275461"/>
                <a:gd name="connsiteX83" fmla="*/ 3420511 w 3619883"/>
                <a:gd name="connsiteY83" fmla="*/ 0 h 4275461"/>
                <a:gd name="connsiteX84" fmla="*/ 3453305 w 3619883"/>
                <a:gd name="connsiteY84" fmla="*/ 7440 h 4275461"/>
                <a:gd name="connsiteX85" fmla="*/ 3496571 w 3619883"/>
                <a:gd name="connsiteY85" fmla="*/ 27182 h 4275461"/>
                <a:gd name="connsiteX86" fmla="*/ 3602117 w 3619883"/>
                <a:gd name="connsiteY86" fmla="*/ 132521 h 4275461"/>
                <a:gd name="connsiteX87" fmla="*/ 3619883 w 3619883"/>
                <a:gd name="connsiteY87" fmla="*/ 140049 h 4275461"/>
                <a:gd name="connsiteX88" fmla="*/ 3619883 w 3619883"/>
                <a:gd name="connsiteY8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650062 w 3619883"/>
                <a:gd name="connsiteY21" fmla="*/ 3951392 h 4275461"/>
                <a:gd name="connsiteX22" fmla="*/ 472277 w 3619883"/>
                <a:gd name="connsiteY22" fmla="*/ 3951392 h 4275461"/>
                <a:gd name="connsiteX23" fmla="*/ 472277 w 3619883"/>
                <a:gd name="connsiteY23" fmla="*/ 4128157 h 4275461"/>
                <a:gd name="connsiteX24" fmla="*/ 522650 w 3619883"/>
                <a:gd name="connsiteY24" fmla="*/ 4128157 h 4275461"/>
                <a:gd name="connsiteX25" fmla="*/ 573998 w 3619883"/>
                <a:gd name="connsiteY25" fmla="*/ 4275461 h 4275461"/>
                <a:gd name="connsiteX26" fmla="*/ 336164 w 3619883"/>
                <a:gd name="connsiteY26" fmla="*/ 4275461 h 4275461"/>
                <a:gd name="connsiteX27" fmla="*/ 294572 w 3619883"/>
                <a:gd name="connsiteY27" fmla="*/ 4128157 h 4275461"/>
                <a:gd name="connsiteX28" fmla="*/ 339106 w 3619883"/>
                <a:gd name="connsiteY28" fmla="*/ 4128157 h 4275461"/>
                <a:gd name="connsiteX29" fmla="*/ 339106 w 3619883"/>
                <a:gd name="connsiteY29" fmla="*/ 3951392 h 4275461"/>
                <a:gd name="connsiteX30" fmla="*/ 161321 w 3619883"/>
                <a:gd name="connsiteY30" fmla="*/ 3951392 h 4275461"/>
                <a:gd name="connsiteX31" fmla="*/ 161321 w 3619883"/>
                <a:gd name="connsiteY31" fmla="*/ 4128157 h 4275461"/>
                <a:gd name="connsiteX32" fmla="*/ 230914 w 3619883"/>
                <a:gd name="connsiteY32" fmla="*/ 4128157 h 4275461"/>
                <a:gd name="connsiteX33" fmla="*/ 189322 w 3619883"/>
                <a:gd name="connsiteY33" fmla="*/ 4275461 h 4275461"/>
                <a:gd name="connsiteX34" fmla="*/ 0 w 3619883"/>
                <a:gd name="connsiteY34" fmla="*/ 4275461 h 4275461"/>
                <a:gd name="connsiteX35" fmla="*/ 0 w 3619883"/>
                <a:gd name="connsiteY35" fmla="*/ 42229 h 4275461"/>
                <a:gd name="connsiteX36" fmla="*/ 42464 w 3619883"/>
                <a:gd name="connsiteY36" fmla="*/ 40518 h 4275461"/>
                <a:gd name="connsiteX37" fmla="*/ 137733 w 3619883"/>
                <a:gd name="connsiteY37" fmla="*/ 35355 h 4275461"/>
                <a:gd name="connsiteX38" fmla="*/ 270565 w 3619883"/>
                <a:gd name="connsiteY38" fmla="*/ 29759 h 4275461"/>
                <a:gd name="connsiteX39" fmla="*/ 479734 w 3619883"/>
                <a:gd name="connsiteY39" fmla="*/ 45455 h 4275461"/>
                <a:gd name="connsiteX40" fmla="*/ 524103 w 3619883"/>
                <a:gd name="connsiteY40" fmla="*/ 41625 h 4275461"/>
                <a:gd name="connsiteX41" fmla="*/ 624416 w 3619883"/>
                <a:gd name="connsiteY41" fmla="*/ 22696 h 4275461"/>
                <a:gd name="connsiteX42" fmla="*/ 657762 w 3619883"/>
                <a:gd name="connsiteY42" fmla="*/ 18351 h 4275461"/>
                <a:gd name="connsiteX43" fmla="*/ 690557 w 3619883"/>
                <a:gd name="connsiteY43" fmla="*/ 25792 h 4275461"/>
                <a:gd name="connsiteX44" fmla="*/ 745123 w 3619883"/>
                <a:gd name="connsiteY44" fmla="*/ 40157 h 4275461"/>
                <a:gd name="connsiteX45" fmla="*/ 789493 w 3619883"/>
                <a:gd name="connsiteY45" fmla="*/ 36327 h 4275461"/>
                <a:gd name="connsiteX46" fmla="*/ 854255 w 3619883"/>
                <a:gd name="connsiteY46" fmla="*/ 68887 h 4275461"/>
                <a:gd name="connsiteX47" fmla="*/ 897520 w 3619883"/>
                <a:gd name="connsiteY47" fmla="*/ 88629 h 4275461"/>
                <a:gd name="connsiteX48" fmla="*/ 940510 w 3619883"/>
                <a:gd name="connsiteY48" fmla="*/ 114265 h 4275461"/>
                <a:gd name="connsiteX49" fmla="*/ 1082712 w 3619883"/>
                <a:gd name="connsiteY49" fmla="*/ 144543 h 4275461"/>
                <a:gd name="connsiteX50" fmla="*/ 1205348 w 3619883"/>
                <a:gd name="connsiteY50" fmla="*/ 120753 h 4275461"/>
                <a:gd name="connsiteX51" fmla="*/ 1271764 w 3619883"/>
                <a:gd name="connsiteY51" fmla="*/ 117956 h 4275461"/>
                <a:gd name="connsiteX52" fmla="*/ 1315583 w 3619883"/>
                <a:gd name="connsiteY52" fmla="*/ 125912 h 4275461"/>
                <a:gd name="connsiteX53" fmla="*/ 1359125 w 3619883"/>
                <a:gd name="connsiteY53" fmla="*/ 139761 h 4275461"/>
                <a:gd name="connsiteX54" fmla="*/ 1391919 w 3619883"/>
                <a:gd name="connsiteY54" fmla="*/ 147202 h 4275461"/>
                <a:gd name="connsiteX55" fmla="*/ 1436563 w 3619883"/>
                <a:gd name="connsiteY55" fmla="*/ 137480 h 4275461"/>
                <a:gd name="connsiteX56" fmla="*/ 1471566 w 3619883"/>
                <a:gd name="connsiteY56" fmla="*/ 97777 h 4275461"/>
                <a:gd name="connsiteX57" fmla="*/ 1505739 w 3619883"/>
                <a:gd name="connsiteY57" fmla="*/ 75753 h 4275461"/>
                <a:gd name="connsiteX58" fmla="*/ 1590891 w 3619883"/>
                <a:gd name="connsiteY58" fmla="*/ 144702 h 4275461"/>
                <a:gd name="connsiteX59" fmla="*/ 1625616 w 3619883"/>
                <a:gd name="connsiteY59" fmla="*/ 110893 h 4275461"/>
                <a:gd name="connsiteX60" fmla="*/ 1658964 w 3619883"/>
                <a:gd name="connsiteY60" fmla="*/ 106547 h 4275461"/>
                <a:gd name="connsiteX61" fmla="*/ 1746598 w 3619883"/>
                <a:gd name="connsiteY61" fmla="*/ 122460 h 4275461"/>
                <a:gd name="connsiteX62" fmla="*/ 1811913 w 3619883"/>
                <a:gd name="connsiteY62" fmla="*/ 143234 h 4275461"/>
                <a:gd name="connsiteX63" fmla="*/ 1856557 w 3619883"/>
                <a:gd name="connsiteY63" fmla="*/ 133511 h 4275461"/>
                <a:gd name="connsiteX64" fmla="*/ 2066003 w 3619883"/>
                <a:gd name="connsiteY64" fmla="*/ 143313 h 4275461"/>
                <a:gd name="connsiteX65" fmla="*/ 2177615 w 3619883"/>
                <a:gd name="connsiteY65" fmla="*/ 119007 h 4275461"/>
                <a:gd name="connsiteX66" fmla="*/ 2255883 w 3619883"/>
                <a:gd name="connsiteY66" fmla="*/ 99047 h 4275461"/>
                <a:gd name="connsiteX67" fmla="*/ 2344622 w 3619883"/>
                <a:gd name="connsiteY67" fmla="*/ 91388 h 4275461"/>
                <a:gd name="connsiteX68" fmla="*/ 2455682 w 3619883"/>
                <a:gd name="connsiteY68" fmla="*/ 78869 h 4275461"/>
                <a:gd name="connsiteX69" fmla="*/ 2632609 w 3619883"/>
                <a:gd name="connsiteY69" fmla="*/ 75338 h 4275461"/>
                <a:gd name="connsiteX70" fmla="*/ 2742291 w 3619883"/>
                <a:gd name="connsiteY70" fmla="*/ 92282 h 4275461"/>
                <a:gd name="connsiteX71" fmla="*/ 2851974 w 3619883"/>
                <a:gd name="connsiteY71" fmla="*/ 109227 h 4275461"/>
                <a:gd name="connsiteX72" fmla="*/ 2907643 w 3619883"/>
                <a:gd name="connsiteY72" fmla="*/ 100020 h 4275461"/>
                <a:gd name="connsiteX73" fmla="*/ 2944022 w 3619883"/>
                <a:gd name="connsiteY73" fmla="*/ 30853 h 4275461"/>
                <a:gd name="connsiteX74" fmla="*/ 3022289 w 3619883"/>
                <a:gd name="connsiteY74" fmla="*/ 10893 h 4275461"/>
                <a:gd name="connsiteX75" fmla="*/ 3054807 w 3619883"/>
                <a:gd name="connsiteY75" fmla="*/ 24226 h 4275461"/>
                <a:gd name="connsiteX76" fmla="*/ 3141892 w 3619883"/>
                <a:gd name="connsiteY76" fmla="*/ 51925 h 4275461"/>
                <a:gd name="connsiteX77" fmla="*/ 3185711 w 3619883"/>
                <a:gd name="connsiteY77" fmla="*/ 59881 h 4275461"/>
                <a:gd name="connsiteX78" fmla="*/ 3219056 w 3619883"/>
                <a:gd name="connsiteY78" fmla="*/ 55536 h 4275461"/>
                <a:gd name="connsiteX79" fmla="*/ 3263425 w 3619883"/>
                <a:gd name="connsiteY79" fmla="*/ 51706 h 4275461"/>
                <a:gd name="connsiteX80" fmla="*/ 3296219 w 3619883"/>
                <a:gd name="connsiteY80" fmla="*/ 59147 h 4275461"/>
                <a:gd name="connsiteX81" fmla="*/ 3319094 w 3619883"/>
                <a:gd name="connsiteY81" fmla="*/ 42500 h 4275461"/>
                <a:gd name="connsiteX82" fmla="*/ 3420511 w 3619883"/>
                <a:gd name="connsiteY82" fmla="*/ 0 h 4275461"/>
                <a:gd name="connsiteX83" fmla="*/ 3453305 w 3619883"/>
                <a:gd name="connsiteY83" fmla="*/ 7440 h 4275461"/>
                <a:gd name="connsiteX84" fmla="*/ 3496571 w 3619883"/>
                <a:gd name="connsiteY84" fmla="*/ 27182 h 4275461"/>
                <a:gd name="connsiteX85" fmla="*/ 3602117 w 3619883"/>
                <a:gd name="connsiteY85" fmla="*/ 132521 h 4275461"/>
                <a:gd name="connsiteX86" fmla="*/ 3619883 w 3619883"/>
                <a:gd name="connsiteY86" fmla="*/ 140049 h 4275461"/>
                <a:gd name="connsiteX87" fmla="*/ 3619883 w 3619883"/>
                <a:gd name="connsiteY8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472277 w 3619883"/>
                <a:gd name="connsiteY21" fmla="*/ 3951392 h 4275461"/>
                <a:gd name="connsiteX22" fmla="*/ 472277 w 3619883"/>
                <a:gd name="connsiteY22" fmla="*/ 4128157 h 4275461"/>
                <a:gd name="connsiteX23" fmla="*/ 522650 w 3619883"/>
                <a:gd name="connsiteY23" fmla="*/ 4128157 h 4275461"/>
                <a:gd name="connsiteX24" fmla="*/ 573998 w 3619883"/>
                <a:gd name="connsiteY24" fmla="*/ 4275461 h 4275461"/>
                <a:gd name="connsiteX25" fmla="*/ 336164 w 3619883"/>
                <a:gd name="connsiteY25" fmla="*/ 4275461 h 4275461"/>
                <a:gd name="connsiteX26" fmla="*/ 294572 w 3619883"/>
                <a:gd name="connsiteY26" fmla="*/ 4128157 h 4275461"/>
                <a:gd name="connsiteX27" fmla="*/ 339106 w 3619883"/>
                <a:gd name="connsiteY27" fmla="*/ 4128157 h 4275461"/>
                <a:gd name="connsiteX28" fmla="*/ 339106 w 3619883"/>
                <a:gd name="connsiteY28" fmla="*/ 3951392 h 4275461"/>
                <a:gd name="connsiteX29" fmla="*/ 161321 w 3619883"/>
                <a:gd name="connsiteY29" fmla="*/ 3951392 h 4275461"/>
                <a:gd name="connsiteX30" fmla="*/ 161321 w 3619883"/>
                <a:gd name="connsiteY30" fmla="*/ 4128157 h 4275461"/>
                <a:gd name="connsiteX31" fmla="*/ 230914 w 3619883"/>
                <a:gd name="connsiteY31" fmla="*/ 4128157 h 4275461"/>
                <a:gd name="connsiteX32" fmla="*/ 189322 w 3619883"/>
                <a:gd name="connsiteY32" fmla="*/ 4275461 h 4275461"/>
                <a:gd name="connsiteX33" fmla="*/ 0 w 3619883"/>
                <a:gd name="connsiteY33" fmla="*/ 4275461 h 4275461"/>
                <a:gd name="connsiteX34" fmla="*/ 0 w 3619883"/>
                <a:gd name="connsiteY34" fmla="*/ 42229 h 4275461"/>
                <a:gd name="connsiteX35" fmla="*/ 42464 w 3619883"/>
                <a:gd name="connsiteY35" fmla="*/ 40518 h 4275461"/>
                <a:gd name="connsiteX36" fmla="*/ 137733 w 3619883"/>
                <a:gd name="connsiteY36" fmla="*/ 35355 h 4275461"/>
                <a:gd name="connsiteX37" fmla="*/ 270565 w 3619883"/>
                <a:gd name="connsiteY37" fmla="*/ 29759 h 4275461"/>
                <a:gd name="connsiteX38" fmla="*/ 479734 w 3619883"/>
                <a:gd name="connsiteY38" fmla="*/ 45455 h 4275461"/>
                <a:gd name="connsiteX39" fmla="*/ 524103 w 3619883"/>
                <a:gd name="connsiteY39" fmla="*/ 41625 h 4275461"/>
                <a:gd name="connsiteX40" fmla="*/ 624416 w 3619883"/>
                <a:gd name="connsiteY40" fmla="*/ 22696 h 4275461"/>
                <a:gd name="connsiteX41" fmla="*/ 657762 w 3619883"/>
                <a:gd name="connsiteY41" fmla="*/ 18351 h 4275461"/>
                <a:gd name="connsiteX42" fmla="*/ 690557 w 3619883"/>
                <a:gd name="connsiteY42" fmla="*/ 25792 h 4275461"/>
                <a:gd name="connsiteX43" fmla="*/ 745123 w 3619883"/>
                <a:gd name="connsiteY43" fmla="*/ 40157 h 4275461"/>
                <a:gd name="connsiteX44" fmla="*/ 789493 w 3619883"/>
                <a:gd name="connsiteY44" fmla="*/ 36327 h 4275461"/>
                <a:gd name="connsiteX45" fmla="*/ 854255 w 3619883"/>
                <a:gd name="connsiteY45" fmla="*/ 68887 h 4275461"/>
                <a:gd name="connsiteX46" fmla="*/ 897520 w 3619883"/>
                <a:gd name="connsiteY46" fmla="*/ 88629 h 4275461"/>
                <a:gd name="connsiteX47" fmla="*/ 940510 w 3619883"/>
                <a:gd name="connsiteY47" fmla="*/ 114265 h 4275461"/>
                <a:gd name="connsiteX48" fmla="*/ 1082712 w 3619883"/>
                <a:gd name="connsiteY48" fmla="*/ 144543 h 4275461"/>
                <a:gd name="connsiteX49" fmla="*/ 1205348 w 3619883"/>
                <a:gd name="connsiteY49" fmla="*/ 120753 h 4275461"/>
                <a:gd name="connsiteX50" fmla="*/ 1271764 w 3619883"/>
                <a:gd name="connsiteY50" fmla="*/ 117956 h 4275461"/>
                <a:gd name="connsiteX51" fmla="*/ 1315583 w 3619883"/>
                <a:gd name="connsiteY51" fmla="*/ 125912 h 4275461"/>
                <a:gd name="connsiteX52" fmla="*/ 1359125 w 3619883"/>
                <a:gd name="connsiteY52" fmla="*/ 139761 h 4275461"/>
                <a:gd name="connsiteX53" fmla="*/ 1391919 w 3619883"/>
                <a:gd name="connsiteY53" fmla="*/ 147202 h 4275461"/>
                <a:gd name="connsiteX54" fmla="*/ 1436563 w 3619883"/>
                <a:gd name="connsiteY54" fmla="*/ 137480 h 4275461"/>
                <a:gd name="connsiteX55" fmla="*/ 1471566 w 3619883"/>
                <a:gd name="connsiteY55" fmla="*/ 97777 h 4275461"/>
                <a:gd name="connsiteX56" fmla="*/ 1505739 w 3619883"/>
                <a:gd name="connsiteY56" fmla="*/ 75753 h 4275461"/>
                <a:gd name="connsiteX57" fmla="*/ 1590891 w 3619883"/>
                <a:gd name="connsiteY57" fmla="*/ 144702 h 4275461"/>
                <a:gd name="connsiteX58" fmla="*/ 1625616 w 3619883"/>
                <a:gd name="connsiteY58" fmla="*/ 110893 h 4275461"/>
                <a:gd name="connsiteX59" fmla="*/ 1658964 w 3619883"/>
                <a:gd name="connsiteY59" fmla="*/ 106547 h 4275461"/>
                <a:gd name="connsiteX60" fmla="*/ 1746598 w 3619883"/>
                <a:gd name="connsiteY60" fmla="*/ 122460 h 4275461"/>
                <a:gd name="connsiteX61" fmla="*/ 1811913 w 3619883"/>
                <a:gd name="connsiteY61" fmla="*/ 143234 h 4275461"/>
                <a:gd name="connsiteX62" fmla="*/ 1856557 w 3619883"/>
                <a:gd name="connsiteY62" fmla="*/ 133511 h 4275461"/>
                <a:gd name="connsiteX63" fmla="*/ 2066003 w 3619883"/>
                <a:gd name="connsiteY63" fmla="*/ 143313 h 4275461"/>
                <a:gd name="connsiteX64" fmla="*/ 2177615 w 3619883"/>
                <a:gd name="connsiteY64" fmla="*/ 119007 h 4275461"/>
                <a:gd name="connsiteX65" fmla="*/ 2255883 w 3619883"/>
                <a:gd name="connsiteY65" fmla="*/ 99047 h 4275461"/>
                <a:gd name="connsiteX66" fmla="*/ 2344622 w 3619883"/>
                <a:gd name="connsiteY66" fmla="*/ 91388 h 4275461"/>
                <a:gd name="connsiteX67" fmla="*/ 2455682 w 3619883"/>
                <a:gd name="connsiteY67" fmla="*/ 78869 h 4275461"/>
                <a:gd name="connsiteX68" fmla="*/ 2632609 w 3619883"/>
                <a:gd name="connsiteY68" fmla="*/ 75338 h 4275461"/>
                <a:gd name="connsiteX69" fmla="*/ 2742291 w 3619883"/>
                <a:gd name="connsiteY69" fmla="*/ 92282 h 4275461"/>
                <a:gd name="connsiteX70" fmla="*/ 2851974 w 3619883"/>
                <a:gd name="connsiteY70" fmla="*/ 109227 h 4275461"/>
                <a:gd name="connsiteX71" fmla="*/ 2907643 w 3619883"/>
                <a:gd name="connsiteY71" fmla="*/ 100020 h 4275461"/>
                <a:gd name="connsiteX72" fmla="*/ 2944022 w 3619883"/>
                <a:gd name="connsiteY72" fmla="*/ 30853 h 4275461"/>
                <a:gd name="connsiteX73" fmla="*/ 3022289 w 3619883"/>
                <a:gd name="connsiteY73" fmla="*/ 10893 h 4275461"/>
                <a:gd name="connsiteX74" fmla="*/ 3054807 w 3619883"/>
                <a:gd name="connsiteY74" fmla="*/ 24226 h 4275461"/>
                <a:gd name="connsiteX75" fmla="*/ 3141892 w 3619883"/>
                <a:gd name="connsiteY75" fmla="*/ 51925 h 4275461"/>
                <a:gd name="connsiteX76" fmla="*/ 3185711 w 3619883"/>
                <a:gd name="connsiteY76" fmla="*/ 59881 h 4275461"/>
                <a:gd name="connsiteX77" fmla="*/ 3219056 w 3619883"/>
                <a:gd name="connsiteY77" fmla="*/ 55536 h 4275461"/>
                <a:gd name="connsiteX78" fmla="*/ 3263425 w 3619883"/>
                <a:gd name="connsiteY78" fmla="*/ 51706 h 4275461"/>
                <a:gd name="connsiteX79" fmla="*/ 3296219 w 3619883"/>
                <a:gd name="connsiteY79" fmla="*/ 59147 h 4275461"/>
                <a:gd name="connsiteX80" fmla="*/ 3319094 w 3619883"/>
                <a:gd name="connsiteY80" fmla="*/ 42500 h 4275461"/>
                <a:gd name="connsiteX81" fmla="*/ 3420511 w 3619883"/>
                <a:gd name="connsiteY81" fmla="*/ 0 h 4275461"/>
                <a:gd name="connsiteX82" fmla="*/ 3453305 w 3619883"/>
                <a:gd name="connsiteY82" fmla="*/ 7440 h 4275461"/>
                <a:gd name="connsiteX83" fmla="*/ 3496571 w 3619883"/>
                <a:gd name="connsiteY83" fmla="*/ 27182 h 4275461"/>
                <a:gd name="connsiteX84" fmla="*/ 3602117 w 3619883"/>
                <a:gd name="connsiteY84" fmla="*/ 132521 h 4275461"/>
                <a:gd name="connsiteX85" fmla="*/ 3619883 w 3619883"/>
                <a:gd name="connsiteY85" fmla="*/ 140049 h 4275461"/>
                <a:gd name="connsiteX86" fmla="*/ 3619883 w 3619883"/>
                <a:gd name="connsiteY8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472277 w 3619883"/>
                <a:gd name="connsiteY20" fmla="*/ 3951392 h 4275461"/>
                <a:gd name="connsiteX21" fmla="*/ 472277 w 3619883"/>
                <a:gd name="connsiteY21" fmla="*/ 4128157 h 4275461"/>
                <a:gd name="connsiteX22" fmla="*/ 522650 w 3619883"/>
                <a:gd name="connsiteY22" fmla="*/ 4128157 h 4275461"/>
                <a:gd name="connsiteX23" fmla="*/ 573998 w 3619883"/>
                <a:gd name="connsiteY23" fmla="*/ 4275461 h 4275461"/>
                <a:gd name="connsiteX24" fmla="*/ 336164 w 3619883"/>
                <a:gd name="connsiteY24" fmla="*/ 4275461 h 4275461"/>
                <a:gd name="connsiteX25" fmla="*/ 294572 w 3619883"/>
                <a:gd name="connsiteY25" fmla="*/ 4128157 h 4275461"/>
                <a:gd name="connsiteX26" fmla="*/ 339106 w 3619883"/>
                <a:gd name="connsiteY26" fmla="*/ 4128157 h 4275461"/>
                <a:gd name="connsiteX27" fmla="*/ 339106 w 3619883"/>
                <a:gd name="connsiteY27" fmla="*/ 3951392 h 4275461"/>
                <a:gd name="connsiteX28" fmla="*/ 161321 w 3619883"/>
                <a:gd name="connsiteY28" fmla="*/ 3951392 h 4275461"/>
                <a:gd name="connsiteX29" fmla="*/ 161321 w 3619883"/>
                <a:gd name="connsiteY29" fmla="*/ 4128157 h 4275461"/>
                <a:gd name="connsiteX30" fmla="*/ 230914 w 3619883"/>
                <a:gd name="connsiteY30" fmla="*/ 4128157 h 4275461"/>
                <a:gd name="connsiteX31" fmla="*/ 189322 w 3619883"/>
                <a:gd name="connsiteY31" fmla="*/ 4275461 h 4275461"/>
                <a:gd name="connsiteX32" fmla="*/ 0 w 3619883"/>
                <a:gd name="connsiteY32" fmla="*/ 4275461 h 4275461"/>
                <a:gd name="connsiteX33" fmla="*/ 0 w 3619883"/>
                <a:gd name="connsiteY33" fmla="*/ 42229 h 4275461"/>
                <a:gd name="connsiteX34" fmla="*/ 42464 w 3619883"/>
                <a:gd name="connsiteY34" fmla="*/ 40518 h 4275461"/>
                <a:gd name="connsiteX35" fmla="*/ 137733 w 3619883"/>
                <a:gd name="connsiteY35" fmla="*/ 35355 h 4275461"/>
                <a:gd name="connsiteX36" fmla="*/ 270565 w 3619883"/>
                <a:gd name="connsiteY36" fmla="*/ 29759 h 4275461"/>
                <a:gd name="connsiteX37" fmla="*/ 479734 w 3619883"/>
                <a:gd name="connsiteY37" fmla="*/ 45455 h 4275461"/>
                <a:gd name="connsiteX38" fmla="*/ 524103 w 3619883"/>
                <a:gd name="connsiteY38" fmla="*/ 41625 h 4275461"/>
                <a:gd name="connsiteX39" fmla="*/ 624416 w 3619883"/>
                <a:gd name="connsiteY39" fmla="*/ 22696 h 4275461"/>
                <a:gd name="connsiteX40" fmla="*/ 657762 w 3619883"/>
                <a:gd name="connsiteY40" fmla="*/ 18351 h 4275461"/>
                <a:gd name="connsiteX41" fmla="*/ 690557 w 3619883"/>
                <a:gd name="connsiteY41" fmla="*/ 25792 h 4275461"/>
                <a:gd name="connsiteX42" fmla="*/ 745123 w 3619883"/>
                <a:gd name="connsiteY42" fmla="*/ 40157 h 4275461"/>
                <a:gd name="connsiteX43" fmla="*/ 789493 w 3619883"/>
                <a:gd name="connsiteY43" fmla="*/ 36327 h 4275461"/>
                <a:gd name="connsiteX44" fmla="*/ 854255 w 3619883"/>
                <a:gd name="connsiteY44" fmla="*/ 68887 h 4275461"/>
                <a:gd name="connsiteX45" fmla="*/ 897520 w 3619883"/>
                <a:gd name="connsiteY45" fmla="*/ 88629 h 4275461"/>
                <a:gd name="connsiteX46" fmla="*/ 940510 w 3619883"/>
                <a:gd name="connsiteY46" fmla="*/ 114265 h 4275461"/>
                <a:gd name="connsiteX47" fmla="*/ 1082712 w 3619883"/>
                <a:gd name="connsiteY47" fmla="*/ 144543 h 4275461"/>
                <a:gd name="connsiteX48" fmla="*/ 1205348 w 3619883"/>
                <a:gd name="connsiteY48" fmla="*/ 120753 h 4275461"/>
                <a:gd name="connsiteX49" fmla="*/ 1271764 w 3619883"/>
                <a:gd name="connsiteY49" fmla="*/ 117956 h 4275461"/>
                <a:gd name="connsiteX50" fmla="*/ 1315583 w 3619883"/>
                <a:gd name="connsiteY50" fmla="*/ 125912 h 4275461"/>
                <a:gd name="connsiteX51" fmla="*/ 1359125 w 3619883"/>
                <a:gd name="connsiteY51" fmla="*/ 139761 h 4275461"/>
                <a:gd name="connsiteX52" fmla="*/ 1391919 w 3619883"/>
                <a:gd name="connsiteY52" fmla="*/ 147202 h 4275461"/>
                <a:gd name="connsiteX53" fmla="*/ 1436563 w 3619883"/>
                <a:gd name="connsiteY53" fmla="*/ 137480 h 4275461"/>
                <a:gd name="connsiteX54" fmla="*/ 1471566 w 3619883"/>
                <a:gd name="connsiteY54" fmla="*/ 97777 h 4275461"/>
                <a:gd name="connsiteX55" fmla="*/ 1505739 w 3619883"/>
                <a:gd name="connsiteY55" fmla="*/ 75753 h 4275461"/>
                <a:gd name="connsiteX56" fmla="*/ 1590891 w 3619883"/>
                <a:gd name="connsiteY56" fmla="*/ 144702 h 4275461"/>
                <a:gd name="connsiteX57" fmla="*/ 1625616 w 3619883"/>
                <a:gd name="connsiteY57" fmla="*/ 110893 h 4275461"/>
                <a:gd name="connsiteX58" fmla="*/ 1658964 w 3619883"/>
                <a:gd name="connsiteY58" fmla="*/ 106547 h 4275461"/>
                <a:gd name="connsiteX59" fmla="*/ 1746598 w 3619883"/>
                <a:gd name="connsiteY59" fmla="*/ 122460 h 4275461"/>
                <a:gd name="connsiteX60" fmla="*/ 1811913 w 3619883"/>
                <a:gd name="connsiteY60" fmla="*/ 143234 h 4275461"/>
                <a:gd name="connsiteX61" fmla="*/ 1856557 w 3619883"/>
                <a:gd name="connsiteY61" fmla="*/ 133511 h 4275461"/>
                <a:gd name="connsiteX62" fmla="*/ 2066003 w 3619883"/>
                <a:gd name="connsiteY62" fmla="*/ 143313 h 4275461"/>
                <a:gd name="connsiteX63" fmla="*/ 2177615 w 3619883"/>
                <a:gd name="connsiteY63" fmla="*/ 119007 h 4275461"/>
                <a:gd name="connsiteX64" fmla="*/ 2255883 w 3619883"/>
                <a:gd name="connsiteY64" fmla="*/ 99047 h 4275461"/>
                <a:gd name="connsiteX65" fmla="*/ 2344622 w 3619883"/>
                <a:gd name="connsiteY65" fmla="*/ 91388 h 4275461"/>
                <a:gd name="connsiteX66" fmla="*/ 2455682 w 3619883"/>
                <a:gd name="connsiteY66" fmla="*/ 78869 h 4275461"/>
                <a:gd name="connsiteX67" fmla="*/ 2632609 w 3619883"/>
                <a:gd name="connsiteY67" fmla="*/ 75338 h 4275461"/>
                <a:gd name="connsiteX68" fmla="*/ 2742291 w 3619883"/>
                <a:gd name="connsiteY68" fmla="*/ 92282 h 4275461"/>
                <a:gd name="connsiteX69" fmla="*/ 2851974 w 3619883"/>
                <a:gd name="connsiteY69" fmla="*/ 109227 h 4275461"/>
                <a:gd name="connsiteX70" fmla="*/ 2907643 w 3619883"/>
                <a:gd name="connsiteY70" fmla="*/ 100020 h 4275461"/>
                <a:gd name="connsiteX71" fmla="*/ 2944022 w 3619883"/>
                <a:gd name="connsiteY71" fmla="*/ 30853 h 4275461"/>
                <a:gd name="connsiteX72" fmla="*/ 3022289 w 3619883"/>
                <a:gd name="connsiteY72" fmla="*/ 10893 h 4275461"/>
                <a:gd name="connsiteX73" fmla="*/ 3054807 w 3619883"/>
                <a:gd name="connsiteY73" fmla="*/ 24226 h 4275461"/>
                <a:gd name="connsiteX74" fmla="*/ 3141892 w 3619883"/>
                <a:gd name="connsiteY74" fmla="*/ 51925 h 4275461"/>
                <a:gd name="connsiteX75" fmla="*/ 3185711 w 3619883"/>
                <a:gd name="connsiteY75" fmla="*/ 59881 h 4275461"/>
                <a:gd name="connsiteX76" fmla="*/ 3219056 w 3619883"/>
                <a:gd name="connsiteY76" fmla="*/ 55536 h 4275461"/>
                <a:gd name="connsiteX77" fmla="*/ 3263425 w 3619883"/>
                <a:gd name="connsiteY77" fmla="*/ 51706 h 4275461"/>
                <a:gd name="connsiteX78" fmla="*/ 3296219 w 3619883"/>
                <a:gd name="connsiteY78" fmla="*/ 59147 h 4275461"/>
                <a:gd name="connsiteX79" fmla="*/ 3319094 w 3619883"/>
                <a:gd name="connsiteY79" fmla="*/ 42500 h 4275461"/>
                <a:gd name="connsiteX80" fmla="*/ 3420511 w 3619883"/>
                <a:gd name="connsiteY80" fmla="*/ 0 h 4275461"/>
                <a:gd name="connsiteX81" fmla="*/ 3453305 w 3619883"/>
                <a:gd name="connsiteY81" fmla="*/ 7440 h 4275461"/>
                <a:gd name="connsiteX82" fmla="*/ 3496571 w 3619883"/>
                <a:gd name="connsiteY82" fmla="*/ 27182 h 4275461"/>
                <a:gd name="connsiteX83" fmla="*/ 3602117 w 3619883"/>
                <a:gd name="connsiteY83" fmla="*/ 132521 h 4275461"/>
                <a:gd name="connsiteX84" fmla="*/ 3619883 w 3619883"/>
                <a:gd name="connsiteY84" fmla="*/ 140049 h 4275461"/>
                <a:gd name="connsiteX85" fmla="*/ 3619883 w 3619883"/>
                <a:gd name="connsiteY8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472277 w 3619883"/>
                <a:gd name="connsiteY20" fmla="*/ 4128157 h 4275461"/>
                <a:gd name="connsiteX21" fmla="*/ 522650 w 3619883"/>
                <a:gd name="connsiteY21" fmla="*/ 4128157 h 4275461"/>
                <a:gd name="connsiteX22" fmla="*/ 573998 w 3619883"/>
                <a:gd name="connsiteY22" fmla="*/ 4275461 h 4275461"/>
                <a:gd name="connsiteX23" fmla="*/ 336164 w 3619883"/>
                <a:gd name="connsiteY23" fmla="*/ 4275461 h 4275461"/>
                <a:gd name="connsiteX24" fmla="*/ 294572 w 3619883"/>
                <a:gd name="connsiteY24" fmla="*/ 4128157 h 4275461"/>
                <a:gd name="connsiteX25" fmla="*/ 339106 w 3619883"/>
                <a:gd name="connsiteY25" fmla="*/ 4128157 h 4275461"/>
                <a:gd name="connsiteX26" fmla="*/ 339106 w 3619883"/>
                <a:gd name="connsiteY26" fmla="*/ 3951392 h 4275461"/>
                <a:gd name="connsiteX27" fmla="*/ 161321 w 3619883"/>
                <a:gd name="connsiteY27" fmla="*/ 3951392 h 4275461"/>
                <a:gd name="connsiteX28" fmla="*/ 161321 w 3619883"/>
                <a:gd name="connsiteY28" fmla="*/ 4128157 h 4275461"/>
                <a:gd name="connsiteX29" fmla="*/ 230914 w 3619883"/>
                <a:gd name="connsiteY29" fmla="*/ 4128157 h 4275461"/>
                <a:gd name="connsiteX30" fmla="*/ 189322 w 3619883"/>
                <a:gd name="connsiteY30" fmla="*/ 4275461 h 4275461"/>
                <a:gd name="connsiteX31" fmla="*/ 0 w 3619883"/>
                <a:gd name="connsiteY31" fmla="*/ 4275461 h 4275461"/>
                <a:gd name="connsiteX32" fmla="*/ 0 w 3619883"/>
                <a:gd name="connsiteY32" fmla="*/ 42229 h 4275461"/>
                <a:gd name="connsiteX33" fmla="*/ 42464 w 3619883"/>
                <a:gd name="connsiteY33" fmla="*/ 40518 h 4275461"/>
                <a:gd name="connsiteX34" fmla="*/ 137733 w 3619883"/>
                <a:gd name="connsiteY34" fmla="*/ 35355 h 4275461"/>
                <a:gd name="connsiteX35" fmla="*/ 270565 w 3619883"/>
                <a:gd name="connsiteY35" fmla="*/ 29759 h 4275461"/>
                <a:gd name="connsiteX36" fmla="*/ 479734 w 3619883"/>
                <a:gd name="connsiteY36" fmla="*/ 45455 h 4275461"/>
                <a:gd name="connsiteX37" fmla="*/ 524103 w 3619883"/>
                <a:gd name="connsiteY37" fmla="*/ 41625 h 4275461"/>
                <a:gd name="connsiteX38" fmla="*/ 624416 w 3619883"/>
                <a:gd name="connsiteY38" fmla="*/ 22696 h 4275461"/>
                <a:gd name="connsiteX39" fmla="*/ 657762 w 3619883"/>
                <a:gd name="connsiteY39" fmla="*/ 18351 h 4275461"/>
                <a:gd name="connsiteX40" fmla="*/ 690557 w 3619883"/>
                <a:gd name="connsiteY40" fmla="*/ 25792 h 4275461"/>
                <a:gd name="connsiteX41" fmla="*/ 745123 w 3619883"/>
                <a:gd name="connsiteY41" fmla="*/ 40157 h 4275461"/>
                <a:gd name="connsiteX42" fmla="*/ 789493 w 3619883"/>
                <a:gd name="connsiteY42" fmla="*/ 36327 h 4275461"/>
                <a:gd name="connsiteX43" fmla="*/ 854255 w 3619883"/>
                <a:gd name="connsiteY43" fmla="*/ 68887 h 4275461"/>
                <a:gd name="connsiteX44" fmla="*/ 897520 w 3619883"/>
                <a:gd name="connsiteY44" fmla="*/ 88629 h 4275461"/>
                <a:gd name="connsiteX45" fmla="*/ 940510 w 3619883"/>
                <a:gd name="connsiteY45" fmla="*/ 114265 h 4275461"/>
                <a:gd name="connsiteX46" fmla="*/ 1082712 w 3619883"/>
                <a:gd name="connsiteY46" fmla="*/ 144543 h 4275461"/>
                <a:gd name="connsiteX47" fmla="*/ 1205348 w 3619883"/>
                <a:gd name="connsiteY47" fmla="*/ 120753 h 4275461"/>
                <a:gd name="connsiteX48" fmla="*/ 1271764 w 3619883"/>
                <a:gd name="connsiteY48" fmla="*/ 117956 h 4275461"/>
                <a:gd name="connsiteX49" fmla="*/ 1315583 w 3619883"/>
                <a:gd name="connsiteY49" fmla="*/ 125912 h 4275461"/>
                <a:gd name="connsiteX50" fmla="*/ 1359125 w 3619883"/>
                <a:gd name="connsiteY50" fmla="*/ 139761 h 4275461"/>
                <a:gd name="connsiteX51" fmla="*/ 1391919 w 3619883"/>
                <a:gd name="connsiteY51" fmla="*/ 147202 h 4275461"/>
                <a:gd name="connsiteX52" fmla="*/ 1436563 w 3619883"/>
                <a:gd name="connsiteY52" fmla="*/ 137480 h 4275461"/>
                <a:gd name="connsiteX53" fmla="*/ 1471566 w 3619883"/>
                <a:gd name="connsiteY53" fmla="*/ 97777 h 4275461"/>
                <a:gd name="connsiteX54" fmla="*/ 1505739 w 3619883"/>
                <a:gd name="connsiteY54" fmla="*/ 75753 h 4275461"/>
                <a:gd name="connsiteX55" fmla="*/ 1590891 w 3619883"/>
                <a:gd name="connsiteY55" fmla="*/ 144702 h 4275461"/>
                <a:gd name="connsiteX56" fmla="*/ 1625616 w 3619883"/>
                <a:gd name="connsiteY56" fmla="*/ 110893 h 4275461"/>
                <a:gd name="connsiteX57" fmla="*/ 1658964 w 3619883"/>
                <a:gd name="connsiteY57" fmla="*/ 106547 h 4275461"/>
                <a:gd name="connsiteX58" fmla="*/ 1746598 w 3619883"/>
                <a:gd name="connsiteY58" fmla="*/ 122460 h 4275461"/>
                <a:gd name="connsiteX59" fmla="*/ 1811913 w 3619883"/>
                <a:gd name="connsiteY59" fmla="*/ 143234 h 4275461"/>
                <a:gd name="connsiteX60" fmla="*/ 1856557 w 3619883"/>
                <a:gd name="connsiteY60" fmla="*/ 133511 h 4275461"/>
                <a:gd name="connsiteX61" fmla="*/ 2066003 w 3619883"/>
                <a:gd name="connsiteY61" fmla="*/ 143313 h 4275461"/>
                <a:gd name="connsiteX62" fmla="*/ 2177615 w 3619883"/>
                <a:gd name="connsiteY62" fmla="*/ 119007 h 4275461"/>
                <a:gd name="connsiteX63" fmla="*/ 2255883 w 3619883"/>
                <a:gd name="connsiteY63" fmla="*/ 99047 h 4275461"/>
                <a:gd name="connsiteX64" fmla="*/ 2344622 w 3619883"/>
                <a:gd name="connsiteY64" fmla="*/ 91388 h 4275461"/>
                <a:gd name="connsiteX65" fmla="*/ 2455682 w 3619883"/>
                <a:gd name="connsiteY65" fmla="*/ 78869 h 4275461"/>
                <a:gd name="connsiteX66" fmla="*/ 2632609 w 3619883"/>
                <a:gd name="connsiteY66" fmla="*/ 75338 h 4275461"/>
                <a:gd name="connsiteX67" fmla="*/ 2742291 w 3619883"/>
                <a:gd name="connsiteY67" fmla="*/ 92282 h 4275461"/>
                <a:gd name="connsiteX68" fmla="*/ 2851974 w 3619883"/>
                <a:gd name="connsiteY68" fmla="*/ 109227 h 4275461"/>
                <a:gd name="connsiteX69" fmla="*/ 2907643 w 3619883"/>
                <a:gd name="connsiteY69" fmla="*/ 100020 h 4275461"/>
                <a:gd name="connsiteX70" fmla="*/ 2944022 w 3619883"/>
                <a:gd name="connsiteY70" fmla="*/ 30853 h 4275461"/>
                <a:gd name="connsiteX71" fmla="*/ 3022289 w 3619883"/>
                <a:gd name="connsiteY71" fmla="*/ 10893 h 4275461"/>
                <a:gd name="connsiteX72" fmla="*/ 3054807 w 3619883"/>
                <a:gd name="connsiteY72" fmla="*/ 24226 h 4275461"/>
                <a:gd name="connsiteX73" fmla="*/ 3141892 w 3619883"/>
                <a:gd name="connsiteY73" fmla="*/ 51925 h 4275461"/>
                <a:gd name="connsiteX74" fmla="*/ 3185711 w 3619883"/>
                <a:gd name="connsiteY74" fmla="*/ 59881 h 4275461"/>
                <a:gd name="connsiteX75" fmla="*/ 3219056 w 3619883"/>
                <a:gd name="connsiteY75" fmla="*/ 55536 h 4275461"/>
                <a:gd name="connsiteX76" fmla="*/ 3263425 w 3619883"/>
                <a:gd name="connsiteY76" fmla="*/ 51706 h 4275461"/>
                <a:gd name="connsiteX77" fmla="*/ 3296219 w 3619883"/>
                <a:gd name="connsiteY77" fmla="*/ 59147 h 4275461"/>
                <a:gd name="connsiteX78" fmla="*/ 3319094 w 3619883"/>
                <a:gd name="connsiteY78" fmla="*/ 42500 h 4275461"/>
                <a:gd name="connsiteX79" fmla="*/ 3420511 w 3619883"/>
                <a:gd name="connsiteY79" fmla="*/ 0 h 4275461"/>
                <a:gd name="connsiteX80" fmla="*/ 3453305 w 3619883"/>
                <a:gd name="connsiteY80" fmla="*/ 7440 h 4275461"/>
                <a:gd name="connsiteX81" fmla="*/ 3496571 w 3619883"/>
                <a:gd name="connsiteY81" fmla="*/ 27182 h 4275461"/>
                <a:gd name="connsiteX82" fmla="*/ 3602117 w 3619883"/>
                <a:gd name="connsiteY82" fmla="*/ 132521 h 4275461"/>
                <a:gd name="connsiteX83" fmla="*/ 3619883 w 3619883"/>
                <a:gd name="connsiteY83" fmla="*/ 140049 h 4275461"/>
                <a:gd name="connsiteX84" fmla="*/ 3619883 w 3619883"/>
                <a:gd name="connsiteY8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22650 w 3619883"/>
                <a:gd name="connsiteY20" fmla="*/ 4128157 h 4275461"/>
                <a:gd name="connsiteX21" fmla="*/ 573998 w 3619883"/>
                <a:gd name="connsiteY21" fmla="*/ 4275461 h 4275461"/>
                <a:gd name="connsiteX22" fmla="*/ 336164 w 3619883"/>
                <a:gd name="connsiteY22" fmla="*/ 4275461 h 4275461"/>
                <a:gd name="connsiteX23" fmla="*/ 294572 w 3619883"/>
                <a:gd name="connsiteY23" fmla="*/ 4128157 h 4275461"/>
                <a:gd name="connsiteX24" fmla="*/ 339106 w 3619883"/>
                <a:gd name="connsiteY24" fmla="*/ 4128157 h 4275461"/>
                <a:gd name="connsiteX25" fmla="*/ 339106 w 3619883"/>
                <a:gd name="connsiteY25" fmla="*/ 3951392 h 4275461"/>
                <a:gd name="connsiteX26" fmla="*/ 161321 w 3619883"/>
                <a:gd name="connsiteY26" fmla="*/ 3951392 h 4275461"/>
                <a:gd name="connsiteX27" fmla="*/ 161321 w 3619883"/>
                <a:gd name="connsiteY27" fmla="*/ 4128157 h 4275461"/>
                <a:gd name="connsiteX28" fmla="*/ 230914 w 3619883"/>
                <a:gd name="connsiteY28" fmla="*/ 4128157 h 4275461"/>
                <a:gd name="connsiteX29" fmla="*/ 189322 w 3619883"/>
                <a:gd name="connsiteY29" fmla="*/ 4275461 h 4275461"/>
                <a:gd name="connsiteX30" fmla="*/ 0 w 3619883"/>
                <a:gd name="connsiteY30" fmla="*/ 4275461 h 4275461"/>
                <a:gd name="connsiteX31" fmla="*/ 0 w 3619883"/>
                <a:gd name="connsiteY31" fmla="*/ 42229 h 4275461"/>
                <a:gd name="connsiteX32" fmla="*/ 42464 w 3619883"/>
                <a:gd name="connsiteY32" fmla="*/ 40518 h 4275461"/>
                <a:gd name="connsiteX33" fmla="*/ 137733 w 3619883"/>
                <a:gd name="connsiteY33" fmla="*/ 35355 h 4275461"/>
                <a:gd name="connsiteX34" fmla="*/ 270565 w 3619883"/>
                <a:gd name="connsiteY34" fmla="*/ 29759 h 4275461"/>
                <a:gd name="connsiteX35" fmla="*/ 479734 w 3619883"/>
                <a:gd name="connsiteY35" fmla="*/ 45455 h 4275461"/>
                <a:gd name="connsiteX36" fmla="*/ 524103 w 3619883"/>
                <a:gd name="connsiteY36" fmla="*/ 41625 h 4275461"/>
                <a:gd name="connsiteX37" fmla="*/ 624416 w 3619883"/>
                <a:gd name="connsiteY37" fmla="*/ 22696 h 4275461"/>
                <a:gd name="connsiteX38" fmla="*/ 657762 w 3619883"/>
                <a:gd name="connsiteY38" fmla="*/ 18351 h 4275461"/>
                <a:gd name="connsiteX39" fmla="*/ 690557 w 3619883"/>
                <a:gd name="connsiteY39" fmla="*/ 25792 h 4275461"/>
                <a:gd name="connsiteX40" fmla="*/ 745123 w 3619883"/>
                <a:gd name="connsiteY40" fmla="*/ 40157 h 4275461"/>
                <a:gd name="connsiteX41" fmla="*/ 789493 w 3619883"/>
                <a:gd name="connsiteY41" fmla="*/ 36327 h 4275461"/>
                <a:gd name="connsiteX42" fmla="*/ 854255 w 3619883"/>
                <a:gd name="connsiteY42" fmla="*/ 68887 h 4275461"/>
                <a:gd name="connsiteX43" fmla="*/ 897520 w 3619883"/>
                <a:gd name="connsiteY43" fmla="*/ 88629 h 4275461"/>
                <a:gd name="connsiteX44" fmla="*/ 940510 w 3619883"/>
                <a:gd name="connsiteY44" fmla="*/ 114265 h 4275461"/>
                <a:gd name="connsiteX45" fmla="*/ 1082712 w 3619883"/>
                <a:gd name="connsiteY45" fmla="*/ 144543 h 4275461"/>
                <a:gd name="connsiteX46" fmla="*/ 1205348 w 3619883"/>
                <a:gd name="connsiteY46" fmla="*/ 120753 h 4275461"/>
                <a:gd name="connsiteX47" fmla="*/ 1271764 w 3619883"/>
                <a:gd name="connsiteY47" fmla="*/ 117956 h 4275461"/>
                <a:gd name="connsiteX48" fmla="*/ 1315583 w 3619883"/>
                <a:gd name="connsiteY48" fmla="*/ 125912 h 4275461"/>
                <a:gd name="connsiteX49" fmla="*/ 1359125 w 3619883"/>
                <a:gd name="connsiteY49" fmla="*/ 139761 h 4275461"/>
                <a:gd name="connsiteX50" fmla="*/ 1391919 w 3619883"/>
                <a:gd name="connsiteY50" fmla="*/ 147202 h 4275461"/>
                <a:gd name="connsiteX51" fmla="*/ 1436563 w 3619883"/>
                <a:gd name="connsiteY51" fmla="*/ 137480 h 4275461"/>
                <a:gd name="connsiteX52" fmla="*/ 1471566 w 3619883"/>
                <a:gd name="connsiteY52" fmla="*/ 97777 h 4275461"/>
                <a:gd name="connsiteX53" fmla="*/ 1505739 w 3619883"/>
                <a:gd name="connsiteY53" fmla="*/ 75753 h 4275461"/>
                <a:gd name="connsiteX54" fmla="*/ 1590891 w 3619883"/>
                <a:gd name="connsiteY54" fmla="*/ 144702 h 4275461"/>
                <a:gd name="connsiteX55" fmla="*/ 1625616 w 3619883"/>
                <a:gd name="connsiteY55" fmla="*/ 110893 h 4275461"/>
                <a:gd name="connsiteX56" fmla="*/ 1658964 w 3619883"/>
                <a:gd name="connsiteY56" fmla="*/ 106547 h 4275461"/>
                <a:gd name="connsiteX57" fmla="*/ 1746598 w 3619883"/>
                <a:gd name="connsiteY57" fmla="*/ 122460 h 4275461"/>
                <a:gd name="connsiteX58" fmla="*/ 1811913 w 3619883"/>
                <a:gd name="connsiteY58" fmla="*/ 143234 h 4275461"/>
                <a:gd name="connsiteX59" fmla="*/ 1856557 w 3619883"/>
                <a:gd name="connsiteY59" fmla="*/ 133511 h 4275461"/>
                <a:gd name="connsiteX60" fmla="*/ 2066003 w 3619883"/>
                <a:gd name="connsiteY60" fmla="*/ 143313 h 4275461"/>
                <a:gd name="connsiteX61" fmla="*/ 2177615 w 3619883"/>
                <a:gd name="connsiteY61" fmla="*/ 119007 h 4275461"/>
                <a:gd name="connsiteX62" fmla="*/ 2255883 w 3619883"/>
                <a:gd name="connsiteY62" fmla="*/ 99047 h 4275461"/>
                <a:gd name="connsiteX63" fmla="*/ 2344622 w 3619883"/>
                <a:gd name="connsiteY63" fmla="*/ 91388 h 4275461"/>
                <a:gd name="connsiteX64" fmla="*/ 2455682 w 3619883"/>
                <a:gd name="connsiteY64" fmla="*/ 78869 h 4275461"/>
                <a:gd name="connsiteX65" fmla="*/ 2632609 w 3619883"/>
                <a:gd name="connsiteY65" fmla="*/ 75338 h 4275461"/>
                <a:gd name="connsiteX66" fmla="*/ 2742291 w 3619883"/>
                <a:gd name="connsiteY66" fmla="*/ 92282 h 4275461"/>
                <a:gd name="connsiteX67" fmla="*/ 2851974 w 3619883"/>
                <a:gd name="connsiteY67" fmla="*/ 109227 h 4275461"/>
                <a:gd name="connsiteX68" fmla="*/ 2907643 w 3619883"/>
                <a:gd name="connsiteY68" fmla="*/ 100020 h 4275461"/>
                <a:gd name="connsiteX69" fmla="*/ 2944022 w 3619883"/>
                <a:gd name="connsiteY69" fmla="*/ 30853 h 4275461"/>
                <a:gd name="connsiteX70" fmla="*/ 3022289 w 3619883"/>
                <a:gd name="connsiteY70" fmla="*/ 10893 h 4275461"/>
                <a:gd name="connsiteX71" fmla="*/ 3054807 w 3619883"/>
                <a:gd name="connsiteY71" fmla="*/ 24226 h 4275461"/>
                <a:gd name="connsiteX72" fmla="*/ 3141892 w 3619883"/>
                <a:gd name="connsiteY72" fmla="*/ 51925 h 4275461"/>
                <a:gd name="connsiteX73" fmla="*/ 3185711 w 3619883"/>
                <a:gd name="connsiteY73" fmla="*/ 59881 h 4275461"/>
                <a:gd name="connsiteX74" fmla="*/ 3219056 w 3619883"/>
                <a:gd name="connsiteY74" fmla="*/ 55536 h 4275461"/>
                <a:gd name="connsiteX75" fmla="*/ 3263425 w 3619883"/>
                <a:gd name="connsiteY75" fmla="*/ 51706 h 4275461"/>
                <a:gd name="connsiteX76" fmla="*/ 3296219 w 3619883"/>
                <a:gd name="connsiteY76" fmla="*/ 59147 h 4275461"/>
                <a:gd name="connsiteX77" fmla="*/ 3319094 w 3619883"/>
                <a:gd name="connsiteY77" fmla="*/ 42500 h 4275461"/>
                <a:gd name="connsiteX78" fmla="*/ 3420511 w 3619883"/>
                <a:gd name="connsiteY78" fmla="*/ 0 h 4275461"/>
                <a:gd name="connsiteX79" fmla="*/ 3453305 w 3619883"/>
                <a:gd name="connsiteY79" fmla="*/ 7440 h 4275461"/>
                <a:gd name="connsiteX80" fmla="*/ 3496571 w 3619883"/>
                <a:gd name="connsiteY80" fmla="*/ 27182 h 4275461"/>
                <a:gd name="connsiteX81" fmla="*/ 3602117 w 3619883"/>
                <a:gd name="connsiteY81" fmla="*/ 132521 h 4275461"/>
                <a:gd name="connsiteX82" fmla="*/ 3619883 w 3619883"/>
                <a:gd name="connsiteY82" fmla="*/ 140049 h 4275461"/>
                <a:gd name="connsiteX83" fmla="*/ 3619883 w 3619883"/>
                <a:gd name="connsiteY8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3951392 h 4275461"/>
                <a:gd name="connsiteX26" fmla="*/ 161321 w 3619883"/>
                <a:gd name="connsiteY26" fmla="*/ 4128157 h 4275461"/>
                <a:gd name="connsiteX27" fmla="*/ 230914 w 3619883"/>
                <a:gd name="connsiteY27" fmla="*/ 4128157 h 4275461"/>
                <a:gd name="connsiteX28" fmla="*/ 189322 w 3619883"/>
                <a:gd name="connsiteY28" fmla="*/ 4275461 h 4275461"/>
                <a:gd name="connsiteX29" fmla="*/ 0 w 3619883"/>
                <a:gd name="connsiteY29" fmla="*/ 4275461 h 4275461"/>
                <a:gd name="connsiteX30" fmla="*/ 0 w 3619883"/>
                <a:gd name="connsiteY30" fmla="*/ 42229 h 4275461"/>
                <a:gd name="connsiteX31" fmla="*/ 42464 w 3619883"/>
                <a:gd name="connsiteY31" fmla="*/ 40518 h 4275461"/>
                <a:gd name="connsiteX32" fmla="*/ 137733 w 3619883"/>
                <a:gd name="connsiteY32" fmla="*/ 35355 h 4275461"/>
                <a:gd name="connsiteX33" fmla="*/ 270565 w 3619883"/>
                <a:gd name="connsiteY33" fmla="*/ 29759 h 4275461"/>
                <a:gd name="connsiteX34" fmla="*/ 479734 w 3619883"/>
                <a:gd name="connsiteY34" fmla="*/ 45455 h 4275461"/>
                <a:gd name="connsiteX35" fmla="*/ 524103 w 3619883"/>
                <a:gd name="connsiteY35" fmla="*/ 41625 h 4275461"/>
                <a:gd name="connsiteX36" fmla="*/ 624416 w 3619883"/>
                <a:gd name="connsiteY36" fmla="*/ 22696 h 4275461"/>
                <a:gd name="connsiteX37" fmla="*/ 657762 w 3619883"/>
                <a:gd name="connsiteY37" fmla="*/ 18351 h 4275461"/>
                <a:gd name="connsiteX38" fmla="*/ 690557 w 3619883"/>
                <a:gd name="connsiteY38" fmla="*/ 25792 h 4275461"/>
                <a:gd name="connsiteX39" fmla="*/ 745123 w 3619883"/>
                <a:gd name="connsiteY39" fmla="*/ 40157 h 4275461"/>
                <a:gd name="connsiteX40" fmla="*/ 789493 w 3619883"/>
                <a:gd name="connsiteY40" fmla="*/ 36327 h 4275461"/>
                <a:gd name="connsiteX41" fmla="*/ 854255 w 3619883"/>
                <a:gd name="connsiteY41" fmla="*/ 68887 h 4275461"/>
                <a:gd name="connsiteX42" fmla="*/ 897520 w 3619883"/>
                <a:gd name="connsiteY42" fmla="*/ 88629 h 4275461"/>
                <a:gd name="connsiteX43" fmla="*/ 940510 w 3619883"/>
                <a:gd name="connsiteY43" fmla="*/ 114265 h 4275461"/>
                <a:gd name="connsiteX44" fmla="*/ 1082712 w 3619883"/>
                <a:gd name="connsiteY44" fmla="*/ 144543 h 4275461"/>
                <a:gd name="connsiteX45" fmla="*/ 1205348 w 3619883"/>
                <a:gd name="connsiteY45" fmla="*/ 120753 h 4275461"/>
                <a:gd name="connsiteX46" fmla="*/ 1271764 w 3619883"/>
                <a:gd name="connsiteY46" fmla="*/ 117956 h 4275461"/>
                <a:gd name="connsiteX47" fmla="*/ 1315583 w 3619883"/>
                <a:gd name="connsiteY47" fmla="*/ 125912 h 4275461"/>
                <a:gd name="connsiteX48" fmla="*/ 1359125 w 3619883"/>
                <a:gd name="connsiteY48" fmla="*/ 139761 h 4275461"/>
                <a:gd name="connsiteX49" fmla="*/ 1391919 w 3619883"/>
                <a:gd name="connsiteY49" fmla="*/ 147202 h 4275461"/>
                <a:gd name="connsiteX50" fmla="*/ 1436563 w 3619883"/>
                <a:gd name="connsiteY50" fmla="*/ 137480 h 4275461"/>
                <a:gd name="connsiteX51" fmla="*/ 1471566 w 3619883"/>
                <a:gd name="connsiteY51" fmla="*/ 97777 h 4275461"/>
                <a:gd name="connsiteX52" fmla="*/ 1505739 w 3619883"/>
                <a:gd name="connsiteY52" fmla="*/ 75753 h 4275461"/>
                <a:gd name="connsiteX53" fmla="*/ 1590891 w 3619883"/>
                <a:gd name="connsiteY53" fmla="*/ 144702 h 4275461"/>
                <a:gd name="connsiteX54" fmla="*/ 1625616 w 3619883"/>
                <a:gd name="connsiteY54" fmla="*/ 110893 h 4275461"/>
                <a:gd name="connsiteX55" fmla="*/ 1658964 w 3619883"/>
                <a:gd name="connsiteY55" fmla="*/ 106547 h 4275461"/>
                <a:gd name="connsiteX56" fmla="*/ 1746598 w 3619883"/>
                <a:gd name="connsiteY56" fmla="*/ 122460 h 4275461"/>
                <a:gd name="connsiteX57" fmla="*/ 1811913 w 3619883"/>
                <a:gd name="connsiteY57" fmla="*/ 143234 h 4275461"/>
                <a:gd name="connsiteX58" fmla="*/ 1856557 w 3619883"/>
                <a:gd name="connsiteY58" fmla="*/ 133511 h 4275461"/>
                <a:gd name="connsiteX59" fmla="*/ 2066003 w 3619883"/>
                <a:gd name="connsiteY59" fmla="*/ 143313 h 4275461"/>
                <a:gd name="connsiteX60" fmla="*/ 2177615 w 3619883"/>
                <a:gd name="connsiteY60" fmla="*/ 119007 h 4275461"/>
                <a:gd name="connsiteX61" fmla="*/ 2255883 w 3619883"/>
                <a:gd name="connsiteY61" fmla="*/ 99047 h 4275461"/>
                <a:gd name="connsiteX62" fmla="*/ 2344622 w 3619883"/>
                <a:gd name="connsiteY62" fmla="*/ 91388 h 4275461"/>
                <a:gd name="connsiteX63" fmla="*/ 2455682 w 3619883"/>
                <a:gd name="connsiteY63" fmla="*/ 78869 h 4275461"/>
                <a:gd name="connsiteX64" fmla="*/ 2632609 w 3619883"/>
                <a:gd name="connsiteY64" fmla="*/ 75338 h 4275461"/>
                <a:gd name="connsiteX65" fmla="*/ 2742291 w 3619883"/>
                <a:gd name="connsiteY65" fmla="*/ 92282 h 4275461"/>
                <a:gd name="connsiteX66" fmla="*/ 2851974 w 3619883"/>
                <a:gd name="connsiteY66" fmla="*/ 109227 h 4275461"/>
                <a:gd name="connsiteX67" fmla="*/ 2907643 w 3619883"/>
                <a:gd name="connsiteY67" fmla="*/ 100020 h 4275461"/>
                <a:gd name="connsiteX68" fmla="*/ 2944022 w 3619883"/>
                <a:gd name="connsiteY68" fmla="*/ 30853 h 4275461"/>
                <a:gd name="connsiteX69" fmla="*/ 3022289 w 3619883"/>
                <a:gd name="connsiteY69" fmla="*/ 10893 h 4275461"/>
                <a:gd name="connsiteX70" fmla="*/ 3054807 w 3619883"/>
                <a:gd name="connsiteY70" fmla="*/ 24226 h 4275461"/>
                <a:gd name="connsiteX71" fmla="*/ 3141892 w 3619883"/>
                <a:gd name="connsiteY71" fmla="*/ 51925 h 4275461"/>
                <a:gd name="connsiteX72" fmla="*/ 3185711 w 3619883"/>
                <a:gd name="connsiteY72" fmla="*/ 59881 h 4275461"/>
                <a:gd name="connsiteX73" fmla="*/ 3219056 w 3619883"/>
                <a:gd name="connsiteY73" fmla="*/ 55536 h 4275461"/>
                <a:gd name="connsiteX74" fmla="*/ 3263425 w 3619883"/>
                <a:gd name="connsiteY74" fmla="*/ 51706 h 4275461"/>
                <a:gd name="connsiteX75" fmla="*/ 3296219 w 3619883"/>
                <a:gd name="connsiteY75" fmla="*/ 59147 h 4275461"/>
                <a:gd name="connsiteX76" fmla="*/ 3319094 w 3619883"/>
                <a:gd name="connsiteY76" fmla="*/ 42500 h 4275461"/>
                <a:gd name="connsiteX77" fmla="*/ 3420511 w 3619883"/>
                <a:gd name="connsiteY77" fmla="*/ 0 h 4275461"/>
                <a:gd name="connsiteX78" fmla="*/ 3453305 w 3619883"/>
                <a:gd name="connsiteY78" fmla="*/ 7440 h 4275461"/>
                <a:gd name="connsiteX79" fmla="*/ 3496571 w 3619883"/>
                <a:gd name="connsiteY79" fmla="*/ 27182 h 4275461"/>
                <a:gd name="connsiteX80" fmla="*/ 3602117 w 3619883"/>
                <a:gd name="connsiteY80" fmla="*/ 132521 h 4275461"/>
                <a:gd name="connsiteX81" fmla="*/ 3619883 w 3619883"/>
                <a:gd name="connsiteY81" fmla="*/ 140049 h 4275461"/>
                <a:gd name="connsiteX82" fmla="*/ 3619883 w 3619883"/>
                <a:gd name="connsiteY8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4128157 h 4275461"/>
                <a:gd name="connsiteX26" fmla="*/ 230914 w 3619883"/>
                <a:gd name="connsiteY26" fmla="*/ 4128157 h 4275461"/>
                <a:gd name="connsiteX27" fmla="*/ 189322 w 3619883"/>
                <a:gd name="connsiteY27" fmla="*/ 4275461 h 4275461"/>
                <a:gd name="connsiteX28" fmla="*/ 0 w 3619883"/>
                <a:gd name="connsiteY28" fmla="*/ 4275461 h 4275461"/>
                <a:gd name="connsiteX29" fmla="*/ 0 w 3619883"/>
                <a:gd name="connsiteY29" fmla="*/ 42229 h 4275461"/>
                <a:gd name="connsiteX30" fmla="*/ 42464 w 3619883"/>
                <a:gd name="connsiteY30" fmla="*/ 40518 h 4275461"/>
                <a:gd name="connsiteX31" fmla="*/ 137733 w 3619883"/>
                <a:gd name="connsiteY31" fmla="*/ 35355 h 4275461"/>
                <a:gd name="connsiteX32" fmla="*/ 270565 w 3619883"/>
                <a:gd name="connsiteY32" fmla="*/ 29759 h 4275461"/>
                <a:gd name="connsiteX33" fmla="*/ 479734 w 3619883"/>
                <a:gd name="connsiteY33" fmla="*/ 45455 h 4275461"/>
                <a:gd name="connsiteX34" fmla="*/ 524103 w 3619883"/>
                <a:gd name="connsiteY34" fmla="*/ 41625 h 4275461"/>
                <a:gd name="connsiteX35" fmla="*/ 624416 w 3619883"/>
                <a:gd name="connsiteY35" fmla="*/ 22696 h 4275461"/>
                <a:gd name="connsiteX36" fmla="*/ 657762 w 3619883"/>
                <a:gd name="connsiteY36" fmla="*/ 18351 h 4275461"/>
                <a:gd name="connsiteX37" fmla="*/ 690557 w 3619883"/>
                <a:gd name="connsiteY37" fmla="*/ 25792 h 4275461"/>
                <a:gd name="connsiteX38" fmla="*/ 745123 w 3619883"/>
                <a:gd name="connsiteY38" fmla="*/ 40157 h 4275461"/>
                <a:gd name="connsiteX39" fmla="*/ 789493 w 3619883"/>
                <a:gd name="connsiteY39" fmla="*/ 36327 h 4275461"/>
                <a:gd name="connsiteX40" fmla="*/ 854255 w 3619883"/>
                <a:gd name="connsiteY40" fmla="*/ 68887 h 4275461"/>
                <a:gd name="connsiteX41" fmla="*/ 897520 w 3619883"/>
                <a:gd name="connsiteY41" fmla="*/ 88629 h 4275461"/>
                <a:gd name="connsiteX42" fmla="*/ 940510 w 3619883"/>
                <a:gd name="connsiteY42" fmla="*/ 114265 h 4275461"/>
                <a:gd name="connsiteX43" fmla="*/ 1082712 w 3619883"/>
                <a:gd name="connsiteY43" fmla="*/ 144543 h 4275461"/>
                <a:gd name="connsiteX44" fmla="*/ 1205348 w 3619883"/>
                <a:gd name="connsiteY44" fmla="*/ 120753 h 4275461"/>
                <a:gd name="connsiteX45" fmla="*/ 1271764 w 3619883"/>
                <a:gd name="connsiteY45" fmla="*/ 117956 h 4275461"/>
                <a:gd name="connsiteX46" fmla="*/ 1315583 w 3619883"/>
                <a:gd name="connsiteY46" fmla="*/ 125912 h 4275461"/>
                <a:gd name="connsiteX47" fmla="*/ 1359125 w 3619883"/>
                <a:gd name="connsiteY47" fmla="*/ 139761 h 4275461"/>
                <a:gd name="connsiteX48" fmla="*/ 1391919 w 3619883"/>
                <a:gd name="connsiteY48" fmla="*/ 147202 h 4275461"/>
                <a:gd name="connsiteX49" fmla="*/ 1436563 w 3619883"/>
                <a:gd name="connsiteY49" fmla="*/ 137480 h 4275461"/>
                <a:gd name="connsiteX50" fmla="*/ 1471566 w 3619883"/>
                <a:gd name="connsiteY50" fmla="*/ 97777 h 4275461"/>
                <a:gd name="connsiteX51" fmla="*/ 1505739 w 3619883"/>
                <a:gd name="connsiteY51" fmla="*/ 75753 h 4275461"/>
                <a:gd name="connsiteX52" fmla="*/ 1590891 w 3619883"/>
                <a:gd name="connsiteY52" fmla="*/ 144702 h 4275461"/>
                <a:gd name="connsiteX53" fmla="*/ 1625616 w 3619883"/>
                <a:gd name="connsiteY53" fmla="*/ 110893 h 4275461"/>
                <a:gd name="connsiteX54" fmla="*/ 1658964 w 3619883"/>
                <a:gd name="connsiteY54" fmla="*/ 106547 h 4275461"/>
                <a:gd name="connsiteX55" fmla="*/ 1746598 w 3619883"/>
                <a:gd name="connsiteY55" fmla="*/ 122460 h 4275461"/>
                <a:gd name="connsiteX56" fmla="*/ 1811913 w 3619883"/>
                <a:gd name="connsiteY56" fmla="*/ 143234 h 4275461"/>
                <a:gd name="connsiteX57" fmla="*/ 1856557 w 3619883"/>
                <a:gd name="connsiteY57" fmla="*/ 133511 h 4275461"/>
                <a:gd name="connsiteX58" fmla="*/ 2066003 w 3619883"/>
                <a:gd name="connsiteY58" fmla="*/ 143313 h 4275461"/>
                <a:gd name="connsiteX59" fmla="*/ 2177615 w 3619883"/>
                <a:gd name="connsiteY59" fmla="*/ 119007 h 4275461"/>
                <a:gd name="connsiteX60" fmla="*/ 2255883 w 3619883"/>
                <a:gd name="connsiteY60" fmla="*/ 99047 h 4275461"/>
                <a:gd name="connsiteX61" fmla="*/ 2344622 w 3619883"/>
                <a:gd name="connsiteY61" fmla="*/ 91388 h 4275461"/>
                <a:gd name="connsiteX62" fmla="*/ 2455682 w 3619883"/>
                <a:gd name="connsiteY62" fmla="*/ 78869 h 4275461"/>
                <a:gd name="connsiteX63" fmla="*/ 2632609 w 3619883"/>
                <a:gd name="connsiteY63" fmla="*/ 75338 h 4275461"/>
                <a:gd name="connsiteX64" fmla="*/ 2742291 w 3619883"/>
                <a:gd name="connsiteY64" fmla="*/ 92282 h 4275461"/>
                <a:gd name="connsiteX65" fmla="*/ 2851974 w 3619883"/>
                <a:gd name="connsiteY65" fmla="*/ 109227 h 4275461"/>
                <a:gd name="connsiteX66" fmla="*/ 2907643 w 3619883"/>
                <a:gd name="connsiteY66" fmla="*/ 100020 h 4275461"/>
                <a:gd name="connsiteX67" fmla="*/ 2944022 w 3619883"/>
                <a:gd name="connsiteY67" fmla="*/ 30853 h 4275461"/>
                <a:gd name="connsiteX68" fmla="*/ 3022289 w 3619883"/>
                <a:gd name="connsiteY68" fmla="*/ 10893 h 4275461"/>
                <a:gd name="connsiteX69" fmla="*/ 3054807 w 3619883"/>
                <a:gd name="connsiteY69" fmla="*/ 24226 h 4275461"/>
                <a:gd name="connsiteX70" fmla="*/ 3141892 w 3619883"/>
                <a:gd name="connsiteY70" fmla="*/ 51925 h 4275461"/>
                <a:gd name="connsiteX71" fmla="*/ 3185711 w 3619883"/>
                <a:gd name="connsiteY71" fmla="*/ 59881 h 4275461"/>
                <a:gd name="connsiteX72" fmla="*/ 3219056 w 3619883"/>
                <a:gd name="connsiteY72" fmla="*/ 55536 h 4275461"/>
                <a:gd name="connsiteX73" fmla="*/ 3263425 w 3619883"/>
                <a:gd name="connsiteY73" fmla="*/ 51706 h 4275461"/>
                <a:gd name="connsiteX74" fmla="*/ 3296219 w 3619883"/>
                <a:gd name="connsiteY74" fmla="*/ 59147 h 4275461"/>
                <a:gd name="connsiteX75" fmla="*/ 3319094 w 3619883"/>
                <a:gd name="connsiteY75" fmla="*/ 42500 h 4275461"/>
                <a:gd name="connsiteX76" fmla="*/ 3420511 w 3619883"/>
                <a:gd name="connsiteY76" fmla="*/ 0 h 4275461"/>
                <a:gd name="connsiteX77" fmla="*/ 3453305 w 3619883"/>
                <a:gd name="connsiteY77" fmla="*/ 7440 h 4275461"/>
                <a:gd name="connsiteX78" fmla="*/ 3496571 w 3619883"/>
                <a:gd name="connsiteY78" fmla="*/ 27182 h 4275461"/>
                <a:gd name="connsiteX79" fmla="*/ 3602117 w 3619883"/>
                <a:gd name="connsiteY79" fmla="*/ 132521 h 4275461"/>
                <a:gd name="connsiteX80" fmla="*/ 3619883 w 3619883"/>
                <a:gd name="connsiteY80" fmla="*/ 140049 h 4275461"/>
                <a:gd name="connsiteX81" fmla="*/ 3619883 w 3619883"/>
                <a:gd name="connsiteY8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4128157 h 4275461"/>
                <a:gd name="connsiteX26" fmla="*/ 189322 w 3619883"/>
                <a:gd name="connsiteY26" fmla="*/ 4275461 h 4275461"/>
                <a:gd name="connsiteX27" fmla="*/ 0 w 3619883"/>
                <a:gd name="connsiteY27" fmla="*/ 4275461 h 4275461"/>
                <a:gd name="connsiteX28" fmla="*/ 0 w 3619883"/>
                <a:gd name="connsiteY28" fmla="*/ 42229 h 4275461"/>
                <a:gd name="connsiteX29" fmla="*/ 42464 w 3619883"/>
                <a:gd name="connsiteY29" fmla="*/ 40518 h 4275461"/>
                <a:gd name="connsiteX30" fmla="*/ 137733 w 3619883"/>
                <a:gd name="connsiteY30" fmla="*/ 35355 h 4275461"/>
                <a:gd name="connsiteX31" fmla="*/ 270565 w 3619883"/>
                <a:gd name="connsiteY31" fmla="*/ 29759 h 4275461"/>
                <a:gd name="connsiteX32" fmla="*/ 479734 w 3619883"/>
                <a:gd name="connsiteY32" fmla="*/ 45455 h 4275461"/>
                <a:gd name="connsiteX33" fmla="*/ 524103 w 3619883"/>
                <a:gd name="connsiteY33" fmla="*/ 41625 h 4275461"/>
                <a:gd name="connsiteX34" fmla="*/ 624416 w 3619883"/>
                <a:gd name="connsiteY34" fmla="*/ 22696 h 4275461"/>
                <a:gd name="connsiteX35" fmla="*/ 657762 w 3619883"/>
                <a:gd name="connsiteY35" fmla="*/ 18351 h 4275461"/>
                <a:gd name="connsiteX36" fmla="*/ 690557 w 3619883"/>
                <a:gd name="connsiteY36" fmla="*/ 25792 h 4275461"/>
                <a:gd name="connsiteX37" fmla="*/ 745123 w 3619883"/>
                <a:gd name="connsiteY37" fmla="*/ 40157 h 4275461"/>
                <a:gd name="connsiteX38" fmla="*/ 789493 w 3619883"/>
                <a:gd name="connsiteY38" fmla="*/ 36327 h 4275461"/>
                <a:gd name="connsiteX39" fmla="*/ 854255 w 3619883"/>
                <a:gd name="connsiteY39" fmla="*/ 68887 h 4275461"/>
                <a:gd name="connsiteX40" fmla="*/ 897520 w 3619883"/>
                <a:gd name="connsiteY40" fmla="*/ 88629 h 4275461"/>
                <a:gd name="connsiteX41" fmla="*/ 940510 w 3619883"/>
                <a:gd name="connsiteY41" fmla="*/ 114265 h 4275461"/>
                <a:gd name="connsiteX42" fmla="*/ 1082712 w 3619883"/>
                <a:gd name="connsiteY42" fmla="*/ 144543 h 4275461"/>
                <a:gd name="connsiteX43" fmla="*/ 1205348 w 3619883"/>
                <a:gd name="connsiteY43" fmla="*/ 120753 h 4275461"/>
                <a:gd name="connsiteX44" fmla="*/ 1271764 w 3619883"/>
                <a:gd name="connsiteY44" fmla="*/ 117956 h 4275461"/>
                <a:gd name="connsiteX45" fmla="*/ 1315583 w 3619883"/>
                <a:gd name="connsiteY45" fmla="*/ 125912 h 4275461"/>
                <a:gd name="connsiteX46" fmla="*/ 1359125 w 3619883"/>
                <a:gd name="connsiteY46" fmla="*/ 139761 h 4275461"/>
                <a:gd name="connsiteX47" fmla="*/ 1391919 w 3619883"/>
                <a:gd name="connsiteY47" fmla="*/ 147202 h 4275461"/>
                <a:gd name="connsiteX48" fmla="*/ 1436563 w 3619883"/>
                <a:gd name="connsiteY48" fmla="*/ 137480 h 4275461"/>
                <a:gd name="connsiteX49" fmla="*/ 1471566 w 3619883"/>
                <a:gd name="connsiteY49" fmla="*/ 97777 h 4275461"/>
                <a:gd name="connsiteX50" fmla="*/ 1505739 w 3619883"/>
                <a:gd name="connsiteY50" fmla="*/ 75753 h 4275461"/>
                <a:gd name="connsiteX51" fmla="*/ 1590891 w 3619883"/>
                <a:gd name="connsiteY51" fmla="*/ 144702 h 4275461"/>
                <a:gd name="connsiteX52" fmla="*/ 1625616 w 3619883"/>
                <a:gd name="connsiteY52" fmla="*/ 110893 h 4275461"/>
                <a:gd name="connsiteX53" fmla="*/ 1658964 w 3619883"/>
                <a:gd name="connsiteY53" fmla="*/ 106547 h 4275461"/>
                <a:gd name="connsiteX54" fmla="*/ 1746598 w 3619883"/>
                <a:gd name="connsiteY54" fmla="*/ 122460 h 4275461"/>
                <a:gd name="connsiteX55" fmla="*/ 1811913 w 3619883"/>
                <a:gd name="connsiteY55" fmla="*/ 143234 h 4275461"/>
                <a:gd name="connsiteX56" fmla="*/ 1856557 w 3619883"/>
                <a:gd name="connsiteY56" fmla="*/ 133511 h 4275461"/>
                <a:gd name="connsiteX57" fmla="*/ 2066003 w 3619883"/>
                <a:gd name="connsiteY57" fmla="*/ 143313 h 4275461"/>
                <a:gd name="connsiteX58" fmla="*/ 2177615 w 3619883"/>
                <a:gd name="connsiteY58" fmla="*/ 119007 h 4275461"/>
                <a:gd name="connsiteX59" fmla="*/ 2255883 w 3619883"/>
                <a:gd name="connsiteY59" fmla="*/ 99047 h 4275461"/>
                <a:gd name="connsiteX60" fmla="*/ 2344622 w 3619883"/>
                <a:gd name="connsiteY60" fmla="*/ 91388 h 4275461"/>
                <a:gd name="connsiteX61" fmla="*/ 2455682 w 3619883"/>
                <a:gd name="connsiteY61" fmla="*/ 78869 h 4275461"/>
                <a:gd name="connsiteX62" fmla="*/ 2632609 w 3619883"/>
                <a:gd name="connsiteY62" fmla="*/ 75338 h 4275461"/>
                <a:gd name="connsiteX63" fmla="*/ 2742291 w 3619883"/>
                <a:gd name="connsiteY63" fmla="*/ 92282 h 4275461"/>
                <a:gd name="connsiteX64" fmla="*/ 2851974 w 3619883"/>
                <a:gd name="connsiteY64" fmla="*/ 109227 h 4275461"/>
                <a:gd name="connsiteX65" fmla="*/ 2907643 w 3619883"/>
                <a:gd name="connsiteY65" fmla="*/ 100020 h 4275461"/>
                <a:gd name="connsiteX66" fmla="*/ 2944022 w 3619883"/>
                <a:gd name="connsiteY66" fmla="*/ 30853 h 4275461"/>
                <a:gd name="connsiteX67" fmla="*/ 3022289 w 3619883"/>
                <a:gd name="connsiteY67" fmla="*/ 10893 h 4275461"/>
                <a:gd name="connsiteX68" fmla="*/ 3054807 w 3619883"/>
                <a:gd name="connsiteY68" fmla="*/ 24226 h 4275461"/>
                <a:gd name="connsiteX69" fmla="*/ 3141892 w 3619883"/>
                <a:gd name="connsiteY69" fmla="*/ 51925 h 4275461"/>
                <a:gd name="connsiteX70" fmla="*/ 3185711 w 3619883"/>
                <a:gd name="connsiteY70" fmla="*/ 59881 h 4275461"/>
                <a:gd name="connsiteX71" fmla="*/ 3219056 w 3619883"/>
                <a:gd name="connsiteY71" fmla="*/ 55536 h 4275461"/>
                <a:gd name="connsiteX72" fmla="*/ 3263425 w 3619883"/>
                <a:gd name="connsiteY72" fmla="*/ 51706 h 4275461"/>
                <a:gd name="connsiteX73" fmla="*/ 3296219 w 3619883"/>
                <a:gd name="connsiteY73" fmla="*/ 59147 h 4275461"/>
                <a:gd name="connsiteX74" fmla="*/ 3319094 w 3619883"/>
                <a:gd name="connsiteY74" fmla="*/ 42500 h 4275461"/>
                <a:gd name="connsiteX75" fmla="*/ 3420511 w 3619883"/>
                <a:gd name="connsiteY75" fmla="*/ 0 h 4275461"/>
                <a:gd name="connsiteX76" fmla="*/ 3453305 w 3619883"/>
                <a:gd name="connsiteY76" fmla="*/ 7440 h 4275461"/>
                <a:gd name="connsiteX77" fmla="*/ 3496571 w 3619883"/>
                <a:gd name="connsiteY77" fmla="*/ 27182 h 4275461"/>
                <a:gd name="connsiteX78" fmla="*/ 3602117 w 3619883"/>
                <a:gd name="connsiteY78" fmla="*/ 132521 h 4275461"/>
                <a:gd name="connsiteX79" fmla="*/ 3619883 w 3619883"/>
                <a:gd name="connsiteY79" fmla="*/ 140049 h 4275461"/>
                <a:gd name="connsiteX80" fmla="*/ 3619883 w 3619883"/>
                <a:gd name="connsiteY8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89322 w 3619883"/>
                <a:gd name="connsiteY25" fmla="*/ 4275461 h 4275461"/>
                <a:gd name="connsiteX26" fmla="*/ 0 w 3619883"/>
                <a:gd name="connsiteY26" fmla="*/ 4275461 h 4275461"/>
                <a:gd name="connsiteX27" fmla="*/ 0 w 3619883"/>
                <a:gd name="connsiteY27" fmla="*/ 42229 h 4275461"/>
                <a:gd name="connsiteX28" fmla="*/ 42464 w 3619883"/>
                <a:gd name="connsiteY28" fmla="*/ 40518 h 4275461"/>
                <a:gd name="connsiteX29" fmla="*/ 137733 w 3619883"/>
                <a:gd name="connsiteY29" fmla="*/ 35355 h 4275461"/>
                <a:gd name="connsiteX30" fmla="*/ 270565 w 3619883"/>
                <a:gd name="connsiteY30" fmla="*/ 29759 h 4275461"/>
                <a:gd name="connsiteX31" fmla="*/ 479734 w 3619883"/>
                <a:gd name="connsiteY31" fmla="*/ 45455 h 4275461"/>
                <a:gd name="connsiteX32" fmla="*/ 524103 w 3619883"/>
                <a:gd name="connsiteY32" fmla="*/ 41625 h 4275461"/>
                <a:gd name="connsiteX33" fmla="*/ 624416 w 3619883"/>
                <a:gd name="connsiteY33" fmla="*/ 22696 h 4275461"/>
                <a:gd name="connsiteX34" fmla="*/ 657762 w 3619883"/>
                <a:gd name="connsiteY34" fmla="*/ 18351 h 4275461"/>
                <a:gd name="connsiteX35" fmla="*/ 690557 w 3619883"/>
                <a:gd name="connsiteY35" fmla="*/ 25792 h 4275461"/>
                <a:gd name="connsiteX36" fmla="*/ 745123 w 3619883"/>
                <a:gd name="connsiteY36" fmla="*/ 40157 h 4275461"/>
                <a:gd name="connsiteX37" fmla="*/ 789493 w 3619883"/>
                <a:gd name="connsiteY37" fmla="*/ 36327 h 4275461"/>
                <a:gd name="connsiteX38" fmla="*/ 854255 w 3619883"/>
                <a:gd name="connsiteY38" fmla="*/ 68887 h 4275461"/>
                <a:gd name="connsiteX39" fmla="*/ 897520 w 3619883"/>
                <a:gd name="connsiteY39" fmla="*/ 88629 h 4275461"/>
                <a:gd name="connsiteX40" fmla="*/ 940510 w 3619883"/>
                <a:gd name="connsiteY40" fmla="*/ 114265 h 4275461"/>
                <a:gd name="connsiteX41" fmla="*/ 1082712 w 3619883"/>
                <a:gd name="connsiteY41" fmla="*/ 144543 h 4275461"/>
                <a:gd name="connsiteX42" fmla="*/ 1205348 w 3619883"/>
                <a:gd name="connsiteY42" fmla="*/ 120753 h 4275461"/>
                <a:gd name="connsiteX43" fmla="*/ 1271764 w 3619883"/>
                <a:gd name="connsiteY43" fmla="*/ 117956 h 4275461"/>
                <a:gd name="connsiteX44" fmla="*/ 1315583 w 3619883"/>
                <a:gd name="connsiteY44" fmla="*/ 125912 h 4275461"/>
                <a:gd name="connsiteX45" fmla="*/ 1359125 w 3619883"/>
                <a:gd name="connsiteY45" fmla="*/ 139761 h 4275461"/>
                <a:gd name="connsiteX46" fmla="*/ 1391919 w 3619883"/>
                <a:gd name="connsiteY46" fmla="*/ 147202 h 4275461"/>
                <a:gd name="connsiteX47" fmla="*/ 1436563 w 3619883"/>
                <a:gd name="connsiteY47" fmla="*/ 137480 h 4275461"/>
                <a:gd name="connsiteX48" fmla="*/ 1471566 w 3619883"/>
                <a:gd name="connsiteY48" fmla="*/ 97777 h 4275461"/>
                <a:gd name="connsiteX49" fmla="*/ 1505739 w 3619883"/>
                <a:gd name="connsiteY49" fmla="*/ 75753 h 4275461"/>
                <a:gd name="connsiteX50" fmla="*/ 1590891 w 3619883"/>
                <a:gd name="connsiteY50" fmla="*/ 144702 h 4275461"/>
                <a:gd name="connsiteX51" fmla="*/ 1625616 w 3619883"/>
                <a:gd name="connsiteY51" fmla="*/ 110893 h 4275461"/>
                <a:gd name="connsiteX52" fmla="*/ 1658964 w 3619883"/>
                <a:gd name="connsiteY52" fmla="*/ 106547 h 4275461"/>
                <a:gd name="connsiteX53" fmla="*/ 1746598 w 3619883"/>
                <a:gd name="connsiteY53" fmla="*/ 122460 h 4275461"/>
                <a:gd name="connsiteX54" fmla="*/ 1811913 w 3619883"/>
                <a:gd name="connsiteY54" fmla="*/ 143234 h 4275461"/>
                <a:gd name="connsiteX55" fmla="*/ 1856557 w 3619883"/>
                <a:gd name="connsiteY55" fmla="*/ 133511 h 4275461"/>
                <a:gd name="connsiteX56" fmla="*/ 2066003 w 3619883"/>
                <a:gd name="connsiteY56" fmla="*/ 143313 h 4275461"/>
                <a:gd name="connsiteX57" fmla="*/ 2177615 w 3619883"/>
                <a:gd name="connsiteY57" fmla="*/ 119007 h 4275461"/>
                <a:gd name="connsiteX58" fmla="*/ 2255883 w 3619883"/>
                <a:gd name="connsiteY58" fmla="*/ 99047 h 4275461"/>
                <a:gd name="connsiteX59" fmla="*/ 2344622 w 3619883"/>
                <a:gd name="connsiteY59" fmla="*/ 91388 h 4275461"/>
                <a:gd name="connsiteX60" fmla="*/ 2455682 w 3619883"/>
                <a:gd name="connsiteY60" fmla="*/ 78869 h 4275461"/>
                <a:gd name="connsiteX61" fmla="*/ 2632609 w 3619883"/>
                <a:gd name="connsiteY61" fmla="*/ 75338 h 4275461"/>
                <a:gd name="connsiteX62" fmla="*/ 2742291 w 3619883"/>
                <a:gd name="connsiteY62" fmla="*/ 92282 h 4275461"/>
                <a:gd name="connsiteX63" fmla="*/ 2851974 w 3619883"/>
                <a:gd name="connsiteY63" fmla="*/ 109227 h 4275461"/>
                <a:gd name="connsiteX64" fmla="*/ 2907643 w 3619883"/>
                <a:gd name="connsiteY64" fmla="*/ 100020 h 4275461"/>
                <a:gd name="connsiteX65" fmla="*/ 2944022 w 3619883"/>
                <a:gd name="connsiteY65" fmla="*/ 30853 h 4275461"/>
                <a:gd name="connsiteX66" fmla="*/ 3022289 w 3619883"/>
                <a:gd name="connsiteY66" fmla="*/ 10893 h 4275461"/>
                <a:gd name="connsiteX67" fmla="*/ 3054807 w 3619883"/>
                <a:gd name="connsiteY67" fmla="*/ 24226 h 4275461"/>
                <a:gd name="connsiteX68" fmla="*/ 3141892 w 3619883"/>
                <a:gd name="connsiteY68" fmla="*/ 51925 h 4275461"/>
                <a:gd name="connsiteX69" fmla="*/ 3185711 w 3619883"/>
                <a:gd name="connsiteY69" fmla="*/ 59881 h 4275461"/>
                <a:gd name="connsiteX70" fmla="*/ 3219056 w 3619883"/>
                <a:gd name="connsiteY70" fmla="*/ 55536 h 4275461"/>
                <a:gd name="connsiteX71" fmla="*/ 3263425 w 3619883"/>
                <a:gd name="connsiteY71" fmla="*/ 51706 h 4275461"/>
                <a:gd name="connsiteX72" fmla="*/ 3296219 w 3619883"/>
                <a:gd name="connsiteY72" fmla="*/ 59147 h 4275461"/>
                <a:gd name="connsiteX73" fmla="*/ 3319094 w 3619883"/>
                <a:gd name="connsiteY73" fmla="*/ 42500 h 4275461"/>
                <a:gd name="connsiteX74" fmla="*/ 3420511 w 3619883"/>
                <a:gd name="connsiteY74" fmla="*/ 0 h 4275461"/>
                <a:gd name="connsiteX75" fmla="*/ 3453305 w 3619883"/>
                <a:gd name="connsiteY75" fmla="*/ 7440 h 4275461"/>
                <a:gd name="connsiteX76" fmla="*/ 3496571 w 3619883"/>
                <a:gd name="connsiteY76" fmla="*/ 27182 h 4275461"/>
                <a:gd name="connsiteX77" fmla="*/ 3602117 w 3619883"/>
                <a:gd name="connsiteY77" fmla="*/ 132521 h 4275461"/>
                <a:gd name="connsiteX78" fmla="*/ 3619883 w 3619883"/>
                <a:gd name="connsiteY78" fmla="*/ 140049 h 4275461"/>
                <a:gd name="connsiteX79" fmla="*/ 3619883 w 3619883"/>
                <a:gd name="connsiteY7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339106 w 3619883"/>
                <a:gd name="connsiteY22" fmla="*/ 4128157 h 4275461"/>
                <a:gd name="connsiteX23" fmla="*/ 339106 w 3619883"/>
                <a:gd name="connsiteY23" fmla="*/ 3951392 h 4275461"/>
                <a:gd name="connsiteX24" fmla="*/ 189322 w 3619883"/>
                <a:gd name="connsiteY24" fmla="*/ 4275461 h 4275461"/>
                <a:gd name="connsiteX25" fmla="*/ 0 w 3619883"/>
                <a:gd name="connsiteY25" fmla="*/ 4275461 h 4275461"/>
                <a:gd name="connsiteX26" fmla="*/ 0 w 3619883"/>
                <a:gd name="connsiteY26" fmla="*/ 42229 h 4275461"/>
                <a:gd name="connsiteX27" fmla="*/ 42464 w 3619883"/>
                <a:gd name="connsiteY27" fmla="*/ 40518 h 4275461"/>
                <a:gd name="connsiteX28" fmla="*/ 137733 w 3619883"/>
                <a:gd name="connsiteY28" fmla="*/ 35355 h 4275461"/>
                <a:gd name="connsiteX29" fmla="*/ 270565 w 3619883"/>
                <a:gd name="connsiteY29" fmla="*/ 29759 h 4275461"/>
                <a:gd name="connsiteX30" fmla="*/ 479734 w 3619883"/>
                <a:gd name="connsiteY30" fmla="*/ 45455 h 4275461"/>
                <a:gd name="connsiteX31" fmla="*/ 524103 w 3619883"/>
                <a:gd name="connsiteY31" fmla="*/ 41625 h 4275461"/>
                <a:gd name="connsiteX32" fmla="*/ 624416 w 3619883"/>
                <a:gd name="connsiteY32" fmla="*/ 22696 h 4275461"/>
                <a:gd name="connsiteX33" fmla="*/ 657762 w 3619883"/>
                <a:gd name="connsiteY33" fmla="*/ 18351 h 4275461"/>
                <a:gd name="connsiteX34" fmla="*/ 690557 w 3619883"/>
                <a:gd name="connsiteY34" fmla="*/ 25792 h 4275461"/>
                <a:gd name="connsiteX35" fmla="*/ 745123 w 3619883"/>
                <a:gd name="connsiteY35" fmla="*/ 40157 h 4275461"/>
                <a:gd name="connsiteX36" fmla="*/ 789493 w 3619883"/>
                <a:gd name="connsiteY36" fmla="*/ 36327 h 4275461"/>
                <a:gd name="connsiteX37" fmla="*/ 854255 w 3619883"/>
                <a:gd name="connsiteY37" fmla="*/ 68887 h 4275461"/>
                <a:gd name="connsiteX38" fmla="*/ 897520 w 3619883"/>
                <a:gd name="connsiteY38" fmla="*/ 88629 h 4275461"/>
                <a:gd name="connsiteX39" fmla="*/ 940510 w 3619883"/>
                <a:gd name="connsiteY39" fmla="*/ 114265 h 4275461"/>
                <a:gd name="connsiteX40" fmla="*/ 1082712 w 3619883"/>
                <a:gd name="connsiteY40" fmla="*/ 144543 h 4275461"/>
                <a:gd name="connsiteX41" fmla="*/ 1205348 w 3619883"/>
                <a:gd name="connsiteY41" fmla="*/ 120753 h 4275461"/>
                <a:gd name="connsiteX42" fmla="*/ 1271764 w 3619883"/>
                <a:gd name="connsiteY42" fmla="*/ 117956 h 4275461"/>
                <a:gd name="connsiteX43" fmla="*/ 1315583 w 3619883"/>
                <a:gd name="connsiteY43" fmla="*/ 125912 h 4275461"/>
                <a:gd name="connsiteX44" fmla="*/ 1359125 w 3619883"/>
                <a:gd name="connsiteY44" fmla="*/ 139761 h 4275461"/>
                <a:gd name="connsiteX45" fmla="*/ 1391919 w 3619883"/>
                <a:gd name="connsiteY45" fmla="*/ 147202 h 4275461"/>
                <a:gd name="connsiteX46" fmla="*/ 1436563 w 3619883"/>
                <a:gd name="connsiteY46" fmla="*/ 137480 h 4275461"/>
                <a:gd name="connsiteX47" fmla="*/ 1471566 w 3619883"/>
                <a:gd name="connsiteY47" fmla="*/ 97777 h 4275461"/>
                <a:gd name="connsiteX48" fmla="*/ 1505739 w 3619883"/>
                <a:gd name="connsiteY48" fmla="*/ 75753 h 4275461"/>
                <a:gd name="connsiteX49" fmla="*/ 1590891 w 3619883"/>
                <a:gd name="connsiteY49" fmla="*/ 144702 h 4275461"/>
                <a:gd name="connsiteX50" fmla="*/ 1625616 w 3619883"/>
                <a:gd name="connsiteY50" fmla="*/ 110893 h 4275461"/>
                <a:gd name="connsiteX51" fmla="*/ 1658964 w 3619883"/>
                <a:gd name="connsiteY51" fmla="*/ 106547 h 4275461"/>
                <a:gd name="connsiteX52" fmla="*/ 1746598 w 3619883"/>
                <a:gd name="connsiteY52" fmla="*/ 122460 h 4275461"/>
                <a:gd name="connsiteX53" fmla="*/ 1811913 w 3619883"/>
                <a:gd name="connsiteY53" fmla="*/ 143234 h 4275461"/>
                <a:gd name="connsiteX54" fmla="*/ 1856557 w 3619883"/>
                <a:gd name="connsiteY54" fmla="*/ 133511 h 4275461"/>
                <a:gd name="connsiteX55" fmla="*/ 2066003 w 3619883"/>
                <a:gd name="connsiteY55" fmla="*/ 143313 h 4275461"/>
                <a:gd name="connsiteX56" fmla="*/ 2177615 w 3619883"/>
                <a:gd name="connsiteY56" fmla="*/ 119007 h 4275461"/>
                <a:gd name="connsiteX57" fmla="*/ 2255883 w 3619883"/>
                <a:gd name="connsiteY57" fmla="*/ 99047 h 4275461"/>
                <a:gd name="connsiteX58" fmla="*/ 2344622 w 3619883"/>
                <a:gd name="connsiteY58" fmla="*/ 91388 h 4275461"/>
                <a:gd name="connsiteX59" fmla="*/ 2455682 w 3619883"/>
                <a:gd name="connsiteY59" fmla="*/ 78869 h 4275461"/>
                <a:gd name="connsiteX60" fmla="*/ 2632609 w 3619883"/>
                <a:gd name="connsiteY60" fmla="*/ 75338 h 4275461"/>
                <a:gd name="connsiteX61" fmla="*/ 2742291 w 3619883"/>
                <a:gd name="connsiteY61" fmla="*/ 92282 h 4275461"/>
                <a:gd name="connsiteX62" fmla="*/ 2851974 w 3619883"/>
                <a:gd name="connsiteY62" fmla="*/ 109227 h 4275461"/>
                <a:gd name="connsiteX63" fmla="*/ 2907643 w 3619883"/>
                <a:gd name="connsiteY63" fmla="*/ 100020 h 4275461"/>
                <a:gd name="connsiteX64" fmla="*/ 2944022 w 3619883"/>
                <a:gd name="connsiteY64" fmla="*/ 30853 h 4275461"/>
                <a:gd name="connsiteX65" fmla="*/ 3022289 w 3619883"/>
                <a:gd name="connsiteY65" fmla="*/ 10893 h 4275461"/>
                <a:gd name="connsiteX66" fmla="*/ 3054807 w 3619883"/>
                <a:gd name="connsiteY66" fmla="*/ 24226 h 4275461"/>
                <a:gd name="connsiteX67" fmla="*/ 3141892 w 3619883"/>
                <a:gd name="connsiteY67" fmla="*/ 51925 h 4275461"/>
                <a:gd name="connsiteX68" fmla="*/ 3185711 w 3619883"/>
                <a:gd name="connsiteY68" fmla="*/ 59881 h 4275461"/>
                <a:gd name="connsiteX69" fmla="*/ 3219056 w 3619883"/>
                <a:gd name="connsiteY69" fmla="*/ 55536 h 4275461"/>
                <a:gd name="connsiteX70" fmla="*/ 3263425 w 3619883"/>
                <a:gd name="connsiteY70" fmla="*/ 51706 h 4275461"/>
                <a:gd name="connsiteX71" fmla="*/ 3296219 w 3619883"/>
                <a:gd name="connsiteY71" fmla="*/ 59147 h 4275461"/>
                <a:gd name="connsiteX72" fmla="*/ 3319094 w 3619883"/>
                <a:gd name="connsiteY72" fmla="*/ 42500 h 4275461"/>
                <a:gd name="connsiteX73" fmla="*/ 3420511 w 3619883"/>
                <a:gd name="connsiteY73" fmla="*/ 0 h 4275461"/>
                <a:gd name="connsiteX74" fmla="*/ 3453305 w 3619883"/>
                <a:gd name="connsiteY74" fmla="*/ 7440 h 4275461"/>
                <a:gd name="connsiteX75" fmla="*/ 3496571 w 3619883"/>
                <a:gd name="connsiteY75" fmla="*/ 27182 h 4275461"/>
                <a:gd name="connsiteX76" fmla="*/ 3602117 w 3619883"/>
                <a:gd name="connsiteY76" fmla="*/ 132521 h 4275461"/>
                <a:gd name="connsiteX77" fmla="*/ 3619883 w 3619883"/>
                <a:gd name="connsiteY77" fmla="*/ 140049 h 4275461"/>
                <a:gd name="connsiteX78" fmla="*/ 3619883 w 3619883"/>
                <a:gd name="connsiteY7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339106 w 3619883"/>
                <a:gd name="connsiteY22" fmla="*/ 3951392 h 4275461"/>
                <a:gd name="connsiteX23" fmla="*/ 189322 w 3619883"/>
                <a:gd name="connsiteY23" fmla="*/ 4275461 h 4275461"/>
                <a:gd name="connsiteX24" fmla="*/ 0 w 3619883"/>
                <a:gd name="connsiteY24" fmla="*/ 4275461 h 4275461"/>
                <a:gd name="connsiteX25" fmla="*/ 0 w 3619883"/>
                <a:gd name="connsiteY25" fmla="*/ 42229 h 4275461"/>
                <a:gd name="connsiteX26" fmla="*/ 42464 w 3619883"/>
                <a:gd name="connsiteY26" fmla="*/ 40518 h 4275461"/>
                <a:gd name="connsiteX27" fmla="*/ 137733 w 3619883"/>
                <a:gd name="connsiteY27" fmla="*/ 35355 h 4275461"/>
                <a:gd name="connsiteX28" fmla="*/ 270565 w 3619883"/>
                <a:gd name="connsiteY28" fmla="*/ 29759 h 4275461"/>
                <a:gd name="connsiteX29" fmla="*/ 479734 w 3619883"/>
                <a:gd name="connsiteY29" fmla="*/ 45455 h 4275461"/>
                <a:gd name="connsiteX30" fmla="*/ 524103 w 3619883"/>
                <a:gd name="connsiteY30" fmla="*/ 41625 h 4275461"/>
                <a:gd name="connsiteX31" fmla="*/ 624416 w 3619883"/>
                <a:gd name="connsiteY31" fmla="*/ 22696 h 4275461"/>
                <a:gd name="connsiteX32" fmla="*/ 657762 w 3619883"/>
                <a:gd name="connsiteY32" fmla="*/ 18351 h 4275461"/>
                <a:gd name="connsiteX33" fmla="*/ 690557 w 3619883"/>
                <a:gd name="connsiteY33" fmla="*/ 25792 h 4275461"/>
                <a:gd name="connsiteX34" fmla="*/ 745123 w 3619883"/>
                <a:gd name="connsiteY34" fmla="*/ 40157 h 4275461"/>
                <a:gd name="connsiteX35" fmla="*/ 789493 w 3619883"/>
                <a:gd name="connsiteY35" fmla="*/ 36327 h 4275461"/>
                <a:gd name="connsiteX36" fmla="*/ 854255 w 3619883"/>
                <a:gd name="connsiteY36" fmla="*/ 68887 h 4275461"/>
                <a:gd name="connsiteX37" fmla="*/ 897520 w 3619883"/>
                <a:gd name="connsiteY37" fmla="*/ 88629 h 4275461"/>
                <a:gd name="connsiteX38" fmla="*/ 940510 w 3619883"/>
                <a:gd name="connsiteY38" fmla="*/ 114265 h 4275461"/>
                <a:gd name="connsiteX39" fmla="*/ 1082712 w 3619883"/>
                <a:gd name="connsiteY39" fmla="*/ 144543 h 4275461"/>
                <a:gd name="connsiteX40" fmla="*/ 1205348 w 3619883"/>
                <a:gd name="connsiteY40" fmla="*/ 120753 h 4275461"/>
                <a:gd name="connsiteX41" fmla="*/ 1271764 w 3619883"/>
                <a:gd name="connsiteY41" fmla="*/ 117956 h 4275461"/>
                <a:gd name="connsiteX42" fmla="*/ 1315583 w 3619883"/>
                <a:gd name="connsiteY42" fmla="*/ 125912 h 4275461"/>
                <a:gd name="connsiteX43" fmla="*/ 1359125 w 3619883"/>
                <a:gd name="connsiteY43" fmla="*/ 139761 h 4275461"/>
                <a:gd name="connsiteX44" fmla="*/ 1391919 w 3619883"/>
                <a:gd name="connsiteY44" fmla="*/ 147202 h 4275461"/>
                <a:gd name="connsiteX45" fmla="*/ 1436563 w 3619883"/>
                <a:gd name="connsiteY45" fmla="*/ 137480 h 4275461"/>
                <a:gd name="connsiteX46" fmla="*/ 1471566 w 3619883"/>
                <a:gd name="connsiteY46" fmla="*/ 97777 h 4275461"/>
                <a:gd name="connsiteX47" fmla="*/ 1505739 w 3619883"/>
                <a:gd name="connsiteY47" fmla="*/ 75753 h 4275461"/>
                <a:gd name="connsiteX48" fmla="*/ 1590891 w 3619883"/>
                <a:gd name="connsiteY48" fmla="*/ 144702 h 4275461"/>
                <a:gd name="connsiteX49" fmla="*/ 1625616 w 3619883"/>
                <a:gd name="connsiteY49" fmla="*/ 110893 h 4275461"/>
                <a:gd name="connsiteX50" fmla="*/ 1658964 w 3619883"/>
                <a:gd name="connsiteY50" fmla="*/ 106547 h 4275461"/>
                <a:gd name="connsiteX51" fmla="*/ 1746598 w 3619883"/>
                <a:gd name="connsiteY51" fmla="*/ 122460 h 4275461"/>
                <a:gd name="connsiteX52" fmla="*/ 1811913 w 3619883"/>
                <a:gd name="connsiteY52" fmla="*/ 143234 h 4275461"/>
                <a:gd name="connsiteX53" fmla="*/ 1856557 w 3619883"/>
                <a:gd name="connsiteY53" fmla="*/ 133511 h 4275461"/>
                <a:gd name="connsiteX54" fmla="*/ 2066003 w 3619883"/>
                <a:gd name="connsiteY54" fmla="*/ 143313 h 4275461"/>
                <a:gd name="connsiteX55" fmla="*/ 2177615 w 3619883"/>
                <a:gd name="connsiteY55" fmla="*/ 119007 h 4275461"/>
                <a:gd name="connsiteX56" fmla="*/ 2255883 w 3619883"/>
                <a:gd name="connsiteY56" fmla="*/ 99047 h 4275461"/>
                <a:gd name="connsiteX57" fmla="*/ 2344622 w 3619883"/>
                <a:gd name="connsiteY57" fmla="*/ 91388 h 4275461"/>
                <a:gd name="connsiteX58" fmla="*/ 2455682 w 3619883"/>
                <a:gd name="connsiteY58" fmla="*/ 78869 h 4275461"/>
                <a:gd name="connsiteX59" fmla="*/ 2632609 w 3619883"/>
                <a:gd name="connsiteY59" fmla="*/ 75338 h 4275461"/>
                <a:gd name="connsiteX60" fmla="*/ 2742291 w 3619883"/>
                <a:gd name="connsiteY60" fmla="*/ 92282 h 4275461"/>
                <a:gd name="connsiteX61" fmla="*/ 2851974 w 3619883"/>
                <a:gd name="connsiteY61" fmla="*/ 109227 h 4275461"/>
                <a:gd name="connsiteX62" fmla="*/ 2907643 w 3619883"/>
                <a:gd name="connsiteY62" fmla="*/ 100020 h 4275461"/>
                <a:gd name="connsiteX63" fmla="*/ 2944022 w 3619883"/>
                <a:gd name="connsiteY63" fmla="*/ 30853 h 4275461"/>
                <a:gd name="connsiteX64" fmla="*/ 3022289 w 3619883"/>
                <a:gd name="connsiteY64" fmla="*/ 10893 h 4275461"/>
                <a:gd name="connsiteX65" fmla="*/ 3054807 w 3619883"/>
                <a:gd name="connsiteY65" fmla="*/ 24226 h 4275461"/>
                <a:gd name="connsiteX66" fmla="*/ 3141892 w 3619883"/>
                <a:gd name="connsiteY66" fmla="*/ 51925 h 4275461"/>
                <a:gd name="connsiteX67" fmla="*/ 3185711 w 3619883"/>
                <a:gd name="connsiteY67" fmla="*/ 59881 h 4275461"/>
                <a:gd name="connsiteX68" fmla="*/ 3219056 w 3619883"/>
                <a:gd name="connsiteY68" fmla="*/ 55536 h 4275461"/>
                <a:gd name="connsiteX69" fmla="*/ 3263425 w 3619883"/>
                <a:gd name="connsiteY69" fmla="*/ 51706 h 4275461"/>
                <a:gd name="connsiteX70" fmla="*/ 3296219 w 3619883"/>
                <a:gd name="connsiteY70" fmla="*/ 59147 h 4275461"/>
                <a:gd name="connsiteX71" fmla="*/ 3319094 w 3619883"/>
                <a:gd name="connsiteY71" fmla="*/ 42500 h 4275461"/>
                <a:gd name="connsiteX72" fmla="*/ 3420511 w 3619883"/>
                <a:gd name="connsiteY72" fmla="*/ 0 h 4275461"/>
                <a:gd name="connsiteX73" fmla="*/ 3453305 w 3619883"/>
                <a:gd name="connsiteY73" fmla="*/ 7440 h 4275461"/>
                <a:gd name="connsiteX74" fmla="*/ 3496571 w 3619883"/>
                <a:gd name="connsiteY74" fmla="*/ 27182 h 4275461"/>
                <a:gd name="connsiteX75" fmla="*/ 3602117 w 3619883"/>
                <a:gd name="connsiteY75" fmla="*/ 132521 h 4275461"/>
                <a:gd name="connsiteX76" fmla="*/ 3619883 w 3619883"/>
                <a:gd name="connsiteY76" fmla="*/ 140049 h 4275461"/>
                <a:gd name="connsiteX77" fmla="*/ 3619883 w 3619883"/>
                <a:gd name="connsiteY7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189322 w 3619883"/>
                <a:gd name="connsiteY22" fmla="*/ 4275461 h 4275461"/>
                <a:gd name="connsiteX23" fmla="*/ 0 w 3619883"/>
                <a:gd name="connsiteY23" fmla="*/ 4275461 h 4275461"/>
                <a:gd name="connsiteX24" fmla="*/ 0 w 3619883"/>
                <a:gd name="connsiteY24" fmla="*/ 42229 h 4275461"/>
                <a:gd name="connsiteX25" fmla="*/ 42464 w 3619883"/>
                <a:gd name="connsiteY25" fmla="*/ 40518 h 4275461"/>
                <a:gd name="connsiteX26" fmla="*/ 137733 w 3619883"/>
                <a:gd name="connsiteY26" fmla="*/ 35355 h 4275461"/>
                <a:gd name="connsiteX27" fmla="*/ 270565 w 3619883"/>
                <a:gd name="connsiteY27" fmla="*/ 29759 h 4275461"/>
                <a:gd name="connsiteX28" fmla="*/ 479734 w 3619883"/>
                <a:gd name="connsiteY28" fmla="*/ 45455 h 4275461"/>
                <a:gd name="connsiteX29" fmla="*/ 524103 w 3619883"/>
                <a:gd name="connsiteY29" fmla="*/ 41625 h 4275461"/>
                <a:gd name="connsiteX30" fmla="*/ 624416 w 3619883"/>
                <a:gd name="connsiteY30" fmla="*/ 22696 h 4275461"/>
                <a:gd name="connsiteX31" fmla="*/ 657762 w 3619883"/>
                <a:gd name="connsiteY31" fmla="*/ 18351 h 4275461"/>
                <a:gd name="connsiteX32" fmla="*/ 690557 w 3619883"/>
                <a:gd name="connsiteY32" fmla="*/ 25792 h 4275461"/>
                <a:gd name="connsiteX33" fmla="*/ 745123 w 3619883"/>
                <a:gd name="connsiteY33" fmla="*/ 40157 h 4275461"/>
                <a:gd name="connsiteX34" fmla="*/ 789493 w 3619883"/>
                <a:gd name="connsiteY34" fmla="*/ 36327 h 4275461"/>
                <a:gd name="connsiteX35" fmla="*/ 854255 w 3619883"/>
                <a:gd name="connsiteY35" fmla="*/ 68887 h 4275461"/>
                <a:gd name="connsiteX36" fmla="*/ 897520 w 3619883"/>
                <a:gd name="connsiteY36" fmla="*/ 88629 h 4275461"/>
                <a:gd name="connsiteX37" fmla="*/ 940510 w 3619883"/>
                <a:gd name="connsiteY37" fmla="*/ 114265 h 4275461"/>
                <a:gd name="connsiteX38" fmla="*/ 1082712 w 3619883"/>
                <a:gd name="connsiteY38" fmla="*/ 144543 h 4275461"/>
                <a:gd name="connsiteX39" fmla="*/ 1205348 w 3619883"/>
                <a:gd name="connsiteY39" fmla="*/ 120753 h 4275461"/>
                <a:gd name="connsiteX40" fmla="*/ 1271764 w 3619883"/>
                <a:gd name="connsiteY40" fmla="*/ 117956 h 4275461"/>
                <a:gd name="connsiteX41" fmla="*/ 1315583 w 3619883"/>
                <a:gd name="connsiteY41" fmla="*/ 125912 h 4275461"/>
                <a:gd name="connsiteX42" fmla="*/ 1359125 w 3619883"/>
                <a:gd name="connsiteY42" fmla="*/ 139761 h 4275461"/>
                <a:gd name="connsiteX43" fmla="*/ 1391919 w 3619883"/>
                <a:gd name="connsiteY43" fmla="*/ 147202 h 4275461"/>
                <a:gd name="connsiteX44" fmla="*/ 1436563 w 3619883"/>
                <a:gd name="connsiteY44" fmla="*/ 137480 h 4275461"/>
                <a:gd name="connsiteX45" fmla="*/ 1471566 w 3619883"/>
                <a:gd name="connsiteY45" fmla="*/ 97777 h 4275461"/>
                <a:gd name="connsiteX46" fmla="*/ 1505739 w 3619883"/>
                <a:gd name="connsiteY46" fmla="*/ 75753 h 4275461"/>
                <a:gd name="connsiteX47" fmla="*/ 1590891 w 3619883"/>
                <a:gd name="connsiteY47" fmla="*/ 144702 h 4275461"/>
                <a:gd name="connsiteX48" fmla="*/ 1625616 w 3619883"/>
                <a:gd name="connsiteY48" fmla="*/ 110893 h 4275461"/>
                <a:gd name="connsiteX49" fmla="*/ 1658964 w 3619883"/>
                <a:gd name="connsiteY49" fmla="*/ 106547 h 4275461"/>
                <a:gd name="connsiteX50" fmla="*/ 1746598 w 3619883"/>
                <a:gd name="connsiteY50" fmla="*/ 122460 h 4275461"/>
                <a:gd name="connsiteX51" fmla="*/ 1811913 w 3619883"/>
                <a:gd name="connsiteY51" fmla="*/ 143234 h 4275461"/>
                <a:gd name="connsiteX52" fmla="*/ 1856557 w 3619883"/>
                <a:gd name="connsiteY52" fmla="*/ 133511 h 4275461"/>
                <a:gd name="connsiteX53" fmla="*/ 2066003 w 3619883"/>
                <a:gd name="connsiteY53" fmla="*/ 143313 h 4275461"/>
                <a:gd name="connsiteX54" fmla="*/ 2177615 w 3619883"/>
                <a:gd name="connsiteY54" fmla="*/ 119007 h 4275461"/>
                <a:gd name="connsiteX55" fmla="*/ 2255883 w 3619883"/>
                <a:gd name="connsiteY55" fmla="*/ 99047 h 4275461"/>
                <a:gd name="connsiteX56" fmla="*/ 2344622 w 3619883"/>
                <a:gd name="connsiteY56" fmla="*/ 91388 h 4275461"/>
                <a:gd name="connsiteX57" fmla="*/ 2455682 w 3619883"/>
                <a:gd name="connsiteY57" fmla="*/ 78869 h 4275461"/>
                <a:gd name="connsiteX58" fmla="*/ 2632609 w 3619883"/>
                <a:gd name="connsiteY58" fmla="*/ 75338 h 4275461"/>
                <a:gd name="connsiteX59" fmla="*/ 2742291 w 3619883"/>
                <a:gd name="connsiteY59" fmla="*/ 92282 h 4275461"/>
                <a:gd name="connsiteX60" fmla="*/ 2851974 w 3619883"/>
                <a:gd name="connsiteY60" fmla="*/ 109227 h 4275461"/>
                <a:gd name="connsiteX61" fmla="*/ 2907643 w 3619883"/>
                <a:gd name="connsiteY61" fmla="*/ 100020 h 4275461"/>
                <a:gd name="connsiteX62" fmla="*/ 2944022 w 3619883"/>
                <a:gd name="connsiteY62" fmla="*/ 30853 h 4275461"/>
                <a:gd name="connsiteX63" fmla="*/ 3022289 w 3619883"/>
                <a:gd name="connsiteY63" fmla="*/ 10893 h 4275461"/>
                <a:gd name="connsiteX64" fmla="*/ 3054807 w 3619883"/>
                <a:gd name="connsiteY64" fmla="*/ 24226 h 4275461"/>
                <a:gd name="connsiteX65" fmla="*/ 3141892 w 3619883"/>
                <a:gd name="connsiteY65" fmla="*/ 51925 h 4275461"/>
                <a:gd name="connsiteX66" fmla="*/ 3185711 w 3619883"/>
                <a:gd name="connsiteY66" fmla="*/ 59881 h 4275461"/>
                <a:gd name="connsiteX67" fmla="*/ 3219056 w 3619883"/>
                <a:gd name="connsiteY67" fmla="*/ 55536 h 4275461"/>
                <a:gd name="connsiteX68" fmla="*/ 3263425 w 3619883"/>
                <a:gd name="connsiteY68" fmla="*/ 51706 h 4275461"/>
                <a:gd name="connsiteX69" fmla="*/ 3296219 w 3619883"/>
                <a:gd name="connsiteY69" fmla="*/ 59147 h 4275461"/>
                <a:gd name="connsiteX70" fmla="*/ 3319094 w 3619883"/>
                <a:gd name="connsiteY70" fmla="*/ 42500 h 4275461"/>
                <a:gd name="connsiteX71" fmla="*/ 3420511 w 3619883"/>
                <a:gd name="connsiteY71" fmla="*/ 0 h 4275461"/>
                <a:gd name="connsiteX72" fmla="*/ 3453305 w 3619883"/>
                <a:gd name="connsiteY72" fmla="*/ 7440 h 4275461"/>
                <a:gd name="connsiteX73" fmla="*/ 3496571 w 3619883"/>
                <a:gd name="connsiteY73" fmla="*/ 27182 h 4275461"/>
                <a:gd name="connsiteX74" fmla="*/ 3602117 w 3619883"/>
                <a:gd name="connsiteY74" fmla="*/ 132521 h 4275461"/>
                <a:gd name="connsiteX75" fmla="*/ 3619883 w 3619883"/>
                <a:gd name="connsiteY75" fmla="*/ 140049 h 4275461"/>
                <a:gd name="connsiteX76" fmla="*/ 3619883 w 3619883"/>
                <a:gd name="connsiteY76" fmla="*/ 4275461 h 4275461"/>
                <a:gd name="connsiteX0" fmla="*/ 3619883 w 3619883"/>
                <a:gd name="connsiteY0" fmla="*/ 755612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189322 w 3619883"/>
                <a:gd name="connsiteY22" fmla="*/ 4275461 h 4275461"/>
                <a:gd name="connsiteX23" fmla="*/ 0 w 3619883"/>
                <a:gd name="connsiteY23" fmla="*/ 4275461 h 4275461"/>
                <a:gd name="connsiteX24" fmla="*/ 0 w 3619883"/>
                <a:gd name="connsiteY24" fmla="*/ 42229 h 4275461"/>
                <a:gd name="connsiteX25" fmla="*/ 42464 w 3619883"/>
                <a:gd name="connsiteY25" fmla="*/ 40518 h 4275461"/>
                <a:gd name="connsiteX26" fmla="*/ 137733 w 3619883"/>
                <a:gd name="connsiteY26" fmla="*/ 35355 h 4275461"/>
                <a:gd name="connsiteX27" fmla="*/ 270565 w 3619883"/>
                <a:gd name="connsiteY27" fmla="*/ 29759 h 4275461"/>
                <a:gd name="connsiteX28" fmla="*/ 479734 w 3619883"/>
                <a:gd name="connsiteY28" fmla="*/ 45455 h 4275461"/>
                <a:gd name="connsiteX29" fmla="*/ 524103 w 3619883"/>
                <a:gd name="connsiteY29" fmla="*/ 41625 h 4275461"/>
                <a:gd name="connsiteX30" fmla="*/ 624416 w 3619883"/>
                <a:gd name="connsiteY30" fmla="*/ 22696 h 4275461"/>
                <a:gd name="connsiteX31" fmla="*/ 657762 w 3619883"/>
                <a:gd name="connsiteY31" fmla="*/ 18351 h 4275461"/>
                <a:gd name="connsiteX32" fmla="*/ 690557 w 3619883"/>
                <a:gd name="connsiteY32" fmla="*/ 25792 h 4275461"/>
                <a:gd name="connsiteX33" fmla="*/ 745123 w 3619883"/>
                <a:gd name="connsiteY33" fmla="*/ 40157 h 4275461"/>
                <a:gd name="connsiteX34" fmla="*/ 789493 w 3619883"/>
                <a:gd name="connsiteY34" fmla="*/ 36327 h 4275461"/>
                <a:gd name="connsiteX35" fmla="*/ 854255 w 3619883"/>
                <a:gd name="connsiteY35" fmla="*/ 68887 h 4275461"/>
                <a:gd name="connsiteX36" fmla="*/ 897520 w 3619883"/>
                <a:gd name="connsiteY36" fmla="*/ 88629 h 4275461"/>
                <a:gd name="connsiteX37" fmla="*/ 940510 w 3619883"/>
                <a:gd name="connsiteY37" fmla="*/ 114265 h 4275461"/>
                <a:gd name="connsiteX38" fmla="*/ 1082712 w 3619883"/>
                <a:gd name="connsiteY38" fmla="*/ 144543 h 4275461"/>
                <a:gd name="connsiteX39" fmla="*/ 1205348 w 3619883"/>
                <a:gd name="connsiteY39" fmla="*/ 120753 h 4275461"/>
                <a:gd name="connsiteX40" fmla="*/ 1271764 w 3619883"/>
                <a:gd name="connsiteY40" fmla="*/ 117956 h 4275461"/>
                <a:gd name="connsiteX41" fmla="*/ 1315583 w 3619883"/>
                <a:gd name="connsiteY41" fmla="*/ 125912 h 4275461"/>
                <a:gd name="connsiteX42" fmla="*/ 1359125 w 3619883"/>
                <a:gd name="connsiteY42" fmla="*/ 139761 h 4275461"/>
                <a:gd name="connsiteX43" fmla="*/ 1391919 w 3619883"/>
                <a:gd name="connsiteY43" fmla="*/ 147202 h 4275461"/>
                <a:gd name="connsiteX44" fmla="*/ 1436563 w 3619883"/>
                <a:gd name="connsiteY44" fmla="*/ 137480 h 4275461"/>
                <a:gd name="connsiteX45" fmla="*/ 1471566 w 3619883"/>
                <a:gd name="connsiteY45" fmla="*/ 97777 h 4275461"/>
                <a:gd name="connsiteX46" fmla="*/ 1505739 w 3619883"/>
                <a:gd name="connsiteY46" fmla="*/ 75753 h 4275461"/>
                <a:gd name="connsiteX47" fmla="*/ 1590891 w 3619883"/>
                <a:gd name="connsiteY47" fmla="*/ 144702 h 4275461"/>
                <a:gd name="connsiteX48" fmla="*/ 1625616 w 3619883"/>
                <a:gd name="connsiteY48" fmla="*/ 110893 h 4275461"/>
                <a:gd name="connsiteX49" fmla="*/ 1658964 w 3619883"/>
                <a:gd name="connsiteY49" fmla="*/ 106547 h 4275461"/>
                <a:gd name="connsiteX50" fmla="*/ 1746598 w 3619883"/>
                <a:gd name="connsiteY50" fmla="*/ 122460 h 4275461"/>
                <a:gd name="connsiteX51" fmla="*/ 1811913 w 3619883"/>
                <a:gd name="connsiteY51" fmla="*/ 143234 h 4275461"/>
                <a:gd name="connsiteX52" fmla="*/ 1856557 w 3619883"/>
                <a:gd name="connsiteY52" fmla="*/ 133511 h 4275461"/>
                <a:gd name="connsiteX53" fmla="*/ 2066003 w 3619883"/>
                <a:gd name="connsiteY53" fmla="*/ 143313 h 4275461"/>
                <a:gd name="connsiteX54" fmla="*/ 2177615 w 3619883"/>
                <a:gd name="connsiteY54" fmla="*/ 119007 h 4275461"/>
                <a:gd name="connsiteX55" fmla="*/ 2255883 w 3619883"/>
                <a:gd name="connsiteY55" fmla="*/ 99047 h 4275461"/>
                <a:gd name="connsiteX56" fmla="*/ 2344622 w 3619883"/>
                <a:gd name="connsiteY56" fmla="*/ 91388 h 4275461"/>
                <a:gd name="connsiteX57" fmla="*/ 2455682 w 3619883"/>
                <a:gd name="connsiteY57" fmla="*/ 78869 h 4275461"/>
                <a:gd name="connsiteX58" fmla="*/ 2632609 w 3619883"/>
                <a:gd name="connsiteY58" fmla="*/ 75338 h 4275461"/>
                <a:gd name="connsiteX59" fmla="*/ 2742291 w 3619883"/>
                <a:gd name="connsiteY59" fmla="*/ 92282 h 4275461"/>
                <a:gd name="connsiteX60" fmla="*/ 2851974 w 3619883"/>
                <a:gd name="connsiteY60" fmla="*/ 109227 h 4275461"/>
                <a:gd name="connsiteX61" fmla="*/ 2907643 w 3619883"/>
                <a:gd name="connsiteY61" fmla="*/ 100020 h 4275461"/>
                <a:gd name="connsiteX62" fmla="*/ 2944022 w 3619883"/>
                <a:gd name="connsiteY62" fmla="*/ 30853 h 4275461"/>
                <a:gd name="connsiteX63" fmla="*/ 3022289 w 3619883"/>
                <a:gd name="connsiteY63" fmla="*/ 10893 h 4275461"/>
                <a:gd name="connsiteX64" fmla="*/ 3054807 w 3619883"/>
                <a:gd name="connsiteY64" fmla="*/ 24226 h 4275461"/>
                <a:gd name="connsiteX65" fmla="*/ 3141892 w 3619883"/>
                <a:gd name="connsiteY65" fmla="*/ 51925 h 4275461"/>
                <a:gd name="connsiteX66" fmla="*/ 3185711 w 3619883"/>
                <a:gd name="connsiteY66" fmla="*/ 59881 h 4275461"/>
                <a:gd name="connsiteX67" fmla="*/ 3219056 w 3619883"/>
                <a:gd name="connsiteY67" fmla="*/ 55536 h 4275461"/>
                <a:gd name="connsiteX68" fmla="*/ 3263425 w 3619883"/>
                <a:gd name="connsiteY68" fmla="*/ 51706 h 4275461"/>
                <a:gd name="connsiteX69" fmla="*/ 3296219 w 3619883"/>
                <a:gd name="connsiteY69" fmla="*/ 59147 h 4275461"/>
                <a:gd name="connsiteX70" fmla="*/ 3319094 w 3619883"/>
                <a:gd name="connsiteY70" fmla="*/ 42500 h 4275461"/>
                <a:gd name="connsiteX71" fmla="*/ 3420511 w 3619883"/>
                <a:gd name="connsiteY71" fmla="*/ 0 h 4275461"/>
                <a:gd name="connsiteX72" fmla="*/ 3453305 w 3619883"/>
                <a:gd name="connsiteY72" fmla="*/ 7440 h 4275461"/>
                <a:gd name="connsiteX73" fmla="*/ 3496571 w 3619883"/>
                <a:gd name="connsiteY73" fmla="*/ 27182 h 4275461"/>
                <a:gd name="connsiteX74" fmla="*/ 3602117 w 3619883"/>
                <a:gd name="connsiteY74" fmla="*/ 132521 h 4275461"/>
                <a:gd name="connsiteX75" fmla="*/ 3619883 w 3619883"/>
                <a:gd name="connsiteY75" fmla="*/ 140049 h 4275461"/>
                <a:gd name="connsiteX76" fmla="*/ 3619883 w 3619883"/>
                <a:gd name="connsiteY76" fmla="*/ 755612 h 4275461"/>
                <a:gd name="connsiteX0" fmla="*/ 3619883 w 3619883"/>
                <a:gd name="connsiteY0" fmla="*/ 755612 h 4275461"/>
                <a:gd name="connsiteX1" fmla="*/ 3269726 w 3619883"/>
                <a:gd name="connsiteY1" fmla="*/ 4275461 h 4275461"/>
                <a:gd name="connsiteX2" fmla="*/ 3052674 w 3619883"/>
                <a:gd name="connsiteY2" fmla="*/ 4275461 h 4275461"/>
                <a:gd name="connsiteX3" fmla="*/ 3014011 w 3619883"/>
                <a:gd name="connsiteY3" fmla="*/ 4275461 h 4275461"/>
                <a:gd name="connsiteX4" fmla="*/ 2761042 w 3619883"/>
                <a:gd name="connsiteY4" fmla="*/ 4275461 h 4275461"/>
                <a:gd name="connsiteX5" fmla="*/ 2690646 w 3619883"/>
                <a:gd name="connsiteY5" fmla="*/ 4275461 h 4275461"/>
                <a:gd name="connsiteX6" fmla="*/ 2511710 w 3619883"/>
                <a:gd name="connsiteY6" fmla="*/ 4275461 h 4275461"/>
                <a:gd name="connsiteX7" fmla="*/ 2337697 w 3619883"/>
                <a:gd name="connsiteY7" fmla="*/ 4275461 h 4275461"/>
                <a:gd name="connsiteX8" fmla="*/ 2150155 w 3619883"/>
                <a:gd name="connsiteY8" fmla="*/ 4275461 h 4275461"/>
                <a:gd name="connsiteX9" fmla="*/ 2079759 w 3619883"/>
                <a:gd name="connsiteY9" fmla="*/ 4275461 h 4275461"/>
                <a:gd name="connsiteX10" fmla="*/ 1824703 w 3619883"/>
                <a:gd name="connsiteY10" fmla="*/ 4275461 h 4275461"/>
                <a:gd name="connsiteX11" fmla="*/ 1796694 w 3619883"/>
                <a:gd name="connsiteY11" fmla="*/ 4275461 h 4275461"/>
                <a:gd name="connsiteX12" fmla="*/ 1558844 w 3619883"/>
                <a:gd name="connsiteY12" fmla="*/ 4275461 h 4275461"/>
                <a:gd name="connsiteX13" fmla="*/ 1427396 w 3619883"/>
                <a:gd name="connsiteY13" fmla="*/ 4275461 h 4275461"/>
                <a:gd name="connsiteX14" fmla="*/ 1210751 w 3619883"/>
                <a:gd name="connsiteY14" fmla="*/ 4275461 h 4275461"/>
                <a:gd name="connsiteX15" fmla="*/ 1140354 w 3619883"/>
                <a:gd name="connsiteY15" fmla="*/ 4275461 h 4275461"/>
                <a:gd name="connsiteX16" fmla="*/ 953807 w 3619883"/>
                <a:gd name="connsiteY16" fmla="*/ 4275461 h 4275461"/>
                <a:gd name="connsiteX17" fmla="*/ 829432 w 3619883"/>
                <a:gd name="connsiteY17" fmla="*/ 4275461 h 4275461"/>
                <a:gd name="connsiteX18" fmla="*/ 611484 w 3619883"/>
                <a:gd name="connsiteY18" fmla="*/ 4275461 h 4275461"/>
                <a:gd name="connsiteX19" fmla="*/ 573998 w 3619883"/>
                <a:gd name="connsiteY19" fmla="*/ 4275461 h 4275461"/>
                <a:gd name="connsiteX20" fmla="*/ 336164 w 3619883"/>
                <a:gd name="connsiteY20" fmla="*/ 4275461 h 4275461"/>
                <a:gd name="connsiteX21" fmla="*/ 189322 w 3619883"/>
                <a:gd name="connsiteY21" fmla="*/ 4275461 h 4275461"/>
                <a:gd name="connsiteX22" fmla="*/ 0 w 3619883"/>
                <a:gd name="connsiteY22" fmla="*/ 4275461 h 4275461"/>
                <a:gd name="connsiteX23" fmla="*/ 0 w 3619883"/>
                <a:gd name="connsiteY23" fmla="*/ 42229 h 4275461"/>
                <a:gd name="connsiteX24" fmla="*/ 42464 w 3619883"/>
                <a:gd name="connsiteY24" fmla="*/ 40518 h 4275461"/>
                <a:gd name="connsiteX25" fmla="*/ 137733 w 3619883"/>
                <a:gd name="connsiteY25" fmla="*/ 35355 h 4275461"/>
                <a:gd name="connsiteX26" fmla="*/ 270565 w 3619883"/>
                <a:gd name="connsiteY26" fmla="*/ 29759 h 4275461"/>
                <a:gd name="connsiteX27" fmla="*/ 479734 w 3619883"/>
                <a:gd name="connsiteY27" fmla="*/ 45455 h 4275461"/>
                <a:gd name="connsiteX28" fmla="*/ 524103 w 3619883"/>
                <a:gd name="connsiteY28" fmla="*/ 41625 h 4275461"/>
                <a:gd name="connsiteX29" fmla="*/ 624416 w 3619883"/>
                <a:gd name="connsiteY29" fmla="*/ 22696 h 4275461"/>
                <a:gd name="connsiteX30" fmla="*/ 657762 w 3619883"/>
                <a:gd name="connsiteY30" fmla="*/ 18351 h 4275461"/>
                <a:gd name="connsiteX31" fmla="*/ 690557 w 3619883"/>
                <a:gd name="connsiteY31" fmla="*/ 25792 h 4275461"/>
                <a:gd name="connsiteX32" fmla="*/ 745123 w 3619883"/>
                <a:gd name="connsiteY32" fmla="*/ 40157 h 4275461"/>
                <a:gd name="connsiteX33" fmla="*/ 789493 w 3619883"/>
                <a:gd name="connsiteY33" fmla="*/ 36327 h 4275461"/>
                <a:gd name="connsiteX34" fmla="*/ 854255 w 3619883"/>
                <a:gd name="connsiteY34" fmla="*/ 68887 h 4275461"/>
                <a:gd name="connsiteX35" fmla="*/ 897520 w 3619883"/>
                <a:gd name="connsiteY35" fmla="*/ 88629 h 4275461"/>
                <a:gd name="connsiteX36" fmla="*/ 940510 w 3619883"/>
                <a:gd name="connsiteY36" fmla="*/ 114265 h 4275461"/>
                <a:gd name="connsiteX37" fmla="*/ 1082712 w 3619883"/>
                <a:gd name="connsiteY37" fmla="*/ 144543 h 4275461"/>
                <a:gd name="connsiteX38" fmla="*/ 1205348 w 3619883"/>
                <a:gd name="connsiteY38" fmla="*/ 120753 h 4275461"/>
                <a:gd name="connsiteX39" fmla="*/ 1271764 w 3619883"/>
                <a:gd name="connsiteY39" fmla="*/ 117956 h 4275461"/>
                <a:gd name="connsiteX40" fmla="*/ 1315583 w 3619883"/>
                <a:gd name="connsiteY40" fmla="*/ 125912 h 4275461"/>
                <a:gd name="connsiteX41" fmla="*/ 1359125 w 3619883"/>
                <a:gd name="connsiteY41" fmla="*/ 139761 h 4275461"/>
                <a:gd name="connsiteX42" fmla="*/ 1391919 w 3619883"/>
                <a:gd name="connsiteY42" fmla="*/ 147202 h 4275461"/>
                <a:gd name="connsiteX43" fmla="*/ 1436563 w 3619883"/>
                <a:gd name="connsiteY43" fmla="*/ 137480 h 4275461"/>
                <a:gd name="connsiteX44" fmla="*/ 1471566 w 3619883"/>
                <a:gd name="connsiteY44" fmla="*/ 97777 h 4275461"/>
                <a:gd name="connsiteX45" fmla="*/ 1505739 w 3619883"/>
                <a:gd name="connsiteY45" fmla="*/ 75753 h 4275461"/>
                <a:gd name="connsiteX46" fmla="*/ 1590891 w 3619883"/>
                <a:gd name="connsiteY46" fmla="*/ 144702 h 4275461"/>
                <a:gd name="connsiteX47" fmla="*/ 1625616 w 3619883"/>
                <a:gd name="connsiteY47" fmla="*/ 110893 h 4275461"/>
                <a:gd name="connsiteX48" fmla="*/ 1658964 w 3619883"/>
                <a:gd name="connsiteY48" fmla="*/ 106547 h 4275461"/>
                <a:gd name="connsiteX49" fmla="*/ 1746598 w 3619883"/>
                <a:gd name="connsiteY49" fmla="*/ 122460 h 4275461"/>
                <a:gd name="connsiteX50" fmla="*/ 1811913 w 3619883"/>
                <a:gd name="connsiteY50" fmla="*/ 143234 h 4275461"/>
                <a:gd name="connsiteX51" fmla="*/ 1856557 w 3619883"/>
                <a:gd name="connsiteY51" fmla="*/ 133511 h 4275461"/>
                <a:gd name="connsiteX52" fmla="*/ 2066003 w 3619883"/>
                <a:gd name="connsiteY52" fmla="*/ 143313 h 4275461"/>
                <a:gd name="connsiteX53" fmla="*/ 2177615 w 3619883"/>
                <a:gd name="connsiteY53" fmla="*/ 119007 h 4275461"/>
                <a:gd name="connsiteX54" fmla="*/ 2255883 w 3619883"/>
                <a:gd name="connsiteY54" fmla="*/ 99047 h 4275461"/>
                <a:gd name="connsiteX55" fmla="*/ 2344622 w 3619883"/>
                <a:gd name="connsiteY55" fmla="*/ 91388 h 4275461"/>
                <a:gd name="connsiteX56" fmla="*/ 2455682 w 3619883"/>
                <a:gd name="connsiteY56" fmla="*/ 78869 h 4275461"/>
                <a:gd name="connsiteX57" fmla="*/ 2632609 w 3619883"/>
                <a:gd name="connsiteY57" fmla="*/ 75338 h 4275461"/>
                <a:gd name="connsiteX58" fmla="*/ 2742291 w 3619883"/>
                <a:gd name="connsiteY58" fmla="*/ 92282 h 4275461"/>
                <a:gd name="connsiteX59" fmla="*/ 2851974 w 3619883"/>
                <a:gd name="connsiteY59" fmla="*/ 109227 h 4275461"/>
                <a:gd name="connsiteX60" fmla="*/ 2907643 w 3619883"/>
                <a:gd name="connsiteY60" fmla="*/ 100020 h 4275461"/>
                <a:gd name="connsiteX61" fmla="*/ 2944022 w 3619883"/>
                <a:gd name="connsiteY61" fmla="*/ 30853 h 4275461"/>
                <a:gd name="connsiteX62" fmla="*/ 3022289 w 3619883"/>
                <a:gd name="connsiteY62" fmla="*/ 10893 h 4275461"/>
                <a:gd name="connsiteX63" fmla="*/ 3054807 w 3619883"/>
                <a:gd name="connsiteY63" fmla="*/ 24226 h 4275461"/>
                <a:gd name="connsiteX64" fmla="*/ 3141892 w 3619883"/>
                <a:gd name="connsiteY64" fmla="*/ 51925 h 4275461"/>
                <a:gd name="connsiteX65" fmla="*/ 3185711 w 3619883"/>
                <a:gd name="connsiteY65" fmla="*/ 59881 h 4275461"/>
                <a:gd name="connsiteX66" fmla="*/ 3219056 w 3619883"/>
                <a:gd name="connsiteY66" fmla="*/ 55536 h 4275461"/>
                <a:gd name="connsiteX67" fmla="*/ 3263425 w 3619883"/>
                <a:gd name="connsiteY67" fmla="*/ 51706 h 4275461"/>
                <a:gd name="connsiteX68" fmla="*/ 3296219 w 3619883"/>
                <a:gd name="connsiteY68" fmla="*/ 59147 h 4275461"/>
                <a:gd name="connsiteX69" fmla="*/ 3319094 w 3619883"/>
                <a:gd name="connsiteY69" fmla="*/ 42500 h 4275461"/>
                <a:gd name="connsiteX70" fmla="*/ 3420511 w 3619883"/>
                <a:gd name="connsiteY70" fmla="*/ 0 h 4275461"/>
                <a:gd name="connsiteX71" fmla="*/ 3453305 w 3619883"/>
                <a:gd name="connsiteY71" fmla="*/ 7440 h 4275461"/>
                <a:gd name="connsiteX72" fmla="*/ 3496571 w 3619883"/>
                <a:gd name="connsiteY72" fmla="*/ 27182 h 4275461"/>
                <a:gd name="connsiteX73" fmla="*/ 3602117 w 3619883"/>
                <a:gd name="connsiteY73" fmla="*/ 132521 h 4275461"/>
                <a:gd name="connsiteX74" fmla="*/ 3619883 w 3619883"/>
                <a:gd name="connsiteY74" fmla="*/ 140049 h 4275461"/>
                <a:gd name="connsiteX75" fmla="*/ 3619883 w 3619883"/>
                <a:gd name="connsiteY75" fmla="*/ 755612 h 4275461"/>
                <a:gd name="connsiteX0" fmla="*/ 3619883 w 3619883"/>
                <a:gd name="connsiteY0" fmla="*/ 755612 h 4275461"/>
                <a:gd name="connsiteX1" fmla="*/ 3052674 w 3619883"/>
                <a:gd name="connsiteY1" fmla="*/ 4275461 h 4275461"/>
                <a:gd name="connsiteX2" fmla="*/ 3014011 w 3619883"/>
                <a:gd name="connsiteY2" fmla="*/ 4275461 h 4275461"/>
                <a:gd name="connsiteX3" fmla="*/ 2761042 w 3619883"/>
                <a:gd name="connsiteY3" fmla="*/ 4275461 h 4275461"/>
                <a:gd name="connsiteX4" fmla="*/ 2690646 w 3619883"/>
                <a:gd name="connsiteY4" fmla="*/ 4275461 h 4275461"/>
                <a:gd name="connsiteX5" fmla="*/ 2511710 w 3619883"/>
                <a:gd name="connsiteY5" fmla="*/ 4275461 h 4275461"/>
                <a:gd name="connsiteX6" fmla="*/ 2337697 w 3619883"/>
                <a:gd name="connsiteY6" fmla="*/ 4275461 h 4275461"/>
                <a:gd name="connsiteX7" fmla="*/ 2150155 w 3619883"/>
                <a:gd name="connsiteY7" fmla="*/ 4275461 h 4275461"/>
                <a:gd name="connsiteX8" fmla="*/ 2079759 w 3619883"/>
                <a:gd name="connsiteY8" fmla="*/ 4275461 h 4275461"/>
                <a:gd name="connsiteX9" fmla="*/ 1824703 w 3619883"/>
                <a:gd name="connsiteY9" fmla="*/ 4275461 h 4275461"/>
                <a:gd name="connsiteX10" fmla="*/ 1796694 w 3619883"/>
                <a:gd name="connsiteY10" fmla="*/ 4275461 h 4275461"/>
                <a:gd name="connsiteX11" fmla="*/ 1558844 w 3619883"/>
                <a:gd name="connsiteY11" fmla="*/ 4275461 h 4275461"/>
                <a:gd name="connsiteX12" fmla="*/ 1427396 w 3619883"/>
                <a:gd name="connsiteY12" fmla="*/ 4275461 h 4275461"/>
                <a:gd name="connsiteX13" fmla="*/ 1210751 w 3619883"/>
                <a:gd name="connsiteY13" fmla="*/ 4275461 h 4275461"/>
                <a:gd name="connsiteX14" fmla="*/ 1140354 w 3619883"/>
                <a:gd name="connsiteY14" fmla="*/ 4275461 h 4275461"/>
                <a:gd name="connsiteX15" fmla="*/ 953807 w 3619883"/>
                <a:gd name="connsiteY15" fmla="*/ 4275461 h 4275461"/>
                <a:gd name="connsiteX16" fmla="*/ 829432 w 3619883"/>
                <a:gd name="connsiteY16" fmla="*/ 4275461 h 4275461"/>
                <a:gd name="connsiteX17" fmla="*/ 611484 w 3619883"/>
                <a:gd name="connsiteY17" fmla="*/ 4275461 h 4275461"/>
                <a:gd name="connsiteX18" fmla="*/ 573998 w 3619883"/>
                <a:gd name="connsiteY18" fmla="*/ 4275461 h 4275461"/>
                <a:gd name="connsiteX19" fmla="*/ 336164 w 3619883"/>
                <a:gd name="connsiteY19" fmla="*/ 4275461 h 4275461"/>
                <a:gd name="connsiteX20" fmla="*/ 189322 w 3619883"/>
                <a:gd name="connsiteY20" fmla="*/ 4275461 h 4275461"/>
                <a:gd name="connsiteX21" fmla="*/ 0 w 3619883"/>
                <a:gd name="connsiteY21" fmla="*/ 4275461 h 4275461"/>
                <a:gd name="connsiteX22" fmla="*/ 0 w 3619883"/>
                <a:gd name="connsiteY22" fmla="*/ 42229 h 4275461"/>
                <a:gd name="connsiteX23" fmla="*/ 42464 w 3619883"/>
                <a:gd name="connsiteY23" fmla="*/ 40518 h 4275461"/>
                <a:gd name="connsiteX24" fmla="*/ 137733 w 3619883"/>
                <a:gd name="connsiteY24" fmla="*/ 35355 h 4275461"/>
                <a:gd name="connsiteX25" fmla="*/ 270565 w 3619883"/>
                <a:gd name="connsiteY25" fmla="*/ 29759 h 4275461"/>
                <a:gd name="connsiteX26" fmla="*/ 479734 w 3619883"/>
                <a:gd name="connsiteY26" fmla="*/ 45455 h 4275461"/>
                <a:gd name="connsiteX27" fmla="*/ 524103 w 3619883"/>
                <a:gd name="connsiteY27" fmla="*/ 41625 h 4275461"/>
                <a:gd name="connsiteX28" fmla="*/ 624416 w 3619883"/>
                <a:gd name="connsiteY28" fmla="*/ 22696 h 4275461"/>
                <a:gd name="connsiteX29" fmla="*/ 657762 w 3619883"/>
                <a:gd name="connsiteY29" fmla="*/ 18351 h 4275461"/>
                <a:gd name="connsiteX30" fmla="*/ 690557 w 3619883"/>
                <a:gd name="connsiteY30" fmla="*/ 25792 h 4275461"/>
                <a:gd name="connsiteX31" fmla="*/ 745123 w 3619883"/>
                <a:gd name="connsiteY31" fmla="*/ 40157 h 4275461"/>
                <a:gd name="connsiteX32" fmla="*/ 789493 w 3619883"/>
                <a:gd name="connsiteY32" fmla="*/ 36327 h 4275461"/>
                <a:gd name="connsiteX33" fmla="*/ 854255 w 3619883"/>
                <a:gd name="connsiteY33" fmla="*/ 68887 h 4275461"/>
                <a:gd name="connsiteX34" fmla="*/ 897520 w 3619883"/>
                <a:gd name="connsiteY34" fmla="*/ 88629 h 4275461"/>
                <a:gd name="connsiteX35" fmla="*/ 940510 w 3619883"/>
                <a:gd name="connsiteY35" fmla="*/ 114265 h 4275461"/>
                <a:gd name="connsiteX36" fmla="*/ 1082712 w 3619883"/>
                <a:gd name="connsiteY36" fmla="*/ 144543 h 4275461"/>
                <a:gd name="connsiteX37" fmla="*/ 1205348 w 3619883"/>
                <a:gd name="connsiteY37" fmla="*/ 120753 h 4275461"/>
                <a:gd name="connsiteX38" fmla="*/ 1271764 w 3619883"/>
                <a:gd name="connsiteY38" fmla="*/ 117956 h 4275461"/>
                <a:gd name="connsiteX39" fmla="*/ 1315583 w 3619883"/>
                <a:gd name="connsiteY39" fmla="*/ 125912 h 4275461"/>
                <a:gd name="connsiteX40" fmla="*/ 1359125 w 3619883"/>
                <a:gd name="connsiteY40" fmla="*/ 139761 h 4275461"/>
                <a:gd name="connsiteX41" fmla="*/ 1391919 w 3619883"/>
                <a:gd name="connsiteY41" fmla="*/ 147202 h 4275461"/>
                <a:gd name="connsiteX42" fmla="*/ 1436563 w 3619883"/>
                <a:gd name="connsiteY42" fmla="*/ 137480 h 4275461"/>
                <a:gd name="connsiteX43" fmla="*/ 1471566 w 3619883"/>
                <a:gd name="connsiteY43" fmla="*/ 97777 h 4275461"/>
                <a:gd name="connsiteX44" fmla="*/ 1505739 w 3619883"/>
                <a:gd name="connsiteY44" fmla="*/ 75753 h 4275461"/>
                <a:gd name="connsiteX45" fmla="*/ 1590891 w 3619883"/>
                <a:gd name="connsiteY45" fmla="*/ 144702 h 4275461"/>
                <a:gd name="connsiteX46" fmla="*/ 1625616 w 3619883"/>
                <a:gd name="connsiteY46" fmla="*/ 110893 h 4275461"/>
                <a:gd name="connsiteX47" fmla="*/ 1658964 w 3619883"/>
                <a:gd name="connsiteY47" fmla="*/ 106547 h 4275461"/>
                <a:gd name="connsiteX48" fmla="*/ 1746598 w 3619883"/>
                <a:gd name="connsiteY48" fmla="*/ 122460 h 4275461"/>
                <a:gd name="connsiteX49" fmla="*/ 1811913 w 3619883"/>
                <a:gd name="connsiteY49" fmla="*/ 143234 h 4275461"/>
                <a:gd name="connsiteX50" fmla="*/ 1856557 w 3619883"/>
                <a:gd name="connsiteY50" fmla="*/ 133511 h 4275461"/>
                <a:gd name="connsiteX51" fmla="*/ 2066003 w 3619883"/>
                <a:gd name="connsiteY51" fmla="*/ 143313 h 4275461"/>
                <a:gd name="connsiteX52" fmla="*/ 2177615 w 3619883"/>
                <a:gd name="connsiteY52" fmla="*/ 119007 h 4275461"/>
                <a:gd name="connsiteX53" fmla="*/ 2255883 w 3619883"/>
                <a:gd name="connsiteY53" fmla="*/ 99047 h 4275461"/>
                <a:gd name="connsiteX54" fmla="*/ 2344622 w 3619883"/>
                <a:gd name="connsiteY54" fmla="*/ 91388 h 4275461"/>
                <a:gd name="connsiteX55" fmla="*/ 2455682 w 3619883"/>
                <a:gd name="connsiteY55" fmla="*/ 78869 h 4275461"/>
                <a:gd name="connsiteX56" fmla="*/ 2632609 w 3619883"/>
                <a:gd name="connsiteY56" fmla="*/ 75338 h 4275461"/>
                <a:gd name="connsiteX57" fmla="*/ 2742291 w 3619883"/>
                <a:gd name="connsiteY57" fmla="*/ 92282 h 4275461"/>
                <a:gd name="connsiteX58" fmla="*/ 2851974 w 3619883"/>
                <a:gd name="connsiteY58" fmla="*/ 109227 h 4275461"/>
                <a:gd name="connsiteX59" fmla="*/ 2907643 w 3619883"/>
                <a:gd name="connsiteY59" fmla="*/ 100020 h 4275461"/>
                <a:gd name="connsiteX60" fmla="*/ 2944022 w 3619883"/>
                <a:gd name="connsiteY60" fmla="*/ 30853 h 4275461"/>
                <a:gd name="connsiteX61" fmla="*/ 3022289 w 3619883"/>
                <a:gd name="connsiteY61" fmla="*/ 10893 h 4275461"/>
                <a:gd name="connsiteX62" fmla="*/ 3054807 w 3619883"/>
                <a:gd name="connsiteY62" fmla="*/ 24226 h 4275461"/>
                <a:gd name="connsiteX63" fmla="*/ 3141892 w 3619883"/>
                <a:gd name="connsiteY63" fmla="*/ 51925 h 4275461"/>
                <a:gd name="connsiteX64" fmla="*/ 3185711 w 3619883"/>
                <a:gd name="connsiteY64" fmla="*/ 59881 h 4275461"/>
                <a:gd name="connsiteX65" fmla="*/ 3219056 w 3619883"/>
                <a:gd name="connsiteY65" fmla="*/ 55536 h 4275461"/>
                <a:gd name="connsiteX66" fmla="*/ 3263425 w 3619883"/>
                <a:gd name="connsiteY66" fmla="*/ 51706 h 4275461"/>
                <a:gd name="connsiteX67" fmla="*/ 3296219 w 3619883"/>
                <a:gd name="connsiteY67" fmla="*/ 59147 h 4275461"/>
                <a:gd name="connsiteX68" fmla="*/ 3319094 w 3619883"/>
                <a:gd name="connsiteY68" fmla="*/ 42500 h 4275461"/>
                <a:gd name="connsiteX69" fmla="*/ 3420511 w 3619883"/>
                <a:gd name="connsiteY69" fmla="*/ 0 h 4275461"/>
                <a:gd name="connsiteX70" fmla="*/ 3453305 w 3619883"/>
                <a:gd name="connsiteY70" fmla="*/ 7440 h 4275461"/>
                <a:gd name="connsiteX71" fmla="*/ 3496571 w 3619883"/>
                <a:gd name="connsiteY71" fmla="*/ 27182 h 4275461"/>
                <a:gd name="connsiteX72" fmla="*/ 3602117 w 3619883"/>
                <a:gd name="connsiteY72" fmla="*/ 132521 h 4275461"/>
                <a:gd name="connsiteX73" fmla="*/ 3619883 w 3619883"/>
                <a:gd name="connsiteY73" fmla="*/ 140049 h 4275461"/>
                <a:gd name="connsiteX74" fmla="*/ 3619883 w 3619883"/>
                <a:gd name="connsiteY74" fmla="*/ 755612 h 4275461"/>
                <a:gd name="connsiteX0" fmla="*/ 3619883 w 3619883"/>
                <a:gd name="connsiteY0" fmla="*/ 755612 h 4275461"/>
                <a:gd name="connsiteX1" fmla="*/ 3014011 w 3619883"/>
                <a:gd name="connsiteY1" fmla="*/ 4275461 h 4275461"/>
                <a:gd name="connsiteX2" fmla="*/ 2761042 w 3619883"/>
                <a:gd name="connsiteY2" fmla="*/ 4275461 h 4275461"/>
                <a:gd name="connsiteX3" fmla="*/ 2690646 w 3619883"/>
                <a:gd name="connsiteY3" fmla="*/ 4275461 h 4275461"/>
                <a:gd name="connsiteX4" fmla="*/ 2511710 w 3619883"/>
                <a:gd name="connsiteY4" fmla="*/ 4275461 h 4275461"/>
                <a:gd name="connsiteX5" fmla="*/ 2337697 w 3619883"/>
                <a:gd name="connsiteY5" fmla="*/ 4275461 h 4275461"/>
                <a:gd name="connsiteX6" fmla="*/ 2150155 w 3619883"/>
                <a:gd name="connsiteY6" fmla="*/ 4275461 h 4275461"/>
                <a:gd name="connsiteX7" fmla="*/ 2079759 w 3619883"/>
                <a:gd name="connsiteY7" fmla="*/ 4275461 h 4275461"/>
                <a:gd name="connsiteX8" fmla="*/ 1824703 w 3619883"/>
                <a:gd name="connsiteY8" fmla="*/ 4275461 h 4275461"/>
                <a:gd name="connsiteX9" fmla="*/ 1796694 w 3619883"/>
                <a:gd name="connsiteY9" fmla="*/ 4275461 h 4275461"/>
                <a:gd name="connsiteX10" fmla="*/ 1558844 w 3619883"/>
                <a:gd name="connsiteY10" fmla="*/ 4275461 h 4275461"/>
                <a:gd name="connsiteX11" fmla="*/ 1427396 w 3619883"/>
                <a:gd name="connsiteY11" fmla="*/ 4275461 h 4275461"/>
                <a:gd name="connsiteX12" fmla="*/ 1210751 w 3619883"/>
                <a:gd name="connsiteY12" fmla="*/ 4275461 h 4275461"/>
                <a:gd name="connsiteX13" fmla="*/ 1140354 w 3619883"/>
                <a:gd name="connsiteY13" fmla="*/ 4275461 h 4275461"/>
                <a:gd name="connsiteX14" fmla="*/ 953807 w 3619883"/>
                <a:gd name="connsiteY14" fmla="*/ 4275461 h 4275461"/>
                <a:gd name="connsiteX15" fmla="*/ 829432 w 3619883"/>
                <a:gd name="connsiteY15" fmla="*/ 4275461 h 4275461"/>
                <a:gd name="connsiteX16" fmla="*/ 611484 w 3619883"/>
                <a:gd name="connsiteY16" fmla="*/ 4275461 h 4275461"/>
                <a:gd name="connsiteX17" fmla="*/ 573998 w 3619883"/>
                <a:gd name="connsiteY17" fmla="*/ 4275461 h 4275461"/>
                <a:gd name="connsiteX18" fmla="*/ 336164 w 3619883"/>
                <a:gd name="connsiteY18" fmla="*/ 4275461 h 4275461"/>
                <a:gd name="connsiteX19" fmla="*/ 189322 w 3619883"/>
                <a:gd name="connsiteY19" fmla="*/ 4275461 h 4275461"/>
                <a:gd name="connsiteX20" fmla="*/ 0 w 3619883"/>
                <a:gd name="connsiteY20" fmla="*/ 4275461 h 4275461"/>
                <a:gd name="connsiteX21" fmla="*/ 0 w 3619883"/>
                <a:gd name="connsiteY21" fmla="*/ 42229 h 4275461"/>
                <a:gd name="connsiteX22" fmla="*/ 42464 w 3619883"/>
                <a:gd name="connsiteY22" fmla="*/ 40518 h 4275461"/>
                <a:gd name="connsiteX23" fmla="*/ 137733 w 3619883"/>
                <a:gd name="connsiteY23" fmla="*/ 35355 h 4275461"/>
                <a:gd name="connsiteX24" fmla="*/ 270565 w 3619883"/>
                <a:gd name="connsiteY24" fmla="*/ 29759 h 4275461"/>
                <a:gd name="connsiteX25" fmla="*/ 479734 w 3619883"/>
                <a:gd name="connsiteY25" fmla="*/ 45455 h 4275461"/>
                <a:gd name="connsiteX26" fmla="*/ 524103 w 3619883"/>
                <a:gd name="connsiteY26" fmla="*/ 41625 h 4275461"/>
                <a:gd name="connsiteX27" fmla="*/ 624416 w 3619883"/>
                <a:gd name="connsiteY27" fmla="*/ 22696 h 4275461"/>
                <a:gd name="connsiteX28" fmla="*/ 657762 w 3619883"/>
                <a:gd name="connsiteY28" fmla="*/ 18351 h 4275461"/>
                <a:gd name="connsiteX29" fmla="*/ 690557 w 3619883"/>
                <a:gd name="connsiteY29" fmla="*/ 25792 h 4275461"/>
                <a:gd name="connsiteX30" fmla="*/ 745123 w 3619883"/>
                <a:gd name="connsiteY30" fmla="*/ 40157 h 4275461"/>
                <a:gd name="connsiteX31" fmla="*/ 789493 w 3619883"/>
                <a:gd name="connsiteY31" fmla="*/ 36327 h 4275461"/>
                <a:gd name="connsiteX32" fmla="*/ 854255 w 3619883"/>
                <a:gd name="connsiteY32" fmla="*/ 68887 h 4275461"/>
                <a:gd name="connsiteX33" fmla="*/ 897520 w 3619883"/>
                <a:gd name="connsiteY33" fmla="*/ 88629 h 4275461"/>
                <a:gd name="connsiteX34" fmla="*/ 940510 w 3619883"/>
                <a:gd name="connsiteY34" fmla="*/ 114265 h 4275461"/>
                <a:gd name="connsiteX35" fmla="*/ 1082712 w 3619883"/>
                <a:gd name="connsiteY35" fmla="*/ 144543 h 4275461"/>
                <a:gd name="connsiteX36" fmla="*/ 1205348 w 3619883"/>
                <a:gd name="connsiteY36" fmla="*/ 120753 h 4275461"/>
                <a:gd name="connsiteX37" fmla="*/ 1271764 w 3619883"/>
                <a:gd name="connsiteY37" fmla="*/ 117956 h 4275461"/>
                <a:gd name="connsiteX38" fmla="*/ 1315583 w 3619883"/>
                <a:gd name="connsiteY38" fmla="*/ 125912 h 4275461"/>
                <a:gd name="connsiteX39" fmla="*/ 1359125 w 3619883"/>
                <a:gd name="connsiteY39" fmla="*/ 139761 h 4275461"/>
                <a:gd name="connsiteX40" fmla="*/ 1391919 w 3619883"/>
                <a:gd name="connsiteY40" fmla="*/ 147202 h 4275461"/>
                <a:gd name="connsiteX41" fmla="*/ 1436563 w 3619883"/>
                <a:gd name="connsiteY41" fmla="*/ 137480 h 4275461"/>
                <a:gd name="connsiteX42" fmla="*/ 1471566 w 3619883"/>
                <a:gd name="connsiteY42" fmla="*/ 97777 h 4275461"/>
                <a:gd name="connsiteX43" fmla="*/ 1505739 w 3619883"/>
                <a:gd name="connsiteY43" fmla="*/ 75753 h 4275461"/>
                <a:gd name="connsiteX44" fmla="*/ 1590891 w 3619883"/>
                <a:gd name="connsiteY44" fmla="*/ 144702 h 4275461"/>
                <a:gd name="connsiteX45" fmla="*/ 1625616 w 3619883"/>
                <a:gd name="connsiteY45" fmla="*/ 110893 h 4275461"/>
                <a:gd name="connsiteX46" fmla="*/ 1658964 w 3619883"/>
                <a:gd name="connsiteY46" fmla="*/ 106547 h 4275461"/>
                <a:gd name="connsiteX47" fmla="*/ 1746598 w 3619883"/>
                <a:gd name="connsiteY47" fmla="*/ 122460 h 4275461"/>
                <a:gd name="connsiteX48" fmla="*/ 1811913 w 3619883"/>
                <a:gd name="connsiteY48" fmla="*/ 143234 h 4275461"/>
                <a:gd name="connsiteX49" fmla="*/ 1856557 w 3619883"/>
                <a:gd name="connsiteY49" fmla="*/ 133511 h 4275461"/>
                <a:gd name="connsiteX50" fmla="*/ 2066003 w 3619883"/>
                <a:gd name="connsiteY50" fmla="*/ 143313 h 4275461"/>
                <a:gd name="connsiteX51" fmla="*/ 2177615 w 3619883"/>
                <a:gd name="connsiteY51" fmla="*/ 119007 h 4275461"/>
                <a:gd name="connsiteX52" fmla="*/ 2255883 w 3619883"/>
                <a:gd name="connsiteY52" fmla="*/ 99047 h 4275461"/>
                <a:gd name="connsiteX53" fmla="*/ 2344622 w 3619883"/>
                <a:gd name="connsiteY53" fmla="*/ 91388 h 4275461"/>
                <a:gd name="connsiteX54" fmla="*/ 2455682 w 3619883"/>
                <a:gd name="connsiteY54" fmla="*/ 78869 h 4275461"/>
                <a:gd name="connsiteX55" fmla="*/ 2632609 w 3619883"/>
                <a:gd name="connsiteY55" fmla="*/ 75338 h 4275461"/>
                <a:gd name="connsiteX56" fmla="*/ 2742291 w 3619883"/>
                <a:gd name="connsiteY56" fmla="*/ 92282 h 4275461"/>
                <a:gd name="connsiteX57" fmla="*/ 2851974 w 3619883"/>
                <a:gd name="connsiteY57" fmla="*/ 109227 h 4275461"/>
                <a:gd name="connsiteX58" fmla="*/ 2907643 w 3619883"/>
                <a:gd name="connsiteY58" fmla="*/ 100020 h 4275461"/>
                <a:gd name="connsiteX59" fmla="*/ 2944022 w 3619883"/>
                <a:gd name="connsiteY59" fmla="*/ 30853 h 4275461"/>
                <a:gd name="connsiteX60" fmla="*/ 3022289 w 3619883"/>
                <a:gd name="connsiteY60" fmla="*/ 10893 h 4275461"/>
                <a:gd name="connsiteX61" fmla="*/ 3054807 w 3619883"/>
                <a:gd name="connsiteY61" fmla="*/ 24226 h 4275461"/>
                <a:gd name="connsiteX62" fmla="*/ 3141892 w 3619883"/>
                <a:gd name="connsiteY62" fmla="*/ 51925 h 4275461"/>
                <a:gd name="connsiteX63" fmla="*/ 3185711 w 3619883"/>
                <a:gd name="connsiteY63" fmla="*/ 59881 h 4275461"/>
                <a:gd name="connsiteX64" fmla="*/ 3219056 w 3619883"/>
                <a:gd name="connsiteY64" fmla="*/ 55536 h 4275461"/>
                <a:gd name="connsiteX65" fmla="*/ 3263425 w 3619883"/>
                <a:gd name="connsiteY65" fmla="*/ 51706 h 4275461"/>
                <a:gd name="connsiteX66" fmla="*/ 3296219 w 3619883"/>
                <a:gd name="connsiteY66" fmla="*/ 59147 h 4275461"/>
                <a:gd name="connsiteX67" fmla="*/ 3319094 w 3619883"/>
                <a:gd name="connsiteY67" fmla="*/ 42500 h 4275461"/>
                <a:gd name="connsiteX68" fmla="*/ 3420511 w 3619883"/>
                <a:gd name="connsiteY68" fmla="*/ 0 h 4275461"/>
                <a:gd name="connsiteX69" fmla="*/ 3453305 w 3619883"/>
                <a:gd name="connsiteY69" fmla="*/ 7440 h 4275461"/>
                <a:gd name="connsiteX70" fmla="*/ 3496571 w 3619883"/>
                <a:gd name="connsiteY70" fmla="*/ 27182 h 4275461"/>
                <a:gd name="connsiteX71" fmla="*/ 3602117 w 3619883"/>
                <a:gd name="connsiteY71" fmla="*/ 132521 h 4275461"/>
                <a:gd name="connsiteX72" fmla="*/ 3619883 w 3619883"/>
                <a:gd name="connsiteY72" fmla="*/ 140049 h 4275461"/>
                <a:gd name="connsiteX73" fmla="*/ 3619883 w 3619883"/>
                <a:gd name="connsiteY73" fmla="*/ 755612 h 4275461"/>
                <a:gd name="connsiteX0" fmla="*/ 3619883 w 3619883"/>
                <a:gd name="connsiteY0" fmla="*/ 755612 h 4275461"/>
                <a:gd name="connsiteX1" fmla="*/ 2761042 w 3619883"/>
                <a:gd name="connsiteY1" fmla="*/ 4275461 h 4275461"/>
                <a:gd name="connsiteX2" fmla="*/ 2690646 w 3619883"/>
                <a:gd name="connsiteY2" fmla="*/ 4275461 h 4275461"/>
                <a:gd name="connsiteX3" fmla="*/ 2511710 w 3619883"/>
                <a:gd name="connsiteY3" fmla="*/ 4275461 h 4275461"/>
                <a:gd name="connsiteX4" fmla="*/ 2337697 w 3619883"/>
                <a:gd name="connsiteY4" fmla="*/ 4275461 h 4275461"/>
                <a:gd name="connsiteX5" fmla="*/ 2150155 w 3619883"/>
                <a:gd name="connsiteY5" fmla="*/ 4275461 h 4275461"/>
                <a:gd name="connsiteX6" fmla="*/ 2079759 w 3619883"/>
                <a:gd name="connsiteY6" fmla="*/ 4275461 h 4275461"/>
                <a:gd name="connsiteX7" fmla="*/ 1824703 w 3619883"/>
                <a:gd name="connsiteY7" fmla="*/ 4275461 h 4275461"/>
                <a:gd name="connsiteX8" fmla="*/ 1796694 w 3619883"/>
                <a:gd name="connsiteY8" fmla="*/ 4275461 h 4275461"/>
                <a:gd name="connsiteX9" fmla="*/ 1558844 w 3619883"/>
                <a:gd name="connsiteY9" fmla="*/ 4275461 h 4275461"/>
                <a:gd name="connsiteX10" fmla="*/ 1427396 w 3619883"/>
                <a:gd name="connsiteY10" fmla="*/ 4275461 h 4275461"/>
                <a:gd name="connsiteX11" fmla="*/ 1210751 w 3619883"/>
                <a:gd name="connsiteY11" fmla="*/ 4275461 h 4275461"/>
                <a:gd name="connsiteX12" fmla="*/ 1140354 w 3619883"/>
                <a:gd name="connsiteY12" fmla="*/ 4275461 h 4275461"/>
                <a:gd name="connsiteX13" fmla="*/ 953807 w 3619883"/>
                <a:gd name="connsiteY13" fmla="*/ 4275461 h 4275461"/>
                <a:gd name="connsiteX14" fmla="*/ 829432 w 3619883"/>
                <a:gd name="connsiteY14" fmla="*/ 4275461 h 4275461"/>
                <a:gd name="connsiteX15" fmla="*/ 611484 w 3619883"/>
                <a:gd name="connsiteY15" fmla="*/ 4275461 h 4275461"/>
                <a:gd name="connsiteX16" fmla="*/ 573998 w 3619883"/>
                <a:gd name="connsiteY16" fmla="*/ 4275461 h 4275461"/>
                <a:gd name="connsiteX17" fmla="*/ 336164 w 3619883"/>
                <a:gd name="connsiteY17" fmla="*/ 4275461 h 4275461"/>
                <a:gd name="connsiteX18" fmla="*/ 189322 w 3619883"/>
                <a:gd name="connsiteY18" fmla="*/ 4275461 h 4275461"/>
                <a:gd name="connsiteX19" fmla="*/ 0 w 3619883"/>
                <a:gd name="connsiteY19" fmla="*/ 4275461 h 4275461"/>
                <a:gd name="connsiteX20" fmla="*/ 0 w 3619883"/>
                <a:gd name="connsiteY20" fmla="*/ 42229 h 4275461"/>
                <a:gd name="connsiteX21" fmla="*/ 42464 w 3619883"/>
                <a:gd name="connsiteY21" fmla="*/ 40518 h 4275461"/>
                <a:gd name="connsiteX22" fmla="*/ 137733 w 3619883"/>
                <a:gd name="connsiteY22" fmla="*/ 35355 h 4275461"/>
                <a:gd name="connsiteX23" fmla="*/ 270565 w 3619883"/>
                <a:gd name="connsiteY23" fmla="*/ 29759 h 4275461"/>
                <a:gd name="connsiteX24" fmla="*/ 479734 w 3619883"/>
                <a:gd name="connsiteY24" fmla="*/ 45455 h 4275461"/>
                <a:gd name="connsiteX25" fmla="*/ 524103 w 3619883"/>
                <a:gd name="connsiteY25" fmla="*/ 41625 h 4275461"/>
                <a:gd name="connsiteX26" fmla="*/ 624416 w 3619883"/>
                <a:gd name="connsiteY26" fmla="*/ 22696 h 4275461"/>
                <a:gd name="connsiteX27" fmla="*/ 657762 w 3619883"/>
                <a:gd name="connsiteY27" fmla="*/ 18351 h 4275461"/>
                <a:gd name="connsiteX28" fmla="*/ 690557 w 3619883"/>
                <a:gd name="connsiteY28" fmla="*/ 25792 h 4275461"/>
                <a:gd name="connsiteX29" fmla="*/ 745123 w 3619883"/>
                <a:gd name="connsiteY29" fmla="*/ 40157 h 4275461"/>
                <a:gd name="connsiteX30" fmla="*/ 789493 w 3619883"/>
                <a:gd name="connsiteY30" fmla="*/ 36327 h 4275461"/>
                <a:gd name="connsiteX31" fmla="*/ 854255 w 3619883"/>
                <a:gd name="connsiteY31" fmla="*/ 68887 h 4275461"/>
                <a:gd name="connsiteX32" fmla="*/ 897520 w 3619883"/>
                <a:gd name="connsiteY32" fmla="*/ 88629 h 4275461"/>
                <a:gd name="connsiteX33" fmla="*/ 940510 w 3619883"/>
                <a:gd name="connsiteY33" fmla="*/ 114265 h 4275461"/>
                <a:gd name="connsiteX34" fmla="*/ 1082712 w 3619883"/>
                <a:gd name="connsiteY34" fmla="*/ 144543 h 4275461"/>
                <a:gd name="connsiteX35" fmla="*/ 1205348 w 3619883"/>
                <a:gd name="connsiteY35" fmla="*/ 120753 h 4275461"/>
                <a:gd name="connsiteX36" fmla="*/ 1271764 w 3619883"/>
                <a:gd name="connsiteY36" fmla="*/ 117956 h 4275461"/>
                <a:gd name="connsiteX37" fmla="*/ 1315583 w 3619883"/>
                <a:gd name="connsiteY37" fmla="*/ 125912 h 4275461"/>
                <a:gd name="connsiteX38" fmla="*/ 1359125 w 3619883"/>
                <a:gd name="connsiteY38" fmla="*/ 139761 h 4275461"/>
                <a:gd name="connsiteX39" fmla="*/ 1391919 w 3619883"/>
                <a:gd name="connsiteY39" fmla="*/ 147202 h 4275461"/>
                <a:gd name="connsiteX40" fmla="*/ 1436563 w 3619883"/>
                <a:gd name="connsiteY40" fmla="*/ 137480 h 4275461"/>
                <a:gd name="connsiteX41" fmla="*/ 1471566 w 3619883"/>
                <a:gd name="connsiteY41" fmla="*/ 97777 h 4275461"/>
                <a:gd name="connsiteX42" fmla="*/ 1505739 w 3619883"/>
                <a:gd name="connsiteY42" fmla="*/ 75753 h 4275461"/>
                <a:gd name="connsiteX43" fmla="*/ 1590891 w 3619883"/>
                <a:gd name="connsiteY43" fmla="*/ 144702 h 4275461"/>
                <a:gd name="connsiteX44" fmla="*/ 1625616 w 3619883"/>
                <a:gd name="connsiteY44" fmla="*/ 110893 h 4275461"/>
                <a:gd name="connsiteX45" fmla="*/ 1658964 w 3619883"/>
                <a:gd name="connsiteY45" fmla="*/ 106547 h 4275461"/>
                <a:gd name="connsiteX46" fmla="*/ 1746598 w 3619883"/>
                <a:gd name="connsiteY46" fmla="*/ 122460 h 4275461"/>
                <a:gd name="connsiteX47" fmla="*/ 1811913 w 3619883"/>
                <a:gd name="connsiteY47" fmla="*/ 143234 h 4275461"/>
                <a:gd name="connsiteX48" fmla="*/ 1856557 w 3619883"/>
                <a:gd name="connsiteY48" fmla="*/ 133511 h 4275461"/>
                <a:gd name="connsiteX49" fmla="*/ 2066003 w 3619883"/>
                <a:gd name="connsiteY49" fmla="*/ 143313 h 4275461"/>
                <a:gd name="connsiteX50" fmla="*/ 2177615 w 3619883"/>
                <a:gd name="connsiteY50" fmla="*/ 119007 h 4275461"/>
                <a:gd name="connsiteX51" fmla="*/ 2255883 w 3619883"/>
                <a:gd name="connsiteY51" fmla="*/ 99047 h 4275461"/>
                <a:gd name="connsiteX52" fmla="*/ 2344622 w 3619883"/>
                <a:gd name="connsiteY52" fmla="*/ 91388 h 4275461"/>
                <a:gd name="connsiteX53" fmla="*/ 2455682 w 3619883"/>
                <a:gd name="connsiteY53" fmla="*/ 78869 h 4275461"/>
                <a:gd name="connsiteX54" fmla="*/ 2632609 w 3619883"/>
                <a:gd name="connsiteY54" fmla="*/ 75338 h 4275461"/>
                <a:gd name="connsiteX55" fmla="*/ 2742291 w 3619883"/>
                <a:gd name="connsiteY55" fmla="*/ 92282 h 4275461"/>
                <a:gd name="connsiteX56" fmla="*/ 2851974 w 3619883"/>
                <a:gd name="connsiteY56" fmla="*/ 109227 h 4275461"/>
                <a:gd name="connsiteX57" fmla="*/ 2907643 w 3619883"/>
                <a:gd name="connsiteY57" fmla="*/ 100020 h 4275461"/>
                <a:gd name="connsiteX58" fmla="*/ 2944022 w 3619883"/>
                <a:gd name="connsiteY58" fmla="*/ 30853 h 4275461"/>
                <a:gd name="connsiteX59" fmla="*/ 3022289 w 3619883"/>
                <a:gd name="connsiteY59" fmla="*/ 10893 h 4275461"/>
                <a:gd name="connsiteX60" fmla="*/ 3054807 w 3619883"/>
                <a:gd name="connsiteY60" fmla="*/ 24226 h 4275461"/>
                <a:gd name="connsiteX61" fmla="*/ 3141892 w 3619883"/>
                <a:gd name="connsiteY61" fmla="*/ 51925 h 4275461"/>
                <a:gd name="connsiteX62" fmla="*/ 3185711 w 3619883"/>
                <a:gd name="connsiteY62" fmla="*/ 59881 h 4275461"/>
                <a:gd name="connsiteX63" fmla="*/ 3219056 w 3619883"/>
                <a:gd name="connsiteY63" fmla="*/ 55536 h 4275461"/>
                <a:gd name="connsiteX64" fmla="*/ 3263425 w 3619883"/>
                <a:gd name="connsiteY64" fmla="*/ 51706 h 4275461"/>
                <a:gd name="connsiteX65" fmla="*/ 3296219 w 3619883"/>
                <a:gd name="connsiteY65" fmla="*/ 59147 h 4275461"/>
                <a:gd name="connsiteX66" fmla="*/ 3319094 w 3619883"/>
                <a:gd name="connsiteY66" fmla="*/ 42500 h 4275461"/>
                <a:gd name="connsiteX67" fmla="*/ 3420511 w 3619883"/>
                <a:gd name="connsiteY67" fmla="*/ 0 h 4275461"/>
                <a:gd name="connsiteX68" fmla="*/ 3453305 w 3619883"/>
                <a:gd name="connsiteY68" fmla="*/ 7440 h 4275461"/>
                <a:gd name="connsiteX69" fmla="*/ 3496571 w 3619883"/>
                <a:gd name="connsiteY69" fmla="*/ 27182 h 4275461"/>
                <a:gd name="connsiteX70" fmla="*/ 3602117 w 3619883"/>
                <a:gd name="connsiteY70" fmla="*/ 132521 h 4275461"/>
                <a:gd name="connsiteX71" fmla="*/ 3619883 w 3619883"/>
                <a:gd name="connsiteY71" fmla="*/ 140049 h 4275461"/>
                <a:gd name="connsiteX72" fmla="*/ 3619883 w 3619883"/>
                <a:gd name="connsiteY72" fmla="*/ 755612 h 4275461"/>
                <a:gd name="connsiteX0" fmla="*/ 3619883 w 3619883"/>
                <a:gd name="connsiteY0" fmla="*/ 755612 h 4275461"/>
                <a:gd name="connsiteX1" fmla="*/ 2690646 w 3619883"/>
                <a:gd name="connsiteY1" fmla="*/ 4275461 h 4275461"/>
                <a:gd name="connsiteX2" fmla="*/ 2511710 w 3619883"/>
                <a:gd name="connsiteY2" fmla="*/ 4275461 h 4275461"/>
                <a:gd name="connsiteX3" fmla="*/ 2337697 w 3619883"/>
                <a:gd name="connsiteY3" fmla="*/ 4275461 h 4275461"/>
                <a:gd name="connsiteX4" fmla="*/ 2150155 w 3619883"/>
                <a:gd name="connsiteY4" fmla="*/ 4275461 h 4275461"/>
                <a:gd name="connsiteX5" fmla="*/ 2079759 w 3619883"/>
                <a:gd name="connsiteY5" fmla="*/ 4275461 h 4275461"/>
                <a:gd name="connsiteX6" fmla="*/ 1824703 w 3619883"/>
                <a:gd name="connsiteY6" fmla="*/ 4275461 h 4275461"/>
                <a:gd name="connsiteX7" fmla="*/ 1796694 w 3619883"/>
                <a:gd name="connsiteY7" fmla="*/ 4275461 h 4275461"/>
                <a:gd name="connsiteX8" fmla="*/ 1558844 w 3619883"/>
                <a:gd name="connsiteY8" fmla="*/ 4275461 h 4275461"/>
                <a:gd name="connsiteX9" fmla="*/ 1427396 w 3619883"/>
                <a:gd name="connsiteY9" fmla="*/ 4275461 h 4275461"/>
                <a:gd name="connsiteX10" fmla="*/ 1210751 w 3619883"/>
                <a:gd name="connsiteY10" fmla="*/ 4275461 h 4275461"/>
                <a:gd name="connsiteX11" fmla="*/ 1140354 w 3619883"/>
                <a:gd name="connsiteY11" fmla="*/ 4275461 h 4275461"/>
                <a:gd name="connsiteX12" fmla="*/ 953807 w 3619883"/>
                <a:gd name="connsiteY12" fmla="*/ 4275461 h 4275461"/>
                <a:gd name="connsiteX13" fmla="*/ 829432 w 3619883"/>
                <a:gd name="connsiteY13" fmla="*/ 4275461 h 4275461"/>
                <a:gd name="connsiteX14" fmla="*/ 611484 w 3619883"/>
                <a:gd name="connsiteY14" fmla="*/ 4275461 h 4275461"/>
                <a:gd name="connsiteX15" fmla="*/ 573998 w 3619883"/>
                <a:gd name="connsiteY15" fmla="*/ 4275461 h 4275461"/>
                <a:gd name="connsiteX16" fmla="*/ 336164 w 3619883"/>
                <a:gd name="connsiteY16" fmla="*/ 4275461 h 4275461"/>
                <a:gd name="connsiteX17" fmla="*/ 189322 w 3619883"/>
                <a:gd name="connsiteY17" fmla="*/ 4275461 h 4275461"/>
                <a:gd name="connsiteX18" fmla="*/ 0 w 3619883"/>
                <a:gd name="connsiteY18" fmla="*/ 4275461 h 4275461"/>
                <a:gd name="connsiteX19" fmla="*/ 0 w 3619883"/>
                <a:gd name="connsiteY19" fmla="*/ 42229 h 4275461"/>
                <a:gd name="connsiteX20" fmla="*/ 42464 w 3619883"/>
                <a:gd name="connsiteY20" fmla="*/ 40518 h 4275461"/>
                <a:gd name="connsiteX21" fmla="*/ 137733 w 3619883"/>
                <a:gd name="connsiteY21" fmla="*/ 35355 h 4275461"/>
                <a:gd name="connsiteX22" fmla="*/ 270565 w 3619883"/>
                <a:gd name="connsiteY22" fmla="*/ 29759 h 4275461"/>
                <a:gd name="connsiteX23" fmla="*/ 479734 w 3619883"/>
                <a:gd name="connsiteY23" fmla="*/ 45455 h 4275461"/>
                <a:gd name="connsiteX24" fmla="*/ 524103 w 3619883"/>
                <a:gd name="connsiteY24" fmla="*/ 41625 h 4275461"/>
                <a:gd name="connsiteX25" fmla="*/ 624416 w 3619883"/>
                <a:gd name="connsiteY25" fmla="*/ 22696 h 4275461"/>
                <a:gd name="connsiteX26" fmla="*/ 657762 w 3619883"/>
                <a:gd name="connsiteY26" fmla="*/ 18351 h 4275461"/>
                <a:gd name="connsiteX27" fmla="*/ 690557 w 3619883"/>
                <a:gd name="connsiteY27" fmla="*/ 25792 h 4275461"/>
                <a:gd name="connsiteX28" fmla="*/ 745123 w 3619883"/>
                <a:gd name="connsiteY28" fmla="*/ 40157 h 4275461"/>
                <a:gd name="connsiteX29" fmla="*/ 789493 w 3619883"/>
                <a:gd name="connsiteY29" fmla="*/ 36327 h 4275461"/>
                <a:gd name="connsiteX30" fmla="*/ 854255 w 3619883"/>
                <a:gd name="connsiteY30" fmla="*/ 68887 h 4275461"/>
                <a:gd name="connsiteX31" fmla="*/ 897520 w 3619883"/>
                <a:gd name="connsiteY31" fmla="*/ 88629 h 4275461"/>
                <a:gd name="connsiteX32" fmla="*/ 940510 w 3619883"/>
                <a:gd name="connsiteY32" fmla="*/ 114265 h 4275461"/>
                <a:gd name="connsiteX33" fmla="*/ 1082712 w 3619883"/>
                <a:gd name="connsiteY33" fmla="*/ 144543 h 4275461"/>
                <a:gd name="connsiteX34" fmla="*/ 1205348 w 3619883"/>
                <a:gd name="connsiteY34" fmla="*/ 120753 h 4275461"/>
                <a:gd name="connsiteX35" fmla="*/ 1271764 w 3619883"/>
                <a:gd name="connsiteY35" fmla="*/ 117956 h 4275461"/>
                <a:gd name="connsiteX36" fmla="*/ 1315583 w 3619883"/>
                <a:gd name="connsiteY36" fmla="*/ 125912 h 4275461"/>
                <a:gd name="connsiteX37" fmla="*/ 1359125 w 3619883"/>
                <a:gd name="connsiteY37" fmla="*/ 139761 h 4275461"/>
                <a:gd name="connsiteX38" fmla="*/ 1391919 w 3619883"/>
                <a:gd name="connsiteY38" fmla="*/ 147202 h 4275461"/>
                <a:gd name="connsiteX39" fmla="*/ 1436563 w 3619883"/>
                <a:gd name="connsiteY39" fmla="*/ 137480 h 4275461"/>
                <a:gd name="connsiteX40" fmla="*/ 1471566 w 3619883"/>
                <a:gd name="connsiteY40" fmla="*/ 97777 h 4275461"/>
                <a:gd name="connsiteX41" fmla="*/ 1505739 w 3619883"/>
                <a:gd name="connsiteY41" fmla="*/ 75753 h 4275461"/>
                <a:gd name="connsiteX42" fmla="*/ 1590891 w 3619883"/>
                <a:gd name="connsiteY42" fmla="*/ 144702 h 4275461"/>
                <a:gd name="connsiteX43" fmla="*/ 1625616 w 3619883"/>
                <a:gd name="connsiteY43" fmla="*/ 110893 h 4275461"/>
                <a:gd name="connsiteX44" fmla="*/ 1658964 w 3619883"/>
                <a:gd name="connsiteY44" fmla="*/ 106547 h 4275461"/>
                <a:gd name="connsiteX45" fmla="*/ 1746598 w 3619883"/>
                <a:gd name="connsiteY45" fmla="*/ 122460 h 4275461"/>
                <a:gd name="connsiteX46" fmla="*/ 1811913 w 3619883"/>
                <a:gd name="connsiteY46" fmla="*/ 143234 h 4275461"/>
                <a:gd name="connsiteX47" fmla="*/ 1856557 w 3619883"/>
                <a:gd name="connsiteY47" fmla="*/ 133511 h 4275461"/>
                <a:gd name="connsiteX48" fmla="*/ 2066003 w 3619883"/>
                <a:gd name="connsiteY48" fmla="*/ 143313 h 4275461"/>
                <a:gd name="connsiteX49" fmla="*/ 2177615 w 3619883"/>
                <a:gd name="connsiteY49" fmla="*/ 119007 h 4275461"/>
                <a:gd name="connsiteX50" fmla="*/ 2255883 w 3619883"/>
                <a:gd name="connsiteY50" fmla="*/ 99047 h 4275461"/>
                <a:gd name="connsiteX51" fmla="*/ 2344622 w 3619883"/>
                <a:gd name="connsiteY51" fmla="*/ 91388 h 4275461"/>
                <a:gd name="connsiteX52" fmla="*/ 2455682 w 3619883"/>
                <a:gd name="connsiteY52" fmla="*/ 78869 h 4275461"/>
                <a:gd name="connsiteX53" fmla="*/ 2632609 w 3619883"/>
                <a:gd name="connsiteY53" fmla="*/ 75338 h 4275461"/>
                <a:gd name="connsiteX54" fmla="*/ 2742291 w 3619883"/>
                <a:gd name="connsiteY54" fmla="*/ 92282 h 4275461"/>
                <a:gd name="connsiteX55" fmla="*/ 2851974 w 3619883"/>
                <a:gd name="connsiteY55" fmla="*/ 109227 h 4275461"/>
                <a:gd name="connsiteX56" fmla="*/ 2907643 w 3619883"/>
                <a:gd name="connsiteY56" fmla="*/ 100020 h 4275461"/>
                <a:gd name="connsiteX57" fmla="*/ 2944022 w 3619883"/>
                <a:gd name="connsiteY57" fmla="*/ 30853 h 4275461"/>
                <a:gd name="connsiteX58" fmla="*/ 3022289 w 3619883"/>
                <a:gd name="connsiteY58" fmla="*/ 10893 h 4275461"/>
                <a:gd name="connsiteX59" fmla="*/ 3054807 w 3619883"/>
                <a:gd name="connsiteY59" fmla="*/ 24226 h 4275461"/>
                <a:gd name="connsiteX60" fmla="*/ 3141892 w 3619883"/>
                <a:gd name="connsiteY60" fmla="*/ 51925 h 4275461"/>
                <a:gd name="connsiteX61" fmla="*/ 3185711 w 3619883"/>
                <a:gd name="connsiteY61" fmla="*/ 59881 h 4275461"/>
                <a:gd name="connsiteX62" fmla="*/ 3219056 w 3619883"/>
                <a:gd name="connsiteY62" fmla="*/ 55536 h 4275461"/>
                <a:gd name="connsiteX63" fmla="*/ 3263425 w 3619883"/>
                <a:gd name="connsiteY63" fmla="*/ 51706 h 4275461"/>
                <a:gd name="connsiteX64" fmla="*/ 3296219 w 3619883"/>
                <a:gd name="connsiteY64" fmla="*/ 59147 h 4275461"/>
                <a:gd name="connsiteX65" fmla="*/ 3319094 w 3619883"/>
                <a:gd name="connsiteY65" fmla="*/ 42500 h 4275461"/>
                <a:gd name="connsiteX66" fmla="*/ 3420511 w 3619883"/>
                <a:gd name="connsiteY66" fmla="*/ 0 h 4275461"/>
                <a:gd name="connsiteX67" fmla="*/ 3453305 w 3619883"/>
                <a:gd name="connsiteY67" fmla="*/ 7440 h 4275461"/>
                <a:gd name="connsiteX68" fmla="*/ 3496571 w 3619883"/>
                <a:gd name="connsiteY68" fmla="*/ 27182 h 4275461"/>
                <a:gd name="connsiteX69" fmla="*/ 3602117 w 3619883"/>
                <a:gd name="connsiteY69" fmla="*/ 132521 h 4275461"/>
                <a:gd name="connsiteX70" fmla="*/ 3619883 w 3619883"/>
                <a:gd name="connsiteY70" fmla="*/ 140049 h 4275461"/>
                <a:gd name="connsiteX71" fmla="*/ 3619883 w 3619883"/>
                <a:gd name="connsiteY71" fmla="*/ 755612 h 4275461"/>
                <a:gd name="connsiteX0" fmla="*/ 3619883 w 3619883"/>
                <a:gd name="connsiteY0" fmla="*/ 755612 h 4275461"/>
                <a:gd name="connsiteX1" fmla="*/ 2511710 w 3619883"/>
                <a:gd name="connsiteY1" fmla="*/ 4275461 h 4275461"/>
                <a:gd name="connsiteX2" fmla="*/ 2337697 w 3619883"/>
                <a:gd name="connsiteY2" fmla="*/ 4275461 h 4275461"/>
                <a:gd name="connsiteX3" fmla="*/ 2150155 w 3619883"/>
                <a:gd name="connsiteY3" fmla="*/ 4275461 h 4275461"/>
                <a:gd name="connsiteX4" fmla="*/ 2079759 w 3619883"/>
                <a:gd name="connsiteY4" fmla="*/ 4275461 h 4275461"/>
                <a:gd name="connsiteX5" fmla="*/ 1824703 w 3619883"/>
                <a:gd name="connsiteY5" fmla="*/ 4275461 h 4275461"/>
                <a:gd name="connsiteX6" fmla="*/ 1796694 w 3619883"/>
                <a:gd name="connsiteY6" fmla="*/ 4275461 h 4275461"/>
                <a:gd name="connsiteX7" fmla="*/ 1558844 w 3619883"/>
                <a:gd name="connsiteY7" fmla="*/ 4275461 h 4275461"/>
                <a:gd name="connsiteX8" fmla="*/ 1427396 w 3619883"/>
                <a:gd name="connsiteY8" fmla="*/ 4275461 h 4275461"/>
                <a:gd name="connsiteX9" fmla="*/ 1210751 w 3619883"/>
                <a:gd name="connsiteY9" fmla="*/ 4275461 h 4275461"/>
                <a:gd name="connsiteX10" fmla="*/ 1140354 w 3619883"/>
                <a:gd name="connsiteY10" fmla="*/ 4275461 h 4275461"/>
                <a:gd name="connsiteX11" fmla="*/ 953807 w 3619883"/>
                <a:gd name="connsiteY11" fmla="*/ 4275461 h 4275461"/>
                <a:gd name="connsiteX12" fmla="*/ 829432 w 3619883"/>
                <a:gd name="connsiteY12" fmla="*/ 4275461 h 4275461"/>
                <a:gd name="connsiteX13" fmla="*/ 611484 w 3619883"/>
                <a:gd name="connsiteY13" fmla="*/ 4275461 h 4275461"/>
                <a:gd name="connsiteX14" fmla="*/ 573998 w 3619883"/>
                <a:gd name="connsiteY14" fmla="*/ 4275461 h 4275461"/>
                <a:gd name="connsiteX15" fmla="*/ 336164 w 3619883"/>
                <a:gd name="connsiteY15" fmla="*/ 4275461 h 4275461"/>
                <a:gd name="connsiteX16" fmla="*/ 189322 w 3619883"/>
                <a:gd name="connsiteY16" fmla="*/ 4275461 h 4275461"/>
                <a:gd name="connsiteX17" fmla="*/ 0 w 3619883"/>
                <a:gd name="connsiteY17" fmla="*/ 4275461 h 4275461"/>
                <a:gd name="connsiteX18" fmla="*/ 0 w 3619883"/>
                <a:gd name="connsiteY18" fmla="*/ 42229 h 4275461"/>
                <a:gd name="connsiteX19" fmla="*/ 42464 w 3619883"/>
                <a:gd name="connsiteY19" fmla="*/ 40518 h 4275461"/>
                <a:gd name="connsiteX20" fmla="*/ 137733 w 3619883"/>
                <a:gd name="connsiteY20" fmla="*/ 35355 h 4275461"/>
                <a:gd name="connsiteX21" fmla="*/ 270565 w 3619883"/>
                <a:gd name="connsiteY21" fmla="*/ 29759 h 4275461"/>
                <a:gd name="connsiteX22" fmla="*/ 479734 w 3619883"/>
                <a:gd name="connsiteY22" fmla="*/ 45455 h 4275461"/>
                <a:gd name="connsiteX23" fmla="*/ 524103 w 3619883"/>
                <a:gd name="connsiteY23" fmla="*/ 41625 h 4275461"/>
                <a:gd name="connsiteX24" fmla="*/ 624416 w 3619883"/>
                <a:gd name="connsiteY24" fmla="*/ 22696 h 4275461"/>
                <a:gd name="connsiteX25" fmla="*/ 657762 w 3619883"/>
                <a:gd name="connsiteY25" fmla="*/ 18351 h 4275461"/>
                <a:gd name="connsiteX26" fmla="*/ 690557 w 3619883"/>
                <a:gd name="connsiteY26" fmla="*/ 25792 h 4275461"/>
                <a:gd name="connsiteX27" fmla="*/ 745123 w 3619883"/>
                <a:gd name="connsiteY27" fmla="*/ 40157 h 4275461"/>
                <a:gd name="connsiteX28" fmla="*/ 789493 w 3619883"/>
                <a:gd name="connsiteY28" fmla="*/ 36327 h 4275461"/>
                <a:gd name="connsiteX29" fmla="*/ 854255 w 3619883"/>
                <a:gd name="connsiteY29" fmla="*/ 68887 h 4275461"/>
                <a:gd name="connsiteX30" fmla="*/ 897520 w 3619883"/>
                <a:gd name="connsiteY30" fmla="*/ 88629 h 4275461"/>
                <a:gd name="connsiteX31" fmla="*/ 940510 w 3619883"/>
                <a:gd name="connsiteY31" fmla="*/ 114265 h 4275461"/>
                <a:gd name="connsiteX32" fmla="*/ 1082712 w 3619883"/>
                <a:gd name="connsiteY32" fmla="*/ 144543 h 4275461"/>
                <a:gd name="connsiteX33" fmla="*/ 1205348 w 3619883"/>
                <a:gd name="connsiteY33" fmla="*/ 120753 h 4275461"/>
                <a:gd name="connsiteX34" fmla="*/ 1271764 w 3619883"/>
                <a:gd name="connsiteY34" fmla="*/ 117956 h 4275461"/>
                <a:gd name="connsiteX35" fmla="*/ 1315583 w 3619883"/>
                <a:gd name="connsiteY35" fmla="*/ 125912 h 4275461"/>
                <a:gd name="connsiteX36" fmla="*/ 1359125 w 3619883"/>
                <a:gd name="connsiteY36" fmla="*/ 139761 h 4275461"/>
                <a:gd name="connsiteX37" fmla="*/ 1391919 w 3619883"/>
                <a:gd name="connsiteY37" fmla="*/ 147202 h 4275461"/>
                <a:gd name="connsiteX38" fmla="*/ 1436563 w 3619883"/>
                <a:gd name="connsiteY38" fmla="*/ 137480 h 4275461"/>
                <a:gd name="connsiteX39" fmla="*/ 1471566 w 3619883"/>
                <a:gd name="connsiteY39" fmla="*/ 97777 h 4275461"/>
                <a:gd name="connsiteX40" fmla="*/ 1505739 w 3619883"/>
                <a:gd name="connsiteY40" fmla="*/ 75753 h 4275461"/>
                <a:gd name="connsiteX41" fmla="*/ 1590891 w 3619883"/>
                <a:gd name="connsiteY41" fmla="*/ 144702 h 4275461"/>
                <a:gd name="connsiteX42" fmla="*/ 1625616 w 3619883"/>
                <a:gd name="connsiteY42" fmla="*/ 110893 h 4275461"/>
                <a:gd name="connsiteX43" fmla="*/ 1658964 w 3619883"/>
                <a:gd name="connsiteY43" fmla="*/ 106547 h 4275461"/>
                <a:gd name="connsiteX44" fmla="*/ 1746598 w 3619883"/>
                <a:gd name="connsiteY44" fmla="*/ 122460 h 4275461"/>
                <a:gd name="connsiteX45" fmla="*/ 1811913 w 3619883"/>
                <a:gd name="connsiteY45" fmla="*/ 143234 h 4275461"/>
                <a:gd name="connsiteX46" fmla="*/ 1856557 w 3619883"/>
                <a:gd name="connsiteY46" fmla="*/ 133511 h 4275461"/>
                <a:gd name="connsiteX47" fmla="*/ 2066003 w 3619883"/>
                <a:gd name="connsiteY47" fmla="*/ 143313 h 4275461"/>
                <a:gd name="connsiteX48" fmla="*/ 2177615 w 3619883"/>
                <a:gd name="connsiteY48" fmla="*/ 119007 h 4275461"/>
                <a:gd name="connsiteX49" fmla="*/ 2255883 w 3619883"/>
                <a:gd name="connsiteY49" fmla="*/ 99047 h 4275461"/>
                <a:gd name="connsiteX50" fmla="*/ 2344622 w 3619883"/>
                <a:gd name="connsiteY50" fmla="*/ 91388 h 4275461"/>
                <a:gd name="connsiteX51" fmla="*/ 2455682 w 3619883"/>
                <a:gd name="connsiteY51" fmla="*/ 78869 h 4275461"/>
                <a:gd name="connsiteX52" fmla="*/ 2632609 w 3619883"/>
                <a:gd name="connsiteY52" fmla="*/ 75338 h 4275461"/>
                <a:gd name="connsiteX53" fmla="*/ 2742291 w 3619883"/>
                <a:gd name="connsiteY53" fmla="*/ 92282 h 4275461"/>
                <a:gd name="connsiteX54" fmla="*/ 2851974 w 3619883"/>
                <a:gd name="connsiteY54" fmla="*/ 109227 h 4275461"/>
                <a:gd name="connsiteX55" fmla="*/ 2907643 w 3619883"/>
                <a:gd name="connsiteY55" fmla="*/ 100020 h 4275461"/>
                <a:gd name="connsiteX56" fmla="*/ 2944022 w 3619883"/>
                <a:gd name="connsiteY56" fmla="*/ 30853 h 4275461"/>
                <a:gd name="connsiteX57" fmla="*/ 3022289 w 3619883"/>
                <a:gd name="connsiteY57" fmla="*/ 10893 h 4275461"/>
                <a:gd name="connsiteX58" fmla="*/ 3054807 w 3619883"/>
                <a:gd name="connsiteY58" fmla="*/ 24226 h 4275461"/>
                <a:gd name="connsiteX59" fmla="*/ 3141892 w 3619883"/>
                <a:gd name="connsiteY59" fmla="*/ 51925 h 4275461"/>
                <a:gd name="connsiteX60" fmla="*/ 3185711 w 3619883"/>
                <a:gd name="connsiteY60" fmla="*/ 59881 h 4275461"/>
                <a:gd name="connsiteX61" fmla="*/ 3219056 w 3619883"/>
                <a:gd name="connsiteY61" fmla="*/ 55536 h 4275461"/>
                <a:gd name="connsiteX62" fmla="*/ 3263425 w 3619883"/>
                <a:gd name="connsiteY62" fmla="*/ 51706 h 4275461"/>
                <a:gd name="connsiteX63" fmla="*/ 3296219 w 3619883"/>
                <a:gd name="connsiteY63" fmla="*/ 59147 h 4275461"/>
                <a:gd name="connsiteX64" fmla="*/ 3319094 w 3619883"/>
                <a:gd name="connsiteY64" fmla="*/ 42500 h 4275461"/>
                <a:gd name="connsiteX65" fmla="*/ 3420511 w 3619883"/>
                <a:gd name="connsiteY65" fmla="*/ 0 h 4275461"/>
                <a:gd name="connsiteX66" fmla="*/ 3453305 w 3619883"/>
                <a:gd name="connsiteY66" fmla="*/ 7440 h 4275461"/>
                <a:gd name="connsiteX67" fmla="*/ 3496571 w 3619883"/>
                <a:gd name="connsiteY67" fmla="*/ 27182 h 4275461"/>
                <a:gd name="connsiteX68" fmla="*/ 3602117 w 3619883"/>
                <a:gd name="connsiteY68" fmla="*/ 132521 h 4275461"/>
                <a:gd name="connsiteX69" fmla="*/ 3619883 w 3619883"/>
                <a:gd name="connsiteY69" fmla="*/ 140049 h 4275461"/>
                <a:gd name="connsiteX70" fmla="*/ 3619883 w 3619883"/>
                <a:gd name="connsiteY70" fmla="*/ 755612 h 4275461"/>
                <a:gd name="connsiteX0" fmla="*/ 3619883 w 3619883"/>
                <a:gd name="connsiteY0" fmla="*/ 755612 h 4275461"/>
                <a:gd name="connsiteX1" fmla="*/ 2337697 w 3619883"/>
                <a:gd name="connsiteY1" fmla="*/ 4275461 h 4275461"/>
                <a:gd name="connsiteX2" fmla="*/ 2150155 w 3619883"/>
                <a:gd name="connsiteY2" fmla="*/ 4275461 h 4275461"/>
                <a:gd name="connsiteX3" fmla="*/ 2079759 w 3619883"/>
                <a:gd name="connsiteY3" fmla="*/ 4275461 h 4275461"/>
                <a:gd name="connsiteX4" fmla="*/ 1824703 w 3619883"/>
                <a:gd name="connsiteY4" fmla="*/ 4275461 h 4275461"/>
                <a:gd name="connsiteX5" fmla="*/ 1796694 w 3619883"/>
                <a:gd name="connsiteY5" fmla="*/ 4275461 h 4275461"/>
                <a:gd name="connsiteX6" fmla="*/ 1558844 w 3619883"/>
                <a:gd name="connsiteY6" fmla="*/ 4275461 h 4275461"/>
                <a:gd name="connsiteX7" fmla="*/ 1427396 w 3619883"/>
                <a:gd name="connsiteY7" fmla="*/ 4275461 h 4275461"/>
                <a:gd name="connsiteX8" fmla="*/ 1210751 w 3619883"/>
                <a:gd name="connsiteY8" fmla="*/ 4275461 h 4275461"/>
                <a:gd name="connsiteX9" fmla="*/ 1140354 w 3619883"/>
                <a:gd name="connsiteY9" fmla="*/ 4275461 h 4275461"/>
                <a:gd name="connsiteX10" fmla="*/ 953807 w 3619883"/>
                <a:gd name="connsiteY10" fmla="*/ 4275461 h 4275461"/>
                <a:gd name="connsiteX11" fmla="*/ 829432 w 3619883"/>
                <a:gd name="connsiteY11" fmla="*/ 4275461 h 4275461"/>
                <a:gd name="connsiteX12" fmla="*/ 611484 w 3619883"/>
                <a:gd name="connsiteY12" fmla="*/ 4275461 h 4275461"/>
                <a:gd name="connsiteX13" fmla="*/ 573998 w 3619883"/>
                <a:gd name="connsiteY13" fmla="*/ 4275461 h 4275461"/>
                <a:gd name="connsiteX14" fmla="*/ 336164 w 3619883"/>
                <a:gd name="connsiteY14" fmla="*/ 4275461 h 4275461"/>
                <a:gd name="connsiteX15" fmla="*/ 189322 w 3619883"/>
                <a:gd name="connsiteY15" fmla="*/ 4275461 h 4275461"/>
                <a:gd name="connsiteX16" fmla="*/ 0 w 3619883"/>
                <a:gd name="connsiteY16" fmla="*/ 4275461 h 4275461"/>
                <a:gd name="connsiteX17" fmla="*/ 0 w 3619883"/>
                <a:gd name="connsiteY17" fmla="*/ 42229 h 4275461"/>
                <a:gd name="connsiteX18" fmla="*/ 42464 w 3619883"/>
                <a:gd name="connsiteY18" fmla="*/ 40518 h 4275461"/>
                <a:gd name="connsiteX19" fmla="*/ 137733 w 3619883"/>
                <a:gd name="connsiteY19" fmla="*/ 35355 h 4275461"/>
                <a:gd name="connsiteX20" fmla="*/ 270565 w 3619883"/>
                <a:gd name="connsiteY20" fmla="*/ 29759 h 4275461"/>
                <a:gd name="connsiteX21" fmla="*/ 479734 w 3619883"/>
                <a:gd name="connsiteY21" fmla="*/ 45455 h 4275461"/>
                <a:gd name="connsiteX22" fmla="*/ 524103 w 3619883"/>
                <a:gd name="connsiteY22" fmla="*/ 41625 h 4275461"/>
                <a:gd name="connsiteX23" fmla="*/ 624416 w 3619883"/>
                <a:gd name="connsiteY23" fmla="*/ 22696 h 4275461"/>
                <a:gd name="connsiteX24" fmla="*/ 657762 w 3619883"/>
                <a:gd name="connsiteY24" fmla="*/ 18351 h 4275461"/>
                <a:gd name="connsiteX25" fmla="*/ 690557 w 3619883"/>
                <a:gd name="connsiteY25" fmla="*/ 25792 h 4275461"/>
                <a:gd name="connsiteX26" fmla="*/ 745123 w 3619883"/>
                <a:gd name="connsiteY26" fmla="*/ 40157 h 4275461"/>
                <a:gd name="connsiteX27" fmla="*/ 789493 w 3619883"/>
                <a:gd name="connsiteY27" fmla="*/ 36327 h 4275461"/>
                <a:gd name="connsiteX28" fmla="*/ 854255 w 3619883"/>
                <a:gd name="connsiteY28" fmla="*/ 68887 h 4275461"/>
                <a:gd name="connsiteX29" fmla="*/ 897520 w 3619883"/>
                <a:gd name="connsiteY29" fmla="*/ 88629 h 4275461"/>
                <a:gd name="connsiteX30" fmla="*/ 940510 w 3619883"/>
                <a:gd name="connsiteY30" fmla="*/ 114265 h 4275461"/>
                <a:gd name="connsiteX31" fmla="*/ 1082712 w 3619883"/>
                <a:gd name="connsiteY31" fmla="*/ 144543 h 4275461"/>
                <a:gd name="connsiteX32" fmla="*/ 1205348 w 3619883"/>
                <a:gd name="connsiteY32" fmla="*/ 120753 h 4275461"/>
                <a:gd name="connsiteX33" fmla="*/ 1271764 w 3619883"/>
                <a:gd name="connsiteY33" fmla="*/ 117956 h 4275461"/>
                <a:gd name="connsiteX34" fmla="*/ 1315583 w 3619883"/>
                <a:gd name="connsiteY34" fmla="*/ 125912 h 4275461"/>
                <a:gd name="connsiteX35" fmla="*/ 1359125 w 3619883"/>
                <a:gd name="connsiteY35" fmla="*/ 139761 h 4275461"/>
                <a:gd name="connsiteX36" fmla="*/ 1391919 w 3619883"/>
                <a:gd name="connsiteY36" fmla="*/ 147202 h 4275461"/>
                <a:gd name="connsiteX37" fmla="*/ 1436563 w 3619883"/>
                <a:gd name="connsiteY37" fmla="*/ 137480 h 4275461"/>
                <a:gd name="connsiteX38" fmla="*/ 1471566 w 3619883"/>
                <a:gd name="connsiteY38" fmla="*/ 97777 h 4275461"/>
                <a:gd name="connsiteX39" fmla="*/ 1505739 w 3619883"/>
                <a:gd name="connsiteY39" fmla="*/ 75753 h 4275461"/>
                <a:gd name="connsiteX40" fmla="*/ 1590891 w 3619883"/>
                <a:gd name="connsiteY40" fmla="*/ 144702 h 4275461"/>
                <a:gd name="connsiteX41" fmla="*/ 1625616 w 3619883"/>
                <a:gd name="connsiteY41" fmla="*/ 110893 h 4275461"/>
                <a:gd name="connsiteX42" fmla="*/ 1658964 w 3619883"/>
                <a:gd name="connsiteY42" fmla="*/ 106547 h 4275461"/>
                <a:gd name="connsiteX43" fmla="*/ 1746598 w 3619883"/>
                <a:gd name="connsiteY43" fmla="*/ 122460 h 4275461"/>
                <a:gd name="connsiteX44" fmla="*/ 1811913 w 3619883"/>
                <a:gd name="connsiteY44" fmla="*/ 143234 h 4275461"/>
                <a:gd name="connsiteX45" fmla="*/ 1856557 w 3619883"/>
                <a:gd name="connsiteY45" fmla="*/ 133511 h 4275461"/>
                <a:gd name="connsiteX46" fmla="*/ 2066003 w 3619883"/>
                <a:gd name="connsiteY46" fmla="*/ 143313 h 4275461"/>
                <a:gd name="connsiteX47" fmla="*/ 2177615 w 3619883"/>
                <a:gd name="connsiteY47" fmla="*/ 119007 h 4275461"/>
                <a:gd name="connsiteX48" fmla="*/ 2255883 w 3619883"/>
                <a:gd name="connsiteY48" fmla="*/ 99047 h 4275461"/>
                <a:gd name="connsiteX49" fmla="*/ 2344622 w 3619883"/>
                <a:gd name="connsiteY49" fmla="*/ 91388 h 4275461"/>
                <a:gd name="connsiteX50" fmla="*/ 2455682 w 3619883"/>
                <a:gd name="connsiteY50" fmla="*/ 78869 h 4275461"/>
                <a:gd name="connsiteX51" fmla="*/ 2632609 w 3619883"/>
                <a:gd name="connsiteY51" fmla="*/ 75338 h 4275461"/>
                <a:gd name="connsiteX52" fmla="*/ 2742291 w 3619883"/>
                <a:gd name="connsiteY52" fmla="*/ 92282 h 4275461"/>
                <a:gd name="connsiteX53" fmla="*/ 2851974 w 3619883"/>
                <a:gd name="connsiteY53" fmla="*/ 109227 h 4275461"/>
                <a:gd name="connsiteX54" fmla="*/ 2907643 w 3619883"/>
                <a:gd name="connsiteY54" fmla="*/ 100020 h 4275461"/>
                <a:gd name="connsiteX55" fmla="*/ 2944022 w 3619883"/>
                <a:gd name="connsiteY55" fmla="*/ 30853 h 4275461"/>
                <a:gd name="connsiteX56" fmla="*/ 3022289 w 3619883"/>
                <a:gd name="connsiteY56" fmla="*/ 10893 h 4275461"/>
                <a:gd name="connsiteX57" fmla="*/ 3054807 w 3619883"/>
                <a:gd name="connsiteY57" fmla="*/ 24226 h 4275461"/>
                <a:gd name="connsiteX58" fmla="*/ 3141892 w 3619883"/>
                <a:gd name="connsiteY58" fmla="*/ 51925 h 4275461"/>
                <a:gd name="connsiteX59" fmla="*/ 3185711 w 3619883"/>
                <a:gd name="connsiteY59" fmla="*/ 59881 h 4275461"/>
                <a:gd name="connsiteX60" fmla="*/ 3219056 w 3619883"/>
                <a:gd name="connsiteY60" fmla="*/ 55536 h 4275461"/>
                <a:gd name="connsiteX61" fmla="*/ 3263425 w 3619883"/>
                <a:gd name="connsiteY61" fmla="*/ 51706 h 4275461"/>
                <a:gd name="connsiteX62" fmla="*/ 3296219 w 3619883"/>
                <a:gd name="connsiteY62" fmla="*/ 59147 h 4275461"/>
                <a:gd name="connsiteX63" fmla="*/ 3319094 w 3619883"/>
                <a:gd name="connsiteY63" fmla="*/ 42500 h 4275461"/>
                <a:gd name="connsiteX64" fmla="*/ 3420511 w 3619883"/>
                <a:gd name="connsiteY64" fmla="*/ 0 h 4275461"/>
                <a:gd name="connsiteX65" fmla="*/ 3453305 w 3619883"/>
                <a:gd name="connsiteY65" fmla="*/ 7440 h 4275461"/>
                <a:gd name="connsiteX66" fmla="*/ 3496571 w 3619883"/>
                <a:gd name="connsiteY66" fmla="*/ 27182 h 4275461"/>
                <a:gd name="connsiteX67" fmla="*/ 3602117 w 3619883"/>
                <a:gd name="connsiteY67" fmla="*/ 132521 h 4275461"/>
                <a:gd name="connsiteX68" fmla="*/ 3619883 w 3619883"/>
                <a:gd name="connsiteY68" fmla="*/ 140049 h 4275461"/>
                <a:gd name="connsiteX69" fmla="*/ 3619883 w 3619883"/>
                <a:gd name="connsiteY69" fmla="*/ 755612 h 4275461"/>
                <a:gd name="connsiteX0" fmla="*/ 3619883 w 3619883"/>
                <a:gd name="connsiteY0" fmla="*/ 755612 h 4275461"/>
                <a:gd name="connsiteX1" fmla="*/ 2150155 w 3619883"/>
                <a:gd name="connsiteY1" fmla="*/ 4275461 h 4275461"/>
                <a:gd name="connsiteX2" fmla="*/ 2079759 w 3619883"/>
                <a:gd name="connsiteY2" fmla="*/ 4275461 h 4275461"/>
                <a:gd name="connsiteX3" fmla="*/ 1824703 w 3619883"/>
                <a:gd name="connsiteY3" fmla="*/ 4275461 h 4275461"/>
                <a:gd name="connsiteX4" fmla="*/ 1796694 w 3619883"/>
                <a:gd name="connsiteY4" fmla="*/ 4275461 h 4275461"/>
                <a:gd name="connsiteX5" fmla="*/ 1558844 w 3619883"/>
                <a:gd name="connsiteY5" fmla="*/ 4275461 h 4275461"/>
                <a:gd name="connsiteX6" fmla="*/ 1427396 w 3619883"/>
                <a:gd name="connsiteY6" fmla="*/ 4275461 h 4275461"/>
                <a:gd name="connsiteX7" fmla="*/ 1210751 w 3619883"/>
                <a:gd name="connsiteY7" fmla="*/ 4275461 h 4275461"/>
                <a:gd name="connsiteX8" fmla="*/ 1140354 w 3619883"/>
                <a:gd name="connsiteY8" fmla="*/ 4275461 h 4275461"/>
                <a:gd name="connsiteX9" fmla="*/ 953807 w 3619883"/>
                <a:gd name="connsiteY9" fmla="*/ 4275461 h 4275461"/>
                <a:gd name="connsiteX10" fmla="*/ 829432 w 3619883"/>
                <a:gd name="connsiteY10" fmla="*/ 4275461 h 4275461"/>
                <a:gd name="connsiteX11" fmla="*/ 611484 w 3619883"/>
                <a:gd name="connsiteY11" fmla="*/ 4275461 h 4275461"/>
                <a:gd name="connsiteX12" fmla="*/ 573998 w 3619883"/>
                <a:gd name="connsiteY12" fmla="*/ 4275461 h 4275461"/>
                <a:gd name="connsiteX13" fmla="*/ 336164 w 3619883"/>
                <a:gd name="connsiteY13" fmla="*/ 4275461 h 4275461"/>
                <a:gd name="connsiteX14" fmla="*/ 189322 w 3619883"/>
                <a:gd name="connsiteY14" fmla="*/ 4275461 h 4275461"/>
                <a:gd name="connsiteX15" fmla="*/ 0 w 3619883"/>
                <a:gd name="connsiteY15" fmla="*/ 4275461 h 4275461"/>
                <a:gd name="connsiteX16" fmla="*/ 0 w 3619883"/>
                <a:gd name="connsiteY16" fmla="*/ 42229 h 4275461"/>
                <a:gd name="connsiteX17" fmla="*/ 42464 w 3619883"/>
                <a:gd name="connsiteY17" fmla="*/ 40518 h 4275461"/>
                <a:gd name="connsiteX18" fmla="*/ 137733 w 3619883"/>
                <a:gd name="connsiteY18" fmla="*/ 35355 h 4275461"/>
                <a:gd name="connsiteX19" fmla="*/ 270565 w 3619883"/>
                <a:gd name="connsiteY19" fmla="*/ 29759 h 4275461"/>
                <a:gd name="connsiteX20" fmla="*/ 479734 w 3619883"/>
                <a:gd name="connsiteY20" fmla="*/ 45455 h 4275461"/>
                <a:gd name="connsiteX21" fmla="*/ 524103 w 3619883"/>
                <a:gd name="connsiteY21" fmla="*/ 41625 h 4275461"/>
                <a:gd name="connsiteX22" fmla="*/ 624416 w 3619883"/>
                <a:gd name="connsiteY22" fmla="*/ 22696 h 4275461"/>
                <a:gd name="connsiteX23" fmla="*/ 657762 w 3619883"/>
                <a:gd name="connsiteY23" fmla="*/ 18351 h 4275461"/>
                <a:gd name="connsiteX24" fmla="*/ 690557 w 3619883"/>
                <a:gd name="connsiteY24" fmla="*/ 25792 h 4275461"/>
                <a:gd name="connsiteX25" fmla="*/ 745123 w 3619883"/>
                <a:gd name="connsiteY25" fmla="*/ 40157 h 4275461"/>
                <a:gd name="connsiteX26" fmla="*/ 789493 w 3619883"/>
                <a:gd name="connsiteY26" fmla="*/ 36327 h 4275461"/>
                <a:gd name="connsiteX27" fmla="*/ 854255 w 3619883"/>
                <a:gd name="connsiteY27" fmla="*/ 68887 h 4275461"/>
                <a:gd name="connsiteX28" fmla="*/ 897520 w 3619883"/>
                <a:gd name="connsiteY28" fmla="*/ 88629 h 4275461"/>
                <a:gd name="connsiteX29" fmla="*/ 940510 w 3619883"/>
                <a:gd name="connsiteY29" fmla="*/ 114265 h 4275461"/>
                <a:gd name="connsiteX30" fmla="*/ 1082712 w 3619883"/>
                <a:gd name="connsiteY30" fmla="*/ 144543 h 4275461"/>
                <a:gd name="connsiteX31" fmla="*/ 1205348 w 3619883"/>
                <a:gd name="connsiteY31" fmla="*/ 120753 h 4275461"/>
                <a:gd name="connsiteX32" fmla="*/ 1271764 w 3619883"/>
                <a:gd name="connsiteY32" fmla="*/ 117956 h 4275461"/>
                <a:gd name="connsiteX33" fmla="*/ 1315583 w 3619883"/>
                <a:gd name="connsiteY33" fmla="*/ 125912 h 4275461"/>
                <a:gd name="connsiteX34" fmla="*/ 1359125 w 3619883"/>
                <a:gd name="connsiteY34" fmla="*/ 139761 h 4275461"/>
                <a:gd name="connsiteX35" fmla="*/ 1391919 w 3619883"/>
                <a:gd name="connsiteY35" fmla="*/ 147202 h 4275461"/>
                <a:gd name="connsiteX36" fmla="*/ 1436563 w 3619883"/>
                <a:gd name="connsiteY36" fmla="*/ 137480 h 4275461"/>
                <a:gd name="connsiteX37" fmla="*/ 1471566 w 3619883"/>
                <a:gd name="connsiteY37" fmla="*/ 97777 h 4275461"/>
                <a:gd name="connsiteX38" fmla="*/ 1505739 w 3619883"/>
                <a:gd name="connsiteY38" fmla="*/ 75753 h 4275461"/>
                <a:gd name="connsiteX39" fmla="*/ 1590891 w 3619883"/>
                <a:gd name="connsiteY39" fmla="*/ 144702 h 4275461"/>
                <a:gd name="connsiteX40" fmla="*/ 1625616 w 3619883"/>
                <a:gd name="connsiteY40" fmla="*/ 110893 h 4275461"/>
                <a:gd name="connsiteX41" fmla="*/ 1658964 w 3619883"/>
                <a:gd name="connsiteY41" fmla="*/ 106547 h 4275461"/>
                <a:gd name="connsiteX42" fmla="*/ 1746598 w 3619883"/>
                <a:gd name="connsiteY42" fmla="*/ 122460 h 4275461"/>
                <a:gd name="connsiteX43" fmla="*/ 1811913 w 3619883"/>
                <a:gd name="connsiteY43" fmla="*/ 143234 h 4275461"/>
                <a:gd name="connsiteX44" fmla="*/ 1856557 w 3619883"/>
                <a:gd name="connsiteY44" fmla="*/ 133511 h 4275461"/>
                <a:gd name="connsiteX45" fmla="*/ 2066003 w 3619883"/>
                <a:gd name="connsiteY45" fmla="*/ 143313 h 4275461"/>
                <a:gd name="connsiteX46" fmla="*/ 2177615 w 3619883"/>
                <a:gd name="connsiteY46" fmla="*/ 119007 h 4275461"/>
                <a:gd name="connsiteX47" fmla="*/ 2255883 w 3619883"/>
                <a:gd name="connsiteY47" fmla="*/ 99047 h 4275461"/>
                <a:gd name="connsiteX48" fmla="*/ 2344622 w 3619883"/>
                <a:gd name="connsiteY48" fmla="*/ 91388 h 4275461"/>
                <a:gd name="connsiteX49" fmla="*/ 2455682 w 3619883"/>
                <a:gd name="connsiteY49" fmla="*/ 78869 h 4275461"/>
                <a:gd name="connsiteX50" fmla="*/ 2632609 w 3619883"/>
                <a:gd name="connsiteY50" fmla="*/ 75338 h 4275461"/>
                <a:gd name="connsiteX51" fmla="*/ 2742291 w 3619883"/>
                <a:gd name="connsiteY51" fmla="*/ 92282 h 4275461"/>
                <a:gd name="connsiteX52" fmla="*/ 2851974 w 3619883"/>
                <a:gd name="connsiteY52" fmla="*/ 109227 h 4275461"/>
                <a:gd name="connsiteX53" fmla="*/ 2907643 w 3619883"/>
                <a:gd name="connsiteY53" fmla="*/ 100020 h 4275461"/>
                <a:gd name="connsiteX54" fmla="*/ 2944022 w 3619883"/>
                <a:gd name="connsiteY54" fmla="*/ 30853 h 4275461"/>
                <a:gd name="connsiteX55" fmla="*/ 3022289 w 3619883"/>
                <a:gd name="connsiteY55" fmla="*/ 10893 h 4275461"/>
                <a:gd name="connsiteX56" fmla="*/ 3054807 w 3619883"/>
                <a:gd name="connsiteY56" fmla="*/ 24226 h 4275461"/>
                <a:gd name="connsiteX57" fmla="*/ 3141892 w 3619883"/>
                <a:gd name="connsiteY57" fmla="*/ 51925 h 4275461"/>
                <a:gd name="connsiteX58" fmla="*/ 3185711 w 3619883"/>
                <a:gd name="connsiteY58" fmla="*/ 59881 h 4275461"/>
                <a:gd name="connsiteX59" fmla="*/ 3219056 w 3619883"/>
                <a:gd name="connsiteY59" fmla="*/ 55536 h 4275461"/>
                <a:gd name="connsiteX60" fmla="*/ 3263425 w 3619883"/>
                <a:gd name="connsiteY60" fmla="*/ 51706 h 4275461"/>
                <a:gd name="connsiteX61" fmla="*/ 3296219 w 3619883"/>
                <a:gd name="connsiteY61" fmla="*/ 59147 h 4275461"/>
                <a:gd name="connsiteX62" fmla="*/ 3319094 w 3619883"/>
                <a:gd name="connsiteY62" fmla="*/ 42500 h 4275461"/>
                <a:gd name="connsiteX63" fmla="*/ 3420511 w 3619883"/>
                <a:gd name="connsiteY63" fmla="*/ 0 h 4275461"/>
                <a:gd name="connsiteX64" fmla="*/ 3453305 w 3619883"/>
                <a:gd name="connsiteY64" fmla="*/ 7440 h 4275461"/>
                <a:gd name="connsiteX65" fmla="*/ 3496571 w 3619883"/>
                <a:gd name="connsiteY65" fmla="*/ 27182 h 4275461"/>
                <a:gd name="connsiteX66" fmla="*/ 3602117 w 3619883"/>
                <a:gd name="connsiteY66" fmla="*/ 132521 h 4275461"/>
                <a:gd name="connsiteX67" fmla="*/ 3619883 w 3619883"/>
                <a:gd name="connsiteY67" fmla="*/ 140049 h 4275461"/>
                <a:gd name="connsiteX68" fmla="*/ 3619883 w 3619883"/>
                <a:gd name="connsiteY68" fmla="*/ 755612 h 4275461"/>
                <a:gd name="connsiteX0" fmla="*/ 3619883 w 3619883"/>
                <a:gd name="connsiteY0" fmla="*/ 755612 h 4275461"/>
                <a:gd name="connsiteX1" fmla="*/ 2079759 w 3619883"/>
                <a:gd name="connsiteY1" fmla="*/ 4275461 h 4275461"/>
                <a:gd name="connsiteX2" fmla="*/ 1824703 w 3619883"/>
                <a:gd name="connsiteY2" fmla="*/ 4275461 h 4275461"/>
                <a:gd name="connsiteX3" fmla="*/ 1796694 w 3619883"/>
                <a:gd name="connsiteY3" fmla="*/ 4275461 h 4275461"/>
                <a:gd name="connsiteX4" fmla="*/ 1558844 w 3619883"/>
                <a:gd name="connsiteY4" fmla="*/ 4275461 h 4275461"/>
                <a:gd name="connsiteX5" fmla="*/ 1427396 w 3619883"/>
                <a:gd name="connsiteY5" fmla="*/ 4275461 h 4275461"/>
                <a:gd name="connsiteX6" fmla="*/ 1210751 w 3619883"/>
                <a:gd name="connsiteY6" fmla="*/ 4275461 h 4275461"/>
                <a:gd name="connsiteX7" fmla="*/ 1140354 w 3619883"/>
                <a:gd name="connsiteY7" fmla="*/ 4275461 h 4275461"/>
                <a:gd name="connsiteX8" fmla="*/ 953807 w 3619883"/>
                <a:gd name="connsiteY8" fmla="*/ 4275461 h 4275461"/>
                <a:gd name="connsiteX9" fmla="*/ 829432 w 3619883"/>
                <a:gd name="connsiteY9" fmla="*/ 4275461 h 4275461"/>
                <a:gd name="connsiteX10" fmla="*/ 611484 w 3619883"/>
                <a:gd name="connsiteY10" fmla="*/ 4275461 h 4275461"/>
                <a:gd name="connsiteX11" fmla="*/ 573998 w 3619883"/>
                <a:gd name="connsiteY11" fmla="*/ 4275461 h 4275461"/>
                <a:gd name="connsiteX12" fmla="*/ 336164 w 3619883"/>
                <a:gd name="connsiteY12" fmla="*/ 4275461 h 4275461"/>
                <a:gd name="connsiteX13" fmla="*/ 189322 w 3619883"/>
                <a:gd name="connsiteY13" fmla="*/ 4275461 h 4275461"/>
                <a:gd name="connsiteX14" fmla="*/ 0 w 3619883"/>
                <a:gd name="connsiteY14" fmla="*/ 4275461 h 4275461"/>
                <a:gd name="connsiteX15" fmla="*/ 0 w 3619883"/>
                <a:gd name="connsiteY15" fmla="*/ 42229 h 4275461"/>
                <a:gd name="connsiteX16" fmla="*/ 42464 w 3619883"/>
                <a:gd name="connsiteY16" fmla="*/ 40518 h 4275461"/>
                <a:gd name="connsiteX17" fmla="*/ 137733 w 3619883"/>
                <a:gd name="connsiteY17" fmla="*/ 35355 h 4275461"/>
                <a:gd name="connsiteX18" fmla="*/ 270565 w 3619883"/>
                <a:gd name="connsiteY18" fmla="*/ 29759 h 4275461"/>
                <a:gd name="connsiteX19" fmla="*/ 479734 w 3619883"/>
                <a:gd name="connsiteY19" fmla="*/ 45455 h 4275461"/>
                <a:gd name="connsiteX20" fmla="*/ 524103 w 3619883"/>
                <a:gd name="connsiteY20" fmla="*/ 41625 h 4275461"/>
                <a:gd name="connsiteX21" fmla="*/ 624416 w 3619883"/>
                <a:gd name="connsiteY21" fmla="*/ 22696 h 4275461"/>
                <a:gd name="connsiteX22" fmla="*/ 657762 w 3619883"/>
                <a:gd name="connsiteY22" fmla="*/ 18351 h 4275461"/>
                <a:gd name="connsiteX23" fmla="*/ 690557 w 3619883"/>
                <a:gd name="connsiteY23" fmla="*/ 25792 h 4275461"/>
                <a:gd name="connsiteX24" fmla="*/ 745123 w 3619883"/>
                <a:gd name="connsiteY24" fmla="*/ 40157 h 4275461"/>
                <a:gd name="connsiteX25" fmla="*/ 789493 w 3619883"/>
                <a:gd name="connsiteY25" fmla="*/ 36327 h 4275461"/>
                <a:gd name="connsiteX26" fmla="*/ 854255 w 3619883"/>
                <a:gd name="connsiteY26" fmla="*/ 68887 h 4275461"/>
                <a:gd name="connsiteX27" fmla="*/ 897520 w 3619883"/>
                <a:gd name="connsiteY27" fmla="*/ 88629 h 4275461"/>
                <a:gd name="connsiteX28" fmla="*/ 940510 w 3619883"/>
                <a:gd name="connsiteY28" fmla="*/ 114265 h 4275461"/>
                <a:gd name="connsiteX29" fmla="*/ 1082712 w 3619883"/>
                <a:gd name="connsiteY29" fmla="*/ 144543 h 4275461"/>
                <a:gd name="connsiteX30" fmla="*/ 1205348 w 3619883"/>
                <a:gd name="connsiteY30" fmla="*/ 120753 h 4275461"/>
                <a:gd name="connsiteX31" fmla="*/ 1271764 w 3619883"/>
                <a:gd name="connsiteY31" fmla="*/ 117956 h 4275461"/>
                <a:gd name="connsiteX32" fmla="*/ 1315583 w 3619883"/>
                <a:gd name="connsiteY32" fmla="*/ 125912 h 4275461"/>
                <a:gd name="connsiteX33" fmla="*/ 1359125 w 3619883"/>
                <a:gd name="connsiteY33" fmla="*/ 139761 h 4275461"/>
                <a:gd name="connsiteX34" fmla="*/ 1391919 w 3619883"/>
                <a:gd name="connsiteY34" fmla="*/ 147202 h 4275461"/>
                <a:gd name="connsiteX35" fmla="*/ 1436563 w 3619883"/>
                <a:gd name="connsiteY35" fmla="*/ 137480 h 4275461"/>
                <a:gd name="connsiteX36" fmla="*/ 1471566 w 3619883"/>
                <a:gd name="connsiteY36" fmla="*/ 97777 h 4275461"/>
                <a:gd name="connsiteX37" fmla="*/ 1505739 w 3619883"/>
                <a:gd name="connsiteY37" fmla="*/ 75753 h 4275461"/>
                <a:gd name="connsiteX38" fmla="*/ 1590891 w 3619883"/>
                <a:gd name="connsiteY38" fmla="*/ 144702 h 4275461"/>
                <a:gd name="connsiteX39" fmla="*/ 1625616 w 3619883"/>
                <a:gd name="connsiteY39" fmla="*/ 110893 h 4275461"/>
                <a:gd name="connsiteX40" fmla="*/ 1658964 w 3619883"/>
                <a:gd name="connsiteY40" fmla="*/ 106547 h 4275461"/>
                <a:gd name="connsiteX41" fmla="*/ 1746598 w 3619883"/>
                <a:gd name="connsiteY41" fmla="*/ 122460 h 4275461"/>
                <a:gd name="connsiteX42" fmla="*/ 1811913 w 3619883"/>
                <a:gd name="connsiteY42" fmla="*/ 143234 h 4275461"/>
                <a:gd name="connsiteX43" fmla="*/ 1856557 w 3619883"/>
                <a:gd name="connsiteY43" fmla="*/ 133511 h 4275461"/>
                <a:gd name="connsiteX44" fmla="*/ 2066003 w 3619883"/>
                <a:gd name="connsiteY44" fmla="*/ 143313 h 4275461"/>
                <a:gd name="connsiteX45" fmla="*/ 2177615 w 3619883"/>
                <a:gd name="connsiteY45" fmla="*/ 119007 h 4275461"/>
                <a:gd name="connsiteX46" fmla="*/ 2255883 w 3619883"/>
                <a:gd name="connsiteY46" fmla="*/ 99047 h 4275461"/>
                <a:gd name="connsiteX47" fmla="*/ 2344622 w 3619883"/>
                <a:gd name="connsiteY47" fmla="*/ 91388 h 4275461"/>
                <a:gd name="connsiteX48" fmla="*/ 2455682 w 3619883"/>
                <a:gd name="connsiteY48" fmla="*/ 78869 h 4275461"/>
                <a:gd name="connsiteX49" fmla="*/ 2632609 w 3619883"/>
                <a:gd name="connsiteY49" fmla="*/ 75338 h 4275461"/>
                <a:gd name="connsiteX50" fmla="*/ 2742291 w 3619883"/>
                <a:gd name="connsiteY50" fmla="*/ 92282 h 4275461"/>
                <a:gd name="connsiteX51" fmla="*/ 2851974 w 3619883"/>
                <a:gd name="connsiteY51" fmla="*/ 109227 h 4275461"/>
                <a:gd name="connsiteX52" fmla="*/ 2907643 w 3619883"/>
                <a:gd name="connsiteY52" fmla="*/ 100020 h 4275461"/>
                <a:gd name="connsiteX53" fmla="*/ 2944022 w 3619883"/>
                <a:gd name="connsiteY53" fmla="*/ 30853 h 4275461"/>
                <a:gd name="connsiteX54" fmla="*/ 3022289 w 3619883"/>
                <a:gd name="connsiteY54" fmla="*/ 10893 h 4275461"/>
                <a:gd name="connsiteX55" fmla="*/ 3054807 w 3619883"/>
                <a:gd name="connsiteY55" fmla="*/ 24226 h 4275461"/>
                <a:gd name="connsiteX56" fmla="*/ 3141892 w 3619883"/>
                <a:gd name="connsiteY56" fmla="*/ 51925 h 4275461"/>
                <a:gd name="connsiteX57" fmla="*/ 3185711 w 3619883"/>
                <a:gd name="connsiteY57" fmla="*/ 59881 h 4275461"/>
                <a:gd name="connsiteX58" fmla="*/ 3219056 w 3619883"/>
                <a:gd name="connsiteY58" fmla="*/ 55536 h 4275461"/>
                <a:gd name="connsiteX59" fmla="*/ 3263425 w 3619883"/>
                <a:gd name="connsiteY59" fmla="*/ 51706 h 4275461"/>
                <a:gd name="connsiteX60" fmla="*/ 3296219 w 3619883"/>
                <a:gd name="connsiteY60" fmla="*/ 59147 h 4275461"/>
                <a:gd name="connsiteX61" fmla="*/ 3319094 w 3619883"/>
                <a:gd name="connsiteY61" fmla="*/ 42500 h 4275461"/>
                <a:gd name="connsiteX62" fmla="*/ 3420511 w 3619883"/>
                <a:gd name="connsiteY62" fmla="*/ 0 h 4275461"/>
                <a:gd name="connsiteX63" fmla="*/ 3453305 w 3619883"/>
                <a:gd name="connsiteY63" fmla="*/ 7440 h 4275461"/>
                <a:gd name="connsiteX64" fmla="*/ 3496571 w 3619883"/>
                <a:gd name="connsiteY64" fmla="*/ 27182 h 4275461"/>
                <a:gd name="connsiteX65" fmla="*/ 3602117 w 3619883"/>
                <a:gd name="connsiteY65" fmla="*/ 132521 h 4275461"/>
                <a:gd name="connsiteX66" fmla="*/ 3619883 w 3619883"/>
                <a:gd name="connsiteY66" fmla="*/ 140049 h 4275461"/>
                <a:gd name="connsiteX67" fmla="*/ 3619883 w 3619883"/>
                <a:gd name="connsiteY67" fmla="*/ 755612 h 4275461"/>
                <a:gd name="connsiteX0" fmla="*/ 3619883 w 3619883"/>
                <a:gd name="connsiteY0" fmla="*/ 755612 h 4275461"/>
                <a:gd name="connsiteX1" fmla="*/ 1824703 w 3619883"/>
                <a:gd name="connsiteY1" fmla="*/ 4275461 h 4275461"/>
                <a:gd name="connsiteX2" fmla="*/ 1796694 w 3619883"/>
                <a:gd name="connsiteY2" fmla="*/ 4275461 h 4275461"/>
                <a:gd name="connsiteX3" fmla="*/ 1558844 w 3619883"/>
                <a:gd name="connsiteY3" fmla="*/ 4275461 h 4275461"/>
                <a:gd name="connsiteX4" fmla="*/ 1427396 w 3619883"/>
                <a:gd name="connsiteY4" fmla="*/ 4275461 h 4275461"/>
                <a:gd name="connsiteX5" fmla="*/ 1210751 w 3619883"/>
                <a:gd name="connsiteY5" fmla="*/ 4275461 h 4275461"/>
                <a:gd name="connsiteX6" fmla="*/ 1140354 w 3619883"/>
                <a:gd name="connsiteY6" fmla="*/ 4275461 h 4275461"/>
                <a:gd name="connsiteX7" fmla="*/ 953807 w 3619883"/>
                <a:gd name="connsiteY7" fmla="*/ 4275461 h 4275461"/>
                <a:gd name="connsiteX8" fmla="*/ 829432 w 3619883"/>
                <a:gd name="connsiteY8" fmla="*/ 4275461 h 4275461"/>
                <a:gd name="connsiteX9" fmla="*/ 611484 w 3619883"/>
                <a:gd name="connsiteY9" fmla="*/ 4275461 h 4275461"/>
                <a:gd name="connsiteX10" fmla="*/ 573998 w 3619883"/>
                <a:gd name="connsiteY10" fmla="*/ 4275461 h 4275461"/>
                <a:gd name="connsiteX11" fmla="*/ 336164 w 3619883"/>
                <a:gd name="connsiteY11" fmla="*/ 4275461 h 4275461"/>
                <a:gd name="connsiteX12" fmla="*/ 189322 w 3619883"/>
                <a:gd name="connsiteY12" fmla="*/ 4275461 h 4275461"/>
                <a:gd name="connsiteX13" fmla="*/ 0 w 3619883"/>
                <a:gd name="connsiteY13" fmla="*/ 4275461 h 4275461"/>
                <a:gd name="connsiteX14" fmla="*/ 0 w 3619883"/>
                <a:gd name="connsiteY14" fmla="*/ 42229 h 4275461"/>
                <a:gd name="connsiteX15" fmla="*/ 42464 w 3619883"/>
                <a:gd name="connsiteY15" fmla="*/ 40518 h 4275461"/>
                <a:gd name="connsiteX16" fmla="*/ 137733 w 3619883"/>
                <a:gd name="connsiteY16" fmla="*/ 35355 h 4275461"/>
                <a:gd name="connsiteX17" fmla="*/ 270565 w 3619883"/>
                <a:gd name="connsiteY17" fmla="*/ 29759 h 4275461"/>
                <a:gd name="connsiteX18" fmla="*/ 479734 w 3619883"/>
                <a:gd name="connsiteY18" fmla="*/ 45455 h 4275461"/>
                <a:gd name="connsiteX19" fmla="*/ 524103 w 3619883"/>
                <a:gd name="connsiteY19" fmla="*/ 41625 h 4275461"/>
                <a:gd name="connsiteX20" fmla="*/ 624416 w 3619883"/>
                <a:gd name="connsiteY20" fmla="*/ 22696 h 4275461"/>
                <a:gd name="connsiteX21" fmla="*/ 657762 w 3619883"/>
                <a:gd name="connsiteY21" fmla="*/ 18351 h 4275461"/>
                <a:gd name="connsiteX22" fmla="*/ 690557 w 3619883"/>
                <a:gd name="connsiteY22" fmla="*/ 25792 h 4275461"/>
                <a:gd name="connsiteX23" fmla="*/ 745123 w 3619883"/>
                <a:gd name="connsiteY23" fmla="*/ 40157 h 4275461"/>
                <a:gd name="connsiteX24" fmla="*/ 789493 w 3619883"/>
                <a:gd name="connsiteY24" fmla="*/ 36327 h 4275461"/>
                <a:gd name="connsiteX25" fmla="*/ 854255 w 3619883"/>
                <a:gd name="connsiteY25" fmla="*/ 68887 h 4275461"/>
                <a:gd name="connsiteX26" fmla="*/ 897520 w 3619883"/>
                <a:gd name="connsiteY26" fmla="*/ 88629 h 4275461"/>
                <a:gd name="connsiteX27" fmla="*/ 940510 w 3619883"/>
                <a:gd name="connsiteY27" fmla="*/ 114265 h 4275461"/>
                <a:gd name="connsiteX28" fmla="*/ 1082712 w 3619883"/>
                <a:gd name="connsiteY28" fmla="*/ 144543 h 4275461"/>
                <a:gd name="connsiteX29" fmla="*/ 1205348 w 3619883"/>
                <a:gd name="connsiteY29" fmla="*/ 120753 h 4275461"/>
                <a:gd name="connsiteX30" fmla="*/ 1271764 w 3619883"/>
                <a:gd name="connsiteY30" fmla="*/ 117956 h 4275461"/>
                <a:gd name="connsiteX31" fmla="*/ 1315583 w 3619883"/>
                <a:gd name="connsiteY31" fmla="*/ 125912 h 4275461"/>
                <a:gd name="connsiteX32" fmla="*/ 1359125 w 3619883"/>
                <a:gd name="connsiteY32" fmla="*/ 139761 h 4275461"/>
                <a:gd name="connsiteX33" fmla="*/ 1391919 w 3619883"/>
                <a:gd name="connsiteY33" fmla="*/ 147202 h 4275461"/>
                <a:gd name="connsiteX34" fmla="*/ 1436563 w 3619883"/>
                <a:gd name="connsiteY34" fmla="*/ 137480 h 4275461"/>
                <a:gd name="connsiteX35" fmla="*/ 1471566 w 3619883"/>
                <a:gd name="connsiteY35" fmla="*/ 97777 h 4275461"/>
                <a:gd name="connsiteX36" fmla="*/ 1505739 w 3619883"/>
                <a:gd name="connsiteY36" fmla="*/ 75753 h 4275461"/>
                <a:gd name="connsiteX37" fmla="*/ 1590891 w 3619883"/>
                <a:gd name="connsiteY37" fmla="*/ 144702 h 4275461"/>
                <a:gd name="connsiteX38" fmla="*/ 1625616 w 3619883"/>
                <a:gd name="connsiteY38" fmla="*/ 110893 h 4275461"/>
                <a:gd name="connsiteX39" fmla="*/ 1658964 w 3619883"/>
                <a:gd name="connsiteY39" fmla="*/ 106547 h 4275461"/>
                <a:gd name="connsiteX40" fmla="*/ 1746598 w 3619883"/>
                <a:gd name="connsiteY40" fmla="*/ 122460 h 4275461"/>
                <a:gd name="connsiteX41" fmla="*/ 1811913 w 3619883"/>
                <a:gd name="connsiteY41" fmla="*/ 143234 h 4275461"/>
                <a:gd name="connsiteX42" fmla="*/ 1856557 w 3619883"/>
                <a:gd name="connsiteY42" fmla="*/ 133511 h 4275461"/>
                <a:gd name="connsiteX43" fmla="*/ 2066003 w 3619883"/>
                <a:gd name="connsiteY43" fmla="*/ 143313 h 4275461"/>
                <a:gd name="connsiteX44" fmla="*/ 2177615 w 3619883"/>
                <a:gd name="connsiteY44" fmla="*/ 119007 h 4275461"/>
                <a:gd name="connsiteX45" fmla="*/ 2255883 w 3619883"/>
                <a:gd name="connsiteY45" fmla="*/ 99047 h 4275461"/>
                <a:gd name="connsiteX46" fmla="*/ 2344622 w 3619883"/>
                <a:gd name="connsiteY46" fmla="*/ 91388 h 4275461"/>
                <a:gd name="connsiteX47" fmla="*/ 2455682 w 3619883"/>
                <a:gd name="connsiteY47" fmla="*/ 78869 h 4275461"/>
                <a:gd name="connsiteX48" fmla="*/ 2632609 w 3619883"/>
                <a:gd name="connsiteY48" fmla="*/ 75338 h 4275461"/>
                <a:gd name="connsiteX49" fmla="*/ 2742291 w 3619883"/>
                <a:gd name="connsiteY49" fmla="*/ 92282 h 4275461"/>
                <a:gd name="connsiteX50" fmla="*/ 2851974 w 3619883"/>
                <a:gd name="connsiteY50" fmla="*/ 109227 h 4275461"/>
                <a:gd name="connsiteX51" fmla="*/ 2907643 w 3619883"/>
                <a:gd name="connsiteY51" fmla="*/ 100020 h 4275461"/>
                <a:gd name="connsiteX52" fmla="*/ 2944022 w 3619883"/>
                <a:gd name="connsiteY52" fmla="*/ 30853 h 4275461"/>
                <a:gd name="connsiteX53" fmla="*/ 3022289 w 3619883"/>
                <a:gd name="connsiteY53" fmla="*/ 10893 h 4275461"/>
                <a:gd name="connsiteX54" fmla="*/ 3054807 w 3619883"/>
                <a:gd name="connsiteY54" fmla="*/ 24226 h 4275461"/>
                <a:gd name="connsiteX55" fmla="*/ 3141892 w 3619883"/>
                <a:gd name="connsiteY55" fmla="*/ 51925 h 4275461"/>
                <a:gd name="connsiteX56" fmla="*/ 3185711 w 3619883"/>
                <a:gd name="connsiteY56" fmla="*/ 59881 h 4275461"/>
                <a:gd name="connsiteX57" fmla="*/ 3219056 w 3619883"/>
                <a:gd name="connsiteY57" fmla="*/ 55536 h 4275461"/>
                <a:gd name="connsiteX58" fmla="*/ 3263425 w 3619883"/>
                <a:gd name="connsiteY58" fmla="*/ 51706 h 4275461"/>
                <a:gd name="connsiteX59" fmla="*/ 3296219 w 3619883"/>
                <a:gd name="connsiteY59" fmla="*/ 59147 h 4275461"/>
                <a:gd name="connsiteX60" fmla="*/ 3319094 w 3619883"/>
                <a:gd name="connsiteY60" fmla="*/ 42500 h 4275461"/>
                <a:gd name="connsiteX61" fmla="*/ 3420511 w 3619883"/>
                <a:gd name="connsiteY61" fmla="*/ 0 h 4275461"/>
                <a:gd name="connsiteX62" fmla="*/ 3453305 w 3619883"/>
                <a:gd name="connsiteY62" fmla="*/ 7440 h 4275461"/>
                <a:gd name="connsiteX63" fmla="*/ 3496571 w 3619883"/>
                <a:gd name="connsiteY63" fmla="*/ 27182 h 4275461"/>
                <a:gd name="connsiteX64" fmla="*/ 3602117 w 3619883"/>
                <a:gd name="connsiteY64" fmla="*/ 132521 h 4275461"/>
                <a:gd name="connsiteX65" fmla="*/ 3619883 w 3619883"/>
                <a:gd name="connsiteY65" fmla="*/ 140049 h 4275461"/>
                <a:gd name="connsiteX66" fmla="*/ 3619883 w 3619883"/>
                <a:gd name="connsiteY66" fmla="*/ 755612 h 4275461"/>
                <a:gd name="connsiteX0" fmla="*/ 3619883 w 3619883"/>
                <a:gd name="connsiteY0" fmla="*/ 755612 h 4275461"/>
                <a:gd name="connsiteX1" fmla="*/ 1824703 w 3619883"/>
                <a:gd name="connsiteY1" fmla="*/ 4275461 h 4275461"/>
                <a:gd name="connsiteX2" fmla="*/ 1558844 w 3619883"/>
                <a:gd name="connsiteY2" fmla="*/ 4275461 h 4275461"/>
                <a:gd name="connsiteX3" fmla="*/ 1427396 w 3619883"/>
                <a:gd name="connsiteY3" fmla="*/ 4275461 h 4275461"/>
                <a:gd name="connsiteX4" fmla="*/ 1210751 w 3619883"/>
                <a:gd name="connsiteY4" fmla="*/ 4275461 h 4275461"/>
                <a:gd name="connsiteX5" fmla="*/ 1140354 w 3619883"/>
                <a:gd name="connsiteY5" fmla="*/ 4275461 h 4275461"/>
                <a:gd name="connsiteX6" fmla="*/ 953807 w 3619883"/>
                <a:gd name="connsiteY6" fmla="*/ 4275461 h 4275461"/>
                <a:gd name="connsiteX7" fmla="*/ 829432 w 3619883"/>
                <a:gd name="connsiteY7" fmla="*/ 4275461 h 4275461"/>
                <a:gd name="connsiteX8" fmla="*/ 611484 w 3619883"/>
                <a:gd name="connsiteY8" fmla="*/ 4275461 h 4275461"/>
                <a:gd name="connsiteX9" fmla="*/ 573998 w 3619883"/>
                <a:gd name="connsiteY9" fmla="*/ 4275461 h 4275461"/>
                <a:gd name="connsiteX10" fmla="*/ 336164 w 3619883"/>
                <a:gd name="connsiteY10" fmla="*/ 4275461 h 4275461"/>
                <a:gd name="connsiteX11" fmla="*/ 189322 w 3619883"/>
                <a:gd name="connsiteY11" fmla="*/ 4275461 h 4275461"/>
                <a:gd name="connsiteX12" fmla="*/ 0 w 3619883"/>
                <a:gd name="connsiteY12" fmla="*/ 4275461 h 4275461"/>
                <a:gd name="connsiteX13" fmla="*/ 0 w 3619883"/>
                <a:gd name="connsiteY13" fmla="*/ 42229 h 4275461"/>
                <a:gd name="connsiteX14" fmla="*/ 42464 w 3619883"/>
                <a:gd name="connsiteY14" fmla="*/ 40518 h 4275461"/>
                <a:gd name="connsiteX15" fmla="*/ 137733 w 3619883"/>
                <a:gd name="connsiteY15" fmla="*/ 35355 h 4275461"/>
                <a:gd name="connsiteX16" fmla="*/ 270565 w 3619883"/>
                <a:gd name="connsiteY16" fmla="*/ 29759 h 4275461"/>
                <a:gd name="connsiteX17" fmla="*/ 479734 w 3619883"/>
                <a:gd name="connsiteY17" fmla="*/ 45455 h 4275461"/>
                <a:gd name="connsiteX18" fmla="*/ 524103 w 3619883"/>
                <a:gd name="connsiteY18" fmla="*/ 41625 h 4275461"/>
                <a:gd name="connsiteX19" fmla="*/ 624416 w 3619883"/>
                <a:gd name="connsiteY19" fmla="*/ 22696 h 4275461"/>
                <a:gd name="connsiteX20" fmla="*/ 657762 w 3619883"/>
                <a:gd name="connsiteY20" fmla="*/ 18351 h 4275461"/>
                <a:gd name="connsiteX21" fmla="*/ 690557 w 3619883"/>
                <a:gd name="connsiteY21" fmla="*/ 25792 h 4275461"/>
                <a:gd name="connsiteX22" fmla="*/ 745123 w 3619883"/>
                <a:gd name="connsiteY22" fmla="*/ 40157 h 4275461"/>
                <a:gd name="connsiteX23" fmla="*/ 789493 w 3619883"/>
                <a:gd name="connsiteY23" fmla="*/ 36327 h 4275461"/>
                <a:gd name="connsiteX24" fmla="*/ 854255 w 3619883"/>
                <a:gd name="connsiteY24" fmla="*/ 68887 h 4275461"/>
                <a:gd name="connsiteX25" fmla="*/ 897520 w 3619883"/>
                <a:gd name="connsiteY25" fmla="*/ 88629 h 4275461"/>
                <a:gd name="connsiteX26" fmla="*/ 940510 w 3619883"/>
                <a:gd name="connsiteY26" fmla="*/ 114265 h 4275461"/>
                <a:gd name="connsiteX27" fmla="*/ 1082712 w 3619883"/>
                <a:gd name="connsiteY27" fmla="*/ 144543 h 4275461"/>
                <a:gd name="connsiteX28" fmla="*/ 1205348 w 3619883"/>
                <a:gd name="connsiteY28" fmla="*/ 120753 h 4275461"/>
                <a:gd name="connsiteX29" fmla="*/ 1271764 w 3619883"/>
                <a:gd name="connsiteY29" fmla="*/ 117956 h 4275461"/>
                <a:gd name="connsiteX30" fmla="*/ 1315583 w 3619883"/>
                <a:gd name="connsiteY30" fmla="*/ 125912 h 4275461"/>
                <a:gd name="connsiteX31" fmla="*/ 1359125 w 3619883"/>
                <a:gd name="connsiteY31" fmla="*/ 139761 h 4275461"/>
                <a:gd name="connsiteX32" fmla="*/ 1391919 w 3619883"/>
                <a:gd name="connsiteY32" fmla="*/ 147202 h 4275461"/>
                <a:gd name="connsiteX33" fmla="*/ 1436563 w 3619883"/>
                <a:gd name="connsiteY33" fmla="*/ 137480 h 4275461"/>
                <a:gd name="connsiteX34" fmla="*/ 1471566 w 3619883"/>
                <a:gd name="connsiteY34" fmla="*/ 97777 h 4275461"/>
                <a:gd name="connsiteX35" fmla="*/ 1505739 w 3619883"/>
                <a:gd name="connsiteY35" fmla="*/ 75753 h 4275461"/>
                <a:gd name="connsiteX36" fmla="*/ 1590891 w 3619883"/>
                <a:gd name="connsiteY36" fmla="*/ 144702 h 4275461"/>
                <a:gd name="connsiteX37" fmla="*/ 1625616 w 3619883"/>
                <a:gd name="connsiteY37" fmla="*/ 110893 h 4275461"/>
                <a:gd name="connsiteX38" fmla="*/ 1658964 w 3619883"/>
                <a:gd name="connsiteY38" fmla="*/ 106547 h 4275461"/>
                <a:gd name="connsiteX39" fmla="*/ 1746598 w 3619883"/>
                <a:gd name="connsiteY39" fmla="*/ 122460 h 4275461"/>
                <a:gd name="connsiteX40" fmla="*/ 1811913 w 3619883"/>
                <a:gd name="connsiteY40" fmla="*/ 143234 h 4275461"/>
                <a:gd name="connsiteX41" fmla="*/ 1856557 w 3619883"/>
                <a:gd name="connsiteY41" fmla="*/ 133511 h 4275461"/>
                <a:gd name="connsiteX42" fmla="*/ 2066003 w 3619883"/>
                <a:gd name="connsiteY42" fmla="*/ 143313 h 4275461"/>
                <a:gd name="connsiteX43" fmla="*/ 2177615 w 3619883"/>
                <a:gd name="connsiteY43" fmla="*/ 119007 h 4275461"/>
                <a:gd name="connsiteX44" fmla="*/ 2255883 w 3619883"/>
                <a:gd name="connsiteY44" fmla="*/ 99047 h 4275461"/>
                <a:gd name="connsiteX45" fmla="*/ 2344622 w 3619883"/>
                <a:gd name="connsiteY45" fmla="*/ 91388 h 4275461"/>
                <a:gd name="connsiteX46" fmla="*/ 2455682 w 3619883"/>
                <a:gd name="connsiteY46" fmla="*/ 78869 h 4275461"/>
                <a:gd name="connsiteX47" fmla="*/ 2632609 w 3619883"/>
                <a:gd name="connsiteY47" fmla="*/ 75338 h 4275461"/>
                <a:gd name="connsiteX48" fmla="*/ 2742291 w 3619883"/>
                <a:gd name="connsiteY48" fmla="*/ 92282 h 4275461"/>
                <a:gd name="connsiteX49" fmla="*/ 2851974 w 3619883"/>
                <a:gd name="connsiteY49" fmla="*/ 109227 h 4275461"/>
                <a:gd name="connsiteX50" fmla="*/ 2907643 w 3619883"/>
                <a:gd name="connsiteY50" fmla="*/ 100020 h 4275461"/>
                <a:gd name="connsiteX51" fmla="*/ 2944022 w 3619883"/>
                <a:gd name="connsiteY51" fmla="*/ 30853 h 4275461"/>
                <a:gd name="connsiteX52" fmla="*/ 3022289 w 3619883"/>
                <a:gd name="connsiteY52" fmla="*/ 10893 h 4275461"/>
                <a:gd name="connsiteX53" fmla="*/ 3054807 w 3619883"/>
                <a:gd name="connsiteY53" fmla="*/ 24226 h 4275461"/>
                <a:gd name="connsiteX54" fmla="*/ 3141892 w 3619883"/>
                <a:gd name="connsiteY54" fmla="*/ 51925 h 4275461"/>
                <a:gd name="connsiteX55" fmla="*/ 3185711 w 3619883"/>
                <a:gd name="connsiteY55" fmla="*/ 59881 h 4275461"/>
                <a:gd name="connsiteX56" fmla="*/ 3219056 w 3619883"/>
                <a:gd name="connsiteY56" fmla="*/ 55536 h 4275461"/>
                <a:gd name="connsiteX57" fmla="*/ 3263425 w 3619883"/>
                <a:gd name="connsiteY57" fmla="*/ 51706 h 4275461"/>
                <a:gd name="connsiteX58" fmla="*/ 3296219 w 3619883"/>
                <a:gd name="connsiteY58" fmla="*/ 59147 h 4275461"/>
                <a:gd name="connsiteX59" fmla="*/ 3319094 w 3619883"/>
                <a:gd name="connsiteY59" fmla="*/ 42500 h 4275461"/>
                <a:gd name="connsiteX60" fmla="*/ 3420511 w 3619883"/>
                <a:gd name="connsiteY60" fmla="*/ 0 h 4275461"/>
                <a:gd name="connsiteX61" fmla="*/ 3453305 w 3619883"/>
                <a:gd name="connsiteY61" fmla="*/ 7440 h 4275461"/>
                <a:gd name="connsiteX62" fmla="*/ 3496571 w 3619883"/>
                <a:gd name="connsiteY62" fmla="*/ 27182 h 4275461"/>
                <a:gd name="connsiteX63" fmla="*/ 3602117 w 3619883"/>
                <a:gd name="connsiteY63" fmla="*/ 132521 h 4275461"/>
                <a:gd name="connsiteX64" fmla="*/ 3619883 w 3619883"/>
                <a:gd name="connsiteY64" fmla="*/ 140049 h 4275461"/>
                <a:gd name="connsiteX65" fmla="*/ 3619883 w 3619883"/>
                <a:gd name="connsiteY65" fmla="*/ 755612 h 4275461"/>
                <a:gd name="connsiteX0" fmla="*/ 3619883 w 3619883"/>
                <a:gd name="connsiteY0" fmla="*/ 755612 h 4275461"/>
                <a:gd name="connsiteX1" fmla="*/ 1558844 w 3619883"/>
                <a:gd name="connsiteY1" fmla="*/ 4275461 h 4275461"/>
                <a:gd name="connsiteX2" fmla="*/ 1427396 w 3619883"/>
                <a:gd name="connsiteY2" fmla="*/ 4275461 h 4275461"/>
                <a:gd name="connsiteX3" fmla="*/ 1210751 w 3619883"/>
                <a:gd name="connsiteY3" fmla="*/ 4275461 h 4275461"/>
                <a:gd name="connsiteX4" fmla="*/ 1140354 w 3619883"/>
                <a:gd name="connsiteY4" fmla="*/ 4275461 h 4275461"/>
                <a:gd name="connsiteX5" fmla="*/ 953807 w 3619883"/>
                <a:gd name="connsiteY5" fmla="*/ 4275461 h 4275461"/>
                <a:gd name="connsiteX6" fmla="*/ 829432 w 3619883"/>
                <a:gd name="connsiteY6" fmla="*/ 4275461 h 4275461"/>
                <a:gd name="connsiteX7" fmla="*/ 611484 w 3619883"/>
                <a:gd name="connsiteY7" fmla="*/ 4275461 h 4275461"/>
                <a:gd name="connsiteX8" fmla="*/ 573998 w 3619883"/>
                <a:gd name="connsiteY8" fmla="*/ 4275461 h 4275461"/>
                <a:gd name="connsiteX9" fmla="*/ 336164 w 3619883"/>
                <a:gd name="connsiteY9" fmla="*/ 4275461 h 4275461"/>
                <a:gd name="connsiteX10" fmla="*/ 189322 w 3619883"/>
                <a:gd name="connsiteY10" fmla="*/ 4275461 h 4275461"/>
                <a:gd name="connsiteX11" fmla="*/ 0 w 3619883"/>
                <a:gd name="connsiteY11" fmla="*/ 4275461 h 4275461"/>
                <a:gd name="connsiteX12" fmla="*/ 0 w 3619883"/>
                <a:gd name="connsiteY12" fmla="*/ 42229 h 4275461"/>
                <a:gd name="connsiteX13" fmla="*/ 42464 w 3619883"/>
                <a:gd name="connsiteY13" fmla="*/ 40518 h 4275461"/>
                <a:gd name="connsiteX14" fmla="*/ 137733 w 3619883"/>
                <a:gd name="connsiteY14" fmla="*/ 35355 h 4275461"/>
                <a:gd name="connsiteX15" fmla="*/ 270565 w 3619883"/>
                <a:gd name="connsiteY15" fmla="*/ 29759 h 4275461"/>
                <a:gd name="connsiteX16" fmla="*/ 479734 w 3619883"/>
                <a:gd name="connsiteY16" fmla="*/ 45455 h 4275461"/>
                <a:gd name="connsiteX17" fmla="*/ 524103 w 3619883"/>
                <a:gd name="connsiteY17" fmla="*/ 41625 h 4275461"/>
                <a:gd name="connsiteX18" fmla="*/ 624416 w 3619883"/>
                <a:gd name="connsiteY18" fmla="*/ 22696 h 4275461"/>
                <a:gd name="connsiteX19" fmla="*/ 657762 w 3619883"/>
                <a:gd name="connsiteY19" fmla="*/ 18351 h 4275461"/>
                <a:gd name="connsiteX20" fmla="*/ 690557 w 3619883"/>
                <a:gd name="connsiteY20" fmla="*/ 25792 h 4275461"/>
                <a:gd name="connsiteX21" fmla="*/ 745123 w 3619883"/>
                <a:gd name="connsiteY21" fmla="*/ 40157 h 4275461"/>
                <a:gd name="connsiteX22" fmla="*/ 789493 w 3619883"/>
                <a:gd name="connsiteY22" fmla="*/ 36327 h 4275461"/>
                <a:gd name="connsiteX23" fmla="*/ 854255 w 3619883"/>
                <a:gd name="connsiteY23" fmla="*/ 68887 h 4275461"/>
                <a:gd name="connsiteX24" fmla="*/ 897520 w 3619883"/>
                <a:gd name="connsiteY24" fmla="*/ 88629 h 4275461"/>
                <a:gd name="connsiteX25" fmla="*/ 940510 w 3619883"/>
                <a:gd name="connsiteY25" fmla="*/ 114265 h 4275461"/>
                <a:gd name="connsiteX26" fmla="*/ 1082712 w 3619883"/>
                <a:gd name="connsiteY26" fmla="*/ 144543 h 4275461"/>
                <a:gd name="connsiteX27" fmla="*/ 1205348 w 3619883"/>
                <a:gd name="connsiteY27" fmla="*/ 120753 h 4275461"/>
                <a:gd name="connsiteX28" fmla="*/ 1271764 w 3619883"/>
                <a:gd name="connsiteY28" fmla="*/ 117956 h 4275461"/>
                <a:gd name="connsiteX29" fmla="*/ 1315583 w 3619883"/>
                <a:gd name="connsiteY29" fmla="*/ 125912 h 4275461"/>
                <a:gd name="connsiteX30" fmla="*/ 1359125 w 3619883"/>
                <a:gd name="connsiteY30" fmla="*/ 139761 h 4275461"/>
                <a:gd name="connsiteX31" fmla="*/ 1391919 w 3619883"/>
                <a:gd name="connsiteY31" fmla="*/ 147202 h 4275461"/>
                <a:gd name="connsiteX32" fmla="*/ 1436563 w 3619883"/>
                <a:gd name="connsiteY32" fmla="*/ 137480 h 4275461"/>
                <a:gd name="connsiteX33" fmla="*/ 1471566 w 3619883"/>
                <a:gd name="connsiteY33" fmla="*/ 97777 h 4275461"/>
                <a:gd name="connsiteX34" fmla="*/ 1505739 w 3619883"/>
                <a:gd name="connsiteY34" fmla="*/ 75753 h 4275461"/>
                <a:gd name="connsiteX35" fmla="*/ 1590891 w 3619883"/>
                <a:gd name="connsiteY35" fmla="*/ 144702 h 4275461"/>
                <a:gd name="connsiteX36" fmla="*/ 1625616 w 3619883"/>
                <a:gd name="connsiteY36" fmla="*/ 110893 h 4275461"/>
                <a:gd name="connsiteX37" fmla="*/ 1658964 w 3619883"/>
                <a:gd name="connsiteY37" fmla="*/ 106547 h 4275461"/>
                <a:gd name="connsiteX38" fmla="*/ 1746598 w 3619883"/>
                <a:gd name="connsiteY38" fmla="*/ 122460 h 4275461"/>
                <a:gd name="connsiteX39" fmla="*/ 1811913 w 3619883"/>
                <a:gd name="connsiteY39" fmla="*/ 143234 h 4275461"/>
                <a:gd name="connsiteX40" fmla="*/ 1856557 w 3619883"/>
                <a:gd name="connsiteY40" fmla="*/ 133511 h 4275461"/>
                <a:gd name="connsiteX41" fmla="*/ 2066003 w 3619883"/>
                <a:gd name="connsiteY41" fmla="*/ 143313 h 4275461"/>
                <a:gd name="connsiteX42" fmla="*/ 2177615 w 3619883"/>
                <a:gd name="connsiteY42" fmla="*/ 119007 h 4275461"/>
                <a:gd name="connsiteX43" fmla="*/ 2255883 w 3619883"/>
                <a:gd name="connsiteY43" fmla="*/ 99047 h 4275461"/>
                <a:gd name="connsiteX44" fmla="*/ 2344622 w 3619883"/>
                <a:gd name="connsiteY44" fmla="*/ 91388 h 4275461"/>
                <a:gd name="connsiteX45" fmla="*/ 2455682 w 3619883"/>
                <a:gd name="connsiteY45" fmla="*/ 78869 h 4275461"/>
                <a:gd name="connsiteX46" fmla="*/ 2632609 w 3619883"/>
                <a:gd name="connsiteY46" fmla="*/ 75338 h 4275461"/>
                <a:gd name="connsiteX47" fmla="*/ 2742291 w 3619883"/>
                <a:gd name="connsiteY47" fmla="*/ 92282 h 4275461"/>
                <a:gd name="connsiteX48" fmla="*/ 2851974 w 3619883"/>
                <a:gd name="connsiteY48" fmla="*/ 109227 h 4275461"/>
                <a:gd name="connsiteX49" fmla="*/ 2907643 w 3619883"/>
                <a:gd name="connsiteY49" fmla="*/ 100020 h 4275461"/>
                <a:gd name="connsiteX50" fmla="*/ 2944022 w 3619883"/>
                <a:gd name="connsiteY50" fmla="*/ 30853 h 4275461"/>
                <a:gd name="connsiteX51" fmla="*/ 3022289 w 3619883"/>
                <a:gd name="connsiteY51" fmla="*/ 10893 h 4275461"/>
                <a:gd name="connsiteX52" fmla="*/ 3054807 w 3619883"/>
                <a:gd name="connsiteY52" fmla="*/ 24226 h 4275461"/>
                <a:gd name="connsiteX53" fmla="*/ 3141892 w 3619883"/>
                <a:gd name="connsiteY53" fmla="*/ 51925 h 4275461"/>
                <a:gd name="connsiteX54" fmla="*/ 3185711 w 3619883"/>
                <a:gd name="connsiteY54" fmla="*/ 59881 h 4275461"/>
                <a:gd name="connsiteX55" fmla="*/ 3219056 w 3619883"/>
                <a:gd name="connsiteY55" fmla="*/ 55536 h 4275461"/>
                <a:gd name="connsiteX56" fmla="*/ 3263425 w 3619883"/>
                <a:gd name="connsiteY56" fmla="*/ 51706 h 4275461"/>
                <a:gd name="connsiteX57" fmla="*/ 3296219 w 3619883"/>
                <a:gd name="connsiteY57" fmla="*/ 59147 h 4275461"/>
                <a:gd name="connsiteX58" fmla="*/ 3319094 w 3619883"/>
                <a:gd name="connsiteY58" fmla="*/ 42500 h 4275461"/>
                <a:gd name="connsiteX59" fmla="*/ 3420511 w 3619883"/>
                <a:gd name="connsiteY59" fmla="*/ 0 h 4275461"/>
                <a:gd name="connsiteX60" fmla="*/ 3453305 w 3619883"/>
                <a:gd name="connsiteY60" fmla="*/ 7440 h 4275461"/>
                <a:gd name="connsiteX61" fmla="*/ 3496571 w 3619883"/>
                <a:gd name="connsiteY61" fmla="*/ 27182 h 4275461"/>
                <a:gd name="connsiteX62" fmla="*/ 3602117 w 3619883"/>
                <a:gd name="connsiteY62" fmla="*/ 132521 h 4275461"/>
                <a:gd name="connsiteX63" fmla="*/ 3619883 w 3619883"/>
                <a:gd name="connsiteY63" fmla="*/ 140049 h 4275461"/>
                <a:gd name="connsiteX64" fmla="*/ 3619883 w 3619883"/>
                <a:gd name="connsiteY64" fmla="*/ 755612 h 4275461"/>
                <a:gd name="connsiteX0" fmla="*/ 3619883 w 3619883"/>
                <a:gd name="connsiteY0" fmla="*/ 755612 h 4275461"/>
                <a:gd name="connsiteX1" fmla="*/ 1427396 w 3619883"/>
                <a:gd name="connsiteY1" fmla="*/ 4275461 h 4275461"/>
                <a:gd name="connsiteX2" fmla="*/ 1210751 w 3619883"/>
                <a:gd name="connsiteY2" fmla="*/ 4275461 h 4275461"/>
                <a:gd name="connsiteX3" fmla="*/ 1140354 w 3619883"/>
                <a:gd name="connsiteY3" fmla="*/ 4275461 h 4275461"/>
                <a:gd name="connsiteX4" fmla="*/ 953807 w 3619883"/>
                <a:gd name="connsiteY4" fmla="*/ 4275461 h 4275461"/>
                <a:gd name="connsiteX5" fmla="*/ 829432 w 3619883"/>
                <a:gd name="connsiteY5" fmla="*/ 4275461 h 4275461"/>
                <a:gd name="connsiteX6" fmla="*/ 611484 w 3619883"/>
                <a:gd name="connsiteY6" fmla="*/ 4275461 h 4275461"/>
                <a:gd name="connsiteX7" fmla="*/ 573998 w 3619883"/>
                <a:gd name="connsiteY7" fmla="*/ 4275461 h 4275461"/>
                <a:gd name="connsiteX8" fmla="*/ 336164 w 3619883"/>
                <a:gd name="connsiteY8" fmla="*/ 4275461 h 4275461"/>
                <a:gd name="connsiteX9" fmla="*/ 189322 w 3619883"/>
                <a:gd name="connsiteY9" fmla="*/ 4275461 h 4275461"/>
                <a:gd name="connsiteX10" fmla="*/ 0 w 3619883"/>
                <a:gd name="connsiteY10" fmla="*/ 4275461 h 4275461"/>
                <a:gd name="connsiteX11" fmla="*/ 0 w 3619883"/>
                <a:gd name="connsiteY11" fmla="*/ 42229 h 4275461"/>
                <a:gd name="connsiteX12" fmla="*/ 42464 w 3619883"/>
                <a:gd name="connsiteY12" fmla="*/ 40518 h 4275461"/>
                <a:gd name="connsiteX13" fmla="*/ 137733 w 3619883"/>
                <a:gd name="connsiteY13" fmla="*/ 35355 h 4275461"/>
                <a:gd name="connsiteX14" fmla="*/ 270565 w 3619883"/>
                <a:gd name="connsiteY14" fmla="*/ 29759 h 4275461"/>
                <a:gd name="connsiteX15" fmla="*/ 479734 w 3619883"/>
                <a:gd name="connsiteY15" fmla="*/ 45455 h 4275461"/>
                <a:gd name="connsiteX16" fmla="*/ 524103 w 3619883"/>
                <a:gd name="connsiteY16" fmla="*/ 41625 h 4275461"/>
                <a:gd name="connsiteX17" fmla="*/ 624416 w 3619883"/>
                <a:gd name="connsiteY17" fmla="*/ 22696 h 4275461"/>
                <a:gd name="connsiteX18" fmla="*/ 657762 w 3619883"/>
                <a:gd name="connsiteY18" fmla="*/ 18351 h 4275461"/>
                <a:gd name="connsiteX19" fmla="*/ 690557 w 3619883"/>
                <a:gd name="connsiteY19" fmla="*/ 25792 h 4275461"/>
                <a:gd name="connsiteX20" fmla="*/ 745123 w 3619883"/>
                <a:gd name="connsiteY20" fmla="*/ 40157 h 4275461"/>
                <a:gd name="connsiteX21" fmla="*/ 789493 w 3619883"/>
                <a:gd name="connsiteY21" fmla="*/ 36327 h 4275461"/>
                <a:gd name="connsiteX22" fmla="*/ 854255 w 3619883"/>
                <a:gd name="connsiteY22" fmla="*/ 68887 h 4275461"/>
                <a:gd name="connsiteX23" fmla="*/ 897520 w 3619883"/>
                <a:gd name="connsiteY23" fmla="*/ 88629 h 4275461"/>
                <a:gd name="connsiteX24" fmla="*/ 940510 w 3619883"/>
                <a:gd name="connsiteY24" fmla="*/ 114265 h 4275461"/>
                <a:gd name="connsiteX25" fmla="*/ 1082712 w 3619883"/>
                <a:gd name="connsiteY25" fmla="*/ 144543 h 4275461"/>
                <a:gd name="connsiteX26" fmla="*/ 1205348 w 3619883"/>
                <a:gd name="connsiteY26" fmla="*/ 120753 h 4275461"/>
                <a:gd name="connsiteX27" fmla="*/ 1271764 w 3619883"/>
                <a:gd name="connsiteY27" fmla="*/ 117956 h 4275461"/>
                <a:gd name="connsiteX28" fmla="*/ 1315583 w 3619883"/>
                <a:gd name="connsiteY28" fmla="*/ 125912 h 4275461"/>
                <a:gd name="connsiteX29" fmla="*/ 1359125 w 3619883"/>
                <a:gd name="connsiteY29" fmla="*/ 139761 h 4275461"/>
                <a:gd name="connsiteX30" fmla="*/ 1391919 w 3619883"/>
                <a:gd name="connsiteY30" fmla="*/ 147202 h 4275461"/>
                <a:gd name="connsiteX31" fmla="*/ 1436563 w 3619883"/>
                <a:gd name="connsiteY31" fmla="*/ 137480 h 4275461"/>
                <a:gd name="connsiteX32" fmla="*/ 1471566 w 3619883"/>
                <a:gd name="connsiteY32" fmla="*/ 97777 h 4275461"/>
                <a:gd name="connsiteX33" fmla="*/ 1505739 w 3619883"/>
                <a:gd name="connsiteY33" fmla="*/ 75753 h 4275461"/>
                <a:gd name="connsiteX34" fmla="*/ 1590891 w 3619883"/>
                <a:gd name="connsiteY34" fmla="*/ 144702 h 4275461"/>
                <a:gd name="connsiteX35" fmla="*/ 1625616 w 3619883"/>
                <a:gd name="connsiteY35" fmla="*/ 110893 h 4275461"/>
                <a:gd name="connsiteX36" fmla="*/ 1658964 w 3619883"/>
                <a:gd name="connsiteY36" fmla="*/ 106547 h 4275461"/>
                <a:gd name="connsiteX37" fmla="*/ 1746598 w 3619883"/>
                <a:gd name="connsiteY37" fmla="*/ 122460 h 4275461"/>
                <a:gd name="connsiteX38" fmla="*/ 1811913 w 3619883"/>
                <a:gd name="connsiteY38" fmla="*/ 143234 h 4275461"/>
                <a:gd name="connsiteX39" fmla="*/ 1856557 w 3619883"/>
                <a:gd name="connsiteY39" fmla="*/ 133511 h 4275461"/>
                <a:gd name="connsiteX40" fmla="*/ 2066003 w 3619883"/>
                <a:gd name="connsiteY40" fmla="*/ 143313 h 4275461"/>
                <a:gd name="connsiteX41" fmla="*/ 2177615 w 3619883"/>
                <a:gd name="connsiteY41" fmla="*/ 119007 h 4275461"/>
                <a:gd name="connsiteX42" fmla="*/ 2255883 w 3619883"/>
                <a:gd name="connsiteY42" fmla="*/ 99047 h 4275461"/>
                <a:gd name="connsiteX43" fmla="*/ 2344622 w 3619883"/>
                <a:gd name="connsiteY43" fmla="*/ 91388 h 4275461"/>
                <a:gd name="connsiteX44" fmla="*/ 2455682 w 3619883"/>
                <a:gd name="connsiteY44" fmla="*/ 78869 h 4275461"/>
                <a:gd name="connsiteX45" fmla="*/ 2632609 w 3619883"/>
                <a:gd name="connsiteY45" fmla="*/ 75338 h 4275461"/>
                <a:gd name="connsiteX46" fmla="*/ 2742291 w 3619883"/>
                <a:gd name="connsiteY46" fmla="*/ 92282 h 4275461"/>
                <a:gd name="connsiteX47" fmla="*/ 2851974 w 3619883"/>
                <a:gd name="connsiteY47" fmla="*/ 109227 h 4275461"/>
                <a:gd name="connsiteX48" fmla="*/ 2907643 w 3619883"/>
                <a:gd name="connsiteY48" fmla="*/ 100020 h 4275461"/>
                <a:gd name="connsiteX49" fmla="*/ 2944022 w 3619883"/>
                <a:gd name="connsiteY49" fmla="*/ 30853 h 4275461"/>
                <a:gd name="connsiteX50" fmla="*/ 3022289 w 3619883"/>
                <a:gd name="connsiteY50" fmla="*/ 10893 h 4275461"/>
                <a:gd name="connsiteX51" fmla="*/ 3054807 w 3619883"/>
                <a:gd name="connsiteY51" fmla="*/ 24226 h 4275461"/>
                <a:gd name="connsiteX52" fmla="*/ 3141892 w 3619883"/>
                <a:gd name="connsiteY52" fmla="*/ 51925 h 4275461"/>
                <a:gd name="connsiteX53" fmla="*/ 3185711 w 3619883"/>
                <a:gd name="connsiteY53" fmla="*/ 59881 h 4275461"/>
                <a:gd name="connsiteX54" fmla="*/ 3219056 w 3619883"/>
                <a:gd name="connsiteY54" fmla="*/ 55536 h 4275461"/>
                <a:gd name="connsiteX55" fmla="*/ 3263425 w 3619883"/>
                <a:gd name="connsiteY55" fmla="*/ 51706 h 4275461"/>
                <a:gd name="connsiteX56" fmla="*/ 3296219 w 3619883"/>
                <a:gd name="connsiteY56" fmla="*/ 59147 h 4275461"/>
                <a:gd name="connsiteX57" fmla="*/ 3319094 w 3619883"/>
                <a:gd name="connsiteY57" fmla="*/ 42500 h 4275461"/>
                <a:gd name="connsiteX58" fmla="*/ 3420511 w 3619883"/>
                <a:gd name="connsiteY58" fmla="*/ 0 h 4275461"/>
                <a:gd name="connsiteX59" fmla="*/ 3453305 w 3619883"/>
                <a:gd name="connsiteY59" fmla="*/ 7440 h 4275461"/>
                <a:gd name="connsiteX60" fmla="*/ 3496571 w 3619883"/>
                <a:gd name="connsiteY60" fmla="*/ 27182 h 4275461"/>
                <a:gd name="connsiteX61" fmla="*/ 3602117 w 3619883"/>
                <a:gd name="connsiteY61" fmla="*/ 132521 h 4275461"/>
                <a:gd name="connsiteX62" fmla="*/ 3619883 w 3619883"/>
                <a:gd name="connsiteY62" fmla="*/ 140049 h 4275461"/>
                <a:gd name="connsiteX63" fmla="*/ 3619883 w 3619883"/>
                <a:gd name="connsiteY63" fmla="*/ 755612 h 4275461"/>
                <a:gd name="connsiteX0" fmla="*/ 3619883 w 3619883"/>
                <a:gd name="connsiteY0" fmla="*/ 755612 h 4275461"/>
                <a:gd name="connsiteX1" fmla="*/ 1210751 w 3619883"/>
                <a:gd name="connsiteY1" fmla="*/ 4275461 h 4275461"/>
                <a:gd name="connsiteX2" fmla="*/ 1140354 w 3619883"/>
                <a:gd name="connsiteY2" fmla="*/ 4275461 h 4275461"/>
                <a:gd name="connsiteX3" fmla="*/ 953807 w 3619883"/>
                <a:gd name="connsiteY3" fmla="*/ 4275461 h 4275461"/>
                <a:gd name="connsiteX4" fmla="*/ 829432 w 3619883"/>
                <a:gd name="connsiteY4" fmla="*/ 4275461 h 4275461"/>
                <a:gd name="connsiteX5" fmla="*/ 611484 w 3619883"/>
                <a:gd name="connsiteY5" fmla="*/ 4275461 h 4275461"/>
                <a:gd name="connsiteX6" fmla="*/ 573998 w 3619883"/>
                <a:gd name="connsiteY6" fmla="*/ 4275461 h 4275461"/>
                <a:gd name="connsiteX7" fmla="*/ 336164 w 3619883"/>
                <a:gd name="connsiteY7" fmla="*/ 4275461 h 4275461"/>
                <a:gd name="connsiteX8" fmla="*/ 189322 w 3619883"/>
                <a:gd name="connsiteY8" fmla="*/ 4275461 h 4275461"/>
                <a:gd name="connsiteX9" fmla="*/ 0 w 3619883"/>
                <a:gd name="connsiteY9" fmla="*/ 4275461 h 4275461"/>
                <a:gd name="connsiteX10" fmla="*/ 0 w 3619883"/>
                <a:gd name="connsiteY10" fmla="*/ 42229 h 4275461"/>
                <a:gd name="connsiteX11" fmla="*/ 42464 w 3619883"/>
                <a:gd name="connsiteY11" fmla="*/ 40518 h 4275461"/>
                <a:gd name="connsiteX12" fmla="*/ 137733 w 3619883"/>
                <a:gd name="connsiteY12" fmla="*/ 35355 h 4275461"/>
                <a:gd name="connsiteX13" fmla="*/ 270565 w 3619883"/>
                <a:gd name="connsiteY13" fmla="*/ 29759 h 4275461"/>
                <a:gd name="connsiteX14" fmla="*/ 479734 w 3619883"/>
                <a:gd name="connsiteY14" fmla="*/ 45455 h 4275461"/>
                <a:gd name="connsiteX15" fmla="*/ 524103 w 3619883"/>
                <a:gd name="connsiteY15" fmla="*/ 41625 h 4275461"/>
                <a:gd name="connsiteX16" fmla="*/ 624416 w 3619883"/>
                <a:gd name="connsiteY16" fmla="*/ 22696 h 4275461"/>
                <a:gd name="connsiteX17" fmla="*/ 657762 w 3619883"/>
                <a:gd name="connsiteY17" fmla="*/ 18351 h 4275461"/>
                <a:gd name="connsiteX18" fmla="*/ 690557 w 3619883"/>
                <a:gd name="connsiteY18" fmla="*/ 25792 h 4275461"/>
                <a:gd name="connsiteX19" fmla="*/ 745123 w 3619883"/>
                <a:gd name="connsiteY19" fmla="*/ 40157 h 4275461"/>
                <a:gd name="connsiteX20" fmla="*/ 789493 w 3619883"/>
                <a:gd name="connsiteY20" fmla="*/ 36327 h 4275461"/>
                <a:gd name="connsiteX21" fmla="*/ 854255 w 3619883"/>
                <a:gd name="connsiteY21" fmla="*/ 68887 h 4275461"/>
                <a:gd name="connsiteX22" fmla="*/ 897520 w 3619883"/>
                <a:gd name="connsiteY22" fmla="*/ 88629 h 4275461"/>
                <a:gd name="connsiteX23" fmla="*/ 940510 w 3619883"/>
                <a:gd name="connsiteY23" fmla="*/ 114265 h 4275461"/>
                <a:gd name="connsiteX24" fmla="*/ 1082712 w 3619883"/>
                <a:gd name="connsiteY24" fmla="*/ 144543 h 4275461"/>
                <a:gd name="connsiteX25" fmla="*/ 1205348 w 3619883"/>
                <a:gd name="connsiteY25" fmla="*/ 120753 h 4275461"/>
                <a:gd name="connsiteX26" fmla="*/ 1271764 w 3619883"/>
                <a:gd name="connsiteY26" fmla="*/ 117956 h 4275461"/>
                <a:gd name="connsiteX27" fmla="*/ 1315583 w 3619883"/>
                <a:gd name="connsiteY27" fmla="*/ 125912 h 4275461"/>
                <a:gd name="connsiteX28" fmla="*/ 1359125 w 3619883"/>
                <a:gd name="connsiteY28" fmla="*/ 139761 h 4275461"/>
                <a:gd name="connsiteX29" fmla="*/ 1391919 w 3619883"/>
                <a:gd name="connsiteY29" fmla="*/ 147202 h 4275461"/>
                <a:gd name="connsiteX30" fmla="*/ 1436563 w 3619883"/>
                <a:gd name="connsiteY30" fmla="*/ 137480 h 4275461"/>
                <a:gd name="connsiteX31" fmla="*/ 1471566 w 3619883"/>
                <a:gd name="connsiteY31" fmla="*/ 97777 h 4275461"/>
                <a:gd name="connsiteX32" fmla="*/ 1505739 w 3619883"/>
                <a:gd name="connsiteY32" fmla="*/ 75753 h 4275461"/>
                <a:gd name="connsiteX33" fmla="*/ 1590891 w 3619883"/>
                <a:gd name="connsiteY33" fmla="*/ 144702 h 4275461"/>
                <a:gd name="connsiteX34" fmla="*/ 1625616 w 3619883"/>
                <a:gd name="connsiteY34" fmla="*/ 110893 h 4275461"/>
                <a:gd name="connsiteX35" fmla="*/ 1658964 w 3619883"/>
                <a:gd name="connsiteY35" fmla="*/ 106547 h 4275461"/>
                <a:gd name="connsiteX36" fmla="*/ 1746598 w 3619883"/>
                <a:gd name="connsiteY36" fmla="*/ 122460 h 4275461"/>
                <a:gd name="connsiteX37" fmla="*/ 1811913 w 3619883"/>
                <a:gd name="connsiteY37" fmla="*/ 143234 h 4275461"/>
                <a:gd name="connsiteX38" fmla="*/ 1856557 w 3619883"/>
                <a:gd name="connsiteY38" fmla="*/ 133511 h 4275461"/>
                <a:gd name="connsiteX39" fmla="*/ 2066003 w 3619883"/>
                <a:gd name="connsiteY39" fmla="*/ 143313 h 4275461"/>
                <a:gd name="connsiteX40" fmla="*/ 2177615 w 3619883"/>
                <a:gd name="connsiteY40" fmla="*/ 119007 h 4275461"/>
                <a:gd name="connsiteX41" fmla="*/ 2255883 w 3619883"/>
                <a:gd name="connsiteY41" fmla="*/ 99047 h 4275461"/>
                <a:gd name="connsiteX42" fmla="*/ 2344622 w 3619883"/>
                <a:gd name="connsiteY42" fmla="*/ 91388 h 4275461"/>
                <a:gd name="connsiteX43" fmla="*/ 2455682 w 3619883"/>
                <a:gd name="connsiteY43" fmla="*/ 78869 h 4275461"/>
                <a:gd name="connsiteX44" fmla="*/ 2632609 w 3619883"/>
                <a:gd name="connsiteY44" fmla="*/ 75338 h 4275461"/>
                <a:gd name="connsiteX45" fmla="*/ 2742291 w 3619883"/>
                <a:gd name="connsiteY45" fmla="*/ 92282 h 4275461"/>
                <a:gd name="connsiteX46" fmla="*/ 2851974 w 3619883"/>
                <a:gd name="connsiteY46" fmla="*/ 109227 h 4275461"/>
                <a:gd name="connsiteX47" fmla="*/ 2907643 w 3619883"/>
                <a:gd name="connsiteY47" fmla="*/ 100020 h 4275461"/>
                <a:gd name="connsiteX48" fmla="*/ 2944022 w 3619883"/>
                <a:gd name="connsiteY48" fmla="*/ 30853 h 4275461"/>
                <a:gd name="connsiteX49" fmla="*/ 3022289 w 3619883"/>
                <a:gd name="connsiteY49" fmla="*/ 10893 h 4275461"/>
                <a:gd name="connsiteX50" fmla="*/ 3054807 w 3619883"/>
                <a:gd name="connsiteY50" fmla="*/ 24226 h 4275461"/>
                <a:gd name="connsiteX51" fmla="*/ 3141892 w 3619883"/>
                <a:gd name="connsiteY51" fmla="*/ 51925 h 4275461"/>
                <a:gd name="connsiteX52" fmla="*/ 3185711 w 3619883"/>
                <a:gd name="connsiteY52" fmla="*/ 59881 h 4275461"/>
                <a:gd name="connsiteX53" fmla="*/ 3219056 w 3619883"/>
                <a:gd name="connsiteY53" fmla="*/ 55536 h 4275461"/>
                <a:gd name="connsiteX54" fmla="*/ 3263425 w 3619883"/>
                <a:gd name="connsiteY54" fmla="*/ 51706 h 4275461"/>
                <a:gd name="connsiteX55" fmla="*/ 3296219 w 3619883"/>
                <a:gd name="connsiteY55" fmla="*/ 59147 h 4275461"/>
                <a:gd name="connsiteX56" fmla="*/ 3319094 w 3619883"/>
                <a:gd name="connsiteY56" fmla="*/ 42500 h 4275461"/>
                <a:gd name="connsiteX57" fmla="*/ 3420511 w 3619883"/>
                <a:gd name="connsiteY57" fmla="*/ 0 h 4275461"/>
                <a:gd name="connsiteX58" fmla="*/ 3453305 w 3619883"/>
                <a:gd name="connsiteY58" fmla="*/ 7440 h 4275461"/>
                <a:gd name="connsiteX59" fmla="*/ 3496571 w 3619883"/>
                <a:gd name="connsiteY59" fmla="*/ 27182 h 4275461"/>
                <a:gd name="connsiteX60" fmla="*/ 3602117 w 3619883"/>
                <a:gd name="connsiteY60" fmla="*/ 132521 h 4275461"/>
                <a:gd name="connsiteX61" fmla="*/ 3619883 w 3619883"/>
                <a:gd name="connsiteY61" fmla="*/ 140049 h 4275461"/>
                <a:gd name="connsiteX62" fmla="*/ 3619883 w 3619883"/>
                <a:gd name="connsiteY62" fmla="*/ 755612 h 4275461"/>
                <a:gd name="connsiteX0" fmla="*/ 3619883 w 3619883"/>
                <a:gd name="connsiteY0" fmla="*/ 755612 h 4275461"/>
                <a:gd name="connsiteX1" fmla="*/ 1140354 w 3619883"/>
                <a:gd name="connsiteY1" fmla="*/ 4275461 h 4275461"/>
                <a:gd name="connsiteX2" fmla="*/ 953807 w 3619883"/>
                <a:gd name="connsiteY2" fmla="*/ 4275461 h 4275461"/>
                <a:gd name="connsiteX3" fmla="*/ 829432 w 3619883"/>
                <a:gd name="connsiteY3" fmla="*/ 4275461 h 4275461"/>
                <a:gd name="connsiteX4" fmla="*/ 611484 w 3619883"/>
                <a:gd name="connsiteY4" fmla="*/ 4275461 h 4275461"/>
                <a:gd name="connsiteX5" fmla="*/ 573998 w 3619883"/>
                <a:gd name="connsiteY5" fmla="*/ 4275461 h 4275461"/>
                <a:gd name="connsiteX6" fmla="*/ 336164 w 3619883"/>
                <a:gd name="connsiteY6" fmla="*/ 4275461 h 4275461"/>
                <a:gd name="connsiteX7" fmla="*/ 189322 w 3619883"/>
                <a:gd name="connsiteY7" fmla="*/ 4275461 h 4275461"/>
                <a:gd name="connsiteX8" fmla="*/ 0 w 3619883"/>
                <a:gd name="connsiteY8" fmla="*/ 4275461 h 4275461"/>
                <a:gd name="connsiteX9" fmla="*/ 0 w 3619883"/>
                <a:gd name="connsiteY9" fmla="*/ 42229 h 4275461"/>
                <a:gd name="connsiteX10" fmla="*/ 42464 w 3619883"/>
                <a:gd name="connsiteY10" fmla="*/ 40518 h 4275461"/>
                <a:gd name="connsiteX11" fmla="*/ 137733 w 3619883"/>
                <a:gd name="connsiteY11" fmla="*/ 35355 h 4275461"/>
                <a:gd name="connsiteX12" fmla="*/ 270565 w 3619883"/>
                <a:gd name="connsiteY12" fmla="*/ 29759 h 4275461"/>
                <a:gd name="connsiteX13" fmla="*/ 479734 w 3619883"/>
                <a:gd name="connsiteY13" fmla="*/ 45455 h 4275461"/>
                <a:gd name="connsiteX14" fmla="*/ 524103 w 3619883"/>
                <a:gd name="connsiteY14" fmla="*/ 41625 h 4275461"/>
                <a:gd name="connsiteX15" fmla="*/ 624416 w 3619883"/>
                <a:gd name="connsiteY15" fmla="*/ 22696 h 4275461"/>
                <a:gd name="connsiteX16" fmla="*/ 657762 w 3619883"/>
                <a:gd name="connsiteY16" fmla="*/ 18351 h 4275461"/>
                <a:gd name="connsiteX17" fmla="*/ 690557 w 3619883"/>
                <a:gd name="connsiteY17" fmla="*/ 25792 h 4275461"/>
                <a:gd name="connsiteX18" fmla="*/ 745123 w 3619883"/>
                <a:gd name="connsiteY18" fmla="*/ 40157 h 4275461"/>
                <a:gd name="connsiteX19" fmla="*/ 789493 w 3619883"/>
                <a:gd name="connsiteY19" fmla="*/ 36327 h 4275461"/>
                <a:gd name="connsiteX20" fmla="*/ 854255 w 3619883"/>
                <a:gd name="connsiteY20" fmla="*/ 68887 h 4275461"/>
                <a:gd name="connsiteX21" fmla="*/ 897520 w 3619883"/>
                <a:gd name="connsiteY21" fmla="*/ 88629 h 4275461"/>
                <a:gd name="connsiteX22" fmla="*/ 940510 w 3619883"/>
                <a:gd name="connsiteY22" fmla="*/ 114265 h 4275461"/>
                <a:gd name="connsiteX23" fmla="*/ 1082712 w 3619883"/>
                <a:gd name="connsiteY23" fmla="*/ 144543 h 4275461"/>
                <a:gd name="connsiteX24" fmla="*/ 1205348 w 3619883"/>
                <a:gd name="connsiteY24" fmla="*/ 120753 h 4275461"/>
                <a:gd name="connsiteX25" fmla="*/ 1271764 w 3619883"/>
                <a:gd name="connsiteY25" fmla="*/ 117956 h 4275461"/>
                <a:gd name="connsiteX26" fmla="*/ 1315583 w 3619883"/>
                <a:gd name="connsiteY26" fmla="*/ 125912 h 4275461"/>
                <a:gd name="connsiteX27" fmla="*/ 1359125 w 3619883"/>
                <a:gd name="connsiteY27" fmla="*/ 139761 h 4275461"/>
                <a:gd name="connsiteX28" fmla="*/ 1391919 w 3619883"/>
                <a:gd name="connsiteY28" fmla="*/ 147202 h 4275461"/>
                <a:gd name="connsiteX29" fmla="*/ 1436563 w 3619883"/>
                <a:gd name="connsiteY29" fmla="*/ 137480 h 4275461"/>
                <a:gd name="connsiteX30" fmla="*/ 1471566 w 3619883"/>
                <a:gd name="connsiteY30" fmla="*/ 97777 h 4275461"/>
                <a:gd name="connsiteX31" fmla="*/ 1505739 w 3619883"/>
                <a:gd name="connsiteY31" fmla="*/ 75753 h 4275461"/>
                <a:gd name="connsiteX32" fmla="*/ 1590891 w 3619883"/>
                <a:gd name="connsiteY32" fmla="*/ 144702 h 4275461"/>
                <a:gd name="connsiteX33" fmla="*/ 1625616 w 3619883"/>
                <a:gd name="connsiteY33" fmla="*/ 110893 h 4275461"/>
                <a:gd name="connsiteX34" fmla="*/ 1658964 w 3619883"/>
                <a:gd name="connsiteY34" fmla="*/ 106547 h 4275461"/>
                <a:gd name="connsiteX35" fmla="*/ 1746598 w 3619883"/>
                <a:gd name="connsiteY35" fmla="*/ 122460 h 4275461"/>
                <a:gd name="connsiteX36" fmla="*/ 1811913 w 3619883"/>
                <a:gd name="connsiteY36" fmla="*/ 143234 h 4275461"/>
                <a:gd name="connsiteX37" fmla="*/ 1856557 w 3619883"/>
                <a:gd name="connsiteY37" fmla="*/ 133511 h 4275461"/>
                <a:gd name="connsiteX38" fmla="*/ 2066003 w 3619883"/>
                <a:gd name="connsiteY38" fmla="*/ 143313 h 4275461"/>
                <a:gd name="connsiteX39" fmla="*/ 2177615 w 3619883"/>
                <a:gd name="connsiteY39" fmla="*/ 119007 h 4275461"/>
                <a:gd name="connsiteX40" fmla="*/ 2255883 w 3619883"/>
                <a:gd name="connsiteY40" fmla="*/ 99047 h 4275461"/>
                <a:gd name="connsiteX41" fmla="*/ 2344622 w 3619883"/>
                <a:gd name="connsiteY41" fmla="*/ 91388 h 4275461"/>
                <a:gd name="connsiteX42" fmla="*/ 2455682 w 3619883"/>
                <a:gd name="connsiteY42" fmla="*/ 78869 h 4275461"/>
                <a:gd name="connsiteX43" fmla="*/ 2632609 w 3619883"/>
                <a:gd name="connsiteY43" fmla="*/ 75338 h 4275461"/>
                <a:gd name="connsiteX44" fmla="*/ 2742291 w 3619883"/>
                <a:gd name="connsiteY44" fmla="*/ 92282 h 4275461"/>
                <a:gd name="connsiteX45" fmla="*/ 2851974 w 3619883"/>
                <a:gd name="connsiteY45" fmla="*/ 109227 h 4275461"/>
                <a:gd name="connsiteX46" fmla="*/ 2907643 w 3619883"/>
                <a:gd name="connsiteY46" fmla="*/ 100020 h 4275461"/>
                <a:gd name="connsiteX47" fmla="*/ 2944022 w 3619883"/>
                <a:gd name="connsiteY47" fmla="*/ 30853 h 4275461"/>
                <a:gd name="connsiteX48" fmla="*/ 3022289 w 3619883"/>
                <a:gd name="connsiteY48" fmla="*/ 10893 h 4275461"/>
                <a:gd name="connsiteX49" fmla="*/ 3054807 w 3619883"/>
                <a:gd name="connsiteY49" fmla="*/ 24226 h 4275461"/>
                <a:gd name="connsiteX50" fmla="*/ 3141892 w 3619883"/>
                <a:gd name="connsiteY50" fmla="*/ 51925 h 4275461"/>
                <a:gd name="connsiteX51" fmla="*/ 3185711 w 3619883"/>
                <a:gd name="connsiteY51" fmla="*/ 59881 h 4275461"/>
                <a:gd name="connsiteX52" fmla="*/ 3219056 w 3619883"/>
                <a:gd name="connsiteY52" fmla="*/ 55536 h 4275461"/>
                <a:gd name="connsiteX53" fmla="*/ 3263425 w 3619883"/>
                <a:gd name="connsiteY53" fmla="*/ 51706 h 4275461"/>
                <a:gd name="connsiteX54" fmla="*/ 3296219 w 3619883"/>
                <a:gd name="connsiteY54" fmla="*/ 59147 h 4275461"/>
                <a:gd name="connsiteX55" fmla="*/ 3319094 w 3619883"/>
                <a:gd name="connsiteY55" fmla="*/ 42500 h 4275461"/>
                <a:gd name="connsiteX56" fmla="*/ 3420511 w 3619883"/>
                <a:gd name="connsiteY56" fmla="*/ 0 h 4275461"/>
                <a:gd name="connsiteX57" fmla="*/ 3453305 w 3619883"/>
                <a:gd name="connsiteY57" fmla="*/ 7440 h 4275461"/>
                <a:gd name="connsiteX58" fmla="*/ 3496571 w 3619883"/>
                <a:gd name="connsiteY58" fmla="*/ 27182 h 4275461"/>
                <a:gd name="connsiteX59" fmla="*/ 3602117 w 3619883"/>
                <a:gd name="connsiteY59" fmla="*/ 132521 h 4275461"/>
                <a:gd name="connsiteX60" fmla="*/ 3619883 w 3619883"/>
                <a:gd name="connsiteY60" fmla="*/ 140049 h 4275461"/>
                <a:gd name="connsiteX61" fmla="*/ 3619883 w 3619883"/>
                <a:gd name="connsiteY61" fmla="*/ 755612 h 4275461"/>
                <a:gd name="connsiteX0" fmla="*/ 3619883 w 3619883"/>
                <a:gd name="connsiteY0" fmla="*/ 755612 h 4275461"/>
                <a:gd name="connsiteX1" fmla="*/ 953807 w 3619883"/>
                <a:gd name="connsiteY1" fmla="*/ 4275461 h 4275461"/>
                <a:gd name="connsiteX2" fmla="*/ 829432 w 3619883"/>
                <a:gd name="connsiteY2" fmla="*/ 4275461 h 4275461"/>
                <a:gd name="connsiteX3" fmla="*/ 611484 w 3619883"/>
                <a:gd name="connsiteY3" fmla="*/ 4275461 h 4275461"/>
                <a:gd name="connsiteX4" fmla="*/ 573998 w 3619883"/>
                <a:gd name="connsiteY4" fmla="*/ 4275461 h 4275461"/>
                <a:gd name="connsiteX5" fmla="*/ 336164 w 3619883"/>
                <a:gd name="connsiteY5" fmla="*/ 4275461 h 4275461"/>
                <a:gd name="connsiteX6" fmla="*/ 189322 w 3619883"/>
                <a:gd name="connsiteY6" fmla="*/ 4275461 h 4275461"/>
                <a:gd name="connsiteX7" fmla="*/ 0 w 3619883"/>
                <a:gd name="connsiteY7" fmla="*/ 4275461 h 4275461"/>
                <a:gd name="connsiteX8" fmla="*/ 0 w 3619883"/>
                <a:gd name="connsiteY8" fmla="*/ 42229 h 4275461"/>
                <a:gd name="connsiteX9" fmla="*/ 42464 w 3619883"/>
                <a:gd name="connsiteY9" fmla="*/ 40518 h 4275461"/>
                <a:gd name="connsiteX10" fmla="*/ 137733 w 3619883"/>
                <a:gd name="connsiteY10" fmla="*/ 35355 h 4275461"/>
                <a:gd name="connsiteX11" fmla="*/ 270565 w 3619883"/>
                <a:gd name="connsiteY11" fmla="*/ 29759 h 4275461"/>
                <a:gd name="connsiteX12" fmla="*/ 479734 w 3619883"/>
                <a:gd name="connsiteY12" fmla="*/ 45455 h 4275461"/>
                <a:gd name="connsiteX13" fmla="*/ 524103 w 3619883"/>
                <a:gd name="connsiteY13" fmla="*/ 41625 h 4275461"/>
                <a:gd name="connsiteX14" fmla="*/ 624416 w 3619883"/>
                <a:gd name="connsiteY14" fmla="*/ 22696 h 4275461"/>
                <a:gd name="connsiteX15" fmla="*/ 657762 w 3619883"/>
                <a:gd name="connsiteY15" fmla="*/ 18351 h 4275461"/>
                <a:gd name="connsiteX16" fmla="*/ 690557 w 3619883"/>
                <a:gd name="connsiteY16" fmla="*/ 25792 h 4275461"/>
                <a:gd name="connsiteX17" fmla="*/ 745123 w 3619883"/>
                <a:gd name="connsiteY17" fmla="*/ 40157 h 4275461"/>
                <a:gd name="connsiteX18" fmla="*/ 789493 w 3619883"/>
                <a:gd name="connsiteY18" fmla="*/ 36327 h 4275461"/>
                <a:gd name="connsiteX19" fmla="*/ 854255 w 3619883"/>
                <a:gd name="connsiteY19" fmla="*/ 68887 h 4275461"/>
                <a:gd name="connsiteX20" fmla="*/ 897520 w 3619883"/>
                <a:gd name="connsiteY20" fmla="*/ 88629 h 4275461"/>
                <a:gd name="connsiteX21" fmla="*/ 940510 w 3619883"/>
                <a:gd name="connsiteY21" fmla="*/ 114265 h 4275461"/>
                <a:gd name="connsiteX22" fmla="*/ 1082712 w 3619883"/>
                <a:gd name="connsiteY22" fmla="*/ 144543 h 4275461"/>
                <a:gd name="connsiteX23" fmla="*/ 1205348 w 3619883"/>
                <a:gd name="connsiteY23" fmla="*/ 120753 h 4275461"/>
                <a:gd name="connsiteX24" fmla="*/ 1271764 w 3619883"/>
                <a:gd name="connsiteY24" fmla="*/ 117956 h 4275461"/>
                <a:gd name="connsiteX25" fmla="*/ 1315583 w 3619883"/>
                <a:gd name="connsiteY25" fmla="*/ 125912 h 4275461"/>
                <a:gd name="connsiteX26" fmla="*/ 1359125 w 3619883"/>
                <a:gd name="connsiteY26" fmla="*/ 139761 h 4275461"/>
                <a:gd name="connsiteX27" fmla="*/ 1391919 w 3619883"/>
                <a:gd name="connsiteY27" fmla="*/ 147202 h 4275461"/>
                <a:gd name="connsiteX28" fmla="*/ 1436563 w 3619883"/>
                <a:gd name="connsiteY28" fmla="*/ 137480 h 4275461"/>
                <a:gd name="connsiteX29" fmla="*/ 1471566 w 3619883"/>
                <a:gd name="connsiteY29" fmla="*/ 97777 h 4275461"/>
                <a:gd name="connsiteX30" fmla="*/ 1505739 w 3619883"/>
                <a:gd name="connsiteY30" fmla="*/ 75753 h 4275461"/>
                <a:gd name="connsiteX31" fmla="*/ 1590891 w 3619883"/>
                <a:gd name="connsiteY31" fmla="*/ 144702 h 4275461"/>
                <a:gd name="connsiteX32" fmla="*/ 1625616 w 3619883"/>
                <a:gd name="connsiteY32" fmla="*/ 110893 h 4275461"/>
                <a:gd name="connsiteX33" fmla="*/ 1658964 w 3619883"/>
                <a:gd name="connsiteY33" fmla="*/ 106547 h 4275461"/>
                <a:gd name="connsiteX34" fmla="*/ 1746598 w 3619883"/>
                <a:gd name="connsiteY34" fmla="*/ 122460 h 4275461"/>
                <a:gd name="connsiteX35" fmla="*/ 1811913 w 3619883"/>
                <a:gd name="connsiteY35" fmla="*/ 143234 h 4275461"/>
                <a:gd name="connsiteX36" fmla="*/ 1856557 w 3619883"/>
                <a:gd name="connsiteY36" fmla="*/ 133511 h 4275461"/>
                <a:gd name="connsiteX37" fmla="*/ 2066003 w 3619883"/>
                <a:gd name="connsiteY37" fmla="*/ 143313 h 4275461"/>
                <a:gd name="connsiteX38" fmla="*/ 2177615 w 3619883"/>
                <a:gd name="connsiteY38" fmla="*/ 119007 h 4275461"/>
                <a:gd name="connsiteX39" fmla="*/ 2255883 w 3619883"/>
                <a:gd name="connsiteY39" fmla="*/ 99047 h 4275461"/>
                <a:gd name="connsiteX40" fmla="*/ 2344622 w 3619883"/>
                <a:gd name="connsiteY40" fmla="*/ 91388 h 4275461"/>
                <a:gd name="connsiteX41" fmla="*/ 2455682 w 3619883"/>
                <a:gd name="connsiteY41" fmla="*/ 78869 h 4275461"/>
                <a:gd name="connsiteX42" fmla="*/ 2632609 w 3619883"/>
                <a:gd name="connsiteY42" fmla="*/ 75338 h 4275461"/>
                <a:gd name="connsiteX43" fmla="*/ 2742291 w 3619883"/>
                <a:gd name="connsiteY43" fmla="*/ 92282 h 4275461"/>
                <a:gd name="connsiteX44" fmla="*/ 2851974 w 3619883"/>
                <a:gd name="connsiteY44" fmla="*/ 109227 h 4275461"/>
                <a:gd name="connsiteX45" fmla="*/ 2907643 w 3619883"/>
                <a:gd name="connsiteY45" fmla="*/ 100020 h 4275461"/>
                <a:gd name="connsiteX46" fmla="*/ 2944022 w 3619883"/>
                <a:gd name="connsiteY46" fmla="*/ 30853 h 4275461"/>
                <a:gd name="connsiteX47" fmla="*/ 3022289 w 3619883"/>
                <a:gd name="connsiteY47" fmla="*/ 10893 h 4275461"/>
                <a:gd name="connsiteX48" fmla="*/ 3054807 w 3619883"/>
                <a:gd name="connsiteY48" fmla="*/ 24226 h 4275461"/>
                <a:gd name="connsiteX49" fmla="*/ 3141892 w 3619883"/>
                <a:gd name="connsiteY49" fmla="*/ 51925 h 4275461"/>
                <a:gd name="connsiteX50" fmla="*/ 3185711 w 3619883"/>
                <a:gd name="connsiteY50" fmla="*/ 59881 h 4275461"/>
                <a:gd name="connsiteX51" fmla="*/ 3219056 w 3619883"/>
                <a:gd name="connsiteY51" fmla="*/ 55536 h 4275461"/>
                <a:gd name="connsiteX52" fmla="*/ 3263425 w 3619883"/>
                <a:gd name="connsiteY52" fmla="*/ 51706 h 4275461"/>
                <a:gd name="connsiteX53" fmla="*/ 3296219 w 3619883"/>
                <a:gd name="connsiteY53" fmla="*/ 59147 h 4275461"/>
                <a:gd name="connsiteX54" fmla="*/ 3319094 w 3619883"/>
                <a:gd name="connsiteY54" fmla="*/ 42500 h 4275461"/>
                <a:gd name="connsiteX55" fmla="*/ 3420511 w 3619883"/>
                <a:gd name="connsiteY55" fmla="*/ 0 h 4275461"/>
                <a:gd name="connsiteX56" fmla="*/ 3453305 w 3619883"/>
                <a:gd name="connsiteY56" fmla="*/ 7440 h 4275461"/>
                <a:gd name="connsiteX57" fmla="*/ 3496571 w 3619883"/>
                <a:gd name="connsiteY57" fmla="*/ 27182 h 4275461"/>
                <a:gd name="connsiteX58" fmla="*/ 3602117 w 3619883"/>
                <a:gd name="connsiteY58" fmla="*/ 132521 h 4275461"/>
                <a:gd name="connsiteX59" fmla="*/ 3619883 w 3619883"/>
                <a:gd name="connsiteY59" fmla="*/ 140049 h 4275461"/>
                <a:gd name="connsiteX60" fmla="*/ 3619883 w 3619883"/>
                <a:gd name="connsiteY60" fmla="*/ 755612 h 4275461"/>
                <a:gd name="connsiteX0" fmla="*/ 3619883 w 3619883"/>
                <a:gd name="connsiteY0" fmla="*/ 755612 h 4275461"/>
                <a:gd name="connsiteX1" fmla="*/ 829432 w 3619883"/>
                <a:gd name="connsiteY1" fmla="*/ 4275461 h 4275461"/>
                <a:gd name="connsiteX2" fmla="*/ 611484 w 3619883"/>
                <a:gd name="connsiteY2" fmla="*/ 4275461 h 4275461"/>
                <a:gd name="connsiteX3" fmla="*/ 573998 w 3619883"/>
                <a:gd name="connsiteY3" fmla="*/ 4275461 h 4275461"/>
                <a:gd name="connsiteX4" fmla="*/ 336164 w 3619883"/>
                <a:gd name="connsiteY4" fmla="*/ 4275461 h 4275461"/>
                <a:gd name="connsiteX5" fmla="*/ 189322 w 3619883"/>
                <a:gd name="connsiteY5" fmla="*/ 4275461 h 4275461"/>
                <a:gd name="connsiteX6" fmla="*/ 0 w 3619883"/>
                <a:gd name="connsiteY6" fmla="*/ 4275461 h 4275461"/>
                <a:gd name="connsiteX7" fmla="*/ 0 w 3619883"/>
                <a:gd name="connsiteY7" fmla="*/ 42229 h 4275461"/>
                <a:gd name="connsiteX8" fmla="*/ 42464 w 3619883"/>
                <a:gd name="connsiteY8" fmla="*/ 40518 h 4275461"/>
                <a:gd name="connsiteX9" fmla="*/ 137733 w 3619883"/>
                <a:gd name="connsiteY9" fmla="*/ 35355 h 4275461"/>
                <a:gd name="connsiteX10" fmla="*/ 270565 w 3619883"/>
                <a:gd name="connsiteY10" fmla="*/ 29759 h 4275461"/>
                <a:gd name="connsiteX11" fmla="*/ 479734 w 3619883"/>
                <a:gd name="connsiteY11" fmla="*/ 45455 h 4275461"/>
                <a:gd name="connsiteX12" fmla="*/ 524103 w 3619883"/>
                <a:gd name="connsiteY12" fmla="*/ 41625 h 4275461"/>
                <a:gd name="connsiteX13" fmla="*/ 624416 w 3619883"/>
                <a:gd name="connsiteY13" fmla="*/ 22696 h 4275461"/>
                <a:gd name="connsiteX14" fmla="*/ 657762 w 3619883"/>
                <a:gd name="connsiteY14" fmla="*/ 18351 h 4275461"/>
                <a:gd name="connsiteX15" fmla="*/ 690557 w 3619883"/>
                <a:gd name="connsiteY15" fmla="*/ 25792 h 4275461"/>
                <a:gd name="connsiteX16" fmla="*/ 745123 w 3619883"/>
                <a:gd name="connsiteY16" fmla="*/ 40157 h 4275461"/>
                <a:gd name="connsiteX17" fmla="*/ 789493 w 3619883"/>
                <a:gd name="connsiteY17" fmla="*/ 36327 h 4275461"/>
                <a:gd name="connsiteX18" fmla="*/ 854255 w 3619883"/>
                <a:gd name="connsiteY18" fmla="*/ 68887 h 4275461"/>
                <a:gd name="connsiteX19" fmla="*/ 897520 w 3619883"/>
                <a:gd name="connsiteY19" fmla="*/ 88629 h 4275461"/>
                <a:gd name="connsiteX20" fmla="*/ 940510 w 3619883"/>
                <a:gd name="connsiteY20" fmla="*/ 114265 h 4275461"/>
                <a:gd name="connsiteX21" fmla="*/ 1082712 w 3619883"/>
                <a:gd name="connsiteY21" fmla="*/ 144543 h 4275461"/>
                <a:gd name="connsiteX22" fmla="*/ 1205348 w 3619883"/>
                <a:gd name="connsiteY22" fmla="*/ 120753 h 4275461"/>
                <a:gd name="connsiteX23" fmla="*/ 1271764 w 3619883"/>
                <a:gd name="connsiteY23" fmla="*/ 117956 h 4275461"/>
                <a:gd name="connsiteX24" fmla="*/ 1315583 w 3619883"/>
                <a:gd name="connsiteY24" fmla="*/ 125912 h 4275461"/>
                <a:gd name="connsiteX25" fmla="*/ 1359125 w 3619883"/>
                <a:gd name="connsiteY25" fmla="*/ 139761 h 4275461"/>
                <a:gd name="connsiteX26" fmla="*/ 1391919 w 3619883"/>
                <a:gd name="connsiteY26" fmla="*/ 147202 h 4275461"/>
                <a:gd name="connsiteX27" fmla="*/ 1436563 w 3619883"/>
                <a:gd name="connsiteY27" fmla="*/ 137480 h 4275461"/>
                <a:gd name="connsiteX28" fmla="*/ 1471566 w 3619883"/>
                <a:gd name="connsiteY28" fmla="*/ 97777 h 4275461"/>
                <a:gd name="connsiteX29" fmla="*/ 1505739 w 3619883"/>
                <a:gd name="connsiteY29" fmla="*/ 75753 h 4275461"/>
                <a:gd name="connsiteX30" fmla="*/ 1590891 w 3619883"/>
                <a:gd name="connsiteY30" fmla="*/ 144702 h 4275461"/>
                <a:gd name="connsiteX31" fmla="*/ 1625616 w 3619883"/>
                <a:gd name="connsiteY31" fmla="*/ 110893 h 4275461"/>
                <a:gd name="connsiteX32" fmla="*/ 1658964 w 3619883"/>
                <a:gd name="connsiteY32" fmla="*/ 106547 h 4275461"/>
                <a:gd name="connsiteX33" fmla="*/ 1746598 w 3619883"/>
                <a:gd name="connsiteY33" fmla="*/ 122460 h 4275461"/>
                <a:gd name="connsiteX34" fmla="*/ 1811913 w 3619883"/>
                <a:gd name="connsiteY34" fmla="*/ 143234 h 4275461"/>
                <a:gd name="connsiteX35" fmla="*/ 1856557 w 3619883"/>
                <a:gd name="connsiteY35" fmla="*/ 133511 h 4275461"/>
                <a:gd name="connsiteX36" fmla="*/ 2066003 w 3619883"/>
                <a:gd name="connsiteY36" fmla="*/ 143313 h 4275461"/>
                <a:gd name="connsiteX37" fmla="*/ 2177615 w 3619883"/>
                <a:gd name="connsiteY37" fmla="*/ 119007 h 4275461"/>
                <a:gd name="connsiteX38" fmla="*/ 2255883 w 3619883"/>
                <a:gd name="connsiteY38" fmla="*/ 99047 h 4275461"/>
                <a:gd name="connsiteX39" fmla="*/ 2344622 w 3619883"/>
                <a:gd name="connsiteY39" fmla="*/ 91388 h 4275461"/>
                <a:gd name="connsiteX40" fmla="*/ 2455682 w 3619883"/>
                <a:gd name="connsiteY40" fmla="*/ 78869 h 4275461"/>
                <a:gd name="connsiteX41" fmla="*/ 2632609 w 3619883"/>
                <a:gd name="connsiteY41" fmla="*/ 75338 h 4275461"/>
                <a:gd name="connsiteX42" fmla="*/ 2742291 w 3619883"/>
                <a:gd name="connsiteY42" fmla="*/ 92282 h 4275461"/>
                <a:gd name="connsiteX43" fmla="*/ 2851974 w 3619883"/>
                <a:gd name="connsiteY43" fmla="*/ 109227 h 4275461"/>
                <a:gd name="connsiteX44" fmla="*/ 2907643 w 3619883"/>
                <a:gd name="connsiteY44" fmla="*/ 100020 h 4275461"/>
                <a:gd name="connsiteX45" fmla="*/ 2944022 w 3619883"/>
                <a:gd name="connsiteY45" fmla="*/ 30853 h 4275461"/>
                <a:gd name="connsiteX46" fmla="*/ 3022289 w 3619883"/>
                <a:gd name="connsiteY46" fmla="*/ 10893 h 4275461"/>
                <a:gd name="connsiteX47" fmla="*/ 3054807 w 3619883"/>
                <a:gd name="connsiteY47" fmla="*/ 24226 h 4275461"/>
                <a:gd name="connsiteX48" fmla="*/ 3141892 w 3619883"/>
                <a:gd name="connsiteY48" fmla="*/ 51925 h 4275461"/>
                <a:gd name="connsiteX49" fmla="*/ 3185711 w 3619883"/>
                <a:gd name="connsiteY49" fmla="*/ 59881 h 4275461"/>
                <a:gd name="connsiteX50" fmla="*/ 3219056 w 3619883"/>
                <a:gd name="connsiteY50" fmla="*/ 55536 h 4275461"/>
                <a:gd name="connsiteX51" fmla="*/ 3263425 w 3619883"/>
                <a:gd name="connsiteY51" fmla="*/ 51706 h 4275461"/>
                <a:gd name="connsiteX52" fmla="*/ 3296219 w 3619883"/>
                <a:gd name="connsiteY52" fmla="*/ 59147 h 4275461"/>
                <a:gd name="connsiteX53" fmla="*/ 3319094 w 3619883"/>
                <a:gd name="connsiteY53" fmla="*/ 42500 h 4275461"/>
                <a:gd name="connsiteX54" fmla="*/ 3420511 w 3619883"/>
                <a:gd name="connsiteY54" fmla="*/ 0 h 4275461"/>
                <a:gd name="connsiteX55" fmla="*/ 3453305 w 3619883"/>
                <a:gd name="connsiteY55" fmla="*/ 7440 h 4275461"/>
                <a:gd name="connsiteX56" fmla="*/ 3496571 w 3619883"/>
                <a:gd name="connsiteY56" fmla="*/ 27182 h 4275461"/>
                <a:gd name="connsiteX57" fmla="*/ 3602117 w 3619883"/>
                <a:gd name="connsiteY57" fmla="*/ 132521 h 4275461"/>
                <a:gd name="connsiteX58" fmla="*/ 3619883 w 3619883"/>
                <a:gd name="connsiteY58" fmla="*/ 140049 h 4275461"/>
                <a:gd name="connsiteX59" fmla="*/ 3619883 w 3619883"/>
                <a:gd name="connsiteY59" fmla="*/ 755612 h 4275461"/>
                <a:gd name="connsiteX0" fmla="*/ 3619883 w 3619883"/>
                <a:gd name="connsiteY0" fmla="*/ 755612 h 4275461"/>
                <a:gd name="connsiteX1" fmla="*/ 611484 w 3619883"/>
                <a:gd name="connsiteY1" fmla="*/ 4275461 h 4275461"/>
                <a:gd name="connsiteX2" fmla="*/ 573998 w 3619883"/>
                <a:gd name="connsiteY2" fmla="*/ 4275461 h 4275461"/>
                <a:gd name="connsiteX3" fmla="*/ 336164 w 3619883"/>
                <a:gd name="connsiteY3" fmla="*/ 4275461 h 4275461"/>
                <a:gd name="connsiteX4" fmla="*/ 189322 w 3619883"/>
                <a:gd name="connsiteY4" fmla="*/ 4275461 h 4275461"/>
                <a:gd name="connsiteX5" fmla="*/ 0 w 3619883"/>
                <a:gd name="connsiteY5" fmla="*/ 4275461 h 4275461"/>
                <a:gd name="connsiteX6" fmla="*/ 0 w 3619883"/>
                <a:gd name="connsiteY6" fmla="*/ 42229 h 4275461"/>
                <a:gd name="connsiteX7" fmla="*/ 42464 w 3619883"/>
                <a:gd name="connsiteY7" fmla="*/ 40518 h 4275461"/>
                <a:gd name="connsiteX8" fmla="*/ 137733 w 3619883"/>
                <a:gd name="connsiteY8" fmla="*/ 35355 h 4275461"/>
                <a:gd name="connsiteX9" fmla="*/ 270565 w 3619883"/>
                <a:gd name="connsiteY9" fmla="*/ 29759 h 4275461"/>
                <a:gd name="connsiteX10" fmla="*/ 479734 w 3619883"/>
                <a:gd name="connsiteY10" fmla="*/ 45455 h 4275461"/>
                <a:gd name="connsiteX11" fmla="*/ 524103 w 3619883"/>
                <a:gd name="connsiteY11" fmla="*/ 41625 h 4275461"/>
                <a:gd name="connsiteX12" fmla="*/ 624416 w 3619883"/>
                <a:gd name="connsiteY12" fmla="*/ 22696 h 4275461"/>
                <a:gd name="connsiteX13" fmla="*/ 657762 w 3619883"/>
                <a:gd name="connsiteY13" fmla="*/ 18351 h 4275461"/>
                <a:gd name="connsiteX14" fmla="*/ 690557 w 3619883"/>
                <a:gd name="connsiteY14" fmla="*/ 25792 h 4275461"/>
                <a:gd name="connsiteX15" fmla="*/ 745123 w 3619883"/>
                <a:gd name="connsiteY15" fmla="*/ 40157 h 4275461"/>
                <a:gd name="connsiteX16" fmla="*/ 789493 w 3619883"/>
                <a:gd name="connsiteY16" fmla="*/ 36327 h 4275461"/>
                <a:gd name="connsiteX17" fmla="*/ 854255 w 3619883"/>
                <a:gd name="connsiteY17" fmla="*/ 68887 h 4275461"/>
                <a:gd name="connsiteX18" fmla="*/ 897520 w 3619883"/>
                <a:gd name="connsiteY18" fmla="*/ 88629 h 4275461"/>
                <a:gd name="connsiteX19" fmla="*/ 940510 w 3619883"/>
                <a:gd name="connsiteY19" fmla="*/ 114265 h 4275461"/>
                <a:gd name="connsiteX20" fmla="*/ 1082712 w 3619883"/>
                <a:gd name="connsiteY20" fmla="*/ 144543 h 4275461"/>
                <a:gd name="connsiteX21" fmla="*/ 1205348 w 3619883"/>
                <a:gd name="connsiteY21" fmla="*/ 120753 h 4275461"/>
                <a:gd name="connsiteX22" fmla="*/ 1271764 w 3619883"/>
                <a:gd name="connsiteY22" fmla="*/ 117956 h 4275461"/>
                <a:gd name="connsiteX23" fmla="*/ 1315583 w 3619883"/>
                <a:gd name="connsiteY23" fmla="*/ 125912 h 4275461"/>
                <a:gd name="connsiteX24" fmla="*/ 1359125 w 3619883"/>
                <a:gd name="connsiteY24" fmla="*/ 139761 h 4275461"/>
                <a:gd name="connsiteX25" fmla="*/ 1391919 w 3619883"/>
                <a:gd name="connsiteY25" fmla="*/ 147202 h 4275461"/>
                <a:gd name="connsiteX26" fmla="*/ 1436563 w 3619883"/>
                <a:gd name="connsiteY26" fmla="*/ 137480 h 4275461"/>
                <a:gd name="connsiteX27" fmla="*/ 1471566 w 3619883"/>
                <a:gd name="connsiteY27" fmla="*/ 97777 h 4275461"/>
                <a:gd name="connsiteX28" fmla="*/ 1505739 w 3619883"/>
                <a:gd name="connsiteY28" fmla="*/ 75753 h 4275461"/>
                <a:gd name="connsiteX29" fmla="*/ 1590891 w 3619883"/>
                <a:gd name="connsiteY29" fmla="*/ 144702 h 4275461"/>
                <a:gd name="connsiteX30" fmla="*/ 1625616 w 3619883"/>
                <a:gd name="connsiteY30" fmla="*/ 110893 h 4275461"/>
                <a:gd name="connsiteX31" fmla="*/ 1658964 w 3619883"/>
                <a:gd name="connsiteY31" fmla="*/ 106547 h 4275461"/>
                <a:gd name="connsiteX32" fmla="*/ 1746598 w 3619883"/>
                <a:gd name="connsiteY32" fmla="*/ 122460 h 4275461"/>
                <a:gd name="connsiteX33" fmla="*/ 1811913 w 3619883"/>
                <a:gd name="connsiteY33" fmla="*/ 143234 h 4275461"/>
                <a:gd name="connsiteX34" fmla="*/ 1856557 w 3619883"/>
                <a:gd name="connsiteY34" fmla="*/ 133511 h 4275461"/>
                <a:gd name="connsiteX35" fmla="*/ 2066003 w 3619883"/>
                <a:gd name="connsiteY35" fmla="*/ 143313 h 4275461"/>
                <a:gd name="connsiteX36" fmla="*/ 2177615 w 3619883"/>
                <a:gd name="connsiteY36" fmla="*/ 119007 h 4275461"/>
                <a:gd name="connsiteX37" fmla="*/ 2255883 w 3619883"/>
                <a:gd name="connsiteY37" fmla="*/ 99047 h 4275461"/>
                <a:gd name="connsiteX38" fmla="*/ 2344622 w 3619883"/>
                <a:gd name="connsiteY38" fmla="*/ 91388 h 4275461"/>
                <a:gd name="connsiteX39" fmla="*/ 2455682 w 3619883"/>
                <a:gd name="connsiteY39" fmla="*/ 78869 h 4275461"/>
                <a:gd name="connsiteX40" fmla="*/ 2632609 w 3619883"/>
                <a:gd name="connsiteY40" fmla="*/ 75338 h 4275461"/>
                <a:gd name="connsiteX41" fmla="*/ 2742291 w 3619883"/>
                <a:gd name="connsiteY41" fmla="*/ 92282 h 4275461"/>
                <a:gd name="connsiteX42" fmla="*/ 2851974 w 3619883"/>
                <a:gd name="connsiteY42" fmla="*/ 109227 h 4275461"/>
                <a:gd name="connsiteX43" fmla="*/ 2907643 w 3619883"/>
                <a:gd name="connsiteY43" fmla="*/ 100020 h 4275461"/>
                <a:gd name="connsiteX44" fmla="*/ 2944022 w 3619883"/>
                <a:gd name="connsiteY44" fmla="*/ 30853 h 4275461"/>
                <a:gd name="connsiteX45" fmla="*/ 3022289 w 3619883"/>
                <a:gd name="connsiteY45" fmla="*/ 10893 h 4275461"/>
                <a:gd name="connsiteX46" fmla="*/ 3054807 w 3619883"/>
                <a:gd name="connsiteY46" fmla="*/ 24226 h 4275461"/>
                <a:gd name="connsiteX47" fmla="*/ 3141892 w 3619883"/>
                <a:gd name="connsiteY47" fmla="*/ 51925 h 4275461"/>
                <a:gd name="connsiteX48" fmla="*/ 3185711 w 3619883"/>
                <a:gd name="connsiteY48" fmla="*/ 59881 h 4275461"/>
                <a:gd name="connsiteX49" fmla="*/ 3219056 w 3619883"/>
                <a:gd name="connsiteY49" fmla="*/ 55536 h 4275461"/>
                <a:gd name="connsiteX50" fmla="*/ 3263425 w 3619883"/>
                <a:gd name="connsiteY50" fmla="*/ 51706 h 4275461"/>
                <a:gd name="connsiteX51" fmla="*/ 3296219 w 3619883"/>
                <a:gd name="connsiteY51" fmla="*/ 59147 h 4275461"/>
                <a:gd name="connsiteX52" fmla="*/ 3319094 w 3619883"/>
                <a:gd name="connsiteY52" fmla="*/ 42500 h 4275461"/>
                <a:gd name="connsiteX53" fmla="*/ 3420511 w 3619883"/>
                <a:gd name="connsiteY53" fmla="*/ 0 h 4275461"/>
                <a:gd name="connsiteX54" fmla="*/ 3453305 w 3619883"/>
                <a:gd name="connsiteY54" fmla="*/ 7440 h 4275461"/>
                <a:gd name="connsiteX55" fmla="*/ 3496571 w 3619883"/>
                <a:gd name="connsiteY55" fmla="*/ 27182 h 4275461"/>
                <a:gd name="connsiteX56" fmla="*/ 3602117 w 3619883"/>
                <a:gd name="connsiteY56" fmla="*/ 132521 h 4275461"/>
                <a:gd name="connsiteX57" fmla="*/ 3619883 w 3619883"/>
                <a:gd name="connsiteY57" fmla="*/ 140049 h 4275461"/>
                <a:gd name="connsiteX58" fmla="*/ 3619883 w 3619883"/>
                <a:gd name="connsiteY58" fmla="*/ 755612 h 4275461"/>
                <a:gd name="connsiteX0" fmla="*/ 3619883 w 3619883"/>
                <a:gd name="connsiteY0" fmla="*/ 755612 h 4275461"/>
                <a:gd name="connsiteX1" fmla="*/ 573998 w 3619883"/>
                <a:gd name="connsiteY1" fmla="*/ 4275461 h 4275461"/>
                <a:gd name="connsiteX2" fmla="*/ 336164 w 3619883"/>
                <a:gd name="connsiteY2" fmla="*/ 4275461 h 4275461"/>
                <a:gd name="connsiteX3" fmla="*/ 189322 w 3619883"/>
                <a:gd name="connsiteY3" fmla="*/ 4275461 h 4275461"/>
                <a:gd name="connsiteX4" fmla="*/ 0 w 3619883"/>
                <a:gd name="connsiteY4" fmla="*/ 4275461 h 4275461"/>
                <a:gd name="connsiteX5" fmla="*/ 0 w 3619883"/>
                <a:gd name="connsiteY5" fmla="*/ 42229 h 4275461"/>
                <a:gd name="connsiteX6" fmla="*/ 42464 w 3619883"/>
                <a:gd name="connsiteY6" fmla="*/ 40518 h 4275461"/>
                <a:gd name="connsiteX7" fmla="*/ 137733 w 3619883"/>
                <a:gd name="connsiteY7" fmla="*/ 35355 h 4275461"/>
                <a:gd name="connsiteX8" fmla="*/ 270565 w 3619883"/>
                <a:gd name="connsiteY8" fmla="*/ 29759 h 4275461"/>
                <a:gd name="connsiteX9" fmla="*/ 479734 w 3619883"/>
                <a:gd name="connsiteY9" fmla="*/ 45455 h 4275461"/>
                <a:gd name="connsiteX10" fmla="*/ 524103 w 3619883"/>
                <a:gd name="connsiteY10" fmla="*/ 41625 h 4275461"/>
                <a:gd name="connsiteX11" fmla="*/ 624416 w 3619883"/>
                <a:gd name="connsiteY11" fmla="*/ 22696 h 4275461"/>
                <a:gd name="connsiteX12" fmla="*/ 657762 w 3619883"/>
                <a:gd name="connsiteY12" fmla="*/ 18351 h 4275461"/>
                <a:gd name="connsiteX13" fmla="*/ 690557 w 3619883"/>
                <a:gd name="connsiteY13" fmla="*/ 25792 h 4275461"/>
                <a:gd name="connsiteX14" fmla="*/ 745123 w 3619883"/>
                <a:gd name="connsiteY14" fmla="*/ 40157 h 4275461"/>
                <a:gd name="connsiteX15" fmla="*/ 789493 w 3619883"/>
                <a:gd name="connsiteY15" fmla="*/ 36327 h 4275461"/>
                <a:gd name="connsiteX16" fmla="*/ 854255 w 3619883"/>
                <a:gd name="connsiteY16" fmla="*/ 68887 h 4275461"/>
                <a:gd name="connsiteX17" fmla="*/ 897520 w 3619883"/>
                <a:gd name="connsiteY17" fmla="*/ 88629 h 4275461"/>
                <a:gd name="connsiteX18" fmla="*/ 940510 w 3619883"/>
                <a:gd name="connsiteY18" fmla="*/ 114265 h 4275461"/>
                <a:gd name="connsiteX19" fmla="*/ 1082712 w 3619883"/>
                <a:gd name="connsiteY19" fmla="*/ 144543 h 4275461"/>
                <a:gd name="connsiteX20" fmla="*/ 1205348 w 3619883"/>
                <a:gd name="connsiteY20" fmla="*/ 120753 h 4275461"/>
                <a:gd name="connsiteX21" fmla="*/ 1271764 w 3619883"/>
                <a:gd name="connsiteY21" fmla="*/ 117956 h 4275461"/>
                <a:gd name="connsiteX22" fmla="*/ 1315583 w 3619883"/>
                <a:gd name="connsiteY22" fmla="*/ 125912 h 4275461"/>
                <a:gd name="connsiteX23" fmla="*/ 1359125 w 3619883"/>
                <a:gd name="connsiteY23" fmla="*/ 139761 h 4275461"/>
                <a:gd name="connsiteX24" fmla="*/ 1391919 w 3619883"/>
                <a:gd name="connsiteY24" fmla="*/ 147202 h 4275461"/>
                <a:gd name="connsiteX25" fmla="*/ 1436563 w 3619883"/>
                <a:gd name="connsiteY25" fmla="*/ 137480 h 4275461"/>
                <a:gd name="connsiteX26" fmla="*/ 1471566 w 3619883"/>
                <a:gd name="connsiteY26" fmla="*/ 97777 h 4275461"/>
                <a:gd name="connsiteX27" fmla="*/ 1505739 w 3619883"/>
                <a:gd name="connsiteY27" fmla="*/ 75753 h 4275461"/>
                <a:gd name="connsiteX28" fmla="*/ 1590891 w 3619883"/>
                <a:gd name="connsiteY28" fmla="*/ 144702 h 4275461"/>
                <a:gd name="connsiteX29" fmla="*/ 1625616 w 3619883"/>
                <a:gd name="connsiteY29" fmla="*/ 110893 h 4275461"/>
                <a:gd name="connsiteX30" fmla="*/ 1658964 w 3619883"/>
                <a:gd name="connsiteY30" fmla="*/ 106547 h 4275461"/>
                <a:gd name="connsiteX31" fmla="*/ 1746598 w 3619883"/>
                <a:gd name="connsiteY31" fmla="*/ 122460 h 4275461"/>
                <a:gd name="connsiteX32" fmla="*/ 1811913 w 3619883"/>
                <a:gd name="connsiteY32" fmla="*/ 143234 h 4275461"/>
                <a:gd name="connsiteX33" fmla="*/ 1856557 w 3619883"/>
                <a:gd name="connsiteY33" fmla="*/ 133511 h 4275461"/>
                <a:gd name="connsiteX34" fmla="*/ 2066003 w 3619883"/>
                <a:gd name="connsiteY34" fmla="*/ 143313 h 4275461"/>
                <a:gd name="connsiteX35" fmla="*/ 2177615 w 3619883"/>
                <a:gd name="connsiteY35" fmla="*/ 119007 h 4275461"/>
                <a:gd name="connsiteX36" fmla="*/ 2255883 w 3619883"/>
                <a:gd name="connsiteY36" fmla="*/ 99047 h 4275461"/>
                <a:gd name="connsiteX37" fmla="*/ 2344622 w 3619883"/>
                <a:gd name="connsiteY37" fmla="*/ 91388 h 4275461"/>
                <a:gd name="connsiteX38" fmla="*/ 2455682 w 3619883"/>
                <a:gd name="connsiteY38" fmla="*/ 78869 h 4275461"/>
                <a:gd name="connsiteX39" fmla="*/ 2632609 w 3619883"/>
                <a:gd name="connsiteY39" fmla="*/ 75338 h 4275461"/>
                <a:gd name="connsiteX40" fmla="*/ 2742291 w 3619883"/>
                <a:gd name="connsiteY40" fmla="*/ 92282 h 4275461"/>
                <a:gd name="connsiteX41" fmla="*/ 2851974 w 3619883"/>
                <a:gd name="connsiteY41" fmla="*/ 109227 h 4275461"/>
                <a:gd name="connsiteX42" fmla="*/ 2907643 w 3619883"/>
                <a:gd name="connsiteY42" fmla="*/ 100020 h 4275461"/>
                <a:gd name="connsiteX43" fmla="*/ 2944022 w 3619883"/>
                <a:gd name="connsiteY43" fmla="*/ 30853 h 4275461"/>
                <a:gd name="connsiteX44" fmla="*/ 3022289 w 3619883"/>
                <a:gd name="connsiteY44" fmla="*/ 10893 h 4275461"/>
                <a:gd name="connsiteX45" fmla="*/ 3054807 w 3619883"/>
                <a:gd name="connsiteY45" fmla="*/ 24226 h 4275461"/>
                <a:gd name="connsiteX46" fmla="*/ 3141892 w 3619883"/>
                <a:gd name="connsiteY46" fmla="*/ 51925 h 4275461"/>
                <a:gd name="connsiteX47" fmla="*/ 3185711 w 3619883"/>
                <a:gd name="connsiteY47" fmla="*/ 59881 h 4275461"/>
                <a:gd name="connsiteX48" fmla="*/ 3219056 w 3619883"/>
                <a:gd name="connsiteY48" fmla="*/ 55536 h 4275461"/>
                <a:gd name="connsiteX49" fmla="*/ 3263425 w 3619883"/>
                <a:gd name="connsiteY49" fmla="*/ 51706 h 4275461"/>
                <a:gd name="connsiteX50" fmla="*/ 3296219 w 3619883"/>
                <a:gd name="connsiteY50" fmla="*/ 59147 h 4275461"/>
                <a:gd name="connsiteX51" fmla="*/ 3319094 w 3619883"/>
                <a:gd name="connsiteY51" fmla="*/ 42500 h 4275461"/>
                <a:gd name="connsiteX52" fmla="*/ 3420511 w 3619883"/>
                <a:gd name="connsiteY52" fmla="*/ 0 h 4275461"/>
                <a:gd name="connsiteX53" fmla="*/ 3453305 w 3619883"/>
                <a:gd name="connsiteY53" fmla="*/ 7440 h 4275461"/>
                <a:gd name="connsiteX54" fmla="*/ 3496571 w 3619883"/>
                <a:gd name="connsiteY54" fmla="*/ 27182 h 4275461"/>
                <a:gd name="connsiteX55" fmla="*/ 3602117 w 3619883"/>
                <a:gd name="connsiteY55" fmla="*/ 132521 h 4275461"/>
                <a:gd name="connsiteX56" fmla="*/ 3619883 w 3619883"/>
                <a:gd name="connsiteY56" fmla="*/ 140049 h 4275461"/>
                <a:gd name="connsiteX57" fmla="*/ 3619883 w 3619883"/>
                <a:gd name="connsiteY57" fmla="*/ 755612 h 4275461"/>
                <a:gd name="connsiteX0" fmla="*/ 3619883 w 3619883"/>
                <a:gd name="connsiteY0" fmla="*/ 755612 h 4275461"/>
                <a:gd name="connsiteX1" fmla="*/ 336164 w 3619883"/>
                <a:gd name="connsiteY1" fmla="*/ 4275461 h 4275461"/>
                <a:gd name="connsiteX2" fmla="*/ 189322 w 3619883"/>
                <a:gd name="connsiteY2" fmla="*/ 4275461 h 4275461"/>
                <a:gd name="connsiteX3" fmla="*/ 0 w 3619883"/>
                <a:gd name="connsiteY3" fmla="*/ 4275461 h 4275461"/>
                <a:gd name="connsiteX4" fmla="*/ 0 w 3619883"/>
                <a:gd name="connsiteY4" fmla="*/ 42229 h 4275461"/>
                <a:gd name="connsiteX5" fmla="*/ 42464 w 3619883"/>
                <a:gd name="connsiteY5" fmla="*/ 40518 h 4275461"/>
                <a:gd name="connsiteX6" fmla="*/ 137733 w 3619883"/>
                <a:gd name="connsiteY6" fmla="*/ 35355 h 4275461"/>
                <a:gd name="connsiteX7" fmla="*/ 270565 w 3619883"/>
                <a:gd name="connsiteY7" fmla="*/ 29759 h 4275461"/>
                <a:gd name="connsiteX8" fmla="*/ 479734 w 3619883"/>
                <a:gd name="connsiteY8" fmla="*/ 45455 h 4275461"/>
                <a:gd name="connsiteX9" fmla="*/ 524103 w 3619883"/>
                <a:gd name="connsiteY9" fmla="*/ 41625 h 4275461"/>
                <a:gd name="connsiteX10" fmla="*/ 624416 w 3619883"/>
                <a:gd name="connsiteY10" fmla="*/ 22696 h 4275461"/>
                <a:gd name="connsiteX11" fmla="*/ 657762 w 3619883"/>
                <a:gd name="connsiteY11" fmla="*/ 18351 h 4275461"/>
                <a:gd name="connsiteX12" fmla="*/ 690557 w 3619883"/>
                <a:gd name="connsiteY12" fmla="*/ 25792 h 4275461"/>
                <a:gd name="connsiteX13" fmla="*/ 745123 w 3619883"/>
                <a:gd name="connsiteY13" fmla="*/ 40157 h 4275461"/>
                <a:gd name="connsiteX14" fmla="*/ 789493 w 3619883"/>
                <a:gd name="connsiteY14" fmla="*/ 36327 h 4275461"/>
                <a:gd name="connsiteX15" fmla="*/ 854255 w 3619883"/>
                <a:gd name="connsiteY15" fmla="*/ 68887 h 4275461"/>
                <a:gd name="connsiteX16" fmla="*/ 897520 w 3619883"/>
                <a:gd name="connsiteY16" fmla="*/ 88629 h 4275461"/>
                <a:gd name="connsiteX17" fmla="*/ 940510 w 3619883"/>
                <a:gd name="connsiteY17" fmla="*/ 114265 h 4275461"/>
                <a:gd name="connsiteX18" fmla="*/ 1082712 w 3619883"/>
                <a:gd name="connsiteY18" fmla="*/ 144543 h 4275461"/>
                <a:gd name="connsiteX19" fmla="*/ 1205348 w 3619883"/>
                <a:gd name="connsiteY19" fmla="*/ 120753 h 4275461"/>
                <a:gd name="connsiteX20" fmla="*/ 1271764 w 3619883"/>
                <a:gd name="connsiteY20" fmla="*/ 117956 h 4275461"/>
                <a:gd name="connsiteX21" fmla="*/ 1315583 w 3619883"/>
                <a:gd name="connsiteY21" fmla="*/ 125912 h 4275461"/>
                <a:gd name="connsiteX22" fmla="*/ 1359125 w 3619883"/>
                <a:gd name="connsiteY22" fmla="*/ 139761 h 4275461"/>
                <a:gd name="connsiteX23" fmla="*/ 1391919 w 3619883"/>
                <a:gd name="connsiteY23" fmla="*/ 147202 h 4275461"/>
                <a:gd name="connsiteX24" fmla="*/ 1436563 w 3619883"/>
                <a:gd name="connsiteY24" fmla="*/ 137480 h 4275461"/>
                <a:gd name="connsiteX25" fmla="*/ 1471566 w 3619883"/>
                <a:gd name="connsiteY25" fmla="*/ 97777 h 4275461"/>
                <a:gd name="connsiteX26" fmla="*/ 1505739 w 3619883"/>
                <a:gd name="connsiteY26" fmla="*/ 75753 h 4275461"/>
                <a:gd name="connsiteX27" fmla="*/ 1590891 w 3619883"/>
                <a:gd name="connsiteY27" fmla="*/ 144702 h 4275461"/>
                <a:gd name="connsiteX28" fmla="*/ 1625616 w 3619883"/>
                <a:gd name="connsiteY28" fmla="*/ 110893 h 4275461"/>
                <a:gd name="connsiteX29" fmla="*/ 1658964 w 3619883"/>
                <a:gd name="connsiteY29" fmla="*/ 106547 h 4275461"/>
                <a:gd name="connsiteX30" fmla="*/ 1746598 w 3619883"/>
                <a:gd name="connsiteY30" fmla="*/ 122460 h 4275461"/>
                <a:gd name="connsiteX31" fmla="*/ 1811913 w 3619883"/>
                <a:gd name="connsiteY31" fmla="*/ 143234 h 4275461"/>
                <a:gd name="connsiteX32" fmla="*/ 1856557 w 3619883"/>
                <a:gd name="connsiteY32" fmla="*/ 133511 h 4275461"/>
                <a:gd name="connsiteX33" fmla="*/ 2066003 w 3619883"/>
                <a:gd name="connsiteY33" fmla="*/ 143313 h 4275461"/>
                <a:gd name="connsiteX34" fmla="*/ 2177615 w 3619883"/>
                <a:gd name="connsiteY34" fmla="*/ 119007 h 4275461"/>
                <a:gd name="connsiteX35" fmla="*/ 2255883 w 3619883"/>
                <a:gd name="connsiteY35" fmla="*/ 99047 h 4275461"/>
                <a:gd name="connsiteX36" fmla="*/ 2344622 w 3619883"/>
                <a:gd name="connsiteY36" fmla="*/ 91388 h 4275461"/>
                <a:gd name="connsiteX37" fmla="*/ 2455682 w 3619883"/>
                <a:gd name="connsiteY37" fmla="*/ 78869 h 4275461"/>
                <a:gd name="connsiteX38" fmla="*/ 2632609 w 3619883"/>
                <a:gd name="connsiteY38" fmla="*/ 75338 h 4275461"/>
                <a:gd name="connsiteX39" fmla="*/ 2742291 w 3619883"/>
                <a:gd name="connsiteY39" fmla="*/ 92282 h 4275461"/>
                <a:gd name="connsiteX40" fmla="*/ 2851974 w 3619883"/>
                <a:gd name="connsiteY40" fmla="*/ 109227 h 4275461"/>
                <a:gd name="connsiteX41" fmla="*/ 2907643 w 3619883"/>
                <a:gd name="connsiteY41" fmla="*/ 100020 h 4275461"/>
                <a:gd name="connsiteX42" fmla="*/ 2944022 w 3619883"/>
                <a:gd name="connsiteY42" fmla="*/ 30853 h 4275461"/>
                <a:gd name="connsiteX43" fmla="*/ 3022289 w 3619883"/>
                <a:gd name="connsiteY43" fmla="*/ 10893 h 4275461"/>
                <a:gd name="connsiteX44" fmla="*/ 3054807 w 3619883"/>
                <a:gd name="connsiteY44" fmla="*/ 24226 h 4275461"/>
                <a:gd name="connsiteX45" fmla="*/ 3141892 w 3619883"/>
                <a:gd name="connsiteY45" fmla="*/ 51925 h 4275461"/>
                <a:gd name="connsiteX46" fmla="*/ 3185711 w 3619883"/>
                <a:gd name="connsiteY46" fmla="*/ 59881 h 4275461"/>
                <a:gd name="connsiteX47" fmla="*/ 3219056 w 3619883"/>
                <a:gd name="connsiteY47" fmla="*/ 55536 h 4275461"/>
                <a:gd name="connsiteX48" fmla="*/ 3263425 w 3619883"/>
                <a:gd name="connsiteY48" fmla="*/ 51706 h 4275461"/>
                <a:gd name="connsiteX49" fmla="*/ 3296219 w 3619883"/>
                <a:gd name="connsiteY49" fmla="*/ 59147 h 4275461"/>
                <a:gd name="connsiteX50" fmla="*/ 3319094 w 3619883"/>
                <a:gd name="connsiteY50" fmla="*/ 42500 h 4275461"/>
                <a:gd name="connsiteX51" fmla="*/ 3420511 w 3619883"/>
                <a:gd name="connsiteY51" fmla="*/ 0 h 4275461"/>
                <a:gd name="connsiteX52" fmla="*/ 3453305 w 3619883"/>
                <a:gd name="connsiteY52" fmla="*/ 7440 h 4275461"/>
                <a:gd name="connsiteX53" fmla="*/ 3496571 w 3619883"/>
                <a:gd name="connsiteY53" fmla="*/ 27182 h 4275461"/>
                <a:gd name="connsiteX54" fmla="*/ 3602117 w 3619883"/>
                <a:gd name="connsiteY54" fmla="*/ 132521 h 4275461"/>
                <a:gd name="connsiteX55" fmla="*/ 3619883 w 3619883"/>
                <a:gd name="connsiteY55" fmla="*/ 140049 h 4275461"/>
                <a:gd name="connsiteX56" fmla="*/ 3619883 w 3619883"/>
                <a:gd name="connsiteY56" fmla="*/ 755612 h 4275461"/>
                <a:gd name="connsiteX0" fmla="*/ 3619883 w 3619883"/>
                <a:gd name="connsiteY0" fmla="*/ 755612 h 4275461"/>
                <a:gd name="connsiteX1" fmla="*/ 189322 w 3619883"/>
                <a:gd name="connsiteY1" fmla="*/ 4275461 h 4275461"/>
                <a:gd name="connsiteX2" fmla="*/ 0 w 3619883"/>
                <a:gd name="connsiteY2" fmla="*/ 4275461 h 4275461"/>
                <a:gd name="connsiteX3" fmla="*/ 0 w 3619883"/>
                <a:gd name="connsiteY3" fmla="*/ 42229 h 4275461"/>
                <a:gd name="connsiteX4" fmla="*/ 42464 w 3619883"/>
                <a:gd name="connsiteY4" fmla="*/ 40518 h 4275461"/>
                <a:gd name="connsiteX5" fmla="*/ 137733 w 3619883"/>
                <a:gd name="connsiteY5" fmla="*/ 35355 h 4275461"/>
                <a:gd name="connsiteX6" fmla="*/ 270565 w 3619883"/>
                <a:gd name="connsiteY6" fmla="*/ 29759 h 4275461"/>
                <a:gd name="connsiteX7" fmla="*/ 479734 w 3619883"/>
                <a:gd name="connsiteY7" fmla="*/ 45455 h 4275461"/>
                <a:gd name="connsiteX8" fmla="*/ 524103 w 3619883"/>
                <a:gd name="connsiteY8" fmla="*/ 41625 h 4275461"/>
                <a:gd name="connsiteX9" fmla="*/ 624416 w 3619883"/>
                <a:gd name="connsiteY9" fmla="*/ 22696 h 4275461"/>
                <a:gd name="connsiteX10" fmla="*/ 657762 w 3619883"/>
                <a:gd name="connsiteY10" fmla="*/ 18351 h 4275461"/>
                <a:gd name="connsiteX11" fmla="*/ 690557 w 3619883"/>
                <a:gd name="connsiteY11" fmla="*/ 25792 h 4275461"/>
                <a:gd name="connsiteX12" fmla="*/ 745123 w 3619883"/>
                <a:gd name="connsiteY12" fmla="*/ 40157 h 4275461"/>
                <a:gd name="connsiteX13" fmla="*/ 789493 w 3619883"/>
                <a:gd name="connsiteY13" fmla="*/ 36327 h 4275461"/>
                <a:gd name="connsiteX14" fmla="*/ 854255 w 3619883"/>
                <a:gd name="connsiteY14" fmla="*/ 68887 h 4275461"/>
                <a:gd name="connsiteX15" fmla="*/ 897520 w 3619883"/>
                <a:gd name="connsiteY15" fmla="*/ 88629 h 4275461"/>
                <a:gd name="connsiteX16" fmla="*/ 940510 w 3619883"/>
                <a:gd name="connsiteY16" fmla="*/ 114265 h 4275461"/>
                <a:gd name="connsiteX17" fmla="*/ 1082712 w 3619883"/>
                <a:gd name="connsiteY17" fmla="*/ 144543 h 4275461"/>
                <a:gd name="connsiteX18" fmla="*/ 1205348 w 3619883"/>
                <a:gd name="connsiteY18" fmla="*/ 120753 h 4275461"/>
                <a:gd name="connsiteX19" fmla="*/ 1271764 w 3619883"/>
                <a:gd name="connsiteY19" fmla="*/ 117956 h 4275461"/>
                <a:gd name="connsiteX20" fmla="*/ 1315583 w 3619883"/>
                <a:gd name="connsiteY20" fmla="*/ 125912 h 4275461"/>
                <a:gd name="connsiteX21" fmla="*/ 1359125 w 3619883"/>
                <a:gd name="connsiteY21" fmla="*/ 139761 h 4275461"/>
                <a:gd name="connsiteX22" fmla="*/ 1391919 w 3619883"/>
                <a:gd name="connsiteY22" fmla="*/ 147202 h 4275461"/>
                <a:gd name="connsiteX23" fmla="*/ 1436563 w 3619883"/>
                <a:gd name="connsiteY23" fmla="*/ 137480 h 4275461"/>
                <a:gd name="connsiteX24" fmla="*/ 1471566 w 3619883"/>
                <a:gd name="connsiteY24" fmla="*/ 97777 h 4275461"/>
                <a:gd name="connsiteX25" fmla="*/ 1505739 w 3619883"/>
                <a:gd name="connsiteY25" fmla="*/ 75753 h 4275461"/>
                <a:gd name="connsiteX26" fmla="*/ 1590891 w 3619883"/>
                <a:gd name="connsiteY26" fmla="*/ 144702 h 4275461"/>
                <a:gd name="connsiteX27" fmla="*/ 1625616 w 3619883"/>
                <a:gd name="connsiteY27" fmla="*/ 110893 h 4275461"/>
                <a:gd name="connsiteX28" fmla="*/ 1658964 w 3619883"/>
                <a:gd name="connsiteY28" fmla="*/ 106547 h 4275461"/>
                <a:gd name="connsiteX29" fmla="*/ 1746598 w 3619883"/>
                <a:gd name="connsiteY29" fmla="*/ 122460 h 4275461"/>
                <a:gd name="connsiteX30" fmla="*/ 1811913 w 3619883"/>
                <a:gd name="connsiteY30" fmla="*/ 143234 h 4275461"/>
                <a:gd name="connsiteX31" fmla="*/ 1856557 w 3619883"/>
                <a:gd name="connsiteY31" fmla="*/ 133511 h 4275461"/>
                <a:gd name="connsiteX32" fmla="*/ 2066003 w 3619883"/>
                <a:gd name="connsiteY32" fmla="*/ 143313 h 4275461"/>
                <a:gd name="connsiteX33" fmla="*/ 2177615 w 3619883"/>
                <a:gd name="connsiteY33" fmla="*/ 119007 h 4275461"/>
                <a:gd name="connsiteX34" fmla="*/ 2255883 w 3619883"/>
                <a:gd name="connsiteY34" fmla="*/ 99047 h 4275461"/>
                <a:gd name="connsiteX35" fmla="*/ 2344622 w 3619883"/>
                <a:gd name="connsiteY35" fmla="*/ 91388 h 4275461"/>
                <a:gd name="connsiteX36" fmla="*/ 2455682 w 3619883"/>
                <a:gd name="connsiteY36" fmla="*/ 78869 h 4275461"/>
                <a:gd name="connsiteX37" fmla="*/ 2632609 w 3619883"/>
                <a:gd name="connsiteY37" fmla="*/ 75338 h 4275461"/>
                <a:gd name="connsiteX38" fmla="*/ 2742291 w 3619883"/>
                <a:gd name="connsiteY38" fmla="*/ 92282 h 4275461"/>
                <a:gd name="connsiteX39" fmla="*/ 2851974 w 3619883"/>
                <a:gd name="connsiteY39" fmla="*/ 109227 h 4275461"/>
                <a:gd name="connsiteX40" fmla="*/ 2907643 w 3619883"/>
                <a:gd name="connsiteY40" fmla="*/ 100020 h 4275461"/>
                <a:gd name="connsiteX41" fmla="*/ 2944022 w 3619883"/>
                <a:gd name="connsiteY41" fmla="*/ 30853 h 4275461"/>
                <a:gd name="connsiteX42" fmla="*/ 3022289 w 3619883"/>
                <a:gd name="connsiteY42" fmla="*/ 10893 h 4275461"/>
                <a:gd name="connsiteX43" fmla="*/ 3054807 w 3619883"/>
                <a:gd name="connsiteY43" fmla="*/ 24226 h 4275461"/>
                <a:gd name="connsiteX44" fmla="*/ 3141892 w 3619883"/>
                <a:gd name="connsiteY44" fmla="*/ 51925 h 4275461"/>
                <a:gd name="connsiteX45" fmla="*/ 3185711 w 3619883"/>
                <a:gd name="connsiteY45" fmla="*/ 59881 h 4275461"/>
                <a:gd name="connsiteX46" fmla="*/ 3219056 w 3619883"/>
                <a:gd name="connsiteY46" fmla="*/ 55536 h 4275461"/>
                <a:gd name="connsiteX47" fmla="*/ 3263425 w 3619883"/>
                <a:gd name="connsiteY47" fmla="*/ 51706 h 4275461"/>
                <a:gd name="connsiteX48" fmla="*/ 3296219 w 3619883"/>
                <a:gd name="connsiteY48" fmla="*/ 59147 h 4275461"/>
                <a:gd name="connsiteX49" fmla="*/ 3319094 w 3619883"/>
                <a:gd name="connsiteY49" fmla="*/ 42500 h 4275461"/>
                <a:gd name="connsiteX50" fmla="*/ 3420511 w 3619883"/>
                <a:gd name="connsiteY50" fmla="*/ 0 h 4275461"/>
                <a:gd name="connsiteX51" fmla="*/ 3453305 w 3619883"/>
                <a:gd name="connsiteY51" fmla="*/ 7440 h 4275461"/>
                <a:gd name="connsiteX52" fmla="*/ 3496571 w 3619883"/>
                <a:gd name="connsiteY52" fmla="*/ 27182 h 4275461"/>
                <a:gd name="connsiteX53" fmla="*/ 3602117 w 3619883"/>
                <a:gd name="connsiteY53" fmla="*/ 132521 h 4275461"/>
                <a:gd name="connsiteX54" fmla="*/ 3619883 w 3619883"/>
                <a:gd name="connsiteY54" fmla="*/ 140049 h 4275461"/>
                <a:gd name="connsiteX55" fmla="*/ 3619883 w 3619883"/>
                <a:gd name="connsiteY55" fmla="*/ 755612 h 4275461"/>
                <a:gd name="connsiteX0" fmla="*/ 3619883 w 3619883"/>
                <a:gd name="connsiteY0" fmla="*/ 755612 h 4275461"/>
                <a:gd name="connsiteX1" fmla="*/ 0 w 3619883"/>
                <a:gd name="connsiteY1" fmla="*/ 4275461 h 4275461"/>
                <a:gd name="connsiteX2" fmla="*/ 0 w 3619883"/>
                <a:gd name="connsiteY2" fmla="*/ 42229 h 4275461"/>
                <a:gd name="connsiteX3" fmla="*/ 42464 w 3619883"/>
                <a:gd name="connsiteY3" fmla="*/ 40518 h 4275461"/>
                <a:gd name="connsiteX4" fmla="*/ 137733 w 3619883"/>
                <a:gd name="connsiteY4" fmla="*/ 35355 h 4275461"/>
                <a:gd name="connsiteX5" fmla="*/ 270565 w 3619883"/>
                <a:gd name="connsiteY5" fmla="*/ 29759 h 4275461"/>
                <a:gd name="connsiteX6" fmla="*/ 479734 w 3619883"/>
                <a:gd name="connsiteY6" fmla="*/ 45455 h 4275461"/>
                <a:gd name="connsiteX7" fmla="*/ 524103 w 3619883"/>
                <a:gd name="connsiteY7" fmla="*/ 41625 h 4275461"/>
                <a:gd name="connsiteX8" fmla="*/ 624416 w 3619883"/>
                <a:gd name="connsiteY8" fmla="*/ 22696 h 4275461"/>
                <a:gd name="connsiteX9" fmla="*/ 657762 w 3619883"/>
                <a:gd name="connsiteY9" fmla="*/ 18351 h 4275461"/>
                <a:gd name="connsiteX10" fmla="*/ 690557 w 3619883"/>
                <a:gd name="connsiteY10" fmla="*/ 25792 h 4275461"/>
                <a:gd name="connsiteX11" fmla="*/ 745123 w 3619883"/>
                <a:gd name="connsiteY11" fmla="*/ 40157 h 4275461"/>
                <a:gd name="connsiteX12" fmla="*/ 789493 w 3619883"/>
                <a:gd name="connsiteY12" fmla="*/ 36327 h 4275461"/>
                <a:gd name="connsiteX13" fmla="*/ 854255 w 3619883"/>
                <a:gd name="connsiteY13" fmla="*/ 68887 h 4275461"/>
                <a:gd name="connsiteX14" fmla="*/ 897520 w 3619883"/>
                <a:gd name="connsiteY14" fmla="*/ 88629 h 4275461"/>
                <a:gd name="connsiteX15" fmla="*/ 940510 w 3619883"/>
                <a:gd name="connsiteY15" fmla="*/ 114265 h 4275461"/>
                <a:gd name="connsiteX16" fmla="*/ 1082712 w 3619883"/>
                <a:gd name="connsiteY16" fmla="*/ 144543 h 4275461"/>
                <a:gd name="connsiteX17" fmla="*/ 1205348 w 3619883"/>
                <a:gd name="connsiteY17" fmla="*/ 120753 h 4275461"/>
                <a:gd name="connsiteX18" fmla="*/ 1271764 w 3619883"/>
                <a:gd name="connsiteY18" fmla="*/ 117956 h 4275461"/>
                <a:gd name="connsiteX19" fmla="*/ 1315583 w 3619883"/>
                <a:gd name="connsiteY19" fmla="*/ 125912 h 4275461"/>
                <a:gd name="connsiteX20" fmla="*/ 1359125 w 3619883"/>
                <a:gd name="connsiteY20" fmla="*/ 139761 h 4275461"/>
                <a:gd name="connsiteX21" fmla="*/ 1391919 w 3619883"/>
                <a:gd name="connsiteY21" fmla="*/ 147202 h 4275461"/>
                <a:gd name="connsiteX22" fmla="*/ 1436563 w 3619883"/>
                <a:gd name="connsiteY22" fmla="*/ 137480 h 4275461"/>
                <a:gd name="connsiteX23" fmla="*/ 1471566 w 3619883"/>
                <a:gd name="connsiteY23" fmla="*/ 97777 h 4275461"/>
                <a:gd name="connsiteX24" fmla="*/ 1505739 w 3619883"/>
                <a:gd name="connsiteY24" fmla="*/ 75753 h 4275461"/>
                <a:gd name="connsiteX25" fmla="*/ 1590891 w 3619883"/>
                <a:gd name="connsiteY25" fmla="*/ 144702 h 4275461"/>
                <a:gd name="connsiteX26" fmla="*/ 1625616 w 3619883"/>
                <a:gd name="connsiteY26" fmla="*/ 110893 h 4275461"/>
                <a:gd name="connsiteX27" fmla="*/ 1658964 w 3619883"/>
                <a:gd name="connsiteY27" fmla="*/ 106547 h 4275461"/>
                <a:gd name="connsiteX28" fmla="*/ 1746598 w 3619883"/>
                <a:gd name="connsiteY28" fmla="*/ 122460 h 4275461"/>
                <a:gd name="connsiteX29" fmla="*/ 1811913 w 3619883"/>
                <a:gd name="connsiteY29" fmla="*/ 143234 h 4275461"/>
                <a:gd name="connsiteX30" fmla="*/ 1856557 w 3619883"/>
                <a:gd name="connsiteY30" fmla="*/ 133511 h 4275461"/>
                <a:gd name="connsiteX31" fmla="*/ 2066003 w 3619883"/>
                <a:gd name="connsiteY31" fmla="*/ 143313 h 4275461"/>
                <a:gd name="connsiteX32" fmla="*/ 2177615 w 3619883"/>
                <a:gd name="connsiteY32" fmla="*/ 119007 h 4275461"/>
                <a:gd name="connsiteX33" fmla="*/ 2255883 w 3619883"/>
                <a:gd name="connsiteY33" fmla="*/ 99047 h 4275461"/>
                <a:gd name="connsiteX34" fmla="*/ 2344622 w 3619883"/>
                <a:gd name="connsiteY34" fmla="*/ 91388 h 4275461"/>
                <a:gd name="connsiteX35" fmla="*/ 2455682 w 3619883"/>
                <a:gd name="connsiteY35" fmla="*/ 78869 h 4275461"/>
                <a:gd name="connsiteX36" fmla="*/ 2632609 w 3619883"/>
                <a:gd name="connsiteY36" fmla="*/ 75338 h 4275461"/>
                <a:gd name="connsiteX37" fmla="*/ 2742291 w 3619883"/>
                <a:gd name="connsiteY37" fmla="*/ 92282 h 4275461"/>
                <a:gd name="connsiteX38" fmla="*/ 2851974 w 3619883"/>
                <a:gd name="connsiteY38" fmla="*/ 109227 h 4275461"/>
                <a:gd name="connsiteX39" fmla="*/ 2907643 w 3619883"/>
                <a:gd name="connsiteY39" fmla="*/ 100020 h 4275461"/>
                <a:gd name="connsiteX40" fmla="*/ 2944022 w 3619883"/>
                <a:gd name="connsiteY40" fmla="*/ 30853 h 4275461"/>
                <a:gd name="connsiteX41" fmla="*/ 3022289 w 3619883"/>
                <a:gd name="connsiteY41" fmla="*/ 10893 h 4275461"/>
                <a:gd name="connsiteX42" fmla="*/ 3054807 w 3619883"/>
                <a:gd name="connsiteY42" fmla="*/ 24226 h 4275461"/>
                <a:gd name="connsiteX43" fmla="*/ 3141892 w 3619883"/>
                <a:gd name="connsiteY43" fmla="*/ 51925 h 4275461"/>
                <a:gd name="connsiteX44" fmla="*/ 3185711 w 3619883"/>
                <a:gd name="connsiteY44" fmla="*/ 59881 h 4275461"/>
                <a:gd name="connsiteX45" fmla="*/ 3219056 w 3619883"/>
                <a:gd name="connsiteY45" fmla="*/ 55536 h 4275461"/>
                <a:gd name="connsiteX46" fmla="*/ 3263425 w 3619883"/>
                <a:gd name="connsiteY46" fmla="*/ 51706 h 4275461"/>
                <a:gd name="connsiteX47" fmla="*/ 3296219 w 3619883"/>
                <a:gd name="connsiteY47" fmla="*/ 59147 h 4275461"/>
                <a:gd name="connsiteX48" fmla="*/ 3319094 w 3619883"/>
                <a:gd name="connsiteY48" fmla="*/ 42500 h 4275461"/>
                <a:gd name="connsiteX49" fmla="*/ 3420511 w 3619883"/>
                <a:gd name="connsiteY49" fmla="*/ 0 h 4275461"/>
                <a:gd name="connsiteX50" fmla="*/ 3453305 w 3619883"/>
                <a:gd name="connsiteY50" fmla="*/ 7440 h 4275461"/>
                <a:gd name="connsiteX51" fmla="*/ 3496571 w 3619883"/>
                <a:gd name="connsiteY51" fmla="*/ 27182 h 4275461"/>
                <a:gd name="connsiteX52" fmla="*/ 3602117 w 3619883"/>
                <a:gd name="connsiteY52" fmla="*/ 132521 h 4275461"/>
                <a:gd name="connsiteX53" fmla="*/ 3619883 w 3619883"/>
                <a:gd name="connsiteY53" fmla="*/ 140049 h 4275461"/>
                <a:gd name="connsiteX54" fmla="*/ 3619883 w 3619883"/>
                <a:gd name="connsiteY54" fmla="*/ 755612 h 4275461"/>
                <a:gd name="connsiteX0" fmla="*/ 3619883 w 3619883"/>
                <a:gd name="connsiteY0" fmla="*/ 755612 h 755612"/>
                <a:gd name="connsiteX1" fmla="*/ 21113 w 3619883"/>
                <a:gd name="connsiteY1" fmla="*/ 580168 h 755612"/>
                <a:gd name="connsiteX2" fmla="*/ 0 w 3619883"/>
                <a:gd name="connsiteY2" fmla="*/ 42229 h 755612"/>
                <a:gd name="connsiteX3" fmla="*/ 42464 w 3619883"/>
                <a:gd name="connsiteY3" fmla="*/ 40518 h 755612"/>
                <a:gd name="connsiteX4" fmla="*/ 137733 w 3619883"/>
                <a:gd name="connsiteY4" fmla="*/ 35355 h 755612"/>
                <a:gd name="connsiteX5" fmla="*/ 270565 w 3619883"/>
                <a:gd name="connsiteY5" fmla="*/ 29759 h 755612"/>
                <a:gd name="connsiteX6" fmla="*/ 479734 w 3619883"/>
                <a:gd name="connsiteY6" fmla="*/ 45455 h 755612"/>
                <a:gd name="connsiteX7" fmla="*/ 524103 w 3619883"/>
                <a:gd name="connsiteY7" fmla="*/ 41625 h 755612"/>
                <a:gd name="connsiteX8" fmla="*/ 624416 w 3619883"/>
                <a:gd name="connsiteY8" fmla="*/ 22696 h 755612"/>
                <a:gd name="connsiteX9" fmla="*/ 657762 w 3619883"/>
                <a:gd name="connsiteY9" fmla="*/ 18351 h 755612"/>
                <a:gd name="connsiteX10" fmla="*/ 690557 w 3619883"/>
                <a:gd name="connsiteY10" fmla="*/ 25792 h 755612"/>
                <a:gd name="connsiteX11" fmla="*/ 745123 w 3619883"/>
                <a:gd name="connsiteY11" fmla="*/ 40157 h 755612"/>
                <a:gd name="connsiteX12" fmla="*/ 789493 w 3619883"/>
                <a:gd name="connsiteY12" fmla="*/ 36327 h 755612"/>
                <a:gd name="connsiteX13" fmla="*/ 854255 w 3619883"/>
                <a:gd name="connsiteY13" fmla="*/ 68887 h 755612"/>
                <a:gd name="connsiteX14" fmla="*/ 897520 w 3619883"/>
                <a:gd name="connsiteY14" fmla="*/ 88629 h 755612"/>
                <a:gd name="connsiteX15" fmla="*/ 940510 w 3619883"/>
                <a:gd name="connsiteY15" fmla="*/ 114265 h 755612"/>
                <a:gd name="connsiteX16" fmla="*/ 1082712 w 3619883"/>
                <a:gd name="connsiteY16" fmla="*/ 144543 h 755612"/>
                <a:gd name="connsiteX17" fmla="*/ 1205348 w 3619883"/>
                <a:gd name="connsiteY17" fmla="*/ 120753 h 755612"/>
                <a:gd name="connsiteX18" fmla="*/ 1271764 w 3619883"/>
                <a:gd name="connsiteY18" fmla="*/ 117956 h 755612"/>
                <a:gd name="connsiteX19" fmla="*/ 1315583 w 3619883"/>
                <a:gd name="connsiteY19" fmla="*/ 125912 h 755612"/>
                <a:gd name="connsiteX20" fmla="*/ 1359125 w 3619883"/>
                <a:gd name="connsiteY20" fmla="*/ 139761 h 755612"/>
                <a:gd name="connsiteX21" fmla="*/ 1391919 w 3619883"/>
                <a:gd name="connsiteY21" fmla="*/ 147202 h 755612"/>
                <a:gd name="connsiteX22" fmla="*/ 1436563 w 3619883"/>
                <a:gd name="connsiteY22" fmla="*/ 137480 h 755612"/>
                <a:gd name="connsiteX23" fmla="*/ 1471566 w 3619883"/>
                <a:gd name="connsiteY23" fmla="*/ 97777 h 755612"/>
                <a:gd name="connsiteX24" fmla="*/ 1505739 w 3619883"/>
                <a:gd name="connsiteY24" fmla="*/ 75753 h 755612"/>
                <a:gd name="connsiteX25" fmla="*/ 1590891 w 3619883"/>
                <a:gd name="connsiteY25" fmla="*/ 144702 h 755612"/>
                <a:gd name="connsiteX26" fmla="*/ 1625616 w 3619883"/>
                <a:gd name="connsiteY26" fmla="*/ 110893 h 755612"/>
                <a:gd name="connsiteX27" fmla="*/ 1658964 w 3619883"/>
                <a:gd name="connsiteY27" fmla="*/ 106547 h 755612"/>
                <a:gd name="connsiteX28" fmla="*/ 1746598 w 3619883"/>
                <a:gd name="connsiteY28" fmla="*/ 122460 h 755612"/>
                <a:gd name="connsiteX29" fmla="*/ 1811913 w 3619883"/>
                <a:gd name="connsiteY29" fmla="*/ 143234 h 755612"/>
                <a:gd name="connsiteX30" fmla="*/ 1856557 w 3619883"/>
                <a:gd name="connsiteY30" fmla="*/ 133511 h 755612"/>
                <a:gd name="connsiteX31" fmla="*/ 2066003 w 3619883"/>
                <a:gd name="connsiteY31" fmla="*/ 143313 h 755612"/>
                <a:gd name="connsiteX32" fmla="*/ 2177615 w 3619883"/>
                <a:gd name="connsiteY32" fmla="*/ 119007 h 755612"/>
                <a:gd name="connsiteX33" fmla="*/ 2255883 w 3619883"/>
                <a:gd name="connsiteY33" fmla="*/ 99047 h 755612"/>
                <a:gd name="connsiteX34" fmla="*/ 2344622 w 3619883"/>
                <a:gd name="connsiteY34" fmla="*/ 91388 h 755612"/>
                <a:gd name="connsiteX35" fmla="*/ 2455682 w 3619883"/>
                <a:gd name="connsiteY35" fmla="*/ 78869 h 755612"/>
                <a:gd name="connsiteX36" fmla="*/ 2632609 w 3619883"/>
                <a:gd name="connsiteY36" fmla="*/ 75338 h 755612"/>
                <a:gd name="connsiteX37" fmla="*/ 2742291 w 3619883"/>
                <a:gd name="connsiteY37" fmla="*/ 92282 h 755612"/>
                <a:gd name="connsiteX38" fmla="*/ 2851974 w 3619883"/>
                <a:gd name="connsiteY38" fmla="*/ 109227 h 755612"/>
                <a:gd name="connsiteX39" fmla="*/ 2907643 w 3619883"/>
                <a:gd name="connsiteY39" fmla="*/ 100020 h 755612"/>
                <a:gd name="connsiteX40" fmla="*/ 2944022 w 3619883"/>
                <a:gd name="connsiteY40" fmla="*/ 30853 h 755612"/>
                <a:gd name="connsiteX41" fmla="*/ 3022289 w 3619883"/>
                <a:gd name="connsiteY41" fmla="*/ 10893 h 755612"/>
                <a:gd name="connsiteX42" fmla="*/ 3054807 w 3619883"/>
                <a:gd name="connsiteY42" fmla="*/ 24226 h 755612"/>
                <a:gd name="connsiteX43" fmla="*/ 3141892 w 3619883"/>
                <a:gd name="connsiteY43" fmla="*/ 51925 h 755612"/>
                <a:gd name="connsiteX44" fmla="*/ 3185711 w 3619883"/>
                <a:gd name="connsiteY44" fmla="*/ 59881 h 755612"/>
                <a:gd name="connsiteX45" fmla="*/ 3219056 w 3619883"/>
                <a:gd name="connsiteY45" fmla="*/ 55536 h 755612"/>
                <a:gd name="connsiteX46" fmla="*/ 3263425 w 3619883"/>
                <a:gd name="connsiteY46" fmla="*/ 51706 h 755612"/>
                <a:gd name="connsiteX47" fmla="*/ 3296219 w 3619883"/>
                <a:gd name="connsiteY47" fmla="*/ 59147 h 755612"/>
                <a:gd name="connsiteX48" fmla="*/ 3319094 w 3619883"/>
                <a:gd name="connsiteY48" fmla="*/ 42500 h 755612"/>
                <a:gd name="connsiteX49" fmla="*/ 3420511 w 3619883"/>
                <a:gd name="connsiteY49" fmla="*/ 0 h 755612"/>
                <a:gd name="connsiteX50" fmla="*/ 3453305 w 3619883"/>
                <a:gd name="connsiteY50" fmla="*/ 7440 h 755612"/>
                <a:gd name="connsiteX51" fmla="*/ 3496571 w 3619883"/>
                <a:gd name="connsiteY51" fmla="*/ 27182 h 755612"/>
                <a:gd name="connsiteX52" fmla="*/ 3602117 w 3619883"/>
                <a:gd name="connsiteY52" fmla="*/ 132521 h 755612"/>
                <a:gd name="connsiteX53" fmla="*/ 3619883 w 3619883"/>
                <a:gd name="connsiteY53" fmla="*/ 140049 h 755612"/>
                <a:gd name="connsiteX54" fmla="*/ 3619883 w 3619883"/>
                <a:gd name="connsiteY54" fmla="*/ 755612 h 755612"/>
                <a:gd name="connsiteX0" fmla="*/ 3619883 w 3619883"/>
                <a:gd name="connsiteY0" fmla="*/ 755612 h 766576"/>
                <a:gd name="connsiteX1" fmla="*/ 4223 w 3619883"/>
                <a:gd name="connsiteY1" fmla="*/ 766576 h 766576"/>
                <a:gd name="connsiteX2" fmla="*/ 0 w 3619883"/>
                <a:gd name="connsiteY2" fmla="*/ 42229 h 766576"/>
                <a:gd name="connsiteX3" fmla="*/ 42464 w 3619883"/>
                <a:gd name="connsiteY3" fmla="*/ 40518 h 766576"/>
                <a:gd name="connsiteX4" fmla="*/ 137733 w 3619883"/>
                <a:gd name="connsiteY4" fmla="*/ 35355 h 766576"/>
                <a:gd name="connsiteX5" fmla="*/ 270565 w 3619883"/>
                <a:gd name="connsiteY5" fmla="*/ 29759 h 766576"/>
                <a:gd name="connsiteX6" fmla="*/ 479734 w 3619883"/>
                <a:gd name="connsiteY6" fmla="*/ 45455 h 766576"/>
                <a:gd name="connsiteX7" fmla="*/ 524103 w 3619883"/>
                <a:gd name="connsiteY7" fmla="*/ 41625 h 766576"/>
                <a:gd name="connsiteX8" fmla="*/ 624416 w 3619883"/>
                <a:gd name="connsiteY8" fmla="*/ 22696 h 766576"/>
                <a:gd name="connsiteX9" fmla="*/ 657762 w 3619883"/>
                <a:gd name="connsiteY9" fmla="*/ 18351 h 766576"/>
                <a:gd name="connsiteX10" fmla="*/ 690557 w 3619883"/>
                <a:gd name="connsiteY10" fmla="*/ 25792 h 766576"/>
                <a:gd name="connsiteX11" fmla="*/ 745123 w 3619883"/>
                <a:gd name="connsiteY11" fmla="*/ 40157 h 766576"/>
                <a:gd name="connsiteX12" fmla="*/ 789493 w 3619883"/>
                <a:gd name="connsiteY12" fmla="*/ 36327 h 766576"/>
                <a:gd name="connsiteX13" fmla="*/ 854255 w 3619883"/>
                <a:gd name="connsiteY13" fmla="*/ 68887 h 766576"/>
                <a:gd name="connsiteX14" fmla="*/ 897520 w 3619883"/>
                <a:gd name="connsiteY14" fmla="*/ 88629 h 766576"/>
                <a:gd name="connsiteX15" fmla="*/ 940510 w 3619883"/>
                <a:gd name="connsiteY15" fmla="*/ 114265 h 766576"/>
                <a:gd name="connsiteX16" fmla="*/ 1082712 w 3619883"/>
                <a:gd name="connsiteY16" fmla="*/ 144543 h 766576"/>
                <a:gd name="connsiteX17" fmla="*/ 1205348 w 3619883"/>
                <a:gd name="connsiteY17" fmla="*/ 120753 h 766576"/>
                <a:gd name="connsiteX18" fmla="*/ 1271764 w 3619883"/>
                <a:gd name="connsiteY18" fmla="*/ 117956 h 766576"/>
                <a:gd name="connsiteX19" fmla="*/ 1315583 w 3619883"/>
                <a:gd name="connsiteY19" fmla="*/ 125912 h 766576"/>
                <a:gd name="connsiteX20" fmla="*/ 1359125 w 3619883"/>
                <a:gd name="connsiteY20" fmla="*/ 139761 h 766576"/>
                <a:gd name="connsiteX21" fmla="*/ 1391919 w 3619883"/>
                <a:gd name="connsiteY21" fmla="*/ 147202 h 766576"/>
                <a:gd name="connsiteX22" fmla="*/ 1436563 w 3619883"/>
                <a:gd name="connsiteY22" fmla="*/ 137480 h 766576"/>
                <a:gd name="connsiteX23" fmla="*/ 1471566 w 3619883"/>
                <a:gd name="connsiteY23" fmla="*/ 97777 h 766576"/>
                <a:gd name="connsiteX24" fmla="*/ 1505739 w 3619883"/>
                <a:gd name="connsiteY24" fmla="*/ 75753 h 766576"/>
                <a:gd name="connsiteX25" fmla="*/ 1590891 w 3619883"/>
                <a:gd name="connsiteY25" fmla="*/ 144702 h 766576"/>
                <a:gd name="connsiteX26" fmla="*/ 1625616 w 3619883"/>
                <a:gd name="connsiteY26" fmla="*/ 110893 h 766576"/>
                <a:gd name="connsiteX27" fmla="*/ 1658964 w 3619883"/>
                <a:gd name="connsiteY27" fmla="*/ 106547 h 766576"/>
                <a:gd name="connsiteX28" fmla="*/ 1746598 w 3619883"/>
                <a:gd name="connsiteY28" fmla="*/ 122460 h 766576"/>
                <a:gd name="connsiteX29" fmla="*/ 1811913 w 3619883"/>
                <a:gd name="connsiteY29" fmla="*/ 143234 h 766576"/>
                <a:gd name="connsiteX30" fmla="*/ 1856557 w 3619883"/>
                <a:gd name="connsiteY30" fmla="*/ 133511 h 766576"/>
                <a:gd name="connsiteX31" fmla="*/ 2066003 w 3619883"/>
                <a:gd name="connsiteY31" fmla="*/ 143313 h 766576"/>
                <a:gd name="connsiteX32" fmla="*/ 2177615 w 3619883"/>
                <a:gd name="connsiteY32" fmla="*/ 119007 h 766576"/>
                <a:gd name="connsiteX33" fmla="*/ 2255883 w 3619883"/>
                <a:gd name="connsiteY33" fmla="*/ 99047 h 766576"/>
                <a:gd name="connsiteX34" fmla="*/ 2344622 w 3619883"/>
                <a:gd name="connsiteY34" fmla="*/ 91388 h 766576"/>
                <a:gd name="connsiteX35" fmla="*/ 2455682 w 3619883"/>
                <a:gd name="connsiteY35" fmla="*/ 78869 h 766576"/>
                <a:gd name="connsiteX36" fmla="*/ 2632609 w 3619883"/>
                <a:gd name="connsiteY36" fmla="*/ 75338 h 766576"/>
                <a:gd name="connsiteX37" fmla="*/ 2742291 w 3619883"/>
                <a:gd name="connsiteY37" fmla="*/ 92282 h 766576"/>
                <a:gd name="connsiteX38" fmla="*/ 2851974 w 3619883"/>
                <a:gd name="connsiteY38" fmla="*/ 109227 h 766576"/>
                <a:gd name="connsiteX39" fmla="*/ 2907643 w 3619883"/>
                <a:gd name="connsiteY39" fmla="*/ 100020 h 766576"/>
                <a:gd name="connsiteX40" fmla="*/ 2944022 w 3619883"/>
                <a:gd name="connsiteY40" fmla="*/ 30853 h 766576"/>
                <a:gd name="connsiteX41" fmla="*/ 3022289 w 3619883"/>
                <a:gd name="connsiteY41" fmla="*/ 10893 h 766576"/>
                <a:gd name="connsiteX42" fmla="*/ 3054807 w 3619883"/>
                <a:gd name="connsiteY42" fmla="*/ 24226 h 766576"/>
                <a:gd name="connsiteX43" fmla="*/ 3141892 w 3619883"/>
                <a:gd name="connsiteY43" fmla="*/ 51925 h 766576"/>
                <a:gd name="connsiteX44" fmla="*/ 3185711 w 3619883"/>
                <a:gd name="connsiteY44" fmla="*/ 59881 h 766576"/>
                <a:gd name="connsiteX45" fmla="*/ 3219056 w 3619883"/>
                <a:gd name="connsiteY45" fmla="*/ 55536 h 766576"/>
                <a:gd name="connsiteX46" fmla="*/ 3263425 w 3619883"/>
                <a:gd name="connsiteY46" fmla="*/ 51706 h 766576"/>
                <a:gd name="connsiteX47" fmla="*/ 3296219 w 3619883"/>
                <a:gd name="connsiteY47" fmla="*/ 59147 h 766576"/>
                <a:gd name="connsiteX48" fmla="*/ 3319094 w 3619883"/>
                <a:gd name="connsiteY48" fmla="*/ 42500 h 766576"/>
                <a:gd name="connsiteX49" fmla="*/ 3420511 w 3619883"/>
                <a:gd name="connsiteY49" fmla="*/ 0 h 766576"/>
                <a:gd name="connsiteX50" fmla="*/ 3453305 w 3619883"/>
                <a:gd name="connsiteY50" fmla="*/ 7440 h 766576"/>
                <a:gd name="connsiteX51" fmla="*/ 3496571 w 3619883"/>
                <a:gd name="connsiteY51" fmla="*/ 27182 h 766576"/>
                <a:gd name="connsiteX52" fmla="*/ 3602117 w 3619883"/>
                <a:gd name="connsiteY52" fmla="*/ 132521 h 766576"/>
                <a:gd name="connsiteX53" fmla="*/ 3619883 w 3619883"/>
                <a:gd name="connsiteY53" fmla="*/ 140049 h 766576"/>
                <a:gd name="connsiteX54" fmla="*/ 3619883 w 3619883"/>
                <a:gd name="connsiteY54" fmla="*/ 755612 h 766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619883" h="766576" extrusionOk="0">
                  <a:moveTo>
                    <a:pt x="3619883" y="755612"/>
                  </a:moveTo>
                  <a:lnTo>
                    <a:pt x="4223" y="766576"/>
                  </a:lnTo>
                  <a:cubicBezTo>
                    <a:pt x="2815" y="525127"/>
                    <a:pt x="1408" y="283678"/>
                    <a:pt x="0" y="42229"/>
                  </a:cubicBezTo>
                  <a:lnTo>
                    <a:pt x="42464" y="40518"/>
                  </a:lnTo>
                  <a:cubicBezTo>
                    <a:pt x="74971" y="39124"/>
                    <a:pt x="107865" y="37493"/>
                    <a:pt x="137733" y="35355"/>
                  </a:cubicBezTo>
                  <a:cubicBezTo>
                    <a:pt x="190259" y="31594"/>
                    <a:pt x="207620" y="26813"/>
                    <a:pt x="270565" y="29759"/>
                  </a:cubicBezTo>
                  <a:cubicBezTo>
                    <a:pt x="340476" y="33031"/>
                    <a:pt x="410011" y="40222"/>
                    <a:pt x="479734" y="45455"/>
                  </a:cubicBezTo>
                  <a:cubicBezTo>
                    <a:pt x="494525" y="44178"/>
                    <a:pt x="509610" y="43513"/>
                    <a:pt x="524103" y="41625"/>
                  </a:cubicBezTo>
                  <a:cubicBezTo>
                    <a:pt x="601697" y="31514"/>
                    <a:pt x="556443" y="34957"/>
                    <a:pt x="624416" y="22696"/>
                  </a:cubicBezTo>
                  <a:cubicBezTo>
                    <a:pt x="635212" y="20749"/>
                    <a:pt x="646648" y="19799"/>
                    <a:pt x="657762" y="18351"/>
                  </a:cubicBezTo>
                  <a:cubicBezTo>
                    <a:pt x="668693" y="20831"/>
                    <a:pt x="679780" y="23102"/>
                    <a:pt x="690557" y="25792"/>
                  </a:cubicBezTo>
                  <a:cubicBezTo>
                    <a:pt x="708912" y="30373"/>
                    <a:pt x="725511" y="38069"/>
                    <a:pt x="745123" y="40157"/>
                  </a:cubicBezTo>
                  <a:cubicBezTo>
                    <a:pt x="760140" y="41756"/>
                    <a:pt x="774703" y="37604"/>
                    <a:pt x="789493" y="36327"/>
                  </a:cubicBezTo>
                  <a:cubicBezTo>
                    <a:pt x="861365" y="65797"/>
                    <a:pt x="781581" y="31381"/>
                    <a:pt x="854255" y="68887"/>
                  </a:cubicBezTo>
                  <a:cubicBezTo>
                    <a:pt x="867904" y="75932"/>
                    <a:pt x="883997" y="81514"/>
                    <a:pt x="897520" y="88629"/>
                  </a:cubicBezTo>
                  <a:cubicBezTo>
                    <a:pt x="912821" y="96679"/>
                    <a:pt x="924193" y="106820"/>
                    <a:pt x="940510" y="114265"/>
                  </a:cubicBezTo>
                  <a:cubicBezTo>
                    <a:pt x="978926" y="131794"/>
                    <a:pt x="1040358" y="137490"/>
                    <a:pt x="1082712" y="144543"/>
                  </a:cubicBezTo>
                  <a:cubicBezTo>
                    <a:pt x="1118214" y="136811"/>
                    <a:pt x="1170817" y="124786"/>
                    <a:pt x="1205348" y="120753"/>
                  </a:cubicBezTo>
                  <a:cubicBezTo>
                    <a:pt x="1226874" y="118238"/>
                    <a:pt x="1249625" y="118888"/>
                    <a:pt x="1271764" y="117956"/>
                  </a:cubicBezTo>
                  <a:cubicBezTo>
                    <a:pt x="1286371" y="120607"/>
                    <a:pt x="1301530" y="122404"/>
                    <a:pt x="1315583" y="125912"/>
                  </a:cubicBezTo>
                  <a:cubicBezTo>
                    <a:pt x="1330825" y="129716"/>
                    <a:pt x="1344183" y="135594"/>
                    <a:pt x="1359125" y="139761"/>
                  </a:cubicBezTo>
                  <a:cubicBezTo>
                    <a:pt x="1369691" y="142709"/>
                    <a:pt x="1380988" y="144722"/>
                    <a:pt x="1391919" y="147202"/>
                  </a:cubicBezTo>
                  <a:cubicBezTo>
                    <a:pt x="1406801" y="143961"/>
                    <a:pt x="1423676" y="142513"/>
                    <a:pt x="1436563" y="137480"/>
                  </a:cubicBezTo>
                  <a:cubicBezTo>
                    <a:pt x="1471672" y="123768"/>
                    <a:pt x="1451884" y="116940"/>
                    <a:pt x="1471566" y="97777"/>
                  </a:cubicBezTo>
                  <a:cubicBezTo>
                    <a:pt x="1480193" y="89377"/>
                    <a:pt x="1494348" y="83095"/>
                    <a:pt x="1505739" y="75753"/>
                  </a:cubicBezTo>
                  <a:cubicBezTo>
                    <a:pt x="1577183" y="91962"/>
                    <a:pt x="1533597" y="77394"/>
                    <a:pt x="1590891" y="144702"/>
                  </a:cubicBezTo>
                  <a:cubicBezTo>
                    <a:pt x="1598697" y="133398"/>
                    <a:pt x="1605803" y="118291"/>
                    <a:pt x="1625616" y="110893"/>
                  </a:cubicBezTo>
                  <a:cubicBezTo>
                    <a:pt x="1634871" y="107437"/>
                    <a:pt x="1647847" y="107996"/>
                    <a:pt x="1658964" y="106547"/>
                  </a:cubicBezTo>
                  <a:lnTo>
                    <a:pt x="1746598" y="122460"/>
                  </a:lnTo>
                  <a:cubicBezTo>
                    <a:pt x="1784954" y="129898"/>
                    <a:pt x="1777755" y="129229"/>
                    <a:pt x="1811913" y="143234"/>
                  </a:cubicBezTo>
                  <a:cubicBezTo>
                    <a:pt x="1826795" y="139993"/>
                    <a:pt x="1840838" y="135560"/>
                    <a:pt x="1856557" y="133511"/>
                  </a:cubicBezTo>
                  <a:cubicBezTo>
                    <a:pt x="1928018" y="124200"/>
                    <a:pt x="1988968" y="136755"/>
                    <a:pt x="2066003" y="143313"/>
                  </a:cubicBezTo>
                  <a:lnTo>
                    <a:pt x="2177615" y="119007"/>
                  </a:lnTo>
                  <a:cubicBezTo>
                    <a:pt x="2204144" y="112823"/>
                    <a:pt x="2229794" y="105701"/>
                    <a:pt x="2255883" y="99047"/>
                  </a:cubicBezTo>
                  <a:lnTo>
                    <a:pt x="2344622" y="91388"/>
                  </a:lnTo>
                  <a:cubicBezTo>
                    <a:pt x="2381841" y="87629"/>
                    <a:pt x="2417828" y="80978"/>
                    <a:pt x="2455682" y="78869"/>
                  </a:cubicBezTo>
                  <a:cubicBezTo>
                    <a:pt x="2514146" y="75610"/>
                    <a:pt x="2573634" y="76515"/>
                    <a:pt x="2632609" y="75338"/>
                  </a:cubicBezTo>
                  <a:lnTo>
                    <a:pt x="2742291" y="92282"/>
                  </a:lnTo>
                  <a:lnTo>
                    <a:pt x="2851974" y="109227"/>
                  </a:lnTo>
                  <a:cubicBezTo>
                    <a:pt x="2870530" y="106158"/>
                    <a:pt x="2892297" y="106201"/>
                    <a:pt x="2907643" y="100020"/>
                  </a:cubicBezTo>
                  <a:cubicBezTo>
                    <a:pt x="2937923" y="87823"/>
                    <a:pt x="2940565" y="43036"/>
                    <a:pt x="2944022" y="30853"/>
                  </a:cubicBezTo>
                  <a:cubicBezTo>
                    <a:pt x="2970111" y="24199"/>
                    <a:pt x="2993094" y="12639"/>
                    <a:pt x="3022289" y="10893"/>
                  </a:cubicBezTo>
                  <a:cubicBezTo>
                    <a:pt x="3035344" y="10111"/>
                    <a:pt x="3043336" y="20290"/>
                    <a:pt x="3054807" y="24226"/>
                  </a:cubicBezTo>
                  <a:cubicBezTo>
                    <a:pt x="3083266" y="33989"/>
                    <a:pt x="3112862" y="42692"/>
                    <a:pt x="3141892" y="51925"/>
                  </a:cubicBezTo>
                  <a:cubicBezTo>
                    <a:pt x="3156498" y="54577"/>
                    <a:pt x="3173315" y="54799"/>
                    <a:pt x="3185711" y="59881"/>
                  </a:cubicBezTo>
                  <a:cubicBezTo>
                    <a:pt x="3221000" y="74351"/>
                    <a:pt x="3196552" y="98318"/>
                    <a:pt x="3219056" y="55536"/>
                  </a:cubicBezTo>
                  <a:cubicBezTo>
                    <a:pt x="3233847" y="54259"/>
                    <a:pt x="3248275" y="50997"/>
                    <a:pt x="3263425" y="51706"/>
                  </a:cubicBezTo>
                  <a:cubicBezTo>
                    <a:pt x="3275045" y="52250"/>
                    <a:pt x="3285322" y="60949"/>
                    <a:pt x="3296219" y="59147"/>
                  </a:cubicBezTo>
                  <a:cubicBezTo>
                    <a:pt x="3308643" y="57093"/>
                    <a:pt x="3311469" y="48049"/>
                    <a:pt x="3319094" y="42500"/>
                  </a:cubicBezTo>
                  <a:cubicBezTo>
                    <a:pt x="3399611" y="29185"/>
                    <a:pt x="3363375" y="41582"/>
                    <a:pt x="3420511" y="0"/>
                  </a:cubicBezTo>
                  <a:cubicBezTo>
                    <a:pt x="3431442" y="2480"/>
                    <a:pt x="3443361" y="3886"/>
                    <a:pt x="3453305" y="7440"/>
                  </a:cubicBezTo>
                  <a:cubicBezTo>
                    <a:pt x="3469029" y="13059"/>
                    <a:pt x="3483905" y="19630"/>
                    <a:pt x="3496571" y="27182"/>
                  </a:cubicBezTo>
                  <a:cubicBezTo>
                    <a:pt x="3535674" y="50500"/>
                    <a:pt x="3592081" y="121578"/>
                    <a:pt x="3602117" y="132521"/>
                  </a:cubicBezTo>
                  <a:lnTo>
                    <a:pt x="3619883" y="140049"/>
                  </a:lnTo>
                  <a:lnTo>
                    <a:pt x="3619883" y="7556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0" i="0" u="none" strike="noStrike" cap="none" dirty="0"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pic>
        <p:nvPicPr>
          <p:cNvPr id="27" name="Resim 26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30628" y="831852"/>
            <a:ext cx="3937095" cy="2381249"/>
          </a:xfrm>
          <a:prstGeom prst="rect">
            <a:avLst/>
          </a:prstGeom>
        </p:spPr>
      </p:pic>
      <p:sp>
        <p:nvSpPr>
          <p:cNvPr id="28" name="Freeform 15"/>
          <p:cNvSpPr>
            <a:spLocks noChangeAspect="1"/>
          </p:cNvSpPr>
          <p:nvPr/>
        </p:nvSpPr>
        <p:spPr bwMode="auto">
          <a:xfrm rot="16200000" flipH="1">
            <a:off x="5566069" y="3589664"/>
            <a:ext cx="1098057" cy="713229"/>
          </a:xfrm>
          <a:custGeom>
            <a:avLst/>
            <a:gdLst>
              <a:gd name="T0" fmla="*/ 707 w 727"/>
              <a:gd name="T1" fmla="*/ 207 h 473"/>
              <a:gd name="T2" fmla="*/ 669 w 727"/>
              <a:gd name="T3" fmla="*/ 181 h 473"/>
              <a:gd name="T4" fmla="*/ 629 w 727"/>
              <a:gd name="T5" fmla="*/ 159 h 473"/>
              <a:gd name="T6" fmla="*/ 594 w 727"/>
              <a:gd name="T7" fmla="*/ 130 h 473"/>
              <a:gd name="T8" fmla="*/ 557 w 727"/>
              <a:gd name="T9" fmla="*/ 104 h 473"/>
              <a:gd name="T10" fmla="*/ 520 w 727"/>
              <a:gd name="T11" fmla="*/ 77 h 473"/>
              <a:gd name="T12" fmla="*/ 490 w 727"/>
              <a:gd name="T13" fmla="*/ 42 h 473"/>
              <a:gd name="T14" fmla="*/ 454 w 727"/>
              <a:gd name="T15" fmla="*/ 14 h 473"/>
              <a:gd name="T16" fmla="*/ 416 w 727"/>
              <a:gd name="T17" fmla="*/ 30 h 473"/>
              <a:gd name="T18" fmla="*/ 417 w 727"/>
              <a:gd name="T19" fmla="*/ 71 h 473"/>
              <a:gd name="T20" fmla="*/ 370 w 727"/>
              <a:gd name="T21" fmla="*/ 110 h 473"/>
              <a:gd name="T22" fmla="*/ 324 w 727"/>
              <a:gd name="T23" fmla="*/ 107 h 473"/>
              <a:gd name="T24" fmla="*/ 278 w 727"/>
              <a:gd name="T25" fmla="*/ 114 h 473"/>
              <a:gd name="T26" fmla="*/ 232 w 727"/>
              <a:gd name="T27" fmla="*/ 114 h 473"/>
              <a:gd name="T28" fmla="*/ 186 w 727"/>
              <a:gd name="T29" fmla="*/ 114 h 473"/>
              <a:gd name="T30" fmla="*/ 141 w 727"/>
              <a:gd name="T31" fmla="*/ 111 h 473"/>
              <a:gd name="T32" fmla="*/ 95 w 727"/>
              <a:gd name="T33" fmla="*/ 117 h 473"/>
              <a:gd name="T34" fmla="*/ 49 w 727"/>
              <a:gd name="T35" fmla="*/ 107 h 473"/>
              <a:gd name="T36" fmla="*/ 6 w 727"/>
              <a:gd name="T37" fmla="*/ 162 h 473"/>
              <a:gd name="T38" fmla="*/ 5 w 727"/>
              <a:gd name="T39" fmla="*/ 213 h 473"/>
              <a:gd name="T40" fmla="*/ 0 w 727"/>
              <a:gd name="T41" fmla="*/ 263 h 473"/>
              <a:gd name="T42" fmla="*/ 8 w 727"/>
              <a:gd name="T43" fmla="*/ 314 h 473"/>
              <a:gd name="T44" fmla="*/ 49 w 727"/>
              <a:gd name="T45" fmla="*/ 361 h 473"/>
              <a:gd name="T46" fmla="*/ 95 w 727"/>
              <a:gd name="T47" fmla="*/ 362 h 473"/>
              <a:gd name="T48" fmla="*/ 141 w 727"/>
              <a:gd name="T49" fmla="*/ 362 h 473"/>
              <a:gd name="T50" fmla="*/ 186 w 727"/>
              <a:gd name="T51" fmla="*/ 365 h 473"/>
              <a:gd name="T52" fmla="*/ 232 w 727"/>
              <a:gd name="T53" fmla="*/ 364 h 473"/>
              <a:gd name="T54" fmla="*/ 278 w 727"/>
              <a:gd name="T55" fmla="*/ 361 h 473"/>
              <a:gd name="T56" fmla="*/ 324 w 727"/>
              <a:gd name="T57" fmla="*/ 365 h 473"/>
              <a:gd name="T58" fmla="*/ 370 w 727"/>
              <a:gd name="T59" fmla="*/ 361 h 473"/>
              <a:gd name="T60" fmla="*/ 411 w 727"/>
              <a:gd name="T61" fmla="*/ 405 h 473"/>
              <a:gd name="T62" fmla="*/ 416 w 727"/>
              <a:gd name="T63" fmla="*/ 446 h 473"/>
              <a:gd name="T64" fmla="*/ 452 w 727"/>
              <a:gd name="T65" fmla="*/ 459 h 473"/>
              <a:gd name="T66" fmla="*/ 487 w 727"/>
              <a:gd name="T67" fmla="*/ 431 h 473"/>
              <a:gd name="T68" fmla="*/ 524 w 727"/>
              <a:gd name="T69" fmla="*/ 404 h 473"/>
              <a:gd name="T70" fmla="*/ 557 w 727"/>
              <a:gd name="T71" fmla="*/ 373 h 473"/>
              <a:gd name="T72" fmla="*/ 594 w 727"/>
              <a:gd name="T73" fmla="*/ 345 h 473"/>
              <a:gd name="T74" fmla="*/ 632 w 727"/>
              <a:gd name="T75" fmla="*/ 321 h 473"/>
              <a:gd name="T76" fmla="*/ 668 w 727"/>
              <a:gd name="T77" fmla="*/ 292 h 473"/>
              <a:gd name="T78" fmla="*/ 704 w 727"/>
              <a:gd name="T79" fmla="*/ 265 h 473"/>
              <a:gd name="T80" fmla="*/ 707 w 727"/>
              <a:gd name="T81" fmla="*/ 207 h 4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27" h="473">
                <a:moveTo>
                  <a:pt x="707" y="207"/>
                </a:moveTo>
                <a:cubicBezTo>
                  <a:pt x="689" y="194"/>
                  <a:pt x="688" y="195"/>
                  <a:pt x="669" y="181"/>
                </a:cubicBezTo>
                <a:cubicBezTo>
                  <a:pt x="651" y="168"/>
                  <a:pt x="647" y="173"/>
                  <a:pt x="629" y="159"/>
                </a:cubicBezTo>
                <a:cubicBezTo>
                  <a:pt x="611" y="145"/>
                  <a:pt x="612" y="144"/>
                  <a:pt x="594" y="130"/>
                </a:cubicBezTo>
                <a:cubicBezTo>
                  <a:pt x="576" y="116"/>
                  <a:pt x="575" y="118"/>
                  <a:pt x="557" y="104"/>
                </a:cubicBezTo>
                <a:cubicBezTo>
                  <a:pt x="539" y="91"/>
                  <a:pt x="539" y="91"/>
                  <a:pt x="520" y="77"/>
                </a:cubicBezTo>
                <a:cubicBezTo>
                  <a:pt x="502" y="63"/>
                  <a:pt x="508" y="55"/>
                  <a:pt x="490" y="42"/>
                </a:cubicBezTo>
                <a:cubicBezTo>
                  <a:pt x="472" y="28"/>
                  <a:pt x="472" y="28"/>
                  <a:pt x="454" y="14"/>
                </a:cubicBezTo>
                <a:cubicBezTo>
                  <a:pt x="436" y="0"/>
                  <a:pt x="416" y="10"/>
                  <a:pt x="416" y="30"/>
                </a:cubicBezTo>
                <a:cubicBezTo>
                  <a:pt x="416" y="51"/>
                  <a:pt x="417" y="51"/>
                  <a:pt x="417" y="71"/>
                </a:cubicBezTo>
                <a:cubicBezTo>
                  <a:pt x="417" y="92"/>
                  <a:pt x="392" y="110"/>
                  <a:pt x="370" y="110"/>
                </a:cubicBezTo>
                <a:cubicBezTo>
                  <a:pt x="347" y="110"/>
                  <a:pt x="347" y="107"/>
                  <a:pt x="324" y="107"/>
                </a:cubicBezTo>
                <a:cubicBezTo>
                  <a:pt x="301" y="107"/>
                  <a:pt x="301" y="114"/>
                  <a:pt x="278" y="114"/>
                </a:cubicBezTo>
                <a:cubicBezTo>
                  <a:pt x="255" y="114"/>
                  <a:pt x="255" y="114"/>
                  <a:pt x="232" y="114"/>
                </a:cubicBezTo>
                <a:cubicBezTo>
                  <a:pt x="209" y="114"/>
                  <a:pt x="209" y="114"/>
                  <a:pt x="186" y="114"/>
                </a:cubicBezTo>
                <a:cubicBezTo>
                  <a:pt x="164" y="114"/>
                  <a:pt x="164" y="111"/>
                  <a:pt x="141" y="111"/>
                </a:cubicBezTo>
                <a:cubicBezTo>
                  <a:pt x="118" y="111"/>
                  <a:pt x="118" y="117"/>
                  <a:pt x="95" y="117"/>
                </a:cubicBezTo>
                <a:cubicBezTo>
                  <a:pt x="72" y="117"/>
                  <a:pt x="72" y="107"/>
                  <a:pt x="49" y="107"/>
                </a:cubicBezTo>
                <a:cubicBezTo>
                  <a:pt x="26" y="107"/>
                  <a:pt x="6" y="137"/>
                  <a:pt x="6" y="162"/>
                </a:cubicBezTo>
                <a:cubicBezTo>
                  <a:pt x="6" y="188"/>
                  <a:pt x="5" y="188"/>
                  <a:pt x="5" y="213"/>
                </a:cubicBezTo>
                <a:cubicBezTo>
                  <a:pt x="5" y="238"/>
                  <a:pt x="0" y="238"/>
                  <a:pt x="0" y="263"/>
                </a:cubicBezTo>
                <a:cubicBezTo>
                  <a:pt x="0" y="288"/>
                  <a:pt x="8" y="288"/>
                  <a:pt x="8" y="314"/>
                </a:cubicBezTo>
                <a:cubicBezTo>
                  <a:pt x="8" y="339"/>
                  <a:pt x="26" y="361"/>
                  <a:pt x="49" y="361"/>
                </a:cubicBezTo>
                <a:cubicBezTo>
                  <a:pt x="72" y="361"/>
                  <a:pt x="72" y="362"/>
                  <a:pt x="95" y="362"/>
                </a:cubicBezTo>
                <a:cubicBezTo>
                  <a:pt x="118" y="362"/>
                  <a:pt x="118" y="362"/>
                  <a:pt x="141" y="362"/>
                </a:cubicBezTo>
                <a:cubicBezTo>
                  <a:pt x="164" y="362"/>
                  <a:pt x="164" y="365"/>
                  <a:pt x="186" y="365"/>
                </a:cubicBezTo>
                <a:cubicBezTo>
                  <a:pt x="209" y="365"/>
                  <a:pt x="209" y="364"/>
                  <a:pt x="232" y="364"/>
                </a:cubicBezTo>
                <a:cubicBezTo>
                  <a:pt x="255" y="364"/>
                  <a:pt x="255" y="361"/>
                  <a:pt x="278" y="361"/>
                </a:cubicBezTo>
                <a:cubicBezTo>
                  <a:pt x="301" y="361"/>
                  <a:pt x="301" y="365"/>
                  <a:pt x="324" y="365"/>
                </a:cubicBezTo>
                <a:cubicBezTo>
                  <a:pt x="347" y="365"/>
                  <a:pt x="347" y="361"/>
                  <a:pt x="370" y="361"/>
                </a:cubicBezTo>
                <a:cubicBezTo>
                  <a:pt x="392" y="361"/>
                  <a:pt x="411" y="384"/>
                  <a:pt x="411" y="405"/>
                </a:cubicBezTo>
                <a:cubicBezTo>
                  <a:pt x="411" y="425"/>
                  <a:pt x="416" y="425"/>
                  <a:pt x="416" y="446"/>
                </a:cubicBezTo>
                <a:cubicBezTo>
                  <a:pt x="416" y="466"/>
                  <a:pt x="434" y="473"/>
                  <a:pt x="452" y="459"/>
                </a:cubicBezTo>
                <a:cubicBezTo>
                  <a:pt x="470" y="446"/>
                  <a:pt x="469" y="444"/>
                  <a:pt x="487" y="431"/>
                </a:cubicBezTo>
                <a:cubicBezTo>
                  <a:pt x="505" y="417"/>
                  <a:pt x="506" y="417"/>
                  <a:pt x="524" y="404"/>
                </a:cubicBezTo>
                <a:cubicBezTo>
                  <a:pt x="542" y="390"/>
                  <a:pt x="539" y="387"/>
                  <a:pt x="557" y="373"/>
                </a:cubicBezTo>
                <a:cubicBezTo>
                  <a:pt x="576" y="359"/>
                  <a:pt x="575" y="359"/>
                  <a:pt x="594" y="345"/>
                </a:cubicBezTo>
                <a:cubicBezTo>
                  <a:pt x="612" y="331"/>
                  <a:pt x="614" y="335"/>
                  <a:pt x="632" y="321"/>
                </a:cubicBezTo>
                <a:cubicBezTo>
                  <a:pt x="650" y="307"/>
                  <a:pt x="650" y="306"/>
                  <a:pt x="668" y="292"/>
                </a:cubicBezTo>
                <a:cubicBezTo>
                  <a:pt x="686" y="279"/>
                  <a:pt x="684" y="274"/>
                  <a:pt x="704" y="265"/>
                </a:cubicBezTo>
                <a:cubicBezTo>
                  <a:pt x="727" y="255"/>
                  <a:pt x="725" y="221"/>
                  <a:pt x="707" y="207"/>
                </a:cubicBezTo>
                <a:close/>
              </a:path>
            </a:pathLst>
          </a:custGeom>
          <a:ln/>
        </p:spPr>
        <p:style>
          <a:lnRef idx="3">
            <a:schemeClr val="lt1"/>
          </a:lnRef>
          <a:fillRef idx="1">
            <a:schemeClr val="accent4"/>
          </a:fillRef>
          <a:effectRef idx="1">
            <a:schemeClr val="accent4"/>
          </a:effectRef>
          <a:fontRef idx="minor">
            <a:schemeClr val="lt1"/>
          </a:fontRef>
        </p:style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30" name="Grup 29"/>
          <p:cNvGrpSpPr/>
          <p:nvPr/>
        </p:nvGrpSpPr>
        <p:grpSpPr>
          <a:xfrm>
            <a:off x="4130628" y="4495307"/>
            <a:ext cx="3937096" cy="2273793"/>
            <a:chOff x="2176004" y="1358281"/>
            <a:chExt cx="4082752" cy="2947536"/>
          </a:xfrm>
        </p:grpSpPr>
        <p:sp>
          <p:nvSpPr>
            <p:cNvPr id="31" name="Google Shape;835;p38"/>
            <p:cNvSpPr/>
            <p:nvPr/>
          </p:nvSpPr>
          <p:spPr>
            <a:xfrm rot="10800000" flipV="1">
              <a:off x="2176005" y="1358281"/>
              <a:ext cx="4082751" cy="2840855"/>
            </a:xfrm>
            <a:custGeom>
              <a:avLst/>
              <a:gdLst/>
              <a:ahLst/>
              <a:cxnLst/>
              <a:rect l="l" t="t" r="r" b="b"/>
              <a:pathLst>
                <a:path w="3619883" h="4275461" extrusionOk="0">
                  <a:moveTo>
                    <a:pt x="3619883" y="4275461"/>
                  </a:moveTo>
                  <a:lnTo>
                    <a:pt x="3439718" y="4275461"/>
                  </a:lnTo>
                  <a:lnTo>
                    <a:pt x="3382296" y="4128157"/>
                  </a:lnTo>
                  <a:lnTo>
                    <a:pt x="3448683" y="4128157"/>
                  </a:lnTo>
                  <a:lnTo>
                    <a:pt x="3448683" y="3951392"/>
                  </a:lnTo>
                  <a:lnTo>
                    <a:pt x="3270899" y="3951392"/>
                  </a:lnTo>
                  <a:lnTo>
                    <a:pt x="3270899" y="4128157"/>
                  </a:lnTo>
                  <a:lnTo>
                    <a:pt x="3327149" y="4128157"/>
                  </a:lnTo>
                  <a:lnTo>
                    <a:pt x="3269726" y="4275461"/>
                  </a:lnTo>
                  <a:lnTo>
                    <a:pt x="3052674" y="4275461"/>
                  </a:lnTo>
                  <a:lnTo>
                    <a:pt x="3096002" y="4128157"/>
                  </a:lnTo>
                  <a:lnTo>
                    <a:pt x="3137725" y="4128157"/>
                  </a:lnTo>
                  <a:lnTo>
                    <a:pt x="3137725" y="3951392"/>
                  </a:lnTo>
                  <a:lnTo>
                    <a:pt x="2959941" y="3951392"/>
                  </a:lnTo>
                  <a:lnTo>
                    <a:pt x="2959941" y="4128157"/>
                  </a:lnTo>
                  <a:lnTo>
                    <a:pt x="2996846" y="4128157"/>
                  </a:lnTo>
                  <a:lnTo>
                    <a:pt x="3014011" y="4275461"/>
                  </a:lnTo>
                  <a:lnTo>
                    <a:pt x="2761042" y="4275461"/>
                  </a:lnTo>
                  <a:lnTo>
                    <a:pt x="2761042" y="4128157"/>
                  </a:lnTo>
                  <a:lnTo>
                    <a:pt x="2826768" y="4128157"/>
                  </a:lnTo>
                  <a:lnTo>
                    <a:pt x="2826768" y="3951392"/>
                  </a:lnTo>
                  <a:lnTo>
                    <a:pt x="2648983" y="3951392"/>
                  </a:lnTo>
                  <a:lnTo>
                    <a:pt x="2648983" y="4128157"/>
                  </a:lnTo>
                  <a:lnTo>
                    <a:pt x="2690646" y="4128157"/>
                  </a:lnTo>
                  <a:lnTo>
                    <a:pt x="2690646" y="4275461"/>
                  </a:lnTo>
                  <a:lnTo>
                    <a:pt x="2511710" y="4275461"/>
                  </a:lnTo>
                  <a:lnTo>
                    <a:pt x="2454288" y="4128157"/>
                  </a:lnTo>
                  <a:lnTo>
                    <a:pt x="2515810" y="4128157"/>
                  </a:lnTo>
                  <a:lnTo>
                    <a:pt x="2515810" y="3951392"/>
                  </a:lnTo>
                  <a:lnTo>
                    <a:pt x="2338025" y="3951392"/>
                  </a:lnTo>
                  <a:lnTo>
                    <a:pt x="2338025" y="4128157"/>
                  </a:lnTo>
                  <a:lnTo>
                    <a:pt x="2395120" y="4128157"/>
                  </a:lnTo>
                  <a:lnTo>
                    <a:pt x="2337697" y="4275461"/>
                  </a:lnTo>
                  <a:lnTo>
                    <a:pt x="2150155" y="4275461"/>
                  </a:lnTo>
                  <a:lnTo>
                    <a:pt x="2150155" y="4128157"/>
                  </a:lnTo>
                  <a:lnTo>
                    <a:pt x="2204852" y="4128157"/>
                  </a:lnTo>
                  <a:lnTo>
                    <a:pt x="2204852" y="3951392"/>
                  </a:lnTo>
                  <a:lnTo>
                    <a:pt x="2027068" y="3951392"/>
                  </a:lnTo>
                  <a:lnTo>
                    <a:pt x="2027068" y="4128157"/>
                  </a:lnTo>
                  <a:lnTo>
                    <a:pt x="2079759" y="4128157"/>
                  </a:lnTo>
                  <a:lnTo>
                    <a:pt x="2079759" y="4275461"/>
                  </a:lnTo>
                  <a:lnTo>
                    <a:pt x="1824703" y="4275461"/>
                  </a:lnTo>
                  <a:lnTo>
                    <a:pt x="1834468" y="4128157"/>
                  </a:lnTo>
                  <a:lnTo>
                    <a:pt x="1893894" y="4128157"/>
                  </a:lnTo>
                  <a:lnTo>
                    <a:pt x="1893894" y="3951392"/>
                  </a:lnTo>
                  <a:lnTo>
                    <a:pt x="1716110" y="3951392"/>
                  </a:lnTo>
                  <a:lnTo>
                    <a:pt x="1716110" y="4006431"/>
                  </a:lnTo>
                  <a:lnTo>
                    <a:pt x="1703447" y="4007960"/>
                  </a:lnTo>
                  <a:lnTo>
                    <a:pt x="1716110" y="4044284"/>
                  </a:lnTo>
                  <a:lnTo>
                    <a:pt x="1716110" y="4128157"/>
                  </a:lnTo>
                  <a:lnTo>
                    <a:pt x="1745346" y="4128157"/>
                  </a:lnTo>
                  <a:lnTo>
                    <a:pt x="1796694" y="4275461"/>
                  </a:lnTo>
                  <a:lnTo>
                    <a:pt x="1558844" y="4275461"/>
                  </a:lnTo>
                  <a:lnTo>
                    <a:pt x="1517252" y="4128157"/>
                  </a:lnTo>
                  <a:lnTo>
                    <a:pt x="1582936" y="4128157"/>
                  </a:lnTo>
                  <a:lnTo>
                    <a:pt x="1582936" y="3951392"/>
                  </a:lnTo>
                  <a:lnTo>
                    <a:pt x="1405151" y="3951392"/>
                  </a:lnTo>
                  <a:lnTo>
                    <a:pt x="1405151" y="4128157"/>
                  </a:lnTo>
                  <a:lnTo>
                    <a:pt x="1468988" y="4128157"/>
                  </a:lnTo>
                  <a:lnTo>
                    <a:pt x="1427396" y="4275461"/>
                  </a:lnTo>
                  <a:lnTo>
                    <a:pt x="1210751" y="4275461"/>
                  </a:lnTo>
                  <a:lnTo>
                    <a:pt x="1210751" y="4128157"/>
                  </a:lnTo>
                  <a:lnTo>
                    <a:pt x="1271978" y="4128157"/>
                  </a:lnTo>
                  <a:lnTo>
                    <a:pt x="1271978" y="3951392"/>
                  </a:lnTo>
                  <a:lnTo>
                    <a:pt x="1094193" y="3951392"/>
                  </a:lnTo>
                  <a:lnTo>
                    <a:pt x="1094193" y="4128157"/>
                  </a:lnTo>
                  <a:lnTo>
                    <a:pt x="1140354" y="4128157"/>
                  </a:lnTo>
                  <a:lnTo>
                    <a:pt x="1140354" y="4275461"/>
                  </a:lnTo>
                  <a:lnTo>
                    <a:pt x="953807" y="4275461"/>
                  </a:lnTo>
                  <a:lnTo>
                    <a:pt x="912215" y="4128157"/>
                  </a:lnTo>
                  <a:lnTo>
                    <a:pt x="961020" y="4128157"/>
                  </a:lnTo>
                  <a:lnTo>
                    <a:pt x="961020" y="3951392"/>
                  </a:lnTo>
                  <a:lnTo>
                    <a:pt x="783235" y="3951392"/>
                  </a:lnTo>
                  <a:lnTo>
                    <a:pt x="783235" y="4128157"/>
                  </a:lnTo>
                  <a:lnTo>
                    <a:pt x="871024" y="4128157"/>
                  </a:lnTo>
                  <a:lnTo>
                    <a:pt x="829432" y="4275461"/>
                  </a:lnTo>
                  <a:lnTo>
                    <a:pt x="611484" y="4275461"/>
                  </a:lnTo>
                  <a:lnTo>
                    <a:pt x="621247" y="4128157"/>
                  </a:lnTo>
                  <a:lnTo>
                    <a:pt x="650062" y="4128157"/>
                  </a:lnTo>
                  <a:lnTo>
                    <a:pt x="650062" y="3951392"/>
                  </a:lnTo>
                  <a:lnTo>
                    <a:pt x="472277" y="3951392"/>
                  </a:lnTo>
                  <a:lnTo>
                    <a:pt x="472277" y="4128157"/>
                  </a:lnTo>
                  <a:lnTo>
                    <a:pt x="522650" y="4128157"/>
                  </a:lnTo>
                  <a:lnTo>
                    <a:pt x="573998" y="4275461"/>
                  </a:lnTo>
                  <a:lnTo>
                    <a:pt x="336164" y="4275461"/>
                  </a:lnTo>
                  <a:lnTo>
                    <a:pt x="294572" y="4128157"/>
                  </a:lnTo>
                  <a:lnTo>
                    <a:pt x="339106" y="4128157"/>
                  </a:lnTo>
                  <a:lnTo>
                    <a:pt x="339106" y="3951392"/>
                  </a:lnTo>
                  <a:lnTo>
                    <a:pt x="161321" y="3951392"/>
                  </a:lnTo>
                  <a:lnTo>
                    <a:pt x="161321" y="4128157"/>
                  </a:lnTo>
                  <a:lnTo>
                    <a:pt x="230914" y="4128157"/>
                  </a:lnTo>
                  <a:lnTo>
                    <a:pt x="189322" y="4275461"/>
                  </a:lnTo>
                  <a:lnTo>
                    <a:pt x="0" y="4275461"/>
                  </a:lnTo>
                  <a:lnTo>
                    <a:pt x="0" y="42229"/>
                  </a:lnTo>
                  <a:lnTo>
                    <a:pt x="42464" y="40518"/>
                  </a:lnTo>
                  <a:cubicBezTo>
                    <a:pt x="74971" y="39124"/>
                    <a:pt x="107865" y="37493"/>
                    <a:pt x="137733" y="35355"/>
                  </a:cubicBezTo>
                  <a:cubicBezTo>
                    <a:pt x="190259" y="31594"/>
                    <a:pt x="207620" y="26813"/>
                    <a:pt x="270565" y="29759"/>
                  </a:cubicBezTo>
                  <a:cubicBezTo>
                    <a:pt x="340476" y="33031"/>
                    <a:pt x="410011" y="40222"/>
                    <a:pt x="479734" y="45455"/>
                  </a:cubicBezTo>
                  <a:cubicBezTo>
                    <a:pt x="494525" y="44178"/>
                    <a:pt x="509610" y="43513"/>
                    <a:pt x="524103" y="41625"/>
                  </a:cubicBezTo>
                  <a:cubicBezTo>
                    <a:pt x="601697" y="31514"/>
                    <a:pt x="556443" y="34957"/>
                    <a:pt x="624416" y="22696"/>
                  </a:cubicBezTo>
                  <a:cubicBezTo>
                    <a:pt x="635212" y="20749"/>
                    <a:pt x="646648" y="19799"/>
                    <a:pt x="657762" y="18351"/>
                  </a:cubicBezTo>
                  <a:cubicBezTo>
                    <a:pt x="668693" y="20831"/>
                    <a:pt x="679780" y="23102"/>
                    <a:pt x="690557" y="25792"/>
                  </a:cubicBezTo>
                  <a:cubicBezTo>
                    <a:pt x="708912" y="30373"/>
                    <a:pt x="725511" y="38069"/>
                    <a:pt x="745123" y="40157"/>
                  </a:cubicBezTo>
                  <a:cubicBezTo>
                    <a:pt x="760140" y="41756"/>
                    <a:pt x="774703" y="37604"/>
                    <a:pt x="789493" y="36327"/>
                  </a:cubicBezTo>
                  <a:cubicBezTo>
                    <a:pt x="861365" y="65797"/>
                    <a:pt x="781581" y="31381"/>
                    <a:pt x="854255" y="68887"/>
                  </a:cubicBezTo>
                  <a:cubicBezTo>
                    <a:pt x="867904" y="75932"/>
                    <a:pt x="883997" y="81514"/>
                    <a:pt x="897520" y="88629"/>
                  </a:cubicBezTo>
                  <a:cubicBezTo>
                    <a:pt x="912821" y="96679"/>
                    <a:pt x="924193" y="106820"/>
                    <a:pt x="940510" y="114265"/>
                  </a:cubicBezTo>
                  <a:cubicBezTo>
                    <a:pt x="978926" y="131794"/>
                    <a:pt x="1040358" y="137490"/>
                    <a:pt x="1082712" y="144543"/>
                  </a:cubicBezTo>
                  <a:cubicBezTo>
                    <a:pt x="1118214" y="136811"/>
                    <a:pt x="1170817" y="124786"/>
                    <a:pt x="1205348" y="120753"/>
                  </a:cubicBezTo>
                  <a:cubicBezTo>
                    <a:pt x="1226874" y="118238"/>
                    <a:pt x="1249625" y="118888"/>
                    <a:pt x="1271764" y="117956"/>
                  </a:cubicBezTo>
                  <a:cubicBezTo>
                    <a:pt x="1286371" y="120607"/>
                    <a:pt x="1301530" y="122404"/>
                    <a:pt x="1315583" y="125912"/>
                  </a:cubicBezTo>
                  <a:cubicBezTo>
                    <a:pt x="1330825" y="129716"/>
                    <a:pt x="1344183" y="135594"/>
                    <a:pt x="1359125" y="139761"/>
                  </a:cubicBezTo>
                  <a:cubicBezTo>
                    <a:pt x="1369691" y="142709"/>
                    <a:pt x="1380988" y="144722"/>
                    <a:pt x="1391919" y="147202"/>
                  </a:cubicBezTo>
                  <a:cubicBezTo>
                    <a:pt x="1406801" y="143961"/>
                    <a:pt x="1423676" y="142513"/>
                    <a:pt x="1436563" y="137480"/>
                  </a:cubicBezTo>
                  <a:cubicBezTo>
                    <a:pt x="1471672" y="123768"/>
                    <a:pt x="1451884" y="116940"/>
                    <a:pt x="1471566" y="97777"/>
                  </a:cubicBezTo>
                  <a:cubicBezTo>
                    <a:pt x="1480193" y="89377"/>
                    <a:pt x="1494348" y="83095"/>
                    <a:pt x="1505739" y="75753"/>
                  </a:cubicBezTo>
                  <a:cubicBezTo>
                    <a:pt x="1577183" y="91962"/>
                    <a:pt x="1533597" y="77394"/>
                    <a:pt x="1590891" y="144702"/>
                  </a:cubicBezTo>
                  <a:cubicBezTo>
                    <a:pt x="1598697" y="133398"/>
                    <a:pt x="1605803" y="118291"/>
                    <a:pt x="1625616" y="110893"/>
                  </a:cubicBezTo>
                  <a:cubicBezTo>
                    <a:pt x="1634871" y="107437"/>
                    <a:pt x="1647847" y="107996"/>
                    <a:pt x="1658964" y="106547"/>
                  </a:cubicBezTo>
                  <a:cubicBezTo>
                    <a:pt x="1658964" y="106547"/>
                    <a:pt x="1717565" y="116830"/>
                    <a:pt x="1746598" y="122460"/>
                  </a:cubicBezTo>
                  <a:cubicBezTo>
                    <a:pt x="1784954" y="129898"/>
                    <a:pt x="1777755" y="129229"/>
                    <a:pt x="1811913" y="143234"/>
                  </a:cubicBezTo>
                  <a:cubicBezTo>
                    <a:pt x="1826795" y="139993"/>
                    <a:pt x="1840838" y="135560"/>
                    <a:pt x="1856557" y="133511"/>
                  </a:cubicBezTo>
                  <a:cubicBezTo>
                    <a:pt x="1928018" y="124200"/>
                    <a:pt x="1988968" y="136755"/>
                    <a:pt x="2066003" y="143313"/>
                  </a:cubicBezTo>
                  <a:cubicBezTo>
                    <a:pt x="2066003" y="143313"/>
                    <a:pt x="2140825" y="127584"/>
                    <a:pt x="2177615" y="119007"/>
                  </a:cubicBezTo>
                  <a:cubicBezTo>
                    <a:pt x="2204144" y="112823"/>
                    <a:pt x="2229794" y="105701"/>
                    <a:pt x="2255883" y="99047"/>
                  </a:cubicBezTo>
                  <a:cubicBezTo>
                    <a:pt x="2285463" y="96494"/>
                    <a:pt x="2315224" y="94357"/>
                    <a:pt x="2344622" y="91388"/>
                  </a:cubicBezTo>
                  <a:cubicBezTo>
                    <a:pt x="2381841" y="87629"/>
                    <a:pt x="2417828" y="80978"/>
                    <a:pt x="2455682" y="78869"/>
                  </a:cubicBezTo>
                  <a:cubicBezTo>
                    <a:pt x="2514146" y="75610"/>
                    <a:pt x="2573634" y="76515"/>
                    <a:pt x="2632609" y="75338"/>
                  </a:cubicBezTo>
                  <a:lnTo>
                    <a:pt x="2742291" y="92282"/>
                  </a:lnTo>
                  <a:lnTo>
                    <a:pt x="2851974" y="109227"/>
                  </a:lnTo>
                  <a:cubicBezTo>
                    <a:pt x="2870530" y="106158"/>
                    <a:pt x="2892297" y="106201"/>
                    <a:pt x="2907643" y="100020"/>
                  </a:cubicBezTo>
                  <a:cubicBezTo>
                    <a:pt x="2937923" y="87823"/>
                    <a:pt x="2940565" y="43036"/>
                    <a:pt x="2944022" y="30853"/>
                  </a:cubicBezTo>
                  <a:cubicBezTo>
                    <a:pt x="2970111" y="24199"/>
                    <a:pt x="2993094" y="12639"/>
                    <a:pt x="3022289" y="10893"/>
                  </a:cubicBezTo>
                  <a:cubicBezTo>
                    <a:pt x="3035344" y="10111"/>
                    <a:pt x="3043336" y="20290"/>
                    <a:pt x="3054807" y="24226"/>
                  </a:cubicBezTo>
                  <a:cubicBezTo>
                    <a:pt x="3083266" y="33989"/>
                    <a:pt x="3112862" y="42692"/>
                    <a:pt x="3141892" y="51925"/>
                  </a:cubicBezTo>
                  <a:cubicBezTo>
                    <a:pt x="3156498" y="54577"/>
                    <a:pt x="3173315" y="54799"/>
                    <a:pt x="3185711" y="59881"/>
                  </a:cubicBezTo>
                  <a:cubicBezTo>
                    <a:pt x="3221000" y="74351"/>
                    <a:pt x="3196552" y="98318"/>
                    <a:pt x="3219056" y="55536"/>
                  </a:cubicBezTo>
                  <a:cubicBezTo>
                    <a:pt x="3233847" y="54259"/>
                    <a:pt x="3248275" y="50997"/>
                    <a:pt x="3263425" y="51706"/>
                  </a:cubicBezTo>
                  <a:cubicBezTo>
                    <a:pt x="3275045" y="52250"/>
                    <a:pt x="3285322" y="60949"/>
                    <a:pt x="3296219" y="59147"/>
                  </a:cubicBezTo>
                  <a:cubicBezTo>
                    <a:pt x="3308643" y="57093"/>
                    <a:pt x="3311469" y="48049"/>
                    <a:pt x="3319094" y="42500"/>
                  </a:cubicBezTo>
                  <a:cubicBezTo>
                    <a:pt x="3399611" y="29185"/>
                    <a:pt x="3363375" y="41582"/>
                    <a:pt x="3420511" y="0"/>
                  </a:cubicBezTo>
                  <a:cubicBezTo>
                    <a:pt x="3431442" y="2480"/>
                    <a:pt x="3443361" y="3886"/>
                    <a:pt x="3453305" y="7440"/>
                  </a:cubicBezTo>
                  <a:cubicBezTo>
                    <a:pt x="3469029" y="13059"/>
                    <a:pt x="3483905" y="19630"/>
                    <a:pt x="3496571" y="27182"/>
                  </a:cubicBezTo>
                  <a:cubicBezTo>
                    <a:pt x="3535674" y="50500"/>
                    <a:pt x="3592081" y="121578"/>
                    <a:pt x="3602117" y="132521"/>
                  </a:cubicBezTo>
                  <a:lnTo>
                    <a:pt x="3619883" y="14004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>
              <a:outerShdw blurRad="50800" dist="38100" dir="2700000" algn="tl" rotWithShape="0">
                <a:srgbClr val="000000">
                  <a:alpha val="298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tr-TR" sz="2400" b="0" i="0" u="none" strike="noStrike" cap="none" dirty="0" smtClean="0">
                  <a:latin typeface="Calibri"/>
                  <a:ea typeface="Calibri"/>
                  <a:cs typeface="Calibri"/>
                  <a:sym typeface="Calibri"/>
                </a:rPr>
                <a:t>Anadolu’da güvenli ve huzurlu bir ortam oluşmasını sağlamak.</a:t>
              </a:r>
              <a:endParaRPr sz="1800" b="0" i="0" u="none" strike="noStrike" cap="none" dirty="0"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" name="Google Shape;835;p38"/>
            <p:cNvSpPr/>
            <p:nvPr/>
          </p:nvSpPr>
          <p:spPr>
            <a:xfrm flipV="1">
              <a:off x="2176004" y="3972873"/>
              <a:ext cx="4082751" cy="332944"/>
            </a:xfrm>
            <a:custGeom>
              <a:avLst/>
              <a:gdLst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448683 w 3619883"/>
                <a:gd name="connsiteY3" fmla="*/ 4128157 h 4275461"/>
                <a:gd name="connsiteX4" fmla="*/ 3270899 w 3619883"/>
                <a:gd name="connsiteY4" fmla="*/ 3951392 h 4275461"/>
                <a:gd name="connsiteX5" fmla="*/ 3270899 w 3619883"/>
                <a:gd name="connsiteY5" fmla="*/ 4128157 h 4275461"/>
                <a:gd name="connsiteX6" fmla="*/ 3327149 w 3619883"/>
                <a:gd name="connsiteY6" fmla="*/ 4128157 h 4275461"/>
                <a:gd name="connsiteX7" fmla="*/ 3269726 w 3619883"/>
                <a:gd name="connsiteY7" fmla="*/ 4275461 h 4275461"/>
                <a:gd name="connsiteX8" fmla="*/ 3052674 w 3619883"/>
                <a:gd name="connsiteY8" fmla="*/ 4275461 h 4275461"/>
                <a:gd name="connsiteX9" fmla="*/ 3096002 w 3619883"/>
                <a:gd name="connsiteY9" fmla="*/ 4128157 h 4275461"/>
                <a:gd name="connsiteX10" fmla="*/ 3137725 w 3619883"/>
                <a:gd name="connsiteY10" fmla="*/ 4128157 h 4275461"/>
                <a:gd name="connsiteX11" fmla="*/ 3137725 w 3619883"/>
                <a:gd name="connsiteY11" fmla="*/ 3951392 h 4275461"/>
                <a:gd name="connsiteX12" fmla="*/ 2959941 w 3619883"/>
                <a:gd name="connsiteY12" fmla="*/ 3951392 h 4275461"/>
                <a:gd name="connsiteX13" fmla="*/ 2959941 w 3619883"/>
                <a:gd name="connsiteY13" fmla="*/ 4128157 h 4275461"/>
                <a:gd name="connsiteX14" fmla="*/ 2996846 w 3619883"/>
                <a:gd name="connsiteY14" fmla="*/ 4128157 h 4275461"/>
                <a:gd name="connsiteX15" fmla="*/ 3014011 w 3619883"/>
                <a:gd name="connsiteY15" fmla="*/ 4275461 h 4275461"/>
                <a:gd name="connsiteX16" fmla="*/ 2761042 w 3619883"/>
                <a:gd name="connsiteY16" fmla="*/ 4275461 h 4275461"/>
                <a:gd name="connsiteX17" fmla="*/ 2761042 w 3619883"/>
                <a:gd name="connsiteY17" fmla="*/ 4128157 h 4275461"/>
                <a:gd name="connsiteX18" fmla="*/ 2826768 w 3619883"/>
                <a:gd name="connsiteY18" fmla="*/ 4128157 h 4275461"/>
                <a:gd name="connsiteX19" fmla="*/ 2826768 w 3619883"/>
                <a:gd name="connsiteY19" fmla="*/ 3951392 h 4275461"/>
                <a:gd name="connsiteX20" fmla="*/ 2648983 w 3619883"/>
                <a:gd name="connsiteY20" fmla="*/ 3951392 h 4275461"/>
                <a:gd name="connsiteX21" fmla="*/ 2648983 w 3619883"/>
                <a:gd name="connsiteY21" fmla="*/ 4128157 h 4275461"/>
                <a:gd name="connsiteX22" fmla="*/ 2690646 w 3619883"/>
                <a:gd name="connsiteY22" fmla="*/ 4128157 h 4275461"/>
                <a:gd name="connsiteX23" fmla="*/ 2690646 w 3619883"/>
                <a:gd name="connsiteY23" fmla="*/ 4275461 h 4275461"/>
                <a:gd name="connsiteX24" fmla="*/ 2511710 w 3619883"/>
                <a:gd name="connsiteY24" fmla="*/ 4275461 h 4275461"/>
                <a:gd name="connsiteX25" fmla="*/ 2454288 w 3619883"/>
                <a:gd name="connsiteY25" fmla="*/ 4128157 h 4275461"/>
                <a:gd name="connsiteX26" fmla="*/ 2515810 w 3619883"/>
                <a:gd name="connsiteY26" fmla="*/ 4128157 h 4275461"/>
                <a:gd name="connsiteX27" fmla="*/ 2515810 w 3619883"/>
                <a:gd name="connsiteY27" fmla="*/ 3951392 h 4275461"/>
                <a:gd name="connsiteX28" fmla="*/ 2338025 w 3619883"/>
                <a:gd name="connsiteY28" fmla="*/ 3951392 h 4275461"/>
                <a:gd name="connsiteX29" fmla="*/ 2338025 w 3619883"/>
                <a:gd name="connsiteY29" fmla="*/ 4128157 h 4275461"/>
                <a:gd name="connsiteX30" fmla="*/ 2395120 w 3619883"/>
                <a:gd name="connsiteY30" fmla="*/ 4128157 h 4275461"/>
                <a:gd name="connsiteX31" fmla="*/ 2337697 w 3619883"/>
                <a:gd name="connsiteY31" fmla="*/ 4275461 h 4275461"/>
                <a:gd name="connsiteX32" fmla="*/ 2150155 w 3619883"/>
                <a:gd name="connsiteY32" fmla="*/ 4275461 h 4275461"/>
                <a:gd name="connsiteX33" fmla="*/ 2150155 w 3619883"/>
                <a:gd name="connsiteY33" fmla="*/ 4128157 h 4275461"/>
                <a:gd name="connsiteX34" fmla="*/ 2204852 w 3619883"/>
                <a:gd name="connsiteY34" fmla="*/ 4128157 h 4275461"/>
                <a:gd name="connsiteX35" fmla="*/ 2204852 w 3619883"/>
                <a:gd name="connsiteY35" fmla="*/ 3951392 h 4275461"/>
                <a:gd name="connsiteX36" fmla="*/ 2027068 w 3619883"/>
                <a:gd name="connsiteY36" fmla="*/ 3951392 h 4275461"/>
                <a:gd name="connsiteX37" fmla="*/ 2027068 w 3619883"/>
                <a:gd name="connsiteY37" fmla="*/ 4128157 h 4275461"/>
                <a:gd name="connsiteX38" fmla="*/ 2079759 w 3619883"/>
                <a:gd name="connsiteY38" fmla="*/ 4128157 h 4275461"/>
                <a:gd name="connsiteX39" fmla="*/ 2079759 w 3619883"/>
                <a:gd name="connsiteY39" fmla="*/ 4275461 h 4275461"/>
                <a:gd name="connsiteX40" fmla="*/ 1824703 w 3619883"/>
                <a:gd name="connsiteY40" fmla="*/ 4275461 h 4275461"/>
                <a:gd name="connsiteX41" fmla="*/ 1834468 w 3619883"/>
                <a:gd name="connsiteY41" fmla="*/ 4128157 h 4275461"/>
                <a:gd name="connsiteX42" fmla="*/ 1893894 w 3619883"/>
                <a:gd name="connsiteY42" fmla="*/ 4128157 h 4275461"/>
                <a:gd name="connsiteX43" fmla="*/ 1893894 w 3619883"/>
                <a:gd name="connsiteY43" fmla="*/ 3951392 h 4275461"/>
                <a:gd name="connsiteX44" fmla="*/ 1716110 w 3619883"/>
                <a:gd name="connsiteY44" fmla="*/ 3951392 h 4275461"/>
                <a:gd name="connsiteX45" fmla="*/ 1716110 w 3619883"/>
                <a:gd name="connsiteY45" fmla="*/ 4006431 h 4275461"/>
                <a:gd name="connsiteX46" fmla="*/ 1703447 w 3619883"/>
                <a:gd name="connsiteY46" fmla="*/ 4007960 h 4275461"/>
                <a:gd name="connsiteX47" fmla="*/ 1716110 w 3619883"/>
                <a:gd name="connsiteY47" fmla="*/ 4044284 h 4275461"/>
                <a:gd name="connsiteX48" fmla="*/ 1716110 w 3619883"/>
                <a:gd name="connsiteY48" fmla="*/ 4128157 h 4275461"/>
                <a:gd name="connsiteX49" fmla="*/ 1745346 w 3619883"/>
                <a:gd name="connsiteY49" fmla="*/ 4128157 h 4275461"/>
                <a:gd name="connsiteX50" fmla="*/ 1796694 w 3619883"/>
                <a:gd name="connsiteY50" fmla="*/ 4275461 h 4275461"/>
                <a:gd name="connsiteX51" fmla="*/ 1558844 w 3619883"/>
                <a:gd name="connsiteY51" fmla="*/ 4275461 h 4275461"/>
                <a:gd name="connsiteX52" fmla="*/ 1517252 w 3619883"/>
                <a:gd name="connsiteY52" fmla="*/ 4128157 h 4275461"/>
                <a:gd name="connsiteX53" fmla="*/ 1582936 w 3619883"/>
                <a:gd name="connsiteY53" fmla="*/ 4128157 h 4275461"/>
                <a:gd name="connsiteX54" fmla="*/ 1582936 w 3619883"/>
                <a:gd name="connsiteY54" fmla="*/ 3951392 h 4275461"/>
                <a:gd name="connsiteX55" fmla="*/ 1405151 w 3619883"/>
                <a:gd name="connsiteY55" fmla="*/ 3951392 h 4275461"/>
                <a:gd name="connsiteX56" fmla="*/ 1405151 w 3619883"/>
                <a:gd name="connsiteY56" fmla="*/ 4128157 h 4275461"/>
                <a:gd name="connsiteX57" fmla="*/ 1468988 w 3619883"/>
                <a:gd name="connsiteY57" fmla="*/ 4128157 h 4275461"/>
                <a:gd name="connsiteX58" fmla="*/ 1427396 w 3619883"/>
                <a:gd name="connsiteY58" fmla="*/ 4275461 h 4275461"/>
                <a:gd name="connsiteX59" fmla="*/ 1210751 w 3619883"/>
                <a:gd name="connsiteY59" fmla="*/ 4275461 h 4275461"/>
                <a:gd name="connsiteX60" fmla="*/ 1210751 w 3619883"/>
                <a:gd name="connsiteY60" fmla="*/ 4128157 h 4275461"/>
                <a:gd name="connsiteX61" fmla="*/ 1271978 w 3619883"/>
                <a:gd name="connsiteY61" fmla="*/ 4128157 h 4275461"/>
                <a:gd name="connsiteX62" fmla="*/ 1271978 w 3619883"/>
                <a:gd name="connsiteY62" fmla="*/ 3951392 h 4275461"/>
                <a:gd name="connsiteX63" fmla="*/ 1094193 w 3619883"/>
                <a:gd name="connsiteY63" fmla="*/ 3951392 h 4275461"/>
                <a:gd name="connsiteX64" fmla="*/ 1094193 w 3619883"/>
                <a:gd name="connsiteY64" fmla="*/ 4128157 h 4275461"/>
                <a:gd name="connsiteX65" fmla="*/ 1140354 w 3619883"/>
                <a:gd name="connsiteY65" fmla="*/ 4128157 h 4275461"/>
                <a:gd name="connsiteX66" fmla="*/ 1140354 w 3619883"/>
                <a:gd name="connsiteY66" fmla="*/ 4275461 h 4275461"/>
                <a:gd name="connsiteX67" fmla="*/ 953807 w 3619883"/>
                <a:gd name="connsiteY67" fmla="*/ 4275461 h 4275461"/>
                <a:gd name="connsiteX68" fmla="*/ 912215 w 3619883"/>
                <a:gd name="connsiteY68" fmla="*/ 4128157 h 4275461"/>
                <a:gd name="connsiteX69" fmla="*/ 961020 w 3619883"/>
                <a:gd name="connsiteY69" fmla="*/ 4128157 h 4275461"/>
                <a:gd name="connsiteX70" fmla="*/ 961020 w 3619883"/>
                <a:gd name="connsiteY70" fmla="*/ 3951392 h 4275461"/>
                <a:gd name="connsiteX71" fmla="*/ 783235 w 3619883"/>
                <a:gd name="connsiteY71" fmla="*/ 3951392 h 4275461"/>
                <a:gd name="connsiteX72" fmla="*/ 783235 w 3619883"/>
                <a:gd name="connsiteY72" fmla="*/ 4128157 h 4275461"/>
                <a:gd name="connsiteX73" fmla="*/ 871024 w 3619883"/>
                <a:gd name="connsiteY73" fmla="*/ 4128157 h 4275461"/>
                <a:gd name="connsiteX74" fmla="*/ 829432 w 3619883"/>
                <a:gd name="connsiteY74" fmla="*/ 4275461 h 4275461"/>
                <a:gd name="connsiteX75" fmla="*/ 611484 w 3619883"/>
                <a:gd name="connsiteY75" fmla="*/ 4275461 h 4275461"/>
                <a:gd name="connsiteX76" fmla="*/ 621247 w 3619883"/>
                <a:gd name="connsiteY76" fmla="*/ 4128157 h 4275461"/>
                <a:gd name="connsiteX77" fmla="*/ 650062 w 3619883"/>
                <a:gd name="connsiteY77" fmla="*/ 4128157 h 4275461"/>
                <a:gd name="connsiteX78" fmla="*/ 650062 w 3619883"/>
                <a:gd name="connsiteY78" fmla="*/ 3951392 h 4275461"/>
                <a:gd name="connsiteX79" fmla="*/ 472277 w 3619883"/>
                <a:gd name="connsiteY79" fmla="*/ 3951392 h 4275461"/>
                <a:gd name="connsiteX80" fmla="*/ 472277 w 3619883"/>
                <a:gd name="connsiteY80" fmla="*/ 4128157 h 4275461"/>
                <a:gd name="connsiteX81" fmla="*/ 522650 w 3619883"/>
                <a:gd name="connsiteY81" fmla="*/ 4128157 h 4275461"/>
                <a:gd name="connsiteX82" fmla="*/ 573998 w 3619883"/>
                <a:gd name="connsiteY82" fmla="*/ 4275461 h 4275461"/>
                <a:gd name="connsiteX83" fmla="*/ 336164 w 3619883"/>
                <a:gd name="connsiteY83" fmla="*/ 4275461 h 4275461"/>
                <a:gd name="connsiteX84" fmla="*/ 294572 w 3619883"/>
                <a:gd name="connsiteY84" fmla="*/ 4128157 h 4275461"/>
                <a:gd name="connsiteX85" fmla="*/ 339106 w 3619883"/>
                <a:gd name="connsiteY85" fmla="*/ 4128157 h 4275461"/>
                <a:gd name="connsiteX86" fmla="*/ 339106 w 3619883"/>
                <a:gd name="connsiteY86" fmla="*/ 3951392 h 4275461"/>
                <a:gd name="connsiteX87" fmla="*/ 161321 w 3619883"/>
                <a:gd name="connsiteY87" fmla="*/ 3951392 h 4275461"/>
                <a:gd name="connsiteX88" fmla="*/ 161321 w 3619883"/>
                <a:gd name="connsiteY88" fmla="*/ 4128157 h 4275461"/>
                <a:gd name="connsiteX89" fmla="*/ 230914 w 3619883"/>
                <a:gd name="connsiteY89" fmla="*/ 4128157 h 4275461"/>
                <a:gd name="connsiteX90" fmla="*/ 189322 w 3619883"/>
                <a:gd name="connsiteY90" fmla="*/ 4275461 h 4275461"/>
                <a:gd name="connsiteX91" fmla="*/ 0 w 3619883"/>
                <a:gd name="connsiteY91" fmla="*/ 4275461 h 4275461"/>
                <a:gd name="connsiteX92" fmla="*/ 0 w 3619883"/>
                <a:gd name="connsiteY92" fmla="*/ 42229 h 4275461"/>
                <a:gd name="connsiteX93" fmla="*/ 42464 w 3619883"/>
                <a:gd name="connsiteY93" fmla="*/ 40518 h 4275461"/>
                <a:gd name="connsiteX94" fmla="*/ 137733 w 3619883"/>
                <a:gd name="connsiteY94" fmla="*/ 35355 h 4275461"/>
                <a:gd name="connsiteX95" fmla="*/ 270565 w 3619883"/>
                <a:gd name="connsiteY95" fmla="*/ 29759 h 4275461"/>
                <a:gd name="connsiteX96" fmla="*/ 479734 w 3619883"/>
                <a:gd name="connsiteY96" fmla="*/ 45455 h 4275461"/>
                <a:gd name="connsiteX97" fmla="*/ 524103 w 3619883"/>
                <a:gd name="connsiteY97" fmla="*/ 41625 h 4275461"/>
                <a:gd name="connsiteX98" fmla="*/ 624416 w 3619883"/>
                <a:gd name="connsiteY98" fmla="*/ 22696 h 4275461"/>
                <a:gd name="connsiteX99" fmla="*/ 657762 w 3619883"/>
                <a:gd name="connsiteY99" fmla="*/ 18351 h 4275461"/>
                <a:gd name="connsiteX100" fmla="*/ 690557 w 3619883"/>
                <a:gd name="connsiteY100" fmla="*/ 25792 h 4275461"/>
                <a:gd name="connsiteX101" fmla="*/ 745123 w 3619883"/>
                <a:gd name="connsiteY101" fmla="*/ 40157 h 4275461"/>
                <a:gd name="connsiteX102" fmla="*/ 789493 w 3619883"/>
                <a:gd name="connsiteY102" fmla="*/ 36327 h 4275461"/>
                <a:gd name="connsiteX103" fmla="*/ 854255 w 3619883"/>
                <a:gd name="connsiteY103" fmla="*/ 68887 h 4275461"/>
                <a:gd name="connsiteX104" fmla="*/ 897520 w 3619883"/>
                <a:gd name="connsiteY104" fmla="*/ 88629 h 4275461"/>
                <a:gd name="connsiteX105" fmla="*/ 940510 w 3619883"/>
                <a:gd name="connsiteY105" fmla="*/ 114265 h 4275461"/>
                <a:gd name="connsiteX106" fmla="*/ 1082712 w 3619883"/>
                <a:gd name="connsiteY106" fmla="*/ 144543 h 4275461"/>
                <a:gd name="connsiteX107" fmla="*/ 1205348 w 3619883"/>
                <a:gd name="connsiteY107" fmla="*/ 120753 h 4275461"/>
                <a:gd name="connsiteX108" fmla="*/ 1271764 w 3619883"/>
                <a:gd name="connsiteY108" fmla="*/ 117956 h 4275461"/>
                <a:gd name="connsiteX109" fmla="*/ 1315583 w 3619883"/>
                <a:gd name="connsiteY109" fmla="*/ 125912 h 4275461"/>
                <a:gd name="connsiteX110" fmla="*/ 1359125 w 3619883"/>
                <a:gd name="connsiteY110" fmla="*/ 139761 h 4275461"/>
                <a:gd name="connsiteX111" fmla="*/ 1391919 w 3619883"/>
                <a:gd name="connsiteY111" fmla="*/ 147202 h 4275461"/>
                <a:gd name="connsiteX112" fmla="*/ 1436563 w 3619883"/>
                <a:gd name="connsiteY112" fmla="*/ 137480 h 4275461"/>
                <a:gd name="connsiteX113" fmla="*/ 1471566 w 3619883"/>
                <a:gd name="connsiteY113" fmla="*/ 97777 h 4275461"/>
                <a:gd name="connsiteX114" fmla="*/ 1505739 w 3619883"/>
                <a:gd name="connsiteY114" fmla="*/ 75753 h 4275461"/>
                <a:gd name="connsiteX115" fmla="*/ 1590891 w 3619883"/>
                <a:gd name="connsiteY115" fmla="*/ 144702 h 4275461"/>
                <a:gd name="connsiteX116" fmla="*/ 1625616 w 3619883"/>
                <a:gd name="connsiteY116" fmla="*/ 110893 h 4275461"/>
                <a:gd name="connsiteX117" fmla="*/ 1658964 w 3619883"/>
                <a:gd name="connsiteY117" fmla="*/ 106547 h 4275461"/>
                <a:gd name="connsiteX118" fmla="*/ 1746598 w 3619883"/>
                <a:gd name="connsiteY118" fmla="*/ 122460 h 4275461"/>
                <a:gd name="connsiteX119" fmla="*/ 1811913 w 3619883"/>
                <a:gd name="connsiteY119" fmla="*/ 143234 h 4275461"/>
                <a:gd name="connsiteX120" fmla="*/ 1856557 w 3619883"/>
                <a:gd name="connsiteY120" fmla="*/ 133511 h 4275461"/>
                <a:gd name="connsiteX121" fmla="*/ 2066003 w 3619883"/>
                <a:gd name="connsiteY121" fmla="*/ 143313 h 4275461"/>
                <a:gd name="connsiteX122" fmla="*/ 2177615 w 3619883"/>
                <a:gd name="connsiteY122" fmla="*/ 119007 h 4275461"/>
                <a:gd name="connsiteX123" fmla="*/ 2255883 w 3619883"/>
                <a:gd name="connsiteY123" fmla="*/ 99047 h 4275461"/>
                <a:gd name="connsiteX124" fmla="*/ 2344622 w 3619883"/>
                <a:gd name="connsiteY124" fmla="*/ 91388 h 4275461"/>
                <a:gd name="connsiteX125" fmla="*/ 2455682 w 3619883"/>
                <a:gd name="connsiteY125" fmla="*/ 78869 h 4275461"/>
                <a:gd name="connsiteX126" fmla="*/ 2632609 w 3619883"/>
                <a:gd name="connsiteY126" fmla="*/ 75338 h 4275461"/>
                <a:gd name="connsiteX127" fmla="*/ 2742291 w 3619883"/>
                <a:gd name="connsiteY127" fmla="*/ 92282 h 4275461"/>
                <a:gd name="connsiteX128" fmla="*/ 2851974 w 3619883"/>
                <a:gd name="connsiteY128" fmla="*/ 109227 h 4275461"/>
                <a:gd name="connsiteX129" fmla="*/ 2907643 w 3619883"/>
                <a:gd name="connsiteY129" fmla="*/ 100020 h 4275461"/>
                <a:gd name="connsiteX130" fmla="*/ 2944022 w 3619883"/>
                <a:gd name="connsiteY130" fmla="*/ 30853 h 4275461"/>
                <a:gd name="connsiteX131" fmla="*/ 3022289 w 3619883"/>
                <a:gd name="connsiteY131" fmla="*/ 10893 h 4275461"/>
                <a:gd name="connsiteX132" fmla="*/ 3054807 w 3619883"/>
                <a:gd name="connsiteY132" fmla="*/ 24226 h 4275461"/>
                <a:gd name="connsiteX133" fmla="*/ 3141892 w 3619883"/>
                <a:gd name="connsiteY133" fmla="*/ 51925 h 4275461"/>
                <a:gd name="connsiteX134" fmla="*/ 3185711 w 3619883"/>
                <a:gd name="connsiteY134" fmla="*/ 59881 h 4275461"/>
                <a:gd name="connsiteX135" fmla="*/ 3219056 w 3619883"/>
                <a:gd name="connsiteY135" fmla="*/ 55536 h 4275461"/>
                <a:gd name="connsiteX136" fmla="*/ 3263425 w 3619883"/>
                <a:gd name="connsiteY136" fmla="*/ 51706 h 4275461"/>
                <a:gd name="connsiteX137" fmla="*/ 3296219 w 3619883"/>
                <a:gd name="connsiteY137" fmla="*/ 59147 h 4275461"/>
                <a:gd name="connsiteX138" fmla="*/ 3319094 w 3619883"/>
                <a:gd name="connsiteY138" fmla="*/ 42500 h 4275461"/>
                <a:gd name="connsiteX139" fmla="*/ 3420511 w 3619883"/>
                <a:gd name="connsiteY139" fmla="*/ 0 h 4275461"/>
                <a:gd name="connsiteX140" fmla="*/ 3453305 w 3619883"/>
                <a:gd name="connsiteY140" fmla="*/ 7440 h 4275461"/>
                <a:gd name="connsiteX141" fmla="*/ 3496571 w 3619883"/>
                <a:gd name="connsiteY141" fmla="*/ 27182 h 4275461"/>
                <a:gd name="connsiteX142" fmla="*/ 3602117 w 3619883"/>
                <a:gd name="connsiteY142" fmla="*/ 132521 h 4275461"/>
                <a:gd name="connsiteX143" fmla="*/ 3619883 w 3619883"/>
                <a:gd name="connsiteY143" fmla="*/ 140049 h 4275461"/>
                <a:gd name="connsiteX144" fmla="*/ 3619883 w 3619883"/>
                <a:gd name="connsiteY14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448683 w 3619883"/>
                <a:gd name="connsiteY3" fmla="*/ 4128157 h 4275461"/>
                <a:gd name="connsiteX4" fmla="*/ 3270899 w 3619883"/>
                <a:gd name="connsiteY4" fmla="*/ 4128157 h 4275461"/>
                <a:gd name="connsiteX5" fmla="*/ 3327149 w 3619883"/>
                <a:gd name="connsiteY5" fmla="*/ 4128157 h 4275461"/>
                <a:gd name="connsiteX6" fmla="*/ 3269726 w 3619883"/>
                <a:gd name="connsiteY6" fmla="*/ 4275461 h 4275461"/>
                <a:gd name="connsiteX7" fmla="*/ 3052674 w 3619883"/>
                <a:gd name="connsiteY7" fmla="*/ 4275461 h 4275461"/>
                <a:gd name="connsiteX8" fmla="*/ 3096002 w 3619883"/>
                <a:gd name="connsiteY8" fmla="*/ 4128157 h 4275461"/>
                <a:gd name="connsiteX9" fmla="*/ 3137725 w 3619883"/>
                <a:gd name="connsiteY9" fmla="*/ 4128157 h 4275461"/>
                <a:gd name="connsiteX10" fmla="*/ 3137725 w 3619883"/>
                <a:gd name="connsiteY10" fmla="*/ 3951392 h 4275461"/>
                <a:gd name="connsiteX11" fmla="*/ 2959941 w 3619883"/>
                <a:gd name="connsiteY11" fmla="*/ 3951392 h 4275461"/>
                <a:gd name="connsiteX12" fmla="*/ 2959941 w 3619883"/>
                <a:gd name="connsiteY12" fmla="*/ 4128157 h 4275461"/>
                <a:gd name="connsiteX13" fmla="*/ 2996846 w 3619883"/>
                <a:gd name="connsiteY13" fmla="*/ 4128157 h 4275461"/>
                <a:gd name="connsiteX14" fmla="*/ 3014011 w 3619883"/>
                <a:gd name="connsiteY14" fmla="*/ 4275461 h 4275461"/>
                <a:gd name="connsiteX15" fmla="*/ 2761042 w 3619883"/>
                <a:gd name="connsiteY15" fmla="*/ 4275461 h 4275461"/>
                <a:gd name="connsiteX16" fmla="*/ 2761042 w 3619883"/>
                <a:gd name="connsiteY16" fmla="*/ 4128157 h 4275461"/>
                <a:gd name="connsiteX17" fmla="*/ 2826768 w 3619883"/>
                <a:gd name="connsiteY17" fmla="*/ 4128157 h 4275461"/>
                <a:gd name="connsiteX18" fmla="*/ 2826768 w 3619883"/>
                <a:gd name="connsiteY18" fmla="*/ 3951392 h 4275461"/>
                <a:gd name="connsiteX19" fmla="*/ 2648983 w 3619883"/>
                <a:gd name="connsiteY19" fmla="*/ 3951392 h 4275461"/>
                <a:gd name="connsiteX20" fmla="*/ 2648983 w 3619883"/>
                <a:gd name="connsiteY20" fmla="*/ 4128157 h 4275461"/>
                <a:gd name="connsiteX21" fmla="*/ 2690646 w 3619883"/>
                <a:gd name="connsiteY21" fmla="*/ 4128157 h 4275461"/>
                <a:gd name="connsiteX22" fmla="*/ 2690646 w 3619883"/>
                <a:gd name="connsiteY22" fmla="*/ 4275461 h 4275461"/>
                <a:gd name="connsiteX23" fmla="*/ 2511710 w 3619883"/>
                <a:gd name="connsiteY23" fmla="*/ 4275461 h 4275461"/>
                <a:gd name="connsiteX24" fmla="*/ 2454288 w 3619883"/>
                <a:gd name="connsiteY24" fmla="*/ 4128157 h 4275461"/>
                <a:gd name="connsiteX25" fmla="*/ 2515810 w 3619883"/>
                <a:gd name="connsiteY25" fmla="*/ 4128157 h 4275461"/>
                <a:gd name="connsiteX26" fmla="*/ 2515810 w 3619883"/>
                <a:gd name="connsiteY26" fmla="*/ 3951392 h 4275461"/>
                <a:gd name="connsiteX27" fmla="*/ 2338025 w 3619883"/>
                <a:gd name="connsiteY27" fmla="*/ 3951392 h 4275461"/>
                <a:gd name="connsiteX28" fmla="*/ 2338025 w 3619883"/>
                <a:gd name="connsiteY28" fmla="*/ 4128157 h 4275461"/>
                <a:gd name="connsiteX29" fmla="*/ 2395120 w 3619883"/>
                <a:gd name="connsiteY29" fmla="*/ 4128157 h 4275461"/>
                <a:gd name="connsiteX30" fmla="*/ 2337697 w 3619883"/>
                <a:gd name="connsiteY30" fmla="*/ 4275461 h 4275461"/>
                <a:gd name="connsiteX31" fmla="*/ 2150155 w 3619883"/>
                <a:gd name="connsiteY31" fmla="*/ 4275461 h 4275461"/>
                <a:gd name="connsiteX32" fmla="*/ 2150155 w 3619883"/>
                <a:gd name="connsiteY32" fmla="*/ 4128157 h 4275461"/>
                <a:gd name="connsiteX33" fmla="*/ 2204852 w 3619883"/>
                <a:gd name="connsiteY33" fmla="*/ 4128157 h 4275461"/>
                <a:gd name="connsiteX34" fmla="*/ 2204852 w 3619883"/>
                <a:gd name="connsiteY34" fmla="*/ 3951392 h 4275461"/>
                <a:gd name="connsiteX35" fmla="*/ 2027068 w 3619883"/>
                <a:gd name="connsiteY35" fmla="*/ 3951392 h 4275461"/>
                <a:gd name="connsiteX36" fmla="*/ 2027068 w 3619883"/>
                <a:gd name="connsiteY36" fmla="*/ 4128157 h 4275461"/>
                <a:gd name="connsiteX37" fmla="*/ 2079759 w 3619883"/>
                <a:gd name="connsiteY37" fmla="*/ 4128157 h 4275461"/>
                <a:gd name="connsiteX38" fmla="*/ 2079759 w 3619883"/>
                <a:gd name="connsiteY38" fmla="*/ 4275461 h 4275461"/>
                <a:gd name="connsiteX39" fmla="*/ 1824703 w 3619883"/>
                <a:gd name="connsiteY39" fmla="*/ 4275461 h 4275461"/>
                <a:gd name="connsiteX40" fmla="*/ 1834468 w 3619883"/>
                <a:gd name="connsiteY40" fmla="*/ 4128157 h 4275461"/>
                <a:gd name="connsiteX41" fmla="*/ 1893894 w 3619883"/>
                <a:gd name="connsiteY41" fmla="*/ 4128157 h 4275461"/>
                <a:gd name="connsiteX42" fmla="*/ 1893894 w 3619883"/>
                <a:gd name="connsiteY42" fmla="*/ 3951392 h 4275461"/>
                <a:gd name="connsiteX43" fmla="*/ 1716110 w 3619883"/>
                <a:gd name="connsiteY43" fmla="*/ 3951392 h 4275461"/>
                <a:gd name="connsiteX44" fmla="*/ 1716110 w 3619883"/>
                <a:gd name="connsiteY44" fmla="*/ 4006431 h 4275461"/>
                <a:gd name="connsiteX45" fmla="*/ 1703447 w 3619883"/>
                <a:gd name="connsiteY45" fmla="*/ 4007960 h 4275461"/>
                <a:gd name="connsiteX46" fmla="*/ 1716110 w 3619883"/>
                <a:gd name="connsiteY46" fmla="*/ 4044284 h 4275461"/>
                <a:gd name="connsiteX47" fmla="*/ 1716110 w 3619883"/>
                <a:gd name="connsiteY47" fmla="*/ 4128157 h 4275461"/>
                <a:gd name="connsiteX48" fmla="*/ 1745346 w 3619883"/>
                <a:gd name="connsiteY48" fmla="*/ 4128157 h 4275461"/>
                <a:gd name="connsiteX49" fmla="*/ 1796694 w 3619883"/>
                <a:gd name="connsiteY49" fmla="*/ 4275461 h 4275461"/>
                <a:gd name="connsiteX50" fmla="*/ 1558844 w 3619883"/>
                <a:gd name="connsiteY50" fmla="*/ 4275461 h 4275461"/>
                <a:gd name="connsiteX51" fmla="*/ 1517252 w 3619883"/>
                <a:gd name="connsiteY51" fmla="*/ 4128157 h 4275461"/>
                <a:gd name="connsiteX52" fmla="*/ 1582936 w 3619883"/>
                <a:gd name="connsiteY52" fmla="*/ 4128157 h 4275461"/>
                <a:gd name="connsiteX53" fmla="*/ 1582936 w 3619883"/>
                <a:gd name="connsiteY53" fmla="*/ 3951392 h 4275461"/>
                <a:gd name="connsiteX54" fmla="*/ 1405151 w 3619883"/>
                <a:gd name="connsiteY54" fmla="*/ 3951392 h 4275461"/>
                <a:gd name="connsiteX55" fmla="*/ 1405151 w 3619883"/>
                <a:gd name="connsiteY55" fmla="*/ 4128157 h 4275461"/>
                <a:gd name="connsiteX56" fmla="*/ 1468988 w 3619883"/>
                <a:gd name="connsiteY56" fmla="*/ 4128157 h 4275461"/>
                <a:gd name="connsiteX57" fmla="*/ 1427396 w 3619883"/>
                <a:gd name="connsiteY57" fmla="*/ 4275461 h 4275461"/>
                <a:gd name="connsiteX58" fmla="*/ 1210751 w 3619883"/>
                <a:gd name="connsiteY58" fmla="*/ 4275461 h 4275461"/>
                <a:gd name="connsiteX59" fmla="*/ 1210751 w 3619883"/>
                <a:gd name="connsiteY59" fmla="*/ 4128157 h 4275461"/>
                <a:gd name="connsiteX60" fmla="*/ 1271978 w 3619883"/>
                <a:gd name="connsiteY60" fmla="*/ 4128157 h 4275461"/>
                <a:gd name="connsiteX61" fmla="*/ 1271978 w 3619883"/>
                <a:gd name="connsiteY61" fmla="*/ 3951392 h 4275461"/>
                <a:gd name="connsiteX62" fmla="*/ 1094193 w 3619883"/>
                <a:gd name="connsiteY62" fmla="*/ 3951392 h 4275461"/>
                <a:gd name="connsiteX63" fmla="*/ 1094193 w 3619883"/>
                <a:gd name="connsiteY63" fmla="*/ 4128157 h 4275461"/>
                <a:gd name="connsiteX64" fmla="*/ 1140354 w 3619883"/>
                <a:gd name="connsiteY64" fmla="*/ 4128157 h 4275461"/>
                <a:gd name="connsiteX65" fmla="*/ 1140354 w 3619883"/>
                <a:gd name="connsiteY65" fmla="*/ 4275461 h 4275461"/>
                <a:gd name="connsiteX66" fmla="*/ 953807 w 3619883"/>
                <a:gd name="connsiteY66" fmla="*/ 4275461 h 4275461"/>
                <a:gd name="connsiteX67" fmla="*/ 912215 w 3619883"/>
                <a:gd name="connsiteY67" fmla="*/ 4128157 h 4275461"/>
                <a:gd name="connsiteX68" fmla="*/ 961020 w 3619883"/>
                <a:gd name="connsiteY68" fmla="*/ 4128157 h 4275461"/>
                <a:gd name="connsiteX69" fmla="*/ 961020 w 3619883"/>
                <a:gd name="connsiteY69" fmla="*/ 3951392 h 4275461"/>
                <a:gd name="connsiteX70" fmla="*/ 783235 w 3619883"/>
                <a:gd name="connsiteY70" fmla="*/ 3951392 h 4275461"/>
                <a:gd name="connsiteX71" fmla="*/ 783235 w 3619883"/>
                <a:gd name="connsiteY71" fmla="*/ 4128157 h 4275461"/>
                <a:gd name="connsiteX72" fmla="*/ 871024 w 3619883"/>
                <a:gd name="connsiteY72" fmla="*/ 4128157 h 4275461"/>
                <a:gd name="connsiteX73" fmla="*/ 829432 w 3619883"/>
                <a:gd name="connsiteY73" fmla="*/ 4275461 h 4275461"/>
                <a:gd name="connsiteX74" fmla="*/ 611484 w 3619883"/>
                <a:gd name="connsiteY74" fmla="*/ 4275461 h 4275461"/>
                <a:gd name="connsiteX75" fmla="*/ 621247 w 3619883"/>
                <a:gd name="connsiteY75" fmla="*/ 4128157 h 4275461"/>
                <a:gd name="connsiteX76" fmla="*/ 650062 w 3619883"/>
                <a:gd name="connsiteY76" fmla="*/ 4128157 h 4275461"/>
                <a:gd name="connsiteX77" fmla="*/ 650062 w 3619883"/>
                <a:gd name="connsiteY77" fmla="*/ 3951392 h 4275461"/>
                <a:gd name="connsiteX78" fmla="*/ 472277 w 3619883"/>
                <a:gd name="connsiteY78" fmla="*/ 3951392 h 4275461"/>
                <a:gd name="connsiteX79" fmla="*/ 472277 w 3619883"/>
                <a:gd name="connsiteY79" fmla="*/ 4128157 h 4275461"/>
                <a:gd name="connsiteX80" fmla="*/ 522650 w 3619883"/>
                <a:gd name="connsiteY80" fmla="*/ 4128157 h 4275461"/>
                <a:gd name="connsiteX81" fmla="*/ 573998 w 3619883"/>
                <a:gd name="connsiteY81" fmla="*/ 4275461 h 4275461"/>
                <a:gd name="connsiteX82" fmla="*/ 336164 w 3619883"/>
                <a:gd name="connsiteY82" fmla="*/ 4275461 h 4275461"/>
                <a:gd name="connsiteX83" fmla="*/ 294572 w 3619883"/>
                <a:gd name="connsiteY83" fmla="*/ 4128157 h 4275461"/>
                <a:gd name="connsiteX84" fmla="*/ 339106 w 3619883"/>
                <a:gd name="connsiteY84" fmla="*/ 4128157 h 4275461"/>
                <a:gd name="connsiteX85" fmla="*/ 339106 w 3619883"/>
                <a:gd name="connsiteY85" fmla="*/ 3951392 h 4275461"/>
                <a:gd name="connsiteX86" fmla="*/ 161321 w 3619883"/>
                <a:gd name="connsiteY86" fmla="*/ 3951392 h 4275461"/>
                <a:gd name="connsiteX87" fmla="*/ 161321 w 3619883"/>
                <a:gd name="connsiteY87" fmla="*/ 4128157 h 4275461"/>
                <a:gd name="connsiteX88" fmla="*/ 230914 w 3619883"/>
                <a:gd name="connsiteY88" fmla="*/ 4128157 h 4275461"/>
                <a:gd name="connsiteX89" fmla="*/ 189322 w 3619883"/>
                <a:gd name="connsiteY89" fmla="*/ 4275461 h 4275461"/>
                <a:gd name="connsiteX90" fmla="*/ 0 w 3619883"/>
                <a:gd name="connsiteY90" fmla="*/ 4275461 h 4275461"/>
                <a:gd name="connsiteX91" fmla="*/ 0 w 3619883"/>
                <a:gd name="connsiteY91" fmla="*/ 42229 h 4275461"/>
                <a:gd name="connsiteX92" fmla="*/ 42464 w 3619883"/>
                <a:gd name="connsiteY92" fmla="*/ 40518 h 4275461"/>
                <a:gd name="connsiteX93" fmla="*/ 137733 w 3619883"/>
                <a:gd name="connsiteY93" fmla="*/ 35355 h 4275461"/>
                <a:gd name="connsiteX94" fmla="*/ 270565 w 3619883"/>
                <a:gd name="connsiteY94" fmla="*/ 29759 h 4275461"/>
                <a:gd name="connsiteX95" fmla="*/ 479734 w 3619883"/>
                <a:gd name="connsiteY95" fmla="*/ 45455 h 4275461"/>
                <a:gd name="connsiteX96" fmla="*/ 524103 w 3619883"/>
                <a:gd name="connsiteY96" fmla="*/ 41625 h 4275461"/>
                <a:gd name="connsiteX97" fmla="*/ 624416 w 3619883"/>
                <a:gd name="connsiteY97" fmla="*/ 22696 h 4275461"/>
                <a:gd name="connsiteX98" fmla="*/ 657762 w 3619883"/>
                <a:gd name="connsiteY98" fmla="*/ 18351 h 4275461"/>
                <a:gd name="connsiteX99" fmla="*/ 690557 w 3619883"/>
                <a:gd name="connsiteY99" fmla="*/ 25792 h 4275461"/>
                <a:gd name="connsiteX100" fmla="*/ 745123 w 3619883"/>
                <a:gd name="connsiteY100" fmla="*/ 40157 h 4275461"/>
                <a:gd name="connsiteX101" fmla="*/ 789493 w 3619883"/>
                <a:gd name="connsiteY101" fmla="*/ 36327 h 4275461"/>
                <a:gd name="connsiteX102" fmla="*/ 854255 w 3619883"/>
                <a:gd name="connsiteY102" fmla="*/ 68887 h 4275461"/>
                <a:gd name="connsiteX103" fmla="*/ 897520 w 3619883"/>
                <a:gd name="connsiteY103" fmla="*/ 88629 h 4275461"/>
                <a:gd name="connsiteX104" fmla="*/ 940510 w 3619883"/>
                <a:gd name="connsiteY104" fmla="*/ 114265 h 4275461"/>
                <a:gd name="connsiteX105" fmla="*/ 1082712 w 3619883"/>
                <a:gd name="connsiteY105" fmla="*/ 144543 h 4275461"/>
                <a:gd name="connsiteX106" fmla="*/ 1205348 w 3619883"/>
                <a:gd name="connsiteY106" fmla="*/ 120753 h 4275461"/>
                <a:gd name="connsiteX107" fmla="*/ 1271764 w 3619883"/>
                <a:gd name="connsiteY107" fmla="*/ 117956 h 4275461"/>
                <a:gd name="connsiteX108" fmla="*/ 1315583 w 3619883"/>
                <a:gd name="connsiteY108" fmla="*/ 125912 h 4275461"/>
                <a:gd name="connsiteX109" fmla="*/ 1359125 w 3619883"/>
                <a:gd name="connsiteY109" fmla="*/ 139761 h 4275461"/>
                <a:gd name="connsiteX110" fmla="*/ 1391919 w 3619883"/>
                <a:gd name="connsiteY110" fmla="*/ 147202 h 4275461"/>
                <a:gd name="connsiteX111" fmla="*/ 1436563 w 3619883"/>
                <a:gd name="connsiteY111" fmla="*/ 137480 h 4275461"/>
                <a:gd name="connsiteX112" fmla="*/ 1471566 w 3619883"/>
                <a:gd name="connsiteY112" fmla="*/ 97777 h 4275461"/>
                <a:gd name="connsiteX113" fmla="*/ 1505739 w 3619883"/>
                <a:gd name="connsiteY113" fmla="*/ 75753 h 4275461"/>
                <a:gd name="connsiteX114" fmla="*/ 1590891 w 3619883"/>
                <a:gd name="connsiteY114" fmla="*/ 144702 h 4275461"/>
                <a:gd name="connsiteX115" fmla="*/ 1625616 w 3619883"/>
                <a:gd name="connsiteY115" fmla="*/ 110893 h 4275461"/>
                <a:gd name="connsiteX116" fmla="*/ 1658964 w 3619883"/>
                <a:gd name="connsiteY116" fmla="*/ 106547 h 4275461"/>
                <a:gd name="connsiteX117" fmla="*/ 1746598 w 3619883"/>
                <a:gd name="connsiteY117" fmla="*/ 122460 h 4275461"/>
                <a:gd name="connsiteX118" fmla="*/ 1811913 w 3619883"/>
                <a:gd name="connsiteY118" fmla="*/ 143234 h 4275461"/>
                <a:gd name="connsiteX119" fmla="*/ 1856557 w 3619883"/>
                <a:gd name="connsiteY119" fmla="*/ 133511 h 4275461"/>
                <a:gd name="connsiteX120" fmla="*/ 2066003 w 3619883"/>
                <a:gd name="connsiteY120" fmla="*/ 143313 h 4275461"/>
                <a:gd name="connsiteX121" fmla="*/ 2177615 w 3619883"/>
                <a:gd name="connsiteY121" fmla="*/ 119007 h 4275461"/>
                <a:gd name="connsiteX122" fmla="*/ 2255883 w 3619883"/>
                <a:gd name="connsiteY122" fmla="*/ 99047 h 4275461"/>
                <a:gd name="connsiteX123" fmla="*/ 2344622 w 3619883"/>
                <a:gd name="connsiteY123" fmla="*/ 91388 h 4275461"/>
                <a:gd name="connsiteX124" fmla="*/ 2455682 w 3619883"/>
                <a:gd name="connsiteY124" fmla="*/ 78869 h 4275461"/>
                <a:gd name="connsiteX125" fmla="*/ 2632609 w 3619883"/>
                <a:gd name="connsiteY125" fmla="*/ 75338 h 4275461"/>
                <a:gd name="connsiteX126" fmla="*/ 2742291 w 3619883"/>
                <a:gd name="connsiteY126" fmla="*/ 92282 h 4275461"/>
                <a:gd name="connsiteX127" fmla="*/ 2851974 w 3619883"/>
                <a:gd name="connsiteY127" fmla="*/ 109227 h 4275461"/>
                <a:gd name="connsiteX128" fmla="*/ 2907643 w 3619883"/>
                <a:gd name="connsiteY128" fmla="*/ 100020 h 4275461"/>
                <a:gd name="connsiteX129" fmla="*/ 2944022 w 3619883"/>
                <a:gd name="connsiteY129" fmla="*/ 30853 h 4275461"/>
                <a:gd name="connsiteX130" fmla="*/ 3022289 w 3619883"/>
                <a:gd name="connsiteY130" fmla="*/ 10893 h 4275461"/>
                <a:gd name="connsiteX131" fmla="*/ 3054807 w 3619883"/>
                <a:gd name="connsiteY131" fmla="*/ 24226 h 4275461"/>
                <a:gd name="connsiteX132" fmla="*/ 3141892 w 3619883"/>
                <a:gd name="connsiteY132" fmla="*/ 51925 h 4275461"/>
                <a:gd name="connsiteX133" fmla="*/ 3185711 w 3619883"/>
                <a:gd name="connsiteY133" fmla="*/ 59881 h 4275461"/>
                <a:gd name="connsiteX134" fmla="*/ 3219056 w 3619883"/>
                <a:gd name="connsiteY134" fmla="*/ 55536 h 4275461"/>
                <a:gd name="connsiteX135" fmla="*/ 3263425 w 3619883"/>
                <a:gd name="connsiteY135" fmla="*/ 51706 h 4275461"/>
                <a:gd name="connsiteX136" fmla="*/ 3296219 w 3619883"/>
                <a:gd name="connsiteY136" fmla="*/ 59147 h 4275461"/>
                <a:gd name="connsiteX137" fmla="*/ 3319094 w 3619883"/>
                <a:gd name="connsiteY137" fmla="*/ 42500 h 4275461"/>
                <a:gd name="connsiteX138" fmla="*/ 3420511 w 3619883"/>
                <a:gd name="connsiteY138" fmla="*/ 0 h 4275461"/>
                <a:gd name="connsiteX139" fmla="*/ 3453305 w 3619883"/>
                <a:gd name="connsiteY139" fmla="*/ 7440 h 4275461"/>
                <a:gd name="connsiteX140" fmla="*/ 3496571 w 3619883"/>
                <a:gd name="connsiteY140" fmla="*/ 27182 h 4275461"/>
                <a:gd name="connsiteX141" fmla="*/ 3602117 w 3619883"/>
                <a:gd name="connsiteY141" fmla="*/ 132521 h 4275461"/>
                <a:gd name="connsiteX142" fmla="*/ 3619883 w 3619883"/>
                <a:gd name="connsiteY142" fmla="*/ 140049 h 4275461"/>
                <a:gd name="connsiteX143" fmla="*/ 3619883 w 3619883"/>
                <a:gd name="connsiteY14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270899 w 3619883"/>
                <a:gd name="connsiteY3" fmla="*/ 4128157 h 4275461"/>
                <a:gd name="connsiteX4" fmla="*/ 3327149 w 3619883"/>
                <a:gd name="connsiteY4" fmla="*/ 4128157 h 4275461"/>
                <a:gd name="connsiteX5" fmla="*/ 3269726 w 3619883"/>
                <a:gd name="connsiteY5" fmla="*/ 4275461 h 4275461"/>
                <a:gd name="connsiteX6" fmla="*/ 3052674 w 3619883"/>
                <a:gd name="connsiteY6" fmla="*/ 4275461 h 4275461"/>
                <a:gd name="connsiteX7" fmla="*/ 3096002 w 3619883"/>
                <a:gd name="connsiteY7" fmla="*/ 4128157 h 4275461"/>
                <a:gd name="connsiteX8" fmla="*/ 3137725 w 3619883"/>
                <a:gd name="connsiteY8" fmla="*/ 4128157 h 4275461"/>
                <a:gd name="connsiteX9" fmla="*/ 3137725 w 3619883"/>
                <a:gd name="connsiteY9" fmla="*/ 3951392 h 4275461"/>
                <a:gd name="connsiteX10" fmla="*/ 2959941 w 3619883"/>
                <a:gd name="connsiteY10" fmla="*/ 3951392 h 4275461"/>
                <a:gd name="connsiteX11" fmla="*/ 2959941 w 3619883"/>
                <a:gd name="connsiteY11" fmla="*/ 4128157 h 4275461"/>
                <a:gd name="connsiteX12" fmla="*/ 2996846 w 3619883"/>
                <a:gd name="connsiteY12" fmla="*/ 4128157 h 4275461"/>
                <a:gd name="connsiteX13" fmla="*/ 3014011 w 3619883"/>
                <a:gd name="connsiteY13" fmla="*/ 4275461 h 4275461"/>
                <a:gd name="connsiteX14" fmla="*/ 2761042 w 3619883"/>
                <a:gd name="connsiteY14" fmla="*/ 4275461 h 4275461"/>
                <a:gd name="connsiteX15" fmla="*/ 2761042 w 3619883"/>
                <a:gd name="connsiteY15" fmla="*/ 4128157 h 4275461"/>
                <a:gd name="connsiteX16" fmla="*/ 2826768 w 3619883"/>
                <a:gd name="connsiteY16" fmla="*/ 4128157 h 4275461"/>
                <a:gd name="connsiteX17" fmla="*/ 2826768 w 3619883"/>
                <a:gd name="connsiteY17" fmla="*/ 3951392 h 4275461"/>
                <a:gd name="connsiteX18" fmla="*/ 2648983 w 3619883"/>
                <a:gd name="connsiteY18" fmla="*/ 3951392 h 4275461"/>
                <a:gd name="connsiteX19" fmla="*/ 2648983 w 3619883"/>
                <a:gd name="connsiteY19" fmla="*/ 4128157 h 4275461"/>
                <a:gd name="connsiteX20" fmla="*/ 2690646 w 3619883"/>
                <a:gd name="connsiteY20" fmla="*/ 4128157 h 4275461"/>
                <a:gd name="connsiteX21" fmla="*/ 2690646 w 3619883"/>
                <a:gd name="connsiteY21" fmla="*/ 4275461 h 4275461"/>
                <a:gd name="connsiteX22" fmla="*/ 2511710 w 3619883"/>
                <a:gd name="connsiteY22" fmla="*/ 4275461 h 4275461"/>
                <a:gd name="connsiteX23" fmla="*/ 2454288 w 3619883"/>
                <a:gd name="connsiteY23" fmla="*/ 4128157 h 4275461"/>
                <a:gd name="connsiteX24" fmla="*/ 2515810 w 3619883"/>
                <a:gd name="connsiteY24" fmla="*/ 4128157 h 4275461"/>
                <a:gd name="connsiteX25" fmla="*/ 2515810 w 3619883"/>
                <a:gd name="connsiteY25" fmla="*/ 3951392 h 4275461"/>
                <a:gd name="connsiteX26" fmla="*/ 2338025 w 3619883"/>
                <a:gd name="connsiteY26" fmla="*/ 3951392 h 4275461"/>
                <a:gd name="connsiteX27" fmla="*/ 2338025 w 3619883"/>
                <a:gd name="connsiteY27" fmla="*/ 4128157 h 4275461"/>
                <a:gd name="connsiteX28" fmla="*/ 2395120 w 3619883"/>
                <a:gd name="connsiteY28" fmla="*/ 4128157 h 4275461"/>
                <a:gd name="connsiteX29" fmla="*/ 2337697 w 3619883"/>
                <a:gd name="connsiteY29" fmla="*/ 4275461 h 4275461"/>
                <a:gd name="connsiteX30" fmla="*/ 2150155 w 3619883"/>
                <a:gd name="connsiteY30" fmla="*/ 4275461 h 4275461"/>
                <a:gd name="connsiteX31" fmla="*/ 2150155 w 3619883"/>
                <a:gd name="connsiteY31" fmla="*/ 4128157 h 4275461"/>
                <a:gd name="connsiteX32" fmla="*/ 2204852 w 3619883"/>
                <a:gd name="connsiteY32" fmla="*/ 4128157 h 4275461"/>
                <a:gd name="connsiteX33" fmla="*/ 2204852 w 3619883"/>
                <a:gd name="connsiteY33" fmla="*/ 3951392 h 4275461"/>
                <a:gd name="connsiteX34" fmla="*/ 2027068 w 3619883"/>
                <a:gd name="connsiteY34" fmla="*/ 3951392 h 4275461"/>
                <a:gd name="connsiteX35" fmla="*/ 2027068 w 3619883"/>
                <a:gd name="connsiteY35" fmla="*/ 4128157 h 4275461"/>
                <a:gd name="connsiteX36" fmla="*/ 2079759 w 3619883"/>
                <a:gd name="connsiteY36" fmla="*/ 4128157 h 4275461"/>
                <a:gd name="connsiteX37" fmla="*/ 2079759 w 3619883"/>
                <a:gd name="connsiteY37" fmla="*/ 4275461 h 4275461"/>
                <a:gd name="connsiteX38" fmla="*/ 1824703 w 3619883"/>
                <a:gd name="connsiteY38" fmla="*/ 4275461 h 4275461"/>
                <a:gd name="connsiteX39" fmla="*/ 1834468 w 3619883"/>
                <a:gd name="connsiteY39" fmla="*/ 4128157 h 4275461"/>
                <a:gd name="connsiteX40" fmla="*/ 1893894 w 3619883"/>
                <a:gd name="connsiteY40" fmla="*/ 4128157 h 4275461"/>
                <a:gd name="connsiteX41" fmla="*/ 1893894 w 3619883"/>
                <a:gd name="connsiteY41" fmla="*/ 3951392 h 4275461"/>
                <a:gd name="connsiteX42" fmla="*/ 1716110 w 3619883"/>
                <a:gd name="connsiteY42" fmla="*/ 3951392 h 4275461"/>
                <a:gd name="connsiteX43" fmla="*/ 1716110 w 3619883"/>
                <a:gd name="connsiteY43" fmla="*/ 4006431 h 4275461"/>
                <a:gd name="connsiteX44" fmla="*/ 1703447 w 3619883"/>
                <a:gd name="connsiteY44" fmla="*/ 4007960 h 4275461"/>
                <a:gd name="connsiteX45" fmla="*/ 1716110 w 3619883"/>
                <a:gd name="connsiteY45" fmla="*/ 4044284 h 4275461"/>
                <a:gd name="connsiteX46" fmla="*/ 1716110 w 3619883"/>
                <a:gd name="connsiteY46" fmla="*/ 4128157 h 4275461"/>
                <a:gd name="connsiteX47" fmla="*/ 1745346 w 3619883"/>
                <a:gd name="connsiteY47" fmla="*/ 4128157 h 4275461"/>
                <a:gd name="connsiteX48" fmla="*/ 1796694 w 3619883"/>
                <a:gd name="connsiteY48" fmla="*/ 4275461 h 4275461"/>
                <a:gd name="connsiteX49" fmla="*/ 1558844 w 3619883"/>
                <a:gd name="connsiteY49" fmla="*/ 4275461 h 4275461"/>
                <a:gd name="connsiteX50" fmla="*/ 1517252 w 3619883"/>
                <a:gd name="connsiteY50" fmla="*/ 4128157 h 4275461"/>
                <a:gd name="connsiteX51" fmla="*/ 1582936 w 3619883"/>
                <a:gd name="connsiteY51" fmla="*/ 4128157 h 4275461"/>
                <a:gd name="connsiteX52" fmla="*/ 1582936 w 3619883"/>
                <a:gd name="connsiteY52" fmla="*/ 3951392 h 4275461"/>
                <a:gd name="connsiteX53" fmla="*/ 1405151 w 3619883"/>
                <a:gd name="connsiteY53" fmla="*/ 3951392 h 4275461"/>
                <a:gd name="connsiteX54" fmla="*/ 1405151 w 3619883"/>
                <a:gd name="connsiteY54" fmla="*/ 4128157 h 4275461"/>
                <a:gd name="connsiteX55" fmla="*/ 1468988 w 3619883"/>
                <a:gd name="connsiteY55" fmla="*/ 4128157 h 4275461"/>
                <a:gd name="connsiteX56" fmla="*/ 1427396 w 3619883"/>
                <a:gd name="connsiteY56" fmla="*/ 4275461 h 4275461"/>
                <a:gd name="connsiteX57" fmla="*/ 1210751 w 3619883"/>
                <a:gd name="connsiteY57" fmla="*/ 4275461 h 4275461"/>
                <a:gd name="connsiteX58" fmla="*/ 1210751 w 3619883"/>
                <a:gd name="connsiteY58" fmla="*/ 4128157 h 4275461"/>
                <a:gd name="connsiteX59" fmla="*/ 1271978 w 3619883"/>
                <a:gd name="connsiteY59" fmla="*/ 4128157 h 4275461"/>
                <a:gd name="connsiteX60" fmla="*/ 1271978 w 3619883"/>
                <a:gd name="connsiteY60" fmla="*/ 3951392 h 4275461"/>
                <a:gd name="connsiteX61" fmla="*/ 1094193 w 3619883"/>
                <a:gd name="connsiteY61" fmla="*/ 3951392 h 4275461"/>
                <a:gd name="connsiteX62" fmla="*/ 1094193 w 3619883"/>
                <a:gd name="connsiteY62" fmla="*/ 4128157 h 4275461"/>
                <a:gd name="connsiteX63" fmla="*/ 1140354 w 3619883"/>
                <a:gd name="connsiteY63" fmla="*/ 4128157 h 4275461"/>
                <a:gd name="connsiteX64" fmla="*/ 1140354 w 3619883"/>
                <a:gd name="connsiteY64" fmla="*/ 4275461 h 4275461"/>
                <a:gd name="connsiteX65" fmla="*/ 953807 w 3619883"/>
                <a:gd name="connsiteY65" fmla="*/ 4275461 h 4275461"/>
                <a:gd name="connsiteX66" fmla="*/ 912215 w 3619883"/>
                <a:gd name="connsiteY66" fmla="*/ 4128157 h 4275461"/>
                <a:gd name="connsiteX67" fmla="*/ 961020 w 3619883"/>
                <a:gd name="connsiteY67" fmla="*/ 4128157 h 4275461"/>
                <a:gd name="connsiteX68" fmla="*/ 961020 w 3619883"/>
                <a:gd name="connsiteY68" fmla="*/ 3951392 h 4275461"/>
                <a:gd name="connsiteX69" fmla="*/ 783235 w 3619883"/>
                <a:gd name="connsiteY69" fmla="*/ 3951392 h 4275461"/>
                <a:gd name="connsiteX70" fmla="*/ 783235 w 3619883"/>
                <a:gd name="connsiteY70" fmla="*/ 4128157 h 4275461"/>
                <a:gd name="connsiteX71" fmla="*/ 871024 w 3619883"/>
                <a:gd name="connsiteY71" fmla="*/ 4128157 h 4275461"/>
                <a:gd name="connsiteX72" fmla="*/ 829432 w 3619883"/>
                <a:gd name="connsiteY72" fmla="*/ 4275461 h 4275461"/>
                <a:gd name="connsiteX73" fmla="*/ 611484 w 3619883"/>
                <a:gd name="connsiteY73" fmla="*/ 4275461 h 4275461"/>
                <a:gd name="connsiteX74" fmla="*/ 621247 w 3619883"/>
                <a:gd name="connsiteY74" fmla="*/ 4128157 h 4275461"/>
                <a:gd name="connsiteX75" fmla="*/ 650062 w 3619883"/>
                <a:gd name="connsiteY75" fmla="*/ 4128157 h 4275461"/>
                <a:gd name="connsiteX76" fmla="*/ 650062 w 3619883"/>
                <a:gd name="connsiteY76" fmla="*/ 3951392 h 4275461"/>
                <a:gd name="connsiteX77" fmla="*/ 472277 w 3619883"/>
                <a:gd name="connsiteY77" fmla="*/ 3951392 h 4275461"/>
                <a:gd name="connsiteX78" fmla="*/ 472277 w 3619883"/>
                <a:gd name="connsiteY78" fmla="*/ 4128157 h 4275461"/>
                <a:gd name="connsiteX79" fmla="*/ 522650 w 3619883"/>
                <a:gd name="connsiteY79" fmla="*/ 4128157 h 4275461"/>
                <a:gd name="connsiteX80" fmla="*/ 573998 w 3619883"/>
                <a:gd name="connsiteY80" fmla="*/ 4275461 h 4275461"/>
                <a:gd name="connsiteX81" fmla="*/ 336164 w 3619883"/>
                <a:gd name="connsiteY81" fmla="*/ 4275461 h 4275461"/>
                <a:gd name="connsiteX82" fmla="*/ 294572 w 3619883"/>
                <a:gd name="connsiteY82" fmla="*/ 4128157 h 4275461"/>
                <a:gd name="connsiteX83" fmla="*/ 339106 w 3619883"/>
                <a:gd name="connsiteY83" fmla="*/ 4128157 h 4275461"/>
                <a:gd name="connsiteX84" fmla="*/ 339106 w 3619883"/>
                <a:gd name="connsiteY84" fmla="*/ 3951392 h 4275461"/>
                <a:gd name="connsiteX85" fmla="*/ 161321 w 3619883"/>
                <a:gd name="connsiteY85" fmla="*/ 3951392 h 4275461"/>
                <a:gd name="connsiteX86" fmla="*/ 161321 w 3619883"/>
                <a:gd name="connsiteY86" fmla="*/ 4128157 h 4275461"/>
                <a:gd name="connsiteX87" fmla="*/ 230914 w 3619883"/>
                <a:gd name="connsiteY87" fmla="*/ 4128157 h 4275461"/>
                <a:gd name="connsiteX88" fmla="*/ 189322 w 3619883"/>
                <a:gd name="connsiteY88" fmla="*/ 4275461 h 4275461"/>
                <a:gd name="connsiteX89" fmla="*/ 0 w 3619883"/>
                <a:gd name="connsiteY89" fmla="*/ 4275461 h 4275461"/>
                <a:gd name="connsiteX90" fmla="*/ 0 w 3619883"/>
                <a:gd name="connsiteY90" fmla="*/ 42229 h 4275461"/>
                <a:gd name="connsiteX91" fmla="*/ 42464 w 3619883"/>
                <a:gd name="connsiteY91" fmla="*/ 40518 h 4275461"/>
                <a:gd name="connsiteX92" fmla="*/ 137733 w 3619883"/>
                <a:gd name="connsiteY92" fmla="*/ 35355 h 4275461"/>
                <a:gd name="connsiteX93" fmla="*/ 270565 w 3619883"/>
                <a:gd name="connsiteY93" fmla="*/ 29759 h 4275461"/>
                <a:gd name="connsiteX94" fmla="*/ 479734 w 3619883"/>
                <a:gd name="connsiteY94" fmla="*/ 45455 h 4275461"/>
                <a:gd name="connsiteX95" fmla="*/ 524103 w 3619883"/>
                <a:gd name="connsiteY95" fmla="*/ 41625 h 4275461"/>
                <a:gd name="connsiteX96" fmla="*/ 624416 w 3619883"/>
                <a:gd name="connsiteY96" fmla="*/ 22696 h 4275461"/>
                <a:gd name="connsiteX97" fmla="*/ 657762 w 3619883"/>
                <a:gd name="connsiteY97" fmla="*/ 18351 h 4275461"/>
                <a:gd name="connsiteX98" fmla="*/ 690557 w 3619883"/>
                <a:gd name="connsiteY98" fmla="*/ 25792 h 4275461"/>
                <a:gd name="connsiteX99" fmla="*/ 745123 w 3619883"/>
                <a:gd name="connsiteY99" fmla="*/ 40157 h 4275461"/>
                <a:gd name="connsiteX100" fmla="*/ 789493 w 3619883"/>
                <a:gd name="connsiteY100" fmla="*/ 36327 h 4275461"/>
                <a:gd name="connsiteX101" fmla="*/ 854255 w 3619883"/>
                <a:gd name="connsiteY101" fmla="*/ 68887 h 4275461"/>
                <a:gd name="connsiteX102" fmla="*/ 897520 w 3619883"/>
                <a:gd name="connsiteY102" fmla="*/ 88629 h 4275461"/>
                <a:gd name="connsiteX103" fmla="*/ 940510 w 3619883"/>
                <a:gd name="connsiteY103" fmla="*/ 114265 h 4275461"/>
                <a:gd name="connsiteX104" fmla="*/ 1082712 w 3619883"/>
                <a:gd name="connsiteY104" fmla="*/ 144543 h 4275461"/>
                <a:gd name="connsiteX105" fmla="*/ 1205348 w 3619883"/>
                <a:gd name="connsiteY105" fmla="*/ 120753 h 4275461"/>
                <a:gd name="connsiteX106" fmla="*/ 1271764 w 3619883"/>
                <a:gd name="connsiteY106" fmla="*/ 117956 h 4275461"/>
                <a:gd name="connsiteX107" fmla="*/ 1315583 w 3619883"/>
                <a:gd name="connsiteY107" fmla="*/ 125912 h 4275461"/>
                <a:gd name="connsiteX108" fmla="*/ 1359125 w 3619883"/>
                <a:gd name="connsiteY108" fmla="*/ 139761 h 4275461"/>
                <a:gd name="connsiteX109" fmla="*/ 1391919 w 3619883"/>
                <a:gd name="connsiteY109" fmla="*/ 147202 h 4275461"/>
                <a:gd name="connsiteX110" fmla="*/ 1436563 w 3619883"/>
                <a:gd name="connsiteY110" fmla="*/ 137480 h 4275461"/>
                <a:gd name="connsiteX111" fmla="*/ 1471566 w 3619883"/>
                <a:gd name="connsiteY111" fmla="*/ 97777 h 4275461"/>
                <a:gd name="connsiteX112" fmla="*/ 1505739 w 3619883"/>
                <a:gd name="connsiteY112" fmla="*/ 75753 h 4275461"/>
                <a:gd name="connsiteX113" fmla="*/ 1590891 w 3619883"/>
                <a:gd name="connsiteY113" fmla="*/ 144702 h 4275461"/>
                <a:gd name="connsiteX114" fmla="*/ 1625616 w 3619883"/>
                <a:gd name="connsiteY114" fmla="*/ 110893 h 4275461"/>
                <a:gd name="connsiteX115" fmla="*/ 1658964 w 3619883"/>
                <a:gd name="connsiteY115" fmla="*/ 106547 h 4275461"/>
                <a:gd name="connsiteX116" fmla="*/ 1746598 w 3619883"/>
                <a:gd name="connsiteY116" fmla="*/ 122460 h 4275461"/>
                <a:gd name="connsiteX117" fmla="*/ 1811913 w 3619883"/>
                <a:gd name="connsiteY117" fmla="*/ 143234 h 4275461"/>
                <a:gd name="connsiteX118" fmla="*/ 1856557 w 3619883"/>
                <a:gd name="connsiteY118" fmla="*/ 133511 h 4275461"/>
                <a:gd name="connsiteX119" fmla="*/ 2066003 w 3619883"/>
                <a:gd name="connsiteY119" fmla="*/ 143313 h 4275461"/>
                <a:gd name="connsiteX120" fmla="*/ 2177615 w 3619883"/>
                <a:gd name="connsiteY120" fmla="*/ 119007 h 4275461"/>
                <a:gd name="connsiteX121" fmla="*/ 2255883 w 3619883"/>
                <a:gd name="connsiteY121" fmla="*/ 99047 h 4275461"/>
                <a:gd name="connsiteX122" fmla="*/ 2344622 w 3619883"/>
                <a:gd name="connsiteY122" fmla="*/ 91388 h 4275461"/>
                <a:gd name="connsiteX123" fmla="*/ 2455682 w 3619883"/>
                <a:gd name="connsiteY123" fmla="*/ 78869 h 4275461"/>
                <a:gd name="connsiteX124" fmla="*/ 2632609 w 3619883"/>
                <a:gd name="connsiteY124" fmla="*/ 75338 h 4275461"/>
                <a:gd name="connsiteX125" fmla="*/ 2742291 w 3619883"/>
                <a:gd name="connsiteY125" fmla="*/ 92282 h 4275461"/>
                <a:gd name="connsiteX126" fmla="*/ 2851974 w 3619883"/>
                <a:gd name="connsiteY126" fmla="*/ 109227 h 4275461"/>
                <a:gd name="connsiteX127" fmla="*/ 2907643 w 3619883"/>
                <a:gd name="connsiteY127" fmla="*/ 100020 h 4275461"/>
                <a:gd name="connsiteX128" fmla="*/ 2944022 w 3619883"/>
                <a:gd name="connsiteY128" fmla="*/ 30853 h 4275461"/>
                <a:gd name="connsiteX129" fmla="*/ 3022289 w 3619883"/>
                <a:gd name="connsiteY129" fmla="*/ 10893 h 4275461"/>
                <a:gd name="connsiteX130" fmla="*/ 3054807 w 3619883"/>
                <a:gd name="connsiteY130" fmla="*/ 24226 h 4275461"/>
                <a:gd name="connsiteX131" fmla="*/ 3141892 w 3619883"/>
                <a:gd name="connsiteY131" fmla="*/ 51925 h 4275461"/>
                <a:gd name="connsiteX132" fmla="*/ 3185711 w 3619883"/>
                <a:gd name="connsiteY132" fmla="*/ 59881 h 4275461"/>
                <a:gd name="connsiteX133" fmla="*/ 3219056 w 3619883"/>
                <a:gd name="connsiteY133" fmla="*/ 55536 h 4275461"/>
                <a:gd name="connsiteX134" fmla="*/ 3263425 w 3619883"/>
                <a:gd name="connsiteY134" fmla="*/ 51706 h 4275461"/>
                <a:gd name="connsiteX135" fmla="*/ 3296219 w 3619883"/>
                <a:gd name="connsiteY135" fmla="*/ 59147 h 4275461"/>
                <a:gd name="connsiteX136" fmla="*/ 3319094 w 3619883"/>
                <a:gd name="connsiteY136" fmla="*/ 42500 h 4275461"/>
                <a:gd name="connsiteX137" fmla="*/ 3420511 w 3619883"/>
                <a:gd name="connsiteY137" fmla="*/ 0 h 4275461"/>
                <a:gd name="connsiteX138" fmla="*/ 3453305 w 3619883"/>
                <a:gd name="connsiteY138" fmla="*/ 7440 h 4275461"/>
                <a:gd name="connsiteX139" fmla="*/ 3496571 w 3619883"/>
                <a:gd name="connsiteY139" fmla="*/ 27182 h 4275461"/>
                <a:gd name="connsiteX140" fmla="*/ 3602117 w 3619883"/>
                <a:gd name="connsiteY140" fmla="*/ 132521 h 4275461"/>
                <a:gd name="connsiteX141" fmla="*/ 3619883 w 3619883"/>
                <a:gd name="connsiteY141" fmla="*/ 140049 h 4275461"/>
                <a:gd name="connsiteX142" fmla="*/ 3619883 w 3619883"/>
                <a:gd name="connsiteY14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70899 w 3619883"/>
                <a:gd name="connsiteY2" fmla="*/ 4128157 h 4275461"/>
                <a:gd name="connsiteX3" fmla="*/ 3327149 w 3619883"/>
                <a:gd name="connsiteY3" fmla="*/ 4128157 h 4275461"/>
                <a:gd name="connsiteX4" fmla="*/ 3269726 w 3619883"/>
                <a:gd name="connsiteY4" fmla="*/ 4275461 h 4275461"/>
                <a:gd name="connsiteX5" fmla="*/ 3052674 w 3619883"/>
                <a:gd name="connsiteY5" fmla="*/ 4275461 h 4275461"/>
                <a:gd name="connsiteX6" fmla="*/ 3096002 w 3619883"/>
                <a:gd name="connsiteY6" fmla="*/ 4128157 h 4275461"/>
                <a:gd name="connsiteX7" fmla="*/ 3137725 w 3619883"/>
                <a:gd name="connsiteY7" fmla="*/ 4128157 h 4275461"/>
                <a:gd name="connsiteX8" fmla="*/ 3137725 w 3619883"/>
                <a:gd name="connsiteY8" fmla="*/ 3951392 h 4275461"/>
                <a:gd name="connsiteX9" fmla="*/ 2959941 w 3619883"/>
                <a:gd name="connsiteY9" fmla="*/ 3951392 h 4275461"/>
                <a:gd name="connsiteX10" fmla="*/ 2959941 w 3619883"/>
                <a:gd name="connsiteY10" fmla="*/ 4128157 h 4275461"/>
                <a:gd name="connsiteX11" fmla="*/ 2996846 w 3619883"/>
                <a:gd name="connsiteY11" fmla="*/ 4128157 h 4275461"/>
                <a:gd name="connsiteX12" fmla="*/ 3014011 w 3619883"/>
                <a:gd name="connsiteY12" fmla="*/ 4275461 h 4275461"/>
                <a:gd name="connsiteX13" fmla="*/ 2761042 w 3619883"/>
                <a:gd name="connsiteY13" fmla="*/ 4275461 h 4275461"/>
                <a:gd name="connsiteX14" fmla="*/ 2761042 w 3619883"/>
                <a:gd name="connsiteY14" fmla="*/ 4128157 h 4275461"/>
                <a:gd name="connsiteX15" fmla="*/ 2826768 w 3619883"/>
                <a:gd name="connsiteY15" fmla="*/ 4128157 h 4275461"/>
                <a:gd name="connsiteX16" fmla="*/ 2826768 w 3619883"/>
                <a:gd name="connsiteY16" fmla="*/ 3951392 h 4275461"/>
                <a:gd name="connsiteX17" fmla="*/ 2648983 w 3619883"/>
                <a:gd name="connsiteY17" fmla="*/ 3951392 h 4275461"/>
                <a:gd name="connsiteX18" fmla="*/ 2648983 w 3619883"/>
                <a:gd name="connsiteY18" fmla="*/ 4128157 h 4275461"/>
                <a:gd name="connsiteX19" fmla="*/ 2690646 w 3619883"/>
                <a:gd name="connsiteY19" fmla="*/ 4128157 h 4275461"/>
                <a:gd name="connsiteX20" fmla="*/ 2690646 w 3619883"/>
                <a:gd name="connsiteY20" fmla="*/ 4275461 h 4275461"/>
                <a:gd name="connsiteX21" fmla="*/ 2511710 w 3619883"/>
                <a:gd name="connsiteY21" fmla="*/ 4275461 h 4275461"/>
                <a:gd name="connsiteX22" fmla="*/ 2454288 w 3619883"/>
                <a:gd name="connsiteY22" fmla="*/ 4128157 h 4275461"/>
                <a:gd name="connsiteX23" fmla="*/ 2515810 w 3619883"/>
                <a:gd name="connsiteY23" fmla="*/ 4128157 h 4275461"/>
                <a:gd name="connsiteX24" fmla="*/ 2515810 w 3619883"/>
                <a:gd name="connsiteY24" fmla="*/ 3951392 h 4275461"/>
                <a:gd name="connsiteX25" fmla="*/ 2338025 w 3619883"/>
                <a:gd name="connsiteY25" fmla="*/ 3951392 h 4275461"/>
                <a:gd name="connsiteX26" fmla="*/ 2338025 w 3619883"/>
                <a:gd name="connsiteY26" fmla="*/ 4128157 h 4275461"/>
                <a:gd name="connsiteX27" fmla="*/ 2395120 w 3619883"/>
                <a:gd name="connsiteY27" fmla="*/ 4128157 h 4275461"/>
                <a:gd name="connsiteX28" fmla="*/ 2337697 w 3619883"/>
                <a:gd name="connsiteY28" fmla="*/ 4275461 h 4275461"/>
                <a:gd name="connsiteX29" fmla="*/ 2150155 w 3619883"/>
                <a:gd name="connsiteY29" fmla="*/ 4275461 h 4275461"/>
                <a:gd name="connsiteX30" fmla="*/ 2150155 w 3619883"/>
                <a:gd name="connsiteY30" fmla="*/ 4128157 h 4275461"/>
                <a:gd name="connsiteX31" fmla="*/ 2204852 w 3619883"/>
                <a:gd name="connsiteY31" fmla="*/ 4128157 h 4275461"/>
                <a:gd name="connsiteX32" fmla="*/ 2204852 w 3619883"/>
                <a:gd name="connsiteY32" fmla="*/ 3951392 h 4275461"/>
                <a:gd name="connsiteX33" fmla="*/ 2027068 w 3619883"/>
                <a:gd name="connsiteY33" fmla="*/ 3951392 h 4275461"/>
                <a:gd name="connsiteX34" fmla="*/ 2027068 w 3619883"/>
                <a:gd name="connsiteY34" fmla="*/ 4128157 h 4275461"/>
                <a:gd name="connsiteX35" fmla="*/ 2079759 w 3619883"/>
                <a:gd name="connsiteY35" fmla="*/ 4128157 h 4275461"/>
                <a:gd name="connsiteX36" fmla="*/ 2079759 w 3619883"/>
                <a:gd name="connsiteY36" fmla="*/ 4275461 h 4275461"/>
                <a:gd name="connsiteX37" fmla="*/ 1824703 w 3619883"/>
                <a:gd name="connsiteY37" fmla="*/ 4275461 h 4275461"/>
                <a:gd name="connsiteX38" fmla="*/ 1834468 w 3619883"/>
                <a:gd name="connsiteY38" fmla="*/ 4128157 h 4275461"/>
                <a:gd name="connsiteX39" fmla="*/ 1893894 w 3619883"/>
                <a:gd name="connsiteY39" fmla="*/ 4128157 h 4275461"/>
                <a:gd name="connsiteX40" fmla="*/ 1893894 w 3619883"/>
                <a:gd name="connsiteY40" fmla="*/ 3951392 h 4275461"/>
                <a:gd name="connsiteX41" fmla="*/ 1716110 w 3619883"/>
                <a:gd name="connsiteY41" fmla="*/ 3951392 h 4275461"/>
                <a:gd name="connsiteX42" fmla="*/ 1716110 w 3619883"/>
                <a:gd name="connsiteY42" fmla="*/ 4006431 h 4275461"/>
                <a:gd name="connsiteX43" fmla="*/ 1703447 w 3619883"/>
                <a:gd name="connsiteY43" fmla="*/ 4007960 h 4275461"/>
                <a:gd name="connsiteX44" fmla="*/ 1716110 w 3619883"/>
                <a:gd name="connsiteY44" fmla="*/ 4044284 h 4275461"/>
                <a:gd name="connsiteX45" fmla="*/ 1716110 w 3619883"/>
                <a:gd name="connsiteY45" fmla="*/ 4128157 h 4275461"/>
                <a:gd name="connsiteX46" fmla="*/ 1745346 w 3619883"/>
                <a:gd name="connsiteY46" fmla="*/ 4128157 h 4275461"/>
                <a:gd name="connsiteX47" fmla="*/ 1796694 w 3619883"/>
                <a:gd name="connsiteY47" fmla="*/ 4275461 h 4275461"/>
                <a:gd name="connsiteX48" fmla="*/ 1558844 w 3619883"/>
                <a:gd name="connsiteY48" fmla="*/ 4275461 h 4275461"/>
                <a:gd name="connsiteX49" fmla="*/ 1517252 w 3619883"/>
                <a:gd name="connsiteY49" fmla="*/ 4128157 h 4275461"/>
                <a:gd name="connsiteX50" fmla="*/ 1582936 w 3619883"/>
                <a:gd name="connsiteY50" fmla="*/ 4128157 h 4275461"/>
                <a:gd name="connsiteX51" fmla="*/ 1582936 w 3619883"/>
                <a:gd name="connsiteY51" fmla="*/ 3951392 h 4275461"/>
                <a:gd name="connsiteX52" fmla="*/ 1405151 w 3619883"/>
                <a:gd name="connsiteY52" fmla="*/ 3951392 h 4275461"/>
                <a:gd name="connsiteX53" fmla="*/ 1405151 w 3619883"/>
                <a:gd name="connsiteY53" fmla="*/ 4128157 h 4275461"/>
                <a:gd name="connsiteX54" fmla="*/ 1468988 w 3619883"/>
                <a:gd name="connsiteY54" fmla="*/ 4128157 h 4275461"/>
                <a:gd name="connsiteX55" fmla="*/ 1427396 w 3619883"/>
                <a:gd name="connsiteY55" fmla="*/ 4275461 h 4275461"/>
                <a:gd name="connsiteX56" fmla="*/ 1210751 w 3619883"/>
                <a:gd name="connsiteY56" fmla="*/ 4275461 h 4275461"/>
                <a:gd name="connsiteX57" fmla="*/ 1210751 w 3619883"/>
                <a:gd name="connsiteY57" fmla="*/ 4128157 h 4275461"/>
                <a:gd name="connsiteX58" fmla="*/ 1271978 w 3619883"/>
                <a:gd name="connsiteY58" fmla="*/ 4128157 h 4275461"/>
                <a:gd name="connsiteX59" fmla="*/ 1271978 w 3619883"/>
                <a:gd name="connsiteY59" fmla="*/ 3951392 h 4275461"/>
                <a:gd name="connsiteX60" fmla="*/ 1094193 w 3619883"/>
                <a:gd name="connsiteY60" fmla="*/ 3951392 h 4275461"/>
                <a:gd name="connsiteX61" fmla="*/ 1094193 w 3619883"/>
                <a:gd name="connsiteY61" fmla="*/ 4128157 h 4275461"/>
                <a:gd name="connsiteX62" fmla="*/ 1140354 w 3619883"/>
                <a:gd name="connsiteY62" fmla="*/ 4128157 h 4275461"/>
                <a:gd name="connsiteX63" fmla="*/ 1140354 w 3619883"/>
                <a:gd name="connsiteY63" fmla="*/ 4275461 h 4275461"/>
                <a:gd name="connsiteX64" fmla="*/ 953807 w 3619883"/>
                <a:gd name="connsiteY64" fmla="*/ 4275461 h 4275461"/>
                <a:gd name="connsiteX65" fmla="*/ 912215 w 3619883"/>
                <a:gd name="connsiteY65" fmla="*/ 4128157 h 4275461"/>
                <a:gd name="connsiteX66" fmla="*/ 961020 w 3619883"/>
                <a:gd name="connsiteY66" fmla="*/ 4128157 h 4275461"/>
                <a:gd name="connsiteX67" fmla="*/ 961020 w 3619883"/>
                <a:gd name="connsiteY67" fmla="*/ 3951392 h 4275461"/>
                <a:gd name="connsiteX68" fmla="*/ 783235 w 3619883"/>
                <a:gd name="connsiteY68" fmla="*/ 3951392 h 4275461"/>
                <a:gd name="connsiteX69" fmla="*/ 783235 w 3619883"/>
                <a:gd name="connsiteY69" fmla="*/ 4128157 h 4275461"/>
                <a:gd name="connsiteX70" fmla="*/ 871024 w 3619883"/>
                <a:gd name="connsiteY70" fmla="*/ 4128157 h 4275461"/>
                <a:gd name="connsiteX71" fmla="*/ 829432 w 3619883"/>
                <a:gd name="connsiteY71" fmla="*/ 4275461 h 4275461"/>
                <a:gd name="connsiteX72" fmla="*/ 611484 w 3619883"/>
                <a:gd name="connsiteY72" fmla="*/ 4275461 h 4275461"/>
                <a:gd name="connsiteX73" fmla="*/ 621247 w 3619883"/>
                <a:gd name="connsiteY73" fmla="*/ 4128157 h 4275461"/>
                <a:gd name="connsiteX74" fmla="*/ 650062 w 3619883"/>
                <a:gd name="connsiteY74" fmla="*/ 4128157 h 4275461"/>
                <a:gd name="connsiteX75" fmla="*/ 650062 w 3619883"/>
                <a:gd name="connsiteY75" fmla="*/ 3951392 h 4275461"/>
                <a:gd name="connsiteX76" fmla="*/ 472277 w 3619883"/>
                <a:gd name="connsiteY76" fmla="*/ 3951392 h 4275461"/>
                <a:gd name="connsiteX77" fmla="*/ 472277 w 3619883"/>
                <a:gd name="connsiteY77" fmla="*/ 4128157 h 4275461"/>
                <a:gd name="connsiteX78" fmla="*/ 522650 w 3619883"/>
                <a:gd name="connsiteY78" fmla="*/ 4128157 h 4275461"/>
                <a:gd name="connsiteX79" fmla="*/ 573998 w 3619883"/>
                <a:gd name="connsiteY79" fmla="*/ 4275461 h 4275461"/>
                <a:gd name="connsiteX80" fmla="*/ 336164 w 3619883"/>
                <a:gd name="connsiteY80" fmla="*/ 4275461 h 4275461"/>
                <a:gd name="connsiteX81" fmla="*/ 294572 w 3619883"/>
                <a:gd name="connsiteY81" fmla="*/ 4128157 h 4275461"/>
                <a:gd name="connsiteX82" fmla="*/ 339106 w 3619883"/>
                <a:gd name="connsiteY82" fmla="*/ 4128157 h 4275461"/>
                <a:gd name="connsiteX83" fmla="*/ 339106 w 3619883"/>
                <a:gd name="connsiteY83" fmla="*/ 3951392 h 4275461"/>
                <a:gd name="connsiteX84" fmla="*/ 161321 w 3619883"/>
                <a:gd name="connsiteY84" fmla="*/ 3951392 h 4275461"/>
                <a:gd name="connsiteX85" fmla="*/ 161321 w 3619883"/>
                <a:gd name="connsiteY85" fmla="*/ 4128157 h 4275461"/>
                <a:gd name="connsiteX86" fmla="*/ 230914 w 3619883"/>
                <a:gd name="connsiteY86" fmla="*/ 4128157 h 4275461"/>
                <a:gd name="connsiteX87" fmla="*/ 189322 w 3619883"/>
                <a:gd name="connsiteY87" fmla="*/ 4275461 h 4275461"/>
                <a:gd name="connsiteX88" fmla="*/ 0 w 3619883"/>
                <a:gd name="connsiteY88" fmla="*/ 4275461 h 4275461"/>
                <a:gd name="connsiteX89" fmla="*/ 0 w 3619883"/>
                <a:gd name="connsiteY89" fmla="*/ 42229 h 4275461"/>
                <a:gd name="connsiteX90" fmla="*/ 42464 w 3619883"/>
                <a:gd name="connsiteY90" fmla="*/ 40518 h 4275461"/>
                <a:gd name="connsiteX91" fmla="*/ 137733 w 3619883"/>
                <a:gd name="connsiteY91" fmla="*/ 35355 h 4275461"/>
                <a:gd name="connsiteX92" fmla="*/ 270565 w 3619883"/>
                <a:gd name="connsiteY92" fmla="*/ 29759 h 4275461"/>
                <a:gd name="connsiteX93" fmla="*/ 479734 w 3619883"/>
                <a:gd name="connsiteY93" fmla="*/ 45455 h 4275461"/>
                <a:gd name="connsiteX94" fmla="*/ 524103 w 3619883"/>
                <a:gd name="connsiteY94" fmla="*/ 41625 h 4275461"/>
                <a:gd name="connsiteX95" fmla="*/ 624416 w 3619883"/>
                <a:gd name="connsiteY95" fmla="*/ 22696 h 4275461"/>
                <a:gd name="connsiteX96" fmla="*/ 657762 w 3619883"/>
                <a:gd name="connsiteY96" fmla="*/ 18351 h 4275461"/>
                <a:gd name="connsiteX97" fmla="*/ 690557 w 3619883"/>
                <a:gd name="connsiteY97" fmla="*/ 25792 h 4275461"/>
                <a:gd name="connsiteX98" fmla="*/ 745123 w 3619883"/>
                <a:gd name="connsiteY98" fmla="*/ 40157 h 4275461"/>
                <a:gd name="connsiteX99" fmla="*/ 789493 w 3619883"/>
                <a:gd name="connsiteY99" fmla="*/ 36327 h 4275461"/>
                <a:gd name="connsiteX100" fmla="*/ 854255 w 3619883"/>
                <a:gd name="connsiteY100" fmla="*/ 68887 h 4275461"/>
                <a:gd name="connsiteX101" fmla="*/ 897520 w 3619883"/>
                <a:gd name="connsiteY101" fmla="*/ 88629 h 4275461"/>
                <a:gd name="connsiteX102" fmla="*/ 940510 w 3619883"/>
                <a:gd name="connsiteY102" fmla="*/ 114265 h 4275461"/>
                <a:gd name="connsiteX103" fmla="*/ 1082712 w 3619883"/>
                <a:gd name="connsiteY103" fmla="*/ 144543 h 4275461"/>
                <a:gd name="connsiteX104" fmla="*/ 1205348 w 3619883"/>
                <a:gd name="connsiteY104" fmla="*/ 120753 h 4275461"/>
                <a:gd name="connsiteX105" fmla="*/ 1271764 w 3619883"/>
                <a:gd name="connsiteY105" fmla="*/ 117956 h 4275461"/>
                <a:gd name="connsiteX106" fmla="*/ 1315583 w 3619883"/>
                <a:gd name="connsiteY106" fmla="*/ 125912 h 4275461"/>
                <a:gd name="connsiteX107" fmla="*/ 1359125 w 3619883"/>
                <a:gd name="connsiteY107" fmla="*/ 139761 h 4275461"/>
                <a:gd name="connsiteX108" fmla="*/ 1391919 w 3619883"/>
                <a:gd name="connsiteY108" fmla="*/ 147202 h 4275461"/>
                <a:gd name="connsiteX109" fmla="*/ 1436563 w 3619883"/>
                <a:gd name="connsiteY109" fmla="*/ 137480 h 4275461"/>
                <a:gd name="connsiteX110" fmla="*/ 1471566 w 3619883"/>
                <a:gd name="connsiteY110" fmla="*/ 97777 h 4275461"/>
                <a:gd name="connsiteX111" fmla="*/ 1505739 w 3619883"/>
                <a:gd name="connsiteY111" fmla="*/ 75753 h 4275461"/>
                <a:gd name="connsiteX112" fmla="*/ 1590891 w 3619883"/>
                <a:gd name="connsiteY112" fmla="*/ 144702 h 4275461"/>
                <a:gd name="connsiteX113" fmla="*/ 1625616 w 3619883"/>
                <a:gd name="connsiteY113" fmla="*/ 110893 h 4275461"/>
                <a:gd name="connsiteX114" fmla="*/ 1658964 w 3619883"/>
                <a:gd name="connsiteY114" fmla="*/ 106547 h 4275461"/>
                <a:gd name="connsiteX115" fmla="*/ 1746598 w 3619883"/>
                <a:gd name="connsiteY115" fmla="*/ 122460 h 4275461"/>
                <a:gd name="connsiteX116" fmla="*/ 1811913 w 3619883"/>
                <a:gd name="connsiteY116" fmla="*/ 143234 h 4275461"/>
                <a:gd name="connsiteX117" fmla="*/ 1856557 w 3619883"/>
                <a:gd name="connsiteY117" fmla="*/ 133511 h 4275461"/>
                <a:gd name="connsiteX118" fmla="*/ 2066003 w 3619883"/>
                <a:gd name="connsiteY118" fmla="*/ 143313 h 4275461"/>
                <a:gd name="connsiteX119" fmla="*/ 2177615 w 3619883"/>
                <a:gd name="connsiteY119" fmla="*/ 119007 h 4275461"/>
                <a:gd name="connsiteX120" fmla="*/ 2255883 w 3619883"/>
                <a:gd name="connsiteY120" fmla="*/ 99047 h 4275461"/>
                <a:gd name="connsiteX121" fmla="*/ 2344622 w 3619883"/>
                <a:gd name="connsiteY121" fmla="*/ 91388 h 4275461"/>
                <a:gd name="connsiteX122" fmla="*/ 2455682 w 3619883"/>
                <a:gd name="connsiteY122" fmla="*/ 78869 h 4275461"/>
                <a:gd name="connsiteX123" fmla="*/ 2632609 w 3619883"/>
                <a:gd name="connsiteY123" fmla="*/ 75338 h 4275461"/>
                <a:gd name="connsiteX124" fmla="*/ 2742291 w 3619883"/>
                <a:gd name="connsiteY124" fmla="*/ 92282 h 4275461"/>
                <a:gd name="connsiteX125" fmla="*/ 2851974 w 3619883"/>
                <a:gd name="connsiteY125" fmla="*/ 109227 h 4275461"/>
                <a:gd name="connsiteX126" fmla="*/ 2907643 w 3619883"/>
                <a:gd name="connsiteY126" fmla="*/ 100020 h 4275461"/>
                <a:gd name="connsiteX127" fmla="*/ 2944022 w 3619883"/>
                <a:gd name="connsiteY127" fmla="*/ 30853 h 4275461"/>
                <a:gd name="connsiteX128" fmla="*/ 3022289 w 3619883"/>
                <a:gd name="connsiteY128" fmla="*/ 10893 h 4275461"/>
                <a:gd name="connsiteX129" fmla="*/ 3054807 w 3619883"/>
                <a:gd name="connsiteY129" fmla="*/ 24226 h 4275461"/>
                <a:gd name="connsiteX130" fmla="*/ 3141892 w 3619883"/>
                <a:gd name="connsiteY130" fmla="*/ 51925 h 4275461"/>
                <a:gd name="connsiteX131" fmla="*/ 3185711 w 3619883"/>
                <a:gd name="connsiteY131" fmla="*/ 59881 h 4275461"/>
                <a:gd name="connsiteX132" fmla="*/ 3219056 w 3619883"/>
                <a:gd name="connsiteY132" fmla="*/ 55536 h 4275461"/>
                <a:gd name="connsiteX133" fmla="*/ 3263425 w 3619883"/>
                <a:gd name="connsiteY133" fmla="*/ 51706 h 4275461"/>
                <a:gd name="connsiteX134" fmla="*/ 3296219 w 3619883"/>
                <a:gd name="connsiteY134" fmla="*/ 59147 h 4275461"/>
                <a:gd name="connsiteX135" fmla="*/ 3319094 w 3619883"/>
                <a:gd name="connsiteY135" fmla="*/ 42500 h 4275461"/>
                <a:gd name="connsiteX136" fmla="*/ 3420511 w 3619883"/>
                <a:gd name="connsiteY136" fmla="*/ 0 h 4275461"/>
                <a:gd name="connsiteX137" fmla="*/ 3453305 w 3619883"/>
                <a:gd name="connsiteY137" fmla="*/ 7440 h 4275461"/>
                <a:gd name="connsiteX138" fmla="*/ 3496571 w 3619883"/>
                <a:gd name="connsiteY138" fmla="*/ 27182 h 4275461"/>
                <a:gd name="connsiteX139" fmla="*/ 3602117 w 3619883"/>
                <a:gd name="connsiteY139" fmla="*/ 132521 h 4275461"/>
                <a:gd name="connsiteX140" fmla="*/ 3619883 w 3619883"/>
                <a:gd name="connsiteY140" fmla="*/ 140049 h 4275461"/>
                <a:gd name="connsiteX141" fmla="*/ 3619883 w 3619883"/>
                <a:gd name="connsiteY14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70899 w 3619883"/>
                <a:gd name="connsiteY2" fmla="*/ 4128157 h 4275461"/>
                <a:gd name="connsiteX3" fmla="*/ 3269726 w 3619883"/>
                <a:gd name="connsiteY3" fmla="*/ 4275461 h 4275461"/>
                <a:gd name="connsiteX4" fmla="*/ 3052674 w 3619883"/>
                <a:gd name="connsiteY4" fmla="*/ 4275461 h 4275461"/>
                <a:gd name="connsiteX5" fmla="*/ 3096002 w 3619883"/>
                <a:gd name="connsiteY5" fmla="*/ 4128157 h 4275461"/>
                <a:gd name="connsiteX6" fmla="*/ 3137725 w 3619883"/>
                <a:gd name="connsiteY6" fmla="*/ 4128157 h 4275461"/>
                <a:gd name="connsiteX7" fmla="*/ 3137725 w 3619883"/>
                <a:gd name="connsiteY7" fmla="*/ 3951392 h 4275461"/>
                <a:gd name="connsiteX8" fmla="*/ 2959941 w 3619883"/>
                <a:gd name="connsiteY8" fmla="*/ 3951392 h 4275461"/>
                <a:gd name="connsiteX9" fmla="*/ 2959941 w 3619883"/>
                <a:gd name="connsiteY9" fmla="*/ 4128157 h 4275461"/>
                <a:gd name="connsiteX10" fmla="*/ 2996846 w 3619883"/>
                <a:gd name="connsiteY10" fmla="*/ 4128157 h 4275461"/>
                <a:gd name="connsiteX11" fmla="*/ 3014011 w 3619883"/>
                <a:gd name="connsiteY11" fmla="*/ 4275461 h 4275461"/>
                <a:gd name="connsiteX12" fmla="*/ 2761042 w 3619883"/>
                <a:gd name="connsiteY12" fmla="*/ 4275461 h 4275461"/>
                <a:gd name="connsiteX13" fmla="*/ 2761042 w 3619883"/>
                <a:gd name="connsiteY13" fmla="*/ 4128157 h 4275461"/>
                <a:gd name="connsiteX14" fmla="*/ 2826768 w 3619883"/>
                <a:gd name="connsiteY14" fmla="*/ 4128157 h 4275461"/>
                <a:gd name="connsiteX15" fmla="*/ 2826768 w 3619883"/>
                <a:gd name="connsiteY15" fmla="*/ 3951392 h 4275461"/>
                <a:gd name="connsiteX16" fmla="*/ 2648983 w 3619883"/>
                <a:gd name="connsiteY16" fmla="*/ 3951392 h 4275461"/>
                <a:gd name="connsiteX17" fmla="*/ 2648983 w 3619883"/>
                <a:gd name="connsiteY17" fmla="*/ 4128157 h 4275461"/>
                <a:gd name="connsiteX18" fmla="*/ 2690646 w 3619883"/>
                <a:gd name="connsiteY18" fmla="*/ 4128157 h 4275461"/>
                <a:gd name="connsiteX19" fmla="*/ 2690646 w 3619883"/>
                <a:gd name="connsiteY19" fmla="*/ 4275461 h 4275461"/>
                <a:gd name="connsiteX20" fmla="*/ 2511710 w 3619883"/>
                <a:gd name="connsiteY20" fmla="*/ 4275461 h 4275461"/>
                <a:gd name="connsiteX21" fmla="*/ 2454288 w 3619883"/>
                <a:gd name="connsiteY21" fmla="*/ 4128157 h 4275461"/>
                <a:gd name="connsiteX22" fmla="*/ 2515810 w 3619883"/>
                <a:gd name="connsiteY22" fmla="*/ 4128157 h 4275461"/>
                <a:gd name="connsiteX23" fmla="*/ 2515810 w 3619883"/>
                <a:gd name="connsiteY23" fmla="*/ 3951392 h 4275461"/>
                <a:gd name="connsiteX24" fmla="*/ 2338025 w 3619883"/>
                <a:gd name="connsiteY24" fmla="*/ 3951392 h 4275461"/>
                <a:gd name="connsiteX25" fmla="*/ 2338025 w 3619883"/>
                <a:gd name="connsiteY25" fmla="*/ 4128157 h 4275461"/>
                <a:gd name="connsiteX26" fmla="*/ 2395120 w 3619883"/>
                <a:gd name="connsiteY26" fmla="*/ 4128157 h 4275461"/>
                <a:gd name="connsiteX27" fmla="*/ 2337697 w 3619883"/>
                <a:gd name="connsiteY27" fmla="*/ 4275461 h 4275461"/>
                <a:gd name="connsiteX28" fmla="*/ 2150155 w 3619883"/>
                <a:gd name="connsiteY28" fmla="*/ 4275461 h 4275461"/>
                <a:gd name="connsiteX29" fmla="*/ 2150155 w 3619883"/>
                <a:gd name="connsiteY29" fmla="*/ 4128157 h 4275461"/>
                <a:gd name="connsiteX30" fmla="*/ 2204852 w 3619883"/>
                <a:gd name="connsiteY30" fmla="*/ 4128157 h 4275461"/>
                <a:gd name="connsiteX31" fmla="*/ 2204852 w 3619883"/>
                <a:gd name="connsiteY31" fmla="*/ 3951392 h 4275461"/>
                <a:gd name="connsiteX32" fmla="*/ 2027068 w 3619883"/>
                <a:gd name="connsiteY32" fmla="*/ 3951392 h 4275461"/>
                <a:gd name="connsiteX33" fmla="*/ 2027068 w 3619883"/>
                <a:gd name="connsiteY33" fmla="*/ 4128157 h 4275461"/>
                <a:gd name="connsiteX34" fmla="*/ 2079759 w 3619883"/>
                <a:gd name="connsiteY34" fmla="*/ 4128157 h 4275461"/>
                <a:gd name="connsiteX35" fmla="*/ 2079759 w 3619883"/>
                <a:gd name="connsiteY35" fmla="*/ 4275461 h 4275461"/>
                <a:gd name="connsiteX36" fmla="*/ 1824703 w 3619883"/>
                <a:gd name="connsiteY36" fmla="*/ 4275461 h 4275461"/>
                <a:gd name="connsiteX37" fmla="*/ 1834468 w 3619883"/>
                <a:gd name="connsiteY37" fmla="*/ 4128157 h 4275461"/>
                <a:gd name="connsiteX38" fmla="*/ 1893894 w 3619883"/>
                <a:gd name="connsiteY38" fmla="*/ 4128157 h 4275461"/>
                <a:gd name="connsiteX39" fmla="*/ 1893894 w 3619883"/>
                <a:gd name="connsiteY39" fmla="*/ 3951392 h 4275461"/>
                <a:gd name="connsiteX40" fmla="*/ 1716110 w 3619883"/>
                <a:gd name="connsiteY40" fmla="*/ 3951392 h 4275461"/>
                <a:gd name="connsiteX41" fmla="*/ 1716110 w 3619883"/>
                <a:gd name="connsiteY41" fmla="*/ 4006431 h 4275461"/>
                <a:gd name="connsiteX42" fmla="*/ 1703447 w 3619883"/>
                <a:gd name="connsiteY42" fmla="*/ 4007960 h 4275461"/>
                <a:gd name="connsiteX43" fmla="*/ 1716110 w 3619883"/>
                <a:gd name="connsiteY43" fmla="*/ 4044284 h 4275461"/>
                <a:gd name="connsiteX44" fmla="*/ 1716110 w 3619883"/>
                <a:gd name="connsiteY44" fmla="*/ 4128157 h 4275461"/>
                <a:gd name="connsiteX45" fmla="*/ 1745346 w 3619883"/>
                <a:gd name="connsiteY45" fmla="*/ 4128157 h 4275461"/>
                <a:gd name="connsiteX46" fmla="*/ 1796694 w 3619883"/>
                <a:gd name="connsiteY46" fmla="*/ 4275461 h 4275461"/>
                <a:gd name="connsiteX47" fmla="*/ 1558844 w 3619883"/>
                <a:gd name="connsiteY47" fmla="*/ 4275461 h 4275461"/>
                <a:gd name="connsiteX48" fmla="*/ 1517252 w 3619883"/>
                <a:gd name="connsiteY48" fmla="*/ 4128157 h 4275461"/>
                <a:gd name="connsiteX49" fmla="*/ 1582936 w 3619883"/>
                <a:gd name="connsiteY49" fmla="*/ 4128157 h 4275461"/>
                <a:gd name="connsiteX50" fmla="*/ 1582936 w 3619883"/>
                <a:gd name="connsiteY50" fmla="*/ 3951392 h 4275461"/>
                <a:gd name="connsiteX51" fmla="*/ 1405151 w 3619883"/>
                <a:gd name="connsiteY51" fmla="*/ 3951392 h 4275461"/>
                <a:gd name="connsiteX52" fmla="*/ 1405151 w 3619883"/>
                <a:gd name="connsiteY52" fmla="*/ 4128157 h 4275461"/>
                <a:gd name="connsiteX53" fmla="*/ 1468988 w 3619883"/>
                <a:gd name="connsiteY53" fmla="*/ 4128157 h 4275461"/>
                <a:gd name="connsiteX54" fmla="*/ 1427396 w 3619883"/>
                <a:gd name="connsiteY54" fmla="*/ 4275461 h 4275461"/>
                <a:gd name="connsiteX55" fmla="*/ 1210751 w 3619883"/>
                <a:gd name="connsiteY55" fmla="*/ 4275461 h 4275461"/>
                <a:gd name="connsiteX56" fmla="*/ 1210751 w 3619883"/>
                <a:gd name="connsiteY56" fmla="*/ 4128157 h 4275461"/>
                <a:gd name="connsiteX57" fmla="*/ 1271978 w 3619883"/>
                <a:gd name="connsiteY57" fmla="*/ 4128157 h 4275461"/>
                <a:gd name="connsiteX58" fmla="*/ 1271978 w 3619883"/>
                <a:gd name="connsiteY58" fmla="*/ 3951392 h 4275461"/>
                <a:gd name="connsiteX59" fmla="*/ 1094193 w 3619883"/>
                <a:gd name="connsiteY59" fmla="*/ 3951392 h 4275461"/>
                <a:gd name="connsiteX60" fmla="*/ 1094193 w 3619883"/>
                <a:gd name="connsiteY60" fmla="*/ 4128157 h 4275461"/>
                <a:gd name="connsiteX61" fmla="*/ 1140354 w 3619883"/>
                <a:gd name="connsiteY61" fmla="*/ 4128157 h 4275461"/>
                <a:gd name="connsiteX62" fmla="*/ 1140354 w 3619883"/>
                <a:gd name="connsiteY62" fmla="*/ 4275461 h 4275461"/>
                <a:gd name="connsiteX63" fmla="*/ 953807 w 3619883"/>
                <a:gd name="connsiteY63" fmla="*/ 4275461 h 4275461"/>
                <a:gd name="connsiteX64" fmla="*/ 912215 w 3619883"/>
                <a:gd name="connsiteY64" fmla="*/ 4128157 h 4275461"/>
                <a:gd name="connsiteX65" fmla="*/ 961020 w 3619883"/>
                <a:gd name="connsiteY65" fmla="*/ 4128157 h 4275461"/>
                <a:gd name="connsiteX66" fmla="*/ 961020 w 3619883"/>
                <a:gd name="connsiteY66" fmla="*/ 3951392 h 4275461"/>
                <a:gd name="connsiteX67" fmla="*/ 783235 w 3619883"/>
                <a:gd name="connsiteY67" fmla="*/ 3951392 h 4275461"/>
                <a:gd name="connsiteX68" fmla="*/ 783235 w 3619883"/>
                <a:gd name="connsiteY68" fmla="*/ 4128157 h 4275461"/>
                <a:gd name="connsiteX69" fmla="*/ 871024 w 3619883"/>
                <a:gd name="connsiteY69" fmla="*/ 4128157 h 4275461"/>
                <a:gd name="connsiteX70" fmla="*/ 829432 w 3619883"/>
                <a:gd name="connsiteY70" fmla="*/ 4275461 h 4275461"/>
                <a:gd name="connsiteX71" fmla="*/ 611484 w 3619883"/>
                <a:gd name="connsiteY71" fmla="*/ 4275461 h 4275461"/>
                <a:gd name="connsiteX72" fmla="*/ 621247 w 3619883"/>
                <a:gd name="connsiteY72" fmla="*/ 4128157 h 4275461"/>
                <a:gd name="connsiteX73" fmla="*/ 650062 w 3619883"/>
                <a:gd name="connsiteY73" fmla="*/ 4128157 h 4275461"/>
                <a:gd name="connsiteX74" fmla="*/ 650062 w 3619883"/>
                <a:gd name="connsiteY74" fmla="*/ 3951392 h 4275461"/>
                <a:gd name="connsiteX75" fmla="*/ 472277 w 3619883"/>
                <a:gd name="connsiteY75" fmla="*/ 3951392 h 4275461"/>
                <a:gd name="connsiteX76" fmla="*/ 472277 w 3619883"/>
                <a:gd name="connsiteY76" fmla="*/ 4128157 h 4275461"/>
                <a:gd name="connsiteX77" fmla="*/ 522650 w 3619883"/>
                <a:gd name="connsiteY77" fmla="*/ 4128157 h 4275461"/>
                <a:gd name="connsiteX78" fmla="*/ 573998 w 3619883"/>
                <a:gd name="connsiteY78" fmla="*/ 4275461 h 4275461"/>
                <a:gd name="connsiteX79" fmla="*/ 336164 w 3619883"/>
                <a:gd name="connsiteY79" fmla="*/ 4275461 h 4275461"/>
                <a:gd name="connsiteX80" fmla="*/ 294572 w 3619883"/>
                <a:gd name="connsiteY80" fmla="*/ 4128157 h 4275461"/>
                <a:gd name="connsiteX81" fmla="*/ 339106 w 3619883"/>
                <a:gd name="connsiteY81" fmla="*/ 4128157 h 4275461"/>
                <a:gd name="connsiteX82" fmla="*/ 339106 w 3619883"/>
                <a:gd name="connsiteY82" fmla="*/ 3951392 h 4275461"/>
                <a:gd name="connsiteX83" fmla="*/ 161321 w 3619883"/>
                <a:gd name="connsiteY83" fmla="*/ 3951392 h 4275461"/>
                <a:gd name="connsiteX84" fmla="*/ 161321 w 3619883"/>
                <a:gd name="connsiteY84" fmla="*/ 4128157 h 4275461"/>
                <a:gd name="connsiteX85" fmla="*/ 230914 w 3619883"/>
                <a:gd name="connsiteY85" fmla="*/ 4128157 h 4275461"/>
                <a:gd name="connsiteX86" fmla="*/ 189322 w 3619883"/>
                <a:gd name="connsiteY86" fmla="*/ 4275461 h 4275461"/>
                <a:gd name="connsiteX87" fmla="*/ 0 w 3619883"/>
                <a:gd name="connsiteY87" fmla="*/ 4275461 h 4275461"/>
                <a:gd name="connsiteX88" fmla="*/ 0 w 3619883"/>
                <a:gd name="connsiteY88" fmla="*/ 42229 h 4275461"/>
                <a:gd name="connsiteX89" fmla="*/ 42464 w 3619883"/>
                <a:gd name="connsiteY89" fmla="*/ 40518 h 4275461"/>
                <a:gd name="connsiteX90" fmla="*/ 137733 w 3619883"/>
                <a:gd name="connsiteY90" fmla="*/ 35355 h 4275461"/>
                <a:gd name="connsiteX91" fmla="*/ 270565 w 3619883"/>
                <a:gd name="connsiteY91" fmla="*/ 29759 h 4275461"/>
                <a:gd name="connsiteX92" fmla="*/ 479734 w 3619883"/>
                <a:gd name="connsiteY92" fmla="*/ 45455 h 4275461"/>
                <a:gd name="connsiteX93" fmla="*/ 524103 w 3619883"/>
                <a:gd name="connsiteY93" fmla="*/ 41625 h 4275461"/>
                <a:gd name="connsiteX94" fmla="*/ 624416 w 3619883"/>
                <a:gd name="connsiteY94" fmla="*/ 22696 h 4275461"/>
                <a:gd name="connsiteX95" fmla="*/ 657762 w 3619883"/>
                <a:gd name="connsiteY95" fmla="*/ 18351 h 4275461"/>
                <a:gd name="connsiteX96" fmla="*/ 690557 w 3619883"/>
                <a:gd name="connsiteY96" fmla="*/ 25792 h 4275461"/>
                <a:gd name="connsiteX97" fmla="*/ 745123 w 3619883"/>
                <a:gd name="connsiteY97" fmla="*/ 40157 h 4275461"/>
                <a:gd name="connsiteX98" fmla="*/ 789493 w 3619883"/>
                <a:gd name="connsiteY98" fmla="*/ 36327 h 4275461"/>
                <a:gd name="connsiteX99" fmla="*/ 854255 w 3619883"/>
                <a:gd name="connsiteY99" fmla="*/ 68887 h 4275461"/>
                <a:gd name="connsiteX100" fmla="*/ 897520 w 3619883"/>
                <a:gd name="connsiteY100" fmla="*/ 88629 h 4275461"/>
                <a:gd name="connsiteX101" fmla="*/ 940510 w 3619883"/>
                <a:gd name="connsiteY101" fmla="*/ 114265 h 4275461"/>
                <a:gd name="connsiteX102" fmla="*/ 1082712 w 3619883"/>
                <a:gd name="connsiteY102" fmla="*/ 144543 h 4275461"/>
                <a:gd name="connsiteX103" fmla="*/ 1205348 w 3619883"/>
                <a:gd name="connsiteY103" fmla="*/ 120753 h 4275461"/>
                <a:gd name="connsiteX104" fmla="*/ 1271764 w 3619883"/>
                <a:gd name="connsiteY104" fmla="*/ 117956 h 4275461"/>
                <a:gd name="connsiteX105" fmla="*/ 1315583 w 3619883"/>
                <a:gd name="connsiteY105" fmla="*/ 125912 h 4275461"/>
                <a:gd name="connsiteX106" fmla="*/ 1359125 w 3619883"/>
                <a:gd name="connsiteY106" fmla="*/ 139761 h 4275461"/>
                <a:gd name="connsiteX107" fmla="*/ 1391919 w 3619883"/>
                <a:gd name="connsiteY107" fmla="*/ 147202 h 4275461"/>
                <a:gd name="connsiteX108" fmla="*/ 1436563 w 3619883"/>
                <a:gd name="connsiteY108" fmla="*/ 137480 h 4275461"/>
                <a:gd name="connsiteX109" fmla="*/ 1471566 w 3619883"/>
                <a:gd name="connsiteY109" fmla="*/ 97777 h 4275461"/>
                <a:gd name="connsiteX110" fmla="*/ 1505739 w 3619883"/>
                <a:gd name="connsiteY110" fmla="*/ 75753 h 4275461"/>
                <a:gd name="connsiteX111" fmla="*/ 1590891 w 3619883"/>
                <a:gd name="connsiteY111" fmla="*/ 144702 h 4275461"/>
                <a:gd name="connsiteX112" fmla="*/ 1625616 w 3619883"/>
                <a:gd name="connsiteY112" fmla="*/ 110893 h 4275461"/>
                <a:gd name="connsiteX113" fmla="*/ 1658964 w 3619883"/>
                <a:gd name="connsiteY113" fmla="*/ 106547 h 4275461"/>
                <a:gd name="connsiteX114" fmla="*/ 1746598 w 3619883"/>
                <a:gd name="connsiteY114" fmla="*/ 122460 h 4275461"/>
                <a:gd name="connsiteX115" fmla="*/ 1811913 w 3619883"/>
                <a:gd name="connsiteY115" fmla="*/ 143234 h 4275461"/>
                <a:gd name="connsiteX116" fmla="*/ 1856557 w 3619883"/>
                <a:gd name="connsiteY116" fmla="*/ 133511 h 4275461"/>
                <a:gd name="connsiteX117" fmla="*/ 2066003 w 3619883"/>
                <a:gd name="connsiteY117" fmla="*/ 143313 h 4275461"/>
                <a:gd name="connsiteX118" fmla="*/ 2177615 w 3619883"/>
                <a:gd name="connsiteY118" fmla="*/ 119007 h 4275461"/>
                <a:gd name="connsiteX119" fmla="*/ 2255883 w 3619883"/>
                <a:gd name="connsiteY119" fmla="*/ 99047 h 4275461"/>
                <a:gd name="connsiteX120" fmla="*/ 2344622 w 3619883"/>
                <a:gd name="connsiteY120" fmla="*/ 91388 h 4275461"/>
                <a:gd name="connsiteX121" fmla="*/ 2455682 w 3619883"/>
                <a:gd name="connsiteY121" fmla="*/ 78869 h 4275461"/>
                <a:gd name="connsiteX122" fmla="*/ 2632609 w 3619883"/>
                <a:gd name="connsiteY122" fmla="*/ 75338 h 4275461"/>
                <a:gd name="connsiteX123" fmla="*/ 2742291 w 3619883"/>
                <a:gd name="connsiteY123" fmla="*/ 92282 h 4275461"/>
                <a:gd name="connsiteX124" fmla="*/ 2851974 w 3619883"/>
                <a:gd name="connsiteY124" fmla="*/ 109227 h 4275461"/>
                <a:gd name="connsiteX125" fmla="*/ 2907643 w 3619883"/>
                <a:gd name="connsiteY125" fmla="*/ 100020 h 4275461"/>
                <a:gd name="connsiteX126" fmla="*/ 2944022 w 3619883"/>
                <a:gd name="connsiteY126" fmla="*/ 30853 h 4275461"/>
                <a:gd name="connsiteX127" fmla="*/ 3022289 w 3619883"/>
                <a:gd name="connsiteY127" fmla="*/ 10893 h 4275461"/>
                <a:gd name="connsiteX128" fmla="*/ 3054807 w 3619883"/>
                <a:gd name="connsiteY128" fmla="*/ 24226 h 4275461"/>
                <a:gd name="connsiteX129" fmla="*/ 3141892 w 3619883"/>
                <a:gd name="connsiteY129" fmla="*/ 51925 h 4275461"/>
                <a:gd name="connsiteX130" fmla="*/ 3185711 w 3619883"/>
                <a:gd name="connsiteY130" fmla="*/ 59881 h 4275461"/>
                <a:gd name="connsiteX131" fmla="*/ 3219056 w 3619883"/>
                <a:gd name="connsiteY131" fmla="*/ 55536 h 4275461"/>
                <a:gd name="connsiteX132" fmla="*/ 3263425 w 3619883"/>
                <a:gd name="connsiteY132" fmla="*/ 51706 h 4275461"/>
                <a:gd name="connsiteX133" fmla="*/ 3296219 w 3619883"/>
                <a:gd name="connsiteY133" fmla="*/ 59147 h 4275461"/>
                <a:gd name="connsiteX134" fmla="*/ 3319094 w 3619883"/>
                <a:gd name="connsiteY134" fmla="*/ 42500 h 4275461"/>
                <a:gd name="connsiteX135" fmla="*/ 3420511 w 3619883"/>
                <a:gd name="connsiteY135" fmla="*/ 0 h 4275461"/>
                <a:gd name="connsiteX136" fmla="*/ 3453305 w 3619883"/>
                <a:gd name="connsiteY136" fmla="*/ 7440 h 4275461"/>
                <a:gd name="connsiteX137" fmla="*/ 3496571 w 3619883"/>
                <a:gd name="connsiteY137" fmla="*/ 27182 h 4275461"/>
                <a:gd name="connsiteX138" fmla="*/ 3602117 w 3619883"/>
                <a:gd name="connsiteY138" fmla="*/ 132521 h 4275461"/>
                <a:gd name="connsiteX139" fmla="*/ 3619883 w 3619883"/>
                <a:gd name="connsiteY139" fmla="*/ 140049 h 4275461"/>
                <a:gd name="connsiteX140" fmla="*/ 3619883 w 3619883"/>
                <a:gd name="connsiteY14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4128157 h 4275461"/>
                <a:gd name="connsiteX6" fmla="*/ 3137725 w 3619883"/>
                <a:gd name="connsiteY6" fmla="*/ 3951392 h 4275461"/>
                <a:gd name="connsiteX7" fmla="*/ 2959941 w 3619883"/>
                <a:gd name="connsiteY7" fmla="*/ 3951392 h 4275461"/>
                <a:gd name="connsiteX8" fmla="*/ 2959941 w 3619883"/>
                <a:gd name="connsiteY8" fmla="*/ 4128157 h 4275461"/>
                <a:gd name="connsiteX9" fmla="*/ 2996846 w 3619883"/>
                <a:gd name="connsiteY9" fmla="*/ 4128157 h 4275461"/>
                <a:gd name="connsiteX10" fmla="*/ 3014011 w 3619883"/>
                <a:gd name="connsiteY10" fmla="*/ 4275461 h 4275461"/>
                <a:gd name="connsiteX11" fmla="*/ 2761042 w 3619883"/>
                <a:gd name="connsiteY11" fmla="*/ 4275461 h 4275461"/>
                <a:gd name="connsiteX12" fmla="*/ 2761042 w 3619883"/>
                <a:gd name="connsiteY12" fmla="*/ 4128157 h 4275461"/>
                <a:gd name="connsiteX13" fmla="*/ 2826768 w 3619883"/>
                <a:gd name="connsiteY13" fmla="*/ 4128157 h 4275461"/>
                <a:gd name="connsiteX14" fmla="*/ 2826768 w 3619883"/>
                <a:gd name="connsiteY14" fmla="*/ 3951392 h 4275461"/>
                <a:gd name="connsiteX15" fmla="*/ 2648983 w 3619883"/>
                <a:gd name="connsiteY15" fmla="*/ 3951392 h 4275461"/>
                <a:gd name="connsiteX16" fmla="*/ 2648983 w 3619883"/>
                <a:gd name="connsiteY16" fmla="*/ 4128157 h 4275461"/>
                <a:gd name="connsiteX17" fmla="*/ 2690646 w 3619883"/>
                <a:gd name="connsiteY17" fmla="*/ 4128157 h 4275461"/>
                <a:gd name="connsiteX18" fmla="*/ 2690646 w 3619883"/>
                <a:gd name="connsiteY18" fmla="*/ 4275461 h 4275461"/>
                <a:gd name="connsiteX19" fmla="*/ 2511710 w 3619883"/>
                <a:gd name="connsiteY19" fmla="*/ 4275461 h 4275461"/>
                <a:gd name="connsiteX20" fmla="*/ 2454288 w 3619883"/>
                <a:gd name="connsiteY20" fmla="*/ 4128157 h 4275461"/>
                <a:gd name="connsiteX21" fmla="*/ 2515810 w 3619883"/>
                <a:gd name="connsiteY21" fmla="*/ 4128157 h 4275461"/>
                <a:gd name="connsiteX22" fmla="*/ 2515810 w 3619883"/>
                <a:gd name="connsiteY22" fmla="*/ 3951392 h 4275461"/>
                <a:gd name="connsiteX23" fmla="*/ 2338025 w 3619883"/>
                <a:gd name="connsiteY23" fmla="*/ 3951392 h 4275461"/>
                <a:gd name="connsiteX24" fmla="*/ 2338025 w 3619883"/>
                <a:gd name="connsiteY24" fmla="*/ 4128157 h 4275461"/>
                <a:gd name="connsiteX25" fmla="*/ 2395120 w 3619883"/>
                <a:gd name="connsiteY25" fmla="*/ 4128157 h 4275461"/>
                <a:gd name="connsiteX26" fmla="*/ 2337697 w 3619883"/>
                <a:gd name="connsiteY26" fmla="*/ 4275461 h 4275461"/>
                <a:gd name="connsiteX27" fmla="*/ 2150155 w 3619883"/>
                <a:gd name="connsiteY27" fmla="*/ 4275461 h 4275461"/>
                <a:gd name="connsiteX28" fmla="*/ 2150155 w 3619883"/>
                <a:gd name="connsiteY28" fmla="*/ 4128157 h 4275461"/>
                <a:gd name="connsiteX29" fmla="*/ 2204852 w 3619883"/>
                <a:gd name="connsiteY29" fmla="*/ 4128157 h 4275461"/>
                <a:gd name="connsiteX30" fmla="*/ 2204852 w 3619883"/>
                <a:gd name="connsiteY30" fmla="*/ 3951392 h 4275461"/>
                <a:gd name="connsiteX31" fmla="*/ 2027068 w 3619883"/>
                <a:gd name="connsiteY31" fmla="*/ 3951392 h 4275461"/>
                <a:gd name="connsiteX32" fmla="*/ 2027068 w 3619883"/>
                <a:gd name="connsiteY32" fmla="*/ 4128157 h 4275461"/>
                <a:gd name="connsiteX33" fmla="*/ 2079759 w 3619883"/>
                <a:gd name="connsiteY33" fmla="*/ 4128157 h 4275461"/>
                <a:gd name="connsiteX34" fmla="*/ 2079759 w 3619883"/>
                <a:gd name="connsiteY34" fmla="*/ 4275461 h 4275461"/>
                <a:gd name="connsiteX35" fmla="*/ 1824703 w 3619883"/>
                <a:gd name="connsiteY35" fmla="*/ 4275461 h 4275461"/>
                <a:gd name="connsiteX36" fmla="*/ 1834468 w 3619883"/>
                <a:gd name="connsiteY36" fmla="*/ 4128157 h 4275461"/>
                <a:gd name="connsiteX37" fmla="*/ 1893894 w 3619883"/>
                <a:gd name="connsiteY37" fmla="*/ 4128157 h 4275461"/>
                <a:gd name="connsiteX38" fmla="*/ 1893894 w 3619883"/>
                <a:gd name="connsiteY38" fmla="*/ 3951392 h 4275461"/>
                <a:gd name="connsiteX39" fmla="*/ 1716110 w 3619883"/>
                <a:gd name="connsiteY39" fmla="*/ 3951392 h 4275461"/>
                <a:gd name="connsiteX40" fmla="*/ 1716110 w 3619883"/>
                <a:gd name="connsiteY40" fmla="*/ 4006431 h 4275461"/>
                <a:gd name="connsiteX41" fmla="*/ 1703447 w 3619883"/>
                <a:gd name="connsiteY41" fmla="*/ 4007960 h 4275461"/>
                <a:gd name="connsiteX42" fmla="*/ 1716110 w 3619883"/>
                <a:gd name="connsiteY42" fmla="*/ 4044284 h 4275461"/>
                <a:gd name="connsiteX43" fmla="*/ 1716110 w 3619883"/>
                <a:gd name="connsiteY43" fmla="*/ 4128157 h 4275461"/>
                <a:gd name="connsiteX44" fmla="*/ 1745346 w 3619883"/>
                <a:gd name="connsiteY44" fmla="*/ 4128157 h 4275461"/>
                <a:gd name="connsiteX45" fmla="*/ 1796694 w 3619883"/>
                <a:gd name="connsiteY45" fmla="*/ 4275461 h 4275461"/>
                <a:gd name="connsiteX46" fmla="*/ 1558844 w 3619883"/>
                <a:gd name="connsiteY46" fmla="*/ 4275461 h 4275461"/>
                <a:gd name="connsiteX47" fmla="*/ 1517252 w 3619883"/>
                <a:gd name="connsiteY47" fmla="*/ 4128157 h 4275461"/>
                <a:gd name="connsiteX48" fmla="*/ 1582936 w 3619883"/>
                <a:gd name="connsiteY48" fmla="*/ 4128157 h 4275461"/>
                <a:gd name="connsiteX49" fmla="*/ 1582936 w 3619883"/>
                <a:gd name="connsiteY49" fmla="*/ 3951392 h 4275461"/>
                <a:gd name="connsiteX50" fmla="*/ 1405151 w 3619883"/>
                <a:gd name="connsiteY50" fmla="*/ 3951392 h 4275461"/>
                <a:gd name="connsiteX51" fmla="*/ 1405151 w 3619883"/>
                <a:gd name="connsiteY51" fmla="*/ 4128157 h 4275461"/>
                <a:gd name="connsiteX52" fmla="*/ 1468988 w 3619883"/>
                <a:gd name="connsiteY52" fmla="*/ 4128157 h 4275461"/>
                <a:gd name="connsiteX53" fmla="*/ 1427396 w 3619883"/>
                <a:gd name="connsiteY53" fmla="*/ 4275461 h 4275461"/>
                <a:gd name="connsiteX54" fmla="*/ 1210751 w 3619883"/>
                <a:gd name="connsiteY54" fmla="*/ 4275461 h 4275461"/>
                <a:gd name="connsiteX55" fmla="*/ 1210751 w 3619883"/>
                <a:gd name="connsiteY55" fmla="*/ 4128157 h 4275461"/>
                <a:gd name="connsiteX56" fmla="*/ 1271978 w 3619883"/>
                <a:gd name="connsiteY56" fmla="*/ 4128157 h 4275461"/>
                <a:gd name="connsiteX57" fmla="*/ 1271978 w 3619883"/>
                <a:gd name="connsiteY57" fmla="*/ 3951392 h 4275461"/>
                <a:gd name="connsiteX58" fmla="*/ 1094193 w 3619883"/>
                <a:gd name="connsiteY58" fmla="*/ 3951392 h 4275461"/>
                <a:gd name="connsiteX59" fmla="*/ 1094193 w 3619883"/>
                <a:gd name="connsiteY59" fmla="*/ 4128157 h 4275461"/>
                <a:gd name="connsiteX60" fmla="*/ 1140354 w 3619883"/>
                <a:gd name="connsiteY60" fmla="*/ 4128157 h 4275461"/>
                <a:gd name="connsiteX61" fmla="*/ 1140354 w 3619883"/>
                <a:gd name="connsiteY61" fmla="*/ 4275461 h 4275461"/>
                <a:gd name="connsiteX62" fmla="*/ 953807 w 3619883"/>
                <a:gd name="connsiteY62" fmla="*/ 4275461 h 4275461"/>
                <a:gd name="connsiteX63" fmla="*/ 912215 w 3619883"/>
                <a:gd name="connsiteY63" fmla="*/ 4128157 h 4275461"/>
                <a:gd name="connsiteX64" fmla="*/ 961020 w 3619883"/>
                <a:gd name="connsiteY64" fmla="*/ 4128157 h 4275461"/>
                <a:gd name="connsiteX65" fmla="*/ 961020 w 3619883"/>
                <a:gd name="connsiteY65" fmla="*/ 3951392 h 4275461"/>
                <a:gd name="connsiteX66" fmla="*/ 783235 w 3619883"/>
                <a:gd name="connsiteY66" fmla="*/ 3951392 h 4275461"/>
                <a:gd name="connsiteX67" fmla="*/ 783235 w 3619883"/>
                <a:gd name="connsiteY67" fmla="*/ 4128157 h 4275461"/>
                <a:gd name="connsiteX68" fmla="*/ 871024 w 3619883"/>
                <a:gd name="connsiteY68" fmla="*/ 4128157 h 4275461"/>
                <a:gd name="connsiteX69" fmla="*/ 829432 w 3619883"/>
                <a:gd name="connsiteY69" fmla="*/ 4275461 h 4275461"/>
                <a:gd name="connsiteX70" fmla="*/ 611484 w 3619883"/>
                <a:gd name="connsiteY70" fmla="*/ 4275461 h 4275461"/>
                <a:gd name="connsiteX71" fmla="*/ 621247 w 3619883"/>
                <a:gd name="connsiteY71" fmla="*/ 4128157 h 4275461"/>
                <a:gd name="connsiteX72" fmla="*/ 650062 w 3619883"/>
                <a:gd name="connsiteY72" fmla="*/ 4128157 h 4275461"/>
                <a:gd name="connsiteX73" fmla="*/ 650062 w 3619883"/>
                <a:gd name="connsiteY73" fmla="*/ 3951392 h 4275461"/>
                <a:gd name="connsiteX74" fmla="*/ 472277 w 3619883"/>
                <a:gd name="connsiteY74" fmla="*/ 3951392 h 4275461"/>
                <a:gd name="connsiteX75" fmla="*/ 472277 w 3619883"/>
                <a:gd name="connsiteY75" fmla="*/ 4128157 h 4275461"/>
                <a:gd name="connsiteX76" fmla="*/ 522650 w 3619883"/>
                <a:gd name="connsiteY76" fmla="*/ 4128157 h 4275461"/>
                <a:gd name="connsiteX77" fmla="*/ 573998 w 3619883"/>
                <a:gd name="connsiteY77" fmla="*/ 4275461 h 4275461"/>
                <a:gd name="connsiteX78" fmla="*/ 336164 w 3619883"/>
                <a:gd name="connsiteY78" fmla="*/ 4275461 h 4275461"/>
                <a:gd name="connsiteX79" fmla="*/ 294572 w 3619883"/>
                <a:gd name="connsiteY79" fmla="*/ 4128157 h 4275461"/>
                <a:gd name="connsiteX80" fmla="*/ 339106 w 3619883"/>
                <a:gd name="connsiteY80" fmla="*/ 4128157 h 4275461"/>
                <a:gd name="connsiteX81" fmla="*/ 339106 w 3619883"/>
                <a:gd name="connsiteY81" fmla="*/ 3951392 h 4275461"/>
                <a:gd name="connsiteX82" fmla="*/ 161321 w 3619883"/>
                <a:gd name="connsiteY82" fmla="*/ 3951392 h 4275461"/>
                <a:gd name="connsiteX83" fmla="*/ 161321 w 3619883"/>
                <a:gd name="connsiteY83" fmla="*/ 4128157 h 4275461"/>
                <a:gd name="connsiteX84" fmla="*/ 230914 w 3619883"/>
                <a:gd name="connsiteY84" fmla="*/ 4128157 h 4275461"/>
                <a:gd name="connsiteX85" fmla="*/ 189322 w 3619883"/>
                <a:gd name="connsiteY85" fmla="*/ 4275461 h 4275461"/>
                <a:gd name="connsiteX86" fmla="*/ 0 w 3619883"/>
                <a:gd name="connsiteY86" fmla="*/ 4275461 h 4275461"/>
                <a:gd name="connsiteX87" fmla="*/ 0 w 3619883"/>
                <a:gd name="connsiteY87" fmla="*/ 42229 h 4275461"/>
                <a:gd name="connsiteX88" fmla="*/ 42464 w 3619883"/>
                <a:gd name="connsiteY88" fmla="*/ 40518 h 4275461"/>
                <a:gd name="connsiteX89" fmla="*/ 137733 w 3619883"/>
                <a:gd name="connsiteY89" fmla="*/ 35355 h 4275461"/>
                <a:gd name="connsiteX90" fmla="*/ 270565 w 3619883"/>
                <a:gd name="connsiteY90" fmla="*/ 29759 h 4275461"/>
                <a:gd name="connsiteX91" fmla="*/ 479734 w 3619883"/>
                <a:gd name="connsiteY91" fmla="*/ 45455 h 4275461"/>
                <a:gd name="connsiteX92" fmla="*/ 524103 w 3619883"/>
                <a:gd name="connsiteY92" fmla="*/ 41625 h 4275461"/>
                <a:gd name="connsiteX93" fmla="*/ 624416 w 3619883"/>
                <a:gd name="connsiteY93" fmla="*/ 22696 h 4275461"/>
                <a:gd name="connsiteX94" fmla="*/ 657762 w 3619883"/>
                <a:gd name="connsiteY94" fmla="*/ 18351 h 4275461"/>
                <a:gd name="connsiteX95" fmla="*/ 690557 w 3619883"/>
                <a:gd name="connsiteY95" fmla="*/ 25792 h 4275461"/>
                <a:gd name="connsiteX96" fmla="*/ 745123 w 3619883"/>
                <a:gd name="connsiteY96" fmla="*/ 40157 h 4275461"/>
                <a:gd name="connsiteX97" fmla="*/ 789493 w 3619883"/>
                <a:gd name="connsiteY97" fmla="*/ 36327 h 4275461"/>
                <a:gd name="connsiteX98" fmla="*/ 854255 w 3619883"/>
                <a:gd name="connsiteY98" fmla="*/ 68887 h 4275461"/>
                <a:gd name="connsiteX99" fmla="*/ 897520 w 3619883"/>
                <a:gd name="connsiteY99" fmla="*/ 88629 h 4275461"/>
                <a:gd name="connsiteX100" fmla="*/ 940510 w 3619883"/>
                <a:gd name="connsiteY100" fmla="*/ 114265 h 4275461"/>
                <a:gd name="connsiteX101" fmla="*/ 1082712 w 3619883"/>
                <a:gd name="connsiteY101" fmla="*/ 144543 h 4275461"/>
                <a:gd name="connsiteX102" fmla="*/ 1205348 w 3619883"/>
                <a:gd name="connsiteY102" fmla="*/ 120753 h 4275461"/>
                <a:gd name="connsiteX103" fmla="*/ 1271764 w 3619883"/>
                <a:gd name="connsiteY103" fmla="*/ 117956 h 4275461"/>
                <a:gd name="connsiteX104" fmla="*/ 1315583 w 3619883"/>
                <a:gd name="connsiteY104" fmla="*/ 125912 h 4275461"/>
                <a:gd name="connsiteX105" fmla="*/ 1359125 w 3619883"/>
                <a:gd name="connsiteY105" fmla="*/ 139761 h 4275461"/>
                <a:gd name="connsiteX106" fmla="*/ 1391919 w 3619883"/>
                <a:gd name="connsiteY106" fmla="*/ 147202 h 4275461"/>
                <a:gd name="connsiteX107" fmla="*/ 1436563 w 3619883"/>
                <a:gd name="connsiteY107" fmla="*/ 137480 h 4275461"/>
                <a:gd name="connsiteX108" fmla="*/ 1471566 w 3619883"/>
                <a:gd name="connsiteY108" fmla="*/ 97777 h 4275461"/>
                <a:gd name="connsiteX109" fmla="*/ 1505739 w 3619883"/>
                <a:gd name="connsiteY109" fmla="*/ 75753 h 4275461"/>
                <a:gd name="connsiteX110" fmla="*/ 1590891 w 3619883"/>
                <a:gd name="connsiteY110" fmla="*/ 144702 h 4275461"/>
                <a:gd name="connsiteX111" fmla="*/ 1625616 w 3619883"/>
                <a:gd name="connsiteY111" fmla="*/ 110893 h 4275461"/>
                <a:gd name="connsiteX112" fmla="*/ 1658964 w 3619883"/>
                <a:gd name="connsiteY112" fmla="*/ 106547 h 4275461"/>
                <a:gd name="connsiteX113" fmla="*/ 1746598 w 3619883"/>
                <a:gd name="connsiteY113" fmla="*/ 122460 h 4275461"/>
                <a:gd name="connsiteX114" fmla="*/ 1811913 w 3619883"/>
                <a:gd name="connsiteY114" fmla="*/ 143234 h 4275461"/>
                <a:gd name="connsiteX115" fmla="*/ 1856557 w 3619883"/>
                <a:gd name="connsiteY115" fmla="*/ 133511 h 4275461"/>
                <a:gd name="connsiteX116" fmla="*/ 2066003 w 3619883"/>
                <a:gd name="connsiteY116" fmla="*/ 143313 h 4275461"/>
                <a:gd name="connsiteX117" fmla="*/ 2177615 w 3619883"/>
                <a:gd name="connsiteY117" fmla="*/ 119007 h 4275461"/>
                <a:gd name="connsiteX118" fmla="*/ 2255883 w 3619883"/>
                <a:gd name="connsiteY118" fmla="*/ 99047 h 4275461"/>
                <a:gd name="connsiteX119" fmla="*/ 2344622 w 3619883"/>
                <a:gd name="connsiteY119" fmla="*/ 91388 h 4275461"/>
                <a:gd name="connsiteX120" fmla="*/ 2455682 w 3619883"/>
                <a:gd name="connsiteY120" fmla="*/ 78869 h 4275461"/>
                <a:gd name="connsiteX121" fmla="*/ 2632609 w 3619883"/>
                <a:gd name="connsiteY121" fmla="*/ 75338 h 4275461"/>
                <a:gd name="connsiteX122" fmla="*/ 2742291 w 3619883"/>
                <a:gd name="connsiteY122" fmla="*/ 92282 h 4275461"/>
                <a:gd name="connsiteX123" fmla="*/ 2851974 w 3619883"/>
                <a:gd name="connsiteY123" fmla="*/ 109227 h 4275461"/>
                <a:gd name="connsiteX124" fmla="*/ 2907643 w 3619883"/>
                <a:gd name="connsiteY124" fmla="*/ 100020 h 4275461"/>
                <a:gd name="connsiteX125" fmla="*/ 2944022 w 3619883"/>
                <a:gd name="connsiteY125" fmla="*/ 30853 h 4275461"/>
                <a:gd name="connsiteX126" fmla="*/ 3022289 w 3619883"/>
                <a:gd name="connsiteY126" fmla="*/ 10893 h 4275461"/>
                <a:gd name="connsiteX127" fmla="*/ 3054807 w 3619883"/>
                <a:gd name="connsiteY127" fmla="*/ 24226 h 4275461"/>
                <a:gd name="connsiteX128" fmla="*/ 3141892 w 3619883"/>
                <a:gd name="connsiteY128" fmla="*/ 51925 h 4275461"/>
                <a:gd name="connsiteX129" fmla="*/ 3185711 w 3619883"/>
                <a:gd name="connsiteY129" fmla="*/ 59881 h 4275461"/>
                <a:gd name="connsiteX130" fmla="*/ 3219056 w 3619883"/>
                <a:gd name="connsiteY130" fmla="*/ 55536 h 4275461"/>
                <a:gd name="connsiteX131" fmla="*/ 3263425 w 3619883"/>
                <a:gd name="connsiteY131" fmla="*/ 51706 h 4275461"/>
                <a:gd name="connsiteX132" fmla="*/ 3296219 w 3619883"/>
                <a:gd name="connsiteY132" fmla="*/ 59147 h 4275461"/>
                <a:gd name="connsiteX133" fmla="*/ 3319094 w 3619883"/>
                <a:gd name="connsiteY133" fmla="*/ 42500 h 4275461"/>
                <a:gd name="connsiteX134" fmla="*/ 3420511 w 3619883"/>
                <a:gd name="connsiteY134" fmla="*/ 0 h 4275461"/>
                <a:gd name="connsiteX135" fmla="*/ 3453305 w 3619883"/>
                <a:gd name="connsiteY135" fmla="*/ 7440 h 4275461"/>
                <a:gd name="connsiteX136" fmla="*/ 3496571 w 3619883"/>
                <a:gd name="connsiteY136" fmla="*/ 27182 h 4275461"/>
                <a:gd name="connsiteX137" fmla="*/ 3602117 w 3619883"/>
                <a:gd name="connsiteY137" fmla="*/ 132521 h 4275461"/>
                <a:gd name="connsiteX138" fmla="*/ 3619883 w 3619883"/>
                <a:gd name="connsiteY138" fmla="*/ 140049 h 4275461"/>
                <a:gd name="connsiteX139" fmla="*/ 3619883 w 3619883"/>
                <a:gd name="connsiteY13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59941 w 3619883"/>
                <a:gd name="connsiteY6" fmla="*/ 3951392 h 4275461"/>
                <a:gd name="connsiteX7" fmla="*/ 2959941 w 3619883"/>
                <a:gd name="connsiteY7" fmla="*/ 4128157 h 4275461"/>
                <a:gd name="connsiteX8" fmla="*/ 2996846 w 3619883"/>
                <a:gd name="connsiteY8" fmla="*/ 4128157 h 4275461"/>
                <a:gd name="connsiteX9" fmla="*/ 3014011 w 3619883"/>
                <a:gd name="connsiteY9" fmla="*/ 4275461 h 4275461"/>
                <a:gd name="connsiteX10" fmla="*/ 2761042 w 3619883"/>
                <a:gd name="connsiteY10" fmla="*/ 4275461 h 4275461"/>
                <a:gd name="connsiteX11" fmla="*/ 2761042 w 3619883"/>
                <a:gd name="connsiteY11" fmla="*/ 4128157 h 4275461"/>
                <a:gd name="connsiteX12" fmla="*/ 2826768 w 3619883"/>
                <a:gd name="connsiteY12" fmla="*/ 4128157 h 4275461"/>
                <a:gd name="connsiteX13" fmla="*/ 2826768 w 3619883"/>
                <a:gd name="connsiteY13" fmla="*/ 3951392 h 4275461"/>
                <a:gd name="connsiteX14" fmla="*/ 2648983 w 3619883"/>
                <a:gd name="connsiteY14" fmla="*/ 3951392 h 4275461"/>
                <a:gd name="connsiteX15" fmla="*/ 2648983 w 3619883"/>
                <a:gd name="connsiteY15" fmla="*/ 4128157 h 4275461"/>
                <a:gd name="connsiteX16" fmla="*/ 2690646 w 3619883"/>
                <a:gd name="connsiteY16" fmla="*/ 4128157 h 4275461"/>
                <a:gd name="connsiteX17" fmla="*/ 2690646 w 3619883"/>
                <a:gd name="connsiteY17" fmla="*/ 4275461 h 4275461"/>
                <a:gd name="connsiteX18" fmla="*/ 2511710 w 3619883"/>
                <a:gd name="connsiteY18" fmla="*/ 4275461 h 4275461"/>
                <a:gd name="connsiteX19" fmla="*/ 2454288 w 3619883"/>
                <a:gd name="connsiteY19" fmla="*/ 4128157 h 4275461"/>
                <a:gd name="connsiteX20" fmla="*/ 2515810 w 3619883"/>
                <a:gd name="connsiteY20" fmla="*/ 4128157 h 4275461"/>
                <a:gd name="connsiteX21" fmla="*/ 2515810 w 3619883"/>
                <a:gd name="connsiteY21" fmla="*/ 3951392 h 4275461"/>
                <a:gd name="connsiteX22" fmla="*/ 2338025 w 3619883"/>
                <a:gd name="connsiteY22" fmla="*/ 3951392 h 4275461"/>
                <a:gd name="connsiteX23" fmla="*/ 2338025 w 3619883"/>
                <a:gd name="connsiteY23" fmla="*/ 4128157 h 4275461"/>
                <a:gd name="connsiteX24" fmla="*/ 2395120 w 3619883"/>
                <a:gd name="connsiteY24" fmla="*/ 4128157 h 4275461"/>
                <a:gd name="connsiteX25" fmla="*/ 2337697 w 3619883"/>
                <a:gd name="connsiteY25" fmla="*/ 4275461 h 4275461"/>
                <a:gd name="connsiteX26" fmla="*/ 2150155 w 3619883"/>
                <a:gd name="connsiteY26" fmla="*/ 4275461 h 4275461"/>
                <a:gd name="connsiteX27" fmla="*/ 2150155 w 3619883"/>
                <a:gd name="connsiteY27" fmla="*/ 4128157 h 4275461"/>
                <a:gd name="connsiteX28" fmla="*/ 2204852 w 3619883"/>
                <a:gd name="connsiteY28" fmla="*/ 4128157 h 4275461"/>
                <a:gd name="connsiteX29" fmla="*/ 2204852 w 3619883"/>
                <a:gd name="connsiteY29" fmla="*/ 3951392 h 4275461"/>
                <a:gd name="connsiteX30" fmla="*/ 2027068 w 3619883"/>
                <a:gd name="connsiteY30" fmla="*/ 3951392 h 4275461"/>
                <a:gd name="connsiteX31" fmla="*/ 2027068 w 3619883"/>
                <a:gd name="connsiteY31" fmla="*/ 4128157 h 4275461"/>
                <a:gd name="connsiteX32" fmla="*/ 2079759 w 3619883"/>
                <a:gd name="connsiteY32" fmla="*/ 4128157 h 4275461"/>
                <a:gd name="connsiteX33" fmla="*/ 2079759 w 3619883"/>
                <a:gd name="connsiteY33" fmla="*/ 4275461 h 4275461"/>
                <a:gd name="connsiteX34" fmla="*/ 1824703 w 3619883"/>
                <a:gd name="connsiteY34" fmla="*/ 4275461 h 4275461"/>
                <a:gd name="connsiteX35" fmla="*/ 1834468 w 3619883"/>
                <a:gd name="connsiteY35" fmla="*/ 4128157 h 4275461"/>
                <a:gd name="connsiteX36" fmla="*/ 1893894 w 3619883"/>
                <a:gd name="connsiteY36" fmla="*/ 4128157 h 4275461"/>
                <a:gd name="connsiteX37" fmla="*/ 1893894 w 3619883"/>
                <a:gd name="connsiteY37" fmla="*/ 3951392 h 4275461"/>
                <a:gd name="connsiteX38" fmla="*/ 1716110 w 3619883"/>
                <a:gd name="connsiteY38" fmla="*/ 3951392 h 4275461"/>
                <a:gd name="connsiteX39" fmla="*/ 1716110 w 3619883"/>
                <a:gd name="connsiteY39" fmla="*/ 4006431 h 4275461"/>
                <a:gd name="connsiteX40" fmla="*/ 1703447 w 3619883"/>
                <a:gd name="connsiteY40" fmla="*/ 4007960 h 4275461"/>
                <a:gd name="connsiteX41" fmla="*/ 1716110 w 3619883"/>
                <a:gd name="connsiteY41" fmla="*/ 4044284 h 4275461"/>
                <a:gd name="connsiteX42" fmla="*/ 1716110 w 3619883"/>
                <a:gd name="connsiteY42" fmla="*/ 4128157 h 4275461"/>
                <a:gd name="connsiteX43" fmla="*/ 1745346 w 3619883"/>
                <a:gd name="connsiteY43" fmla="*/ 4128157 h 4275461"/>
                <a:gd name="connsiteX44" fmla="*/ 1796694 w 3619883"/>
                <a:gd name="connsiteY44" fmla="*/ 4275461 h 4275461"/>
                <a:gd name="connsiteX45" fmla="*/ 1558844 w 3619883"/>
                <a:gd name="connsiteY45" fmla="*/ 4275461 h 4275461"/>
                <a:gd name="connsiteX46" fmla="*/ 1517252 w 3619883"/>
                <a:gd name="connsiteY46" fmla="*/ 4128157 h 4275461"/>
                <a:gd name="connsiteX47" fmla="*/ 1582936 w 3619883"/>
                <a:gd name="connsiteY47" fmla="*/ 4128157 h 4275461"/>
                <a:gd name="connsiteX48" fmla="*/ 1582936 w 3619883"/>
                <a:gd name="connsiteY48" fmla="*/ 3951392 h 4275461"/>
                <a:gd name="connsiteX49" fmla="*/ 1405151 w 3619883"/>
                <a:gd name="connsiteY49" fmla="*/ 3951392 h 4275461"/>
                <a:gd name="connsiteX50" fmla="*/ 1405151 w 3619883"/>
                <a:gd name="connsiteY50" fmla="*/ 4128157 h 4275461"/>
                <a:gd name="connsiteX51" fmla="*/ 1468988 w 3619883"/>
                <a:gd name="connsiteY51" fmla="*/ 4128157 h 4275461"/>
                <a:gd name="connsiteX52" fmla="*/ 1427396 w 3619883"/>
                <a:gd name="connsiteY52" fmla="*/ 4275461 h 4275461"/>
                <a:gd name="connsiteX53" fmla="*/ 1210751 w 3619883"/>
                <a:gd name="connsiteY53" fmla="*/ 4275461 h 4275461"/>
                <a:gd name="connsiteX54" fmla="*/ 1210751 w 3619883"/>
                <a:gd name="connsiteY54" fmla="*/ 4128157 h 4275461"/>
                <a:gd name="connsiteX55" fmla="*/ 1271978 w 3619883"/>
                <a:gd name="connsiteY55" fmla="*/ 4128157 h 4275461"/>
                <a:gd name="connsiteX56" fmla="*/ 1271978 w 3619883"/>
                <a:gd name="connsiteY56" fmla="*/ 3951392 h 4275461"/>
                <a:gd name="connsiteX57" fmla="*/ 1094193 w 3619883"/>
                <a:gd name="connsiteY57" fmla="*/ 3951392 h 4275461"/>
                <a:gd name="connsiteX58" fmla="*/ 1094193 w 3619883"/>
                <a:gd name="connsiteY58" fmla="*/ 4128157 h 4275461"/>
                <a:gd name="connsiteX59" fmla="*/ 1140354 w 3619883"/>
                <a:gd name="connsiteY59" fmla="*/ 4128157 h 4275461"/>
                <a:gd name="connsiteX60" fmla="*/ 1140354 w 3619883"/>
                <a:gd name="connsiteY60" fmla="*/ 4275461 h 4275461"/>
                <a:gd name="connsiteX61" fmla="*/ 953807 w 3619883"/>
                <a:gd name="connsiteY61" fmla="*/ 4275461 h 4275461"/>
                <a:gd name="connsiteX62" fmla="*/ 912215 w 3619883"/>
                <a:gd name="connsiteY62" fmla="*/ 4128157 h 4275461"/>
                <a:gd name="connsiteX63" fmla="*/ 961020 w 3619883"/>
                <a:gd name="connsiteY63" fmla="*/ 4128157 h 4275461"/>
                <a:gd name="connsiteX64" fmla="*/ 961020 w 3619883"/>
                <a:gd name="connsiteY64" fmla="*/ 3951392 h 4275461"/>
                <a:gd name="connsiteX65" fmla="*/ 783235 w 3619883"/>
                <a:gd name="connsiteY65" fmla="*/ 3951392 h 4275461"/>
                <a:gd name="connsiteX66" fmla="*/ 783235 w 3619883"/>
                <a:gd name="connsiteY66" fmla="*/ 4128157 h 4275461"/>
                <a:gd name="connsiteX67" fmla="*/ 871024 w 3619883"/>
                <a:gd name="connsiteY67" fmla="*/ 4128157 h 4275461"/>
                <a:gd name="connsiteX68" fmla="*/ 829432 w 3619883"/>
                <a:gd name="connsiteY68" fmla="*/ 4275461 h 4275461"/>
                <a:gd name="connsiteX69" fmla="*/ 611484 w 3619883"/>
                <a:gd name="connsiteY69" fmla="*/ 4275461 h 4275461"/>
                <a:gd name="connsiteX70" fmla="*/ 621247 w 3619883"/>
                <a:gd name="connsiteY70" fmla="*/ 4128157 h 4275461"/>
                <a:gd name="connsiteX71" fmla="*/ 650062 w 3619883"/>
                <a:gd name="connsiteY71" fmla="*/ 4128157 h 4275461"/>
                <a:gd name="connsiteX72" fmla="*/ 650062 w 3619883"/>
                <a:gd name="connsiteY72" fmla="*/ 3951392 h 4275461"/>
                <a:gd name="connsiteX73" fmla="*/ 472277 w 3619883"/>
                <a:gd name="connsiteY73" fmla="*/ 3951392 h 4275461"/>
                <a:gd name="connsiteX74" fmla="*/ 472277 w 3619883"/>
                <a:gd name="connsiteY74" fmla="*/ 4128157 h 4275461"/>
                <a:gd name="connsiteX75" fmla="*/ 522650 w 3619883"/>
                <a:gd name="connsiteY75" fmla="*/ 4128157 h 4275461"/>
                <a:gd name="connsiteX76" fmla="*/ 573998 w 3619883"/>
                <a:gd name="connsiteY76" fmla="*/ 4275461 h 4275461"/>
                <a:gd name="connsiteX77" fmla="*/ 336164 w 3619883"/>
                <a:gd name="connsiteY77" fmla="*/ 4275461 h 4275461"/>
                <a:gd name="connsiteX78" fmla="*/ 294572 w 3619883"/>
                <a:gd name="connsiteY78" fmla="*/ 4128157 h 4275461"/>
                <a:gd name="connsiteX79" fmla="*/ 339106 w 3619883"/>
                <a:gd name="connsiteY79" fmla="*/ 4128157 h 4275461"/>
                <a:gd name="connsiteX80" fmla="*/ 339106 w 3619883"/>
                <a:gd name="connsiteY80" fmla="*/ 3951392 h 4275461"/>
                <a:gd name="connsiteX81" fmla="*/ 161321 w 3619883"/>
                <a:gd name="connsiteY81" fmla="*/ 3951392 h 4275461"/>
                <a:gd name="connsiteX82" fmla="*/ 161321 w 3619883"/>
                <a:gd name="connsiteY82" fmla="*/ 4128157 h 4275461"/>
                <a:gd name="connsiteX83" fmla="*/ 230914 w 3619883"/>
                <a:gd name="connsiteY83" fmla="*/ 4128157 h 4275461"/>
                <a:gd name="connsiteX84" fmla="*/ 189322 w 3619883"/>
                <a:gd name="connsiteY84" fmla="*/ 4275461 h 4275461"/>
                <a:gd name="connsiteX85" fmla="*/ 0 w 3619883"/>
                <a:gd name="connsiteY85" fmla="*/ 4275461 h 4275461"/>
                <a:gd name="connsiteX86" fmla="*/ 0 w 3619883"/>
                <a:gd name="connsiteY86" fmla="*/ 42229 h 4275461"/>
                <a:gd name="connsiteX87" fmla="*/ 42464 w 3619883"/>
                <a:gd name="connsiteY87" fmla="*/ 40518 h 4275461"/>
                <a:gd name="connsiteX88" fmla="*/ 137733 w 3619883"/>
                <a:gd name="connsiteY88" fmla="*/ 35355 h 4275461"/>
                <a:gd name="connsiteX89" fmla="*/ 270565 w 3619883"/>
                <a:gd name="connsiteY89" fmla="*/ 29759 h 4275461"/>
                <a:gd name="connsiteX90" fmla="*/ 479734 w 3619883"/>
                <a:gd name="connsiteY90" fmla="*/ 45455 h 4275461"/>
                <a:gd name="connsiteX91" fmla="*/ 524103 w 3619883"/>
                <a:gd name="connsiteY91" fmla="*/ 41625 h 4275461"/>
                <a:gd name="connsiteX92" fmla="*/ 624416 w 3619883"/>
                <a:gd name="connsiteY92" fmla="*/ 22696 h 4275461"/>
                <a:gd name="connsiteX93" fmla="*/ 657762 w 3619883"/>
                <a:gd name="connsiteY93" fmla="*/ 18351 h 4275461"/>
                <a:gd name="connsiteX94" fmla="*/ 690557 w 3619883"/>
                <a:gd name="connsiteY94" fmla="*/ 25792 h 4275461"/>
                <a:gd name="connsiteX95" fmla="*/ 745123 w 3619883"/>
                <a:gd name="connsiteY95" fmla="*/ 40157 h 4275461"/>
                <a:gd name="connsiteX96" fmla="*/ 789493 w 3619883"/>
                <a:gd name="connsiteY96" fmla="*/ 36327 h 4275461"/>
                <a:gd name="connsiteX97" fmla="*/ 854255 w 3619883"/>
                <a:gd name="connsiteY97" fmla="*/ 68887 h 4275461"/>
                <a:gd name="connsiteX98" fmla="*/ 897520 w 3619883"/>
                <a:gd name="connsiteY98" fmla="*/ 88629 h 4275461"/>
                <a:gd name="connsiteX99" fmla="*/ 940510 w 3619883"/>
                <a:gd name="connsiteY99" fmla="*/ 114265 h 4275461"/>
                <a:gd name="connsiteX100" fmla="*/ 1082712 w 3619883"/>
                <a:gd name="connsiteY100" fmla="*/ 144543 h 4275461"/>
                <a:gd name="connsiteX101" fmla="*/ 1205348 w 3619883"/>
                <a:gd name="connsiteY101" fmla="*/ 120753 h 4275461"/>
                <a:gd name="connsiteX102" fmla="*/ 1271764 w 3619883"/>
                <a:gd name="connsiteY102" fmla="*/ 117956 h 4275461"/>
                <a:gd name="connsiteX103" fmla="*/ 1315583 w 3619883"/>
                <a:gd name="connsiteY103" fmla="*/ 125912 h 4275461"/>
                <a:gd name="connsiteX104" fmla="*/ 1359125 w 3619883"/>
                <a:gd name="connsiteY104" fmla="*/ 139761 h 4275461"/>
                <a:gd name="connsiteX105" fmla="*/ 1391919 w 3619883"/>
                <a:gd name="connsiteY105" fmla="*/ 147202 h 4275461"/>
                <a:gd name="connsiteX106" fmla="*/ 1436563 w 3619883"/>
                <a:gd name="connsiteY106" fmla="*/ 137480 h 4275461"/>
                <a:gd name="connsiteX107" fmla="*/ 1471566 w 3619883"/>
                <a:gd name="connsiteY107" fmla="*/ 97777 h 4275461"/>
                <a:gd name="connsiteX108" fmla="*/ 1505739 w 3619883"/>
                <a:gd name="connsiteY108" fmla="*/ 75753 h 4275461"/>
                <a:gd name="connsiteX109" fmla="*/ 1590891 w 3619883"/>
                <a:gd name="connsiteY109" fmla="*/ 144702 h 4275461"/>
                <a:gd name="connsiteX110" fmla="*/ 1625616 w 3619883"/>
                <a:gd name="connsiteY110" fmla="*/ 110893 h 4275461"/>
                <a:gd name="connsiteX111" fmla="*/ 1658964 w 3619883"/>
                <a:gd name="connsiteY111" fmla="*/ 106547 h 4275461"/>
                <a:gd name="connsiteX112" fmla="*/ 1746598 w 3619883"/>
                <a:gd name="connsiteY112" fmla="*/ 122460 h 4275461"/>
                <a:gd name="connsiteX113" fmla="*/ 1811913 w 3619883"/>
                <a:gd name="connsiteY113" fmla="*/ 143234 h 4275461"/>
                <a:gd name="connsiteX114" fmla="*/ 1856557 w 3619883"/>
                <a:gd name="connsiteY114" fmla="*/ 133511 h 4275461"/>
                <a:gd name="connsiteX115" fmla="*/ 2066003 w 3619883"/>
                <a:gd name="connsiteY115" fmla="*/ 143313 h 4275461"/>
                <a:gd name="connsiteX116" fmla="*/ 2177615 w 3619883"/>
                <a:gd name="connsiteY116" fmla="*/ 119007 h 4275461"/>
                <a:gd name="connsiteX117" fmla="*/ 2255883 w 3619883"/>
                <a:gd name="connsiteY117" fmla="*/ 99047 h 4275461"/>
                <a:gd name="connsiteX118" fmla="*/ 2344622 w 3619883"/>
                <a:gd name="connsiteY118" fmla="*/ 91388 h 4275461"/>
                <a:gd name="connsiteX119" fmla="*/ 2455682 w 3619883"/>
                <a:gd name="connsiteY119" fmla="*/ 78869 h 4275461"/>
                <a:gd name="connsiteX120" fmla="*/ 2632609 w 3619883"/>
                <a:gd name="connsiteY120" fmla="*/ 75338 h 4275461"/>
                <a:gd name="connsiteX121" fmla="*/ 2742291 w 3619883"/>
                <a:gd name="connsiteY121" fmla="*/ 92282 h 4275461"/>
                <a:gd name="connsiteX122" fmla="*/ 2851974 w 3619883"/>
                <a:gd name="connsiteY122" fmla="*/ 109227 h 4275461"/>
                <a:gd name="connsiteX123" fmla="*/ 2907643 w 3619883"/>
                <a:gd name="connsiteY123" fmla="*/ 100020 h 4275461"/>
                <a:gd name="connsiteX124" fmla="*/ 2944022 w 3619883"/>
                <a:gd name="connsiteY124" fmla="*/ 30853 h 4275461"/>
                <a:gd name="connsiteX125" fmla="*/ 3022289 w 3619883"/>
                <a:gd name="connsiteY125" fmla="*/ 10893 h 4275461"/>
                <a:gd name="connsiteX126" fmla="*/ 3054807 w 3619883"/>
                <a:gd name="connsiteY126" fmla="*/ 24226 h 4275461"/>
                <a:gd name="connsiteX127" fmla="*/ 3141892 w 3619883"/>
                <a:gd name="connsiteY127" fmla="*/ 51925 h 4275461"/>
                <a:gd name="connsiteX128" fmla="*/ 3185711 w 3619883"/>
                <a:gd name="connsiteY128" fmla="*/ 59881 h 4275461"/>
                <a:gd name="connsiteX129" fmla="*/ 3219056 w 3619883"/>
                <a:gd name="connsiteY129" fmla="*/ 55536 h 4275461"/>
                <a:gd name="connsiteX130" fmla="*/ 3263425 w 3619883"/>
                <a:gd name="connsiteY130" fmla="*/ 51706 h 4275461"/>
                <a:gd name="connsiteX131" fmla="*/ 3296219 w 3619883"/>
                <a:gd name="connsiteY131" fmla="*/ 59147 h 4275461"/>
                <a:gd name="connsiteX132" fmla="*/ 3319094 w 3619883"/>
                <a:gd name="connsiteY132" fmla="*/ 42500 h 4275461"/>
                <a:gd name="connsiteX133" fmla="*/ 3420511 w 3619883"/>
                <a:gd name="connsiteY133" fmla="*/ 0 h 4275461"/>
                <a:gd name="connsiteX134" fmla="*/ 3453305 w 3619883"/>
                <a:gd name="connsiteY134" fmla="*/ 7440 h 4275461"/>
                <a:gd name="connsiteX135" fmla="*/ 3496571 w 3619883"/>
                <a:gd name="connsiteY135" fmla="*/ 27182 h 4275461"/>
                <a:gd name="connsiteX136" fmla="*/ 3602117 w 3619883"/>
                <a:gd name="connsiteY136" fmla="*/ 132521 h 4275461"/>
                <a:gd name="connsiteX137" fmla="*/ 3619883 w 3619883"/>
                <a:gd name="connsiteY137" fmla="*/ 140049 h 4275461"/>
                <a:gd name="connsiteX138" fmla="*/ 3619883 w 3619883"/>
                <a:gd name="connsiteY13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59941 w 3619883"/>
                <a:gd name="connsiteY6" fmla="*/ 4128157 h 4275461"/>
                <a:gd name="connsiteX7" fmla="*/ 2996846 w 3619883"/>
                <a:gd name="connsiteY7" fmla="*/ 4128157 h 4275461"/>
                <a:gd name="connsiteX8" fmla="*/ 3014011 w 3619883"/>
                <a:gd name="connsiteY8" fmla="*/ 4275461 h 4275461"/>
                <a:gd name="connsiteX9" fmla="*/ 2761042 w 3619883"/>
                <a:gd name="connsiteY9" fmla="*/ 4275461 h 4275461"/>
                <a:gd name="connsiteX10" fmla="*/ 2761042 w 3619883"/>
                <a:gd name="connsiteY10" fmla="*/ 4128157 h 4275461"/>
                <a:gd name="connsiteX11" fmla="*/ 2826768 w 3619883"/>
                <a:gd name="connsiteY11" fmla="*/ 4128157 h 4275461"/>
                <a:gd name="connsiteX12" fmla="*/ 2826768 w 3619883"/>
                <a:gd name="connsiteY12" fmla="*/ 3951392 h 4275461"/>
                <a:gd name="connsiteX13" fmla="*/ 2648983 w 3619883"/>
                <a:gd name="connsiteY13" fmla="*/ 3951392 h 4275461"/>
                <a:gd name="connsiteX14" fmla="*/ 2648983 w 3619883"/>
                <a:gd name="connsiteY14" fmla="*/ 4128157 h 4275461"/>
                <a:gd name="connsiteX15" fmla="*/ 2690646 w 3619883"/>
                <a:gd name="connsiteY15" fmla="*/ 4128157 h 4275461"/>
                <a:gd name="connsiteX16" fmla="*/ 2690646 w 3619883"/>
                <a:gd name="connsiteY16" fmla="*/ 4275461 h 4275461"/>
                <a:gd name="connsiteX17" fmla="*/ 2511710 w 3619883"/>
                <a:gd name="connsiteY17" fmla="*/ 4275461 h 4275461"/>
                <a:gd name="connsiteX18" fmla="*/ 2454288 w 3619883"/>
                <a:gd name="connsiteY18" fmla="*/ 4128157 h 4275461"/>
                <a:gd name="connsiteX19" fmla="*/ 2515810 w 3619883"/>
                <a:gd name="connsiteY19" fmla="*/ 4128157 h 4275461"/>
                <a:gd name="connsiteX20" fmla="*/ 2515810 w 3619883"/>
                <a:gd name="connsiteY20" fmla="*/ 3951392 h 4275461"/>
                <a:gd name="connsiteX21" fmla="*/ 2338025 w 3619883"/>
                <a:gd name="connsiteY21" fmla="*/ 3951392 h 4275461"/>
                <a:gd name="connsiteX22" fmla="*/ 2338025 w 3619883"/>
                <a:gd name="connsiteY22" fmla="*/ 4128157 h 4275461"/>
                <a:gd name="connsiteX23" fmla="*/ 2395120 w 3619883"/>
                <a:gd name="connsiteY23" fmla="*/ 4128157 h 4275461"/>
                <a:gd name="connsiteX24" fmla="*/ 2337697 w 3619883"/>
                <a:gd name="connsiteY24" fmla="*/ 4275461 h 4275461"/>
                <a:gd name="connsiteX25" fmla="*/ 2150155 w 3619883"/>
                <a:gd name="connsiteY25" fmla="*/ 4275461 h 4275461"/>
                <a:gd name="connsiteX26" fmla="*/ 2150155 w 3619883"/>
                <a:gd name="connsiteY26" fmla="*/ 4128157 h 4275461"/>
                <a:gd name="connsiteX27" fmla="*/ 2204852 w 3619883"/>
                <a:gd name="connsiteY27" fmla="*/ 4128157 h 4275461"/>
                <a:gd name="connsiteX28" fmla="*/ 2204852 w 3619883"/>
                <a:gd name="connsiteY28" fmla="*/ 3951392 h 4275461"/>
                <a:gd name="connsiteX29" fmla="*/ 2027068 w 3619883"/>
                <a:gd name="connsiteY29" fmla="*/ 3951392 h 4275461"/>
                <a:gd name="connsiteX30" fmla="*/ 2027068 w 3619883"/>
                <a:gd name="connsiteY30" fmla="*/ 4128157 h 4275461"/>
                <a:gd name="connsiteX31" fmla="*/ 2079759 w 3619883"/>
                <a:gd name="connsiteY31" fmla="*/ 4128157 h 4275461"/>
                <a:gd name="connsiteX32" fmla="*/ 2079759 w 3619883"/>
                <a:gd name="connsiteY32" fmla="*/ 4275461 h 4275461"/>
                <a:gd name="connsiteX33" fmla="*/ 1824703 w 3619883"/>
                <a:gd name="connsiteY33" fmla="*/ 4275461 h 4275461"/>
                <a:gd name="connsiteX34" fmla="*/ 1834468 w 3619883"/>
                <a:gd name="connsiteY34" fmla="*/ 4128157 h 4275461"/>
                <a:gd name="connsiteX35" fmla="*/ 1893894 w 3619883"/>
                <a:gd name="connsiteY35" fmla="*/ 4128157 h 4275461"/>
                <a:gd name="connsiteX36" fmla="*/ 1893894 w 3619883"/>
                <a:gd name="connsiteY36" fmla="*/ 3951392 h 4275461"/>
                <a:gd name="connsiteX37" fmla="*/ 1716110 w 3619883"/>
                <a:gd name="connsiteY37" fmla="*/ 3951392 h 4275461"/>
                <a:gd name="connsiteX38" fmla="*/ 1716110 w 3619883"/>
                <a:gd name="connsiteY38" fmla="*/ 4006431 h 4275461"/>
                <a:gd name="connsiteX39" fmla="*/ 1703447 w 3619883"/>
                <a:gd name="connsiteY39" fmla="*/ 4007960 h 4275461"/>
                <a:gd name="connsiteX40" fmla="*/ 1716110 w 3619883"/>
                <a:gd name="connsiteY40" fmla="*/ 4044284 h 4275461"/>
                <a:gd name="connsiteX41" fmla="*/ 1716110 w 3619883"/>
                <a:gd name="connsiteY41" fmla="*/ 4128157 h 4275461"/>
                <a:gd name="connsiteX42" fmla="*/ 1745346 w 3619883"/>
                <a:gd name="connsiteY42" fmla="*/ 4128157 h 4275461"/>
                <a:gd name="connsiteX43" fmla="*/ 1796694 w 3619883"/>
                <a:gd name="connsiteY43" fmla="*/ 4275461 h 4275461"/>
                <a:gd name="connsiteX44" fmla="*/ 1558844 w 3619883"/>
                <a:gd name="connsiteY44" fmla="*/ 4275461 h 4275461"/>
                <a:gd name="connsiteX45" fmla="*/ 1517252 w 3619883"/>
                <a:gd name="connsiteY45" fmla="*/ 4128157 h 4275461"/>
                <a:gd name="connsiteX46" fmla="*/ 1582936 w 3619883"/>
                <a:gd name="connsiteY46" fmla="*/ 4128157 h 4275461"/>
                <a:gd name="connsiteX47" fmla="*/ 1582936 w 3619883"/>
                <a:gd name="connsiteY47" fmla="*/ 3951392 h 4275461"/>
                <a:gd name="connsiteX48" fmla="*/ 1405151 w 3619883"/>
                <a:gd name="connsiteY48" fmla="*/ 3951392 h 4275461"/>
                <a:gd name="connsiteX49" fmla="*/ 1405151 w 3619883"/>
                <a:gd name="connsiteY49" fmla="*/ 4128157 h 4275461"/>
                <a:gd name="connsiteX50" fmla="*/ 1468988 w 3619883"/>
                <a:gd name="connsiteY50" fmla="*/ 4128157 h 4275461"/>
                <a:gd name="connsiteX51" fmla="*/ 1427396 w 3619883"/>
                <a:gd name="connsiteY51" fmla="*/ 4275461 h 4275461"/>
                <a:gd name="connsiteX52" fmla="*/ 1210751 w 3619883"/>
                <a:gd name="connsiteY52" fmla="*/ 4275461 h 4275461"/>
                <a:gd name="connsiteX53" fmla="*/ 1210751 w 3619883"/>
                <a:gd name="connsiteY53" fmla="*/ 4128157 h 4275461"/>
                <a:gd name="connsiteX54" fmla="*/ 1271978 w 3619883"/>
                <a:gd name="connsiteY54" fmla="*/ 4128157 h 4275461"/>
                <a:gd name="connsiteX55" fmla="*/ 1271978 w 3619883"/>
                <a:gd name="connsiteY55" fmla="*/ 3951392 h 4275461"/>
                <a:gd name="connsiteX56" fmla="*/ 1094193 w 3619883"/>
                <a:gd name="connsiteY56" fmla="*/ 3951392 h 4275461"/>
                <a:gd name="connsiteX57" fmla="*/ 1094193 w 3619883"/>
                <a:gd name="connsiteY57" fmla="*/ 4128157 h 4275461"/>
                <a:gd name="connsiteX58" fmla="*/ 1140354 w 3619883"/>
                <a:gd name="connsiteY58" fmla="*/ 4128157 h 4275461"/>
                <a:gd name="connsiteX59" fmla="*/ 1140354 w 3619883"/>
                <a:gd name="connsiteY59" fmla="*/ 4275461 h 4275461"/>
                <a:gd name="connsiteX60" fmla="*/ 953807 w 3619883"/>
                <a:gd name="connsiteY60" fmla="*/ 4275461 h 4275461"/>
                <a:gd name="connsiteX61" fmla="*/ 912215 w 3619883"/>
                <a:gd name="connsiteY61" fmla="*/ 4128157 h 4275461"/>
                <a:gd name="connsiteX62" fmla="*/ 961020 w 3619883"/>
                <a:gd name="connsiteY62" fmla="*/ 4128157 h 4275461"/>
                <a:gd name="connsiteX63" fmla="*/ 961020 w 3619883"/>
                <a:gd name="connsiteY63" fmla="*/ 3951392 h 4275461"/>
                <a:gd name="connsiteX64" fmla="*/ 783235 w 3619883"/>
                <a:gd name="connsiteY64" fmla="*/ 3951392 h 4275461"/>
                <a:gd name="connsiteX65" fmla="*/ 783235 w 3619883"/>
                <a:gd name="connsiteY65" fmla="*/ 4128157 h 4275461"/>
                <a:gd name="connsiteX66" fmla="*/ 871024 w 3619883"/>
                <a:gd name="connsiteY66" fmla="*/ 4128157 h 4275461"/>
                <a:gd name="connsiteX67" fmla="*/ 829432 w 3619883"/>
                <a:gd name="connsiteY67" fmla="*/ 4275461 h 4275461"/>
                <a:gd name="connsiteX68" fmla="*/ 611484 w 3619883"/>
                <a:gd name="connsiteY68" fmla="*/ 4275461 h 4275461"/>
                <a:gd name="connsiteX69" fmla="*/ 621247 w 3619883"/>
                <a:gd name="connsiteY69" fmla="*/ 4128157 h 4275461"/>
                <a:gd name="connsiteX70" fmla="*/ 650062 w 3619883"/>
                <a:gd name="connsiteY70" fmla="*/ 4128157 h 4275461"/>
                <a:gd name="connsiteX71" fmla="*/ 650062 w 3619883"/>
                <a:gd name="connsiteY71" fmla="*/ 3951392 h 4275461"/>
                <a:gd name="connsiteX72" fmla="*/ 472277 w 3619883"/>
                <a:gd name="connsiteY72" fmla="*/ 3951392 h 4275461"/>
                <a:gd name="connsiteX73" fmla="*/ 472277 w 3619883"/>
                <a:gd name="connsiteY73" fmla="*/ 4128157 h 4275461"/>
                <a:gd name="connsiteX74" fmla="*/ 522650 w 3619883"/>
                <a:gd name="connsiteY74" fmla="*/ 4128157 h 4275461"/>
                <a:gd name="connsiteX75" fmla="*/ 573998 w 3619883"/>
                <a:gd name="connsiteY75" fmla="*/ 4275461 h 4275461"/>
                <a:gd name="connsiteX76" fmla="*/ 336164 w 3619883"/>
                <a:gd name="connsiteY76" fmla="*/ 4275461 h 4275461"/>
                <a:gd name="connsiteX77" fmla="*/ 294572 w 3619883"/>
                <a:gd name="connsiteY77" fmla="*/ 4128157 h 4275461"/>
                <a:gd name="connsiteX78" fmla="*/ 339106 w 3619883"/>
                <a:gd name="connsiteY78" fmla="*/ 4128157 h 4275461"/>
                <a:gd name="connsiteX79" fmla="*/ 339106 w 3619883"/>
                <a:gd name="connsiteY79" fmla="*/ 3951392 h 4275461"/>
                <a:gd name="connsiteX80" fmla="*/ 161321 w 3619883"/>
                <a:gd name="connsiteY80" fmla="*/ 3951392 h 4275461"/>
                <a:gd name="connsiteX81" fmla="*/ 161321 w 3619883"/>
                <a:gd name="connsiteY81" fmla="*/ 4128157 h 4275461"/>
                <a:gd name="connsiteX82" fmla="*/ 230914 w 3619883"/>
                <a:gd name="connsiteY82" fmla="*/ 4128157 h 4275461"/>
                <a:gd name="connsiteX83" fmla="*/ 189322 w 3619883"/>
                <a:gd name="connsiteY83" fmla="*/ 4275461 h 4275461"/>
                <a:gd name="connsiteX84" fmla="*/ 0 w 3619883"/>
                <a:gd name="connsiteY84" fmla="*/ 4275461 h 4275461"/>
                <a:gd name="connsiteX85" fmla="*/ 0 w 3619883"/>
                <a:gd name="connsiteY85" fmla="*/ 42229 h 4275461"/>
                <a:gd name="connsiteX86" fmla="*/ 42464 w 3619883"/>
                <a:gd name="connsiteY86" fmla="*/ 40518 h 4275461"/>
                <a:gd name="connsiteX87" fmla="*/ 137733 w 3619883"/>
                <a:gd name="connsiteY87" fmla="*/ 35355 h 4275461"/>
                <a:gd name="connsiteX88" fmla="*/ 270565 w 3619883"/>
                <a:gd name="connsiteY88" fmla="*/ 29759 h 4275461"/>
                <a:gd name="connsiteX89" fmla="*/ 479734 w 3619883"/>
                <a:gd name="connsiteY89" fmla="*/ 45455 h 4275461"/>
                <a:gd name="connsiteX90" fmla="*/ 524103 w 3619883"/>
                <a:gd name="connsiteY90" fmla="*/ 41625 h 4275461"/>
                <a:gd name="connsiteX91" fmla="*/ 624416 w 3619883"/>
                <a:gd name="connsiteY91" fmla="*/ 22696 h 4275461"/>
                <a:gd name="connsiteX92" fmla="*/ 657762 w 3619883"/>
                <a:gd name="connsiteY92" fmla="*/ 18351 h 4275461"/>
                <a:gd name="connsiteX93" fmla="*/ 690557 w 3619883"/>
                <a:gd name="connsiteY93" fmla="*/ 25792 h 4275461"/>
                <a:gd name="connsiteX94" fmla="*/ 745123 w 3619883"/>
                <a:gd name="connsiteY94" fmla="*/ 40157 h 4275461"/>
                <a:gd name="connsiteX95" fmla="*/ 789493 w 3619883"/>
                <a:gd name="connsiteY95" fmla="*/ 36327 h 4275461"/>
                <a:gd name="connsiteX96" fmla="*/ 854255 w 3619883"/>
                <a:gd name="connsiteY96" fmla="*/ 68887 h 4275461"/>
                <a:gd name="connsiteX97" fmla="*/ 897520 w 3619883"/>
                <a:gd name="connsiteY97" fmla="*/ 88629 h 4275461"/>
                <a:gd name="connsiteX98" fmla="*/ 940510 w 3619883"/>
                <a:gd name="connsiteY98" fmla="*/ 114265 h 4275461"/>
                <a:gd name="connsiteX99" fmla="*/ 1082712 w 3619883"/>
                <a:gd name="connsiteY99" fmla="*/ 144543 h 4275461"/>
                <a:gd name="connsiteX100" fmla="*/ 1205348 w 3619883"/>
                <a:gd name="connsiteY100" fmla="*/ 120753 h 4275461"/>
                <a:gd name="connsiteX101" fmla="*/ 1271764 w 3619883"/>
                <a:gd name="connsiteY101" fmla="*/ 117956 h 4275461"/>
                <a:gd name="connsiteX102" fmla="*/ 1315583 w 3619883"/>
                <a:gd name="connsiteY102" fmla="*/ 125912 h 4275461"/>
                <a:gd name="connsiteX103" fmla="*/ 1359125 w 3619883"/>
                <a:gd name="connsiteY103" fmla="*/ 139761 h 4275461"/>
                <a:gd name="connsiteX104" fmla="*/ 1391919 w 3619883"/>
                <a:gd name="connsiteY104" fmla="*/ 147202 h 4275461"/>
                <a:gd name="connsiteX105" fmla="*/ 1436563 w 3619883"/>
                <a:gd name="connsiteY105" fmla="*/ 137480 h 4275461"/>
                <a:gd name="connsiteX106" fmla="*/ 1471566 w 3619883"/>
                <a:gd name="connsiteY106" fmla="*/ 97777 h 4275461"/>
                <a:gd name="connsiteX107" fmla="*/ 1505739 w 3619883"/>
                <a:gd name="connsiteY107" fmla="*/ 75753 h 4275461"/>
                <a:gd name="connsiteX108" fmla="*/ 1590891 w 3619883"/>
                <a:gd name="connsiteY108" fmla="*/ 144702 h 4275461"/>
                <a:gd name="connsiteX109" fmla="*/ 1625616 w 3619883"/>
                <a:gd name="connsiteY109" fmla="*/ 110893 h 4275461"/>
                <a:gd name="connsiteX110" fmla="*/ 1658964 w 3619883"/>
                <a:gd name="connsiteY110" fmla="*/ 106547 h 4275461"/>
                <a:gd name="connsiteX111" fmla="*/ 1746598 w 3619883"/>
                <a:gd name="connsiteY111" fmla="*/ 122460 h 4275461"/>
                <a:gd name="connsiteX112" fmla="*/ 1811913 w 3619883"/>
                <a:gd name="connsiteY112" fmla="*/ 143234 h 4275461"/>
                <a:gd name="connsiteX113" fmla="*/ 1856557 w 3619883"/>
                <a:gd name="connsiteY113" fmla="*/ 133511 h 4275461"/>
                <a:gd name="connsiteX114" fmla="*/ 2066003 w 3619883"/>
                <a:gd name="connsiteY114" fmla="*/ 143313 h 4275461"/>
                <a:gd name="connsiteX115" fmla="*/ 2177615 w 3619883"/>
                <a:gd name="connsiteY115" fmla="*/ 119007 h 4275461"/>
                <a:gd name="connsiteX116" fmla="*/ 2255883 w 3619883"/>
                <a:gd name="connsiteY116" fmla="*/ 99047 h 4275461"/>
                <a:gd name="connsiteX117" fmla="*/ 2344622 w 3619883"/>
                <a:gd name="connsiteY117" fmla="*/ 91388 h 4275461"/>
                <a:gd name="connsiteX118" fmla="*/ 2455682 w 3619883"/>
                <a:gd name="connsiteY118" fmla="*/ 78869 h 4275461"/>
                <a:gd name="connsiteX119" fmla="*/ 2632609 w 3619883"/>
                <a:gd name="connsiteY119" fmla="*/ 75338 h 4275461"/>
                <a:gd name="connsiteX120" fmla="*/ 2742291 w 3619883"/>
                <a:gd name="connsiteY120" fmla="*/ 92282 h 4275461"/>
                <a:gd name="connsiteX121" fmla="*/ 2851974 w 3619883"/>
                <a:gd name="connsiteY121" fmla="*/ 109227 h 4275461"/>
                <a:gd name="connsiteX122" fmla="*/ 2907643 w 3619883"/>
                <a:gd name="connsiteY122" fmla="*/ 100020 h 4275461"/>
                <a:gd name="connsiteX123" fmla="*/ 2944022 w 3619883"/>
                <a:gd name="connsiteY123" fmla="*/ 30853 h 4275461"/>
                <a:gd name="connsiteX124" fmla="*/ 3022289 w 3619883"/>
                <a:gd name="connsiteY124" fmla="*/ 10893 h 4275461"/>
                <a:gd name="connsiteX125" fmla="*/ 3054807 w 3619883"/>
                <a:gd name="connsiteY125" fmla="*/ 24226 h 4275461"/>
                <a:gd name="connsiteX126" fmla="*/ 3141892 w 3619883"/>
                <a:gd name="connsiteY126" fmla="*/ 51925 h 4275461"/>
                <a:gd name="connsiteX127" fmla="*/ 3185711 w 3619883"/>
                <a:gd name="connsiteY127" fmla="*/ 59881 h 4275461"/>
                <a:gd name="connsiteX128" fmla="*/ 3219056 w 3619883"/>
                <a:gd name="connsiteY128" fmla="*/ 55536 h 4275461"/>
                <a:gd name="connsiteX129" fmla="*/ 3263425 w 3619883"/>
                <a:gd name="connsiteY129" fmla="*/ 51706 h 4275461"/>
                <a:gd name="connsiteX130" fmla="*/ 3296219 w 3619883"/>
                <a:gd name="connsiteY130" fmla="*/ 59147 h 4275461"/>
                <a:gd name="connsiteX131" fmla="*/ 3319094 w 3619883"/>
                <a:gd name="connsiteY131" fmla="*/ 42500 h 4275461"/>
                <a:gd name="connsiteX132" fmla="*/ 3420511 w 3619883"/>
                <a:gd name="connsiteY132" fmla="*/ 0 h 4275461"/>
                <a:gd name="connsiteX133" fmla="*/ 3453305 w 3619883"/>
                <a:gd name="connsiteY133" fmla="*/ 7440 h 4275461"/>
                <a:gd name="connsiteX134" fmla="*/ 3496571 w 3619883"/>
                <a:gd name="connsiteY134" fmla="*/ 27182 h 4275461"/>
                <a:gd name="connsiteX135" fmla="*/ 3602117 w 3619883"/>
                <a:gd name="connsiteY135" fmla="*/ 132521 h 4275461"/>
                <a:gd name="connsiteX136" fmla="*/ 3619883 w 3619883"/>
                <a:gd name="connsiteY136" fmla="*/ 140049 h 4275461"/>
                <a:gd name="connsiteX137" fmla="*/ 3619883 w 3619883"/>
                <a:gd name="connsiteY13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96846 w 3619883"/>
                <a:gd name="connsiteY6" fmla="*/ 4128157 h 4275461"/>
                <a:gd name="connsiteX7" fmla="*/ 3014011 w 3619883"/>
                <a:gd name="connsiteY7" fmla="*/ 4275461 h 4275461"/>
                <a:gd name="connsiteX8" fmla="*/ 2761042 w 3619883"/>
                <a:gd name="connsiteY8" fmla="*/ 4275461 h 4275461"/>
                <a:gd name="connsiteX9" fmla="*/ 2761042 w 3619883"/>
                <a:gd name="connsiteY9" fmla="*/ 4128157 h 4275461"/>
                <a:gd name="connsiteX10" fmla="*/ 2826768 w 3619883"/>
                <a:gd name="connsiteY10" fmla="*/ 4128157 h 4275461"/>
                <a:gd name="connsiteX11" fmla="*/ 2826768 w 3619883"/>
                <a:gd name="connsiteY11" fmla="*/ 3951392 h 4275461"/>
                <a:gd name="connsiteX12" fmla="*/ 2648983 w 3619883"/>
                <a:gd name="connsiteY12" fmla="*/ 3951392 h 4275461"/>
                <a:gd name="connsiteX13" fmla="*/ 2648983 w 3619883"/>
                <a:gd name="connsiteY13" fmla="*/ 4128157 h 4275461"/>
                <a:gd name="connsiteX14" fmla="*/ 2690646 w 3619883"/>
                <a:gd name="connsiteY14" fmla="*/ 4128157 h 4275461"/>
                <a:gd name="connsiteX15" fmla="*/ 2690646 w 3619883"/>
                <a:gd name="connsiteY15" fmla="*/ 4275461 h 4275461"/>
                <a:gd name="connsiteX16" fmla="*/ 2511710 w 3619883"/>
                <a:gd name="connsiteY16" fmla="*/ 4275461 h 4275461"/>
                <a:gd name="connsiteX17" fmla="*/ 2454288 w 3619883"/>
                <a:gd name="connsiteY17" fmla="*/ 4128157 h 4275461"/>
                <a:gd name="connsiteX18" fmla="*/ 2515810 w 3619883"/>
                <a:gd name="connsiteY18" fmla="*/ 4128157 h 4275461"/>
                <a:gd name="connsiteX19" fmla="*/ 2515810 w 3619883"/>
                <a:gd name="connsiteY19" fmla="*/ 3951392 h 4275461"/>
                <a:gd name="connsiteX20" fmla="*/ 2338025 w 3619883"/>
                <a:gd name="connsiteY20" fmla="*/ 3951392 h 4275461"/>
                <a:gd name="connsiteX21" fmla="*/ 2338025 w 3619883"/>
                <a:gd name="connsiteY21" fmla="*/ 4128157 h 4275461"/>
                <a:gd name="connsiteX22" fmla="*/ 2395120 w 3619883"/>
                <a:gd name="connsiteY22" fmla="*/ 4128157 h 4275461"/>
                <a:gd name="connsiteX23" fmla="*/ 2337697 w 3619883"/>
                <a:gd name="connsiteY23" fmla="*/ 4275461 h 4275461"/>
                <a:gd name="connsiteX24" fmla="*/ 2150155 w 3619883"/>
                <a:gd name="connsiteY24" fmla="*/ 4275461 h 4275461"/>
                <a:gd name="connsiteX25" fmla="*/ 2150155 w 3619883"/>
                <a:gd name="connsiteY25" fmla="*/ 4128157 h 4275461"/>
                <a:gd name="connsiteX26" fmla="*/ 2204852 w 3619883"/>
                <a:gd name="connsiteY26" fmla="*/ 4128157 h 4275461"/>
                <a:gd name="connsiteX27" fmla="*/ 2204852 w 3619883"/>
                <a:gd name="connsiteY27" fmla="*/ 3951392 h 4275461"/>
                <a:gd name="connsiteX28" fmla="*/ 2027068 w 3619883"/>
                <a:gd name="connsiteY28" fmla="*/ 3951392 h 4275461"/>
                <a:gd name="connsiteX29" fmla="*/ 2027068 w 3619883"/>
                <a:gd name="connsiteY29" fmla="*/ 4128157 h 4275461"/>
                <a:gd name="connsiteX30" fmla="*/ 2079759 w 3619883"/>
                <a:gd name="connsiteY30" fmla="*/ 4128157 h 4275461"/>
                <a:gd name="connsiteX31" fmla="*/ 2079759 w 3619883"/>
                <a:gd name="connsiteY31" fmla="*/ 4275461 h 4275461"/>
                <a:gd name="connsiteX32" fmla="*/ 1824703 w 3619883"/>
                <a:gd name="connsiteY32" fmla="*/ 4275461 h 4275461"/>
                <a:gd name="connsiteX33" fmla="*/ 1834468 w 3619883"/>
                <a:gd name="connsiteY33" fmla="*/ 4128157 h 4275461"/>
                <a:gd name="connsiteX34" fmla="*/ 1893894 w 3619883"/>
                <a:gd name="connsiteY34" fmla="*/ 4128157 h 4275461"/>
                <a:gd name="connsiteX35" fmla="*/ 1893894 w 3619883"/>
                <a:gd name="connsiteY35" fmla="*/ 3951392 h 4275461"/>
                <a:gd name="connsiteX36" fmla="*/ 1716110 w 3619883"/>
                <a:gd name="connsiteY36" fmla="*/ 3951392 h 4275461"/>
                <a:gd name="connsiteX37" fmla="*/ 1716110 w 3619883"/>
                <a:gd name="connsiteY37" fmla="*/ 4006431 h 4275461"/>
                <a:gd name="connsiteX38" fmla="*/ 1703447 w 3619883"/>
                <a:gd name="connsiteY38" fmla="*/ 4007960 h 4275461"/>
                <a:gd name="connsiteX39" fmla="*/ 1716110 w 3619883"/>
                <a:gd name="connsiteY39" fmla="*/ 4044284 h 4275461"/>
                <a:gd name="connsiteX40" fmla="*/ 1716110 w 3619883"/>
                <a:gd name="connsiteY40" fmla="*/ 4128157 h 4275461"/>
                <a:gd name="connsiteX41" fmla="*/ 1745346 w 3619883"/>
                <a:gd name="connsiteY41" fmla="*/ 4128157 h 4275461"/>
                <a:gd name="connsiteX42" fmla="*/ 1796694 w 3619883"/>
                <a:gd name="connsiteY42" fmla="*/ 4275461 h 4275461"/>
                <a:gd name="connsiteX43" fmla="*/ 1558844 w 3619883"/>
                <a:gd name="connsiteY43" fmla="*/ 4275461 h 4275461"/>
                <a:gd name="connsiteX44" fmla="*/ 1517252 w 3619883"/>
                <a:gd name="connsiteY44" fmla="*/ 4128157 h 4275461"/>
                <a:gd name="connsiteX45" fmla="*/ 1582936 w 3619883"/>
                <a:gd name="connsiteY45" fmla="*/ 4128157 h 4275461"/>
                <a:gd name="connsiteX46" fmla="*/ 1582936 w 3619883"/>
                <a:gd name="connsiteY46" fmla="*/ 3951392 h 4275461"/>
                <a:gd name="connsiteX47" fmla="*/ 1405151 w 3619883"/>
                <a:gd name="connsiteY47" fmla="*/ 3951392 h 4275461"/>
                <a:gd name="connsiteX48" fmla="*/ 1405151 w 3619883"/>
                <a:gd name="connsiteY48" fmla="*/ 4128157 h 4275461"/>
                <a:gd name="connsiteX49" fmla="*/ 1468988 w 3619883"/>
                <a:gd name="connsiteY49" fmla="*/ 4128157 h 4275461"/>
                <a:gd name="connsiteX50" fmla="*/ 1427396 w 3619883"/>
                <a:gd name="connsiteY50" fmla="*/ 4275461 h 4275461"/>
                <a:gd name="connsiteX51" fmla="*/ 1210751 w 3619883"/>
                <a:gd name="connsiteY51" fmla="*/ 4275461 h 4275461"/>
                <a:gd name="connsiteX52" fmla="*/ 1210751 w 3619883"/>
                <a:gd name="connsiteY52" fmla="*/ 4128157 h 4275461"/>
                <a:gd name="connsiteX53" fmla="*/ 1271978 w 3619883"/>
                <a:gd name="connsiteY53" fmla="*/ 4128157 h 4275461"/>
                <a:gd name="connsiteX54" fmla="*/ 1271978 w 3619883"/>
                <a:gd name="connsiteY54" fmla="*/ 3951392 h 4275461"/>
                <a:gd name="connsiteX55" fmla="*/ 1094193 w 3619883"/>
                <a:gd name="connsiteY55" fmla="*/ 3951392 h 4275461"/>
                <a:gd name="connsiteX56" fmla="*/ 1094193 w 3619883"/>
                <a:gd name="connsiteY56" fmla="*/ 4128157 h 4275461"/>
                <a:gd name="connsiteX57" fmla="*/ 1140354 w 3619883"/>
                <a:gd name="connsiteY57" fmla="*/ 4128157 h 4275461"/>
                <a:gd name="connsiteX58" fmla="*/ 1140354 w 3619883"/>
                <a:gd name="connsiteY58" fmla="*/ 4275461 h 4275461"/>
                <a:gd name="connsiteX59" fmla="*/ 953807 w 3619883"/>
                <a:gd name="connsiteY59" fmla="*/ 4275461 h 4275461"/>
                <a:gd name="connsiteX60" fmla="*/ 912215 w 3619883"/>
                <a:gd name="connsiteY60" fmla="*/ 4128157 h 4275461"/>
                <a:gd name="connsiteX61" fmla="*/ 961020 w 3619883"/>
                <a:gd name="connsiteY61" fmla="*/ 4128157 h 4275461"/>
                <a:gd name="connsiteX62" fmla="*/ 961020 w 3619883"/>
                <a:gd name="connsiteY62" fmla="*/ 3951392 h 4275461"/>
                <a:gd name="connsiteX63" fmla="*/ 783235 w 3619883"/>
                <a:gd name="connsiteY63" fmla="*/ 3951392 h 4275461"/>
                <a:gd name="connsiteX64" fmla="*/ 783235 w 3619883"/>
                <a:gd name="connsiteY64" fmla="*/ 4128157 h 4275461"/>
                <a:gd name="connsiteX65" fmla="*/ 871024 w 3619883"/>
                <a:gd name="connsiteY65" fmla="*/ 4128157 h 4275461"/>
                <a:gd name="connsiteX66" fmla="*/ 829432 w 3619883"/>
                <a:gd name="connsiteY66" fmla="*/ 4275461 h 4275461"/>
                <a:gd name="connsiteX67" fmla="*/ 611484 w 3619883"/>
                <a:gd name="connsiteY67" fmla="*/ 4275461 h 4275461"/>
                <a:gd name="connsiteX68" fmla="*/ 621247 w 3619883"/>
                <a:gd name="connsiteY68" fmla="*/ 4128157 h 4275461"/>
                <a:gd name="connsiteX69" fmla="*/ 650062 w 3619883"/>
                <a:gd name="connsiteY69" fmla="*/ 4128157 h 4275461"/>
                <a:gd name="connsiteX70" fmla="*/ 650062 w 3619883"/>
                <a:gd name="connsiteY70" fmla="*/ 3951392 h 4275461"/>
                <a:gd name="connsiteX71" fmla="*/ 472277 w 3619883"/>
                <a:gd name="connsiteY71" fmla="*/ 3951392 h 4275461"/>
                <a:gd name="connsiteX72" fmla="*/ 472277 w 3619883"/>
                <a:gd name="connsiteY72" fmla="*/ 4128157 h 4275461"/>
                <a:gd name="connsiteX73" fmla="*/ 522650 w 3619883"/>
                <a:gd name="connsiteY73" fmla="*/ 4128157 h 4275461"/>
                <a:gd name="connsiteX74" fmla="*/ 573998 w 3619883"/>
                <a:gd name="connsiteY74" fmla="*/ 4275461 h 4275461"/>
                <a:gd name="connsiteX75" fmla="*/ 336164 w 3619883"/>
                <a:gd name="connsiteY75" fmla="*/ 4275461 h 4275461"/>
                <a:gd name="connsiteX76" fmla="*/ 294572 w 3619883"/>
                <a:gd name="connsiteY76" fmla="*/ 4128157 h 4275461"/>
                <a:gd name="connsiteX77" fmla="*/ 339106 w 3619883"/>
                <a:gd name="connsiteY77" fmla="*/ 4128157 h 4275461"/>
                <a:gd name="connsiteX78" fmla="*/ 339106 w 3619883"/>
                <a:gd name="connsiteY78" fmla="*/ 3951392 h 4275461"/>
                <a:gd name="connsiteX79" fmla="*/ 161321 w 3619883"/>
                <a:gd name="connsiteY79" fmla="*/ 3951392 h 4275461"/>
                <a:gd name="connsiteX80" fmla="*/ 161321 w 3619883"/>
                <a:gd name="connsiteY80" fmla="*/ 4128157 h 4275461"/>
                <a:gd name="connsiteX81" fmla="*/ 230914 w 3619883"/>
                <a:gd name="connsiteY81" fmla="*/ 4128157 h 4275461"/>
                <a:gd name="connsiteX82" fmla="*/ 189322 w 3619883"/>
                <a:gd name="connsiteY82" fmla="*/ 4275461 h 4275461"/>
                <a:gd name="connsiteX83" fmla="*/ 0 w 3619883"/>
                <a:gd name="connsiteY83" fmla="*/ 4275461 h 4275461"/>
                <a:gd name="connsiteX84" fmla="*/ 0 w 3619883"/>
                <a:gd name="connsiteY84" fmla="*/ 42229 h 4275461"/>
                <a:gd name="connsiteX85" fmla="*/ 42464 w 3619883"/>
                <a:gd name="connsiteY85" fmla="*/ 40518 h 4275461"/>
                <a:gd name="connsiteX86" fmla="*/ 137733 w 3619883"/>
                <a:gd name="connsiteY86" fmla="*/ 35355 h 4275461"/>
                <a:gd name="connsiteX87" fmla="*/ 270565 w 3619883"/>
                <a:gd name="connsiteY87" fmla="*/ 29759 h 4275461"/>
                <a:gd name="connsiteX88" fmla="*/ 479734 w 3619883"/>
                <a:gd name="connsiteY88" fmla="*/ 45455 h 4275461"/>
                <a:gd name="connsiteX89" fmla="*/ 524103 w 3619883"/>
                <a:gd name="connsiteY89" fmla="*/ 41625 h 4275461"/>
                <a:gd name="connsiteX90" fmla="*/ 624416 w 3619883"/>
                <a:gd name="connsiteY90" fmla="*/ 22696 h 4275461"/>
                <a:gd name="connsiteX91" fmla="*/ 657762 w 3619883"/>
                <a:gd name="connsiteY91" fmla="*/ 18351 h 4275461"/>
                <a:gd name="connsiteX92" fmla="*/ 690557 w 3619883"/>
                <a:gd name="connsiteY92" fmla="*/ 25792 h 4275461"/>
                <a:gd name="connsiteX93" fmla="*/ 745123 w 3619883"/>
                <a:gd name="connsiteY93" fmla="*/ 40157 h 4275461"/>
                <a:gd name="connsiteX94" fmla="*/ 789493 w 3619883"/>
                <a:gd name="connsiteY94" fmla="*/ 36327 h 4275461"/>
                <a:gd name="connsiteX95" fmla="*/ 854255 w 3619883"/>
                <a:gd name="connsiteY95" fmla="*/ 68887 h 4275461"/>
                <a:gd name="connsiteX96" fmla="*/ 897520 w 3619883"/>
                <a:gd name="connsiteY96" fmla="*/ 88629 h 4275461"/>
                <a:gd name="connsiteX97" fmla="*/ 940510 w 3619883"/>
                <a:gd name="connsiteY97" fmla="*/ 114265 h 4275461"/>
                <a:gd name="connsiteX98" fmla="*/ 1082712 w 3619883"/>
                <a:gd name="connsiteY98" fmla="*/ 144543 h 4275461"/>
                <a:gd name="connsiteX99" fmla="*/ 1205348 w 3619883"/>
                <a:gd name="connsiteY99" fmla="*/ 120753 h 4275461"/>
                <a:gd name="connsiteX100" fmla="*/ 1271764 w 3619883"/>
                <a:gd name="connsiteY100" fmla="*/ 117956 h 4275461"/>
                <a:gd name="connsiteX101" fmla="*/ 1315583 w 3619883"/>
                <a:gd name="connsiteY101" fmla="*/ 125912 h 4275461"/>
                <a:gd name="connsiteX102" fmla="*/ 1359125 w 3619883"/>
                <a:gd name="connsiteY102" fmla="*/ 139761 h 4275461"/>
                <a:gd name="connsiteX103" fmla="*/ 1391919 w 3619883"/>
                <a:gd name="connsiteY103" fmla="*/ 147202 h 4275461"/>
                <a:gd name="connsiteX104" fmla="*/ 1436563 w 3619883"/>
                <a:gd name="connsiteY104" fmla="*/ 137480 h 4275461"/>
                <a:gd name="connsiteX105" fmla="*/ 1471566 w 3619883"/>
                <a:gd name="connsiteY105" fmla="*/ 97777 h 4275461"/>
                <a:gd name="connsiteX106" fmla="*/ 1505739 w 3619883"/>
                <a:gd name="connsiteY106" fmla="*/ 75753 h 4275461"/>
                <a:gd name="connsiteX107" fmla="*/ 1590891 w 3619883"/>
                <a:gd name="connsiteY107" fmla="*/ 144702 h 4275461"/>
                <a:gd name="connsiteX108" fmla="*/ 1625616 w 3619883"/>
                <a:gd name="connsiteY108" fmla="*/ 110893 h 4275461"/>
                <a:gd name="connsiteX109" fmla="*/ 1658964 w 3619883"/>
                <a:gd name="connsiteY109" fmla="*/ 106547 h 4275461"/>
                <a:gd name="connsiteX110" fmla="*/ 1746598 w 3619883"/>
                <a:gd name="connsiteY110" fmla="*/ 122460 h 4275461"/>
                <a:gd name="connsiteX111" fmla="*/ 1811913 w 3619883"/>
                <a:gd name="connsiteY111" fmla="*/ 143234 h 4275461"/>
                <a:gd name="connsiteX112" fmla="*/ 1856557 w 3619883"/>
                <a:gd name="connsiteY112" fmla="*/ 133511 h 4275461"/>
                <a:gd name="connsiteX113" fmla="*/ 2066003 w 3619883"/>
                <a:gd name="connsiteY113" fmla="*/ 143313 h 4275461"/>
                <a:gd name="connsiteX114" fmla="*/ 2177615 w 3619883"/>
                <a:gd name="connsiteY114" fmla="*/ 119007 h 4275461"/>
                <a:gd name="connsiteX115" fmla="*/ 2255883 w 3619883"/>
                <a:gd name="connsiteY115" fmla="*/ 99047 h 4275461"/>
                <a:gd name="connsiteX116" fmla="*/ 2344622 w 3619883"/>
                <a:gd name="connsiteY116" fmla="*/ 91388 h 4275461"/>
                <a:gd name="connsiteX117" fmla="*/ 2455682 w 3619883"/>
                <a:gd name="connsiteY117" fmla="*/ 78869 h 4275461"/>
                <a:gd name="connsiteX118" fmla="*/ 2632609 w 3619883"/>
                <a:gd name="connsiteY118" fmla="*/ 75338 h 4275461"/>
                <a:gd name="connsiteX119" fmla="*/ 2742291 w 3619883"/>
                <a:gd name="connsiteY119" fmla="*/ 92282 h 4275461"/>
                <a:gd name="connsiteX120" fmla="*/ 2851974 w 3619883"/>
                <a:gd name="connsiteY120" fmla="*/ 109227 h 4275461"/>
                <a:gd name="connsiteX121" fmla="*/ 2907643 w 3619883"/>
                <a:gd name="connsiteY121" fmla="*/ 100020 h 4275461"/>
                <a:gd name="connsiteX122" fmla="*/ 2944022 w 3619883"/>
                <a:gd name="connsiteY122" fmla="*/ 30853 h 4275461"/>
                <a:gd name="connsiteX123" fmla="*/ 3022289 w 3619883"/>
                <a:gd name="connsiteY123" fmla="*/ 10893 h 4275461"/>
                <a:gd name="connsiteX124" fmla="*/ 3054807 w 3619883"/>
                <a:gd name="connsiteY124" fmla="*/ 24226 h 4275461"/>
                <a:gd name="connsiteX125" fmla="*/ 3141892 w 3619883"/>
                <a:gd name="connsiteY125" fmla="*/ 51925 h 4275461"/>
                <a:gd name="connsiteX126" fmla="*/ 3185711 w 3619883"/>
                <a:gd name="connsiteY126" fmla="*/ 59881 h 4275461"/>
                <a:gd name="connsiteX127" fmla="*/ 3219056 w 3619883"/>
                <a:gd name="connsiteY127" fmla="*/ 55536 h 4275461"/>
                <a:gd name="connsiteX128" fmla="*/ 3263425 w 3619883"/>
                <a:gd name="connsiteY128" fmla="*/ 51706 h 4275461"/>
                <a:gd name="connsiteX129" fmla="*/ 3296219 w 3619883"/>
                <a:gd name="connsiteY129" fmla="*/ 59147 h 4275461"/>
                <a:gd name="connsiteX130" fmla="*/ 3319094 w 3619883"/>
                <a:gd name="connsiteY130" fmla="*/ 42500 h 4275461"/>
                <a:gd name="connsiteX131" fmla="*/ 3420511 w 3619883"/>
                <a:gd name="connsiteY131" fmla="*/ 0 h 4275461"/>
                <a:gd name="connsiteX132" fmla="*/ 3453305 w 3619883"/>
                <a:gd name="connsiteY132" fmla="*/ 7440 h 4275461"/>
                <a:gd name="connsiteX133" fmla="*/ 3496571 w 3619883"/>
                <a:gd name="connsiteY133" fmla="*/ 27182 h 4275461"/>
                <a:gd name="connsiteX134" fmla="*/ 3602117 w 3619883"/>
                <a:gd name="connsiteY134" fmla="*/ 132521 h 4275461"/>
                <a:gd name="connsiteX135" fmla="*/ 3619883 w 3619883"/>
                <a:gd name="connsiteY135" fmla="*/ 140049 h 4275461"/>
                <a:gd name="connsiteX136" fmla="*/ 3619883 w 3619883"/>
                <a:gd name="connsiteY13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3014011 w 3619883"/>
                <a:gd name="connsiteY6" fmla="*/ 4275461 h 4275461"/>
                <a:gd name="connsiteX7" fmla="*/ 2761042 w 3619883"/>
                <a:gd name="connsiteY7" fmla="*/ 4275461 h 4275461"/>
                <a:gd name="connsiteX8" fmla="*/ 2761042 w 3619883"/>
                <a:gd name="connsiteY8" fmla="*/ 4128157 h 4275461"/>
                <a:gd name="connsiteX9" fmla="*/ 2826768 w 3619883"/>
                <a:gd name="connsiteY9" fmla="*/ 4128157 h 4275461"/>
                <a:gd name="connsiteX10" fmla="*/ 2826768 w 3619883"/>
                <a:gd name="connsiteY10" fmla="*/ 3951392 h 4275461"/>
                <a:gd name="connsiteX11" fmla="*/ 2648983 w 3619883"/>
                <a:gd name="connsiteY11" fmla="*/ 3951392 h 4275461"/>
                <a:gd name="connsiteX12" fmla="*/ 2648983 w 3619883"/>
                <a:gd name="connsiteY12" fmla="*/ 4128157 h 4275461"/>
                <a:gd name="connsiteX13" fmla="*/ 2690646 w 3619883"/>
                <a:gd name="connsiteY13" fmla="*/ 4128157 h 4275461"/>
                <a:gd name="connsiteX14" fmla="*/ 2690646 w 3619883"/>
                <a:gd name="connsiteY14" fmla="*/ 4275461 h 4275461"/>
                <a:gd name="connsiteX15" fmla="*/ 2511710 w 3619883"/>
                <a:gd name="connsiteY15" fmla="*/ 4275461 h 4275461"/>
                <a:gd name="connsiteX16" fmla="*/ 2454288 w 3619883"/>
                <a:gd name="connsiteY16" fmla="*/ 4128157 h 4275461"/>
                <a:gd name="connsiteX17" fmla="*/ 2515810 w 3619883"/>
                <a:gd name="connsiteY17" fmla="*/ 4128157 h 4275461"/>
                <a:gd name="connsiteX18" fmla="*/ 2515810 w 3619883"/>
                <a:gd name="connsiteY18" fmla="*/ 3951392 h 4275461"/>
                <a:gd name="connsiteX19" fmla="*/ 2338025 w 3619883"/>
                <a:gd name="connsiteY19" fmla="*/ 3951392 h 4275461"/>
                <a:gd name="connsiteX20" fmla="*/ 2338025 w 3619883"/>
                <a:gd name="connsiteY20" fmla="*/ 4128157 h 4275461"/>
                <a:gd name="connsiteX21" fmla="*/ 2395120 w 3619883"/>
                <a:gd name="connsiteY21" fmla="*/ 4128157 h 4275461"/>
                <a:gd name="connsiteX22" fmla="*/ 2337697 w 3619883"/>
                <a:gd name="connsiteY22" fmla="*/ 4275461 h 4275461"/>
                <a:gd name="connsiteX23" fmla="*/ 2150155 w 3619883"/>
                <a:gd name="connsiteY23" fmla="*/ 4275461 h 4275461"/>
                <a:gd name="connsiteX24" fmla="*/ 2150155 w 3619883"/>
                <a:gd name="connsiteY24" fmla="*/ 4128157 h 4275461"/>
                <a:gd name="connsiteX25" fmla="*/ 2204852 w 3619883"/>
                <a:gd name="connsiteY25" fmla="*/ 4128157 h 4275461"/>
                <a:gd name="connsiteX26" fmla="*/ 2204852 w 3619883"/>
                <a:gd name="connsiteY26" fmla="*/ 3951392 h 4275461"/>
                <a:gd name="connsiteX27" fmla="*/ 2027068 w 3619883"/>
                <a:gd name="connsiteY27" fmla="*/ 3951392 h 4275461"/>
                <a:gd name="connsiteX28" fmla="*/ 2027068 w 3619883"/>
                <a:gd name="connsiteY28" fmla="*/ 4128157 h 4275461"/>
                <a:gd name="connsiteX29" fmla="*/ 2079759 w 3619883"/>
                <a:gd name="connsiteY29" fmla="*/ 4128157 h 4275461"/>
                <a:gd name="connsiteX30" fmla="*/ 2079759 w 3619883"/>
                <a:gd name="connsiteY30" fmla="*/ 4275461 h 4275461"/>
                <a:gd name="connsiteX31" fmla="*/ 1824703 w 3619883"/>
                <a:gd name="connsiteY31" fmla="*/ 4275461 h 4275461"/>
                <a:gd name="connsiteX32" fmla="*/ 1834468 w 3619883"/>
                <a:gd name="connsiteY32" fmla="*/ 4128157 h 4275461"/>
                <a:gd name="connsiteX33" fmla="*/ 1893894 w 3619883"/>
                <a:gd name="connsiteY33" fmla="*/ 4128157 h 4275461"/>
                <a:gd name="connsiteX34" fmla="*/ 1893894 w 3619883"/>
                <a:gd name="connsiteY34" fmla="*/ 3951392 h 4275461"/>
                <a:gd name="connsiteX35" fmla="*/ 1716110 w 3619883"/>
                <a:gd name="connsiteY35" fmla="*/ 3951392 h 4275461"/>
                <a:gd name="connsiteX36" fmla="*/ 1716110 w 3619883"/>
                <a:gd name="connsiteY36" fmla="*/ 4006431 h 4275461"/>
                <a:gd name="connsiteX37" fmla="*/ 1703447 w 3619883"/>
                <a:gd name="connsiteY37" fmla="*/ 4007960 h 4275461"/>
                <a:gd name="connsiteX38" fmla="*/ 1716110 w 3619883"/>
                <a:gd name="connsiteY38" fmla="*/ 4044284 h 4275461"/>
                <a:gd name="connsiteX39" fmla="*/ 1716110 w 3619883"/>
                <a:gd name="connsiteY39" fmla="*/ 4128157 h 4275461"/>
                <a:gd name="connsiteX40" fmla="*/ 1745346 w 3619883"/>
                <a:gd name="connsiteY40" fmla="*/ 4128157 h 4275461"/>
                <a:gd name="connsiteX41" fmla="*/ 1796694 w 3619883"/>
                <a:gd name="connsiteY41" fmla="*/ 4275461 h 4275461"/>
                <a:gd name="connsiteX42" fmla="*/ 1558844 w 3619883"/>
                <a:gd name="connsiteY42" fmla="*/ 4275461 h 4275461"/>
                <a:gd name="connsiteX43" fmla="*/ 1517252 w 3619883"/>
                <a:gd name="connsiteY43" fmla="*/ 4128157 h 4275461"/>
                <a:gd name="connsiteX44" fmla="*/ 1582936 w 3619883"/>
                <a:gd name="connsiteY44" fmla="*/ 4128157 h 4275461"/>
                <a:gd name="connsiteX45" fmla="*/ 1582936 w 3619883"/>
                <a:gd name="connsiteY45" fmla="*/ 3951392 h 4275461"/>
                <a:gd name="connsiteX46" fmla="*/ 1405151 w 3619883"/>
                <a:gd name="connsiteY46" fmla="*/ 3951392 h 4275461"/>
                <a:gd name="connsiteX47" fmla="*/ 1405151 w 3619883"/>
                <a:gd name="connsiteY47" fmla="*/ 4128157 h 4275461"/>
                <a:gd name="connsiteX48" fmla="*/ 1468988 w 3619883"/>
                <a:gd name="connsiteY48" fmla="*/ 4128157 h 4275461"/>
                <a:gd name="connsiteX49" fmla="*/ 1427396 w 3619883"/>
                <a:gd name="connsiteY49" fmla="*/ 4275461 h 4275461"/>
                <a:gd name="connsiteX50" fmla="*/ 1210751 w 3619883"/>
                <a:gd name="connsiteY50" fmla="*/ 4275461 h 4275461"/>
                <a:gd name="connsiteX51" fmla="*/ 1210751 w 3619883"/>
                <a:gd name="connsiteY51" fmla="*/ 4128157 h 4275461"/>
                <a:gd name="connsiteX52" fmla="*/ 1271978 w 3619883"/>
                <a:gd name="connsiteY52" fmla="*/ 4128157 h 4275461"/>
                <a:gd name="connsiteX53" fmla="*/ 1271978 w 3619883"/>
                <a:gd name="connsiteY53" fmla="*/ 3951392 h 4275461"/>
                <a:gd name="connsiteX54" fmla="*/ 1094193 w 3619883"/>
                <a:gd name="connsiteY54" fmla="*/ 3951392 h 4275461"/>
                <a:gd name="connsiteX55" fmla="*/ 1094193 w 3619883"/>
                <a:gd name="connsiteY55" fmla="*/ 4128157 h 4275461"/>
                <a:gd name="connsiteX56" fmla="*/ 1140354 w 3619883"/>
                <a:gd name="connsiteY56" fmla="*/ 4128157 h 4275461"/>
                <a:gd name="connsiteX57" fmla="*/ 1140354 w 3619883"/>
                <a:gd name="connsiteY57" fmla="*/ 4275461 h 4275461"/>
                <a:gd name="connsiteX58" fmla="*/ 953807 w 3619883"/>
                <a:gd name="connsiteY58" fmla="*/ 4275461 h 4275461"/>
                <a:gd name="connsiteX59" fmla="*/ 912215 w 3619883"/>
                <a:gd name="connsiteY59" fmla="*/ 4128157 h 4275461"/>
                <a:gd name="connsiteX60" fmla="*/ 961020 w 3619883"/>
                <a:gd name="connsiteY60" fmla="*/ 4128157 h 4275461"/>
                <a:gd name="connsiteX61" fmla="*/ 961020 w 3619883"/>
                <a:gd name="connsiteY61" fmla="*/ 3951392 h 4275461"/>
                <a:gd name="connsiteX62" fmla="*/ 783235 w 3619883"/>
                <a:gd name="connsiteY62" fmla="*/ 3951392 h 4275461"/>
                <a:gd name="connsiteX63" fmla="*/ 783235 w 3619883"/>
                <a:gd name="connsiteY63" fmla="*/ 4128157 h 4275461"/>
                <a:gd name="connsiteX64" fmla="*/ 871024 w 3619883"/>
                <a:gd name="connsiteY64" fmla="*/ 4128157 h 4275461"/>
                <a:gd name="connsiteX65" fmla="*/ 829432 w 3619883"/>
                <a:gd name="connsiteY65" fmla="*/ 4275461 h 4275461"/>
                <a:gd name="connsiteX66" fmla="*/ 611484 w 3619883"/>
                <a:gd name="connsiteY66" fmla="*/ 4275461 h 4275461"/>
                <a:gd name="connsiteX67" fmla="*/ 621247 w 3619883"/>
                <a:gd name="connsiteY67" fmla="*/ 4128157 h 4275461"/>
                <a:gd name="connsiteX68" fmla="*/ 650062 w 3619883"/>
                <a:gd name="connsiteY68" fmla="*/ 4128157 h 4275461"/>
                <a:gd name="connsiteX69" fmla="*/ 650062 w 3619883"/>
                <a:gd name="connsiteY69" fmla="*/ 3951392 h 4275461"/>
                <a:gd name="connsiteX70" fmla="*/ 472277 w 3619883"/>
                <a:gd name="connsiteY70" fmla="*/ 3951392 h 4275461"/>
                <a:gd name="connsiteX71" fmla="*/ 472277 w 3619883"/>
                <a:gd name="connsiteY71" fmla="*/ 4128157 h 4275461"/>
                <a:gd name="connsiteX72" fmla="*/ 522650 w 3619883"/>
                <a:gd name="connsiteY72" fmla="*/ 4128157 h 4275461"/>
                <a:gd name="connsiteX73" fmla="*/ 573998 w 3619883"/>
                <a:gd name="connsiteY73" fmla="*/ 4275461 h 4275461"/>
                <a:gd name="connsiteX74" fmla="*/ 336164 w 3619883"/>
                <a:gd name="connsiteY74" fmla="*/ 4275461 h 4275461"/>
                <a:gd name="connsiteX75" fmla="*/ 294572 w 3619883"/>
                <a:gd name="connsiteY75" fmla="*/ 4128157 h 4275461"/>
                <a:gd name="connsiteX76" fmla="*/ 339106 w 3619883"/>
                <a:gd name="connsiteY76" fmla="*/ 4128157 h 4275461"/>
                <a:gd name="connsiteX77" fmla="*/ 339106 w 3619883"/>
                <a:gd name="connsiteY77" fmla="*/ 3951392 h 4275461"/>
                <a:gd name="connsiteX78" fmla="*/ 161321 w 3619883"/>
                <a:gd name="connsiteY78" fmla="*/ 3951392 h 4275461"/>
                <a:gd name="connsiteX79" fmla="*/ 161321 w 3619883"/>
                <a:gd name="connsiteY79" fmla="*/ 4128157 h 4275461"/>
                <a:gd name="connsiteX80" fmla="*/ 230914 w 3619883"/>
                <a:gd name="connsiteY80" fmla="*/ 4128157 h 4275461"/>
                <a:gd name="connsiteX81" fmla="*/ 189322 w 3619883"/>
                <a:gd name="connsiteY81" fmla="*/ 4275461 h 4275461"/>
                <a:gd name="connsiteX82" fmla="*/ 0 w 3619883"/>
                <a:gd name="connsiteY82" fmla="*/ 4275461 h 4275461"/>
                <a:gd name="connsiteX83" fmla="*/ 0 w 3619883"/>
                <a:gd name="connsiteY83" fmla="*/ 42229 h 4275461"/>
                <a:gd name="connsiteX84" fmla="*/ 42464 w 3619883"/>
                <a:gd name="connsiteY84" fmla="*/ 40518 h 4275461"/>
                <a:gd name="connsiteX85" fmla="*/ 137733 w 3619883"/>
                <a:gd name="connsiteY85" fmla="*/ 35355 h 4275461"/>
                <a:gd name="connsiteX86" fmla="*/ 270565 w 3619883"/>
                <a:gd name="connsiteY86" fmla="*/ 29759 h 4275461"/>
                <a:gd name="connsiteX87" fmla="*/ 479734 w 3619883"/>
                <a:gd name="connsiteY87" fmla="*/ 45455 h 4275461"/>
                <a:gd name="connsiteX88" fmla="*/ 524103 w 3619883"/>
                <a:gd name="connsiteY88" fmla="*/ 41625 h 4275461"/>
                <a:gd name="connsiteX89" fmla="*/ 624416 w 3619883"/>
                <a:gd name="connsiteY89" fmla="*/ 22696 h 4275461"/>
                <a:gd name="connsiteX90" fmla="*/ 657762 w 3619883"/>
                <a:gd name="connsiteY90" fmla="*/ 18351 h 4275461"/>
                <a:gd name="connsiteX91" fmla="*/ 690557 w 3619883"/>
                <a:gd name="connsiteY91" fmla="*/ 25792 h 4275461"/>
                <a:gd name="connsiteX92" fmla="*/ 745123 w 3619883"/>
                <a:gd name="connsiteY92" fmla="*/ 40157 h 4275461"/>
                <a:gd name="connsiteX93" fmla="*/ 789493 w 3619883"/>
                <a:gd name="connsiteY93" fmla="*/ 36327 h 4275461"/>
                <a:gd name="connsiteX94" fmla="*/ 854255 w 3619883"/>
                <a:gd name="connsiteY94" fmla="*/ 68887 h 4275461"/>
                <a:gd name="connsiteX95" fmla="*/ 897520 w 3619883"/>
                <a:gd name="connsiteY95" fmla="*/ 88629 h 4275461"/>
                <a:gd name="connsiteX96" fmla="*/ 940510 w 3619883"/>
                <a:gd name="connsiteY96" fmla="*/ 114265 h 4275461"/>
                <a:gd name="connsiteX97" fmla="*/ 1082712 w 3619883"/>
                <a:gd name="connsiteY97" fmla="*/ 144543 h 4275461"/>
                <a:gd name="connsiteX98" fmla="*/ 1205348 w 3619883"/>
                <a:gd name="connsiteY98" fmla="*/ 120753 h 4275461"/>
                <a:gd name="connsiteX99" fmla="*/ 1271764 w 3619883"/>
                <a:gd name="connsiteY99" fmla="*/ 117956 h 4275461"/>
                <a:gd name="connsiteX100" fmla="*/ 1315583 w 3619883"/>
                <a:gd name="connsiteY100" fmla="*/ 125912 h 4275461"/>
                <a:gd name="connsiteX101" fmla="*/ 1359125 w 3619883"/>
                <a:gd name="connsiteY101" fmla="*/ 139761 h 4275461"/>
                <a:gd name="connsiteX102" fmla="*/ 1391919 w 3619883"/>
                <a:gd name="connsiteY102" fmla="*/ 147202 h 4275461"/>
                <a:gd name="connsiteX103" fmla="*/ 1436563 w 3619883"/>
                <a:gd name="connsiteY103" fmla="*/ 137480 h 4275461"/>
                <a:gd name="connsiteX104" fmla="*/ 1471566 w 3619883"/>
                <a:gd name="connsiteY104" fmla="*/ 97777 h 4275461"/>
                <a:gd name="connsiteX105" fmla="*/ 1505739 w 3619883"/>
                <a:gd name="connsiteY105" fmla="*/ 75753 h 4275461"/>
                <a:gd name="connsiteX106" fmla="*/ 1590891 w 3619883"/>
                <a:gd name="connsiteY106" fmla="*/ 144702 h 4275461"/>
                <a:gd name="connsiteX107" fmla="*/ 1625616 w 3619883"/>
                <a:gd name="connsiteY107" fmla="*/ 110893 h 4275461"/>
                <a:gd name="connsiteX108" fmla="*/ 1658964 w 3619883"/>
                <a:gd name="connsiteY108" fmla="*/ 106547 h 4275461"/>
                <a:gd name="connsiteX109" fmla="*/ 1746598 w 3619883"/>
                <a:gd name="connsiteY109" fmla="*/ 122460 h 4275461"/>
                <a:gd name="connsiteX110" fmla="*/ 1811913 w 3619883"/>
                <a:gd name="connsiteY110" fmla="*/ 143234 h 4275461"/>
                <a:gd name="connsiteX111" fmla="*/ 1856557 w 3619883"/>
                <a:gd name="connsiteY111" fmla="*/ 133511 h 4275461"/>
                <a:gd name="connsiteX112" fmla="*/ 2066003 w 3619883"/>
                <a:gd name="connsiteY112" fmla="*/ 143313 h 4275461"/>
                <a:gd name="connsiteX113" fmla="*/ 2177615 w 3619883"/>
                <a:gd name="connsiteY113" fmla="*/ 119007 h 4275461"/>
                <a:gd name="connsiteX114" fmla="*/ 2255883 w 3619883"/>
                <a:gd name="connsiteY114" fmla="*/ 99047 h 4275461"/>
                <a:gd name="connsiteX115" fmla="*/ 2344622 w 3619883"/>
                <a:gd name="connsiteY115" fmla="*/ 91388 h 4275461"/>
                <a:gd name="connsiteX116" fmla="*/ 2455682 w 3619883"/>
                <a:gd name="connsiteY116" fmla="*/ 78869 h 4275461"/>
                <a:gd name="connsiteX117" fmla="*/ 2632609 w 3619883"/>
                <a:gd name="connsiteY117" fmla="*/ 75338 h 4275461"/>
                <a:gd name="connsiteX118" fmla="*/ 2742291 w 3619883"/>
                <a:gd name="connsiteY118" fmla="*/ 92282 h 4275461"/>
                <a:gd name="connsiteX119" fmla="*/ 2851974 w 3619883"/>
                <a:gd name="connsiteY119" fmla="*/ 109227 h 4275461"/>
                <a:gd name="connsiteX120" fmla="*/ 2907643 w 3619883"/>
                <a:gd name="connsiteY120" fmla="*/ 100020 h 4275461"/>
                <a:gd name="connsiteX121" fmla="*/ 2944022 w 3619883"/>
                <a:gd name="connsiteY121" fmla="*/ 30853 h 4275461"/>
                <a:gd name="connsiteX122" fmla="*/ 3022289 w 3619883"/>
                <a:gd name="connsiteY122" fmla="*/ 10893 h 4275461"/>
                <a:gd name="connsiteX123" fmla="*/ 3054807 w 3619883"/>
                <a:gd name="connsiteY123" fmla="*/ 24226 h 4275461"/>
                <a:gd name="connsiteX124" fmla="*/ 3141892 w 3619883"/>
                <a:gd name="connsiteY124" fmla="*/ 51925 h 4275461"/>
                <a:gd name="connsiteX125" fmla="*/ 3185711 w 3619883"/>
                <a:gd name="connsiteY125" fmla="*/ 59881 h 4275461"/>
                <a:gd name="connsiteX126" fmla="*/ 3219056 w 3619883"/>
                <a:gd name="connsiteY126" fmla="*/ 55536 h 4275461"/>
                <a:gd name="connsiteX127" fmla="*/ 3263425 w 3619883"/>
                <a:gd name="connsiteY127" fmla="*/ 51706 h 4275461"/>
                <a:gd name="connsiteX128" fmla="*/ 3296219 w 3619883"/>
                <a:gd name="connsiteY128" fmla="*/ 59147 h 4275461"/>
                <a:gd name="connsiteX129" fmla="*/ 3319094 w 3619883"/>
                <a:gd name="connsiteY129" fmla="*/ 42500 h 4275461"/>
                <a:gd name="connsiteX130" fmla="*/ 3420511 w 3619883"/>
                <a:gd name="connsiteY130" fmla="*/ 0 h 4275461"/>
                <a:gd name="connsiteX131" fmla="*/ 3453305 w 3619883"/>
                <a:gd name="connsiteY131" fmla="*/ 7440 h 4275461"/>
                <a:gd name="connsiteX132" fmla="*/ 3496571 w 3619883"/>
                <a:gd name="connsiteY132" fmla="*/ 27182 h 4275461"/>
                <a:gd name="connsiteX133" fmla="*/ 3602117 w 3619883"/>
                <a:gd name="connsiteY133" fmla="*/ 132521 h 4275461"/>
                <a:gd name="connsiteX134" fmla="*/ 3619883 w 3619883"/>
                <a:gd name="connsiteY134" fmla="*/ 140049 h 4275461"/>
                <a:gd name="connsiteX135" fmla="*/ 3619883 w 3619883"/>
                <a:gd name="connsiteY13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137725 w 3619883"/>
                <a:gd name="connsiteY4" fmla="*/ 3951392 h 4275461"/>
                <a:gd name="connsiteX5" fmla="*/ 3014011 w 3619883"/>
                <a:gd name="connsiteY5" fmla="*/ 4275461 h 4275461"/>
                <a:gd name="connsiteX6" fmla="*/ 2761042 w 3619883"/>
                <a:gd name="connsiteY6" fmla="*/ 4275461 h 4275461"/>
                <a:gd name="connsiteX7" fmla="*/ 2761042 w 3619883"/>
                <a:gd name="connsiteY7" fmla="*/ 4128157 h 4275461"/>
                <a:gd name="connsiteX8" fmla="*/ 2826768 w 3619883"/>
                <a:gd name="connsiteY8" fmla="*/ 4128157 h 4275461"/>
                <a:gd name="connsiteX9" fmla="*/ 2826768 w 3619883"/>
                <a:gd name="connsiteY9" fmla="*/ 3951392 h 4275461"/>
                <a:gd name="connsiteX10" fmla="*/ 2648983 w 3619883"/>
                <a:gd name="connsiteY10" fmla="*/ 3951392 h 4275461"/>
                <a:gd name="connsiteX11" fmla="*/ 2648983 w 3619883"/>
                <a:gd name="connsiteY11" fmla="*/ 4128157 h 4275461"/>
                <a:gd name="connsiteX12" fmla="*/ 2690646 w 3619883"/>
                <a:gd name="connsiteY12" fmla="*/ 4128157 h 4275461"/>
                <a:gd name="connsiteX13" fmla="*/ 2690646 w 3619883"/>
                <a:gd name="connsiteY13" fmla="*/ 4275461 h 4275461"/>
                <a:gd name="connsiteX14" fmla="*/ 2511710 w 3619883"/>
                <a:gd name="connsiteY14" fmla="*/ 4275461 h 4275461"/>
                <a:gd name="connsiteX15" fmla="*/ 2454288 w 3619883"/>
                <a:gd name="connsiteY15" fmla="*/ 4128157 h 4275461"/>
                <a:gd name="connsiteX16" fmla="*/ 2515810 w 3619883"/>
                <a:gd name="connsiteY16" fmla="*/ 4128157 h 4275461"/>
                <a:gd name="connsiteX17" fmla="*/ 2515810 w 3619883"/>
                <a:gd name="connsiteY17" fmla="*/ 3951392 h 4275461"/>
                <a:gd name="connsiteX18" fmla="*/ 2338025 w 3619883"/>
                <a:gd name="connsiteY18" fmla="*/ 3951392 h 4275461"/>
                <a:gd name="connsiteX19" fmla="*/ 2338025 w 3619883"/>
                <a:gd name="connsiteY19" fmla="*/ 4128157 h 4275461"/>
                <a:gd name="connsiteX20" fmla="*/ 2395120 w 3619883"/>
                <a:gd name="connsiteY20" fmla="*/ 4128157 h 4275461"/>
                <a:gd name="connsiteX21" fmla="*/ 2337697 w 3619883"/>
                <a:gd name="connsiteY21" fmla="*/ 4275461 h 4275461"/>
                <a:gd name="connsiteX22" fmla="*/ 2150155 w 3619883"/>
                <a:gd name="connsiteY22" fmla="*/ 4275461 h 4275461"/>
                <a:gd name="connsiteX23" fmla="*/ 2150155 w 3619883"/>
                <a:gd name="connsiteY23" fmla="*/ 4128157 h 4275461"/>
                <a:gd name="connsiteX24" fmla="*/ 2204852 w 3619883"/>
                <a:gd name="connsiteY24" fmla="*/ 4128157 h 4275461"/>
                <a:gd name="connsiteX25" fmla="*/ 2204852 w 3619883"/>
                <a:gd name="connsiteY25" fmla="*/ 3951392 h 4275461"/>
                <a:gd name="connsiteX26" fmla="*/ 2027068 w 3619883"/>
                <a:gd name="connsiteY26" fmla="*/ 3951392 h 4275461"/>
                <a:gd name="connsiteX27" fmla="*/ 2027068 w 3619883"/>
                <a:gd name="connsiteY27" fmla="*/ 4128157 h 4275461"/>
                <a:gd name="connsiteX28" fmla="*/ 2079759 w 3619883"/>
                <a:gd name="connsiteY28" fmla="*/ 4128157 h 4275461"/>
                <a:gd name="connsiteX29" fmla="*/ 2079759 w 3619883"/>
                <a:gd name="connsiteY29" fmla="*/ 4275461 h 4275461"/>
                <a:gd name="connsiteX30" fmla="*/ 1824703 w 3619883"/>
                <a:gd name="connsiteY30" fmla="*/ 4275461 h 4275461"/>
                <a:gd name="connsiteX31" fmla="*/ 1834468 w 3619883"/>
                <a:gd name="connsiteY31" fmla="*/ 4128157 h 4275461"/>
                <a:gd name="connsiteX32" fmla="*/ 1893894 w 3619883"/>
                <a:gd name="connsiteY32" fmla="*/ 4128157 h 4275461"/>
                <a:gd name="connsiteX33" fmla="*/ 1893894 w 3619883"/>
                <a:gd name="connsiteY33" fmla="*/ 3951392 h 4275461"/>
                <a:gd name="connsiteX34" fmla="*/ 1716110 w 3619883"/>
                <a:gd name="connsiteY34" fmla="*/ 3951392 h 4275461"/>
                <a:gd name="connsiteX35" fmla="*/ 1716110 w 3619883"/>
                <a:gd name="connsiteY35" fmla="*/ 4006431 h 4275461"/>
                <a:gd name="connsiteX36" fmla="*/ 1703447 w 3619883"/>
                <a:gd name="connsiteY36" fmla="*/ 4007960 h 4275461"/>
                <a:gd name="connsiteX37" fmla="*/ 1716110 w 3619883"/>
                <a:gd name="connsiteY37" fmla="*/ 4044284 h 4275461"/>
                <a:gd name="connsiteX38" fmla="*/ 1716110 w 3619883"/>
                <a:gd name="connsiteY38" fmla="*/ 4128157 h 4275461"/>
                <a:gd name="connsiteX39" fmla="*/ 1745346 w 3619883"/>
                <a:gd name="connsiteY39" fmla="*/ 4128157 h 4275461"/>
                <a:gd name="connsiteX40" fmla="*/ 1796694 w 3619883"/>
                <a:gd name="connsiteY40" fmla="*/ 4275461 h 4275461"/>
                <a:gd name="connsiteX41" fmla="*/ 1558844 w 3619883"/>
                <a:gd name="connsiteY41" fmla="*/ 4275461 h 4275461"/>
                <a:gd name="connsiteX42" fmla="*/ 1517252 w 3619883"/>
                <a:gd name="connsiteY42" fmla="*/ 4128157 h 4275461"/>
                <a:gd name="connsiteX43" fmla="*/ 1582936 w 3619883"/>
                <a:gd name="connsiteY43" fmla="*/ 4128157 h 4275461"/>
                <a:gd name="connsiteX44" fmla="*/ 1582936 w 3619883"/>
                <a:gd name="connsiteY44" fmla="*/ 3951392 h 4275461"/>
                <a:gd name="connsiteX45" fmla="*/ 1405151 w 3619883"/>
                <a:gd name="connsiteY45" fmla="*/ 3951392 h 4275461"/>
                <a:gd name="connsiteX46" fmla="*/ 1405151 w 3619883"/>
                <a:gd name="connsiteY46" fmla="*/ 4128157 h 4275461"/>
                <a:gd name="connsiteX47" fmla="*/ 1468988 w 3619883"/>
                <a:gd name="connsiteY47" fmla="*/ 4128157 h 4275461"/>
                <a:gd name="connsiteX48" fmla="*/ 1427396 w 3619883"/>
                <a:gd name="connsiteY48" fmla="*/ 4275461 h 4275461"/>
                <a:gd name="connsiteX49" fmla="*/ 1210751 w 3619883"/>
                <a:gd name="connsiteY49" fmla="*/ 4275461 h 4275461"/>
                <a:gd name="connsiteX50" fmla="*/ 1210751 w 3619883"/>
                <a:gd name="connsiteY50" fmla="*/ 4128157 h 4275461"/>
                <a:gd name="connsiteX51" fmla="*/ 1271978 w 3619883"/>
                <a:gd name="connsiteY51" fmla="*/ 4128157 h 4275461"/>
                <a:gd name="connsiteX52" fmla="*/ 1271978 w 3619883"/>
                <a:gd name="connsiteY52" fmla="*/ 3951392 h 4275461"/>
                <a:gd name="connsiteX53" fmla="*/ 1094193 w 3619883"/>
                <a:gd name="connsiteY53" fmla="*/ 3951392 h 4275461"/>
                <a:gd name="connsiteX54" fmla="*/ 1094193 w 3619883"/>
                <a:gd name="connsiteY54" fmla="*/ 4128157 h 4275461"/>
                <a:gd name="connsiteX55" fmla="*/ 1140354 w 3619883"/>
                <a:gd name="connsiteY55" fmla="*/ 4128157 h 4275461"/>
                <a:gd name="connsiteX56" fmla="*/ 1140354 w 3619883"/>
                <a:gd name="connsiteY56" fmla="*/ 4275461 h 4275461"/>
                <a:gd name="connsiteX57" fmla="*/ 953807 w 3619883"/>
                <a:gd name="connsiteY57" fmla="*/ 4275461 h 4275461"/>
                <a:gd name="connsiteX58" fmla="*/ 912215 w 3619883"/>
                <a:gd name="connsiteY58" fmla="*/ 4128157 h 4275461"/>
                <a:gd name="connsiteX59" fmla="*/ 961020 w 3619883"/>
                <a:gd name="connsiteY59" fmla="*/ 4128157 h 4275461"/>
                <a:gd name="connsiteX60" fmla="*/ 961020 w 3619883"/>
                <a:gd name="connsiteY60" fmla="*/ 3951392 h 4275461"/>
                <a:gd name="connsiteX61" fmla="*/ 783235 w 3619883"/>
                <a:gd name="connsiteY61" fmla="*/ 3951392 h 4275461"/>
                <a:gd name="connsiteX62" fmla="*/ 783235 w 3619883"/>
                <a:gd name="connsiteY62" fmla="*/ 4128157 h 4275461"/>
                <a:gd name="connsiteX63" fmla="*/ 871024 w 3619883"/>
                <a:gd name="connsiteY63" fmla="*/ 4128157 h 4275461"/>
                <a:gd name="connsiteX64" fmla="*/ 829432 w 3619883"/>
                <a:gd name="connsiteY64" fmla="*/ 4275461 h 4275461"/>
                <a:gd name="connsiteX65" fmla="*/ 611484 w 3619883"/>
                <a:gd name="connsiteY65" fmla="*/ 4275461 h 4275461"/>
                <a:gd name="connsiteX66" fmla="*/ 621247 w 3619883"/>
                <a:gd name="connsiteY66" fmla="*/ 4128157 h 4275461"/>
                <a:gd name="connsiteX67" fmla="*/ 650062 w 3619883"/>
                <a:gd name="connsiteY67" fmla="*/ 4128157 h 4275461"/>
                <a:gd name="connsiteX68" fmla="*/ 650062 w 3619883"/>
                <a:gd name="connsiteY68" fmla="*/ 3951392 h 4275461"/>
                <a:gd name="connsiteX69" fmla="*/ 472277 w 3619883"/>
                <a:gd name="connsiteY69" fmla="*/ 3951392 h 4275461"/>
                <a:gd name="connsiteX70" fmla="*/ 472277 w 3619883"/>
                <a:gd name="connsiteY70" fmla="*/ 4128157 h 4275461"/>
                <a:gd name="connsiteX71" fmla="*/ 522650 w 3619883"/>
                <a:gd name="connsiteY71" fmla="*/ 4128157 h 4275461"/>
                <a:gd name="connsiteX72" fmla="*/ 573998 w 3619883"/>
                <a:gd name="connsiteY72" fmla="*/ 4275461 h 4275461"/>
                <a:gd name="connsiteX73" fmla="*/ 336164 w 3619883"/>
                <a:gd name="connsiteY73" fmla="*/ 4275461 h 4275461"/>
                <a:gd name="connsiteX74" fmla="*/ 294572 w 3619883"/>
                <a:gd name="connsiteY74" fmla="*/ 4128157 h 4275461"/>
                <a:gd name="connsiteX75" fmla="*/ 339106 w 3619883"/>
                <a:gd name="connsiteY75" fmla="*/ 4128157 h 4275461"/>
                <a:gd name="connsiteX76" fmla="*/ 339106 w 3619883"/>
                <a:gd name="connsiteY76" fmla="*/ 3951392 h 4275461"/>
                <a:gd name="connsiteX77" fmla="*/ 161321 w 3619883"/>
                <a:gd name="connsiteY77" fmla="*/ 3951392 h 4275461"/>
                <a:gd name="connsiteX78" fmla="*/ 161321 w 3619883"/>
                <a:gd name="connsiteY78" fmla="*/ 4128157 h 4275461"/>
                <a:gd name="connsiteX79" fmla="*/ 230914 w 3619883"/>
                <a:gd name="connsiteY79" fmla="*/ 4128157 h 4275461"/>
                <a:gd name="connsiteX80" fmla="*/ 189322 w 3619883"/>
                <a:gd name="connsiteY80" fmla="*/ 4275461 h 4275461"/>
                <a:gd name="connsiteX81" fmla="*/ 0 w 3619883"/>
                <a:gd name="connsiteY81" fmla="*/ 4275461 h 4275461"/>
                <a:gd name="connsiteX82" fmla="*/ 0 w 3619883"/>
                <a:gd name="connsiteY82" fmla="*/ 42229 h 4275461"/>
                <a:gd name="connsiteX83" fmla="*/ 42464 w 3619883"/>
                <a:gd name="connsiteY83" fmla="*/ 40518 h 4275461"/>
                <a:gd name="connsiteX84" fmla="*/ 137733 w 3619883"/>
                <a:gd name="connsiteY84" fmla="*/ 35355 h 4275461"/>
                <a:gd name="connsiteX85" fmla="*/ 270565 w 3619883"/>
                <a:gd name="connsiteY85" fmla="*/ 29759 h 4275461"/>
                <a:gd name="connsiteX86" fmla="*/ 479734 w 3619883"/>
                <a:gd name="connsiteY86" fmla="*/ 45455 h 4275461"/>
                <a:gd name="connsiteX87" fmla="*/ 524103 w 3619883"/>
                <a:gd name="connsiteY87" fmla="*/ 41625 h 4275461"/>
                <a:gd name="connsiteX88" fmla="*/ 624416 w 3619883"/>
                <a:gd name="connsiteY88" fmla="*/ 22696 h 4275461"/>
                <a:gd name="connsiteX89" fmla="*/ 657762 w 3619883"/>
                <a:gd name="connsiteY89" fmla="*/ 18351 h 4275461"/>
                <a:gd name="connsiteX90" fmla="*/ 690557 w 3619883"/>
                <a:gd name="connsiteY90" fmla="*/ 25792 h 4275461"/>
                <a:gd name="connsiteX91" fmla="*/ 745123 w 3619883"/>
                <a:gd name="connsiteY91" fmla="*/ 40157 h 4275461"/>
                <a:gd name="connsiteX92" fmla="*/ 789493 w 3619883"/>
                <a:gd name="connsiteY92" fmla="*/ 36327 h 4275461"/>
                <a:gd name="connsiteX93" fmla="*/ 854255 w 3619883"/>
                <a:gd name="connsiteY93" fmla="*/ 68887 h 4275461"/>
                <a:gd name="connsiteX94" fmla="*/ 897520 w 3619883"/>
                <a:gd name="connsiteY94" fmla="*/ 88629 h 4275461"/>
                <a:gd name="connsiteX95" fmla="*/ 940510 w 3619883"/>
                <a:gd name="connsiteY95" fmla="*/ 114265 h 4275461"/>
                <a:gd name="connsiteX96" fmla="*/ 1082712 w 3619883"/>
                <a:gd name="connsiteY96" fmla="*/ 144543 h 4275461"/>
                <a:gd name="connsiteX97" fmla="*/ 1205348 w 3619883"/>
                <a:gd name="connsiteY97" fmla="*/ 120753 h 4275461"/>
                <a:gd name="connsiteX98" fmla="*/ 1271764 w 3619883"/>
                <a:gd name="connsiteY98" fmla="*/ 117956 h 4275461"/>
                <a:gd name="connsiteX99" fmla="*/ 1315583 w 3619883"/>
                <a:gd name="connsiteY99" fmla="*/ 125912 h 4275461"/>
                <a:gd name="connsiteX100" fmla="*/ 1359125 w 3619883"/>
                <a:gd name="connsiteY100" fmla="*/ 139761 h 4275461"/>
                <a:gd name="connsiteX101" fmla="*/ 1391919 w 3619883"/>
                <a:gd name="connsiteY101" fmla="*/ 147202 h 4275461"/>
                <a:gd name="connsiteX102" fmla="*/ 1436563 w 3619883"/>
                <a:gd name="connsiteY102" fmla="*/ 137480 h 4275461"/>
                <a:gd name="connsiteX103" fmla="*/ 1471566 w 3619883"/>
                <a:gd name="connsiteY103" fmla="*/ 97777 h 4275461"/>
                <a:gd name="connsiteX104" fmla="*/ 1505739 w 3619883"/>
                <a:gd name="connsiteY104" fmla="*/ 75753 h 4275461"/>
                <a:gd name="connsiteX105" fmla="*/ 1590891 w 3619883"/>
                <a:gd name="connsiteY105" fmla="*/ 144702 h 4275461"/>
                <a:gd name="connsiteX106" fmla="*/ 1625616 w 3619883"/>
                <a:gd name="connsiteY106" fmla="*/ 110893 h 4275461"/>
                <a:gd name="connsiteX107" fmla="*/ 1658964 w 3619883"/>
                <a:gd name="connsiteY107" fmla="*/ 106547 h 4275461"/>
                <a:gd name="connsiteX108" fmla="*/ 1746598 w 3619883"/>
                <a:gd name="connsiteY108" fmla="*/ 122460 h 4275461"/>
                <a:gd name="connsiteX109" fmla="*/ 1811913 w 3619883"/>
                <a:gd name="connsiteY109" fmla="*/ 143234 h 4275461"/>
                <a:gd name="connsiteX110" fmla="*/ 1856557 w 3619883"/>
                <a:gd name="connsiteY110" fmla="*/ 133511 h 4275461"/>
                <a:gd name="connsiteX111" fmla="*/ 2066003 w 3619883"/>
                <a:gd name="connsiteY111" fmla="*/ 143313 h 4275461"/>
                <a:gd name="connsiteX112" fmla="*/ 2177615 w 3619883"/>
                <a:gd name="connsiteY112" fmla="*/ 119007 h 4275461"/>
                <a:gd name="connsiteX113" fmla="*/ 2255883 w 3619883"/>
                <a:gd name="connsiteY113" fmla="*/ 99047 h 4275461"/>
                <a:gd name="connsiteX114" fmla="*/ 2344622 w 3619883"/>
                <a:gd name="connsiteY114" fmla="*/ 91388 h 4275461"/>
                <a:gd name="connsiteX115" fmla="*/ 2455682 w 3619883"/>
                <a:gd name="connsiteY115" fmla="*/ 78869 h 4275461"/>
                <a:gd name="connsiteX116" fmla="*/ 2632609 w 3619883"/>
                <a:gd name="connsiteY116" fmla="*/ 75338 h 4275461"/>
                <a:gd name="connsiteX117" fmla="*/ 2742291 w 3619883"/>
                <a:gd name="connsiteY117" fmla="*/ 92282 h 4275461"/>
                <a:gd name="connsiteX118" fmla="*/ 2851974 w 3619883"/>
                <a:gd name="connsiteY118" fmla="*/ 109227 h 4275461"/>
                <a:gd name="connsiteX119" fmla="*/ 2907643 w 3619883"/>
                <a:gd name="connsiteY119" fmla="*/ 100020 h 4275461"/>
                <a:gd name="connsiteX120" fmla="*/ 2944022 w 3619883"/>
                <a:gd name="connsiteY120" fmla="*/ 30853 h 4275461"/>
                <a:gd name="connsiteX121" fmla="*/ 3022289 w 3619883"/>
                <a:gd name="connsiteY121" fmla="*/ 10893 h 4275461"/>
                <a:gd name="connsiteX122" fmla="*/ 3054807 w 3619883"/>
                <a:gd name="connsiteY122" fmla="*/ 24226 h 4275461"/>
                <a:gd name="connsiteX123" fmla="*/ 3141892 w 3619883"/>
                <a:gd name="connsiteY123" fmla="*/ 51925 h 4275461"/>
                <a:gd name="connsiteX124" fmla="*/ 3185711 w 3619883"/>
                <a:gd name="connsiteY124" fmla="*/ 59881 h 4275461"/>
                <a:gd name="connsiteX125" fmla="*/ 3219056 w 3619883"/>
                <a:gd name="connsiteY125" fmla="*/ 55536 h 4275461"/>
                <a:gd name="connsiteX126" fmla="*/ 3263425 w 3619883"/>
                <a:gd name="connsiteY126" fmla="*/ 51706 h 4275461"/>
                <a:gd name="connsiteX127" fmla="*/ 3296219 w 3619883"/>
                <a:gd name="connsiteY127" fmla="*/ 59147 h 4275461"/>
                <a:gd name="connsiteX128" fmla="*/ 3319094 w 3619883"/>
                <a:gd name="connsiteY128" fmla="*/ 42500 h 4275461"/>
                <a:gd name="connsiteX129" fmla="*/ 3420511 w 3619883"/>
                <a:gd name="connsiteY129" fmla="*/ 0 h 4275461"/>
                <a:gd name="connsiteX130" fmla="*/ 3453305 w 3619883"/>
                <a:gd name="connsiteY130" fmla="*/ 7440 h 4275461"/>
                <a:gd name="connsiteX131" fmla="*/ 3496571 w 3619883"/>
                <a:gd name="connsiteY131" fmla="*/ 27182 h 4275461"/>
                <a:gd name="connsiteX132" fmla="*/ 3602117 w 3619883"/>
                <a:gd name="connsiteY132" fmla="*/ 132521 h 4275461"/>
                <a:gd name="connsiteX133" fmla="*/ 3619883 w 3619883"/>
                <a:gd name="connsiteY133" fmla="*/ 140049 h 4275461"/>
                <a:gd name="connsiteX134" fmla="*/ 3619883 w 3619883"/>
                <a:gd name="connsiteY13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761042 w 3619883"/>
                <a:gd name="connsiteY6" fmla="*/ 4128157 h 4275461"/>
                <a:gd name="connsiteX7" fmla="*/ 2826768 w 3619883"/>
                <a:gd name="connsiteY7" fmla="*/ 4128157 h 4275461"/>
                <a:gd name="connsiteX8" fmla="*/ 2826768 w 3619883"/>
                <a:gd name="connsiteY8" fmla="*/ 3951392 h 4275461"/>
                <a:gd name="connsiteX9" fmla="*/ 2648983 w 3619883"/>
                <a:gd name="connsiteY9" fmla="*/ 3951392 h 4275461"/>
                <a:gd name="connsiteX10" fmla="*/ 2648983 w 3619883"/>
                <a:gd name="connsiteY10" fmla="*/ 4128157 h 4275461"/>
                <a:gd name="connsiteX11" fmla="*/ 2690646 w 3619883"/>
                <a:gd name="connsiteY11" fmla="*/ 4128157 h 4275461"/>
                <a:gd name="connsiteX12" fmla="*/ 2690646 w 3619883"/>
                <a:gd name="connsiteY12" fmla="*/ 4275461 h 4275461"/>
                <a:gd name="connsiteX13" fmla="*/ 2511710 w 3619883"/>
                <a:gd name="connsiteY13" fmla="*/ 4275461 h 4275461"/>
                <a:gd name="connsiteX14" fmla="*/ 2454288 w 3619883"/>
                <a:gd name="connsiteY14" fmla="*/ 4128157 h 4275461"/>
                <a:gd name="connsiteX15" fmla="*/ 2515810 w 3619883"/>
                <a:gd name="connsiteY15" fmla="*/ 4128157 h 4275461"/>
                <a:gd name="connsiteX16" fmla="*/ 2515810 w 3619883"/>
                <a:gd name="connsiteY16" fmla="*/ 3951392 h 4275461"/>
                <a:gd name="connsiteX17" fmla="*/ 2338025 w 3619883"/>
                <a:gd name="connsiteY17" fmla="*/ 3951392 h 4275461"/>
                <a:gd name="connsiteX18" fmla="*/ 2338025 w 3619883"/>
                <a:gd name="connsiteY18" fmla="*/ 4128157 h 4275461"/>
                <a:gd name="connsiteX19" fmla="*/ 2395120 w 3619883"/>
                <a:gd name="connsiteY19" fmla="*/ 4128157 h 4275461"/>
                <a:gd name="connsiteX20" fmla="*/ 2337697 w 3619883"/>
                <a:gd name="connsiteY20" fmla="*/ 4275461 h 4275461"/>
                <a:gd name="connsiteX21" fmla="*/ 2150155 w 3619883"/>
                <a:gd name="connsiteY21" fmla="*/ 4275461 h 4275461"/>
                <a:gd name="connsiteX22" fmla="*/ 2150155 w 3619883"/>
                <a:gd name="connsiteY22" fmla="*/ 4128157 h 4275461"/>
                <a:gd name="connsiteX23" fmla="*/ 2204852 w 3619883"/>
                <a:gd name="connsiteY23" fmla="*/ 4128157 h 4275461"/>
                <a:gd name="connsiteX24" fmla="*/ 2204852 w 3619883"/>
                <a:gd name="connsiteY24" fmla="*/ 3951392 h 4275461"/>
                <a:gd name="connsiteX25" fmla="*/ 2027068 w 3619883"/>
                <a:gd name="connsiteY25" fmla="*/ 3951392 h 4275461"/>
                <a:gd name="connsiteX26" fmla="*/ 2027068 w 3619883"/>
                <a:gd name="connsiteY26" fmla="*/ 4128157 h 4275461"/>
                <a:gd name="connsiteX27" fmla="*/ 2079759 w 3619883"/>
                <a:gd name="connsiteY27" fmla="*/ 4128157 h 4275461"/>
                <a:gd name="connsiteX28" fmla="*/ 2079759 w 3619883"/>
                <a:gd name="connsiteY28" fmla="*/ 4275461 h 4275461"/>
                <a:gd name="connsiteX29" fmla="*/ 1824703 w 3619883"/>
                <a:gd name="connsiteY29" fmla="*/ 4275461 h 4275461"/>
                <a:gd name="connsiteX30" fmla="*/ 1834468 w 3619883"/>
                <a:gd name="connsiteY30" fmla="*/ 4128157 h 4275461"/>
                <a:gd name="connsiteX31" fmla="*/ 1893894 w 3619883"/>
                <a:gd name="connsiteY31" fmla="*/ 4128157 h 4275461"/>
                <a:gd name="connsiteX32" fmla="*/ 1893894 w 3619883"/>
                <a:gd name="connsiteY32" fmla="*/ 3951392 h 4275461"/>
                <a:gd name="connsiteX33" fmla="*/ 1716110 w 3619883"/>
                <a:gd name="connsiteY33" fmla="*/ 3951392 h 4275461"/>
                <a:gd name="connsiteX34" fmla="*/ 1716110 w 3619883"/>
                <a:gd name="connsiteY34" fmla="*/ 4006431 h 4275461"/>
                <a:gd name="connsiteX35" fmla="*/ 1703447 w 3619883"/>
                <a:gd name="connsiteY35" fmla="*/ 4007960 h 4275461"/>
                <a:gd name="connsiteX36" fmla="*/ 1716110 w 3619883"/>
                <a:gd name="connsiteY36" fmla="*/ 4044284 h 4275461"/>
                <a:gd name="connsiteX37" fmla="*/ 1716110 w 3619883"/>
                <a:gd name="connsiteY37" fmla="*/ 4128157 h 4275461"/>
                <a:gd name="connsiteX38" fmla="*/ 1745346 w 3619883"/>
                <a:gd name="connsiteY38" fmla="*/ 4128157 h 4275461"/>
                <a:gd name="connsiteX39" fmla="*/ 1796694 w 3619883"/>
                <a:gd name="connsiteY39" fmla="*/ 4275461 h 4275461"/>
                <a:gd name="connsiteX40" fmla="*/ 1558844 w 3619883"/>
                <a:gd name="connsiteY40" fmla="*/ 4275461 h 4275461"/>
                <a:gd name="connsiteX41" fmla="*/ 1517252 w 3619883"/>
                <a:gd name="connsiteY41" fmla="*/ 4128157 h 4275461"/>
                <a:gd name="connsiteX42" fmla="*/ 1582936 w 3619883"/>
                <a:gd name="connsiteY42" fmla="*/ 4128157 h 4275461"/>
                <a:gd name="connsiteX43" fmla="*/ 1582936 w 3619883"/>
                <a:gd name="connsiteY43" fmla="*/ 3951392 h 4275461"/>
                <a:gd name="connsiteX44" fmla="*/ 1405151 w 3619883"/>
                <a:gd name="connsiteY44" fmla="*/ 3951392 h 4275461"/>
                <a:gd name="connsiteX45" fmla="*/ 1405151 w 3619883"/>
                <a:gd name="connsiteY45" fmla="*/ 4128157 h 4275461"/>
                <a:gd name="connsiteX46" fmla="*/ 1468988 w 3619883"/>
                <a:gd name="connsiteY46" fmla="*/ 4128157 h 4275461"/>
                <a:gd name="connsiteX47" fmla="*/ 1427396 w 3619883"/>
                <a:gd name="connsiteY47" fmla="*/ 4275461 h 4275461"/>
                <a:gd name="connsiteX48" fmla="*/ 1210751 w 3619883"/>
                <a:gd name="connsiteY48" fmla="*/ 4275461 h 4275461"/>
                <a:gd name="connsiteX49" fmla="*/ 1210751 w 3619883"/>
                <a:gd name="connsiteY49" fmla="*/ 4128157 h 4275461"/>
                <a:gd name="connsiteX50" fmla="*/ 1271978 w 3619883"/>
                <a:gd name="connsiteY50" fmla="*/ 4128157 h 4275461"/>
                <a:gd name="connsiteX51" fmla="*/ 1271978 w 3619883"/>
                <a:gd name="connsiteY51" fmla="*/ 3951392 h 4275461"/>
                <a:gd name="connsiteX52" fmla="*/ 1094193 w 3619883"/>
                <a:gd name="connsiteY52" fmla="*/ 3951392 h 4275461"/>
                <a:gd name="connsiteX53" fmla="*/ 1094193 w 3619883"/>
                <a:gd name="connsiteY53" fmla="*/ 4128157 h 4275461"/>
                <a:gd name="connsiteX54" fmla="*/ 1140354 w 3619883"/>
                <a:gd name="connsiteY54" fmla="*/ 4128157 h 4275461"/>
                <a:gd name="connsiteX55" fmla="*/ 1140354 w 3619883"/>
                <a:gd name="connsiteY55" fmla="*/ 4275461 h 4275461"/>
                <a:gd name="connsiteX56" fmla="*/ 953807 w 3619883"/>
                <a:gd name="connsiteY56" fmla="*/ 4275461 h 4275461"/>
                <a:gd name="connsiteX57" fmla="*/ 912215 w 3619883"/>
                <a:gd name="connsiteY57" fmla="*/ 4128157 h 4275461"/>
                <a:gd name="connsiteX58" fmla="*/ 961020 w 3619883"/>
                <a:gd name="connsiteY58" fmla="*/ 4128157 h 4275461"/>
                <a:gd name="connsiteX59" fmla="*/ 961020 w 3619883"/>
                <a:gd name="connsiteY59" fmla="*/ 3951392 h 4275461"/>
                <a:gd name="connsiteX60" fmla="*/ 783235 w 3619883"/>
                <a:gd name="connsiteY60" fmla="*/ 3951392 h 4275461"/>
                <a:gd name="connsiteX61" fmla="*/ 783235 w 3619883"/>
                <a:gd name="connsiteY61" fmla="*/ 4128157 h 4275461"/>
                <a:gd name="connsiteX62" fmla="*/ 871024 w 3619883"/>
                <a:gd name="connsiteY62" fmla="*/ 4128157 h 4275461"/>
                <a:gd name="connsiteX63" fmla="*/ 829432 w 3619883"/>
                <a:gd name="connsiteY63" fmla="*/ 4275461 h 4275461"/>
                <a:gd name="connsiteX64" fmla="*/ 611484 w 3619883"/>
                <a:gd name="connsiteY64" fmla="*/ 4275461 h 4275461"/>
                <a:gd name="connsiteX65" fmla="*/ 621247 w 3619883"/>
                <a:gd name="connsiteY65" fmla="*/ 4128157 h 4275461"/>
                <a:gd name="connsiteX66" fmla="*/ 650062 w 3619883"/>
                <a:gd name="connsiteY66" fmla="*/ 4128157 h 4275461"/>
                <a:gd name="connsiteX67" fmla="*/ 650062 w 3619883"/>
                <a:gd name="connsiteY67" fmla="*/ 3951392 h 4275461"/>
                <a:gd name="connsiteX68" fmla="*/ 472277 w 3619883"/>
                <a:gd name="connsiteY68" fmla="*/ 3951392 h 4275461"/>
                <a:gd name="connsiteX69" fmla="*/ 472277 w 3619883"/>
                <a:gd name="connsiteY69" fmla="*/ 4128157 h 4275461"/>
                <a:gd name="connsiteX70" fmla="*/ 522650 w 3619883"/>
                <a:gd name="connsiteY70" fmla="*/ 4128157 h 4275461"/>
                <a:gd name="connsiteX71" fmla="*/ 573998 w 3619883"/>
                <a:gd name="connsiteY71" fmla="*/ 4275461 h 4275461"/>
                <a:gd name="connsiteX72" fmla="*/ 336164 w 3619883"/>
                <a:gd name="connsiteY72" fmla="*/ 4275461 h 4275461"/>
                <a:gd name="connsiteX73" fmla="*/ 294572 w 3619883"/>
                <a:gd name="connsiteY73" fmla="*/ 4128157 h 4275461"/>
                <a:gd name="connsiteX74" fmla="*/ 339106 w 3619883"/>
                <a:gd name="connsiteY74" fmla="*/ 4128157 h 4275461"/>
                <a:gd name="connsiteX75" fmla="*/ 339106 w 3619883"/>
                <a:gd name="connsiteY75" fmla="*/ 3951392 h 4275461"/>
                <a:gd name="connsiteX76" fmla="*/ 161321 w 3619883"/>
                <a:gd name="connsiteY76" fmla="*/ 3951392 h 4275461"/>
                <a:gd name="connsiteX77" fmla="*/ 161321 w 3619883"/>
                <a:gd name="connsiteY77" fmla="*/ 4128157 h 4275461"/>
                <a:gd name="connsiteX78" fmla="*/ 230914 w 3619883"/>
                <a:gd name="connsiteY78" fmla="*/ 4128157 h 4275461"/>
                <a:gd name="connsiteX79" fmla="*/ 189322 w 3619883"/>
                <a:gd name="connsiteY79" fmla="*/ 4275461 h 4275461"/>
                <a:gd name="connsiteX80" fmla="*/ 0 w 3619883"/>
                <a:gd name="connsiteY80" fmla="*/ 4275461 h 4275461"/>
                <a:gd name="connsiteX81" fmla="*/ 0 w 3619883"/>
                <a:gd name="connsiteY81" fmla="*/ 42229 h 4275461"/>
                <a:gd name="connsiteX82" fmla="*/ 42464 w 3619883"/>
                <a:gd name="connsiteY82" fmla="*/ 40518 h 4275461"/>
                <a:gd name="connsiteX83" fmla="*/ 137733 w 3619883"/>
                <a:gd name="connsiteY83" fmla="*/ 35355 h 4275461"/>
                <a:gd name="connsiteX84" fmla="*/ 270565 w 3619883"/>
                <a:gd name="connsiteY84" fmla="*/ 29759 h 4275461"/>
                <a:gd name="connsiteX85" fmla="*/ 479734 w 3619883"/>
                <a:gd name="connsiteY85" fmla="*/ 45455 h 4275461"/>
                <a:gd name="connsiteX86" fmla="*/ 524103 w 3619883"/>
                <a:gd name="connsiteY86" fmla="*/ 41625 h 4275461"/>
                <a:gd name="connsiteX87" fmla="*/ 624416 w 3619883"/>
                <a:gd name="connsiteY87" fmla="*/ 22696 h 4275461"/>
                <a:gd name="connsiteX88" fmla="*/ 657762 w 3619883"/>
                <a:gd name="connsiteY88" fmla="*/ 18351 h 4275461"/>
                <a:gd name="connsiteX89" fmla="*/ 690557 w 3619883"/>
                <a:gd name="connsiteY89" fmla="*/ 25792 h 4275461"/>
                <a:gd name="connsiteX90" fmla="*/ 745123 w 3619883"/>
                <a:gd name="connsiteY90" fmla="*/ 40157 h 4275461"/>
                <a:gd name="connsiteX91" fmla="*/ 789493 w 3619883"/>
                <a:gd name="connsiteY91" fmla="*/ 36327 h 4275461"/>
                <a:gd name="connsiteX92" fmla="*/ 854255 w 3619883"/>
                <a:gd name="connsiteY92" fmla="*/ 68887 h 4275461"/>
                <a:gd name="connsiteX93" fmla="*/ 897520 w 3619883"/>
                <a:gd name="connsiteY93" fmla="*/ 88629 h 4275461"/>
                <a:gd name="connsiteX94" fmla="*/ 940510 w 3619883"/>
                <a:gd name="connsiteY94" fmla="*/ 114265 h 4275461"/>
                <a:gd name="connsiteX95" fmla="*/ 1082712 w 3619883"/>
                <a:gd name="connsiteY95" fmla="*/ 144543 h 4275461"/>
                <a:gd name="connsiteX96" fmla="*/ 1205348 w 3619883"/>
                <a:gd name="connsiteY96" fmla="*/ 120753 h 4275461"/>
                <a:gd name="connsiteX97" fmla="*/ 1271764 w 3619883"/>
                <a:gd name="connsiteY97" fmla="*/ 117956 h 4275461"/>
                <a:gd name="connsiteX98" fmla="*/ 1315583 w 3619883"/>
                <a:gd name="connsiteY98" fmla="*/ 125912 h 4275461"/>
                <a:gd name="connsiteX99" fmla="*/ 1359125 w 3619883"/>
                <a:gd name="connsiteY99" fmla="*/ 139761 h 4275461"/>
                <a:gd name="connsiteX100" fmla="*/ 1391919 w 3619883"/>
                <a:gd name="connsiteY100" fmla="*/ 147202 h 4275461"/>
                <a:gd name="connsiteX101" fmla="*/ 1436563 w 3619883"/>
                <a:gd name="connsiteY101" fmla="*/ 137480 h 4275461"/>
                <a:gd name="connsiteX102" fmla="*/ 1471566 w 3619883"/>
                <a:gd name="connsiteY102" fmla="*/ 97777 h 4275461"/>
                <a:gd name="connsiteX103" fmla="*/ 1505739 w 3619883"/>
                <a:gd name="connsiteY103" fmla="*/ 75753 h 4275461"/>
                <a:gd name="connsiteX104" fmla="*/ 1590891 w 3619883"/>
                <a:gd name="connsiteY104" fmla="*/ 144702 h 4275461"/>
                <a:gd name="connsiteX105" fmla="*/ 1625616 w 3619883"/>
                <a:gd name="connsiteY105" fmla="*/ 110893 h 4275461"/>
                <a:gd name="connsiteX106" fmla="*/ 1658964 w 3619883"/>
                <a:gd name="connsiteY106" fmla="*/ 106547 h 4275461"/>
                <a:gd name="connsiteX107" fmla="*/ 1746598 w 3619883"/>
                <a:gd name="connsiteY107" fmla="*/ 122460 h 4275461"/>
                <a:gd name="connsiteX108" fmla="*/ 1811913 w 3619883"/>
                <a:gd name="connsiteY108" fmla="*/ 143234 h 4275461"/>
                <a:gd name="connsiteX109" fmla="*/ 1856557 w 3619883"/>
                <a:gd name="connsiteY109" fmla="*/ 133511 h 4275461"/>
                <a:gd name="connsiteX110" fmla="*/ 2066003 w 3619883"/>
                <a:gd name="connsiteY110" fmla="*/ 143313 h 4275461"/>
                <a:gd name="connsiteX111" fmla="*/ 2177615 w 3619883"/>
                <a:gd name="connsiteY111" fmla="*/ 119007 h 4275461"/>
                <a:gd name="connsiteX112" fmla="*/ 2255883 w 3619883"/>
                <a:gd name="connsiteY112" fmla="*/ 99047 h 4275461"/>
                <a:gd name="connsiteX113" fmla="*/ 2344622 w 3619883"/>
                <a:gd name="connsiteY113" fmla="*/ 91388 h 4275461"/>
                <a:gd name="connsiteX114" fmla="*/ 2455682 w 3619883"/>
                <a:gd name="connsiteY114" fmla="*/ 78869 h 4275461"/>
                <a:gd name="connsiteX115" fmla="*/ 2632609 w 3619883"/>
                <a:gd name="connsiteY115" fmla="*/ 75338 h 4275461"/>
                <a:gd name="connsiteX116" fmla="*/ 2742291 w 3619883"/>
                <a:gd name="connsiteY116" fmla="*/ 92282 h 4275461"/>
                <a:gd name="connsiteX117" fmla="*/ 2851974 w 3619883"/>
                <a:gd name="connsiteY117" fmla="*/ 109227 h 4275461"/>
                <a:gd name="connsiteX118" fmla="*/ 2907643 w 3619883"/>
                <a:gd name="connsiteY118" fmla="*/ 100020 h 4275461"/>
                <a:gd name="connsiteX119" fmla="*/ 2944022 w 3619883"/>
                <a:gd name="connsiteY119" fmla="*/ 30853 h 4275461"/>
                <a:gd name="connsiteX120" fmla="*/ 3022289 w 3619883"/>
                <a:gd name="connsiteY120" fmla="*/ 10893 h 4275461"/>
                <a:gd name="connsiteX121" fmla="*/ 3054807 w 3619883"/>
                <a:gd name="connsiteY121" fmla="*/ 24226 h 4275461"/>
                <a:gd name="connsiteX122" fmla="*/ 3141892 w 3619883"/>
                <a:gd name="connsiteY122" fmla="*/ 51925 h 4275461"/>
                <a:gd name="connsiteX123" fmla="*/ 3185711 w 3619883"/>
                <a:gd name="connsiteY123" fmla="*/ 59881 h 4275461"/>
                <a:gd name="connsiteX124" fmla="*/ 3219056 w 3619883"/>
                <a:gd name="connsiteY124" fmla="*/ 55536 h 4275461"/>
                <a:gd name="connsiteX125" fmla="*/ 3263425 w 3619883"/>
                <a:gd name="connsiteY125" fmla="*/ 51706 h 4275461"/>
                <a:gd name="connsiteX126" fmla="*/ 3296219 w 3619883"/>
                <a:gd name="connsiteY126" fmla="*/ 59147 h 4275461"/>
                <a:gd name="connsiteX127" fmla="*/ 3319094 w 3619883"/>
                <a:gd name="connsiteY127" fmla="*/ 42500 h 4275461"/>
                <a:gd name="connsiteX128" fmla="*/ 3420511 w 3619883"/>
                <a:gd name="connsiteY128" fmla="*/ 0 h 4275461"/>
                <a:gd name="connsiteX129" fmla="*/ 3453305 w 3619883"/>
                <a:gd name="connsiteY129" fmla="*/ 7440 h 4275461"/>
                <a:gd name="connsiteX130" fmla="*/ 3496571 w 3619883"/>
                <a:gd name="connsiteY130" fmla="*/ 27182 h 4275461"/>
                <a:gd name="connsiteX131" fmla="*/ 3602117 w 3619883"/>
                <a:gd name="connsiteY131" fmla="*/ 132521 h 4275461"/>
                <a:gd name="connsiteX132" fmla="*/ 3619883 w 3619883"/>
                <a:gd name="connsiteY132" fmla="*/ 140049 h 4275461"/>
                <a:gd name="connsiteX133" fmla="*/ 3619883 w 3619883"/>
                <a:gd name="connsiteY13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761042 w 3619883"/>
                <a:gd name="connsiteY6" fmla="*/ 4128157 h 4275461"/>
                <a:gd name="connsiteX7" fmla="*/ 2826768 w 3619883"/>
                <a:gd name="connsiteY7" fmla="*/ 3951392 h 4275461"/>
                <a:gd name="connsiteX8" fmla="*/ 2648983 w 3619883"/>
                <a:gd name="connsiteY8" fmla="*/ 3951392 h 4275461"/>
                <a:gd name="connsiteX9" fmla="*/ 2648983 w 3619883"/>
                <a:gd name="connsiteY9" fmla="*/ 4128157 h 4275461"/>
                <a:gd name="connsiteX10" fmla="*/ 2690646 w 3619883"/>
                <a:gd name="connsiteY10" fmla="*/ 4128157 h 4275461"/>
                <a:gd name="connsiteX11" fmla="*/ 2690646 w 3619883"/>
                <a:gd name="connsiteY11" fmla="*/ 4275461 h 4275461"/>
                <a:gd name="connsiteX12" fmla="*/ 2511710 w 3619883"/>
                <a:gd name="connsiteY12" fmla="*/ 4275461 h 4275461"/>
                <a:gd name="connsiteX13" fmla="*/ 2454288 w 3619883"/>
                <a:gd name="connsiteY13" fmla="*/ 4128157 h 4275461"/>
                <a:gd name="connsiteX14" fmla="*/ 2515810 w 3619883"/>
                <a:gd name="connsiteY14" fmla="*/ 4128157 h 4275461"/>
                <a:gd name="connsiteX15" fmla="*/ 2515810 w 3619883"/>
                <a:gd name="connsiteY15" fmla="*/ 3951392 h 4275461"/>
                <a:gd name="connsiteX16" fmla="*/ 2338025 w 3619883"/>
                <a:gd name="connsiteY16" fmla="*/ 3951392 h 4275461"/>
                <a:gd name="connsiteX17" fmla="*/ 2338025 w 3619883"/>
                <a:gd name="connsiteY17" fmla="*/ 4128157 h 4275461"/>
                <a:gd name="connsiteX18" fmla="*/ 2395120 w 3619883"/>
                <a:gd name="connsiteY18" fmla="*/ 4128157 h 4275461"/>
                <a:gd name="connsiteX19" fmla="*/ 2337697 w 3619883"/>
                <a:gd name="connsiteY19" fmla="*/ 4275461 h 4275461"/>
                <a:gd name="connsiteX20" fmla="*/ 2150155 w 3619883"/>
                <a:gd name="connsiteY20" fmla="*/ 4275461 h 4275461"/>
                <a:gd name="connsiteX21" fmla="*/ 2150155 w 3619883"/>
                <a:gd name="connsiteY21" fmla="*/ 4128157 h 4275461"/>
                <a:gd name="connsiteX22" fmla="*/ 2204852 w 3619883"/>
                <a:gd name="connsiteY22" fmla="*/ 4128157 h 4275461"/>
                <a:gd name="connsiteX23" fmla="*/ 2204852 w 3619883"/>
                <a:gd name="connsiteY23" fmla="*/ 3951392 h 4275461"/>
                <a:gd name="connsiteX24" fmla="*/ 2027068 w 3619883"/>
                <a:gd name="connsiteY24" fmla="*/ 3951392 h 4275461"/>
                <a:gd name="connsiteX25" fmla="*/ 2027068 w 3619883"/>
                <a:gd name="connsiteY25" fmla="*/ 4128157 h 4275461"/>
                <a:gd name="connsiteX26" fmla="*/ 2079759 w 3619883"/>
                <a:gd name="connsiteY26" fmla="*/ 4128157 h 4275461"/>
                <a:gd name="connsiteX27" fmla="*/ 2079759 w 3619883"/>
                <a:gd name="connsiteY27" fmla="*/ 4275461 h 4275461"/>
                <a:gd name="connsiteX28" fmla="*/ 1824703 w 3619883"/>
                <a:gd name="connsiteY28" fmla="*/ 4275461 h 4275461"/>
                <a:gd name="connsiteX29" fmla="*/ 1834468 w 3619883"/>
                <a:gd name="connsiteY29" fmla="*/ 4128157 h 4275461"/>
                <a:gd name="connsiteX30" fmla="*/ 1893894 w 3619883"/>
                <a:gd name="connsiteY30" fmla="*/ 4128157 h 4275461"/>
                <a:gd name="connsiteX31" fmla="*/ 1893894 w 3619883"/>
                <a:gd name="connsiteY31" fmla="*/ 3951392 h 4275461"/>
                <a:gd name="connsiteX32" fmla="*/ 1716110 w 3619883"/>
                <a:gd name="connsiteY32" fmla="*/ 3951392 h 4275461"/>
                <a:gd name="connsiteX33" fmla="*/ 1716110 w 3619883"/>
                <a:gd name="connsiteY33" fmla="*/ 4006431 h 4275461"/>
                <a:gd name="connsiteX34" fmla="*/ 1703447 w 3619883"/>
                <a:gd name="connsiteY34" fmla="*/ 4007960 h 4275461"/>
                <a:gd name="connsiteX35" fmla="*/ 1716110 w 3619883"/>
                <a:gd name="connsiteY35" fmla="*/ 4044284 h 4275461"/>
                <a:gd name="connsiteX36" fmla="*/ 1716110 w 3619883"/>
                <a:gd name="connsiteY36" fmla="*/ 4128157 h 4275461"/>
                <a:gd name="connsiteX37" fmla="*/ 1745346 w 3619883"/>
                <a:gd name="connsiteY37" fmla="*/ 4128157 h 4275461"/>
                <a:gd name="connsiteX38" fmla="*/ 1796694 w 3619883"/>
                <a:gd name="connsiteY38" fmla="*/ 4275461 h 4275461"/>
                <a:gd name="connsiteX39" fmla="*/ 1558844 w 3619883"/>
                <a:gd name="connsiteY39" fmla="*/ 4275461 h 4275461"/>
                <a:gd name="connsiteX40" fmla="*/ 1517252 w 3619883"/>
                <a:gd name="connsiteY40" fmla="*/ 4128157 h 4275461"/>
                <a:gd name="connsiteX41" fmla="*/ 1582936 w 3619883"/>
                <a:gd name="connsiteY41" fmla="*/ 4128157 h 4275461"/>
                <a:gd name="connsiteX42" fmla="*/ 1582936 w 3619883"/>
                <a:gd name="connsiteY42" fmla="*/ 3951392 h 4275461"/>
                <a:gd name="connsiteX43" fmla="*/ 1405151 w 3619883"/>
                <a:gd name="connsiteY43" fmla="*/ 3951392 h 4275461"/>
                <a:gd name="connsiteX44" fmla="*/ 1405151 w 3619883"/>
                <a:gd name="connsiteY44" fmla="*/ 4128157 h 4275461"/>
                <a:gd name="connsiteX45" fmla="*/ 1468988 w 3619883"/>
                <a:gd name="connsiteY45" fmla="*/ 4128157 h 4275461"/>
                <a:gd name="connsiteX46" fmla="*/ 1427396 w 3619883"/>
                <a:gd name="connsiteY46" fmla="*/ 4275461 h 4275461"/>
                <a:gd name="connsiteX47" fmla="*/ 1210751 w 3619883"/>
                <a:gd name="connsiteY47" fmla="*/ 4275461 h 4275461"/>
                <a:gd name="connsiteX48" fmla="*/ 1210751 w 3619883"/>
                <a:gd name="connsiteY48" fmla="*/ 4128157 h 4275461"/>
                <a:gd name="connsiteX49" fmla="*/ 1271978 w 3619883"/>
                <a:gd name="connsiteY49" fmla="*/ 4128157 h 4275461"/>
                <a:gd name="connsiteX50" fmla="*/ 1271978 w 3619883"/>
                <a:gd name="connsiteY50" fmla="*/ 3951392 h 4275461"/>
                <a:gd name="connsiteX51" fmla="*/ 1094193 w 3619883"/>
                <a:gd name="connsiteY51" fmla="*/ 3951392 h 4275461"/>
                <a:gd name="connsiteX52" fmla="*/ 1094193 w 3619883"/>
                <a:gd name="connsiteY52" fmla="*/ 4128157 h 4275461"/>
                <a:gd name="connsiteX53" fmla="*/ 1140354 w 3619883"/>
                <a:gd name="connsiteY53" fmla="*/ 4128157 h 4275461"/>
                <a:gd name="connsiteX54" fmla="*/ 1140354 w 3619883"/>
                <a:gd name="connsiteY54" fmla="*/ 4275461 h 4275461"/>
                <a:gd name="connsiteX55" fmla="*/ 953807 w 3619883"/>
                <a:gd name="connsiteY55" fmla="*/ 4275461 h 4275461"/>
                <a:gd name="connsiteX56" fmla="*/ 912215 w 3619883"/>
                <a:gd name="connsiteY56" fmla="*/ 4128157 h 4275461"/>
                <a:gd name="connsiteX57" fmla="*/ 961020 w 3619883"/>
                <a:gd name="connsiteY57" fmla="*/ 4128157 h 4275461"/>
                <a:gd name="connsiteX58" fmla="*/ 961020 w 3619883"/>
                <a:gd name="connsiteY58" fmla="*/ 3951392 h 4275461"/>
                <a:gd name="connsiteX59" fmla="*/ 783235 w 3619883"/>
                <a:gd name="connsiteY59" fmla="*/ 3951392 h 4275461"/>
                <a:gd name="connsiteX60" fmla="*/ 783235 w 3619883"/>
                <a:gd name="connsiteY60" fmla="*/ 4128157 h 4275461"/>
                <a:gd name="connsiteX61" fmla="*/ 871024 w 3619883"/>
                <a:gd name="connsiteY61" fmla="*/ 4128157 h 4275461"/>
                <a:gd name="connsiteX62" fmla="*/ 829432 w 3619883"/>
                <a:gd name="connsiteY62" fmla="*/ 4275461 h 4275461"/>
                <a:gd name="connsiteX63" fmla="*/ 611484 w 3619883"/>
                <a:gd name="connsiteY63" fmla="*/ 4275461 h 4275461"/>
                <a:gd name="connsiteX64" fmla="*/ 621247 w 3619883"/>
                <a:gd name="connsiteY64" fmla="*/ 4128157 h 4275461"/>
                <a:gd name="connsiteX65" fmla="*/ 650062 w 3619883"/>
                <a:gd name="connsiteY65" fmla="*/ 4128157 h 4275461"/>
                <a:gd name="connsiteX66" fmla="*/ 650062 w 3619883"/>
                <a:gd name="connsiteY66" fmla="*/ 3951392 h 4275461"/>
                <a:gd name="connsiteX67" fmla="*/ 472277 w 3619883"/>
                <a:gd name="connsiteY67" fmla="*/ 3951392 h 4275461"/>
                <a:gd name="connsiteX68" fmla="*/ 472277 w 3619883"/>
                <a:gd name="connsiteY68" fmla="*/ 4128157 h 4275461"/>
                <a:gd name="connsiteX69" fmla="*/ 522650 w 3619883"/>
                <a:gd name="connsiteY69" fmla="*/ 4128157 h 4275461"/>
                <a:gd name="connsiteX70" fmla="*/ 573998 w 3619883"/>
                <a:gd name="connsiteY70" fmla="*/ 4275461 h 4275461"/>
                <a:gd name="connsiteX71" fmla="*/ 336164 w 3619883"/>
                <a:gd name="connsiteY71" fmla="*/ 4275461 h 4275461"/>
                <a:gd name="connsiteX72" fmla="*/ 294572 w 3619883"/>
                <a:gd name="connsiteY72" fmla="*/ 4128157 h 4275461"/>
                <a:gd name="connsiteX73" fmla="*/ 339106 w 3619883"/>
                <a:gd name="connsiteY73" fmla="*/ 4128157 h 4275461"/>
                <a:gd name="connsiteX74" fmla="*/ 339106 w 3619883"/>
                <a:gd name="connsiteY74" fmla="*/ 3951392 h 4275461"/>
                <a:gd name="connsiteX75" fmla="*/ 161321 w 3619883"/>
                <a:gd name="connsiteY75" fmla="*/ 3951392 h 4275461"/>
                <a:gd name="connsiteX76" fmla="*/ 161321 w 3619883"/>
                <a:gd name="connsiteY76" fmla="*/ 4128157 h 4275461"/>
                <a:gd name="connsiteX77" fmla="*/ 230914 w 3619883"/>
                <a:gd name="connsiteY77" fmla="*/ 4128157 h 4275461"/>
                <a:gd name="connsiteX78" fmla="*/ 189322 w 3619883"/>
                <a:gd name="connsiteY78" fmla="*/ 4275461 h 4275461"/>
                <a:gd name="connsiteX79" fmla="*/ 0 w 3619883"/>
                <a:gd name="connsiteY79" fmla="*/ 4275461 h 4275461"/>
                <a:gd name="connsiteX80" fmla="*/ 0 w 3619883"/>
                <a:gd name="connsiteY80" fmla="*/ 42229 h 4275461"/>
                <a:gd name="connsiteX81" fmla="*/ 42464 w 3619883"/>
                <a:gd name="connsiteY81" fmla="*/ 40518 h 4275461"/>
                <a:gd name="connsiteX82" fmla="*/ 137733 w 3619883"/>
                <a:gd name="connsiteY82" fmla="*/ 35355 h 4275461"/>
                <a:gd name="connsiteX83" fmla="*/ 270565 w 3619883"/>
                <a:gd name="connsiteY83" fmla="*/ 29759 h 4275461"/>
                <a:gd name="connsiteX84" fmla="*/ 479734 w 3619883"/>
                <a:gd name="connsiteY84" fmla="*/ 45455 h 4275461"/>
                <a:gd name="connsiteX85" fmla="*/ 524103 w 3619883"/>
                <a:gd name="connsiteY85" fmla="*/ 41625 h 4275461"/>
                <a:gd name="connsiteX86" fmla="*/ 624416 w 3619883"/>
                <a:gd name="connsiteY86" fmla="*/ 22696 h 4275461"/>
                <a:gd name="connsiteX87" fmla="*/ 657762 w 3619883"/>
                <a:gd name="connsiteY87" fmla="*/ 18351 h 4275461"/>
                <a:gd name="connsiteX88" fmla="*/ 690557 w 3619883"/>
                <a:gd name="connsiteY88" fmla="*/ 25792 h 4275461"/>
                <a:gd name="connsiteX89" fmla="*/ 745123 w 3619883"/>
                <a:gd name="connsiteY89" fmla="*/ 40157 h 4275461"/>
                <a:gd name="connsiteX90" fmla="*/ 789493 w 3619883"/>
                <a:gd name="connsiteY90" fmla="*/ 36327 h 4275461"/>
                <a:gd name="connsiteX91" fmla="*/ 854255 w 3619883"/>
                <a:gd name="connsiteY91" fmla="*/ 68887 h 4275461"/>
                <a:gd name="connsiteX92" fmla="*/ 897520 w 3619883"/>
                <a:gd name="connsiteY92" fmla="*/ 88629 h 4275461"/>
                <a:gd name="connsiteX93" fmla="*/ 940510 w 3619883"/>
                <a:gd name="connsiteY93" fmla="*/ 114265 h 4275461"/>
                <a:gd name="connsiteX94" fmla="*/ 1082712 w 3619883"/>
                <a:gd name="connsiteY94" fmla="*/ 144543 h 4275461"/>
                <a:gd name="connsiteX95" fmla="*/ 1205348 w 3619883"/>
                <a:gd name="connsiteY95" fmla="*/ 120753 h 4275461"/>
                <a:gd name="connsiteX96" fmla="*/ 1271764 w 3619883"/>
                <a:gd name="connsiteY96" fmla="*/ 117956 h 4275461"/>
                <a:gd name="connsiteX97" fmla="*/ 1315583 w 3619883"/>
                <a:gd name="connsiteY97" fmla="*/ 125912 h 4275461"/>
                <a:gd name="connsiteX98" fmla="*/ 1359125 w 3619883"/>
                <a:gd name="connsiteY98" fmla="*/ 139761 h 4275461"/>
                <a:gd name="connsiteX99" fmla="*/ 1391919 w 3619883"/>
                <a:gd name="connsiteY99" fmla="*/ 147202 h 4275461"/>
                <a:gd name="connsiteX100" fmla="*/ 1436563 w 3619883"/>
                <a:gd name="connsiteY100" fmla="*/ 137480 h 4275461"/>
                <a:gd name="connsiteX101" fmla="*/ 1471566 w 3619883"/>
                <a:gd name="connsiteY101" fmla="*/ 97777 h 4275461"/>
                <a:gd name="connsiteX102" fmla="*/ 1505739 w 3619883"/>
                <a:gd name="connsiteY102" fmla="*/ 75753 h 4275461"/>
                <a:gd name="connsiteX103" fmla="*/ 1590891 w 3619883"/>
                <a:gd name="connsiteY103" fmla="*/ 144702 h 4275461"/>
                <a:gd name="connsiteX104" fmla="*/ 1625616 w 3619883"/>
                <a:gd name="connsiteY104" fmla="*/ 110893 h 4275461"/>
                <a:gd name="connsiteX105" fmla="*/ 1658964 w 3619883"/>
                <a:gd name="connsiteY105" fmla="*/ 106547 h 4275461"/>
                <a:gd name="connsiteX106" fmla="*/ 1746598 w 3619883"/>
                <a:gd name="connsiteY106" fmla="*/ 122460 h 4275461"/>
                <a:gd name="connsiteX107" fmla="*/ 1811913 w 3619883"/>
                <a:gd name="connsiteY107" fmla="*/ 143234 h 4275461"/>
                <a:gd name="connsiteX108" fmla="*/ 1856557 w 3619883"/>
                <a:gd name="connsiteY108" fmla="*/ 133511 h 4275461"/>
                <a:gd name="connsiteX109" fmla="*/ 2066003 w 3619883"/>
                <a:gd name="connsiteY109" fmla="*/ 143313 h 4275461"/>
                <a:gd name="connsiteX110" fmla="*/ 2177615 w 3619883"/>
                <a:gd name="connsiteY110" fmla="*/ 119007 h 4275461"/>
                <a:gd name="connsiteX111" fmla="*/ 2255883 w 3619883"/>
                <a:gd name="connsiteY111" fmla="*/ 99047 h 4275461"/>
                <a:gd name="connsiteX112" fmla="*/ 2344622 w 3619883"/>
                <a:gd name="connsiteY112" fmla="*/ 91388 h 4275461"/>
                <a:gd name="connsiteX113" fmla="*/ 2455682 w 3619883"/>
                <a:gd name="connsiteY113" fmla="*/ 78869 h 4275461"/>
                <a:gd name="connsiteX114" fmla="*/ 2632609 w 3619883"/>
                <a:gd name="connsiteY114" fmla="*/ 75338 h 4275461"/>
                <a:gd name="connsiteX115" fmla="*/ 2742291 w 3619883"/>
                <a:gd name="connsiteY115" fmla="*/ 92282 h 4275461"/>
                <a:gd name="connsiteX116" fmla="*/ 2851974 w 3619883"/>
                <a:gd name="connsiteY116" fmla="*/ 109227 h 4275461"/>
                <a:gd name="connsiteX117" fmla="*/ 2907643 w 3619883"/>
                <a:gd name="connsiteY117" fmla="*/ 100020 h 4275461"/>
                <a:gd name="connsiteX118" fmla="*/ 2944022 w 3619883"/>
                <a:gd name="connsiteY118" fmla="*/ 30853 h 4275461"/>
                <a:gd name="connsiteX119" fmla="*/ 3022289 w 3619883"/>
                <a:gd name="connsiteY119" fmla="*/ 10893 h 4275461"/>
                <a:gd name="connsiteX120" fmla="*/ 3054807 w 3619883"/>
                <a:gd name="connsiteY120" fmla="*/ 24226 h 4275461"/>
                <a:gd name="connsiteX121" fmla="*/ 3141892 w 3619883"/>
                <a:gd name="connsiteY121" fmla="*/ 51925 h 4275461"/>
                <a:gd name="connsiteX122" fmla="*/ 3185711 w 3619883"/>
                <a:gd name="connsiteY122" fmla="*/ 59881 h 4275461"/>
                <a:gd name="connsiteX123" fmla="*/ 3219056 w 3619883"/>
                <a:gd name="connsiteY123" fmla="*/ 55536 h 4275461"/>
                <a:gd name="connsiteX124" fmla="*/ 3263425 w 3619883"/>
                <a:gd name="connsiteY124" fmla="*/ 51706 h 4275461"/>
                <a:gd name="connsiteX125" fmla="*/ 3296219 w 3619883"/>
                <a:gd name="connsiteY125" fmla="*/ 59147 h 4275461"/>
                <a:gd name="connsiteX126" fmla="*/ 3319094 w 3619883"/>
                <a:gd name="connsiteY126" fmla="*/ 42500 h 4275461"/>
                <a:gd name="connsiteX127" fmla="*/ 3420511 w 3619883"/>
                <a:gd name="connsiteY127" fmla="*/ 0 h 4275461"/>
                <a:gd name="connsiteX128" fmla="*/ 3453305 w 3619883"/>
                <a:gd name="connsiteY128" fmla="*/ 7440 h 4275461"/>
                <a:gd name="connsiteX129" fmla="*/ 3496571 w 3619883"/>
                <a:gd name="connsiteY129" fmla="*/ 27182 h 4275461"/>
                <a:gd name="connsiteX130" fmla="*/ 3602117 w 3619883"/>
                <a:gd name="connsiteY130" fmla="*/ 132521 h 4275461"/>
                <a:gd name="connsiteX131" fmla="*/ 3619883 w 3619883"/>
                <a:gd name="connsiteY131" fmla="*/ 140049 h 4275461"/>
                <a:gd name="connsiteX132" fmla="*/ 3619883 w 3619883"/>
                <a:gd name="connsiteY13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826768 w 3619883"/>
                <a:gd name="connsiteY6" fmla="*/ 3951392 h 4275461"/>
                <a:gd name="connsiteX7" fmla="*/ 2648983 w 3619883"/>
                <a:gd name="connsiteY7" fmla="*/ 3951392 h 4275461"/>
                <a:gd name="connsiteX8" fmla="*/ 2648983 w 3619883"/>
                <a:gd name="connsiteY8" fmla="*/ 4128157 h 4275461"/>
                <a:gd name="connsiteX9" fmla="*/ 2690646 w 3619883"/>
                <a:gd name="connsiteY9" fmla="*/ 4128157 h 4275461"/>
                <a:gd name="connsiteX10" fmla="*/ 2690646 w 3619883"/>
                <a:gd name="connsiteY10" fmla="*/ 4275461 h 4275461"/>
                <a:gd name="connsiteX11" fmla="*/ 2511710 w 3619883"/>
                <a:gd name="connsiteY11" fmla="*/ 4275461 h 4275461"/>
                <a:gd name="connsiteX12" fmla="*/ 2454288 w 3619883"/>
                <a:gd name="connsiteY12" fmla="*/ 4128157 h 4275461"/>
                <a:gd name="connsiteX13" fmla="*/ 2515810 w 3619883"/>
                <a:gd name="connsiteY13" fmla="*/ 4128157 h 4275461"/>
                <a:gd name="connsiteX14" fmla="*/ 2515810 w 3619883"/>
                <a:gd name="connsiteY14" fmla="*/ 3951392 h 4275461"/>
                <a:gd name="connsiteX15" fmla="*/ 2338025 w 3619883"/>
                <a:gd name="connsiteY15" fmla="*/ 3951392 h 4275461"/>
                <a:gd name="connsiteX16" fmla="*/ 2338025 w 3619883"/>
                <a:gd name="connsiteY16" fmla="*/ 4128157 h 4275461"/>
                <a:gd name="connsiteX17" fmla="*/ 2395120 w 3619883"/>
                <a:gd name="connsiteY17" fmla="*/ 4128157 h 4275461"/>
                <a:gd name="connsiteX18" fmla="*/ 2337697 w 3619883"/>
                <a:gd name="connsiteY18" fmla="*/ 4275461 h 4275461"/>
                <a:gd name="connsiteX19" fmla="*/ 2150155 w 3619883"/>
                <a:gd name="connsiteY19" fmla="*/ 4275461 h 4275461"/>
                <a:gd name="connsiteX20" fmla="*/ 2150155 w 3619883"/>
                <a:gd name="connsiteY20" fmla="*/ 4128157 h 4275461"/>
                <a:gd name="connsiteX21" fmla="*/ 2204852 w 3619883"/>
                <a:gd name="connsiteY21" fmla="*/ 4128157 h 4275461"/>
                <a:gd name="connsiteX22" fmla="*/ 2204852 w 3619883"/>
                <a:gd name="connsiteY22" fmla="*/ 3951392 h 4275461"/>
                <a:gd name="connsiteX23" fmla="*/ 2027068 w 3619883"/>
                <a:gd name="connsiteY23" fmla="*/ 3951392 h 4275461"/>
                <a:gd name="connsiteX24" fmla="*/ 2027068 w 3619883"/>
                <a:gd name="connsiteY24" fmla="*/ 4128157 h 4275461"/>
                <a:gd name="connsiteX25" fmla="*/ 2079759 w 3619883"/>
                <a:gd name="connsiteY25" fmla="*/ 4128157 h 4275461"/>
                <a:gd name="connsiteX26" fmla="*/ 2079759 w 3619883"/>
                <a:gd name="connsiteY26" fmla="*/ 4275461 h 4275461"/>
                <a:gd name="connsiteX27" fmla="*/ 1824703 w 3619883"/>
                <a:gd name="connsiteY27" fmla="*/ 4275461 h 4275461"/>
                <a:gd name="connsiteX28" fmla="*/ 1834468 w 3619883"/>
                <a:gd name="connsiteY28" fmla="*/ 4128157 h 4275461"/>
                <a:gd name="connsiteX29" fmla="*/ 1893894 w 3619883"/>
                <a:gd name="connsiteY29" fmla="*/ 4128157 h 4275461"/>
                <a:gd name="connsiteX30" fmla="*/ 1893894 w 3619883"/>
                <a:gd name="connsiteY30" fmla="*/ 3951392 h 4275461"/>
                <a:gd name="connsiteX31" fmla="*/ 1716110 w 3619883"/>
                <a:gd name="connsiteY31" fmla="*/ 3951392 h 4275461"/>
                <a:gd name="connsiteX32" fmla="*/ 1716110 w 3619883"/>
                <a:gd name="connsiteY32" fmla="*/ 4006431 h 4275461"/>
                <a:gd name="connsiteX33" fmla="*/ 1703447 w 3619883"/>
                <a:gd name="connsiteY33" fmla="*/ 4007960 h 4275461"/>
                <a:gd name="connsiteX34" fmla="*/ 1716110 w 3619883"/>
                <a:gd name="connsiteY34" fmla="*/ 4044284 h 4275461"/>
                <a:gd name="connsiteX35" fmla="*/ 1716110 w 3619883"/>
                <a:gd name="connsiteY35" fmla="*/ 4128157 h 4275461"/>
                <a:gd name="connsiteX36" fmla="*/ 1745346 w 3619883"/>
                <a:gd name="connsiteY36" fmla="*/ 4128157 h 4275461"/>
                <a:gd name="connsiteX37" fmla="*/ 1796694 w 3619883"/>
                <a:gd name="connsiteY37" fmla="*/ 4275461 h 4275461"/>
                <a:gd name="connsiteX38" fmla="*/ 1558844 w 3619883"/>
                <a:gd name="connsiteY38" fmla="*/ 4275461 h 4275461"/>
                <a:gd name="connsiteX39" fmla="*/ 1517252 w 3619883"/>
                <a:gd name="connsiteY39" fmla="*/ 4128157 h 4275461"/>
                <a:gd name="connsiteX40" fmla="*/ 1582936 w 3619883"/>
                <a:gd name="connsiteY40" fmla="*/ 4128157 h 4275461"/>
                <a:gd name="connsiteX41" fmla="*/ 1582936 w 3619883"/>
                <a:gd name="connsiteY41" fmla="*/ 3951392 h 4275461"/>
                <a:gd name="connsiteX42" fmla="*/ 1405151 w 3619883"/>
                <a:gd name="connsiteY42" fmla="*/ 3951392 h 4275461"/>
                <a:gd name="connsiteX43" fmla="*/ 1405151 w 3619883"/>
                <a:gd name="connsiteY43" fmla="*/ 4128157 h 4275461"/>
                <a:gd name="connsiteX44" fmla="*/ 1468988 w 3619883"/>
                <a:gd name="connsiteY44" fmla="*/ 4128157 h 4275461"/>
                <a:gd name="connsiteX45" fmla="*/ 1427396 w 3619883"/>
                <a:gd name="connsiteY45" fmla="*/ 4275461 h 4275461"/>
                <a:gd name="connsiteX46" fmla="*/ 1210751 w 3619883"/>
                <a:gd name="connsiteY46" fmla="*/ 4275461 h 4275461"/>
                <a:gd name="connsiteX47" fmla="*/ 1210751 w 3619883"/>
                <a:gd name="connsiteY47" fmla="*/ 4128157 h 4275461"/>
                <a:gd name="connsiteX48" fmla="*/ 1271978 w 3619883"/>
                <a:gd name="connsiteY48" fmla="*/ 4128157 h 4275461"/>
                <a:gd name="connsiteX49" fmla="*/ 1271978 w 3619883"/>
                <a:gd name="connsiteY49" fmla="*/ 3951392 h 4275461"/>
                <a:gd name="connsiteX50" fmla="*/ 1094193 w 3619883"/>
                <a:gd name="connsiteY50" fmla="*/ 3951392 h 4275461"/>
                <a:gd name="connsiteX51" fmla="*/ 1094193 w 3619883"/>
                <a:gd name="connsiteY51" fmla="*/ 4128157 h 4275461"/>
                <a:gd name="connsiteX52" fmla="*/ 1140354 w 3619883"/>
                <a:gd name="connsiteY52" fmla="*/ 4128157 h 4275461"/>
                <a:gd name="connsiteX53" fmla="*/ 1140354 w 3619883"/>
                <a:gd name="connsiteY53" fmla="*/ 4275461 h 4275461"/>
                <a:gd name="connsiteX54" fmla="*/ 953807 w 3619883"/>
                <a:gd name="connsiteY54" fmla="*/ 4275461 h 4275461"/>
                <a:gd name="connsiteX55" fmla="*/ 912215 w 3619883"/>
                <a:gd name="connsiteY55" fmla="*/ 4128157 h 4275461"/>
                <a:gd name="connsiteX56" fmla="*/ 961020 w 3619883"/>
                <a:gd name="connsiteY56" fmla="*/ 4128157 h 4275461"/>
                <a:gd name="connsiteX57" fmla="*/ 961020 w 3619883"/>
                <a:gd name="connsiteY57" fmla="*/ 3951392 h 4275461"/>
                <a:gd name="connsiteX58" fmla="*/ 783235 w 3619883"/>
                <a:gd name="connsiteY58" fmla="*/ 3951392 h 4275461"/>
                <a:gd name="connsiteX59" fmla="*/ 783235 w 3619883"/>
                <a:gd name="connsiteY59" fmla="*/ 4128157 h 4275461"/>
                <a:gd name="connsiteX60" fmla="*/ 871024 w 3619883"/>
                <a:gd name="connsiteY60" fmla="*/ 4128157 h 4275461"/>
                <a:gd name="connsiteX61" fmla="*/ 829432 w 3619883"/>
                <a:gd name="connsiteY61" fmla="*/ 4275461 h 4275461"/>
                <a:gd name="connsiteX62" fmla="*/ 611484 w 3619883"/>
                <a:gd name="connsiteY62" fmla="*/ 4275461 h 4275461"/>
                <a:gd name="connsiteX63" fmla="*/ 621247 w 3619883"/>
                <a:gd name="connsiteY63" fmla="*/ 4128157 h 4275461"/>
                <a:gd name="connsiteX64" fmla="*/ 650062 w 3619883"/>
                <a:gd name="connsiteY64" fmla="*/ 4128157 h 4275461"/>
                <a:gd name="connsiteX65" fmla="*/ 650062 w 3619883"/>
                <a:gd name="connsiteY65" fmla="*/ 3951392 h 4275461"/>
                <a:gd name="connsiteX66" fmla="*/ 472277 w 3619883"/>
                <a:gd name="connsiteY66" fmla="*/ 3951392 h 4275461"/>
                <a:gd name="connsiteX67" fmla="*/ 472277 w 3619883"/>
                <a:gd name="connsiteY67" fmla="*/ 4128157 h 4275461"/>
                <a:gd name="connsiteX68" fmla="*/ 522650 w 3619883"/>
                <a:gd name="connsiteY68" fmla="*/ 4128157 h 4275461"/>
                <a:gd name="connsiteX69" fmla="*/ 573998 w 3619883"/>
                <a:gd name="connsiteY69" fmla="*/ 4275461 h 4275461"/>
                <a:gd name="connsiteX70" fmla="*/ 336164 w 3619883"/>
                <a:gd name="connsiteY70" fmla="*/ 4275461 h 4275461"/>
                <a:gd name="connsiteX71" fmla="*/ 294572 w 3619883"/>
                <a:gd name="connsiteY71" fmla="*/ 4128157 h 4275461"/>
                <a:gd name="connsiteX72" fmla="*/ 339106 w 3619883"/>
                <a:gd name="connsiteY72" fmla="*/ 4128157 h 4275461"/>
                <a:gd name="connsiteX73" fmla="*/ 339106 w 3619883"/>
                <a:gd name="connsiteY73" fmla="*/ 3951392 h 4275461"/>
                <a:gd name="connsiteX74" fmla="*/ 161321 w 3619883"/>
                <a:gd name="connsiteY74" fmla="*/ 3951392 h 4275461"/>
                <a:gd name="connsiteX75" fmla="*/ 161321 w 3619883"/>
                <a:gd name="connsiteY75" fmla="*/ 4128157 h 4275461"/>
                <a:gd name="connsiteX76" fmla="*/ 230914 w 3619883"/>
                <a:gd name="connsiteY76" fmla="*/ 4128157 h 4275461"/>
                <a:gd name="connsiteX77" fmla="*/ 189322 w 3619883"/>
                <a:gd name="connsiteY77" fmla="*/ 4275461 h 4275461"/>
                <a:gd name="connsiteX78" fmla="*/ 0 w 3619883"/>
                <a:gd name="connsiteY78" fmla="*/ 4275461 h 4275461"/>
                <a:gd name="connsiteX79" fmla="*/ 0 w 3619883"/>
                <a:gd name="connsiteY79" fmla="*/ 42229 h 4275461"/>
                <a:gd name="connsiteX80" fmla="*/ 42464 w 3619883"/>
                <a:gd name="connsiteY80" fmla="*/ 40518 h 4275461"/>
                <a:gd name="connsiteX81" fmla="*/ 137733 w 3619883"/>
                <a:gd name="connsiteY81" fmla="*/ 35355 h 4275461"/>
                <a:gd name="connsiteX82" fmla="*/ 270565 w 3619883"/>
                <a:gd name="connsiteY82" fmla="*/ 29759 h 4275461"/>
                <a:gd name="connsiteX83" fmla="*/ 479734 w 3619883"/>
                <a:gd name="connsiteY83" fmla="*/ 45455 h 4275461"/>
                <a:gd name="connsiteX84" fmla="*/ 524103 w 3619883"/>
                <a:gd name="connsiteY84" fmla="*/ 41625 h 4275461"/>
                <a:gd name="connsiteX85" fmla="*/ 624416 w 3619883"/>
                <a:gd name="connsiteY85" fmla="*/ 22696 h 4275461"/>
                <a:gd name="connsiteX86" fmla="*/ 657762 w 3619883"/>
                <a:gd name="connsiteY86" fmla="*/ 18351 h 4275461"/>
                <a:gd name="connsiteX87" fmla="*/ 690557 w 3619883"/>
                <a:gd name="connsiteY87" fmla="*/ 25792 h 4275461"/>
                <a:gd name="connsiteX88" fmla="*/ 745123 w 3619883"/>
                <a:gd name="connsiteY88" fmla="*/ 40157 h 4275461"/>
                <a:gd name="connsiteX89" fmla="*/ 789493 w 3619883"/>
                <a:gd name="connsiteY89" fmla="*/ 36327 h 4275461"/>
                <a:gd name="connsiteX90" fmla="*/ 854255 w 3619883"/>
                <a:gd name="connsiteY90" fmla="*/ 68887 h 4275461"/>
                <a:gd name="connsiteX91" fmla="*/ 897520 w 3619883"/>
                <a:gd name="connsiteY91" fmla="*/ 88629 h 4275461"/>
                <a:gd name="connsiteX92" fmla="*/ 940510 w 3619883"/>
                <a:gd name="connsiteY92" fmla="*/ 114265 h 4275461"/>
                <a:gd name="connsiteX93" fmla="*/ 1082712 w 3619883"/>
                <a:gd name="connsiteY93" fmla="*/ 144543 h 4275461"/>
                <a:gd name="connsiteX94" fmla="*/ 1205348 w 3619883"/>
                <a:gd name="connsiteY94" fmla="*/ 120753 h 4275461"/>
                <a:gd name="connsiteX95" fmla="*/ 1271764 w 3619883"/>
                <a:gd name="connsiteY95" fmla="*/ 117956 h 4275461"/>
                <a:gd name="connsiteX96" fmla="*/ 1315583 w 3619883"/>
                <a:gd name="connsiteY96" fmla="*/ 125912 h 4275461"/>
                <a:gd name="connsiteX97" fmla="*/ 1359125 w 3619883"/>
                <a:gd name="connsiteY97" fmla="*/ 139761 h 4275461"/>
                <a:gd name="connsiteX98" fmla="*/ 1391919 w 3619883"/>
                <a:gd name="connsiteY98" fmla="*/ 147202 h 4275461"/>
                <a:gd name="connsiteX99" fmla="*/ 1436563 w 3619883"/>
                <a:gd name="connsiteY99" fmla="*/ 137480 h 4275461"/>
                <a:gd name="connsiteX100" fmla="*/ 1471566 w 3619883"/>
                <a:gd name="connsiteY100" fmla="*/ 97777 h 4275461"/>
                <a:gd name="connsiteX101" fmla="*/ 1505739 w 3619883"/>
                <a:gd name="connsiteY101" fmla="*/ 75753 h 4275461"/>
                <a:gd name="connsiteX102" fmla="*/ 1590891 w 3619883"/>
                <a:gd name="connsiteY102" fmla="*/ 144702 h 4275461"/>
                <a:gd name="connsiteX103" fmla="*/ 1625616 w 3619883"/>
                <a:gd name="connsiteY103" fmla="*/ 110893 h 4275461"/>
                <a:gd name="connsiteX104" fmla="*/ 1658964 w 3619883"/>
                <a:gd name="connsiteY104" fmla="*/ 106547 h 4275461"/>
                <a:gd name="connsiteX105" fmla="*/ 1746598 w 3619883"/>
                <a:gd name="connsiteY105" fmla="*/ 122460 h 4275461"/>
                <a:gd name="connsiteX106" fmla="*/ 1811913 w 3619883"/>
                <a:gd name="connsiteY106" fmla="*/ 143234 h 4275461"/>
                <a:gd name="connsiteX107" fmla="*/ 1856557 w 3619883"/>
                <a:gd name="connsiteY107" fmla="*/ 133511 h 4275461"/>
                <a:gd name="connsiteX108" fmla="*/ 2066003 w 3619883"/>
                <a:gd name="connsiteY108" fmla="*/ 143313 h 4275461"/>
                <a:gd name="connsiteX109" fmla="*/ 2177615 w 3619883"/>
                <a:gd name="connsiteY109" fmla="*/ 119007 h 4275461"/>
                <a:gd name="connsiteX110" fmla="*/ 2255883 w 3619883"/>
                <a:gd name="connsiteY110" fmla="*/ 99047 h 4275461"/>
                <a:gd name="connsiteX111" fmla="*/ 2344622 w 3619883"/>
                <a:gd name="connsiteY111" fmla="*/ 91388 h 4275461"/>
                <a:gd name="connsiteX112" fmla="*/ 2455682 w 3619883"/>
                <a:gd name="connsiteY112" fmla="*/ 78869 h 4275461"/>
                <a:gd name="connsiteX113" fmla="*/ 2632609 w 3619883"/>
                <a:gd name="connsiteY113" fmla="*/ 75338 h 4275461"/>
                <a:gd name="connsiteX114" fmla="*/ 2742291 w 3619883"/>
                <a:gd name="connsiteY114" fmla="*/ 92282 h 4275461"/>
                <a:gd name="connsiteX115" fmla="*/ 2851974 w 3619883"/>
                <a:gd name="connsiteY115" fmla="*/ 109227 h 4275461"/>
                <a:gd name="connsiteX116" fmla="*/ 2907643 w 3619883"/>
                <a:gd name="connsiteY116" fmla="*/ 100020 h 4275461"/>
                <a:gd name="connsiteX117" fmla="*/ 2944022 w 3619883"/>
                <a:gd name="connsiteY117" fmla="*/ 30853 h 4275461"/>
                <a:gd name="connsiteX118" fmla="*/ 3022289 w 3619883"/>
                <a:gd name="connsiteY118" fmla="*/ 10893 h 4275461"/>
                <a:gd name="connsiteX119" fmla="*/ 3054807 w 3619883"/>
                <a:gd name="connsiteY119" fmla="*/ 24226 h 4275461"/>
                <a:gd name="connsiteX120" fmla="*/ 3141892 w 3619883"/>
                <a:gd name="connsiteY120" fmla="*/ 51925 h 4275461"/>
                <a:gd name="connsiteX121" fmla="*/ 3185711 w 3619883"/>
                <a:gd name="connsiteY121" fmla="*/ 59881 h 4275461"/>
                <a:gd name="connsiteX122" fmla="*/ 3219056 w 3619883"/>
                <a:gd name="connsiteY122" fmla="*/ 55536 h 4275461"/>
                <a:gd name="connsiteX123" fmla="*/ 3263425 w 3619883"/>
                <a:gd name="connsiteY123" fmla="*/ 51706 h 4275461"/>
                <a:gd name="connsiteX124" fmla="*/ 3296219 w 3619883"/>
                <a:gd name="connsiteY124" fmla="*/ 59147 h 4275461"/>
                <a:gd name="connsiteX125" fmla="*/ 3319094 w 3619883"/>
                <a:gd name="connsiteY125" fmla="*/ 42500 h 4275461"/>
                <a:gd name="connsiteX126" fmla="*/ 3420511 w 3619883"/>
                <a:gd name="connsiteY126" fmla="*/ 0 h 4275461"/>
                <a:gd name="connsiteX127" fmla="*/ 3453305 w 3619883"/>
                <a:gd name="connsiteY127" fmla="*/ 7440 h 4275461"/>
                <a:gd name="connsiteX128" fmla="*/ 3496571 w 3619883"/>
                <a:gd name="connsiteY128" fmla="*/ 27182 h 4275461"/>
                <a:gd name="connsiteX129" fmla="*/ 3602117 w 3619883"/>
                <a:gd name="connsiteY129" fmla="*/ 132521 h 4275461"/>
                <a:gd name="connsiteX130" fmla="*/ 3619883 w 3619883"/>
                <a:gd name="connsiteY130" fmla="*/ 140049 h 4275461"/>
                <a:gd name="connsiteX131" fmla="*/ 3619883 w 3619883"/>
                <a:gd name="connsiteY13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48983 w 3619883"/>
                <a:gd name="connsiteY6" fmla="*/ 3951392 h 4275461"/>
                <a:gd name="connsiteX7" fmla="*/ 2648983 w 3619883"/>
                <a:gd name="connsiteY7" fmla="*/ 4128157 h 4275461"/>
                <a:gd name="connsiteX8" fmla="*/ 2690646 w 3619883"/>
                <a:gd name="connsiteY8" fmla="*/ 4128157 h 4275461"/>
                <a:gd name="connsiteX9" fmla="*/ 2690646 w 3619883"/>
                <a:gd name="connsiteY9" fmla="*/ 4275461 h 4275461"/>
                <a:gd name="connsiteX10" fmla="*/ 2511710 w 3619883"/>
                <a:gd name="connsiteY10" fmla="*/ 4275461 h 4275461"/>
                <a:gd name="connsiteX11" fmla="*/ 2454288 w 3619883"/>
                <a:gd name="connsiteY11" fmla="*/ 4128157 h 4275461"/>
                <a:gd name="connsiteX12" fmla="*/ 2515810 w 3619883"/>
                <a:gd name="connsiteY12" fmla="*/ 4128157 h 4275461"/>
                <a:gd name="connsiteX13" fmla="*/ 2515810 w 3619883"/>
                <a:gd name="connsiteY13" fmla="*/ 3951392 h 4275461"/>
                <a:gd name="connsiteX14" fmla="*/ 2338025 w 3619883"/>
                <a:gd name="connsiteY14" fmla="*/ 3951392 h 4275461"/>
                <a:gd name="connsiteX15" fmla="*/ 2338025 w 3619883"/>
                <a:gd name="connsiteY15" fmla="*/ 4128157 h 4275461"/>
                <a:gd name="connsiteX16" fmla="*/ 2395120 w 3619883"/>
                <a:gd name="connsiteY16" fmla="*/ 4128157 h 4275461"/>
                <a:gd name="connsiteX17" fmla="*/ 2337697 w 3619883"/>
                <a:gd name="connsiteY17" fmla="*/ 4275461 h 4275461"/>
                <a:gd name="connsiteX18" fmla="*/ 2150155 w 3619883"/>
                <a:gd name="connsiteY18" fmla="*/ 4275461 h 4275461"/>
                <a:gd name="connsiteX19" fmla="*/ 2150155 w 3619883"/>
                <a:gd name="connsiteY19" fmla="*/ 4128157 h 4275461"/>
                <a:gd name="connsiteX20" fmla="*/ 2204852 w 3619883"/>
                <a:gd name="connsiteY20" fmla="*/ 4128157 h 4275461"/>
                <a:gd name="connsiteX21" fmla="*/ 2204852 w 3619883"/>
                <a:gd name="connsiteY21" fmla="*/ 3951392 h 4275461"/>
                <a:gd name="connsiteX22" fmla="*/ 2027068 w 3619883"/>
                <a:gd name="connsiteY22" fmla="*/ 3951392 h 4275461"/>
                <a:gd name="connsiteX23" fmla="*/ 2027068 w 3619883"/>
                <a:gd name="connsiteY23" fmla="*/ 4128157 h 4275461"/>
                <a:gd name="connsiteX24" fmla="*/ 2079759 w 3619883"/>
                <a:gd name="connsiteY24" fmla="*/ 4128157 h 4275461"/>
                <a:gd name="connsiteX25" fmla="*/ 2079759 w 3619883"/>
                <a:gd name="connsiteY25" fmla="*/ 4275461 h 4275461"/>
                <a:gd name="connsiteX26" fmla="*/ 1824703 w 3619883"/>
                <a:gd name="connsiteY26" fmla="*/ 4275461 h 4275461"/>
                <a:gd name="connsiteX27" fmla="*/ 1834468 w 3619883"/>
                <a:gd name="connsiteY27" fmla="*/ 4128157 h 4275461"/>
                <a:gd name="connsiteX28" fmla="*/ 1893894 w 3619883"/>
                <a:gd name="connsiteY28" fmla="*/ 4128157 h 4275461"/>
                <a:gd name="connsiteX29" fmla="*/ 1893894 w 3619883"/>
                <a:gd name="connsiteY29" fmla="*/ 3951392 h 4275461"/>
                <a:gd name="connsiteX30" fmla="*/ 1716110 w 3619883"/>
                <a:gd name="connsiteY30" fmla="*/ 3951392 h 4275461"/>
                <a:gd name="connsiteX31" fmla="*/ 1716110 w 3619883"/>
                <a:gd name="connsiteY31" fmla="*/ 4006431 h 4275461"/>
                <a:gd name="connsiteX32" fmla="*/ 1703447 w 3619883"/>
                <a:gd name="connsiteY32" fmla="*/ 4007960 h 4275461"/>
                <a:gd name="connsiteX33" fmla="*/ 1716110 w 3619883"/>
                <a:gd name="connsiteY33" fmla="*/ 4044284 h 4275461"/>
                <a:gd name="connsiteX34" fmla="*/ 1716110 w 3619883"/>
                <a:gd name="connsiteY34" fmla="*/ 4128157 h 4275461"/>
                <a:gd name="connsiteX35" fmla="*/ 1745346 w 3619883"/>
                <a:gd name="connsiteY35" fmla="*/ 4128157 h 4275461"/>
                <a:gd name="connsiteX36" fmla="*/ 1796694 w 3619883"/>
                <a:gd name="connsiteY36" fmla="*/ 4275461 h 4275461"/>
                <a:gd name="connsiteX37" fmla="*/ 1558844 w 3619883"/>
                <a:gd name="connsiteY37" fmla="*/ 4275461 h 4275461"/>
                <a:gd name="connsiteX38" fmla="*/ 1517252 w 3619883"/>
                <a:gd name="connsiteY38" fmla="*/ 4128157 h 4275461"/>
                <a:gd name="connsiteX39" fmla="*/ 1582936 w 3619883"/>
                <a:gd name="connsiteY39" fmla="*/ 4128157 h 4275461"/>
                <a:gd name="connsiteX40" fmla="*/ 1582936 w 3619883"/>
                <a:gd name="connsiteY40" fmla="*/ 3951392 h 4275461"/>
                <a:gd name="connsiteX41" fmla="*/ 1405151 w 3619883"/>
                <a:gd name="connsiteY41" fmla="*/ 3951392 h 4275461"/>
                <a:gd name="connsiteX42" fmla="*/ 1405151 w 3619883"/>
                <a:gd name="connsiteY42" fmla="*/ 4128157 h 4275461"/>
                <a:gd name="connsiteX43" fmla="*/ 1468988 w 3619883"/>
                <a:gd name="connsiteY43" fmla="*/ 4128157 h 4275461"/>
                <a:gd name="connsiteX44" fmla="*/ 1427396 w 3619883"/>
                <a:gd name="connsiteY44" fmla="*/ 4275461 h 4275461"/>
                <a:gd name="connsiteX45" fmla="*/ 1210751 w 3619883"/>
                <a:gd name="connsiteY45" fmla="*/ 4275461 h 4275461"/>
                <a:gd name="connsiteX46" fmla="*/ 1210751 w 3619883"/>
                <a:gd name="connsiteY46" fmla="*/ 4128157 h 4275461"/>
                <a:gd name="connsiteX47" fmla="*/ 1271978 w 3619883"/>
                <a:gd name="connsiteY47" fmla="*/ 4128157 h 4275461"/>
                <a:gd name="connsiteX48" fmla="*/ 1271978 w 3619883"/>
                <a:gd name="connsiteY48" fmla="*/ 3951392 h 4275461"/>
                <a:gd name="connsiteX49" fmla="*/ 1094193 w 3619883"/>
                <a:gd name="connsiteY49" fmla="*/ 3951392 h 4275461"/>
                <a:gd name="connsiteX50" fmla="*/ 1094193 w 3619883"/>
                <a:gd name="connsiteY50" fmla="*/ 4128157 h 4275461"/>
                <a:gd name="connsiteX51" fmla="*/ 1140354 w 3619883"/>
                <a:gd name="connsiteY51" fmla="*/ 4128157 h 4275461"/>
                <a:gd name="connsiteX52" fmla="*/ 1140354 w 3619883"/>
                <a:gd name="connsiteY52" fmla="*/ 4275461 h 4275461"/>
                <a:gd name="connsiteX53" fmla="*/ 953807 w 3619883"/>
                <a:gd name="connsiteY53" fmla="*/ 4275461 h 4275461"/>
                <a:gd name="connsiteX54" fmla="*/ 912215 w 3619883"/>
                <a:gd name="connsiteY54" fmla="*/ 4128157 h 4275461"/>
                <a:gd name="connsiteX55" fmla="*/ 961020 w 3619883"/>
                <a:gd name="connsiteY55" fmla="*/ 4128157 h 4275461"/>
                <a:gd name="connsiteX56" fmla="*/ 961020 w 3619883"/>
                <a:gd name="connsiteY56" fmla="*/ 3951392 h 4275461"/>
                <a:gd name="connsiteX57" fmla="*/ 783235 w 3619883"/>
                <a:gd name="connsiteY57" fmla="*/ 3951392 h 4275461"/>
                <a:gd name="connsiteX58" fmla="*/ 783235 w 3619883"/>
                <a:gd name="connsiteY58" fmla="*/ 4128157 h 4275461"/>
                <a:gd name="connsiteX59" fmla="*/ 871024 w 3619883"/>
                <a:gd name="connsiteY59" fmla="*/ 4128157 h 4275461"/>
                <a:gd name="connsiteX60" fmla="*/ 829432 w 3619883"/>
                <a:gd name="connsiteY60" fmla="*/ 4275461 h 4275461"/>
                <a:gd name="connsiteX61" fmla="*/ 611484 w 3619883"/>
                <a:gd name="connsiteY61" fmla="*/ 4275461 h 4275461"/>
                <a:gd name="connsiteX62" fmla="*/ 621247 w 3619883"/>
                <a:gd name="connsiteY62" fmla="*/ 4128157 h 4275461"/>
                <a:gd name="connsiteX63" fmla="*/ 650062 w 3619883"/>
                <a:gd name="connsiteY63" fmla="*/ 4128157 h 4275461"/>
                <a:gd name="connsiteX64" fmla="*/ 650062 w 3619883"/>
                <a:gd name="connsiteY64" fmla="*/ 3951392 h 4275461"/>
                <a:gd name="connsiteX65" fmla="*/ 472277 w 3619883"/>
                <a:gd name="connsiteY65" fmla="*/ 3951392 h 4275461"/>
                <a:gd name="connsiteX66" fmla="*/ 472277 w 3619883"/>
                <a:gd name="connsiteY66" fmla="*/ 4128157 h 4275461"/>
                <a:gd name="connsiteX67" fmla="*/ 522650 w 3619883"/>
                <a:gd name="connsiteY67" fmla="*/ 4128157 h 4275461"/>
                <a:gd name="connsiteX68" fmla="*/ 573998 w 3619883"/>
                <a:gd name="connsiteY68" fmla="*/ 4275461 h 4275461"/>
                <a:gd name="connsiteX69" fmla="*/ 336164 w 3619883"/>
                <a:gd name="connsiteY69" fmla="*/ 4275461 h 4275461"/>
                <a:gd name="connsiteX70" fmla="*/ 294572 w 3619883"/>
                <a:gd name="connsiteY70" fmla="*/ 4128157 h 4275461"/>
                <a:gd name="connsiteX71" fmla="*/ 339106 w 3619883"/>
                <a:gd name="connsiteY71" fmla="*/ 4128157 h 4275461"/>
                <a:gd name="connsiteX72" fmla="*/ 339106 w 3619883"/>
                <a:gd name="connsiteY72" fmla="*/ 3951392 h 4275461"/>
                <a:gd name="connsiteX73" fmla="*/ 161321 w 3619883"/>
                <a:gd name="connsiteY73" fmla="*/ 3951392 h 4275461"/>
                <a:gd name="connsiteX74" fmla="*/ 161321 w 3619883"/>
                <a:gd name="connsiteY74" fmla="*/ 4128157 h 4275461"/>
                <a:gd name="connsiteX75" fmla="*/ 230914 w 3619883"/>
                <a:gd name="connsiteY75" fmla="*/ 4128157 h 4275461"/>
                <a:gd name="connsiteX76" fmla="*/ 189322 w 3619883"/>
                <a:gd name="connsiteY76" fmla="*/ 4275461 h 4275461"/>
                <a:gd name="connsiteX77" fmla="*/ 0 w 3619883"/>
                <a:gd name="connsiteY77" fmla="*/ 4275461 h 4275461"/>
                <a:gd name="connsiteX78" fmla="*/ 0 w 3619883"/>
                <a:gd name="connsiteY78" fmla="*/ 42229 h 4275461"/>
                <a:gd name="connsiteX79" fmla="*/ 42464 w 3619883"/>
                <a:gd name="connsiteY79" fmla="*/ 40518 h 4275461"/>
                <a:gd name="connsiteX80" fmla="*/ 137733 w 3619883"/>
                <a:gd name="connsiteY80" fmla="*/ 35355 h 4275461"/>
                <a:gd name="connsiteX81" fmla="*/ 270565 w 3619883"/>
                <a:gd name="connsiteY81" fmla="*/ 29759 h 4275461"/>
                <a:gd name="connsiteX82" fmla="*/ 479734 w 3619883"/>
                <a:gd name="connsiteY82" fmla="*/ 45455 h 4275461"/>
                <a:gd name="connsiteX83" fmla="*/ 524103 w 3619883"/>
                <a:gd name="connsiteY83" fmla="*/ 41625 h 4275461"/>
                <a:gd name="connsiteX84" fmla="*/ 624416 w 3619883"/>
                <a:gd name="connsiteY84" fmla="*/ 22696 h 4275461"/>
                <a:gd name="connsiteX85" fmla="*/ 657762 w 3619883"/>
                <a:gd name="connsiteY85" fmla="*/ 18351 h 4275461"/>
                <a:gd name="connsiteX86" fmla="*/ 690557 w 3619883"/>
                <a:gd name="connsiteY86" fmla="*/ 25792 h 4275461"/>
                <a:gd name="connsiteX87" fmla="*/ 745123 w 3619883"/>
                <a:gd name="connsiteY87" fmla="*/ 40157 h 4275461"/>
                <a:gd name="connsiteX88" fmla="*/ 789493 w 3619883"/>
                <a:gd name="connsiteY88" fmla="*/ 36327 h 4275461"/>
                <a:gd name="connsiteX89" fmla="*/ 854255 w 3619883"/>
                <a:gd name="connsiteY89" fmla="*/ 68887 h 4275461"/>
                <a:gd name="connsiteX90" fmla="*/ 897520 w 3619883"/>
                <a:gd name="connsiteY90" fmla="*/ 88629 h 4275461"/>
                <a:gd name="connsiteX91" fmla="*/ 940510 w 3619883"/>
                <a:gd name="connsiteY91" fmla="*/ 114265 h 4275461"/>
                <a:gd name="connsiteX92" fmla="*/ 1082712 w 3619883"/>
                <a:gd name="connsiteY92" fmla="*/ 144543 h 4275461"/>
                <a:gd name="connsiteX93" fmla="*/ 1205348 w 3619883"/>
                <a:gd name="connsiteY93" fmla="*/ 120753 h 4275461"/>
                <a:gd name="connsiteX94" fmla="*/ 1271764 w 3619883"/>
                <a:gd name="connsiteY94" fmla="*/ 117956 h 4275461"/>
                <a:gd name="connsiteX95" fmla="*/ 1315583 w 3619883"/>
                <a:gd name="connsiteY95" fmla="*/ 125912 h 4275461"/>
                <a:gd name="connsiteX96" fmla="*/ 1359125 w 3619883"/>
                <a:gd name="connsiteY96" fmla="*/ 139761 h 4275461"/>
                <a:gd name="connsiteX97" fmla="*/ 1391919 w 3619883"/>
                <a:gd name="connsiteY97" fmla="*/ 147202 h 4275461"/>
                <a:gd name="connsiteX98" fmla="*/ 1436563 w 3619883"/>
                <a:gd name="connsiteY98" fmla="*/ 137480 h 4275461"/>
                <a:gd name="connsiteX99" fmla="*/ 1471566 w 3619883"/>
                <a:gd name="connsiteY99" fmla="*/ 97777 h 4275461"/>
                <a:gd name="connsiteX100" fmla="*/ 1505739 w 3619883"/>
                <a:gd name="connsiteY100" fmla="*/ 75753 h 4275461"/>
                <a:gd name="connsiteX101" fmla="*/ 1590891 w 3619883"/>
                <a:gd name="connsiteY101" fmla="*/ 144702 h 4275461"/>
                <a:gd name="connsiteX102" fmla="*/ 1625616 w 3619883"/>
                <a:gd name="connsiteY102" fmla="*/ 110893 h 4275461"/>
                <a:gd name="connsiteX103" fmla="*/ 1658964 w 3619883"/>
                <a:gd name="connsiteY103" fmla="*/ 106547 h 4275461"/>
                <a:gd name="connsiteX104" fmla="*/ 1746598 w 3619883"/>
                <a:gd name="connsiteY104" fmla="*/ 122460 h 4275461"/>
                <a:gd name="connsiteX105" fmla="*/ 1811913 w 3619883"/>
                <a:gd name="connsiteY105" fmla="*/ 143234 h 4275461"/>
                <a:gd name="connsiteX106" fmla="*/ 1856557 w 3619883"/>
                <a:gd name="connsiteY106" fmla="*/ 133511 h 4275461"/>
                <a:gd name="connsiteX107" fmla="*/ 2066003 w 3619883"/>
                <a:gd name="connsiteY107" fmla="*/ 143313 h 4275461"/>
                <a:gd name="connsiteX108" fmla="*/ 2177615 w 3619883"/>
                <a:gd name="connsiteY108" fmla="*/ 119007 h 4275461"/>
                <a:gd name="connsiteX109" fmla="*/ 2255883 w 3619883"/>
                <a:gd name="connsiteY109" fmla="*/ 99047 h 4275461"/>
                <a:gd name="connsiteX110" fmla="*/ 2344622 w 3619883"/>
                <a:gd name="connsiteY110" fmla="*/ 91388 h 4275461"/>
                <a:gd name="connsiteX111" fmla="*/ 2455682 w 3619883"/>
                <a:gd name="connsiteY111" fmla="*/ 78869 h 4275461"/>
                <a:gd name="connsiteX112" fmla="*/ 2632609 w 3619883"/>
                <a:gd name="connsiteY112" fmla="*/ 75338 h 4275461"/>
                <a:gd name="connsiteX113" fmla="*/ 2742291 w 3619883"/>
                <a:gd name="connsiteY113" fmla="*/ 92282 h 4275461"/>
                <a:gd name="connsiteX114" fmla="*/ 2851974 w 3619883"/>
                <a:gd name="connsiteY114" fmla="*/ 109227 h 4275461"/>
                <a:gd name="connsiteX115" fmla="*/ 2907643 w 3619883"/>
                <a:gd name="connsiteY115" fmla="*/ 100020 h 4275461"/>
                <a:gd name="connsiteX116" fmla="*/ 2944022 w 3619883"/>
                <a:gd name="connsiteY116" fmla="*/ 30853 h 4275461"/>
                <a:gd name="connsiteX117" fmla="*/ 3022289 w 3619883"/>
                <a:gd name="connsiteY117" fmla="*/ 10893 h 4275461"/>
                <a:gd name="connsiteX118" fmla="*/ 3054807 w 3619883"/>
                <a:gd name="connsiteY118" fmla="*/ 24226 h 4275461"/>
                <a:gd name="connsiteX119" fmla="*/ 3141892 w 3619883"/>
                <a:gd name="connsiteY119" fmla="*/ 51925 h 4275461"/>
                <a:gd name="connsiteX120" fmla="*/ 3185711 w 3619883"/>
                <a:gd name="connsiteY120" fmla="*/ 59881 h 4275461"/>
                <a:gd name="connsiteX121" fmla="*/ 3219056 w 3619883"/>
                <a:gd name="connsiteY121" fmla="*/ 55536 h 4275461"/>
                <a:gd name="connsiteX122" fmla="*/ 3263425 w 3619883"/>
                <a:gd name="connsiteY122" fmla="*/ 51706 h 4275461"/>
                <a:gd name="connsiteX123" fmla="*/ 3296219 w 3619883"/>
                <a:gd name="connsiteY123" fmla="*/ 59147 h 4275461"/>
                <a:gd name="connsiteX124" fmla="*/ 3319094 w 3619883"/>
                <a:gd name="connsiteY124" fmla="*/ 42500 h 4275461"/>
                <a:gd name="connsiteX125" fmla="*/ 3420511 w 3619883"/>
                <a:gd name="connsiteY125" fmla="*/ 0 h 4275461"/>
                <a:gd name="connsiteX126" fmla="*/ 3453305 w 3619883"/>
                <a:gd name="connsiteY126" fmla="*/ 7440 h 4275461"/>
                <a:gd name="connsiteX127" fmla="*/ 3496571 w 3619883"/>
                <a:gd name="connsiteY127" fmla="*/ 27182 h 4275461"/>
                <a:gd name="connsiteX128" fmla="*/ 3602117 w 3619883"/>
                <a:gd name="connsiteY128" fmla="*/ 132521 h 4275461"/>
                <a:gd name="connsiteX129" fmla="*/ 3619883 w 3619883"/>
                <a:gd name="connsiteY129" fmla="*/ 140049 h 4275461"/>
                <a:gd name="connsiteX130" fmla="*/ 3619883 w 3619883"/>
                <a:gd name="connsiteY13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48983 w 3619883"/>
                <a:gd name="connsiteY6" fmla="*/ 4128157 h 4275461"/>
                <a:gd name="connsiteX7" fmla="*/ 2690646 w 3619883"/>
                <a:gd name="connsiteY7" fmla="*/ 4128157 h 4275461"/>
                <a:gd name="connsiteX8" fmla="*/ 2690646 w 3619883"/>
                <a:gd name="connsiteY8" fmla="*/ 4275461 h 4275461"/>
                <a:gd name="connsiteX9" fmla="*/ 2511710 w 3619883"/>
                <a:gd name="connsiteY9" fmla="*/ 4275461 h 4275461"/>
                <a:gd name="connsiteX10" fmla="*/ 2454288 w 3619883"/>
                <a:gd name="connsiteY10" fmla="*/ 4128157 h 4275461"/>
                <a:gd name="connsiteX11" fmla="*/ 2515810 w 3619883"/>
                <a:gd name="connsiteY11" fmla="*/ 4128157 h 4275461"/>
                <a:gd name="connsiteX12" fmla="*/ 2515810 w 3619883"/>
                <a:gd name="connsiteY12" fmla="*/ 3951392 h 4275461"/>
                <a:gd name="connsiteX13" fmla="*/ 2338025 w 3619883"/>
                <a:gd name="connsiteY13" fmla="*/ 3951392 h 4275461"/>
                <a:gd name="connsiteX14" fmla="*/ 2338025 w 3619883"/>
                <a:gd name="connsiteY14" fmla="*/ 4128157 h 4275461"/>
                <a:gd name="connsiteX15" fmla="*/ 2395120 w 3619883"/>
                <a:gd name="connsiteY15" fmla="*/ 4128157 h 4275461"/>
                <a:gd name="connsiteX16" fmla="*/ 2337697 w 3619883"/>
                <a:gd name="connsiteY16" fmla="*/ 4275461 h 4275461"/>
                <a:gd name="connsiteX17" fmla="*/ 2150155 w 3619883"/>
                <a:gd name="connsiteY17" fmla="*/ 4275461 h 4275461"/>
                <a:gd name="connsiteX18" fmla="*/ 2150155 w 3619883"/>
                <a:gd name="connsiteY18" fmla="*/ 4128157 h 4275461"/>
                <a:gd name="connsiteX19" fmla="*/ 2204852 w 3619883"/>
                <a:gd name="connsiteY19" fmla="*/ 4128157 h 4275461"/>
                <a:gd name="connsiteX20" fmla="*/ 2204852 w 3619883"/>
                <a:gd name="connsiteY20" fmla="*/ 3951392 h 4275461"/>
                <a:gd name="connsiteX21" fmla="*/ 2027068 w 3619883"/>
                <a:gd name="connsiteY21" fmla="*/ 3951392 h 4275461"/>
                <a:gd name="connsiteX22" fmla="*/ 2027068 w 3619883"/>
                <a:gd name="connsiteY22" fmla="*/ 4128157 h 4275461"/>
                <a:gd name="connsiteX23" fmla="*/ 2079759 w 3619883"/>
                <a:gd name="connsiteY23" fmla="*/ 4128157 h 4275461"/>
                <a:gd name="connsiteX24" fmla="*/ 2079759 w 3619883"/>
                <a:gd name="connsiteY24" fmla="*/ 4275461 h 4275461"/>
                <a:gd name="connsiteX25" fmla="*/ 1824703 w 3619883"/>
                <a:gd name="connsiteY25" fmla="*/ 4275461 h 4275461"/>
                <a:gd name="connsiteX26" fmla="*/ 1834468 w 3619883"/>
                <a:gd name="connsiteY26" fmla="*/ 4128157 h 4275461"/>
                <a:gd name="connsiteX27" fmla="*/ 1893894 w 3619883"/>
                <a:gd name="connsiteY27" fmla="*/ 4128157 h 4275461"/>
                <a:gd name="connsiteX28" fmla="*/ 1893894 w 3619883"/>
                <a:gd name="connsiteY28" fmla="*/ 3951392 h 4275461"/>
                <a:gd name="connsiteX29" fmla="*/ 1716110 w 3619883"/>
                <a:gd name="connsiteY29" fmla="*/ 3951392 h 4275461"/>
                <a:gd name="connsiteX30" fmla="*/ 1716110 w 3619883"/>
                <a:gd name="connsiteY30" fmla="*/ 4006431 h 4275461"/>
                <a:gd name="connsiteX31" fmla="*/ 1703447 w 3619883"/>
                <a:gd name="connsiteY31" fmla="*/ 4007960 h 4275461"/>
                <a:gd name="connsiteX32" fmla="*/ 1716110 w 3619883"/>
                <a:gd name="connsiteY32" fmla="*/ 4044284 h 4275461"/>
                <a:gd name="connsiteX33" fmla="*/ 1716110 w 3619883"/>
                <a:gd name="connsiteY33" fmla="*/ 4128157 h 4275461"/>
                <a:gd name="connsiteX34" fmla="*/ 1745346 w 3619883"/>
                <a:gd name="connsiteY34" fmla="*/ 4128157 h 4275461"/>
                <a:gd name="connsiteX35" fmla="*/ 1796694 w 3619883"/>
                <a:gd name="connsiteY35" fmla="*/ 4275461 h 4275461"/>
                <a:gd name="connsiteX36" fmla="*/ 1558844 w 3619883"/>
                <a:gd name="connsiteY36" fmla="*/ 4275461 h 4275461"/>
                <a:gd name="connsiteX37" fmla="*/ 1517252 w 3619883"/>
                <a:gd name="connsiteY37" fmla="*/ 4128157 h 4275461"/>
                <a:gd name="connsiteX38" fmla="*/ 1582936 w 3619883"/>
                <a:gd name="connsiteY38" fmla="*/ 4128157 h 4275461"/>
                <a:gd name="connsiteX39" fmla="*/ 1582936 w 3619883"/>
                <a:gd name="connsiteY39" fmla="*/ 3951392 h 4275461"/>
                <a:gd name="connsiteX40" fmla="*/ 1405151 w 3619883"/>
                <a:gd name="connsiteY40" fmla="*/ 3951392 h 4275461"/>
                <a:gd name="connsiteX41" fmla="*/ 1405151 w 3619883"/>
                <a:gd name="connsiteY41" fmla="*/ 4128157 h 4275461"/>
                <a:gd name="connsiteX42" fmla="*/ 1468988 w 3619883"/>
                <a:gd name="connsiteY42" fmla="*/ 4128157 h 4275461"/>
                <a:gd name="connsiteX43" fmla="*/ 1427396 w 3619883"/>
                <a:gd name="connsiteY43" fmla="*/ 4275461 h 4275461"/>
                <a:gd name="connsiteX44" fmla="*/ 1210751 w 3619883"/>
                <a:gd name="connsiteY44" fmla="*/ 4275461 h 4275461"/>
                <a:gd name="connsiteX45" fmla="*/ 1210751 w 3619883"/>
                <a:gd name="connsiteY45" fmla="*/ 4128157 h 4275461"/>
                <a:gd name="connsiteX46" fmla="*/ 1271978 w 3619883"/>
                <a:gd name="connsiteY46" fmla="*/ 4128157 h 4275461"/>
                <a:gd name="connsiteX47" fmla="*/ 1271978 w 3619883"/>
                <a:gd name="connsiteY47" fmla="*/ 3951392 h 4275461"/>
                <a:gd name="connsiteX48" fmla="*/ 1094193 w 3619883"/>
                <a:gd name="connsiteY48" fmla="*/ 3951392 h 4275461"/>
                <a:gd name="connsiteX49" fmla="*/ 1094193 w 3619883"/>
                <a:gd name="connsiteY49" fmla="*/ 4128157 h 4275461"/>
                <a:gd name="connsiteX50" fmla="*/ 1140354 w 3619883"/>
                <a:gd name="connsiteY50" fmla="*/ 4128157 h 4275461"/>
                <a:gd name="connsiteX51" fmla="*/ 1140354 w 3619883"/>
                <a:gd name="connsiteY51" fmla="*/ 4275461 h 4275461"/>
                <a:gd name="connsiteX52" fmla="*/ 953807 w 3619883"/>
                <a:gd name="connsiteY52" fmla="*/ 4275461 h 4275461"/>
                <a:gd name="connsiteX53" fmla="*/ 912215 w 3619883"/>
                <a:gd name="connsiteY53" fmla="*/ 4128157 h 4275461"/>
                <a:gd name="connsiteX54" fmla="*/ 961020 w 3619883"/>
                <a:gd name="connsiteY54" fmla="*/ 4128157 h 4275461"/>
                <a:gd name="connsiteX55" fmla="*/ 961020 w 3619883"/>
                <a:gd name="connsiteY55" fmla="*/ 3951392 h 4275461"/>
                <a:gd name="connsiteX56" fmla="*/ 783235 w 3619883"/>
                <a:gd name="connsiteY56" fmla="*/ 3951392 h 4275461"/>
                <a:gd name="connsiteX57" fmla="*/ 783235 w 3619883"/>
                <a:gd name="connsiteY57" fmla="*/ 4128157 h 4275461"/>
                <a:gd name="connsiteX58" fmla="*/ 871024 w 3619883"/>
                <a:gd name="connsiteY58" fmla="*/ 4128157 h 4275461"/>
                <a:gd name="connsiteX59" fmla="*/ 829432 w 3619883"/>
                <a:gd name="connsiteY59" fmla="*/ 4275461 h 4275461"/>
                <a:gd name="connsiteX60" fmla="*/ 611484 w 3619883"/>
                <a:gd name="connsiteY60" fmla="*/ 4275461 h 4275461"/>
                <a:gd name="connsiteX61" fmla="*/ 621247 w 3619883"/>
                <a:gd name="connsiteY61" fmla="*/ 4128157 h 4275461"/>
                <a:gd name="connsiteX62" fmla="*/ 650062 w 3619883"/>
                <a:gd name="connsiteY62" fmla="*/ 4128157 h 4275461"/>
                <a:gd name="connsiteX63" fmla="*/ 650062 w 3619883"/>
                <a:gd name="connsiteY63" fmla="*/ 3951392 h 4275461"/>
                <a:gd name="connsiteX64" fmla="*/ 472277 w 3619883"/>
                <a:gd name="connsiteY64" fmla="*/ 3951392 h 4275461"/>
                <a:gd name="connsiteX65" fmla="*/ 472277 w 3619883"/>
                <a:gd name="connsiteY65" fmla="*/ 4128157 h 4275461"/>
                <a:gd name="connsiteX66" fmla="*/ 522650 w 3619883"/>
                <a:gd name="connsiteY66" fmla="*/ 4128157 h 4275461"/>
                <a:gd name="connsiteX67" fmla="*/ 573998 w 3619883"/>
                <a:gd name="connsiteY67" fmla="*/ 4275461 h 4275461"/>
                <a:gd name="connsiteX68" fmla="*/ 336164 w 3619883"/>
                <a:gd name="connsiteY68" fmla="*/ 4275461 h 4275461"/>
                <a:gd name="connsiteX69" fmla="*/ 294572 w 3619883"/>
                <a:gd name="connsiteY69" fmla="*/ 4128157 h 4275461"/>
                <a:gd name="connsiteX70" fmla="*/ 339106 w 3619883"/>
                <a:gd name="connsiteY70" fmla="*/ 4128157 h 4275461"/>
                <a:gd name="connsiteX71" fmla="*/ 339106 w 3619883"/>
                <a:gd name="connsiteY71" fmla="*/ 3951392 h 4275461"/>
                <a:gd name="connsiteX72" fmla="*/ 161321 w 3619883"/>
                <a:gd name="connsiteY72" fmla="*/ 3951392 h 4275461"/>
                <a:gd name="connsiteX73" fmla="*/ 161321 w 3619883"/>
                <a:gd name="connsiteY73" fmla="*/ 4128157 h 4275461"/>
                <a:gd name="connsiteX74" fmla="*/ 230914 w 3619883"/>
                <a:gd name="connsiteY74" fmla="*/ 4128157 h 4275461"/>
                <a:gd name="connsiteX75" fmla="*/ 189322 w 3619883"/>
                <a:gd name="connsiteY75" fmla="*/ 4275461 h 4275461"/>
                <a:gd name="connsiteX76" fmla="*/ 0 w 3619883"/>
                <a:gd name="connsiteY76" fmla="*/ 4275461 h 4275461"/>
                <a:gd name="connsiteX77" fmla="*/ 0 w 3619883"/>
                <a:gd name="connsiteY77" fmla="*/ 42229 h 4275461"/>
                <a:gd name="connsiteX78" fmla="*/ 42464 w 3619883"/>
                <a:gd name="connsiteY78" fmla="*/ 40518 h 4275461"/>
                <a:gd name="connsiteX79" fmla="*/ 137733 w 3619883"/>
                <a:gd name="connsiteY79" fmla="*/ 35355 h 4275461"/>
                <a:gd name="connsiteX80" fmla="*/ 270565 w 3619883"/>
                <a:gd name="connsiteY80" fmla="*/ 29759 h 4275461"/>
                <a:gd name="connsiteX81" fmla="*/ 479734 w 3619883"/>
                <a:gd name="connsiteY81" fmla="*/ 45455 h 4275461"/>
                <a:gd name="connsiteX82" fmla="*/ 524103 w 3619883"/>
                <a:gd name="connsiteY82" fmla="*/ 41625 h 4275461"/>
                <a:gd name="connsiteX83" fmla="*/ 624416 w 3619883"/>
                <a:gd name="connsiteY83" fmla="*/ 22696 h 4275461"/>
                <a:gd name="connsiteX84" fmla="*/ 657762 w 3619883"/>
                <a:gd name="connsiteY84" fmla="*/ 18351 h 4275461"/>
                <a:gd name="connsiteX85" fmla="*/ 690557 w 3619883"/>
                <a:gd name="connsiteY85" fmla="*/ 25792 h 4275461"/>
                <a:gd name="connsiteX86" fmla="*/ 745123 w 3619883"/>
                <a:gd name="connsiteY86" fmla="*/ 40157 h 4275461"/>
                <a:gd name="connsiteX87" fmla="*/ 789493 w 3619883"/>
                <a:gd name="connsiteY87" fmla="*/ 36327 h 4275461"/>
                <a:gd name="connsiteX88" fmla="*/ 854255 w 3619883"/>
                <a:gd name="connsiteY88" fmla="*/ 68887 h 4275461"/>
                <a:gd name="connsiteX89" fmla="*/ 897520 w 3619883"/>
                <a:gd name="connsiteY89" fmla="*/ 88629 h 4275461"/>
                <a:gd name="connsiteX90" fmla="*/ 940510 w 3619883"/>
                <a:gd name="connsiteY90" fmla="*/ 114265 h 4275461"/>
                <a:gd name="connsiteX91" fmla="*/ 1082712 w 3619883"/>
                <a:gd name="connsiteY91" fmla="*/ 144543 h 4275461"/>
                <a:gd name="connsiteX92" fmla="*/ 1205348 w 3619883"/>
                <a:gd name="connsiteY92" fmla="*/ 120753 h 4275461"/>
                <a:gd name="connsiteX93" fmla="*/ 1271764 w 3619883"/>
                <a:gd name="connsiteY93" fmla="*/ 117956 h 4275461"/>
                <a:gd name="connsiteX94" fmla="*/ 1315583 w 3619883"/>
                <a:gd name="connsiteY94" fmla="*/ 125912 h 4275461"/>
                <a:gd name="connsiteX95" fmla="*/ 1359125 w 3619883"/>
                <a:gd name="connsiteY95" fmla="*/ 139761 h 4275461"/>
                <a:gd name="connsiteX96" fmla="*/ 1391919 w 3619883"/>
                <a:gd name="connsiteY96" fmla="*/ 147202 h 4275461"/>
                <a:gd name="connsiteX97" fmla="*/ 1436563 w 3619883"/>
                <a:gd name="connsiteY97" fmla="*/ 137480 h 4275461"/>
                <a:gd name="connsiteX98" fmla="*/ 1471566 w 3619883"/>
                <a:gd name="connsiteY98" fmla="*/ 97777 h 4275461"/>
                <a:gd name="connsiteX99" fmla="*/ 1505739 w 3619883"/>
                <a:gd name="connsiteY99" fmla="*/ 75753 h 4275461"/>
                <a:gd name="connsiteX100" fmla="*/ 1590891 w 3619883"/>
                <a:gd name="connsiteY100" fmla="*/ 144702 h 4275461"/>
                <a:gd name="connsiteX101" fmla="*/ 1625616 w 3619883"/>
                <a:gd name="connsiteY101" fmla="*/ 110893 h 4275461"/>
                <a:gd name="connsiteX102" fmla="*/ 1658964 w 3619883"/>
                <a:gd name="connsiteY102" fmla="*/ 106547 h 4275461"/>
                <a:gd name="connsiteX103" fmla="*/ 1746598 w 3619883"/>
                <a:gd name="connsiteY103" fmla="*/ 122460 h 4275461"/>
                <a:gd name="connsiteX104" fmla="*/ 1811913 w 3619883"/>
                <a:gd name="connsiteY104" fmla="*/ 143234 h 4275461"/>
                <a:gd name="connsiteX105" fmla="*/ 1856557 w 3619883"/>
                <a:gd name="connsiteY105" fmla="*/ 133511 h 4275461"/>
                <a:gd name="connsiteX106" fmla="*/ 2066003 w 3619883"/>
                <a:gd name="connsiteY106" fmla="*/ 143313 h 4275461"/>
                <a:gd name="connsiteX107" fmla="*/ 2177615 w 3619883"/>
                <a:gd name="connsiteY107" fmla="*/ 119007 h 4275461"/>
                <a:gd name="connsiteX108" fmla="*/ 2255883 w 3619883"/>
                <a:gd name="connsiteY108" fmla="*/ 99047 h 4275461"/>
                <a:gd name="connsiteX109" fmla="*/ 2344622 w 3619883"/>
                <a:gd name="connsiteY109" fmla="*/ 91388 h 4275461"/>
                <a:gd name="connsiteX110" fmla="*/ 2455682 w 3619883"/>
                <a:gd name="connsiteY110" fmla="*/ 78869 h 4275461"/>
                <a:gd name="connsiteX111" fmla="*/ 2632609 w 3619883"/>
                <a:gd name="connsiteY111" fmla="*/ 75338 h 4275461"/>
                <a:gd name="connsiteX112" fmla="*/ 2742291 w 3619883"/>
                <a:gd name="connsiteY112" fmla="*/ 92282 h 4275461"/>
                <a:gd name="connsiteX113" fmla="*/ 2851974 w 3619883"/>
                <a:gd name="connsiteY113" fmla="*/ 109227 h 4275461"/>
                <a:gd name="connsiteX114" fmla="*/ 2907643 w 3619883"/>
                <a:gd name="connsiteY114" fmla="*/ 100020 h 4275461"/>
                <a:gd name="connsiteX115" fmla="*/ 2944022 w 3619883"/>
                <a:gd name="connsiteY115" fmla="*/ 30853 h 4275461"/>
                <a:gd name="connsiteX116" fmla="*/ 3022289 w 3619883"/>
                <a:gd name="connsiteY116" fmla="*/ 10893 h 4275461"/>
                <a:gd name="connsiteX117" fmla="*/ 3054807 w 3619883"/>
                <a:gd name="connsiteY117" fmla="*/ 24226 h 4275461"/>
                <a:gd name="connsiteX118" fmla="*/ 3141892 w 3619883"/>
                <a:gd name="connsiteY118" fmla="*/ 51925 h 4275461"/>
                <a:gd name="connsiteX119" fmla="*/ 3185711 w 3619883"/>
                <a:gd name="connsiteY119" fmla="*/ 59881 h 4275461"/>
                <a:gd name="connsiteX120" fmla="*/ 3219056 w 3619883"/>
                <a:gd name="connsiteY120" fmla="*/ 55536 h 4275461"/>
                <a:gd name="connsiteX121" fmla="*/ 3263425 w 3619883"/>
                <a:gd name="connsiteY121" fmla="*/ 51706 h 4275461"/>
                <a:gd name="connsiteX122" fmla="*/ 3296219 w 3619883"/>
                <a:gd name="connsiteY122" fmla="*/ 59147 h 4275461"/>
                <a:gd name="connsiteX123" fmla="*/ 3319094 w 3619883"/>
                <a:gd name="connsiteY123" fmla="*/ 42500 h 4275461"/>
                <a:gd name="connsiteX124" fmla="*/ 3420511 w 3619883"/>
                <a:gd name="connsiteY124" fmla="*/ 0 h 4275461"/>
                <a:gd name="connsiteX125" fmla="*/ 3453305 w 3619883"/>
                <a:gd name="connsiteY125" fmla="*/ 7440 h 4275461"/>
                <a:gd name="connsiteX126" fmla="*/ 3496571 w 3619883"/>
                <a:gd name="connsiteY126" fmla="*/ 27182 h 4275461"/>
                <a:gd name="connsiteX127" fmla="*/ 3602117 w 3619883"/>
                <a:gd name="connsiteY127" fmla="*/ 132521 h 4275461"/>
                <a:gd name="connsiteX128" fmla="*/ 3619883 w 3619883"/>
                <a:gd name="connsiteY128" fmla="*/ 140049 h 4275461"/>
                <a:gd name="connsiteX129" fmla="*/ 3619883 w 3619883"/>
                <a:gd name="connsiteY12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128157 h 4275461"/>
                <a:gd name="connsiteX7" fmla="*/ 2690646 w 3619883"/>
                <a:gd name="connsiteY7" fmla="*/ 4275461 h 4275461"/>
                <a:gd name="connsiteX8" fmla="*/ 2511710 w 3619883"/>
                <a:gd name="connsiteY8" fmla="*/ 4275461 h 4275461"/>
                <a:gd name="connsiteX9" fmla="*/ 2454288 w 3619883"/>
                <a:gd name="connsiteY9" fmla="*/ 4128157 h 4275461"/>
                <a:gd name="connsiteX10" fmla="*/ 2515810 w 3619883"/>
                <a:gd name="connsiteY10" fmla="*/ 4128157 h 4275461"/>
                <a:gd name="connsiteX11" fmla="*/ 2515810 w 3619883"/>
                <a:gd name="connsiteY11" fmla="*/ 3951392 h 4275461"/>
                <a:gd name="connsiteX12" fmla="*/ 2338025 w 3619883"/>
                <a:gd name="connsiteY12" fmla="*/ 3951392 h 4275461"/>
                <a:gd name="connsiteX13" fmla="*/ 2338025 w 3619883"/>
                <a:gd name="connsiteY13" fmla="*/ 4128157 h 4275461"/>
                <a:gd name="connsiteX14" fmla="*/ 2395120 w 3619883"/>
                <a:gd name="connsiteY14" fmla="*/ 4128157 h 4275461"/>
                <a:gd name="connsiteX15" fmla="*/ 2337697 w 3619883"/>
                <a:gd name="connsiteY15" fmla="*/ 4275461 h 4275461"/>
                <a:gd name="connsiteX16" fmla="*/ 2150155 w 3619883"/>
                <a:gd name="connsiteY16" fmla="*/ 4275461 h 4275461"/>
                <a:gd name="connsiteX17" fmla="*/ 2150155 w 3619883"/>
                <a:gd name="connsiteY17" fmla="*/ 4128157 h 4275461"/>
                <a:gd name="connsiteX18" fmla="*/ 2204852 w 3619883"/>
                <a:gd name="connsiteY18" fmla="*/ 4128157 h 4275461"/>
                <a:gd name="connsiteX19" fmla="*/ 2204852 w 3619883"/>
                <a:gd name="connsiteY19" fmla="*/ 3951392 h 4275461"/>
                <a:gd name="connsiteX20" fmla="*/ 2027068 w 3619883"/>
                <a:gd name="connsiteY20" fmla="*/ 3951392 h 4275461"/>
                <a:gd name="connsiteX21" fmla="*/ 2027068 w 3619883"/>
                <a:gd name="connsiteY21" fmla="*/ 4128157 h 4275461"/>
                <a:gd name="connsiteX22" fmla="*/ 2079759 w 3619883"/>
                <a:gd name="connsiteY22" fmla="*/ 4128157 h 4275461"/>
                <a:gd name="connsiteX23" fmla="*/ 2079759 w 3619883"/>
                <a:gd name="connsiteY23" fmla="*/ 4275461 h 4275461"/>
                <a:gd name="connsiteX24" fmla="*/ 1824703 w 3619883"/>
                <a:gd name="connsiteY24" fmla="*/ 4275461 h 4275461"/>
                <a:gd name="connsiteX25" fmla="*/ 1834468 w 3619883"/>
                <a:gd name="connsiteY25" fmla="*/ 4128157 h 4275461"/>
                <a:gd name="connsiteX26" fmla="*/ 1893894 w 3619883"/>
                <a:gd name="connsiteY26" fmla="*/ 4128157 h 4275461"/>
                <a:gd name="connsiteX27" fmla="*/ 1893894 w 3619883"/>
                <a:gd name="connsiteY27" fmla="*/ 3951392 h 4275461"/>
                <a:gd name="connsiteX28" fmla="*/ 1716110 w 3619883"/>
                <a:gd name="connsiteY28" fmla="*/ 3951392 h 4275461"/>
                <a:gd name="connsiteX29" fmla="*/ 1716110 w 3619883"/>
                <a:gd name="connsiteY29" fmla="*/ 4006431 h 4275461"/>
                <a:gd name="connsiteX30" fmla="*/ 1703447 w 3619883"/>
                <a:gd name="connsiteY30" fmla="*/ 4007960 h 4275461"/>
                <a:gd name="connsiteX31" fmla="*/ 1716110 w 3619883"/>
                <a:gd name="connsiteY31" fmla="*/ 4044284 h 4275461"/>
                <a:gd name="connsiteX32" fmla="*/ 1716110 w 3619883"/>
                <a:gd name="connsiteY32" fmla="*/ 4128157 h 4275461"/>
                <a:gd name="connsiteX33" fmla="*/ 1745346 w 3619883"/>
                <a:gd name="connsiteY33" fmla="*/ 4128157 h 4275461"/>
                <a:gd name="connsiteX34" fmla="*/ 1796694 w 3619883"/>
                <a:gd name="connsiteY34" fmla="*/ 4275461 h 4275461"/>
                <a:gd name="connsiteX35" fmla="*/ 1558844 w 3619883"/>
                <a:gd name="connsiteY35" fmla="*/ 4275461 h 4275461"/>
                <a:gd name="connsiteX36" fmla="*/ 1517252 w 3619883"/>
                <a:gd name="connsiteY36" fmla="*/ 4128157 h 4275461"/>
                <a:gd name="connsiteX37" fmla="*/ 1582936 w 3619883"/>
                <a:gd name="connsiteY37" fmla="*/ 4128157 h 4275461"/>
                <a:gd name="connsiteX38" fmla="*/ 1582936 w 3619883"/>
                <a:gd name="connsiteY38" fmla="*/ 3951392 h 4275461"/>
                <a:gd name="connsiteX39" fmla="*/ 1405151 w 3619883"/>
                <a:gd name="connsiteY39" fmla="*/ 3951392 h 4275461"/>
                <a:gd name="connsiteX40" fmla="*/ 1405151 w 3619883"/>
                <a:gd name="connsiteY40" fmla="*/ 4128157 h 4275461"/>
                <a:gd name="connsiteX41" fmla="*/ 1468988 w 3619883"/>
                <a:gd name="connsiteY41" fmla="*/ 4128157 h 4275461"/>
                <a:gd name="connsiteX42" fmla="*/ 1427396 w 3619883"/>
                <a:gd name="connsiteY42" fmla="*/ 4275461 h 4275461"/>
                <a:gd name="connsiteX43" fmla="*/ 1210751 w 3619883"/>
                <a:gd name="connsiteY43" fmla="*/ 4275461 h 4275461"/>
                <a:gd name="connsiteX44" fmla="*/ 1210751 w 3619883"/>
                <a:gd name="connsiteY44" fmla="*/ 4128157 h 4275461"/>
                <a:gd name="connsiteX45" fmla="*/ 1271978 w 3619883"/>
                <a:gd name="connsiteY45" fmla="*/ 4128157 h 4275461"/>
                <a:gd name="connsiteX46" fmla="*/ 1271978 w 3619883"/>
                <a:gd name="connsiteY46" fmla="*/ 3951392 h 4275461"/>
                <a:gd name="connsiteX47" fmla="*/ 1094193 w 3619883"/>
                <a:gd name="connsiteY47" fmla="*/ 3951392 h 4275461"/>
                <a:gd name="connsiteX48" fmla="*/ 1094193 w 3619883"/>
                <a:gd name="connsiteY48" fmla="*/ 4128157 h 4275461"/>
                <a:gd name="connsiteX49" fmla="*/ 1140354 w 3619883"/>
                <a:gd name="connsiteY49" fmla="*/ 4128157 h 4275461"/>
                <a:gd name="connsiteX50" fmla="*/ 1140354 w 3619883"/>
                <a:gd name="connsiteY50" fmla="*/ 4275461 h 4275461"/>
                <a:gd name="connsiteX51" fmla="*/ 953807 w 3619883"/>
                <a:gd name="connsiteY51" fmla="*/ 4275461 h 4275461"/>
                <a:gd name="connsiteX52" fmla="*/ 912215 w 3619883"/>
                <a:gd name="connsiteY52" fmla="*/ 4128157 h 4275461"/>
                <a:gd name="connsiteX53" fmla="*/ 961020 w 3619883"/>
                <a:gd name="connsiteY53" fmla="*/ 4128157 h 4275461"/>
                <a:gd name="connsiteX54" fmla="*/ 961020 w 3619883"/>
                <a:gd name="connsiteY54" fmla="*/ 3951392 h 4275461"/>
                <a:gd name="connsiteX55" fmla="*/ 783235 w 3619883"/>
                <a:gd name="connsiteY55" fmla="*/ 3951392 h 4275461"/>
                <a:gd name="connsiteX56" fmla="*/ 783235 w 3619883"/>
                <a:gd name="connsiteY56" fmla="*/ 4128157 h 4275461"/>
                <a:gd name="connsiteX57" fmla="*/ 871024 w 3619883"/>
                <a:gd name="connsiteY57" fmla="*/ 4128157 h 4275461"/>
                <a:gd name="connsiteX58" fmla="*/ 829432 w 3619883"/>
                <a:gd name="connsiteY58" fmla="*/ 4275461 h 4275461"/>
                <a:gd name="connsiteX59" fmla="*/ 611484 w 3619883"/>
                <a:gd name="connsiteY59" fmla="*/ 4275461 h 4275461"/>
                <a:gd name="connsiteX60" fmla="*/ 621247 w 3619883"/>
                <a:gd name="connsiteY60" fmla="*/ 4128157 h 4275461"/>
                <a:gd name="connsiteX61" fmla="*/ 650062 w 3619883"/>
                <a:gd name="connsiteY61" fmla="*/ 4128157 h 4275461"/>
                <a:gd name="connsiteX62" fmla="*/ 650062 w 3619883"/>
                <a:gd name="connsiteY62" fmla="*/ 3951392 h 4275461"/>
                <a:gd name="connsiteX63" fmla="*/ 472277 w 3619883"/>
                <a:gd name="connsiteY63" fmla="*/ 3951392 h 4275461"/>
                <a:gd name="connsiteX64" fmla="*/ 472277 w 3619883"/>
                <a:gd name="connsiteY64" fmla="*/ 4128157 h 4275461"/>
                <a:gd name="connsiteX65" fmla="*/ 522650 w 3619883"/>
                <a:gd name="connsiteY65" fmla="*/ 4128157 h 4275461"/>
                <a:gd name="connsiteX66" fmla="*/ 573998 w 3619883"/>
                <a:gd name="connsiteY66" fmla="*/ 4275461 h 4275461"/>
                <a:gd name="connsiteX67" fmla="*/ 336164 w 3619883"/>
                <a:gd name="connsiteY67" fmla="*/ 4275461 h 4275461"/>
                <a:gd name="connsiteX68" fmla="*/ 294572 w 3619883"/>
                <a:gd name="connsiteY68" fmla="*/ 4128157 h 4275461"/>
                <a:gd name="connsiteX69" fmla="*/ 339106 w 3619883"/>
                <a:gd name="connsiteY69" fmla="*/ 4128157 h 4275461"/>
                <a:gd name="connsiteX70" fmla="*/ 339106 w 3619883"/>
                <a:gd name="connsiteY70" fmla="*/ 3951392 h 4275461"/>
                <a:gd name="connsiteX71" fmla="*/ 161321 w 3619883"/>
                <a:gd name="connsiteY71" fmla="*/ 3951392 h 4275461"/>
                <a:gd name="connsiteX72" fmla="*/ 161321 w 3619883"/>
                <a:gd name="connsiteY72" fmla="*/ 4128157 h 4275461"/>
                <a:gd name="connsiteX73" fmla="*/ 230914 w 3619883"/>
                <a:gd name="connsiteY73" fmla="*/ 4128157 h 4275461"/>
                <a:gd name="connsiteX74" fmla="*/ 189322 w 3619883"/>
                <a:gd name="connsiteY74" fmla="*/ 4275461 h 4275461"/>
                <a:gd name="connsiteX75" fmla="*/ 0 w 3619883"/>
                <a:gd name="connsiteY75" fmla="*/ 4275461 h 4275461"/>
                <a:gd name="connsiteX76" fmla="*/ 0 w 3619883"/>
                <a:gd name="connsiteY76" fmla="*/ 42229 h 4275461"/>
                <a:gd name="connsiteX77" fmla="*/ 42464 w 3619883"/>
                <a:gd name="connsiteY77" fmla="*/ 40518 h 4275461"/>
                <a:gd name="connsiteX78" fmla="*/ 137733 w 3619883"/>
                <a:gd name="connsiteY78" fmla="*/ 35355 h 4275461"/>
                <a:gd name="connsiteX79" fmla="*/ 270565 w 3619883"/>
                <a:gd name="connsiteY79" fmla="*/ 29759 h 4275461"/>
                <a:gd name="connsiteX80" fmla="*/ 479734 w 3619883"/>
                <a:gd name="connsiteY80" fmla="*/ 45455 h 4275461"/>
                <a:gd name="connsiteX81" fmla="*/ 524103 w 3619883"/>
                <a:gd name="connsiteY81" fmla="*/ 41625 h 4275461"/>
                <a:gd name="connsiteX82" fmla="*/ 624416 w 3619883"/>
                <a:gd name="connsiteY82" fmla="*/ 22696 h 4275461"/>
                <a:gd name="connsiteX83" fmla="*/ 657762 w 3619883"/>
                <a:gd name="connsiteY83" fmla="*/ 18351 h 4275461"/>
                <a:gd name="connsiteX84" fmla="*/ 690557 w 3619883"/>
                <a:gd name="connsiteY84" fmla="*/ 25792 h 4275461"/>
                <a:gd name="connsiteX85" fmla="*/ 745123 w 3619883"/>
                <a:gd name="connsiteY85" fmla="*/ 40157 h 4275461"/>
                <a:gd name="connsiteX86" fmla="*/ 789493 w 3619883"/>
                <a:gd name="connsiteY86" fmla="*/ 36327 h 4275461"/>
                <a:gd name="connsiteX87" fmla="*/ 854255 w 3619883"/>
                <a:gd name="connsiteY87" fmla="*/ 68887 h 4275461"/>
                <a:gd name="connsiteX88" fmla="*/ 897520 w 3619883"/>
                <a:gd name="connsiteY88" fmla="*/ 88629 h 4275461"/>
                <a:gd name="connsiteX89" fmla="*/ 940510 w 3619883"/>
                <a:gd name="connsiteY89" fmla="*/ 114265 h 4275461"/>
                <a:gd name="connsiteX90" fmla="*/ 1082712 w 3619883"/>
                <a:gd name="connsiteY90" fmla="*/ 144543 h 4275461"/>
                <a:gd name="connsiteX91" fmla="*/ 1205348 w 3619883"/>
                <a:gd name="connsiteY91" fmla="*/ 120753 h 4275461"/>
                <a:gd name="connsiteX92" fmla="*/ 1271764 w 3619883"/>
                <a:gd name="connsiteY92" fmla="*/ 117956 h 4275461"/>
                <a:gd name="connsiteX93" fmla="*/ 1315583 w 3619883"/>
                <a:gd name="connsiteY93" fmla="*/ 125912 h 4275461"/>
                <a:gd name="connsiteX94" fmla="*/ 1359125 w 3619883"/>
                <a:gd name="connsiteY94" fmla="*/ 139761 h 4275461"/>
                <a:gd name="connsiteX95" fmla="*/ 1391919 w 3619883"/>
                <a:gd name="connsiteY95" fmla="*/ 147202 h 4275461"/>
                <a:gd name="connsiteX96" fmla="*/ 1436563 w 3619883"/>
                <a:gd name="connsiteY96" fmla="*/ 137480 h 4275461"/>
                <a:gd name="connsiteX97" fmla="*/ 1471566 w 3619883"/>
                <a:gd name="connsiteY97" fmla="*/ 97777 h 4275461"/>
                <a:gd name="connsiteX98" fmla="*/ 1505739 w 3619883"/>
                <a:gd name="connsiteY98" fmla="*/ 75753 h 4275461"/>
                <a:gd name="connsiteX99" fmla="*/ 1590891 w 3619883"/>
                <a:gd name="connsiteY99" fmla="*/ 144702 h 4275461"/>
                <a:gd name="connsiteX100" fmla="*/ 1625616 w 3619883"/>
                <a:gd name="connsiteY100" fmla="*/ 110893 h 4275461"/>
                <a:gd name="connsiteX101" fmla="*/ 1658964 w 3619883"/>
                <a:gd name="connsiteY101" fmla="*/ 106547 h 4275461"/>
                <a:gd name="connsiteX102" fmla="*/ 1746598 w 3619883"/>
                <a:gd name="connsiteY102" fmla="*/ 122460 h 4275461"/>
                <a:gd name="connsiteX103" fmla="*/ 1811913 w 3619883"/>
                <a:gd name="connsiteY103" fmla="*/ 143234 h 4275461"/>
                <a:gd name="connsiteX104" fmla="*/ 1856557 w 3619883"/>
                <a:gd name="connsiteY104" fmla="*/ 133511 h 4275461"/>
                <a:gd name="connsiteX105" fmla="*/ 2066003 w 3619883"/>
                <a:gd name="connsiteY105" fmla="*/ 143313 h 4275461"/>
                <a:gd name="connsiteX106" fmla="*/ 2177615 w 3619883"/>
                <a:gd name="connsiteY106" fmla="*/ 119007 h 4275461"/>
                <a:gd name="connsiteX107" fmla="*/ 2255883 w 3619883"/>
                <a:gd name="connsiteY107" fmla="*/ 99047 h 4275461"/>
                <a:gd name="connsiteX108" fmla="*/ 2344622 w 3619883"/>
                <a:gd name="connsiteY108" fmla="*/ 91388 h 4275461"/>
                <a:gd name="connsiteX109" fmla="*/ 2455682 w 3619883"/>
                <a:gd name="connsiteY109" fmla="*/ 78869 h 4275461"/>
                <a:gd name="connsiteX110" fmla="*/ 2632609 w 3619883"/>
                <a:gd name="connsiteY110" fmla="*/ 75338 h 4275461"/>
                <a:gd name="connsiteX111" fmla="*/ 2742291 w 3619883"/>
                <a:gd name="connsiteY111" fmla="*/ 92282 h 4275461"/>
                <a:gd name="connsiteX112" fmla="*/ 2851974 w 3619883"/>
                <a:gd name="connsiteY112" fmla="*/ 109227 h 4275461"/>
                <a:gd name="connsiteX113" fmla="*/ 2907643 w 3619883"/>
                <a:gd name="connsiteY113" fmla="*/ 100020 h 4275461"/>
                <a:gd name="connsiteX114" fmla="*/ 2944022 w 3619883"/>
                <a:gd name="connsiteY114" fmla="*/ 30853 h 4275461"/>
                <a:gd name="connsiteX115" fmla="*/ 3022289 w 3619883"/>
                <a:gd name="connsiteY115" fmla="*/ 10893 h 4275461"/>
                <a:gd name="connsiteX116" fmla="*/ 3054807 w 3619883"/>
                <a:gd name="connsiteY116" fmla="*/ 24226 h 4275461"/>
                <a:gd name="connsiteX117" fmla="*/ 3141892 w 3619883"/>
                <a:gd name="connsiteY117" fmla="*/ 51925 h 4275461"/>
                <a:gd name="connsiteX118" fmla="*/ 3185711 w 3619883"/>
                <a:gd name="connsiteY118" fmla="*/ 59881 h 4275461"/>
                <a:gd name="connsiteX119" fmla="*/ 3219056 w 3619883"/>
                <a:gd name="connsiteY119" fmla="*/ 55536 h 4275461"/>
                <a:gd name="connsiteX120" fmla="*/ 3263425 w 3619883"/>
                <a:gd name="connsiteY120" fmla="*/ 51706 h 4275461"/>
                <a:gd name="connsiteX121" fmla="*/ 3296219 w 3619883"/>
                <a:gd name="connsiteY121" fmla="*/ 59147 h 4275461"/>
                <a:gd name="connsiteX122" fmla="*/ 3319094 w 3619883"/>
                <a:gd name="connsiteY122" fmla="*/ 42500 h 4275461"/>
                <a:gd name="connsiteX123" fmla="*/ 3420511 w 3619883"/>
                <a:gd name="connsiteY123" fmla="*/ 0 h 4275461"/>
                <a:gd name="connsiteX124" fmla="*/ 3453305 w 3619883"/>
                <a:gd name="connsiteY124" fmla="*/ 7440 h 4275461"/>
                <a:gd name="connsiteX125" fmla="*/ 3496571 w 3619883"/>
                <a:gd name="connsiteY125" fmla="*/ 27182 h 4275461"/>
                <a:gd name="connsiteX126" fmla="*/ 3602117 w 3619883"/>
                <a:gd name="connsiteY126" fmla="*/ 132521 h 4275461"/>
                <a:gd name="connsiteX127" fmla="*/ 3619883 w 3619883"/>
                <a:gd name="connsiteY127" fmla="*/ 140049 h 4275461"/>
                <a:gd name="connsiteX128" fmla="*/ 3619883 w 3619883"/>
                <a:gd name="connsiteY12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454288 w 3619883"/>
                <a:gd name="connsiteY8" fmla="*/ 4128157 h 4275461"/>
                <a:gd name="connsiteX9" fmla="*/ 2515810 w 3619883"/>
                <a:gd name="connsiteY9" fmla="*/ 4128157 h 4275461"/>
                <a:gd name="connsiteX10" fmla="*/ 2515810 w 3619883"/>
                <a:gd name="connsiteY10" fmla="*/ 3951392 h 4275461"/>
                <a:gd name="connsiteX11" fmla="*/ 2338025 w 3619883"/>
                <a:gd name="connsiteY11" fmla="*/ 3951392 h 4275461"/>
                <a:gd name="connsiteX12" fmla="*/ 2338025 w 3619883"/>
                <a:gd name="connsiteY12" fmla="*/ 4128157 h 4275461"/>
                <a:gd name="connsiteX13" fmla="*/ 2395120 w 3619883"/>
                <a:gd name="connsiteY13" fmla="*/ 4128157 h 4275461"/>
                <a:gd name="connsiteX14" fmla="*/ 2337697 w 3619883"/>
                <a:gd name="connsiteY14" fmla="*/ 4275461 h 4275461"/>
                <a:gd name="connsiteX15" fmla="*/ 2150155 w 3619883"/>
                <a:gd name="connsiteY15" fmla="*/ 4275461 h 4275461"/>
                <a:gd name="connsiteX16" fmla="*/ 2150155 w 3619883"/>
                <a:gd name="connsiteY16" fmla="*/ 4128157 h 4275461"/>
                <a:gd name="connsiteX17" fmla="*/ 2204852 w 3619883"/>
                <a:gd name="connsiteY17" fmla="*/ 4128157 h 4275461"/>
                <a:gd name="connsiteX18" fmla="*/ 2204852 w 3619883"/>
                <a:gd name="connsiteY18" fmla="*/ 3951392 h 4275461"/>
                <a:gd name="connsiteX19" fmla="*/ 2027068 w 3619883"/>
                <a:gd name="connsiteY19" fmla="*/ 3951392 h 4275461"/>
                <a:gd name="connsiteX20" fmla="*/ 2027068 w 3619883"/>
                <a:gd name="connsiteY20" fmla="*/ 4128157 h 4275461"/>
                <a:gd name="connsiteX21" fmla="*/ 2079759 w 3619883"/>
                <a:gd name="connsiteY21" fmla="*/ 4128157 h 4275461"/>
                <a:gd name="connsiteX22" fmla="*/ 2079759 w 3619883"/>
                <a:gd name="connsiteY22" fmla="*/ 4275461 h 4275461"/>
                <a:gd name="connsiteX23" fmla="*/ 1824703 w 3619883"/>
                <a:gd name="connsiteY23" fmla="*/ 4275461 h 4275461"/>
                <a:gd name="connsiteX24" fmla="*/ 1834468 w 3619883"/>
                <a:gd name="connsiteY24" fmla="*/ 4128157 h 4275461"/>
                <a:gd name="connsiteX25" fmla="*/ 1893894 w 3619883"/>
                <a:gd name="connsiteY25" fmla="*/ 4128157 h 4275461"/>
                <a:gd name="connsiteX26" fmla="*/ 1893894 w 3619883"/>
                <a:gd name="connsiteY26" fmla="*/ 3951392 h 4275461"/>
                <a:gd name="connsiteX27" fmla="*/ 1716110 w 3619883"/>
                <a:gd name="connsiteY27" fmla="*/ 3951392 h 4275461"/>
                <a:gd name="connsiteX28" fmla="*/ 1716110 w 3619883"/>
                <a:gd name="connsiteY28" fmla="*/ 4006431 h 4275461"/>
                <a:gd name="connsiteX29" fmla="*/ 1703447 w 3619883"/>
                <a:gd name="connsiteY29" fmla="*/ 4007960 h 4275461"/>
                <a:gd name="connsiteX30" fmla="*/ 1716110 w 3619883"/>
                <a:gd name="connsiteY30" fmla="*/ 4044284 h 4275461"/>
                <a:gd name="connsiteX31" fmla="*/ 1716110 w 3619883"/>
                <a:gd name="connsiteY31" fmla="*/ 4128157 h 4275461"/>
                <a:gd name="connsiteX32" fmla="*/ 1745346 w 3619883"/>
                <a:gd name="connsiteY32" fmla="*/ 4128157 h 4275461"/>
                <a:gd name="connsiteX33" fmla="*/ 1796694 w 3619883"/>
                <a:gd name="connsiteY33" fmla="*/ 4275461 h 4275461"/>
                <a:gd name="connsiteX34" fmla="*/ 1558844 w 3619883"/>
                <a:gd name="connsiteY34" fmla="*/ 4275461 h 4275461"/>
                <a:gd name="connsiteX35" fmla="*/ 1517252 w 3619883"/>
                <a:gd name="connsiteY35" fmla="*/ 4128157 h 4275461"/>
                <a:gd name="connsiteX36" fmla="*/ 1582936 w 3619883"/>
                <a:gd name="connsiteY36" fmla="*/ 4128157 h 4275461"/>
                <a:gd name="connsiteX37" fmla="*/ 1582936 w 3619883"/>
                <a:gd name="connsiteY37" fmla="*/ 3951392 h 4275461"/>
                <a:gd name="connsiteX38" fmla="*/ 1405151 w 3619883"/>
                <a:gd name="connsiteY38" fmla="*/ 3951392 h 4275461"/>
                <a:gd name="connsiteX39" fmla="*/ 1405151 w 3619883"/>
                <a:gd name="connsiteY39" fmla="*/ 4128157 h 4275461"/>
                <a:gd name="connsiteX40" fmla="*/ 1468988 w 3619883"/>
                <a:gd name="connsiteY40" fmla="*/ 4128157 h 4275461"/>
                <a:gd name="connsiteX41" fmla="*/ 1427396 w 3619883"/>
                <a:gd name="connsiteY41" fmla="*/ 4275461 h 4275461"/>
                <a:gd name="connsiteX42" fmla="*/ 1210751 w 3619883"/>
                <a:gd name="connsiteY42" fmla="*/ 4275461 h 4275461"/>
                <a:gd name="connsiteX43" fmla="*/ 1210751 w 3619883"/>
                <a:gd name="connsiteY43" fmla="*/ 4128157 h 4275461"/>
                <a:gd name="connsiteX44" fmla="*/ 1271978 w 3619883"/>
                <a:gd name="connsiteY44" fmla="*/ 4128157 h 4275461"/>
                <a:gd name="connsiteX45" fmla="*/ 1271978 w 3619883"/>
                <a:gd name="connsiteY45" fmla="*/ 3951392 h 4275461"/>
                <a:gd name="connsiteX46" fmla="*/ 1094193 w 3619883"/>
                <a:gd name="connsiteY46" fmla="*/ 3951392 h 4275461"/>
                <a:gd name="connsiteX47" fmla="*/ 1094193 w 3619883"/>
                <a:gd name="connsiteY47" fmla="*/ 4128157 h 4275461"/>
                <a:gd name="connsiteX48" fmla="*/ 1140354 w 3619883"/>
                <a:gd name="connsiteY48" fmla="*/ 4128157 h 4275461"/>
                <a:gd name="connsiteX49" fmla="*/ 1140354 w 3619883"/>
                <a:gd name="connsiteY49" fmla="*/ 4275461 h 4275461"/>
                <a:gd name="connsiteX50" fmla="*/ 953807 w 3619883"/>
                <a:gd name="connsiteY50" fmla="*/ 4275461 h 4275461"/>
                <a:gd name="connsiteX51" fmla="*/ 912215 w 3619883"/>
                <a:gd name="connsiteY51" fmla="*/ 4128157 h 4275461"/>
                <a:gd name="connsiteX52" fmla="*/ 961020 w 3619883"/>
                <a:gd name="connsiteY52" fmla="*/ 4128157 h 4275461"/>
                <a:gd name="connsiteX53" fmla="*/ 961020 w 3619883"/>
                <a:gd name="connsiteY53" fmla="*/ 3951392 h 4275461"/>
                <a:gd name="connsiteX54" fmla="*/ 783235 w 3619883"/>
                <a:gd name="connsiteY54" fmla="*/ 3951392 h 4275461"/>
                <a:gd name="connsiteX55" fmla="*/ 783235 w 3619883"/>
                <a:gd name="connsiteY55" fmla="*/ 4128157 h 4275461"/>
                <a:gd name="connsiteX56" fmla="*/ 871024 w 3619883"/>
                <a:gd name="connsiteY56" fmla="*/ 4128157 h 4275461"/>
                <a:gd name="connsiteX57" fmla="*/ 829432 w 3619883"/>
                <a:gd name="connsiteY57" fmla="*/ 4275461 h 4275461"/>
                <a:gd name="connsiteX58" fmla="*/ 611484 w 3619883"/>
                <a:gd name="connsiteY58" fmla="*/ 4275461 h 4275461"/>
                <a:gd name="connsiteX59" fmla="*/ 621247 w 3619883"/>
                <a:gd name="connsiteY59" fmla="*/ 4128157 h 4275461"/>
                <a:gd name="connsiteX60" fmla="*/ 650062 w 3619883"/>
                <a:gd name="connsiteY60" fmla="*/ 4128157 h 4275461"/>
                <a:gd name="connsiteX61" fmla="*/ 650062 w 3619883"/>
                <a:gd name="connsiteY61" fmla="*/ 3951392 h 4275461"/>
                <a:gd name="connsiteX62" fmla="*/ 472277 w 3619883"/>
                <a:gd name="connsiteY62" fmla="*/ 3951392 h 4275461"/>
                <a:gd name="connsiteX63" fmla="*/ 472277 w 3619883"/>
                <a:gd name="connsiteY63" fmla="*/ 4128157 h 4275461"/>
                <a:gd name="connsiteX64" fmla="*/ 522650 w 3619883"/>
                <a:gd name="connsiteY64" fmla="*/ 4128157 h 4275461"/>
                <a:gd name="connsiteX65" fmla="*/ 573998 w 3619883"/>
                <a:gd name="connsiteY65" fmla="*/ 4275461 h 4275461"/>
                <a:gd name="connsiteX66" fmla="*/ 336164 w 3619883"/>
                <a:gd name="connsiteY66" fmla="*/ 4275461 h 4275461"/>
                <a:gd name="connsiteX67" fmla="*/ 294572 w 3619883"/>
                <a:gd name="connsiteY67" fmla="*/ 4128157 h 4275461"/>
                <a:gd name="connsiteX68" fmla="*/ 339106 w 3619883"/>
                <a:gd name="connsiteY68" fmla="*/ 4128157 h 4275461"/>
                <a:gd name="connsiteX69" fmla="*/ 339106 w 3619883"/>
                <a:gd name="connsiteY69" fmla="*/ 3951392 h 4275461"/>
                <a:gd name="connsiteX70" fmla="*/ 161321 w 3619883"/>
                <a:gd name="connsiteY70" fmla="*/ 3951392 h 4275461"/>
                <a:gd name="connsiteX71" fmla="*/ 161321 w 3619883"/>
                <a:gd name="connsiteY71" fmla="*/ 4128157 h 4275461"/>
                <a:gd name="connsiteX72" fmla="*/ 230914 w 3619883"/>
                <a:gd name="connsiteY72" fmla="*/ 4128157 h 4275461"/>
                <a:gd name="connsiteX73" fmla="*/ 189322 w 3619883"/>
                <a:gd name="connsiteY73" fmla="*/ 4275461 h 4275461"/>
                <a:gd name="connsiteX74" fmla="*/ 0 w 3619883"/>
                <a:gd name="connsiteY74" fmla="*/ 4275461 h 4275461"/>
                <a:gd name="connsiteX75" fmla="*/ 0 w 3619883"/>
                <a:gd name="connsiteY75" fmla="*/ 42229 h 4275461"/>
                <a:gd name="connsiteX76" fmla="*/ 42464 w 3619883"/>
                <a:gd name="connsiteY76" fmla="*/ 40518 h 4275461"/>
                <a:gd name="connsiteX77" fmla="*/ 137733 w 3619883"/>
                <a:gd name="connsiteY77" fmla="*/ 35355 h 4275461"/>
                <a:gd name="connsiteX78" fmla="*/ 270565 w 3619883"/>
                <a:gd name="connsiteY78" fmla="*/ 29759 h 4275461"/>
                <a:gd name="connsiteX79" fmla="*/ 479734 w 3619883"/>
                <a:gd name="connsiteY79" fmla="*/ 45455 h 4275461"/>
                <a:gd name="connsiteX80" fmla="*/ 524103 w 3619883"/>
                <a:gd name="connsiteY80" fmla="*/ 41625 h 4275461"/>
                <a:gd name="connsiteX81" fmla="*/ 624416 w 3619883"/>
                <a:gd name="connsiteY81" fmla="*/ 22696 h 4275461"/>
                <a:gd name="connsiteX82" fmla="*/ 657762 w 3619883"/>
                <a:gd name="connsiteY82" fmla="*/ 18351 h 4275461"/>
                <a:gd name="connsiteX83" fmla="*/ 690557 w 3619883"/>
                <a:gd name="connsiteY83" fmla="*/ 25792 h 4275461"/>
                <a:gd name="connsiteX84" fmla="*/ 745123 w 3619883"/>
                <a:gd name="connsiteY84" fmla="*/ 40157 h 4275461"/>
                <a:gd name="connsiteX85" fmla="*/ 789493 w 3619883"/>
                <a:gd name="connsiteY85" fmla="*/ 36327 h 4275461"/>
                <a:gd name="connsiteX86" fmla="*/ 854255 w 3619883"/>
                <a:gd name="connsiteY86" fmla="*/ 68887 h 4275461"/>
                <a:gd name="connsiteX87" fmla="*/ 897520 w 3619883"/>
                <a:gd name="connsiteY87" fmla="*/ 88629 h 4275461"/>
                <a:gd name="connsiteX88" fmla="*/ 940510 w 3619883"/>
                <a:gd name="connsiteY88" fmla="*/ 114265 h 4275461"/>
                <a:gd name="connsiteX89" fmla="*/ 1082712 w 3619883"/>
                <a:gd name="connsiteY89" fmla="*/ 144543 h 4275461"/>
                <a:gd name="connsiteX90" fmla="*/ 1205348 w 3619883"/>
                <a:gd name="connsiteY90" fmla="*/ 120753 h 4275461"/>
                <a:gd name="connsiteX91" fmla="*/ 1271764 w 3619883"/>
                <a:gd name="connsiteY91" fmla="*/ 117956 h 4275461"/>
                <a:gd name="connsiteX92" fmla="*/ 1315583 w 3619883"/>
                <a:gd name="connsiteY92" fmla="*/ 125912 h 4275461"/>
                <a:gd name="connsiteX93" fmla="*/ 1359125 w 3619883"/>
                <a:gd name="connsiteY93" fmla="*/ 139761 h 4275461"/>
                <a:gd name="connsiteX94" fmla="*/ 1391919 w 3619883"/>
                <a:gd name="connsiteY94" fmla="*/ 147202 h 4275461"/>
                <a:gd name="connsiteX95" fmla="*/ 1436563 w 3619883"/>
                <a:gd name="connsiteY95" fmla="*/ 137480 h 4275461"/>
                <a:gd name="connsiteX96" fmla="*/ 1471566 w 3619883"/>
                <a:gd name="connsiteY96" fmla="*/ 97777 h 4275461"/>
                <a:gd name="connsiteX97" fmla="*/ 1505739 w 3619883"/>
                <a:gd name="connsiteY97" fmla="*/ 75753 h 4275461"/>
                <a:gd name="connsiteX98" fmla="*/ 1590891 w 3619883"/>
                <a:gd name="connsiteY98" fmla="*/ 144702 h 4275461"/>
                <a:gd name="connsiteX99" fmla="*/ 1625616 w 3619883"/>
                <a:gd name="connsiteY99" fmla="*/ 110893 h 4275461"/>
                <a:gd name="connsiteX100" fmla="*/ 1658964 w 3619883"/>
                <a:gd name="connsiteY100" fmla="*/ 106547 h 4275461"/>
                <a:gd name="connsiteX101" fmla="*/ 1746598 w 3619883"/>
                <a:gd name="connsiteY101" fmla="*/ 122460 h 4275461"/>
                <a:gd name="connsiteX102" fmla="*/ 1811913 w 3619883"/>
                <a:gd name="connsiteY102" fmla="*/ 143234 h 4275461"/>
                <a:gd name="connsiteX103" fmla="*/ 1856557 w 3619883"/>
                <a:gd name="connsiteY103" fmla="*/ 133511 h 4275461"/>
                <a:gd name="connsiteX104" fmla="*/ 2066003 w 3619883"/>
                <a:gd name="connsiteY104" fmla="*/ 143313 h 4275461"/>
                <a:gd name="connsiteX105" fmla="*/ 2177615 w 3619883"/>
                <a:gd name="connsiteY105" fmla="*/ 119007 h 4275461"/>
                <a:gd name="connsiteX106" fmla="*/ 2255883 w 3619883"/>
                <a:gd name="connsiteY106" fmla="*/ 99047 h 4275461"/>
                <a:gd name="connsiteX107" fmla="*/ 2344622 w 3619883"/>
                <a:gd name="connsiteY107" fmla="*/ 91388 h 4275461"/>
                <a:gd name="connsiteX108" fmla="*/ 2455682 w 3619883"/>
                <a:gd name="connsiteY108" fmla="*/ 78869 h 4275461"/>
                <a:gd name="connsiteX109" fmla="*/ 2632609 w 3619883"/>
                <a:gd name="connsiteY109" fmla="*/ 75338 h 4275461"/>
                <a:gd name="connsiteX110" fmla="*/ 2742291 w 3619883"/>
                <a:gd name="connsiteY110" fmla="*/ 92282 h 4275461"/>
                <a:gd name="connsiteX111" fmla="*/ 2851974 w 3619883"/>
                <a:gd name="connsiteY111" fmla="*/ 109227 h 4275461"/>
                <a:gd name="connsiteX112" fmla="*/ 2907643 w 3619883"/>
                <a:gd name="connsiteY112" fmla="*/ 100020 h 4275461"/>
                <a:gd name="connsiteX113" fmla="*/ 2944022 w 3619883"/>
                <a:gd name="connsiteY113" fmla="*/ 30853 h 4275461"/>
                <a:gd name="connsiteX114" fmla="*/ 3022289 w 3619883"/>
                <a:gd name="connsiteY114" fmla="*/ 10893 h 4275461"/>
                <a:gd name="connsiteX115" fmla="*/ 3054807 w 3619883"/>
                <a:gd name="connsiteY115" fmla="*/ 24226 h 4275461"/>
                <a:gd name="connsiteX116" fmla="*/ 3141892 w 3619883"/>
                <a:gd name="connsiteY116" fmla="*/ 51925 h 4275461"/>
                <a:gd name="connsiteX117" fmla="*/ 3185711 w 3619883"/>
                <a:gd name="connsiteY117" fmla="*/ 59881 h 4275461"/>
                <a:gd name="connsiteX118" fmla="*/ 3219056 w 3619883"/>
                <a:gd name="connsiteY118" fmla="*/ 55536 h 4275461"/>
                <a:gd name="connsiteX119" fmla="*/ 3263425 w 3619883"/>
                <a:gd name="connsiteY119" fmla="*/ 51706 h 4275461"/>
                <a:gd name="connsiteX120" fmla="*/ 3296219 w 3619883"/>
                <a:gd name="connsiteY120" fmla="*/ 59147 h 4275461"/>
                <a:gd name="connsiteX121" fmla="*/ 3319094 w 3619883"/>
                <a:gd name="connsiteY121" fmla="*/ 42500 h 4275461"/>
                <a:gd name="connsiteX122" fmla="*/ 3420511 w 3619883"/>
                <a:gd name="connsiteY122" fmla="*/ 0 h 4275461"/>
                <a:gd name="connsiteX123" fmla="*/ 3453305 w 3619883"/>
                <a:gd name="connsiteY123" fmla="*/ 7440 h 4275461"/>
                <a:gd name="connsiteX124" fmla="*/ 3496571 w 3619883"/>
                <a:gd name="connsiteY124" fmla="*/ 27182 h 4275461"/>
                <a:gd name="connsiteX125" fmla="*/ 3602117 w 3619883"/>
                <a:gd name="connsiteY125" fmla="*/ 132521 h 4275461"/>
                <a:gd name="connsiteX126" fmla="*/ 3619883 w 3619883"/>
                <a:gd name="connsiteY126" fmla="*/ 140049 h 4275461"/>
                <a:gd name="connsiteX127" fmla="*/ 3619883 w 3619883"/>
                <a:gd name="connsiteY12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515810 w 3619883"/>
                <a:gd name="connsiteY8" fmla="*/ 4128157 h 4275461"/>
                <a:gd name="connsiteX9" fmla="*/ 2515810 w 3619883"/>
                <a:gd name="connsiteY9" fmla="*/ 3951392 h 4275461"/>
                <a:gd name="connsiteX10" fmla="*/ 2338025 w 3619883"/>
                <a:gd name="connsiteY10" fmla="*/ 3951392 h 4275461"/>
                <a:gd name="connsiteX11" fmla="*/ 2338025 w 3619883"/>
                <a:gd name="connsiteY11" fmla="*/ 4128157 h 4275461"/>
                <a:gd name="connsiteX12" fmla="*/ 2395120 w 3619883"/>
                <a:gd name="connsiteY12" fmla="*/ 4128157 h 4275461"/>
                <a:gd name="connsiteX13" fmla="*/ 2337697 w 3619883"/>
                <a:gd name="connsiteY13" fmla="*/ 4275461 h 4275461"/>
                <a:gd name="connsiteX14" fmla="*/ 2150155 w 3619883"/>
                <a:gd name="connsiteY14" fmla="*/ 4275461 h 4275461"/>
                <a:gd name="connsiteX15" fmla="*/ 2150155 w 3619883"/>
                <a:gd name="connsiteY15" fmla="*/ 4128157 h 4275461"/>
                <a:gd name="connsiteX16" fmla="*/ 2204852 w 3619883"/>
                <a:gd name="connsiteY16" fmla="*/ 4128157 h 4275461"/>
                <a:gd name="connsiteX17" fmla="*/ 2204852 w 3619883"/>
                <a:gd name="connsiteY17" fmla="*/ 3951392 h 4275461"/>
                <a:gd name="connsiteX18" fmla="*/ 2027068 w 3619883"/>
                <a:gd name="connsiteY18" fmla="*/ 3951392 h 4275461"/>
                <a:gd name="connsiteX19" fmla="*/ 2027068 w 3619883"/>
                <a:gd name="connsiteY19" fmla="*/ 4128157 h 4275461"/>
                <a:gd name="connsiteX20" fmla="*/ 2079759 w 3619883"/>
                <a:gd name="connsiteY20" fmla="*/ 4128157 h 4275461"/>
                <a:gd name="connsiteX21" fmla="*/ 2079759 w 3619883"/>
                <a:gd name="connsiteY21" fmla="*/ 4275461 h 4275461"/>
                <a:gd name="connsiteX22" fmla="*/ 1824703 w 3619883"/>
                <a:gd name="connsiteY22" fmla="*/ 4275461 h 4275461"/>
                <a:gd name="connsiteX23" fmla="*/ 1834468 w 3619883"/>
                <a:gd name="connsiteY23" fmla="*/ 4128157 h 4275461"/>
                <a:gd name="connsiteX24" fmla="*/ 1893894 w 3619883"/>
                <a:gd name="connsiteY24" fmla="*/ 4128157 h 4275461"/>
                <a:gd name="connsiteX25" fmla="*/ 1893894 w 3619883"/>
                <a:gd name="connsiteY25" fmla="*/ 3951392 h 4275461"/>
                <a:gd name="connsiteX26" fmla="*/ 1716110 w 3619883"/>
                <a:gd name="connsiteY26" fmla="*/ 3951392 h 4275461"/>
                <a:gd name="connsiteX27" fmla="*/ 1716110 w 3619883"/>
                <a:gd name="connsiteY27" fmla="*/ 4006431 h 4275461"/>
                <a:gd name="connsiteX28" fmla="*/ 1703447 w 3619883"/>
                <a:gd name="connsiteY28" fmla="*/ 4007960 h 4275461"/>
                <a:gd name="connsiteX29" fmla="*/ 1716110 w 3619883"/>
                <a:gd name="connsiteY29" fmla="*/ 4044284 h 4275461"/>
                <a:gd name="connsiteX30" fmla="*/ 1716110 w 3619883"/>
                <a:gd name="connsiteY30" fmla="*/ 4128157 h 4275461"/>
                <a:gd name="connsiteX31" fmla="*/ 1745346 w 3619883"/>
                <a:gd name="connsiteY31" fmla="*/ 4128157 h 4275461"/>
                <a:gd name="connsiteX32" fmla="*/ 1796694 w 3619883"/>
                <a:gd name="connsiteY32" fmla="*/ 4275461 h 4275461"/>
                <a:gd name="connsiteX33" fmla="*/ 1558844 w 3619883"/>
                <a:gd name="connsiteY33" fmla="*/ 4275461 h 4275461"/>
                <a:gd name="connsiteX34" fmla="*/ 1517252 w 3619883"/>
                <a:gd name="connsiteY34" fmla="*/ 4128157 h 4275461"/>
                <a:gd name="connsiteX35" fmla="*/ 1582936 w 3619883"/>
                <a:gd name="connsiteY35" fmla="*/ 4128157 h 4275461"/>
                <a:gd name="connsiteX36" fmla="*/ 1582936 w 3619883"/>
                <a:gd name="connsiteY36" fmla="*/ 3951392 h 4275461"/>
                <a:gd name="connsiteX37" fmla="*/ 1405151 w 3619883"/>
                <a:gd name="connsiteY37" fmla="*/ 3951392 h 4275461"/>
                <a:gd name="connsiteX38" fmla="*/ 1405151 w 3619883"/>
                <a:gd name="connsiteY38" fmla="*/ 4128157 h 4275461"/>
                <a:gd name="connsiteX39" fmla="*/ 1468988 w 3619883"/>
                <a:gd name="connsiteY39" fmla="*/ 4128157 h 4275461"/>
                <a:gd name="connsiteX40" fmla="*/ 1427396 w 3619883"/>
                <a:gd name="connsiteY40" fmla="*/ 4275461 h 4275461"/>
                <a:gd name="connsiteX41" fmla="*/ 1210751 w 3619883"/>
                <a:gd name="connsiteY41" fmla="*/ 4275461 h 4275461"/>
                <a:gd name="connsiteX42" fmla="*/ 1210751 w 3619883"/>
                <a:gd name="connsiteY42" fmla="*/ 4128157 h 4275461"/>
                <a:gd name="connsiteX43" fmla="*/ 1271978 w 3619883"/>
                <a:gd name="connsiteY43" fmla="*/ 4128157 h 4275461"/>
                <a:gd name="connsiteX44" fmla="*/ 1271978 w 3619883"/>
                <a:gd name="connsiteY44" fmla="*/ 3951392 h 4275461"/>
                <a:gd name="connsiteX45" fmla="*/ 1094193 w 3619883"/>
                <a:gd name="connsiteY45" fmla="*/ 3951392 h 4275461"/>
                <a:gd name="connsiteX46" fmla="*/ 1094193 w 3619883"/>
                <a:gd name="connsiteY46" fmla="*/ 4128157 h 4275461"/>
                <a:gd name="connsiteX47" fmla="*/ 1140354 w 3619883"/>
                <a:gd name="connsiteY47" fmla="*/ 4128157 h 4275461"/>
                <a:gd name="connsiteX48" fmla="*/ 1140354 w 3619883"/>
                <a:gd name="connsiteY48" fmla="*/ 4275461 h 4275461"/>
                <a:gd name="connsiteX49" fmla="*/ 953807 w 3619883"/>
                <a:gd name="connsiteY49" fmla="*/ 4275461 h 4275461"/>
                <a:gd name="connsiteX50" fmla="*/ 912215 w 3619883"/>
                <a:gd name="connsiteY50" fmla="*/ 4128157 h 4275461"/>
                <a:gd name="connsiteX51" fmla="*/ 961020 w 3619883"/>
                <a:gd name="connsiteY51" fmla="*/ 4128157 h 4275461"/>
                <a:gd name="connsiteX52" fmla="*/ 961020 w 3619883"/>
                <a:gd name="connsiteY52" fmla="*/ 3951392 h 4275461"/>
                <a:gd name="connsiteX53" fmla="*/ 783235 w 3619883"/>
                <a:gd name="connsiteY53" fmla="*/ 3951392 h 4275461"/>
                <a:gd name="connsiteX54" fmla="*/ 783235 w 3619883"/>
                <a:gd name="connsiteY54" fmla="*/ 4128157 h 4275461"/>
                <a:gd name="connsiteX55" fmla="*/ 871024 w 3619883"/>
                <a:gd name="connsiteY55" fmla="*/ 4128157 h 4275461"/>
                <a:gd name="connsiteX56" fmla="*/ 829432 w 3619883"/>
                <a:gd name="connsiteY56" fmla="*/ 4275461 h 4275461"/>
                <a:gd name="connsiteX57" fmla="*/ 611484 w 3619883"/>
                <a:gd name="connsiteY57" fmla="*/ 4275461 h 4275461"/>
                <a:gd name="connsiteX58" fmla="*/ 621247 w 3619883"/>
                <a:gd name="connsiteY58" fmla="*/ 4128157 h 4275461"/>
                <a:gd name="connsiteX59" fmla="*/ 650062 w 3619883"/>
                <a:gd name="connsiteY59" fmla="*/ 4128157 h 4275461"/>
                <a:gd name="connsiteX60" fmla="*/ 650062 w 3619883"/>
                <a:gd name="connsiteY60" fmla="*/ 3951392 h 4275461"/>
                <a:gd name="connsiteX61" fmla="*/ 472277 w 3619883"/>
                <a:gd name="connsiteY61" fmla="*/ 3951392 h 4275461"/>
                <a:gd name="connsiteX62" fmla="*/ 472277 w 3619883"/>
                <a:gd name="connsiteY62" fmla="*/ 4128157 h 4275461"/>
                <a:gd name="connsiteX63" fmla="*/ 522650 w 3619883"/>
                <a:gd name="connsiteY63" fmla="*/ 4128157 h 4275461"/>
                <a:gd name="connsiteX64" fmla="*/ 573998 w 3619883"/>
                <a:gd name="connsiteY64" fmla="*/ 4275461 h 4275461"/>
                <a:gd name="connsiteX65" fmla="*/ 336164 w 3619883"/>
                <a:gd name="connsiteY65" fmla="*/ 4275461 h 4275461"/>
                <a:gd name="connsiteX66" fmla="*/ 294572 w 3619883"/>
                <a:gd name="connsiteY66" fmla="*/ 4128157 h 4275461"/>
                <a:gd name="connsiteX67" fmla="*/ 339106 w 3619883"/>
                <a:gd name="connsiteY67" fmla="*/ 4128157 h 4275461"/>
                <a:gd name="connsiteX68" fmla="*/ 339106 w 3619883"/>
                <a:gd name="connsiteY68" fmla="*/ 3951392 h 4275461"/>
                <a:gd name="connsiteX69" fmla="*/ 161321 w 3619883"/>
                <a:gd name="connsiteY69" fmla="*/ 3951392 h 4275461"/>
                <a:gd name="connsiteX70" fmla="*/ 161321 w 3619883"/>
                <a:gd name="connsiteY70" fmla="*/ 4128157 h 4275461"/>
                <a:gd name="connsiteX71" fmla="*/ 230914 w 3619883"/>
                <a:gd name="connsiteY71" fmla="*/ 4128157 h 4275461"/>
                <a:gd name="connsiteX72" fmla="*/ 189322 w 3619883"/>
                <a:gd name="connsiteY72" fmla="*/ 4275461 h 4275461"/>
                <a:gd name="connsiteX73" fmla="*/ 0 w 3619883"/>
                <a:gd name="connsiteY73" fmla="*/ 4275461 h 4275461"/>
                <a:gd name="connsiteX74" fmla="*/ 0 w 3619883"/>
                <a:gd name="connsiteY74" fmla="*/ 42229 h 4275461"/>
                <a:gd name="connsiteX75" fmla="*/ 42464 w 3619883"/>
                <a:gd name="connsiteY75" fmla="*/ 40518 h 4275461"/>
                <a:gd name="connsiteX76" fmla="*/ 137733 w 3619883"/>
                <a:gd name="connsiteY76" fmla="*/ 35355 h 4275461"/>
                <a:gd name="connsiteX77" fmla="*/ 270565 w 3619883"/>
                <a:gd name="connsiteY77" fmla="*/ 29759 h 4275461"/>
                <a:gd name="connsiteX78" fmla="*/ 479734 w 3619883"/>
                <a:gd name="connsiteY78" fmla="*/ 45455 h 4275461"/>
                <a:gd name="connsiteX79" fmla="*/ 524103 w 3619883"/>
                <a:gd name="connsiteY79" fmla="*/ 41625 h 4275461"/>
                <a:gd name="connsiteX80" fmla="*/ 624416 w 3619883"/>
                <a:gd name="connsiteY80" fmla="*/ 22696 h 4275461"/>
                <a:gd name="connsiteX81" fmla="*/ 657762 w 3619883"/>
                <a:gd name="connsiteY81" fmla="*/ 18351 h 4275461"/>
                <a:gd name="connsiteX82" fmla="*/ 690557 w 3619883"/>
                <a:gd name="connsiteY82" fmla="*/ 25792 h 4275461"/>
                <a:gd name="connsiteX83" fmla="*/ 745123 w 3619883"/>
                <a:gd name="connsiteY83" fmla="*/ 40157 h 4275461"/>
                <a:gd name="connsiteX84" fmla="*/ 789493 w 3619883"/>
                <a:gd name="connsiteY84" fmla="*/ 36327 h 4275461"/>
                <a:gd name="connsiteX85" fmla="*/ 854255 w 3619883"/>
                <a:gd name="connsiteY85" fmla="*/ 68887 h 4275461"/>
                <a:gd name="connsiteX86" fmla="*/ 897520 w 3619883"/>
                <a:gd name="connsiteY86" fmla="*/ 88629 h 4275461"/>
                <a:gd name="connsiteX87" fmla="*/ 940510 w 3619883"/>
                <a:gd name="connsiteY87" fmla="*/ 114265 h 4275461"/>
                <a:gd name="connsiteX88" fmla="*/ 1082712 w 3619883"/>
                <a:gd name="connsiteY88" fmla="*/ 144543 h 4275461"/>
                <a:gd name="connsiteX89" fmla="*/ 1205348 w 3619883"/>
                <a:gd name="connsiteY89" fmla="*/ 120753 h 4275461"/>
                <a:gd name="connsiteX90" fmla="*/ 1271764 w 3619883"/>
                <a:gd name="connsiteY90" fmla="*/ 117956 h 4275461"/>
                <a:gd name="connsiteX91" fmla="*/ 1315583 w 3619883"/>
                <a:gd name="connsiteY91" fmla="*/ 125912 h 4275461"/>
                <a:gd name="connsiteX92" fmla="*/ 1359125 w 3619883"/>
                <a:gd name="connsiteY92" fmla="*/ 139761 h 4275461"/>
                <a:gd name="connsiteX93" fmla="*/ 1391919 w 3619883"/>
                <a:gd name="connsiteY93" fmla="*/ 147202 h 4275461"/>
                <a:gd name="connsiteX94" fmla="*/ 1436563 w 3619883"/>
                <a:gd name="connsiteY94" fmla="*/ 137480 h 4275461"/>
                <a:gd name="connsiteX95" fmla="*/ 1471566 w 3619883"/>
                <a:gd name="connsiteY95" fmla="*/ 97777 h 4275461"/>
                <a:gd name="connsiteX96" fmla="*/ 1505739 w 3619883"/>
                <a:gd name="connsiteY96" fmla="*/ 75753 h 4275461"/>
                <a:gd name="connsiteX97" fmla="*/ 1590891 w 3619883"/>
                <a:gd name="connsiteY97" fmla="*/ 144702 h 4275461"/>
                <a:gd name="connsiteX98" fmla="*/ 1625616 w 3619883"/>
                <a:gd name="connsiteY98" fmla="*/ 110893 h 4275461"/>
                <a:gd name="connsiteX99" fmla="*/ 1658964 w 3619883"/>
                <a:gd name="connsiteY99" fmla="*/ 106547 h 4275461"/>
                <a:gd name="connsiteX100" fmla="*/ 1746598 w 3619883"/>
                <a:gd name="connsiteY100" fmla="*/ 122460 h 4275461"/>
                <a:gd name="connsiteX101" fmla="*/ 1811913 w 3619883"/>
                <a:gd name="connsiteY101" fmla="*/ 143234 h 4275461"/>
                <a:gd name="connsiteX102" fmla="*/ 1856557 w 3619883"/>
                <a:gd name="connsiteY102" fmla="*/ 133511 h 4275461"/>
                <a:gd name="connsiteX103" fmla="*/ 2066003 w 3619883"/>
                <a:gd name="connsiteY103" fmla="*/ 143313 h 4275461"/>
                <a:gd name="connsiteX104" fmla="*/ 2177615 w 3619883"/>
                <a:gd name="connsiteY104" fmla="*/ 119007 h 4275461"/>
                <a:gd name="connsiteX105" fmla="*/ 2255883 w 3619883"/>
                <a:gd name="connsiteY105" fmla="*/ 99047 h 4275461"/>
                <a:gd name="connsiteX106" fmla="*/ 2344622 w 3619883"/>
                <a:gd name="connsiteY106" fmla="*/ 91388 h 4275461"/>
                <a:gd name="connsiteX107" fmla="*/ 2455682 w 3619883"/>
                <a:gd name="connsiteY107" fmla="*/ 78869 h 4275461"/>
                <a:gd name="connsiteX108" fmla="*/ 2632609 w 3619883"/>
                <a:gd name="connsiteY108" fmla="*/ 75338 h 4275461"/>
                <a:gd name="connsiteX109" fmla="*/ 2742291 w 3619883"/>
                <a:gd name="connsiteY109" fmla="*/ 92282 h 4275461"/>
                <a:gd name="connsiteX110" fmla="*/ 2851974 w 3619883"/>
                <a:gd name="connsiteY110" fmla="*/ 109227 h 4275461"/>
                <a:gd name="connsiteX111" fmla="*/ 2907643 w 3619883"/>
                <a:gd name="connsiteY111" fmla="*/ 100020 h 4275461"/>
                <a:gd name="connsiteX112" fmla="*/ 2944022 w 3619883"/>
                <a:gd name="connsiteY112" fmla="*/ 30853 h 4275461"/>
                <a:gd name="connsiteX113" fmla="*/ 3022289 w 3619883"/>
                <a:gd name="connsiteY113" fmla="*/ 10893 h 4275461"/>
                <a:gd name="connsiteX114" fmla="*/ 3054807 w 3619883"/>
                <a:gd name="connsiteY114" fmla="*/ 24226 h 4275461"/>
                <a:gd name="connsiteX115" fmla="*/ 3141892 w 3619883"/>
                <a:gd name="connsiteY115" fmla="*/ 51925 h 4275461"/>
                <a:gd name="connsiteX116" fmla="*/ 3185711 w 3619883"/>
                <a:gd name="connsiteY116" fmla="*/ 59881 h 4275461"/>
                <a:gd name="connsiteX117" fmla="*/ 3219056 w 3619883"/>
                <a:gd name="connsiteY117" fmla="*/ 55536 h 4275461"/>
                <a:gd name="connsiteX118" fmla="*/ 3263425 w 3619883"/>
                <a:gd name="connsiteY118" fmla="*/ 51706 h 4275461"/>
                <a:gd name="connsiteX119" fmla="*/ 3296219 w 3619883"/>
                <a:gd name="connsiteY119" fmla="*/ 59147 h 4275461"/>
                <a:gd name="connsiteX120" fmla="*/ 3319094 w 3619883"/>
                <a:gd name="connsiteY120" fmla="*/ 42500 h 4275461"/>
                <a:gd name="connsiteX121" fmla="*/ 3420511 w 3619883"/>
                <a:gd name="connsiteY121" fmla="*/ 0 h 4275461"/>
                <a:gd name="connsiteX122" fmla="*/ 3453305 w 3619883"/>
                <a:gd name="connsiteY122" fmla="*/ 7440 h 4275461"/>
                <a:gd name="connsiteX123" fmla="*/ 3496571 w 3619883"/>
                <a:gd name="connsiteY123" fmla="*/ 27182 h 4275461"/>
                <a:gd name="connsiteX124" fmla="*/ 3602117 w 3619883"/>
                <a:gd name="connsiteY124" fmla="*/ 132521 h 4275461"/>
                <a:gd name="connsiteX125" fmla="*/ 3619883 w 3619883"/>
                <a:gd name="connsiteY125" fmla="*/ 140049 h 4275461"/>
                <a:gd name="connsiteX126" fmla="*/ 3619883 w 3619883"/>
                <a:gd name="connsiteY12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515810 w 3619883"/>
                <a:gd name="connsiteY8" fmla="*/ 3951392 h 4275461"/>
                <a:gd name="connsiteX9" fmla="*/ 2338025 w 3619883"/>
                <a:gd name="connsiteY9" fmla="*/ 3951392 h 4275461"/>
                <a:gd name="connsiteX10" fmla="*/ 2338025 w 3619883"/>
                <a:gd name="connsiteY10" fmla="*/ 4128157 h 4275461"/>
                <a:gd name="connsiteX11" fmla="*/ 2395120 w 3619883"/>
                <a:gd name="connsiteY11" fmla="*/ 4128157 h 4275461"/>
                <a:gd name="connsiteX12" fmla="*/ 2337697 w 3619883"/>
                <a:gd name="connsiteY12" fmla="*/ 4275461 h 4275461"/>
                <a:gd name="connsiteX13" fmla="*/ 2150155 w 3619883"/>
                <a:gd name="connsiteY13" fmla="*/ 4275461 h 4275461"/>
                <a:gd name="connsiteX14" fmla="*/ 2150155 w 3619883"/>
                <a:gd name="connsiteY14" fmla="*/ 4128157 h 4275461"/>
                <a:gd name="connsiteX15" fmla="*/ 2204852 w 3619883"/>
                <a:gd name="connsiteY15" fmla="*/ 4128157 h 4275461"/>
                <a:gd name="connsiteX16" fmla="*/ 2204852 w 3619883"/>
                <a:gd name="connsiteY16" fmla="*/ 3951392 h 4275461"/>
                <a:gd name="connsiteX17" fmla="*/ 2027068 w 3619883"/>
                <a:gd name="connsiteY17" fmla="*/ 3951392 h 4275461"/>
                <a:gd name="connsiteX18" fmla="*/ 2027068 w 3619883"/>
                <a:gd name="connsiteY18" fmla="*/ 4128157 h 4275461"/>
                <a:gd name="connsiteX19" fmla="*/ 2079759 w 3619883"/>
                <a:gd name="connsiteY19" fmla="*/ 4128157 h 4275461"/>
                <a:gd name="connsiteX20" fmla="*/ 2079759 w 3619883"/>
                <a:gd name="connsiteY20" fmla="*/ 4275461 h 4275461"/>
                <a:gd name="connsiteX21" fmla="*/ 1824703 w 3619883"/>
                <a:gd name="connsiteY21" fmla="*/ 4275461 h 4275461"/>
                <a:gd name="connsiteX22" fmla="*/ 1834468 w 3619883"/>
                <a:gd name="connsiteY22" fmla="*/ 4128157 h 4275461"/>
                <a:gd name="connsiteX23" fmla="*/ 1893894 w 3619883"/>
                <a:gd name="connsiteY23" fmla="*/ 4128157 h 4275461"/>
                <a:gd name="connsiteX24" fmla="*/ 1893894 w 3619883"/>
                <a:gd name="connsiteY24" fmla="*/ 3951392 h 4275461"/>
                <a:gd name="connsiteX25" fmla="*/ 1716110 w 3619883"/>
                <a:gd name="connsiteY25" fmla="*/ 3951392 h 4275461"/>
                <a:gd name="connsiteX26" fmla="*/ 1716110 w 3619883"/>
                <a:gd name="connsiteY26" fmla="*/ 4006431 h 4275461"/>
                <a:gd name="connsiteX27" fmla="*/ 1703447 w 3619883"/>
                <a:gd name="connsiteY27" fmla="*/ 4007960 h 4275461"/>
                <a:gd name="connsiteX28" fmla="*/ 1716110 w 3619883"/>
                <a:gd name="connsiteY28" fmla="*/ 4044284 h 4275461"/>
                <a:gd name="connsiteX29" fmla="*/ 1716110 w 3619883"/>
                <a:gd name="connsiteY29" fmla="*/ 4128157 h 4275461"/>
                <a:gd name="connsiteX30" fmla="*/ 1745346 w 3619883"/>
                <a:gd name="connsiteY30" fmla="*/ 4128157 h 4275461"/>
                <a:gd name="connsiteX31" fmla="*/ 1796694 w 3619883"/>
                <a:gd name="connsiteY31" fmla="*/ 4275461 h 4275461"/>
                <a:gd name="connsiteX32" fmla="*/ 1558844 w 3619883"/>
                <a:gd name="connsiteY32" fmla="*/ 4275461 h 4275461"/>
                <a:gd name="connsiteX33" fmla="*/ 1517252 w 3619883"/>
                <a:gd name="connsiteY33" fmla="*/ 4128157 h 4275461"/>
                <a:gd name="connsiteX34" fmla="*/ 1582936 w 3619883"/>
                <a:gd name="connsiteY34" fmla="*/ 4128157 h 4275461"/>
                <a:gd name="connsiteX35" fmla="*/ 1582936 w 3619883"/>
                <a:gd name="connsiteY35" fmla="*/ 3951392 h 4275461"/>
                <a:gd name="connsiteX36" fmla="*/ 1405151 w 3619883"/>
                <a:gd name="connsiteY36" fmla="*/ 3951392 h 4275461"/>
                <a:gd name="connsiteX37" fmla="*/ 1405151 w 3619883"/>
                <a:gd name="connsiteY37" fmla="*/ 4128157 h 4275461"/>
                <a:gd name="connsiteX38" fmla="*/ 1468988 w 3619883"/>
                <a:gd name="connsiteY38" fmla="*/ 4128157 h 4275461"/>
                <a:gd name="connsiteX39" fmla="*/ 1427396 w 3619883"/>
                <a:gd name="connsiteY39" fmla="*/ 4275461 h 4275461"/>
                <a:gd name="connsiteX40" fmla="*/ 1210751 w 3619883"/>
                <a:gd name="connsiteY40" fmla="*/ 4275461 h 4275461"/>
                <a:gd name="connsiteX41" fmla="*/ 1210751 w 3619883"/>
                <a:gd name="connsiteY41" fmla="*/ 4128157 h 4275461"/>
                <a:gd name="connsiteX42" fmla="*/ 1271978 w 3619883"/>
                <a:gd name="connsiteY42" fmla="*/ 4128157 h 4275461"/>
                <a:gd name="connsiteX43" fmla="*/ 1271978 w 3619883"/>
                <a:gd name="connsiteY43" fmla="*/ 3951392 h 4275461"/>
                <a:gd name="connsiteX44" fmla="*/ 1094193 w 3619883"/>
                <a:gd name="connsiteY44" fmla="*/ 3951392 h 4275461"/>
                <a:gd name="connsiteX45" fmla="*/ 1094193 w 3619883"/>
                <a:gd name="connsiteY45" fmla="*/ 4128157 h 4275461"/>
                <a:gd name="connsiteX46" fmla="*/ 1140354 w 3619883"/>
                <a:gd name="connsiteY46" fmla="*/ 4128157 h 4275461"/>
                <a:gd name="connsiteX47" fmla="*/ 1140354 w 3619883"/>
                <a:gd name="connsiteY47" fmla="*/ 4275461 h 4275461"/>
                <a:gd name="connsiteX48" fmla="*/ 953807 w 3619883"/>
                <a:gd name="connsiteY48" fmla="*/ 4275461 h 4275461"/>
                <a:gd name="connsiteX49" fmla="*/ 912215 w 3619883"/>
                <a:gd name="connsiteY49" fmla="*/ 4128157 h 4275461"/>
                <a:gd name="connsiteX50" fmla="*/ 961020 w 3619883"/>
                <a:gd name="connsiteY50" fmla="*/ 4128157 h 4275461"/>
                <a:gd name="connsiteX51" fmla="*/ 961020 w 3619883"/>
                <a:gd name="connsiteY51" fmla="*/ 3951392 h 4275461"/>
                <a:gd name="connsiteX52" fmla="*/ 783235 w 3619883"/>
                <a:gd name="connsiteY52" fmla="*/ 3951392 h 4275461"/>
                <a:gd name="connsiteX53" fmla="*/ 783235 w 3619883"/>
                <a:gd name="connsiteY53" fmla="*/ 4128157 h 4275461"/>
                <a:gd name="connsiteX54" fmla="*/ 871024 w 3619883"/>
                <a:gd name="connsiteY54" fmla="*/ 4128157 h 4275461"/>
                <a:gd name="connsiteX55" fmla="*/ 829432 w 3619883"/>
                <a:gd name="connsiteY55" fmla="*/ 4275461 h 4275461"/>
                <a:gd name="connsiteX56" fmla="*/ 611484 w 3619883"/>
                <a:gd name="connsiteY56" fmla="*/ 4275461 h 4275461"/>
                <a:gd name="connsiteX57" fmla="*/ 621247 w 3619883"/>
                <a:gd name="connsiteY57" fmla="*/ 4128157 h 4275461"/>
                <a:gd name="connsiteX58" fmla="*/ 650062 w 3619883"/>
                <a:gd name="connsiteY58" fmla="*/ 4128157 h 4275461"/>
                <a:gd name="connsiteX59" fmla="*/ 650062 w 3619883"/>
                <a:gd name="connsiteY59" fmla="*/ 3951392 h 4275461"/>
                <a:gd name="connsiteX60" fmla="*/ 472277 w 3619883"/>
                <a:gd name="connsiteY60" fmla="*/ 3951392 h 4275461"/>
                <a:gd name="connsiteX61" fmla="*/ 472277 w 3619883"/>
                <a:gd name="connsiteY61" fmla="*/ 4128157 h 4275461"/>
                <a:gd name="connsiteX62" fmla="*/ 522650 w 3619883"/>
                <a:gd name="connsiteY62" fmla="*/ 4128157 h 4275461"/>
                <a:gd name="connsiteX63" fmla="*/ 573998 w 3619883"/>
                <a:gd name="connsiteY63" fmla="*/ 4275461 h 4275461"/>
                <a:gd name="connsiteX64" fmla="*/ 336164 w 3619883"/>
                <a:gd name="connsiteY64" fmla="*/ 4275461 h 4275461"/>
                <a:gd name="connsiteX65" fmla="*/ 294572 w 3619883"/>
                <a:gd name="connsiteY65" fmla="*/ 4128157 h 4275461"/>
                <a:gd name="connsiteX66" fmla="*/ 339106 w 3619883"/>
                <a:gd name="connsiteY66" fmla="*/ 4128157 h 4275461"/>
                <a:gd name="connsiteX67" fmla="*/ 339106 w 3619883"/>
                <a:gd name="connsiteY67" fmla="*/ 3951392 h 4275461"/>
                <a:gd name="connsiteX68" fmla="*/ 161321 w 3619883"/>
                <a:gd name="connsiteY68" fmla="*/ 3951392 h 4275461"/>
                <a:gd name="connsiteX69" fmla="*/ 161321 w 3619883"/>
                <a:gd name="connsiteY69" fmla="*/ 4128157 h 4275461"/>
                <a:gd name="connsiteX70" fmla="*/ 230914 w 3619883"/>
                <a:gd name="connsiteY70" fmla="*/ 4128157 h 4275461"/>
                <a:gd name="connsiteX71" fmla="*/ 189322 w 3619883"/>
                <a:gd name="connsiteY71" fmla="*/ 4275461 h 4275461"/>
                <a:gd name="connsiteX72" fmla="*/ 0 w 3619883"/>
                <a:gd name="connsiteY72" fmla="*/ 4275461 h 4275461"/>
                <a:gd name="connsiteX73" fmla="*/ 0 w 3619883"/>
                <a:gd name="connsiteY73" fmla="*/ 42229 h 4275461"/>
                <a:gd name="connsiteX74" fmla="*/ 42464 w 3619883"/>
                <a:gd name="connsiteY74" fmla="*/ 40518 h 4275461"/>
                <a:gd name="connsiteX75" fmla="*/ 137733 w 3619883"/>
                <a:gd name="connsiteY75" fmla="*/ 35355 h 4275461"/>
                <a:gd name="connsiteX76" fmla="*/ 270565 w 3619883"/>
                <a:gd name="connsiteY76" fmla="*/ 29759 h 4275461"/>
                <a:gd name="connsiteX77" fmla="*/ 479734 w 3619883"/>
                <a:gd name="connsiteY77" fmla="*/ 45455 h 4275461"/>
                <a:gd name="connsiteX78" fmla="*/ 524103 w 3619883"/>
                <a:gd name="connsiteY78" fmla="*/ 41625 h 4275461"/>
                <a:gd name="connsiteX79" fmla="*/ 624416 w 3619883"/>
                <a:gd name="connsiteY79" fmla="*/ 22696 h 4275461"/>
                <a:gd name="connsiteX80" fmla="*/ 657762 w 3619883"/>
                <a:gd name="connsiteY80" fmla="*/ 18351 h 4275461"/>
                <a:gd name="connsiteX81" fmla="*/ 690557 w 3619883"/>
                <a:gd name="connsiteY81" fmla="*/ 25792 h 4275461"/>
                <a:gd name="connsiteX82" fmla="*/ 745123 w 3619883"/>
                <a:gd name="connsiteY82" fmla="*/ 40157 h 4275461"/>
                <a:gd name="connsiteX83" fmla="*/ 789493 w 3619883"/>
                <a:gd name="connsiteY83" fmla="*/ 36327 h 4275461"/>
                <a:gd name="connsiteX84" fmla="*/ 854255 w 3619883"/>
                <a:gd name="connsiteY84" fmla="*/ 68887 h 4275461"/>
                <a:gd name="connsiteX85" fmla="*/ 897520 w 3619883"/>
                <a:gd name="connsiteY85" fmla="*/ 88629 h 4275461"/>
                <a:gd name="connsiteX86" fmla="*/ 940510 w 3619883"/>
                <a:gd name="connsiteY86" fmla="*/ 114265 h 4275461"/>
                <a:gd name="connsiteX87" fmla="*/ 1082712 w 3619883"/>
                <a:gd name="connsiteY87" fmla="*/ 144543 h 4275461"/>
                <a:gd name="connsiteX88" fmla="*/ 1205348 w 3619883"/>
                <a:gd name="connsiteY88" fmla="*/ 120753 h 4275461"/>
                <a:gd name="connsiteX89" fmla="*/ 1271764 w 3619883"/>
                <a:gd name="connsiteY89" fmla="*/ 117956 h 4275461"/>
                <a:gd name="connsiteX90" fmla="*/ 1315583 w 3619883"/>
                <a:gd name="connsiteY90" fmla="*/ 125912 h 4275461"/>
                <a:gd name="connsiteX91" fmla="*/ 1359125 w 3619883"/>
                <a:gd name="connsiteY91" fmla="*/ 139761 h 4275461"/>
                <a:gd name="connsiteX92" fmla="*/ 1391919 w 3619883"/>
                <a:gd name="connsiteY92" fmla="*/ 147202 h 4275461"/>
                <a:gd name="connsiteX93" fmla="*/ 1436563 w 3619883"/>
                <a:gd name="connsiteY93" fmla="*/ 137480 h 4275461"/>
                <a:gd name="connsiteX94" fmla="*/ 1471566 w 3619883"/>
                <a:gd name="connsiteY94" fmla="*/ 97777 h 4275461"/>
                <a:gd name="connsiteX95" fmla="*/ 1505739 w 3619883"/>
                <a:gd name="connsiteY95" fmla="*/ 75753 h 4275461"/>
                <a:gd name="connsiteX96" fmla="*/ 1590891 w 3619883"/>
                <a:gd name="connsiteY96" fmla="*/ 144702 h 4275461"/>
                <a:gd name="connsiteX97" fmla="*/ 1625616 w 3619883"/>
                <a:gd name="connsiteY97" fmla="*/ 110893 h 4275461"/>
                <a:gd name="connsiteX98" fmla="*/ 1658964 w 3619883"/>
                <a:gd name="connsiteY98" fmla="*/ 106547 h 4275461"/>
                <a:gd name="connsiteX99" fmla="*/ 1746598 w 3619883"/>
                <a:gd name="connsiteY99" fmla="*/ 122460 h 4275461"/>
                <a:gd name="connsiteX100" fmla="*/ 1811913 w 3619883"/>
                <a:gd name="connsiteY100" fmla="*/ 143234 h 4275461"/>
                <a:gd name="connsiteX101" fmla="*/ 1856557 w 3619883"/>
                <a:gd name="connsiteY101" fmla="*/ 133511 h 4275461"/>
                <a:gd name="connsiteX102" fmla="*/ 2066003 w 3619883"/>
                <a:gd name="connsiteY102" fmla="*/ 143313 h 4275461"/>
                <a:gd name="connsiteX103" fmla="*/ 2177615 w 3619883"/>
                <a:gd name="connsiteY103" fmla="*/ 119007 h 4275461"/>
                <a:gd name="connsiteX104" fmla="*/ 2255883 w 3619883"/>
                <a:gd name="connsiteY104" fmla="*/ 99047 h 4275461"/>
                <a:gd name="connsiteX105" fmla="*/ 2344622 w 3619883"/>
                <a:gd name="connsiteY105" fmla="*/ 91388 h 4275461"/>
                <a:gd name="connsiteX106" fmla="*/ 2455682 w 3619883"/>
                <a:gd name="connsiteY106" fmla="*/ 78869 h 4275461"/>
                <a:gd name="connsiteX107" fmla="*/ 2632609 w 3619883"/>
                <a:gd name="connsiteY107" fmla="*/ 75338 h 4275461"/>
                <a:gd name="connsiteX108" fmla="*/ 2742291 w 3619883"/>
                <a:gd name="connsiteY108" fmla="*/ 92282 h 4275461"/>
                <a:gd name="connsiteX109" fmla="*/ 2851974 w 3619883"/>
                <a:gd name="connsiteY109" fmla="*/ 109227 h 4275461"/>
                <a:gd name="connsiteX110" fmla="*/ 2907643 w 3619883"/>
                <a:gd name="connsiteY110" fmla="*/ 100020 h 4275461"/>
                <a:gd name="connsiteX111" fmla="*/ 2944022 w 3619883"/>
                <a:gd name="connsiteY111" fmla="*/ 30853 h 4275461"/>
                <a:gd name="connsiteX112" fmla="*/ 3022289 w 3619883"/>
                <a:gd name="connsiteY112" fmla="*/ 10893 h 4275461"/>
                <a:gd name="connsiteX113" fmla="*/ 3054807 w 3619883"/>
                <a:gd name="connsiteY113" fmla="*/ 24226 h 4275461"/>
                <a:gd name="connsiteX114" fmla="*/ 3141892 w 3619883"/>
                <a:gd name="connsiteY114" fmla="*/ 51925 h 4275461"/>
                <a:gd name="connsiteX115" fmla="*/ 3185711 w 3619883"/>
                <a:gd name="connsiteY115" fmla="*/ 59881 h 4275461"/>
                <a:gd name="connsiteX116" fmla="*/ 3219056 w 3619883"/>
                <a:gd name="connsiteY116" fmla="*/ 55536 h 4275461"/>
                <a:gd name="connsiteX117" fmla="*/ 3263425 w 3619883"/>
                <a:gd name="connsiteY117" fmla="*/ 51706 h 4275461"/>
                <a:gd name="connsiteX118" fmla="*/ 3296219 w 3619883"/>
                <a:gd name="connsiteY118" fmla="*/ 59147 h 4275461"/>
                <a:gd name="connsiteX119" fmla="*/ 3319094 w 3619883"/>
                <a:gd name="connsiteY119" fmla="*/ 42500 h 4275461"/>
                <a:gd name="connsiteX120" fmla="*/ 3420511 w 3619883"/>
                <a:gd name="connsiteY120" fmla="*/ 0 h 4275461"/>
                <a:gd name="connsiteX121" fmla="*/ 3453305 w 3619883"/>
                <a:gd name="connsiteY121" fmla="*/ 7440 h 4275461"/>
                <a:gd name="connsiteX122" fmla="*/ 3496571 w 3619883"/>
                <a:gd name="connsiteY122" fmla="*/ 27182 h 4275461"/>
                <a:gd name="connsiteX123" fmla="*/ 3602117 w 3619883"/>
                <a:gd name="connsiteY123" fmla="*/ 132521 h 4275461"/>
                <a:gd name="connsiteX124" fmla="*/ 3619883 w 3619883"/>
                <a:gd name="connsiteY124" fmla="*/ 140049 h 4275461"/>
                <a:gd name="connsiteX125" fmla="*/ 3619883 w 3619883"/>
                <a:gd name="connsiteY12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3951392 h 4275461"/>
                <a:gd name="connsiteX9" fmla="*/ 2338025 w 3619883"/>
                <a:gd name="connsiteY9" fmla="*/ 4128157 h 4275461"/>
                <a:gd name="connsiteX10" fmla="*/ 2395120 w 3619883"/>
                <a:gd name="connsiteY10" fmla="*/ 4128157 h 4275461"/>
                <a:gd name="connsiteX11" fmla="*/ 2337697 w 3619883"/>
                <a:gd name="connsiteY11" fmla="*/ 4275461 h 4275461"/>
                <a:gd name="connsiteX12" fmla="*/ 2150155 w 3619883"/>
                <a:gd name="connsiteY12" fmla="*/ 4275461 h 4275461"/>
                <a:gd name="connsiteX13" fmla="*/ 2150155 w 3619883"/>
                <a:gd name="connsiteY13" fmla="*/ 4128157 h 4275461"/>
                <a:gd name="connsiteX14" fmla="*/ 2204852 w 3619883"/>
                <a:gd name="connsiteY14" fmla="*/ 4128157 h 4275461"/>
                <a:gd name="connsiteX15" fmla="*/ 2204852 w 3619883"/>
                <a:gd name="connsiteY15" fmla="*/ 3951392 h 4275461"/>
                <a:gd name="connsiteX16" fmla="*/ 2027068 w 3619883"/>
                <a:gd name="connsiteY16" fmla="*/ 3951392 h 4275461"/>
                <a:gd name="connsiteX17" fmla="*/ 2027068 w 3619883"/>
                <a:gd name="connsiteY17" fmla="*/ 4128157 h 4275461"/>
                <a:gd name="connsiteX18" fmla="*/ 2079759 w 3619883"/>
                <a:gd name="connsiteY18" fmla="*/ 4128157 h 4275461"/>
                <a:gd name="connsiteX19" fmla="*/ 2079759 w 3619883"/>
                <a:gd name="connsiteY19" fmla="*/ 4275461 h 4275461"/>
                <a:gd name="connsiteX20" fmla="*/ 1824703 w 3619883"/>
                <a:gd name="connsiteY20" fmla="*/ 4275461 h 4275461"/>
                <a:gd name="connsiteX21" fmla="*/ 1834468 w 3619883"/>
                <a:gd name="connsiteY21" fmla="*/ 4128157 h 4275461"/>
                <a:gd name="connsiteX22" fmla="*/ 1893894 w 3619883"/>
                <a:gd name="connsiteY22" fmla="*/ 4128157 h 4275461"/>
                <a:gd name="connsiteX23" fmla="*/ 1893894 w 3619883"/>
                <a:gd name="connsiteY23" fmla="*/ 3951392 h 4275461"/>
                <a:gd name="connsiteX24" fmla="*/ 1716110 w 3619883"/>
                <a:gd name="connsiteY24" fmla="*/ 3951392 h 4275461"/>
                <a:gd name="connsiteX25" fmla="*/ 1716110 w 3619883"/>
                <a:gd name="connsiteY25" fmla="*/ 4006431 h 4275461"/>
                <a:gd name="connsiteX26" fmla="*/ 1703447 w 3619883"/>
                <a:gd name="connsiteY26" fmla="*/ 4007960 h 4275461"/>
                <a:gd name="connsiteX27" fmla="*/ 1716110 w 3619883"/>
                <a:gd name="connsiteY27" fmla="*/ 4044284 h 4275461"/>
                <a:gd name="connsiteX28" fmla="*/ 1716110 w 3619883"/>
                <a:gd name="connsiteY28" fmla="*/ 4128157 h 4275461"/>
                <a:gd name="connsiteX29" fmla="*/ 1745346 w 3619883"/>
                <a:gd name="connsiteY29" fmla="*/ 4128157 h 4275461"/>
                <a:gd name="connsiteX30" fmla="*/ 1796694 w 3619883"/>
                <a:gd name="connsiteY30" fmla="*/ 4275461 h 4275461"/>
                <a:gd name="connsiteX31" fmla="*/ 1558844 w 3619883"/>
                <a:gd name="connsiteY31" fmla="*/ 4275461 h 4275461"/>
                <a:gd name="connsiteX32" fmla="*/ 1517252 w 3619883"/>
                <a:gd name="connsiteY32" fmla="*/ 4128157 h 4275461"/>
                <a:gd name="connsiteX33" fmla="*/ 1582936 w 3619883"/>
                <a:gd name="connsiteY33" fmla="*/ 4128157 h 4275461"/>
                <a:gd name="connsiteX34" fmla="*/ 1582936 w 3619883"/>
                <a:gd name="connsiteY34" fmla="*/ 3951392 h 4275461"/>
                <a:gd name="connsiteX35" fmla="*/ 1405151 w 3619883"/>
                <a:gd name="connsiteY35" fmla="*/ 3951392 h 4275461"/>
                <a:gd name="connsiteX36" fmla="*/ 1405151 w 3619883"/>
                <a:gd name="connsiteY36" fmla="*/ 4128157 h 4275461"/>
                <a:gd name="connsiteX37" fmla="*/ 1468988 w 3619883"/>
                <a:gd name="connsiteY37" fmla="*/ 4128157 h 4275461"/>
                <a:gd name="connsiteX38" fmla="*/ 1427396 w 3619883"/>
                <a:gd name="connsiteY38" fmla="*/ 4275461 h 4275461"/>
                <a:gd name="connsiteX39" fmla="*/ 1210751 w 3619883"/>
                <a:gd name="connsiteY39" fmla="*/ 4275461 h 4275461"/>
                <a:gd name="connsiteX40" fmla="*/ 1210751 w 3619883"/>
                <a:gd name="connsiteY40" fmla="*/ 4128157 h 4275461"/>
                <a:gd name="connsiteX41" fmla="*/ 1271978 w 3619883"/>
                <a:gd name="connsiteY41" fmla="*/ 4128157 h 4275461"/>
                <a:gd name="connsiteX42" fmla="*/ 1271978 w 3619883"/>
                <a:gd name="connsiteY42" fmla="*/ 3951392 h 4275461"/>
                <a:gd name="connsiteX43" fmla="*/ 1094193 w 3619883"/>
                <a:gd name="connsiteY43" fmla="*/ 3951392 h 4275461"/>
                <a:gd name="connsiteX44" fmla="*/ 1094193 w 3619883"/>
                <a:gd name="connsiteY44" fmla="*/ 4128157 h 4275461"/>
                <a:gd name="connsiteX45" fmla="*/ 1140354 w 3619883"/>
                <a:gd name="connsiteY45" fmla="*/ 4128157 h 4275461"/>
                <a:gd name="connsiteX46" fmla="*/ 1140354 w 3619883"/>
                <a:gd name="connsiteY46" fmla="*/ 4275461 h 4275461"/>
                <a:gd name="connsiteX47" fmla="*/ 953807 w 3619883"/>
                <a:gd name="connsiteY47" fmla="*/ 4275461 h 4275461"/>
                <a:gd name="connsiteX48" fmla="*/ 912215 w 3619883"/>
                <a:gd name="connsiteY48" fmla="*/ 4128157 h 4275461"/>
                <a:gd name="connsiteX49" fmla="*/ 961020 w 3619883"/>
                <a:gd name="connsiteY49" fmla="*/ 4128157 h 4275461"/>
                <a:gd name="connsiteX50" fmla="*/ 961020 w 3619883"/>
                <a:gd name="connsiteY50" fmla="*/ 3951392 h 4275461"/>
                <a:gd name="connsiteX51" fmla="*/ 783235 w 3619883"/>
                <a:gd name="connsiteY51" fmla="*/ 3951392 h 4275461"/>
                <a:gd name="connsiteX52" fmla="*/ 783235 w 3619883"/>
                <a:gd name="connsiteY52" fmla="*/ 4128157 h 4275461"/>
                <a:gd name="connsiteX53" fmla="*/ 871024 w 3619883"/>
                <a:gd name="connsiteY53" fmla="*/ 4128157 h 4275461"/>
                <a:gd name="connsiteX54" fmla="*/ 829432 w 3619883"/>
                <a:gd name="connsiteY54" fmla="*/ 4275461 h 4275461"/>
                <a:gd name="connsiteX55" fmla="*/ 611484 w 3619883"/>
                <a:gd name="connsiteY55" fmla="*/ 4275461 h 4275461"/>
                <a:gd name="connsiteX56" fmla="*/ 621247 w 3619883"/>
                <a:gd name="connsiteY56" fmla="*/ 4128157 h 4275461"/>
                <a:gd name="connsiteX57" fmla="*/ 650062 w 3619883"/>
                <a:gd name="connsiteY57" fmla="*/ 4128157 h 4275461"/>
                <a:gd name="connsiteX58" fmla="*/ 650062 w 3619883"/>
                <a:gd name="connsiteY58" fmla="*/ 3951392 h 4275461"/>
                <a:gd name="connsiteX59" fmla="*/ 472277 w 3619883"/>
                <a:gd name="connsiteY59" fmla="*/ 3951392 h 4275461"/>
                <a:gd name="connsiteX60" fmla="*/ 472277 w 3619883"/>
                <a:gd name="connsiteY60" fmla="*/ 4128157 h 4275461"/>
                <a:gd name="connsiteX61" fmla="*/ 522650 w 3619883"/>
                <a:gd name="connsiteY61" fmla="*/ 4128157 h 4275461"/>
                <a:gd name="connsiteX62" fmla="*/ 573998 w 3619883"/>
                <a:gd name="connsiteY62" fmla="*/ 4275461 h 4275461"/>
                <a:gd name="connsiteX63" fmla="*/ 336164 w 3619883"/>
                <a:gd name="connsiteY63" fmla="*/ 4275461 h 4275461"/>
                <a:gd name="connsiteX64" fmla="*/ 294572 w 3619883"/>
                <a:gd name="connsiteY64" fmla="*/ 4128157 h 4275461"/>
                <a:gd name="connsiteX65" fmla="*/ 339106 w 3619883"/>
                <a:gd name="connsiteY65" fmla="*/ 4128157 h 4275461"/>
                <a:gd name="connsiteX66" fmla="*/ 339106 w 3619883"/>
                <a:gd name="connsiteY66" fmla="*/ 3951392 h 4275461"/>
                <a:gd name="connsiteX67" fmla="*/ 161321 w 3619883"/>
                <a:gd name="connsiteY67" fmla="*/ 3951392 h 4275461"/>
                <a:gd name="connsiteX68" fmla="*/ 161321 w 3619883"/>
                <a:gd name="connsiteY68" fmla="*/ 4128157 h 4275461"/>
                <a:gd name="connsiteX69" fmla="*/ 230914 w 3619883"/>
                <a:gd name="connsiteY69" fmla="*/ 4128157 h 4275461"/>
                <a:gd name="connsiteX70" fmla="*/ 189322 w 3619883"/>
                <a:gd name="connsiteY70" fmla="*/ 4275461 h 4275461"/>
                <a:gd name="connsiteX71" fmla="*/ 0 w 3619883"/>
                <a:gd name="connsiteY71" fmla="*/ 4275461 h 4275461"/>
                <a:gd name="connsiteX72" fmla="*/ 0 w 3619883"/>
                <a:gd name="connsiteY72" fmla="*/ 42229 h 4275461"/>
                <a:gd name="connsiteX73" fmla="*/ 42464 w 3619883"/>
                <a:gd name="connsiteY73" fmla="*/ 40518 h 4275461"/>
                <a:gd name="connsiteX74" fmla="*/ 137733 w 3619883"/>
                <a:gd name="connsiteY74" fmla="*/ 35355 h 4275461"/>
                <a:gd name="connsiteX75" fmla="*/ 270565 w 3619883"/>
                <a:gd name="connsiteY75" fmla="*/ 29759 h 4275461"/>
                <a:gd name="connsiteX76" fmla="*/ 479734 w 3619883"/>
                <a:gd name="connsiteY76" fmla="*/ 45455 h 4275461"/>
                <a:gd name="connsiteX77" fmla="*/ 524103 w 3619883"/>
                <a:gd name="connsiteY77" fmla="*/ 41625 h 4275461"/>
                <a:gd name="connsiteX78" fmla="*/ 624416 w 3619883"/>
                <a:gd name="connsiteY78" fmla="*/ 22696 h 4275461"/>
                <a:gd name="connsiteX79" fmla="*/ 657762 w 3619883"/>
                <a:gd name="connsiteY79" fmla="*/ 18351 h 4275461"/>
                <a:gd name="connsiteX80" fmla="*/ 690557 w 3619883"/>
                <a:gd name="connsiteY80" fmla="*/ 25792 h 4275461"/>
                <a:gd name="connsiteX81" fmla="*/ 745123 w 3619883"/>
                <a:gd name="connsiteY81" fmla="*/ 40157 h 4275461"/>
                <a:gd name="connsiteX82" fmla="*/ 789493 w 3619883"/>
                <a:gd name="connsiteY82" fmla="*/ 36327 h 4275461"/>
                <a:gd name="connsiteX83" fmla="*/ 854255 w 3619883"/>
                <a:gd name="connsiteY83" fmla="*/ 68887 h 4275461"/>
                <a:gd name="connsiteX84" fmla="*/ 897520 w 3619883"/>
                <a:gd name="connsiteY84" fmla="*/ 88629 h 4275461"/>
                <a:gd name="connsiteX85" fmla="*/ 940510 w 3619883"/>
                <a:gd name="connsiteY85" fmla="*/ 114265 h 4275461"/>
                <a:gd name="connsiteX86" fmla="*/ 1082712 w 3619883"/>
                <a:gd name="connsiteY86" fmla="*/ 144543 h 4275461"/>
                <a:gd name="connsiteX87" fmla="*/ 1205348 w 3619883"/>
                <a:gd name="connsiteY87" fmla="*/ 120753 h 4275461"/>
                <a:gd name="connsiteX88" fmla="*/ 1271764 w 3619883"/>
                <a:gd name="connsiteY88" fmla="*/ 117956 h 4275461"/>
                <a:gd name="connsiteX89" fmla="*/ 1315583 w 3619883"/>
                <a:gd name="connsiteY89" fmla="*/ 125912 h 4275461"/>
                <a:gd name="connsiteX90" fmla="*/ 1359125 w 3619883"/>
                <a:gd name="connsiteY90" fmla="*/ 139761 h 4275461"/>
                <a:gd name="connsiteX91" fmla="*/ 1391919 w 3619883"/>
                <a:gd name="connsiteY91" fmla="*/ 147202 h 4275461"/>
                <a:gd name="connsiteX92" fmla="*/ 1436563 w 3619883"/>
                <a:gd name="connsiteY92" fmla="*/ 137480 h 4275461"/>
                <a:gd name="connsiteX93" fmla="*/ 1471566 w 3619883"/>
                <a:gd name="connsiteY93" fmla="*/ 97777 h 4275461"/>
                <a:gd name="connsiteX94" fmla="*/ 1505739 w 3619883"/>
                <a:gd name="connsiteY94" fmla="*/ 75753 h 4275461"/>
                <a:gd name="connsiteX95" fmla="*/ 1590891 w 3619883"/>
                <a:gd name="connsiteY95" fmla="*/ 144702 h 4275461"/>
                <a:gd name="connsiteX96" fmla="*/ 1625616 w 3619883"/>
                <a:gd name="connsiteY96" fmla="*/ 110893 h 4275461"/>
                <a:gd name="connsiteX97" fmla="*/ 1658964 w 3619883"/>
                <a:gd name="connsiteY97" fmla="*/ 106547 h 4275461"/>
                <a:gd name="connsiteX98" fmla="*/ 1746598 w 3619883"/>
                <a:gd name="connsiteY98" fmla="*/ 122460 h 4275461"/>
                <a:gd name="connsiteX99" fmla="*/ 1811913 w 3619883"/>
                <a:gd name="connsiteY99" fmla="*/ 143234 h 4275461"/>
                <a:gd name="connsiteX100" fmla="*/ 1856557 w 3619883"/>
                <a:gd name="connsiteY100" fmla="*/ 133511 h 4275461"/>
                <a:gd name="connsiteX101" fmla="*/ 2066003 w 3619883"/>
                <a:gd name="connsiteY101" fmla="*/ 143313 h 4275461"/>
                <a:gd name="connsiteX102" fmla="*/ 2177615 w 3619883"/>
                <a:gd name="connsiteY102" fmla="*/ 119007 h 4275461"/>
                <a:gd name="connsiteX103" fmla="*/ 2255883 w 3619883"/>
                <a:gd name="connsiteY103" fmla="*/ 99047 h 4275461"/>
                <a:gd name="connsiteX104" fmla="*/ 2344622 w 3619883"/>
                <a:gd name="connsiteY104" fmla="*/ 91388 h 4275461"/>
                <a:gd name="connsiteX105" fmla="*/ 2455682 w 3619883"/>
                <a:gd name="connsiteY105" fmla="*/ 78869 h 4275461"/>
                <a:gd name="connsiteX106" fmla="*/ 2632609 w 3619883"/>
                <a:gd name="connsiteY106" fmla="*/ 75338 h 4275461"/>
                <a:gd name="connsiteX107" fmla="*/ 2742291 w 3619883"/>
                <a:gd name="connsiteY107" fmla="*/ 92282 h 4275461"/>
                <a:gd name="connsiteX108" fmla="*/ 2851974 w 3619883"/>
                <a:gd name="connsiteY108" fmla="*/ 109227 h 4275461"/>
                <a:gd name="connsiteX109" fmla="*/ 2907643 w 3619883"/>
                <a:gd name="connsiteY109" fmla="*/ 100020 h 4275461"/>
                <a:gd name="connsiteX110" fmla="*/ 2944022 w 3619883"/>
                <a:gd name="connsiteY110" fmla="*/ 30853 h 4275461"/>
                <a:gd name="connsiteX111" fmla="*/ 3022289 w 3619883"/>
                <a:gd name="connsiteY111" fmla="*/ 10893 h 4275461"/>
                <a:gd name="connsiteX112" fmla="*/ 3054807 w 3619883"/>
                <a:gd name="connsiteY112" fmla="*/ 24226 h 4275461"/>
                <a:gd name="connsiteX113" fmla="*/ 3141892 w 3619883"/>
                <a:gd name="connsiteY113" fmla="*/ 51925 h 4275461"/>
                <a:gd name="connsiteX114" fmla="*/ 3185711 w 3619883"/>
                <a:gd name="connsiteY114" fmla="*/ 59881 h 4275461"/>
                <a:gd name="connsiteX115" fmla="*/ 3219056 w 3619883"/>
                <a:gd name="connsiteY115" fmla="*/ 55536 h 4275461"/>
                <a:gd name="connsiteX116" fmla="*/ 3263425 w 3619883"/>
                <a:gd name="connsiteY116" fmla="*/ 51706 h 4275461"/>
                <a:gd name="connsiteX117" fmla="*/ 3296219 w 3619883"/>
                <a:gd name="connsiteY117" fmla="*/ 59147 h 4275461"/>
                <a:gd name="connsiteX118" fmla="*/ 3319094 w 3619883"/>
                <a:gd name="connsiteY118" fmla="*/ 42500 h 4275461"/>
                <a:gd name="connsiteX119" fmla="*/ 3420511 w 3619883"/>
                <a:gd name="connsiteY119" fmla="*/ 0 h 4275461"/>
                <a:gd name="connsiteX120" fmla="*/ 3453305 w 3619883"/>
                <a:gd name="connsiteY120" fmla="*/ 7440 h 4275461"/>
                <a:gd name="connsiteX121" fmla="*/ 3496571 w 3619883"/>
                <a:gd name="connsiteY121" fmla="*/ 27182 h 4275461"/>
                <a:gd name="connsiteX122" fmla="*/ 3602117 w 3619883"/>
                <a:gd name="connsiteY122" fmla="*/ 132521 h 4275461"/>
                <a:gd name="connsiteX123" fmla="*/ 3619883 w 3619883"/>
                <a:gd name="connsiteY123" fmla="*/ 140049 h 4275461"/>
                <a:gd name="connsiteX124" fmla="*/ 3619883 w 3619883"/>
                <a:gd name="connsiteY12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95120 w 3619883"/>
                <a:gd name="connsiteY9" fmla="*/ 4128157 h 4275461"/>
                <a:gd name="connsiteX10" fmla="*/ 2337697 w 3619883"/>
                <a:gd name="connsiteY10" fmla="*/ 4275461 h 4275461"/>
                <a:gd name="connsiteX11" fmla="*/ 2150155 w 3619883"/>
                <a:gd name="connsiteY11" fmla="*/ 4275461 h 4275461"/>
                <a:gd name="connsiteX12" fmla="*/ 2150155 w 3619883"/>
                <a:gd name="connsiteY12" fmla="*/ 4128157 h 4275461"/>
                <a:gd name="connsiteX13" fmla="*/ 2204852 w 3619883"/>
                <a:gd name="connsiteY13" fmla="*/ 4128157 h 4275461"/>
                <a:gd name="connsiteX14" fmla="*/ 2204852 w 3619883"/>
                <a:gd name="connsiteY14" fmla="*/ 3951392 h 4275461"/>
                <a:gd name="connsiteX15" fmla="*/ 2027068 w 3619883"/>
                <a:gd name="connsiteY15" fmla="*/ 3951392 h 4275461"/>
                <a:gd name="connsiteX16" fmla="*/ 2027068 w 3619883"/>
                <a:gd name="connsiteY16" fmla="*/ 4128157 h 4275461"/>
                <a:gd name="connsiteX17" fmla="*/ 2079759 w 3619883"/>
                <a:gd name="connsiteY17" fmla="*/ 4128157 h 4275461"/>
                <a:gd name="connsiteX18" fmla="*/ 2079759 w 3619883"/>
                <a:gd name="connsiteY18" fmla="*/ 4275461 h 4275461"/>
                <a:gd name="connsiteX19" fmla="*/ 1824703 w 3619883"/>
                <a:gd name="connsiteY19" fmla="*/ 4275461 h 4275461"/>
                <a:gd name="connsiteX20" fmla="*/ 1834468 w 3619883"/>
                <a:gd name="connsiteY20" fmla="*/ 4128157 h 4275461"/>
                <a:gd name="connsiteX21" fmla="*/ 1893894 w 3619883"/>
                <a:gd name="connsiteY21" fmla="*/ 4128157 h 4275461"/>
                <a:gd name="connsiteX22" fmla="*/ 1893894 w 3619883"/>
                <a:gd name="connsiteY22" fmla="*/ 3951392 h 4275461"/>
                <a:gd name="connsiteX23" fmla="*/ 1716110 w 3619883"/>
                <a:gd name="connsiteY23" fmla="*/ 3951392 h 4275461"/>
                <a:gd name="connsiteX24" fmla="*/ 1716110 w 3619883"/>
                <a:gd name="connsiteY24" fmla="*/ 4006431 h 4275461"/>
                <a:gd name="connsiteX25" fmla="*/ 1703447 w 3619883"/>
                <a:gd name="connsiteY25" fmla="*/ 4007960 h 4275461"/>
                <a:gd name="connsiteX26" fmla="*/ 1716110 w 3619883"/>
                <a:gd name="connsiteY26" fmla="*/ 4044284 h 4275461"/>
                <a:gd name="connsiteX27" fmla="*/ 1716110 w 3619883"/>
                <a:gd name="connsiteY27" fmla="*/ 4128157 h 4275461"/>
                <a:gd name="connsiteX28" fmla="*/ 1745346 w 3619883"/>
                <a:gd name="connsiteY28" fmla="*/ 4128157 h 4275461"/>
                <a:gd name="connsiteX29" fmla="*/ 1796694 w 3619883"/>
                <a:gd name="connsiteY29" fmla="*/ 4275461 h 4275461"/>
                <a:gd name="connsiteX30" fmla="*/ 1558844 w 3619883"/>
                <a:gd name="connsiteY30" fmla="*/ 4275461 h 4275461"/>
                <a:gd name="connsiteX31" fmla="*/ 1517252 w 3619883"/>
                <a:gd name="connsiteY31" fmla="*/ 4128157 h 4275461"/>
                <a:gd name="connsiteX32" fmla="*/ 1582936 w 3619883"/>
                <a:gd name="connsiteY32" fmla="*/ 4128157 h 4275461"/>
                <a:gd name="connsiteX33" fmla="*/ 1582936 w 3619883"/>
                <a:gd name="connsiteY33" fmla="*/ 3951392 h 4275461"/>
                <a:gd name="connsiteX34" fmla="*/ 1405151 w 3619883"/>
                <a:gd name="connsiteY34" fmla="*/ 3951392 h 4275461"/>
                <a:gd name="connsiteX35" fmla="*/ 1405151 w 3619883"/>
                <a:gd name="connsiteY35" fmla="*/ 4128157 h 4275461"/>
                <a:gd name="connsiteX36" fmla="*/ 1468988 w 3619883"/>
                <a:gd name="connsiteY36" fmla="*/ 4128157 h 4275461"/>
                <a:gd name="connsiteX37" fmla="*/ 1427396 w 3619883"/>
                <a:gd name="connsiteY37" fmla="*/ 4275461 h 4275461"/>
                <a:gd name="connsiteX38" fmla="*/ 1210751 w 3619883"/>
                <a:gd name="connsiteY38" fmla="*/ 4275461 h 4275461"/>
                <a:gd name="connsiteX39" fmla="*/ 1210751 w 3619883"/>
                <a:gd name="connsiteY39" fmla="*/ 4128157 h 4275461"/>
                <a:gd name="connsiteX40" fmla="*/ 1271978 w 3619883"/>
                <a:gd name="connsiteY40" fmla="*/ 4128157 h 4275461"/>
                <a:gd name="connsiteX41" fmla="*/ 1271978 w 3619883"/>
                <a:gd name="connsiteY41" fmla="*/ 3951392 h 4275461"/>
                <a:gd name="connsiteX42" fmla="*/ 1094193 w 3619883"/>
                <a:gd name="connsiteY42" fmla="*/ 3951392 h 4275461"/>
                <a:gd name="connsiteX43" fmla="*/ 1094193 w 3619883"/>
                <a:gd name="connsiteY43" fmla="*/ 4128157 h 4275461"/>
                <a:gd name="connsiteX44" fmla="*/ 1140354 w 3619883"/>
                <a:gd name="connsiteY44" fmla="*/ 4128157 h 4275461"/>
                <a:gd name="connsiteX45" fmla="*/ 1140354 w 3619883"/>
                <a:gd name="connsiteY45" fmla="*/ 4275461 h 4275461"/>
                <a:gd name="connsiteX46" fmla="*/ 953807 w 3619883"/>
                <a:gd name="connsiteY46" fmla="*/ 4275461 h 4275461"/>
                <a:gd name="connsiteX47" fmla="*/ 912215 w 3619883"/>
                <a:gd name="connsiteY47" fmla="*/ 4128157 h 4275461"/>
                <a:gd name="connsiteX48" fmla="*/ 961020 w 3619883"/>
                <a:gd name="connsiteY48" fmla="*/ 4128157 h 4275461"/>
                <a:gd name="connsiteX49" fmla="*/ 961020 w 3619883"/>
                <a:gd name="connsiteY49" fmla="*/ 3951392 h 4275461"/>
                <a:gd name="connsiteX50" fmla="*/ 783235 w 3619883"/>
                <a:gd name="connsiteY50" fmla="*/ 3951392 h 4275461"/>
                <a:gd name="connsiteX51" fmla="*/ 783235 w 3619883"/>
                <a:gd name="connsiteY51" fmla="*/ 4128157 h 4275461"/>
                <a:gd name="connsiteX52" fmla="*/ 871024 w 3619883"/>
                <a:gd name="connsiteY52" fmla="*/ 4128157 h 4275461"/>
                <a:gd name="connsiteX53" fmla="*/ 829432 w 3619883"/>
                <a:gd name="connsiteY53" fmla="*/ 4275461 h 4275461"/>
                <a:gd name="connsiteX54" fmla="*/ 611484 w 3619883"/>
                <a:gd name="connsiteY54" fmla="*/ 4275461 h 4275461"/>
                <a:gd name="connsiteX55" fmla="*/ 621247 w 3619883"/>
                <a:gd name="connsiteY55" fmla="*/ 4128157 h 4275461"/>
                <a:gd name="connsiteX56" fmla="*/ 650062 w 3619883"/>
                <a:gd name="connsiteY56" fmla="*/ 4128157 h 4275461"/>
                <a:gd name="connsiteX57" fmla="*/ 650062 w 3619883"/>
                <a:gd name="connsiteY57" fmla="*/ 3951392 h 4275461"/>
                <a:gd name="connsiteX58" fmla="*/ 472277 w 3619883"/>
                <a:gd name="connsiteY58" fmla="*/ 3951392 h 4275461"/>
                <a:gd name="connsiteX59" fmla="*/ 472277 w 3619883"/>
                <a:gd name="connsiteY59" fmla="*/ 4128157 h 4275461"/>
                <a:gd name="connsiteX60" fmla="*/ 522650 w 3619883"/>
                <a:gd name="connsiteY60" fmla="*/ 4128157 h 4275461"/>
                <a:gd name="connsiteX61" fmla="*/ 573998 w 3619883"/>
                <a:gd name="connsiteY61" fmla="*/ 4275461 h 4275461"/>
                <a:gd name="connsiteX62" fmla="*/ 336164 w 3619883"/>
                <a:gd name="connsiteY62" fmla="*/ 4275461 h 4275461"/>
                <a:gd name="connsiteX63" fmla="*/ 294572 w 3619883"/>
                <a:gd name="connsiteY63" fmla="*/ 4128157 h 4275461"/>
                <a:gd name="connsiteX64" fmla="*/ 339106 w 3619883"/>
                <a:gd name="connsiteY64" fmla="*/ 4128157 h 4275461"/>
                <a:gd name="connsiteX65" fmla="*/ 339106 w 3619883"/>
                <a:gd name="connsiteY65" fmla="*/ 3951392 h 4275461"/>
                <a:gd name="connsiteX66" fmla="*/ 161321 w 3619883"/>
                <a:gd name="connsiteY66" fmla="*/ 3951392 h 4275461"/>
                <a:gd name="connsiteX67" fmla="*/ 161321 w 3619883"/>
                <a:gd name="connsiteY67" fmla="*/ 4128157 h 4275461"/>
                <a:gd name="connsiteX68" fmla="*/ 230914 w 3619883"/>
                <a:gd name="connsiteY68" fmla="*/ 4128157 h 4275461"/>
                <a:gd name="connsiteX69" fmla="*/ 189322 w 3619883"/>
                <a:gd name="connsiteY69" fmla="*/ 4275461 h 4275461"/>
                <a:gd name="connsiteX70" fmla="*/ 0 w 3619883"/>
                <a:gd name="connsiteY70" fmla="*/ 4275461 h 4275461"/>
                <a:gd name="connsiteX71" fmla="*/ 0 w 3619883"/>
                <a:gd name="connsiteY71" fmla="*/ 42229 h 4275461"/>
                <a:gd name="connsiteX72" fmla="*/ 42464 w 3619883"/>
                <a:gd name="connsiteY72" fmla="*/ 40518 h 4275461"/>
                <a:gd name="connsiteX73" fmla="*/ 137733 w 3619883"/>
                <a:gd name="connsiteY73" fmla="*/ 35355 h 4275461"/>
                <a:gd name="connsiteX74" fmla="*/ 270565 w 3619883"/>
                <a:gd name="connsiteY74" fmla="*/ 29759 h 4275461"/>
                <a:gd name="connsiteX75" fmla="*/ 479734 w 3619883"/>
                <a:gd name="connsiteY75" fmla="*/ 45455 h 4275461"/>
                <a:gd name="connsiteX76" fmla="*/ 524103 w 3619883"/>
                <a:gd name="connsiteY76" fmla="*/ 41625 h 4275461"/>
                <a:gd name="connsiteX77" fmla="*/ 624416 w 3619883"/>
                <a:gd name="connsiteY77" fmla="*/ 22696 h 4275461"/>
                <a:gd name="connsiteX78" fmla="*/ 657762 w 3619883"/>
                <a:gd name="connsiteY78" fmla="*/ 18351 h 4275461"/>
                <a:gd name="connsiteX79" fmla="*/ 690557 w 3619883"/>
                <a:gd name="connsiteY79" fmla="*/ 25792 h 4275461"/>
                <a:gd name="connsiteX80" fmla="*/ 745123 w 3619883"/>
                <a:gd name="connsiteY80" fmla="*/ 40157 h 4275461"/>
                <a:gd name="connsiteX81" fmla="*/ 789493 w 3619883"/>
                <a:gd name="connsiteY81" fmla="*/ 36327 h 4275461"/>
                <a:gd name="connsiteX82" fmla="*/ 854255 w 3619883"/>
                <a:gd name="connsiteY82" fmla="*/ 68887 h 4275461"/>
                <a:gd name="connsiteX83" fmla="*/ 897520 w 3619883"/>
                <a:gd name="connsiteY83" fmla="*/ 88629 h 4275461"/>
                <a:gd name="connsiteX84" fmla="*/ 940510 w 3619883"/>
                <a:gd name="connsiteY84" fmla="*/ 114265 h 4275461"/>
                <a:gd name="connsiteX85" fmla="*/ 1082712 w 3619883"/>
                <a:gd name="connsiteY85" fmla="*/ 144543 h 4275461"/>
                <a:gd name="connsiteX86" fmla="*/ 1205348 w 3619883"/>
                <a:gd name="connsiteY86" fmla="*/ 120753 h 4275461"/>
                <a:gd name="connsiteX87" fmla="*/ 1271764 w 3619883"/>
                <a:gd name="connsiteY87" fmla="*/ 117956 h 4275461"/>
                <a:gd name="connsiteX88" fmla="*/ 1315583 w 3619883"/>
                <a:gd name="connsiteY88" fmla="*/ 125912 h 4275461"/>
                <a:gd name="connsiteX89" fmla="*/ 1359125 w 3619883"/>
                <a:gd name="connsiteY89" fmla="*/ 139761 h 4275461"/>
                <a:gd name="connsiteX90" fmla="*/ 1391919 w 3619883"/>
                <a:gd name="connsiteY90" fmla="*/ 147202 h 4275461"/>
                <a:gd name="connsiteX91" fmla="*/ 1436563 w 3619883"/>
                <a:gd name="connsiteY91" fmla="*/ 137480 h 4275461"/>
                <a:gd name="connsiteX92" fmla="*/ 1471566 w 3619883"/>
                <a:gd name="connsiteY92" fmla="*/ 97777 h 4275461"/>
                <a:gd name="connsiteX93" fmla="*/ 1505739 w 3619883"/>
                <a:gd name="connsiteY93" fmla="*/ 75753 h 4275461"/>
                <a:gd name="connsiteX94" fmla="*/ 1590891 w 3619883"/>
                <a:gd name="connsiteY94" fmla="*/ 144702 h 4275461"/>
                <a:gd name="connsiteX95" fmla="*/ 1625616 w 3619883"/>
                <a:gd name="connsiteY95" fmla="*/ 110893 h 4275461"/>
                <a:gd name="connsiteX96" fmla="*/ 1658964 w 3619883"/>
                <a:gd name="connsiteY96" fmla="*/ 106547 h 4275461"/>
                <a:gd name="connsiteX97" fmla="*/ 1746598 w 3619883"/>
                <a:gd name="connsiteY97" fmla="*/ 122460 h 4275461"/>
                <a:gd name="connsiteX98" fmla="*/ 1811913 w 3619883"/>
                <a:gd name="connsiteY98" fmla="*/ 143234 h 4275461"/>
                <a:gd name="connsiteX99" fmla="*/ 1856557 w 3619883"/>
                <a:gd name="connsiteY99" fmla="*/ 133511 h 4275461"/>
                <a:gd name="connsiteX100" fmla="*/ 2066003 w 3619883"/>
                <a:gd name="connsiteY100" fmla="*/ 143313 h 4275461"/>
                <a:gd name="connsiteX101" fmla="*/ 2177615 w 3619883"/>
                <a:gd name="connsiteY101" fmla="*/ 119007 h 4275461"/>
                <a:gd name="connsiteX102" fmla="*/ 2255883 w 3619883"/>
                <a:gd name="connsiteY102" fmla="*/ 99047 h 4275461"/>
                <a:gd name="connsiteX103" fmla="*/ 2344622 w 3619883"/>
                <a:gd name="connsiteY103" fmla="*/ 91388 h 4275461"/>
                <a:gd name="connsiteX104" fmla="*/ 2455682 w 3619883"/>
                <a:gd name="connsiteY104" fmla="*/ 78869 h 4275461"/>
                <a:gd name="connsiteX105" fmla="*/ 2632609 w 3619883"/>
                <a:gd name="connsiteY105" fmla="*/ 75338 h 4275461"/>
                <a:gd name="connsiteX106" fmla="*/ 2742291 w 3619883"/>
                <a:gd name="connsiteY106" fmla="*/ 92282 h 4275461"/>
                <a:gd name="connsiteX107" fmla="*/ 2851974 w 3619883"/>
                <a:gd name="connsiteY107" fmla="*/ 109227 h 4275461"/>
                <a:gd name="connsiteX108" fmla="*/ 2907643 w 3619883"/>
                <a:gd name="connsiteY108" fmla="*/ 100020 h 4275461"/>
                <a:gd name="connsiteX109" fmla="*/ 2944022 w 3619883"/>
                <a:gd name="connsiteY109" fmla="*/ 30853 h 4275461"/>
                <a:gd name="connsiteX110" fmla="*/ 3022289 w 3619883"/>
                <a:gd name="connsiteY110" fmla="*/ 10893 h 4275461"/>
                <a:gd name="connsiteX111" fmla="*/ 3054807 w 3619883"/>
                <a:gd name="connsiteY111" fmla="*/ 24226 h 4275461"/>
                <a:gd name="connsiteX112" fmla="*/ 3141892 w 3619883"/>
                <a:gd name="connsiteY112" fmla="*/ 51925 h 4275461"/>
                <a:gd name="connsiteX113" fmla="*/ 3185711 w 3619883"/>
                <a:gd name="connsiteY113" fmla="*/ 59881 h 4275461"/>
                <a:gd name="connsiteX114" fmla="*/ 3219056 w 3619883"/>
                <a:gd name="connsiteY114" fmla="*/ 55536 h 4275461"/>
                <a:gd name="connsiteX115" fmla="*/ 3263425 w 3619883"/>
                <a:gd name="connsiteY115" fmla="*/ 51706 h 4275461"/>
                <a:gd name="connsiteX116" fmla="*/ 3296219 w 3619883"/>
                <a:gd name="connsiteY116" fmla="*/ 59147 h 4275461"/>
                <a:gd name="connsiteX117" fmla="*/ 3319094 w 3619883"/>
                <a:gd name="connsiteY117" fmla="*/ 42500 h 4275461"/>
                <a:gd name="connsiteX118" fmla="*/ 3420511 w 3619883"/>
                <a:gd name="connsiteY118" fmla="*/ 0 h 4275461"/>
                <a:gd name="connsiteX119" fmla="*/ 3453305 w 3619883"/>
                <a:gd name="connsiteY119" fmla="*/ 7440 h 4275461"/>
                <a:gd name="connsiteX120" fmla="*/ 3496571 w 3619883"/>
                <a:gd name="connsiteY120" fmla="*/ 27182 h 4275461"/>
                <a:gd name="connsiteX121" fmla="*/ 3602117 w 3619883"/>
                <a:gd name="connsiteY121" fmla="*/ 132521 h 4275461"/>
                <a:gd name="connsiteX122" fmla="*/ 3619883 w 3619883"/>
                <a:gd name="connsiteY122" fmla="*/ 140049 h 4275461"/>
                <a:gd name="connsiteX123" fmla="*/ 3619883 w 3619883"/>
                <a:gd name="connsiteY12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37697 w 3619883"/>
                <a:gd name="connsiteY9" fmla="*/ 4275461 h 4275461"/>
                <a:gd name="connsiteX10" fmla="*/ 2150155 w 3619883"/>
                <a:gd name="connsiteY10" fmla="*/ 4275461 h 4275461"/>
                <a:gd name="connsiteX11" fmla="*/ 2150155 w 3619883"/>
                <a:gd name="connsiteY11" fmla="*/ 4128157 h 4275461"/>
                <a:gd name="connsiteX12" fmla="*/ 2204852 w 3619883"/>
                <a:gd name="connsiteY12" fmla="*/ 4128157 h 4275461"/>
                <a:gd name="connsiteX13" fmla="*/ 2204852 w 3619883"/>
                <a:gd name="connsiteY13" fmla="*/ 3951392 h 4275461"/>
                <a:gd name="connsiteX14" fmla="*/ 2027068 w 3619883"/>
                <a:gd name="connsiteY14" fmla="*/ 3951392 h 4275461"/>
                <a:gd name="connsiteX15" fmla="*/ 2027068 w 3619883"/>
                <a:gd name="connsiteY15" fmla="*/ 4128157 h 4275461"/>
                <a:gd name="connsiteX16" fmla="*/ 2079759 w 3619883"/>
                <a:gd name="connsiteY16" fmla="*/ 4128157 h 4275461"/>
                <a:gd name="connsiteX17" fmla="*/ 2079759 w 3619883"/>
                <a:gd name="connsiteY17" fmla="*/ 4275461 h 4275461"/>
                <a:gd name="connsiteX18" fmla="*/ 1824703 w 3619883"/>
                <a:gd name="connsiteY18" fmla="*/ 4275461 h 4275461"/>
                <a:gd name="connsiteX19" fmla="*/ 1834468 w 3619883"/>
                <a:gd name="connsiteY19" fmla="*/ 4128157 h 4275461"/>
                <a:gd name="connsiteX20" fmla="*/ 1893894 w 3619883"/>
                <a:gd name="connsiteY20" fmla="*/ 4128157 h 4275461"/>
                <a:gd name="connsiteX21" fmla="*/ 1893894 w 3619883"/>
                <a:gd name="connsiteY21" fmla="*/ 3951392 h 4275461"/>
                <a:gd name="connsiteX22" fmla="*/ 1716110 w 3619883"/>
                <a:gd name="connsiteY22" fmla="*/ 3951392 h 4275461"/>
                <a:gd name="connsiteX23" fmla="*/ 1716110 w 3619883"/>
                <a:gd name="connsiteY23" fmla="*/ 4006431 h 4275461"/>
                <a:gd name="connsiteX24" fmla="*/ 1703447 w 3619883"/>
                <a:gd name="connsiteY24" fmla="*/ 4007960 h 4275461"/>
                <a:gd name="connsiteX25" fmla="*/ 1716110 w 3619883"/>
                <a:gd name="connsiteY25" fmla="*/ 4044284 h 4275461"/>
                <a:gd name="connsiteX26" fmla="*/ 1716110 w 3619883"/>
                <a:gd name="connsiteY26" fmla="*/ 4128157 h 4275461"/>
                <a:gd name="connsiteX27" fmla="*/ 1745346 w 3619883"/>
                <a:gd name="connsiteY27" fmla="*/ 4128157 h 4275461"/>
                <a:gd name="connsiteX28" fmla="*/ 1796694 w 3619883"/>
                <a:gd name="connsiteY28" fmla="*/ 4275461 h 4275461"/>
                <a:gd name="connsiteX29" fmla="*/ 1558844 w 3619883"/>
                <a:gd name="connsiteY29" fmla="*/ 4275461 h 4275461"/>
                <a:gd name="connsiteX30" fmla="*/ 1517252 w 3619883"/>
                <a:gd name="connsiteY30" fmla="*/ 4128157 h 4275461"/>
                <a:gd name="connsiteX31" fmla="*/ 1582936 w 3619883"/>
                <a:gd name="connsiteY31" fmla="*/ 4128157 h 4275461"/>
                <a:gd name="connsiteX32" fmla="*/ 1582936 w 3619883"/>
                <a:gd name="connsiteY32" fmla="*/ 3951392 h 4275461"/>
                <a:gd name="connsiteX33" fmla="*/ 1405151 w 3619883"/>
                <a:gd name="connsiteY33" fmla="*/ 3951392 h 4275461"/>
                <a:gd name="connsiteX34" fmla="*/ 1405151 w 3619883"/>
                <a:gd name="connsiteY34" fmla="*/ 4128157 h 4275461"/>
                <a:gd name="connsiteX35" fmla="*/ 1468988 w 3619883"/>
                <a:gd name="connsiteY35" fmla="*/ 4128157 h 4275461"/>
                <a:gd name="connsiteX36" fmla="*/ 1427396 w 3619883"/>
                <a:gd name="connsiteY36" fmla="*/ 4275461 h 4275461"/>
                <a:gd name="connsiteX37" fmla="*/ 1210751 w 3619883"/>
                <a:gd name="connsiteY37" fmla="*/ 4275461 h 4275461"/>
                <a:gd name="connsiteX38" fmla="*/ 1210751 w 3619883"/>
                <a:gd name="connsiteY38" fmla="*/ 4128157 h 4275461"/>
                <a:gd name="connsiteX39" fmla="*/ 1271978 w 3619883"/>
                <a:gd name="connsiteY39" fmla="*/ 4128157 h 4275461"/>
                <a:gd name="connsiteX40" fmla="*/ 1271978 w 3619883"/>
                <a:gd name="connsiteY40" fmla="*/ 3951392 h 4275461"/>
                <a:gd name="connsiteX41" fmla="*/ 1094193 w 3619883"/>
                <a:gd name="connsiteY41" fmla="*/ 3951392 h 4275461"/>
                <a:gd name="connsiteX42" fmla="*/ 1094193 w 3619883"/>
                <a:gd name="connsiteY42" fmla="*/ 4128157 h 4275461"/>
                <a:gd name="connsiteX43" fmla="*/ 1140354 w 3619883"/>
                <a:gd name="connsiteY43" fmla="*/ 4128157 h 4275461"/>
                <a:gd name="connsiteX44" fmla="*/ 1140354 w 3619883"/>
                <a:gd name="connsiteY44" fmla="*/ 4275461 h 4275461"/>
                <a:gd name="connsiteX45" fmla="*/ 953807 w 3619883"/>
                <a:gd name="connsiteY45" fmla="*/ 4275461 h 4275461"/>
                <a:gd name="connsiteX46" fmla="*/ 912215 w 3619883"/>
                <a:gd name="connsiteY46" fmla="*/ 4128157 h 4275461"/>
                <a:gd name="connsiteX47" fmla="*/ 961020 w 3619883"/>
                <a:gd name="connsiteY47" fmla="*/ 4128157 h 4275461"/>
                <a:gd name="connsiteX48" fmla="*/ 961020 w 3619883"/>
                <a:gd name="connsiteY48" fmla="*/ 3951392 h 4275461"/>
                <a:gd name="connsiteX49" fmla="*/ 783235 w 3619883"/>
                <a:gd name="connsiteY49" fmla="*/ 3951392 h 4275461"/>
                <a:gd name="connsiteX50" fmla="*/ 783235 w 3619883"/>
                <a:gd name="connsiteY50" fmla="*/ 4128157 h 4275461"/>
                <a:gd name="connsiteX51" fmla="*/ 871024 w 3619883"/>
                <a:gd name="connsiteY51" fmla="*/ 4128157 h 4275461"/>
                <a:gd name="connsiteX52" fmla="*/ 829432 w 3619883"/>
                <a:gd name="connsiteY52" fmla="*/ 4275461 h 4275461"/>
                <a:gd name="connsiteX53" fmla="*/ 611484 w 3619883"/>
                <a:gd name="connsiteY53" fmla="*/ 4275461 h 4275461"/>
                <a:gd name="connsiteX54" fmla="*/ 621247 w 3619883"/>
                <a:gd name="connsiteY54" fmla="*/ 4128157 h 4275461"/>
                <a:gd name="connsiteX55" fmla="*/ 650062 w 3619883"/>
                <a:gd name="connsiteY55" fmla="*/ 4128157 h 4275461"/>
                <a:gd name="connsiteX56" fmla="*/ 650062 w 3619883"/>
                <a:gd name="connsiteY56" fmla="*/ 3951392 h 4275461"/>
                <a:gd name="connsiteX57" fmla="*/ 472277 w 3619883"/>
                <a:gd name="connsiteY57" fmla="*/ 3951392 h 4275461"/>
                <a:gd name="connsiteX58" fmla="*/ 472277 w 3619883"/>
                <a:gd name="connsiteY58" fmla="*/ 4128157 h 4275461"/>
                <a:gd name="connsiteX59" fmla="*/ 522650 w 3619883"/>
                <a:gd name="connsiteY59" fmla="*/ 4128157 h 4275461"/>
                <a:gd name="connsiteX60" fmla="*/ 573998 w 3619883"/>
                <a:gd name="connsiteY60" fmla="*/ 4275461 h 4275461"/>
                <a:gd name="connsiteX61" fmla="*/ 336164 w 3619883"/>
                <a:gd name="connsiteY61" fmla="*/ 4275461 h 4275461"/>
                <a:gd name="connsiteX62" fmla="*/ 294572 w 3619883"/>
                <a:gd name="connsiteY62" fmla="*/ 4128157 h 4275461"/>
                <a:gd name="connsiteX63" fmla="*/ 339106 w 3619883"/>
                <a:gd name="connsiteY63" fmla="*/ 4128157 h 4275461"/>
                <a:gd name="connsiteX64" fmla="*/ 339106 w 3619883"/>
                <a:gd name="connsiteY64" fmla="*/ 3951392 h 4275461"/>
                <a:gd name="connsiteX65" fmla="*/ 161321 w 3619883"/>
                <a:gd name="connsiteY65" fmla="*/ 3951392 h 4275461"/>
                <a:gd name="connsiteX66" fmla="*/ 161321 w 3619883"/>
                <a:gd name="connsiteY66" fmla="*/ 4128157 h 4275461"/>
                <a:gd name="connsiteX67" fmla="*/ 230914 w 3619883"/>
                <a:gd name="connsiteY67" fmla="*/ 4128157 h 4275461"/>
                <a:gd name="connsiteX68" fmla="*/ 189322 w 3619883"/>
                <a:gd name="connsiteY68" fmla="*/ 4275461 h 4275461"/>
                <a:gd name="connsiteX69" fmla="*/ 0 w 3619883"/>
                <a:gd name="connsiteY69" fmla="*/ 4275461 h 4275461"/>
                <a:gd name="connsiteX70" fmla="*/ 0 w 3619883"/>
                <a:gd name="connsiteY70" fmla="*/ 42229 h 4275461"/>
                <a:gd name="connsiteX71" fmla="*/ 42464 w 3619883"/>
                <a:gd name="connsiteY71" fmla="*/ 40518 h 4275461"/>
                <a:gd name="connsiteX72" fmla="*/ 137733 w 3619883"/>
                <a:gd name="connsiteY72" fmla="*/ 35355 h 4275461"/>
                <a:gd name="connsiteX73" fmla="*/ 270565 w 3619883"/>
                <a:gd name="connsiteY73" fmla="*/ 29759 h 4275461"/>
                <a:gd name="connsiteX74" fmla="*/ 479734 w 3619883"/>
                <a:gd name="connsiteY74" fmla="*/ 45455 h 4275461"/>
                <a:gd name="connsiteX75" fmla="*/ 524103 w 3619883"/>
                <a:gd name="connsiteY75" fmla="*/ 41625 h 4275461"/>
                <a:gd name="connsiteX76" fmla="*/ 624416 w 3619883"/>
                <a:gd name="connsiteY76" fmla="*/ 22696 h 4275461"/>
                <a:gd name="connsiteX77" fmla="*/ 657762 w 3619883"/>
                <a:gd name="connsiteY77" fmla="*/ 18351 h 4275461"/>
                <a:gd name="connsiteX78" fmla="*/ 690557 w 3619883"/>
                <a:gd name="connsiteY78" fmla="*/ 25792 h 4275461"/>
                <a:gd name="connsiteX79" fmla="*/ 745123 w 3619883"/>
                <a:gd name="connsiteY79" fmla="*/ 40157 h 4275461"/>
                <a:gd name="connsiteX80" fmla="*/ 789493 w 3619883"/>
                <a:gd name="connsiteY80" fmla="*/ 36327 h 4275461"/>
                <a:gd name="connsiteX81" fmla="*/ 854255 w 3619883"/>
                <a:gd name="connsiteY81" fmla="*/ 68887 h 4275461"/>
                <a:gd name="connsiteX82" fmla="*/ 897520 w 3619883"/>
                <a:gd name="connsiteY82" fmla="*/ 88629 h 4275461"/>
                <a:gd name="connsiteX83" fmla="*/ 940510 w 3619883"/>
                <a:gd name="connsiteY83" fmla="*/ 114265 h 4275461"/>
                <a:gd name="connsiteX84" fmla="*/ 1082712 w 3619883"/>
                <a:gd name="connsiteY84" fmla="*/ 144543 h 4275461"/>
                <a:gd name="connsiteX85" fmla="*/ 1205348 w 3619883"/>
                <a:gd name="connsiteY85" fmla="*/ 120753 h 4275461"/>
                <a:gd name="connsiteX86" fmla="*/ 1271764 w 3619883"/>
                <a:gd name="connsiteY86" fmla="*/ 117956 h 4275461"/>
                <a:gd name="connsiteX87" fmla="*/ 1315583 w 3619883"/>
                <a:gd name="connsiteY87" fmla="*/ 125912 h 4275461"/>
                <a:gd name="connsiteX88" fmla="*/ 1359125 w 3619883"/>
                <a:gd name="connsiteY88" fmla="*/ 139761 h 4275461"/>
                <a:gd name="connsiteX89" fmla="*/ 1391919 w 3619883"/>
                <a:gd name="connsiteY89" fmla="*/ 147202 h 4275461"/>
                <a:gd name="connsiteX90" fmla="*/ 1436563 w 3619883"/>
                <a:gd name="connsiteY90" fmla="*/ 137480 h 4275461"/>
                <a:gd name="connsiteX91" fmla="*/ 1471566 w 3619883"/>
                <a:gd name="connsiteY91" fmla="*/ 97777 h 4275461"/>
                <a:gd name="connsiteX92" fmla="*/ 1505739 w 3619883"/>
                <a:gd name="connsiteY92" fmla="*/ 75753 h 4275461"/>
                <a:gd name="connsiteX93" fmla="*/ 1590891 w 3619883"/>
                <a:gd name="connsiteY93" fmla="*/ 144702 h 4275461"/>
                <a:gd name="connsiteX94" fmla="*/ 1625616 w 3619883"/>
                <a:gd name="connsiteY94" fmla="*/ 110893 h 4275461"/>
                <a:gd name="connsiteX95" fmla="*/ 1658964 w 3619883"/>
                <a:gd name="connsiteY95" fmla="*/ 106547 h 4275461"/>
                <a:gd name="connsiteX96" fmla="*/ 1746598 w 3619883"/>
                <a:gd name="connsiteY96" fmla="*/ 122460 h 4275461"/>
                <a:gd name="connsiteX97" fmla="*/ 1811913 w 3619883"/>
                <a:gd name="connsiteY97" fmla="*/ 143234 h 4275461"/>
                <a:gd name="connsiteX98" fmla="*/ 1856557 w 3619883"/>
                <a:gd name="connsiteY98" fmla="*/ 133511 h 4275461"/>
                <a:gd name="connsiteX99" fmla="*/ 2066003 w 3619883"/>
                <a:gd name="connsiteY99" fmla="*/ 143313 h 4275461"/>
                <a:gd name="connsiteX100" fmla="*/ 2177615 w 3619883"/>
                <a:gd name="connsiteY100" fmla="*/ 119007 h 4275461"/>
                <a:gd name="connsiteX101" fmla="*/ 2255883 w 3619883"/>
                <a:gd name="connsiteY101" fmla="*/ 99047 h 4275461"/>
                <a:gd name="connsiteX102" fmla="*/ 2344622 w 3619883"/>
                <a:gd name="connsiteY102" fmla="*/ 91388 h 4275461"/>
                <a:gd name="connsiteX103" fmla="*/ 2455682 w 3619883"/>
                <a:gd name="connsiteY103" fmla="*/ 78869 h 4275461"/>
                <a:gd name="connsiteX104" fmla="*/ 2632609 w 3619883"/>
                <a:gd name="connsiteY104" fmla="*/ 75338 h 4275461"/>
                <a:gd name="connsiteX105" fmla="*/ 2742291 w 3619883"/>
                <a:gd name="connsiteY105" fmla="*/ 92282 h 4275461"/>
                <a:gd name="connsiteX106" fmla="*/ 2851974 w 3619883"/>
                <a:gd name="connsiteY106" fmla="*/ 109227 h 4275461"/>
                <a:gd name="connsiteX107" fmla="*/ 2907643 w 3619883"/>
                <a:gd name="connsiteY107" fmla="*/ 100020 h 4275461"/>
                <a:gd name="connsiteX108" fmla="*/ 2944022 w 3619883"/>
                <a:gd name="connsiteY108" fmla="*/ 30853 h 4275461"/>
                <a:gd name="connsiteX109" fmla="*/ 3022289 w 3619883"/>
                <a:gd name="connsiteY109" fmla="*/ 10893 h 4275461"/>
                <a:gd name="connsiteX110" fmla="*/ 3054807 w 3619883"/>
                <a:gd name="connsiteY110" fmla="*/ 24226 h 4275461"/>
                <a:gd name="connsiteX111" fmla="*/ 3141892 w 3619883"/>
                <a:gd name="connsiteY111" fmla="*/ 51925 h 4275461"/>
                <a:gd name="connsiteX112" fmla="*/ 3185711 w 3619883"/>
                <a:gd name="connsiteY112" fmla="*/ 59881 h 4275461"/>
                <a:gd name="connsiteX113" fmla="*/ 3219056 w 3619883"/>
                <a:gd name="connsiteY113" fmla="*/ 55536 h 4275461"/>
                <a:gd name="connsiteX114" fmla="*/ 3263425 w 3619883"/>
                <a:gd name="connsiteY114" fmla="*/ 51706 h 4275461"/>
                <a:gd name="connsiteX115" fmla="*/ 3296219 w 3619883"/>
                <a:gd name="connsiteY115" fmla="*/ 59147 h 4275461"/>
                <a:gd name="connsiteX116" fmla="*/ 3319094 w 3619883"/>
                <a:gd name="connsiteY116" fmla="*/ 42500 h 4275461"/>
                <a:gd name="connsiteX117" fmla="*/ 3420511 w 3619883"/>
                <a:gd name="connsiteY117" fmla="*/ 0 h 4275461"/>
                <a:gd name="connsiteX118" fmla="*/ 3453305 w 3619883"/>
                <a:gd name="connsiteY118" fmla="*/ 7440 h 4275461"/>
                <a:gd name="connsiteX119" fmla="*/ 3496571 w 3619883"/>
                <a:gd name="connsiteY119" fmla="*/ 27182 h 4275461"/>
                <a:gd name="connsiteX120" fmla="*/ 3602117 w 3619883"/>
                <a:gd name="connsiteY120" fmla="*/ 132521 h 4275461"/>
                <a:gd name="connsiteX121" fmla="*/ 3619883 w 3619883"/>
                <a:gd name="connsiteY121" fmla="*/ 140049 h 4275461"/>
                <a:gd name="connsiteX122" fmla="*/ 3619883 w 3619883"/>
                <a:gd name="connsiteY12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89088 w 3619883"/>
                <a:gd name="connsiteY8" fmla="*/ 4174800 h 4275461"/>
                <a:gd name="connsiteX9" fmla="*/ 2338025 w 3619883"/>
                <a:gd name="connsiteY9" fmla="*/ 4128157 h 4275461"/>
                <a:gd name="connsiteX10" fmla="*/ 2337697 w 3619883"/>
                <a:gd name="connsiteY10" fmla="*/ 4275461 h 4275461"/>
                <a:gd name="connsiteX11" fmla="*/ 2150155 w 3619883"/>
                <a:gd name="connsiteY11" fmla="*/ 4275461 h 4275461"/>
                <a:gd name="connsiteX12" fmla="*/ 2150155 w 3619883"/>
                <a:gd name="connsiteY12" fmla="*/ 4128157 h 4275461"/>
                <a:gd name="connsiteX13" fmla="*/ 2204852 w 3619883"/>
                <a:gd name="connsiteY13" fmla="*/ 4128157 h 4275461"/>
                <a:gd name="connsiteX14" fmla="*/ 2204852 w 3619883"/>
                <a:gd name="connsiteY14" fmla="*/ 3951392 h 4275461"/>
                <a:gd name="connsiteX15" fmla="*/ 2027068 w 3619883"/>
                <a:gd name="connsiteY15" fmla="*/ 3951392 h 4275461"/>
                <a:gd name="connsiteX16" fmla="*/ 2027068 w 3619883"/>
                <a:gd name="connsiteY16" fmla="*/ 4128157 h 4275461"/>
                <a:gd name="connsiteX17" fmla="*/ 2079759 w 3619883"/>
                <a:gd name="connsiteY17" fmla="*/ 4128157 h 4275461"/>
                <a:gd name="connsiteX18" fmla="*/ 2079759 w 3619883"/>
                <a:gd name="connsiteY18" fmla="*/ 4275461 h 4275461"/>
                <a:gd name="connsiteX19" fmla="*/ 1824703 w 3619883"/>
                <a:gd name="connsiteY19" fmla="*/ 4275461 h 4275461"/>
                <a:gd name="connsiteX20" fmla="*/ 1834468 w 3619883"/>
                <a:gd name="connsiteY20" fmla="*/ 4128157 h 4275461"/>
                <a:gd name="connsiteX21" fmla="*/ 1893894 w 3619883"/>
                <a:gd name="connsiteY21" fmla="*/ 4128157 h 4275461"/>
                <a:gd name="connsiteX22" fmla="*/ 1893894 w 3619883"/>
                <a:gd name="connsiteY22" fmla="*/ 3951392 h 4275461"/>
                <a:gd name="connsiteX23" fmla="*/ 1716110 w 3619883"/>
                <a:gd name="connsiteY23" fmla="*/ 3951392 h 4275461"/>
                <a:gd name="connsiteX24" fmla="*/ 1716110 w 3619883"/>
                <a:gd name="connsiteY24" fmla="*/ 4006431 h 4275461"/>
                <a:gd name="connsiteX25" fmla="*/ 1703447 w 3619883"/>
                <a:gd name="connsiteY25" fmla="*/ 4007960 h 4275461"/>
                <a:gd name="connsiteX26" fmla="*/ 1716110 w 3619883"/>
                <a:gd name="connsiteY26" fmla="*/ 4044284 h 4275461"/>
                <a:gd name="connsiteX27" fmla="*/ 1716110 w 3619883"/>
                <a:gd name="connsiteY27" fmla="*/ 4128157 h 4275461"/>
                <a:gd name="connsiteX28" fmla="*/ 1745346 w 3619883"/>
                <a:gd name="connsiteY28" fmla="*/ 4128157 h 4275461"/>
                <a:gd name="connsiteX29" fmla="*/ 1796694 w 3619883"/>
                <a:gd name="connsiteY29" fmla="*/ 4275461 h 4275461"/>
                <a:gd name="connsiteX30" fmla="*/ 1558844 w 3619883"/>
                <a:gd name="connsiteY30" fmla="*/ 4275461 h 4275461"/>
                <a:gd name="connsiteX31" fmla="*/ 1517252 w 3619883"/>
                <a:gd name="connsiteY31" fmla="*/ 4128157 h 4275461"/>
                <a:gd name="connsiteX32" fmla="*/ 1582936 w 3619883"/>
                <a:gd name="connsiteY32" fmla="*/ 4128157 h 4275461"/>
                <a:gd name="connsiteX33" fmla="*/ 1582936 w 3619883"/>
                <a:gd name="connsiteY33" fmla="*/ 3951392 h 4275461"/>
                <a:gd name="connsiteX34" fmla="*/ 1405151 w 3619883"/>
                <a:gd name="connsiteY34" fmla="*/ 3951392 h 4275461"/>
                <a:gd name="connsiteX35" fmla="*/ 1405151 w 3619883"/>
                <a:gd name="connsiteY35" fmla="*/ 4128157 h 4275461"/>
                <a:gd name="connsiteX36" fmla="*/ 1468988 w 3619883"/>
                <a:gd name="connsiteY36" fmla="*/ 4128157 h 4275461"/>
                <a:gd name="connsiteX37" fmla="*/ 1427396 w 3619883"/>
                <a:gd name="connsiteY37" fmla="*/ 4275461 h 4275461"/>
                <a:gd name="connsiteX38" fmla="*/ 1210751 w 3619883"/>
                <a:gd name="connsiteY38" fmla="*/ 4275461 h 4275461"/>
                <a:gd name="connsiteX39" fmla="*/ 1210751 w 3619883"/>
                <a:gd name="connsiteY39" fmla="*/ 4128157 h 4275461"/>
                <a:gd name="connsiteX40" fmla="*/ 1271978 w 3619883"/>
                <a:gd name="connsiteY40" fmla="*/ 4128157 h 4275461"/>
                <a:gd name="connsiteX41" fmla="*/ 1271978 w 3619883"/>
                <a:gd name="connsiteY41" fmla="*/ 3951392 h 4275461"/>
                <a:gd name="connsiteX42" fmla="*/ 1094193 w 3619883"/>
                <a:gd name="connsiteY42" fmla="*/ 3951392 h 4275461"/>
                <a:gd name="connsiteX43" fmla="*/ 1094193 w 3619883"/>
                <a:gd name="connsiteY43" fmla="*/ 4128157 h 4275461"/>
                <a:gd name="connsiteX44" fmla="*/ 1140354 w 3619883"/>
                <a:gd name="connsiteY44" fmla="*/ 4128157 h 4275461"/>
                <a:gd name="connsiteX45" fmla="*/ 1140354 w 3619883"/>
                <a:gd name="connsiteY45" fmla="*/ 4275461 h 4275461"/>
                <a:gd name="connsiteX46" fmla="*/ 953807 w 3619883"/>
                <a:gd name="connsiteY46" fmla="*/ 4275461 h 4275461"/>
                <a:gd name="connsiteX47" fmla="*/ 912215 w 3619883"/>
                <a:gd name="connsiteY47" fmla="*/ 4128157 h 4275461"/>
                <a:gd name="connsiteX48" fmla="*/ 961020 w 3619883"/>
                <a:gd name="connsiteY48" fmla="*/ 4128157 h 4275461"/>
                <a:gd name="connsiteX49" fmla="*/ 961020 w 3619883"/>
                <a:gd name="connsiteY49" fmla="*/ 3951392 h 4275461"/>
                <a:gd name="connsiteX50" fmla="*/ 783235 w 3619883"/>
                <a:gd name="connsiteY50" fmla="*/ 3951392 h 4275461"/>
                <a:gd name="connsiteX51" fmla="*/ 783235 w 3619883"/>
                <a:gd name="connsiteY51" fmla="*/ 4128157 h 4275461"/>
                <a:gd name="connsiteX52" fmla="*/ 871024 w 3619883"/>
                <a:gd name="connsiteY52" fmla="*/ 4128157 h 4275461"/>
                <a:gd name="connsiteX53" fmla="*/ 829432 w 3619883"/>
                <a:gd name="connsiteY53" fmla="*/ 4275461 h 4275461"/>
                <a:gd name="connsiteX54" fmla="*/ 611484 w 3619883"/>
                <a:gd name="connsiteY54" fmla="*/ 4275461 h 4275461"/>
                <a:gd name="connsiteX55" fmla="*/ 621247 w 3619883"/>
                <a:gd name="connsiteY55" fmla="*/ 4128157 h 4275461"/>
                <a:gd name="connsiteX56" fmla="*/ 650062 w 3619883"/>
                <a:gd name="connsiteY56" fmla="*/ 4128157 h 4275461"/>
                <a:gd name="connsiteX57" fmla="*/ 650062 w 3619883"/>
                <a:gd name="connsiteY57" fmla="*/ 3951392 h 4275461"/>
                <a:gd name="connsiteX58" fmla="*/ 472277 w 3619883"/>
                <a:gd name="connsiteY58" fmla="*/ 3951392 h 4275461"/>
                <a:gd name="connsiteX59" fmla="*/ 472277 w 3619883"/>
                <a:gd name="connsiteY59" fmla="*/ 4128157 h 4275461"/>
                <a:gd name="connsiteX60" fmla="*/ 522650 w 3619883"/>
                <a:gd name="connsiteY60" fmla="*/ 4128157 h 4275461"/>
                <a:gd name="connsiteX61" fmla="*/ 573998 w 3619883"/>
                <a:gd name="connsiteY61" fmla="*/ 4275461 h 4275461"/>
                <a:gd name="connsiteX62" fmla="*/ 336164 w 3619883"/>
                <a:gd name="connsiteY62" fmla="*/ 4275461 h 4275461"/>
                <a:gd name="connsiteX63" fmla="*/ 294572 w 3619883"/>
                <a:gd name="connsiteY63" fmla="*/ 4128157 h 4275461"/>
                <a:gd name="connsiteX64" fmla="*/ 339106 w 3619883"/>
                <a:gd name="connsiteY64" fmla="*/ 4128157 h 4275461"/>
                <a:gd name="connsiteX65" fmla="*/ 339106 w 3619883"/>
                <a:gd name="connsiteY65" fmla="*/ 3951392 h 4275461"/>
                <a:gd name="connsiteX66" fmla="*/ 161321 w 3619883"/>
                <a:gd name="connsiteY66" fmla="*/ 3951392 h 4275461"/>
                <a:gd name="connsiteX67" fmla="*/ 161321 w 3619883"/>
                <a:gd name="connsiteY67" fmla="*/ 4128157 h 4275461"/>
                <a:gd name="connsiteX68" fmla="*/ 230914 w 3619883"/>
                <a:gd name="connsiteY68" fmla="*/ 4128157 h 4275461"/>
                <a:gd name="connsiteX69" fmla="*/ 189322 w 3619883"/>
                <a:gd name="connsiteY69" fmla="*/ 4275461 h 4275461"/>
                <a:gd name="connsiteX70" fmla="*/ 0 w 3619883"/>
                <a:gd name="connsiteY70" fmla="*/ 4275461 h 4275461"/>
                <a:gd name="connsiteX71" fmla="*/ 0 w 3619883"/>
                <a:gd name="connsiteY71" fmla="*/ 42229 h 4275461"/>
                <a:gd name="connsiteX72" fmla="*/ 42464 w 3619883"/>
                <a:gd name="connsiteY72" fmla="*/ 40518 h 4275461"/>
                <a:gd name="connsiteX73" fmla="*/ 137733 w 3619883"/>
                <a:gd name="connsiteY73" fmla="*/ 35355 h 4275461"/>
                <a:gd name="connsiteX74" fmla="*/ 270565 w 3619883"/>
                <a:gd name="connsiteY74" fmla="*/ 29759 h 4275461"/>
                <a:gd name="connsiteX75" fmla="*/ 479734 w 3619883"/>
                <a:gd name="connsiteY75" fmla="*/ 45455 h 4275461"/>
                <a:gd name="connsiteX76" fmla="*/ 524103 w 3619883"/>
                <a:gd name="connsiteY76" fmla="*/ 41625 h 4275461"/>
                <a:gd name="connsiteX77" fmla="*/ 624416 w 3619883"/>
                <a:gd name="connsiteY77" fmla="*/ 22696 h 4275461"/>
                <a:gd name="connsiteX78" fmla="*/ 657762 w 3619883"/>
                <a:gd name="connsiteY78" fmla="*/ 18351 h 4275461"/>
                <a:gd name="connsiteX79" fmla="*/ 690557 w 3619883"/>
                <a:gd name="connsiteY79" fmla="*/ 25792 h 4275461"/>
                <a:gd name="connsiteX80" fmla="*/ 745123 w 3619883"/>
                <a:gd name="connsiteY80" fmla="*/ 40157 h 4275461"/>
                <a:gd name="connsiteX81" fmla="*/ 789493 w 3619883"/>
                <a:gd name="connsiteY81" fmla="*/ 36327 h 4275461"/>
                <a:gd name="connsiteX82" fmla="*/ 854255 w 3619883"/>
                <a:gd name="connsiteY82" fmla="*/ 68887 h 4275461"/>
                <a:gd name="connsiteX83" fmla="*/ 897520 w 3619883"/>
                <a:gd name="connsiteY83" fmla="*/ 88629 h 4275461"/>
                <a:gd name="connsiteX84" fmla="*/ 940510 w 3619883"/>
                <a:gd name="connsiteY84" fmla="*/ 114265 h 4275461"/>
                <a:gd name="connsiteX85" fmla="*/ 1082712 w 3619883"/>
                <a:gd name="connsiteY85" fmla="*/ 144543 h 4275461"/>
                <a:gd name="connsiteX86" fmla="*/ 1205348 w 3619883"/>
                <a:gd name="connsiteY86" fmla="*/ 120753 h 4275461"/>
                <a:gd name="connsiteX87" fmla="*/ 1271764 w 3619883"/>
                <a:gd name="connsiteY87" fmla="*/ 117956 h 4275461"/>
                <a:gd name="connsiteX88" fmla="*/ 1315583 w 3619883"/>
                <a:gd name="connsiteY88" fmla="*/ 125912 h 4275461"/>
                <a:gd name="connsiteX89" fmla="*/ 1359125 w 3619883"/>
                <a:gd name="connsiteY89" fmla="*/ 139761 h 4275461"/>
                <a:gd name="connsiteX90" fmla="*/ 1391919 w 3619883"/>
                <a:gd name="connsiteY90" fmla="*/ 147202 h 4275461"/>
                <a:gd name="connsiteX91" fmla="*/ 1436563 w 3619883"/>
                <a:gd name="connsiteY91" fmla="*/ 137480 h 4275461"/>
                <a:gd name="connsiteX92" fmla="*/ 1471566 w 3619883"/>
                <a:gd name="connsiteY92" fmla="*/ 97777 h 4275461"/>
                <a:gd name="connsiteX93" fmla="*/ 1505739 w 3619883"/>
                <a:gd name="connsiteY93" fmla="*/ 75753 h 4275461"/>
                <a:gd name="connsiteX94" fmla="*/ 1590891 w 3619883"/>
                <a:gd name="connsiteY94" fmla="*/ 144702 h 4275461"/>
                <a:gd name="connsiteX95" fmla="*/ 1625616 w 3619883"/>
                <a:gd name="connsiteY95" fmla="*/ 110893 h 4275461"/>
                <a:gd name="connsiteX96" fmla="*/ 1658964 w 3619883"/>
                <a:gd name="connsiteY96" fmla="*/ 106547 h 4275461"/>
                <a:gd name="connsiteX97" fmla="*/ 1746598 w 3619883"/>
                <a:gd name="connsiteY97" fmla="*/ 122460 h 4275461"/>
                <a:gd name="connsiteX98" fmla="*/ 1811913 w 3619883"/>
                <a:gd name="connsiteY98" fmla="*/ 143234 h 4275461"/>
                <a:gd name="connsiteX99" fmla="*/ 1856557 w 3619883"/>
                <a:gd name="connsiteY99" fmla="*/ 133511 h 4275461"/>
                <a:gd name="connsiteX100" fmla="*/ 2066003 w 3619883"/>
                <a:gd name="connsiteY100" fmla="*/ 143313 h 4275461"/>
                <a:gd name="connsiteX101" fmla="*/ 2177615 w 3619883"/>
                <a:gd name="connsiteY101" fmla="*/ 119007 h 4275461"/>
                <a:gd name="connsiteX102" fmla="*/ 2255883 w 3619883"/>
                <a:gd name="connsiteY102" fmla="*/ 99047 h 4275461"/>
                <a:gd name="connsiteX103" fmla="*/ 2344622 w 3619883"/>
                <a:gd name="connsiteY103" fmla="*/ 91388 h 4275461"/>
                <a:gd name="connsiteX104" fmla="*/ 2455682 w 3619883"/>
                <a:gd name="connsiteY104" fmla="*/ 78869 h 4275461"/>
                <a:gd name="connsiteX105" fmla="*/ 2632609 w 3619883"/>
                <a:gd name="connsiteY105" fmla="*/ 75338 h 4275461"/>
                <a:gd name="connsiteX106" fmla="*/ 2742291 w 3619883"/>
                <a:gd name="connsiteY106" fmla="*/ 92282 h 4275461"/>
                <a:gd name="connsiteX107" fmla="*/ 2851974 w 3619883"/>
                <a:gd name="connsiteY107" fmla="*/ 109227 h 4275461"/>
                <a:gd name="connsiteX108" fmla="*/ 2907643 w 3619883"/>
                <a:gd name="connsiteY108" fmla="*/ 100020 h 4275461"/>
                <a:gd name="connsiteX109" fmla="*/ 2944022 w 3619883"/>
                <a:gd name="connsiteY109" fmla="*/ 30853 h 4275461"/>
                <a:gd name="connsiteX110" fmla="*/ 3022289 w 3619883"/>
                <a:gd name="connsiteY110" fmla="*/ 10893 h 4275461"/>
                <a:gd name="connsiteX111" fmla="*/ 3054807 w 3619883"/>
                <a:gd name="connsiteY111" fmla="*/ 24226 h 4275461"/>
                <a:gd name="connsiteX112" fmla="*/ 3141892 w 3619883"/>
                <a:gd name="connsiteY112" fmla="*/ 51925 h 4275461"/>
                <a:gd name="connsiteX113" fmla="*/ 3185711 w 3619883"/>
                <a:gd name="connsiteY113" fmla="*/ 59881 h 4275461"/>
                <a:gd name="connsiteX114" fmla="*/ 3219056 w 3619883"/>
                <a:gd name="connsiteY114" fmla="*/ 55536 h 4275461"/>
                <a:gd name="connsiteX115" fmla="*/ 3263425 w 3619883"/>
                <a:gd name="connsiteY115" fmla="*/ 51706 h 4275461"/>
                <a:gd name="connsiteX116" fmla="*/ 3296219 w 3619883"/>
                <a:gd name="connsiteY116" fmla="*/ 59147 h 4275461"/>
                <a:gd name="connsiteX117" fmla="*/ 3319094 w 3619883"/>
                <a:gd name="connsiteY117" fmla="*/ 42500 h 4275461"/>
                <a:gd name="connsiteX118" fmla="*/ 3420511 w 3619883"/>
                <a:gd name="connsiteY118" fmla="*/ 0 h 4275461"/>
                <a:gd name="connsiteX119" fmla="*/ 3453305 w 3619883"/>
                <a:gd name="connsiteY119" fmla="*/ 7440 h 4275461"/>
                <a:gd name="connsiteX120" fmla="*/ 3496571 w 3619883"/>
                <a:gd name="connsiteY120" fmla="*/ 27182 h 4275461"/>
                <a:gd name="connsiteX121" fmla="*/ 3602117 w 3619883"/>
                <a:gd name="connsiteY121" fmla="*/ 132521 h 4275461"/>
                <a:gd name="connsiteX122" fmla="*/ 3619883 w 3619883"/>
                <a:gd name="connsiteY122" fmla="*/ 140049 h 4275461"/>
                <a:gd name="connsiteX123" fmla="*/ 3619883 w 3619883"/>
                <a:gd name="connsiteY12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37697 w 3619883"/>
                <a:gd name="connsiteY9" fmla="*/ 4275461 h 4275461"/>
                <a:gd name="connsiteX10" fmla="*/ 2150155 w 3619883"/>
                <a:gd name="connsiteY10" fmla="*/ 4275461 h 4275461"/>
                <a:gd name="connsiteX11" fmla="*/ 2150155 w 3619883"/>
                <a:gd name="connsiteY11" fmla="*/ 4128157 h 4275461"/>
                <a:gd name="connsiteX12" fmla="*/ 2204852 w 3619883"/>
                <a:gd name="connsiteY12" fmla="*/ 4128157 h 4275461"/>
                <a:gd name="connsiteX13" fmla="*/ 2204852 w 3619883"/>
                <a:gd name="connsiteY13" fmla="*/ 3951392 h 4275461"/>
                <a:gd name="connsiteX14" fmla="*/ 2027068 w 3619883"/>
                <a:gd name="connsiteY14" fmla="*/ 3951392 h 4275461"/>
                <a:gd name="connsiteX15" fmla="*/ 2027068 w 3619883"/>
                <a:gd name="connsiteY15" fmla="*/ 4128157 h 4275461"/>
                <a:gd name="connsiteX16" fmla="*/ 2079759 w 3619883"/>
                <a:gd name="connsiteY16" fmla="*/ 4128157 h 4275461"/>
                <a:gd name="connsiteX17" fmla="*/ 2079759 w 3619883"/>
                <a:gd name="connsiteY17" fmla="*/ 4275461 h 4275461"/>
                <a:gd name="connsiteX18" fmla="*/ 1824703 w 3619883"/>
                <a:gd name="connsiteY18" fmla="*/ 4275461 h 4275461"/>
                <a:gd name="connsiteX19" fmla="*/ 1834468 w 3619883"/>
                <a:gd name="connsiteY19" fmla="*/ 4128157 h 4275461"/>
                <a:gd name="connsiteX20" fmla="*/ 1893894 w 3619883"/>
                <a:gd name="connsiteY20" fmla="*/ 4128157 h 4275461"/>
                <a:gd name="connsiteX21" fmla="*/ 1893894 w 3619883"/>
                <a:gd name="connsiteY21" fmla="*/ 3951392 h 4275461"/>
                <a:gd name="connsiteX22" fmla="*/ 1716110 w 3619883"/>
                <a:gd name="connsiteY22" fmla="*/ 3951392 h 4275461"/>
                <a:gd name="connsiteX23" fmla="*/ 1716110 w 3619883"/>
                <a:gd name="connsiteY23" fmla="*/ 4006431 h 4275461"/>
                <a:gd name="connsiteX24" fmla="*/ 1703447 w 3619883"/>
                <a:gd name="connsiteY24" fmla="*/ 4007960 h 4275461"/>
                <a:gd name="connsiteX25" fmla="*/ 1716110 w 3619883"/>
                <a:gd name="connsiteY25" fmla="*/ 4044284 h 4275461"/>
                <a:gd name="connsiteX26" fmla="*/ 1716110 w 3619883"/>
                <a:gd name="connsiteY26" fmla="*/ 4128157 h 4275461"/>
                <a:gd name="connsiteX27" fmla="*/ 1745346 w 3619883"/>
                <a:gd name="connsiteY27" fmla="*/ 4128157 h 4275461"/>
                <a:gd name="connsiteX28" fmla="*/ 1796694 w 3619883"/>
                <a:gd name="connsiteY28" fmla="*/ 4275461 h 4275461"/>
                <a:gd name="connsiteX29" fmla="*/ 1558844 w 3619883"/>
                <a:gd name="connsiteY29" fmla="*/ 4275461 h 4275461"/>
                <a:gd name="connsiteX30" fmla="*/ 1517252 w 3619883"/>
                <a:gd name="connsiteY30" fmla="*/ 4128157 h 4275461"/>
                <a:gd name="connsiteX31" fmla="*/ 1582936 w 3619883"/>
                <a:gd name="connsiteY31" fmla="*/ 4128157 h 4275461"/>
                <a:gd name="connsiteX32" fmla="*/ 1582936 w 3619883"/>
                <a:gd name="connsiteY32" fmla="*/ 3951392 h 4275461"/>
                <a:gd name="connsiteX33" fmla="*/ 1405151 w 3619883"/>
                <a:gd name="connsiteY33" fmla="*/ 3951392 h 4275461"/>
                <a:gd name="connsiteX34" fmla="*/ 1405151 w 3619883"/>
                <a:gd name="connsiteY34" fmla="*/ 4128157 h 4275461"/>
                <a:gd name="connsiteX35" fmla="*/ 1468988 w 3619883"/>
                <a:gd name="connsiteY35" fmla="*/ 4128157 h 4275461"/>
                <a:gd name="connsiteX36" fmla="*/ 1427396 w 3619883"/>
                <a:gd name="connsiteY36" fmla="*/ 4275461 h 4275461"/>
                <a:gd name="connsiteX37" fmla="*/ 1210751 w 3619883"/>
                <a:gd name="connsiteY37" fmla="*/ 4275461 h 4275461"/>
                <a:gd name="connsiteX38" fmla="*/ 1210751 w 3619883"/>
                <a:gd name="connsiteY38" fmla="*/ 4128157 h 4275461"/>
                <a:gd name="connsiteX39" fmla="*/ 1271978 w 3619883"/>
                <a:gd name="connsiteY39" fmla="*/ 4128157 h 4275461"/>
                <a:gd name="connsiteX40" fmla="*/ 1271978 w 3619883"/>
                <a:gd name="connsiteY40" fmla="*/ 3951392 h 4275461"/>
                <a:gd name="connsiteX41" fmla="*/ 1094193 w 3619883"/>
                <a:gd name="connsiteY41" fmla="*/ 3951392 h 4275461"/>
                <a:gd name="connsiteX42" fmla="*/ 1094193 w 3619883"/>
                <a:gd name="connsiteY42" fmla="*/ 4128157 h 4275461"/>
                <a:gd name="connsiteX43" fmla="*/ 1140354 w 3619883"/>
                <a:gd name="connsiteY43" fmla="*/ 4128157 h 4275461"/>
                <a:gd name="connsiteX44" fmla="*/ 1140354 w 3619883"/>
                <a:gd name="connsiteY44" fmla="*/ 4275461 h 4275461"/>
                <a:gd name="connsiteX45" fmla="*/ 953807 w 3619883"/>
                <a:gd name="connsiteY45" fmla="*/ 4275461 h 4275461"/>
                <a:gd name="connsiteX46" fmla="*/ 912215 w 3619883"/>
                <a:gd name="connsiteY46" fmla="*/ 4128157 h 4275461"/>
                <a:gd name="connsiteX47" fmla="*/ 961020 w 3619883"/>
                <a:gd name="connsiteY47" fmla="*/ 4128157 h 4275461"/>
                <a:gd name="connsiteX48" fmla="*/ 961020 w 3619883"/>
                <a:gd name="connsiteY48" fmla="*/ 3951392 h 4275461"/>
                <a:gd name="connsiteX49" fmla="*/ 783235 w 3619883"/>
                <a:gd name="connsiteY49" fmla="*/ 3951392 h 4275461"/>
                <a:gd name="connsiteX50" fmla="*/ 783235 w 3619883"/>
                <a:gd name="connsiteY50" fmla="*/ 4128157 h 4275461"/>
                <a:gd name="connsiteX51" fmla="*/ 871024 w 3619883"/>
                <a:gd name="connsiteY51" fmla="*/ 4128157 h 4275461"/>
                <a:gd name="connsiteX52" fmla="*/ 829432 w 3619883"/>
                <a:gd name="connsiteY52" fmla="*/ 4275461 h 4275461"/>
                <a:gd name="connsiteX53" fmla="*/ 611484 w 3619883"/>
                <a:gd name="connsiteY53" fmla="*/ 4275461 h 4275461"/>
                <a:gd name="connsiteX54" fmla="*/ 621247 w 3619883"/>
                <a:gd name="connsiteY54" fmla="*/ 4128157 h 4275461"/>
                <a:gd name="connsiteX55" fmla="*/ 650062 w 3619883"/>
                <a:gd name="connsiteY55" fmla="*/ 4128157 h 4275461"/>
                <a:gd name="connsiteX56" fmla="*/ 650062 w 3619883"/>
                <a:gd name="connsiteY56" fmla="*/ 3951392 h 4275461"/>
                <a:gd name="connsiteX57" fmla="*/ 472277 w 3619883"/>
                <a:gd name="connsiteY57" fmla="*/ 3951392 h 4275461"/>
                <a:gd name="connsiteX58" fmla="*/ 472277 w 3619883"/>
                <a:gd name="connsiteY58" fmla="*/ 4128157 h 4275461"/>
                <a:gd name="connsiteX59" fmla="*/ 522650 w 3619883"/>
                <a:gd name="connsiteY59" fmla="*/ 4128157 h 4275461"/>
                <a:gd name="connsiteX60" fmla="*/ 573998 w 3619883"/>
                <a:gd name="connsiteY60" fmla="*/ 4275461 h 4275461"/>
                <a:gd name="connsiteX61" fmla="*/ 336164 w 3619883"/>
                <a:gd name="connsiteY61" fmla="*/ 4275461 h 4275461"/>
                <a:gd name="connsiteX62" fmla="*/ 294572 w 3619883"/>
                <a:gd name="connsiteY62" fmla="*/ 4128157 h 4275461"/>
                <a:gd name="connsiteX63" fmla="*/ 339106 w 3619883"/>
                <a:gd name="connsiteY63" fmla="*/ 4128157 h 4275461"/>
                <a:gd name="connsiteX64" fmla="*/ 339106 w 3619883"/>
                <a:gd name="connsiteY64" fmla="*/ 3951392 h 4275461"/>
                <a:gd name="connsiteX65" fmla="*/ 161321 w 3619883"/>
                <a:gd name="connsiteY65" fmla="*/ 3951392 h 4275461"/>
                <a:gd name="connsiteX66" fmla="*/ 161321 w 3619883"/>
                <a:gd name="connsiteY66" fmla="*/ 4128157 h 4275461"/>
                <a:gd name="connsiteX67" fmla="*/ 230914 w 3619883"/>
                <a:gd name="connsiteY67" fmla="*/ 4128157 h 4275461"/>
                <a:gd name="connsiteX68" fmla="*/ 189322 w 3619883"/>
                <a:gd name="connsiteY68" fmla="*/ 4275461 h 4275461"/>
                <a:gd name="connsiteX69" fmla="*/ 0 w 3619883"/>
                <a:gd name="connsiteY69" fmla="*/ 4275461 h 4275461"/>
                <a:gd name="connsiteX70" fmla="*/ 0 w 3619883"/>
                <a:gd name="connsiteY70" fmla="*/ 42229 h 4275461"/>
                <a:gd name="connsiteX71" fmla="*/ 42464 w 3619883"/>
                <a:gd name="connsiteY71" fmla="*/ 40518 h 4275461"/>
                <a:gd name="connsiteX72" fmla="*/ 137733 w 3619883"/>
                <a:gd name="connsiteY72" fmla="*/ 35355 h 4275461"/>
                <a:gd name="connsiteX73" fmla="*/ 270565 w 3619883"/>
                <a:gd name="connsiteY73" fmla="*/ 29759 h 4275461"/>
                <a:gd name="connsiteX74" fmla="*/ 479734 w 3619883"/>
                <a:gd name="connsiteY74" fmla="*/ 45455 h 4275461"/>
                <a:gd name="connsiteX75" fmla="*/ 524103 w 3619883"/>
                <a:gd name="connsiteY75" fmla="*/ 41625 h 4275461"/>
                <a:gd name="connsiteX76" fmla="*/ 624416 w 3619883"/>
                <a:gd name="connsiteY76" fmla="*/ 22696 h 4275461"/>
                <a:gd name="connsiteX77" fmla="*/ 657762 w 3619883"/>
                <a:gd name="connsiteY77" fmla="*/ 18351 h 4275461"/>
                <a:gd name="connsiteX78" fmla="*/ 690557 w 3619883"/>
                <a:gd name="connsiteY78" fmla="*/ 25792 h 4275461"/>
                <a:gd name="connsiteX79" fmla="*/ 745123 w 3619883"/>
                <a:gd name="connsiteY79" fmla="*/ 40157 h 4275461"/>
                <a:gd name="connsiteX80" fmla="*/ 789493 w 3619883"/>
                <a:gd name="connsiteY80" fmla="*/ 36327 h 4275461"/>
                <a:gd name="connsiteX81" fmla="*/ 854255 w 3619883"/>
                <a:gd name="connsiteY81" fmla="*/ 68887 h 4275461"/>
                <a:gd name="connsiteX82" fmla="*/ 897520 w 3619883"/>
                <a:gd name="connsiteY82" fmla="*/ 88629 h 4275461"/>
                <a:gd name="connsiteX83" fmla="*/ 940510 w 3619883"/>
                <a:gd name="connsiteY83" fmla="*/ 114265 h 4275461"/>
                <a:gd name="connsiteX84" fmla="*/ 1082712 w 3619883"/>
                <a:gd name="connsiteY84" fmla="*/ 144543 h 4275461"/>
                <a:gd name="connsiteX85" fmla="*/ 1205348 w 3619883"/>
                <a:gd name="connsiteY85" fmla="*/ 120753 h 4275461"/>
                <a:gd name="connsiteX86" fmla="*/ 1271764 w 3619883"/>
                <a:gd name="connsiteY86" fmla="*/ 117956 h 4275461"/>
                <a:gd name="connsiteX87" fmla="*/ 1315583 w 3619883"/>
                <a:gd name="connsiteY87" fmla="*/ 125912 h 4275461"/>
                <a:gd name="connsiteX88" fmla="*/ 1359125 w 3619883"/>
                <a:gd name="connsiteY88" fmla="*/ 139761 h 4275461"/>
                <a:gd name="connsiteX89" fmla="*/ 1391919 w 3619883"/>
                <a:gd name="connsiteY89" fmla="*/ 147202 h 4275461"/>
                <a:gd name="connsiteX90" fmla="*/ 1436563 w 3619883"/>
                <a:gd name="connsiteY90" fmla="*/ 137480 h 4275461"/>
                <a:gd name="connsiteX91" fmla="*/ 1471566 w 3619883"/>
                <a:gd name="connsiteY91" fmla="*/ 97777 h 4275461"/>
                <a:gd name="connsiteX92" fmla="*/ 1505739 w 3619883"/>
                <a:gd name="connsiteY92" fmla="*/ 75753 h 4275461"/>
                <a:gd name="connsiteX93" fmla="*/ 1590891 w 3619883"/>
                <a:gd name="connsiteY93" fmla="*/ 144702 h 4275461"/>
                <a:gd name="connsiteX94" fmla="*/ 1625616 w 3619883"/>
                <a:gd name="connsiteY94" fmla="*/ 110893 h 4275461"/>
                <a:gd name="connsiteX95" fmla="*/ 1658964 w 3619883"/>
                <a:gd name="connsiteY95" fmla="*/ 106547 h 4275461"/>
                <a:gd name="connsiteX96" fmla="*/ 1746598 w 3619883"/>
                <a:gd name="connsiteY96" fmla="*/ 122460 h 4275461"/>
                <a:gd name="connsiteX97" fmla="*/ 1811913 w 3619883"/>
                <a:gd name="connsiteY97" fmla="*/ 143234 h 4275461"/>
                <a:gd name="connsiteX98" fmla="*/ 1856557 w 3619883"/>
                <a:gd name="connsiteY98" fmla="*/ 133511 h 4275461"/>
                <a:gd name="connsiteX99" fmla="*/ 2066003 w 3619883"/>
                <a:gd name="connsiteY99" fmla="*/ 143313 h 4275461"/>
                <a:gd name="connsiteX100" fmla="*/ 2177615 w 3619883"/>
                <a:gd name="connsiteY100" fmla="*/ 119007 h 4275461"/>
                <a:gd name="connsiteX101" fmla="*/ 2255883 w 3619883"/>
                <a:gd name="connsiteY101" fmla="*/ 99047 h 4275461"/>
                <a:gd name="connsiteX102" fmla="*/ 2344622 w 3619883"/>
                <a:gd name="connsiteY102" fmla="*/ 91388 h 4275461"/>
                <a:gd name="connsiteX103" fmla="*/ 2455682 w 3619883"/>
                <a:gd name="connsiteY103" fmla="*/ 78869 h 4275461"/>
                <a:gd name="connsiteX104" fmla="*/ 2632609 w 3619883"/>
                <a:gd name="connsiteY104" fmla="*/ 75338 h 4275461"/>
                <a:gd name="connsiteX105" fmla="*/ 2742291 w 3619883"/>
                <a:gd name="connsiteY105" fmla="*/ 92282 h 4275461"/>
                <a:gd name="connsiteX106" fmla="*/ 2851974 w 3619883"/>
                <a:gd name="connsiteY106" fmla="*/ 109227 h 4275461"/>
                <a:gd name="connsiteX107" fmla="*/ 2907643 w 3619883"/>
                <a:gd name="connsiteY107" fmla="*/ 100020 h 4275461"/>
                <a:gd name="connsiteX108" fmla="*/ 2944022 w 3619883"/>
                <a:gd name="connsiteY108" fmla="*/ 30853 h 4275461"/>
                <a:gd name="connsiteX109" fmla="*/ 3022289 w 3619883"/>
                <a:gd name="connsiteY109" fmla="*/ 10893 h 4275461"/>
                <a:gd name="connsiteX110" fmla="*/ 3054807 w 3619883"/>
                <a:gd name="connsiteY110" fmla="*/ 24226 h 4275461"/>
                <a:gd name="connsiteX111" fmla="*/ 3141892 w 3619883"/>
                <a:gd name="connsiteY111" fmla="*/ 51925 h 4275461"/>
                <a:gd name="connsiteX112" fmla="*/ 3185711 w 3619883"/>
                <a:gd name="connsiteY112" fmla="*/ 59881 h 4275461"/>
                <a:gd name="connsiteX113" fmla="*/ 3219056 w 3619883"/>
                <a:gd name="connsiteY113" fmla="*/ 55536 h 4275461"/>
                <a:gd name="connsiteX114" fmla="*/ 3263425 w 3619883"/>
                <a:gd name="connsiteY114" fmla="*/ 51706 h 4275461"/>
                <a:gd name="connsiteX115" fmla="*/ 3296219 w 3619883"/>
                <a:gd name="connsiteY115" fmla="*/ 59147 h 4275461"/>
                <a:gd name="connsiteX116" fmla="*/ 3319094 w 3619883"/>
                <a:gd name="connsiteY116" fmla="*/ 42500 h 4275461"/>
                <a:gd name="connsiteX117" fmla="*/ 3420511 w 3619883"/>
                <a:gd name="connsiteY117" fmla="*/ 0 h 4275461"/>
                <a:gd name="connsiteX118" fmla="*/ 3453305 w 3619883"/>
                <a:gd name="connsiteY118" fmla="*/ 7440 h 4275461"/>
                <a:gd name="connsiteX119" fmla="*/ 3496571 w 3619883"/>
                <a:gd name="connsiteY119" fmla="*/ 27182 h 4275461"/>
                <a:gd name="connsiteX120" fmla="*/ 3602117 w 3619883"/>
                <a:gd name="connsiteY120" fmla="*/ 132521 h 4275461"/>
                <a:gd name="connsiteX121" fmla="*/ 3619883 w 3619883"/>
                <a:gd name="connsiteY121" fmla="*/ 140049 h 4275461"/>
                <a:gd name="connsiteX122" fmla="*/ 3619883 w 3619883"/>
                <a:gd name="connsiteY12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150155 w 3619883"/>
                <a:gd name="connsiteY10" fmla="*/ 4128157 h 4275461"/>
                <a:gd name="connsiteX11" fmla="*/ 2204852 w 3619883"/>
                <a:gd name="connsiteY11" fmla="*/ 4128157 h 4275461"/>
                <a:gd name="connsiteX12" fmla="*/ 2204852 w 3619883"/>
                <a:gd name="connsiteY12" fmla="*/ 3951392 h 4275461"/>
                <a:gd name="connsiteX13" fmla="*/ 2027068 w 3619883"/>
                <a:gd name="connsiteY13" fmla="*/ 3951392 h 4275461"/>
                <a:gd name="connsiteX14" fmla="*/ 2027068 w 3619883"/>
                <a:gd name="connsiteY14" fmla="*/ 4128157 h 4275461"/>
                <a:gd name="connsiteX15" fmla="*/ 2079759 w 3619883"/>
                <a:gd name="connsiteY15" fmla="*/ 4128157 h 4275461"/>
                <a:gd name="connsiteX16" fmla="*/ 2079759 w 3619883"/>
                <a:gd name="connsiteY16" fmla="*/ 4275461 h 4275461"/>
                <a:gd name="connsiteX17" fmla="*/ 1824703 w 3619883"/>
                <a:gd name="connsiteY17" fmla="*/ 4275461 h 4275461"/>
                <a:gd name="connsiteX18" fmla="*/ 1834468 w 3619883"/>
                <a:gd name="connsiteY18" fmla="*/ 4128157 h 4275461"/>
                <a:gd name="connsiteX19" fmla="*/ 1893894 w 3619883"/>
                <a:gd name="connsiteY19" fmla="*/ 4128157 h 4275461"/>
                <a:gd name="connsiteX20" fmla="*/ 1893894 w 3619883"/>
                <a:gd name="connsiteY20" fmla="*/ 3951392 h 4275461"/>
                <a:gd name="connsiteX21" fmla="*/ 1716110 w 3619883"/>
                <a:gd name="connsiteY21" fmla="*/ 3951392 h 4275461"/>
                <a:gd name="connsiteX22" fmla="*/ 1716110 w 3619883"/>
                <a:gd name="connsiteY22" fmla="*/ 4006431 h 4275461"/>
                <a:gd name="connsiteX23" fmla="*/ 1703447 w 3619883"/>
                <a:gd name="connsiteY23" fmla="*/ 4007960 h 4275461"/>
                <a:gd name="connsiteX24" fmla="*/ 1716110 w 3619883"/>
                <a:gd name="connsiteY24" fmla="*/ 4044284 h 4275461"/>
                <a:gd name="connsiteX25" fmla="*/ 1716110 w 3619883"/>
                <a:gd name="connsiteY25" fmla="*/ 4128157 h 4275461"/>
                <a:gd name="connsiteX26" fmla="*/ 1745346 w 3619883"/>
                <a:gd name="connsiteY26" fmla="*/ 4128157 h 4275461"/>
                <a:gd name="connsiteX27" fmla="*/ 1796694 w 3619883"/>
                <a:gd name="connsiteY27" fmla="*/ 4275461 h 4275461"/>
                <a:gd name="connsiteX28" fmla="*/ 1558844 w 3619883"/>
                <a:gd name="connsiteY28" fmla="*/ 4275461 h 4275461"/>
                <a:gd name="connsiteX29" fmla="*/ 1517252 w 3619883"/>
                <a:gd name="connsiteY29" fmla="*/ 4128157 h 4275461"/>
                <a:gd name="connsiteX30" fmla="*/ 1582936 w 3619883"/>
                <a:gd name="connsiteY30" fmla="*/ 4128157 h 4275461"/>
                <a:gd name="connsiteX31" fmla="*/ 1582936 w 3619883"/>
                <a:gd name="connsiteY31" fmla="*/ 3951392 h 4275461"/>
                <a:gd name="connsiteX32" fmla="*/ 1405151 w 3619883"/>
                <a:gd name="connsiteY32" fmla="*/ 3951392 h 4275461"/>
                <a:gd name="connsiteX33" fmla="*/ 1405151 w 3619883"/>
                <a:gd name="connsiteY33" fmla="*/ 4128157 h 4275461"/>
                <a:gd name="connsiteX34" fmla="*/ 1468988 w 3619883"/>
                <a:gd name="connsiteY34" fmla="*/ 4128157 h 4275461"/>
                <a:gd name="connsiteX35" fmla="*/ 1427396 w 3619883"/>
                <a:gd name="connsiteY35" fmla="*/ 4275461 h 4275461"/>
                <a:gd name="connsiteX36" fmla="*/ 1210751 w 3619883"/>
                <a:gd name="connsiteY36" fmla="*/ 4275461 h 4275461"/>
                <a:gd name="connsiteX37" fmla="*/ 1210751 w 3619883"/>
                <a:gd name="connsiteY37" fmla="*/ 4128157 h 4275461"/>
                <a:gd name="connsiteX38" fmla="*/ 1271978 w 3619883"/>
                <a:gd name="connsiteY38" fmla="*/ 4128157 h 4275461"/>
                <a:gd name="connsiteX39" fmla="*/ 1271978 w 3619883"/>
                <a:gd name="connsiteY39" fmla="*/ 3951392 h 4275461"/>
                <a:gd name="connsiteX40" fmla="*/ 1094193 w 3619883"/>
                <a:gd name="connsiteY40" fmla="*/ 3951392 h 4275461"/>
                <a:gd name="connsiteX41" fmla="*/ 1094193 w 3619883"/>
                <a:gd name="connsiteY41" fmla="*/ 4128157 h 4275461"/>
                <a:gd name="connsiteX42" fmla="*/ 1140354 w 3619883"/>
                <a:gd name="connsiteY42" fmla="*/ 4128157 h 4275461"/>
                <a:gd name="connsiteX43" fmla="*/ 1140354 w 3619883"/>
                <a:gd name="connsiteY43" fmla="*/ 4275461 h 4275461"/>
                <a:gd name="connsiteX44" fmla="*/ 953807 w 3619883"/>
                <a:gd name="connsiteY44" fmla="*/ 4275461 h 4275461"/>
                <a:gd name="connsiteX45" fmla="*/ 912215 w 3619883"/>
                <a:gd name="connsiteY45" fmla="*/ 4128157 h 4275461"/>
                <a:gd name="connsiteX46" fmla="*/ 961020 w 3619883"/>
                <a:gd name="connsiteY46" fmla="*/ 4128157 h 4275461"/>
                <a:gd name="connsiteX47" fmla="*/ 961020 w 3619883"/>
                <a:gd name="connsiteY47" fmla="*/ 3951392 h 4275461"/>
                <a:gd name="connsiteX48" fmla="*/ 783235 w 3619883"/>
                <a:gd name="connsiteY48" fmla="*/ 3951392 h 4275461"/>
                <a:gd name="connsiteX49" fmla="*/ 783235 w 3619883"/>
                <a:gd name="connsiteY49" fmla="*/ 4128157 h 4275461"/>
                <a:gd name="connsiteX50" fmla="*/ 871024 w 3619883"/>
                <a:gd name="connsiteY50" fmla="*/ 4128157 h 4275461"/>
                <a:gd name="connsiteX51" fmla="*/ 829432 w 3619883"/>
                <a:gd name="connsiteY51" fmla="*/ 4275461 h 4275461"/>
                <a:gd name="connsiteX52" fmla="*/ 611484 w 3619883"/>
                <a:gd name="connsiteY52" fmla="*/ 4275461 h 4275461"/>
                <a:gd name="connsiteX53" fmla="*/ 621247 w 3619883"/>
                <a:gd name="connsiteY53" fmla="*/ 4128157 h 4275461"/>
                <a:gd name="connsiteX54" fmla="*/ 650062 w 3619883"/>
                <a:gd name="connsiteY54" fmla="*/ 4128157 h 4275461"/>
                <a:gd name="connsiteX55" fmla="*/ 650062 w 3619883"/>
                <a:gd name="connsiteY55" fmla="*/ 3951392 h 4275461"/>
                <a:gd name="connsiteX56" fmla="*/ 472277 w 3619883"/>
                <a:gd name="connsiteY56" fmla="*/ 3951392 h 4275461"/>
                <a:gd name="connsiteX57" fmla="*/ 472277 w 3619883"/>
                <a:gd name="connsiteY57" fmla="*/ 4128157 h 4275461"/>
                <a:gd name="connsiteX58" fmla="*/ 522650 w 3619883"/>
                <a:gd name="connsiteY58" fmla="*/ 4128157 h 4275461"/>
                <a:gd name="connsiteX59" fmla="*/ 573998 w 3619883"/>
                <a:gd name="connsiteY59" fmla="*/ 4275461 h 4275461"/>
                <a:gd name="connsiteX60" fmla="*/ 336164 w 3619883"/>
                <a:gd name="connsiteY60" fmla="*/ 4275461 h 4275461"/>
                <a:gd name="connsiteX61" fmla="*/ 294572 w 3619883"/>
                <a:gd name="connsiteY61" fmla="*/ 4128157 h 4275461"/>
                <a:gd name="connsiteX62" fmla="*/ 339106 w 3619883"/>
                <a:gd name="connsiteY62" fmla="*/ 4128157 h 4275461"/>
                <a:gd name="connsiteX63" fmla="*/ 339106 w 3619883"/>
                <a:gd name="connsiteY63" fmla="*/ 3951392 h 4275461"/>
                <a:gd name="connsiteX64" fmla="*/ 161321 w 3619883"/>
                <a:gd name="connsiteY64" fmla="*/ 3951392 h 4275461"/>
                <a:gd name="connsiteX65" fmla="*/ 161321 w 3619883"/>
                <a:gd name="connsiteY65" fmla="*/ 4128157 h 4275461"/>
                <a:gd name="connsiteX66" fmla="*/ 230914 w 3619883"/>
                <a:gd name="connsiteY66" fmla="*/ 4128157 h 4275461"/>
                <a:gd name="connsiteX67" fmla="*/ 189322 w 3619883"/>
                <a:gd name="connsiteY67" fmla="*/ 4275461 h 4275461"/>
                <a:gd name="connsiteX68" fmla="*/ 0 w 3619883"/>
                <a:gd name="connsiteY68" fmla="*/ 4275461 h 4275461"/>
                <a:gd name="connsiteX69" fmla="*/ 0 w 3619883"/>
                <a:gd name="connsiteY69" fmla="*/ 42229 h 4275461"/>
                <a:gd name="connsiteX70" fmla="*/ 42464 w 3619883"/>
                <a:gd name="connsiteY70" fmla="*/ 40518 h 4275461"/>
                <a:gd name="connsiteX71" fmla="*/ 137733 w 3619883"/>
                <a:gd name="connsiteY71" fmla="*/ 35355 h 4275461"/>
                <a:gd name="connsiteX72" fmla="*/ 270565 w 3619883"/>
                <a:gd name="connsiteY72" fmla="*/ 29759 h 4275461"/>
                <a:gd name="connsiteX73" fmla="*/ 479734 w 3619883"/>
                <a:gd name="connsiteY73" fmla="*/ 45455 h 4275461"/>
                <a:gd name="connsiteX74" fmla="*/ 524103 w 3619883"/>
                <a:gd name="connsiteY74" fmla="*/ 41625 h 4275461"/>
                <a:gd name="connsiteX75" fmla="*/ 624416 w 3619883"/>
                <a:gd name="connsiteY75" fmla="*/ 22696 h 4275461"/>
                <a:gd name="connsiteX76" fmla="*/ 657762 w 3619883"/>
                <a:gd name="connsiteY76" fmla="*/ 18351 h 4275461"/>
                <a:gd name="connsiteX77" fmla="*/ 690557 w 3619883"/>
                <a:gd name="connsiteY77" fmla="*/ 25792 h 4275461"/>
                <a:gd name="connsiteX78" fmla="*/ 745123 w 3619883"/>
                <a:gd name="connsiteY78" fmla="*/ 40157 h 4275461"/>
                <a:gd name="connsiteX79" fmla="*/ 789493 w 3619883"/>
                <a:gd name="connsiteY79" fmla="*/ 36327 h 4275461"/>
                <a:gd name="connsiteX80" fmla="*/ 854255 w 3619883"/>
                <a:gd name="connsiteY80" fmla="*/ 68887 h 4275461"/>
                <a:gd name="connsiteX81" fmla="*/ 897520 w 3619883"/>
                <a:gd name="connsiteY81" fmla="*/ 88629 h 4275461"/>
                <a:gd name="connsiteX82" fmla="*/ 940510 w 3619883"/>
                <a:gd name="connsiteY82" fmla="*/ 114265 h 4275461"/>
                <a:gd name="connsiteX83" fmla="*/ 1082712 w 3619883"/>
                <a:gd name="connsiteY83" fmla="*/ 144543 h 4275461"/>
                <a:gd name="connsiteX84" fmla="*/ 1205348 w 3619883"/>
                <a:gd name="connsiteY84" fmla="*/ 120753 h 4275461"/>
                <a:gd name="connsiteX85" fmla="*/ 1271764 w 3619883"/>
                <a:gd name="connsiteY85" fmla="*/ 117956 h 4275461"/>
                <a:gd name="connsiteX86" fmla="*/ 1315583 w 3619883"/>
                <a:gd name="connsiteY86" fmla="*/ 125912 h 4275461"/>
                <a:gd name="connsiteX87" fmla="*/ 1359125 w 3619883"/>
                <a:gd name="connsiteY87" fmla="*/ 139761 h 4275461"/>
                <a:gd name="connsiteX88" fmla="*/ 1391919 w 3619883"/>
                <a:gd name="connsiteY88" fmla="*/ 147202 h 4275461"/>
                <a:gd name="connsiteX89" fmla="*/ 1436563 w 3619883"/>
                <a:gd name="connsiteY89" fmla="*/ 137480 h 4275461"/>
                <a:gd name="connsiteX90" fmla="*/ 1471566 w 3619883"/>
                <a:gd name="connsiteY90" fmla="*/ 97777 h 4275461"/>
                <a:gd name="connsiteX91" fmla="*/ 1505739 w 3619883"/>
                <a:gd name="connsiteY91" fmla="*/ 75753 h 4275461"/>
                <a:gd name="connsiteX92" fmla="*/ 1590891 w 3619883"/>
                <a:gd name="connsiteY92" fmla="*/ 144702 h 4275461"/>
                <a:gd name="connsiteX93" fmla="*/ 1625616 w 3619883"/>
                <a:gd name="connsiteY93" fmla="*/ 110893 h 4275461"/>
                <a:gd name="connsiteX94" fmla="*/ 1658964 w 3619883"/>
                <a:gd name="connsiteY94" fmla="*/ 106547 h 4275461"/>
                <a:gd name="connsiteX95" fmla="*/ 1746598 w 3619883"/>
                <a:gd name="connsiteY95" fmla="*/ 122460 h 4275461"/>
                <a:gd name="connsiteX96" fmla="*/ 1811913 w 3619883"/>
                <a:gd name="connsiteY96" fmla="*/ 143234 h 4275461"/>
                <a:gd name="connsiteX97" fmla="*/ 1856557 w 3619883"/>
                <a:gd name="connsiteY97" fmla="*/ 133511 h 4275461"/>
                <a:gd name="connsiteX98" fmla="*/ 2066003 w 3619883"/>
                <a:gd name="connsiteY98" fmla="*/ 143313 h 4275461"/>
                <a:gd name="connsiteX99" fmla="*/ 2177615 w 3619883"/>
                <a:gd name="connsiteY99" fmla="*/ 119007 h 4275461"/>
                <a:gd name="connsiteX100" fmla="*/ 2255883 w 3619883"/>
                <a:gd name="connsiteY100" fmla="*/ 99047 h 4275461"/>
                <a:gd name="connsiteX101" fmla="*/ 2344622 w 3619883"/>
                <a:gd name="connsiteY101" fmla="*/ 91388 h 4275461"/>
                <a:gd name="connsiteX102" fmla="*/ 2455682 w 3619883"/>
                <a:gd name="connsiteY102" fmla="*/ 78869 h 4275461"/>
                <a:gd name="connsiteX103" fmla="*/ 2632609 w 3619883"/>
                <a:gd name="connsiteY103" fmla="*/ 75338 h 4275461"/>
                <a:gd name="connsiteX104" fmla="*/ 2742291 w 3619883"/>
                <a:gd name="connsiteY104" fmla="*/ 92282 h 4275461"/>
                <a:gd name="connsiteX105" fmla="*/ 2851974 w 3619883"/>
                <a:gd name="connsiteY105" fmla="*/ 109227 h 4275461"/>
                <a:gd name="connsiteX106" fmla="*/ 2907643 w 3619883"/>
                <a:gd name="connsiteY106" fmla="*/ 100020 h 4275461"/>
                <a:gd name="connsiteX107" fmla="*/ 2944022 w 3619883"/>
                <a:gd name="connsiteY107" fmla="*/ 30853 h 4275461"/>
                <a:gd name="connsiteX108" fmla="*/ 3022289 w 3619883"/>
                <a:gd name="connsiteY108" fmla="*/ 10893 h 4275461"/>
                <a:gd name="connsiteX109" fmla="*/ 3054807 w 3619883"/>
                <a:gd name="connsiteY109" fmla="*/ 24226 h 4275461"/>
                <a:gd name="connsiteX110" fmla="*/ 3141892 w 3619883"/>
                <a:gd name="connsiteY110" fmla="*/ 51925 h 4275461"/>
                <a:gd name="connsiteX111" fmla="*/ 3185711 w 3619883"/>
                <a:gd name="connsiteY111" fmla="*/ 59881 h 4275461"/>
                <a:gd name="connsiteX112" fmla="*/ 3219056 w 3619883"/>
                <a:gd name="connsiteY112" fmla="*/ 55536 h 4275461"/>
                <a:gd name="connsiteX113" fmla="*/ 3263425 w 3619883"/>
                <a:gd name="connsiteY113" fmla="*/ 51706 h 4275461"/>
                <a:gd name="connsiteX114" fmla="*/ 3296219 w 3619883"/>
                <a:gd name="connsiteY114" fmla="*/ 59147 h 4275461"/>
                <a:gd name="connsiteX115" fmla="*/ 3319094 w 3619883"/>
                <a:gd name="connsiteY115" fmla="*/ 42500 h 4275461"/>
                <a:gd name="connsiteX116" fmla="*/ 3420511 w 3619883"/>
                <a:gd name="connsiteY116" fmla="*/ 0 h 4275461"/>
                <a:gd name="connsiteX117" fmla="*/ 3453305 w 3619883"/>
                <a:gd name="connsiteY117" fmla="*/ 7440 h 4275461"/>
                <a:gd name="connsiteX118" fmla="*/ 3496571 w 3619883"/>
                <a:gd name="connsiteY118" fmla="*/ 27182 h 4275461"/>
                <a:gd name="connsiteX119" fmla="*/ 3602117 w 3619883"/>
                <a:gd name="connsiteY119" fmla="*/ 132521 h 4275461"/>
                <a:gd name="connsiteX120" fmla="*/ 3619883 w 3619883"/>
                <a:gd name="connsiteY120" fmla="*/ 140049 h 4275461"/>
                <a:gd name="connsiteX121" fmla="*/ 3619883 w 3619883"/>
                <a:gd name="connsiteY12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150155 w 3619883"/>
                <a:gd name="connsiteY10" fmla="*/ 4128157 h 4275461"/>
                <a:gd name="connsiteX11" fmla="*/ 2204852 w 3619883"/>
                <a:gd name="connsiteY11" fmla="*/ 3951392 h 4275461"/>
                <a:gd name="connsiteX12" fmla="*/ 2027068 w 3619883"/>
                <a:gd name="connsiteY12" fmla="*/ 3951392 h 4275461"/>
                <a:gd name="connsiteX13" fmla="*/ 2027068 w 3619883"/>
                <a:gd name="connsiteY13" fmla="*/ 4128157 h 4275461"/>
                <a:gd name="connsiteX14" fmla="*/ 2079759 w 3619883"/>
                <a:gd name="connsiteY14" fmla="*/ 4128157 h 4275461"/>
                <a:gd name="connsiteX15" fmla="*/ 2079759 w 3619883"/>
                <a:gd name="connsiteY15" fmla="*/ 4275461 h 4275461"/>
                <a:gd name="connsiteX16" fmla="*/ 1824703 w 3619883"/>
                <a:gd name="connsiteY16" fmla="*/ 4275461 h 4275461"/>
                <a:gd name="connsiteX17" fmla="*/ 1834468 w 3619883"/>
                <a:gd name="connsiteY17" fmla="*/ 4128157 h 4275461"/>
                <a:gd name="connsiteX18" fmla="*/ 1893894 w 3619883"/>
                <a:gd name="connsiteY18" fmla="*/ 4128157 h 4275461"/>
                <a:gd name="connsiteX19" fmla="*/ 1893894 w 3619883"/>
                <a:gd name="connsiteY19" fmla="*/ 3951392 h 4275461"/>
                <a:gd name="connsiteX20" fmla="*/ 1716110 w 3619883"/>
                <a:gd name="connsiteY20" fmla="*/ 3951392 h 4275461"/>
                <a:gd name="connsiteX21" fmla="*/ 1716110 w 3619883"/>
                <a:gd name="connsiteY21" fmla="*/ 4006431 h 4275461"/>
                <a:gd name="connsiteX22" fmla="*/ 1703447 w 3619883"/>
                <a:gd name="connsiteY22" fmla="*/ 4007960 h 4275461"/>
                <a:gd name="connsiteX23" fmla="*/ 1716110 w 3619883"/>
                <a:gd name="connsiteY23" fmla="*/ 4044284 h 4275461"/>
                <a:gd name="connsiteX24" fmla="*/ 1716110 w 3619883"/>
                <a:gd name="connsiteY24" fmla="*/ 4128157 h 4275461"/>
                <a:gd name="connsiteX25" fmla="*/ 1745346 w 3619883"/>
                <a:gd name="connsiteY25" fmla="*/ 4128157 h 4275461"/>
                <a:gd name="connsiteX26" fmla="*/ 1796694 w 3619883"/>
                <a:gd name="connsiteY26" fmla="*/ 4275461 h 4275461"/>
                <a:gd name="connsiteX27" fmla="*/ 1558844 w 3619883"/>
                <a:gd name="connsiteY27" fmla="*/ 4275461 h 4275461"/>
                <a:gd name="connsiteX28" fmla="*/ 1517252 w 3619883"/>
                <a:gd name="connsiteY28" fmla="*/ 4128157 h 4275461"/>
                <a:gd name="connsiteX29" fmla="*/ 1582936 w 3619883"/>
                <a:gd name="connsiteY29" fmla="*/ 4128157 h 4275461"/>
                <a:gd name="connsiteX30" fmla="*/ 1582936 w 3619883"/>
                <a:gd name="connsiteY30" fmla="*/ 3951392 h 4275461"/>
                <a:gd name="connsiteX31" fmla="*/ 1405151 w 3619883"/>
                <a:gd name="connsiteY31" fmla="*/ 3951392 h 4275461"/>
                <a:gd name="connsiteX32" fmla="*/ 1405151 w 3619883"/>
                <a:gd name="connsiteY32" fmla="*/ 4128157 h 4275461"/>
                <a:gd name="connsiteX33" fmla="*/ 1468988 w 3619883"/>
                <a:gd name="connsiteY33" fmla="*/ 4128157 h 4275461"/>
                <a:gd name="connsiteX34" fmla="*/ 1427396 w 3619883"/>
                <a:gd name="connsiteY34" fmla="*/ 4275461 h 4275461"/>
                <a:gd name="connsiteX35" fmla="*/ 1210751 w 3619883"/>
                <a:gd name="connsiteY35" fmla="*/ 4275461 h 4275461"/>
                <a:gd name="connsiteX36" fmla="*/ 1210751 w 3619883"/>
                <a:gd name="connsiteY36" fmla="*/ 4128157 h 4275461"/>
                <a:gd name="connsiteX37" fmla="*/ 1271978 w 3619883"/>
                <a:gd name="connsiteY37" fmla="*/ 4128157 h 4275461"/>
                <a:gd name="connsiteX38" fmla="*/ 1271978 w 3619883"/>
                <a:gd name="connsiteY38" fmla="*/ 3951392 h 4275461"/>
                <a:gd name="connsiteX39" fmla="*/ 1094193 w 3619883"/>
                <a:gd name="connsiteY39" fmla="*/ 3951392 h 4275461"/>
                <a:gd name="connsiteX40" fmla="*/ 1094193 w 3619883"/>
                <a:gd name="connsiteY40" fmla="*/ 4128157 h 4275461"/>
                <a:gd name="connsiteX41" fmla="*/ 1140354 w 3619883"/>
                <a:gd name="connsiteY41" fmla="*/ 4128157 h 4275461"/>
                <a:gd name="connsiteX42" fmla="*/ 1140354 w 3619883"/>
                <a:gd name="connsiteY42" fmla="*/ 4275461 h 4275461"/>
                <a:gd name="connsiteX43" fmla="*/ 953807 w 3619883"/>
                <a:gd name="connsiteY43" fmla="*/ 4275461 h 4275461"/>
                <a:gd name="connsiteX44" fmla="*/ 912215 w 3619883"/>
                <a:gd name="connsiteY44" fmla="*/ 4128157 h 4275461"/>
                <a:gd name="connsiteX45" fmla="*/ 961020 w 3619883"/>
                <a:gd name="connsiteY45" fmla="*/ 4128157 h 4275461"/>
                <a:gd name="connsiteX46" fmla="*/ 961020 w 3619883"/>
                <a:gd name="connsiteY46" fmla="*/ 3951392 h 4275461"/>
                <a:gd name="connsiteX47" fmla="*/ 783235 w 3619883"/>
                <a:gd name="connsiteY47" fmla="*/ 3951392 h 4275461"/>
                <a:gd name="connsiteX48" fmla="*/ 783235 w 3619883"/>
                <a:gd name="connsiteY48" fmla="*/ 4128157 h 4275461"/>
                <a:gd name="connsiteX49" fmla="*/ 871024 w 3619883"/>
                <a:gd name="connsiteY49" fmla="*/ 4128157 h 4275461"/>
                <a:gd name="connsiteX50" fmla="*/ 829432 w 3619883"/>
                <a:gd name="connsiteY50" fmla="*/ 4275461 h 4275461"/>
                <a:gd name="connsiteX51" fmla="*/ 611484 w 3619883"/>
                <a:gd name="connsiteY51" fmla="*/ 4275461 h 4275461"/>
                <a:gd name="connsiteX52" fmla="*/ 621247 w 3619883"/>
                <a:gd name="connsiteY52" fmla="*/ 4128157 h 4275461"/>
                <a:gd name="connsiteX53" fmla="*/ 650062 w 3619883"/>
                <a:gd name="connsiteY53" fmla="*/ 4128157 h 4275461"/>
                <a:gd name="connsiteX54" fmla="*/ 650062 w 3619883"/>
                <a:gd name="connsiteY54" fmla="*/ 3951392 h 4275461"/>
                <a:gd name="connsiteX55" fmla="*/ 472277 w 3619883"/>
                <a:gd name="connsiteY55" fmla="*/ 3951392 h 4275461"/>
                <a:gd name="connsiteX56" fmla="*/ 472277 w 3619883"/>
                <a:gd name="connsiteY56" fmla="*/ 4128157 h 4275461"/>
                <a:gd name="connsiteX57" fmla="*/ 522650 w 3619883"/>
                <a:gd name="connsiteY57" fmla="*/ 4128157 h 4275461"/>
                <a:gd name="connsiteX58" fmla="*/ 573998 w 3619883"/>
                <a:gd name="connsiteY58" fmla="*/ 4275461 h 4275461"/>
                <a:gd name="connsiteX59" fmla="*/ 336164 w 3619883"/>
                <a:gd name="connsiteY59" fmla="*/ 4275461 h 4275461"/>
                <a:gd name="connsiteX60" fmla="*/ 294572 w 3619883"/>
                <a:gd name="connsiteY60" fmla="*/ 4128157 h 4275461"/>
                <a:gd name="connsiteX61" fmla="*/ 339106 w 3619883"/>
                <a:gd name="connsiteY61" fmla="*/ 4128157 h 4275461"/>
                <a:gd name="connsiteX62" fmla="*/ 339106 w 3619883"/>
                <a:gd name="connsiteY62" fmla="*/ 3951392 h 4275461"/>
                <a:gd name="connsiteX63" fmla="*/ 161321 w 3619883"/>
                <a:gd name="connsiteY63" fmla="*/ 3951392 h 4275461"/>
                <a:gd name="connsiteX64" fmla="*/ 161321 w 3619883"/>
                <a:gd name="connsiteY64" fmla="*/ 4128157 h 4275461"/>
                <a:gd name="connsiteX65" fmla="*/ 230914 w 3619883"/>
                <a:gd name="connsiteY65" fmla="*/ 4128157 h 4275461"/>
                <a:gd name="connsiteX66" fmla="*/ 189322 w 3619883"/>
                <a:gd name="connsiteY66" fmla="*/ 4275461 h 4275461"/>
                <a:gd name="connsiteX67" fmla="*/ 0 w 3619883"/>
                <a:gd name="connsiteY67" fmla="*/ 4275461 h 4275461"/>
                <a:gd name="connsiteX68" fmla="*/ 0 w 3619883"/>
                <a:gd name="connsiteY68" fmla="*/ 42229 h 4275461"/>
                <a:gd name="connsiteX69" fmla="*/ 42464 w 3619883"/>
                <a:gd name="connsiteY69" fmla="*/ 40518 h 4275461"/>
                <a:gd name="connsiteX70" fmla="*/ 137733 w 3619883"/>
                <a:gd name="connsiteY70" fmla="*/ 35355 h 4275461"/>
                <a:gd name="connsiteX71" fmla="*/ 270565 w 3619883"/>
                <a:gd name="connsiteY71" fmla="*/ 29759 h 4275461"/>
                <a:gd name="connsiteX72" fmla="*/ 479734 w 3619883"/>
                <a:gd name="connsiteY72" fmla="*/ 45455 h 4275461"/>
                <a:gd name="connsiteX73" fmla="*/ 524103 w 3619883"/>
                <a:gd name="connsiteY73" fmla="*/ 41625 h 4275461"/>
                <a:gd name="connsiteX74" fmla="*/ 624416 w 3619883"/>
                <a:gd name="connsiteY74" fmla="*/ 22696 h 4275461"/>
                <a:gd name="connsiteX75" fmla="*/ 657762 w 3619883"/>
                <a:gd name="connsiteY75" fmla="*/ 18351 h 4275461"/>
                <a:gd name="connsiteX76" fmla="*/ 690557 w 3619883"/>
                <a:gd name="connsiteY76" fmla="*/ 25792 h 4275461"/>
                <a:gd name="connsiteX77" fmla="*/ 745123 w 3619883"/>
                <a:gd name="connsiteY77" fmla="*/ 40157 h 4275461"/>
                <a:gd name="connsiteX78" fmla="*/ 789493 w 3619883"/>
                <a:gd name="connsiteY78" fmla="*/ 36327 h 4275461"/>
                <a:gd name="connsiteX79" fmla="*/ 854255 w 3619883"/>
                <a:gd name="connsiteY79" fmla="*/ 68887 h 4275461"/>
                <a:gd name="connsiteX80" fmla="*/ 897520 w 3619883"/>
                <a:gd name="connsiteY80" fmla="*/ 88629 h 4275461"/>
                <a:gd name="connsiteX81" fmla="*/ 940510 w 3619883"/>
                <a:gd name="connsiteY81" fmla="*/ 114265 h 4275461"/>
                <a:gd name="connsiteX82" fmla="*/ 1082712 w 3619883"/>
                <a:gd name="connsiteY82" fmla="*/ 144543 h 4275461"/>
                <a:gd name="connsiteX83" fmla="*/ 1205348 w 3619883"/>
                <a:gd name="connsiteY83" fmla="*/ 120753 h 4275461"/>
                <a:gd name="connsiteX84" fmla="*/ 1271764 w 3619883"/>
                <a:gd name="connsiteY84" fmla="*/ 117956 h 4275461"/>
                <a:gd name="connsiteX85" fmla="*/ 1315583 w 3619883"/>
                <a:gd name="connsiteY85" fmla="*/ 125912 h 4275461"/>
                <a:gd name="connsiteX86" fmla="*/ 1359125 w 3619883"/>
                <a:gd name="connsiteY86" fmla="*/ 139761 h 4275461"/>
                <a:gd name="connsiteX87" fmla="*/ 1391919 w 3619883"/>
                <a:gd name="connsiteY87" fmla="*/ 147202 h 4275461"/>
                <a:gd name="connsiteX88" fmla="*/ 1436563 w 3619883"/>
                <a:gd name="connsiteY88" fmla="*/ 137480 h 4275461"/>
                <a:gd name="connsiteX89" fmla="*/ 1471566 w 3619883"/>
                <a:gd name="connsiteY89" fmla="*/ 97777 h 4275461"/>
                <a:gd name="connsiteX90" fmla="*/ 1505739 w 3619883"/>
                <a:gd name="connsiteY90" fmla="*/ 75753 h 4275461"/>
                <a:gd name="connsiteX91" fmla="*/ 1590891 w 3619883"/>
                <a:gd name="connsiteY91" fmla="*/ 144702 h 4275461"/>
                <a:gd name="connsiteX92" fmla="*/ 1625616 w 3619883"/>
                <a:gd name="connsiteY92" fmla="*/ 110893 h 4275461"/>
                <a:gd name="connsiteX93" fmla="*/ 1658964 w 3619883"/>
                <a:gd name="connsiteY93" fmla="*/ 106547 h 4275461"/>
                <a:gd name="connsiteX94" fmla="*/ 1746598 w 3619883"/>
                <a:gd name="connsiteY94" fmla="*/ 122460 h 4275461"/>
                <a:gd name="connsiteX95" fmla="*/ 1811913 w 3619883"/>
                <a:gd name="connsiteY95" fmla="*/ 143234 h 4275461"/>
                <a:gd name="connsiteX96" fmla="*/ 1856557 w 3619883"/>
                <a:gd name="connsiteY96" fmla="*/ 133511 h 4275461"/>
                <a:gd name="connsiteX97" fmla="*/ 2066003 w 3619883"/>
                <a:gd name="connsiteY97" fmla="*/ 143313 h 4275461"/>
                <a:gd name="connsiteX98" fmla="*/ 2177615 w 3619883"/>
                <a:gd name="connsiteY98" fmla="*/ 119007 h 4275461"/>
                <a:gd name="connsiteX99" fmla="*/ 2255883 w 3619883"/>
                <a:gd name="connsiteY99" fmla="*/ 99047 h 4275461"/>
                <a:gd name="connsiteX100" fmla="*/ 2344622 w 3619883"/>
                <a:gd name="connsiteY100" fmla="*/ 91388 h 4275461"/>
                <a:gd name="connsiteX101" fmla="*/ 2455682 w 3619883"/>
                <a:gd name="connsiteY101" fmla="*/ 78869 h 4275461"/>
                <a:gd name="connsiteX102" fmla="*/ 2632609 w 3619883"/>
                <a:gd name="connsiteY102" fmla="*/ 75338 h 4275461"/>
                <a:gd name="connsiteX103" fmla="*/ 2742291 w 3619883"/>
                <a:gd name="connsiteY103" fmla="*/ 92282 h 4275461"/>
                <a:gd name="connsiteX104" fmla="*/ 2851974 w 3619883"/>
                <a:gd name="connsiteY104" fmla="*/ 109227 h 4275461"/>
                <a:gd name="connsiteX105" fmla="*/ 2907643 w 3619883"/>
                <a:gd name="connsiteY105" fmla="*/ 100020 h 4275461"/>
                <a:gd name="connsiteX106" fmla="*/ 2944022 w 3619883"/>
                <a:gd name="connsiteY106" fmla="*/ 30853 h 4275461"/>
                <a:gd name="connsiteX107" fmla="*/ 3022289 w 3619883"/>
                <a:gd name="connsiteY107" fmla="*/ 10893 h 4275461"/>
                <a:gd name="connsiteX108" fmla="*/ 3054807 w 3619883"/>
                <a:gd name="connsiteY108" fmla="*/ 24226 h 4275461"/>
                <a:gd name="connsiteX109" fmla="*/ 3141892 w 3619883"/>
                <a:gd name="connsiteY109" fmla="*/ 51925 h 4275461"/>
                <a:gd name="connsiteX110" fmla="*/ 3185711 w 3619883"/>
                <a:gd name="connsiteY110" fmla="*/ 59881 h 4275461"/>
                <a:gd name="connsiteX111" fmla="*/ 3219056 w 3619883"/>
                <a:gd name="connsiteY111" fmla="*/ 55536 h 4275461"/>
                <a:gd name="connsiteX112" fmla="*/ 3263425 w 3619883"/>
                <a:gd name="connsiteY112" fmla="*/ 51706 h 4275461"/>
                <a:gd name="connsiteX113" fmla="*/ 3296219 w 3619883"/>
                <a:gd name="connsiteY113" fmla="*/ 59147 h 4275461"/>
                <a:gd name="connsiteX114" fmla="*/ 3319094 w 3619883"/>
                <a:gd name="connsiteY114" fmla="*/ 42500 h 4275461"/>
                <a:gd name="connsiteX115" fmla="*/ 3420511 w 3619883"/>
                <a:gd name="connsiteY115" fmla="*/ 0 h 4275461"/>
                <a:gd name="connsiteX116" fmla="*/ 3453305 w 3619883"/>
                <a:gd name="connsiteY116" fmla="*/ 7440 h 4275461"/>
                <a:gd name="connsiteX117" fmla="*/ 3496571 w 3619883"/>
                <a:gd name="connsiteY117" fmla="*/ 27182 h 4275461"/>
                <a:gd name="connsiteX118" fmla="*/ 3602117 w 3619883"/>
                <a:gd name="connsiteY118" fmla="*/ 132521 h 4275461"/>
                <a:gd name="connsiteX119" fmla="*/ 3619883 w 3619883"/>
                <a:gd name="connsiteY119" fmla="*/ 140049 h 4275461"/>
                <a:gd name="connsiteX120" fmla="*/ 3619883 w 3619883"/>
                <a:gd name="connsiteY12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204852 w 3619883"/>
                <a:gd name="connsiteY10" fmla="*/ 3951392 h 4275461"/>
                <a:gd name="connsiteX11" fmla="*/ 2027068 w 3619883"/>
                <a:gd name="connsiteY11" fmla="*/ 3951392 h 4275461"/>
                <a:gd name="connsiteX12" fmla="*/ 2027068 w 3619883"/>
                <a:gd name="connsiteY12" fmla="*/ 4128157 h 4275461"/>
                <a:gd name="connsiteX13" fmla="*/ 2079759 w 3619883"/>
                <a:gd name="connsiteY13" fmla="*/ 4128157 h 4275461"/>
                <a:gd name="connsiteX14" fmla="*/ 2079759 w 3619883"/>
                <a:gd name="connsiteY14" fmla="*/ 4275461 h 4275461"/>
                <a:gd name="connsiteX15" fmla="*/ 1824703 w 3619883"/>
                <a:gd name="connsiteY15" fmla="*/ 4275461 h 4275461"/>
                <a:gd name="connsiteX16" fmla="*/ 1834468 w 3619883"/>
                <a:gd name="connsiteY16" fmla="*/ 4128157 h 4275461"/>
                <a:gd name="connsiteX17" fmla="*/ 1893894 w 3619883"/>
                <a:gd name="connsiteY17" fmla="*/ 4128157 h 4275461"/>
                <a:gd name="connsiteX18" fmla="*/ 1893894 w 3619883"/>
                <a:gd name="connsiteY18" fmla="*/ 3951392 h 4275461"/>
                <a:gd name="connsiteX19" fmla="*/ 1716110 w 3619883"/>
                <a:gd name="connsiteY19" fmla="*/ 3951392 h 4275461"/>
                <a:gd name="connsiteX20" fmla="*/ 1716110 w 3619883"/>
                <a:gd name="connsiteY20" fmla="*/ 4006431 h 4275461"/>
                <a:gd name="connsiteX21" fmla="*/ 1703447 w 3619883"/>
                <a:gd name="connsiteY21" fmla="*/ 4007960 h 4275461"/>
                <a:gd name="connsiteX22" fmla="*/ 1716110 w 3619883"/>
                <a:gd name="connsiteY22" fmla="*/ 4044284 h 4275461"/>
                <a:gd name="connsiteX23" fmla="*/ 1716110 w 3619883"/>
                <a:gd name="connsiteY23" fmla="*/ 4128157 h 4275461"/>
                <a:gd name="connsiteX24" fmla="*/ 1745346 w 3619883"/>
                <a:gd name="connsiteY24" fmla="*/ 4128157 h 4275461"/>
                <a:gd name="connsiteX25" fmla="*/ 1796694 w 3619883"/>
                <a:gd name="connsiteY25" fmla="*/ 4275461 h 4275461"/>
                <a:gd name="connsiteX26" fmla="*/ 1558844 w 3619883"/>
                <a:gd name="connsiteY26" fmla="*/ 4275461 h 4275461"/>
                <a:gd name="connsiteX27" fmla="*/ 1517252 w 3619883"/>
                <a:gd name="connsiteY27" fmla="*/ 4128157 h 4275461"/>
                <a:gd name="connsiteX28" fmla="*/ 1582936 w 3619883"/>
                <a:gd name="connsiteY28" fmla="*/ 4128157 h 4275461"/>
                <a:gd name="connsiteX29" fmla="*/ 1582936 w 3619883"/>
                <a:gd name="connsiteY29" fmla="*/ 3951392 h 4275461"/>
                <a:gd name="connsiteX30" fmla="*/ 1405151 w 3619883"/>
                <a:gd name="connsiteY30" fmla="*/ 3951392 h 4275461"/>
                <a:gd name="connsiteX31" fmla="*/ 1405151 w 3619883"/>
                <a:gd name="connsiteY31" fmla="*/ 4128157 h 4275461"/>
                <a:gd name="connsiteX32" fmla="*/ 1468988 w 3619883"/>
                <a:gd name="connsiteY32" fmla="*/ 4128157 h 4275461"/>
                <a:gd name="connsiteX33" fmla="*/ 1427396 w 3619883"/>
                <a:gd name="connsiteY33" fmla="*/ 4275461 h 4275461"/>
                <a:gd name="connsiteX34" fmla="*/ 1210751 w 3619883"/>
                <a:gd name="connsiteY34" fmla="*/ 4275461 h 4275461"/>
                <a:gd name="connsiteX35" fmla="*/ 1210751 w 3619883"/>
                <a:gd name="connsiteY35" fmla="*/ 4128157 h 4275461"/>
                <a:gd name="connsiteX36" fmla="*/ 1271978 w 3619883"/>
                <a:gd name="connsiteY36" fmla="*/ 4128157 h 4275461"/>
                <a:gd name="connsiteX37" fmla="*/ 1271978 w 3619883"/>
                <a:gd name="connsiteY37" fmla="*/ 3951392 h 4275461"/>
                <a:gd name="connsiteX38" fmla="*/ 1094193 w 3619883"/>
                <a:gd name="connsiteY38" fmla="*/ 3951392 h 4275461"/>
                <a:gd name="connsiteX39" fmla="*/ 1094193 w 3619883"/>
                <a:gd name="connsiteY39" fmla="*/ 4128157 h 4275461"/>
                <a:gd name="connsiteX40" fmla="*/ 1140354 w 3619883"/>
                <a:gd name="connsiteY40" fmla="*/ 4128157 h 4275461"/>
                <a:gd name="connsiteX41" fmla="*/ 1140354 w 3619883"/>
                <a:gd name="connsiteY41" fmla="*/ 4275461 h 4275461"/>
                <a:gd name="connsiteX42" fmla="*/ 953807 w 3619883"/>
                <a:gd name="connsiteY42" fmla="*/ 4275461 h 4275461"/>
                <a:gd name="connsiteX43" fmla="*/ 912215 w 3619883"/>
                <a:gd name="connsiteY43" fmla="*/ 4128157 h 4275461"/>
                <a:gd name="connsiteX44" fmla="*/ 961020 w 3619883"/>
                <a:gd name="connsiteY44" fmla="*/ 4128157 h 4275461"/>
                <a:gd name="connsiteX45" fmla="*/ 961020 w 3619883"/>
                <a:gd name="connsiteY45" fmla="*/ 3951392 h 4275461"/>
                <a:gd name="connsiteX46" fmla="*/ 783235 w 3619883"/>
                <a:gd name="connsiteY46" fmla="*/ 3951392 h 4275461"/>
                <a:gd name="connsiteX47" fmla="*/ 783235 w 3619883"/>
                <a:gd name="connsiteY47" fmla="*/ 4128157 h 4275461"/>
                <a:gd name="connsiteX48" fmla="*/ 871024 w 3619883"/>
                <a:gd name="connsiteY48" fmla="*/ 4128157 h 4275461"/>
                <a:gd name="connsiteX49" fmla="*/ 829432 w 3619883"/>
                <a:gd name="connsiteY49" fmla="*/ 4275461 h 4275461"/>
                <a:gd name="connsiteX50" fmla="*/ 611484 w 3619883"/>
                <a:gd name="connsiteY50" fmla="*/ 4275461 h 4275461"/>
                <a:gd name="connsiteX51" fmla="*/ 621247 w 3619883"/>
                <a:gd name="connsiteY51" fmla="*/ 4128157 h 4275461"/>
                <a:gd name="connsiteX52" fmla="*/ 650062 w 3619883"/>
                <a:gd name="connsiteY52" fmla="*/ 4128157 h 4275461"/>
                <a:gd name="connsiteX53" fmla="*/ 650062 w 3619883"/>
                <a:gd name="connsiteY53" fmla="*/ 3951392 h 4275461"/>
                <a:gd name="connsiteX54" fmla="*/ 472277 w 3619883"/>
                <a:gd name="connsiteY54" fmla="*/ 3951392 h 4275461"/>
                <a:gd name="connsiteX55" fmla="*/ 472277 w 3619883"/>
                <a:gd name="connsiteY55" fmla="*/ 4128157 h 4275461"/>
                <a:gd name="connsiteX56" fmla="*/ 522650 w 3619883"/>
                <a:gd name="connsiteY56" fmla="*/ 4128157 h 4275461"/>
                <a:gd name="connsiteX57" fmla="*/ 573998 w 3619883"/>
                <a:gd name="connsiteY57" fmla="*/ 4275461 h 4275461"/>
                <a:gd name="connsiteX58" fmla="*/ 336164 w 3619883"/>
                <a:gd name="connsiteY58" fmla="*/ 4275461 h 4275461"/>
                <a:gd name="connsiteX59" fmla="*/ 294572 w 3619883"/>
                <a:gd name="connsiteY59" fmla="*/ 4128157 h 4275461"/>
                <a:gd name="connsiteX60" fmla="*/ 339106 w 3619883"/>
                <a:gd name="connsiteY60" fmla="*/ 4128157 h 4275461"/>
                <a:gd name="connsiteX61" fmla="*/ 339106 w 3619883"/>
                <a:gd name="connsiteY61" fmla="*/ 3951392 h 4275461"/>
                <a:gd name="connsiteX62" fmla="*/ 161321 w 3619883"/>
                <a:gd name="connsiteY62" fmla="*/ 3951392 h 4275461"/>
                <a:gd name="connsiteX63" fmla="*/ 161321 w 3619883"/>
                <a:gd name="connsiteY63" fmla="*/ 4128157 h 4275461"/>
                <a:gd name="connsiteX64" fmla="*/ 230914 w 3619883"/>
                <a:gd name="connsiteY64" fmla="*/ 4128157 h 4275461"/>
                <a:gd name="connsiteX65" fmla="*/ 189322 w 3619883"/>
                <a:gd name="connsiteY65" fmla="*/ 4275461 h 4275461"/>
                <a:gd name="connsiteX66" fmla="*/ 0 w 3619883"/>
                <a:gd name="connsiteY66" fmla="*/ 4275461 h 4275461"/>
                <a:gd name="connsiteX67" fmla="*/ 0 w 3619883"/>
                <a:gd name="connsiteY67" fmla="*/ 42229 h 4275461"/>
                <a:gd name="connsiteX68" fmla="*/ 42464 w 3619883"/>
                <a:gd name="connsiteY68" fmla="*/ 40518 h 4275461"/>
                <a:gd name="connsiteX69" fmla="*/ 137733 w 3619883"/>
                <a:gd name="connsiteY69" fmla="*/ 35355 h 4275461"/>
                <a:gd name="connsiteX70" fmla="*/ 270565 w 3619883"/>
                <a:gd name="connsiteY70" fmla="*/ 29759 h 4275461"/>
                <a:gd name="connsiteX71" fmla="*/ 479734 w 3619883"/>
                <a:gd name="connsiteY71" fmla="*/ 45455 h 4275461"/>
                <a:gd name="connsiteX72" fmla="*/ 524103 w 3619883"/>
                <a:gd name="connsiteY72" fmla="*/ 41625 h 4275461"/>
                <a:gd name="connsiteX73" fmla="*/ 624416 w 3619883"/>
                <a:gd name="connsiteY73" fmla="*/ 22696 h 4275461"/>
                <a:gd name="connsiteX74" fmla="*/ 657762 w 3619883"/>
                <a:gd name="connsiteY74" fmla="*/ 18351 h 4275461"/>
                <a:gd name="connsiteX75" fmla="*/ 690557 w 3619883"/>
                <a:gd name="connsiteY75" fmla="*/ 25792 h 4275461"/>
                <a:gd name="connsiteX76" fmla="*/ 745123 w 3619883"/>
                <a:gd name="connsiteY76" fmla="*/ 40157 h 4275461"/>
                <a:gd name="connsiteX77" fmla="*/ 789493 w 3619883"/>
                <a:gd name="connsiteY77" fmla="*/ 36327 h 4275461"/>
                <a:gd name="connsiteX78" fmla="*/ 854255 w 3619883"/>
                <a:gd name="connsiteY78" fmla="*/ 68887 h 4275461"/>
                <a:gd name="connsiteX79" fmla="*/ 897520 w 3619883"/>
                <a:gd name="connsiteY79" fmla="*/ 88629 h 4275461"/>
                <a:gd name="connsiteX80" fmla="*/ 940510 w 3619883"/>
                <a:gd name="connsiteY80" fmla="*/ 114265 h 4275461"/>
                <a:gd name="connsiteX81" fmla="*/ 1082712 w 3619883"/>
                <a:gd name="connsiteY81" fmla="*/ 144543 h 4275461"/>
                <a:gd name="connsiteX82" fmla="*/ 1205348 w 3619883"/>
                <a:gd name="connsiteY82" fmla="*/ 120753 h 4275461"/>
                <a:gd name="connsiteX83" fmla="*/ 1271764 w 3619883"/>
                <a:gd name="connsiteY83" fmla="*/ 117956 h 4275461"/>
                <a:gd name="connsiteX84" fmla="*/ 1315583 w 3619883"/>
                <a:gd name="connsiteY84" fmla="*/ 125912 h 4275461"/>
                <a:gd name="connsiteX85" fmla="*/ 1359125 w 3619883"/>
                <a:gd name="connsiteY85" fmla="*/ 139761 h 4275461"/>
                <a:gd name="connsiteX86" fmla="*/ 1391919 w 3619883"/>
                <a:gd name="connsiteY86" fmla="*/ 147202 h 4275461"/>
                <a:gd name="connsiteX87" fmla="*/ 1436563 w 3619883"/>
                <a:gd name="connsiteY87" fmla="*/ 137480 h 4275461"/>
                <a:gd name="connsiteX88" fmla="*/ 1471566 w 3619883"/>
                <a:gd name="connsiteY88" fmla="*/ 97777 h 4275461"/>
                <a:gd name="connsiteX89" fmla="*/ 1505739 w 3619883"/>
                <a:gd name="connsiteY89" fmla="*/ 75753 h 4275461"/>
                <a:gd name="connsiteX90" fmla="*/ 1590891 w 3619883"/>
                <a:gd name="connsiteY90" fmla="*/ 144702 h 4275461"/>
                <a:gd name="connsiteX91" fmla="*/ 1625616 w 3619883"/>
                <a:gd name="connsiteY91" fmla="*/ 110893 h 4275461"/>
                <a:gd name="connsiteX92" fmla="*/ 1658964 w 3619883"/>
                <a:gd name="connsiteY92" fmla="*/ 106547 h 4275461"/>
                <a:gd name="connsiteX93" fmla="*/ 1746598 w 3619883"/>
                <a:gd name="connsiteY93" fmla="*/ 122460 h 4275461"/>
                <a:gd name="connsiteX94" fmla="*/ 1811913 w 3619883"/>
                <a:gd name="connsiteY94" fmla="*/ 143234 h 4275461"/>
                <a:gd name="connsiteX95" fmla="*/ 1856557 w 3619883"/>
                <a:gd name="connsiteY95" fmla="*/ 133511 h 4275461"/>
                <a:gd name="connsiteX96" fmla="*/ 2066003 w 3619883"/>
                <a:gd name="connsiteY96" fmla="*/ 143313 h 4275461"/>
                <a:gd name="connsiteX97" fmla="*/ 2177615 w 3619883"/>
                <a:gd name="connsiteY97" fmla="*/ 119007 h 4275461"/>
                <a:gd name="connsiteX98" fmla="*/ 2255883 w 3619883"/>
                <a:gd name="connsiteY98" fmla="*/ 99047 h 4275461"/>
                <a:gd name="connsiteX99" fmla="*/ 2344622 w 3619883"/>
                <a:gd name="connsiteY99" fmla="*/ 91388 h 4275461"/>
                <a:gd name="connsiteX100" fmla="*/ 2455682 w 3619883"/>
                <a:gd name="connsiteY100" fmla="*/ 78869 h 4275461"/>
                <a:gd name="connsiteX101" fmla="*/ 2632609 w 3619883"/>
                <a:gd name="connsiteY101" fmla="*/ 75338 h 4275461"/>
                <a:gd name="connsiteX102" fmla="*/ 2742291 w 3619883"/>
                <a:gd name="connsiteY102" fmla="*/ 92282 h 4275461"/>
                <a:gd name="connsiteX103" fmla="*/ 2851974 w 3619883"/>
                <a:gd name="connsiteY103" fmla="*/ 109227 h 4275461"/>
                <a:gd name="connsiteX104" fmla="*/ 2907643 w 3619883"/>
                <a:gd name="connsiteY104" fmla="*/ 100020 h 4275461"/>
                <a:gd name="connsiteX105" fmla="*/ 2944022 w 3619883"/>
                <a:gd name="connsiteY105" fmla="*/ 30853 h 4275461"/>
                <a:gd name="connsiteX106" fmla="*/ 3022289 w 3619883"/>
                <a:gd name="connsiteY106" fmla="*/ 10893 h 4275461"/>
                <a:gd name="connsiteX107" fmla="*/ 3054807 w 3619883"/>
                <a:gd name="connsiteY107" fmla="*/ 24226 h 4275461"/>
                <a:gd name="connsiteX108" fmla="*/ 3141892 w 3619883"/>
                <a:gd name="connsiteY108" fmla="*/ 51925 h 4275461"/>
                <a:gd name="connsiteX109" fmla="*/ 3185711 w 3619883"/>
                <a:gd name="connsiteY109" fmla="*/ 59881 h 4275461"/>
                <a:gd name="connsiteX110" fmla="*/ 3219056 w 3619883"/>
                <a:gd name="connsiteY110" fmla="*/ 55536 h 4275461"/>
                <a:gd name="connsiteX111" fmla="*/ 3263425 w 3619883"/>
                <a:gd name="connsiteY111" fmla="*/ 51706 h 4275461"/>
                <a:gd name="connsiteX112" fmla="*/ 3296219 w 3619883"/>
                <a:gd name="connsiteY112" fmla="*/ 59147 h 4275461"/>
                <a:gd name="connsiteX113" fmla="*/ 3319094 w 3619883"/>
                <a:gd name="connsiteY113" fmla="*/ 42500 h 4275461"/>
                <a:gd name="connsiteX114" fmla="*/ 3420511 w 3619883"/>
                <a:gd name="connsiteY114" fmla="*/ 0 h 4275461"/>
                <a:gd name="connsiteX115" fmla="*/ 3453305 w 3619883"/>
                <a:gd name="connsiteY115" fmla="*/ 7440 h 4275461"/>
                <a:gd name="connsiteX116" fmla="*/ 3496571 w 3619883"/>
                <a:gd name="connsiteY116" fmla="*/ 27182 h 4275461"/>
                <a:gd name="connsiteX117" fmla="*/ 3602117 w 3619883"/>
                <a:gd name="connsiteY117" fmla="*/ 132521 h 4275461"/>
                <a:gd name="connsiteX118" fmla="*/ 3619883 w 3619883"/>
                <a:gd name="connsiteY118" fmla="*/ 140049 h 4275461"/>
                <a:gd name="connsiteX119" fmla="*/ 3619883 w 3619883"/>
                <a:gd name="connsiteY11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3951392 h 4275461"/>
                <a:gd name="connsiteX11" fmla="*/ 2027068 w 3619883"/>
                <a:gd name="connsiteY11" fmla="*/ 4128157 h 4275461"/>
                <a:gd name="connsiteX12" fmla="*/ 2079759 w 3619883"/>
                <a:gd name="connsiteY12" fmla="*/ 4128157 h 4275461"/>
                <a:gd name="connsiteX13" fmla="*/ 2079759 w 3619883"/>
                <a:gd name="connsiteY13" fmla="*/ 4275461 h 4275461"/>
                <a:gd name="connsiteX14" fmla="*/ 1824703 w 3619883"/>
                <a:gd name="connsiteY14" fmla="*/ 4275461 h 4275461"/>
                <a:gd name="connsiteX15" fmla="*/ 1834468 w 3619883"/>
                <a:gd name="connsiteY15" fmla="*/ 4128157 h 4275461"/>
                <a:gd name="connsiteX16" fmla="*/ 1893894 w 3619883"/>
                <a:gd name="connsiteY16" fmla="*/ 4128157 h 4275461"/>
                <a:gd name="connsiteX17" fmla="*/ 1893894 w 3619883"/>
                <a:gd name="connsiteY17" fmla="*/ 3951392 h 4275461"/>
                <a:gd name="connsiteX18" fmla="*/ 1716110 w 3619883"/>
                <a:gd name="connsiteY18" fmla="*/ 3951392 h 4275461"/>
                <a:gd name="connsiteX19" fmla="*/ 1716110 w 3619883"/>
                <a:gd name="connsiteY19" fmla="*/ 4006431 h 4275461"/>
                <a:gd name="connsiteX20" fmla="*/ 1703447 w 3619883"/>
                <a:gd name="connsiteY20" fmla="*/ 4007960 h 4275461"/>
                <a:gd name="connsiteX21" fmla="*/ 1716110 w 3619883"/>
                <a:gd name="connsiteY21" fmla="*/ 4044284 h 4275461"/>
                <a:gd name="connsiteX22" fmla="*/ 1716110 w 3619883"/>
                <a:gd name="connsiteY22" fmla="*/ 4128157 h 4275461"/>
                <a:gd name="connsiteX23" fmla="*/ 1745346 w 3619883"/>
                <a:gd name="connsiteY23" fmla="*/ 4128157 h 4275461"/>
                <a:gd name="connsiteX24" fmla="*/ 1796694 w 3619883"/>
                <a:gd name="connsiteY24" fmla="*/ 4275461 h 4275461"/>
                <a:gd name="connsiteX25" fmla="*/ 1558844 w 3619883"/>
                <a:gd name="connsiteY25" fmla="*/ 4275461 h 4275461"/>
                <a:gd name="connsiteX26" fmla="*/ 1517252 w 3619883"/>
                <a:gd name="connsiteY26" fmla="*/ 4128157 h 4275461"/>
                <a:gd name="connsiteX27" fmla="*/ 1582936 w 3619883"/>
                <a:gd name="connsiteY27" fmla="*/ 4128157 h 4275461"/>
                <a:gd name="connsiteX28" fmla="*/ 1582936 w 3619883"/>
                <a:gd name="connsiteY28" fmla="*/ 3951392 h 4275461"/>
                <a:gd name="connsiteX29" fmla="*/ 1405151 w 3619883"/>
                <a:gd name="connsiteY29" fmla="*/ 3951392 h 4275461"/>
                <a:gd name="connsiteX30" fmla="*/ 1405151 w 3619883"/>
                <a:gd name="connsiteY30" fmla="*/ 4128157 h 4275461"/>
                <a:gd name="connsiteX31" fmla="*/ 1468988 w 3619883"/>
                <a:gd name="connsiteY31" fmla="*/ 4128157 h 4275461"/>
                <a:gd name="connsiteX32" fmla="*/ 1427396 w 3619883"/>
                <a:gd name="connsiteY32" fmla="*/ 4275461 h 4275461"/>
                <a:gd name="connsiteX33" fmla="*/ 1210751 w 3619883"/>
                <a:gd name="connsiteY33" fmla="*/ 4275461 h 4275461"/>
                <a:gd name="connsiteX34" fmla="*/ 1210751 w 3619883"/>
                <a:gd name="connsiteY34" fmla="*/ 4128157 h 4275461"/>
                <a:gd name="connsiteX35" fmla="*/ 1271978 w 3619883"/>
                <a:gd name="connsiteY35" fmla="*/ 4128157 h 4275461"/>
                <a:gd name="connsiteX36" fmla="*/ 1271978 w 3619883"/>
                <a:gd name="connsiteY36" fmla="*/ 3951392 h 4275461"/>
                <a:gd name="connsiteX37" fmla="*/ 1094193 w 3619883"/>
                <a:gd name="connsiteY37" fmla="*/ 3951392 h 4275461"/>
                <a:gd name="connsiteX38" fmla="*/ 1094193 w 3619883"/>
                <a:gd name="connsiteY38" fmla="*/ 4128157 h 4275461"/>
                <a:gd name="connsiteX39" fmla="*/ 1140354 w 3619883"/>
                <a:gd name="connsiteY39" fmla="*/ 4128157 h 4275461"/>
                <a:gd name="connsiteX40" fmla="*/ 1140354 w 3619883"/>
                <a:gd name="connsiteY40" fmla="*/ 4275461 h 4275461"/>
                <a:gd name="connsiteX41" fmla="*/ 953807 w 3619883"/>
                <a:gd name="connsiteY41" fmla="*/ 4275461 h 4275461"/>
                <a:gd name="connsiteX42" fmla="*/ 912215 w 3619883"/>
                <a:gd name="connsiteY42" fmla="*/ 4128157 h 4275461"/>
                <a:gd name="connsiteX43" fmla="*/ 961020 w 3619883"/>
                <a:gd name="connsiteY43" fmla="*/ 4128157 h 4275461"/>
                <a:gd name="connsiteX44" fmla="*/ 961020 w 3619883"/>
                <a:gd name="connsiteY44" fmla="*/ 3951392 h 4275461"/>
                <a:gd name="connsiteX45" fmla="*/ 783235 w 3619883"/>
                <a:gd name="connsiteY45" fmla="*/ 3951392 h 4275461"/>
                <a:gd name="connsiteX46" fmla="*/ 783235 w 3619883"/>
                <a:gd name="connsiteY46" fmla="*/ 4128157 h 4275461"/>
                <a:gd name="connsiteX47" fmla="*/ 871024 w 3619883"/>
                <a:gd name="connsiteY47" fmla="*/ 4128157 h 4275461"/>
                <a:gd name="connsiteX48" fmla="*/ 829432 w 3619883"/>
                <a:gd name="connsiteY48" fmla="*/ 4275461 h 4275461"/>
                <a:gd name="connsiteX49" fmla="*/ 611484 w 3619883"/>
                <a:gd name="connsiteY49" fmla="*/ 4275461 h 4275461"/>
                <a:gd name="connsiteX50" fmla="*/ 621247 w 3619883"/>
                <a:gd name="connsiteY50" fmla="*/ 4128157 h 4275461"/>
                <a:gd name="connsiteX51" fmla="*/ 650062 w 3619883"/>
                <a:gd name="connsiteY51" fmla="*/ 4128157 h 4275461"/>
                <a:gd name="connsiteX52" fmla="*/ 650062 w 3619883"/>
                <a:gd name="connsiteY52" fmla="*/ 3951392 h 4275461"/>
                <a:gd name="connsiteX53" fmla="*/ 472277 w 3619883"/>
                <a:gd name="connsiteY53" fmla="*/ 3951392 h 4275461"/>
                <a:gd name="connsiteX54" fmla="*/ 472277 w 3619883"/>
                <a:gd name="connsiteY54" fmla="*/ 4128157 h 4275461"/>
                <a:gd name="connsiteX55" fmla="*/ 522650 w 3619883"/>
                <a:gd name="connsiteY55" fmla="*/ 4128157 h 4275461"/>
                <a:gd name="connsiteX56" fmla="*/ 573998 w 3619883"/>
                <a:gd name="connsiteY56" fmla="*/ 4275461 h 4275461"/>
                <a:gd name="connsiteX57" fmla="*/ 336164 w 3619883"/>
                <a:gd name="connsiteY57" fmla="*/ 4275461 h 4275461"/>
                <a:gd name="connsiteX58" fmla="*/ 294572 w 3619883"/>
                <a:gd name="connsiteY58" fmla="*/ 4128157 h 4275461"/>
                <a:gd name="connsiteX59" fmla="*/ 339106 w 3619883"/>
                <a:gd name="connsiteY59" fmla="*/ 4128157 h 4275461"/>
                <a:gd name="connsiteX60" fmla="*/ 339106 w 3619883"/>
                <a:gd name="connsiteY60" fmla="*/ 3951392 h 4275461"/>
                <a:gd name="connsiteX61" fmla="*/ 161321 w 3619883"/>
                <a:gd name="connsiteY61" fmla="*/ 3951392 h 4275461"/>
                <a:gd name="connsiteX62" fmla="*/ 161321 w 3619883"/>
                <a:gd name="connsiteY62" fmla="*/ 4128157 h 4275461"/>
                <a:gd name="connsiteX63" fmla="*/ 230914 w 3619883"/>
                <a:gd name="connsiteY63" fmla="*/ 4128157 h 4275461"/>
                <a:gd name="connsiteX64" fmla="*/ 189322 w 3619883"/>
                <a:gd name="connsiteY64" fmla="*/ 4275461 h 4275461"/>
                <a:gd name="connsiteX65" fmla="*/ 0 w 3619883"/>
                <a:gd name="connsiteY65" fmla="*/ 4275461 h 4275461"/>
                <a:gd name="connsiteX66" fmla="*/ 0 w 3619883"/>
                <a:gd name="connsiteY66" fmla="*/ 42229 h 4275461"/>
                <a:gd name="connsiteX67" fmla="*/ 42464 w 3619883"/>
                <a:gd name="connsiteY67" fmla="*/ 40518 h 4275461"/>
                <a:gd name="connsiteX68" fmla="*/ 137733 w 3619883"/>
                <a:gd name="connsiteY68" fmla="*/ 35355 h 4275461"/>
                <a:gd name="connsiteX69" fmla="*/ 270565 w 3619883"/>
                <a:gd name="connsiteY69" fmla="*/ 29759 h 4275461"/>
                <a:gd name="connsiteX70" fmla="*/ 479734 w 3619883"/>
                <a:gd name="connsiteY70" fmla="*/ 45455 h 4275461"/>
                <a:gd name="connsiteX71" fmla="*/ 524103 w 3619883"/>
                <a:gd name="connsiteY71" fmla="*/ 41625 h 4275461"/>
                <a:gd name="connsiteX72" fmla="*/ 624416 w 3619883"/>
                <a:gd name="connsiteY72" fmla="*/ 22696 h 4275461"/>
                <a:gd name="connsiteX73" fmla="*/ 657762 w 3619883"/>
                <a:gd name="connsiteY73" fmla="*/ 18351 h 4275461"/>
                <a:gd name="connsiteX74" fmla="*/ 690557 w 3619883"/>
                <a:gd name="connsiteY74" fmla="*/ 25792 h 4275461"/>
                <a:gd name="connsiteX75" fmla="*/ 745123 w 3619883"/>
                <a:gd name="connsiteY75" fmla="*/ 40157 h 4275461"/>
                <a:gd name="connsiteX76" fmla="*/ 789493 w 3619883"/>
                <a:gd name="connsiteY76" fmla="*/ 36327 h 4275461"/>
                <a:gd name="connsiteX77" fmla="*/ 854255 w 3619883"/>
                <a:gd name="connsiteY77" fmla="*/ 68887 h 4275461"/>
                <a:gd name="connsiteX78" fmla="*/ 897520 w 3619883"/>
                <a:gd name="connsiteY78" fmla="*/ 88629 h 4275461"/>
                <a:gd name="connsiteX79" fmla="*/ 940510 w 3619883"/>
                <a:gd name="connsiteY79" fmla="*/ 114265 h 4275461"/>
                <a:gd name="connsiteX80" fmla="*/ 1082712 w 3619883"/>
                <a:gd name="connsiteY80" fmla="*/ 144543 h 4275461"/>
                <a:gd name="connsiteX81" fmla="*/ 1205348 w 3619883"/>
                <a:gd name="connsiteY81" fmla="*/ 120753 h 4275461"/>
                <a:gd name="connsiteX82" fmla="*/ 1271764 w 3619883"/>
                <a:gd name="connsiteY82" fmla="*/ 117956 h 4275461"/>
                <a:gd name="connsiteX83" fmla="*/ 1315583 w 3619883"/>
                <a:gd name="connsiteY83" fmla="*/ 125912 h 4275461"/>
                <a:gd name="connsiteX84" fmla="*/ 1359125 w 3619883"/>
                <a:gd name="connsiteY84" fmla="*/ 139761 h 4275461"/>
                <a:gd name="connsiteX85" fmla="*/ 1391919 w 3619883"/>
                <a:gd name="connsiteY85" fmla="*/ 147202 h 4275461"/>
                <a:gd name="connsiteX86" fmla="*/ 1436563 w 3619883"/>
                <a:gd name="connsiteY86" fmla="*/ 137480 h 4275461"/>
                <a:gd name="connsiteX87" fmla="*/ 1471566 w 3619883"/>
                <a:gd name="connsiteY87" fmla="*/ 97777 h 4275461"/>
                <a:gd name="connsiteX88" fmla="*/ 1505739 w 3619883"/>
                <a:gd name="connsiteY88" fmla="*/ 75753 h 4275461"/>
                <a:gd name="connsiteX89" fmla="*/ 1590891 w 3619883"/>
                <a:gd name="connsiteY89" fmla="*/ 144702 h 4275461"/>
                <a:gd name="connsiteX90" fmla="*/ 1625616 w 3619883"/>
                <a:gd name="connsiteY90" fmla="*/ 110893 h 4275461"/>
                <a:gd name="connsiteX91" fmla="*/ 1658964 w 3619883"/>
                <a:gd name="connsiteY91" fmla="*/ 106547 h 4275461"/>
                <a:gd name="connsiteX92" fmla="*/ 1746598 w 3619883"/>
                <a:gd name="connsiteY92" fmla="*/ 122460 h 4275461"/>
                <a:gd name="connsiteX93" fmla="*/ 1811913 w 3619883"/>
                <a:gd name="connsiteY93" fmla="*/ 143234 h 4275461"/>
                <a:gd name="connsiteX94" fmla="*/ 1856557 w 3619883"/>
                <a:gd name="connsiteY94" fmla="*/ 133511 h 4275461"/>
                <a:gd name="connsiteX95" fmla="*/ 2066003 w 3619883"/>
                <a:gd name="connsiteY95" fmla="*/ 143313 h 4275461"/>
                <a:gd name="connsiteX96" fmla="*/ 2177615 w 3619883"/>
                <a:gd name="connsiteY96" fmla="*/ 119007 h 4275461"/>
                <a:gd name="connsiteX97" fmla="*/ 2255883 w 3619883"/>
                <a:gd name="connsiteY97" fmla="*/ 99047 h 4275461"/>
                <a:gd name="connsiteX98" fmla="*/ 2344622 w 3619883"/>
                <a:gd name="connsiteY98" fmla="*/ 91388 h 4275461"/>
                <a:gd name="connsiteX99" fmla="*/ 2455682 w 3619883"/>
                <a:gd name="connsiteY99" fmla="*/ 78869 h 4275461"/>
                <a:gd name="connsiteX100" fmla="*/ 2632609 w 3619883"/>
                <a:gd name="connsiteY100" fmla="*/ 75338 h 4275461"/>
                <a:gd name="connsiteX101" fmla="*/ 2742291 w 3619883"/>
                <a:gd name="connsiteY101" fmla="*/ 92282 h 4275461"/>
                <a:gd name="connsiteX102" fmla="*/ 2851974 w 3619883"/>
                <a:gd name="connsiteY102" fmla="*/ 109227 h 4275461"/>
                <a:gd name="connsiteX103" fmla="*/ 2907643 w 3619883"/>
                <a:gd name="connsiteY103" fmla="*/ 100020 h 4275461"/>
                <a:gd name="connsiteX104" fmla="*/ 2944022 w 3619883"/>
                <a:gd name="connsiteY104" fmla="*/ 30853 h 4275461"/>
                <a:gd name="connsiteX105" fmla="*/ 3022289 w 3619883"/>
                <a:gd name="connsiteY105" fmla="*/ 10893 h 4275461"/>
                <a:gd name="connsiteX106" fmla="*/ 3054807 w 3619883"/>
                <a:gd name="connsiteY106" fmla="*/ 24226 h 4275461"/>
                <a:gd name="connsiteX107" fmla="*/ 3141892 w 3619883"/>
                <a:gd name="connsiteY107" fmla="*/ 51925 h 4275461"/>
                <a:gd name="connsiteX108" fmla="*/ 3185711 w 3619883"/>
                <a:gd name="connsiteY108" fmla="*/ 59881 h 4275461"/>
                <a:gd name="connsiteX109" fmla="*/ 3219056 w 3619883"/>
                <a:gd name="connsiteY109" fmla="*/ 55536 h 4275461"/>
                <a:gd name="connsiteX110" fmla="*/ 3263425 w 3619883"/>
                <a:gd name="connsiteY110" fmla="*/ 51706 h 4275461"/>
                <a:gd name="connsiteX111" fmla="*/ 3296219 w 3619883"/>
                <a:gd name="connsiteY111" fmla="*/ 59147 h 4275461"/>
                <a:gd name="connsiteX112" fmla="*/ 3319094 w 3619883"/>
                <a:gd name="connsiteY112" fmla="*/ 42500 h 4275461"/>
                <a:gd name="connsiteX113" fmla="*/ 3420511 w 3619883"/>
                <a:gd name="connsiteY113" fmla="*/ 0 h 4275461"/>
                <a:gd name="connsiteX114" fmla="*/ 3453305 w 3619883"/>
                <a:gd name="connsiteY114" fmla="*/ 7440 h 4275461"/>
                <a:gd name="connsiteX115" fmla="*/ 3496571 w 3619883"/>
                <a:gd name="connsiteY115" fmla="*/ 27182 h 4275461"/>
                <a:gd name="connsiteX116" fmla="*/ 3602117 w 3619883"/>
                <a:gd name="connsiteY116" fmla="*/ 132521 h 4275461"/>
                <a:gd name="connsiteX117" fmla="*/ 3619883 w 3619883"/>
                <a:gd name="connsiteY117" fmla="*/ 140049 h 4275461"/>
                <a:gd name="connsiteX118" fmla="*/ 3619883 w 3619883"/>
                <a:gd name="connsiteY11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4128157 h 4275461"/>
                <a:gd name="connsiteX11" fmla="*/ 2079759 w 3619883"/>
                <a:gd name="connsiteY11" fmla="*/ 4128157 h 4275461"/>
                <a:gd name="connsiteX12" fmla="*/ 2079759 w 3619883"/>
                <a:gd name="connsiteY12" fmla="*/ 4275461 h 4275461"/>
                <a:gd name="connsiteX13" fmla="*/ 1824703 w 3619883"/>
                <a:gd name="connsiteY13" fmla="*/ 4275461 h 4275461"/>
                <a:gd name="connsiteX14" fmla="*/ 1834468 w 3619883"/>
                <a:gd name="connsiteY14" fmla="*/ 4128157 h 4275461"/>
                <a:gd name="connsiteX15" fmla="*/ 1893894 w 3619883"/>
                <a:gd name="connsiteY15" fmla="*/ 4128157 h 4275461"/>
                <a:gd name="connsiteX16" fmla="*/ 1893894 w 3619883"/>
                <a:gd name="connsiteY16" fmla="*/ 3951392 h 4275461"/>
                <a:gd name="connsiteX17" fmla="*/ 1716110 w 3619883"/>
                <a:gd name="connsiteY17" fmla="*/ 3951392 h 4275461"/>
                <a:gd name="connsiteX18" fmla="*/ 1716110 w 3619883"/>
                <a:gd name="connsiteY18" fmla="*/ 4006431 h 4275461"/>
                <a:gd name="connsiteX19" fmla="*/ 1703447 w 3619883"/>
                <a:gd name="connsiteY19" fmla="*/ 4007960 h 4275461"/>
                <a:gd name="connsiteX20" fmla="*/ 1716110 w 3619883"/>
                <a:gd name="connsiteY20" fmla="*/ 4044284 h 4275461"/>
                <a:gd name="connsiteX21" fmla="*/ 1716110 w 3619883"/>
                <a:gd name="connsiteY21" fmla="*/ 4128157 h 4275461"/>
                <a:gd name="connsiteX22" fmla="*/ 1745346 w 3619883"/>
                <a:gd name="connsiteY22" fmla="*/ 4128157 h 4275461"/>
                <a:gd name="connsiteX23" fmla="*/ 1796694 w 3619883"/>
                <a:gd name="connsiteY23" fmla="*/ 4275461 h 4275461"/>
                <a:gd name="connsiteX24" fmla="*/ 1558844 w 3619883"/>
                <a:gd name="connsiteY24" fmla="*/ 4275461 h 4275461"/>
                <a:gd name="connsiteX25" fmla="*/ 1517252 w 3619883"/>
                <a:gd name="connsiteY25" fmla="*/ 4128157 h 4275461"/>
                <a:gd name="connsiteX26" fmla="*/ 1582936 w 3619883"/>
                <a:gd name="connsiteY26" fmla="*/ 4128157 h 4275461"/>
                <a:gd name="connsiteX27" fmla="*/ 1582936 w 3619883"/>
                <a:gd name="connsiteY27" fmla="*/ 3951392 h 4275461"/>
                <a:gd name="connsiteX28" fmla="*/ 1405151 w 3619883"/>
                <a:gd name="connsiteY28" fmla="*/ 3951392 h 4275461"/>
                <a:gd name="connsiteX29" fmla="*/ 1405151 w 3619883"/>
                <a:gd name="connsiteY29" fmla="*/ 4128157 h 4275461"/>
                <a:gd name="connsiteX30" fmla="*/ 1468988 w 3619883"/>
                <a:gd name="connsiteY30" fmla="*/ 4128157 h 4275461"/>
                <a:gd name="connsiteX31" fmla="*/ 1427396 w 3619883"/>
                <a:gd name="connsiteY31" fmla="*/ 4275461 h 4275461"/>
                <a:gd name="connsiteX32" fmla="*/ 1210751 w 3619883"/>
                <a:gd name="connsiteY32" fmla="*/ 4275461 h 4275461"/>
                <a:gd name="connsiteX33" fmla="*/ 1210751 w 3619883"/>
                <a:gd name="connsiteY33" fmla="*/ 4128157 h 4275461"/>
                <a:gd name="connsiteX34" fmla="*/ 1271978 w 3619883"/>
                <a:gd name="connsiteY34" fmla="*/ 4128157 h 4275461"/>
                <a:gd name="connsiteX35" fmla="*/ 1271978 w 3619883"/>
                <a:gd name="connsiteY35" fmla="*/ 3951392 h 4275461"/>
                <a:gd name="connsiteX36" fmla="*/ 1094193 w 3619883"/>
                <a:gd name="connsiteY36" fmla="*/ 3951392 h 4275461"/>
                <a:gd name="connsiteX37" fmla="*/ 1094193 w 3619883"/>
                <a:gd name="connsiteY37" fmla="*/ 4128157 h 4275461"/>
                <a:gd name="connsiteX38" fmla="*/ 1140354 w 3619883"/>
                <a:gd name="connsiteY38" fmla="*/ 4128157 h 4275461"/>
                <a:gd name="connsiteX39" fmla="*/ 1140354 w 3619883"/>
                <a:gd name="connsiteY39" fmla="*/ 4275461 h 4275461"/>
                <a:gd name="connsiteX40" fmla="*/ 953807 w 3619883"/>
                <a:gd name="connsiteY40" fmla="*/ 4275461 h 4275461"/>
                <a:gd name="connsiteX41" fmla="*/ 912215 w 3619883"/>
                <a:gd name="connsiteY41" fmla="*/ 4128157 h 4275461"/>
                <a:gd name="connsiteX42" fmla="*/ 961020 w 3619883"/>
                <a:gd name="connsiteY42" fmla="*/ 4128157 h 4275461"/>
                <a:gd name="connsiteX43" fmla="*/ 961020 w 3619883"/>
                <a:gd name="connsiteY43" fmla="*/ 3951392 h 4275461"/>
                <a:gd name="connsiteX44" fmla="*/ 783235 w 3619883"/>
                <a:gd name="connsiteY44" fmla="*/ 3951392 h 4275461"/>
                <a:gd name="connsiteX45" fmla="*/ 783235 w 3619883"/>
                <a:gd name="connsiteY45" fmla="*/ 4128157 h 4275461"/>
                <a:gd name="connsiteX46" fmla="*/ 871024 w 3619883"/>
                <a:gd name="connsiteY46" fmla="*/ 4128157 h 4275461"/>
                <a:gd name="connsiteX47" fmla="*/ 829432 w 3619883"/>
                <a:gd name="connsiteY47" fmla="*/ 4275461 h 4275461"/>
                <a:gd name="connsiteX48" fmla="*/ 611484 w 3619883"/>
                <a:gd name="connsiteY48" fmla="*/ 4275461 h 4275461"/>
                <a:gd name="connsiteX49" fmla="*/ 621247 w 3619883"/>
                <a:gd name="connsiteY49" fmla="*/ 4128157 h 4275461"/>
                <a:gd name="connsiteX50" fmla="*/ 650062 w 3619883"/>
                <a:gd name="connsiteY50" fmla="*/ 4128157 h 4275461"/>
                <a:gd name="connsiteX51" fmla="*/ 650062 w 3619883"/>
                <a:gd name="connsiteY51" fmla="*/ 3951392 h 4275461"/>
                <a:gd name="connsiteX52" fmla="*/ 472277 w 3619883"/>
                <a:gd name="connsiteY52" fmla="*/ 3951392 h 4275461"/>
                <a:gd name="connsiteX53" fmla="*/ 472277 w 3619883"/>
                <a:gd name="connsiteY53" fmla="*/ 4128157 h 4275461"/>
                <a:gd name="connsiteX54" fmla="*/ 522650 w 3619883"/>
                <a:gd name="connsiteY54" fmla="*/ 4128157 h 4275461"/>
                <a:gd name="connsiteX55" fmla="*/ 573998 w 3619883"/>
                <a:gd name="connsiteY55" fmla="*/ 4275461 h 4275461"/>
                <a:gd name="connsiteX56" fmla="*/ 336164 w 3619883"/>
                <a:gd name="connsiteY56" fmla="*/ 4275461 h 4275461"/>
                <a:gd name="connsiteX57" fmla="*/ 294572 w 3619883"/>
                <a:gd name="connsiteY57" fmla="*/ 4128157 h 4275461"/>
                <a:gd name="connsiteX58" fmla="*/ 339106 w 3619883"/>
                <a:gd name="connsiteY58" fmla="*/ 4128157 h 4275461"/>
                <a:gd name="connsiteX59" fmla="*/ 339106 w 3619883"/>
                <a:gd name="connsiteY59" fmla="*/ 3951392 h 4275461"/>
                <a:gd name="connsiteX60" fmla="*/ 161321 w 3619883"/>
                <a:gd name="connsiteY60" fmla="*/ 3951392 h 4275461"/>
                <a:gd name="connsiteX61" fmla="*/ 161321 w 3619883"/>
                <a:gd name="connsiteY61" fmla="*/ 4128157 h 4275461"/>
                <a:gd name="connsiteX62" fmla="*/ 230914 w 3619883"/>
                <a:gd name="connsiteY62" fmla="*/ 4128157 h 4275461"/>
                <a:gd name="connsiteX63" fmla="*/ 189322 w 3619883"/>
                <a:gd name="connsiteY63" fmla="*/ 4275461 h 4275461"/>
                <a:gd name="connsiteX64" fmla="*/ 0 w 3619883"/>
                <a:gd name="connsiteY64" fmla="*/ 4275461 h 4275461"/>
                <a:gd name="connsiteX65" fmla="*/ 0 w 3619883"/>
                <a:gd name="connsiteY65" fmla="*/ 42229 h 4275461"/>
                <a:gd name="connsiteX66" fmla="*/ 42464 w 3619883"/>
                <a:gd name="connsiteY66" fmla="*/ 40518 h 4275461"/>
                <a:gd name="connsiteX67" fmla="*/ 137733 w 3619883"/>
                <a:gd name="connsiteY67" fmla="*/ 35355 h 4275461"/>
                <a:gd name="connsiteX68" fmla="*/ 270565 w 3619883"/>
                <a:gd name="connsiteY68" fmla="*/ 29759 h 4275461"/>
                <a:gd name="connsiteX69" fmla="*/ 479734 w 3619883"/>
                <a:gd name="connsiteY69" fmla="*/ 45455 h 4275461"/>
                <a:gd name="connsiteX70" fmla="*/ 524103 w 3619883"/>
                <a:gd name="connsiteY70" fmla="*/ 41625 h 4275461"/>
                <a:gd name="connsiteX71" fmla="*/ 624416 w 3619883"/>
                <a:gd name="connsiteY71" fmla="*/ 22696 h 4275461"/>
                <a:gd name="connsiteX72" fmla="*/ 657762 w 3619883"/>
                <a:gd name="connsiteY72" fmla="*/ 18351 h 4275461"/>
                <a:gd name="connsiteX73" fmla="*/ 690557 w 3619883"/>
                <a:gd name="connsiteY73" fmla="*/ 25792 h 4275461"/>
                <a:gd name="connsiteX74" fmla="*/ 745123 w 3619883"/>
                <a:gd name="connsiteY74" fmla="*/ 40157 h 4275461"/>
                <a:gd name="connsiteX75" fmla="*/ 789493 w 3619883"/>
                <a:gd name="connsiteY75" fmla="*/ 36327 h 4275461"/>
                <a:gd name="connsiteX76" fmla="*/ 854255 w 3619883"/>
                <a:gd name="connsiteY76" fmla="*/ 68887 h 4275461"/>
                <a:gd name="connsiteX77" fmla="*/ 897520 w 3619883"/>
                <a:gd name="connsiteY77" fmla="*/ 88629 h 4275461"/>
                <a:gd name="connsiteX78" fmla="*/ 940510 w 3619883"/>
                <a:gd name="connsiteY78" fmla="*/ 114265 h 4275461"/>
                <a:gd name="connsiteX79" fmla="*/ 1082712 w 3619883"/>
                <a:gd name="connsiteY79" fmla="*/ 144543 h 4275461"/>
                <a:gd name="connsiteX80" fmla="*/ 1205348 w 3619883"/>
                <a:gd name="connsiteY80" fmla="*/ 120753 h 4275461"/>
                <a:gd name="connsiteX81" fmla="*/ 1271764 w 3619883"/>
                <a:gd name="connsiteY81" fmla="*/ 117956 h 4275461"/>
                <a:gd name="connsiteX82" fmla="*/ 1315583 w 3619883"/>
                <a:gd name="connsiteY82" fmla="*/ 125912 h 4275461"/>
                <a:gd name="connsiteX83" fmla="*/ 1359125 w 3619883"/>
                <a:gd name="connsiteY83" fmla="*/ 139761 h 4275461"/>
                <a:gd name="connsiteX84" fmla="*/ 1391919 w 3619883"/>
                <a:gd name="connsiteY84" fmla="*/ 147202 h 4275461"/>
                <a:gd name="connsiteX85" fmla="*/ 1436563 w 3619883"/>
                <a:gd name="connsiteY85" fmla="*/ 137480 h 4275461"/>
                <a:gd name="connsiteX86" fmla="*/ 1471566 w 3619883"/>
                <a:gd name="connsiteY86" fmla="*/ 97777 h 4275461"/>
                <a:gd name="connsiteX87" fmla="*/ 1505739 w 3619883"/>
                <a:gd name="connsiteY87" fmla="*/ 75753 h 4275461"/>
                <a:gd name="connsiteX88" fmla="*/ 1590891 w 3619883"/>
                <a:gd name="connsiteY88" fmla="*/ 144702 h 4275461"/>
                <a:gd name="connsiteX89" fmla="*/ 1625616 w 3619883"/>
                <a:gd name="connsiteY89" fmla="*/ 110893 h 4275461"/>
                <a:gd name="connsiteX90" fmla="*/ 1658964 w 3619883"/>
                <a:gd name="connsiteY90" fmla="*/ 106547 h 4275461"/>
                <a:gd name="connsiteX91" fmla="*/ 1746598 w 3619883"/>
                <a:gd name="connsiteY91" fmla="*/ 122460 h 4275461"/>
                <a:gd name="connsiteX92" fmla="*/ 1811913 w 3619883"/>
                <a:gd name="connsiteY92" fmla="*/ 143234 h 4275461"/>
                <a:gd name="connsiteX93" fmla="*/ 1856557 w 3619883"/>
                <a:gd name="connsiteY93" fmla="*/ 133511 h 4275461"/>
                <a:gd name="connsiteX94" fmla="*/ 2066003 w 3619883"/>
                <a:gd name="connsiteY94" fmla="*/ 143313 h 4275461"/>
                <a:gd name="connsiteX95" fmla="*/ 2177615 w 3619883"/>
                <a:gd name="connsiteY95" fmla="*/ 119007 h 4275461"/>
                <a:gd name="connsiteX96" fmla="*/ 2255883 w 3619883"/>
                <a:gd name="connsiteY96" fmla="*/ 99047 h 4275461"/>
                <a:gd name="connsiteX97" fmla="*/ 2344622 w 3619883"/>
                <a:gd name="connsiteY97" fmla="*/ 91388 h 4275461"/>
                <a:gd name="connsiteX98" fmla="*/ 2455682 w 3619883"/>
                <a:gd name="connsiteY98" fmla="*/ 78869 h 4275461"/>
                <a:gd name="connsiteX99" fmla="*/ 2632609 w 3619883"/>
                <a:gd name="connsiteY99" fmla="*/ 75338 h 4275461"/>
                <a:gd name="connsiteX100" fmla="*/ 2742291 w 3619883"/>
                <a:gd name="connsiteY100" fmla="*/ 92282 h 4275461"/>
                <a:gd name="connsiteX101" fmla="*/ 2851974 w 3619883"/>
                <a:gd name="connsiteY101" fmla="*/ 109227 h 4275461"/>
                <a:gd name="connsiteX102" fmla="*/ 2907643 w 3619883"/>
                <a:gd name="connsiteY102" fmla="*/ 100020 h 4275461"/>
                <a:gd name="connsiteX103" fmla="*/ 2944022 w 3619883"/>
                <a:gd name="connsiteY103" fmla="*/ 30853 h 4275461"/>
                <a:gd name="connsiteX104" fmla="*/ 3022289 w 3619883"/>
                <a:gd name="connsiteY104" fmla="*/ 10893 h 4275461"/>
                <a:gd name="connsiteX105" fmla="*/ 3054807 w 3619883"/>
                <a:gd name="connsiteY105" fmla="*/ 24226 h 4275461"/>
                <a:gd name="connsiteX106" fmla="*/ 3141892 w 3619883"/>
                <a:gd name="connsiteY106" fmla="*/ 51925 h 4275461"/>
                <a:gd name="connsiteX107" fmla="*/ 3185711 w 3619883"/>
                <a:gd name="connsiteY107" fmla="*/ 59881 h 4275461"/>
                <a:gd name="connsiteX108" fmla="*/ 3219056 w 3619883"/>
                <a:gd name="connsiteY108" fmla="*/ 55536 h 4275461"/>
                <a:gd name="connsiteX109" fmla="*/ 3263425 w 3619883"/>
                <a:gd name="connsiteY109" fmla="*/ 51706 h 4275461"/>
                <a:gd name="connsiteX110" fmla="*/ 3296219 w 3619883"/>
                <a:gd name="connsiteY110" fmla="*/ 59147 h 4275461"/>
                <a:gd name="connsiteX111" fmla="*/ 3319094 w 3619883"/>
                <a:gd name="connsiteY111" fmla="*/ 42500 h 4275461"/>
                <a:gd name="connsiteX112" fmla="*/ 3420511 w 3619883"/>
                <a:gd name="connsiteY112" fmla="*/ 0 h 4275461"/>
                <a:gd name="connsiteX113" fmla="*/ 3453305 w 3619883"/>
                <a:gd name="connsiteY113" fmla="*/ 7440 h 4275461"/>
                <a:gd name="connsiteX114" fmla="*/ 3496571 w 3619883"/>
                <a:gd name="connsiteY114" fmla="*/ 27182 h 4275461"/>
                <a:gd name="connsiteX115" fmla="*/ 3602117 w 3619883"/>
                <a:gd name="connsiteY115" fmla="*/ 132521 h 4275461"/>
                <a:gd name="connsiteX116" fmla="*/ 3619883 w 3619883"/>
                <a:gd name="connsiteY116" fmla="*/ 140049 h 4275461"/>
                <a:gd name="connsiteX117" fmla="*/ 3619883 w 3619883"/>
                <a:gd name="connsiteY11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4128157 h 4275461"/>
                <a:gd name="connsiteX11" fmla="*/ 2079759 w 3619883"/>
                <a:gd name="connsiteY11" fmla="*/ 4275461 h 4275461"/>
                <a:gd name="connsiteX12" fmla="*/ 1824703 w 3619883"/>
                <a:gd name="connsiteY12" fmla="*/ 4275461 h 4275461"/>
                <a:gd name="connsiteX13" fmla="*/ 1834468 w 3619883"/>
                <a:gd name="connsiteY13" fmla="*/ 4128157 h 4275461"/>
                <a:gd name="connsiteX14" fmla="*/ 1893894 w 3619883"/>
                <a:gd name="connsiteY14" fmla="*/ 4128157 h 4275461"/>
                <a:gd name="connsiteX15" fmla="*/ 1893894 w 3619883"/>
                <a:gd name="connsiteY15" fmla="*/ 3951392 h 4275461"/>
                <a:gd name="connsiteX16" fmla="*/ 1716110 w 3619883"/>
                <a:gd name="connsiteY16" fmla="*/ 3951392 h 4275461"/>
                <a:gd name="connsiteX17" fmla="*/ 1716110 w 3619883"/>
                <a:gd name="connsiteY17" fmla="*/ 4006431 h 4275461"/>
                <a:gd name="connsiteX18" fmla="*/ 1703447 w 3619883"/>
                <a:gd name="connsiteY18" fmla="*/ 4007960 h 4275461"/>
                <a:gd name="connsiteX19" fmla="*/ 1716110 w 3619883"/>
                <a:gd name="connsiteY19" fmla="*/ 4044284 h 4275461"/>
                <a:gd name="connsiteX20" fmla="*/ 1716110 w 3619883"/>
                <a:gd name="connsiteY20" fmla="*/ 4128157 h 4275461"/>
                <a:gd name="connsiteX21" fmla="*/ 1745346 w 3619883"/>
                <a:gd name="connsiteY21" fmla="*/ 4128157 h 4275461"/>
                <a:gd name="connsiteX22" fmla="*/ 1796694 w 3619883"/>
                <a:gd name="connsiteY22" fmla="*/ 4275461 h 4275461"/>
                <a:gd name="connsiteX23" fmla="*/ 1558844 w 3619883"/>
                <a:gd name="connsiteY23" fmla="*/ 4275461 h 4275461"/>
                <a:gd name="connsiteX24" fmla="*/ 1517252 w 3619883"/>
                <a:gd name="connsiteY24" fmla="*/ 4128157 h 4275461"/>
                <a:gd name="connsiteX25" fmla="*/ 1582936 w 3619883"/>
                <a:gd name="connsiteY25" fmla="*/ 4128157 h 4275461"/>
                <a:gd name="connsiteX26" fmla="*/ 1582936 w 3619883"/>
                <a:gd name="connsiteY26" fmla="*/ 3951392 h 4275461"/>
                <a:gd name="connsiteX27" fmla="*/ 1405151 w 3619883"/>
                <a:gd name="connsiteY27" fmla="*/ 3951392 h 4275461"/>
                <a:gd name="connsiteX28" fmla="*/ 1405151 w 3619883"/>
                <a:gd name="connsiteY28" fmla="*/ 4128157 h 4275461"/>
                <a:gd name="connsiteX29" fmla="*/ 1468988 w 3619883"/>
                <a:gd name="connsiteY29" fmla="*/ 4128157 h 4275461"/>
                <a:gd name="connsiteX30" fmla="*/ 1427396 w 3619883"/>
                <a:gd name="connsiteY30" fmla="*/ 4275461 h 4275461"/>
                <a:gd name="connsiteX31" fmla="*/ 1210751 w 3619883"/>
                <a:gd name="connsiteY31" fmla="*/ 4275461 h 4275461"/>
                <a:gd name="connsiteX32" fmla="*/ 1210751 w 3619883"/>
                <a:gd name="connsiteY32" fmla="*/ 4128157 h 4275461"/>
                <a:gd name="connsiteX33" fmla="*/ 1271978 w 3619883"/>
                <a:gd name="connsiteY33" fmla="*/ 4128157 h 4275461"/>
                <a:gd name="connsiteX34" fmla="*/ 1271978 w 3619883"/>
                <a:gd name="connsiteY34" fmla="*/ 3951392 h 4275461"/>
                <a:gd name="connsiteX35" fmla="*/ 1094193 w 3619883"/>
                <a:gd name="connsiteY35" fmla="*/ 3951392 h 4275461"/>
                <a:gd name="connsiteX36" fmla="*/ 1094193 w 3619883"/>
                <a:gd name="connsiteY36" fmla="*/ 4128157 h 4275461"/>
                <a:gd name="connsiteX37" fmla="*/ 1140354 w 3619883"/>
                <a:gd name="connsiteY37" fmla="*/ 4128157 h 4275461"/>
                <a:gd name="connsiteX38" fmla="*/ 1140354 w 3619883"/>
                <a:gd name="connsiteY38" fmla="*/ 4275461 h 4275461"/>
                <a:gd name="connsiteX39" fmla="*/ 953807 w 3619883"/>
                <a:gd name="connsiteY39" fmla="*/ 4275461 h 4275461"/>
                <a:gd name="connsiteX40" fmla="*/ 912215 w 3619883"/>
                <a:gd name="connsiteY40" fmla="*/ 4128157 h 4275461"/>
                <a:gd name="connsiteX41" fmla="*/ 961020 w 3619883"/>
                <a:gd name="connsiteY41" fmla="*/ 4128157 h 4275461"/>
                <a:gd name="connsiteX42" fmla="*/ 961020 w 3619883"/>
                <a:gd name="connsiteY42" fmla="*/ 3951392 h 4275461"/>
                <a:gd name="connsiteX43" fmla="*/ 783235 w 3619883"/>
                <a:gd name="connsiteY43" fmla="*/ 3951392 h 4275461"/>
                <a:gd name="connsiteX44" fmla="*/ 783235 w 3619883"/>
                <a:gd name="connsiteY44" fmla="*/ 4128157 h 4275461"/>
                <a:gd name="connsiteX45" fmla="*/ 871024 w 3619883"/>
                <a:gd name="connsiteY45" fmla="*/ 4128157 h 4275461"/>
                <a:gd name="connsiteX46" fmla="*/ 829432 w 3619883"/>
                <a:gd name="connsiteY46" fmla="*/ 4275461 h 4275461"/>
                <a:gd name="connsiteX47" fmla="*/ 611484 w 3619883"/>
                <a:gd name="connsiteY47" fmla="*/ 4275461 h 4275461"/>
                <a:gd name="connsiteX48" fmla="*/ 621247 w 3619883"/>
                <a:gd name="connsiteY48" fmla="*/ 4128157 h 4275461"/>
                <a:gd name="connsiteX49" fmla="*/ 650062 w 3619883"/>
                <a:gd name="connsiteY49" fmla="*/ 4128157 h 4275461"/>
                <a:gd name="connsiteX50" fmla="*/ 650062 w 3619883"/>
                <a:gd name="connsiteY50" fmla="*/ 3951392 h 4275461"/>
                <a:gd name="connsiteX51" fmla="*/ 472277 w 3619883"/>
                <a:gd name="connsiteY51" fmla="*/ 3951392 h 4275461"/>
                <a:gd name="connsiteX52" fmla="*/ 472277 w 3619883"/>
                <a:gd name="connsiteY52" fmla="*/ 4128157 h 4275461"/>
                <a:gd name="connsiteX53" fmla="*/ 522650 w 3619883"/>
                <a:gd name="connsiteY53" fmla="*/ 4128157 h 4275461"/>
                <a:gd name="connsiteX54" fmla="*/ 573998 w 3619883"/>
                <a:gd name="connsiteY54" fmla="*/ 4275461 h 4275461"/>
                <a:gd name="connsiteX55" fmla="*/ 336164 w 3619883"/>
                <a:gd name="connsiteY55" fmla="*/ 4275461 h 4275461"/>
                <a:gd name="connsiteX56" fmla="*/ 294572 w 3619883"/>
                <a:gd name="connsiteY56" fmla="*/ 4128157 h 4275461"/>
                <a:gd name="connsiteX57" fmla="*/ 339106 w 3619883"/>
                <a:gd name="connsiteY57" fmla="*/ 4128157 h 4275461"/>
                <a:gd name="connsiteX58" fmla="*/ 339106 w 3619883"/>
                <a:gd name="connsiteY58" fmla="*/ 3951392 h 4275461"/>
                <a:gd name="connsiteX59" fmla="*/ 161321 w 3619883"/>
                <a:gd name="connsiteY59" fmla="*/ 3951392 h 4275461"/>
                <a:gd name="connsiteX60" fmla="*/ 161321 w 3619883"/>
                <a:gd name="connsiteY60" fmla="*/ 4128157 h 4275461"/>
                <a:gd name="connsiteX61" fmla="*/ 230914 w 3619883"/>
                <a:gd name="connsiteY61" fmla="*/ 4128157 h 4275461"/>
                <a:gd name="connsiteX62" fmla="*/ 189322 w 3619883"/>
                <a:gd name="connsiteY62" fmla="*/ 4275461 h 4275461"/>
                <a:gd name="connsiteX63" fmla="*/ 0 w 3619883"/>
                <a:gd name="connsiteY63" fmla="*/ 4275461 h 4275461"/>
                <a:gd name="connsiteX64" fmla="*/ 0 w 3619883"/>
                <a:gd name="connsiteY64" fmla="*/ 42229 h 4275461"/>
                <a:gd name="connsiteX65" fmla="*/ 42464 w 3619883"/>
                <a:gd name="connsiteY65" fmla="*/ 40518 h 4275461"/>
                <a:gd name="connsiteX66" fmla="*/ 137733 w 3619883"/>
                <a:gd name="connsiteY66" fmla="*/ 35355 h 4275461"/>
                <a:gd name="connsiteX67" fmla="*/ 270565 w 3619883"/>
                <a:gd name="connsiteY67" fmla="*/ 29759 h 4275461"/>
                <a:gd name="connsiteX68" fmla="*/ 479734 w 3619883"/>
                <a:gd name="connsiteY68" fmla="*/ 45455 h 4275461"/>
                <a:gd name="connsiteX69" fmla="*/ 524103 w 3619883"/>
                <a:gd name="connsiteY69" fmla="*/ 41625 h 4275461"/>
                <a:gd name="connsiteX70" fmla="*/ 624416 w 3619883"/>
                <a:gd name="connsiteY70" fmla="*/ 22696 h 4275461"/>
                <a:gd name="connsiteX71" fmla="*/ 657762 w 3619883"/>
                <a:gd name="connsiteY71" fmla="*/ 18351 h 4275461"/>
                <a:gd name="connsiteX72" fmla="*/ 690557 w 3619883"/>
                <a:gd name="connsiteY72" fmla="*/ 25792 h 4275461"/>
                <a:gd name="connsiteX73" fmla="*/ 745123 w 3619883"/>
                <a:gd name="connsiteY73" fmla="*/ 40157 h 4275461"/>
                <a:gd name="connsiteX74" fmla="*/ 789493 w 3619883"/>
                <a:gd name="connsiteY74" fmla="*/ 36327 h 4275461"/>
                <a:gd name="connsiteX75" fmla="*/ 854255 w 3619883"/>
                <a:gd name="connsiteY75" fmla="*/ 68887 h 4275461"/>
                <a:gd name="connsiteX76" fmla="*/ 897520 w 3619883"/>
                <a:gd name="connsiteY76" fmla="*/ 88629 h 4275461"/>
                <a:gd name="connsiteX77" fmla="*/ 940510 w 3619883"/>
                <a:gd name="connsiteY77" fmla="*/ 114265 h 4275461"/>
                <a:gd name="connsiteX78" fmla="*/ 1082712 w 3619883"/>
                <a:gd name="connsiteY78" fmla="*/ 144543 h 4275461"/>
                <a:gd name="connsiteX79" fmla="*/ 1205348 w 3619883"/>
                <a:gd name="connsiteY79" fmla="*/ 120753 h 4275461"/>
                <a:gd name="connsiteX80" fmla="*/ 1271764 w 3619883"/>
                <a:gd name="connsiteY80" fmla="*/ 117956 h 4275461"/>
                <a:gd name="connsiteX81" fmla="*/ 1315583 w 3619883"/>
                <a:gd name="connsiteY81" fmla="*/ 125912 h 4275461"/>
                <a:gd name="connsiteX82" fmla="*/ 1359125 w 3619883"/>
                <a:gd name="connsiteY82" fmla="*/ 139761 h 4275461"/>
                <a:gd name="connsiteX83" fmla="*/ 1391919 w 3619883"/>
                <a:gd name="connsiteY83" fmla="*/ 147202 h 4275461"/>
                <a:gd name="connsiteX84" fmla="*/ 1436563 w 3619883"/>
                <a:gd name="connsiteY84" fmla="*/ 137480 h 4275461"/>
                <a:gd name="connsiteX85" fmla="*/ 1471566 w 3619883"/>
                <a:gd name="connsiteY85" fmla="*/ 97777 h 4275461"/>
                <a:gd name="connsiteX86" fmla="*/ 1505739 w 3619883"/>
                <a:gd name="connsiteY86" fmla="*/ 75753 h 4275461"/>
                <a:gd name="connsiteX87" fmla="*/ 1590891 w 3619883"/>
                <a:gd name="connsiteY87" fmla="*/ 144702 h 4275461"/>
                <a:gd name="connsiteX88" fmla="*/ 1625616 w 3619883"/>
                <a:gd name="connsiteY88" fmla="*/ 110893 h 4275461"/>
                <a:gd name="connsiteX89" fmla="*/ 1658964 w 3619883"/>
                <a:gd name="connsiteY89" fmla="*/ 106547 h 4275461"/>
                <a:gd name="connsiteX90" fmla="*/ 1746598 w 3619883"/>
                <a:gd name="connsiteY90" fmla="*/ 122460 h 4275461"/>
                <a:gd name="connsiteX91" fmla="*/ 1811913 w 3619883"/>
                <a:gd name="connsiteY91" fmla="*/ 143234 h 4275461"/>
                <a:gd name="connsiteX92" fmla="*/ 1856557 w 3619883"/>
                <a:gd name="connsiteY92" fmla="*/ 133511 h 4275461"/>
                <a:gd name="connsiteX93" fmla="*/ 2066003 w 3619883"/>
                <a:gd name="connsiteY93" fmla="*/ 143313 h 4275461"/>
                <a:gd name="connsiteX94" fmla="*/ 2177615 w 3619883"/>
                <a:gd name="connsiteY94" fmla="*/ 119007 h 4275461"/>
                <a:gd name="connsiteX95" fmla="*/ 2255883 w 3619883"/>
                <a:gd name="connsiteY95" fmla="*/ 99047 h 4275461"/>
                <a:gd name="connsiteX96" fmla="*/ 2344622 w 3619883"/>
                <a:gd name="connsiteY96" fmla="*/ 91388 h 4275461"/>
                <a:gd name="connsiteX97" fmla="*/ 2455682 w 3619883"/>
                <a:gd name="connsiteY97" fmla="*/ 78869 h 4275461"/>
                <a:gd name="connsiteX98" fmla="*/ 2632609 w 3619883"/>
                <a:gd name="connsiteY98" fmla="*/ 75338 h 4275461"/>
                <a:gd name="connsiteX99" fmla="*/ 2742291 w 3619883"/>
                <a:gd name="connsiteY99" fmla="*/ 92282 h 4275461"/>
                <a:gd name="connsiteX100" fmla="*/ 2851974 w 3619883"/>
                <a:gd name="connsiteY100" fmla="*/ 109227 h 4275461"/>
                <a:gd name="connsiteX101" fmla="*/ 2907643 w 3619883"/>
                <a:gd name="connsiteY101" fmla="*/ 100020 h 4275461"/>
                <a:gd name="connsiteX102" fmla="*/ 2944022 w 3619883"/>
                <a:gd name="connsiteY102" fmla="*/ 30853 h 4275461"/>
                <a:gd name="connsiteX103" fmla="*/ 3022289 w 3619883"/>
                <a:gd name="connsiteY103" fmla="*/ 10893 h 4275461"/>
                <a:gd name="connsiteX104" fmla="*/ 3054807 w 3619883"/>
                <a:gd name="connsiteY104" fmla="*/ 24226 h 4275461"/>
                <a:gd name="connsiteX105" fmla="*/ 3141892 w 3619883"/>
                <a:gd name="connsiteY105" fmla="*/ 51925 h 4275461"/>
                <a:gd name="connsiteX106" fmla="*/ 3185711 w 3619883"/>
                <a:gd name="connsiteY106" fmla="*/ 59881 h 4275461"/>
                <a:gd name="connsiteX107" fmla="*/ 3219056 w 3619883"/>
                <a:gd name="connsiteY107" fmla="*/ 55536 h 4275461"/>
                <a:gd name="connsiteX108" fmla="*/ 3263425 w 3619883"/>
                <a:gd name="connsiteY108" fmla="*/ 51706 h 4275461"/>
                <a:gd name="connsiteX109" fmla="*/ 3296219 w 3619883"/>
                <a:gd name="connsiteY109" fmla="*/ 59147 h 4275461"/>
                <a:gd name="connsiteX110" fmla="*/ 3319094 w 3619883"/>
                <a:gd name="connsiteY110" fmla="*/ 42500 h 4275461"/>
                <a:gd name="connsiteX111" fmla="*/ 3420511 w 3619883"/>
                <a:gd name="connsiteY111" fmla="*/ 0 h 4275461"/>
                <a:gd name="connsiteX112" fmla="*/ 3453305 w 3619883"/>
                <a:gd name="connsiteY112" fmla="*/ 7440 h 4275461"/>
                <a:gd name="connsiteX113" fmla="*/ 3496571 w 3619883"/>
                <a:gd name="connsiteY113" fmla="*/ 27182 h 4275461"/>
                <a:gd name="connsiteX114" fmla="*/ 3602117 w 3619883"/>
                <a:gd name="connsiteY114" fmla="*/ 132521 h 4275461"/>
                <a:gd name="connsiteX115" fmla="*/ 3619883 w 3619883"/>
                <a:gd name="connsiteY115" fmla="*/ 140049 h 4275461"/>
                <a:gd name="connsiteX116" fmla="*/ 3619883 w 3619883"/>
                <a:gd name="connsiteY11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34468 w 3619883"/>
                <a:gd name="connsiteY12" fmla="*/ 4128157 h 4275461"/>
                <a:gd name="connsiteX13" fmla="*/ 1893894 w 3619883"/>
                <a:gd name="connsiteY13" fmla="*/ 4128157 h 4275461"/>
                <a:gd name="connsiteX14" fmla="*/ 1893894 w 3619883"/>
                <a:gd name="connsiteY14" fmla="*/ 3951392 h 4275461"/>
                <a:gd name="connsiteX15" fmla="*/ 1716110 w 3619883"/>
                <a:gd name="connsiteY15" fmla="*/ 3951392 h 4275461"/>
                <a:gd name="connsiteX16" fmla="*/ 1716110 w 3619883"/>
                <a:gd name="connsiteY16" fmla="*/ 4006431 h 4275461"/>
                <a:gd name="connsiteX17" fmla="*/ 1703447 w 3619883"/>
                <a:gd name="connsiteY17" fmla="*/ 4007960 h 4275461"/>
                <a:gd name="connsiteX18" fmla="*/ 1716110 w 3619883"/>
                <a:gd name="connsiteY18" fmla="*/ 4044284 h 4275461"/>
                <a:gd name="connsiteX19" fmla="*/ 1716110 w 3619883"/>
                <a:gd name="connsiteY19" fmla="*/ 4128157 h 4275461"/>
                <a:gd name="connsiteX20" fmla="*/ 1745346 w 3619883"/>
                <a:gd name="connsiteY20" fmla="*/ 4128157 h 4275461"/>
                <a:gd name="connsiteX21" fmla="*/ 1796694 w 3619883"/>
                <a:gd name="connsiteY21" fmla="*/ 4275461 h 4275461"/>
                <a:gd name="connsiteX22" fmla="*/ 1558844 w 3619883"/>
                <a:gd name="connsiteY22" fmla="*/ 4275461 h 4275461"/>
                <a:gd name="connsiteX23" fmla="*/ 1517252 w 3619883"/>
                <a:gd name="connsiteY23" fmla="*/ 4128157 h 4275461"/>
                <a:gd name="connsiteX24" fmla="*/ 1582936 w 3619883"/>
                <a:gd name="connsiteY24" fmla="*/ 4128157 h 4275461"/>
                <a:gd name="connsiteX25" fmla="*/ 1582936 w 3619883"/>
                <a:gd name="connsiteY25" fmla="*/ 3951392 h 4275461"/>
                <a:gd name="connsiteX26" fmla="*/ 1405151 w 3619883"/>
                <a:gd name="connsiteY26" fmla="*/ 3951392 h 4275461"/>
                <a:gd name="connsiteX27" fmla="*/ 1405151 w 3619883"/>
                <a:gd name="connsiteY27" fmla="*/ 4128157 h 4275461"/>
                <a:gd name="connsiteX28" fmla="*/ 1468988 w 3619883"/>
                <a:gd name="connsiteY28" fmla="*/ 4128157 h 4275461"/>
                <a:gd name="connsiteX29" fmla="*/ 1427396 w 3619883"/>
                <a:gd name="connsiteY29" fmla="*/ 4275461 h 4275461"/>
                <a:gd name="connsiteX30" fmla="*/ 1210751 w 3619883"/>
                <a:gd name="connsiteY30" fmla="*/ 4275461 h 4275461"/>
                <a:gd name="connsiteX31" fmla="*/ 1210751 w 3619883"/>
                <a:gd name="connsiteY31" fmla="*/ 4128157 h 4275461"/>
                <a:gd name="connsiteX32" fmla="*/ 1271978 w 3619883"/>
                <a:gd name="connsiteY32" fmla="*/ 4128157 h 4275461"/>
                <a:gd name="connsiteX33" fmla="*/ 1271978 w 3619883"/>
                <a:gd name="connsiteY33" fmla="*/ 3951392 h 4275461"/>
                <a:gd name="connsiteX34" fmla="*/ 1094193 w 3619883"/>
                <a:gd name="connsiteY34" fmla="*/ 3951392 h 4275461"/>
                <a:gd name="connsiteX35" fmla="*/ 1094193 w 3619883"/>
                <a:gd name="connsiteY35" fmla="*/ 4128157 h 4275461"/>
                <a:gd name="connsiteX36" fmla="*/ 1140354 w 3619883"/>
                <a:gd name="connsiteY36" fmla="*/ 4128157 h 4275461"/>
                <a:gd name="connsiteX37" fmla="*/ 1140354 w 3619883"/>
                <a:gd name="connsiteY37" fmla="*/ 4275461 h 4275461"/>
                <a:gd name="connsiteX38" fmla="*/ 953807 w 3619883"/>
                <a:gd name="connsiteY38" fmla="*/ 4275461 h 4275461"/>
                <a:gd name="connsiteX39" fmla="*/ 912215 w 3619883"/>
                <a:gd name="connsiteY39" fmla="*/ 4128157 h 4275461"/>
                <a:gd name="connsiteX40" fmla="*/ 961020 w 3619883"/>
                <a:gd name="connsiteY40" fmla="*/ 4128157 h 4275461"/>
                <a:gd name="connsiteX41" fmla="*/ 961020 w 3619883"/>
                <a:gd name="connsiteY41" fmla="*/ 3951392 h 4275461"/>
                <a:gd name="connsiteX42" fmla="*/ 783235 w 3619883"/>
                <a:gd name="connsiteY42" fmla="*/ 3951392 h 4275461"/>
                <a:gd name="connsiteX43" fmla="*/ 783235 w 3619883"/>
                <a:gd name="connsiteY43" fmla="*/ 4128157 h 4275461"/>
                <a:gd name="connsiteX44" fmla="*/ 871024 w 3619883"/>
                <a:gd name="connsiteY44" fmla="*/ 4128157 h 4275461"/>
                <a:gd name="connsiteX45" fmla="*/ 829432 w 3619883"/>
                <a:gd name="connsiteY45" fmla="*/ 4275461 h 4275461"/>
                <a:gd name="connsiteX46" fmla="*/ 611484 w 3619883"/>
                <a:gd name="connsiteY46" fmla="*/ 4275461 h 4275461"/>
                <a:gd name="connsiteX47" fmla="*/ 621247 w 3619883"/>
                <a:gd name="connsiteY47" fmla="*/ 4128157 h 4275461"/>
                <a:gd name="connsiteX48" fmla="*/ 650062 w 3619883"/>
                <a:gd name="connsiteY48" fmla="*/ 4128157 h 4275461"/>
                <a:gd name="connsiteX49" fmla="*/ 650062 w 3619883"/>
                <a:gd name="connsiteY49" fmla="*/ 3951392 h 4275461"/>
                <a:gd name="connsiteX50" fmla="*/ 472277 w 3619883"/>
                <a:gd name="connsiteY50" fmla="*/ 3951392 h 4275461"/>
                <a:gd name="connsiteX51" fmla="*/ 472277 w 3619883"/>
                <a:gd name="connsiteY51" fmla="*/ 4128157 h 4275461"/>
                <a:gd name="connsiteX52" fmla="*/ 522650 w 3619883"/>
                <a:gd name="connsiteY52" fmla="*/ 4128157 h 4275461"/>
                <a:gd name="connsiteX53" fmla="*/ 573998 w 3619883"/>
                <a:gd name="connsiteY53" fmla="*/ 4275461 h 4275461"/>
                <a:gd name="connsiteX54" fmla="*/ 336164 w 3619883"/>
                <a:gd name="connsiteY54" fmla="*/ 4275461 h 4275461"/>
                <a:gd name="connsiteX55" fmla="*/ 294572 w 3619883"/>
                <a:gd name="connsiteY55" fmla="*/ 4128157 h 4275461"/>
                <a:gd name="connsiteX56" fmla="*/ 339106 w 3619883"/>
                <a:gd name="connsiteY56" fmla="*/ 4128157 h 4275461"/>
                <a:gd name="connsiteX57" fmla="*/ 339106 w 3619883"/>
                <a:gd name="connsiteY57" fmla="*/ 3951392 h 4275461"/>
                <a:gd name="connsiteX58" fmla="*/ 161321 w 3619883"/>
                <a:gd name="connsiteY58" fmla="*/ 3951392 h 4275461"/>
                <a:gd name="connsiteX59" fmla="*/ 161321 w 3619883"/>
                <a:gd name="connsiteY59" fmla="*/ 4128157 h 4275461"/>
                <a:gd name="connsiteX60" fmla="*/ 230914 w 3619883"/>
                <a:gd name="connsiteY60" fmla="*/ 4128157 h 4275461"/>
                <a:gd name="connsiteX61" fmla="*/ 189322 w 3619883"/>
                <a:gd name="connsiteY61" fmla="*/ 4275461 h 4275461"/>
                <a:gd name="connsiteX62" fmla="*/ 0 w 3619883"/>
                <a:gd name="connsiteY62" fmla="*/ 4275461 h 4275461"/>
                <a:gd name="connsiteX63" fmla="*/ 0 w 3619883"/>
                <a:gd name="connsiteY63" fmla="*/ 42229 h 4275461"/>
                <a:gd name="connsiteX64" fmla="*/ 42464 w 3619883"/>
                <a:gd name="connsiteY64" fmla="*/ 40518 h 4275461"/>
                <a:gd name="connsiteX65" fmla="*/ 137733 w 3619883"/>
                <a:gd name="connsiteY65" fmla="*/ 35355 h 4275461"/>
                <a:gd name="connsiteX66" fmla="*/ 270565 w 3619883"/>
                <a:gd name="connsiteY66" fmla="*/ 29759 h 4275461"/>
                <a:gd name="connsiteX67" fmla="*/ 479734 w 3619883"/>
                <a:gd name="connsiteY67" fmla="*/ 45455 h 4275461"/>
                <a:gd name="connsiteX68" fmla="*/ 524103 w 3619883"/>
                <a:gd name="connsiteY68" fmla="*/ 41625 h 4275461"/>
                <a:gd name="connsiteX69" fmla="*/ 624416 w 3619883"/>
                <a:gd name="connsiteY69" fmla="*/ 22696 h 4275461"/>
                <a:gd name="connsiteX70" fmla="*/ 657762 w 3619883"/>
                <a:gd name="connsiteY70" fmla="*/ 18351 h 4275461"/>
                <a:gd name="connsiteX71" fmla="*/ 690557 w 3619883"/>
                <a:gd name="connsiteY71" fmla="*/ 25792 h 4275461"/>
                <a:gd name="connsiteX72" fmla="*/ 745123 w 3619883"/>
                <a:gd name="connsiteY72" fmla="*/ 40157 h 4275461"/>
                <a:gd name="connsiteX73" fmla="*/ 789493 w 3619883"/>
                <a:gd name="connsiteY73" fmla="*/ 36327 h 4275461"/>
                <a:gd name="connsiteX74" fmla="*/ 854255 w 3619883"/>
                <a:gd name="connsiteY74" fmla="*/ 68887 h 4275461"/>
                <a:gd name="connsiteX75" fmla="*/ 897520 w 3619883"/>
                <a:gd name="connsiteY75" fmla="*/ 88629 h 4275461"/>
                <a:gd name="connsiteX76" fmla="*/ 940510 w 3619883"/>
                <a:gd name="connsiteY76" fmla="*/ 114265 h 4275461"/>
                <a:gd name="connsiteX77" fmla="*/ 1082712 w 3619883"/>
                <a:gd name="connsiteY77" fmla="*/ 144543 h 4275461"/>
                <a:gd name="connsiteX78" fmla="*/ 1205348 w 3619883"/>
                <a:gd name="connsiteY78" fmla="*/ 120753 h 4275461"/>
                <a:gd name="connsiteX79" fmla="*/ 1271764 w 3619883"/>
                <a:gd name="connsiteY79" fmla="*/ 117956 h 4275461"/>
                <a:gd name="connsiteX80" fmla="*/ 1315583 w 3619883"/>
                <a:gd name="connsiteY80" fmla="*/ 125912 h 4275461"/>
                <a:gd name="connsiteX81" fmla="*/ 1359125 w 3619883"/>
                <a:gd name="connsiteY81" fmla="*/ 139761 h 4275461"/>
                <a:gd name="connsiteX82" fmla="*/ 1391919 w 3619883"/>
                <a:gd name="connsiteY82" fmla="*/ 147202 h 4275461"/>
                <a:gd name="connsiteX83" fmla="*/ 1436563 w 3619883"/>
                <a:gd name="connsiteY83" fmla="*/ 137480 h 4275461"/>
                <a:gd name="connsiteX84" fmla="*/ 1471566 w 3619883"/>
                <a:gd name="connsiteY84" fmla="*/ 97777 h 4275461"/>
                <a:gd name="connsiteX85" fmla="*/ 1505739 w 3619883"/>
                <a:gd name="connsiteY85" fmla="*/ 75753 h 4275461"/>
                <a:gd name="connsiteX86" fmla="*/ 1590891 w 3619883"/>
                <a:gd name="connsiteY86" fmla="*/ 144702 h 4275461"/>
                <a:gd name="connsiteX87" fmla="*/ 1625616 w 3619883"/>
                <a:gd name="connsiteY87" fmla="*/ 110893 h 4275461"/>
                <a:gd name="connsiteX88" fmla="*/ 1658964 w 3619883"/>
                <a:gd name="connsiteY88" fmla="*/ 106547 h 4275461"/>
                <a:gd name="connsiteX89" fmla="*/ 1746598 w 3619883"/>
                <a:gd name="connsiteY89" fmla="*/ 122460 h 4275461"/>
                <a:gd name="connsiteX90" fmla="*/ 1811913 w 3619883"/>
                <a:gd name="connsiteY90" fmla="*/ 143234 h 4275461"/>
                <a:gd name="connsiteX91" fmla="*/ 1856557 w 3619883"/>
                <a:gd name="connsiteY91" fmla="*/ 133511 h 4275461"/>
                <a:gd name="connsiteX92" fmla="*/ 2066003 w 3619883"/>
                <a:gd name="connsiteY92" fmla="*/ 143313 h 4275461"/>
                <a:gd name="connsiteX93" fmla="*/ 2177615 w 3619883"/>
                <a:gd name="connsiteY93" fmla="*/ 119007 h 4275461"/>
                <a:gd name="connsiteX94" fmla="*/ 2255883 w 3619883"/>
                <a:gd name="connsiteY94" fmla="*/ 99047 h 4275461"/>
                <a:gd name="connsiteX95" fmla="*/ 2344622 w 3619883"/>
                <a:gd name="connsiteY95" fmla="*/ 91388 h 4275461"/>
                <a:gd name="connsiteX96" fmla="*/ 2455682 w 3619883"/>
                <a:gd name="connsiteY96" fmla="*/ 78869 h 4275461"/>
                <a:gd name="connsiteX97" fmla="*/ 2632609 w 3619883"/>
                <a:gd name="connsiteY97" fmla="*/ 75338 h 4275461"/>
                <a:gd name="connsiteX98" fmla="*/ 2742291 w 3619883"/>
                <a:gd name="connsiteY98" fmla="*/ 92282 h 4275461"/>
                <a:gd name="connsiteX99" fmla="*/ 2851974 w 3619883"/>
                <a:gd name="connsiteY99" fmla="*/ 109227 h 4275461"/>
                <a:gd name="connsiteX100" fmla="*/ 2907643 w 3619883"/>
                <a:gd name="connsiteY100" fmla="*/ 100020 h 4275461"/>
                <a:gd name="connsiteX101" fmla="*/ 2944022 w 3619883"/>
                <a:gd name="connsiteY101" fmla="*/ 30853 h 4275461"/>
                <a:gd name="connsiteX102" fmla="*/ 3022289 w 3619883"/>
                <a:gd name="connsiteY102" fmla="*/ 10893 h 4275461"/>
                <a:gd name="connsiteX103" fmla="*/ 3054807 w 3619883"/>
                <a:gd name="connsiteY103" fmla="*/ 24226 h 4275461"/>
                <a:gd name="connsiteX104" fmla="*/ 3141892 w 3619883"/>
                <a:gd name="connsiteY104" fmla="*/ 51925 h 4275461"/>
                <a:gd name="connsiteX105" fmla="*/ 3185711 w 3619883"/>
                <a:gd name="connsiteY105" fmla="*/ 59881 h 4275461"/>
                <a:gd name="connsiteX106" fmla="*/ 3219056 w 3619883"/>
                <a:gd name="connsiteY106" fmla="*/ 55536 h 4275461"/>
                <a:gd name="connsiteX107" fmla="*/ 3263425 w 3619883"/>
                <a:gd name="connsiteY107" fmla="*/ 51706 h 4275461"/>
                <a:gd name="connsiteX108" fmla="*/ 3296219 w 3619883"/>
                <a:gd name="connsiteY108" fmla="*/ 59147 h 4275461"/>
                <a:gd name="connsiteX109" fmla="*/ 3319094 w 3619883"/>
                <a:gd name="connsiteY109" fmla="*/ 42500 h 4275461"/>
                <a:gd name="connsiteX110" fmla="*/ 3420511 w 3619883"/>
                <a:gd name="connsiteY110" fmla="*/ 0 h 4275461"/>
                <a:gd name="connsiteX111" fmla="*/ 3453305 w 3619883"/>
                <a:gd name="connsiteY111" fmla="*/ 7440 h 4275461"/>
                <a:gd name="connsiteX112" fmla="*/ 3496571 w 3619883"/>
                <a:gd name="connsiteY112" fmla="*/ 27182 h 4275461"/>
                <a:gd name="connsiteX113" fmla="*/ 3602117 w 3619883"/>
                <a:gd name="connsiteY113" fmla="*/ 132521 h 4275461"/>
                <a:gd name="connsiteX114" fmla="*/ 3619883 w 3619883"/>
                <a:gd name="connsiteY114" fmla="*/ 140049 h 4275461"/>
                <a:gd name="connsiteX115" fmla="*/ 3619883 w 3619883"/>
                <a:gd name="connsiteY11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93894 w 3619883"/>
                <a:gd name="connsiteY12" fmla="*/ 4128157 h 4275461"/>
                <a:gd name="connsiteX13" fmla="*/ 1893894 w 3619883"/>
                <a:gd name="connsiteY13" fmla="*/ 3951392 h 4275461"/>
                <a:gd name="connsiteX14" fmla="*/ 1716110 w 3619883"/>
                <a:gd name="connsiteY14" fmla="*/ 3951392 h 4275461"/>
                <a:gd name="connsiteX15" fmla="*/ 1716110 w 3619883"/>
                <a:gd name="connsiteY15" fmla="*/ 4006431 h 4275461"/>
                <a:gd name="connsiteX16" fmla="*/ 1703447 w 3619883"/>
                <a:gd name="connsiteY16" fmla="*/ 4007960 h 4275461"/>
                <a:gd name="connsiteX17" fmla="*/ 1716110 w 3619883"/>
                <a:gd name="connsiteY17" fmla="*/ 4044284 h 4275461"/>
                <a:gd name="connsiteX18" fmla="*/ 1716110 w 3619883"/>
                <a:gd name="connsiteY18" fmla="*/ 4128157 h 4275461"/>
                <a:gd name="connsiteX19" fmla="*/ 1745346 w 3619883"/>
                <a:gd name="connsiteY19" fmla="*/ 4128157 h 4275461"/>
                <a:gd name="connsiteX20" fmla="*/ 1796694 w 3619883"/>
                <a:gd name="connsiteY20" fmla="*/ 4275461 h 4275461"/>
                <a:gd name="connsiteX21" fmla="*/ 1558844 w 3619883"/>
                <a:gd name="connsiteY21" fmla="*/ 4275461 h 4275461"/>
                <a:gd name="connsiteX22" fmla="*/ 1517252 w 3619883"/>
                <a:gd name="connsiteY22" fmla="*/ 4128157 h 4275461"/>
                <a:gd name="connsiteX23" fmla="*/ 1582936 w 3619883"/>
                <a:gd name="connsiteY23" fmla="*/ 4128157 h 4275461"/>
                <a:gd name="connsiteX24" fmla="*/ 1582936 w 3619883"/>
                <a:gd name="connsiteY24" fmla="*/ 3951392 h 4275461"/>
                <a:gd name="connsiteX25" fmla="*/ 1405151 w 3619883"/>
                <a:gd name="connsiteY25" fmla="*/ 3951392 h 4275461"/>
                <a:gd name="connsiteX26" fmla="*/ 1405151 w 3619883"/>
                <a:gd name="connsiteY26" fmla="*/ 4128157 h 4275461"/>
                <a:gd name="connsiteX27" fmla="*/ 1468988 w 3619883"/>
                <a:gd name="connsiteY27" fmla="*/ 4128157 h 4275461"/>
                <a:gd name="connsiteX28" fmla="*/ 1427396 w 3619883"/>
                <a:gd name="connsiteY28" fmla="*/ 4275461 h 4275461"/>
                <a:gd name="connsiteX29" fmla="*/ 1210751 w 3619883"/>
                <a:gd name="connsiteY29" fmla="*/ 4275461 h 4275461"/>
                <a:gd name="connsiteX30" fmla="*/ 1210751 w 3619883"/>
                <a:gd name="connsiteY30" fmla="*/ 4128157 h 4275461"/>
                <a:gd name="connsiteX31" fmla="*/ 1271978 w 3619883"/>
                <a:gd name="connsiteY31" fmla="*/ 4128157 h 4275461"/>
                <a:gd name="connsiteX32" fmla="*/ 1271978 w 3619883"/>
                <a:gd name="connsiteY32" fmla="*/ 3951392 h 4275461"/>
                <a:gd name="connsiteX33" fmla="*/ 1094193 w 3619883"/>
                <a:gd name="connsiteY33" fmla="*/ 3951392 h 4275461"/>
                <a:gd name="connsiteX34" fmla="*/ 1094193 w 3619883"/>
                <a:gd name="connsiteY34" fmla="*/ 4128157 h 4275461"/>
                <a:gd name="connsiteX35" fmla="*/ 1140354 w 3619883"/>
                <a:gd name="connsiteY35" fmla="*/ 4128157 h 4275461"/>
                <a:gd name="connsiteX36" fmla="*/ 1140354 w 3619883"/>
                <a:gd name="connsiteY36" fmla="*/ 4275461 h 4275461"/>
                <a:gd name="connsiteX37" fmla="*/ 953807 w 3619883"/>
                <a:gd name="connsiteY37" fmla="*/ 4275461 h 4275461"/>
                <a:gd name="connsiteX38" fmla="*/ 912215 w 3619883"/>
                <a:gd name="connsiteY38" fmla="*/ 4128157 h 4275461"/>
                <a:gd name="connsiteX39" fmla="*/ 961020 w 3619883"/>
                <a:gd name="connsiteY39" fmla="*/ 4128157 h 4275461"/>
                <a:gd name="connsiteX40" fmla="*/ 961020 w 3619883"/>
                <a:gd name="connsiteY40" fmla="*/ 3951392 h 4275461"/>
                <a:gd name="connsiteX41" fmla="*/ 783235 w 3619883"/>
                <a:gd name="connsiteY41" fmla="*/ 3951392 h 4275461"/>
                <a:gd name="connsiteX42" fmla="*/ 783235 w 3619883"/>
                <a:gd name="connsiteY42" fmla="*/ 4128157 h 4275461"/>
                <a:gd name="connsiteX43" fmla="*/ 871024 w 3619883"/>
                <a:gd name="connsiteY43" fmla="*/ 4128157 h 4275461"/>
                <a:gd name="connsiteX44" fmla="*/ 829432 w 3619883"/>
                <a:gd name="connsiteY44" fmla="*/ 4275461 h 4275461"/>
                <a:gd name="connsiteX45" fmla="*/ 611484 w 3619883"/>
                <a:gd name="connsiteY45" fmla="*/ 4275461 h 4275461"/>
                <a:gd name="connsiteX46" fmla="*/ 621247 w 3619883"/>
                <a:gd name="connsiteY46" fmla="*/ 4128157 h 4275461"/>
                <a:gd name="connsiteX47" fmla="*/ 650062 w 3619883"/>
                <a:gd name="connsiteY47" fmla="*/ 4128157 h 4275461"/>
                <a:gd name="connsiteX48" fmla="*/ 650062 w 3619883"/>
                <a:gd name="connsiteY48" fmla="*/ 3951392 h 4275461"/>
                <a:gd name="connsiteX49" fmla="*/ 472277 w 3619883"/>
                <a:gd name="connsiteY49" fmla="*/ 3951392 h 4275461"/>
                <a:gd name="connsiteX50" fmla="*/ 472277 w 3619883"/>
                <a:gd name="connsiteY50" fmla="*/ 4128157 h 4275461"/>
                <a:gd name="connsiteX51" fmla="*/ 522650 w 3619883"/>
                <a:gd name="connsiteY51" fmla="*/ 4128157 h 4275461"/>
                <a:gd name="connsiteX52" fmla="*/ 573998 w 3619883"/>
                <a:gd name="connsiteY52" fmla="*/ 4275461 h 4275461"/>
                <a:gd name="connsiteX53" fmla="*/ 336164 w 3619883"/>
                <a:gd name="connsiteY53" fmla="*/ 4275461 h 4275461"/>
                <a:gd name="connsiteX54" fmla="*/ 294572 w 3619883"/>
                <a:gd name="connsiteY54" fmla="*/ 4128157 h 4275461"/>
                <a:gd name="connsiteX55" fmla="*/ 339106 w 3619883"/>
                <a:gd name="connsiteY55" fmla="*/ 4128157 h 4275461"/>
                <a:gd name="connsiteX56" fmla="*/ 339106 w 3619883"/>
                <a:gd name="connsiteY56" fmla="*/ 3951392 h 4275461"/>
                <a:gd name="connsiteX57" fmla="*/ 161321 w 3619883"/>
                <a:gd name="connsiteY57" fmla="*/ 3951392 h 4275461"/>
                <a:gd name="connsiteX58" fmla="*/ 161321 w 3619883"/>
                <a:gd name="connsiteY58" fmla="*/ 4128157 h 4275461"/>
                <a:gd name="connsiteX59" fmla="*/ 230914 w 3619883"/>
                <a:gd name="connsiteY59" fmla="*/ 4128157 h 4275461"/>
                <a:gd name="connsiteX60" fmla="*/ 189322 w 3619883"/>
                <a:gd name="connsiteY60" fmla="*/ 4275461 h 4275461"/>
                <a:gd name="connsiteX61" fmla="*/ 0 w 3619883"/>
                <a:gd name="connsiteY61" fmla="*/ 4275461 h 4275461"/>
                <a:gd name="connsiteX62" fmla="*/ 0 w 3619883"/>
                <a:gd name="connsiteY62" fmla="*/ 42229 h 4275461"/>
                <a:gd name="connsiteX63" fmla="*/ 42464 w 3619883"/>
                <a:gd name="connsiteY63" fmla="*/ 40518 h 4275461"/>
                <a:gd name="connsiteX64" fmla="*/ 137733 w 3619883"/>
                <a:gd name="connsiteY64" fmla="*/ 35355 h 4275461"/>
                <a:gd name="connsiteX65" fmla="*/ 270565 w 3619883"/>
                <a:gd name="connsiteY65" fmla="*/ 29759 h 4275461"/>
                <a:gd name="connsiteX66" fmla="*/ 479734 w 3619883"/>
                <a:gd name="connsiteY66" fmla="*/ 45455 h 4275461"/>
                <a:gd name="connsiteX67" fmla="*/ 524103 w 3619883"/>
                <a:gd name="connsiteY67" fmla="*/ 41625 h 4275461"/>
                <a:gd name="connsiteX68" fmla="*/ 624416 w 3619883"/>
                <a:gd name="connsiteY68" fmla="*/ 22696 h 4275461"/>
                <a:gd name="connsiteX69" fmla="*/ 657762 w 3619883"/>
                <a:gd name="connsiteY69" fmla="*/ 18351 h 4275461"/>
                <a:gd name="connsiteX70" fmla="*/ 690557 w 3619883"/>
                <a:gd name="connsiteY70" fmla="*/ 25792 h 4275461"/>
                <a:gd name="connsiteX71" fmla="*/ 745123 w 3619883"/>
                <a:gd name="connsiteY71" fmla="*/ 40157 h 4275461"/>
                <a:gd name="connsiteX72" fmla="*/ 789493 w 3619883"/>
                <a:gd name="connsiteY72" fmla="*/ 36327 h 4275461"/>
                <a:gd name="connsiteX73" fmla="*/ 854255 w 3619883"/>
                <a:gd name="connsiteY73" fmla="*/ 68887 h 4275461"/>
                <a:gd name="connsiteX74" fmla="*/ 897520 w 3619883"/>
                <a:gd name="connsiteY74" fmla="*/ 88629 h 4275461"/>
                <a:gd name="connsiteX75" fmla="*/ 940510 w 3619883"/>
                <a:gd name="connsiteY75" fmla="*/ 114265 h 4275461"/>
                <a:gd name="connsiteX76" fmla="*/ 1082712 w 3619883"/>
                <a:gd name="connsiteY76" fmla="*/ 144543 h 4275461"/>
                <a:gd name="connsiteX77" fmla="*/ 1205348 w 3619883"/>
                <a:gd name="connsiteY77" fmla="*/ 120753 h 4275461"/>
                <a:gd name="connsiteX78" fmla="*/ 1271764 w 3619883"/>
                <a:gd name="connsiteY78" fmla="*/ 117956 h 4275461"/>
                <a:gd name="connsiteX79" fmla="*/ 1315583 w 3619883"/>
                <a:gd name="connsiteY79" fmla="*/ 125912 h 4275461"/>
                <a:gd name="connsiteX80" fmla="*/ 1359125 w 3619883"/>
                <a:gd name="connsiteY80" fmla="*/ 139761 h 4275461"/>
                <a:gd name="connsiteX81" fmla="*/ 1391919 w 3619883"/>
                <a:gd name="connsiteY81" fmla="*/ 147202 h 4275461"/>
                <a:gd name="connsiteX82" fmla="*/ 1436563 w 3619883"/>
                <a:gd name="connsiteY82" fmla="*/ 137480 h 4275461"/>
                <a:gd name="connsiteX83" fmla="*/ 1471566 w 3619883"/>
                <a:gd name="connsiteY83" fmla="*/ 97777 h 4275461"/>
                <a:gd name="connsiteX84" fmla="*/ 1505739 w 3619883"/>
                <a:gd name="connsiteY84" fmla="*/ 75753 h 4275461"/>
                <a:gd name="connsiteX85" fmla="*/ 1590891 w 3619883"/>
                <a:gd name="connsiteY85" fmla="*/ 144702 h 4275461"/>
                <a:gd name="connsiteX86" fmla="*/ 1625616 w 3619883"/>
                <a:gd name="connsiteY86" fmla="*/ 110893 h 4275461"/>
                <a:gd name="connsiteX87" fmla="*/ 1658964 w 3619883"/>
                <a:gd name="connsiteY87" fmla="*/ 106547 h 4275461"/>
                <a:gd name="connsiteX88" fmla="*/ 1746598 w 3619883"/>
                <a:gd name="connsiteY88" fmla="*/ 122460 h 4275461"/>
                <a:gd name="connsiteX89" fmla="*/ 1811913 w 3619883"/>
                <a:gd name="connsiteY89" fmla="*/ 143234 h 4275461"/>
                <a:gd name="connsiteX90" fmla="*/ 1856557 w 3619883"/>
                <a:gd name="connsiteY90" fmla="*/ 133511 h 4275461"/>
                <a:gd name="connsiteX91" fmla="*/ 2066003 w 3619883"/>
                <a:gd name="connsiteY91" fmla="*/ 143313 h 4275461"/>
                <a:gd name="connsiteX92" fmla="*/ 2177615 w 3619883"/>
                <a:gd name="connsiteY92" fmla="*/ 119007 h 4275461"/>
                <a:gd name="connsiteX93" fmla="*/ 2255883 w 3619883"/>
                <a:gd name="connsiteY93" fmla="*/ 99047 h 4275461"/>
                <a:gd name="connsiteX94" fmla="*/ 2344622 w 3619883"/>
                <a:gd name="connsiteY94" fmla="*/ 91388 h 4275461"/>
                <a:gd name="connsiteX95" fmla="*/ 2455682 w 3619883"/>
                <a:gd name="connsiteY95" fmla="*/ 78869 h 4275461"/>
                <a:gd name="connsiteX96" fmla="*/ 2632609 w 3619883"/>
                <a:gd name="connsiteY96" fmla="*/ 75338 h 4275461"/>
                <a:gd name="connsiteX97" fmla="*/ 2742291 w 3619883"/>
                <a:gd name="connsiteY97" fmla="*/ 92282 h 4275461"/>
                <a:gd name="connsiteX98" fmla="*/ 2851974 w 3619883"/>
                <a:gd name="connsiteY98" fmla="*/ 109227 h 4275461"/>
                <a:gd name="connsiteX99" fmla="*/ 2907643 w 3619883"/>
                <a:gd name="connsiteY99" fmla="*/ 100020 h 4275461"/>
                <a:gd name="connsiteX100" fmla="*/ 2944022 w 3619883"/>
                <a:gd name="connsiteY100" fmla="*/ 30853 h 4275461"/>
                <a:gd name="connsiteX101" fmla="*/ 3022289 w 3619883"/>
                <a:gd name="connsiteY101" fmla="*/ 10893 h 4275461"/>
                <a:gd name="connsiteX102" fmla="*/ 3054807 w 3619883"/>
                <a:gd name="connsiteY102" fmla="*/ 24226 h 4275461"/>
                <a:gd name="connsiteX103" fmla="*/ 3141892 w 3619883"/>
                <a:gd name="connsiteY103" fmla="*/ 51925 h 4275461"/>
                <a:gd name="connsiteX104" fmla="*/ 3185711 w 3619883"/>
                <a:gd name="connsiteY104" fmla="*/ 59881 h 4275461"/>
                <a:gd name="connsiteX105" fmla="*/ 3219056 w 3619883"/>
                <a:gd name="connsiteY105" fmla="*/ 55536 h 4275461"/>
                <a:gd name="connsiteX106" fmla="*/ 3263425 w 3619883"/>
                <a:gd name="connsiteY106" fmla="*/ 51706 h 4275461"/>
                <a:gd name="connsiteX107" fmla="*/ 3296219 w 3619883"/>
                <a:gd name="connsiteY107" fmla="*/ 59147 h 4275461"/>
                <a:gd name="connsiteX108" fmla="*/ 3319094 w 3619883"/>
                <a:gd name="connsiteY108" fmla="*/ 42500 h 4275461"/>
                <a:gd name="connsiteX109" fmla="*/ 3420511 w 3619883"/>
                <a:gd name="connsiteY109" fmla="*/ 0 h 4275461"/>
                <a:gd name="connsiteX110" fmla="*/ 3453305 w 3619883"/>
                <a:gd name="connsiteY110" fmla="*/ 7440 h 4275461"/>
                <a:gd name="connsiteX111" fmla="*/ 3496571 w 3619883"/>
                <a:gd name="connsiteY111" fmla="*/ 27182 h 4275461"/>
                <a:gd name="connsiteX112" fmla="*/ 3602117 w 3619883"/>
                <a:gd name="connsiteY112" fmla="*/ 132521 h 4275461"/>
                <a:gd name="connsiteX113" fmla="*/ 3619883 w 3619883"/>
                <a:gd name="connsiteY113" fmla="*/ 140049 h 4275461"/>
                <a:gd name="connsiteX114" fmla="*/ 3619883 w 3619883"/>
                <a:gd name="connsiteY11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93894 w 3619883"/>
                <a:gd name="connsiteY12" fmla="*/ 3951392 h 4275461"/>
                <a:gd name="connsiteX13" fmla="*/ 1716110 w 3619883"/>
                <a:gd name="connsiteY13" fmla="*/ 3951392 h 4275461"/>
                <a:gd name="connsiteX14" fmla="*/ 1716110 w 3619883"/>
                <a:gd name="connsiteY14" fmla="*/ 4006431 h 4275461"/>
                <a:gd name="connsiteX15" fmla="*/ 1703447 w 3619883"/>
                <a:gd name="connsiteY15" fmla="*/ 4007960 h 4275461"/>
                <a:gd name="connsiteX16" fmla="*/ 1716110 w 3619883"/>
                <a:gd name="connsiteY16" fmla="*/ 4044284 h 4275461"/>
                <a:gd name="connsiteX17" fmla="*/ 1716110 w 3619883"/>
                <a:gd name="connsiteY17" fmla="*/ 4128157 h 4275461"/>
                <a:gd name="connsiteX18" fmla="*/ 1745346 w 3619883"/>
                <a:gd name="connsiteY18" fmla="*/ 4128157 h 4275461"/>
                <a:gd name="connsiteX19" fmla="*/ 1796694 w 3619883"/>
                <a:gd name="connsiteY19" fmla="*/ 4275461 h 4275461"/>
                <a:gd name="connsiteX20" fmla="*/ 1558844 w 3619883"/>
                <a:gd name="connsiteY20" fmla="*/ 4275461 h 4275461"/>
                <a:gd name="connsiteX21" fmla="*/ 1517252 w 3619883"/>
                <a:gd name="connsiteY21" fmla="*/ 4128157 h 4275461"/>
                <a:gd name="connsiteX22" fmla="*/ 1582936 w 3619883"/>
                <a:gd name="connsiteY22" fmla="*/ 4128157 h 4275461"/>
                <a:gd name="connsiteX23" fmla="*/ 1582936 w 3619883"/>
                <a:gd name="connsiteY23" fmla="*/ 3951392 h 4275461"/>
                <a:gd name="connsiteX24" fmla="*/ 1405151 w 3619883"/>
                <a:gd name="connsiteY24" fmla="*/ 3951392 h 4275461"/>
                <a:gd name="connsiteX25" fmla="*/ 1405151 w 3619883"/>
                <a:gd name="connsiteY25" fmla="*/ 4128157 h 4275461"/>
                <a:gd name="connsiteX26" fmla="*/ 1468988 w 3619883"/>
                <a:gd name="connsiteY26" fmla="*/ 4128157 h 4275461"/>
                <a:gd name="connsiteX27" fmla="*/ 1427396 w 3619883"/>
                <a:gd name="connsiteY27" fmla="*/ 4275461 h 4275461"/>
                <a:gd name="connsiteX28" fmla="*/ 1210751 w 3619883"/>
                <a:gd name="connsiteY28" fmla="*/ 4275461 h 4275461"/>
                <a:gd name="connsiteX29" fmla="*/ 1210751 w 3619883"/>
                <a:gd name="connsiteY29" fmla="*/ 4128157 h 4275461"/>
                <a:gd name="connsiteX30" fmla="*/ 1271978 w 3619883"/>
                <a:gd name="connsiteY30" fmla="*/ 4128157 h 4275461"/>
                <a:gd name="connsiteX31" fmla="*/ 1271978 w 3619883"/>
                <a:gd name="connsiteY31" fmla="*/ 3951392 h 4275461"/>
                <a:gd name="connsiteX32" fmla="*/ 1094193 w 3619883"/>
                <a:gd name="connsiteY32" fmla="*/ 3951392 h 4275461"/>
                <a:gd name="connsiteX33" fmla="*/ 1094193 w 3619883"/>
                <a:gd name="connsiteY33" fmla="*/ 4128157 h 4275461"/>
                <a:gd name="connsiteX34" fmla="*/ 1140354 w 3619883"/>
                <a:gd name="connsiteY34" fmla="*/ 4128157 h 4275461"/>
                <a:gd name="connsiteX35" fmla="*/ 1140354 w 3619883"/>
                <a:gd name="connsiteY35" fmla="*/ 4275461 h 4275461"/>
                <a:gd name="connsiteX36" fmla="*/ 953807 w 3619883"/>
                <a:gd name="connsiteY36" fmla="*/ 4275461 h 4275461"/>
                <a:gd name="connsiteX37" fmla="*/ 912215 w 3619883"/>
                <a:gd name="connsiteY37" fmla="*/ 4128157 h 4275461"/>
                <a:gd name="connsiteX38" fmla="*/ 961020 w 3619883"/>
                <a:gd name="connsiteY38" fmla="*/ 4128157 h 4275461"/>
                <a:gd name="connsiteX39" fmla="*/ 961020 w 3619883"/>
                <a:gd name="connsiteY39" fmla="*/ 3951392 h 4275461"/>
                <a:gd name="connsiteX40" fmla="*/ 783235 w 3619883"/>
                <a:gd name="connsiteY40" fmla="*/ 3951392 h 4275461"/>
                <a:gd name="connsiteX41" fmla="*/ 783235 w 3619883"/>
                <a:gd name="connsiteY41" fmla="*/ 4128157 h 4275461"/>
                <a:gd name="connsiteX42" fmla="*/ 871024 w 3619883"/>
                <a:gd name="connsiteY42" fmla="*/ 4128157 h 4275461"/>
                <a:gd name="connsiteX43" fmla="*/ 829432 w 3619883"/>
                <a:gd name="connsiteY43" fmla="*/ 4275461 h 4275461"/>
                <a:gd name="connsiteX44" fmla="*/ 611484 w 3619883"/>
                <a:gd name="connsiteY44" fmla="*/ 4275461 h 4275461"/>
                <a:gd name="connsiteX45" fmla="*/ 621247 w 3619883"/>
                <a:gd name="connsiteY45" fmla="*/ 4128157 h 4275461"/>
                <a:gd name="connsiteX46" fmla="*/ 650062 w 3619883"/>
                <a:gd name="connsiteY46" fmla="*/ 4128157 h 4275461"/>
                <a:gd name="connsiteX47" fmla="*/ 650062 w 3619883"/>
                <a:gd name="connsiteY47" fmla="*/ 3951392 h 4275461"/>
                <a:gd name="connsiteX48" fmla="*/ 472277 w 3619883"/>
                <a:gd name="connsiteY48" fmla="*/ 3951392 h 4275461"/>
                <a:gd name="connsiteX49" fmla="*/ 472277 w 3619883"/>
                <a:gd name="connsiteY49" fmla="*/ 4128157 h 4275461"/>
                <a:gd name="connsiteX50" fmla="*/ 522650 w 3619883"/>
                <a:gd name="connsiteY50" fmla="*/ 4128157 h 4275461"/>
                <a:gd name="connsiteX51" fmla="*/ 573998 w 3619883"/>
                <a:gd name="connsiteY51" fmla="*/ 4275461 h 4275461"/>
                <a:gd name="connsiteX52" fmla="*/ 336164 w 3619883"/>
                <a:gd name="connsiteY52" fmla="*/ 4275461 h 4275461"/>
                <a:gd name="connsiteX53" fmla="*/ 294572 w 3619883"/>
                <a:gd name="connsiteY53" fmla="*/ 4128157 h 4275461"/>
                <a:gd name="connsiteX54" fmla="*/ 339106 w 3619883"/>
                <a:gd name="connsiteY54" fmla="*/ 4128157 h 4275461"/>
                <a:gd name="connsiteX55" fmla="*/ 339106 w 3619883"/>
                <a:gd name="connsiteY55" fmla="*/ 3951392 h 4275461"/>
                <a:gd name="connsiteX56" fmla="*/ 161321 w 3619883"/>
                <a:gd name="connsiteY56" fmla="*/ 3951392 h 4275461"/>
                <a:gd name="connsiteX57" fmla="*/ 161321 w 3619883"/>
                <a:gd name="connsiteY57" fmla="*/ 4128157 h 4275461"/>
                <a:gd name="connsiteX58" fmla="*/ 230914 w 3619883"/>
                <a:gd name="connsiteY58" fmla="*/ 4128157 h 4275461"/>
                <a:gd name="connsiteX59" fmla="*/ 189322 w 3619883"/>
                <a:gd name="connsiteY59" fmla="*/ 4275461 h 4275461"/>
                <a:gd name="connsiteX60" fmla="*/ 0 w 3619883"/>
                <a:gd name="connsiteY60" fmla="*/ 4275461 h 4275461"/>
                <a:gd name="connsiteX61" fmla="*/ 0 w 3619883"/>
                <a:gd name="connsiteY61" fmla="*/ 42229 h 4275461"/>
                <a:gd name="connsiteX62" fmla="*/ 42464 w 3619883"/>
                <a:gd name="connsiteY62" fmla="*/ 40518 h 4275461"/>
                <a:gd name="connsiteX63" fmla="*/ 137733 w 3619883"/>
                <a:gd name="connsiteY63" fmla="*/ 35355 h 4275461"/>
                <a:gd name="connsiteX64" fmla="*/ 270565 w 3619883"/>
                <a:gd name="connsiteY64" fmla="*/ 29759 h 4275461"/>
                <a:gd name="connsiteX65" fmla="*/ 479734 w 3619883"/>
                <a:gd name="connsiteY65" fmla="*/ 45455 h 4275461"/>
                <a:gd name="connsiteX66" fmla="*/ 524103 w 3619883"/>
                <a:gd name="connsiteY66" fmla="*/ 41625 h 4275461"/>
                <a:gd name="connsiteX67" fmla="*/ 624416 w 3619883"/>
                <a:gd name="connsiteY67" fmla="*/ 22696 h 4275461"/>
                <a:gd name="connsiteX68" fmla="*/ 657762 w 3619883"/>
                <a:gd name="connsiteY68" fmla="*/ 18351 h 4275461"/>
                <a:gd name="connsiteX69" fmla="*/ 690557 w 3619883"/>
                <a:gd name="connsiteY69" fmla="*/ 25792 h 4275461"/>
                <a:gd name="connsiteX70" fmla="*/ 745123 w 3619883"/>
                <a:gd name="connsiteY70" fmla="*/ 40157 h 4275461"/>
                <a:gd name="connsiteX71" fmla="*/ 789493 w 3619883"/>
                <a:gd name="connsiteY71" fmla="*/ 36327 h 4275461"/>
                <a:gd name="connsiteX72" fmla="*/ 854255 w 3619883"/>
                <a:gd name="connsiteY72" fmla="*/ 68887 h 4275461"/>
                <a:gd name="connsiteX73" fmla="*/ 897520 w 3619883"/>
                <a:gd name="connsiteY73" fmla="*/ 88629 h 4275461"/>
                <a:gd name="connsiteX74" fmla="*/ 940510 w 3619883"/>
                <a:gd name="connsiteY74" fmla="*/ 114265 h 4275461"/>
                <a:gd name="connsiteX75" fmla="*/ 1082712 w 3619883"/>
                <a:gd name="connsiteY75" fmla="*/ 144543 h 4275461"/>
                <a:gd name="connsiteX76" fmla="*/ 1205348 w 3619883"/>
                <a:gd name="connsiteY76" fmla="*/ 120753 h 4275461"/>
                <a:gd name="connsiteX77" fmla="*/ 1271764 w 3619883"/>
                <a:gd name="connsiteY77" fmla="*/ 117956 h 4275461"/>
                <a:gd name="connsiteX78" fmla="*/ 1315583 w 3619883"/>
                <a:gd name="connsiteY78" fmla="*/ 125912 h 4275461"/>
                <a:gd name="connsiteX79" fmla="*/ 1359125 w 3619883"/>
                <a:gd name="connsiteY79" fmla="*/ 139761 h 4275461"/>
                <a:gd name="connsiteX80" fmla="*/ 1391919 w 3619883"/>
                <a:gd name="connsiteY80" fmla="*/ 147202 h 4275461"/>
                <a:gd name="connsiteX81" fmla="*/ 1436563 w 3619883"/>
                <a:gd name="connsiteY81" fmla="*/ 137480 h 4275461"/>
                <a:gd name="connsiteX82" fmla="*/ 1471566 w 3619883"/>
                <a:gd name="connsiteY82" fmla="*/ 97777 h 4275461"/>
                <a:gd name="connsiteX83" fmla="*/ 1505739 w 3619883"/>
                <a:gd name="connsiteY83" fmla="*/ 75753 h 4275461"/>
                <a:gd name="connsiteX84" fmla="*/ 1590891 w 3619883"/>
                <a:gd name="connsiteY84" fmla="*/ 144702 h 4275461"/>
                <a:gd name="connsiteX85" fmla="*/ 1625616 w 3619883"/>
                <a:gd name="connsiteY85" fmla="*/ 110893 h 4275461"/>
                <a:gd name="connsiteX86" fmla="*/ 1658964 w 3619883"/>
                <a:gd name="connsiteY86" fmla="*/ 106547 h 4275461"/>
                <a:gd name="connsiteX87" fmla="*/ 1746598 w 3619883"/>
                <a:gd name="connsiteY87" fmla="*/ 122460 h 4275461"/>
                <a:gd name="connsiteX88" fmla="*/ 1811913 w 3619883"/>
                <a:gd name="connsiteY88" fmla="*/ 143234 h 4275461"/>
                <a:gd name="connsiteX89" fmla="*/ 1856557 w 3619883"/>
                <a:gd name="connsiteY89" fmla="*/ 133511 h 4275461"/>
                <a:gd name="connsiteX90" fmla="*/ 2066003 w 3619883"/>
                <a:gd name="connsiteY90" fmla="*/ 143313 h 4275461"/>
                <a:gd name="connsiteX91" fmla="*/ 2177615 w 3619883"/>
                <a:gd name="connsiteY91" fmla="*/ 119007 h 4275461"/>
                <a:gd name="connsiteX92" fmla="*/ 2255883 w 3619883"/>
                <a:gd name="connsiteY92" fmla="*/ 99047 h 4275461"/>
                <a:gd name="connsiteX93" fmla="*/ 2344622 w 3619883"/>
                <a:gd name="connsiteY93" fmla="*/ 91388 h 4275461"/>
                <a:gd name="connsiteX94" fmla="*/ 2455682 w 3619883"/>
                <a:gd name="connsiteY94" fmla="*/ 78869 h 4275461"/>
                <a:gd name="connsiteX95" fmla="*/ 2632609 w 3619883"/>
                <a:gd name="connsiteY95" fmla="*/ 75338 h 4275461"/>
                <a:gd name="connsiteX96" fmla="*/ 2742291 w 3619883"/>
                <a:gd name="connsiteY96" fmla="*/ 92282 h 4275461"/>
                <a:gd name="connsiteX97" fmla="*/ 2851974 w 3619883"/>
                <a:gd name="connsiteY97" fmla="*/ 109227 h 4275461"/>
                <a:gd name="connsiteX98" fmla="*/ 2907643 w 3619883"/>
                <a:gd name="connsiteY98" fmla="*/ 100020 h 4275461"/>
                <a:gd name="connsiteX99" fmla="*/ 2944022 w 3619883"/>
                <a:gd name="connsiteY99" fmla="*/ 30853 h 4275461"/>
                <a:gd name="connsiteX100" fmla="*/ 3022289 w 3619883"/>
                <a:gd name="connsiteY100" fmla="*/ 10893 h 4275461"/>
                <a:gd name="connsiteX101" fmla="*/ 3054807 w 3619883"/>
                <a:gd name="connsiteY101" fmla="*/ 24226 h 4275461"/>
                <a:gd name="connsiteX102" fmla="*/ 3141892 w 3619883"/>
                <a:gd name="connsiteY102" fmla="*/ 51925 h 4275461"/>
                <a:gd name="connsiteX103" fmla="*/ 3185711 w 3619883"/>
                <a:gd name="connsiteY103" fmla="*/ 59881 h 4275461"/>
                <a:gd name="connsiteX104" fmla="*/ 3219056 w 3619883"/>
                <a:gd name="connsiteY104" fmla="*/ 55536 h 4275461"/>
                <a:gd name="connsiteX105" fmla="*/ 3263425 w 3619883"/>
                <a:gd name="connsiteY105" fmla="*/ 51706 h 4275461"/>
                <a:gd name="connsiteX106" fmla="*/ 3296219 w 3619883"/>
                <a:gd name="connsiteY106" fmla="*/ 59147 h 4275461"/>
                <a:gd name="connsiteX107" fmla="*/ 3319094 w 3619883"/>
                <a:gd name="connsiteY107" fmla="*/ 42500 h 4275461"/>
                <a:gd name="connsiteX108" fmla="*/ 3420511 w 3619883"/>
                <a:gd name="connsiteY108" fmla="*/ 0 h 4275461"/>
                <a:gd name="connsiteX109" fmla="*/ 3453305 w 3619883"/>
                <a:gd name="connsiteY109" fmla="*/ 7440 h 4275461"/>
                <a:gd name="connsiteX110" fmla="*/ 3496571 w 3619883"/>
                <a:gd name="connsiteY110" fmla="*/ 27182 h 4275461"/>
                <a:gd name="connsiteX111" fmla="*/ 3602117 w 3619883"/>
                <a:gd name="connsiteY111" fmla="*/ 132521 h 4275461"/>
                <a:gd name="connsiteX112" fmla="*/ 3619883 w 3619883"/>
                <a:gd name="connsiteY112" fmla="*/ 140049 h 4275461"/>
                <a:gd name="connsiteX113" fmla="*/ 3619883 w 3619883"/>
                <a:gd name="connsiteY11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3951392 h 4275461"/>
                <a:gd name="connsiteX13" fmla="*/ 1716110 w 3619883"/>
                <a:gd name="connsiteY13" fmla="*/ 4006431 h 4275461"/>
                <a:gd name="connsiteX14" fmla="*/ 1703447 w 3619883"/>
                <a:gd name="connsiteY14" fmla="*/ 4007960 h 4275461"/>
                <a:gd name="connsiteX15" fmla="*/ 1716110 w 3619883"/>
                <a:gd name="connsiteY15" fmla="*/ 4044284 h 4275461"/>
                <a:gd name="connsiteX16" fmla="*/ 1716110 w 3619883"/>
                <a:gd name="connsiteY16" fmla="*/ 4128157 h 4275461"/>
                <a:gd name="connsiteX17" fmla="*/ 1745346 w 3619883"/>
                <a:gd name="connsiteY17" fmla="*/ 4128157 h 4275461"/>
                <a:gd name="connsiteX18" fmla="*/ 1796694 w 3619883"/>
                <a:gd name="connsiteY18" fmla="*/ 4275461 h 4275461"/>
                <a:gd name="connsiteX19" fmla="*/ 1558844 w 3619883"/>
                <a:gd name="connsiteY19" fmla="*/ 4275461 h 4275461"/>
                <a:gd name="connsiteX20" fmla="*/ 1517252 w 3619883"/>
                <a:gd name="connsiteY20" fmla="*/ 4128157 h 4275461"/>
                <a:gd name="connsiteX21" fmla="*/ 1582936 w 3619883"/>
                <a:gd name="connsiteY21" fmla="*/ 4128157 h 4275461"/>
                <a:gd name="connsiteX22" fmla="*/ 1582936 w 3619883"/>
                <a:gd name="connsiteY22" fmla="*/ 3951392 h 4275461"/>
                <a:gd name="connsiteX23" fmla="*/ 1405151 w 3619883"/>
                <a:gd name="connsiteY23" fmla="*/ 3951392 h 4275461"/>
                <a:gd name="connsiteX24" fmla="*/ 1405151 w 3619883"/>
                <a:gd name="connsiteY24" fmla="*/ 4128157 h 4275461"/>
                <a:gd name="connsiteX25" fmla="*/ 1468988 w 3619883"/>
                <a:gd name="connsiteY25" fmla="*/ 4128157 h 4275461"/>
                <a:gd name="connsiteX26" fmla="*/ 1427396 w 3619883"/>
                <a:gd name="connsiteY26" fmla="*/ 4275461 h 4275461"/>
                <a:gd name="connsiteX27" fmla="*/ 1210751 w 3619883"/>
                <a:gd name="connsiteY27" fmla="*/ 4275461 h 4275461"/>
                <a:gd name="connsiteX28" fmla="*/ 1210751 w 3619883"/>
                <a:gd name="connsiteY28" fmla="*/ 4128157 h 4275461"/>
                <a:gd name="connsiteX29" fmla="*/ 1271978 w 3619883"/>
                <a:gd name="connsiteY29" fmla="*/ 4128157 h 4275461"/>
                <a:gd name="connsiteX30" fmla="*/ 1271978 w 3619883"/>
                <a:gd name="connsiteY30" fmla="*/ 3951392 h 4275461"/>
                <a:gd name="connsiteX31" fmla="*/ 1094193 w 3619883"/>
                <a:gd name="connsiteY31" fmla="*/ 3951392 h 4275461"/>
                <a:gd name="connsiteX32" fmla="*/ 1094193 w 3619883"/>
                <a:gd name="connsiteY32" fmla="*/ 4128157 h 4275461"/>
                <a:gd name="connsiteX33" fmla="*/ 1140354 w 3619883"/>
                <a:gd name="connsiteY33" fmla="*/ 4128157 h 4275461"/>
                <a:gd name="connsiteX34" fmla="*/ 1140354 w 3619883"/>
                <a:gd name="connsiteY34" fmla="*/ 4275461 h 4275461"/>
                <a:gd name="connsiteX35" fmla="*/ 953807 w 3619883"/>
                <a:gd name="connsiteY35" fmla="*/ 4275461 h 4275461"/>
                <a:gd name="connsiteX36" fmla="*/ 912215 w 3619883"/>
                <a:gd name="connsiteY36" fmla="*/ 4128157 h 4275461"/>
                <a:gd name="connsiteX37" fmla="*/ 961020 w 3619883"/>
                <a:gd name="connsiteY37" fmla="*/ 4128157 h 4275461"/>
                <a:gd name="connsiteX38" fmla="*/ 961020 w 3619883"/>
                <a:gd name="connsiteY38" fmla="*/ 3951392 h 4275461"/>
                <a:gd name="connsiteX39" fmla="*/ 783235 w 3619883"/>
                <a:gd name="connsiteY39" fmla="*/ 3951392 h 4275461"/>
                <a:gd name="connsiteX40" fmla="*/ 783235 w 3619883"/>
                <a:gd name="connsiteY40" fmla="*/ 4128157 h 4275461"/>
                <a:gd name="connsiteX41" fmla="*/ 871024 w 3619883"/>
                <a:gd name="connsiteY41" fmla="*/ 4128157 h 4275461"/>
                <a:gd name="connsiteX42" fmla="*/ 829432 w 3619883"/>
                <a:gd name="connsiteY42" fmla="*/ 4275461 h 4275461"/>
                <a:gd name="connsiteX43" fmla="*/ 611484 w 3619883"/>
                <a:gd name="connsiteY43" fmla="*/ 4275461 h 4275461"/>
                <a:gd name="connsiteX44" fmla="*/ 621247 w 3619883"/>
                <a:gd name="connsiteY44" fmla="*/ 4128157 h 4275461"/>
                <a:gd name="connsiteX45" fmla="*/ 650062 w 3619883"/>
                <a:gd name="connsiteY45" fmla="*/ 4128157 h 4275461"/>
                <a:gd name="connsiteX46" fmla="*/ 650062 w 3619883"/>
                <a:gd name="connsiteY46" fmla="*/ 3951392 h 4275461"/>
                <a:gd name="connsiteX47" fmla="*/ 472277 w 3619883"/>
                <a:gd name="connsiteY47" fmla="*/ 3951392 h 4275461"/>
                <a:gd name="connsiteX48" fmla="*/ 472277 w 3619883"/>
                <a:gd name="connsiteY48" fmla="*/ 4128157 h 4275461"/>
                <a:gd name="connsiteX49" fmla="*/ 522650 w 3619883"/>
                <a:gd name="connsiteY49" fmla="*/ 4128157 h 4275461"/>
                <a:gd name="connsiteX50" fmla="*/ 573998 w 3619883"/>
                <a:gd name="connsiteY50" fmla="*/ 4275461 h 4275461"/>
                <a:gd name="connsiteX51" fmla="*/ 336164 w 3619883"/>
                <a:gd name="connsiteY51" fmla="*/ 4275461 h 4275461"/>
                <a:gd name="connsiteX52" fmla="*/ 294572 w 3619883"/>
                <a:gd name="connsiteY52" fmla="*/ 4128157 h 4275461"/>
                <a:gd name="connsiteX53" fmla="*/ 339106 w 3619883"/>
                <a:gd name="connsiteY53" fmla="*/ 4128157 h 4275461"/>
                <a:gd name="connsiteX54" fmla="*/ 339106 w 3619883"/>
                <a:gd name="connsiteY54" fmla="*/ 3951392 h 4275461"/>
                <a:gd name="connsiteX55" fmla="*/ 161321 w 3619883"/>
                <a:gd name="connsiteY55" fmla="*/ 3951392 h 4275461"/>
                <a:gd name="connsiteX56" fmla="*/ 161321 w 3619883"/>
                <a:gd name="connsiteY56" fmla="*/ 4128157 h 4275461"/>
                <a:gd name="connsiteX57" fmla="*/ 230914 w 3619883"/>
                <a:gd name="connsiteY57" fmla="*/ 4128157 h 4275461"/>
                <a:gd name="connsiteX58" fmla="*/ 189322 w 3619883"/>
                <a:gd name="connsiteY58" fmla="*/ 4275461 h 4275461"/>
                <a:gd name="connsiteX59" fmla="*/ 0 w 3619883"/>
                <a:gd name="connsiteY59" fmla="*/ 4275461 h 4275461"/>
                <a:gd name="connsiteX60" fmla="*/ 0 w 3619883"/>
                <a:gd name="connsiteY60" fmla="*/ 42229 h 4275461"/>
                <a:gd name="connsiteX61" fmla="*/ 42464 w 3619883"/>
                <a:gd name="connsiteY61" fmla="*/ 40518 h 4275461"/>
                <a:gd name="connsiteX62" fmla="*/ 137733 w 3619883"/>
                <a:gd name="connsiteY62" fmla="*/ 35355 h 4275461"/>
                <a:gd name="connsiteX63" fmla="*/ 270565 w 3619883"/>
                <a:gd name="connsiteY63" fmla="*/ 29759 h 4275461"/>
                <a:gd name="connsiteX64" fmla="*/ 479734 w 3619883"/>
                <a:gd name="connsiteY64" fmla="*/ 45455 h 4275461"/>
                <a:gd name="connsiteX65" fmla="*/ 524103 w 3619883"/>
                <a:gd name="connsiteY65" fmla="*/ 41625 h 4275461"/>
                <a:gd name="connsiteX66" fmla="*/ 624416 w 3619883"/>
                <a:gd name="connsiteY66" fmla="*/ 22696 h 4275461"/>
                <a:gd name="connsiteX67" fmla="*/ 657762 w 3619883"/>
                <a:gd name="connsiteY67" fmla="*/ 18351 h 4275461"/>
                <a:gd name="connsiteX68" fmla="*/ 690557 w 3619883"/>
                <a:gd name="connsiteY68" fmla="*/ 25792 h 4275461"/>
                <a:gd name="connsiteX69" fmla="*/ 745123 w 3619883"/>
                <a:gd name="connsiteY69" fmla="*/ 40157 h 4275461"/>
                <a:gd name="connsiteX70" fmla="*/ 789493 w 3619883"/>
                <a:gd name="connsiteY70" fmla="*/ 36327 h 4275461"/>
                <a:gd name="connsiteX71" fmla="*/ 854255 w 3619883"/>
                <a:gd name="connsiteY71" fmla="*/ 68887 h 4275461"/>
                <a:gd name="connsiteX72" fmla="*/ 897520 w 3619883"/>
                <a:gd name="connsiteY72" fmla="*/ 88629 h 4275461"/>
                <a:gd name="connsiteX73" fmla="*/ 940510 w 3619883"/>
                <a:gd name="connsiteY73" fmla="*/ 114265 h 4275461"/>
                <a:gd name="connsiteX74" fmla="*/ 1082712 w 3619883"/>
                <a:gd name="connsiteY74" fmla="*/ 144543 h 4275461"/>
                <a:gd name="connsiteX75" fmla="*/ 1205348 w 3619883"/>
                <a:gd name="connsiteY75" fmla="*/ 120753 h 4275461"/>
                <a:gd name="connsiteX76" fmla="*/ 1271764 w 3619883"/>
                <a:gd name="connsiteY76" fmla="*/ 117956 h 4275461"/>
                <a:gd name="connsiteX77" fmla="*/ 1315583 w 3619883"/>
                <a:gd name="connsiteY77" fmla="*/ 125912 h 4275461"/>
                <a:gd name="connsiteX78" fmla="*/ 1359125 w 3619883"/>
                <a:gd name="connsiteY78" fmla="*/ 139761 h 4275461"/>
                <a:gd name="connsiteX79" fmla="*/ 1391919 w 3619883"/>
                <a:gd name="connsiteY79" fmla="*/ 147202 h 4275461"/>
                <a:gd name="connsiteX80" fmla="*/ 1436563 w 3619883"/>
                <a:gd name="connsiteY80" fmla="*/ 137480 h 4275461"/>
                <a:gd name="connsiteX81" fmla="*/ 1471566 w 3619883"/>
                <a:gd name="connsiteY81" fmla="*/ 97777 h 4275461"/>
                <a:gd name="connsiteX82" fmla="*/ 1505739 w 3619883"/>
                <a:gd name="connsiteY82" fmla="*/ 75753 h 4275461"/>
                <a:gd name="connsiteX83" fmla="*/ 1590891 w 3619883"/>
                <a:gd name="connsiteY83" fmla="*/ 144702 h 4275461"/>
                <a:gd name="connsiteX84" fmla="*/ 1625616 w 3619883"/>
                <a:gd name="connsiteY84" fmla="*/ 110893 h 4275461"/>
                <a:gd name="connsiteX85" fmla="*/ 1658964 w 3619883"/>
                <a:gd name="connsiteY85" fmla="*/ 106547 h 4275461"/>
                <a:gd name="connsiteX86" fmla="*/ 1746598 w 3619883"/>
                <a:gd name="connsiteY86" fmla="*/ 122460 h 4275461"/>
                <a:gd name="connsiteX87" fmla="*/ 1811913 w 3619883"/>
                <a:gd name="connsiteY87" fmla="*/ 143234 h 4275461"/>
                <a:gd name="connsiteX88" fmla="*/ 1856557 w 3619883"/>
                <a:gd name="connsiteY88" fmla="*/ 133511 h 4275461"/>
                <a:gd name="connsiteX89" fmla="*/ 2066003 w 3619883"/>
                <a:gd name="connsiteY89" fmla="*/ 143313 h 4275461"/>
                <a:gd name="connsiteX90" fmla="*/ 2177615 w 3619883"/>
                <a:gd name="connsiteY90" fmla="*/ 119007 h 4275461"/>
                <a:gd name="connsiteX91" fmla="*/ 2255883 w 3619883"/>
                <a:gd name="connsiteY91" fmla="*/ 99047 h 4275461"/>
                <a:gd name="connsiteX92" fmla="*/ 2344622 w 3619883"/>
                <a:gd name="connsiteY92" fmla="*/ 91388 h 4275461"/>
                <a:gd name="connsiteX93" fmla="*/ 2455682 w 3619883"/>
                <a:gd name="connsiteY93" fmla="*/ 78869 h 4275461"/>
                <a:gd name="connsiteX94" fmla="*/ 2632609 w 3619883"/>
                <a:gd name="connsiteY94" fmla="*/ 75338 h 4275461"/>
                <a:gd name="connsiteX95" fmla="*/ 2742291 w 3619883"/>
                <a:gd name="connsiteY95" fmla="*/ 92282 h 4275461"/>
                <a:gd name="connsiteX96" fmla="*/ 2851974 w 3619883"/>
                <a:gd name="connsiteY96" fmla="*/ 109227 h 4275461"/>
                <a:gd name="connsiteX97" fmla="*/ 2907643 w 3619883"/>
                <a:gd name="connsiteY97" fmla="*/ 100020 h 4275461"/>
                <a:gd name="connsiteX98" fmla="*/ 2944022 w 3619883"/>
                <a:gd name="connsiteY98" fmla="*/ 30853 h 4275461"/>
                <a:gd name="connsiteX99" fmla="*/ 3022289 w 3619883"/>
                <a:gd name="connsiteY99" fmla="*/ 10893 h 4275461"/>
                <a:gd name="connsiteX100" fmla="*/ 3054807 w 3619883"/>
                <a:gd name="connsiteY100" fmla="*/ 24226 h 4275461"/>
                <a:gd name="connsiteX101" fmla="*/ 3141892 w 3619883"/>
                <a:gd name="connsiteY101" fmla="*/ 51925 h 4275461"/>
                <a:gd name="connsiteX102" fmla="*/ 3185711 w 3619883"/>
                <a:gd name="connsiteY102" fmla="*/ 59881 h 4275461"/>
                <a:gd name="connsiteX103" fmla="*/ 3219056 w 3619883"/>
                <a:gd name="connsiteY103" fmla="*/ 55536 h 4275461"/>
                <a:gd name="connsiteX104" fmla="*/ 3263425 w 3619883"/>
                <a:gd name="connsiteY104" fmla="*/ 51706 h 4275461"/>
                <a:gd name="connsiteX105" fmla="*/ 3296219 w 3619883"/>
                <a:gd name="connsiteY105" fmla="*/ 59147 h 4275461"/>
                <a:gd name="connsiteX106" fmla="*/ 3319094 w 3619883"/>
                <a:gd name="connsiteY106" fmla="*/ 42500 h 4275461"/>
                <a:gd name="connsiteX107" fmla="*/ 3420511 w 3619883"/>
                <a:gd name="connsiteY107" fmla="*/ 0 h 4275461"/>
                <a:gd name="connsiteX108" fmla="*/ 3453305 w 3619883"/>
                <a:gd name="connsiteY108" fmla="*/ 7440 h 4275461"/>
                <a:gd name="connsiteX109" fmla="*/ 3496571 w 3619883"/>
                <a:gd name="connsiteY109" fmla="*/ 27182 h 4275461"/>
                <a:gd name="connsiteX110" fmla="*/ 3602117 w 3619883"/>
                <a:gd name="connsiteY110" fmla="*/ 132521 h 4275461"/>
                <a:gd name="connsiteX111" fmla="*/ 3619883 w 3619883"/>
                <a:gd name="connsiteY111" fmla="*/ 140049 h 4275461"/>
                <a:gd name="connsiteX112" fmla="*/ 3619883 w 3619883"/>
                <a:gd name="connsiteY11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03447 w 3619883"/>
                <a:gd name="connsiteY13" fmla="*/ 4007960 h 4275461"/>
                <a:gd name="connsiteX14" fmla="*/ 1716110 w 3619883"/>
                <a:gd name="connsiteY14" fmla="*/ 4044284 h 4275461"/>
                <a:gd name="connsiteX15" fmla="*/ 1716110 w 3619883"/>
                <a:gd name="connsiteY15" fmla="*/ 4128157 h 4275461"/>
                <a:gd name="connsiteX16" fmla="*/ 1745346 w 3619883"/>
                <a:gd name="connsiteY16" fmla="*/ 4128157 h 4275461"/>
                <a:gd name="connsiteX17" fmla="*/ 1796694 w 3619883"/>
                <a:gd name="connsiteY17" fmla="*/ 4275461 h 4275461"/>
                <a:gd name="connsiteX18" fmla="*/ 1558844 w 3619883"/>
                <a:gd name="connsiteY18" fmla="*/ 4275461 h 4275461"/>
                <a:gd name="connsiteX19" fmla="*/ 1517252 w 3619883"/>
                <a:gd name="connsiteY19" fmla="*/ 4128157 h 4275461"/>
                <a:gd name="connsiteX20" fmla="*/ 1582936 w 3619883"/>
                <a:gd name="connsiteY20" fmla="*/ 4128157 h 4275461"/>
                <a:gd name="connsiteX21" fmla="*/ 1582936 w 3619883"/>
                <a:gd name="connsiteY21" fmla="*/ 3951392 h 4275461"/>
                <a:gd name="connsiteX22" fmla="*/ 1405151 w 3619883"/>
                <a:gd name="connsiteY22" fmla="*/ 3951392 h 4275461"/>
                <a:gd name="connsiteX23" fmla="*/ 1405151 w 3619883"/>
                <a:gd name="connsiteY23" fmla="*/ 4128157 h 4275461"/>
                <a:gd name="connsiteX24" fmla="*/ 1468988 w 3619883"/>
                <a:gd name="connsiteY24" fmla="*/ 4128157 h 4275461"/>
                <a:gd name="connsiteX25" fmla="*/ 1427396 w 3619883"/>
                <a:gd name="connsiteY25" fmla="*/ 4275461 h 4275461"/>
                <a:gd name="connsiteX26" fmla="*/ 1210751 w 3619883"/>
                <a:gd name="connsiteY26" fmla="*/ 4275461 h 4275461"/>
                <a:gd name="connsiteX27" fmla="*/ 1210751 w 3619883"/>
                <a:gd name="connsiteY27" fmla="*/ 4128157 h 4275461"/>
                <a:gd name="connsiteX28" fmla="*/ 1271978 w 3619883"/>
                <a:gd name="connsiteY28" fmla="*/ 4128157 h 4275461"/>
                <a:gd name="connsiteX29" fmla="*/ 1271978 w 3619883"/>
                <a:gd name="connsiteY29" fmla="*/ 3951392 h 4275461"/>
                <a:gd name="connsiteX30" fmla="*/ 1094193 w 3619883"/>
                <a:gd name="connsiteY30" fmla="*/ 3951392 h 4275461"/>
                <a:gd name="connsiteX31" fmla="*/ 1094193 w 3619883"/>
                <a:gd name="connsiteY31" fmla="*/ 4128157 h 4275461"/>
                <a:gd name="connsiteX32" fmla="*/ 1140354 w 3619883"/>
                <a:gd name="connsiteY32" fmla="*/ 4128157 h 4275461"/>
                <a:gd name="connsiteX33" fmla="*/ 1140354 w 3619883"/>
                <a:gd name="connsiteY33" fmla="*/ 4275461 h 4275461"/>
                <a:gd name="connsiteX34" fmla="*/ 953807 w 3619883"/>
                <a:gd name="connsiteY34" fmla="*/ 4275461 h 4275461"/>
                <a:gd name="connsiteX35" fmla="*/ 912215 w 3619883"/>
                <a:gd name="connsiteY35" fmla="*/ 4128157 h 4275461"/>
                <a:gd name="connsiteX36" fmla="*/ 961020 w 3619883"/>
                <a:gd name="connsiteY36" fmla="*/ 4128157 h 4275461"/>
                <a:gd name="connsiteX37" fmla="*/ 961020 w 3619883"/>
                <a:gd name="connsiteY37" fmla="*/ 3951392 h 4275461"/>
                <a:gd name="connsiteX38" fmla="*/ 783235 w 3619883"/>
                <a:gd name="connsiteY38" fmla="*/ 3951392 h 4275461"/>
                <a:gd name="connsiteX39" fmla="*/ 783235 w 3619883"/>
                <a:gd name="connsiteY39" fmla="*/ 4128157 h 4275461"/>
                <a:gd name="connsiteX40" fmla="*/ 871024 w 3619883"/>
                <a:gd name="connsiteY40" fmla="*/ 4128157 h 4275461"/>
                <a:gd name="connsiteX41" fmla="*/ 829432 w 3619883"/>
                <a:gd name="connsiteY41" fmla="*/ 4275461 h 4275461"/>
                <a:gd name="connsiteX42" fmla="*/ 611484 w 3619883"/>
                <a:gd name="connsiteY42" fmla="*/ 4275461 h 4275461"/>
                <a:gd name="connsiteX43" fmla="*/ 621247 w 3619883"/>
                <a:gd name="connsiteY43" fmla="*/ 4128157 h 4275461"/>
                <a:gd name="connsiteX44" fmla="*/ 650062 w 3619883"/>
                <a:gd name="connsiteY44" fmla="*/ 4128157 h 4275461"/>
                <a:gd name="connsiteX45" fmla="*/ 650062 w 3619883"/>
                <a:gd name="connsiteY45" fmla="*/ 3951392 h 4275461"/>
                <a:gd name="connsiteX46" fmla="*/ 472277 w 3619883"/>
                <a:gd name="connsiteY46" fmla="*/ 3951392 h 4275461"/>
                <a:gd name="connsiteX47" fmla="*/ 472277 w 3619883"/>
                <a:gd name="connsiteY47" fmla="*/ 4128157 h 4275461"/>
                <a:gd name="connsiteX48" fmla="*/ 522650 w 3619883"/>
                <a:gd name="connsiteY48" fmla="*/ 4128157 h 4275461"/>
                <a:gd name="connsiteX49" fmla="*/ 573998 w 3619883"/>
                <a:gd name="connsiteY49" fmla="*/ 4275461 h 4275461"/>
                <a:gd name="connsiteX50" fmla="*/ 336164 w 3619883"/>
                <a:gd name="connsiteY50" fmla="*/ 4275461 h 4275461"/>
                <a:gd name="connsiteX51" fmla="*/ 294572 w 3619883"/>
                <a:gd name="connsiteY51" fmla="*/ 4128157 h 4275461"/>
                <a:gd name="connsiteX52" fmla="*/ 339106 w 3619883"/>
                <a:gd name="connsiteY52" fmla="*/ 4128157 h 4275461"/>
                <a:gd name="connsiteX53" fmla="*/ 339106 w 3619883"/>
                <a:gd name="connsiteY53" fmla="*/ 3951392 h 4275461"/>
                <a:gd name="connsiteX54" fmla="*/ 161321 w 3619883"/>
                <a:gd name="connsiteY54" fmla="*/ 3951392 h 4275461"/>
                <a:gd name="connsiteX55" fmla="*/ 161321 w 3619883"/>
                <a:gd name="connsiteY55" fmla="*/ 4128157 h 4275461"/>
                <a:gd name="connsiteX56" fmla="*/ 230914 w 3619883"/>
                <a:gd name="connsiteY56" fmla="*/ 4128157 h 4275461"/>
                <a:gd name="connsiteX57" fmla="*/ 189322 w 3619883"/>
                <a:gd name="connsiteY57" fmla="*/ 4275461 h 4275461"/>
                <a:gd name="connsiteX58" fmla="*/ 0 w 3619883"/>
                <a:gd name="connsiteY58" fmla="*/ 4275461 h 4275461"/>
                <a:gd name="connsiteX59" fmla="*/ 0 w 3619883"/>
                <a:gd name="connsiteY59" fmla="*/ 42229 h 4275461"/>
                <a:gd name="connsiteX60" fmla="*/ 42464 w 3619883"/>
                <a:gd name="connsiteY60" fmla="*/ 40518 h 4275461"/>
                <a:gd name="connsiteX61" fmla="*/ 137733 w 3619883"/>
                <a:gd name="connsiteY61" fmla="*/ 35355 h 4275461"/>
                <a:gd name="connsiteX62" fmla="*/ 270565 w 3619883"/>
                <a:gd name="connsiteY62" fmla="*/ 29759 h 4275461"/>
                <a:gd name="connsiteX63" fmla="*/ 479734 w 3619883"/>
                <a:gd name="connsiteY63" fmla="*/ 45455 h 4275461"/>
                <a:gd name="connsiteX64" fmla="*/ 524103 w 3619883"/>
                <a:gd name="connsiteY64" fmla="*/ 41625 h 4275461"/>
                <a:gd name="connsiteX65" fmla="*/ 624416 w 3619883"/>
                <a:gd name="connsiteY65" fmla="*/ 22696 h 4275461"/>
                <a:gd name="connsiteX66" fmla="*/ 657762 w 3619883"/>
                <a:gd name="connsiteY66" fmla="*/ 18351 h 4275461"/>
                <a:gd name="connsiteX67" fmla="*/ 690557 w 3619883"/>
                <a:gd name="connsiteY67" fmla="*/ 25792 h 4275461"/>
                <a:gd name="connsiteX68" fmla="*/ 745123 w 3619883"/>
                <a:gd name="connsiteY68" fmla="*/ 40157 h 4275461"/>
                <a:gd name="connsiteX69" fmla="*/ 789493 w 3619883"/>
                <a:gd name="connsiteY69" fmla="*/ 36327 h 4275461"/>
                <a:gd name="connsiteX70" fmla="*/ 854255 w 3619883"/>
                <a:gd name="connsiteY70" fmla="*/ 68887 h 4275461"/>
                <a:gd name="connsiteX71" fmla="*/ 897520 w 3619883"/>
                <a:gd name="connsiteY71" fmla="*/ 88629 h 4275461"/>
                <a:gd name="connsiteX72" fmla="*/ 940510 w 3619883"/>
                <a:gd name="connsiteY72" fmla="*/ 114265 h 4275461"/>
                <a:gd name="connsiteX73" fmla="*/ 1082712 w 3619883"/>
                <a:gd name="connsiteY73" fmla="*/ 144543 h 4275461"/>
                <a:gd name="connsiteX74" fmla="*/ 1205348 w 3619883"/>
                <a:gd name="connsiteY74" fmla="*/ 120753 h 4275461"/>
                <a:gd name="connsiteX75" fmla="*/ 1271764 w 3619883"/>
                <a:gd name="connsiteY75" fmla="*/ 117956 h 4275461"/>
                <a:gd name="connsiteX76" fmla="*/ 1315583 w 3619883"/>
                <a:gd name="connsiteY76" fmla="*/ 125912 h 4275461"/>
                <a:gd name="connsiteX77" fmla="*/ 1359125 w 3619883"/>
                <a:gd name="connsiteY77" fmla="*/ 139761 h 4275461"/>
                <a:gd name="connsiteX78" fmla="*/ 1391919 w 3619883"/>
                <a:gd name="connsiteY78" fmla="*/ 147202 h 4275461"/>
                <a:gd name="connsiteX79" fmla="*/ 1436563 w 3619883"/>
                <a:gd name="connsiteY79" fmla="*/ 137480 h 4275461"/>
                <a:gd name="connsiteX80" fmla="*/ 1471566 w 3619883"/>
                <a:gd name="connsiteY80" fmla="*/ 97777 h 4275461"/>
                <a:gd name="connsiteX81" fmla="*/ 1505739 w 3619883"/>
                <a:gd name="connsiteY81" fmla="*/ 75753 h 4275461"/>
                <a:gd name="connsiteX82" fmla="*/ 1590891 w 3619883"/>
                <a:gd name="connsiteY82" fmla="*/ 144702 h 4275461"/>
                <a:gd name="connsiteX83" fmla="*/ 1625616 w 3619883"/>
                <a:gd name="connsiteY83" fmla="*/ 110893 h 4275461"/>
                <a:gd name="connsiteX84" fmla="*/ 1658964 w 3619883"/>
                <a:gd name="connsiteY84" fmla="*/ 106547 h 4275461"/>
                <a:gd name="connsiteX85" fmla="*/ 1746598 w 3619883"/>
                <a:gd name="connsiteY85" fmla="*/ 122460 h 4275461"/>
                <a:gd name="connsiteX86" fmla="*/ 1811913 w 3619883"/>
                <a:gd name="connsiteY86" fmla="*/ 143234 h 4275461"/>
                <a:gd name="connsiteX87" fmla="*/ 1856557 w 3619883"/>
                <a:gd name="connsiteY87" fmla="*/ 133511 h 4275461"/>
                <a:gd name="connsiteX88" fmla="*/ 2066003 w 3619883"/>
                <a:gd name="connsiteY88" fmla="*/ 143313 h 4275461"/>
                <a:gd name="connsiteX89" fmla="*/ 2177615 w 3619883"/>
                <a:gd name="connsiteY89" fmla="*/ 119007 h 4275461"/>
                <a:gd name="connsiteX90" fmla="*/ 2255883 w 3619883"/>
                <a:gd name="connsiteY90" fmla="*/ 99047 h 4275461"/>
                <a:gd name="connsiteX91" fmla="*/ 2344622 w 3619883"/>
                <a:gd name="connsiteY91" fmla="*/ 91388 h 4275461"/>
                <a:gd name="connsiteX92" fmla="*/ 2455682 w 3619883"/>
                <a:gd name="connsiteY92" fmla="*/ 78869 h 4275461"/>
                <a:gd name="connsiteX93" fmla="*/ 2632609 w 3619883"/>
                <a:gd name="connsiteY93" fmla="*/ 75338 h 4275461"/>
                <a:gd name="connsiteX94" fmla="*/ 2742291 w 3619883"/>
                <a:gd name="connsiteY94" fmla="*/ 92282 h 4275461"/>
                <a:gd name="connsiteX95" fmla="*/ 2851974 w 3619883"/>
                <a:gd name="connsiteY95" fmla="*/ 109227 h 4275461"/>
                <a:gd name="connsiteX96" fmla="*/ 2907643 w 3619883"/>
                <a:gd name="connsiteY96" fmla="*/ 100020 h 4275461"/>
                <a:gd name="connsiteX97" fmla="*/ 2944022 w 3619883"/>
                <a:gd name="connsiteY97" fmla="*/ 30853 h 4275461"/>
                <a:gd name="connsiteX98" fmla="*/ 3022289 w 3619883"/>
                <a:gd name="connsiteY98" fmla="*/ 10893 h 4275461"/>
                <a:gd name="connsiteX99" fmla="*/ 3054807 w 3619883"/>
                <a:gd name="connsiteY99" fmla="*/ 24226 h 4275461"/>
                <a:gd name="connsiteX100" fmla="*/ 3141892 w 3619883"/>
                <a:gd name="connsiteY100" fmla="*/ 51925 h 4275461"/>
                <a:gd name="connsiteX101" fmla="*/ 3185711 w 3619883"/>
                <a:gd name="connsiteY101" fmla="*/ 59881 h 4275461"/>
                <a:gd name="connsiteX102" fmla="*/ 3219056 w 3619883"/>
                <a:gd name="connsiteY102" fmla="*/ 55536 h 4275461"/>
                <a:gd name="connsiteX103" fmla="*/ 3263425 w 3619883"/>
                <a:gd name="connsiteY103" fmla="*/ 51706 h 4275461"/>
                <a:gd name="connsiteX104" fmla="*/ 3296219 w 3619883"/>
                <a:gd name="connsiteY104" fmla="*/ 59147 h 4275461"/>
                <a:gd name="connsiteX105" fmla="*/ 3319094 w 3619883"/>
                <a:gd name="connsiteY105" fmla="*/ 42500 h 4275461"/>
                <a:gd name="connsiteX106" fmla="*/ 3420511 w 3619883"/>
                <a:gd name="connsiteY106" fmla="*/ 0 h 4275461"/>
                <a:gd name="connsiteX107" fmla="*/ 3453305 w 3619883"/>
                <a:gd name="connsiteY107" fmla="*/ 7440 h 4275461"/>
                <a:gd name="connsiteX108" fmla="*/ 3496571 w 3619883"/>
                <a:gd name="connsiteY108" fmla="*/ 27182 h 4275461"/>
                <a:gd name="connsiteX109" fmla="*/ 3602117 w 3619883"/>
                <a:gd name="connsiteY109" fmla="*/ 132521 h 4275461"/>
                <a:gd name="connsiteX110" fmla="*/ 3619883 w 3619883"/>
                <a:gd name="connsiteY110" fmla="*/ 140049 h 4275461"/>
                <a:gd name="connsiteX111" fmla="*/ 3619883 w 3619883"/>
                <a:gd name="connsiteY11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03447 w 3619883"/>
                <a:gd name="connsiteY13" fmla="*/ 4007960 h 4275461"/>
                <a:gd name="connsiteX14" fmla="*/ 1716110 w 3619883"/>
                <a:gd name="connsiteY14" fmla="*/ 4128157 h 4275461"/>
                <a:gd name="connsiteX15" fmla="*/ 1745346 w 3619883"/>
                <a:gd name="connsiteY15" fmla="*/ 4128157 h 4275461"/>
                <a:gd name="connsiteX16" fmla="*/ 1796694 w 3619883"/>
                <a:gd name="connsiteY16" fmla="*/ 4275461 h 4275461"/>
                <a:gd name="connsiteX17" fmla="*/ 1558844 w 3619883"/>
                <a:gd name="connsiteY17" fmla="*/ 4275461 h 4275461"/>
                <a:gd name="connsiteX18" fmla="*/ 1517252 w 3619883"/>
                <a:gd name="connsiteY18" fmla="*/ 4128157 h 4275461"/>
                <a:gd name="connsiteX19" fmla="*/ 1582936 w 3619883"/>
                <a:gd name="connsiteY19" fmla="*/ 4128157 h 4275461"/>
                <a:gd name="connsiteX20" fmla="*/ 1582936 w 3619883"/>
                <a:gd name="connsiteY20" fmla="*/ 3951392 h 4275461"/>
                <a:gd name="connsiteX21" fmla="*/ 1405151 w 3619883"/>
                <a:gd name="connsiteY21" fmla="*/ 3951392 h 4275461"/>
                <a:gd name="connsiteX22" fmla="*/ 1405151 w 3619883"/>
                <a:gd name="connsiteY22" fmla="*/ 4128157 h 4275461"/>
                <a:gd name="connsiteX23" fmla="*/ 1468988 w 3619883"/>
                <a:gd name="connsiteY23" fmla="*/ 4128157 h 4275461"/>
                <a:gd name="connsiteX24" fmla="*/ 1427396 w 3619883"/>
                <a:gd name="connsiteY24" fmla="*/ 4275461 h 4275461"/>
                <a:gd name="connsiteX25" fmla="*/ 1210751 w 3619883"/>
                <a:gd name="connsiteY25" fmla="*/ 4275461 h 4275461"/>
                <a:gd name="connsiteX26" fmla="*/ 1210751 w 3619883"/>
                <a:gd name="connsiteY26" fmla="*/ 4128157 h 4275461"/>
                <a:gd name="connsiteX27" fmla="*/ 1271978 w 3619883"/>
                <a:gd name="connsiteY27" fmla="*/ 4128157 h 4275461"/>
                <a:gd name="connsiteX28" fmla="*/ 1271978 w 3619883"/>
                <a:gd name="connsiteY28" fmla="*/ 3951392 h 4275461"/>
                <a:gd name="connsiteX29" fmla="*/ 1094193 w 3619883"/>
                <a:gd name="connsiteY29" fmla="*/ 3951392 h 4275461"/>
                <a:gd name="connsiteX30" fmla="*/ 1094193 w 3619883"/>
                <a:gd name="connsiteY30" fmla="*/ 4128157 h 4275461"/>
                <a:gd name="connsiteX31" fmla="*/ 1140354 w 3619883"/>
                <a:gd name="connsiteY31" fmla="*/ 4128157 h 4275461"/>
                <a:gd name="connsiteX32" fmla="*/ 1140354 w 3619883"/>
                <a:gd name="connsiteY32" fmla="*/ 4275461 h 4275461"/>
                <a:gd name="connsiteX33" fmla="*/ 953807 w 3619883"/>
                <a:gd name="connsiteY33" fmla="*/ 4275461 h 4275461"/>
                <a:gd name="connsiteX34" fmla="*/ 912215 w 3619883"/>
                <a:gd name="connsiteY34" fmla="*/ 4128157 h 4275461"/>
                <a:gd name="connsiteX35" fmla="*/ 961020 w 3619883"/>
                <a:gd name="connsiteY35" fmla="*/ 4128157 h 4275461"/>
                <a:gd name="connsiteX36" fmla="*/ 961020 w 3619883"/>
                <a:gd name="connsiteY36" fmla="*/ 3951392 h 4275461"/>
                <a:gd name="connsiteX37" fmla="*/ 783235 w 3619883"/>
                <a:gd name="connsiteY37" fmla="*/ 3951392 h 4275461"/>
                <a:gd name="connsiteX38" fmla="*/ 783235 w 3619883"/>
                <a:gd name="connsiteY38" fmla="*/ 4128157 h 4275461"/>
                <a:gd name="connsiteX39" fmla="*/ 871024 w 3619883"/>
                <a:gd name="connsiteY39" fmla="*/ 4128157 h 4275461"/>
                <a:gd name="connsiteX40" fmla="*/ 829432 w 3619883"/>
                <a:gd name="connsiteY40" fmla="*/ 4275461 h 4275461"/>
                <a:gd name="connsiteX41" fmla="*/ 611484 w 3619883"/>
                <a:gd name="connsiteY41" fmla="*/ 4275461 h 4275461"/>
                <a:gd name="connsiteX42" fmla="*/ 621247 w 3619883"/>
                <a:gd name="connsiteY42" fmla="*/ 4128157 h 4275461"/>
                <a:gd name="connsiteX43" fmla="*/ 650062 w 3619883"/>
                <a:gd name="connsiteY43" fmla="*/ 4128157 h 4275461"/>
                <a:gd name="connsiteX44" fmla="*/ 650062 w 3619883"/>
                <a:gd name="connsiteY44" fmla="*/ 3951392 h 4275461"/>
                <a:gd name="connsiteX45" fmla="*/ 472277 w 3619883"/>
                <a:gd name="connsiteY45" fmla="*/ 3951392 h 4275461"/>
                <a:gd name="connsiteX46" fmla="*/ 472277 w 3619883"/>
                <a:gd name="connsiteY46" fmla="*/ 4128157 h 4275461"/>
                <a:gd name="connsiteX47" fmla="*/ 522650 w 3619883"/>
                <a:gd name="connsiteY47" fmla="*/ 4128157 h 4275461"/>
                <a:gd name="connsiteX48" fmla="*/ 573998 w 3619883"/>
                <a:gd name="connsiteY48" fmla="*/ 4275461 h 4275461"/>
                <a:gd name="connsiteX49" fmla="*/ 336164 w 3619883"/>
                <a:gd name="connsiteY49" fmla="*/ 4275461 h 4275461"/>
                <a:gd name="connsiteX50" fmla="*/ 294572 w 3619883"/>
                <a:gd name="connsiteY50" fmla="*/ 4128157 h 4275461"/>
                <a:gd name="connsiteX51" fmla="*/ 339106 w 3619883"/>
                <a:gd name="connsiteY51" fmla="*/ 4128157 h 4275461"/>
                <a:gd name="connsiteX52" fmla="*/ 339106 w 3619883"/>
                <a:gd name="connsiteY52" fmla="*/ 3951392 h 4275461"/>
                <a:gd name="connsiteX53" fmla="*/ 161321 w 3619883"/>
                <a:gd name="connsiteY53" fmla="*/ 3951392 h 4275461"/>
                <a:gd name="connsiteX54" fmla="*/ 161321 w 3619883"/>
                <a:gd name="connsiteY54" fmla="*/ 4128157 h 4275461"/>
                <a:gd name="connsiteX55" fmla="*/ 230914 w 3619883"/>
                <a:gd name="connsiteY55" fmla="*/ 4128157 h 4275461"/>
                <a:gd name="connsiteX56" fmla="*/ 189322 w 3619883"/>
                <a:gd name="connsiteY56" fmla="*/ 4275461 h 4275461"/>
                <a:gd name="connsiteX57" fmla="*/ 0 w 3619883"/>
                <a:gd name="connsiteY57" fmla="*/ 4275461 h 4275461"/>
                <a:gd name="connsiteX58" fmla="*/ 0 w 3619883"/>
                <a:gd name="connsiteY58" fmla="*/ 42229 h 4275461"/>
                <a:gd name="connsiteX59" fmla="*/ 42464 w 3619883"/>
                <a:gd name="connsiteY59" fmla="*/ 40518 h 4275461"/>
                <a:gd name="connsiteX60" fmla="*/ 137733 w 3619883"/>
                <a:gd name="connsiteY60" fmla="*/ 35355 h 4275461"/>
                <a:gd name="connsiteX61" fmla="*/ 270565 w 3619883"/>
                <a:gd name="connsiteY61" fmla="*/ 29759 h 4275461"/>
                <a:gd name="connsiteX62" fmla="*/ 479734 w 3619883"/>
                <a:gd name="connsiteY62" fmla="*/ 45455 h 4275461"/>
                <a:gd name="connsiteX63" fmla="*/ 524103 w 3619883"/>
                <a:gd name="connsiteY63" fmla="*/ 41625 h 4275461"/>
                <a:gd name="connsiteX64" fmla="*/ 624416 w 3619883"/>
                <a:gd name="connsiteY64" fmla="*/ 22696 h 4275461"/>
                <a:gd name="connsiteX65" fmla="*/ 657762 w 3619883"/>
                <a:gd name="connsiteY65" fmla="*/ 18351 h 4275461"/>
                <a:gd name="connsiteX66" fmla="*/ 690557 w 3619883"/>
                <a:gd name="connsiteY66" fmla="*/ 25792 h 4275461"/>
                <a:gd name="connsiteX67" fmla="*/ 745123 w 3619883"/>
                <a:gd name="connsiteY67" fmla="*/ 40157 h 4275461"/>
                <a:gd name="connsiteX68" fmla="*/ 789493 w 3619883"/>
                <a:gd name="connsiteY68" fmla="*/ 36327 h 4275461"/>
                <a:gd name="connsiteX69" fmla="*/ 854255 w 3619883"/>
                <a:gd name="connsiteY69" fmla="*/ 68887 h 4275461"/>
                <a:gd name="connsiteX70" fmla="*/ 897520 w 3619883"/>
                <a:gd name="connsiteY70" fmla="*/ 88629 h 4275461"/>
                <a:gd name="connsiteX71" fmla="*/ 940510 w 3619883"/>
                <a:gd name="connsiteY71" fmla="*/ 114265 h 4275461"/>
                <a:gd name="connsiteX72" fmla="*/ 1082712 w 3619883"/>
                <a:gd name="connsiteY72" fmla="*/ 144543 h 4275461"/>
                <a:gd name="connsiteX73" fmla="*/ 1205348 w 3619883"/>
                <a:gd name="connsiteY73" fmla="*/ 120753 h 4275461"/>
                <a:gd name="connsiteX74" fmla="*/ 1271764 w 3619883"/>
                <a:gd name="connsiteY74" fmla="*/ 117956 h 4275461"/>
                <a:gd name="connsiteX75" fmla="*/ 1315583 w 3619883"/>
                <a:gd name="connsiteY75" fmla="*/ 125912 h 4275461"/>
                <a:gd name="connsiteX76" fmla="*/ 1359125 w 3619883"/>
                <a:gd name="connsiteY76" fmla="*/ 139761 h 4275461"/>
                <a:gd name="connsiteX77" fmla="*/ 1391919 w 3619883"/>
                <a:gd name="connsiteY77" fmla="*/ 147202 h 4275461"/>
                <a:gd name="connsiteX78" fmla="*/ 1436563 w 3619883"/>
                <a:gd name="connsiteY78" fmla="*/ 137480 h 4275461"/>
                <a:gd name="connsiteX79" fmla="*/ 1471566 w 3619883"/>
                <a:gd name="connsiteY79" fmla="*/ 97777 h 4275461"/>
                <a:gd name="connsiteX80" fmla="*/ 1505739 w 3619883"/>
                <a:gd name="connsiteY80" fmla="*/ 75753 h 4275461"/>
                <a:gd name="connsiteX81" fmla="*/ 1590891 w 3619883"/>
                <a:gd name="connsiteY81" fmla="*/ 144702 h 4275461"/>
                <a:gd name="connsiteX82" fmla="*/ 1625616 w 3619883"/>
                <a:gd name="connsiteY82" fmla="*/ 110893 h 4275461"/>
                <a:gd name="connsiteX83" fmla="*/ 1658964 w 3619883"/>
                <a:gd name="connsiteY83" fmla="*/ 106547 h 4275461"/>
                <a:gd name="connsiteX84" fmla="*/ 1746598 w 3619883"/>
                <a:gd name="connsiteY84" fmla="*/ 122460 h 4275461"/>
                <a:gd name="connsiteX85" fmla="*/ 1811913 w 3619883"/>
                <a:gd name="connsiteY85" fmla="*/ 143234 h 4275461"/>
                <a:gd name="connsiteX86" fmla="*/ 1856557 w 3619883"/>
                <a:gd name="connsiteY86" fmla="*/ 133511 h 4275461"/>
                <a:gd name="connsiteX87" fmla="*/ 2066003 w 3619883"/>
                <a:gd name="connsiteY87" fmla="*/ 143313 h 4275461"/>
                <a:gd name="connsiteX88" fmla="*/ 2177615 w 3619883"/>
                <a:gd name="connsiteY88" fmla="*/ 119007 h 4275461"/>
                <a:gd name="connsiteX89" fmla="*/ 2255883 w 3619883"/>
                <a:gd name="connsiteY89" fmla="*/ 99047 h 4275461"/>
                <a:gd name="connsiteX90" fmla="*/ 2344622 w 3619883"/>
                <a:gd name="connsiteY90" fmla="*/ 91388 h 4275461"/>
                <a:gd name="connsiteX91" fmla="*/ 2455682 w 3619883"/>
                <a:gd name="connsiteY91" fmla="*/ 78869 h 4275461"/>
                <a:gd name="connsiteX92" fmla="*/ 2632609 w 3619883"/>
                <a:gd name="connsiteY92" fmla="*/ 75338 h 4275461"/>
                <a:gd name="connsiteX93" fmla="*/ 2742291 w 3619883"/>
                <a:gd name="connsiteY93" fmla="*/ 92282 h 4275461"/>
                <a:gd name="connsiteX94" fmla="*/ 2851974 w 3619883"/>
                <a:gd name="connsiteY94" fmla="*/ 109227 h 4275461"/>
                <a:gd name="connsiteX95" fmla="*/ 2907643 w 3619883"/>
                <a:gd name="connsiteY95" fmla="*/ 100020 h 4275461"/>
                <a:gd name="connsiteX96" fmla="*/ 2944022 w 3619883"/>
                <a:gd name="connsiteY96" fmla="*/ 30853 h 4275461"/>
                <a:gd name="connsiteX97" fmla="*/ 3022289 w 3619883"/>
                <a:gd name="connsiteY97" fmla="*/ 10893 h 4275461"/>
                <a:gd name="connsiteX98" fmla="*/ 3054807 w 3619883"/>
                <a:gd name="connsiteY98" fmla="*/ 24226 h 4275461"/>
                <a:gd name="connsiteX99" fmla="*/ 3141892 w 3619883"/>
                <a:gd name="connsiteY99" fmla="*/ 51925 h 4275461"/>
                <a:gd name="connsiteX100" fmla="*/ 3185711 w 3619883"/>
                <a:gd name="connsiteY100" fmla="*/ 59881 h 4275461"/>
                <a:gd name="connsiteX101" fmla="*/ 3219056 w 3619883"/>
                <a:gd name="connsiteY101" fmla="*/ 55536 h 4275461"/>
                <a:gd name="connsiteX102" fmla="*/ 3263425 w 3619883"/>
                <a:gd name="connsiteY102" fmla="*/ 51706 h 4275461"/>
                <a:gd name="connsiteX103" fmla="*/ 3296219 w 3619883"/>
                <a:gd name="connsiteY103" fmla="*/ 59147 h 4275461"/>
                <a:gd name="connsiteX104" fmla="*/ 3319094 w 3619883"/>
                <a:gd name="connsiteY104" fmla="*/ 42500 h 4275461"/>
                <a:gd name="connsiteX105" fmla="*/ 3420511 w 3619883"/>
                <a:gd name="connsiteY105" fmla="*/ 0 h 4275461"/>
                <a:gd name="connsiteX106" fmla="*/ 3453305 w 3619883"/>
                <a:gd name="connsiteY106" fmla="*/ 7440 h 4275461"/>
                <a:gd name="connsiteX107" fmla="*/ 3496571 w 3619883"/>
                <a:gd name="connsiteY107" fmla="*/ 27182 h 4275461"/>
                <a:gd name="connsiteX108" fmla="*/ 3602117 w 3619883"/>
                <a:gd name="connsiteY108" fmla="*/ 132521 h 4275461"/>
                <a:gd name="connsiteX109" fmla="*/ 3619883 w 3619883"/>
                <a:gd name="connsiteY109" fmla="*/ 140049 h 4275461"/>
                <a:gd name="connsiteX110" fmla="*/ 3619883 w 3619883"/>
                <a:gd name="connsiteY11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16110 w 3619883"/>
                <a:gd name="connsiteY13" fmla="*/ 4128157 h 4275461"/>
                <a:gd name="connsiteX14" fmla="*/ 1745346 w 3619883"/>
                <a:gd name="connsiteY14" fmla="*/ 4128157 h 4275461"/>
                <a:gd name="connsiteX15" fmla="*/ 1796694 w 3619883"/>
                <a:gd name="connsiteY15" fmla="*/ 4275461 h 4275461"/>
                <a:gd name="connsiteX16" fmla="*/ 1558844 w 3619883"/>
                <a:gd name="connsiteY16" fmla="*/ 4275461 h 4275461"/>
                <a:gd name="connsiteX17" fmla="*/ 1517252 w 3619883"/>
                <a:gd name="connsiteY17" fmla="*/ 4128157 h 4275461"/>
                <a:gd name="connsiteX18" fmla="*/ 1582936 w 3619883"/>
                <a:gd name="connsiteY18" fmla="*/ 4128157 h 4275461"/>
                <a:gd name="connsiteX19" fmla="*/ 1582936 w 3619883"/>
                <a:gd name="connsiteY19" fmla="*/ 3951392 h 4275461"/>
                <a:gd name="connsiteX20" fmla="*/ 1405151 w 3619883"/>
                <a:gd name="connsiteY20" fmla="*/ 3951392 h 4275461"/>
                <a:gd name="connsiteX21" fmla="*/ 1405151 w 3619883"/>
                <a:gd name="connsiteY21" fmla="*/ 4128157 h 4275461"/>
                <a:gd name="connsiteX22" fmla="*/ 1468988 w 3619883"/>
                <a:gd name="connsiteY22" fmla="*/ 4128157 h 4275461"/>
                <a:gd name="connsiteX23" fmla="*/ 1427396 w 3619883"/>
                <a:gd name="connsiteY23" fmla="*/ 4275461 h 4275461"/>
                <a:gd name="connsiteX24" fmla="*/ 1210751 w 3619883"/>
                <a:gd name="connsiteY24" fmla="*/ 4275461 h 4275461"/>
                <a:gd name="connsiteX25" fmla="*/ 1210751 w 3619883"/>
                <a:gd name="connsiteY25" fmla="*/ 4128157 h 4275461"/>
                <a:gd name="connsiteX26" fmla="*/ 1271978 w 3619883"/>
                <a:gd name="connsiteY26" fmla="*/ 4128157 h 4275461"/>
                <a:gd name="connsiteX27" fmla="*/ 1271978 w 3619883"/>
                <a:gd name="connsiteY27" fmla="*/ 3951392 h 4275461"/>
                <a:gd name="connsiteX28" fmla="*/ 1094193 w 3619883"/>
                <a:gd name="connsiteY28" fmla="*/ 3951392 h 4275461"/>
                <a:gd name="connsiteX29" fmla="*/ 1094193 w 3619883"/>
                <a:gd name="connsiteY29" fmla="*/ 4128157 h 4275461"/>
                <a:gd name="connsiteX30" fmla="*/ 1140354 w 3619883"/>
                <a:gd name="connsiteY30" fmla="*/ 4128157 h 4275461"/>
                <a:gd name="connsiteX31" fmla="*/ 1140354 w 3619883"/>
                <a:gd name="connsiteY31" fmla="*/ 4275461 h 4275461"/>
                <a:gd name="connsiteX32" fmla="*/ 953807 w 3619883"/>
                <a:gd name="connsiteY32" fmla="*/ 4275461 h 4275461"/>
                <a:gd name="connsiteX33" fmla="*/ 912215 w 3619883"/>
                <a:gd name="connsiteY33" fmla="*/ 4128157 h 4275461"/>
                <a:gd name="connsiteX34" fmla="*/ 961020 w 3619883"/>
                <a:gd name="connsiteY34" fmla="*/ 4128157 h 4275461"/>
                <a:gd name="connsiteX35" fmla="*/ 961020 w 3619883"/>
                <a:gd name="connsiteY35" fmla="*/ 3951392 h 4275461"/>
                <a:gd name="connsiteX36" fmla="*/ 783235 w 3619883"/>
                <a:gd name="connsiteY36" fmla="*/ 3951392 h 4275461"/>
                <a:gd name="connsiteX37" fmla="*/ 783235 w 3619883"/>
                <a:gd name="connsiteY37" fmla="*/ 4128157 h 4275461"/>
                <a:gd name="connsiteX38" fmla="*/ 871024 w 3619883"/>
                <a:gd name="connsiteY38" fmla="*/ 4128157 h 4275461"/>
                <a:gd name="connsiteX39" fmla="*/ 829432 w 3619883"/>
                <a:gd name="connsiteY39" fmla="*/ 4275461 h 4275461"/>
                <a:gd name="connsiteX40" fmla="*/ 611484 w 3619883"/>
                <a:gd name="connsiteY40" fmla="*/ 4275461 h 4275461"/>
                <a:gd name="connsiteX41" fmla="*/ 621247 w 3619883"/>
                <a:gd name="connsiteY41" fmla="*/ 4128157 h 4275461"/>
                <a:gd name="connsiteX42" fmla="*/ 650062 w 3619883"/>
                <a:gd name="connsiteY42" fmla="*/ 4128157 h 4275461"/>
                <a:gd name="connsiteX43" fmla="*/ 650062 w 3619883"/>
                <a:gd name="connsiteY43" fmla="*/ 3951392 h 4275461"/>
                <a:gd name="connsiteX44" fmla="*/ 472277 w 3619883"/>
                <a:gd name="connsiteY44" fmla="*/ 3951392 h 4275461"/>
                <a:gd name="connsiteX45" fmla="*/ 472277 w 3619883"/>
                <a:gd name="connsiteY45" fmla="*/ 4128157 h 4275461"/>
                <a:gd name="connsiteX46" fmla="*/ 522650 w 3619883"/>
                <a:gd name="connsiteY46" fmla="*/ 4128157 h 4275461"/>
                <a:gd name="connsiteX47" fmla="*/ 573998 w 3619883"/>
                <a:gd name="connsiteY47" fmla="*/ 4275461 h 4275461"/>
                <a:gd name="connsiteX48" fmla="*/ 336164 w 3619883"/>
                <a:gd name="connsiteY48" fmla="*/ 4275461 h 4275461"/>
                <a:gd name="connsiteX49" fmla="*/ 294572 w 3619883"/>
                <a:gd name="connsiteY49" fmla="*/ 4128157 h 4275461"/>
                <a:gd name="connsiteX50" fmla="*/ 339106 w 3619883"/>
                <a:gd name="connsiteY50" fmla="*/ 4128157 h 4275461"/>
                <a:gd name="connsiteX51" fmla="*/ 339106 w 3619883"/>
                <a:gd name="connsiteY51" fmla="*/ 3951392 h 4275461"/>
                <a:gd name="connsiteX52" fmla="*/ 161321 w 3619883"/>
                <a:gd name="connsiteY52" fmla="*/ 3951392 h 4275461"/>
                <a:gd name="connsiteX53" fmla="*/ 161321 w 3619883"/>
                <a:gd name="connsiteY53" fmla="*/ 4128157 h 4275461"/>
                <a:gd name="connsiteX54" fmla="*/ 230914 w 3619883"/>
                <a:gd name="connsiteY54" fmla="*/ 4128157 h 4275461"/>
                <a:gd name="connsiteX55" fmla="*/ 189322 w 3619883"/>
                <a:gd name="connsiteY55" fmla="*/ 4275461 h 4275461"/>
                <a:gd name="connsiteX56" fmla="*/ 0 w 3619883"/>
                <a:gd name="connsiteY56" fmla="*/ 4275461 h 4275461"/>
                <a:gd name="connsiteX57" fmla="*/ 0 w 3619883"/>
                <a:gd name="connsiteY57" fmla="*/ 42229 h 4275461"/>
                <a:gd name="connsiteX58" fmla="*/ 42464 w 3619883"/>
                <a:gd name="connsiteY58" fmla="*/ 40518 h 4275461"/>
                <a:gd name="connsiteX59" fmla="*/ 137733 w 3619883"/>
                <a:gd name="connsiteY59" fmla="*/ 35355 h 4275461"/>
                <a:gd name="connsiteX60" fmla="*/ 270565 w 3619883"/>
                <a:gd name="connsiteY60" fmla="*/ 29759 h 4275461"/>
                <a:gd name="connsiteX61" fmla="*/ 479734 w 3619883"/>
                <a:gd name="connsiteY61" fmla="*/ 45455 h 4275461"/>
                <a:gd name="connsiteX62" fmla="*/ 524103 w 3619883"/>
                <a:gd name="connsiteY62" fmla="*/ 41625 h 4275461"/>
                <a:gd name="connsiteX63" fmla="*/ 624416 w 3619883"/>
                <a:gd name="connsiteY63" fmla="*/ 22696 h 4275461"/>
                <a:gd name="connsiteX64" fmla="*/ 657762 w 3619883"/>
                <a:gd name="connsiteY64" fmla="*/ 18351 h 4275461"/>
                <a:gd name="connsiteX65" fmla="*/ 690557 w 3619883"/>
                <a:gd name="connsiteY65" fmla="*/ 25792 h 4275461"/>
                <a:gd name="connsiteX66" fmla="*/ 745123 w 3619883"/>
                <a:gd name="connsiteY66" fmla="*/ 40157 h 4275461"/>
                <a:gd name="connsiteX67" fmla="*/ 789493 w 3619883"/>
                <a:gd name="connsiteY67" fmla="*/ 36327 h 4275461"/>
                <a:gd name="connsiteX68" fmla="*/ 854255 w 3619883"/>
                <a:gd name="connsiteY68" fmla="*/ 68887 h 4275461"/>
                <a:gd name="connsiteX69" fmla="*/ 897520 w 3619883"/>
                <a:gd name="connsiteY69" fmla="*/ 88629 h 4275461"/>
                <a:gd name="connsiteX70" fmla="*/ 940510 w 3619883"/>
                <a:gd name="connsiteY70" fmla="*/ 114265 h 4275461"/>
                <a:gd name="connsiteX71" fmla="*/ 1082712 w 3619883"/>
                <a:gd name="connsiteY71" fmla="*/ 144543 h 4275461"/>
                <a:gd name="connsiteX72" fmla="*/ 1205348 w 3619883"/>
                <a:gd name="connsiteY72" fmla="*/ 120753 h 4275461"/>
                <a:gd name="connsiteX73" fmla="*/ 1271764 w 3619883"/>
                <a:gd name="connsiteY73" fmla="*/ 117956 h 4275461"/>
                <a:gd name="connsiteX74" fmla="*/ 1315583 w 3619883"/>
                <a:gd name="connsiteY74" fmla="*/ 125912 h 4275461"/>
                <a:gd name="connsiteX75" fmla="*/ 1359125 w 3619883"/>
                <a:gd name="connsiteY75" fmla="*/ 139761 h 4275461"/>
                <a:gd name="connsiteX76" fmla="*/ 1391919 w 3619883"/>
                <a:gd name="connsiteY76" fmla="*/ 147202 h 4275461"/>
                <a:gd name="connsiteX77" fmla="*/ 1436563 w 3619883"/>
                <a:gd name="connsiteY77" fmla="*/ 137480 h 4275461"/>
                <a:gd name="connsiteX78" fmla="*/ 1471566 w 3619883"/>
                <a:gd name="connsiteY78" fmla="*/ 97777 h 4275461"/>
                <a:gd name="connsiteX79" fmla="*/ 1505739 w 3619883"/>
                <a:gd name="connsiteY79" fmla="*/ 75753 h 4275461"/>
                <a:gd name="connsiteX80" fmla="*/ 1590891 w 3619883"/>
                <a:gd name="connsiteY80" fmla="*/ 144702 h 4275461"/>
                <a:gd name="connsiteX81" fmla="*/ 1625616 w 3619883"/>
                <a:gd name="connsiteY81" fmla="*/ 110893 h 4275461"/>
                <a:gd name="connsiteX82" fmla="*/ 1658964 w 3619883"/>
                <a:gd name="connsiteY82" fmla="*/ 106547 h 4275461"/>
                <a:gd name="connsiteX83" fmla="*/ 1746598 w 3619883"/>
                <a:gd name="connsiteY83" fmla="*/ 122460 h 4275461"/>
                <a:gd name="connsiteX84" fmla="*/ 1811913 w 3619883"/>
                <a:gd name="connsiteY84" fmla="*/ 143234 h 4275461"/>
                <a:gd name="connsiteX85" fmla="*/ 1856557 w 3619883"/>
                <a:gd name="connsiteY85" fmla="*/ 133511 h 4275461"/>
                <a:gd name="connsiteX86" fmla="*/ 2066003 w 3619883"/>
                <a:gd name="connsiteY86" fmla="*/ 143313 h 4275461"/>
                <a:gd name="connsiteX87" fmla="*/ 2177615 w 3619883"/>
                <a:gd name="connsiteY87" fmla="*/ 119007 h 4275461"/>
                <a:gd name="connsiteX88" fmla="*/ 2255883 w 3619883"/>
                <a:gd name="connsiteY88" fmla="*/ 99047 h 4275461"/>
                <a:gd name="connsiteX89" fmla="*/ 2344622 w 3619883"/>
                <a:gd name="connsiteY89" fmla="*/ 91388 h 4275461"/>
                <a:gd name="connsiteX90" fmla="*/ 2455682 w 3619883"/>
                <a:gd name="connsiteY90" fmla="*/ 78869 h 4275461"/>
                <a:gd name="connsiteX91" fmla="*/ 2632609 w 3619883"/>
                <a:gd name="connsiteY91" fmla="*/ 75338 h 4275461"/>
                <a:gd name="connsiteX92" fmla="*/ 2742291 w 3619883"/>
                <a:gd name="connsiteY92" fmla="*/ 92282 h 4275461"/>
                <a:gd name="connsiteX93" fmla="*/ 2851974 w 3619883"/>
                <a:gd name="connsiteY93" fmla="*/ 109227 h 4275461"/>
                <a:gd name="connsiteX94" fmla="*/ 2907643 w 3619883"/>
                <a:gd name="connsiteY94" fmla="*/ 100020 h 4275461"/>
                <a:gd name="connsiteX95" fmla="*/ 2944022 w 3619883"/>
                <a:gd name="connsiteY95" fmla="*/ 30853 h 4275461"/>
                <a:gd name="connsiteX96" fmla="*/ 3022289 w 3619883"/>
                <a:gd name="connsiteY96" fmla="*/ 10893 h 4275461"/>
                <a:gd name="connsiteX97" fmla="*/ 3054807 w 3619883"/>
                <a:gd name="connsiteY97" fmla="*/ 24226 h 4275461"/>
                <a:gd name="connsiteX98" fmla="*/ 3141892 w 3619883"/>
                <a:gd name="connsiteY98" fmla="*/ 51925 h 4275461"/>
                <a:gd name="connsiteX99" fmla="*/ 3185711 w 3619883"/>
                <a:gd name="connsiteY99" fmla="*/ 59881 h 4275461"/>
                <a:gd name="connsiteX100" fmla="*/ 3219056 w 3619883"/>
                <a:gd name="connsiteY100" fmla="*/ 55536 h 4275461"/>
                <a:gd name="connsiteX101" fmla="*/ 3263425 w 3619883"/>
                <a:gd name="connsiteY101" fmla="*/ 51706 h 4275461"/>
                <a:gd name="connsiteX102" fmla="*/ 3296219 w 3619883"/>
                <a:gd name="connsiteY102" fmla="*/ 59147 h 4275461"/>
                <a:gd name="connsiteX103" fmla="*/ 3319094 w 3619883"/>
                <a:gd name="connsiteY103" fmla="*/ 42500 h 4275461"/>
                <a:gd name="connsiteX104" fmla="*/ 3420511 w 3619883"/>
                <a:gd name="connsiteY104" fmla="*/ 0 h 4275461"/>
                <a:gd name="connsiteX105" fmla="*/ 3453305 w 3619883"/>
                <a:gd name="connsiteY105" fmla="*/ 7440 h 4275461"/>
                <a:gd name="connsiteX106" fmla="*/ 3496571 w 3619883"/>
                <a:gd name="connsiteY106" fmla="*/ 27182 h 4275461"/>
                <a:gd name="connsiteX107" fmla="*/ 3602117 w 3619883"/>
                <a:gd name="connsiteY107" fmla="*/ 132521 h 4275461"/>
                <a:gd name="connsiteX108" fmla="*/ 3619883 w 3619883"/>
                <a:gd name="connsiteY108" fmla="*/ 140049 h 4275461"/>
                <a:gd name="connsiteX109" fmla="*/ 3619883 w 3619883"/>
                <a:gd name="connsiteY10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128157 h 4275461"/>
                <a:gd name="connsiteX13" fmla="*/ 1745346 w 3619883"/>
                <a:gd name="connsiteY13" fmla="*/ 4128157 h 4275461"/>
                <a:gd name="connsiteX14" fmla="*/ 1796694 w 3619883"/>
                <a:gd name="connsiteY14" fmla="*/ 4275461 h 4275461"/>
                <a:gd name="connsiteX15" fmla="*/ 1558844 w 3619883"/>
                <a:gd name="connsiteY15" fmla="*/ 4275461 h 4275461"/>
                <a:gd name="connsiteX16" fmla="*/ 1517252 w 3619883"/>
                <a:gd name="connsiteY16" fmla="*/ 4128157 h 4275461"/>
                <a:gd name="connsiteX17" fmla="*/ 1582936 w 3619883"/>
                <a:gd name="connsiteY17" fmla="*/ 4128157 h 4275461"/>
                <a:gd name="connsiteX18" fmla="*/ 1582936 w 3619883"/>
                <a:gd name="connsiteY18" fmla="*/ 3951392 h 4275461"/>
                <a:gd name="connsiteX19" fmla="*/ 1405151 w 3619883"/>
                <a:gd name="connsiteY19" fmla="*/ 3951392 h 4275461"/>
                <a:gd name="connsiteX20" fmla="*/ 1405151 w 3619883"/>
                <a:gd name="connsiteY20" fmla="*/ 4128157 h 4275461"/>
                <a:gd name="connsiteX21" fmla="*/ 1468988 w 3619883"/>
                <a:gd name="connsiteY21" fmla="*/ 4128157 h 4275461"/>
                <a:gd name="connsiteX22" fmla="*/ 1427396 w 3619883"/>
                <a:gd name="connsiteY22" fmla="*/ 4275461 h 4275461"/>
                <a:gd name="connsiteX23" fmla="*/ 1210751 w 3619883"/>
                <a:gd name="connsiteY23" fmla="*/ 4275461 h 4275461"/>
                <a:gd name="connsiteX24" fmla="*/ 1210751 w 3619883"/>
                <a:gd name="connsiteY24" fmla="*/ 4128157 h 4275461"/>
                <a:gd name="connsiteX25" fmla="*/ 1271978 w 3619883"/>
                <a:gd name="connsiteY25" fmla="*/ 4128157 h 4275461"/>
                <a:gd name="connsiteX26" fmla="*/ 1271978 w 3619883"/>
                <a:gd name="connsiteY26" fmla="*/ 3951392 h 4275461"/>
                <a:gd name="connsiteX27" fmla="*/ 1094193 w 3619883"/>
                <a:gd name="connsiteY27" fmla="*/ 3951392 h 4275461"/>
                <a:gd name="connsiteX28" fmla="*/ 1094193 w 3619883"/>
                <a:gd name="connsiteY28" fmla="*/ 4128157 h 4275461"/>
                <a:gd name="connsiteX29" fmla="*/ 1140354 w 3619883"/>
                <a:gd name="connsiteY29" fmla="*/ 4128157 h 4275461"/>
                <a:gd name="connsiteX30" fmla="*/ 1140354 w 3619883"/>
                <a:gd name="connsiteY30" fmla="*/ 4275461 h 4275461"/>
                <a:gd name="connsiteX31" fmla="*/ 953807 w 3619883"/>
                <a:gd name="connsiteY31" fmla="*/ 4275461 h 4275461"/>
                <a:gd name="connsiteX32" fmla="*/ 912215 w 3619883"/>
                <a:gd name="connsiteY32" fmla="*/ 4128157 h 4275461"/>
                <a:gd name="connsiteX33" fmla="*/ 961020 w 3619883"/>
                <a:gd name="connsiteY33" fmla="*/ 4128157 h 4275461"/>
                <a:gd name="connsiteX34" fmla="*/ 961020 w 3619883"/>
                <a:gd name="connsiteY34" fmla="*/ 3951392 h 4275461"/>
                <a:gd name="connsiteX35" fmla="*/ 783235 w 3619883"/>
                <a:gd name="connsiteY35" fmla="*/ 3951392 h 4275461"/>
                <a:gd name="connsiteX36" fmla="*/ 783235 w 3619883"/>
                <a:gd name="connsiteY36" fmla="*/ 4128157 h 4275461"/>
                <a:gd name="connsiteX37" fmla="*/ 871024 w 3619883"/>
                <a:gd name="connsiteY37" fmla="*/ 4128157 h 4275461"/>
                <a:gd name="connsiteX38" fmla="*/ 829432 w 3619883"/>
                <a:gd name="connsiteY38" fmla="*/ 4275461 h 4275461"/>
                <a:gd name="connsiteX39" fmla="*/ 611484 w 3619883"/>
                <a:gd name="connsiteY39" fmla="*/ 4275461 h 4275461"/>
                <a:gd name="connsiteX40" fmla="*/ 621247 w 3619883"/>
                <a:gd name="connsiteY40" fmla="*/ 4128157 h 4275461"/>
                <a:gd name="connsiteX41" fmla="*/ 650062 w 3619883"/>
                <a:gd name="connsiteY41" fmla="*/ 4128157 h 4275461"/>
                <a:gd name="connsiteX42" fmla="*/ 650062 w 3619883"/>
                <a:gd name="connsiteY42" fmla="*/ 3951392 h 4275461"/>
                <a:gd name="connsiteX43" fmla="*/ 472277 w 3619883"/>
                <a:gd name="connsiteY43" fmla="*/ 3951392 h 4275461"/>
                <a:gd name="connsiteX44" fmla="*/ 472277 w 3619883"/>
                <a:gd name="connsiteY44" fmla="*/ 4128157 h 4275461"/>
                <a:gd name="connsiteX45" fmla="*/ 522650 w 3619883"/>
                <a:gd name="connsiteY45" fmla="*/ 4128157 h 4275461"/>
                <a:gd name="connsiteX46" fmla="*/ 573998 w 3619883"/>
                <a:gd name="connsiteY46" fmla="*/ 4275461 h 4275461"/>
                <a:gd name="connsiteX47" fmla="*/ 336164 w 3619883"/>
                <a:gd name="connsiteY47" fmla="*/ 4275461 h 4275461"/>
                <a:gd name="connsiteX48" fmla="*/ 294572 w 3619883"/>
                <a:gd name="connsiteY48" fmla="*/ 4128157 h 4275461"/>
                <a:gd name="connsiteX49" fmla="*/ 339106 w 3619883"/>
                <a:gd name="connsiteY49" fmla="*/ 4128157 h 4275461"/>
                <a:gd name="connsiteX50" fmla="*/ 339106 w 3619883"/>
                <a:gd name="connsiteY50" fmla="*/ 3951392 h 4275461"/>
                <a:gd name="connsiteX51" fmla="*/ 161321 w 3619883"/>
                <a:gd name="connsiteY51" fmla="*/ 3951392 h 4275461"/>
                <a:gd name="connsiteX52" fmla="*/ 161321 w 3619883"/>
                <a:gd name="connsiteY52" fmla="*/ 4128157 h 4275461"/>
                <a:gd name="connsiteX53" fmla="*/ 230914 w 3619883"/>
                <a:gd name="connsiteY53" fmla="*/ 4128157 h 4275461"/>
                <a:gd name="connsiteX54" fmla="*/ 189322 w 3619883"/>
                <a:gd name="connsiteY54" fmla="*/ 4275461 h 4275461"/>
                <a:gd name="connsiteX55" fmla="*/ 0 w 3619883"/>
                <a:gd name="connsiteY55" fmla="*/ 4275461 h 4275461"/>
                <a:gd name="connsiteX56" fmla="*/ 0 w 3619883"/>
                <a:gd name="connsiteY56" fmla="*/ 42229 h 4275461"/>
                <a:gd name="connsiteX57" fmla="*/ 42464 w 3619883"/>
                <a:gd name="connsiteY57" fmla="*/ 40518 h 4275461"/>
                <a:gd name="connsiteX58" fmla="*/ 137733 w 3619883"/>
                <a:gd name="connsiteY58" fmla="*/ 35355 h 4275461"/>
                <a:gd name="connsiteX59" fmla="*/ 270565 w 3619883"/>
                <a:gd name="connsiteY59" fmla="*/ 29759 h 4275461"/>
                <a:gd name="connsiteX60" fmla="*/ 479734 w 3619883"/>
                <a:gd name="connsiteY60" fmla="*/ 45455 h 4275461"/>
                <a:gd name="connsiteX61" fmla="*/ 524103 w 3619883"/>
                <a:gd name="connsiteY61" fmla="*/ 41625 h 4275461"/>
                <a:gd name="connsiteX62" fmla="*/ 624416 w 3619883"/>
                <a:gd name="connsiteY62" fmla="*/ 22696 h 4275461"/>
                <a:gd name="connsiteX63" fmla="*/ 657762 w 3619883"/>
                <a:gd name="connsiteY63" fmla="*/ 18351 h 4275461"/>
                <a:gd name="connsiteX64" fmla="*/ 690557 w 3619883"/>
                <a:gd name="connsiteY64" fmla="*/ 25792 h 4275461"/>
                <a:gd name="connsiteX65" fmla="*/ 745123 w 3619883"/>
                <a:gd name="connsiteY65" fmla="*/ 40157 h 4275461"/>
                <a:gd name="connsiteX66" fmla="*/ 789493 w 3619883"/>
                <a:gd name="connsiteY66" fmla="*/ 36327 h 4275461"/>
                <a:gd name="connsiteX67" fmla="*/ 854255 w 3619883"/>
                <a:gd name="connsiteY67" fmla="*/ 68887 h 4275461"/>
                <a:gd name="connsiteX68" fmla="*/ 897520 w 3619883"/>
                <a:gd name="connsiteY68" fmla="*/ 88629 h 4275461"/>
                <a:gd name="connsiteX69" fmla="*/ 940510 w 3619883"/>
                <a:gd name="connsiteY69" fmla="*/ 114265 h 4275461"/>
                <a:gd name="connsiteX70" fmla="*/ 1082712 w 3619883"/>
                <a:gd name="connsiteY70" fmla="*/ 144543 h 4275461"/>
                <a:gd name="connsiteX71" fmla="*/ 1205348 w 3619883"/>
                <a:gd name="connsiteY71" fmla="*/ 120753 h 4275461"/>
                <a:gd name="connsiteX72" fmla="*/ 1271764 w 3619883"/>
                <a:gd name="connsiteY72" fmla="*/ 117956 h 4275461"/>
                <a:gd name="connsiteX73" fmla="*/ 1315583 w 3619883"/>
                <a:gd name="connsiteY73" fmla="*/ 125912 h 4275461"/>
                <a:gd name="connsiteX74" fmla="*/ 1359125 w 3619883"/>
                <a:gd name="connsiteY74" fmla="*/ 139761 h 4275461"/>
                <a:gd name="connsiteX75" fmla="*/ 1391919 w 3619883"/>
                <a:gd name="connsiteY75" fmla="*/ 147202 h 4275461"/>
                <a:gd name="connsiteX76" fmla="*/ 1436563 w 3619883"/>
                <a:gd name="connsiteY76" fmla="*/ 137480 h 4275461"/>
                <a:gd name="connsiteX77" fmla="*/ 1471566 w 3619883"/>
                <a:gd name="connsiteY77" fmla="*/ 97777 h 4275461"/>
                <a:gd name="connsiteX78" fmla="*/ 1505739 w 3619883"/>
                <a:gd name="connsiteY78" fmla="*/ 75753 h 4275461"/>
                <a:gd name="connsiteX79" fmla="*/ 1590891 w 3619883"/>
                <a:gd name="connsiteY79" fmla="*/ 144702 h 4275461"/>
                <a:gd name="connsiteX80" fmla="*/ 1625616 w 3619883"/>
                <a:gd name="connsiteY80" fmla="*/ 110893 h 4275461"/>
                <a:gd name="connsiteX81" fmla="*/ 1658964 w 3619883"/>
                <a:gd name="connsiteY81" fmla="*/ 106547 h 4275461"/>
                <a:gd name="connsiteX82" fmla="*/ 1746598 w 3619883"/>
                <a:gd name="connsiteY82" fmla="*/ 122460 h 4275461"/>
                <a:gd name="connsiteX83" fmla="*/ 1811913 w 3619883"/>
                <a:gd name="connsiteY83" fmla="*/ 143234 h 4275461"/>
                <a:gd name="connsiteX84" fmla="*/ 1856557 w 3619883"/>
                <a:gd name="connsiteY84" fmla="*/ 133511 h 4275461"/>
                <a:gd name="connsiteX85" fmla="*/ 2066003 w 3619883"/>
                <a:gd name="connsiteY85" fmla="*/ 143313 h 4275461"/>
                <a:gd name="connsiteX86" fmla="*/ 2177615 w 3619883"/>
                <a:gd name="connsiteY86" fmla="*/ 119007 h 4275461"/>
                <a:gd name="connsiteX87" fmla="*/ 2255883 w 3619883"/>
                <a:gd name="connsiteY87" fmla="*/ 99047 h 4275461"/>
                <a:gd name="connsiteX88" fmla="*/ 2344622 w 3619883"/>
                <a:gd name="connsiteY88" fmla="*/ 91388 h 4275461"/>
                <a:gd name="connsiteX89" fmla="*/ 2455682 w 3619883"/>
                <a:gd name="connsiteY89" fmla="*/ 78869 h 4275461"/>
                <a:gd name="connsiteX90" fmla="*/ 2632609 w 3619883"/>
                <a:gd name="connsiteY90" fmla="*/ 75338 h 4275461"/>
                <a:gd name="connsiteX91" fmla="*/ 2742291 w 3619883"/>
                <a:gd name="connsiteY91" fmla="*/ 92282 h 4275461"/>
                <a:gd name="connsiteX92" fmla="*/ 2851974 w 3619883"/>
                <a:gd name="connsiteY92" fmla="*/ 109227 h 4275461"/>
                <a:gd name="connsiteX93" fmla="*/ 2907643 w 3619883"/>
                <a:gd name="connsiteY93" fmla="*/ 100020 h 4275461"/>
                <a:gd name="connsiteX94" fmla="*/ 2944022 w 3619883"/>
                <a:gd name="connsiteY94" fmla="*/ 30853 h 4275461"/>
                <a:gd name="connsiteX95" fmla="*/ 3022289 w 3619883"/>
                <a:gd name="connsiteY95" fmla="*/ 10893 h 4275461"/>
                <a:gd name="connsiteX96" fmla="*/ 3054807 w 3619883"/>
                <a:gd name="connsiteY96" fmla="*/ 24226 h 4275461"/>
                <a:gd name="connsiteX97" fmla="*/ 3141892 w 3619883"/>
                <a:gd name="connsiteY97" fmla="*/ 51925 h 4275461"/>
                <a:gd name="connsiteX98" fmla="*/ 3185711 w 3619883"/>
                <a:gd name="connsiteY98" fmla="*/ 59881 h 4275461"/>
                <a:gd name="connsiteX99" fmla="*/ 3219056 w 3619883"/>
                <a:gd name="connsiteY99" fmla="*/ 55536 h 4275461"/>
                <a:gd name="connsiteX100" fmla="*/ 3263425 w 3619883"/>
                <a:gd name="connsiteY100" fmla="*/ 51706 h 4275461"/>
                <a:gd name="connsiteX101" fmla="*/ 3296219 w 3619883"/>
                <a:gd name="connsiteY101" fmla="*/ 59147 h 4275461"/>
                <a:gd name="connsiteX102" fmla="*/ 3319094 w 3619883"/>
                <a:gd name="connsiteY102" fmla="*/ 42500 h 4275461"/>
                <a:gd name="connsiteX103" fmla="*/ 3420511 w 3619883"/>
                <a:gd name="connsiteY103" fmla="*/ 0 h 4275461"/>
                <a:gd name="connsiteX104" fmla="*/ 3453305 w 3619883"/>
                <a:gd name="connsiteY104" fmla="*/ 7440 h 4275461"/>
                <a:gd name="connsiteX105" fmla="*/ 3496571 w 3619883"/>
                <a:gd name="connsiteY105" fmla="*/ 27182 h 4275461"/>
                <a:gd name="connsiteX106" fmla="*/ 3602117 w 3619883"/>
                <a:gd name="connsiteY106" fmla="*/ 132521 h 4275461"/>
                <a:gd name="connsiteX107" fmla="*/ 3619883 w 3619883"/>
                <a:gd name="connsiteY107" fmla="*/ 140049 h 4275461"/>
                <a:gd name="connsiteX108" fmla="*/ 3619883 w 3619883"/>
                <a:gd name="connsiteY10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45346 w 3619883"/>
                <a:gd name="connsiteY12" fmla="*/ 4128157 h 4275461"/>
                <a:gd name="connsiteX13" fmla="*/ 1796694 w 3619883"/>
                <a:gd name="connsiteY13" fmla="*/ 4275461 h 4275461"/>
                <a:gd name="connsiteX14" fmla="*/ 1558844 w 3619883"/>
                <a:gd name="connsiteY14" fmla="*/ 4275461 h 4275461"/>
                <a:gd name="connsiteX15" fmla="*/ 1517252 w 3619883"/>
                <a:gd name="connsiteY15" fmla="*/ 4128157 h 4275461"/>
                <a:gd name="connsiteX16" fmla="*/ 1582936 w 3619883"/>
                <a:gd name="connsiteY16" fmla="*/ 4128157 h 4275461"/>
                <a:gd name="connsiteX17" fmla="*/ 1582936 w 3619883"/>
                <a:gd name="connsiteY17" fmla="*/ 3951392 h 4275461"/>
                <a:gd name="connsiteX18" fmla="*/ 1405151 w 3619883"/>
                <a:gd name="connsiteY18" fmla="*/ 3951392 h 4275461"/>
                <a:gd name="connsiteX19" fmla="*/ 1405151 w 3619883"/>
                <a:gd name="connsiteY19" fmla="*/ 4128157 h 4275461"/>
                <a:gd name="connsiteX20" fmla="*/ 1468988 w 3619883"/>
                <a:gd name="connsiteY20" fmla="*/ 4128157 h 4275461"/>
                <a:gd name="connsiteX21" fmla="*/ 1427396 w 3619883"/>
                <a:gd name="connsiteY21" fmla="*/ 4275461 h 4275461"/>
                <a:gd name="connsiteX22" fmla="*/ 1210751 w 3619883"/>
                <a:gd name="connsiteY22" fmla="*/ 4275461 h 4275461"/>
                <a:gd name="connsiteX23" fmla="*/ 1210751 w 3619883"/>
                <a:gd name="connsiteY23" fmla="*/ 4128157 h 4275461"/>
                <a:gd name="connsiteX24" fmla="*/ 1271978 w 3619883"/>
                <a:gd name="connsiteY24" fmla="*/ 4128157 h 4275461"/>
                <a:gd name="connsiteX25" fmla="*/ 1271978 w 3619883"/>
                <a:gd name="connsiteY25" fmla="*/ 3951392 h 4275461"/>
                <a:gd name="connsiteX26" fmla="*/ 1094193 w 3619883"/>
                <a:gd name="connsiteY26" fmla="*/ 3951392 h 4275461"/>
                <a:gd name="connsiteX27" fmla="*/ 1094193 w 3619883"/>
                <a:gd name="connsiteY27" fmla="*/ 4128157 h 4275461"/>
                <a:gd name="connsiteX28" fmla="*/ 1140354 w 3619883"/>
                <a:gd name="connsiteY28" fmla="*/ 4128157 h 4275461"/>
                <a:gd name="connsiteX29" fmla="*/ 1140354 w 3619883"/>
                <a:gd name="connsiteY29" fmla="*/ 4275461 h 4275461"/>
                <a:gd name="connsiteX30" fmla="*/ 953807 w 3619883"/>
                <a:gd name="connsiteY30" fmla="*/ 4275461 h 4275461"/>
                <a:gd name="connsiteX31" fmla="*/ 912215 w 3619883"/>
                <a:gd name="connsiteY31" fmla="*/ 4128157 h 4275461"/>
                <a:gd name="connsiteX32" fmla="*/ 961020 w 3619883"/>
                <a:gd name="connsiteY32" fmla="*/ 4128157 h 4275461"/>
                <a:gd name="connsiteX33" fmla="*/ 961020 w 3619883"/>
                <a:gd name="connsiteY33" fmla="*/ 3951392 h 4275461"/>
                <a:gd name="connsiteX34" fmla="*/ 783235 w 3619883"/>
                <a:gd name="connsiteY34" fmla="*/ 3951392 h 4275461"/>
                <a:gd name="connsiteX35" fmla="*/ 783235 w 3619883"/>
                <a:gd name="connsiteY35" fmla="*/ 4128157 h 4275461"/>
                <a:gd name="connsiteX36" fmla="*/ 871024 w 3619883"/>
                <a:gd name="connsiteY36" fmla="*/ 4128157 h 4275461"/>
                <a:gd name="connsiteX37" fmla="*/ 829432 w 3619883"/>
                <a:gd name="connsiteY37" fmla="*/ 4275461 h 4275461"/>
                <a:gd name="connsiteX38" fmla="*/ 611484 w 3619883"/>
                <a:gd name="connsiteY38" fmla="*/ 4275461 h 4275461"/>
                <a:gd name="connsiteX39" fmla="*/ 621247 w 3619883"/>
                <a:gd name="connsiteY39" fmla="*/ 4128157 h 4275461"/>
                <a:gd name="connsiteX40" fmla="*/ 650062 w 3619883"/>
                <a:gd name="connsiteY40" fmla="*/ 4128157 h 4275461"/>
                <a:gd name="connsiteX41" fmla="*/ 650062 w 3619883"/>
                <a:gd name="connsiteY41" fmla="*/ 3951392 h 4275461"/>
                <a:gd name="connsiteX42" fmla="*/ 472277 w 3619883"/>
                <a:gd name="connsiteY42" fmla="*/ 3951392 h 4275461"/>
                <a:gd name="connsiteX43" fmla="*/ 472277 w 3619883"/>
                <a:gd name="connsiteY43" fmla="*/ 4128157 h 4275461"/>
                <a:gd name="connsiteX44" fmla="*/ 522650 w 3619883"/>
                <a:gd name="connsiteY44" fmla="*/ 4128157 h 4275461"/>
                <a:gd name="connsiteX45" fmla="*/ 573998 w 3619883"/>
                <a:gd name="connsiteY45" fmla="*/ 4275461 h 4275461"/>
                <a:gd name="connsiteX46" fmla="*/ 336164 w 3619883"/>
                <a:gd name="connsiteY46" fmla="*/ 4275461 h 4275461"/>
                <a:gd name="connsiteX47" fmla="*/ 294572 w 3619883"/>
                <a:gd name="connsiteY47" fmla="*/ 4128157 h 4275461"/>
                <a:gd name="connsiteX48" fmla="*/ 339106 w 3619883"/>
                <a:gd name="connsiteY48" fmla="*/ 4128157 h 4275461"/>
                <a:gd name="connsiteX49" fmla="*/ 339106 w 3619883"/>
                <a:gd name="connsiteY49" fmla="*/ 3951392 h 4275461"/>
                <a:gd name="connsiteX50" fmla="*/ 161321 w 3619883"/>
                <a:gd name="connsiteY50" fmla="*/ 3951392 h 4275461"/>
                <a:gd name="connsiteX51" fmla="*/ 161321 w 3619883"/>
                <a:gd name="connsiteY51" fmla="*/ 4128157 h 4275461"/>
                <a:gd name="connsiteX52" fmla="*/ 230914 w 3619883"/>
                <a:gd name="connsiteY52" fmla="*/ 4128157 h 4275461"/>
                <a:gd name="connsiteX53" fmla="*/ 189322 w 3619883"/>
                <a:gd name="connsiteY53" fmla="*/ 4275461 h 4275461"/>
                <a:gd name="connsiteX54" fmla="*/ 0 w 3619883"/>
                <a:gd name="connsiteY54" fmla="*/ 4275461 h 4275461"/>
                <a:gd name="connsiteX55" fmla="*/ 0 w 3619883"/>
                <a:gd name="connsiteY55" fmla="*/ 42229 h 4275461"/>
                <a:gd name="connsiteX56" fmla="*/ 42464 w 3619883"/>
                <a:gd name="connsiteY56" fmla="*/ 40518 h 4275461"/>
                <a:gd name="connsiteX57" fmla="*/ 137733 w 3619883"/>
                <a:gd name="connsiteY57" fmla="*/ 35355 h 4275461"/>
                <a:gd name="connsiteX58" fmla="*/ 270565 w 3619883"/>
                <a:gd name="connsiteY58" fmla="*/ 29759 h 4275461"/>
                <a:gd name="connsiteX59" fmla="*/ 479734 w 3619883"/>
                <a:gd name="connsiteY59" fmla="*/ 45455 h 4275461"/>
                <a:gd name="connsiteX60" fmla="*/ 524103 w 3619883"/>
                <a:gd name="connsiteY60" fmla="*/ 41625 h 4275461"/>
                <a:gd name="connsiteX61" fmla="*/ 624416 w 3619883"/>
                <a:gd name="connsiteY61" fmla="*/ 22696 h 4275461"/>
                <a:gd name="connsiteX62" fmla="*/ 657762 w 3619883"/>
                <a:gd name="connsiteY62" fmla="*/ 18351 h 4275461"/>
                <a:gd name="connsiteX63" fmla="*/ 690557 w 3619883"/>
                <a:gd name="connsiteY63" fmla="*/ 25792 h 4275461"/>
                <a:gd name="connsiteX64" fmla="*/ 745123 w 3619883"/>
                <a:gd name="connsiteY64" fmla="*/ 40157 h 4275461"/>
                <a:gd name="connsiteX65" fmla="*/ 789493 w 3619883"/>
                <a:gd name="connsiteY65" fmla="*/ 36327 h 4275461"/>
                <a:gd name="connsiteX66" fmla="*/ 854255 w 3619883"/>
                <a:gd name="connsiteY66" fmla="*/ 68887 h 4275461"/>
                <a:gd name="connsiteX67" fmla="*/ 897520 w 3619883"/>
                <a:gd name="connsiteY67" fmla="*/ 88629 h 4275461"/>
                <a:gd name="connsiteX68" fmla="*/ 940510 w 3619883"/>
                <a:gd name="connsiteY68" fmla="*/ 114265 h 4275461"/>
                <a:gd name="connsiteX69" fmla="*/ 1082712 w 3619883"/>
                <a:gd name="connsiteY69" fmla="*/ 144543 h 4275461"/>
                <a:gd name="connsiteX70" fmla="*/ 1205348 w 3619883"/>
                <a:gd name="connsiteY70" fmla="*/ 120753 h 4275461"/>
                <a:gd name="connsiteX71" fmla="*/ 1271764 w 3619883"/>
                <a:gd name="connsiteY71" fmla="*/ 117956 h 4275461"/>
                <a:gd name="connsiteX72" fmla="*/ 1315583 w 3619883"/>
                <a:gd name="connsiteY72" fmla="*/ 125912 h 4275461"/>
                <a:gd name="connsiteX73" fmla="*/ 1359125 w 3619883"/>
                <a:gd name="connsiteY73" fmla="*/ 139761 h 4275461"/>
                <a:gd name="connsiteX74" fmla="*/ 1391919 w 3619883"/>
                <a:gd name="connsiteY74" fmla="*/ 147202 h 4275461"/>
                <a:gd name="connsiteX75" fmla="*/ 1436563 w 3619883"/>
                <a:gd name="connsiteY75" fmla="*/ 137480 h 4275461"/>
                <a:gd name="connsiteX76" fmla="*/ 1471566 w 3619883"/>
                <a:gd name="connsiteY76" fmla="*/ 97777 h 4275461"/>
                <a:gd name="connsiteX77" fmla="*/ 1505739 w 3619883"/>
                <a:gd name="connsiteY77" fmla="*/ 75753 h 4275461"/>
                <a:gd name="connsiteX78" fmla="*/ 1590891 w 3619883"/>
                <a:gd name="connsiteY78" fmla="*/ 144702 h 4275461"/>
                <a:gd name="connsiteX79" fmla="*/ 1625616 w 3619883"/>
                <a:gd name="connsiteY79" fmla="*/ 110893 h 4275461"/>
                <a:gd name="connsiteX80" fmla="*/ 1658964 w 3619883"/>
                <a:gd name="connsiteY80" fmla="*/ 106547 h 4275461"/>
                <a:gd name="connsiteX81" fmla="*/ 1746598 w 3619883"/>
                <a:gd name="connsiteY81" fmla="*/ 122460 h 4275461"/>
                <a:gd name="connsiteX82" fmla="*/ 1811913 w 3619883"/>
                <a:gd name="connsiteY82" fmla="*/ 143234 h 4275461"/>
                <a:gd name="connsiteX83" fmla="*/ 1856557 w 3619883"/>
                <a:gd name="connsiteY83" fmla="*/ 133511 h 4275461"/>
                <a:gd name="connsiteX84" fmla="*/ 2066003 w 3619883"/>
                <a:gd name="connsiteY84" fmla="*/ 143313 h 4275461"/>
                <a:gd name="connsiteX85" fmla="*/ 2177615 w 3619883"/>
                <a:gd name="connsiteY85" fmla="*/ 119007 h 4275461"/>
                <a:gd name="connsiteX86" fmla="*/ 2255883 w 3619883"/>
                <a:gd name="connsiteY86" fmla="*/ 99047 h 4275461"/>
                <a:gd name="connsiteX87" fmla="*/ 2344622 w 3619883"/>
                <a:gd name="connsiteY87" fmla="*/ 91388 h 4275461"/>
                <a:gd name="connsiteX88" fmla="*/ 2455682 w 3619883"/>
                <a:gd name="connsiteY88" fmla="*/ 78869 h 4275461"/>
                <a:gd name="connsiteX89" fmla="*/ 2632609 w 3619883"/>
                <a:gd name="connsiteY89" fmla="*/ 75338 h 4275461"/>
                <a:gd name="connsiteX90" fmla="*/ 2742291 w 3619883"/>
                <a:gd name="connsiteY90" fmla="*/ 92282 h 4275461"/>
                <a:gd name="connsiteX91" fmla="*/ 2851974 w 3619883"/>
                <a:gd name="connsiteY91" fmla="*/ 109227 h 4275461"/>
                <a:gd name="connsiteX92" fmla="*/ 2907643 w 3619883"/>
                <a:gd name="connsiteY92" fmla="*/ 100020 h 4275461"/>
                <a:gd name="connsiteX93" fmla="*/ 2944022 w 3619883"/>
                <a:gd name="connsiteY93" fmla="*/ 30853 h 4275461"/>
                <a:gd name="connsiteX94" fmla="*/ 3022289 w 3619883"/>
                <a:gd name="connsiteY94" fmla="*/ 10893 h 4275461"/>
                <a:gd name="connsiteX95" fmla="*/ 3054807 w 3619883"/>
                <a:gd name="connsiteY95" fmla="*/ 24226 h 4275461"/>
                <a:gd name="connsiteX96" fmla="*/ 3141892 w 3619883"/>
                <a:gd name="connsiteY96" fmla="*/ 51925 h 4275461"/>
                <a:gd name="connsiteX97" fmla="*/ 3185711 w 3619883"/>
                <a:gd name="connsiteY97" fmla="*/ 59881 h 4275461"/>
                <a:gd name="connsiteX98" fmla="*/ 3219056 w 3619883"/>
                <a:gd name="connsiteY98" fmla="*/ 55536 h 4275461"/>
                <a:gd name="connsiteX99" fmla="*/ 3263425 w 3619883"/>
                <a:gd name="connsiteY99" fmla="*/ 51706 h 4275461"/>
                <a:gd name="connsiteX100" fmla="*/ 3296219 w 3619883"/>
                <a:gd name="connsiteY100" fmla="*/ 59147 h 4275461"/>
                <a:gd name="connsiteX101" fmla="*/ 3319094 w 3619883"/>
                <a:gd name="connsiteY101" fmla="*/ 42500 h 4275461"/>
                <a:gd name="connsiteX102" fmla="*/ 3420511 w 3619883"/>
                <a:gd name="connsiteY102" fmla="*/ 0 h 4275461"/>
                <a:gd name="connsiteX103" fmla="*/ 3453305 w 3619883"/>
                <a:gd name="connsiteY103" fmla="*/ 7440 h 4275461"/>
                <a:gd name="connsiteX104" fmla="*/ 3496571 w 3619883"/>
                <a:gd name="connsiteY104" fmla="*/ 27182 h 4275461"/>
                <a:gd name="connsiteX105" fmla="*/ 3602117 w 3619883"/>
                <a:gd name="connsiteY105" fmla="*/ 132521 h 4275461"/>
                <a:gd name="connsiteX106" fmla="*/ 3619883 w 3619883"/>
                <a:gd name="connsiteY106" fmla="*/ 140049 h 4275461"/>
                <a:gd name="connsiteX107" fmla="*/ 3619883 w 3619883"/>
                <a:gd name="connsiteY10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582936 w 3619883"/>
                <a:gd name="connsiteY15" fmla="*/ 4128157 h 4275461"/>
                <a:gd name="connsiteX16" fmla="*/ 1582936 w 3619883"/>
                <a:gd name="connsiteY16" fmla="*/ 3951392 h 4275461"/>
                <a:gd name="connsiteX17" fmla="*/ 1405151 w 3619883"/>
                <a:gd name="connsiteY17" fmla="*/ 3951392 h 4275461"/>
                <a:gd name="connsiteX18" fmla="*/ 1405151 w 3619883"/>
                <a:gd name="connsiteY18" fmla="*/ 4128157 h 4275461"/>
                <a:gd name="connsiteX19" fmla="*/ 1468988 w 3619883"/>
                <a:gd name="connsiteY19" fmla="*/ 4128157 h 4275461"/>
                <a:gd name="connsiteX20" fmla="*/ 1427396 w 3619883"/>
                <a:gd name="connsiteY20" fmla="*/ 4275461 h 4275461"/>
                <a:gd name="connsiteX21" fmla="*/ 1210751 w 3619883"/>
                <a:gd name="connsiteY21" fmla="*/ 4275461 h 4275461"/>
                <a:gd name="connsiteX22" fmla="*/ 1210751 w 3619883"/>
                <a:gd name="connsiteY22" fmla="*/ 4128157 h 4275461"/>
                <a:gd name="connsiteX23" fmla="*/ 1271978 w 3619883"/>
                <a:gd name="connsiteY23" fmla="*/ 4128157 h 4275461"/>
                <a:gd name="connsiteX24" fmla="*/ 1271978 w 3619883"/>
                <a:gd name="connsiteY24" fmla="*/ 3951392 h 4275461"/>
                <a:gd name="connsiteX25" fmla="*/ 1094193 w 3619883"/>
                <a:gd name="connsiteY25" fmla="*/ 3951392 h 4275461"/>
                <a:gd name="connsiteX26" fmla="*/ 1094193 w 3619883"/>
                <a:gd name="connsiteY26" fmla="*/ 4128157 h 4275461"/>
                <a:gd name="connsiteX27" fmla="*/ 1140354 w 3619883"/>
                <a:gd name="connsiteY27" fmla="*/ 4128157 h 4275461"/>
                <a:gd name="connsiteX28" fmla="*/ 1140354 w 3619883"/>
                <a:gd name="connsiteY28" fmla="*/ 4275461 h 4275461"/>
                <a:gd name="connsiteX29" fmla="*/ 953807 w 3619883"/>
                <a:gd name="connsiteY29" fmla="*/ 4275461 h 4275461"/>
                <a:gd name="connsiteX30" fmla="*/ 912215 w 3619883"/>
                <a:gd name="connsiteY30" fmla="*/ 4128157 h 4275461"/>
                <a:gd name="connsiteX31" fmla="*/ 961020 w 3619883"/>
                <a:gd name="connsiteY31" fmla="*/ 4128157 h 4275461"/>
                <a:gd name="connsiteX32" fmla="*/ 961020 w 3619883"/>
                <a:gd name="connsiteY32" fmla="*/ 3951392 h 4275461"/>
                <a:gd name="connsiteX33" fmla="*/ 783235 w 3619883"/>
                <a:gd name="connsiteY33" fmla="*/ 3951392 h 4275461"/>
                <a:gd name="connsiteX34" fmla="*/ 783235 w 3619883"/>
                <a:gd name="connsiteY34" fmla="*/ 4128157 h 4275461"/>
                <a:gd name="connsiteX35" fmla="*/ 871024 w 3619883"/>
                <a:gd name="connsiteY35" fmla="*/ 4128157 h 4275461"/>
                <a:gd name="connsiteX36" fmla="*/ 829432 w 3619883"/>
                <a:gd name="connsiteY36" fmla="*/ 4275461 h 4275461"/>
                <a:gd name="connsiteX37" fmla="*/ 611484 w 3619883"/>
                <a:gd name="connsiteY37" fmla="*/ 4275461 h 4275461"/>
                <a:gd name="connsiteX38" fmla="*/ 621247 w 3619883"/>
                <a:gd name="connsiteY38" fmla="*/ 4128157 h 4275461"/>
                <a:gd name="connsiteX39" fmla="*/ 650062 w 3619883"/>
                <a:gd name="connsiteY39" fmla="*/ 4128157 h 4275461"/>
                <a:gd name="connsiteX40" fmla="*/ 650062 w 3619883"/>
                <a:gd name="connsiteY40" fmla="*/ 3951392 h 4275461"/>
                <a:gd name="connsiteX41" fmla="*/ 472277 w 3619883"/>
                <a:gd name="connsiteY41" fmla="*/ 3951392 h 4275461"/>
                <a:gd name="connsiteX42" fmla="*/ 472277 w 3619883"/>
                <a:gd name="connsiteY42" fmla="*/ 4128157 h 4275461"/>
                <a:gd name="connsiteX43" fmla="*/ 522650 w 3619883"/>
                <a:gd name="connsiteY43" fmla="*/ 4128157 h 4275461"/>
                <a:gd name="connsiteX44" fmla="*/ 573998 w 3619883"/>
                <a:gd name="connsiteY44" fmla="*/ 4275461 h 4275461"/>
                <a:gd name="connsiteX45" fmla="*/ 336164 w 3619883"/>
                <a:gd name="connsiteY45" fmla="*/ 4275461 h 4275461"/>
                <a:gd name="connsiteX46" fmla="*/ 294572 w 3619883"/>
                <a:gd name="connsiteY46" fmla="*/ 4128157 h 4275461"/>
                <a:gd name="connsiteX47" fmla="*/ 339106 w 3619883"/>
                <a:gd name="connsiteY47" fmla="*/ 4128157 h 4275461"/>
                <a:gd name="connsiteX48" fmla="*/ 339106 w 3619883"/>
                <a:gd name="connsiteY48" fmla="*/ 3951392 h 4275461"/>
                <a:gd name="connsiteX49" fmla="*/ 161321 w 3619883"/>
                <a:gd name="connsiteY49" fmla="*/ 3951392 h 4275461"/>
                <a:gd name="connsiteX50" fmla="*/ 161321 w 3619883"/>
                <a:gd name="connsiteY50" fmla="*/ 4128157 h 4275461"/>
                <a:gd name="connsiteX51" fmla="*/ 230914 w 3619883"/>
                <a:gd name="connsiteY51" fmla="*/ 4128157 h 4275461"/>
                <a:gd name="connsiteX52" fmla="*/ 189322 w 3619883"/>
                <a:gd name="connsiteY52" fmla="*/ 4275461 h 4275461"/>
                <a:gd name="connsiteX53" fmla="*/ 0 w 3619883"/>
                <a:gd name="connsiteY53" fmla="*/ 4275461 h 4275461"/>
                <a:gd name="connsiteX54" fmla="*/ 0 w 3619883"/>
                <a:gd name="connsiteY54" fmla="*/ 42229 h 4275461"/>
                <a:gd name="connsiteX55" fmla="*/ 42464 w 3619883"/>
                <a:gd name="connsiteY55" fmla="*/ 40518 h 4275461"/>
                <a:gd name="connsiteX56" fmla="*/ 137733 w 3619883"/>
                <a:gd name="connsiteY56" fmla="*/ 35355 h 4275461"/>
                <a:gd name="connsiteX57" fmla="*/ 270565 w 3619883"/>
                <a:gd name="connsiteY57" fmla="*/ 29759 h 4275461"/>
                <a:gd name="connsiteX58" fmla="*/ 479734 w 3619883"/>
                <a:gd name="connsiteY58" fmla="*/ 45455 h 4275461"/>
                <a:gd name="connsiteX59" fmla="*/ 524103 w 3619883"/>
                <a:gd name="connsiteY59" fmla="*/ 41625 h 4275461"/>
                <a:gd name="connsiteX60" fmla="*/ 624416 w 3619883"/>
                <a:gd name="connsiteY60" fmla="*/ 22696 h 4275461"/>
                <a:gd name="connsiteX61" fmla="*/ 657762 w 3619883"/>
                <a:gd name="connsiteY61" fmla="*/ 18351 h 4275461"/>
                <a:gd name="connsiteX62" fmla="*/ 690557 w 3619883"/>
                <a:gd name="connsiteY62" fmla="*/ 25792 h 4275461"/>
                <a:gd name="connsiteX63" fmla="*/ 745123 w 3619883"/>
                <a:gd name="connsiteY63" fmla="*/ 40157 h 4275461"/>
                <a:gd name="connsiteX64" fmla="*/ 789493 w 3619883"/>
                <a:gd name="connsiteY64" fmla="*/ 36327 h 4275461"/>
                <a:gd name="connsiteX65" fmla="*/ 854255 w 3619883"/>
                <a:gd name="connsiteY65" fmla="*/ 68887 h 4275461"/>
                <a:gd name="connsiteX66" fmla="*/ 897520 w 3619883"/>
                <a:gd name="connsiteY66" fmla="*/ 88629 h 4275461"/>
                <a:gd name="connsiteX67" fmla="*/ 940510 w 3619883"/>
                <a:gd name="connsiteY67" fmla="*/ 114265 h 4275461"/>
                <a:gd name="connsiteX68" fmla="*/ 1082712 w 3619883"/>
                <a:gd name="connsiteY68" fmla="*/ 144543 h 4275461"/>
                <a:gd name="connsiteX69" fmla="*/ 1205348 w 3619883"/>
                <a:gd name="connsiteY69" fmla="*/ 120753 h 4275461"/>
                <a:gd name="connsiteX70" fmla="*/ 1271764 w 3619883"/>
                <a:gd name="connsiteY70" fmla="*/ 117956 h 4275461"/>
                <a:gd name="connsiteX71" fmla="*/ 1315583 w 3619883"/>
                <a:gd name="connsiteY71" fmla="*/ 125912 h 4275461"/>
                <a:gd name="connsiteX72" fmla="*/ 1359125 w 3619883"/>
                <a:gd name="connsiteY72" fmla="*/ 139761 h 4275461"/>
                <a:gd name="connsiteX73" fmla="*/ 1391919 w 3619883"/>
                <a:gd name="connsiteY73" fmla="*/ 147202 h 4275461"/>
                <a:gd name="connsiteX74" fmla="*/ 1436563 w 3619883"/>
                <a:gd name="connsiteY74" fmla="*/ 137480 h 4275461"/>
                <a:gd name="connsiteX75" fmla="*/ 1471566 w 3619883"/>
                <a:gd name="connsiteY75" fmla="*/ 97777 h 4275461"/>
                <a:gd name="connsiteX76" fmla="*/ 1505739 w 3619883"/>
                <a:gd name="connsiteY76" fmla="*/ 75753 h 4275461"/>
                <a:gd name="connsiteX77" fmla="*/ 1590891 w 3619883"/>
                <a:gd name="connsiteY77" fmla="*/ 144702 h 4275461"/>
                <a:gd name="connsiteX78" fmla="*/ 1625616 w 3619883"/>
                <a:gd name="connsiteY78" fmla="*/ 110893 h 4275461"/>
                <a:gd name="connsiteX79" fmla="*/ 1658964 w 3619883"/>
                <a:gd name="connsiteY79" fmla="*/ 106547 h 4275461"/>
                <a:gd name="connsiteX80" fmla="*/ 1746598 w 3619883"/>
                <a:gd name="connsiteY80" fmla="*/ 122460 h 4275461"/>
                <a:gd name="connsiteX81" fmla="*/ 1811913 w 3619883"/>
                <a:gd name="connsiteY81" fmla="*/ 143234 h 4275461"/>
                <a:gd name="connsiteX82" fmla="*/ 1856557 w 3619883"/>
                <a:gd name="connsiteY82" fmla="*/ 133511 h 4275461"/>
                <a:gd name="connsiteX83" fmla="*/ 2066003 w 3619883"/>
                <a:gd name="connsiteY83" fmla="*/ 143313 h 4275461"/>
                <a:gd name="connsiteX84" fmla="*/ 2177615 w 3619883"/>
                <a:gd name="connsiteY84" fmla="*/ 119007 h 4275461"/>
                <a:gd name="connsiteX85" fmla="*/ 2255883 w 3619883"/>
                <a:gd name="connsiteY85" fmla="*/ 99047 h 4275461"/>
                <a:gd name="connsiteX86" fmla="*/ 2344622 w 3619883"/>
                <a:gd name="connsiteY86" fmla="*/ 91388 h 4275461"/>
                <a:gd name="connsiteX87" fmla="*/ 2455682 w 3619883"/>
                <a:gd name="connsiteY87" fmla="*/ 78869 h 4275461"/>
                <a:gd name="connsiteX88" fmla="*/ 2632609 w 3619883"/>
                <a:gd name="connsiteY88" fmla="*/ 75338 h 4275461"/>
                <a:gd name="connsiteX89" fmla="*/ 2742291 w 3619883"/>
                <a:gd name="connsiteY89" fmla="*/ 92282 h 4275461"/>
                <a:gd name="connsiteX90" fmla="*/ 2851974 w 3619883"/>
                <a:gd name="connsiteY90" fmla="*/ 109227 h 4275461"/>
                <a:gd name="connsiteX91" fmla="*/ 2907643 w 3619883"/>
                <a:gd name="connsiteY91" fmla="*/ 100020 h 4275461"/>
                <a:gd name="connsiteX92" fmla="*/ 2944022 w 3619883"/>
                <a:gd name="connsiteY92" fmla="*/ 30853 h 4275461"/>
                <a:gd name="connsiteX93" fmla="*/ 3022289 w 3619883"/>
                <a:gd name="connsiteY93" fmla="*/ 10893 h 4275461"/>
                <a:gd name="connsiteX94" fmla="*/ 3054807 w 3619883"/>
                <a:gd name="connsiteY94" fmla="*/ 24226 h 4275461"/>
                <a:gd name="connsiteX95" fmla="*/ 3141892 w 3619883"/>
                <a:gd name="connsiteY95" fmla="*/ 51925 h 4275461"/>
                <a:gd name="connsiteX96" fmla="*/ 3185711 w 3619883"/>
                <a:gd name="connsiteY96" fmla="*/ 59881 h 4275461"/>
                <a:gd name="connsiteX97" fmla="*/ 3219056 w 3619883"/>
                <a:gd name="connsiteY97" fmla="*/ 55536 h 4275461"/>
                <a:gd name="connsiteX98" fmla="*/ 3263425 w 3619883"/>
                <a:gd name="connsiteY98" fmla="*/ 51706 h 4275461"/>
                <a:gd name="connsiteX99" fmla="*/ 3296219 w 3619883"/>
                <a:gd name="connsiteY99" fmla="*/ 59147 h 4275461"/>
                <a:gd name="connsiteX100" fmla="*/ 3319094 w 3619883"/>
                <a:gd name="connsiteY100" fmla="*/ 42500 h 4275461"/>
                <a:gd name="connsiteX101" fmla="*/ 3420511 w 3619883"/>
                <a:gd name="connsiteY101" fmla="*/ 0 h 4275461"/>
                <a:gd name="connsiteX102" fmla="*/ 3453305 w 3619883"/>
                <a:gd name="connsiteY102" fmla="*/ 7440 h 4275461"/>
                <a:gd name="connsiteX103" fmla="*/ 3496571 w 3619883"/>
                <a:gd name="connsiteY103" fmla="*/ 27182 h 4275461"/>
                <a:gd name="connsiteX104" fmla="*/ 3602117 w 3619883"/>
                <a:gd name="connsiteY104" fmla="*/ 132521 h 4275461"/>
                <a:gd name="connsiteX105" fmla="*/ 3619883 w 3619883"/>
                <a:gd name="connsiteY105" fmla="*/ 140049 h 4275461"/>
                <a:gd name="connsiteX106" fmla="*/ 3619883 w 3619883"/>
                <a:gd name="connsiteY10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582936 w 3619883"/>
                <a:gd name="connsiteY15" fmla="*/ 3951392 h 4275461"/>
                <a:gd name="connsiteX16" fmla="*/ 1405151 w 3619883"/>
                <a:gd name="connsiteY16" fmla="*/ 3951392 h 4275461"/>
                <a:gd name="connsiteX17" fmla="*/ 1405151 w 3619883"/>
                <a:gd name="connsiteY17" fmla="*/ 4128157 h 4275461"/>
                <a:gd name="connsiteX18" fmla="*/ 1468988 w 3619883"/>
                <a:gd name="connsiteY18" fmla="*/ 4128157 h 4275461"/>
                <a:gd name="connsiteX19" fmla="*/ 1427396 w 3619883"/>
                <a:gd name="connsiteY19" fmla="*/ 4275461 h 4275461"/>
                <a:gd name="connsiteX20" fmla="*/ 1210751 w 3619883"/>
                <a:gd name="connsiteY20" fmla="*/ 4275461 h 4275461"/>
                <a:gd name="connsiteX21" fmla="*/ 1210751 w 3619883"/>
                <a:gd name="connsiteY21" fmla="*/ 4128157 h 4275461"/>
                <a:gd name="connsiteX22" fmla="*/ 1271978 w 3619883"/>
                <a:gd name="connsiteY22" fmla="*/ 4128157 h 4275461"/>
                <a:gd name="connsiteX23" fmla="*/ 1271978 w 3619883"/>
                <a:gd name="connsiteY23" fmla="*/ 3951392 h 4275461"/>
                <a:gd name="connsiteX24" fmla="*/ 1094193 w 3619883"/>
                <a:gd name="connsiteY24" fmla="*/ 3951392 h 4275461"/>
                <a:gd name="connsiteX25" fmla="*/ 1094193 w 3619883"/>
                <a:gd name="connsiteY25" fmla="*/ 4128157 h 4275461"/>
                <a:gd name="connsiteX26" fmla="*/ 1140354 w 3619883"/>
                <a:gd name="connsiteY26" fmla="*/ 4128157 h 4275461"/>
                <a:gd name="connsiteX27" fmla="*/ 1140354 w 3619883"/>
                <a:gd name="connsiteY27" fmla="*/ 4275461 h 4275461"/>
                <a:gd name="connsiteX28" fmla="*/ 953807 w 3619883"/>
                <a:gd name="connsiteY28" fmla="*/ 4275461 h 4275461"/>
                <a:gd name="connsiteX29" fmla="*/ 912215 w 3619883"/>
                <a:gd name="connsiteY29" fmla="*/ 4128157 h 4275461"/>
                <a:gd name="connsiteX30" fmla="*/ 961020 w 3619883"/>
                <a:gd name="connsiteY30" fmla="*/ 4128157 h 4275461"/>
                <a:gd name="connsiteX31" fmla="*/ 961020 w 3619883"/>
                <a:gd name="connsiteY31" fmla="*/ 3951392 h 4275461"/>
                <a:gd name="connsiteX32" fmla="*/ 783235 w 3619883"/>
                <a:gd name="connsiteY32" fmla="*/ 3951392 h 4275461"/>
                <a:gd name="connsiteX33" fmla="*/ 783235 w 3619883"/>
                <a:gd name="connsiteY33" fmla="*/ 4128157 h 4275461"/>
                <a:gd name="connsiteX34" fmla="*/ 871024 w 3619883"/>
                <a:gd name="connsiteY34" fmla="*/ 4128157 h 4275461"/>
                <a:gd name="connsiteX35" fmla="*/ 829432 w 3619883"/>
                <a:gd name="connsiteY35" fmla="*/ 4275461 h 4275461"/>
                <a:gd name="connsiteX36" fmla="*/ 611484 w 3619883"/>
                <a:gd name="connsiteY36" fmla="*/ 4275461 h 4275461"/>
                <a:gd name="connsiteX37" fmla="*/ 621247 w 3619883"/>
                <a:gd name="connsiteY37" fmla="*/ 4128157 h 4275461"/>
                <a:gd name="connsiteX38" fmla="*/ 650062 w 3619883"/>
                <a:gd name="connsiteY38" fmla="*/ 4128157 h 4275461"/>
                <a:gd name="connsiteX39" fmla="*/ 650062 w 3619883"/>
                <a:gd name="connsiteY39" fmla="*/ 3951392 h 4275461"/>
                <a:gd name="connsiteX40" fmla="*/ 472277 w 3619883"/>
                <a:gd name="connsiteY40" fmla="*/ 3951392 h 4275461"/>
                <a:gd name="connsiteX41" fmla="*/ 472277 w 3619883"/>
                <a:gd name="connsiteY41" fmla="*/ 4128157 h 4275461"/>
                <a:gd name="connsiteX42" fmla="*/ 522650 w 3619883"/>
                <a:gd name="connsiteY42" fmla="*/ 4128157 h 4275461"/>
                <a:gd name="connsiteX43" fmla="*/ 573998 w 3619883"/>
                <a:gd name="connsiteY43" fmla="*/ 4275461 h 4275461"/>
                <a:gd name="connsiteX44" fmla="*/ 336164 w 3619883"/>
                <a:gd name="connsiteY44" fmla="*/ 4275461 h 4275461"/>
                <a:gd name="connsiteX45" fmla="*/ 294572 w 3619883"/>
                <a:gd name="connsiteY45" fmla="*/ 4128157 h 4275461"/>
                <a:gd name="connsiteX46" fmla="*/ 339106 w 3619883"/>
                <a:gd name="connsiteY46" fmla="*/ 4128157 h 4275461"/>
                <a:gd name="connsiteX47" fmla="*/ 339106 w 3619883"/>
                <a:gd name="connsiteY47" fmla="*/ 3951392 h 4275461"/>
                <a:gd name="connsiteX48" fmla="*/ 161321 w 3619883"/>
                <a:gd name="connsiteY48" fmla="*/ 3951392 h 4275461"/>
                <a:gd name="connsiteX49" fmla="*/ 161321 w 3619883"/>
                <a:gd name="connsiteY49" fmla="*/ 4128157 h 4275461"/>
                <a:gd name="connsiteX50" fmla="*/ 230914 w 3619883"/>
                <a:gd name="connsiteY50" fmla="*/ 4128157 h 4275461"/>
                <a:gd name="connsiteX51" fmla="*/ 189322 w 3619883"/>
                <a:gd name="connsiteY51" fmla="*/ 4275461 h 4275461"/>
                <a:gd name="connsiteX52" fmla="*/ 0 w 3619883"/>
                <a:gd name="connsiteY52" fmla="*/ 4275461 h 4275461"/>
                <a:gd name="connsiteX53" fmla="*/ 0 w 3619883"/>
                <a:gd name="connsiteY53" fmla="*/ 42229 h 4275461"/>
                <a:gd name="connsiteX54" fmla="*/ 42464 w 3619883"/>
                <a:gd name="connsiteY54" fmla="*/ 40518 h 4275461"/>
                <a:gd name="connsiteX55" fmla="*/ 137733 w 3619883"/>
                <a:gd name="connsiteY55" fmla="*/ 35355 h 4275461"/>
                <a:gd name="connsiteX56" fmla="*/ 270565 w 3619883"/>
                <a:gd name="connsiteY56" fmla="*/ 29759 h 4275461"/>
                <a:gd name="connsiteX57" fmla="*/ 479734 w 3619883"/>
                <a:gd name="connsiteY57" fmla="*/ 45455 h 4275461"/>
                <a:gd name="connsiteX58" fmla="*/ 524103 w 3619883"/>
                <a:gd name="connsiteY58" fmla="*/ 41625 h 4275461"/>
                <a:gd name="connsiteX59" fmla="*/ 624416 w 3619883"/>
                <a:gd name="connsiteY59" fmla="*/ 22696 h 4275461"/>
                <a:gd name="connsiteX60" fmla="*/ 657762 w 3619883"/>
                <a:gd name="connsiteY60" fmla="*/ 18351 h 4275461"/>
                <a:gd name="connsiteX61" fmla="*/ 690557 w 3619883"/>
                <a:gd name="connsiteY61" fmla="*/ 25792 h 4275461"/>
                <a:gd name="connsiteX62" fmla="*/ 745123 w 3619883"/>
                <a:gd name="connsiteY62" fmla="*/ 40157 h 4275461"/>
                <a:gd name="connsiteX63" fmla="*/ 789493 w 3619883"/>
                <a:gd name="connsiteY63" fmla="*/ 36327 h 4275461"/>
                <a:gd name="connsiteX64" fmla="*/ 854255 w 3619883"/>
                <a:gd name="connsiteY64" fmla="*/ 68887 h 4275461"/>
                <a:gd name="connsiteX65" fmla="*/ 897520 w 3619883"/>
                <a:gd name="connsiteY65" fmla="*/ 88629 h 4275461"/>
                <a:gd name="connsiteX66" fmla="*/ 940510 w 3619883"/>
                <a:gd name="connsiteY66" fmla="*/ 114265 h 4275461"/>
                <a:gd name="connsiteX67" fmla="*/ 1082712 w 3619883"/>
                <a:gd name="connsiteY67" fmla="*/ 144543 h 4275461"/>
                <a:gd name="connsiteX68" fmla="*/ 1205348 w 3619883"/>
                <a:gd name="connsiteY68" fmla="*/ 120753 h 4275461"/>
                <a:gd name="connsiteX69" fmla="*/ 1271764 w 3619883"/>
                <a:gd name="connsiteY69" fmla="*/ 117956 h 4275461"/>
                <a:gd name="connsiteX70" fmla="*/ 1315583 w 3619883"/>
                <a:gd name="connsiteY70" fmla="*/ 125912 h 4275461"/>
                <a:gd name="connsiteX71" fmla="*/ 1359125 w 3619883"/>
                <a:gd name="connsiteY71" fmla="*/ 139761 h 4275461"/>
                <a:gd name="connsiteX72" fmla="*/ 1391919 w 3619883"/>
                <a:gd name="connsiteY72" fmla="*/ 147202 h 4275461"/>
                <a:gd name="connsiteX73" fmla="*/ 1436563 w 3619883"/>
                <a:gd name="connsiteY73" fmla="*/ 137480 h 4275461"/>
                <a:gd name="connsiteX74" fmla="*/ 1471566 w 3619883"/>
                <a:gd name="connsiteY74" fmla="*/ 97777 h 4275461"/>
                <a:gd name="connsiteX75" fmla="*/ 1505739 w 3619883"/>
                <a:gd name="connsiteY75" fmla="*/ 75753 h 4275461"/>
                <a:gd name="connsiteX76" fmla="*/ 1590891 w 3619883"/>
                <a:gd name="connsiteY76" fmla="*/ 144702 h 4275461"/>
                <a:gd name="connsiteX77" fmla="*/ 1625616 w 3619883"/>
                <a:gd name="connsiteY77" fmla="*/ 110893 h 4275461"/>
                <a:gd name="connsiteX78" fmla="*/ 1658964 w 3619883"/>
                <a:gd name="connsiteY78" fmla="*/ 106547 h 4275461"/>
                <a:gd name="connsiteX79" fmla="*/ 1746598 w 3619883"/>
                <a:gd name="connsiteY79" fmla="*/ 122460 h 4275461"/>
                <a:gd name="connsiteX80" fmla="*/ 1811913 w 3619883"/>
                <a:gd name="connsiteY80" fmla="*/ 143234 h 4275461"/>
                <a:gd name="connsiteX81" fmla="*/ 1856557 w 3619883"/>
                <a:gd name="connsiteY81" fmla="*/ 133511 h 4275461"/>
                <a:gd name="connsiteX82" fmla="*/ 2066003 w 3619883"/>
                <a:gd name="connsiteY82" fmla="*/ 143313 h 4275461"/>
                <a:gd name="connsiteX83" fmla="*/ 2177615 w 3619883"/>
                <a:gd name="connsiteY83" fmla="*/ 119007 h 4275461"/>
                <a:gd name="connsiteX84" fmla="*/ 2255883 w 3619883"/>
                <a:gd name="connsiteY84" fmla="*/ 99047 h 4275461"/>
                <a:gd name="connsiteX85" fmla="*/ 2344622 w 3619883"/>
                <a:gd name="connsiteY85" fmla="*/ 91388 h 4275461"/>
                <a:gd name="connsiteX86" fmla="*/ 2455682 w 3619883"/>
                <a:gd name="connsiteY86" fmla="*/ 78869 h 4275461"/>
                <a:gd name="connsiteX87" fmla="*/ 2632609 w 3619883"/>
                <a:gd name="connsiteY87" fmla="*/ 75338 h 4275461"/>
                <a:gd name="connsiteX88" fmla="*/ 2742291 w 3619883"/>
                <a:gd name="connsiteY88" fmla="*/ 92282 h 4275461"/>
                <a:gd name="connsiteX89" fmla="*/ 2851974 w 3619883"/>
                <a:gd name="connsiteY89" fmla="*/ 109227 h 4275461"/>
                <a:gd name="connsiteX90" fmla="*/ 2907643 w 3619883"/>
                <a:gd name="connsiteY90" fmla="*/ 100020 h 4275461"/>
                <a:gd name="connsiteX91" fmla="*/ 2944022 w 3619883"/>
                <a:gd name="connsiteY91" fmla="*/ 30853 h 4275461"/>
                <a:gd name="connsiteX92" fmla="*/ 3022289 w 3619883"/>
                <a:gd name="connsiteY92" fmla="*/ 10893 h 4275461"/>
                <a:gd name="connsiteX93" fmla="*/ 3054807 w 3619883"/>
                <a:gd name="connsiteY93" fmla="*/ 24226 h 4275461"/>
                <a:gd name="connsiteX94" fmla="*/ 3141892 w 3619883"/>
                <a:gd name="connsiteY94" fmla="*/ 51925 h 4275461"/>
                <a:gd name="connsiteX95" fmla="*/ 3185711 w 3619883"/>
                <a:gd name="connsiteY95" fmla="*/ 59881 h 4275461"/>
                <a:gd name="connsiteX96" fmla="*/ 3219056 w 3619883"/>
                <a:gd name="connsiteY96" fmla="*/ 55536 h 4275461"/>
                <a:gd name="connsiteX97" fmla="*/ 3263425 w 3619883"/>
                <a:gd name="connsiteY97" fmla="*/ 51706 h 4275461"/>
                <a:gd name="connsiteX98" fmla="*/ 3296219 w 3619883"/>
                <a:gd name="connsiteY98" fmla="*/ 59147 h 4275461"/>
                <a:gd name="connsiteX99" fmla="*/ 3319094 w 3619883"/>
                <a:gd name="connsiteY99" fmla="*/ 42500 h 4275461"/>
                <a:gd name="connsiteX100" fmla="*/ 3420511 w 3619883"/>
                <a:gd name="connsiteY100" fmla="*/ 0 h 4275461"/>
                <a:gd name="connsiteX101" fmla="*/ 3453305 w 3619883"/>
                <a:gd name="connsiteY101" fmla="*/ 7440 h 4275461"/>
                <a:gd name="connsiteX102" fmla="*/ 3496571 w 3619883"/>
                <a:gd name="connsiteY102" fmla="*/ 27182 h 4275461"/>
                <a:gd name="connsiteX103" fmla="*/ 3602117 w 3619883"/>
                <a:gd name="connsiteY103" fmla="*/ 132521 h 4275461"/>
                <a:gd name="connsiteX104" fmla="*/ 3619883 w 3619883"/>
                <a:gd name="connsiteY104" fmla="*/ 140049 h 4275461"/>
                <a:gd name="connsiteX105" fmla="*/ 3619883 w 3619883"/>
                <a:gd name="connsiteY10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405151 w 3619883"/>
                <a:gd name="connsiteY15" fmla="*/ 3951392 h 4275461"/>
                <a:gd name="connsiteX16" fmla="*/ 1405151 w 3619883"/>
                <a:gd name="connsiteY16" fmla="*/ 4128157 h 4275461"/>
                <a:gd name="connsiteX17" fmla="*/ 1468988 w 3619883"/>
                <a:gd name="connsiteY17" fmla="*/ 4128157 h 4275461"/>
                <a:gd name="connsiteX18" fmla="*/ 1427396 w 3619883"/>
                <a:gd name="connsiteY18" fmla="*/ 4275461 h 4275461"/>
                <a:gd name="connsiteX19" fmla="*/ 1210751 w 3619883"/>
                <a:gd name="connsiteY19" fmla="*/ 4275461 h 4275461"/>
                <a:gd name="connsiteX20" fmla="*/ 1210751 w 3619883"/>
                <a:gd name="connsiteY20" fmla="*/ 4128157 h 4275461"/>
                <a:gd name="connsiteX21" fmla="*/ 1271978 w 3619883"/>
                <a:gd name="connsiteY21" fmla="*/ 4128157 h 4275461"/>
                <a:gd name="connsiteX22" fmla="*/ 1271978 w 3619883"/>
                <a:gd name="connsiteY22" fmla="*/ 3951392 h 4275461"/>
                <a:gd name="connsiteX23" fmla="*/ 1094193 w 3619883"/>
                <a:gd name="connsiteY23" fmla="*/ 3951392 h 4275461"/>
                <a:gd name="connsiteX24" fmla="*/ 1094193 w 3619883"/>
                <a:gd name="connsiteY24" fmla="*/ 4128157 h 4275461"/>
                <a:gd name="connsiteX25" fmla="*/ 1140354 w 3619883"/>
                <a:gd name="connsiteY25" fmla="*/ 4128157 h 4275461"/>
                <a:gd name="connsiteX26" fmla="*/ 1140354 w 3619883"/>
                <a:gd name="connsiteY26" fmla="*/ 4275461 h 4275461"/>
                <a:gd name="connsiteX27" fmla="*/ 953807 w 3619883"/>
                <a:gd name="connsiteY27" fmla="*/ 4275461 h 4275461"/>
                <a:gd name="connsiteX28" fmla="*/ 912215 w 3619883"/>
                <a:gd name="connsiteY28" fmla="*/ 4128157 h 4275461"/>
                <a:gd name="connsiteX29" fmla="*/ 961020 w 3619883"/>
                <a:gd name="connsiteY29" fmla="*/ 4128157 h 4275461"/>
                <a:gd name="connsiteX30" fmla="*/ 961020 w 3619883"/>
                <a:gd name="connsiteY30" fmla="*/ 3951392 h 4275461"/>
                <a:gd name="connsiteX31" fmla="*/ 783235 w 3619883"/>
                <a:gd name="connsiteY31" fmla="*/ 3951392 h 4275461"/>
                <a:gd name="connsiteX32" fmla="*/ 783235 w 3619883"/>
                <a:gd name="connsiteY32" fmla="*/ 4128157 h 4275461"/>
                <a:gd name="connsiteX33" fmla="*/ 871024 w 3619883"/>
                <a:gd name="connsiteY33" fmla="*/ 4128157 h 4275461"/>
                <a:gd name="connsiteX34" fmla="*/ 829432 w 3619883"/>
                <a:gd name="connsiteY34" fmla="*/ 4275461 h 4275461"/>
                <a:gd name="connsiteX35" fmla="*/ 611484 w 3619883"/>
                <a:gd name="connsiteY35" fmla="*/ 4275461 h 4275461"/>
                <a:gd name="connsiteX36" fmla="*/ 621247 w 3619883"/>
                <a:gd name="connsiteY36" fmla="*/ 4128157 h 4275461"/>
                <a:gd name="connsiteX37" fmla="*/ 650062 w 3619883"/>
                <a:gd name="connsiteY37" fmla="*/ 4128157 h 4275461"/>
                <a:gd name="connsiteX38" fmla="*/ 650062 w 3619883"/>
                <a:gd name="connsiteY38" fmla="*/ 3951392 h 4275461"/>
                <a:gd name="connsiteX39" fmla="*/ 472277 w 3619883"/>
                <a:gd name="connsiteY39" fmla="*/ 3951392 h 4275461"/>
                <a:gd name="connsiteX40" fmla="*/ 472277 w 3619883"/>
                <a:gd name="connsiteY40" fmla="*/ 4128157 h 4275461"/>
                <a:gd name="connsiteX41" fmla="*/ 522650 w 3619883"/>
                <a:gd name="connsiteY41" fmla="*/ 4128157 h 4275461"/>
                <a:gd name="connsiteX42" fmla="*/ 573998 w 3619883"/>
                <a:gd name="connsiteY42" fmla="*/ 4275461 h 4275461"/>
                <a:gd name="connsiteX43" fmla="*/ 336164 w 3619883"/>
                <a:gd name="connsiteY43" fmla="*/ 4275461 h 4275461"/>
                <a:gd name="connsiteX44" fmla="*/ 294572 w 3619883"/>
                <a:gd name="connsiteY44" fmla="*/ 4128157 h 4275461"/>
                <a:gd name="connsiteX45" fmla="*/ 339106 w 3619883"/>
                <a:gd name="connsiteY45" fmla="*/ 4128157 h 4275461"/>
                <a:gd name="connsiteX46" fmla="*/ 339106 w 3619883"/>
                <a:gd name="connsiteY46" fmla="*/ 3951392 h 4275461"/>
                <a:gd name="connsiteX47" fmla="*/ 161321 w 3619883"/>
                <a:gd name="connsiteY47" fmla="*/ 3951392 h 4275461"/>
                <a:gd name="connsiteX48" fmla="*/ 161321 w 3619883"/>
                <a:gd name="connsiteY48" fmla="*/ 4128157 h 4275461"/>
                <a:gd name="connsiteX49" fmla="*/ 230914 w 3619883"/>
                <a:gd name="connsiteY49" fmla="*/ 4128157 h 4275461"/>
                <a:gd name="connsiteX50" fmla="*/ 189322 w 3619883"/>
                <a:gd name="connsiteY50" fmla="*/ 4275461 h 4275461"/>
                <a:gd name="connsiteX51" fmla="*/ 0 w 3619883"/>
                <a:gd name="connsiteY51" fmla="*/ 4275461 h 4275461"/>
                <a:gd name="connsiteX52" fmla="*/ 0 w 3619883"/>
                <a:gd name="connsiteY52" fmla="*/ 42229 h 4275461"/>
                <a:gd name="connsiteX53" fmla="*/ 42464 w 3619883"/>
                <a:gd name="connsiteY53" fmla="*/ 40518 h 4275461"/>
                <a:gd name="connsiteX54" fmla="*/ 137733 w 3619883"/>
                <a:gd name="connsiteY54" fmla="*/ 35355 h 4275461"/>
                <a:gd name="connsiteX55" fmla="*/ 270565 w 3619883"/>
                <a:gd name="connsiteY55" fmla="*/ 29759 h 4275461"/>
                <a:gd name="connsiteX56" fmla="*/ 479734 w 3619883"/>
                <a:gd name="connsiteY56" fmla="*/ 45455 h 4275461"/>
                <a:gd name="connsiteX57" fmla="*/ 524103 w 3619883"/>
                <a:gd name="connsiteY57" fmla="*/ 41625 h 4275461"/>
                <a:gd name="connsiteX58" fmla="*/ 624416 w 3619883"/>
                <a:gd name="connsiteY58" fmla="*/ 22696 h 4275461"/>
                <a:gd name="connsiteX59" fmla="*/ 657762 w 3619883"/>
                <a:gd name="connsiteY59" fmla="*/ 18351 h 4275461"/>
                <a:gd name="connsiteX60" fmla="*/ 690557 w 3619883"/>
                <a:gd name="connsiteY60" fmla="*/ 25792 h 4275461"/>
                <a:gd name="connsiteX61" fmla="*/ 745123 w 3619883"/>
                <a:gd name="connsiteY61" fmla="*/ 40157 h 4275461"/>
                <a:gd name="connsiteX62" fmla="*/ 789493 w 3619883"/>
                <a:gd name="connsiteY62" fmla="*/ 36327 h 4275461"/>
                <a:gd name="connsiteX63" fmla="*/ 854255 w 3619883"/>
                <a:gd name="connsiteY63" fmla="*/ 68887 h 4275461"/>
                <a:gd name="connsiteX64" fmla="*/ 897520 w 3619883"/>
                <a:gd name="connsiteY64" fmla="*/ 88629 h 4275461"/>
                <a:gd name="connsiteX65" fmla="*/ 940510 w 3619883"/>
                <a:gd name="connsiteY65" fmla="*/ 114265 h 4275461"/>
                <a:gd name="connsiteX66" fmla="*/ 1082712 w 3619883"/>
                <a:gd name="connsiteY66" fmla="*/ 144543 h 4275461"/>
                <a:gd name="connsiteX67" fmla="*/ 1205348 w 3619883"/>
                <a:gd name="connsiteY67" fmla="*/ 120753 h 4275461"/>
                <a:gd name="connsiteX68" fmla="*/ 1271764 w 3619883"/>
                <a:gd name="connsiteY68" fmla="*/ 117956 h 4275461"/>
                <a:gd name="connsiteX69" fmla="*/ 1315583 w 3619883"/>
                <a:gd name="connsiteY69" fmla="*/ 125912 h 4275461"/>
                <a:gd name="connsiteX70" fmla="*/ 1359125 w 3619883"/>
                <a:gd name="connsiteY70" fmla="*/ 139761 h 4275461"/>
                <a:gd name="connsiteX71" fmla="*/ 1391919 w 3619883"/>
                <a:gd name="connsiteY71" fmla="*/ 147202 h 4275461"/>
                <a:gd name="connsiteX72" fmla="*/ 1436563 w 3619883"/>
                <a:gd name="connsiteY72" fmla="*/ 137480 h 4275461"/>
                <a:gd name="connsiteX73" fmla="*/ 1471566 w 3619883"/>
                <a:gd name="connsiteY73" fmla="*/ 97777 h 4275461"/>
                <a:gd name="connsiteX74" fmla="*/ 1505739 w 3619883"/>
                <a:gd name="connsiteY74" fmla="*/ 75753 h 4275461"/>
                <a:gd name="connsiteX75" fmla="*/ 1590891 w 3619883"/>
                <a:gd name="connsiteY75" fmla="*/ 144702 h 4275461"/>
                <a:gd name="connsiteX76" fmla="*/ 1625616 w 3619883"/>
                <a:gd name="connsiteY76" fmla="*/ 110893 h 4275461"/>
                <a:gd name="connsiteX77" fmla="*/ 1658964 w 3619883"/>
                <a:gd name="connsiteY77" fmla="*/ 106547 h 4275461"/>
                <a:gd name="connsiteX78" fmla="*/ 1746598 w 3619883"/>
                <a:gd name="connsiteY78" fmla="*/ 122460 h 4275461"/>
                <a:gd name="connsiteX79" fmla="*/ 1811913 w 3619883"/>
                <a:gd name="connsiteY79" fmla="*/ 143234 h 4275461"/>
                <a:gd name="connsiteX80" fmla="*/ 1856557 w 3619883"/>
                <a:gd name="connsiteY80" fmla="*/ 133511 h 4275461"/>
                <a:gd name="connsiteX81" fmla="*/ 2066003 w 3619883"/>
                <a:gd name="connsiteY81" fmla="*/ 143313 h 4275461"/>
                <a:gd name="connsiteX82" fmla="*/ 2177615 w 3619883"/>
                <a:gd name="connsiteY82" fmla="*/ 119007 h 4275461"/>
                <a:gd name="connsiteX83" fmla="*/ 2255883 w 3619883"/>
                <a:gd name="connsiteY83" fmla="*/ 99047 h 4275461"/>
                <a:gd name="connsiteX84" fmla="*/ 2344622 w 3619883"/>
                <a:gd name="connsiteY84" fmla="*/ 91388 h 4275461"/>
                <a:gd name="connsiteX85" fmla="*/ 2455682 w 3619883"/>
                <a:gd name="connsiteY85" fmla="*/ 78869 h 4275461"/>
                <a:gd name="connsiteX86" fmla="*/ 2632609 w 3619883"/>
                <a:gd name="connsiteY86" fmla="*/ 75338 h 4275461"/>
                <a:gd name="connsiteX87" fmla="*/ 2742291 w 3619883"/>
                <a:gd name="connsiteY87" fmla="*/ 92282 h 4275461"/>
                <a:gd name="connsiteX88" fmla="*/ 2851974 w 3619883"/>
                <a:gd name="connsiteY88" fmla="*/ 109227 h 4275461"/>
                <a:gd name="connsiteX89" fmla="*/ 2907643 w 3619883"/>
                <a:gd name="connsiteY89" fmla="*/ 100020 h 4275461"/>
                <a:gd name="connsiteX90" fmla="*/ 2944022 w 3619883"/>
                <a:gd name="connsiteY90" fmla="*/ 30853 h 4275461"/>
                <a:gd name="connsiteX91" fmla="*/ 3022289 w 3619883"/>
                <a:gd name="connsiteY91" fmla="*/ 10893 h 4275461"/>
                <a:gd name="connsiteX92" fmla="*/ 3054807 w 3619883"/>
                <a:gd name="connsiteY92" fmla="*/ 24226 h 4275461"/>
                <a:gd name="connsiteX93" fmla="*/ 3141892 w 3619883"/>
                <a:gd name="connsiteY93" fmla="*/ 51925 h 4275461"/>
                <a:gd name="connsiteX94" fmla="*/ 3185711 w 3619883"/>
                <a:gd name="connsiteY94" fmla="*/ 59881 h 4275461"/>
                <a:gd name="connsiteX95" fmla="*/ 3219056 w 3619883"/>
                <a:gd name="connsiteY95" fmla="*/ 55536 h 4275461"/>
                <a:gd name="connsiteX96" fmla="*/ 3263425 w 3619883"/>
                <a:gd name="connsiteY96" fmla="*/ 51706 h 4275461"/>
                <a:gd name="connsiteX97" fmla="*/ 3296219 w 3619883"/>
                <a:gd name="connsiteY97" fmla="*/ 59147 h 4275461"/>
                <a:gd name="connsiteX98" fmla="*/ 3319094 w 3619883"/>
                <a:gd name="connsiteY98" fmla="*/ 42500 h 4275461"/>
                <a:gd name="connsiteX99" fmla="*/ 3420511 w 3619883"/>
                <a:gd name="connsiteY99" fmla="*/ 0 h 4275461"/>
                <a:gd name="connsiteX100" fmla="*/ 3453305 w 3619883"/>
                <a:gd name="connsiteY100" fmla="*/ 7440 h 4275461"/>
                <a:gd name="connsiteX101" fmla="*/ 3496571 w 3619883"/>
                <a:gd name="connsiteY101" fmla="*/ 27182 h 4275461"/>
                <a:gd name="connsiteX102" fmla="*/ 3602117 w 3619883"/>
                <a:gd name="connsiteY102" fmla="*/ 132521 h 4275461"/>
                <a:gd name="connsiteX103" fmla="*/ 3619883 w 3619883"/>
                <a:gd name="connsiteY103" fmla="*/ 140049 h 4275461"/>
                <a:gd name="connsiteX104" fmla="*/ 3619883 w 3619883"/>
                <a:gd name="connsiteY10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05151 w 3619883"/>
                <a:gd name="connsiteY15" fmla="*/ 4128157 h 4275461"/>
                <a:gd name="connsiteX16" fmla="*/ 1468988 w 3619883"/>
                <a:gd name="connsiteY16" fmla="*/ 4128157 h 4275461"/>
                <a:gd name="connsiteX17" fmla="*/ 1427396 w 3619883"/>
                <a:gd name="connsiteY17" fmla="*/ 4275461 h 4275461"/>
                <a:gd name="connsiteX18" fmla="*/ 1210751 w 3619883"/>
                <a:gd name="connsiteY18" fmla="*/ 4275461 h 4275461"/>
                <a:gd name="connsiteX19" fmla="*/ 1210751 w 3619883"/>
                <a:gd name="connsiteY19" fmla="*/ 4128157 h 4275461"/>
                <a:gd name="connsiteX20" fmla="*/ 1271978 w 3619883"/>
                <a:gd name="connsiteY20" fmla="*/ 4128157 h 4275461"/>
                <a:gd name="connsiteX21" fmla="*/ 1271978 w 3619883"/>
                <a:gd name="connsiteY21" fmla="*/ 3951392 h 4275461"/>
                <a:gd name="connsiteX22" fmla="*/ 1094193 w 3619883"/>
                <a:gd name="connsiteY22" fmla="*/ 3951392 h 4275461"/>
                <a:gd name="connsiteX23" fmla="*/ 1094193 w 3619883"/>
                <a:gd name="connsiteY23" fmla="*/ 4128157 h 4275461"/>
                <a:gd name="connsiteX24" fmla="*/ 1140354 w 3619883"/>
                <a:gd name="connsiteY24" fmla="*/ 4128157 h 4275461"/>
                <a:gd name="connsiteX25" fmla="*/ 1140354 w 3619883"/>
                <a:gd name="connsiteY25" fmla="*/ 4275461 h 4275461"/>
                <a:gd name="connsiteX26" fmla="*/ 953807 w 3619883"/>
                <a:gd name="connsiteY26" fmla="*/ 4275461 h 4275461"/>
                <a:gd name="connsiteX27" fmla="*/ 912215 w 3619883"/>
                <a:gd name="connsiteY27" fmla="*/ 4128157 h 4275461"/>
                <a:gd name="connsiteX28" fmla="*/ 961020 w 3619883"/>
                <a:gd name="connsiteY28" fmla="*/ 4128157 h 4275461"/>
                <a:gd name="connsiteX29" fmla="*/ 961020 w 3619883"/>
                <a:gd name="connsiteY29" fmla="*/ 3951392 h 4275461"/>
                <a:gd name="connsiteX30" fmla="*/ 783235 w 3619883"/>
                <a:gd name="connsiteY30" fmla="*/ 3951392 h 4275461"/>
                <a:gd name="connsiteX31" fmla="*/ 783235 w 3619883"/>
                <a:gd name="connsiteY31" fmla="*/ 4128157 h 4275461"/>
                <a:gd name="connsiteX32" fmla="*/ 871024 w 3619883"/>
                <a:gd name="connsiteY32" fmla="*/ 4128157 h 4275461"/>
                <a:gd name="connsiteX33" fmla="*/ 829432 w 3619883"/>
                <a:gd name="connsiteY33" fmla="*/ 4275461 h 4275461"/>
                <a:gd name="connsiteX34" fmla="*/ 611484 w 3619883"/>
                <a:gd name="connsiteY34" fmla="*/ 4275461 h 4275461"/>
                <a:gd name="connsiteX35" fmla="*/ 621247 w 3619883"/>
                <a:gd name="connsiteY35" fmla="*/ 4128157 h 4275461"/>
                <a:gd name="connsiteX36" fmla="*/ 650062 w 3619883"/>
                <a:gd name="connsiteY36" fmla="*/ 4128157 h 4275461"/>
                <a:gd name="connsiteX37" fmla="*/ 650062 w 3619883"/>
                <a:gd name="connsiteY37" fmla="*/ 3951392 h 4275461"/>
                <a:gd name="connsiteX38" fmla="*/ 472277 w 3619883"/>
                <a:gd name="connsiteY38" fmla="*/ 3951392 h 4275461"/>
                <a:gd name="connsiteX39" fmla="*/ 472277 w 3619883"/>
                <a:gd name="connsiteY39" fmla="*/ 4128157 h 4275461"/>
                <a:gd name="connsiteX40" fmla="*/ 522650 w 3619883"/>
                <a:gd name="connsiteY40" fmla="*/ 4128157 h 4275461"/>
                <a:gd name="connsiteX41" fmla="*/ 573998 w 3619883"/>
                <a:gd name="connsiteY41" fmla="*/ 4275461 h 4275461"/>
                <a:gd name="connsiteX42" fmla="*/ 336164 w 3619883"/>
                <a:gd name="connsiteY42" fmla="*/ 4275461 h 4275461"/>
                <a:gd name="connsiteX43" fmla="*/ 294572 w 3619883"/>
                <a:gd name="connsiteY43" fmla="*/ 4128157 h 4275461"/>
                <a:gd name="connsiteX44" fmla="*/ 339106 w 3619883"/>
                <a:gd name="connsiteY44" fmla="*/ 4128157 h 4275461"/>
                <a:gd name="connsiteX45" fmla="*/ 339106 w 3619883"/>
                <a:gd name="connsiteY45" fmla="*/ 3951392 h 4275461"/>
                <a:gd name="connsiteX46" fmla="*/ 161321 w 3619883"/>
                <a:gd name="connsiteY46" fmla="*/ 3951392 h 4275461"/>
                <a:gd name="connsiteX47" fmla="*/ 161321 w 3619883"/>
                <a:gd name="connsiteY47" fmla="*/ 4128157 h 4275461"/>
                <a:gd name="connsiteX48" fmla="*/ 230914 w 3619883"/>
                <a:gd name="connsiteY48" fmla="*/ 4128157 h 4275461"/>
                <a:gd name="connsiteX49" fmla="*/ 189322 w 3619883"/>
                <a:gd name="connsiteY49" fmla="*/ 4275461 h 4275461"/>
                <a:gd name="connsiteX50" fmla="*/ 0 w 3619883"/>
                <a:gd name="connsiteY50" fmla="*/ 4275461 h 4275461"/>
                <a:gd name="connsiteX51" fmla="*/ 0 w 3619883"/>
                <a:gd name="connsiteY51" fmla="*/ 42229 h 4275461"/>
                <a:gd name="connsiteX52" fmla="*/ 42464 w 3619883"/>
                <a:gd name="connsiteY52" fmla="*/ 40518 h 4275461"/>
                <a:gd name="connsiteX53" fmla="*/ 137733 w 3619883"/>
                <a:gd name="connsiteY53" fmla="*/ 35355 h 4275461"/>
                <a:gd name="connsiteX54" fmla="*/ 270565 w 3619883"/>
                <a:gd name="connsiteY54" fmla="*/ 29759 h 4275461"/>
                <a:gd name="connsiteX55" fmla="*/ 479734 w 3619883"/>
                <a:gd name="connsiteY55" fmla="*/ 45455 h 4275461"/>
                <a:gd name="connsiteX56" fmla="*/ 524103 w 3619883"/>
                <a:gd name="connsiteY56" fmla="*/ 41625 h 4275461"/>
                <a:gd name="connsiteX57" fmla="*/ 624416 w 3619883"/>
                <a:gd name="connsiteY57" fmla="*/ 22696 h 4275461"/>
                <a:gd name="connsiteX58" fmla="*/ 657762 w 3619883"/>
                <a:gd name="connsiteY58" fmla="*/ 18351 h 4275461"/>
                <a:gd name="connsiteX59" fmla="*/ 690557 w 3619883"/>
                <a:gd name="connsiteY59" fmla="*/ 25792 h 4275461"/>
                <a:gd name="connsiteX60" fmla="*/ 745123 w 3619883"/>
                <a:gd name="connsiteY60" fmla="*/ 40157 h 4275461"/>
                <a:gd name="connsiteX61" fmla="*/ 789493 w 3619883"/>
                <a:gd name="connsiteY61" fmla="*/ 36327 h 4275461"/>
                <a:gd name="connsiteX62" fmla="*/ 854255 w 3619883"/>
                <a:gd name="connsiteY62" fmla="*/ 68887 h 4275461"/>
                <a:gd name="connsiteX63" fmla="*/ 897520 w 3619883"/>
                <a:gd name="connsiteY63" fmla="*/ 88629 h 4275461"/>
                <a:gd name="connsiteX64" fmla="*/ 940510 w 3619883"/>
                <a:gd name="connsiteY64" fmla="*/ 114265 h 4275461"/>
                <a:gd name="connsiteX65" fmla="*/ 1082712 w 3619883"/>
                <a:gd name="connsiteY65" fmla="*/ 144543 h 4275461"/>
                <a:gd name="connsiteX66" fmla="*/ 1205348 w 3619883"/>
                <a:gd name="connsiteY66" fmla="*/ 120753 h 4275461"/>
                <a:gd name="connsiteX67" fmla="*/ 1271764 w 3619883"/>
                <a:gd name="connsiteY67" fmla="*/ 117956 h 4275461"/>
                <a:gd name="connsiteX68" fmla="*/ 1315583 w 3619883"/>
                <a:gd name="connsiteY68" fmla="*/ 125912 h 4275461"/>
                <a:gd name="connsiteX69" fmla="*/ 1359125 w 3619883"/>
                <a:gd name="connsiteY69" fmla="*/ 139761 h 4275461"/>
                <a:gd name="connsiteX70" fmla="*/ 1391919 w 3619883"/>
                <a:gd name="connsiteY70" fmla="*/ 147202 h 4275461"/>
                <a:gd name="connsiteX71" fmla="*/ 1436563 w 3619883"/>
                <a:gd name="connsiteY71" fmla="*/ 137480 h 4275461"/>
                <a:gd name="connsiteX72" fmla="*/ 1471566 w 3619883"/>
                <a:gd name="connsiteY72" fmla="*/ 97777 h 4275461"/>
                <a:gd name="connsiteX73" fmla="*/ 1505739 w 3619883"/>
                <a:gd name="connsiteY73" fmla="*/ 75753 h 4275461"/>
                <a:gd name="connsiteX74" fmla="*/ 1590891 w 3619883"/>
                <a:gd name="connsiteY74" fmla="*/ 144702 h 4275461"/>
                <a:gd name="connsiteX75" fmla="*/ 1625616 w 3619883"/>
                <a:gd name="connsiteY75" fmla="*/ 110893 h 4275461"/>
                <a:gd name="connsiteX76" fmla="*/ 1658964 w 3619883"/>
                <a:gd name="connsiteY76" fmla="*/ 106547 h 4275461"/>
                <a:gd name="connsiteX77" fmla="*/ 1746598 w 3619883"/>
                <a:gd name="connsiteY77" fmla="*/ 122460 h 4275461"/>
                <a:gd name="connsiteX78" fmla="*/ 1811913 w 3619883"/>
                <a:gd name="connsiteY78" fmla="*/ 143234 h 4275461"/>
                <a:gd name="connsiteX79" fmla="*/ 1856557 w 3619883"/>
                <a:gd name="connsiteY79" fmla="*/ 133511 h 4275461"/>
                <a:gd name="connsiteX80" fmla="*/ 2066003 w 3619883"/>
                <a:gd name="connsiteY80" fmla="*/ 143313 h 4275461"/>
                <a:gd name="connsiteX81" fmla="*/ 2177615 w 3619883"/>
                <a:gd name="connsiteY81" fmla="*/ 119007 h 4275461"/>
                <a:gd name="connsiteX82" fmla="*/ 2255883 w 3619883"/>
                <a:gd name="connsiteY82" fmla="*/ 99047 h 4275461"/>
                <a:gd name="connsiteX83" fmla="*/ 2344622 w 3619883"/>
                <a:gd name="connsiteY83" fmla="*/ 91388 h 4275461"/>
                <a:gd name="connsiteX84" fmla="*/ 2455682 w 3619883"/>
                <a:gd name="connsiteY84" fmla="*/ 78869 h 4275461"/>
                <a:gd name="connsiteX85" fmla="*/ 2632609 w 3619883"/>
                <a:gd name="connsiteY85" fmla="*/ 75338 h 4275461"/>
                <a:gd name="connsiteX86" fmla="*/ 2742291 w 3619883"/>
                <a:gd name="connsiteY86" fmla="*/ 92282 h 4275461"/>
                <a:gd name="connsiteX87" fmla="*/ 2851974 w 3619883"/>
                <a:gd name="connsiteY87" fmla="*/ 109227 h 4275461"/>
                <a:gd name="connsiteX88" fmla="*/ 2907643 w 3619883"/>
                <a:gd name="connsiteY88" fmla="*/ 100020 h 4275461"/>
                <a:gd name="connsiteX89" fmla="*/ 2944022 w 3619883"/>
                <a:gd name="connsiteY89" fmla="*/ 30853 h 4275461"/>
                <a:gd name="connsiteX90" fmla="*/ 3022289 w 3619883"/>
                <a:gd name="connsiteY90" fmla="*/ 10893 h 4275461"/>
                <a:gd name="connsiteX91" fmla="*/ 3054807 w 3619883"/>
                <a:gd name="connsiteY91" fmla="*/ 24226 h 4275461"/>
                <a:gd name="connsiteX92" fmla="*/ 3141892 w 3619883"/>
                <a:gd name="connsiteY92" fmla="*/ 51925 h 4275461"/>
                <a:gd name="connsiteX93" fmla="*/ 3185711 w 3619883"/>
                <a:gd name="connsiteY93" fmla="*/ 59881 h 4275461"/>
                <a:gd name="connsiteX94" fmla="*/ 3219056 w 3619883"/>
                <a:gd name="connsiteY94" fmla="*/ 55536 h 4275461"/>
                <a:gd name="connsiteX95" fmla="*/ 3263425 w 3619883"/>
                <a:gd name="connsiteY95" fmla="*/ 51706 h 4275461"/>
                <a:gd name="connsiteX96" fmla="*/ 3296219 w 3619883"/>
                <a:gd name="connsiteY96" fmla="*/ 59147 h 4275461"/>
                <a:gd name="connsiteX97" fmla="*/ 3319094 w 3619883"/>
                <a:gd name="connsiteY97" fmla="*/ 42500 h 4275461"/>
                <a:gd name="connsiteX98" fmla="*/ 3420511 w 3619883"/>
                <a:gd name="connsiteY98" fmla="*/ 0 h 4275461"/>
                <a:gd name="connsiteX99" fmla="*/ 3453305 w 3619883"/>
                <a:gd name="connsiteY99" fmla="*/ 7440 h 4275461"/>
                <a:gd name="connsiteX100" fmla="*/ 3496571 w 3619883"/>
                <a:gd name="connsiteY100" fmla="*/ 27182 h 4275461"/>
                <a:gd name="connsiteX101" fmla="*/ 3602117 w 3619883"/>
                <a:gd name="connsiteY101" fmla="*/ 132521 h 4275461"/>
                <a:gd name="connsiteX102" fmla="*/ 3619883 w 3619883"/>
                <a:gd name="connsiteY102" fmla="*/ 140049 h 4275461"/>
                <a:gd name="connsiteX103" fmla="*/ 3619883 w 3619883"/>
                <a:gd name="connsiteY10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05151 w 3619883"/>
                <a:gd name="connsiteY15" fmla="*/ 4128157 h 4275461"/>
                <a:gd name="connsiteX16" fmla="*/ 1427396 w 3619883"/>
                <a:gd name="connsiteY16" fmla="*/ 4275461 h 4275461"/>
                <a:gd name="connsiteX17" fmla="*/ 1210751 w 3619883"/>
                <a:gd name="connsiteY17" fmla="*/ 4275461 h 4275461"/>
                <a:gd name="connsiteX18" fmla="*/ 1210751 w 3619883"/>
                <a:gd name="connsiteY18" fmla="*/ 4128157 h 4275461"/>
                <a:gd name="connsiteX19" fmla="*/ 1271978 w 3619883"/>
                <a:gd name="connsiteY19" fmla="*/ 4128157 h 4275461"/>
                <a:gd name="connsiteX20" fmla="*/ 1271978 w 3619883"/>
                <a:gd name="connsiteY20" fmla="*/ 3951392 h 4275461"/>
                <a:gd name="connsiteX21" fmla="*/ 1094193 w 3619883"/>
                <a:gd name="connsiteY21" fmla="*/ 3951392 h 4275461"/>
                <a:gd name="connsiteX22" fmla="*/ 1094193 w 3619883"/>
                <a:gd name="connsiteY22" fmla="*/ 4128157 h 4275461"/>
                <a:gd name="connsiteX23" fmla="*/ 1140354 w 3619883"/>
                <a:gd name="connsiteY23" fmla="*/ 4128157 h 4275461"/>
                <a:gd name="connsiteX24" fmla="*/ 1140354 w 3619883"/>
                <a:gd name="connsiteY24" fmla="*/ 4275461 h 4275461"/>
                <a:gd name="connsiteX25" fmla="*/ 953807 w 3619883"/>
                <a:gd name="connsiteY25" fmla="*/ 4275461 h 4275461"/>
                <a:gd name="connsiteX26" fmla="*/ 912215 w 3619883"/>
                <a:gd name="connsiteY26" fmla="*/ 4128157 h 4275461"/>
                <a:gd name="connsiteX27" fmla="*/ 961020 w 3619883"/>
                <a:gd name="connsiteY27" fmla="*/ 4128157 h 4275461"/>
                <a:gd name="connsiteX28" fmla="*/ 961020 w 3619883"/>
                <a:gd name="connsiteY28" fmla="*/ 3951392 h 4275461"/>
                <a:gd name="connsiteX29" fmla="*/ 783235 w 3619883"/>
                <a:gd name="connsiteY29" fmla="*/ 3951392 h 4275461"/>
                <a:gd name="connsiteX30" fmla="*/ 783235 w 3619883"/>
                <a:gd name="connsiteY30" fmla="*/ 4128157 h 4275461"/>
                <a:gd name="connsiteX31" fmla="*/ 871024 w 3619883"/>
                <a:gd name="connsiteY31" fmla="*/ 4128157 h 4275461"/>
                <a:gd name="connsiteX32" fmla="*/ 829432 w 3619883"/>
                <a:gd name="connsiteY32" fmla="*/ 4275461 h 4275461"/>
                <a:gd name="connsiteX33" fmla="*/ 611484 w 3619883"/>
                <a:gd name="connsiteY33" fmla="*/ 4275461 h 4275461"/>
                <a:gd name="connsiteX34" fmla="*/ 621247 w 3619883"/>
                <a:gd name="connsiteY34" fmla="*/ 4128157 h 4275461"/>
                <a:gd name="connsiteX35" fmla="*/ 650062 w 3619883"/>
                <a:gd name="connsiteY35" fmla="*/ 4128157 h 4275461"/>
                <a:gd name="connsiteX36" fmla="*/ 650062 w 3619883"/>
                <a:gd name="connsiteY36" fmla="*/ 3951392 h 4275461"/>
                <a:gd name="connsiteX37" fmla="*/ 472277 w 3619883"/>
                <a:gd name="connsiteY37" fmla="*/ 3951392 h 4275461"/>
                <a:gd name="connsiteX38" fmla="*/ 472277 w 3619883"/>
                <a:gd name="connsiteY38" fmla="*/ 4128157 h 4275461"/>
                <a:gd name="connsiteX39" fmla="*/ 522650 w 3619883"/>
                <a:gd name="connsiteY39" fmla="*/ 4128157 h 4275461"/>
                <a:gd name="connsiteX40" fmla="*/ 573998 w 3619883"/>
                <a:gd name="connsiteY40" fmla="*/ 4275461 h 4275461"/>
                <a:gd name="connsiteX41" fmla="*/ 336164 w 3619883"/>
                <a:gd name="connsiteY41" fmla="*/ 4275461 h 4275461"/>
                <a:gd name="connsiteX42" fmla="*/ 294572 w 3619883"/>
                <a:gd name="connsiteY42" fmla="*/ 4128157 h 4275461"/>
                <a:gd name="connsiteX43" fmla="*/ 339106 w 3619883"/>
                <a:gd name="connsiteY43" fmla="*/ 4128157 h 4275461"/>
                <a:gd name="connsiteX44" fmla="*/ 339106 w 3619883"/>
                <a:gd name="connsiteY44" fmla="*/ 3951392 h 4275461"/>
                <a:gd name="connsiteX45" fmla="*/ 161321 w 3619883"/>
                <a:gd name="connsiteY45" fmla="*/ 3951392 h 4275461"/>
                <a:gd name="connsiteX46" fmla="*/ 161321 w 3619883"/>
                <a:gd name="connsiteY46" fmla="*/ 4128157 h 4275461"/>
                <a:gd name="connsiteX47" fmla="*/ 230914 w 3619883"/>
                <a:gd name="connsiteY47" fmla="*/ 4128157 h 4275461"/>
                <a:gd name="connsiteX48" fmla="*/ 189322 w 3619883"/>
                <a:gd name="connsiteY48" fmla="*/ 4275461 h 4275461"/>
                <a:gd name="connsiteX49" fmla="*/ 0 w 3619883"/>
                <a:gd name="connsiteY49" fmla="*/ 4275461 h 4275461"/>
                <a:gd name="connsiteX50" fmla="*/ 0 w 3619883"/>
                <a:gd name="connsiteY50" fmla="*/ 42229 h 4275461"/>
                <a:gd name="connsiteX51" fmla="*/ 42464 w 3619883"/>
                <a:gd name="connsiteY51" fmla="*/ 40518 h 4275461"/>
                <a:gd name="connsiteX52" fmla="*/ 137733 w 3619883"/>
                <a:gd name="connsiteY52" fmla="*/ 35355 h 4275461"/>
                <a:gd name="connsiteX53" fmla="*/ 270565 w 3619883"/>
                <a:gd name="connsiteY53" fmla="*/ 29759 h 4275461"/>
                <a:gd name="connsiteX54" fmla="*/ 479734 w 3619883"/>
                <a:gd name="connsiteY54" fmla="*/ 45455 h 4275461"/>
                <a:gd name="connsiteX55" fmla="*/ 524103 w 3619883"/>
                <a:gd name="connsiteY55" fmla="*/ 41625 h 4275461"/>
                <a:gd name="connsiteX56" fmla="*/ 624416 w 3619883"/>
                <a:gd name="connsiteY56" fmla="*/ 22696 h 4275461"/>
                <a:gd name="connsiteX57" fmla="*/ 657762 w 3619883"/>
                <a:gd name="connsiteY57" fmla="*/ 18351 h 4275461"/>
                <a:gd name="connsiteX58" fmla="*/ 690557 w 3619883"/>
                <a:gd name="connsiteY58" fmla="*/ 25792 h 4275461"/>
                <a:gd name="connsiteX59" fmla="*/ 745123 w 3619883"/>
                <a:gd name="connsiteY59" fmla="*/ 40157 h 4275461"/>
                <a:gd name="connsiteX60" fmla="*/ 789493 w 3619883"/>
                <a:gd name="connsiteY60" fmla="*/ 36327 h 4275461"/>
                <a:gd name="connsiteX61" fmla="*/ 854255 w 3619883"/>
                <a:gd name="connsiteY61" fmla="*/ 68887 h 4275461"/>
                <a:gd name="connsiteX62" fmla="*/ 897520 w 3619883"/>
                <a:gd name="connsiteY62" fmla="*/ 88629 h 4275461"/>
                <a:gd name="connsiteX63" fmla="*/ 940510 w 3619883"/>
                <a:gd name="connsiteY63" fmla="*/ 114265 h 4275461"/>
                <a:gd name="connsiteX64" fmla="*/ 1082712 w 3619883"/>
                <a:gd name="connsiteY64" fmla="*/ 144543 h 4275461"/>
                <a:gd name="connsiteX65" fmla="*/ 1205348 w 3619883"/>
                <a:gd name="connsiteY65" fmla="*/ 120753 h 4275461"/>
                <a:gd name="connsiteX66" fmla="*/ 1271764 w 3619883"/>
                <a:gd name="connsiteY66" fmla="*/ 117956 h 4275461"/>
                <a:gd name="connsiteX67" fmla="*/ 1315583 w 3619883"/>
                <a:gd name="connsiteY67" fmla="*/ 125912 h 4275461"/>
                <a:gd name="connsiteX68" fmla="*/ 1359125 w 3619883"/>
                <a:gd name="connsiteY68" fmla="*/ 139761 h 4275461"/>
                <a:gd name="connsiteX69" fmla="*/ 1391919 w 3619883"/>
                <a:gd name="connsiteY69" fmla="*/ 147202 h 4275461"/>
                <a:gd name="connsiteX70" fmla="*/ 1436563 w 3619883"/>
                <a:gd name="connsiteY70" fmla="*/ 137480 h 4275461"/>
                <a:gd name="connsiteX71" fmla="*/ 1471566 w 3619883"/>
                <a:gd name="connsiteY71" fmla="*/ 97777 h 4275461"/>
                <a:gd name="connsiteX72" fmla="*/ 1505739 w 3619883"/>
                <a:gd name="connsiteY72" fmla="*/ 75753 h 4275461"/>
                <a:gd name="connsiteX73" fmla="*/ 1590891 w 3619883"/>
                <a:gd name="connsiteY73" fmla="*/ 144702 h 4275461"/>
                <a:gd name="connsiteX74" fmla="*/ 1625616 w 3619883"/>
                <a:gd name="connsiteY74" fmla="*/ 110893 h 4275461"/>
                <a:gd name="connsiteX75" fmla="*/ 1658964 w 3619883"/>
                <a:gd name="connsiteY75" fmla="*/ 106547 h 4275461"/>
                <a:gd name="connsiteX76" fmla="*/ 1746598 w 3619883"/>
                <a:gd name="connsiteY76" fmla="*/ 122460 h 4275461"/>
                <a:gd name="connsiteX77" fmla="*/ 1811913 w 3619883"/>
                <a:gd name="connsiteY77" fmla="*/ 143234 h 4275461"/>
                <a:gd name="connsiteX78" fmla="*/ 1856557 w 3619883"/>
                <a:gd name="connsiteY78" fmla="*/ 133511 h 4275461"/>
                <a:gd name="connsiteX79" fmla="*/ 2066003 w 3619883"/>
                <a:gd name="connsiteY79" fmla="*/ 143313 h 4275461"/>
                <a:gd name="connsiteX80" fmla="*/ 2177615 w 3619883"/>
                <a:gd name="connsiteY80" fmla="*/ 119007 h 4275461"/>
                <a:gd name="connsiteX81" fmla="*/ 2255883 w 3619883"/>
                <a:gd name="connsiteY81" fmla="*/ 99047 h 4275461"/>
                <a:gd name="connsiteX82" fmla="*/ 2344622 w 3619883"/>
                <a:gd name="connsiteY82" fmla="*/ 91388 h 4275461"/>
                <a:gd name="connsiteX83" fmla="*/ 2455682 w 3619883"/>
                <a:gd name="connsiteY83" fmla="*/ 78869 h 4275461"/>
                <a:gd name="connsiteX84" fmla="*/ 2632609 w 3619883"/>
                <a:gd name="connsiteY84" fmla="*/ 75338 h 4275461"/>
                <a:gd name="connsiteX85" fmla="*/ 2742291 w 3619883"/>
                <a:gd name="connsiteY85" fmla="*/ 92282 h 4275461"/>
                <a:gd name="connsiteX86" fmla="*/ 2851974 w 3619883"/>
                <a:gd name="connsiteY86" fmla="*/ 109227 h 4275461"/>
                <a:gd name="connsiteX87" fmla="*/ 2907643 w 3619883"/>
                <a:gd name="connsiteY87" fmla="*/ 100020 h 4275461"/>
                <a:gd name="connsiteX88" fmla="*/ 2944022 w 3619883"/>
                <a:gd name="connsiteY88" fmla="*/ 30853 h 4275461"/>
                <a:gd name="connsiteX89" fmla="*/ 3022289 w 3619883"/>
                <a:gd name="connsiteY89" fmla="*/ 10893 h 4275461"/>
                <a:gd name="connsiteX90" fmla="*/ 3054807 w 3619883"/>
                <a:gd name="connsiteY90" fmla="*/ 24226 h 4275461"/>
                <a:gd name="connsiteX91" fmla="*/ 3141892 w 3619883"/>
                <a:gd name="connsiteY91" fmla="*/ 51925 h 4275461"/>
                <a:gd name="connsiteX92" fmla="*/ 3185711 w 3619883"/>
                <a:gd name="connsiteY92" fmla="*/ 59881 h 4275461"/>
                <a:gd name="connsiteX93" fmla="*/ 3219056 w 3619883"/>
                <a:gd name="connsiteY93" fmla="*/ 55536 h 4275461"/>
                <a:gd name="connsiteX94" fmla="*/ 3263425 w 3619883"/>
                <a:gd name="connsiteY94" fmla="*/ 51706 h 4275461"/>
                <a:gd name="connsiteX95" fmla="*/ 3296219 w 3619883"/>
                <a:gd name="connsiteY95" fmla="*/ 59147 h 4275461"/>
                <a:gd name="connsiteX96" fmla="*/ 3319094 w 3619883"/>
                <a:gd name="connsiteY96" fmla="*/ 42500 h 4275461"/>
                <a:gd name="connsiteX97" fmla="*/ 3420511 w 3619883"/>
                <a:gd name="connsiteY97" fmla="*/ 0 h 4275461"/>
                <a:gd name="connsiteX98" fmla="*/ 3453305 w 3619883"/>
                <a:gd name="connsiteY98" fmla="*/ 7440 h 4275461"/>
                <a:gd name="connsiteX99" fmla="*/ 3496571 w 3619883"/>
                <a:gd name="connsiteY99" fmla="*/ 27182 h 4275461"/>
                <a:gd name="connsiteX100" fmla="*/ 3602117 w 3619883"/>
                <a:gd name="connsiteY100" fmla="*/ 132521 h 4275461"/>
                <a:gd name="connsiteX101" fmla="*/ 3619883 w 3619883"/>
                <a:gd name="connsiteY101" fmla="*/ 140049 h 4275461"/>
                <a:gd name="connsiteX102" fmla="*/ 3619883 w 3619883"/>
                <a:gd name="connsiteY10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27396 w 3619883"/>
                <a:gd name="connsiteY15" fmla="*/ 4275461 h 4275461"/>
                <a:gd name="connsiteX16" fmla="*/ 1210751 w 3619883"/>
                <a:gd name="connsiteY16" fmla="*/ 4275461 h 4275461"/>
                <a:gd name="connsiteX17" fmla="*/ 1210751 w 3619883"/>
                <a:gd name="connsiteY17" fmla="*/ 4128157 h 4275461"/>
                <a:gd name="connsiteX18" fmla="*/ 1271978 w 3619883"/>
                <a:gd name="connsiteY18" fmla="*/ 4128157 h 4275461"/>
                <a:gd name="connsiteX19" fmla="*/ 1271978 w 3619883"/>
                <a:gd name="connsiteY19" fmla="*/ 3951392 h 4275461"/>
                <a:gd name="connsiteX20" fmla="*/ 1094193 w 3619883"/>
                <a:gd name="connsiteY20" fmla="*/ 3951392 h 4275461"/>
                <a:gd name="connsiteX21" fmla="*/ 1094193 w 3619883"/>
                <a:gd name="connsiteY21" fmla="*/ 4128157 h 4275461"/>
                <a:gd name="connsiteX22" fmla="*/ 1140354 w 3619883"/>
                <a:gd name="connsiteY22" fmla="*/ 4128157 h 4275461"/>
                <a:gd name="connsiteX23" fmla="*/ 1140354 w 3619883"/>
                <a:gd name="connsiteY23" fmla="*/ 4275461 h 4275461"/>
                <a:gd name="connsiteX24" fmla="*/ 953807 w 3619883"/>
                <a:gd name="connsiteY24" fmla="*/ 4275461 h 4275461"/>
                <a:gd name="connsiteX25" fmla="*/ 912215 w 3619883"/>
                <a:gd name="connsiteY25" fmla="*/ 4128157 h 4275461"/>
                <a:gd name="connsiteX26" fmla="*/ 961020 w 3619883"/>
                <a:gd name="connsiteY26" fmla="*/ 4128157 h 4275461"/>
                <a:gd name="connsiteX27" fmla="*/ 961020 w 3619883"/>
                <a:gd name="connsiteY27" fmla="*/ 3951392 h 4275461"/>
                <a:gd name="connsiteX28" fmla="*/ 783235 w 3619883"/>
                <a:gd name="connsiteY28" fmla="*/ 3951392 h 4275461"/>
                <a:gd name="connsiteX29" fmla="*/ 783235 w 3619883"/>
                <a:gd name="connsiteY29" fmla="*/ 4128157 h 4275461"/>
                <a:gd name="connsiteX30" fmla="*/ 871024 w 3619883"/>
                <a:gd name="connsiteY30" fmla="*/ 4128157 h 4275461"/>
                <a:gd name="connsiteX31" fmla="*/ 829432 w 3619883"/>
                <a:gd name="connsiteY31" fmla="*/ 4275461 h 4275461"/>
                <a:gd name="connsiteX32" fmla="*/ 611484 w 3619883"/>
                <a:gd name="connsiteY32" fmla="*/ 4275461 h 4275461"/>
                <a:gd name="connsiteX33" fmla="*/ 621247 w 3619883"/>
                <a:gd name="connsiteY33" fmla="*/ 4128157 h 4275461"/>
                <a:gd name="connsiteX34" fmla="*/ 650062 w 3619883"/>
                <a:gd name="connsiteY34" fmla="*/ 4128157 h 4275461"/>
                <a:gd name="connsiteX35" fmla="*/ 650062 w 3619883"/>
                <a:gd name="connsiteY35" fmla="*/ 3951392 h 4275461"/>
                <a:gd name="connsiteX36" fmla="*/ 472277 w 3619883"/>
                <a:gd name="connsiteY36" fmla="*/ 3951392 h 4275461"/>
                <a:gd name="connsiteX37" fmla="*/ 472277 w 3619883"/>
                <a:gd name="connsiteY37" fmla="*/ 4128157 h 4275461"/>
                <a:gd name="connsiteX38" fmla="*/ 522650 w 3619883"/>
                <a:gd name="connsiteY38" fmla="*/ 4128157 h 4275461"/>
                <a:gd name="connsiteX39" fmla="*/ 573998 w 3619883"/>
                <a:gd name="connsiteY39" fmla="*/ 4275461 h 4275461"/>
                <a:gd name="connsiteX40" fmla="*/ 336164 w 3619883"/>
                <a:gd name="connsiteY40" fmla="*/ 4275461 h 4275461"/>
                <a:gd name="connsiteX41" fmla="*/ 294572 w 3619883"/>
                <a:gd name="connsiteY41" fmla="*/ 4128157 h 4275461"/>
                <a:gd name="connsiteX42" fmla="*/ 339106 w 3619883"/>
                <a:gd name="connsiteY42" fmla="*/ 4128157 h 4275461"/>
                <a:gd name="connsiteX43" fmla="*/ 339106 w 3619883"/>
                <a:gd name="connsiteY43" fmla="*/ 3951392 h 4275461"/>
                <a:gd name="connsiteX44" fmla="*/ 161321 w 3619883"/>
                <a:gd name="connsiteY44" fmla="*/ 3951392 h 4275461"/>
                <a:gd name="connsiteX45" fmla="*/ 161321 w 3619883"/>
                <a:gd name="connsiteY45" fmla="*/ 4128157 h 4275461"/>
                <a:gd name="connsiteX46" fmla="*/ 230914 w 3619883"/>
                <a:gd name="connsiteY46" fmla="*/ 4128157 h 4275461"/>
                <a:gd name="connsiteX47" fmla="*/ 189322 w 3619883"/>
                <a:gd name="connsiteY47" fmla="*/ 4275461 h 4275461"/>
                <a:gd name="connsiteX48" fmla="*/ 0 w 3619883"/>
                <a:gd name="connsiteY48" fmla="*/ 4275461 h 4275461"/>
                <a:gd name="connsiteX49" fmla="*/ 0 w 3619883"/>
                <a:gd name="connsiteY49" fmla="*/ 42229 h 4275461"/>
                <a:gd name="connsiteX50" fmla="*/ 42464 w 3619883"/>
                <a:gd name="connsiteY50" fmla="*/ 40518 h 4275461"/>
                <a:gd name="connsiteX51" fmla="*/ 137733 w 3619883"/>
                <a:gd name="connsiteY51" fmla="*/ 35355 h 4275461"/>
                <a:gd name="connsiteX52" fmla="*/ 270565 w 3619883"/>
                <a:gd name="connsiteY52" fmla="*/ 29759 h 4275461"/>
                <a:gd name="connsiteX53" fmla="*/ 479734 w 3619883"/>
                <a:gd name="connsiteY53" fmla="*/ 45455 h 4275461"/>
                <a:gd name="connsiteX54" fmla="*/ 524103 w 3619883"/>
                <a:gd name="connsiteY54" fmla="*/ 41625 h 4275461"/>
                <a:gd name="connsiteX55" fmla="*/ 624416 w 3619883"/>
                <a:gd name="connsiteY55" fmla="*/ 22696 h 4275461"/>
                <a:gd name="connsiteX56" fmla="*/ 657762 w 3619883"/>
                <a:gd name="connsiteY56" fmla="*/ 18351 h 4275461"/>
                <a:gd name="connsiteX57" fmla="*/ 690557 w 3619883"/>
                <a:gd name="connsiteY57" fmla="*/ 25792 h 4275461"/>
                <a:gd name="connsiteX58" fmla="*/ 745123 w 3619883"/>
                <a:gd name="connsiteY58" fmla="*/ 40157 h 4275461"/>
                <a:gd name="connsiteX59" fmla="*/ 789493 w 3619883"/>
                <a:gd name="connsiteY59" fmla="*/ 36327 h 4275461"/>
                <a:gd name="connsiteX60" fmla="*/ 854255 w 3619883"/>
                <a:gd name="connsiteY60" fmla="*/ 68887 h 4275461"/>
                <a:gd name="connsiteX61" fmla="*/ 897520 w 3619883"/>
                <a:gd name="connsiteY61" fmla="*/ 88629 h 4275461"/>
                <a:gd name="connsiteX62" fmla="*/ 940510 w 3619883"/>
                <a:gd name="connsiteY62" fmla="*/ 114265 h 4275461"/>
                <a:gd name="connsiteX63" fmla="*/ 1082712 w 3619883"/>
                <a:gd name="connsiteY63" fmla="*/ 144543 h 4275461"/>
                <a:gd name="connsiteX64" fmla="*/ 1205348 w 3619883"/>
                <a:gd name="connsiteY64" fmla="*/ 120753 h 4275461"/>
                <a:gd name="connsiteX65" fmla="*/ 1271764 w 3619883"/>
                <a:gd name="connsiteY65" fmla="*/ 117956 h 4275461"/>
                <a:gd name="connsiteX66" fmla="*/ 1315583 w 3619883"/>
                <a:gd name="connsiteY66" fmla="*/ 125912 h 4275461"/>
                <a:gd name="connsiteX67" fmla="*/ 1359125 w 3619883"/>
                <a:gd name="connsiteY67" fmla="*/ 139761 h 4275461"/>
                <a:gd name="connsiteX68" fmla="*/ 1391919 w 3619883"/>
                <a:gd name="connsiteY68" fmla="*/ 147202 h 4275461"/>
                <a:gd name="connsiteX69" fmla="*/ 1436563 w 3619883"/>
                <a:gd name="connsiteY69" fmla="*/ 137480 h 4275461"/>
                <a:gd name="connsiteX70" fmla="*/ 1471566 w 3619883"/>
                <a:gd name="connsiteY70" fmla="*/ 97777 h 4275461"/>
                <a:gd name="connsiteX71" fmla="*/ 1505739 w 3619883"/>
                <a:gd name="connsiteY71" fmla="*/ 75753 h 4275461"/>
                <a:gd name="connsiteX72" fmla="*/ 1590891 w 3619883"/>
                <a:gd name="connsiteY72" fmla="*/ 144702 h 4275461"/>
                <a:gd name="connsiteX73" fmla="*/ 1625616 w 3619883"/>
                <a:gd name="connsiteY73" fmla="*/ 110893 h 4275461"/>
                <a:gd name="connsiteX74" fmla="*/ 1658964 w 3619883"/>
                <a:gd name="connsiteY74" fmla="*/ 106547 h 4275461"/>
                <a:gd name="connsiteX75" fmla="*/ 1746598 w 3619883"/>
                <a:gd name="connsiteY75" fmla="*/ 122460 h 4275461"/>
                <a:gd name="connsiteX76" fmla="*/ 1811913 w 3619883"/>
                <a:gd name="connsiteY76" fmla="*/ 143234 h 4275461"/>
                <a:gd name="connsiteX77" fmla="*/ 1856557 w 3619883"/>
                <a:gd name="connsiteY77" fmla="*/ 133511 h 4275461"/>
                <a:gd name="connsiteX78" fmla="*/ 2066003 w 3619883"/>
                <a:gd name="connsiteY78" fmla="*/ 143313 h 4275461"/>
                <a:gd name="connsiteX79" fmla="*/ 2177615 w 3619883"/>
                <a:gd name="connsiteY79" fmla="*/ 119007 h 4275461"/>
                <a:gd name="connsiteX80" fmla="*/ 2255883 w 3619883"/>
                <a:gd name="connsiteY80" fmla="*/ 99047 h 4275461"/>
                <a:gd name="connsiteX81" fmla="*/ 2344622 w 3619883"/>
                <a:gd name="connsiteY81" fmla="*/ 91388 h 4275461"/>
                <a:gd name="connsiteX82" fmla="*/ 2455682 w 3619883"/>
                <a:gd name="connsiteY82" fmla="*/ 78869 h 4275461"/>
                <a:gd name="connsiteX83" fmla="*/ 2632609 w 3619883"/>
                <a:gd name="connsiteY83" fmla="*/ 75338 h 4275461"/>
                <a:gd name="connsiteX84" fmla="*/ 2742291 w 3619883"/>
                <a:gd name="connsiteY84" fmla="*/ 92282 h 4275461"/>
                <a:gd name="connsiteX85" fmla="*/ 2851974 w 3619883"/>
                <a:gd name="connsiteY85" fmla="*/ 109227 h 4275461"/>
                <a:gd name="connsiteX86" fmla="*/ 2907643 w 3619883"/>
                <a:gd name="connsiteY86" fmla="*/ 100020 h 4275461"/>
                <a:gd name="connsiteX87" fmla="*/ 2944022 w 3619883"/>
                <a:gd name="connsiteY87" fmla="*/ 30853 h 4275461"/>
                <a:gd name="connsiteX88" fmla="*/ 3022289 w 3619883"/>
                <a:gd name="connsiteY88" fmla="*/ 10893 h 4275461"/>
                <a:gd name="connsiteX89" fmla="*/ 3054807 w 3619883"/>
                <a:gd name="connsiteY89" fmla="*/ 24226 h 4275461"/>
                <a:gd name="connsiteX90" fmla="*/ 3141892 w 3619883"/>
                <a:gd name="connsiteY90" fmla="*/ 51925 h 4275461"/>
                <a:gd name="connsiteX91" fmla="*/ 3185711 w 3619883"/>
                <a:gd name="connsiteY91" fmla="*/ 59881 h 4275461"/>
                <a:gd name="connsiteX92" fmla="*/ 3219056 w 3619883"/>
                <a:gd name="connsiteY92" fmla="*/ 55536 h 4275461"/>
                <a:gd name="connsiteX93" fmla="*/ 3263425 w 3619883"/>
                <a:gd name="connsiteY93" fmla="*/ 51706 h 4275461"/>
                <a:gd name="connsiteX94" fmla="*/ 3296219 w 3619883"/>
                <a:gd name="connsiteY94" fmla="*/ 59147 h 4275461"/>
                <a:gd name="connsiteX95" fmla="*/ 3319094 w 3619883"/>
                <a:gd name="connsiteY95" fmla="*/ 42500 h 4275461"/>
                <a:gd name="connsiteX96" fmla="*/ 3420511 w 3619883"/>
                <a:gd name="connsiteY96" fmla="*/ 0 h 4275461"/>
                <a:gd name="connsiteX97" fmla="*/ 3453305 w 3619883"/>
                <a:gd name="connsiteY97" fmla="*/ 7440 h 4275461"/>
                <a:gd name="connsiteX98" fmla="*/ 3496571 w 3619883"/>
                <a:gd name="connsiteY98" fmla="*/ 27182 h 4275461"/>
                <a:gd name="connsiteX99" fmla="*/ 3602117 w 3619883"/>
                <a:gd name="connsiteY99" fmla="*/ 132521 h 4275461"/>
                <a:gd name="connsiteX100" fmla="*/ 3619883 w 3619883"/>
                <a:gd name="connsiteY100" fmla="*/ 140049 h 4275461"/>
                <a:gd name="connsiteX101" fmla="*/ 3619883 w 3619883"/>
                <a:gd name="connsiteY10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10751 w 3619883"/>
                <a:gd name="connsiteY16" fmla="*/ 4128157 h 4275461"/>
                <a:gd name="connsiteX17" fmla="*/ 1271978 w 3619883"/>
                <a:gd name="connsiteY17" fmla="*/ 4128157 h 4275461"/>
                <a:gd name="connsiteX18" fmla="*/ 1271978 w 3619883"/>
                <a:gd name="connsiteY18" fmla="*/ 3951392 h 4275461"/>
                <a:gd name="connsiteX19" fmla="*/ 1094193 w 3619883"/>
                <a:gd name="connsiteY19" fmla="*/ 3951392 h 4275461"/>
                <a:gd name="connsiteX20" fmla="*/ 1094193 w 3619883"/>
                <a:gd name="connsiteY20" fmla="*/ 4128157 h 4275461"/>
                <a:gd name="connsiteX21" fmla="*/ 1140354 w 3619883"/>
                <a:gd name="connsiteY21" fmla="*/ 4128157 h 4275461"/>
                <a:gd name="connsiteX22" fmla="*/ 1140354 w 3619883"/>
                <a:gd name="connsiteY22" fmla="*/ 4275461 h 4275461"/>
                <a:gd name="connsiteX23" fmla="*/ 953807 w 3619883"/>
                <a:gd name="connsiteY23" fmla="*/ 4275461 h 4275461"/>
                <a:gd name="connsiteX24" fmla="*/ 912215 w 3619883"/>
                <a:gd name="connsiteY24" fmla="*/ 4128157 h 4275461"/>
                <a:gd name="connsiteX25" fmla="*/ 961020 w 3619883"/>
                <a:gd name="connsiteY25" fmla="*/ 4128157 h 4275461"/>
                <a:gd name="connsiteX26" fmla="*/ 961020 w 3619883"/>
                <a:gd name="connsiteY26" fmla="*/ 3951392 h 4275461"/>
                <a:gd name="connsiteX27" fmla="*/ 783235 w 3619883"/>
                <a:gd name="connsiteY27" fmla="*/ 3951392 h 4275461"/>
                <a:gd name="connsiteX28" fmla="*/ 783235 w 3619883"/>
                <a:gd name="connsiteY28" fmla="*/ 4128157 h 4275461"/>
                <a:gd name="connsiteX29" fmla="*/ 871024 w 3619883"/>
                <a:gd name="connsiteY29" fmla="*/ 4128157 h 4275461"/>
                <a:gd name="connsiteX30" fmla="*/ 829432 w 3619883"/>
                <a:gd name="connsiteY30" fmla="*/ 4275461 h 4275461"/>
                <a:gd name="connsiteX31" fmla="*/ 611484 w 3619883"/>
                <a:gd name="connsiteY31" fmla="*/ 4275461 h 4275461"/>
                <a:gd name="connsiteX32" fmla="*/ 621247 w 3619883"/>
                <a:gd name="connsiteY32" fmla="*/ 4128157 h 4275461"/>
                <a:gd name="connsiteX33" fmla="*/ 650062 w 3619883"/>
                <a:gd name="connsiteY33" fmla="*/ 4128157 h 4275461"/>
                <a:gd name="connsiteX34" fmla="*/ 650062 w 3619883"/>
                <a:gd name="connsiteY34" fmla="*/ 3951392 h 4275461"/>
                <a:gd name="connsiteX35" fmla="*/ 472277 w 3619883"/>
                <a:gd name="connsiteY35" fmla="*/ 3951392 h 4275461"/>
                <a:gd name="connsiteX36" fmla="*/ 472277 w 3619883"/>
                <a:gd name="connsiteY36" fmla="*/ 4128157 h 4275461"/>
                <a:gd name="connsiteX37" fmla="*/ 522650 w 3619883"/>
                <a:gd name="connsiteY37" fmla="*/ 4128157 h 4275461"/>
                <a:gd name="connsiteX38" fmla="*/ 573998 w 3619883"/>
                <a:gd name="connsiteY38" fmla="*/ 4275461 h 4275461"/>
                <a:gd name="connsiteX39" fmla="*/ 336164 w 3619883"/>
                <a:gd name="connsiteY39" fmla="*/ 4275461 h 4275461"/>
                <a:gd name="connsiteX40" fmla="*/ 294572 w 3619883"/>
                <a:gd name="connsiteY40" fmla="*/ 4128157 h 4275461"/>
                <a:gd name="connsiteX41" fmla="*/ 339106 w 3619883"/>
                <a:gd name="connsiteY41" fmla="*/ 4128157 h 4275461"/>
                <a:gd name="connsiteX42" fmla="*/ 339106 w 3619883"/>
                <a:gd name="connsiteY42" fmla="*/ 3951392 h 4275461"/>
                <a:gd name="connsiteX43" fmla="*/ 161321 w 3619883"/>
                <a:gd name="connsiteY43" fmla="*/ 3951392 h 4275461"/>
                <a:gd name="connsiteX44" fmla="*/ 161321 w 3619883"/>
                <a:gd name="connsiteY44" fmla="*/ 4128157 h 4275461"/>
                <a:gd name="connsiteX45" fmla="*/ 230914 w 3619883"/>
                <a:gd name="connsiteY45" fmla="*/ 4128157 h 4275461"/>
                <a:gd name="connsiteX46" fmla="*/ 189322 w 3619883"/>
                <a:gd name="connsiteY46" fmla="*/ 4275461 h 4275461"/>
                <a:gd name="connsiteX47" fmla="*/ 0 w 3619883"/>
                <a:gd name="connsiteY47" fmla="*/ 4275461 h 4275461"/>
                <a:gd name="connsiteX48" fmla="*/ 0 w 3619883"/>
                <a:gd name="connsiteY48" fmla="*/ 42229 h 4275461"/>
                <a:gd name="connsiteX49" fmla="*/ 42464 w 3619883"/>
                <a:gd name="connsiteY49" fmla="*/ 40518 h 4275461"/>
                <a:gd name="connsiteX50" fmla="*/ 137733 w 3619883"/>
                <a:gd name="connsiteY50" fmla="*/ 35355 h 4275461"/>
                <a:gd name="connsiteX51" fmla="*/ 270565 w 3619883"/>
                <a:gd name="connsiteY51" fmla="*/ 29759 h 4275461"/>
                <a:gd name="connsiteX52" fmla="*/ 479734 w 3619883"/>
                <a:gd name="connsiteY52" fmla="*/ 45455 h 4275461"/>
                <a:gd name="connsiteX53" fmla="*/ 524103 w 3619883"/>
                <a:gd name="connsiteY53" fmla="*/ 41625 h 4275461"/>
                <a:gd name="connsiteX54" fmla="*/ 624416 w 3619883"/>
                <a:gd name="connsiteY54" fmla="*/ 22696 h 4275461"/>
                <a:gd name="connsiteX55" fmla="*/ 657762 w 3619883"/>
                <a:gd name="connsiteY55" fmla="*/ 18351 h 4275461"/>
                <a:gd name="connsiteX56" fmla="*/ 690557 w 3619883"/>
                <a:gd name="connsiteY56" fmla="*/ 25792 h 4275461"/>
                <a:gd name="connsiteX57" fmla="*/ 745123 w 3619883"/>
                <a:gd name="connsiteY57" fmla="*/ 40157 h 4275461"/>
                <a:gd name="connsiteX58" fmla="*/ 789493 w 3619883"/>
                <a:gd name="connsiteY58" fmla="*/ 36327 h 4275461"/>
                <a:gd name="connsiteX59" fmla="*/ 854255 w 3619883"/>
                <a:gd name="connsiteY59" fmla="*/ 68887 h 4275461"/>
                <a:gd name="connsiteX60" fmla="*/ 897520 w 3619883"/>
                <a:gd name="connsiteY60" fmla="*/ 88629 h 4275461"/>
                <a:gd name="connsiteX61" fmla="*/ 940510 w 3619883"/>
                <a:gd name="connsiteY61" fmla="*/ 114265 h 4275461"/>
                <a:gd name="connsiteX62" fmla="*/ 1082712 w 3619883"/>
                <a:gd name="connsiteY62" fmla="*/ 144543 h 4275461"/>
                <a:gd name="connsiteX63" fmla="*/ 1205348 w 3619883"/>
                <a:gd name="connsiteY63" fmla="*/ 120753 h 4275461"/>
                <a:gd name="connsiteX64" fmla="*/ 1271764 w 3619883"/>
                <a:gd name="connsiteY64" fmla="*/ 117956 h 4275461"/>
                <a:gd name="connsiteX65" fmla="*/ 1315583 w 3619883"/>
                <a:gd name="connsiteY65" fmla="*/ 125912 h 4275461"/>
                <a:gd name="connsiteX66" fmla="*/ 1359125 w 3619883"/>
                <a:gd name="connsiteY66" fmla="*/ 139761 h 4275461"/>
                <a:gd name="connsiteX67" fmla="*/ 1391919 w 3619883"/>
                <a:gd name="connsiteY67" fmla="*/ 147202 h 4275461"/>
                <a:gd name="connsiteX68" fmla="*/ 1436563 w 3619883"/>
                <a:gd name="connsiteY68" fmla="*/ 137480 h 4275461"/>
                <a:gd name="connsiteX69" fmla="*/ 1471566 w 3619883"/>
                <a:gd name="connsiteY69" fmla="*/ 97777 h 4275461"/>
                <a:gd name="connsiteX70" fmla="*/ 1505739 w 3619883"/>
                <a:gd name="connsiteY70" fmla="*/ 75753 h 4275461"/>
                <a:gd name="connsiteX71" fmla="*/ 1590891 w 3619883"/>
                <a:gd name="connsiteY71" fmla="*/ 144702 h 4275461"/>
                <a:gd name="connsiteX72" fmla="*/ 1625616 w 3619883"/>
                <a:gd name="connsiteY72" fmla="*/ 110893 h 4275461"/>
                <a:gd name="connsiteX73" fmla="*/ 1658964 w 3619883"/>
                <a:gd name="connsiteY73" fmla="*/ 106547 h 4275461"/>
                <a:gd name="connsiteX74" fmla="*/ 1746598 w 3619883"/>
                <a:gd name="connsiteY74" fmla="*/ 122460 h 4275461"/>
                <a:gd name="connsiteX75" fmla="*/ 1811913 w 3619883"/>
                <a:gd name="connsiteY75" fmla="*/ 143234 h 4275461"/>
                <a:gd name="connsiteX76" fmla="*/ 1856557 w 3619883"/>
                <a:gd name="connsiteY76" fmla="*/ 133511 h 4275461"/>
                <a:gd name="connsiteX77" fmla="*/ 2066003 w 3619883"/>
                <a:gd name="connsiteY77" fmla="*/ 143313 h 4275461"/>
                <a:gd name="connsiteX78" fmla="*/ 2177615 w 3619883"/>
                <a:gd name="connsiteY78" fmla="*/ 119007 h 4275461"/>
                <a:gd name="connsiteX79" fmla="*/ 2255883 w 3619883"/>
                <a:gd name="connsiteY79" fmla="*/ 99047 h 4275461"/>
                <a:gd name="connsiteX80" fmla="*/ 2344622 w 3619883"/>
                <a:gd name="connsiteY80" fmla="*/ 91388 h 4275461"/>
                <a:gd name="connsiteX81" fmla="*/ 2455682 w 3619883"/>
                <a:gd name="connsiteY81" fmla="*/ 78869 h 4275461"/>
                <a:gd name="connsiteX82" fmla="*/ 2632609 w 3619883"/>
                <a:gd name="connsiteY82" fmla="*/ 75338 h 4275461"/>
                <a:gd name="connsiteX83" fmla="*/ 2742291 w 3619883"/>
                <a:gd name="connsiteY83" fmla="*/ 92282 h 4275461"/>
                <a:gd name="connsiteX84" fmla="*/ 2851974 w 3619883"/>
                <a:gd name="connsiteY84" fmla="*/ 109227 h 4275461"/>
                <a:gd name="connsiteX85" fmla="*/ 2907643 w 3619883"/>
                <a:gd name="connsiteY85" fmla="*/ 100020 h 4275461"/>
                <a:gd name="connsiteX86" fmla="*/ 2944022 w 3619883"/>
                <a:gd name="connsiteY86" fmla="*/ 30853 h 4275461"/>
                <a:gd name="connsiteX87" fmla="*/ 3022289 w 3619883"/>
                <a:gd name="connsiteY87" fmla="*/ 10893 h 4275461"/>
                <a:gd name="connsiteX88" fmla="*/ 3054807 w 3619883"/>
                <a:gd name="connsiteY88" fmla="*/ 24226 h 4275461"/>
                <a:gd name="connsiteX89" fmla="*/ 3141892 w 3619883"/>
                <a:gd name="connsiteY89" fmla="*/ 51925 h 4275461"/>
                <a:gd name="connsiteX90" fmla="*/ 3185711 w 3619883"/>
                <a:gd name="connsiteY90" fmla="*/ 59881 h 4275461"/>
                <a:gd name="connsiteX91" fmla="*/ 3219056 w 3619883"/>
                <a:gd name="connsiteY91" fmla="*/ 55536 h 4275461"/>
                <a:gd name="connsiteX92" fmla="*/ 3263425 w 3619883"/>
                <a:gd name="connsiteY92" fmla="*/ 51706 h 4275461"/>
                <a:gd name="connsiteX93" fmla="*/ 3296219 w 3619883"/>
                <a:gd name="connsiteY93" fmla="*/ 59147 h 4275461"/>
                <a:gd name="connsiteX94" fmla="*/ 3319094 w 3619883"/>
                <a:gd name="connsiteY94" fmla="*/ 42500 h 4275461"/>
                <a:gd name="connsiteX95" fmla="*/ 3420511 w 3619883"/>
                <a:gd name="connsiteY95" fmla="*/ 0 h 4275461"/>
                <a:gd name="connsiteX96" fmla="*/ 3453305 w 3619883"/>
                <a:gd name="connsiteY96" fmla="*/ 7440 h 4275461"/>
                <a:gd name="connsiteX97" fmla="*/ 3496571 w 3619883"/>
                <a:gd name="connsiteY97" fmla="*/ 27182 h 4275461"/>
                <a:gd name="connsiteX98" fmla="*/ 3602117 w 3619883"/>
                <a:gd name="connsiteY98" fmla="*/ 132521 h 4275461"/>
                <a:gd name="connsiteX99" fmla="*/ 3619883 w 3619883"/>
                <a:gd name="connsiteY99" fmla="*/ 140049 h 4275461"/>
                <a:gd name="connsiteX100" fmla="*/ 3619883 w 3619883"/>
                <a:gd name="connsiteY10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71978 w 3619883"/>
                <a:gd name="connsiteY16" fmla="*/ 4128157 h 4275461"/>
                <a:gd name="connsiteX17" fmla="*/ 1271978 w 3619883"/>
                <a:gd name="connsiteY17" fmla="*/ 3951392 h 4275461"/>
                <a:gd name="connsiteX18" fmla="*/ 1094193 w 3619883"/>
                <a:gd name="connsiteY18" fmla="*/ 3951392 h 4275461"/>
                <a:gd name="connsiteX19" fmla="*/ 1094193 w 3619883"/>
                <a:gd name="connsiteY19" fmla="*/ 4128157 h 4275461"/>
                <a:gd name="connsiteX20" fmla="*/ 1140354 w 3619883"/>
                <a:gd name="connsiteY20" fmla="*/ 4128157 h 4275461"/>
                <a:gd name="connsiteX21" fmla="*/ 1140354 w 3619883"/>
                <a:gd name="connsiteY21" fmla="*/ 4275461 h 4275461"/>
                <a:gd name="connsiteX22" fmla="*/ 953807 w 3619883"/>
                <a:gd name="connsiteY22" fmla="*/ 4275461 h 4275461"/>
                <a:gd name="connsiteX23" fmla="*/ 912215 w 3619883"/>
                <a:gd name="connsiteY23" fmla="*/ 4128157 h 4275461"/>
                <a:gd name="connsiteX24" fmla="*/ 961020 w 3619883"/>
                <a:gd name="connsiteY24" fmla="*/ 4128157 h 4275461"/>
                <a:gd name="connsiteX25" fmla="*/ 961020 w 3619883"/>
                <a:gd name="connsiteY25" fmla="*/ 3951392 h 4275461"/>
                <a:gd name="connsiteX26" fmla="*/ 783235 w 3619883"/>
                <a:gd name="connsiteY26" fmla="*/ 3951392 h 4275461"/>
                <a:gd name="connsiteX27" fmla="*/ 783235 w 3619883"/>
                <a:gd name="connsiteY27" fmla="*/ 4128157 h 4275461"/>
                <a:gd name="connsiteX28" fmla="*/ 871024 w 3619883"/>
                <a:gd name="connsiteY28" fmla="*/ 4128157 h 4275461"/>
                <a:gd name="connsiteX29" fmla="*/ 829432 w 3619883"/>
                <a:gd name="connsiteY29" fmla="*/ 4275461 h 4275461"/>
                <a:gd name="connsiteX30" fmla="*/ 611484 w 3619883"/>
                <a:gd name="connsiteY30" fmla="*/ 4275461 h 4275461"/>
                <a:gd name="connsiteX31" fmla="*/ 621247 w 3619883"/>
                <a:gd name="connsiteY31" fmla="*/ 4128157 h 4275461"/>
                <a:gd name="connsiteX32" fmla="*/ 650062 w 3619883"/>
                <a:gd name="connsiteY32" fmla="*/ 4128157 h 4275461"/>
                <a:gd name="connsiteX33" fmla="*/ 650062 w 3619883"/>
                <a:gd name="connsiteY33" fmla="*/ 3951392 h 4275461"/>
                <a:gd name="connsiteX34" fmla="*/ 472277 w 3619883"/>
                <a:gd name="connsiteY34" fmla="*/ 3951392 h 4275461"/>
                <a:gd name="connsiteX35" fmla="*/ 472277 w 3619883"/>
                <a:gd name="connsiteY35" fmla="*/ 4128157 h 4275461"/>
                <a:gd name="connsiteX36" fmla="*/ 522650 w 3619883"/>
                <a:gd name="connsiteY36" fmla="*/ 4128157 h 4275461"/>
                <a:gd name="connsiteX37" fmla="*/ 573998 w 3619883"/>
                <a:gd name="connsiteY37" fmla="*/ 4275461 h 4275461"/>
                <a:gd name="connsiteX38" fmla="*/ 336164 w 3619883"/>
                <a:gd name="connsiteY38" fmla="*/ 4275461 h 4275461"/>
                <a:gd name="connsiteX39" fmla="*/ 294572 w 3619883"/>
                <a:gd name="connsiteY39" fmla="*/ 4128157 h 4275461"/>
                <a:gd name="connsiteX40" fmla="*/ 339106 w 3619883"/>
                <a:gd name="connsiteY40" fmla="*/ 4128157 h 4275461"/>
                <a:gd name="connsiteX41" fmla="*/ 339106 w 3619883"/>
                <a:gd name="connsiteY41" fmla="*/ 3951392 h 4275461"/>
                <a:gd name="connsiteX42" fmla="*/ 161321 w 3619883"/>
                <a:gd name="connsiteY42" fmla="*/ 3951392 h 4275461"/>
                <a:gd name="connsiteX43" fmla="*/ 161321 w 3619883"/>
                <a:gd name="connsiteY43" fmla="*/ 4128157 h 4275461"/>
                <a:gd name="connsiteX44" fmla="*/ 230914 w 3619883"/>
                <a:gd name="connsiteY44" fmla="*/ 4128157 h 4275461"/>
                <a:gd name="connsiteX45" fmla="*/ 189322 w 3619883"/>
                <a:gd name="connsiteY45" fmla="*/ 4275461 h 4275461"/>
                <a:gd name="connsiteX46" fmla="*/ 0 w 3619883"/>
                <a:gd name="connsiteY46" fmla="*/ 4275461 h 4275461"/>
                <a:gd name="connsiteX47" fmla="*/ 0 w 3619883"/>
                <a:gd name="connsiteY47" fmla="*/ 42229 h 4275461"/>
                <a:gd name="connsiteX48" fmla="*/ 42464 w 3619883"/>
                <a:gd name="connsiteY48" fmla="*/ 40518 h 4275461"/>
                <a:gd name="connsiteX49" fmla="*/ 137733 w 3619883"/>
                <a:gd name="connsiteY49" fmla="*/ 35355 h 4275461"/>
                <a:gd name="connsiteX50" fmla="*/ 270565 w 3619883"/>
                <a:gd name="connsiteY50" fmla="*/ 29759 h 4275461"/>
                <a:gd name="connsiteX51" fmla="*/ 479734 w 3619883"/>
                <a:gd name="connsiteY51" fmla="*/ 45455 h 4275461"/>
                <a:gd name="connsiteX52" fmla="*/ 524103 w 3619883"/>
                <a:gd name="connsiteY52" fmla="*/ 41625 h 4275461"/>
                <a:gd name="connsiteX53" fmla="*/ 624416 w 3619883"/>
                <a:gd name="connsiteY53" fmla="*/ 22696 h 4275461"/>
                <a:gd name="connsiteX54" fmla="*/ 657762 w 3619883"/>
                <a:gd name="connsiteY54" fmla="*/ 18351 h 4275461"/>
                <a:gd name="connsiteX55" fmla="*/ 690557 w 3619883"/>
                <a:gd name="connsiteY55" fmla="*/ 25792 h 4275461"/>
                <a:gd name="connsiteX56" fmla="*/ 745123 w 3619883"/>
                <a:gd name="connsiteY56" fmla="*/ 40157 h 4275461"/>
                <a:gd name="connsiteX57" fmla="*/ 789493 w 3619883"/>
                <a:gd name="connsiteY57" fmla="*/ 36327 h 4275461"/>
                <a:gd name="connsiteX58" fmla="*/ 854255 w 3619883"/>
                <a:gd name="connsiteY58" fmla="*/ 68887 h 4275461"/>
                <a:gd name="connsiteX59" fmla="*/ 897520 w 3619883"/>
                <a:gd name="connsiteY59" fmla="*/ 88629 h 4275461"/>
                <a:gd name="connsiteX60" fmla="*/ 940510 w 3619883"/>
                <a:gd name="connsiteY60" fmla="*/ 114265 h 4275461"/>
                <a:gd name="connsiteX61" fmla="*/ 1082712 w 3619883"/>
                <a:gd name="connsiteY61" fmla="*/ 144543 h 4275461"/>
                <a:gd name="connsiteX62" fmla="*/ 1205348 w 3619883"/>
                <a:gd name="connsiteY62" fmla="*/ 120753 h 4275461"/>
                <a:gd name="connsiteX63" fmla="*/ 1271764 w 3619883"/>
                <a:gd name="connsiteY63" fmla="*/ 117956 h 4275461"/>
                <a:gd name="connsiteX64" fmla="*/ 1315583 w 3619883"/>
                <a:gd name="connsiteY64" fmla="*/ 125912 h 4275461"/>
                <a:gd name="connsiteX65" fmla="*/ 1359125 w 3619883"/>
                <a:gd name="connsiteY65" fmla="*/ 139761 h 4275461"/>
                <a:gd name="connsiteX66" fmla="*/ 1391919 w 3619883"/>
                <a:gd name="connsiteY66" fmla="*/ 147202 h 4275461"/>
                <a:gd name="connsiteX67" fmla="*/ 1436563 w 3619883"/>
                <a:gd name="connsiteY67" fmla="*/ 137480 h 4275461"/>
                <a:gd name="connsiteX68" fmla="*/ 1471566 w 3619883"/>
                <a:gd name="connsiteY68" fmla="*/ 97777 h 4275461"/>
                <a:gd name="connsiteX69" fmla="*/ 1505739 w 3619883"/>
                <a:gd name="connsiteY69" fmla="*/ 75753 h 4275461"/>
                <a:gd name="connsiteX70" fmla="*/ 1590891 w 3619883"/>
                <a:gd name="connsiteY70" fmla="*/ 144702 h 4275461"/>
                <a:gd name="connsiteX71" fmla="*/ 1625616 w 3619883"/>
                <a:gd name="connsiteY71" fmla="*/ 110893 h 4275461"/>
                <a:gd name="connsiteX72" fmla="*/ 1658964 w 3619883"/>
                <a:gd name="connsiteY72" fmla="*/ 106547 h 4275461"/>
                <a:gd name="connsiteX73" fmla="*/ 1746598 w 3619883"/>
                <a:gd name="connsiteY73" fmla="*/ 122460 h 4275461"/>
                <a:gd name="connsiteX74" fmla="*/ 1811913 w 3619883"/>
                <a:gd name="connsiteY74" fmla="*/ 143234 h 4275461"/>
                <a:gd name="connsiteX75" fmla="*/ 1856557 w 3619883"/>
                <a:gd name="connsiteY75" fmla="*/ 133511 h 4275461"/>
                <a:gd name="connsiteX76" fmla="*/ 2066003 w 3619883"/>
                <a:gd name="connsiteY76" fmla="*/ 143313 h 4275461"/>
                <a:gd name="connsiteX77" fmla="*/ 2177615 w 3619883"/>
                <a:gd name="connsiteY77" fmla="*/ 119007 h 4275461"/>
                <a:gd name="connsiteX78" fmla="*/ 2255883 w 3619883"/>
                <a:gd name="connsiteY78" fmla="*/ 99047 h 4275461"/>
                <a:gd name="connsiteX79" fmla="*/ 2344622 w 3619883"/>
                <a:gd name="connsiteY79" fmla="*/ 91388 h 4275461"/>
                <a:gd name="connsiteX80" fmla="*/ 2455682 w 3619883"/>
                <a:gd name="connsiteY80" fmla="*/ 78869 h 4275461"/>
                <a:gd name="connsiteX81" fmla="*/ 2632609 w 3619883"/>
                <a:gd name="connsiteY81" fmla="*/ 75338 h 4275461"/>
                <a:gd name="connsiteX82" fmla="*/ 2742291 w 3619883"/>
                <a:gd name="connsiteY82" fmla="*/ 92282 h 4275461"/>
                <a:gd name="connsiteX83" fmla="*/ 2851974 w 3619883"/>
                <a:gd name="connsiteY83" fmla="*/ 109227 h 4275461"/>
                <a:gd name="connsiteX84" fmla="*/ 2907643 w 3619883"/>
                <a:gd name="connsiteY84" fmla="*/ 100020 h 4275461"/>
                <a:gd name="connsiteX85" fmla="*/ 2944022 w 3619883"/>
                <a:gd name="connsiteY85" fmla="*/ 30853 h 4275461"/>
                <a:gd name="connsiteX86" fmla="*/ 3022289 w 3619883"/>
                <a:gd name="connsiteY86" fmla="*/ 10893 h 4275461"/>
                <a:gd name="connsiteX87" fmla="*/ 3054807 w 3619883"/>
                <a:gd name="connsiteY87" fmla="*/ 24226 h 4275461"/>
                <a:gd name="connsiteX88" fmla="*/ 3141892 w 3619883"/>
                <a:gd name="connsiteY88" fmla="*/ 51925 h 4275461"/>
                <a:gd name="connsiteX89" fmla="*/ 3185711 w 3619883"/>
                <a:gd name="connsiteY89" fmla="*/ 59881 h 4275461"/>
                <a:gd name="connsiteX90" fmla="*/ 3219056 w 3619883"/>
                <a:gd name="connsiteY90" fmla="*/ 55536 h 4275461"/>
                <a:gd name="connsiteX91" fmla="*/ 3263425 w 3619883"/>
                <a:gd name="connsiteY91" fmla="*/ 51706 h 4275461"/>
                <a:gd name="connsiteX92" fmla="*/ 3296219 w 3619883"/>
                <a:gd name="connsiteY92" fmla="*/ 59147 h 4275461"/>
                <a:gd name="connsiteX93" fmla="*/ 3319094 w 3619883"/>
                <a:gd name="connsiteY93" fmla="*/ 42500 h 4275461"/>
                <a:gd name="connsiteX94" fmla="*/ 3420511 w 3619883"/>
                <a:gd name="connsiteY94" fmla="*/ 0 h 4275461"/>
                <a:gd name="connsiteX95" fmla="*/ 3453305 w 3619883"/>
                <a:gd name="connsiteY95" fmla="*/ 7440 h 4275461"/>
                <a:gd name="connsiteX96" fmla="*/ 3496571 w 3619883"/>
                <a:gd name="connsiteY96" fmla="*/ 27182 h 4275461"/>
                <a:gd name="connsiteX97" fmla="*/ 3602117 w 3619883"/>
                <a:gd name="connsiteY97" fmla="*/ 132521 h 4275461"/>
                <a:gd name="connsiteX98" fmla="*/ 3619883 w 3619883"/>
                <a:gd name="connsiteY98" fmla="*/ 140049 h 4275461"/>
                <a:gd name="connsiteX99" fmla="*/ 3619883 w 3619883"/>
                <a:gd name="connsiteY9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71978 w 3619883"/>
                <a:gd name="connsiteY16" fmla="*/ 3951392 h 4275461"/>
                <a:gd name="connsiteX17" fmla="*/ 1094193 w 3619883"/>
                <a:gd name="connsiteY17" fmla="*/ 3951392 h 4275461"/>
                <a:gd name="connsiteX18" fmla="*/ 1094193 w 3619883"/>
                <a:gd name="connsiteY18" fmla="*/ 4128157 h 4275461"/>
                <a:gd name="connsiteX19" fmla="*/ 1140354 w 3619883"/>
                <a:gd name="connsiteY19" fmla="*/ 4128157 h 4275461"/>
                <a:gd name="connsiteX20" fmla="*/ 1140354 w 3619883"/>
                <a:gd name="connsiteY20" fmla="*/ 4275461 h 4275461"/>
                <a:gd name="connsiteX21" fmla="*/ 953807 w 3619883"/>
                <a:gd name="connsiteY21" fmla="*/ 4275461 h 4275461"/>
                <a:gd name="connsiteX22" fmla="*/ 912215 w 3619883"/>
                <a:gd name="connsiteY22" fmla="*/ 4128157 h 4275461"/>
                <a:gd name="connsiteX23" fmla="*/ 961020 w 3619883"/>
                <a:gd name="connsiteY23" fmla="*/ 4128157 h 4275461"/>
                <a:gd name="connsiteX24" fmla="*/ 961020 w 3619883"/>
                <a:gd name="connsiteY24" fmla="*/ 3951392 h 4275461"/>
                <a:gd name="connsiteX25" fmla="*/ 783235 w 3619883"/>
                <a:gd name="connsiteY25" fmla="*/ 3951392 h 4275461"/>
                <a:gd name="connsiteX26" fmla="*/ 783235 w 3619883"/>
                <a:gd name="connsiteY26" fmla="*/ 4128157 h 4275461"/>
                <a:gd name="connsiteX27" fmla="*/ 871024 w 3619883"/>
                <a:gd name="connsiteY27" fmla="*/ 4128157 h 4275461"/>
                <a:gd name="connsiteX28" fmla="*/ 829432 w 3619883"/>
                <a:gd name="connsiteY28" fmla="*/ 4275461 h 4275461"/>
                <a:gd name="connsiteX29" fmla="*/ 611484 w 3619883"/>
                <a:gd name="connsiteY29" fmla="*/ 4275461 h 4275461"/>
                <a:gd name="connsiteX30" fmla="*/ 621247 w 3619883"/>
                <a:gd name="connsiteY30" fmla="*/ 4128157 h 4275461"/>
                <a:gd name="connsiteX31" fmla="*/ 650062 w 3619883"/>
                <a:gd name="connsiteY31" fmla="*/ 4128157 h 4275461"/>
                <a:gd name="connsiteX32" fmla="*/ 650062 w 3619883"/>
                <a:gd name="connsiteY32" fmla="*/ 3951392 h 4275461"/>
                <a:gd name="connsiteX33" fmla="*/ 472277 w 3619883"/>
                <a:gd name="connsiteY33" fmla="*/ 3951392 h 4275461"/>
                <a:gd name="connsiteX34" fmla="*/ 472277 w 3619883"/>
                <a:gd name="connsiteY34" fmla="*/ 4128157 h 4275461"/>
                <a:gd name="connsiteX35" fmla="*/ 522650 w 3619883"/>
                <a:gd name="connsiteY35" fmla="*/ 4128157 h 4275461"/>
                <a:gd name="connsiteX36" fmla="*/ 573998 w 3619883"/>
                <a:gd name="connsiteY36" fmla="*/ 4275461 h 4275461"/>
                <a:gd name="connsiteX37" fmla="*/ 336164 w 3619883"/>
                <a:gd name="connsiteY37" fmla="*/ 4275461 h 4275461"/>
                <a:gd name="connsiteX38" fmla="*/ 294572 w 3619883"/>
                <a:gd name="connsiteY38" fmla="*/ 4128157 h 4275461"/>
                <a:gd name="connsiteX39" fmla="*/ 339106 w 3619883"/>
                <a:gd name="connsiteY39" fmla="*/ 4128157 h 4275461"/>
                <a:gd name="connsiteX40" fmla="*/ 339106 w 3619883"/>
                <a:gd name="connsiteY40" fmla="*/ 3951392 h 4275461"/>
                <a:gd name="connsiteX41" fmla="*/ 161321 w 3619883"/>
                <a:gd name="connsiteY41" fmla="*/ 3951392 h 4275461"/>
                <a:gd name="connsiteX42" fmla="*/ 161321 w 3619883"/>
                <a:gd name="connsiteY42" fmla="*/ 4128157 h 4275461"/>
                <a:gd name="connsiteX43" fmla="*/ 230914 w 3619883"/>
                <a:gd name="connsiteY43" fmla="*/ 4128157 h 4275461"/>
                <a:gd name="connsiteX44" fmla="*/ 189322 w 3619883"/>
                <a:gd name="connsiteY44" fmla="*/ 4275461 h 4275461"/>
                <a:gd name="connsiteX45" fmla="*/ 0 w 3619883"/>
                <a:gd name="connsiteY45" fmla="*/ 4275461 h 4275461"/>
                <a:gd name="connsiteX46" fmla="*/ 0 w 3619883"/>
                <a:gd name="connsiteY46" fmla="*/ 42229 h 4275461"/>
                <a:gd name="connsiteX47" fmla="*/ 42464 w 3619883"/>
                <a:gd name="connsiteY47" fmla="*/ 40518 h 4275461"/>
                <a:gd name="connsiteX48" fmla="*/ 137733 w 3619883"/>
                <a:gd name="connsiteY48" fmla="*/ 35355 h 4275461"/>
                <a:gd name="connsiteX49" fmla="*/ 270565 w 3619883"/>
                <a:gd name="connsiteY49" fmla="*/ 29759 h 4275461"/>
                <a:gd name="connsiteX50" fmla="*/ 479734 w 3619883"/>
                <a:gd name="connsiteY50" fmla="*/ 45455 h 4275461"/>
                <a:gd name="connsiteX51" fmla="*/ 524103 w 3619883"/>
                <a:gd name="connsiteY51" fmla="*/ 41625 h 4275461"/>
                <a:gd name="connsiteX52" fmla="*/ 624416 w 3619883"/>
                <a:gd name="connsiteY52" fmla="*/ 22696 h 4275461"/>
                <a:gd name="connsiteX53" fmla="*/ 657762 w 3619883"/>
                <a:gd name="connsiteY53" fmla="*/ 18351 h 4275461"/>
                <a:gd name="connsiteX54" fmla="*/ 690557 w 3619883"/>
                <a:gd name="connsiteY54" fmla="*/ 25792 h 4275461"/>
                <a:gd name="connsiteX55" fmla="*/ 745123 w 3619883"/>
                <a:gd name="connsiteY55" fmla="*/ 40157 h 4275461"/>
                <a:gd name="connsiteX56" fmla="*/ 789493 w 3619883"/>
                <a:gd name="connsiteY56" fmla="*/ 36327 h 4275461"/>
                <a:gd name="connsiteX57" fmla="*/ 854255 w 3619883"/>
                <a:gd name="connsiteY57" fmla="*/ 68887 h 4275461"/>
                <a:gd name="connsiteX58" fmla="*/ 897520 w 3619883"/>
                <a:gd name="connsiteY58" fmla="*/ 88629 h 4275461"/>
                <a:gd name="connsiteX59" fmla="*/ 940510 w 3619883"/>
                <a:gd name="connsiteY59" fmla="*/ 114265 h 4275461"/>
                <a:gd name="connsiteX60" fmla="*/ 1082712 w 3619883"/>
                <a:gd name="connsiteY60" fmla="*/ 144543 h 4275461"/>
                <a:gd name="connsiteX61" fmla="*/ 1205348 w 3619883"/>
                <a:gd name="connsiteY61" fmla="*/ 120753 h 4275461"/>
                <a:gd name="connsiteX62" fmla="*/ 1271764 w 3619883"/>
                <a:gd name="connsiteY62" fmla="*/ 117956 h 4275461"/>
                <a:gd name="connsiteX63" fmla="*/ 1315583 w 3619883"/>
                <a:gd name="connsiteY63" fmla="*/ 125912 h 4275461"/>
                <a:gd name="connsiteX64" fmla="*/ 1359125 w 3619883"/>
                <a:gd name="connsiteY64" fmla="*/ 139761 h 4275461"/>
                <a:gd name="connsiteX65" fmla="*/ 1391919 w 3619883"/>
                <a:gd name="connsiteY65" fmla="*/ 147202 h 4275461"/>
                <a:gd name="connsiteX66" fmla="*/ 1436563 w 3619883"/>
                <a:gd name="connsiteY66" fmla="*/ 137480 h 4275461"/>
                <a:gd name="connsiteX67" fmla="*/ 1471566 w 3619883"/>
                <a:gd name="connsiteY67" fmla="*/ 97777 h 4275461"/>
                <a:gd name="connsiteX68" fmla="*/ 1505739 w 3619883"/>
                <a:gd name="connsiteY68" fmla="*/ 75753 h 4275461"/>
                <a:gd name="connsiteX69" fmla="*/ 1590891 w 3619883"/>
                <a:gd name="connsiteY69" fmla="*/ 144702 h 4275461"/>
                <a:gd name="connsiteX70" fmla="*/ 1625616 w 3619883"/>
                <a:gd name="connsiteY70" fmla="*/ 110893 h 4275461"/>
                <a:gd name="connsiteX71" fmla="*/ 1658964 w 3619883"/>
                <a:gd name="connsiteY71" fmla="*/ 106547 h 4275461"/>
                <a:gd name="connsiteX72" fmla="*/ 1746598 w 3619883"/>
                <a:gd name="connsiteY72" fmla="*/ 122460 h 4275461"/>
                <a:gd name="connsiteX73" fmla="*/ 1811913 w 3619883"/>
                <a:gd name="connsiteY73" fmla="*/ 143234 h 4275461"/>
                <a:gd name="connsiteX74" fmla="*/ 1856557 w 3619883"/>
                <a:gd name="connsiteY74" fmla="*/ 133511 h 4275461"/>
                <a:gd name="connsiteX75" fmla="*/ 2066003 w 3619883"/>
                <a:gd name="connsiteY75" fmla="*/ 143313 h 4275461"/>
                <a:gd name="connsiteX76" fmla="*/ 2177615 w 3619883"/>
                <a:gd name="connsiteY76" fmla="*/ 119007 h 4275461"/>
                <a:gd name="connsiteX77" fmla="*/ 2255883 w 3619883"/>
                <a:gd name="connsiteY77" fmla="*/ 99047 h 4275461"/>
                <a:gd name="connsiteX78" fmla="*/ 2344622 w 3619883"/>
                <a:gd name="connsiteY78" fmla="*/ 91388 h 4275461"/>
                <a:gd name="connsiteX79" fmla="*/ 2455682 w 3619883"/>
                <a:gd name="connsiteY79" fmla="*/ 78869 h 4275461"/>
                <a:gd name="connsiteX80" fmla="*/ 2632609 w 3619883"/>
                <a:gd name="connsiteY80" fmla="*/ 75338 h 4275461"/>
                <a:gd name="connsiteX81" fmla="*/ 2742291 w 3619883"/>
                <a:gd name="connsiteY81" fmla="*/ 92282 h 4275461"/>
                <a:gd name="connsiteX82" fmla="*/ 2851974 w 3619883"/>
                <a:gd name="connsiteY82" fmla="*/ 109227 h 4275461"/>
                <a:gd name="connsiteX83" fmla="*/ 2907643 w 3619883"/>
                <a:gd name="connsiteY83" fmla="*/ 100020 h 4275461"/>
                <a:gd name="connsiteX84" fmla="*/ 2944022 w 3619883"/>
                <a:gd name="connsiteY84" fmla="*/ 30853 h 4275461"/>
                <a:gd name="connsiteX85" fmla="*/ 3022289 w 3619883"/>
                <a:gd name="connsiteY85" fmla="*/ 10893 h 4275461"/>
                <a:gd name="connsiteX86" fmla="*/ 3054807 w 3619883"/>
                <a:gd name="connsiteY86" fmla="*/ 24226 h 4275461"/>
                <a:gd name="connsiteX87" fmla="*/ 3141892 w 3619883"/>
                <a:gd name="connsiteY87" fmla="*/ 51925 h 4275461"/>
                <a:gd name="connsiteX88" fmla="*/ 3185711 w 3619883"/>
                <a:gd name="connsiteY88" fmla="*/ 59881 h 4275461"/>
                <a:gd name="connsiteX89" fmla="*/ 3219056 w 3619883"/>
                <a:gd name="connsiteY89" fmla="*/ 55536 h 4275461"/>
                <a:gd name="connsiteX90" fmla="*/ 3263425 w 3619883"/>
                <a:gd name="connsiteY90" fmla="*/ 51706 h 4275461"/>
                <a:gd name="connsiteX91" fmla="*/ 3296219 w 3619883"/>
                <a:gd name="connsiteY91" fmla="*/ 59147 h 4275461"/>
                <a:gd name="connsiteX92" fmla="*/ 3319094 w 3619883"/>
                <a:gd name="connsiteY92" fmla="*/ 42500 h 4275461"/>
                <a:gd name="connsiteX93" fmla="*/ 3420511 w 3619883"/>
                <a:gd name="connsiteY93" fmla="*/ 0 h 4275461"/>
                <a:gd name="connsiteX94" fmla="*/ 3453305 w 3619883"/>
                <a:gd name="connsiteY94" fmla="*/ 7440 h 4275461"/>
                <a:gd name="connsiteX95" fmla="*/ 3496571 w 3619883"/>
                <a:gd name="connsiteY95" fmla="*/ 27182 h 4275461"/>
                <a:gd name="connsiteX96" fmla="*/ 3602117 w 3619883"/>
                <a:gd name="connsiteY96" fmla="*/ 132521 h 4275461"/>
                <a:gd name="connsiteX97" fmla="*/ 3619883 w 3619883"/>
                <a:gd name="connsiteY97" fmla="*/ 140049 h 4275461"/>
                <a:gd name="connsiteX98" fmla="*/ 3619883 w 3619883"/>
                <a:gd name="connsiteY9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3951392 h 4275461"/>
                <a:gd name="connsiteX17" fmla="*/ 1094193 w 3619883"/>
                <a:gd name="connsiteY17" fmla="*/ 4128157 h 4275461"/>
                <a:gd name="connsiteX18" fmla="*/ 1140354 w 3619883"/>
                <a:gd name="connsiteY18" fmla="*/ 4128157 h 4275461"/>
                <a:gd name="connsiteX19" fmla="*/ 1140354 w 3619883"/>
                <a:gd name="connsiteY19" fmla="*/ 4275461 h 4275461"/>
                <a:gd name="connsiteX20" fmla="*/ 953807 w 3619883"/>
                <a:gd name="connsiteY20" fmla="*/ 4275461 h 4275461"/>
                <a:gd name="connsiteX21" fmla="*/ 912215 w 3619883"/>
                <a:gd name="connsiteY21" fmla="*/ 4128157 h 4275461"/>
                <a:gd name="connsiteX22" fmla="*/ 961020 w 3619883"/>
                <a:gd name="connsiteY22" fmla="*/ 4128157 h 4275461"/>
                <a:gd name="connsiteX23" fmla="*/ 961020 w 3619883"/>
                <a:gd name="connsiteY23" fmla="*/ 3951392 h 4275461"/>
                <a:gd name="connsiteX24" fmla="*/ 783235 w 3619883"/>
                <a:gd name="connsiteY24" fmla="*/ 3951392 h 4275461"/>
                <a:gd name="connsiteX25" fmla="*/ 783235 w 3619883"/>
                <a:gd name="connsiteY25" fmla="*/ 4128157 h 4275461"/>
                <a:gd name="connsiteX26" fmla="*/ 871024 w 3619883"/>
                <a:gd name="connsiteY26" fmla="*/ 4128157 h 4275461"/>
                <a:gd name="connsiteX27" fmla="*/ 829432 w 3619883"/>
                <a:gd name="connsiteY27" fmla="*/ 4275461 h 4275461"/>
                <a:gd name="connsiteX28" fmla="*/ 611484 w 3619883"/>
                <a:gd name="connsiteY28" fmla="*/ 4275461 h 4275461"/>
                <a:gd name="connsiteX29" fmla="*/ 621247 w 3619883"/>
                <a:gd name="connsiteY29" fmla="*/ 4128157 h 4275461"/>
                <a:gd name="connsiteX30" fmla="*/ 650062 w 3619883"/>
                <a:gd name="connsiteY30" fmla="*/ 4128157 h 4275461"/>
                <a:gd name="connsiteX31" fmla="*/ 650062 w 3619883"/>
                <a:gd name="connsiteY31" fmla="*/ 3951392 h 4275461"/>
                <a:gd name="connsiteX32" fmla="*/ 472277 w 3619883"/>
                <a:gd name="connsiteY32" fmla="*/ 3951392 h 4275461"/>
                <a:gd name="connsiteX33" fmla="*/ 472277 w 3619883"/>
                <a:gd name="connsiteY33" fmla="*/ 4128157 h 4275461"/>
                <a:gd name="connsiteX34" fmla="*/ 522650 w 3619883"/>
                <a:gd name="connsiteY34" fmla="*/ 4128157 h 4275461"/>
                <a:gd name="connsiteX35" fmla="*/ 573998 w 3619883"/>
                <a:gd name="connsiteY35" fmla="*/ 4275461 h 4275461"/>
                <a:gd name="connsiteX36" fmla="*/ 336164 w 3619883"/>
                <a:gd name="connsiteY36" fmla="*/ 4275461 h 4275461"/>
                <a:gd name="connsiteX37" fmla="*/ 294572 w 3619883"/>
                <a:gd name="connsiteY37" fmla="*/ 4128157 h 4275461"/>
                <a:gd name="connsiteX38" fmla="*/ 339106 w 3619883"/>
                <a:gd name="connsiteY38" fmla="*/ 4128157 h 4275461"/>
                <a:gd name="connsiteX39" fmla="*/ 339106 w 3619883"/>
                <a:gd name="connsiteY39" fmla="*/ 3951392 h 4275461"/>
                <a:gd name="connsiteX40" fmla="*/ 161321 w 3619883"/>
                <a:gd name="connsiteY40" fmla="*/ 3951392 h 4275461"/>
                <a:gd name="connsiteX41" fmla="*/ 161321 w 3619883"/>
                <a:gd name="connsiteY41" fmla="*/ 4128157 h 4275461"/>
                <a:gd name="connsiteX42" fmla="*/ 230914 w 3619883"/>
                <a:gd name="connsiteY42" fmla="*/ 4128157 h 4275461"/>
                <a:gd name="connsiteX43" fmla="*/ 189322 w 3619883"/>
                <a:gd name="connsiteY43" fmla="*/ 4275461 h 4275461"/>
                <a:gd name="connsiteX44" fmla="*/ 0 w 3619883"/>
                <a:gd name="connsiteY44" fmla="*/ 4275461 h 4275461"/>
                <a:gd name="connsiteX45" fmla="*/ 0 w 3619883"/>
                <a:gd name="connsiteY45" fmla="*/ 42229 h 4275461"/>
                <a:gd name="connsiteX46" fmla="*/ 42464 w 3619883"/>
                <a:gd name="connsiteY46" fmla="*/ 40518 h 4275461"/>
                <a:gd name="connsiteX47" fmla="*/ 137733 w 3619883"/>
                <a:gd name="connsiteY47" fmla="*/ 35355 h 4275461"/>
                <a:gd name="connsiteX48" fmla="*/ 270565 w 3619883"/>
                <a:gd name="connsiteY48" fmla="*/ 29759 h 4275461"/>
                <a:gd name="connsiteX49" fmla="*/ 479734 w 3619883"/>
                <a:gd name="connsiteY49" fmla="*/ 45455 h 4275461"/>
                <a:gd name="connsiteX50" fmla="*/ 524103 w 3619883"/>
                <a:gd name="connsiteY50" fmla="*/ 41625 h 4275461"/>
                <a:gd name="connsiteX51" fmla="*/ 624416 w 3619883"/>
                <a:gd name="connsiteY51" fmla="*/ 22696 h 4275461"/>
                <a:gd name="connsiteX52" fmla="*/ 657762 w 3619883"/>
                <a:gd name="connsiteY52" fmla="*/ 18351 h 4275461"/>
                <a:gd name="connsiteX53" fmla="*/ 690557 w 3619883"/>
                <a:gd name="connsiteY53" fmla="*/ 25792 h 4275461"/>
                <a:gd name="connsiteX54" fmla="*/ 745123 w 3619883"/>
                <a:gd name="connsiteY54" fmla="*/ 40157 h 4275461"/>
                <a:gd name="connsiteX55" fmla="*/ 789493 w 3619883"/>
                <a:gd name="connsiteY55" fmla="*/ 36327 h 4275461"/>
                <a:gd name="connsiteX56" fmla="*/ 854255 w 3619883"/>
                <a:gd name="connsiteY56" fmla="*/ 68887 h 4275461"/>
                <a:gd name="connsiteX57" fmla="*/ 897520 w 3619883"/>
                <a:gd name="connsiteY57" fmla="*/ 88629 h 4275461"/>
                <a:gd name="connsiteX58" fmla="*/ 940510 w 3619883"/>
                <a:gd name="connsiteY58" fmla="*/ 114265 h 4275461"/>
                <a:gd name="connsiteX59" fmla="*/ 1082712 w 3619883"/>
                <a:gd name="connsiteY59" fmla="*/ 144543 h 4275461"/>
                <a:gd name="connsiteX60" fmla="*/ 1205348 w 3619883"/>
                <a:gd name="connsiteY60" fmla="*/ 120753 h 4275461"/>
                <a:gd name="connsiteX61" fmla="*/ 1271764 w 3619883"/>
                <a:gd name="connsiteY61" fmla="*/ 117956 h 4275461"/>
                <a:gd name="connsiteX62" fmla="*/ 1315583 w 3619883"/>
                <a:gd name="connsiteY62" fmla="*/ 125912 h 4275461"/>
                <a:gd name="connsiteX63" fmla="*/ 1359125 w 3619883"/>
                <a:gd name="connsiteY63" fmla="*/ 139761 h 4275461"/>
                <a:gd name="connsiteX64" fmla="*/ 1391919 w 3619883"/>
                <a:gd name="connsiteY64" fmla="*/ 147202 h 4275461"/>
                <a:gd name="connsiteX65" fmla="*/ 1436563 w 3619883"/>
                <a:gd name="connsiteY65" fmla="*/ 137480 h 4275461"/>
                <a:gd name="connsiteX66" fmla="*/ 1471566 w 3619883"/>
                <a:gd name="connsiteY66" fmla="*/ 97777 h 4275461"/>
                <a:gd name="connsiteX67" fmla="*/ 1505739 w 3619883"/>
                <a:gd name="connsiteY67" fmla="*/ 75753 h 4275461"/>
                <a:gd name="connsiteX68" fmla="*/ 1590891 w 3619883"/>
                <a:gd name="connsiteY68" fmla="*/ 144702 h 4275461"/>
                <a:gd name="connsiteX69" fmla="*/ 1625616 w 3619883"/>
                <a:gd name="connsiteY69" fmla="*/ 110893 h 4275461"/>
                <a:gd name="connsiteX70" fmla="*/ 1658964 w 3619883"/>
                <a:gd name="connsiteY70" fmla="*/ 106547 h 4275461"/>
                <a:gd name="connsiteX71" fmla="*/ 1746598 w 3619883"/>
                <a:gd name="connsiteY71" fmla="*/ 122460 h 4275461"/>
                <a:gd name="connsiteX72" fmla="*/ 1811913 w 3619883"/>
                <a:gd name="connsiteY72" fmla="*/ 143234 h 4275461"/>
                <a:gd name="connsiteX73" fmla="*/ 1856557 w 3619883"/>
                <a:gd name="connsiteY73" fmla="*/ 133511 h 4275461"/>
                <a:gd name="connsiteX74" fmla="*/ 2066003 w 3619883"/>
                <a:gd name="connsiteY74" fmla="*/ 143313 h 4275461"/>
                <a:gd name="connsiteX75" fmla="*/ 2177615 w 3619883"/>
                <a:gd name="connsiteY75" fmla="*/ 119007 h 4275461"/>
                <a:gd name="connsiteX76" fmla="*/ 2255883 w 3619883"/>
                <a:gd name="connsiteY76" fmla="*/ 99047 h 4275461"/>
                <a:gd name="connsiteX77" fmla="*/ 2344622 w 3619883"/>
                <a:gd name="connsiteY77" fmla="*/ 91388 h 4275461"/>
                <a:gd name="connsiteX78" fmla="*/ 2455682 w 3619883"/>
                <a:gd name="connsiteY78" fmla="*/ 78869 h 4275461"/>
                <a:gd name="connsiteX79" fmla="*/ 2632609 w 3619883"/>
                <a:gd name="connsiteY79" fmla="*/ 75338 h 4275461"/>
                <a:gd name="connsiteX80" fmla="*/ 2742291 w 3619883"/>
                <a:gd name="connsiteY80" fmla="*/ 92282 h 4275461"/>
                <a:gd name="connsiteX81" fmla="*/ 2851974 w 3619883"/>
                <a:gd name="connsiteY81" fmla="*/ 109227 h 4275461"/>
                <a:gd name="connsiteX82" fmla="*/ 2907643 w 3619883"/>
                <a:gd name="connsiteY82" fmla="*/ 100020 h 4275461"/>
                <a:gd name="connsiteX83" fmla="*/ 2944022 w 3619883"/>
                <a:gd name="connsiteY83" fmla="*/ 30853 h 4275461"/>
                <a:gd name="connsiteX84" fmla="*/ 3022289 w 3619883"/>
                <a:gd name="connsiteY84" fmla="*/ 10893 h 4275461"/>
                <a:gd name="connsiteX85" fmla="*/ 3054807 w 3619883"/>
                <a:gd name="connsiteY85" fmla="*/ 24226 h 4275461"/>
                <a:gd name="connsiteX86" fmla="*/ 3141892 w 3619883"/>
                <a:gd name="connsiteY86" fmla="*/ 51925 h 4275461"/>
                <a:gd name="connsiteX87" fmla="*/ 3185711 w 3619883"/>
                <a:gd name="connsiteY87" fmla="*/ 59881 h 4275461"/>
                <a:gd name="connsiteX88" fmla="*/ 3219056 w 3619883"/>
                <a:gd name="connsiteY88" fmla="*/ 55536 h 4275461"/>
                <a:gd name="connsiteX89" fmla="*/ 3263425 w 3619883"/>
                <a:gd name="connsiteY89" fmla="*/ 51706 h 4275461"/>
                <a:gd name="connsiteX90" fmla="*/ 3296219 w 3619883"/>
                <a:gd name="connsiteY90" fmla="*/ 59147 h 4275461"/>
                <a:gd name="connsiteX91" fmla="*/ 3319094 w 3619883"/>
                <a:gd name="connsiteY91" fmla="*/ 42500 h 4275461"/>
                <a:gd name="connsiteX92" fmla="*/ 3420511 w 3619883"/>
                <a:gd name="connsiteY92" fmla="*/ 0 h 4275461"/>
                <a:gd name="connsiteX93" fmla="*/ 3453305 w 3619883"/>
                <a:gd name="connsiteY93" fmla="*/ 7440 h 4275461"/>
                <a:gd name="connsiteX94" fmla="*/ 3496571 w 3619883"/>
                <a:gd name="connsiteY94" fmla="*/ 27182 h 4275461"/>
                <a:gd name="connsiteX95" fmla="*/ 3602117 w 3619883"/>
                <a:gd name="connsiteY95" fmla="*/ 132521 h 4275461"/>
                <a:gd name="connsiteX96" fmla="*/ 3619883 w 3619883"/>
                <a:gd name="connsiteY96" fmla="*/ 140049 h 4275461"/>
                <a:gd name="connsiteX97" fmla="*/ 3619883 w 3619883"/>
                <a:gd name="connsiteY9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4128157 h 4275461"/>
                <a:gd name="connsiteX17" fmla="*/ 1140354 w 3619883"/>
                <a:gd name="connsiteY17" fmla="*/ 4128157 h 4275461"/>
                <a:gd name="connsiteX18" fmla="*/ 1140354 w 3619883"/>
                <a:gd name="connsiteY18" fmla="*/ 4275461 h 4275461"/>
                <a:gd name="connsiteX19" fmla="*/ 953807 w 3619883"/>
                <a:gd name="connsiteY19" fmla="*/ 4275461 h 4275461"/>
                <a:gd name="connsiteX20" fmla="*/ 912215 w 3619883"/>
                <a:gd name="connsiteY20" fmla="*/ 4128157 h 4275461"/>
                <a:gd name="connsiteX21" fmla="*/ 961020 w 3619883"/>
                <a:gd name="connsiteY21" fmla="*/ 4128157 h 4275461"/>
                <a:gd name="connsiteX22" fmla="*/ 961020 w 3619883"/>
                <a:gd name="connsiteY22" fmla="*/ 3951392 h 4275461"/>
                <a:gd name="connsiteX23" fmla="*/ 783235 w 3619883"/>
                <a:gd name="connsiteY23" fmla="*/ 3951392 h 4275461"/>
                <a:gd name="connsiteX24" fmla="*/ 783235 w 3619883"/>
                <a:gd name="connsiteY24" fmla="*/ 4128157 h 4275461"/>
                <a:gd name="connsiteX25" fmla="*/ 871024 w 3619883"/>
                <a:gd name="connsiteY25" fmla="*/ 4128157 h 4275461"/>
                <a:gd name="connsiteX26" fmla="*/ 829432 w 3619883"/>
                <a:gd name="connsiteY26" fmla="*/ 4275461 h 4275461"/>
                <a:gd name="connsiteX27" fmla="*/ 611484 w 3619883"/>
                <a:gd name="connsiteY27" fmla="*/ 4275461 h 4275461"/>
                <a:gd name="connsiteX28" fmla="*/ 621247 w 3619883"/>
                <a:gd name="connsiteY28" fmla="*/ 4128157 h 4275461"/>
                <a:gd name="connsiteX29" fmla="*/ 650062 w 3619883"/>
                <a:gd name="connsiteY29" fmla="*/ 4128157 h 4275461"/>
                <a:gd name="connsiteX30" fmla="*/ 650062 w 3619883"/>
                <a:gd name="connsiteY30" fmla="*/ 3951392 h 4275461"/>
                <a:gd name="connsiteX31" fmla="*/ 472277 w 3619883"/>
                <a:gd name="connsiteY31" fmla="*/ 3951392 h 4275461"/>
                <a:gd name="connsiteX32" fmla="*/ 472277 w 3619883"/>
                <a:gd name="connsiteY32" fmla="*/ 4128157 h 4275461"/>
                <a:gd name="connsiteX33" fmla="*/ 522650 w 3619883"/>
                <a:gd name="connsiteY33" fmla="*/ 4128157 h 4275461"/>
                <a:gd name="connsiteX34" fmla="*/ 573998 w 3619883"/>
                <a:gd name="connsiteY34" fmla="*/ 4275461 h 4275461"/>
                <a:gd name="connsiteX35" fmla="*/ 336164 w 3619883"/>
                <a:gd name="connsiteY35" fmla="*/ 4275461 h 4275461"/>
                <a:gd name="connsiteX36" fmla="*/ 294572 w 3619883"/>
                <a:gd name="connsiteY36" fmla="*/ 4128157 h 4275461"/>
                <a:gd name="connsiteX37" fmla="*/ 339106 w 3619883"/>
                <a:gd name="connsiteY37" fmla="*/ 4128157 h 4275461"/>
                <a:gd name="connsiteX38" fmla="*/ 339106 w 3619883"/>
                <a:gd name="connsiteY38" fmla="*/ 3951392 h 4275461"/>
                <a:gd name="connsiteX39" fmla="*/ 161321 w 3619883"/>
                <a:gd name="connsiteY39" fmla="*/ 3951392 h 4275461"/>
                <a:gd name="connsiteX40" fmla="*/ 161321 w 3619883"/>
                <a:gd name="connsiteY40" fmla="*/ 4128157 h 4275461"/>
                <a:gd name="connsiteX41" fmla="*/ 230914 w 3619883"/>
                <a:gd name="connsiteY41" fmla="*/ 4128157 h 4275461"/>
                <a:gd name="connsiteX42" fmla="*/ 189322 w 3619883"/>
                <a:gd name="connsiteY42" fmla="*/ 4275461 h 4275461"/>
                <a:gd name="connsiteX43" fmla="*/ 0 w 3619883"/>
                <a:gd name="connsiteY43" fmla="*/ 4275461 h 4275461"/>
                <a:gd name="connsiteX44" fmla="*/ 0 w 3619883"/>
                <a:gd name="connsiteY44" fmla="*/ 42229 h 4275461"/>
                <a:gd name="connsiteX45" fmla="*/ 42464 w 3619883"/>
                <a:gd name="connsiteY45" fmla="*/ 40518 h 4275461"/>
                <a:gd name="connsiteX46" fmla="*/ 137733 w 3619883"/>
                <a:gd name="connsiteY46" fmla="*/ 35355 h 4275461"/>
                <a:gd name="connsiteX47" fmla="*/ 270565 w 3619883"/>
                <a:gd name="connsiteY47" fmla="*/ 29759 h 4275461"/>
                <a:gd name="connsiteX48" fmla="*/ 479734 w 3619883"/>
                <a:gd name="connsiteY48" fmla="*/ 45455 h 4275461"/>
                <a:gd name="connsiteX49" fmla="*/ 524103 w 3619883"/>
                <a:gd name="connsiteY49" fmla="*/ 41625 h 4275461"/>
                <a:gd name="connsiteX50" fmla="*/ 624416 w 3619883"/>
                <a:gd name="connsiteY50" fmla="*/ 22696 h 4275461"/>
                <a:gd name="connsiteX51" fmla="*/ 657762 w 3619883"/>
                <a:gd name="connsiteY51" fmla="*/ 18351 h 4275461"/>
                <a:gd name="connsiteX52" fmla="*/ 690557 w 3619883"/>
                <a:gd name="connsiteY52" fmla="*/ 25792 h 4275461"/>
                <a:gd name="connsiteX53" fmla="*/ 745123 w 3619883"/>
                <a:gd name="connsiteY53" fmla="*/ 40157 h 4275461"/>
                <a:gd name="connsiteX54" fmla="*/ 789493 w 3619883"/>
                <a:gd name="connsiteY54" fmla="*/ 36327 h 4275461"/>
                <a:gd name="connsiteX55" fmla="*/ 854255 w 3619883"/>
                <a:gd name="connsiteY55" fmla="*/ 68887 h 4275461"/>
                <a:gd name="connsiteX56" fmla="*/ 897520 w 3619883"/>
                <a:gd name="connsiteY56" fmla="*/ 88629 h 4275461"/>
                <a:gd name="connsiteX57" fmla="*/ 940510 w 3619883"/>
                <a:gd name="connsiteY57" fmla="*/ 114265 h 4275461"/>
                <a:gd name="connsiteX58" fmla="*/ 1082712 w 3619883"/>
                <a:gd name="connsiteY58" fmla="*/ 144543 h 4275461"/>
                <a:gd name="connsiteX59" fmla="*/ 1205348 w 3619883"/>
                <a:gd name="connsiteY59" fmla="*/ 120753 h 4275461"/>
                <a:gd name="connsiteX60" fmla="*/ 1271764 w 3619883"/>
                <a:gd name="connsiteY60" fmla="*/ 117956 h 4275461"/>
                <a:gd name="connsiteX61" fmla="*/ 1315583 w 3619883"/>
                <a:gd name="connsiteY61" fmla="*/ 125912 h 4275461"/>
                <a:gd name="connsiteX62" fmla="*/ 1359125 w 3619883"/>
                <a:gd name="connsiteY62" fmla="*/ 139761 h 4275461"/>
                <a:gd name="connsiteX63" fmla="*/ 1391919 w 3619883"/>
                <a:gd name="connsiteY63" fmla="*/ 147202 h 4275461"/>
                <a:gd name="connsiteX64" fmla="*/ 1436563 w 3619883"/>
                <a:gd name="connsiteY64" fmla="*/ 137480 h 4275461"/>
                <a:gd name="connsiteX65" fmla="*/ 1471566 w 3619883"/>
                <a:gd name="connsiteY65" fmla="*/ 97777 h 4275461"/>
                <a:gd name="connsiteX66" fmla="*/ 1505739 w 3619883"/>
                <a:gd name="connsiteY66" fmla="*/ 75753 h 4275461"/>
                <a:gd name="connsiteX67" fmla="*/ 1590891 w 3619883"/>
                <a:gd name="connsiteY67" fmla="*/ 144702 h 4275461"/>
                <a:gd name="connsiteX68" fmla="*/ 1625616 w 3619883"/>
                <a:gd name="connsiteY68" fmla="*/ 110893 h 4275461"/>
                <a:gd name="connsiteX69" fmla="*/ 1658964 w 3619883"/>
                <a:gd name="connsiteY69" fmla="*/ 106547 h 4275461"/>
                <a:gd name="connsiteX70" fmla="*/ 1746598 w 3619883"/>
                <a:gd name="connsiteY70" fmla="*/ 122460 h 4275461"/>
                <a:gd name="connsiteX71" fmla="*/ 1811913 w 3619883"/>
                <a:gd name="connsiteY71" fmla="*/ 143234 h 4275461"/>
                <a:gd name="connsiteX72" fmla="*/ 1856557 w 3619883"/>
                <a:gd name="connsiteY72" fmla="*/ 133511 h 4275461"/>
                <a:gd name="connsiteX73" fmla="*/ 2066003 w 3619883"/>
                <a:gd name="connsiteY73" fmla="*/ 143313 h 4275461"/>
                <a:gd name="connsiteX74" fmla="*/ 2177615 w 3619883"/>
                <a:gd name="connsiteY74" fmla="*/ 119007 h 4275461"/>
                <a:gd name="connsiteX75" fmla="*/ 2255883 w 3619883"/>
                <a:gd name="connsiteY75" fmla="*/ 99047 h 4275461"/>
                <a:gd name="connsiteX76" fmla="*/ 2344622 w 3619883"/>
                <a:gd name="connsiteY76" fmla="*/ 91388 h 4275461"/>
                <a:gd name="connsiteX77" fmla="*/ 2455682 w 3619883"/>
                <a:gd name="connsiteY77" fmla="*/ 78869 h 4275461"/>
                <a:gd name="connsiteX78" fmla="*/ 2632609 w 3619883"/>
                <a:gd name="connsiteY78" fmla="*/ 75338 h 4275461"/>
                <a:gd name="connsiteX79" fmla="*/ 2742291 w 3619883"/>
                <a:gd name="connsiteY79" fmla="*/ 92282 h 4275461"/>
                <a:gd name="connsiteX80" fmla="*/ 2851974 w 3619883"/>
                <a:gd name="connsiteY80" fmla="*/ 109227 h 4275461"/>
                <a:gd name="connsiteX81" fmla="*/ 2907643 w 3619883"/>
                <a:gd name="connsiteY81" fmla="*/ 100020 h 4275461"/>
                <a:gd name="connsiteX82" fmla="*/ 2944022 w 3619883"/>
                <a:gd name="connsiteY82" fmla="*/ 30853 h 4275461"/>
                <a:gd name="connsiteX83" fmla="*/ 3022289 w 3619883"/>
                <a:gd name="connsiteY83" fmla="*/ 10893 h 4275461"/>
                <a:gd name="connsiteX84" fmla="*/ 3054807 w 3619883"/>
                <a:gd name="connsiteY84" fmla="*/ 24226 h 4275461"/>
                <a:gd name="connsiteX85" fmla="*/ 3141892 w 3619883"/>
                <a:gd name="connsiteY85" fmla="*/ 51925 h 4275461"/>
                <a:gd name="connsiteX86" fmla="*/ 3185711 w 3619883"/>
                <a:gd name="connsiteY86" fmla="*/ 59881 h 4275461"/>
                <a:gd name="connsiteX87" fmla="*/ 3219056 w 3619883"/>
                <a:gd name="connsiteY87" fmla="*/ 55536 h 4275461"/>
                <a:gd name="connsiteX88" fmla="*/ 3263425 w 3619883"/>
                <a:gd name="connsiteY88" fmla="*/ 51706 h 4275461"/>
                <a:gd name="connsiteX89" fmla="*/ 3296219 w 3619883"/>
                <a:gd name="connsiteY89" fmla="*/ 59147 h 4275461"/>
                <a:gd name="connsiteX90" fmla="*/ 3319094 w 3619883"/>
                <a:gd name="connsiteY90" fmla="*/ 42500 h 4275461"/>
                <a:gd name="connsiteX91" fmla="*/ 3420511 w 3619883"/>
                <a:gd name="connsiteY91" fmla="*/ 0 h 4275461"/>
                <a:gd name="connsiteX92" fmla="*/ 3453305 w 3619883"/>
                <a:gd name="connsiteY92" fmla="*/ 7440 h 4275461"/>
                <a:gd name="connsiteX93" fmla="*/ 3496571 w 3619883"/>
                <a:gd name="connsiteY93" fmla="*/ 27182 h 4275461"/>
                <a:gd name="connsiteX94" fmla="*/ 3602117 w 3619883"/>
                <a:gd name="connsiteY94" fmla="*/ 132521 h 4275461"/>
                <a:gd name="connsiteX95" fmla="*/ 3619883 w 3619883"/>
                <a:gd name="connsiteY95" fmla="*/ 140049 h 4275461"/>
                <a:gd name="connsiteX96" fmla="*/ 3619883 w 3619883"/>
                <a:gd name="connsiteY9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4128157 h 4275461"/>
                <a:gd name="connsiteX17" fmla="*/ 1140354 w 3619883"/>
                <a:gd name="connsiteY17" fmla="*/ 4275461 h 4275461"/>
                <a:gd name="connsiteX18" fmla="*/ 953807 w 3619883"/>
                <a:gd name="connsiteY18" fmla="*/ 4275461 h 4275461"/>
                <a:gd name="connsiteX19" fmla="*/ 912215 w 3619883"/>
                <a:gd name="connsiteY19" fmla="*/ 4128157 h 4275461"/>
                <a:gd name="connsiteX20" fmla="*/ 961020 w 3619883"/>
                <a:gd name="connsiteY20" fmla="*/ 4128157 h 4275461"/>
                <a:gd name="connsiteX21" fmla="*/ 961020 w 3619883"/>
                <a:gd name="connsiteY21" fmla="*/ 3951392 h 4275461"/>
                <a:gd name="connsiteX22" fmla="*/ 783235 w 3619883"/>
                <a:gd name="connsiteY22" fmla="*/ 3951392 h 4275461"/>
                <a:gd name="connsiteX23" fmla="*/ 783235 w 3619883"/>
                <a:gd name="connsiteY23" fmla="*/ 4128157 h 4275461"/>
                <a:gd name="connsiteX24" fmla="*/ 871024 w 3619883"/>
                <a:gd name="connsiteY24" fmla="*/ 4128157 h 4275461"/>
                <a:gd name="connsiteX25" fmla="*/ 829432 w 3619883"/>
                <a:gd name="connsiteY25" fmla="*/ 4275461 h 4275461"/>
                <a:gd name="connsiteX26" fmla="*/ 611484 w 3619883"/>
                <a:gd name="connsiteY26" fmla="*/ 4275461 h 4275461"/>
                <a:gd name="connsiteX27" fmla="*/ 621247 w 3619883"/>
                <a:gd name="connsiteY27" fmla="*/ 4128157 h 4275461"/>
                <a:gd name="connsiteX28" fmla="*/ 650062 w 3619883"/>
                <a:gd name="connsiteY28" fmla="*/ 4128157 h 4275461"/>
                <a:gd name="connsiteX29" fmla="*/ 650062 w 3619883"/>
                <a:gd name="connsiteY29" fmla="*/ 3951392 h 4275461"/>
                <a:gd name="connsiteX30" fmla="*/ 472277 w 3619883"/>
                <a:gd name="connsiteY30" fmla="*/ 3951392 h 4275461"/>
                <a:gd name="connsiteX31" fmla="*/ 472277 w 3619883"/>
                <a:gd name="connsiteY31" fmla="*/ 4128157 h 4275461"/>
                <a:gd name="connsiteX32" fmla="*/ 522650 w 3619883"/>
                <a:gd name="connsiteY32" fmla="*/ 4128157 h 4275461"/>
                <a:gd name="connsiteX33" fmla="*/ 573998 w 3619883"/>
                <a:gd name="connsiteY33" fmla="*/ 4275461 h 4275461"/>
                <a:gd name="connsiteX34" fmla="*/ 336164 w 3619883"/>
                <a:gd name="connsiteY34" fmla="*/ 4275461 h 4275461"/>
                <a:gd name="connsiteX35" fmla="*/ 294572 w 3619883"/>
                <a:gd name="connsiteY35" fmla="*/ 4128157 h 4275461"/>
                <a:gd name="connsiteX36" fmla="*/ 339106 w 3619883"/>
                <a:gd name="connsiteY36" fmla="*/ 4128157 h 4275461"/>
                <a:gd name="connsiteX37" fmla="*/ 339106 w 3619883"/>
                <a:gd name="connsiteY37" fmla="*/ 3951392 h 4275461"/>
                <a:gd name="connsiteX38" fmla="*/ 161321 w 3619883"/>
                <a:gd name="connsiteY38" fmla="*/ 3951392 h 4275461"/>
                <a:gd name="connsiteX39" fmla="*/ 161321 w 3619883"/>
                <a:gd name="connsiteY39" fmla="*/ 4128157 h 4275461"/>
                <a:gd name="connsiteX40" fmla="*/ 230914 w 3619883"/>
                <a:gd name="connsiteY40" fmla="*/ 4128157 h 4275461"/>
                <a:gd name="connsiteX41" fmla="*/ 189322 w 3619883"/>
                <a:gd name="connsiteY41" fmla="*/ 4275461 h 4275461"/>
                <a:gd name="connsiteX42" fmla="*/ 0 w 3619883"/>
                <a:gd name="connsiteY42" fmla="*/ 4275461 h 4275461"/>
                <a:gd name="connsiteX43" fmla="*/ 0 w 3619883"/>
                <a:gd name="connsiteY43" fmla="*/ 42229 h 4275461"/>
                <a:gd name="connsiteX44" fmla="*/ 42464 w 3619883"/>
                <a:gd name="connsiteY44" fmla="*/ 40518 h 4275461"/>
                <a:gd name="connsiteX45" fmla="*/ 137733 w 3619883"/>
                <a:gd name="connsiteY45" fmla="*/ 35355 h 4275461"/>
                <a:gd name="connsiteX46" fmla="*/ 270565 w 3619883"/>
                <a:gd name="connsiteY46" fmla="*/ 29759 h 4275461"/>
                <a:gd name="connsiteX47" fmla="*/ 479734 w 3619883"/>
                <a:gd name="connsiteY47" fmla="*/ 45455 h 4275461"/>
                <a:gd name="connsiteX48" fmla="*/ 524103 w 3619883"/>
                <a:gd name="connsiteY48" fmla="*/ 41625 h 4275461"/>
                <a:gd name="connsiteX49" fmla="*/ 624416 w 3619883"/>
                <a:gd name="connsiteY49" fmla="*/ 22696 h 4275461"/>
                <a:gd name="connsiteX50" fmla="*/ 657762 w 3619883"/>
                <a:gd name="connsiteY50" fmla="*/ 18351 h 4275461"/>
                <a:gd name="connsiteX51" fmla="*/ 690557 w 3619883"/>
                <a:gd name="connsiteY51" fmla="*/ 25792 h 4275461"/>
                <a:gd name="connsiteX52" fmla="*/ 745123 w 3619883"/>
                <a:gd name="connsiteY52" fmla="*/ 40157 h 4275461"/>
                <a:gd name="connsiteX53" fmla="*/ 789493 w 3619883"/>
                <a:gd name="connsiteY53" fmla="*/ 36327 h 4275461"/>
                <a:gd name="connsiteX54" fmla="*/ 854255 w 3619883"/>
                <a:gd name="connsiteY54" fmla="*/ 68887 h 4275461"/>
                <a:gd name="connsiteX55" fmla="*/ 897520 w 3619883"/>
                <a:gd name="connsiteY55" fmla="*/ 88629 h 4275461"/>
                <a:gd name="connsiteX56" fmla="*/ 940510 w 3619883"/>
                <a:gd name="connsiteY56" fmla="*/ 114265 h 4275461"/>
                <a:gd name="connsiteX57" fmla="*/ 1082712 w 3619883"/>
                <a:gd name="connsiteY57" fmla="*/ 144543 h 4275461"/>
                <a:gd name="connsiteX58" fmla="*/ 1205348 w 3619883"/>
                <a:gd name="connsiteY58" fmla="*/ 120753 h 4275461"/>
                <a:gd name="connsiteX59" fmla="*/ 1271764 w 3619883"/>
                <a:gd name="connsiteY59" fmla="*/ 117956 h 4275461"/>
                <a:gd name="connsiteX60" fmla="*/ 1315583 w 3619883"/>
                <a:gd name="connsiteY60" fmla="*/ 125912 h 4275461"/>
                <a:gd name="connsiteX61" fmla="*/ 1359125 w 3619883"/>
                <a:gd name="connsiteY61" fmla="*/ 139761 h 4275461"/>
                <a:gd name="connsiteX62" fmla="*/ 1391919 w 3619883"/>
                <a:gd name="connsiteY62" fmla="*/ 147202 h 4275461"/>
                <a:gd name="connsiteX63" fmla="*/ 1436563 w 3619883"/>
                <a:gd name="connsiteY63" fmla="*/ 137480 h 4275461"/>
                <a:gd name="connsiteX64" fmla="*/ 1471566 w 3619883"/>
                <a:gd name="connsiteY64" fmla="*/ 97777 h 4275461"/>
                <a:gd name="connsiteX65" fmla="*/ 1505739 w 3619883"/>
                <a:gd name="connsiteY65" fmla="*/ 75753 h 4275461"/>
                <a:gd name="connsiteX66" fmla="*/ 1590891 w 3619883"/>
                <a:gd name="connsiteY66" fmla="*/ 144702 h 4275461"/>
                <a:gd name="connsiteX67" fmla="*/ 1625616 w 3619883"/>
                <a:gd name="connsiteY67" fmla="*/ 110893 h 4275461"/>
                <a:gd name="connsiteX68" fmla="*/ 1658964 w 3619883"/>
                <a:gd name="connsiteY68" fmla="*/ 106547 h 4275461"/>
                <a:gd name="connsiteX69" fmla="*/ 1746598 w 3619883"/>
                <a:gd name="connsiteY69" fmla="*/ 122460 h 4275461"/>
                <a:gd name="connsiteX70" fmla="*/ 1811913 w 3619883"/>
                <a:gd name="connsiteY70" fmla="*/ 143234 h 4275461"/>
                <a:gd name="connsiteX71" fmla="*/ 1856557 w 3619883"/>
                <a:gd name="connsiteY71" fmla="*/ 133511 h 4275461"/>
                <a:gd name="connsiteX72" fmla="*/ 2066003 w 3619883"/>
                <a:gd name="connsiteY72" fmla="*/ 143313 h 4275461"/>
                <a:gd name="connsiteX73" fmla="*/ 2177615 w 3619883"/>
                <a:gd name="connsiteY73" fmla="*/ 119007 h 4275461"/>
                <a:gd name="connsiteX74" fmla="*/ 2255883 w 3619883"/>
                <a:gd name="connsiteY74" fmla="*/ 99047 h 4275461"/>
                <a:gd name="connsiteX75" fmla="*/ 2344622 w 3619883"/>
                <a:gd name="connsiteY75" fmla="*/ 91388 h 4275461"/>
                <a:gd name="connsiteX76" fmla="*/ 2455682 w 3619883"/>
                <a:gd name="connsiteY76" fmla="*/ 78869 h 4275461"/>
                <a:gd name="connsiteX77" fmla="*/ 2632609 w 3619883"/>
                <a:gd name="connsiteY77" fmla="*/ 75338 h 4275461"/>
                <a:gd name="connsiteX78" fmla="*/ 2742291 w 3619883"/>
                <a:gd name="connsiteY78" fmla="*/ 92282 h 4275461"/>
                <a:gd name="connsiteX79" fmla="*/ 2851974 w 3619883"/>
                <a:gd name="connsiteY79" fmla="*/ 109227 h 4275461"/>
                <a:gd name="connsiteX80" fmla="*/ 2907643 w 3619883"/>
                <a:gd name="connsiteY80" fmla="*/ 100020 h 4275461"/>
                <a:gd name="connsiteX81" fmla="*/ 2944022 w 3619883"/>
                <a:gd name="connsiteY81" fmla="*/ 30853 h 4275461"/>
                <a:gd name="connsiteX82" fmla="*/ 3022289 w 3619883"/>
                <a:gd name="connsiteY82" fmla="*/ 10893 h 4275461"/>
                <a:gd name="connsiteX83" fmla="*/ 3054807 w 3619883"/>
                <a:gd name="connsiteY83" fmla="*/ 24226 h 4275461"/>
                <a:gd name="connsiteX84" fmla="*/ 3141892 w 3619883"/>
                <a:gd name="connsiteY84" fmla="*/ 51925 h 4275461"/>
                <a:gd name="connsiteX85" fmla="*/ 3185711 w 3619883"/>
                <a:gd name="connsiteY85" fmla="*/ 59881 h 4275461"/>
                <a:gd name="connsiteX86" fmla="*/ 3219056 w 3619883"/>
                <a:gd name="connsiteY86" fmla="*/ 55536 h 4275461"/>
                <a:gd name="connsiteX87" fmla="*/ 3263425 w 3619883"/>
                <a:gd name="connsiteY87" fmla="*/ 51706 h 4275461"/>
                <a:gd name="connsiteX88" fmla="*/ 3296219 w 3619883"/>
                <a:gd name="connsiteY88" fmla="*/ 59147 h 4275461"/>
                <a:gd name="connsiteX89" fmla="*/ 3319094 w 3619883"/>
                <a:gd name="connsiteY89" fmla="*/ 42500 h 4275461"/>
                <a:gd name="connsiteX90" fmla="*/ 3420511 w 3619883"/>
                <a:gd name="connsiteY90" fmla="*/ 0 h 4275461"/>
                <a:gd name="connsiteX91" fmla="*/ 3453305 w 3619883"/>
                <a:gd name="connsiteY91" fmla="*/ 7440 h 4275461"/>
                <a:gd name="connsiteX92" fmla="*/ 3496571 w 3619883"/>
                <a:gd name="connsiteY92" fmla="*/ 27182 h 4275461"/>
                <a:gd name="connsiteX93" fmla="*/ 3602117 w 3619883"/>
                <a:gd name="connsiteY93" fmla="*/ 132521 h 4275461"/>
                <a:gd name="connsiteX94" fmla="*/ 3619883 w 3619883"/>
                <a:gd name="connsiteY94" fmla="*/ 140049 h 4275461"/>
                <a:gd name="connsiteX95" fmla="*/ 3619883 w 3619883"/>
                <a:gd name="connsiteY9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12215 w 3619883"/>
                <a:gd name="connsiteY18" fmla="*/ 4128157 h 4275461"/>
                <a:gd name="connsiteX19" fmla="*/ 961020 w 3619883"/>
                <a:gd name="connsiteY19" fmla="*/ 4128157 h 4275461"/>
                <a:gd name="connsiteX20" fmla="*/ 961020 w 3619883"/>
                <a:gd name="connsiteY20" fmla="*/ 3951392 h 4275461"/>
                <a:gd name="connsiteX21" fmla="*/ 783235 w 3619883"/>
                <a:gd name="connsiteY21" fmla="*/ 3951392 h 4275461"/>
                <a:gd name="connsiteX22" fmla="*/ 783235 w 3619883"/>
                <a:gd name="connsiteY22" fmla="*/ 4128157 h 4275461"/>
                <a:gd name="connsiteX23" fmla="*/ 871024 w 3619883"/>
                <a:gd name="connsiteY23" fmla="*/ 4128157 h 4275461"/>
                <a:gd name="connsiteX24" fmla="*/ 829432 w 3619883"/>
                <a:gd name="connsiteY24" fmla="*/ 4275461 h 4275461"/>
                <a:gd name="connsiteX25" fmla="*/ 611484 w 3619883"/>
                <a:gd name="connsiteY25" fmla="*/ 4275461 h 4275461"/>
                <a:gd name="connsiteX26" fmla="*/ 621247 w 3619883"/>
                <a:gd name="connsiteY26" fmla="*/ 4128157 h 4275461"/>
                <a:gd name="connsiteX27" fmla="*/ 650062 w 3619883"/>
                <a:gd name="connsiteY27" fmla="*/ 4128157 h 4275461"/>
                <a:gd name="connsiteX28" fmla="*/ 650062 w 3619883"/>
                <a:gd name="connsiteY28" fmla="*/ 3951392 h 4275461"/>
                <a:gd name="connsiteX29" fmla="*/ 472277 w 3619883"/>
                <a:gd name="connsiteY29" fmla="*/ 3951392 h 4275461"/>
                <a:gd name="connsiteX30" fmla="*/ 472277 w 3619883"/>
                <a:gd name="connsiteY30" fmla="*/ 4128157 h 4275461"/>
                <a:gd name="connsiteX31" fmla="*/ 522650 w 3619883"/>
                <a:gd name="connsiteY31" fmla="*/ 4128157 h 4275461"/>
                <a:gd name="connsiteX32" fmla="*/ 573998 w 3619883"/>
                <a:gd name="connsiteY32" fmla="*/ 4275461 h 4275461"/>
                <a:gd name="connsiteX33" fmla="*/ 336164 w 3619883"/>
                <a:gd name="connsiteY33" fmla="*/ 4275461 h 4275461"/>
                <a:gd name="connsiteX34" fmla="*/ 294572 w 3619883"/>
                <a:gd name="connsiteY34" fmla="*/ 4128157 h 4275461"/>
                <a:gd name="connsiteX35" fmla="*/ 339106 w 3619883"/>
                <a:gd name="connsiteY35" fmla="*/ 4128157 h 4275461"/>
                <a:gd name="connsiteX36" fmla="*/ 339106 w 3619883"/>
                <a:gd name="connsiteY36" fmla="*/ 3951392 h 4275461"/>
                <a:gd name="connsiteX37" fmla="*/ 161321 w 3619883"/>
                <a:gd name="connsiteY37" fmla="*/ 3951392 h 4275461"/>
                <a:gd name="connsiteX38" fmla="*/ 161321 w 3619883"/>
                <a:gd name="connsiteY38" fmla="*/ 4128157 h 4275461"/>
                <a:gd name="connsiteX39" fmla="*/ 230914 w 3619883"/>
                <a:gd name="connsiteY39" fmla="*/ 4128157 h 4275461"/>
                <a:gd name="connsiteX40" fmla="*/ 189322 w 3619883"/>
                <a:gd name="connsiteY40" fmla="*/ 4275461 h 4275461"/>
                <a:gd name="connsiteX41" fmla="*/ 0 w 3619883"/>
                <a:gd name="connsiteY41" fmla="*/ 4275461 h 4275461"/>
                <a:gd name="connsiteX42" fmla="*/ 0 w 3619883"/>
                <a:gd name="connsiteY42" fmla="*/ 42229 h 4275461"/>
                <a:gd name="connsiteX43" fmla="*/ 42464 w 3619883"/>
                <a:gd name="connsiteY43" fmla="*/ 40518 h 4275461"/>
                <a:gd name="connsiteX44" fmla="*/ 137733 w 3619883"/>
                <a:gd name="connsiteY44" fmla="*/ 35355 h 4275461"/>
                <a:gd name="connsiteX45" fmla="*/ 270565 w 3619883"/>
                <a:gd name="connsiteY45" fmla="*/ 29759 h 4275461"/>
                <a:gd name="connsiteX46" fmla="*/ 479734 w 3619883"/>
                <a:gd name="connsiteY46" fmla="*/ 45455 h 4275461"/>
                <a:gd name="connsiteX47" fmla="*/ 524103 w 3619883"/>
                <a:gd name="connsiteY47" fmla="*/ 41625 h 4275461"/>
                <a:gd name="connsiteX48" fmla="*/ 624416 w 3619883"/>
                <a:gd name="connsiteY48" fmla="*/ 22696 h 4275461"/>
                <a:gd name="connsiteX49" fmla="*/ 657762 w 3619883"/>
                <a:gd name="connsiteY49" fmla="*/ 18351 h 4275461"/>
                <a:gd name="connsiteX50" fmla="*/ 690557 w 3619883"/>
                <a:gd name="connsiteY50" fmla="*/ 25792 h 4275461"/>
                <a:gd name="connsiteX51" fmla="*/ 745123 w 3619883"/>
                <a:gd name="connsiteY51" fmla="*/ 40157 h 4275461"/>
                <a:gd name="connsiteX52" fmla="*/ 789493 w 3619883"/>
                <a:gd name="connsiteY52" fmla="*/ 36327 h 4275461"/>
                <a:gd name="connsiteX53" fmla="*/ 854255 w 3619883"/>
                <a:gd name="connsiteY53" fmla="*/ 68887 h 4275461"/>
                <a:gd name="connsiteX54" fmla="*/ 897520 w 3619883"/>
                <a:gd name="connsiteY54" fmla="*/ 88629 h 4275461"/>
                <a:gd name="connsiteX55" fmla="*/ 940510 w 3619883"/>
                <a:gd name="connsiteY55" fmla="*/ 114265 h 4275461"/>
                <a:gd name="connsiteX56" fmla="*/ 1082712 w 3619883"/>
                <a:gd name="connsiteY56" fmla="*/ 144543 h 4275461"/>
                <a:gd name="connsiteX57" fmla="*/ 1205348 w 3619883"/>
                <a:gd name="connsiteY57" fmla="*/ 120753 h 4275461"/>
                <a:gd name="connsiteX58" fmla="*/ 1271764 w 3619883"/>
                <a:gd name="connsiteY58" fmla="*/ 117956 h 4275461"/>
                <a:gd name="connsiteX59" fmla="*/ 1315583 w 3619883"/>
                <a:gd name="connsiteY59" fmla="*/ 125912 h 4275461"/>
                <a:gd name="connsiteX60" fmla="*/ 1359125 w 3619883"/>
                <a:gd name="connsiteY60" fmla="*/ 139761 h 4275461"/>
                <a:gd name="connsiteX61" fmla="*/ 1391919 w 3619883"/>
                <a:gd name="connsiteY61" fmla="*/ 147202 h 4275461"/>
                <a:gd name="connsiteX62" fmla="*/ 1436563 w 3619883"/>
                <a:gd name="connsiteY62" fmla="*/ 137480 h 4275461"/>
                <a:gd name="connsiteX63" fmla="*/ 1471566 w 3619883"/>
                <a:gd name="connsiteY63" fmla="*/ 97777 h 4275461"/>
                <a:gd name="connsiteX64" fmla="*/ 1505739 w 3619883"/>
                <a:gd name="connsiteY64" fmla="*/ 75753 h 4275461"/>
                <a:gd name="connsiteX65" fmla="*/ 1590891 w 3619883"/>
                <a:gd name="connsiteY65" fmla="*/ 144702 h 4275461"/>
                <a:gd name="connsiteX66" fmla="*/ 1625616 w 3619883"/>
                <a:gd name="connsiteY66" fmla="*/ 110893 h 4275461"/>
                <a:gd name="connsiteX67" fmla="*/ 1658964 w 3619883"/>
                <a:gd name="connsiteY67" fmla="*/ 106547 h 4275461"/>
                <a:gd name="connsiteX68" fmla="*/ 1746598 w 3619883"/>
                <a:gd name="connsiteY68" fmla="*/ 122460 h 4275461"/>
                <a:gd name="connsiteX69" fmla="*/ 1811913 w 3619883"/>
                <a:gd name="connsiteY69" fmla="*/ 143234 h 4275461"/>
                <a:gd name="connsiteX70" fmla="*/ 1856557 w 3619883"/>
                <a:gd name="connsiteY70" fmla="*/ 133511 h 4275461"/>
                <a:gd name="connsiteX71" fmla="*/ 2066003 w 3619883"/>
                <a:gd name="connsiteY71" fmla="*/ 143313 h 4275461"/>
                <a:gd name="connsiteX72" fmla="*/ 2177615 w 3619883"/>
                <a:gd name="connsiteY72" fmla="*/ 119007 h 4275461"/>
                <a:gd name="connsiteX73" fmla="*/ 2255883 w 3619883"/>
                <a:gd name="connsiteY73" fmla="*/ 99047 h 4275461"/>
                <a:gd name="connsiteX74" fmla="*/ 2344622 w 3619883"/>
                <a:gd name="connsiteY74" fmla="*/ 91388 h 4275461"/>
                <a:gd name="connsiteX75" fmla="*/ 2455682 w 3619883"/>
                <a:gd name="connsiteY75" fmla="*/ 78869 h 4275461"/>
                <a:gd name="connsiteX76" fmla="*/ 2632609 w 3619883"/>
                <a:gd name="connsiteY76" fmla="*/ 75338 h 4275461"/>
                <a:gd name="connsiteX77" fmla="*/ 2742291 w 3619883"/>
                <a:gd name="connsiteY77" fmla="*/ 92282 h 4275461"/>
                <a:gd name="connsiteX78" fmla="*/ 2851974 w 3619883"/>
                <a:gd name="connsiteY78" fmla="*/ 109227 h 4275461"/>
                <a:gd name="connsiteX79" fmla="*/ 2907643 w 3619883"/>
                <a:gd name="connsiteY79" fmla="*/ 100020 h 4275461"/>
                <a:gd name="connsiteX80" fmla="*/ 2944022 w 3619883"/>
                <a:gd name="connsiteY80" fmla="*/ 30853 h 4275461"/>
                <a:gd name="connsiteX81" fmla="*/ 3022289 w 3619883"/>
                <a:gd name="connsiteY81" fmla="*/ 10893 h 4275461"/>
                <a:gd name="connsiteX82" fmla="*/ 3054807 w 3619883"/>
                <a:gd name="connsiteY82" fmla="*/ 24226 h 4275461"/>
                <a:gd name="connsiteX83" fmla="*/ 3141892 w 3619883"/>
                <a:gd name="connsiteY83" fmla="*/ 51925 h 4275461"/>
                <a:gd name="connsiteX84" fmla="*/ 3185711 w 3619883"/>
                <a:gd name="connsiteY84" fmla="*/ 59881 h 4275461"/>
                <a:gd name="connsiteX85" fmla="*/ 3219056 w 3619883"/>
                <a:gd name="connsiteY85" fmla="*/ 55536 h 4275461"/>
                <a:gd name="connsiteX86" fmla="*/ 3263425 w 3619883"/>
                <a:gd name="connsiteY86" fmla="*/ 51706 h 4275461"/>
                <a:gd name="connsiteX87" fmla="*/ 3296219 w 3619883"/>
                <a:gd name="connsiteY87" fmla="*/ 59147 h 4275461"/>
                <a:gd name="connsiteX88" fmla="*/ 3319094 w 3619883"/>
                <a:gd name="connsiteY88" fmla="*/ 42500 h 4275461"/>
                <a:gd name="connsiteX89" fmla="*/ 3420511 w 3619883"/>
                <a:gd name="connsiteY89" fmla="*/ 0 h 4275461"/>
                <a:gd name="connsiteX90" fmla="*/ 3453305 w 3619883"/>
                <a:gd name="connsiteY90" fmla="*/ 7440 h 4275461"/>
                <a:gd name="connsiteX91" fmla="*/ 3496571 w 3619883"/>
                <a:gd name="connsiteY91" fmla="*/ 27182 h 4275461"/>
                <a:gd name="connsiteX92" fmla="*/ 3602117 w 3619883"/>
                <a:gd name="connsiteY92" fmla="*/ 132521 h 4275461"/>
                <a:gd name="connsiteX93" fmla="*/ 3619883 w 3619883"/>
                <a:gd name="connsiteY93" fmla="*/ 140049 h 4275461"/>
                <a:gd name="connsiteX94" fmla="*/ 3619883 w 3619883"/>
                <a:gd name="connsiteY9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12215 w 3619883"/>
                <a:gd name="connsiteY18" fmla="*/ 4128157 h 4275461"/>
                <a:gd name="connsiteX19" fmla="*/ 961020 w 3619883"/>
                <a:gd name="connsiteY19" fmla="*/ 3951392 h 4275461"/>
                <a:gd name="connsiteX20" fmla="*/ 783235 w 3619883"/>
                <a:gd name="connsiteY20" fmla="*/ 3951392 h 4275461"/>
                <a:gd name="connsiteX21" fmla="*/ 783235 w 3619883"/>
                <a:gd name="connsiteY21" fmla="*/ 4128157 h 4275461"/>
                <a:gd name="connsiteX22" fmla="*/ 871024 w 3619883"/>
                <a:gd name="connsiteY22" fmla="*/ 4128157 h 4275461"/>
                <a:gd name="connsiteX23" fmla="*/ 829432 w 3619883"/>
                <a:gd name="connsiteY23" fmla="*/ 4275461 h 4275461"/>
                <a:gd name="connsiteX24" fmla="*/ 611484 w 3619883"/>
                <a:gd name="connsiteY24" fmla="*/ 4275461 h 4275461"/>
                <a:gd name="connsiteX25" fmla="*/ 621247 w 3619883"/>
                <a:gd name="connsiteY25" fmla="*/ 4128157 h 4275461"/>
                <a:gd name="connsiteX26" fmla="*/ 650062 w 3619883"/>
                <a:gd name="connsiteY26" fmla="*/ 4128157 h 4275461"/>
                <a:gd name="connsiteX27" fmla="*/ 650062 w 3619883"/>
                <a:gd name="connsiteY27" fmla="*/ 3951392 h 4275461"/>
                <a:gd name="connsiteX28" fmla="*/ 472277 w 3619883"/>
                <a:gd name="connsiteY28" fmla="*/ 3951392 h 4275461"/>
                <a:gd name="connsiteX29" fmla="*/ 472277 w 3619883"/>
                <a:gd name="connsiteY29" fmla="*/ 4128157 h 4275461"/>
                <a:gd name="connsiteX30" fmla="*/ 522650 w 3619883"/>
                <a:gd name="connsiteY30" fmla="*/ 4128157 h 4275461"/>
                <a:gd name="connsiteX31" fmla="*/ 573998 w 3619883"/>
                <a:gd name="connsiteY31" fmla="*/ 4275461 h 4275461"/>
                <a:gd name="connsiteX32" fmla="*/ 336164 w 3619883"/>
                <a:gd name="connsiteY32" fmla="*/ 4275461 h 4275461"/>
                <a:gd name="connsiteX33" fmla="*/ 294572 w 3619883"/>
                <a:gd name="connsiteY33" fmla="*/ 4128157 h 4275461"/>
                <a:gd name="connsiteX34" fmla="*/ 339106 w 3619883"/>
                <a:gd name="connsiteY34" fmla="*/ 4128157 h 4275461"/>
                <a:gd name="connsiteX35" fmla="*/ 339106 w 3619883"/>
                <a:gd name="connsiteY35" fmla="*/ 3951392 h 4275461"/>
                <a:gd name="connsiteX36" fmla="*/ 161321 w 3619883"/>
                <a:gd name="connsiteY36" fmla="*/ 3951392 h 4275461"/>
                <a:gd name="connsiteX37" fmla="*/ 161321 w 3619883"/>
                <a:gd name="connsiteY37" fmla="*/ 4128157 h 4275461"/>
                <a:gd name="connsiteX38" fmla="*/ 230914 w 3619883"/>
                <a:gd name="connsiteY38" fmla="*/ 4128157 h 4275461"/>
                <a:gd name="connsiteX39" fmla="*/ 189322 w 3619883"/>
                <a:gd name="connsiteY39" fmla="*/ 4275461 h 4275461"/>
                <a:gd name="connsiteX40" fmla="*/ 0 w 3619883"/>
                <a:gd name="connsiteY40" fmla="*/ 4275461 h 4275461"/>
                <a:gd name="connsiteX41" fmla="*/ 0 w 3619883"/>
                <a:gd name="connsiteY41" fmla="*/ 42229 h 4275461"/>
                <a:gd name="connsiteX42" fmla="*/ 42464 w 3619883"/>
                <a:gd name="connsiteY42" fmla="*/ 40518 h 4275461"/>
                <a:gd name="connsiteX43" fmla="*/ 137733 w 3619883"/>
                <a:gd name="connsiteY43" fmla="*/ 35355 h 4275461"/>
                <a:gd name="connsiteX44" fmla="*/ 270565 w 3619883"/>
                <a:gd name="connsiteY44" fmla="*/ 29759 h 4275461"/>
                <a:gd name="connsiteX45" fmla="*/ 479734 w 3619883"/>
                <a:gd name="connsiteY45" fmla="*/ 45455 h 4275461"/>
                <a:gd name="connsiteX46" fmla="*/ 524103 w 3619883"/>
                <a:gd name="connsiteY46" fmla="*/ 41625 h 4275461"/>
                <a:gd name="connsiteX47" fmla="*/ 624416 w 3619883"/>
                <a:gd name="connsiteY47" fmla="*/ 22696 h 4275461"/>
                <a:gd name="connsiteX48" fmla="*/ 657762 w 3619883"/>
                <a:gd name="connsiteY48" fmla="*/ 18351 h 4275461"/>
                <a:gd name="connsiteX49" fmla="*/ 690557 w 3619883"/>
                <a:gd name="connsiteY49" fmla="*/ 25792 h 4275461"/>
                <a:gd name="connsiteX50" fmla="*/ 745123 w 3619883"/>
                <a:gd name="connsiteY50" fmla="*/ 40157 h 4275461"/>
                <a:gd name="connsiteX51" fmla="*/ 789493 w 3619883"/>
                <a:gd name="connsiteY51" fmla="*/ 36327 h 4275461"/>
                <a:gd name="connsiteX52" fmla="*/ 854255 w 3619883"/>
                <a:gd name="connsiteY52" fmla="*/ 68887 h 4275461"/>
                <a:gd name="connsiteX53" fmla="*/ 897520 w 3619883"/>
                <a:gd name="connsiteY53" fmla="*/ 88629 h 4275461"/>
                <a:gd name="connsiteX54" fmla="*/ 940510 w 3619883"/>
                <a:gd name="connsiteY54" fmla="*/ 114265 h 4275461"/>
                <a:gd name="connsiteX55" fmla="*/ 1082712 w 3619883"/>
                <a:gd name="connsiteY55" fmla="*/ 144543 h 4275461"/>
                <a:gd name="connsiteX56" fmla="*/ 1205348 w 3619883"/>
                <a:gd name="connsiteY56" fmla="*/ 120753 h 4275461"/>
                <a:gd name="connsiteX57" fmla="*/ 1271764 w 3619883"/>
                <a:gd name="connsiteY57" fmla="*/ 117956 h 4275461"/>
                <a:gd name="connsiteX58" fmla="*/ 1315583 w 3619883"/>
                <a:gd name="connsiteY58" fmla="*/ 125912 h 4275461"/>
                <a:gd name="connsiteX59" fmla="*/ 1359125 w 3619883"/>
                <a:gd name="connsiteY59" fmla="*/ 139761 h 4275461"/>
                <a:gd name="connsiteX60" fmla="*/ 1391919 w 3619883"/>
                <a:gd name="connsiteY60" fmla="*/ 147202 h 4275461"/>
                <a:gd name="connsiteX61" fmla="*/ 1436563 w 3619883"/>
                <a:gd name="connsiteY61" fmla="*/ 137480 h 4275461"/>
                <a:gd name="connsiteX62" fmla="*/ 1471566 w 3619883"/>
                <a:gd name="connsiteY62" fmla="*/ 97777 h 4275461"/>
                <a:gd name="connsiteX63" fmla="*/ 1505739 w 3619883"/>
                <a:gd name="connsiteY63" fmla="*/ 75753 h 4275461"/>
                <a:gd name="connsiteX64" fmla="*/ 1590891 w 3619883"/>
                <a:gd name="connsiteY64" fmla="*/ 144702 h 4275461"/>
                <a:gd name="connsiteX65" fmla="*/ 1625616 w 3619883"/>
                <a:gd name="connsiteY65" fmla="*/ 110893 h 4275461"/>
                <a:gd name="connsiteX66" fmla="*/ 1658964 w 3619883"/>
                <a:gd name="connsiteY66" fmla="*/ 106547 h 4275461"/>
                <a:gd name="connsiteX67" fmla="*/ 1746598 w 3619883"/>
                <a:gd name="connsiteY67" fmla="*/ 122460 h 4275461"/>
                <a:gd name="connsiteX68" fmla="*/ 1811913 w 3619883"/>
                <a:gd name="connsiteY68" fmla="*/ 143234 h 4275461"/>
                <a:gd name="connsiteX69" fmla="*/ 1856557 w 3619883"/>
                <a:gd name="connsiteY69" fmla="*/ 133511 h 4275461"/>
                <a:gd name="connsiteX70" fmla="*/ 2066003 w 3619883"/>
                <a:gd name="connsiteY70" fmla="*/ 143313 h 4275461"/>
                <a:gd name="connsiteX71" fmla="*/ 2177615 w 3619883"/>
                <a:gd name="connsiteY71" fmla="*/ 119007 h 4275461"/>
                <a:gd name="connsiteX72" fmla="*/ 2255883 w 3619883"/>
                <a:gd name="connsiteY72" fmla="*/ 99047 h 4275461"/>
                <a:gd name="connsiteX73" fmla="*/ 2344622 w 3619883"/>
                <a:gd name="connsiteY73" fmla="*/ 91388 h 4275461"/>
                <a:gd name="connsiteX74" fmla="*/ 2455682 w 3619883"/>
                <a:gd name="connsiteY74" fmla="*/ 78869 h 4275461"/>
                <a:gd name="connsiteX75" fmla="*/ 2632609 w 3619883"/>
                <a:gd name="connsiteY75" fmla="*/ 75338 h 4275461"/>
                <a:gd name="connsiteX76" fmla="*/ 2742291 w 3619883"/>
                <a:gd name="connsiteY76" fmla="*/ 92282 h 4275461"/>
                <a:gd name="connsiteX77" fmla="*/ 2851974 w 3619883"/>
                <a:gd name="connsiteY77" fmla="*/ 109227 h 4275461"/>
                <a:gd name="connsiteX78" fmla="*/ 2907643 w 3619883"/>
                <a:gd name="connsiteY78" fmla="*/ 100020 h 4275461"/>
                <a:gd name="connsiteX79" fmla="*/ 2944022 w 3619883"/>
                <a:gd name="connsiteY79" fmla="*/ 30853 h 4275461"/>
                <a:gd name="connsiteX80" fmla="*/ 3022289 w 3619883"/>
                <a:gd name="connsiteY80" fmla="*/ 10893 h 4275461"/>
                <a:gd name="connsiteX81" fmla="*/ 3054807 w 3619883"/>
                <a:gd name="connsiteY81" fmla="*/ 24226 h 4275461"/>
                <a:gd name="connsiteX82" fmla="*/ 3141892 w 3619883"/>
                <a:gd name="connsiteY82" fmla="*/ 51925 h 4275461"/>
                <a:gd name="connsiteX83" fmla="*/ 3185711 w 3619883"/>
                <a:gd name="connsiteY83" fmla="*/ 59881 h 4275461"/>
                <a:gd name="connsiteX84" fmla="*/ 3219056 w 3619883"/>
                <a:gd name="connsiteY84" fmla="*/ 55536 h 4275461"/>
                <a:gd name="connsiteX85" fmla="*/ 3263425 w 3619883"/>
                <a:gd name="connsiteY85" fmla="*/ 51706 h 4275461"/>
                <a:gd name="connsiteX86" fmla="*/ 3296219 w 3619883"/>
                <a:gd name="connsiteY86" fmla="*/ 59147 h 4275461"/>
                <a:gd name="connsiteX87" fmla="*/ 3319094 w 3619883"/>
                <a:gd name="connsiteY87" fmla="*/ 42500 h 4275461"/>
                <a:gd name="connsiteX88" fmla="*/ 3420511 w 3619883"/>
                <a:gd name="connsiteY88" fmla="*/ 0 h 4275461"/>
                <a:gd name="connsiteX89" fmla="*/ 3453305 w 3619883"/>
                <a:gd name="connsiteY89" fmla="*/ 7440 h 4275461"/>
                <a:gd name="connsiteX90" fmla="*/ 3496571 w 3619883"/>
                <a:gd name="connsiteY90" fmla="*/ 27182 h 4275461"/>
                <a:gd name="connsiteX91" fmla="*/ 3602117 w 3619883"/>
                <a:gd name="connsiteY91" fmla="*/ 132521 h 4275461"/>
                <a:gd name="connsiteX92" fmla="*/ 3619883 w 3619883"/>
                <a:gd name="connsiteY92" fmla="*/ 140049 h 4275461"/>
                <a:gd name="connsiteX93" fmla="*/ 3619883 w 3619883"/>
                <a:gd name="connsiteY9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61020 w 3619883"/>
                <a:gd name="connsiteY18" fmla="*/ 3951392 h 4275461"/>
                <a:gd name="connsiteX19" fmla="*/ 783235 w 3619883"/>
                <a:gd name="connsiteY19" fmla="*/ 3951392 h 4275461"/>
                <a:gd name="connsiteX20" fmla="*/ 783235 w 3619883"/>
                <a:gd name="connsiteY20" fmla="*/ 4128157 h 4275461"/>
                <a:gd name="connsiteX21" fmla="*/ 871024 w 3619883"/>
                <a:gd name="connsiteY21" fmla="*/ 4128157 h 4275461"/>
                <a:gd name="connsiteX22" fmla="*/ 829432 w 3619883"/>
                <a:gd name="connsiteY22" fmla="*/ 4275461 h 4275461"/>
                <a:gd name="connsiteX23" fmla="*/ 611484 w 3619883"/>
                <a:gd name="connsiteY23" fmla="*/ 4275461 h 4275461"/>
                <a:gd name="connsiteX24" fmla="*/ 621247 w 3619883"/>
                <a:gd name="connsiteY24" fmla="*/ 4128157 h 4275461"/>
                <a:gd name="connsiteX25" fmla="*/ 650062 w 3619883"/>
                <a:gd name="connsiteY25" fmla="*/ 4128157 h 4275461"/>
                <a:gd name="connsiteX26" fmla="*/ 650062 w 3619883"/>
                <a:gd name="connsiteY26" fmla="*/ 3951392 h 4275461"/>
                <a:gd name="connsiteX27" fmla="*/ 472277 w 3619883"/>
                <a:gd name="connsiteY27" fmla="*/ 3951392 h 4275461"/>
                <a:gd name="connsiteX28" fmla="*/ 472277 w 3619883"/>
                <a:gd name="connsiteY28" fmla="*/ 4128157 h 4275461"/>
                <a:gd name="connsiteX29" fmla="*/ 522650 w 3619883"/>
                <a:gd name="connsiteY29" fmla="*/ 4128157 h 4275461"/>
                <a:gd name="connsiteX30" fmla="*/ 573998 w 3619883"/>
                <a:gd name="connsiteY30" fmla="*/ 4275461 h 4275461"/>
                <a:gd name="connsiteX31" fmla="*/ 336164 w 3619883"/>
                <a:gd name="connsiteY31" fmla="*/ 4275461 h 4275461"/>
                <a:gd name="connsiteX32" fmla="*/ 294572 w 3619883"/>
                <a:gd name="connsiteY32" fmla="*/ 4128157 h 4275461"/>
                <a:gd name="connsiteX33" fmla="*/ 339106 w 3619883"/>
                <a:gd name="connsiteY33" fmla="*/ 4128157 h 4275461"/>
                <a:gd name="connsiteX34" fmla="*/ 339106 w 3619883"/>
                <a:gd name="connsiteY34" fmla="*/ 3951392 h 4275461"/>
                <a:gd name="connsiteX35" fmla="*/ 161321 w 3619883"/>
                <a:gd name="connsiteY35" fmla="*/ 3951392 h 4275461"/>
                <a:gd name="connsiteX36" fmla="*/ 161321 w 3619883"/>
                <a:gd name="connsiteY36" fmla="*/ 4128157 h 4275461"/>
                <a:gd name="connsiteX37" fmla="*/ 230914 w 3619883"/>
                <a:gd name="connsiteY37" fmla="*/ 4128157 h 4275461"/>
                <a:gd name="connsiteX38" fmla="*/ 189322 w 3619883"/>
                <a:gd name="connsiteY38" fmla="*/ 4275461 h 4275461"/>
                <a:gd name="connsiteX39" fmla="*/ 0 w 3619883"/>
                <a:gd name="connsiteY39" fmla="*/ 4275461 h 4275461"/>
                <a:gd name="connsiteX40" fmla="*/ 0 w 3619883"/>
                <a:gd name="connsiteY40" fmla="*/ 42229 h 4275461"/>
                <a:gd name="connsiteX41" fmla="*/ 42464 w 3619883"/>
                <a:gd name="connsiteY41" fmla="*/ 40518 h 4275461"/>
                <a:gd name="connsiteX42" fmla="*/ 137733 w 3619883"/>
                <a:gd name="connsiteY42" fmla="*/ 35355 h 4275461"/>
                <a:gd name="connsiteX43" fmla="*/ 270565 w 3619883"/>
                <a:gd name="connsiteY43" fmla="*/ 29759 h 4275461"/>
                <a:gd name="connsiteX44" fmla="*/ 479734 w 3619883"/>
                <a:gd name="connsiteY44" fmla="*/ 45455 h 4275461"/>
                <a:gd name="connsiteX45" fmla="*/ 524103 w 3619883"/>
                <a:gd name="connsiteY45" fmla="*/ 41625 h 4275461"/>
                <a:gd name="connsiteX46" fmla="*/ 624416 w 3619883"/>
                <a:gd name="connsiteY46" fmla="*/ 22696 h 4275461"/>
                <a:gd name="connsiteX47" fmla="*/ 657762 w 3619883"/>
                <a:gd name="connsiteY47" fmla="*/ 18351 h 4275461"/>
                <a:gd name="connsiteX48" fmla="*/ 690557 w 3619883"/>
                <a:gd name="connsiteY48" fmla="*/ 25792 h 4275461"/>
                <a:gd name="connsiteX49" fmla="*/ 745123 w 3619883"/>
                <a:gd name="connsiteY49" fmla="*/ 40157 h 4275461"/>
                <a:gd name="connsiteX50" fmla="*/ 789493 w 3619883"/>
                <a:gd name="connsiteY50" fmla="*/ 36327 h 4275461"/>
                <a:gd name="connsiteX51" fmla="*/ 854255 w 3619883"/>
                <a:gd name="connsiteY51" fmla="*/ 68887 h 4275461"/>
                <a:gd name="connsiteX52" fmla="*/ 897520 w 3619883"/>
                <a:gd name="connsiteY52" fmla="*/ 88629 h 4275461"/>
                <a:gd name="connsiteX53" fmla="*/ 940510 w 3619883"/>
                <a:gd name="connsiteY53" fmla="*/ 114265 h 4275461"/>
                <a:gd name="connsiteX54" fmla="*/ 1082712 w 3619883"/>
                <a:gd name="connsiteY54" fmla="*/ 144543 h 4275461"/>
                <a:gd name="connsiteX55" fmla="*/ 1205348 w 3619883"/>
                <a:gd name="connsiteY55" fmla="*/ 120753 h 4275461"/>
                <a:gd name="connsiteX56" fmla="*/ 1271764 w 3619883"/>
                <a:gd name="connsiteY56" fmla="*/ 117956 h 4275461"/>
                <a:gd name="connsiteX57" fmla="*/ 1315583 w 3619883"/>
                <a:gd name="connsiteY57" fmla="*/ 125912 h 4275461"/>
                <a:gd name="connsiteX58" fmla="*/ 1359125 w 3619883"/>
                <a:gd name="connsiteY58" fmla="*/ 139761 h 4275461"/>
                <a:gd name="connsiteX59" fmla="*/ 1391919 w 3619883"/>
                <a:gd name="connsiteY59" fmla="*/ 147202 h 4275461"/>
                <a:gd name="connsiteX60" fmla="*/ 1436563 w 3619883"/>
                <a:gd name="connsiteY60" fmla="*/ 137480 h 4275461"/>
                <a:gd name="connsiteX61" fmla="*/ 1471566 w 3619883"/>
                <a:gd name="connsiteY61" fmla="*/ 97777 h 4275461"/>
                <a:gd name="connsiteX62" fmla="*/ 1505739 w 3619883"/>
                <a:gd name="connsiteY62" fmla="*/ 75753 h 4275461"/>
                <a:gd name="connsiteX63" fmla="*/ 1590891 w 3619883"/>
                <a:gd name="connsiteY63" fmla="*/ 144702 h 4275461"/>
                <a:gd name="connsiteX64" fmla="*/ 1625616 w 3619883"/>
                <a:gd name="connsiteY64" fmla="*/ 110893 h 4275461"/>
                <a:gd name="connsiteX65" fmla="*/ 1658964 w 3619883"/>
                <a:gd name="connsiteY65" fmla="*/ 106547 h 4275461"/>
                <a:gd name="connsiteX66" fmla="*/ 1746598 w 3619883"/>
                <a:gd name="connsiteY66" fmla="*/ 122460 h 4275461"/>
                <a:gd name="connsiteX67" fmla="*/ 1811913 w 3619883"/>
                <a:gd name="connsiteY67" fmla="*/ 143234 h 4275461"/>
                <a:gd name="connsiteX68" fmla="*/ 1856557 w 3619883"/>
                <a:gd name="connsiteY68" fmla="*/ 133511 h 4275461"/>
                <a:gd name="connsiteX69" fmla="*/ 2066003 w 3619883"/>
                <a:gd name="connsiteY69" fmla="*/ 143313 h 4275461"/>
                <a:gd name="connsiteX70" fmla="*/ 2177615 w 3619883"/>
                <a:gd name="connsiteY70" fmla="*/ 119007 h 4275461"/>
                <a:gd name="connsiteX71" fmla="*/ 2255883 w 3619883"/>
                <a:gd name="connsiteY71" fmla="*/ 99047 h 4275461"/>
                <a:gd name="connsiteX72" fmla="*/ 2344622 w 3619883"/>
                <a:gd name="connsiteY72" fmla="*/ 91388 h 4275461"/>
                <a:gd name="connsiteX73" fmla="*/ 2455682 w 3619883"/>
                <a:gd name="connsiteY73" fmla="*/ 78869 h 4275461"/>
                <a:gd name="connsiteX74" fmla="*/ 2632609 w 3619883"/>
                <a:gd name="connsiteY74" fmla="*/ 75338 h 4275461"/>
                <a:gd name="connsiteX75" fmla="*/ 2742291 w 3619883"/>
                <a:gd name="connsiteY75" fmla="*/ 92282 h 4275461"/>
                <a:gd name="connsiteX76" fmla="*/ 2851974 w 3619883"/>
                <a:gd name="connsiteY76" fmla="*/ 109227 h 4275461"/>
                <a:gd name="connsiteX77" fmla="*/ 2907643 w 3619883"/>
                <a:gd name="connsiteY77" fmla="*/ 100020 h 4275461"/>
                <a:gd name="connsiteX78" fmla="*/ 2944022 w 3619883"/>
                <a:gd name="connsiteY78" fmla="*/ 30853 h 4275461"/>
                <a:gd name="connsiteX79" fmla="*/ 3022289 w 3619883"/>
                <a:gd name="connsiteY79" fmla="*/ 10893 h 4275461"/>
                <a:gd name="connsiteX80" fmla="*/ 3054807 w 3619883"/>
                <a:gd name="connsiteY80" fmla="*/ 24226 h 4275461"/>
                <a:gd name="connsiteX81" fmla="*/ 3141892 w 3619883"/>
                <a:gd name="connsiteY81" fmla="*/ 51925 h 4275461"/>
                <a:gd name="connsiteX82" fmla="*/ 3185711 w 3619883"/>
                <a:gd name="connsiteY82" fmla="*/ 59881 h 4275461"/>
                <a:gd name="connsiteX83" fmla="*/ 3219056 w 3619883"/>
                <a:gd name="connsiteY83" fmla="*/ 55536 h 4275461"/>
                <a:gd name="connsiteX84" fmla="*/ 3263425 w 3619883"/>
                <a:gd name="connsiteY84" fmla="*/ 51706 h 4275461"/>
                <a:gd name="connsiteX85" fmla="*/ 3296219 w 3619883"/>
                <a:gd name="connsiteY85" fmla="*/ 59147 h 4275461"/>
                <a:gd name="connsiteX86" fmla="*/ 3319094 w 3619883"/>
                <a:gd name="connsiteY86" fmla="*/ 42500 h 4275461"/>
                <a:gd name="connsiteX87" fmla="*/ 3420511 w 3619883"/>
                <a:gd name="connsiteY87" fmla="*/ 0 h 4275461"/>
                <a:gd name="connsiteX88" fmla="*/ 3453305 w 3619883"/>
                <a:gd name="connsiteY88" fmla="*/ 7440 h 4275461"/>
                <a:gd name="connsiteX89" fmla="*/ 3496571 w 3619883"/>
                <a:gd name="connsiteY89" fmla="*/ 27182 h 4275461"/>
                <a:gd name="connsiteX90" fmla="*/ 3602117 w 3619883"/>
                <a:gd name="connsiteY90" fmla="*/ 132521 h 4275461"/>
                <a:gd name="connsiteX91" fmla="*/ 3619883 w 3619883"/>
                <a:gd name="connsiteY91" fmla="*/ 140049 h 4275461"/>
                <a:gd name="connsiteX92" fmla="*/ 3619883 w 3619883"/>
                <a:gd name="connsiteY9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783235 w 3619883"/>
                <a:gd name="connsiteY19" fmla="*/ 4128157 h 4275461"/>
                <a:gd name="connsiteX20" fmla="*/ 871024 w 3619883"/>
                <a:gd name="connsiteY20" fmla="*/ 4128157 h 4275461"/>
                <a:gd name="connsiteX21" fmla="*/ 829432 w 3619883"/>
                <a:gd name="connsiteY21" fmla="*/ 4275461 h 4275461"/>
                <a:gd name="connsiteX22" fmla="*/ 611484 w 3619883"/>
                <a:gd name="connsiteY22" fmla="*/ 4275461 h 4275461"/>
                <a:gd name="connsiteX23" fmla="*/ 621247 w 3619883"/>
                <a:gd name="connsiteY23" fmla="*/ 4128157 h 4275461"/>
                <a:gd name="connsiteX24" fmla="*/ 650062 w 3619883"/>
                <a:gd name="connsiteY24" fmla="*/ 4128157 h 4275461"/>
                <a:gd name="connsiteX25" fmla="*/ 650062 w 3619883"/>
                <a:gd name="connsiteY25" fmla="*/ 3951392 h 4275461"/>
                <a:gd name="connsiteX26" fmla="*/ 472277 w 3619883"/>
                <a:gd name="connsiteY26" fmla="*/ 3951392 h 4275461"/>
                <a:gd name="connsiteX27" fmla="*/ 472277 w 3619883"/>
                <a:gd name="connsiteY27" fmla="*/ 4128157 h 4275461"/>
                <a:gd name="connsiteX28" fmla="*/ 522650 w 3619883"/>
                <a:gd name="connsiteY28" fmla="*/ 4128157 h 4275461"/>
                <a:gd name="connsiteX29" fmla="*/ 573998 w 3619883"/>
                <a:gd name="connsiteY29" fmla="*/ 4275461 h 4275461"/>
                <a:gd name="connsiteX30" fmla="*/ 336164 w 3619883"/>
                <a:gd name="connsiteY30" fmla="*/ 4275461 h 4275461"/>
                <a:gd name="connsiteX31" fmla="*/ 294572 w 3619883"/>
                <a:gd name="connsiteY31" fmla="*/ 4128157 h 4275461"/>
                <a:gd name="connsiteX32" fmla="*/ 339106 w 3619883"/>
                <a:gd name="connsiteY32" fmla="*/ 4128157 h 4275461"/>
                <a:gd name="connsiteX33" fmla="*/ 339106 w 3619883"/>
                <a:gd name="connsiteY33" fmla="*/ 3951392 h 4275461"/>
                <a:gd name="connsiteX34" fmla="*/ 161321 w 3619883"/>
                <a:gd name="connsiteY34" fmla="*/ 3951392 h 4275461"/>
                <a:gd name="connsiteX35" fmla="*/ 161321 w 3619883"/>
                <a:gd name="connsiteY35" fmla="*/ 4128157 h 4275461"/>
                <a:gd name="connsiteX36" fmla="*/ 230914 w 3619883"/>
                <a:gd name="connsiteY36" fmla="*/ 4128157 h 4275461"/>
                <a:gd name="connsiteX37" fmla="*/ 189322 w 3619883"/>
                <a:gd name="connsiteY37" fmla="*/ 4275461 h 4275461"/>
                <a:gd name="connsiteX38" fmla="*/ 0 w 3619883"/>
                <a:gd name="connsiteY38" fmla="*/ 4275461 h 4275461"/>
                <a:gd name="connsiteX39" fmla="*/ 0 w 3619883"/>
                <a:gd name="connsiteY39" fmla="*/ 42229 h 4275461"/>
                <a:gd name="connsiteX40" fmla="*/ 42464 w 3619883"/>
                <a:gd name="connsiteY40" fmla="*/ 40518 h 4275461"/>
                <a:gd name="connsiteX41" fmla="*/ 137733 w 3619883"/>
                <a:gd name="connsiteY41" fmla="*/ 35355 h 4275461"/>
                <a:gd name="connsiteX42" fmla="*/ 270565 w 3619883"/>
                <a:gd name="connsiteY42" fmla="*/ 29759 h 4275461"/>
                <a:gd name="connsiteX43" fmla="*/ 479734 w 3619883"/>
                <a:gd name="connsiteY43" fmla="*/ 45455 h 4275461"/>
                <a:gd name="connsiteX44" fmla="*/ 524103 w 3619883"/>
                <a:gd name="connsiteY44" fmla="*/ 41625 h 4275461"/>
                <a:gd name="connsiteX45" fmla="*/ 624416 w 3619883"/>
                <a:gd name="connsiteY45" fmla="*/ 22696 h 4275461"/>
                <a:gd name="connsiteX46" fmla="*/ 657762 w 3619883"/>
                <a:gd name="connsiteY46" fmla="*/ 18351 h 4275461"/>
                <a:gd name="connsiteX47" fmla="*/ 690557 w 3619883"/>
                <a:gd name="connsiteY47" fmla="*/ 25792 h 4275461"/>
                <a:gd name="connsiteX48" fmla="*/ 745123 w 3619883"/>
                <a:gd name="connsiteY48" fmla="*/ 40157 h 4275461"/>
                <a:gd name="connsiteX49" fmla="*/ 789493 w 3619883"/>
                <a:gd name="connsiteY49" fmla="*/ 36327 h 4275461"/>
                <a:gd name="connsiteX50" fmla="*/ 854255 w 3619883"/>
                <a:gd name="connsiteY50" fmla="*/ 68887 h 4275461"/>
                <a:gd name="connsiteX51" fmla="*/ 897520 w 3619883"/>
                <a:gd name="connsiteY51" fmla="*/ 88629 h 4275461"/>
                <a:gd name="connsiteX52" fmla="*/ 940510 w 3619883"/>
                <a:gd name="connsiteY52" fmla="*/ 114265 h 4275461"/>
                <a:gd name="connsiteX53" fmla="*/ 1082712 w 3619883"/>
                <a:gd name="connsiteY53" fmla="*/ 144543 h 4275461"/>
                <a:gd name="connsiteX54" fmla="*/ 1205348 w 3619883"/>
                <a:gd name="connsiteY54" fmla="*/ 120753 h 4275461"/>
                <a:gd name="connsiteX55" fmla="*/ 1271764 w 3619883"/>
                <a:gd name="connsiteY55" fmla="*/ 117956 h 4275461"/>
                <a:gd name="connsiteX56" fmla="*/ 1315583 w 3619883"/>
                <a:gd name="connsiteY56" fmla="*/ 125912 h 4275461"/>
                <a:gd name="connsiteX57" fmla="*/ 1359125 w 3619883"/>
                <a:gd name="connsiteY57" fmla="*/ 139761 h 4275461"/>
                <a:gd name="connsiteX58" fmla="*/ 1391919 w 3619883"/>
                <a:gd name="connsiteY58" fmla="*/ 147202 h 4275461"/>
                <a:gd name="connsiteX59" fmla="*/ 1436563 w 3619883"/>
                <a:gd name="connsiteY59" fmla="*/ 137480 h 4275461"/>
                <a:gd name="connsiteX60" fmla="*/ 1471566 w 3619883"/>
                <a:gd name="connsiteY60" fmla="*/ 97777 h 4275461"/>
                <a:gd name="connsiteX61" fmla="*/ 1505739 w 3619883"/>
                <a:gd name="connsiteY61" fmla="*/ 75753 h 4275461"/>
                <a:gd name="connsiteX62" fmla="*/ 1590891 w 3619883"/>
                <a:gd name="connsiteY62" fmla="*/ 144702 h 4275461"/>
                <a:gd name="connsiteX63" fmla="*/ 1625616 w 3619883"/>
                <a:gd name="connsiteY63" fmla="*/ 110893 h 4275461"/>
                <a:gd name="connsiteX64" fmla="*/ 1658964 w 3619883"/>
                <a:gd name="connsiteY64" fmla="*/ 106547 h 4275461"/>
                <a:gd name="connsiteX65" fmla="*/ 1746598 w 3619883"/>
                <a:gd name="connsiteY65" fmla="*/ 122460 h 4275461"/>
                <a:gd name="connsiteX66" fmla="*/ 1811913 w 3619883"/>
                <a:gd name="connsiteY66" fmla="*/ 143234 h 4275461"/>
                <a:gd name="connsiteX67" fmla="*/ 1856557 w 3619883"/>
                <a:gd name="connsiteY67" fmla="*/ 133511 h 4275461"/>
                <a:gd name="connsiteX68" fmla="*/ 2066003 w 3619883"/>
                <a:gd name="connsiteY68" fmla="*/ 143313 h 4275461"/>
                <a:gd name="connsiteX69" fmla="*/ 2177615 w 3619883"/>
                <a:gd name="connsiteY69" fmla="*/ 119007 h 4275461"/>
                <a:gd name="connsiteX70" fmla="*/ 2255883 w 3619883"/>
                <a:gd name="connsiteY70" fmla="*/ 99047 h 4275461"/>
                <a:gd name="connsiteX71" fmla="*/ 2344622 w 3619883"/>
                <a:gd name="connsiteY71" fmla="*/ 91388 h 4275461"/>
                <a:gd name="connsiteX72" fmla="*/ 2455682 w 3619883"/>
                <a:gd name="connsiteY72" fmla="*/ 78869 h 4275461"/>
                <a:gd name="connsiteX73" fmla="*/ 2632609 w 3619883"/>
                <a:gd name="connsiteY73" fmla="*/ 75338 h 4275461"/>
                <a:gd name="connsiteX74" fmla="*/ 2742291 w 3619883"/>
                <a:gd name="connsiteY74" fmla="*/ 92282 h 4275461"/>
                <a:gd name="connsiteX75" fmla="*/ 2851974 w 3619883"/>
                <a:gd name="connsiteY75" fmla="*/ 109227 h 4275461"/>
                <a:gd name="connsiteX76" fmla="*/ 2907643 w 3619883"/>
                <a:gd name="connsiteY76" fmla="*/ 100020 h 4275461"/>
                <a:gd name="connsiteX77" fmla="*/ 2944022 w 3619883"/>
                <a:gd name="connsiteY77" fmla="*/ 30853 h 4275461"/>
                <a:gd name="connsiteX78" fmla="*/ 3022289 w 3619883"/>
                <a:gd name="connsiteY78" fmla="*/ 10893 h 4275461"/>
                <a:gd name="connsiteX79" fmla="*/ 3054807 w 3619883"/>
                <a:gd name="connsiteY79" fmla="*/ 24226 h 4275461"/>
                <a:gd name="connsiteX80" fmla="*/ 3141892 w 3619883"/>
                <a:gd name="connsiteY80" fmla="*/ 51925 h 4275461"/>
                <a:gd name="connsiteX81" fmla="*/ 3185711 w 3619883"/>
                <a:gd name="connsiteY81" fmla="*/ 59881 h 4275461"/>
                <a:gd name="connsiteX82" fmla="*/ 3219056 w 3619883"/>
                <a:gd name="connsiteY82" fmla="*/ 55536 h 4275461"/>
                <a:gd name="connsiteX83" fmla="*/ 3263425 w 3619883"/>
                <a:gd name="connsiteY83" fmla="*/ 51706 h 4275461"/>
                <a:gd name="connsiteX84" fmla="*/ 3296219 w 3619883"/>
                <a:gd name="connsiteY84" fmla="*/ 59147 h 4275461"/>
                <a:gd name="connsiteX85" fmla="*/ 3319094 w 3619883"/>
                <a:gd name="connsiteY85" fmla="*/ 42500 h 4275461"/>
                <a:gd name="connsiteX86" fmla="*/ 3420511 w 3619883"/>
                <a:gd name="connsiteY86" fmla="*/ 0 h 4275461"/>
                <a:gd name="connsiteX87" fmla="*/ 3453305 w 3619883"/>
                <a:gd name="connsiteY87" fmla="*/ 7440 h 4275461"/>
                <a:gd name="connsiteX88" fmla="*/ 3496571 w 3619883"/>
                <a:gd name="connsiteY88" fmla="*/ 27182 h 4275461"/>
                <a:gd name="connsiteX89" fmla="*/ 3602117 w 3619883"/>
                <a:gd name="connsiteY89" fmla="*/ 132521 h 4275461"/>
                <a:gd name="connsiteX90" fmla="*/ 3619883 w 3619883"/>
                <a:gd name="connsiteY90" fmla="*/ 140049 h 4275461"/>
                <a:gd name="connsiteX91" fmla="*/ 3619883 w 3619883"/>
                <a:gd name="connsiteY9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783235 w 3619883"/>
                <a:gd name="connsiteY19" fmla="*/ 4128157 h 4275461"/>
                <a:gd name="connsiteX20" fmla="*/ 829432 w 3619883"/>
                <a:gd name="connsiteY20" fmla="*/ 4275461 h 4275461"/>
                <a:gd name="connsiteX21" fmla="*/ 611484 w 3619883"/>
                <a:gd name="connsiteY21" fmla="*/ 4275461 h 4275461"/>
                <a:gd name="connsiteX22" fmla="*/ 621247 w 3619883"/>
                <a:gd name="connsiteY22" fmla="*/ 4128157 h 4275461"/>
                <a:gd name="connsiteX23" fmla="*/ 650062 w 3619883"/>
                <a:gd name="connsiteY23" fmla="*/ 4128157 h 4275461"/>
                <a:gd name="connsiteX24" fmla="*/ 650062 w 3619883"/>
                <a:gd name="connsiteY24" fmla="*/ 3951392 h 4275461"/>
                <a:gd name="connsiteX25" fmla="*/ 472277 w 3619883"/>
                <a:gd name="connsiteY25" fmla="*/ 3951392 h 4275461"/>
                <a:gd name="connsiteX26" fmla="*/ 472277 w 3619883"/>
                <a:gd name="connsiteY26" fmla="*/ 4128157 h 4275461"/>
                <a:gd name="connsiteX27" fmla="*/ 522650 w 3619883"/>
                <a:gd name="connsiteY27" fmla="*/ 4128157 h 4275461"/>
                <a:gd name="connsiteX28" fmla="*/ 573998 w 3619883"/>
                <a:gd name="connsiteY28" fmla="*/ 4275461 h 4275461"/>
                <a:gd name="connsiteX29" fmla="*/ 336164 w 3619883"/>
                <a:gd name="connsiteY29" fmla="*/ 4275461 h 4275461"/>
                <a:gd name="connsiteX30" fmla="*/ 294572 w 3619883"/>
                <a:gd name="connsiteY30" fmla="*/ 4128157 h 4275461"/>
                <a:gd name="connsiteX31" fmla="*/ 339106 w 3619883"/>
                <a:gd name="connsiteY31" fmla="*/ 4128157 h 4275461"/>
                <a:gd name="connsiteX32" fmla="*/ 339106 w 3619883"/>
                <a:gd name="connsiteY32" fmla="*/ 3951392 h 4275461"/>
                <a:gd name="connsiteX33" fmla="*/ 161321 w 3619883"/>
                <a:gd name="connsiteY33" fmla="*/ 3951392 h 4275461"/>
                <a:gd name="connsiteX34" fmla="*/ 161321 w 3619883"/>
                <a:gd name="connsiteY34" fmla="*/ 4128157 h 4275461"/>
                <a:gd name="connsiteX35" fmla="*/ 230914 w 3619883"/>
                <a:gd name="connsiteY35" fmla="*/ 4128157 h 4275461"/>
                <a:gd name="connsiteX36" fmla="*/ 189322 w 3619883"/>
                <a:gd name="connsiteY36" fmla="*/ 4275461 h 4275461"/>
                <a:gd name="connsiteX37" fmla="*/ 0 w 3619883"/>
                <a:gd name="connsiteY37" fmla="*/ 4275461 h 4275461"/>
                <a:gd name="connsiteX38" fmla="*/ 0 w 3619883"/>
                <a:gd name="connsiteY38" fmla="*/ 42229 h 4275461"/>
                <a:gd name="connsiteX39" fmla="*/ 42464 w 3619883"/>
                <a:gd name="connsiteY39" fmla="*/ 40518 h 4275461"/>
                <a:gd name="connsiteX40" fmla="*/ 137733 w 3619883"/>
                <a:gd name="connsiteY40" fmla="*/ 35355 h 4275461"/>
                <a:gd name="connsiteX41" fmla="*/ 270565 w 3619883"/>
                <a:gd name="connsiteY41" fmla="*/ 29759 h 4275461"/>
                <a:gd name="connsiteX42" fmla="*/ 479734 w 3619883"/>
                <a:gd name="connsiteY42" fmla="*/ 45455 h 4275461"/>
                <a:gd name="connsiteX43" fmla="*/ 524103 w 3619883"/>
                <a:gd name="connsiteY43" fmla="*/ 41625 h 4275461"/>
                <a:gd name="connsiteX44" fmla="*/ 624416 w 3619883"/>
                <a:gd name="connsiteY44" fmla="*/ 22696 h 4275461"/>
                <a:gd name="connsiteX45" fmla="*/ 657762 w 3619883"/>
                <a:gd name="connsiteY45" fmla="*/ 18351 h 4275461"/>
                <a:gd name="connsiteX46" fmla="*/ 690557 w 3619883"/>
                <a:gd name="connsiteY46" fmla="*/ 25792 h 4275461"/>
                <a:gd name="connsiteX47" fmla="*/ 745123 w 3619883"/>
                <a:gd name="connsiteY47" fmla="*/ 40157 h 4275461"/>
                <a:gd name="connsiteX48" fmla="*/ 789493 w 3619883"/>
                <a:gd name="connsiteY48" fmla="*/ 36327 h 4275461"/>
                <a:gd name="connsiteX49" fmla="*/ 854255 w 3619883"/>
                <a:gd name="connsiteY49" fmla="*/ 68887 h 4275461"/>
                <a:gd name="connsiteX50" fmla="*/ 897520 w 3619883"/>
                <a:gd name="connsiteY50" fmla="*/ 88629 h 4275461"/>
                <a:gd name="connsiteX51" fmla="*/ 940510 w 3619883"/>
                <a:gd name="connsiteY51" fmla="*/ 114265 h 4275461"/>
                <a:gd name="connsiteX52" fmla="*/ 1082712 w 3619883"/>
                <a:gd name="connsiteY52" fmla="*/ 144543 h 4275461"/>
                <a:gd name="connsiteX53" fmla="*/ 1205348 w 3619883"/>
                <a:gd name="connsiteY53" fmla="*/ 120753 h 4275461"/>
                <a:gd name="connsiteX54" fmla="*/ 1271764 w 3619883"/>
                <a:gd name="connsiteY54" fmla="*/ 117956 h 4275461"/>
                <a:gd name="connsiteX55" fmla="*/ 1315583 w 3619883"/>
                <a:gd name="connsiteY55" fmla="*/ 125912 h 4275461"/>
                <a:gd name="connsiteX56" fmla="*/ 1359125 w 3619883"/>
                <a:gd name="connsiteY56" fmla="*/ 139761 h 4275461"/>
                <a:gd name="connsiteX57" fmla="*/ 1391919 w 3619883"/>
                <a:gd name="connsiteY57" fmla="*/ 147202 h 4275461"/>
                <a:gd name="connsiteX58" fmla="*/ 1436563 w 3619883"/>
                <a:gd name="connsiteY58" fmla="*/ 137480 h 4275461"/>
                <a:gd name="connsiteX59" fmla="*/ 1471566 w 3619883"/>
                <a:gd name="connsiteY59" fmla="*/ 97777 h 4275461"/>
                <a:gd name="connsiteX60" fmla="*/ 1505739 w 3619883"/>
                <a:gd name="connsiteY60" fmla="*/ 75753 h 4275461"/>
                <a:gd name="connsiteX61" fmla="*/ 1590891 w 3619883"/>
                <a:gd name="connsiteY61" fmla="*/ 144702 h 4275461"/>
                <a:gd name="connsiteX62" fmla="*/ 1625616 w 3619883"/>
                <a:gd name="connsiteY62" fmla="*/ 110893 h 4275461"/>
                <a:gd name="connsiteX63" fmla="*/ 1658964 w 3619883"/>
                <a:gd name="connsiteY63" fmla="*/ 106547 h 4275461"/>
                <a:gd name="connsiteX64" fmla="*/ 1746598 w 3619883"/>
                <a:gd name="connsiteY64" fmla="*/ 122460 h 4275461"/>
                <a:gd name="connsiteX65" fmla="*/ 1811913 w 3619883"/>
                <a:gd name="connsiteY65" fmla="*/ 143234 h 4275461"/>
                <a:gd name="connsiteX66" fmla="*/ 1856557 w 3619883"/>
                <a:gd name="connsiteY66" fmla="*/ 133511 h 4275461"/>
                <a:gd name="connsiteX67" fmla="*/ 2066003 w 3619883"/>
                <a:gd name="connsiteY67" fmla="*/ 143313 h 4275461"/>
                <a:gd name="connsiteX68" fmla="*/ 2177615 w 3619883"/>
                <a:gd name="connsiteY68" fmla="*/ 119007 h 4275461"/>
                <a:gd name="connsiteX69" fmla="*/ 2255883 w 3619883"/>
                <a:gd name="connsiteY69" fmla="*/ 99047 h 4275461"/>
                <a:gd name="connsiteX70" fmla="*/ 2344622 w 3619883"/>
                <a:gd name="connsiteY70" fmla="*/ 91388 h 4275461"/>
                <a:gd name="connsiteX71" fmla="*/ 2455682 w 3619883"/>
                <a:gd name="connsiteY71" fmla="*/ 78869 h 4275461"/>
                <a:gd name="connsiteX72" fmla="*/ 2632609 w 3619883"/>
                <a:gd name="connsiteY72" fmla="*/ 75338 h 4275461"/>
                <a:gd name="connsiteX73" fmla="*/ 2742291 w 3619883"/>
                <a:gd name="connsiteY73" fmla="*/ 92282 h 4275461"/>
                <a:gd name="connsiteX74" fmla="*/ 2851974 w 3619883"/>
                <a:gd name="connsiteY74" fmla="*/ 109227 h 4275461"/>
                <a:gd name="connsiteX75" fmla="*/ 2907643 w 3619883"/>
                <a:gd name="connsiteY75" fmla="*/ 100020 h 4275461"/>
                <a:gd name="connsiteX76" fmla="*/ 2944022 w 3619883"/>
                <a:gd name="connsiteY76" fmla="*/ 30853 h 4275461"/>
                <a:gd name="connsiteX77" fmla="*/ 3022289 w 3619883"/>
                <a:gd name="connsiteY77" fmla="*/ 10893 h 4275461"/>
                <a:gd name="connsiteX78" fmla="*/ 3054807 w 3619883"/>
                <a:gd name="connsiteY78" fmla="*/ 24226 h 4275461"/>
                <a:gd name="connsiteX79" fmla="*/ 3141892 w 3619883"/>
                <a:gd name="connsiteY79" fmla="*/ 51925 h 4275461"/>
                <a:gd name="connsiteX80" fmla="*/ 3185711 w 3619883"/>
                <a:gd name="connsiteY80" fmla="*/ 59881 h 4275461"/>
                <a:gd name="connsiteX81" fmla="*/ 3219056 w 3619883"/>
                <a:gd name="connsiteY81" fmla="*/ 55536 h 4275461"/>
                <a:gd name="connsiteX82" fmla="*/ 3263425 w 3619883"/>
                <a:gd name="connsiteY82" fmla="*/ 51706 h 4275461"/>
                <a:gd name="connsiteX83" fmla="*/ 3296219 w 3619883"/>
                <a:gd name="connsiteY83" fmla="*/ 59147 h 4275461"/>
                <a:gd name="connsiteX84" fmla="*/ 3319094 w 3619883"/>
                <a:gd name="connsiteY84" fmla="*/ 42500 h 4275461"/>
                <a:gd name="connsiteX85" fmla="*/ 3420511 w 3619883"/>
                <a:gd name="connsiteY85" fmla="*/ 0 h 4275461"/>
                <a:gd name="connsiteX86" fmla="*/ 3453305 w 3619883"/>
                <a:gd name="connsiteY86" fmla="*/ 7440 h 4275461"/>
                <a:gd name="connsiteX87" fmla="*/ 3496571 w 3619883"/>
                <a:gd name="connsiteY87" fmla="*/ 27182 h 4275461"/>
                <a:gd name="connsiteX88" fmla="*/ 3602117 w 3619883"/>
                <a:gd name="connsiteY88" fmla="*/ 132521 h 4275461"/>
                <a:gd name="connsiteX89" fmla="*/ 3619883 w 3619883"/>
                <a:gd name="connsiteY89" fmla="*/ 140049 h 4275461"/>
                <a:gd name="connsiteX90" fmla="*/ 3619883 w 3619883"/>
                <a:gd name="connsiteY9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829432 w 3619883"/>
                <a:gd name="connsiteY19" fmla="*/ 4275461 h 4275461"/>
                <a:gd name="connsiteX20" fmla="*/ 611484 w 3619883"/>
                <a:gd name="connsiteY20" fmla="*/ 4275461 h 4275461"/>
                <a:gd name="connsiteX21" fmla="*/ 621247 w 3619883"/>
                <a:gd name="connsiteY21" fmla="*/ 4128157 h 4275461"/>
                <a:gd name="connsiteX22" fmla="*/ 650062 w 3619883"/>
                <a:gd name="connsiteY22" fmla="*/ 4128157 h 4275461"/>
                <a:gd name="connsiteX23" fmla="*/ 650062 w 3619883"/>
                <a:gd name="connsiteY23" fmla="*/ 3951392 h 4275461"/>
                <a:gd name="connsiteX24" fmla="*/ 472277 w 3619883"/>
                <a:gd name="connsiteY24" fmla="*/ 3951392 h 4275461"/>
                <a:gd name="connsiteX25" fmla="*/ 472277 w 3619883"/>
                <a:gd name="connsiteY25" fmla="*/ 4128157 h 4275461"/>
                <a:gd name="connsiteX26" fmla="*/ 522650 w 3619883"/>
                <a:gd name="connsiteY26" fmla="*/ 4128157 h 4275461"/>
                <a:gd name="connsiteX27" fmla="*/ 573998 w 3619883"/>
                <a:gd name="connsiteY27" fmla="*/ 4275461 h 4275461"/>
                <a:gd name="connsiteX28" fmla="*/ 336164 w 3619883"/>
                <a:gd name="connsiteY28" fmla="*/ 4275461 h 4275461"/>
                <a:gd name="connsiteX29" fmla="*/ 294572 w 3619883"/>
                <a:gd name="connsiteY29" fmla="*/ 4128157 h 4275461"/>
                <a:gd name="connsiteX30" fmla="*/ 339106 w 3619883"/>
                <a:gd name="connsiteY30" fmla="*/ 4128157 h 4275461"/>
                <a:gd name="connsiteX31" fmla="*/ 339106 w 3619883"/>
                <a:gd name="connsiteY31" fmla="*/ 3951392 h 4275461"/>
                <a:gd name="connsiteX32" fmla="*/ 161321 w 3619883"/>
                <a:gd name="connsiteY32" fmla="*/ 3951392 h 4275461"/>
                <a:gd name="connsiteX33" fmla="*/ 161321 w 3619883"/>
                <a:gd name="connsiteY33" fmla="*/ 4128157 h 4275461"/>
                <a:gd name="connsiteX34" fmla="*/ 230914 w 3619883"/>
                <a:gd name="connsiteY34" fmla="*/ 4128157 h 4275461"/>
                <a:gd name="connsiteX35" fmla="*/ 189322 w 3619883"/>
                <a:gd name="connsiteY35" fmla="*/ 4275461 h 4275461"/>
                <a:gd name="connsiteX36" fmla="*/ 0 w 3619883"/>
                <a:gd name="connsiteY36" fmla="*/ 4275461 h 4275461"/>
                <a:gd name="connsiteX37" fmla="*/ 0 w 3619883"/>
                <a:gd name="connsiteY37" fmla="*/ 42229 h 4275461"/>
                <a:gd name="connsiteX38" fmla="*/ 42464 w 3619883"/>
                <a:gd name="connsiteY38" fmla="*/ 40518 h 4275461"/>
                <a:gd name="connsiteX39" fmla="*/ 137733 w 3619883"/>
                <a:gd name="connsiteY39" fmla="*/ 35355 h 4275461"/>
                <a:gd name="connsiteX40" fmla="*/ 270565 w 3619883"/>
                <a:gd name="connsiteY40" fmla="*/ 29759 h 4275461"/>
                <a:gd name="connsiteX41" fmla="*/ 479734 w 3619883"/>
                <a:gd name="connsiteY41" fmla="*/ 45455 h 4275461"/>
                <a:gd name="connsiteX42" fmla="*/ 524103 w 3619883"/>
                <a:gd name="connsiteY42" fmla="*/ 41625 h 4275461"/>
                <a:gd name="connsiteX43" fmla="*/ 624416 w 3619883"/>
                <a:gd name="connsiteY43" fmla="*/ 22696 h 4275461"/>
                <a:gd name="connsiteX44" fmla="*/ 657762 w 3619883"/>
                <a:gd name="connsiteY44" fmla="*/ 18351 h 4275461"/>
                <a:gd name="connsiteX45" fmla="*/ 690557 w 3619883"/>
                <a:gd name="connsiteY45" fmla="*/ 25792 h 4275461"/>
                <a:gd name="connsiteX46" fmla="*/ 745123 w 3619883"/>
                <a:gd name="connsiteY46" fmla="*/ 40157 h 4275461"/>
                <a:gd name="connsiteX47" fmla="*/ 789493 w 3619883"/>
                <a:gd name="connsiteY47" fmla="*/ 36327 h 4275461"/>
                <a:gd name="connsiteX48" fmla="*/ 854255 w 3619883"/>
                <a:gd name="connsiteY48" fmla="*/ 68887 h 4275461"/>
                <a:gd name="connsiteX49" fmla="*/ 897520 w 3619883"/>
                <a:gd name="connsiteY49" fmla="*/ 88629 h 4275461"/>
                <a:gd name="connsiteX50" fmla="*/ 940510 w 3619883"/>
                <a:gd name="connsiteY50" fmla="*/ 114265 h 4275461"/>
                <a:gd name="connsiteX51" fmla="*/ 1082712 w 3619883"/>
                <a:gd name="connsiteY51" fmla="*/ 144543 h 4275461"/>
                <a:gd name="connsiteX52" fmla="*/ 1205348 w 3619883"/>
                <a:gd name="connsiteY52" fmla="*/ 120753 h 4275461"/>
                <a:gd name="connsiteX53" fmla="*/ 1271764 w 3619883"/>
                <a:gd name="connsiteY53" fmla="*/ 117956 h 4275461"/>
                <a:gd name="connsiteX54" fmla="*/ 1315583 w 3619883"/>
                <a:gd name="connsiteY54" fmla="*/ 125912 h 4275461"/>
                <a:gd name="connsiteX55" fmla="*/ 1359125 w 3619883"/>
                <a:gd name="connsiteY55" fmla="*/ 139761 h 4275461"/>
                <a:gd name="connsiteX56" fmla="*/ 1391919 w 3619883"/>
                <a:gd name="connsiteY56" fmla="*/ 147202 h 4275461"/>
                <a:gd name="connsiteX57" fmla="*/ 1436563 w 3619883"/>
                <a:gd name="connsiteY57" fmla="*/ 137480 h 4275461"/>
                <a:gd name="connsiteX58" fmla="*/ 1471566 w 3619883"/>
                <a:gd name="connsiteY58" fmla="*/ 97777 h 4275461"/>
                <a:gd name="connsiteX59" fmla="*/ 1505739 w 3619883"/>
                <a:gd name="connsiteY59" fmla="*/ 75753 h 4275461"/>
                <a:gd name="connsiteX60" fmla="*/ 1590891 w 3619883"/>
                <a:gd name="connsiteY60" fmla="*/ 144702 h 4275461"/>
                <a:gd name="connsiteX61" fmla="*/ 1625616 w 3619883"/>
                <a:gd name="connsiteY61" fmla="*/ 110893 h 4275461"/>
                <a:gd name="connsiteX62" fmla="*/ 1658964 w 3619883"/>
                <a:gd name="connsiteY62" fmla="*/ 106547 h 4275461"/>
                <a:gd name="connsiteX63" fmla="*/ 1746598 w 3619883"/>
                <a:gd name="connsiteY63" fmla="*/ 122460 h 4275461"/>
                <a:gd name="connsiteX64" fmla="*/ 1811913 w 3619883"/>
                <a:gd name="connsiteY64" fmla="*/ 143234 h 4275461"/>
                <a:gd name="connsiteX65" fmla="*/ 1856557 w 3619883"/>
                <a:gd name="connsiteY65" fmla="*/ 133511 h 4275461"/>
                <a:gd name="connsiteX66" fmla="*/ 2066003 w 3619883"/>
                <a:gd name="connsiteY66" fmla="*/ 143313 h 4275461"/>
                <a:gd name="connsiteX67" fmla="*/ 2177615 w 3619883"/>
                <a:gd name="connsiteY67" fmla="*/ 119007 h 4275461"/>
                <a:gd name="connsiteX68" fmla="*/ 2255883 w 3619883"/>
                <a:gd name="connsiteY68" fmla="*/ 99047 h 4275461"/>
                <a:gd name="connsiteX69" fmla="*/ 2344622 w 3619883"/>
                <a:gd name="connsiteY69" fmla="*/ 91388 h 4275461"/>
                <a:gd name="connsiteX70" fmla="*/ 2455682 w 3619883"/>
                <a:gd name="connsiteY70" fmla="*/ 78869 h 4275461"/>
                <a:gd name="connsiteX71" fmla="*/ 2632609 w 3619883"/>
                <a:gd name="connsiteY71" fmla="*/ 75338 h 4275461"/>
                <a:gd name="connsiteX72" fmla="*/ 2742291 w 3619883"/>
                <a:gd name="connsiteY72" fmla="*/ 92282 h 4275461"/>
                <a:gd name="connsiteX73" fmla="*/ 2851974 w 3619883"/>
                <a:gd name="connsiteY73" fmla="*/ 109227 h 4275461"/>
                <a:gd name="connsiteX74" fmla="*/ 2907643 w 3619883"/>
                <a:gd name="connsiteY74" fmla="*/ 100020 h 4275461"/>
                <a:gd name="connsiteX75" fmla="*/ 2944022 w 3619883"/>
                <a:gd name="connsiteY75" fmla="*/ 30853 h 4275461"/>
                <a:gd name="connsiteX76" fmla="*/ 3022289 w 3619883"/>
                <a:gd name="connsiteY76" fmla="*/ 10893 h 4275461"/>
                <a:gd name="connsiteX77" fmla="*/ 3054807 w 3619883"/>
                <a:gd name="connsiteY77" fmla="*/ 24226 h 4275461"/>
                <a:gd name="connsiteX78" fmla="*/ 3141892 w 3619883"/>
                <a:gd name="connsiteY78" fmla="*/ 51925 h 4275461"/>
                <a:gd name="connsiteX79" fmla="*/ 3185711 w 3619883"/>
                <a:gd name="connsiteY79" fmla="*/ 59881 h 4275461"/>
                <a:gd name="connsiteX80" fmla="*/ 3219056 w 3619883"/>
                <a:gd name="connsiteY80" fmla="*/ 55536 h 4275461"/>
                <a:gd name="connsiteX81" fmla="*/ 3263425 w 3619883"/>
                <a:gd name="connsiteY81" fmla="*/ 51706 h 4275461"/>
                <a:gd name="connsiteX82" fmla="*/ 3296219 w 3619883"/>
                <a:gd name="connsiteY82" fmla="*/ 59147 h 4275461"/>
                <a:gd name="connsiteX83" fmla="*/ 3319094 w 3619883"/>
                <a:gd name="connsiteY83" fmla="*/ 42500 h 4275461"/>
                <a:gd name="connsiteX84" fmla="*/ 3420511 w 3619883"/>
                <a:gd name="connsiteY84" fmla="*/ 0 h 4275461"/>
                <a:gd name="connsiteX85" fmla="*/ 3453305 w 3619883"/>
                <a:gd name="connsiteY85" fmla="*/ 7440 h 4275461"/>
                <a:gd name="connsiteX86" fmla="*/ 3496571 w 3619883"/>
                <a:gd name="connsiteY86" fmla="*/ 27182 h 4275461"/>
                <a:gd name="connsiteX87" fmla="*/ 3602117 w 3619883"/>
                <a:gd name="connsiteY87" fmla="*/ 132521 h 4275461"/>
                <a:gd name="connsiteX88" fmla="*/ 3619883 w 3619883"/>
                <a:gd name="connsiteY88" fmla="*/ 140049 h 4275461"/>
                <a:gd name="connsiteX89" fmla="*/ 3619883 w 3619883"/>
                <a:gd name="connsiteY8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650062 w 3619883"/>
                <a:gd name="connsiteY21" fmla="*/ 4128157 h 4275461"/>
                <a:gd name="connsiteX22" fmla="*/ 650062 w 3619883"/>
                <a:gd name="connsiteY22" fmla="*/ 3951392 h 4275461"/>
                <a:gd name="connsiteX23" fmla="*/ 472277 w 3619883"/>
                <a:gd name="connsiteY23" fmla="*/ 3951392 h 4275461"/>
                <a:gd name="connsiteX24" fmla="*/ 472277 w 3619883"/>
                <a:gd name="connsiteY24" fmla="*/ 4128157 h 4275461"/>
                <a:gd name="connsiteX25" fmla="*/ 522650 w 3619883"/>
                <a:gd name="connsiteY25" fmla="*/ 4128157 h 4275461"/>
                <a:gd name="connsiteX26" fmla="*/ 573998 w 3619883"/>
                <a:gd name="connsiteY26" fmla="*/ 4275461 h 4275461"/>
                <a:gd name="connsiteX27" fmla="*/ 336164 w 3619883"/>
                <a:gd name="connsiteY27" fmla="*/ 4275461 h 4275461"/>
                <a:gd name="connsiteX28" fmla="*/ 294572 w 3619883"/>
                <a:gd name="connsiteY28" fmla="*/ 4128157 h 4275461"/>
                <a:gd name="connsiteX29" fmla="*/ 339106 w 3619883"/>
                <a:gd name="connsiteY29" fmla="*/ 4128157 h 4275461"/>
                <a:gd name="connsiteX30" fmla="*/ 339106 w 3619883"/>
                <a:gd name="connsiteY30" fmla="*/ 3951392 h 4275461"/>
                <a:gd name="connsiteX31" fmla="*/ 161321 w 3619883"/>
                <a:gd name="connsiteY31" fmla="*/ 3951392 h 4275461"/>
                <a:gd name="connsiteX32" fmla="*/ 161321 w 3619883"/>
                <a:gd name="connsiteY32" fmla="*/ 4128157 h 4275461"/>
                <a:gd name="connsiteX33" fmla="*/ 230914 w 3619883"/>
                <a:gd name="connsiteY33" fmla="*/ 4128157 h 4275461"/>
                <a:gd name="connsiteX34" fmla="*/ 189322 w 3619883"/>
                <a:gd name="connsiteY34" fmla="*/ 4275461 h 4275461"/>
                <a:gd name="connsiteX35" fmla="*/ 0 w 3619883"/>
                <a:gd name="connsiteY35" fmla="*/ 4275461 h 4275461"/>
                <a:gd name="connsiteX36" fmla="*/ 0 w 3619883"/>
                <a:gd name="connsiteY36" fmla="*/ 42229 h 4275461"/>
                <a:gd name="connsiteX37" fmla="*/ 42464 w 3619883"/>
                <a:gd name="connsiteY37" fmla="*/ 40518 h 4275461"/>
                <a:gd name="connsiteX38" fmla="*/ 137733 w 3619883"/>
                <a:gd name="connsiteY38" fmla="*/ 35355 h 4275461"/>
                <a:gd name="connsiteX39" fmla="*/ 270565 w 3619883"/>
                <a:gd name="connsiteY39" fmla="*/ 29759 h 4275461"/>
                <a:gd name="connsiteX40" fmla="*/ 479734 w 3619883"/>
                <a:gd name="connsiteY40" fmla="*/ 45455 h 4275461"/>
                <a:gd name="connsiteX41" fmla="*/ 524103 w 3619883"/>
                <a:gd name="connsiteY41" fmla="*/ 41625 h 4275461"/>
                <a:gd name="connsiteX42" fmla="*/ 624416 w 3619883"/>
                <a:gd name="connsiteY42" fmla="*/ 22696 h 4275461"/>
                <a:gd name="connsiteX43" fmla="*/ 657762 w 3619883"/>
                <a:gd name="connsiteY43" fmla="*/ 18351 h 4275461"/>
                <a:gd name="connsiteX44" fmla="*/ 690557 w 3619883"/>
                <a:gd name="connsiteY44" fmla="*/ 25792 h 4275461"/>
                <a:gd name="connsiteX45" fmla="*/ 745123 w 3619883"/>
                <a:gd name="connsiteY45" fmla="*/ 40157 h 4275461"/>
                <a:gd name="connsiteX46" fmla="*/ 789493 w 3619883"/>
                <a:gd name="connsiteY46" fmla="*/ 36327 h 4275461"/>
                <a:gd name="connsiteX47" fmla="*/ 854255 w 3619883"/>
                <a:gd name="connsiteY47" fmla="*/ 68887 h 4275461"/>
                <a:gd name="connsiteX48" fmla="*/ 897520 w 3619883"/>
                <a:gd name="connsiteY48" fmla="*/ 88629 h 4275461"/>
                <a:gd name="connsiteX49" fmla="*/ 940510 w 3619883"/>
                <a:gd name="connsiteY49" fmla="*/ 114265 h 4275461"/>
                <a:gd name="connsiteX50" fmla="*/ 1082712 w 3619883"/>
                <a:gd name="connsiteY50" fmla="*/ 144543 h 4275461"/>
                <a:gd name="connsiteX51" fmla="*/ 1205348 w 3619883"/>
                <a:gd name="connsiteY51" fmla="*/ 120753 h 4275461"/>
                <a:gd name="connsiteX52" fmla="*/ 1271764 w 3619883"/>
                <a:gd name="connsiteY52" fmla="*/ 117956 h 4275461"/>
                <a:gd name="connsiteX53" fmla="*/ 1315583 w 3619883"/>
                <a:gd name="connsiteY53" fmla="*/ 125912 h 4275461"/>
                <a:gd name="connsiteX54" fmla="*/ 1359125 w 3619883"/>
                <a:gd name="connsiteY54" fmla="*/ 139761 h 4275461"/>
                <a:gd name="connsiteX55" fmla="*/ 1391919 w 3619883"/>
                <a:gd name="connsiteY55" fmla="*/ 147202 h 4275461"/>
                <a:gd name="connsiteX56" fmla="*/ 1436563 w 3619883"/>
                <a:gd name="connsiteY56" fmla="*/ 137480 h 4275461"/>
                <a:gd name="connsiteX57" fmla="*/ 1471566 w 3619883"/>
                <a:gd name="connsiteY57" fmla="*/ 97777 h 4275461"/>
                <a:gd name="connsiteX58" fmla="*/ 1505739 w 3619883"/>
                <a:gd name="connsiteY58" fmla="*/ 75753 h 4275461"/>
                <a:gd name="connsiteX59" fmla="*/ 1590891 w 3619883"/>
                <a:gd name="connsiteY59" fmla="*/ 144702 h 4275461"/>
                <a:gd name="connsiteX60" fmla="*/ 1625616 w 3619883"/>
                <a:gd name="connsiteY60" fmla="*/ 110893 h 4275461"/>
                <a:gd name="connsiteX61" fmla="*/ 1658964 w 3619883"/>
                <a:gd name="connsiteY61" fmla="*/ 106547 h 4275461"/>
                <a:gd name="connsiteX62" fmla="*/ 1746598 w 3619883"/>
                <a:gd name="connsiteY62" fmla="*/ 122460 h 4275461"/>
                <a:gd name="connsiteX63" fmla="*/ 1811913 w 3619883"/>
                <a:gd name="connsiteY63" fmla="*/ 143234 h 4275461"/>
                <a:gd name="connsiteX64" fmla="*/ 1856557 w 3619883"/>
                <a:gd name="connsiteY64" fmla="*/ 133511 h 4275461"/>
                <a:gd name="connsiteX65" fmla="*/ 2066003 w 3619883"/>
                <a:gd name="connsiteY65" fmla="*/ 143313 h 4275461"/>
                <a:gd name="connsiteX66" fmla="*/ 2177615 w 3619883"/>
                <a:gd name="connsiteY66" fmla="*/ 119007 h 4275461"/>
                <a:gd name="connsiteX67" fmla="*/ 2255883 w 3619883"/>
                <a:gd name="connsiteY67" fmla="*/ 99047 h 4275461"/>
                <a:gd name="connsiteX68" fmla="*/ 2344622 w 3619883"/>
                <a:gd name="connsiteY68" fmla="*/ 91388 h 4275461"/>
                <a:gd name="connsiteX69" fmla="*/ 2455682 w 3619883"/>
                <a:gd name="connsiteY69" fmla="*/ 78869 h 4275461"/>
                <a:gd name="connsiteX70" fmla="*/ 2632609 w 3619883"/>
                <a:gd name="connsiteY70" fmla="*/ 75338 h 4275461"/>
                <a:gd name="connsiteX71" fmla="*/ 2742291 w 3619883"/>
                <a:gd name="connsiteY71" fmla="*/ 92282 h 4275461"/>
                <a:gd name="connsiteX72" fmla="*/ 2851974 w 3619883"/>
                <a:gd name="connsiteY72" fmla="*/ 109227 h 4275461"/>
                <a:gd name="connsiteX73" fmla="*/ 2907643 w 3619883"/>
                <a:gd name="connsiteY73" fmla="*/ 100020 h 4275461"/>
                <a:gd name="connsiteX74" fmla="*/ 2944022 w 3619883"/>
                <a:gd name="connsiteY74" fmla="*/ 30853 h 4275461"/>
                <a:gd name="connsiteX75" fmla="*/ 3022289 w 3619883"/>
                <a:gd name="connsiteY75" fmla="*/ 10893 h 4275461"/>
                <a:gd name="connsiteX76" fmla="*/ 3054807 w 3619883"/>
                <a:gd name="connsiteY76" fmla="*/ 24226 h 4275461"/>
                <a:gd name="connsiteX77" fmla="*/ 3141892 w 3619883"/>
                <a:gd name="connsiteY77" fmla="*/ 51925 h 4275461"/>
                <a:gd name="connsiteX78" fmla="*/ 3185711 w 3619883"/>
                <a:gd name="connsiteY78" fmla="*/ 59881 h 4275461"/>
                <a:gd name="connsiteX79" fmla="*/ 3219056 w 3619883"/>
                <a:gd name="connsiteY79" fmla="*/ 55536 h 4275461"/>
                <a:gd name="connsiteX80" fmla="*/ 3263425 w 3619883"/>
                <a:gd name="connsiteY80" fmla="*/ 51706 h 4275461"/>
                <a:gd name="connsiteX81" fmla="*/ 3296219 w 3619883"/>
                <a:gd name="connsiteY81" fmla="*/ 59147 h 4275461"/>
                <a:gd name="connsiteX82" fmla="*/ 3319094 w 3619883"/>
                <a:gd name="connsiteY82" fmla="*/ 42500 h 4275461"/>
                <a:gd name="connsiteX83" fmla="*/ 3420511 w 3619883"/>
                <a:gd name="connsiteY83" fmla="*/ 0 h 4275461"/>
                <a:gd name="connsiteX84" fmla="*/ 3453305 w 3619883"/>
                <a:gd name="connsiteY84" fmla="*/ 7440 h 4275461"/>
                <a:gd name="connsiteX85" fmla="*/ 3496571 w 3619883"/>
                <a:gd name="connsiteY85" fmla="*/ 27182 h 4275461"/>
                <a:gd name="connsiteX86" fmla="*/ 3602117 w 3619883"/>
                <a:gd name="connsiteY86" fmla="*/ 132521 h 4275461"/>
                <a:gd name="connsiteX87" fmla="*/ 3619883 w 3619883"/>
                <a:gd name="connsiteY87" fmla="*/ 140049 h 4275461"/>
                <a:gd name="connsiteX88" fmla="*/ 3619883 w 3619883"/>
                <a:gd name="connsiteY8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650062 w 3619883"/>
                <a:gd name="connsiteY21" fmla="*/ 3951392 h 4275461"/>
                <a:gd name="connsiteX22" fmla="*/ 472277 w 3619883"/>
                <a:gd name="connsiteY22" fmla="*/ 3951392 h 4275461"/>
                <a:gd name="connsiteX23" fmla="*/ 472277 w 3619883"/>
                <a:gd name="connsiteY23" fmla="*/ 4128157 h 4275461"/>
                <a:gd name="connsiteX24" fmla="*/ 522650 w 3619883"/>
                <a:gd name="connsiteY24" fmla="*/ 4128157 h 4275461"/>
                <a:gd name="connsiteX25" fmla="*/ 573998 w 3619883"/>
                <a:gd name="connsiteY25" fmla="*/ 4275461 h 4275461"/>
                <a:gd name="connsiteX26" fmla="*/ 336164 w 3619883"/>
                <a:gd name="connsiteY26" fmla="*/ 4275461 h 4275461"/>
                <a:gd name="connsiteX27" fmla="*/ 294572 w 3619883"/>
                <a:gd name="connsiteY27" fmla="*/ 4128157 h 4275461"/>
                <a:gd name="connsiteX28" fmla="*/ 339106 w 3619883"/>
                <a:gd name="connsiteY28" fmla="*/ 4128157 h 4275461"/>
                <a:gd name="connsiteX29" fmla="*/ 339106 w 3619883"/>
                <a:gd name="connsiteY29" fmla="*/ 3951392 h 4275461"/>
                <a:gd name="connsiteX30" fmla="*/ 161321 w 3619883"/>
                <a:gd name="connsiteY30" fmla="*/ 3951392 h 4275461"/>
                <a:gd name="connsiteX31" fmla="*/ 161321 w 3619883"/>
                <a:gd name="connsiteY31" fmla="*/ 4128157 h 4275461"/>
                <a:gd name="connsiteX32" fmla="*/ 230914 w 3619883"/>
                <a:gd name="connsiteY32" fmla="*/ 4128157 h 4275461"/>
                <a:gd name="connsiteX33" fmla="*/ 189322 w 3619883"/>
                <a:gd name="connsiteY33" fmla="*/ 4275461 h 4275461"/>
                <a:gd name="connsiteX34" fmla="*/ 0 w 3619883"/>
                <a:gd name="connsiteY34" fmla="*/ 4275461 h 4275461"/>
                <a:gd name="connsiteX35" fmla="*/ 0 w 3619883"/>
                <a:gd name="connsiteY35" fmla="*/ 42229 h 4275461"/>
                <a:gd name="connsiteX36" fmla="*/ 42464 w 3619883"/>
                <a:gd name="connsiteY36" fmla="*/ 40518 h 4275461"/>
                <a:gd name="connsiteX37" fmla="*/ 137733 w 3619883"/>
                <a:gd name="connsiteY37" fmla="*/ 35355 h 4275461"/>
                <a:gd name="connsiteX38" fmla="*/ 270565 w 3619883"/>
                <a:gd name="connsiteY38" fmla="*/ 29759 h 4275461"/>
                <a:gd name="connsiteX39" fmla="*/ 479734 w 3619883"/>
                <a:gd name="connsiteY39" fmla="*/ 45455 h 4275461"/>
                <a:gd name="connsiteX40" fmla="*/ 524103 w 3619883"/>
                <a:gd name="connsiteY40" fmla="*/ 41625 h 4275461"/>
                <a:gd name="connsiteX41" fmla="*/ 624416 w 3619883"/>
                <a:gd name="connsiteY41" fmla="*/ 22696 h 4275461"/>
                <a:gd name="connsiteX42" fmla="*/ 657762 w 3619883"/>
                <a:gd name="connsiteY42" fmla="*/ 18351 h 4275461"/>
                <a:gd name="connsiteX43" fmla="*/ 690557 w 3619883"/>
                <a:gd name="connsiteY43" fmla="*/ 25792 h 4275461"/>
                <a:gd name="connsiteX44" fmla="*/ 745123 w 3619883"/>
                <a:gd name="connsiteY44" fmla="*/ 40157 h 4275461"/>
                <a:gd name="connsiteX45" fmla="*/ 789493 w 3619883"/>
                <a:gd name="connsiteY45" fmla="*/ 36327 h 4275461"/>
                <a:gd name="connsiteX46" fmla="*/ 854255 w 3619883"/>
                <a:gd name="connsiteY46" fmla="*/ 68887 h 4275461"/>
                <a:gd name="connsiteX47" fmla="*/ 897520 w 3619883"/>
                <a:gd name="connsiteY47" fmla="*/ 88629 h 4275461"/>
                <a:gd name="connsiteX48" fmla="*/ 940510 w 3619883"/>
                <a:gd name="connsiteY48" fmla="*/ 114265 h 4275461"/>
                <a:gd name="connsiteX49" fmla="*/ 1082712 w 3619883"/>
                <a:gd name="connsiteY49" fmla="*/ 144543 h 4275461"/>
                <a:gd name="connsiteX50" fmla="*/ 1205348 w 3619883"/>
                <a:gd name="connsiteY50" fmla="*/ 120753 h 4275461"/>
                <a:gd name="connsiteX51" fmla="*/ 1271764 w 3619883"/>
                <a:gd name="connsiteY51" fmla="*/ 117956 h 4275461"/>
                <a:gd name="connsiteX52" fmla="*/ 1315583 w 3619883"/>
                <a:gd name="connsiteY52" fmla="*/ 125912 h 4275461"/>
                <a:gd name="connsiteX53" fmla="*/ 1359125 w 3619883"/>
                <a:gd name="connsiteY53" fmla="*/ 139761 h 4275461"/>
                <a:gd name="connsiteX54" fmla="*/ 1391919 w 3619883"/>
                <a:gd name="connsiteY54" fmla="*/ 147202 h 4275461"/>
                <a:gd name="connsiteX55" fmla="*/ 1436563 w 3619883"/>
                <a:gd name="connsiteY55" fmla="*/ 137480 h 4275461"/>
                <a:gd name="connsiteX56" fmla="*/ 1471566 w 3619883"/>
                <a:gd name="connsiteY56" fmla="*/ 97777 h 4275461"/>
                <a:gd name="connsiteX57" fmla="*/ 1505739 w 3619883"/>
                <a:gd name="connsiteY57" fmla="*/ 75753 h 4275461"/>
                <a:gd name="connsiteX58" fmla="*/ 1590891 w 3619883"/>
                <a:gd name="connsiteY58" fmla="*/ 144702 h 4275461"/>
                <a:gd name="connsiteX59" fmla="*/ 1625616 w 3619883"/>
                <a:gd name="connsiteY59" fmla="*/ 110893 h 4275461"/>
                <a:gd name="connsiteX60" fmla="*/ 1658964 w 3619883"/>
                <a:gd name="connsiteY60" fmla="*/ 106547 h 4275461"/>
                <a:gd name="connsiteX61" fmla="*/ 1746598 w 3619883"/>
                <a:gd name="connsiteY61" fmla="*/ 122460 h 4275461"/>
                <a:gd name="connsiteX62" fmla="*/ 1811913 w 3619883"/>
                <a:gd name="connsiteY62" fmla="*/ 143234 h 4275461"/>
                <a:gd name="connsiteX63" fmla="*/ 1856557 w 3619883"/>
                <a:gd name="connsiteY63" fmla="*/ 133511 h 4275461"/>
                <a:gd name="connsiteX64" fmla="*/ 2066003 w 3619883"/>
                <a:gd name="connsiteY64" fmla="*/ 143313 h 4275461"/>
                <a:gd name="connsiteX65" fmla="*/ 2177615 w 3619883"/>
                <a:gd name="connsiteY65" fmla="*/ 119007 h 4275461"/>
                <a:gd name="connsiteX66" fmla="*/ 2255883 w 3619883"/>
                <a:gd name="connsiteY66" fmla="*/ 99047 h 4275461"/>
                <a:gd name="connsiteX67" fmla="*/ 2344622 w 3619883"/>
                <a:gd name="connsiteY67" fmla="*/ 91388 h 4275461"/>
                <a:gd name="connsiteX68" fmla="*/ 2455682 w 3619883"/>
                <a:gd name="connsiteY68" fmla="*/ 78869 h 4275461"/>
                <a:gd name="connsiteX69" fmla="*/ 2632609 w 3619883"/>
                <a:gd name="connsiteY69" fmla="*/ 75338 h 4275461"/>
                <a:gd name="connsiteX70" fmla="*/ 2742291 w 3619883"/>
                <a:gd name="connsiteY70" fmla="*/ 92282 h 4275461"/>
                <a:gd name="connsiteX71" fmla="*/ 2851974 w 3619883"/>
                <a:gd name="connsiteY71" fmla="*/ 109227 h 4275461"/>
                <a:gd name="connsiteX72" fmla="*/ 2907643 w 3619883"/>
                <a:gd name="connsiteY72" fmla="*/ 100020 h 4275461"/>
                <a:gd name="connsiteX73" fmla="*/ 2944022 w 3619883"/>
                <a:gd name="connsiteY73" fmla="*/ 30853 h 4275461"/>
                <a:gd name="connsiteX74" fmla="*/ 3022289 w 3619883"/>
                <a:gd name="connsiteY74" fmla="*/ 10893 h 4275461"/>
                <a:gd name="connsiteX75" fmla="*/ 3054807 w 3619883"/>
                <a:gd name="connsiteY75" fmla="*/ 24226 h 4275461"/>
                <a:gd name="connsiteX76" fmla="*/ 3141892 w 3619883"/>
                <a:gd name="connsiteY76" fmla="*/ 51925 h 4275461"/>
                <a:gd name="connsiteX77" fmla="*/ 3185711 w 3619883"/>
                <a:gd name="connsiteY77" fmla="*/ 59881 h 4275461"/>
                <a:gd name="connsiteX78" fmla="*/ 3219056 w 3619883"/>
                <a:gd name="connsiteY78" fmla="*/ 55536 h 4275461"/>
                <a:gd name="connsiteX79" fmla="*/ 3263425 w 3619883"/>
                <a:gd name="connsiteY79" fmla="*/ 51706 h 4275461"/>
                <a:gd name="connsiteX80" fmla="*/ 3296219 w 3619883"/>
                <a:gd name="connsiteY80" fmla="*/ 59147 h 4275461"/>
                <a:gd name="connsiteX81" fmla="*/ 3319094 w 3619883"/>
                <a:gd name="connsiteY81" fmla="*/ 42500 h 4275461"/>
                <a:gd name="connsiteX82" fmla="*/ 3420511 w 3619883"/>
                <a:gd name="connsiteY82" fmla="*/ 0 h 4275461"/>
                <a:gd name="connsiteX83" fmla="*/ 3453305 w 3619883"/>
                <a:gd name="connsiteY83" fmla="*/ 7440 h 4275461"/>
                <a:gd name="connsiteX84" fmla="*/ 3496571 w 3619883"/>
                <a:gd name="connsiteY84" fmla="*/ 27182 h 4275461"/>
                <a:gd name="connsiteX85" fmla="*/ 3602117 w 3619883"/>
                <a:gd name="connsiteY85" fmla="*/ 132521 h 4275461"/>
                <a:gd name="connsiteX86" fmla="*/ 3619883 w 3619883"/>
                <a:gd name="connsiteY86" fmla="*/ 140049 h 4275461"/>
                <a:gd name="connsiteX87" fmla="*/ 3619883 w 3619883"/>
                <a:gd name="connsiteY8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472277 w 3619883"/>
                <a:gd name="connsiteY21" fmla="*/ 3951392 h 4275461"/>
                <a:gd name="connsiteX22" fmla="*/ 472277 w 3619883"/>
                <a:gd name="connsiteY22" fmla="*/ 4128157 h 4275461"/>
                <a:gd name="connsiteX23" fmla="*/ 522650 w 3619883"/>
                <a:gd name="connsiteY23" fmla="*/ 4128157 h 4275461"/>
                <a:gd name="connsiteX24" fmla="*/ 573998 w 3619883"/>
                <a:gd name="connsiteY24" fmla="*/ 4275461 h 4275461"/>
                <a:gd name="connsiteX25" fmla="*/ 336164 w 3619883"/>
                <a:gd name="connsiteY25" fmla="*/ 4275461 h 4275461"/>
                <a:gd name="connsiteX26" fmla="*/ 294572 w 3619883"/>
                <a:gd name="connsiteY26" fmla="*/ 4128157 h 4275461"/>
                <a:gd name="connsiteX27" fmla="*/ 339106 w 3619883"/>
                <a:gd name="connsiteY27" fmla="*/ 4128157 h 4275461"/>
                <a:gd name="connsiteX28" fmla="*/ 339106 w 3619883"/>
                <a:gd name="connsiteY28" fmla="*/ 3951392 h 4275461"/>
                <a:gd name="connsiteX29" fmla="*/ 161321 w 3619883"/>
                <a:gd name="connsiteY29" fmla="*/ 3951392 h 4275461"/>
                <a:gd name="connsiteX30" fmla="*/ 161321 w 3619883"/>
                <a:gd name="connsiteY30" fmla="*/ 4128157 h 4275461"/>
                <a:gd name="connsiteX31" fmla="*/ 230914 w 3619883"/>
                <a:gd name="connsiteY31" fmla="*/ 4128157 h 4275461"/>
                <a:gd name="connsiteX32" fmla="*/ 189322 w 3619883"/>
                <a:gd name="connsiteY32" fmla="*/ 4275461 h 4275461"/>
                <a:gd name="connsiteX33" fmla="*/ 0 w 3619883"/>
                <a:gd name="connsiteY33" fmla="*/ 4275461 h 4275461"/>
                <a:gd name="connsiteX34" fmla="*/ 0 w 3619883"/>
                <a:gd name="connsiteY34" fmla="*/ 42229 h 4275461"/>
                <a:gd name="connsiteX35" fmla="*/ 42464 w 3619883"/>
                <a:gd name="connsiteY35" fmla="*/ 40518 h 4275461"/>
                <a:gd name="connsiteX36" fmla="*/ 137733 w 3619883"/>
                <a:gd name="connsiteY36" fmla="*/ 35355 h 4275461"/>
                <a:gd name="connsiteX37" fmla="*/ 270565 w 3619883"/>
                <a:gd name="connsiteY37" fmla="*/ 29759 h 4275461"/>
                <a:gd name="connsiteX38" fmla="*/ 479734 w 3619883"/>
                <a:gd name="connsiteY38" fmla="*/ 45455 h 4275461"/>
                <a:gd name="connsiteX39" fmla="*/ 524103 w 3619883"/>
                <a:gd name="connsiteY39" fmla="*/ 41625 h 4275461"/>
                <a:gd name="connsiteX40" fmla="*/ 624416 w 3619883"/>
                <a:gd name="connsiteY40" fmla="*/ 22696 h 4275461"/>
                <a:gd name="connsiteX41" fmla="*/ 657762 w 3619883"/>
                <a:gd name="connsiteY41" fmla="*/ 18351 h 4275461"/>
                <a:gd name="connsiteX42" fmla="*/ 690557 w 3619883"/>
                <a:gd name="connsiteY42" fmla="*/ 25792 h 4275461"/>
                <a:gd name="connsiteX43" fmla="*/ 745123 w 3619883"/>
                <a:gd name="connsiteY43" fmla="*/ 40157 h 4275461"/>
                <a:gd name="connsiteX44" fmla="*/ 789493 w 3619883"/>
                <a:gd name="connsiteY44" fmla="*/ 36327 h 4275461"/>
                <a:gd name="connsiteX45" fmla="*/ 854255 w 3619883"/>
                <a:gd name="connsiteY45" fmla="*/ 68887 h 4275461"/>
                <a:gd name="connsiteX46" fmla="*/ 897520 w 3619883"/>
                <a:gd name="connsiteY46" fmla="*/ 88629 h 4275461"/>
                <a:gd name="connsiteX47" fmla="*/ 940510 w 3619883"/>
                <a:gd name="connsiteY47" fmla="*/ 114265 h 4275461"/>
                <a:gd name="connsiteX48" fmla="*/ 1082712 w 3619883"/>
                <a:gd name="connsiteY48" fmla="*/ 144543 h 4275461"/>
                <a:gd name="connsiteX49" fmla="*/ 1205348 w 3619883"/>
                <a:gd name="connsiteY49" fmla="*/ 120753 h 4275461"/>
                <a:gd name="connsiteX50" fmla="*/ 1271764 w 3619883"/>
                <a:gd name="connsiteY50" fmla="*/ 117956 h 4275461"/>
                <a:gd name="connsiteX51" fmla="*/ 1315583 w 3619883"/>
                <a:gd name="connsiteY51" fmla="*/ 125912 h 4275461"/>
                <a:gd name="connsiteX52" fmla="*/ 1359125 w 3619883"/>
                <a:gd name="connsiteY52" fmla="*/ 139761 h 4275461"/>
                <a:gd name="connsiteX53" fmla="*/ 1391919 w 3619883"/>
                <a:gd name="connsiteY53" fmla="*/ 147202 h 4275461"/>
                <a:gd name="connsiteX54" fmla="*/ 1436563 w 3619883"/>
                <a:gd name="connsiteY54" fmla="*/ 137480 h 4275461"/>
                <a:gd name="connsiteX55" fmla="*/ 1471566 w 3619883"/>
                <a:gd name="connsiteY55" fmla="*/ 97777 h 4275461"/>
                <a:gd name="connsiteX56" fmla="*/ 1505739 w 3619883"/>
                <a:gd name="connsiteY56" fmla="*/ 75753 h 4275461"/>
                <a:gd name="connsiteX57" fmla="*/ 1590891 w 3619883"/>
                <a:gd name="connsiteY57" fmla="*/ 144702 h 4275461"/>
                <a:gd name="connsiteX58" fmla="*/ 1625616 w 3619883"/>
                <a:gd name="connsiteY58" fmla="*/ 110893 h 4275461"/>
                <a:gd name="connsiteX59" fmla="*/ 1658964 w 3619883"/>
                <a:gd name="connsiteY59" fmla="*/ 106547 h 4275461"/>
                <a:gd name="connsiteX60" fmla="*/ 1746598 w 3619883"/>
                <a:gd name="connsiteY60" fmla="*/ 122460 h 4275461"/>
                <a:gd name="connsiteX61" fmla="*/ 1811913 w 3619883"/>
                <a:gd name="connsiteY61" fmla="*/ 143234 h 4275461"/>
                <a:gd name="connsiteX62" fmla="*/ 1856557 w 3619883"/>
                <a:gd name="connsiteY62" fmla="*/ 133511 h 4275461"/>
                <a:gd name="connsiteX63" fmla="*/ 2066003 w 3619883"/>
                <a:gd name="connsiteY63" fmla="*/ 143313 h 4275461"/>
                <a:gd name="connsiteX64" fmla="*/ 2177615 w 3619883"/>
                <a:gd name="connsiteY64" fmla="*/ 119007 h 4275461"/>
                <a:gd name="connsiteX65" fmla="*/ 2255883 w 3619883"/>
                <a:gd name="connsiteY65" fmla="*/ 99047 h 4275461"/>
                <a:gd name="connsiteX66" fmla="*/ 2344622 w 3619883"/>
                <a:gd name="connsiteY66" fmla="*/ 91388 h 4275461"/>
                <a:gd name="connsiteX67" fmla="*/ 2455682 w 3619883"/>
                <a:gd name="connsiteY67" fmla="*/ 78869 h 4275461"/>
                <a:gd name="connsiteX68" fmla="*/ 2632609 w 3619883"/>
                <a:gd name="connsiteY68" fmla="*/ 75338 h 4275461"/>
                <a:gd name="connsiteX69" fmla="*/ 2742291 w 3619883"/>
                <a:gd name="connsiteY69" fmla="*/ 92282 h 4275461"/>
                <a:gd name="connsiteX70" fmla="*/ 2851974 w 3619883"/>
                <a:gd name="connsiteY70" fmla="*/ 109227 h 4275461"/>
                <a:gd name="connsiteX71" fmla="*/ 2907643 w 3619883"/>
                <a:gd name="connsiteY71" fmla="*/ 100020 h 4275461"/>
                <a:gd name="connsiteX72" fmla="*/ 2944022 w 3619883"/>
                <a:gd name="connsiteY72" fmla="*/ 30853 h 4275461"/>
                <a:gd name="connsiteX73" fmla="*/ 3022289 w 3619883"/>
                <a:gd name="connsiteY73" fmla="*/ 10893 h 4275461"/>
                <a:gd name="connsiteX74" fmla="*/ 3054807 w 3619883"/>
                <a:gd name="connsiteY74" fmla="*/ 24226 h 4275461"/>
                <a:gd name="connsiteX75" fmla="*/ 3141892 w 3619883"/>
                <a:gd name="connsiteY75" fmla="*/ 51925 h 4275461"/>
                <a:gd name="connsiteX76" fmla="*/ 3185711 w 3619883"/>
                <a:gd name="connsiteY76" fmla="*/ 59881 h 4275461"/>
                <a:gd name="connsiteX77" fmla="*/ 3219056 w 3619883"/>
                <a:gd name="connsiteY77" fmla="*/ 55536 h 4275461"/>
                <a:gd name="connsiteX78" fmla="*/ 3263425 w 3619883"/>
                <a:gd name="connsiteY78" fmla="*/ 51706 h 4275461"/>
                <a:gd name="connsiteX79" fmla="*/ 3296219 w 3619883"/>
                <a:gd name="connsiteY79" fmla="*/ 59147 h 4275461"/>
                <a:gd name="connsiteX80" fmla="*/ 3319094 w 3619883"/>
                <a:gd name="connsiteY80" fmla="*/ 42500 h 4275461"/>
                <a:gd name="connsiteX81" fmla="*/ 3420511 w 3619883"/>
                <a:gd name="connsiteY81" fmla="*/ 0 h 4275461"/>
                <a:gd name="connsiteX82" fmla="*/ 3453305 w 3619883"/>
                <a:gd name="connsiteY82" fmla="*/ 7440 h 4275461"/>
                <a:gd name="connsiteX83" fmla="*/ 3496571 w 3619883"/>
                <a:gd name="connsiteY83" fmla="*/ 27182 h 4275461"/>
                <a:gd name="connsiteX84" fmla="*/ 3602117 w 3619883"/>
                <a:gd name="connsiteY84" fmla="*/ 132521 h 4275461"/>
                <a:gd name="connsiteX85" fmla="*/ 3619883 w 3619883"/>
                <a:gd name="connsiteY85" fmla="*/ 140049 h 4275461"/>
                <a:gd name="connsiteX86" fmla="*/ 3619883 w 3619883"/>
                <a:gd name="connsiteY8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472277 w 3619883"/>
                <a:gd name="connsiteY20" fmla="*/ 3951392 h 4275461"/>
                <a:gd name="connsiteX21" fmla="*/ 472277 w 3619883"/>
                <a:gd name="connsiteY21" fmla="*/ 4128157 h 4275461"/>
                <a:gd name="connsiteX22" fmla="*/ 522650 w 3619883"/>
                <a:gd name="connsiteY22" fmla="*/ 4128157 h 4275461"/>
                <a:gd name="connsiteX23" fmla="*/ 573998 w 3619883"/>
                <a:gd name="connsiteY23" fmla="*/ 4275461 h 4275461"/>
                <a:gd name="connsiteX24" fmla="*/ 336164 w 3619883"/>
                <a:gd name="connsiteY24" fmla="*/ 4275461 h 4275461"/>
                <a:gd name="connsiteX25" fmla="*/ 294572 w 3619883"/>
                <a:gd name="connsiteY25" fmla="*/ 4128157 h 4275461"/>
                <a:gd name="connsiteX26" fmla="*/ 339106 w 3619883"/>
                <a:gd name="connsiteY26" fmla="*/ 4128157 h 4275461"/>
                <a:gd name="connsiteX27" fmla="*/ 339106 w 3619883"/>
                <a:gd name="connsiteY27" fmla="*/ 3951392 h 4275461"/>
                <a:gd name="connsiteX28" fmla="*/ 161321 w 3619883"/>
                <a:gd name="connsiteY28" fmla="*/ 3951392 h 4275461"/>
                <a:gd name="connsiteX29" fmla="*/ 161321 w 3619883"/>
                <a:gd name="connsiteY29" fmla="*/ 4128157 h 4275461"/>
                <a:gd name="connsiteX30" fmla="*/ 230914 w 3619883"/>
                <a:gd name="connsiteY30" fmla="*/ 4128157 h 4275461"/>
                <a:gd name="connsiteX31" fmla="*/ 189322 w 3619883"/>
                <a:gd name="connsiteY31" fmla="*/ 4275461 h 4275461"/>
                <a:gd name="connsiteX32" fmla="*/ 0 w 3619883"/>
                <a:gd name="connsiteY32" fmla="*/ 4275461 h 4275461"/>
                <a:gd name="connsiteX33" fmla="*/ 0 w 3619883"/>
                <a:gd name="connsiteY33" fmla="*/ 42229 h 4275461"/>
                <a:gd name="connsiteX34" fmla="*/ 42464 w 3619883"/>
                <a:gd name="connsiteY34" fmla="*/ 40518 h 4275461"/>
                <a:gd name="connsiteX35" fmla="*/ 137733 w 3619883"/>
                <a:gd name="connsiteY35" fmla="*/ 35355 h 4275461"/>
                <a:gd name="connsiteX36" fmla="*/ 270565 w 3619883"/>
                <a:gd name="connsiteY36" fmla="*/ 29759 h 4275461"/>
                <a:gd name="connsiteX37" fmla="*/ 479734 w 3619883"/>
                <a:gd name="connsiteY37" fmla="*/ 45455 h 4275461"/>
                <a:gd name="connsiteX38" fmla="*/ 524103 w 3619883"/>
                <a:gd name="connsiteY38" fmla="*/ 41625 h 4275461"/>
                <a:gd name="connsiteX39" fmla="*/ 624416 w 3619883"/>
                <a:gd name="connsiteY39" fmla="*/ 22696 h 4275461"/>
                <a:gd name="connsiteX40" fmla="*/ 657762 w 3619883"/>
                <a:gd name="connsiteY40" fmla="*/ 18351 h 4275461"/>
                <a:gd name="connsiteX41" fmla="*/ 690557 w 3619883"/>
                <a:gd name="connsiteY41" fmla="*/ 25792 h 4275461"/>
                <a:gd name="connsiteX42" fmla="*/ 745123 w 3619883"/>
                <a:gd name="connsiteY42" fmla="*/ 40157 h 4275461"/>
                <a:gd name="connsiteX43" fmla="*/ 789493 w 3619883"/>
                <a:gd name="connsiteY43" fmla="*/ 36327 h 4275461"/>
                <a:gd name="connsiteX44" fmla="*/ 854255 w 3619883"/>
                <a:gd name="connsiteY44" fmla="*/ 68887 h 4275461"/>
                <a:gd name="connsiteX45" fmla="*/ 897520 w 3619883"/>
                <a:gd name="connsiteY45" fmla="*/ 88629 h 4275461"/>
                <a:gd name="connsiteX46" fmla="*/ 940510 w 3619883"/>
                <a:gd name="connsiteY46" fmla="*/ 114265 h 4275461"/>
                <a:gd name="connsiteX47" fmla="*/ 1082712 w 3619883"/>
                <a:gd name="connsiteY47" fmla="*/ 144543 h 4275461"/>
                <a:gd name="connsiteX48" fmla="*/ 1205348 w 3619883"/>
                <a:gd name="connsiteY48" fmla="*/ 120753 h 4275461"/>
                <a:gd name="connsiteX49" fmla="*/ 1271764 w 3619883"/>
                <a:gd name="connsiteY49" fmla="*/ 117956 h 4275461"/>
                <a:gd name="connsiteX50" fmla="*/ 1315583 w 3619883"/>
                <a:gd name="connsiteY50" fmla="*/ 125912 h 4275461"/>
                <a:gd name="connsiteX51" fmla="*/ 1359125 w 3619883"/>
                <a:gd name="connsiteY51" fmla="*/ 139761 h 4275461"/>
                <a:gd name="connsiteX52" fmla="*/ 1391919 w 3619883"/>
                <a:gd name="connsiteY52" fmla="*/ 147202 h 4275461"/>
                <a:gd name="connsiteX53" fmla="*/ 1436563 w 3619883"/>
                <a:gd name="connsiteY53" fmla="*/ 137480 h 4275461"/>
                <a:gd name="connsiteX54" fmla="*/ 1471566 w 3619883"/>
                <a:gd name="connsiteY54" fmla="*/ 97777 h 4275461"/>
                <a:gd name="connsiteX55" fmla="*/ 1505739 w 3619883"/>
                <a:gd name="connsiteY55" fmla="*/ 75753 h 4275461"/>
                <a:gd name="connsiteX56" fmla="*/ 1590891 w 3619883"/>
                <a:gd name="connsiteY56" fmla="*/ 144702 h 4275461"/>
                <a:gd name="connsiteX57" fmla="*/ 1625616 w 3619883"/>
                <a:gd name="connsiteY57" fmla="*/ 110893 h 4275461"/>
                <a:gd name="connsiteX58" fmla="*/ 1658964 w 3619883"/>
                <a:gd name="connsiteY58" fmla="*/ 106547 h 4275461"/>
                <a:gd name="connsiteX59" fmla="*/ 1746598 w 3619883"/>
                <a:gd name="connsiteY59" fmla="*/ 122460 h 4275461"/>
                <a:gd name="connsiteX60" fmla="*/ 1811913 w 3619883"/>
                <a:gd name="connsiteY60" fmla="*/ 143234 h 4275461"/>
                <a:gd name="connsiteX61" fmla="*/ 1856557 w 3619883"/>
                <a:gd name="connsiteY61" fmla="*/ 133511 h 4275461"/>
                <a:gd name="connsiteX62" fmla="*/ 2066003 w 3619883"/>
                <a:gd name="connsiteY62" fmla="*/ 143313 h 4275461"/>
                <a:gd name="connsiteX63" fmla="*/ 2177615 w 3619883"/>
                <a:gd name="connsiteY63" fmla="*/ 119007 h 4275461"/>
                <a:gd name="connsiteX64" fmla="*/ 2255883 w 3619883"/>
                <a:gd name="connsiteY64" fmla="*/ 99047 h 4275461"/>
                <a:gd name="connsiteX65" fmla="*/ 2344622 w 3619883"/>
                <a:gd name="connsiteY65" fmla="*/ 91388 h 4275461"/>
                <a:gd name="connsiteX66" fmla="*/ 2455682 w 3619883"/>
                <a:gd name="connsiteY66" fmla="*/ 78869 h 4275461"/>
                <a:gd name="connsiteX67" fmla="*/ 2632609 w 3619883"/>
                <a:gd name="connsiteY67" fmla="*/ 75338 h 4275461"/>
                <a:gd name="connsiteX68" fmla="*/ 2742291 w 3619883"/>
                <a:gd name="connsiteY68" fmla="*/ 92282 h 4275461"/>
                <a:gd name="connsiteX69" fmla="*/ 2851974 w 3619883"/>
                <a:gd name="connsiteY69" fmla="*/ 109227 h 4275461"/>
                <a:gd name="connsiteX70" fmla="*/ 2907643 w 3619883"/>
                <a:gd name="connsiteY70" fmla="*/ 100020 h 4275461"/>
                <a:gd name="connsiteX71" fmla="*/ 2944022 w 3619883"/>
                <a:gd name="connsiteY71" fmla="*/ 30853 h 4275461"/>
                <a:gd name="connsiteX72" fmla="*/ 3022289 w 3619883"/>
                <a:gd name="connsiteY72" fmla="*/ 10893 h 4275461"/>
                <a:gd name="connsiteX73" fmla="*/ 3054807 w 3619883"/>
                <a:gd name="connsiteY73" fmla="*/ 24226 h 4275461"/>
                <a:gd name="connsiteX74" fmla="*/ 3141892 w 3619883"/>
                <a:gd name="connsiteY74" fmla="*/ 51925 h 4275461"/>
                <a:gd name="connsiteX75" fmla="*/ 3185711 w 3619883"/>
                <a:gd name="connsiteY75" fmla="*/ 59881 h 4275461"/>
                <a:gd name="connsiteX76" fmla="*/ 3219056 w 3619883"/>
                <a:gd name="connsiteY76" fmla="*/ 55536 h 4275461"/>
                <a:gd name="connsiteX77" fmla="*/ 3263425 w 3619883"/>
                <a:gd name="connsiteY77" fmla="*/ 51706 h 4275461"/>
                <a:gd name="connsiteX78" fmla="*/ 3296219 w 3619883"/>
                <a:gd name="connsiteY78" fmla="*/ 59147 h 4275461"/>
                <a:gd name="connsiteX79" fmla="*/ 3319094 w 3619883"/>
                <a:gd name="connsiteY79" fmla="*/ 42500 h 4275461"/>
                <a:gd name="connsiteX80" fmla="*/ 3420511 w 3619883"/>
                <a:gd name="connsiteY80" fmla="*/ 0 h 4275461"/>
                <a:gd name="connsiteX81" fmla="*/ 3453305 w 3619883"/>
                <a:gd name="connsiteY81" fmla="*/ 7440 h 4275461"/>
                <a:gd name="connsiteX82" fmla="*/ 3496571 w 3619883"/>
                <a:gd name="connsiteY82" fmla="*/ 27182 h 4275461"/>
                <a:gd name="connsiteX83" fmla="*/ 3602117 w 3619883"/>
                <a:gd name="connsiteY83" fmla="*/ 132521 h 4275461"/>
                <a:gd name="connsiteX84" fmla="*/ 3619883 w 3619883"/>
                <a:gd name="connsiteY84" fmla="*/ 140049 h 4275461"/>
                <a:gd name="connsiteX85" fmla="*/ 3619883 w 3619883"/>
                <a:gd name="connsiteY8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472277 w 3619883"/>
                <a:gd name="connsiteY20" fmla="*/ 4128157 h 4275461"/>
                <a:gd name="connsiteX21" fmla="*/ 522650 w 3619883"/>
                <a:gd name="connsiteY21" fmla="*/ 4128157 h 4275461"/>
                <a:gd name="connsiteX22" fmla="*/ 573998 w 3619883"/>
                <a:gd name="connsiteY22" fmla="*/ 4275461 h 4275461"/>
                <a:gd name="connsiteX23" fmla="*/ 336164 w 3619883"/>
                <a:gd name="connsiteY23" fmla="*/ 4275461 h 4275461"/>
                <a:gd name="connsiteX24" fmla="*/ 294572 w 3619883"/>
                <a:gd name="connsiteY24" fmla="*/ 4128157 h 4275461"/>
                <a:gd name="connsiteX25" fmla="*/ 339106 w 3619883"/>
                <a:gd name="connsiteY25" fmla="*/ 4128157 h 4275461"/>
                <a:gd name="connsiteX26" fmla="*/ 339106 w 3619883"/>
                <a:gd name="connsiteY26" fmla="*/ 3951392 h 4275461"/>
                <a:gd name="connsiteX27" fmla="*/ 161321 w 3619883"/>
                <a:gd name="connsiteY27" fmla="*/ 3951392 h 4275461"/>
                <a:gd name="connsiteX28" fmla="*/ 161321 w 3619883"/>
                <a:gd name="connsiteY28" fmla="*/ 4128157 h 4275461"/>
                <a:gd name="connsiteX29" fmla="*/ 230914 w 3619883"/>
                <a:gd name="connsiteY29" fmla="*/ 4128157 h 4275461"/>
                <a:gd name="connsiteX30" fmla="*/ 189322 w 3619883"/>
                <a:gd name="connsiteY30" fmla="*/ 4275461 h 4275461"/>
                <a:gd name="connsiteX31" fmla="*/ 0 w 3619883"/>
                <a:gd name="connsiteY31" fmla="*/ 4275461 h 4275461"/>
                <a:gd name="connsiteX32" fmla="*/ 0 w 3619883"/>
                <a:gd name="connsiteY32" fmla="*/ 42229 h 4275461"/>
                <a:gd name="connsiteX33" fmla="*/ 42464 w 3619883"/>
                <a:gd name="connsiteY33" fmla="*/ 40518 h 4275461"/>
                <a:gd name="connsiteX34" fmla="*/ 137733 w 3619883"/>
                <a:gd name="connsiteY34" fmla="*/ 35355 h 4275461"/>
                <a:gd name="connsiteX35" fmla="*/ 270565 w 3619883"/>
                <a:gd name="connsiteY35" fmla="*/ 29759 h 4275461"/>
                <a:gd name="connsiteX36" fmla="*/ 479734 w 3619883"/>
                <a:gd name="connsiteY36" fmla="*/ 45455 h 4275461"/>
                <a:gd name="connsiteX37" fmla="*/ 524103 w 3619883"/>
                <a:gd name="connsiteY37" fmla="*/ 41625 h 4275461"/>
                <a:gd name="connsiteX38" fmla="*/ 624416 w 3619883"/>
                <a:gd name="connsiteY38" fmla="*/ 22696 h 4275461"/>
                <a:gd name="connsiteX39" fmla="*/ 657762 w 3619883"/>
                <a:gd name="connsiteY39" fmla="*/ 18351 h 4275461"/>
                <a:gd name="connsiteX40" fmla="*/ 690557 w 3619883"/>
                <a:gd name="connsiteY40" fmla="*/ 25792 h 4275461"/>
                <a:gd name="connsiteX41" fmla="*/ 745123 w 3619883"/>
                <a:gd name="connsiteY41" fmla="*/ 40157 h 4275461"/>
                <a:gd name="connsiteX42" fmla="*/ 789493 w 3619883"/>
                <a:gd name="connsiteY42" fmla="*/ 36327 h 4275461"/>
                <a:gd name="connsiteX43" fmla="*/ 854255 w 3619883"/>
                <a:gd name="connsiteY43" fmla="*/ 68887 h 4275461"/>
                <a:gd name="connsiteX44" fmla="*/ 897520 w 3619883"/>
                <a:gd name="connsiteY44" fmla="*/ 88629 h 4275461"/>
                <a:gd name="connsiteX45" fmla="*/ 940510 w 3619883"/>
                <a:gd name="connsiteY45" fmla="*/ 114265 h 4275461"/>
                <a:gd name="connsiteX46" fmla="*/ 1082712 w 3619883"/>
                <a:gd name="connsiteY46" fmla="*/ 144543 h 4275461"/>
                <a:gd name="connsiteX47" fmla="*/ 1205348 w 3619883"/>
                <a:gd name="connsiteY47" fmla="*/ 120753 h 4275461"/>
                <a:gd name="connsiteX48" fmla="*/ 1271764 w 3619883"/>
                <a:gd name="connsiteY48" fmla="*/ 117956 h 4275461"/>
                <a:gd name="connsiteX49" fmla="*/ 1315583 w 3619883"/>
                <a:gd name="connsiteY49" fmla="*/ 125912 h 4275461"/>
                <a:gd name="connsiteX50" fmla="*/ 1359125 w 3619883"/>
                <a:gd name="connsiteY50" fmla="*/ 139761 h 4275461"/>
                <a:gd name="connsiteX51" fmla="*/ 1391919 w 3619883"/>
                <a:gd name="connsiteY51" fmla="*/ 147202 h 4275461"/>
                <a:gd name="connsiteX52" fmla="*/ 1436563 w 3619883"/>
                <a:gd name="connsiteY52" fmla="*/ 137480 h 4275461"/>
                <a:gd name="connsiteX53" fmla="*/ 1471566 w 3619883"/>
                <a:gd name="connsiteY53" fmla="*/ 97777 h 4275461"/>
                <a:gd name="connsiteX54" fmla="*/ 1505739 w 3619883"/>
                <a:gd name="connsiteY54" fmla="*/ 75753 h 4275461"/>
                <a:gd name="connsiteX55" fmla="*/ 1590891 w 3619883"/>
                <a:gd name="connsiteY55" fmla="*/ 144702 h 4275461"/>
                <a:gd name="connsiteX56" fmla="*/ 1625616 w 3619883"/>
                <a:gd name="connsiteY56" fmla="*/ 110893 h 4275461"/>
                <a:gd name="connsiteX57" fmla="*/ 1658964 w 3619883"/>
                <a:gd name="connsiteY57" fmla="*/ 106547 h 4275461"/>
                <a:gd name="connsiteX58" fmla="*/ 1746598 w 3619883"/>
                <a:gd name="connsiteY58" fmla="*/ 122460 h 4275461"/>
                <a:gd name="connsiteX59" fmla="*/ 1811913 w 3619883"/>
                <a:gd name="connsiteY59" fmla="*/ 143234 h 4275461"/>
                <a:gd name="connsiteX60" fmla="*/ 1856557 w 3619883"/>
                <a:gd name="connsiteY60" fmla="*/ 133511 h 4275461"/>
                <a:gd name="connsiteX61" fmla="*/ 2066003 w 3619883"/>
                <a:gd name="connsiteY61" fmla="*/ 143313 h 4275461"/>
                <a:gd name="connsiteX62" fmla="*/ 2177615 w 3619883"/>
                <a:gd name="connsiteY62" fmla="*/ 119007 h 4275461"/>
                <a:gd name="connsiteX63" fmla="*/ 2255883 w 3619883"/>
                <a:gd name="connsiteY63" fmla="*/ 99047 h 4275461"/>
                <a:gd name="connsiteX64" fmla="*/ 2344622 w 3619883"/>
                <a:gd name="connsiteY64" fmla="*/ 91388 h 4275461"/>
                <a:gd name="connsiteX65" fmla="*/ 2455682 w 3619883"/>
                <a:gd name="connsiteY65" fmla="*/ 78869 h 4275461"/>
                <a:gd name="connsiteX66" fmla="*/ 2632609 w 3619883"/>
                <a:gd name="connsiteY66" fmla="*/ 75338 h 4275461"/>
                <a:gd name="connsiteX67" fmla="*/ 2742291 w 3619883"/>
                <a:gd name="connsiteY67" fmla="*/ 92282 h 4275461"/>
                <a:gd name="connsiteX68" fmla="*/ 2851974 w 3619883"/>
                <a:gd name="connsiteY68" fmla="*/ 109227 h 4275461"/>
                <a:gd name="connsiteX69" fmla="*/ 2907643 w 3619883"/>
                <a:gd name="connsiteY69" fmla="*/ 100020 h 4275461"/>
                <a:gd name="connsiteX70" fmla="*/ 2944022 w 3619883"/>
                <a:gd name="connsiteY70" fmla="*/ 30853 h 4275461"/>
                <a:gd name="connsiteX71" fmla="*/ 3022289 w 3619883"/>
                <a:gd name="connsiteY71" fmla="*/ 10893 h 4275461"/>
                <a:gd name="connsiteX72" fmla="*/ 3054807 w 3619883"/>
                <a:gd name="connsiteY72" fmla="*/ 24226 h 4275461"/>
                <a:gd name="connsiteX73" fmla="*/ 3141892 w 3619883"/>
                <a:gd name="connsiteY73" fmla="*/ 51925 h 4275461"/>
                <a:gd name="connsiteX74" fmla="*/ 3185711 w 3619883"/>
                <a:gd name="connsiteY74" fmla="*/ 59881 h 4275461"/>
                <a:gd name="connsiteX75" fmla="*/ 3219056 w 3619883"/>
                <a:gd name="connsiteY75" fmla="*/ 55536 h 4275461"/>
                <a:gd name="connsiteX76" fmla="*/ 3263425 w 3619883"/>
                <a:gd name="connsiteY76" fmla="*/ 51706 h 4275461"/>
                <a:gd name="connsiteX77" fmla="*/ 3296219 w 3619883"/>
                <a:gd name="connsiteY77" fmla="*/ 59147 h 4275461"/>
                <a:gd name="connsiteX78" fmla="*/ 3319094 w 3619883"/>
                <a:gd name="connsiteY78" fmla="*/ 42500 h 4275461"/>
                <a:gd name="connsiteX79" fmla="*/ 3420511 w 3619883"/>
                <a:gd name="connsiteY79" fmla="*/ 0 h 4275461"/>
                <a:gd name="connsiteX80" fmla="*/ 3453305 w 3619883"/>
                <a:gd name="connsiteY80" fmla="*/ 7440 h 4275461"/>
                <a:gd name="connsiteX81" fmla="*/ 3496571 w 3619883"/>
                <a:gd name="connsiteY81" fmla="*/ 27182 h 4275461"/>
                <a:gd name="connsiteX82" fmla="*/ 3602117 w 3619883"/>
                <a:gd name="connsiteY82" fmla="*/ 132521 h 4275461"/>
                <a:gd name="connsiteX83" fmla="*/ 3619883 w 3619883"/>
                <a:gd name="connsiteY83" fmla="*/ 140049 h 4275461"/>
                <a:gd name="connsiteX84" fmla="*/ 3619883 w 3619883"/>
                <a:gd name="connsiteY8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22650 w 3619883"/>
                <a:gd name="connsiteY20" fmla="*/ 4128157 h 4275461"/>
                <a:gd name="connsiteX21" fmla="*/ 573998 w 3619883"/>
                <a:gd name="connsiteY21" fmla="*/ 4275461 h 4275461"/>
                <a:gd name="connsiteX22" fmla="*/ 336164 w 3619883"/>
                <a:gd name="connsiteY22" fmla="*/ 4275461 h 4275461"/>
                <a:gd name="connsiteX23" fmla="*/ 294572 w 3619883"/>
                <a:gd name="connsiteY23" fmla="*/ 4128157 h 4275461"/>
                <a:gd name="connsiteX24" fmla="*/ 339106 w 3619883"/>
                <a:gd name="connsiteY24" fmla="*/ 4128157 h 4275461"/>
                <a:gd name="connsiteX25" fmla="*/ 339106 w 3619883"/>
                <a:gd name="connsiteY25" fmla="*/ 3951392 h 4275461"/>
                <a:gd name="connsiteX26" fmla="*/ 161321 w 3619883"/>
                <a:gd name="connsiteY26" fmla="*/ 3951392 h 4275461"/>
                <a:gd name="connsiteX27" fmla="*/ 161321 w 3619883"/>
                <a:gd name="connsiteY27" fmla="*/ 4128157 h 4275461"/>
                <a:gd name="connsiteX28" fmla="*/ 230914 w 3619883"/>
                <a:gd name="connsiteY28" fmla="*/ 4128157 h 4275461"/>
                <a:gd name="connsiteX29" fmla="*/ 189322 w 3619883"/>
                <a:gd name="connsiteY29" fmla="*/ 4275461 h 4275461"/>
                <a:gd name="connsiteX30" fmla="*/ 0 w 3619883"/>
                <a:gd name="connsiteY30" fmla="*/ 4275461 h 4275461"/>
                <a:gd name="connsiteX31" fmla="*/ 0 w 3619883"/>
                <a:gd name="connsiteY31" fmla="*/ 42229 h 4275461"/>
                <a:gd name="connsiteX32" fmla="*/ 42464 w 3619883"/>
                <a:gd name="connsiteY32" fmla="*/ 40518 h 4275461"/>
                <a:gd name="connsiteX33" fmla="*/ 137733 w 3619883"/>
                <a:gd name="connsiteY33" fmla="*/ 35355 h 4275461"/>
                <a:gd name="connsiteX34" fmla="*/ 270565 w 3619883"/>
                <a:gd name="connsiteY34" fmla="*/ 29759 h 4275461"/>
                <a:gd name="connsiteX35" fmla="*/ 479734 w 3619883"/>
                <a:gd name="connsiteY35" fmla="*/ 45455 h 4275461"/>
                <a:gd name="connsiteX36" fmla="*/ 524103 w 3619883"/>
                <a:gd name="connsiteY36" fmla="*/ 41625 h 4275461"/>
                <a:gd name="connsiteX37" fmla="*/ 624416 w 3619883"/>
                <a:gd name="connsiteY37" fmla="*/ 22696 h 4275461"/>
                <a:gd name="connsiteX38" fmla="*/ 657762 w 3619883"/>
                <a:gd name="connsiteY38" fmla="*/ 18351 h 4275461"/>
                <a:gd name="connsiteX39" fmla="*/ 690557 w 3619883"/>
                <a:gd name="connsiteY39" fmla="*/ 25792 h 4275461"/>
                <a:gd name="connsiteX40" fmla="*/ 745123 w 3619883"/>
                <a:gd name="connsiteY40" fmla="*/ 40157 h 4275461"/>
                <a:gd name="connsiteX41" fmla="*/ 789493 w 3619883"/>
                <a:gd name="connsiteY41" fmla="*/ 36327 h 4275461"/>
                <a:gd name="connsiteX42" fmla="*/ 854255 w 3619883"/>
                <a:gd name="connsiteY42" fmla="*/ 68887 h 4275461"/>
                <a:gd name="connsiteX43" fmla="*/ 897520 w 3619883"/>
                <a:gd name="connsiteY43" fmla="*/ 88629 h 4275461"/>
                <a:gd name="connsiteX44" fmla="*/ 940510 w 3619883"/>
                <a:gd name="connsiteY44" fmla="*/ 114265 h 4275461"/>
                <a:gd name="connsiteX45" fmla="*/ 1082712 w 3619883"/>
                <a:gd name="connsiteY45" fmla="*/ 144543 h 4275461"/>
                <a:gd name="connsiteX46" fmla="*/ 1205348 w 3619883"/>
                <a:gd name="connsiteY46" fmla="*/ 120753 h 4275461"/>
                <a:gd name="connsiteX47" fmla="*/ 1271764 w 3619883"/>
                <a:gd name="connsiteY47" fmla="*/ 117956 h 4275461"/>
                <a:gd name="connsiteX48" fmla="*/ 1315583 w 3619883"/>
                <a:gd name="connsiteY48" fmla="*/ 125912 h 4275461"/>
                <a:gd name="connsiteX49" fmla="*/ 1359125 w 3619883"/>
                <a:gd name="connsiteY49" fmla="*/ 139761 h 4275461"/>
                <a:gd name="connsiteX50" fmla="*/ 1391919 w 3619883"/>
                <a:gd name="connsiteY50" fmla="*/ 147202 h 4275461"/>
                <a:gd name="connsiteX51" fmla="*/ 1436563 w 3619883"/>
                <a:gd name="connsiteY51" fmla="*/ 137480 h 4275461"/>
                <a:gd name="connsiteX52" fmla="*/ 1471566 w 3619883"/>
                <a:gd name="connsiteY52" fmla="*/ 97777 h 4275461"/>
                <a:gd name="connsiteX53" fmla="*/ 1505739 w 3619883"/>
                <a:gd name="connsiteY53" fmla="*/ 75753 h 4275461"/>
                <a:gd name="connsiteX54" fmla="*/ 1590891 w 3619883"/>
                <a:gd name="connsiteY54" fmla="*/ 144702 h 4275461"/>
                <a:gd name="connsiteX55" fmla="*/ 1625616 w 3619883"/>
                <a:gd name="connsiteY55" fmla="*/ 110893 h 4275461"/>
                <a:gd name="connsiteX56" fmla="*/ 1658964 w 3619883"/>
                <a:gd name="connsiteY56" fmla="*/ 106547 h 4275461"/>
                <a:gd name="connsiteX57" fmla="*/ 1746598 w 3619883"/>
                <a:gd name="connsiteY57" fmla="*/ 122460 h 4275461"/>
                <a:gd name="connsiteX58" fmla="*/ 1811913 w 3619883"/>
                <a:gd name="connsiteY58" fmla="*/ 143234 h 4275461"/>
                <a:gd name="connsiteX59" fmla="*/ 1856557 w 3619883"/>
                <a:gd name="connsiteY59" fmla="*/ 133511 h 4275461"/>
                <a:gd name="connsiteX60" fmla="*/ 2066003 w 3619883"/>
                <a:gd name="connsiteY60" fmla="*/ 143313 h 4275461"/>
                <a:gd name="connsiteX61" fmla="*/ 2177615 w 3619883"/>
                <a:gd name="connsiteY61" fmla="*/ 119007 h 4275461"/>
                <a:gd name="connsiteX62" fmla="*/ 2255883 w 3619883"/>
                <a:gd name="connsiteY62" fmla="*/ 99047 h 4275461"/>
                <a:gd name="connsiteX63" fmla="*/ 2344622 w 3619883"/>
                <a:gd name="connsiteY63" fmla="*/ 91388 h 4275461"/>
                <a:gd name="connsiteX64" fmla="*/ 2455682 w 3619883"/>
                <a:gd name="connsiteY64" fmla="*/ 78869 h 4275461"/>
                <a:gd name="connsiteX65" fmla="*/ 2632609 w 3619883"/>
                <a:gd name="connsiteY65" fmla="*/ 75338 h 4275461"/>
                <a:gd name="connsiteX66" fmla="*/ 2742291 w 3619883"/>
                <a:gd name="connsiteY66" fmla="*/ 92282 h 4275461"/>
                <a:gd name="connsiteX67" fmla="*/ 2851974 w 3619883"/>
                <a:gd name="connsiteY67" fmla="*/ 109227 h 4275461"/>
                <a:gd name="connsiteX68" fmla="*/ 2907643 w 3619883"/>
                <a:gd name="connsiteY68" fmla="*/ 100020 h 4275461"/>
                <a:gd name="connsiteX69" fmla="*/ 2944022 w 3619883"/>
                <a:gd name="connsiteY69" fmla="*/ 30853 h 4275461"/>
                <a:gd name="connsiteX70" fmla="*/ 3022289 w 3619883"/>
                <a:gd name="connsiteY70" fmla="*/ 10893 h 4275461"/>
                <a:gd name="connsiteX71" fmla="*/ 3054807 w 3619883"/>
                <a:gd name="connsiteY71" fmla="*/ 24226 h 4275461"/>
                <a:gd name="connsiteX72" fmla="*/ 3141892 w 3619883"/>
                <a:gd name="connsiteY72" fmla="*/ 51925 h 4275461"/>
                <a:gd name="connsiteX73" fmla="*/ 3185711 w 3619883"/>
                <a:gd name="connsiteY73" fmla="*/ 59881 h 4275461"/>
                <a:gd name="connsiteX74" fmla="*/ 3219056 w 3619883"/>
                <a:gd name="connsiteY74" fmla="*/ 55536 h 4275461"/>
                <a:gd name="connsiteX75" fmla="*/ 3263425 w 3619883"/>
                <a:gd name="connsiteY75" fmla="*/ 51706 h 4275461"/>
                <a:gd name="connsiteX76" fmla="*/ 3296219 w 3619883"/>
                <a:gd name="connsiteY76" fmla="*/ 59147 h 4275461"/>
                <a:gd name="connsiteX77" fmla="*/ 3319094 w 3619883"/>
                <a:gd name="connsiteY77" fmla="*/ 42500 h 4275461"/>
                <a:gd name="connsiteX78" fmla="*/ 3420511 w 3619883"/>
                <a:gd name="connsiteY78" fmla="*/ 0 h 4275461"/>
                <a:gd name="connsiteX79" fmla="*/ 3453305 w 3619883"/>
                <a:gd name="connsiteY79" fmla="*/ 7440 h 4275461"/>
                <a:gd name="connsiteX80" fmla="*/ 3496571 w 3619883"/>
                <a:gd name="connsiteY80" fmla="*/ 27182 h 4275461"/>
                <a:gd name="connsiteX81" fmla="*/ 3602117 w 3619883"/>
                <a:gd name="connsiteY81" fmla="*/ 132521 h 4275461"/>
                <a:gd name="connsiteX82" fmla="*/ 3619883 w 3619883"/>
                <a:gd name="connsiteY82" fmla="*/ 140049 h 4275461"/>
                <a:gd name="connsiteX83" fmla="*/ 3619883 w 3619883"/>
                <a:gd name="connsiteY8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3951392 h 4275461"/>
                <a:gd name="connsiteX26" fmla="*/ 161321 w 3619883"/>
                <a:gd name="connsiteY26" fmla="*/ 4128157 h 4275461"/>
                <a:gd name="connsiteX27" fmla="*/ 230914 w 3619883"/>
                <a:gd name="connsiteY27" fmla="*/ 4128157 h 4275461"/>
                <a:gd name="connsiteX28" fmla="*/ 189322 w 3619883"/>
                <a:gd name="connsiteY28" fmla="*/ 4275461 h 4275461"/>
                <a:gd name="connsiteX29" fmla="*/ 0 w 3619883"/>
                <a:gd name="connsiteY29" fmla="*/ 4275461 h 4275461"/>
                <a:gd name="connsiteX30" fmla="*/ 0 w 3619883"/>
                <a:gd name="connsiteY30" fmla="*/ 42229 h 4275461"/>
                <a:gd name="connsiteX31" fmla="*/ 42464 w 3619883"/>
                <a:gd name="connsiteY31" fmla="*/ 40518 h 4275461"/>
                <a:gd name="connsiteX32" fmla="*/ 137733 w 3619883"/>
                <a:gd name="connsiteY32" fmla="*/ 35355 h 4275461"/>
                <a:gd name="connsiteX33" fmla="*/ 270565 w 3619883"/>
                <a:gd name="connsiteY33" fmla="*/ 29759 h 4275461"/>
                <a:gd name="connsiteX34" fmla="*/ 479734 w 3619883"/>
                <a:gd name="connsiteY34" fmla="*/ 45455 h 4275461"/>
                <a:gd name="connsiteX35" fmla="*/ 524103 w 3619883"/>
                <a:gd name="connsiteY35" fmla="*/ 41625 h 4275461"/>
                <a:gd name="connsiteX36" fmla="*/ 624416 w 3619883"/>
                <a:gd name="connsiteY36" fmla="*/ 22696 h 4275461"/>
                <a:gd name="connsiteX37" fmla="*/ 657762 w 3619883"/>
                <a:gd name="connsiteY37" fmla="*/ 18351 h 4275461"/>
                <a:gd name="connsiteX38" fmla="*/ 690557 w 3619883"/>
                <a:gd name="connsiteY38" fmla="*/ 25792 h 4275461"/>
                <a:gd name="connsiteX39" fmla="*/ 745123 w 3619883"/>
                <a:gd name="connsiteY39" fmla="*/ 40157 h 4275461"/>
                <a:gd name="connsiteX40" fmla="*/ 789493 w 3619883"/>
                <a:gd name="connsiteY40" fmla="*/ 36327 h 4275461"/>
                <a:gd name="connsiteX41" fmla="*/ 854255 w 3619883"/>
                <a:gd name="connsiteY41" fmla="*/ 68887 h 4275461"/>
                <a:gd name="connsiteX42" fmla="*/ 897520 w 3619883"/>
                <a:gd name="connsiteY42" fmla="*/ 88629 h 4275461"/>
                <a:gd name="connsiteX43" fmla="*/ 940510 w 3619883"/>
                <a:gd name="connsiteY43" fmla="*/ 114265 h 4275461"/>
                <a:gd name="connsiteX44" fmla="*/ 1082712 w 3619883"/>
                <a:gd name="connsiteY44" fmla="*/ 144543 h 4275461"/>
                <a:gd name="connsiteX45" fmla="*/ 1205348 w 3619883"/>
                <a:gd name="connsiteY45" fmla="*/ 120753 h 4275461"/>
                <a:gd name="connsiteX46" fmla="*/ 1271764 w 3619883"/>
                <a:gd name="connsiteY46" fmla="*/ 117956 h 4275461"/>
                <a:gd name="connsiteX47" fmla="*/ 1315583 w 3619883"/>
                <a:gd name="connsiteY47" fmla="*/ 125912 h 4275461"/>
                <a:gd name="connsiteX48" fmla="*/ 1359125 w 3619883"/>
                <a:gd name="connsiteY48" fmla="*/ 139761 h 4275461"/>
                <a:gd name="connsiteX49" fmla="*/ 1391919 w 3619883"/>
                <a:gd name="connsiteY49" fmla="*/ 147202 h 4275461"/>
                <a:gd name="connsiteX50" fmla="*/ 1436563 w 3619883"/>
                <a:gd name="connsiteY50" fmla="*/ 137480 h 4275461"/>
                <a:gd name="connsiteX51" fmla="*/ 1471566 w 3619883"/>
                <a:gd name="connsiteY51" fmla="*/ 97777 h 4275461"/>
                <a:gd name="connsiteX52" fmla="*/ 1505739 w 3619883"/>
                <a:gd name="connsiteY52" fmla="*/ 75753 h 4275461"/>
                <a:gd name="connsiteX53" fmla="*/ 1590891 w 3619883"/>
                <a:gd name="connsiteY53" fmla="*/ 144702 h 4275461"/>
                <a:gd name="connsiteX54" fmla="*/ 1625616 w 3619883"/>
                <a:gd name="connsiteY54" fmla="*/ 110893 h 4275461"/>
                <a:gd name="connsiteX55" fmla="*/ 1658964 w 3619883"/>
                <a:gd name="connsiteY55" fmla="*/ 106547 h 4275461"/>
                <a:gd name="connsiteX56" fmla="*/ 1746598 w 3619883"/>
                <a:gd name="connsiteY56" fmla="*/ 122460 h 4275461"/>
                <a:gd name="connsiteX57" fmla="*/ 1811913 w 3619883"/>
                <a:gd name="connsiteY57" fmla="*/ 143234 h 4275461"/>
                <a:gd name="connsiteX58" fmla="*/ 1856557 w 3619883"/>
                <a:gd name="connsiteY58" fmla="*/ 133511 h 4275461"/>
                <a:gd name="connsiteX59" fmla="*/ 2066003 w 3619883"/>
                <a:gd name="connsiteY59" fmla="*/ 143313 h 4275461"/>
                <a:gd name="connsiteX60" fmla="*/ 2177615 w 3619883"/>
                <a:gd name="connsiteY60" fmla="*/ 119007 h 4275461"/>
                <a:gd name="connsiteX61" fmla="*/ 2255883 w 3619883"/>
                <a:gd name="connsiteY61" fmla="*/ 99047 h 4275461"/>
                <a:gd name="connsiteX62" fmla="*/ 2344622 w 3619883"/>
                <a:gd name="connsiteY62" fmla="*/ 91388 h 4275461"/>
                <a:gd name="connsiteX63" fmla="*/ 2455682 w 3619883"/>
                <a:gd name="connsiteY63" fmla="*/ 78869 h 4275461"/>
                <a:gd name="connsiteX64" fmla="*/ 2632609 w 3619883"/>
                <a:gd name="connsiteY64" fmla="*/ 75338 h 4275461"/>
                <a:gd name="connsiteX65" fmla="*/ 2742291 w 3619883"/>
                <a:gd name="connsiteY65" fmla="*/ 92282 h 4275461"/>
                <a:gd name="connsiteX66" fmla="*/ 2851974 w 3619883"/>
                <a:gd name="connsiteY66" fmla="*/ 109227 h 4275461"/>
                <a:gd name="connsiteX67" fmla="*/ 2907643 w 3619883"/>
                <a:gd name="connsiteY67" fmla="*/ 100020 h 4275461"/>
                <a:gd name="connsiteX68" fmla="*/ 2944022 w 3619883"/>
                <a:gd name="connsiteY68" fmla="*/ 30853 h 4275461"/>
                <a:gd name="connsiteX69" fmla="*/ 3022289 w 3619883"/>
                <a:gd name="connsiteY69" fmla="*/ 10893 h 4275461"/>
                <a:gd name="connsiteX70" fmla="*/ 3054807 w 3619883"/>
                <a:gd name="connsiteY70" fmla="*/ 24226 h 4275461"/>
                <a:gd name="connsiteX71" fmla="*/ 3141892 w 3619883"/>
                <a:gd name="connsiteY71" fmla="*/ 51925 h 4275461"/>
                <a:gd name="connsiteX72" fmla="*/ 3185711 w 3619883"/>
                <a:gd name="connsiteY72" fmla="*/ 59881 h 4275461"/>
                <a:gd name="connsiteX73" fmla="*/ 3219056 w 3619883"/>
                <a:gd name="connsiteY73" fmla="*/ 55536 h 4275461"/>
                <a:gd name="connsiteX74" fmla="*/ 3263425 w 3619883"/>
                <a:gd name="connsiteY74" fmla="*/ 51706 h 4275461"/>
                <a:gd name="connsiteX75" fmla="*/ 3296219 w 3619883"/>
                <a:gd name="connsiteY75" fmla="*/ 59147 h 4275461"/>
                <a:gd name="connsiteX76" fmla="*/ 3319094 w 3619883"/>
                <a:gd name="connsiteY76" fmla="*/ 42500 h 4275461"/>
                <a:gd name="connsiteX77" fmla="*/ 3420511 w 3619883"/>
                <a:gd name="connsiteY77" fmla="*/ 0 h 4275461"/>
                <a:gd name="connsiteX78" fmla="*/ 3453305 w 3619883"/>
                <a:gd name="connsiteY78" fmla="*/ 7440 h 4275461"/>
                <a:gd name="connsiteX79" fmla="*/ 3496571 w 3619883"/>
                <a:gd name="connsiteY79" fmla="*/ 27182 h 4275461"/>
                <a:gd name="connsiteX80" fmla="*/ 3602117 w 3619883"/>
                <a:gd name="connsiteY80" fmla="*/ 132521 h 4275461"/>
                <a:gd name="connsiteX81" fmla="*/ 3619883 w 3619883"/>
                <a:gd name="connsiteY81" fmla="*/ 140049 h 4275461"/>
                <a:gd name="connsiteX82" fmla="*/ 3619883 w 3619883"/>
                <a:gd name="connsiteY8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4128157 h 4275461"/>
                <a:gd name="connsiteX26" fmla="*/ 230914 w 3619883"/>
                <a:gd name="connsiteY26" fmla="*/ 4128157 h 4275461"/>
                <a:gd name="connsiteX27" fmla="*/ 189322 w 3619883"/>
                <a:gd name="connsiteY27" fmla="*/ 4275461 h 4275461"/>
                <a:gd name="connsiteX28" fmla="*/ 0 w 3619883"/>
                <a:gd name="connsiteY28" fmla="*/ 4275461 h 4275461"/>
                <a:gd name="connsiteX29" fmla="*/ 0 w 3619883"/>
                <a:gd name="connsiteY29" fmla="*/ 42229 h 4275461"/>
                <a:gd name="connsiteX30" fmla="*/ 42464 w 3619883"/>
                <a:gd name="connsiteY30" fmla="*/ 40518 h 4275461"/>
                <a:gd name="connsiteX31" fmla="*/ 137733 w 3619883"/>
                <a:gd name="connsiteY31" fmla="*/ 35355 h 4275461"/>
                <a:gd name="connsiteX32" fmla="*/ 270565 w 3619883"/>
                <a:gd name="connsiteY32" fmla="*/ 29759 h 4275461"/>
                <a:gd name="connsiteX33" fmla="*/ 479734 w 3619883"/>
                <a:gd name="connsiteY33" fmla="*/ 45455 h 4275461"/>
                <a:gd name="connsiteX34" fmla="*/ 524103 w 3619883"/>
                <a:gd name="connsiteY34" fmla="*/ 41625 h 4275461"/>
                <a:gd name="connsiteX35" fmla="*/ 624416 w 3619883"/>
                <a:gd name="connsiteY35" fmla="*/ 22696 h 4275461"/>
                <a:gd name="connsiteX36" fmla="*/ 657762 w 3619883"/>
                <a:gd name="connsiteY36" fmla="*/ 18351 h 4275461"/>
                <a:gd name="connsiteX37" fmla="*/ 690557 w 3619883"/>
                <a:gd name="connsiteY37" fmla="*/ 25792 h 4275461"/>
                <a:gd name="connsiteX38" fmla="*/ 745123 w 3619883"/>
                <a:gd name="connsiteY38" fmla="*/ 40157 h 4275461"/>
                <a:gd name="connsiteX39" fmla="*/ 789493 w 3619883"/>
                <a:gd name="connsiteY39" fmla="*/ 36327 h 4275461"/>
                <a:gd name="connsiteX40" fmla="*/ 854255 w 3619883"/>
                <a:gd name="connsiteY40" fmla="*/ 68887 h 4275461"/>
                <a:gd name="connsiteX41" fmla="*/ 897520 w 3619883"/>
                <a:gd name="connsiteY41" fmla="*/ 88629 h 4275461"/>
                <a:gd name="connsiteX42" fmla="*/ 940510 w 3619883"/>
                <a:gd name="connsiteY42" fmla="*/ 114265 h 4275461"/>
                <a:gd name="connsiteX43" fmla="*/ 1082712 w 3619883"/>
                <a:gd name="connsiteY43" fmla="*/ 144543 h 4275461"/>
                <a:gd name="connsiteX44" fmla="*/ 1205348 w 3619883"/>
                <a:gd name="connsiteY44" fmla="*/ 120753 h 4275461"/>
                <a:gd name="connsiteX45" fmla="*/ 1271764 w 3619883"/>
                <a:gd name="connsiteY45" fmla="*/ 117956 h 4275461"/>
                <a:gd name="connsiteX46" fmla="*/ 1315583 w 3619883"/>
                <a:gd name="connsiteY46" fmla="*/ 125912 h 4275461"/>
                <a:gd name="connsiteX47" fmla="*/ 1359125 w 3619883"/>
                <a:gd name="connsiteY47" fmla="*/ 139761 h 4275461"/>
                <a:gd name="connsiteX48" fmla="*/ 1391919 w 3619883"/>
                <a:gd name="connsiteY48" fmla="*/ 147202 h 4275461"/>
                <a:gd name="connsiteX49" fmla="*/ 1436563 w 3619883"/>
                <a:gd name="connsiteY49" fmla="*/ 137480 h 4275461"/>
                <a:gd name="connsiteX50" fmla="*/ 1471566 w 3619883"/>
                <a:gd name="connsiteY50" fmla="*/ 97777 h 4275461"/>
                <a:gd name="connsiteX51" fmla="*/ 1505739 w 3619883"/>
                <a:gd name="connsiteY51" fmla="*/ 75753 h 4275461"/>
                <a:gd name="connsiteX52" fmla="*/ 1590891 w 3619883"/>
                <a:gd name="connsiteY52" fmla="*/ 144702 h 4275461"/>
                <a:gd name="connsiteX53" fmla="*/ 1625616 w 3619883"/>
                <a:gd name="connsiteY53" fmla="*/ 110893 h 4275461"/>
                <a:gd name="connsiteX54" fmla="*/ 1658964 w 3619883"/>
                <a:gd name="connsiteY54" fmla="*/ 106547 h 4275461"/>
                <a:gd name="connsiteX55" fmla="*/ 1746598 w 3619883"/>
                <a:gd name="connsiteY55" fmla="*/ 122460 h 4275461"/>
                <a:gd name="connsiteX56" fmla="*/ 1811913 w 3619883"/>
                <a:gd name="connsiteY56" fmla="*/ 143234 h 4275461"/>
                <a:gd name="connsiteX57" fmla="*/ 1856557 w 3619883"/>
                <a:gd name="connsiteY57" fmla="*/ 133511 h 4275461"/>
                <a:gd name="connsiteX58" fmla="*/ 2066003 w 3619883"/>
                <a:gd name="connsiteY58" fmla="*/ 143313 h 4275461"/>
                <a:gd name="connsiteX59" fmla="*/ 2177615 w 3619883"/>
                <a:gd name="connsiteY59" fmla="*/ 119007 h 4275461"/>
                <a:gd name="connsiteX60" fmla="*/ 2255883 w 3619883"/>
                <a:gd name="connsiteY60" fmla="*/ 99047 h 4275461"/>
                <a:gd name="connsiteX61" fmla="*/ 2344622 w 3619883"/>
                <a:gd name="connsiteY61" fmla="*/ 91388 h 4275461"/>
                <a:gd name="connsiteX62" fmla="*/ 2455682 w 3619883"/>
                <a:gd name="connsiteY62" fmla="*/ 78869 h 4275461"/>
                <a:gd name="connsiteX63" fmla="*/ 2632609 w 3619883"/>
                <a:gd name="connsiteY63" fmla="*/ 75338 h 4275461"/>
                <a:gd name="connsiteX64" fmla="*/ 2742291 w 3619883"/>
                <a:gd name="connsiteY64" fmla="*/ 92282 h 4275461"/>
                <a:gd name="connsiteX65" fmla="*/ 2851974 w 3619883"/>
                <a:gd name="connsiteY65" fmla="*/ 109227 h 4275461"/>
                <a:gd name="connsiteX66" fmla="*/ 2907643 w 3619883"/>
                <a:gd name="connsiteY66" fmla="*/ 100020 h 4275461"/>
                <a:gd name="connsiteX67" fmla="*/ 2944022 w 3619883"/>
                <a:gd name="connsiteY67" fmla="*/ 30853 h 4275461"/>
                <a:gd name="connsiteX68" fmla="*/ 3022289 w 3619883"/>
                <a:gd name="connsiteY68" fmla="*/ 10893 h 4275461"/>
                <a:gd name="connsiteX69" fmla="*/ 3054807 w 3619883"/>
                <a:gd name="connsiteY69" fmla="*/ 24226 h 4275461"/>
                <a:gd name="connsiteX70" fmla="*/ 3141892 w 3619883"/>
                <a:gd name="connsiteY70" fmla="*/ 51925 h 4275461"/>
                <a:gd name="connsiteX71" fmla="*/ 3185711 w 3619883"/>
                <a:gd name="connsiteY71" fmla="*/ 59881 h 4275461"/>
                <a:gd name="connsiteX72" fmla="*/ 3219056 w 3619883"/>
                <a:gd name="connsiteY72" fmla="*/ 55536 h 4275461"/>
                <a:gd name="connsiteX73" fmla="*/ 3263425 w 3619883"/>
                <a:gd name="connsiteY73" fmla="*/ 51706 h 4275461"/>
                <a:gd name="connsiteX74" fmla="*/ 3296219 w 3619883"/>
                <a:gd name="connsiteY74" fmla="*/ 59147 h 4275461"/>
                <a:gd name="connsiteX75" fmla="*/ 3319094 w 3619883"/>
                <a:gd name="connsiteY75" fmla="*/ 42500 h 4275461"/>
                <a:gd name="connsiteX76" fmla="*/ 3420511 w 3619883"/>
                <a:gd name="connsiteY76" fmla="*/ 0 h 4275461"/>
                <a:gd name="connsiteX77" fmla="*/ 3453305 w 3619883"/>
                <a:gd name="connsiteY77" fmla="*/ 7440 h 4275461"/>
                <a:gd name="connsiteX78" fmla="*/ 3496571 w 3619883"/>
                <a:gd name="connsiteY78" fmla="*/ 27182 h 4275461"/>
                <a:gd name="connsiteX79" fmla="*/ 3602117 w 3619883"/>
                <a:gd name="connsiteY79" fmla="*/ 132521 h 4275461"/>
                <a:gd name="connsiteX80" fmla="*/ 3619883 w 3619883"/>
                <a:gd name="connsiteY80" fmla="*/ 140049 h 4275461"/>
                <a:gd name="connsiteX81" fmla="*/ 3619883 w 3619883"/>
                <a:gd name="connsiteY8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4128157 h 4275461"/>
                <a:gd name="connsiteX26" fmla="*/ 189322 w 3619883"/>
                <a:gd name="connsiteY26" fmla="*/ 4275461 h 4275461"/>
                <a:gd name="connsiteX27" fmla="*/ 0 w 3619883"/>
                <a:gd name="connsiteY27" fmla="*/ 4275461 h 4275461"/>
                <a:gd name="connsiteX28" fmla="*/ 0 w 3619883"/>
                <a:gd name="connsiteY28" fmla="*/ 42229 h 4275461"/>
                <a:gd name="connsiteX29" fmla="*/ 42464 w 3619883"/>
                <a:gd name="connsiteY29" fmla="*/ 40518 h 4275461"/>
                <a:gd name="connsiteX30" fmla="*/ 137733 w 3619883"/>
                <a:gd name="connsiteY30" fmla="*/ 35355 h 4275461"/>
                <a:gd name="connsiteX31" fmla="*/ 270565 w 3619883"/>
                <a:gd name="connsiteY31" fmla="*/ 29759 h 4275461"/>
                <a:gd name="connsiteX32" fmla="*/ 479734 w 3619883"/>
                <a:gd name="connsiteY32" fmla="*/ 45455 h 4275461"/>
                <a:gd name="connsiteX33" fmla="*/ 524103 w 3619883"/>
                <a:gd name="connsiteY33" fmla="*/ 41625 h 4275461"/>
                <a:gd name="connsiteX34" fmla="*/ 624416 w 3619883"/>
                <a:gd name="connsiteY34" fmla="*/ 22696 h 4275461"/>
                <a:gd name="connsiteX35" fmla="*/ 657762 w 3619883"/>
                <a:gd name="connsiteY35" fmla="*/ 18351 h 4275461"/>
                <a:gd name="connsiteX36" fmla="*/ 690557 w 3619883"/>
                <a:gd name="connsiteY36" fmla="*/ 25792 h 4275461"/>
                <a:gd name="connsiteX37" fmla="*/ 745123 w 3619883"/>
                <a:gd name="connsiteY37" fmla="*/ 40157 h 4275461"/>
                <a:gd name="connsiteX38" fmla="*/ 789493 w 3619883"/>
                <a:gd name="connsiteY38" fmla="*/ 36327 h 4275461"/>
                <a:gd name="connsiteX39" fmla="*/ 854255 w 3619883"/>
                <a:gd name="connsiteY39" fmla="*/ 68887 h 4275461"/>
                <a:gd name="connsiteX40" fmla="*/ 897520 w 3619883"/>
                <a:gd name="connsiteY40" fmla="*/ 88629 h 4275461"/>
                <a:gd name="connsiteX41" fmla="*/ 940510 w 3619883"/>
                <a:gd name="connsiteY41" fmla="*/ 114265 h 4275461"/>
                <a:gd name="connsiteX42" fmla="*/ 1082712 w 3619883"/>
                <a:gd name="connsiteY42" fmla="*/ 144543 h 4275461"/>
                <a:gd name="connsiteX43" fmla="*/ 1205348 w 3619883"/>
                <a:gd name="connsiteY43" fmla="*/ 120753 h 4275461"/>
                <a:gd name="connsiteX44" fmla="*/ 1271764 w 3619883"/>
                <a:gd name="connsiteY44" fmla="*/ 117956 h 4275461"/>
                <a:gd name="connsiteX45" fmla="*/ 1315583 w 3619883"/>
                <a:gd name="connsiteY45" fmla="*/ 125912 h 4275461"/>
                <a:gd name="connsiteX46" fmla="*/ 1359125 w 3619883"/>
                <a:gd name="connsiteY46" fmla="*/ 139761 h 4275461"/>
                <a:gd name="connsiteX47" fmla="*/ 1391919 w 3619883"/>
                <a:gd name="connsiteY47" fmla="*/ 147202 h 4275461"/>
                <a:gd name="connsiteX48" fmla="*/ 1436563 w 3619883"/>
                <a:gd name="connsiteY48" fmla="*/ 137480 h 4275461"/>
                <a:gd name="connsiteX49" fmla="*/ 1471566 w 3619883"/>
                <a:gd name="connsiteY49" fmla="*/ 97777 h 4275461"/>
                <a:gd name="connsiteX50" fmla="*/ 1505739 w 3619883"/>
                <a:gd name="connsiteY50" fmla="*/ 75753 h 4275461"/>
                <a:gd name="connsiteX51" fmla="*/ 1590891 w 3619883"/>
                <a:gd name="connsiteY51" fmla="*/ 144702 h 4275461"/>
                <a:gd name="connsiteX52" fmla="*/ 1625616 w 3619883"/>
                <a:gd name="connsiteY52" fmla="*/ 110893 h 4275461"/>
                <a:gd name="connsiteX53" fmla="*/ 1658964 w 3619883"/>
                <a:gd name="connsiteY53" fmla="*/ 106547 h 4275461"/>
                <a:gd name="connsiteX54" fmla="*/ 1746598 w 3619883"/>
                <a:gd name="connsiteY54" fmla="*/ 122460 h 4275461"/>
                <a:gd name="connsiteX55" fmla="*/ 1811913 w 3619883"/>
                <a:gd name="connsiteY55" fmla="*/ 143234 h 4275461"/>
                <a:gd name="connsiteX56" fmla="*/ 1856557 w 3619883"/>
                <a:gd name="connsiteY56" fmla="*/ 133511 h 4275461"/>
                <a:gd name="connsiteX57" fmla="*/ 2066003 w 3619883"/>
                <a:gd name="connsiteY57" fmla="*/ 143313 h 4275461"/>
                <a:gd name="connsiteX58" fmla="*/ 2177615 w 3619883"/>
                <a:gd name="connsiteY58" fmla="*/ 119007 h 4275461"/>
                <a:gd name="connsiteX59" fmla="*/ 2255883 w 3619883"/>
                <a:gd name="connsiteY59" fmla="*/ 99047 h 4275461"/>
                <a:gd name="connsiteX60" fmla="*/ 2344622 w 3619883"/>
                <a:gd name="connsiteY60" fmla="*/ 91388 h 4275461"/>
                <a:gd name="connsiteX61" fmla="*/ 2455682 w 3619883"/>
                <a:gd name="connsiteY61" fmla="*/ 78869 h 4275461"/>
                <a:gd name="connsiteX62" fmla="*/ 2632609 w 3619883"/>
                <a:gd name="connsiteY62" fmla="*/ 75338 h 4275461"/>
                <a:gd name="connsiteX63" fmla="*/ 2742291 w 3619883"/>
                <a:gd name="connsiteY63" fmla="*/ 92282 h 4275461"/>
                <a:gd name="connsiteX64" fmla="*/ 2851974 w 3619883"/>
                <a:gd name="connsiteY64" fmla="*/ 109227 h 4275461"/>
                <a:gd name="connsiteX65" fmla="*/ 2907643 w 3619883"/>
                <a:gd name="connsiteY65" fmla="*/ 100020 h 4275461"/>
                <a:gd name="connsiteX66" fmla="*/ 2944022 w 3619883"/>
                <a:gd name="connsiteY66" fmla="*/ 30853 h 4275461"/>
                <a:gd name="connsiteX67" fmla="*/ 3022289 w 3619883"/>
                <a:gd name="connsiteY67" fmla="*/ 10893 h 4275461"/>
                <a:gd name="connsiteX68" fmla="*/ 3054807 w 3619883"/>
                <a:gd name="connsiteY68" fmla="*/ 24226 h 4275461"/>
                <a:gd name="connsiteX69" fmla="*/ 3141892 w 3619883"/>
                <a:gd name="connsiteY69" fmla="*/ 51925 h 4275461"/>
                <a:gd name="connsiteX70" fmla="*/ 3185711 w 3619883"/>
                <a:gd name="connsiteY70" fmla="*/ 59881 h 4275461"/>
                <a:gd name="connsiteX71" fmla="*/ 3219056 w 3619883"/>
                <a:gd name="connsiteY71" fmla="*/ 55536 h 4275461"/>
                <a:gd name="connsiteX72" fmla="*/ 3263425 w 3619883"/>
                <a:gd name="connsiteY72" fmla="*/ 51706 h 4275461"/>
                <a:gd name="connsiteX73" fmla="*/ 3296219 w 3619883"/>
                <a:gd name="connsiteY73" fmla="*/ 59147 h 4275461"/>
                <a:gd name="connsiteX74" fmla="*/ 3319094 w 3619883"/>
                <a:gd name="connsiteY74" fmla="*/ 42500 h 4275461"/>
                <a:gd name="connsiteX75" fmla="*/ 3420511 w 3619883"/>
                <a:gd name="connsiteY75" fmla="*/ 0 h 4275461"/>
                <a:gd name="connsiteX76" fmla="*/ 3453305 w 3619883"/>
                <a:gd name="connsiteY76" fmla="*/ 7440 h 4275461"/>
                <a:gd name="connsiteX77" fmla="*/ 3496571 w 3619883"/>
                <a:gd name="connsiteY77" fmla="*/ 27182 h 4275461"/>
                <a:gd name="connsiteX78" fmla="*/ 3602117 w 3619883"/>
                <a:gd name="connsiteY78" fmla="*/ 132521 h 4275461"/>
                <a:gd name="connsiteX79" fmla="*/ 3619883 w 3619883"/>
                <a:gd name="connsiteY79" fmla="*/ 140049 h 4275461"/>
                <a:gd name="connsiteX80" fmla="*/ 3619883 w 3619883"/>
                <a:gd name="connsiteY8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89322 w 3619883"/>
                <a:gd name="connsiteY25" fmla="*/ 4275461 h 4275461"/>
                <a:gd name="connsiteX26" fmla="*/ 0 w 3619883"/>
                <a:gd name="connsiteY26" fmla="*/ 4275461 h 4275461"/>
                <a:gd name="connsiteX27" fmla="*/ 0 w 3619883"/>
                <a:gd name="connsiteY27" fmla="*/ 42229 h 4275461"/>
                <a:gd name="connsiteX28" fmla="*/ 42464 w 3619883"/>
                <a:gd name="connsiteY28" fmla="*/ 40518 h 4275461"/>
                <a:gd name="connsiteX29" fmla="*/ 137733 w 3619883"/>
                <a:gd name="connsiteY29" fmla="*/ 35355 h 4275461"/>
                <a:gd name="connsiteX30" fmla="*/ 270565 w 3619883"/>
                <a:gd name="connsiteY30" fmla="*/ 29759 h 4275461"/>
                <a:gd name="connsiteX31" fmla="*/ 479734 w 3619883"/>
                <a:gd name="connsiteY31" fmla="*/ 45455 h 4275461"/>
                <a:gd name="connsiteX32" fmla="*/ 524103 w 3619883"/>
                <a:gd name="connsiteY32" fmla="*/ 41625 h 4275461"/>
                <a:gd name="connsiteX33" fmla="*/ 624416 w 3619883"/>
                <a:gd name="connsiteY33" fmla="*/ 22696 h 4275461"/>
                <a:gd name="connsiteX34" fmla="*/ 657762 w 3619883"/>
                <a:gd name="connsiteY34" fmla="*/ 18351 h 4275461"/>
                <a:gd name="connsiteX35" fmla="*/ 690557 w 3619883"/>
                <a:gd name="connsiteY35" fmla="*/ 25792 h 4275461"/>
                <a:gd name="connsiteX36" fmla="*/ 745123 w 3619883"/>
                <a:gd name="connsiteY36" fmla="*/ 40157 h 4275461"/>
                <a:gd name="connsiteX37" fmla="*/ 789493 w 3619883"/>
                <a:gd name="connsiteY37" fmla="*/ 36327 h 4275461"/>
                <a:gd name="connsiteX38" fmla="*/ 854255 w 3619883"/>
                <a:gd name="connsiteY38" fmla="*/ 68887 h 4275461"/>
                <a:gd name="connsiteX39" fmla="*/ 897520 w 3619883"/>
                <a:gd name="connsiteY39" fmla="*/ 88629 h 4275461"/>
                <a:gd name="connsiteX40" fmla="*/ 940510 w 3619883"/>
                <a:gd name="connsiteY40" fmla="*/ 114265 h 4275461"/>
                <a:gd name="connsiteX41" fmla="*/ 1082712 w 3619883"/>
                <a:gd name="connsiteY41" fmla="*/ 144543 h 4275461"/>
                <a:gd name="connsiteX42" fmla="*/ 1205348 w 3619883"/>
                <a:gd name="connsiteY42" fmla="*/ 120753 h 4275461"/>
                <a:gd name="connsiteX43" fmla="*/ 1271764 w 3619883"/>
                <a:gd name="connsiteY43" fmla="*/ 117956 h 4275461"/>
                <a:gd name="connsiteX44" fmla="*/ 1315583 w 3619883"/>
                <a:gd name="connsiteY44" fmla="*/ 125912 h 4275461"/>
                <a:gd name="connsiteX45" fmla="*/ 1359125 w 3619883"/>
                <a:gd name="connsiteY45" fmla="*/ 139761 h 4275461"/>
                <a:gd name="connsiteX46" fmla="*/ 1391919 w 3619883"/>
                <a:gd name="connsiteY46" fmla="*/ 147202 h 4275461"/>
                <a:gd name="connsiteX47" fmla="*/ 1436563 w 3619883"/>
                <a:gd name="connsiteY47" fmla="*/ 137480 h 4275461"/>
                <a:gd name="connsiteX48" fmla="*/ 1471566 w 3619883"/>
                <a:gd name="connsiteY48" fmla="*/ 97777 h 4275461"/>
                <a:gd name="connsiteX49" fmla="*/ 1505739 w 3619883"/>
                <a:gd name="connsiteY49" fmla="*/ 75753 h 4275461"/>
                <a:gd name="connsiteX50" fmla="*/ 1590891 w 3619883"/>
                <a:gd name="connsiteY50" fmla="*/ 144702 h 4275461"/>
                <a:gd name="connsiteX51" fmla="*/ 1625616 w 3619883"/>
                <a:gd name="connsiteY51" fmla="*/ 110893 h 4275461"/>
                <a:gd name="connsiteX52" fmla="*/ 1658964 w 3619883"/>
                <a:gd name="connsiteY52" fmla="*/ 106547 h 4275461"/>
                <a:gd name="connsiteX53" fmla="*/ 1746598 w 3619883"/>
                <a:gd name="connsiteY53" fmla="*/ 122460 h 4275461"/>
                <a:gd name="connsiteX54" fmla="*/ 1811913 w 3619883"/>
                <a:gd name="connsiteY54" fmla="*/ 143234 h 4275461"/>
                <a:gd name="connsiteX55" fmla="*/ 1856557 w 3619883"/>
                <a:gd name="connsiteY55" fmla="*/ 133511 h 4275461"/>
                <a:gd name="connsiteX56" fmla="*/ 2066003 w 3619883"/>
                <a:gd name="connsiteY56" fmla="*/ 143313 h 4275461"/>
                <a:gd name="connsiteX57" fmla="*/ 2177615 w 3619883"/>
                <a:gd name="connsiteY57" fmla="*/ 119007 h 4275461"/>
                <a:gd name="connsiteX58" fmla="*/ 2255883 w 3619883"/>
                <a:gd name="connsiteY58" fmla="*/ 99047 h 4275461"/>
                <a:gd name="connsiteX59" fmla="*/ 2344622 w 3619883"/>
                <a:gd name="connsiteY59" fmla="*/ 91388 h 4275461"/>
                <a:gd name="connsiteX60" fmla="*/ 2455682 w 3619883"/>
                <a:gd name="connsiteY60" fmla="*/ 78869 h 4275461"/>
                <a:gd name="connsiteX61" fmla="*/ 2632609 w 3619883"/>
                <a:gd name="connsiteY61" fmla="*/ 75338 h 4275461"/>
                <a:gd name="connsiteX62" fmla="*/ 2742291 w 3619883"/>
                <a:gd name="connsiteY62" fmla="*/ 92282 h 4275461"/>
                <a:gd name="connsiteX63" fmla="*/ 2851974 w 3619883"/>
                <a:gd name="connsiteY63" fmla="*/ 109227 h 4275461"/>
                <a:gd name="connsiteX64" fmla="*/ 2907643 w 3619883"/>
                <a:gd name="connsiteY64" fmla="*/ 100020 h 4275461"/>
                <a:gd name="connsiteX65" fmla="*/ 2944022 w 3619883"/>
                <a:gd name="connsiteY65" fmla="*/ 30853 h 4275461"/>
                <a:gd name="connsiteX66" fmla="*/ 3022289 w 3619883"/>
                <a:gd name="connsiteY66" fmla="*/ 10893 h 4275461"/>
                <a:gd name="connsiteX67" fmla="*/ 3054807 w 3619883"/>
                <a:gd name="connsiteY67" fmla="*/ 24226 h 4275461"/>
                <a:gd name="connsiteX68" fmla="*/ 3141892 w 3619883"/>
                <a:gd name="connsiteY68" fmla="*/ 51925 h 4275461"/>
                <a:gd name="connsiteX69" fmla="*/ 3185711 w 3619883"/>
                <a:gd name="connsiteY69" fmla="*/ 59881 h 4275461"/>
                <a:gd name="connsiteX70" fmla="*/ 3219056 w 3619883"/>
                <a:gd name="connsiteY70" fmla="*/ 55536 h 4275461"/>
                <a:gd name="connsiteX71" fmla="*/ 3263425 w 3619883"/>
                <a:gd name="connsiteY71" fmla="*/ 51706 h 4275461"/>
                <a:gd name="connsiteX72" fmla="*/ 3296219 w 3619883"/>
                <a:gd name="connsiteY72" fmla="*/ 59147 h 4275461"/>
                <a:gd name="connsiteX73" fmla="*/ 3319094 w 3619883"/>
                <a:gd name="connsiteY73" fmla="*/ 42500 h 4275461"/>
                <a:gd name="connsiteX74" fmla="*/ 3420511 w 3619883"/>
                <a:gd name="connsiteY74" fmla="*/ 0 h 4275461"/>
                <a:gd name="connsiteX75" fmla="*/ 3453305 w 3619883"/>
                <a:gd name="connsiteY75" fmla="*/ 7440 h 4275461"/>
                <a:gd name="connsiteX76" fmla="*/ 3496571 w 3619883"/>
                <a:gd name="connsiteY76" fmla="*/ 27182 h 4275461"/>
                <a:gd name="connsiteX77" fmla="*/ 3602117 w 3619883"/>
                <a:gd name="connsiteY77" fmla="*/ 132521 h 4275461"/>
                <a:gd name="connsiteX78" fmla="*/ 3619883 w 3619883"/>
                <a:gd name="connsiteY78" fmla="*/ 140049 h 4275461"/>
                <a:gd name="connsiteX79" fmla="*/ 3619883 w 3619883"/>
                <a:gd name="connsiteY7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339106 w 3619883"/>
                <a:gd name="connsiteY22" fmla="*/ 4128157 h 4275461"/>
                <a:gd name="connsiteX23" fmla="*/ 339106 w 3619883"/>
                <a:gd name="connsiteY23" fmla="*/ 3951392 h 4275461"/>
                <a:gd name="connsiteX24" fmla="*/ 189322 w 3619883"/>
                <a:gd name="connsiteY24" fmla="*/ 4275461 h 4275461"/>
                <a:gd name="connsiteX25" fmla="*/ 0 w 3619883"/>
                <a:gd name="connsiteY25" fmla="*/ 4275461 h 4275461"/>
                <a:gd name="connsiteX26" fmla="*/ 0 w 3619883"/>
                <a:gd name="connsiteY26" fmla="*/ 42229 h 4275461"/>
                <a:gd name="connsiteX27" fmla="*/ 42464 w 3619883"/>
                <a:gd name="connsiteY27" fmla="*/ 40518 h 4275461"/>
                <a:gd name="connsiteX28" fmla="*/ 137733 w 3619883"/>
                <a:gd name="connsiteY28" fmla="*/ 35355 h 4275461"/>
                <a:gd name="connsiteX29" fmla="*/ 270565 w 3619883"/>
                <a:gd name="connsiteY29" fmla="*/ 29759 h 4275461"/>
                <a:gd name="connsiteX30" fmla="*/ 479734 w 3619883"/>
                <a:gd name="connsiteY30" fmla="*/ 45455 h 4275461"/>
                <a:gd name="connsiteX31" fmla="*/ 524103 w 3619883"/>
                <a:gd name="connsiteY31" fmla="*/ 41625 h 4275461"/>
                <a:gd name="connsiteX32" fmla="*/ 624416 w 3619883"/>
                <a:gd name="connsiteY32" fmla="*/ 22696 h 4275461"/>
                <a:gd name="connsiteX33" fmla="*/ 657762 w 3619883"/>
                <a:gd name="connsiteY33" fmla="*/ 18351 h 4275461"/>
                <a:gd name="connsiteX34" fmla="*/ 690557 w 3619883"/>
                <a:gd name="connsiteY34" fmla="*/ 25792 h 4275461"/>
                <a:gd name="connsiteX35" fmla="*/ 745123 w 3619883"/>
                <a:gd name="connsiteY35" fmla="*/ 40157 h 4275461"/>
                <a:gd name="connsiteX36" fmla="*/ 789493 w 3619883"/>
                <a:gd name="connsiteY36" fmla="*/ 36327 h 4275461"/>
                <a:gd name="connsiteX37" fmla="*/ 854255 w 3619883"/>
                <a:gd name="connsiteY37" fmla="*/ 68887 h 4275461"/>
                <a:gd name="connsiteX38" fmla="*/ 897520 w 3619883"/>
                <a:gd name="connsiteY38" fmla="*/ 88629 h 4275461"/>
                <a:gd name="connsiteX39" fmla="*/ 940510 w 3619883"/>
                <a:gd name="connsiteY39" fmla="*/ 114265 h 4275461"/>
                <a:gd name="connsiteX40" fmla="*/ 1082712 w 3619883"/>
                <a:gd name="connsiteY40" fmla="*/ 144543 h 4275461"/>
                <a:gd name="connsiteX41" fmla="*/ 1205348 w 3619883"/>
                <a:gd name="connsiteY41" fmla="*/ 120753 h 4275461"/>
                <a:gd name="connsiteX42" fmla="*/ 1271764 w 3619883"/>
                <a:gd name="connsiteY42" fmla="*/ 117956 h 4275461"/>
                <a:gd name="connsiteX43" fmla="*/ 1315583 w 3619883"/>
                <a:gd name="connsiteY43" fmla="*/ 125912 h 4275461"/>
                <a:gd name="connsiteX44" fmla="*/ 1359125 w 3619883"/>
                <a:gd name="connsiteY44" fmla="*/ 139761 h 4275461"/>
                <a:gd name="connsiteX45" fmla="*/ 1391919 w 3619883"/>
                <a:gd name="connsiteY45" fmla="*/ 147202 h 4275461"/>
                <a:gd name="connsiteX46" fmla="*/ 1436563 w 3619883"/>
                <a:gd name="connsiteY46" fmla="*/ 137480 h 4275461"/>
                <a:gd name="connsiteX47" fmla="*/ 1471566 w 3619883"/>
                <a:gd name="connsiteY47" fmla="*/ 97777 h 4275461"/>
                <a:gd name="connsiteX48" fmla="*/ 1505739 w 3619883"/>
                <a:gd name="connsiteY48" fmla="*/ 75753 h 4275461"/>
                <a:gd name="connsiteX49" fmla="*/ 1590891 w 3619883"/>
                <a:gd name="connsiteY49" fmla="*/ 144702 h 4275461"/>
                <a:gd name="connsiteX50" fmla="*/ 1625616 w 3619883"/>
                <a:gd name="connsiteY50" fmla="*/ 110893 h 4275461"/>
                <a:gd name="connsiteX51" fmla="*/ 1658964 w 3619883"/>
                <a:gd name="connsiteY51" fmla="*/ 106547 h 4275461"/>
                <a:gd name="connsiteX52" fmla="*/ 1746598 w 3619883"/>
                <a:gd name="connsiteY52" fmla="*/ 122460 h 4275461"/>
                <a:gd name="connsiteX53" fmla="*/ 1811913 w 3619883"/>
                <a:gd name="connsiteY53" fmla="*/ 143234 h 4275461"/>
                <a:gd name="connsiteX54" fmla="*/ 1856557 w 3619883"/>
                <a:gd name="connsiteY54" fmla="*/ 133511 h 4275461"/>
                <a:gd name="connsiteX55" fmla="*/ 2066003 w 3619883"/>
                <a:gd name="connsiteY55" fmla="*/ 143313 h 4275461"/>
                <a:gd name="connsiteX56" fmla="*/ 2177615 w 3619883"/>
                <a:gd name="connsiteY56" fmla="*/ 119007 h 4275461"/>
                <a:gd name="connsiteX57" fmla="*/ 2255883 w 3619883"/>
                <a:gd name="connsiteY57" fmla="*/ 99047 h 4275461"/>
                <a:gd name="connsiteX58" fmla="*/ 2344622 w 3619883"/>
                <a:gd name="connsiteY58" fmla="*/ 91388 h 4275461"/>
                <a:gd name="connsiteX59" fmla="*/ 2455682 w 3619883"/>
                <a:gd name="connsiteY59" fmla="*/ 78869 h 4275461"/>
                <a:gd name="connsiteX60" fmla="*/ 2632609 w 3619883"/>
                <a:gd name="connsiteY60" fmla="*/ 75338 h 4275461"/>
                <a:gd name="connsiteX61" fmla="*/ 2742291 w 3619883"/>
                <a:gd name="connsiteY61" fmla="*/ 92282 h 4275461"/>
                <a:gd name="connsiteX62" fmla="*/ 2851974 w 3619883"/>
                <a:gd name="connsiteY62" fmla="*/ 109227 h 4275461"/>
                <a:gd name="connsiteX63" fmla="*/ 2907643 w 3619883"/>
                <a:gd name="connsiteY63" fmla="*/ 100020 h 4275461"/>
                <a:gd name="connsiteX64" fmla="*/ 2944022 w 3619883"/>
                <a:gd name="connsiteY64" fmla="*/ 30853 h 4275461"/>
                <a:gd name="connsiteX65" fmla="*/ 3022289 w 3619883"/>
                <a:gd name="connsiteY65" fmla="*/ 10893 h 4275461"/>
                <a:gd name="connsiteX66" fmla="*/ 3054807 w 3619883"/>
                <a:gd name="connsiteY66" fmla="*/ 24226 h 4275461"/>
                <a:gd name="connsiteX67" fmla="*/ 3141892 w 3619883"/>
                <a:gd name="connsiteY67" fmla="*/ 51925 h 4275461"/>
                <a:gd name="connsiteX68" fmla="*/ 3185711 w 3619883"/>
                <a:gd name="connsiteY68" fmla="*/ 59881 h 4275461"/>
                <a:gd name="connsiteX69" fmla="*/ 3219056 w 3619883"/>
                <a:gd name="connsiteY69" fmla="*/ 55536 h 4275461"/>
                <a:gd name="connsiteX70" fmla="*/ 3263425 w 3619883"/>
                <a:gd name="connsiteY70" fmla="*/ 51706 h 4275461"/>
                <a:gd name="connsiteX71" fmla="*/ 3296219 w 3619883"/>
                <a:gd name="connsiteY71" fmla="*/ 59147 h 4275461"/>
                <a:gd name="connsiteX72" fmla="*/ 3319094 w 3619883"/>
                <a:gd name="connsiteY72" fmla="*/ 42500 h 4275461"/>
                <a:gd name="connsiteX73" fmla="*/ 3420511 w 3619883"/>
                <a:gd name="connsiteY73" fmla="*/ 0 h 4275461"/>
                <a:gd name="connsiteX74" fmla="*/ 3453305 w 3619883"/>
                <a:gd name="connsiteY74" fmla="*/ 7440 h 4275461"/>
                <a:gd name="connsiteX75" fmla="*/ 3496571 w 3619883"/>
                <a:gd name="connsiteY75" fmla="*/ 27182 h 4275461"/>
                <a:gd name="connsiteX76" fmla="*/ 3602117 w 3619883"/>
                <a:gd name="connsiteY76" fmla="*/ 132521 h 4275461"/>
                <a:gd name="connsiteX77" fmla="*/ 3619883 w 3619883"/>
                <a:gd name="connsiteY77" fmla="*/ 140049 h 4275461"/>
                <a:gd name="connsiteX78" fmla="*/ 3619883 w 3619883"/>
                <a:gd name="connsiteY7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339106 w 3619883"/>
                <a:gd name="connsiteY22" fmla="*/ 3951392 h 4275461"/>
                <a:gd name="connsiteX23" fmla="*/ 189322 w 3619883"/>
                <a:gd name="connsiteY23" fmla="*/ 4275461 h 4275461"/>
                <a:gd name="connsiteX24" fmla="*/ 0 w 3619883"/>
                <a:gd name="connsiteY24" fmla="*/ 4275461 h 4275461"/>
                <a:gd name="connsiteX25" fmla="*/ 0 w 3619883"/>
                <a:gd name="connsiteY25" fmla="*/ 42229 h 4275461"/>
                <a:gd name="connsiteX26" fmla="*/ 42464 w 3619883"/>
                <a:gd name="connsiteY26" fmla="*/ 40518 h 4275461"/>
                <a:gd name="connsiteX27" fmla="*/ 137733 w 3619883"/>
                <a:gd name="connsiteY27" fmla="*/ 35355 h 4275461"/>
                <a:gd name="connsiteX28" fmla="*/ 270565 w 3619883"/>
                <a:gd name="connsiteY28" fmla="*/ 29759 h 4275461"/>
                <a:gd name="connsiteX29" fmla="*/ 479734 w 3619883"/>
                <a:gd name="connsiteY29" fmla="*/ 45455 h 4275461"/>
                <a:gd name="connsiteX30" fmla="*/ 524103 w 3619883"/>
                <a:gd name="connsiteY30" fmla="*/ 41625 h 4275461"/>
                <a:gd name="connsiteX31" fmla="*/ 624416 w 3619883"/>
                <a:gd name="connsiteY31" fmla="*/ 22696 h 4275461"/>
                <a:gd name="connsiteX32" fmla="*/ 657762 w 3619883"/>
                <a:gd name="connsiteY32" fmla="*/ 18351 h 4275461"/>
                <a:gd name="connsiteX33" fmla="*/ 690557 w 3619883"/>
                <a:gd name="connsiteY33" fmla="*/ 25792 h 4275461"/>
                <a:gd name="connsiteX34" fmla="*/ 745123 w 3619883"/>
                <a:gd name="connsiteY34" fmla="*/ 40157 h 4275461"/>
                <a:gd name="connsiteX35" fmla="*/ 789493 w 3619883"/>
                <a:gd name="connsiteY35" fmla="*/ 36327 h 4275461"/>
                <a:gd name="connsiteX36" fmla="*/ 854255 w 3619883"/>
                <a:gd name="connsiteY36" fmla="*/ 68887 h 4275461"/>
                <a:gd name="connsiteX37" fmla="*/ 897520 w 3619883"/>
                <a:gd name="connsiteY37" fmla="*/ 88629 h 4275461"/>
                <a:gd name="connsiteX38" fmla="*/ 940510 w 3619883"/>
                <a:gd name="connsiteY38" fmla="*/ 114265 h 4275461"/>
                <a:gd name="connsiteX39" fmla="*/ 1082712 w 3619883"/>
                <a:gd name="connsiteY39" fmla="*/ 144543 h 4275461"/>
                <a:gd name="connsiteX40" fmla="*/ 1205348 w 3619883"/>
                <a:gd name="connsiteY40" fmla="*/ 120753 h 4275461"/>
                <a:gd name="connsiteX41" fmla="*/ 1271764 w 3619883"/>
                <a:gd name="connsiteY41" fmla="*/ 117956 h 4275461"/>
                <a:gd name="connsiteX42" fmla="*/ 1315583 w 3619883"/>
                <a:gd name="connsiteY42" fmla="*/ 125912 h 4275461"/>
                <a:gd name="connsiteX43" fmla="*/ 1359125 w 3619883"/>
                <a:gd name="connsiteY43" fmla="*/ 139761 h 4275461"/>
                <a:gd name="connsiteX44" fmla="*/ 1391919 w 3619883"/>
                <a:gd name="connsiteY44" fmla="*/ 147202 h 4275461"/>
                <a:gd name="connsiteX45" fmla="*/ 1436563 w 3619883"/>
                <a:gd name="connsiteY45" fmla="*/ 137480 h 4275461"/>
                <a:gd name="connsiteX46" fmla="*/ 1471566 w 3619883"/>
                <a:gd name="connsiteY46" fmla="*/ 97777 h 4275461"/>
                <a:gd name="connsiteX47" fmla="*/ 1505739 w 3619883"/>
                <a:gd name="connsiteY47" fmla="*/ 75753 h 4275461"/>
                <a:gd name="connsiteX48" fmla="*/ 1590891 w 3619883"/>
                <a:gd name="connsiteY48" fmla="*/ 144702 h 4275461"/>
                <a:gd name="connsiteX49" fmla="*/ 1625616 w 3619883"/>
                <a:gd name="connsiteY49" fmla="*/ 110893 h 4275461"/>
                <a:gd name="connsiteX50" fmla="*/ 1658964 w 3619883"/>
                <a:gd name="connsiteY50" fmla="*/ 106547 h 4275461"/>
                <a:gd name="connsiteX51" fmla="*/ 1746598 w 3619883"/>
                <a:gd name="connsiteY51" fmla="*/ 122460 h 4275461"/>
                <a:gd name="connsiteX52" fmla="*/ 1811913 w 3619883"/>
                <a:gd name="connsiteY52" fmla="*/ 143234 h 4275461"/>
                <a:gd name="connsiteX53" fmla="*/ 1856557 w 3619883"/>
                <a:gd name="connsiteY53" fmla="*/ 133511 h 4275461"/>
                <a:gd name="connsiteX54" fmla="*/ 2066003 w 3619883"/>
                <a:gd name="connsiteY54" fmla="*/ 143313 h 4275461"/>
                <a:gd name="connsiteX55" fmla="*/ 2177615 w 3619883"/>
                <a:gd name="connsiteY55" fmla="*/ 119007 h 4275461"/>
                <a:gd name="connsiteX56" fmla="*/ 2255883 w 3619883"/>
                <a:gd name="connsiteY56" fmla="*/ 99047 h 4275461"/>
                <a:gd name="connsiteX57" fmla="*/ 2344622 w 3619883"/>
                <a:gd name="connsiteY57" fmla="*/ 91388 h 4275461"/>
                <a:gd name="connsiteX58" fmla="*/ 2455682 w 3619883"/>
                <a:gd name="connsiteY58" fmla="*/ 78869 h 4275461"/>
                <a:gd name="connsiteX59" fmla="*/ 2632609 w 3619883"/>
                <a:gd name="connsiteY59" fmla="*/ 75338 h 4275461"/>
                <a:gd name="connsiteX60" fmla="*/ 2742291 w 3619883"/>
                <a:gd name="connsiteY60" fmla="*/ 92282 h 4275461"/>
                <a:gd name="connsiteX61" fmla="*/ 2851974 w 3619883"/>
                <a:gd name="connsiteY61" fmla="*/ 109227 h 4275461"/>
                <a:gd name="connsiteX62" fmla="*/ 2907643 w 3619883"/>
                <a:gd name="connsiteY62" fmla="*/ 100020 h 4275461"/>
                <a:gd name="connsiteX63" fmla="*/ 2944022 w 3619883"/>
                <a:gd name="connsiteY63" fmla="*/ 30853 h 4275461"/>
                <a:gd name="connsiteX64" fmla="*/ 3022289 w 3619883"/>
                <a:gd name="connsiteY64" fmla="*/ 10893 h 4275461"/>
                <a:gd name="connsiteX65" fmla="*/ 3054807 w 3619883"/>
                <a:gd name="connsiteY65" fmla="*/ 24226 h 4275461"/>
                <a:gd name="connsiteX66" fmla="*/ 3141892 w 3619883"/>
                <a:gd name="connsiteY66" fmla="*/ 51925 h 4275461"/>
                <a:gd name="connsiteX67" fmla="*/ 3185711 w 3619883"/>
                <a:gd name="connsiteY67" fmla="*/ 59881 h 4275461"/>
                <a:gd name="connsiteX68" fmla="*/ 3219056 w 3619883"/>
                <a:gd name="connsiteY68" fmla="*/ 55536 h 4275461"/>
                <a:gd name="connsiteX69" fmla="*/ 3263425 w 3619883"/>
                <a:gd name="connsiteY69" fmla="*/ 51706 h 4275461"/>
                <a:gd name="connsiteX70" fmla="*/ 3296219 w 3619883"/>
                <a:gd name="connsiteY70" fmla="*/ 59147 h 4275461"/>
                <a:gd name="connsiteX71" fmla="*/ 3319094 w 3619883"/>
                <a:gd name="connsiteY71" fmla="*/ 42500 h 4275461"/>
                <a:gd name="connsiteX72" fmla="*/ 3420511 w 3619883"/>
                <a:gd name="connsiteY72" fmla="*/ 0 h 4275461"/>
                <a:gd name="connsiteX73" fmla="*/ 3453305 w 3619883"/>
                <a:gd name="connsiteY73" fmla="*/ 7440 h 4275461"/>
                <a:gd name="connsiteX74" fmla="*/ 3496571 w 3619883"/>
                <a:gd name="connsiteY74" fmla="*/ 27182 h 4275461"/>
                <a:gd name="connsiteX75" fmla="*/ 3602117 w 3619883"/>
                <a:gd name="connsiteY75" fmla="*/ 132521 h 4275461"/>
                <a:gd name="connsiteX76" fmla="*/ 3619883 w 3619883"/>
                <a:gd name="connsiteY76" fmla="*/ 140049 h 4275461"/>
                <a:gd name="connsiteX77" fmla="*/ 3619883 w 3619883"/>
                <a:gd name="connsiteY7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189322 w 3619883"/>
                <a:gd name="connsiteY22" fmla="*/ 4275461 h 4275461"/>
                <a:gd name="connsiteX23" fmla="*/ 0 w 3619883"/>
                <a:gd name="connsiteY23" fmla="*/ 4275461 h 4275461"/>
                <a:gd name="connsiteX24" fmla="*/ 0 w 3619883"/>
                <a:gd name="connsiteY24" fmla="*/ 42229 h 4275461"/>
                <a:gd name="connsiteX25" fmla="*/ 42464 w 3619883"/>
                <a:gd name="connsiteY25" fmla="*/ 40518 h 4275461"/>
                <a:gd name="connsiteX26" fmla="*/ 137733 w 3619883"/>
                <a:gd name="connsiteY26" fmla="*/ 35355 h 4275461"/>
                <a:gd name="connsiteX27" fmla="*/ 270565 w 3619883"/>
                <a:gd name="connsiteY27" fmla="*/ 29759 h 4275461"/>
                <a:gd name="connsiteX28" fmla="*/ 479734 w 3619883"/>
                <a:gd name="connsiteY28" fmla="*/ 45455 h 4275461"/>
                <a:gd name="connsiteX29" fmla="*/ 524103 w 3619883"/>
                <a:gd name="connsiteY29" fmla="*/ 41625 h 4275461"/>
                <a:gd name="connsiteX30" fmla="*/ 624416 w 3619883"/>
                <a:gd name="connsiteY30" fmla="*/ 22696 h 4275461"/>
                <a:gd name="connsiteX31" fmla="*/ 657762 w 3619883"/>
                <a:gd name="connsiteY31" fmla="*/ 18351 h 4275461"/>
                <a:gd name="connsiteX32" fmla="*/ 690557 w 3619883"/>
                <a:gd name="connsiteY32" fmla="*/ 25792 h 4275461"/>
                <a:gd name="connsiteX33" fmla="*/ 745123 w 3619883"/>
                <a:gd name="connsiteY33" fmla="*/ 40157 h 4275461"/>
                <a:gd name="connsiteX34" fmla="*/ 789493 w 3619883"/>
                <a:gd name="connsiteY34" fmla="*/ 36327 h 4275461"/>
                <a:gd name="connsiteX35" fmla="*/ 854255 w 3619883"/>
                <a:gd name="connsiteY35" fmla="*/ 68887 h 4275461"/>
                <a:gd name="connsiteX36" fmla="*/ 897520 w 3619883"/>
                <a:gd name="connsiteY36" fmla="*/ 88629 h 4275461"/>
                <a:gd name="connsiteX37" fmla="*/ 940510 w 3619883"/>
                <a:gd name="connsiteY37" fmla="*/ 114265 h 4275461"/>
                <a:gd name="connsiteX38" fmla="*/ 1082712 w 3619883"/>
                <a:gd name="connsiteY38" fmla="*/ 144543 h 4275461"/>
                <a:gd name="connsiteX39" fmla="*/ 1205348 w 3619883"/>
                <a:gd name="connsiteY39" fmla="*/ 120753 h 4275461"/>
                <a:gd name="connsiteX40" fmla="*/ 1271764 w 3619883"/>
                <a:gd name="connsiteY40" fmla="*/ 117956 h 4275461"/>
                <a:gd name="connsiteX41" fmla="*/ 1315583 w 3619883"/>
                <a:gd name="connsiteY41" fmla="*/ 125912 h 4275461"/>
                <a:gd name="connsiteX42" fmla="*/ 1359125 w 3619883"/>
                <a:gd name="connsiteY42" fmla="*/ 139761 h 4275461"/>
                <a:gd name="connsiteX43" fmla="*/ 1391919 w 3619883"/>
                <a:gd name="connsiteY43" fmla="*/ 147202 h 4275461"/>
                <a:gd name="connsiteX44" fmla="*/ 1436563 w 3619883"/>
                <a:gd name="connsiteY44" fmla="*/ 137480 h 4275461"/>
                <a:gd name="connsiteX45" fmla="*/ 1471566 w 3619883"/>
                <a:gd name="connsiteY45" fmla="*/ 97777 h 4275461"/>
                <a:gd name="connsiteX46" fmla="*/ 1505739 w 3619883"/>
                <a:gd name="connsiteY46" fmla="*/ 75753 h 4275461"/>
                <a:gd name="connsiteX47" fmla="*/ 1590891 w 3619883"/>
                <a:gd name="connsiteY47" fmla="*/ 144702 h 4275461"/>
                <a:gd name="connsiteX48" fmla="*/ 1625616 w 3619883"/>
                <a:gd name="connsiteY48" fmla="*/ 110893 h 4275461"/>
                <a:gd name="connsiteX49" fmla="*/ 1658964 w 3619883"/>
                <a:gd name="connsiteY49" fmla="*/ 106547 h 4275461"/>
                <a:gd name="connsiteX50" fmla="*/ 1746598 w 3619883"/>
                <a:gd name="connsiteY50" fmla="*/ 122460 h 4275461"/>
                <a:gd name="connsiteX51" fmla="*/ 1811913 w 3619883"/>
                <a:gd name="connsiteY51" fmla="*/ 143234 h 4275461"/>
                <a:gd name="connsiteX52" fmla="*/ 1856557 w 3619883"/>
                <a:gd name="connsiteY52" fmla="*/ 133511 h 4275461"/>
                <a:gd name="connsiteX53" fmla="*/ 2066003 w 3619883"/>
                <a:gd name="connsiteY53" fmla="*/ 143313 h 4275461"/>
                <a:gd name="connsiteX54" fmla="*/ 2177615 w 3619883"/>
                <a:gd name="connsiteY54" fmla="*/ 119007 h 4275461"/>
                <a:gd name="connsiteX55" fmla="*/ 2255883 w 3619883"/>
                <a:gd name="connsiteY55" fmla="*/ 99047 h 4275461"/>
                <a:gd name="connsiteX56" fmla="*/ 2344622 w 3619883"/>
                <a:gd name="connsiteY56" fmla="*/ 91388 h 4275461"/>
                <a:gd name="connsiteX57" fmla="*/ 2455682 w 3619883"/>
                <a:gd name="connsiteY57" fmla="*/ 78869 h 4275461"/>
                <a:gd name="connsiteX58" fmla="*/ 2632609 w 3619883"/>
                <a:gd name="connsiteY58" fmla="*/ 75338 h 4275461"/>
                <a:gd name="connsiteX59" fmla="*/ 2742291 w 3619883"/>
                <a:gd name="connsiteY59" fmla="*/ 92282 h 4275461"/>
                <a:gd name="connsiteX60" fmla="*/ 2851974 w 3619883"/>
                <a:gd name="connsiteY60" fmla="*/ 109227 h 4275461"/>
                <a:gd name="connsiteX61" fmla="*/ 2907643 w 3619883"/>
                <a:gd name="connsiteY61" fmla="*/ 100020 h 4275461"/>
                <a:gd name="connsiteX62" fmla="*/ 2944022 w 3619883"/>
                <a:gd name="connsiteY62" fmla="*/ 30853 h 4275461"/>
                <a:gd name="connsiteX63" fmla="*/ 3022289 w 3619883"/>
                <a:gd name="connsiteY63" fmla="*/ 10893 h 4275461"/>
                <a:gd name="connsiteX64" fmla="*/ 3054807 w 3619883"/>
                <a:gd name="connsiteY64" fmla="*/ 24226 h 4275461"/>
                <a:gd name="connsiteX65" fmla="*/ 3141892 w 3619883"/>
                <a:gd name="connsiteY65" fmla="*/ 51925 h 4275461"/>
                <a:gd name="connsiteX66" fmla="*/ 3185711 w 3619883"/>
                <a:gd name="connsiteY66" fmla="*/ 59881 h 4275461"/>
                <a:gd name="connsiteX67" fmla="*/ 3219056 w 3619883"/>
                <a:gd name="connsiteY67" fmla="*/ 55536 h 4275461"/>
                <a:gd name="connsiteX68" fmla="*/ 3263425 w 3619883"/>
                <a:gd name="connsiteY68" fmla="*/ 51706 h 4275461"/>
                <a:gd name="connsiteX69" fmla="*/ 3296219 w 3619883"/>
                <a:gd name="connsiteY69" fmla="*/ 59147 h 4275461"/>
                <a:gd name="connsiteX70" fmla="*/ 3319094 w 3619883"/>
                <a:gd name="connsiteY70" fmla="*/ 42500 h 4275461"/>
                <a:gd name="connsiteX71" fmla="*/ 3420511 w 3619883"/>
                <a:gd name="connsiteY71" fmla="*/ 0 h 4275461"/>
                <a:gd name="connsiteX72" fmla="*/ 3453305 w 3619883"/>
                <a:gd name="connsiteY72" fmla="*/ 7440 h 4275461"/>
                <a:gd name="connsiteX73" fmla="*/ 3496571 w 3619883"/>
                <a:gd name="connsiteY73" fmla="*/ 27182 h 4275461"/>
                <a:gd name="connsiteX74" fmla="*/ 3602117 w 3619883"/>
                <a:gd name="connsiteY74" fmla="*/ 132521 h 4275461"/>
                <a:gd name="connsiteX75" fmla="*/ 3619883 w 3619883"/>
                <a:gd name="connsiteY75" fmla="*/ 140049 h 4275461"/>
                <a:gd name="connsiteX76" fmla="*/ 3619883 w 3619883"/>
                <a:gd name="connsiteY76" fmla="*/ 4275461 h 4275461"/>
                <a:gd name="connsiteX0" fmla="*/ 3619883 w 3619883"/>
                <a:gd name="connsiteY0" fmla="*/ 755612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189322 w 3619883"/>
                <a:gd name="connsiteY22" fmla="*/ 4275461 h 4275461"/>
                <a:gd name="connsiteX23" fmla="*/ 0 w 3619883"/>
                <a:gd name="connsiteY23" fmla="*/ 4275461 h 4275461"/>
                <a:gd name="connsiteX24" fmla="*/ 0 w 3619883"/>
                <a:gd name="connsiteY24" fmla="*/ 42229 h 4275461"/>
                <a:gd name="connsiteX25" fmla="*/ 42464 w 3619883"/>
                <a:gd name="connsiteY25" fmla="*/ 40518 h 4275461"/>
                <a:gd name="connsiteX26" fmla="*/ 137733 w 3619883"/>
                <a:gd name="connsiteY26" fmla="*/ 35355 h 4275461"/>
                <a:gd name="connsiteX27" fmla="*/ 270565 w 3619883"/>
                <a:gd name="connsiteY27" fmla="*/ 29759 h 4275461"/>
                <a:gd name="connsiteX28" fmla="*/ 479734 w 3619883"/>
                <a:gd name="connsiteY28" fmla="*/ 45455 h 4275461"/>
                <a:gd name="connsiteX29" fmla="*/ 524103 w 3619883"/>
                <a:gd name="connsiteY29" fmla="*/ 41625 h 4275461"/>
                <a:gd name="connsiteX30" fmla="*/ 624416 w 3619883"/>
                <a:gd name="connsiteY30" fmla="*/ 22696 h 4275461"/>
                <a:gd name="connsiteX31" fmla="*/ 657762 w 3619883"/>
                <a:gd name="connsiteY31" fmla="*/ 18351 h 4275461"/>
                <a:gd name="connsiteX32" fmla="*/ 690557 w 3619883"/>
                <a:gd name="connsiteY32" fmla="*/ 25792 h 4275461"/>
                <a:gd name="connsiteX33" fmla="*/ 745123 w 3619883"/>
                <a:gd name="connsiteY33" fmla="*/ 40157 h 4275461"/>
                <a:gd name="connsiteX34" fmla="*/ 789493 w 3619883"/>
                <a:gd name="connsiteY34" fmla="*/ 36327 h 4275461"/>
                <a:gd name="connsiteX35" fmla="*/ 854255 w 3619883"/>
                <a:gd name="connsiteY35" fmla="*/ 68887 h 4275461"/>
                <a:gd name="connsiteX36" fmla="*/ 897520 w 3619883"/>
                <a:gd name="connsiteY36" fmla="*/ 88629 h 4275461"/>
                <a:gd name="connsiteX37" fmla="*/ 940510 w 3619883"/>
                <a:gd name="connsiteY37" fmla="*/ 114265 h 4275461"/>
                <a:gd name="connsiteX38" fmla="*/ 1082712 w 3619883"/>
                <a:gd name="connsiteY38" fmla="*/ 144543 h 4275461"/>
                <a:gd name="connsiteX39" fmla="*/ 1205348 w 3619883"/>
                <a:gd name="connsiteY39" fmla="*/ 120753 h 4275461"/>
                <a:gd name="connsiteX40" fmla="*/ 1271764 w 3619883"/>
                <a:gd name="connsiteY40" fmla="*/ 117956 h 4275461"/>
                <a:gd name="connsiteX41" fmla="*/ 1315583 w 3619883"/>
                <a:gd name="connsiteY41" fmla="*/ 125912 h 4275461"/>
                <a:gd name="connsiteX42" fmla="*/ 1359125 w 3619883"/>
                <a:gd name="connsiteY42" fmla="*/ 139761 h 4275461"/>
                <a:gd name="connsiteX43" fmla="*/ 1391919 w 3619883"/>
                <a:gd name="connsiteY43" fmla="*/ 147202 h 4275461"/>
                <a:gd name="connsiteX44" fmla="*/ 1436563 w 3619883"/>
                <a:gd name="connsiteY44" fmla="*/ 137480 h 4275461"/>
                <a:gd name="connsiteX45" fmla="*/ 1471566 w 3619883"/>
                <a:gd name="connsiteY45" fmla="*/ 97777 h 4275461"/>
                <a:gd name="connsiteX46" fmla="*/ 1505739 w 3619883"/>
                <a:gd name="connsiteY46" fmla="*/ 75753 h 4275461"/>
                <a:gd name="connsiteX47" fmla="*/ 1590891 w 3619883"/>
                <a:gd name="connsiteY47" fmla="*/ 144702 h 4275461"/>
                <a:gd name="connsiteX48" fmla="*/ 1625616 w 3619883"/>
                <a:gd name="connsiteY48" fmla="*/ 110893 h 4275461"/>
                <a:gd name="connsiteX49" fmla="*/ 1658964 w 3619883"/>
                <a:gd name="connsiteY49" fmla="*/ 106547 h 4275461"/>
                <a:gd name="connsiteX50" fmla="*/ 1746598 w 3619883"/>
                <a:gd name="connsiteY50" fmla="*/ 122460 h 4275461"/>
                <a:gd name="connsiteX51" fmla="*/ 1811913 w 3619883"/>
                <a:gd name="connsiteY51" fmla="*/ 143234 h 4275461"/>
                <a:gd name="connsiteX52" fmla="*/ 1856557 w 3619883"/>
                <a:gd name="connsiteY52" fmla="*/ 133511 h 4275461"/>
                <a:gd name="connsiteX53" fmla="*/ 2066003 w 3619883"/>
                <a:gd name="connsiteY53" fmla="*/ 143313 h 4275461"/>
                <a:gd name="connsiteX54" fmla="*/ 2177615 w 3619883"/>
                <a:gd name="connsiteY54" fmla="*/ 119007 h 4275461"/>
                <a:gd name="connsiteX55" fmla="*/ 2255883 w 3619883"/>
                <a:gd name="connsiteY55" fmla="*/ 99047 h 4275461"/>
                <a:gd name="connsiteX56" fmla="*/ 2344622 w 3619883"/>
                <a:gd name="connsiteY56" fmla="*/ 91388 h 4275461"/>
                <a:gd name="connsiteX57" fmla="*/ 2455682 w 3619883"/>
                <a:gd name="connsiteY57" fmla="*/ 78869 h 4275461"/>
                <a:gd name="connsiteX58" fmla="*/ 2632609 w 3619883"/>
                <a:gd name="connsiteY58" fmla="*/ 75338 h 4275461"/>
                <a:gd name="connsiteX59" fmla="*/ 2742291 w 3619883"/>
                <a:gd name="connsiteY59" fmla="*/ 92282 h 4275461"/>
                <a:gd name="connsiteX60" fmla="*/ 2851974 w 3619883"/>
                <a:gd name="connsiteY60" fmla="*/ 109227 h 4275461"/>
                <a:gd name="connsiteX61" fmla="*/ 2907643 w 3619883"/>
                <a:gd name="connsiteY61" fmla="*/ 100020 h 4275461"/>
                <a:gd name="connsiteX62" fmla="*/ 2944022 w 3619883"/>
                <a:gd name="connsiteY62" fmla="*/ 30853 h 4275461"/>
                <a:gd name="connsiteX63" fmla="*/ 3022289 w 3619883"/>
                <a:gd name="connsiteY63" fmla="*/ 10893 h 4275461"/>
                <a:gd name="connsiteX64" fmla="*/ 3054807 w 3619883"/>
                <a:gd name="connsiteY64" fmla="*/ 24226 h 4275461"/>
                <a:gd name="connsiteX65" fmla="*/ 3141892 w 3619883"/>
                <a:gd name="connsiteY65" fmla="*/ 51925 h 4275461"/>
                <a:gd name="connsiteX66" fmla="*/ 3185711 w 3619883"/>
                <a:gd name="connsiteY66" fmla="*/ 59881 h 4275461"/>
                <a:gd name="connsiteX67" fmla="*/ 3219056 w 3619883"/>
                <a:gd name="connsiteY67" fmla="*/ 55536 h 4275461"/>
                <a:gd name="connsiteX68" fmla="*/ 3263425 w 3619883"/>
                <a:gd name="connsiteY68" fmla="*/ 51706 h 4275461"/>
                <a:gd name="connsiteX69" fmla="*/ 3296219 w 3619883"/>
                <a:gd name="connsiteY69" fmla="*/ 59147 h 4275461"/>
                <a:gd name="connsiteX70" fmla="*/ 3319094 w 3619883"/>
                <a:gd name="connsiteY70" fmla="*/ 42500 h 4275461"/>
                <a:gd name="connsiteX71" fmla="*/ 3420511 w 3619883"/>
                <a:gd name="connsiteY71" fmla="*/ 0 h 4275461"/>
                <a:gd name="connsiteX72" fmla="*/ 3453305 w 3619883"/>
                <a:gd name="connsiteY72" fmla="*/ 7440 h 4275461"/>
                <a:gd name="connsiteX73" fmla="*/ 3496571 w 3619883"/>
                <a:gd name="connsiteY73" fmla="*/ 27182 h 4275461"/>
                <a:gd name="connsiteX74" fmla="*/ 3602117 w 3619883"/>
                <a:gd name="connsiteY74" fmla="*/ 132521 h 4275461"/>
                <a:gd name="connsiteX75" fmla="*/ 3619883 w 3619883"/>
                <a:gd name="connsiteY75" fmla="*/ 140049 h 4275461"/>
                <a:gd name="connsiteX76" fmla="*/ 3619883 w 3619883"/>
                <a:gd name="connsiteY76" fmla="*/ 755612 h 4275461"/>
                <a:gd name="connsiteX0" fmla="*/ 3619883 w 3619883"/>
                <a:gd name="connsiteY0" fmla="*/ 755612 h 4275461"/>
                <a:gd name="connsiteX1" fmla="*/ 3269726 w 3619883"/>
                <a:gd name="connsiteY1" fmla="*/ 4275461 h 4275461"/>
                <a:gd name="connsiteX2" fmla="*/ 3052674 w 3619883"/>
                <a:gd name="connsiteY2" fmla="*/ 4275461 h 4275461"/>
                <a:gd name="connsiteX3" fmla="*/ 3014011 w 3619883"/>
                <a:gd name="connsiteY3" fmla="*/ 4275461 h 4275461"/>
                <a:gd name="connsiteX4" fmla="*/ 2761042 w 3619883"/>
                <a:gd name="connsiteY4" fmla="*/ 4275461 h 4275461"/>
                <a:gd name="connsiteX5" fmla="*/ 2690646 w 3619883"/>
                <a:gd name="connsiteY5" fmla="*/ 4275461 h 4275461"/>
                <a:gd name="connsiteX6" fmla="*/ 2511710 w 3619883"/>
                <a:gd name="connsiteY6" fmla="*/ 4275461 h 4275461"/>
                <a:gd name="connsiteX7" fmla="*/ 2337697 w 3619883"/>
                <a:gd name="connsiteY7" fmla="*/ 4275461 h 4275461"/>
                <a:gd name="connsiteX8" fmla="*/ 2150155 w 3619883"/>
                <a:gd name="connsiteY8" fmla="*/ 4275461 h 4275461"/>
                <a:gd name="connsiteX9" fmla="*/ 2079759 w 3619883"/>
                <a:gd name="connsiteY9" fmla="*/ 4275461 h 4275461"/>
                <a:gd name="connsiteX10" fmla="*/ 1824703 w 3619883"/>
                <a:gd name="connsiteY10" fmla="*/ 4275461 h 4275461"/>
                <a:gd name="connsiteX11" fmla="*/ 1796694 w 3619883"/>
                <a:gd name="connsiteY11" fmla="*/ 4275461 h 4275461"/>
                <a:gd name="connsiteX12" fmla="*/ 1558844 w 3619883"/>
                <a:gd name="connsiteY12" fmla="*/ 4275461 h 4275461"/>
                <a:gd name="connsiteX13" fmla="*/ 1427396 w 3619883"/>
                <a:gd name="connsiteY13" fmla="*/ 4275461 h 4275461"/>
                <a:gd name="connsiteX14" fmla="*/ 1210751 w 3619883"/>
                <a:gd name="connsiteY14" fmla="*/ 4275461 h 4275461"/>
                <a:gd name="connsiteX15" fmla="*/ 1140354 w 3619883"/>
                <a:gd name="connsiteY15" fmla="*/ 4275461 h 4275461"/>
                <a:gd name="connsiteX16" fmla="*/ 953807 w 3619883"/>
                <a:gd name="connsiteY16" fmla="*/ 4275461 h 4275461"/>
                <a:gd name="connsiteX17" fmla="*/ 829432 w 3619883"/>
                <a:gd name="connsiteY17" fmla="*/ 4275461 h 4275461"/>
                <a:gd name="connsiteX18" fmla="*/ 611484 w 3619883"/>
                <a:gd name="connsiteY18" fmla="*/ 4275461 h 4275461"/>
                <a:gd name="connsiteX19" fmla="*/ 573998 w 3619883"/>
                <a:gd name="connsiteY19" fmla="*/ 4275461 h 4275461"/>
                <a:gd name="connsiteX20" fmla="*/ 336164 w 3619883"/>
                <a:gd name="connsiteY20" fmla="*/ 4275461 h 4275461"/>
                <a:gd name="connsiteX21" fmla="*/ 189322 w 3619883"/>
                <a:gd name="connsiteY21" fmla="*/ 4275461 h 4275461"/>
                <a:gd name="connsiteX22" fmla="*/ 0 w 3619883"/>
                <a:gd name="connsiteY22" fmla="*/ 4275461 h 4275461"/>
                <a:gd name="connsiteX23" fmla="*/ 0 w 3619883"/>
                <a:gd name="connsiteY23" fmla="*/ 42229 h 4275461"/>
                <a:gd name="connsiteX24" fmla="*/ 42464 w 3619883"/>
                <a:gd name="connsiteY24" fmla="*/ 40518 h 4275461"/>
                <a:gd name="connsiteX25" fmla="*/ 137733 w 3619883"/>
                <a:gd name="connsiteY25" fmla="*/ 35355 h 4275461"/>
                <a:gd name="connsiteX26" fmla="*/ 270565 w 3619883"/>
                <a:gd name="connsiteY26" fmla="*/ 29759 h 4275461"/>
                <a:gd name="connsiteX27" fmla="*/ 479734 w 3619883"/>
                <a:gd name="connsiteY27" fmla="*/ 45455 h 4275461"/>
                <a:gd name="connsiteX28" fmla="*/ 524103 w 3619883"/>
                <a:gd name="connsiteY28" fmla="*/ 41625 h 4275461"/>
                <a:gd name="connsiteX29" fmla="*/ 624416 w 3619883"/>
                <a:gd name="connsiteY29" fmla="*/ 22696 h 4275461"/>
                <a:gd name="connsiteX30" fmla="*/ 657762 w 3619883"/>
                <a:gd name="connsiteY30" fmla="*/ 18351 h 4275461"/>
                <a:gd name="connsiteX31" fmla="*/ 690557 w 3619883"/>
                <a:gd name="connsiteY31" fmla="*/ 25792 h 4275461"/>
                <a:gd name="connsiteX32" fmla="*/ 745123 w 3619883"/>
                <a:gd name="connsiteY32" fmla="*/ 40157 h 4275461"/>
                <a:gd name="connsiteX33" fmla="*/ 789493 w 3619883"/>
                <a:gd name="connsiteY33" fmla="*/ 36327 h 4275461"/>
                <a:gd name="connsiteX34" fmla="*/ 854255 w 3619883"/>
                <a:gd name="connsiteY34" fmla="*/ 68887 h 4275461"/>
                <a:gd name="connsiteX35" fmla="*/ 897520 w 3619883"/>
                <a:gd name="connsiteY35" fmla="*/ 88629 h 4275461"/>
                <a:gd name="connsiteX36" fmla="*/ 940510 w 3619883"/>
                <a:gd name="connsiteY36" fmla="*/ 114265 h 4275461"/>
                <a:gd name="connsiteX37" fmla="*/ 1082712 w 3619883"/>
                <a:gd name="connsiteY37" fmla="*/ 144543 h 4275461"/>
                <a:gd name="connsiteX38" fmla="*/ 1205348 w 3619883"/>
                <a:gd name="connsiteY38" fmla="*/ 120753 h 4275461"/>
                <a:gd name="connsiteX39" fmla="*/ 1271764 w 3619883"/>
                <a:gd name="connsiteY39" fmla="*/ 117956 h 4275461"/>
                <a:gd name="connsiteX40" fmla="*/ 1315583 w 3619883"/>
                <a:gd name="connsiteY40" fmla="*/ 125912 h 4275461"/>
                <a:gd name="connsiteX41" fmla="*/ 1359125 w 3619883"/>
                <a:gd name="connsiteY41" fmla="*/ 139761 h 4275461"/>
                <a:gd name="connsiteX42" fmla="*/ 1391919 w 3619883"/>
                <a:gd name="connsiteY42" fmla="*/ 147202 h 4275461"/>
                <a:gd name="connsiteX43" fmla="*/ 1436563 w 3619883"/>
                <a:gd name="connsiteY43" fmla="*/ 137480 h 4275461"/>
                <a:gd name="connsiteX44" fmla="*/ 1471566 w 3619883"/>
                <a:gd name="connsiteY44" fmla="*/ 97777 h 4275461"/>
                <a:gd name="connsiteX45" fmla="*/ 1505739 w 3619883"/>
                <a:gd name="connsiteY45" fmla="*/ 75753 h 4275461"/>
                <a:gd name="connsiteX46" fmla="*/ 1590891 w 3619883"/>
                <a:gd name="connsiteY46" fmla="*/ 144702 h 4275461"/>
                <a:gd name="connsiteX47" fmla="*/ 1625616 w 3619883"/>
                <a:gd name="connsiteY47" fmla="*/ 110893 h 4275461"/>
                <a:gd name="connsiteX48" fmla="*/ 1658964 w 3619883"/>
                <a:gd name="connsiteY48" fmla="*/ 106547 h 4275461"/>
                <a:gd name="connsiteX49" fmla="*/ 1746598 w 3619883"/>
                <a:gd name="connsiteY49" fmla="*/ 122460 h 4275461"/>
                <a:gd name="connsiteX50" fmla="*/ 1811913 w 3619883"/>
                <a:gd name="connsiteY50" fmla="*/ 143234 h 4275461"/>
                <a:gd name="connsiteX51" fmla="*/ 1856557 w 3619883"/>
                <a:gd name="connsiteY51" fmla="*/ 133511 h 4275461"/>
                <a:gd name="connsiteX52" fmla="*/ 2066003 w 3619883"/>
                <a:gd name="connsiteY52" fmla="*/ 143313 h 4275461"/>
                <a:gd name="connsiteX53" fmla="*/ 2177615 w 3619883"/>
                <a:gd name="connsiteY53" fmla="*/ 119007 h 4275461"/>
                <a:gd name="connsiteX54" fmla="*/ 2255883 w 3619883"/>
                <a:gd name="connsiteY54" fmla="*/ 99047 h 4275461"/>
                <a:gd name="connsiteX55" fmla="*/ 2344622 w 3619883"/>
                <a:gd name="connsiteY55" fmla="*/ 91388 h 4275461"/>
                <a:gd name="connsiteX56" fmla="*/ 2455682 w 3619883"/>
                <a:gd name="connsiteY56" fmla="*/ 78869 h 4275461"/>
                <a:gd name="connsiteX57" fmla="*/ 2632609 w 3619883"/>
                <a:gd name="connsiteY57" fmla="*/ 75338 h 4275461"/>
                <a:gd name="connsiteX58" fmla="*/ 2742291 w 3619883"/>
                <a:gd name="connsiteY58" fmla="*/ 92282 h 4275461"/>
                <a:gd name="connsiteX59" fmla="*/ 2851974 w 3619883"/>
                <a:gd name="connsiteY59" fmla="*/ 109227 h 4275461"/>
                <a:gd name="connsiteX60" fmla="*/ 2907643 w 3619883"/>
                <a:gd name="connsiteY60" fmla="*/ 100020 h 4275461"/>
                <a:gd name="connsiteX61" fmla="*/ 2944022 w 3619883"/>
                <a:gd name="connsiteY61" fmla="*/ 30853 h 4275461"/>
                <a:gd name="connsiteX62" fmla="*/ 3022289 w 3619883"/>
                <a:gd name="connsiteY62" fmla="*/ 10893 h 4275461"/>
                <a:gd name="connsiteX63" fmla="*/ 3054807 w 3619883"/>
                <a:gd name="connsiteY63" fmla="*/ 24226 h 4275461"/>
                <a:gd name="connsiteX64" fmla="*/ 3141892 w 3619883"/>
                <a:gd name="connsiteY64" fmla="*/ 51925 h 4275461"/>
                <a:gd name="connsiteX65" fmla="*/ 3185711 w 3619883"/>
                <a:gd name="connsiteY65" fmla="*/ 59881 h 4275461"/>
                <a:gd name="connsiteX66" fmla="*/ 3219056 w 3619883"/>
                <a:gd name="connsiteY66" fmla="*/ 55536 h 4275461"/>
                <a:gd name="connsiteX67" fmla="*/ 3263425 w 3619883"/>
                <a:gd name="connsiteY67" fmla="*/ 51706 h 4275461"/>
                <a:gd name="connsiteX68" fmla="*/ 3296219 w 3619883"/>
                <a:gd name="connsiteY68" fmla="*/ 59147 h 4275461"/>
                <a:gd name="connsiteX69" fmla="*/ 3319094 w 3619883"/>
                <a:gd name="connsiteY69" fmla="*/ 42500 h 4275461"/>
                <a:gd name="connsiteX70" fmla="*/ 3420511 w 3619883"/>
                <a:gd name="connsiteY70" fmla="*/ 0 h 4275461"/>
                <a:gd name="connsiteX71" fmla="*/ 3453305 w 3619883"/>
                <a:gd name="connsiteY71" fmla="*/ 7440 h 4275461"/>
                <a:gd name="connsiteX72" fmla="*/ 3496571 w 3619883"/>
                <a:gd name="connsiteY72" fmla="*/ 27182 h 4275461"/>
                <a:gd name="connsiteX73" fmla="*/ 3602117 w 3619883"/>
                <a:gd name="connsiteY73" fmla="*/ 132521 h 4275461"/>
                <a:gd name="connsiteX74" fmla="*/ 3619883 w 3619883"/>
                <a:gd name="connsiteY74" fmla="*/ 140049 h 4275461"/>
                <a:gd name="connsiteX75" fmla="*/ 3619883 w 3619883"/>
                <a:gd name="connsiteY75" fmla="*/ 755612 h 4275461"/>
                <a:gd name="connsiteX0" fmla="*/ 3619883 w 3619883"/>
                <a:gd name="connsiteY0" fmla="*/ 755612 h 4275461"/>
                <a:gd name="connsiteX1" fmla="*/ 3052674 w 3619883"/>
                <a:gd name="connsiteY1" fmla="*/ 4275461 h 4275461"/>
                <a:gd name="connsiteX2" fmla="*/ 3014011 w 3619883"/>
                <a:gd name="connsiteY2" fmla="*/ 4275461 h 4275461"/>
                <a:gd name="connsiteX3" fmla="*/ 2761042 w 3619883"/>
                <a:gd name="connsiteY3" fmla="*/ 4275461 h 4275461"/>
                <a:gd name="connsiteX4" fmla="*/ 2690646 w 3619883"/>
                <a:gd name="connsiteY4" fmla="*/ 4275461 h 4275461"/>
                <a:gd name="connsiteX5" fmla="*/ 2511710 w 3619883"/>
                <a:gd name="connsiteY5" fmla="*/ 4275461 h 4275461"/>
                <a:gd name="connsiteX6" fmla="*/ 2337697 w 3619883"/>
                <a:gd name="connsiteY6" fmla="*/ 4275461 h 4275461"/>
                <a:gd name="connsiteX7" fmla="*/ 2150155 w 3619883"/>
                <a:gd name="connsiteY7" fmla="*/ 4275461 h 4275461"/>
                <a:gd name="connsiteX8" fmla="*/ 2079759 w 3619883"/>
                <a:gd name="connsiteY8" fmla="*/ 4275461 h 4275461"/>
                <a:gd name="connsiteX9" fmla="*/ 1824703 w 3619883"/>
                <a:gd name="connsiteY9" fmla="*/ 4275461 h 4275461"/>
                <a:gd name="connsiteX10" fmla="*/ 1796694 w 3619883"/>
                <a:gd name="connsiteY10" fmla="*/ 4275461 h 4275461"/>
                <a:gd name="connsiteX11" fmla="*/ 1558844 w 3619883"/>
                <a:gd name="connsiteY11" fmla="*/ 4275461 h 4275461"/>
                <a:gd name="connsiteX12" fmla="*/ 1427396 w 3619883"/>
                <a:gd name="connsiteY12" fmla="*/ 4275461 h 4275461"/>
                <a:gd name="connsiteX13" fmla="*/ 1210751 w 3619883"/>
                <a:gd name="connsiteY13" fmla="*/ 4275461 h 4275461"/>
                <a:gd name="connsiteX14" fmla="*/ 1140354 w 3619883"/>
                <a:gd name="connsiteY14" fmla="*/ 4275461 h 4275461"/>
                <a:gd name="connsiteX15" fmla="*/ 953807 w 3619883"/>
                <a:gd name="connsiteY15" fmla="*/ 4275461 h 4275461"/>
                <a:gd name="connsiteX16" fmla="*/ 829432 w 3619883"/>
                <a:gd name="connsiteY16" fmla="*/ 4275461 h 4275461"/>
                <a:gd name="connsiteX17" fmla="*/ 611484 w 3619883"/>
                <a:gd name="connsiteY17" fmla="*/ 4275461 h 4275461"/>
                <a:gd name="connsiteX18" fmla="*/ 573998 w 3619883"/>
                <a:gd name="connsiteY18" fmla="*/ 4275461 h 4275461"/>
                <a:gd name="connsiteX19" fmla="*/ 336164 w 3619883"/>
                <a:gd name="connsiteY19" fmla="*/ 4275461 h 4275461"/>
                <a:gd name="connsiteX20" fmla="*/ 189322 w 3619883"/>
                <a:gd name="connsiteY20" fmla="*/ 4275461 h 4275461"/>
                <a:gd name="connsiteX21" fmla="*/ 0 w 3619883"/>
                <a:gd name="connsiteY21" fmla="*/ 4275461 h 4275461"/>
                <a:gd name="connsiteX22" fmla="*/ 0 w 3619883"/>
                <a:gd name="connsiteY22" fmla="*/ 42229 h 4275461"/>
                <a:gd name="connsiteX23" fmla="*/ 42464 w 3619883"/>
                <a:gd name="connsiteY23" fmla="*/ 40518 h 4275461"/>
                <a:gd name="connsiteX24" fmla="*/ 137733 w 3619883"/>
                <a:gd name="connsiteY24" fmla="*/ 35355 h 4275461"/>
                <a:gd name="connsiteX25" fmla="*/ 270565 w 3619883"/>
                <a:gd name="connsiteY25" fmla="*/ 29759 h 4275461"/>
                <a:gd name="connsiteX26" fmla="*/ 479734 w 3619883"/>
                <a:gd name="connsiteY26" fmla="*/ 45455 h 4275461"/>
                <a:gd name="connsiteX27" fmla="*/ 524103 w 3619883"/>
                <a:gd name="connsiteY27" fmla="*/ 41625 h 4275461"/>
                <a:gd name="connsiteX28" fmla="*/ 624416 w 3619883"/>
                <a:gd name="connsiteY28" fmla="*/ 22696 h 4275461"/>
                <a:gd name="connsiteX29" fmla="*/ 657762 w 3619883"/>
                <a:gd name="connsiteY29" fmla="*/ 18351 h 4275461"/>
                <a:gd name="connsiteX30" fmla="*/ 690557 w 3619883"/>
                <a:gd name="connsiteY30" fmla="*/ 25792 h 4275461"/>
                <a:gd name="connsiteX31" fmla="*/ 745123 w 3619883"/>
                <a:gd name="connsiteY31" fmla="*/ 40157 h 4275461"/>
                <a:gd name="connsiteX32" fmla="*/ 789493 w 3619883"/>
                <a:gd name="connsiteY32" fmla="*/ 36327 h 4275461"/>
                <a:gd name="connsiteX33" fmla="*/ 854255 w 3619883"/>
                <a:gd name="connsiteY33" fmla="*/ 68887 h 4275461"/>
                <a:gd name="connsiteX34" fmla="*/ 897520 w 3619883"/>
                <a:gd name="connsiteY34" fmla="*/ 88629 h 4275461"/>
                <a:gd name="connsiteX35" fmla="*/ 940510 w 3619883"/>
                <a:gd name="connsiteY35" fmla="*/ 114265 h 4275461"/>
                <a:gd name="connsiteX36" fmla="*/ 1082712 w 3619883"/>
                <a:gd name="connsiteY36" fmla="*/ 144543 h 4275461"/>
                <a:gd name="connsiteX37" fmla="*/ 1205348 w 3619883"/>
                <a:gd name="connsiteY37" fmla="*/ 120753 h 4275461"/>
                <a:gd name="connsiteX38" fmla="*/ 1271764 w 3619883"/>
                <a:gd name="connsiteY38" fmla="*/ 117956 h 4275461"/>
                <a:gd name="connsiteX39" fmla="*/ 1315583 w 3619883"/>
                <a:gd name="connsiteY39" fmla="*/ 125912 h 4275461"/>
                <a:gd name="connsiteX40" fmla="*/ 1359125 w 3619883"/>
                <a:gd name="connsiteY40" fmla="*/ 139761 h 4275461"/>
                <a:gd name="connsiteX41" fmla="*/ 1391919 w 3619883"/>
                <a:gd name="connsiteY41" fmla="*/ 147202 h 4275461"/>
                <a:gd name="connsiteX42" fmla="*/ 1436563 w 3619883"/>
                <a:gd name="connsiteY42" fmla="*/ 137480 h 4275461"/>
                <a:gd name="connsiteX43" fmla="*/ 1471566 w 3619883"/>
                <a:gd name="connsiteY43" fmla="*/ 97777 h 4275461"/>
                <a:gd name="connsiteX44" fmla="*/ 1505739 w 3619883"/>
                <a:gd name="connsiteY44" fmla="*/ 75753 h 4275461"/>
                <a:gd name="connsiteX45" fmla="*/ 1590891 w 3619883"/>
                <a:gd name="connsiteY45" fmla="*/ 144702 h 4275461"/>
                <a:gd name="connsiteX46" fmla="*/ 1625616 w 3619883"/>
                <a:gd name="connsiteY46" fmla="*/ 110893 h 4275461"/>
                <a:gd name="connsiteX47" fmla="*/ 1658964 w 3619883"/>
                <a:gd name="connsiteY47" fmla="*/ 106547 h 4275461"/>
                <a:gd name="connsiteX48" fmla="*/ 1746598 w 3619883"/>
                <a:gd name="connsiteY48" fmla="*/ 122460 h 4275461"/>
                <a:gd name="connsiteX49" fmla="*/ 1811913 w 3619883"/>
                <a:gd name="connsiteY49" fmla="*/ 143234 h 4275461"/>
                <a:gd name="connsiteX50" fmla="*/ 1856557 w 3619883"/>
                <a:gd name="connsiteY50" fmla="*/ 133511 h 4275461"/>
                <a:gd name="connsiteX51" fmla="*/ 2066003 w 3619883"/>
                <a:gd name="connsiteY51" fmla="*/ 143313 h 4275461"/>
                <a:gd name="connsiteX52" fmla="*/ 2177615 w 3619883"/>
                <a:gd name="connsiteY52" fmla="*/ 119007 h 4275461"/>
                <a:gd name="connsiteX53" fmla="*/ 2255883 w 3619883"/>
                <a:gd name="connsiteY53" fmla="*/ 99047 h 4275461"/>
                <a:gd name="connsiteX54" fmla="*/ 2344622 w 3619883"/>
                <a:gd name="connsiteY54" fmla="*/ 91388 h 4275461"/>
                <a:gd name="connsiteX55" fmla="*/ 2455682 w 3619883"/>
                <a:gd name="connsiteY55" fmla="*/ 78869 h 4275461"/>
                <a:gd name="connsiteX56" fmla="*/ 2632609 w 3619883"/>
                <a:gd name="connsiteY56" fmla="*/ 75338 h 4275461"/>
                <a:gd name="connsiteX57" fmla="*/ 2742291 w 3619883"/>
                <a:gd name="connsiteY57" fmla="*/ 92282 h 4275461"/>
                <a:gd name="connsiteX58" fmla="*/ 2851974 w 3619883"/>
                <a:gd name="connsiteY58" fmla="*/ 109227 h 4275461"/>
                <a:gd name="connsiteX59" fmla="*/ 2907643 w 3619883"/>
                <a:gd name="connsiteY59" fmla="*/ 100020 h 4275461"/>
                <a:gd name="connsiteX60" fmla="*/ 2944022 w 3619883"/>
                <a:gd name="connsiteY60" fmla="*/ 30853 h 4275461"/>
                <a:gd name="connsiteX61" fmla="*/ 3022289 w 3619883"/>
                <a:gd name="connsiteY61" fmla="*/ 10893 h 4275461"/>
                <a:gd name="connsiteX62" fmla="*/ 3054807 w 3619883"/>
                <a:gd name="connsiteY62" fmla="*/ 24226 h 4275461"/>
                <a:gd name="connsiteX63" fmla="*/ 3141892 w 3619883"/>
                <a:gd name="connsiteY63" fmla="*/ 51925 h 4275461"/>
                <a:gd name="connsiteX64" fmla="*/ 3185711 w 3619883"/>
                <a:gd name="connsiteY64" fmla="*/ 59881 h 4275461"/>
                <a:gd name="connsiteX65" fmla="*/ 3219056 w 3619883"/>
                <a:gd name="connsiteY65" fmla="*/ 55536 h 4275461"/>
                <a:gd name="connsiteX66" fmla="*/ 3263425 w 3619883"/>
                <a:gd name="connsiteY66" fmla="*/ 51706 h 4275461"/>
                <a:gd name="connsiteX67" fmla="*/ 3296219 w 3619883"/>
                <a:gd name="connsiteY67" fmla="*/ 59147 h 4275461"/>
                <a:gd name="connsiteX68" fmla="*/ 3319094 w 3619883"/>
                <a:gd name="connsiteY68" fmla="*/ 42500 h 4275461"/>
                <a:gd name="connsiteX69" fmla="*/ 3420511 w 3619883"/>
                <a:gd name="connsiteY69" fmla="*/ 0 h 4275461"/>
                <a:gd name="connsiteX70" fmla="*/ 3453305 w 3619883"/>
                <a:gd name="connsiteY70" fmla="*/ 7440 h 4275461"/>
                <a:gd name="connsiteX71" fmla="*/ 3496571 w 3619883"/>
                <a:gd name="connsiteY71" fmla="*/ 27182 h 4275461"/>
                <a:gd name="connsiteX72" fmla="*/ 3602117 w 3619883"/>
                <a:gd name="connsiteY72" fmla="*/ 132521 h 4275461"/>
                <a:gd name="connsiteX73" fmla="*/ 3619883 w 3619883"/>
                <a:gd name="connsiteY73" fmla="*/ 140049 h 4275461"/>
                <a:gd name="connsiteX74" fmla="*/ 3619883 w 3619883"/>
                <a:gd name="connsiteY74" fmla="*/ 755612 h 4275461"/>
                <a:gd name="connsiteX0" fmla="*/ 3619883 w 3619883"/>
                <a:gd name="connsiteY0" fmla="*/ 755612 h 4275461"/>
                <a:gd name="connsiteX1" fmla="*/ 3014011 w 3619883"/>
                <a:gd name="connsiteY1" fmla="*/ 4275461 h 4275461"/>
                <a:gd name="connsiteX2" fmla="*/ 2761042 w 3619883"/>
                <a:gd name="connsiteY2" fmla="*/ 4275461 h 4275461"/>
                <a:gd name="connsiteX3" fmla="*/ 2690646 w 3619883"/>
                <a:gd name="connsiteY3" fmla="*/ 4275461 h 4275461"/>
                <a:gd name="connsiteX4" fmla="*/ 2511710 w 3619883"/>
                <a:gd name="connsiteY4" fmla="*/ 4275461 h 4275461"/>
                <a:gd name="connsiteX5" fmla="*/ 2337697 w 3619883"/>
                <a:gd name="connsiteY5" fmla="*/ 4275461 h 4275461"/>
                <a:gd name="connsiteX6" fmla="*/ 2150155 w 3619883"/>
                <a:gd name="connsiteY6" fmla="*/ 4275461 h 4275461"/>
                <a:gd name="connsiteX7" fmla="*/ 2079759 w 3619883"/>
                <a:gd name="connsiteY7" fmla="*/ 4275461 h 4275461"/>
                <a:gd name="connsiteX8" fmla="*/ 1824703 w 3619883"/>
                <a:gd name="connsiteY8" fmla="*/ 4275461 h 4275461"/>
                <a:gd name="connsiteX9" fmla="*/ 1796694 w 3619883"/>
                <a:gd name="connsiteY9" fmla="*/ 4275461 h 4275461"/>
                <a:gd name="connsiteX10" fmla="*/ 1558844 w 3619883"/>
                <a:gd name="connsiteY10" fmla="*/ 4275461 h 4275461"/>
                <a:gd name="connsiteX11" fmla="*/ 1427396 w 3619883"/>
                <a:gd name="connsiteY11" fmla="*/ 4275461 h 4275461"/>
                <a:gd name="connsiteX12" fmla="*/ 1210751 w 3619883"/>
                <a:gd name="connsiteY12" fmla="*/ 4275461 h 4275461"/>
                <a:gd name="connsiteX13" fmla="*/ 1140354 w 3619883"/>
                <a:gd name="connsiteY13" fmla="*/ 4275461 h 4275461"/>
                <a:gd name="connsiteX14" fmla="*/ 953807 w 3619883"/>
                <a:gd name="connsiteY14" fmla="*/ 4275461 h 4275461"/>
                <a:gd name="connsiteX15" fmla="*/ 829432 w 3619883"/>
                <a:gd name="connsiteY15" fmla="*/ 4275461 h 4275461"/>
                <a:gd name="connsiteX16" fmla="*/ 611484 w 3619883"/>
                <a:gd name="connsiteY16" fmla="*/ 4275461 h 4275461"/>
                <a:gd name="connsiteX17" fmla="*/ 573998 w 3619883"/>
                <a:gd name="connsiteY17" fmla="*/ 4275461 h 4275461"/>
                <a:gd name="connsiteX18" fmla="*/ 336164 w 3619883"/>
                <a:gd name="connsiteY18" fmla="*/ 4275461 h 4275461"/>
                <a:gd name="connsiteX19" fmla="*/ 189322 w 3619883"/>
                <a:gd name="connsiteY19" fmla="*/ 4275461 h 4275461"/>
                <a:gd name="connsiteX20" fmla="*/ 0 w 3619883"/>
                <a:gd name="connsiteY20" fmla="*/ 4275461 h 4275461"/>
                <a:gd name="connsiteX21" fmla="*/ 0 w 3619883"/>
                <a:gd name="connsiteY21" fmla="*/ 42229 h 4275461"/>
                <a:gd name="connsiteX22" fmla="*/ 42464 w 3619883"/>
                <a:gd name="connsiteY22" fmla="*/ 40518 h 4275461"/>
                <a:gd name="connsiteX23" fmla="*/ 137733 w 3619883"/>
                <a:gd name="connsiteY23" fmla="*/ 35355 h 4275461"/>
                <a:gd name="connsiteX24" fmla="*/ 270565 w 3619883"/>
                <a:gd name="connsiteY24" fmla="*/ 29759 h 4275461"/>
                <a:gd name="connsiteX25" fmla="*/ 479734 w 3619883"/>
                <a:gd name="connsiteY25" fmla="*/ 45455 h 4275461"/>
                <a:gd name="connsiteX26" fmla="*/ 524103 w 3619883"/>
                <a:gd name="connsiteY26" fmla="*/ 41625 h 4275461"/>
                <a:gd name="connsiteX27" fmla="*/ 624416 w 3619883"/>
                <a:gd name="connsiteY27" fmla="*/ 22696 h 4275461"/>
                <a:gd name="connsiteX28" fmla="*/ 657762 w 3619883"/>
                <a:gd name="connsiteY28" fmla="*/ 18351 h 4275461"/>
                <a:gd name="connsiteX29" fmla="*/ 690557 w 3619883"/>
                <a:gd name="connsiteY29" fmla="*/ 25792 h 4275461"/>
                <a:gd name="connsiteX30" fmla="*/ 745123 w 3619883"/>
                <a:gd name="connsiteY30" fmla="*/ 40157 h 4275461"/>
                <a:gd name="connsiteX31" fmla="*/ 789493 w 3619883"/>
                <a:gd name="connsiteY31" fmla="*/ 36327 h 4275461"/>
                <a:gd name="connsiteX32" fmla="*/ 854255 w 3619883"/>
                <a:gd name="connsiteY32" fmla="*/ 68887 h 4275461"/>
                <a:gd name="connsiteX33" fmla="*/ 897520 w 3619883"/>
                <a:gd name="connsiteY33" fmla="*/ 88629 h 4275461"/>
                <a:gd name="connsiteX34" fmla="*/ 940510 w 3619883"/>
                <a:gd name="connsiteY34" fmla="*/ 114265 h 4275461"/>
                <a:gd name="connsiteX35" fmla="*/ 1082712 w 3619883"/>
                <a:gd name="connsiteY35" fmla="*/ 144543 h 4275461"/>
                <a:gd name="connsiteX36" fmla="*/ 1205348 w 3619883"/>
                <a:gd name="connsiteY36" fmla="*/ 120753 h 4275461"/>
                <a:gd name="connsiteX37" fmla="*/ 1271764 w 3619883"/>
                <a:gd name="connsiteY37" fmla="*/ 117956 h 4275461"/>
                <a:gd name="connsiteX38" fmla="*/ 1315583 w 3619883"/>
                <a:gd name="connsiteY38" fmla="*/ 125912 h 4275461"/>
                <a:gd name="connsiteX39" fmla="*/ 1359125 w 3619883"/>
                <a:gd name="connsiteY39" fmla="*/ 139761 h 4275461"/>
                <a:gd name="connsiteX40" fmla="*/ 1391919 w 3619883"/>
                <a:gd name="connsiteY40" fmla="*/ 147202 h 4275461"/>
                <a:gd name="connsiteX41" fmla="*/ 1436563 w 3619883"/>
                <a:gd name="connsiteY41" fmla="*/ 137480 h 4275461"/>
                <a:gd name="connsiteX42" fmla="*/ 1471566 w 3619883"/>
                <a:gd name="connsiteY42" fmla="*/ 97777 h 4275461"/>
                <a:gd name="connsiteX43" fmla="*/ 1505739 w 3619883"/>
                <a:gd name="connsiteY43" fmla="*/ 75753 h 4275461"/>
                <a:gd name="connsiteX44" fmla="*/ 1590891 w 3619883"/>
                <a:gd name="connsiteY44" fmla="*/ 144702 h 4275461"/>
                <a:gd name="connsiteX45" fmla="*/ 1625616 w 3619883"/>
                <a:gd name="connsiteY45" fmla="*/ 110893 h 4275461"/>
                <a:gd name="connsiteX46" fmla="*/ 1658964 w 3619883"/>
                <a:gd name="connsiteY46" fmla="*/ 106547 h 4275461"/>
                <a:gd name="connsiteX47" fmla="*/ 1746598 w 3619883"/>
                <a:gd name="connsiteY47" fmla="*/ 122460 h 4275461"/>
                <a:gd name="connsiteX48" fmla="*/ 1811913 w 3619883"/>
                <a:gd name="connsiteY48" fmla="*/ 143234 h 4275461"/>
                <a:gd name="connsiteX49" fmla="*/ 1856557 w 3619883"/>
                <a:gd name="connsiteY49" fmla="*/ 133511 h 4275461"/>
                <a:gd name="connsiteX50" fmla="*/ 2066003 w 3619883"/>
                <a:gd name="connsiteY50" fmla="*/ 143313 h 4275461"/>
                <a:gd name="connsiteX51" fmla="*/ 2177615 w 3619883"/>
                <a:gd name="connsiteY51" fmla="*/ 119007 h 4275461"/>
                <a:gd name="connsiteX52" fmla="*/ 2255883 w 3619883"/>
                <a:gd name="connsiteY52" fmla="*/ 99047 h 4275461"/>
                <a:gd name="connsiteX53" fmla="*/ 2344622 w 3619883"/>
                <a:gd name="connsiteY53" fmla="*/ 91388 h 4275461"/>
                <a:gd name="connsiteX54" fmla="*/ 2455682 w 3619883"/>
                <a:gd name="connsiteY54" fmla="*/ 78869 h 4275461"/>
                <a:gd name="connsiteX55" fmla="*/ 2632609 w 3619883"/>
                <a:gd name="connsiteY55" fmla="*/ 75338 h 4275461"/>
                <a:gd name="connsiteX56" fmla="*/ 2742291 w 3619883"/>
                <a:gd name="connsiteY56" fmla="*/ 92282 h 4275461"/>
                <a:gd name="connsiteX57" fmla="*/ 2851974 w 3619883"/>
                <a:gd name="connsiteY57" fmla="*/ 109227 h 4275461"/>
                <a:gd name="connsiteX58" fmla="*/ 2907643 w 3619883"/>
                <a:gd name="connsiteY58" fmla="*/ 100020 h 4275461"/>
                <a:gd name="connsiteX59" fmla="*/ 2944022 w 3619883"/>
                <a:gd name="connsiteY59" fmla="*/ 30853 h 4275461"/>
                <a:gd name="connsiteX60" fmla="*/ 3022289 w 3619883"/>
                <a:gd name="connsiteY60" fmla="*/ 10893 h 4275461"/>
                <a:gd name="connsiteX61" fmla="*/ 3054807 w 3619883"/>
                <a:gd name="connsiteY61" fmla="*/ 24226 h 4275461"/>
                <a:gd name="connsiteX62" fmla="*/ 3141892 w 3619883"/>
                <a:gd name="connsiteY62" fmla="*/ 51925 h 4275461"/>
                <a:gd name="connsiteX63" fmla="*/ 3185711 w 3619883"/>
                <a:gd name="connsiteY63" fmla="*/ 59881 h 4275461"/>
                <a:gd name="connsiteX64" fmla="*/ 3219056 w 3619883"/>
                <a:gd name="connsiteY64" fmla="*/ 55536 h 4275461"/>
                <a:gd name="connsiteX65" fmla="*/ 3263425 w 3619883"/>
                <a:gd name="connsiteY65" fmla="*/ 51706 h 4275461"/>
                <a:gd name="connsiteX66" fmla="*/ 3296219 w 3619883"/>
                <a:gd name="connsiteY66" fmla="*/ 59147 h 4275461"/>
                <a:gd name="connsiteX67" fmla="*/ 3319094 w 3619883"/>
                <a:gd name="connsiteY67" fmla="*/ 42500 h 4275461"/>
                <a:gd name="connsiteX68" fmla="*/ 3420511 w 3619883"/>
                <a:gd name="connsiteY68" fmla="*/ 0 h 4275461"/>
                <a:gd name="connsiteX69" fmla="*/ 3453305 w 3619883"/>
                <a:gd name="connsiteY69" fmla="*/ 7440 h 4275461"/>
                <a:gd name="connsiteX70" fmla="*/ 3496571 w 3619883"/>
                <a:gd name="connsiteY70" fmla="*/ 27182 h 4275461"/>
                <a:gd name="connsiteX71" fmla="*/ 3602117 w 3619883"/>
                <a:gd name="connsiteY71" fmla="*/ 132521 h 4275461"/>
                <a:gd name="connsiteX72" fmla="*/ 3619883 w 3619883"/>
                <a:gd name="connsiteY72" fmla="*/ 140049 h 4275461"/>
                <a:gd name="connsiteX73" fmla="*/ 3619883 w 3619883"/>
                <a:gd name="connsiteY73" fmla="*/ 755612 h 4275461"/>
                <a:gd name="connsiteX0" fmla="*/ 3619883 w 3619883"/>
                <a:gd name="connsiteY0" fmla="*/ 755612 h 4275461"/>
                <a:gd name="connsiteX1" fmla="*/ 2761042 w 3619883"/>
                <a:gd name="connsiteY1" fmla="*/ 4275461 h 4275461"/>
                <a:gd name="connsiteX2" fmla="*/ 2690646 w 3619883"/>
                <a:gd name="connsiteY2" fmla="*/ 4275461 h 4275461"/>
                <a:gd name="connsiteX3" fmla="*/ 2511710 w 3619883"/>
                <a:gd name="connsiteY3" fmla="*/ 4275461 h 4275461"/>
                <a:gd name="connsiteX4" fmla="*/ 2337697 w 3619883"/>
                <a:gd name="connsiteY4" fmla="*/ 4275461 h 4275461"/>
                <a:gd name="connsiteX5" fmla="*/ 2150155 w 3619883"/>
                <a:gd name="connsiteY5" fmla="*/ 4275461 h 4275461"/>
                <a:gd name="connsiteX6" fmla="*/ 2079759 w 3619883"/>
                <a:gd name="connsiteY6" fmla="*/ 4275461 h 4275461"/>
                <a:gd name="connsiteX7" fmla="*/ 1824703 w 3619883"/>
                <a:gd name="connsiteY7" fmla="*/ 4275461 h 4275461"/>
                <a:gd name="connsiteX8" fmla="*/ 1796694 w 3619883"/>
                <a:gd name="connsiteY8" fmla="*/ 4275461 h 4275461"/>
                <a:gd name="connsiteX9" fmla="*/ 1558844 w 3619883"/>
                <a:gd name="connsiteY9" fmla="*/ 4275461 h 4275461"/>
                <a:gd name="connsiteX10" fmla="*/ 1427396 w 3619883"/>
                <a:gd name="connsiteY10" fmla="*/ 4275461 h 4275461"/>
                <a:gd name="connsiteX11" fmla="*/ 1210751 w 3619883"/>
                <a:gd name="connsiteY11" fmla="*/ 4275461 h 4275461"/>
                <a:gd name="connsiteX12" fmla="*/ 1140354 w 3619883"/>
                <a:gd name="connsiteY12" fmla="*/ 4275461 h 4275461"/>
                <a:gd name="connsiteX13" fmla="*/ 953807 w 3619883"/>
                <a:gd name="connsiteY13" fmla="*/ 4275461 h 4275461"/>
                <a:gd name="connsiteX14" fmla="*/ 829432 w 3619883"/>
                <a:gd name="connsiteY14" fmla="*/ 4275461 h 4275461"/>
                <a:gd name="connsiteX15" fmla="*/ 611484 w 3619883"/>
                <a:gd name="connsiteY15" fmla="*/ 4275461 h 4275461"/>
                <a:gd name="connsiteX16" fmla="*/ 573998 w 3619883"/>
                <a:gd name="connsiteY16" fmla="*/ 4275461 h 4275461"/>
                <a:gd name="connsiteX17" fmla="*/ 336164 w 3619883"/>
                <a:gd name="connsiteY17" fmla="*/ 4275461 h 4275461"/>
                <a:gd name="connsiteX18" fmla="*/ 189322 w 3619883"/>
                <a:gd name="connsiteY18" fmla="*/ 4275461 h 4275461"/>
                <a:gd name="connsiteX19" fmla="*/ 0 w 3619883"/>
                <a:gd name="connsiteY19" fmla="*/ 4275461 h 4275461"/>
                <a:gd name="connsiteX20" fmla="*/ 0 w 3619883"/>
                <a:gd name="connsiteY20" fmla="*/ 42229 h 4275461"/>
                <a:gd name="connsiteX21" fmla="*/ 42464 w 3619883"/>
                <a:gd name="connsiteY21" fmla="*/ 40518 h 4275461"/>
                <a:gd name="connsiteX22" fmla="*/ 137733 w 3619883"/>
                <a:gd name="connsiteY22" fmla="*/ 35355 h 4275461"/>
                <a:gd name="connsiteX23" fmla="*/ 270565 w 3619883"/>
                <a:gd name="connsiteY23" fmla="*/ 29759 h 4275461"/>
                <a:gd name="connsiteX24" fmla="*/ 479734 w 3619883"/>
                <a:gd name="connsiteY24" fmla="*/ 45455 h 4275461"/>
                <a:gd name="connsiteX25" fmla="*/ 524103 w 3619883"/>
                <a:gd name="connsiteY25" fmla="*/ 41625 h 4275461"/>
                <a:gd name="connsiteX26" fmla="*/ 624416 w 3619883"/>
                <a:gd name="connsiteY26" fmla="*/ 22696 h 4275461"/>
                <a:gd name="connsiteX27" fmla="*/ 657762 w 3619883"/>
                <a:gd name="connsiteY27" fmla="*/ 18351 h 4275461"/>
                <a:gd name="connsiteX28" fmla="*/ 690557 w 3619883"/>
                <a:gd name="connsiteY28" fmla="*/ 25792 h 4275461"/>
                <a:gd name="connsiteX29" fmla="*/ 745123 w 3619883"/>
                <a:gd name="connsiteY29" fmla="*/ 40157 h 4275461"/>
                <a:gd name="connsiteX30" fmla="*/ 789493 w 3619883"/>
                <a:gd name="connsiteY30" fmla="*/ 36327 h 4275461"/>
                <a:gd name="connsiteX31" fmla="*/ 854255 w 3619883"/>
                <a:gd name="connsiteY31" fmla="*/ 68887 h 4275461"/>
                <a:gd name="connsiteX32" fmla="*/ 897520 w 3619883"/>
                <a:gd name="connsiteY32" fmla="*/ 88629 h 4275461"/>
                <a:gd name="connsiteX33" fmla="*/ 940510 w 3619883"/>
                <a:gd name="connsiteY33" fmla="*/ 114265 h 4275461"/>
                <a:gd name="connsiteX34" fmla="*/ 1082712 w 3619883"/>
                <a:gd name="connsiteY34" fmla="*/ 144543 h 4275461"/>
                <a:gd name="connsiteX35" fmla="*/ 1205348 w 3619883"/>
                <a:gd name="connsiteY35" fmla="*/ 120753 h 4275461"/>
                <a:gd name="connsiteX36" fmla="*/ 1271764 w 3619883"/>
                <a:gd name="connsiteY36" fmla="*/ 117956 h 4275461"/>
                <a:gd name="connsiteX37" fmla="*/ 1315583 w 3619883"/>
                <a:gd name="connsiteY37" fmla="*/ 125912 h 4275461"/>
                <a:gd name="connsiteX38" fmla="*/ 1359125 w 3619883"/>
                <a:gd name="connsiteY38" fmla="*/ 139761 h 4275461"/>
                <a:gd name="connsiteX39" fmla="*/ 1391919 w 3619883"/>
                <a:gd name="connsiteY39" fmla="*/ 147202 h 4275461"/>
                <a:gd name="connsiteX40" fmla="*/ 1436563 w 3619883"/>
                <a:gd name="connsiteY40" fmla="*/ 137480 h 4275461"/>
                <a:gd name="connsiteX41" fmla="*/ 1471566 w 3619883"/>
                <a:gd name="connsiteY41" fmla="*/ 97777 h 4275461"/>
                <a:gd name="connsiteX42" fmla="*/ 1505739 w 3619883"/>
                <a:gd name="connsiteY42" fmla="*/ 75753 h 4275461"/>
                <a:gd name="connsiteX43" fmla="*/ 1590891 w 3619883"/>
                <a:gd name="connsiteY43" fmla="*/ 144702 h 4275461"/>
                <a:gd name="connsiteX44" fmla="*/ 1625616 w 3619883"/>
                <a:gd name="connsiteY44" fmla="*/ 110893 h 4275461"/>
                <a:gd name="connsiteX45" fmla="*/ 1658964 w 3619883"/>
                <a:gd name="connsiteY45" fmla="*/ 106547 h 4275461"/>
                <a:gd name="connsiteX46" fmla="*/ 1746598 w 3619883"/>
                <a:gd name="connsiteY46" fmla="*/ 122460 h 4275461"/>
                <a:gd name="connsiteX47" fmla="*/ 1811913 w 3619883"/>
                <a:gd name="connsiteY47" fmla="*/ 143234 h 4275461"/>
                <a:gd name="connsiteX48" fmla="*/ 1856557 w 3619883"/>
                <a:gd name="connsiteY48" fmla="*/ 133511 h 4275461"/>
                <a:gd name="connsiteX49" fmla="*/ 2066003 w 3619883"/>
                <a:gd name="connsiteY49" fmla="*/ 143313 h 4275461"/>
                <a:gd name="connsiteX50" fmla="*/ 2177615 w 3619883"/>
                <a:gd name="connsiteY50" fmla="*/ 119007 h 4275461"/>
                <a:gd name="connsiteX51" fmla="*/ 2255883 w 3619883"/>
                <a:gd name="connsiteY51" fmla="*/ 99047 h 4275461"/>
                <a:gd name="connsiteX52" fmla="*/ 2344622 w 3619883"/>
                <a:gd name="connsiteY52" fmla="*/ 91388 h 4275461"/>
                <a:gd name="connsiteX53" fmla="*/ 2455682 w 3619883"/>
                <a:gd name="connsiteY53" fmla="*/ 78869 h 4275461"/>
                <a:gd name="connsiteX54" fmla="*/ 2632609 w 3619883"/>
                <a:gd name="connsiteY54" fmla="*/ 75338 h 4275461"/>
                <a:gd name="connsiteX55" fmla="*/ 2742291 w 3619883"/>
                <a:gd name="connsiteY55" fmla="*/ 92282 h 4275461"/>
                <a:gd name="connsiteX56" fmla="*/ 2851974 w 3619883"/>
                <a:gd name="connsiteY56" fmla="*/ 109227 h 4275461"/>
                <a:gd name="connsiteX57" fmla="*/ 2907643 w 3619883"/>
                <a:gd name="connsiteY57" fmla="*/ 100020 h 4275461"/>
                <a:gd name="connsiteX58" fmla="*/ 2944022 w 3619883"/>
                <a:gd name="connsiteY58" fmla="*/ 30853 h 4275461"/>
                <a:gd name="connsiteX59" fmla="*/ 3022289 w 3619883"/>
                <a:gd name="connsiteY59" fmla="*/ 10893 h 4275461"/>
                <a:gd name="connsiteX60" fmla="*/ 3054807 w 3619883"/>
                <a:gd name="connsiteY60" fmla="*/ 24226 h 4275461"/>
                <a:gd name="connsiteX61" fmla="*/ 3141892 w 3619883"/>
                <a:gd name="connsiteY61" fmla="*/ 51925 h 4275461"/>
                <a:gd name="connsiteX62" fmla="*/ 3185711 w 3619883"/>
                <a:gd name="connsiteY62" fmla="*/ 59881 h 4275461"/>
                <a:gd name="connsiteX63" fmla="*/ 3219056 w 3619883"/>
                <a:gd name="connsiteY63" fmla="*/ 55536 h 4275461"/>
                <a:gd name="connsiteX64" fmla="*/ 3263425 w 3619883"/>
                <a:gd name="connsiteY64" fmla="*/ 51706 h 4275461"/>
                <a:gd name="connsiteX65" fmla="*/ 3296219 w 3619883"/>
                <a:gd name="connsiteY65" fmla="*/ 59147 h 4275461"/>
                <a:gd name="connsiteX66" fmla="*/ 3319094 w 3619883"/>
                <a:gd name="connsiteY66" fmla="*/ 42500 h 4275461"/>
                <a:gd name="connsiteX67" fmla="*/ 3420511 w 3619883"/>
                <a:gd name="connsiteY67" fmla="*/ 0 h 4275461"/>
                <a:gd name="connsiteX68" fmla="*/ 3453305 w 3619883"/>
                <a:gd name="connsiteY68" fmla="*/ 7440 h 4275461"/>
                <a:gd name="connsiteX69" fmla="*/ 3496571 w 3619883"/>
                <a:gd name="connsiteY69" fmla="*/ 27182 h 4275461"/>
                <a:gd name="connsiteX70" fmla="*/ 3602117 w 3619883"/>
                <a:gd name="connsiteY70" fmla="*/ 132521 h 4275461"/>
                <a:gd name="connsiteX71" fmla="*/ 3619883 w 3619883"/>
                <a:gd name="connsiteY71" fmla="*/ 140049 h 4275461"/>
                <a:gd name="connsiteX72" fmla="*/ 3619883 w 3619883"/>
                <a:gd name="connsiteY72" fmla="*/ 755612 h 4275461"/>
                <a:gd name="connsiteX0" fmla="*/ 3619883 w 3619883"/>
                <a:gd name="connsiteY0" fmla="*/ 755612 h 4275461"/>
                <a:gd name="connsiteX1" fmla="*/ 2690646 w 3619883"/>
                <a:gd name="connsiteY1" fmla="*/ 4275461 h 4275461"/>
                <a:gd name="connsiteX2" fmla="*/ 2511710 w 3619883"/>
                <a:gd name="connsiteY2" fmla="*/ 4275461 h 4275461"/>
                <a:gd name="connsiteX3" fmla="*/ 2337697 w 3619883"/>
                <a:gd name="connsiteY3" fmla="*/ 4275461 h 4275461"/>
                <a:gd name="connsiteX4" fmla="*/ 2150155 w 3619883"/>
                <a:gd name="connsiteY4" fmla="*/ 4275461 h 4275461"/>
                <a:gd name="connsiteX5" fmla="*/ 2079759 w 3619883"/>
                <a:gd name="connsiteY5" fmla="*/ 4275461 h 4275461"/>
                <a:gd name="connsiteX6" fmla="*/ 1824703 w 3619883"/>
                <a:gd name="connsiteY6" fmla="*/ 4275461 h 4275461"/>
                <a:gd name="connsiteX7" fmla="*/ 1796694 w 3619883"/>
                <a:gd name="connsiteY7" fmla="*/ 4275461 h 4275461"/>
                <a:gd name="connsiteX8" fmla="*/ 1558844 w 3619883"/>
                <a:gd name="connsiteY8" fmla="*/ 4275461 h 4275461"/>
                <a:gd name="connsiteX9" fmla="*/ 1427396 w 3619883"/>
                <a:gd name="connsiteY9" fmla="*/ 4275461 h 4275461"/>
                <a:gd name="connsiteX10" fmla="*/ 1210751 w 3619883"/>
                <a:gd name="connsiteY10" fmla="*/ 4275461 h 4275461"/>
                <a:gd name="connsiteX11" fmla="*/ 1140354 w 3619883"/>
                <a:gd name="connsiteY11" fmla="*/ 4275461 h 4275461"/>
                <a:gd name="connsiteX12" fmla="*/ 953807 w 3619883"/>
                <a:gd name="connsiteY12" fmla="*/ 4275461 h 4275461"/>
                <a:gd name="connsiteX13" fmla="*/ 829432 w 3619883"/>
                <a:gd name="connsiteY13" fmla="*/ 4275461 h 4275461"/>
                <a:gd name="connsiteX14" fmla="*/ 611484 w 3619883"/>
                <a:gd name="connsiteY14" fmla="*/ 4275461 h 4275461"/>
                <a:gd name="connsiteX15" fmla="*/ 573998 w 3619883"/>
                <a:gd name="connsiteY15" fmla="*/ 4275461 h 4275461"/>
                <a:gd name="connsiteX16" fmla="*/ 336164 w 3619883"/>
                <a:gd name="connsiteY16" fmla="*/ 4275461 h 4275461"/>
                <a:gd name="connsiteX17" fmla="*/ 189322 w 3619883"/>
                <a:gd name="connsiteY17" fmla="*/ 4275461 h 4275461"/>
                <a:gd name="connsiteX18" fmla="*/ 0 w 3619883"/>
                <a:gd name="connsiteY18" fmla="*/ 4275461 h 4275461"/>
                <a:gd name="connsiteX19" fmla="*/ 0 w 3619883"/>
                <a:gd name="connsiteY19" fmla="*/ 42229 h 4275461"/>
                <a:gd name="connsiteX20" fmla="*/ 42464 w 3619883"/>
                <a:gd name="connsiteY20" fmla="*/ 40518 h 4275461"/>
                <a:gd name="connsiteX21" fmla="*/ 137733 w 3619883"/>
                <a:gd name="connsiteY21" fmla="*/ 35355 h 4275461"/>
                <a:gd name="connsiteX22" fmla="*/ 270565 w 3619883"/>
                <a:gd name="connsiteY22" fmla="*/ 29759 h 4275461"/>
                <a:gd name="connsiteX23" fmla="*/ 479734 w 3619883"/>
                <a:gd name="connsiteY23" fmla="*/ 45455 h 4275461"/>
                <a:gd name="connsiteX24" fmla="*/ 524103 w 3619883"/>
                <a:gd name="connsiteY24" fmla="*/ 41625 h 4275461"/>
                <a:gd name="connsiteX25" fmla="*/ 624416 w 3619883"/>
                <a:gd name="connsiteY25" fmla="*/ 22696 h 4275461"/>
                <a:gd name="connsiteX26" fmla="*/ 657762 w 3619883"/>
                <a:gd name="connsiteY26" fmla="*/ 18351 h 4275461"/>
                <a:gd name="connsiteX27" fmla="*/ 690557 w 3619883"/>
                <a:gd name="connsiteY27" fmla="*/ 25792 h 4275461"/>
                <a:gd name="connsiteX28" fmla="*/ 745123 w 3619883"/>
                <a:gd name="connsiteY28" fmla="*/ 40157 h 4275461"/>
                <a:gd name="connsiteX29" fmla="*/ 789493 w 3619883"/>
                <a:gd name="connsiteY29" fmla="*/ 36327 h 4275461"/>
                <a:gd name="connsiteX30" fmla="*/ 854255 w 3619883"/>
                <a:gd name="connsiteY30" fmla="*/ 68887 h 4275461"/>
                <a:gd name="connsiteX31" fmla="*/ 897520 w 3619883"/>
                <a:gd name="connsiteY31" fmla="*/ 88629 h 4275461"/>
                <a:gd name="connsiteX32" fmla="*/ 940510 w 3619883"/>
                <a:gd name="connsiteY32" fmla="*/ 114265 h 4275461"/>
                <a:gd name="connsiteX33" fmla="*/ 1082712 w 3619883"/>
                <a:gd name="connsiteY33" fmla="*/ 144543 h 4275461"/>
                <a:gd name="connsiteX34" fmla="*/ 1205348 w 3619883"/>
                <a:gd name="connsiteY34" fmla="*/ 120753 h 4275461"/>
                <a:gd name="connsiteX35" fmla="*/ 1271764 w 3619883"/>
                <a:gd name="connsiteY35" fmla="*/ 117956 h 4275461"/>
                <a:gd name="connsiteX36" fmla="*/ 1315583 w 3619883"/>
                <a:gd name="connsiteY36" fmla="*/ 125912 h 4275461"/>
                <a:gd name="connsiteX37" fmla="*/ 1359125 w 3619883"/>
                <a:gd name="connsiteY37" fmla="*/ 139761 h 4275461"/>
                <a:gd name="connsiteX38" fmla="*/ 1391919 w 3619883"/>
                <a:gd name="connsiteY38" fmla="*/ 147202 h 4275461"/>
                <a:gd name="connsiteX39" fmla="*/ 1436563 w 3619883"/>
                <a:gd name="connsiteY39" fmla="*/ 137480 h 4275461"/>
                <a:gd name="connsiteX40" fmla="*/ 1471566 w 3619883"/>
                <a:gd name="connsiteY40" fmla="*/ 97777 h 4275461"/>
                <a:gd name="connsiteX41" fmla="*/ 1505739 w 3619883"/>
                <a:gd name="connsiteY41" fmla="*/ 75753 h 4275461"/>
                <a:gd name="connsiteX42" fmla="*/ 1590891 w 3619883"/>
                <a:gd name="connsiteY42" fmla="*/ 144702 h 4275461"/>
                <a:gd name="connsiteX43" fmla="*/ 1625616 w 3619883"/>
                <a:gd name="connsiteY43" fmla="*/ 110893 h 4275461"/>
                <a:gd name="connsiteX44" fmla="*/ 1658964 w 3619883"/>
                <a:gd name="connsiteY44" fmla="*/ 106547 h 4275461"/>
                <a:gd name="connsiteX45" fmla="*/ 1746598 w 3619883"/>
                <a:gd name="connsiteY45" fmla="*/ 122460 h 4275461"/>
                <a:gd name="connsiteX46" fmla="*/ 1811913 w 3619883"/>
                <a:gd name="connsiteY46" fmla="*/ 143234 h 4275461"/>
                <a:gd name="connsiteX47" fmla="*/ 1856557 w 3619883"/>
                <a:gd name="connsiteY47" fmla="*/ 133511 h 4275461"/>
                <a:gd name="connsiteX48" fmla="*/ 2066003 w 3619883"/>
                <a:gd name="connsiteY48" fmla="*/ 143313 h 4275461"/>
                <a:gd name="connsiteX49" fmla="*/ 2177615 w 3619883"/>
                <a:gd name="connsiteY49" fmla="*/ 119007 h 4275461"/>
                <a:gd name="connsiteX50" fmla="*/ 2255883 w 3619883"/>
                <a:gd name="connsiteY50" fmla="*/ 99047 h 4275461"/>
                <a:gd name="connsiteX51" fmla="*/ 2344622 w 3619883"/>
                <a:gd name="connsiteY51" fmla="*/ 91388 h 4275461"/>
                <a:gd name="connsiteX52" fmla="*/ 2455682 w 3619883"/>
                <a:gd name="connsiteY52" fmla="*/ 78869 h 4275461"/>
                <a:gd name="connsiteX53" fmla="*/ 2632609 w 3619883"/>
                <a:gd name="connsiteY53" fmla="*/ 75338 h 4275461"/>
                <a:gd name="connsiteX54" fmla="*/ 2742291 w 3619883"/>
                <a:gd name="connsiteY54" fmla="*/ 92282 h 4275461"/>
                <a:gd name="connsiteX55" fmla="*/ 2851974 w 3619883"/>
                <a:gd name="connsiteY55" fmla="*/ 109227 h 4275461"/>
                <a:gd name="connsiteX56" fmla="*/ 2907643 w 3619883"/>
                <a:gd name="connsiteY56" fmla="*/ 100020 h 4275461"/>
                <a:gd name="connsiteX57" fmla="*/ 2944022 w 3619883"/>
                <a:gd name="connsiteY57" fmla="*/ 30853 h 4275461"/>
                <a:gd name="connsiteX58" fmla="*/ 3022289 w 3619883"/>
                <a:gd name="connsiteY58" fmla="*/ 10893 h 4275461"/>
                <a:gd name="connsiteX59" fmla="*/ 3054807 w 3619883"/>
                <a:gd name="connsiteY59" fmla="*/ 24226 h 4275461"/>
                <a:gd name="connsiteX60" fmla="*/ 3141892 w 3619883"/>
                <a:gd name="connsiteY60" fmla="*/ 51925 h 4275461"/>
                <a:gd name="connsiteX61" fmla="*/ 3185711 w 3619883"/>
                <a:gd name="connsiteY61" fmla="*/ 59881 h 4275461"/>
                <a:gd name="connsiteX62" fmla="*/ 3219056 w 3619883"/>
                <a:gd name="connsiteY62" fmla="*/ 55536 h 4275461"/>
                <a:gd name="connsiteX63" fmla="*/ 3263425 w 3619883"/>
                <a:gd name="connsiteY63" fmla="*/ 51706 h 4275461"/>
                <a:gd name="connsiteX64" fmla="*/ 3296219 w 3619883"/>
                <a:gd name="connsiteY64" fmla="*/ 59147 h 4275461"/>
                <a:gd name="connsiteX65" fmla="*/ 3319094 w 3619883"/>
                <a:gd name="connsiteY65" fmla="*/ 42500 h 4275461"/>
                <a:gd name="connsiteX66" fmla="*/ 3420511 w 3619883"/>
                <a:gd name="connsiteY66" fmla="*/ 0 h 4275461"/>
                <a:gd name="connsiteX67" fmla="*/ 3453305 w 3619883"/>
                <a:gd name="connsiteY67" fmla="*/ 7440 h 4275461"/>
                <a:gd name="connsiteX68" fmla="*/ 3496571 w 3619883"/>
                <a:gd name="connsiteY68" fmla="*/ 27182 h 4275461"/>
                <a:gd name="connsiteX69" fmla="*/ 3602117 w 3619883"/>
                <a:gd name="connsiteY69" fmla="*/ 132521 h 4275461"/>
                <a:gd name="connsiteX70" fmla="*/ 3619883 w 3619883"/>
                <a:gd name="connsiteY70" fmla="*/ 140049 h 4275461"/>
                <a:gd name="connsiteX71" fmla="*/ 3619883 w 3619883"/>
                <a:gd name="connsiteY71" fmla="*/ 755612 h 4275461"/>
                <a:gd name="connsiteX0" fmla="*/ 3619883 w 3619883"/>
                <a:gd name="connsiteY0" fmla="*/ 755612 h 4275461"/>
                <a:gd name="connsiteX1" fmla="*/ 2511710 w 3619883"/>
                <a:gd name="connsiteY1" fmla="*/ 4275461 h 4275461"/>
                <a:gd name="connsiteX2" fmla="*/ 2337697 w 3619883"/>
                <a:gd name="connsiteY2" fmla="*/ 4275461 h 4275461"/>
                <a:gd name="connsiteX3" fmla="*/ 2150155 w 3619883"/>
                <a:gd name="connsiteY3" fmla="*/ 4275461 h 4275461"/>
                <a:gd name="connsiteX4" fmla="*/ 2079759 w 3619883"/>
                <a:gd name="connsiteY4" fmla="*/ 4275461 h 4275461"/>
                <a:gd name="connsiteX5" fmla="*/ 1824703 w 3619883"/>
                <a:gd name="connsiteY5" fmla="*/ 4275461 h 4275461"/>
                <a:gd name="connsiteX6" fmla="*/ 1796694 w 3619883"/>
                <a:gd name="connsiteY6" fmla="*/ 4275461 h 4275461"/>
                <a:gd name="connsiteX7" fmla="*/ 1558844 w 3619883"/>
                <a:gd name="connsiteY7" fmla="*/ 4275461 h 4275461"/>
                <a:gd name="connsiteX8" fmla="*/ 1427396 w 3619883"/>
                <a:gd name="connsiteY8" fmla="*/ 4275461 h 4275461"/>
                <a:gd name="connsiteX9" fmla="*/ 1210751 w 3619883"/>
                <a:gd name="connsiteY9" fmla="*/ 4275461 h 4275461"/>
                <a:gd name="connsiteX10" fmla="*/ 1140354 w 3619883"/>
                <a:gd name="connsiteY10" fmla="*/ 4275461 h 4275461"/>
                <a:gd name="connsiteX11" fmla="*/ 953807 w 3619883"/>
                <a:gd name="connsiteY11" fmla="*/ 4275461 h 4275461"/>
                <a:gd name="connsiteX12" fmla="*/ 829432 w 3619883"/>
                <a:gd name="connsiteY12" fmla="*/ 4275461 h 4275461"/>
                <a:gd name="connsiteX13" fmla="*/ 611484 w 3619883"/>
                <a:gd name="connsiteY13" fmla="*/ 4275461 h 4275461"/>
                <a:gd name="connsiteX14" fmla="*/ 573998 w 3619883"/>
                <a:gd name="connsiteY14" fmla="*/ 4275461 h 4275461"/>
                <a:gd name="connsiteX15" fmla="*/ 336164 w 3619883"/>
                <a:gd name="connsiteY15" fmla="*/ 4275461 h 4275461"/>
                <a:gd name="connsiteX16" fmla="*/ 189322 w 3619883"/>
                <a:gd name="connsiteY16" fmla="*/ 4275461 h 4275461"/>
                <a:gd name="connsiteX17" fmla="*/ 0 w 3619883"/>
                <a:gd name="connsiteY17" fmla="*/ 4275461 h 4275461"/>
                <a:gd name="connsiteX18" fmla="*/ 0 w 3619883"/>
                <a:gd name="connsiteY18" fmla="*/ 42229 h 4275461"/>
                <a:gd name="connsiteX19" fmla="*/ 42464 w 3619883"/>
                <a:gd name="connsiteY19" fmla="*/ 40518 h 4275461"/>
                <a:gd name="connsiteX20" fmla="*/ 137733 w 3619883"/>
                <a:gd name="connsiteY20" fmla="*/ 35355 h 4275461"/>
                <a:gd name="connsiteX21" fmla="*/ 270565 w 3619883"/>
                <a:gd name="connsiteY21" fmla="*/ 29759 h 4275461"/>
                <a:gd name="connsiteX22" fmla="*/ 479734 w 3619883"/>
                <a:gd name="connsiteY22" fmla="*/ 45455 h 4275461"/>
                <a:gd name="connsiteX23" fmla="*/ 524103 w 3619883"/>
                <a:gd name="connsiteY23" fmla="*/ 41625 h 4275461"/>
                <a:gd name="connsiteX24" fmla="*/ 624416 w 3619883"/>
                <a:gd name="connsiteY24" fmla="*/ 22696 h 4275461"/>
                <a:gd name="connsiteX25" fmla="*/ 657762 w 3619883"/>
                <a:gd name="connsiteY25" fmla="*/ 18351 h 4275461"/>
                <a:gd name="connsiteX26" fmla="*/ 690557 w 3619883"/>
                <a:gd name="connsiteY26" fmla="*/ 25792 h 4275461"/>
                <a:gd name="connsiteX27" fmla="*/ 745123 w 3619883"/>
                <a:gd name="connsiteY27" fmla="*/ 40157 h 4275461"/>
                <a:gd name="connsiteX28" fmla="*/ 789493 w 3619883"/>
                <a:gd name="connsiteY28" fmla="*/ 36327 h 4275461"/>
                <a:gd name="connsiteX29" fmla="*/ 854255 w 3619883"/>
                <a:gd name="connsiteY29" fmla="*/ 68887 h 4275461"/>
                <a:gd name="connsiteX30" fmla="*/ 897520 w 3619883"/>
                <a:gd name="connsiteY30" fmla="*/ 88629 h 4275461"/>
                <a:gd name="connsiteX31" fmla="*/ 940510 w 3619883"/>
                <a:gd name="connsiteY31" fmla="*/ 114265 h 4275461"/>
                <a:gd name="connsiteX32" fmla="*/ 1082712 w 3619883"/>
                <a:gd name="connsiteY32" fmla="*/ 144543 h 4275461"/>
                <a:gd name="connsiteX33" fmla="*/ 1205348 w 3619883"/>
                <a:gd name="connsiteY33" fmla="*/ 120753 h 4275461"/>
                <a:gd name="connsiteX34" fmla="*/ 1271764 w 3619883"/>
                <a:gd name="connsiteY34" fmla="*/ 117956 h 4275461"/>
                <a:gd name="connsiteX35" fmla="*/ 1315583 w 3619883"/>
                <a:gd name="connsiteY35" fmla="*/ 125912 h 4275461"/>
                <a:gd name="connsiteX36" fmla="*/ 1359125 w 3619883"/>
                <a:gd name="connsiteY36" fmla="*/ 139761 h 4275461"/>
                <a:gd name="connsiteX37" fmla="*/ 1391919 w 3619883"/>
                <a:gd name="connsiteY37" fmla="*/ 147202 h 4275461"/>
                <a:gd name="connsiteX38" fmla="*/ 1436563 w 3619883"/>
                <a:gd name="connsiteY38" fmla="*/ 137480 h 4275461"/>
                <a:gd name="connsiteX39" fmla="*/ 1471566 w 3619883"/>
                <a:gd name="connsiteY39" fmla="*/ 97777 h 4275461"/>
                <a:gd name="connsiteX40" fmla="*/ 1505739 w 3619883"/>
                <a:gd name="connsiteY40" fmla="*/ 75753 h 4275461"/>
                <a:gd name="connsiteX41" fmla="*/ 1590891 w 3619883"/>
                <a:gd name="connsiteY41" fmla="*/ 144702 h 4275461"/>
                <a:gd name="connsiteX42" fmla="*/ 1625616 w 3619883"/>
                <a:gd name="connsiteY42" fmla="*/ 110893 h 4275461"/>
                <a:gd name="connsiteX43" fmla="*/ 1658964 w 3619883"/>
                <a:gd name="connsiteY43" fmla="*/ 106547 h 4275461"/>
                <a:gd name="connsiteX44" fmla="*/ 1746598 w 3619883"/>
                <a:gd name="connsiteY44" fmla="*/ 122460 h 4275461"/>
                <a:gd name="connsiteX45" fmla="*/ 1811913 w 3619883"/>
                <a:gd name="connsiteY45" fmla="*/ 143234 h 4275461"/>
                <a:gd name="connsiteX46" fmla="*/ 1856557 w 3619883"/>
                <a:gd name="connsiteY46" fmla="*/ 133511 h 4275461"/>
                <a:gd name="connsiteX47" fmla="*/ 2066003 w 3619883"/>
                <a:gd name="connsiteY47" fmla="*/ 143313 h 4275461"/>
                <a:gd name="connsiteX48" fmla="*/ 2177615 w 3619883"/>
                <a:gd name="connsiteY48" fmla="*/ 119007 h 4275461"/>
                <a:gd name="connsiteX49" fmla="*/ 2255883 w 3619883"/>
                <a:gd name="connsiteY49" fmla="*/ 99047 h 4275461"/>
                <a:gd name="connsiteX50" fmla="*/ 2344622 w 3619883"/>
                <a:gd name="connsiteY50" fmla="*/ 91388 h 4275461"/>
                <a:gd name="connsiteX51" fmla="*/ 2455682 w 3619883"/>
                <a:gd name="connsiteY51" fmla="*/ 78869 h 4275461"/>
                <a:gd name="connsiteX52" fmla="*/ 2632609 w 3619883"/>
                <a:gd name="connsiteY52" fmla="*/ 75338 h 4275461"/>
                <a:gd name="connsiteX53" fmla="*/ 2742291 w 3619883"/>
                <a:gd name="connsiteY53" fmla="*/ 92282 h 4275461"/>
                <a:gd name="connsiteX54" fmla="*/ 2851974 w 3619883"/>
                <a:gd name="connsiteY54" fmla="*/ 109227 h 4275461"/>
                <a:gd name="connsiteX55" fmla="*/ 2907643 w 3619883"/>
                <a:gd name="connsiteY55" fmla="*/ 100020 h 4275461"/>
                <a:gd name="connsiteX56" fmla="*/ 2944022 w 3619883"/>
                <a:gd name="connsiteY56" fmla="*/ 30853 h 4275461"/>
                <a:gd name="connsiteX57" fmla="*/ 3022289 w 3619883"/>
                <a:gd name="connsiteY57" fmla="*/ 10893 h 4275461"/>
                <a:gd name="connsiteX58" fmla="*/ 3054807 w 3619883"/>
                <a:gd name="connsiteY58" fmla="*/ 24226 h 4275461"/>
                <a:gd name="connsiteX59" fmla="*/ 3141892 w 3619883"/>
                <a:gd name="connsiteY59" fmla="*/ 51925 h 4275461"/>
                <a:gd name="connsiteX60" fmla="*/ 3185711 w 3619883"/>
                <a:gd name="connsiteY60" fmla="*/ 59881 h 4275461"/>
                <a:gd name="connsiteX61" fmla="*/ 3219056 w 3619883"/>
                <a:gd name="connsiteY61" fmla="*/ 55536 h 4275461"/>
                <a:gd name="connsiteX62" fmla="*/ 3263425 w 3619883"/>
                <a:gd name="connsiteY62" fmla="*/ 51706 h 4275461"/>
                <a:gd name="connsiteX63" fmla="*/ 3296219 w 3619883"/>
                <a:gd name="connsiteY63" fmla="*/ 59147 h 4275461"/>
                <a:gd name="connsiteX64" fmla="*/ 3319094 w 3619883"/>
                <a:gd name="connsiteY64" fmla="*/ 42500 h 4275461"/>
                <a:gd name="connsiteX65" fmla="*/ 3420511 w 3619883"/>
                <a:gd name="connsiteY65" fmla="*/ 0 h 4275461"/>
                <a:gd name="connsiteX66" fmla="*/ 3453305 w 3619883"/>
                <a:gd name="connsiteY66" fmla="*/ 7440 h 4275461"/>
                <a:gd name="connsiteX67" fmla="*/ 3496571 w 3619883"/>
                <a:gd name="connsiteY67" fmla="*/ 27182 h 4275461"/>
                <a:gd name="connsiteX68" fmla="*/ 3602117 w 3619883"/>
                <a:gd name="connsiteY68" fmla="*/ 132521 h 4275461"/>
                <a:gd name="connsiteX69" fmla="*/ 3619883 w 3619883"/>
                <a:gd name="connsiteY69" fmla="*/ 140049 h 4275461"/>
                <a:gd name="connsiteX70" fmla="*/ 3619883 w 3619883"/>
                <a:gd name="connsiteY70" fmla="*/ 755612 h 4275461"/>
                <a:gd name="connsiteX0" fmla="*/ 3619883 w 3619883"/>
                <a:gd name="connsiteY0" fmla="*/ 755612 h 4275461"/>
                <a:gd name="connsiteX1" fmla="*/ 2337697 w 3619883"/>
                <a:gd name="connsiteY1" fmla="*/ 4275461 h 4275461"/>
                <a:gd name="connsiteX2" fmla="*/ 2150155 w 3619883"/>
                <a:gd name="connsiteY2" fmla="*/ 4275461 h 4275461"/>
                <a:gd name="connsiteX3" fmla="*/ 2079759 w 3619883"/>
                <a:gd name="connsiteY3" fmla="*/ 4275461 h 4275461"/>
                <a:gd name="connsiteX4" fmla="*/ 1824703 w 3619883"/>
                <a:gd name="connsiteY4" fmla="*/ 4275461 h 4275461"/>
                <a:gd name="connsiteX5" fmla="*/ 1796694 w 3619883"/>
                <a:gd name="connsiteY5" fmla="*/ 4275461 h 4275461"/>
                <a:gd name="connsiteX6" fmla="*/ 1558844 w 3619883"/>
                <a:gd name="connsiteY6" fmla="*/ 4275461 h 4275461"/>
                <a:gd name="connsiteX7" fmla="*/ 1427396 w 3619883"/>
                <a:gd name="connsiteY7" fmla="*/ 4275461 h 4275461"/>
                <a:gd name="connsiteX8" fmla="*/ 1210751 w 3619883"/>
                <a:gd name="connsiteY8" fmla="*/ 4275461 h 4275461"/>
                <a:gd name="connsiteX9" fmla="*/ 1140354 w 3619883"/>
                <a:gd name="connsiteY9" fmla="*/ 4275461 h 4275461"/>
                <a:gd name="connsiteX10" fmla="*/ 953807 w 3619883"/>
                <a:gd name="connsiteY10" fmla="*/ 4275461 h 4275461"/>
                <a:gd name="connsiteX11" fmla="*/ 829432 w 3619883"/>
                <a:gd name="connsiteY11" fmla="*/ 4275461 h 4275461"/>
                <a:gd name="connsiteX12" fmla="*/ 611484 w 3619883"/>
                <a:gd name="connsiteY12" fmla="*/ 4275461 h 4275461"/>
                <a:gd name="connsiteX13" fmla="*/ 573998 w 3619883"/>
                <a:gd name="connsiteY13" fmla="*/ 4275461 h 4275461"/>
                <a:gd name="connsiteX14" fmla="*/ 336164 w 3619883"/>
                <a:gd name="connsiteY14" fmla="*/ 4275461 h 4275461"/>
                <a:gd name="connsiteX15" fmla="*/ 189322 w 3619883"/>
                <a:gd name="connsiteY15" fmla="*/ 4275461 h 4275461"/>
                <a:gd name="connsiteX16" fmla="*/ 0 w 3619883"/>
                <a:gd name="connsiteY16" fmla="*/ 4275461 h 4275461"/>
                <a:gd name="connsiteX17" fmla="*/ 0 w 3619883"/>
                <a:gd name="connsiteY17" fmla="*/ 42229 h 4275461"/>
                <a:gd name="connsiteX18" fmla="*/ 42464 w 3619883"/>
                <a:gd name="connsiteY18" fmla="*/ 40518 h 4275461"/>
                <a:gd name="connsiteX19" fmla="*/ 137733 w 3619883"/>
                <a:gd name="connsiteY19" fmla="*/ 35355 h 4275461"/>
                <a:gd name="connsiteX20" fmla="*/ 270565 w 3619883"/>
                <a:gd name="connsiteY20" fmla="*/ 29759 h 4275461"/>
                <a:gd name="connsiteX21" fmla="*/ 479734 w 3619883"/>
                <a:gd name="connsiteY21" fmla="*/ 45455 h 4275461"/>
                <a:gd name="connsiteX22" fmla="*/ 524103 w 3619883"/>
                <a:gd name="connsiteY22" fmla="*/ 41625 h 4275461"/>
                <a:gd name="connsiteX23" fmla="*/ 624416 w 3619883"/>
                <a:gd name="connsiteY23" fmla="*/ 22696 h 4275461"/>
                <a:gd name="connsiteX24" fmla="*/ 657762 w 3619883"/>
                <a:gd name="connsiteY24" fmla="*/ 18351 h 4275461"/>
                <a:gd name="connsiteX25" fmla="*/ 690557 w 3619883"/>
                <a:gd name="connsiteY25" fmla="*/ 25792 h 4275461"/>
                <a:gd name="connsiteX26" fmla="*/ 745123 w 3619883"/>
                <a:gd name="connsiteY26" fmla="*/ 40157 h 4275461"/>
                <a:gd name="connsiteX27" fmla="*/ 789493 w 3619883"/>
                <a:gd name="connsiteY27" fmla="*/ 36327 h 4275461"/>
                <a:gd name="connsiteX28" fmla="*/ 854255 w 3619883"/>
                <a:gd name="connsiteY28" fmla="*/ 68887 h 4275461"/>
                <a:gd name="connsiteX29" fmla="*/ 897520 w 3619883"/>
                <a:gd name="connsiteY29" fmla="*/ 88629 h 4275461"/>
                <a:gd name="connsiteX30" fmla="*/ 940510 w 3619883"/>
                <a:gd name="connsiteY30" fmla="*/ 114265 h 4275461"/>
                <a:gd name="connsiteX31" fmla="*/ 1082712 w 3619883"/>
                <a:gd name="connsiteY31" fmla="*/ 144543 h 4275461"/>
                <a:gd name="connsiteX32" fmla="*/ 1205348 w 3619883"/>
                <a:gd name="connsiteY32" fmla="*/ 120753 h 4275461"/>
                <a:gd name="connsiteX33" fmla="*/ 1271764 w 3619883"/>
                <a:gd name="connsiteY33" fmla="*/ 117956 h 4275461"/>
                <a:gd name="connsiteX34" fmla="*/ 1315583 w 3619883"/>
                <a:gd name="connsiteY34" fmla="*/ 125912 h 4275461"/>
                <a:gd name="connsiteX35" fmla="*/ 1359125 w 3619883"/>
                <a:gd name="connsiteY35" fmla="*/ 139761 h 4275461"/>
                <a:gd name="connsiteX36" fmla="*/ 1391919 w 3619883"/>
                <a:gd name="connsiteY36" fmla="*/ 147202 h 4275461"/>
                <a:gd name="connsiteX37" fmla="*/ 1436563 w 3619883"/>
                <a:gd name="connsiteY37" fmla="*/ 137480 h 4275461"/>
                <a:gd name="connsiteX38" fmla="*/ 1471566 w 3619883"/>
                <a:gd name="connsiteY38" fmla="*/ 97777 h 4275461"/>
                <a:gd name="connsiteX39" fmla="*/ 1505739 w 3619883"/>
                <a:gd name="connsiteY39" fmla="*/ 75753 h 4275461"/>
                <a:gd name="connsiteX40" fmla="*/ 1590891 w 3619883"/>
                <a:gd name="connsiteY40" fmla="*/ 144702 h 4275461"/>
                <a:gd name="connsiteX41" fmla="*/ 1625616 w 3619883"/>
                <a:gd name="connsiteY41" fmla="*/ 110893 h 4275461"/>
                <a:gd name="connsiteX42" fmla="*/ 1658964 w 3619883"/>
                <a:gd name="connsiteY42" fmla="*/ 106547 h 4275461"/>
                <a:gd name="connsiteX43" fmla="*/ 1746598 w 3619883"/>
                <a:gd name="connsiteY43" fmla="*/ 122460 h 4275461"/>
                <a:gd name="connsiteX44" fmla="*/ 1811913 w 3619883"/>
                <a:gd name="connsiteY44" fmla="*/ 143234 h 4275461"/>
                <a:gd name="connsiteX45" fmla="*/ 1856557 w 3619883"/>
                <a:gd name="connsiteY45" fmla="*/ 133511 h 4275461"/>
                <a:gd name="connsiteX46" fmla="*/ 2066003 w 3619883"/>
                <a:gd name="connsiteY46" fmla="*/ 143313 h 4275461"/>
                <a:gd name="connsiteX47" fmla="*/ 2177615 w 3619883"/>
                <a:gd name="connsiteY47" fmla="*/ 119007 h 4275461"/>
                <a:gd name="connsiteX48" fmla="*/ 2255883 w 3619883"/>
                <a:gd name="connsiteY48" fmla="*/ 99047 h 4275461"/>
                <a:gd name="connsiteX49" fmla="*/ 2344622 w 3619883"/>
                <a:gd name="connsiteY49" fmla="*/ 91388 h 4275461"/>
                <a:gd name="connsiteX50" fmla="*/ 2455682 w 3619883"/>
                <a:gd name="connsiteY50" fmla="*/ 78869 h 4275461"/>
                <a:gd name="connsiteX51" fmla="*/ 2632609 w 3619883"/>
                <a:gd name="connsiteY51" fmla="*/ 75338 h 4275461"/>
                <a:gd name="connsiteX52" fmla="*/ 2742291 w 3619883"/>
                <a:gd name="connsiteY52" fmla="*/ 92282 h 4275461"/>
                <a:gd name="connsiteX53" fmla="*/ 2851974 w 3619883"/>
                <a:gd name="connsiteY53" fmla="*/ 109227 h 4275461"/>
                <a:gd name="connsiteX54" fmla="*/ 2907643 w 3619883"/>
                <a:gd name="connsiteY54" fmla="*/ 100020 h 4275461"/>
                <a:gd name="connsiteX55" fmla="*/ 2944022 w 3619883"/>
                <a:gd name="connsiteY55" fmla="*/ 30853 h 4275461"/>
                <a:gd name="connsiteX56" fmla="*/ 3022289 w 3619883"/>
                <a:gd name="connsiteY56" fmla="*/ 10893 h 4275461"/>
                <a:gd name="connsiteX57" fmla="*/ 3054807 w 3619883"/>
                <a:gd name="connsiteY57" fmla="*/ 24226 h 4275461"/>
                <a:gd name="connsiteX58" fmla="*/ 3141892 w 3619883"/>
                <a:gd name="connsiteY58" fmla="*/ 51925 h 4275461"/>
                <a:gd name="connsiteX59" fmla="*/ 3185711 w 3619883"/>
                <a:gd name="connsiteY59" fmla="*/ 59881 h 4275461"/>
                <a:gd name="connsiteX60" fmla="*/ 3219056 w 3619883"/>
                <a:gd name="connsiteY60" fmla="*/ 55536 h 4275461"/>
                <a:gd name="connsiteX61" fmla="*/ 3263425 w 3619883"/>
                <a:gd name="connsiteY61" fmla="*/ 51706 h 4275461"/>
                <a:gd name="connsiteX62" fmla="*/ 3296219 w 3619883"/>
                <a:gd name="connsiteY62" fmla="*/ 59147 h 4275461"/>
                <a:gd name="connsiteX63" fmla="*/ 3319094 w 3619883"/>
                <a:gd name="connsiteY63" fmla="*/ 42500 h 4275461"/>
                <a:gd name="connsiteX64" fmla="*/ 3420511 w 3619883"/>
                <a:gd name="connsiteY64" fmla="*/ 0 h 4275461"/>
                <a:gd name="connsiteX65" fmla="*/ 3453305 w 3619883"/>
                <a:gd name="connsiteY65" fmla="*/ 7440 h 4275461"/>
                <a:gd name="connsiteX66" fmla="*/ 3496571 w 3619883"/>
                <a:gd name="connsiteY66" fmla="*/ 27182 h 4275461"/>
                <a:gd name="connsiteX67" fmla="*/ 3602117 w 3619883"/>
                <a:gd name="connsiteY67" fmla="*/ 132521 h 4275461"/>
                <a:gd name="connsiteX68" fmla="*/ 3619883 w 3619883"/>
                <a:gd name="connsiteY68" fmla="*/ 140049 h 4275461"/>
                <a:gd name="connsiteX69" fmla="*/ 3619883 w 3619883"/>
                <a:gd name="connsiteY69" fmla="*/ 755612 h 4275461"/>
                <a:gd name="connsiteX0" fmla="*/ 3619883 w 3619883"/>
                <a:gd name="connsiteY0" fmla="*/ 755612 h 4275461"/>
                <a:gd name="connsiteX1" fmla="*/ 2150155 w 3619883"/>
                <a:gd name="connsiteY1" fmla="*/ 4275461 h 4275461"/>
                <a:gd name="connsiteX2" fmla="*/ 2079759 w 3619883"/>
                <a:gd name="connsiteY2" fmla="*/ 4275461 h 4275461"/>
                <a:gd name="connsiteX3" fmla="*/ 1824703 w 3619883"/>
                <a:gd name="connsiteY3" fmla="*/ 4275461 h 4275461"/>
                <a:gd name="connsiteX4" fmla="*/ 1796694 w 3619883"/>
                <a:gd name="connsiteY4" fmla="*/ 4275461 h 4275461"/>
                <a:gd name="connsiteX5" fmla="*/ 1558844 w 3619883"/>
                <a:gd name="connsiteY5" fmla="*/ 4275461 h 4275461"/>
                <a:gd name="connsiteX6" fmla="*/ 1427396 w 3619883"/>
                <a:gd name="connsiteY6" fmla="*/ 4275461 h 4275461"/>
                <a:gd name="connsiteX7" fmla="*/ 1210751 w 3619883"/>
                <a:gd name="connsiteY7" fmla="*/ 4275461 h 4275461"/>
                <a:gd name="connsiteX8" fmla="*/ 1140354 w 3619883"/>
                <a:gd name="connsiteY8" fmla="*/ 4275461 h 4275461"/>
                <a:gd name="connsiteX9" fmla="*/ 953807 w 3619883"/>
                <a:gd name="connsiteY9" fmla="*/ 4275461 h 4275461"/>
                <a:gd name="connsiteX10" fmla="*/ 829432 w 3619883"/>
                <a:gd name="connsiteY10" fmla="*/ 4275461 h 4275461"/>
                <a:gd name="connsiteX11" fmla="*/ 611484 w 3619883"/>
                <a:gd name="connsiteY11" fmla="*/ 4275461 h 4275461"/>
                <a:gd name="connsiteX12" fmla="*/ 573998 w 3619883"/>
                <a:gd name="connsiteY12" fmla="*/ 4275461 h 4275461"/>
                <a:gd name="connsiteX13" fmla="*/ 336164 w 3619883"/>
                <a:gd name="connsiteY13" fmla="*/ 4275461 h 4275461"/>
                <a:gd name="connsiteX14" fmla="*/ 189322 w 3619883"/>
                <a:gd name="connsiteY14" fmla="*/ 4275461 h 4275461"/>
                <a:gd name="connsiteX15" fmla="*/ 0 w 3619883"/>
                <a:gd name="connsiteY15" fmla="*/ 4275461 h 4275461"/>
                <a:gd name="connsiteX16" fmla="*/ 0 w 3619883"/>
                <a:gd name="connsiteY16" fmla="*/ 42229 h 4275461"/>
                <a:gd name="connsiteX17" fmla="*/ 42464 w 3619883"/>
                <a:gd name="connsiteY17" fmla="*/ 40518 h 4275461"/>
                <a:gd name="connsiteX18" fmla="*/ 137733 w 3619883"/>
                <a:gd name="connsiteY18" fmla="*/ 35355 h 4275461"/>
                <a:gd name="connsiteX19" fmla="*/ 270565 w 3619883"/>
                <a:gd name="connsiteY19" fmla="*/ 29759 h 4275461"/>
                <a:gd name="connsiteX20" fmla="*/ 479734 w 3619883"/>
                <a:gd name="connsiteY20" fmla="*/ 45455 h 4275461"/>
                <a:gd name="connsiteX21" fmla="*/ 524103 w 3619883"/>
                <a:gd name="connsiteY21" fmla="*/ 41625 h 4275461"/>
                <a:gd name="connsiteX22" fmla="*/ 624416 w 3619883"/>
                <a:gd name="connsiteY22" fmla="*/ 22696 h 4275461"/>
                <a:gd name="connsiteX23" fmla="*/ 657762 w 3619883"/>
                <a:gd name="connsiteY23" fmla="*/ 18351 h 4275461"/>
                <a:gd name="connsiteX24" fmla="*/ 690557 w 3619883"/>
                <a:gd name="connsiteY24" fmla="*/ 25792 h 4275461"/>
                <a:gd name="connsiteX25" fmla="*/ 745123 w 3619883"/>
                <a:gd name="connsiteY25" fmla="*/ 40157 h 4275461"/>
                <a:gd name="connsiteX26" fmla="*/ 789493 w 3619883"/>
                <a:gd name="connsiteY26" fmla="*/ 36327 h 4275461"/>
                <a:gd name="connsiteX27" fmla="*/ 854255 w 3619883"/>
                <a:gd name="connsiteY27" fmla="*/ 68887 h 4275461"/>
                <a:gd name="connsiteX28" fmla="*/ 897520 w 3619883"/>
                <a:gd name="connsiteY28" fmla="*/ 88629 h 4275461"/>
                <a:gd name="connsiteX29" fmla="*/ 940510 w 3619883"/>
                <a:gd name="connsiteY29" fmla="*/ 114265 h 4275461"/>
                <a:gd name="connsiteX30" fmla="*/ 1082712 w 3619883"/>
                <a:gd name="connsiteY30" fmla="*/ 144543 h 4275461"/>
                <a:gd name="connsiteX31" fmla="*/ 1205348 w 3619883"/>
                <a:gd name="connsiteY31" fmla="*/ 120753 h 4275461"/>
                <a:gd name="connsiteX32" fmla="*/ 1271764 w 3619883"/>
                <a:gd name="connsiteY32" fmla="*/ 117956 h 4275461"/>
                <a:gd name="connsiteX33" fmla="*/ 1315583 w 3619883"/>
                <a:gd name="connsiteY33" fmla="*/ 125912 h 4275461"/>
                <a:gd name="connsiteX34" fmla="*/ 1359125 w 3619883"/>
                <a:gd name="connsiteY34" fmla="*/ 139761 h 4275461"/>
                <a:gd name="connsiteX35" fmla="*/ 1391919 w 3619883"/>
                <a:gd name="connsiteY35" fmla="*/ 147202 h 4275461"/>
                <a:gd name="connsiteX36" fmla="*/ 1436563 w 3619883"/>
                <a:gd name="connsiteY36" fmla="*/ 137480 h 4275461"/>
                <a:gd name="connsiteX37" fmla="*/ 1471566 w 3619883"/>
                <a:gd name="connsiteY37" fmla="*/ 97777 h 4275461"/>
                <a:gd name="connsiteX38" fmla="*/ 1505739 w 3619883"/>
                <a:gd name="connsiteY38" fmla="*/ 75753 h 4275461"/>
                <a:gd name="connsiteX39" fmla="*/ 1590891 w 3619883"/>
                <a:gd name="connsiteY39" fmla="*/ 144702 h 4275461"/>
                <a:gd name="connsiteX40" fmla="*/ 1625616 w 3619883"/>
                <a:gd name="connsiteY40" fmla="*/ 110893 h 4275461"/>
                <a:gd name="connsiteX41" fmla="*/ 1658964 w 3619883"/>
                <a:gd name="connsiteY41" fmla="*/ 106547 h 4275461"/>
                <a:gd name="connsiteX42" fmla="*/ 1746598 w 3619883"/>
                <a:gd name="connsiteY42" fmla="*/ 122460 h 4275461"/>
                <a:gd name="connsiteX43" fmla="*/ 1811913 w 3619883"/>
                <a:gd name="connsiteY43" fmla="*/ 143234 h 4275461"/>
                <a:gd name="connsiteX44" fmla="*/ 1856557 w 3619883"/>
                <a:gd name="connsiteY44" fmla="*/ 133511 h 4275461"/>
                <a:gd name="connsiteX45" fmla="*/ 2066003 w 3619883"/>
                <a:gd name="connsiteY45" fmla="*/ 143313 h 4275461"/>
                <a:gd name="connsiteX46" fmla="*/ 2177615 w 3619883"/>
                <a:gd name="connsiteY46" fmla="*/ 119007 h 4275461"/>
                <a:gd name="connsiteX47" fmla="*/ 2255883 w 3619883"/>
                <a:gd name="connsiteY47" fmla="*/ 99047 h 4275461"/>
                <a:gd name="connsiteX48" fmla="*/ 2344622 w 3619883"/>
                <a:gd name="connsiteY48" fmla="*/ 91388 h 4275461"/>
                <a:gd name="connsiteX49" fmla="*/ 2455682 w 3619883"/>
                <a:gd name="connsiteY49" fmla="*/ 78869 h 4275461"/>
                <a:gd name="connsiteX50" fmla="*/ 2632609 w 3619883"/>
                <a:gd name="connsiteY50" fmla="*/ 75338 h 4275461"/>
                <a:gd name="connsiteX51" fmla="*/ 2742291 w 3619883"/>
                <a:gd name="connsiteY51" fmla="*/ 92282 h 4275461"/>
                <a:gd name="connsiteX52" fmla="*/ 2851974 w 3619883"/>
                <a:gd name="connsiteY52" fmla="*/ 109227 h 4275461"/>
                <a:gd name="connsiteX53" fmla="*/ 2907643 w 3619883"/>
                <a:gd name="connsiteY53" fmla="*/ 100020 h 4275461"/>
                <a:gd name="connsiteX54" fmla="*/ 2944022 w 3619883"/>
                <a:gd name="connsiteY54" fmla="*/ 30853 h 4275461"/>
                <a:gd name="connsiteX55" fmla="*/ 3022289 w 3619883"/>
                <a:gd name="connsiteY55" fmla="*/ 10893 h 4275461"/>
                <a:gd name="connsiteX56" fmla="*/ 3054807 w 3619883"/>
                <a:gd name="connsiteY56" fmla="*/ 24226 h 4275461"/>
                <a:gd name="connsiteX57" fmla="*/ 3141892 w 3619883"/>
                <a:gd name="connsiteY57" fmla="*/ 51925 h 4275461"/>
                <a:gd name="connsiteX58" fmla="*/ 3185711 w 3619883"/>
                <a:gd name="connsiteY58" fmla="*/ 59881 h 4275461"/>
                <a:gd name="connsiteX59" fmla="*/ 3219056 w 3619883"/>
                <a:gd name="connsiteY59" fmla="*/ 55536 h 4275461"/>
                <a:gd name="connsiteX60" fmla="*/ 3263425 w 3619883"/>
                <a:gd name="connsiteY60" fmla="*/ 51706 h 4275461"/>
                <a:gd name="connsiteX61" fmla="*/ 3296219 w 3619883"/>
                <a:gd name="connsiteY61" fmla="*/ 59147 h 4275461"/>
                <a:gd name="connsiteX62" fmla="*/ 3319094 w 3619883"/>
                <a:gd name="connsiteY62" fmla="*/ 42500 h 4275461"/>
                <a:gd name="connsiteX63" fmla="*/ 3420511 w 3619883"/>
                <a:gd name="connsiteY63" fmla="*/ 0 h 4275461"/>
                <a:gd name="connsiteX64" fmla="*/ 3453305 w 3619883"/>
                <a:gd name="connsiteY64" fmla="*/ 7440 h 4275461"/>
                <a:gd name="connsiteX65" fmla="*/ 3496571 w 3619883"/>
                <a:gd name="connsiteY65" fmla="*/ 27182 h 4275461"/>
                <a:gd name="connsiteX66" fmla="*/ 3602117 w 3619883"/>
                <a:gd name="connsiteY66" fmla="*/ 132521 h 4275461"/>
                <a:gd name="connsiteX67" fmla="*/ 3619883 w 3619883"/>
                <a:gd name="connsiteY67" fmla="*/ 140049 h 4275461"/>
                <a:gd name="connsiteX68" fmla="*/ 3619883 w 3619883"/>
                <a:gd name="connsiteY68" fmla="*/ 755612 h 4275461"/>
                <a:gd name="connsiteX0" fmla="*/ 3619883 w 3619883"/>
                <a:gd name="connsiteY0" fmla="*/ 755612 h 4275461"/>
                <a:gd name="connsiteX1" fmla="*/ 2079759 w 3619883"/>
                <a:gd name="connsiteY1" fmla="*/ 4275461 h 4275461"/>
                <a:gd name="connsiteX2" fmla="*/ 1824703 w 3619883"/>
                <a:gd name="connsiteY2" fmla="*/ 4275461 h 4275461"/>
                <a:gd name="connsiteX3" fmla="*/ 1796694 w 3619883"/>
                <a:gd name="connsiteY3" fmla="*/ 4275461 h 4275461"/>
                <a:gd name="connsiteX4" fmla="*/ 1558844 w 3619883"/>
                <a:gd name="connsiteY4" fmla="*/ 4275461 h 4275461"/>
                <a:gd name="connsiteX5" fmla="*/ 1427396 w 3619883"/>
                <a:gd name="connsiteY5" fmla="*/ 4275461 h 4275461"/>
                <a:gd name="connsiteX6" fmla="*/ 1210751 w 3619883"/>
                <a:gd name="connsiteY6" fmla="*/ 4275461 h 4275461"/>
                <a:gd name="connsiteX7" fmla="*/ 1140354 w 3619883"/>
                <a:gd name="connsiteY7" fmla="*/ 4275461 h 4275461"/>
                <a:gd name="connsiteX8" fmla="*/ 953807 w 3619883"/>
                <a:gd name="connsiteY8" fmla="*/ 4275461 h 4275461"/>
                <a:gd name="connsiteX9" fmla="*/ 829432 w 3619883"/>
                <a:gd name="connsiteY9" fmla="*/ 4275461 h 4275461"/>
                <a:gd name="connsiteX10" fmla="*/ 611484 w 3619883"/>
                <a:gd name="connsiteY10" fmla="*/ 4275461 h 4275461"/>
                <a:gd name="connsiteX11" fmla="*/ 573998 w 3619883"/>
                <a:gd name="connsiteY11" fmla="*/ 4275461 h 4275461"/>
                <a:gd name="connsiteX12" fmla="*/ 336164 w 3619883"/>
                <a:gd name="connsiteY12" fmla="*/ 4275461 h 4275461"/>
                <a:gd name="connsiteX13" fmla="*/ 189322 w 3619883"/>
                <a:gd name="connsiteY13" fmla="*/ 4275461 h 4275461"/>
                <a:gd name="connsiteX14" fmla="*/ 0 w 3619883"/>
                <a:gd name="connsiteY14" fmla="*/ 4275461 h 4275461"/>
                <a:gd name="connsiteX15" fmla="*/ 0 w 3619883"/>
                <a:gd name="connsiteY15" fmla="*/ 42229 h 4275461"/>
                <a:gd name="connsiteX16" fmla="*/ 42464 w 3619883"/>
                <a:gd name="connsiteY16" fmla="*/ 40518 h 4275461"/>
                <a:gd name="connsiteX17" fmla="*/ 137733 w 3619883"/>
                <a:gd name="connsiteY17" fmla="*/ 35355 h 4275461"/>
                <a:gd name="connsiteX18" fmla="*/ 270565 w 3619883"/>
                <a:gd name="connsiteY18" fmla="*/ 29759 h 4275461"/>
                <a:gd name="connsiteX19" fmla="*/ 479734 w 3619883"/>
                <a:gd name="connsiteY19" fmla="*/ 45455 h 4275461"/>
                <a:gd name="connsiteX20" fmla="*/ 524103 w 3619883"/>
                <a:gd name="connsiteY20" fmla="*/ 41625 h 4275461"/>
                <a:gd name="connsiteX21" fmla="*/ 624416 w 3619883"/>
                <a:gd name="connsiteY21" fmla="*/ 22696 h 4275461"/>
                <a:gd name="connsiteX22" fmla="*/ 657762 w 3619883"/>
                <a:gd name="connsiteY22" fmla="*/ 18351 h 4275461"/>
                <a:gd name="connsiteX23" fmla="*/ 690557 w 3619883"/>
                <a:gd name="connsiteY23" fmla="*/ 25792 h 4275461"/>
                <a:gd name="connsiteX24" fmla="*/ 745123 w 3619883"/>
                <a:gd name="connsiteY24" fmla="*/ 40157 h 4275461"/>
                <a:gd name="connsiteX25" fmla="*/ 789493 w 3619883"/>
                <a:gd name="connsiteY25" fmla="*/ 36327 h 4275461"/>
                <a:gd name="connsiteX26" fmla="*/ 854255 w 3619883"/>
                <a:gd name="connsiteY26" fmla="*/ 68887 h 4275461"/>
                <a:gd name="connsiteX27" fmla="*/ 897520 w 3619883"/>
                <a:gd name="connsiteY27" fmla="*/ 88629 h 4275461"/>
                <a:gd name="connsiteX28" fmla="*/ 940510 w 3619883"/>
                <a:gd name="connsiteY28" fmla="*/ 114265 h 4275461"/>
                <a:gd name="connsiteX29" fmla="*/ 1082712 w 3619883"/>
                <a:gd name="connsiteY29" fmla="*/ 144543 h 4275461"/>
                <a:gd name="connsiteX30" fmla="*/ 1205348 w 3619883"/>
                <a:gd name="connsiteY30" fmla="*/ 120753 h 4275461"/>
                <a:gd name="connsiteX31" fmla="*/ 1271764 w 3619883"/>
                <a:gd name="connsiteY31" fmla="*/ 117956 h 4275461"/>
                <a:gd name="connsiteX32" fmla="*/ 1315583 w 3619883"/>
                <a:gd name="connsiteY32" fmla="*/ 125912 h 4275461"/>
                <a:gd name="connsiteX33" fmla="*/ 1359125 w 3619883"/>
                <a:gd name="connsiteY33" fmla="*/ 139761 h 4275461"/>
                <a:gd name="connsiteX34" fmla="*/ 1391919 w 3619883"/>
                <a:gd name="connsiteY34" fmla="*/ 147202 h 4275461"/>
                <a:gd name="connsiteX35" fmla="*/ 1436563 w 3619883"/>
                <a:gd name="connsiteY35" fmla="*/ 137480 h 4275461"/>
                <a:gd name="connsiteX36" fmla="*/ 1471566 w 3619883"/>
                <a:gd name="connsiteY36" fmla="*/ 97777 h 4275461"/>
                <a:gd name="connsiteX37" fmla="*/ 1505739 w 3619883"/>
                <a:gd name="connsiteY37" fmla="*/ 75753 h 4275461"/>
                <a:gd name="connsiteX38" fmla="*/ 1590891 w 3619883"/>
                <a:gd name="connsiteY38" fmla="*/ 144702 h 4275461"/>
                <a:gd name="connsiteX39" fmla="*/ 1625616 w 3619883"/>
                <a:gd name="connsiteY39" fmla="*/ 110893 h 4275461"/>
                <a:gd name="connsiteX40" fmla="*/ 1658964 w 3619883"/>
                <a:gd name="connsiteY40" fmla="*/ 106547 h 4275461"/>
                <a:gd name="connsiteX41" fmla="*/ 1746598 w 3619883"/>
                <a:gd name="connsiteY41" fmla="*/ 122460 h 4275461"/>
                <a:gd name="connsiteX42" fmla="*/ 1811913 w 3619883"/>
                <a:gd name="connsiteY42" fmla="*/ 143234 h 4275461"/>
                <a:gd name="connsiteX43" fmla="*/ 1856557 w 3619883"/>
                <a:gd name="connsiteY43" fmla="*/ 133511 h 4275461"/>
                <a:gd name="connsiteX44" fmla="*/ 2066003 w 3619883"/>
                <a:gd name="connsiteY44" fmla="*/ 143313 h 4275461"/>
                <a:gd name="connsiteX45" fmla="*/ 2177615 w 3619883"/>
                <a:gd name="connsiteY45" fmla="*/ 119007 h 4275461"/>
                <a:gd name="connsiteX46" fmla="*/ 2255883 w 3619883"/>
                <a:gd name="connsiteY46" fmla="*/ 99047 h 4275461"/>
                <a:gd name="connsiteX47" fmla="*/ 2344622 w 3619883"/>
                <a:gd name="connsiteY47" fmla="*/ 91388 h 4275461"/>
                <a:gd name="connsiteX48" fmla="*/ 2455682 w 3619883"/>
                <a:gd name="connsiteY48" fmla="*/ 78869 h 4275461"/>
                <a:gd name="connsiteX49" fmla="*/ 2632609 w 3619883"/>
                <a:gd name="connsiteY49" fmla="*/ 75338 h 4275461"/>
                <a:gd name="connsiteX50" fmla="*/ 2742291 w 3619883"/>
                <a:gd name="connsiteY50" fmla="*/ 92282 h 4275461"/>
                <a:gd name="connsiteX51" fmla="*/ 2851974 w 3619883"/>
                <a:gd name="connsiteY51" fmla="*/ 109227 h 4275461"/>
                <a:gd name="connsiteX52" fmla="*/ 2907643 w 3619883"/>
                <a:gd name="connsiteY52" fmla="*/ 100020 h 4275461"/>
                <a:gd name="connsiteX53" fmla="*/ 2944022 w 3619883"/>
                <a:gd name="connsiteY53" fmla="*/ 30853 h 4275461"/>
                <a:gd name="connsiteX54" fmla="*/ 3022289 w 3619883"/>
                <a:gd name="connsiteY54" fmla="*/ 10893 h 4275461"/>
                <a:gd name="connsiteX55" fmla="*/ 3054807 w 3619883"/>
                <a:gd name="connsiteY55" fmla="*/ 24226 h 4275461"/>
                <a:gd name="connsiteX56" fmla="*/ 3141892 w 3619883"/>
                <a:gd name="connsiteY56" fmla="*/ 51925 h 4275461"/>
                <a:gd name="connsiteX57" fmla="*/ 3185711 w 3619883"/>
                <a:gd name="connsiteY57" fmla="*/ 59881 h 4275461"/>
                <a:gd name="connsiteX58" fmla="*/ 3219056 w 3619883"/>
                <a:gd name="connsiteY58" fmla="*/ 55536 h 4275461"/>
                <a:gd name="connsiteX59" fmla="*/ 3263425 w 3619883"/>
                <a:gd name="connsiteY59" fmla="*/ 51706 h 4275461"/>
                <a:gd name="connsiteX60" fmla="*/ 3296219 w 3619883"/>
                <a:gd name="connsiteY60" fmla="*/ 59147 h 4275461"/>
                <a:gd name="connsiteX61" fmla="*/ 3319094 w 3619883"/>
                <a:gd name="connsiteY61" fmla="*/ 42500 h 4275461"/>
                <a:gd name="connsiteX62" fmla="*/ 3420511 w 3619883"/>
                <a:gd name="connsiteY62" fmla="*/ 0 h 4275461"/>
                <a:gd name="connsiteX63" fmla="*/ 3453305 w 3619883"/>
                <a:gd name="connsiteY63" fmla="*/ 7440 h 4275461"/>
                <a:gd name="connsiteX64" fmla="*/ 3496571 w 3619883"/>
                <a:gd name="connsiteY64" fmla="*/ 27182 h 4275461"/>
                <a:gd name="connsiteX65" fmla="*/ 3602117 w 3619883"/>
                <a:gd name="connsiteY65" fmla="*/ 132521 h 4275461"/>
                <a:gd name="connsiteX66" fmla="*/ 3619883 w 3619883"/>
                <a:gd name="connsiteY66" fmla="*/ 140049 h 4275461"/>
                <a:gd name="connsiteX67" fmla="*/ 3619883 w 3619883"/>
                <a:gd name="connsiteY67" fmla="*/ 755612 h 4275461"/>
                <a:gd name="connsiteX0" fmla="*/ 3619883 w 3619883"/>
                <a:gd name="connsiteY0" fmla="*/ 755612 h 4275461"/>
                <a:gd name="connsiteX1" fmla="*/ 1824703 w 3619883"/>
                <a:gd name="connsiteY1" fmla="*/ 4275461 h 4275461"/>
                <a:gd name="connsiteX2" fmla="*/ 1796694 w 3619883"/>
                <a:gd name="connsiteY2" fmla="*/ 4275461 h 4275461"/>
                <a:gd name="connsiteX3" fmla="*/ 1558844 w 3619883"/>
                <a:gd name="connsiteY3" fmla="*/ 4275461 h 4275461"/>
                <a:gd name="connsiteX4" fmla="*/ 1427396 w 3619883"/>
                <a:gd name="connsiteY4" fmla="*/ 4275461 h 4275461"/>
                <a:gd name="connsiteX5" fmla="*/ 1210751 w 3619883"/>
                <a:gd name="connsiteY5" fmla="*/ 4275461 h 4275461"/>
                <a:gd name="connsiteX6" fmla="*/ 1140354 w 3619883"/>
                <a:gd name="connsiteY6" fmla="*/ 4275461 h 4275461"/>
                <a:gd name="connsiteX7" fmla="*/ 953807 w 3619883"/>
                <a:gd name="connsiteY7" fmla="*/ 4275461 h 4275461"/>
                <a:gd name="connsiteX8" fmla="*/ 829432 w 3619883"/>
                <a:gd name="connsiteY8" fmla="*/ 4275461 h 4275461"/>
                <a:gd name="connsiteX9" fmla="*/ 611484 w 3619883"/>
                <a:gd name="connsiteY9" fmla="*/ 4275461 h 4275461"/>
                <a:gd name="connsiteX10" fmla="*/ 573998 w 3619883"/>
                <a:gd name="connsiteY10" fmla="*/ 4275461 h 4275461"/>
                <a:gd name="connsiteX11" fmla="*/ 336164 w 3619883"/>
                <a:gd name="connsiteY11" fmla="*/ 4275461 h 4275461"/>
                <a:gd name="connsiteX12" fmla="*/ 189322 w 3619883"/>
                <a:gd name="connsiteY12" fmla="*/ 4275461 h 4275461"/>
                <a:gd name="connsiteX13" fmla="*/ 0 w 3619883"/>
                <a:gd name="connsiteY13" fmla="*/ 4275461 h 4275461"/>
                <a:gd name="connsiteX14" fmla="*/ 0 w 3619883"/>
                <a:gd name="connsiteY14" fmla="*/ 42229 h 4275461"/>
                <a:gd name="connsiteX15" fmla="*/ 42464 w 3619883"/>
                <a:gd name="connsiteY15" fmla="*/ 40518 h 4275461"/>
                <a:gd name="connsiteX16" fmla="*/ 137733 w 3619883"/>
                <a:gd name="connsiteY16" fmla="*/ 35355 h 4275461"/>
                <a:gd name="connsiteX17" fmla="*/ 270565 w 3619883"/>
                <a:gd name="connsiteY17" fmla="*/ 29759 h 4275461"/>
                <a:gd name="connsiteX18" fmla="*/ 479734 w 3619883"/>
                <a:gd name="connsiteY18" fmla="*/ 45455 h 4275461"/>
                <a:gd name="connsiteX19" fmla="*/ 524103 w 3619883"/>
                <a:gd name="connsiteY19" fmla="*/ 41625 h 4275461"/>
                <a:gd name="connsiteX20" fmla="*/ 624416 w 3619883"/>
                <a:gd name="connsiteY20" fmla="*/ 22696 h 4275461"/>
                <a:gd name="connsiteX21" fmla="*/ 657762 w 3619883"/>
                <a:gd name="connsiteY21" fmla="*/ 18351 h 4275461"/>
                <a:gd name="connsiteX22" fmla="*/ 690557 w 3619883"/>
                <a:gd name="connsiteY22" fmla="*/ 25792 h 4275461"/>
                <a:gd name="connsiteX23" fmla="*/ 745123 w 3619883"/>
                <a:gd name="connsiteY23" fmla="*/ 40157 h 4275461"/>
                <a:gd name="connsiteX24" fmla="*/ 789493 w 3619883"/>
                <a:gd name="connsiteY24" fmla="*/ 36327 h 4275461"/>
                <a:gd name="connsiteX25" fmla="*/ 854255 w 3619883"/>
                <a:gd name="connsiteY25" fmla="*/ 68887 h 4275461"/>
                <a:gd name="connsiteX26" fmla="*/ 897520 w 3619883"/>
                <a:gd name="connsiteY26" fmla="*/ 88629 h 4275461"/>
                <a:gd name="connsiteX27" fmla="*/ 940510 w 3619883"/>
                <a:gd name="connsiteY27" fmla="*/ 114265 h 4275461"/>
                <a:gd name="connsiteX28" fmla="*/ 1082712 w 3619883"/>
                <a:gd name="connsiteY28" fmla="*/ 144543 h 4275461"/>
                <a:gd name="connsiteX29" fmla="*/ 1205348 w 3619883"/>
                <a:gd name="connsiteY29" fmla="*/ 120753 h 4275461"/>
                <a:gd name="connsiteX30" fmla="*/ 1271764 w 3619883"/>
                <a:gd name="connsiteY30" fmla="*/ 117956 h 4275461"/>
                <a:gd name="connsiteX31" fmla="*/ 1315583 w 3619883"/>
                <a:gd name="connsiteY31" fmla="*/ 125912 h 4275461"/>
                <a:gd name="connsiteX32" fmla="*/ 1359125 w 3619883"/>
                <a:gd name="connsiteY32" fmla="*/ 139761 h 4275461"/>
                <a:gd name="connsiteX33" fmla="*/ 1391919 w 3619883"/>
                <a:gd name="connsiteY33" fmla="*/ 147202 h 4275461"/>
                <a:gd name="connsiteX34" fmla="*/ 1436563 w 3619883"/>
                <a:gd name="connsiteY34" fmla="*/ 137480 h 4275461"/>
                <a:gd name="connsiteX35" fmla="*/ 1471566 w 3619883"/>
                <a:gd name="connsiteY35" fmla="*/ 97777 h 4275461"/>
                <a:gd name="connsiteX36" fmla="*/ 1505739 w 3619883"/>
                <a:gd name="connsiteY36" fmla="*/ 75753 h 4275461"/>
                <a:gd name="connsiteX37" fmla="*/ 1590891 w 3619883"/>
                <a:gd name="connsiteY37" fmla="*/ 144702 h 4275461"/>
                <a:gd name="connsiteX38" fmla="*/ 1625616 w 3619883"/>
                <a:gd name="connsiteY38" fmla="*/ 110893 h 4275461"/>
                <a:gd name="connsiteX39" fmla="*/ 1658964 w 3619883"/>
                <a:gd name="connsiteY39" fmla="*/ 106547 h 4275461"/>
                <a:gd name="connsiteX40" fmla="*/ 1746598 w 3619883"/>
                <a:gd name="connsiteY40" fmla="*/ 122460 h 4275461"/>
                <a:gd name="connsiteX41" fmla="*/ 1811913 w 3619883"/>
                <a:gd name="connsiteY41" fmla="*/ 143234 h 4275461"/>
                <a:gd name="connsiteX42" fmla="*/ 1856557 w 3619883"/>
                <a:gd name="connsiteY42" fmla="*/ 133511 h 4275461"/>
                <a:gd name="connsiteX43" fmla="*/ 2066003 w 3619883"/>
                <a:gd name="connsiteY43" fmla="*/ 143313 h 4275461"/>
                <a:gd name="connsiteX44" fmla="*/ 2177615 w 3619883"/>
                <a:gd name="connsiteY44" fmla="*/ 119007 h 4275461"/>
                <a:gd name="connsiteX45" fmla="*/ 2255883 w 3619883"/>
                <a:gd name="connsiteY45" fmla="*/ 99047 h 4275461"/>
                <a:gd name="connsiteX46" fmla="*/ 2344622 w 3619883"/>
                <a:gd name="connsiteY46" fmla="*/ 91388 h 4275461"/>
                <a:gd name="connsiteX47" fmla="*/ 2455682 w 3619883"/>
                <a:gd name="connsiteY47" fmla="*/ 78869 h 4275461"/>
                <a:gd name="connsiteX48" fmla="*/ 2632609 w 3619883"/>
                <a:gd name="connsiteY48" fmla="*/ 75338 h 4275461"/>
                <a:gd name="connsiteX49" fmla="*/ 2742291 w 3619883"/>
                <a:gd name="connsiteY49" fmla="*/ 92282 h 4275461"/>
                <a:gd name="connsiteX50" fmla="*/ 2851974 w 3619883"/>
                <a:gd name="connsiteY50" fmla="*/ 109227 h 4275461"/>
                <a:gd name="connsiteX51" fmla="*/ 2907643 w 3619883"/>
                <a:gd name="connsiteY51" fmla="*/ 100020 h 4275461"/>
                <a:gd name="connsiteX52" fmla="*/ 2944022 w 3619883"/>
                <a:gd name="connsiteY52" fmla="*/ 30853 h 4275461"/>
                <a:gd name="connsiteX53" fmla="*/ 3022289 w 3619883"/>
                <a:gd name="connsiteY53" fmla="*/ 10893 h 4275461"/>
                <a:gd name="connsiteX54" fmla="*/ 3054807 w 3619883"/>
                <a:gd name="connsiteY54" fmla="*/ 24226 h 4275461"/>
                <a:gd name="connsiteX55" fmla="*/ 3141892 w 3619883"/>
                <a:gd name="connsiteY55" fmla="*/ 51925 h 4275461"/>
                <a:gd name="connsiteX56" fmla="*/ 3185711 w 3619883"/>
                <a:gd name="connsiteY56" fmla="*/ 59881 h 4275461"/>
                <a:gd name="connsiteX57" fmla="*/ 3219056 w 3619883"/>
                <a:gd name="connsiteY57" fmla="*/ 55536 h 4275461"/>
                <a:gd name="connsiteX58" fmla="*/ 3263425 w 3619883"/>
                <a:gd name="connsiteY58" fmla="*/ 51706 h 4275461"/>
                <a:gd name="connsiteX59" fmla="*/ 3296219 w 3619883"/>
                <a:gd name="connsiteY59" fmla="*/ 59147 h 4275461"/>
                <a:gd name="connsiteX60" fmla="*/ 3319094 w 3619883"/>
                <a:gd name="connsiteY60" fmla="*/ 42500 h 4275461"/>
                <a:gd name="connsiteX61" fmla="*/ 3420511 w 3619883"/>
                <a:gd name="connsiteY61" fmla="*/ 0 h 4275461"/>
                <a:gd name="connsiteX62" fmla="*/ 3453305 w 3619883"/>
                <a:gd name="connsiteY62" fmla="*/ 7440 h 4275461"/>
                <a:gd name="connsiteX63" fmla="*/ 3496571 w 3619883"/>
                <a:gd name="connsiteY63" fmla="*/ 27182 h 4275461"/>
                <a:gd name="connsiteX64" fmla="*/ 3602117 w 3619883"/>
                <a:gd name="connsiteY64" fmla="*/ 132521 h 4275461"/>
                <a:gd name="connsiteX65" fmla="*/ 3619883 w 3619883"/>
                <a:gd name="connsiteY65" fmla="*/ 140049 h 4275461"/>
                <a:gd name="connsiteX66" fmla="*/ 3619883 w 3619883"/>
                <a:gd name="connsiteY66" fmla="*/ 755612 h 4275461"/>
                <a:gd name="connsiteX0" fmla="*/ 3619883 w 3619883"/>
                <a:gd name="connsiteY0" fmla="*/ 755612 h 4275461"/>
                <a:gd name="connsiteX1" fmla="*/ 1824703 w 3619883"/>
                <a:gd name="connsiteY1" fmla="*/ 4275461 h 4275461"/>
                <a:gd name="connsiteX2" fmla="*/ 1558844 w 3619883"/>
                <a:gd name="connsiteY2" fmla="*/ 4275461 h 4275461"/>
                <a:gd name="connsiteX3" fmla="*/ 1427396 w 3619883"/>
                <a:gd name="connsiteY3" fmla="*/ 4275461 h 4275461"/>
                <a:gd name="connsiteX4" fmla="*/ 1210751 w 3619883"/>
                <a:gd name="connsiteY4" fmla="*/ 4275461 h 4275461"/>
                <a:gd name="connsiteX5" fmla="*/ 1140354 w 3619883"/>
                <a:gd name="connsiteY5" fmla="*/ 4275461 h 4275461"/>
                <a:gd name="connsiteX6" fmla="*/ 953807 w 3619883"/>
                <a:gd name="connsiteY6" fmla="*/ 4275461 h 4275461"/>
                <a:gd name="connsiteX7" fmla="*/ 829432 w 3619883"/>
                <a:gd name="connsiteY7" fmla="*/ 4275461 h 4275461"/>
                <a:gd name="connsiteX8" fmla="*/ 611484 w 3619883"/>
                <a:gd name="connsiteY8" fmla="*/ 4275461 h 4275461"/>
                <a:gd name="connsiteX9" fmla="*/ 573998 w 3619883"/>
                <a:gd name="connsiteY9" fmla="*/ 4275461 h 4275461"/>
                <a:gd name="connsiteX10" fmla="*/ 336164 w 3619883"/>
                <a:gd name="connsiteY10" fmla="*/ 4275461 h 4275461"/>
                <a:gd name="connsiteX11" fmla="*/ 189322 w 3619883"/>
                <a:gd name="connsiteY11" fmla="*/ 4275461 h 4275461"/>
                <a:gd name="connsiteX12" fmla="*/ 0 w 3619883"/>
                <a:gd name="connsiteY12" fmla="*/ 4275461 h 4275461"/>
                <a:gd name="connsiteX13" fmla="*/ 0 w 3619883"/>
                <a:gd name="connsiteY13" fmla="*/ 42229 h 4275461"/>
                <a:gd name="connsiteX14" fmla="*/ 42464 w 3619883"/>
                <a:gd name="connsiteY14" fmla="*/ 40518 h 4275461"/>
                <a:gd name="connsiteX15" fmla="*/ 137733 w 3619883"/>
                <a:gd name="connsiteY15" fmla="*/ 35355 h 4275461"/>
                <a:gd name="connsiteX16" fmla="*/ 270565 w 3619883"/>
                <a:gd name="connsiteY16" fmla="*/ 29759 h 4275461"/>
                <a:gd name="connsiteX17" fmla="*/ 479734 w 3619883"/>
                <a:gd name="connsiteY17" fmla="*/ 45455 h 4275461"/>
                <a:gd name="connsiteX18" fmla="*/ 524103 w 3619883"/>
                <a:gd name="connsiteY18" fmla="*/ 41625 h 4275461"/>
                <a:gd name="connsiteX19" fmla="*/ 624416 w 3619883"/>
                <a:gd name="connsiteY19" fmla="*/ 22696 h 4275461"/>
                <a:gd name="connsiteX20" fmla="*/ 657762 w 3619883"/>
                <a:gd name="connsiteY20" fmla="*/ 18351 h 4275461"/>
                <a:gd name="connsiteX21" fmla="*/ 690557 w 3619883"/>
                <a:gd name="connsiteY21" fmla="*/ 25792 h 4275461"/>
                <a:gd name="connsiteX22" fmla="*/ 745123 w 3619883"/>
                <a:gd name="connsiteY22" fmla="*/ 40157 h 4275461"/>
                <a:gd name="connsiteX23" fmla="*/ 789493 w 3619883"/>
                <a:gd name="connsiteY23" fmla="*/ 36327 h 4275461"/>
                <a:gd name="connsiteX24" fmla="*/ 854255 w 3619883"/>
                <a:gd name="connsiteY24" fmla="*/ 68887 h 4275461"/>
                <a:gd name="connsiteX25" fmla="*/ 897520 w 3619883"/>
                <a:gd name="connsiteY25" fmla="*/ 88629 h 4275461"/>
                <a:gd name="connsiteX26" fmla="*/ 940510 w 3619883"/>
                <a:gd name="connsiteY26" fmla="*/ 114265 h 4275461"/>
                <a:gd name="connsiteX27" fmla="*/ 1082712 w 3619883"/>
                <a:gd name="connsiteY27" fmla="*/ 144543 h 4275461"/>
                <a:gd name="connsiteX28" fmla="*/ 1205348 w 3619883"/>
                <a:gd name="connsiteY28" fmla="*/ 120753 h 4275461"/>
                <a:gd name="connsiteX29" fmla="*/ 1271764 w 3619883"/>
                <a:gd name="connsiteY29" fmla="*/ 117956 h 4275461"/>
                <a:gd name="connsiteX30" fmla="*/ 1315583 w 3619883"/>
                <a:gd name="connsiteY30" fmla="*/ 125912 h 4275461"/>
                <a:gd name="connsiteX31" fmla="*/ 1359125 w 3619883"/>
                <a:gd name="connsiteY31" fmla="*/ 139761 h 4275461"/>
                <a:gd name="connsiteX32" fmla="*/ 1391919 w 3619883"/>
                <a:gd name="connsiteY32" fmla="*/ 147202 h 4275461"/>
                <a:gd name="connsiteX33" fmla="*/ 1436563 w 3619883"/>
                <a:gd name="connsiteY33" fmla="*/ 137480 h 4275461"/>
                <a:gd name="connsiteX34" fmla="*/ 1471566 w 3619883"/>
                <a:gd name="connsiteY34" fmla="*/ 97777 h 4275461"/>
                <a:gd name="connsiteX35" fmla="*/ 1505739 w 3619883"/>
                <a:gd name="connsiteY35" fmla="*/ 75753 h 4275461"/>
                <a:gd name="connsiteX36" fmla="*/ 1590891 w 3619883"/>
                <a:gd name="connsiteY36" fmla="*/ 144702 h 4275461"/>
                <a:gd name="connsiteX37" fmla="*/ 1625616 w 3619883"/>
                <a:gd name="connsiteY37" fmla="*/ 110893 h 4275461"/>
                <a:gd name="connsiteX38" fmla="*/ 1658964 w 3619883"/>
                <a:gd name="connsiteY38" fmla="*/ 106547 h 4275461"/>
                <a:gd name="connsiteX39" fmla="*/ 1746598 w 3619883"/>
                <a:gd name="connsiteY39" fmla="*/ 122460 h 4275461"/>
                <a:gd name="connsiteX40" fmla="*/ 1811913 w 3619883"/>
                <a:gd name="connsiteY40" fmla="*/ 143234 h 4275461"/>
                <a:gd name="connsiteX41" fmla="*/ 1856557 w 3619883"/>
                <a:gd name="connsiteY41" fmla="*/ 133511 h 4275461"/>
                <a:gd name="connsiteX42" fmla="*/ 2066003 w 3619883"/>
                <a:gd name="connsiteY42" fmla="*/ 143313 h 4275461"/>
                <a:gd name="connsiteX43" fmla="*/ 2177615 w 3619883"/>
                <a:gd name="connsiteY43" fmla="*/ 119007 h 4275461"/>
                <a:gd name="connsiteX44" fmla="*/ 2255883 w 3619883"/>
                <a:gd name="connsiteY44" fmla="*/ 99047 h 4275461"/>
                <a:gd name="connsiteX45" fmla="*/ 2344622 w 3619883"/>
                <a:gd name="connsiteY45" fmla="*/ 91388 h 4275461"/>
                <a:gd name="connsiteX46" fmla="*/ 2455682 w 3619883"/>
                <a:gd name="connsiteY46" fmla="*/ 78869 h 4275461"/>
                <a:gd name="connsiteX47" fmla="*/ 2632609 w 3619883"/>
                <a:gd name="connsiteY47" fmla="*/ 75338 h 4275461"/>
                <a:gd name="connsiteX48" fmla="*/ 2742291 w 3619883"/>
                <a:gd name="connsiteY48" fmla="*/ 92282 h 4275461"/>
                <a:gd name="connsiteX49" fmla="*/ 2851974 w 3619883"/>
                <a:gd name="connsiteY49" fmla="*/ 109227 h 4275461"/>
                <a:gd name="connsiteX50" fmla="*/ 2907643 w 3619883"/>
                <a:gd name="connsiteY50" fmla="*/ 100020 h 4275461"/>
                <a:gd name="connsiteX51" fmla="*/ 2944022 w 3619883"/>
                <a:gd name="connsiteY51" fmla="*/ 30853 h 4275461"/>
                <a:gd name="connsiteX52" fmla="*/ 3022289 w 3619883"/>
                <a:gd name="connsiteY52" fmla="*/ 10893 h 4275461"/>
                <a:gd name="connsiteX53" fmla="*/ 3054807 w 3619883"/>
                <a:gd name="connsiteY53" fmla="*/ 24226 h 4275461"/>
                <a:gd name="connsiteX54" fmla="*/ 3141892 w 3619883"/>
                <a:gd name="connsiteY54" fmla="*/ 51925 h 4275461"/>
                <a:gd name="connsiteX55" fmla="*/ 3185711 w 3619883"/>
                <a:gd name="connsiteY55" fmla="*/ 59881 h 4275461"/>
                <a:gd name="connsiteX56" fmla="*/ 3219056 w 3619883"/>
                <a:gd name="connsiteY56" fmla="*/ 55536 h 4275461"/>
                <a:gd name="connsiteX57" fmla="*/ 3263425 w 3619883"/>
                <a:gd name="connsiteY57" fmla="*/ 51706 h 4275461"/>
                <a:gd name="connsiteX58" fmla="*/ 3296219 w 3619883"/>
                <a:gd name="connsiteY58" fmla="*/ 59147 h 4275461"/>
                <a:gd name="connsiteX59" fmla="*/ 3319094 w 3619883"/>
                <a:gd name="connsiteY59" fmla="*/ 42500 h 4275461"/>
                <a:gd name="connsiteX60" fmla="*/ 3420511 w 3619883"/>
                <a:gd name="connsiteY60" fmla="*/ 0 h 4275461"/>
                <a:gd name="connsiteX61" fmla="*/ 3453305 w 3619883"/>
                <a:gd name="connsiteY61" fmla="*/ 7440 h 4275461"/>
                <a:gd name="connsiteX62" fmla="*/ 3496571 w 3619883"/>
                <a:gd name="connsiteY62" fmla="*/ 27182 h 4275461"/>
                <a:gd name="connsiteX63" fmla="*/ 3602117 w 3619883"/>
                <a:gd name="connsiteY63" fmla="*/ 132521 h 4275461"/>
                <a:gd name="connsiteX64" fmla="*/ 3619883 w 3619883"/>
                <a:gd name="connsiteY64" fmla="*/ 140049 h 4275461"/>
                <a:gd name="connsiteX65" fmla="*/ 3619883 w 3619883"/>
                <a:gd name="connsiteY65" fmla="*/ 755612 h 4275461"/>
                <a:gd name="connsiteX0" fmla="*/ 3619883 w 3619883"/>
                <a:gd name="connsiteY0" fmla="*/ 755612 h 4275461"/>
                <a:gd name="connsiteX1" fmla="*/ 1558844 w 3619883"/>
                <a:gd name="connsiteY1" fmla="*/ 4275461 h 4275461"/>
                <a:gd name="connsiteX2" fmla="*/ 1427396 w 3619883"/>
                <a:gd name="connsiteY2" fmla="*/ 4275461 h 4275461"/>
                <a:gd name="connsiteX3" fmla="*/ 1210751 w 3619883"/>
                <a:gd name="connsiteY3" fmla="*/ 4275461 h 4275461"/>
                <a:gd name="connsiteX4" fmla="*/ 1140354 w 3619883"/>
                <a:gd name="connsiteY4" fmla="*/ 4275461 h 4275461"/>
                <a:gd name="connsiteX5" fmla="*/ 953807 w 3619883"/>
                <a:gd name="connsiteY5" fmla="*/ 4275461 h 4275461"/>
                <a:gd name="connsiteX6" fmla="*/ 829432 w 3619883"/>
                <a:gd name="connsiteY6" fmla="*/ 4275461 h 4275461"/>
                <a:gd name="connsiteX7" fmla="*/ 611484 w 3619883"/>
                <a:gd name="connsiteY7" fmla="*/ 4275461 h 4275461"/>
                <a:gd name="connsiteX8" fmla="*/ 573998 w 3619883"/>
                <a:gd name="connsiteY8" fmla="*/ 4275461 h 4275461"/>
                <a:gd name="connsiteX9" fmla="*/ 336164 w 3619883"/>
                <a:gd name="connsiteY9" fmla="*/ 4275461 h 4275461"/>
                <a:gd name="connsiteX10" fmla="*/ 189322 w 3619883"/>
                <a:gd name="connsiteY10" fmla="*/ 4275461 h 4275461"/>
                <a:gd name="connsiteX11" fmla="*/ 0 w 3619883"/>
                <a:gd name="connsiteY11" fmla="*/ 4275461 h 4275461"/>
                <a:gd name="connsiteX12" fmla="*/ 0 w 3619883"/>
                <a:gd name="connsiteY12" fmla="*/ 42229 h 4275461"/>
                <a:gd name="connsiteX13" fmla="*/ 42464 w 3619883"/>
                <a:gd name="connsiteY13" fmla="*/ 40518 h 4275461"/>
                <a:gd name="connsiteX14" fmla="*/ 137733 w 3619883"/>
                <a:gd name="connsiteY14" fmla="*/ 35355 h 4275461"/>
                <a:gd name="connsiteX15" fmla="*/ 270565 w 3619883"/>
                <a:gd name="connsiteY15" fmla="*/ 29759 h 4275461"/>
                <a:gd name="connsiteX16" fmla="*/ 479734 w 3619883"/>
                <a:gd name="connsiteY16" fmla="*/ 45455 h 4275461"/>
                <a:gd name="connsiteX17" fmla="*/ 524103 w 3619883"/>
                <a:gd name="connsiteY17" fmla="*/ 41625 h 4275461"/>
                <a:gd name="connsiteX18" fmla="*/ 624416 w 3619883"/>
                <a:gd name="connsiteY18" fmla="*/ 22696 h 4275461"/>
                <a:gd name="connsiteX19" fmla="*/ 657762 w 3619883"/>
                <a:gd name="connsiteY19" fmla="*/ 18351 h 4275461"/>
                <a:gd name="connsiteX20" fmla="*/ 690557 w 3619883"/>
                <a:gd name="connsiteY20" fmla="*/ 25792 h 4275461"/>
                <a:gd name="connsiteX21" fmla="*/ 745123 w 3619883"/>
                <a:gd name="connsiteY21" fmla="*/ 40157 h 4275461"/>
                <a:gd name="connsiteX22" fmla="*/ 789493 w 3619883"/>
                <a:gd name="connsiteY22" fmla="*/ 36327 h 4275461"/>
                <a:gd name="connsiteX23" fmla="*/ 854255 w 3619883"/>
                <a:gd name="connsiteY23" fmla="*/ 68887 h 4275461"/>
                <a:gd name="connsiteX24" fmla="*/ 897520 w 3619883"/>
                <a:gd name="connsiteY24" fmla="*/ 88629 h 4275461"/>
                <a:gd name="connsiteX25" fmla="*/ 940510 w 3619883"/>
                <a:gd name="connsiteY25" fmla="*/ 114265 h 4275461"/>
                <a:gd name="connsiteX26" fmla="*/ 1082712 w 3619883"/>
                <a:gd name="connsiteY26" fmla="*/ 144543 h 4275461"/>
                <a:gd name="connsiteX27" fmla="*/ 1205348 w 3619883"/>
                <a:gd name="connsiteY27" fmla="*/ 120753 h 4275461"/>
                <a:gd name="connsiteX28" fmla="*/ 1271764 w 3619883"/>
                <a:gd name="connsiteY28" fmla="*/ 117956 h 4275461"/>
                <a:gd name="connsiteX29" fmla="*/ 1315583 w 3619883"/>
                <a:gd name="connsiteY29" fmla="*/ 125912 h 4275461"/>
                <a:gd name="connsiteX30" fmla="*/ 1359125 w 3619883"/>
                <a:gd name="connsiteY30" fmla="*/ 139761 h 4275461"/>
                <a:gd name="connsiteX31" fmla="*/ 1391919 w 3619883"/>
                <a:gd name="connsiteY31" fmla="*/ 147202 h 4275461"/>
                <a:gd name="connsiteX32" fmla="*/ 1436563 w 3619883"/>
                <a:gd name="connsiteY32" fmla="*/ 137480 h 4275461"/>
                <a:gd name="connsiteX33" fmla="*/ 1471566 w 3619883"/>
                <a:gd name="connsiteY33" fmla="*/ 97777 h 4275461"/>
                <a:gd name="connsiteX34" fmla="*/ 1505739 w 3619883"/>
                <a:gd name="connsiteY34" fmla="*/ 75753 h 4275461"/>
                <a:gd name="connsiteX35" fmla="*/ 1590891 w 3619883"/>
                <a:gd name="connsiteY35" fmla="*/ 144702 h 4275461"/>
                <a:gd name="connsiteX36" fmla="*/ 1625616 w 3619883"/>
                <a:gd name="connsiteY36" fmla="*/ 110893 h 4275461"/>
                <a:gd name="connsiteX37" fmla="*/ 1658964 w 3619883"/>
                <a:gd name="connsiteY37" fmla="*/ 106547 h 4275461"/>
                <a:gd name="connsiteX38" fmla="*/ 1746598 w 3619883"/>
                <a:gd name="connsiteY38" fmla="*/ 122460 h 4275461"/>
                <a:gd name="connsiteX39" fmla="*/ 1811913 w 3619883"/>
                <a:gd name="connsiteY39" fmla="*/ 143234 h 4275461"/>
                <a:gd name="connsiteX40" fmla="*/ 1856557 w 3619883"/>
                <a:gd name="connsiteY40" fmla="*/ 133511 h 4275461"/>
                <a:gd name="connsiteX41" fmla="*/ 2066003 w 3619883"/>
                <a:gd name="connsiteY41" fmla="*/ 143313 h 4275461"/>
                <a:gd name="connsiteX42" fmla="*/ 2177615 w 3619883"/>
                <a:gd name="connsiteY42" fmla="*/ 119007 h 4275461"/>
                <a:gd name="connsiteX43" fmla="*/ 2255883 w 3619883"/>
                <a:gd name="connsiteY43" fmla="*/ 99047 h 4275461"/>
                <a:gd name="connsiteX44" fmla="*/ 2344622 w 3619883"/>
                <a:gd name="connsiteY44" fmla="*/ 91388 h 4275461"/>
                <a:gd name="connsiteX45" fmla="*/ 2455682 w 3619883"/>
                <a:gd name="connsiteY45" fmla="*/ 78869 h 4275461"/>
                <a:gd name="connsiteX46" fmla="*/ 2632609 w 3619883"/>
                <a:gd name="connsiteY46" fmla="*/ 75338 h 4275461"/>
                <a:gd name="connsiteX47" fmla="*/ 2742291 w 3619883"/>
                <a:gd name="connsiteY47" fmla="*/ 92282 h 4275461"/>
                <a:gd name="connsiteX48" fmla="*/ 2851974 w 3619883"/>
                <a:gd name="connsiteY48" fmla="*/ 109227 h 4275461"/>
                <a:gd name="connsiteX49" fmla="*/ 2907643 w 3619883"/>
                <a:gd name="connsiteY49" fmla="*/ 100020 h 4275461"/>
                <a:gd name="connsiteX50" fmla="*/ 2944022 w 3619883"/>
                <a:gd name="connsiteY50" fmla="*/ 30853 h 4275461"/>
                <a:gd name="connsiteX51" fmla="*/ 3022289 w 3619883"/>
                <a:gd name="connsiteY51" fmla="*/ 10893 h 4275461"/>
                <a:gd name="connsiteX52" fmla="*/ 3054807 w 3619883"/>
                <a:gd name="connsiteY52" fmla="*/ 24226 h 4275461"/>
                <a:gd name="connsiteX53" fmla="*/ 3141892 w 3619883"/>
                <a:gd name="connsiteY53" fmla="*/ 51925 h 4275461"/>
                <a:gd name="connsiteX54" fmla="*/ 3185711 w 3619883"/>
                <a:gd name="connsiteY54" fmla="*/ 59881 h 4275461"/>
                <a:gd name="connsiteX55" fmla="*/ 3219056 w 3619883"/>
                <a:gd name="connsiteY55" fmla="*/ 55536 h 4275461"/>
                <a:gd name="connsiteX56" fmla="*/ 3263425 w 3619883"/>
                <a:gd name="connsiteY56" fmla="*/ 51706 h 4275461"/>
                <a:gd name="connsiteX57" fmla="*/ 3296219 w 3619883"/>
                <a:gd name="connsiteY57" fmla="*/ 59147 h 4275461"/>
                <a:gd name="connsiteX58" fmla="*/ 3319094 w 3619883"/>
                <a:gd name="connsiteY58" fmla="*/ 42500 h 4275461"/>
                <a:gd name="connsiteX59" fmla="*/ 3420511 w 3619883"/>
                <a:gd name="connsiteY59" fmla="*/ 0 h 4275461"/>
                <a:gd name="connsiteX60" fmla="*/ 3453305 w 3619883"/>
                <a:gd name="connsiteY60" fmla="*/ 7440 h 4275461"/>
                <a:gd name="connsiteX61" fmla="*/ 3496571 w 3619883"/>
                <a:gd name="connsiteY61" fmla="*/ 27182 h 4275461"/>
                <a:gd name="connsiteX62" fmla="*/ 3602117 w 3619883"/>
                <a:gd name="connsiteY62" fmla="*/ 132521 h 4275461"/>
                <a:gd name="connsiteX63" fmla="*/ 3619883 w 3619883"/>
                <a:gd name="connsiteY63" fmla="*/ 140049 h 4275461"/>
                <a:gd name="connsiteX64" fmla="*/ 3619883 w 3619883"/>
                <a:gd name="connsiteY64" fmla="*/ 755612 h 4275461"/>
                <a:gd name="connsiteX0" fmla="*/ 3619883 w 3619883"/>
                <a:gd name="connsiteY0" fmla="*/ 755612 h 4275461"/>
                <a:gd name="connsiteX1" fmla="*/ 1427396 w 3619883"/>
                <a:gd name="connsiteY1" fmla="*/ 4275461 h 4275461"/>
                <a:gd name="connsiteX2" fmla="*/ 1210751 w 3619883"/>
                <a:gd name="connsiteY2" fmla="*/ 4275461 h 4275461"/>
                <a:gd name="connsiteX3" fmla="*/ 1140354 w 3619883"/>
                <a:gd name="connsiteY3" fmla="*/ 4275461 h 4275461"/>
                <a:gd name="connsiteX4" fmla="*/ 953807 w 3619883"/>
                <a:gd name="connsiteY4" fmla="*/ 4275461 h 4275461"/>
                <a:gd name="connsiteX5" fmla="*/ 829432 w 3619883"/>
                <a:gd name="connsiteY5" fmla="*/ 4275461 h 4275461"/>
                <a:gd name="connsiteX6" fmla="*/ 611484 w 3619883"/>
                <a:gd name="connsiteY6" fmla="*/ 4275461 h 4275461"/>
                <a:gd name="connsiteX7" fmla="*/ 573998 w 3619883"/>
                <a:gd name="connsiteY7" fmla="*/ 4275461 h 4275461"/>
                <a:gd name="connsiteX8" fmla="*/ 336164 w 3619883"/>
                <a:gd name="connsiteY8" fmla="*/ 4275461 h 4275461"/>
                <a:gd name="connsiteX9" fmla="*/ 189322 w 3619883"/>
                <a:gd name="connsiteY9" fmla="*/ 4275461 h 4275461"/>
                <a:gd name="connsiteX10" fmla="*/ 0 w 3619883"/>
                <a:gd name="connsiteY10" fmla="*/ 4275461 h 4275461"/>
                <a:gd name="connsiteX11" fmla="*/ 0 w 3619883"/>
                <a:gd name="connsiteY11" fmla="*/ 42229 h 4275461"/>
                <a:gd name="connsiteX12" fmla="*/ 42464 w 3619883"/>
                <a:gd name="connsiteY12" fmla="*/ 40518 h 4275461"/>
                <a:gd name="connsiteX13" fmla="*/ 137733 w 3619883"/>
                <a:gd name="connsiteY13" fmla="*/ 35355 h 4275461"/>
                <a:gd name="connsiteX14" fmla="*/ 270565 w 3619883"/>
                <a:gd name="connsiteY14" fmla="*/ 29759 h 4275461"/>
                <a:gd name="connsiteX15" fmla="*/ 479734 w 3619883"/>
                <a:gd name="connsiteY15" fmla="*/ 45455 h 4275461"/>
                <a:gd name="connsiteX16" fmla="*/ 524103 w 3619883"/>
                <a:gd name="connsiteY16" fmla="*/ 41625 h 4275461"/>
                <a:gd name="connsiteX17" fmla="*/ 624416 w 3619883"/>
                <a:gd name="connsiteY17" fmla="*/ 22696 h 4275461"/>
                <a:gd name="connsiteX18" fmla="*/ 657762 w 3619883"/>
                <a:gd name="connsiteY18" fmla="*/ 18351 h 4275461"/>
                <a:gd name="connsiteX19" fmla="*/ 690557 w 3619883"/>
                <a:gd name="connsiteY19" fmla="*/ 25792 h 4275461"/>
                <a:gd name="connsiteX20" fmla="*/ 745123 w 3619883"/>
                <a:gd name="connsiteY20" fmla="*/ 40157 h 4275461"/>
                <a:gd name="connsiteX21" fmla="*/ 789493 w 3619883"/>
                <a:gd name="connsiteY21" fmla="*/ 36327 h 4275461"/>
                <a:gd name="connsiteX22" fmla="*/ 854255 w 3619883"/>
                <a:gd name="connsiteY22" fmla="*/ 68887 h 4275461"/>
                <a:gd name="connsiteX23" fmla="*/ 897520 w 3619883"/>
                <a:gd name="connsiteY23" fmla="*/ 88629 h 4275461"/>
                <a:gd name="connsiteX24" fmla="*/ 940510 w 3619883"/>
                <a:gd name="connsiteY24" fmla="*/ 114265 h 4275461"/>
                <a:gd name="connsiteX25" fmla="*/ 1082712 w 3619883"/>
                <a:gd name="connsiteY25" fmla="*/ 144543 h 4275461"/>
                <a:gd name="connsiteX26" fmla="*/ 1205348 w 3619883"/>
                <a:gd name="connsiteY26" fmla="*/ 120753 h 4275461"/>
                <a:gd name="connsiteX27" fmla="*/ 1271764 w 3619883"/>
                <a:gd name="connsiteY27" fmla="*/ 117956 h 4275461"/>
                <a:gd name="connsiteX28" fmla="*/ 1315583 w 3619883"/>
                <a:gd name="connsiteY28" fmla="*/ 125912 h 4275461"/>
                <a:gd name="connsiteX29" fmla="*/ 1359125 w 3619883"/>
                <a:gd name="connsiteY29" fmla="*/ 139761 h 4275461"/>
                <a:gd name="connsiteX30" fmla="*/ 1391919 w 3619883"/>
                <a:gd name="connsiteY30" fmla="*/ 147202 h 4275461"/>
                <a:gd name="connsiteX31" fmla="*/ 1436563 w 3619883"/>
                <a:gd name="connsiteY31" fmla="*/ 137480 h 4275461"/>
                <a:gd name="connsiteX32" fmla="*/ 1471566 w 3619883"/>
                <a:gd name="connsiteY32" fmla="*/ 97777 h 4275461"/>
                <a:gd name="connsiteX33" fmla="*/ 1505739 w 3619883"/>
                <a:gd name="connsiteY33" fmla="*/ 75753 h 4275461"/>
                <a:gd name="connsiteX34" fmla="*/ 1590891 w 3619883"/>
                <a:gd name="connsiteY34" fmla="*/ 144702 h 4275461"/>
                <a:gd name="connsiteX35" fmla="*/ 1625616 w 3619883"/>
                <a:gd name="connsiteY35" fmla="*/ 110893 h 4275461"/>
                <a:gd name="connsiteX36" fmla="*/ 1658964 w 3619883"/>
                <a:gd name="connsiteY36" fmla="*/ 106547 h 4275461"/>
                <a:gd name="connsiteX37" fmla="*/ 1746598 w 3619883"/>
                <a:gd name="connsiteY37" fmla="*/ 122460 h 4275461"/>
                <a:gd name="connsiteX38" fmla="*/ 1811913 w 3619883"/>
                <a:gd name="connsiteY38" fmla="*/ 143234 h 4275461"/>
                <a:gd name="connsiteX39" fmla="*/ 1856557 w 3619883"/>
                <a:gd name="connsiteY39" fmla="*/ 133511 h 4275461"/>
                <a:gd name="connsiteX40" fmla="*/ 2066003 w 3619883"/>
                <a:gd name="connsiteY40" fmla="*/ 143313 h 4275461"/>
                <a:gd name="connsiteX41" fmla="*/ 2177615 w 3619883"/>
                <a:gd name="connsiteY41" fmla="*/ 119007 h 4275461"/>
                <a:gd name="connsiteX42" fmla="*/ 2255883 w 3619883"/>
                <a:gd name="connsiteY42" fmla="*/ 99047 h 4275461"/>
                <a:gd name="connsiteX43" fmla="*/ 2344622 w 3619883"/>
                <a:gd name="connsiteY43" fmla="*/ 91388 h 4275461"/>
                <a:gd name="connsiteX44" fmla="*/ 2455682 w 3619883"/>
                <a:gd name="connsiteY44" fmla="*/ 78869 h 4275461"/>
                <a:gd name="connsiteX45" fmla="*/ 2632609 w 3619883"/>
                <a:gd name="connsiteY45" fmla="*/ 75338 h 4275461"/>
                <a:gd name="connsiteX46" fmla="*/ 2742291 w 3619883"/>
                <a:gd name="connsiteY46" fmla="*/ 92282 h 4275461"/>
                <a:gd name="connsiteX47" fmla="*/ 2851974 w 3619883"/>
                <a:gd name="connsiteY47" fmla="*/ 109227 h 4275461"/>
                <a:gd name="connsiteX48" fmla="*/ 2907643 w 3619883"/>
                <a:gd name="connsiteY48" fmla="*/ 100020 h 4275461"/>
                <a:gd name="connsiteX49" fmla="*/ 2944022 w 3619883"/>
                <a:gd name="connsiteY49" fmla="*/ 30853 h 4275461"/>
                <a:gd name="connsiteX50" fmla="*/ 3022289 w 3619883"/>
                <a:gd name="connsiteY50" fmla="*/ 10893 h 4275461"/>
                <a:gd name="connsiteX51" fmla="*/ 3054807 w 3619883"/>
                <a:gd name="connsiteY51" fmla="*/ 24226 h 4275461"/>
                <a:gd name="connsiteX52" fmla="*/ 3141892 w 3619883"/>
                <a:gd name="connsiteY52" fmla="*/ 51925 h 4275461"/>
                <a:gd name="connsiteX53" fmla="*/ 3185711 w 3619883"/>
                <a:gd name="connsiteY53" fmla="*/ 59881 h 4275461"/>
                <a:gd name="connsiteX54" fmla="*/ 3219056 w 3619883"/>
                <a:gd name="connsiteY54" fmla="*/ 55536 h 4275461"/>
                <a:gd name="connsiteX55" fmla="*/ 3263425 w 3619883"/>
                <a:gd name="connsiteY55" fmla="*/ 51706 h 4275461"/>
                <a:gd name="connsiteX56" fmla="*/ 3296219 w 3619883"/>
                <a:gd name="connsiteY56" fmla="*/ 59147 h 4275461"/>
                <a:gd name="connsiteX57" fmla="*/ 3319094 w 3619883"/>
                <a:gd name="connsiteY57" fmla="*/ 42500 h 4275461"/>
                <a:gd name="connsiteX58" fmla="*/ 3420511 w 3619883"/>
                <a:gd name="connsiteY58" fmla="*/ 0 h 4275461"/>
                <a:gd name="connsiteX59" fmla="*/ 3453305 w 3619883"/>
                <a:gd name="connsiteY59" fmla="*/ 7440 h 4275461"/>
                <a:gd name="connsiteX60" fmla="*/ 3496571 w 3619883"/>
                <a:gd name="connsiteY60" fmla="*/ 27182 h 4275461"/>
                <a:gd name="connsiteX61" fmla="*/ 3602117 w 3619883"/>
                <a:gd name="connsiteY61" fmla="*/ 132521 h 4275461"/>
                <a:gd name="connsiteX62" fmla="*/ 3619883 w 3619883"/>
                <a:gd name="connsiteY62" fmla="*/ 140049 h 4275461"/>
                <a:gd name="connsiteX63" fmla="*/ 3619883 w 3619883"/>
                <a:gd name="connsiteY63" fmla="*/ 755612 h 4275461"/>
                <a:gd name="connsiteX0" fmla="*/ 3619883 w 3619883"/>
                <a:gd name="connsiteY0" fmla="*/ 755612 h 4275461"/>
                <a:gd name="connsiteX1" fmla="*/ 1210751 w 3619883"/>
                <a:gd name="connsiteY1" fmla="*/ 4275461 h 4275461"/>
                <a:gd name="connsiteX2" fmla="*/ 1140354 w 3619883"/>
                <a:gd name="connsiteY2" fmla="*/ 4275461 h 4275461"/>
                <a:gd name="connsiteX3" fmla="*/ 953807 w 3619883"/>
                <a:gd name="connsiteY3" fmla="*/ 4275461 h 4275461"/>
                <a:gd name="connsiteX4" fmla="*/ 829432 w 3619883"/>
                <a:gd name="connsiteY4" fmla="*/ 4275461 h 4275461"/>
                <a:gd name="connsiteX5" fmla="*/ 611484 w 3619883"/>
                <a:gd name="connsiteY5" fmla="*/ 4275461 h 4275461"/>
                <a:gd name="connsiteX6" fmla="*/ 573998 w 3619883"/>
                <a:gd name="connsiteY6" fmla="*/ 4275461 h 4275461"/>
                <a:gd name="connsiteX7" fmla="*/ 336164 w 3619883"/>
                <a:gd name="connsiteY7" fmla="*/ 4275461 h 4275461"/>
                <a:gd name="connsiteX8" fmla="*/ 189322 w 3619883"/>
                <a:gd name="connsiteY8" fmla="*/ 4275461 h 4275461"/>
                <a:gd name="connsiteX9" fmla="*/ 0 w 3619883"/>
                <a:gd name="connsiteY9" fmla="*/ 4275461 h 4275461"/>
                <a:gd name="connsiteX10" fmla="*/ 0 w 3619883"/>
                <a:gd name="connsiteY10" fmla="*/ 42229 h 4275461"/>
                <a:gd name="connsiteX11" fmla="*/ 42464 w 3619883"/>
                <a:gd name="connsiteY11" fmla="*/ 40518 h 4275461"/>
                <a:gd name="connsiteX12" fmla="*/ 137733 w 3619883"/>
                <a:gd name="connsiteY12" fmla="*/ 35355 h 4275461"/>
                <a:gd name="connsiteX13" fmla="*/ 270565 w 3619883"/>
                <a:gd name="connsiteY13" fmla="*/ 29759 h 4275461"/>
                <a:gd name="connsiteX14" fmla="*/ 479734 w 3619883"/>
                <a:gd name="connsiteY14" fmla="*/ 45455 h 4275461"/>
                <a:gd name="connsiteX15" fmla="*/ 524103 w 3619883"/>
                <a:gd name="connsiteY15" fmla="*/ 41625 h 4275461"/>
                <a:gd name="connsiteX16" fmla="*/ 624416 w 3619883"/>
                <a:gd name="connsiteY16" fmla="*/ 22696 h 4275461"/>
                <a:gd name="connsiteX17" fmla="*/ 657762 w 3619883"/>
                <a:gd name="connsiteY17" fmla="*/ 18351 h 4275461"/>
                <a:gd name="connsiteX18" fmla="*/ 690557 w 3619883"/>
                <a:gd name="connsiteY18" fmla="*/ 25792 h 4275461"/>
                <a:gd name="connsiteX19" fmla="*/ 745123 w 3619883"/>
                <a:gd name="connsiteY19" fmla="*/ 40157 h 4275461"/>
                <a:gd name="connsiteX20" fmla="*/ 789493 w 3619883"/>
                <a:gd name="connsiteY20" fmla="*/ 36327 h 4275461"/>
                <a:gd name="connsiteX21" fmla="*/ 854255 w 3619883"/>
                <a:gd name="connsiteY21" fmla="*/ 68887 h 4275461"/>
                <a:gd name="connsiteX22" fmla="*/ 897520 w 3619883"/>
                <a:gd name="connsiteY22" fmla="*/ 88629 h 4275461"/>
                <a:gd name="connsiteX23" fmla="*/ 940510 w 3619883"/>
                <a:gd name="connsiteY23" fmla="*/ 114265 h 4275461"/>
                <a:gd name="connsiteX24" fmla="*/ 1082712 w 3619883"/>
                <a:gd name="connsiteY24" fmla="*/ 144543 h 4275461"/>
                <a:gd name="connsiteX25" fmla="*/ 1205348 w 3619883"/>
                <a:gd name="connsiteY25" fmla="*/ 120753 h 4275461"/>
                <a:gd name="connsiteX26" fmla="*/ 1271764 w 3619883"/>
                <a:gd name="connsiteY26" fmla="*/ 117956 h 4275461"/>
                <a:gd name="connsiteX27" fmla="*/ 1315583 w 3619883"/>
                <a:gd name="connsiteY27" fmla="*/ 125912 h 4275461"/>
                <a:gd name="connsiteX28" fmla="*/ 1359125 w 3619883"/>
                <a:gd name="connsiteY28" fmla="*/ 139761 h 4275461"/>
                <a:gd name="connsiteX29" fmla="*/ 1391919 w 3619883"/>
                <a:gd name="connsiteY29" fmla="*/ 147202 h 4275461"/>
                <a:gd name="connsiteX30" fmla="*/ 1436563 w 3619883"/>
                <a:gd name="connsiteY30" fmla="*/ 137480 h 4275461"/>
                <a:gd name="connsiteX31" fmla="*/ 1471566 w 3619883"/>
                <a:gd name="connsiteY31" fmla="*/ 97777 h 4275461"/>
                <a:gd name="connsiteX32" fmla="*/ 1505739 w 3619883"/>
                <a:gd name="connsiteY32" fmla="*/ 75753 h 4275461"/>
                <a:gd name="connsiteX33" fmla="*/ 1590891 w 3619883"/>
                <a:gd name="connsiteY33" fmla="*/ 144702 h 4275461"/>
                <a:gd name="connsiteX34" fmla="*/ 1625616 w 3619883"/>
                <a:gd name="connsiteY34" fmla="*/ 110893 h 4275461"/>
                <a:gd name="connsiteX35" fmla="*/ 1658964 w 3619883"/>
                <a:gd name="connsiteY35" fmla="*/ 106547 h 4275461"/>
                <a:gd name="connsiteX36" fmla="*/ 1746598 w 3619883"/>
                <a:gd name="connsiteY36" fmla="*/ 122460 h 4275461"/>
                <a:gd name="connsiteX37" fmla="*/ 1811913 w 3619883"/>
                <a:gd name="connsiteY37" fmla="*/ 143234 h 4275461"/>
                <a:gd name="connsiteX38" fmla="*/ 1856557 w 3619883"/>
                <a:gd name="connsiteY38" fmla="*/ 133511 h 4275461"/>
                <a:gd name="connsiteX39" fmla="*/ 2066003 w 3619883"/>
                <a:gd name="connsiteY39" fmla="*/ 143313 h 4275461"/>
                <a:gd name="connsiteX40" fmla="*/ 2177615 w 3619883"/>
                <a:gd name="connsiteY40" fmla="*/ 119007 h 4275461"/>
                <a:gd name="connsiteX41" fmla="*/ 2255883 w 3619883"/>
                <a:gd name="connsiteY41" fmla="*/ 99047 h 4275461"/>
                <a:gd name="connsiteX42" fmla="*/ 2344622 w 3619883"/>
                <a:gd name="connsiteY42" fmla="*/ 91388 h 4275461"/>
                <a:gd name="connsiteX43" fmla="*/ 2455682 w 3619883"/>
                <a:gd name="connsiteY43" fmla="*/ 78869 h 4275461"/>
                <a:gd name="connsiteX44" fmla="*/ 2632609 w 3619883"/>
                <a:gd name="connsiteY44" fmla="*/ 75338 h 4275461"/>
                <a:gd name="connsiteX45" fmla="*/ 2742291 w 3619883"/>
                <a:gd name="connsiteY45" fmla="*/ 92282 h 4275461"/>
                <a:gd name="connsiteX46" fmla="*/ 2851974 w 3619883"/>
                <a:gd name="connsiteY46" fmla="*/ 109227 h 4275461"/>
                <a:gd name="connsiteX47" fmla="*/ 2907643 w 3619883"/>
                <a:gd name="connsiteY47" fmla="*/ 100020 h 4275461"/>
                <a:gd name="connsiteX48" fmla="*/ 2944022 w 3619883"/>
                <a:gd name="connsiteY48" fmla="*/ 30853 h 4275461"/>
                <a:gd name="connsiteX49" fmla="*/ 3022289 w 3619883"/>
                <a:gd name="connsiteY49" fmla="*/ 10893 h 4275461"/>
                <a:gd name="connsiteX50" fmla="*/ 3054807 w 3619883"/>
                <a:gd name="connsiteY50" fmla="*/ 24226 h 4275461"/>
                <a:gd name="connsiteX51" fmla="*/ 3141892 w 3619883"/>
                <a:gd name="connsiteY51" fmla="*/ 51925 h 4275461"/>
                <a:gd name="connsiteX52" fmla="*/ 3185711 w 3619883"/>
                <a:gd name="connsiteY52" fmla="*/ 59881 h 4275461"/>
                <a:gd name="connsiteX53" fmla="*/ 3219056 w 3619883"/>
                <a:gd name="connsiteY53" fmla="*/ 55536 h 4275461"/>
                <a:gd name="connsiteX54" fmla="*/ 3263425 w 3619883"/>
                <a:gd name="connsiteY54" fmla="*/ 51706 h 4275461"/>
                <a:gd name="connsiteX55" fmla="*/ 3296219 w 3619883"/>
                <a:gd name="connsiteY55" fmla="*/ 59147 h 4275461"/>
                <a:gd name="connsiteX56" fmla="*/ 3319094 w 3619883"/>
                <a:gd name="connsiteY56" fmla="*/ 42500 h 4275461"/>
                <a:gd name="connsiteX57" fmla="*/ 3420511 w 3619883"/>
                <a:gd name="connsiteY57" fmla="*/ 0 h 4275461"/>
                <a:gd name="connsiteX58" fmla="*/ 3453305 w 3619883"/>
                <a:gd name="connsiteY58" fmla="*/ 7440 h 4275461"/>
                <a:gd name="connsiteX59" fmla="*/ 3496571 w 3619883"/>
                <a:gd name="connsiteY59" fmla="*/ 27182 h 4275461"/>
                <a:gd name="connsiteX60" fmla="*/ 3602117 w 3619883"/>
                <a:gd name="connsiteY60" fmla="*/ 132521 h 4275461"/>
                <a:gd name="connsiteX61" fmla="*/ 3619883 w 3619883"/>
                <a:gd name="connsiteY61" fmla="*/ 140049 h 4275461"/>
                <a:gd name="connsiteX62" fmla="*/ 3619883 w 3619883"/>
                <a:gd name="connsiteY62" fmla="*/ 755612 h 4275461"/>
                <a:gd name="connsiteX0" fmla="*/ 3619883 w 3619883"/>
                <a:gd name="connsiteY0" fmla="*/ 755612 h 4275461"/>
                <a:gd name="connsiteX1" fmla="*/ 1140354 w 3619883"/>
                <a:gd name="connsiteY1" fmla="*/ 4275461 h 4275461"/>
                <a:gd name="connsiteX2" fmla="*/ 953807 w 3619883"/>
                <a:gd name="connsiteY2" fmla="*/ 4275461 h 4275461"/>
                <a:gd name="connsiteX3" fmla="*/ 829432 w 3619883"/>
                <a:gd name="connsiteY3" fmla="*/ 4275461 h 4275461"/>
                <a:gd name="connsiteX4" fmla="*/ 611484 w 3619883"/>
                <a:gd name="connsiteY4" fmla="*/ 4275461 h 4275461"/>
                <a:gd name="connsiteX5" fmla="*/ 573998 w 3619883"/>
                <a:gd name="connsiteY5" fmla="*/ 4275461 h 4275461"/>
                <a:gd name="connsiteX6" fmla="*/ 336164 w 3619883"/>
                <a:gd name="connsiteY6" fmla="*/ 4275461 h 4275461"/>
                <a:gd name="connsiteX7" fmla="*/ 189322 w 3619883"/>
                <a:gd name="connsiteY7" fmla="*/ 4275461 h 4275461"/>
                <a:gd name="connsiteX8" fmla="*/ 0 w 3619883"/>
                <a:gd name="connsiteY8" fmla="*/ 4275461 h 4275461"/>
                <a:gd name="connsiteX9" fmla="*/ 0 w 3619883"/>
                <a:gd name="connsiteY9" fmla="*/ 42229 h 4275461"/>
                <a:gd name="connsiteX10" fmla="*/ 42464 w 3619883"/>
                <a:gd name="connsiteY10" fmla="*/ 40518 h 4275461"/>
                <a:gd name="connsiteX11" fmla="*/ 137733 w 3619883"/>
                <a:gd name="connsiteY11" fmla="*/ 35355 h 4275461"/>
                <a:gd name="connsiteX12" fmla="*/ 270565 w 3619883"/>
                <a:gd name="connsiteY12" fmla="*/ 29759 h 4275461"/>
                <a:gd name="connsiteX13" fmla="*/ 479734 w 3619883"/>
                <a:gd name="connsiteY13" fmla="*/ 45455 h 4275461"/>
                <a:gd name="connsiteX14" fmla="*/ 524103 w 3619883"/>
                <a:gd name="connsiteY14" fmla="*/ 41625 h 4275461"/>
                <a:gd name="connsiteX15" fmla="*/ 624416 w 3619883"/>
                <a:gd name="connsiteY15" fmla="*/ 22696 h 4275461"/>
                <a:gd name="connsiteX16" fmla="*/ 657762 w 3619883"/>
                <a:gd name="connsiteY16" fmla="*/ 18351 h 4275461"/>
                <a:gd name="connsiteX17" fmla="*/ 690557 w 3619883"/>
                <a:gd name="connsiteY17" fmla="*/ 25792 h 4275461"/>
                <a:gd name="connsiteX18" fmla="*/ 745123 w 3619883"/>
                <a:gd name="connsiteY18" fmla="*/ 40157 h 4275461"/>
                <a:gd name="connsiteX19" fmla="*/ 789493 w 3619883"/>
                <a:gd name="connsiteY19" fmla="*/ 36327 h 4275461"/>
                <a:gd name="connsiteX20" fmla="*/ 854255 w 3619883"/>
                <a:gd name="connsiteY20" fmla="*/ 68887 h 4275461"/>
                <a:gd name="connsiteX21" fmla="*/ 897520 w 3619883"/>
                <a:gd name="connsiteY21" fmla="*/ 88629 h 4275461"/>
                <a:gd name="connsiteX22" fmla="*/ 940510 w 3619883"/>
                <a:gd name="connsiteY22" fmla="*/ 114265 h 4275461"/>
                <a:gd name="connsiteX23" fmla="*/ 1082712 w 3619883"/>
                <a:gd name="connsiteY23" fmla="*/ 144543 h 4275461"/>
                <a:gd name="connsiteX24" fmla="*/ 1205348 w 3619883"/>
                <a:gd name="connsiteY24" fmla="*/ 120753 h 4275461"/>
                <a:gd name="connsiteX25" fmla="*/ 1271764 w 3619883"/>
                <a:gd name="connsiteY25" fmla="*/ 117956 h 4275461"/>
                <a:gd name="connsiteX26" fmla="*/ 1315583 w 3619883"/>
                <a:gd name="connsiteY26" fmla="*/ 125912 h 4275461"/>
                <a:gd name="connsiteX27" fmla="*/ 1359125 w 3619883"/>
                <a:gd name="connsiteY27" fmla="*/ 139761 h 4275461"/>
                <a:gd name="connsiteX28" fmla="*/ 1391919 w 3619883"/>
                <a:gd name="connsiteY28" fmla="*/ 147202 h 4275461"/>
                <a:gd name="connsiteX29" fmla="*/ 1436563 w 3619883"/>
                <a:gd name="connsiteY29" fmla="*/ 137480 h 4275461"/>
                <a:gd name="connsiteX30" fmla="*/ 1471566 w 3619883"/>
                <a:gd name="connsiteY30" fmla="*/ 97777 h 4275461"/>
                <a:gd name="connsiteX31" fmla="*/ 1505739 w 3619883"/>
                <a:gd name="connsiteY31" fmla="*/ 75753 h 4275461"/>
                <a:gd name="connsiteX32" fmla="*/ 1590891 w 3619883"/>
                <a:gd name="connsiteY32" fmla="*/ 144702 h 4275461"/>
                <a:gd name="connsiteX33" fmla="*/ 1625616 w 3619883"/>
                <a:gd name="connsiteY33" fmla="*/ 110893 h 4275461"/>
                <a:gd name="connsiteX34" fmla="*/ 1658964 w 3619883"/>
                <a:gd name="connsiteY34" fmla="*/ 106547 h 4275461"/>
                <a:gd name="connsiteX35" fmla="*/ 1746598 w 3619883"/>
                <a:gd name="connsiteY35" fmla="*/ 122460 h 4275461"/>
                <a:gd name="connsiteX36" fmla="*/ 1811913 w 3619883"/>
                <a:gd name="connsiteY36" fmla="*/ 143234 h 4275461"/>
                <a:gd name="connsiteX37" fmla="*/ 1856557 w 3619883"/>
                <a:gd name="connsiteY37" fmla="*/ 133511 h 4275461"/>
                <a:gd name="connsiteX38" fmla="*/ 2066003 w 3619883"/>
                <a:gd name="connsiteY38" fmla="*/ 143313 h 4275461"/>
                <a:gd name="connsiteX39" fmla="*/ 2177615 w 3619883"/>
                <a:gd name="connsiteY39" fmla="*/ 119007 h 4275461"/>
                <a:gd name="connsiteX40" fmla="*/ 2255883 w 3619883"/>
                <a:gd name="connsiteY40" fmla="*/ 99047 h 4275461"/>
                <a:gd name="connsiteX41" fmla="*/ 2344622 w 3619883"/>
                <a:gd name="connsiteY41" fmla="*/ 91388 h 4275461"/>
                <a:gd name="connsiteX42" fmla="*/ 2455682 w 3619883"/>
                <a:gd name="connsiteY42" fmla="*/ 78869 h 4275461"/>
                <a:gd name="connsiteX43" fmla="*/ 2632609 w 3619883"/>
                <a:gd name="connsiteY43" fmla="*/ 75338 h 4275461"/>
                <a:gd name="connsiteX44" fmla="*/ 2742291 w 3619883"/>
                <a:gd name="connsiteY44" fmla="*/ 92282 h 4275461"/>
                <a:gd name="connsiteX45" fmla="*/ 2851974 w 3619883"/>
                <a:gd name="connsiteY45" fmla="*/ 109227 h 4275461"/>
                <a:gd name="connsiteX46" fmla="*/ 2907643 w 3619883"/>
                <a:gd name="connsiteY46" fmla="*/ 100020 h 4275461"/>
                <a:gd name="connsiteX47" fmla="*/ 2944022 w 3619883"/>
                <a:gd name="connsiteY47" fmla="*/ 30853 h 4275461"/>
                <a:gd name="connsiteX48" fmla="*/ 3022289 w 3619883"/>
                <a:gd name="connsiteY48" fmla="*/ 10893 h 4275461"/>
                <a:gd name="connsiteX49" fmla="*/ 3054807 w 3619883"/>
                <a:gd name="connsiteY49" fmla="*/ 24226 h 4275461"/>
                <a:gd name="connsiteX50" fmla="*/ 3141892 w 3619883"/>
                <a:gd name="connsiteY50" fmla="*/ 51925 h 4275461"/>
                <a:gd name="connsiteX51" fmla="*/ 3185711 w 3619883"/>
                <a:gd name="connsiteY51" fmla="*/ 59881 h 4275461"/>
                <a:gd name="connsiteX52" fmla="*/ 3219056 w 3619883"/>
                <a:gd name="connsiteY52" fmla="*/ 55536 h 4275461"/>
                <a:gd name="connsiteX53" fmla="*/ 3263425 w 3619883"/>
                <a:gd name="connsiteY53" fmla="*/ 51706 h 4275461"/>
                <a:gd name="connsiteX54" fmla="*/ 3296219 w 3619883"/>
                <a:gd name="connsiteY54" fmla="*/ 59147 h 4275461"/>
                <a:gd name="connsiteX55" fmla="*/ 3319094 w 3619883"/>
                <a:gd name="connsiteY55" fmla="*/ 42500 h 4275461"/>
                <a:gd name="connsiteX56" fmla="*/ 3420511 w 3619883"/>
                <a:gd name="connsiteY56" fmla="*/ 0 h 4275461"/>
                <a:gd name="connsiteX57" fmla="*/ 3453305 w 3619883"/>
                <a:gd name="connsiteY57" fmla="*/ 7440 h 4275461"/>
                <a:gd name="connsiteX58" fmla="*/ 3496571 w 3619883"/>
                <a:gd name="connsiteY58" fmla="*/ 27182 h 4275461"/>
                <a:gd name="connsiteX59" fmla="*/ 3602117 w 3619883"/>
                <a:gd name="connsiteY59" fmla="*/ 132521 h 4275461"/>
                <a:gd name="connsiteX60" fmla="*/ 3619883 w 3619883"/>
                <a:gd name="connsiteY60" fmla="*/ 140049 h 4275461"/>
                <a:gd name="connsiteX61" fmla="*/ 3619883 w 3619883"/>
                <a:gd name="connsiteY61" fmla="*/ 755612 h 4275461"/>
                <a:gd name="connsiteX0" fmla="*/ 3619883 w 3619883"/>
                <a:gd name="connsiteY0" fmla="*/ 755612 h 4275461"/>
                <a:gd name="connsiteX1" fmla="*/ 953807 w 3619883"/>
                <a:gd name="connsiteY1" fmla="*/ 4275461 h 4275461"/>
                <a:gd name="connsiteX2" fmla="*/ 829432 w 3619883"/>
                <a:gd name="connsiteY2" fmla="*/ 4275461 h 4275461"/>
                <a:gd name="connsiteX3" fmla="*/ 611484 w 3619883"/>
                <a:gd name="connsiteY3" fmla="*/ 4275461 h 4275461"/>
                <a:gd name="connsiteX4" fmla="*/ 573998 w 3619883"/>
                <a:gd name="connsiteY4" fmla="*/ 4275461 h 4275461"/>
                <a:gd name="connsiteX5" fmla="*/ 336164 w 3619883"/>
                <a:gd name="connsiteY5" fmla="*/ 4275461 h 4275461"/>
                <a:gd name="connsiteX6" fmla="*/ 189322 w 3619883"/>
                <a:gd name="connsiteY6" fmla="*/ 4275461 h 4275461"/>
                <a:gd name="connsiteX7" fmla="*/ 0 w 3619883"/>
                <a:gd name="connsiteY7" fmla="*/ 4275461 h 4275461"/>
                <a:gd name="connsiteX8" fmla="*/ 0 w 3619883"/>
                <a:gd name="connsiteY8" fmla="*/ 42229 h 4275461"/>
                <a:gd name="connsiteX9" fmla="*/ 42464 w 3619883"/>
                <a:gd name="connsiteY9" fmla="*/ 40518 h 4275461"/>
                <a:gd name="connsiteX10" fmla="*/ 137733 w 3619883"/>
                <a:gd name="connsiteY10" fmla="*/ 35355 h 4275461"/>
                <a:gd name="connsiteX11" fmla="*/ 270565 w 3619883"/>
                <a:gd name="connsiteY11" fmla="*/ 29759 h 4275461"/>
                <a:gd name="connsiteX12" fmla="*/ 479734 w 3619883"/>
                <a:gd name="connsiteY12" fmla="*/ 45455 h 4275461"/>
                <a:gd name="connsiteX13" fmla="*/ 524103 w 3619883"/>
                <a:gd name="connsiteY13" fmla="*/ 41625 h 4275461"/>
                <a:gd name="connsiteX14" fmla="*/ 624416 w 3619883"/>
                <a:gd name="connsiteY14" fmla="*/ 22696 h 4275461"/>
                <a:gd name="connsiteX15" fmla="*/ 657762 w 3619883"/>
                <a:gd name="connsiteY15" fmla="*/ 18351 h 4275461"/>
                <a:gd name="connsiteX16" fmla="*/ 690557 w 3619883"/>
                <a:gd name="connsiteY16" fmla="*/ 25792 h 4275461"/>
                <a:gd name="connsiteX17" fmla="*/ 745123 w 3619883"/>
                <a:gd name="connsiteY17" fmla="*/ 40157 h 4275461"/>
                <a:gd name="connsiteX18" fmla="*/ 789493 w 3619883"/>
                <a:gd name="connsiteY18" fmla="*/ 36327 h 4275461"/>
                <a:gd name="connsiteX19" fmla="*/ 854255 w 3619883"/>
                <a:gd name="connsiteY19" fmla="*/ 68887 h 4275461"/>
                <a:gd name="connsiteX20" fmla="*/ 897520 w 3619883"/>
                <a:gd name="connsiteY20" fmla="*/ 88629 h 4275461"/>
                <a:gd name="connsiteX21" fmla="*/ 940510 w 3619883"/>
                <a:gd name="connsiteY21" fmla="*/ 114265 h 4275461"/>
                <a:gd name="connsiteX22" fmla="*/ 1082712 w 3619883"/>
                <a:gd name="connsiteY22" fmla="*/ 144543 h 4275461"/>
                <a:gd name="connsiteX23" fmla="*/ 1205348 w 3619883"/>
                <a:gd name="connsiteY23" fmla="*/ 120753 h 4275461"/>
                <a:gd name="connsiteX24" fmla="*/ 1271764 w 3619883"/>
                <a:gd name="connsiteY24" fmla="*/ 117956 h 4275461"/>
                <a:gd name="connsiteX25" fmla="*/ 1315583 w 3619883"/>
                <a:gd name="connsiteY25" fmla="*/ 125912 h 4275461"/>
                <a:gd name="connsiteX26" fmla="*/ 1359125 w 3619883"/>
                <a:gd name="connsiteY26" fmla="*/ 139761 h 4275461"/>
                <a:gd name="connsiteX27" fmla="*/ 1391919 w 3619883"/>
                <a:gd name="connsiteY27" fmla="*/ 147202 h 4275461"/>
                <a:gd name="connsiteX28" fmla="*/ 1436563 w 3619883"/>
                <a:gd name="connsiteY28" fmla="*/ 137480 h 4275461"/>
                <a:gd name="connsiteX29" fmla="*/ 1471566 w 3619883"/>
                <a:gd name="connsiteY29" fmla="*/ 97777 h 4275461"/>
                <a:gd name="connsiteX30" fmla="*/ 1505739 w 3619883"/>
                <a:gd name="connsiteY30" fmla="*/ 75753 h 4275461"/>
                <a:gd name="connsiteX31" fmla="*/ 1590891 w 3619883"/>
                <a:gd name="connsiteY31" fmla="*/ 144702 h 4275461"/>
                <a:gd name="connsiteX32" fmla="*/ 1625616 w 3619883"/>
                <a:gd name="connsiteY32" fmla="*/ 110893 h 4275461"/>
                <a:gd name="connsiteX33" fmla="*/ 1658964 w 3619883"/>
                <a:gd name="connsiteY33" fmla="*/ 106547 h 4275461"/>
                <a:gd name="connsiteX34" fmla="*/ 1746598 w 3619883"/>
                <a:gd name="connsiteY34" fmla="*/ 122460 h 4275461"/>
                <a:gd name="connsiteX35" fmla="*/ 1811913 w 3619883"/>
                <a:gd name="connsiteY35" fmla="*/ 143234 h 4275461"/>
                <a:gd name="connsiteX36" fmla="*/ 1856557 w 3619883"/>
                <a:gd name="connsiteY36" fmla="*/ 133511 h 4275461"/>
                <a:gd name="connsiteX37" fmla="*/ 2066003 w 3619883"/>
                <a:gd name="connsiteY37" fmla="*/ 143313 h 4275461"/>
                <a:gd name="connsiteX38" fmla="*/ 2177615 w 3619883"/>
                <a:gd name="connsiteY38" fmla="*/ 119007 h 4275461"/>
                <a:gd name="connsiteX39" fmla="*/ 2255883 w 3619883"/>
                <a:gd name="connsiteY39" fmla="*/ 99047 h 4275461"/>
                <a:gd name="connsiteX40" fmla="*/ 2344622 w 3619883"/>
                <a:gd name="connsiteY40" fmla="*/ 91388 h 4275461"/>
                <a:gd name="connsiteX41" fmla="*/ 2455682 w 3619883"/>
                <a:gd name="connsiteY41" fmla="*/ 78869 h 4275461"/>
                <a:gd name="connsiteX42" fmla="*/ 2632609 w 3619883"/>
                <a:gd name="connsiteY42" fmla="*/ 75338 h 4275461"/>
                <a:gd name="connsiteX43" fmla="*/ 2742291 w 3619883"/>
                <a:gd name="connsiteY43" fmla="*/ 92282 h 4275461"/>
                <a:gd name="connsiteX44" fmla="*/ 2851974 w 3619883"/>
                <a:gd name="connsiteY44" fmla="*/ 109227 h 4275461"/>
                <a:gd name="connsiteX45" fmla="*/ 2907643 w 3619883"/>
                <a:gd name="connsiteY45" fmla="*/ 100020 h 4275461"/>
                <a:gd name="connsiteX46" fmla="*/ 2944022 w 3619883"/>
                <a:gd name="connsiteY46" fmla="*/ 30853 h 4275461"/>
                <a:gd name="connsiteX47" fmla="*/ 3022289 w 3619883"/>
                <a:gd name="connsiteY47" fmla="*/ 10893 h 4275461"/>
                <a:gd name="connsiteX48" fmla="*/ 3054807 w 3619883"/>
                <a:gd name="connsiteY48" fmla="*/ 24226 h 4275461"/>
                <a:gd name="connsiteX49" fmla="*/ 3141892 w 3619883"/>
                <a:gd name="connsiteY49" fmla="*/ 51925 h 4275461"/>
                <a:gd name="connsiteX50" fmla="*/ 3185711 w 3619883"/>
                <a:gd name="connsiteY50" fmla="*/ 59881 h 4275461"/>
                <a:gd name="connsiteX51" fmla="*/ 3219056 w 3619883"/>
                <a:gd name="connsiteY51" fmla="*/ 55536 h 4275461"/>
                <a:gd name="connsiteX52" fmla="*/ 3263425 w 3619883"/>
                <a:gd name="connsiteY52" fmla="*/ 51706 h 4275461"/>
                <a:gd name="connsiteX53" fmla="*/ 3296219 w 3619883"/>
                <a:gd name="connsiteY53" fmla="*/ 59147 h 4275461"/>
                <a:gd name="connsiteX54" fmla="*/ 3319094 w 3619883"/>
                <a:gd name="connsiteY54" fmla="*/ 42500 h 4275461"/>
                <a:gd name="connsiteX55" fmla="*/ 3420511 w 3619883"/>
                <a:gd name="connsiteY55" fmla="*/ 0 h 4275461"/>
                <a:gd name="connsiteX56" fmla="*/ 3453305 w 3619883"/>
                <a:gd name="connsiteY56" fmla="*/ 7440 h 4275461"/>
                <a:gd name="connsiteX57" fmla="*/ 3496571 w 3619883"/>
                <a:gd name="connsiteY57" fmla="*/ 27182 h 4275461"/>
                <a:gd name="connsiteX58" fmla="*/ 3602117 w 3619883"/>
                <a:gd name="connsiteY58" fmla="*/ 132521 h 4275461"/>
                <a:gd name="connsiteX59" fmla="*/ 3619883 w 3619883"/>
                <a:gd name="connsiteY59" fmla="*/ 140049 h 4275461"/>
                <a:gd name="connsiteX60" fmla="*/ 3619883 w 3619883"/>
                <a:gd name="connsiteY60" fmla="*/ 755612 h 4275461"/>
                <a:gd name="connsiteX0" fmla="*/ 3619883 w 3619883"/>
                <a:gd name="connsiteY0" fmla="*/ 755612 h 4275461"/>
                <a:gd name="connsiteX1" fmla="*/ 829432 w 3619883"/>
                <a:gd name="connsiteY1" fmla="*/ 4275461 h 4275461"/>
                <a:gd name="connsiteX2" fmla="*/ 611484 w 3619883"/>
                <a:gd name="connsiteY2" fmla="*/ 4275461 h 4275461"/>
                <a:gd name="connsiteX3" fmla="*/ 573998 w 3619883"/>
                <a:gd name="connsiteY3" fmla="*/ 4275461 h 4275461"/>
                <a:gd name="connsiteX4" fmla="*/ 336164 w 3619883"/>
                <a:gd name="connsiteY4" fmla="*/ 4275461 h 4275461"/>
                <a:gd name="connsiteX5" fmla="*/ 189322 w 3619883"/>
                <a:gd name="connsiteY5" fmla="*/ 4275461 h 4275461"/>
                <a:gd name="connsiteX6" fmla="*/ 0 w 3619883"/>
                <a:gd name="connsiteY6" fmla="*/ 4275461 h 4275461"/>
                <a:gd name="connsiteX7" fmla="*/ 0 w 3619883"/>
                <a:gd name="connsiteY7" fmla="*/ 42229 h 4275461"/>
                <a:gd name="connsiteX8" fmla="*/ 42464 w 3619883"/>
                <a:gd name="connsiteY8" fmla="*/ 40518 h 4275461"/>
                <a:gd name="connsiteX9" fmla="*/ 137733 w 3619883"/>
                <a:gd name="connsiteY9" fmla="*/ 35355 h 4275461"/>
                <a:gd name="connsiteX10" fmla="*/ 270565 w 3619883"/>
                <a:gd name="connsiteY10" fmla="*/ 29759 h 4275461"/>
                <a:gd name="connsiteX11" fmla="*/ 479734 w 3619883"/>
                <a:gd name="connsiteY11" fmla="*/ 45455 h 4275461"/>
                <a:gd name="connsiteX12" fmla="*/ 524103 w 3619883"/>
                <a:gd name="connsiteY12" fmla="*/ 41625 h 4275461"/>
                <a:gd name="connsiteX13" fmla="*/ 624416 w 3619883"/>
                <a:gd name="connsiteY13" fmla="*/ 22696 h 4275461"/>
                <a:gd name="connsiteX14" fmla="*/ 657762 w 3619883"/>
                <a:gd name="connsiteY14" fmla="*/ 18351 h 4275461"/>
                <a:gd name="connsiteX15" fmla="*/ 690557 w 3619883"/>
                <a:gd name="connsiteY15" fmla="*/ 25792 h 4275461"/>
                <a:gd name="connsiteX16" fmla="*/ 745123 w 3619883"/>
                <a:gd name="connsiteY16" fmla="*/ 40157 h 4275461"/>
                <a:gd name="connsiteX17" fmla="*/ 789493 w 3619883"/>
                <a:gd name="connsiteY17" fmla="*/ 36327 h 4275461"/>
                <a:gd name="connsiteX18" fmla="*/ 854255 w 3619883"/>
                <a:gd name="connsiteY18" fmla="*/ 68887 h 4275461"/>
                <a:gd name="connsiteX19" fmla="*/ 897520 w 3619883"/>
                <a:gd name="connsiteY19" fmla="*/ 88629 h 4275461"/>
                <a:gd name="connsiteX20" fmla="*/ 940510 w 3619883"/>
                <a:gd name="connsiteY20" fmla="*/ 114265 h 4275461"/>
                <a:gd name="connsiteX21" fmla="*/ 1082712 w 3619883"/>
                <a:gd name="connsiteY21" fmla="*/ 144543 h 4275461"/>
                <a:gd name="connsiteX22" fmla="*/ 1205348 w 3619883"/>
                <a:gd name="connsiteY22" fmla="*/ 120753 h 4275461"/>
                <a:gd name="connsiteX23" fmla="*/ 1271764 w 3619883"/>
                <a:gd name="connsiteY23" fmla="*/ 117956 h 4275461"/>
                <a:gd name="connsiteX24" fmla="*/ 1315583 w 3619883"/>
                <a:gd name="connsiteY24" fmla="*/ 125912 h 4275461"/>
                <a:gd name="connsiteX25" fmla="*/ 1359125 w 3619883"/>
                <a:gd name="connsiteY25" fmla="*/ 139761 h 4275461"/>
                <a:gd name="connsiteX26" fmla="*/ 1391919 w 3619883"/>
                <a:gd name="connsiteY26" fmla="*/ 147202 h 4275461"/>
                <a:gd name="connsiteX27" fmla="*/ 1436563 w 3619883"/>
                <a:gd name="connsiteY27" fmla="*/ 137480 h 4275461"/>
                <a:gd name="connsiteX28" fmla="*/ 1471566 w 3619883"/>
                <a:gd name="connsiteY28" fmla="*/ 97777 h 4275461"/>
                <a:gd name="connsiteX29" fmla="*/ 1505739 w 3619883"/>
                <a:gd name="connsiteY29" fmla="*/ 75753 h 4275461"/>
                <a:gd name="connsiteX30" fmla="*/ 1590891 w 3619883"/>
                <a:gd name="connsiteY30" fmla="*/ 144702 h 4275461"/>
                <a:gd name="connsiteX31" fmla="*/ 1625616 w 3619883"/>
                <a:gd name="connsiteY31" fmla="*/ 110893 h 4275461"/>
                <a:gd name="connsiteX32" fmla="*/ 1658964 w 3619883"/>
                <a:gd name="connsiteY32" fmla="*/ 106547 h 4275461"/>
                <a:gd name="connsiteX33" fmla="*/ 1746598 w 3619883"/>
                <a:gd name="connsiteY33" fmla="*/ 122460 h 4275461"/>
                <a:gd name="connsiteX34" fmla="*/ 1811913 w 3619883"/>
                <a:gd name="connsiteY34" fmla="*/ 143234 h 4275461"/>
                <a:gd name="connsiteX35" fmla="*/ 1856557 w 3619883"/>
                <a:gd name="connsiteY35" fmla="*/ 133511 h 4275461"/>
                <a:gd name="connsiteX36" fmla="*/ 2066003 w 3619883"/>
                <a:gd name="connsiteY36" fmla="*/ 143313 h 4275461"/>
                <a:gd name="connsiteX37" fmla="*/ 2177615 w 3619883"/>
                <a:gd name="connsiteY37" fmla="*/ 119007 h 4275461"/>
                <a:gd name="connsiteX38" fmla="*/ 2255883 w 3619883"/>
                <a:gd name="connsiteY38" fmla="*/ 99047 h 4275461"/>
                <a:gd name="connsiteX39" fmla="*/ 2344622 w 3619883"/>
                <a:gd name="connsiteY39" fmla="*/ 91388 h 4275461"/>
                <a:gd name="connsiteX40" fmla="*/ 2455682 w 3619883"/>
                <a:gd name="connsiteY40" fmla="*/ 78869 h 4275461"/>
                <a:gd name="connsiteX41" fmla="*/ 2632609 w 3619883"/>
                <a:gd name="connsiteY41" fmla="*/ 75338 h 4275461"/>
                <a:gd name="connsiteX42" fmla="*/ 2742291 w 3619883"/>
                <a:gd name="connsiteY42" fmla="*/ 92282 h 4275461"/>
                <a:gd name="connsiteX43" fmla="*/ 2851974 w 3619883"/>
                <a:gd name="connsiteY43" fmla="*/ 109227 h 4275461"/>
                <a:gd name="connsiteX44" fmla="*/ 2907643 w 3619883"/>
                <a:gd name="connsiteY44" fmla="*/ 100020 h 4275461"/>
                <a:gd name="connsiteX45" fmla="*/ 2944022 w 3619883"/>
                <a:gd name="connsiteY45" fmla="*/ 30853 h 4275461"/>
                <a:gd name="connsiteX46" fmla="*/ 3022289 w 3619883"/>
                <a:gd name="connsiteY46" fmla="*/ 10893 h 4275461"/>
                <a:gd name="connsiteX47" fmla="*/ 3054807 w 3619883"/>
                <a:gd name="connsiteY47" fmla="*/ 24226 h 4275461"/>
                <a:gd name="connsiteX48" fmla="*/ 3141892 w 3619883"/>
                <a:gd name="connsiteY48" fmla="*/ 51925 h 4275461"/>
                <a:gd name="connsiteX49" fmla="*/ 3185711 w 3619883"/>
                <a:gd name="connsiteY49" fmla="*/ 59881 h 4275461"/>
                <a:gd name="connsiteX50" fmla="*/ 3219056 w 3619883"/>
                <a:gd name="connsiteY50" fmla="*/ 55536 h 4275461"/>
                <a:gd name="connsiteX51" fmla="*/ 3263425 w 3619883"/>
                <a:gd name="connsiteY51" fmla="*/ 51706 h 4275461"/>
                <a:gd name="connsiteX52" fmla="*/ 3296219 w 3619883"/>
                <a:gd name="connsiteY52" fmla="*/ 59147 h 4275461"/>
                <a:gd name="connsiteX53" fmla="*/ 3319094 w 3619883"/>
                <a:gd name="connsiteY53" fmla="*/ 42500 h 4275461"/>
                <a:gd name="connsiteX54" fmla="*/ 3420511 w 3619883"/>
                <a:gd name="connsiteY54" fmla="*/ 0 h 4275461"/>
                <a:gd name="connsiteX55" fmla="*/ 3453305 w 3619883"/>
                <a:gd name="connsiteY55" fmla="*/ 7440 h 4275461"/>
                <a:gd name="connsiteX56" fmla="*/ 3496571 w 3619883"/>
                <a:gd name="connsiteY56" fmla="*/ 27182 h 4275461"/>
                <a:gd name="connsiteX57" fmla="*/ 3602117 w 3619883"/>
                <a:gd name="connsiteY57" fmla="*/ 132521 h 4275461"/>
                <a:gd name="connsiteX58" fmla="*/ 3619883 w 3619883"/>
                <a:gd name="connsiteY58" fmla="*/ 140049 h 4275461"/>
                <a:gd name="connsiteX59" fmla="*/ 3619883 w 3619883"/>
                <a:gd name="connsiteY59" fmla="*/ 755612 h 4275461"/>
                <a:gd name="connsiteX0" fmla="*/ 3619883 w 3619883"/>
                <a:gd name="connsiteY0" fmla="*/ 755612 h 4275461"/>
                <a:gd name="connsiteX1" fmla="*/ 611484 w 3619883"/>
                <a:gd name="connsiteY1" fmla="*/ 4275461 h 4275461"/>
                <a:gd name="connsiteX2" fmla="*/ 573998 w 3619883"/>
                <a:gd name="connsiteY2" fmla="*/ 4275461 h 4275461"/>
                <a:gd name="connsiteX3" fmla="*/ 336164 w 3619883"/>
                <a:gd name="connsiteY3" fmla="*/ 4275461 h 4275461"/>
                <a:gd name="connsiteX4" fmla="*/ 189322 w 3619883"/>
                <a:gd name="connsiteY4" fmla="*/ 4275461 h 4275461"/>
                <a:gd name="connsiteX5" fmla="*/ 0 w 3619883"/>
                <a:gd name="connsiteY5" fmla="*/ 4275461 h 4275461"/>
                <a:gd name="connsiteX6" fmla="*/ 0 w 3619883"/>
                <a:gd name="connsiteY6" fmla="*/ 42229 h 4275461"/>
                <a:gd name="connsiteX7" fmla="*/ 42464 w 3619883"/>
                <a:gd name="connsiteY7" fmla="*/ 40518 h 4275461"/>
                <a:gd name="connsiteX8" fmla="*/ 137733 w 3619883"/>
                <a:gd name="connsiteY8" fmla="*/ 35355 h 4275461"/>
                <a:gd name="connsiteX9" fmla="*/ 270565 w 3619883"/>
                <a:gd name="connsiteY9" fmla="*/ 29759 h 4275461"/>
                <a:gd name="connsiteX10" fmla="*/ 479734 w 3619883"/>
                <a:gd name="connsiteY10" fmla="*/ 45455 h 4275461"/>
                <a:gd name="connsiteX11" fmla="*/ 524103 w 3619883"/>
                <a:gd name="connsiteY11" fmla="*/ 41625 h 4275461"/>
                <a:gd name="connsiteX12" fmla="*/ 624416 w 3619883"/>
                <a:gd name="connsiteY12" fmla="*/ 22696 h 4275461"/>
                <a:gd name="connsiteX13" fmla="*/ 657762 w 3619883"/>
                <a:gd name="connsiteY13" fmla="*/ 18351 h 4275461"/>
                <a:gd name="connsiteX14" fmla="*/ 690557 w 3619883"/>
                <a:gd name="connsiteY14" fmla="*/ 25792 h 4275461"/>
                <a:gd name="connsiteX15" fmla="*/ 745123 w 3619883"/>
                <a:gd name="connsiteY15" fmla="*/ 40157 h 4275461"/>
                <a:gd name="connsiteX16" fmla="*/ 789493 w 3619883"/>
                <a:gd name="connsiteY16" fmla="*/ 36327 h 4275461"/>
                <a:gd name="connsiteX17" fmla="*/ 854255 w 3619883"/>
                <a:gd name="connsiteY17" fmla="*/ 68887 h 4275461"/>
                <a:gd name="connsiteX18" fmla="*/ 897520 w 3619883"/>
                <a:gd name="connsiteY18" fmla="*/ 88629 h 4275461"/>
                <a:gd name="connsiteX19" fmla="*/ 940510 w 3619883"/>
                <a:gd name="connsiteY19" fmla="*/ 114265 h 4275461"/>
                <a:gd name="connsiteX20" fmla="*/ 1082712 w 3619883"/>
                <a:gd name="connsiteY20" fmla="*/ 144543 h 4275461"/>
                <a:gd name="connsiteX21" fmla="*/ 1205348 w 3619883"/>
                <a:gd name="connsiteY21" fmla="*/ 120753 h 4275461"/>
                <a:gd name="connsiteX22" fmla="*/ 1271764 w 3619883"/>
                <a:gd name="connsiteY22" fmla="*/ 117956 h 4275461"/>
                <a:gd name="connsiteX23" fmla="*/ 1315583 w 3619883"/>
                <a:gd name="connsiteY23" fmla="*/ 125912 h 4275461"/>
                <a:gd name="connsiteX24" fmla="*/ 1359125 w 3619883"/>
                <a:gd name="connsiteY24" fmla="*/ 139761 h 4275461"/>
                <a:gd name="connsiteX25" fmla="*/ 1391919 w 3619883"/>
                <a:gd name="connsiteY25" fmla="*/ 147202 h 4275461"/>
                <a:gd name="connsiteX26" fmla="*/ 1436563 w 3619883"/>
                <a:gd name="connsiteY26" fmla="*/ 137480 h 4275461"/>
                <a:gd name="connsiteX27" fmla="*/ 1471566 w 3619883"/>
                <a:gd name="connsiteY27" fmla="*/ 97777 h 4275461"/>
                <a:gd name="connsiteX28" fmla="*/ 1505739 w 3619883"/>
                <a:gd name="connsiteY28" fmla="*/ 75753 h 4275461"/>
                <a:gd name="connsiteX29" fmla="*/ 1590891 w 3619883"/>
                <a:gd name="connsiteY29" fmla="*/ 144702 h 4275461"/>
                <a:gd name="connsiteX30" fmla="*/ 1625616 w 3619883"/>
                <a:gd name="connsiteY30" fmla="*/ 110893 h 4275461"/>
                <a:gd name="connsiteX31" fmla="*/ 1658964 w 3619883"/>
                <a:gd name="connsiteY31" fmla="*/ 106547 h 4275461"/>
                <a:gd name="connsiteX32" fmla="*/ 1746598 w 3619883"/>
                <a:gd name="connsiteY32" fmla="*/ 122460 h 4275461"/>
                <a:gd name="connsiteX33" fmla="*/ 1811913 w 3619883"/>
                <a:gd name="connsiteY33" fmla="*/ 143234 h 4275461"/>
                <a:gd name="connsiteX34" fmla="*/ 1856557 w 3619883"/>
                <a:gd name="connsiteY34" fmla="*/ 133511 h 4275461"/>
                <a:gd name="connsiteX35" fmla="*/ 2066003 w 3619883"/>
                <a:gd name="connsiteY35" fmla="*/ 143313 h 4275461"/>
                <a:gd name="connsiteX36" fmla="*/ 2177615 w 3619883"/>
                <a:gd name="connsiteY36" fmla="*/ 119007 h 4275461"/>
                <a:gd name="connsiteX37" fmla="*/ 2255883 w 3619883"/>
                <a:gd name="connsiteY37" fmla="*/ 99047 h 4275461"/>
                <a:gd name="connsiteX38" fmla="*/ 2344622 w 3619883"/>
                <a:gd name="connsiteY38" fmla="*/ 91388 h 4275461"/>
                <a:gd name="connsiteX39" fmla="*/ 2455682 w 3619883"/>
                <a:gd name="connsiteY39" fmla="*/ 78869 h 4275461"/>
                <a:gd name="connsiteX40" fmla="*/ 2632609 w 3619883"/>
                <a:gd name="connsiteY40" fmla="*/ 75338 h 4275461"/>
                <a:gd name="connsiteX41" fmla="*/ 2742291 w 3619883"/>
                <a:gd name="connsiteY41" fmla="*/ 92282 h 4275461"/>
                <a:gd name="connsiteX42" fmla="*/ 2851974 w 3619883"/>
                <a:gd name="connsiteY42" fmla="*/ 109227 h 4275461"/>
                <a:gd name="connsiteX43" fmla="*/ 2907643 w 3619883"/>
                <a:gd name="connsiteY43" fmla="*/ 100020 h 4275461"/>
                <a:gd name="connsiteX44" fmla="*/ 2944022 w 3619883"/>
                <a:gd name="connsiteY44" fmla="*/ 30853 h 4275461"/>
                <a:gd name="connsiteX45" fmla="*/ 3022289 w 3619883"/>
                <a:gd name="connsiteY45" fmla="*/ 10893 h 4275461"/>
                <a:gd name="connsiteX46" fmla="*/ 3054807 w 3619883"/>
                <a:gd name="connsiteY46" fmla="*/ 24226 h 4275461"/>
                <a:gd name="connsiteX47" fmla="*/ 3141892 w 3619883"/>
                <a:gd name="connsiteY47" fmla="*/ 51925 h 4275461"/>
                <a:gd name="connsiteX48" fmla="*/ 3185711 w 3619883"/>
                <a:gd name="connsiteY48" fmla="*/ 59881 h 4275461"/>
                <a:gd name="connsiteX49" fmla="*/ 3219056 w 3619883"/>
                <a:gd name="connsiteY49" fmla="*/ 55536 h 4275461"/>
                <a:gd name="connsiteX50" fmla="*/ 3263425 w 3619883"/>
                <a:gd name="connsiteY50" fmla="*/ 51706 h 4275461"/>
                <a:gd name="connsiteX51" fmla="*/ 3296219 w 3619883"/>
                <a:gd name="connsiteY51" fmla="*/ 59147 h 4275461"/>
                <a:gd name="connsiteX52" fmla="*/ 3319094 w 3619883"/>
                <a:gd name="connsiteY52" fmla="*/ 42500 h 4275461"/>
                <a:gd name="connsiteX53" fmla="*/ 3420511 w 3619883"/>
                <a:gd name="connsiteY53" fmla="*/ 0 h 4275461"/>
                <a:gd name="connsiteX54" fmla="*/ 3453305 w 3619883"/>
                <a:gd name="connsiteY54" fmla="*/ 7440 h 4275461"/>
                <a:gd name="connsiteX55" fmla="*/ 3496571 w 3619883"/>
                <a:gd name="connsiteY55" fmla="*/ 27182 h 4275461"/>
                <a:gd name="connsiteX56" fmla="*/ 3602117 w 3619883"/>
                <a:gd name="connsiteY56" fmla="*/ 132521 h 4275461"/>
                <a:gd name="connsiteX57" fmla="*/ 3619883 w 3619883"/>
                <a:gd name="connsiteY57" fmla="*/ 140049 h 4275461"/>
                <a:gd name="connsiteX58" fmla="*/ 3619883 w 3619883"/>
                <a:gd name="connsiteY58" fmla="*/ 755612 h 4275461"/>
                <a:gd name="connsiteX0" fmla="*/ 3619883 w 3619883"/>
                <a:gd name="connsiteY0" fmla="*/ 755612 h 4275461"/>
                <a:gd name="connsiteX1" fmla="*/ 573998 w 3619883"/>
                <a:gd name="connsiteY1" fmla="*/ 4275461 h 4275461"/>
                <a:gd name="connsiteX2" fmla="*/ 336164 w 3619883"/>
                <a:gd name="connsiteY2" fmla="*/ 4275461 h 4275461"/>
                <a:gd name="connsiteX3" fmla="*/ 189322 w 3619883"/>
                <a:gd name="connsiteY3" fmla="*/ 4275461 h 4275461"/>
                <a:gd name="connsiteX4" fmla="*/ 0 w 3619883"/>
                <a:gd name="connsiteY4" fmla="*/ 4275461 h 4275461"/>
                <a:gd name="connsiteX5" fmla="*/ 0 w 3619883"/>
                <a:gd name="connsiteY5" fmla="*/ 42229 h 4275461"/>
                <a:gd name="connsiteX6" fmla="*/ 42464 w 3619883"/>
                <a:gd name="connsiteY6" fmla="*/ 40518 h 4275461"/>
                <a:gd name="connsiteX7" fmla="*/ 137733 w 3619883"/>
                <a:gd name="connsiteY7" fmla="*/ 35355 h 4275461"/>
                <a:gd name="connsiteX8" fmla="*/ 270565 w 3619883"/>
                <a:gd name="connsiteY8" fmla="*/ 29759 h 4275461"/>
                <a:gd name="connsiteX9" fmla="*/ 479734 w 3619883"/>
                <a:gd name="connsiteY9" fmla="*/ 45455 h 4275461"/>
                <a:gd name="connsiteX10" fmla="*/ 524103 w 3619883"/>
                <a:gd name="connsiteY10" fmla="*/ 41625 h 4275461"/>
                <a:gd name="connsiteX11" fmla="*/ 624416 w 3619883"/>
                <a:gd name="connsiteY11" fmla="*/ 22696 h 4275461"/>
                <a:gd name="connsiteX12" fmla="*/ 657762 w 3619883"/>
                <a:gd name="connsiteY12" fmla="*/ 18351 h 4275461"/>
                <a:gd name="connsiteX13" fmla="*/ 690557 w 3619883"/>
                <a:gd name="connsiteY13" fmla="*/ 25792 h 4275461"/>
                <a:gd name="connsiteX14" fmla="*/ 745123 w 3619883"/>
                <a:gd name="connsiteY14" fmla="*/ 40157 h 4275461"/>
                <a:gd name="connsiteX15" fmla="*/ 789493 w 3619883"/>
                <a:gd name="connsiteY15" fmla="*/ 36327 h 4275461"/>
                <a:gd name="connsiteX16" fmla="*/ 854255 w 3619883"/>
                <a:gd name="connsiteY16" fmla="*/ 68887 h 4275461"/>
                <a:gd name="connsiteX17" fmla="*/ 897520 w 3619883"/>
                <a:gd name="connsiteY17" fmla="*/ 88629 h 4275461"/>
                <a:gd name="connsiteX18" fmla="*/ 940510 w 3619883"/>
                <a:gd name="connsiteY18" fmla="*/ 114265 h 4275461"/>
                <a:gd name="connsiteX19" fmla="*/ 1082712 w 3619883"/>
                <a:gd name="connsiteY19" fmla="*/ 144543 h 4275461"/>
                <a:gd name="connsiteX20" fmla="*/ 1205348 w 3619883"/>
                <a:gd name="connsiteY20" fmla="*/ 120753 h 4275461"/>
                <a:gd name="connsiteX21" fmla="*/ 1271764 w 3619883"/>
                <a:gd name="connsiteY21" fmla="*/ 117956 h 4275461"/>
                <a:gd name="connsiteX22" fmla="*/ 1315583 w 3619883"/>
                <a:gd name="connsiteY22" fmla="*/ 125912 h 4275461"/>
                <a:gd name="connsiteX23" fmla="*/ 1359125 w 3619883"/>
                <a:gd name="connsiteY23" fmla="*/ 139761 h 4275461"/>
                <a:gd name="connsiteX24" fmla="*/ 1391919 w 3619883"/>
                <a:gd name="connsiteY24" fmla="*/ 147202 h 4275461"/>
                <a:gd name="connsiteX25" fmla="*/ 1436563 w 3619883"/>
                <a:gd name="connsiteY25" fmla="*/ 137480 h 4275461"/>
                <a:gd name="connsiteX26" fmla="*/ 1471566 w 3619883"/>
                <a:gd name="connsiteY26" fmla="*/ 97777 h 4275461"/>
                <a:gd name="connsiteX27" fmla="*/ 1505739 w 3619883"/>
                <a:gd name="connsiteY27" fmla="*/ 75753 h 4275461"/>
                <a:gd name="connsiteX28" fmla="*/ 1590891 w 3619883"/>
                <a:gd name="connsiteY28" fmla="*/ 144702 h 4275461"/>
                <a:gd name="connsiteX29" fmla="*/ 1625616 w 3619883"/>
                <a:gd name="connsiteY29" fmla="*/ 110893 h 4275461"/>
                <a:gd name="connsiteX30" fmla="*/ 1658964 w 3619883"/>
                <a:gd name="connsiteY30" fmla="*/ 106547 h 4275461"/>
                <a:gd name="connsiteX31" fmla="*/ 1746598 w 3619883"/>
                <a:gd name="connsiteY31" fmla="*/ 122460 h 4275461"/>
                <a:gd name="connsiteX32" fmla="*/ 1811913 w 3619883"/>
                <a:gd name="connsiteY32" fmla="*/ 143234 h 4275461"/>
                <a:gd name="connsiteX33" fmla="*/ 1856557 w 3619883"/>
                <a:gd name="connsiteY33" fmla="*/ 133511 h 4275461"/>
                <a:gd name="connsiteX34" fmla="*/ 2066003 w 3619883"/>
                <a:gd name="connsiteY34" fmla="*/ 143313 h 4275461"/>
                <a:gd name="connsiteX35" fmla="*/ 2177615 w 3619883"/>
                <a:gd name="connsiteY35" fmla="*/ 119007 h 4275461"/>
                <a:gd name="connsiteX36" fmla="*/ 2255883 w 3619883"/>
                <a:gd name="connsiteY36" fmla="*/ 99047 h 4275461"/>
                <a:gd name="connsiteX37" fmla="*/ 2344622 w 3619883"/>
                <a:gd name="connsiteY37" fmla="*/ 91388 h 4275461"/>
                <a:gd name="connsiteX38" fmla="*/ 2455682 w 3619883"/>
                <a:gd name="connsiteY38" fmla="*/ 78869 h 4275461"/>
                <a:gd name="connsiteX39" fmla="*/ 2632609 w 3619883"/>
                <a:gd name="connsiteY39" fmla="*/ 75338 h 4275461"/>
                <a:gd name="connsiteX40" fmla="*/ 2742291 w 3619883"/>
                <a:gd name="connsiteY40" fmla="*/ 92282 h 4275461"/>
                <a:gd name="connsiteX41" fmla="*/ 2851974 w 3619883"/>
                <a:gd name="connsiteY41" fmla="*/ 109227 h 4275461"/>
                <a:gd name="connsiteX42" fmla="*/ 2907643 w 3619883"/>
                <a:gd name="connsiteY42" fmla="*/ 100020 h 4275461"/>
                <a:gd name="connsiteX43" fmla="*/ 2944022 w 3619883"/>
                <a:gd name="connsiteY43" fmla="*/ 30853 h 4275461"/>
                <a:gd name="connsiteX44" fmla="*/ 3022289 w 3619883"/>
                <a:gd name="connsiteY44" fmla="*/ 10893 h 4275461"/>
                <a:gd name="connsiteX45" fmla="*/ 3054807 w 3619883"/>
                <a:gd name="connsiteY45" fmla="*/ 24226 h 4275461"/>
                <a:gd name="connsiteX46" fmla="*/ 3141892 w 3619883"/>
                <a:gd name="connsiteY46" fmla="*/ 51925 h 4275461"/>
                <a:gd name="connsiteX47" fmla="*/ 3185711 w 3619883"/>
                <a:gd name="connsiteY47" fmla="*/ 59881 h 4275461"/>
                <a:gd name="connsiteX48" fmla="*/ 3219056 w 3619883"/>
                <a:gd name="connsiteY48" fmla="*/ 55536 h 4275461"/>
                <a:gd name="connsiteX49" fmla="*/ 3263425 w 3619883"/>
                <a:gd name="connsiteY49" fmla="*/ 51706 h 4275461"/>
                <a:gd name="connsiteX50" fmla="*/ 3296219 w 3619883"/>
                <a:gd name="connsiteY50" fmla="*/ 59147 h 4275461"/>
                <a:gd name="connsiteX51" fmla="*/ 3319094 w 3619883"/>
                <a:gd name="connsiteY51" fmla="*/ 42500 h 4275461"/>
                <a:gd name="connsiteX52" fmla="*/ 3420511 w 3619883"/>
                <a:gd name="connsiteY52" fmla="*/ 0 h 4275461"/>
                <a:gd name="connsiteX53" fmla="*/ 3453305 w 3619883"/>
                <a:gd name="connsiteY53" fmla="*/ 7440 h 4275461"/>
                <a:gd name="connsiteX54" fmla="*/ 3496571 w 3619883"/>
                <a:gd name="connsiteY54" fmla="*/ 27182 h 4275461"/>
                <a:gd name="connsiteX55" fmla="*/ 3602117 w 3619883"/>
                <a:gd name="connsiteY55" fmla="*/ 132521 h 4275461"/>
                <a:gd name="connsiteX56" fmla="*/ 3619883 w 3619883"/>
                <a:gd name="connsiteY56" fmla="*/ 140049 h 4275461"/>
                <a:gd name="connsiteX57" fmla="*/ 3619883 w 3619883"/>
                <a:gd name="connsiteY57" fmla="*/ 755612 h 4275461"/>
                <a:gd name="connsiteX0" fmla="*/ 3619883 w 3619883"/>
                <a:gd name="connsiteY0" fmla="*/ 755612 h 4275461"/>
                <a:gd name="connsiteX1" fmla="*/ 336164 w 3619883"/>
                <a:gd name="connsiteY1" fmla="*/ 4275461 h 4275461"/>
                <a:gd name="connsiteX2" fmla="*/ 189322 w 3619883"/>
                <a:gd name="connsiteY2" fmla="*/ 4275461 h 4275461"/>
                <a:gd name="connsiteX3" fmla="*/ 0 w 3619883"/>
                <a:gd name="connsiteY3" fmla="*/ 4275461 h 4275461"/>
                <a:gd name="connsiteX4" fmla="*/ 0 w 3619883"/>
                <a:gd name="connsiteY4" fmla="*/ 42229 h 4275461"/>
                <a:gd name="connsiteX5" fmla="*/ 42464 w 3619883"/>
                <a:gd name="connsiteY5" fmla="*/ 40518 h 4275461"/>
                <a:gd name="connsiteX6" fmla="*/ 137733 w 3619883"/>
                <a:gd name="connsiteY6" fmla="*/ 35355 h 4275461"/>
                <a:gd name="connsiteX7" fmla="*/ 270565 w 3619883"/>
                <a:gd name="connsiteY7" fmla="*/ 29759 h 4275461"/>
                <a:gd name="connsiteX8" fmla="*/ 479734 w 3619883"/>
                <a:gd name="connsiteY8" fmla="*/ 45455 h 4275461"/>
                <a:gd name="connsiteX9" fmla="*/ 524103 w 3619883"/>
                <a:gd name="connsiteY9" fmla="*/ 41625 h 4275461"/>
                <a:gd name="connsiteX10" fmla="*/ 624416 w 3619883"/>
                <a:gd name="connsiteY10" fmla="*/ 22696 h 4275461"/>
                <a:gd name="connsiteX11" fmla="*/ 657762 w 3619883"/>
                <a:gd name="connsiteY11" fmla="*/ 18351 h 4275461"/>
                <a:gd name="connsiteX12" fmla="*/ 690557 w 3619883"/>
                <a:gd name="connsiteY12" fmla="*/ 25792 h 4275461"/>
                <a:gd name="connsiteX13" fmla="*/ 745123 w 3619883"/>
                <a:gd name="connsiteY13" fmla="*/ 40157 h 4275461"/>
                <a:gd name="connsiteX14" fmla="*/ 789493 w 3619883"/>
                <a:gd name="connsiteY14" fmla="*/ 36327 h 4275461"/>
                <a:gd name="connsiteX15" fmla="*/ 854255 w 3619883"/>
                <a:gd name="connsiteY15" fmla="*/ 68887 h 4275461"/>
                <a:gd name="connsiteX16" fmla="*/ 897520 w 3619883"/>
                <a:gd name="connsiteY16" fmla="*/ 88629 h 4275461"/>
                <a:gd name="connsiteX17" fmla="*/ 940510 w 3619883"/>
                <a:gd name="connsiteY17" fmla="*/ 114265 h 4275461"/>
                <a:gd name="connsiteX18" fmla="*/ 1082712 w 3619883"/>
                <a:gd name="connsiteY18" fmla="*/ 144543 h 4275461"/>
                <a:gd name="connsiteX19" fmla="*/ 1205348 w 3619883"/>
                <a:gd name="connsiteY19" fmla="*/ 120753 h 4275461"/>
                <a:gd name="connsiteX20" fmla="*/ 1271764 w 3619883"/>
                <a:gd name="connsiteY20" fmla="*/ 117956 h 4275461"/>
                <a:gd name="connsiteX21" fmla="*/ 1315583 w 3619883"/>
                <a:gd name="connsiteY21" fmla="*/ 125912 h 4275461"/>
                <a:gd name="connsiteX22" fmla="*/ 1359125 w 3619883"/>
                <a:gd name="connsiteY22" fmla="*/ 139761 h 4275461"/>
                <a:gd name="connsiteX23" fmla="*/ 1391919 w 3619883"/>
                <a:gd name="connsiteY23" fmla="*/ 147202 h 4275461"/>
                <a:gd name="connsiteX24" fmla="*/ 1436563 w 3619883"/>
                <a:gd name="connsiteY24" fmla="*/ 137480 h 4275461"/>
                <a:gd name="connsiteX25" fmla="*/ 1471566 w 3619883"/>
                <a:gd name="connsiteY25" fmla="*/ 97777 h 4275461"/>
                <a:gd name="connsiteX26" fmla="*/ 1505739 w 3619883"/>
                <a:gd name="connsiteY26" fmla="*/ 75753 h 4275461"/>
                <a:gd name="connsiteX27" fmla="*/ 1590891 w 3619883"/>
                <a:gd name="connsiteY27" fmla="*/ 144702 h 4275461"/>
                <a:gd name="connsiteX28" fmla="*/ 1625616 w 3619883"/>
                <a:gd name="connsiteY28" fmla="*/ 110893 h 4275461"/>
                <a:gd name="connsiteX29" fmla="*/ 1658964 w 3619883"/>
                <a:gd name="connsiteY29" fmla="*/ 106547 h 4275461"/>
                <a:gd name="connsiteX30" fmla="*/ 1746598 w 3619883"/>
                <a:gd name="connsiteY30" fmla="*/ 122460 h 4275461"/>
                <a:gd name="connsiteX31" fmla="*/ 1811913 w 3619883"/>
                <a:gd name="connsiteY31" fmla="*/ 143234 h 4275461"/>
                <a:gd name="connsiteX32" fmla="*/ 1856557 w 3619883"/>
                <a:gd name="connsiteY32" fmla="*/ 133511 h 4275461"/>
                <a:gd name="connsiteX33" fmla="*/ 2066003 w 3619883"/>
                <a:gd name="connsiteY33" fmla="*/ 143313 h 4275461"/>
                <a:gd name="connsiteX34" fmla="*/ 2177615 w 3619883"/>
                <a:gd name="connsiteY34" fmla="*/ 119007 h 4275461"/>
                <a:gd name="connsiteX35" fmla="*/ 2255883 w 3619883"/>
                <a:gd name="connsiteY35" fmla="*/ 99047 h 4275461"/>
                <a:gd name="connsiteX36" fmla="*/ 2344622 w 3619883"/>
                <a:gd name="connsiteY36" fmla="*/ 91388 h 4275461"/>
                <a:gd name="connsiteX37" fmla="*/ 2455682 w 3619883"/>
                <a:gd name="connsiteY37" fmla="*/ 78869 h 4275461"/>
                <a:gd name="connsiteX38" fmla="*/ 2632609 w 3619883"/>
                <a:gd name="connsiteY38" fmla="*/ 75338 h 4275461"/>
                <a:gd name="connsiteX39" fmla="*/ 2742291 w 3619883"/>
                <a:gd name="connsiteY39" fmla="*/ 92282 h 4275461"/>
                <a:gd name="connsiteX40" fmla="*/ 2851974 w 3619883"/>
                <a:gd name="connsiteY40" fmla="*/ 109227 h 4275461"/>
                <a:gd name="connsiteX41" fmla="*/ 2907643 w 3619883"/>
                <a:gd name="connsiteY41" fmla="*/ 100020 h 4275461"/>
                <a:gd name="connsiteX42" fmla="*/ 2944022 w 3619883"/>
                <a:gd name="connsiteY42" fmla="*/ 30853 h 4275461"/>
                <a:gd name="connsiteX43" fmla="*/ 3022289 w 3619883"/>
                <a:gd name="connsiteY43" fmla="*/ 10893 h 4275461"/>
                <a:gd name="connsiteX44" fmla="*/ 3054807 w 3619883"/>
                <a:gd name="connsiteY44" fmla="*/ 24226 h 4275461"/>
                <a:gd name="connsiteX45" fmla="*/ 3141892 w 3619883"/>
                <a:gd name="connsiteY45" fmla="*/ 51925 h 4275461"/>
                <a:gd name="connsiteX46" fmla="*/ 3185711 w 3619883"/>
                <a:gd name="connsiteY46" fmla="*/ 59881 h 4275461"/>
                <a:gd name="connsiteX47" fmla="*/ 3219056 w 3619883"/>
                <a:gd name="connsiteY47" fmla="*/ 55536 h 4275461"/>
                <a:gd name="connsiteX48" fmla="*/ 3263425 w 3619883"/>
                <a:gd name="connsiteY48" fmla="*/ 51706 h 4275461"/>
                <a:gd name="connsiteX49" fmla="*/ 3296219 w 3619883"/>
                <a:gd name="connsiteY49" fmla="*/ 59147 h 4275461"/>
                <a:gd name="connsiteX50" fmla="*/ 3319094 w 3619883"/>
                <a:gd name="connsiteY50" fmla="*/ 42500 h 4275461"/>
                <a:gd name="connsiteX51" fmla="*/ 3420511 w 3619883"/>
                <a:gd name="connsiteY51" fmla="*/ 0 h 4275461"/>
                <a:gd name="connsiteX52" fmla="*/ 3453305 w 3619883"/>
                <a:gd name="connsiteY52" fmla="*/ 7440 h 4275461"/>
                <a:gd name="connsiteX53" fmla="*/ 3496571 w 3619883"/>
                <a:gd name="connsiteY53" fmla="*/ 27182 h 4275461"/>
                <a:gd name="connsiteX54" fmla="*/ 3602117 w 3619883"/>
                <a:gd name="connsiteY54" fmla="*/ 132521 h 4275461"/>
                <a:gd name="connsiteX55" fmla="*/ 3619883 w 3619883"/>
                <a:gd name="connsiteY55" fmla="*/ 140049 h 4275461"/>
                <a:gd name="connsiteX56" fmla="*/ 3619883 w 3619883"/>
                <a:gd name="connsiteY56" fmla="*/ 755612 h 4275461"/>
                <a:gd name="connsiteX0" fmla="*/ 3619883 w 3619883"/>
                <a:gd name="connsiteY0" fmla="*/ 755612 h 4275461"/>
                <a:gd name="connsiteX1" fmla="*/ 189322 w 3619883"/>
                <a:gd name="connsiteY1" fmla="*/ 4275461 h 4275461"/>
                <a:gd name="connsiteX2" fmla="*/ 0 w 3619883"/>
                <a:gd name="connsiteY2" fmla="*/ 4275461 h 4275461"/>
                <a:gd name="connsiteX3" fmla="*/ 0 w 3619883"/>
                <a:gd name="connsiteY3" fmla="*/ 42229 h 4275461"/>
                <a:gd name="connsiteX4" fmla="*/ 42464 w 3619883"/>
                <a:gd name="connsiteY4" fmla="*/ 40518 h 4275461"/>
                <a:gd name="connsiteX5" fmla="*/ 137733 w 3619883"/>
                <a:gd name="connsiteY5" fmla="*/ 35355 h 4275461"/>
                <a:gd name="connsiteX6" fmla="*/ 270565 w 3619883"/>
                <a:gd name="connsiteY6" fmla="*/ 29759 h 4275461"/>
                <a:gd name="connsiteX7" fmla="*/ 479734 w 3619883"/>
                <a:gd name="connsiteY7" fmla="*/ 45455 h 4275461"/>
                <a:gd name="connsiteX8" fmla="*/ 524103 w 3619883"/>
                <a:gd name="connsiteY8" fmla="*/ 41625 h 4275461"/>
                <a:gd name="connsiteX9" fmla="*/ 624416 w 3619883"/>
                <a:gd name="connsiteY9" fmla="*/ 22696 h 4275461"/>
                <a:gd name="connsiteX10" fmla="*/ 657762 w 3619883"/>
                <a:gd name="connsiteY10" fmla="*/ 18351 h 4275461"/>
                <a:gd name="connsiteX11" fmla="*/ 690557 w 3619883"/>
                <a:gd name="connsiteY11" fmla="*/ 25792 h 4275461"/>
                <a:gd name="connsiteX12" fmla="*/ 745123 w 3619883"/>
                <a:gd name="connsiteY12" fmla="*/ 40157 h 4275461"/>
                <a:gd name="connsiteX13" fmla="*/ 789493 w 3619883"/>
                <a:gd name="connsiteY13" fmla="*/ 36327 h 4275461"/>
                <a:gd name="connsiteX14" fmla="*/ 854255 w 3619883"/>
                <a:gd name="connsiteY14" fmla="*/ 68887 h 4275461"/>
                <a:gd name="connsiteX15" fmla="*/ 897520 w 3619883"/>
                <a:gd name="connsiteY15" fmla="*/ 88629 h 4275461"/>
                <a:gd name="connsiteX16" fmla="*/ 940510 w 3619883"/>
                <a:gd name="connsiteY16" fmla="*/ 114265 h 4275461"/>
                <a:gd name="connsiteX17" fmla="*/ 1082712 w 3619883"/>
                <a:gd name="connsiteY17" fmla="*/ 144543 h 4275461"/>
                <a:gd name="connsiteX18" fmla="*/ 1205348 w 3619883"/>
                <a:gd name="connsiteY18" fmla="*/ 120753 h 4275461"/>
                <a:gd name="connsiteX19" fmla="*/ 1271764 w 3619883"/>
                <a:gd name="connsiteY19" fmla="*/ 117956 h 4275461"/>
                <a:gd name="connsiteX20" fmla="*/ 1315583 w 3619883"/>
                <a:gd name="connsiteY20" fmla="*/ 125912 h 4275461"/>
                <a:gd name="connsiteX21" fmla="*/ 1359125 w 3619883"/>
                <a:gd name="connsiteY21" fmla="*/ 139761 h 4275461"/>
                <a:gd name="connsiteX22" fmla="*/ 1391919 w 3619883"/>
                <a:gd name="connsiteY22" fmla="*/ 147202 h 4275461"/>
                <a:gd name="connsiteX23" fmla="*/ 1436563 w 3619883"/>
                <a:gd name="connsiteY23" fmla="*/ 137480 h 4275461"/>
                <a:gd name="connsiteX24" fmla="*/ 1471566 w 3619883"/>
                <a:gd name="connsiteY24" fmla="*/ 97777 h 4275461"/>
                <a:gd name="connsiteX25" fmla="*/ 1505739 w 3619883"/>
                <a:gd name="connsiteY25" fmla="*/ 75753 h 4275461"/>
                <a:gd name="connsiteX26" fmla="*/ 1590891 w 3619883"/>
                <a:gd name="connsiteY26" fmla="*/ 144702 h 4275461"/>
                <a:gd name="connsiteX27" fmla="*/ 1625616 w 3619883"/>
                <a:gd name="connsiteY27" fmla="*/ 110893 h 4275461"/>
                <a:gd name="connsiteX28" fmla="*/ 1658964 w 3619883"/>
                <a:gd name="connsiteY28" fmla="*/ 106547 h 4275461"/>
                <a:gd name="connsiteX29" fmla="*/ 1746598 w 3619883"/>
                <a:gd name="connsiteY29" fmla="*/ 122460 h 4275461"/>
                <a:gd name="connsiteX30" fmla="*/ 1811913 w 3619883"/>
                <a:gd name="connsiteY30" fmla="*/ 143234 h 4275461"/>
                <a:gd name="connsiteX31" fmla="*/ 1856557 w 3619883"/>
                <a:gd name="connsiteY31" fmla="*/ 133511 h 4275461"/>
                <a:gd name="connsiteX32" fmla="*/ 2066003 w 3619883"/>
                <a:gd name="connsiteY32" fmla="*/ 143313 h 4275461"/>
                <a:gd name="connsiteX33" fmla="*/ 2177615 w 3619883"/>
                <a:gd name="connsiteY33" fmla="*/ 119007 h 4275461"/>
                <a:gd name="connsiteX34" fmla="*/ 2255883 w 3619883"/>
                <a:gd name="connsiteY34" fmla="*/ 99047 h 4275461"/>
                <a:gd name="connsiteX35" fmla="*/ 2344622 w 3619883"/>
                <a:gd name="connsiteY35" fmla="*/ 91388 h 4275461"/>
                <a:gd name="connsiteX36" fmla="*/ 2455682 w 3619883"/>
                <a:gd name="connsiteY36" fmla="*/ 78869 h 4275461"/>
                <a:gd name="connsiteX37" fmla="*/ 2632609 w 3619883"/>
                <a:gd name="connsiteY37" fmla="*/ 75338 h 4275461"/>
                <a:gd name="connsiteX38" fmla="*/ 2742291 w 3619883"/>
                <a:gd name="connsiteY38" fmla="*/ 92282 h 4275461"/>
                <a:gd name="connsiteX39" fmla="*/ 2851974 w 3619883"/>
                <a:gd name="connsiteY39" fmla="*/ 109227 h 4275461"/>
                <a:gd name="connsiteX40" fmla="*/ 2907643 w 3619883"/>
                <a:gd name="connsiteY40" fmla="*/ 100020 h 4275461"/>
                <a:gd name="connsiteX41" fmla="*/ 2944022 w 3619883"/>
                <a:gd name="connsiteY41" fmla="*/ 30853 h 4275461"/>
                <a:gd name="connsiteX42" fmla="*/ 3022289 w 3619883"/>
                <a:gd name="connsiteY42" fmla="*/ 10893 h 4275461"/>
                <a:gd name="connsiteX43" fmla="*/ 3054807 w 3619883"/>
                <a:gd name="connsiteY43" fmla="*/ 24226 h 4275461"/>
                <a:gd name="connsiteX44" fmla="*/ 3141892 w 3619883"/>
                <a:gd name="connsiteY44" fmla="*/ 51925 h 4275461"/>
                <a:gd name="connsiteX45" fmla="*/ 3185711 w 3619883"/>
                <a:gd name="connsiteY45" fmla="*/ 59881 h 4275461"/>
                <a:gd name="connsiteX46" fmla="*/ 3219056 w 3619883"/>
                <a:gd name="connsiteY46" fmla="*/ 55536 h 4275461"/>
                <a:gd name="connsiteX47" fmla="*/ 3263425 w 3619883"/>
                <a:gd name="connsiteY47" fmla="*/ 51706 h 4275461"/>
                <a:gd name="connsiteX48" fmla="*/ 3296219 w 3619883"/>
                <a:gd name="connsiteY48" fmla="*/ 59147 h 4275461"/>
                <a:gd name="connsiteX49" fmla="*/ 3319094 w 3619883"/>
                <a:gd name="connsiteY49" fmla="*/ 42500 h 4275461"/>
                <a:gd name="connsiteX50" fmla="*/ 3420511 w 3619883"/>
                <a:gd name="connsiteY50" fmla="*/ 0 h 4275461"/>
                <a:gd name="connsiteX51" fmla="*/ 3453305 w 3619883"/>
                <a:gd name="connsiteY51" fmla="*/ 7440 h 4275461"/>
                <a:gd name="connsiteX52" fmla="*/ 3496571 w 3619883"/>
                <a:gd name="connsiteY52" fmla="*/ 27182 h 4275461"/>
                <a:gd name="connsiteX53" fmla="*/ 3602117 w 3619883"/>
                <a:gd name="connsiteY53" fmla="*/ 132521 h 4275461"/>
                <a:gd name="connsiteX54" fmla="*/ 3619883 w 3619883"/>
                <a:gd name="connsiteY54" fmla="*/ 140049 h 4275461"/>
                <a:gd name="connsiteX55" fmla="*/ 3619883 w 3619883"/>
                <a:gd name="connsiteY55" fmla="*/ 755612 h 4275461"/>
                <a:gd name="connsiteX0" fmla="*/ 3619883 w 3619883"/>
                <a:gd name="connsiteY0" fmla="*/ 755612 h 4275461"/>
                <a:gd name="connsiteX1" fmla="*/ 0 w 3619883"/>
                <a:gd name="connsiteY1" fmla="*/ 4275461 h 4275461"/>
                <a:gd name="connsiteX2" fmla="*/ 0 w 3619883"/>
                <a:gd name="connsiteY2" fmla="*/ 42229 h 4275461"/>
                <a:gd name="connsiteX3" fmla="*/ 42464 w 3619883"/>
                <a:gd name="connsiteY3" fmla="*/ 40518 h 4275461"/>
                <a:gd name="connsiteX4" fmla="*/ 137733 w 3619883"/>
                <a:gd name="connsiteY4" fmla="*/ 35355 h 4275461"/>
                <a:gd name="connsiteX5" fmla="*/ 270565 w 3619883"/>
                <a:gd name="connsiteY5" fmla="*/ 29759 h 4275461"/>
                <a:gd name="connsiteX6" fmla="*/ 479734 w 3619883"/>
                <a:gd name="connsiteY6" fmla="*/ 45455 h 4275461"/>
                <a:gd name="connsiteX7" fmla="*/ 524103 w 3619883"/>
                <a:gd name="connsiteY7" fmla="*/ 41625 h 4275461"/>
                <a:gd name="connsiteX8" fmla="*/ 624416 w 3619883"/>
                <a:gd name="connsiteY8" fmla="*/ 22696 h 4275461"/>
                <a:gd name="connsiteX9" fmla="*/ 657762 w 3619883"/>
                <a:gd name="connsiteY9" fmla="*/ 18351 h 4275461"/>
                <a:gd name="connsiteX10" fmla="*/ 690557 w 3619883"/>
                <a:gd name="connsiteY10" fmla="*/ 25792 h 4275461"/>
                <a:gd name="connsiteX11" fmla="*/ 745123 w 3619883"/>
                <a:gd name="connsiteY11" fmla="*/ 40157 h 4275461"/>
                <a:gd name="connsiteX12" fmla="*/ 789493 w 3619883"/>
                <a:gd name="connsiteY12" fmla="*/ 36327 h 4275461"/>
                <a:gd name="connsiteX13" fmla="*/ 854255 w 3619883"/>
                <a:gd name="connsiteY13" fmla="*/ 68887 h 4275461"/>
                <a:gd name="connsiteX14" fmla="*/ 897520 w 3619883"/>
                <a:gd name="connsiteY14" fmla="*/ 88629 h 4275461"/>
                <a:gd name="connsiteX15" fmla="*/ 940510 w 3619883"/>
                <a:gd name="connsiteY15" fmla="*/ 114265 h 4275461"/>
                <a:gd name="connsiteX16" fmla="*/ 1082712 w 3619883"/>
                <a:gd name="connsiteY16" fmla="*/ 144543 h 4275461"/>
                <a:gd name="connsiteX17" fmla="*/ 1205348 w 3619883"/>
                <a:gd name="connsiteY17" fmla="*/ 120753 h 4275461"/>
                <a:gd name="connsiteX18" fmla="*/ 1271764 w 3619883"/>
                <a:gd name="connsiteY18" fmla="*/ 117956 h 4275461"/>
                <a:gd name="connsiteX19" fmla="*/ 1315583 w 3619883"/>
                <a:gd name="connsiteY19" fmla="*/ 125912 h 4275461"/>
                <a:gd name="connsiteX20" fmla="*/ 1359125 w 3619883"/>
                <a:gd name="connsiteY20" fmla="*/ 139761 h 4275461"/>
                <a:gd name="connsiteX21" fmla="*/ 1391919 w 3619883"/>
                <a:gd name="connsiteY21" fmla="*/ 147202 h 4275461"/>
                <a:gd name="connsiteX22" fmla="*/ 1436563 w 3619883"/>
                <a:gd name="connsiteY22" fmla="*/ 137480 h 4275461"/>
                <a:gd name="connsiteX23" fmla="*/ 1471566 w 3619883"/>
                <a:gd name="connsiteY23" fmla="*/ 97777 h 4275461"/>
                <a:gd name="connsiteX24" fmla="*/ 1505739 w 3619883"/>
                <a:gd name="connsiteY24" fmla="*/ 75753 h 4275461"/>
                <a:gd name="connsiteX25" fmla="*/ 1590891 w 3619883"/>
                <a:gd name="connsiteY25" fmla="*/ 144702 h 4275461"/>
                <a:gd name="connsiteX26" fmla="*/ 1625616 w 3619883"/>
                <a:gd name="connsiteY26" fmla="*/ 110893 h 4275461"/>
                <a:gd name="connsiteX27" fmla="*/ 1658964 w 3619883"/>
                <a:gd name="connsiteY27" fmla="*/ 106547 h 4275461"/>
                <a:gd name="connsiteX28" fmla="*/ 1746598 w 3619883"/>
                <a:gd name="connsiteY28" fmla="*/ 122460 h 4275461"/>
                <a:gd name="connsiteX29" fmla="*/ 1811913 w 3619883"/>
                <a:gd name="connsiteY29" fmla="*/ 143234 h 4275461"/>
                <a:gd name="connsiteX30" fmla="*/ 1856557 w 3619883"/>
                <a:gd name="connsiteY30" fmla="*/ 133511 h 4275461"/>
                <a:gd name="connsiteX31" fmla="*/ 2066003 w 3619883"/>
                <a:gd name="connsiteY31" fmla="*/ 143313 h 4275461"/>
                <a:gd name="connsiteX32" fmla="*/ 2177615 w 3619883"/>
                <a:gd name="connsiteY32" fmla="*/ 119007 h 4275461"/>
                <a:gd name="connsiteX33" fmla="*/ 2255883 w 3619883"/>
                <a:gd name="connsiteY33" fmla="*/ 99047 h 4275461"/>
                <a:gd name="connsiteX34" fmla="*/ 2344622 w 3619883"/>
                <a:gd name="connsiteY34" fmla="*/ 91388 h 4275461"/>
                <a:gd name="connsiteX35" fmla="*/ 2455682 w 3619883"/>
                <a:gd name="connsiteY35" fmla="*/ 78869 h 4275461"/>
                <a:gd name="connsiteX36" fmla="*/ 2632609 w 3619883"/>
                <a:gd name="connsiteY36" fmla="*/ 75338 h 4275461"/>
                <a:gd name="connsiteX37" fmla="*/ 2742291 w 3619883"/>
                <a:gd name="connsiteY37" fmla="*/ 92282 h 4275461"/>
                <a:gd name="connsiteX38" fmla="*/ 2851974 w 3619883"/>
                <a:gd name="connsiteY38" fmla="*/ 109227 h 4275461"/>
                <a:gd name="connsiteX39" fmla="*/ 2907643 w 3619883"/>
                <a:gd name="connsiteY39" fmla="*/ 100020 h 4275461"/>
                <a:gd name="connsiteX40" fmla="*/ 2944022 w 3619883"/>
                <a:gd name="connsiteY40" fmla="*/ 30853 h 4275461"/>
                <a:gd name="connsiteX41" fmla="*/ 3022289 w 3619883"/>
                <a:gd name="connsiteY41" fmla="*/ 10893 h 4275461"/>
                <a:gd name="connsiteX42" fmla="*/ 3054807 w 3619883"/>
                <a:gd name="connsiteY42" fmla="*/ 24226 h 4275461"/>
                <a:gd name="connsiteX43" fmla="*/ 3141892 w 3619883"/>
                <a:gd name="connsiteY43" fmla="*/ 51925 h 4275461"/>
                <a:gd name="connsiteX44" fmla="*/ 3185711 w 3619883"/>
                <a:gd name="connsiteY44" fmla="*/ 59881 h 4275461"/>
                <a:gd name="connsiteX45" fmla="*/ 3219056 w 3619883"/>
                <a:gd name="connsiteY45" fmla="*/ 55536 h 4275461"/>
                <a:gd name="connsiteX46" fmla="*/ 3263425 w 3619883"/>
                <a:gd name="connsiteY46" fmla="*/ 51706 h 4275461"/>
                <a:gd name="connsiteX47" fmla="*/ 3296219 w 3619883"/>
                <a:gd name="connsiteY47" fmla="*/ 59147 h 4275461"/>
                <a:gd name="connsiteX48" fmla="*/ 3319094 w 3619883"/>
                <a:gd name="connsiteY48" fmla="*/ 42500 h 4275461"/>
                <a:gd name="connsiteX49" fmla="*/ 3420511 w 3619883"/>
                <a:gd name="connsiteY49" fmla="*/ 0 h 4275461"/>
                <a:gd name="connsiteX50" fmla="*/ 3453305 w 3619883"/>
                <a:gd name="connsiteY50" fmla="*/ 7440 h 4275461"/>
                <a:gd name="connsiteX51" fmla="*/ 3496571 w 3619883"/>
                <a:gd name="connsiteY51" fmla="*/ 27182 h 4275461"/>
                <a:gd name="connsiteX52" fmla="*/ 3602117 w 3619883"/>
                <a:gd name="connsiteY52" fmla="*/ 132521 h 4275461"/>
                <a:gd name="connsiteX53" fmla="*/ 3619883 w 3619883"/>
                <a:gd name="connsiteY53" fmla="*/ 140049 h 4275461"/>
                <a:gd name="connsiteX54" fmla="*/ 3619883 w 3619883"/>
                <a:gd name="connsiteY54" fmla="*/ 755612 h 4275461"/>
                <a:gd name="connsiteX0" fmla="*/ 3619883 w 3619883"/>
                <a:gd name="connsiteY0" fmla="*/ 755612 h 755612"/>
                <a:gd name="connsiteX1" fmla="*/ 21113 w 3619883"/>
                <a:gd name="connsiteY1" fmla="*/ 580168 h 755612"/>
                <a:gd name="connsiteX2" fmla="*/ 0 w 3619883"/>
                <a:gd name="connsiteY2" fmla="*/ 42229 h 755612"/>
                <a:gd name="connsiteX3" fmla="*/ 42464 w 3619883"/>
                <a:gd name="connsiteY3" fmla="*/ 40518 h 755612"/>
                <a:gd name="connsiteX4" fmla="*/ 137733 w 3619883"/>
                <a:gd name="connsiteY4" fmla="*/ 35355 h 755612"/>
                <a:gd name="connsiteX5" fmla="*/ 270565 w 3619883"/>
                <a:gd name="connsiteY5" fmla="*/ 29759 h 755612"/>
                <a:gd name="connsiteX6" fmla="*/ 479734 w 3619883"/>
                <a:gd name="connsiteY6" fmla="*/ 45455 h 755612"/>
                <a:gd name="connsiteX7" fmla="*/ 524103 w 3619883"/>
                <a:gd name="connsiteY7" fmla="*/ 41625 h 755612"/>
                <a:gd name="connsiteX8" fmla="*/ 624416 w 3619883"/>
                <a:gd name="connsiteY8" fmla="*/ 22696 h 755612"/>
                <a:gd name="connsiteX9" fmla="*/ 657762 w 3619883"/>
                <a:gd name="connsiteY9" fmla="*/ 18351 h 755612"/>
                <a:gd name="connsiteX10" fmla="*/ 690557 w 3619883"/>
                <a:gd name="connsiteY10" fmla="*/ 25792 h 755612"/>
                <a:gd name="connsiteX11" fmla="*/ 745123 w 3619883"/>
                <a:gd name="connsiteY11" fmla="*/ 40157 h 755612"/>
                <a:gd name="connsiteX12" fmla="*/ 789493 w 3619883"/>
                <a:gd name="connsiteY12" fmla="*/ 36327 h 755612"/>
                <a:gd name="connsiteX13" fmla="*/ 854255 w 3619883"/>
                <a:gd name="connsiteY13" fmla="*/ 68887 h 755612"/>
                <a:gd name="connsiteX14" fmla="*/ 897520 w 3619883"/>
                <a:gd name="connsiteY14" fmla="*/ 88629 h 755612"/>
                <a:gd name="connsiteX15" fmla="*/ 940510 w 3619883"/>
                <a:gd name="connsiteY15" fmla="*/ 114265 h 755612"/>
                <a:gd name="connsiteX16" fmla="*/ 1082712 w 3619883"/>
                <a:gd name="connsiteY16" fmla="*/ 144543 h 755612"/>
                <a:gd name="connsiteX17" fmla="*/ 1205348 w 3619883"/>
                <a:gd name="connsiteY17" fmla="*/ 120753 h 755612"/>
                <a:gd name="connsiteX18" fmla="*/ 1271764 w 3619883"/>
                <a:gd name="connsiteY18" fmla="*/ 117956 h 755612"/>
                <a:gd name="connsiteX19" fmla="*/ 1315583 w 3619883"/>
                <a:gd name="connsiteY19" fmla="*/ 125912 h 755612"/>
                <a:gd name="connsiteX20" fmla="*/ 1359125 w 3619883"/>
                <a:gd name="connsiteY20" fmla="*/ 139761 h 755612"/>
                <a:gd name="connsiteX21" fmla="*/ 1391919 w 3619883"/>
                <a:gd name="connsiteY21" fmla="*/ 147202 h 755612"/>
                <a:gd name="connsiteX22" fmla="*/ 1436563 w 3619883"/>
                <a:gd name="connsiteY22" fmla="*/ 137480 h 755612"/>
                <a:gd name="connsiteX23" fmla="*/ 1471566 w 3619883"/>
                <a:gd name="connsiteY23" fmla="*/ 97777 h 755612"/>
                <a:gd name="connsiteX24" fmla="*/ 1505739 w 3619883"/>
                <a:gd name="connsiteY24" fmla="*/ 75753 h 755612"/>
                <a:gd name="connsiteX25" fmla="*/ 1590891 w 3619883"/>
                <a:gd name="connsiteY25" fmla="*/ 144702 h 755612"/>
                <a:gd name="connsiteX26" fmla="*/ 1625616 w 3619883"/>
                <a:gd name="connsiteY26" fmla="*/ 110893 h 755612"/>
                <a:gd name="connsiteX27" fmla="*/ 1658964 w 3619883"/>
                <a:gd name="connsiteY27" fmla="*/ 106547 h 755612"/>
                <a:gd name="connsiteX28" fmla="*/ 1746598 w 3619883"/>
                <a:gd name="connsiteY28" fmla="*/ 122460 h 755612"/>
                <a:gd name="connsiteX29" fmla="*/ 1811913 w 3619883"/>
                <a:gd name="connsiteY29" fmla="*/ 143234 h 755612"/>
                <a:gd name="connsiteX30" fmla="*/ 1856557 w 3619883"/>
                <a:gd name="connsiteY30" fmla="*/ 133511 h 755612"/>
                <a:gd name="connsiteX31" fmla="*/ 2066003 w 3619883"/>
                <a:gd name="connsiteY31" fmla="*/ 143313 h 755612"/>
                <a:gd name="connsiteX32" fmla="*/ 2177615 w 3619883"/>
                <a:gd name="connsiteY32" fmla="*/ 119007 h 755612"/>
                <a:gd name="connsiteX33" fmla="*/ 2255883 w 3619883"/>
                <a:gd name="connsiteY33" fmla="*/ 99047 h 755612"/>
                <a:gd name="connsiteX34" fmla="*/ 2344622 w 3619883"/>
                <a:gd name="connsiteY34" fmla="*/ 91388 h 755612"/>
                <a:gd name="connsiteX35" fmla="*/ 2455682 w 3619883"/>
                <a:gd name="connsiteY35" fmla="*/ 78869 h 755612"/>
                <a:gd name="connsiteX36" fmla="*/ 2632609 w 3619883"/>
                <a:gd name="connsiteY36" fmla="*/ 75338 h 755612"/>
                <a:gd name="connsiteX37" fmla="*/ 2742291 w 3619883"/>
                <a:gd name="connsiteY37" fmla="*/ 92282 h 755612"/>
                <a:gd name="connsiteX38" fmla="*/ 2851974 w 3619883"/>
                <a:gd name="connsiteY38" fmla="*/ 109227 h 755612"/>
                <a:gd name="connsiteX39" fmla="*/ 2907643 w 3619883"/>
                <a:gd name="connsiteY39" fmla="*/ 100020 h 755612"/>
                <a:gd name="connsiteX40" fmla="*/ 2944022 w 3619883"/>
                <a:gd name="connsiteY40" fmla="*/ 30853 h 755612"/>
                <a:gd name="connsiteX41" fmla="*/ 3022289 w 3619883"/>
                <a:gd name="connsiteY41" fmla="*/ 10893 h 755612"/>
                <a:gd name="connsiteX42" fmla="*/ 3054807 w 3619883"/>
                <a:gd name="connsiteY42" fmla="*/ 24226 h 755612"/>
                <a:gd name="connsiteX43" fmla="*/ 3141892 w 3619883"/>
                <a:gd name="connsiteY43" fmla="*/ 51925 h 755612"/>
                <a:gd name="connsiteX44" fmla="*/ 3185711 w 3619883"/>
                <a:gd name="connsiteY44" fmla="*/ 59881 h 755612"/>
                <a:gd name="connsiteX45" fmla="*/ 3219056 w 3619883"/>
                <a:gd name="connsiteY45" fmla="*/ 55536 h 755612"/>
                <a:gd name="connsiteX46" fmla="*/ 3263425 w 3619883"/>
                <a:gd name="connsiteY46" fmla="*/ 51706 h 755612"/>
                <a:gd name="connsiteX47" fmla="*/ 3296219 w 3619883"/>
                <a:gd name="connsiteY47" fmla="*/ 59147 h 755612"/>
                <a:gd name="connsiteX48" fmla="*/ 3319094 w 3619883"/>
                <a:gd name="connsiteY48" fmla="*/ 42500 h 755612"/>
                <a:gd name="connsiteX49" fmla="*/ 3420511 w 3619883"/>
                <a:gd name="connsiteY49" fmla="*/ 0 h 755612"/>
                <a:gd name="connsiteX50" fmla="*/ 3453305 w 3619883"/>
                <a:gd name="connsiteY50" fmla="*/ 7440 h 755612"/>
                <a:gd name="connsiteX51" fmla="*/ 3496571 w 3619883"/>
                <a:gd name="connsiteY51" fmla="*/ 27182 h 755612"/>
                <a:gd name="connsiteX52" fmla="*/ 3602117 w 3619883"/>
                <a:gd name="connsiteY52" fmla="*/ 132521 h 755612"/>
                <a:gd name="connsiteX53" fmla="*/ 3619883 w 3619883"/>
                <a:gd name="connsiteY53" fmla="*/ 140049 h 755612"/>
                <a:gd name="connsiteX54" fmla="*/ 3619883 w 3619883"/>
                <a:gd name="connsiteY54" fmla="*/ 755612 h 755612"/>
                <a:gd name="connsiteX0" fmla="*/ 3619883 w 3619883"/>
                <a:gd name="connsiteY0" fmla="*/ 755612 h 766576"/>
                <a:gd name="connsiteX1" fmla="*/ 4223 w 3619883"/>
                <a:gd name="connsiteY1" fmla="*/ 766576 h 766576"/>
                <a:gd name="connsiteX2" fmla="*/ 0 w 3619883"/>
                <a:gd name="connsiteY2" fmla="*/ 42229 h 766576"/>
                <a:gd name="connsiteX3" fmla="*/ 42464 w 3619883"/>
                <a:gd name="connsiteY3" fmla="*/ 40518 h 766576"/>
                <a:gd name="connsiteX4" fmla="*/ 137733 w 3619883"/>
                <a:gd name="connsiteY4" fmla="*/ 35355 h 766576"/>
                <a:gd name="connsiteX5" fmla="*/ 270565 w 3619883"/>
                <a:gd name="connsiteY5" fmla="*/ 29759 h 766576"/>
                <a:gd name="connsiteX6" fmla="*/ 479734 w 3619883"/>
                <a:gd name="connsiteY6" fmla="*/ 45455 h 766576"/>
                <a:gd name="connsiteX7" fmla="*/ 524103 w 3619883"/>
                <a:gd name="connsiteY7" fmla="*/ 41625 h 766576"/>
                <a:gd name="connsiteX8" fmla="*/ 624416 w 3619883"/>
                <a:gd name="connsiteY8" fmla="*/ 22696 h 766576"/>
                <a:gd name="connsiteX9" fmla="*/ 657762 w 3619883"/>
                <a:gd name="connsiteY9" fmla="*/ 18351 h 766576"/>
                <a:gd name="connsiteX10" fmla="*/ 690557 w 3619883"/>
                <a:gd name="connsiteY10" fmla="*/ 25792 h 766576"/>
                <a:gd name="connsiteX11" fmla="*/ 745123 w 3619883"/>
                <a:gd name="connsiteY11" fmla="*/ 40157 h 766576"/>
                <a:gd name="connsiteX12" fmla="*/ 789493 w 3619883"/>
                <a:gd name="connsiteY12" fmla="*/ 36327 h 766576"/>
                <a:gd name="connsiteX13" fmla="*/ 854255 w 3619883"/>
                <a:gd name="connsiteY13" fmla="*/ 68887 h 766576"/>
                <a:gd name="connsiteX14" fmla="*/ 897520 w 3619883"/>
                <a:gd name="connsiteY14" fmla="*/ 88629 h 766576"/>
                <a:gd name="connsiteX15" fmla="*/ 940510 w 3619883"/>
                <a:gd name="connsiteY15" fmla="*/ 114265 h 766576"/>
                <a:gd name="connsiteX16" fmla="*/ 1082712 w 3619883"/>
                <a:gd name="connsiteY16" fmla="*/ 144543 h 766576"/>
                <a:gd name="connsiteX17" fmla="*/ 1205348 w 3619883"/>
                <a:gd name="connsiteY17" fmla="*/ 120753 h 766576"/>
                <a:gd name="connsiteX18" fmla="*/ 1271764 w 3619883"/>
                <a:gd name="connsiteY18" fmla="*/ 117956 h 766576"/>
                <a:gd name="connsiteX19" fmla="*/ 1315583 w 3619883"/>
                <a:gd name="connsiteY19" fmla="*/ 125912 h 766576"/>
                <a:gd name="connsiteX20" fmla="*/ 1359125 w 3619883"/>
                <a:gd name="connsiteY20" fmla="*/ 139761 h 766576"/>
                <a:gd name="connsiteX21" fmla="*/ 1391919 w 3619883"/>
                <a:gd name="connsiteY21" fmla="*/ 147202 h 766576"/>
                <a:gd name="connsiteX22" fmla="*/ 1436563 w 3619883"/>
                <a:gd name="connsiteY22" fmla="*/ 137480 h 766576"/>
                <a:gd name="connsiteX23" fmla="*/ 1471566 w 3619883"/>
                <a:gd name="connsiteY23" fmla="*/ 97777 h 766576"/>
                <a:gd name="connsiteX24" fmla="*/ 1505739 w 3619883"/>
                <a:gd name="connsiteY24" fmla="*/ 75753 h 766576"/>
                <a:gd name="connsiteX25" fmla="*/ 1590891 w 3619883"/>
                <a:gd name="connsiteY25" fmla="*/ 144702 h 766576"/>
                <a:gd name="connsiteX26" fmla="*/ 1625616 w 3619883"/>
                <a:gd name="connsiteY26" fmla="*/ 110893 h 766576"/>
                <a:gd name="connsiteX27" fmla="*/ 1658964 w 3619883"/>
                <a:gd name="connsiteY27" fmla="*/ 106547 h 766576"/>
                <a:gd name="connsiteX28" fmla="*/ 1746598 w 3619883"/>
                <a:gd name="connsiteY28" fmla="*/ 122460 h 766576"/>
                <a:gd name="connsiteX29" fmla="*/ 1811913 w 3619883"/>
                <a:gd name="connsiteY29" fmla="*/ 143234 h 766576"/>
                <a:gd name="connsiteX30" fmla="*/ 1856557 w 3619883"/>
                <a:gd name="connsiteY30" fmla="*/ 133511 h 766576"/>
                <a:gd name="connsiteX31" fmla="*/ 2066003 w 3619883"/>
                <a:gd name="connsiteY31" fmla="*/ 143313 h 766576"/>
                <a:gd name="connsiteX32" fmla="*/ 2177615 w 3619883"/>
                <a:gd name="connsiteY32" fmla="*/ 119007 h 766576"/>
                <a:gd name="connsiteX33" fmla="*/ 2255883 w 3619883"/>
                <a:gd name="connsiteY33" fmla="*/ 99047 h 766576"/>
                <a:gd name="connsiteX34" fmla="*/ 2344622 w 3619883"/>
                <a:gd name="connsiteY34" fmla="*/ 91388 h 766576"/>
                <a:gd name="connsiteX35" fmla="*/ 2455682 w 3619883"/>
                <a:gd name="connsiteY35" fmla="*/ 78869 h 766576"/>
                <a:gd name="connsiteX36" fmla="*/ 2632609 w 3619883"/>
                <a:gd name="connsiteY36" fmla="*/ 75338 h 766576"/>
                <a:gd name="connsiteX37" fmla="*/ 2742291 w 3619883"/>
                <a:gd name="connsiteY37" fmla="*/ 92282 h 766576"/>
                <a:gd name="connsiteX38" fmla="*/ 2851974 w 3619883"/>
                <a:gd name="connsiteY38" fmla="*/ 109227 h 766576"/>
                <a:gd name="connsiteX39" fmla="*/ 2907643 w 3619883"/>
                <a:gd name="connsiteY39" fmla="*/ 100020 h 766576"/>
                <a:gd name="connsiteX40" fmla="*/ 2944022 w 3619883"/>
                <a:gd name="connsiteY40" fmla="*/ 30853 h 766576"/>
                <a:gd name="connsiteX41" fmla="*/ 3022289 w 3619883"/>
                <a:gd name="connsiteY41" fmla="*/ 10893 h 766576"/>
                <a:gd name="connsiteX42" fmla="*/ 3054807 w 3619883"/>
                <a:gd name="connsiteY42" fmla="*/ 24226 h 766576"/>
                <a:gd name="connsiteX43" fmla="*/ 3141892 w 3619883"/>
                <a:gd name="connsiteY43" fmla="*/ 51925 h 766576"/>
                <a:gd name="connsiteX44" fmla="*/ 3185711 w 3619883"/>
                <a:gd name="connsiteY44" fmla="*/ 59881 h 766576"/>
                <a:gd name="connsiteX45" fmla="*/ 3219056 w 3619883"/>
                <a:gd name="connsiteY45" fmla="*/ 55536 h 766576"/>
                <a:gd name="connsiteX46" fmla="*/ 3263425 w 3619883"/>
                <a:gd name="connsiteY46" fmla="*/ 51706 h 766576"/>
                <a:gd name="connsiteX47" fmla="*/ 3296219 w 3619883"/>
                <a:gd name="connsiteY47" fmla="*/ 59147 h 766576"/>
                <a:gd name="connsiteX48" fmla="*/ 3319094 w 3619883"/>
                <a:gd name="connsiteY48" fmla="*/ 42500 h 766576"/>
                <a:gd name="connsiteX49" fmla="*/ 3420511 w 3619883"/>
                <a:gd name="connsiteY49" fmla="*/ 0 h 766576"/>
                <a:gd name="connsiteX50" fmla="*/ 3453305 w 3619883"/>
                <a:gd name="connsiteY50" fmla="*/ 7440 h 766576"/>
                <a:gd name="connsiteX51" fmla="*/ 3496571 w 3619883"/>
                <a:gd name="connsiteY51" fmla="*/ 27182 h 766576"/>
                <a:gd name="connsiteX52" fmla="*/ 3602117 w 3619883"/>
                <a:gd name="connsiteY52" fmla="*/ 132521 h 766576"/>
                <a:gd name="connsiteX53" fmla="*/ 3619883 w 3619883"/>
                <a:gd name="connsiteY53" fmla="*/ 140049 h 766576"/>
                <a:gd name="connsiteX54" fmla="*/ 3619883 w 3619883"/>
                <a:gd name="connsiteY54" fmla="*/ 755612 h 766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619883" h="766576" extrusionOk="0">
                  <a:moveTo>
                    <a:pt x="3619883" y="755612"/>
                  </a:moveTo>
                  <a:lnTo>
                    <a:pt x="4223" y="766576"/>
                  </a:lnTo>
                  <a:cubicBezTo>
                    <a:pt x="2815" y="525127"/>
                    <a:pt x="1408" y="283678"/>
                    <a:pt x="0" y="42229"/>
                  </a:cubicBezTo>
                  <a:lnTo>
                    <a:pt x="42464" y="40518"/>
                  </a:lnTo>
                  <a:cubicBezTo>
                    <a:pt x="74971" y="39124"/>
                    <a:pt x="107865" y="37493"/>
                    <a:pt x="137733" y="35355"/>
                  </a:cubicBezTo>
                  <a:cubicBezTo>
                    <a:pt x="190259" y="31594"/>
                    <a:pt x="207620" y="26813"/>
                    <a:pt x="270565" y="29759"/>
                  </a:cubicBezTo>
                  <a:cubicBezTo>
                    <a:pt x="340476" y="33031"/>
                    <a:pt x="410011" y="40222"/>
                    <a:pt x="479734" y="45455"/>
                  </a:cubicBezTo>
                  <a:cubicBezTo>
                    <a:pt x="494525" y="44178"/>
                    <a:pt x="509610" y="43513"/>
                    <a:pt x="524103" y="41625"/>
                  </a:cubicBezTo>
                  <a:cubicBezTo>
                    <a:pt x="601697" y="31514"/>
                    <a:pt x="556443" y="34957"/>
                    <a:pt x="624416" y="22696"/>
                  </a:cubicBezTo>
                  <a:cubicBezTo>
                    <a:pt x="635212" y="20749"/>
                    <a:pt x="646648" y="19799"/>
                    <a:pt x="657762" y="18351"/>
                  </a:cubicBezTo>
                  <a:cubicBezTo>
                    <a:pt x="668693" y="20831"/>
                    <a:pt x="679780" y="23102"/>
                    <a:pt x="690557" y="25792"/>
                  </a:cubicBezTo>
                  <a:cubicBezTo>
                    <a:pt x="708912" y="30373"/>
                    <a:pt x="725511" y="38069"/>
                    <a:pt x="745123" y="40157"/>
                  </a:cubicBezTo>
                  <a:cubicBezTo>
                    <a:pt x="760140" y="41756"/>
                    <a:pt x="774703" y="37604"/>
                    <a:pt x="789493" y="36327"/>
                  </a:cubicBezTo>
                  <a:cubicBezTo>
                    <a:pt x="861365" y="65797"/>
                    <a:pt x="781581" y="31381"/>
                    <a:pt x="854255" y="68887"/>
                  </a:cubicBezTo>
                  <a:cubicBezTo>
                    <a:pt x="867904" y="75932"/>
                    <a:pt x="883997" y="81514"/>
                    <a:pt x="897520" y="88629"/>
                  </a:cubicBezTo>
                  <a:cubicBezTo>
                    <a:pt x="912821" y="96679"/>
                    <a:pt x="924193" y="106820"/>
                    <a:pt x="940510" y="114265"/>
                  </a:cubicBezTo>
                  <a:cubicBezTo>
                    <a:pt x="978926" y="131794"/>
                    <a:pt x="1040358" y="137490"/>
                    <a:pt x="1082712" y="144543"/>
                  </a:cubicBezTo>
                  <a:cubicBezTo>
                    <a:pt x="1118214" y="136811"/>
                    <a:pt x="1170817" y="124786"/>
                    <a:pt x="1205348" y="120753"/>
                  </a:cubicBezTo>
                  <a:cubicBezTo>
                    <a:pt x="1226874" y="118238"/>
                    <a:pt x="1249625" y="118888"/>
                    <a:pt x="1271764" y="117956"/>
                  </a:cubicBezTo>
                  <a:cubicBezTo>
                    <a:pt x="1286371" y="120607"/>
                    <a:pt x="1301530" y="122404"/>
                    <a:pt x="1315583" y="125912"/>
                  </a:cubicBezTo>
                  <a:cubicBezTo>
                    <a:pt x="1330825" y="129716"/>
                    <a:pt x="1344183" y="135594"/>
                    <a:pt x="1359125" y="139761"/>
                  </a:cubicBezTo>
                  <a:cubicBezTo>
                    <a:pt x="1369691" y="142709"/>
                    <a:pt x="1380988" y="144722"/>
                    <a:pt x="1391919" y="147202"/>
                  </a:cubicBezTo>
                  <a:cubicBezTo>
                    <a:pt x="1406801" y="143961"/>
                    <a:pt x="1423676" y="142513"/>
                    <a:pt x="1436563" y="137480"/>
                  </a:cubicBezTo>
                  <a:cubicBezTo>
                    <a:pt x="1471672" y="123768"/>
                    <a:pt x="1451884" y="116940"/>
                    <a:pt x="1471566" y="97777"/>
                  </a:cubicBezTo>
                  <a:cubicBezTo>
                    <a:pt x="1480193" y="89377"/>
                    <a:pt x="1494348" y="83095"/>
                    <a:pt x="1505739" y="75753"/>
                  </a:cubicBezTo>
                  <a:cubicBezTo>
                    <a:pt x="1577183" y="91962"/>
                    <a:pt x="1533597" y="77394"/>
                    <a:pt x="1590891" y="144702"/>
                  </a:cubicBezTo>
                  <a:cubicBezTo>
                    <a:pt x="1598697" y="133398"/>
                    <a:pt x="1605803" y="118291"/>
                    <a:pt x="1625616" y="110893"/>
                  </a:cubicBezTo>
                  <a:cubicBezTo>
                    <a:pt x="1634871" y="107437"/>
                    <a:pt x="1647847" y="107996"/>
                    <a:pt x="1658964" y="106547"/>
                  </a:cubicBezTo>
                  <a:lnTo>
                    <a:pt x="1746598" y="122460"/>
                  </a:lnTo>
                  <a:cubicBezTo>
                    <a:pt x="1784954" y="129898"/>
                    <a:pt x="1777755" y="129229"/>
                    <a:pt x="1811913" y="143234"/>
                  </a:cubicBezTo>
                  <a:cubicBezTo>
                    <a:pt x="1826795" y="139993"/>
                    <a:pt x="1840838" y="135560"/>
                    <a:pt x="1856557" y="133511"/>
                  </a:cubicBezTo>
                  <a:cubicBezTo>
                    <a:pt x="1928018" y="124200"/>
                    <a:pt x="1988968" y="136755"/>
                    <a:pt x="2066003" y="143313"/>
                  </a:cubicBezTo>
                  <a:lnTo>
                    <a:pt x="2177615" y="119007"/>
                  </a:lnTo>
                  <a:cubicBezTo>
                    <a:pt x="2204144" y="112823"/>
                    <a:pt x="2229794" y="105701"/>
                    <a:pt x="2255883" y="99047"/>
                  </a:cubicBezTo>
                  <a:lnTo>
                    <a:pt x="2344622" y="91388"/>
                  </a:lnTo>
                  <a:cubicBezTo>
                    <a:pt x="2381841" y="87629"/>
                    <a:pt x="2417828" y="80978"/>
                    <a:pt x="2455682" y="78869"/>
                  </a:cubicBezTo>
                  <a:cubicBezTo>
                    <a:pt x="2514146" y="75610"/>
                    <a:pt x="2573634" y="76515"/>
                    <a:pt x="2632609" y="75338"/>
                  </a:cubicBezTo>
                  <a:lnTo>
                    <a:pt x="2742291" y="92282"/>
                  </a:lnTo>
                  <a:lnTo>
                    <a:pt x="2851974" y="109227"/>
                  </a:lnTo>
                  <a:cubicBezTo>
                    <a:pt x="2870530" y="106158"/>
                    <a:pt x="2892297" y="106201"/>
                    <a:pt x="2907643" y="100020"/>
                  </a:cubicBezTo>
                  <a:cubicBezTo>
                    <a:pt x="2937923" y="87823"/>
                    <a:pt x="2940565" y="43036"/>
                    <a:pt x="2944022" y="30853"/>
                  </a:cubicBezTo>
                  <a:cubicBezTo>
                    <a:pt x="2970111" y="24199"/>
                    <a:pt x="2993094" y="12639"/>
                    <a:pt x="3022289" y="10893"/>
                  </a:cubicBezTo>
                  <a:cubicBezTo>
                    <a:pt x="3035344" y="10111"/>
                    <a:pt x="3043336" y="20290"/>
                    <a:pt x="3054807" y="24226"/>
                  </a:cubicBezTo>
                  <a:cubicBezTo>
                    <a:pt x="3083266" y="33989"/>
                    <a:pt x="3112862" y="42692"/>
                    <a:pt x="3141892" y="51925"/>
                  </a:cubicBezTo>
                  <a:cubicBezTo>
                    <a:pt x="3156498" y="54577"/>
                    <a:pt x="3173315" y="54799"/>
                    <a:pt x="3185711" y="59881"/>
                  </a:cubicBezTo>
                  <a:cubicBezTo>
                    <a:pt x="3221000" y="74351"/>
                    <a:pt x="3196552" y="98318"/>
                    <a:pt x="3219056" y="55536"/>
                  </a:cubicBezTo>
                  <a:cubicBezTo>
                    <a:pt x="3233847" y="54259"/>
                    <a:pt x="3248275" y="50997"/>
                    <a:pt x="3263425" y="51706"/>
                  </a:cubicBezTo>
                  <a:cubicBezTo>
                    <a:pt x="3275045" y="52250"/>
                    <a:pt x="3285322" y="60949"/>
                    <a:pt x="3296219" y="59147"/>
                  </a:cubicBezTo>
                  <a:cubicBezTo>
                    <a:pt x="3308643" y="57093"/>
                    <a:pt x="3311469" y="48049"/>
                    <a:pt x="3319094" y="42500"/>
                  </a:cubicBezTo>
                  <a:cubicBezTo>
                    <a:pt x="3399611" y="29185"/>
                    <a:pt x="3363375" y="41582"/>
                    <a:pt x="3420511" y="0"/>
                  </a:cubicBezTo>
                  <a:cubicBezTo>
                    <a:pt x="3431442" y="2480"/>
                    <a:pt x="3443361" y="3886"/>
                    <a:pt x="3453305" y="7440"/>
                  </a:cubicBezTo>
                  <a:cubicBezTo>
                    <a:pt x="3469029" y="13059"/>
                    <a:pt x="3483905" y="19630"/>
                    <a:pt x="3496571" y="27182"/>
                  </a:cubicBezTo>
                  <a:cubicBezTo>
                    <a:pt x="3535674" y="50500"/>
                    <a:pt x="3592081" y="121578"/>
                    <a:pt x="3602117" y="132521"/>
                  </a:cubicBezTo>
                  <a:lnTo>
                    <a:pt x="3619883" y="140049"/>
                  </a:lnTo>
                  <a:lnTo>
                    <a:pt x="3619883" y="7556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0" i="0" u="none" strike="noStrike" cap="none" dirty="0"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pic>
        <p:nvPicPr>
          <p:cNvPr id="33" name="Resim 32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53305" y="831851"/>
            <a:ext cx="3937095" cy="2381249"/>
          </a:xfrm>
          <a:prstGeom prst="rect">
            <a:avLst/>
          </a:prstGeom>
        </p:spPr>
      </p:pic>
      <p:sp>
        <p:nvSpPr>
          <p:cNvPr id="34" name="Freeform 15"/>
          <p:cNvSpPr>
            <a:spLocks noChangeAspect="1"/>
          </p:cNvSpPr>
          <p:nvPr/>
        </p:nvSpPr>
        <p:spPr bwMode="auto">
          <a:xfrm rot="16200000" flipH="1">
            <a:off x="9588746" y="3589663"/>
            <a:ext cx="1098057" cy="713229"/>
          </a:xfrm>
          <a:custGeom>
            <a:avLst/>
            <a:gdLst>
              <a:gd name="T0" fmla="*/ 707 w 727"/>
              <a:gd name="T1" fmla="*/ 207 h 473"/>
              <a:gd name="T2" fmla="*/ 669 w 727"/>
              <a:gd name="T3" fmla="*/ 181 h 473"/>
              <a:gd name="T4" fmla="*/ 629 w 727"/>
              <a:gd name="T5" fmla="*/ 159 h 473"/>
              <a:gd name="T6" fmla="*/ 594 w 727"/>
              <a:gd name="T7" fmla="*/ 130 h 473"/>
              <a:gd name="T8" fmla="*/ 557 w 727"/>
              <a:gd name="T9" fmla="*/ 104 h 473"/>
              <a:gd name="T10" fmla="*/ 520 w 727"/>
              <a:gd name="T11" fmla="*/ 77 h 473"/>
              <a:gd name="T12" fmla="*/ 490 w 727"/>
              <a:gd name="T13" fmla="*/ 42 h 473"/>
              <a:gd name="T14" fmla="*/ 454 w 727"/>
              <a:gd name="T15" fmla="*/ 14 h 473"/>
              <a:gd name="T16" fmla="*/ 416 w 727"/>
              <a:gd name="T17" fmla="*/ 30 h 473"/>
              <a:gd name="T18" fmla="*/ 417 w 727"/>
              <a:gd name="T19" fmla="*/ 71 h 473"/>
              <a:gd name="T20" fmla="*/ 370 w 727"/>
              <a:gd name="T21" fmla="*/ 110 h 473"/>
              <a:gd name="T22" fmla="*/ 324 w 727"/>
              <a:gd name="T23" fmla="*/ 107 h 473"/>
              <a:gd name="T24" fmla="*/ 278 w 727"/>
              <a:gd name="T25" fmla="*/ 114 h 473"/>
              <a:gd name="T26" fmla="*/ 232 w 727"/>
              <a:gd name="T27" fmla="*/ 114 h 473"/>
              <a:gd name="T28" fmla="*/ 186 w 727"/>
              <a:gd name="T29" fmla="*/ 114 h 473"/>
              <a:gd name="T30" fmla="*/ 141 w 727"/>
              <a:gd name="T31" fmla="*/ 111 h 473"/>
              <a:gd name="T32" fmla="*/ 95 w 727"/>
              <a:gd name="T33" fmla="*/ 117 h 473"/>
              <a:gd name="T34" fmla="*/ 49 w 727"/>
              <a:gd name="T35" fmla="*/ 107 h 473"/>
              <a:gd name="T36" fmla="*/ 6 w 727"/>
              <a:gd name="T37" fmla="*/ 162 h 473"/>
              <a:gd name="T38" fmla="*/ 5 w 727"/>
              <a:gd name="T39" fmla="*/ 213 h 473"/>
              <a:gd name="T40" fmla="*/ 0 w 727"/>
              <a:gd name="T41" fmla="*/ 263 h 473"/>
              <a:gd name="T42" fmla="*/ 8 w 727"/>
              <a:gd name="T43" fmla="*/ 314 h 473"/>
              <a:gd name="T44" fmla="*/ 49 w 727"/>
              <a:gd name="T45" fmla="*/ 361 h 473"/>
              <a:gd name="T46" fmla="*/ 95 w 727"/>
              <a:gd name="T47" fmla="*/ 362 h 473"/>
              <a:gd name="T48" fmla="*/ 141 w 727"/>
              <a:gd name="T49" fmla="*/ 362 h 473"/>
              <a:gd name="T50" fmla="*/ 186 w 727"/>
              <a:gd name="T51" fmla="*/ 365 h 473"/>
              <a:gd name="T52" fmla="*/ 232 w 727"/>
              <a:gd name="T53" fmla="*/ 364 h 473"/>
              <a:gd name="T54" fmla="*/ 278 w 727"/>
              <a:gd name="T55" fmla="*/ 361 h 473"/>
              <a:gd name="T56" fmla="*/ 324 w 727"/>
              <a:gd name="T57" fmla="*/ 365 h 473"/>
              <a:gd name="T58" fmla="*/ 370 w 727"/>
              <a:gd name="T59" fmla="*/ 361 h 473"/>
              <a:gd name="T60" fmla="*/ 411 w 727"/>
              <a:gd name="T61" fmla="*/ 405 h 473"/>
              <a:gd name="T62" fmla="*/ 416 w 727"/>
              <a:gd name="T63" fmla="*/ 446 h 473"/>
              <a:gd name="T64" fmla="*/ 452 w 727"/>
              <a:gd name="T65" fmla="*/ 459 h 473"/>
              <a:gd name="T66" fmla="*/ 487 w 727"/>
              <a:gd name="T67" fmla="*/ 431 h 473"/>
              <a:gd name="T68" fmla="*/ 524 w 727"/>
              <a:gd name="T69" fmla="*/ 404 h 473"/>
              <a:gd name="T70" fmla="*/ 557 w 727"/>
              <a:gd name="T71" fmla="*/ 373 h 473"/>
              <a:gd name="T72" fmla="*/ 594 w 727"/>
              <a:gd name="T73" fmla="*/ 345 h 473"/>
              <a:gd name="T74" fmla="*/ 632 w 727"/>
              <a:gd name="T75" fmla="*/ 321 h 473"/>
              <a:gd name="T76" fmla="*/ 668 w 727"/>
              <a:gd name="T77" fmla="*/ 292 h 473"/>
              <a:gd name="T78" fmla="*/ 704 w 727"/>
              <a:gd name="T79" fmla="*/ 265 h 473"/>
              <a:gd name="T80" fmla="*/ 707 w 727"/>
              <a:gd name="T81" fmla="*/ 207 h 4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27" h="473">
                <a:moveTo>
                  <a:pt x="707" y="207"/>
                </a:moveTo>
                <a:cubicBezTo>
                  <a:pt x="689" y="194"/>
                  <a:pt x="688" y="195"/>
                  <a:pt x="669" y="181"/>
                </a:cubicBezTo>
                <a:cubicBezTo>
                  <a:pt x="651" y="168"/>
                  <a:pt x="647" y="173"/>
                  <a:pt x="629" y="159"/>
                </a:cubicBezTo>
                <a:cubicBezTo>
                  <a:pt x="611" y="145"/>
                  <a:pt x="612" y="144"/>
                  <a:pt x="594" y="130"/>
                </a:cubicBezTo>
                <a:cubicBezTo>
                  <a:pt x="576" y="116"/>
                  <a:pt x="575" y="118"/>
                  <a:pt x="557" y="104"/>
                </a:cubicBezTo>
                <a:cubicBezTo>
                  <a:pt x="539" y="91"/>
                  <a:pt x="539" y="91"/>
                  <a:pt x="520" y="77"/>
                </a:cubicBezTo>
                <a:cubicBezTo>
                  <a:pt x="502" y="63"/>
                  <a:pt x="508" y="55"/>
                  <a:pt x="490" y="42"/>
                </a:cubicBezTo>
                <a:cubicBezTo>
                  <a:pt x="472" y="28"/>
                  <a:pt x="472" y="28"/>
                  <a:pt x="454" y="14"/>
                </a:cubicBezTo>
                <a:cubicBezTo>
                  <a:pt x="436" y="0"/>
                  <a:pt x="416" y="10"/>
                  <a:pt x="416" y="30"/>
                </a:cubicBezTo>
                <a:cubicBezTo>
                  <a:pt x="416" y="51"/>
                  <a:pt x="417" y="51"/>
                  <a:pt x="417" y="71"/>
                </a:cubicBezTo>
                <a:cubicBezTo>
                  <a:pt x="417" y="92"/>
                  <a:pt x="392" y="110"/>
                  <a:pt x="370" y="110"/>
                </a:cubicBezTo>
                <a:cubicBezTo>
                  <a:pt x="347" y="110"/>
                  <a:pt x="347" y="107"/>
                  <a:pt x="324" y="107"/>
                </a:cubicBezTo>
                <a:cubicBezTo>
                  <a:pt x="301" y="107"/>
                  <a:pt x="301" y="114"/>
                  <a:pt x="278" y="114"/>
                </a:cubicBezTo>
                <a:cubicBezTo>
                  <a:pt x="255" y="114"/>
                  <a:pt x="255" y="114"/>
                  <a:pt x="232" y="114"/>
                </a:cubicBezTo>
                <a:cubicBezTo>
                  <a:pt x="209" y="114"/>
                  <a:pt x="209" y="114"/>
                  <a:pt x="186" y="114"/>
                </a:cubicBezTo>
                <a:cubicBezTo>
                  <a:pt x="164" y="114"/>
                  <a:pt x="164" y="111"/>
                  <a:pt x="141" y="111"/>
                </a:cubicBezTo>
                <a:cubicBezTo>
                  <a:pt x="118" y="111"/>
                  <a:pt x="118" y="117"/>
                  <a:pt x="95" y="117"/>
                </a:cubicBezTo>
                <a:cubicBezTo>
                  <a:pt x="72" y="117"/>
                  <a:pt x="72" y="107"/>
                  <a:pt x="49" y="107"/>
                </a:cubicBezTo>
                <a:cubicBezTo>
                  <a:pt x="26" y="107"/>
                  <a:pt x="6" y="137"/>
                  <a:pt x="6" y="162"/>
                </a:cubicBezTo>
                <a:cubicBezTo>
                  <a:pt x="6" y="188"/>
                  <a:pt x="5" y="188"/>
                  <a:pt x="5" y="213"/>
                </a:cubicBezTo>
                <a:cubicBezTo>
                  <a:pt x="5" y="238"/>
                  <a:pt x="0" y="238"/>
                  <a:pt x="0" y="263"/>
                </a:cubicBezTo>
                <a:cubicBezTo>
                  <a:pt x="0" y="288"/>
                  <a:pt x="8" y="288"/>
                  <a:pt x="8" y="314"/>
                </a:cubicBezTo>
                <a:cubicBezTo>
                  <a:pt x="8" y="339"/>
                  <a:pt x="26" y="361"/>
                  <a:pt x="49" y="361"/>
                </a:cubicBezTo>
                <a:cubicBezTo>
                  <a:pt x="72" y="361"/>
                  <a:pt x="72" y="362"/>
                  <a:pt x="95" y="362"/>
                </a:cubicBezTo>
                <a:cubicBezTo>
                  <a:pt x="118" y="362"/>
                  <a:pt x="118" y="362"/>
                  <a:pt x="141" y="362"/>
                </a:cubicBezTo>
                <a:cubicBezTo>
                  <a:pt x="164" y="362"/>
                  <a:pt x="164" y="365"/>
                  <a:pt x="186" y="365"/>
                </a:cubicBezTo>
                <a:cubicBezTo>
                  <a:pt x="209" y="365"/>
                  <a:pt x="209" y="364"/>
                  <a:pt x="232" y="364"/>
                </a:cubicBezTo>
                <a:cubicBezTo>
                  <a:pt x="255" y="364"/>
                  <a:pt x="255" y="361"/>
                  <a:pt x="278" y="361"/>
                </a:cubicBezTo>
                <a:cubicBezTo>
                  <a:pt x="301" y="361"/>
                  <a:pt x="301" y="365"/>
                  <a:pt x="324" y="365"/>
                </a:cubicBezTo>
                <a:cubicBezTo>
                  <a:pt x="347" y="365"/>
                  <a:pt x="347" y="361"/>
                  <a:pt x="370" y="361"/>
                </a:cubicBezTo>
                <a:cubicBezTo>
                  <a:pt x="392" y="361"/>
                  <a:pt x="411" y="384"/>
                  <a:pt x="411" y="405"/>
                </a:cubicBezTo>
                <a:cubicBezTo>
                  <a:pt x="411" y="425"/>
                  <a:pt x="416" y="425"/>
                  <a:pt x="416" y="446"/>
                </a:cubicBezTo>
                <a:cubicBezTo>
                  <a:pt x="416" y="466"/>
                  <a:pt x="434" y="473"/>
                  <a:pt x="452" y="459"/>
                </a:cubicBezTo>
                <a:cubicBezTo>
                  <a:pt x="470" y="446"/>
                  <a:pt x="469" y="444"/>
                  <a:pt x="487" y="431"/>
                </a:cubicBezTo>
                <a:cubicBezTo>
                  <a:pt x="505" y="417"/>
                  <a:pt x="506" y="417"/>
                  <a:pt x="524" y="404"/>
                </a:cubicBezTo>
                <a:cubicBezTo>
                  <a:pt x="542" y="390"/>
                  <a:pt x="539" y="387"/>
                  <a:pt x="557" y="373"/>
                </a:cubicBezTo>
                <a:cubicBezTo>
                  <a:pt x="576" y="359"/>
                  <a:pt x="575" y="359"/>
                  <a:pt x="594" y="345"/>
                </a:cubicBezTo>
                <a:cubicBezTo>
                  <a:pt x="612" y="331"/>
                  <a:pt x="614" y="335"/>
                  <a:pt x="632" y="321"/>
                </a:cubicBezTo>
                <a:cubicBezTo>
                  <a:pt x="650" y="307"/>
                  <a:pt x="650" y="306"/>
                  <a:pt x="668" y="292"/>
                </a:cubicBezTo>
                <a:cubicBezTo>
                  <a:pt x="686" y="279"/>
                  <a:pt x="684" y="274"/>
                  <a:pt x="704" y="265"/>
                </a:cubicBezTo>
                <a:cubicBezTo>
                  <a:pt x="727" y="255"/>
                  <a:pt x="725" y="221"/>
                  <a:pt x="707" y="207"/>
                </a:cubicBezTo>
                <a:close/>
              </a:path>
            </a:pathLst>
          </a:custGeom>
          <a:ln/>
        </p:spPr>
        <p:style>
          <a:lnRef idx="3">
            <a:schemeClr val="lt1"/>
          </a:lnRef>
          <a:fillRef idx="1">
            <a:schemeClr val="accent4"/>
          </a:fillRef>
          <a:effectRef idx="1">
            <a:schemeClr val="accent4"/>
          </a:effectRef>
          <a:fontRef idx="minor">
            <a:schemeClr val="lt1"/>
          </a:fontRef>
        </p:style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35" name="Grup 34"/>
          <p:cNvGrpSpPr/>
          <p:nvPr/>
        </p:nvGrpSpPr>
        <p:grpSpPr>
          <a:xfrm>
            <a:off x="8153305" y="4495306"/>
            <a:ext cx="3937096" cy="2273793"/>
            <a:chOff x="2176004" y="1358281"/>
            <a:chExt cx="4082752" cy="2947536"/>
          </a:xfrm>
        </p:grpSpPr>
        <p:sp>
          <p:nvSpPr>
            <p:cNvPr id="36" name="Google Shape;835;p38"/>
            <p:cNvSpPr/>
            <p:nvPr/>
          </p:nvSpPr>
          <p:spPr>
            <a:xfrm rot="10800000" flipV="1">
              <a:off x="2176005" y="1358281"/>
              <a:ext cx="4082751" cy="2840855"/>
            </a:xfrm>
            <a:custGeom>
              <a:avLst/>
              <a:gdLst/>
              <a:ahLst/>
              <a:cxnLst/>
              <a:rect l="l" t="t" r="r" b="b"/>
              <a:pathLst>
                <a:path w="3619883" h="4275461" extrusionOk="0">
                  <a:moveTo>
                    <a:pt x="3619883" y="4275461"/>
                  </a:moveTo>
                  <a:lnTo>
                    <a:pt x="3439718" y="4275461"/>
                  </a:lnTo>
                  <a:lnTo>
                    <a:pt x="3382296" y="4128157"/>
                  </a:lnTo>
                  <a:lnTo>
                    <a:pt x="3448683" y="4128157"/>
                  </a:lnTo>
                  <a:lnTo>
                    <a:pt x="3448683" y="3951392"/>
                  </a:lnTo>
                  <a:lnTo>
                    <a:pt x="3270899" y="3951392"/>
                  </a:lnTo>
                  <a:lnTo>
                    <a:pt x="3270899" y="4128157"/>
                  </a:lnTo>
                  <a:lnTo>
                    <a:pt x="3327149" y="4128157"/>
                  </a:lnTo>
                  <a:lnTo>
                    <a:pt x="3269726" y="4275461"/>
                  </a:lnTo>
                  <a:lnTo>
                    <a:pt x="3052674" y="4275461"/>
                  </a:lnTo>
                  <a:lnTo>
                    <a:pt x="3096002" y="4128157"/>
                  </a:lnTo>
                  <a:lnTo>
                    <a:pt x="3137725" y="4128157"/>
                  </a:lnTo>
                  <a:lnTo>
                    <a:pt x="3137725" y="3951392"/>
                  </a:lnTo>
                  <a:lnTo>
                    <a:pt x="2959941" y="3951392"/>
                  </a:lnTo>
                  <a:lnTo>
                    <a:pt x="2959941" y="4128157"/>
                  </a:lnTo>
                  <a:lnTo>
                    <a:pt x="2996846" y="4128157"/>
                  </a:lnTo>
                  <a:lnTo>
                    <a:pt x="3014011" y="4275461"/>
                  </a:lnTo>
                  <a:lnTo>
                    <a:pt x="2761042" y="4275461"/>
                  </a:lnTo>
                  <a:lnTo>
                    <a:pt x="2761042" y="4128157"/>
                  </a:lnTo>
                  <a:lnTo>
                    <a:pt x="2826768" y="4128157"/>
                  </a:lnTo>
                  <a:lnTo>
                    <a:pt x="2826768" y="3951392"/>
                  </a:lnTo>
                  <a:lnTo>
                    <a:pt x="2648983" y="3951392"/>
                  </a:lnTo>
                  <a:lnTo>
                    <a:pt x="2648983" y="4128157"/>
                  </a:lnTo>
                  <a:lnTo>
                    <a:pt x="2690646" y="4128157"/>
                  </a:lnTo>
                  <a:lnTo>
                    <a:pt x="2690646" y="4275461"/>
                  </a:lnTo>
                  <a:lnTo>
                    <a:pt x="2511710" y="4275461"/>
                  </a:lnTo>
                  <a:lnTo>
                    <a:pt x="2454288" y="4128157"/>
                  </a:lnTo>
                  <a:lnTo>
                    <a:pt x="2515810" y="4128157"/>
                  </a:lnTo>
                  <a:lnTo>
                    <a:pt x="2515810" y="3951392"/>
                  </a:lnTo>
                  <a:lnTo>
                    <a:pt x="2338025" y="3951392"/>
                  </a:lnTo>
                  <a:lnTo>
                    <a:pt x="2338025" y="4128157"/>
                  </a:lnTo>
                  <a:lnTo>
                    <a:pt x="2395120" y="4128157"/>
                  </a:lnTo>
                  <a:lnTo>
                    <a:pt x="2337697" y="4275461"/>
                  </a:lnTo>
                  <a:lnTo>
                    <a:pt x="2150155" y="4275461"/>
                  </a:lnTo>
                  <a:lnTo>
                    <a:pt x="2150155" y="4128157"/>
                  </a:lnTo>
                  <a:lnTo>
                    <a:pt x="2204852" y="4128157"/>
                  </a:lnTo>
                  <a:lnTo>
                    <a:pt x="2204852" y="3951392"/>
                  </a:lnTo>
                  <a:lnTo>
                    <a:pt x="2027068" y="3951392"/>
                  </a:lnTo>
                  <a:lnTo>
                    <a:pt x="2027068" y="4128157"/>
                  </a:lnTo>
                  <a:lnTo>
                    <a:pt x="2079759" y="4128157"/>
                  </a:lnTo>
                  <a:lnTo>
                    <a:pt x="2079759" y="4275461"/>
                  </a:lnTo>
                  <a:lnTo>
                    <a:pt x="1824703" y="4275461"/>
                  </a:lnTo>
                  <a:lnTo>
                    <a:pt x="1834468" y="4128157"/>
                  </a:lnTo>
                  <a:lnTo>
                    <a:pt x="1893894" y="4128157"/>
                  </a:lnTo>
                  <a:lnTo>
                    <a:pt x="1893894" y="3951392"/>
                  </a:lnTo>
                  <a:lnTo>
                    <a:pt x="1716110" y="3951392"/>
                  </a:lnTo>
                  <a:lnTo>
                    <a:pt x="1716110" y="4006431"/>
                  </a:lnTo>
                  <a:lnTo>
                    <a:pt x="1703447" y="4007960"/>
                  </a:lnTo>
                  <a:lnTo>
                    <a:pt x="1716110" y="4044284"/>
                  </a:lnTo>
                  <a:lnTo>
                    <a:pt x="1716110" y="4128157"/>
                  </a:lnTo>
                  <a:lnTo>
                    <a:pt x="1745346" y="4128157"/>
                  </a:lnTo>
                  <a:lnTo>
                    <a:pt x="1796694" y="4275461"/>
                  </a:lnTo>
                  <a:lnTo>
                    <a:pt x="1558844" y="4275461"/>
                  </a:lnTo>
                  <a:lnTo>
                    <a:pt x="1517252" y="4128157"/>
                  </a:lnTo>
                  <a:lnTo>
                    <a:pt x="1582936" y="4128157"/>
                  </a:lnTo>
                  <a:lnTo>
                    <a:pt x="1582936" y="3951392"/>
                  </a:lnTo>
                  <a:lnTo>
                    <a:pt x="1405151" y="3951392"/>
                  </a:lnTo>
                  <a:lnTo>
                    <a:pt x="1405151" y="4128157"/>
                  </a:lnTo>
                  <a:lnTo>
                    <a:pt x="1468988" y="4128157"/>
                  </a:lnTo>
                  <a:lnTo>
                    <a:pt x="1427396" y="4275461"/>
                  </a:lnTo>
                  <a:lnTo>
                    <a:pt x="1210751" y="4275461"/>
                  </a:lnTo>
                  <a:lnTo>
                    <a:pt x="1210751" y="4128157"/>
                  </a:lnTo>
                  <a:lnTo>
                    <a:pt x="1271978" y="4128157"/>
                  </a:lnTo>
                  <a:lnTo>
                    <a:pt x="1271978" y="3951392"/>
                  </a:lnTo>
                  <a:lnTo>
                    <a:pt x="1094193" y="3951392"/>
                  </a:lnTo>
                  <a:lnTo>
                    <a:pt x="1094193" y="4128157"/>
                  </a:lnTo>
                  <a:lnTo>
                    <a:pt x="1140354" y="4128157"/>
                  </a:lnTo>
                  <a:lnTo>
                    <a:pt x="1140354" y="4275461"/>
                  </a:lnTo>
                  <a:lnTo>
                    <a:pt x="953807" y="4275461"/>
                  </a:lnTo>
                  <a:lnTo>
                    <a:pt x="912215" y="4128157"/>
                  </a:lnTo>
                  <a:lnTo>
                    <a:pt x="961020" y="4128157"/>
                  </a:lnTo>
                  <a:lnTo>
                    <a:pt x="961020" y="3951392"/>
                  </a:lnTo>
                  <a:lnTo>
                    <a:pt x="783235" y="3951392"/>
                  </a:lnTo>
                  <a:lnTo>
                    <a:pt x="783235" y="4128157"/>
                  </a:lnTo>
                  <a:lnTo>
                    <a:pt x="871024" y="4128157"/>
                  </a:lnTo>
                  <a:lnTo>
                    <a:pt x="829432" y="4275461"/>
                  </a:lnTo>
                  <a:lnTo>
                    <a:pt x="611484" y="4275461"/>
                  </a:lnTo>
                  <a:lnTo>
                    <a:pt x="621247" y="4128157"/>
                  </a:lnTo>
                  <a:lnTo>
                    <a:pt x="650062" y="4128157"/>
                  </a:lnTo>
                  <a:lnTo>
                    <a:pt x="650062" y="3951392"/>
                  </a:lnTo>
                  <a:lnTo>
                    <a:pt x="472277" y="3951392"/>
                  </a:lnTo>
                  <a:lnTo>
                    <a:pt x="472277" y="4128157"/>
                  </a:lnTo>
                  <a:lnTo>
                    <a:pt x="522650" y="4128157"/>
                  </a:lnTo>
                  <a:lnTo>
                    <a:pt x="573998" y="4275461"/>
                  </a:lnTo>
                  <a:lnTo>
                    <a:pt x="336164" y="4275461"/>
                  </a:lnTo>
                  <a:lnTo>
                    <a:pt x="294572" y="4128157"/>
                  </a:lnTo>
                  <a:lnTo>
                    <a:pt x="339106" y="4128157"/>
                  </a:lnTo>
                  <a:lnTo>
                    <a:pt x="339106" y="3951392"/>
                  </a:lnTo>
                  <a:lnTo>
                    <a:pt x="161321" y="3951392"/>
                  </a:lnTo>
                  <a:lnTo>
                    <a:pt x="161321" y="4128157"/>
                  </a:lnTo>
                  <a:lnTo>
                    <a:pt x="230914" y="4128157"/>
                  </a:lnTo>
                  <a:lnTo>
                    <a:pt x="189322" y="4275461"/>
                  </a:lnTo>
                  <a:lnTo>
                    <a:pt x="0" y="4275461"/>
                  </a:lnTo>
                  <a:lnTo>
                    <a:pt x="0" y="42229"/>
                  </a:lnTo>
                  <a:lnTo>
                    <a:pt x="42464" y="40518"/>
                  </a:lnTo>
                  <a:cubicBezTo>
                    <a:pt x="74971" y="39124"/>
                    <a:pt x="107865" y="37493"/>
                    <a:pt x="137733" y="35355"/>
                  </a:cubicBezTo>
                  <a:cubicBezTo>
                    <a:pt x="190259" y="31594"/>
                    <a:pt x="207620" y="26813"/>
                    <a:pt x="270565" y="29759"/>
                  </a:cubicBezTo>
                  <a:cubicBezTo>
                    <a:pt x="340476" y="33031"/>
                    <a:pt x="410011" y="40222"/>
                    <a:pt x="479734" y="45455"/>
                  </a:cubicBezTo>
                  <a:cubicBezTo>
                    <a:pt x="494525" y="44178"/>
                    <a:pt x="509610" y="43513"/>
                    <a:pt x="524103" y="41625"/>
                  </a:cubicBezTo>
                  <a:cubicBezTo>
                    <a:pt x="601697" y="31514"/>
                    <a:pt x="556443" y="34957"/>
                    <a:pt x="624416" y="22696"/>
                  </a:cubicBezTo>
                  <a:cubicBezTo>
                    <a:pt x="635212" y="20749"/>
                    <a:pt x="646648" y="19799"/>
                    <a:pt x="657762" y="18351"/>
                  </a:cubicBezTo>
                  <a:cubicBezTo>
                    <a:pt x="668693" y="20831"/>
                    <a:pt x="679780" y="23102"/>
                    <a:pt x="690557" y="25792"/>
                  </a:cubicBezTo>
                  <a:cubicBezTo>
                    <a:pt x="708912" y="30373"/>
                    <a:pt x="725511" y="38069"/>
                    <a:pt x="745123" y="40157"/>
                  </a:cubicBezTo>
                  <a:cubicBezTo>
                    <a:pt x="760140" y="41756"/>
                    <a:pt x="774703" y="37604"/>
                    <a:pt x="789493" y="36327"/>
                  </a:cubicBezTo>
                  <a:cubicBezTo>
                    <a:pt x="861365" y="65797"/>
                    <a:pt x="781581" y="31381"/>
                    <a:pt x="854255" y="68887"/>
                  </a:cubicBezTo>
                  <a:cubicBezTo>
                    <a:pt x="867904" y="75932"/>
                    <a:pt x="883997" y="81514"/>
                    <a:pt x="897520" y="88629"/>
                  </a:cubicBezTo>
                  <a:cubicBezTo>
                    <a:pt x="912821" y="96679"/>
                    <a:pt x="924193" y="106820"/>
                    <a:pt x="940510" y="114265"/>
                  </a:cubicBezTo>
                  <a:cubicBezTo>
                    <a:pt x="978926" y="131794"/>
                    <a:pt x="1040358" y="137490"/>
                    <a:pt x="1082712" y="144543"/>
                  </a:cubicBezTo>
                  <a:cubicBezTo>
                    <a:pt x="1118214" y="136811"/>
                    <a:pt x="1170817" y="124786"/>
                    <a:pt x="1205348" y="120753"/>
                  </a:cubicBezTo>
                  <a:cubicBezTo>
                    <a:pt x="1226874" y="118238"/>
                    <a:pt x="1249625" y="118888"/>
                    <a:pt x="1271764" y="117956"/>
                  </a:cubicBezTo>
                  <a:cubicBezTo>
                    <a:pt x="1286371" y="120607"/>
                    <a:pt x="1301530" y="122404"/>
                    <a:pt x="1315583" y="125912"/>
                  </a:cubicBezTo>
                  <a:cubicBezTo>
                    <a:pt x="1330825" y="129716"/>
                    <a:pt x="1344183" y="135594"/>
                    <a:pt x="1359125" y="139761"/>
                  </a:cubicBezTo>
                  <a:cubicBezTo>
                    <a:pt x="1369691" y="142709"/>
                    <a:pt x="1380988" y="144722"/>
                    <a:pt x="1391919" y="147202"/>
                  </a:cubicBezTo>
                  <a:cubicBezTo>
                    <a:pt x="1406801" y="143961"/>
                    <a:pt x="1423676" y="142513"/>
                    <a:pt x="1436563" y="137480"/>
                  </a:cubicBezTo>
                  <a:cubicBezTo>
                    <a:pt x="1471672" y="123768"/>
                    <a:pt x="1451884" y="116940"/>
                    <a:pt x="1471566" y="97777"/>
                  </a:cubicBezTo>
                  <a:cubicBezTo>
                    <a:pt x="1480193" y="89377"/>
                    <a:pt x="1494348" y="83095"/>
                    <a:pt x="1505739" y="75753"/>
                  </a:cubicBezTo>
                  <a:cubicBezTo>
                    <a:pt x="1577183" y="91962"/>
                    <a:pt x="1533597" y="77394"/>
                    <a:pt x="1590891" y="144702"/>
                  </a:cubicBezTo>
                  <a:cubicBezTo>
                    <a:pt x="1598697" y="133398"/>
                    <a:pt x="1605803" y="118291"/>
                    <a:pt x="1625616" y="110893"/>
                  </a:cubicBezTo>
                  <a:cubicBezTo>
                    <a:pt x="1634871" y="107437"/>
                    <a:pt x="1647847" y="107996"/>
                    <a:pt x="1658964" y="106547"/>
                  </a:cubicBezTo>
                  <a:cubicBezTo>
                    <a:pt x="1658964" y="106547"/>
                    <a:pt x="1717565" y="116830"/>
                    <a:pt x="1746598" y="122460"/>
                  </a:cubicBezTo>
                  <a:cubicBezTo>
                    <a:pt x="1784954" y="129898"/>
                    <a:pt x="1777755" y="129229"/>
                    <a:pt x="1811913" y="143234"/>
                  </a:cubicBezTo>
                  <a:cubicBezTo>
                    <a:pt x="1826795" y="139993"/>
                    <a:pt x="1840838" y="135560"/>
                    <a:pt x="1856557" y="133511"/>
                  </a:cubicBezTo>
                  <a:cubicBezTo>
                    <a:pt x="1928018" y="124200"/>
                    <a:pt x="1988968" y="136755"/>
                    <a:pt x="2066003" y="143313"/>
                  </a:cubicBezTo>
                  <a:cubicBezTo>
                    <a:pt x="2066003" y="143313"/>
                    <a:pt x="2140825" y="127584"/>
                    <a:pt x="2177615" y="119007"/>
                  </a:cubicBezTo>
                  <a:cubicBezTo>
                    <a:pt x="2204144" y="112823"/>
                    <a:pt x="2229794" y="105701"/>
                    <a:pt x="2255883" y="99047"/>
                  </a:cubicBezTo>
                  <a:cubicBezTo>
                    <a:pt x="2285463" y="96494"/>
                    <a:pt x="2315224" y="94357"/>
                    <a:pt x="2344622" y="91388"/>
                  </a:cubicBezTo>
                  <a:cubicBezTo>
                    <a:pt x="2381841" y="87629"/>
                    <a:pt x="2417828" y="80978"/>
                    <a:pt x="2455682" y="78869"/>
                  </a:cubicBezTo>
                  <a:cubicBezTo>
                    <a:pt x="2514146" y="75610"/>
                    <a:pt x="2573634" y="76515"/>
                    <a:pt x="2632609" y="75338"/>
                  </a:cubicBezTo>
                  <a:lnTo>
                    <a:pt x="2742291" y="92282"/>
                  </a:lnTo>
                  <a:lnTo>
                    <a:pt x="2851974" y="109227"/>
                  </a:lnTo>
                  <a:cubicBezTo>
                    <a:pt x="2870530" y="106158"/>
                    <a:pt x="2892297" y="106201"/>
                    <a:pt x="2907643" y="100020"/>
                  </a:cubicBezTo>
                  <a:cubicBezTo>
                    <a:pt x="2937923" y="87823"/>
                    <a:pt x="2940565" y="43036"/>
                    <a:pt x="2944022" y="30853"/>
                  </a:cubicBezTo>
                  <a:cubicBezTo>
                    <a:pt x="2970111" y="24199"/>
                    <a:pt x="2993094" y="12639"/>
                    <a:pt x="3022289" y="10893"/>
                  </a:cubicBezTo>
                  <a:cubicBezTo>
                    <a:pt x="3035344" y="10111"/>
                    <a:pt x="3043336" y="20290"/>
                    <a:pt x="3054807" y="24226"/>
                  </a:cubicBezTo>
                  <a:cubicBezTo>
                    <a:pt x="3083266" y="33989"/>
                    <a:pt x="3112862" y="42692"/>
                    <a:pt x="3141892" y="51925"/>
                  </a:cubicBezTo>
                  <a:cubicBezTo>
                    <a:pt x="3156498" y="54577"/>
                    <a:pt x="3173315" y="54799"/>
                    <a:pt x="3185711" y="59881"/>
                  </a:cubicBezTo>
                  <a:cubicBezTo>
                    <a:pt x="3221000" y="74351"/>
                    <a:pt x="3196552" y="98318"/>
                    <a:pt x="3219056" y="55536"/>
                  </a:cubicBezTo>
                  <a:cubicBezTo>
                    <a:pt x="3233847" y="54259"/>
                    <a:pt x="3248275" y="50997"/>
                    <a:pt x="3263425" y="51706"/>
                  </a:cubicBezTo>
                  <a:cubicBezTo>
                    <a:pt x="3275045" y="52250"/>
                    <a:pt x="3285322" y="60949"/>
                    <a:pt x="3296219" y="59147"/>
                  </a:cubicBezTo>
                  <a:cubicBezTo>
                    <a:pt x="3308643" y="57093"/>
                    <a:pt x="3311469" y="48049"/>
                    <a:pt x="3319094" y="42500"/>
                  </a:cubicBezTo>
                  <a:cubicBezTo>
                    <a:pt x="3399611" y="29185"/>
                    <a:pt x="3363375" y="41582"/>
                    <a:pt x="3420511" y="0"/>
                  </a:cubicBezTo>
                  <a:cubicBezTo>
                    <a:pt x="3431442" y="2480"/>
                    <a:pt x="3443361" y="3886"/>
                    <a:pt x="3453305" y="7440"/>
                  </a:cubicBezTo>
                  <a:cubicBezTo>
                    <a:pt x="3469029" y="13059"/>
                    <a:pt x="3483905" y="19630"/>
                    <a:pt x="3496571" y="27182"/>
                  </a:cubicBezTo>
                  <a:cubicBezTo>
                    <a:pt x="3535674" y="50500"/>
                    <a:pt x="3592081" y="121578"/>
                    <a:pt x="3602117" y="132521"/>
                  </a:cubicBezTo>
                  <a:lnTo>
                    <a:pt x="3619883" y="14004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>
              <a:outerShdw blurRad="50800" dist="38100" dir="2700000" algn="tl" rotWithShape="0">
                <a:srgbClr val="000000">
                  <a:alpha val="298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lvl="0" algn="ctr"/>
              <a:r>
                <a:rPr lang="tr-TR" sz="2400" b="0" i="0" u="none" strike="noStrike" cap="none" dirty="0" smtClean="0">
                  <a:latin typeface="Calibri"/>
                  <a:ea typeface="Calibri"/>
                  <a:cs typeface="Calibri"/>
                  <a:sym typeface="Calibri"/>
                </a:rPr>
                <a:t>Fethedilen t</a:t>
              </a:r>
              <a:r>
                <a:rPr lang="tr-TR" sz="2400" dirty="0" smtClean="0">
                  <a:latin typeface="Calibri" panose="020F0502020204030204" pitchFamily="34" charset="0"/>
                  <a:cs typeface="Calibri" panose="020F0502020204030204" pitchFamily="34" charset="0"/>
                </a:rPr>
                <a:t>oprakların </a:t>
              </a:r>
              <a:r>
                <a:rPr lang="tr-TR" sz="2400" dirty="0">
                  <a:latin typeface="Calibri" panose="020F0502020204030204" pitchFamily="34" charset="0"/>
                  <a:cs typeface="Calibri" panose="020F0502020204030204" pitchFamily="34" charset="0"/>
                </a:rPr>
                <a:t>boş kalmasını önleyerek tarımsal üretimi ve dolayısıyla devletin vergi gelirlerini </a:t>
              </a:r>
              <a:r>
                <a:rPr lang="tr-TR" sz="2400" dirty="0" smtClean="0">
                  <a:latin typeface="Calibri" panose="020F0502020204030204" pitchFamily="34" charset="0"/>
                  <a:cs typeface="Calibri" panose="020F0502020204030204" pitchFamily="34" charset="0"/>
                </a:rPr>
                <a:t>artırmak.</a:t>
              </a:r>
              <a:endParaRPr sz="1800" b="0" i="0" u="none" strike="noStrike" cap="none" dirty="0">
                <a:latin typeface="Calibri" panose="020F0502020204030204" pitchFamily="34" charset="0"/>
                <a:ea typeface="Calibri"/>
                <a:cs typeface="Calibri" panose="020F0502020204030204" pitchFamily="34" charset="0"/>
                <a:sym typeface="Calibri"/>
              </a:endParaRPr>
            </a:p>
          </p:txBody>
        </p:sp>
        <p:sp>
          <p:nvSpPr>
            <p:cNvPr id="37" name="Google Shape;835;p38"/>
            <p:cNvSpPr/>
            <p:nvPr/>
          </p:nvSpPr>
          <p:spPr>
            <a:xfrm flipV="1">
              <a:off x="2176004" y="3972873"/>
              <a:ext cx="4082751" cy="332944"/>
            </a:xfrm>
            <a:custGeom>
              <a:avLst/>
              <a:gdLst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448683 w 3619883"/>
                <a:gd name="connsiteY3" fmla="*/ 4128157 h 4275461"/>
                <a:gd name="connsiteX4" fmla="*/ 3270899 w 3619883"/>
                <a:gd name="connsiteY4" fmla="*/ 3951392 h 4275461"/>
                <a:gd name="connsiteX5" fmla="*/ 3270899 w 3619883"/>
                <a:gd name="connsiteY5" fmla="*/ 4128157 h 4275461"/>
                <a:gd name="connsiteX6" fmla="*/ 3327149 w 3619883"/>
                <a:gd name="connsiteY6" fmla="*/ 4128157 h 4275461"/>
                <a:gd name="connsiteX7" fmla="*/ 3269726 w 3619883"/>
                <a:gd name="connsiteY7" fmla="*/ 4275461 h 4275461"/>
                <a:gd name="connsiteX8" fmla="*/ 3052674 w 3619883"/>
                <a:gd name="connsiteY8" fmla="*/ 4275461 h 4275461"/>
                <a:gd name="connsiteX9" fmla="*/ 3096002 w 3619883"/>
                <a:gd name="connsiteY9" fmla="*/ 4128157 h 4275461"/>
                <a:gd name="connsiteX10" fmla="*/ 3137725 w 3619883"/>
                <a:gd name="connsiteY10" fmla="*/ 4128157 h 4275461"/>
                <a:gd name="connsiteX11" fmla="*/ 3137725 w 3619883"/>
                <a:gd name="connsiteY11" fmla="*/ 3951392 h 4275461"/>
                <a:gd name="connsiteX12" fmla="*/ 2959941 w 3619883"/>
                <a:gd name="connsiteY12" fmla="*/ 3951392 h 4275461"/>
                <a:gd name="connsiteX13" fmla="*/ 2959941 w 3619883"/>
                <a:gd name="connsiteY13" fmla="*/ 4128157 h 4275461"/>
                <a:gd name="connsiteX14" fmla="*/ 2996846 w 3619883"/>
                <a:gd name="connsiteY14" fmla="*/ 4128157 h 4275461"/>
                <a:gd name="connsiteX15" fmla="*/ 3014011 w 3619883"/>
                <a:gd name="connsiteY15" fmla="*/ 4275461 h 4275461"/>
                <a:gd name="connsiteX16" fmla="*/ 2761042 w 3619883"/>
                <a:gd name="connsiteY16" fmla="*/ 4275461 h 4275461"/>
                <a:gd name="connsiteX17" fmla="*/ 2761042 w 3619883"/>
                <a:gd name="connsiteY17" fmla="*/ 4128157 h 4275461"/>
                <a:gd name="connsiteX18" fmla="*/ 2826768 w 3619883"/>
                <a:gd name="connsiteY18" fmla="*/ 4128157 h 4275461"/>
                <a:gd name="connsiteX19" fmla="*/ 2826768 w 3619883"/>
                <a:gd name="connsiteY19" fmla="*/ 3951392 h 4275461"/>
                <a:gd name="connsiteX20" fmla="*/ 2648983 w 3619883"/>
                <a:gd name="connsiteY20" fmla="*/ 3951392 h 4275461"/>
                <a:gd name="connsiteX21" fmla="*/ 2648983 w 3619883"/>
                <a:gd name="connsiteY21" fmla="*/ 4128157 h 4275461"/>
                <a:gd name="connsiteX22" fmla="*/ 2690646 w 3619883"/>
                <a:gd name="connsiteY22" fmla="*/ 4128157 h 4275461"/>
                <a:gd name="connsiteX23" fmla="*/ 2690646 w 3619883"/>
                <a:gd name="connsiteY23" fmla="*/ 4275461 h 4275461"/>
                <a:gd name="connsiteX24" fmla="*/ 2511710 w 3619883"/>
                <a:gd name="connsiteY24" fmla="*/ 4275461 h 4275461"/>
                <a:gd name="connsiteX25" fmla="*/ 2454288 w 3619883"/>
                <a:gd name="connsiteY25" fmla="*/ 4128157 h 4275461"/>
                <a:gd name="connsiteX26" fmla="*/ 2515810 w 3619883"/>
                <a:gd name="connsiteY26" fmla="*/ 4128157 h 4275461"/>
                <a:gd name="connsiteX27" fmla="*/ 2515810 w 3619883"/>
                <a:gd name="connsiteY27" fmla="*/ 3951392 h 4275461"/>
                <a:gd name="connsiteX28" fmla="*/ 2338025 w 3619883"/>
                <a:gd name="connsiteY28" fmla="*/ 3951392 h 4275461"/>
                <a:gd name="connsiteX29" fmla="*/ 2338025 w 3619883"/>
                <a:gd name="connsiteY29" fmla="*/ 4128157 h 4275461"/>
                <a:gd name="connsiteX30" fmla="*/ 2395120 w 3619883"/>
                <a:gd name="connsiteY30" fmla="*/ 4128157 h 4275461"/>
                <a:gd name="connsiteX31" fmla="*/ 2337697 w 3619883"/>
                <a:gd name="connsiteY31" fmla="*/ 4275461 h 4275461"/>
                <a:gd name="connsiteX32" fmla="*/ 2150155 w 3619883"/>
                <a:gd name="connsiteY32" fmla="*/ 4275461 h 4275461"/>
                <a:gd name="connsiteX33" fmla="*/ 2150155 w 3619883"/>
                <a:gd name="connsiteY33" fmla="*/ 4128157 h 4275461"/>
                <a:gd name="connsiteX34" fmla="*/ 2204852 w 3619883"/>
                <a:gd name="connsiteY34" fmla="*/ 4128157 h 4275461"/>
                <a:gd name="connsiteX35" fmla="*/ 2204852 w 3619883"/>
                <a:gd name="connsiteY35" fmla="*/ 3951392 h 4275461"/>
                <a:gd name="connsiteX36" fmla="*/ 2027068 w 3619883"/>
                <a:gd name="connsiteY36" fmla="*/ 3951392 h 4275461"/>
                <a:gd name="connsiteX37" fmla="*/ 2027068 w 3619883"/>
                <a:gd name="connsiteY37" fmla="*/ 4128157 h 4275461"/>
                <a:gd name="connsiteX38" fmla="*/ 2079759 w 3619883"/>
                <a:gd name="connsiteY38" fmla="*/ 4128157 h 4275461"/>
                <a:gd name="connsiteX39" fmla="*/ 2079759 w 3619883"/>
                <a:gd name="connsiteY39" fmla="*/ 4275461 h 4275461"/>
                <a:gd name="connsiteX40" fmla="*/ 1824703 w 3619883"/>
                <a:gd name="connsiteY40" fmla="*/ 4275461 h 4275461"/>
                <a:gd name="connsiteX41" fmla="*/ 1834468 w 3619883"/>
                <a:gd name="connsiteY41" fmla="*/ 4128157 h 4275461"/>
                <a:gd name="connsiteX42" fmla="*/ 1893894 w 3619883"/>
                <a:gd name="connsiteY42" fmla="*/ 4128157 h 4275461"/>
                <a:gd name="connsiteX43" fmla="*/ 1893894 w 3619883"/>
                <a:gd name="connsiteY43" fmla="*/ 3951392 h 4275461"/>
                <a:gd name="connsiteX44" fmla="*/ 1716110 w 3619883"/>
                <a:gd name="connsiteY44" fmla="*/ 3951392 h 4275461"/>
                <a:gd name="connsiteX45" fmla="*/ 1716110 w 3619883"/>
                <a:gd name="connsiteY45" fmla="*/ 4006431 h 4275461"/>
                <a:gd name="connsiteX46" fmla="*/ 1703447 w 3619883"/>
                <a:gd name="connsiteY46" fmla="*/ 4007960 h 4275461"/>
                <a:gd name="connsiteX47" fmla="*/ 1716110 w 3619883"/>
                <a:gd name="connsiteY47" fmla="*/ 4044284 h 4275461"/>
                <a:gd name="connsiteX48" fmla="*/ 1716110 w 3619883"/>
                <a:gd name="connsiteY48" fmla="*/ 4128157 h 4275461"/>
                <a:gd name="connsiteX49" fmla="*/ 1745346 w 3619883"/>
                <a:gd name="connsiteY49" fmla="*/ 4128157 h 4275461"/>
                <a:gd name="connsiteX50" fmla="*/ 1796694 w 3619883"/>
                <a:gd name="connsiteY50" fmla="*/ 4275461 h 4275461"/>
                <a:gd name="connsiteX51" fmla="*/ 1558844 w 3619883"/>
                <a:gd name="connsiteY51" fmla="*/ 4275461 h 4275461"/>
                <a:gd name="connsiteX52" fmla="*/ 1517252 w 3619883"/>
                <a:gd name="connsiteY52" fmla="*/ 4128157 h 4275461"/>
                <a:gd name="connsiteX53" fmla="*/ 1582936 w 3619883"/>
                <a:gd name="connsiteY53" fmla="*/ 4128157 h 4275461"/>
                <a:gd name="connsiteX54" fmla="*/ 1582936 w 3619883"/>
                <a:gd name="connsiteY54" fmla="*/ 3951392 h 4275461"/>
                <a:gd name="connsiteX55" fmla="*/ 1405151 w 3619883"/>
                <a:gd name="connsiteY55" fmla="*/ 3951392 h 4275461"/>
                <a:gd name="connsiteX56" fmla="*/ 1405151 w 3619883"/>
                <a:gd name="connsiteY56" fmla="*/ 4128157 h 4275461"/>
                <a:gd name="connsiteX57" fmla="*/ 1468988 w 3619883"/>
                <a:gd name="connsiteY57" fmla="*/ 4128157 h 4275461"/>
                <a:gd name="connsiteX58" fmla="*/ 1427396 w 3619883"/>
                <a:gd name="connsiteY58" fmla="*/ 4275461 h 4275461"/>
                <a:gd name="connsiteX59" fmla="*/ 1210751 w 3619883"/>
                <a:gd name="connsiteY59" fmla="*/ 4275461 h 4275461"/>
                <a:gd name="connsiteX60" fmla="*/ 1210751 w 3619883"/>
                <a:gd name="connsiteY60" fmla="*/ 4128157 h 4275461"/>
                <a:gd name="connsiteX61" fmla="*/ 1271978 w 3619883"/>
                <a:gd name="connsiteY61" fmla="*/ 4128157 h 4275461"/>
                <a:gd name="connsiteX62" fmla="*/ 1271978 w 3619883"/>
                <a:gd name="connsiteY62" fmla="*/ 3951392 h 4275461"/>
                <a:gd name="connsiteX63" fmla="*/ 1094193 w 3619883"/>
                <a:gd name="connsiteY63" fmla="*/ 3951392 h 4275461"/>
                <a:gd name="connsiteX64" fmla="*/ 1094193 w 3619883"/>
                <a:gd name="connsiteY64" fmla="*/ 4128157 h 4275461"/>
                <a:gd name="connsiteX65" fmla="*/ 1140354 w 3619883"/>
                <a:gd name="connsiteY65" fmla="*/ 4128157 h 4275461"/>
                <a:gd name="connsiteX66" fmla="*/ 1140354 w 3619883"/>
                <a:gd name="connsiteY66" fmla="*/ 4275461 h 4275461"/>
                <a:gd name="connsiteX67" fmla="*/ 953807 w 3619883"/>
                <a:gd name="connsiteY67" fmla="*/ 4275461 h 4275461"/>
                <a:gd name="connsiteX68" fmla="*/ 912215 w 3619883"/>
                <a:gd name="connsiteY68" fmla="*/ 4128157 h 4275461"/>
                <a:gd name="connsiteX69" fmla="*/ 961020 w 3619883"/>
                <a:gd name="connsiteY69" fmla="*/ 4128157 h 4275461"/>
                <a:gd name="connsiteX70" fmla="*/ 961020 w 3619883"/>
                <a:gd name="connsiteY70" fmla="*/ 3951392 h 4275461"/>
                <a:gd name="connsiteX71" fmla="*/ 783235 w 3619883"/>
                <a:gd name="connsiteY71" fmla="*/ 3951392 h 4275461"/>
                <a:gd name="connsiteX72" fmla="*/ 783235 w 3619883"/>
                <a:gd name="connsiteY72" fmla="*/ 4128157 h 4275461"/>
                <a:gd name="connsiteX73" fmla="*/ 871024 w 3619883"/>
                <a:gd name="connsiteY73" fmla="*/ 4128157 h 4275461"/>
                <a:gd name="connsiteX74" fmla="*/ 829432 w 3619883"/>
                <a:gd name="connsiteY74" fmla="*/ 4275461 h 4275461"/>
                <a:gd name="connsiteX75" fmla="*/ 611484 w 3619883"/>
                <a:gd name="connsiteY75" fmla="*/ 4275461 h 4275461"/>
                <a:gd name="connsiteX76" fmla="*/ 621247 w 3619883"/>
                <a:gd name="connsiteY76" fmla="*/ 4128157 h 4275461"/>
                <a:gd name="connsiteX77" fmla="*/ 650062 w 3619883"/>
                <a:gd name="connsiteY77" fmla="*/ 4128157 h 4275461"/>
                <a:gd name="connsiteX78" fmla="*/ 650062 w 3619883"/>
                <a:gd name="connsiteY78" fmla="*/ 3951392 h 4275461"/>
                <a:gd name="connsiteX79" fmla="*/ 472277 w 3619883"/>
                <a:gd name="connsiteY79" fmla="*/ 3951392 h 4275461"/>
                <a:gd name="connsiteX80" fmla="*/ 472277 w 3619883"/>
                <a:gd name="connsiteY80" fmla="*/ 4128157 h 4275461"/>
                <a:gd name="connsiteX81" fmla="*/ 522650 w 3619883"/>
                <a:gd name="connsiteY81" fmla="*/ 4128157 h 4275461"/>
                <a:gd name="connsiteX82" fmla="*/ 573998 w 3619883"/>
                <a:gd name="connsiteY82" fmla="*/ 4275461 h 4275461"/>
                <a:gd name="connsiteX83" fmla="*/ 336164 w 3619883"/>
                <a:gd name="connsiteY83" fmla="*/ 4275461 h 4275461"/>
                <a:gd name="connsiteX84" fmla="*/ 294572 w 3619883"/>
                <a:gd name="connsiteY84" fmla="*/ 4128157 h 4275461"/>
                <a:gd name="connsiteX85" fmla="*/ 339106 w 3619883"/>
                <a:gd name="connsiteY85" fmla="*/ 4128157 h 4275461"/>
                <a:gd name="connsiteX86" fmla="*/ 339106 w 3619883"/>
                <a:gd name="connsiteY86" fmla="*/ 3951392 h 4275461"/>
                <a:gd name="connsiteX87" fmla="*/ 161321 w 3619883"/>
                <a:gd name="connsiteY87" fmla="*/ 3951392 h 4275461"/>
                <a:gd name="connsiteX88" fmla="*/ 161321 w 3619883"/>
                <a:gd name="connsiteY88" fmla="*/ 4128157 h 4275461"/>
                <a:gd name="connsiteX89" fmla="*/ 230914 w 3619883"/>
                <a:gd name="connsiteY89" fmla="*/ 4128157 h 4275461"/>
                <a:gd name="connsiteX90" fmla="*/ 189322 w 3619883"/>
                <a:gd name="connsiteY90" fmla="*/ 4275461 h 4275461"/>
                <a:gd name="connsiteX91" fmla="*/ 0 w 3619883"/>
                <a:gd name="connsiteY91" fmla="*/ 4275461 h 4275461"/>
                <a:gd name="connsiteX92" fmla="*/ 0 w 3619883"/>
                <a:gd name="connsiteY92" fmla="*/ 42229 h 4275461"/>
                <a:gd name="connsiteX93" fmla="*/ 42464 w 3619883"/>
                <a:gd name="connsiteY93" fmla="*/ 40518 h 4275461"/>
                <a:gd name="connsiteX94" fmla="*/ 137733 w 3619883"/>
                <a:gd name="connsiteY94" fmla="*/ 35355 h 4275461"/>
                <a:gd name="connsiteX95" fmla="*/ 270565 w 3619883"/>
                <a:gd name="connsiteY95" fmla="*/ 29759 h 4275461"/>
                <a:gd name="connsiteX96" fmla="*/ 479734 w 3619883"/>
                <a:gd name="connsiteY96" fmla="*/ 45455 h 4275461"/>
                <a:gd name="connsiteX97" fmla="*/ 524103 w 3619883"/>
                <a:gd name="connsiteY97" fmla="*/ 41625 h 4275461"/>
                <a:gd name="connsiteX98" fmla="*/ 624416 w 3619883"/>
                <a:gd name="connsiteY98" fmla="*/ 22696 h 4275461"/>
                <a:gd name="connsiteX99" fmla="*/ 657762 w 3619883"/>
                <a:gd name="connsiteY99" fmla="*/ 18351 h 4275461"/>
                <a:gd name="connsiteX100" fmla="*/ 690557 w 3619883"/>
                <a:gd name="connsiteY100" fmla="*/ 25792 h 4275461"/>
                <a:gd name="connsiteX101" fmla="*/ 745123 w 3619883"/>
                <a:gd name="connsiteY101" fmla="*/ 40157 h 4275461"/>
                <a:gd name="connsiteX102" fmla="*/ 789493 w 3619883"/>
                <a:gd name="connsiteY102" fmla="*/ 36327 h 4275461"/>
                <a:gd name="connsiteX103" fmla="*/ 854255 w 3619883"/>
                <a:gd name="connsiteY103" fmla="*/ 68887 h 4275461"/>
                <a:gd name="connsiteX104" fmla="*/ 897520 w 3619883"/>
                <a:gd name="connsiteY104" fmla="*/ 88629 h 4275461"/>
                <a:gd name="connsiteX105" fmla="*/ 940510 w 3619883"/>
                <a:gd name="connsiteY105" fmla="*/ 114265 h 4275461"/>
                <a:gd name="connsiteX106" fmla="*/ 1082712 w 3619883"/>
                <a:gd name="connsiteY106" fmla="*/ 144543 h 4275461"/>
                <a:gd name="connsiteX107" fmla="*/ 1205348 w 3619883"/>
                <a:gd name="connsiteY107" fmla="*/ 120753 h 4275461"/>
                <a:gd name="connsiteX108" fmla="*/ 1271764 w 3619883"/>
                <a:gd name="connsiteY108" fmla="*/ 117956 h 4275461"/>
                <a:gd name="connsiteX109" fmla="*/ 1315583 w 3619883"/>
                <a:gd name="connsiteY109" fmla="*/ 125912 h 4275461"/>
                <a:gd name="connsiteX110" fmla="*/ 1359125 w 3619883"/>
                <a:gd name="connsiteY110" fmla="*/ 139761 h 4275461"/>
                <a:gd name="connsiteX111" fmla="*/ 1391919 w 3619883"/>
                <a:gd name="connsiteY111" fmla="*/ 147202 h 4275461"/>
                <a:gd name="connsiteX112" fmla="*/ 1436563 w 3619883"/>
                <a:gd name="connsiteY112" fmla="*/ 137480 h 4275461"/>
                <a:gd name="connsiteX113" fmla="*/ 1471566 w 3619883"/>
                <a:gd name="connsiteY113" fmla="*/ 97777 h 4275461"/>
                <a:gd name="connsiteX114" fmla="*/ 1505739 w 3619883"/>
                <a:gd name="connsiteY114" fmla="*/ 75753 h 4275461"/>
                <a:gd name="connsiteX115" fmla="*/ 1590891 w 3619883"/>
                <a:gd name="connsiteY115" fmla="*/ 144702 h 4275461"/>
                <a:gd name="connsiteX116" fmla="*/ 1625616 w 3619883"/>
                <a:gd name="connsiteY116" fmla="*/ 110893 h 4275461"/>
                <a:gd name="connsiteX117" fmla="*/ 1658964 w 3619883"/>
                <a:gd name="connsiteY117" fmla="*/ 106547 h 4275461"/>
                <a:gd name="connsiteX118" fmla="*/ 1746598 w 3619883"/>
                <a:gd name="connsiteY118" fmla="*/ 122460 h 4275461"/>
                <a:gd name="connsiteX119" fmla="*/ 1811913 w 3619883"/>
                <a:gd name="connsiteY119" fmla="*/ 143234 h 4275461"/>
                <a:gd name="connsiteX120" fmla="*/ 1856557 w 3619883"/>
                <a:gd name="connsiteY120" fmla="*/ 133511 h 4275461"/>
                <a:gd name="connsiteX121" fmla="*/ 2066003 w 3619883"/>
                <a:gd name="connsiteY121" fmla="*/ 143313 h 4275461"/>
                <a:gd name="connsiteX122" fmla="*/ 2177615 w 3619883"/>
                <a:gd name="connsiteY122" fmla="*/ 119007 h 4275461"/>
                <a:gd name="connsiteX123" fmla="*/ 2255883 w 3619883"/>
                <a:gd name="connsiteY123" fmla="*/ 99047 h 4275461"/>
                <a:gd name="connsiteX124" fmla="*/ 2344622 w 3619883"/>
                <a:gd name="connsiteY124" fmla="*/ 91388 h 4275461"/>
                <a:gd name="connsiteX125" fmla="*/ 2455682 w 3619883"/>
                <a:gd name="connsiteY125" fmla="*/ 78869 h 4275461"/>
                <a:gd name="connsiteX126" fmla="*/ 2632609 w 3619883"/>
                <a:gd name="connsiteY126" fmla="*/ 75338 h 4275461"/>
                <a:gd name="connsiteX127" fmla="*/ 2742291 w 3619883"/>
                <a:gd name="connsiteY127" fmla="*/ 92282 h 4275461"/>
                <a:gd name="connsiteX128" fmla="*/ 2851974 w 3619883"/>
                <a:gd name="connsiteY128" fmla="*/ 109227 h 4275461"/>
                <a:gd name="connsiteX129" fmla="*/ 2907643 w 3619883"/>
                <a:gd name="connsiteY129" fmla="*/ 100020 h 4275461"/>
                <a:gd name="connsiteX130" fmla="*/ 2944022 w 3619883"/>
                <a:gd name="connsiteY130" fmla="*/ 30853 h 4275461"/>
                <a:gd name="connsiteX131" fmla="*/ 3022289 w 3619883"/>
                <a:gd name="connsiteY131" fmla="*/ 10893 h 4275461"/>
                <a:gd name="connsiteX132" fmla="*/ 3054807 w 3619883"/>
                <a:gd name="connsiteY132" fmla="*/ 24226 h 4275461"/>
                <a:gd name="connsiteX133" fmla="*/ 3141892 w 3619883"/>
                <a:gd name="connsiteY133" fmla="*/ 51925 h 4275461"/>
                <a:gd name="connsiteX134" fmla="*/ 3185711 w 3619883"/>
                <a:gd name="connsiteY134" fmla="*/ 59881 h 4275461"/>
                <a:gd name="connsiteX135" fmla="*/ 3219056 w 3619883"/>
                <a:gd name="connsiteY135" fmla="*/ 55536 h 4275461"/>
                <a:gd name="connsiteX136" fmla="*/ 3263425 w 3619883"/>
                <a:gd name="connsiteY136" fmla="*/ 51706 h 4275461"/>
                <a:gd name="connsiteX137" fmla="*/ 3296219 w 3619883"/>
                <a:gd name="connsiteY137" fmla="*/ 59147 h 4275461"/>
                <a:gd name="connsiteX138" fmla="*/ 3319094 w 3619883"/>
                <a:gd name="connsiteY138" fmla="*/ 42500 h 4275461"/>
                <a:gd name="connsiteX139" fmla="*/ 3420511 w 3619883"/>
                <a:gd name="connsiteY139" fmla="*/ 0 h 4275461"/>
                <a:gd name="connsiteX140" fmla="*/ 3453305 w 3619883"/>
                <a:gd name="connsiteY140" fmla="*/ 7440 h 4275461"/>
                <a:gd name="connsiteX141" fmla="*/ 3496571 w 3619883"/>
                <a:gd name="connsiteY141" fmla="*/ 27182 h 4275461"/>
                <a:gd name="connsiteX142" fmla="*/ 3602117 w 3619883"/>
                <a:gd name="connsiteY142" fmla="*/ 132521 h 4275461"/>
                <a:gd name="connsiteX143" fmla="*/ 3619883 w 3619883"/>
                <a:gd name="connsiteY143" fmla="*/ 140049 h 4275461"/>
                <a:gd name="connsiteX144" fmla="*/ 3619883 w 3619883"/>
                <a:gd name="connsiteY14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448683 w 3619883"/>
                <a:gd name="connsiteY3" fmla="*/ 4128157 h 4275461"/>
                <a:gd name="connsiteX4" fmla="*/ 3270899 w 3619883"/>
                <a:gd name="connsiteY4" fmla="*/ 4128157 h 4275461"/>
                <a:gd name="connsiteX5" fmla="*/ 3327149 w 3619883"/>
                <a:gd name="connsiteY5" fmla="*/ 4128157 h 4275461"/>
                <a:gd name="connsiteX6" fmla="*/ 3269726 w 3619883"/>
                <a:gd name="connsiteY6" fmla="*/ 4275461 h 4275461"/>
                <a:gd name="connsiteX7" fmla="*/ 3052674 w 3619883"/>
                <a:gd name="connsiteY7" fmla="*/ 4275461 h 4275461"/>
                <a:gd name="connsiteX8" fmla="*/ 3096002 w 3619883"/>
                <a:gd name="connsiteY8" fmla="*/ 4128157 h 4275461"/>
                <a:gd name="connsiteX9" fmla="*/ 3137725 w 3619883"/>
                <a:gd name="connsiteY9" fmla="*/ 4128157 h 4275461"/>
                <a:gd name="connsiteX10" fmla="*/ 3137725 w 3619883"/>
                <a:gd name="connsiteY10" fmla="*/ 3951392 h 4275461"/>
                <a:gd name="connsiteX11" fmla="*/ 2959941 w 3619883"/>
                <a:gd name="connsiteY11" fmla="*/ 3951392 h 4275461"/>
                <a:gd name="connsiteX12" fmla="*/ 2959941 w 3619883"/>
                <a:gd name="connsiteY12" fmla="*/ 4128157 h 4275461"/>
                <a:gd name="connsiteX13" fmla="*/ 2996846 w 3619883"/>
                <a:gd name="connsiteY13" fmla="*/ 4128157 h 4275461"/>
                <a:gd name="connsiteX14" fmla="*/ 3014011 w 3619883"/>
                <a:gd name="connsiteY14" fmla="*/ 4275461 h 4275461"/>
                <a:gd name="connsiteX15" fmla="*/ 2761042 w 3619883"/>
                <a:gd name="connsiteY15" fmla="*/ 4275461 h 4275461"/>
                <a:gd name="connsiteX16" fmla="*/ 2761042 w 3619883"/>
                <a:gd name="connsiteY16" fmla="*/ 4128157 h 4275461"/>
                <a:gd name="connsiteX17" fmla="*/ 2826768 w 3619883"/>
                <a:gd name="connsiteY17" fmla="*/ 4128157 h 4275461"/>
                <a:gd name="connsiteX18" fmla="*/ 2826768 w 3619883"/>
                <a:gd name="connsiteY18" fmla="*/ 3951392 h 4275461"/>
                <a:gd name="connsiteX19" fmla="*/ 2648983 w 3619883"/>
                <a:gd name="connsiteY19" fmla="*/ 3951392 h 4275461"/>
                <a:gd name="connsiteX20" fmla="*/ 2648983 w 3619883"/>
                <a:gd name="connsiteY20" fmla="*/ 4128157 h 4275461"/>
                <a:gd name="connsiteX21" fmla="*/ 2690646 w 3619883"/>
                <a:gd name="connsiteY21" fmla="*/ 4128157 h 4275461"/>
                <a:gd name="connsiteX22" fmla="*/ 2690646 w 3619883"/>
                <a:gd name="connsiteY22" fmla="*/ 4275461 h 4275461"/>
                <a:gd name="connsiteX23" fmla="*/ 2511710 w 3619883"/>
                <a:gd name="connsiteY23" fmla="*/ 4275461 h 4275461"/>
                <a:gd name="connsiteX24" fmla="*/ 2454288 w 3619883"/>
                <a:gd name="connsiteY24" fmla="*/ 4128157 h 4275461"/>
                <a:gd name="connsiteX25" fmla="*/ 2515810 w 3619883"/>
                <a:gd name="connsiteY25" fmla="*/ 4128157 h 4275461"/>
                <a:gd name="connsiteX26" fmla="*/ 2515810 w 3619883"/>
                <a:gd name="connsiteY26" fmla="*/ 3951392 h 4275461"/>
                <a:gd name="connsiteX27" fmla="*/ 2338025 w 3619883"/>
                <a:gd name="connsiteY27" fmla="*/ 3951392 h 4275461"/>
                <a:gd name="connsiteX28" fmla="*/ 2338025 w 3619883"/>
                <a:gd name="connsiteY28" fmla="*/ 4128157 h 4275461"/>
                <a:gd name="connsiteX29" fmla="*/ 2395120 w 3619883"/>
                <a:gd name="connsiteY29" fmla="*/ 4128157 h 4275461"/>
                <a:gd name="connsiteX30" fmla="*/ 2337697 w 3619883"/>
                <a:gd name="connsiteY30" fmla="*/ 4275461 h 4275461"/>
                <a:gd name="connsiteX31" fmla="*/ 2150155 w 3619883"/>
                <a:gd name="connsiteY31" fmla="*/ 4275461 h 4275461"/>
                <a:gd name="connsiteX32" fmla="*/ 2150155 w 3619883"/>
                <a:gd name="connsiteY32" fmla="*/ 4128157 h 4275461"/>
                <a:gd name="connsiteX33" fmla="*/ 2204852 w 3619883"/>
                <a:gd name="connsiteY33" fmla="*/ 4128157 h 4275461"/>
                <a:gd name="connsiteX34" fmla="*/ 2204852 w 3619883"/>
                <a:gd name="connsiteY34" fmla="*/ 3951392 h 4275461"/>
                <a:gd name="connsiteX35" fmla="*/ 2027068 w 3619883"/>
                <a:gd name="connsiteY35" fmla="*/ 3951392 h 4275461"/>
                <a:gd name="connsiteX36" fmla="*/ 2027068 w 3619883"/>
                <a:gd name="connsiteY36" fmla="*/ 4128157 h 4275461"/>
                <a:gd name="connsiteX37" fmla="*/ 2079759 w 3619883"/>
                <a:gd name="connsiteY37" fmla="*/ 4128157 h 4275461"/>
                <a:gd name="connsiteX38" fmla="*/ 2079759 w 3619883"/>
                <a:gd name="connsiteY38" fmla="*/ 4275461 h 4275461"/>
                <a:gd name="connsiteX39" fmla="*/ 1824703 w 3619883"/>
                <a:gd name="connsiteY39" fmla="*/ 4275461 h 4275461"/>
                <a:gd name="connsiteX40" fmla="*/ 1834468 w 3619883"/>
                <a:gd name="connsiteY40" fmla="*/ 4128157 h 4275461"/>
                <a:gd name="connsiteX41" fmla="*/ 1893894 w 3619883"/>
                <a:gd name="connsiteY41" fmla="*/ 4128157 h 4275461"/>
                <a:gd name="connsiteX42" fmla="*/ 1893894 w 3619883"/>
                <a:gd name="connsiteY42" fmla="*/ 3951392 h 4275461"/>
                <a:gd name="connsiteX43" fmla="*/ 1716110 w 3619883"/>
                <a:gd name="connsiteY43" fmla="*/ 3951392 h 4275461"/>
                <a:gd name="connsiteX44" fmla="*/ 1716110 w 3619883"/>
                <a:gd name="connsiteY44" fmla="*/ 4006431 h 4275461"/>
                <a:gd name="connsiteX45" fmla="*/ 1703447 w 3619883"/>
                <a:gd name="connsiteY45" fmla="*/ 4007960 h 4275461"/>
                <a:gd name="connsiteX46" fmla="*/ 1716110 w 3619883"/>
                <a:gd name="connsiteY46" fmla="*/ 4044284 h 4275461"/>
                <a:gd name="connsiteX47" fmla="*/ 1716110 w 3619883"/>
                <a:gd name="connsiteY47" fmla="*/ 4128157 h 4275461"/>
                <a:gd name="connsiteX48" fmla="*/ 1745346 w 3619883"/>
                <a:gd name="connsiteY48" fmla="*/ 4128157 h 4275461"/>
                <a:gd name="connsiteX49" fmla="*/ 1796694 w 3619883"/>
                <a:gd name="connsiteY49" fmla="*/ 4275461 h 4275461"/>
                <a:gd name="connsiteX50" fmla="*/ 1558844 w 3619883"/>
                <a:gd name="connsiteY50" fmla="*/ 4275461 h 4275461"/>
                <a:gd name="connsiteX51" fmla="*/ 1517252 w 3619883"/>
                <a:gd name="connsiteY51" fmla="*/ 4128157 h 4275461"/>
                <a:gd name="connsiteX52" fmla="*/ 1582936 w 3619883"/>
                <a:gd name="connsiteY52" fmla="*/ 4128157 h 4275461"/>
                <a:gd name="connsiteX53" fmla="*/ 1582936 w 3619883"/>
                <a:gd name="connsiteY53" fmla="*/ 3951392 h 4275461"/>
                <a:gd name="connsiteX54" fmla="*/ 1405151 w 3619883"/>
                <a:gd name="connsiteY54" fmla="*/ 3951392 h 4275461"/>
                <a:gd name="connsiteX55" fmla="*/ 1405151 w 3619883"/>
                <a:gd name="connsiteY55" fmla="*/ 4128157 h 4275461"/>
                <a:gd name="connsiteX56" fmla="*/ 1468988 w 3619883"/>
                <a:gd name="connsiteY56" fmla="*/ 4128157 h 4275461"/>
                <a:gd name="connsiteX57" fmla="*/ 1427396 w 3619883"/>
                <a:gd name="connsiteY57" fmla="*/ 4275461 h 4275461"/>
                <a:gd name="connsiteX58" fmla="*/ 1210751 w 3619883"/>
                <a:gd name="connsiteY58" fmla="*/ 4275461 h 4275461"/>
                <a:gd name="connsiteX59" fmla="*/ 1210751 w 3619883"/>
                <a:gd name="connsiteY59" fmla="*/ 4128157 h 4275461"/>
                <a:gd name="connsiteX60" fmla="*/ 1271978 w 3619883"/>
                <a:gd name="connsiteY60" fmla="*/ 4128157 h 4275461"/>
                <a:gd name="connsiteX61" fmla="*/ 1271978 w 3619883"/>
                <a:gd name="connsiteY61" fmla="*/ 3951392 h 4275461"/>
                <a:gd name="connsiteX62" fmla="*/ 1094193 w 3619883"/>
                <a:gd name="connsiteY62" fmla="*/ 3951392 h 4275461"/>
                <a:gd name="connsiteX63" fmla="*/ 1094193 w 3619883"/>
                <a:gd name="connsiteY63" fmla="*/ 4128157 h 4275461"/>
                <a:gd name="connsiteX64" fmla="*/ 1140354 w 3619883"/>
                <a:gd name="connsiteY64" fmla="*/ 4128157 h 4275461"/>
                <a:gd name="connsiteX65" fmla="*/ 1140354 w 3619883"/>
                <a:gd name="connsiteY65" fmla="*/ 4275461 h 4275461"/>
                <a:gd name="connsiteX66" fmla="*/ 953807 w 3619883"/>
                <a:gd name="connsiteY66" fmla="*/ 4275461 h 4275461"/>
                <a:gd name="connsiteX67" fmla="*/ 912215 w 3619883"/>
                <a:gd name="connsiteY67" fmla="*/ 4128157 h 4275461"/>
                <a:gd name="connsiteX68" fmla="*/ 961020 w 3619883"/>
                <a:gd name="connsiteY68" fmla="*/ 4128157 h 4275461"/>
                <a:gd name="connsiteX69" fmla="*/ 961020 w 3619883"/>
                <a:gd name="connsiteY69" fmla="*/ 3951392 h 4275461"/>
                <a:gd name="connsiteX70" fmla="*/ 783235 w 3619883"/>
                <a:gd name="connsiteY70" fmla="*/ 3951392 h 4275461"/>
                <a:gd name="connsiteX71" fmla="*/ 783235 w 3619883"/>
                <a:gd name="connsiteY71" fmla="*/ 4128157 h 4275461"/>
                <a:gd name="connsiteX72" fmla="*/ 871024 w 3619883"/>
                <a:gd name="connsiteY72" fmla="*/ 4128157 h 4275461"/>
                <a:gd name="connsiteX73" fmla="*/ 829432 w 3619883"/>
                <a:gd name="connsiteY73" fmla="*/ 4275461 h 4275461"/>
                <a:gd name="connsiteX74" fmla="*/ 611484 w 3619883"/>
                <a:gd name="connsiteY74" fmla="*/ 4275461 h 4275461"/>
                <a:gd name="connsiteX75" fmla="*/ 621247 w 3619883"/>
                <a:gd name="connsiteY75" fmla="*/ 4128157 h 4275461"/>
                <a:gd name="connsiteX76" fmla="*/ 650062 w 3619883"/>
                <a:gd name="connsiteY76" fmla="*/ 4128157 h 4275461"/>
                <a:gd name="connsiteX77" fmla="*/ 650062 w 3619883"/>
                <a:gd name="connsiteY77" fmla="*/ 3951392 h 4275461"/>
                <a:gd name="connsiteX78" fmla="*/ 472277 w 3619883"/>
                <a:gd name="connsiteY78" fmla="*/ 3951392 h 4275461"/>
                <a:gd name="connsiteX79" fmla="*/ 472277 w 3619883"/>
                <a:gd name="connsiteY79" fmla="*/ 4128157 h 4275461"/>
                <a:gd name="connsiteX80" fmla="*/ 522650 w 3619883"/>
                <a:gd name="connsiteY80" fmla="*/ 4128157 h 4275461"/>
                <a:gd name="connsiteX81" fmla="*/ 573998 w 3619883"/>
                <a:gd name="connsiteY81" fmla="*/ 4275461 h 4275461"/>
                <a:gd name="connsiteX82" fmla="*/ 336164 w 3619883"/>
                <a:gd name="connsiteY82" fmla="*/ 4275461 h 4275461"/>
                <a:gd name="connsiteX83" fmla="*/ 294572 w 3619883"/>
                <a:gd name="connsiteY83" fmla="*/ 4128157 h 4275461"/>
                <a:gd name="connsiteX84" fmla="*/ 339106 w 3619883"/>
                <a:gd name="connsiteY84" fmla="*/ 4128157 h 4275461"/>
                <a:gd name="connsiteX85" fmla="*/ 339106 w 3619883"/>
                <a:gd name="connsiteY85" fmla="*/ 3951392 h 4275461"/>
                <a:gd name="connsiteX86" fmla="*/ 161321 w 3619883"/>
                <a:gd name="connsiteY86" fmla="*/ 3951392 h 4275461"/>
                <a:gd name="connsiteX87" fmla="*/ 161321 w 3619883"/>
                <a:gd name="connsiteY87" fmla="*/ 4128157 h 4275461"/>
                <a:gd name="connsiteX88" fmla="*/ 230914 w 3619883"/>
                <a:gd name="connsiteY88" fmla="*/ 4128157 h 4275461"/>
                <a:gd name="connsiteX89" fmla="*/ 189322 w 3619883"/>
                <a:gd name="connsiteY89" fmla="*/ 4275461 h 4275461"/>
                <a:gd name="connsiteX90" fmla="*/ 0 w 3619883"/>
                <a:gd name="connsiteY90" fmla="*/ 4275461 h 4275461"/>
                <a:gd name="connsiteX91" fmla="*/ 0 w 3619883"/>
                <a:gd name="connsiteY91" fmla="*/ 42229 h 4275461"/>
                <a:gd name="connsiteX92" fmla="*/ 42464 w 3619883"/>
                <a:gd name="connsiteY92" fmla="*/ 40518 h 4275461"/>
                <a:gd name="connsiteX93" fmla="*/ 137733 w 3619883"/>
                <a:gd name="connsiteY93" fmla="*/ 35355 h 4275461"/>
                <a:gd name="connsiteX94" fmla="*/ 270565 w 3619883"/>
                <a:gd name="connsiteY94" fmla="*/ 29759 h 4275461"/>
                <a:gd name="connsiteX95" fmla="*/ 479734 w 3619883"/>
                <a:gd name="connsiteY95" fmla="*/ 45455 h 4275461"/>
                <a:gd name="connsiteX96" fmla="*/ 524103 w 3619883"/>
                <a:gd name="connsiteY96" fmla="*/ 41625 h 4275461"/>
                <a:gd name="connsiteX97" fmla="*/ 624416 w 3619883"/>
                <a:gd name="connsiteY97" fmla="*/ 22696 h 4275461"/>
                <a:gd name="connsiteX98" fmla="*/ 657762 w 3619883"/>
                <a:gd name="connsiteY98" fmla="*/ 18351 h 4275461"/>
                <a:gd name="connsiteX99" fmla="*/ 690557 w 3619883"/>
                <a:gd name="connsiteY99" fmla="*/ 25792 h 4275461"/>
                <a:gd name="connsiteX100" fmla="*/ 745123 w 3619883"/>
                <a:gd name="connsiteY100" fmla="*/ 40157 h 4275461"/>
                <a:gd name="connsiteX101" fmla="*/ 789493 w 3619883"/>
                <a:gd name="connsiteY101" fmla="*/ 36327 h 4275461"/>
                <a:gd name="connsiteX102" fmla="*/ 854255 w 3619883"/>
                <a:gd name="connsiteY102" fmla="*/ 68887 h 4275461"/>
                <a:gd name="connsiteX103" fmla="*/ 897520 w 3619883"/>
                <a:gd name="connsiteY103" fmla="*/ 88629 h 4275461"/>
                <a:gd name="connsiteX104" fmla="*/ 940510 w 3619883"/>
                <a:gd name="connsiteY104" fmla="*/ 114265 h 4275461"/>
                <a:gd name="connsiteX105" fmla="*/ 1082712 w 3619883"/>
                <a:gd name="connsiteY105" fmla="*/ 144543 h 4275461"/>
                <a:gd name="connsiteX106" fmla="*/ 1205348 w 3619883"/>
                <a:gd name="connsiteY106" fmla="*/ 120753 h 4275461"/>
                <a:gd name="connsiteX107" fmla="*/ 1271764 w 3619883"/>
                <a:gd name="connsiteY107" fmla="*/ 117956 h 4275461"/>
                <a:gd name="connsiteX108" fmla="*/ 1315583 w 3619883"/>
                <a:gd name="connsiteY108" fmla="*/ 125912 h 4275461"/>
                <a:gd name="connsiteX109" fmla="*/ 1359125 w 3619883"/>
                <a:gd name="connsiteY109" fmla="*/ 139761 h 4275461"/>
                <a:gd name="connsiteX110" fmla="*/ 1391919 w 3619883"/>
                <a:gd name="connsiteY110" fmla="*/ 147202 h 4275461"/>
                <a:gd name="connsiteX111" fmla="*/ 1436563 w 3619883"/>
                <a:gd name="connsiteY111" fmla="*/ 137480 h 4275461"/>
                <a:gd name="connsiteX112" fmla="*/ 1471566 w 3619883"/>
                <a:gd name="connsiteY112" fmla="*/ 97777 h 4275461"/>
                <a:gd name="connsiteX113" fmla="*/ 1505739 w 3619883"/>
                <a:gd name="connsiteY113" fmla="*/ 75753 h 4275461"/>
                <a:gd name="connsiteX114" fmla="*/ 1590891 w 3619883"/>
                <a:gd name="connsiteY114" fmla="*/ 144702 h 4275461"/>
                <a:gd name="connsiteX115" fmla="*/ 1625616 w 3619883"/>
                <a:gd name="connsiteY115" fmla="*/ 110893 h 4275461"/>
                <a:gd name="connsiteX116" fmla="*/ 1658964 w 3619883"/>
                <a:gd name="connsiteY116" fmla="*/ 106547 h 4275461"/>
                <a:gd name="connsiteX117" fmla="*/ 1746598 w 3619883"/>
                <a:gd name="connsiteY117" fmla="*/ 122460 h 4275461"/>
                <a:gd name="connsiteX118" fmla="*/ 1811913 w 3619883"/>
                <a:gd name="connsiteY118" fmla="*/ 143234 h 4275461"/>
                <a:gd name="connsiteX119" fmla="*/ 1856557 w 3619883"/>
                <a:gd name="connsiteY119" fmla="*/ 133511 h 4275461"/>
                <a:gd name="connsiteX120" fmla="*/ 2066003 w 3619883"/>
                <a:gd name="connsiteY120" fmla="*/ 143313 h 4275461"/>
                <a:gd name="connsiteX121" fmla="*/ 2177615 w 3619883"/>
                <a:gd name="connsiteY121" fmla="*/ 119007 h 4275461"/>
                <a:gd name="connsiteX122" fmla="*/ 2255883 w 3619883"/>
                <a:gd name="connsiteY122" fmla="*/ 99047 h 4275461"/>
                <a:gd name="connsiteX123" fmla="*/ 2344622 w 3619883"/>
                <a:gd name="connsiteY123" fmla="*/ 91388 h 4275461"/>
                <a:gd name="connsiteX124" fmla="*/ 2455682 w 3619883"/>
                <a:gd name="connsiteY124" fmla="*/ 78869 h 4275461"/>
                <a:gd name="connsiteX125" fmla="*/ 2632609 w 3619883"/>
                <a:gd name="connsiteY125" fmla="*/ 75338 h 4275461"/>
                <a:gd name="connsiteX126" fmla="*/ 2742291 w 3619883"/>
                <a:gd name="connsiteY126" fmla="*/ 92282 h 4275461"/>
                <a:gd name="connsiteX127" fmla="*/ 2851974 w 3619883"/>
                <a:gd name="connsiteY127" fmla="*/ 109227 h 4275461"/>
                <a:gd name="connsiteX128" fmla="*/ 2907643 w 3619883"/>
                <a:gd name="connsiteY128" fmla="*/ 100020 h 4275461"/>
                <a:gd name="connsiteX129" fmla="*/ 2944022 w 3619883"/>
                <a:gd name="connsiteY129" fmla="*/ 30853 h 4275461"/>
                <a:gd name="connsiteX130" fmla="*/ 3022289 w 3619883"/>
                <a:gd name="connsiteY130" fmla="*/ 10893 h 4275461"/>
                <a:gd name="connsiteX131" fmla="*/ 3054807 w 3619883"/>
                <a:gd name="connsiteY131" fmla="*/ 24226 h 4275461"/>
                <a:gd name="connsiteX132" fmla="*/ 3141892 w 3619883"/>
                <a:gd name="connsiteY132" fmla="*/ 51925 h 4275461"/>
                <a:gd name="connsiteX133" fmla="*/ 3185711 w 3619883"/>
                <a:gd name="connsiteY133" fmla="*/ 59881 h 4275461"/>
                <a:gd name="connsiteX134" fmla="*/ 3219056 w 3619883"/>
                <a:gd name="connsiteY134" fmla="*/ 55536 h 4275461"/>
                <a:gd name="connsiteX135" fmla="*/ 3263425 w 3619883"/>
                <a:gd name="connsiteY135" fmla="*/ 51706 h 4275461"/>
                <a:gd name="connsiteX136" fmla="*/ 3296219 w 3619883"/>
                <a:gd name="connsiteY136" fmla="*/ 59147 h 4275461"/>
                <a:gd name="connsiteX137" fmla="*/ 3319094 w 3619883"/>
                <a:gd name="connsiteY137" fmla="*/ 42500 h 4275461"/>
                <a:gd name="connsiteX138" fmla="*/ 3420511 w 3619883"/>
                <a:gd name="connsiteY138" fmla="*/ 0 h 4275461"/>
                <a:gd name="connsiteX139" fmla="*/ 3453305 w 3619883"/>
                <a:gd name="connsiteY139" fmla="*/ 7440 h 4275461"/>
                <a:gd name="connsiteX140" fmla="*/ 3496571 w 3619883"/>
                <a:gd name="connsiteY140" fmla="*/ 27182 h 4275461"/>
                <a:gd name="connsiteX141" fmla="*/ 3602117 w 3619883"/>
                <a:gd name="connsiteY141" fmla="*/ 132521 h 4275461"/>
                <a:gd name="connsiteX142" fmla="*/ 3619883 w 3619883"/>
                <a:gd name="connsiteY142" fmla="*/ 140049 h 4275461"/>
                <a:gd name="connsiteX143" fmla="*/ 3619883 w 3619883"/>
                <a:gd name="connsiteY14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270899 w 3619883"/>
                <a:gd name="connsiteY3" fmla="*/ 4128157 h 4275461"/>
                <a:gd name="connsiteX4" fmla="*/ 3327149 w 3619883"/>
                <a:gd name="connsiteY4" fmla="*/ 4128157 h 4275461"/>
                <a:gd name="connsiteX5" fmla="*/ 3269726 w 3619883"/>
                <a:gd name="connsiteY5" fmla="*/ 4275461 h 4275461"/>
                <a:gd name="connsiteX6" fmla="*/ 3052674 w 3619883"/>
                <a:gd name="connsiteY6" fmla="*/ 4275461 h 4275461"/>
                <a:gd name="connsiteX7" fmla="*/ 3096002 w 3619883"/>
                <a:gd name="connsiteY7" fmla="*/ 4128157 h 4275461"/>
                <a:gd name="connsiteX8" fmla="*/ 3137725 w 3619883"/>
                <a:gd name="connsiteY8" fmla="*/ 4128157 h 4275461"/>
                <a:gd name="connsiteX9" fmla="*/ 3137725 w 3619883"/>
                <a:gd name="connsiteY9" fmla="*/ 3951392 h 4275461"/>
                <a:gd name="connsiteX10" fmla="*/ 2959941 w 3619883"/>
                <a:gd name="connsiteY10" fmla="*/ 3951392 h 4275461"/>
                <a:gd name="connsiteX11" fmla="*/ 2959941 w 3619883"/>
                <a:gd name="connsiteY11" fmla="*/ 4128157 h 4275461"/>
                <a:gd name="connsiteX12" fmla="*/ 2996846 w 3619883"/>
                <a:gd name="connsiteY12" fmla="*/ 4128157 h 4275461"/>
                <a:gd name="connsiteX13" fmla="*/ 3014011 w 3619883"/>
                <a:gd name="connsiteY13" fmla="*/ 4275461 h 4275461"/>
                <a:gd name="connsiteX14" fmla="*/ 2761042 w 3619883"/>
                <a:gd name="connsiteY14" fmla="*/ 4275461 h 4275461"/>
                <a:gd name="connsiteX15" fmla="*/ 2761042 w 3619883"/>
                <a:gd name="connsiteY15" fmla="*/ 4128157 h 4275461"/>
                <a:gd name="connsiteX16" fmla="*/ 2826768 w 3619883"/>
                <a:gd name="connsiteY16" fmla="*/ 4128157 h 4275461"/>
                <a:gd name="connsiteX17" fmla="*/ 2826768 w 3619883"/>
                <a:gd name="connsiteY17" fmla="*/ 3951392 h 4275461"/>
                <a:gd name="connsiteX18" fmla="*/ 2648983 w 3619883"/>
                <a:gd name="connsiteY18" fmla="*/ 3951392 h 4275461"/>
                <a:gd name="connsiteX19" fmla="*/ 2648983 w 3619883"/>
                <a:gd name="connsiteY19" fmla="*/ 4128157 h 4275461"/>
                <a:gd name="connsiteX20" fmla="*/ 2690646 w 3619883"/>
                <a:gd name="connsiteY20" fmla="*/ 4128157 h 4275461"/>
                <a:gd name="connsiteX21" fmla="*/ 2690646 w 3619883"/>
                <a:gd name="connsiteY21" fmla="*/ 4275461 h 4275461"/>
                <a:gd name="connsiteX22" fmla="*/ 2511710 w 3619883"/>
                <a:gd name="connsiteY22" fmla="*/ 4275461 h 4275461"/>
                <a:gd name="connsiteX23" fmla="*/ 2454288 w 3619883"/>
                <a:gd name="connsiteY23" fmla="*/ 4128157 h 4275461"/>
                <a:gd name="connsiteX24" fmla="*/ 2515810 w 3619883"/>
                <a:gd name="connsiteY24" fmla="*/ 4128157 h 4275461"/>
                <a:gd name="connsiteX25" fmla="*/ 2515810 w 3619883"/>
                <a:gd name="connsiteY25" fmla="*/ 3951392 h 4275461"/>
                <a:gd name="connsiteX26" fmla="*/ 2338025 w 3619883"/>
                <a:gd name="connsiteY26" fmla="*/ 3951392 h 4275461"/>
                <a:gd name="connsiteX27" fmla="*/ 2338025 w 3619883"/>
                <a:gd name="connsiteY27" fmla="*/ 4128157 h 4275461"/>
                <a:gd name="connsiteX28" fmla="*/ 2395120 w 3619883"/>
                <a:gd name="connsiteY28" fmla="*/ 4128157 h 4275461"/>
                <a:gd name="connsiteX29" fmla="*/ 2337697 w 3619883"/>
                <a:gd name="connsiteY29" fmla="*/ 4275461 h 4275461"/>
                <a:gd name="connsiteX30" fmla="*/ 2150155 w 3619883"/>
                <a:gd name="connsiteY30" fmla="*/ 4275461 h 4275461"/>
                <a:gd name="connsiteX31" fmla="*/ 2150155 w 3619883"/>
                <a:gd name="connsiteY31" fmla="*/ 4128157 h 4275461"/>
                <a:gd name="connsiteX32" fmla="*/ 2204852 w 3619883"/>
                <a:gd name="connsiteY32" fmla="*/ 4128157 h 4275461"/>
                <a:gd name="connsiteX33" fmla="*/ 2204852 w 3619883"/>
                <a:gd name="connsiteY33" fmla="*/ 3951392 h 4275461"/>
                <a:gd name="connsiteX34" fmla="*/ 2027068 w 3619883"/>
                <a:gd name="connsiteY34" fmla="*/ 3951392 h 4275461"/>
                <a:gd name="connsiteX35" fmla="*/ 2027068 w 3619883"/>
                <a:gd name="connsiteY35" fmla="*/ 4128157 h 4275461"/>
                <a:gd name="connsiteX36" fmla="*/ 2079759 w 3619883"/>
                <a:gd name="connsiteY36" fmla="*/ 4128157 h 4275461"/>
                <a:gd name="connsiteX37" fmla="*/ 2079759 w 3619883"/>
                <a:gd name="connsiteY37" fmla="*/ 4275461 h 4275461"/>
                <a:gd name="connsiteX38" fmla="*/ 1824703 w 3619883"/>
                <a:gd name="connsiteY38" fmla="*/ 4275461 h 4275461"/>
                <a:gd name="connsiteX39" fmla="*/ 1834468 w 3619883"/>
                <a:gd name="connsiteY39" fmla="*/ 4128157 h 4275461"/>
                <a:gd name="connsiteX40" fmla="*/ 1893894 w 3619883"/>
                <a:gd name="connsiteY40" fmla="*/ 4128157 h 4275461"/>
                <a:gd name="connsiteX41" fmla="*/ 1893894 w 3619883"/>
                <a:gd name="connsiteY41" fmla="*/ 3951392 h 4275461"/>
                <a:gd name="connsiteX42" fmla="*/ 1716110 w 3619883"/>
                <a:gd name="connsiteY42" fmla="*/ 3951392 h 4275461"/>
                <a:gd name="connsiteX43" fmla="*/ 1716110 w 3619883"/>
                <a:gd name="connsiteY43" fmla="*/ 4006431 h 4275461"/>
                <a:gd name="connsiteX44" fmla="*/ 1703447 w 3619883"/>
                <a:gd name="connsiteY44" fmla="*/ 4007960 h 4275461"/>
                <a:gd name="connsiteX45" fmla="*/ 1716110 w 3619883"/>
                <a:gd name="connsiteY45" fmla="*/ 4044284 h 4275461"/>
                <a:gd name="connsiteX46" fmla="*/ 1716110 w 3619883"/>
                <a:gd name="connsiteY46" fmla="*/ 4128157 h 4275461"/>
                <a:gd name="connsiteX47" fmla="*/ 1745346 w 3619883"/>
                <a:gd name="connsiteY47" fmla="*/ 4128157 h 4275461"/>
                <a:gd name="connsiteX48" fmla="*/ 1796694 w 3619883"/>
                <a:gd name="connsiteY48" fmla="*/ 4275461 h 4275461"/>
                <a:gd name="connsiteX49" fmla="*/ 1558844 w 3619883"/>
                <a:gd name="connsiteY49" fmla="*/ 4275461 h 4275461"/>
                <a:gd name="connsiteX50" fmla="*/ 1517252 w 3619883"/>
                <a:gd name="connsiteY50" fmla="*/ 4128157 h 4275461"/>
                <a:gd name="connsiteX51" fmla="*/ 1582936 w 3619883"/>
                <a:gd name="connsiteY51" fmla="*/ 4128157 h 4275461"/>
                <a:gd name="connsiteX52" fmla="*/ 1582936 w 3619883"/>
                <a:gd name="connsiteY52" fmla="*/ 3951392 h 4275461"/>
                <a:gd name="connsiteX53" fmla="*/ 1405151 w 3619883"/>
                <a:gd name="connsiteY53" fmla="*/ 3951392 h 4275461"/>
                <a:gd name="connsiteX54" fmla="*/ 1405151 w 3619883"/>
                <a:gd name="connsiteY54" fmla="*/ 4128157 h 4275461"/>
                <a:gd name="connsiteX55" fmla="*/ 1468988 w 3619883"/>
                <a:gd name="connsiteY55" fmla="*/ 4128157 h 4275461"/>
                <a:gd name="connsiteX56" fmla="*/ 1427396 w 3619883"/>
                <a:gd name="connsiteY56" fmla="*/ 4275461 h 4275461"/>
                <a:gd name="connsiteX57" fmla="*/ 1210751 w 3619883"/>
                <a:gd name="connsiteY57" fmla="*/ 4275461 h 4275461"/>
                <a:gd name="connsiteX58" fmla="*/ 1210751 w 3619883"/>
                <a:gd name="connsiteY58" fmla="*/ 4128157 h 4275461"/>
                <a:gd name="connsiteX59" fmla="*/ 1271978 w 3619883"/>
                <a:gd name="connsiteY59" fmla="*/ 4128157 h 4275461"/>
                <a:gd name="connsiteX60" fmla="*/ 1271978 w 3619883"/>
                <a:gd name="connsiteY60" fmla="*/ 3951392 h 4275461"/>
                <a:gd name="connsiteX61" fmla="*/ 1094193 w 3619883"/>
                <a:gd name="connsiteY61" fmla="*/ 3951392 h 4275461"/>
                <a:gd name="connsiteX62" fmla="*/ 1094193 w 3619883"/>
                <a:gd name="connsiteY62" fmla="*/ 4128157 h 4275461"/>
                <a:gd name="connsiteX63" fmla="*/ 1140354 w 3619883"/>
                <a:gd name="connsiteY63" fmla="*/ 4128157 h 4275461"/>
                <a:gd name="connsiteX64" fmla="*/ 1140354 w 3619883"/>
                <a:gd name="connsiteY64" fmla="*/ 4275461 h 4275461"/>
                <a:gd name="connsiteX65" fmla="*/ 953807 w 3619883"/>
                <a:gd name="connsiteY65" fmla="*/ 4275461 h 4275461"/>
                <a:gd name="connsiteX66" fmla="*/ 912215 w 3619883"/>
                <a:gd name="connsiteY66" fmla="*/ 4128157 h 4275461"/>
                <a:gd name="connsiteX67" fmla="*/ 961020 w 3619883"/>
                <a:gd name="connsiteY67" fmla="*/ 4128157 h 4275461"/>
                <a:gd name="connsiteX68" fmla="*/ 961020 w 3619883"/>
                <a:gd name="connsiteY68" fmla="*/ 3951392 h 4275461"/>
                <a:gd name="connsiteX69" fmla="*/ 783235 w 3619883"/>
                <a:gd name="connsiteY69" fmla="*/ 3951392 h 4275461"/>
                <a:gd name="connsiteX70" fmla="*/ 783235 w 3619883"/>
                <a:gd name="connsiteY70" fmla="*/ 4128157 h 4275461"/>
                <a:gd name="connsiteX71" fmla="*/ 871024 w 3619883"/>
                <a:gd name="connsiteY71" fmla="*/ 4128157 h 4275461"/>
                <a:gd name="connsiteX72" fmla="*/ 829432 w 3619883"/>
                <a:gd name="connsiteY72" fmla="*/ 4275461 h 4275461"/>
                <a:gd name="connsiteX73" fmla="*/ 611484 w 3619883"/>
                <a:gd name="connsiteY73" fmla="*/ 4275461 h 4275461"/>
                <a:gd name="connsiteX74" fmla="*/ 621247 w 3619883"/>
                <a:gd name="connsiteY74" fmla="*/ 4128157 h 4275461"/>
                <a:gd name="connsiteX75" fmla="*/ 650062 w 3619883"/>
                <a:gd name="connsiteY75" fmla="*/ 4128157 h 4275461"/>
                <a:gd name="connsiteX76" fmla="*/ 650062 w 3619883"/>
                <a:gd name="connsiteY76" fmla="*/ 3951392 h 4275461"/>
                <a:gd name="connsiteX77" fmla="*/ 472277 w 3619883"/>
                <a:gd name="connsiteY77" fmla="*/ 3951392 h 4275461"/>
                <a:gd name="connsiteX78" fmla="*/ 472277 w 3619883"/>
                <a:gd name="connsiteY78" fmla="*/ 4128157 h 4275461"/>
                <a:gd name="connsiteX79" fmla="*/ 522650 w 3619883"/>
                <a:gd name="connsiteY79" fmla="*/ 4128157 h 4275461"/>
                <a:gd name="connsiteX80" fmla="*/ 573998 w 3619883"/>
                <a:gd name="connsiteY80" fmla="*/ 4275461 h 4275461"/>
                <a:gd name="connsiteX81" fmla="*/ 336164 w 3619883"/>
                <a:gd name="connsiteY81" fmla="*/ 4275461 h 4275461"/>
                <a:gd name="connsiteX82" fmla="*/ 294572 w 3619883"/>
                <a:gd name="connsiteY82" fmla="*/ 4128157 h 4275461"/>
                <a:gd name="connsiteX83" fmla="*/ 339106 w 3619883"/>
                <a:gd name="connsiteY83" fmla="*/ 4128157 h 4275461"/>
                <a:gd name="connsiteX84" fmla="*/ 339106 w 3619883"/>
                <a:gd name="connsiteY84" fmla="*/ 3951392 h 4275461"/>
                <a:gd name="connsiteX85" fmla="*/ 161321 w 3619883"/>
                <a:gd name="connsiteY85" fmla="*/ 3951392 h 4275461"/>
                <a:gd name="connsiteX86" fmla="*/ 161321 w 3619883"/>
                <a:gd name="connsiteY86" fmla="*/ 4128157 h 4275461"/>
                <a:gd name="connsiteX87" fmla="*/ 230914 w 3619883"/>
                <a:gd name="connsiteY87" fmla="*/ 4128157 h 4275461"/>
                <a:gd name="connsiteX88" fmla="*/ 189322 w 3619883"/>
                <a:gd name="connsiteY88" fmla="*/ 4275461 h 4275461"/>
                <a:gd name="connsiteX89" fmla="*/ 0 w 3619883"/>
                <a:gd name="connsiteY89" fmla="*/ 4275461 h 4275461"/>
                <a:gd name="connsiteX90" fmla="*/ 0 w 3619883"/>
                <a:gd name="connsiteY90" fmla="*/ 42229 h 4275461"/>
                <a:gd name="connsiteX91" fmla="*/ 42464 w 3619883"/>
                <a:gd name="connsiteY91" fmla="*/ 40518 h 4275461"/>
                <a:gd name="connsiteX92" fmla="*/ 137733 w 3619883"/>
                <a:gd name="connsiteY92" fmla="*/ 35355 h 4275461"/>
                <a:gd name="connsiteX93" fmla="*/ 270565 w 3619883"/>
                <a:gd name="connsiteY93" fmla="*/ 29759 h 4275461"/>
                <a:gd name="connsiteX94" fmla="*/ 479734 w 3619883"/>
                <a:gd name="connsiteY94" fmla="*/ 45455 h 4275461"/>
                <a:gd name="connsiteX95" fmla="*/ 524103 w 3619883"/>
                <a:gd name="connsiteY95" fmla="*/ 41625 h 4275461"/>
                <a:gd name="connsiteX96" fmla="*/ 624416 w 3619883"/>
                <a:gd name="connsiteY96" fmla="*/ 22696 h 4275461"/>
                <a:gd name="connsiteX97" fmla="*/ 657762 w 3619883"/>
                <a:gd name="connsiteY97" fmla="*/ 18351 h 4275461"/>
                <a:gd name="connsiteX98" fmla="*/ 690557 w 3619883"/>
                <a:gd name="connsiteY98" fmla="*/ 25792 h 4275461"/>
                <a:gd name="connsiteX99" fmla="*/ 745123 w 3619883"/>
                <a:gd name="connsiteY99" fmla="*/ 40157 h 4275461"/>
                <a:gd name="connsiteX100" fmla="*/ 789493 w 3619883"/>
                <a:gd name="connsiteY100" fmla="*/ 36327 h 4275461"/>
                <a:gd name="connsiteX101" fmla="*/ 854255 w 3619883"/>
                <a:gd name="connsiteY101" fmla="*/ 68887 h 4275461"/>
                <a:gd name="connsiteX102" fmla="*/ 897520 w 3619883"/>
                <a:gd name="connsiteY102" fmla="*/ 88629 h 4275461"/>
                <a:gd name="connsiteX103" fmla="*/ 940510 w 3619883"/>
                <a:gd name="connsiteY103" fmla="*/ 114265 h 4275461"/>
                <a:gd name="connsiteX104" fmla="*/ 1082712 w 3619883"/>
                <a:gd name="connsiteY104" fmla="*/ 144543 h 4275461"/>
                <a:gd name="connsiteX105" fmla="*/ 1205348 w 3619883"/>
                <a:gd name="connsiteY105" fmla="*/ 120753 h 4275461"/>
                <a:gd name="connsiteX106" fmla="*/ 1271764 w 3619883"/>
                <a:gd name="connsiteY106" fmla="*/ 117956 h 4275461"/>
                <a:gd name="connsiteX107" fmla="*/ 1315583 w 3619883"/>
                <a:gd name="connsiteY107" fmla="*/ 125912 h 4275461"/>
                <a:gd name="connsiteX108" fmla="*/ 1359125 w 3619883"/>
                <a:gd name="connsiteY108" fmla="*/ 139761 h 4275461"/>
                <a:gd name="connsiteX109" fmla="*/ 1391919 w 3619883"/>
                <a:gd name="connsiteY109" fmla="*/ 147202 h 4275461"/>
                <a:gd name="connsiteX110" fmla="*/ 1436563 w 3619883"/>
                <a:gd name="connsiteY110" fmla="*/ 137480 h 4275461"/>
                <a:gd name="connsiteX111" fmla="*/ 1471566 w 3619883"/>
                <a:gd name="connsiteY111" fmla="*/ 97777 h 4275461"/>
                <a:gd name="connsiteX112" fmla="*/ 1505739 w 3619883"/>
                <a:gd name="connsiteY112" fmla="*/ 75753 h 4275461"/>
                <a:gd name="connsiteX113" fmla="*/ 1590891 w 3619883"/>
                <a:gd name="connsiteY113" fmla="*/ 144702 h 4275461"/>
                <a:gd name="connsiteX114" fmla="*/ 1625616 w 3619883"/>
                <a:gd name="connsiteY114" fmla="*/ 110893 h 4275461"/>
                <a:gd name="connsiteX115" fmla="*/ 1658964 w 3619883"/>
                <a:gd name="connsiteY115" fmla="*/ 106547 h 4275461"/>
                <a:gd name="connsiteX116" fmla="*/ 1746598 w 3619883"/>
                <a:gd name="connsiteY116" fmla="*/ 122460 h 4275461"/>
                <a:gd name="connsiteX117" fmla="*/ 1811913 w 3619883"/>
                <a:gd name="connsiteY117" fmla="*/ 143234 h 4275461"/>
                <a:gd name="connsiteX118" fmla="*/ 1856557 w 3619883"/>
                <a:gd name="connsiteY118" fmla="*/ 133511 h 4275461"/>
                <a:gd name="connsiteX119" fmla="*/ 2066003 w 3619883"/>
                <a:gd name="connsiteY119" fmla="*/ 143313 h 4275461"/>
                <a:gd name="connsiteX120" fmla="*/ 2177615 w 3619883"/>
                <a:gd name="connsiteY120" fmla="*/ 119007 h 4275461"/>
                <a:gd name="connsiteX121" fmla="*/ 2255883 w 3619883"/>
                <a:gd name="connsiteY121" fmla="*/ 99047 h 4275461"/>
                <a:gd name="connsiteX122" fmla="*/ 2344622 w 3619883"/>
                <a:gd name="connsiteY122" fmla="*/ 91388 h 4275461"/>
                <a:gd name="connsiteX123" fmla="*/ 2455682 w 3619883"/>
                <a:gd name="connsiteY123" fmla="*/ 78869 h 4275461"/>
                <a:gd name="connsiteX124" fmla="*/ 2632609 w 3619883"/>
                <a:gd name="connsiteY124" fmla="*/ 75338 h 4275461"/>
                <a:gd name="connsiteX125" fmla="*/ 2742291 w 3619883"/>
                <a:gd name="connsiteY125" fmla="*/ 92282 h 4275461"/>
                <a:gd name="connsiteX126" fmla="*/ 2851974 w 3619883"/>
                <a:gd name="connsiteY126" fmla="*/ 109227 h 4275461"/>
                <a:gd name="connsiteX127" fmla="*/ 2907643 w 3619883"/>
                <a:gd name="connsiteY127" fmla="*/ 100020 h 4275461"/>
                <a:gd name="connsiteX128" fmla="*/ 2944022 w 3619883"/>
                <a:gd name="connsiteY128" fmla="*/ 30853 h 4275461"/>
                <a:gd name="connsiteX129" fmla="*/ 3022289 w 3619883"/>
                <a:gd name="connsiteY129" fmla="*/ 10893 h 4275461"/>
                <a:gd name="connsiteX130" fmla="*/ 3054807 w 3619883"/>
                <a:gd name="connsiteY130" fmla="*/ 24226 h 4275461"/>
                <a:gd name="connsiteX131" fmla="*/ 3141892 w 3619883"/>
                <a:gd name="connsiteY131" fmla="*/ 51925 h 4275461"/>
                <a:gd name="connsiteX132" fmla="*/ 3185711 w 3619883"/>
                <a:gd name="connsiteY132" fmla="*/ 59881 h 4275461"/>
                <a:gd name="connsiteX133" fmla="*/ 3219056 w 3619883"/>
                <a:gd name="connsiteY133" fmla="*/ 55536 h 4275461"/>
                <a:gd name="connsiteX134" fmla="*/ 3263425 w 3619883"/>
                <a:gd name="connsiteY134" fmla="*/ 51706 h 4275461"/>
                <a:gd name="connsiteX135" fmla="*/ 3296219 w 3619883"/>
                <a:gd name="connsiteY135" fmla="*/ 59147 h 4275461"/>
                <a:gd name="connsiteX136" fmla="*/ 3319094 w 3619883"/>
                <a:gd name="connsiteY136" fmla="*/ 42500 h 4275461"/>
                <a:gd name="connsiteX137" fmla="*/ 3420511 w 3619883"/>
                <a:gd name="connsiteY137" fmla="*/ 0 h 4275461"/>
                <a:gd name="connsiteX138" fmla="*/ 3453305 w 3619883"/>
                <a:gd name="connsiteY138" fmla="*/ 7440 h 4275461"/>
                <a:gd name="connsiteX139" fmla="*/ 3496571 w 3619883"/>
                <a:gd name="connsiteY139" fmla="*/ 27182 h 4275461"/>
                <a:gd name="connsiteX140" fmla="*/ 3602117 w 3619883"/>
                <a:gd name="connsiteY140" fmla="*/ 132521 h 4275461"/>
                <a:gd name="connsiteX141" fmla="*/ 3619883 w 3619883"/>
                <a:gd name="connsiteY141" fmla="*/ 140049 h 4275461"/>
                <a:gd name="connsiteX142" fmla="*/ 3619883 w 3619883"/>
                <a:gd name="connsiteY14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70899 w 3619883"/>
                <a:gd name="connsiteY2" fmla="*/ 4128157 h 4275461"/>
                <a:gd name="connsiteX3" fmla="*/ 3327149 w 3619883"/>
                <a:gd name="connsiteY3" fmla="*/ 4128157 h 4275461"/>
                <a:gd name="connsiteX4" fmla="*/ 3269726 w 3619883"/>
                <a:gd name="connsiteY4" fmla="*/ 4275461 h 4275461"/>
                <a:gd name="connsiteX5" fmla="*/ 3052674 w 3619883"/>
                <a:gd name="connsiteY5" fmla="*/ 4275461 h 4275461"/>
                <a:gd name="connsiteX6" fmla="*/ 3096002 w 3619883"/>
                <a:gd name="connsiteY6" fmla="*/ 4128157 h 4275461"/>
                <a:gd name="connsiteX7" fmla="*/ 3137725 w 3619883"/>
                <a:gd name="connsiteY7" fmla="*/ 4128157 h 4275461"/>
                <a:gd name="connsiteX8" fmla="*/ 3137725 w 3619883"/>
                <a:gd name="connsiteY8" fmla="*/ 3951392 h 4275461"/>
                <a:gd name="connsiteX9" fmla="*/ 2959941 w 3619883"/>
                <a:gd name="connsiteY9" fmla="*/ 3951392 h 4275461"/>
                <a:gd name="connsiteX10" fmla="*/ 2959941 w 3619883"/>
                <a:gd name="connsiteY10" fmla="*/ 4128157 h 4275461"/>
                <a:gd name="connsiteX11" fmla="*/ 2996846 w 3619883"/>
                <a:gd name="connsiteY11" fmla="*/ 4128157 h 4275461"/>
                <a:gd name="connsiteX12" fmla="*/ 3014011 w 3619883"/>
                <a:gd name="connsiteY12" fmla="*/ 4275461 h 4275461"/>
                <a:gd name="connsiteX13" fmla="*/ 2761042 w 3619883"/>
                <a:gd name="connsiteY13" fmla="*/ 4275461 h 4275461"/>
                <a:gd name="connsiteX14" fmla="*/ 2761042 w 3619883"/>
                <a:gd name="connsiteY14" fmla="*/ 4128157 h 4275461"/>
                <a:gd name="connsiteX15" fmla="*/ 2826768 w 3619883"/>
                <a:gd name="connsiteY15" fmla="*/ 4128157 h 4275461"/>
                <a:gd name="connsiteX16" fmla="*/ 2826768 w 3619883"/>
                <a:gd name="connsiteY16" fmla="*/ 3951392 h 4275461"/>
                <a:gd name="connsiteX17" fmla="*/ 2648983 w 3619883"/>
                <a:gd name="connsiteY17" fmla="*/ 3951392 h 4275461"/>
                <a:gd name="connsiteX18" fmla="*/ 2648983 w 3619883"/>
                <a:gd name="connsiteY18" fmla="*/ 4128157 h 4275461"/>
                <a:gd name="connsiteX19" fmla="*/ 2690646 w 3619883"/>
                <a:gd name="connsiteY19" fmla="*/ 4128157 h 4275461"/>
                <a:gd name="connsiteX20" fmla="*/ 2690646 w 3619883"/>
                <a:gd name="connsiteY20" fmla="*/ 4275461 h 4275461"/>
                <a:gd name="connsiteX21" fmla="*/ 2511710 w 3619883"/>
                <a:gd name="connsiteY21" fmla="*/ 4275461 h 4275461"/>
                <a:gd name="connsiteX22" fmla="*/ 2454288 w 3619883"/>
                <a:gd name="connsiteY22" fmla="*/ 4128157 h 4275461"/>
                <a:gd name="connsiteX23" fmla="*/ 2515810 w 3619883"/>
                <a:gd name="connsiteY23" fmla="*/ 4128157 h 4275461"/>
                <a:gd name="connsiteX24" fmla="*/ 2515810 w 3619883"/>
                <a:gd name="connsiteY24" fmla="*/ 3951392 h 4275461"/>
                <a:gd name="connsiteX25" fmla="*/ 2338025 w 3619883"/>
                <a:gd name="connsiteY25" fmla="*/ 3951392 h 4275461"/>
                <a:gd name="connsiteX26" fmla="*/ 2338025 w 3619883"/>
                <a:gd name="connsiteY26" fmla="*/ 4128157 h 4275461"/>
                <a:gd name="connsiteX27" fmla="*/ 2395120 w 3619883"/>
                <a:gd name="connsiteY27" fmla="*/ 4128157 h 4275461"/>
                <a:gd name="connsiteX28" fmla="*/ 2337697 w 3619883"/>
                <a:gd name="connsiteY28" fmla="*/ 4275461 h 4275461"/>
                <a:gd name="connsiteX29" fmla="*/ 2150155 w 3619883"/>
                <a:gd name="connsiteY29" fmla="*/ 4275461 h 4275461"/>
                <a:gd name="connsiteX30" fmla="*/ 2150155 w 3619883"/>
                <a:gd name="connsiteY30" fmla="*/ 4128157 h 4275461"/>
                <a:gd name="connsiteX31" fmla="*/ 2204852 w 3619883"/>
                <a:gd name="connsiteY31" fmla="*/ 4128157 h 4275461"/>
                <a:gd name="connsiteX32" fmla="*/ 2204852 w 3619883"/>
                <a:gd name="connsiteY32" fmla="*/ 3951392 h 4275461"/>
                <a:gd name="connsiteX33" fmla="*/ 2027068 w 3619883"/>
                <a:gd name="connsiteY33" fmla="*/ 3951392 h 4275461"/>
                <a:gd name="connsiteX34" fmla="*/ 2027068 w 3619883"/>
                <a:gd name="connsiteY34" fmla="*/ 4128157 h 4275461"/>
                <a:gd name="connsiteX35" fmla="*/ 2079759 w 3619883"/>
                <a:gd name="connsiteY35" fmla="*/ 4128157 h 4275461"/>
                <a:gd name="connsiteX36" fmla="*/ 2079759 w 3619883"/>
                <a:gd name="connsiteY36" fmla="*/ 4275461 h 4275461"/>
                <a:gd name="connsiteX37" fmla="*/ 1824703 w 3619883"/>
                <a:gd name="connsiteY37" fmla="*/ 4275461 h 4275461"/>
                <a:gd name="connsiteX38" fmla="*/ 1834468 w 3619883"/>
                <a:gd name="connsiteY38" fmla="*/ 4128157 h 4275461"/>
                <a:gd name="connsiteX39" fmla="*/ 1893894 w 3619883"/>
                <a:gd name="connsiteY39" fmla="*/ 4128157 h 4275461"/>
                <a:gd name="connsiteX40" fmla="*/ 1893894 w 3619883"/>
                <a:gd name="connsiteY40" fmla="*/ 3951392 h 4275461"/>
                <a:gd name="connsiteX41" fmla="*/ 1716110 w 3619883"/>
                <a:gd name="connsiteY41" fmla="*/ 3951392 h 4275461"/>
                <a:gd name="connsiteX42" fmla="*/ 1716110 w 3619883"/>
                <a:gd name="connsiteY42" fmla="*/ 4006431 h 4275461"/>
                <a:gd name="connsiteX43" fmla="*/ 1703447 w 3619883"/>
                <a:gd name="connsiteY43" fmla="*/ 4007960 h 4275461"/>
                <a:gd name="connsiteX44" fmla="*/ 1716110 w 3619883"/>
                <a:gd name="connsiteY44" fmla="*/ 4044284 h 4275461"/>
                <a:gd name="connsiteX45" fmla="*/ 1716110 w 3619883"/>
                <a:gd name="connsiteY45" fmla="*/ 4128157 h 4275461"/>
                <a:gd name="connsiteX46" fmla="*/ 1745346 w 3619883"/>
                <a:gd name="connsiteY46" fmla="*/ 4128157 h 4275461"/>
                <a:gd name="connsiteX47" fmla="*/ 1796694 w 3619883"/>
                <a:gd name="connsiteY47" fmla="*/ 4275461 h 4275461"/>
                <a:gd name="connsiteX48" fmla="*/ 1558844 w 3619883"/>
                <a:gd name="connsiteY48" fmla="*/ 4275461 h 4275461"/>
                <a:gd name="connsiteX49" fmla="*/ 1517252 w 3619883"/>
                <a:gd name="connsiteY49" fmla="*/ 4128157 h 4275461"/>
                <a:gd name="connsiteX50" fmla="*/ 1582936 w 3619883"/>
                <a:gd name="connsiteY50" fmla="*/ 4128157 h 4275461"/>
                <a:gd name="connsiteX51" fmla="*/ 1582936 w 3619883"/>
                <a:gd name="connsiteY51" fmla="*/ 3951392 h 4275461"/>
                <a:gd name="connsiteX52" fmla="*/ 1405151 w 3619883"/>
                <a:gd name="connsiteY52" fmla="*/ 3951392 h 4275461"/>
                <a:gd name="connsiteX53" fmla="*/ 1405151 w 3619883"/>
                <a:gd name="connsiteY53" fmla="*/ 4128157 h 4275461"/>
                <a:gd name="connsiteX54" fmla="*/ 1468988 w 3619883"/>
                <a:gd name="connsiteY54" fmla="*/ 4128157 h 4275461"/>
                <a:gd name="connsiteX55" fmla="*/ 1427396 w 3619883"/>
                <a:gd name="connsiteY55" fmla="*/ 4275461 h 4275461"/>
                <a:gd name="connsiteX56" fmla="*/ 1210751 w 3619883"/>
                <a:gd name="connsiteY56" fmla="*/ 4275461 h 4275461"/>
                <a:gd name="connsiteX57" fmla="*/ 1210751 w 3619883"/>
                <a:gd name="connsiteY57" fmla="*/ 4128157 h 4275461"/>
                <a:gd name="connsiteX58" fmla="*/ 1271978 w 3619883"/>
                <a:gd name="connsiteY58" fmla="*/ 4128157 h 4275461"/>
                <a:gd name="connsiteX59" fmla="*/ 1271978 w 3619883"/>
                <a:gd name="connsiteY59" fmla="*/ 3951392 h 4275461"/>
                <a:gd name="connsiteX60" fmla="*/ 1094193 w 3619883"/>
                <a:gd name="connsiteY60" fmla="*/ 3951392 h 4275461"/>
                <a:gd name="connsiteX61" fmla="*/ 1094193 w 3619883"/>
                <a:gd name="connsiteY61" fmla="*/ 4128157 h 4275461"/>
                <a:gd name="connsiteX62" fmla="*/ 1140354 w 3619883"/>
                <a:gd name="connsiteY62" fmla="*/ 4128157 h 4275461"/>
                <a:gd name="connsiteX63" fmla="*/ 1140354 w 3619883"/>
                <a:gd name="connsiteY63" fmla="*/ 4275461 h 4275461"/>
                <a:gd name="connsiteX64" fmla="*/ 953807 w 3619883"/>
                <a:gd name="connsiteY64" fmla="*/ 4275461 h 4275461"/>
                <a:gd name="connsiteX65" fmla="*/ 912215 w 3619883"/>
                <a:gd name="connsiteY65" fmla="*/ 4128157 h 4275461"/>
                <a:gd name="connsiteX66" fmla="*/ 961020 w 3619883"/>
                <a:gd name="connsiteY66" fmla="*/ 4128157 h 4275461"/>
                <a:gd name="connsiteX67" fmla="*/ 961020 w 3619883"/>
                <a:gd name="connsiteY67" fmla="*/ 3951392 h 4275461"/>
                <a:gd name="connsiteX68" fmla="*/ 783235 w 3619883"/>
                <a:gd name="connsiteY68" fmla="*/ 3951392 h 4275461"/>
                <a:gd name="connsiteX69" fmla="*/ 783235 w 3619883"/>
                <a:gd name="connsiteY69" fmla="*/ 4128157 h 4275461"/>
                <a:gd name="connsiteX70" fmla="*/ 871024 w 3619883"/>
                <a:gd name="connsiteY70" fmla="*/ 4128157 h 4275461"/>
                <a:gd name="connsiteX71" fmla="*/ 829432 w 3619883"/>
                <a:gd name="connsiteY71" fmla="*/ 4275461 h 4275461"/>
                <a:gd name="connsiteX72" fmla="*/ 611484 w 3619883"/>
                <a:gd name="connsiteY72" fmla="*/ 4275461 h 4275461"/>
                <a:gd name="connsiteX73" fmla="*/ 621247 w 3619883"/>
                <a:gd name="connsiteY73" fmla="*/ 4128157 h 4275461"/>
                <a:gd name="connsiteX74" fmla="*/ 650062 w 3619883"/>
                <a:gd name="connsiteY74" fmla="*/ 4128157 h 4275461"/>
                <a:gd name="connsiteX75" fmla="*/ 650062 w 3619883"/>
                <a:gd name="connsiteY75" fmla="*/ 3951392 h 4275461"/>
                <a:gd name="connsiteX76" fmla="*/ 472277 w 3619883"/>
                <a:gd name="connsiteY76" fmla="*/ 3951392 h 4275461"/>
                <a:gd name="connsiteX77" fmla="*/ 472277 w 3619883"/>
                <a:gd name="connsiteY77" fmla="*/ 4128157 h 4275461"/>
                <a:gd name="connsiteX78" fmla="*/ 522650 w 3619883"/>
                <a:gd name="connsiteY78" fmla="*/ 4128157 h 4275461"/>
                <a:gd name="connsiteX79" fmla="*/ 573998 w 3619883"/>
                <a:gd name="connsiteY79" fmla="*/ 4275461 h 4275461"/>
                <a:gd name="connsiteX80" fmla="*/ 336164 w 3619883"/>
                <a:gd name="connsiteY80" fmla="*/ 4275461 h 4275461"/>
                <a:gd name="connsiteX81" fmla="*/ 294572 w 3619883"/>
                <a:gd name="connsiteY81" fmla="*/ 4128157 h 4275461"/>
                <a:gd name="connsiteX82" fmla="*/ 339106 w 3619883"/>
                <a:gd name="connsiteY82" fmla="*/ 4128157 h 4275461"/>
                <a:gd name="connsiteX83" fmla="*/ 339106 w 3619883"/>
                <a:gd name="connsiteY83" fmla="*/ 3951392 h 4275461"/>
                <a:gd name="connsiteX84" fmla="*/ 161321 w 3619883"/>
                <a:gd name="connsiteY84" fmla="*/ 3951392 h 4275461"/>
                <a:gd name="connsiteX85" fmla="*/ 161321 w 3619883"/>
                <a:gd name="connsiteY85" fmla="*/ 4128157 h 4275461"/>
                <a:gd name="connsiteX86" fmla="*/ 230914 w 3619883"/>
                <a:gd name="connsiteY86" fmla="*/ 4128157 h 4275461"/>
                <a:gd name="connsiteX87" fmla="*/ 189322 w 3619883"/>
                <a:gd name="connsiteY87" fmla="*/ 4275461 h 4275461"/>
                <a:gd name="connsiteX88" fmla="*/ 0 w 3619883"/>
                <a:gd name="connsiteY88" fmla="*/ 4275461 h 4275461"/>
                <a:gd name="connsiteX89" fmla="*/ 0 w 3619883"/>
                <a:gd name="connsiteY89" fmla="*/ 42229 h 4275461"/>
                <a:gd name="connsiteX90" fmla="*/ 42464 w 3619883"/>
                <a:gd name="connsiteY90" fmla="*/ 40518 h 4275461"/>
                <a:gd name="connsiteX91" fmla="*/ 137733 w 3619883"/>
                <a:gd name="connsiteY91" fmla="*/ 35355 h 4275461"/>
                <a:gd name="connsiteX92" fmla="*/ 270565 w 3619883"/>
                <a:gd name="connsiteY92" fmla="*/ 29759 h 4275461"/>
                <a:gd name="connsiteX93" fmla="*/ 479734 w 3619883"/>
                <a:gd name="connsiteY93" fmla="*/ 45455 h 4275461"/>
                <a:gd name="connsiteX94" fmla="*/ 524103 w 3619883"/>
                <a:gd name="connsiteY94" fmla="*/ 41625 h 4275461"/>
                <a:gd name="connsiteX95" fmla="*/ 624416 w 3619883"/>
                <a:gd name="connsiteY95" fmla="*/ 22696 h 4275461"/>
                <a:gd name="connsiteX96" fmla="*/ 657762 w 3619883"/>
                <a:gd name="connsiteY96" fmla="*/ 18351 h 4275461"/>
                <a:gd name="connsiteX97" fmla="*/ 690557 w 3619883"/>
                <a:gd name="connsiteY97" fmla="*/ 25792 h 4275461"/>
                <a:gd name="connsiteX98" fmla="*/ 745123 w 3619883"/>
                <a:gd name="connsiteY98" fmla="*/ 40157 h 4275461"/>
                <a:gd name="connsiteX99" fmla="*/ 789493 w 3619883"/>
                <a:gd name="connsiteY99" fmla="*/ 36327 h 4275461"/>
                <a:gd name="connsiteX100" fmla="*/ 854255 w 3619883"/>
                <a:gd name="connsiteY100" fmla="*/ 68887 h 4275461"/>
                <a:gd name="connsiteX101" fmla="*/ 897520 w 3619883"/>
                <a:gd name="connsiteY101" fmla="*/ 88629 h 4275461"/>
                <a:gd name="connsiteX102" fmla="*/ 940510 w 3619883"/>
                <a:gd name="connsiteY102" fmla="*/ 114265 h 4275461"/>
                <a:gd name="connsiteX103" fmla="*/ 1082712 w 3619883"/>
                <a:gd name="connsiteY103" fmla="*/ 144543 h 4275461"/>
                <a:gd name="connsiteX104" fmla="*/ 1205348 w 3619883"/>
                <a:gd name="connsiteY104" fmla="*/ 120753 h 4275461"/>
                <a:gd name="connsiteX105" fmla="*/ 1271764 w 3619883"/>
                <a:gd name="connsiteY105" fmla="*/ 117956 h 4275461"/>
                <a:gd name="connsiteX106" fmla="*/ 1315583 w 3619883"/>
                <a:gd name="connsiteY106" fmla="*/ 125912 h 4275461"/>
                <a:gd name="connsiteX107" fmla="*/ 1359125 w 3619883"/>
                <a:gd name="connsiteY107" fmla="*/ 139761 h 4275461"/>
                <a:gd name="connsiteX108" fmla="*/ 1391919 w 3619883"/>
                <a:gd name="connsiteY108" fmla="*/ 147202 h 4275461"/>
                <a:gd name="connsiteX109" fmla="*/ 1436563 w 3619883"/>
                <a:gd name="connsiteY109" fmla="*/ 137480 h 4275461"/>
                <a:gd name="connsiteX110" fmla="*/ 1471566 w 3619883"/>
                <a:gd name="connsiteY110" fmla="*/ 97777 h 4275461"/>
                <a:gd name="connsiteX111" fmla="*/ 1505739 w 3619883"/>
                <a:gd name="connsiteY111" fmla="*/ 75753 h 4275461"/>
                <a:gd name="connsiteX112" fmla="*/ 1590891 w 3619883"/>
                <a:gd name="connsiteY112" fmla="*/ 144702 h 4275461"/>
                <a:gd name="connsiteX113" fmla="*/ 1625616 w 3619883"/>
                <a:gd name="connsiteY113" fmla="*/ 110893 h 4275461"/>
                <a:gd name="connsiteX114" fmla="*/ 1658964 w 3619883"/>
                <a:gd name="connsiteY114" fmla="*/ 106547 h 4275461"/>
                <a:gd name="connsiteX115" fmla="*/ 1746598 w 3619883"/>
                <a:gd name="connsiteY115" fmla="*/ 122460 h 4275461"/>
                <a:gd name="connsiteX116" fmla="*/ 1811913 w 3619883"/>
                <a:gd name="connsiteY116" fmla="*/ 143234 h 4275461"/>
                <a:gd name="connsiteX117" fmla="*/ 1856557 w 3619883"/>
                <a:gd name="connsiteY117" fmla="*/ 133511 h 4275461"/>
                <a:gd name="connsiteX118" fmla="*/ 2066003 w 3619883"/>
                <a:gd name="connsiteY118" fmla="*/ 143313 h 4275461"/>
                <a:gd name="connsiteX119" fmla="*/ 2177615 w 3619883"/>
                <a:gd name="connsiteY119" fmla="*/ 119007 h 4275461"/>
                <a:gd name="connsiteX120" fmla="*/ 2255883 w 3619883"/>
                <a:gd name="connsiteY120" fmla="*/ 99047 h 4275461"/>
                <a:gd name="connsiteX121" fmla="*/ 2344622 w 3619883"/>
                <a:gd name="connsiteY121" fmla="*/ 91388 h 4275461"/>
                <a:gd name="connsiteX122" fmla="*/ 2455682 w 3619883"/>
                <a:gd name="connsiteY122" fmla="*/ 78869 h 4275461"/>
                <a:gd name="connsiteX123" fmla="*/ 2632609 w 3619883"/>
                <a:gd name="connsiteY123" fmla="*/ 75338 h 4275461"/>
                <a:gd name="connsiteX124" fmla="*/ 2742291 w 3619883"/>
                <a:gd name="connsiteY124" fmla="*/ 92282 h 4275461"/>
                <a:gd name="connsiteX125" fmla="*/ 2851974 w 3619883"/>
                <a:gd name="connsiteY125" fmla="*/ 109227 h 4275461"/>
                <a:gd name="connsiteX126" fmla="*/ 2907643 w 3619883"/>
                <a:gd name="connsiteY126" fmla="*/ 100020 h 4275461"/>
                <a:gd name="connsiteX127" fmla="*/ 2944022 w 3619883"/>
                <a:gd name="connsiteY127" fmla="*/ 30853 h 4275461"/>
                <a:gd name="connsiteX128" fmla="*/ 3022289 w 3619883"/>
                <a:gd name="connsiteY128" fmla="*/ 10893 h 4275461"/>
                <a:gd name="connsiteX129" fmla="*/ 3054807 w 3619883"/>
                <a:gd name="connsiteY129" fmla="*/ 24226 h 4275461"/>
                <a:gd name="connsiteX130" fmla="*/ 3141892 w 3619883"/>
                <a:gd name="connsiteY130" fmla="*/ 51925 h 4275461"/>
                <a:gd name="connsiteX131" fmla="*/ 3185711 w 3619883"/>
                <a:gd name="connsiteY131" fmla="*/ 59881 h 4275461"/>
                <a:gd name="connsiteX132" fmla="*/ 3219056 w 3619883"/>
                <a:gd name="connsiteY132" fmla="*/ 55536 h 4275461"/>
                <a:gd name="connsiteX133" fmla="*/ 3263425 w 3619883"/>
                <a:gd name="connsiteY133" fmla="*/ 51706 h 4275461"/>
                <a:gd name="connsiteX134" fmla="*/ 3296219 w 3619883"/>
                <a:gd name="connsiteY134" fmla="*/ 59147 h 4275461"/>
                <a:gd name="connsiteX135" fmla="*/ 3319094 w 3619883"/>
                <a:gd name="connsiteY135" fmla="*/ 42500 h 4275461"/>
                <a:gd name="connsiteX136" fmla="*/ 3420511 w 3619883"/>
                <a:gd name="connsiteY136" fmla="*/ 0 h 4275461"/>
                <a:gd name="connsiteX137" fmla="*/ 3453305 w 3619883"/>
                <a:gd name="connsiteY137" fmla="*/ 7440 h 4275461"/>
                <a:gd name="connsiteX138" fmla="*/ 3496571 w 3619883"/>
                <a:gd name="connsiteY138" fmla="*/ 27182 h 4275461"/>
                <a:gd name="connsiteX139" fmla="*/ 3602117 w 3619883"/>
                <a:gd name="connsiteY139" fmla="*/ 132521 h 4275461"/>
                <a:gd name="connsiteX140" fmla="*/ 3619883 w 3619883"/>
                <a:gd name="connsiteY140" fmla="*/ 140049 h 4275461"/>
                <a:gd name="connsiteX141" fmla="*/ 3619883 w 3619883"/>
                <a:gd name="connsiteY14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70899 w 3619883"/>
                <a:gd name="connsiteY2" fmla="*/ 4128157 h 4275461"/>
                <a:gd name="connsiteX3" fmla="*/ 3269726 w 3619883"/>
                <a:gd name="connsiteY3" fmla="*/ 4275461 h 4275461"/>
                <a:gd name="connsiteX4" fmla="*/ 3052674 w 3619883"/>
                <a:gd name="connsiteY4" fmla="*/ 4275461 h 4275461"/>
                <a:gd name="connsiteX5" fmla="*/ 3096002 w 3619883"/>
                <a:gd name="connsiteY5" fmla="*/ 4128157 h 4275461"/>
                <a:gd name="connsiteX6" fmla="*/ 3137725 w 3619883"/>
                <a:gd name="connsiteY6" fmla="*/ 4128157 h 4275461"/>
                <a:gd name="connsiteX7" fmla="*/ 3137725 w 3619883"/>
                <a:gd name="connsiteY7" fmla="*/ 3951392 h 4275461"/>
                <a:gd name="connsiteX8" fmla="*/ 2959941 w 3619883"/>
                <a:gd name="connsiteY8" fmla="*/ 3951392 h 4275461"/>
                <a:gd name="connsiteX9" fmla="*/ 2959941 w 3619883"/>
                <a:gd name="connsiteY9" fmla="*/ 4128157 h 4275461"/>
                <a:gd name="connsiteX10" fmla="*/ 2996846 w 3619883"/>
                <a:gd name="connsiteY10" fmla="*/ 4128157 h 4275461"/>
                <a:gd name="connsiteX11" fmla="*/ 3014011 w 3619883"/>
                <a:gd name="connsiteY11" fmla="*/ 4275461 h 4275461"/>
                <a:gd name="connsiteX12" fmla="*/ 2761042 w 3619883"/>
                <a:gd name="connsiteY12" fmla="*/ 4275461 h 4275461"/>
                <a:gd name="connsiteX13" fmla="*/ 2761042 w 3619883"/>
                <a:gd name="connsiteY13" fmla="*/ 4128157 h 4275461"/>
                <a:gd name="connsiteX14" fmla="*/ 2826768 w 3619883"/>
                <a:gd name="connsiteY14" fmla="*/ 4128157 h 4275461"/>
                <a:gd name="connsiteX15" fmla="*/ 2826768 w 3619883"/>
                <a:gd name="connsiteY15" fmla="*/ 3951392 h 4275461"/>
                <a:gd name="connsiteX16" fmla="*/ 2648983 w 3619883"/>
                <a:gd name="connsiteY16" fmla="*/ 3951392 h 4275461"/>
                <a:gd name="connsiteX17" fmla="*/ 2648983 w 3619883"/>
                <a:gd name="connsiteY17" fmla="*/ 4128157 h 4275461"/>
                <a:gd name="connsiteX18" fmla="*/ 2690646 w 3619883"/>
                <a:gd name="connsiteY18" fmla="*/ 4128157 h 4275461"/>
                <a:gd name="connsiteX19" fmla="*/ 2690646 w 3619883"/>
                <a:gd name="connsiteY19" fmla="*/ 4275461 h 4275461"/>
                <a:gd name="connsiteX20" fmla="*/ 2511710 w 3619883"/>
                <a:gd name="connsiteY20" fmla="*/ 4275461 h 4275461"/>
                <a:gd name="connsiteX21" fmla="*/ 2454288 w 3619883"/>
                <a:gd name="connsiteY21" fmla="*/ 4128157 h 4275461"/>
                <a:gd name="connsiteX22" fmla="*/ 2515810 w 3619883"/>
                <a:gd name="connsiteY22" fmla="*/ 4128157 h 4275461"/>
                <a:gd name="connsiteX23" fmla="*/ 2515810 w 3619883"/>
                <a:gd name="connsiteY23" fmla="*/ 3951392 h 4275461"/>
                <a:gd name="connsiteX24" fmla="*/ 2338025 w 3619883"/>
                <a:gd name="connsiteY24" fmla="*/ 3951392 h 4275461"/>
                <a:gd name="connsiteX25" fmla="*/ 2338025 w 3619883"/>
                <a:gd name="connsiteY25" fmla="*/ 4128157 h 4275461"/>
                <a:gd name="connsiteX26" fmla="*/ 2395120 w 3619883"/>
                <a:gd name="connsiteY26" fmla="*/ 4128157 h 4275461"/>
                <a:gd name="connsiteX27" fmla="*/ 2337697 w 3619883"/>
                <a:gd name="connsiteY27" fmla="*/ 4275461 h 4275461"/>
                <a:gd name="connsiteX28" fmla="*/ 2150155 w 3619883"/>
                <a:gd name="connsiteY28" fmla="*/ 4275461 h 4275461"/>
                <a:gd name="connsiteX29" fmla="*/ 2150155 w 3619883"/>
                <a:gd name="connsiteY29" fmla="*/ 4128157 h 4275461"/>
                <a:gd name="connsiteX30" fmla="*/ 2204852 w 3619883"/>
                <a:gd name="connsiteY30" fmla="*/ 4128157 h 4275461"/>
                <a:gd name="connsiteX31" fmla="*/ 2204852 w 3619883"/>
                <a:gd name="connsiteY31" fmla="*/ 3951392 h 4275461"/>
                <a:gd name="connsiteX32" fmla="*/ 2027068 w 3619883"/>
                <a:gd name="connsiteY32" fmla="*/ 3951392 h 4275461"/>
                <a:gd name="connsiteX33" fmla="*/ 2027068 w 3619883"/>
                <a:gd name="connsiteY33" fmla="*/ 4128157 h 4275461"/>
                <a:gd name="connsiteX34" fmla="*/ 2079759 w 3619883"/>
                <a:gd name="connsiteY34" fmla="*/ 4128157 h 4275461"/>
                <a:gd name="connsiteX35" fmla="*/ 2079759 w 3619883"/>
                <a:gd name="connsiteY35" fmla="*/ 4275461 h 4275461"/>
                <a:gd name="connsiteX36" fmla="*/ 1824703 w 3619883"/>
                <a:gd name="connsiteY36" fmla="*/ 4275461 h 4275461"/>
                <a:gd name="connsiteX37" fmla="*/ 1834468 w 3619883"/>
                <a:gd name="connsiteY37" fmla="*/ 4128157 h 4275461"/>
                <a:gd name="connsiteX38" fmla="*/ 1893894 w 3619883"/>
                <a:gd name="connsiteY38" fmla="*/ 4128157 h 4275461"/>
                <a:gd name="connsiteX39" fmla="*/ 1893894 w 3619883"/>
                <a:gd name="connsiteY39" fmla="*/ 3951392 h 4275461"/>
                <a:gd name="connsiteX40" fmla="*/ 1716110 w 3619883"/>
                <a:gd name="connsiteY40" fmla="*/ 3951392 h 4275461"/>
                <a:gd name="connsiteX41" fmla="*/ 1716110 w 3619883"/>
                <a:gd name="connsiteY41" fmla="*/ 4006431 h 4275461"/>
                <a:gd name="connsiteX42" fmla="*/ 1703447 w 3619883"/>
                <a:gd name="connsiteY42" fmla="*/ 4007960 h 4275461"/>
                <a:gd name="connsiteX43" fmla="*/ 1716110 w 3619883"/>
                <a:gd name="connsiteY43" fmla="*/ 4044284 h 4275461"/>
                <a:gd name="connsiteX44" fmla="*/ 1716110 w 3619883"/>
                <a:gd name="connsiteY44" fmla="*/ 4128157 h 4275461"/>
                <a:gd name="connsiteX45" fmla="*/ 1745346 w 3619883"/>
                <a:gd name="connsiteY45" fmla="*/ 4128157 h 4275461"/>
                <a:gd name="connsiteX46" fmla="*/ 1796694 w 3619883"/>
                <a:gd name="connsiteY46" fmla="*/ 4275461 h 4275461"/>
                <a:gd name="connsiteX47" fmla="*/ 1558844 w 3619883"/>
                <a:gd name="connsiteY47" fmla="*/ 4275461 h 4275461"/>
                <a:gd name="connsiteX48" fmla="*/ 1517252 w 3619883"/>
                <a:gd name="connsiteY48" fmla="*/ 4128157 h 4275461"/>
                <a:gd name="connsiteX49" fmla="*/ 1582936 w 3619883"/>
                <a:gd name="connsiteY49" fmla="*/ 4128157 h 4275461"/>
                <a:gd name="connsiteX50" fmla="*/ 1582936 w 3619883"/>
                <a:gd name="connsiteY50" fmla="*/ 3951392 h 4275461"/>
                <a:gd name="connsiteX51" fmla="*/ 1405151 w 3619883"/>
                <a:gd name="connsiteY51" fmla="*/ 3951392 h 4275461"/>
                <a:gd name="connsiteX52" fmla="*/ 1405151 w 3619883"/>
                <a:gd name="connsiteY52" fmla="*/ 4128157 h 4275461"/>
                <a:gd name="connsiteX53" fmla="*/ 1468988 w 3619883"/>
                <a:gd name="connsiteY53" fmla="*/ 4128157 h 4275461"/>
                <a:gd name="connsiteX54" fmla="*/ 1427396 w 3619883"/>
                <a:gd name="connsiteY54" fmla="*/ 4275461 h 4275461"/>
                <a:gd name="connsiteX55" fmla="*/ 1210751 w 3619883"/>
                <a:gd name="connsiteY55" fmla="*/ 4275461 h 4275461"/>
                <a:gd name="connsiteX56" fmla="*/ 1210751 w 3619883"/>
                <a:gd name="connsiteY56" fmla="*/ 4128157 h 4275461"/>
                <a:gd name="connsiteX57" fmla="*/ 1271978 w 3619883"/>
                <a:gd name="connsiteY57" fmla="*/ 4128157 h 4275461"/>
                <a:gd name="connsiteX58" fmla="*/ 1271978 w 3619883"/>
                <a:gd name="connsiteY58" fmla="*/ 3951392 h 4275461"/>
                <a:gd name="connsiteX59" fmla="*/ 1094193 w 3619883"/>
                <a:gd name="connsiteY59" fmla="*/ 3951392 h 4275461"/>
                <a:gd name="connsiteX60" fmla="*/ 1094193 w 3619883"/>
                <a:gd name="connsiteY60" fmla="*/ 4128157 h 4275461"/>
                <a:gd name="connsiteX61" fmla="*/ 1140354 w 3619883"/>
                <a:gd name="connsiteY61" fmla="*/ 4128157 h 4275461"/>
                <a:gd name="connsiteX62" fmla="*/ 1140354 w 3619883"/>
                <a:gd name="connsiteY62" fmla="*/ 4275461 h 4275461"/>
                <a:gd name="connsiteX63" fmla="*/ 953807 w 3619883"/>
                <a:gd name="connsiteY63" fmla="*/ 4275461 h 4275461"/>
                <a:gd name="connsiteX64" fmla="*/ 912215 w 3619883"/>
                <a:gd name="connsiteY64" fmla="*/ 4128157 h 4275461"/>
                <a:gd name="connsiteX65" fmla="*/ 961020 w 3619883"/>
                <a:gd name="connsiteY65" fmla="*/ 4128157 h 4275461"/>
                <a:gd name="connsiteX66" fmla="*/ 961020 w 3619883"/>
                <a:gd name="connsiteY66" fmla="*/ 3951392 h 4275461"/>
                <a:gd name="connsiteX67" fmla="*/ 783235 w 3619883"/>
                <a:gd name="connsiteY67" fmla="*/ 3951392 h 4275461"/>
                <a:gd name="connsiteX68" fmla="*/ 783235 w 3619883"/>
                <a:gd name="connsiteY68" fmla="*/ 4128157 h 4275461"/>
                <a:gd name="connsiteX69" fmla="*/ 871024 w 3619883"/>
                <a:gd name="connsiteY69" fmla="*/ 4128157 h 4275461"/>
                <a:gd name="connsiteX70" fmla="*/ 829432 w 3619883"/>
                <a:gd name="connsiteY70" fmla="*/ 4275461 h 4275461"/>
                <a:gd name="connsiteX71" fmla="*/ 611484 w 3619883"/>
                <a:gd name="connsiteY71" fmla="*/ 4275461 h 4275461"/>
                <a:gd name="connsiteX72" fmla="*/ 621247 w 3619883"/>
                <a:gd name="connsiteY72" fmla="*/ 4128157 h 4275461"/>
                <a:gd name="connsiteX73" fmla="*/ 650062 w 3619883"/>
                <a:gd name="connsiteY73" fmla="*/ 4128157 h 4275461"/>
                <a:gd name="connsiteX74" fmla="*/ 650062 w 3619883"/>
                <a:gd name="connsiteY74" fmla="*/ 3951392 h 4275461"/>
                <a:gd name="connsiteX75" fmla="*/ 472277 w 3619883"/>
                <a:gd name="connsiteY75" fmla="*/ 3951392 h 4275461"/>
                <a:gd name="connsiteX76" fmla="*/ 472277 w 3619883"/>
                <a:gd name="connsiteY76" fmla="*/ 4128157 h 4275461"/>
                <a:gd name="connsiteX77" fmla="*/ 522650 w 3619883"/>
                <a:gd name="connsiteY77" fmla="*/ 4128157 h 4275461"/>
                <a:gd name="connsiteX78" fmla="*/ 573998 w 3619883"/>
                <a:gd name="connsiteY78" fmla="*/ 4275461 h 4275461"/>
                <a:gd name="connsiteX79" fmla="*/ 336164 w 3619883"/>
                <a:gd name="connsiteY79" fmla="*/ 4275461 h 4275461"/>
                <a:gd name="connsiteX80" fmla="*/ 294572 w 3619883"/>
                <a:gd name="connsiteY80" fmla="*/ 4128157 h 4275461"/>
                <a:gd name="connsiteX81" fmla="*/ 339106 w 3619883"/>
                <a:gd name="connsiteY81" fmla="*/ 4128157 h 4275461"/>
                <a:gd name="connsiteX82" fmla="*/ 339106 w 3619883"/>
                <a:gd name="connsiteY82" fmla="*/ 3951392 h 4275461"/>
                <a:gd name="connsiteX83" fmla="*/ 161321 w 3619883"/>
                <a:gd name="connsiteY83" fmla="*/ 3951392 h 4275461"/>
                <a:gd name="connsiteX84" fmla="*/ 161321 w 3619883"/>
                <a:gd name="connsiteY84" fmla="*/ 4128157 h 4275461"/>
                <a:gd name="connsiteX85" fmla="*/ 230914 w 3619883"/>
                <a:gd name="connsiteY85" fmla="*/ 4128157 h 4275461"/>
                <a:gd name="connsiteX86" fmla="*/ 189322 w 3619883"/>
                <a:gd name="connsiteY86" fmla="*/ 4275461 h 4275461"/>
                <a:gd name="connsiteX87" fmla="*/ 0 w 3619883"/>
                <a:gd name="connsiteY87" fmla="*/ 4275461 h 4275461"/>
                <a:gd name="connsiteX88" fmla="*/ 0 w 3619883"/>
                <a:gd name="connsiteY88" fmla="*/ 42229 h 4275461"/>
                <a:gd name="connsiteX89" fmla="*/ 42464 w 3619883"/>
                <a:gd name="connsiteY89" fmla="*/ 40518 h 4275461"/>
                <a:gd name="connsiteX90" fmla="*/ 137733 w 3619883"/>
                <a:gd name="connsiteY90" fmla="*/ 35355 h 4275461"/>
                <a:gd name="connsiteX91" fmla="*/ 270565 w 3619883"/>
                <a:gd name="connsiteY91" fmla="*/ 29759 h 4275461"/>
                <a:gd name="connsiteX92" fmla="*/ 479734 w 3619883"/>
                <a:gd name="connsiteY92" fmla="*/ 45455 h 4275461"/>
                <a:gd name="connsiteX93" fmla="*/ 524103 w 3619883"/>
                <a:gd name="connsiteY93" fmla="*/ 41625 h 4275461"/>
                <a:gd name="connsiteX94" fmla="*/ 624416 w 3619883"/>
                <a:gd name="connsiteY94" fmla="*/ 22696 h 4275461"/>
                <a:gd name="connsiteX95" fmla="*/ 657762 w 3619883"/>
                <a:gd name="connsiteY95" fmla="*/ 18351 h 4275461"/>
                <a:gd name="connsiteX96" fmla="*/ 690557 w 3619883"/>
                <a:gd name="connsiteY96" fmla="*/ 25792 h 4275461"/>
                <a:gd name="connsiteX97" fmla="*/ 745123 w 3619883"/>
                <a:gd name="connsiteY97" fmla="*/ 40157 h 4275461"/>
                <a:gd name="connsiteX98" fmla="*/ 789493 w 3619883"/>
                <a:gd name="connsiteY98" fmla="*/ 36327 h 4275461"/>
                <a:gd name="connsiteX99" fmla="*/ 854255 w 3619883"/>
                <a:gd name="connsiteY99" fmla="*/ 68887 h 4275461"/>
                <a:gd name="connsiteX100" fmla="*/ 897520 w 3619883"/>
                <a:gd name="connsiteY100" fmla="*/ 88629 h 4275461"/>
                <a:gd name="connsiteX101" fmla="*/ 940510 w 3619883"/>
                <a:gd name="connsiteY101" fmla="*/ 114265 h 4275461"/>
                <a:gd name="connsiteX102" fmla="*/ 1082712 w 3619883"/>
                <a:gd name="connsiteY102" fmla="*/ 144543 h 4275461"/>
                <a:gd name="connsiteX103" fmla="*/ 1205348 w 3619883"/>
                <a:gd name="connsiteY103" fmla="*/ 120753 h 4275461"/>
                <a:gd name="connsiteX104" fmla="*/ 1271764 w 3619883"/>
                <a:gd name="connsiteY104" fmla="*/ 117956 h 4275461"/>
                <a:gd name="connsiteX105" fmla="*/ 1315583 w 3619883"/>
                <a:gd name="connsiteY105" fmla="*/ 125912 h 4275461"/>
                <a:gd name="connsiteX106" fmla="*/ 1359125 w 3619883"/>
                <a:gd name="connsiteY106" fmla="*/ 139761 h 4275461"/>
                <a:gd name="connsiteX107" fmla="*/ 1391919 w 3619883"/>
                <a:gd name="connsiteY107" fmla="*/ 147202 h 4275461"/>
                <a:gd name="connsiteX108" fmla="*/ 1436563 w 3619883"/>
                <a:gd name="connsiteY108" fmla="*/ 137480 h 4275461"/>
                <a:gd name="connsiteX109" fmla="*/ 1471566 w 3619883"/>
                <a:gd name="connsiteY109" fmla="*/ 97777 h 4275461"/>
                <a:gd name="connsiteX110" fmla="*/ 1505739 w 3619883"/>
                <a:gd name="connsiteY110" fmla="*/ 75753 h 4275461"/>
                <a:gd name="connsiteX111" fmla="*/ 1590891 w 3619883"/>
                <a:gd name="connsiteY111" fmla="*/ 144702 h 4275461"/>
                <a:gd name="connsiteX112" fmla="*/ 1625616 w 3619883"/>
                <a:gd name="connsiteY112" fmla="*/ 110893 h 4275461"/>
                <a:gd name="connsiteX113" fmla="*/ 1658964 w 3619883"/>
                <a:gd name="connsiteY113" fmla="*/ 106547 h 4275461"/>
                <a:gd name="connsiteX114" fmla="*/ 1746598 w 3619883"/>
                <a:gd name="connsiteY114" fmla="*/ 122460 h 4275461"/>
                <a:gd name="connsiteX115" fmla="*/ 1811913 w 3619883"/>
                <a:gd name="connsiteY115" fmla="*/ 143234 h 4275461"/>
                <a:gd name="connsiteX116" fmla="*/ 1856557 w 3619883"/>
                <a:gd name="connsiteY116" fmla="*/ 133511 h 4275461"/>
                <a:gd name="connsiteX117" fmla="*/ 2066003 w 3619883"/>
                <a:gd name="connsiteY117" fmla="*/ 143313 h 4275461"/>
                <a:gd name="connsiteX118" fmla="*/ 2177615 w 3619883"/>
                <a:gd name="connsiteY118" fmla="*/ 119007 h 4275461"/>
                <a:gd name="connsiteX119" fmla="*/ 2255883 w 3619883"/>
                <a:gd name="connsiteY119" fmla="*/ 99047 h 4275461"/>
                <a:gd name="connsiteX120" fmla="*/ 2344622 w 3619883"/>
                <a:gd name="connsiteY120" fmla="*/ 91388 h 4275461"/>
                <a:gd name="connsiteX121" fmla="*/ 2455682 w 3619883"/>
                <a:gd name="connsiteY121" fmla="*/ 78869 h 4275461"/>
                <a:gd name="connsiteX122" fmla="*/ 2632609 w 3619883"/>
                <a:gd name="connsiteY122" fmla="*/ 75338 h 4275461"/>
                <a:gd name="connsiteX123" fmla="*/ 2742291 w 3619883"/>
                <a:gd name="connsiteY123" fmla="*/ 92282 h 4275461"/>
                <a:gd name="connsiteX124" fmla="*/ 2851974 w 3619883"/>
                <a:gd name="connsiteY124" fmla="*/ 109227 h 4275461"/>
                <a:gd name="connsiteX125" fmla="*/ 2907643 w 3619883"/>
                <a:gd name="connsiteY125" fmla="*/ 100020 h 4275461"/>
                <a:gd name="connsiteX126" fmla="*/ 2944022 w 3619883"/>
                <a:gd name="connsiteY126" fmla="*/ 30853 h 4275461"/>
                <a:gd name="connsiteX127" fmla="*/ 3022289 w 3619883"/>
                <a:gd name="connsiteY127" fmla="*/ 10893 h 4275461"/>
                <a:gd name="connsiteX128" fmla="*/ 3054807 w 3619883"/>
                <a:gd name="connsiteY128" fmla="*/ 24226 h 4275461"/>
                <a:gd name="connsiteX129" fmla="*/ 3141892 w 3619883"/>
                <a:gd name="connsiteY129" fmla="*/ 51925 h 4275461"/>
                <a:gd name="connsiteX130" fmla="*/ 3185711 w 3619883"/>
                <a:gd name="connsiteY130" fmla="*/ 59881 h 4275461"/>
                <a:gd name="connsiteX131" fmla="*/ 3219056 w 3619883"/>
                <a:gd name="connsiteY131" fmla="*/ 55536 h 4275461"/>
                <a:gd name="connsiteX132" fmla="*/ 3263425 w 3619883"/>
                <a:gd name="connsiteY132" fmla="*/ 51706 h 4275461"/>
                <a:gd name="connsiteX133" fmla="*/ 3296219 w 3619883"/>
                <a:gd name="connsiteY133" fmla="*/ 59147 h 4275461"/>
                <a:gd name="connsiteX134" fmla="*/ 3319094 w 3619883"/>
                <a:gd name="connsiteY134" fmla="*/ 42500 h 4275461"/>
                <a:gd name="connsiteX135" fmla="*/ 3420511 w 3619883"/>
                <a:gd name="connsiteY135" fmla="*/ 0 h 4275461"/>
                <a:gd name="connsiteX136" fmla="*/ 3453305 w 3619883"/>
                <a:gd name="connsiteY136" fmla="*/ 7440 h 4275461"/>
                <a:gd name="connsiteX137" fmla="*/ 3496571 w 3619883"/>
                <a:gd name="connsiteY137" fmla="*/ 27182 h 4275461"/>
                <a:gd name="connsiteX138" fmla="*/ 3602117 w 3619883"/>
                <a:gd name="connsiteY138" fmla="*/ 132521 h 4275461"/>
                <a:gd name="connsiteX139" fmla="*/ 3619883 w 3619883"/>
                <a:gd name="connsiteY139" fmla="*/ 140049 h 4275461"/>
                <a:gd name="connsiteX140" fmla="*/ 3619883 w 3619883"/>
                <a:gd name="connsiteY14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4128157 h 4275461"/>
                <a:gd name="connsiteX6" fmla="*/ 3137725 w 3619883"/>
                <a:gd name="connsiteY6" fmla="*/ 3951392 h 4275461"/>
                <a:gd name="connsiteX7" fmla="*/ 2959941 w 3619883"/>
                <a:gd name="connsiteY7" fmla="*/ 3951392 h 4275461"/>
                <a:gd name="connsiteX8" fmla="*/ 2959941 w 3619883"/>
                <a:gd name="connsiteY8" fmla="*/ 4128157 h 4275461"/>
                <a:gd name="connsiteX9" fmla="*/ 2996846 w 3619883"/>
                <a:gd name="connsiteY9" fmla="*/ 4128157 h 4275461"/>
                <a:gd name="connsiteX10" fmla="*/ 3014011 w 3619883"/>
                <a:gd name="connsiteY10" fmla="*/ 4275461 h 4275461"/>
                <a:gd name="connsiteX11" fmla="*/ 2761042 w 3619883"/>
                <a:gd name="connsiteY11" fmla="*/ 4275461 h 4275461"/>
                <a:gd name="connsiteX12" fmla="*/ 2761042 w 3619883"/>
                <a:gd name="connsiteY12" fmla="*/ 4128157 h 4275461"/>
                <a:gd name="connsiteX13" fmla="*/ 2826768 w 3619883"/>
                <a:gd name="connsiteY13" fmla="*/ 4128157 h 4275461"/>
                <a:gd name="connsiteX14" fmla="*/ 2826768 w 3619883"/>
                <a:gd name="connsiteY14" fmla="*/ 3951392 h 4275461"/>
                <a:gd name="connsiteX15" fmla="*/ 2648983 w 3619883"/>
                <a:gd name="connsiteY15" fmla="*/ 3951392 h 4275461"/>
                <a:gd name="connsiteX16" fmla="*/ 2648983 w 3619883"/>
                <a:gd name="connsiteY16" fmla="*/ 4128157 h 4275461"/>
                <a:gd name="connsiteX17" fmla="*/ 2690646 w 3619883"/>
                <a:gd name="connsiteY17" fmla="*/ 4128157 h 4275461"/>
                <a:gd name="connsiteX18" fmla="*/ 2690646 w 3619883"/>
                <a:gd name="connsiteY18" fmla="*/ 4275461 h 4275461"/>
                <a:gd name="connsiteX19" fmla="*/ 2511710 w 3619883"/>
                <a:gd name="connsiteY19" fmla="*/ 4275461 h 4275461"/>
                <a:gd name="connsiteX20" fmla="*/ 2454288 w 3619883"/>
                <a:gd name="connsiteY20" fmla="*/ 4128157 h 4275461"/>
                <a:gd name="connsiteX21" fmla="*/ 2515810 w 3619883"/>
                <a:gd name="connsiteY21" fmla="*/ 4128157 h 4275461"/>
                <a:gd name="connsiteX22" fmla="*/ 2515810 w 3619883"/>
                <a:gd name="connsiteY22" fmla="*/ 3951392 h 4275461"/>
                <a:gd name="connsiteX23" fmla="*/ 2338025 w 3619883"/>
                <a:gd name="connsiteY23" fmla="*/ 3951392 h 4275461"/>
                <a:gd name="connsiteX24" fmla="*/ 2338025 w 3619883"/>
                <a:gd name="connsiteY24" fmla="*/ 4128157 h 4275461"/>
                <a:gd name="connsiteX25" fmla="*/ 2395120 w 3619883"/>
                <a:gd name="connsiteY25" fmla="*/ 4128157 h 4275461"/>
                <a:gd name="connsiteX26" fmla="*/ 2337697 w 3619883"/>
                <a:gd name="connsiteY26" fmla="*/ 4275461 h 4275461"/>
                <a:gd name="connsiteX27" fmla="*/ 2150155 w 3619883"/>
                <a:gd name="connsiteY27" fmla="*/ 4275461 h 4275461"/>
                <a:gd name="connsiteX28" fmla="*/ 2150155 w 3619883"/>
                <a:gd name="connsiteY28" fmla="*/ 4128157 h 4275461"/>
                <a:gd name="connsiteX29" fmla="*/ 2204852 w 3619883"/>
                <a:gd name="connsiteY29" fmla="*/ 4128157 h 4275461"/>
                <a:gd name="connsiteX30" fmla="*/ 2204852 w 3619883"/>
                <a:gd name="connsiteY30" fmla="*/ 3951392 h 4275461"/>
                <a:gd name="connsiteX31" fmla="*/ 2027068 w 3619883"/>
                <a:gd name="connsiteY31" fmla="*/ 3951392 h 4275461"/>
                <a:gd name="connsiteX32" fmla="*/ 2027068 w 3619883"/>
                <a:gd name="connsiteY32" fmla="*/ 4128157 h 4275461"/>
                <a:gd name="connsiteX33" fmla="*/ 2079759 w 3619883"/>
                <a:gd name="connsiteY33" fmla="*/ 4128157 h 4275461"/>
                <a:gd name="connsiteX34" fmla="*/ 2079759 w 3619883"/>
                <a:gd name="connsiteY34" fmla="*/ 4275461 h 4275461"/>
                <a:gd name="connsiteX35" fmla="*/ 1824703 w 3619883"/>
                <a:gd name="connsiteY35" fmla="*/ 4275461 h 4275461"/>
                <a:gd name="connsiteX36" fmla="*/ 1834468 w 3619883"/>
                <a:gd name="connsiteY36" fmla="*/ 4128157 h 4275461"/>
                <a:gd name="connsiteX37" fmla="*/ 1893894 w 3619883"/>
                <a:gd name="connsiteY37" fmla="*/ 4128157 h 4275461"/>
                <a:gd name="connsiteX38" fmla="*/ 1893894 w 3619883"/>
                <a:gd name="connsiteY38" fmla="*/ 3951392 h 4275461"/>
                <a:gd name="connsiteX39" fmla="*/ 1716110 w 3619883"/>
                <a:gd name="connsiteY39" fmla="*/ 3951392 h 4275461"/>
                <a:gd name="connsiteX40" fmla="*/ 1716110 w 3619883"/>
                <a:gd name="connsiteY40" fmla="*/ 4006431 h 4275461"/>
                <a:gd name="connsiteX41" fmla="*/ 1703447 w 3619883"/>
                <a:gd name="connsiteY41" fmla="*/ 4007960 h 4275461"/>
                <a:gd name="connsiteX42" fmla="*/ 1716110 w 3619883"/>
                <a:gd name="connsiteY42" fmla="*/ 4044284 h 4275461"/>
                <a:gd name="connsiteX43" fmla="*/ 1716110 w 3619883"/>
                <a:gd name="connsiteY43" fmla="*/ 4128157 h 4275461"/>
                <a:gd name="connsiteX44" fmla="*/ 1745346 w 3619883"/>
                <a:gd name="connsiteY44" fmla="*/ 4128157 h 4275461"/>
                <a:gd name="connsiteX45" fmla="*/ 1796694 w 3619883"/>
                <a:gd name="connsiteY45" fmla="*/ 4275461 h 4275461"/>
                <a:gd name="connsiteX46" fmla="*/ 1558844 w 3619883"/>
                <a:gd name="connsiteY46" fmla="*/ 4275461 h 4275461"/>
                <a:gd name="connsiteX47" fmla="*/ 1517252 w 3619883"/>
                <a:gd name="connsiteY47" fmla="*/ 4128157 h 4275461"/>
                <a:gd name="connsiteX48" fmla="*/ 1582936 w 3619883"/>
                <a:gd name="connsiteY48" fmla="*/ 4128157 h 4275461"/>
                <a:gd name="connsiteX49" fmla="*/ 1582936 w 3619883"/>
                <a:gd name="connsiteY49" fmla="*/ 3951392 h 4275461"/>
                <a:gd name="connsiteX50" fmla="*/ 1405151 w 3619883"/>
                <a:gd name="connsiteY50" fmla="*/ 3951392 h 4275461"/>
                <a:gd name="connsiteX51" fmla="*/ 1405151 w 3619883"/>
                <a:gd name="connsiteY51" fmla="*/ 4128157 h 4275461"/>
                <a:gd name="connsiteX52" fmla="*/ 1468988 w 3619883"/>
                <a:gd name="connsiteY52" fmla="*/ 4128157 h 4275461"/>
                <a:gd name="connsiteX53" fmla="*/ 1427396 w 3619883"/>
                <a:gd name="connsiteY53" fmla="*/ 4275461 h 4275461"/>
                <a:gd name="connsiteX54" fmla="*/ 1210751 w 3619883"/>
                <a:gd name="connsiteY54" fmla="*/ 4275461 h 4275461"/>
                <a:gd name="connsiteX55" fmla="*/ 1210751 w 3619883"/>
                <a:gd name="connsiteY55" fmla="*/ 4128157 h 4275461"/>
                <a:gd name="connsiteX56" fmla="*/ 1271978 w 3619883"/>
                <a:gd name="connsiteY56" fmla="*/ 4128157 h 4275461"/>
                <a:gd name="connsiteX57" fmla="*/ 1271978 w 3619883"/>
                <a:gd name="connsiteY57" fmla="*/ 3951392 h 4275461"/>
                <a:gd name="connsiteX58" fmla="*/ 1094193 w 3619883"/>
                <a:gd name="connsiteY58" fmla="*/ 3951392 h 4275461"/>
                <a:gd name="connsiteX59" fmla="*/ 1094193 w 3619883"/>
                <a:gd name="connsiteY59" fmla="*/ 4128157 h 4275461"/>
                <a:gd name="connsiteX60" fmla="*/ 1140354 w 3619883"/>
                <a:gd name="connsiteY60" fmla="*/ 4128157 h 4275461"/>
                <a:gd name="connsiteX61" fmla="*/ 1140354 w 3619883"/>
                <a:gd name="connsiteY61" fmla="*/ 4275461 h 4275461"/>
                <a:gd name="connsiteX62" fmla="*/ 953807 w 3619883"/>
                <a:gd name="connsiteY62" fmla="*/ 4275461 h 4275461"/>
                <a:gd name="connsiteX63" fmla="*/ 912215 w 3619883"/>
                <a:gd name="connsiteY63" fmla="*/ 4128157 h 4275461"/>
                <a:gd name="connsiteX64" fmla="*/ 961020 w 3619883"/>
                <a:gd name="connsiteY64" fmla="*/ 4128157 h 4275461"/>
                <a:gd name="connsiteX65" fmla="*/ 961020 w 3619883"/>
                <a:gd name="connsiteY65" fmla="*/ 3951392 h 4275461"/>
                <a:gd name="connsiteX66" fmla="*/ 783235 w 3619883"/>
                <a:gd name="connsiteY66" fmla="*/ 3951392 h 4275461"/>
                <a:gd name="connsiteX67" fmla="*/ 783235 w 3619883"/>
                <a:gd name="connsiteY67" fmla="*/ 4128157 h 4275461"/>
                <a:gd name="connsiteX68" fmla="*/ 871024 w 3619883"/>
                <a:gd name="connsiteY68" fmla="*/ 4128157 h 4275461"/>
                <a:gd name="connsiteX69" fmla="*/ 829432 w 3619883"/>
                <a:gd name="connsiteY69" fmla="*/ 4275461 h 4275461"/>
                <a:gd name="connsiteX70" fmla="*/ 611484 w 3619883"/>
                <a:gd name="connsiteY70" fmla="*/ 4275461 h 4275461"/>
                <a:gd name="connsiteX71" fmla="*/ 621247 w 3619883"/>
                <a:gd name="connsiteY71" fmla="*/ 4128157 h 4275461"/>
                <a:gd name="connsiteX72" fmla="*/ 650062 w 3619883"/>
                <a:gd name="connsiteY72" fmla="*/ 4128157 h 4275461"/>
                <a:gd name="connsiteX73" fmla="*/ 650062 w 3619883"/>
                <a:gd name="connsiteY73" fmla="*/ 3951392 h 4275461"/>
                <a:gd name="connsiteX74" fmla="*/ 472277 w 3619883"/>
                <a:gd name="connsiteY74" fmla="*/ 3951392 h 4275461"/>
                <a:gd name="connsiteX75" fmla="*/ 472277 w 3619883"/>
                <a:gd name="connsiteY75" fmla="*/ 4128157 h 4275461"/>
                <a:gd name="connsiteX76" fmla="*/ 522650 w 3619883"/>
                <a:gd name="connsiteY76" fmla="*/ 4128157 h 4275461"/>
                <a:gd name="connsiteX77" fmla="*/ 573998 w 3619883"/>
                <a:gd name="connsiteY77" fmla="*/ 4275461 h 4275461"/>
                <a:gd name="connsiteX78" fmla="*/ 336164 w 3619883"/>
                <a:gd name="connsiteY78" fmla="*/ 4275461 h 4275461"/>
                <a:gd name="connsiteX79" fmla="*/ 294572 w 3619883"/>
                <a:gd name="connsiteY79" fmla="*/ 4128157 h 4275461"/>
                <a:gd name="connsiteX80" fmla="*/ 339106 w 3619883"/>
                <a:gd name="connsiteY80" fmla="*/ 4128157 h 4275461"/>
                <a:gd name="connsiteX81" fmla="*/ 339106 w 3619883"/>
                <a:gd name="connsiteY81" fmla="*/ 3951392 h 4275461"/>
                <a:gd name="connsiteX82" fmla="*/ 161321 w 3619883"/>
                <a:gd name="connsiteY82" fmla="*/ 3951392 h 4275461"/>
                <a:gd name="connsiteX83" fmla="*/ 161321 w 3619883"/>
                <a:gd name="connsiteY83" fmla="*/ 4128157 h 4275461"/>
                <a:gd name="connsiteX84" fmla="*/ 230914 w 3619883"/>
                <a:gd name="connsiteY84" fmla="*/ 4128157 h 4275461"/>
                <a:gd name="connsiteX85" fmla="*/ 189322 w 3619883"/>
                <a:gd name="connsiteY85" fmla="*/ 4275461 h 4275461"/>
                <a:gd name="connsiteX86" fmla="*/ 0 w 3619883"/>
                <a:gd name="connsiteY86" fmla="*/ 4275461 h 4275461"/>
                <a:gd name="connsiteX87" fmla="*/ 0 w 3619883"/>
                <a:gd name="connsiteY87" fmla="*/ 42229 h 4275461"/>
                <a:gd name="connsiteX88" fmla="*/ 42464 w 3619883"/>
                <a:gd name="connsiteY88" fmla="*/ 40518 h 4275461"/>
                <a:gd name="connsiteX89" fmla="*/ 137733 w 3619883"/>
                <a:gd name="connsiteY89" fmla="*/ 35355 h 4275461"/>
                <a:gd name="connsiteX90" fmla="*/ 270565 w 3619883"/>
                <a:gd name="connsiteY90" fmla="*/ 29759 h 4275461"/>
                <a:gd name="connsiteX91" fmla="*/ 479734 w 3619883"/>
                <a:gd name="connsiteY91" fmla="*/ 45455 h 4275461"/>
                <a:gd name="connsiteX92" fmla="*/ 524103 w 3619883"/>
                <a:gd name="connsiteY92" fmla="*/ 41625 h 4275461"/>
                <a:gd name="connsiteX93" fmla="*/ 624416 w 3619883"/>
                <a:gd name="connsiteY93" fmla="*/ 22696 h 4275461"/>
                <a:gd name="connsiteX94" fmla="*/ 657762 w 3619883"/>
                <a:gd name="connsiteY94" fmla="*/ 18351 h 4275461"/>
                <a:gd name="connsiteX95" fmla="*/ 690557 w 3619883"/>
                <a:gd name="connsiteY95" fmla="*/ 25792 h 4275461"/>
                <a:gd name="connsiteX96" fmla="*/ 745123 w 3619883"/>
                <a:gd name="connsiteY96" fmla="*/ 40157 h 4275461"/>
                <a:gd name="connsiteX97" fmla="*/ 789493 w 3619883"/>
                <a:gd name="connsiteY97" fmla="*/ 36327 h 4275461"/>
                <a:gd name="connsiteX98" fmla="*/ 854255 w 3619883"/>
                <a:gd name="connsiteY98" fmla="*/ 68887 h 4275461"/>
                <a:gd name="connsiteX99" fmla="*/ 897520 w 3619883"/>
                <a:gd name="connsiteY99" fmla="*/ 88629 h 4275461"/>
                <a:gd name="connsiteX100" fmla="*/ 940510 w 3619883"/>
                <a:gd name="connsiteY100" fmla="*/ 114265 h 4275461"/>
                <a:gd name="connsiteX101" fmla="*/ 1082712 w 3619883"/>
                <a:gd name="connsiteY101" fmla="*/ 144543 h 4275461"/>
                <a:gd name="connsiteX102" fmla="*/ 1205348 w 3619883"/>
                <a:gd name="connsiteY102" fmla="*/ 120753 h 4275461"/>
                <a:gd name="connsiteX103" fmla="*/ 1271764 w 3619883"/>
                <a:gd name="connsiteY103" fmla="*/ 117956 h 4275461"/>
                <a:gd name="connsiteX104" fmla="*/ 1315583 w 3619883"/>
                <a:gd name="connsiteY104" fmla="*/ 125912 h 4275461"/>
                <a:gd name="connsiteX105" fmla="*/ 1359125 w 3619883"/>
                <a:gd name="connsiteY105" fmla="*/ 139761 h 4275461"/>
                <a:gd name="connsiteX106" fmla="*/ 1391919 w 3619883"/>
                <a:gd name="connsiteY106" fmla="*/ 147202 h 4275461"/>
                <a:gd name="connsiteX107" fmla="*/ 1436563 w 3619883"/>
                <a:gd name="connsiteY107" fmla="*/ 137480 h 4275461"/>
                <a:gd name="connsiteX108" fmla="*/ 1471566 w 3619883"/>
                <a:gd name="connsiteY108" fmla="*/ 97777 h 4275461"/>
                <a:gd name="connsiteX109" fmla="*/ 1505739 w 3619883"/>
                <a:gd name="connsiteY109" fmla="*/ 75753 h 4275461"/>
                <a:gd name="connsiteX110" fmla="*/ 1590891 w 3619883"/>
                <a:gd name="connsiteY110" fmla="*/ 144702 h 4275461"/>
                <a:gd name="connsiteX111" fmla="*/ 1625616 w 3619883"/>
                <a:gd name="connsiteY111" fmla="*/ 110893 h 4275461"/>
                <a:gd name="connsiteX112" fmla="*/ 1658964 w 3619883"/>
                <a:gd name="connsiteY112" fmla="*/ 106547 h 4275461"/>
                <a:gd name="connsiteX113" fmla="*/ 1746598 w 3619883"/>
                <a:gd name="connsiteY113" fmla="*/ 122460 h 4275461"/>
                <a:gd name="connsiteX114" fmla="*/ 1811913 w 3619883"/>
                <a:gd name="connsiteY114" fmla="*/ 143234 h 4275461"/>
                <a:gd name="connsiteX115" fmla="*/ 1856557 w 3619883"/>
                <a:gd name="connsiteY115" fmla="*/ 133511 h 4275461"/>
                <a:gd name="connsiteX116" fmla="*/ 2066003 w 3619883"/>
                <a:gd name="connsiteY116" fmla="*/ 143313 h 4275461"/>
                <a:gd name="connsiteX117" fmla="*/ 2177615 w 3619883"/>
                <a:gd name="connsiteY117" fmla="*/ 119007 h 4275461"/>
                <a:gd name="connsiteX118" fmla="*/ 2255883 w 3619883"/>
                <a:gd name="connsiteY118" fmla="*/ 99047 h 4275461"/>
                <a:gd name="connsiteX119" fmla="*/ 2344622 w 3619883"/>
                <a:gd name="connsiteY119" fmla="*/ 91388 h 4275461"/>
                <a:gd name="connsiteX120" fmla="*/ 2455682 w 3619883"/>
                <a:gd name="connsiteY120" fmla="*/ 78869 h 4275461"/>
                <a:gd name="connsiteX121" fmla="*/ 2632609 w 3619883"/>
                <a:gd name="connsiteY121" fmla="*/ 75338 h 4275461"/>
                <a:gd name="connsiteX122" fmla="*/ 2742291 w 3619883"/>
                <a:gd name="connsiteY122" fmla="*/ 92282 h 4275461"/>
                <a:gd name="connsiteX123" fmla="*/ 2851974 w 3619883"/>
                <a:gd name="connsiteY123" fmla="*/ 109227 h 4275461"/>
                <a:gd name="connsiteX124" fmla="*/ 2907643 w 3619883"/>
                <a:gd name="connsiteY124" fmla="*/ 100020 h 4275461"/>
                <a:gd name="connsiteX125" fmla="*/ 2944022 w 3619883"/>
                <a:gd name="connsiteY125" fmla="*/ 30853 h 4275461"/>
                <a:gd name="connsiteX126" fmla="*/ 3022289 w 3619883"/>
                <a:gd name="connsiteY126" fmla="*/ 10893 h 4275461"/>
                <a:gd name="connsiteX127" fmla="*/ 3054807 w 3619883"/>
                <a:gd name="connsiteY127" fmla="*/ 24226 h 4275461"/>
                <a:gd name="connsiteX128" fmla="*/ 3141892 w 3619883"/>
                <a:gd name="connsiteY128" fmla="*/ 51925 h 4275461"/>
                <a:gd name="connsiteX129" fmla="*/ 3185711 w 3619883"/>
                <a:gd name="connsiteY129" fmla="*/ 59881 h 4275461"/>
                <a:gd name="connsiteX130" fmla="*/ 3219056 w 3619883"/>
                <a:gd name="connsiteY130" fmla="*/ 55536 h 4275461"/>
                <a:gd name="connsiteX131" fmla="*/ 3263425 w 3619883"/>
                <a:gd name="connsiteY131" fmla="*/ 51706 h 4275461"/>
                <a:gd name="connsiteX132" fmla="*/ 3296219 w 3619883"/>
                <a:gd name="connsiteY132" fmla="*/ 59147 h 4275461"/>
                <a:gd name="connsiteX133" fmla="*/ 3319094 w 3619883"/>
                <a:gd name="connsiteY133" fmla="*/ 42500 h 4275461"/>
                <a:gd name="connsiteX134" fmla="*/ 3420511 w 3619883"/>
                <a:gd name="connsiteY134" fmla="*/ 0 h 4275461"/>
                <a:gd name="connsiteX135" fmla="*/ 3453305 w 3619883"/>
                <a:gd name="connsiteY135" fmla="*/ 7440 h 4275461"/>
                <a:gd name="connsiteX136" fmla="*/ 3496571 w 3619883"/>
                <a:gd name="connsiteY136" fmla="*/ 27182 h 4275461"/>
                <a:gd name="connsiteX137" fmla="*/ 3602117 w 3619883"/>
                <a:gd name="connsiteY137" fmla="*/ 132521 h 4275461"/>
                <a:gd name="connsiteX138" fmla="*/ 3619883 w 3619883"/>
                <a:gd name="connsiteY138" fmla="*/ 140049 h 4275461"/>
                <a:gd name="connsiteX139" fmla="*/ 3619883 w 3619883"/>
                <a:gd name="connsiteY13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59941 w 3619883"/>
                <a:gd name="connsiteY6" fmla="*/ 3951392 h 4275461"/>
                <a:gd name="connsiteX7" fmla="*/ 2959941 w 3619883"/>
                <a:gd name="connsiteY7" fmla="*/ 4128157 h 4275461"/>
                <a:gd name="connsiteX8" fmla="*/ 2996846 w 3619883"/>
                <a:gd name="connsiteY8" fmla="*/ 4128157 h 4275461"/>
                <a:gd name="connsiteX9" fmla="*/ 3014011 w 3619883"/>
                <a:gd name="connsiteY9" fmla="*/ 4275461 h 4275461"/>
                <a:gd name="connsiteX10" fmla="*/ 2761042 w 3619883"/>
                <a:gd name="connsiteY10" fmla="*/ 4275461 h 4275461"/>
                <a:gd name="connsiteX11" fmla="*/ 2761042 w 3619883"/>
                <a:gd name="connsiteY11" fmla="*/ 4128157 h 4275461"/>
                <a:gd name="connsiteX12" fmla="*/ 2826768 w 3619883"/>
                <a:gd name="connsiteY12" fmla="*/ 4128157 h 4275461"/>
                <a:gd name="connsiteX13" fmla="*/ 2826768 w 3619883"/>
                <a:gd name="connsiteY13" fmla="*/ 3951392 h 4275461"/>
                <a:gd name="connsiteX14" fmla="*/ 2648983 w 3619883"/>
                <a:gd name="connsiteY14" fmla="*/ 3951392 h 4275461"/>
                <a:gd name="connsiteX15" fmla="*/ 2648983 w 3619883"/>
                <a:gd name="connsiteY15" fmla="*/ 4128157 h 4275461"/>
                <a:gd name="connsiteX16" fmla="*/ 2690646 w 3619883"/>
                <a:gd name="connsiteY16" fmla="*/ 4128157 h 4275461"/>
                <a:gd name="connsiteX17" fmla="*/ 2690646 w 3619883"/>
                <a:gd name="connsiteY17" fmla="*/ 4275461 h 4275461"/>
                <a:gd name="connsiteX18" fmla="*/ 2511710 w 3619883"/>
                <a:gd name="connsiteY18" fmla="*/ 4275461 h 4275461"/>
                <a:gd name="connsiteX19" fmla="*/ 2454288 w 3619883"/>
                <a:gd name="connsiteY19" fmla="*/ 4128157 h 4275461"/>
                <a:gd name="connsiteX20" fmla="*/ 2515810 w 3619883"/>
                <a:gd name="connsiteY20" fmla="*/ 4128157 h 4275461"/>
                <a:gd name="connsiteX21" fmla="*/ 2515810 w 3619883"/>
                <a:gd name="connsiteY21" fmla="*/ 3951392 h 4275461"/>
                <a:gd name="connsiteX22" fmla="*/ 2338025 w 3619883"/>
                <a:gd name="connsiteY22" fmla="*/ 3951392 h 4275461"/>
                <a:gd name="connsiteX23" fmla="*/ 2338025 w 3619883"/>
                <a:gd name="connsiteY23" fmla="*/ 4128157 h 4275461"/>
                <a:gd name="connsiteX24" fmla="*/ 2395120 w 3619883"/>
                <a:gd name="connsiteY24" fmla="*/ 4128157 h 4275461"/>
                <a:gd name="connsiteX25" fmla="*/ 2337697 w 3619883"/>
                <a:gd name="connsiteY25" fmla="*/ 4275461 h 4275461"/>
                <a:gd name="connsiteX26" fmla="*/ 2150155 w 3619883"/>
                <a:gd name="connsiteY26" fmla="*/ 4275461 h 4275461"/>
                <a:gd name="connsiteX27" fmla="*/ 2150155 w 3619883"/>
                <a:gd name="connsiteY27" fmla="*/ 4128157 h 4275461"/>
                <a:gd name="connsiteX28" fmla="*/ 2204852 w 3619883"/>
                <a:gd name="connsiteY28" fmla="*/ 4128157 h 4275461"/>
                <a:gd name="connsiteX29" fmla="*/ 2204852 w 3619883"/>
                <a:gd name="connsiteY29" fmla="*/ 3951392 h 4275461"/>
                <a:gd name="connsiteX30" fmla="*/ 2027068 w 3619883"/>
                <a:gd name="connsiteY30" fmla="*/ 3951392 h 4275461"/>
                <a:gd name="connsiteX31" fmla="*/ 2027068 w 3619883"/>
                <a:gd name="connsiteY31" fmla="*/ 4128157 h 4275461"/>
                <a:gd name="connsiteX32" fmla="*/ 2079759 w 3619883"/>
                <a:gd name="connsiteY32" fmla="*/ 4128157 h 4275461"/>
                <a:gd name="connsiteX33" fmla="*/ 2079759 w 3619883"/>
                <a:gd name="connsiteY33" fmla="*/ 4275461 h 4275461"/>
                <a:gd name="connsiteX34" fmla="*/ 1824703 w 3619883"/>
                <a:gd name="connsiteY34" fmla="*/ 4275461 h 4275461"/>
                <a:gd name="connsiteX35" fmla="*/ 1834468 w 3619883"/>
                <a:gd name="connsiteY35" fmla="*/ 4128157 h 4275461"/>
                <a:gd name="connsiteX36" fmla="*/ 1893894 w 3619883"/>
                <a:gd name="connsiteY36" fmla="*/ 4128157 h 4275461"/>
                <a:gd name="connsiteX37" fmla="*/ 1893894 w 3619883"/>
                <a:gd name="connsiteY37" fmla="*/ 3951392 h 4275461"/>
                <a:gd name="connsiteX38" fmla="*/ 1716110 w 3619883"/>
                <a:gd name="connsiteY38" fmla="*/ 3951392 h 4275461"/>
                <a:gd name="connsiteX39" fmla="*/ 1716110 w 3619883"/>
                <a:gd name="connsiteY39" fmla="*/ 4006431 h 4275461"/>
                <a:gd name="connsiteX40" fmla="*/ 1703447 w 3619883"/>
                <a:gd name="connsiteY40" fmla="*/ 4007960 h 4275461"/>
                <a:gd name="connsiteX41" fmla="*/ 1716110 w 3619883"/>
                <a:gd name="connsiteY41" fmla="*/ 4044284 h 4275461"/>
                <a:gd name="connsiteX42" fmla="*/ 1716110 w 3619883"/>
                <a:gd name="connsiteY42" fmla="*/ 4128157 h 4275461"/>
                <a:gd name="connsiteX43" fmla="*/ 1745346 w 3619883"/>
                <a:gd name="connsiteY43" fmla="*/ 4128157 h 4275461"/>
                <a:gd name="connsiteX44" fmla="*/ 1796694 w 3619883"/>
                <a:gd name="connsiteY44" fmla="*/ 4275461 h 4275461"/>
                <a:gd name="connsiteX45" fmla="*/ 1558844 w 3619883"/>
                <a:gd name="connsiteY45" fmla="*/ 4275461 h 4275461"/>
                <a:gd name="connsiteX46" fmla="*/ 1517252 w 3619883"/>
                <a:gd name="connsiteY46" fmla="*/ 4128157 h 4275461"/>
                <a:gd name="connsiteX47" fmla="*/ 1582936 w 3619883"/>
                <a:gd name="connsiteY47" fmla="*/ 4128157 h 4275461"/>
                <a:gd name="connsiteX48" fmla="*/ 1582936 w 3619883"/>
                <a:gd name="connsiteY48" fmla="*/ 3951392 h 4275461"/>
                <a:gd name="connsiteX49" fmla="*/ 1405151 w 3619883"/>
                <a:gd name="connsiteY49" fmla="*/ 3951392 h 4275461"/>
                <a:gd name="connsiteX50" fmla="*/ 1405151 w 3619883"/>
                <a:gd name="connsiteY50" fmla="*/ 4128157 h 4275461"/>
                <a:gd name="connsiteX51" fmla="*/ 1468988 w 3619883"/>
                <a:gd name="connsiteY51" fmla="*/ 4128157 h 4275461"/>
                <a:gd name="connsiteX52" fmla="*/ 1427396 w 3619883"/>
                <a:gd name="connsiteY52" fmla="*/ 4275461 h 4275461"/>
                <a:gd name="connsiteX53" fmla="*/ 1210751 w 3619883"/>
                <a:gd name="connsiteY53" fmla="*/ 4275461 h 4275461"/>
                <a:gd name="connsiteX54" fmla="*/ 1210751 w 3619883"/>
                <a:gd name="connsiteY54" fmla="*/ 4128157 h 4275461"/>
                <a:gd name="connsiteX55" fmla="*/ 1271978 w 3619883"/>
                <a:gd name="connsiteY55" fmla="*/ 4128157 h 4275461"/>
                <a:gd name="connsiteX56" fmla="*/ 1271978 w 3619883"/>
                <a:gd name="connsiteY56" fmla="*/ 3951392 h 4275461"/>
                <a:gd name="connsiteX57" fmla="*/ 1094193 w 3619883"/>
                <a:gd name="connsiteY57" fmla="*/ 3951392 h 4275461"/>
                <a:gd name="connsiteX58" fmla="*/ 1094193 w 3619883"/>
                <a:gd name="connsiteY58" fmla="*/ 4128157 h 4275461"/>
                <a:gd name="connsiteX59" fmla="*/ 1140354 w 3619883"/>
                <a:gd name="connsiteY59" fmla="*/ 4128157 h 4275461"/>
                <a:gd name="connsiteX60" fmla="*/ 1140354 w 3619883"/>
                <a:gd name="connsiteY60" fmla="*/ 4275461 h 4275461"/>
                <a:gd name="connsiteX61" fmla="*/ 953807 w 3619883"/>
                <a:gd name="connsiteY61" fmla="*/ 4275461 h 4275461"/>
                <a:gd name="connsiteX62" fmla="*/ 912215 w 3619883"/>
                <a:gd name="connsiteY62" fmla="*/ 4128157 h 4275461"/>
                <a:gd name="connsiteX63" fmla="*/ 961020 w 3619883"/>
                <a:gd name="connsiteY63" fmla="*/ 4128157 h 4275461"/>
                <a:gd name="connsiteX64" fmla="*/ 961020 w 3619883"/>
                <a:gd name="connsiteY64" fmla="*/ 3951392 h 4275461"/>
                <a:gd name="connsiteX65" fmla="*/ 783235 w 3619883"/>
                <a:gd name="connsiteY65" fmla="*/ 3951392 h 4275461"/>
                <a:gd name="connsiteX66" fmla="*/ 783235 w 3619883"/>
                <a:gd name="connsiteY66" fmla="*/ 4128157 h 4275461"/>
                <a:gd name="connsiteX67" fmla="*/ 871024 w 3619883"/>
                <a:gd name="connsiteY67" fmla="*/ 4128157 h 4275461"/>
                <a:gd name="connsiteX68" fmla="*/ 829432 w 3619883"/>
                <a:gd name="connsiteY68" fmla="*/ 4275461 h 4275461"/>
                <a:gd name="connsiteX69" fmla="*/ 611484 w 3619883"/>
                <a:gd name="connsiteY69" fmla="*/ 4275461 h 4275461"/>
                <a:gd name="connsiteX70" fmla="*/ 621247 w 3619883"/>
                <a:gd name="connsiteY70" fmla="*/ 4128157 h 4275461"/>
                <a:gd name="connsiteX71" fmla="*/ 650062 w 3619883"/>
                <a:gd name="connsiteY71" fmla="*/ 4128157 h 4275461"/>
                <a:gd name="connsiteX72" fmla="*/ 650062 w 3619883"/>
                <a:gd name="connsiteY72" fmla="*/ 3951392 h 4275461"/>
                <a:gd name="connsiteX73" fmla="*/ 472277 w 3619883"/>
                <a:gd name="connsiteY73" fmla="*/ 3951392 h 4275461"/>
                <a:gd name="connsiteX74" fmla="*/ 472277 w 3619883"/>
                <a:gd name="connsiteY74" fmla="*/ 4128157 h 4275461"/>
                <a:gd name="connsiteX75" fmla="*/ 522650 w 3619883"/>
                <a:gd name="connsiteY75" fmla="*/ 4128157 h 4275461"/>
                <a:gd name="connsiteX76" fmla="*/ 573998 w 3619883"/>
                <a:gd name="connsiteY76" fmla="*/ 4275461 h 4275461"/>
                <a:gd name="connsiteX77" fmla="*/ 336164 w 3619883"/>
                <a:gd name="connsiteY77" fmla="*/ 4275461 h 4275461"/>
                <a:gd name="connsiteX78" fmla="*/ 294572 w 3619883"/>
                <a:gd name="connsiteY78" fmla="*/ 4128157 h 4275461"/>
                <a:gd name="connsiteX79" fmla="*/ 339106 w 3619883"/>
                <a:gd name="connsiteY79" fmla="*/ 4128157 h 4275461"/>
                <a:gd name="connsiteX80" fmla="*/ 339106 w 3619883"/>
                <a:gd name="connsiteY80" fmla="*/ 3951392 h 4275461"/>
                <a:gd name="connsiteX81" fmla="*/ 161321 w 3619883"/>
                <a:gd name="connsiteY81" fmla="*/ 3951392 h 4275461"/>
                <a:gd name="connsiteX82" fmla="*/ 161321 w 3619883"/>
                <a:gd name="connsiteY82" fmla="*/ 4128157 h 4275461"/>
                <a:gd name="connsiteX83" fmla="*/ 230914 w 3619883"/>
                <a:gd name="connsiteY83" fmla="*/ 4128157 h 4275461"/>
                <a:gd name="connsiteX84" fmla="*/ 189322 w 3619883"/>
                <a:gd name="connsiteY84" fmla="*/ 4275461 h 4275461"/>
                <a:gd name="connsiteX85" fmla="*/ 0 w 3619883"/>
                <a:gd name="connsiteY85" fmla="*/ 4275461 h 4275461"/>
                <a:gd name="connsiteX86" fmla="*/ 0 w 3619883"/>
                <a:gd name="connsiteY86" fmla="*/ 42229 h 4275461"/>
                <a:gd name="connsiteX87" fmla="*/ 42464 w 3619883"/>
                <a:gd name="connsiteY87" fmla="*/ 40518 h 4275461"/>
                <a:gd name="connsiteX88" fmla="*/ 137733 w 3619883"/>
                <a:gd name="connsiteY88" fmla="*/ 35355 h 4275461"/>
                <a:gd name="connsiteX89" fmla="*/ 270565 w 3619883"/>
                <a:gd name="connsiteY89" fmla="*/ 29759 h 4275461"/>
                <a:gd name="connsiteX90" fmla="*/ 479734 w 3619883"/>
                <a:gd name="connsiteY90" fmla="*/ 45455 h 4275461"/>
                <a:gd name="connsiteX91" fmla="*/ 524103 w 3619883"/>
                <a:gd name="connsiteY91" fmla="*/ 41625 h 4275461"/>
                <a:gd name="connsiteX92" fmla="*/ 624416 w 3619883"/>
                <a:gd name="connsiteY92" fmla="*/ 22696 h 4275461"/>
                <a:gd name="connsiteX93" fmla="*/ 657762 w 3619883"/>
                <a:gd name="connsiteY93" fmla="*/ 18351 h 4275461"/>
                <a:gd name="connsiteX94" fmla="*/ 690557 w 3619883"/>
                <a:gd name="connsiteY94" fmla="*/ 25792 h 4275461"/>
                <a:gd name="connsiteX95" fmla="*/ 745123 w 3619883"/>
                <a:gd name="connsiteY95" fmla="*/ 40157 h 4275461"/>
                <a:gd name="connsiteX96" fmla="*/ 789493 w 3619883"/>
                <a:gd name="connsiteY96" fmla="*/ 36327 h 4275461"/>
                <a:gd name="connsiteX97" fmla="*/ 854255 w 3619883"/>
                <a:gd name="connsiteY97" fmla="*/ 68887 h 4275461"/>
                <a:gd name="connsiteX98" fmla="*/ 897520 w 3619883"/>
                <a:gd name="connsiteY98" fmla="*/ 88629 h 4275461"/>
                <a:gd name="connsiteX99" fmla="*/ 940510 w 3619883"/>
                <a:gd name="connsiteY99" fmla="*/ 114265 h 4275461"/>
                <a:gd name="connsiteX100" fmla="*/ 1082712 w 3619883"/>
                <a:gd name="connsiteY100" fmla="*/ 144543 h 4275461"/>
                <a:gd name="connsiteX101" fmla="*/ 1205348 w 3619883"/>
                <a:gd name="connsiteY101" fmla="*/ 120753 h 4275461"/>
                <a:gd name="connsiteX102" fmla="*/ 1271764 w 3619883"/>
                <a:gd name="connsiteY102" fmla="*/ 117956 h 4275461"/>
                <a:gd name="connsiteX103" fmla="*/ 1315583 w 3619883"/>
                <a:gd name="connsiteY103" fmla="*/ 125912 h 4275461"/>
                <a:gd name="connsiteX104" fmla="*/ 1359125 w 3619883"/>
                <a:gd name="connsiteY104" fmla="*/ 139761 h 4275461"/>
                <a:gd name="connsiteX105" fmla="*/ 1391919 w 3619883"/>
                <a:gd name="connsiteY105" fmla="*/ 147202 h 4275461"/>
                <a:gd name="connsiteX106" fmla="*/ 1436563 w 3619883"/>
                <a:gd name="connsiteY106" fmla="*/ 137480 h 4275461"/>
                <a:gd name="connsiteX107" fmla="*/ 1471566 w 3619883"/>
                <a:gd name="connsiteY107" fmla="*/ 97777 h 4275461"/>
                <a:gd name="connsiteX108" fmla="*/ 1505739 w 3619883"/>
                <a:gd name="connsiteY108" fmla="*/ 75753 h 4275461"/>
                <a:gd name="connsiteX109" fmla="*/ 1590891 w 3619883"/>
                <a:gd name="connsiteY109" fmla="*/ 144702 h 4275461"/>
                <a:gd name="connsiteX110" fmla="*/ 1625616 w 3619883"/>
                <a:gd name="connsiteY110" fmla="*/ 110893 h 4275461"/>
                <a:gd name="connsiteX111" fmla="*/ 1658964 w 3619883"/>
                <a:gd name="connsiteY111" fmla="*/ 106547 h 4275461"/>
                <a:gd name="connsiteX112" fmla="*/ 1746598 w 3619883"/>
                <a:gd name="connsiteY112" fmla="*/ 122460 h 4275461"/>
                <a:gd name="connsiteX113" fmla="*/ 1811913 w 3619883"/>
                <a:gd name="connsiteY113" fmla="*/ 143234 h 4275461"/>
                <a:gd name="connsiteX114" fmla="*/ 1856557 w 3619883"/>
                <a:gd name="connsiteY114" fmla="*/ 133511 h 4275461"/>
                <a:gd name="connsiteX115" fmla="*/ 2066003 w 3619883"/>
                <a:gd name="connsiteY115" fmla="*/ 143313 h 4275461"/>
                <a:gd name="connsiteX116" fmla="*/ 2177615 w 3619883"/>
                <a:gd name="connsiteY116" fmla="*/ 119007 h 4275461"/>
                <a:gd name="connsiteX117" fmla="*/ 2255883 w 3619883"/>
                <a:gd name="connsiteY117" fmla="*/ 99047 h 4275461"/>
                <a:gd name="connsiteX118" fmla="*/ 2344622 w 3619883"/>
                <a:gd name="connsiteY118" fmla="*/ 91388 h 4275461"/>
                <a:gd name="connsiteX119" fmla="*/ 2455682 w 3619883"/>
                <a:gd name="connsiteY119" fmla="*/ 78869 h 4275461"/>
                <a:gd name="connsiteX120" fmla="*/ 2632609 w 3619883"/>
                <a:gd name="connsiteY120" fmla="*/ 75338 h 4275461"/>
                <a:gd name="connsiteX121" fmla="*/ 2742291 w 3619883"/>
                <a:gd name="connsiteY121" fmla="*/ 92282 h 4275461"/>
                <a:gd name="connsiteX122" fmla="*/ 2851974 w 3619883"/>
                <a:gd name="connsiteY122" fmla="*/ 109227 h 4275461"/>
                <a:gd name="connsiteX123" fmla="*/ 2907643 w 3619883"/>
                <a:gd name="connsiteY123" fmla="*/ 100020 h 4275461"/>
                <a:gd name="connsiteX124" fmla="*/ 2944022 w 3619883"/>
                <a:gd name="connsiteY124" fmla="*/ 30853 h 4275461"/>
                <a:gd name="connsiteX125" fmla="*/ 3022289 w 3619883"/>
                <a:gd name="connsiteY125" fmla="*/ 10893 h 4275461"/>
                <a:gd name="connsiteX126" fmla="*/ 3054807 w 3619883"/>
                <a:gd name="connsiteY126" fmla="*/ 24226 h 4275461"/>
                <a:gd name="connsiteX127" fmla="*/ 3141892 w 3619883"/>
                <a:gd name="connsiteY127" fmla="*/ 51925 h 4275461"/>
                <a:gd name="connsiteX128" fmla="*/ 3185711 w 3619883"/>
                <a:gd name="connsiteY128" fmla="*/ 59881 h 4275461"/>
                <a:gd name="connsiteX129" fmla="*/ 3219056 w 3619883"/>
                <a:gd name="connsiteY129" fmla="*/ 55536 h 4275461"/>
                <a:gd name="connsiteX130" fmla="*/ 3263425 w 3619883"/>
                <a:gd name="connsiteY130" fmla="*/ 51706 h 4275461"/>
                <a:gd name="connsiteX131" fmla="*/ 3296219 w 3619883"/>
                <a:gd name="connsiteY131" fmla="*/ 59147 h 4275461"/>
                <a:gd name="connsiteX132" fmla="*/ 3319094 w 3619883"/>
                <a:gd name="connsiteY132" fmla="*/ 42500 h 4275461"/>
                <a:gd name="connsiteX133" fmla="*/ 3420511 w 3619883"/>
                <a:gd name="connsiteY133" fmla="*/ 0 h 4275461"/>
                <a:gd name="connsiteX134" fmla="*/ 3453305 w 3619883"/>
                <a:gd name="connsiteY134" fmla="*/ 7440 h 4275461"/>
                <a:gd name="connsiteX135" fmla="*/ 3496571 w 3619883"/>
                <a:gd name="connsiteY135" fmla="*/ 27182 h 4275461"/>
                <a:gd name="connsiteX136" fmla="*/ 3602117 w 3619883"/>
                <a:gd name="connsiteY136" fmla="*/ 132521 h 4275461"/>
                <a:gd name="connsiteX137" fmla="*/ 3619883 w 3619883"/>
                <a:gd name="connsiteY137" fmla="*/ 140049 h 4275461"/>
                <a:gd name="connsiteX138" fmla="*/ 3619883 w 3619883"/>
                <a:gd name="connsiteY13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59941 w 3619883"/>
                <a:gd name="connsiteY6" fmla="*/ 4128157 h 4275461"/>
                <a:gd name="connsiteX7" fmla="*/ 2996846 w 3619883"/>
                <a:gd name="connsiteY7" fmla="*/ 4128157 h 4275461"/>
                <a:gd name="connsiteX8" fmla="*/ 3014011 w 3619883"/>
                <a:gd name="connsiteY8" fmla="*/ 4275461 h 4275461"/>
                <a:gd name="connsiteX9" fmla="*/ 2761042 w 3619883"/>
                <a:gd name="connsiteY9" fmla="*/ 4275461 h 4275461"/>
                <a:gd name="connsiteX10" fmla="*/ 2761042 w 3619883"/>
                <a:gd name="connsiteY10" fmla="*/ 4128157 h 4275461"/>
                <a:gd name="connsiteX11" fmla="*/ 2826768 w 3619883"/>
                <a:gd name="connsiteY11" fmla="*/ 4128157 h 4275461"/>
                <a:gd name="connsiteX12" fmla="*/ 2826768 w 3619883"/>
                <a:gd name="connsiteY12" fmla="*/ 3951392 h 4275461"/>
                <a:gd name="connsiteX13" fmla="*/ 2648983 w 3619883"/>
                <a:gd name="connsiteY13" fmla="*/ 3951392 h 4275461"/>
                <a:gd name="connsiteX14" fmla="*/ 2648983 w 3619883"/>
                <a:gd name="connsiteY14" fmla="*/ 4128157 h 4275461"/>
                <a:gd name="connsiteX15" fmla="*/ 2690646 w 3619883"/>
                <a:gd name="connsiteY15" fmla="*/ 4128157 h 4275461"/>
                <a:gd name="connsiteX16" fmla="*/ 2690646 w 3619883"/>
                <a:gd name="connsiteY16" fmla="*/ 4275461 h 4275461"/>
                <a:gd name="connsiteX17" fmla="*/ 2511710 w 3619883"/>
                <a:gd name="connsiteY17" fmla="*/ 4275461 h 4275461"/>
                <a:gd name="connsiteX18" fmla="*/ 2454288 w 3619883"/>
                <a:gd name="connsiteY18" fmla="*/ 4128157 h 4275461"/>
                <a:gd name="connsiteX19" fmla="*/ 2515810 w 3619883"/>
                <a:gd name="connsiteY19" fmla="*/ 4128157 h 4275461"/>
                <a:gd name="connsiteX20" fmla="*/ 2515810 w 3619883"/>
                <a:gd name="connsiteY20" fmla="*/ 3951392 h 4275461"/>
                <a:gd name="connsiteX21" fmla="*/ 2338025 w 3619883"/>
                <a:gd name="connsiteY21" fmla="*/ 3951392 h 4275461"/>
                <a:gd name="connsiteX22" fmla="*/ 2338025 w 3619883"/>
                <a:gd name="connsiteY22" fmla="*/ 4128157 h 4275461"/>
                <a:gd name="connsiteX23" fmla="*/ 2395120 w 3619883"/>
                <a:gd name="connsiteY23" fmla="*/ 4128157 h 4275461"/>
                <a:gd name="connsiteX24" fmla="*/ 2337697 w 3619883"/>
                <a:gd name="connsiteY24" fmla="*/ 4275461 h 4275461"/>
                <a:gd name="connsiteX25" fmla="*/ 2150155 w 3619883"/>
                <a:gd name="connsiteY25" fmla="*/ 4275461 h 4275461"/>
                <a:gd name="connsiteX26" fmla="*/ 2150155 w 3619883"/>
                <a:gd name="connsiteY26" fmla="*/ 4128157 h 4275461"/>
                <a:gd name="connsiteX27" fmla="*/ 2204852 w 3619883"/>
                <a:gd name="connsiteY27" fmla="*/ 4128157 h 4275461"/>
                <a:gd name="connsiteX28" fmla="*/ 2204852 w 3619883"/>
                <a:gd name="connsiteY28" fmla="*/ 3951392 h 4275461"/>
                <a:gd name="connsiteX29" fmla="*/ 2027068 w 3619883"/>
                <a:gd name="connsiteY29" fmla="*/ 3951392 h 4275461"/>
                <a:gd name="connsiteX30" fmla="*/ 2027068 w 3619883"/>
                <a:gd name="connsiteY30" fmla="*/ 4128157 h 4275461"/>
                <a:gd name="connsiteX31" fmla="*/ 2079759 w 3619883"/>
                <a:gd name="connsiteY31" fmla="*/ 4128157 h 4275461"/>
                <a:gd name="connsiteX32" fmla="*/ 2079759 w 3619883"/>
                <a:gd name="connsiteY32" fmla="*/ 4275461 h 4275461"/>
                <a:gd name="connsiteX33" fmla="*/ 1824703 w 3619883"/>
                <a:gd name="connsiteY33" fmla="*/ 4275461 h 4275461"/>
                <a:gd name="connsiteX34" fmla="*/ 1834468 w 3619883"/>
                <a:gd name="connsiteY34" fmla="*/ 4128157 h 4275461"/>
                <a:gd name="connsiteX35" fmla="*/ 1893894 w 3619883"/>
                <a:gd name="connsiteY35" fmla="*/ 4128157 h 4275461"/>
                <a:gd name="connsiteX36" fmla="*/ 1893894 w 3619883"/>
                <a:gd name="connsiteY36" fmla="*/ 3951392 h 4275461"/>
                <a:gd name="connsiteX37" fmla="*/ 1716110 w 3619883"/>
                <a:gd name="connsiteY37" fmla="*/ 3951392 h 4275461"/>
                <a:gd name="connsiteX38" fmla="*/ 1716110 w 3619883"/>
                <a:gd name="connsiteY38" fmla="*/ 4006431 h 4275461"/>
                <a:gd name="connsiteX39" fmla="*/ 1703447 w 3619883"/>
                <a:gd name="connsiteY39" fmla="*/ 4007960 h 4275461"/>
                <a:gd name="connsiteX40" fmla="*/ 1716110 w 3619883"/>
                <a:gd name="connsiteY40" fmla="*/ 4044284 h 4275461"/>
                <a:gd name="connsiteX41" fmla="*/ 1716110 w 3619883"/>
                <a:gd name="connsiteY41" fmla="*/ 4128157 h 4275461"/>
                <a:gd name="connsiteX42" fmla="*/ 1745346 w 3619883"/>
                <a:gd name="connsiteY42" fmla="*/ 4128157 h 4275461"/>
                <a:gd name="connsiteX43" fmla="*/ 1796694 w 3619883"/>
                <a:gd name="connsiteY43" fmla="*/ 4275461 h 4275461"/>
                <a:gd name="connsiteX44" fmla="*/ 1558844 w 3619883"/>
                <a:gd name="connsiteY44" fmla="*/ 4275461 h 4275461"/>
                <a:gd name="connsiteX45" fmla="*/ 1517252 w 3619883"/>
                <a:gd name="connsiteY45" fmla="*/ 4128157 h 4275461"/>
                <a:gd name="connsiteX46" fmla="*/ 1582936 w 3619883"/>
                <a:gd name="connsiteY46" fmla="*/ 4128157 h 4275461"/>
                <a:gd name="connsiteX47" fmla="*/ 1582936 w 3619883"/>
                <a:gd name="connsiteY47" fmla="*/ 3951392 h 4275461"/>
                <a:gd name="connsiteX48" fmla="*/ 1405151 w 3619883"/>
                <a:gd name="connsiteY48" fmla="*/ 3951392 h 4275461"/>
                <a:gd name="connsiteX49" fmla="*/ 1405151 w 3619883"/>
                <a:gd name="connsiteY49" fmla="*/ 4128157 h 4275461"/>
                <a:gd name="connsiteX50" fmla="*/ 1468988 w 3619883"/>
                <a:gd name="connsiteY50" fmla="*/ 4128157 h 4275461"/>
                <a:gd name="connsiteX51" fmla="*/ 1427396 w 3619883"/>
                <a:gd name="connsiteY51" fmla="*/ 4275461 h 4275461"/>
                <a:gd name="connsiteX52" fmla="*/ 1210751 w 3619883"/>
                <a:gd name="connsiteY52" fmla="*/ 4275461 h 4275461"/>
                <a:gd name="connsiteX53" fmla="*/ 1210751 w 3619883"/>
                <a:gd name="connsiteY53" fmla="*/ 4128157 h 4275461"/>
                <a:gd name="connsiteX54" fmla="*/ 1271978 w 3619883"/>
                <a:gd name="connsiteY54" fmla="*/ 4128157 h 4275461"/>
                <a:gd name="connsiteX55" fmla="*/ 1271978 w 3619883"/>
                <a:gd name="connsiteY55" fmla="*/ 3951392 h 4275461"/>
                <a:gd name="connsiteX56" fmla="*/ 1094193 w 3619883"/>
                <a:gd name="connsiteY56" fmla="*/ 3951392 h 4275461"/>
                <a:gd name="connsiteX57" fmla="*/ 1094193 w 3619883"/>
                <a:gd name="connsiteY57" fmla="*/ 4128157 h 4275461"/>
                <a:gd name="connsiteX58" fmla="*/ 1140354 w 3619883"/>
                <a:gd name="connsiteY58" fmla="*/ 4128157 h 4275461"/>
                <a:gd name="connsiteX59" fmla="*/ 1140354 w 3619883"/>
                <a:gd name="connsiteY59" fmla="*/ 4275461 h 4275461"/>
                <a:gd name="connsiteX60" fmla="*/ 953807 w 3619883"/>
                <a:gd name="connsiteY60" fmla="*/ 4275461 h 4275461"/>
                <a:gd name="connsiteX61" fmla="*/ 912215 w 3619883"/>
                <a:gd name="connsiteY61" fmla="*/ 4128157 h 4275461"/>
                <a:gd name="connsiteX62" fmla="*/ 961020 w 3619883"/>
                <a:gd name="connsiteY62" fmla="*/ 4128157 h 4275461"/>
                <a:gd name="connsiteX63" fmla="*/ 961020 w 3619883"/>
                <a:gd name="connsiteY63" fmla="*/ 3951392 h 4275461"/>
                <a:gd name="connsiteX64" fmla="*/ 783235 w 3619883"/>
                <a:gd name="connsiteY64" fmla="*/ 3951392 h 4275461"/>
                <a:gd name="connsiteX65" fmla="*/ 783235 w 3619883"/>
                <a:gd name="connsiteY65" fmla="*/ 4128157 h 4275461"/>
                <a:gd name="connsiteX66" fmla="*/ 871024 w 3619883"/>
                <a:gd name="connsiteY66" fmla="*/ 4128157 h 4275461"/>
                <a:gd name="connsiteX67" fmla="*/ 829432 w 3619883"/>
                <a:gd name="connsiteY67" fmla="*/ 4275461 h 4275461"/>
                <a:gd name="connsiteX68" fmla="*/ 611484 w 3619883"/>
                <a:gd name="connsiteY68" fmla="*/ 4275461 h 4275461"/>
                <a:gd name="connsiteX69" fmla="*/ 621247 w 3619883"/>
                <a:gd name="connsiteY69" fmla="*/ 4128157 h 4275461"/>
                <a:gd name="connsiteX70" fmla="*/ 650062 w 3619883"/>
                <a:gd name="connsiteY70" fmla="*/ 4128157 h 4275461"/>
                <a:gd name="connsiteX71" fmla="*/ 650062 w 3619883"/>
                <a:gd name="connsiteY71" fmla="*/ 3951392 h 4275461"/>
                <a:gd name="connsiteX72" fmla="*/ 472277 w 3619883"/>
                <a:gd name="connsiteY72" fmla="*/ 3951392 h 4275461"/>
                <a:gd name="connsiteX73" fmla="*/ 472277 w 3619883"/>
                <a:gd name="connsiteY73" fmla="*/ 4128157 h 4275461"/>
                <a:gd name="connsiteX74" fmla="*/ 522650 w 3619883"/>
                <a:gd name="connsiteY74" fmla="*/ 4128157 h 4275461"/>
                <a:gd name="connsiteX75" fmla="*/ 573998 w 3619883"/>
                <a:gd name="connsiteY75" fmla="*/ 4275461 h 4275461"/>
                <a:gd name="connsiteX76" fmla="*/ 336164 w 3619883"/>
                <a:gd name="connsiteY76" fmla="*/ 4275461 h 4275461"/>
                <a:gd name="connsiteX77" fmla="*/ 294572 w 3619883"/>
                <a:gd name="connsiteY77" fmla="*/ 4128157 h 4275461"/>
                <a:gd name="connsiteX78" fmla="*/ 339106 w 3619883"/>
                <a:gd name="connsiteY78" fmla="*/ 4128157 h 4275461"/>
                <a:gd name="connsiteX79" fmla="*/ 339106 w 3619883"/>
                <a:gd name="connsiteY79" fmla="*/ 3951392 h 4275461"/>
                <a:gd name="connsiteX80" fmla="*/ 161321 w 3619883"/>
                <a:gd name="connsiteY80" fmla="*/ 3951392 h 4275461"/>
                <a:gd name="connsiteX81" fmla="*/ 161321 w 3619883"/>
                <a:gd name="connsiteY81" fmla="*/ 4128157 h 4275461"/>
                <a:gd name="connsiteX82" fmla="*/ 230914 w 3619883"/>
                <a:gd name="connsiteY82" fmla="*/ 4128157 h 4275461"/>
                <a:gd name="connsiteX83" fmla="*/ 189322 w 3619883"/>
                <a:gd name="connsiteY83" fmla="*/ 4275461 h 4275461"/>
                <a:gd name="connsiteX84" fmla="*/ 0 w 3619883"/>
                <a:gd name="connsiteY84" fmla="*/ 4275461 h 4275461"/>
                <a:gd name="connsiteX85" fmla="*/ 0 w 3619883"/>
                <a:gd name="connsiteY85" fmla="*/ 42229 h 4275461"/>
                <a:gd name="connsiteX86" fmla="*/ 42464 w 3619883"/>
                <a:gd name="connsiteY86" fmla="*/ 40518 h 4275461"/>
                <a:gd name="connsiteX87" fmla="*/ 137733 w 3619883"/>
                <a:gd name="connsiteY87" fmla="*/ 35355 h 4275461"/>
                <a:gd name="connsiteX88" fmla="*/ 270565 w 3619883"/>
                <a:gd name="connsiteY88" fmla="*/ 29759 h 4275461"/>
                <a:gd name="connsiteX89" fmla="*/ 479734 w 3619883"/>
                <a:gd name="connsiteY89" fmla="*/ 45455 h 4275461"/>
                <a:gd name="connsiteX90" fmla="*/ 524103 w 3619883"/>
                <a:gd name="connsiteY90" fmla="*/ 41625 h 4275461"/>
                <a:gd name="connsiteX91" fmla="*/ 624416 w 3619883"/>
                <a:gd name="connsiteY91" fmla="*/ 22696 h 4275461"/>
                <a:gd name="connsiteX92" fmla="*/ 657762 w 3619883"/>
                <a:gd name="connsiteY92" fmla="*/ 18351 h 4275461"/>
                <a:gd name="connsiteX93" fmla="*/ 690557 w 3619883"/>
                <a:gd name="connsiteY93" fmla="*/ 25792 h 4275461"/>
                <a:gd name="connsiteX94" fmla="*/ 745123 w 3619883"/>
                <a:gd name="connsiteY94" fmla="*/ 40157 h 4275461"/>
                <a:gd name="connsiteX95" fmla="*/ 789493 w 3619883"/>
                <a:gd name="connsiteY95" fmla="*/ 36327 h 4275461"/>
                <a:gd name="connsiteX96" fmla="*/ 854255 w 3619883"/>
                <a:gd name="connsiteY96" fmla="*/ 68887 h 4275461"/>
                <a:gd name="connsiteX97" fmla="*/ 897520 w 3619883"/>
                <a:gd name="connsiteY97" fmla="*/ 88629 h 4275461"/>
                <a:gd name="connsiteX98" fmla="*/ 940510 w 3619883"/>
                <a:gd name="connsiteY98" fmla="*/ 114265 h 4275461"/>
                <a:gd name="connsiteX99" fmla="*/ 1082712 w 3619883"/>
                <a:gd name="connsiteY99" fmla="*/ 144543 h 4275461"/>
                <a:gd name="connsiteX100" fmla="*/ 1205348 w 3619883"/>
                <a:gd name="connsiteY100" fmla="*/ 120753 h 4275461"/>
                <a:gd name="connsiteX101" fmla="*/ 1271764 w 3619883"/>
                <a:gd name="connsiteY101" fmla="*/ 117956 h 4275461"/>
                <a:gd name="connsiteX102" fmla="*/ 1315583 w 3619883"/>
                <a:gd name="connsiteY102" fmla="*/ 125912 h 4275461"/>
                <a:gd name="connsiteX103" fmla="*/ 1359125 w 3619883"/>
                <a:gd name="connsiteY103" fmla="*/ 139761 h 4275461"/>
                <a:gd name="connsiteX104" fmla="*/ 1391919 w 3619883"/>
                <a:gd name="connsiteY104" fmla="*/ 147202 h 4275461"/>
                <a:gd name="connsiteX105" fmla="*/ 1436563 w 3619883"/>
                <a:gd name="connsiteY105" fmla="*/ 137480 h 4275461"/>
                <a:gd name="connsiteX106" fmla="*/ 1471566 w 3619883"/>
                <a:gd name="connsiteY106" fmla="*/ 97777 h 4275461"/>
                <a:gd name="connsiteX107" fmla="*/ 1505739 w 3619883"/>
                <a:gd name="connsiteY107" fmla="*/ 75753 h 4275461"/>
                <a:gd name="connsiteX108" fmla="*/ 1590891 w 3619883"/>
                <a:gd name="connsiteY108" fmla="*/ 144702 h 4275461"/>
                <a:gd name="connsiteX109" fmla="*/ 1625616 w 3619883"/>
                <a:gd name="connsiteY109" fmla="*/ 110893 h 4275461"/>
                <a:gd name="connsiteX110" fmla="*/ 1658964 w 3619883"/>
                <a:gd name="connsiteY110" fmla="*/ 106547 h 4275461"/>
                <a:gd name="connsiteX111" fmla="*/ 1746598 w 3619883"/>
                <a:gd name="connsiteY111" fmla="*/ 122460 h 4275461"/>
                <a:gd name="connsiteX112" fmla="*/ 1811913 w 3619883"/>
                <a:gd name="connsiteY112" fmla="*/ 143234 h 4275461"/>
                <a:gd name="connsiteX113" fmla="*/ 1856557 w 3619883"/>
                <a:gd name="connsiteY113" fmla="*/ 133511 h 4275461"/>
                <a:gd name="connsiteX114" fmla="*/ 2066003 w 3619883"/>
                <a:gd name="connsiteY114" fmla="*/ 143313 h 4275461"/>
                <a:gd name="connsiteX115" fmla="*/ 2177615 w 3619883"/>
                <a:gd name="connsiteY115" fmla="*/ 119007 h 4275461"/>
                <a:gd name="connsiteX116" fmla="*/ 2255883 w 3619883"/>
                <a:gd name="connsiteY116" fmla="*/ 99047 h 4275461"/>
                <a:gd name="connsiteX117" fmla="*/ 2344622 w 3619883"/>
                <a:gd name="connsiteY117" fmla="*/ 91388 h 4275461"/>
                <a:gd name="connsiteX118" fmla="*/ 2455682 w 3619883"/>
                <a:gd name="connsiteY118" fmla="*/ 78869 h 4275461"/>
                <a:gd name="connsiteX119" fmla="*/ 2632609 w 3619883"/>
                <a:gd name="connsiteY119" fmla="*/ 75338 h 4275461"/>
                <a:gd name="connsiteX120" fmla="*/ 2742291 w 3619883"/>
                <a:gd name="connsiteY120" fmla="*/ 92282 h 4275461"/>
                <a:gd name="connsiteX121" fmla="*/ 2851974 w 3619883"/>
                <a:gd name="connsiteY121" fmla="*/ 109227 h 4275461"/>
                <a:gd name="connsiteX122" fmla="*/ 2907643 w 3619883"/>
                <a:gd name="connsiteY122" fmla="*/ 100020 h 4275461"/>
                <a:gd name="connsiteX123" fmla="*/ 2944022 w 3619883"/>
                <a:gd name="connsiteY123" fmla="*/ 30853 h 4275461"/>
                <a:gd name="connsiteX124" fmla="*/ 3022289 w 3619883"/>
                <a:gd name="connsiteY124" fmla="*/ 10893 h 4275461"/>
                <a:gd name="connsiteX125" fmla="*/ 3054807 w 3619883"/>
                <a:gd name="connsiteY125" fmla="*/ 24226 h 4275461"/>
                <a:gd name="connsiteX126" fmla="*/ 3141892 w 3619883"/>
                <a:gd name="connsiteY126" fmla="*/ 51925 h 4275461"/>
                <a:gd name="connsiteX127" fmla="*/ 3185711 w 3619883"/>
                <a:gd name="connsiteY127" fmla="*/ 59881 h 4275461"/>
                <a:gd name="connsiteX128" fmla="*/ 3219056 w 3619883"/>
                <a:gd name="connsiteY128" fmla="*/ 55536 h 4275461"/>
                <a:gd name="connsiteX129" fmla="*/ 3263425 w 3619883"/>
                <a:gd name="connsiteY129" fmla="*/ 51706 h 4275461"/>
                <a:gd name="connsiteX130" fmla="*/ 3296219 w 3619883"/>
                <a:gd name="connsiteY130" fmla="*/ 59147 h 4275461"/>
                <a:gd name="connsiteX131" fmla="*/ 3319094 w 3619883"/>
                <a:gd name="connsiteY131" fmla="*/ 42500 h 4275461"/>
                <a:gd name="connsiteX132" fmla="*/ 3420511 w 3619883"/>
                <a:gd name="connsiteY132" fmla="*/ 0 h 4275461"/>
                <a:gd name="connsiteX133" fmla="*/ 3453305 w 3619883"/>
                <a:gd name="connsiteY133" fmla="*/ 7440 h 4275461"/>
                <a:gd name="connsiteX134" fmla="*/ 3496571 w 3619883"/>
                <a:gd name="connsiteY134" fmla="*/ 27182 h 4275461"/>
                <a:gd name="connsiteX135" fmla="*/ 3602117 w 3619883"/>
                <a:gd name="connsiteY135" fmla="*/ 132521 h 4275461"/>
                <a:gd name="connsiteX136" fmla="*/ 3619883 w 3619883"/>
                <a:gd name="connsiteY136" fmla="*/ 140049 h 4275461"/>
                <a:gd name="connsiteX137" fmla="*/ 3619883 w 3619883"/>
                <a:gd name="connsiteY13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96846 w 3619883"/>
                <a:gd name="connsiteY6" fmla="*/ 4128157 h 4275461"/>
                <a:gd name="connsiteX7" fmla="*/ 3014011 w 3619883"/>
                <a:gd name="connsiteY7" fmla="*/ 4275461 h 4275461"/>
                <a:gd name="connsiteX8" fmla="*/ 2761042 w 3619883"/>
                <a:gd name="connsiteY8" fmla="*/ 4275461 h 4275461"/>
                <a:gd name="connsiteX9" fmla="*/ 2761042 w 3619883"/>
                <a:gd name="connsiteY9" fmla="*/ 4128157 h 4275461"/>
                <a:gd name="connsiteX10" fmla="*/ 2826768 w 3619883"/>
                <a:gd name="connsiteY10" fmla="*/ 4128157 h 4275461"/>
                <a:gd name="connsiteX11" fmla="*/ 2826768 w 3619883"/>
                <a:gd name="connsiteY11" fmla="*/ 3951392 h 4275461"/>
                <a:gd name="connsiteX12" fmla="*/ 2648983 w 3619883"/>
                <a:gd name="connsiteY12" fmla="*/ 3951392 h 4275461"/>
                <a:gd name="connsiteX13" fmla="*/ 2648983 w 3619883"/>
                <a:gd name="connsiteY13" fmla="*/ 4128157 h 4275461"/>
                <a:gd name="connsiteX14" fmla="*/ 2690646 w 3619883"/>
                <a:gd name="connsiteY14" fmla="*/ 4128157 h 4275461"/>
                <a:gd name="connsiteX15" fmla="*/ 2690646 w 3619883"/>
                <a:gd name="connsiteY15" fmla="*/ 4275461 h 4275461"/>
                <a:gd name="connsiteX16" fmla="*/ 2511710 w 3619883"/>
                <a:gd name="connsiteY16" fmla="*/ 4275461 h 4275461"/>
                <a:gd name="connsiteX17" fmla="*/ 2454288 w 3619883"/>
                <a:gd name="connsiteY17" fmla="*/ 4128157 h 4275461"/>
                <a:gd name="connsiteX18" fmla="*/ 2515810 w 3619883"/>
                <a:gd name="connsiteY18" fmla="*/ 4128157 h 4275461"/>
                <a:gd name="connsiteX19" fmla="*/ 2515810 w 3619883"/>
                <a:gd name="connsiteY19" fmla="*/ 3951392 h 4275461"/>
                <a:gd name="connsiteX20" fmla="*/ 2338025 w 3619883"/>
                <a:gd name="connsiteY20" fmla="*/ 3951392 h 4275461"/>
                <a:gd name="connsiteX21" fmla="*/ 2338025 w 3619883"/>
                <a:gd name="connsiteY21" fmla="*/ 4128157 h 4275461"/>
                <a:gd name="connsiteX22" fmla="*/ 2395120 w 3619883"/>
                <a:gd name="connsiteY22" fmla="*/ 4128157 h 4275461"/>
                <a:gd name="connsiteX23" fmla="*/ 2337697 w 3619883"/>
                <a:gd name="connsiteY23" fmla="*/ 4275461 h 4275461"/>
                <a:gd name="connsiteX24" fmla="*/ 2150155 w 3619883"/>
                <a:gd name="connsiteY24" fmla="*/ 4275461 h 4275461"/>
                <a:gd name="connsiteX25" fmla="*/ 2150155 w 3619883"/>
                <a:gd name="connsiteY25" fmla="*/ 4128157 h 4275461"/>
                <a:gd name="connsiteX26" fmla="*/ 2204852 w 3619883"/>
                <a:gd name="connsiteY26" fmla="*/ 4128157 h 4275461"/>
                <a:gd name="connsiteX27" fmla="*/ 2204852 w 3619883"/>
                <a:gd name="connsiteY27" fmla="*/ 3951392 h 4275461"/>
                <a:gd name="connsiteX28" fmla="*/ 2027068 w 3619883"/>
                <a:gd name="connsiteY28" fmla="*/ 3951392 h 4275461"/>
                <a:gd name="connsiteX29" fmla="*/ 2027068 w 3619883"/>
                <a:gd name="connsiteY29" fmla="*/ 4128157 h 4275461"/>
                <a:gd name="connsiteX30" fmla="*/ 2079759 w 3619883"/>
                <a:gd name="connsiteY30" fmla="*/ 4128157 h 4275461"/>
                <a:gd name="connsiteX31" fmla="*/ 2079759 w 3619883"/>
                <a:gd name="connsiteY31" fmla="*/ 4275461 h 4275461"/>
                <a:gd name="connsiteX32" fmla="*/ 1824703 w 3619883"/>
                <a:gd name="connsiteY32" fmla="*/ 4275461 h 4275461"/>
                <a:gd name="connsiteX33" fmla="*/ 1834468 w 3619883"/>
                <a:gd name="connsiteY33" fmla="*/ 4128157 h 4275461"/>
                <a:gd name="connsiteX34" fmla="*/ 1893894 w 3619883"/>
                <a:gd name="connsiteY34" fmla="*/ 4128157 h 4275461"/>
                <a:gd name="connsiteX35" fmla="*/ 1893894 w 3619883"/>
                <a:gd name="connsiteY35" fmla="*/ 3951392 h 4275461"/>
                <a:gd name="connsiteX36" fmla="*/ 1716110 w 3619883"/>
                <a:gd name="connsiteY36" fmla="*/ 3951392 h 4275461"/>
                <a:gd name="connsiteX37" fmla="*/ 1716110 w 3619883"/>
                <a:gd name="connsiteY37" fmla="*/ 4006431 h 4275461"/>
                <a:gd name="connsiteX38" fmla="*/ 1703447 w 3619883"/>
                <a:gd name="connsiteY38" fmla="*/ 4007960 h 4275461"/>
                <a:gd name="connsiteX39" fmla="*/ 1716110 w 3619883"/>
                <a:gd name="connsiteY39" fmla="*/ 4044284 h 4275461"/>
                <a:gd name="connsiteX40" fmla="*/ 1716110 w 3619883"/>
                <a:gd name="connsiteY40" fmla="*/ 4128157 h 4275461"/>
                <a:gd name="connsiteX41" fmla="*/ 1745346 w 3619883"/>
                <a:gd name="connsiteY41" fmla="*/ 4128157 h 4275461"/>
                <a:gd name="connsiteX42" fmla="*/ 1796694 w 3619883"/>
                <a:gd name="connsiteY42" fmla="*/ 4275461 h 4275461"/>
                <a:gd name="connsiteX43" fmla="*/ 1558844 w 3619883"/>
                <a:gd name="connsiteY43" fmla="*/ 4275461 h 4275461"/>
                <a:gd name="connsiteX44" fmla="*/ 1517252 w 3619883"/>
                <a:gd name="connsiteY44" fmla="*/ 4128157 h 4275461"/>
                <a:gd name="connsiteX45" fmla="*/ 1582936 w 3619883"/>
                <a:gd name="connsiteY45" fmla="*/ 4128157 h 4275461"/>
                <a:gd name="connsiteX46" fmla="*/ 1582936 w 3619883"/>
                <a:gd name="connsiteY46" fmla="*/ 3951392 h 4275461"/>
                <a:gd name="connsiteX47" fmla="*/ 1405151 w 3619883"/>
                <a:gd name="connsiteY47" fmla="*/ 3951392 h 4275461"/>
                <a:gd name="connsiteX48" fmla="*/ 1405151 w 3619883"/>
                <a:gd name="connsiteY48" fmla="*/ 4128157 h 4275461"/>
                <a:gd name="connsiteX49" fmla="*/ 1468988 w 3619883"/>
                <a:gd name="connsiteY49" fmla="*/ 4128157 h 4275461"/>
                <a:gd name="connsiteX50" fmla="*/ 1427396 w 3619883"/>
                <a:gd name="connsiteY50" fmla="*/ 4275461 h 4275461"/>
                <a:gd name="connsiteX51" fmla="*/ 1210751 w 3619883"/>
                <a:gd name="connsiteY51" fmla="*/ 4275461 h 4275461"/>
                <a:gd name="connsiteX52" fmla="*/ 1210751 w 3619883"/>
                <a:gd name="connsiteY52" fmla="*/ 4128157 h 4275461"/>
                <a:gd name="connsiteX53" fmla="*/ 1271978 w 3619883"/>
                <a:gd name="connsiteY53" fmla="*/ 4128157 h 4275461"/>
                <a:gd name="connsiteX54" fmla="*/ 1271978 w 3619883"/>
                <a:gd name="connsiteY54" fmla="*/ 3951392 h 4275461"/>
                <a:gd name="connsiteX55" fmla="*/ 1094193 w 3619883"/>
                <a:gd name="connsiteY55" fmla="*/ 3951392 h 4275461"/>
                <a:gd name="connsiteX56" fmla="*/ 1094193 w 3619883"/>
                <a:gd name="connsiteY56" fmla="*/ 4128157 h 4275461"/>
                <a:gd name="connsiteX57" fmla="*/ 1140354 w 3619883"/>
                <a:gd name="connsiteY57" fmla="*/ 4128157 h 4275461"/>
                <a:gd name="connsiteX58" fmla="*/ 1140354 w 3619883"/>
                <a:gd name="connsiteY58" fmla="*/ 4275461 h 4275461"/>
                <a:gd name="connsiteX59" fmla="*/ 953807 w 3619883"/>
                <a:gd name="connsiteY59" fmla="*/ 4275461 h 4275461"/>
                <a:gd name="connsiteX60" fmla="*/ 912215 w 3619883"/>
                <a:gd name="connsiteY60" fmla="*/ 4128157 h 4275461"/>
                <a:gd name="connsiteX61" fmla="*/ 961020 w 3619883"/>
                <a:gd name="connsiteY61" fmla="*/ 4128157 h 4275461"/>
                <a:gd name="connsiteX62" fmla="*/ 961020 w 3619883"/>
                <a:gd name="connsiteY62" fmla="*/ 3951392 h 4275461"/>
                <a:gd name="connsiteX63" fmla="*/ 783235 w 3619883"/>
                <a:gd name="connsiteY63" fmla="*/ 3951392 h 4275461"/>
                <a:gd name="connsiteX64" fmla="*/ 783235 w 3619883"/>
                <a:gd name="connsiteY64" fmla="*/ 4128157 h 4275461"/>
                <a:gd name="connsiteX65" fmla="*/ 871024 w 3619883"/>
                <a:gd name="connsiteY65" fmla="*/ 4128157 h 4275461"/>
                <a:gd name="connsiteX66" fmla="*/ 829432 w 3619883"/>
                <a:gd name="connsiteY66" fmla="*/ 4275461 h 4275461"/>
                <a:gd name="connsiteX67" fmla="*/ 611484 w 3619883"/>
                <a:gd name="connsiteY67" fmla="*/ 4275461 h 4275461"/>
                <a:gd name="connsiteX68" fmla="*/ 621247 w 3619883"/>
                <a:gd name="connsiteY68" fmla="*/ 4128157 h 4275461"/>
                <a:gd name="connsiteX69" fmla="*/ 650062 w 3619883"/>
                <a:gd name="connsiteY69" fmla="*/ 4128157 h 4275461"/>
                <a:gd name="connsiteX70" fmla="*/ 650062 w 3619883"/>
                <a:gd name="connsiteY70" fmla="*/ 3951392 h 4275461"/>
                <a:gd name="connsiteX71" fmla="*/ 472277 w 3619883"/>
                <a:gd name="connsiteY71" fmla="*/ 3951392 h 4275461"/>
                <a:gd name="connsiteX72" fmla="*/ 472277 w 3619883"/>
                <a:gd name="connsiteY72" fmla="*/ 4128157 h 4275461"/>
                <a:gd name="connsiteX73" fmla="*/ 522650 w 3619883"/>
                <a:gd name="connsiteY73" fmla="*/ 4128157 h 4275461"/>
                <a:gd name="connsiteX74" fmla="*/ 573998 w 3619883"/>
                <a:gd name="connsiteY74" fmla="*/ 4275461 h 4275461"/>
                <a:gd name="connsiteX75" fmla="*/ 336164 w 3619883"/>
                <a:gd name="connsiteY75" fmla="*/ 4275461 h 4275461"/>
                <a:gd name="connsiteX76" fmla="*/ 294572 w 3619883"/>
                <a:gd name="connsiteY76" fmla="*/ 4128157 h 4275461"/>
                <a:gd name="connsiteX77" fmla="*/ 339106 w 3619883"/>
                <a:gd name="connsiteY77" fmla="*/ 4128157 h 4275461"/>
                <a:gd name="connsiteX78" fmla="*/ 339106 w 3619883"/>
                <a:gd name="connsiteY78" fmla="*/ 3951392 h 4275461"/>
                <a:gd name="connsiteX79" fmla="*/ 161321 w 3619883"/>
                <a:gd name="connsiteY79" fmla="*/ 3951392 h 4275461"/>
                <a:gd name="connsiteX80" fmla="*/ 161321 w 3619883"/>
                <a:gd name="connsiteY80" fmla="*/ 4128157 h 4275461"/>
                <a:gd name="connsiteX81" fmla="*/ 230914 w 3619883"/>
                <a:gd name="connsiteY81" fmla="*/ 4128157 h 4275461"/>
                <a:gd name="connsiteX82" fmla="*/ 189322 w 3619883"/>
                <a:gd name="connsiteY82" fmla="*/ 4275461 h 4275461"/>
                <a:gd name="connsiteX83" fmla="*/ 0 w 3619883"/>
                <a:gd name="connsiteY83" fmla="*/ 4275461 h 4275461"/>
                <a:gd name="connsiteX84" fmla="*/ 0 w 3619883"/>
                <a:gd name="connsiteY84" fmla="*/ 42229 h 4275461"/>
                <a:gd name="connsiteX85" fmla="*/ 42464 w 3619883"/>
                <a:gd name="connsiteY85" fmla="*/ 40518 h 4275461"/>
                <a:gd name="connsiteX86" fmla="*/ 137733 w 3619883"/>
                <a:gd name="connsiteY86" fmla="*/ 35355 h 4275461"/>
                <a:gd name="connsiteX87" fmla="*/ 270565 w 3619883"/>
                <a:gd name="connsiteY87" fmla="*/ 29759 h 4275461"/>
                <a:gd name="connsiteX88" fmla="*/ 479734 w 3619883"/>
                <a:gd name="connsiteY88" fmla="*/ 45455 h 4275461"/>
                <a:gd name="connsiteX89" fmla="*/ 524103 w 3619883"/>
                <a:gd name="connsiteY89" fmla="*/ 41625 h 4275461"/>
                <a:gd name="connsiteX90" fmla="*/ 624416 w 3619883"/>
                <a:gd name="connsiteY90" fmla="*/ 22696 h 4275461"/>
                <a:gd name="connsiteX91" fmla="*/ 657762 w 3619883"/>
                <a:gd name="connsiteY91" fmla="*/ 18351 h 4275461"/>
                <a:gd name="connsiteX92" fmla="*/ 690557 w 3619883"/>
                <a:gd name="connsiteY92" fmla="*/ 25792 h 4275461"/>
                <a:gd name="connsiteX93" fmla="*/ 745123 w 3619883"/>
                <a:gd name="connsiteY93" fmla="*/ 40157 h 4275461"/>
                <a:gd name="connsiteX94" fmla="*/ 789493 w 3619883"/>
                <a:gd name="connsiteY94" fmla="*/ 36327 h 4275461"/>
                <a:gd name="connsiteX95" fmla="*/ 854255 w 3619883"/>
                <a:gd name="connsiteY95" fmla="*/ 68887 h 4275461"/>
                <a:gd name="connsiteX96" fmla="*/ 897520 w 3619883"/>
                <a:gd name="connsiteY96" fmla="*/ 88629 h 4275461"/>
                <a:gd name="connsiteX97" fmla="*/ 940510 w 3619883"/>
                <a:gd name="connsiteY97" fmla="*/ 114265 h 4275461"/>
                <a:gd name="connsiteX98" fmla="*/ 1082712 w 3619883"/>
                <a:gd name="connsiteY98" fmla="*/ 144543 h 4275461"/>
                <a:gd name="connsiteX99" fmla="*/ 1205348 w 3619883"/>
                <a:gd name="connsiteY99" fmla="*/ 120753 h 4275461"/>
                <a:gd name="connsiteX100" fmla="*/ 1271764 w 3619883"/>
                <a:gd name="connsiteY100" fmla="*/ 117956 h 4275461"/>
                <a:gd name="connsiteX101" fmla="*/ 1315583 w 3619883"/>
                <a:gd name="connsiteY101" fmla="*/ 125912 h 4275461"/>
                <a:gd name="connsiteX102" fmla="*/ 1359125 w 3619883"/>
                <a:gd name="connsiteY102" fmla="*/ 139761 h 4275461"/>
                <a:gd name="connsiteX103" fmla="*/ 1391919 w 3619883"/>
                <a:gd name="connsiteY103" fmla="*/ 147202 h 4275461"/>
                <a:gd name="connsiteX104" fmla="*/ 1436563 w 3619883"/>
                <a:gd name="connsiteY104" fmla="*/ 137480 h 4275461"/>
                <a:gd name="connsiteX105" fmla="*/ 1471566 w 3619883"/>
                <a:gd name="connsiteY105" fmla="*/ 97777 h 4275461"/>
                <a:gd name="connsiteX106" fmla="*/ 1505739 w 3619883"/>
                <a:gd name="connsiteY106" fmla="*/ 75753 h 4275461"/>
                <a:gd name="connsiteX107" fmla="*/ 1590891 w 3619883"/>
                <a:gd name="connsiteY107" fmla="*/ 144702 h 4275461"/>
                <a:gd name="connsiteX108" fmla="*/ 1625616 w 3619883"/>
                <a:gd name="connsiteY108" fmla="*/ 110893 h 4275461"/>
                <a:gd name="connsiteX109" fmla="*/ 1658964 w 3619883"/>
                <a:gd name="connsiteY109" fmla="*/ 106547 h 4275461"/>
                <a:gd name="connsiteX110" fmla="*/ 1746598 w 3619883"/>
                <a:gd name="connsiteY110" fmla="*/ 122460 h 4275461"/>
                <a:gd name="connsiteX111" fmla="*/ 1811913 w 3619883"/>
                <a:gd name="connsiteY111" fmla="*/ 143234 h 4275461"/>
                <a:gd name="connsiteX112" fmla="*/ 1856557 w 3619883"/>
                <a:gd name="connsiteY112" fmla="*/ 133511 h 4275461"/>
                <a:gd name="connsiteX113" fmla="*/ 2066003 w 3619883"/>
                <a:gd name="connsiteY113" fmla="*/ 143313 h 4275461"/>
                <a:gd name="connsiteX114" fmla="*/ 2177615 w 3619883"/>
                <a:gd name="connsiteY114" fmla="*/ 119007 h 4275461"/>
                <a:gd name="connsiteX115" fmla="*/ 2255883 w 3619883"/>
                <a:gd name="connsiteY115" fmla="*/ 99047 h 4275461"/>
                <a:gd name="connsiteX116" fmla="*/ 2344622 w 3619883"/>
                <a:gd name="connsiteY116" fmla="*/ 91388 h 4275461"/>
                <a:gd name="connsiteX117" fmla="*/ 2455682 w 3619883"/>
                <a:gd name="connsiteY117" fmla="*/ 78869 h 4275461"/>
                <a:gd name="connsiteX118" fmla="*/ 2632609 w 3619883"/>
                <a:gd name="connsiteY118" fmla="*/ 75338 h 4275461"/>
                <a:gd name="connsiteX119" fmla="*/ 2742291 w 3619883"/>
                <a:gd name="connsiteY119" fmla="*/ 92282 h 4275461"/>
                <a:gd name="connsiteX120" fmla="*/ 2851974 w 3619883"/>
                <a:gd name="connsiteY120" fmla="*/ 109227 h 4275461"/>
                <a:gd name="connsiteX121" fmla="*/ 2907643 w 3619883"/>
                <a:gd name="connsiteY121" fmla="*/ 100020 h 4275461"/>
                <a:gd name="connsiteX122" fmla="*/ 2944022 w 3619883"/>
                <a:gd name="connsiteY122" fmla="*/ 30853 h 4275461"/>
                <a:gd name="connsiteX123" fmla="*/ 3022289 w 3619883"/>
                <a:gd name="connsiteY123" fmla="*/ 10893 h 4275461"/>
                <a:gd name="connsiteX124" fmla="*/ 3054807 w 3619883"/>
                <a:gd name="connsiteY124" fmla="*/ 24226 h 4275461"/>
                <a:gd name="connsiteX125" fmla="*/ 3141892 w 3619883"/>
                <a:gd name="connsiteY125" fmla="*/ 51925 h 4275461"/>
                <a:gd name="connsiteX126" fmla="*/ 3185711 w 3619883"/>
                <a:gd name="connsiteY126" fmla="*/ 59881 h 4275461"/>
                <a:gd name="connsiteX127" fmla="*/ 3219056 w 3619883"/>
                <a:gd name="connsiteY127" fmla="*/ 55536 h 4275461"/>
                <a:gd name="connsiteX128" fmla="*/ 3263425 w 3619883"/>
                <a:gd name="connsiteY128" fmla="*/ 51706 h 4275461"/>
                <a:gd name="connsiteX129" fmla="*/ 3296219 w 3619883"/>
                <a:gd name="connsiteY129" fmla="*/ 59147 h 4275461"/>
                <a:gd name="connsiteX130" fmla="*/ 3319094 w 3619883"/>
                <a:gd name="connsiteY130" fmla="*/ 42500 h 4275461"/>
                <a:gd name="connsiteX131" fmla="*/ 3420511 w 3619883"/>
                <a:gd name="connsiteY131" fmla="*/ 0 h 4275461"/>
                <a:gd name="connsiteX132" fmla="*/ 3453305 w 3619883"/>
                <a:gd name="connsiteY132" fmla="*/ 7440 h 4275461"/>
                <a:gd name="connsiteX133" fmla="*/ 3496571 w 3619883"/>
                <a:gd name="connsiteY133" fmla="*/ 27182 h 4275461"/>
                <a:gd name="connsiteX134" fmla="*/ 3602117 w 3619883"/>
                <a:gd name="connsiteY134" fmla="*/ 132521 h 4275461"/>
                <a:gd name="connsiteX135" fmla="*/ 3619883 w 3619883"/>
                <a:gd name="connsiteY135" fmla="*/ 140049 h 4275461"/>
                <a:gd name="connsiteX136" fmla="*/ 3619883 w 3619883"/>
                <a:gd name="connsiteY13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3014011 w 3619883"/>
                <a:gd name="connsiteY6" fmla="*/ 4275461 h 4275461"/>
                <a:gd name="connsiteX7" fmla="*/ 2761042 w 3619883"/>
                <a:gd name="connsiteY7" fmla="*/ 4275461 h 4275461"/>
                <a:gd name="connsiteX8" fmla="*/ 2761042 w 3619883"/>
                <a:gd name="connsiteY8" fmla="*/ 4128157 h 4275461"/>
                <a:gd name="connsiteX9" fmla="*/ 2826768 w 3619883"/>
                <a:gd name="connsiteY9" fmla="*/ 4128157 h 4275461"/>
                <a:gd name="connsiteX10" fmla="*/ 2826768 w 3619883"/>
                <a:gd name="connsiteY10" fmla="*/ 3951392 h 4275461"/>
                <a:gd name="connsiteX11" fmla="*/ 2648983 w 3619883"/>
                <a:gd name="connsiteY11" fmla="*/ 3951392 h 4275461"/>
                <a:gd name="connsiteX12" fmla="*/ 2648983 w 3619883"/>
                <a:gd name="connsiteY12" fmla="*/ 4128157 h 4275461"/>
                <a:gd name="connsiteX13" fmla="*/ 2690646 w 3619883"/>
                <a:gd name="connsiteY13" fmla="*/ 4128157 h 4275461"/>
                <a:gd name="connsiteX14" fmla="*/ 2690646 w 3619883"/>
                <a:gd name="connsiteY14" fmla="*/ 4275461 h 4275461"/>
                <a:gd name="connsiteX15" fmla="*/ 2511710 w 3619883"/>
                <a:gd name="connsiteY15" fmla="*/ 4275461 h 4275461"/>
                <a:gd name="connsiteX16" fmla="*/ 2454288 w 3619883"/>
                <a:gd name="connsiteY16" fmla="*/ 4128157 h 4275461"/>
                <a:gd name="connsiteX17" fmla="*/ 2515810 w 3619883"/>
                <a:gd name="connsiteY17" fmla="*/ 4128157 h 4275461"/>
                <a:gd name="connsiteX18" fmla="*/ 2515810 w 3619883"/>
                <a:gd name="connsiteY18" fmla="*/ 3951392 h 4275461"/>
                <a:gd name="connsiteX19" fmla="*/ 2338025 w 3619883"/>
                <a:gd name="connsiteY19" fmla="*/ 3951392 h 4275461"/>
                <a:gd name="connsiteX20" fmla="*/ 2338025 w 3619883"/>
                <a:gd name="connsiteY20" fmla="*/ 4128157 h 4275461"/>
                <a:gd name="connsiteX21" fmla="*/ 2395120 w 3619883"/>
                <a:gd name="connsiteY21" fmla="*/ 4128157 h 4275461"/>
                <a:gd name="connsiteX22" fmla="*/ 2337697 w 3619883"/>
                <a:gd name="connsiteY22" fmla="*/ 4275461 h 4275461"/>
                <a:gd name="connsiteX23" fmla="*/ 2150155 w 3619883"/>
                <a:gd name="connsiteY23" fmla="*/ 4275461 h 4275461"/>
                <a:gd name="connsiteX24" fmla="*/ 2150155 w 3619883"/>
                <a:gd name="connsiteY24" fmla="*/ 4128157 h 4275461"/>
                <a:gd name="connsiteX25" fmla="*/ 2204852 w 3619883"/>
                <a:gd name="connsiteY25" fmla="*/ 4128157 h 4275461"/>
                <a:gd name="connsiteX26" fmla="*/ 2204852 w 3619883"/>
                <a:gd name="connsiteY26" fmla="*/ 3951392 h 4275461"/>
                <a:gd name="connsiteX27" fmla="*/ 2027068 w 3619883"/>
                <a:gd name="connsiteY27" fmla="*/ 3951392 h 4275461"/>
                <a:gd name="connsiteX28" fmla="*/ 2027068 w 3619883"/>
                <a:gd name="connsiteY28" fmla="*/ 4128157 h 4275461"/>
                <a:gd name="connsiteX29" fmla="*/ 2079759 w 3619883"/>
                <a:gd name="connsiteY29" fmla="*/ 4128157 h 4275461"/>
                <a:gd name="connsiteX30" fmla="*/ 2079759 w 3619883"/>
                <a:gd name="connsiteY30" fmla="*/ 4275461 h 4275461"/>
                <a:gd name="connsiteX31" fmla="*/ 1824703 w 3619883"/>
                <a:gd name="connsiteY31" fmla="*/ 4275461 h 4275461"/>
                <a:gd name="connsiteX32" fmla="*/ 1834468 w 3619883"/>
                <a:gd name="connsiteY32" fmla="*/ 4128157 h 4275461"/>
                <a:gd name="connsiteX33" fmla="*/ 1893894 w 3619883"/>
                <a:gd name="connsiteY33" fmla="*/ 4128157 h 4275461"/>
                <a:gd name="connsiteX34" fmla="*/ 1893894 w 3619883"/>
                <a:gd name="connsiteY34" fmla="*/ 3951392 h 4275461"/>
                <a:gd name="connsiteX35" fmla="*/ 1716110 w 3619883"/>
                <a:gd name="connsiteY35" fmla="*/ 3951392 h 4275461"/>
                <a:gd name="connsiteX36" fmla="*/ 1716110 w 3619883"/>
                <a:gd name="connsiteY36" fmla="*/ 4006431 h 4275461"/>
                <a:gd name="connsiteX37" fmla="*/ 1703447 w 3619883"/>
                <a:gd name="connsiteY37" fmla="*/ 4007960 h 4275461"/>
                <a:gd name="connsiteX38" fmla="*/ 1716110 w 3619883"/>
                <a:gd name="connsiteY38" fmla="*/ 4044284 h 4275461"/>
                <a:gd name="connsiteX39" fmla="*/ 1716110 w 3619883"/>
                <a:gd name="connsiteY39" fmla="*/ 4128157 h 4275461"/>
                <a:gd name="connsiteX40" fmla="*/ 1745346 w 3619883"/>
                <a:gd name="connsiteY40" fmla="*/ 4128157 h 4275461"/>
                <a:gd name="connsiteX41" fmla="*/ 1796694 w 3619883"/>
                <a:gd name="connsiteY41" fmla="*/ 4275461 h 4275461"/>
                <a:gd name="connsiteX42" fmla="*/ 1558844 w 3619883"/>
                <a:gd name="connsiteY42" fmla="*/ 4275461 h 4275461"/>
                <a:gd name="connsiteX43" fmla="*/ 1517252 w 3619883"/>
                <a:gd name="connsiteY43" fmla="*/ 4128157 h 4275461"/>
                <a:gd name="connsiteX44" fmla="*/ 1582936 w 3619883"/>
                <a:gd name="connsiteY44" fmla="*/ 4128157 h 4275461"/>
                <a:gd name="connsiteX45" fmla="*/ 1582936 w 3619883"/>
                <a:gd name="connsiteY45" fmla="*/ 3951392 h 4275461"/>
                <a:gd name="connsiteX46" fmla="*/ 1405151 w 3619883"/>
                <a:gd name="connsiteY46" fmla="*/ 3951392 h 4275461"/>
                <a:gd name="connsiteX47" fmla="*/ 1405151 w 3619883"/>
                <a:gd name="connsiteY47" fmla="*/ 4128157 h 4275461"/>
                <a:gd name="connsiteX48" fmla="*/ 1468988 w 3619883"/>
                <a:gd name="connsiteY48" fmla="*/ 4128157 h 4275461"/>
                <a:gd name="connsiteX49" fmla="*/ 1427396 w 3619883"/>
                <a:gd name="connsiteY49" fmla="*/ 4275461 h 4275461"/>
                <a:gd name="connsiteX50" fmla="*/ 1210751 w 3619883"/>
                <a:gd name="connsiteY50" fmla="*/ 4275461 h 4275461"/>
                <a:gd name="connsiteX51" fmla="*/ 1210751 w 3619883"/>
                <a:gd name="connsiteY51" fmla="*/ 4128157 h 4275461"/>
                <a:gd name="connsiteX52" fmla="*/ 1271978 w 3619883"/>
                <a:gd name="connsiteY52" fmla="*/ 4128157 h 4275461"/>
                <a:gd name="connsiteX53" fmla="*/ 1271978 w 3619883"/>
                <a:gd name="connsiteY53" fmla="*/ 3951392 h 4275461"/>
                <a:gd name="connsiteX54" fmla="*/ 1094193 w 3619883"/>
                <a:gd name="connsiteY54" fmla="*/ 3951392 h 4275461"/>
                <a:gd name="connsiteX55" fmla="*/ 1094193 w 3619883"/>
                <a:gd name="connsiteY55" fmla="*/ 4128157 h 4275461"/>
                <a:gd name="connsiteX56" fmla="*/ 1140354 w 3619883"/>
                <a:gd name="connsiteY56" fmla="*/ 4128157 h 4275461"/>
                <a:gd name="connsiteX57" fmla="*/ 1140354 w 3619883"/>
                <a:gd name="connsiteY57" fmla="*/ 4275461 h 4275461"/>
                <a:gd name="connsiteX58" fmla="*/ 953807 w 3619883"/>
                <a:gd name="connsiteY58" fmla="*/ 4275461 h 4275461"/>
                <a:gd name="connsiteX59" fmla="*/ 912215 w 3619883"/>
                <a:gd name="connsiteY59" fmla="*/ 4128157 h 4275461"/>
                <a:gd name="connsiteX60" fmla="*/ 961020 w 3619883"/>
                <a:gd name="connsiteY60" fmla="*/ 4128157 h 4275461"/>
                <a:gd name="connsiteX61" fmla="*/ 961020 w 3619883"/>
                <a:gd name="connsiteY61" fmla="*/ 3951392 h 4275461"/>
                <a:gd name="connsiteX62" fmla="*/ 783235 w 3619883"/>
                <a:gd name="connsiteY62" fmla="*/ 3951392 h 4275461"/>
                <a:gd name="connsiteX63" fmla="*/ 783235 w 3619883"/>
                <a:gd name="connsiteY63" fmla="*/ 4128157 h 4275461"/>
                <a:gd name="connsiteX64" fmla="*/ 871024 w 3619883"/>
                <a:gd name="connsiteY64" fmla="*/ 4128157 h 4275461"/>
                <a:gd name="connsiteX65" fmla="*/ 829432 w 3619883"/>
                <a:gd name="connsiteY65" fmla="*/ 4275461 h 4275461"/>
                <a:gd name="connsiteX66" fmla="*/ 611484 w 3619883"/>
                <a:gd name="connsiteY66" fmla="*/ 4275461 h 4275461"/>
                <a:gd name="connsiteX67" fmla="*/ 621247 w 3619883"/>
                <a:gd name="connsiteY67" fmla="*/ 4128157 h 4275461"/>
                <a:gd name="connsiteX68" fmla="*/ 650062 w 3619883"/>
                <a:gd name="connsiteY68" fmla="*/ 4128157 h 4275461"/>
                <a:gd name="connsiteX69" fmla="*/ 650062 w 3619883"/>
                <a:gd name="connsiteY69" fmla="*/ 3951392 h 4275461"/>
                <a:gd name="connsiteX70" fmla="*/ 472277 w 3619883"/>
                <a:gd name="connsiteY70" fmla="*/ 3951392 h 4275461"/>
                <a:gd name="connsiteX71" fmla="*/ 472277 w 3619883"/>
                <a:gd name="connsiteY71" fmla="*/ 4128157 h 4275461"/>
                <a:gd name="connsiteX72" fmla="*/ 522650 w 3619883"/>
                <a:gd name="connsiteY72" fmla="*/ 4128157 h 4275461"/>
                <a:gd name="connsiteX73" fmla="*/ 573998 w 3619883"/>
                <a:gd name="connsiteY73" fmla="*/ 4275461 h 4275461"/>
                <a:gd name="connsiteX74" fmla="*/ 336164 w 3619883"/>
                <a:gd name="connsiteY74" fmla="*/ 4275461 h 4275461"/>
                <a:gd name="connsiteX75" fmla="*/ 294572 w 3619883"/>
                <a:gd name="connsiteY75" fmla="*/ 4128157 h 4275461"/>
                <a:gd name="connsiteX76" fmla="*/ 339106 w 3619883"/>
                <a:gd name="connsiteY76" fmla="*/ 4128157 h 4275461"/>
                <a:gd name="connsiteX77" fmla="*/ 339106 w 3619883"/>
                <a:gd name="connsiteY77" fmla="*/ 3951392 h 4275461"/>
                <a:gd name="connsiteX78" fmla="*/ 161321 w 3619883"/>
                <a:gd name="connsiteY78" fmla="*/ 3951392 h 4275461"/>
                <a:gd name="connsiteX79" fmla="*/ 161321 w 3619883"/>
                <a:gd name="connsiteY79" fmla="*/ 4128157 h 4275461"/>
                <a:gd name="connsiteX80" fmla="*/ 230914 w 3619883"/>
                <a:gd name="connsiteY80" fmla="*/ 4128157 h 4275461"/>
                <a:gd name="connsiteX81" fmla="*/ 189322 w 3619883"/>
                <a:gd name="connsiteY81" fmla="*/ 4275461 h 4275461"/>
                <a:gd name="connsiteX82" fmla="*/ 0 w 3619883"/>
                <a:gd name="connsiteY82" fmla="*/ 4275461 h 4275461"/>
                <a:gd name="connsiteX83" fmla="*/ 0 w 3619883"/>
                <a:gd name="connsiteY83" fmla="*/ 42229 h 4275461"/>
                <a:gd name="connsiteX84" fmla="*/ 42464 w 3619883"/>
                <a:gd name="connsiteY84" fmla="*/ 40518 h 4275461"/>
                <a:gd name="connsiteX85" fmla="*/ 137733 w 3619883"/>
                <a:gd name="connsiteY85" fmla="*/ 35355 h 4275461"/>
                <a:gd name="connsiteX86" fmla="*/ 270565 w 3619883"/>
                <a:gd name="connsiteY86" fmla="*/ 29759 h 4275461"/>
                <a:gd name="connsiteX87" fmla="*/ 479734 w 3619883"/>
                <a:gd name="connsiteY87" fmla="*/ 45455 h 4275461"/>
                <a:gd name="connsiteX88" fmla="*/ 524103 w 3619883"/>
                <a:gd name="connsiteY88" fmla="*/ 41625 h 4275461"/>
                <a:gd name="connsiteX89" fmla="*/ 624416 w 3619883"/>
                <a:gd name="connsiteY89" fmla="*/ 22696 h 4275461"/>
                <a:gd name="connsiteX90" fmla="*/ 657762 w 3619883"/>
                <a:gd name="connsiteY90" fmla="*/ 18351 h 4275461"/>
                <a:gd name="connsiteX91" fmla="*/ 690557 w 3619883"/>
                <a:gd name="connsiteY91" fmla="*/ 25792 h 4275461"/>
                <a:gd name="connsiteX92" fmla="*/ 745123 w 3619883"/>
                <a:gd name="connsiteY92" fmla="*/ 40157 h 4275461"/>
                <a:gd name="connsiteX93" fmla="*/ 789493 w 3619883"/>
                <a:gd name="connsiteY93" fmla="*/ 36327 h 4275461"/>
                <a:gd name="connsiteX94" fmla="*/ 854255 w 3619883"/>
                <a:gd name="connsiteY94" fmla="*/ 68887 h 4275461"/>
                <a:gd name="connsiteX95" fmla="*/ 897520 w 3619883"/>
                <a:gd name="connsiteY95" fmla="*/ 88629 h 4275461"/>
                <a:gd name="connsiteX96" fmla="*/ 940510 w 3619883"/>
                <a:gd name="connsiteY96" fmla="*/ 114265 h 4275461"/>
                <a:gd name="connsiteX97" fmla="*/ 1082712 w 3619883"/>
                <a:gd name="connsiteY97" fmla="*/ 144543 h 4275461"/>
                <a:gd name="connsiteX98" fmla="*/ 1205348 w 3619883"/>
                <a:gd name="connsiteY98" fmla="*/ 120753 h 4275461"/>
                <a:gd name="connsiteX99" fmla="*/ 1271764 w 3619883"/>
                <a:gd name="connsiteY99" fmla="*/ 117956 h 4275461"/>
                <a:gd name="connsiteX100" fmla="*/ 1315583 w 3619883"/>
                <a:gd name="connsiteY100" fmla="*/ 125912 h 4275461"/>
                <a:gd name="connsiteX101" fmla="*/ 1359125 w 3619883"/>
                <a:gd name="connsiteY101" fmla="*/ 139761 h 4275461"/>
                <a:gd name="connsiteX102" fmla="*/ 1391919 w 3619883"/>
                <a:gd name="connsiteY102" fmla="*/ 147202 h 4275461"/>
                <a:gd name="connsiteX103" fmla="*/ 1436563 w 3619883"/>
                <a:gd name="connsiteY103" fmla="*/ 137480 h 4275461"/>
                <a:gd name="connsiteX104" fmla="*/ 1471566 w 3619883"/>
                <a:gd name="connsiteY104" fmla="*/ 97777 h 4275461"/>
                <a:gd name="connsiteX105" fmla="*/ 1505739 w 3619883"/>
                <a:gd name="connsiteY105" fmla="*/ 75753 h 4275461"/>
                <a:gd name="connsiteX106" fmla="*/ 1590891 w 3619883"/>
                <a:gd name="connsiteY106" fmla="*/ 144702 h 4275461"/>
                <a:gd name="connsiteX107" fmla="*/ 1625616 w 3619883"/>
                <a:gd name="connsiteY107" fmla="*/ 110893 h 4275461"/>
                <a:gd name="connsiteX108" fmla="*/ 1658964 w 3619883"/>
                <a:gd name="connsiteY108" fmla="*/ 106547 h 4275461"/>
                <a:gd name="connsiteX109" fmla="*/ 1746598 w 3619883"/>
                <a:gd name="connsiteY109" fmla="*/ 122460 h 4275461"/>
                <a:gd name="connsiteX110" fmla="*/ 1811913 w 3619883"/>
                <a:gd name="connsiteY110" fmla="*/ 143234 h 4275461"/>
                <a:gd name="connsiteX111" fmla="*/ 1856557 w 3619883"/>
                <a:gd name="connsiteY111" fmla="*/ 133511 h 4275461"/>
                <a:gd name="connsiteX112" fmla="*/ 2066003 w 3619883"/>
                <a:gd name="connsiteY112" fmla="*/ 143313 h 4275461"/>
                <a:gd name="connsiteX113" fmla="*/ 2177615 w 3619883"/>
                <a:gd name="connsiteY113" fmla="*/ 119007 h 4275461"/>
                <a:gd name="connsiteX114" fmla="*/ 2255883 w 3619883"/>
                <a:gd name="connsiteY114" fmla="*/ 99047 h 4275461"/>
                <a:gd name="connsiteX115" fmla="*/ 2344622 w 3619883"/>
                <a:gd name="connsiteY115" fmla="*/ 91388 h 4275461"/>
                <a:gd name="connsiteX116" fmla="*/ 2455682 w 3619883"/>
                <a:gd name="connsiteY116" fmla="*/ 78869 h 4275461"/>
                <a:gd name="connsiteX117" fmla="*/ 2632609 w 3619883"/>
                <a:gd name="connsiteY117" fmla="*/ 75338 h 4275461"/>
                <a:gd name="connsiteX118" fmla="*/ 2742291 w 3619883"/>
                <a:gd name="connsiteY118" fmla="*/ 92282 h 4275461"/>
                <a:gd name="connsiteX119" fmla="*/ 2851974 w 3619883"/>
                <a:gd name="connsiteY119" fmla="*/ 109227 h 4275461"/>
                <a:gd name="connsiteX120" fmla="*/ 2907643 w 3619883"/>
                <a:gd name="connsiteY120" fmla="*/ 100020 h 4275461"/>
                <a:gd name="connsiteX121" fmla="*/ 2944022 w 3619883"/>
                <a:gd name="connsiteY121" fmla="*/ 30853 h 4275461"/>
                <a:gd name="connsiteX122" fmla="*/ 3022289 w 3619883"/>
                <a:gd name="connsiteY122" fmla="*/ 10893 h 4275461"/>
                <a:gd name="connsiteX123" fmla="*/ 3054807 w 3619883"/>
                <a:gd name="connsiteY123" fmla="*/ 24226 h 4275461"/>
                <a:gd name="connsiteX124" fmla="*/ 3141892 w 3619883"/>
                <a:gd name="connsiteY124" fmla="*/ 51925 h 4275461"/>
                <a:gd name="connsiteX125" fmla="*/ 3185711 w 3619883"/>
                <a:gd name="connsiteY125" fmla="*/ 59881 h 4275461"/>
                <a:gd name="connsiteX126" fmla="*/ 3219056 w 3619883"/>
                <a:gd name="connsiteY126" fmla="*/ 55536 h 4275461"/>
                <a:gd name="connsiteX127" fmla="*/ 3263425 w 3619883"/>
                <a:gd name="connsiteY127" fmla="*/ 51706 h 4275461"/>
                <a:gd name="connsiteX128" fmla="*/ 3296219 w 3619883"/>
                <a:gd name="connsiteY128" fmla="*/ 59147 h 4275461"/>
                <a:gd name="connsiteX129" fmla="*/ 3319094 w 3619883"/>
                <a:gd name="connsiteY129" fmla="*/ 42500 h 4275461"/>
                <a:gd name="connsiteX130" fmla="*/ 3420511 w 3619883"/>
                <a:gd name="connsiteY130" fmla="*/ 0 h 4275461"/>
                <a:gd name="connsiteX131" fmla="*/ 3453305 w 3619883"/>
                <a:gd name="connsiteY131" fmla="*/ 7440 h 4275461"/>
                <a:gd name="connsiteX132" fmla="*/ 3496571 w 3619883"/>
                <a:gd name="connsiteY132" fmla="*/ 27182 h 4275461"/>
                <a:gd name="connsiteX133" fmla="*/ 3602117 w 3619883"/>
                <a:gd name="connsiteY133" fmla="*/ 132521 h 4275461"/>
                <a:gd name="connsiteX134" fmla="*/ 3619883 w 3619883"/>
                <a:gd name="connsiteY134" fmla="*/ 140049 h 4275461"/>
                <a:gd name="connsiteX135" fmla="*/ 3619883 w 3619883"/>
                <a:gd name="connsiteY13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137725 w 3619883"/>
                <a:gd name="connsiteY4" fmla="*/ 3951392 h 4275461"/>
                <a:gd name="connsiteX5" fmla="*/ 3014011 w 3619883"/>
                <a:gd name="connsiteY5" fmla="*/ 4275461 h 4275461"/>
                <a:gd name="connsiteX6" fmla="*/ 2761042 w 3619883"/>
                <a:gd name="connsiteY6" fmla="*/ 4275461 h 4275461"/>
                <a:gd name="connsiteX7" fmla="*/ 2761042 w 3619883"/>
                <a:gd name="connsiteY7" fmla="*/ 4128157 h 4275461"/>
                <a:gd name="connsiteX8" fmla="*/ 2826768 w 3619883"/>
                <a:gd name="connsiteY8" fmla="*/ 4128157 h 4275461"/>
                <a:gd name="connsiteX9" fmla="*/ 2826768 w 3619883"/>
                <a:gd name="connsiteY9" fmla="*/ 3951392 h 4275461"/>
                <a:gd name="connsiteX10" fmla="*/ 2648983 w 3619883"/>
                <a:gd name="connsiteY10" fmla="*/ 3951392 h 4275461"/>
                <a:gd name="connsiteX11" fmla="*/ 2648983 w 3619883"/>
                <a:gd name="connsiteY11" fmla="*/ 4128157 h 4275461"/>
                <a:gd name="connsiteX12" fmla="*/ 2690646 w 3619883"/>
                <a:gd name="connsiteY12" fmla="*/ 4128157 h 4275461"/>
                <a:gd name="connsiteX13" fmla="*/ 2690646 w 3619883"/>
                <a:gd name="connsiteY13" fmla="*/ 4275461 h 4275461"/>
                <a:gd name="connsiteX14" fmla="*/ 2511710 w 3619883"/>
                <a:gd name="connsiteY14" fmla="*/ 4275461 h 4275461"/>
                <a:gd name="connsiteX15" fmla="*/ 2454288 w 3619883"/>
                <a:gd name="connsiteY15" fmla="*/ 4128157 h 4275461"/>
                <a:gd name="connsiteX16" fmla="*/ 2515810 w 3619883"/>
                <a:gd name="connsiteY16" fmla="*/ 4128157 h 4275461"/>
                <a:gd name="connsiteX17" fmla="*/ 2515810 w 3619883"/>
                <a:gd name="connsiteY17" fmla="*/ 3951392 h 4275461"/>
                <a:gd name="connsiteX18" fmla="*/ 2338025 w 3619883"/>
                <a:gd name="connsiteY18" fmla="*/ 3951392 h 4275461"/>
                <a:gd name="connsiteX19" fmla="*/ 2338025 w 3619883"/>
                <a:gd name="connsiteY19" fmla="*/ 4128157 h 4275461"/>
                <a:gd name="connsiteX20" fmla="*/ 2395120 w 3619883"/>
                <a:gd name="connsiteY20" fmla="*/ 4128157 h 4275461"/>
                <a:gd name="connsiteX21" fmla="*/ 2337697 w 3619883"/>
                <a:gd name="connsiteY21" fmla="*/ 4275461 h 4275461"/>
                <a:gd name="connsiteX22" fmla="*/ 2150155 w 3619883"/>
                <a:gd name="connsiteY22" fmla="*/ 4275461 h 4275461"/>
                <a:gd name="connsiteX23" fmla="*/ 2150155 w 3619883"/>
                <a:gd name="connsiteY23" fmla="*/ 4128157 h 4275461"/>
                <a:gd name="connsiteX24" fmla="*/ 2204852 w 3619883"/>
                <a:gd name="connsiteY24" fmla="*/ 4128157 h 4275461"/>
                <a:gd name="connsiteX25" fmla="*/ 2204852 w 3619883"/>
                <a:gd name="connsiteY25" fmla="*/ 3951392 h 4275461"/>
                <a:gd name="connsiteX26" fmla="*/ 2027068 w 3619883"/>
                <a:gd name="connsiteY26" fmla="*/ 3951392 h 4275461"/>
                <a:gd name="connsiteX27" fmla="*/ 2027068 w 3619883"/>
                <a:gd name="connsiteY27" fmla="*/ 4128157 h 4275461"/>
                <a:gd name="connsiteX28" fmla="*/ 2079759 w 3619883"/>
                <a:gd name="connsiteY28" fmla="*/ 4128157 h 4275461"/>
                <a:gd name="connsiteX29" fmla="*/ 2079759 w 3619883"/>
                <a:gd name="connsiteY29" fmla="*/ 4275461 h 4275461"/>
                <a:gd name="connsiteX30" fmla="*/ 1824703 w 3619883"/>
                <a:gd name="connsiteY30" fmla="*/ 4275461 h 4275461"/>
                <a:gd name="connsiteX31" fmla="*/ 1834468 w 3619883"/>
                <a:gd name="connsiteY31" fmla="*/ 4128157 h 4275461"/>
                <a:gd name="connsiteX32" fmla="*/ 1893894 w 3619883"/>
                <a:gd name="connsiteY32" fmla="*/ 4128157 h 4275461"/>
                <a:gd name="connsiteX33" fmla="*/ 1893894 w 3619883"/>
                <a:gd name="connsiteY33" fmla="*/ 3951392 h 4275461"/>
                <a:gd name="connsiteX34" fmla="*/ 1716110 w 3619883"/>
                <a:gd name="connsiteY34" fmla="*/ 3951392 h 4275461"/>
                <a:gd name="connsiteX35" fmla="*/ 1716110 w 3619883"/>
                <a:gd name="connsiteY35" fmla="*/ 4006431 h 4275461"/>
                <a:gd name="connsiteX36" fmla="*/ 1703447 w 3619883"/>
                <a:gd name="connsiteY36" fmla="*/ 4007960 h 4275461"/>
                <a:gd name="connsiteX37" fmla="*/ 1716110 w 3619883"/>
                <a:gd name="connsiteY37" fmla="*/ 4044284 h 4275461"/>
                <a:gd name="connsiteX38" fmla="*/ 1716110 w 3619883"/>
                <a:gd name="connsiteY38" fmla="*/ 4128157 h 4275461"/>
                <a:gd name="connsiteX39" fmla="*/ 1745346 w 3619883"/>
                <a:gd name="connsiteY39" fmla="*/ 4128157 h 4275461"/>
                <a:gd name="connsiteX40" fmla="*/ 1796694 w 3619883"/>
                <a:gd name="connsiteY40" fmla="*/ 4275461 h 4275461"/>
                <a:gd name="connsiteX41" fmla="*/ 1558844 w 3619883"/>
                <a:gd name="connsiteY41" fmla="*/ 4275461 h 4275461"/>
                <a:gd name="connsiteX42" fmla="*/ 1517252 w 3619883"/>
                <a:gd name="connsiteY42" fmla="*/ 4128157 h 4275461"/>
                <a:gd name="connsiteX43" fmla="*/ 1582936 w 3619883"/>
                <a:gd name="connsiteY43" fmla="*/ 4128157 h 4275461"/>
                <a:gd name="connsiteX44" fmla="*/ 1582936 w 3619883"/>
                <a:gd name="connsiteY44" fmla="*/ 3951392 h 4275461"/>
                <a:gd name="connsiteX45" fmla="*/ 1405151 w 3619883"/>
                <a:gd name="connsiteY45" fmla="*/ 3951392 h 4275461"/>
                <a:gd name="connsiteX46" fmla="*/ 1405151 w 3619883"/>
                <a:gd name="connsiteY46" fmla="*/ 4128157 h 4275461"/>
                <a:gd name="connsiteX47" fmla="*/ 1468988 w 3619883"/>
                <a:gd name="connsiteY47" fmla="*/ 4128157 h 4275461"/>
                <a:gd name="connsiteX48" fmla="*/ 1427396 w 3619883"/>
                <a:gd name="connsiteY48" fmla="*/ 4275461 h 4275461"/>
                <a:gd name="connsiteX49" fmla="*/ 1210751 w 3619883"/>
                <a:gd name="connsiteY49" fmla="*/ 4275461 h 4275461"/>
                <a:gd name="connsiteX50" fmla="*/ 1210751 w 3619883"/>
                <a:gd name="connsiteY50" fmla="*/ 4128157 h 4275461"/>
                <a:gd name="connsiteX51" fmla="*/ 1271978 w 3619883"/>
                <a:gd name="connsiteY51" fmla="*/ 4128157 h 4275461"/>
                <a:gd name="connsiteX52" fmla="*/ 1271978 w 3619883"/>
                <a:gd name="connsiteY52" fmla="*/ 3951392 h 4275461"/>
                <a:gd name="connsiteX53" fmla="*/ 1094193 w 3619883"/>
                <a:gd name="connsiteY53" fmla="*/ 3951392 h 4275461"/>
                <a:gd name="connsiteX54" fmla="*/ 1094193 w 3619883"/>
                <a:gd name="connsiteY54" fmla="*/ 4128157 h 4275461"/>
                <a:gd name="connsiteX55" fmla="*/ 1140354 w 3619883"/>
                <a:gd name="connsiteY55" fmla="*/ 4128157 h 4275461"/>
                <a:gd name="connsiteX56" fmla="*/ 1140354 w 3619883"/>
                <a:gd name="connsiteY56" fmla="*/ 4275461 h 4275461"/>
                <a:gd name="connsiteX57" fmla="*/ 953807 w 3619883"/>
                <a:gd name="connsiteY57" fmla="*/ 4275461 h 4275461"/>
                <a:gd name="connsiteX58" fmla="*/ 912215 w 3619883"/>
                <a:gd name="connsiteY58" fmla="*/ 4128157 h 4275461"/>
                <a:gd name="connsiteX59" fmla="*/ 961020 w 3619883"/>
                <a:gd name="connsiteY59" fmla="*/ 4128157 h 4275461"/>
                <a:gd name="connsiteX60" fmla="*/ 961020 w 3619883"/>
                <a:gd name="connsiteY60" fmla="*/ 3951392 h 4275461"/>
                <a:gd name="connsiteX61" fmla="*/ 783235 w 3619883"/>
                <a:gd name="connsiteY61" fmla="*/ 3951392 h 4275461"/>
                <a:gd name="connsiteX62" fmla="*/ 783235 w 3619883"/>
                <a:gd name="connsiteY62" fmla="*/ 4128157 h 4275461"/>
                <a:gd name="connsiteX63" fmla="*/ 871024 w 3619883"/>
                <a:gd name="connsiteY63" fmla="*/ 4128157 h 4275461"/>
                <a:gd name="connsiteX64" fmla="*/ 829432 w 3619883"/>
                <a:gd name="connsiteY64" fmla="*/ 4275461 h 4275461"/>
                <a:gd name="connsiteX65" fmla="*/ 611484 w 3619883"/>
                <a:gd name="connsiteY65" fmla="*/ 4275461 h 4275461"/>
                <a:gd name="connsiteX66" fmla="*/ 621247 w 3619883"/>
                <a:gd name="connsiteY66" fmla="*/ 4128157 h 4275461"/>
                <a:gd name="connsiteX67" fmla="*/ 650062 w 3619883"/>
                <a:gd name="connsiteY67" fmla="*/ 4128157 h 4275461"/>
                <a:gd name="connsiteX68" fmla="*/ 650062 w 3619883"/>
                <a:gd name="connsiteY68" fmla="*/ 3951392 h 4275461"/>
                <a:gd name="connsiteX69" fmla="*/ 472277 w 3619883"/>
                <a:gd name="connsiteY69" fmla="*/ 3951392 h 4275461"/>
                <a:gd name="connsiteX70" fmla="*/ 472277 w 3619883"/>
                <a:gd name="connsiteY70" fmla="*/ 4128157 h 4275461"/>
                <a:gd name="connsiteX71" fmla="*/ 522650 w 3619883"/>
                <a:gd name="connsiteY71" fmla="*/ 4128157 h 4275461"/>
                <a:gd name="connsiteX72" fmla="*/ 573998 w 3619883"/>
                <a:gd name="connsiteY72" fmla="*/ 4275461 h 4275461"/>
                <a:gd name="connsiteX73" fmla="*/ 336164 w 3619883"/>
                <a:gd name="connsiteY73" fmla="*/ 4275461 h 4275461"/>
                <a:gd name="connsiteX74" fmla="*/ 294572 w 3619883"/>
                <a:gd name="connsiteY74" fmla="*/ 4128157 h 4275461"/>
                <a:gd name="connsiteX75" fmla="*/ 339106 w 3619883"/>
                <a:gd name="connsiteY75" fmla="*/ 4128157 h 4275461"/>
                <a:gd name="connsiteX76" fmla="*/ 339106 w 3619883"/>
                <a:gd name="connsiteY76" fmla="*/ 3951392 h 4275461"/>
                <a:gd name="connsiteX77" fmla="*/ 161321 w 3619883"/>
                <a:gd name="connsiteY77" fmla="*/ 3951392 h 4275461"/>
                <a:gd name="connsiteX78" fmla="*/ 161321 w 3619883"/>
                <a:gd name="connsiteY78" fmla="*/ 4128157 h 4275461"/>
                <a:gd name="connsiteX79" fmla="*/ 230914 w 3619883"/>
                <a:gd name="connsiteY79" fmla="*/ 4128157 h 4275461"/>
                <a:gd name="connsiteX80" fmla="*/ 189322 w 3619883"/>
                <a:gd name="connsiteY80" fmla="*/ 4275461 h 4275461"/>
                <a:gd name="connsiteX81" fmla="*/ 0 w 3619883"/>
                <a:gd name="connsiteY81" fmla="*/ 4275461 h 4275461"/>
                <a:gd name="connsiteX82" fmla="*/ 0 w 3619883"/>
                <a:gd name="connsiteY82" fmla="*/ 42229 h 4275461"/>
                <a:gd name="connsiteX83" fmla="*/ 42464 w 3619883"/>
                <a:gd name="connsiteY83" fmla="*/ 40518 h 4275461"/>
                <a:gd name="connsiteX84" fmla="*/ 137733 w 3619883"/>
                <a:gd name="connsiteY84" fmla="*/ 35355 h 4275461"/>
                <a:gd name="connsiteX85" fmla="*/ 270565 w 3619883"/>
                <a:gd name="connsiteY85" fmla="*/ 29759 h 4275461"/>
                <a:gd name="connsiteX86" fmla="*/ 479734 w 3619883"/>
                <a:gd name="connsiteY86" fmla="*/ 45455 h 4275461"/>
                <a:gd name="connsiteX87" fmla="*/ 524103 w 3619883"/>
                <a:gd name="connsiteY87" fmla="*/ 41625 h 4275461"/>
                <a:gd name="connsiteX88" fmla="*/ 624416 w 3619883"/>
                <a:gd name="connsiteY88" fmla="*/ 22696 h 4275461"/>
                <a:gd name="connsiteX89" fmla="*/ 657762 w 3619883"/>
                <a:gd name="connsiteY89" fmla="*/ 18351 h 4275461"/>
                <a:gd name="connsiteX90" fmla="*/ 690557 w 3619883"/>
                <a:gd name="connsiteY90" fmla="*/ 25792 h 4275461"/>
                <a:gd name="connsiteX91" fmla="*/ 745123 w 3619883"/>
                <a:gd name="connsiteY91" fmla="*/ 40157 h 4275461"/>
                <a:gd name="connsiteX92" fmla="*/ 789493 w 3619883"/>
                <a:gd name="connsiteY92" fmla="*/ 36327 h 4275461"/>
                <a:gd name="connsiteX93" fmla="*/ 854255 w 3619883"/>
                <a:gd name="connsiteY93" fmla="*/ 68887 h 4275461"/>
                <a:gd name="connsiteX94" fmla="*/ 897520 w 3619883"/>
                <a:gd name="connsiteY94" fmla="*/ 88629 h 4275461"/>
                <a:gd name="connsiteX95" fmla="*/ 940510 w 3619883"/>
                <a:gd name="connsiteY95" fmla="*/ 114265 h 4275461"/>
                <a:gd name="connsiteX96" fmla="*/ 1082712 w 3619883"/>
                <a:gd name="connsiteY96" fmla="*/ 144543 h 4275461"/>
                <a:gd name="connsiteX97" fmla="*/ 1205348 w 3619883"/>
                <a:gd name="connsiteY97" fmla="*/ 120753 h 4275461"/>
                <a:gd name="connsiteX98" fmla="*/ 1271764 w 3619883"/>
                <a:gd name="connsiteY98" fmla="*/ 117956 h 4275461"/>
                <a:gd name="connsiteX99" fmla="*/ 1315583 w 3619883"/>
                <a:gd name="connsiteY99" fmla="*/ 125912 h 4275461"/>
                <a:gd name="connsiteX100" fmla="*/ 1359125 w 3619883"/>
                <a:gd name="connsiteY100" fmla="*/ 139761 h 4275461"/>
                <a:gd name="connsiteX101" fmla="*/ 1391919 w 3619883"/>
                <a:gd name="connsiteY101" fmla="*/ 147202 h 4275461"/>
                <a:gd name="connsiteX102" fmla="*/ 1436563 w 3619883"/>
                <a:gd name="connsiteY102" fmla="*/ 137480 h 4275461"/>
                <a:gd name="connsiteX103" fmla="*/ 1471566 w 3619883"/>
                <a:gd name="connsiteY103" fmla="*/ 97777 h 4275461"/>
                <a:gd name="connsiteX104" fmla="*/ 1505739 w 3619883"/>
                <a:gd name="connsiteY104" fmla="*/ 75753 h 4275461"/>
                <a:gd name="connsiteX105" fmla="*/ 1590891 w 3619883"/>
                <a:gd name="connsiteY105" fmla="*/ 144702 h 4275461"/>
                <a:gd name="connsiteX106" fmla="*/ 1625616 w 3619883"/>
                <a:gd name="connsiteY106" fmla="*/ 110893 h 4275461"/>
                <a:gd name="connsiteX107" fmla="*/ 1658964 w 3619883"/>
                <a:gd name="connsiteY107" fmla="*/ 106547 h 4275461"/>
                <a:gd name="connsiteX108" fmla="*/ 1746598 w 3619883"/>
                <a:gd name="connsiteY108" fmla="*/ 122460 h 4275461"/>
                <a:gd name="connsiteX109" fmla="*/ 1811913 w 3619883"/>
                <a:gd name="connsiteY109" fmla="*/ 143234 h 4275461"/>
                <a:gd name="connsiteX110" fmla="*/ 1856557 w 3619883"/>
                <a:gd name="connsiteY110" fmla="*/ 133511 h 4275461"/>
                <a:gd name="connsiteX111" fmla="*/ 2066003 w 3619883"/>
                <a:gd name="connsiteY111" fmla="*/ 143313 h 4275461"/>
                <a:gd name="connsiteX112" fmla="*/ 2177615 w 3619883"/>
                <a:gd name="connsiteY112" fmla="*/ 119007 h 4275461"/>
                <a:gd name="connsiteX113" fmla="*/ 2255883 w 3619883"/>
                <a:gd name="connsiteY113" fmla="*/ 99047 h 4275461"/>
                <a:gd name="connsiteX114" fmla="*/ 2344622 w 3619883"/>
                <a:gd name="connsiteY114" fmla="*/ 91388 h 4275461"/>
                <a:gd name="connsiteX115" fmla="*/ 2455682 w 3619883"/>
                <a:gd name="connsiteY115" fmla="*/ 78869 h 4275461"/>
                <a:gd name="connsiteX116" fmla="*/ 2632609 w 3619883"/>
                <a:gd name="connsiteY116" fmla="*/ 75338 h 4275461"/>
                <a:gd name="connsiteX117" fmla="*/ 2742291 w 3619883"/>
                <a:gd name="connsiteY117" fmla="*/ 92282 h 4275461"/>
                <a:gd name="connsiteX118" fmla="*/ 2851974 w 3619883"/>
                <a:gd name="connsiteY118" fmla="*/ 109227 h 4275461"/>
                <a:gd name="connsiteX119" fmla="*/ 2907643 w 3619883"/>
                <a:gd name="connsiteY119" fmla="*/ 100020 h 4275461"/>
                <a:gd name="connsiteX120" fmla="*/ 2944022 w 3619883"/>
                <a:gd name="connsiteY120" fmla="*/ 30853 h 4275461"/>
                <a:gd name="connsiteX121" fmla="*/ 3022289 w 3619883"/>
                <a:gd name="connsiteY121" fmla="*/ 10893 h 4275461"/>
                <a:gd name="connsiteX122" fmla="*/ 3054807 w 3619883"/>
                <a:gd name="connsiteY122" fmla="*/ 24226 h 4275461"/>
                <a:gd name="connsiteX123" fmla="*/ 3141892 w 3619883"/>
                <a:gd name="connsiteY123" fmla="*/ 51925 h 4275461"/>
                <a:gd name="connsiteX124" fmla="*/ 3185711 w 3619883"/>
                <a:gd name="connsiteY124" fmla="*/ 59881 h 4275461"/>
                <a:gd name="connsiteX125" fmla="*/ 3219056 w 3619883"/>
                <a:gd name="connsiteY125" fmla="*/ 55536 h 4275461"/>
                <a:gd name="connsiteX126" fmla="*/ 3263425 w 3619883"/>
                <a:gd name="connsiteY126" fmla="*/ 51706 h 4275461"/>
                <a:gd name="connsiteX127" fmla="*/ 3296219 w 3619883"/>
                <a:gd name="connsiteY127" fmla="*/ 59147 h 4275461"/>
                <a:gd name="connsiteX128" fmla="*/ 3319094 w 3619883"/>
                <a:gd name="connsiteY128" fmla="*/ 42500 h 4275461"/>
                <a:gd name="connsiteX129" fmla="*/ 3420511 w 3619883"/>
                <a:gd name="connsiteY129" fmla="*/ 0 h 4275461"/>
                <a:gd name="connsiteX130" fmla="*/ 3453305 w 3619883"/>
                <a:gd name="connsiteY130" fmla="*/ 7440 h 4275461"/>
                <a:gd name="connsiteX131" fmla="*/ 3496571 w 3619883"/>
                <a:gd name="connsiteY131" fmla="*/ 27182 h 4275461"/>
                <a:gd name="connsiteX132" fmla="*/ 3602117 w 3619883"/>
                <a:gd name="connsiteY132" fmla="*/ 132521 h 4275461"/>
                <a:gd name="connsiteX133" fmla="*/ 3619883 w 3619883"/>
                <a:gd name="connsiteY133" fmla="*/ 140049 h 4275461"/>
                <a:gd name="connsiteX134" fmla="*/ 3619883 w 3619883"/>
                <a:gd name="connsiteY13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761042 w 3619883"/>
                <a:gd name="connsiteY6" fmla="*/ 4128157 h 4275461"/>
                <a:gd name="connsiteX7" fmla="*/ 2826768 w 3619883"/>
                <a:gd name="connsiteY7" fmla="*/ 4128157 h 4275461"/>
                <a:gd name="connsiteX8" fmla="*/ 2826768 w 3619883"/>
                <a:gd name="connsiteY8" fmla="*/ 3951392 h 4275461"/>
                <a:gd name="connsiteX9" fmla="*/ 2648983 w 3619883"/>
                <a:gd name="connsiteY9" fmla="*/ 3951392 h 4275461"/>
                <a:gd name="connsiteX10" fmla="*/ 2648983 w 3619883"/>
                <a:gd name="connsiteY10" fmla="*/ 4128157 h 4275461"/>
                <a:gd name="connsiteX11" fmla="*/ 2690646 w 3619883"/>
                <a:gd name="connsiteY11" fmla="*/ 4128157 h 4275461"/>
                <a:gd name="connsiteX12" fmla="*/ 2690646 w 3619883"/>
                <a:gd name="connsiteY12" fmla="*/ 4275461 h 4275461"/>
                <a:gd name="connsiteX13" fmla="*/ 2511710 w 3619883"/>
                <a:gd name="connsiteY13" fmla="*/ 4275461 h 4275461"/>
                <a:gd name="connsiteX14" fmla="*/ 2454288 w 3619883"/>
                <a:gd name="connsiteY14" fmla="*/ 4128157 h 4275461"/>
                <a:gd name="connsiteX15" fmla="*/ 2515810 w 3619883"/>
                <a:gd name="connsiteY15" fmla="*/ 4128157 h 4275461"/>
                <a:gd name="connsiteX16" fmla="*/ 2515810 w 3619883"/>
                <a:gd name="connsiteY16" fmla="*/ 3951392 h 4275461"/>
                <a:gd name="connsiteX17" fmla="*/ 2338025 w 3619883"/>
                <a:gd name="connsiteY17" fmla="*/ 3951392 h 4275461"/>
                <a:gd name="connsiteX18" fmla="*/ 2338025 w 3619883"/>
                <a:gd name="connsiteY18" fmla="*/ 4128157 h 4275461"/>
                <a:gd name="connsiteX19" fmla="*/ 2395120 w 3619883"/>
                <a:gd name="connsiteY19" fmla="*/ 4128157 h 4275461"/>
                <a:gd name="connsiteX20" fmla="*/ 2337697 w 3619883"/>
                <a:gd name="connsiteY20" fmla="*/ 4275461 h 4275461"/>
                <a:gd name="connsiteX21" fmla="*/ 2150155 w 3619883"/>
                <a:gd name="connsiteY21" fmla="*/ 4275461 h 4275461"/>
                <a:gd name="connsiteX22" fmla="*/ 2150155 w 3619883"/>
                <a:gd name="connsiteY22" fmla="*/ 4128157 h 4275461"/>
                <a:gd name="connsiteX23" fmla="*/ 2204852 w 3619883"/>
                <a:gd name="connsiteY23" fmla="*/ 4128157 h 4275461"/>
                <a:gd name="connsiteX24" fmla="*/ 2204852 w 3619883"/>
                <a:gd name="connsiteY24" fmla="*/ 3951392 h 4275461"/>
                <a:gd name="connsiteX25" fmla="*/ 2027068 w 3619883"/>
                <a:gd name="connsiteY25" fmla="*/ 3951392 h 4275461"/>
                <a:gd name="connsiteX26" fmla="*/ 2027068 w 3619883"/>
                <a:gd name="connsiteY26" fmla="*/ 4128157 h 4275461"/>
                <a:gd name="connsiteX27" fmla="*/ 2079759 w 3619883"/>
                <a:gd name="connsiteY27" fmla="*/ 4128157 h 4275461"/>
                <a:gd name="connsiteX28" fmla="*/ 2079759 w 3619883"/>
                <a:gd name="connsiteY28" fmla="*/ 4275461 h 4275461"/>
                <a:gd name="connsiteX29" fmla="*/ 1824703 w 3619883"/>
                <a:gd name="connsiteY29" fmla="*/ 4275461 h 4275461"/>
                <a:gd name="connsiteX30" fmla="*/ 1834468 w 3619883"/>
                <a:gd name="connsiteY30" fmla="*/ 4128157 h 4275461"/>
                <a:gd name="connsiteX31" fmla="*/ 1893894 w 3619883"/>
                <a:gd name="connsiteY31" fmla="*/ 4128157 h 4275461"/>
                <a:gd name="connsiteX32" fmla="*/ 1893894 w 3619883"/>
                <a:gd name="connsiteY32" fmla="*/ 3951392 h 4275461"/>
                <a:gd name="connsiteX33" fmla="*/ 1716110 w 3619883"/>
                <a:gd name="connsiteY33" fmla="*/ 3951392 h 4275461"/>
                <a:gd name="connsiteX34" fmla="*/ 1716110 w 3619883"/>
                <a:gd name="connsiteY34" fmla="*/ 4006431 h 4275461"/>
                <a:gd name="connsiteX35" fmla="*/ 1703447 w 3619883"/>
                <a:gd name="connsiteY35" fmla="*/ 4007960 h 4275461"/>
                <a:gd name="connsiteX36" fmla="*/ 1716110 w 3619883"/>
                <a:gd name="connsiteY36" fmla="*/ 4044284 h 4275461"/>
                <a:gd name="connsiteX37" fmla="*/ 1716110 w 3619883"/>
                <a:gd name="connsiteY37" fmla="*/ 4128157 h 4275461"/>
                <a:gd name="connsiteX38" fmla="*/ 1745346 w 3619883"/>
                <a:gd name="connsiteY38" fmla="*/ 4128157 h 4275461"/>
                <a:gd name="connsiteX39" fmla="*/ 1796694 w 3619883"/>
                <a:gd name="connsiteY39" fmla="*/ 4275461 h 4275461"/>
                <a:gd name="connsiteX40" fmla="*/ 1558844 w 3619883"/>
                <a:gd name="connsiteY40" fmla="*/ 4275461 h 4275461"/>
                <a:gd name="connsiteX41" fmla="*/ 1517252 w 3619883"/>
                <a:gd name="connsiteY41" fmla="*/ 4128157 h 4275461"/>
                <a:gd name="connsiteX42" fmla="*/ 1582936 w 3619883"/>
                <a:gd name="connsiteY42" fmla="*/ 4128157 h 4275461"/>
                <a:gd name="connsiteX43" fmla="*/ 1582936 w 3619883"/>
                <a:gd name="connsiteY43" fmla="*/ 3951392 h 4275461"/>
                <a:gd name="connsiteX44" fmla="*/ 1405151 w 3619883"/>
                <a:gd name="connsiteY44" fmla="*/ 3951392 h 4275461"/>
                <a:gd name="connsiteX45" fmla="*/ 1405151 w 3619883"/>
                <a:gd name="connsiteY45" fmla="*/ 4128157 h 4275461"/>
                <a:gd name="connsiteX46" fmla="*/ 1468988 w 3619883"/>
                <a:gd name="connsiteY46" fmla="*/ 4128157 h 4275461"/>
                <a:gd name="connsiteX47" fmla="*/ 1427396 w 3619883"/>
                <a:gd name="connsiteY47" fmla="*/ 4275461 h 4275461"/>
                <a:gd name="connsiteX48" fmla="*/ 1210751 w 3619883"/>
                <a:gd name="connsiteY48" fmla="*/ 4275461 h 4275461"/>
                <a:gd name="connsiteX49" fmla="*/ 1210751 w 3619883"/>
                <a:gd name="connsiteY49" fmla="*/ 4128157 h 4275461"/>
                <a:gd name="connsiteX50" fmla="*/ 1271978 w 3619883"/>
                <a:gd name="connsiteY50" fmla="*/ 4128157 h 4275461"/>
                <a:gd name="connsiteX51" fmla="*/ 1271978 w 3619883"/>
                <a:gd name="connsiteY51" fmla="*/ 3951392 h 4275461"/>
                <a:gd name="connsiteX52" fmla="*/ 1094193 w 3619883"/>
                <a:gd name="connsiteY52" fmla="*/ 3951392 h 4275461"/>
                <a:gd name="connsiteX53" fmla="*/ 1094193 w 3619883"/>
                <a:gd name="connsiteY53" fmla="*/ 4128157 h 4275461"/>
                <a:gd name="connsiteX54" fmla="*/ 1140354 w 3619883"/>
                <a:gd name="connsiteY54" fmla="*/ 4128157 h 4275461"/>
                <a:gd name="connsiteX55" fmla="*/ 1140354 w 3619883"/>
                <a:gd name="connsiteY55" fmla="*/ 4275461 h 4275461"/>
                <a:gd name="connsiteX56" fmla="*/ 953807 w 3619883"/>
                <a:gd name="connsiteY56" fmla="*/ 4275461 h 4275461"/>
                <a:gd name="connsiteX57" fmla="*/ 912215 w 3619883"/>
                <a:gd name="connsiteY57" fmla="*/ 4128157 h 4275461"/>
                <a:gd name="connsiteX58" fmla="*/ 961020 w 3619883"/>
                <a:gd name="connsiteY58" fmla="*/ 4128157 h 4275461"/>
                <a:gd name="connsiteX59" fmla="*/ 961020 w 3619883"/>
                <a:gd name="connsiteY59" fmla="*/ 3951392 h 4275461"/>
                <a:gd name="connsiteX60" fmla="*/ 783235 w 3619883"/>
                <a:gd name="connsiteY60" fmla="*/ 3951392 h 4275461"/>
                <a:gd name="connsiteX61" fmla="*/ 783235 w 3619883"/>
                <a:gd name="connsiteY61" fmla="*/ 4128157 h 4275461"/>
                <a:gd name="connsiteX62" fmla="*/ 871024 w 3619883"/>
                <a:gd name="connsiteY62" fmla="*/ 4128157 h 4275461"/>
                <a:gd name="connsiteX63" fmla="*/ 829432 w 3619883"/>
                <a:gd name="connsiteY63" fmla="*/ 4275461 h 4275461"/>
                <a:gd name="connsiteX64" fmla="*/ 611484 w 3619883"/>
                <a:gd name="connsiteY64" fmla="*/ 4275461 h 4275461"/>
                <a:gd name="connsiteX65" fmla="*/ 621247 w 3619883"/>
                <a:gd name="connsiteY65" fmla="*/ 4128157 h 4275461"/>
                <a:gd name="connsiteX66" fmla="*/ 650062 w 3619883"/>
                <a:gd name="connsiteY66" fmla="*/ 4128157 h 4275461"/>
                <a:gd name="connsiteX67" fmla="*/ 650062 w 3619883"/>
                <a:gd name="connsiteY67" fmla="*/ 3951392 h 4275461"/>
                <a:gd name="connsiteX68" fmla="*/ 472277 w 3619883"/>
                <a:gd name="connsiteY68" fmla="*/ 3951392 h 4275461"/>
                <a:gd name="connsiteX69" fmla="*/ 472277 w 3619883"/>
                <a:gd name="connsiteY69" fmla="*/ 4128157 h 4275461"/>
                <a:gd name="connsiteX70" fmla="*/ 522650 w 3619883"/>
                <a:gd name="connsiteY70" fmla="*/ 4128157 h 4275461"/>
                <a:gd name="connsiteX71" fmla="*/ 573998 w 3619883"/>
                <a:gd name="connsiteY71" fmla="*/ 4275461 h 4275461"/>
                <a:gd name="connsiteX72" fmla="*/ 336164 w 3619883"/>
                <a:gd name="connsiteY72" fmla="*/ 4275461 h 4275461"/>
                <a:gd name="connsiteX73" fmla="*/ 294572 w 3619883"/>
                <a:gd name="connsiteY73" fmla="*/ 4128157 h 4275461"/>
                <a:gd name="connsiteX74" fmla="*/ 339106 w 3619883"/>
                <a:gd name="connsiteY74" fmla="*/ 4128157 h 4275461"/>
                <a:gd name="connsiteX75" fmla="*/ 339106 w 3619883"/>
                <a:gd name="connsiteY75" fmla="*/ 3951392 h 4275461"/>
                <a:gd name="connsiteX76" fmla="*/ 161321 w 3619883"/>
                <a:gd name="connsiteY76" fmla="*/ 3951392 h 4275461"/>
                <a:gd name="connsiteX77" fmla="*/ 161321 w 3619883"/>
                <a:gd name="connsiteY77" fmla="*/ 4128157 h 4275461"/>
                <a:gd name="connsiteX78" fmla="*/ 230914 w 3619883"/>
                <a:gd name="connsiteY78" fmla="*/ 4128157 h 4275461"/>
                <a:gd name="connsiteX79" fmla="*/ 189322 w 3619883"/>
                <a:gd name="connsiteY79" fmla="*/ 4275461 h 4275461"/>
                <a:gd name="connsiteX80" fmla="*/ 0 w 3619883"/>
                <a:gd name="connsiteY80" fmla="*/ 4275461 h 4275461"/>
                <a:gd name="connsiteX81" fmla="*/ 0 w 3619883"/>
                <a:gd name="connsiteY81" fmla="*/ 42229 h 4275461"/>
                <a:gd name="connsiteX82" fmla="*/ 42464 w 3619883"/>
                <a:gd name="connsiteY82" fmla="*/ 40518 h 4275461"/>
                <a:gd name="connsiteX83" fmla="*/ 137733 w 3619883"/>
                <a:gd name="connsiteY83" fmla="*/ 35355 h 4275461"/>
                <a:gd name="connsiteX84" fmla="*/ 270565 w 3619883"/>
                <a:gd name="connsiteY84" fmla="*/ 29759 h 4275461"/>
                <a:gd name="connsiteX85" fmla="*/ 479734 w 3619883"/>
                <a:gd name="connsiteY85" fmla="*/ 45455 h 4275461"/>
                <a:gd name="connsiteX86" fmla="*/ 524103 w 3619883"/>
                <a:gd name="connsiteY86" fmla="*/ 41625 h 4275461"/>
                <a:gd name="connsiteX87" fmla="*/ 624416 w 3619883"/>
                <a:gd name="connsiteY87" fmla="*/ 22696 h 4275461"/>
                <a:gd name="connsiteX88" fmla="*/ 657762 w 3619883"/>
                <a:gd name="connsiteY88" fmla="*/ 18351 h 4275461"/>
                <a:gd name="connsiteX89" fmla="*/ 690557 w 3619883"/>
                <a:gd name="connsiteY89" fmla="*/ 25792 h 4275461"/>
                <a:gd name="connsiteX90" fmla="*/ 745123 w 3619883"/>
                <a:gd name="connsiteY90" fmla="*/ 40157 h 4275461"/>
                <a:gd name="connsiteX91" fmla="*/ 789493 w 3619883"/>
                <a:gd name="connsiteY91" fmla="*/ 36327 h 4275461"/>
                <a:gd name="connsiteX92" fmla="*/ 854255 w 3619883"/>
                <a:gd name="connsiteY92" fmla="*/ 68887 h 4275461"/>
                <a:gd name="connsiteX93" fmla="*/ 897520 w 3619883"/>
                <a:gd name="connsiteY93" fmla="*/ 88629 h 4275461"/>
                <a:gd name="connsiteX94" fmla="*/ 940510 w 3619883"/>
                <a:gd name="connsiteY94" fmla="*/ 114265 h 4275461"/>
                <a:gd name="connsiteX95" fmla="*/ 1082712 w 3619883"/>
                <a:gd name="connsiteY95" fmla="*/ 144543 h 4275461"/>
                <a:gd name="connsiteX96" fmla="*/ 1205348 w 3619883"/>
                <a:gd name="connsiteY96" fmla="*/ 120753 h 4275461"/>
                <a:gd name="connsiteX97" fmla="*/ 1271764 w 3619883"/>
                <a:gd name="connsiteY97" fmla="*/ 117956 h 4275461"/>
                <a:gd name="connsiteX98" fmla="*/ 1315583 w 3619883"/>
                <a:gd name="connsiteY98" fmla="*/ 125912 h 4275461"/>
                <a:gd name="connsiteX99" fmla="*/ 1359125 w 3619883"/>
                <a:gd name="connsiteY99" fmla="*/ 139761 h 4275461"/>
                <a:gd name="connsiteX100" fmla="*/ 1391919 w 3619883"/>
                <a:gd name="connsiteY100" fmla="*/ 147202 h 4275461"/>
                <a:gd name="connsiteX101" fmla="*/ 1436563 w 3619883"/>
                <a:gd name="connsiteY101" fmla="*/ 137480 h 4275461"/>
                <a:gd name="connsiteX102" fmla="*/ 1471566 w 3619883"/>
                <a:gd name="connsiteY102" fmla="*/ 97777 h 4275461"/>
                <a:gd name="connsiteX103" fmla="*/ 1505739 w 3619883"/>
                <a:gd name="connsiteY103" fmla="*/ 75753 h 4275461"/>
                <a:gd name="connsiteX104" fmla="*/ 1590891 w 3619883"/>
                <a:gd name="connsiteY104" fmla="*/ 144702 h 4275461"/>
                <a:gd name="connsiteX105" fmla="*/ 1625616 w 3619883"/>
                <a:gd name="connsiteY105" fmla="*/ 110893 h 4275461"/>
                <a:gd name="connsiteX106" fmla="*/ 1658964 w 3619883"/>
                <a:gd name="connsiteY106" fmla="*/ 106547 h 4275461"/>
                <a:gd name="connsiteX107" fmla="*/ 1746598 w 3619883"/>
                <a:gd name="connsiteY107" fmla="*/ 122460 h 4275461"/>
                <a:gd name="connsiteX108" fmla="*/ 1811913 w 3619883"/>
                <a:gd name="connsiteY108" fmla="*/ 143234 h 4275461"/>
                <a:gd name="connsiteX109" fmla="*/ 1856557 w 3619883"/>
                <a:gd name="connsiteY109" fmla="*/ 133511 h 4275461"/>
                <a:gd name="connsiteX110" fmla="*/ 2066003 w 3619883"/>
                <a:gd name="connsiteY110" fmla="*/ 143313 h 4275461"/>
                <a:gd name="connsiteX111" fmla="*/ 2177615 w 3619883"/>
                <a:gd name="connsiteY111" fmla="*/ 119007 h 4275461"/>
                <a:gd name="connsiteX112" fmla="*/ 2255883 w 3619883"/>
                <a:gd name="connsiteY112" fmla="*/ 99047 h 4275461"/>
                <a:gd name="connsiteX113" fmla="*/ 2344622 w 3619883"/>
                <a:gd name="connsiteY113" fmla="*/ 91388 h 4275461"/>
                <a:gd name="connsiteX114" fmla="*/ 2455682 w 3619883"/>
                <a:gd name="connsiteY114" fmla="*/ 78869 h 4275461"/>
                <a:gd name="connsiteX115" fmla="*/ 2632609 w 3619883"/>
                <a:gd name="connsiteY115" fmla="*/ 75338 h 4275461"/>
                <a:gd name="connsiteX116" fmla="*/ 2742291 w 3619883"/>
                <a:gd name="connsiteY116" fmla="*/ 92282 h 4275461"/>
                <a:gd name="connsiteX117" fmla="*/ 2851974 w 3619883"/>
                <a:gd name="connsiteY117" fmla="*/ 109227 h 4275461"/>
                <a:gd name="connsiteX118" fmla="*/ 2907643 w 3619883"/>
                <a:gd name="connsiteY118" fmla="*/ 100020 h 4275461"/>
                <a:gd name="connsiteX119" fmla="*/ 2944022 w 3619883"/>
                <a:gd name="connsiteY119" fmla="*/ 30853 h 4275461"/>
                <a:gd name="connsiteX120" fmla="*/ 3022289 w 3619883"/>
                <a:gd name="connsiteY120" fmla="*/ 10893 h 4275461"/>
                <a:gd name="connsiteX121" fmla="*/ 3054807 w 3619883"/>
                <a:gd name="connsiteY121" fmla="*/ 24226 h 4275461"/>
                <a:gd name="connsiteX122" fmla="*/ 3141892 w 3619883"/>
                <a:gd name="connsiteY122" fmla="*/ 51925 h 4275461"/>
                <a:gd name="connsiteX123" fmla="*/ 3185711 w 3619883"/>
                <a:gd name="connsiteY123" fmla="*/ 59881 h 4275461"/>
                <a:gd name="connsiteX124" fmla="*/ 3219056 w 3619883"/>
                <a:gd name="connsiteY124" fmla="*/ 55536 h 4275461"/>
                <a:gd name="connsiteX125" fmla="*/ 3263425 w 3619883"/>
                <a:gd name="connsiteY125" fmla="*/ 51706 h 4275461"/>
                <a:gd name="connsiteX126" fmla="*/ 3296219 w 3619883"/>
                <a:gd name="connsiteY126" fmla="*/ 59147 h 4275461"/>
                <a:gd name="connsiteX127" fmla="*/ 3319094 w 3619883"/>
                <a:gd name="connsiteY127" fmla="*/ 42500 h 4275461"/>
                <a:gd name="connsiteX128" fmla="*/ 3420511 w 3619883"/>
                <a:gd name="connsiteY128" fmla="*/ 0 h 4275461"/>
                <a:gd name="connsiteX129" fmla="*/ 3453305 w 3619883"/>
                <a:gd name="connsiteY129" fmla="*/ 7440 h 4275461"/>
                <a:gd name="connsiteX130" fmla="*/ 3496571 w 3619883"/>
                <a:gd name="connsiteY130" fmla="*/ 27182 h 4275461"/>
                <a:gd name="connsiteX131" fmla="*/ 3602117 w 3619883"/>
                <a:gd name="connsiteY131" fmla="*/ 132521 h 4275461"/>
                <a:gd name="connsiteX132" fmla="*/ 3619883 w 3619883"/>
                <a:gd name="connsiteY132" fmla="*/ 140049 h 4275461"/>
                <a:gd name="connsiteX133" fmla="*/ 3619883 w 3619883"/>
                <a:gd name="connsiteY13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761042 w 3619883"/>
                <a:gd name="connsiteY6" fmla="*/ 4128157 h 4275461"/>
                <a:gd name="connsiteX7" fmla="*/ 2826768 w 3619883"/>
                <a:gd name="connsiteY7" fmla="*/ 3951392 h 4275461"/>
                <a:gd name="connsiteX8" fmla="*/ 2648983 w 3619883"/>
                <a:gd name="connsiteY8" fmla="*/ 3951392 h 4275461"/>
                <a:gd name="connsiteX9" fmla="*/ 2648983 w 3619883"/>
                <a:gd name="connsiteY9" fmla="*/ 4128157 h 4275461"/>
                <a:gd name="connsiteX10" fmla="*/ 2690646 w 3619883"/>
                <a:gd name="connsiteY10" fmla="*/ 4128157 h 4275461"/>
                <a:gd name="connsiteX11" fmla="*/ 2690646 w 3619883"/>
                <a:gd name="connsiteY11" fmla="*/ 4275461 h 4275461"/>
                <a:gd name="connsiteX12" fmla="*/ 2511710 w 3619883"/>
                <a:gd name="connsiteY12" fmla="*/ 4275461 h 4275461"/>
                <a:gd name="connsiteX13" fmla="*/ 2454288 w 3619883"/>
                <a:gd name="connsiteY13" fmla="*/ 4128157 h 4275461"/>
                <a:gd name="connsiteX14" fmla="*/ 2515810 w 3619883"/>
                <a:gd name="connsiteY14" fmla="*/ 4128157 h 4275461"/>
                <a:gd name="connsiteX15" fmla="*/ 2515810 w 3619883"/>
                <a:gd name="connsiteY15" fmla="*/ 3951392 h 4275461"/>
                <a:gd name="connsiteX16" fmla="*/ 2338025 w 3619883"/>
                <a:gd name="connsiteY16" fmla="*/ 3951392 h 4275461"/>
                <a:gd name="connsiteX17" fmla="*/ 2338025 w 3619883"/>
                <a:gd name="connsiteY17" fmla="*/ 4128157 h 4275461"/>
                <a:gd name="connsiteX18" fmla="*/ 2395120 w 3619883"/>
                <a:gd name="connsiteY18" fmla="*/ 4128157 h 4275461"/>
                <a:gd name="connsiteX19" fmla="*/ 2337697 w 3619883"/>
                <a:gd name="connsiteY19" fmla="*/ 4275461 h 4275461"/>
                <a:gd name="connsiteX20" fmla="*/ 2150155 w 3619883"/>
                <a:gd name="connsiteY20" fmla="*/ 4275461 h 4275461"/>
                <a:gd name="connsiteX21" fmla="*/ 2150155 w 3619883"/>
                <a:gd name="connsiteY21" fmla="*/ 4128157 h 4275461"/>
                <a:gd name="connsiteX22" fmla="*/ 2204852 w 3619883"/>
                <a:gd name="connsiteY22" fmla="*/ 4128157 h 4275461"/>
                <a:gd name="connsiteX23" fmla="*/ 2204852 w 3619883"/>
                <a:gd name="connsiteY23" fmla="*/ 3951392 h 4275461"/>
                <a:gd name="connsiteX24" fmla="*/ 2027068 w 3619883"/>
                <a:gd name="connsiteY24" fmla="*/ 3951392 h 4275461"/>
                <a:gd name="connsiteX25" fmla="*/ 2027068 w 3619883"/>
                <a:gd name="connsiteY25" fmla="*/ 4128157 h 4275461"/>
                <a:gd name="connsiteX26" fmla="*/ 2079759 w 3619883"/>
                <a:gd name="connsiteY26" fmla="*/ 4128157 h 4275461"/>
                <a:gd name="connsiteX27" fmla="*/ 2079759 w 3619883"/>
                <a:gd name="connsiteY27" fmla="*/ 4275461 h 4275461"/>
                <a:gd name="connsiteX28" fmla="*/ 1824703 w 3619883"/>
                <a:gd name="connsiteY28" fmla="*/ 4275461 h 4275461"/>
                <a:gd name="connsiteX29" fmla="*/ 1834468 w 3619883"/>
                <a:gd name="connsiteY29" fmla="*/ 4128157 h 4275461"/>
                <a:gd name="connsiteX30" fmla="*/ 1893894 w 3619883"/>
                <a:gd name="connsiteY30" fmla="*/ 4128157 h 4275461"/>
                <a:gd name="connsiteX31" fmla="*/ 1893894 w 3619883"/>
                <a:gd name="connsiteY31" fmla="*/ 3951392 h 4275461"/>
                <a:gd name="connsiteX32" fmla="*/ 1716110 w 3619883"/>
                <a:gd name="connsiteY32" fmla="*/ 3951392 h 4275461"/>
                <a:gd name="connsiteX33" fmla="*/ 1716110 w 3619883"/>
                <a:gd name="connsiteY33" fmla="*/ 4006431 h 4275461"/>
                <a:gd name="connsiteX34" fmla="*/ 1703447 w 3619883"/>
                <a:gd name="connsiteY34" fmla="*/ 4007960 h 4275461"/>
                <a:gd name="connsiteX35" fmla="*/ 1716110 w 3619883"/>
                <a:gd name="connsiteY35" fmla="*/ 4044284 h 4275461"/>
                <a:gd name="connsiteX36" fmla="*/ 1716110 w 3619883"/>
                <a:gd name="connsiteY36" fmla="*/ 4128157 h 4275461"/>
                <a:gd name="connsiteX37" fmla="*/ 1745346 w 3619883"/>
                <a:gd name="connsiteY37" fmla="*/ 4128157 h 4275461"/>
                <a:gd name="connsiteX38" fmla="*/ 1796694 w 3619883"/>
                <a:gd name="connsiteY38" fmla="*/ 4275461 h 4275461"/>
                <a:gd name="connsiteX39" fmla="*/ 1558844 w 3619883"/>
                <a:gd name="connsiteY39" fmla="*/ 4275461 h 4275461"/>
                <a:gd name="connsiteX40" fmla="*/ 1517252 w 3619883"/>
                <a:gd name="connsiteY40" fmla="*/ 4128157 h 4275461"/>
                <a:gd name="connsiteX41" fmla="*/ 1582936 w 3619883"/>
                <a:gd name="connsiteY41" fmla="*/ 4128157 h 4275461"/>
                <a:gd name="connsiteX42" fmla="*/ 1582936 w 3619883"/>
                <a:gd name="connsiteY42" fmla="*/ 3951392 h 4275461"/>
                <a:gd name="connsiteX43" fmla="*/ 1405151 w 3619883"/>
                <a:gd name="connsiteY43" fmla="*/ 3951392 h 4275461"/>
                <a:gd name="connsiteX44" fmla="*/ 1405151 w 3619883"/>
                <a:gd name="connsiteY44" fmla="*/ 4128157 h 4275461"/>
                <a:gd name="connsiteX45" fmla="*/ 1468988 w 3619883"/>
                <a:gd name="connsiteY45" fmla="*/ 4128157 h 4275461"/>
                <a:gd name="connsiteX46" fmla="*/ 1427396 w 3619883"/>
                <a:gd name="connsiteY46" fmla="*/ 4275461 h 4275461"/>
                <a:gd name="connsiteX47" fmla="*/ 1210751 w 3619883"/>
                <a:gd name="connsiteY47" fmla="*/ 4275461 h 4275461"/>
                <a:gd name="connsiteX48" fmla="*/ 1210751 w 3619883"/>
                <a:gd name="connsiteY48" fmla="*/ 4128157 h 4275461"/>
                <a:gd name="connsiteX49" fmla="*/ 1271978 w 3619883"/>
                <a:gd name="connsiteY49" fmla="*/ 4128157 h 4275461"/>
                <a:gd name="connsiteX50" fmla="*/ 1271978 w 3619883"/>
                <a:gd name="connsiteY50" fmla="*/ 3951392 h 4275461"/>
                <a:gd name="connsiteX51" fmla="*/ 1094193 w 3619883"/>
                <a:gd name="connsiteY51" fmla="*/ 3951392 h 4275461"/>
                <a:gd name="connsiteX52" fmla="*/ 1094193 w 3619883"/>
                <a:gd name="connsiteY52" fmla="*/ 4128157 h 4275461"/>
                <a:gd name="connsiteX53" fmla="*/ 1140354 w 3619883"/>
                <a:gd name="connsiteY53" fmla="*/ 4128157 h 4275461"/>
                <a:gd name="connsiteX54" fmla="*/ 1140354 w 3619883"/>
                <a:gd name="connsiteY54" fmla="*/ 4275461 h 4275461"/>
                <a:gd name="connsiteX55" fmla="*/ 953807 w 3619883"/>
                <a:gd name="connsiteY55" fmla="*/ 4275461 h 4275461"/>
                <a:gd name="connsiteX56" fmla="*/ 912215 w 3619883"/>
                <a:gd name="connsiteY56" fmla="*/ 4128157 h 4275461"/>
                <a:gd name="connsiteX57" fmla="*/ 961020 w 3619883"/>
                <a:gd name="connsiteY57" fmla="*/ 4128157 h 4275461"/>
                <a:gd name="connsiteX58" fmla="*/ 961020 w 3619883"/>
                <a:gd name="connsiteY58" fmla="*/ 3951392 h 4275461"/>
                <a:gd name="connsiteX59" fmla="*/ 783235 w 3619883"/>
                <a:gd name="connsiteY59" fmla="*/ 3951392 h 4275461"/>
                <a:gd name="connsiteX60" fmla="*/ 783235 w 3619883"/>
                <a:gd name="connsiteY60" fmla="*/ 4128157 h 4275461"/>
                <a:gd name="connsiteX61" fmla="*/ 871024 w 3619883"/>
                <a:gd name="connsiteY61" fmla="*/ 4128157 h 4275461"/>
                <a:gd name="connsiteX62" fmla="*/ 829432 w 3619883"/>
                <a:gd name="connsiteY62" fmla="*/ 4275461 h 4275461"/>
                <a:gd name="connsiteX63" fmla="*/ 611484 w 3619883"/>
                <a:gd name="connsiteY63" fmla="*/ 4275461 h 4275461"/>
                <a:gd name="connsiteX64" fmla="*/ 621247 w 3619883"/>
                <a:gd name="connsiteY64" fmla="*/ 4128157 h 4275461"/>
                <a:gd name="connsiteX65" fmla="*/ 650062 w 3619883"/>
                <a:gd name="connsiteY65" fmla="*/ 4128157 h 4275461"/>
                <a:gd name="connsiteX66" fmla="*/ 650062 w 3619883"/>
                <a:gd name="connsiteY66" fmla="*/ 3951392 h 4275461"/>
                <a:gd name="connsiteX67" fmla="*/ 472277 w 3619883"/>
                <a:gd name="connsiteY67" fmla="*/ 3951392 h 4275461"/>
                <a:gd name="connsiteX68" fmla="*/ 472277 w 3619883"/>
                <a:gd name="connsiteY68" fmla="*/ 4128157 h 4275461"/>
                <a:gd name="connsiteX69" fmla="*/ 522650 w 3619883"/>
                <a:gd name="connsiteY69" fmla="*/ 4128157 h 4275461"/>
                <a:gd name="connsiteX70" fmla="*/ 573998 w 3619883"/>
                <a:gd name="connsiteY70" fmla="*/ 4275461 h 4275461"/>
                <a:gd name="connsiteX71" fmla="*/ 336164 w 3619883"/>
                <a:gd name="connsiteY71" fmla="*/ 4275461 h 4275461"/>
                <a:gd name="connsiteX72" fmla="*/ 294572 w 3619883"/>
                <a:gd name="connsiteY72" fmla="*/ 4128157 h 4275461"/>
                <a:gd name="connsiteX73" fmla="*/ 339106 w 3619883"/>
                <a:gd name="connsiteY73" fmla="*/ 4128157 h 4275461"/>
                <a:gd name="connsiteX74" fmla="*/ 339106 w 3619883"/>
                <a:gd name="connsiteY74" fmla="*/ 3951392 h 4275461"/>
                <a:gd name="connsiteX75" fmla="*/ 161321 w 3619883"/>
                <a:gd name="connsiteY75" fmla="*/ 3951392 h 4275461"/>
                <a:gd name="connsiteX76" fmla="*/ 161321 w 3619883"/>
                <a:gd name="connsiteY76" fmla="*/ 4128157 h 4275461"/>
                <a:gd name="connsiteX77" fmla="*/ 230914 w 3619883"/>
                <a:gd name="connsiteY77" fmla="*/ 4128157 h 4275461"/>
                <a:gd name="connsiteX78" fmla="*/ 189322 w 3619883"/>
                <a:gd name="connsiteY78" fmla="*/ 4275461 h 4275461"/>
                <a:gd name="connsiteX79" fmla="*/ 0 w 3619883"/>
                <a:gd name="connsiteY79" fmla="*/ 4275461 h 4275461"/>
                <a:gd name="connsiteX80" fmla="*/ 0 w 3619883"/>
                <a:gd name="connsiteY80" fmla="*/ 42229 h 4275461"/>
                <a:gd name="connsiteX81" fmla="*/ 42464 w 3619883"/>
                <a:gd name="connsiteY81" fmla="*/ 40518 h 4275461"/>
                <a:gd name="connsiteX82" fmla="*/ 137733 w 3619883"/>
                <a:gd name="connsiteY82" fmla="*/ 35355 h 4275461"/>
                <a:gd name="connsiteX83" fmla="*/ 270565 w 3619883"/>
                <a:gd name="connsiteY83" fmla="*/ 29759 h 4275461"/>
                <a:gd name="connsiteX84" fmla="*/ 479734 w 3619883"/>
                <a:gd name="connsiteY84" fmla="*/ 45455 h 4275461"/>
                <a:gd name="connsiteX85" fmla="*/ 524103 w 3619883"/>
                <a:gd name="connsiteY85" fmla="*/ 41625 h 4275461"/>
                <a:gd name="connsiteX86" fmla="*/ 624416 w 3619883"/>
                <a:gd name="connsiteY86" fmla="*/ 22696 h 4275461"/>
                <a:gd name="connsiteX87" fmla="*/ 657762 w 3619883"/>
                <a:gd name="connsiteY87" fmla="*/ 18351 h 4275461"/>
                <a:gd name="connsiteX88" fmla="*/ 690557 w 3619883"/>
                <a:gd name="connsiteY88" fmla="*/ 25792 h 4275461"/>
                <a:gd name="connsiteX89" fmla="*/ 745123 w 3619883"/>
                <a:gd name="connsiteY89" fmla="*/ 40157 h 4275461"/>
                <a:gd name="connsiteX90" fmla="*/ 789493 w 3619883"/>
                <a:gd name="connsiteY90" fmla="*/ 36327 h 4275461"/>
                <a:gd name="connsiteX91" fmla="*/ 854255 w 3619883"/>
                <a:gd name="connsiteY91" fmla="*/ 68887 h 4275461"/>
                <a:gd name="connsiteX92" fmla="*/ 897520 w 3619883"/>
                <a:gd name="connsiteY92" fmla="*/ 88629 h 4275461"/>
                <a:gd name="connsiteX93" fmla="*/ 940510 w 3619883"/>
                <a:gd name="connsiteY93" fmla="*/ 114265 h 4275461"/>
                <a:gd name="connsiteX94" fmla="*/ 1082712 w 3619883"/>
                <a:gd name="connsiteY94" fmla="*/ 144543 h 4275461"/>
                <a:gd name="connsiteX95" fmla="*/ 1205348 w 3619883"/>
                <a:gd name="connsiteY95" fmla="*/ 120753 h 4275461"/>
                <a:gd name="connsiteX96" fmla="*/ 1271764 w 3619883"/>
                <a:gd name="connsiteY96" fmla="*/ 117956 h 4275461"/>
                <a:gd name="connsiteX97" fmla="*/ 1315583 w 3619883"/>
                <a:gd name="connsiteY97" fmla="*/ 125912 h 4275461"/>
                <a:gd name="connsiteX98" fmla="*/ 1359125 w 3619883"/>
                <a:gd name="connsiteY98" fmla="*/ 139761 h 4275461"/>
                <a:gd name="connsiteX99" fmla="*/ 1391919 w 3619883"/>
                <a:gd name="connsiteY99" fmla="*/ 147202 h 4275461"/>
                <a:gd name="connsiteX100" fmla="*/ 1436563 w 3619883"/>
                <a:gd name="connsiteY100" fmla="*/ 137480 h 4275461"/>
                <a:gd name="connsiteX101" fmla="*/ 1471566 w 3619883"/>
                <a:gd name="connsiteY101" fmla="*/ 97777 h 4275461"/>
                <a:gd name="connsiteX102" fmla="*/ 1505739 w 3619883"/>
                <a:gd name="connsiteY102" fmla="*/ 75753 h 4275461"/>
                <a:gd name="connsiteX103" fmla="*/ 1590891 w 3619883"/>
                <a:gd name="connsiteY103" fmla="*/ 144702 h 4275461"/>
                <a:gd name="connsiteX104" fmla="*/ 1625616 w 3619883"/>
                <a:gd name="connsiteY104" fmla="*/ 110893 h 4275461"/>
                <a:gd name="connsiteX105" fmla="*/ 1658964 w 3619883"/>
                <a:gd name="connsiteY105" fmla="*/ 106547 h 4275461"/>
                <a:gd name="connsiteX106" fmla="*/ 1746598 w 3619883"/>
                <a:gd name="connsiteY106" fmla="*/ 122460 h 4275461"/>
                <a:gd name="connsiteX107" fmla="*/ 1811913 w 3619883"/>
                <a:gd name="connsiteY107" fmla="*/ 143234 h 4275461"/>
                <a:gd name="connsiteX108" fmla="*/ 1856557 w 3619883"/>
                <a:gd name="connsiteY108" fmla="*/ 133511 h 4275461"/>
                <a:gd name="connsiteX109" fmla="*/ 2066003 w 3619883"/>
                <a:gd name="connsiteY109" fmla="*/ 143313 h 4275461"/>
                <a:gd name="connsiteX110" fmla="*/ 2177615 w 3619883"/>
                <a:gd name="connsiteY110" fmla="*/ 119007 h 4275461"/>
                <a:gd name="connsiteX111" fmla="*/ 2255883 w 3619883"/>
                <a:gd name="connsiteY111" fmla="*/ 99047 h 4275461"/>
                <a:gd name="connsiteX112" fmla="*/ 2344622 w 3619883"/>
                <a:gd name="connsiteY112" fmla="*/ 91388 h 4275461"/>
                <a:gd name="connsiteX113" fmla="*/ 2455682 w 3619883"/>
                <a:gd name="connsiteY113" fmla="*/ 78869 h 4275461"/>
                <a:gd name="connsiteX114" fmla="*/ 2632609 w 3619883"/>
                <a:gd name="connsiteY114" fmla="*/ 75338 h 4275461"/>
                <a:gd name="connsiteX115" fmla="*/ 2742291 w 3619883"/>
                <a:gd name="connsiteY115" fmla="*/ 92282 h 4275461"/>
                <a:gd name="connsiteX116" fmla="*/ 2851974 w 3619883"/>
                <a:gd name="connsiteY116" fmla="*/ 109227 h 4275461"/>
                <a:gd name="connsiteX117" fmla="*/ 2907643 w 3619883"/>
                <a:gd name="connsiteY117" fmla="*/ 100020 h 4275461"/>
                <a:gd name="connsiteX118" fmla="*/ 2944022 w 3619883"/>
                <a:gd name="connsiteY118" fmla="*/ 30853 h 4275461"/>
                <a:gd name="connsiteX119" fmla="*/ 3022289 w 3619883"/>
                <a:gd name="connsiteY119" fmla="*/ 10893 h 4275461"/>
                <a:gd name="connsiteX120" fmla="*/ 3054807 w 3619883"/>
                <a:gd name="connsiteY120" fmla="*/ 24226 h 4275461"/>
                <a:gd name="connsiteX121" fmla="*/ 3141892 w 3619883"/>
                <a:gd name="connsiteY121" fmla="*/ 51925 h 4275461"/>
                <a:gd name="connsiteX122" fmla="*/ 3185711 w 3619883"/>
                <a:gd name="connsiteY122" fmla="*/ 59881 h 4275461"/>
                <a:gd name="connsiteX123" fmla="*/ 3219056 w 3619883"/>
                <a:gd name="connsiteY123" fmla="*/ 55536 h 4275461"/>
                <a:gd name="connsiteX124" fmla="*/ 3263425 w 3619883"/>
                <a:gd name="connsiteY124" fmla="*/ 51706 h 4275461"/>
                <a:gd name="connsiteX125" fmla="*/ 3296219 w 3619883"/>
                <a:gd name="connsiteY125" fmla="*/ 59147 h 4275461"/>
                <a:gd name="connsiteX126" fmla="*/ 3319094 w 3619883"/>
                <a:gd name="connsiteY126" fmla="*/ 42500 h 4275461"/>
                <a:gd name="connsiteX127" fmla="*/ 3420511 w 3619883"/>
                <a:gd name="connsiteY127" fmla="*/ 0 h 4275461"/>
                <a:gd name="connsiteX128" fmla="*/ 3453305 w 3619883"/>
                <a:gd name="connsiteY128" fmla="*/ 7440 h 4275461"/>
                <a:gd name="connsiteX129" fmla="*/ 3496571 w 3619883"/>
                <a:gd name="connsiteY129" fmla="*/ 27182 h 4275461"/>
                <a:gd name="connsiteX130" fmla="*/ 3602117 w 3619883"/>
                <a:gd name="connsiteY130" fmla="*/ 132521 h 4275461"/>
                <a:gd name="connsiteX131" fmla="*/ 3619883 w 3619883"/>
                <a:gd name="connsiteY131" fmla="*/ 140049 h 4275461"/>
                <a:gd name="connsiteX132" fmla="*/ 3619883 w 3619883"/>
                <a:gd name="connsiteY13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826768 w 3619883"/>
                <a:gd name="connsiteY6" fmla="*/ 3951392 h 4275461"/>
                <a:gd name="connsiteX7" fmla="*/ 2648983 w 3619883"/>
                <a:gd name="connsiteY7" fmla="*/ 3951392 h 4275461"/>
                <a:gd name="connsiteX8" fmla="*/ 2648983 w 3619883"/>
                <a:gd name="connsiteY8" fmla="*/ 4128157 h 4275461"/>
                <a:gd name="connsiteX9" fmla="*/ 2690646 w 3619883"/>
                <a:gd name="connsiteY9" fmla="*/ 4128157 h 4275461"/>
                <a:gd name="connsiteX10" fmla="*/ 2690646 w 3619883"/>
                <a:gd name="connsiteY10" fmla="*/ 4275461 h 4275461"/>
                <a:gd name="connsiteX11" fmla="*/ 2511710 w 3619883"/>
                <a:gd name="connsiteY11" fmla="*/ 4275461 h 4275461"/>
                <a:gd name="connsiteX12" fmla="*/ 2454288 w 3619883"/>
                <a:gd name="connsiteY12" fmla="*/ 4128157 h 4275461"/>
                <a:gd name="connsiteX13" fmla="*/ 2515810 w 3619883"/>
                <a:gd name="connsiteY13" fmla="*/ 4128157 h 4275461"/>
                <a:gd name="connsiteX14" fmla="*/ 2515810 w 3619883"/>
                <a:gd name="connsiteY14" fmla="*/ 3951392 h 4275461"/>
                <a:gd name="connsiteX15" fmla="*/ 2338025 w 3619883"/>
                <a:gd name="connsiteY15" fmla="*/ 3951392 h 4275461"/>
                <a:gd name="connsiteX16" fmla="*/ 2338025 w 3619883"/>
                <a:gd name="connsiteY16" fmla="*/ 4128157 h 4275461"/>
                <a:gd name="connsiteX17" fmla="*/ 2395120 w 3619883"/>
                <a:gd name="connsiteY17" fmla="*/ 4128157 h 4275461"/>
                <a:gd name="connsiteX18" fmla="*/ 2337697 w 3619883"/>
                <a:gd name="connsiteY18" fmla="*/ 4275461 h 4275461"/>
                <a:gd name="connsiteX19" fmla="*/ 2150155 w 3619883"/>
                <a:gd name="connsiteY19" fmla="*/ 4275461 h 4275461"/>
                <a:gd name="connsiteX20" fmla="*/ 2150155 w 3619883"/>
                <a:gd name="connsiteY20" fmla="*/ 4128157 h 4275461"/>
                <a:gd name="connsiteX21" fmla="*/ 2204852 w 3619883"/>
                <a:gd name="connsiteY21" fmla="*/ 4128157 h 4275461"/>
                <a:gd name="connsiteX22" fmla="*/ 2204852 w 3619883"/>
                <a:gd name="connsiteY22" fmla="*/ 3951392 h 4275461"/>
                <a:gd name="connsiteX23" fmla="*/ 2027068 w 3619883"/>
                <a:gd name="connsiteY23" fmla="*/ 3951392 h 4275461"/>
                <a:gd name="connsiteX24" fmla="*/ 2027068 w 3619883"/>
                <a:gd name="connsiteY24" fmla="*/ 4128157 h 4275461"/>
                <a:gd name="connsiteX25" fmla="*/ 2079759 w 3619883"/>
                <a:gd name="connsiteY25" fmla="*/ 4128157 h 4275461"/>
                <a:gd name="connsiteX26" fmla="*/ 2079759 w 3619883"/>
                <a:gd name="connsiteY26" fmla="*/ 4275461 h 4275461"/>
                <a:gd name="connsiteX27" fmla="*/ 1824703 w 3619883"/>
                <a:gd name="connsiteY27" fmla="*/ 4275461 h 4275461"/>
                <a:gd name="connsiteX28" fmla="*/ 1834468 w 3619883"/>
                <a:gd name="connsiteY28" fmla="*/ 4128157 h 4275461"/>
                <a:gd name="connsiteX29" fmla="*/ 1893894 w 3619883"/>
                <a:gd name="connsiteY29" fmla="*/ 4128157 h 4275461"/>
                <a:gd name="connsiteX30" fmla="*/ 1893894 w 3619883"/>
                <a:gd name="connsiteY30" fmla="*/ 3951392 h 4275461"/>
                <a:gd name="connsiteX31" fmla="*/ 1716110 w 3619883"/>
                <a:gd name="connsiteY31" fmla="*/ 3951392 h 4275461"/>
                <a:gd name="connsiteX32" fmla="*/ 1716110 w 3619883"/>
                <a:gd name="connsiteY32" fmla="*/ 4006431 h 4275461"/>
                <a:gd name="connsiteX33" fmla="*/ 1703447 w 3619883"/>
                <a:gd name="connsiteY33" fmla="*/ 4007960 h 4275461"/>
                <a:gd name="connsiteX34" fmla="*/ 1716110 w 3619883"/>
                <a:gd name="connsiteY34" fmla="*/ 4044284 h 4275461"/>
                <a:gd name="connsiteX35" fmla="*/ 1716110 w 3619883"/>
                <a:gd name="connsiteY35" fmla="*/ 4128157 h 4275461"/>
                <a:gd name="connsiteX36" fmla="*/ 1745346 w 3619883"/>
                <a:gd name="connsiteY36" fmla="*/ 4128157 h 4275461"/>
                <a:gd name="connsiteX37" fmla="*/ 1796694 w 3619883"/>
                <a:gd name="connsiteY37" fmla="*/ 4275461 h 4275461"/>
                <a:gd name="connsiteX38" fmla="*/ 1558844 w 3619883"/>
                <a:gd name="connsiteY38" fmla="*/ 4275461 h 4275461"/>
                <a:gd name="connsiteX39" fmla="*/ 1517252 w 3619883"/>
                <a:gd name="connsiteY39" fmla="*/ 4128157 h 4275461"/>
                <a:gd name="connsiteX40" fmla="*/ 1582936 w 3619883"/>
                <a:gd name="connsiteY40" fmla="*/ 4128157 h 4275461"/>
                <a:gd name="connsiteX41" fmla="*/ 1582936 w 3619883"/>
                <a:gd name="connsiteY41" fmla="*/ 3951392 h 4275461"/>
                <a:gd name="connsiteX42" fmla="*/ 1405151 w 3619883"/>
                <a:gd name="connsiteY42" fmla="*/ 3951392 h 4275461"/>
                <a:gd name="connsiteX43" fmla="*/ 1405151 w 3619883"/>
                <a:gd name="connsiteY43" fmla="*/ 4128157 h 4275461"/>
                <a:gd name="connsiteX44" fmla="*/ 1468988 w 3619883"/>
                <a:gd name="connsiteY44" fmla="*/ 4128157 h 4275461"/>
                <a:gd name="connsiteX45" fmla="*/ 1427396 w 3619883"/>
                <a:gd name="connsiteY45" fmla="*/ 4275461 h 4275461"/>
                <a:gd name="connsiteX46" fmla="*/ 1210751 w 3619883"/>
                <a:gd name="connsiteY46" fmla="*/ 4275461 h 4275461"/>
                <a:gd name="connsiteX47" fmla="*/ 1210751 w 3619883"/>
                <a:gd name="connsiteY47" fmla="*/ 4128157 h 4275461"/>
                <a:gd name="connsiteX48" fmla="*/ 1271978 w 3619883"/>
                <a:gd name="connsiteY48" fmla="*/ 4128157 h 4275461"/>
                <a:gd name="connsiteX49" fmla="*/ 1271978 w 3619883"/>
                <a:gd name="connsiteY49" fmla="*/ 3951392 h 4275461"/>
                <a:gd name="connsiteX50" fmla="*/ 1094193 w 3619883"/>
                <a:gd name="connsiteY50" fmla="*/ 3951392 h 4275461"/>
                <a:gd name="connsiteX51" fmla="*/ 1094193 w 3619883"/>
                <a:gd name="connsiteY51" fmla="*/ 4128157 h 4275461"/>
                <a:gd name="connsiteX52" fmla="*/ 1140354 w 3619883"/>
                <a:gd name="connsiteY52" fmla="*/ 4128157 h 4275461"/>
                <a:gd name="connsiteX53" fmla="*/ 1140354 w 3619883"/>
                <a:gd name="connsiteY53" fmla="*/ 4275461 h 4275461"/>
                <a:gd name="connsiteX54" fmla="*/ 953807 w 3619883"/>
                <a:gd name="connsiteY54" fmla="*/ 4275461 h 4275461"/>
                <a:gd name="connsiteX55" fmla="*/ 912215 w 3619883"/>
                <a:gd name="connsiteY55" fmla="*/ 4128157 h 4275461"/>
                <a:gd name="connsiteX56" fmla="*/ 961020 w 3619883"/>
                <a:gd name="connsiteY56" fmla="*/ 4128157 h 4275461"/>
                <a:gd name="connsiteX57" fmla="*/ 961020 w 3619883"/>
                <a:gd name="connsiteY57" fmla="*/ 3951392 h 4275461"/>
                <a:gd name="connsiteX58" fmla="*/ 783235 w 3619883"/>
                <a:gd name="connsiteY58" fmla="*/ 3951392 h 4275461"/>
                <a:gd name="connsiteX59" fmla="*/ 783235 w 3619883"/>
                <a:gd name="connsiteY59" fmla="*/ 4128157 h 4275461"/>
                <a:gd name="connsiteX60" fmla="*/ 871024 w 3619883"/>
                <a:gd name="connsiteY60" fmla="*/ 4128157 h 4275461"/>
                <a:gd name="connsiteX61" fmla="*/ 829432 w 3619883"/>
                <a:gd name="connsiteY61" fmla="*/ 4275461 h 4275461"/>
                <a:gd name="connsiteX62" fmla="*/ 611484 w 3619883"/>
                <a:gd name="connsiteY62" fmla="*/ 4275461 h 4275461"/>
                <a:gd name="connsiteX63" fmla="*/ 621247 w 3619883"/>
                <a:gd name="connsiteY63" fmla="*/ 4128157 h 4275461"/>
                <a:gd name="connsiteX64" fmla="*/ 650062 w 3619883"/>
                <a:gd name="connsiteY64" fmla="*/ 4128157 h 4275461"/>
                <a:gd name="connsiteX65" fmla="*/ 650062 w 3619883"/>
                <a:gd name="connsiteY65" fmla="*/ 3951392 h 4275461"/>
                <a:gd name="connsiteX66" fmla="*/ 472277 w 3619883"/>
                <a:gd name="connsiteY66" fmla="*/ 3951392 h 4275461"/>
                <a:gd name="connsiteX67" fmla="*/ 472277 w 3619883"/>
                <a:gd name="connsiteY67" fmla="*/ 4128157 h 4275461"/>
                <a:gd name="connsiteX68" fmla="*/ 522650 w 3619883"/>
                <a:gd name="connsiteY68" fmla="*/ 4128157 h 4275461"/>
                <a:gd name="connsiteX69" fmla="*/ 573998 w 3619883"/>
                <a:gd name="connsiteY69" fmla="*/ 4275461 h 4275461"/>
                <a:gd name="connsiteX70" fmla="*/ 336164 w 3619883"/>
                <a:gd name="connsiteY70" fmla="*/ 4275461 h 4275461"/>
                <a:gd name="connsiteX71" fmla="*/ 294572 w 3619883"/>
                <a:gd name="connsiteY71" fmla="*/ 4128157 h 4275461"/>
                <a:gd name="connsiteX72" fmla="*/ 339106 w 3619883"/>
                <a:gd name="connsiteY72" fmla="*/ 4128157 h 4275461"/>
                <a:gd name="connsiteX73" fmla="*/ 339106 w 3619883"/>
                <a:gd name="connsiteY73" fmla="*/ 3951392 h 4275461"/>
                <a:gd name="connsiteX74" fmla="*/ 161321 w 3619883"/>
                <a:gd name="connsiteY74" fmla="*/ 3951392 h 4275461"/>
                <a:gd name="connsiteX75" fmla="*/ 161321 w 3619883"/>
                <a:gd name="connsiteY75" fmla="*/ 4128157 h 4275461"/>
                <a:gd name="connsiteX76" fmla="*/ 230914 w 3619883"/>
                <a:gd name="connsiteY76" fmla="*/ 4128157 h 4275461"/>
                <a:gd name="connsiteX77" fmla="*/ 189322 w 3619883"/>
                <a:gd name="connsiteY77" fmla="*/ 4275461 h 4275461"/>
                <a:gd name="connsiteX78" fmla="*/ 0 w 3619883"/>
                <a:gd name="connsiteY78" fmla="*/ 4275461 h 4275461"/>
                <a:gd name="connsiteX79" fmla="*/ 0 w 3619883"/>
                <a:gd name="connsiteY79" fmla="*/ 42229 h 4275461"/>
                <a:gd name="connsiteX80" fmla="*/ 42464 w 3619883"/>
                <a:gd name="connsiteY80" fmla="*/ 40518 h 4275461"/>
                <a:gd name="connsiteX81" fmla="*/ 137733 w 3619883"/>
                <a:gd name="connsiteY81" fmla="*/ 35355 h 4275461"/>
                <a:gd name="connsiteX82" fmla="*/ 270565 w 3619883"/>
                <a:gd name="connsiteY82" fmla="*/ 29759 h 4275461"/>
                <a:gd name="connsiteX83" fmla="*/ 479734 w 3619883"/>
                <a:gd name="connsiteY83" fmla="*/ 45455 h 4275461"/>
                <a:gd name="connsiteX84" fmla="*/ 524103 w 3619883"/>
                <a:gd name="connsiteY84" fmla="*/ 41625 h 4275461"/>
                <a:gd name="connsiteX85" fmla="*/ 624416 w 3619883"/>
                <a:gd name="connsiteY85" fmla="*/ 22696 h 4275461"/>
                <a:gd name="connsiteX86" fmla="*/ 657762 w 3619883"/>
                <a:gd name="connsiteY86" fmla="*/ 18351 h 4275461"/>
                <a:gd name="connsiteX87" fmla="*/ 690557 w 3619883"/>
                <a:gd name="connsiteY87" fmla="*/ 25792 h 4275461"/>
                <a:gd name="connsiteX88" fmla="*/ 745123 w 3619883"/>
                <a:gd name="connsiteY88" fmla="*/ 40157 h 4275461"/>
                <a:gd name="connsiteX89" fmla="*/ 789493 w 3619883"/>
                <a:gd name="connsiteY89" fmla="*/ 36327 h 4275461"/>
                <a:gd name="connsiteX90" fmla="*/ 854255 w 3619883"/>
                <a:gd name="connsiteY90" fmla="*/ 68887 h 4275461"/>
                <a:gd name="connsiteX91" fmla="*/ 897520 w 3619883"/>
                <a:gd name="connsiteY91" fmla="*/ 88629 h 4275461"/>
                <a:gd name="connsiteX92" fmla="*/ 940510 w 3619883"/>
                <a:gd name="connsiteY92" fmla="*/ 114265 h 4275461"/>
                <a:gd name="connsiteX93" fmla="*/ 1082712 w 3619883"/>
                <a:gd name="connsiteY93" fmla="*/ 144543 h 4275461"/>
                <a:gd name="connsiteX94" fmla="*/ 1205348 w 3619883"/>
                <a:gd name="connsiteY94" fmla="*/ 120753 h 4275461"/>
                <a:gd name="connsiteX95" fmla="*/ 1271764 w 3619883"/>
                <a:gd name="connsiteY95" fmla="*/ 117956 h 4275461"/>
                <a:gd name="connsiteX96" fmla="*/ 1315583 w 3619883"/>
                <a:gd name="connsiteY96" fmla="*/ 125912 h 4275461"/>
                <a:gd name="connsiteX97" fmla="*/ 1359125 w 3619883"/>
                <a:gd name="connsiteY97" fmla="*/ 139761 h 4275461"/>
                <a:gd name="connsiteX98" fmla="*/ 1391919 w 3619883"/>
                <a:gd name="connsiteY98" fmla="*/ 147202 h 4275461"/>
                <a:gd name="connsiteX99" fmla="*/ 1436563 w 3619883"/>
                <a:gd name="connsiteY99" fmla="*/ 137480 h 4275461"/>
                <a:gd name="connsiteX100" fmla="*/ 1471566 w 3619883"/>
                <a:gd name="connsiteY100" fmla="*/ 97777 h 4275461"/>
                <a:gd name="connsiteX101" fmla="*/ 1505739 w 3619883"/>
                <a:gd name="connsiteY101" fmla="*/ 75753 h 4275461"/>
                <a:gd name="connsiteX102" fmla="*/ 1590891 w 3619883"/>
                <a:gd name="connsiteY102" fmla="*/ 144702 h 4275461"/>
                <a:gd name="connsiteX103" fmla="*/ 1625616 w 3619883"/>
                <a:gd name="connsiteY103" fmla="*/ 110893 h 4275461"/>
                <a:gd name="connsiteX104" fmla="*/ 1658964 w 3619883"/>
                <a:gd name="connsiteY104" fmla="*/ 106547 h 4275461"/>
                <a:gd name="connsiteX105" fmla="*/ 1746598 w 3619883"/>
                <a:gd name="connsiteY105" fmla="*/ 122460 h 4275461"/>
                <a:gd name="connsiteX106" fmla="*/ 1811913 w 3619883"/>
                <a:gd name="connsiteY106" fmla="*/ 143234 h 4275461"/>
                <a:gd name="connsiteX107" fmla="*/ 1856557 w 3619883"/>
                <a:gd name="connsiteY107" fmla="*/ 133511 h 4275461"/>
                <a:gd name="connsiteX108" fmla="*/ 2066003 w 3619883"/>
                <a:gd name="connsiteY108" fmla="*/ 143313 h 4275461"/>
                <a:gd name="connsiteX109" fmla="*/ 2177615 w 3619883"/>
                <a:gd name="connsiteY109" fmla="*/ 119007 h 4275461"/>
                <a:gd name="connsiteX110" fmla="*/ 2255883 w 3619883"/>
                <a:gd name="connsiteY110" fmla="*/ 99047 h 4275461"/>
                <a:gd name="connsiteX111" fmla="*/ 2344622 w 3619883"/>
                <a:gd name="connsiteY111" fmla="*/ 91388 h 4275461"/>
                <a:gd name="connsiteX112" fmla="*/ 2455682 w 3619883"/>
                <a:gd name="connsiteY112" fmla="*/ 78869 h 4275461"/>
                <a:gd name="connsiteX113" fmla="*/ 2632609 w 3619883"/>
                <a:gd name="connsiteY113" fmla="*/ 75338 h 4275461"/>
                <a:gd name="connsiteX114" fmla="*/ 2742291 w 3619883"/>
                <a:gd name="connsiteY114" fmla="*/ 92282 h 4275461"/>
                <a:gd name="connsiteX115" fmla="*/ 2851974 w 3619883"/>
                <a:gd name="connsiteY115" fmla="*/ 109227 h 4275461"/>
                <a:gd name="connsiteX116" fmla="*/ 2907643 w 3619883"/>
                <a:gd name="connsiteY116" fmla="*/ 100020 h 4275461"/>
                <a:gd name="connsiteX117" fmla="*/ 2944022 w 3619883"/>
                <a:gd name="connsiteY117" fmla="*/ 30853 h 4275461"/>
                <a:gd name="connsiteX118" fmla="*/ 3022289 w 3619883"/>
                <a:gd name="connsiteY118" fmla="*/ 10893 h 4275461"/>
                <a:gd name="connsiteX119" fmla="*/ 3054807 w 3619883"/>
                <a:gd name="connsiteY119" fmla="*/ 24226 h 4275461"/>
                <a:gd name="connsiteX120" fmla="*/ 3141892 w 3619883"/>
                <a:gd name="connsiteY120" fmla="*/ 51925 h 4275461"/>
                <a:gd name="connsiteX121" fmla="*/ 3185711 w 3619883"/>
                <a:gd name="connsiteY121" fmla="*/ 59881 h 4275461"/>
                <a:gd name="connsiteX122" fmla="*/ 3219056 w 3619883"/>
                <a:gd name="connsiteY122" fmla="*/ 55536 h 4275461"/>
                <a:gd name="connsiteX123" fmla="*/ 3263425 w 3619883"/>
                <a:gd name="connsiteY123" fmla="*/ 51706 h 4275461"/>
                <a:gd name="connsiteX124" fmla="*/ 3296219 w 3619883"/>
                <a:gd name="connsiteY124" fmla="*/ 59147 h 4275461"/>
                <a:gd name="connsiteX125" fmla="*/ 3319094 w 3619883"/>
                <a:gd name="connsiteY125" fmla="*/ 42500 h 4275461"/>
                <a:gd name="connsiteX126" fmla="*/ 3420511 w 3619883"/>
                <a:gd name="connsiteY126" fmla="*/ 0 h 4275461"/>
                <a:gd name="connsiteX127" fmla="*/ 3453305 w 3619883"/>
                <a:gd name="connsiteY127" fmla="*/ 7440 h 4275461"/>
                <a:gd name="connsiteX128" fmla="*/ 3496571 w 3619883"/>
                <a:gd name="connsiteY128" fmla="*/ 27182 h 4275461"/>
                <a:gd name="connsiteX129" fmla="*/ 3602117 w 3619883"/>
                <a:gd name="connsiteY129" fmla="*/ 132521 h 4275461"/>
                <a:gd name="connsiteX130" fmla="*/ 3619883 w 3619883"/>
                <a:gd name="connsiteY130" fmla="*/ 140049 h 4275461"/>
                <a:gd name="connsiteX131" fmla="*/ 3619883 w 3619883"/>
                <a:gd name="connsiteY13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48983 w 3619883"/>
                <a:gd name="connsiteY6" fmla="*/ 3951392 h 4275461"/>
                <a:gd name="connsiteX7" fmla="*/ 2648983 w 3619883"/>
                <a:gd name="connsiteY7" fmla="*/ 4128157 h 4275461"/>
                <a:gd name="connsiteX8" fmla="*/ 2690646 w 3619883"/>
                <a:gd name="connsiteY8" fmla="*/ 4128157 h 4275461"/>
                <a:gd name="connsiteX9" fmla="*/ 2690646 w 3619883"/>
                <a:gd name="connsiteY9" fmla="*/ 4275461 h 4275461"/>
                <a:gd name="connsiteX10" fmla="*/ 2511710 w 3619883"/>
                <a:gd name="connsiteY10" fmla="*/ 4275461 h 4275461"/>
                <a:gd name="connsiteX11" fmla="*/ 2454288 w 3619883"/>
                <a:gd name="connsiteY11" fmla="*/ 4128157 h 4275461"/>
                <a:gd name="connsiteX12" fmla="*/ 2515810 w 3619883"/>
                <a:gd name="connsiteY12" fmla="*/ 4128157 h 4275461"/>
                <a:gd name="connsiteX13" fmla="*/ 2515810 w 3619883"/>
                <a:gd name="connsiteY13" fmla="*/ 3951392 h 4275461"/>
                <a:gd name="connsiteX14" fmla="*/ 2338025 w 3619883"/>
                <a:gd name="connsiteY14" fmla="*/ 3951392 h 4275461"/>
                <a:gd name="connsiteX15" fmla="*/ 2338025 w 3619883"/>
                <a:gd name="connsiteY15" fmla="*/ 4128157 h 4275461"/>
                <a:gd name="connsiteX16" fmla="*/ 2395120 w 3619883"/>
                <a:gd name="connsiteY16" fmla="*/ 4128157 h 4275461"/>
                <a:gd name="connsiteX17" fmla="*/ 2337697 w 3619883"/>
                <a:gd name="connsiteY17" fmla="*/ 4275461 h 4275461"/>
                <a:gd name="connsiteX18" fmla="*/ 2150155 w 3619883"/>
                <a:gd name="connsiteY18" fmla="*/ 4275461 h 4275461"/>
                <a:gd name="connsiteX19" fmla="*/ 2150155 w 3619883"/>
                <a:gd name="connsiteY19" fmla="*/ 4128157 h 4275461"/>
                <a:gd name="connsiteX20" fmla="*/ 2204852 w 3619883"/>
                <a:gd name="connsiteY20" fmla="*/ 4128157 h 4275461"/>
                <a:gd name="connsiteX21" fmla="*/ 2204852 w 3619883"/>
                <a:gd name="connsiteY21" fmla="*/ 3951392 h 4275461"/>
                <a:gd name="connsiteX22" fmla="*/ 2027068 w 3619883"/>
                <a:gd name="connsiteY22" fmla="*/ 3951392 h 4275461"/>
                <a:gd name="connsiteX23" fmla="*/ 2027068 w 3619883"/>
                <a:gd name="connsiteY23" fmla="*/ 4128157 h 4275461"/>
                <a:gd name="connsiteX24" fmla="*/ 2079759 w 3619883"/>
                <a:gd name="connsiteY24" fmla="*/ 4128157 h 4275461"/>
                <a:gd name="connsiteX25" fmla="*/ 2079759 w 3619883"/>
                <a:gd name="connsiteY25" fmla="*/ 4275461 h 4275461"/>
                <a:gd name="connsiteX26" fmla="*/ 1824703 w 3619883"/>
                <a:gd name="connsiteY26" fmla="*/ 4275461 h 4275461"/>
                <a:gd name="connsiteX27" fmla="*/ 1834468 w 3619883"/>
                <a:gd name="connsiteY27" fmla="*/ 4128157 h 4275461"/>
                <a:gd name="connsiteX28" fmla="*/ 1893894 w 3619883"/>
                <a:gd name="connsiteY28" fmla="*/ 4128157 h 4275461"/>
                <a:gd name="connsiteX29" fmla="*/ 1893894 w 3619883"/>
                <a:gd name="connsiteY29" fmla="*/ 3951392 h 4275461"/>
                <a:gd name="connsiteX30" fmla="*/ 1716110 w 3619883"/>
                <a:gd name="connsiteY30" fmla="*/ 3951392 h 4275461"/>
                <a:gd name="connsiteX31" fmla="*/ 1716110 w 3619883"/>
                <a:gd name="connsiteY31" fmla="*/ 4006431 h 4275461"/>
                <a:gd name="connsiteX32" fmla="*/ 1703447 w 3619883"/>
                <a:gd name="connsiteY32" fmla="*/ 4007960 h 4275461"/>
                <a:gd name="connsiteX33" fmla="*/ 1716110 w 3619883"/>
                <a:gd name="connsiteY33" fmla="*/ 4044284 h 4275461"/>
                <a:gd name="connsiteX34" fmla="*/ 1716110 w 3619883"/>
                <a:gd name="connsiteY34" fmla="*/ 4128157 h 4275461"/>
                <a:gd name="connsiteX35" fmla="*/ 1745346 w 3619883"/>
                <a:gd name="connsiteY35" fmla="*/ 4128157 h 4275461"/>
                <a:gd name="connsiteX36" fmla="*/ 1796694 w 3619883"/>
                <a:gd name="connsiteY36" fmla="*/ 4275461 h 4275461"/>
                <a:gd name="connsiteX37" fmla="*/ 1558844 w 3619883"/>
                <a:gd name="connsiteY37" fmla="*/ 4275461 h 4275461"/>
                <a:gd name="connsiteX38" fmla="*/ 1517252 w 3619883"/>
                <a:gd name="connsiteY38" fmla="*/ 4128157 h 4275461"/>
                <a:gd name="connsiteX39" fmla="*/ 1582936 w 3619883"/>
                <a:gd name="connsiteY39" fmla="*/ 4128157 h 4275461"/>
                <a:gd name="connsiteX40" fmla="*/ 1582936 w 3619883"/>
                <a:gd name="connsiteY40" fmla="*/ 3951392 h 4275461"/>
                <a:gd name="connsiteX41" fmla="*/ 1405151 w 3619883"/>
                <a:gd name="connsiteY41" fmla="*/ 3951392 h 4275461"/>
                <a:gd name="connsiteX42" fmla="*/ 1405151 w 3619883"/>
                <a:gd name="connsiteY42" fmla="*/ 4128157 h 4275461"/>
                <a:gd name="connsiteX43" fmla="*/ 1468988 w 3619883"/>
                <a:gd name="connsiteY43" fmla="*/ 4128157 h 4275461"/>
                <a:gd name="connsiteX44" fmla="*/ 1427396 w 3619883"/>
                <a:gd name="connsiteY44" fmla="*/ 4275461 h 4275461"/>
                <a:gd name="connsiteX45" fmla="*/ 1210751 w 3619883"/>
                <a:gd name="connsiteY45" fmla="*/ 4275461 h 4275461"/>
                <a:gd name="connsiteX46" fmla="*/ 1210751 w 3619883"/>
                <a:gd name="connsiteY46" fmla="*/ 4128157 h 4275461"/>
                <a:gd name="connsiteX47" fmla="*/ 1271978 w 3619883"/>
                <a:gd name="connsiteY47" fmla="*/ 4128157 h 4275461"/>
                <a:gd name="connsiteX48" fmla="*/ 1271978 w 3619883"/>
                <a:gd name="connsiteY48" fmla="*/ 3951392 h 4275461"/>
                <a:gd name="connsiteX49" fmla="*/ 1094193 w 3619883"/>
                <a:gd name="connsiteY49" fmla="*/ 3951392 h 4275461"/>
                <a:gd name="connsiteX50" fmla="*/ 1094193 w 3619883"/>
                <a:gd name="connsiteY50" fmla="*/ 4128157 h 4275461"/>
                <a:gd name="connsiteX51" fmla="*/ 1140354 w 3619883"/>
                <a:gd name="connsiteY51" fmla="*/ 4128157 h 4275461"/>
                <a:gd name="connsiteX52" fmla="*/ 1140354 w 3619883"/>
                <a:gd name="connsiteY52" fmla="*/ 4275461 h 4275461"/>
                <a:gd name="connsiteX53" fmla="*/ 953807 w 3619883"/>
                <a:gd name="connsiteY53" fmla="*/ 4275461 h 4275461"/>
                <a:gd name="connsiteX54" fmla="*/ 912215 w 3619883"/>
                <a:gd name="connsiteY54" fmla="*/ 4128157 h 4275461"/>
                <a:gd name="connsiteX55" fmla="*/ 961020 w 3619883"/>
                <a:gd name="connsiteY55" fmla="*/ 4128157 h 4275461"/>
                <a:gd name="connsiteX56" fmla="*/ 961020 w 3619883"/>
                <a:gd name="connsiteY56" fmla="*/ 3951392 h 4275461"/>
                <a:gd name="connsiteX57" fmla="*/ 783235 w 3619883"/>
                <a:gd name="connsiteY57" fmla="*/ 3951392 h 4275461"/>
                <a:gd name="connsiteX58" fmla="*/ 783235 w 3619883"/>
                <a:gd name="connsiteY58" fmla="*/ 4128157 h 4275461"/>
                <a:gd name="connsiteX59" fmla="*/ 871024 w 3619883"/>
                <a:gd name="connsiteY59" fmla="*/ 4128157 h 4275461"/>
                <a:gd name="connsiteX60" fmla="*/ 829432 w 3619883"/>
                <a:gd name="connsiteY60" fmla="*/ 4275461 h 4275461"/>
                <a:gd name="connsiteX61" fmla="*/ 611484 w 3619883"/>
                <a:gd name="connsiteY61" fmla="*/ 4275461 h 4275461"/>
                <a:gd name="connsiteX62" fmla="*/ 621247 w 3619883"/>
                <a:gd name="connsiteY62" fmla="*/ 4128157 h 4275461"/>
                <a:gd name="connsiteX63" fmla="*/ 650062 w 3619883"/>
                <a:gd name="connsiteY63" fmla="*/ 4128157 h 4275461"/>
                <a:gd name="connsiteX64" fmla="*/ 650062 w 3619883"/>
                <a:gd name="connsiteY64" fmla="*/ 3951392 h 4275461"/>
                <a:gd name="connsiteX65" fmla="*/ 472277 w 3619883"/>
                <a:gd name="connsiteY65" fmla="*/ 3951392 h 4275461"/>
                <a:gd name="connsiteX66" fmla="*/ 472277 w 3619883"/>
                <a:gd name="connsiteY66" fmla="*/ 4128157 h 4275461"/>
                <a:gd name="connsiteX67" fmla="*/ 522650 w 3619883"/>
                <a:gd name="connsiteY67" fmla="*/ 4128157 h 4275461"/>
                <a:gd name="connsiteX68" fmla="*/ 573998 w 3619883"/>
                <a:gd name="connsiteY68" fmla="*/ 4275461 h 4275461"/>
                <a:gd name="connsiteX69" fmla="*/ 336164 w 3619883"/>
                <a:gd name="connsiteY69" fmla="*/ 4275461 h 4275461"/>
                <a:gd name="connsiteX70" fmla="*/ 294572 w 3619883"/>
                <a:gd name="connsiteY70" fmla="*/ 4128157 h 4275461"/>
                <a:gd name="connsiteX71" fmla="*/ 339106 w 3619883"/>
                <a:gd name="connsiteY71" fmla="*/ 4128157 h 4275461"/>
                <a:gd name="connsiteX72" fmla="*/ 339106 w 3619883"/>
                <a:gd name="connsiteY72" fmla="*/ 3951392 h 4275461"/>
                <a:gd name="connsiteX73" fmla="*/ 161321 w 3619883"/>
                <a:gd name="connsiteY73" fmla="*/ 3951392 h 4275461"/>
                <a:gd name="connsiteX74" fmla="*/ 161321 w 3619883"/>
                <a:gd name="connsiteY74" fmla="*/ 4128157 h 4275461"/>
                <a:gd name="connsiteX75" fmla="*/ 230914 w 3619883"/>
                <a:gd name="connsiteY75" fmla="*/ 4128157 h 4275461"/>
                <a:gd name="connsiteX76" fmla="*/ 189322 w 3619883"/>
                <a:gd name="connsiteY76" fmla="*/ 4275461 h 4275461"/>
                <a:gd name="connsiteX77" fmla="*/ 0 w 3619883"/>
                <a:gd name="connsiteY77" fmla="*/ 4275461 h 4275461"/>
                <a:gd name="connsiteX78" fmla="*/ 0 w 3619883"/>
                <a:gd name="connsiteY78" fmla="*/ 42229 h 4275461"/>
                <a:gd name="connsiteX79" fmla="*/ 42464 w 3619883"/>
                <a:gd name="connsiteY79" fmla="*/ 40518 h 4275461"/>
                <a:gd name="connsiteX80" fmla="*/ 137733 w 3619883"/>
                <a:gd name="connsiteY80" fmla="*/ 35355 h 4275461"/>
                <a:gd name="connsiteX81" fmla="*/ 270565 w 3619883"/>
                <a:gd name="connsiteY81" fmla="*/ 29759 h 4275461"/>
                <a:gd name="connsiteX82" fmla="*/ 479734 w 3619883"/>
                <a:gd name="connsiteY82" fmla="*/ 45455 h 4275461"/>
                <a:gd name="connsiteX83" fmla="*/ 524103 w 3619883"/>
                <a:gd name="connsiteY83" fmla="*/ 41625 h 4275461"/>
                <a:gd name="connsiteX84" fmla="*/ 624416 w 3619883"/>
                <a:gd name="connsiteY84" fmla="*/ 22696 h 4275461"/>
                <a:gd name="connsiteX85" fmla="*/ 657762 w 3619883"/>
                <a:gd name="connsiteY85" fmla="*/ 18351 h 4275461"/>
                <a:gd name="connsiteX86" fmla="*/ 690557 w 3619883"/>
                <a:gd name="connsiteY86" fmla="*/ 25792 h 4275461"/>
                <a:gd name="connsiteX87" fmla="*/ 745123 w 3619883"/>
                <a:gd name="connsiteY87" fmla="*/ 40157 h 4275461"/>
                <a:gd name="connsiteX88" fmla="*/ 789493 w 3619883"/>
                <a:gd name="connsiteY88" fmla="*/ 36327 h 4275461"/>
                <a:gd name="connsiteX89" fmla="*/ 854255 w 3619883"/>
                <a:gd name="connsiteY89" fmla="*/ 68887 h 4275461"/>
                <a:gd name="connsiteX90" fmla="*/ 897520 w 3619883"/>
                <a:gd name="connsiteY90" fmla="*/ 88629 h 4275461"/>
                <a:gd name="connsiteX91" fmla="*/ 940510 w 3619883"/>
                <a:gd name="connsiteY91" fmla="*/ 114265 h 4275461"/>
                <a:gd name="connsiteX92" fmla="*/ 1082712 w 3619883"/>
                <a:gd name="connsiteY92" fmla="*/ 144543 h 4275461"/>
                <a:gd name="connsiteX93" fmla="*/ 1205348 w 3619883"/>
                <a:gd name="connsiteY93" fmla="*/ 120753 h 4275461"/>
                <a:gd name="connsiteX94" fmla="*/ 1271764 w 3619883"/>
                <a:gd name="connsiteY94" fmla="*/ 117956 h 4275461"/>
                <a:gd name="connsiteX95" fmla="*/ 1315583 w 3619883"/>
                <a:gd name="connsiteY95" fmla="*/ 125912 h 4275461"/>
                <a:gd name="connsiteX96" fmla="*/ 1359125 w 3619883"/>
                <a:gd name="connsiteY96" fmla="*/ 139761 h 4275461"/>
                <a:gd name="connsiteX97" fmla="*/ 1391919 w 3619883"/>
                <a:gd name="connsiteY97" fmla="*/ 147202 h 4275461"/>
                <a:gd name="connsiteX98" fmla="*/ 1436563 w 3619883"/>
                <a:gd name="connsiteY98" fmla="*/ 137480 h 4275461"/>
                <a:gd name="connsiteX99" fmla="*/ 1471566 w 3619883"/>
                <a:gd name="connsiteY99" fmla="*/ 97777 h 4275461"/>
                <a:gd name="connsiteX100" fmla="*/ 1505739 w 3619883"/>
                <a:gd name="connsiteY100" fmla="*/ 75753 h 4275461"/>
                <a:gd name="connsiteX101" fmla="*/ 1590891 w 3619883"/>
                <a:gd name="connsiteY101" fmla="*/ 144702 h 4275461"/>
                <a:gd name="connsiteX102" fmla="*/ 1625616 w 3619883"/>
                <a:gd name="connsiteY102" fmla="*/ 110893 h 4275461"/>
                <a:gd name="connsiteX103" fmla="*/ 1658964 w 3619883"/>
                <a:gd name="connsiteY103" fmla="*/ 106547 h 4275461"/>
                <a:gd name="connsiteX104" fmla="*/ 1746598 w 3619883"/>
                <a:gd name="connsiteY104" fmla="*/ 122460 h 4275461"/>
                <a:gd name="connsiteX105" fmla="*/ 1811913 w 3619883"/>
                <a:gd name="connsiteY105" fmla="*/ 143234 h 4275461"/>
                <a:gd name="connsiteX106" fmla="*/ 1856557 w 3619883"/>
                <a:gd name="connsiteY106" fmla="*/ 133511 h 4275461"/>
                <a:gd name="connsiteX107" fmla="*/ 2066003 w 3619883"/>
                <a:gd name="connsiteY107" fmla="*/ 143313 h 4275461"/>
                <a:gd name="connsiteX108" fmla="*/ 2177615 w 3619883"/>
                <a:gd name="connsiteY108" fmla="*/ 119007 h 4275461"/>
                <a:gd name="connsiteX109" fmla="*/ 2255883 w 3619883"/>
                <a:gd name="connsiteY109" fmla="*/ 99047 h 4275461"/>
                <a:gd name="connsiteX110" fmla="*/ 2344622 w 3619883"/>
                <a:gd name="connsiteY110" fmla="*/ 91388 h 4275461"/>
                <a:gd name="connsiteX111" fmla="*/ 2455682 w 3619883"/>
                <a:gd name="connsiteY111" fmla="*/ 78869 h 4275461"/>
                <a:gd name="connsiteX112" fmla="*/ 2632609 w 3619883"/>
                <a:gd name="connsiteY112" fmla="*/ 75338 h 4275461"/>
                <a:gd name="connsiteX113" fmla="*/ 2742291 w 3619883"/>
                <a:gd name="connsiteY113" fmla="*/ 92282 h 4275461"/>
                <a:gd name="connsiteX114" fmla="*/ 2851974 w 3619883"/>
                <a:gd name="connsiteY114" fmla="*/ 109227 h 4275461"/>
                <a:gd name="connsiteX115" fmla="*/ 2907643 w 3619883"/>
                <a:gd name="connsiteY115" fmla="*/ 100020 h 4275461"/>
                <a:gd name="connsiteX116" fmla="*/ 2944022 w 3619883"/>
                <a:gd name="connsiteY116" fmla="*/ 30853 h 4275461"/>
                <a:gd name="connsiteX117" fmla="*/ 3022289 w 3619883"/>
                <a:gd name="connsiteY117" fmla="*/ 10893 h 4275461"/>
                <a:gd name="connsiteX118" fmla="*/ 3054807 w 3619883"/>
                <a:gd name="connsiteY118" fmla="*/ 24226 h 4275461"/>
                <a:gd name="connsiteX119" fmla="*/ 3141892 w 3619883"/>
                <a:gd name="connsiteY119" fmla="*/ 51925 h 4275461"/>
                <a:gd name="connsiteX120" fmla="*/ 3185711 w 3619883"/>
                <a:gd name="connsiteY120" fmla="*/ 59881 h 4275461"/>
                <a:gd name="connsiteX121" fmla="*/ 3219056 w 3619883"/>
                <a:gd name="connsiteY121" fmla="*/ 55536 h 4275461"/>
                <a:gd name="connsiteX122" fmla="*/ 3263425 w 3619883"/>
                <a:gd name="connsiteY122" fmla="*/ 51706 h 4275461"/>
                <a:gd name="connsiteX123" fmla="*/ 3296219 w 3619883"/>
                <a:gd name="connsiteY123" fmla="*/ 59147 h 4275461"/>
                <a:gd name="connsiteX124" fmla="*/ 3319094 w 3619883"/>
                <a:gd name="connsiteY124" fmla="*/ 42500 h 4275461"/>
                <a:gd name="connsiteX125" fmla="*/ 3420511 w 3619883"/>
                <a:gd name="connsiteY125" fmla="*/ 0 h 4275461"/>
                <a:gd name="connsiteX126" fmla="*/ 3453305 w 3619883"/>
                <a:gd name="connsiteY126" fmla="*/ 7440 h 4275461"/>
                <a:gd name="connsiteX127" fmla="*/ 3496571 w 3619883"/>
                <a:gd name="connsiteY127" fmla="*/ 27182 h 4275461"/>
                <a:gd name="connsiteX128" fmla="*/ 3602117 w 3619883"/>
                <a:gd name="connsiteY128" fmla="*/ 132521 h 4275461"/>
                <a:gd name="connsiteX129" fmla="*/ 3619883 w 3619883"/>
                <a:gd name="connsiteY129" fmla="*/ 140049 h 4275461"/>
                <a:gd name="connsiteX130" fmla="*/ 3619883 w 3619883"/>
                <a:gd name="connsiteY13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48983 w 3619883"/>
                <a:gd name="connsiteY6" fmla="*/ 4128157 h 4275461"/>
                <a:gd name="connsiteX7" fmla="*/ 2690646 w 3619883"/>
                <a:gd name="connsiteY7" fmla="*/ 4128157 h 4275461"/>
                <a:gd name="connsiteX8" fmla="*/ 2690646 w 3619883"/>
                <a:gd name="connsiteY8" fmla="*/ 4275461 h 4275461"/>
                <a:gd name="connsiteX9" fmla="*/ 2511710 w 3619883"/>
                <a:gd name="connsiteY9" fmla="*/ 4275461 h 4275461"/>
                <a:gd name="connsiteX10" fmla="*/ 2454288 w 3619883"/>
                <a:gd name="connsiteY10" fmla="*/ 4128157 h 4275461"/>
                <a:gd name="connsiteX11" fmla="*/ 2515810 w 3619883"/>
                <a:gd name="connsiteY11" fmla="*/ 4128157 h 4275461"/>
                <a:gd name="connsiteX12" fmla="*/ 2515810 w 3619883"/>
                <a:gd name="connsiteY12" fmla="*/ 3951392 h 4275461"/>
                <a:gd name="connsiteX13" fmla="*/ 2338025 w 3619883"/>
                <a:gd name="connsiteY13" fmla="*/ 3951392 h 4275461"/>
                <a:gd name="connsiteX14" fmla="*/ 2338025 w 3619883"/>
                <a:gd name="connsiteY14" fmla="*/ 4128157 h 4275461"/>
                <a:gd name="connsiteX15" fmla="*/ 2395120 w 3619883"/>
                <a:gd name="connsiteY15" fmla="*/ 4128157 h 4275461"/>
                <a:gd name="connsiteX16" fmla="*/ 2337697 w 3619883"/>
                <a:gd name="connsiteY16" fmla="*/ 4275461 h 4275461"/>
                <a:gd name="connsiteX17" fmla="*/ 2150155 w 3619883"/>
                <a:gd name="connsiteY17" fmla="*/ 4275461 h 4275461"/>
                <a:gd name="connsiteX18" fmla="*/ 2150155 w 3619883"/>
                <a:gd name="connsiteY18" fmla="*/ 4128157 h 4275461"/>
                <a:gd name="connsiteX19" fmla="*/ 2204852 w 3619883"/>
                <a:gd name="connsiteY19" fmla="*/ 4128157 h 4275461"/>
                <a:gd name="connsiteX20" fmla="*/ 2204852 w 3619883"/>
                <a:gd name="connsiteY20" fmla="*/ 3951392 h 4275461"/>
                <a:gd name="connsiteX21" fmla="*/ 2027068 w 3619883"/>
                <a:gd name="connsiteY21" fmla="*/ 3951392 h 4275461"/>
                <a:gd name="connsiteX22" fmla="*/ 2027068 w 3619883"/>
                <a:gd name="connsiteY22" fmla="*/ 4128157 h 4275461"/>
                <a:gd name="connsiteX23" fmla="*/ 2079759 w 3619883"/>
                <a:gd name="connsiteY23" fmla="*/ 4128157 h 4275461"/>
                <a:gd name="connsiteX24" fmla="*/ 2079759 w 3619883"/>
                <a:gd name="connsiteY24" fmla="*/ 4275461 h 4275461"/>
                <a:gd name="connsiteX25" fmla="*/ 1824703 w 3619883"/>
                <a:gd name="connsiteY25" fmla="*/ 4275461 h 4275461"/>
                <a:gd name="connsiteX26" fmla="*/ 1834468 w 3619883"/>
                <a:gd name="connsiteY26" fmla="*/ 4128157 h 4275461"/>
                <a:gd name="connsiteX27" fmla="*/ 1893894 w 3619883"/>
                <a:gd name="connsiteY27" fmla="*/ 4128157 h 4275461"/>
                <a:gd name="connsiteX28" fmla="*/ 1893894 w 3619883"/>
                <a:gd name="connsiteY28" fmla="*/ 3951392 h 4275461"/>
                <a:gd name="connsiteX29" fmla="*/ 1716110 w 3619883"/>
                <a:gd name="connsiteY29" fmla="*/ 3951392 h 4275461"/>
                <a:gd name="connsiteX30" fmla="*/ 1716110 w 3619883"/>
                <a:gd name="connsiteY30" fmla="*/ 4006431 h 4275461"/>
                <a:gd name="connsiteX31" fmla="*/ 1703447 w 3619883"/>
                <a:gd name="connsiteY31" fmla="*/ 4007960 h 4275461"/>
                <a:gd name="connsiteX32" fmla="*/ 1716110 w 3619883"/>
                <a:gd name="connsiteY32" fmla="*/ 4044284 h 4275461"/>
                <a:gd name="connsiteX33" fmla="*/ 1716110 w 3619883"/>
                <a:gd name="connsiteY33" fmla="*/ 4128157 h 4275461"/>
                <a:gd name="connsiteX34" fmla="*/ 1745346 w 3619883"/>
                <a:gd name="connsiteY34" fmla="*/ 4128157 h 4275461"/>
                <a:gd name="connsiteX35" fmla="*/ 1796694 w 3619883"/>
                <a:gd name="connsiteY35" fmla="*/ 4275461 h 4275461"/>
                <a:gd name="connsiteX36" fmla="*/ 1558844 w 3619883"/>
                <a:gd name="connsiteY36" fmla="*/ 4275461 h 4275461"/>
                <a:gd name="connsiteX37" fmla="*/ 1517252 w 3619883"/>
                <a:gd name="connsiteY37" fmla="*/ 4128157 h 4275461"/>
                <a:gd name="connsiteX38" fmla="*/ 1582936 w 3619883"/>
                <a:gd name="connsiteY38" fmla="*/ 4128157 h 4275461"/>
                <a:gd name="connsiteX39" fmla="*/ 1582936 w 3619883"/>
                <a:gd name="connsiteY39" fmla="*/ 3951392 h 4275461"/>
                <a:gd name="connsiteX40" fmla="*/ 1405151 w 3619883"/>
                <a:gd name="connsiteY40" fmla="*/ 3951392 h 4275461"/>
                <a:gd name="connsiteX41" fmla="*/ 1405151 w 3619883"/>
                <a:gd name="connsiteY41" fmla="*/ 4128157 h 4275461"/>
                <a:gd name="connsiteX42" fmla="*/ 1468988 w 3619883"/>
                <a:gd name="connsiteY42" fmla="*/ 4128157 h 4275461"/>
                <a:gd name="connsiteX43" fmla="*/ 1427396 w 3619883"/>
                <a:gd name="connsiteY43" fmla="*/ 4275461 h 4275461"/>
                <a:gd name="connsiteX44" fmla="*/ 1210751 w 3619883"/>
                <a:gd name="connsiteY44" fmla="*/ 4275461 h 4275461"/>
                <a:gd name="connsiteX45" fmla="*/ 1210751 w 3619883"/>
                <a:gd name="connsiteY45" fmla="*/ 4128157 h 4275461"/>
                <a:gd name="connsiteX46" fmla="*/ 1271978 w 3619883"/>
                <a:gd name="connsiteY46" fmla="*/ 4128157 h 4275461"/>
                <a:gd name="connsiteX47" fmla="*/ 1271978 w 3619883"/>
                <a:gd name="connsiteY47" fmla="*/ 3951392 h 4275461"/>
                <a:gd name="connsiteX48" fmla="*/ 1094193 w 3619883"/>
                <a:gd name="connsiteY48" fmla="*/ 3951392 h 4275461"/>
                <a:gd name="connsiteX49" fmla="*/ 1094193 w 3619883"/>
                <a:gd name="connsiteY49" fmla="*/ 4128157 h 4275461"/>
                <a:gd name="connsiteX50" fmla="*/ 1140354 w 3619883"/>
                <a:gd name="connsiteY50" fmla="*/ 4128157 h 4275461"/>
                <a:gd name="connsiteX51" fmla="*/ 1140354 w 3619883"/>
                <a:gd name="connsiteY51" fmla="*/ 4275461 h 4275461"/>
                <a:gd name="connsiteX52" fmla="*/ 953807 w 3619883"/>
                <a:gd name="connsiteY52" fmla="*/ 4275461 h 4275461"/>
                <a:gd name="connsiteX53" fmla="*/ 912215 w 3619883"/>
                <a:gd name="connsiteY53" fmla="*/ 4128157 h 4275461"/>
                <a:gd name="connsiteX54" fmla="*/ 961020 w 3619883"/>
                <a:gd name="connsiteY54" fmla="*/ 4128157 h 4275461"/>
                <a:gd name="connsiteX55" fmla="*/ 961020 w 3619883"/>
                <a:gd name="connsiteY55" fmla="*/ 3951392 h 4275461"/>
                <a:gd name="connsiteX56" fmla="*/ 783235 w 3619883"/>
                <a:gd name="connsiteY56" fmla="*/ 3951392 h 4275461"/>
                <a:gd name="connsiteX57" fmla="*/ 783235 w 3619883"/>
                <a:gd name="connsiteY57" fmla="*/ 4128157 h 4275461"/>
                <a:gd name="connsiteX58" fmla="*/ 871024 w 3619883"/>
                <a:gd name="connsiteY58" fmla="*/ 4128157 h 4275461"/>
                <a:gd name="connsiteX59" fmla="*/ 829432 w 3619883"/>
                <a:gd name="connsiteY59" fmla="*/ 4275461 h 4275461"/>
                <a:gd name="connsiteX60" fmla="*/ 611484 w 3619883"/>
                <a:gd name="connsiteY60" fmla="*/ 4275461 h 4275461"/>
                <a:gd name="connsiteX61" fmla="*/ 621247 w 3619883"/>
                <a:gd name="connsiteY61" fmla="*/ 4128157 h 4275461"/>
                <a:gd name="connsiteX62" fmla="*/ 650062 w 3619883"/>
                <a:gd name="connsiteY62" fmla="*/ 4128157 h 4275461"/>
                <a:gd name="connsiteX63" fmla="*/ 650062 w 3619883"/>
                <a:gd name="connsiteY63" fmla="*/ 3951392 h 4275461"/>
                <a:gd name="connsiteX64" fmla="*/ 472277 w 3619883"/>
                <a:gd name="connsiteY64" fmla="*/ 3951392 h 4275461"/>
                <a:gd name="connsiteX65" fmla="*/ 472277 w 3619883"/>
                <a:gd name="connsiteY65" fmla="*/ 4128157 h 4275461"/>
                <a:gd name="connsiteX66" fmla="*/ 522650 w 3619883"/>
                <a:gd name="connsiteY66" fmla="*/ 4128157 h 4275461"/>
                <a:gd name="connsiteX67" fmla="*/ 573998 w 3619883"/>
                <a:gd name="connsiteY67" fmla="*/ 4275461 h 4275461"/>
                <a:gd name="connsiteX68" fmla="*/ 336164 w 3619883"/>
                <a:gd name="connsiteY68" fmla="*/ 4275461 h 4275461"/>
                <a:gd name="connsiteX69" fmla="*/ 294572 w 3619883"/>
                <a:gd name="connsiteY69" fmla="*/ 4128157 h 4275461"/>
                <a:gd name="connsiteX70" fmla="*/ 339106 w 3619883"/>
                <a:gd name="connsiteY70" fmla="*/ 4128157 h 4275461"/>
                <a:gd name="connsiteX71" fmla="*/ 339106 w 3619883"/>
                <a:gd name="connsiteY71" fmla="*/ 3951392 h 4275461"/>
                <a:gd name="connsiteX72" fmla="*/ 161321 w 3619883"/>
                <a:gd name="connsiteY72" fmla="*/ 3951392 h 4275461"/>
                <a:gd name="connsiteX73" fmla="*/ 161321 w 3619883"/>
                <a:gd name="connsiteY73" fmla="*/ 4128157 h 4275461"/>
                <a:gd name="connsiteX74" fmla="*/ 230914 w 3619883"/>
                <a:gd name="connsiteY74" fmla="*/ 4128157 h 4275461"/>
                <a:gd name="connsiteX75" fmla="*/ 189322 w 3619883"/>
                <a:gd name="connsiteY75" fmla="*/ 4275461 h 4275461"/>
                <a:gd name="connsiteX76" fmla="*/ 0 w 3619883"/>
                <a:gd name="connsiteY76" fmla="*/ 4275461 h 4275461"/>
                <a:gd name="connsiteX77" fmla="*/ 0 w 3619883"/>
                <a:gd name="connsiteY77" fmla="*/ 42229 h 4275461"/>
                <a:gd name="connsiteX78" fmla="*/ 42464 w 3619883"/>
                <a:gd name="connsiteY78" fmla="*/ 40518 h 4275461"/>
                <a:gd name="connsiteX79" fmla="*/ 137733 w 3619883"/>
                <a:gd name="connsiteY79" fmla="*/ 35355 h 4275461"/>
                <a:gd name="connsiteX80" fmla="*/ 270565 w 3619883"/>
                <a:gd name="connsiteY80" fmla="*/ 29759 h 4275461"/>
                <a:gd name="connsiteX81" fmla="*/ 479734 w 3619883"/>
                <a:gd name="connsiteY81" fmla="*/ 45455 h 4275461"/>
                <a:gd name="connsiteX82" fmla="*/ 524103 w 3619883"/>
                <a:gd name="connsiteY82" fmla="*/ 41625 h 4275461"/>
                <a:gd name="connsiteX83" fmla="*/ 624416 w 3619883"/>
                <a:gd name="connsiteY83" fmla="*/ 22696 h 4275461"/>
                <a:gd name="connsiteX84" fmla="*/ 657762 w 3619883"/>
                <a:gd name="connsiteY84" fmla="*/ 18351 h 4275461"/>
                <a:gd name="connsiteX85" fmla="*/ 690557 w 3619883"/>
                <a:gd name="connsiteY85" fmla="*/ 25792 h 4275461"/>
                <a:gd name="connsiteX86" fmla="*/ 745123 w 3619883"/>
                <a:gd name="connsiteY86" fmla="*/ 40157 h 4275461"/>
                <a:gd name="connsiteX87" fmla="*/ 789493 w 3619883"/>
                <a:gd name="connsiteY87" fmla="*/ 36327 h 4275461"/>
                <a:gd name="connsiteX88" fmla="*/ 854255 w 3619883"/>
                <a:gd name="connsiteY88" fmla="*/ 68887 h 4275461"/>
                <a:gd name="connsiteX89" fmla="*/ 897520 w 3619883"/>
                <a:gd name="connsiteY89" fmla="*/ 88629 h 4275461"/>
                <a:gd name="connsiteX90" fmla="*/ 940510 w 3619883"/>
                <a:gd name="connsiteY90" fmla="*/ 114265 h 4275461"/>
                <a:gd name="connsiteX91" fmla="*/ 1082712 w 3619883"/>
                <a:gd name="connsiteY91" fmla="*/ 144543 h 4275461"/>
                <a:gd name="connsiteX92" fmla="*/ 1205348 w 3619883"/>
                <a:gd name="connsiteY92" fmla="*/ 120753 h 4275461"/>
                <a:gd name="connsiteX93" fmla="*/ 1271764 w 3619883"/>
                <a:gd name="connsiteY93" fmla="*/ 117956 h 4275461"/>
                <a:gd name="connsiteX94" fmla="*/ 1315583 w 3619883"/>
                <a:gd name="connsiteY94" fmla="*/ 125912 h 4275461"/>
                <a:gd name="connsiteX95" fmla="*/ 1359125 w 3619883"/>
                <a:gd name="connsiteY95" fmla="*/ 139761 h 4275461"/>
                <a:gd name="connsiteX96" fmla="*/ 1391919 w 3619883"/>
                <a:gd name="connsiteY96" fmla="*/ 147202 h 4275461"/>
                <a:gd name="connsiteX97" fmla="*/ 1436563 w 3619883"/>
                <a:gd name="connsiteY97" fmla="*/ 137480 h 4275461"/>
                <a:gd name="connsiteX98" fmla="*/ 1471566 w 3619883"/>
                <a:gd name="connsiteY98" fmla="*/ 97777 h 4275461"/>
                <a:gd name="connsiteX99" fmla="*/ 1505739 w 3619883"/>
                <a:gd name="connsiteY99" fmla="*/ 75753 h 4275461"/>
                <a:gd name="connsiteX100" fmla="*/ 1590891 w 3619883"/>
                <a:gd name="connsiteY100" fmla="*/ 144702 h 4275461"/>
                <a:gd name="connsiteX101" fmla="*/ 1625616 w 3619883"/>
                <a:gd name="connsiteY101" fmla="*/ 110893 h 4275461"/>
                <a:gd name="connsiteX102" fmla="*/ 1658964 w 3619883"/>
                <a:gd name="connsiteY102" fmla="*/ 106547 h 4275461"/>
                <a:gd name="connsiteX103" fmla="*/ 1746598 w 3619883"/>
                <a:gd name="connsiteY103" fmla="*/ 122460 h 4275461"/>
                <a:gd name="connsiteX104" fmla="*/ 1811913 w 3619883"/>
                <a:gd name="connsiteY104" fmla="*/ 143234 h 4275461"/>
                <a:gd name="connsiteX105" fmla="*/ 1856557 w 3619883"/>
                <a:gd name="connsiteY105" fmla="*/ 133511 h 4275461"/>
                <a:gd name="connsiteX106" fmla="*/ 2066003 w 3619883"/>
                <a:gd name="connsiteY106" fmla="*/ 143313 h 4275461"/>
                <a:gd name="connsiteX107" fmla="*/ 2177615 w 3619883"/>
                <a:gd name="connsiteY107" fmla="*/ 119007 h 4275461"/>
                <a:gd name="connsiteX108" fmla="*/ 2255883 w 3619883"/>
                <a:gd name="connsiteY108" fmla="*/ 99047 h 4275461"/>
                <a:gd name="connsiteX109" fmla="*/ 2344622 w 3619883"/>
                <a:gd name="connsiteY109" fmla="*/ 91388 h 4275461"/>
                <a:gd name="connsiteX110" fmla="*/ 2455682 w 3619883"/>
                <a:gd name="connsiteY110" fmla="*/ 78869 h 4275461"/>
                <a:gd name="connsiteX111" fmla="*/ 2632609 w 3619883"/>
                <a:gd name="connsiteY111" fmla="*/ 75338 h 4275461"/>
                <a:gd name="connsiteX112" fmla="*/ 2742291 w 3619883"/>
                <a:gd name="connsiteY112" fmla="*/ 92282 h 4275461"/>
                <a:gd name="connsiteX113" fmla="*/ 2851974 w 3619883"/>
                <a:gd name="connsiteY113" fmla="*/ 109227 h 4275461"/>
                <a:gd name="connsiteX114" fmla="*/ 2907643 w 3619883"/>
                <a:gd name="connsiteY114" fmla="*/ 100020 h 4275461"/>
                <a:gd name="connsiteX115" fmla="*/ 2944022 w 3619883"/>
                <a:gd name="connsiteY115" fmla="*/ 30853 h 4275461"/>
                <a:gd name="connsiteX116" fmla="*/ 3022289 w 3619883"/>
                <a:gd name="connsiteY116" fmla="*/ 10893 h 4275461"/>
                <a:gd name="connsiteX117" fmla="*/ 3054807 w 3619883"/>
                <a:gd name="connsiteY117" fmla="*/ 24226 h 4275461"/>
                <a:gd name="connsiteX118" fmla="*/ 3141892 w 3619883"/>
                <a:gd name="connsiteY118" fmla="*/ 51925 h 4275461"/>
                <a:gd name="connsiteX119" fmla="*/ 3185711 w 3619883"/>
                <a:gd name="connsiteY119" fmla="*/ 59881 h 4275461"/>
                <a:gd name="connsiteX120" fmla="*/ 3219056 w 3619883"/>
                <a:gd name="connsiteY120" fmla="*/ 55536 h 4275461"/>
                <a:gd name="connsiteX121" fmla="*/ 3263425 w 3619883"/>
                <a:gd name="connsiteY121" fmla="*/ 51706 h 4275461"/>
                <a:gd name="connsiteX122" fmla="*/ 3296219 w 3619883"/>
                <a:gd name="connsiteY122" fmla="*/ 59147 h 4275461"/>
                <a:gd name="connsiteX123" fmla="*/ 3319094 w 3619883"/>
                <a:gd name="connsiteY123" fmla="*/ 42500 h 4275461"/>
                <a:gd name="connsiteX124" fmla="*/ 3420511 w 3619883"/>
                <a:gd name="connsiteY124" fmla="*/ 0 h 4275461"/>
                <a:gd name="connsiteX125" fmla="*/ 3453305 w 3619883"/>
                <a:gd name="connsiteY125" fmla="*/ 7440 h 4275461"/>
                <a:gd name="connsiteX126" fmla="*/ 3496571 w 3619883"/>
                <a:gd name="connsiteY126" fmla="*/ 27182 h 4275461"/>
                <a:gd name="connsiteX127" fmla="*/ 3602117 w 3619883"/>
                <a:gd name="connsiteY127" fmla="*/ 132521 h 4275461"/>
                <a:gd name="connsiteX128" fmla="*/ 3619883 w 3619883"/>
                <a:gd name="connsiteY128" fmla="*/ 140049 h 4275461"/>
                <a:gd name="connsiteX129" fmla="*/ 3619883 w 3619883"/>
                <a:gd name="connsiteY12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128157 h 4275461"/>
                <a:gd name="connsiteX7" fmla="*/ 2690646 w 3619883"/>
                <a:gd name="connsiteY7" fmla="*/ 4275461 h 4275461"/>
                <a:gd name="connsiteX8" fmla="*/ 2511710 w 3619883"/>
                <a:gd name="connsiteY8" fmla="*/ 4275461 h 4275461"/>
                <a:gd name="connsiteX9" fmla="*/ 2454288 w 3619883"/>
                <a:gd name="connsiteY9" fmla="*/ 4128157 h 4275461"/>
                <a:gd name="connsiteX10" fmla="*/ 2515810 w 3619883"/>
                <a:gd name="connsiteY10" fmla="*/ 4128157 h 4275461"/>
                <a:gd name="connsiteX11" fmla="*/ 2515810 w 3619883"/>
                <a:gd name="connsiteY11" fmla="*/ 3951392 h 4275461"/>
                <a:gd name="connsiteX12" fmla="*/ 2338025 w 3619883"/>
                <a:gd name="connsiteY12" fmla="*/ 3951392 h 4275461"/>
                <a:gd name="connsiteX13" fmla="*/ 2338025 w 3619883"/>
                <a:gd name="connsiteY13" fmla="*/ 4128157 h 4275461"/>
                <a:gd name="connsiteX14" fmla="*/ 2395120 w 3619883"/>
                <a:gd name="connsiteY14" fmla="*/ 4128157 h 4275461"/>
                <a:gd name="connsiteX15" fmla="*/ 2337697 w 3619883"/>
                <a:gd name="connsiteY15" fmla="*/ 4275461 h 4275461"/>
                <a:gd name="connsiteX16" fmla="*/ 2150155 w 3619883"/>
                <a:gd name="connsiteY16" fmla="*/ 4275461 h 4275461"/>
                <a:gd name="connsiteX17" fmla="*/ 2150155 w 3619883"/>
                <a:gd name="connsiteY17" fmla="*/ 4128157 h 4275461"/>
                <a:gd name="connsiteX18" fmla="*/ 2204852 w 3619883"/>
                <a:gd name="connsiteY18" fmla="*/ 4128157 h 4275461"/>
                <a:gd name="connsiteX19" fmla="*/ 2204852 w 3619883"/>
                <a:gd name="connsiteY19" fmla="*/ 3951392 h 4275461"/>
                <a:gd name="connsiteX20" fmla="*/ 2027068 w 3619883"/>
                <a:gd name="connsiteY20" fmla="*/ 3951392 h 4275461"/>
                <a:gd name="connsiteX21" fmla="*/ 2027068 w 3619883"/>
                <a:gd name="connsiteY21" fmla="*/ 4128157 h 4275461"/>
                <a:gd name="connsiteX22" fmla="*/ 2079759 w 3619883"/>
                <a:gd name="connsiteY22" fmla="*/ 4128157 h 4275461"/>
                <a:gd name="connsiteX23" fmla="*/ 2079759 w 3619883"/>
                <a:gd name="connsiteY23" fmla="*/ 4275461 h 4275461"/>
                <a:gd name="connsiteX24" fmla="*/ 1824703 w 3619883"/>
                <a:gd name="connsiteY24" fmla="*/ 4275461 h 4275461"/>
                <a:gd name="connsiteX25" fmla="*/ 1834468 w 3619883"/>
                <a:gd name="connsiteY25" fmla="*/ 4128157 h 4275461"/>
                <a:gd name="connsiteX26" fmla="*/ 1893894 w 3619883"/>
                <a:gd name="connsiteY26" fmla="*/ 4128157 h 4275461"/>
                <a:gd name="connsiteX27" fmla="*/ 1893894 w 3619883"/>
                <a:gd name="connsiteY27" fmla="*/ 3951392 h 4275461"/>
                <a:gd name="connsiteX28" fmla="*/ 1716110 w 3619883"/>
                <a:gd name="connsiteY28" fmla="*/ 3951392 h 4275461"/>
                <a:gd name="connsiteX29" fmla="*/ 1716110 w 3619883"/>
                <a:gd name="connsiteY29" fmla="*/ 4006431 h 4275461"/>
                <a:gd name="connsiteX30" fmla="*/ 1703447 w 3619883"/>
                <a:gd name="connsiteY30" fmla="*/ 4007960 h 4275461"/>
                <a:gd name="connsiteX31" fmla="*/ 1716110 w 3619883"/>
                <a:gd name="connsiteY31" fmla="*/ 4044284 h 4275461"/>
                <a:gd name="connsiteX32" fmla="*/ 1716110 w 3619883"/>
                <a:gd name="connsiteY32" fmla="*/ 4128157 h 4275461"/>
                <a:gd name="connsiteX33" fmla="*/ 1745346 w 3619883"/>
                <a:gd name="connsiteY33" fmla="*/ 4128157 h 4275461"/>
                <a:gd name="connsiteX34" fmla="*/ 1796694 w 3619883"/>
                <a:gd name="connsiteY34" fmla="*/ 4275461 h 4275461"/>
                <a:gd name="connsiteX35" fmla="*/ 1558844 w 3619883"/>
                <a:gd name="connsiteY35" fmla="*/ 4275461 h 4275461"/>
                <a:gd name="connsiteX36" fmla="*/ 1517252 w 3619883"/>
                <a:gd name="connsiteY36" fmla="*/ 4128157 h 4275461"/>
                <a:gd name="connsiteX37" fmla="*/ 1582936 w 3619883"/>
                <a:gd name="connsiteY37" fmla="*/ 4128157 h 4275461"/>
                <a:gd name="connsiteX38" fmla="*/ 1582936 w 3619883"/>
                <a:gd name="connsiteY38" fmla="*/ 3951392 h 4275461"/>
                <a:gd name="connsiteX39" fmla="*/ 1405151 w 3619883"/>
                <a:gd name="connsiteY39" fmla="*/ 3951392 h 4275461"/>
                <a:gd name="connsiteX40" fmla="*/ 1405151 w 3619883"/>
                <a:gd name="connsiteY40" fmla="*/ 4128157 h 4275461"/>
                <a:gd name="connsiteX41" fmla="*/ 1468988 w 3619883"/>
                <a:gd name="connsiteY41" fmla="*/ 4128157 h 4275461"/>
                <a:gd name="connsiteX42" fmla="*/ 1427396 w 3619883"/>
                <a:gd name="connsiteY42" fmla="*/ 4275461 h 4275461"/>
                <a:gd name="connsiteX43" fmla="*/ 1210751 w 3619883"/>
                <a:gd name="connsiteY43" fmla="*/ 4275461 h 4275461"/>
                <a:gd name="connsiteX44" fmla="*/ 1210751 w 3619883"/>
                <a:gd name="connsiteY44" fmla="*/ 4128157 h 4275461"/>
                <a:gd name="connsiteX45" fmla="*/ 1271978 w 3619883"/>
                <a:gd name="connsiteY45" fmla="*/ 4128157 h 4275461"/>
                <a:gd name="connsiteX46" fmla="*/ 1271978 w 3619883"/>
                <a:gd name="connsiteY46" fmla="*/ 3951392 h 4275461"/>
                <a:gd name="connsiteX47" fmla="*/ 1094193 w 3619883"/>
                <a:gd name="connsiteY47" fmla="*/ 3951392 h 4275461"/>
                <a:gd name="connsiteX48" fmla="*/ 1094193 w 3619883"/>
                <a:gd name="connsiteY48" fmla="*/ 4128157 h 4275461"/>
                <a:gd name="connsiteX49" fmla="*/ 1140354 w 3619883"/>
                <a:gd name="connsiteY49" fmla="*/ 4128157 h 4275461"/>
                <a:gd name="connsiteX50" fmla="*/ 1140354 w 3619883"/>
                <a:gd name="connsiteY50" fmla="*/ 4275461 h 4275461"/>
                <a:gd name="connsiteX51" fmla="*/ 953807 w 3619883"/>
                <a:gd name="connsiteY51" fmla="*/ 4275461 h 4275461"/>
                <a:gd name="connsiteX52" fmla="*/ 912215 w 3619883"/>
                <a:gd name="connsiteY52" fmla="*/ 4128157 h 4275461"/>
                <a:gd name="connsiteX53" fmla="*/ 961020 w 3619883"/>
                <a:gd name="connsiteY53" fmla="*/ 4128157 h 4275461"/>
                <a:gd name="connsiteX54" fmla="*/ 961020 w 3619883"/>
                <a:gd name="connsiteY54" fmla="*/ 3951392 h 4275461"/>
                <a:gd name="connsiteX55" fmla="*/ 783235 w 3619883"/>
                <a:gd name="connsiteY55" fmla="*/ 3951392 h 4275461"/>
                <a:gd name="connsiteX56" fmla="*/ 783235 w 3619883"/>
                <a:gd name="connsiteY56" fmla="*/ 4128157 h 4275461"/>
                <a:gd name="connsiteX57" fmla="*/ 871024 w 3619883"/>
                <a:gd name="connsiteY57" fmla="*/ 4128157 h 4275461"/>
                <a:gd name="connsiteX58" fmla="*/ 829432 w 3619883"/>
                <a:gd name="connsiteY58" fmla="*/ 4275461 h 4275461"/>
                <a:gd name="connsiteX59" fmla="*/ 611484 w 3619883"/>
                <a:gd name="connsiteY59" fmla="*/ 4275461 h 4275461"/>
                <a:gd name="connsiteX60" fmla="*/ 621247 w 3619883"/>
                <a:gd name="connsiteY60" fmla="*/ 4128157 h 4275461"/>
                <a:gd name="connsiteX61" fmla="*/ 650062 w 3619883"/>
                <a:gd name="connsiteY61" fmla="*/ 4128157 h 4275461"/>
                <a:gd name="connsiteX62" fmla="*/ 650062 w 3619883"/>
                <a:gd name="connsiteY62" fmla="*/ 3951392 h 4275461"/>
                <a:gd name="connsiteX63" fmla="*/ 472277 w 3619883"/>
                <a:gd name="connsiteY63" fmla="*/ 3951392 h 4275461"/>
                <a:gd name="connsiteX64" fmla="*/ 472277 w 3619883"/>
                <a:gd name="connsiteY64" fmla="*/ 4128157 h 4275461"/>
                <a:gd name="connsiteX65" fmla="*/ 522650 w 3619883"/>
                <a:gd name="connsiteY65" fmla="*/ 4128157 h 4275461"/>
                <a:gd name="connsiteX66" fmla="*/ 573998 w 3619883"/>
                <a:gd name="connsiteY66" fmla="*/ 4275461 h 4275461"/>
                <a:gd name="connsiteX67" fmla="*/ 336164 w 3619883"/>
                <a:gd name="connsiteY67" fmla="*/ 4275461 h 4275461"/>
                <a:gd name="connsiteX68" fmla="*/ 294572 w 3619883"/>
                <a:gd name="connsiteY68" fmla="*/ 4128157 h 4275461"/>
                <a:gd name="connsiteX69" fmla="*/ 339106 w 3619883"/>
                <a:gd name="connsiteY69" fmla="*/ 4128157 h 4275461"/>
                <a:gd name="connsiteX70" fmla="*/ 339106 w 3619883"/>
                <a:gd name="connsiteY70" fmla="*/ 3951392 h 4275461"/>
                <a:gd name="connsiteX71" fmla="*/ 161321 w 3619883"/>
                <a:gd name="connsiteY71" fmla="*/ 3951392 h 4275461"/>
                <a:gd name="connsiteX72" fmla="*/ 161321 w 3619883"/>
                <a:gd name="connsiteY72" fmla="*/ 4128157 h 4275461"/>
                <a:gd name="connsiteX73" fmla="*/ 230914 w 3619883"/>
                <a:gd name="connsiteY73" fmla="*/ 4128157 h 4275461"/>
                <a:gd name="connsiteX74" fmla="*/ 189322 w 3619883"/>
                <a:gd name="connsiteY74" fmla="*/ 4275461 h 4275461"/>
                <a:gd name="connsiteX75" fmla="*/ 0 w 3619883"/>
                <a:gd name="connsiteY75" fmla="*/ 4275461 h 4275461"/>
                <a:gd name="connsiteX76" fmla="*/ 0 w 3619883"/>
                <a:gd name="connsiteY76" fmla="*/ 42229 h 4275461"/>
                <a:gd name="connsiteX77" fmla="*/ 42464 w 3619883"/>
                <a:gd name="connsiteY77" fmla="*/ 40518 h 4275461"/>
                <a:gd name="connsiteX78" fmla="*/ 137733 w 3619883"/>
                <a:gd name="connsiteY78" fmla="*/ 35355 h 4275461"/>
                <a:gd name="connsiteX79" fmla="*/ 270565 w 3619883"/>
                <a:gd name="connsiteY79" fmla="*/ 29759 h 4275461"/>
                <a:gd name="connsiteX80" fmla="*/ 479734 w 3619883"/>
                <a:gd name="connsiteY80" fmla="*/ 45455 h 4275461"/>
                <a:gd name="connsiteX81" fmla="*/ 524103 w 3619883"/>
                <a:gd name="connsiteY81" fmla="*/ 41625 h 4275461"/>
                <a:gd name="connsiteX82" fmla="*/ 624416 w 3619883"/>
                <a:gd name="connsiteY82" fmla="*/ 22696 h 4275461"/>
                <a:gd name="connsiteX83" fmla="*/ 657762 w 3619883"/>
                <a:gd name="connsiteY83" fmla="*/ 18351 h 4275461"/>
                <a:gd name="connsiteX84" fmla="*/ 690557 w 3619883"/>
                <a:gd name="connsiteY84" fmla="*/ 25792 h 4275461"/>
                <a:gd name="connsiteX85" fmla="*/ 745123 w 3619883"/>
                <a:gd name="connsiteY85" fmla="*/ 40157 h 4275461"/>
                <a:gd name="connsiteX86" fmla="*/ 789493 w 3619883"/>
                <a:gd name="connsiteY86" fmla="*/ 36327 h 4275461"/>
                <a:gd name="connsiteX87" fmla="*/ 854255 w 3619883"/>
                <a:gd name="connsiteY87" fmla="*/ 68887 h 4275461"/>
                <a:gd name="connsiteX88" fmla="*/ 897520 w 3619883"/>
                <a:gd name="connsiteY88" fmla="*/ 88629 h 4275461"/>
                <a:gd name="connsiteX89" fmla="*/ 940510 w 3619883"/>
                <a:gd name="connsiteY89" fmla="*/ 114265 h 4275461"/>
                <a:gd name="connsiteX90" fmla="*/ 1082712 w 3619883"/>
                <a:gd name="connsiteY90" fmla="*/ 144543 h 4275461"/>
                <a:gd name="connsiteX91" fmla="*/ 1205348 w 3619883"/>
                <a:gd name="connsiteY91" fmla="*/ 120753 h 4275461"/>
                <a:gd name="connsiteX92" fmla="*/ 1271764 w 3619883"/>
                <a:gd name="connsiteY92" fmla="*/ 117956 h 4275461"/>
                <a:gd name="connsiteX93" fmla="*/ 1315583 w 3619883"/>
                <a:gd name="connsiteY93" fmla="*/ 125912 h 4275461"/>
                <a:gd name="connsiteX94" fmla="*/ 1359125 w 3619883"/>
                <a:gd name="connsiteY94" fmla="*/ 139761 h 4275461"/>
                <a:gd name="connsiteX95" fmla="*/ 1391919 w 3619883"/>
                <a:gd name="connsiteY95" fmla="*/ 147202 h 4275461"/>
                <a:gd name="connsiteX96" fmla="*/ 1436563 w 3619883"/>
                <a:gd name="connsiteY96" fmla="*/ 137480 h 4275461"/>
                <a:gd name="connsiteX97" fmla="*/ 1471566 w 3619883"/>
                <a:gd name="connsiteY97" fmla="*/ 97777 h 4275461"/>
                <a:gd name="connsiteX98" fmla="*/ 1505739 w 3619883"/>
                <a:gd name="connsiteY98" fmla="*/ 75753 h 4275461"/>
                <a:gd name="connsiteX99" fmla="*/ 1590891 w 3619883"/>
                <a:gd name="connsiteY99" fmla="*/ 144702 h 4275461"/>
                <a:gd name="connsiteX100" fmla="*/ 1625616 w 3619883"/>
                <a:gd name="connsiteY100" fmla="*/ 110893 h 4275461"/>
                <a:gd name="connsiteX101" fmla="*/ 1658964 w 3619883"/>
                <a:gd name="connsiteY101" fmla="*/ 106547 h 4275461"/>
                <a:gd name="connsiteX102" fmla="*/ 1746598 w 3619883"/>
                <a:gd name="connsiteY102" fmla="*/ 122460 h 4275461"/>
                <a:gd name="connsiteX103" fmla="*/ 1811913 w 3619883"/>
                <a:gd name="connsiteY103" fmla="*/ 143234 h 4275461"/>
                <a:gd name="connsiteX104" fmla="*/ 1856557 w 3619883"/>
                <a:gd name="connsiteY104" fmla="*/ 133511 h 4275461"/>
                <a:gd name="connsiteX105" fmla="*/ 2066003 w 3619883"/>
                <a:gd name="connsiteY105" fmla="*/ 143313 h 4275461"/>
                <a:gd name="connsiteX106" fmla="*/ 2177615 w 3619883"/>
                <a:gd name="connsiteY106" fmla="*/ 119007 h 4275461"/>
                <a:gd name="connsiteX107" fmla="*/ 2255883 w 3619883"/>
                <a:gd name="connsiteY107" fmla="*/ 99047 h 4275461"/>
                <a:gd name="connsiteX108" fmla="*/ 2344622 w 3619883"/>
                <a:gd name="connsiteY108" fmla="*/ 91388 h 4275461"/>
                <a:gd name="connsiteX109" fmla="*/ 2455682 w 3619883"/>
                <a:gd name="connsiteY109" fmla="*/ 78869 h 4275461"/>
                <a:gd name="connsiteX110" fmla="*/ 2632609 w 3619883"/>
                <a:gd name="connsiteY110" fmla="*/ 75338 h 4275461"/>
                <a:gd name="connsiteX111" fmla="*/ 2742291 w 3619883"/>
                <a:gd name="connsiteY111" fmla="*/ 92282 h 4275461"/>
                <a:gd name="connsiteX112" fmla="*/ 2851974 w 3619883"/>
                <a:gd name="connsiteY112" fmla="*/ 109227 h 4275461"/>
                <a:gd name="connsiteX113" fmla="*/ 2907643 w 3619883"/>
                <a:gd name="connsiteY113" fmla="*/ 100020 h 4275461"/>
                <a:gd name="connsiteX114" fmla="*/ 2944022 w 3619883"/>
                <a:gd name="connsiteY114" fmla="*/ 30853 h 4275461"/>
                <a:gd name="connsiteX115" fmla="*/ 3022289 w 3619883"/>
                <a:gd name="connsiteY115" fmla="*/ 10893 h 4275461"/>
                <a:gd name="connsiteX116" fmla="*/ 3054807 w 3619883"/>
                <a:gd name="connsiteY116" fmla="*/ 24226 h 4275461"/>
                <a:gd name="connsiteX117" fmla="*/ 3141892 w 3619883"/>
                <a:gd name="connsiteY117" fmla="*/ 51925 h 4275461"/>
                <a:gd name="connsiteX118" fmla="*/ 3185711 w 3619883"/>
                <a:gd name="connsiteY118" fmla="*/ 59881 h 4275461"/>
                <a:gd name="connsiteX119" fmla="*/ 3219056 w 3619883"/>
                <a:gd name="connsiteY119" fmla="*/ 55536 h 4275461"/>
                <a:gd name="connsiteX120" fmla="*/ 3263425 w 3619883"/>
                <a:gd name="connsiteY120" fmla="*/ 51706 h 4275461"/>
                <a:gd name="connsiteX121" fmla="*/ 3296219 w 3619883"/>
                <a:gd name="connsiteY121" fmla="*/ 59147 h 4275461"/>
                <a:gd name="connsiteX122" fmla="*/ 3319094 w 3619883"/>
                <a:gd name="connsiteY122" fmla="*/ 42500 h 4275461"/>
                <a:gd name="connsiteX123" fmla="*/ 3420511 w 3619883"/>
                <a:gd name="connsiteY123" fmla="*/ 0 h 4275461"/>
                <a:gd name="connsiteX124" fmla="*/ 3453305 w 3619883"/>
                <a:gd name="connsiteY124" fmla="*/ 7440 h 4275461"/>
                <a:gd name="connsiteX125" fmla="*/ 3496571 w 3619883"/>
                <a:gd name="connsiteY125" fmla="*/ 27182 h 4275461"/>
                <a:gd name="connsiteX126" fmla="*/ 3602117 w 3619883"/>
                <a:gd name="connsiteY126" fmla="*/ 132521 h 4275461"/>
                <a:gd name="connsiteX127" fmla="*/ 3619883 w 3619883"/>
                <a:gd name="connsiteY127" fmla="*/ 140049 h 4275461"/>
                <a:gd name="connsiteX128" fmla="*/ 3619883 w 3619883"/>
                <a:gd name="connsiteY12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454288 w 3619883"/>
                <a:gd name="connsiteY8" fmla="*/ 4128157 h 4275461"/>
                <a:gd name="connsiteX9" fmla="*/ 2515810 w 3619883"/>
                <a:gd name="connsiteY9" fmla="*/ 4128157 h 4275461"/>
                <a:gd name="connsiteX10" fmla="*/ 2515810 w 3619883"/>
                <a:gd name="connsiteY10" fmla="*/ 3951392 h 4275461"/>
                <a:gd name="connsiteX11" fmla="*/ 2338025 w 3619883"/>
                <a:gd name="connsiteY11" fmla="*/ 3951392 h 4275461"/>
                <a:gd name="connsiteX12" fmla="*/ 2338025 w 3619883"/>
                <a:gd name="connsiteY12" fmla="*/ 4128157 h 4275461"/>
                <a:gd name="connsiteX13" fmla="*/ 2395120 w 3619883"/>
                <a:gd name="connsiteY13" fmla="*/ 4128157 h 4275461"/>
                <a:gd name="connsiteX14" fmla="*/ 2337697 w 3619883"/>
                <a:gd name="connsiteY14" fmla="*/ 4275461 h 4275461"/>
                <a:gd name="connsiteX15" fmla="*/ 2150155 w 3619883"/>
                <a:gd name="connsiteY15" fmla="*/ 4275461 h 4275461"/>
                <a:gd name="connsiteX16" fmla="*/ 2150155 w 3619883"/>
                <a:gd name="connsiteY16" fmla="*/ 4128157 h 4275461"/>
                <a:gd name="connsiteX17" fmla="*/ 2204852 w 3619883"/>
                <a:gd name="connsiteY17" fmla="*/ 4128157 h 4275461"/>
                <a:gd name="connsiteX18" fmla="*/ 2204852 w 3619883"/>
                <a:gd name="connsiteY18" fmla="*/ 3951392 h 4275461"/>
                <a:gd name="connsiteX19" fmla="*/ 2027068 w 3619883"/>
                <a:gd name="connsiteY19" fmla="*/ 3951392 h 4275461"/>
                <a:gd name="connsiteX20" fmla="*/ 2027068 w 3619883"/>
                <a:gd name="connsiteY20" fmla="*/ 4128157 h 4275461"/>
                <a:gd name="connsiteX21" fmla="*/ 2079759 w 3619883"/>
                <a:gd name="connsiteY21" fmla="*/ 4128157 h 4275461"/>
                <a:gd name="connsiteX22" fmla="*/ 2079759 w 3619883"/>
                <a:gd name="connsiteY22" fmla="*/ 4275461 h 4275461"/>
                <a:gd name="connsiteX23" fmla="*/ 1824703 w 3619883"/>
                <a:gd name="connsiteY23" fmla="*/ 4275461 h 4275461"/>
                <a:gd name="connsiteX24" fmla="*/ 1834468 w 3619883"/>
                <a:gd name="connsiteY24" fmla="*/ 4128157 h 4275461"/>
                <a:gd name="connsiteX25" fmla="*/ 1893894 w 3619883"/>
                <a:gd name="connsiteY25" fmla="*/ 4128157 h 4275461"/>
                <a:gd name="connsiteX26" fmla="*/ 1893894 w 3619883"/>
                <a:gd name="connsiteY26" fmla="*/ 3951392 h 4275461"/>
                <a:gd name="connsiteX27" fmla="*/ 1716110 w 3619883"/>
                <a:gd name="connsiteY27" fmla="*/ 3951392 h 4275461"/>
                <a:gd name="connsiteX28" fmla="*/ 1716110 w 3619883"/>
                <a:gd name="connsiteY28" fmla="*/ 4006431 h 4275461"/>
                <a:gd name="connsiteX29" fmla="*/ 1703447 w 3619883"/>
                <a:gd name="connsiteY29" fmla="*/ 4007960 h 4275461"/>
                <a:gd name="connsiteX30" fmla="*/ 1716110 w 3619883"/>
                <a:gd name="connsiteY30" fmla="*/ 4044284 h 4275461"/>
                <a:gd name="connsiteX31" fmla="*/ 1716110 w 3619883"/>
                <a:gd name="connsiteY31" fmla="*/ 4128157 h 4275461"/>
                <a:gd name="connsiteX32" fmla="*/ 1745346 w 3619883"/>
                <a:gd name="connsiteY32" fmla="*/ 4128157 h 4275461"/>
                <a:gd name="connsiteX33" fmla="*/ 1796694 w 3619883"/>
                <a:gd name="connsiteY33" fmla="*/ 4275461 h 4275461"/>
                <a:gd name="connsiteX34" fmla="*/ 1558844 w 3619883"/>
                <a:gd name="connsiteY34" fmla="*/ 4275461 h 4275461"/>
                <a:gd name="connsiteX35" fmla="*/ 1517252 w 3619883"/>
                <a:gd name="connsiteY35" fmla="*/ 4128157 h 4275461"/>
                <a:gd name="connsiteX36" fmla="*/ 1582936 w 3619883"/>
                <a:gd name="connsiteY36" fmla="*/ 4128157 h 4275461"/>
                <a:gd name="connsiteX37" fmla="*/ 1582936 w 3619883"/>
                <a:gd name="connsiteY37" fmla="*/ 3951392 h 4275461"/>
                <a:gd name="connsiteX38" fmla="*/ 1405151 w 3619883"/>
                <a:gd name="connsiteY38" fmla="*/ 3951392 h 4275461"/>
                <a:gd name="connsiteX39" fmla="*/ 1405151 w 3619883"/>
                <a:gd name="connsiteY39" fmla="*/ 4128157 h 4275461"/>
                <a:gd name="connsiteX40" fmla="*/ 1468988 w 3619883"/>
                <a:gd name="connsiteY40" fmla="*/ 4128157 h 4275461"/>
                <a:gd name="connsiteX41" fmla="*/ 1427396 w 3619883"/>
                <a:gd name="connsiteY41" fmla="*/ 4275461 h 4275461"/>
                <a:gd name="connsiteX42" fmla="*/ 1210751 w 3619883"/>
                <a:gd name="connsiteY42" fmla="*/ 4275461 h 4275461"/>
                <a:gd name="connsiteX43" fmla="*/ 1210751 w 3619883"/>
                <a:gd name="connsiteY43" fmla="*/ 4128157 h 4275461"/>
                <a:gd name="connsiteX44" fmla="*/ 1271978 w 3619883"/>
                <a:gd name="connsiteY44" fmla="*/ 4128157 h 4275461"/>
                <a:gd name="connsiteX45" fmla="*/ 1271978 w 3619883"/>
                <a:gd name="connsiteY45" fmla="*/ 3951392 h 4275461"/>
                <a:gd name="connsiteX46" fmla="*/ 1094193 w 3619883"/>
                <a:gd name="connsiteY46" fmla="*/ 3951392 h 4275461"/>
                <a:gd name="connsiteX47" fmla="*/ 1094193 w 3619883"/>
                <a:gd name="connsiteY47" fmla="*/ 4128157 h 4275461"/>
                <a:gd name="connsiteX48" fmla="*/ 1140354 w 3619883"/>
                <a:gd name="connsiteY48" fmla="*/ 4128157 h 4275461"/>
                <a:gd name="connsiteX49" fmla="*/ 1140354 w 3619883"/>
                <a:gd name="connsiteY49" fmla="*/ 4275461 h 4275461"/>
                <a:gd name="connsiteX50" fmla="*/ 953807 w 3619883"/>
                <a:gd name="connsiteY50" fmla="*/ 4275461 h 4275461"/>
                <a:gd name="connsiteX51" fmla="*/ 912215 w 3619883"/>
                <a:gd name="connsiteY51" fmla="*/ 4128157 h 4275461"/>
                <a:gd name="connsiteX52" fmla="*/ 961020 w 3619883"/>
                <a:gd name="connsiteY52" fmla="*/ 4128157 h 4275461"/>
                <a:gd name="connsiteX53" fmla="*/ 961020 w 3619883"/>
                <a:gd name="connsiteY53" fmla="*/ 3951392 h 4275461"/>
                <a:gd name="connsiteX54" fmla="*/ 783235 w 3619883"/>
                <a:gd name="connsiteY54" fmla="*/ 3951392 h 4275461"/>
                <a:gd name="connsiteX55" fmla="*/ 783235 w 3619883"/>
                <a:gd name="connsiteY55" fmla="*/ 4128157 h 4275461"/>
                <a:gd name="connsiteX56" fmla="*/ 871024 w 3619883"/>
                <a:gd name="connsiteY56" fmla="*/ 4128157 h 4275461"/>
                <a:gd name="connsiteX57" fmla="*/ 829432 w 3619883"/>
                <a:gd name="connsiteY57" fmla="*/ 4275461 h 4275461"/>
                <a:gd name="connsiteX58" fmla="*/ 611484 w 3619883"/>
                <a:gd name="connsiteY58" fmla="*/ 4275461 h 4275461"/>
                <a:gd name="connsiteX59" fmla="*/ 621247 w 3619883"/>
                <a:gd name="connsiteY59" fmla="*/ 4128157 h 4275461"/>
                <a:gd name="connsiteX60" fmla="*/ 650062 w 3619883"/>
                <a:gd name="connsiteY60" fmla="*/ 4128157 h 4275461"/>
                <a:gd name="connsiteX61" fmla="*/ 650062 w 3619883"/>
                <a:gd name="connsiteY61" fmla="*/ 3951392 h 4275461"/>
                <a:gd name="connsiteX62" fmla="*/ 472277 w 3619883"/>
                <a:gd name="connsiteY62" fmla="*/ 3951392 h 4275461"/>
                <a:gd name="connsiteX63" fmla="*/ 472277 w 3619883"/>
                <a:gd name="connsiteY63" fmla="*/ 4128157 h 4275461"/>
                <a:gd name="connsiteX64" fmla="*/ 522650 w 3619883"/>
                <a:gd name="connsiteY64" fmla="*/ 4128157 h 4275461"/>
                <a:gd name="connsiteX65" fmla="*/ 573998 w 3619883"/>
                <a:gd name="connsiteY65" fmla="*/ 4275461 h 4275461"/>
                <a:gd name="connsiteX66" fmla="*/ 336164 w 3619883"/>
                <a:gd name="connsiteY66" fmla="*/ 4275461 h 4275461"/>
                <a:gd name="connsiteX67" fmla="*/ 294572 w 3619883"/>
                <a:gd name="connsiteY67" fmla="*/ 4128157 h 4275461"/>
                <a:gd name="connsiteX68" fmla="*/ 339106 w 3619883"/>
                <a:gd name="connsiteY68" fmla="*/ 4128157 h 4275461"/>
                <a:gd name="connsiteX69" fmla="*/ 339106 w 3619883"/>
                <a:gd name="connsiteY69" fmla="*/ 3951392 h 4275461"/>
                <a:gd name="connsiteX70" fmla="*/ 161321 w 3619883"/>
                <a:gd name="connsiteY70" fmla="*/ 3951392 h 4275461"/>
                <a:gd name="connsiteX71" fmla="*/ 161321 w 3619883"/>
                <a:gd name="connsiteY71" fmla="*/ 4128157 h 4275461"/>
                <a:gd name="connsiteX72" fmla="*/ 230914 w 3619883"/>
                <a:gd name="connsiteY72" fmla="*/ 4128157 h 4275461"/>
                <a:gd name="connsiteX73" fmla="*/ 189322 w 3619883"/>
                <a:gd name="connsiteY73" fmla="*/ 4275461 h 4275461"/>
                <a:gd name="connsiteX74" fmla="*/ 0 w 3619883"/>
                <a:gd name="connsiteY74" fmla="*/ 4275461 h 4275461"/>
                <a:gd name="connsiteX75" fmla="*/ 0 w 3619883"/>
                <a:gd name="connsiteY75" fmla="*/ 42229 h 4275461"/>
                <a:gd name="connsiteX76" fmla="*/ 42464 w 3619883"/>
                <a:gd name="connsiteY76" fmla="*/ 40518 h 4275461"/>
                <a:gd name="connsiteX77" fmla="*/ 137733 w 3619883"/>
                <a:gd name="connsiteY77" fmla="*/ 35355 h 4275461"/>
                <a:gd name="connsiteX78" fmla="*/ 270565 w 3619883"/>
                <a:gd name="connsiteY78" fmla="*/ 29759 h 4275461"/>
                <a:gd name="connsiteX79" fmla="*/ 479734 w 3619883"/>
                <a:gd name="connsiteY79" fmla="*/ 45455 h 4275461"/>
                <a:gd name="connsiteX80" fmla="*/ 524103 w 3619883"/>
                <a:gd name="connsiteY80" fmla="*/ 41625 h 4275461"/>
                <a:gd name="connsiteX81" fmla="*/ 624416 w 3619883"/>
                <a:gd name="connsiteY81" fmla="*/ 22696 h 4275461"/>
                <a:gd name="connsiteX82" fmla="*/ 657762 w 3619883"/>
                <a:gd name="connsiteY82" fmla="*/ 18351 h 4275461"/>
                <a:gd name="connsiteX83" fmla="*/ 690557 w 3619883"/>
                <a:gd name="connsiteY83" fmla="*/ 25792 h 4275461"/>
                <a:gd name="connsiteX84" fmla="*/ 745123 w 3619883"/>
                <a:gd name="connsiteY84" fmla="*/ 40157 h 4275461"/>
                <a:gd name="connsiteX85" fmla="*/ 789493 w 3619883"/>
                <a:gd name="connsiteY85" fmla="*/ 36327 h 4275461"/>
                <a:gd name="connsiteX86" fmla="*/ 854255 w 3619883"/>
                <a:gd name="connsiteY86" fmla="*/ 68887 h 4275461"/>
                <a:gd name="connsiteX87" fmla="*/ 897520 w 3619883"/>
                <a:gd name="connsiteY87" fmla="*/ 88629 h 4275461"/>
                <a:gd name="connsiteX88" fmla="*/ 940510 w 3619883"/>
                <a:gd name="connsiteY88" fmla="*/ 114265 h 4275461"/>
                <a:gd name="connsiteX89" fmla="*/ 1082712 w 3619883"/>
                <a:gd name="connsiteY89" fmla="*/ 144543 h 4275461"/>
                <a:gd name="connsiteX90" fmla="*/ 1205348 w 3619883"/>
                <a:gd name="connsiteY90" fmla="*/ 120753 h 4275461"/>
                <a:gd name="connsiteX91" fmla="*/ 1271764 w 3619883"/>
                <a:gd name="connsiteY91" fmla="*/ 117956 h 4275461"/>
                <a:gd name="connsiteX92" fmla="*/ 1315583 w 3619883"/>
                <a:gd name="connsiteY92" fmla="*/ 125912 h 4275461"/>
                <a:gd name="connsiteX93" fmla="*/ 1359125 w 3619883"/>
                <a:gd name="connsiteY93" fmla="*/ 139761 h 4275461"/>
                <a:gd name="connsiteX94" fmla="*/ 1391919 w 3619883"/>
                <a:gd name="connsiteY94" fmla="*/ 147202 h 4275461"/>
                <a:gd name="connsiteX95" fmla="*/ 1436563 w 3619883"/>
                <a:gd name="connsiteY95" fmla="*/ 137480 h 4275461"/>
                <a:gd name="connsiteX96" fmla="*/ 1471566 w 3619883"/>
                <a:gd name="connsiteY96" fmla="*/ 97777 h 4275461"/>
                <a:gd name="connsiteX97" fmla="*/ 1505739 w 3619883"/>
                <a:gd name="connsiteY97" fmla="*/ 75753 h 4275461"/>
                <a:gd name="connsiteX98" fmla="*/ 1590891 w 3619883"/>
                <a:gd name="connsiteY98" fmla="*/ 144702 h 4275461"/>
                <a:gd name="connsiteX99" fmla="*/ 1625616 w 3619883"/>
                <a:gd name="connsiteY99" fmla="*/ 110893 h 4275461"/>
                <a:gd name="connsiteX100" fmla="*/ 1658964 w 3619883"/>
                <a:gd name="connsiteY100" fmla="*/ 106547 h 4275461"/>
                <a:gd name="connsiteX101" fmla="*/ 1746598 w 3619883"/>
                <a:gd name="connsiteY101" fmla="*/ 122460 h 4275461"/>
                <a:gd name="connsiteX102" fmla="*/ 1811913 w 3619883"/>
                <a:gd name="connsiteY102" fmla="*/ 143234 h 4275461"/>
                <a:gd name="connsiteX103" fmla="*/ 1856557 w 3619883"/>
                <a:gd name="connsiteY103" fmla="*/ 133511 h 4275461"/>
                <a:gd name="connsiteX104" fmla="*/ 2066003 w 3619883"/>
                <a:gd name="connsiteY104" fmla="*/ 143313 h 4275461"/>
                <a:gd name="connsiteX105" fmla="*/ 2177615 w 3619883"/>
                <a:gd name="connsiteY105" fmla="*/ 119007 h 4275461"/>
                <a:gd name="connsiteX106" fmla="*/ 2255883 w 3619883"/>
                <a:gd name="connsiteY106" fmla="*/ 99047 h 4275461"/>
                <a:gd name="connsiteX107" fmla="*/ 2344622 w 3619883"/>
                <a:gd name="connsiteY107" fmla="*/ 91388 h 4275461"/>
                <a:gd name="connsiteX108" fmla="*/ 2455682 w 3619883"/>
                <a:gd name="connsiteY108" fmla="*/ 78869 h 4275461"/>
                <a:gd name="connsiteX109" fmla="*/ 2632609 w 3619883"/>
                <a:gd name="connsiteY109" fmla="*/ 75338 h 4275461"/>
                <a:gd name="connsiteX110" fmla="*/ 2742291 w 3619883"/>
                <a:gd name="connsiteY110" fmla="*/ 92282 h 4275461"/>
                <a:gd name="connsiteX111" fmla="*/ 2851974 w 3619883"/>
                <a:gd name="connsiteY111" fmla="*/ 109227 h 4275461"/>
                <a:gd name="connsiteX112" fmla="*/ 2907643 w 3619883"/>
                <a:gd name="connsiteY112" fmla="*/ 100020 h 4275461"/>
                <a:gd name="connsiteX113" fmla="*/ 2944022 w 3619883"/>
                <a:gd name="connsiteY113" fmla="*/ 30853 h 4275461"/>
                <a:gd name="connsiteX114" fmla="*/ 3022289 w 3619883"/>
                <a:gd name="connsiteY114" fmla="*/ 10893 h 4275461"/>
                <a:gd name="connsiteX115" fmla="*/ 3054807 w 3619883"/>
                <a:gd name="connsiteY115" fmla="*/ 24226 h 4275461"/>
                <a:gd name="connsiteX116" fmla="*/ 3141892 w 3619883"/>
                <a:gd name="connsiteY116" fmla="*/ 51925 h 4275461"/>
                <a:gd name="connsiteX117" fmla="*/ 3185711 w 3619883"/>
                <a:gd name="connsiteY117" fmla="*/ 59881 h 4275461"/>
                <a:gd name="connsiteX118" fmla="*/ 3219056 w 3619883"/>
                <a:gd name="connsiteY118" fmla="*/ 55536 h 4275461"/>
                <a:gd name="connsiteX119" fmla="*/ 3263425 w 3619883"/>
                <a:gd name="connsiteY119" fmla="*/ 51706 h 4275461"/>
                <a:gd name="connsiteX120" fmla="*/ 3296219 w 3619883"/>
                <a:gd name="connsiteY120" fmla="*/ 59147 h 4275461"/>
                <a:gd name="connsiteX121" fmla="*/ 3319094 w 3619883"/>
                <a:gd name="connsiteY121" fmla="*/ 42500 h 4275461"/>
                <a:gd name="connsiteX122" fmla="*/ 3420511 w 3619883"/>
                <a:gd name="connsiteY122" fmla="*/ 0 h 4275461"/>
                <a:gd name="connsiteX123" fmla="*/ 3453305 w 3619883"/>
                <a:gd name="connsiteY123" fmla="*/ 7440 h 4275461"/>
                <a:gd name="connsiteX124" fmla="*/ 3496571 w 3619883"/>
                <a:gd name="connsiteY124" fmla="*/ 27182 h 4275461"/>
                <a:gd name="connsiteX125" fmla="*/ 3602117 w 3619883"/>
                <a:gd name="connsiteY125" fmla="*/ 132521 h 4275461"/>
                <a:gd name="connsiteX126" fmla="*/ 3619883 w 3619883"/>
                <a:gd name="connsiteY126" fmla="*/ 140049 h 4275461"/>
                <a:gd name="connsiteX127" fmla="*/ 3619883 w 3619883"/>
                <a:gd name="connsiteY12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515810 w 3619883"/>
                <a:gd name="connsiteY8" fmla="*/ 4128157 h 4275461"/>
                <a:gd name="connsiteX9" fmla="*/ 2515810 w 3619883"/>
                <a:gd name="connsiteY9" fmla="*/ 3951392 h 4275461"/>
                <a:gd name="connsiteX10" fmla="*/ 2338025 w 3619883"/>
                <a:gd name="connsiteY10" fmla="*/ 3951392 h 4275461"/>
                <a:gd name="connsiteX11" fmla="*/ 2338025 w 3619883"/>
                <a:gd name="connsiteY11" fmla="*/ 4128157 h 4275461"/>
                <a:gd name="connsiteX12" fmla="*/ 2395120 w 3619883"/>
                <a:gd name="connsiteY12" fmla="*/ 4128157 h 4275461"/>
                <a:gd name="connsiteX13" fmla="*/ 2337697 w 3619883"/>
                <a:gd name="connsiteY13" fmla="*/ 4275461 h 4275461"/>
                <a:gd name="connsiteX14" fmla="*/ 2150155 w 3619883"/>
                <a:gd name="connsiteY14" fmla="*/ 4275461 h 4275461"/>
                <a:gd name="connsiteX15" fmla="*/ 2150155 w 3619883"/>
                <a:gd name="connsiteY15" fmla="*/ 4128157 h 4275461"/>
                <a:gd name="connsiteX16" fmla="*/ 2204852 w 3619883"/>
                <a:gd name="connsiteY16" fmla="*/ 4128157 h 4275461"/>
                <a:gd name="connsiteX17" fmla="*/ 2204852 w 3619883"/>
                <a:gd name="connsiteY17" fmla="*/ 3951392 h 4275461"/>
                <a:gd name="connsiteX18" fmla="*/ 2027068 w 3619883"/>
                <a:gd name="connsiteY18" fmla="*/ 3951392 h 4275461"/>
                <a:gd name="connsiteX19" fmla="*/ 2027068 w 3619883"/>
                <a:gd name="connsiteY19" fmla="*/ 4128157 h 4275461"/>
                <a:gd name="connsiteX20" fmla="*/ 2079759 w 3619883"/>
                <a:gd name="connsiteY20" fmla="*/ 4128157 h 4275461"/>
                <a:gd name="connsiteX21" fmla="*/ 2079759 w 3619883"/>
                <a:gd name="connsiteY21" fmla="*/ 4275461 h 4275461"/>
                <a:gd name="connsiteX22" fmla="*/ 1824703 w 3619883"/>
                <a:gd name="connsiteY22" fmla="*/ 4275461 h 4275461"/>
                <a:gd name="connsiteX23" fmla="*/ 1834468 w 3619883"/>
                <a:gd name="connsiteY23" fmla="*/ 4128157 h 4275461"/>
                <a:gd name="connsiteX24" fmla="*/ 1893894 w 3619883"/>
                <a:gd name="connsiteY24" fmla="*/ 4128157 h 4275461"/>
                <a:gd name="connsiteX25" fmla="*/ 1893894 w 3619883"/>
                <a:gd name="connsiteY25" fmla="*/ 3951392 h 4275461"/>
                <a:gd name="connsiteX26" fmla="*/ 1716110 w 3619883"/>
                <a:gd name="connsiteY26" fmla="*/ 3951392 h 4275461"/>
                <a:gd name="connsiteX27" fmla="*/ 1716110 w 3619883"/>
                <a:gd name="connsiteY27" fmla="*/ 4006431 h 4275461"/>
                <a:gd name="connsiteX28" fmla="*/ 1703447 w 3619883"/>
                <a:gd name="connsiteY28" fmla="*/ 4007960 h 4275461"/>
                <a:gd name="connsiteX29" fmla="*/ 1716110 w 3619883"/>
                <a:gd name="connsiteY29" fmla="*/ 4044284 h 4275461"/>
                <a:gd name="connsiteX30" fmla="*/ 1716110 w 3619883"/>
                <a:gd name="connsiteY30" fmla="*/ 4128157 h 4275461"/>
                <a:gd name="connsiteX31" fmla="*/ 1745346 w 3619883"/>
                <a:gd name="connsiteY31" fmla="*/ 4128157 h 4275461"/>
                <a:gd name="connsiteX32" fmla="*/ 1796694 w 3619883"/>
                <a:gd name="connsiteY32" fmla="*/ 4275461 h 4275461"/>
                <a:gd name="connsiteX33" fmla="*/ 1558844 w 3619883"/>
                <a:gd name="connsiteY33" fmla="*/ 4275461 h 4275461"/>
                <a:gd name="connsiteX34" fmla="*/ 1517252 w 3619883"/>
                <a:gd name="connsiteY34" fmla="*/ 4128157 h 4275461"/>
                <a:gd name="connsiteX35" fmla="*/ 1582936 w 3619883"/>
                <a:gd name="connsiteY35" fmla="*/ 4128157 h 4275461"/>
                <a:gd name="connsiteX36" fmla="*/ 1582936 w 3619883"/>
                <a:gd name="connsiteY36" fmla="*/ 3951392 h 4275461"/>
                <a:gd name="connsiteX37" fmla="*/ 1405151 w 3619883"/>
                <a:gd name="connsiteY37" fmla="*/ 3951392 h 4275461"/>
                <a:gd name="connsiteX38" fmla="*/ 1405151 w 3619883"/>
                <a:gd name="connsiteY38" fmla="*/ 4128157 h 4275461"/>
                <a:gd name="connsiteX39" fmla="*/ 1468988 w 3619883"/>
                <a:gd name="connsiteY39" fmla="*/ 4128157 h 4275461"/>
                <a:gd name="connsiteX40" fmla="*/ 1427396 w 3619883"/>
                <a:gd name="connsiteY40" fmla="*/ 4275461 h 4275461"/>
                <a:gd name="connsiteX41" fmla="*/ 1210751 w 3619883"/>
                <a:gd name="connsiteY41" fmla="*/ 4275461 h 4275461"/>
                <a:gd name="connsiteX42" fmla="*/ 1210751 w 3619883"/>
                <a:gd name="connsiteY42" fmla="*/ 4128157 h 4275461"/>
                <a:gd name="connsiteX43" fmla="*/ 1271978 w 3619883"/>
                <a:gd name="connsiteY43" fmla="*/ 4128157 h 4275461"/>
                <a:gd name="connsiteX44" fmla="*/ 1271978 w 3619883"/>
                <a:gd name="connsiteY44" fmla="*/ 3951392 h 4275461"/>
                <a:gd name="connsiteX45" fmla="*/ 1094193 w 3619883"/>
                <a:gd name="connsiteY45" fmla="*/ 3951392 h 4275461"/>
                <a:gd name="connsiteX46" fmla="*/ 1094193 w 3619883"/>
                <a:gd name="connsiteY46" fmla="*/ 4128157 h 4275461"/>
                <a:gd name="connsiteX47" fmla="*/ 1140354 w 3619883"/>
                <a:gd name="connsiteY47" fmla="*/ 4128157 h 4275461"/>
                <a:gd name="connsiteX48" fmla="*/ 1140354 w 3619883"/>
                <a:gd name="connsiteY48" fmla="*/ 4275461 h 4275461"/>
                <a:gd name="connsiteX49" fmla="*/ 953807 w 3619883"/>
                <a:gd name="connsiteY49" fmla="*/ 4275461 h 4275461"/>
                <a:gd name="connsiteX50" fmla="*/ 912215 w 3619883"/>
                <a:gd name="connsiteY50" fmla="*/ 4128157 h 4275461"/>
                <a:gd name="connsiteX51" fmla="*/ 961020 w 3619883"/>
                <a:gd name="connsiteY51" fmla="*/ 4128157 h 4275461"/>
                <a:gd name="connsiteX52" fmla="*/ 961020 w 3619883"/>
                <a:gd name="connsiteY52" fmla="*/ 3951392 h 4275461"/>
                <a:gd name="connsiteX53" fmla="*/ 783235 w 3619883"/>
                <a:gd name="connsiteY53" fmla="*/ 3951392 h 4275461"/>
                <a:gd name="connsiteX54" fmla="*/ 783235 w 3619883"/>
                <a:gd name="connsiteY54" fmla="*/ 4128157 h 4275461"/>
                <a:gd name="connsiteX55" fmla="*/ 871024 w 3619883"/>
                <a:gd name="connsiteY55" fmla="*/ 4128157 h 4275461"/>
                <a:gd name="connsiteX56" fmla="*/ 829432 w 3619883"/>
                <a:gd name="connsiteY56" fmla="*/ 4275461 h 4275461"/>
                <a:gd name="connsiteX57" fmla="*/ 611484 w 3619883"/>
                <a:gd name="connsiteY57" fmla="*/ 4275461 h 4275461"/>
                <a:gd name="connsiteX58" fmla="*/ 621247 w 3619883"/>
                <a:gd name="connsiteY58" fmla="*/ 4128157 h 4275461"/>
                <a:gd name="connsiteX59" fmla="*/ 650062 w 3619883"/>
                <a:gd name="connsiteY59" fmla="*/ 4128157 h 4275461"/>
                <a:gd name="connsiteX60" fmla="*/ 650062 w 3619883"/>
                <a:gd name="connsiteY60" fmla="*/ 3951392 h 4275461"/>
                <a:gd name="connsiteX61" fmla="*/ 472277 w 3619883"/>
                <a:gd name="connsiteY61" fmla="*/ 3951392 h 4275461"/>
                <a:gd name="connsiteX62" fmla="*/ 472277 w 3619883"/>
                <a:gd name="connsiteY62" fmla="*/ 4128157 h 4275461"/>
                <a:gd name="connsiteX63" fmla="*/ 522650 w 3619883"/>
                <a:gd name="connsiteY63" fmla="*/ 4128157 h 4275461"/>
                <a:gd name="connsiteX64" fmla="*/ 573998 w 3619883"/>
                <a:gd name="connsiteY64" fmla="*/ 4275461 h 4275461"/>
                <a:gd name="connsiteX65" fmla="*/ 336164 w 3619883"/>
                <a:gd name="connsiteY65" fmla="*/ 4275461 h 4275461"/>
                <a:gd name="connsiteX66" fmla="*/ 294572 w 3619883"/>
                <a:gd name="connsiteY66" fmla="*/ 4128157 h 4275461"/>
                <a:gd name="connsiteX67" fmla="*/ 339106 w 3619883"/>
                <a:gd name="connsiteY67" fmla="*/ 4128157 h 4275461"/>
                <a:gd name="connsiteX68" fmla="*/ 339106 w 3619883"/>
                <a:gd name="connsiteY68" fmla="*/ 3951392 h 4275461"/>
                <a:gd name="connsiteX69" fmla="*/ 161321 w 3619883"/>
                <a:gd name="connsiteY69" fmla="*/ 3951392 h 4275461"/>
                <a:gd name="connsiteX70" fmla="*/ 161321 w 3619883"/>
                <a:gd name="connsiteY70" fmla="*/ 4128157 h 4275461"/>
                <a:gd name="connsiteX71" fmla="*/ 230914 w 3619883"/>
                <a:gd name="connsiteY71" fmla="*/ 4128157 h 4275461"/>
                <a:gd name="connsiteX72" fmla="*/ 189322 w 3619883"/>
                <a:gd name="connsiteY72" fmla="*/ 4275461 h 4275461"/>
                <a:gd name="connsiteX73" fmla="*/ 0 w 3619883"/>
                <a:gd name="connsiteY73" fmla="*/ 4275461 h 4275461"/>
                <a:gd name="connsiteX74" fmla="*/ 0 w 3619883"/>
                <a:gd name="connsiteY74" fmla="*/ 42229 h 4275461"/>
                <a:gd name="connsiteX75" fmla="*/ 42464 w 3619883"/>
                <a:gd name="connsiteY75" fmla="*/ 40518 h 4275461"/>
                <a:gd name="connsiteX76" fmla="*/ 137733 w 3619883"/>
                <a:gd name="connsiteY76" fmla="*/ 35355 h 4275461"/>
                <a:gd name="connsiteX77" fmla="*/ 270565 w 3619883"/>
                <a:gd name="connsiteY77" fmla="*/ 29759 h 4275461"/>
                <a:gd name="connsiteX78" fmla="*/ 479734 w 3619883"/>
                <a:gd name="connsiteY78" fmla="*/ 45455 h 4275461"/>
                <a:gd name="connsiteX79" fmla="*/ 524103 w 3619883"/>
                <a:gd name="connsiteY79" fmla="*/ 41625 h 4275461"/>
                <a:gd name="connsiteX80" fmla="*/ 624416 w 3619883"/>
                <a:gd name="connsiteY80" fmla="*/ 22696 h 4275461"/>
                <a:gd name="connsiteX81" fmla="*/ 657762 w 3619883"/>
                <a:gd name="connsiteY81" fmla="*/ 18351 h 4275461"/>
                <a:gd name="connsiteX82" fmla="*/ 690557 w 3619883"/>
                <a:gd name="connsiteY82" fmla="*/ 25792 h 4275461"/>
                <a:gd name="connsiteX83" fmla="*/ 745123 w 3619883"/>
                <a:gd name="connsiteY83" fmla="*/ 40157 h 4275461"/>
                <a:gd name="connsiteX84" fmla="*/ 789493 w 3619883"/>
                <a:gd name="connsiteY84" fmla="*/ 36327 h 4275461"/>
                <a:gd name="connsiteX85" fmla="*/ 854255 w 3619883"/>
                <a:gd name="connsiteY85" fmla="*/ 68887 h 4275461"/>
                <a:gd name="connsiteX86" fmla="*/ 897520 w 3619883"/>
                <a:gd name="connsiteY86" fmla="*/ 88629 h 4275461"/>
                <a:gd name="connsiteX87" fmla="*/ 940510 w 3619883"/>
                <a:gd name="connsiteY87" fmla="*/ 114265 h 4275461"/>
                <a:gd name="connsiteX88" fmla="*/ 1082712 w 3619883"/>
                <a:gd name="connsiteY88" fmla="*/ 144543 h 4275461"/>
                <a:gd name="connsiteX89" fmla="*/ 1205348 w 3619883"/>
                <a:gd name="connsiteY89" fmla="*/ 120753 h 4275461"/>
                <a:gd name="connsiteX90" fmla="*/ 1271764 w 3619883"/>
                <a:gd name="connsiteY90" fmla="*/ 117956 h 4275461"/>
                <a:gd name="connsiteX91" fmla="*/ 1315583 w 3619883"/>
                <a:gd name="connsiteY91" fmla="*/ 125912 h 4275461"/>
                <a:gd name="connsiteX92" fmla="*/ 1359125 w 3619883"/>
                <a:gd name="connsiteY92" fmla="*/ 139761 h 4275461"/>
                <a:gd name="connsiteX93" fmla="*/ 1391919 w 3619883"/>
                <a:gd name="connsiteY93" fmla="*/ 147202 h 4275461"/>
                <a:gd name="connsiteX94" fmla="*/ 1436563 w 3619883"/>
                <a:gd name="connsiteY94" fmla="*/ 137480 h 4275461"/>
                <a:gd name="connsiteX95" fmla="*/ 1471566 w 3619883"/>
                <a:gd name="connsiteY95" fmla="*/ 97777 h 4275461"/>
                <a:gd name="connsiteX96" fmla="*/ 1505739 w 3619883"/>
                <a:gd name="connsiteY96" fmla="*/ 75753 h 4275461"/>
                <a:gd name="connsiteX97" fmla="*/ 1590891 w 3619883"/>
                <a:gd name="connsiteY97" fmla="*/ 144702 h 4275461"/>
                <a:gd name="connsiteX98" fmla="*/ 1625616 w 3619883"/>
                <a:gd name="connsiteY98" fmla="*/ 110893 h 4275461"/>
                <a:gd name="connsiteX99" fmla="*/ 1658964 w 3619883"/>
                <a:gd name="connsiteY99" fmla="*/ 106547 h 4275461"/>
                <a:gd name="connsiteX100" fmla="*/ 1746598 w 3619883"/>
                <a:gd name="connsiteY100" fmla="*/ 122460 h 4275461"/>
                <a:gd name="connsiteX101" fmla="*/ 1811913 w 3619883"/>
                <a:gd name="connsiteY101" fmla="*/ 143234 h 4275461"/>
                <a:gd name="connsiteX102" fmla="*/ 1856557 w 3619883"/>
                <a:gd name="connsiteY102" fmla="*/ 133511 h 4275461"/>
                <a:gd name="connsiteX103" fmla="*/ 2066003 w 3619883"/>
                <a:gd name="connsiteY103" fmla="*/ 143313 h 4275461"/>
                <a:gd name="connsiteX104" fmla="*/ 2177615 w 3619883"/>
                <a:gd name="connsiteY104" fmla="*/ 119007 h 4275461"/>
                <a:gd name="connsiteX105" fmla="*/ 2255883 w 3619883"/>
                <a:gd name="connsiteY105" fmla="*/ 99047 h 4275461"/>
                <a:gd name="connsiteX106" fmla="*/ 2344622 w 3619883"/>
                <a:gd name="connsiteY106" fmla="*/ 91388 h 4275461"/>
                <a:gd name="connsiteX107" fmla="*/ 2455682 w 3619883"/>
                <a:gd name="connsiteY107" fmla="*/ 78869 h 4275461"/>
                <a:gd name="connsiteX108" fmla="*/ 2632609 w 3619883"/>
                <a:gd name="connsiteY108" fmla="*/ 75338 h 4275461"/>
                <a:gd name="connsiteX109" fmla="*/ 2742291 w 3619883"/>
                <a:gd name="connsiteY109" fmla="*/ 92282 h 4275461"/>
                <a:gd name="connsiteX110" fmla="*/ 2851974 w 3619883"/>
                <a:gd name="connsiteY110" fmla="*/ 109227 h 4275461"/>
                <a:gd name="connsiteX111" fmla="*/ 2907643 w 3619883"/>
                <a:gd name="connsiteY111" fmla="*/ 100020 h 4275461"/>
                <a:gd name="connsiteX112" fmla="*/ 2944022 w 3619883"/>
                <a:gd name="connsiteY112" fmla="*/ 30853 h 4275461"/>
                <a:gd name="connsiteX113" fmla="*/ 3022289 w 3619883"/>
                <a:gd name="connsiteY113" fmla="*/ 10893 h 4275461"/>
                <a:gd name="connsiteX114" fmla="*/ 3054807 w 3619883"/>
                <a:gd name="connsiteY114" fmla="*/ 24226 h 4275461"/>
                <a:gd name="connsiteX115" fmla="*/ 3141892 w 3619883"/>
                <a:gd name="connsiteY115" fmla="*/ 51925 h 4275461"/>
                <a:gd name="connsiteX116" fmla="*/ 3185711 w 3619883"/>
                <a:gd name="connsiteY116" fmla="*/ 59881 h 4275461"/>
                <a:gd name="connsiteX117" fmla="*/ 3219056 w 3619883"/>
                <a:gd name="connsiteY117" fmla="*/ 55536 h 4275461"/>
                <a:gd name="connsiteX118" fmla="*/ 3263425 w 3619883"/>
                <a:gd name="connsiteY118" fmla="*/ 51706 h 4275461"/>
                <a:gd name="connsiteX119" fmla="*/ 3296219 w 3619883"/>
                <a:gd name="connsiteY119" fmla="*/ 59147 h 4275461"/>
                <a:gd name="connsiteX120" fmla="*/ 3319094 w 3619883"/>
                <a:gd name="connsiteY120" fmla="*/ 42500 h 4275461"/>
                <a:gd name="connsiteX121" fmla="*/ 3420511 w 3619883"/>
                <a:gd name="connsiteY121" fmla="*/ 0 h 4275461"/>
                <a:gd name="connsiteX122" fmla="*/ 3453305 w 3619883"/>
                <a:gd name="connsiteY122" fmla="*/ 7440 h 4275461"/>
                <a:gd name="connsiteX123" fmla="*/ 3496571 w 3619883"/>
                <a:gd name="connsiteY123" fmla="*/ 27182 h 4275461"/>
                <a:gd name="connsiteX124" fmla="*/ 3602117 w 3619883"/>
                <a:gd name="connsiteY124" fmla="*/ 132521 h 4275461"/>
                <a:gd name="connsiteX125" fmla="*/ 3619883 w 3619883"/>
                <a:gd name="connsiteY125" fmla="*/ 140049 h 4275461"/>
                <a:gd name="connsiteX126" fmla="*/ 3619883 w 3619883"/>
                <a:gd name="connsiteY12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515810 w 3619883"/>
                <a:gd name="connsiteY8" fmla="*/ 3951392 h 4275461"/>
                <a:gd name="connsiteX9" fmla="*/ 2338025 w 3619883"/>
                <a:gd name="connsiteY9" fmla="*/ 3951392 h 4275461"/>
                <a:gd name="connsiteX10" fmla="*/ 2338025 w 3619883"/>
                <a:gd name="connsiteY10" fmla="*/ 4128157 h 4275461"/>
                <a:gd name="connsiteX11" fmla="*/ 2395120 w 3619883"/>
                <a:gd name="connsiteY11" fmla="*/ 4128157 h 4275461"/>
                <a:gd name="connsiteX12" fmla="*/ 2337697 w 3619883"/>
                <a:gd name="connsiteY12" fmla="*/ 4275461 h 4275461"/>
                <a:gd name="connsiteX13" fmla="*/ 2150155 w 3619883"/>
                <a:gd name="connsiteY13" fmla="*/ 4275461 h 4275461"/>
                <a:gd name="connsiteX14" fmla="*/ 2150155 w 3619883"/>
                <a:gd name="connsiteY14" fmla="*/ 4128157 h 4275461"/>
                <a:gd name="connsiteX15" fmla="*/ 2204852 w 3619883"/>
                <a:gd name="connsiteY15" fmla="*/ 4128157 h 4275461"/>
                <a:gd name="connsiteX16" fmla="*/ 2204852 w 3619883"/>
                <a:gd name="connsiteY16" fmla="*/ 3951392 h 4275461"/>
                <a:gd name="connsiteX17" fmla="*/ 2027068 w 3619883"/>
                <a:gd name="connsiteY17" fmla="*/ 3951392 h 4275461"/>
                <a:gd name="connsiteX18" fmla="*/ 2027068 w 3619883"/>
                <a:gd name="connsiteY18" fmla="*/ 4128157 h 4275461"/>
                <a:gd name="connsiteX19" fmla="*/ 2079759 w 3619883"/>
                <a:gd name="connsiteY19" fmla="*/ 4128157 h 4275461"/>
                <a:gd name="connsiteX20" fmla="*/ 2079759 w 3619883"/>
                <a:gd name="connsiteY20" fmla="*/ 4275461 h 4275461"/>
                <a:gd name="connsiteX21" fmla="*/ 1824703 w 3619883"/>
                <a:gd name="connsiteY21" fmla="*/ 4275461 h 4275461"/>
                <a:gd name="connsiteX22" fmla="*/ 1834468 w 3619883"/>
                <a:gd name="connsiteY22" fmla="*/ 4128157 h 4275461"/>
                <a:gd name="connsiteX23" fmla="*/ 1893894 w 3619883"/>
                <a:gd name="connsiteY23" fmla="*/ 4128157 h 4275461"/>
                <a:gd name="connsiteX24" fmla="*/ 1893894 w 3619883"/>
                <a:gd name="connsiteY24" fmla="*/ 3951392 h 4275461"/>
                <a:gd name="connsiteX25" fmla="*/ 1716110 w 3619883"/>
                <a:gd name="connsiteY25" fmla="*/ 3951392 h 4275461"/>
                <a:gd name="connsiteX26" fmla="*/ 1716110 w 3619883"/>
                <a:gd name="connsiteY26" fmla="*/ 4006431 h 4275461"/>
                <a:gd name="connsiteX27" fmla="*/ 1703447 w 3619883"/>
                <a:gd name="connsiteY27" fmla="*/ 4007960 h 4275461"/>
                <a:gd name="connsiteX28" fmla="*/ 1716110 w 3619883"/>
                <a:gd name="connsiteY28" fmla="*/ 4044284 h 4275461"/>
                <a:gd name="connsiteX29" fmla="*/ 1716110 w 3619883"/>
                <a:gd name="connsiteY29" fmla="*/ 4128157 h 4275461"/>
                <a:gd name="connsiteX30" fmla="*/ 1745346 w 3619883"/>
                <a:gd name="connsiteY30" fmla="*/ 4128157 h 4275461"/>
                <a:gd name="connsiteX31" fmla="*/ 1796694 w 3619883"/>
                <a:gd name="connsiteY31" fmla="*/ 4275461 h 4275461"/>
                <a:gd name="connsiteX32" fmla="*/ 1558844 w 3619883"/>
                <a:gd name="connsiteY32" fmla="*/ 4275461 h 4275461"/>
                <a:gd name="connsiteX33" fmla="*/ 1517252 w 3619883"/>
                <a:gd name="connsiteY33" fmla="*/ 4128157 h 4275461"/>
                <a:gd name="connsiteX34" fmla="*/ 1582936 w 3619883"/>
                <a:gd name="connsiteY34" fmla="*/ 4128157 h 4275461"/>
                <a:gd name="connsiteX35" fmla="*/ 1582936 w 3619883"/>
                <a:gd name="connsiteY35" fmla="*/ 3951392 h 4275461"/>
                <a:gd name="connsiteX36" fmla="*/ 1405151 w 3619883"/>
                <a:gd name="connsiteY36" fmla="*/ 3951392 h 4275461"/>
                <a:gd name="connsiteX37" fmla="*/ 1405151 w 3619883"/>
                <a:gd name="connsiteY37" fmla="*/ 4128157 h 4275461"/>
                <a:gd name="connsiteX38" fmla="*/ 1468988 w 3619883"/>
                <a:gd name="connsiteY38" fmla="*/ 4128157 h 4275461"/>
                <a:gd name="connsiteX39" fmla="*/ 1427396 w 3619883"/>
                <a:gd name="connsiteY39" fmla="*/ 4275461 h 4275461"/>
                <a:gd name="connsiteX40" fmla="*/ 1210751 w 3619883"/>
                <a:gd name="connsiteY40" fmla="*/ 4275461 h 4275461"/>
                <a:gd name="connsiteX41" fmla="*/ 1210751 w 3619883"/>
                <a:gd name="connsiteY41" fmla="*/ 4128157 h 4275461"/>
                <a:gd name="connsiteX42" fmla="*/ 1271978 w 3619883"/>
                <a:gd name="connsiteY42" fmla="*/ 4128157 h 4275461"/>
                <a:gd name="connsiteX43" fmla="*/ 1271978 w 3619883"/>
                <a:gd name="connsiteY43" fmla="*/ 3951392 h 4275461"/>
                <a:gd name="connsiteX44" fmla="*/ 1094193 w 3619883"/>
                <a:gd name="connsiteY44" fmla="*/ 3951392 h 4275461"/>
                <a:gd name="connsiteX45" fmla="*/ 1094193 w 3619883"/>
                <a:gd name="connsiteY45" fmla="*/ 4128157 h 4275461"/>
                <a:gd name="connsiteX46" fmla="*/ 1140354 w 3619883"/>
                <a:gd name="connsiteY46" fmla="*/ 4128157 h 4275461"/>
                <a:gd name="connsiteX47" fmla="*/ 1140354 w 3619883"/>
                <a:gd name="connsiteY47" fmla="*/ 4275461 h 4275461"/>
                <a:gd name="connsiteX48" fmla="*/ 953807 w 3619883"/>
                <a:gd name="connsiteY48" fmla="*/ 4275461 h 4275461"/>
                <a:gd name="connsiteX49" fmla="*/ 912215 w 3619883"/>
                <a:gd name="connsiteY49" fmla="*/ 4128157 h 4275461"/>
                <a:gd name="connsiteX50" fmla="*/ 961020 w 3619883"/>
                <a:gd name="connsiteY50" fmla="*/ 4128157 h 4275461"/>
                <a:gd name="connsiteX51" fmla="*/ 961020 w 3619883"/>
                <a:gd name="connsiteY51" fmla="*/ 3951392 h 4275461"/>
                <a:gd name="connsiteX52" fmla="*/ 783235 w 3619883"/>
                <a:gd name="connsiteY52" fmla="*/ 3951392 h 4275461"/>
                <a:gd name="connsiteX53" fmla="*/ 783235 w 3619883"/>
                <a:gd name="connsiteY53" fmla="*/ 4128157 h 4275461"/>
                <a:gd name="connsiteX54" fmla="*/ 871024 w 3619883"/>
                <a:gd name="connsiteY54" fmla="*/ 4128157 h 4275461"/>
                <a:gd name="connsiteX55" fmla="*/ 829432 w 3619883"/>
                <a:gd name="connsiteY55" fmla="*/ 4275461 h 4275461"/>
                <a:gd name="connsiteX56" fmla="*/ 611484 w 3619883"/>
                <a:gd name="connsiteY56" fmla="*/ 4275461 h 4275461"/>
                <a:gd name="connsiteX57" fmla="*/ 621247 w 3619883"/>
                <a:gd name="connsiteY57" fmla="*/ 4128157 h 4275461"/>
                <a:gd name="connsiteX58" fmla="*/ 650062 w 3619883"/>
                <a:gd name="connsiteY58" fmla="*/ 4128157 h 4275461"/>
                <a:gd name="connsiteX59" fmla="*/ 650062 w 3619883"/>
                <a:gd name="connsiteY59" fmla="*/ 3951392 h 4275461"/>
                <a:gd name="connsiteX60" fmla="*/ 472277 w 3619883"/>
                <a:gd name="connsiteY60" fmla="*/ 3951392 h 4275461"/>
                <a:gd name="connsiteX61" fmla="*/ 472277 w 3619883"/>
                <a:gd name="connsiteY61" fmla="*/ 4128157 h 4275461"/>
                <a:gd name="connsiteX62" fmla="*/ 522650 w 3619883"/>
                <a:gd name="connsiteY62" fmla="*/ 4128157 h 4275461"/>
                <a:gd name="connsiteX63" fmla="*/ 573998 w 3619883"/>
                <a:gd name="connsiteY63" fmla="*/ 4275461 h 4275461"/>
                <a:gd name="connsiteX64" fmla="*/ 336164 w 3619883"/>
                <a:gd name="connsiteY64" fmla="*/ 4275461 h 4275461"/>
                <a:gd name="connsiteX65" fmla="*/ 294572 w 3619883"/>
                <a:gd name="connsiteY65" fmla="*/ 4128157 h 4275461"/>
                <a:gd name="connsiteX66" fmla="*/ 339106 w 3619883"/>
                <a:gd name="connsiteY66" fmla="*/ 4128157 h 4275461"/>
                <a:gd name="connsiteX67" fmla="*/ 339106 w 3619883"/>
                <a:gd name="connsiteY67" fmla="*/ 3951392 h 4275461"/>
                <a:gd name="connsiteX68" fmla="*/ 161321 w 3619883"/>
                <a:gd name="connsiteY68" fmla="*/ 3951392 h 4275461"/>
                <a:gd name="connsiteX69" fmla="*/ 161321 w 3619883"/>
                <a:gd name="connsiteY69" fmla="*/ 4128157 h 4275461"/>
                <a:gd name="connsiteX70" fmla="*/ 230914 w 3619883"/>
                <a:gd name="connsiteY70" fmla="*/ 4128157 h 4275461"/>
                <a:gd name="connsiteX71" fmla="*/ 189322 w 3619883"/>
                <a:gd name="connsiteY71" fmla="*/ 4275461 h 4275461"/>
                <a:gd name="connsiteX72" fmla="*/ 0 w 3619883"/>
                <a:gd name="connsiteY72" fmla="*/ 4275461 h 4275461"/>
                <a:gd name="connsiteX73" fmla="*/ 0 w 3619883"/>
                <a:gd name="connsiteY73" fmla="*/ 42229 h 4275461"/>
                <a:gd name="connsiteX74" fmla="*/ 42464 w 3619883"/>
                <a:gd name="connsiteY74" fmla="*/ 40518 h 4275461"/>
                <a:gd name="connsiteX75" fmla="*/ 137733 w 3619883"/>
                <a:gd name="connsiteY75" fmla="*/ 35355 h 4275461"/>
                <a:gd name="connsiteX76" fmla="*/ 270565 w 3619883"/>
                <a:gd name="connsiteY76" fmla="*/ 29759 h 4275461"/>
                <a:gd name="connsiteX77" fmla="*/ 479734 w 3619883"/>
                <a:gd name="connsiteY77" fmla="*/ 45455 h 4275461"/>
                <a:gd name="connsiteX78" fmla="*/ 524103 w 3619883"/>
                <a:gd name="connsiteY78" fmla="*/ 41625 h 4275461"/>
                <a:gd name="connsiteX79" fmla="*/ 624416 w 3619883"/>
                <a:gd name="connsiteY79" fmla="*/ 22696 h 4275461"/>
                <a:gd name="connsiteX80" fmla="*/ 657762 w 3619883"/>
                <a:gd name="connsiteY80" fmla="*/ 18351 h 4275461"/>
                <a:gd name="connsiteX81" fmla="*/ 690557 w 3619883"/>
                <a:gd name="connsiteY81" fmla="*/ 25792 h 4275461"/>
                <a:gd name="connsiteX82" fmla="*/ 745123 w 3619883"/>
                <a:gd name="connsiteY82" fmla="*/ 40157 h 4275461"/>
                <a:gd name="connsiteX83" fmla="*/ 789493 w 3619883"/>
                <a:gd name="connsiteY83" fmla="*/ 36327 h 4275461"/>
                <a:gd name="connsiteX84" fmla="*/ 854255 w 3619883"/>
                <a:gd name="connsiteY84" fmla="*/ 68887 h 4275461"/>
                <a:gd name="connsiteX85" fmla="*/ 897520 w 3619883"/>
                <a:gd name="connsiteY85" fmla="*/ 88629 h 4275461"/>
                <a:gd name="connsiteX86" fmla="*/ 940510 w 3619883"/>
                <a:gd name="connsiteY86" fmla="*/ 114265 h 4275461"/>
                <a:gd name="connsiteX87" fmla="*/ 1082712 w 3619883"/>
                <a:gd name="connsiteY87" fmla="*/ 144543 h 4275461"/>
                <a:gd name="connsiteX88" fmla="*/ 1205348 w 3619883"/>
                <a:gd name="connsiteY88" fmla="*/ 120753 h 4275461"/>
                <a:gd name="connsiteX89" fmla="*/ 1271764 w 3619883"/>
                <a:gd name="connsiteY89" fmla="*/ 117956 h 4275461"/>
                <a:gd name="connsiteX90" fmla="*/ 1315583 w 3619883"/>
                <a:gd name="connsiteY90" fmla="*/ 125912 h 4275461"/>
                <a:gd name="connsiteX91" fmla="*/ 1359125 w 3619883"/>
                <a:gd name="connsiteY91" fmla="*/ 139761 h 4275461"/>
                <a:gd name="connsiteX92" fmla="*/ 1391919 w 3619883"/>
                <a:gd name="connsiteY92" fmla="*/ 147202 h 4275461"/>
                <a:gd name="connsiteX93" fmla="*/ 1436563 w 3619883"/>
                <a:gd name="connsiteY93" fmla="*/ 137480 h 4275461"/>
                <a:gd name="connsiteX94" fmla="*/ 1471566 w 3619883"/>
                <a:gd name="connsiteY94" fmla="*/ 97777 h 4275461"/>
                <a:gd name="connsiteX95" fmla="*/ 1505739 w 3619883"/>
                <a:gd name="connsiteY95" fmla="*/ 75753 h 4275461"/>
                <a:gd name="connsiteX96" fmla="*/ 1590891 w 3619883"/>
                <a:gd name="connsiteY96" fmla="*/ 144702 h 4275461"/>
                <a:gd name="connsiteX97" fmla="*/ 1625616 w 3619883"/>
                <a:gd name="connsiteY97" fmla="*/ 110893 h 4275461"/>
                <a:gd name="connsiteX98" fmla="*/ 1658964 w 3619883"/>
                <a:gd name="connsiteY98" fmla="*/ 106547 h 4275461"/>
                <a:gd name="connsiteX99" fmla="*/ 1746598 w 3619883"/>
                <a:gd name="connsiteY99" fmla="*/ 122460 h 4275461"/>
                <a:gd name="connsiteX100" fmla="*/ 1811913 w 3619883"/>
                <a:gd name="connsiteY100" fmla="*/ 143234 h 4275461"/>
                <a:gd name="connsiteX101" fmla="*/ 1856557 w 3619883"/>
                <a:gd name="connsiteY101" fmla="*/ 133511 h 4275461"/>
                <a:gd name="connsiteX102" fmla="*/ 2066003 w 3619883"/>
                <a:gd name="connsiteY102" fmla="*/ 143313 h 4275461"/>
                <a:gd name="connsiteX103" fmla="*/ 2177615 w 3619883"/>
                <a:gd name="connsiteY103" fmla="*/ 119007 h 4275461"/>
                <a:gd name="connsiteX104" fmla="*/ 2255883 w 3619883"/>
                <a:gd name="connsiteY104" fmla="*/ 99047 h 4275461"/>
                <a:gd name="connsiteX105" fmla="*/ 2344622 w 3619883"/>
                <a:gd name="connsiteY105" fmla="*/ 91388 h 4275461"/>
                <a:gd name="connsiteX106" fmla="*/ 2455682 w 3619883"/>
                <a:gd name="connsiteY106" fmla="*/ 78869 h 4275461"/>
                <a:gd name="connsiteX107" fmla="*/ 2632609 w 3619883"/>
                <a:gd name="connsiteY107" fmla="*/ 75338 h 4275461"/>
                <a:gd name="connsiteX108" fmla="*/ 2742291 w 3619883"/>
                <a:gd name="connsiteY108" fmla="*/ 92282 h 4275461"/>
                <a:gd name="connsiteX109" fmla="*/ 2851974 w 3619883"/>
                <a:gd name="connsiteY109" fmla="*/ 109227 h 4275461"/>
                <a:gd name="connsiteX110" fmla="*/ 2907643 w 3619883"/>
                <a:gd name="connsiteY110" fmla="*/ 100020 h 4275461"/>
                <a:gd name="connsiteX111" fmla="*/ 2944022 w 3619883"/>
                <a:gd name="connsiteY111" fmla="*/ 30853 h 4275461"/>
                <a:gd name="connsiteX112" fmla="*/ 3022289 w 3619883"/>
                <a:gd name="connsiteY112" fmla="*/ 10893 h 4275461"/>
                <a:gd name="connsiteX113" fmla="*/ 3054807 w 3619883"/>
                <a:gd name="connsiteY113" fmla="*/ 24226 h 4275461"/>
                <a:gd name="connsiteX114" fmla="*/ 3141892 w 3619883"/>
                <a:gd name="connsiteY114" fmla="*/ 51925 h 4275461"/>
                <a:gd name="connsiteX115" fmla="*/ 3185711 w 3619883"/>
                <a:gd name="connsiteY115" fmla="*/ 59881 h 4275461"/>
                <a:gd name="connsiteX116" fmla="*/ 3219056 w 3619883"/>
                <a:gd name="connsiteY116" fmla="*/ 55536 h 4275461"/>
                <a:gd name="connsiteX117" fmla="*/ 3263425 w 3619883"/>
                <a:gd name="connsiteY117" fmla="*/ 51706 h 4275461"/>
                <a:gd name="connsiteX118" fmla="*/ 3296219 w 3619883"/>
                <a:gd name="connsiteY118" fmla="*/ 59147 h 4275461"/>
                <a:gd name="connsiteX119" fmla="*/ 3319094 w 3619883"/>
                <a:gd name="connsiteY119" fmla="*/ 42500 h 4275461"/>
                <a:gd name="connsiteX120" fmla="*/ 3420511 w 3619883"/>
                <a:gd name="connsiteY120" fmla="*/ 0 h 4275461"/>
                <a:gd name="connsiteX121" fmla="*/ 3453305 w 3619883"/>
                <a:gd name="connsiteY121" fmla="*/ 7440 h 4275461"/>
                <a:gd name="connsiteX122" fmla="*/ 3496571 w 3619883"/>
                <a:gd name="connsiteY122" fmla="*/ 27182 h 4275461"/>
                <a:gd name="connsiteX123" fmla="*/ 3602117 w 3619883"/>
                <a:gd name="connsiteY123" fmla="*/ 132521 h 4275461"/>
                <a:gd name="connsiteX124" fmla="*/ 3619883 w 3619883"/>
                <a:gd name="connsiteY124" fmla="*/ 140049 h 4275461"/>
                <a:gd name="connsiteX125" fmla="*/ 3619883 w 3619883"/>
                <a:gd name="connsiteY12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3951392 h 4275461"/>
                <a:gd name="connsiteX9" fmla="*/ 2338025 w 3619883"/>
                <a:gd name="connsiteY9" fmla="*/ 4128157 h 4275461"/>
                <a:gd name="connsiteX10" fmla="*/ 2395120 w 3619883"/>
                <a:gd name="connsiteY10" fmla="*/ 4128157 h 4275461"/>
                <a:gd name="connsiteX11" fmla="*/ 2337697 w 3619883"/>
                <a:gd name="connsiteY11" fmla="*/ 4275461 h 4275461"/>
                <a:gd name="connsiteX12" fmla="*/ 2150155 w 3619883"/>
                <a:gd name="connsiteY12" fmla="*/ 4275461 h 4275461"/>
                <a:gd name="connsiteX13" fmla="*/ 2150155 w 3619883"/>
                <a:gd name="connsiteY13" fmla="*/ 4128157 h 4275461"/>
                <a:gd name="connsiteX14" fmla="*/ 2204852 w 3619883"/>
                <a:gd name="connsiteY14" fmla="*/ 4128157 h 4275461"/>
                <a:gd name="connsiteX15" fmla="*/ 2204852 w 3619883"/>
                <a:gd name="connsiteY15" fmla="*/ 3951392 h 4275461"/>
                <a:gd name="connsiteX16" fmla="*/ 2027068 w 3619883"/>
                <a:gd name="connsiteY16" fmla="*/ 3951392 h 4275461"/>
                <a:gd name="connsiteX17" fmla="*/ 2027068 w 3619883"/>
                <a:gd name="connsiteY17" fmla="*/ 4128157 h 4275461"/>
                <a:gd name="connsiteX18" fmla="*/ 2079759 w 3619883"/>
                <a:gd name="connsiteY18" fmla="*/ 4128157 h 4275461"/>
                <a:gd name="connsiteX19" fmla="*/ 2079759 w 3619883"/>
                <a:gd name="connsiteY19" fmla="*/ 4275461 h 4275461"/>
                <a:gd name="connsiteX20" fmla="*/ 1824703 w 3619883"/>
                <a:gd name="connsiteY20" fmla="*/ 4275461 h 4275461"/>
                <a:gd name="connsiteX21" fmla="*/ 1834468 w 3619883"/>
                <a:gd name="connsiteY21" fmla="*/ 4128157 h 4275461"/>
                <a:gd name="connsiteX22" fmla="*/ 1893894 w 3619883"/>
                <a:gd name="connsiteY22" fmla="*/ 4128157 h 4275461"/>
                <a:gd name="connsiteX23" fmla="*/ 1893894 w 3619883"/>
                <a:gd name="connsiteY23" fmla="*/ 3951392 h 4275461"/>
                <a:gd name="connsiteX24" fmla="*/ 1716110 w 3619883"/>
                <a:gd name="connsiteY24" fmla="*/ 3951392 h 4275461"/>
                <a:gd name="connsiteX25" fmla="*/ 1716110 w 3619883"/>
                <a:gd name="connsiteY25" fmla="*/ 4006431 h 4275461"/>
                <a:gd name="connsiteX26" fmla="*/ 1703447 w 3619883"/>
                <a:gd name="connsiteY26" fmla="*/ 4007960 h 4275461"/>
                <a:gd name="connsiteX27" fmla="*/ 1716110 w 3619883"/>
                <a:gd name="connsiteY27" fmla="*/ 4044284 h 4275461"/>
                <a:gd name="connsiteX28" fmla="*/ 1716110 w 3619883"/>
                <a:gd name="connsiteY28" fmla="*/ 4128157 h 4275461"/>
                <a:gd name="connsiteX29" fmla="*/ 1745346 w 3619883"/>
                <a:gd name="connsiteY29" fmla="*/ 4128157 h 4275461"/>
                <a:gd name="connsiteX30" fmla="*/ 1796694 w 3619883"/>
                <a:gd name="connsiteY30" fmla="*/ 4275461 h 4275461"/>
                <a:gd name="connsiteX31" fmla="*/ 1558844 w 3619883"/>
                <a:gd name="connsiteY31" fmla="*/ 4275461 h 4275461"/>
                <a:gd name="connsiteX32" fmla="*/ 1517252 w 3619883"/>
                <a:gd name="connsiteY32" fmla="*/ 4128157 h 4275461"/>
                <a:gd name="connsiteX33" fmla="*/ 1582936 w 3619883"/>
                <a:gd name="connsiteY33" fmla="*/ 4128157 h 4275461"/>
                <a:gd name="connsiteX34" fmla="*/ 1582936 w 3619883"/>
                <a:gd name="connsiteY34" fmla="*/ 3951392 h 4275461"/>
                <a:gd name="connsiteX35" fmla="*/ 1405151 w 3619883"/>
                <a:gd name="connsiteY35" fmla="*/ 3951392 h 4275461"/>
                <a:gd name="connsiteX36" fmla="*/ 1405151 w 3619883"/>
                <a:gd name="connsiteY36" fmla="*/ 4128157 h 4275461"/>
                <a:gd name="connsiteX37" fmla="*/ 1468988 w 3619883"/>
                <a:gd name="connsiteY37" fmla="*/ 4128157 h 4275461"/>
                <a:gd name="connsiteX38" fmla="*/ 1427396 w 3619883"/>
                <a:gd name="connsiteY38" fmla="*/ 4275461 h 4275461"/>
                <a:gd name="connsiteX39" fmla="*/ 1210751 w 3619883"/>
                <a:gd name="connsiteY39" fmla="*/ 4275461 h 4275461"/>
                <a:gd name="connsiteX40" fmla="*/ 1210751 w 3619883"/>
                <a:gd name="connsiteY40" fmla="*/ 4128157 h 4275461"/>
                <a:gd name="connsiteX41" fmla="*/ 1271978 w 3619883"/>
                <a:gd name="connsiteY41" fmla="*/ 4128157 h 4275461"/>
                <a:gd name="connsiteX42" fmla="*/ 1271978 w 3619883"/>
                <a:gd name="connsiteY42" fmla="*/ 3951392 h 4275461"/>
                <a:gd name="connsiteX43" fmla="*/ 1094193 w 3619883"/>
                <a:gd name="connsiteY43" fmla="*/ 3951392 h 4275461"/>
                <a:gd name="connsiteX44" fmla="*/ 1094193 w 3619883"/>
                <a:gd name="connsiteY44" fmla="*/ 4128157 h 4275461"/>
                <a:gd name="connsiteX45" fmla="*/ 1140354 w 3619883"/>
                <a:gd name="connsiteY45" fmla="*/ 4128157 h 4275461"/>
                <a:gd name="connsiteX46" fmla="*/ 1140354 w 3619883"/>
                <a:gd name="connsiteY46" fmla="*/ 4275461 h 4275461"/>
                <a:gd name="connsiteX47" fmla="*/ 953807 w 3619883"/>
                <a:gd name="connsiteY47" fmla="*/ 4275461 h 4275461"/>
                <a:gd name="connsiteX48" fmla="*/ 912215 w 3619883"/>
                <a:gd name="connsiteY48" fmla="*/ 4128157 h 4275461"/>
                <a:gd name="connsiteX49" fmla="*/ 961020 w 3619883"/>
                <a:gd name="connsiteY49" fmla="*/ 4128157 h 4275461"/>
                <a:gd name="connsiteX50" fmla="*/ 961020 w 3619883"/>
                <a:gd name="connsiteY50" fmla="*/ 3951392 h 4275461"/>
                <a:gd name="connsiteX51" fmla="*/ 783235 w 3619883"/>
                <a:gd name="connsiteY51" fmla="*/ 3951392 h 4275461"/>
                <a:gd name="connsiteX52" fmla="*/ 783235 w 3619883"/>
                <a:gd name="connsiteY52" fmla="*/ 4128157 h 4275461"/>
                <a:gd name="connsiteX53" fmla="*/ 871024 w 3619883"/>
                <a:gd name="connsiteY53" fmla="*/ 4128157 h 4275461"/>
                <a:gd name="connsiteX54" fmla="*/ 829432 w 3619883"/>
                <a:gd name="connsiteY54" fmla="*/ 4275461 h 4275461"/>
                <a:gd name="connsiteX55" fmla="*/ 611484 w 3619883"/>
                <a:gd name="connsiteY55" fmla="*/ 4275461 h 4275461"/>
                <a:gd name="connsiteX56" fmla="*/ 621247 w 3619883"/>
                <a:gd name="connsiteY56" fmla="*/ 4128157 h 4275461"/>
                <a:gd name="connsiteX57" fmla="*/ 650062 w 3619883"/>
                <a:gd name="connsiteY57" fmla="*/ 4128157 h 4275461"/>
                <a:gd name="connsiteX58" fmla="*/ 650062 w 3619883"/>
                <a:gd name="connsiteY58" fmla="*/ 3951392 h 4275461"/>
                <a:gd name="connsiteX59" fmla="*/ 472277 w 3619883"/>
                <a:gd name="connsiteY59" fmla="*/ 3951392 h 4275461"/>
                <a:gd name="connsiteX60" fmla="*/ 472277 w 3619883"/>
                <a:gd name="connsiteY60" fmla="*/ 4128157 h 4275461"/>
                <a:gd name="connsiteX61" fmla="*/ 522650 w 3619883"/>
                <a:gd name="connsiteY61" fmla="*/ 4128157 h 4275461"/>
                <a:gd name="connsiteX62" fmla="*/ 573998 w 3619883"/>
                <a:gd name="connsiteY62" fmla="*/ 4275461 h 4275461"/>
                <a:gd name="connsiteX63" fmla="*/ 336164 w 3619883"/>
                <a:gd name="connsiteY63" fmla="*/ 4275461 h 4275461"/>
                <a:gd name="connsiteX64" fmla="*/ 294572 w 3619883"/>
                <a:gd name="connsiteY64" fmla="*/ 4128157 h 4275461"/>
                <a:gd name="connsiteX65" fmla="*/ 339106 w 3619883"/>
                <a:gd name="connsiteY65" fmla="*/ 4128157 h 4275461"/>
                <a:gd name="connsiteX66" fmla="*/ 339106 w 3619883"/>
                <a:gd name="connsiteY66" fmla="*/ 3951392 h 4275461"/>
                <a:gd name="connsiteX67" fmla="*/ 161321 w 3619883"/>
                <a:gd name="connsiteY67" fmla="*/ 3951392 h 4275461"/>
                <a:gd name="connsiteX68" fmla="*/ 161321 w 3619883"/>
                <a:gd name="connsiteY68" fmla="*/ 4128157 h 4275461"/>
                <a:gd name="connsiteX69" fmla="*/ 230914 w 3619883"/>
                <a:gd name="connsiteY69" fmla="*/ 4128157 h 4275461"/>
                <a:gd name="connsiteX70" fmla="*/ 189322 w 3619883"/>
                <a:gd name="connsiteY70" fmla="*/ 4275461 h 4275461"/>
                <a:gd name="connsiteX71" fmla="*/ 0 w 3619883"/>
                <a:gd name="connsiteY71" fmla="*/ 4275461 h 4275461"/>
                <a:gd name="connsiteX72" fmla="*/ 0 w 3619883"/>
                <a:gd name="connsiteY72" fmla="*/ 42229 h 4275461"/>
                <a:gd name="connsiteX73" fmla="*/ 42464 w 3619883"/>
                <a:gd name="connsiteY73" fmla="*/ 40518 h 4275461"/>
                <a:gd name="connsiteX74" fmla="*/ 137733 w 3619883"/>
                <a:gd name="connsiteY74" fmla="*/ 35355 h 4275461"/>
                <a:gd name="connsiteX75" fmla="*/ 270565 w 3619883"/>
                <a:gd name="connsiteY75" fmla="*/ 29759 h 4275461"/>
                <a:gd name="connsiteX76" fmla="*/ 479734 w 3619883"/>
                <a:gd name="connsiteY76" fmla="*/ 45455 h 4275461"/>
                <a:gd name="connsiteX77" fmla="*/ 524103 w 3619883"/>
                <a:gd name="connsiteY77" fmla="*/ 41625 h 4275461"/>
                <a:gd name="connsiteX78" fmla="*/ 624416 w 3619883"/>
                <a:gd name="connsiteY78" fmla="*/ 22696 h 4275461"/>
                <a:gd name="connsiteX79" fmla="*/ 657762 w 3619883"/>
                <a:gd name="connsiteY79" fmla="*/ 18351 h 4275461"/>
                <a:gd name="connsiteX80" fmla="*/ 690557 w 3619883"/>
                <a:gd name="connsiteY80" fmla="*/ 25792 h 4275461"/>
                <a:gd name="connsiteX81" fmla="*/ 745123 w 3619883"/>
                <a:gd name="connsiteY81" fmla="*/ 40157 h 4275461"/>
                <a:gd name="connsiteX82" fmla="*/ 789493 w 3619883"/>
                <a:gd name="connsiteY82" fmla="*/ 36327 h 4275461"/>
                <a:gd name="connsiteX83" fmla="*/ 854255 w 3619883"/>
                <a:gd name="connsiteY83" fmla="*/ 68887 h 4275461"/>
                <a:gd name="connsiteX84" fmla="*/ 897520 w 3619883"/>
                <a:gd name="connsiteY84" fmla="*/ 88629 h 4275461"/>
                <a:gd name="connsiteX85" fmla="*/ 940510 w 3619883"/>
                <a:gd name="connsiteY85" fmla="*/ 114265 h 4275461"/>
                <a:gd name="connsiteX86" fmla="*/ 1082712 w 3619883"/>
                <a:gd name="connsiteY86" fmla="*/ 144543 h 4275461"/>
                <a:gd name="connsiteX87" fmla="*/ 1205348 w 3619883"/>
                <a:gd name="connsiteY87" fmla="*/ 120753 h 4275461"/>
                <a:gd name="connsiteX88" fmla="*/ 1271764 w 3619883"/>
                <a:gd name="connsiteY88" fmla="*/ 117956 h 4275461"/>
                <a:gd name="connsiteX89" fmla="*/ 1315583 w 3619883"/>
                <a:gd name="connsiteY89" fmla="*/ 125912 h 4275461"/>
                <a:gd name="connsiteX90" fmla="*/ 1359125 w 3619883"/>
                <a:gd name="connsiteY90" fmla="*/ 139761 h 4275461"/>
                <a:gd name="connsiteX91" fmla="*/ 1391919 w 3619883"/>
                <a:gd name="connsiteY91" fmla="*/ 147202 h 4275461"/>
                <a:gd name="connsiteX92" fmla="*/ 1436563 w 3619883"/>
                <a:gd name="connsiteY92" fmla="*/ 137480 h 4275461"/>
                <a:gd name="connsiteX93" fmla="*/ 1471566 w 3619883"/>
                <a:gd name="connsiteY93" fmla="*/ 97777 h 4275461"/>
                <a:gd name="connsiteX94" fmla="*/ 1505739 w 3619883"/>
                <a:gd name="connsiteY94" fmla="*/ 75753 h 4275461"/>
                <a:gd name="connsiteX95" fmla="*/ 1590891 w 3619883"/>
                <a:gd name="connsiteY95" fmla="*/ 144702 h 4275461"/>
                <a:gd name="connsiteX96" fmla="*/ 1625616 w 3619883"/>
                <a:gd name="connsiteY96" fmla="*/ 110893 h 4275461"/>
                <a:gd name="connsiteX97" fmla="*/ 1658964 w 3619883"/>
                <a:gd name="connsiteY97" fmla="*/ 106547 h 4275461"/>
                <a:gd name="connsiteX98" fmla="*/ 1746598 w 3619883"/>
                <a:gd name="connsiteY98" fmla="*/ 122460 h 4275461"/>
                <a:gd name="connsiteX99" fmla="*/ 1811913 w 3619883"/>
                <a:gd name="connsiteY99" fmla="*/ 143234 h 4275461"/>
                <a:gd name="connsiteX100" fmla="*/ 1856557 w 3619883"/>
                <a:gd name="connsiteY100" fmla="*/ 133511 h 4275461"/>
                <a:gd name="connsiteX101" fmla="*/ 2066003 w 3619883"/>
                <a:gd name="connsiteY101" fmla="*/ 143313 h 4275461"/>
                <a:gd name="connsiteX102" fmla="*/ 2177615 w 3619883"/>
                <a:gd name="connsiteY102" fmla="*/ 119007 h 4275461"/>
                <a:gd name="connsiteX103" fmla="*/ 2255883 w 3619883"/>
                <a:gd name="connsiteY103" fmla="*/ 99047 h 4275461"/>
                <a:gd name="connsiteX104" fmla="*/ 2344622 w 3619883"/>
                <a:gd name="connsiteY104" fmla="*/ 91388 h 4275461"/>
                <a:gd name="connsiteX105" fmla="*/ 2455682 w 3619883"/>
                <a:gd name="connsiteY105" fmla="*/ 78869 h 4275461"/>
                <a:gd name="connsiteX106" fmla="*/ 2632609 w 3619883"/>
                <a:gd name="connsiteY106" fmla="*/ 75338 h 4275461"/>
                <a:gd name="connsiteX107" fmla="*/ 2742291 w 3619883"/>
                <a:gd name="connsiteY107" fmla="*/ 92282 h 4275461"/>
                <a:gd name="connsiteX108" fmla="*/ 2851974 w 3619883"/>
                <a:gd name="connsiteY108" fmla="*/ 109227 h 4275461"/>
                <a:gd name="connsiteX109" fmla="*/ 2907643 w 3619883"/>
                <a:gd name="connsiteY109" fmla="*/ 100020 h 4275461"/>
                <a:gd name="connsiteX110" fmla="*/ 2944022 w 3619883"/>
                <a:gd name="connsiteY110" fmla="*/ 30853 h 4275461"/>
                <a:gd name="connsiteX111" fmla="*/ 3022289 w 3619883"/>
                <a:gd name="connsiteY111" fmla="*/ 10893 h 4275461"/>
                <a:gd name="connsiteX112" fmla="*/ 3054807 w 3619883"/>
                <a:gd name="connsiteY112" fmla="*/ 24226 h 4275461"/>
                <a:gd name="connsiteX113" fmla="*/ 3141892 w 3619883"/>
                <a:gd name="connsiteY113" fmla="*/ 51925 h 4275461"/>
                <a:gd name="connsiteX114" fmla="*/ 3185711 w 3619883"/>
                <a:gd name="connsiteY114" fmla="*/ 59881 h 4275461"/>
                <a:gd name="connsiteX115" fmla="*/ 3219056 w 3619883"/>
                <a:gd name="connsiteY115" fmla="*/ 55536 h 4275461"/>
                <a:gd name="connsiteX116" fmla="*/ 3263425 w 3619883"/>
                <a:gd name="connsiteY116" fmla="*/ 51706 h 4275461"/>
                <a:gd name="connsiteX117" fmla="*/ 3296219 w 3619883"/>
                <a:gd name="connsiteY117" fmla="*/ 59147 h 4275461"/>
                <a:gd name="connsiteX118" fmla="*/ 3319094 w 3619883"/>
                <a:gd name="connsiteY118" fmla="*/ 42500 h 4275461"/>
                <a:gd name="connsiteX119" fmla="*/ 3420511 w 3619883"/>
                <a:gd name="connsiteY119" fmla="*/ 0 h 4275461"/>
                <a:gd name="connsiteX120" fmla="*/ 3453305 w 3619883"/>
                <a:gd name="connsiteY120" fmla="*/ 7440 h 4275461"/>
                <a:gd name="connsiteX121" fmla="*/ 3496571 w 3619883"/>
                <a:gd name="connsiteY121" fmla="*/ 27182 h 4275461"/>
                <a:gd name="connsiteX122" fmla="*/ 3602117 w 3619883"/>
                <a:gd name="connsiteY122" fmla="*/ 132521 h 4275461"/>
                <a:gd name="connsiteX123" fmla="*/ 3619883 w 3619883"/>
                <a:gd name="connsiteY123" fmla="*/ 140049 h 4275461"/>
                <a:gd name="connsiteX124" fmla="*/ 3619883 w 3619883"/>
                <a:gd name="connsiteY12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95120 w 3619883"/>
                <a:gd name="connsiteY9" fmla="*/ 4128157 h 4275461"/>
                <a:gd name="connsiteX10" fmla="*/ 2337697 w 3619883"/>
                <a:gd name="connsiteY10" fmla="*/ 4275461 h 4275461"/>
                <a:gd name="connsiteX11" fmla="*/ 2150155 w 3619883"/>
                <a:gd name="connsiteY11" fmla="*/ 4275461 h 4275461"/>
                <a:gd name="connsiteX12" fmla="*/ 2150155 w 3619883"/>
                <a:gd name="connsiteY12" fmla="*/ 4128157 h 4275461"/>
                <a:gd name="connsiteX13" fmla="*/ 2204852 w 3619883"/>
                <a:gd name="connsiteY13" fmla="*/ 4128157 h 4275461"/>
                <a:gd name="connsiteX14" fmla="*/ 2204852 w 3619883"/>
                <a:gd name="connsiteY14" fmla="*/ 3951392 h 4275461"/>
                <a:gd name="connsiteX15" fmla="*/ 2027068 w 3619883"/>
                <a:gd name="connsiteY15" fmla="*/ 3951392 h 4275461"/>
                <a:gd name="connsiteX16" fmla="*/ 2027068 w 3619883"/>
                <a:gd name="connsiteY16" fmla="*/ 4128157 h 4275461"/>
                <a:gd name="connsiteX17" fmla="*/ 2079759 w 3619883"/>
                <a:gd name="connsiteY17" fmla="*/ 4128157 h 4275461"/>
                <a:gd name="connsiteX18" fmla="*/ 2079759 w 3619883"/>
                <a:gd name="connsiteY18" fmla="*/ 4275461 h 4275461"/>
                <a:gd name="connsiteX19" fmla="*/ 1824703 w 3619883"/>
                <a:gd name="connsiteY19" fmla="*/ 4275461 h 4275461"/>
                <a:gd name="connsiteX20" fmla="*/ 1834468 w 3619883"/>
                <a:gd name="connsiteY20" fmla="*/ 4128157 h 4275461"/>
                <a:gd name="connsiteX21" fmla="*/ 1893894 w 3619883"/>
                <a:gd name="connsiteY21" fmla="*/ 4128157 h 4275461"/>
                <a:gd name="connsiteX22" fmla="*/ 1893894 w 3619883"/>
                <a:gd name="connsiteY22" fmla="*/ 3951392 h 4275461"/>
                <a:gd name="connsiteX23" fmla="*/ 1716110 w 3619883"/>
                <a:gd name="connsiteY23" fmla="*/ 3951392 h 4275461"/>
                <a:gd name="connsiteX24" fmla="*/ 1716110 w 3619883"/>
                <a:gd name="connsiteY24" fmla="*/ 4006431 h 4275461"/>
                <a:gd name="connsiteX25" fmla="*/ 1703447 w 3619883"/>
                <a:gd name="connsiteY25" fmla="*/ 4007960 h 4275461"/>
                <a:gd name="connsiteX26" fmla="*/ 1716110 w 3619883"/>
                <a:gd name="connsiteY26" fmla="*/ 4044284 h 4275461"/>
                <a:gd name="connsiteX27" fmla="*/ 1716110 w 3619883"/>
                <a:gd name="connsiteY27" fmla="*/ 4128157 h 4275461"/>
                <a:gd name="connsiteX28" fmla="*/ 1745346 w 3619883"/>
                <a:gd name="connsiteY28" fmla="*/ 4128157 h 4275461"/>
                <a:gd name="connsiteX29" fmla="*/ 1796694 w 3619883"/>
                <a:gd name="connsiteY29" fmla="*/ 4275461 h 4275461"/>
                <a:gd name="connsiteX30" fmla="*/ 1558844 w 3619883"/>
                <a:gd name="connsiteY30" fmla="*/ 4275461 h 4275461"/>
                <a:gd name="connsiteX31" fmla="*/ 1517252 w 3619883"/>
                <a:gd name="connsiteY31" fmla="*/ 4128157 h 4275461"/>
                <a:gd name="connsiteX32" fmla="*/ 1582936 w 3619883"/>
                <a:gd name="connsiteY32" fmla="*/ 4128157 h 4275461"/>
                <a:gd name="connsiteX33" fmla="*/ 1582936 w 3619883"/>
                <a:gd name="connsiteY33" fmla="*/ 3951392 h 4275461"/>
                <a:gd name="connsiteX34" fmla="*/ 1405151 w 3619883"/>
                <a:gd name="connsiteY34" fmla="*/ 3951392 h 4275461"/>
                <a:gd name="connsiteX35" fmla="*/ 1405151 w 3619883"/>
                <a:gd name="connsiteY35" fmla="*/ 4128157 h 4275461"/>
                <a:gd name="connsiteX36" fmla="*/ 1468988 w 3619883"/>
                <a:gd name="connsiteY36" fmla="*/ 4128157 h 4275461"/>
                <a:gd name="connsiteX37" fmla="*/ 1427396 w 3619883"/>
                <a:gd name="connsiteY37" fmla="*/ 4275461 h 4275461"/>
                <a:gd name="connsiteX38" fmla="*/ 1210751 w 3619883"/>
                <a:gd name="connsiteY38" fmla="*/ 4275461 h 4275461"/>
                <a:gd name="connsiteX39" fmla="*/ 1210751 w 3619883"/>
                <a:gd name="connsiteY39" fmla="*/ 4128157 h 4275461"/>
                <a:gd name="connsiteX40" fmla="*/ 1271978 w 3619883"/>
                <a:gd name="connsiteY40" fmla="*/ 4128157 h 4275461"/>
                <a:gd name="connsiteX41" fmla="*/ 1271978 w 3619883"/>
                <a:gd name="connsiteY41" fmla="*/ 3951392 h 4275461"/>
                <a:gd name="connsiteX42" fmla="*/ 1094193 w 3619883"/>
                <a:gd name="connsiteY42" fmla="*/ 3951392 h 4275461"/>
                <a:gd name="connsiteX43" fmla="*/ 1094193 w 3619883"/>
                <a:gd name="connsiteY43" fmla="*/ 4128157 h 4275461"/>
                <a:gd name="connsiteX44" fmla="*/ 1140354 w 3619883"/>
                <a:gd name="connsiteY44" fmla="*/ 4128157 h 4275461"/>
                <a:gd name="connsiteX45" fmla="*/ 1140354 w 3619883"/>
                <a:gd name="connsiteY45" fmla="*/ 4275461 h 4275461"/>
                <a:gd name="connsiteX46" fmla="*/ 953807 w 3619883"/>
                <a:gd name="connsiteY46" fmla="*/ 4275461 h 4275461"/>
                <a:gd name="connsiteX47" fmla="*/ 912215 w 3619883"/>
                <a:gd name="connsiteY47" fmla="*/ 4128157 h 4275461"/>
                <a:gd name="connsiteX48" fmla="*/ 961020 w 3619883"/>
                <a:gd name="connsiteY48" fmla="*/ 4128157 h 4275461"/>
                <a:gd name="connsiteX49" fmla="*/ 961020 w 3619883"/>
                <a:gd name="connsiteY49" fmla="*/ 3951392 h 4275461"/>
                <a:gd name="connsiteX50" fmla="*/ 783235 w 3619883"/>
                <a:gd name="connsiteY50" fmla="*/ 3951392 h 4275461"/>
                <a:gd name="connsiteX51" fmla="*/ 783235 w 3619883"/>
                <a:gd name="connsiteY51" fmla="*/ 4128157 h 4275461"/>
                <a:gd name="connsiteX52" fmla="*/ 871024 w 3619883"/>
                <a:gd name="connsiteY52" fmla="*/ 4128157 h 4275461"/>
                <a:gd name="connsiteX53" fmla="*/ 829432 w 3619883"/>
                <a:gd name="connsiteY53" fmla="*/ 4275461 h 4275461"/>
                <a:gd name="connsiteX54" fmla="*/ 611484 w 3619883"/>
                <a:gd name="connsiteY54" fmla="*/ 4275461 h 4275461"/>
                <a:gd name="connsiteX55" fmla="*/ 621247 w 3619883"/>
                <a:gd name="connsiteY55" fmla="*/ 4128157 h 4275461"/>
                <a:gd name="connsiteX56" fmla="*/ 650062 w 3619883"/>
                <a:gd name="connsiteY56" fmla="*/ 4128157 h 4275461"/>
                <a:gd name="connsiteX57" fmla="*/ 650062 w 3619883"/>
                <a:gd name="connsiteY57" fmla="*/ 3951392 h 4275461"/>
                <a:gd name="connsiteX58" fmla="*/ 472277 w 3619883"/>
                <a:gd name="connsiteY58" fmla="*/ 3951392 h 4275461"/>
                <a:gd name="connsiteX59" fmla="*/ 472277 w 3619883"/>
                <a:gd name="connsiteY59" fmla="*/ 4128157 h 4275461"/>
                <a:gd name="connsiteX60" fmla="*/ 522650 w 3619883"/>
                <a:gd name="connsiteY60" fmla="*/ 4128157 h 4275461"/>
                <a:gd name="connsiteX61" fmla="*/ 573998 w 3619883"/>
                <a:gd name="connsiteY61" fmla="*/ 4275461 h 4275461"/>
                <a:gd name="connsiteX62" fmla="*/ 336164 w 3619883"/>
                <a:gd name="connsiteY62" fmla="*/ 4275461 h 4275461"/>
                <a:gd name="connsiteX63" fmla="*/ 294572 w 3619883"/>
                <a:gd name="connsiteY63" fmla="*/ 4128157 h 4275461"/>
                <a:gd name="connsiteX64" fmla="*/ 339106 w 3619883"/>
                <a:gd name="connsiteY64" fmla="*/ 4128157 h 4275461"/>
                <a:gd name="connsiteX65" fmla="*/ 339106 w 3619883"/>
                <a:gd name="connsiteY65" fmla="*/ 3951392 h 4275461"/>
                <a:gd name="connsiteX66" fmla="*/ 161321 w 3619883"/>
                <a:gd name="connsiteY66" fmla="*/ 3951392 h 4275461"/>
                <a:gd name="connsiteX67" fmla="*/ 161321 w 3619883"/>
                <a:gd name="connsiteY67" fmla="*/ 4128157 h 4275461"/>
                <a:gd name="connsiteX68" fmla="*/ 230914 w 3619883"/>
                <a:gd name="connsiteY68" fmla="*/ 4128157 h 4275461"/>
                <a:gd name="connsiteX69" fmla="*/ 189322 w 3619883"/>
                <a:gd name="connsiteY69" fmla="*/ 4275461 h 4275461"/>
                <a:gd name="connsiteX70" fmla="*/ 0 w 3619883"/>
                <a:gd name="connsiteY70" fmla="*/ 4275461 h 4275461"/>
                <a:gd name="connsiteX71" fmla="*/ 0 w 3619883"/>
                <a:gd name="connsiteY71" fmla="*/ 42229 h 4275461"/>
                <a:gd name="connsiteX72" fmla="*/ 42464 w 3619883"/>
                <a:gd name="connsiteY72" fmla="*/ 40518 h 4275461"/>
                <a:gd name="connsiteX73" fmla="*/ 137733 w 3619883"/>
                <a:gd name="connsiteY73" fmla="*/ 35355 h 4275461"/>
                <a:gd name="connsiteX74" fmla="*/ 270565 w 3619883"/>
                <a:gd name="connsiteY74" fmla="*/ 29759 h 4275461"/>
                <a:gd name="connsiteX75" fmla="*/ 479734 w 3619883"/>
                <a:gd name="connsiteY75" fmla="*/ 45455 h 4275461"/>
                <a:gd name="connsiteX76" fmla="*/ 524103 w 3619883"/>
                <a:gd name="connsiteY76" fmla="*/ 41625 h 4275461"/>
                <a:gd name="connsiteX77" fmla="*/ 624416 w 3619883"/>
                <a:gd name="connsiteY77" fmla="*/ 22696 h 4275461"/>
                <a:gd name="connsiteX78" fmla="*/ 657762 w 3619883"/>
                <a:gd name="connsiteY78" fmla="*/ 18351 h 4275461"/>
                <a:gd name="connsiteX79" fmla="*/ 690557 w 3619883"/>
                <a:gd name="connsiteY79" fmla="*/ 25792 h 4275461"/>
                <a:gd name="connsiteX80" fmla="*/ 745123 w 3619883"/>
                <a:gd name="connsiteY80" fmla="*/ 40157 h 4275461"/>
                <a:gd name="connsiteX81" fmla="*/ 789493 w 3619883"/>
                <a:gd name="connsiteY81" fmla="*/ 36327 h 4275461"/>
                <a:gd name="connsiteX82" fmla="*/ 854255 w 3619883"/>
                <a:gd name="connsiteY82" fmla="*/ 68887 h 4275461"/>
                <a:gd name="connsiteX83" fmla="*/ 897520 w 3619883"/>
                <a:gd name="connsiteY83" fmla="*/ 88629 h 4275461"/>
                <a:gd name="connsiteX84" fmla="*/ 940510 w 3619883"/>
                <a:gd name="connsiteY84" fmla="*/ 114265 h 4275461"/>
                <a:gd name="connsiteX85" fmla="*/ 1082712 w 3619883"/>
                <a:gd name="connsiteY85" fmla="*/ 144543 h 4275461"/>
                <a:gd name="connsiteX86" fmla="*/ 1205348 w 3619883"/>
                <a:gd name="connsiteY86" fmla="*/ 120753 h 4275461"/>
                <a:gd name="connsiteX87" fmla="*/ 1271764 w 3619883"/>
                <a:gd name="connsiteY87" fmla="*/ 117956 h 4275461"/>
                <a:gd name="connsiteX88" fmla="*/ 1315583 w 3619883"/>
                <a:gd name="connsiteY88" fmla="*/ 125912 h 4275461"/>
                <a:gd name="connsiteX89" fmla="*/ 1359125 w 3619883"/>
                <a:gd name="connsiteY89" fmla="*/ 139761 h 4275461"/>
                <a:gd name="connsiteX90" fmla="*/ 1391919 w 3619883"/>
                <a:gd name="connsiteY90" fmla="*/ 147202 h 4275461"/>
                <a:gd name="connsiteX91" fmla="*/ 1436563 w 3619883"/>
                <a:gd name="connsiteY91" fmla="*/ 137480 h 4275461"/>
                <a:gd name="connsiteX92" fmla="*/ 1471566 w 3619883"/>
                <a:gd name="connsiteY92" fmla="*/ 97777 h 4275461"/>
                <a:gd name="connsiteX93" fmla="*/ 1505739 w 3619883"/>
                <a:gd name="connsiteY93" fmla="*/ 75753 h 4275461"/>
                <a:gd name="connsiteX94" fmla="*/ 1590891 w 3619883"/>
                <a:gd name="connsiteY94" fmla="*/ 144702 h 4275461"/>
                <a:gd name="connsiteX95" fmla="*/ 1625616 w 3619883"/>
                <a:gd name="connsiteY95" fmla="*/ 110893 h 4275461"/>
                <a:gd name="connsiteX96" fmla="*/ 1658964 w 3619883"/>
                <a:gd name="connsiteY96" fmla="*/ 106547 h 4275461"/>
                <a:gd name="connsiteX97" fmla="*/ 1746598 w 3619883"/>
                <a:gd name="connsiteY97" fmla="*/ 122460 h 4275461"/>
                <a:gd name="connsiteX98" fmla="*/ 1811913 w 3619883"/>
                <a:gd name="connsiteY98" fmla="*/ 143234 h 4275461"/>
                <a:gd name="connsiteX99" fmla="*/ 1856557 w 3619883"/>
                <a:gd name="connsiteY99" fmla="*/ 133511 h 4275461"/>
                <a:gd name="connsiteX100" fmla="*/ 2066003 w 3619883"/>
                <a:gd name="connsiteY100" fmla="*/ 143313 h 4275461"/>
                <a:gd name="connsiteX101" fmla="*/ 2177615 w 3619883"/>
                <a:gd name="connsiteY101" fmla="*/ 119007 h 4275461"/>
                <a:gd name="connsiteX102" fmla="*/ 2255883 w 3619883"/>
                <a:gd name="connsiteY102" fmla="*/ 99047 h 4275461"/>
                <a:gd name="connsiteX103" fmla="*/ 2344622 w 3619883"/>
                <a:gd name="connsiteY103" fmla="*/ 91388 h 4275461"/>
                <a:gd name="connsiteX104" fmla="*/ 2455682 w 3619883"/>
                <a:gd name="connsiteY104" fmla="*/ 78869 h 4275461"/>
                <a:gd name="connsiteX105" fmla="*/ 2632609 w 3619883"/>
                <a:gd name="connsiteY105" fmla="*/ 75338 h 4275461"/>
                <a:gd name="connsiteX106" fmla="*/ 2742291 w 3619883"/>
                <a:gd name="connsiteY106" fmla="*/ 92282 h 4275461"/>
                <a:gd name="connsiteX107" fmla="*/ 2851974 w 3619883"/>
                <a:gd name="connsiteY107" fmla="*/ 109227 h 4275461"/>
                <a:gd name="connsiteX108" fmla="*/ 2907643 w 3619883"/>
                <a:gd name="connsiteY108" fmla="*/ 100020 h 4275461"/>
                <a:gd name="connsiteX109" fmla="*/ 2944022 w 3619883"/>
                <a:gd name="connsiteY109" fmla="*/ 30853 h 4275461"/>
                <a:gd name="connsiteX110" fmla="*/ 3022289 w 3619883"/>
                <a:gd name="connsiteY110" fmla="*/ 10893 h 4275461"/>
                <a:gd name="connsiteX111" fmla="*/ 3054807 w 3619883"/>
                <a:gd name="connsiteY111" fmla="*/ 24226 h 4275461"/>
                <a:gd name="connsiteX112" fmla="*/ 3141892 w 3619883"/>
                <a:gd name="connsiteY112" fmla="*/ 51925 h 4275461"/>
                <a:gd name="connsiteX113" fmla="*/ 3185711 w 3619883"/>
                <a:gd name="connsiteY113" fmla="*/ 59881 h 4275461"/>
                <a:gd name="connsiteX114" fmla="*/ 3219056 w 3619883"/>
                <a:gd name="connsiteY114" fmla="*/ 55536 h 4275461"/>
                <a:gd name="connsiteX115" fmla="*/ 3263425 w 3619883"/>
                <a:gd name="connsiteY115" fmla="*/ 51706 h 4275461"/>
                <a:gd name="connsiteX116" fmla="*/ 3296219 w 3619883"/>
                <a:gd name="connsiteY116" fmla="*/ 59147 h 4275461"/>
                <a:gd name="connsiteX117" fmla="*/ 3319094 w 3619883"/>
                <a:gd name="connsiteY117" fmla="*/ 42500 h 4275461"/>
                <a:gd name="connsiteX118" fmla="*/ 3420511 w 3619883"/>
                <a:gd name="connsiteY118" fmla="*/ 0 h 4275461"/>
                <a:gd name="connsiteX119" fmla="*/ 3453305 w 3619883"/>
                <a:gd name="connsiteY119" fmla="*/ 7440 h 4275461"/>
                <a:gd name="connsiteX120" fmla="*/ 3496571 w 3619883"/>
                <a:gd name="connsiteY120" fmla="*/ 27182 h 4275461"/>
                <a:gd name="connsiteX121" fmla="*/ 3602117 w 3619883"/>
                <a:gd name="connsiteY121" fmla="*/ 132521 h 4275461"/>
                <a:gd name="connsiteX122" fmla="*/ 3619883 w 3619883"/>
                <a:gd name="connsiteY122" fmla="*/ 140049 h 4275461"/>
                <a:gd name="connsiteX123" fmla="*/ 3619883 w 3619883"/>
                <a:gd name="connsiteY12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37697 w 3619883"/>
                <a:gd name="connsiteY9" fmla="*/ 4275461 h 4275461"/>
                <a:gd name="connsiteX10" fmla="*/ 2150155 w 3619883"/>
                <a:gd name="connsiteY10" fmla="*/ 4275461 h 4275461"/>
                <a:gd name="connsiteX11" fmla="*/ 2150155 w 3619883"/>
                <a:gd name="connsiteY11" fmla="*/ 4128157 h 4275461"/>
                <a:gd name="connsiteX12" fmla="*/ 2204852 w 3619883"/>
                <a:gd name="connsiteY12" fmla="*/ 4128157 h 4275461"/>
                <a:gd name="connsiteX13" fmla="*/ 2204852 w 3619883"/>
                <a:gd name="connsiteY13" fmla="*/ 3951392 h 4275461"/>
                <a:gd name="connsiteX14" fmla="*/ 2027068 w 3619883"/>
                <a:gd name="connsiteY14" fmla="*/ 3951392 h 4275461"/>
                <a:gd name="connsiteX15" fmla="*/ 2027068 w 3619883"/>
                <a:gd name="connsiteY15" fmla="*/ 4128157 h 4275461"/>
                <a:gd name="connsiteX16" fmla="*/ 2079759 w 3619883"/>
                <a:gd name="connsiteY16" fmla="*/ 4128157 h 4275461"/>
                <a:gd name="connsiteX17" fmla="*/ 2079759 w 3619883"/>
                <a:gd name="connsiteY17" fmla="*/ 4275461 h 4275461"/>
                <a:gd name="connsiteX18" fmla="*/ 1824703 w 3619883"/>
                <a:gd name="connsiteY18" fmla="*/ 4275461 h 4275461"/>
                <a:gd name="connsiteX19" fmla="*/ 1834468 w 3619883"/>
                <a:gd name="connsiteY19" fmla="*/ 4128157 h 4275461"/>
                <a:gd name="connsiteX20" fmla="*/ 1893894 w 3619883"/>
                <a:gd name="connsiteY20" fmla="*/ 4128157 h 4275461"/>
                <a:gd name="connsiteX21" fmla="*/ 1893894 w 3619883"/>
                <a:gd name="connsiteY21" fmla="*/ 3951392 h 4275461"/>
                <a:gd name="connsiteX22" fmla="*/ 1716110 w 3619883"/>
                <a:gd name="connsiteY22" fmla="*/ 3951392 h 4275461"/>
                <a:gd name="connsiteX23" fmla="*/ 1716110 w 3619883"/>
                <a:gd name="connsiteY23" fmla="*/ 4006431 h 4275461"/>
                <a:gd name="connsiteX24" fmla="*/ 1703447 w 3619883"/>
                <a:gd name="connsiteY24" fmla="*/ 4007960 h 4275461"/>
                <a:gd name="connsiteX25" fmla="*/ 1716110 w 3619883"/>
                <a:gd name="connsiteY25" fmla="*/ 4044284 h 4275461"/>
                <a:gd name="connsiteX26" fmla="*/ 1716110 w 3619883"/>
                <a:gd name="connsiteY26" fmla="*/ 4128157 h 4275461"/>
                <a:gd name="connsiteX27" fmla="*/ 1745346 w 3619883"/>
                <a:gd name="connsiteY27" fmla="*/ 4128157 h 4275461"/>
                <a:gd name="connsiteX28" fmla="*/ 1796694 w 3619883"/>
                <a:gd name="connsiteY28" fmla="*/ 4275461 h 4275461"/>
                <a:gd name="connsiteX29" fmla="*/ 1558844 w 3619883"/>
                <a:gd name="connsiteY29" fmla="*/ 4275461 h 4275461"/>
                <a:gd name="connsiteX30" fmla="*/ 1517252 w 3619883"/>
                <a:gd name="connsiteY30" fmla="*/ 4128157 h 4275461"/>
                <a:gd name="connsiteX31" fmla="*/ 1582936 w 3619883"/>
                <a:gd name="connsiteY31" fmla="*/ 4128157 h 4275461"/>
                <a:gd name="connsiteX32" fmla="*/ 1582936 w 3619883"/>
                <a:gd name="connsiteY32" fmla="*/ 3951392 h 4275461"/>
                <a:gd name="connsiteX33" fmla="*/ 1405151 w 3619883"/>
                <a:gd name="connsiteY33" fmla="*/ 3951392 h 4275461"/>
                <a:gd name="connsiteX34" fmla="*/ 1405151 w 3619883"/>
                <a:gd name="connsiteY34" fmla="*/ 4128157 h 4275461"/>
                <a:gd name="connsiteX35" fmla="*/ 1468988 w 3619883"/>
                <a:gd name="connsiteY35" fmla="*/ 4128157 h 4275461"/>
                <a:gd name="connsiteX36" fmla="*/ 1427396 w 3619883"/>
                <a:gd name="connsiteY36" fmla="*/ 4275461 h 4275461"/>
                <a:gd name="connsiteX37" fmla="*/ 1210751 w 3619883"/>
                <a:gd name="connsiteY37" fmla="*/ 4275461 h 4275461"/>
                <a:gd name="connsiteX38" fmla="*/ 1210751 w 3619883"/>
                <a:gd name="connsiteY38" fmla="*/ 4128157 h 4275461"/>
                <a:gd name="connsiteX39" fmla="*/ 1271978 w 3619883"/>
                <a:gd name="connsiteY39" fmla="*/ 4128157 h 4275461"/>
                <a:gd name="connsiteX40" fmla="*/ 1271978 w 3619883"/>
                <a:gd name="connsiteY40" fmla="*/ 3951392 h 4275461"/>
                <a:gd name="connsiteX41" fmla="*/ 1094193 w 3619883"/>
                <a:gd name="connsiteY41" fmla="*/ 3951392 h 4275461"/>
                <a:gd name="connsiteX42" fmla="*/ 1094193 w 3619883"/>
                <a:gd name="connsiteY42" fmla="*/ 4128157 h 4275461"/>
                <a:gd name="connsiteX43" fmla="*/ 1140354 w 3619883"/>
                <a:gd name="connsiteY43" fmla="*/ 4128157 h 4275461"/>
                <a:gd name="connsiteX44" fmla="*/ 1140354 w 3619883"/>
                <a:gd name="connsiteY44" fmla="*/ 4275461 h 4275461"/>
                <a:gd name="connsiteX45" fmla="*/ 953807 w 3619883"/>
                <a:gd name="connsiteY45" fmla="*/ 4275461 h 4275461"/>
                <a:gd name="connsiteX46" fmla="*/ 912215 w 3619883"/>
                <a:gd name="connsiteY46" fmla="*/ 4128157 h 4275461"/>
                <a:gd name="connsiteX47" fmla="*/ 961020 w 3619883"/>
                <a:gd name="connsiteY47" fmla="*/ 4128157 h 4275461"/>
                <a:gd name="connsiteX48" fmla="*/ 961020 w 3619883"/>
                <a:gd name="connsiteY48" fmla="*/ 3951392 h 4275461"/>
                <a:gd name="connsiteX49" fmla="*/ 783235 w 3619883"/>
                <a:gd name="connsiteY49" fmla="*/ 3951392 h 4275461"/>
                <a:gd name="connsiteX50" fmla="*/ 783235 w 3619883"/>
                <a:gd name="connsiteY50" fmla="*/ 4128157 h 4275461"/>
                <a:gd name="connsiteX51" fmla="*/ 871024 w 3619883"/>
                <a:gd name="connsiteY51" fmla="*/ 4128157 h 4275461"/>
                <a:gd name="connsiteX52" fmla="*/ 829432 w 3619883"/>
                <a:gd name="connsiteY52" fmla="*/ 4275461 h 4275461"/>
                <a:gd name="connsiteX53" fmla="*/ 611484 w 3619883"/>
                <a:gd name="connsiteY53" fmla="*/ 4275461 h 4275461"/>
                <a:gd name="connsiteX54" fmla="*/ 621247 w 3619883"/>
                <a:gd name="connsiteY54" fmla="*/ 4128157 h 4275461"/>
                <a:gd name="connsiteX55" fmla="*/ 650062 w 3619883"/>
                <a:gd name="connsiteY55" fmla="*/ 4128157 h 4275461"/>
                <a:gd name="connsiteX56" fmla="*/ 650062 w 3619883"/>
                <a:gd name="connsiteY56" fmla="*/ 3951392 h 4275461"/>
                <a:gd name="connsiteX57" fmla="*/ 472277 w 3619883"/>
                <a:gd name="connsiteY57" fmla="*/ 3951392 h 4275461"/>
                <a:gd name="connsiteX58" fmla="*/ 472277 w 3619883"/>
                <a:gd name="connsiteY58" fmla="*/ 4128157 h 4275461"/>
                <a:gd name="connsiteX59" fmla="*/ 522650 w 3619883"/>
                <a:gd name="connsiteY59" fmla="*/ 4128157 h 4275461"/>
                <a:gd name="connsiteX60" fmla="*/ 573998 w 3619883"/>
                <a:gd name="connsiteY60" fmla="*/ 4275461 h 4275461"/>
                <a:gd name="connsiteX61" fmla="*/ 336164 w 3619883"/>
                <a:gd name="connsiteY61" fmla="*/ 4275461 h 4275461"/>
                <a:gd name="connsiteX62" fmla="*/ 294572 w 3619883"/>
                <a:gd name="connsiteY62" fmla="*/ 4128157 h 4275461"/>
                <a:gd name="connsiteX63" fmla="*/ 339106 w 3619883"/>
                <a:gd name="connsiteY63" fmla="*/ 4128157 h 4275461"/>
                <a:gd name="connsiteX64" fmla="*/ 339106 w 3619883"/>
                <a:gd name="connsiteY64" fmla="*/ 3951392 h 4275461"/>
                <a:gd name="connsiteX65" fmla="*/ 161321 w 3619883"/>
                <a:gd name="connsiteY65" fmla="*/ 3951392 h 4275461"/>
                <a:gd name="connsiteX66" fmla="*/ 161321 w 3619883"/>
                <a:gd name="connsiteY66" fmla="*/ 4128157 h 4275461"/>
                <a:gd name="connsiteX67" fmla="*/ 230914 w 3619883"/>
                <a:gd name="connsiteY67" fmla="*/ 4128157 h 4275461"/>
                <a:gd name="connsiteX68" fmla="*/ 189322 w 3619883"/>
                <a:gd name="connsiteY68" fmla="*/ 4275461 h 4275461"/>
                <a:gd name="connsiteX69" fmla="*/ 0 w 3619883"/>
                <a:gd name="connsiteY69" fmla="*/ 4275461 h 4275461"/>
                <a:gd name="connsiteX70" fmla="*/ 0 w 3619883"/>
                <a:gd name="connsiteY70" fmla="*/ 42229 h 4275461"/>
                <a:gd name="connsiteX71" fmla="*/ 42464 w 3619883"/>
                <a:gd name="connsiteY71" fmla="*/ 40518 h 4275461"/>
                <a:gd name="connsiteX72" fmla="*/ 137733 w 3619883"/>
                <a:gd name="connsiteY72" fmla="*/ 35355 h 4275461"/>
                <a:gd name="connsiteX73" fmla="*/ 270565 w 3619883"/>
                <a:gd name="connsiteY73" fmla="*/ 29759 h 4275461"/>
                <a:gd name="connsiteX74" fmla="*/ 479734 w 3619883"/>
                <a:gd name="connsiteY74" fmla="*/ 45455 h 4275461"/>
                <a:gd name="connsiteX75" fmla="*/ 524103 w 3619883"/>
                <a:gd name="connsiteY75" fmla="*/ 41625 h 4275461"/>
                <a:gd name="connsiteX76" fmla="*/ 624416 w 3619883"/>
                <a:gd name="connsiteY76" fmla="*/ 22696 h 4275461"/>
                <a:gd name="connsiteX77" fmla="*/ 657762 w 3619883"/>
                <a:gd name="connsiteY77" fmla="*/ 18351 h 4275461"/>
                <a:gd name="connsiteX78" fmla="*/ 690557 w 3619883"/>
                <a:gd name="connsiteY78" fmla="*/ 25792 h 4275461"/>
                <a:gd name="connsiteX79" fmla="*/ 745123 w 3619883"/>
                <a:gd name="connsiteY79" fmla="*/ 40157 h 4275461"/>
                <a:gd name="connsiteX80" fmla="*/ 789493 w 3619883"/>
                <a:gd name="connsiteY80" fmla="*/ 36327 h 4275461"/>
                <a:gd name="connsiteX81" fmla="*/ 854255 w 3619883"/>
                <a:gd name="connsiteY81" fmla="*/ 68887 h 4275461"/>
                <a:gd name="connsiteX82" fmla="*/ 897520 w 3619883"/>
                <a:gd name="connsiteY82" fmla="*/ 88629 h 4275461"/>
                <a:gd name="connsiteX83" fmla="*/ 940510 w 3619883"/>
                <a:gd name="connsiteY83" fmla="*/ 114265 h 4275461"/>
                <a:gd name="connsiteX84" fmla="*/ 1082712 w 3619883"/>
                <a:gd name="connsiteY84" fmla="*/ 144543 h 4275461"/>
                <a:gd name="connsiteX85" fmla="*/ 1205348 w 3619883"/>
                <a:gd name="connsiteY85" fmla="*/ 120753 h 4275461"/>
                <a:gd name="connsiteX86" fmla="*/ 1271764 w 3619883"/>
                <a:gd name="connsiteY86" fmla="*/ 117956 h 4275461"/>
                <a:gd name="connsiteX87" fmla="*/ 1315583 w 3619883"/>
                <a:gd name="connsiteY87" fmla="*/ 125912 h 4275461"/>
                <a:gd name="connsiteX88" fmla="*/ 1359125 w 3619883"/>
                <a:gd name="connsiteY88" fmla="*/ 139761 h 4275461"/>
                <a:gd name="connsiteX89" fmla="*/ 1391919 w 3619883"/>
                <a:gd name="connsiteY89" fmla="*/ 147202 h 4275461"/>
                <a:gd name="connsiteX90" fmla="*/ 1436563 w 3619883"/>
                <a:gd name="connsiteY90" fmla="*/ 137480 h 4275461"/>
                <a:gd name="connsiteX91" fmla="*/ 1471566 w 3619883"/>
                <a:gd name="connsiteY91" fmla="*/ 97777 h 4275461"/>
                <a:gd name="connsiteX92" fmla="*/ 1505739 w 3619883"/>
                <a:gd name="connsiteY92" fmla="*/ 75753 h 4275461"/>
                <a:gd name="connsiteX93" fmla="*/ 1590891 w 3619883"/>
                <a:gd name="connsiteY93" fmla="*/ 144702 h 4275461"/>
                <a:gd name="connsiteX94" fmla="*/ 1625616 w 3619883"/>
                <a:gd name="connsiteY94" fmla="*/ 110893 h 4275461"/>
                <a:gd name="connsiteX95" fmla="*/ 1658964 w 3619883"/>
                <a:gd name="connsiteY95" fmla="*/ 106547 h 4275461"/>
                <a:gd name="connsiteX96" fmla="*/ 1746598 w 3619883"/>
                <a:gd name="connsiteY96" fmla="*/ 122460 h 4275461"/>
                <a:gd name="connsiteX97" fmla="*/ 1811913 w 3619883"/>
                <a:gd name="connsiteY97" fmla="*/ 143234 h 4275461"/>
                <a:gd name="connsiteX98" fmla="*/ 1856557 w 3619883"/>
                <a:gd name="connsiteY98" fmla="*/ 133511 h 4275461"/>
                <a:gd name="connsiteX99" fmla="*/ 2066003 w 3619883"/>
                <a:gd name="connsiteY99" fmla="*/ 143313 h 4275461"/>
                <a:gd name="connsiteX100" fmla="*/ 2177615 w 3619883"/>
                <a:gd name="connsiteY100" fmla="*/ 119007 h 4275461"/>
                <a:gd name="connsiteX101" fmla="*/ 2255883 w 3619883"/>
                <a:gd name="connsiteY101" fmla="*/ 99047 h 4275461"/>
                <a:gd name="connsiteX102" fmla="*/ 2344622 w 3619883"/>
                <a:gd name="connsiteY102" fmla="*/ 91388 h 4275461"/>
                <a:gd name="connsiteX103" fmla="*/ 2455682 w 3619883"/>
                <a:gd name="connsiteY103" fmla="*/ 78869 h 4275461"/>
                <a:gd name="connsiteX104" fmla="*/ 2632609 w 3619883"/>
                <a:gd name="connsiteY104" fmla="*/ 75338 h 4275461"/>
                <a:gd name="connsiteX105" fmla="*/ 2742291 w 3619883"/>
                <a:gd name="connsiteY105" fmla="*/ 92282 h 4275461"/>
                <a:gd name="connsiteX106" fmla="*/ 2851974 w 3619883"/>
                <a:gd name="connsiteY106" fmla="*/ 109227 h 4275461"/>
                <a:gd name="connsiteX107" fmla="*/ 2907643 w 3619883"/>
                <a:gd name="connsiteY107" fmla="*/ 100020 h 4275461"/>
                <a:gd name="connsiteX108" fmla="*/ 2944022 w 3619883"/>
                <a:gd name="connsiteY108" fmla="*/ 30853 h 4275461"/>
                <a:gd name="connsiteX109" fmla="*/ 3022289 w 3619883"/>
                <a:gd name="connsiteY109" fmla="*/ 10893 h 4275461"/>
                <a:gd name="connsiteX110" fmla="*/ 3054807 w 3619883"/>
                <a:gd name="connsiteY110" fmla="*/ 24226 h 4275461"/>
                <a:gd name="connsiteX111" fmla="*/ 3141892 w 3619883"/>
                <a:gd name="connsiteY111" fmla="*/ 51925 h 4275461"/>
                <a:gd name="connsiteX112" fmla="*/ 3185711 w 3619883"/>
                <a:gd name="connsiteY112" fmla="*/ 59881 h 4275461"/>
                <a:gd name="connsiteX113" fmla="*/ 3219056 w 3619883"/>
                <a:gd name="connsiteY113" fmla="*/ 55536 h 4275461"/>
                <a:gd name="connsiteX114" fmla="*/ 3263425 w 3619883"/>
                <a:gd name="connsiteY114" fmla="*/ 51706 h 4275461"/>
                <a:gd name="connsiteX115" fmla="*/ 3296219 w 3619883"/>
                <a:gd name="connsiteY115" fmla="*/ 59147 h 4275461"/>
                <a:gd name="connsiteX116" fmla="*/ 3319094 w 3619883"/>
                <a:gd name="connsiteY116" fmla="*/ 42500 h 4275461"/>
                <a:gd name="connsiteX117" fmla="*/ 3420511 w 3619883"/>
                <a:gd name="connsiteY117" fmla="*/ 0 h 4275461"/>
                <a:gd name="connsiteX118" fmla="*/ 3453305 w 3619883"/>
                <a:gd name="connsiteY118" fmla="*/ 7440 h 4275461"/>
                <a:gd name="connsiteX119" fmla="*/ 3496571 w 3619883"/>
                <a:gd name="connsiteY119" fmla="*/ 27182 h 4275461"/>
                <a:gd name="connsiteX120" fmla="*/ 3602117 w 3619883"/>
                <a:gd name="connsiteY120" fmla="*/ 132521 h 4275461"/>
                <a:gd name="connsiteX121" fmla="*/ 3619883 w 3619883"/>
                <a:gd name="connsiteY121" fmla="*/ 140049 h 4275461"/>
                <a:gd name="connsiteX122" fmla="*/ 3619883 w 3619883"/>
                <a:gd name="connsiteY12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89088 w 3619883"/>
                <a:gd name="connsiteY8" fmla="*/ 4174800 h 4275461"/>
                <a:gd name="connsiteX9" fmla="*/ 2338025 w 3619883"/>
                <a:gd name="connsiteY9" fmla="*/ 4128157 h 4275461"/>
                <a:gd name="connsiteX10" fmla="*/ 2337697 w 3619883"/>
                <a:gd name="connsiteY10" fmla="*/ 4275461 h 4275461"/>
                <a:gd name="connsiteX11" fmla="*/ 2150155 w 3619883"/>
                <a:gd name="connsiteY11" fmla="*/ 4275461 h 4275461"/>
                <a:gd name="connsiteX12" fmla="*/ 2150155 w 3619883"/>
                <a:gd name="connsiteY12" fmla="*/ 4128157 h 4275461"/>
                <a:gd name="connsiteX13" fmla="*/ 2204852 w 3619883"/>
                <a:gd name="connsiteY13" fmla="*/ 4128157 h 4275461"/>
                <a:gd name="connsiteX14" fmla="*/ 2204852 w 3619883"/>
                <a:gd name="connsiteY14" fmla="*/ 3951392 h 4275461"/>
                <a:gd name="connsiteX15" fmla="*/ 2027068 w 3619883"/>
                <a:gd name="connsiteY15" fmla="*/ 3951392 h 4275461"/>
                <a:gd name="connsiteX16" fmla="*/ 2027068 w 3619883"/>
                <a:gd name="connsiteY16" fmla="*/ 4128157 h 4275461"/>
                <a:gd name="connsiteX17" fmla="*/ 2079759 w 3619883"/>
                <a:gd name="connsiteY17" fmla="*/ 4128157 h 4275461"/>
                <a:gd name="connsiteX18" fmla="*/ 2079759 w 3619883"/>
                <a:gd name="connsiteY18" fmla="*/ 4275461 h 4275461"/>
                <a:gd name="connsiteX19" fmla="*/ 1824703 w 3619883"/>
                <a:gd name="connsiteY19" fmla="*/ 4275461 h 4275461"/>
                <a:gd name="connsiteX20" fmla="*/ 1834468 w 3619883"/>
                <a:gd name="connsiteY20" fmla="*/ 4128157 h 4275461"/>
                <a:gd name="connsiteX21" fmla="*/ 1893894 w 3619883"/>
                <a:gd name="connsiteY21" fmla="*/ 4128157 h 4275461"/>
                <a:gd name="connsiteX22" fmla="*/ 1893894 w 3619883"/>
                <a:gd name="connsiteY22" fmla="*/ 3951392 h 4275461"/>
                <a:gd name="connsiteX23" fmla="*/ 1716110 w 3619883"/>
                <a:gd name="connsiteY23" fmla="*/ 3951392 h 4275461"/>
                <a:gd name="connsiteX24" fmla="*/ 1716110 w 3619883"/>
                <a:gd name="connsiteY24" fmla="*/ 4006431 h 4275461"/>
                <a:gd name="connsiteX25" fmla="*/ 1703447 w 3619883"/>
                <a:gd name="connsiteY25" fmla="*/ 4007960 h 4275461"/>
                <a:gd name="connsiteX26" fmla="*/ 1716110 w 3619883"/>
                <a:gd name="connsiteY26" fmla="*/ 4044284 h 4275461"/>
                <a:gd name="connsiteX27" fmla="*/ 1716110 w 3619883"/>
                <a:gd name="connsiteY27" fmla="*/ 4128157 h 4275461"/>
                <a:gd name="connsiteX28" fmla="*/ 1745346 w 3619883"/>
                <a:gd name="connsiteY28" fmla="*/ 4128157 h 4275461"/>
                <a:gd name="connsiteX29" fmla="*/ 1796694 w 3619883"/>
                <a:gd name="connsiteY29" fmla="*/ 4275461 h 4275461"/>
                <a:gd name="connsiteX30" fmla="*/ 1558844 w 3619883"/>
                <a:gd name="connsiteY30" fmla="*/ 4275461 h 4275461"/>
                <a:gd name="connsiteX31" fmla="*/ 1517252 w 3619883"/>
                <a:gd name="connsiteY31" fmla="*/ 4128157 h 4275461"/>
                <a:gd name="connsiteX32" fmla="*/ 1582936 w 3619883"/>
                <a:gd name="connsiteY32" fmla="*/ 4128157 h 4275461"/>
                <a:gd name="connsiteX33" fmla="*/ 1582936 w 3619883"/>
                <a:gd name="connsiteY33" fmla="*/ 3951392 h 4275461"/>
                <a:gd name="connsiteX34" fmla="*/ 1405151 w 3619883"/>
                <a:gd name="connsiteY34" fmla="*/ 3951392 h 4275461"/>
                <a:gd name="connsiteX35" fmla="*/ 1405151 w 3619883"/>
                <a:gd name="connsiteY35" fmla="*/ 4128157 h 4275461"/>
                <a:gd name="connsiteX36" fmla="*/ 1468988 w 3619883"/>
                <a:gd name="connsiteY36" fmla="*/ 4128157 h 4275461"/>
                <a:gd name="connsiteX37" fmla="*/ 1427396 w 3619883"/>
                <a:gd name="connsiteY37" fmla="*/ 4275461 h 4275461"/>
                <a:gd name="connsiteX38" fmla="*/ 1210751 w 3619883"/>
                <a:gd name="connsiteY38" fmla="*/ 4275461 h 4275461"/>
                <a:gd name="connsiteX39" fmla="*/ 1210751 w 3619883"/>
                <a:gd name="connsiteY39" fmla="*/ 4128157 h 4275461"/>
                <a:gd name="connsiteX40" fmla="*/ 1271978 w 3619883"/>
                <a:gd name="connsiteY40" fmla="*/ 4128157 h 4275461"/>
                <a:gd name="connsiteX41" fmla="*/ 1271978 w 3619883"/>
                <a:gd name="connsiteY41" fmla="*/ 3951392 h 4275461"/>
                <a:gd name="connsiteX42" fmla="*/ 1094193 w 3619883"/>
                <a:gd name="connsiteY42" fmla="*/ 3951392 h 4275461"/>
                <a:gd name="connsiteX43" fmla="*/ 1094193 w 3619883"/>
                <a:gd name="connsiteY43" fmla="*/ 4128157 h 4275461"/>
                <a:gd name="connsiteX44" fmla="*/ 1140354 w 3619883"/>
                <a:gd name="connsiteY44" fmla="*/ 4128157 h 4275461"/>
                <a:gd name="connsiteX45" fmla="*/ 1140354 w 3619883"/>
                <a:gd name="connsiteY45" fmla="*/ 4275461 h 4275461"/>
                <a:gd name="connsiteX46" fmla="*/ 953807 w 3619883"/>
                <a:gd name="connsiteY46" fmla="*/ 4275461 h 4275461"/>
                <a:gd name="connsiteX47" fmla="*/ 912215 w 3619883"/>
                <a:gd name="connsiteY47" fmla="*/ 4128157 h 4275461"/>
                <a:gd name="connsiteX48" fmla="*/ 961020 w 3619883"/>
                <a:gd name="connsiteY48" fmla="*/ 4128157 h 4275461"/>
                <a:gd name="connsiteX49" fmla="*/ 961020 w 3619883"/>
                <a:gd name="connsiteY49" fmla="*/ 3951392 h 4275461"/>
                <a:gd name="connsiteX50" fmla="*/ 783235 w 3619883"/>
                <a:gd name="connsiteY50" fmla="*/ 3951392 h 4275461"/>
                <a:gd name="connsiteX51" fmla="*/ 783235 w 3619883"/>
                <a:gd name="connsiteY51" fmla="*/ 4128157 h 4275461"/>
                <a:gd name="connsiteX52" fmla="*/ 871024 w 3619883"/>
                <a:gd name="connsiteY52" fmla="*/ 4128157 h 4275461"/>
                <a:gd name="connsiteX53" fmla="*/ 829432 w 3619883"/>
                <a:gd name="connsiteY53" fmla="*/ 4275461 h 4275461"/>
                <a:gd name="connsiteX54" fmla="*/ 611484 w 3619883"/>
                <a:gd name="connsiteY54" fmla="*/ 4275461 h 4275461"/>
                <a:gd name="connsiteX55" fmla="*/ 621247 w 3619883"/>
                <a:gd name="connsiteY55" fmla="*/ 4128157 h 4275461"/>
                <a:gd name="connsiteX56" fmla="*/ 650062 w 3619883"/>
                <a:gd name="connsiteY56" fmla="*/ 4128157 h 4275461"/>
                <a:gd name="connsiteX57" fmla="*/ 650062 w 3619883"/>
                <a:gd name="connsiteY57" fmla="*/ 3951392 h 4275461"/>
                <a:gd name="connsiteX58" fmla="*/ 472277 w 3619883"/>
                <a:gd name="connsiteY58" fmla="*/ 3951392 h 4275461"/>
                <a:gd name="connsiteX59" fmla="*/ 472277 w 3619883"/>
                <a:gd name="connsiteY59" fmla="*/ 4128157 h 4275461"/>
                <a:gd name="connsiteX60" fmla="*/ 522650 w 3619883"/>
                <a:gd name="connsiteY60" fmla="*/ 4128157 h 4275461"/>
                <a:gd name="connsiteX61" fmla="*/ 573998 w 3619883"/>
                <a:gd name="connsiteY61" fmla="*/ 4275461 h 4275461"/>
                <a:gd name="connsiteX62" fmla="*/ 336164 w 3619883"/>
                <a:gd name="connsiteY62" fmla="*/ 4275461 h 4275461"/>
                <a:gd name="connsiteX63" fmla="*/ 294572 w 3619883"/>
                <a:gd name="connsiteY63" fmla="*/ 4128157 h 4275461"/>
                <a:gd name="connsiteX64" fmla="*/ 339106 w 3619883"/>
                <a:gd name="connsiteY64" fmla="*/ 4128157 h 4275461"/>
                <a:gd name="connsiteX65" fmla="*/ 339106 w 3619883"/>
                <a:gd name="connsiteY65" fmla="*/ 3951392 h 4275461"/>
                <a:gd name="connsiteX66" fmla="*/ 161321 w 3619883"/>
                <a:gd name="connsiteY66" fmla="*/ 3951392 h 4275461"/>
                <a:gd name="connsiteX67" fmla="*/ 161321 w 3619883"/>
                <a:gd name="connsiteY67" fmla="*/ 4128157 h 4275461"/>
                <a:gd name="connsiteX68" fmla="*/ 230914 w 3619883"/>
                <a:gd name="connsiteY68" fmla="*/ 4128157 h 4275461"/>
                <a:gd name="connsiteX69" fmla="*/ 189322 w 3619883"/>
                <a:gd name="connsiteY69" fmla="*/ 4275461 h 4275461"/>
                <a:gd name="connsiteX70" fmla="*/ 0 w 3619883"/>
                <a:gd name="connsiteY70" fmla="*/ 4275461 h 4275461"/>
                <a:gd name="connsiteX71" fmla="*/ 0 w 3619883"/>
                <a:gd name="connsiteY71" fmla="*/ 42229 h 4275461"/>
                <a:gd name="connsiteX72" fmla="*/ 42464 w 3619883"/>
                <a:gd name="connsiteY72" fmla="*/ 40518 h 4275461"/>
                <a:gd name="connsiteX73" fmla="*/ 137733 w 3619883"/>
                <a:gd name="connsiteY73" fmla="*/ 35355 h 4275461"/>
                <a:gd name="connsiteX74" fmla="*/ 270565 w 3619883"/>
                <a:gd name="connsiteY74" fmla="*/ 29759 h 4275461"/>
                <a:gd name="connsiteX75" fmla="*/ 479734 w 3619883"/>
                <a:gd name="connsiteY75" fmla="*/ 45455 h 4275461"/>
                <a:gd name="connsiteX76" fmla="*/ 524103 w 3619883"/>
                <a:gd name="connsiteY76" fmla="*/ 41625 h 4275461"/>
                <a:gd name="connsiteX77" fmla="*/ 624416 w 3619883"/>
                <a:gd name="connsiteY77" fmla="*/ 22696 h 4275461"/>
                <a:gd name="connsiteX78" fmla="*/ 657762 w 3619883"/>
                <a:gd name="connsiteY78" fmla="*/ 18351 h 4275461"/>
                <a:gd name="connsiteX79" fmla="*/ 690557 w 3619883"/>
                <a:gd name="connsiteY79" fmla="*/ 25792 h 4275461"/>
                <a:gd name="connsiteX80" fmla="*/ 745123 w 3619883"/>
                <a:gd name="connsiteY80" fmla="*/ 40157 h 4275461"/>
                <a:gd name="connsiteX81" fmla="*/ 789493 w 3619883"/>
                <a:gd name="connsiteY81" fmla="*/ 36327 h 4275461"/>
                <a:gd name="connsiteX82" fmla="*/ 854255 w 3619883"/>
                <a:gd name="connsiteY82" fmla="*/ 68887 h 4275461"/>
                <a:gd name="connsiteX83" fmla="*/ 897520 w 3619883"/>
                <a:gd name="connsiteY83" fmla="*/ 88629 h 4275461"/>
                <a:gd name="connsiteX84" fmla="*/ 940510 w 3619883"/>
                <a:gd name="connsiteY84" fmla="*/ 114265 h 4275461"/>
                <a:gd name="connsiteX85" fmla="*/ 1082712 w 3619883"/>
                <a:gd name="connsiteY85" fmla="*/ 144543 h 4275461"/>
                <a:gd name="connsiteX86" fmla="*/ 1205348 w 3619883"/>
                <a:gd name="connsiteY86" fmla="*/ 120753 h 4275461"/>
                <a:gd name="connsiteX87" fmla="*/ 1271764 w 3619883"/>
                <a:gd name="connsiteY87" fmla="*/ 117956 h 4275461"/>
                <a:gd name="connsiteX88" fmla="*/ 1315583 w 3619883"/>
                <a:gd name="connsiteY88" fmla="*/ 125912 h 4275461"/>
                <a:gd name="connsiteX89" fmla="*/ 1359125 w 3619883"/>
                <a:gd name="connsiteY89" fmla="*/ 139761 h 4275461"/>
                <a:gd name="connsiteX90" fmla="*/ 1391919 w 3619883"/>
                <a:gd name="connsiteY90" fmla="*/ 147202 h 4275461"/>
                <a:gd name="connsiteX91" fmla="*/ 1436563 w 3619883"/>
                <a:gd name="connsiteY91" fmla="*/ 137480 h 4275461"/>
                <a:gd name="connsiteX92" fmla="*/ 1471566 w 3619883"/>
                <a:gd name="connsiteY92" fmla="*/ 97777 h 4275461"/>
                <a:gd name="connsiteX93" fmla="*/ 1505739 w 3619883"/>
                <a:gd name="connsiteY93" fmla="*/ 75753 h 4275461"/>
                <a:gd name="connsiteX94" fmla="*/ 1590891 w 3619883"/>
                <a:gd name="connsiteY94" fmla="*/ 144702 h 4275461"/>
                <a:gd name="connsiteX95" fmla="*/ 1625616 w 3619883"/>
                <a:gd name="connsiteY95" fmla="*/ 110893 h 4275461"/>
                <a:gd name="connsiteX96" fmla="*/ 1658964 w 3619883"/>
                <a:gd name="connsiteY96" fmla="*/ 106547 h 4275461"/>
                <a:gd name="connsiteX97" fmla="*/ 1746598 w 3619883"/>
                <a:gd name="connsiteY97" fmla="*/ 122460 h 4275461"/>
                <a:gd name="connsiteX98" fmla="*/ 1811913 w 3619883"/>
                <a:gd name="connsiteY98" fmla="*/ 143234 h 4275461"/>
                <a:gd name="connsiteX99" fmla="*/ 1856557 w 3619883"/>
                <a:gd name="connsiteY99" fmla="*/ 133511 h 4275461"/>
                <a:gd name="connsiteX100" fmla="*/ 2066003 w 3619883"/>
                <a:gd name="connsiteY100" fmla="*/ 143313 h 4275461"/>
                <a:gd name="connsiteX101" fmla="*/ 2177615 w 3619883"/>
                <a:gd name="connsiteY101" fmla="*/ 119007 h 4275461"/>
                <a:gd name="connsiteX102" fmla="*/ 2255883 w 3619883"/>
                <a:gd name="connsiteY102" fmla="*/ 99047 h 4275461"/>
                <a:gd name="connsiteX103" fmla="*/ 2344622 w 3619883"/>
                <a:gd name="connsiteY103" fmla="*/ 91388 h 4275461"/>
                <a:gd name="connsiteX104" fmla="*/ 2455682 w 3619883"/>
                <a:gd name="connsiteY104" fmla="*/ 78869 h 4275461"/>
                <a:gd name="connsiteX105" fmla="*/ 2632609 w 3619883"/>
                <a:gd name="connsiteY105" fmla="*/ 75338 h 4275461"/>
                <a:gd name="connsiteX106" fmla="*/ 2742291 w 3619883"/>
                <a:gd name="connsiteY106" fmla="*/ 92282 h 4275461"/>
                <a:gd name="connsiteX107" fmla="*/ 2851974 w 3619883"/>
                <a:gd name="connsiteY107" fmla="*/ 109227 h 4275461"/>
                <a:gd name="connsiteX108" fmla="*/ 2907643 w 3619883"/>
                <a:gd name="connsiteY108" fmla="*/ 100020 h 4275461"/>
                <a:gd name="connsiteX109" fmla="*/ 2944022 w 3619883"/>
                <a:gd name="connsiteY109" fmla="*/ 30853 h 4275461"/>
                <a:gd name="connsiteX110" fmla="*/ 3022289 w 3619883"/>
                <a:gd name="connsiteY110" fmla="*/ 10893 h 4275461"/>
                <a:gd name="connsiteX111" fmla="*/ 3054807 w 3619883"/>
                <a:gd name="connsiteY111" fmla="*/ 24226 h 4275461"/>
                <a:gd name="connsiteX112" fmla="*/ 3141892 w 3619883"/>
                <a:gd name="connsiteY112" fmla="*/ 51925 h 4275461"/>
                <a:gd name="connsiteX113" fmla="*/ 3185711 w 3619883"/>
                <a:gd name="connsiteY113" fmla="*/ 59881 h 4275461"/>
                <a:gd name="connsiteX114" fmla="*/ 3219056 w 3619883"/>
                <a:gd name="connsiteY114" fmla="*/ 55536 h 4275461"/>
                <a:gd name="connsiteX115" fmla="*/ 3263425 w 3619883"/>
                <a:gd name="connsiteY115" fmla="*/ 51706 h 4275461"/>
                <a:gd name="connsiteX116" fmla="*/ 3296219 w 3619883"/>
                <a:gd name="connsiteY116" fmla="*/ 59147 h 4275461"/>
                <a:gd name="connsiteX117" fmla="*/ 3319094 w 3619883"/>
                <a:gd name="connsiteY117" fmla="*/ 42500 h 4275461"/>
                <a:gd name="connsiteX118" fmla="*/ 3420511 w 3619883"/>
                <a:gd name="connsiteY118" fmla="*/ 0 h 4275461"/>
                <a:gd name="connsiteX119" fmla="*/ 3453305 w 3619883"/>
                <a:gd name="connsiteY119" fmla="*/ 7440 h 4275461"/>
                <a:gd name="connsiteX120" fmla="*/ 3496571 w 3619883"/>
                <a:gd name="connsiteY120" fmla="*/ 27182 h 4275461"/>
                <a:gd name="connsiteX121" fmla="*/ 3602117 w 3619883"/>
                <a:gd name="connsiteY121" fmla="*/ 132521 h 4275461"/>
                <a:gd name="connsiteX122" fmla="*/ 3619883 w 3619883"/>
                <a:gd name="connsiteY122" fmla="*/ 140049 h 4275461"/>
                <a:gd name="connsiteX123" fmla="*/ 3619883 w 3619883"/>
                <a:gd name="connsiteY12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37697 w 3619883"/>
                <a:gd name="connsiteY9" fmla="*/ 4275461 h 4275461"/>
                <a:gd name="connsiteX10" fmla="*/ 2150155 w 3619883"/>
                <a:gd name="connsiteY10" fmla="*/ 4275461 h 4275461"/>
                <a:gd name="connsiteX11" fmla="*/ 2150155 w 3619883"/>
                <a:gd name="connsiteY11" fmla="*/ 4128157 h 4275461"/>
                <a:gd name="connsiteX12" fmla="*/ 2204852 w 3619883"/>
                <a:gd name="connsiteY12" fmla="*/ 4128157 h 4275461"/>
                <a:gd name="connsiteX13" fmla="*/ 2204852 w 3619883"/>
                <a:gd name="connsiteY13" fmla="*/ 3951392 h 4275461"/>
                <a:gd name="connsiteX14" fmla="*/ 2027068 w 3619883"/>
                <a:gd name="connsiteY14" fmla="*/ 3951392 h 4275461"/>
                <a:gd name="connsiteX15" fmla="*/ 2027068 w 3619883"/>
                <a:gd name="connsiteY15" fmla="*/ 4128157 h 4275461"/>
                <a:gd name="connsiteX16" fmla="*/ 2079759 w 3619883"/>
                <a:gd name="connsiteY16" fmla="*/ 4128157 h 4275461"/>
                <a:gd name="connsiteX17" fmla="*/ 2079759 w 3619883"/>
                <a:gd name="connsiteY17" fmla="*/ 4275461 h 4275461"/>
                <a:gd name="connsiteX18" fmla="*/ 1824703 w 3619883"/>
                <a:gd name="connsiteY18" fmla="*/ 4275461 h 4275461"/>
                <a:gd name="connsiteX19" fmla="*/ 1834468 w 3619883"/>
                <a:gd name="connsiteY19" fmla="*/ 4128157 h 4275461"/>
                <a:gd name="connsiteX20" fmla="*/ 1893894 w 3619883"/>
                <a:gd name="connsiteY20" fmla="*/ 4128157 h 4275461"/>
                <a:gd name="connsiteX21" fmla="*/ 1893894 w 3619883"/>
                <a:gd name="connsiteY21" fmla="*/ 3951392 h 4275461"/>
                <a:gd name="connsiteX22" fmla="*/ 1716110 w 3619883"/>
                <a:gd name="connsiteY22" fmla="*/ 3951392 h 4275461"/>
                <a:gd name="connsiteX23" fmla="*/ 1716110 w 3619883"/>
                <a:gd name="connsiteY23" fmla="*/ 4006431 h 4275461"/>
                <a:gd name="connsiteX24" fmla="*/ 1703447 w 3619883"/>
                <a:gd name="connsiteY24" fmla="*/ 4007960 h 4275461"/>
                <a:gd name="connsiteX25" fmla="*/ 1716110 w 3619883"/>
                <a:gd name="connsiteY25" fmla="*/ 4044284 h 4275461"/>
                <a:gd name="connsiteX26" fmla="*/ 1716110 w 3619883"/>
                <a:gd name="connsiteY26" fmla="*/ 4128157 h 4275461"/>
                <a:gd name="connsiteX27" fmla="*/ 1745346 w 3619883"/>
                <a:gd name="connsiteY27" fmla="*/ 4128157 h 4275461"/>
                <a:gd name="connsiteX28" fmla="*/ 1796694 w 3619883"/>
                <a:gd name="connsiteY28" fmla="*/ 4275461 h 4275461"/>
                <a:gd name="connsiteX29" fmla="*/ 1558844 w 3619883"/>
                <a:gd name="connsiteY29" fmla="*/ 4275461 h 4275461"/>
                <a:gd name="connsiteX30" fmla="*/ 1517252 w 3619883"/>
                <a:gd name="connsiteY30" fmla="*/ 4128157 h 4275461"/>
                <a:gd name="connsiteX31" fmla="*/ 1582936 w 3619883"/>
                <a:gd name="connsiteY31" fmla="*/ 4128157 h 4275461"/>
                <a:gd name="connsiteX32" fmla="*/ 1582936 w 3619883"/>
                <a:gd name="connsiteY32" fmla="*/ 3951392 h 4275461"/>
                <a:gd name="connsiteX33" fmla="*/ 1405151 w 3619883"/>
                <a:gd name="connsiteY33" fmla="*/ 3951392 h 4275461"/>
                <a:gd name="connsiteX34" fmla="*/ 1405151 w 3619883"/>
                <a:gd name="connsiteY34" fmla="*/ 4128157 h 4275461"/>
                <a:gd name="connsiteX35" fmla="*/ 1468988 w 3619883"/>
                <a:gd name="connsiteY35" fmla="*/ 4128157 h 4275461"/>
                <a:gd name="connsiteX36" fmla="*/ 1427396 w 3619883"/>
                <a:gd name="connsiteY36" fmla="*/ 4275461 h 4275461"/>
                <a:gd name="connsiteX37" fmla="*/ 1210751 w 3619883"/>
                <a:gd name="connsiteY37" fmla="*/ 4275461 h 4275461"/>
                <a:gd name="connsiteX38" fmla="*/ 1210751 w 3619883"/>
                <a:gd name="connsiteY38" fmla="*/ 4128157 h 4275461"/>
                <a:gd name="connsiteX39" fmla="*/ 1271978 w 3619883"/>
                <a:gd name="connsiteY39" fmla="*/ 4128157 h 4275461"/>
                <a:gd name="connsiteX40" fmla="*/ 1271978 w 3619883"/>
                <a:gd name="connsiteY40" fmla="*/ 3951392 h 4275461"/>
                <a:gd name="connsiteX41" fmla="*/ 1094193 w 3619883"/>
                <a:gd name="connsiteY41" fmla="*/ 3951392 h 4275461"/>
                <a:gd name="connsiteX42" fmla="*/ 1094193 w 3619883"/>
                <a:gd name="connsiteY42" fmla="*/ 4128157 h 4275461"/>
                <a:gd name="connsiteX43" fmla="*/ 1140354 w 3619883"/>
                <a:gd name="connsiteY43" fmla="*/ 4128157 h 4275461"/>
                <a:gd name="connsiteX44" fmla="*/ 1140354 w 3619883"/>
                <a:gd name="connsiteY44" fmla="*/ 4275461 h 4275461"/>
                <a:gd name="connsiteX45" fmla="*/ 953807 w 3619883"/>
                <a:gd name="connsiteY45" fmla="*/ 4275461 h 4275461"/>
                <a:gd name="connsiteX46" fmla="*/ 912215 w 3619883"/>
                <a:gd name="connsiteY46" fmla="*/ 4128157 h 4275461"/>
                <a:gd name="connsiteX47" fmla="*/ 961020 w 3619883"/>
                <a:gd name="connsiteY47" fmla="*/ 4128157 h 4275461"/>
                <a:gd name="connsiteX48" fmla="*/ 961020 w 3619883"/>
                <a:gd name="connsiteY48" fmla="*/ 3951392 h 4275461"/>
                <a:gd name="connsiteX49" fmla="*/ 783235 w 3619883"/>
                <a:gd name="connsiteY49" fmla="*/ 3951392 h 4275461"/>
                <a:gd name="connsiteX50" fmla="*/ 783235 w 3619883"/>
                <a:gd name="connsiteY50" fmla="*/ 4128157 h 4275461"/>
                <a:gd name="connsiteX51" fmla="*/ 871024 w 3619883"/>
                <a:gd name="connsiteY51" fmla="*/ 4128157 h 4275461"/>
                <a:gd name="connsiteX52" fmla="*/ 829432 w 3619883"/>
                <a:gd name="connsiteY52" fmla="*/ 4275461 h 4275461"/>
                <a:gd name="connsiteX53" fmla="*/ 611484 w 3619883"/>
                <a:gd name="connsiteY53" fmla="*/ 4275461 h 4275461"/>
                <a:gd name="connsiteX54" fmla="*/ 621247 w 3619883"/>
                <a:gd name="connsiteY54" fmla="*/ 4128157 h 4275461"/>
                <a:gd name="connsiteX55" fmla="*/ 650062 w 3619883"/>
                <a:gd name="connsiteY55" fmla="*/ 4128157 h 4275461"/>
                <a:gd name="connsiteX56" fmla="*/ 650062 w 3619883"/>
                <a:gd name="connsiteY56" fmla="*/ 3951392 h 4275461"/>
                <a:gd name="connsiteX57" fmla="*/ 472277 w 3619883"/>
                <a:gd name="connsiteY57" fmla="*/ 3951392 h 4275461"/>
                <a:gd name="connsiteX58" fmla="*/ 472277 w 3619883"/>
                <a:gd name="connsiteY58" fmla="*/ 4128157 h 4275461"/>
                <a:gd name="connsiteX59" fmla="*/ 522650 w 3619883"/>
                <a:gd name="connsiteY59" fmla="*/ 4128157 h 4275461"/>
                <a:gd name="connsiteX60" fmla="*/ 573998 w 3619883"/>
                <a:gd name="connsiteY60" fmla="*/ 4275461 h 4275461"/>
                <a:gd name="connsiteX61" fmla="*/ 336164 w 3619883"/>
                <a:gd name="connsiteY61" fmla="*/ 4275461 h 4275461"/>
                <a:gd name="connsiteX62" fmla="*/ 294572 w 3619883"/>
                <a:gd name="connsiteY62" fmla="*/ 4128157 h 4275461"/>
                <a:gd name="connsiteX63" fmla="*/ 339106 w 3619883"/>
                <a:gd name="connsiteY63" fmla="*/ 4128157 h 4275461"/>
                <a:gd name="connsiteX64" fmla="*/ 339106 w 3619883"/>
                <a:gd name="connsiteY64" fmla="*/ 3951392 h 4275461"/>
                <a:gd name="connsiteX65" fmla="*/ 161321 w 3619883"/>
                <a:gd name="connsiteY65" fmla="*/ 3951392 h 4275461"/>
                <a:gd name="connsiteX66" fmla="*/ 161321 w 3619883"/>
                <a:gd name="connsiteY66" fmla="*/ 4128157 h 4275461"/>
                <a:gd name="connsiteX67" fmla="*/ 230914 w 3619883"/>
                <a:gd name="connsiteY67" fmla="*/ 4128157 h 4275461"/>
                <a:gd name="connsiteX68" fmla="*/ 189322 w 3619883"/>
                <a:gd name="connsiteY68" fmla="*/ 4275461 h 4275461"/>
                <a:gd name="connsiteX69" fmla="*/ 0 w 3619883"/>
                <a:gd name="connsiteY69" fmla="*/ 4275461 h 4275461"/>
                <a:gd name="connsiteX70" fmla="*/ 0 w 3619883"/>
                <a:gd name="connsiteY70" fmla="*/ 42229 h 4275461"/>
                <a:gd name="connsiteX71" fmla="*/ 42464 w 3619883"/>
                <a:gd name="connsiteY71" fmla="*/ 40518 h 4275461"/>
                <a:gd name="connsiteX72" fmla="*/ 137733 w 3619883"/>
                <a:gd name="connsiteY72" fmla="*/ 35355 h 4275461"/>
                <a:gd name="connsiteX73" fmla="*/ 270565 w 3619883"/>
                <a:gd name="connsiteY73" fmla="*/ 29759 h 4275461"/>
                <a:gd name="connsiteX74" fmla="*/ 479734 w 3619883"/>
                <a:gd name="connsiteY74" fmla="*/ 45455 h 4275461"/>
                <a:gd name="connsiteX75" fmla="*/ 524103 w 3619883"/>
                <a:gd name="connsiteY75" fmla="*/ 41625 h 4275461"/>
                <a:gd name="connsiteX76" fmla="*/ 624416 w 3619883"/>
                <a:gd name="connsiteY76" fmla="*/ 22696 h 4275461"/>
                <a:gd name="connsiteX77" fmla="*/ 657762 w 3619883"/>
                <a:gd name="connsiteY77" fmla="*/ 18351 h 4275461"/>
                <a:gd name="connsiteX78" fmla="*/ 690557 w 3619883"/>
                <a:gd name="connsiteY78" fmla="*/ 25792 h 4275461"/>
                <a:gd name="connsiteX79" fmla="*/ 745123 w 3619883"/>
                <a:gd name="connsiteY79" fmla="*/ 40157 h 4275461"/>
                <a:gd name="connsiteX80" fmla="*/ 789493 w 3619883"/>
                <a:gd name="connsiteY80" fmla="*/ 36327 h 4275461"/>
                <a:gd name="connsiteX81" fmla="*/ 854255 w 3619883"/>
                <a:gd name="connsiteY81" fmla="*/ 68887 h 4275461"/>
                <a:gd name="connsiteX82" fmla="*/ 897520 w 3619883"/>
                <a:gd name="connsiteY82" fmla="*/ 88629 h 4275461"/>
                <a:gd name="connsiteX83" fmla="*/ 940510 w 3619883"/>
                <a:gd name="connsiteY83" fmla="*/ 114265 h 4275461"/>
                <a:gd name="connsiteX84" fmla="*/ 1082712 w 3619883"/>
                <a:gd name="connsiteY84" fmla="*/ 144543 h 4275461"/>
                <a:gd name="connsiteX85" fmla="*/ 1205348 w 3619883"/>
                <a:gd name="connsiteY85" fmla="*/ 120753 h 4275461"/>
                <a:gd name="connsiteX86" fmla="*/ 1271764 w 3619883"/>
                <a:gd name="connsiteY86" fmla="*/ 117956 h 4275461"/>
                <a:gd name="connsiteX87" fmla="*/ 1315583 w 3619883"/>
                <a:gd name="connsiteY87" fmla="*/ 125912 h 4275461"/>
                <a:gd name="connsiteX88" fmla="*/ 1359125 w 3619883"/>
                <a:gd name="connsiteY88" fmla="*/ 139761 h 4275461"/>
                <a:gd name="connsiteX89" fmla="*/ 1391919 w 3619883"/>
                <a:gd name="connsiteY89" fmla="*/ 147202 h 4275461"/>
                <a:gd name="connsiteX90" fmla="*/ 1436563 w 3619883"/>
                <a:gd name="connsiteY90" fmla="*/ 137480 h 4275461"/>
                <a:gd name="connsiteX91" fmla="*/ 1471566 w 3619883"/>
                <a:gd name="connsiteY91" fmla="*/ 97777 h 4275461"/>
                <a:gd name="connsiteX92" fmla="*/ 1505739 w 3619883"/>
                <a:gd name="connsiteY92" fmla="*/ 75753 h 4275461"/>
                <a:gd name="connsiteX93" fmla="*/ 1590891 w 3619883"/>
                <a:gd name="connsiteY93" fmla="*/ 144702 h 4275461"/>
                <a:gd name="connsiteX94" fmla="*/ 1625616 w 3619883"/>
                <a:gd name="connsiteY94" fmla="*/ 110893 h 4275461"/>
                <a:gd name="connsiteX95" fmla="*/ 1658964 w 3619883"/>
                <a:gd name="connsiteY95" fmla="*/ 106547 h 4275461"/>
                <a:gd name="connsiteX96" fmla="*/ 1746598 w 3619883"/>
                <a:gd name="connsiteY96" fmla="*/ 122460 h 4275461"/>
                <a:gd name="connsiteX97" fmla="*/ 1811913 w 3619883"/>
                <a:gd name="connsiteY97" fmla="*/ 143234 h 4275461"/>
                <a:gd name="connsiteX98" fmla="*/ 1856557 w 3619883"/>
                <a:gd name="connsiteY98" fmla="*/ 133511 h 4275461"/>
                <a:gd name="connsiteX99" fmla="*/ 2066003 w 3619883"/>
                <a:gd name="connsiteY99" fmla="*/ 143313 h 4275461"/>
                <a:gd name="connsiteX100" fmla="*/ 2177615 w 3619883"/>
                <a:gd name="connsiteY100" fmla="*/ 119007 h 4275461"/>
                <a:gd name="connsiteX101" fmla="*/ 2255883 w 3619883"/>
                <a:gd name="connsiteY101" fmla="*/ 99047 h 4275461"/>
                <a:gd name="connsiteX102" fmla="*/ 2344622 w 3619883"/>
                <a:gd name="connsiteY102" fmla="*/ 91388 h 4275461"/>
                <a:gd name="connsiteX103" fmla="*/ 2455682 w 3619883"/>
                <a:gd name="connsiteY103" fmla="*/ 78869 h 4275461"/>
                <a:gd name="connsiteX104" fmla="*/ 2632609 w 3619883"/>
                <a:gd name="connsiteY104" fmla="*/ 75338 h 4275461"/>
                <a:gd name="connsiteX105" fmla="*/ 2742291 w 3619883"/>
                <a:gd name="connsiteY105" fmla="*/ 92282 h 4275461"/>
                <a:gd name="connsiteX106" fmla="*/ 2851974 w 3619883"/>
                <a:gd name="connsiteY106" fmla="*/ 109227 h 4275461"/>
                <a:gd name="connsiteX107" fmla="*/ 2907643 w 3619883"/>
                <a:gd name="connsiteY107" fmla="*/ 100020 h 4275461"/>
                <a:gd name="connsiteX108" fmla="*/ 2944022 w 3619883"/>
                <a:gd name="connsiteY108" fmla="*/ 30853 h 4275461"/>
                <a:gd name="connsiteX109" fmla="*/ 3022289 w 3619883"/>
                <a:gd name="connsiteY109" fmla="*/ 10893 h 4275461"/>
                <a:gd name="connsiteX110" fmla="*/ 3054807 w 3619883"/>
                <a:gd name="connsiteY110" fmla="*/ 24226 h 4275461"/>
                <a:gd name="connsiteX111" fmla="*/ 3141892 w 3619883"/>
                <a:gd name="connsiteY111" fmla="*/ 51925 h 4275461"/>
                <a:gd name="connsiteX112" fmla="*/ 3185711 w 3619883"/>
                <a:gd name="connsiteY112" fmla="*/ 59881 h 4275461"/>
                <a:gd name="connsiteX113" fmla="*/ 3219056 w 3619883"/>
                <a:gd name="connsiteY113" fmla="*/ 55536 h 4275461"/>
                <a:gd name="connsiteX114" fmla="*/ 3263425 w 3619883"/>
                <a:gd name="connsiteY114" fmla="*/ 51706 h 4275461"/>
                <a:gd name="connsiteX115" fmla="*/ 3296219 w 3619883"/>
                <a:gd name="connsiteY115" fmla="*/ 59147 h 4275461"/>
                <a:gd name="connsiteX116" fmla="*/ 3319094 w 3619883"/>
                <a:gd name="connsiteY116" fmla="*/ 42500 h 4275461"/>
                <a:gd name="connsiteX117" fmla="*/ 3420511 w 3619883"/>
                <a:gd name="connsiteY117" fmla="*/ 0 h 4275461"/>
                <a:gd name="connsiteX118" fmla="*/ 3453305 w 3619883"/>
                <a:gd name="connsiteY118" fmla="*/ 7440 h 4275461"/>
                <a:gd name="connsiteX119" fmla="*/ 3496571 w 3619883"/>
                <a:gd name="connsiteY119" fmla="*/ 27182 h 4275461"/>
                <a:gd name="connsiteX120" fmla="*/ 3602117 w 3619883"/>
                <a:gd name="connsiteY120" fmla="*/ 132521 h 4275461"/>
                <a:gd name="connsiteX121" fmla="*/ 3619883 w 3619883"/>
                <a:gd name="connsiteY121" fmla="*/ 140049 h 4275461"/>
                <a:gd name="connsiteX122" fmla="*/ 3619883 w 3619883"/>
                <a:gd name="connsiteY12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150155 w 3619883"/>
                <a:gd name="connsiteY10" fmla="*/ 4128157 h 4275461"/>
                <a:gd name="connsiteX11" fmla="*/ 2204852 w 3619883"/>
                <a:gd name="connsiteY11" fmla="*/ 4128157 h 4275461"/>
                <a:gd name="connsiteX12" fmla="*/ 2204852 w 3619883"/>
                <a:gd name="connsiteY12" fmla="*/ 3951392 h 4275461"/>
                <a:gd name="connsiteX13" fmla="*/ 2027068 w 3619883"/>
                <a:gd name="connsiteY13" fmla="*/ 3951392 h 4275461"/>
                <a:gd name="connsiteX14" fmla="*/ 2027068 w 3619883"/>
                <a:gd name="connsiteY14" fmla="*/ 4128157 h 4275461"/>
                <a:gd name="connsiteX15" fmla="*/ 2079759 w 3619883"/>
                <a:gd name="connsiteY15" fmla="*/ 4128157 h 4275461"/>
                <a:gd name="connsiteX16" fmla="*/ 2079759 w 3619883"/>
                <a:gd name="connsiteY16" fmla="*/ 4275461 h 4275461"/>
                <a:gd name="connsiteX17" fmla="*/ 1824703 w 3619883"/>
                <a:gd name="connsiteY17" fmla="*/ 4275461 h 4275461"/>
                <a:gd name="connsiteX18" fmla="*/ 1834468 w 3619883"/>
                <a:gd name="connsiteY18" fmla="*/ 4128157 h 4275461"/>
                <a:gd name="connsiteX19" fmla="*/ 1893894 w 3619883"/>
                <a:gd name="connsiteY19" fmla="*/ 4128157 h 4275461"/>
                <a:gd name="connsiteX20" fmla="*/ 1893894 w 3619883"/>
                <a:gd name="connsiteY20" fmla="*/ 3951392 h 4275461"/>
                <a:gd name="connsiteX21" fmla="*/ 1716110 w 3619883"/>
                <a:gd name="connsiteY21" fmla="*/ 3951392 h 4275461"/>
                <a:gd name="connsiteX22" fmla="*/ 1716110 w 3619883"/>
                <a:gd name="connsiteY22" fmla="*/ 4006431 h 4275461"/>
                <a:gd name="connsiteX23" fmla="*/ 1703447 w 3619883"/>
                <a:gd name="connsiteY23" fmla="*/ 4007960 h 4275461"/>
                <a:gd name="connsiteX24" fmla="*/ 1716110 w 3619883"/>
                <a:gd name="connsiteY24" fmla="*/ 4044284 h 4275461"/>
                <a:gd name="connsiteX25" fmla="*/ 1716110 w 3619883"/>
                <a:gd name="connsiteY25" fmla="*/ 4128157 h 4275461"/>
                <a:gd name="connsiteX26" fmla="*/ 1745346 w 3619883"/>
                <a:gd name="connsiteY26" fmla="*/ 4128157 h 4275461"/>
                <a:gd name="connsiteX27" fmla="*/ 1796694 w 3619883"/>
                <a:gd name="connsiteY27" fmla="*/ 4275461 h 4275461"/>
                <a:gd name="connsiteX28" fmla="*/ 1558844 w 3619883"/>
                <a:gd name="connsiteY28" fmla="*/ 4275461 h 4275461"/>
                <a:gd name="connsiteX29" fmla="*/ 1517252 w 3619883"/>
                <a:gd name="connsiteY29" fmla="*/ 4128157 h 4275461"/>
                <a:gd name="connsiteX30" fmla="*/ 1582936 w 3619883"/>
                <a:gd name="connsiteY30" fmla="*/ 4128157 h 4275461"/>
                <a:gd name="connsiteX31" fmla="*/ 1582936 w 3619883"/>
                <a:gd name="connsiteY31" fmla="*/ 3951392 h 4275461"/>
                <a:gd name="connsiteX32" fmla="*/ 1405151 w 3619883"/>
                <a:gd name="connsiteY32" fmla="*/ 3951392 h 4275461"/>
                <a:gd name="connsiteX33" fmla="*/ 1405151 w 3619883"/>
                <a:gd name="connsiteY33" fmla="*/ 4128157 h 4275461"/>
                <a:gd name="connsiteX34" fmla="*/ 1468988 w 3619883"/>
                <a:gd name="connsiteY34" fmla="*/ 4128157 h 4275461"/>
                <a:gd name="connsiteX35" fmla="*/ 1427396 w 3619883"/>
                <a:gd name="connsiteY35" fmla="*/ 4275461 h 4275461"/>
                <a:gd name="connsiteX36" fmla="*/ 1210751 w 3619883"/>
                <a:gd name="connsiteY36" fmla="*/ 4275461 h 4275461"/>
                <a:gd name="connsiteX37" fmla="*/ 1210751 w 3619883"/>
                <a:gd name="connsiteY37" fmla="*/ 4128157 h 4275461"/>
                <a:gd name="connsiteX38" fmla="*/ 1271978 w 3619883"/>
                <a:gd name="connsiteY38" fmla="*/ 4128157 h 4275461"/>
                <a:gd name="connsiteX39" fmla="*/ 1271978 w 3619883"/>
                <a:gd name="connsiteY39" fmla="*/ 3951392 h 4275461"/>
                <a:gd name="connsiteX40" fmla="*/ 1094193 w 3619883"/>
                <a:gd name="connsiteY40" fmla="*/ 3951392 h 4275461"/>
                <a:gd name="connsiteX41" fmla="*/ 1094193 w 3619883"/>
                <a:gd name="connsiteY41" fmla="*/ 4128157 h 4275461"/>
                <a:gd name="connsiteX42" fmla="*/ 1140354 w 3619883"/>
                <a:gd name="connsiteY42" fmla="*/ 4128157 h 4275461"/>
                <a:gd name="connsiteX43" fmla="*/ 1140354 w 3619883"/>
                <a:gd name="connsiteY43" fmla="*/ 4275461 h 4275461"/>
                <a:gd name="connsiteX44" fmla="*/ 953807 w 3619883"/>
                <a:gd name="connsiteY44" fmla="*/ 4275461 h 4275461"/>
                <a:gd name="connsiteX45" fmla="*/ 912215 w 3619883"/>
                <a:gd name="connsiteY45" fmla="*/ 4128157 h 4275461"/>
                <a:gd name="connsiteX46" fmla="*/ 961020 w 3619883"/>
                <a:gd name="connsiteY46" fmla="*/ 4128157 h 4275461"/>
                <a:gd name="connsiteX47" fmla="*/ 961020 w 3619883"/>
                <a:gd name="connsiteY47" fmla="*/ 3951392 h 4275461"/>
                <a:gd name="connsiteX48" fmla="*/ 783235 w 3619883"/>
                <a:gd name="connsiteY48" fmla="*/ 3951392 h 4275461"/>
                <a:gd name="connsiteX49" fmla="*/ 783235 w 3619883"/>
                <a:gd name="connsiteY49" fmla="*/ 4128157 h 4275461"/>
                <a:gd name="connsiteX50" fmla="*/ 871024 w 3619883"/>
                <a:gd name="connsiteY50" fmla="*/ 4128157 h 4275461"/>
                <a:gd name="connsiteX51" fmla="*/ 829432 w 3619883"/>
                <a:gd name="connsiteY51" fmla="*/ 4275461 h 4275461"/>
                <a:gd name="connsiteX52" fmla="*/ 611484 w 3619883"/>
                <a:gd name="connsiteY52" fmla="*/ 4275461 h 4275461"/>
                <a:gd name="connsiteX53" fmla="*/ 621247 w 3619883"/>
                <a:gd name="connsiteY53" fmla="*/ 4128157 h 4275461"/>
                <a:gd name="connsiteX54" fmla="*/ 650062 w 3619883"/>
                <a:gd name="connsiteY54" fmla="*/ 4128157 h 4275461"/>
                <a:gd name="connsiteX55" fmla="*/ 650062 w 3619883"/>
                <a:gd name="connsiteY55" fmla="*/ 3951392 h 4275461"/>
                <a:gd name="connsiteX56" fmla="*/ 472277 w 3619883"/>
                <a:gd name="connsiteY56" fmla="*/ 3951392 h 4275461"/>
                <a:gd name="connsiteX57" fmla="*/ 472277 w 3619883"/>
                <a:gd name="connsiteY57" fmla="*/ 4128157 h 4275461"/>
                <a:gd name="connsiteX58" fmla="*/ 522650 w 3619883"/>
                <a:gd name="connsiteY58" fmla="*/ 4128157 h 4275461"/>
                <a:gd name="connsiteX59" fmla="*/ 573998 w 3619883"/>
                <a:gd name="connsiteY59" fmla="*/ 4275461 h 4275461"/>
                <a:gd name="connsiteX60" fmla="*/ 336164 w 3619883"/>
                <a:gd name="connsiteY60" fmla="*/ 4275461 h 4275461"/>
                <a:gd name="connsiteX61" fmla="*/ 294572 w 3619883"/>
                <a:gd name="connsiteY61" fmla="*/ 4128157 h 4275461"/>
                <a:gd name="connsiteX62" fmla="*/ 339106 w 3619883"/>
                <a:gd name="connsiteY62" fmla="*/ 4128157 h 4275461"/>
                <a:gd name="connsiteX63" fmla="*/ 339106 w 3619883"/>
                <a:gd name="connsiteY63" fmla="*/ 3951392 h 4275461"/>
                <a:gd name="connsiteX64" fmla="*/ 161321 w 3619883"/>
                <a:gd name="connsiteY64" fmla="*/ 3951392 h 4275461"/>
                <a:gd name="connsiteX65" fmla="*/ 161321 w 3619883"/>
                <a:gd name="connsiteY65" fmla="*/ 4128157 h 4275461"/>
                <a:gd name="connsiteX66" fmla="*/ 230914 w 3619883"/>
                <a:gd name="connsiteY66" fmla="*/ 4128157 h 4275461"/>
                <a:gd name="connsiteX67" fmla="*/ 189322 w 3619883"/>
                <a:gd name="connsiteY67" fmla="*/ 4275461 h 4275461"/>
                <a:gd name="connsiteX68" fmla="*/ 0 w 3619883"/>
                <a:gd name="connsiteY68" fmla="*/ 4275461 h 4275461"/>
                <a:gd name="connsiteX69" fmla="*/ 0 w 3619883"/>
                <a:gd name="connsiteY69" fmla="*/ 42229 h 4275461"/>
                <a:gd name="connsiteX70" fmla="*/ 42464 w 3619883"/>
                <a:gd name="connsiteY70" fmla="*/ 40518 h 4275461"/>
                <a:gd name="connsiteX71" fmla="*/ 137733 w 3619883"/>
                <a:gd name="connsiteY71" fmla="*/ 35355 h 4275461"/>
                <a:gd name="connsiteX72" fmla="*/ 270565 w 3619883"/>
                <a:gd name="connsiteY72" fmla="*/ 29759 h 4275461"/>
                <a:gd name="connsiteX73" fmla="*/ 479734 w 3619883"/>
                <a:gd name="connsiteY73" fmla="*/ 45455 h 4275461"/>
                <a:gd name="connsiteX74" fmla="*/ 524103 w 3619883"/>
                <a:gd name="connsiteY74" fmla="*/ 41625 h 4275461"/>
                <a:gd name="connsiteX75" fmla="*/ 624416 w 3619883"/>
                <a:gd name="connsiteY75" fmla="*/ 22696 h 4275461"/>
                <a:gd name="connsiteX76" fmla="*/ 657762 w 3619883"/>
                <a:gd name="connsiteY76" fmla="*/ 18351 h 4275461"/>
                <a:gd name="connsiteX77" fmla="*/ 690557 w 3619883"/>
                <a:gd name="connsiteY77" fmla="*/ 25792 h 4275461"/>
                <a:gd name="connsiteX78" fmla="*/ 745123 w 3619883"/>
                <a:gd name="connsiteY78" fmla="*/ 40157 h 4275461"/>
                <a:gd name="connsiteX79" fmla="*/ 789493 w 3619883"/>
                <a:gd name="connsiteY79" fmla="*/ 36327 h 4275461"/>
                <a:gd name="connsiteX80" fmla="*/ 854255 w 3619883"/>
                <a:gd name="connsiteY80" fmla="*/ 68887 h 4275461"/>
                <a:gd name="connsiteX81" fmla="*/ 897520 w 3619883"/>
                <a:gd name="connsiteY81" fmla="*/ 88629 h 4275461"/>
                <a:gd name="connsiteX82" fmla="*/ 940510 w 3619883"/>
                <a:gd name="connsiteY82" fmla="*/ 114265 h 4275461"/>
                <a:gd name="connsiteX83" fmla="*/ 1082712 w 3619883"/>
                <a:gd name="connsiteY83" fmla="*/ 144543 h 4275461"/>
                <a:gd name="connsiteX84" fmla="*/ 1205348 w 3619883"/>
                <a:gd name="connsiteY84" fmla="*/ 120753 h 4275461"/>
                <a:gd name="connsiteX85" fmla="*/ 1271764 w 3619883"/>
                <a:gd name="connsiteY85" fmla="*/ 117956 h 4275461"/>
                <a:gd name="connsiteX86" fmla="*/ 1315583 w 3619883"/>
                <a:gd name="connsiteY86" fmla="*/ 125912 h 4275461"/>
                <a:gd name="connsiteX87" fmla="*/ 1359125 w 3619883"/>
                <a:gd name="connsiteY87" fmla="*/ 139761 h 4275461"/>
                <a:gd name="connsiteX88" fmla="*/ 1391919 w 3619883"/>
                <a:gd name="connsiteY88" fmla="*/ 147202 h 4275461"/>
                <a:gd name="connsiteX89" fmla="*/ 1436563 w 3619883"/>
                <a:gd name="connsiteY89" fmla="*/ 137480 h 4275461"/>
                <a:gd name="connsiteX90" fmla="*/ 1471566 w 3619883"/>
                <a:gd name="connsiteY90" fmla="*/ 97777 h 4275461"/>
                <a:gd name="connsiteX91" fmla="*/ 1505739 w 3619883"/>
                <a:gd name="connsiteY91" fmla="*/ 75753 h 4275461"/>
                <a:gd name="connsiteX92" fmla="*/ 1590891 w 3619883"/>
                <a:gd name="connsiteY92" fmla="*/ 144702 h 4275461"/>
                <a:gd name="connsiteX93" fmla="*/ 1625616 w 3619883"/>
                <a:gd name="connsiteY93" fmla="*/ 110893 h 4275461"/>
                <a:gd name="connsiteX94" fmla="*/ 1658964 w 3619883"/>
                <a:gd name="connsiteY94" fmla="*/ 106547 h 4275461"/>
                <a:gd name="connsiteX95" fmla="*/ 1746598 w 3619883"/>
                <a:gd name="connsiteY95" fmla="*/ 122460 h 4275461"/>
                <a:gd name="connsiteX96" fmla="*/ 1811913 w 3619883"/>
                <a:gd name="connsiteY96" fmla="*/ 143234 h 4275461"/>
                <a:gd name="connsiteX97" fmla="*/ 1856557 w 3619883"/>
                <a:gd name="connsiteY97" fmla="*/ 133511 h 4275461"/>
                <a:gd name="connsiteX98" fmla="*/ 2066003 w 3619883"/>
                <a:gd name="connsiteY98" fmla="*/ 143313 h 4275461"/>
                <a:gd name="connsiteX99" fmla="*/ 2177615 w 3619883"/>
                <a:gd name="connsiteY99" fmla="*/ 119007 h 4275461"/>
                <a:gd name="connsiteX100" fmla="*/ 2255883 w 3619883"/>
                <a:gd name="connsiteY100" fmla="*/ 99047 h 4275461"/>
                <a:gd name="connsiteX101" fmla="*/ 2344622 w 3619883"/>
                <a:gd name="connsiteY101" fmla="*/ 91388 h 4275461"/>
                <a:gd name="connsiteX102" fmla="*/ 2455682 w 3619883"/>
                <a:gd name="connsiteY102" fmla="*/ 78869 h 4275461"/>
                <a:gd name="connsiteX103" fmla="*/ 2632609 w 3619883"/>
                <a:gd name="connsiteY103" fmla="*/ 75338 h 4275461"/>
                <a:gd name="connsiteX104" fmla="*/ 2742291 w 3619883"/>
                <a:gd name="connsiteY104" fmla="*/ 92282 h 4275461"/>
                <a:gd name="connsiteX105" fmla="*/ 2851974 w 3619883"/>
                <a:gd name="connsiteY105" fmla="*/ 109227 h 4275461"/>
                <a:gd name="connsiteX106" fmla="*/ 2907643 w 3619883"/>
                <a:gd name="connsiteY106" fmla="*/ 100020 h 4275461"/>
                <a:gd name="connsiteX107" fmla="*/ 2944022 w 3619883"/>
                <a:gd name="connsiteY107" fmla="*/ 30853 h 4275461"/>
                <a:gd name="connsiteX108" fmla="*/ 3022289 w 3619883"/>
                <a:gd name="connsiteY108" fmla="*/ 10893 h 4275461"/>
                <a:gd name="connsiteX109" fmla="*/ 3054807 w 3619883"/>
                <a:gd name="connsiteY109" fmla="*/ 24226 h 4275461"/>
                <a:gd name="connsiteX110" fmla="*/ 3141892 w 3619883"/>
                <a:gd name="connsiteY110" fmla="*/ 51925 h 4275461"/>
                <a:gd name="connsiteX111" fmla="*/ 3185711 w 3619883"/>
                <a:gd name="connsiteY111" fmla="*/ 59881 h 4275461"/>
                <a:gd name="connsiteX112" fmla="*/ 3219056 w 3619883"/>
                <a:gd name="connsiteY112" fmla="*/ 55536 h 4275461"/>
                <a:gd name="connsiteX113" fmla="*/ 3263425 w 3619883"/>
                <a:gd name="connsiteY113" fmla="*/ 51706 h 4275461"/>
                <a:gd name="connsiteX114" fmla="*/ 3296219 w 3619883"/>
                <a:gd name="connsiteY114" fmla="*/ 59147 h 4275461"/>
                <a:gd name="connsiteX115" fmla="*/ 3319094 w 3619883"/>
                <a:gd name="connsiteY115" fmla="*/ 42500 h 4275461"/>
                <a:gd name="connsiteX116" fmla="*/ 3420511 w 3619883"/>
                <a:gd name="connsiteY116" fmla="*/ 0 h 4275461"/>
                <a:gd name="connsiteX117" fmla="*/ 3453305 w 3619883"/>
                <a:gd name="connsiteY117" fmla="*/ 7440 h 4275461"/>
                <a:gd name="connsiteX118" fmla="*/ 3496571 w 3619883"/>
                <a:gd name="connsiteY118" fmla="*/ 27182 h 4275461"/>
                <a:gd name="connsiteX119" fmla="*/ 3602117 w 3619883"/>
                <a:gd name="connsiteY119" fmla="*/ 132521 h 4275461"/>
                <a:gd name="connsiteX120" fmla="*/ 3619883 w 3619883"/>
                <a:gd name="connsiteY120" fmla="*/ 140049 h 4275461"/>
                <a:gd name="connsiteX121" fmla="*/ 3619883 w 3619883"/>
                <a:gd name="connsiteY12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150155 w 3619883"/>
                <a:gd name="connsiteY10" fmla="*/ 4128157 h 4275461"/>
                <a:gd name="connsiteX11" fmla="*/ 2204852 w 3619883"/>
                <a:gd name="connsiteY11" fmla="*/ 3951392 h 4275461"/>
                <a:gd name="connsiteX12" fmla="*/ 2027068 w 3619883"/>
                <a:gd name="connsiteY12" fmla="*/ 3951392 h 4275461"/>
                <a:gd name="connsiteX13" fmla="*/ 2027068 w 3619883"/>
                <a:gd name="connsiteY13" fmla="*/ 4128157 h 4275461"/>
                <a:gd name="connsiteX14" fmla="*/ 2079759 w 3619883"/>
                <a:gd name="connsiteY14" fmla="*/ 4128157 h 4275461"/>
                <a:gd name="connsiteX15" fmla="*/ 2079759 w 3619883"/>
                <a:gd name="connsiteY15" fmla="*/ 4275461 h 4275461"/>
                <a:gd name="connsiteX16" fmla="*/ 1824703 w 3619883"/>
                <a:gd name="connsiteY16" fmla="*/ 4275461 h 4275461"/>
                <a:gd name="connsiteX17" fmla="*/ 1834468 w 3619883"/>
                <a:gd name="connsiteY17" fmla="*/ 4128157 h 4275461"/>
                <a:gd name="connsiteX18" fmla="*/ 1893894 w 3619883"/>
                <a:gd name="connsiteY18" fmla="*/ 4128157 h 4275461"/>
                <a:gd name="connsiteX19" fmla="*/ 1893894 w 3619883"/>
                <a:gd name="connsiteY19" fmla="*/ 3951392 h 4275461"/>
                <a:gd name="connsiteX20" fmla="*/ 1716110 w 3619883"/>
                <a:gd name="connsiteY20" fmla="*/ 3951392 h 4275461"/>
                <a:gd name="connsiteX21" fmla="*/ 1716110 w 3619883"/>
                <a:gd name="connsiteY21" fmla="*/ 4006431 h 4275461"/>
                <a:gd name="connsiteX22" fmla="*/ 1703447 w 3619883"/>
                <a:gd name="connsiteY22" fmla="*/ 4007960 h 4275461"/>
                <a:gd name="connsiteX23" fmla="*/ 1716110 w 3619883"/>
                <a:gd name="connsiteY23" fmla="*/ 4044284 h 4275461"/>
                <a:gd name="connsiteX24" fmla="*/ 1716110 w 3619883"/>
                <a:gd name="connsiteY24" fmla="*/ 4128157 h 4275461"/>
                <a:gd name="connsiteX25" fmla="*/ 1745346 w 3619883"/>
                <a:gd name="connsiteY25" fmla="*/ 4128157 h 4275461"/>
                <a:gd name="connsiteX26" fmla="*/ 1796694 w 3619883"/>
                <a:gd name="connsiteY26" fmla="*/ 4275461 h 4275461"/>
                <a:gd name="connsiteX27" fmla="*/ 1558844 w 3619883"/>
                <a:gd name="connsiteY27" fmla="*/ 4275461 h 4275461"/>
                <a:gd name="connsiteX28" fmla="*/ 1517252 w 3619883"/>
                <a:gd name="connsiteY28" fmla="*/ 4128157 h 4275461"/>
                <a:gd name="connsiteX29" fmla="*/ 1582936 w 3619883"/>
                <a:gd name="connsiteY29" fmla="*/ 4128157 h 4275461"/>
                <a:gd name="connsiteX30" fmla="*/ 1582936 w 3619883"/>
                <a:gd name="connsiteY30" fmla="*/ 3951392 h 4275461"/>
                <a:gd name="connsiteX31" fmla="*/ 1405151 w 3619883"/>
                <a:gd name="connsiteY31" fmla="*/ 3951392 h 4275461"/>
                <a:gd name="connsiteX32" fmla="*/ 1405151 w 3619883"/>
                <a:gd name="connsiteY32" fmla="*/ 4128157 h 4275461"/>
                <a:gd name="connsiteX33" fmla="*/ 1468988 w 3619883"/>
                <a:gd name="connsiteY33" fmla="*/ 4128157 h 4275461"/>
                <a:gd name="connsiteX34" fmla="*/ 1427396 w 3619883"/>
                <a:gd name="connsiteY34" fmla="*/ 4275461 h 4275461"/>
                <a:gd name="connsiteX35" fmla="*/ 1210751 w 3619883"/>
                <a:gd name="connsiteY35" fmla="*/ 4275461 h 4275461"/>
                <a:gd name="connsiteX36" fmla="*/ 1210751 w 3619883"/>
                <a:gd name="connsiteY36" fmla="*/ 4128157 h 4275461"/>
                <a:gd name="connsiteX37" fmla="*/ 1271978 w 3619883"/>
                <a:gd name="connsiteY37" fmla="*/ 4128157 h 4275461"/>
                <a:gd name="connsiteX38" fmla="*/ 1271978 w 3619883"/>
                <a:gd name="connsiteY38" fmla="*/ 3951392 h 4275461"/>
                <a:gd name="connsiteX39" fmla="*/ 1094193 w 3619883"/>
                <a:gd name="connsiteY39" fmla="*/ 3951392 h 4275461"/>
                <a:gd name="connsiteX40" fmla="*/ 1094193 w 3619883"/>
                <a:gd name="connsiteY40" fmla="*/ 4128157 h 4275461"/>
                <a:gd name="connsiteX41" fmla="*/ 1140354 w 3619883"/>
                <a:gd name="connsiteY41" fmla="*/ 4128157 h 4275461"/>
                <a:gd name="connsiteX42" fmla="*/ 1140354 w 3619883"/>
                <a:gd name="connsiteY42" fmla="*/ 4275461 h 4275461"/>
                <a:gd name="connsiteX43" fmla="*/ 953807 w 3619883"/>
                <a:gd name="connsiteY43" fmla="*/ 4275461 h 4275461"/>
                <a:gd name="connsiteX44" fmla="*/ 912215 w 3619883"/>
                <a:gd name="connsiteY44" fmla="*/ 4128157 h 4275461"/>
                <a:gd name="connsiteX45" fmla="*/ 961020 w 3619883"/>
                <a:gd name="connsiteY45" fmla="*/ 4128157 h 4275461"/>
                <a:gd name="connsiteX46" fmla="*/ 961020 w 3619883"/>
                <a:gd name="connsiteY46" fmla="*/ 3951392 h 4275461"/>
                <a:gd name="connsiteX47" fmla="*/ 783235 w 3619883"/>
                <a:gd name="connsiteY47" fmla="*/ 3951392 h 4275461"/>
                <a:gd name="connsiteX48" fmla="*/ 783235 w 3619883"/>
                <a:gd name="connsiteY48" fmla="*/ 4128157 h 4275461"/>
                <a:gd name="connsiteX49" fmla="*/ 871024 w 3619883"/>
                <a:gd name="connsiteY49" fmla="*/ 4128157 h 4275461"/>
                <a:gd name="connsiteX50" fmla="*/ 829432 w 3619883"/>
                <a:gd name="connsiteY50" fmla="*/ 4275461 h 4275461"/>
                <a:gd name="connsiteX51" fmla="*/ 611484 w 3619883"/>
                <a:gd name="connsiteY51" fmla="*/ 4275461 h 4275461"/>
                <a:gd name="connsiteX52" fmla="*/ 621247 w 3619883"/>
                <a:gd name="connsiteY52" fmla="*/ 4128157 h 4275461"/>
                <a:gd name="connsiteX53" fmla="*/ 650062 w 3619883"/>
                <a:gd name="connsiteY53" fmla="*/ 4128157 h 4275461"/>
                <a:gd name="connsiteX54" fmla="*/ 650062 w 3619883"/>
                <a:gd name="connsiteY54" fmla="*/ 3951392 h 4275461"/>
                <a:gd name="connsiteX55" fmla="*/ 472277 w 3619883"/>
                <a:gd name="connsiteY55" fmla="*/ 3951392 h 4275461"/>
                <a:gd name="connsiteX56" fmla="*/ 472277 w 3619883"/>
                <a:gd name="connsiteY56" fmla="*/ 4128157 h 4275461"/>
                <a:gd name="connsiteX57" fmla="*/ 522650 w 3619883"/>
                <a:gd name="connsiteY57" fmla="*/ 4128157 h 4275461"/>
                <a:gd name="connsiteX58" fmla="*/ 573998 w 3619883"/>
                <a:gd name="connsiteY58" fmla="*/ 4275461 h 4275461"/>
                <a:gd name="connsiteX59" fmla="*/ 336164 w 3619883"/>
                <a:gd name="connsiteY59" fmla="*/ 4275461 h 4275461"/>
                <a:gd name="connsiteX60" fmla="*/ 294572 w 3619883"/>
                <a:gd name="connsiteY60" fmla="*/ 4128157 h 4275461"/>
                <a:gd name="connsiteX61" fmla="*/ 339106 w 3619883"/>
                <a:gd name="connsiteY61" fmla="*/ 4128157 h 4275461"/>
                <a:gd name="connsiteX62" fmla="*/ 339106 w 3619883"/>
                <a:gd name="connsiteY62" fmla="*/ 3951392 h 4275461"/>
                <a:gd name="connsiteX63" fmla="*/ 161321 w 3619883"/>
                <a:gd name="connsiteY63" fmla="*/ 3951392 h 4275461"/>
                <a:gd name="connsiteX64" fmla="*/ 161321 w 3619883"/>
                <a:gd name="connsiteY64" fmla="*/ 4128157 h 4275461"/>
                <a:gd name="connsiteX65" fmla="*/ 230914 w 3619883"/>
                <a:gd name="connsiteY65" fmla="*/ 4128157 h 4275461"/>
                <a:gd name="connsiteX66" fmla="*/ 189322 w 3619883"/>
                <a:gd name="connsiteY66" fmla="*/ 4275461 h 4275461"/>
                <a:gd name="connsiteX67" fmla="*/ 0 w 3619883"/>
                <a:gd name="connsiteY67" fmla="*/ 4275461 h 4275461"/>
                <a:gd name="connsiteX68" fmla="*/ 0 w 3619883"/>
                <a:gd name="connsiteY68" fmla="*/ 42229 h 4275461"/>
                <a:gd name="connsiteX69" fmla="*/ 42464 w 3619883"/>
                <a:gd name="connsiteY69" fmla="*/ 40518 h 4275461"/>
                <a:gd name="connsiteX70" fmla="*/ 137733 w 3619883"/>
                <a:gd name="connsiteY70" fmla="*/ 35355 h 4275461"/>
                <a:gd name="connsiteX71" fmla="*/ 270565 w 3619883"/>
                <a:gd name="connsiteY71" fmla="*/ 29759 h 4275461"/>
                <a:gd name="connsiteX72" fmla="*/ 479734 w 3619883"/>
                <a:gd name="connsiteY72" fmla="*/ 45455 h 4275461"/>
                <a:gd name="connsiteX73" fmla="*/ 524103 w 3619883"/>
                <a:gd name="connsiteY73" fmla="*/ 41625 h 4275461"/>
                <a:gd name="connsiteX74" fmla="*/ 624416 w 3619883"/>
                <a:gd name="connsiteY74" fmla="*/ 22696 h 4275461"/>
                <a:gd name="connsiteX75" fmla="*/ 657762 w 3619883"/>
                <a:gd name="connsiteY75" fmla="*/ 18351 h 4275461"/>
                <a:gd name="connsiteX76" fmla="*/ 690557 w 3619883"/>
                <a:gd name="connsiteY76" fmla="*/ 25792 h 4275461"/>
                <a:gd name="connsiteX77" fmla="*/ 745123 w 3619883"/>
                <a:gd name="connsiteY77" fmla="*/ 40157 h 4275461"/>
                <a:gd name="connsiteX78" fmla="*/ 789493 w 3619883"/>
                <a:gd name="connsiteY78" fmla="*/ 36327 h 4275461"/>
                <a:gd name="connsiteX79" fmla="*/ 854255 w 3619883"/>
                <a:gd name="connsiteY79" fmla="*/ 68887 h 4275461"/>
                <a:gd name="connsiteX80" fmla="*/ 897520 w 3619883"/>
                <a:gd name="connsiteY80" fmla="*/ 88629 h 4275461"/>
                <a:gd name="connsiteX81" fmla="*/ 940510 w 3619883"/>
                <a:gd name="connsiteY81" fmla="*/ 114265 h 4275461"/>
                <a:gd name="connsiteX82" fmla="*/ 1082712 w 3619883"/>
                <a:gd name="connsiteY82" fmla="*/ 144543 h 4275461"/>
                <a:gd name="connsiteX83" fmla="*/ 1205348 w 3619883"/>
                <a:gd name="connsiteY83" fmla="*/ 120753 h 4275461"/>
                <a:gd name="connsiteX84" fmla="*/ 1271764 w 3619883"/>
                <a:gd name="connsiteY84" fmla="*/ 117956 h 4275461"/>
                <a:gd name="connsiteX85" fmla="*/ 1315583 w 3619883"/>
                <a:gd name="connsiteY85" fmla="*/ 125912 h 4275461"/>
                <a:gd name="connsiteX86" fmla="*/ 1359125 w 3619883"/>
                <a:gd name="connsiteY86" fmla="*/ 139761 h 4275461"/>
                <a:gd name="connsiteX87" fmla="*/ 1391919 w 3619883"/>
                <a:gd name="connsiteY87" fmla="*/ 147202 h 4275461"/>
                <a:gd name="connsiteX88" fmla="*/ 1436563 w 3619883"/>
                <a:gd name="connsiteY88" fmla="*/ 137480 h 4275461"/>
                <a:gd name="connsiteX89" fmla="*/ 1471566 w 3619883"/>
                <a:gd name="connsiteY89" fmla="*/ 97777 h 4275461"/>
                <a:gd name="connsiteX90" fmla="*/ 1505739 w 3619883"/>
                <a:gd name="connsiteY90" fmla="*/ 75753 h 4275461"/>
                <a:gd name="connsiteX91" fmla="*/ 1590891 w 3619883"/>
                <a:gd name="connsiteY91" fmla="*/ 144702 h 4275461"/>
                <a:gd name="connsiteX92" fmla="*/ 1625616 w 3619883"/>
                <a:gd name="connsiteY92" fmla="*/ 110893 h 4275461"/>
                <a:gd name="connsiteX93" fmla="*/ 1658964 w 3619883"/>
                <a:gd name="connsiteY93" fmla="*/ 106547 h 4275461"/>
                <a:gd name="connsiteX94" fmla="*/ 1746598 w 3619883"/>
                <a:gd name="connsiteY94" fmla="*/ 122460 h 4275461"/>
                <a:gd name="connsiteX95" fmla="*/ 1811913 w 3619883"/>
                <a:gd name="connsiteY95" fmla="*/ 143234 h 4275461"/>
                <a:gd name="connsiteX96" fmla="*/ 1856557 w 3619883"/>
                <a:gd name="connsiteY96" fmla="*/ 133511 h 4275461"/>
                <a:gd name="connsiteX97" fmla="*/ 2066003 w 3619883"/>
                <a:gd name="connsiteY97" fmla="*/ 143313 h 4275461"/>
                <a:gd name="connsiteX98" fmla="*/ 2177615 w 3619883"/>
                <a:gd name="connsiteY98" fmla="*/ 119007 h 4275461"/>
                <a:gd name="connsiteX99" fmla="*/ 2255883 w 3619883"/>
                <a:gd name="connsiteY99" fmla="*/ 99047 h 4275461"/>
                <a:gd name="connsiteX100" fmla="*/ 2344622 w 3619883"/>
                <a:gd name="connsiteY100" fmla="*/ 91388 h 4275461"/>
                <a:gd name="connsiteX101" fmla="*/ 2455682 w 3619883"/>
                <a:gd name="connsiteY101" fmla="*/ 78869 h 4275461"/>
                <a:gd name="connsiteX102" fmla="*/ 2632609 w 3619883"/>
                <a:gd name="connsiteY102" fmla="*/ 75338 h 4275461"/>
                <a:gd name="connsiteX103" fmla="*/ 2742291 w 3619883"/>
                <a:gd name="connsiteY103" fmla="*/ 92282 h 4275461"/>
                <a:gd name="connsiteX104" fmla="*/ 2851974 w 3619883"/>
                <a:gd name="connsiteY104" fmla="*/ 109227 h 4275461"/>
                <a:gd name="connsiteX105" fmla="*/ 2907643 w 3619883"/>
                <a:gd name="connsiteY105" fmla="*/ 100020 h 4275461"/>
                <a:gd name="connsiteX106" fmla="*/ 2944022 w 3619883"/>
                <a:gd name="connsiteY106" fmla="*/ 30853 h 4275461"/>
                <a:gd name="connsiteX107" fmla="*/ 3022289 w 3619883"/>
                <a:gd name="connsiteY107" fmla="*/ 10893 h 4275461"/>
                <a:gd name="connsiteX108" fmla="*/ 3054807 w 3619883"/>
                <a:gd name="connsiteY108" fmla="*/ 24226 h 4275461"/>
                <a:gd name="connsiteX109" fmla="*/ 3141892 w 3619883"/>
                <a:gd name="connsiteY109" fmla="*/ 51925 h 4275461"/>
                <a:gd name="connsiteX110" fmla="*/ 3185711 w 3619883"/>
                <a:gd name="connsiteY110" fmla="*/ 59881 h 4275461"/>
                <a:gd name="connsiteX111" fmla="*/ 3219056 w 3619883"/>
                <a:gd name="connsiteY111" fmla="*/ 55536 h 4275461"/>
                <a:gd name="connsiteX112" fmla="*/ 3263425 w 3619883"/>
                <a:gd name="connsiteY112" fmla="*/ 51706 h 4275461"/>
                <a:gd name="connsiteX113" fmla="*/ 3296219 w 3619883"/>
                <a:gd name="connsiteY113" fmla="*/ 59147 h 4275461"/>
                <a:gd name="connsiteX114" fmla="*/ 3319094 w 3619883"/>
                <a:gd name="connsiteY114" fmla="*/ 42500 h 4275461"/>
                <a:gd name="connsiteX115" fmla="*/ 3420511 w 3619883"/>
                <a:gd name="connsiteY115" fmla="*/ 0 h 4275461"/>
                <a:gd name="connsiteX116" fmla="*/ 3453305 w 3619883"/>
                <a:gd name="connsiteY116" fmla="*/ 7440 h 4275461"/>
                <a:gd name="connsiteX117" fmla="*/ 3496571 w 3619883"/>
                <a:gd name="connsiteY117" fmla="*/ 27182 h 4275461"/>
                <a:gd name="connsiteX118" fmla="*/ 3602117 w 3619883"/>
                <a:gd name="connsiteY118" fmla="*/ 132521 h 4275461"/>
                <a:gd name="connsiteX119" fmla="*/ 3619883 w 3619883"/>
                <a:gd name="connsiteY119" fmla="*/ 140049 h 4275461"/>
                <a:gd name="connsiteX120" fmla="*/ 3619883 w 3619883"/>
                <a:gd name="connsiteY12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204852 w 3619883"/>
                <a:gd name="connsiteY10" fmla="*/ 3951392 h 4275461"/>
                <a:gd name="connsiteX11" fmla="*/ 2027068 w 3619883"/>
                <a:gd name="connsiteY11" fmla="*/ 3951392 h 4275461"/>
                <a:gd name="connsiteX12" fmla="*/ 2027068 w 3619883"/>
                <a:gd name="connsiteY12" fmla="*/ 4128157 h 4275461"/>
                <a:gd name="connsiteX13" fmla="*/ 2079759 w 3619883"/>
                <a:gd name="connsiteY13" fmla="*/ 4128157 h 4275461"/>
                <a:gd name="connsiteX14" fmla="*/ 2079759 w 3619883"/>
                <a:gd name="connsiteY14" fmla="*/ 4275461 h 4275461"/>
                <a:gd name="connsiteX15" fmla="*/ 1824703 w 3619883"/>
                <a:gd name="connsiteY15" fmla="*/ 4275461 h 4275461"/>
                <a:gd name="connsiteX16" fmla="*/ 1834468 w 3619883"/>
                <a:gd name="connsiteY16" fmla="*/ 4128157 h 4275461"/>
                <a:gd name="connsiteX17" fmla="*/ 1893894 w 3619883"/>
                <a:gd name="connsiteY17" fmla="*/ 4128157 h 4275461"/>
                <a:gd name="connsiteX18" fmla="*/ 1893894 w 3619883"/>
                <a:gd name="connsiteY18" fmla="*/ 3951392 h 4275461"/>
                <a:gd name="connsiteX19" fmla="*/ 1716110 w 3619883"/>
                <a:gd name="connsiteY19" fmla="*/ 3951392 h 4275461"/>
                <a:gd name="connsiteX20" fmla="*/ 1716110 w 3619883"/>
                <a:gd name="connsiteY20" fmla="*/ 4006431 h 4275461"/>
                <a:gd name="connsiteX21" fmla="*/ 1703447 w 3619883"/>
                <a:gd name="connsiteY21" fmla="*/ 4007960 h 4275461"/>
                <a:gd name="connsiteX22" fmla="*/ 1716110 w 3619883"/>
                <a:gd name="connsiteY22" fmla="*/ 4044284 h 4275461"/>
                <a:gd name="connsiteX23" fmla="*/ 1716110 w 3619883"/>
                <a:gd name="connsiteY23" fmla="*/ 4128157 h 4275461"/>
                <a:gd name="connsiteX24" fmla="*/ 1745346 w 3619883"/>
                <a:gd name="connsiteY24" fmla="*/ 4128157 h 4275461"/>
                <a:gd name="connsiteX25" fmla="*/ 1796694 w 3619883"/>
                <a:gd name="connsiteY25" fmla="*/ 4275461 h 4275461"/>
                <a:gd name="connsiteX26" fmla="*/ 1558844 w 3619883"/>
                <a:gd name="connsiteY26" fmla="*/ 4275461 h 4275461"/>
                <a:gd name="connsiteX27" fmla="*/ 1517252 w 3619883"/>
                <a:gd name="connsiteY27" fmla="*/ 4128157 h 4275461"/>
                <a:gd name="connsiteX28" fmla="*/ 1582936 w 3619883"/>
                <a:gd name="connsiteY28" fmla="*/ 4128157 h 4275461"/>
                <a:gd name="connsiteX29" fmla="*/ 1582936 w 3619883"/>
                <a:gd name="connsiteY29" fmla="*/ 3951392 h 4275461"/>
                <a:gd name="connsiteX30" fmla="*/ 1405151 w 3619883"/>
                <a:gd name="connsiteY30" fmla="*/ 3951392 h 4275461"/>
                <a:gd name="connsiteX31" fmla="*/ 1405151 w 3619883"/>
                <a:gd name="connsiteY31" fmla="*/ 4128157 h 4275461"/>
                <a:gd name="connsiteX32" fmla="*/ 1468988 w 3619883"/>
                <a:gd name="connsiteY32" fmla="*/ 4128157 h 4275461"/>
                <a:gd name="connsiteX33" fmla="*/ 1427396 w 3619883"/>
                <a:gd name="connsiteY33" fmla="*/ 4275461 h 4275461"/>
                <a:gd name="connsiteX34" fmla="*/ 1210751 w 3619883"/>
                <a:gd name="connsiteY34" fmla="*/ 4275461 h 4275461"/>
                <a:gd name="connsiteX35" fmla="*/ 1210751 w 3619883"/>
                <a:gd name="connsiteY35" fmla="*/ 4128157 h 4275461"/>
                <a:gd name="connsiteX36" fmla="*/ 1271978 w 3619883"/>
                <a:gd name="connsiteY36" fmla="*/ 4128157 h 4275461"/>
                <a:gd name="connsiteX37" fmla="*/ 1271978 w 3619883"/>
                <a:gd name="connsiteY37" fmla="*/ 3951392 h 4275461"/>
                <a:gd name="connsiteX38" fmla="*/ 1094193 w 3619883"/>
                <a:gd name="connsiteY38" fmla="*/ 3951392 h 4275461"/>
                <a:gd name="connsiteX39" fmla="*/ 1094193 w 3619883"/>
                <a:gd name="connsiteY39" fmla="*/ 4128157 h 4275461"/>
                <a:gd name="connsiteX40" fmla="*/ 1140354 w 3619883"/>
                <a:gd name="connsiteY40" fmla="*/ 4128157 h 4275461"/>
                <a:gd name="connsiteX41" fmla="*/ 1140354 w 3619883"/>
                <a:gd name="connsiteY41" fmla="*/ 4275461 h 4275461"/>
                <a:gd name="connsiteX42" fmla="*/ 953807 w 3619883"/>
                <a:gd name="connsiteY42" fmla="*/ 4275461 h 4275461"/>
                <a:gd name="connsiteX43" fmla="*/ 912215 w 3619883"/>
                <a:gd name="connsiteY43" fmla="*/ 4128157 h 4275461"/>
                <a:gd name="connsiteX44" fmla="*/ 961020 w 3619883"/>
                <a:gd name="connsiteY44" fmla="*/ 4128157 h 4275461"/>
                <a:gd name="connsiteX45" fmla="*/ 961020 w 3619883"/>
                <a:gd name="connsiteY45" fmla="*/ 3951392 h 4275461"/>
                <a:gd name="connsiteX46" fmla="*/ 783235 w 3619883"/>
                <a:gd name="connsiteY46" fmla="*/ 3951392 h 4275461"/>
                <a:gd name="connsiteX47" fmla="*/ 783235 w 3619883"/>
                <a:gd name="connsiteY47" fmla="*/ 4128157 h 4275461"/>
                <a:gd name="connsiteX48" fmla="*/ 871024 w 3619883"/>
                <a:gd name="connsiteY48" fmla="*/ 4128157 h 4275461"/>
                <a:gd name="connsiteX49" fmla="*/ 829432 w 3619883"/>
                <a:gd name="connsiteY49" fmla="*/ 4275461 h 4275461"/>
                <a:gd name="connsiteX50" fmla="*/ 611484 w 3619883"/>
                <a:gd name="connsiteY50" fmla="*/ 4275461 h 4275461"/>
                <a:gd name="connsiteX51" fmla="*/ 621247 w 3619883"/>
                <a:gd name="connsiteY51" fmla="*/ 4128157 h 4275461"/>
                <a:gd name="connsiteX52" fmla="*/ 650062 w 3619883"/>
                <a:gd name="connsiteY52" fmla="*/ 4128157 h 4275461"/>
                <a:gd name="connsiteX53" fmla="*/ 650062 w 3619883"/>
                <a:gd name="connsiteY53" fmla="*/ 3951392 h 4275461"/>
                <a:gd name="connsiteX54" fmla="*/ 472277 w 3619883"/>
                <a:gd name="connsiteY54" fmla="*/ 3951392 h 4275461"/>
                <a:gd name="connsiteX55" fmla="*/ 472277 w 3619883"/>
                <a:gd name="connsiteY55" fmla="*/ 4128157 h 4275461"/>
                <a:gd name="connsiteX56" fmla="*/ 522650 w 3619883"/>
                <a:gd name="connsiteY56" fmla="*/ 4128157 h 4275461"/>
                <a:gd name="connsiteX57" fmla="*/ 573998 w 3619883"/>
                <a:gd name="connsiteY57" fmla="*/ 4275461 h 4275461"/>
                <a:gd name="connsiteX58" fmla="*/ 336164 w 3619883"/>
                <a:gd name="connsiteY58" fmla="*/ 4275461 h 4275461"/>
                <a:gd name="connsiteX59" fmla="*/ 294572 w 3619883"/>
                <a:gd name="connsiteY59" fmla="*/ 4128157 h 4275461"/>
                <a:gd name="connsiteX60" fmla="*/ 339106 w 3619883"/>
                <a:gd name="connsiteY60" fmla="*/ 4128157 h 4275461"/>
                <a:gd name="connsiteX61" fmla="*/ 339106 w 3619883"/>
                <a:gd name="connsiteY61" fmla="*/ 3951392 h 4275461"/>
                <a:gd name="connsiteX62" fmla="*/ 161321 w 3619883"/>
                <a:gd name="connsiteY62" fmla="*/ 3951392 h 4275461"/>
                <a:gd name="connsiteX63" fmla="*/ 161321 w 3619883"/>
                <a:gd name="connsiteY63" fmla="*/ 4128157 h 4275461"/>
                <a:gd name="connsiteX64" fmla="*/ 230914 w 3619883"/>
                <a:gd name="connsiteY64" fmla="*/ 4128157 h 4275461"/>
                <a:gd name="connsiteX65" fmla="*/ 189322 w 3619883"/>
                <a:gd name="connsiteY65" fmla="*/ 4275461 h 4275461"/>
                <a:gd name="connsiteX66" fmla="*/ 0 w 3619883"/>
                <a:gd name="connsiteY66" fmla="*/ 4275461 h 4275461"/>
                <a:gd name="connsiteX67" fmla="*/ 0 w 3619883"/>
                <a:gd name="connsiteY67" fmla="*/ 42229 h 4275461"/>
                <a:gd name="connsiteX68" fmla="*/ 42464 w 3619883"/>
                <a:gd name="connsiteY68" fmla="*/ 40518 h 4275461"/>
                <a:gd name="connsiteX69" fmla="*/ 137733 w 3619883"/>
                <a:gd name="connsiteY69" fmla="*/ 35355 h 4275461"/>
                <a:gd name="connsiteX70" fmla="*/ 270565 w 3619883"/>
                <a:gd name="connsiteY70" fmla="*/ 29759 h 4275461"/>
                <a:gd name="connsiteX71" fmla="*/ 479734 w 3619883"/>
                <a:gd name="connsiteY71" fmla="*/ 45455 h 4275461"/>
                <a:gd name="connsiteX72" fmla="*/ 524103 w 3619883"/>
                <a:gd name="connsiteY72" fmla="*/ 41625 h 4275461"/>
                <a:gd name="connsiteX73" fmla="*/ 624416 w 3619883"/>
                <a:gd name="connsiteY73" fmla="*/ 22696 h 4275461"/>
                <a:gd name="connsiteX74" fmla="*/ 657762 w 3619883"/>
                <a:gd name="connsiteY74" fmla="*/ 18351 h 4275461"/>
                <a:gd name="connsiteX75" fmla="*/ 690557 w 3619883"/>
                <a:gd name="connsiteY75" fmla="*/ 25792 h 4275461"/>
                <a:gd name="connsiteX76" fmla="*/ 745123 w 3619883"/>
                <a:gd name="connsiteY76" fmla="*/ 40157 h 4275461"/>
                <a:gd name="connsiteX77" fmla="*/ 789493 w 3619883"/>
                <a:gd name="connsiteY77" fmla="*/ 36327 h 4275461"/>
                <a:gd name="connsiteX78" fmla="*/ 854255 w 3619883"/>
                <a:gd name="connsiteY78" fmla="*/ 68887 h 4275461"/>
                <a:gd name="connsiteX79" fmla="*/ 897520 w 3619883"/>
                <a:gd name="connsiteY79" fmla="*/ 88629 h 4275461"/>
                <a:gd name="connsiteX80" fmla="*/ 940510 w 3619883"/>
                <a:gd name="connsiteY80" fmla="*/ 114265 h 4275461"/>
                <a:gd name="connsiteX81" fmla="*/ 1082712 w 3619883"/>
                <a:gd name="connsiteY81" fmla="*/ 144543 h 4275461"/>
                <a:gd name="connsiteX82" fmla="*/ 1205348 w 3619883"/>
                <a:gd name="connsiteY82" fmla="*/ 120753 h 4275461"/>
                <a:gd name="connsiteX83" fmla="*/ 1271764 w 3619883"/>
                <a:gd name="connsiteY83" fmla="*/ 117956 h 4275461"/>
                <a:gd name="connsiteX84" fmla="*/ 1315583 w 3619883"/>
                <a:gd name="connsiteY84" fmla="*/ 125912 h 4275461"/>
                <a:gd name="connsiteX85" fmla="*/ 1359125 w 3619883"/>
                <a:gd name="connsiteY85" fmla="*/ 139761 h 4275461"/>
                <a:gd name="connsiteX86" fmla="*/ 1391919 w 3619883"/>
                <a:gd name="connsiteY86" fmla="*/ 147202 h 4275461"/>
                <a:gd name="connsiteX87" fmla="*/ 1436563 w 3619883"/>
                <a:gd name="connsiteY87" fmla="*/ 137480 h 4275461"/>
                <a:gd name="connsiteX88" fmla="*/ 1471566 w 3619883"/>
                <a:gd name="connsiteY88" fmla="*/ 97777 h 4275461"/>
                <a:gd name="connsiteX89" fmla="*/ 1505739 w 3619883"/>
                <a:gd name="connsiteY89" fmla="*/ 75753 h 4275461"/>
                <a:gd name="connsiteX90" fmla="*/ 1590891 w 3619883"/>
                <a:gd name="connsiteY90" fmla="*/ 144702 h 4275461"/>
                <a:gd name="connsiteX91" fmla="*/ 1625616 w 3619883"/>
                <a:gd name="connsiteY91" fmla="*/ 110893 h 4275461"/>
                <a:gd name="connsiteX92" fmla="*/ 1658964 w 3619883"/>
                <a:gd name="connsiteY92" fmla="*/ 106547 h 4275461"/>
                <a:gd name="connsiteX93" fmla="*/ 1746598 w 3619883"/>
                <a:gd name="connsiteY93" fmla="*/ 122460 h 4275461"/>
                <a:gd name="connsiteX94" fmla="*/ 1811913 w 3619883"/>
                <a:gd name="connsiteY94" fmla="*/ 143234 h 4275461"/>
                <a:gd name="connsiteX95" fmla="*/ 1856557 w 3619883"/>
                <a:gd name="connsiteY95" fmla="*/ 133511 h 4275461"/>
                <a:gd name="connsiteX96" fmla="*/ 2066003 w 3619883"/>
                <a:gd name="connsiteY96" fmla="*/ 143313 h 4275461"/>
                <a:gd name="connsiteX97" fmla="*/ 2177615 w 3619883"/>
                <a:gd name="connsiteY97" fmla="*/ 119007 h 4275461"/>
                <a:gd name="connsiteX98" fmla="*/ 2255883 w 3619883"/>
                <a:gd name="connsiteY98" fmla="*/ 99047 h 4275461"/>
                <a:gd name="connsiteX99" fmla="*/ 2344622 w 3619883"/>
                <a:gd name="connsiteY99" fmla="*/ 91388 h 4275461"/>
                <a:gd name="connsiteX100" fmla="*/ 2455682 w 3619883"/>
                <a:gd name="connsiteY100" fmla="*/ 78869 h 4275461"/>
                <a:gd name="connsiteX101" fmla="*/ 2632609 w 3619883"/>
                <a:gd name="connsiteY101" fmla="*/ 75338 h 4275461"/>
                <a:gd name="connsiteX102" fmla="*/ 2742291 w 3619883"/>
                <a:gd name="connsiteY102" fmla="*/ 92282 h 4275461"/>
                <a:gd name="connsiteX103" fmla="*/ 2851974 w 3619883"/>
                <a:gd name="connsiteY103" fmla="*/ 109227 h 4275461"/>
                <a:gd name="connsiteX104" fmla="*/ 2907643 w 3619883"/>
                <a:gd name="connsiteY104" fmla="*/ 100020 h 4275461"/>
                <a:gd name="connsiteX105" fmla="*/ 2944022 w 3619883"/>
                <a:gd name="connsiteY105" fmla="*/ 30853 h 4275461"/>
                <a:gd name="connsiteX106" fmla="*/ 3022289 w 3619883"/>
                <a:gd name="connsiteY106" fmla="*/ 10893 h 4275461"/>
                <a:gd name="connsiteX107" fmla="*/ 3054807 w 3619883"/>
                <a:gd name="connsiteY107" fmla="*/ 24226 h 4275461"/>
                <a:gd name="connsiteX108" fmla="*/ 3141892 w 3619883"/>
                <a:gd name="connsiteY108" fmla="*/ 51925 h 4275461"/>
                <a:gd name="connsiteX109" fmla="*/ 3185711 w 3619883"/>
                <a:gd name="connsiteY109" fmla="*/ 59881 h 4275461"/>
                <a:gd name="connsiteX110" fmla="*/ 3219056 w 3619883"/>
                <a:gd name="connsiteY110" fmla="*/ 55536 h 4275461"/>
                <a:gd name="connsiteX111" fmla="*/ 3263425 w 3619883"/>
                <a:gd name="connsiteY111" fmla="*/ 51706 h 4275461"/>
                <a:gd name="connsiteX112" fmla="*/ 3296219 w 3619883"/>
                <a:gd name="connsiteY112" fmla="*/ 59147 h 4275461"/>
                <a:gd name="connsiteX113" fmla="*/ 3319094 w 3619883"/>
                <a:gd name="connsiteY113" fmla="*/ 42500 h 4275461"/>
                <a:gd name="connsiteX114" fmla="*/ 3420511 w 3619883"/>
                <a:gd name="connsiteY114" fmla="*/ 0 h 4275461"/>
                <a:gd name="connsiteX115" fmla="*/ 3453305 w 3619883"/>
                <a:gd name="connsiteY115" fmla="*/ 7440 h 4275461"/>
                <a:gd name="connsiteX116" fmla="*/ 3496571 w 3619883"/>
                <a:gd name="connsiteY116" fmla="*/ 27182 h 4275461"/>
                <a:gd name="connsiteX117" fmla="*/ 3602117 w 3619883"/>
                <a:gd name="connsiteY117" fmla="*/ 132521 h 4275461"/>
                <a:gd name="connsiteX118" fmla="*/ 3619883 w 3619883"/>
                <a:gd name="connsiteY118" fmla="*/ 140049 h 4275461"/>
                <a:gd name="connsiteX119" fmla="*/ 3619883 w 3619883"/>
                <a:gd name="connsiteY11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3951392 h 4275461"/>
                <a:gd name="connsiteX11" fmla="*/ 2027068 w 3619883"/>
                <a:gd name="connsiteY11" fmla="*/ 4128157 h 4275461"/>
                <a:gd name="connsiteX12" fmla="*/ 2079759 w 3619883"/>
                <a:gd name="connsiteY12" fmla="*/ 4128157 h 4275461"/>
                <a:gd name="connsiteX13" fmla="*/ 2079759 w 3619883"/>
                <a:gd name="connsiteY13" fmla="*/ 4275461 h 4275461"/>
                <a:gd name="connsiteX14" fmla="*/ 1824703 w 3619883"/>
                <a:gd name="connsiteY14" fmla="*/ 4275461 h 4275461"/>
                <a:gd name="connsiteX15" fmla="*/ 1834468 w 3619883"/>
                <a:gd name="connsiteY15" fmla="*/ 4128157 h 4275461"/>
                <a:gd name="connsiteX16" fmla="*/ 1893894 w 3619883"/>
                <a:gd name="connsiteY16" fmla="*/ 4128157 h 4275461"/>
                <a:gd name="connsiteX17" fmla="*/ 1893894 w 3619883"/>
                <a:gd name="connsiteY17" fmla="*/ 3951392 h 4275461"/>
                <a:gd name="connsiteX18" fmla="*/ 1716110 w 3619883"/>
                <a:gd name="connsiteY18" fmla="*/ 3951392 h 4275461"/>
                <a:gd name="connsiteX19" fmla="*/ 1716110 w 3619883"/>
                <a:gd name="connsiteY19" fmla="*/ 4006431 h 4275461"/>
                <a:gd name="connsiteX20" fmla="*/ 1703447 w 3619883"/>
                <a:gd name="connsiteY20" fmla="*/ 4007960 h 4275461"/>
                <a:gd name="connsiteX21" fmla="*/ 1716110 w 3619883"/>
                <a:gd name="connsiteY21" fmla="*/ 4044284 h 4275461"/>
                <a:gd name="connsiteX22" fmla="*/ 1716110 w 3619883"/>
                <a:gd name="connsiteY22" fmla="*/ 4128157 h 4275461"/>
                <a:gd name="connsiteX23" fmla="*/ 1745346 w 3619883"/>
                <a:gd name="connsiteY23" fmla="*/ 4128157 h 4275461"/>
                <a:gd name="connsiteX24" fmla="*/ 1796694 w 3619883"/>
                <a:gd name="connsiteY24" fmla="*/ 4275461 h 4275461"/>
                <a:gd name="connsiteX25" fmla="*/ 1558844 w 3619883"/>
                <a:gd name="connsiteY25" fmla="*/ 4275461 h 4275461"/>
                <a:gd name="connsiteX26" fmla="*/ 1517252 w 3619883"/>
                <a:gd name="connsiteY26" fmla="*/ 4128157 h 4275461"/>
                <a:gd name="connsiteX27" fmla="*/ 1582936 w 3619883"/>
                <a:gd name="connsiteY27" fmla="*/ 4128157 h 4275461"/>
                <a:gd name="connsiteX28" fmla="*/ 1582936 w 3619883"/>
                <a:gd name="connsiteY28" fmla="*/ 3951392 h 4275461"/>
                <a:gd name="connsiteX29" fmla="*/ 1405151 w 3619883"/>
                <a:gd name="connsiteY29" fmla="*/ 3951392 h 4275461"/>
                <a:gd name="connsiteX30" fmla="*/ 1405151 w 3619883"/>
                <a:gd name="connsiteY30" fmla="*/ 4128157 h 4275461"/>
                <a:gd name="connsiteX31" fmla="*/ 1468988 w 3619883"/>
                <a:gd name="connsiteY31" fmla="*/ 4128157 h 4275461"/>
                <a:gd name="connsiteX32" fmla="*/ 1427396 w 3619883"/>
                <a:gd name="connsiteY32" fmla="*/ 4275461 h 4275461"/>
                <a:gd name="connsiteX33" fmla="*/ 1210751 w 3619883"/>
                <a:gd name="connsiteY33" fmla="*/ 4275461 h 4275461"/>
                <a:gd name="connsiteX34" fmla="*/ 1210751 w 3619883"/>
                <a:gd name="connsiteY34" fmla="*/ 4128157 h 4275461"/>
                <a:gd name="connsiteX35" fmla="*/ 1271978 w 3619883"/>
                <a:gd name="connsiteY35" fmla="*/ 4128157 h 4275461"/>
                <a:gd name="connsiteX36" fmla="*/ 1271978 w 3619883"/>
                <a:gd name="connsiteY36" fmla="*/ 3951392 h 4275461"/>
                <a:gd name="connsiteX37" fmla="*/ 1094193 w 3619883"/>
                <a:gd name="connsiteY37" fmla="*/ 3951392 h 4275461"/>
                <a:gd name="connsiteX38" fmla="*/ 1094193 w 3619883"/>
                <a:gd name="connsiteY38" fmla="*/ 4128157 h 4275461"/>
                <a:gd name="connsiteX39" fmla="*/ 1140354 w 3619883"/>
                <a:gd name="connsiteY39" fmla="*/ 4128157 h 4275461"/>
                <a:gd name="connsiteX40" fmla="*/ 1140354 w 3619883"/>
                <a:gd name="connsiteY40" fmla="*/ 4275461 h 4275461"/>
                <a:gd name="connsiteX41" fmla="*/ 953807 w 3619883"/>
                <a:gd name="connsiteY41" fmla="*/ 4275461 h 4275461"/>
                <a:gd name="connsiteX42" fmla="*/ 912215 w 3619883"/>
                <a:gd name="connsiteY42" fmla="*/ 4128157 h 4275461"/>
                <a:gd name="connsiteX43" fmla="*/ 961020 w 3619883"/>
                <a:gd name="connsiteY43" fmla="*/ 4128157 h 4275461"/>
                <a:gd name="connsiteX44" fmla="*/ 961020 w 3619883"/>
                <a:gd name="connsiteY44" fmla="*/ 3951392 h 4275461"/>
                <a:gd name="connsiteX45" fmla="*/ 783235 w 3619883"/>
                <a:gd name="connsiteY45" fmla="*/ 3951392 h 4275461"/>
                <a:gd name="connsiteX46" fmla="*/ 783235 w 3619883"/>
                <a:gd name="connsiteY46" fmla="*/ 4128157 h 4275461"/>
                <a:gd name="connsiteX47" fmla="*/ 871024 w 3619883"/>
                <a:gd name="connsiteY47" fmla="*/ 4128157 h 4275461"/>
                <a:gd name="connsiteX48" fmla="*/ 829432 w 3619883"/>
                <a:gd name="connsiteY48" fmla="*/ 4275461 h 4275461"/>
                <a:gd name="connsiteX49" fmla="*/ 611484 w 3619883"/>
                <a:gd name="connsiteY49" fmla="*/ 4275461 h 4275461"/>
                <a:gd name="connsiteX50" fmla="*/ 621247 w 3619883"/>
                <a:gd name="connsiteY50" fmla="*/ 4128157 h 4275461"/>
                <a:gd name="connsiteX51" fmla="*/ 650062 w 3619883"/>
                <a:gd name="connsiteY51" fmla="*/ 4128157 h 4275461"/>
                <a:gd name="connsiteX52" fmla="*/ 650062 w 3619883"/>
                <a:gd name="connsiteY52" fmla="*/ 3951392 h 4275461"/>
                <a:gd name="connsiteX53" fmla="*/ 472277 w 3619883"/>
                <a:gd name="connsiteY53" fmla="*/ 3951392 h 4275461"/>
                <a:gd name="connsiteX54" fmla="*/ 472277 w 3619883"/>
                <a:gd name="connsiteY54" fmla="*/ 4128157 h 4275461"/>
                <a:gd name="connsiteX55" fmla="*/ 522650 w 3619883"/>
                <a:gd name="connsiteY55" fmla="*/ 4128157 h 4275461"/>
                <a:gd name="connsiteX56" fmla="*/ 573998 w 3619883"/>
                <a:gd name="connsiteY56" fmla="*/ 4275461 h 4275461"/>
                <a:gd name="connsiteX57" fmla="*/ 336164 w 3619883"/>
                <a:gd name="connsiteY57" fmla="*/ 4275461 h 4275461"/>
                <a:gd name="connsiteX58" fmla="*/ 294572 w 3619883"/>
                <a:gd name="connsiteY58" fmla="*/ 4128157 h 4275461"/>
                <a:gd name="connsiteX59" fmla="*/ 339106 w 3619883"/>
                <a:gd name="connsiteY59" fmla="*/ 4128157 h 4275461"/>
                <a:gd name="connsiteX60" fmla="*/ 339106 w 3619883"/>
                <a:gd name="connsiteY60" fmla="*/ 3951392 h 4275461"/>
                <a:gd name="connsiteX61" fmla="*/ 161321 w 3619883"/>
                <a:gd name="connsiteY61" fmla="*/ 3951392 h 4275461"/>
                <a:gd name="connsiteX62" fmla="*/ 161321 w 3619883"/>
                <a:gd name="connsiteY62" fmla="*/ 4128157 h 4275461"/>
                <a:gd name="connsiteX63" fmla="*/ 230914 w 3619883"/>
                <a:gd name="connsiteY63" fmla="*/ 4128157 h 4275461"/>
                <a:gd name="connsiteX64" fmla="*/ 189322 w 3619883"/>
                <a:gd name="connsiteY64" fmla="*/ 4275461 h 4275461"/>
                <a:gd name="connsiteX65" fmla="*/ 0 w 3619883"/>
                <a:gd name="connsiteY65" fmla="*/ 4275461 h 4275461"/>
                <a:gd name="connsiteX66" fmla="*/ 0 w 3619883"/>
                <a:gd name="connsiteY66" fmla="*/ 42229 h 4275461"/>
                <a:gd name="connsiteX67" fmla="*/ 42464 w 3619883"/>
                <a:gd name="connsiteY67" fmla="*/ 40518 h 4275461"/>
                <a:gd name="connsiteX68" fmla="*/ 137733 w 3619883"/>
                <a:gd name="connsiteY68" fmla="*/ 35355 h 4275461"/>
                <a:gd name="connsiteX69" fmla="*/ 270565 w 3619883"/>
                <a:gd name="connsiteY69" fmla="*/ 29759 h 4275461"/>
                <a:gd name="connsiteX70" fmla="*/ 479734 w 3619883"/>
                <a:gd name="connsiteY70" fmla="*/ 45455 h 4275461"/>
                <a:gd name="connsiteX71" fmla="*/ 524103 w 3619883"/>
                <a:gd name="connsiteY71" fmla="*/ 41625 h 4275461"/>
                <a:gd name="connsiteX72" fmla="*/ 624416 w 3619883"/>
                <a:gd name="connsiteY72" fmla="*/ 22696 h 4275461"/>
                <a:gd name="connsiteX73" fmla="*/ 657762 w 3619883"/>
                <a:gd name="connsiteY73" fmla="*/ 18351 h 4275461"/>
                <a:gd name="connsiteX74" fmla="*/ 690557 w 3619883"/>
                <a:gd name="connsiteY74" fmla="*/ 25792 h 4275461"/>
                <a:gd name="connsiteX75" fmla="*/ 745123 w 3619883"/>
                <a:gd name="connsiteY75" fmla="*/ 40157 h 4275461"/>
                <a:gd name="connsiteX76" fmla="*/ 789493 w 3619883"/>
                <a:gd name="connsiteY76" fmla="*/ 36327 h 4275461"/>
                <a:gd name="connsiteX77" fmla="*/ 854255 w 3619883"/>
                <a:gd name="connsiteY77" fmla="*/ 68887 h 4275461"/>
                <a:gd name="connsiteX78" fmla="*/ 897520 w 3619883"/>
                <a:gd name="connsiteY78" fmla="*/ 88629 h 4275461"/>
                <a:gd name="connsiteX79" fmla="*/ 940510 w 3619883"/>
                <a:gd name="connsiteY79" fmla="*/ 114265 h 4275461"/>
                <a:gd name="connsiteX80" fmla="*/ 1082712 w 3619883"/>
                <a:gd name="connsiteY80" fmla="*/ 144543 h 4275461"/>
                <a:gd name="connsiteX81" fmla="*/ 1205348 w 3619883"/>
                <a:gd name="connsiteY81" fmla="*/ 120753 h 4275461"/>
                <a:gd name="connsiteX82" fmla="*/ 1271764 w 3619883"/>
                <a:gd name="connsiteY82" fmla="*/ 117956 h 4275461"/>
                <a:gd name="connsiteX83" fmla="*/ 1315583 w 3619883"/>
                <a:gd name="connsiteY83" fmla="*/ 125912 h 4275461"/>
                <a:gd name="connsiteX84" fmla="*/ 1359125 w 3619883"/>
                <a:gd name="connsiteY84" fmla="*/ 139761 h 4275461"/>
                <a:gd name="connsiteX85" fmla="*/ 1391919 w 3619883"/>
                <a:gd name="connsiteY85" fmla="*/ 147202 h 4275461"/>
                <a:gd name="connsiteX86" fmla="*/ 1436563 w 3619883"/>
                <a:gd name="connsiteY86" fmla="*/ 137480 h 4275461"/>
                <a:gd name="connsiteX87" fmla="*/ 1471566 w 3619883"/>
                <a:gd name="connsiteY87" fmla="*/ 97777 h 4275461"/>
                <a:gd name="connsiteX88" fmla="*/ 1505739 w 3619883"/>
                <a:gd name="connsiteY88" fmla="*/ 75753 h 4275461"/>
                <a:gd name="connsiteX89" fmla="*/ 1590891 w 3619883"/>
                <a:gd name="connsiteY89" fmla="*/ 144702 h 4275461"/>
                <a:gd name="connsiteX90" fmla="*/ 1625616 w 3619883"/>
                <a:gd name="connsiteY90" fmla="*/ 110893 h 4275461"/>
                <a:gd name="connsiteX91" fmla="*/ 1658964 w 3619883"/>
                <a:gd name="connsiteY91" fmla="*/ 106547 h 4275461"/>
                <a:gd name="connsiteX92" fmla="*/ 1746598 w 3619883"/>
                <a:gd name="connsiteY92" fmla="*/ 122460 h 4275461"/>
                <a:gd name="connsiteX93" fmla="*/ 1811913 w 3619883"/>
                <a:gd name="connsiteY93" fmla="*/ 143234 h 4275461"/>
                <a:gd name="connsiteX94" fmla="*/ 1856557 w 3619883"/>
                <a:gd name="connsiteY94" fmla="*/ 133511 h 4275461"/>
                <a:gd name="connsiteX95" fmla="*/ 2066003 w 3619883"/>
                <a:gd name="connsiteY95" fmla="*/ 143313 h 4275461"/>
                <a:gd name="connsiteX96" fmla="*/ 2177615 w 3619883"/>
                <a:gd name="connsiteY96" fmla="*/ 119007 h 4275461"/>
                <a:gd name="connsiteX97" fmla="*/ 2255883 w 3619883"/>
                <a:gd name="connsiteY97" fmla="*/ 99047 h 4275461"/>
                <a:gd name="connsiteX98" fmla="*/ 2344622 w 3619883"/>
                <a:gd name="connsiteY98" fmla="*/ 91388 h 4275461"/>
                <a:gd name="connsiteX99" fmla="*/ 2455682 w 3619883"/>
                <a:gd name="connsiteY99" fmla="*/ 78869 h 4275461"/>
                <a:gd name="connsiteX100" fmla="*/ 2632609 w 3619883"/>
                <a:gd name="connsiteY100" fmla="*/ 75338 h 4275461"/>
                <a:gd name="connsiteX101" fmla="*/ 2742291 w 3619883"/>
                <a:gd name="connsiteY101" fmla="*/ 92282 h 4275461"/>
                <a:gd name="connsiteX102" fmla="*/ 2851974 w 3619883"/>
                <a:gd name="connsiteY102" fmla="*/ 109227 h 4275461"/>
                <a:gd name="connsiteX103" fmla="*/ 2907643 w 3619883"/>
                <a:gd name="connsiteY103" fmla="*/ 100020 h 4275461"/>
                <a:gd name="connsiteX104" fmla="*/ 2944022 w 3619883"/>
                <a:gd name="connsiteY104" fmla="*/ 30853 h 4275461"/>
                <a:gd name="connsiteX105" fmla="*/ 3022289 w 3619883"/>
                <a:gd name="connsiteY105" fmla="*/ 10893 h 4275461"/>
                <a:gd name="connsiteX106" fmla="*/ 3054807 w 3619883"/>
                <a:gd name="connsiteY106" fmla="*/ 24226 h 4275461"/>
                <a:gd name="connsiteX107" fmla="*/ 3141892 w 3619883"/>
                <a:gd name="connsiteY107" fmla="*/ 51925 h 4275461"/>
                <a:gd name="connsiteX108" fmla="*/ 3185711 w 3619883"/>
                <a:gd name="connsiteY108" fmla="*/ 59881 h 4275461"/>
                <a:gd name="connsiteX109" fmla="*/ 3219056 w 3619883"/>
                <a:gd name="connsiteY109" fmla="*/ 55536 h 4275461"/>
                <a:gd name="connsiteX110" fmla="*/ 3263425 w 3619883"/>
                <a:gd name="connsiteY110" fmla="*/ 51706 h 4275461"/>
                <a:gd name="connsiteX111" fmla="*/ 3296219 w 3619883"/>
                <a:gd name="connsiteY111" fmla="*/ 59147 h 4275461"/>
                <a:gd name="connsiteX112" fmla="*/ 3319094 w 3619883"/>
                <a:gd name="connsiteY112" fmla="*/ 42500 h 4275461"/>
                <a:gd name="connsiteX113" fmla="*/ 3420511 w 3619883"/>
                <a:gd name="connsiteY113" fmla="*/ 0 h 4275461"/>
                <a:gd name="connsiteX114" fmla="*/ 3453305 w 3619883"/>
                <a:gd name="connsiteY114" fmla="*/ 7440 h 4275461"/>
                <a:gd name="connsiteX115" fmla="*/ 3496571 w 3619883"/>
                <a:gd name="connsiteY115" fmla="*/ 27182 h 4275461"/>
                <a:gd name="connsiteX116" fmla="*/ 3602117 w 3619883"/>
                <a:gd name="connsiteY116" fmla="*/ 132521 h 4275461"/>
                <a:gd name="connsiteX117" fmla="*/ 3619883 w 3619883"/>
                <a:gd name="connsiteY117" fmla="*/ 140049 h 4275461"/>
                <a:gd name="connsiteX118" fmla="*/ 3619883 w 3619883"/>
                <a:gd name="connsiteY11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4128157 h 4275461"/>
                <a:gd name="connsiteX11" fmla="*/ 2079759 w 3619883"/>
                <a:gd name="connsiteY11" fmla="*/ 4128157 h 4275461"/>
                <a:gd name="connsiteX12" fmla="*/ 2079759 w 3619883"/>
                <a:gd name="connsiteY12" fmla="*/ 4275461 h 4275461"/>
                <a:gd name="connsiteX13" fmla="*/ 1824703 w 3619883"/>
                <a:gd name="connsiteY13" fmla="*/ 4275461 h 4275461"/>
                <a:gd name="connsiteX14" fmla="*/ 1834468 w 3619883"/>
                <a:gd name="connsiteY14" fmla="*/ 4128157 h 4275461"/>
                <a:gd name="connsiteX15" fmla="*/ 1893894 w 3619883"/>
                <a:gd name="connsiteY15" fmla="*/ 4128157 h 4275461"/>
                <a:gd name="connsiteX16" fmla="*/ 1893894 w 3619883"/>
                <a:gd name="connsiteY16" fmla="*/ 3951392 h 4275461"/>
                <a:gd name="connsiteX17" fmla="*/ 1716110 w 3619883"/>
                <a:gd name="connsiteY17" fmla="*/ 3951392 h 4275461"/>
                <a:gd name="connsiteX18" fmla="*/ 1716110 w 3619883"/>
                <a:gd name="connsiteY18" fmla="*/ 4006431 h 4275461"/>
                <a:gd name="connsiteX19" fmla="*/ 1703447 w 3619883"/>
                <a:gd name="connsiteY19" fmla="*/ 4007960 h 4275461"/>
                <a:gd name="connsiteX20" fmla="*/ 1716110 w 3619883"/>
                <a:gd name="connsiteY20" fmla="*/ 4044284 h 4275461"/>
                <a:gd name="connsiteX21" fmla="*/ 1716110 w 3619883"/>
                <a:gd name="connsiteY21" fmla="*/ 4128157 h 4275461"/>
                <a:gd name="connsiteX22" fmla="*/ 1745346 w 3619883"/>
                <a:gd name="connsiteY22" fmla="*/ 4128157 h 4275461"/>
                <a:gd name="connsiteX23" fmla="*/ 1796694 w 3619883"/>
                <a:gd name="connsiteY23" fmla="*/ 4275461 h 4275461"/>
                <a:gd name="connsiteX24" fmla="*/ 1558844 w 3619883"/>
                <a:gd name="connsiteY24" fmla="*/ 4275461 h 4275461"/>
                <a:gd name="connsiteX25" fmla="*/ 1517252 w 3619883"/>
                <a:gd name="connsiteY25" fmla="*/ 4128157 h 4275461"/>
                <a:gd name="connsiteX26" fmla="*/ 1582936 w 3619883"/>
                <a:gd name="connsiteY26" fmla="*/ 4128157 h 4275461"/>
                <a:gd name="connsiteX27" fmla="*/ 1582936 w 3619883"/>
                <a:gd name="connsiteY27" fmla="*/ 3951392 h 4275461"/>
                <a:gd name="connsiteX28" fmla="*/ 1405151 w 3619883"/>
                <a:gd name="connsiteY28" fmla="*/ 3951392 h 4275461"/>
                <a:gd name="connsiteX29" fmla="*/ 1405151 w 3619883"/>
                <a:gd name="connsiteY29" fmla="*/ 4128157 h 4275461"/>
                <a:gd name="connsiteX30" fmla="*/ 1468988 w 3619883"/>
                <a:gd name="connsiteY30" fmla="*/ 4128157 h 4275461"/>
                <a:gd name="connsiteX31" fmla="*/ 1427396 w 3619883"/>
                <a:gd name="connsiteY31" fmla="*/ 4275461 h 4275461"/>
                <a:gd name="connsiteX32" fmla="*/ 1210751 w 3619883"/>
                <a:gd name="connsiteY32" fmla="*/ 4275461 h 4275461"/>
                <a:gd name="connsiteX33" fmla="*/ 1210751 w 3619883"/>
                <a:gd name="connsiteY33" fmla="*/ 4128157 h 4275461"/>
                <a:gd name="connsiteX34" fmla="*/ 1271978 w 3619883"/>
                <a:gd name="connsiteY34" fmla="*/ 4128157 h 4275461"/>
                <a:gd name="connsiteX35" fmla="*/ 1271978 w 3619883"/>
                <a:gd name="connsiteY35" fmla="*/ 3951392 h 4275461"/>
                <a:gd name="connsiteX36" fmla="*/ 1094193 w 3619883"/>
                <a:gd name="connsiteY36" fmla="*/ 3951392 h 4275461"/>
                <a:gd name="connsiteX37" fmla="*/ 1094193 w 3619883"/>
                <a:gd name="connsiteY37" fmla="*/ 4128157 h 4275461"/>
                <a:gd name="connsiteX38" fmla="*/ 1140354 w 3619883"/>
                <a:gd name="connsiteY38" fmla="*/ 4128157 h 4275461"/>
                <a:gd name="connsiteX39" fmla="*/ 1140354 w 3619883"/>
                <a:gd name="connsiteY39" fmla="*/ 4275461 h 4275461"/>
                <a:gd name="connsiteX40" fmla="*/ 953807 w 3619883"/>
                <a:gd name="connsiteY40" fmla="*/ 4275461 h 4275461"/>
                <a:gd name="connsiteX41" fmla="*/ 912215 w 3619883"/>
                <a:gd name="connsiteY41" fmla="*/ 4128157 h 4275461"/>
                <a:gd name="connsiteX42" fmla="*/ 961020 w 3619883"/>
                <a:gd name="connsiteY42" fmla="*/ 4128157 h 4275461"/>
                <a:gd name="connsiteX43" fmla="*/ 961020 w 3619883"/>
                <a:gd name="connsiteY43" fmla="*/ 3951392 h 4275461"/>
                <a:gd name="connsiteX44" fmla="*/ 783235 w 3619883"/>
                <a:gd name="connsiteY44" fmla="*/ 3951392 h 4275461"/>
                <a:gd name="connsiteX45" fmla="*/ 783235 w 3619883"/>
                <a:gd name="connsiteY45" fmla="*/ 4128157 h 4275461"/>
                <a:gd name="connsiteX46" fmla="*/ 871024 w 3619883"/>
                <a:gd name="connsiteY46" fmla="*/ 4128157 h 4275461"/>
                <a:gd name="connsiteX47" fmla="*/ 829432 w 3619883"/>
                <a:gd name="connsiteY47" fmla="*/ 4275461 h 4275461"/>
                <a:gd name="connsiteX48" fmla="*/ 611484 w 3619883"/>
                <a:gd name="connsiteY48" fmla="*/ 4275461 h 4275461"/>
                <a:gd name="connsiteX49" fmla="*/ 621247 w 3619883"/>
                <a:gd name="connsiteY49" fmla="*/ 4128157 h 4275461"/>
                <a:gd name="connsiteX50" fmla="*/ 650062 w 3619883"/>
                <a:gd name="connsiteY50" fmla="*/ 4128157 h 4275461"/>
                <a:gd name="connsiteX51" fmla="*/ 650062 w 3619883"/>
                <a:gd name="connsiteY51" fmla="*/ 3951392 h 4275461"/>
                <a:gd name="connsiteX52" fmla="*/ 472277 w 3619883"/>
                <a:gd name="connsiteY52" fmla="*/ 3951392 h 4275461"/>
                <a:gd name="connsiteX53" fmla="*/ 472277 w 3619883"/>
                <a:gd name="connsiteY53" fmla="*/ 4128157 h 4275461"/>
                <a:gd name="connsiteX54" fmla="*/ 522650 w 3619883"/>
                <a:gd name="connsiteY54" fmla="*/ 4128157 h 4275461"/>
                <a:gd name="connsiteX55" fmla="*/ 573998 w 3619883"/>
                <a:gd name="connsiteY55" fmla="*/ 4275461 h 4275461"/>
                <a:gd name="connsiteX56" fmla="*/ 336164 w 3619883"/>
                <a:gd name="connsiteY56" fmla="*/ 4275461 h 4275461"/>
                <a:gd name="connsiteX57" fmla="*/ 294572 w 3619883"/>
                <a:gd name="connsiteY57" fmla="*/ 4128157 h 4275461"/>
                <a:gd name="connsiteX58" fmla="*/ 339106 w 3619883"/>
                <a:gd name="connsiteY58" fmla="*/ 4128157 h 4275461"/>
                <a:gd name="connsiteX59" fmla="*/ 339106 w 3619883"/>
                <a:gd name="connsiteY59" fmla="*/ 3951392 h 4275461"/>
                <a:gd name="connsiteX60" fmla="*/ 161321 w 3619883"/>
                <a:gd name="connsiteY60" fmla="*/ 3951392 h 4275461"/>
                <a:gd name="connsiteX61" fmla="*/ 161321 w 3619883"/>
                <a:gd name="connsiteY61" fmla="*/ 4128157 h 4275461"/>
                <a:gd name="connsiteX62" fmla="*/ 230914 w 3619883"/>
                <a:gd name="connsiteY62" fmla="*/ 4128157 h 4275461"/>
                <a:gd name="connsiteX63" fmla="*/ 189322 w 3619883"/>
                <a:gd name="connsiteY63" fmla="*/ 4275461 h 4275461"/>
                <a:gd name="connsiteX64" fmla="*/ 0 w 3619883"/>
                <a:gd name="connsiteY64" fmla="*/ 4275461 h 4275461"/>
                <a:gd name="connsiteX65" fmla="*/ 0 w 3619883"/>
                <a:gd name="connsiteY65" fmla="*/ 42229 h 4275461"/>
                <a:gd name="connsiteX66" fmla="*/ 42464 w 3619883"/>
                <a:gd name="connsiteY66" fmla="*/ 40518 h 4275461"/>
                <a:gd name="connsiteX67" fmla="*/ 137733 w 3619883"/>
                <a:gd name="connsiteY67" fmla="*/ 35355 h 4275461"/>
                <a:gd name="connsiteX68" fmla="*/ 270565 w 3619883"/>
                <a:gd name="connsiteY68" fmla="*/ 29759 h 4275461"/>
                <a:gd name="connsiteX69" fmla="*/ 479734 w 3619883"/>
                <a:gd name="connsiteY69" fmla="*/ 45455 h 4275461"/>
                <a:gd name="connsiteX70" fmla="*/ 524103 w 3619883"/>
                <a:gd name="connsiteY70" fmla="*/ 41625 h 4275461"/>
                <a:gd name="connsiteX71" fmla="*/ 624416 w 3619883"/>
                <a:gd name="connsiteY71" fmla="*/ 22696 h 4275461"/>
                <a:gd name="connsiteX72" fmla="*/ 657762 w 3619883"/>
                <a:gd name="connsiteY72" fmla="*/ 18351 h 4275461"/>
                <a:gd name="connsiteX73" fmla="*/ 690557 w 3619883"/>
                <a:gd name="connsiteY73" fmla="*/ 25792 h 4275461"/>
                <a:gd name="connsiteX74" fmla="*/ 745123 w 3619883"/>
                <a:gd name="connsiteY74" fmla="*/ 40157 h 4275461"/>
                <a:gd name="connsiteX75" fmla="*/ 789493 w 3619883"/>
                <a:gd name="connsiteY75" fmla="*/ 36327 h 4275461"/>
                <a:gd name="connsiteX76" fmla="*/ 854255 w 3619883"/>
                <a:gd name="connsiteY76" fmla="*/ 68887 h 4275461"/>
                <a:gd name="connsiteX77" fmla="*/ 897520 w 3619883"/>
                <a:gd name="connsiteY77" fmla="*/ 88629 h 4275461"/>
                <a:gd name="connsiteX78" fmla="*/ 940510 w 3619883"/>
                <a:gd name="connsiteY78" fmla="*/ 114265 h 4275461"/>
                <a:gd name="connsiteX79" fmla="*/ 1082712 w 3619883"/>
                <a:gd name="connsiteY79" fmla="*/ 144543 h 4275461"/>
                <a:gd name="connsiteX80" fmla="*/ 1205348 w 3619883"/>
                <a:gd name="connsiteY80" fmla="*/ 120753 h 4275461"/>
                <a:gd name="connsiteX81" fmla="*/ 1271764 w 3619883"/>
                <a:gd name="connsiteY81" fmla="*/ 117956 h 4275461"/>
                <a:gd name="connsiteX82" fmla="*/ 1315583 w 3619883"/>
                <a:gd name="connsiteY82" fmla="*/ 125912 h 4275461"/>
                <a:gd name="connsiteX83" fmla="*/ 1359125 w 3619883"/>
                <a:gd name="connsiteY83" fmla="*/ 139761 h 4275461"/>
                <a:gd name="connsiteX84" fmla="*/ 1391919 w 3619883"/>
                <a:gd name="connsiteY84" fmla="*/ 147202 h 4275461"/>
                <a:gd name="connsiteX85" fmla="*/ 1436563 w 3619883"/>
                <a:gd name="connsiteY85" fmla="*/ 137480 h 4275461"/>
                <a:gd name="connsiteX86" fmla="*/ 1471566 w 3619883"/>
                <a:gd name="connsiteY86" fmla="*/ 97777 h 4275461"/>
                <a:gd name="connsiteX87" fmla="*/ 1505739 w 3619883"/>
                <a:gd name="connsiteY87" fmla="*/ 75753 h 4275461"/>
                <a:gd name="connsiteX88" fmla="*/ 1590891 w 3619883"/>
                <a:gd name="connsiteY88" fmla="*/ 144702 h 4275461"/>
                <a:gd name="connsiteX89" fmla="*/ 1625616 w 3619883"/>
                <a:gd name="connsiteY89" fmla="*/ 110893 h 4275461"/>
                <a:gd name="connsiteX90" fmla="*/ 1658964 w 3619883"/>
                <a:gd name="connsiteY90" fmla="*/ 106547 h 4275461"/>
                <a:gd name="connsiteX91" fmla="*/ 1746598 w 3619883"/>
                <a:gd name="connsiteY91" fmla="*/ 122460 h 4275461"/>
                <a:gd name="connsiteX92" fmla="*/ 1811913 w 3619883"/>
                <a:gd name="connsiteY92" fmla="*/ 143234 h 4275461"/>
                <a:gd name="connsiteX93" fmla="*/ 1856557 w 3619883"/>
                <a:gd name="connsiteY93" fmla="*/ 133511 h 4275461"/>
                <a:gd name="connsiteX94" fmla="*/ 2066003 w 3619883"/>
                <a:gd name="connsiteY94" fmla="*/ 143313 h 4275461"/>
                <a:gd name="connsiteX95" fmla="*/ 2177615 w 3619883"/>
                <a:gd name="connsiteY95" fmla="*/ 119007 h 4275461"/>
                <a:gd name="connsiteX96" fmla="*/ 2255883 w 3619883"/>
                <a:gd name="connsiteY96" fmla="*/ 99047 h 4275461"/>
                <a:gd name="connsiteX97" fmla="*/ 2344622 w 3619883"/>
                <a:gd name="connsiteY97" fmla="*/ 91388 h 4275461"/>
                <a:gd name="connsiteX98" fmla="*/ 2455682 w 3619883"/>
                <a:gd name="connsiteY98" fmla="*/ 78869 h 4275461"/>
                <a:gd name="connsiteX99" fmla="*/ 2632609 w 3619883"/>
                <a:gd name="connsiteY99" fmla="*/ 75338 h 4275461"/>
                <a:gd name="connsiteX100" fmla="*/ 2742291 w 3619883"/>
                <a:gd name="connsiteY100" fmla="*/ 92282 h 4275461"/>
                <a:gd name="connsiteX101" fmla="*/ 2851974 w 3619883"/>
                <a:gd name="connsiteY101" fmla="*/ 109227 h 4275461"/>
                <a:gd name="connsiteX102" fmla="*/ 2907643 w 3619883"/>
                <a:gd name="connsiteY102" fmla="*/ 100020 h 4275461"/>
                <a:gd name="connsiteX103" fmla="*/ 2944022 w 3619883"/>
                <a:gd name="connsiteY103" fmla="*/ 30853 h 4275461"/>
                <a:gd name="connsiteX104" fmla="*/ 3022289 w 3619883"/>
                <a:gd name="connsiteY104" fmla="*/ 10893 h 4275461"/>
                <a:gd name="connsiteX105" fmla="*/ 3054807 w 3619883"/>
                <a:gd name="connsiteY105" fmla="*/ 24226 h 4275461"/>
                <a:gd name="connsiteX106" fmla="*/ 3141892 w 3619883"/>
                <a:gd name="connsiteY106" fmla="*/ 51925 h 4275461"/>
                <a:gd name="connsiteX107" fmla="*/ 3185711 w 3619883"/>
                <a:gd name="connsiteY107" fmla="*/ 59881 h 4275461"/>
                <a:gd name="connsiteX108" fmla="*/ 3219056 w 3619883"/>
                <a:gd name="connsiteY108" fmla="*/ 55536 h 4275461"/>
                <a:gd name="connsiteX109" fmla="*/ 3263425 w 3619883"/>
                <a:gd name="connsiteY109" fmla="*/ 51706 h 4275461"/>
                <a:gd name="connsiteX110" fmla="*/ 3296219 w 3619883"/>
                <a:gd name="connsiteY110" fmla="*/ 59147 h 4275461"/>
                <a:gd name="connsiteX111" fmla="*/ 3319094 w 3619883"/>
                <a:gd name="connsiteY111" fmla="*/ 42500 h 4275461"/>
                <a:gd name="connsiteX112" fmla="*/ 3420511 w 3619883"/>
                <a:gd name="connsiteY112" fmla="*/ 0 h 4275461"/>
                <a:gd name="connsiteX113" fmla="*/ 3453305 w 3619883"/>
                <a:gd name="connsiteY113" fmla="*/ 7440 h 4275461"/>
                <a:gd name="connsiteX114" fmla="*/ 3496571 w 3619883"/>
                <a:gd name="connsiteY114" fmla="*/ 27182 h 4275461"/>
                <a:gd name="connsiteX115" fmla="*/ 3602117 w 3619883"/>
                <a:gd name="connsiteY115" fmla="*/ 132521 h 4275461"/>
                <a:gd name="connsiteX116" fmla="*/ 3619883 w 3619883"/>
                <a:gd name="connsiteY116" fmla="*/ 140049 h 4275461"/>
                <a:gd name="connsiteX117" fmla="*/ 3619883 w 3619883"/>
                <a:gd name="connsiteY11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4128157 h 4275461"/>
                <a:gd name="connsiteX11" fmla="*/ 2079759 w 3619883"/>
                <a:gd name="connsiteY11" fmla="*/ 4275461 h 4275461"/>
                <a:gd name="connsiteX12" fmla="*/ 1824703 w 3619883"/>
                <a:gd name="connsiteY12" fmla="*/ 4275461 h 4275461"/>
                <a:gd name="connsiteX13" fmla="*/ 1834468 w 3619883"/>
                <a:gd name="connsiteY13" fmla="*/ 4128157 h 4275461"/>
                <a:gd name="connsiteX14" fmla="*/ 1893894 w 3619883"/>
                <a:gd name="connsiteY14" fmla="*/ 4128157 h 4275461"/>
                <a:gd name="connsiteX15" fmla="*/ 1893894 w 3619883"/>
                <a:gd name="connsiteY15" fmla="*/ 3951392 h 4275461"/>
                <a:gd name="connsiteX16" fmla="*/ 1716110 w 3619883"/>
                <a:gd name="connsiteY16" fmla="*/ 3951392 h 4275461"/>
                <a:gd name="connsiteX17" fmla="*/ 1716110 w 3619883"/>
                <a:gd name="connsiteY17" fmla="*/ 4006431 h 4275461"/>
                <a:gd name="connsiteX18" fmla="*/ 1703447 w 3619883"/>
                <a:gd name="connsiteY18" fmla="*/ 4007960 h 4275461"/>
                <a:gd name="connsiteX19" fmla="*/ 1716110 w 3619883"/>
                <a:gd name="connsiteY19" fmla="*/ 4044284 h 4275461"/>
                <a:gd name="connsiteX20" fmla="*/ 1716110 w 3619883"/>
                <a:gd name="connsiteY20" fmla="*/ 4128157 h 4275461"/>
                <a:gd name="connsiteX21" fmla="*/ 1745346 w 3619883"/>
                <a:gd name="connsiteY21" fmla="*/ 4128157 h 4275461"/>
                <a:gd name="connsiteX22" fmla="*/ 1796694 w 3619883"/>
                <a:gd name="connsiteY22" fmla="*/ 4275461 h 4275461"/>
                <a:gd name="connsiteX23" fmla="*/ 1558844 w 3619883"/>
                <a:gd name="connsiteY23" fmla="*/ 4275461 h 4275461"/>
                <a:gd name="connsiteX24" fmla="*/ 1517252 w 3619883"/>
                <a:gd name="connsiteY24" fmla="*/ 4128157 h 4275461"/>
                <a:gd name="connsiteX25" fmla="*/ 1582936 w 3619883"/>
                <a:gd name="connsiteY25" fmla="*/ 4128157 h 4275461"/>
                <a:gd name="connsiteX26" fmla="*/ 1582936 w 3619883"/>
                <a:gd name="connsiteY26" fmla="*/ 3951392 h 4275461"/>
                <a:gd name="connsiteX27" fmla="*/ 1405151 w 3619883"/>
                <a:gd name="connsiteY27" fmla="*/ 3951392 h 4275461"/>
                <a:gd name="connsiteX28" fmla="*/ 1405151 w 3619883"/>
                <a:gd name="connsiteY28" fmla="*/ 4128157 h 4275461"/>
                <a:gd name="connsiteX29" fmla="*/ 1468988 w 3619883"/>
                <a:gd name="connsiteY29" fmla="*/ 4128157 h 4275461"/>
                <a:gd name="connsiteX30" fmla="*/ 1427396 w 3619883"/>
                <a:gd name="connsiteY30" fmla="*/ 4275461 h 4275461"/>
                <a:gd name="connsiteX31" fmla="*/ 1210751 w 3619883"/>
                <a:gd name="connsiteY31" fmla="*/ 4275461 h 4275461"/>
                <a:gd name="connsiteX32" fmla="*/ 1210751 w 3619883"/>
                <a:gd name="connsiteY32" fmla="*/ 4128157 h 4275461"/>
                <a:gd name="connsiteX33" fmla="*/ 1271978 w 3619883"/>
                <a:gd name="connsiteY33" fmla="*/ 4128157 h 4275461"/>
                <a:gd name="connsiteX34" fmla="*/ 1271978 w 3619883"/>
                <a:gd name="connsiteY34" fmla="*/ 3951392 h 4275461"/>
                <a:gd name="connsiteX35" fmla="*/ 1094193 w 3619883"/>
                <a:gd name="connsiteY35" fmla="*/ 3951392 h 4275461"/>
                <a:gd name="connsiteX36" fmla="*/ 1094193 w 3619883"/>
                <a:gd name="connsiteY36" fmla="*/ 4128157 h 4275461"/>
                <a:gd name="connsiteX37" fmla="*/ 1140354 w 3619883"/>
                <a:gd name="connsiteY37" fmla="*/ 4128157 h 4275461"/>
                <a:gd name="connsiteX38" fmla="*/ 1140354 w 3619883"/>
                <a:gd name="connsiteY38" fmla="*/ 4275461 h 4275461"/>
                <a:gd name="connsiteX39" fmla="*/ 953807 w 3619883"/>
                <a:gd name="connsiteY39" fmla="*/ 4275461 h 4275461"/>
                <a:gd name="connsiteX40" fmla="*/ 912215 w 3619883"/>
                <a:gd name="connsiteY40" fmla="*/ 4128157 h 4275461"/>
                <a:gd name="connsiteX41" fmla="*/ 961020 w 3619883"/>
                <a:gd name="connsiteY41" fmla="*/ 4128157 h 4275461"/>
                <a:gd name="connsiteX42" fmla="*/ 961020 w 3619883"/>
                <a:gd name="connsiteY42" fmla="*/ 3951392 h 4275461"/>
                <a:gd name="connsiteX43" fmla="*/ 783235 w 3619883"/>
                <a:gd name="connsiteY43" fmla="*/ 3951392 h 4275461"/>
                <a:gd name="connsiteX44" fmla="*/ 783235 w 3619883"/>
                <a:gd name="connsiteY44" fmla="*/ 4128157 h 4275461"/>
                <a:gd name="connsiteX45" fmla="*/ 871024 w 3619883"/>
                <a:gd name="connsiteY45" fmla="*/ 4128157 h 4275461"/>
                <a:gd name="connsiteX46" fmla="*/ 829432 w 3619883"/>
                <a:gd name="connsiteY46" fmla="*/ 4275461 h 4275461"/>
                <a:gd name="connsiteX47" fmla="*/ 611484 w 3619883"/>
                <a:gd name="connsiteY47" fmla="*/ 4275461 h 4275461"/>
                <a:gd name="connsiteX48" fmla="*/ 621247 w 3619883"/>
                <a:gd name="connsiteY48" fmla="*/ 4128157 h 4275461"/>
                <a:gd name="connsiteX49" fmla="*/ 650062 w 3619883"/>
                <a:gd name="connsiteY49" fmla="*/ 4128157 h 4275461"/>
                <a:gd name="connsiteX50" fmla="*/ 650062 w 3619883"/>
                <a:gd name="connsiteY50" fmla="*/ 3951392 h 4275461"/>
                <a:gd name="connsiteX51" fmla="*/ 472277 w 3619883"/>
                <a:gd name="connsiteY51" fmla="*/ 3951392 h 4275461"/>
                <a:gd name="connsiteX52" fmla="*/ 472277 w 3619883"/>
                <a:gd name="connsiteY52" fmla="*/ 4128157 h 4275461"/>
                <a:gd name="connsiteX53" fmla="*/ 522650 w 3619883"/>
                <a:gd name="connsiteY53" fmla="*/ 4128157 h 4275461"/>
                <a:gd name="connsiteX54" fmla="*/ 573998 w 3619883"/>
                <a:gd name="connsiteY54" fmla="*/ 4275461 h 4275461"/>
                <a:gd name="connsiteX55" fmla="*/ 336164 w 3619883"/>
                <a:gd name="connsiteY55" fmla="*/ 4275461 h 4275461"/>
                <a:gd name="connsiteX56" fmla="*/ 294572 w 3619883"/>
                <a:gd name="connsiteY56" fmla="*/ 4128157 h 4275461"/>
                <a:gd name="connsiteX57" fmla="*/ 339106 w 3619883"/>
                <a:gd name="connsiteY57" fmla="*/ 4128157 h 4275461"/>
                <a:gd name="connsiteX58" fmla="*/ 339106 w 3619883"/>
                <a:gd name="connsiteY58" fmla="*/ 3951392 h 4275461"/>
                <a:gd name="connsiteX59" fmla="*/ 161321 w 3619883"/>
                <a:gd name="connsiteY59" fmla="*/ 3951392 h 4275461"/>
                <a:gd name="connsiteX60" fmla="*/ 161321 w 3619883"/>
                <a:gd name="connsiteY60" fmla="*/ 4128157 h 4275461"/>
                <a:gd name="connsiteX61" fmla="*/ 230914 w 3619883"/>
                <a:gd name="connsiteY61" fmla="*/ 4128157 h 4275461"/>
                <a:gd name="connsiteX62" fmla="*/ 189322 w 3619883"/>
                <a:gd name="connsiteY62" fmla="*/ 4275461 h 4275461"/>
                <a:gd name="connsiteX63" fmla="*/ 0 w 3619883"/>
                <a:gd name="connsiteY63" fmla="*/ 4275461 h 4275461"/>
                <a:gd name="connsiteX64" fmla="*/ 0 w 3619883"/>
                <a:gd name="connsiteY64" fmla="*/ 42229 h 4275461"/>
                <a:gd name="connsiteX65" fmla="*/ 42464 w 3619883"/>
                <a:gd name="connsiteY65" fmla="*/ 40518 h 4275461"/>
                <a:gd name="connsiteX66" fmla="*/ 137733 w 3619883"/>
                <a:gd name="connsiteY66" fmla="*/ 35355 h 4275461"/>
                <a:gd name="connsiteX67" fmla="*/ 270565 w 3619883"/>
                <a:gd name="connsiteY67" fmla="*/ 29759 h 4275461"/>
                <a:gd name="connsiteX68" fmla="*/ 479734 w 3619883"/>
                <a:gd name="connsiteY68" fmla="*/ 45455 h 4275461"/>
                <a:gd name="connsiteX69" fmla="*/ 524103 w 3619883"/>
                <a:gd name="connsiteY69" fmla="*/ 41625 h 4275461"/>
                <a:gd name="connsiteX70" fmla="*/ 624416 w 3619883"/>
                <a:gd name="connsiteY70" fmla="*/ 22696 h 4275461"/>
                <a:gd name="connsiteX71" fmla="*/ 657762 w 3619883"/>
                <a:gd name="connsiteY71" fmla="*/ 18351 h 4275461"/>
                <a:gd name="connsiteX72" fmla="*/ 690557 w 3619883"/>
                <a:gd name="connsiteY72" fmla="*/ 25792 h 4275461"/>
                <a:gd name="connsiteX73" fmla="*/ 745123 w 3619883"/>
                <a:gd name="connsiteY73" fmla="*/ 40157 h 4275461"/>
                <a:gd name="connsiteX74" fmla="*/ 789493 w 3619883"/>
                <a:gd name="connsiteY74" fmla="*/ 36327 h 4275461"/>
                <a:gd name="connsiteX75" fmla="*/ 854255 w 3619883"/>
                <a:gd name="connsiteY75" fmla="*/ 68887 h 4275461"/>
                <a:gd name="connsiteX76" fmla="*/ 897520 w 3619883"/>
                <a:gd name="connsiteY76" fmla="*/ 88629 h 4275461"/>
                <a:gd name="connsiteX77" fmla="*/ 940510 w 3619883"/>
                <a:gd name="connsiteY77" fmla="*/ 114265 h 4275461"/>
                <a:gd name="connsiteX78" fmla="*/ 1082712 w 3619883"/>
                <a:gd name="connsiteY78" fmla="*/ 144543 h 4275461"/>
                <a:gd name="connsiteX79" fmla="*/ 1205348 w 3619883"/>
                <a:gd name="connsiteY79" fmla="*/ 120753 h 4275461"/>
                <a:gd name="connsiteX80" fmla="*/ 1271764 w 3619883"/>
                <a:gd name="connsiteY80" fmla="*/ 117956 h 4275461"/>
                <a:gd name="connsiteX81" fmla="*/ 1315583 w 3619883"/>
                <a:gd name="connsiteY81" fmla="*/ 125912 h 4275461"/>
                <a:gd name="connsiteX82" fmla="*/ 1359125 w 3619883"/>
                <a:gd name="connsiteY82" fmla="*/ 139761 h 4275461"/>
                <a:gd name="connsiteX83" fmla="*/ 1391919 w 3619883"/>
                <a:gd name="connsiteY83" fmla="*/ 147202 h 4275461"/>
                <a:gd name="connsiteX84" fmla="*/ 1436563 w 3619883"/>
                <a:gd name="connsiteY84" fmla="*/ 137480 h 4275461"/>
                <a:gd name="connsiteX85" fmla="*/ 1471566 w 3619883"/>
                <a:gd name="connsiteY85" fmla="*/ 97777 h 4275461"/>
                <a:gd name="connsiteX86" fmla="*/ 1505739 w 3619883"/>
                <a:gd name="connsiteY86" fmla="*/ 75753 h 4275461"/>
                <a:gd name="connsiteX87" fmla="*/ 1590891 w 3619883"/>
                <a:gd name="connsiteY87" fmla="*/ 144702 h 4275461"/>
                <a:gd name="connsiteX88" fmla="*/ 1625616 w 3619883"/>
                <a:gd name="connsiteY88" fmla="*/ 110893 h 4275461"/>
                <a:gd name="connsiteX89" fmla="*/ 1658964 w 3619883"/>
                <a:gd name="connsiteY89" fmla="*/ 106547 h 4275461"/>
                <a:gd name="connsiteX90" fmla="*/ 1746598 w 3619883"/>
                <a:gd name="connsiteY90" fmla="*/ 122460 h 4275461"/>
                <a:gd name="connsiteX91" fmla="*/ 1811913 w 3619883"/>
                <a:gd name="connsiteY91" fmla="*/ 143234 h 4275461"/>
                <a:gd name="connsiteX92" fmla="*/ 1856557 w 3619883"/>
                <a:gd name="connsiteY92" fmla="*/ 133511 h 4275461"/>
                <a:gd name="connsiteX93" fmla="*/ 2066003 w 3619883"/>
                <a:gd name="connsiteY93" fmla="*/ 143313 h 4275461"/>
                <a:gd name="connsiteX94" fmla="*/ 2177615 w 3619883"/>
                <a:gd name="connsiteY94" fmla="*/ 119007 h 4275461"/>
                <a:gd name="connsiteX95" fmla="*/ 2255883 w 3619883"/>
                <a:gd name="connsiteY95" fmla="*/ 99047 h 4275461"/>
                <a:gd name="connsiteX96" fmla="*/ 2344622 w 3619883"/>
                <a:gd name="connsiteY96" fmla="*/ 91388 h 4275461"/>
                <a:gd name="connsiteX97" fmla="*/ 2455682 w 3619883"/>
                <a:gd name="connsiteY97" fmla="*/ 78869 h 4275461"/>
                <a:gd name="connsiteX98" fmla="*/ 2632609 w 3619883"/>
                <a:gd name="connsiteY98" fmla="*/ 75338 h 4275461"/>
                <a:gd name="connsiteX99" fmla="*/ 2742291 w 3619883"/>
                <a:gd name="connsiteY99" fmla="*/ 92282 h 4275461"/>
                <a:gd name="connsiteX100" fmla="*/ 2851974 w 3619883"/>
                <a:gd name="connsiteY100" fmla="*/ 109227 h 4275461"/>
                <a:gd name="connsiteX101" fmla="*/ 2907643 w 3619883"/>
                <a:gd name="connsiteY101" fmla="*/ 100020 h 4275461"/>
                <a:gd name="connsiteX102" fmla="*/ 2944022 w 3619883"/>
                <a:gd name="connsiteY102" fmla="*/ 30853 h 4275461"/>
                <a:gd name="connsiteX103" fmla="*/ 3022289 w 3619883"/>
                <a:gd name="connsiteY103" fmla="*/ 10893 h 4275461"/>
                <a:gd name="connsiteX104" fmla="*/ 3054807 w 3619883"/>
                <a:gd name="connsiteY104" fmla="*/ 24226 h 4275461"/>
                <a:gd name="connsiteX105" fmla="*/ 3141892 w 3619883"/>
                <a:gd name="connsiteY105" fmla="*/ 51925 h 4275461"/>
                <a:gd name="connsiteX106" fmla="*/ 3185711 w 3619883"/>
                <a:gd name="connsiteY106" fmla="*/ 59881 h 4275461"/>
                <a:gd name="connsiteX107" fmla="*/ 3219056 w 3619883"/>
                <a:gd name="connsiteY107" fmla="*/ 55536 h 4275461"/>
                <a:gd name="connsiteX108" fmla="*/ 3263425 w 3619883"/>
                <a:gd name="connsiteY108" fmla="*/ 51706 h 4275461"/>
                <a:gd name="connsiteX109" fmla="*/ 3296219 w 3619883"/>
                <a:gd name="connsiteY109" fmla="*/ 59147 h 4275461"/>
                <a:gd name="connsiteX110" fmla="*/ 3319094 w 3619883"/>
                <a:gd name="connsiteY110" fmla="*/ 42500 h 4275461"/>
                <a:gd name="connsiteX111" fmla="*/ 3420511 w 3619883"/>
                <a:gd name="connsiteY111" fmla="*/ 0 h 4275461"/>
                <a:gd name="connsiteX112" fmla="*/ 3453305 w 3619883"/>
                <a:gd name="connsiteY112" fmla="*/ 7440 h 4275461"/>
                <a:gd name="connsiteX113" fmla="*/ 3496571 w 3619883"/>
                <a:gd name="connsiteY113" fmla="*/ 27182 h 4275461"/>
                <a:gd name="connsiteX114" fmla="*/ 3602117 w 3619883"/>
                <a:gd name="connsiteY114" fmla="*/ 132521 h 4275461"/>
                <a:gd name="connsiteX115" fmla="*/ 3619883 w 3619883"/>
                <a:gd name="connsiteY115" fmla="*/ 140049 h 4275461"/>
                <a:gd name="connsiteX116" fmla="*/ 3619883 w 3619883"/>
                <a:gd name="connsiteY11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34468 w 3619883"/>
                <a:gd name="connsiteY12" fmla="*/ 4128157 h 4275461"/>
                <a:gd name="connsiteX13" fmla="*/ 1893894 w 3619883"/>
                <a:gd name="connsiteY13" fmla="*/ 4128157 h 4275461"/>
                <a:gd name="connsiteX14" fmla="*/ 1893894 w 3619883"/>
                <a:gd name="connsiteY14" fmla="*/ 3951392 h 4275461"/>
                <a:gd name="connsiteX15" fmla="*/ 1716110 w 3619883"/>
                <a:gd name="connsiteY15" fmla="*/ 3951392 h 4275461"/>
                <a:gd name="connsiteX16" fmla="*/ 1716110 w 3619883"/>
                <a:gd name="connsiteY16" fmla="*/ 4006431 h 4275461"/>
                <a:gd name="connsiteX17" fmla="*/ 1703447 w 3619883"/>
                <a:gd name="connsiteY17" fmla="*/ 4007960 h 4275461"/>
                <a:gd name="connsiteX18" fmla="*/ 1716110 w 3619883"/>
                <a:gd name="connsiteY18" fmla="*/ 4044284 h 4275461"/>
                <a:gd name="connsiteX19" fmla="*/ 1716110 w 3619883"/>
                <a:gd name="connsiteY19" fmla="*/ 4128157 h 4275461"/>
                <a:gd name="connsiteX20" fmla="*/ 1745346 w 3619883"/>
                <a:gd name="connsiteY20" fmla="*/ 4128157 h 4275461"/>
                <a:gd name="connsiteX21" fmla="*/ 1796694 w 3619883"/>
                <a:gd name="connsiteY21" fmla="*/ 4275461 h 4275461"/>
                <a:gd name="connsiteX22" fmla="*/ 1558844 w 3619883"/>
                <a:gd name="connsiteY22" fmla="*/ 4275461 h 4275461"/>
                <a:gd name="connsiteX23" fmla="*/ 1517252 w 3619883"/>
                <a:gd name="connsiteY23" fmla="*/ 4128157 h 4275461"/>
                <a:gd name="connsiteX24" fmla="*/ 1582936 w 3619883"/>
                <a:gd name="connsiteY24" fmla="*/ 4128157 h 4275461"/>
                <a:gd name="connsiteX25" fmla="*/ 1582936 w 3619883"/>
                <a:gd name="connsiteY25" fmla="*/ 3951392 h 4275461"/>
                <a:gd name="connsiteX26" fmla="*/ 1405151 w 3619883"/>
                <a:gd name="connsiteY26" fmla="*/ 3951392 h 4275461"/>
                <a:gd name="connsiteX27" fmla="*/ 1405151 w 3619883"/>
                <a:gd name="connsiteY27" fmla="*/ 4128157 h 4275461"/>
                <a:gd name="connsiteX28" fmla="*/ 1468988 w 3619883"/>
                <a:gd name="connsiteY28" fmla="*/ 4128157 h 4275461"/>
                <a:gd name="connsiteX29" fmla="*/ 1427396 w 3619883"/>
                <a:gd name="connsiteY29" fmla="*/ 4275461 h 4275461"/>
                <a:gd name="connsiteX30" fmla="*/ 1210751 w 3619883"/>
                <a:gd name="connsiteY30" fmla="*/ 4275461 h 4275461"/>
                <a:gd name="connsiteX31" fmla="*/ 1210751 w 3619883"/>
                <a:gd name="connsiteY31" fmla="*/ 4128157 h 4275461"/>
                <a:gd name="connsiteX32" fmla="*/ 1271978 w 3619883"/>
                <a:gd name="connsiteY32" fmla="*/ 4128157 h 4275461"/>
                <a:gd name="connsiteX33" fmla="*/ 1271978 w 3619883"/>
                <a:gd name="connsiteY33" fmla="*/ 3951392 h 4275461"/>
                <a:gd name="connsiteX34" fmla="*/ 1094193 w 3619883"/>
                <a:gd name="connsiteY34" fmla="*/ 3951392 h 4275461"/>
                <a:gd name="connsiteX35" fmla="*/ 1094193 w 3619883"/>
                <a:gd name="connsiteY35" fmla="*/ 4128157 h 4275461"/>
                <a:gd name="connsiteX36" fmla="*/ 1140354 w 3619883"/>
                <a:gd name="connsiteY36" fmla="*/ 4128157 h 4275461"/>
                <a:gd name="connsiteX37" fmla="*/ 1140354 w 3619883"/>
                <a:gd name="connsiteY37" fmla="*/ 4275461 h 4275461"/>
                <a:gd name="connsiteX38" fmla="*/ 953807 w 3619883"/>
                <a:gd name="connsiteY38" fmla="*/ 4275461 h 4275461"/>
                <a:gd name="connsiteX39" fmla="*/ 912215 w 3619883"/>
                <a:gd name="connsiteY39" fmla="*/ 4128157 h 4275461"/>
                <a:gd name="connsiteX40" fmla="*/ 961020 w 3619883"/>
                <a:gd name="connsiteY40" fmla="*/ 4128157 h 4275461"/>
                <a:gd name="connsiteX41" fmla="*/ 961020 w 3619883"/>
                <a:gd name="connsiteY41" fmla="*/ 3951392 h 4275461"/>
                <a:gd name="connsiteX42" fmla="*/ 783235 w 3619883"/>
                <a:gd name="connsiteY42" fmla="*/ 3951392 h 4275461"/>
                <a:gd name="connsiteX43" fmla="*/ 783235 w 3619883"/>
                <a:gd name="connsiteY43" fmla="*/ 4128157 h 4275461"/>
                <a:gd name="connsiteX44" fmla="*/ 871024 w 3619883"/>
                <a:gd name="connsiteY44" fmla="*/ 4128157 h 4275461"/>
                <a:gd name="connsiteX45" fmla="*/ 829432 w 3619883"/>
                <a:gd name="connsiteY45" fmla="*/ 4275461 h 4275461"/>
                <a:gd name="connsiteX46" fmla="*/ 611484 w 3619883"/>
                <a:gd name="connsiteY46" fmla="*/ 4275461 h 4275461"/>
                <a:gd name="connsiteX47" fmla="*/ 621247 w 3619883"/>
                <a:gd name="connsiteY47" fmla="*/ 4128157 h 4275461"/>
                <a:gd name="connsiteX48" fmla="*/ 650062 w 3619883"/>
                <a:gd name="connsiteY48" fmla="*/ 4128157 h 4275461"/>
                <a:gd name="connsiteX49" fmla="*/ 650062 w 3619883"/>
                <a:gd name="connsiteY49" fmla="*/ 3951392 h 4275461"/>
                <a:gd name="connsiteX50" fmla="*/ 472277 w 3619883"/>
                <a:gd name="connsiteY50" fmla="*/ 3951392 h 4275461"/>
                <a:gd name="connsiteX51" fmla="*/ 472277 w 3619883"/>
                <a:gd name="connsiteY51" fmla="*/ 4128157 h 4275461"/>
                <a:gd name="connsiteX52" fmla="*/ 522650 w 3619883"/>
                <a:gd name="connsiteY52" fmla="*/ 4128157 h 4275461"/>
                <a:gd name="connsiteX53" fmla="*/ 573998 w 3619883"/>
                <a:gd name="connsiteY53" fmla="*/ 4275461 h 4275461"/>
                <a:gd name="connsiteX54" fmla="*/ 336164 w 3619883"/>
                <a:gd name="connsiteY54" fmla="*/ 4275461 h 4275461"/>
                <a:gd name="connsiteX55" fmla="*/ 294572 w 3619883"/>
                <a:gd name="connsiteY55" fmla="*/ 4128157 h 4275461"/>
                <a:gd name="connsiteX56" fmla="*/ 339106 w 3619883"/>
                <a:gd name="connsiteY56" fmla="*/ 4128157 h 4275461"/>
                <a:gd name="connsiteX57" fmla="*/ 339106 w 3619883"/>
                <a:gd name="connsiteY57" fmla="*/ 3951392 h 4275461"/>
                <a:gd name="connsiteX58" fmla="*/ 161321 w 3619883"/>
                <a:gd name="connsiteY58" fmla="*/ 3951392 h 4275461"/>
                <a:gd name="connsiteX59" fmla="*/ 161321 w 3619883"/>
                <a:gd name="connsiteY59" fmla="*/ 4128157 h 4275461"/>
                <a:gd name="connsiteX60" fmla="*/ 230914 w 3619883"/>
                <a:gd name="connsiteY60" fmla="*/ 4128157 h 4275461"/>
                <a:gd name="connsiteX61" fmla="*/ 189322 w 3619883"/>
                <a:gd name="connsiteY61" fmla="*/ 4275461 h 4275461"/>
                <a:gd name="connsiteX62" fmla="*/ 0 w 3619883"/>
                <a:gd name="connsiteY62" fmla="*/ 4275461 h 4275461"/>
                <a:gd name="connsiteX63" fmla="*/ 0 w 3619883"/>
                <a:gd name="connsiteY63" fmla="*/ 42229 h 4275461"/>
                <a:gd name="connsiteX64" fmla="*/ 42464 w 3619883"/>
                <a:gd name="connsiteY64" fmla="*/ 40518 h 4275461"/>
                <a:gd name="connsiteX65" fmla="*/ 137733 w 3619883"/>
                <a:gd name="connsiteY65" fmla="*/ 35355 h 4275461"/>
                <a:gd name="connsiteX66" fmla="*/ 270565 w 3619883"/>
                <a:gd name="connsiteY66" fmla="*/ 29759 h 4275461"/>
                <a:gd name="connsiteX67" fmla="*/ 479734 w 3619883"/>
                <a:gd name="connsiteY67" fmla="*/ 45455 h 4275461"/>
                <a:gd name="connsiteX68" fmla="*/ 524103 w 3619883"/>
                <a:gd name="connsiteY68" fmla="*/ 41625 h 4275461"/>
                <a:gd name="connsiteX69" fmla="*/ 624416 w 3619883"/>
                <a:gd name="connsiteY69" fmla="*/ 22696 h 4275461"/>
                <a:gd name="connsiteX70" fmla="*/ 657762 w 3619883"/>
                <a:gd name="connsiteY70" fmla="*/ 18351 h 4275461"/>
                <a:gd name="connsiteX71" fmla="*/ 690557 w 3619883"/>
                <a:gd name="connsiteY71" fmla="*/ 25792 h 4275461"/>
                <a:gd name="connsiteX72" fmla="*/ 745123 w 3619883"/>
                <a:gd name="connsiteY72" fmla="*/ 40157 h 4275461"/>
                <a:gd name="connsiteX73" fmla="*/ 789493 w 3619883"/>
                <a:gd name="connsiteY73" fmla="*/ 36327 h 4275461"/>
                <a:gd name="connsiteX74" fmla="*/ 854255 w 3619883"/>
                <a:gd name="connsiteY74" fmla="*/ 68887 h 4275461"/>
                <a:gd name="connsiteX75" fmla="*/ 897520 w 3619883"/>
                <a:gd name="connsiteY75" fmla="*/ 88629 h 4275461"/>
                <a:gd name="connsiteX76" fmla="*/ 940510 w 3619883"/>
                <a:gd name="connsiteY76" fmla="*/ 114265 h 4275461"/>
                <a:gd name="connsiteX77" fmla="*/ 1082712 w 3619883"/>
                <a:gd name="connsiteY77" fmla="*/ 144543 h 4275461"/>
                <a:gd name="connsiteX78" fmla="*/ 1205348 w 3619883"/>
                <a:gd name="connsiteY78" fmla="*/ 120753 h 4275461"/>
                <a:gd name="connsiteX79" fmla="*/ 1271764 w 3619883"/>
                <a:gd name="connsiteY79" fmla="*/ 117956 h 4275461"/>
                <a:gd name="connsiteX80" fmla="*/ 1315583 w 3619883"/>
                <a:gd name="connsiteY80" fmla="*/ 125912 h 4275461"/>
                <a:gd name="connsiteX81" fmla="*/ 1359125 w 3619883"/>
                <a:gd name="connsiteY81" fmla="*/ 139761 h 4275461"/>
                <a:gd name="connsiteX82" fmla="*/ 1391919 w 3619883"/>
                <a:gd name="connsiteY82" fmla="*/ 147202 h 4275461"/>
                <a:gd name="connsiteX83" fmla="*/ 1436563 w 3619883"/>
                <a:gd name="connsiteY83" fmla="*/ 137480 h 4275461"/>
                <a:gd name="connsiteX84" fmla="*/ 1471566 w 3619883"/>
                <a:gd name="connsiteY84" fmla="*/ 97777 h 4275461"/>
                <a:gd name="connsiteX85" fmla="*/ 1505739 w 3619883"/>
                <a:gd name="connsiteY85" fmla="*/ 75753 h 4275461"/>
                <a:gd name="connsiteX86" fmla="*/ 1590891 w 3619883"/>
                <a:gd name="connsiteY86" fmla="*/ 144702 h 4275461"/>
                <a:gd name="connsiteX87" fmla="*/ 1625616 w 3619883"/>
                <a:gd name="connsiteY87" fmla="*/ 110893 h 4275461"/>
                <a:gd name="connsiteX88" fmla="*/ 1658964 w 3619883"/>
                <a:gd name="connsiteY88" fmla="*/ 106547 h 4275461"/>
                <a:gd name="connsiteX89" fmla="*/ 1746598 w 3619883"/>
                <a:gd name="connsiteY89" fmla="*/ 122460 h 4275461"/>
                <a:gd name="connsiteX90" fmla="*/ 1811913 w 3619883"/>
                <a:gd name="connsiteY90" fmla="*/ 143234 h 4275461"/>
                <a:gd name="connsiteX91" fmla="*/ 1856557 w 3619883"/>
                <a:gd name="connsiteY91" fmla="*/ 133511 h 4275461"/>
                <a:gd name="connsiteX92" fmla="*/ 2066003 w 3619883"/>
                <a:gd name="connsiteY92" fmla="*/ 143313 h 4275461"/>
                <a:gd name="connsiteX93" fmla="*/ 2177615 w 3619883"/>
                <a:gd name="connsiteY93" fmla="*/ 119007 h 4275461"/>
                <a:gd name="connsiteX94" fmla="*/ 2255883 w 3619883"/>
                <a:gd name="connsiteY94" fmla="*/ 99047 h 4275461"/>
                <a:gd name="connsiteX95" fmla="*/ 2344622 w 3619883"/>
                <a:gd name="connsiteY95" fmla="*/ 91388 h 4275461"/>
                <a:gd name="connsiteX96" fmla="*/ 2455682 w 3619883"/>
                <a:gd name="connsiteY96" fmla="*/ 78869 h 4275461"/>
                <a:gd name="connsiteX97" fmla="*/ 2632609 w 3619883"/>
                <a:gd name="connsiteY97" fmla="*/ 75338 h 4275461"/>
                <a:gd name="connsiteX98" fmla="*/ 2742291 w 3619883"/>
                <a:gd name="connsiteY98" fmla="*/ 92282 h 4275461"/>
                <a:gd name="connsiteX99" fmla="*/ 2851974 w 3619883"/>
                <a:gd name="connsiteY99" fmla="*/ 109227 h 4275461"/>
                <a:gd name="connsiteX100" fmla="*/ 2907643 w 3619883"/>
                <a:gd name="connsiteY100" fmla="*/ 100020 h 4275461"/>
                <a:gd name="connsiteX101" fmla="*/ 2944022 w 3619883"/>
                <a:gd name="connsiteY101" fmla="*/ 30853 h 4275461"/>
                <a:gd name="connsiteX102" fmla="*/ 3022289 w 3619883"/>
                <a:gd name="connsiteY102" fmla="*/ 10893 h 4275461"/>
                <a:gd name="connsiteX103" fmla="*/ 3054807 w 3619883"/>
                <a:gd name="connsiteY103" fmla="*/ 24226 h 4275461"/>
                <a:gd name="connsiteX104" fmla="*/ 3141892 w 3619883"/>
                <a:gd name="connsiteY104" fmla="*/ 51925 h 4275461"/>
                <a:gd name="connsiteX105" fmla="*/ 3185711 w 3619883"/>
                <a:gd name="connsiteY105" fmla="*/ 59881 h 4275461"/>
                <a:gd name="connsiteX106" fmla="*/ 3219056 w 3619883"/>
                <a:gd name="connsiteY106" fmla="*/ 55536 h 4275461"/>
                <a:gd name="connsiteX107" fmla="*/ 3263425 w 3619883"/>
                <a:gd name="connsiteY107" fmla="*/ 51706 h 4275461"/>
                <a:gd name="connsiteX108" fmla="*/ 3296219 w 3619883"/>
                <a:gd name="connsiteY108" fmla="*/ 59147 h 4275461"/>
                <a:gd name="connsiteX109" fmla="*/ 3319094 w 3619883"/>
                <a:gd name="connsiteY109" fmla="*/ 42500 h 4275461"/>
                <a:gd name="connsiteX110" fmla="*/ 3420511 w 3619883"/>
                <a:gd name="connsiteY110" fmla="*/ 0 h 4275461"/>
                <a:gd name="connsiteX111" fmla="*/ 3453305 w 3619883"/>
                <a:gd name="connsiteY111" fmla="*/ 7440 h 4275461"/>
                <a:gd name="connsiteX112" fmla="*/ 3496571 w 3619883"/>
                <a:gd name="connsiteY112" fmla="*/ 27182 h 4275461"/>
                <a:gd name="connsiteX113" fmla="*/ 3602117 w 3619883"/>
                <a:gd name="connsiteY113" fmla="*/ 132521 h 4275461"/>
                <a:gd name="connsiteX114" fmla="*/ 3619883 w 3619883"/>
                <a:gd name="connsiteY114" fmla="*/ 140049 h 4275461"/>
                <a:gd name="connsiteX115" fmla="*/ 3619883 w 3619883"/>
                <a:gd name="connsiteY11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93894 w 3619883"/>
                <a:gd name="connsiteY12" fmla="*/ 4128157 h 4275461"/>
                <a:gd name="connsiteX13" fmla="*/ 1893894 w 3619883"/>
                <a:gd name="connsiteY13" fmla="*/ 3951392 h 4275461"/>
                <a:gd name="connsiteX14" fmla="*/ 1716110 w 3619883"/>
                <a:gd name="connsiteY14" fmla="*/ 3951392 h 4275461"/>
                <a:gd name="connsiteX15" fmla="*/ 1716110 w 3619883"/>
                <a:gd name="connsiteY15" fmla="*/ 4006431 h 4275461"/>
                <a:gd name="connsiteX16" fmla="*/ 1703447 w 3619883"/>
                <a:gd name="connsiteY16" fmla="*/ 4007960 h 4275461"/>
                <a:gd name="connsiteX17" fmla="*/ 1716110 w 3619883"/>
                <a:gd name="connsiteY17" fmla="*/ 4044284 h 4275461"/>
                <a:gd name="connsiteX18" fmla="*/ 1716110 w 3619883"/>
                <a:gd name="connsiteY18" fmla="*/ 4128157 h 4275461"/>
                <a:gd name="connsiteX19" fmla="*/ 1745346 w 3619883"/>
                <a:gd name="connsiteY19" fmla="*/ 4128157 h 4275461"/>
                <a:gd name="connsiteX20" fmla="*/ 1796694 w 3619883"/>
                <a:gd name="connsiteY20" fmla="*/ 4275461 h 4275461"/>
                <a:gd name="connsiteX21" fmla="*/ 1558844 w 3619883"/>
                <a:gd name="connsiteY21" fmla="*/ 4275461 h 4275461"/>
                <a:gd name="connsiteX22" fmla="*/ 1517252 w 3619883"/>
                <a:gd name="connsiteY22" fmla="*/ 4128157 h 4275461"/>
                <a:gd name="connsiteX23" fmla="*/ 1582936 w 3619883"/>
                <a:gd name="connsiteY23" fmla="*/ 4128157 h 4275461"/>
                <a:gd name="connsiteX24" fmla="*/ 1582936 w 3619883"/>
                <a:gd name="connsiteY24" fmla="*/ 3951392 h 4275461"/>
                <a:gd name="connsiteX25" fmla="*/ 1405151 w 3619883"/>
                <a:gd name="connsiteY25" fmla="*/ 3951392 h 4275461"/>
                <a:gd name="connsiteX26" fmla="*/ 1405151 w 3619883"/>
                <a:gd name="connsiteY26" fmla="*/ 4128157 h 4275461"/>
                <a:gd name="connsiteX27" fmla="*/ 1468988 w 3619883"/>
                <a:gd name="connsiteY27" fmla="*/ 4128157 h 4275461"/>
                <a:gd name="connsiteX28" fmla="*/ 1427396 w 3619883"/>
                <a:gd name="connsiteY28" fmla="*/ 4275461 h 4275461"/>
                <a:gd name="connsiteX29" fmla="*/ 1210751 w 3619883"/>
                <a:gd name="connsiteY29" fmla="*/ 4275461 h 4275461"/>
                <a:gd name="connsiteX30" fmla="*/ 1210751 w 3619883"/>
                <a:gd name="connsiteY30" fmla="*/ 4128157 h 4275461"/>
                <a:gd name="connsiteX31" fmla="*/ 1271978 w 3619883"/>
                <a:gd name="connsiteY31" fmla="*/ 4128157 h 4275461"/>
                <a:gd name="connsiteX32" fmla="*/ 1271978 w 3619883"/>
                <a:gd name="connsiteY32" fmla="*/ 3951392 h 4275461"/>
                <a:gd name="connsiteX33" fmla="*/ 1094193 w 3619883"/>
                <a:gd name="connsiteY33" fmla="*/ 3951392 h 4275461"/>
                <a:gd name="connsiteX34" fmla="*/ 1094193 w 3619883"/>
                <a:gd name="connsiteY34" fmla="*/ 4128157 h 4275461"/>
                <a:gd name="connsiteX35" fmla="*/ 1140354 w 3619883"/>
                <a:gd name="connsiteY35" fmla="*/ 4128157 h 4275461"/>
                <a:gd name="connsiteX36" fmla="*/ 1140354 w 3619883"/>
                <a:gd name="connsiteY36" fmla="*/ 4275461 h 4275461"/>
                <a:gd name="connsiteX37" fmla="*/ 953807 w 3619883"/>
                <a:gd name="connsiteY37" fmla="*/ 4275461 h 4275461"/>
                <a:gd name="connsiteX38" fmla="*/ 912215 w 3619883"/>
                <a:gd name="connsiteY38" fmla="*/ 4128157 h 4275461"/>
                <a:gd name="connsiteX39" fmla="*/ 961020 w 3619883"/>
                <a:gd name="connsiteY39" fmla="*/ 4128157 h 4275461"/>
                <a:gd name="connsiteX40" fmla="*/ 961020 w 3619883"/>
                <a:gd name="connsiteY40" fmla="*/ 3951392 h 4275461"/>
                <a:gd name="connsiteX41" fmla="*/ 783235 w 3619883"/>
                <a:gd name="connsiteY41" fmla="*/ 3951392 h 4275461"/>
                <a:gd name="connsiteX42" fmla="*/ 783235 w 3619883"/>
                <a:gd name="connsiteY42" fmla="*/ 4128157 h 4275461"/>
                <a:gd name="connsiteX43" fmla="*/ 871024 w 3619883"/>
                <a:gd name="connsiteY43" fmla="*/ 4128157 h 4275461"/>
                <a:gd name="connsiteX44" fmla="*/ 829432 w 3619883"/>
                <a:gd name="connsiteY44" fmla="*/ 4275461 h 4275461"/>
                <a:gd name="connsiteX45" fmla="*/ 611484 w 3619883"/>
                <a:gd name="connsiteY45" fmla="*/ 4275461 h 4275461"/>
                <a:gd name="connsiteX46" fmla="*/ 621247 w 3619883"/>
                <a:gd name="connsiteY46" fmla="*/ 4128157 h 4275461"/>
                <a:gd name="connsiteX47" fmla="*/ 650062 w 3619883"/>
                <a:gd name="connsiteY47" fmla="*/ 4128157 h 4275461"/>
                <a:gd name="connsiteX48" fmla="*/ 650062 w 3619883"/>
                <a:gd name="connsiteY48" fmla="*/ 3951392 h 4275461"/>
                <a:gd name="connsiteX49" fmla="*/ 472277 w 3619883"/>
                <a:gd name="connsiteY49" fmla="*/ 3951392 h 4275461"/>
                <a:gd name="connsiteX50" fmla="*/ 472277 w 3619883"/>
                <a:gd name="connsiteY50" fmla="*/ 4128157 h 4275461"/>
                <a:gd name="connsiteX51" fmla="*/ 522650 w 3619883"/>
                <a:gd name="connsiteY51" fmla="*/ 4128157 h 4275461"/>
                <a:gd name="connsiteX52" fmla="*/ 573998 w 3619883"/>
                <a:gd name="connsiteY52" fmla="*/ 4275461 h 4275461"/>
                <a:gd name="connsiteX53" fmla="*/ 336164 w 3619883"/>
                <a:gd name="connsiteY53" fmla="*/ 4275461 h 4275461"/>
                <a:gd name="connsiteX54" fmla="*/ 294572 w 3619883"/>
                <a:gd name="connsiteY54" fmla="*/ 4128157 h 4275461"/>
                <a:gd name="connsiteX55" fmla="*/ 339106 w 3619883"/>
                <a:gd name="connsiteY55" fmla="*/ 4128157 h 4275461"/>
                <a:gd name="connsiteX56" fmla="*/ 339106 w 3619883"/>
                <a:gd name="connsiteY56" fmla="*/ 3951392 h 4275461"/>
                <a:gd name="connsiteX57" fmla="*/ 161321 w 3619883"/>
                <a:gd name="connsiteY57" fmla="*/ 3951392 h 4275461"/>
                <a:gd name="connsiteX58" fmla="*/ 161321 w 3619883"/>
                <a:gd name="connsiteY58" fmla="*/ 4128157 h 4275461"/>
                <a:gd name="connsiteX59" fmla="*/ 230914 w 3619883"/>
                <a:gd name="connsiteY59" fmla="*/ 4128157 h 4275461"/>
                <a:gd name="connsiteX60" fmla="*/ 189322 w 3619883"/>
                <a:gd name="connsiteY60" fmla="*/ 4275461 h 4275461"/>
                <a:gd name="connsiteX61" fmla="*/ 0 w 3619883"/>
                <a:gd name="connsiteY61" fmla="*/ 4275461 h 4275461"/>
                <a:gd name="connsiteX62" fmla="*/ 0 w 3619883"/>
                <a:gd name="connsiteY62" fmla="*/ 42229 h 4275461"/>
                <a:gd name="connsiteX63" fmla="*/ 42464 w 3619883"/>
                <a:gd name="connsiteY63" fmla="*/ 40518 h 4275461"/>
                <a:gd name="connsiteX64" fmla="*/ 137733 w 3619883"/>
                <a:gd name="connsiteY64" fmla="*/ 35355 h 4275461"/>
                <a:gd name="connsiteX65" fmla="*/ 270565 w 3619883"/>
                <a:gd name="connsiteY65" fmla="*/ 29759 h 4275461"/>
                <a:gd name="connsiteX66" fmla="*/ 479734 w 3619883"/>
                <a:gd name="connsiteY66" fmla="*/ 45455 h 4275461"/>
                <a:gd name="connsiteX67" fmla="*/ 524103 w 3619883"/>
                <a:gd name="connsiteY67" fmla="*/ 41625 h 4275461"/>
                <a:gd name="connsiteX68" fmla="*/ 624416 w 3619883"/>
                <a:gd name="connsiteY68" fmla="*/ 22696 h 4275461"/>
                <a:gd name="connsiteX69" fmla="*/ 657762 w 3619883"/>
                <a:gd name="connsiteY69" fmla="*/ 18351 h 4275461"/>
                <a:gd name="connsiteX70" fmla="*/ 690557 w 3619883"/>
                <a:gd name="connsiteY70" fmla="*/ 25792 h 4275461"/>
                <a:gd name="connsiteX71" fmla="*/ 745123 w 3619883"/>
                <a:gd name="connsiteY71" fmla="*/ 40157 h 4275461"/>
                <a:gd name="connsiteX72" fmla="*/ 789493 w 3619883"/>
                <a:gd name="connsiteY72" fmla="*/ 36327 h 4275461"/>
                <a:gd name="connsiteX73" fmla="*/ 854255 w 3619883"/>
                <a:gd name="connsiteY73" fmla="*/ 68887 h 4275461"/>
                <a:gd name="connsiteX74" fmla="*/ 897520 w 3619883"/>
                <a:gd name="connsiteY74" fmla="*/ 88629 h 4275461"/>
                <a:gd name="connsiteX75" fmla="*/ 940510 w 3619883"/>
                <a:gd name="connsiteY75" fmla="*/ 114265 h 4275461"/>
                <a:gd name="connsiteX76" fmla="*/ 1082712 w 3619883"/>
                <a:gd name="connsiteY76" fmla="*/ 144543 h 4275461"/>
                <a:gd name="connsiteX77" fmla="*/ 1205348 w 3619883"/>
                <a:gd name="connsiteY77" fmla="*/ 120753 h 4275461"/>
                <a:gd name="connsiteX78" fmla="*/ 1271764 w 3619883"/>
                <a:gd name="connsiteY78" fmla="*/ 117956 h 4275461"/>
                <a:gd name="connsiteX79" fmla="*/ 1315583 w 3619883"/>
                <a:gd name="connsiteY79" fmla="*/ 125912 h 4275461"/>
                <a:gd name="connsiteX80" fmla="*/ 1359125 w 3619883"/>
                <a:gd name="connsiteY80" fmla="*/ 139761 h 4275461"/>
                <a:gd name="connsiteX81" fmla="*/ 1391919 w 3619883"/>
                <a:gd name="connsiteY81" fmla="*/ 147202 h 4275461"/>
                <a:gd name="connsiteX82" fmla="*/ 1436563 w 3619883"/>
                <a:gd name="connsiteY82" fmla="*/ 137480 h 4275461"/>
                <a:gd name="connsiteX83" fmla="*/ 1471566 w 3619883"/>
                <a:gd name="connsiteY83" fmla="*/ 97777 h 4275461"/>
                <a:gd name="connsiteX84" fmla="*/ 1505739 w 3619883"/>
                <a:gd name="connsiteY84" fmla="*/ 75753 h 4275461"/>
                <a:gd name="connsiteX85" fmla="*/ 1590891 w 3619883"/>
                <a:gd name="connsiteY85" fmla="*/ 144702 h 4275461"/>
                <a:gd name="connsiteX86" fmla="*/ 1625616 w 3619883"/>
                <a:gd name="connsiteY86" fmla="*/ 110893 h 4275461"/>
                <a:gd name="connsiteX87" fmla="*/ 1658964 w 3619883"/>
                <a:gd name="connsiteY87" fmla="*/ 106547 h 4275461"/>
                <a:gd name="connsiteX88" fmla="*/ 1746598 w 3619883"/>
                <a:gd name="connsiteY88" fmla="*/ 122460 h 4275461"/>
                <a:gd name="connsiteX89" fmla="*/ 1811913 w 3619883"/>
                <a:gd name="connsiteY89" fmla="*/ 143234 h 4275461"/>
                <a:gd name="connsiteX90" fmla="*/ 1856557 w 3619883"/>
                <a:gd name="connsiteY90" fmla="*/ 133511 h 4275461"/>
                <a:gd name="connsiteX91" fmla="*/ 2066003 w 3619883"/>
                <a:gd name="connsiteY91" fmla="*/ 143313 h 4275461"/>
                <a:gd name="connsiteX92" fmla="*/ 2177615 w 3619883"/>
                <a:gd name="connsiteY92" fmla="*/ 119007 h 4275461"/>
                <a:gd name="connsiteX93" fmla="*/ 2255883 w 3619883"/>
                <a:gd name="connsiteY93" fmla="*/ 99047 h 4275461"/>
                <a:gd name="connsiteX94" fmla="*/ 2344622 w 3619883"/>
                <a:gd name="connsiteY94" fmla="*/ 91388 h 4275461"/>
                <a:gd name="connsiteX95" fmla="*/ 2455682 w 3619883"/>
                <a:gd name="connsiteY95" fmla="*/ 78869 h 4275461"/>
                <a:gd name="connsiteX96" fmla="*/ 2632609 w 3619883"/>
                <a:gd name="connsiteY96" fmla="*/ 75338 h 4275461"/>
                <a:gd name="connsiteX97" fmla="*/ 2742291 w 3619883"/>
                <a:gd name="connsiteY97" fmla="*/ 92282 h 4275461"/>
                <a:gd name="connsiteX98" fmla="*/ 2851974 w 3619883"/>
                <a:gd name="connsiteY98" fmla="*/ 109227 h 4275461"/>
                <a:gd name="connsiteX99" fmla="*/ 2907643 w 3619883"/>
                <a:gd name="connsiteY99" fmla="*/ 100020 h 4275461"/>
                <a:gd name="connsiteX100" fmla="*/ 2944022 w 3619883"/>
                <a:gd name="connsiteY100" fmla="*/ 30853 h 4275461"/>
                <a:gd name="connsiteX101" fmla="*/ 3022289 w 3619883"/>
                <a:gd name="connsiteY101" fmla="*/ 10893 h 4275461"/>
                <a:gd name="connsiteX102" fmla="*/ 3054807 w 3619883"/>
                <a:gd name="connsiteY102" fmla="*/ 24226 h 4275461"/>
                <a:gd name="connsiteX103" fmla="*/ 3141892 w 3619883"/>
                <a:gd name="connsiteY103" fmla="*/ 51925 h 4275461"/>
                <a:gd name="connsiteX104" fmla="*/ 3185711 w 3619883"/>
                <a:gd name="connsiteY104" fmla="*/ 59881 h 4275461"/>
                <a:gd name="connsiteX105" fmla="*/ 3219056 w 3619883"/>
                <a:gd name="connsiteY105" fmla="*/ 55536 h 4275461"/>
                <a:gd name="connsiteX106" fmla="*/ 3263425 w 3619883"/>
                <a:gd name="connsiteY106" fmla="*/ 51706 h 4275461"/>
                <a:gd name="connsiteX107" fmla="*/ 3296219 w 3619883"/>
                <a:gd name="connsiteY107" fmla="*/ 59147 h 4275461"/>
                <a:gd name="connsiteX108" fmla="*/ 3319094 w 3619883"/>
                <a:gd name="connsiteY108" fmla="*/ 42500 h 4275461"/>
                <a:gd name="connsiteX109" fmla="*/ 3420511 w 3619883"/>
                <a:gd name="connsiteY109" fmla="*/ 0 h 4275461"/>
                <a:gd name="connsiteX110" fmla="*/ 3453305 w 3619883"/>
                <a:gd name="connsiteY110" fmla="*/ 7440 h 4275461"/>
                <a:gd name="connsiteX111" fmla="*/ 3496571 w 3619883"/>
                <a:gd name="connsiteY111" fmla="*/ 27182 h 4275461"/>
                <a:gd name="connsiteX112" fmla="*/ 3602117 w 3619883"/>
                <a:gd name="connsiteY112" fmla="*/ 132521 h 4275461"/>
                <a:gd name="connsiteX113" fmla="*/ 3619883 w 3619883"/>
                <a:gd name="connsiteY113" fmla="*/ 140049 h 4275461"/>
                <a:gd name="connsiteX114" fmla="*/ 3619883 w 3619883"/>
                <a:gd name="connsiteY11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93894 w 3619883"/>
                <a:gd name="connsiteY12" fmla="*/ 3951392 h 4275461"/>
                <a:gd name="connsiteX13" fmla="*/ 1716110 w 3619883"/>
                <a:gd name="connsiteY13" fmla="*/ 3951392 h 4275461"/>
                <a:gd name="connsiteX14" fmla="*/ 1716110 w 3619883"/>
                <a:gd name="connsiteY14" fmla="*/ 4006431 h 4275461"/>
                <a:gd name="connsiteX15" fmla="*/ 1703447 w 3619883"/>
                <a:gd name="connsiteY15" fmla="*/ 4007960 h 4275461"/>
                <a:gd name="connsiteX16" fmla="*/ 1716110 w 3619883"/>
                <a:gd name="connsiteY16" fmla="*/ 4044284 h 4275461"/>
                <a:gd name="connsiteX17" fmla="*/ 1716110 w 3619883"/>
                <a:gd name="connsiteY17" fmla="*/ 4128157 h 4275461"/>
                <a:gd name="connsiteX18" fmla="*/ 1745346 w 3619883"/>
                <a:gd name="connsiteY18" fmla="*/ 4128157 h 4275461"/>
                <a:gd name="connsiteX19" fmla="*/ 1796694 w 3619883"/>
                <a:gd name="connsiteY19" fmla="*/ 4275461 h 4275461"/>
                <a:gd name="connsiteX20" fmla="*/ 1558844 w 3619883"/>
                <a:gd name="connsiteY20" fmla="*/ 4275461 h 4275461"/>
                <a:gd name="connsiteX21" fmla="*/ 1517252 w 3619883"/>
                <a:gd name="connsiteY21" fmla="*/ 4128157 h 4275461"/>
                <a:gd name="connsiteX22" fmla="*/ 1582936 w 3619883"/>
                <a:gd name="connsiteY22" fmla="*/ 4128157 h 4275461"/>
                <a:gd name="connsiteX23" fmla="*/ 1582936 w 3619883"/>
                <a:gd name="connsiteY23" fmla="*/ 3951392 h 4275461"/>
                <a:gd name="connsiteX24" fmla="*/ 1405151 w 3619883"/>
                <a:gd name="connsiteY24" fmla="*/ 3951392 h 4275461"/>
                <a:gd name="connsiteX25" fmla="*/ 1405151 w 3619883"/>
                <a:gd name="connsiteY25" fmla="*/ 4128157 h 4275461"/>
                <a:gd name="connsiteX26" fmla="*/ 1468988 w 3619883"/>
                <a:gd name="connsiteY26" fmla="*/ 4128157 h 4275461"/>
                <a:gd name="connsiteX27" fmla="*/ 1427396 w 3619883"/>
                <a:gd name="connsiteY27" fmla="*/ 4275461 h 4275461"/>
                <a:gd name="connsiteX28" fmla="*/ 1210751 w 3619883"/>
                <a:gd name="connsiteY28" fmla="*/ 4275461 h 4275461"/>
                <a:gd name="connsiteX29" fmla="*/ 1210751 w 3619883"/>
                <a:gd name="connsiteY29" fmla="*/ 4128157 h 4275461"/>
                <a:gd name="connsiteX30" fmla="*/ 1271978 w 3619883"/>
                <a:gd name="connsiteY30" fmla="*/ 4128157 h 4275461"/>
                <a:gd name="connsiteX31" fmla="*/ 1271978 w 3619883"/>
                <a:gd name="connsiteY31" fmla="*/ 3951392 h 4275461"/>
                <a:gd name="connsiteX32" fmla="*/ 1094193 w 3619883"/>
                <a:gd name="connsiteY32" fmla="*/ 3951392 h 4275461"/>
                <a:gd name="connsiteX33" fmla="*/ 1094193 w 3619883"/>
                <a:gd name="connsiteY33" fmla="*/ 4128157 h 4275461"/>
                <a:gd name="connsiteX34" fmla="*/ 1140354 w 3619883"/>
                <a:gd name="connsiteY34" fmla="*/ 4128157 h 4275461"/>
                <a:gd name="connsiteX35" fmla="*/ 1140354 w 3619883"/>
                <a:gd name="connsiteY35" fmla="*/ 4275461 h 4275461"/>
                <a:gd name="connsiteX36" fmla="*/ 953807 w 3619883"/>
                <a:gd name="connsiteY36" fmla="*/ 4275461 h 4275461"/>
                <a:gd name="connsiteX37" fmla="*/ 912215 w 3619883"/>
                <a:gd name="connsiteY37" fmla="*/ 4128157 h 4275461"/>
                <a:gd name="connsiteX38" fmla="*/ 961020 w 3619883"/>
                <a:gd name="connsiteY38" fmla="*/ 4128157 h 4275461"/>
                <a:gd name="connsiteX39" fmla="*/ 961020 w 3619883"/>
                <a:gd name="connsiteY39" fmla="*/ 3951392 h 4275461"/>
                <a:gd name="connsiteX40" fmla="*/ 783235 w 3619883"/>
                <a:gd name="connsiteY40" fmla="*/ 3951392 h 4275461"/>
                <a:gd name="connsiteX41" fmla="*/ 783235 w 3619883"/>
                <a:gd name="connsiteY41" fmla="*/ 4128157 h 4275461"/>
                <a:gd name="connsiteX42" fmla="*/ 871024 w 3619883"/>
                <a:gd name="connsiteY42" fmla="*/ 4128157 h 4275461"/>
                <a:gd name="connsiteX43" fmla="*/ 829432 w 3619883"/>
                <a:gd name="connsiteY43" fmla="*/ 4275461 h 4275461"/>
                <a:gd name="connsiteX44" fmla="*/ 611484 w 3619883"/>
                <a:gd name="connsiteY44" fmla="*/ 4275461 h 4275461"/>
                <a:gd name="connsiteX45" fmla="*/ 621247 w 3619883"/>
                <a:gd name="connsiteY45" fmla="*/ 4128157 h 4275461"/>
                <a:gd name="connsiteX46" fmla="*/ 650062 w 3619883"/>
                <a:gd name="connsiteY46" fmla="*/ 4128157 h 4275461"/>
                <a:gd name="connsiteX47" fmla="*/ 650062 w 3619883"/>
                <a:gd name="connsiteY47" fmla="*/ 3951392 h 4275461"/>
                <a:gd name="connsiteX48" fmla="*/ 472277 w 3619883"/>
                <a:gd name="connsiteY48" fmla="*/ 3951392 h 4275461"/>
                <a:gd name="connsiteX49" fmla="*/ 472277 w 3619883"/>
                <a:gd name="connsiteY49" fmla="*/ 4128157 h 4275461"/>
                <a:gd name="connsiteX50" fmla="*/ 522650 w 3619883"/>
                <a:gd name="connsiteY50" fmla="*/ 4128157 h 4275461"/>
                <a:gd name="connsiteX51" fmla="*/ 573998 w 3619883"/>
                <a:gd name="connsiteY51" fmla="*/ 4275461 h 4275461"/>
                <a:gd name="connsiteX52" fmla="*/ 336164 w 3619883"/>
                <a:gd name="connsiteY52" fmla="*/ 4275461 h 4275461"/>
                <a:gd name="connsiteX53" fmla="*/ 294572 w 3619883"/>
                <a:gd name="connsiteY53" fmla="*/ 4128157 h 4275461"/>
                <a:gd name="connsiteX54" fmla="*/ 339106 w 3619883"/>
                <a:gd name="connsiteY54" fmla="*/ 4128157 h 4275461"/>
                <a:gd name="connsiteX55" fmla="*/ 339106 w 3619883"/>
                <a:gd name="connsiteY55" fmla="*/ 3951392 h 4275461"/>
                <a:gd name="connsiteX56" fmla="*/ 161321 w 3619883"/>
                <a:gd name="connsiteY56" fmla="*/ 3951392 h 4275461"/>
                <a:gd name="connsiteX57" fmla="*/ 161321 w 3619883"/>
                <a:gd name="connsiteY57" fmla="*/ 4128157 h 4275461"/>
                <a:gd name="connsiteX58" fmla="*/ 230914 w 3619883"/>
                <a:gd name="connsiteY58" fmla="*/ 4128157 h 4275461"/>
                <a:gd name="connsiteX59" fmla="*/ 189322 w 3619883"/>
                <a:gd name="connsiteY59" fmla="*/ 4275461 h 4275461"/>
                <a:gd name="connsiteX60" fmla="*/ 0 w 3619883"/>
                <a:gd name="connsiteY60" fmla="*/ 4275461 h 4275461"/>
                <a:gd name="connsiteX61" fmla="*/ 0 w 3619883"/>
                <a:gd name="connsiteY61" fmla="*/ 42229 h 4275461"/>
                <a:gd name="connsiteX62" fmla="*/ 42464 w 3619883"/>
                <a:gd name="connsiteY62" fmla="*/ 40518 h 4275461"/>
                <a:gd name="connsiteX63" fmla="*/ 137733 w 3619883"/>
                <a:gd name="connsiteY63" fmla="*/ 35355 h 4275461"/>
                <a:gd name="connsiteX64" fmla="*/ 270565 w 3619883"/>
                <a:gd name="connsiteY64" fmla="*/ 29759 h 4275461"/>
                <a:gd name="connsiteX65" fmla="*/ 479734 w 3619883"/>
                <a:gd name="connsiteY65" fmla="*/ 45455 h 4275461"/>
                <a:gd name="connsiteX66" fmla="*/ 524103 w 3619883"/>
                <a:gd name="connsiteY66" fmla="*/ 41625 h 4275461"/>
                <a:gd name="connsiteX67" fmla="*/ 624416 w 3619883"/>
                <a:gd name="connsiteY67" fmla="*/ 22696 h 4275461"/>
                <a:gd name="connsiteX68" fmla="*/ 657762 w 3619883"/>
                <a:gd name="connsiteY68" fmla="*/ 18351 h 4275461"/>
                <a:gd name="connsiteX69" fmla="*/ 690557 w 3619883"/>
                <a:gd name="connsiteY69" fmla="*/ 25792 h 4275461"/>
                <a:gd name="connsiteX70" fmla="*/ 745123 w 3619883"/>
                <a:gd name="connsiteY70" fmla="*/ 40157 h 4275461"/>
                <a:gd name="connsiteX71" fmla="*/ 789493 w 3619883"/>
                <a:gd name="connsiteY71" fmla="*/ 36327 h 4275461"/>
                <a:gd name="connsiteX72" fmla="*/ 854255 w 3619883"/>
                <a:gd name="connsiteY72" fmla="*/ 68887 h 4275461"/>
                <a:gd name="connsiteX73" fmla="*/ 897520 w 3619883"/>
                <a:gd name="connsiteY73" fmla="*/ 88629 h 4275461"/>
                <a:gd name="connsiteX74" fmla="*/ 940510 w 3619883"/>
                <a:gd name="connsiteY74" fmla="*/ 114265 h 4275461"/>
                <a:gd name="connsiteX75" fmla="*/ 1082712 w 3619883"/>
                <a:gd name="connsiteY75" fmla="*/ 144543 h 4275461"/>
                <a:gd name="connsiteX76" fmla="*/ 1205348 w 3619883"/>
                <a:gd name="connsiteY76" fmla="*/ 120753 h 4275461"/>
                <a:gd name="connsiteX77" fmla="*/ 1271764 w 3619883"/>
                <a:gd name="connsiteY77" fmla="*/ 117956 h 4275461"/>
                <a:gd name="connsiteX78" fmla="*/ 1315583 w 3619883"/>
                <a:gd name="connsiteY78" fmla="*/ 125912 h 4275461"/>
                <a:gd name="connsiteX79" fmla="*/ 1359125 w 3619883"/>
                <a:gd name="connsiteY79" fmla="*/ 139761 h 4275461"/>
                <a:gd name="connsiteX80" fmla="*/ 1391919 w 3619883"/>
                <a:gd name="connsiteY80" fmla="*/ 147202 h 4275461"/>
                <a:gd name="connsiteX81" fmla="*/ 1436563 w 3619883"/>
                <a:gd name="connsiteY81" fmla="*/ 137480 h 4275461"/>
                <a:gd name="connsiteX82" fmla="*/ 1471566 w 3619883"/>
                <a:gd name="connsiteY82" fmla="*/ 97777 h 4275461"/>
                <a:gd name="connsiteX83" fmla="*/ 1505739 w 3619883"/>
                <a:gd name="connsiteY83" fmla="*/ 75753 h 4275461"/>
                <a:gd name="connsiteX84" fmla="*/ 1590891 w 3619883"/>
                <a:gd name="connsiteY84" fmla="*/ 144702 h 4275461"/>
                <a:gd name="connsiteX85" fmla="*/ 1625616 w 3619883"/>
                <a:gd name="connsiteY85" fmla="*/ 110893 h 4275461"/>
                <a:gd name="connsiteX86" fmla="*/ 1658964 w 3619883"/>
                <a:gd name="connsiteY86" fmla="*/ 106547 h 4275461"/>
                <a:gd name="connsiteX87" fmla="*/ 1746598 w 3619883"/>
                <a:gd name="connsiteY87" fmla="*/ 122460 h 4275461"/>
                <a:gd name="connsiteX88" fmla="*/ 1811913 w 3619883"/>
                <a:gd name="connsiteY88" fmla="*/ 143234 h 4275461"/>
                <a:gd name="connsiteX89" fmla="*/ 1856557 w 3619883"/>
                <a:gd name="connsiteY89" fmla="*/ 133511 h 4275461"/>
                <a:gd name="connsiteX90" fmla="*/ 2066003 w 3619883"/>
                <a:gd name="connsiteY90" fmla="*/ 143313 h 4275461"/>
                <a:gd name="connsiteX91" fmla="*/ 2177615 w 3619883"/>
                <a:gd name="connsiteY91" fmla="*/ 119007 h 4275461"/>
                <a:gd name="connsiteX92" fmla="*/ 2255883 w 3619883"/>
                <a:gd name="connsiteY92" fmla="*/ 99047 h 4275461"/>
                <a:gd name="connsiteX93" fmla="*/ 2344622 w 3619883"/>
                <a:gd name="connsiteY93" fmla="*/ 91388 h 4275461"/>
                <a:gd name="connsiteX94" fmla="*/ 2455682 w 3619883"/>
                <a:gd name="connsiteY94" fmla="*/ 78869 h 4275461"/>
                <a:gd name="connsiteX95" fmla="*/ 2632609 w 3619883"/>
                <a:gd name="connsiteY95" fmla="*/ 75338 h 4275461"/>
                <a:gd name="connsiteX96" fmla="*/ 2742291 w 3619883"/>
                <a:gd name="connsiteY96" fmla="*/ 92282 h 4275461"/>
                <a:gd name="connsiteX97" fmla="*/ 2851974 w 3619883"/>
                <a:gd name="connsiteY97" fmla="*/ 109227 h 4275461"/>
                <a:gd name="connsiteX98" fmla="*/ 2907643 w 3619883"/>
                <a:gd name="connsiteY98" fmla="*/ 100020 h 4275461"/>
                <a:gd name="connsiteX99" fmla="*/ 2944022 w 3619883"/>
                <a:gd name="connsiteY99" fmla="*/ 30853 h 4275461"/>
                <a:gd name="connsiteX100" fmla="*/ 3022289 w 3619883"/>
                <a:gd name="connsiteY100" fmla="*/ 10893 h 4275461"/>
                <a:gd name="connsiteX101" fmla="*/ 3054807 w 3619883"/>
                <a:gd name="connsiteY101" fmla="*/ 24226 h 4275461"/>
                <a:gd name="connsiteX102" fmla="*/ 3141892 w 3619883"/>
                <a:gd name="connsiteY102" fmla="*/ 51925 h 4275461"/>
                <a:gd name="connsiteX103" fmla="*/ 3185711 w 3619883"/>
                <a:gd name="connsiteY103" fmla="*/ 59881 h 4275461"/>
                <a:gd name="connsiteX104" fmla="*/ 3219056 w 3619883"/>
                <a:gd name="connsiteY104" fmla="*/ 55536 h 4275461"/>
                <a:gd name="connsiteX105" fmla="*/ 3263425 w 3619883"/>
                <a:gd name="connsiteY105" fmla="*/ 51706 h 4275461"/>
                <a:gd name="connsiteX106" fmla="*/ 3296219 w 3619883"/>
                <a:gd name="connsiteY106" fmla="*/ 59147 h 4275461"/>
                <a:gd name="connsiteX107" fmla="*/ 3319094 w 3619883"/>
                <a:gd name="connsiteY107" fmla="*/ 42500 h 4275461"/>
                <a:gd name="connsiteX108" fmla="*/ 3420511 w 3619883"/>
                <a:gd name="connsiteY108" fmla="*/ 0 h 4275461"/>
                <a:gd name="connsiteX109" fmla="*/ 3453305 w 3619883"/>
                <a:gd name="connsiteY109" fmla="*/ 7440 h 4275461"/>
                <a:gd name="connsiteX110" fmla="*/ 3496571 w 3619883"/>
                <a:gd name="connsiteY110" fmla="*/ 27182 h 4275461"/>
                <a:gd name="connsiteX111" fmla="*/ 3602117 w 3619883"/>
                <a:gd name="connsiteY111" fmla="*/ 132521 h 4275461"/>
                <a:gd name="connsiteX112" fmla="*/ 3619883 w 3619883"/>
                <a:gd name="connsiteY112" fmla="*/ 140049 h 4275461"/>
                <a:gd name="connsiteX113" fmla="*/ 3619883 w 3619883"/>
                <a:gd name="connsiteY11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3951392 h 4275461"/>
                <a:gd name="connsiteX13" fmla="*/ 1716110 w 3619883"/>
                <a:gd name="connsiteY13" fmla="*/ 4006431 h 4275461"/>
                <a:gd name="connsiteX14" fmla="*/ 1703447 w 3619883"/>
                <a:gd name="connsiteY14" fmla="*/ 4007960 h 4275461"/>
                <a:gd name="connsiteX15" fmla="*/ 1716110 w 3619883"/>
                <a:gd name="connsiteY15" fmla="*/ 4044284 h 4275461"/>
                <a:gd name="connsiteX16" fmla="*/ 1716110 w 3619883"/>
                <a:gd name="connsiteY16" fmla="*/ 4128157 h 4275461"/>
                <a:gd name="connsiteX17" fmla="*/ 1745346 w 3619883"/>
                <a:gd name="connsiteY17" fmla="*/ 4128157 h 4275461"/>
                <a:gd name="connsiteX18" fmla="*/ 1796694 w 3619883"/>
                <a:gd name="connsiteY18" fmla="*/ 4275461 h 4275461"/>
                <a:gd name="connsiteX19" fmla="*/ 1558844 w 3619883"/>
                <a:gd name="connsiteY19" fmla="*/ 4275461 h 4275461"/>
                <a:gd name="connsiteX20" fmla="*/ 1517252 w 3619883"/>
                <a:gd name="connsiteY20" fmla="*/ 4128157 h 4275461"/>
                <a:gd name="connsiteX21" fmla="*/ 1582936 w 3619883"/>
                <a:gd name="connsiteY21" fmla="*/ 4128157 h 4275461"/>
                <a:gd name="connsiteX22" fmla="*/ 1582936 w 3619883"/>
                <a:gd name="connsiteY22" fmla="*/ 3951392 h 4275461"/>
                <a:gd name="connsiteX23" fmla="*/ 1405151 w 3619883"/>
                <a:gd name="connsiteY23" fmla="*/ 3951392 h 4275461"/>
                <a:gd name="connsiteX24" fmla="*/ 1405151 w 3619883"/>
                <a:gd name="connsiteY24" fmla="*/ 4128157 h 4275461"/>
                <a:gd name="connsiteX25" fmla="*/ 1468988 w 3619883"/>
                <a:gd name="connsiteY25" fmla="*/ 4128157 h 4275461"/>
                <a:gd name="connsiteX26" fmla="*/ 1427396 w 3619883"/>
                <a:gd name="connsiteY26" fmla="*/ 4275461 h 4275461"/>
                <a:gd name="connsiteX27" fmla="*/ 1210751 w 3619883"/>
                <a:gd name="connsiteY27" fmla="*/ 4275461 h 4275461"/>
                <a:gd name="connsiteX28" fmla="*/ 1210751 w 3619883"/>
                <a:gd name="connsiteY28" fmla="*/ 4128157 h 4275461"/>
                <a:gd name="connsiteX29" fmla="*/ 1271978 w 3619883"/>
                <a:gd name="connsiteY29" fmla="*/ 4128157 h 4275461"/>
                <a:gd name="connsiteX30" fmla="*/ 1271978 w 3619883"/>
                <a:gd name="connsiteY30" fmla="*/ 3951392 h 4275461"/>
                <a:gd name="connsiteX31" fmla="*/ 1094193 w 3619883"/>
                <a:gd name="connsiteY31" fmla="*/ 3951392 h 4275461"/>
                <a:gd name="connsiteX32" fmla="*/ 1094193 w 3619883"/>
                <a:gd name="connsiteY32" fmla="*/ 4128157 h 4275461"/>
                <a:gd name="connsiteX33" fmla="*/ 1140354 w 3619883"/>
                <a:gd name="connsiteY33" fmla="*/ 4128157 h 4275461"/>
                <a:gd name="connsiteX34" fmla="*/ 1140354 w 3619883"/>
                <a:gd name="connsiteY34" fmla="*/ 4275461 h 4275461"/>
                <a:gd name="connsiteX35" fmla="*/ 953807 w 3619883"/>
                <a:gd name="connsiteY35" fmla="*/ 4275461 h 4275461"/>
                <a:gd name="connsiteX36" fmla="*/ 912215 w 3619883"/>
                <a:gd name="connsiteY36" fmla="*/ 4128157 h 4275461"/>
                <a:gd name="connsiteX37" fmla="*/ 961020 w 3619883"/>
                <a:gd name="connsiteY37" fmla="*/ 4128157 h 4275461"/>
                <a:gd name="connsiteX38" fmla="*/ 961020 w 3619883"/>
                <a:gd name="connsiteY38" fmla="*/ 3951392 h 4275461"/>
                <a:gd name="connsiteX39" fmla="*/ 783235 w 3619883"/>
                <a:gd name="connsiteY39" fmla="*/ 3951392 h 4275461"/>
                <a:gd name="connsiteX40" fmla="*/ 783235 w 3619883"/>
                <a:gd name="connsiteY40" fmla="*/ 4128157 h 4275461"/>
                <a:gd name="connsiteX41" fmla="*/ 871024 w 3619883"/>
                <a:gd name="connsiteY41" fmla="*/ 4128157 h 4275461"/>
                <a:gd name="connsiteX42" fmla="*/ 829432 w 3619883"/>
                <a:gd name="connsiteY42" fmla="*/ 4275461 h 4275461"/>
                <a:gd name="connsiteX43" fmla="*/ 611484 w 3619883"/>
                <a:gd name="connsiteY43" fmla="*/ 4275461 h 4275461"/>
                <a:gd name="connsiteX44" fmla="*/ 621247 w 3619883"/>
                <a:gd name="connsiteY44" fmla="*/ 4128157 h 4275461"/>
                <a:gd name="connsiteX45" fmla="*/ 650062 w 3619883"/>
                <a:gd name="connsiteY45" fmla="*/ 4128157 h 4275461"/>
                <a:gd name="connsiteX46" fmla="*/ 650062 w 3619883"/>
                <a:gd name="connsiteY46" fmla="*/ 3951392 h 4275461"/>
                <a:gd name="connsiteX47" fmla="*/ 472277 w 3619883"/>
                <a:gd name="connsiteY47" fmla="*/ 3951392 h 4275461"/>
                <a:gd name="connsiteX48" fmla="*/ 472277 w 3619883"/>
                <a:gd name="connsiteY48" fmla="*/ 4128157 h 4275461"/>
                <a:gd name="connsiteX49" fmla="*/ 522650 w 3619883"/>
                <a:gd name="connsiteY49" fmla="*/ 4128157 h 4275461"/>
                <a:gd name="connsiteX50" fmla="*/ 573998 w 3619883"/>
                <a:gd name="connsiteY50" fmla="*/ 4275461 h 4275461"/>
                <a:gd name="connsiteX51" fmla="*/ 336164 w 3619883"/>
                <a:gd name="connsiteY51" fmla="*/ 4275461 h 4275461"/>
                <a:gd name="connsiteX52" fmla="*/ 294572 w 3619883"/>
                <a:gd name="connsiteY52" fmla="*/ 4128157 h 4275461"/>
                <a:gd name="connsiteX53" fmla="*/ 339106 w 3619883"/>
                <a:gd name="connsiteY53" fmla="*/ 4128157 h 4275461"/>
                <a:gd name="connsiteX54" fmla="*/ 339106 w 3619883"/>
                <a:gd name="connsiteY54" fmla="*/ 3951392 h 4275461"/>
                <a:gd name="connsiteX55" fmla="*/ 161321 w 3619883"/>
                <a:gd name="connsiteY55" fmla="*/ 3951392 h 4275461"/>
                <a:gd name="connsiteX56" fmla="*/ 161321 w 3619883"/>
                <a:gd name="connsiteY56" fmla="*/ 4128157 h 4275461"/>
                <a:gd name="connsiteX57" fmla="*/ 230914 w 3619883"/>
                <a:gd name="connsiteY57" fmla="*/ 4128157 h 4275461"/>
                <a:gd name="connsiteX58" fmla="*/ 189322 w 3619883"/>
                <a:gd name="connsiteY58" fmla="*/ 4275461 h 4275461"/>
                <a:gd name="connsiteX59" fmla="*/ 0 w 3619883"/>
                <a:gd name="connsiteY59" fmla="*/ 4275461 h 4275461"/>
                <a:gd name="connsiteX60" fmla="*/ 0 w 3619883"/>
                <a:gd name="connsiteY60" fmla="*/ 42229 h 4275461"/>
                <a:gd name="connsiteX61" fmla="*/ 42464 w 3619883"/>
                <a:gd name="connsiteY61" fmla="*/ 40518 h 4275461"/>
                <a:gd name="connsiteX62" fmla="*/ 137733 w 3619883"/>
                <a:gd name="connsiteY62" fmla="*/ 35355 h 4275461"/>
                <a:gd name="connsiteX63" fmla="*/ 270565 w 3619883"/>
                <a:gd name="connsiteY63" fmla="*/ 29759 h 4275461"/>
                <a:gd name="connsiteX64" fmla="*/ 479734 w 3619883"/>
                <a:gd name="connsiteY64" fmla="*/ 45455 h 4275461"/>
                <a:gd name="connsiteX65" fmla="*/ 524103 w 3619883"/>
                <a:gd name="connsiteY65" fmla="*/ 41625 h 4275461"/>
                <a:gd name="connsiteX66" fmla="*/ 624416 w 3619883"/>
                <a:gd name="connsiteY66" fmla="*/ 22696 h 4275461"/>
                <a:gd name="connsiteX67" fmla="*/ 657762 w 3619883"/>
                <a:gd name="connsiteY67" fmla="*/ 18351 h 4275461"/>
                <a:gd name="connsiteX68" fmla="*/ 690557 w 3619883"/>
                <a:gd name="connsiteY68" fmla="*/ 25792 h 4275461"/>
                <a:gd name="connsiteX69" fmla="*/ 745123 w 3619883"/>
                <a:gd name="connsiteY69" fmla="*/ 40157 h 4275461"/>
                <a:gd name="connsiteX70" fmla="*/ 789493 w 3619883"/>
                <a:gd name="connsiteY70" fmla="*/ 36327 h 4275461"/>
                <a:gd name="connsiteX71" fmla="*/ 854255 w 3619883"/>
                <a:gd name="connsiteY71" fmla="*/ 68887 h 4275461"/>
                <a:gd name="connsiteX72" fmla="*/ 897520 w 3619883"/>
                <a:gd name="connsiteY72" fmla="*/ 88629 h 4275461"/>
                <a:gd name="connsiteX73" fmla="*/ 940510 w 3619883"/>
                <a:gd name="connsiteY73" fmla="*/ 114265 h 4275461"/>
                <a:gd name="connsiteX74" fmla="*/ 1082712 w 3619883"/>
                <a:gd name="connsiteY74" fmla="*/ 144543 h 4275461"/>
                <a:gd name="connsiteX75" fmla="*/ 1205348 w 3619883"/>
                <a:gd name="connsiteY75" fmla="*/ 120753 h 4275461"/>
                <a:gd name="connsiteX76" fmla="*/ 1271764 w 3619883"/>
                <a:gd name="connsiteY76" fmla="*/ 117956 h 4275461"/>
                <a:gd name="connsiteX77" fmla="*/ 1315583 w 3619883"/>
                <a:gd name="connsiteY77" fmla="*/ 125912 h 4275461"/>
                <a:gd name="connsiteX78" fmla="*/ 1359125 w 3619883"/>
                <a:gd name="connsiteY78" fmla="*/ 139761 h 4275461"/>
                <a:gd name="connsiteX79" fmla="*/ 1391919 w 3619883"/>
                <a:gd name="connsiteY79" fmla="*/ 147202 h 4275461"/>
                <a:gd name="connsiteX80" fmla="*/ 1436563 w 3619883"/>
                <a:gd name="connsiteY80" fmla="*/ 137480 h 4275461"/>
                <a:gd name="connsiteX81" fmla="*/ 1471566 w 3619883"/>
                <a:gd name="connsiteY81" fmla="*/ 97777 h 4275461"/>
                <a:gd name="connsiteX82" fmla="*/ 1505739 w 3619883"/>
                <a:gd name="connsiteY82" fmla="*/ 75753 h 4275461"/>
                <a:gd name="connsiteX83" fmla="*/ 1590891 w 3619883"/>
                <a:gd name="connsiteY83" fmla="*/ 144702 h 4275461"/>
                <a:gd name="connsiteX84" fmla="*/ 1625616 w 3619883"/>
                <a:gd name="connsiteY84" fmla="*/ 110893 h 4275461"/>
                <a:gd name="connsiteX85" fmla="*/ 1658964 w 3619883"/>
                <a:gd name="connsiteY85" fmla="*/ 106547 h 4275461"/>
                <a:gd name="connsiteX86" fmla="*/ 1746598 w 3619883"/>
                <a:gd name="connsiteY86" fmla="*/ 122460 h 4275461"/>
                <a:gd name="connsiteX87" fmla="*/ 1811913 w 3619883"/>
                <a:gd name="connsiteY87" fmla="*/ 143234 h 4275461"/>
                <a:gd name="connsiteX88" fmla="*/ 1856557 w 3619883"/>
                <a:gd name="connsiteY88" fmla="*/ 133511 h 4275461"/>
                <a:gd name="connsiteX89" fmla="*/ 2066003 w 3619883"/>
                <a:gd name="connsiteY89" fmla="*/ 143313 h 4275461"/>
                <a:gd name="connsiteX90" fmla="*/ 2177615 w 3619883"/>
                <a:gd name="connsiteY90" fmla="*/ 119007 h 4275461"/>
                <a:gd name="connsiteX91" fmla="*/ 2255883 w 3619883"/>
                <a:gd name="connsiteY91" fmla="*/ 99047 h 4275461"/>
                <a:gd name="connsiteX92" fmla="*/ 2344622 w 3619883"/>
                <a:gd name="connsiteY92" fmla="*/ 91388 h 4275461"/>
                <a:gd name="connsiteX93" fmla="*/ 2455682 w 3619883"/>
                <a:gd name="connsiteY93" fmla="*/ 78869 h 4275461"/>
                <a:gd name="connsiteX94" fmla="*/ 2632609 w 3619883"/>
                <a:gd name="connsiteY94" fmla="*/ 75338 h 4275461"/>
                <a:gd name="connsiteX95" fmla="*/ 2742291 w 3619883"/>
                <a:gd name="connsiteY95" fmla="*/ 92282 h 4275461"/>
                <a:gd name="connsiteX96" fmla="*/ 2851974 w 3619883"/>
                <a:gd name="connsiteY96" fmla="*/ 109227 h 4275461"/>
                <a:gd name="connsiteX97" fmla="*/ 2907643 w 3619883"/>
                <a:gd name="connsiteY97" fmla="*/ 100020 h 4275461"/>
                <a:gd name="connsiteX98" fmla="*/ 2944022 w 3619883"/>
                <a:gd name="connsiteY98" fmla="*/ 30853 h 4275461"/>
                <a:gd name="connsiteX99" fmla="*/ 3022289 w 3619883"/>
                <a:gd name="connsiteY99" fmla="*/ 10893 h 4275461"/>
                <a:gd name="connsiteX100" fmla="*/ 3054807 w 3619883"/>
                <a:gd name="connsiteY100" fmla="*/ 24226 h 4275461"/>
                <a:gd name="connsiteX101" fmla="*/ 3141892 w 3619883"/>
                <a:gd name="connsiteY101" fmla="*/ 51925 h 4275461"/>
                <a:gd name="connsiteX102" fmla="*/ 3185711 w 3619883"/>
                <a:gd name="connsiteY102" fmla="*/ 59881 h 4275461"/>
                <a:gd name="connsiteX103" fmla="*/ 3219056 w 3619883"/>
                <a:gd name="connsiteY103" fmla="*/ 55536 h 4275461"/>
                <a:gd name="connsiteX104" fmla="*/ 3263425 w 3619883"/>
                <a:gd name="connsiteY104" fmla="*/ 51706 h 4275461"/>
                <a:gd name="connsiteX105" fmla="*/ 3296219 w 3619883"/>
                <a:gd name="connsiteY105" fmla="*/ 59147 h 4275461"/>
                <a:gd name="connsiteX106" fmla="*/ 3319094 w 3619883"/>
                <a:gd name="connsiteY106" fmla="*/ 42500 h 4275461"/>
                <a:gd name="connsiteX107" fmla="*/ 3420511 w 3619883"/>
                <a:gd name="connsiteY107" fmla="*/ 0 h 4275461"/>
                <a:gd name="connsiteX108" fmla="*/ 3453305 w 3619883"/>
                <a:gd name="connsiteY108" fmla="*/ 7440 h 4275461"/>
                <a:gd name="connsiteX109" fmla="*/ 3496571 w 3619883"/>
                <a:gd name="connsiteY109" fmla="*/ 27182 h 4275461"/>
                <a:gd name="connsiteX110" fmla="*/ 3602117 w 3619883"/>
                <a:gd name="connsiteY110" fmla="*/ 132521 h 4275461"/>
                <a:gd name="connsiteX111" fmla="*/ 3619883 w 3619883"/>
                <a:gd name="connsiteY111" fmla="*/ 140049 h 4275461"/>
                <a:gd name="connsiteX112" fmla="*/ 3619883 w 3619883"/>
                <a:gd name="connsiteY11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03447 w 3619883"/>
                <a:gd name="connsiteY13" fmla="*/ 4007960 h 4275461"/>
                <a:gd name="connsiteX14" fmla="*/ 1716110 w 3619883"/>
                <a:gd name="connsiteY14" fmla="*/ 4044284 h 4275461"/>
                <a:gd name="connsiteX15" fmla="*/ 1716110 w 3619883"/>
                <a:gd name="connsiteY15" fmla="*/ 4128157 h 4275461"/>
                <a:gd name="connsiteX16" fmla="*/ 1745346 w 3619883"/>
                <a:gd name="connsiteY16" fmla="*/ 4128157 h 4275461"/>
                <a:gd name="connsiteX17" fmla="*/ 1796694 w 3619883"/>
                <a:gd name="connsiteY17" fmla="*/ 4275461 h 4275461"/>
                <a:gd name="connsiteX18" fmla="*/ 1558844 w 3619883"/>
                <a:gd name="connsiteY18" fmla="*/ 4275461 h 4275461"/>
                <a:gd name="connsiteX19" fmla="*/ 1517252 w 3619883"/>
                <a:gd name="connsiteY19" fmla="*/ 4128157 h 4275461"/>
                <a:gd name="connsiteX20" fmla="*/ 1582936 w 3619883"/>
                <a:gd name="connsiteY20" fmla="*/ 4128157 h 4275461"/>
                <a:gd name="connsiteX21" fmla="*/ 1582936 w 3619883"/>
                <a:gd name="connsiteY21" fmla="*/ 3951392 h 4275461"/>
                <a:gd name="connsiteX22" fmla="*/ 1405151 w 3619883"/>
                <a:gd name="connsiteY22" fmla="*/ 3951392 h 4275461"/>
                <a:gd name="connsiteX23" fmla="*/ 1405151 w 3619883"/>
                <a:gd name="connsiteY23" fmla="*/ 4128157 h 4275461"/>
                <a:gd name="connsiteX24" fmla="*/ 1468988 w 3619883"/>
                <a:gd name="connsiteY24" fmla="*/ 4128157 h 4275461"/>
                <a:gd name="connsiteX25" fmla="*/ 1427396 w 3619883"/>
                <a:gd name="connsiteY25" fmla="*/ 4275461 h 4275461"/>
                <a:gd name="connsiteX26" fmla="*/ 1210751 w 3619883"/>
                <a:gd name="connsiteY26" fmla="*/ 4275461 h 4275461"/>
                <a:gd name="connsiteX27" fmla="*/ 1210751 w 3619883"/>
                <a:gd name="connsiteY27" fmla="*/ 4128157 h 4275461"/>
                <a:gd name="connsiteX28" fmla="*/ 1271978 w 3619883"/>
                <a:gd name="connsiteY28" fmla="*/ 4128157 h 4275461"/>
                <a:gd name="connsiteX29" fmla="*/ 1271978 w 3619883"/>
                <a:gd name="connsiteY29" fmla="*/ 3951392 h 4275461"/>
                <a:gd name="connsiteX30" fmla="*/ 1094193 w 3619883"/>
                <a:gd name="connsiteY30" fmla="*/ 3951392 h 4275461"/>
                <a:gd name="connsiteX31" fmla="*/ 1094193 w 3619883"/>
                <a:gd name="connsiteY31" fmla="*/ 4128157 h 4275461"/>
                <a:gd name="connsiteX32" fmla="*/ 1140354 w 3619883"/>
                <a:gd name="connsiteY32" fmla="*/ 4128157 h 4275461"/>
                <a:gd name="connsiteX33" fmla="*/ 1140354 w 3619883"/>
                <a:gd name="connsiteY33" fmla="*/ 4275461 h 4275461"/>
                <a:gd name="connsiteX34" fmla="*/ 953807 w 3619883"/>
                <a:gd name="connsiteY34" fmla="*/ 4275461 h 4275461"/>
                <a:gd name="connsiteX35" fmla="*/ 912215 w 3619883"/>
                <a:gd name="connsiteY35" fmla="*/ 4128157 h 4275461"/>
                <a:gd name="connsiteX36" fmla="*/ 961020 w 3619883"/>
                <a:gd name="connsiteY36" fmla="*/ 4128157 h 4275461"/>
                <a:gd name="connsiteX37" fmla="*/ 961020 w 3619883"/>
                <a:gd name="connsiteY37" fmla="*/ 3951392 h 4275461"/>
                <a:gd name="connsiteX38" fmla="*/ 783235 w 3619883"/>
                <a:gd name="connsiteY38" fmla="*/ 3951392 h 4275461"/>
                <a:gd name="connsiteX39" fmla="*/ 783235 w 3619883"/>
                <a:gd name="connsiteY39" fmla="*/ 4128157 h 4275461"/>
                <a:gd name="connsiteX40" fmla="*/ 871024 w 3619883"/>
                <a:gd name="connsiteY40" fmla="*/ 4128157 h 4275461"/>
                <a:gd name="connsiteX41" fmla="*/ 829432 w 3619883"/>
                <a:gd name="connsiteY41" fmla="*/ 4275461 h 4275461"/>
                <a:gd name="connsiteX42" fmla="*/ 611484 w 3619883"/>
                <a:gd name="connsiteY42" fmla="*/ 4275461 h 4275461"/>
                <a:gd name="connsiteX43" fmla="*/ 621247 w 3619883"/>
                <a:gd name="connsiteY43" fmla="*/ 4128157 h 4275461"/>
                <a:gd name="connsiteX44" fmla="*/ 650062 w 3619883"/>
                <a:gd name="connsiteY44" fmla="*/ 4128157 h 4275461"/>
                <a:gd name="connsiteX45" fmla="*/ 650062 w 3619883"/>
                <a:gd name="connsiteY45" fmla="*/ 3951392 h 4275461"/>
                <a:gd name="connsiteX46" fmla="*/ 472277 w 3619883"/>
                <a:gd name="connsiteY46" fmla="*/ 3951392 h 4275461"/>
                <a:gd name="connsiteX47" fmla="*/ 472277 w 3619883"/>
                <a:gd name="connsiteY47" fmla="*/ 4128157 h 4275461"/>
                <a:gd name="connsiteX48" fmla="*/ 522650 w 3619883"/>
                <a:gd name="connsiteY48" fmla="*/ 4128157 h 4275461"/>
                <a:gd name="connsiteX49" fmla="*/ 573998 w 3619883"/>
                <a:gd name="connsiteY49" fmla="*/ 4275461 h 4275461"/>
                <a:gd name="connsiteX50" fmla="*/ 336164 w 3619883"/>
                <a:gd name="connsiteY50" fmla="*/ 4275461 h 4275461"/>
                <a:gd name="connsiteX51" fmla="*/ 294572 w 3619883"/>
                <a:gd name="connsiteY51" fmla="*/ 4128157 h 4275461"/>
                <a:gd name="connsiteX52" fmla="*/ 339106 w 3619883"/>
                <a:gd name="connsiteY52" fmla="*/ 4128157 h 4275461"/>
                <a:gd name="connsiteX53" fmla="*/ 339106 w 3619883"/>
                <a:gd name="connsiteY53" fmla="*/ 3951392 h 4275461"/>
                <a:gd name="connsiteX54" fmla="*/ 161321 w 3619883"/>
                <a:gd name="connsiteY54" fmla="*/ 3951392 h 4275461"/>
                <a:gd name="connsiteX55" fmla="*/ 161321 w 3619883"/>
                <a:gd name="connsiteY55" fmla="*/ 4128157 h 4275461"/>
                <a:gd name="connsiteX56" fmla="*/ 230914 w 3619883"/>
                <a:gd name="connsiteY56" fmla="*/ 4128157 h 4275461"/>
                <a:gd name="connsiteX57" fmla="*/ 189322 w 3619883"/>
                <a:gd name="connsiteY57" fmla="*/ 4275461 h 4275461"/>
                <a:gd name="connsiteX58" fmla="*/ 0 w 3619883"/>
                <a:gd name="connsiteY58" fmla="*/ 4275461 h 4275461"/>
                <a:gd name="connsiteX59" fmla="*/ 0 w 3619883"/>
                <a:gd name="connsiteY59" fmla="*/ 42229 h 4275461"/>
                <a:gd name="connsiteX60" fmla="*/ 42464 w 3619883"/>
                <a:gd name="connsiteY60" fmla="*/ 40518 h 4275461"/>
                <a:gd name="connsiteX61" fmla="*/ 137733 w 3619883"/>
                <a:gd name="connsiteY61" fmla="*/ 35355 h 4275461"/>
                <a:gd name="connsiteX62" fmla="*/ 270565 w 3619883"/>
                <a:gd name="connsiteY62" fmla="*/ 29759 h 4275461"/>
                <a:gd name="connsiteX63" fmla="*/ 479734 w 3619883"/>
                <a:gd name="connsiteY63" fmla="*/ 45455 h 4275461"/>
                <a:gd name="connsiteX64" fmla="*/ 524103 w 3619883"/>
                <a:gd name="connsiteY64" fmla="*/ 41625 h 4275461"/>
                <a:gd name="connsiteX65" fmla="*/ 624416 w 3619883"/>
                <a:gd name="connsiteY65" fmla="*/ 22696 h 4275461"/>
                <a:gd name="connsiteX66" fmla="*/ 657762 w 3619883"/>
                <a:gd name="connsiteY66" fmla="*/ 18351 h 4275461"/>
                <a:gd name="connsiteX67" fmla="*/ 690557 w 3619883"/>
                <a:gd name="connsiteY67" fmla="*/ 25792 h 4275461"/>
                <a:gd name="connsiteX68" fmla="*/ 745123 w 3619883"/>
                <a:gd name="connsiteY68" fmla="*/ 40157 h 4275461"/>
                <a:gd name="connsiteX69" fmla="*/ 789493 w 3619883"/>
                <a:gd name="connsiteY69" fmla="*/ 36327 h 4275461"/>
                <a:gd name="connsiteX70" fmla="*/ 854255 w 3619883"/>
                <a:gd name="connsiteY70" fmla="*/ 68887 h 4275461"/>
                <a:gd name="connsiteX71" fmla="*/ 897520 w 3619883"/>
                <a:gd name="connsiteY71" fmla="*/ 88629 h 4275461"/>
                <a:gd name="connsiteX72" fmla="*/ 940510 w 3619883"/>
                <a:gd name="connsiteY72" fmla="*/ 114265 h 4275461"/>
                <a:gd name="connsiteX73" fmla="*/ 1082712 w 3619883"/>
                <a:gd name="connsiteY73" fmla="*/ 144543 h 4275461"/>
                <a:gd name="connsiteX74" fmla="*/ 1205348 w 3619883"/>
                <a:gd name="connsiteY74" fmla="*/ 120753 h 4275461"/>
                <a:gd name="connsiteX75" fmla="*/ 1271764 w 3619883"/>
                <a:gd name="connsiteY75" fmla="*/ 117956 h 4275461"/>
                <a:gd name="connsiteX76" fmla="*/ 1315583 w 3619883"/>
                <a:gd name="connsiteY76" fmla="*/ 125912 h 4275461"/>
                <a:gd name="connsiteX77" fmla="*/ 1359125 w 3619883"/>
                <a:gd name="connsiteY77" fmla="*/ 139761 h 4275461"/>
                <a:gd name="connsiteX78" fmla="*/ 1391919 w 3619883"/>
                <a:gd name="connsiteY78" fmla="*/ 147202 h 4275461"/>
                <a:gd name="connsiteX79" fmla="*/ 1436563 w 3619883"/>
                <a:gd name="connsiteY79" fmla="*/ 137480 h 4275461"/>
                <a:gd name="connsiteX80" fmla="*/ 1471566 w 3619883"/>
                <a:gd name="connsiteY80" fmla="*/ 97777 h 4275461"/>
                <a:gd name="connsiteX81" fmla="*/ 1505739 w 3619883"/>
                <a:gd name="connsiteY81" fmla="*/ 75753 h 4275461"/>
                <a:gd name="connsiteX82" fmla="*/ 1590891 w 3619883"/>
                <a:gd name="connsiteY82" fmla="*/ 144702 h 4275461"/>
                <a:gd name="connsiteX83" fmla="*/ 1625616 w 3619883"/>
                <a:gd name="connsiteY83" fmla="*/ 110893 h 4275461"/>
                <a:gd name="connsiteX84" fmla="*/ 1658964 w 3619883"/>
                <a:gd name="connsiteY84" fmla="*/ 106547 h 4275461"/>
                <a:gd name="connsiteX85" fmla="*/ 1746598 w 3619883"/>
                <a:gd name="connsiteY85" fmla="*/ 122460 h 4275461"/>
                <a:gd name="connsiteX86" fmla="*/ 1811913 w 3619883"/>
                <a:gd name="connsiteY86" fmla="*/ 143234 h 4275461"/>
                <a:gd name="connsiteX87" fmla="*/ 1856557 w 3619883"/>
                <a:gd name="connsiteY87" fmla="*/ 133511 h 4275461"/>
                <a:gd name="connsiteX88" fmla="*/ 2066003 w 3619883"/>
                <a:gd name="connsiteY88" fmla="*/ 143313 h 4275461"/>
                <a:gd name="connsiteX89" fmla="*/ 2177615 w 3619883"/>
                <a:gd name="connsiteY89" fmla="*/ 119007 h 4275461"/>
                <a:gd name="connsiteX90" fmla="*/ 2255883 w 3619883"/>
                <a:gd name="connsiteY90" fmla="*/ 99047 h 4275461"/>
                <a:gd name="connsiteX91" fmla="*/ 2344622 w 3619883"/>
                <a:gd name="connsiteY91" fmla="*/ 91388 h 4275461"/>
                <a:gd name="connsiteX92" fmla="*/ 2455682 w 3619883"/>
                <a:gd name="connsiteY92" fmla="*/ 78869 h 4275461"/>
                <a:gd name="connsiteX93" fmla="*/ 2632609 w 3619883"/>
                <a:gd name="connsiteY93" fmla="*/ 75338 h 4275461"/>
                <a:gd name="connsiteX94" fmla="*/ 2742291 w 3619883"/>
                <a:gd name="connsiteY94" fmla="*/ 92282 h 4275461"/>
                <a:gd name="connsiteX95" fmla="*/ 2851974 w 3619883"/>
                <a:gd name="connsiteY95" fmla="*/ 109227 h 4275461"/>
                <a:gd name="connsiteX96" fmla="*/ 2907643 w 3619883"/>
                <a:gd name="connsiteY96" fmla="*/ 100020 h 4275461"/>
                <a:gd name="connsiteX97" fmla="*/ 2944022 w 3619883"/>
                <a:gd name="connsiteY97" fmla="*/ 30853 h 4275461"/>
                <a:gd name="connsiteX98" fmla="*/ 3022289 w 3619883"/>
                <a:gd name="connsiteY98" fmla="*/ 10893 h 4275461"/>
                <a:gd name="connsiteX99" fmla="*/ 3054807 w 3619883"/>
                <a:gd name="connsiteY99" fmla="*/ 24226 h 4275461"/>
                <a:gd name="connsiteX100" fmla="*/ 3141892 w 3619883"/>
                <a:gd name="connsiteY100" fmla="*/ 51925 h 4275461"/>
                <a:gd name="connsiteX101" fmla="*/ 3185711 w 3619883"/>
                <a:gd name="connsiteY101" fmla="*/ 59881 h 4275461"/>
                <a:gd name="connsiteX102" fmla="*/ 3219056 w 3619883"/>
                <a:gd name="connsiteY102" fmla="*/ 55536 h 4275461"/>
                <a:gd name="connsiteX103" fmla="*/ 3263425 w 3619883"/>
                <a:gd name="connsiteY103" fmla="*/ 51706 h 4275461"/>
                <a:gd name="connsiteX104" fmla="*/ 3296219 w 3619883"/>
                <a:gd name="connsiteY104" fmla="*/ 59147 h 4275461"/>
                <a:gd name="connsiteX105" fmla="*/ 3319094 w 3619883"/>
                <a:gd name="connsiteY105" fmla="*/ 42500 h 4275461"/>
                <a:gd name="connsiteX106" fmla="*/ 3420511 w 3619883"/>
                <a:gd name="connsiteY106" fmla="*/ 0 h 4275461"/>
                <a:gd name="connsiteX107" fmla="*/ 3453305 w 3619883"/>
                <a:gd name="connsiteY107" fmla="*/ 7440 h 4275461"/>
                <a:gd name="connsiteX108" fmla="*/ 3496571 w 3619883"/>
                <a:gd name="connsiteY108" fmla="*/ 27182 h 4275461"/>
                <a:gd name="connsiteX109" fmla="*/ 3602117 w 3619883"/>
                <a:gd name="connsiteY109" fmla="*/ 132521 h 4275461"/>
                <a:gd name="connsiteX110" fmla="*/ 3619883 w 3619883"/>
                <a:gd name="connsiteY110" fmla="*/ 140049 h 4275461"/>
                <a:gd name="connsiteX111" fmla="*/ 3619883 w 3619883"/>
                <a:gd name="connsiteY11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03447 w 3619883"/>
                <a:gd name="connsiteY13" fmla="*/ 4007960 h 4275461"/>
                <a:gd name="connsiteX14" fmla="*/ 1716110 w 3619883"/>
                <a:gd name="connsiteY14" fmla="*/ 4128157 h 4275461"/>
                <a:gd name="connsiteX15" fmla="*/ 1745346 w 3619883"/>
                <a:gd name="connsiteY15" fmla="*/ 4128157 h 4275461"/>
                <a:gd name="connsiteX16" fmla="*/ 1796694 w 3619883"/>
                <a:gd name="connsiteY16" fmla="*/ 4275461 h 4275461"/>
                <a:gd name="connsiteX17" fmla="*/ 1558844 w 3619883"/>
                <a:gd name="connsiteY17" fmla="*/ 4275461 h 4275461"/>
                <a:gd name="connsiteX18" fmla="*/ 1517252 w 3619883"/>
                <a:gd name="connsiteY18" fmla="*/ 4128157 h 4275461"/>
                <a:gd name="connsiteX19" fmla="*/ 1582936 w 3619883"/>
                <a:gd name="connsiteY19" fmla="*/ 4128157 h 4275461"/>
                <a:gd name="connsiteX20" fmla="*/ 1582936 w 3619883"/>
                <a:gd name="connsiteY20" fmla="*/ 3951392 h 4275461"/>
                <a:gd name="connsiteX21" fmla="*/ 1405151 w 3619883"/>
                <a:gd name="connsiteY21" fmla="*/ 3951392 h 4275461"/>
                <a:gd name="connsiteX22" fmla="*/ 1405151 w 3619883"/>
                <a:gd name="connsiteY22" fmla="*/ 4128157 h 4275461"/>
                <a:gd name="connsiteX23" fmla="*/ 1468988 w 3619883"/>
                <a:gd name="connsiteY23" fmla="*/ 4128157 h 4275461"/>
                <a:gd name="connsiteX24" fmla="*/ 1427396 w 3619883"/>
                <a:gd name="connsiteY24" fmla="*/ 4275461 h 4275461"/>
                <a:gd name="connsiteX25" fmla="*/ 1210751 w 3619883"/>
                <a:gd name="connsiteY25" fmla="*/ 4275461 h 4275461"/>
                <a:gd name="connsiteX26" fmla="*/ 1210751 w 3619883"/>
                <a:gd name="connsiteY26" fmla="*/ 4128157 h 4275461"/>
                <a:gd name="connsiteX27" fmla="*/ 1271978 w 3619883"/>
                <a:gd name="connsiteY27" fmla="*/ 4128157 h 4275461"/>
                <a:gd name="connsiteX28" fmla="*/ 1271978 w 3619883"/>
                <a:gd name="connsiteY28" fmla="*/ 3951392 h 4275461"/>
                <a:gd name="connsiteX29" fmla="*/ 1094193 w 3619883"/>
                <a:gd name="connsiteY29" fmla="*/ 3951392 h 4275461"/>
                <a:gd name="connsiteX30" fmla="*/ 1094193 w 3619883"/>
                <a:gd name="connsiteY30" fmla="*/ 4128157 h 4275461"/>
                <a:gd name="connsiteX31" fmla="*/ 1140354 w 3619883"/>
                <a:gd name="connsiteY31" fmla="*/ 4128157 h 4275461"/>
                <a:gd name="connsiteX32" fmla="*/ 1140354 w 3619883"/>
                <a:gd name="connsiteY32" fmla="*/ 4275461 h 4275461"/>
                <a:gd name="connsiteX33" fmla="*/ 953807 w 3619883"/>
                <a:gd name="connsiteY33" fmla="*/ 4275461 h 4275461"/>
                <a:gd name="connsiteX34" fmla="*/ 912215 w 3619883"/>
                <a:gd name="connsiteY34" fmla="*/ 4128157 h 4275461"/>
                <a:gd name="connsiteX35" fmla="*/ 961020 w 3619883"/>
                <a:gd name="connsiteY35" fmla="*/ 4128157 h 4275461"/>
                <a:gd name="connsiteX36" fmla="*/ 961020 w 3619883"/>
                <a:gd name="connsiteY36" fmla="*/ 3951392 h 4275461"/>
                <a:gd name="connsiteX37" fmla="*/ 783235 w 3619883"/>
                <a:gd name="connsiteY37" fmla="*/ 3951392 h 4275461"/>
                <a:gd name="connsiteX38" fmla="*/ 783235 w 3619883"/>
                <a:gd name="connsiteY38" fmla="*/ 4128157 h 4275461"/>
                <a:gd name="connsiteX39" fmla="*/ 871024 w 3619883"/>
                <a:gd name="connsiteY39" fmla="*/ 4128157 h 4275461"/>
                <a:gd name="connsiteX40" fmla="*/ 829432 w 3619883"/>
                <a:gd name="connsiteY40" fmla="*/ 4275461 h 4275461"/>
                <a:gd name="connsiteX41" fmla="*/ 611484 w 3619883"/>
                <a:gd name="connsiteY41" fmla="*/ 4275461 h 4275461"/>
                <a:gd name="connsiteX42" fmla="*/ 621247 w 3619883"/>
                <a:gd name="connsiteY42" fmla="*/ 4128157 h 4275461"/>
                <a:gd name="connsiteX43" fmla="*/ 650062 w 3619883"/>
                <a:gd name="connsiteY43" fmla="*/ 4128157 h 4275461"/>
                <a:gd name="connsiteX44" fmla="*/ 650062 w 3619883"/>
                <a:gd name="connsiteY44" fmla="*/ 3951392 h 4275461"/>
                <a:gd name="connsiteX45" fmla="*/ 472277 w 3619883"/>
                <a:gd name="connsiteY45" fmla="*/ 3951392 h 4275461"/>
                <a:gd name="connsiteX46" fmla="*/ 472277 w 3619883"/>
                <a:gd name="connsiteY46" fmla="*/ 4128157 h 4275461"/>
                <a:gd name="connsiteX47" fmla="*/ 522650 w 3619883"/>
                <a:gd name="connsiteY47" fmla="*/ 4128157 h 4275461"/>
                <a:gd name="connsiteX48" fmla="*/ 573998 w 3619883"/>
                <a:gd name="connsiteY48" fmla="*/ 4275461 h 4275461"/>
                <a:gd name="connsiteX49" fmla="*/ 336164 w 3619883"/>
                <a:gd name="connsiteY49" fmla="*/ 4275461 h 4275461"/>
                <a:gd name="connsiteX50" fmla="*/ 294572 w 3619883"/>
                <a:gd name="connsiteY50" fmla="*/ 4128157 h 4275461"/>
                <a:gd name="connsiteX51" fmla="*/ 339106 w 3619883"/>
                <a:gd name="connsiteY51" fmla="*/ 4128157 h 4275461"/>
                <a:gd name="connsiteX52" fmla="*/ 339106 w 3619883"/>
                <a:gd name="connsiteY52" fmla="*/ 3951392 h 4275461"/>
                <a:gd name="connsiteX53" fmla="*/ 161321 w 3619883"/>
                <a:gd name="connsiteY53" fmla="*/ 3951392 h 4275461"/>
                <a:gd name="connsiteX54" fmla="*/ 161321 w 3619883"/>
                <a:gd name="connsiteY54" fmla="*/ 4128157 h 4275461"/>
                <a:gd name="connsiteX55" fmla="*/ 230914 w 3619883"/>
                <a:gd name="connsiteY55" fmla="*/ 4128157 h 4275461"/>
                <a:gd name="connsiteX56" fmla="*/ 189322 w 3619883"/>
                <a:gd name="connsiteY56" fmla="*/ 4275461 h 4275461"/>
                <a:gd name="connsiteX57" fmla="*/ 0 w 3619883"/>
                <a:gd name="connsiteY57" fmla="*/ 4275461 h 4275461"/>
                <a:gd name="connsiteX58" fmla="*/ 0 w 3619883"/>
                <a:gd name="connsiteY58" fmla="*/ 42229 h 4275461"/>
                <a:gd name="connsiteX59" fmla="*/ 42464 w 3619883"/>
                <a:gd name="connsiteY59" fmla="*/ 40518 h 4275461"/>
                <a:gd name="connsiteX60" fmla="*/ 137733 w 3619883"/>
                <a:gd name="connsiteY60" fmla="*/ 35355 h 4275461"/>
                <a:gd name="connsiteX61" fmla="*/ 270565 w 3619883"/>
                <a:gd name="connsiteY61" fmla="*/ 29759 h 4275461"/>
                <a:gd name="connsiteX62" fmla="*/ 479734 w 3619883"/>
                <a:gd name="connsiteY62" fmla="*/ 45455 h 4275461"/>
                <a:gd name="connsiteX63" fmla="*/ 524103 w 3619883"/>
                <a:gd name="connsiteY63" fmla="*/ 41625 h 4275461"/>
                <a:gd name="connsiteX64" fmla="*/ 624416 w 3619883"/>
                <a:gd name="connsiteY64" fmla="*/ 22696 h 4275461"/>
                <a:gd name="connsiteX65" fmla="*/ 657762 w 3619883"/>
                <a:gd name="connsiteY65" fmla="*/ 18351 h 4275461"/>
                <a:gd name="connsiteX66" fmla="*/ 690557 w 3619883"/>
                <a:gd name="connsiteY66" fmla="*/ 25792 h 4275461"/>
                <a:gd name="connsiteX67" fmla="*/ 745123 w 3619883"/>
                <a:gd name="connsiteY67" fmla="*/ 40157 h 4275461"/>
                <a:gd name="connsiteX68" fmla="*/ 789493 w 3619883"/>
                <a:gd name="connsiteY68" fmla="*/ 36327 h 4275461"/>
                <a:gd name="connsiteX69" fmla="*/ 854255 w 3619883"/>
                <a:gd name="connsiteY69" fmla="*/ 68887 h 4275461"/>
                <a:gd name="connsiteX70" fmla="*/ 897520 w 3619883"/>
                <a:gd name="connsiteY70" fmla="*/ 88629 h 4275461"/>
                <a:gd name="connsiteX71" fmla="*/ 940510 w 3619883"/>
                <a:gd name="connsiteY71" fmla="*/ 114265 h 4275461"/>
                <a:gd name="connsiteX72" fmla="*/ 1082712 w 3619883"/>
                <a:gd name="connsiteY72" fmla="*/ 144543 h 4275461"/>
                <a:gd name="connsiteX73" fmla="*/ 1205348 w 3619883"/>
                <a:gd name="connsiteY73" fmla="*/ 120753 h 4275461"/>
                <a:gd name="connsiteX74" fmla="*/ 1271764 w 3619883"/>
                <a:gd name="connsiteY74" fmla="*/ 117956 h 4275461"/>
                <a:gd name="connsiteX75" fmla="*/ 1315583 w 3619883"/>
                <a:gd name="connsiteY75" fmla="*/ 125912 h 4275461"/>
                <a:gd name="connsiteX76" fmla="*/ 1359125 w 3619883"/>
                <a:gd name="connsiteY76" fmla="*/ 139761 h 4275461"/>
                <a:gd name="connsiteX77" fmla="*/ 1391919 w 3619883"/>
                <a:gd name="connsiteY77" fmla="*/ 147202 h 4275461"/>
                <a:gd name="connsiteX78" fmla="*/ 1436563 w 3619883"/>
                <a:gd name="connsiteY78" fmla="*/ 137480 h 4275461"/>
                <a:gd name="connsiteX79" fmla="*/ 1471566 w 3619883"/>
                <a:gd name="connsiteY79" fmla="*/ 97777 h 4275461"/>
                <a:gd name="connsiteX80" fmla="*/ 1505739 w 3619883"/>
                <a:gd name="connsiteY80" fmla="*/ 75753 h 4275461"/>
                <a:gd name="connsiteX81" fmla="*/ 1590891 w 3619883"/>
                <a:gd name="connsiteY81" fmla="*/ 144702 h 4275461"/>
                <a:gd name="connsiteX82" fmla="*/ 1625616 w 3619883"/>
                <a:gd name="connsiteY82" fmla="*/ 110893 h 4275461"/>
                <a:gd name="connsiteX83" fmla="*/ 1658964 w 3619883"/>
                <a:gd name="connsiteY83" fmla="*/ 106547 h 4275461"/>
                <a:gd name="connsiteX84" fmla="*/ 1746598 w 3619883"/>
                <a:gd name="connsiteY84" fmla="*/ 122460 h 4275461"/>
                <a:gd name="connsiteX85" fmla="*/ 1811913 w 3619883"/>
                <a:gd name="connsiteY85" fmla="*/ 143234 h 4275461"/>
                <a:gd name="connsiteX86" fmla="*/ 1856557 w 3619883"/>
                <a:gd name="connsiteY86" fmla="*/ 133511 h 4275461"/>
                <a:gd name="connsiteX87" fmla="*/ 2066003 w 3619883"/>
                <a:gd name="connsiteY87" fmla="*/ 143313 h 4275461"/>
                <a:gd name="connsiteX88" fmla="*/ 2177615 w 3619883"/>
                <a:gd name="connsiteY88" fmla="*/ 119007 h 4275461"/>
                <a:gd name="connsiteX89" fmla="*/ 2255883 w 3619883"/>
                <a:gd name="connsiteY89" fmla="*/ 99047 h 4275461"/>
                <a:gd name="connsiteX90" fmla="*/ 2344622 w 3619883"/>
                <a:gd name="connsiteY90" fmla="*/ 91388 h 4275461"/>
                <a:gd name="connsiteX91" fmla="*/ 2455682 w 3619883"/>
                <a:gd name="connsiteY91" fmla="*/ 78869 h 4275461"/>
                <a:gd name="connsiteX92" fmla="*/ 2632609 w 3619883"/>
                <a:gd name="connsiteY92" fmla="*/ 75338 h 4275461"/>
                <a:gd name="connsiteX93" fmla="*/ 2742291 w 3619883"/>
                <a:gd name="connsiteY93" fmla="*/ 92282 h 4275461"/>
                <a:gd name="connsiteX94" fmla="*/ 2851974 w 3619883"/>
                <a:gd name="connsiteY94" fmla="*/ 109227 h 4275461"/>
                <a:gd name="connsiteX95" fmla="*/ 2907643 w 3619883"/>
                <a:gd name="connsiteY95" fmla="*/ 100020 h 4275461"/>
                <a:gd name="connsiteX96" fmla="*/ 2944022 w 3619883"/>
                <a:gd name="connsiteY96" fmla="*/ 30853 h 4275461"/>
                <a:gd name="connsiteX97" fmla="*/ 3022289 w 3619883"/>
                <a:gd name="connsiteY97" fmla="*/ 10893 h 4275461"/>
                <a:gd name="connsiteX98" fmla="*/ 3054807 w 3619883"/>
                <a:gd name="connsiteY98" fmla="*/ 24226 h 4275461"/>
                <a:gd name="connsiteX99" fmla="*/ 3141892 w 3619883"/>
                <a:gd name="connsiteY99" fmla="*/ 51925 h 4275461"/>
                <a:gd name="connsiteX100" fmla="*/ 3185711 w 3619883"/>
                <a:gd name="connsiteY100" fmla="*/ 59881 h 4275461"/>
                <a:gd name="connsiteX101" fmla="*/ 3219056 w 3619883"/>
                <a:gd name="connsiteY101" fmla="*/ 55536 h 4275461"/>
                <a:gd name="connsiteX102" fmla="*/ 3263425 w 3619883"/>
                <a:gd name="connsiteY102" fmla="*/ 51706 h 4275461"/>
                <a:gd name="connsiteX103" fmla="*/ 3296219 w 3619883"/>
                <a:gd name="connsiteY103" fmla="*/ 59147 h 4275461"/>
                <a:gd name="connsiteX104" fmla="*/ 3319094 w 3619883"/>
                <a:gd name="connsiteY104" fmla="*/ 42500 h 4275461"/>
                <a:gd name="connsiteX105" fmla="*/ 3420511 w 3619883"/>
                <a:gd name="connsiteY105" fmla="*/ 0 h 4275461"/>
                <a:gd name="connsiteX106" fmla="*/ 3453305 w 3619883"/>
                <a:gd name="connsiteY106" fmla="*/ 7440 h 4275461"/>
                <a:gd name="connsiteX107" fmla="*/ 3496571 w 3619883"/>
                <a:gd name="connsiteY107" fmla="*/ 27182 h 4275461"/>
                <a:gd name="connsiteX108" fmla="*/ 3602117 w 3619883"/>
                <a:gd name="connsiteY108" fmla="*/ 132521 h 4275461"/>
                <a:gd name="connsiteX109" fmla="*/ 3619883 w 3619883"/>
                <a:gd name="connsiteY109" fmla="*/ 140049 h 4275461"/>
                <a:gd name="connsiteX110" fmla="*/ 3619883 w 3619883"/>
                <a:gd name="connsiteY11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16110 w 3619883"/>
                <a:gd name="connsiteY13" fmla="*/ 4128157 h 4275461"/>
                <a:gd name="connsiteX14" fmla="*/ 1745346 w 3619883"/>
                <a:gd name="connsiteY14" fmla="*/ 4128157 h 4275461"/>
                <a:gd name="connsiteX15" fmla="*/ 1796694 w 3619883"/>
                <a:gd name="connsiteY15" fmla="*/ 4275461 h 4275461"/>
                <a:gd name="connsiteX16" fmla="*/ 1558844 w 3619883"/>
                <a:gd name="connsiteY16" fmla="*/ 4275461 h 4275461"/>
                <a:gd name="connsiteX17" fmla="*/ 1517252 w 3619883"/>
                <a:gd name="connsiteY17" fmla="*/ 4128157 h 4275461"/>
                <a:gd name="connsiteX18" fmla="*/ 1582936 w 3619883"/>
                <a:gd name="connsiteY18" fmla="*/ 4128157 h 4275461"/>
                <a:gd name="connsiteX19" fmla="*/ 1582936 w 3619883"/>
                <a:gd name="connsiteY19" fmla="*/ 3951392 h 4275461"/>
                <a:gd name="connsiteX20" fmla="*/ 1405151 w 3619883"/>
                <a:gd name="connsiteY20" fmla="*/ 3951392 h 4275461"/>
                <a:gd name="connsiteX21" fmla="*/ 1405151 w 3619883"/>
                <a:gd name="connsiteY21" fmla="*/ 4128157 h 4275461"/>
                <a:gd name="connsiteX22" fmla="*/ 1468988 w 3619883"/>
                <a:gd name="connsiteY22" fmla="*/ 4128157 h 4275461"/>
                <a:gd name="connsiteX23" fmla="*/ 1427396 w 3619883"/>
                <a:gd name="connsiteY23" fmla="*/ 4275461 h 4275461"/>
                <a:gd name="connsiteX24" fmla="*/ 1210751 w 3619883"/>
                <a:gd name="connsiteY24" fmla="*/ 4275461 h 4275461"/>
                <a:gd name="connsiteX25" fmla="*/ 1210751 w 3619883"/>
                <a:gd name="connsiteY25" fmla="*/ 4128157 h 4275461"/>
                <a:gd name="connsiteX26" fmla="*/ 1271978 w 3619883"/>
                <a:gd name="connsiteY26" fmla="*/ 4128157 h 4275461"/>
                <a:gd name="connsiteX27" fmla="*/ 1271978 w 3619883"/>
                <a:gd name="connsiteY27" fmla="*/ 3951392 h 4275461"/>
                <a:gd name="connsiteX28" fmla="*/ 1094193 w 3619883"/>
                <a:gd name="connsiteY28" fmla="*/ 3951392 h 4275461"/>
                <a:gd name="connsiteX29" fmla="*/ 1094193 w 3619883"/>
                <a:gd name="connsiteY29" fmla="*/ 4128157 h 4275461"/>
                <a:gd name="connsiteX30" fmla="*/ 1140354 w 3619883"/>
                <a:gd name="connsiteY30" fmla="*/ 4128157 h 4275461"/>
                <a:gd name="connsiteX31" fmla="*/ 1140354 w 3619883"/>
                <a:gd name="connsiteY31" fmla="*/ 4275461 h 4275461"/>
                <a:gd name="connsiteX32" fmla="*/ 953807 w 3619883"/>
                <a:gd name="connsiteY32" fmla="*/ 4275461 h 4275461"/>
                <a:gd name="connsiteX33" fmla="*/ 912215 w 3619883"/>
                <a:gd name="connsiteY33" fmla="*/ 4128157 h 4275461"/>
                <a:gd name="connsiteX34" fmla="*/ 961020 w 3619883"/>
                <a:gd name="connsiteY34" fmla="*/ 4128157 h 4275461"/>
                <a:gd name="connsiteX35" fmla="*/ 961020 w 3619883"/>
                <a:gd name="connsiteY35" fmla="*/ 3951392 h 4275461"/>
                <a:gd name="connsiteX36" fmla="*/ 783235 w 3619883"/>
                <a:gd name="connsiteY36" fmla="*/ 3951392 h 4275461"/>
                <a:gd name="connsiteX37" fmla="*/ 783235 w 3619883"/>
                <a:gd name="connsiteY37" fmla="*/ 4128157 h 4275461"/>
                <a:gd name="connsiteX38" fmla="*/ 871024 w 3619883"/>
                <a:gd name="connsiteY38" fmla="*/ 4128157 h 4275461"/>
                <a:gd name="connsiteX39" fmla="*/ 829432 w 3619883"/>
                <a:gd name="connsiteY39" fmla="*/ 4275461 h 4275461"/>
                <a:gd name="connsiteX40" fmla="*/ 611484 w 3619883"/>
                <a:gd name="connsiteY40" fmla="*/ 4275461 h 4275461"/>
                <a:gd name="connsiteX41" fmla="*/ 621247 w 3619883"/>
                <a:gd name="connsiteY41" fmla="*/ 4128157 h 4275461"/>
                <a:gd name="connsiteX42" fmla="*/ 650062 w 3619883"/>
                <a:gd name="connsiteY42" fmla="*/ 4128157 h 4275461"/>
                <a:gd name="connsiteX43" fmla="*/ 650062 w 3619883"/>
                <a:gd name="connsiteY43" fmla="*/ 3951392 h 4275461"/>
                <a:gd name="connsiteX44" fmla="*/ 472277 w 3619883"/>
                <a:gd name="connsiteY44" fmla="*/ 3951392 h 4275461"/>
                <a:gd name="connsiteX45" fmla="*/ 472277 w 3619883"/>
                <a:gd name="connsiteY45" fmla="*/ 4128157 h 4275461"/>
                <a:gd name="connsiteX46" fmla="*/ 522650 w 3619883"/>
                <a:gd name="connsiteY46" fmla="*/ 4128157 h 4275461"/>
                <a:gd name="connsiteX47" fmla="*/ 573998 w 3619883"/>
                <a:gd name="connsiteY47" fmla="*/ 4275461 h 4275461"/>
                <a:gd name="connsiteX48" fmla="*/ 336164 w 3619883"/>
                <a:gd name="connsiteY48" fmla="*/ 4275461 h 4275461"/>
                <a:gd name="connsiteX49" fmla="*/ 294572 w 3619883"/>
                <a:gd name="connsiteY49" fmla="*/ 4128157 h 4275461"/>
                <a:gd name="connsiteX50" fmla="*/ 339106 w 3619883"/>
                <a:gd name="connsiteY50" fmla="*/ 4128157 h 4275461"/>
                <a:gd name="connsiteX51" fmla="*/ 339106 w 3619883"/>
                <a:gd name="connsiteY51" fmla="*/ 3951392 h 4275461"/>
                <a:gd name="connsiteX52" fmla="*/ 161321 w 3619883"/>
                <a:gd name="connsiteY52" fmla="*/ 3951392 h 4275461"/>
                <a:gd name="connsiteX53" fmla="*/ 161321 w 3619883"/>
                <a:gd name="connsiteY53" fmla="*/ 4128157 h 4275461"/>
                <a:gd name="connsiteX54" fmla="*/ 230914 w 3619883"/>
                <a:gd name="connsiteY54" fmla="*/ 4128157 h 4275461"/>
                <a:gd name="connsiteX55" fmla="*/ 189322 w 3619883"/>
                <a:gd name="connsiteY55" fmla="*/ 4275461 h 4275461"/>
                <a:gd name="connsiteX56" fmla="*/ 0 w 3619883"/>
                <a:gd name="connsiteY56" fmla="*/ 4275461 h 4275461"/>
                <a:gd name="connsiteX57" fmla="*/ 0 w 3619883"/>
                <a:gd name="connsiteY57" fmla="*/ 42229 h 4275461"/>
                <a:gd name="connsiteX58" fmla="*/ 42464 w 3619883"/>
                <a:gd name="connsiteY58" fmla="*/ 40518 h 4275461"/>
                <a:gd name="connsiteX59" fmla="*/ 137733 w 3619883"/>
                <a:gd name="connsiteY59" fmla="*/ 35355 h 4275461"/>
                <a:gd name="connsiteX60" fmla="*/ 270565 w 3619883"/>
                <a:gd name="connsiteY60" fmla="*/ 29759 h 4275461"/>
                <a:gd name="connsiteX61" fmla="*/ 479734 w 3619883"/>
                <a:gd name="connsiteY61" fmla="*/ 45455 h 4275461"/>
                <a:gd name="connsiteX62" fmla="*/ 524103 w 3619883"/>
                <a:gd name="connsiteY62" fmla="*/ 41625 h 4275461"/>
                <a:gd name="connsiteX63" fmla="*/ 624416 w 3619883"/>
                <a:gd name="connsiteY63" fmla="*/ 22696 h 4275461"/>
                <a:gd name="connsiteX64" fmla="*/ 657762 w 3619883"/>
                <a:gd name="connsiteY64" fmla="*/ 18351 h 4275461"/>
                <a:gd name="connsiteX65" fmla="*/ 690557 w 3619883"/>
                <a:gd name="connsiteY65" fmla="*/ 25792 h 4275461"/>
                <a:gd name="connsiteX66" fmla="*/ 745123 w 3619883"/>
                <a:gd name="connsiteY66" fmla="*/ 40157 h 4275461"/>
                <a:gd name="connsiteX67" fmla="*/ 789493 w 3619883"/>
                <a:gd name="connsiteY67" fmla="*/ 36327 h 4275461"/>
                <a:gd name="connsiteX68" fmla="*/ 854255 w 3619883"/>
                <a:gd name="connsiteY68" fmla="*/ 68887 h 4275461"/>
                <a:gd name="connsiteX69" fmla="*/ 897520 w 3619883"/>
                <a:gd name="connsiteY69" fmla="*/ 88629 h 4275461"/>
                <a:gd name="connsiteX70" fmla="*/ 940510 w 3619883"/>
                <a:gd name="connsiteY70" fmla="*/ 114265 h 4275461"/>
                <a:gd name="connsiteX71" fmla="*/ 1082712 w 3619883"/>
                <a:gd name="connsiteY71" fmla="*/ 144543 h 4275461"/>
                <a:gd name="connsiteX72" fmla="*/ 1205348 w 3619883"/>
                <a:gd name="connsiteY72" fmla="*/ 120753 h 4275461"/>
                <a:gd name="connsiteX73" fmla="*/ 1271764 w 3619883"/>
                <a:gd name="connsiteY73" fmla="*/ 117956 h 4275461"/>
                <a:gd name="connsiteX74" fmla="*/ 1315583 w 3619883"/>
                <a:gd name="connsiteY74" fmla="*/ 125912 h 4275461"/>
                <a:gd name="connsiteX75" fmla="*/ 1359125 w 3619883"/>
                <a:gd name="connsiteY75" fmla="*/ 139761 h 4275461"/>
                <a:gd name="connsiteX76" fmla="*/ 1391919 w 3619883"/>
                <a:gd name="connsiteY76" fmla="*/ 147202 h 4275461"/>
                <a:gd name="connsiteX77" fmla="*/ 1436563 w 3619883"/>
                <a:gd name="connsiteY77" fmla="*/ 137480 h 4275461"/>
                <a:gd name="connsiteX78" fmla="*/ 1471566 w 3619883"/>
                <a:gd name="connsiteY78" fmla="*/ 97777 h 4275461"/>
                <a:gd name="connsiteX79" fmla="*/ 1505739 w 3619883"/>
                <a:gd name="connsiteY79" fmla="*/ 75753 h 4275461"/>
                <a:gd name="connsiteX80" fmla="*/ 1590891 w 3619883"/>
                <a:gd name="connsiteY80" fmla="*/ 144702 h 4275461"/>
                <a:gd name="connsiteX81" fmla="*/ 1625616 w 3619883"/>
                <a:gd name="connsiteY81" fmla="*/ 110893 h 4275461"/>
                <a:gd name="connsiteX82" fmla="*/ 1658964 w 3619883"/>
                <a:gd name="connsiteY82" fmla="*/ 106547 h 4275461"/>
                <a:gd name="connsiteX83" fmla="*/ 1746598 w 3619883"/>
                <a:gd name="connsiteY83" fmla="*/ 122460 h 4275461"/>
                <a:gd name="connsiteX84" fmla="*/ 1811913 w 3619883"/>
                <a:gd name="connsiteY84" fmla="*/ 143234 h 4275461"/>
                <a:gd name="connsiteX85" fmla="*/ 1856557 w 3619883"/>
                <a:gd name="connsiteY85" fmla="*/ 133511 h 4275461"/>
                <a:gd name="connsiteX86" fmla="*/ 2066003 w 3619883"/>
                <a:gd name="connsiteY86" fmla="*/ 143313 h 4275461"/>
                <a:gd name="connsiteX87" fmla="*/ 2177615 w 3619883"/>
                <a:gd name="connsiteY87" fmla="*/ 119007 h 4275461"/>
                <a:gd name="connsiteX88" fmla="*/ 2255883 w 3619883"/>
                <a:gd name="connsiteY88" fmla="*/ 99047 h 4275461"/>
                <a:gd name="connsiteX89" fmla="*/ 2344622 w 3619883"/>
                <a:gd name="connsiteY89" fmla="*/ 91388 h 4275461"/>
                <a:gd name="connsiteX90" fmla="*/ 2455682 w 3619883"/>
                <a:gd name="connsiteY90" fmla="*/ 78869 h 4275461"/>
                <a:gd name="connsiteX91" fmla="*/ 2632609 w 3619883"/>
                <a:gd name="connsiteY91" fmla="*/ 75338 h 4275461"/>
                <a:gd name="connsiteX92" fmla="*/ 2742291 w 3619883"/>
                <a:gd name="connsiteY92" fmla="*/ 92282 h 4275461"/>
                <a:gd name="connsiteX93" fmla="*/ 2851974 w 3619883"/>
                <a:gd name="connsiteY93" fmla="*/ 109227 h 4275461"/>
                <a:gd name="connsiteX94" fmla="*/ 2907643 w 3619883"/>
                <a:gd name="connsiteY94" fmla="*/ 100020 h 4275461"/>
                <a:gd name="connsiteX95" fmla="*/ 2944022 w 3619883"/>
                <a:gd name="connsiteY95" fmla="*/ 30853 h 4275461"/>
                <a:gd name="connsiteX96" fmla="*/ 3022289 w 3619883"/>
                <a:gd name="connsiteY96" fmla="*/ 10893 h 4275461"/>
                <a:gd name="connsiteX97" fmla="*/ 3054807 w 3619883"/>
                <a:gd name="connsiteY97" fmla="*/ 24226 h 4275461"/>
                <a:gd name="connsiteX98" fmla="*/ 3141892 w 3619883"/>
                <a:gd name="connsiteY98" fmla="*/ 51925 h 4275461"/>
                <a:gd name="connsiteX99" fmla="*/ 3185711 w 3619883"/>
                <a:gd name="connsiteY99" fmla="*/ 59881 h 4275461"/>
                <a:gd name="connsiteX100" fmla="*/ 3219056 w 3619883"/>
                <a:gd name="connsiteY100" fmla="*/ 55536 h 4275461"/>
                <a:gd name="connsiteX101" fmla="*/ 3263425 w 3619883"/>
                <a:gd name="connsiteY101" fmla="*/ 51706 h 4275461"/>
                <a:gd name="connsiteX102" fmla="*/ 3296219 w 3619883"/>
                <a:gd name="connsiteY102" fmla="*/ 59147 h 4275461"/>
                <a:gd name="connsiteX103" fmla="*/ 3319094 w 3619883"/>
                <a:gd name="connsiteY103" fmla="*/ 42500 h 4275461"/>
                <a:gd name="connsiteX104" fmla="*/ 3420511 w 3619883"/>
                <a:gd name="connsiteY104" fmla="*/ 0 h 4275461"/>
                <a:gd name="connsiteX105" fmla="*/ 3453305 w 3619883"/>
                <a:gd name="connsiteY105" fmla="*/ 7440 h 4275461"/>
                <a:gd name="connsiteX106" fmla="*/ 3496571 w 3619883"/>
                <a:gd name="connsiteY106" fmla="*/ 27182 h 4275461"/>
                <a:gd name="connsiteX107" fmla="*/ 3602117 w 3619883"/>
                <a:gd name="connsiteY107" fmla="*/ 132521 h 4275461"/>
                <a:gd name="connsiteX108" fmla="*/ 3619883 w 3619883"/>
                <a:gd name="connsiteY108" fmla="*/ 140049 h 4275461"/>
                <a:gd name="connsiteX109" fmla="*/ 3619883 w 3619883"/>
                <a:gd name="connsiteY10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128157 h 4275461"/>
                <a:gd name="connsiteX13" fmla="*/ 1745346 w 3619883"/>
                <a:gd name="connsiteY13" fmla="*/ 4128157 h 4275461"/>
                <a:gd name="connsiteX14" fmla="*/ 1796694 w 3619883"/>
                <a:gd name="connsiteY14" fmla="*/ 4275461 h 4275461"/>
                <a:gd name="connsiteX15" fmla="*/ 1558844 w 3619883"/>
                <a:gd name="connsiteY15" fmla="*/ 4275461 h 4275461"/>
                <a:gd name="connsiteX16" fmla="*/ 1517252 w 3619883"/>
                <a:gd name="connsiteY16" fmla="*/ 4128157 h 4275461"/>
                <a:gd name="connsiteX17" fmla="*/ 1582936 w 3619883"/>
                <a:gd name="connsiteY17" fmla="*/ 4128157 h 4275461"/>
                <a:gd name="connsiteX18" fmla="*/ 1582936 w 3619883"/>
                <a:gd name="connsiteY18" fmla="*/ 3951392 h 4275461"/>
                <a:gd name="connsiteX19" fmla="*/ 1405151 w 3619883"/>
                <a:gd name="connsiteY19" fmla="*/ 3951392 h 4275461"/>
                <a:gd name="connsiteX20" fmla="*/ 1405151 w 3619883"/>
                <a:gd name="connsiteY20" fmla="*/ 4128157 h 4275461"/>
                <a:gd name="connsiteX21" fmla="*/ 1468988 w 3619883"/>
                <a:gd name="connsiteY21" fmla="*/ 4128157 h 4275461"/>
                <a:gd name="connsiteX22" fmla="*/ 1427396 w 3619883"/>
                <a:gd name="connsiteY22" fmla="*/ 4275461 h 4275461"/>
                <a:gd name="connsiteX23" fmla="*/ 1210751 w 3619883"/>
                <a:gd name="connsiteY23" fmla="*/ 4275461 h 4275461"/>
                <a:gd name="connsiteX24" fmla="*/ 1210751 w 3619883"/>
                <a:gd name="connsiteY24" fmla="*/ 4128157 h 4275461"/>
                <a:gd name="connsiteX25" fmla="*/ 1271978 w 3619883"/>
                <a:gd name="connsiteY25" fmla="*/ 4128157 h 4275461"/>
                <a:gd name="connsiteX26" fmla="*/ 1271978 w 3619883"/>
                <a:gd name="connsiteY26" fmla="*/ 3951392 h 4275461"/>
                <a:gd name="connsiteX27" fmla="*/ 1094193 w 3619883"/>
                <a:gd name="connsiteY27" fmla="*/ 3951392 h 4275461"/>
                <a:gd name="connsiteX28" fmla="*/ 1094193 w 3619883"/>
                <a:gd name="connsiteY28" fmla="*/ 4128157 h 4275461"/>
                <a:gd name="connsiteX29" fmla="*/ 1140354 w 3619883"/>
                <a:gd name="connsiteY29" fmla="*/ 4128157 h 4275461"/>
                <a:gd name="connsiteX30" fmla="*/ 1140354 w 3619883"/>
                <a:gd name="connsiteY30" fmla="*/ 4275461 h 4275461"/>
                <a:gd name="connsiteX31" fmla="*/ 953807 w 3619883"/>
                <a:gd name="connsiteY31" fmla="*/ 4275461 h 4275461"/>
                <a:gd name="connsiteX32" fmla="*/ 912215 w 3619883"/>
                <a:gd name="connsiteY32" fmla="*/ 4128157 h 4275461"/>
                <a:gd name="connsiteX33" fmla="*/ 961020 w 3619883"/>
                <a:gd name="connsiteY33" fmla="*/ 4128157 h 4275461"/>
                <a:gd name="connsiteX34" fmla="*/ 961020 w 3619883"/>
                <a:gd name="connsiteY34" fmla="*/ 3951392 h 4275461"/>
                <a:gd name="connsiteX35" fmla="*/ 783235 w 3619883"/>
                <a:gd name="connsiteY35" fmla="*/ 3951392 h 4275461"/>
                <a:gd name="connsiteX36" fmla="*/ 783235 w 3619883"/>
                <a:gd name="connsiteY36" fmla="*/ 4128157 h 4275461"/>
                <a:gd name="connsiteX37" fmla="*/ 871024 w 3619883"/>
                <a:gd name="connsiteY37" fmla="*/ 4128157 h 4275461"/>
                <a:gd name="connsiteX38" fmla="*/ 829432 w 3619883"/>
                <a:gd name="connsiteY38" fmla="*/ 4275461 h 4275461"/>
                <a:gd name="connsiteX39" fmla="*/ 611484 w 3619883"/>
                <a:gd name="connsiteY39" fmla="*/ 4275461 h 4275461"/>
                <a:gd name="connsiteX40" fmla="*/ 621247 w 3619883"/>
                <a:gd name="connsiteY40" fmla="*/ 4128157 h 4275461"/>
                <a:gd name="connsiteX41" fmla="*/ 650062 w 3619883"/>
                <a:gd name="connsiteY41" fmla="*/ 4128157 h 4275461"/>
                <a:gd name="connsiteX42" fmla="*/ 650062 w 3619883"/>
                <a:gd name="connsiteY42" fmla="*/ 3951392 h 4275461"/>
                <a:gd name="connsiteX43" fmla="*/ 472277 w 3619883"/>
                <a:gd name="connsiteY43" fmla="*/ 3951392 h 4275461"/>
                <a:gd name="connsiteX44" fmla="*/ 472277 w 3619883"/>
                <a:gd name="connsiteY44" fmla="*/ 4128157 h 4275461"/>
                <a:gd name="connsiteX45" fmla="*/ 522650 w 3619883"/>
                <a:gd name="connsiteY45" fmla="*/ 4128157 h 4275461"/>
                <a:gd name="connsiteX46" fmla="*/ 573998 w 3619883"/>
                <a:gd name="connsiteY46" fmla="*/ 4275461 h 4275461"/>
                <a:gd name="connsiteX47" fmla="*/ 336164 w 3619883"/>
                <a:gd name="connsiteY47" fmla="*/ 4275461 h 4275461"/>
                <a:gd name="connsiteX48" fmla="*/ 294572 w 3619883"/>
                <a:gd name="connsiteY48" fmla="*/ 4128157 h 4275461"/>
                <a:gd name="connsiteX49" fmla="*/ 339106 w 3619883"/>
                <a:gd name="connsiteY49" fmla="*/ 4128157 h 4275461"/>
                <a:gd name="connsiteX50" fmla="*/ 339106 w 3619883"/>
                <a:gd name="connsiteY50" fmla="*/ 3951392 h 4275461"/>
                <a:gd name="connsiteX51" fmla="*/ 161321 w 3619883"/>
                <a:gd name="connsiteY51" fmla="*/ 3951392 h 4275461"/>
                <a:gd name="connsiteX52" fmla="*/ 161321 w 3619883"/>
                <a:gd name="connsiteY52" fmla="*/ 4128157 h 4275461"/>
                <a:gd name="connsiteX53" fmla="*/ 230914 w 3619883"/>
                <a:gd name="connsiteY53" fmla="*/ 4128157 h 4275461"/>
                <a:gd name="connsiteX54" fmla="*/ 189322 w 3619883"/>
                <a:gd name="connsiteY54" fmla="*/ 4275461 h 4275461"/>
                <a:gd name="connsiteX55" fmla="*/ 0 w 3619883"/>
                <a:gd name="connsiteY55" fmla="*/ 4275461 h 4275461"/>
                <a:gd name="connsiteX56" fmla="*/ 0 w 3619883"/>
                <a:gd name="connsiteY56" fmla="*/ 42229 h 4275461"/>
                <a:gd name="connsiteX57" fmla="*/ 42464 w 3619883"/>
                <a:gd name="connsiteY57" fmla="*/ 40518 h 4275461"/>
                <a:gd name="connsiteX58" fmla="*/ 137733 w 3619883"/>
                <a:gd name="connsiteY58" fmla="*/ 35355 h 4275461"/>
                <a:gd name="connsiteX59" fmla="*/ 270565 w 3619883"/>
                <a:gd name="connsiteY59" fmla="*/ 29759 h 4275461"/>
                <a:gd name="connsiteX60" fmla="*/ 479734 w 3619883"/>
                <a:gd name="connsiteY60" fmla="*/ 45455 h 4275461"/>
                <a:gd name="connsiteX61" fmla="*/ 524103 w 3619883"/>
                <a:gd name="connsiteY61" fmla="*/ 41625 h 4275461"/>
                <a:gd name="connsiteX62" fmla="*/ 624416 w 3619883"/>
                <a:gd name="connsiteY62" fmla="*/ 22696 h 4275461"/>
                <a:gd name="connsiteX63" fmla="*/ 657762 w 3619883"/>
                <a:gd name="connsiteY63" fmla="*/ 18351 h 4275461"/>
                <a:gd name="connsiteX64" fmla="*/ 690557 w 3619883"/>
                <a:gd name="connsiteY64" fmla="*/ 25792 h 4275461"/>
                <a:gd name="connsiteX65" fmla="*/ 745123 w 3619883"/>
                <a:gd name="connsiteY65" fmla="*/ 40157 h 4275461"/>
                <a:gd name="connsiteX66" fmla="*/ 789493 w 3619883"/>
                <a:gd name="connsiteY66" fmla="*/ 36327 h 4275461"/>
                <a:gd name="connsiteX67" fmla="*/ 854255 w 3619883"/>
                <a:gd name="connsiteY67" fmla="*/ 68887 h 4275461"/>
                <a:gd name="connsiteX68" fmla="*/ 897520 w 3619883"/>
                <a:gd name="connsiteY68" fmla="*/ 88629 h 4275461"/>
                <a:gd name="connsiteX69" fmla="*/ 940510 w 3619883"/>
                <a:gd name="connsiteY69" fmla="*/ 114265 h 4275461"/>
                <a:gd name="connsiteX70" fmla="*/ 1082712 w 3619883"/>
                <a:gd name="connsiteY70" fmla="*/ 144543 h 4275461"/>
                <a:gd name="connsiteX71" fmla="*/ 1205348 w 3619883"/>
                <a:gd name="connsiteY71" fmla="*/ 120753 h 4275461"/>
                <a:gd name="connsiteX72" fmla="*/ 1271764 w 3619883"/>
                <a:gd name="connsiteY72" fmla="*/ 117956 h 4275461"/>
                <a:gd name="connsiteX73" fmla="*/ 1315583 w 3619883"/>
                <a:gd name="connsiteY73" fmla="*/ 125912 h 4275461"/>
                <a:gd name="connsiteX74" fmla="*/ 1359125 w 3619883"/>
                <a:gd name="connsiteY74" fmla="*/ 139761 h 4275461"/>
                <a:gd name="connsiteX75" fmla="*/ 1391919 w 3619883"/>
                <a:gd name="connsiteY75" fmla="*/ 147202 h 4275461"/>
                <a:gd name="connsiteX76" fmla="*/ 1436563 w 3619883"/>
                <a:gd name="connsiteY76" fmla="*/ 137480 h 4275461"/>
                <a:gd name="connsiteX77" fmla="*/ 1471566 w 3619883"/>
                <a:gd name="connsiteY77" fmla="*/ 97777 h 4275461"/>
                <a:gd name="connsiteX78" fmla="*/ 1505739 w 3619883"/>
                <a:gd name="connsiteY78" fmla="*/ 75753 h 4275461"/>
                <a:gd name="connsiteX79" fmla="*/ 1590891 w 3619883"/>
                <a:gd name="connsiteY79" fmla="*/ 144702 h 4275461"/>
                <a:gd name="connsiteX80" fmla="*/ 1625616 w 3619883"/>
                <a:gd name="connsiteY80" fmla="*/ 110893 h 4275461"/>
                <a:gd name="connsiteX81" fmla="*/ 1658964 w 3619883"/>
                <a:gd name="connsiteY81" fmla="*/ 106547 h 4275461"/>
                <a:gd name="connsiteX82" fmla="*/ 1746598 w 3619883"/>
                <a:gd name="connsiteY82" fmla="*/ 122460 h 4275461"/>
                <a:gd name="connsiteX83" fmla="*/ 1811913 w 3619883"/>
                <a:gd name="connsiteY83" fmla="*/ 143234 h 4275461"/>
                <a:gd name="connsiteX84" fmla="*/ 1856557 w 3619883"/>
                <a:gd name="connsiteY84" fmla="*/ 133511 h 4275461"/>
                <a:gd name="connsiteX85" fmla="*/ 2066003 w 3619883"/>
                <a:gd name="connsiteY85" fmla="*/ 143313 h 4275461"/>
                <a:gd name="connsiteX86" fmla="*/ 2177615 w 3619883"/>
                <a:gd name="connsiteY86" fmla="*/ 119007 h 4275461"/>
                <a:gd name="connsiteX87" fmla="*/ 2255883 w 3619883"/>
                <a:gd name="connsiteY87" fmla="*/ 99047 h 4275461"/>
                <a:gd name="connsiteX88" fmla="*/ 2344622 w 3619883"/>
                <a:gd name="connsiteY88" fmla="*/ 91388 h 4275461"/>
                <a:gd name="connsiteX89" fmla="*/ 2455682 w 3619883"/>
                <a:gd name="connsiteY89" fmla="*/ 78869 h 4275461"/>
                <a:gd name="connsiteX90" fmla="*/ 2632609 w 3619883"/>
                <a:gd name="connsiteY90" fmla="*/ 75338 h 4275461"/>
                <a:gd name="connsiteX91" fmla="*/ 2742291 w 3619883"/>
                <a:gd name="connsiteY91" fmla="*/ 92282 h 4275461"/>
                <a:gd name="connsiteX92" fmla="*/ 2851974 w 3619883"/>
                <a:gd name="connsiteY92" fmla="*/ 109227 h 4275461"/>
                <a:gd name="connsiteX93" fmla="*/ 2907643 w 3619883"/>
                <a:gd name="connsiteY93" fmla="*/ 100020 h 4275461"/>
                <a:gd name="connsiteX94" fmla="*/ 2944022 w 3619883"/>
                <a:gd name="connsiteY94" fmla="*/ 30853 h 4275461"/>
                <a:gd name="connsiteX95" fmla="*/ 3022289 w 3619883"/>
                <a:gd name="connsiteY95" fmla="*/ 10893 h 4275461"/>
                <a:gd name="connsiteX96" fmla="*/ 3054807 w 3619883"/>
                <a:gd name="connsiteY96" fmla="*/ 24226 h 4275461"/>
                <a:gd name="connsiteX97" fmla="*/ 3141892 w 3619883"/>
                <a:gd name="connsiteY97" fmla="*/ 51925 h 4275461"/>
                <a:gd name="connsiteX98" fmla="*/ 3185711 w 3619883"/>
                <a:gd name="connsiteY98" fmla="*/ 59881 h 4275461"/>
                <a:gd name="connsiteX99" fmla="*/ 3219056 w 3619883"/>
                <a:gd name="connsiteY99" fmla="*/ 55536 h 4275461"/>
                <a:gd name="connsiteX100" fmla="*/ 3263425 w 3619883"/>
                <a:gd name="connsiteY100" fmla="*/ 51706 h 4275461"/>
                <a:gd name="connsiteX101" fmla="*/ 3296219 w 3619883"/>
                <a:gd name="connsiteY101" fmla="*/ 59147 h 4275461"/>
                <a:gd name="connsiteX102" fmla="*/ 3319094 w 3619883"/>
                <a:gd name="connsiteY102" fmla="*/ 42500 h 4275461"/>
                <a:gd name="connsiteX103" fmla="*/ 3420511 w 3619883"/>
                <a:gd name="connsiteY103" fmla="*/ 0 h 4275461"/>
                <a:gd name="connsiteX104" fmla="*/ 3453305 w 3619883"/>
                <a:gd name="connsiteY104" fmla="*/ 7440 h 4275461"/>
                <a:gd name="connsiteX105" fmla="*/ 3496571 w 3619883"/>
                <a:gd name="connsiteY105" fmla="*/ 27182 h 4275461"/>
                <a:gd name="connsiteX106" fmla="*/ 3602117 w 3619883"/>
                <a:gd name="connsiteY106" fmla="*/ 132521 h 4275461"/>
                <a:gd name="connsiteX107" fmla="*/ 3619883 w 3619883"/>
                <a:gd name="connsiteY107" fmla="*/ 140049 h 4275461"/>
                <a:gd name="connsiteX108" fmla="*/ 3619883 w 3619883"/>
                <a:gd name="connsiteY10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45346 w 3619883"/>
                <a:gd name="connsiteY12" fmla="*/ 4128157 h 4275461"/>
                <a:gd name="connsiteX13" fmla="*/ 1796694 w 3619883"/>
                <a:gd name="connsiteY13" fmla="*/ 4275461 h 4275461"/>
                <a:gd name="connsiteX14" fmla="*/ 1558844 w 3619883"/>
                <a:gd name="connsiteY14" fmla="*/ 4275461 h 4275461"/>
                <a:gd name="connsiteX15" fmla="*/ 1517252 w 3619883"/>
                <a:gd name="connsiteY15" fmla="*/ 4128157 h 4275461"/>
                <a:gd name="connsiteX16" fmla="*/ 1582936 w 3619883"/>
                <a:gd name="connsiteY16" fmla="*/ 4128157 h 4275461"/>
                <a:gd name="connsiteX17" fmla="*/ 1582936 w 3619883"/>
                <a:gd name="connsiteY17" fmla="*/ 3951392 h 4275461"/>
                <a:gd name="connsiteX18" fmla="*/ 1405151 w 3619883"/>
                <a:gd name="connsiteY18" fmla="*/ 3951392 h 4275461"/>
                <a:gd name="connsiteX19" fmla="*/ 1405151 w 3619883"/>
                <a:gd name="connsiteY19" fmla="*/ 4128157 h 4275461"/>
                <a:gd name="connsiteX20" fmla="*/ 1468988 w 3619883"/>
                <a:gd name="connsiteY20" fmla="*/ 4128157 h 4275461"/>
                <a:gd name="connsiteX21" fmla="*/ 1427396 w 3619883"/>
                <a:gd name="connsiteY21" fmla="*/ 4275461 h 4275461"/>
                <a:gd name="connsiteX22" fmla="*/ 1210751 w 3619883"/>
                <a:gd name="connsiteY22" fmla="*/ 4275461 h 4275461"/>
                <a:gd name="connsiteX23" fmla="*/ 1210751 w 3619883"/>
                <a:gd name="connsiteY23" fmla="*/ 4128157 h 4275461"/>
                <a:gd name="connsiteX24" fmla="*/ 1271978 w 3619883"/>
                <a:gd name="connsiteY24" fmla="*/ 4128157 h 4275461"/>
                <a:gd name="connsiteX25" fmla="*/ 1271978 w 3619883"/>
                <a:gd name="connsiteY25" fmla="*/ 3951392 h 4275461"/>
                <a:gd name="connsiteX26" fmla="*/ 1094193 w 3619883"/>
                <a:gd name="connsiteY26" fmla="*/ 3951392 h 4275461"/>
                <a:gd name="connsiteX27" fmla="*/ 1094193 w 3619883"/>
                <a:gd name="connsiteY27" fmla="*/ 4128157 h 4275461"/>
                <a:gd name="connsiteX28" fmla="*/ 1140354 w 3619883"/>
                <a:gd name="connsiteY28" fmla="*/ 4128157 h 4275461"/>
                <a:gd name="connsiteX29" fmla="*/ 1140354 w 3619883"/>
                <a:gd name="connsiteY29" fmla="*/ 4275461 h 4275461"/>
                <a:gd name="connsiteX30" fmla="*/ 953807 w 3619883"/>
                <a:gd name="connsiteY30" fmla="*/ 4275461 h 4275461"/>
                <a:gd name="connsiteX31" fmla="*/ 912215 w 3619883"/>
                <a:gd name="connsiteY31" fmla="*/ 4128157 h 4275461"/>
                <a:gd name="connsiteX32" fmla="*/ 961020 w 3619883"/>
                <a:gd name="connsiteY32" fmla="*/ 4128157 h 4275461"/>
                <a:gd name="connsiteX33" fmla="*/ 961020 w 3619883"/>
                <a:gd name="connsiteY33" fmla="*/ 3951392 h 4275461"/>
                <a:gd name="connsiteX34" fmla="*/ 783235 w 3619883"/>
                <a:gd name="connsiteY34" fmla="*/ 3951392 h 4275461"/>
                <a:gd name="connsiteX35" fmla="*/ 783235 w 3619883"/>
                <a:gd name="connsiteY35" fmla="*/ 4128157 h 4275461"/>
                <a:gd name="connsiteX36" fmla="*/ 871024 w 3619883"/>
                <a:gd name="connsiteY36" fmla="*/ 4128157 h 4275461"/>
                <a:gd name="connsiteX37" fmla="*/ 829432 w 3619883"/>
                <a:gd name="connsiteY37" fmla="*/ 4275461 h 4275461"/>
                <a:gd name="connsiteX38" fmla="*/ 611484 w 3619883"/>
                <a:gd name="connsiteY38" fmla="*/ 4275461 h 4275461"/>
                <a:gd name="connsiteX39" fmla="*/ 621247 w 3619883"/>
                <a:gd name="connsiteY39" fmla="*/ 4128157 h 4275461"/>
                <a:gd name="connsiteX40" fmla="*/ 650062 w 3619883"/>
                <a:gd name="connsiteY40" fmla="*/ 4128157 h 4275461"/>
                <a:gd name="connsiteX41" fmla="*/ 650062 w 3619883"/>
                <a:gd name="connsiteY41" fmla="*/ 3951392 h 4275461"/>
                <a:gd name="connsiteX42" fmla="*/ 472277 w 3619883"/>
                <a:gd name="connsiteY42" fmla="*/ 3951392 h 4275461"/>
                <a:gd name="connsiteX43" fmla="*/ 472277 w 3619883"/>
                <a:gd name="connsiteY43" fmla="*/ 4128157 h 4275461"/>
                <a:gd name="connsiteX44" fmla="*/ 522650 w 3619883"/>
                <a:gd name="connsiteY44" fmla="*/ 4128157 h 4275461"/>
                <a:gd name="connsiteX45" fmla="*/ 573998 w 3619883"/>
                <a:gd name="connsiteY45" fmla="*/ 4275461 h 4275461"/>
                <a:gd name="connsiteX46" fmla="*/ 336164 w 3619883"/>
                <a:gd name="connsiteY46" fmla="*/ 4275461 h 4275461"/>
                <a:gd name="connsiteX47" fmla="*/ 294572 w 3619883"/>
                <a:gd name="connsiteY47" fmla="*/ 4128157 h 4275461"/>
                <a:gd name="connsiteX48" fmla="*/ 339106 w 3619883"/>
                <a:gd name="connsiteY48" fmla="*/ 4128157 h 4275461"/>
                <a:gd name="connsiteX49" fmla="*/ 339106 w 3619883"/>
                <a:gd name="connsiteY49" fmla="*/ 3951392 h 4275461"/>
                <a:gd name="connsiteX50" fmla="*/ 161321 w 3619883"/>
                <a:gd name="connsiteY50" fmla="*/ 3951392 h 4275461"/>
                <a:gd name="connsiteX51" fmla="*/ 161321 w 3619883"/>
                <a:gd name="connsiteY51" fmla="*/ 4128157 h 4275461"/>
                <a:gd name="connsiteX52" fmla="*/ 230914 w 3619883"/>
                <a:gd name="connsiteY52" fmla="*/ 4128157 h 4275461"/>
                <a:gd name="connsiteX53" fmla="*/ 189322 w 3619883"/>
                <a:gd name="connsiteY53" fmla="*/ 4275461 h 4275461"/>
                <a:gd name="connsiteX54" fmla="*/ 0 w 3619883"/>
                <a:gd name="connsiteY54" fmla="*/ 4275461 h 4275461"/>
                <a:gd name="connsiteX55" fmla="*/ 0 w 3619883"/>
                <a:gd name="connsiteY55" fmla="*/ 42229 h 4275461"/>
                <a:gd name="connsiteX56" fmla="*/ 42464 w 3619883"/>
                <a:gd name="connsiteY56" fmla="*/ 40518 h 4275461"/>
                <a:gd name="connsiteX57" fmla="*/ 137733 w 3619883"/>
                <a:gd name="connsiteY57" fmla="*/ 35355 h 4275461"/>
                <a:gd name="connsiteX58" fmla="*/ 270565 w 3619883"/>
                <a:gd name="connsiteY58" fmla="*/ 29759 h 4275461"/>
                <a:gd name="connsiteX59" fmla="*/ 479734 w 3619883"/>
                <a:gd name="connsiteY59" fmla="*/ 45455 h 4275461"/>
                <a:gd name="connsiteX60" fmla="*/ 524103 w 3619883"/>
                <a:gd name="connsiteY60" fmla="*/ 41625 h 4275461"/>
                <a:gd name="connsiteX61" fmla="*/ 624416 w 3619883"/>
                <a:gd name="connsiteY61" fmla="*/ 22696 h 4275461"/>
                <a:gd name="connsiteX62" fmla="*/ 657762 w 3619883"/>
                <a:gd name="connsiteY62" fmla="*/ 18351 h 4275461"/>
                <a:gd name="connsiteX63" fmla="*/ 690557 w 3619883"/>
                <a:gd name="connsiteY63" fmla="*/ 25792 h 4275461"/>
                <a:gd name="connsiteX64" fmla="*/ 745123 w 3619883"/>
                <a:gd name="connsiteY64" fmla="*/ 40157 h 4275461"/>
                <a:gd name="connsiteX65" fmla="*/ 789493 w 3619883"/>
                <a:gd name="connsiteY65" fmla="*/ 36327 h 4275461"/>
                <a:gd name="connsiteX66" fmla="*/ 854255 w 3619883"/>
                <a:gd name="connsiteY66" fmla="*/ 68887 h 4275461"/>
                <a:gd name="connsiteX67" fmla="*/ 897520 w 3619883"/>
                <a:gd name="connsiteY67" fmla="*/ 88629 h 4275461"/>
                <a:gd name="connsiteX68" fmla="*/ 940510 w 3619883"/>
                <a:gd name="connsiteY68" fmla="*/ 114265 h 4275461"/>
                <a:gd name="connsiteX69" fmla="*/ 1082712 w 3619883"/>
                <a:gd name="connsiteY69" fmla="*/ 144543 h 4275461"/>
                <a:gd name="connsiteX70" fmla="*/ 1205348 w 3619883"/>
                <a:gd name="connsiteY70" fmla="*/ 120753 h 4275461"/>
                <a:gd name="connsiteX71" fmla="*/ 1271764 w 3619883"/>
                <a:gd name="connsiteY71" fmla="*/ 117956 h 4275461"/>
                <a:gd name="connsiteX72" fmla="*/ 1315583 w 3619883"/>
                <a:gd name="connsiteY72" fmla="*/ 125912 h 4275461"/>
                <a:gd name="connsiteX73" fmla="*/ 1359125 w 3619883"/>
                <a:gd name="connsiteY73" fmla="*/ 139761 h 4275461"/>
                <a:gd name="connsiteX74" fmla="*/ 1391919 w 3619883"/>
                <a:gd name="connsiteY74" fmla="*/ 147202 h 4275461"/>
                <a:gd name="connsiteX75" fmla="*/ 1436563 w 3619883"/>
                <a:gd name="connsiteY75" fmla="*/ 137480 h 4275461"/>
                <a:gd name="connsiteX76" fmla="*/ 1471566 w 3619883"/>
                <a:gd name="connsiteY76" fmla="*/ 97777 h 4275461"/>
                <a:gd name="connsiteX77" fmla="*/ 1505739 w 3619883"/>
                <a:gd name="connsiteY77" fmla="*/ 75753 h 4275461"/>
                <a:gd name="connsiteX78" fmla="*/ 1590891 w 3619883"/>
                <a:gd name="connsiteY78" fmla="*/ 144702 h 4275461"/>
                <a:gd name="connsiteX79" fmla="*/ 1625616 w 3619883"/>
                <a:gd name="connsiteY79" fmla="*/ 110893 h 4275461"/>
                <a:gd name="connsiteX80" fmla="*/ 1658964 w 3619883"/>
                <a:gd name="connsiteY80" fmla="*/ 106547 h 4275461"/>
                <a:gd name="connsiteX81" fmla="*/ 1746598 w 3619883"/>
                <a:gd name="connsiteY81" fmla="*/ 122460 h 4275461"/>
                <a:gd name="connsiteX82" fmla="*/ 1811913 w 3619883"/>
                <a:gd name="connsiteY82" fmla="*/ 143234 h 4275461"/>
                <a:gd name="connsiteX83" fmla="*/ 1856557 w 3619883"/>
                <a:gd name="connsiteY83" fmla="*/ 133511 h 4275461"/>
                <a:gd name="connsiteX84" fmla="*/ 2066003 w 3619883"/>
                <a:gd name="connsiteY84" fmla="*/ 143313 h 4275461"/>
                <a:gd name="connsiteX85" fmla="*/ 2177615 w 3619883"/>
                <a:gd name="connsiteY85" fmla="*/ 119007 h 4275461"/>
                <a:gd name="connsiteX86" fmla="*/ 2255883 w 3619883"/>
                <a:gd name="connsiteY86" fmla="*/ 99047 h 4275461"/>
                <a:gd name="connsiteX87" fmla="*/ 2344622 w 3619883"/>
                <a:gd name="connsiteY87" fmla="*/ 91388 h 4275461"/>
                <a:gd name="connsiteX88" fmla="*/ 2455682 w 3619883"/>
                <a:gd name="connsiteY88" fmla="*/ 78869 h 4275461"/>
                <a:gd name="connsiteX89" fmla="*/ 2632609 w 3619883"/>
                <a:gd name="connsiteY89" fmla="*/ 75338 h 4275461"/>
                <a:gd name="connsiteX90" fmla="*/ 2742291 w 3619883"/>
                <a:gd name="connsiteY90" fmla="*/ 92282 h 4275461"/>
                <a:gd name="connsiteX91" fmla="*/ 2851974 w 3619883"/>
                <a:gd name="connsiteY91" fmla="*/ 109227 h 4275461"/>
                <a:gd name="connsiteX92" fmla="*/ 2907643 w 3619883"/>
                <a:gd name="connsiteY92" fmla="*/ 100020 h 4275461"/>
                <a:gd name="connsiteX93" fmla="*/ 2944022 w 3619883"/>
                <a:gd name="connsiteY93" fmla="*/ 30853 h 4275461"/>
                <a:gd name="connsiteX94" fmla="*/ 3022289 w 3619883"/>
                <a:gd name="connsiteY94" fmla="*/ 10893 h 4275461"/>
                <a:gd name="connsiteX95" fmla="*/ 3054807 w 3619883"/>
                <a:gd name="connsiteY95" fmla="*/ 24226 h 4275461"/>
                <a:gd name="connsiteX96" fmla="*/ 3141892 w 3619883"/>
                <a:gd name="connsiteY96" fmla="*/ 51925 h 4275461"/>
                <a:gd name="connsiteX97" fmla="*/ 3185711 w 3619883"/>
                <a:gd name="connsiteY97" fmla="*/ 59881 h 4275461"/>
                <a:gd name="connsiteX98" fmla="*/ 3219056 w 3619883"/>
                <a:gd name="connsiteY98" fmla="*/ 55536 h 4275461"/>
                <a:gd name="connsiteX99" fmla="*/ 3263425 w 3619883"/>
                <a:gd name="connsiteY99" fmla="*/ 51706 h 4275461"/>
                <a:gd name="connsiteX100" fmla="*/ 3296219 w 3619883"/>
                <a:gd name="connsiteY100" fmla="*/ 59147 h 4275461"/>
                <a:gd name="connsiteX101" fmla="*/ 3319094 w 3619883"/>
                <a:gd name="connsiteY101" fmla="*/ 42500 h 4275461"/>
                <a:gd name="connsiteX102" fmla="*/ 3420511 w 3619883"/>
                <a:gd name="connsiteY102" fmla="*/ 0 h 4275461"/>
                <a:gd name="connsiteX103" fmla="*/ 3453305 w 3619883"/>
                <a:gd name="connsiteY103" fmla="*/ 7440 h 4275461"/>
                <a:gd name="connsiteX104" fmla="*/ 3496571 w 3619883"/>
                <a:gd name="connsiteY104" fmla="*/ 27182 h 4275461"/>
                <a:gd name="connsiteX105" fmla="*/ 3602117 w 3619883"/>
                <a:gd name="connsiteY105" fmla="*/ 132521 h 4275461"/>
                <a:gd name="connsiteX106" fmla="*/ 3619883 w 3619883"/>
                <a:gd name="connsiteY106" fmla="*/ 140049 h 4275461"/>
                <a:gd name="connsiteX107" fmla="*/ 3619883 w 3619883"/>
                <a:gd name="connsiteY10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582936 w 3619883"/>
                <a:gd name="connsiteY15" fmla="*/ 4128157 h 4275461"/>
                <a:gd name="connsiteX16" fmla="*/ 1582936 w 3619883"/>
                <a:gd name="connsiteY16" fmla="*/ 3951392 h 4275461"/>
                <a:gd name="connsiteX17" fmla="*/ 1405151 w 3619883"/>
                <a:gd name="connsiteY17" fmla="*/ 3951392 h 4275461"/>
                <a:gd name="connsiteX18" fmla="*/ 1405151 w 3619883"/>
                <a:gd name="connsiteY18" fmla="*/ 4128157 h 4275461"/>
                <a:gd name="connsiteX19" fmla="*/ 1468988 w 3619883"/>
                <a:gd name="connsiteY19" fmla="*/ 4128157 h 4275461"/>
                <a:gd name="connsiteX20" fmla="*/ 1427396 w 3619883"/>
                <a:gd name="connsiteY20" fmla="*/ 4275461 h 4275461"/>
                <a:gd name="connsiteX21" fmla="*/ 1210751 w 3619883"/>
                <a:gd name="connsiteY21" fmla="*/ 4275461 h 4275461"/>
                <a:gd name="connsiteX22" fmla="*/ 1210751 w 3619883"/>
                <a:gd name="connsiteY22" fmla="*/ 4128157 h 4275461"/>
                <a:gd name="connsiteX23" fmla="*/ 1271978 w 3619883"/>
                <a:gd name="connsiteY23" fmla="*/ 4128157 h 4275461"/>
                <a:gd name="connsiteX24" fmla="*/ 1271978 w 3619883"/>
                <a:gd name="connsiteY24" fmla="*/ 3951392 h 4275461"/>
                <a:gd name="connsiteX25" fmla="*/ 1094193 w 3619883"/>
                <a:gd name="connsiteY25" fmla="*/ 3951392 h 4275461"/>
                <a:gd name="connsiteX26" fmla="*/ 1094193 w 3619883"/>
                <a:gd name="connsiteY26" fmla="*/ 4128157 h 4275461"/>
                <a:gd name="connsiteX27" fmla="*/ 1140354 w 3619883"/>
                <a:gd name="connsiteY27" fmla="*/ 4128157 h 4275461"/>
                <a:gd name="connsiteX28" fmla="*/ 1140354 w 3619883"/>
                <a:gd name="connsiteY28" fmla="*/ 4275461 h 4275461"/>
                <a:gd name="connsiteX29" fmla="*/ 953807 w 3619883"/>
                <a:gd name="connsiteY29" fmla="*/ 4275461 h 4275461"/>
                <a:gd name="connsiteX30" fmla="*/ 912215 w 3619883"/>
                <a:gd name="connsiteY30" fmla="*/ 4128157 h 4275461"/>
                <a:gd name="connsiteX31" fmla="*/ 961020 w 3619883"/>
                <a:gd name="connsiteY31" fmla="*/ 4128157 h 4275461"/>
                <a:gd name="connsiteX32" fmla="*/ 961020 w 3619883"/>
                <a:gd name="connsiteY32" fmla="*/ 3951392 h 4275461"/>
                <a:gd name="connsiteX33" fmla="*/ 783235 w 3619883"/>
                <a:gd name="connsiteY33" fmla="*/ 3951392 h 4275461"/>
                <a:gd name="connsiteX34" fmla="*/ 783235 w 3619883"/>
                <a:gd name="connsiteY34" fmla="*/ 4128157 h 4275461"/>
                <a:gd name="connsiteX35" fmla="*/ 871024 w 3619883"/>
                <a:gd name="connsiteY35" fmla="*/ 4128157 h 4275461"/>
                <a:gd name="connsiteX36" fmla="*/ 829432 w 3619883"/>
                <a:gd name="connsiteY36" fmla="*/ 4275461 h 4275461"/>
                <a:gd name="connsiteX37" fmla="*/ 611484 w 3619883"/>
                <a:gd name="connsiteY37" fmla="*/ 4275461 h 4275461"/>
                <a:gd name="connsiteX38" fmla="*/ 621247 w 3619883"/>
                <a:gd name="connsiteY38" fmla="*/ 4128157 h 4275461"/>
                <a:gd name="connsiteX39" fmla="*/ 650062 w 3619883"/>
                <a:gd name="connsiteY39" fmla="*/ 4128157 h 4275461"/>
                <a:gd name="connsiteX40" fmla="*/ 650062 w 3619883"/>
                <a:gd name="connsiteY40" fmla="*/ 3951392 h 4275461"/>
                <a:gd name="connsiteX41" fmla="*/ 472277 w 3619883"/>
                <a:gd name="connsiteY41" fmla="*/ 3951392 h 4275461"/>
                <a:gd name="connsiteX42" fmla="*/ 472277 w 3619883"/>
                <a:gd name="connsiteY42" fmla="*/ 4128157 h 4275461"/>
                <a:gd name="connsiteX43" fmla="*/ 522650 w 3619883"/>
                <a:gd name="connsiteY43" fmla="*/ 4128157 h 4275461"/>
                <a:gd name="connsiteX44" fmla="*/ 573998 w 3619883"/>
                <a:gd name="connsiteY44" fmla="*/ 4275461 h 4275461"/>
                <a:gd name="connsiteX45" fmla="*/ 336164 w 3619883"/>
                <a:gd name="connsiteY45" fmla="*/ 4275461 h 4275461"/>
                <a:gd name="connsiteX46" fmla="*/ 294572 w 3619883"/>
                <a:gd name="connsiteY46" fmla="*/ 4128157 h 4275461"/>
                <a:gd name="connsiteX47" fmla="*/ 339106 w 3619883"/>
                <a:gd name="connsiteY47" fmla="*/ 4128157 h 4275461"/>
                <a:gd name="connsiteX48" fmla="*/ 339106 w 3619883"/>
                <a:gd name="connsiteY48" fmla="*/ 3951392 h 4275461"/>
                <a:gd name="connsiteX49" fmla="*/ 161321 w 3619883"/>
                <a:gd name="connsiteY49" fmla="*/ 3951392 h 4275461"/>
                <a:gd name="connsiteX50" fmla="*/ 161321 w 3619883"/>
                <a:gd name="connsiteY50" fmla="*/ 4128157 h 4275461"/>
                <a:gd name="connsiteX51" fmla="*/ 230914 w 3619883"/>
                <a:gd name="connsiteY51" fmla="*/ 4128157 h 4275461"/>
                <a:gd name="connsiteX52" fmla="*/ 189322 w 3619883"/>
                <a:gd name="connsiteY52" fmla="*/ 4275461 h 4275461"/>
                <a:gd name="connsiteX53" fmla="*/ 0 w 3619883"/>
                <a:gd name="connsiteY53" fmla="*/ 4275461 h 4275461"/>
                <a:gd name="connsiteX54" fmla="*/ 0 w 3619883"/>
                <a:gd name="connsiteY54" fmla="*/ 42229 h 4275461"/>
                <a:gd name="connsiteX55" fmla="*/ 42464 w 3619883"/>
                <a:gd name="connsiteY55" fmla="*/ 40518 h 4275461"/>
                <a:gd name="connsiteX56" fmla="*/ 137733 w 3619883"/>
                <a:gd name="connsiteY56" fmla="*/ 35355 h 4275461"/>
                <a:gd name="connsiteX57" fmla="*/ 270565 w 3619883"/>
                <a:gd name="connsiteY57" fmla="*/ 29759 h 4275461"/>
                <a:gd name="connsiteX58" fmla="*/ 479734 w 3619883"/>
                <a:gd name="connsiteY58" fmla="*/ 45455 h 4275461"/>
                <a:gd name="connsiteX59" fmla="*/ 524103 w 3619883"/>
                <a:gd name="connsiteY59" fmla="*/ 41625 h 4275461"/>
                <a:gd name="connsiteX60" fmla="*/ 624416 w 3619883"/>
                <a:gd name="connsiteY60" fmla="*/ 22696 h 4275461"/>
                <a:gd name="connsiteX61" fmla="*/ 657762 w 3619883"/>
                <a:gd name="connsiteY61" fmla="*/ 18351 h 4275461"/>
                <a:gd name="connsiteX62" fmla="*/ 690557 w 3619883"/>
                <a:gd name="connsiteY62" fmla="*/ 25792 h 4275461"/>
                <a:gd name="connsiteX63" fmla="*/ 745123 w 3619883"/>
                <a:gd name="connsiteY63" fmla="*/ 40157 h 4275461"/>
                <a:gd name="connsiteX64" fmla="*/ 789493 w 3619883"/>
                <a:gd name="connsiteY64" fmla="*/ 36327 h 4275461"/>
                <a:gd name="connsiteX65" fmla="*/ 854255 w 3619883"/>
                <a:gd name="connsiteY65" fmla="*/ 68887 h 4275461"/>
                <a:gd name="connsiteX66" fmla="*/ 897520 w 3619883"/>
                <a:gd name="connsiteY66" fmla="*/ 88629 h 4275461"/>
                <a:gd name="connsiteX67" fmla="*/ 940510 w 3619883"/>
                <a:gd name="connsiteY67" fmla="*/ 114265 h 4275461"/>
                <a:gd name="connsiteX68" fmla="*/ 1082712 w 3619883"/>
                <a:gd name="connsiteY68" fmla="*/ 144543 h 4275461"/>
                <a:gd name="connsiteX69" fmla="*/ 1205348 w 3619883"/>
                <a:gd name="connsiteY69" fmla="*/ 120753 h 4275461"/>
                <a:gd name="connsiteX70" fmla="*/ 1271764 w 3619883"/>
                <a:gd name="connsiteY70" fmla="*/ 117956 h 4275461"/>
                <a:gd name="connsiteX71" fmla="*/ 1315583 w 3619883"/>
                <a:gd name="connsiteY71" fmla="*/ 125912 h 4275461"/>
                <a:gd name="connsiteX72" fmla="*/ 1359125 w 3619883"/>
                <a:gd name="connsiteY72" fmla="*/ 139761 h 4275461"/>
                <a:gd name="connsiteX73" fmla="*/ 1391919 w 3619883"/>
                <a:gd name="connsiteY73" fmla="*/ 147202 h 4275461"/>
                <a:gd name="connsiteX74" fmla="*/ 1436563 w 3619883"/>
                <a:gd name="connsiteY74" fmla="*/ 137480 h 4275461"/>
                <a:gd name="connsiteX75" fmla="*/ 1471566 w 3619883"/>
                <a:gd name="connsiteY75" fmla="*/ 97777 h 4275461"/>
                <a:gd name="connsiteX76" fmla="*/ 1505739 w 3619883"/>
                <a:gd name="connsiteY76" fmla="*/ 75753 h 4275461"/>
                <a:gd name="connsiteX77" fmla="*/ 1590891 w 3619883"/>
                <a:gd name="connsiteY77" fmla="*/ 144702 h 4275461"/>
                <a:gd name="connsiteX78" fmla="*/ 1625616 w 3619883"/>
                <a:gd name="connsiteY78" fmla="*/ 110893 h 4275461"/>
                <a:gd name="connsiteX79" fmla="*/ 1658964 w 3619883"/>
                <a:gd name="connsiteY79" fmla="*/ 106547 h 4275461"/>
                <a:gd name="connsiteX80" fmla="*/ 1746598 w 3619883"/>
                <a:gd name="connsiteY80" fmla="*/ 122460 h 4275461"/>
                <a:gd name="connsiteX81" fmla="*/ 1811913 w 3619883"/>
                <a:gd name="connsiteY81" fmla="*/ 143234 h 4275461"/>
                <a:gd name="connsiteX82" fmla="*/ 1856557 w 3619883"/>
                <a:gd name="connsiteY82" fmla="*/ 133511 h 4275461"/>
                <a:gd name="connsiteX83" fmla="*/ 2066003 w 3619883"/>
                <a:gd name="connsiteY83" fmla="*/ 143313 h 4275461"/>
                <a:gd name="connsiteX84" fmla="*/ 2177615 w 3619883"/>
                <a:gd name="connsiteY84" fmla="*/ 119007 h 4275461"/>
                <a:gd name="connsiteX85" fmla="*/ 2255883 w 3619883"/>
                <a:gd name="connsiteY85" fmla="*/ 99047 h 4275461"/>
                <a:gd name="connsiteX86" fmla="*/ 2344622 w 3619883"/>
                <a:gd name="connsiteY86" fmla="*/ 91388 h 4275461"/>
                <a:gd name="connsiteX87" fmla="*/ 2455682 w 3619883"/>
                <a:gd name="connsiteY87" fmla="*/ 78869 h 4275461"/>
                <a:gd name="connsiteX88" fmla="*/ 2632609 w 3619883"/>
                <a:gd name="connsiteY88" fmla="*/ 75338 h 4275461"/>
                <a:gd name="connsiteX89" fmla="*/ 2742291 w 3619883"/>
                <a:gd name="connsiteY89" fmla="*/ 92282 h 4275461"/>
                <a:gd name="connsiteX90" fmla="*/ 2851974 w 3619883"/>
                <a:gd name="connsiteY90" fmla="*/ 109227 h 4275461"/>
                <a:gd name="connsiteX91" fmla="*/ 2907643 w 3619883"/>
                <a:gd name="connsiteY91" fmla="*/ 100020 h 4275461"/>
                <a:gd name="connsiteX92" fmla="*/ 2944022 w 3619883"/>
                <a:gd name="connsiteY92" fmla="*/ 30853 h 4275461"/>
                <a:gd name="connsiteX93" fmla="*/ 3022289 w 3619883"/>
                <a:gd name="connsiteY93" fmla="*/ 10893 h 4275461"/>
                <a:gd name="connsiteX94" fmla="*/ 3054807 w 3619883"/>
                <a:gd name="connsiteY94" fmla="*/ 24226 h 4275461"/>
                <a:gd name="connsiteX95" fmla="*/ 3141892 w 3619883"/>
                <a:gd name="connsiteY95" fmla="*/ 51925 h 4275461"/>
                <a:gd name="connsiteX96" fmla="*/ 3185711 w 3619883"/>
                <a:gd name="connsiteY96" fmla="*/ 59881 h 4275461"/>
                <a:gd name="connsiteX97" fmla="*/ 3219056 w 3619883"/>
                <a:gd name="connsiteY97" fmla="*/ 55536 h 4275461"/>
                <a:gd name="connsiteX98" fmla="*/ 3263425 w 3619883"/>
                <a:gd name="connsiteY98" fmla="*/ 51706 h 4275461"/>
                <a:gd name="connsiteX99" fmla="*/ 3296219 w 3619883"/>
                <a:gd name="connsiteY99" fmla="*/ 59147 h 4275461"/>
                <a:gd name="connsiteX100" fmla="*/ 3319094 w 3619883"/>
                <a:gd name="connsiteY100" fmla="*/ 42500 h 4275461"/>
                <a:gd name="connsiteX101" fmla="*/ 3420511 w 3619883"/>
                <a:gd name="connsiteY101" fmla="*/ 0 h 4275461"/>
                <a:gd name="connsiteX102" fmla="*/ 3453305 w 3619883"/>
                <a:gd name="connsiteY102" fmla="*/ 7440 h 4275461"/>
                <a:gd name="connsiteX103" fmla="*/ 3496571 w 3619883"/>
                <a:gd name="connsiteY103" fmla="*/ 27182 h 4275461"/>
                <a:gd name="connsiteX104" fmla="*/ 3602117 w 3619883"/>
                <a:gd name="connsiteY104" fmla="*/ 132521 h 4275461"/>
                <a:gd name="connsiteX105" fmla="*/ 3619883 w 3619883"/>
                <a:gd name="connsiteY105" fmla="*/ 140049 h 4275461"/>
                <a:gd name="connsiteX106" fmla="*/ 3619883 w 3619883"/>
                <a:gd name="connsiteY10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582936 w 3619883"/>
                <a:gd name="connsiteY15" fmla="*/ 3951392 h 4275461"/>
                <a:gd name="connsiteX16" fmla="*/ 1405151 w 3619883"/>
                <a:gd name="connsiteY16" fmla="*/ 3951392 h 4275461"/>
                <a:gd name="connsiteX17" fmla="*/ 1405151 w 3619883"/>
                <a:gd name="connsiteY17" fmla="*/ 4128157 h 4275461"/>
                <a:gd name="connsiteX18" fmla="*/ 1468988 w 3619883"/>
                <a:gd name="connsiteY18" fmla="*/ 4128157 h 4275461"/>
                <a:gd name="connsiteX19" fmla="*/ 1427396 w 3619883"/>
                <a:gd name="connsiteY19" fmla="*/ 4275461 h 4275461"/>
                <a:gd name="connsiteX20" fmla="*/ 1210751 w 3619883"/>
                <a:gd name="connsiteY20" fmla="*/ 4275461 h 4275461"/>
                <a:gd name="connsiteX21" fmla="*/ 1210751 w 3619883"/>
                <a:gd name="connsiteY21" fmla="*/ 4128157 h 4275461"/>
                <a:gd name="connsiteX22" fmla="*/ 1271978 w 3619883"/>
                <a:gd name="connsiteY22" fmla="*/ 4128157 h 4275461"/>
                <a:gd name="connsiteX23" fmla="*/ 1271978 w 3619883"/>
                <a:gd name="connsiteY23" fmla="*/ 3951392 h 4275461"/>
                <a:gd name="connsiteX24" fmla="*/ 1094193 w 3619883"/>
                <a:gd name="connsiteY24" fmla="*/ 3951392 h 4275461"/>
                <a:gd name="connsiteX25" fmla="*/ 1094193 w 3619883"/>
                <a:gd name="connsiteY25" fmla="*/ 4128157 h 4275461"/>
                <a:gd name="connsiteX26" fmla="*/ 1140354 w 3619883"/>
                <a:gd name="connsiteY26" fmla="*/ 4128157 h 4275461"/>
                <a:gd name="connsiteX27" fmla="*/ 1140354 w 3619883"/>
                <a:gd name="connsiteY27" fmla="*/ 4275461 h 4275461"/>
                <a:gd name="connsiteX28" fmla="*/ 953807 w 3619883"/>
                <a:gd name="connsiteY28" fmla="*/ 4275461 h 4275461"/>
                <a:gd name="connsiteX29" fmla="*/ 912215 w 3619883"/>
                <a:gd name="connsiteY29" fmla="*/ 4128157 h 4275461"/>
                <a:gd name="connsiteX30" fmla="*/ 961020 w 3619883"/>
                <a:gd name="connsiteY30" fmla="*/ 4128157 h 4275461"/>
                <a:gd name="connsiteX31" fmla="*/ 961020 w 3619883"/>
                <a:gd name="connsiteY31" fmla="*/ 3951392 h 4275461"/>
                <a:gd name="connsiteX32" fmla="*/ 783235 w 3619883"/>
                <a:gd name="connsiteY32" fmla="*/ 3951392 h 4275461"/>
                <a:gd name="connsiteX33" fmla="*/ 783235 w 3619883"/>
                <a:gd name="connsiteY33" fmla="*/ 4128157 h 4275461"/>
                <a:gd name="connsiteX34" fmla="*/ 871024 w 3619883"/>
                <a:gd name="connsiteY34" fmla="*/ 4128157 h 4275461"/>
                <a:gd name="connsiteX35" fmla="*/ 829432 w 3619883"/>
                <a:gd name="connsiteY35" fmla="*/ 4275461 h 4275461"/>
                <a:gd name="connsiteX36" fmla="*/ 611484 w 3619883"/>
                <a:gd name="connsiteY36" fmla="*/ 4275461 h 4275461"/>
                <a:gd name="connsiteX37" fmla="*/ 621247 w 3619883"/>
                <a:gd name="connsiteY37" fmla="*/ 4128157 h 4275461"/>
                <a:gd name="connsiteX38" fmla="*/ 650062 w 3619883"/>
                <a:gd name="connsiteY38" fmla="*/ 4128157 h 4275461"/>
                <a:gd name="connsiteX39" fmla="*/ 650062 w 3619883"/>
                <a:gd name="connsiteY39" fmla="*/ 3951392 h 4275461"/>
                <a:gd name="connsiteX40" fmla="*/ 472277 w 3619883"/>
                <a:gd name="connsiteY40" fmla="*/ 3951392 h 4275461"/>
                <a:gd name="connsiteX41" fmla="*/ 472277 w 3619883"/>
                <a:gd name="connsiteY41" fmla="*/ 4128157 h 4275461"/>
                <a:gd name="connsiteX42" fmla="*/ 522650 w 3619883"/>
                <a:gd name="connsiteY42" fmla="*/ 4128157 h 4275461"/>
                <a:gd name="connsiteX43" fmla="*/ 573998 w 3619883"/>
                <a:gd name="connsiteY43" fmla="*/ 4275461 h 4275461"/>
                <a:gd name="connsiteX44" fmla="*/ 336164 w 3619883"/>
                <a:gd name="connsiteY44" fmla="*/ 4275461 h 4275461"/>
                <a:gd name="connsiteX45" fmla="*/ 294572 w 3619883"/>
                <a:gd name="connsiteY45" fmla="*/ 4128157 h 4275461"/>
                <a:gd name="connsiteX46" fmla="*/ 339106 w 3619883"/>
                <a:gd name="connsiteY46" fmla="*/ 4128157 h 4275461"/>
                <a:gd name="connsiteX47" fmla="*/ 339106 w 3619883"/>
                <a:gd name="connsiteY47" fmla="*/ 3951392 h 4275461"/>
                <a:gd name="connsiteX48" fmla="*/ 161321 w 3619883"/>
                <a:gd name="connsiteY48" fmla="*/ 3951392 h 4275461"/>
                <a:gd name="connsiteX49" fmla="*/ 161321 w 3619883"/>
                <a:gd name="connsiteY49" fmla="*/ 4128157 h 4275461"/>
                <a:gd name="connsiteX50" fmla="*/ 230914 w 3619883"/>
                <a:gd name="connsiteY50" fmla="*/ 4128157 h 4275461"/>
                <a:gd name="connsiteX51" fmla="*/ 189322 w 3619883"/>
                <a:gd name="connsiteY51" fmla="*/ 4275461 h 4275461"/>
                <a:gd name="connsiteX52" fmla="*/ 0 w 3619883"/>
                <a:gd name="connsiteY52" fmla="*/ 4275461 h 4275461"/>
                <a:gd name="connsiteX53" fmla="*/ 0 w 3619883"/>
                <a:gd name="connsiteY53" fmla="*/ 42229 h 4275461"/>
                <a:gd name="connsiteX54" fmla="*/ 42464 w 3619883"/>
                <a:gd name="connsiteY54" fmla="*/ 40518 h 4275461"/>
                <a:gd name="connsiteX55" fmla="*/ 137733 w 3619883"/>
                <a:gd name="connsiteY55" fmla="*/ 35355 h 4275461"/>
                <a:gd name="connsiteX56" fmla="*/ 270565 w 3619883"/>
                <a:gd name="connsiteY56" fmla="*/ 29759 h 4275461"/>
                <a:gd name="connsiteX57" fmla="*/ 479734 w 3619883"/>
                <a:gd name="connsiteY57" fmla="*/ 45455 h 4275461"/>
                <a:gd name="connsiteX58" fmla="*/ 524103 w 3619883"/>
                <a:gd name="connsiteY58" fmla="*/ 41625 h 4275461"/>
                <a:gd name="connsiteX59" fmla="*/ 624416 w 3619883"/>
                <a:gd name="connsiteY59" fmla="*/ 22696 h 4275461"/>
                <a:gd name="connsiteX60" fmla="*/ 657762 w 3619883"/>
                <a:gd name="connsiteY60" fmla="*/ 18351 h 4275461"/>
                <a:gd name="connsiteX61" fmla="*/ 690557 w 3619883"/>
                <a:gd name="connsiteY61" fmla="*/ 25792 h 4275461"/>
                <a:gd name="connsiteX62" fmla="*/ 745123 w 3619883"/>
                <a:gd name="connsiteY62" fmla="*/ 40157 h 4275461"/>
                <a:gd name="connsiteX63" fmla="*/ 789493 w 3619883"/>
                <a:gd name="connsiteY63" fmla="*/ 36327 h 4275461"/>
                <a:gd name="connsiteX64" fmla="*/ 854255 w 3619883"/>
                <a:gd name="connsiteY64" fmla="*/ 68887 h 4275461"/>
                <a:gd name="connsiteX65" fmla="*/ 897520 w 3619883"/>
                <a:gd name="connsiteY65" fmla="*/ 88629 h 4275461"/>
                <a:gd name="connsiteX66" fmla="*/ 940510 w 3619883"/>
                <a:gd name="connsiteY66" fmla="*/ 114265 h 4275461"/>
                <a:gd name="connsiteX67" fmla="*/ 1082712 w 3619883"/>
                <a:gd name="connsiteY67" fmla="*/ 144543 h 4275461"/>
                <a:gd name="connsiteX68" fmla="*/ 1205348 w 3619883"/>
                <a:gd name="connsiteY68" fmla="*/ 120753 h 4275461"/>
                <a:gd name="connsiteX69" fmla="*/ 1271764 w 3619883"/>
                <a:gd name="connsiteY69" fmla="*/ 117956 h 4275461"/>
                <a:gd name="connsiteX70" fmla="*/ 1315583 w 3619883"/>
                <a:gd name="connsiteY70" fmla="*/ 125912 h 4275461"/>
                <a:gd name="connsiteX71" fmla="*/ 1359125 w 3619883"/>
                <a:gd name="connsiteY71" fmla="*/ 139761 h 4275461"/>
                <a:gd name="connsiteX72" fmla="*/ 1391919 w 3619883"/>
                <a:gd name="connsiteY72" fmla="*/ 147202 h 4275461"/>
                <a:gd name="connsiteX73" fmla="*/ 1436563 w 3619883"/>
                <a:gd name="connsiteY73" fmla="*/ 137480 h 4275461"/>
                <a:gd name="connsiteX74" fmla="*/ 1471566 w 3619883"/>
                <a:gd name="connsiteY74" fmla="*/ 97777 h 4275461"/>
                <a:gd name="connsiteX75" fmla="*/ 1505739 w 3619883"/>
                <a:gd name="connsiteY75" fmla="*/ 75753 h 4275461"/>
                <a:gd name="connsiteX76" fmla="*/ 1590891 w 3619883"/>
                <a:gd name="connsiteY76" fmla="*/ 144702 h 4275461"/>
                <a:gd name="connsiteX77" fmla="*/ 1625616 w 3619883"/>
                <a:gd name="connsiteY77" fmla="*/ 110893 h 4275461"/>
                <a:gd name="connsiteX78" fmla="*/ 1658964 w 3619883"/>
                <a:gd name="connsiteY78" fmla="*/ 106547 h 4275461"/>
                <a:gd name="connsiteX79" fmla="*/ 1746598 w 3619883"/>
                <a:gd name="connsiteY79" fmla="*/ 122460 h 4275461"/>
                <a:gd name="connsiteX80" fmla="*/ 1811913 w 3619883"/>
                <a:gd name="connsiteY80" fmla="*/ 143234 h 4275461"/>
                <a:gd name="connsiteX81" fmla="*/ 1856557 w 3619883"/>
                <a:gd name="connsiteY81" fmla="*/ 133511 h 4275461"/>
                <a:gd name="connsiteX82" fmla="*/ 2066003 w 3619883"/>
                <a:gd name="connsiteY82" fmla="*/ 143313 h 4275461"/>
                <a:gd name="connsiteX83" fmla="*/ 2177615 w 3619883"/>
                <a:gd name="connsiteY83" fmla="*/ 119007 h 4275461"/>
                <a:gd name="connsiteX84" fmla="*/ 2255883 w 3619883"/>
                <a:gd name="connsiteY84" fmla="*/ 99047 h 4275461"/>
                <a:gd name="connsiteX85" fmla="*/ 2344622 w 3619883"/>
                <a:gd name="connsiteY85" fmla="*/ 91388 h 4275461"/>
                <a:gd name="connsiteX86" fmla="*/ 2455682 w 3619883"/>
                <a:gd name="connsiteY86" fmla="*/ 78869 h 4275461"/>
                <a:gd name="connsiteX87" fmla="*/ 2632609 w 3619883"/>
                <a:gd name="connsiteY87" fmla="*/ 75338 h 4275461"/>
                <a:gd name="connsiteX88" fmla="*/ 2742291 w 3619883"/>
                <a:gd name="connsiteY88" fmla="*/ 92282 h 4275461"/>
                <a:gd name="connsiteX89" fmla="*/ 2851974 w 3619883"/>
                <a:gd name="connsiteY89" fmla="*/ 109227 h 4275461"/>
                <a:gd name="connsiteX90" fmla="*/ 2907643 w 3619883"/>
                <a:gd name="connsiteY90" fmla="*/ 100020 h 4275461"/>
                <a:gd name="connsiteX91" fmla="*/ 2944022 w 3619883"/>
                <a:gd name="connsiteY91" fmla="*/ 30853 h 4275461"/>
                <a:gd name="connsiteX92" fmla="*/ 3022289 w 3619883"/>
                <a:gd name="connsiteY92" fmla="*/ 10893 h 4275461"/>
                <a:gd name="connsiteX93" fmla="*/ 3054807 w 3619883"/>
                <a:gd name="connsiteY93" fmla="*/ 24226 h 4275461"/>
                <a:gd name="connsiteX94" fmla="*/ 3141892 w 3619883"/>
                <a:gd name="connsiteY94" fmla="*/ 51925 h 4275461"/>
                <a:gd name="connsiteX95" fmla="*/ 3185711 w 3619883"/>
                <a:gd name="connsiteY95" fmla="*/ 59881 h 4275461"/>
                <a:gd name="connsiteX96" fmla="*/ 3219056 w 3619883"/>
                <a:gd name="connsiteY96" fmla="*/ 55536 h 4275461"/>
                <a:gd name="connsiteX97" fmla="*/ 3263425 w 3619883"/>
                <a:gd name="connsiteY97" fmla="*/ 51706 h 4275461"/>
                <a:gd name="connsiteX98" fmla="*/ 3296219 w 3619883"/>
                <a:gd name="connsiteY98" fmla="*/ 59147 h 4275461"/>
                <a:gd name="connsiteX99" fmla="*/ 3319094 w 3619883"/>
                <a:gd name="connsiteY99" fmla="*/ 42500 h 4275461"/>
                <a:gd name="connsiteX100" fmla="*/ 3420511 w 3619883"/>
                <a:gd name="connsiteY100" fmla="*/ 0 h 4275461"/>
                <a:gd name="connsiteX101" fmla="*/ 3453305 w 3619883"/>
                <a:gd name="connsiteY101" fmla="*/ 7440 h 4275461"/>
                <a:gd name="connsiteX102" fmla="*/ 3496571 w 3619883"/>
                <a:gd name="connsiteY102" fmla="*/ 27182 h 4275461"/>
                <a:gd name="connsiteX103" fmla="*/ 3602117 w 3619883"/>
                <a:gd name="connsiteY103" fmla="*/ 132521 h 4275461"/>
                <a:gd name="connsiteX104" fmla="*/ 3619883 w 3619883"/>
                <a:gd name="connsiteY104" fmla="*/ 140049 h 4275461"/>
                <a:gd name="connsiteX105" fmla="*/ 3619883 w 3619883"/>
                <a:gd name="connsiteY10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405151 w 3619883"/>
                <a:gd name="connsiteY15" fmla="*/ 3951392 h 4275461"/>
                <a:gd name="connsiteX16" fmla="*/ 1405151 w 3619883"/>
                <a:gd name="connsiteY16" fmla="*/ 4128157 h 4275461"/>
                <a:gd name="connsiteX17" fmla="*/ 1468988 w 3619883"/>
                <a:gd name="connsiteY17" fmla="*/ 4128157 h 4275461"/>
                <a:gd name="connsiteX18" fmla="*/ 1427396 w 3619883"/>
                <a:gd name="connsiteY18" fmla="*/ 4275461 h 4275461"/>
                <a:gd name="connsiteX19" fmla="*/ 1210751 w 3619883"/>
                <a:gd name="connsiteY19" fmla="*/ 4275461 h 4275461"/>
                <a:gd name="connsiteX20" fmla="*/ 1210751 w 3619883"/>
                <a:gd name="connsiteY20" fmla="*/ 4128157 h 4275461"/>
                <a:gd name="connsiteX21" fmla="*/ 1271978 w 3619883"/>
                <a:gd name="connsiteY21" fmla="*/ 4128157 h 4275461"/>
                <a:gd name="connsiteX22" fmla="*/ 1271978 w 3619883"/>
                <a:gd name="connsiteY22" fmla="*/ 3951392 h 4275461"/>
                <a:gd name="connsiteX23" fmla="*/ 1094193 w 3619883"/>
                <a:gd name="connsiteY23" fmla="*/ 3951392 h 4275461"/>
                <a:gd name="connsiteX24" fmla="*/ 1094193 w 3619883"/>
                <a:gd name="connsiteY24" fmla="*/ 4128157 h 4275461"/>
                <a:gd name="connsiteX25" fmla="*/ 1140354 w 3619883"/>
                <a:gd name="connsiteY25" fmla="*/ 4128157 h 4275461"/>
                <a:gd name="connsiteX26" fmla="*/ 1140354 w 3619883"/>
                <a:gd name="connsiteY26" fmla="*/ 4275461 h 4275461"/>
                <a:gd name="connsiteX27" fmla="*/ 953807 w 3619883"/>
                <a:gd name="connsiteY27" fmla="*/ 4275461 h 4275461"/>
                <a:gd name="connsiteX28" fmla="*/ 912215 w 3619883"/>
                <a:gd name="connsiteY28" fmla="*/ 4128157 h 4275461"/>
                <a:gd name="connsiteX29" fmla="*/ 961020 w 3619883"/>
                <a:gd name="connsiteY29" fmla="*/ 4128157 h 4275461"/>
                <a:gd name="connsiteX30" fmla="*/ 961020 w 3619883"/>
                <a:gd name="connsiteY30" fmla="*/ 3951392 h 4275461"/>
                <a:gd name="connsiteX31" fmla="*/ 783235 w 3619883"/>
                <a:gd name="connsiteY31" fmla="*/ 3951392 h 4275461"/>
                <a:gd name="connsiteX32" fmla="*/ 783235 w 3619883"/>
                <a:gd name="connsiteY32" fmla="*/ 4128157 h 4275461"/>
                <a:gd name="connsiteX33" fmla="*/ 871024 w 3619883"/>
                <a:gd name="connsiteY33" fmla="*/ 4128157 h 4275461"/>
                <a:gd name="connsiteX34" fmla="*/ 829432 w 3619883"/>
                <a:gd name="connsiteY34" fmla="*/ 4275461 h 4275461"/>
                <a:gd name="connsiteX35" fmla="*/ 611484 w 3619883"/>
                <a:gd name="connsiteY35" fmla="*/ 4275461 h 4275461"/>
                <a:gd name="connsiteX36" fmla="*/ 621247 w 3619883"/>
                <a:gd name="connsiteY36" fmla="*/ 4128157 h 4275461"/>
                <a:gd name="connsiteX37" fmla="*/ 650062 w 3619883"/>
                <a:gd name="connsiteY37" fmla="*/ 4128157 h 4275461"/>
                <a:gd name="connsiteX38" fmla="*/ 650062 w 3619883"/>
                <a:gd name="connsiteY38" fmla="*/ 3951392 h 4275461"/>
                <a:gd name="connsiteX39" fmla="*/ 472277 w 3619883"/>
                <a:gd name="connsiteY39" fmla="*/ 3951392 h 4275461"/>
                <a:gd name="connsiteX40" fmla="*/ 472277 w 3619883"/>
                <a:gd name="connsiteY40" fmla="*/ 4128157 h 4275461"/>
                <a:gd name="connsiteX41" fmla="*/ 522650 w 3619883"/>
                <a:gd name="connsiteY41" fmla="*/ 4128157 h 4275461"/>
                <a:gd name="connsiteX42" fmla="*/ 573998 w 3619883"/>
                <a:gd name="connsiteY42" fmla="*/ 4275461 h 4275461"/>
                <a:gd name="connsiteX43" fmla="*/ 336164 w 3619883"/>
                <a:gd name="connsiteY43" fmla="*/ 4275461 h 4275461"/>
                <a:gd name="connsiteX44" fmla="*/ 294572 w 3619883"/>
                <a:gd name="connsiteY44" fmla="*/ 4128157 h 4275461"/>
                <a:gd name="connsiteX45" fmla="*/ 339106 w 3619883"/>
                <a:gd name="connsiteY45" fmla="*/ 4128157 h 4275461"/>
                <a:gd name="connsiteX46" fmla="*/ 339106 w 3619883"/>
                <a:gd name="connsiteY46" fmla="*/ 3951392 h 4275461"/>
                <a:gd name="connsiteX47" fmla="*/ 161321 w 3619883"/>
                <a:gd name="connsiteY47" fmla="*/ 3951392 h 4275461"/>
                <a:gd name="connsiteX48" fmla="*/ 161321 w 3619883"/>
                <a:gd name="connsiteY48" fmla="*/ 4128157 h 4275461"/>
                <a:gd name="connsiteX49" fmla="*/ 230914 w 3619883"/>
                <a:gd name="connsiteY49" fmla="*/ 4128157 h 4275461"/>
                <a:gd name="connsiteX50" fmla="*/ 189322 w 3619883"/>
                <a:gd name="connsiteY50" fmla="*/ 4275461 h 4275461"/>
                <a:gd name="connsiteX51" fmla="*/ 0 w 3619883"/>
                <a:gd name="connsiteY51" fmla="*/ 4275461 h 4275461"/>
                <a:gd name="connsiteX52" fmla="*/ 0 w 3619883"/>
                <a:gd name="connsiteY52" fmla="*/ 42229 h 4275461"/>
                <a:gd name="connsiteX53" fmla="*/ 42464 w 3619883"/>
                <a:gd name="connsiteY53" fmla="*/ 40518 h 4275461"/>
                <a:gd name="connsiteX54" fmla="*/ 137733 w 3619883"/>
                <a:gd name="connsiteY54" fmla="*/ 35355 h 4275461"/>
                <a:gd name="connsiteX55" fmla="*/ 270565 w 3619883"/>
                <a:gd name="connsiteY55" fmla="*/ 29759 h 4275461"/>
                <a:gd name="connsiteX56" fmla="*/ 479734 w 3619883"/>
                <a:gd name="connsiteY56" fmla="*/ 45455 h 4275461"/>
                <a:gd name="connsiteX57" fmla="*/ 524103 w 3619883"/>
                <a:gd name="connsiteY57" fmla="*/ 41625 h 4275461"/>
                <a:gd name="connsiteX58" fmla="*/ 624416 w 3619883"/>
                <a:gd name="connsiteY58" fmla="*/ 22696 h 4275461"/>
                <a:gd name="connsiteX59" fmla="*/ 657762 w 3619883"/>
                <a:gd name="connsiteY59" fmla="*/ 18351 h 4275461"/>
                <a:gd name="connsiteX60" fmla="*/ 690557 w 3619883"/>
                <a:gd name="connsiteY60" fmla="*/ 25792 h 4275461"/>
                <a:gd name="connsiteX61" fmla="*/ 745123 w 3619883"/>
                <a:gd name="connsiteY61" fmla="*/ 40157 h 4275461"/>
                <a:gd name="connsiteX62" fmla="*/ 789493 w 3619883"/>
                <a:gd name="connsiteY62" fmla="*/ 36327 h 4275461"/>
                <a:gd name="connsiteX63" fmla="*/ 854255 w 3619883"/>
                <a:gd name="connsiteY63" fmla="*/ 68887 h 4275461"/>
                <a:gd name="connsiteX64" fmla="*/ 897520 w 3619883"/>
                <a:gd name="connsiteY64" fmla="*/ 88629 h 4275461"/>
                <a:gd name="connsiteX65" fmla="*/ 940510 w 3619883"/>
                <a:gd name="connsiteY65" fmla="*/ 114265 h 4275461"/>
                <a:gd name="connsiteX66" fmla="*/ 1082712 w 3619883"/>
                <a:gd name="connsiteY66" fmla="*/ 144543 h 4275461"/>
                <a:gd name="connsiteX67" fmla="*/ 1205348 w 3619883"/>
                <a:gd name="connsiteY67" fmla="*/ 120753 h 4275461"/>
                <a:gd name="connsiteX68" fmla="*/ 1271764 w 3619883"/>
                <a:gd name="connsiteY68" fmla="*/ 117956 h 4275461"/>
                <a:gd name="connsiteX69" fmla="*/ 1315583 w 3619883"/>
                <a:gd name="connsiteY69" fmla="*/ 125912 h 4275461"/>
                <a:gd name="connsiteX70" fmla="*/ 1359125 w 3619883"/>
                <a:gd name="connsiteY70" fmla="*/ 139761 h 4275461"/>
                <a:gd name="connsiteX71" fmla="*/ 1391919 w 3619883"/>
                <a:gd name="connsiteY71" fmla="*/ 147202 h 4275461"/>
                <a:gd name="connsiteX72" fmla="*/ 1436563 w 3619883"/>
                <a:gd name="connsiteY72" fmla="*/ 137480 h 4275461"/>
                <a:gd name="connsiteX73" fmla="*/ 1471566 w 3619883"/>
                <a:gd name="connsiteY73" fmla="*/ 97777 h 4275461"/>
                <a:gd name="connsiteX74" fmla="*/ 1505739 w 3619883"/>
                <a:gd name="connsiteY74" fmla="*/ 75753 h 4275461"/>
                <a:gd name="connsiteX75" fmla="*/ 1590891 w 3619883"/>
                <a:gd name="connsiteY75" fmla="*/ 144702 h 4275461"/>
                <a:gd name="connsiteX76" fmla="*/ 1625616 w 3619883"/>
                <a:gd name="connsiteY76" fmla="*/ 110893 h 4275461"/>
                <a:gd name="connsiteX77" fmla="*/ 1658964 w 3619883"/>
                <a:gd name="connsiteY77" fmla="*/ 106547 h 4275461"/>
                <a:gd name="connsiteX78" fmla="*/ 1746598 w 3619883"/>
                <a:gd name="connsiteY78" fmla="*/ 122460 h 4275461"/>
                <a:gd name="connsiteX79" fmla="*/ 1811913 w 3619883"/>
                <a:gd name="connsiteY79" fmla="*/ 143234 h 4275461"/>
                <a:gd name="connsiteX80" fmla="*/ 1856557 w 3619883"/>
                <a:gd name="connsiteY80" fmla="*/ 133511 h 4275461"/>
                <a:gd name="connsiteX81" fmla="*/ 2066003 w 3619883"/>
                <a:gd name="connsiteY81" fmla="*/ 143313 h 4275461"/>
                <a:gd name="connsiteX82" fmla="*/ 2177615 w 3619883"/>
                <a:gd name="connsiteY82" fmla="*/ 119007 h 4275461"/>
                <a:gd name="connsiteX83" fmla="*/ 2255883 w 3619883"/>
                <a:gd name="connsiteY83" fmla="*/ 99047 h 4275461"/>
                <a:gd name="connsiteX84" fmla="*/ 2344622 w 3619883"/>
                <a:gd name="connsiteY84" fmla="*/ 91388 h 4275461"/>
                <a:gd name="connsiteX85" fmla="*/ 2455682 w 3619883"/>
                <a:gd name="connsiteY85" fmla="*/ 78869 h 4275461"/>
                <a:gd name="connsiteX86" fmla="*/ 2632609 w 3619883"/>
                <a:gd name="connsiteY86" fmla="*/ 75338 h 4275461"/>
                <a:gd name="connsiteX87" fmla="*/ 2742291 w 3619883"/>
                <a:gd name="connsiteY87" fmla="*/ 92282 h 4275461"/>
                <a:gd name="connsiteX88" fmla="*/ 2851974 w 3619883"/>
                <a:gd name="connsiteY88" fmla="*/ 109227 h 4275461"/>
                <a:gd name="connsiteX89" fmla="*/ 2907643 w 3619883"/>
                <a:gd name="connsiteY89" fmla="*/ 100020 h 4275461"/>
                <a:gd name="connsiteX90" fmla="*/ 2944022 w 3619883"/>
                <a:gd name="connsiteY90" fmla="*/ 30853 h 4275461"/>
                <a:gd name="connsiteX91" fmla="*/ 3022289 w 3619883"/>
                <a:gd name="connsiteY91" fmla="*/ 10893 h 4275461"/>
                <a:gd name="connsiteX92" fmla="*/ 3054807 w 3619883"/>
                <a:gd name="connsiteY92" fmla="*/ 24226 h 4275461"/>
                <a:gd name="connsiteX93" fmla="*/ 3141892 w 3619883"/>
                <a:gd name="connsiteY93" fmla="*/ 51925 h 4275461"/>
                <a:gd name="connsiteX94" fmla="*/ 3185711 w 3619883"/>
                <a:gd name="connsiteY94" fmla="*/ 59881 h 4275461"/>
                <a:gd name="connsiteX95" fmla="*/ 3219056 w 3619883"/>
                <a:gd name="connsiteY95" fmla="*/ 55536 h 4275461"/>
                <a:gd name="connsiteX96" fmla="*/ 3263425 w 3619883"/>
                <a:gd name="connsiteY96" fmla="*/ 51706 h 4275461"/>
                <a:gd name="connsiteX97" fmla="*/ 3296219 w 3619883"/>
                <a:gd name="connsiteY97" fmla="*/ 59147 h 4275461"/>
                <a:gd name="connsiteX98" fmla="*/ 3319094 w 3619883"/>
                <a:gd name="connsiteY98" fmla="*/ 42500 h 4275461"/>
                <a:gd name="connsiteX99" fmla="*/ 3420511 w 3619883"/>
                <a:gd name="connsiteY99" fmla="*/ 0 h 4275461"/>
                <a:gd name="connsiteX100" fmla="*/ 3453305 w 3619883"/>
                <a:gd name="connsiteY100" fmla="*/ 7440 h 4275461"/>
                <a:gd name="connsiteX101" fmla="*/ 3496571 w 3619883"/>
                <a:gd name="connsiteY101" fmla="*/ 27182 h 4275461"/>
                <a:gd name="connsiteX102" fmla="*/ 3602117 w 3619883"/>
                <a:gd name="connsiteY102" fmla="*/ 132521 h 4275461"/>
                <a:gd name="connsiteX103" fmla="*/ 3619883 w 3619883"/>
                <a:gd name="connsiteY103" fmla="*/ 140049 h 4275461"/>
                <a:gd name="connsiteX104" fmla="*/ 3619883 w 3619883"/>
                <a:gd name="connsiteY10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05151 w 3619883"/>
                <a:gd name="connsiteY15" fmla="*/ 4128157 h 4275461"/>
                <a:gd name="connsiteX16" fmla="*/ 1468988 w 3619883"/>
                <a:gd name="connsiteY16" fmla="*/ 4128157 h 4275461"/>
                <a:gd name="connsiteX17" fmla="*/ 1427396 w 3619883"/>
                <a:gd name="connsiteY17" fmla="*/ 4275461 h 4275461"/>
                <a:gd name="connsiteX18" fmla="*/ 1210751 w 3619883"/>
                <a:gd name="connsiteY18" fmla="*/ 4275461 h 4275461"/>
                <a:gd name="connsiteX19" fmla="*/ 1210751 w 3619883"/>
                <a:gd name="connsiteY19" fmla="*/ 4128157 h 4275461"/>
                <a:gd name="connsiteX20" fmla="*/ 1271978 w 3619883"/>
                <a:gd name="connsiteY20" fmla="*/ 4128157 h 4275461"/>
                <a:gd name="connsiteX21" fmla="*/ 1271978 w 3619883"/>
                <a:gd name="connsiteY21" fmla="*/ 3951392 h 4275461"/>
                <a:gd name="connsiteX22" fmla="*/ 1094193 w 3619883"/>
                <a:gd name="connsiteY22" fmla="*/ 3951392 h 4275461"/>
                <a:gd name="connsiteX23" fmla="*/ 1094193 w 3619883"/>
                <a:gd name="connsiteY23" fmla="*/ 4128157 h 4275461"/>
                <a:gd name="connsiteX24" fmla="*/ 1140354 w 3619883"/>
                <a:gd name="connsiteY24" fmla="*/ 4128157 h 4275461"/>
                <a:gd name="connsiteX25" fmla="*/ 1140354 w 3619883"/>
                <a:gd name="connsiteY25" fmla="*/ 4275461 h 4275461"/>
                <a:gd name="connsiteX26" fmla="*/ 953807 w 3619883"/>
                <a:gd name="connsiteY26" fmla="*/ 4275461 h 4275461"/>
                <a:gd name="connsiteX27" fmla="*/ 912215 w 3619883"/>
                <a:gd name="connsiteY27" fmla="*/ 4128157 h 4275461"/>
                <a:gd name="connsiteX28" fmla="*/ 961020 w 3619883"/>
                <a:gd name="connsiteY28" fmla="*/ 4128157 h 4275461"/>
                <a:gd name="connsiteX29" fmla="*/ 961020 w 3619883"/>
                <a:gd name="connsiteY29" fmla="*/ 3951392 h 4275461"/>
                <a:gd name="connsiteX30" fmla="*/ 783235 w 3619883"/>
                <a:gd name="connsiteY30" fmla="*/ 3951392 h 4275461"/>
                <a:gd name="connsiteX31" fmla="*/ 783235 w 3619883"/>
                <a:gd name="connsiteY31" fmla="*/ 4128157 h 4275461"/>
                <a:gd name="connsiteX32" fmla="*/ 871024 w 3619883"/>
                <a:gd name="connsiteY32" fmla="*/ 4128157 h 4275461"/>
                <a:gd name="connsiteX33" fmla="*/ 829432 w 3619883"/>
                <a:gd name="connsiteY33" fmla="*/ 4275461 h 4275461"/>
                <a:gd name="connsiteX34" fmla="*/ 611484 w 3619883"/>
                <a:gd name="connsiteY34" fmla="*/ 4275461 h 4275461"/>
                <a:gd name="connsiteX35" fmla="*/ 621247 w 3619883"/>
                <a:gd name="connsiteY35" fmla="*/ 4128157 h 4275461"/>
                <a:gd name="connsiteX36" fmla="*/ 650062 w 3619883"/>
                <a:gd name="connsiteY36" fmla="*/ 4128157 h 4275461"/>
                <a:gd name="connsiteX37" fmla="*/ 650062 w 3619883"/>
                <a:gd name="connsiteY37" fmla="*/ 3951392 h 4275461"/>
                <a:gd name="connsiteX38" fmla="*/ 472277 w 3619883"/>
                <a:gd name="connsiteY38" fmla="*/ 3951392 h 4275461"/>
                <a:gd name="connsiteX39" fmla="*/ 472277 w 3619883"/>
                <a:gd name="connsiteY39" fmla="*/ 4128157 h 4275461"/>
                <a:gd name="connsiteX40" fmla="*/ 522650 w 3619883"/>
                <a:gd name="connsiteY40" fmla="*/ 4128157 h 4275461"/>
                <a:gd name="connsiteX41" fmla="*/ 573998 w 3619883"/>
                <a:gd name="connsiteY41" fmla="*/ 4275461 h 4275461"/>
                <a:gd name="connsiteX42" fmla="*/ 336164 w 3619883"/>
                <a:gd name="connsiteY42" fmla="*/ 4275461 h 4275461"/>
                <a:gd name="connsiteX43" fmla="*/ 294572 w 3619883"/>
                <a:gd name="connsiteY43" fmla="*/ 4128157 h 4275461"/>
                <a:gd name="connsiteX44" fmla="*/ 339106 w 3619883"/>
                <a:gd name="connsiteY44" fmla="*/ 4128157 h 4275461"/>
                <a:gd name="connsiteX45" fmla="*/ 339106 w 3619883"/>
                <a:gd name="connsiteY45" fmla="*/ 3951392 h 4275461"/>
                <a:gd name="connsiteX46" fmla="*/ 161321 w 3619883"/>
                <a:gd name="connsiteY46" fmla="*/ 3951392 h 4275461"/>
                <a:gd name="connsiteX47" fmla="*/ 161321 w 3619883"/>
                <a:gd name="connsiteY47" fmla="*/ 4128157 h 4275461"/>
                <a:gd name="connsiteX48" fmla="*/ 230914 w 3619883"/>
                <a:gd name="connsiteY48" fmla="*/ 4128157 h 4275461"/>
                <a:gd name="connsiteX49" fmla="*/ 189322 w 3619883"/>
                <a:gd name="connsiteY49" fmla="*/ 4275461 h 4275461"/>
                <a:gd name="connsiteX50" fmla="*/ 0 w 3619883"/>
                <a:gd name="connsiteY50" fmla="*/ 4275461 h 4275461"/>
                <a:gd name="connsiteX51" fmla="*/ 0 w 3619883"/>
                <a:gd name="connsiteY51" fmla="*/ 42229 h 4275461"/>
                <a:gd name="connsiteX52" fmla="*/ 42464 w 3619883"/>
                <a:gd name="connsiteY52" fmla="*/ 40518 h 4275461"/>
                <a:gd name="connsiteX53" fmla="*/ 137733 w 3619883"/>
                <a:gd name="connsiteY53" fmla="*/ 35355 h 4275461"/>
                <a:gd name="connsiteX54" fmla="*/ 270565 w 3619883"/>
                <a:gd name="connsiteY54" fmla="*/ 29759 h 4275461"/>
                <a:gd name="connsiteX55" fmla="*/ 479734 w 3619883"/>
                <a:gd name="connsiteY55" fmla="*/ 45455 h 4275461"/>
                <a:gd name="connsiteX56" fmla="*/ 524103 w 3619883"/>
                <a:gd name="connsiteY56" fmla="*/ 41625 h 4275461"/>
                <a:gd name="connsiteX57" fmla="*/ 624416 w 3619883"/>
                <a:gd name="connsiteY57" fmla="*/ 22696 h 4275461"/>
                <a:gd name="connsiteX58" fmla="*/ 657762 w 3619883"/>
                <a:gd name="connsiteY58" fmla="*/ 18351 h 4275461"/>
                <a:gd name="connsiteX59" fmla="*/ 690557 w 3619883"/>
                <a:gd name="connsiteY59" fmla="*/ 25792 h 4275461"/>
                <a:gd name="connsiteX60" fmla="*/ 745123 w 3619883"/>
                <a:gd name="connsiteY60" fmla="*/ 40157 h 4275461"/>
                <a:gd name="connsiteX61" fmla="*/ 789493 w 3619883"/>
                <a:gd name="connsiteY61" fmla="*/ 36327 h 4275461"/>
                <a:gd name="connsiteX62" fmla="*/ 854255 w 3619883"/>
                <a:gd name="connsiteY62" fmla="*/ 68887 h 4275461"/>
                <a:gd name="connsiteX63" fmla="*/ 897520 w 3619883"/>
                <a:gd name="connsiteY63" fmla="*/ 88629 h 4275461"/>
                <a:gd name="connsiteX64" fmla="*/ 940510 w 3619883"/>
                <a:gd name="connsiteY64" fmla="*/ 114265 h 4275461"/>
                <a:gd name="connsiteX65" fmla="*/ 1082712 w 3619883"/>
                <a:gd name="connsiteY65" fmla="*/ 144543 h 4275461"/>
                <a:gd name="connsiteX66" fmla="*/ 1205348 w 3619883"/>
                <a:gd name="connsiteY66" fmla="*/ 120753 h 4275461"/>
                <a:gd name="connsiteX67" fmla="*/ 1271764 w 3619883"/>
                <a:gd name="connsiteY67" fmla="*/ 117956 h 4275461"/>
                <a:gd name="connsiteX68" fmla="*/ 1315583 w 3619883"/>
                <a:gd name="connsiteY68" fmla="*/ 125912 h 4275461"/>
                <a:gd name="connsiteX69" fmla="*/ 1359125 w 3619883"/>
                <a:gd name="connsiteY69" fmla="*/ 139761 h 4275461"/>
                <a:gd name="connsiteX70" fmla="*/ 1391919 w 3619883"/>
                <a:gd name="connsiteY70" fmla="*/ 147202 h 4275461"/>
                <a:gd name="connsiteX71" fmla="*/ 1436563 w 3619883"/>
                <a:gd name="connsiteY71" fmla="*/ 137480 h 4275461"/>
                <a:gd name="connsiteX72" fmla="*/ 1471566 w 3619883"/>
                <a:gd name="connsiteY72" fmla="*/ 97777 h 4275461"/>
                <a:gd name="connsiteX73" fmla="*/ 1505739 w 3619883"/>
                <a:gd name="connsiteY73" fmla="*/ 75753 h 4275461"/>
                <a:gd name="connsiteX74" fmla="*/ 1590891 w 3619883"/>
                <a:gd name="connsiteY74" fmla="*/ 144702 h 4275461"/>
                <a:gd name="connsiteX75" fmla="*/ 1625616 w 3619883"/>
                <a:gd name="connsiteY75" fmla="*/ 110893 h 4275461"/>
                <a:gd name="connsiteX76" fmla="*/ 1658964 w 3619883"/>
                <a:gd name="connsiteY76" fmla="*/ 106547 h 4275461"/>
                <a:gd name="connsiteX77" fmla="*/ 1746598 w 3619883"/>
                <a:gd name="connsiteY77" fmla="*/ 122460 h 4275461"/>
                <a:gd name="connsiteX78" fmla="*/ 1811913 w 3619883"/>
                <a:gd name="connsiteY78" fmla="*/ 143234 h 4275461"/>
                <a:gd name="connsiteX79" fmla="*/ 1856557 w 3619883"/>
                <a:gd name="connsiteY79" fmla="*/ 133511 h 4275461"/>
                <a:gd name="connsiteX80" fmla="*/ 2066003 w 3619883"/>
                <a:gd name="connsiteY80" fmla="*/ 143313 h 4275461"/>
                <a:gd name="connsiteX81" fmla="*/ 2177615 w 3619883"/>
                <a:gd name="connsiteY81" fmla="*/ 119007 h 4275461"/>
                <a:gd name="connsiteX82" fmla="*/ 2255883 w 3619883"/>
                <a:gd name="connsiteY82" fmla="*/ 99047 h 4275461"/>
                <a:gd name="connsiteX83" fmla="*/ 2344622 w 3619883"/>
                <a:gd name="connsiteY83" fmla="*/ 91388 h 4275461"/>
                <a:gd name="connsiteX84" fmla="*/ 2455682 w 3619883"/>
                <a:gd name="connsiteY84" fmla="*/ 78869 h 4275461"/>
                <a:gd name="connsiteX85" fmla="*/ 2632609 w 3619883"/>
                <a:gd name="connsiteY85" fmla="*/ 75338 h 4275461"/>
                <a:gd name="connsiteX86" fmla="*/ 2742291 w 3619883"/>
                <a:gd name="connsiteY86" fmla="*/ 92282 h 4275461"/>
                <a:gd name="connsiteX87" fmla="*/ 2851974 w 3619883"/>
                <a:gd name="connsiteY87" fmla="*/ 109227 h 4275461"/>
                <a:gd name="connsiteX88" fmla="*/ 2907643 w 3619883"/>
                <a:gd name="connsiteY88" fmla="*/ 100020 h 4275461"/>
                <a:gd name="connsiteX89" fmla="*/ 2944022 w 3619883"/>
                <a:gd name="connsiteY89" fmla="*/ 30853 h 4275461"/>
                <a:gd name="connsiteX90" fmla="*/ 3022289 w 3619883"/>
                <a:gd name="connsiteY90" fmla="*/ 10893 h 4275461"/>
                <a:gd name="connsiteX91" fmla="*/ 3054807 w 3619883"/>
                <a:gd name="connsiteY91" fmla="*/ 24226 h 4275461"/>
                <a:gd name="connsiteX92" fmla="*/ 3141892 w 3619883"/>
                <a:gd name="connsiteY92" fmla="*/ 51925 h 4275461"/>
                <a:gd name="connsiteX93" fmla="*/ 3185711 w 3619883"/>
                <a:gd name="connsiteY93" fmla="*/ 59881 h 4275461"/>
                <a:gd name="connsiteX94" fmla="*/ 3219056 w 3619883"/>
                <a:gd name="connsiteY94" fmla="*/ 55536 h 4275461"/>
                <a:gd name="connsiteX95" fmla="*/ 3263425 w 3619883"/>
                <a:gd name="connsiteY95" fmla="*/ 51706 h 4275461"/>
                <a:gd name="connsiteX96" fmla="*/ 3296219 w 3619883"/>
                <a:gd name="connsiteY96" fmla="*/ 59147 h 4275461"/>
                <a:gd name="connsiteX97" fmla="*/ 3319094 w 3619883"/>
                <a:gd name="connsiteY97" fmla="*/ 42500 h 4275461"/>
                <a:gd name="connsiteX98" fmla="*/ 3420511 w 3619883"/>
                <a:gd name="connsiteY98" fmla="*/ 0 h 4275461"/>
                <a:gd name="connsiteX99" fmla="*/ 3453305 w 3619883"/>
                <a:gd name="connsiteY99" fmla="*/ 7440 h 4275461"/>
                <a:gd name="connsiteX100" fmla="*/ 3496571 w 3619883"/>
                <a:gd name="connsiteY100" fmla="*/ 27182 h 4275461"/>
                <a:gd name="connsiteX101" fmla="*/ 3602117 w 3619883"/>
                <a:gd name="connsiteY101" fmla="*/ 132521 h 4275461"/>
                <a:gd name="connsiteX102" fmla="*/ 3619883 w 3619883"/>
                <a:gd name="connsiteY102" fmla="*/ 140049 h 4275461"/>
                <a:gd name="connsiteX103" fmla="*/ 3619883 w 3619883"/>
                <a:gd name="connsiteY10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05151 w 3619883"/>
                <a:gd name="connsiteY15" fmla="*/ 4128157 h 4275461"/>
                <a:gd name="connsiteX16" fmla="*/ 1427396 w 3619883"/>
                <a:gd name="connsiteY16" fmla="*/ 4275461 h 4275461"/>
                <a:gd name="connsiteX17" fmla="*/ 1210751 w 3619883"/>
                <a:gd name="connsiteY17" fmla="*/ 4275461 h 4275461"/>
                <a:gd name="connsiteX18" fmla="*/ 1210751 w 3619883"/>
                <a:gd name="connsiteY18" fmla="*/ 4128157 h 4275461"/>
                <a:gd name="connsiteX19" fmla="*/ 1271978 w 3619883"/>
                <a:gd name="connsiteY19" fmla="*/ 4128157 h 4275461"/>
                <a:gd name="connsiteX20" fmla="*/ 1271978 w 3619883"/>
                <a:gd name="connsiteY20" fmla="*/ 3951392 h 4275461"/>
                <a:gd name="connsiteX21" fmla="*/ 1094193 w 3619883"/>
                <a:gd name="connsiteY21" fmla="*/ 3951392 h 4275461"/>
                <a:gd name="connsiteX22" fmla="*/ 1094193 w 3619883"/>
                <a:gd name="connsiteY22" fmla="*/ 4128157 h 4275461"/>
                <a:gd name="connsiteX23" fmla="*/ 1140354 w 3619883"/>
                <a:gd name="connsiteY23" fmla="*/ 4128157 h 4275461"/>
                <a:gd name="connsiteX24" fmla="*/ 1140354 w 3619883"/>
                <a:gd name="connsiteY24" fmla="*/ 4275461 h 4275461"/>
                <a:gd name="connsiteX25" fmla="*/ 953807 w 3619883"/>
                <a:gd name="connsiteY25" fmla="*/ 4275461 h 4275461"/>
                <a:gd name="connsiteX26" fmla="*/ 912215 w 3619883"/>
                <a:gd name="connsiteY26" fmla="*/ 4128157 h 4275461"/>
                <a:gd name="connsiteX27" fmla="*/ 961020 w 3619883"/>
                <a:gd name="connsiteY27" fmla="*/ 4128157 h 4275461"/>
                <a:gd name="connsiteX28" fmla="*/ 961020 w 3619883"/>
                <a:gd name="connsiteY28" fmla="*/ 3951392 h 4275461"/>
                <a:gd name="connsiteX29" fmla="*/ 783235 w 3619883"/>
                <a:gd name="connsiteY29" fmla="*/ 3951392 h 4275461"/>
                <a:gd name="connsiteX30" fmla="*/ 783235 w 3619883"/>
                <a:gd name="connsiteY30" fmla="*/ 4128157 h 4275461"/>
                <a:gd name="connsiteX31" fmla="*/ 871024 w 3619883"/>
                <a:gd name="connsiteY31" fmla="*/ 4128157 h 4275461"/>
                <a:gd name="connsiteX32" fmla="*/ 829432 w 3619883"/>
                <a:gd name="connsiteY32" fmla="*/ 4275461 h 4275461"/>
                <a:gd name="connsiteX33" fmla="*/ 611484 w 3619883"/>
                <a:gd name="connsiteY33" fmla="*/ 4275461 h 4275461"/>
                <a:gd name="connsiteX34" fmla="*/ 621247 w 3619883"/>
                <a:gd name="connsiteY34" fmla="*/ 4128157 h 4275461"/>
                <a:gd name="connsiteX35" fmla="*/ 650062 w 3619883"/>
                <a:gd name="connsiteY35" fmla="*/ 4128157 h 4275461"/>
                <a:gd name="connsiteX36" fmla="*/ 650062 w 3619883"/>
                <a:gd name="connsiteY36" fmla="*/ 3951392 h 4275461"/>
                <a:gd name="connsiteX37" fmla="*/ 472277 w 3619883"/>
                <a:gd name="connsiteY37" fmla="*/ 3951392 h 4275461"/>
                <a:gd name="connsiteX38" fmla="*/ 472277 w 3619883"/>
                <a:gd name="connsiteY38" fmla="*/ 4128157 h 4275461"/>
                <a:gd name="connsiteX39" fmla="*/ 522650 w 3619883"/>
                <a:gd name="connsiteY39" fmla="*/ 4128157 h 4275461"/>
                <a:gd name="connsiteX40" fmla="*/ 573998 w 3619883"/>
                <a:gd name="connsiteY40" fmla="*/ 4275461 h 4275461"/>
                <a:gd name="connsiteX41" fmla="*/ 336164 w 3619883"/>
                <a:gd name="connsiteY41" fmla="*/ 4275461 h 4275461"/>
                <a:gd name="connsiteX42" fmla="*/ 294572 w 3619883"/>
                <a:gd name="connsiteY42" fmla="*/ 4128157 h 4275461"/>
                <a:gd name="connsiteX43" fmla="*/ 339106 w 3619883"/>
                <a:gd name="connsiteY43" fmla="*/ 4128157 h 4275461"/>
                <a:gd name="connsiteX44" fmla="*/ 339106 w 3619883"/>
                <a:gd name="connsiteY44" fmla="*/ 3951392 h 4275461"/>
                <a:gd name="connsiteX45" fmla="*/ 161321 w 3619883"/>
                <a:gd name="connsiteY45" fmla="*/ 3951392 h 4275461"/>
                <a:gd name="connsiteX46" fmla="*/ 161321 w 3619883"/>
                <a:gd name="connsiteY46" fmla="*/ 4128157 h 4275461"/>
                <a:gd name="connsiteX47" fmla="*/ 230914 w 3619883"/>
                <a:gd name="connsiteY47" fmla="*/ 4128157 h 4275461"/>
                <a:gd name="connsiteX48" fmla="*/ 189322 w 3619883"/>
                <a:gd name="connsiteY48" fmla="*/ 4275461 h 4275461"/>
                <a:gd name="connsiteX49" fmla="*/ 0 w 3619883"/>
                <a:gd name="connsiteY49" fmla="*/ 4275461 h 4275461"/>
                <a:gd name="connsiteX50" fmla="*/ 0 w 3619883"/>
                <a:gd name="connsiteY50" fmla="*/ 42229 h 4275461"/>
                <a:gd name="connsiteX51" fmla="*/ 42464 w 3619883"/>
                <a:gd name="connsiteY51" fmla="*/ 40518 h 4275461"/>
                <a:gd name="connsiteX52" fmla="*/ 137733 w 3619883"/>
                <a:gd name="connsiteY52" fmla="*/ 35355 h 4275461"/>
                <a:gd name="connsiteX53" fmla="*/ 270565 w 3619883"/>
                <a:gd name="connsiteY53" fmla="*/ 29759 h 4275461"/>
                <a:gd name="connsiteX54" fmla="*/ 479734 w 3619883"/>
                <a:gd name="connsiteY54" fmla="*/ 45455 h 4275461"/>
                <a:gd name="connsiteX55" fmla="*/ 524103 w 3619883"/>
                <a:gd name="connsiteY55" fmla="*/ 41625 h 4275461"/>
                <a:gd name="connsiteX56" fmla="*/ 624416 w 3619883"/>
                <a:gd name="connsiteY56" fmla="*/ 22696 h 4275461"/>
                <a:gd name="connsiteX57" fmla="*/ 657762 w 3619883"/>
                <a:gd name="connsiteY57" fmla="*/ 18351 h 4275461"/>
                <a:gd name="connsiteX58" fmla="*/ 690557 w 3619883"/>
                <a:gd name="connsiteY58" fmla="*/ 25792 h 4275461"/>
                <a:gd name="connsiteX59" fmla="*/ 745123 w 3619883"/>
                <a:gd name="connsiteY59" fmla="*/ 40157 h 4275461"/>
                <a:gd name="connsiteX60" fmla="*/ 789493 w 3619883"/>
                <a:gd name="connsiteY60" fmla="*/ 36327 h 4275461"/>
                <a:gd name="connsiteX61" fmla="*/ 854255 w 3619883"/>
                <a:gd name="connsiteY61" fmla="*/ 68887 h 4275461"/>
                <a:gd name="connsiteX62" fmla="*/ 897520 w 3619883"/>
                <a:gd name="connsiteY62" fmla="*/ 88629 h 4275461"/>
                <a:gd name="connsiteX63" fmla="*/ 940510 w 3619883"/>
                <a:gd name="connsiteY63" fmla="*/ 114265 h 4275461"/>
                <a:gd name="connsiteX64" fmla="*/ 1082712 w 3619883"/>
                <a:gd name="connsiteY64" fmla="*/ 144543 h 4275461"/>
                <a:gd name="connsiteX65" fmla="*/ 1205348 w 3619883"/>
                <a:gd name="connsiteY65" fmla="*/ 120753 h 4275461"/>
                <a:gd name="connsiteX66" fmla="*/ 1271764 w 3619883"/>
                <a:gd name="connsiteY66" fmla="*/ 117956 h 4275461"/>
                <a:gd name="connsiteX67" fmla="*/ 1315583 w 3619883"/>
                <a:gd name="connsiteY67" fmla="*/ 125912 h 4275461"/>
                <a:gd name="connsiteX68" fmla="*/ 1359125 w 3619883"/>
                <a:gd name="connsiteY68" fmla="*/ 139761 h 4275461"/>
                <a:gd name="connsiteX69" fmla="*/ 1391919 w 3619883"/>
                <a:gd name="connsiteY69" fmla="*/ 147202 h 4275461"/>
                <a:gd name="connsiteX70" fmla="*/ 1436563 w 3619883"/>
                <a:gd name="connsiteY70" fmla="*/ 137480 h 4275461"/>
                <a:gd name="connsiteX71" fmla="*/ 1471566 w 3619883"/>
                <a:gd name="connsiteY71" fmla="*/ 97777 h 4275461"/>
                <a:gd name="connsiteX72" fmla="*/ 1505739 w 3619883"/>
                <a:gd name="connsiteY72" fmla="*/ 75753 h 4275461"/>
                <a:gd name="connsiteX73" fmla="*/ 1590891 w 3619883"/>
                <a:gd name="connsiteY73" fmla="*/ 144702 h 4275461"/>
                <a:gd name="connsiteX74" fmla="*/ 1625616 w 3619883"/>
                <a:gd name="connsiteY74" fmla="*/ 110893 h 4275461"/>
                <a:gd name="connsiteX75" fmla="*/ 1658964 w 3619883"/>
                <a:gd name="connsiteY75" fmla="*/ 106547 h 4275461"/>
                <a:gd name="connsiteX76" fmla="*/ 1746598 w 3619883"/>
                <a:gd name="connsiteY76" fmla="*/ 122460 h 4275461"/>
                <a:gd name="connsiteX77" fmla="*/ 1811913 w 3619883"/>
                <a:gd name="connsiteY77" fmla="*/ 143234 h 4275461"/>
                <a:gd name="connsiteX78" fmla="*/ 1856557 w 3619883"/>
                <a:gd name="connsiteY78" fmla="*/ 133511 h 4275461"/>
                <a:gd name="connsiteX79" fmla="*/ 2066003 w 3619883"/>
                <a:gd name="connsiteY79" fmla="*/ 143313 h 4275461"/>
                <a:gd name="connsiteX80" fmla="*/ 2177615 w 3619883"/>
                <a:gd name="connsiteY80" fmla="*/ 119007 h 4275461"/>
                <a:gd name="connsiteX81" fmla="*/ 2255883 w 3619883"/>
                <a:gd name="connsiteY81" fmla="*/ 99047 h 4275461"/>
                <a:gd name="connsiteX82" fmla="*/ 2344622 w 3619883"/>
                <a:gd name="connsiteY82" fmla="*/ 91388 h 4275461"/>
                <a:gd name="connsiteX83" fmla="*/ 2455682 w 3619883"/>
                <a:gd name="connsiteY83" fmla="*/ 78869 h 4275461"/>
                <a:gd name="connsiteX84" fmla="*/ 2632609 w 3619883"/>
                <a:gd name="connsiteY84" fmla="*/ 75338 h 4275461"/>
                <a:gd name="connsiteX85" fmla="*/ 2742291 w 3619883"/>
                <a:gd name="connsiteY85" fmla="*/ 92282 h 4275461"/>
                <a:gd name="connsiteX86" fmla="*/ 2851974 w 3619883"/>
                <a:gd name="connsiteY86" fmla="*/ 109227 h 4275461"/>
                <a:gd name="connsiteX87" fmla="*/ 2907643 w 3619883"/>
                <a:gd name="connsiteY87" fmla="*/ 100020 h 4275461"/>
                <a:gd name="connsiteX88" fmla="*/ 2944022 w 3619883"/>
                <a:gd name="connsiteY88" fmla="*/ 30853 h 4275461"/>
                <a:gd name="connsiteX89" fmla="*/ 3022289 w 3619883"/>
                <a:gd name="connsiteY89" fmla="*/ 10893 h 4275461"/>
                <a:gd name="connsiteX90" fmla="*/ 3054807 w 3619883"/>
                <a:gd name="connsiteY90" fmla="*/ 24226 h 4275461"/>
                <a:gd name="connsiteX91" fmla="*/ 3141892 w 3619883"/>
                <a:gd name="connsiteY91" fmla="*/ 51925 h 4275461"/>
                <a:gd name="connsiteX92" fmla="*/ 3185711 w 3619883"/>
                <a:gd name="connsiteY92" fmla="*/ 59881 h 4275461"/>
                <a:gd name="connsiteX93" fmla="*/ 3219056 w 3619883"/>
                <a:gd name="connsiteY93" fmla="*/ 55536 h 4275461"/>
                <a:gd name="connsiteX94" fmla="*/ 3263425 w 3619883"/>
                <a:gd name="connsiteY94" fmla="*/ 51706 h 4275461"/>
                <a:gd name="connsiteX95" fmla="*/ 3296219 w 3619883"/>
                <a:gd name="connsiteY95" fmla="*/ 59147 h 4275461"/>
                <a:gd name="connsiteX96" fmla="*/ 3319094 w 3619883"/>
                <a:gd name="connsiteY96" fmla="*/ 42500 h 4275461"/>
                <a:gd name="connsiteX97" fmla="*/ 3420511 w 3619883"/>
                <a:gd name="connsiteY97" fmla="*/ 0 h 4275461"/>
                <a:gd name="connsiteX98" fmla="*/ 3453305 w 3619883"/>
                <a:gd name="connsiteY98" fmla="*/ 7440 h 4275461"/>
                <a:gd name="connsiteX99" fmla="*/ 3496571 w 3619883"/>
                <a:gd name="connsiteY99" fmla="*/ 27182 h 4275461"/>
                <a:gd name="connsiteX100" fmla="*/ 3602117 w 3619883"/>
                <a:gd name="connsiteY100" fmla="*/ 132521 h 4275461"/>
                <a:gd name="connsiteX101" fmla="*/ 3619883 w 3619883"/>
                <a:gd name="connsiteY101" fmla="*/ 140049 h 4275461"/>
                <a:gd name="connsiteX102" fmla="*/ 3619883 w 3619883"/>
                <a:gd name="connsiteY10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27396 w 3619883"/>
                <a:gd name="connsiteY15" fmla="*/ 4275461 h 4275461"/>
                <a:gd name="connsiteX16" fmla="*/ 1210751 w 3619883"/>
                <a:gd name="connsiteY16" fmla="*/ 4275461 h 4275461"/>
                <a:gd name="connsiteX17" fmla="*/ 1210751 w 3619883"/>
                <a:gd name="connsiteY17" fmla="*/ 4128157 h 4275461"/>
                <a:gd name="connsiteX18" fmla="*/ 1271978 w 3619883"/>
                <a:gd name="connsiteY18" fmla="*/ 4128157 h 4275461"/>
                <a:gd name="connsiteX19" fmla="*/ 1271978 w 3619883"/>
                <a:gd name="connsiteY19" fmla="*/ 3951392 h 4275461"/>
                <a:gd name="connsiteX20" fmla="*/ 1094193 w 3619883"/>
                <a:gd name="connsiteY20" fmla="*/ 3951392 h 4275461"/>
                <a:gd name="connsiteX21" fmla="*/ 1094193 w 3619883"/>
                <a:gd name="connsiteY21" fmla="*/ 4128157 h 4275461"/>
                <a:gd name="connsiteX22" fmla="*/ 1140354 w 3619883"/>
                <a:gd name="connsiteY22" fmla="*/ 4128157 h 4275461"/>
                <a:gd name="connsiteX23" fmla="*/ 1140354 w 3619883"/>
                <a:gd name="connsiteY23" fmla="*/ 4275461 h 4275461"/>
                <a:gd name="connsiteX24" fmla="*/ 953807 w 3619883"/>
                <a:gd name="connsiteY24" fmla="*/ 4275461 h 4275461"/>
                <a:gd name="connsiteX25" fmla="*/ 912215 w 3619883"/>
                <a:gd name="connsiteY25" fmla="*/ 4128157 h 4275461"/>
                <a:gd name="connsiteX26" fmla="*/ 961020 w 3619883"/>
                <a:gd name="connsiteY26" fmla="*/ 4128157 h 4275461"/>
                <a:gd name="connsiteX27" fmla="*/ 961020 w 3619883"/>
                <a:gd name="connsiteY27" fmla="*/ 3951392 h 4275461"/>
                <a:gd name="connsiteX28" fmla="*/ 783235 w 3619883"/>
                <a:gd name="connsiteY28" fmla="*/ 3951392 h 4275461"/>
                <a:gd name="connsiteX29" fmla="*/ 783235 w 3619883"/>
                <a:gd name="connsiteY29" fmla="*/ 4128157 h 4275461"/>
                <a:gd name="connsiteX30" fmla="*/ 871024 w 3619883"/>
                <a:gd name="connsiteY30" fmla="*/ 4128157 h 4275461"/>
                <a:gd name="connsiteX31" fmla="*/ 829432 w 3619883"/>
                <a:gd name="connsiteY31" fmla="*/ 4275461 h 4275461"/>
                <a:gd name="connsiteX32" fmla="*/ 611484 w 3619883"/>
                <a:gd name="connsiteY32" fmla="*/ 4275461 h 4275461"/>
                <a:gd name="connsiteX33" fmla="*/ 621247 w 3619883"/>
                <a:gd name="connsiteY33" fmla="*/ 4128157 h 4275461"/>
                <a:gd name="connsiteX34" fmla="*/ 650062 w 3619883"/>
                <a:gd name="connsiteY34" fmla="*/ 4128157 h 4275461"/>
                <a:gd name="connsiteX35" fmla="*/ 650062 w 3619883"/>
                <a:gd name="connsiteY35" fmla="*/ 3951392 h 4275461"/>
                <a:gd name="connsiteX36" fmla="*/ 472277 w 3619883"/>
                <a:gd name="connsiteY36" fmla="*/ 3951392 h 4275461"/>
                <a:gd name="connsiteX37" fmla="*/ 472277 w 3619883"/>
                <a:gd name="connsiteY37" fmla="*/ 4128157 h 4275461"/>
                <a:gd name="connsiteX38" fmla="*/ 522650 w 3619883"/>
                <a:gd name="connsiteY38" fmla="*/ 4128157 h 4275461"/>
                <a:gd name="connsiteX39" fmla="*/ 573998 w 3619883"/>
                <a:gd name="connsiteY39" fmla="*/ 4275461 h 4275461"/>
                <a:gd name="connsiteX40" fmla="*/ 336164 w 3619883"/>
                <a:gd name="connsiteY40" fmla="*/ 4275461 h 4275461"/>
                <a:gd name="connsiteX41" fmla="*/ 294572 w 3619883"/>
                <a:gd name="connsiteY41" fmla="*/ 4128157 h 4275461"/>
                <a:gd name="connsiteX42" fmla="*/ 339106 w 3619883"/>
                <a:gd name="connsiteY42" fmla="*/ 4128157 h 4275461"/>
                <a:gd name="connsiteX43" fmla="*/ 339106 w 3619883"/>
                <a:gd name="connsiteY43" fmla="*/ 3951392 h 4275461"/>
                <a:gd name="connsiteX44" fmla="*/ 161321 w 3619883"/>
                <a:gd name="connsiteY44" fmla="*/ 3951392 h 4275461"/>
                <a:gd name="connsiteX45" fmla="*/ 161321 w 3619883"/>
                <a:gd name="connsiteY45" fmla="*/ 4128157 h 4275461"/>
                <a:gd name="connsiteX46" fmla="*/ 230914 w 3619883"/>
                <a:gd name="connsiteY46" fmla="*/ 4128157 h 4275461"/>
                <a:gd name="connsiteX47" fmla="*/ 189322 w 3619883"/>
                <a:gd name="connsiteY47" fmla="*/ 4275461 h 4275461"/>
                <a:gd name="connsiteX48" fmla="*/ 0 w 3619883"/>
                <a:gd name="connsiteY48" fmla="*/ 4275461 h 4275461"/>
                <a:gd name="connsiteX49" fmla="*/ 0 w 3619883"/>
                <a:gd name="connsiteY49" fmla="*/ 42229 h 4275461"/>
                <a:gd name="connsiteX50" fmla="*/ 42464 w 3619883"/>
                <a:gd name="connsiteY50" fmla="*/ 40518 h 4275461"/>
                <a:gd name="connsiteX51" fmla="*/ 137733 w 3619883"/>
                <a:gd name="connsiteY51" fmla="*/ 35355 h 4275461"/>
                <a:gd name="connsiteX52" fmla="*/ 270565 w 3619883"/>
                <a:gd name="connsiteY52" fmla="*/ 29759 h 4275461"/>
                <a:gd name="connsiteX53" fmla="*/ 479734 w 3619883"/>
                <a:gd name="connsiteY53" fmla="*/ 45455 h 4275461"/>
                <a:gd name="connsiteX54" fmla="*/ 524103 w 3619883"/>
                <a:gd name="connsiteY54" fmla="*/ 41625 h 4275461"/>
                <a:gd name="connsiteX55" fmla="*/ 624416 w 3619883"/>
                <a:gd name="connsiteY55" fmla="*/ 22696 h 4275461"/>
                <a:gd name="connsiteX56" fmla="*/ 657762 w 3619883"/>
                <a:gd name="connsiteY56" fmla="*/ 18351 h 4275461"/>
                <a:gd name="connsiteX57" fmla="*/ 690557 w 3619883"/>
                <a:gd name="connsiteY57" fmla="*/ 25792 h 4275461"/>
                <a:gd name="connsiteX58" fmla="*/ 745123 w 3619883"/>
                <a:gd name="connsiteY58" fmla="*/ 40157 h 4275461"/>
                <a:gd name="connsiteX59" fmla="*/ 789493 w 3619883"/>
                <a:gd name="connsiteY59" fmla="*/ 36327 h 4275461"/>
                <a:gd name="connsiteX60" fmla="*/ 854255 w 3619883"/>
                <a:gd name="connsiteY60" fmla="*/ 68887 h 4275461"/>
                <a:gd name="connsiteX61" fmla="*/ 897520 w 3619883"/>
                <a:gd name="connsiteY61" fmla="*/ 88629 h 4275461"/>
                <a:gd name="connsiteX62" fmla="*/ 940510 w 3619883"/>
                <a:gd name="connsiteY62" fmla="*/ 114265 h 4275461"/>
                <a:gd name="connsiteX63" fmla="*/ 1082712 w 3619883"/>
                <a:gd name="connsiteY63" fmla="*/ 144543 h 4275461"/>
                <a:gd name="connsiteX64" fmla="*/ 1205348 w 3619883"/>
                <a:gd name="connsiteY64" fmla="*/ 120753 h 4275461"/>
                <a:gd name="connsiteX65" fmla="*/ 1271764 w 3619883"/>
                <a:gd name="connsiteY65" fmla="*/ 117956 h 4275461"/>
                <a:gd name="connsiteX66" fmla="*/ 1315583 w 3619883"/>
                <a:gd name="connsiteY66" fmla="*/ 125912 h 4275461"/>
                <a:gd name="connsiteX67" fmla="*/ 1359125 w 3619883"/>
                <a:gd name="connsiteY67" fmla="*/ 139761 h 4275461"/>
                <a:gd name="connsiteX68" fmla="*/ 1391919 w 3619883"/>
                <a:gd name="connsiteY68" fmla="*/ 147202 h 4275461"/>
                <a:gd name="connsiteX69" fmla="*/ 1436563 w 3619883"/>
                <a:gd name="connsiteY69" fmla="*/ 137480 h 4275461"/>
                <a:gd name="connsiteX70" fmla="*/ 1471566 w 3619883"/>
                <a:gd name="connsiteY70" fmla="*/ 97777 h 4275461"/>
                <a:gd name="connsiteX71" fmla="*/ 1505739 w 3619883"/>
                <a:gd name="connsiteY71" fmla="*/ 75753 h 4275461"/>
                <a:gd name="connsiteX72" fmla="*/ 1590891 w 3619883"/>
                <a:gd name="connsiteY72" fmla="*/ 144702 h 4275461"/>
                <a:gd name="connsiteX73" fmla="*/ 1625616 w 3619883"/>
                <a:gd name="connsiteY73" fmla="*/ 110893 h 4275461"/>
                <a:gd name="connsiteX74" fmla="*/ 1658964 w 3619883"/>
                <a:gd name="connsiteY74" fmla="*/ 106547 h 4275461"/>
                <a:gd name="connsiteX75" fmla="*/ 1746598 w 3619883"/>
                <a:gd name="connsiteY75" fmla="*/ 122460 h 4275461"/>
                <a:gd name="connsiteX76" fmla="*/ 1811913 w 3619883"/>
                <a:gd name="connsiteY76" fmla="*/ 143234 h 4275461"/>
                <a:gd name="connsiteX77" fmla="*/ 1856557 w 3619883"/>
                <a:gd name="connsiteY77" fmla="*/ 133511 h 4275461"/>
                <a:gd name="connsiteX78" fmla="*/ 2066003 w 3619883"/>
                <a:gd name="connsiteY78" fmla="*/ 143313 h 4275461"/>
                <a:gd name="connsiteX79" fmla="*/ 2177615 w 3619883"/>
                <a:gd name="connsiteY79" fmla="*/ 119007 h 4275461"/>
                <a:gd name="connsiteX80" fmla="*/ 2255883 w 3619883"/>
                <a:gd name="connsiteY80" fmla="*/ 99047 h 4275461"/>
                <a:gd name="connsiteX81" fmla="*/ 2344622 w 3619883"/>
                <a:gd name="connsiteY81" fmla="*/ 91388 h 4275461"/>
                <a:gd name="connsiteX82" fmla="*/ 2455682 w 3619883"/>
                <a:gd name="connsiteY82" fmla="*/ 78869 h 4275461"/>
                <a:gd name="connsiteX83" fmla="*/ 2632609 w 3619883"/>
                <a:gd name="connsiteY83" fmla="*/ 75338 h 4275461"/>
                <a:gd name="connsiteX84" fmla="*/ 2742291 w 3619883"/>
                <a:gd name="connsiteY84" fmla="*/ 92282 h 4275461"/>
                <a:gd name="connsiteX85" fmla="*/ 2851974 w 3619883"/>
                <a:gd name="connsiteY85" fmla="*/ 109227 h 4275461"/>
                <a:gd name="connsiteX86" fmla="*/ 2907643 w 3619883"/>
                <a:gd name="connsiteY86" fmla="*/ 100020 h 4275461"/>
                <a:gd name="connsiteX87" fmla="*/ 2944022 w 3619883"/>
                <a:gd name="connsiteY87" fmla="*/ 30853 h 4275461"/>
                <a:gd name="connsiteX88" fmla="*/ 3022289 w 3619883"/>
                <a:gd name="connsiteY88" fmla="*/ 10893 h 4275461"/>
                <a:gd name="connsiteX89" fmla="*/ 3054807 w 3619883"/>
                <a:gd name="connsiteY89" fmla="*/ 24226 h 4275461"/>
                <a:gd name="connsiteX90" fmla="*/ 3141892 w 3619883"/>
                <a:gd name="connsiteY90" fmla="*/ 51925 h 4275461"/>
                <a:gd name="connsiteX91" fmla="*/ 3185711 w 3619883"/>
                <a:gd name="connsiteY91" fmla="*/ 59881 h 4275461"/>
                <a:gd name="connsiteX92" fmla="*/ 3219056 w 3619883"/>
                <a:gd name="connsiteY92" fmla="*/ 55536 h 4275461"/>
                <a:gd name="connsiteX93" fmla="*/ 3263425 w 3619883"/>
                <a:gd name="connsiteY93" fmla="*/ 51706 h 4275461"/>
                <a:gd name="connsiteX94" fmla="*/ 3296219 w 3619883"/>
                <a:gd name="connsiteY94" fmla="*/ 59147 h 4275461"/>
                <a:gd name="connsiteX95" fmla="*/ 3319094 w 3619883"/>
                <a:gd name="connsiteY95" fmla="*/ 42500 h 4275461"/>
                <a:gd name="connsiteX96" fmla="*/ 3420511 w 3619883"/>
                <a:gd name="connsiteY96" fmla="*/ 0 h 4275461"/>
                <a:gd name="connsiteX97" fmla="*/ 3453305 w 3619883"/>
                <a:gd name="connsiteY97" fmla="*/ 7440 h 4275461"/>
                <a:gd name="connsiteX98" fmla="*/ 3496571 w 3619883"/>
                <a:gd name="connsiteY98" fmla="*/ 27182 h 4275461"/>
                <a:gd name="connsiteX99" fmla="*/ 3602117 w 3619883"/>
                <a:gd name="connsiteY99" fmla="*/ 132521 h 4275461"/>
                <a:gd name="connsiteX100" fmla="*/ 3619883 w 3619883"/>
                <a:gd name="connsiteY100" fmla="*/ 140049 h 4275461"/>
                <a:gd name="connsiteX101" fmla="*/ 3619883 w 3619883"/>
                <a:gd name="connsiteY10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10751 w 3619883"/>
                <a:gd name="connsiteY16" fmla="*/ 4128157 h 4275461"/>
                <a:gd name="connsiteX17" fmla="*/ 1271978 w 3619883"/>
                <a:gd name="connsiteY17" fmla="*/ 4128157 h 4275461"/>
                <a:gd name="connsiteX18" fmla="*/ 1271978 w 3619883"/>
                <a:gd name="connsiteY18" fmla="*/ 3951392 h 4275461"/>
                <a:gd name="connsiteX19" fmla="*/ 1094193 w 3619883"/>
                <a:gd name="connsiteY19" fmla="*/ 3951392 h 4275461"/>
                <a:gd name="connsiteX20" fmla="*/ 1094193 w 3619883"/>
                <a:gd name="connsiteY20" fmla="*/ 4128157 h 4275461"/>
                <a:gd name="connsiteX21" fmla="*/ 1140354 w 3619883"/>
                <a:gd name="connsiteY21" fmla="*/ 4128157 h 4275461"/>
                <a:gd name="connsiteX22" fmla="*/ 1140354 w 3619883"/>
                <a:gd name="connsiteY22" fmla="*/ 4275461 h 4275461"/>
                <a:gd name="connsiteX23" fmla="*/ 953807 w 3619883"/>
                <a:gd name="connsiteY23" fmla="*/ 4275461 h 4275461"/>
                <a:gd name="connsiteX24" fmla="*/ 912215 w 3619883"/>
                <a:gd name="connsiteY24" fmla="*/ 4128157 h 4275461"/>
                <a:gd name="connsiteX25" fmla="*/ 961020 w 3619883"/>
                <a:gd name="connsiteY25" fmla="*/ 4128157 h 4275461"/>
                <a:gd name="connsiteX26" fmla="*/ 961020 w 3619883"/>
                <a:gd name="connsiteY26" fmla="*/ 3951392 h 4275461"/>
                <a:gd name="connsiteX27" fmla="*/ 783235 w 3619883"/>
                <a:gd name="connsiteY27" fmla="*/ 3951392 h 4275461"/>
                <a:gd name="connsiteX28" fmla="*/ 783235 w 3619883"/>
                <a:gd name="connsiteY28" fmla="*/ 4128157 h 4275461"/>
                <a:gd name="connsiteX29" fmla="*/ 871024 w 3619883"/>
                <a:gd name="connsiteY29" fmla="*/ 4128157 h 4275461"/>
                <a:gd name="connsiteX30" fmla="*/ 829432 w 3619883"/>
                <a:gd name="connsiteY30" fmla="*/ 4275461 h 4275461"/>
                <a:gd name="connsiteX31" fmla="*/ 611484 w 3619883"/>
                <a:gd name="connsiteY31" fmla="*/ 4275461 h 4275461"/>
                <a:gd name="connsiteX32" fmla="*/ 621247 w 3619883"/>
                <a:gd name="connsiteY32" fmla="*/ 4128157 h 4275461"/>
                <a:gd name="connsiteX33" fmla="*/ 650062 w 3619883"/>
                <a:gd name="connsiteY33" fmla="*/ 4128157 h 4275461"/>
                <a:gd name="connsiteX34" fmla="*/ 650062 w 3619883"/>
                <a:gd name="connsiteY34" fmla="*/ 3951392 h 4275461"/>
                <a:gd name="connsiteX35" fmla="*/ 472277 w 3619883"/>
                <a:gd name="connsiteY35" fmla="*/ 3951392 h 4275461"/>
                <a:gd name="connsiteX36" fmla="*/ 472277 w 3619883"/>
                <a:gd name="connsiteY36" fmla="*/ 4128157 h 4275461"/>
                <a:gd name="connsiteX37" fmla="*/ 522650 w 3619883"/>
                <a:gd name="connsiteY37" fmla="*/ 4128157 h 4275461"/>
                <a:gd name="connsiteX38" fmla="*/ 573998 w 3619883"/>
                <a:gd name="connsiteY38" fmla="*/ 4275461 h 4275461"/>
                <a:gd name="connsiteX39" fmla="*/ 336164 w 3619883"/>
                <a:gd name="connsiteY39" fmla="*/ 4275461 h 4275461"/>
                <a:gd name="connsiteX40" fmla="*/ 294572 w 3619883"/>
                <a:gd name="connsiteY40" fmla="*/ 4128157 h 4275461"/>
                <a:gd name="connsiteX41" fmla="*/ 339106 w 3619883"/>
                <a:gd name="connsiteY41" fmla="*/ 4128157 h 4275461"/>
                <a:gd name="connsiteX42" fmla="*/ 339106 w 3619883"/>
                <a:gd name="connsiteY42" fmla="*/ 3951392 h 4275461"/>
                <a:gd name="connsiteX43" fmla="*/ 161321 w 3619883"/>
                <a:gd name="connsiteY43" fmla="*/ 3951392 h 4275461"/>
                <a:gd name="connsiteX44" fmla="*/ 161321 w 3619883"/>
                <a:gd name="connsiteY44" fmla="*/ 4128157 h 4275461"/>
                <a:gd name="connsiteX45" fmla="*/ 230914 w 3619883"/>
                <a:gd name="connsiteY45" fmla="*/ 4128157 h 4275461"/>
                <a:gd name="connsiteX46" fmla="*/ 189322 w 3619883"/>
                <a:gd name="connsiteY46" fmla="*/ 4275461 h 4275461"/>
                <a:gd name="connsiteX47" fmla="*/ 0 w 3619883"/>
                <a:gd name="connsiteY47" fmla="*/ 4275461 h 4275461"/>
                <a:gd name="connsiteX48" fmla="*/ 0 w 3619883"/>
                <a:gd name="connsiteY48" fmla="*/ 42229 h 4275461"/>
                <a:gd name="connsiteX49" fmla="*/ 42464 w 3619883"/>
                <a:gd name="connsiteY49" fmla="*/ 40518 h 4275461"/>
                <a:gd name="connsiteX50" fmla="*/ 137733 w 3619883"/>
                <a:gd name="connsiteY50" fmla="*/ 35355 h 4275461"/>
                <a:gd name="connsiteX51" fmla="*/ 270565 w 3619883"/>
                <a:gd name="connsiteY51" fmla="*/ 29759 h 4275461"/>
                <a:gd name="connsiteX52" fmla="*/ 479734 w 3619883"/>
                <a:gd name="connsiteY52" fmla="*/ 45455 h 4275461"/>
                <a:gd name="connsiteX53" fmla="*/ 524103 w 3619883"/>
                <a:gd name="connsiteY53" fmla="*/ 41625 h 4275461"/>
                <a:gd name="connsiteX54" fmla="*/ 624416 w 3619883"/>
                <a:gd name="connsiteY54" fmla="*/ 22696 h 4275461"/>
                <a:gd name="connsiteX55" fmla="*/ 657762 w 3619883"/>
                <a:gd name="connsiteY55" fmla="*/ 18351 h 4275461"/>
                <a:gd name="connsiteX56" fmla="*/ 690557 w 3619883"/>
                <a:gd name="connsiteY56" fmla="*/ 25792 h 4275461"/>
                <a:gd name="connsiteX57" fmla="*/ 745123 w 3619883"/>
                <a:gd name="connsiteY57" fmla="*/ 40157 h 4275461"/>
                <a:gd name="connsiteX58" fmla="*/ 789493 w 3619883"/>
                <a:gd name="connsiteY58" fmla="*/ 36327 h 4275461"/>
                <a:gd name="connsiteX59" fmla="*/ 854255 w 3619883"/>
                <a:gd name="connsiteY59" fmla="*/ 68887 h 4275461"/>
                <a:gd name="connsiteX60" fmla="*/ 897520 w 3619883"/>
                <a:gd name="connsiteY60" fmla="*/ 88629 h 4275461"/>
                <a:gd name="connsiteX61" fmla="*/ 940510 w 3619883"/>
                <a:gd name="connsiteY61" fmla="*/ 114265 h 4275461"/>
                <a:gd name="connsiteX62" fmla="*/ 1082712 w 3619883"/>
                <a:gd name="connsiteY62" fmla="*/ 144543 h 4275461"/>
                <a:gd name="connsiteX63" fmla="*/ 1205348 w 3619883"/>
                <a:gd name="connsiteY63" fmla="*/ 120753 h 4275461"/>
                <a:gd name="connsiteX64" fmla="*/ 1271764 w 3619883"/>
                <a:gd name="connsiteY64" fmla="*/ 117956 h 4275461"/>
                <a:gd name="connsiteX65" fmla="*/ 1315583 w 3619883"/>
                <a:gd name="connsiteY65" fmla="*/ 125912 h 4275461"/>
                <a:gd name="connsiteX66" fmla="*/ 1359125 w 3619883"/>
                <a:gd name="connsiteY66" fmla="*/ 139761 h 4275461"/>
                <a:gd name="connsiteX67" fmla="*/ 1391919 w 3619883"/>
                <a:gd name="connsiteY67" fmla="*/ 147202 h 4275461"/>
                <a:gd name="connsiteX68" fmla="*/ 1436563 w 3619883"/>
                <a:gd name="connsiteY68" fmla="*/ 137480 h 4275461"/>
                <a:gd name="connsiteX69" fmla="*/ 1471566 w 3619883"/>
                <a:gd name="connsiteY69" fmla="*/ 97777 h 4275461"/>
                <a:gd name="connsiteX70" fmla="*/ 1505739 w 3619883"/>
                <a:gd name="connsiteY70" fmla="*/ 75753 h 4275461"/>
                <a:gd name="connsiteX71" fmla="*/ 1590891 w 3619883"/>
                <a:gd name="connsiteY71" fmla="*/ 144702 h 4275461"/>
                <a:gd name="connsiteX72" fmla="*/ 1625616 w 3619883"/>
                <a:gd name="connsiteY72" fmla="*/ 110893 h 4275461"/>
                <a:gd name="connsiteX73" fmla="*/ 1658964 w 3619883"/>
                <a:gd name="connsiteY73" fmla="*/ 106547 h 4275461"/>
                <a:gd name="connsiteX74" fmla="*/ 1746598 w 3619883"/>
                <a:gd name="connsiteY74" fmla="*/ 122460 h 4275461"/>
                <a:gd name="connsiteX75" fmla="*/ 1811913 w 3619883"/>
                <a:gd name="connsiteY75" fmla="*/ 143234 h 4275461"/>
                <a:gd name="connsiteX76" fmla="*/ 1856557 w 3619883"/>
                <a:gd name="connsiteY76" fmla="*/ 133511 h 4275461"/>
                <a:gd name="connsiteX77" fmla="*/ 2066003 w 3619883"/>
                <a:gd name="connsiteY77" fmla="*/ 143313 h 4275461"/>
                <a:gd name="connsiteX78" fmla="*/ 2177615 w 3619883"/>
                <a:gd name="connsiteY78" fmla="*/ 119007 h 4275461"/>
                <a:gd name="connsiteX79" fmla="*/ 2255883 w 3619883"/>
                <a:gd name="connsiteY79" fmla="*/ 99047 h 4275461"/>
                <a:gd name="connsiteX80" fmla="*/ 2344622 w 3619883"/>
                <a:gd name="connsiteY80" fmla="*/ 91388 h 4275461"/>
                <a:gd name="connsiteX81" fmla="*/ 2455682 w 3619883"/>
                <a:gd name="connsiteY81" fmla="*/ 78869 h 4275461"/>
                <a:gd name="connsiteX82" fmla="*/ 2632609 w 3619883"/>
                <a:gd name="connsiteY82" fmla="*/ 75338 h 4275461"/>
                <a:gd name="connsiteX83" fmla="*/ 2742291 w 3619883"/>
                <a:gd name="connsiteY83" fmla="*/ 92282 h 4275461"/>
                <a:gd name="connsiteX84" fmla="*/ 2851974 w 3619883"/>
                <a:gd name="connsiteY84" fmla="*/ 109227 h 4275461"/>
                <a:gd name="connsiteX85" fmla="*/ 2907643 w 3619883"/>
                <a:gd name="connsiteY85" fmla="*/ 100020 h 4275461"/>
                <a:gd name="connsiteX86" fmla="*/ 2944022 w 3619883"/>
                <a:gd name="connsiteY86" fmla="*/ 30853 h 4275461"/>
                <a:gd name="connsiteX87" fmla="*/ 3022289 w 3619883"/>
                <a:gd name="connsiteY87" fmla="*/ 10893 h 4275461"/>
                <a:gd name="connsiteX88" fmla="*/ 3054807 w 3619883"/>
                <a:gd name="connsiteY88" fmla="*/ 24226 h 4275461"/>
                <a:gd name="connsiteX89" fmla="*/ 3141892 w 3619883"/>
                <a:gd name="connsiteY89" fmla="*/ 51925 h 4275461"/>
                <a:gd name="connsiteX90" fmla="*/ 3185711 w 3619883"/>
                <a:gd name="connsiteY90" fmla="*/ 59881 h 4275461"/>
                <a:gd name="connsiteX91" fmla="*/ 3219056 w 3619883"/>
                <a:gd name="connsiteY91" fmla="*/ 55536 h 4275461"/>
                <a:gd name="connsiteX92" fmla="*/ 3263425 w 3619883"/>
                <a:gd name="connsiteY92" fmla="*/ 51706 h 4275461"/>
                <a:gd name="connsiteX93" fmla="*/ 3296219 w 3619883"/>
                <a:gd name="connsiteY93" fmla="*/ 59147 h 4275461"/>
                <a:gd name="connsiteX94" fmla="*/ 3319094 w 3619883"/>
                <a:gd name="connsiteY94" fmla="*/ 42500 h 4275461"/>
                <a:gd name="connsiteX95" fmla="*/ 3420511 w 3619883"/>
                <a:gd name="connsiteY95" fmla="*/ 0 h 4275461"/>
                <a:gd name="connsiteX96" fmla="*/ 3453305 w 3619883"/>
                <a:gd name="connsiteY96" fmla="*/ 7440 h 4275461"/>
                <a:gd name="connsiteX97" fmla="*/ 3496571 w 3619883"/>
                <a:gd name="connsiteY97" fmla="*/ 27182 h 4275461"/>
                <a:gd name="connsiteX98" fmla="*/ 3602117 w 3619883"/>
                <a:gd name="connsiteY98" fmla="*/ 132521 h 4275461"/>
                <a:gd name="connsiteX99" fmla="*/ 3619883 w 3619883"/>
                <a:gd name="connsiteY99" fmla="*/ 140049 h 4275461"/>
                <a:gd name="connsiteX100" fmla="*/ 3619883 w 3619883"/>
                <a:gd name="connsiteY10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71978 w 3619883"/>
                <a:gd name="connsiteY16" fmla="*/ 4128157 h 4275461"/>
                <a:gd name="connsiteX17" fmla="*/ 1271978 w 3619883"/>
                <a:gd name="connsiteY17" fmla="*/ 3951392 h 4275461"/>
                <a:gd name="connsiteX18" fmla="*/ 1094193 w 3619883"/>
                <a:gd name="connsiteY18" fmla="*/ 3951392 h 4275461"/>
                <a:gd name="connsiteX19" fmla="*/ 1094193 w 3619883"/>
                <a:gd name="connsiteY19" fmla="*/ 4128157 h 4275461"/>
                <a:gd name="connsiteX20" fmla="*/ 1140354 w 3619883"/>
                <a:gd name="connsiteY20" fmla="*/ 4128157 h 4275461"/>
                <a:gd name="connsiteX21" fmla="*/ 1140354 w 3619883"/>
                <a:gd name="connsiteY21" fmla="*/ 4275461 h 4275461"/>
                <a:gd name="connsiteX22" fmla="*/ 953807 w 3619883"/>
                <a:gd name="connsiteY22" fmla="*/ 4275461 h 4275461"/>
                <a:gd name="connsiteX23" fmla="*/ 912215 w 3619883"/>
                <a:gd name="connsiteY23" fmla="*/ 4128157 h 4275461"/>
                <a:gd name="connsiteX24" fmla="*/ 961020 w 3619883"/>
                <a:gd name="connsiteY24" fmla="*/ 4128157 h 4275461"/>
                <a:gd name="connsiteX25" fmla="*/ 961020 w 3619883"/>
                <a:gd name="connsiteY25" fmla="*/ 3951392 h 4275461"/>
                <a:gd name="connsiteX26" fmla="*/ 783235 w 3619883"/>
                <a:gd name="connsiteY26" fmla="*/ 3951392 h 4275461"/>
                <a:gd name="connsiteX27" fmla="*/ 783235 w 3619883"/>
                <a:gd name="connsiteY27" fmla="*/ 4128157 h 4275461"/>
                <a:gd name="connsiteX28" fmla="*/ 871024 w 3619883"/>
                <a:gd name="connsiteY28" fmla="*/ 4128157 h 4275461"/>
                <a:gd name="connsiteX29" fmla="*/ 829432 w 3619883"/>
                <a:gd name="connsiteY29" fmla="*/ 4275461 h 4275461"/>
                <a:gd name="connsiteX30" fmla="*/ 611484 w 3619883"/>
                <a:gd name="connsiteY30" fmla="*/ 4275461 h 4275461"/>
                <a:gd name="connsiteX31" fmla="*/ 621247 w 3619883"/>
                <a:gd name="connsiteY31" fmla="*/ 4128157 h 4275461"/>
                <a:gd name="connsiteX32" fmla="*/ 650062 w 3619883"/>
                <a:gd name="connsiteY32" fmla="*/ 4128157 h 4275461"/>
                <a:gd name="connsiteX33" fmla="*/ 650062 w 3619883"/>
                <a:gd name="connsiteY33" fmla="*/ 3951392 h 4275461"/>
                <a:gd name="connsiteX34" fmla="*/ 472277 w 3619883"/>
                <a:gd name="connsiteY34" fmla="*/ 3951392 h 4275461"/>
                <a:gd name="connsiteX35" fmla="*/ 472277 w 3619883"/>
                <a:gd name="connsiteY35" fmla="*/ 4128157 h 4275461"/>
                <a:gd name="connsiteX36" fmla="*/ 522650 w 3619883"/>
                <a:gd name="connsiteY36" fmla="*/ 4128157 h 4275461"/>
                <a:gd name="connsiteX37" fmla="*/ 573998 w 3619883"/>
                <a:gd name="connsiteY37" fmla="*/ 4275461 h 4275461"/>
                <a:gd name="connsiteX38" fmla="*/ 336164 w 3619883"/>
                <a:gd name="connsiteY38" fmla="*/ 4275461 h 4275461"/>
                <a:gd name="connsiteX39" fmla="*/ 294572 w 3619883"/>
                <a:gd name="connsiteY39" fmla="*/ 4128157 h 4275461"/>
                <a:gd name="connsiteX40" fmla="*/ 339106 w 3619883"/>
                <a:gd name="connsiteY40" fmla="*/ 4128157 h 4275461"/>
                <a:gd name="connsiteX41" fmla="*/ 339106 w 3619883"/>
                <a:gd name="connsiteY41" fmla="*/ 3951392 h 4275461"/>
                <a:gd name="connsiteX42" fmla="*/ 161321 w 3619883"/>
                <a:gd name="connsiteY42" fmla="*/ 3951392 h 4275461"/>
                <a:gd name="connsiteX43" fmla="*/ 161321 w 3619883"/>
                <a:gd name="connsiteY43" fmla="*/ 4128157 h 4275461"/>
                <a:gd name="connsiteX44" fmla="*/ 230914 w 3619883"/>
                <a:gd name="connsiteY44" fmla="*/ 4128157 h 4275461"/>
                <a:gd name="connsiteX45" fmla="*/ 189322 w 3619883"/>
                <a:gd name="connsiteY45" fmla="*/ 4275461 h 4275461"/>
                <a:gd name="connsiteX46" fmla="*/ 0 w 3619883"/>
                <a:gd name="connsiteY46" fmla="*/ 4275461 h 4275461"/>
                <a:gd name="connsiteX47" fmla="*/ 0 w 3619883"/>
                <a:gd name="connsiteY47" fmla="*/ 42229 h 4275461"/>
                <a:gd name="connsiteX48" fmla="*/ 42464 w 3619883"/>
                <a:gd name="connsiteY48" fmla="*/ 40518 h 4275461"/>
                <a:gd name="connsiteX49" fmla="*/ 137733 w 3619883"/>
                <a:gd name="connsiteY49" fmla="*/ 35355 h 4275461"/>
                <a:gd name="connsiteX50" fmla="*/ 270565 w 3619883"/>
                <a:gd name="connsiteY50" fmla="*/ 29759 h 4275461"/>
                <a:gd name="connsiteX51" fmla="*/ 479734 w 3619883"/>
                <a:gd name="connsiteY51" fmla="*/ 45455 h 4275461"/>
                <a:gd name="connsiteX52" fmla="*/ 524103 w 3619883"/>
                <a:gd name="connsiteY52" fmla="*/ 41625 h 4275461"/>
                <a:gd name="connsiteX53" fmla="*/ 624416 w 3619883"/>
                <a:gd name="connsiteY53" fmla="*/ 22696 h 4275461"/>
                <a:gd name="connsiteX54" fmla="*/ 657762 w 3619883"/>
                <a:gd name="connsiteY54" fmla="*/ 18351 h 4275461"/>
                <a:gd name="connsiteX55" fmla="*/ 690557 w 3619883"/>
                <a:gd name="connsiteY55" fmla="*/ 25792 h 4275461"/>
                <a:gd name="connsiteX56" fmla="*/ 745123 w 3619883"/>
                <a:gd name="connsiteY56" fmla="*/ 40157 h 4275461"/>
                <a:gd name="connsiteX57" fmla="*/ 789493 w 3619883"/>
                <a:gd name="connsiteY57" fmla="*/ 36327 h 4275461"/>
                <a:gd name="connsiteX58" fmla="*/ 854255 w 3619883"/>
                <a:gd name="connsiteY58" fmla="*/ 68887 h 4275461"/>
                <a:gd name="connsiteX59" fmla="*/ 897520 w 3619883"/>
                <a:gd name="connsiteY59" fmla="*/ 88629 h 4275461"/>
                <a:gd name="connsiteX60" fmla="*/ 940510 w 3619883"/>
                <a:gd name="connsiteY60" fmla="*/ 114265 h 4275461"/>
                <a:gd name="connsiteX61" fmla="*/ 1082712 w 3619883"/>
                <a:gd name="connsiteY61" fmla="*/ 144543 h 4275461"/>
                <a:gd name="connsiteX62" fmla="*/ 1205348 w 3619883"/>
                <a:gd name="connsiteY62" fmla="*/ 120753 h 4275461"/>
                <a:gd name="connsiteX63" fmla="*/ 1271764 w 3619883"/>
                <a:gd name="connsiteY63" fmla="*/ 117956 h 4275461"/>
                <a:gd name="connsiteX64" fmla="*/ 1315583 w 3619883"/>
                <a:gd name="connsiteY64" fmla="*/ 125912 h 4275461"/>
                <a:gd name="connsiteX65" fmla="*/ 1359125 w 3619883"/>
                <a:gd name="connsiteY65" fmla="*/ 139761 h 4275461"/>
                <a:gd name="connsiteX66" fmla="*/ 1391919 w 3619883"/>
                <a:gd name="connsiteY66" fmla="*/ 147202 h 4275461"/>
                <a:gd name="connsiteX67" fmla="*/ 1436563 w 3619883"/>
                <a:gd name="connsiteY67" fmla="*/ 137480 h 4275461"/>
                <a:gd name="connsiteX68" fmla="*/ 1471566 w 3619883"/>
                <a:gd name="connsiteY68" fmla="*/ 97777 h 4275461"/>
                <a:gd name="connsiteX69" fmla="*/ 1505739 w 3619883"/>
                <a:gd name="connsiteY69" fmla="*/ 75753 h 4275461"/>
                <a:gd name="connsiteX70" fmla="*/ 1590891 w 3619883"/>
                <a:gd name="connsiteY70" fmla="*/ 144702 h 4275461"/>
                <a:gd name="connsiteX71" fmla="*/ 1625616 w 3619883"/>
                <a:gd name="connsiteY71" fmla="*/ 110893 h 4275461"/>
                <a:gd name="connsiteX72" fmla="*/ 1658964 w 3619883"/>
                <a:gd name="connsiteY72" fmla="*/ 106547 h 4275461"/>
                <a:gd name="connsiteX73" fmla="*/ 1746598 w 3619883"/>
                <a:gd name="connsiteY73" fmla="*/ 122460 h 4275461"/>
                <a:gd name="connsiteX74" fmla="*/ 1811913 w 3619883"/>
                <a:gd name="connsiteY74" fmla="*/ 143234 h 4275461"/>
                <a:gd name="connsiteX75" fmla="*/ 1856557 w 3619883"/>
                <a:gd name="connsiteY75" fmla="*/ 133511 h 4275461"/>
                <a:gd name="connsiteX76" fmla="*/ 2066003 w 3619883"/>
                <a:gd name="connsiteY76" fmla="*/ 143313 h 4275461"/>
                <a:gd name="connsiteX77" fmla="*/ 2177615 w 3619883"/>
                <a:gd name="connsiteY77" fmla="*/ 119007 h 4275461"/>
                <a:gd name="connsiteX78" fmla="*/ 2255883 w 3619883"/>
                <a:gd name="connsiteY78" fmla="*/ 99047 h 4275461"/>
                <a:gd name="connsiteX79" fmla="*/ 2344622 w 3619883"/>
                <a:gd name="connsiteY79" fmla="*/ 91388 h 4275461"/>
                <a:gd name="connsiteX80" fmla="*/ 2455682 w 3619883"/>
                <a:gd name="connsiteY80" fmla="*/ 78869 h 4275461"/>
                <a:gd name="connsiteX81" fmla="*/ 2632609 w 3619883"/>
                <a:gd name="connsiteY81" fmla="*/ 75338 h 4275461"/>
                <a:gd name="connsiteX82" fmla="*/ 2742291 w 3619883"/>
                <a:gd name="connsiteY82" fmla="*/ 92282 h 4275461"/>
                <a:gd name="connsiteX83" fmla="*/ 2851974 w 3619883"/>
                <a:gd name="connsiteY83" fmla="*/ 109227 h 4275461"/>
                <a:gd name="connsiteX84" fmla="*/ 2907643 w 3619883"/>
                <a:gd name="connsiteY84" fmla="*/ 100020 h 4275461"/>
                <a:gd name="connsiteX85" fmla="*/ 2944022 w 3619883"/>
                <a:gd name="connsiteY85" fmla="*/ 30853 h 4275461"/>
                <a:gd name="connsiteX86" fmla="*/ 3022289 w 3619883"/>
                <a:gd name="connsiteY86" fmla="*/ 10893 h 4275461"/>
                <a:gd name="connsiteX87" fmla="*/ 3054807 w 3619883"/>
                <a:gd name="connsiteY87" fmla="*/ 24226 h 4275461"/>
                <a:gd name="connsiteX88" fmla="*/ 3141892 w 3619883"/>
                <a:gd name="connsiteY88" fmla="*/ 51925 h 4275461"/>
                <a:gd name="connsiteX89" fmla="*/ 3185711 w 3619883"/>
                <a:gd name="connsiteY89" fmla="*/ 59881 h 4275461"/>
                <a:gd name="connsiteX90" fmla="*/ 3219056 w 3619883"/>
                <a:gd name="connsiteY90" fmla="*/ 55536 h 4275461"/>
                <a:gd name="connsiteX91" fmla="*/ 3263425 w 3619883"/>
                <a:gd name="connsiteY91" fmla="*/ 51706 h 4275461"/>
                <a:gd name="connsiteX92" fmla="*/ 3296219 w 3619883"/>
                <a:gd name="connsiteY92" fmla="*/ 59147 h 4275461"/>
                <a:gd name="connsiteX93" fmla="*/ 3319094 w 3619883"/>
                <a:gd name="connsiteY93" fmla="*/ 42500 h 4275461"/>
                <a:gd name="connsiteX94" fmla="*/ 3420511 w 3619883"/>
                <a:gd name="connsiteY94" fmla="*/ 0 h 4275461"/>
                <a:gd name="connsiteX95" fmla="*/ 3453305 w 3619883"/>
                <a:gd name="connsiteY95" fmla="*/ 7440 h 4275461"/>
                <a:gd name="connsiteX96" fmla="*/ 3496571 w 3619883"/>
                <a:gd name="connsiteY96" fmla="*/ 27182 h 4275461"/>
                <a:gd name="connsiteX97" fmla="*/ 3602117 w 3619883"/>
                <a:gd name="connsiteY97" fmla="*/ 132521 h 4275461"/>
                <a:gd name="connsiteX98" fmla="*/ 3619883 w 3619883"/>
                <a:gd name="connsiteY98" fmla="*/ 140049 h 4275461"/>
                <a:gd name="connsiteX99" fmla="*/ 3619883 w 3619883"/>
                <a:gd name="connsiteY9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71978 w 3619883"/>
                <a:gd name="connsiteY16" fmla="*/ 3951392 h 4275461"/>
                <a:gd name="connsiteX17" fmla="*/ 1094193 w 3619883"/>
                <a:gd name="connsiteY17" fmla="*/ 3951392 h 4275461"/>
                <a:gd name="connsiteX18" fmla="*/ 1094193 w 3619883"/>
                <a:gd name="connsiteY18" fmla="*/ 4128157 h 4275461"/>
                <a:gd name="connsiteX19" fmla="*/ 1140354 w 3619883"/>
                <a:gd name="connsiteY19" fmla="*/ 4128157 h 4275461"/>
                <a:gd name="connsiteX20" fmla="*/ 1140354 w 3619883"/>
                <a:gd name="connsiteY20" fmla="*/ 4275461 h 4275461"/>
                <a:gd name="connsiteX21" fmla="*/ 953807 w 3619883"/>
                <a:gd name="connsiteY21" fmla="*/ 4275461 h 4275461"/>
                <a:gd name="connsiteX22" fmla="*/ 912215 w 3619883"/>
                <a:gd name="connsiteY22" fmla="*/ 4128157 h 4275461"/>
                <a:gd name="connsiteX23" fmla="*/ 961020 w 3619883"/>
                <a:gd name="connsiteY23" fmla="*/ 4128157 h 4275461"/>
                <a:gd name="connsiteX24" fmla="*/ 961020 w 3619883"/>
                <a:gd name="connsiteY24" fmla="*/ 3951392 h 4275461"/>
                <a:gd name="connsiteX25" fmla="*/ 783235 w 3619883"/>
                <a:gd name="connsiteY25" fmla="*/ 3951392 h 4275461"/>
                <a:gd name="connsiteX26" fmla="*/ 783235 w 3619883"/>
                <a:gd name="connsiteY26" fmla="*/ 4128157 h 4275461"/>
                <a:gd name="connsiteX27" fmla="*/ 871024 w 3619883"/>
                <a:gd name="connsiteY27" fmla="*/ 4128157 h 4275461"/>
                <a:gd name="connsiteX28" fmla="*/ 829432 w 3619883"/>
                <a:gd name="connsiteY28" fmla="*/ 4275461 h 4275461"/>
                <a:gd name="connsiteX29" fmla="*/ 611484 w 3619883"/>
                <a:gd name="connsiteY29" fmla="*/ 4275461 h 4275461"/>
                <a:gd name="connsiteX30" fmla="*/ 621247 w 3619883"/>
                <a:gd name="connsiteY30" fmla="*/ 4128157 h 4275461"/>
                <a:gd name="connsiteX31" fmla="*/ 650062 w 3619883"/>
                <a:gd name="connsiteY31" fmla="*/ 4128157 h 4275461"/>
                <a:gd name="connsiteX32" fmla="*/ 650062 w 3619883"/>
                <a:gd name="connsiteY32" fmla="*/ 3951392 h 4275461"/>
                <a:gd name="connsiteX33" fmla="*/ 472277 w 3619883"/>
                <a:gd name="connsiteY33" fmla="*/ 3951392 h 4275461"/>
                <a:gd name="connsiteX34" fmla="*/ 472277 w 3619883"/>
                <a:gd name="connsiteY34" fmla="*/ 4128157 h 4275461"/>
                <a:gd name="connsiteX35" fmla="*/ 522650 w 3619883"/>
                <a:gd name="connsiteY35" fmla="*/ 4128157 h 4275461"/>
                <a:gd name="connsiteX36" fmla="*/ 573998 w 3619883"/>
                <a:gd name="connsiteY36" fmla="*/ 4275461 h 4275461"/>
                <a:gd name="connsiteX37" fmla="*/ 336164 w 3619883"/>
                <a:gd name="connsiteY37" fmla="*/ 4275461 h 4275461"/>
                <a:gd name="connsiteX38" fmla="*/ 294572 w 3619883"/>
                <a:gd name="connsiteY38" fmla="*/ 4128157 h 4275461"/>
                <a:gd name="connsiteX39" fmla="*/ 339106 w 3619883"/>
                <a:gd name="connsiteY39" fmla="*/ 4128157 h 4275461"/>
                <a:gd name="connsiteX40" fmla="*/ 339106 w 3619883"/>
                <a:gd name="connsiteY40" fmla="*/ 3951392 h 4275461"/>
                <a:gd name="connsiteX41" fmla="*/ 161321 w 3619883"/>
                <a:gd name="connsiteY41" fmla="*/ 3951392 h 4275461"/>
                <a:gd name="connsiteX42" fmla="*/ 161321 w 3619883"/>
                <a:gd name="connsiteY42" fmla="*/ 4128157 h 4275461"/>
                <a:gd name="connsiteX43" fmla="*/ 230914 w 3619883"/>
                <a:gd name="connsiteY43" fmla="*/ 4128157 h 4275461"/>
                <a:gd name="connsiteX44" fmla="*/ 189322 w 3619883"/>
                <a:gd name="connsiteY44" fmla="*/ 4275461 h 4275461"/>
                <a:gd name="connsiteX45" fmla="*/ 0 w 3619883"/>
                <a:gd name="connsiteY45" fmla="*/ 4275461 h 4275461"/>
                <a:gd name="connsiteX46" fmla="*/ 0 w 3619883"/>
                <a:gd name="connsiteY46" fmla="*/ 42229 h 4275461"/>
                <a:gd name="connsiteX47" fmla="*/ 42464 w 3619883"/>
                <a:gd name="connsiteY47" fmla="*/ 40518 h 4275461"/>
                <a:gd name="connsiteX48" fmla="*/ 137733 w 3619883"/>
                <a:gd name="connsiteY48" fmla="*/ 35355 h 4275461"/>
                <a:gd name="connsiteX49" fmla="*/ 270565 w 3619883"/>
                <a:gd name="connsiteY49" fmla="*/ 29759 h 4275461"/>
                <a:gd name="connsiteX50" fmla="*/ 479734 w 3619883"/>
                <a:gd name="connsiteY50" fmla="*/ 45455 h 4275461"/>
                <a:gd name="connsiteX51" fmla="*/ 524103 w 3619883"/>
                <a:gd name="connsiteY51" fmla="*/ 41625 h 4275461"/>
                <a:gd name="connsiteX52" fmla="*/ 624416 w 3619883"/>
                <a:gd name="connsiteY52" fmla="*/ 22696 h 4275461"/>
                <a:gd name="connsiteX53" fmla="*/ 657762 w 3619883"/>
                <a:gd name="connsiteY53" fmla="*/ 18351 h 4275461"/>
                <a:gd name="connsiteX54" fmla="*/ 690557 w 3619883"/>
                <a:gd name="connsiteY54" fmla="*/ 25792 h 4275461"/>
                <a:gd name="connsiteX55" fmla="*/ 745123 w 3619883"/>
                <a:gd name="connsiteY55" fmla="*/ 40157 h 4275461"/>
                <a:gd name="connsiteX56" fmla="*/ 789493 w 3619883"/>
                <a:gd name="connsiteY56" fmla="*/ 36327 h 4275461"/>
                <a:gd name="connsiteX57" fmla="*/ 854255 w 3619883"/>
                <a:gd name="connsiteY57" fmla="*/ 68887 h 4275461"/>
                <a:gd name="connsiteX58" fmla="*/ 897520 w 3619883"/>
                <a:gd name="connsiteY58" fmla="*/ 88629 h 4275461"/>
                <a:gd name="connsiteX59" fmla="*/ 940510 w 3619883"/>
                <a:gd name="connsiteY59" fmla="*/ 114265 h 4275461"/>
                <a:gd name="connsiteX60" fmla="*/ 1082712 w 3619883"/>
                <a:gd name="connsiteY60" fmla="*/ 144543 h 4275461"/>
                <a:gd name="connsiteX61" fmla="*/ 1205348 w 3619883"/>
                <a:gd name="connsiteY61" fmla="*/ 120753 h 4275461"/>
                <a:gd name="connsiteX62" fmla="*/ 1271764 w 3619883"/>
                <a:gd name="connsiteY62" fmla="*/ 117956 h 4275461"/>
                <a:gd name="connsiteX63" fmla="*/ 1315583 w 3619883"/>
                <a:gd name="connsiteY63" fmla="*/ 125912 h 4275461"/>
                <a:gd name="connsiteX64" fmla="*/ 1359125 w 3619883"/>
                <a:gd name="connsiteY64" fmla="*/ 139761 h 4275461"/>
                <a:gd name="connsiteX65" fmla="*/ 1391919 w 3619883"/>
                <a:gd name="connsiteY65" fmla="*/ 147202 h 4275461"/>
                <a:gd name="connsiteX66" fmla="*/ 1436563 w 3619883"/>
                <a:gd name="connsiteY66" fmla="*/ 137480 h 4275461"/>
                <a:gd name="connsiteX67" fmla="*/ 1471566 w 3619883"/>
                <a:gd name="connsiteY67" fmla="*/ 97777 h 4275461"/>
                <a:gd name="connsiteX68" fmla="*/ 1505739 w 3619883"/>
                <a:gd name="connsiteY68" fmla="*/ 75753 h 4275461"/>
                <a:gd name="connsiteX69" fmla="*/ 1590891 w 3619883"/>
                <a:gd name="connsiteY69" fmla="*/ 144702 h 4275461"/>
                <a:gd name="connsiteX70" fmla="*/ 1625616 w 3619883"/>
                <a:gd name="connsiteY70" fmla="*/ 110893 h 4275461"/>
                <a:gd name="connsiteX71" fmla="*/ 1658964 w 3619883"/>
                <a:gd name="connsiteY71" fmla="*/ 106547 h 4275461"/>
                <a:gd name="connsiteX72" fmla="*/ 1746598 w 3619883"/>
                <a:gd name="connsiteY72" fmla="*/ 122460 h 4275461"/>
                <a:gd name="connsiteX73" fmla="*/ 1811913 w 3619883"/>
                <a:gd name="connsiteY73" fmla="*/ 143234 h 4275461"/>
                <a:gd name="connsiteX74" fmla="*/ 1856557 w 3619883"/>
                <a:gd name="connsiteY74" fmla="*/ 133511 h 4275461"/>
                <a:gd name="connsiteX75" fmla="*/ 2066003 w 3619883"/>
                <a:gd name="connsiteY75" fmla="*/ 143313 h 4275461"/>
                <a:gd name="connsiteX76" fmla="*/ 2177615 w 3619883"/>
                <a:gd name="connsiteY76" fmla="*/ 119007 h 4275461"/>
                <a:gd name="connsiteX77" fmla="*/ 2255883 w 3619883"/>
                <a:gd name="connsiteY77" fmla="*/ 99047 h 4275461"/>
                <a:gd name="connsiteX78" fmla="*/ 2344622 w 3619883"/>
                <a:gd name="connsiteY78" fmla="*/ 91388 h 4275461"/>
                <a:gd name="connsiteX79" fmla="*/ 2455682 w 3619883"/>
                <a:gd name="connsiteY79" fmla="*/ 78869 h 4275461"/>
                <a:gd name="connsiteX80" fmla="*/ 2632609 w 3619883"/>
                <a:gd name="connsiteY80" fmla="*/ 75338 h 4275461"/>
                <a:gd name="connsiteX81" fmla="*/ 2742291 w 3619883"/>
                <a:gd name="connsiteY81" fmla="*/ 92282 h 4275461"/>
                <a:gd name="connsiteX82" fmla="*/ 2851974 w 3619883"/>
                <a:gd name="connsiteY82" fmla="*/ 109227 h 4275461"/>
                <a:gd name="connsiteX83" fmla="*/ 2907643 w 3619883"/>
                <a:gd name="connsiteY83" fmla="*/ 100020 h 4275461"/>
                <a:gd name="connsiteX84" fmla="*/ 2944022 w 3619883"/>
                <a:gd name="connsiteY84" fmla="*/ 30853 h 4275461"/>
                <a:gd name="connsiteX85" fmla="*/ 3022289 w 3619883"/>
                <a:gd name="connsiteY85" fmla="*/ 10893 h 4275461"/>
                <a:gd name="connsiteX86" fmla="*/ 3054807 w 3619883"/>
                <a:gd name="connsiteY86" fmla="*/ 24226 h 4275461"/>
                <a:gd name="connsiteX87" fmla="*/ 3141892 w 3619883"/>
                <a:gd name="connsiteY87" fmla="*/ 51925 h 4275461"/>
                <a:gd name="connsiteX88" fmla="*/ 3185711 w 3619883"/>
                <a:gd name="connsiteY88" fmla="*/ 59881 h 4275461"/>
                <a:gd name="connsiteX89" fmla="*/ 3219056 w 3619883"/>
                <a:gd name="connsiteY89" fmla="*/ 55536 h 4275461"/>
                <a:gd name="connsiteX90" fmla="*/ 3263425 w 3619883"/>
                <a:gd name="connsiteY90" fmla="*/ 51706 h 4275461"/>
                <a:gd name="connsiteX91" fmla="*/ 3296219 w 3619883"/>
                <a:gd name="connsiteY91" fmla="*/ 59147 h 4275461"/>
                <a:gd name="connsiteX92" fmla="*/ 3319094 w 3619883"/>
                <a:gd name="connsiteY92" fmla="*/ 42500 h 4275461"/>
                <a:gd name="connsiteX93" fmla="*/ 3420511 w 3619883"/>
                <a:gd name="connsiteY93" fmla="*/ 0 h 4275461"/>
                <a:gd name="connsiteX94" fmla="*/ 3453305 w 3619883"/>
                <a:gd name="connsiteY94" fmla="*/ 7440 h 4275461"/>
                <a:gd name="connsiteX95" fmla="*/ 3496571 w 3619883"/>
                <a:gd name="connsiteY95" fmla="*/ 27182 h 4275461"/>
                <a:gd name="connsiteX96" fmla="*/ 3602117 w 3619883"/>
                <a:gd name="connsiteY96" fmla="*/ 132521 h 4275461"/>
                <a:gd name="connsiteX97" fmla="*/ 3619883 w 3619883"/>
                <a:gd name="connsiteY97" fmla="*/ 140049 h 4275461"/>
                <a:gd name="connsiteX98" fmla="*/ 3619883 w 3619883"/>
                <a:gd name="connsiteY9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3951392 h 4275461"/>
                <a:gd name="connsiteX17" fmla="*/ 1094193 w 3619883"/>
                <a:gd name="connsiteY17" fmla="*/ 4128157 h 4275461"/>
                <a:gd name="connsiteX18" fmla="*/ 1140354 w 3619883"/>
                <a:gd name="connsiteY18" fmla="*/ 4128157 h 4275461"/>
                <a:gd name="connsiteX19" fmla="*/ 1140354 w 3619883"/>
                <a:gd name="connsiteY19" fmla="*/ 4275461 h 4275461"/>
                <a:gd name="connsiteX20" fmla="*/ 953807 w 3619883"/>
                <a:gd name="connsiteY20" fmla="*/ 4275461 h 4275461"/>
                <a:gd name="connsiteX21" fmla="*/ 912215 w 3619883"/>
                <a:gd name="connsiteY21" fmla="*/ 4128157 h 4275461"/>
                <a:gd name="connsiteX22" fmla="*/ 961020 w 3619883"/>
                <a:gd name="connsiteY22" fmla="*/ 4128157 h 4275461"/>
                <a:gd name="connsiteX23" fmla="*/ 961020 w 3619883"/>
                <a:gd name="connsiteY23" fmla="*/ 3951392 h 4275461"/>
                <a:gd name="connsiteX24" fmla="*/ 783235 w 3619883"/>
                <a:gd name="connsiteY24" fmla="*/ 3951392 h 4275461"/>
                <a:gd name="connsiteX25" fmla="*/ 783235 w 3619883"/>
                <a:gd name="connsiteY25" fmla="*/ 4128157 h 4275461"/>
                <a:gd name="connsiteX26" fmla="*/ 871024 w 3619883"/>
                <a:gd name="connsiteY26" fmla="*/ 4128157 h 4275461"/>
                <a:gd name="connsiteX27" fmla="*/ 829432 w 3619883"/>
                <a:gd name="connsiteY27" fmla="*/ 4275461 h 4275461"/>
                <a:gd name="connsiteX28" fmla="*/ 611484 w 3619883"/>
                <a:gd name="connsiteY28" fmla="*/ 4275461 h 4275461"/>
                <a:gd name="connsiteX29" fmla="*/ 621247 w 3619883"/>
                <a:gd name="connsiteY29" fmla="*/ 4128157 h 4275461"/>
                <a:gd name="connsiteX30" fmla="*/ 650062 w 3619883"/>
                <a:gd name="connsiteY30" fmla="*/ 4128157 h 4275461"/>
                <a:gd name="connsiteX31" fmla="*/ 650062 w 3619883"/>
                <a:gd name="connsiteY31" fmla="*/ 3951392 h 4275461"/>
                <a:gd name="connsiteX32" fmla="*/ 472277 w 3619883"/>
                <a:gd name="connsiteY32" fmla="*/ 3951392 h 4275461"/>
                <a:gd name="connsiteX33" fmla="*/ 472277 w 3619883"/>
                <a:gd name="connsiteY33" fmla="*/ 4128157 h 4275461"/>
                <a:gd name="connsiteX34" fmla="*/ 522650 w 3619883"/>
                <a:gd name="connsiteY34" fmla="*/ 4128157 h 4275461"/>
                <a:gd name="connsiteX35" fmla="*/ 573998 w 3619883"/>
                <a:gd name="connsiteY35" fmla="*/ 4275461 h 4275461"/>
                <a:gd name="connsiteX36" fmla="*/ 336164 w 3619883"/>
                <a:gd name="connsiteY36" fmla="*/ 4275461 h 4275461"/>
                <a:gd name="connsiteX37" fmla="*/ 294572 w 3619883"/>
                <a:gd name="connsiteY37" fmla="*/ 4128157 h 4275461"/>
                <a:gd name="connsiteX38" fmla="*/ 339106 w 3619883"/>
                <a:gd name="connsiteY38" fmla="*/ 4128157 h 4275461"/>
                <a:gd name="connsiteX39" fmla="*/ 339106 w 3619883"/>
                <a:gd name="connsiteY39" fmla="*/ 3951392 h 4275461"/>
                <a:gd name="connsiteX40" fmla="*/ 161321 w 3619883"/>
                <a:gd name="connsiteY40" fmla="*/ 3951392 h 4275461"/>
                <a:gd name="connsiteX41" fmla="*/ 161321 w 3619883"/>
                <a:gd name="connsiteY41" fmla="*/ 4128157 h 4275461"/>
                <a:gd name="connsiteX42" fmla="*/ 230914 w 3619883"/>
                <a:gd name="connsiteY42" fmla="*/ 4128157 h 4275461"/>
                <a:gd name="connsiteX43" fmla="*/ 189322 w 3619883"/>
                <a:gd name="connsiteY43" fmla="*/ 4275461 h 4275461"/>
                <a:gd name="connsiteX44" fmla="*/ 0 w 3619883"/>
                <a:gd name="connsiteY44" fmla="*/ 4275461 h 4275461"/>
                <a:gd name="connsiteX45" fmla="*/ 0 w 3619883"/>
                <a:gd name="connsiteY45" fmla="*/ 42229 h 4275461"/>
                <a:gd name="connsiteX46" fmla="*/ 42464 w 3619883"/>
                <a:gd name="connsiteY46" fmla="*/ 40518 h 4275461"/>
                <a:gd name="connsiteX47" fmla="*/ 137733 w 3619883"/>
                <a:gd name="connsiteY47" fmla="*/ 35355 h 4275461"/>
                <a:gd name="connsiteX48" fmla="*/ 270565 w 3619883"/>
                <a:gd name="connsiteY48" fmla="*/ 29759 h 4275461"/>
                <a:gd name="connsiteX49" fmla="*/ 479734 w 3619883"/>
                <a:gd name="connsiteY49" fmla="*/ 45455 h 4275461"/>
                <a:gd name="connsiteX50" fmla="*/ 524103 w 3619883"/>
                <a:gd name="connsiteY50" fmla="*/ 41625 h 4275461"/>
                <a:gd name="connsiteX51" fmla="*/ 624416 w 3619883"/>
                <a:gd name="connsiteY51" fmla="*/ 22696 h 4275461"/>
                <a:gd name="connsiteX52" fmla="*/ 657762 w 3619883"/>
                <a:gd name="connsiteY52" fmla="*/ 18351 h 4275461"/>
                <a:gd name="connsiteX53" fmla="*/ 690557 w 3619883"/>
                <a:gd name="connsiteY53" fmla="*/ 25792 h 4275461"/>
                <a:gd name="connsiteX54" fmla="*/ 745123 w 3619883"/>
                <a:gd name="connsiteY54" fmla="*/ 40157 h 4275461"/>
                <a:gd name="connsiteX55" fmla="*/ 789493 w 3619883"/>
                <a:gd name="connsiteY55" fmla="*/ 36327 h 4275461"/>
                <a:gd name="connsiteX56" fmla="*/ 854255 w 3619883"/>
                <a:gd name="connsiteY56" fmla="*/ 68887 h 4275461"/>
                <a:gd name="connsiteX57" fmla="*/ 897520 w 3619883"/>
                <a:gd name="connsiteY57" fmla="*/ 88629 h 4275461"/>
                <a:gd name="connsiteX58" fmla="*/ 940510 w 3619883"/>
                <a:gd name="connsiteY58" fmla="*/ 114265 h 4275461"/>
                <a:gd name="connsiteX59" fmla="*/ 1082712 w 3619883"/>
                <a:gd name="connsiteY59" fmla="*/ 144543 h 4275461"/>
                <a:gd name="connsiteX60" fmla="*/ 1205348 w 3619883"/>
                <a:gd name="connsiteY60" fmla="*/ 120753 h 4275461"/>
                <a:gd name="connsiteX61" fmla="*/ 1271764 w 3619883"/>
                <a:gd name="connsiteY61" fmla="*/ 117956 h 4275461"/>
                <a:gd name="connsiteX62" fmla="*/ 1315583 w 3619883"/>
                <a:gd name="connsiteY62" fmla="*/ 125912 h 4275461"/>
                <a:gd name="connsiteX63" fmla="*/ 1359125 w 3619883"/>
                <a:gd name="connsiteY63" fmla="*/ 139761 h 4275461"/>
                <a:gd name="connsiteX64" fmla="*/ 1391919 w 3619883"/>
                <a:gd name="connsiteY64" fmla="*/ 147202 h 4275461"/>
                <a:gd name="connsiteX65" fmla="*/ 1436563 w 3619883"/>
                <a:gd name="connsiteY65" fmla="*/ 137480 h 4275461"/>
                <a:gd name="connsiteX66" fmla="*/ 1471566 w 3619883"/>
                <a:gd name="connsiteY66" fmla="*/ 97777 h 4275461"/>
                <a:gd name="connsiteX67" fmla="*/ 1505739 w 3619883"/>
                <a:gd name="connsiteY67" fmla="*/ 75753 h 4275461"/>
                <a:gd name="connsiteX68" fmla="*/ 1590891 w 3619883"/>
                <a:gd name="connsiteY68" fmla="*/ 144702 h 4275461"/>
                <a:gd name="connsiteX69" fmla="*/ 1625616 w 3619883"/>
                <a:gd name="connsiteY69" fmla="*/ 110893 h 4275461"/>
                <a:gd name="connsiteX70" fmla="*/ 1658964 w 3619883"/>
                <a:gd name="connsiteY70" fmla="*/ 106547 h 4275461"/>
                <a:gd name="connsiteX71" fmla="*/ 1746598 w 3619883"/>
                <a:gd name="connsiteY71" fmla="*/ 122460 h 4275461"/>
                <a:gd name="connsiteX72" fmla="*/ 1811913 w 3619883"/>
                <a:gd name="connsiteY72" fmla="*/ 143234 h 4275461"/>
                <a:gd name="connsiteX73" fmla="*/ 1856557 w 3619883"/>
                <a:gd name="connsiteY73" fmla="*/ 133511 h 4275461"/>
                <a:gd name="connsiteX74" fmla="*/ 2066003 w 3619883"/>
                <a:gd name="connsiteY74" fmla="*/ 143313 h 4275461"/>
                <a:gd name="connsiteX75" fmla="*/ 2177615 w 3619883"/>
                <a:gd name="connsiteY75" fmla="*/ 119007 h 4275461"/>
                <a:gd name="connsiteX76" fmla="*/ 2255883 w 3619883"/>
                <a:gd name="connsiteY76" fmla="*/ 99047 h 4275461"/>
                <a:gd name="connsiteX77" fmla="*/ 2344622 w 3619883"/>
                <a:gd name="connsiteY77" fmla="*/ 91388 h 4275461"/>
                <a:gd name="connsiteX78" fmla="*/ 2455682 w 3619883"/>
                <a:gd name="connsiteY78" fmla="*/ 78869 h 4275461"/>
                <a:gd name="connsiteX79" fmla="*/ 2632609 w 3619883"/>
                <a:gd name="connsiteY79" fmla="*/ 75338 h 4275461"/>
                <a:gd name="connsiteX80" fmla="*/ 2742291 w 3619883"/>
                <a:gd name="connsiteY80" fmla="*/ 92282 h 4275461"/>
                <a:gd name="connsiteX81" fmla="*/ 2851974 w 3619883"/>
                <a:gd name="connsiteY81" fmla="*/ 109227 h 4275461"/>
                <a:gd name="connsiteX82" fmla="*/ 2907643 w 3619883"/>
                <a:gd name="connsiteY82" fmla="*/ 100020 h 4275461"/>
                <a:gd name="connsiteX83" fmla="*/ 2944022 w 3619883"/>
                <a:gd name="connsiteY83" fmla="*/ 30853 h 4275461"/>
                <a:gd name="connsiteX84" fmla="*/ 3022289 w 3619883"/>
                <a:gd name="connsiteY84" fmla="*/ 10893 h 4275461"/>
                <a:gd name="connsiteX85" fmla="*/ 3054807 w 3619883"/>
                <a:gd name="connsiteY85" fmla="*/ 24226 h 4275461"/>
                <a:gd name="connsiteX86" fmla="*/ 3141892 w 3619883"/>
                <a:gd name="connsiteY86" fmla="*/ 51925 h 4275461"/>
                <a:gd name="connsiteX87" fmla="*/ 3185711 w 3619883"/>
                <a:gd name="connsiteY87" fmla="*/ 59881 h 4275461"/>
                <a:gd name="connsiteX88" fmla="*/ 3219056 w 3619883"/>
                <a:gd name="connsiteY88" fmla="*/ 55536 h 4275461"/>
                <a:gd name="connsiteX89" fmla="*/ 3263425 w 3619883"/>
                <a:gd name="connsiteY89" fmla="*/ 51706 h 4275461"/>
                <a:gd name="connsiteX90" fmla="*/ 3296219 w 3619883"/>
                <a:gd name="connsiteY90" fmla="*/ 59147 h 4275461"/>
                <a:gd name="connsiteX91" fmla="*/ 3319094 w 3619883"/>
                <a:gd name="connsiteY91" fmla="*/ 42500 h 4275461"/>
                <a:gd name="connsiteX92" fmla="*/ 3420511 w 3619883"/>
                <a:gd name="connsiteY92" fmla="*/ 0 h 4275461"/>
                <a:gd name="connsiteX93" fmla="*/ 3453305 w 3619883"/>
                <a:gd name="connsiteY93" fmla="*/ 7440 h 4275461"/>
                <a:gd name="connsiteX94" fmla="*/ 3496571 w 3619883"/>
                <a:gd name="connsiteY94" fmla="*/ 27182 h 4275461"/>
                <a:gd name="connsiteX95" fmla="*/ 3602117 w 3619883"/>
                <a:gd name="connsiteY95" fmla="*/ 132521 h 4275461"/>
                <a:gd name="connsiteX96" fmla="*/ 3619883 w 3619883"/>
                <a:gd name="connsiteY96" fmla="*/ 140049 h 4275461"/>
                <a:gd name="connsiteX97" fmla="*/ 3619883 w 3619883"/>
                <a:gd name="connsiteY9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4128157 h 4275461"/>
                <a:gd name="connsiteX17" fmla="*/ 1140354 w 3619883"/>
                <a:gd name="connsiteY17" fmla="*/ 4128157 h 4275461"/>
                <a:gd name="connsiteX18" fmla="*/ 1140354 w 3619883"/>
                <a:gd name="connsiteY18" fmla="*/ 4275461 h 4275461"/>
                <a:gd name="connsiteX19" fmla="*/ 953807 w 3619883"/>
                <a:gd name="connsiteY19" fmla="*/ 4275461 h 4275461"/>
                <a:gd name="connsiteX20" fmla="*/ 912215 w 3619883"/>
                <a:gd name="connsiteY20" fmla="*/ 4128157 h 4275461"/>
                <a:gd name="connsiteX21" fmla="*/ 961020 w 3619883"/>
                <a:gd name="connsiteY21" fmla="*/ 4128157 h 4275461"/>
                <a:gd name="connsiteX22" fmla="*/ 961020 w 3619883"/>
                <a:gd name="connsiteY22" fmla="*/ 3951392 h 4275461"/>
                <a:gd name="connsiteX23" fmla="*/ 783235 w 3619883"/>
                <a:gd name="connsiteY23" fmla="*/ 3951392 h 4275461"/>
                <a:gd name="connsiteX24" fmla="*/ 783235 w 3619883"/>
                <a:gd name="connsiteY24" fmla="*/ 4128157 h 4275461"/>
                <a:gd name="connsiteX25" fmla="*/ 871024 w 3619883"/>
                <a:gd name="connsiteY25" fmla="*/ 4128157 h 4275461"/>
                <a:gd name="connsiteX26" fmla="*/ 829432 w 3619883"/>
                <a:gd name="connsiteY26" fmla="*/ 4275461 h 4275461"/>
                <a:gd name="connsiteX27" fmla="*/ 611484 w 3619883"/>
                <a:gd name="connsiteY27" fmla="*/ 4275461 h 4275461"/>
                <a:gd name="connsiteX28" fmla="*/ 621247 w 3619883"/>
                <a:gd name="connsiteY28" fmla="*/ 4128157 h 4275461"/>
                <a:gd name="connsiteX29" fmla="*/ 650062 w 3619883"/>
                <a:gd name="connsiteY29" fmla="*/ 4128157 h 4275461"/>
                <a:gd name="connsiteX30" fmla="*/ 650062 w 3619883"/>
                <a:gd name="connsiteY30" fmla="*/ 3951392 h 4275461"/>
                <a:gd name="connsiteX31" fmla="*/ 472277 w 3619883"/>
                <a:gd name="connsiteY31" fmla="*/ 3951392 h 4275461"/>
                <a:gd name="connsiteX32" fmla="*/ 472277 w 3619883"/>
                <a:gd name="connsiteY32" fmla="*/ 4128157 h 4275461"/>
                <a:gd name="connsiteX33" fmla="*/ 522650 w 3619883"/>
                <a:gd name="connsiteY33" fmla="*/ 4128157 h 4275461"/>
                <a:gd name="connsiteX34" fmla="*/ 573998 w 3619883"/>
                <a:gd name="connsiteY34" fmla="*/ 4275461 h 4275461"/>
                <a:gd name="connsiteX35" fmla="*/ 336164 w 3619883"/>
                <a:gd name="connsiteY35" fmla="*/ 4275461 h 4275461"/>
                <a:gd name="connsiteX36" fmla="*/ 294572 w 3619883"/>
                <a:gd name="connsiteY36" fmla="*/ 4128157 h 4275461"/>
                <a:gd name="connsiteX37" fmla="*/ 339106 w 3619883"/>
                <a:gd name="connsiteY37" fmla="*/ 4128157 h 4275461"/>
                <a:gd name="connsiteX38" fmla="*/ 339106 w 3619883"/>
                <a:gd name="connsiteY38" fmla="*/ 3951392 h 4275461"/>
                <a:gd name="connsiteX39" fmla="*/ 161321 w 3619883"/>
                <a:gd name="connsiteY39" fmla="*/ 3951392 h 4275461"/>
                <a:gd name="connsiteX40" fmla="*/ 161321 w 3619883"/>
                <a:gd name="connsiteY40" fmla="*/ 4128157 h 4275461"/>
                <a:gd name="connsiteX41" fmla="*/ 230914 w 3619883"/>
                <a:gd name="connsiteY41" fmla="*/ 4128157 h 4275461"/>
                <a:gd name="connsiteX42" fmla="*/ 189322 w 3619883"/>
                <a:gd name="connsiteY42" fmla="*/ 4275461 h 4275461"/>
                <a:gd name="connsiteX43" fmla="*/ 0 w 3619883"/>
                <a:gd name="connsiteY43" fmla="*/ 4275461 h 4275461"/>
                <a:gd name="connsiteX44" fmla="*/ 0 w 3619883"/>
                <a:gd name="connsiteY44" fmla="*/ 42229 h 4275461"/>
                <a:gd name="connsiteX45" fmla="*/ 42464 w 3619883"/>
                <a:gd name="connsiteY45" fmla="*/ 40518 h 4275461"/>
                <a:gd name="connsiteX46" fmla="*/ 137733 w 3619883"/>
                <a:gd name="connsiteY46" fmla="*/ 35355 h 4275461"/>
                <a:gd name="connsiteX47" fmla="*/ 270565 w 3619883"/>
                <a:gd name="connsiteY47" fmla="*/ 29759 h 4275461"/>
                <a:gd name="connsiteX48" fmla="*/ 479734 w 3619883"/>
                <a:gd name="connsiteY48" fmla="*/ 45455 h 4275461"/>
                <a:gd name="connsiteX49" fmla="*/ 524103 w 3619883"/>
                <a:gd name="connsiteY49" fmla="*/ 41625 h 4275461"/>
                <a:gd name="connsiteX50" fmla="*/ 624416 w 3619883"/>
                <a:gd name="connsiteY50" fmla="*/ 22696 h 4275461"/>
                <a:gd name="connsiteX51" fmla="*/ 657762 w 3619883"/>
                <a:gd name="connsiteY51" fmla="*/ 18351 h 4275461"/>
                <a:gd name="connsiteX52" fmla="*/ 690557 w 3619883"/>
                <a:gd name="connsiteY52" fmla="*/ 25792 h 4275461"/>
                <a:gd name="connsiteX53" fmla="*/ 745123 w 3619883"/>
                <a:gd name="connsiteY53" fmla="*/ 40157 h 4275461"/>
                <a:gd name="connsiteX54" fmla="*/ 789493 w 3619883"/>
                <a:gd name="connsiteY54" fmla="*/ 36327 h 4275461"/>
                <a:gd name="connsiteX55" fmla="*/ 854255 w 3619883"/>
                <a:gd name="connsiteY55" fmla="*/ 68887 h 4275461"/>
                <a:gd name="connsiteX56" fmla="*/ 897520 w 3619883"/>
                <a:gd name="connsiteY56" fmla="*/ 88629 h 4275461"/>
                <a:gd name="connsiteX57" fmla="*/ 940510 w 3619883"/>
                <a:gd name="connsiteY57" fmla="*/ 114265 h 4275461"/>
                <a:gd name="connsiteX58" fmla="*/ 1082712 w 3619883"/>
                <a:gd name="connsiteY58" fmla="*/ 144543 h 4275461"/>
                <a:gd name="connsiteX59" fmla="*/ 1205348 w 3619883"/>
                <a:gd name="connsiteY59" fmla="*/ 120753 h 4275461"/>
                <a:gd name="connsiteX60" fmla="*/ 1271764 w 3619883"/>
                <a:gd name="connsiteY60" fmla="*/ 117956 h 4275461"/>
                <a:gd name="connsiteX61" fmla="*/ 1315583 w 3619883"/>
                <a:gd name="connsiteY61" fmla="*/ 125912 h 4275461"/>
                <a:gd name="connsiteX62" fmla="*/ 1359125 w 3619883"/>
                <a:gd name="connsiteY62" fmla="*/ 139761 h 4275461"/>
                <a:gd name="connsiteX63" fmla="*/ 1391919 w 3619883"/>
                <a:gd name="connsiteY63" fmla="*/ 147202 h 4275461"/>
                <a:gd name="connsiteX64" fmla="*/ 1436563 w 3619883"/>
                <a:gd name="connsiteY64" fmla="*/ 137480 h 4275461"/>
                <a:gd name="connsiteX65" fmla="*/ 1471566 w 3619883"/>
                <a:gd name="connsiteY65" fmla="*/ 97777 h 4275461"/>
                <a:gd name="connsiteX66" fmla="*/ 1505739 w 3619883"/>
                <a:gd name="connsiteY66" fmla="*/ 75753 h 4275461"/>
                <a:gd name="connsiteX67" fmla="*/ 1590891 w 3619883"/>
                <a:gd name="connsiteY67" fmla="*/ 144702 h 4275461"/>
                <a:gd name="connsiteX68" fmla="*/ 1625616 w 3619883"/>
                <a:gd name="connsiteY68" fmla="*/ 110893 h 4275461"/>
                <a:gd name="connsiteX69" fmla="*/ 1658964 w 3619883"/>
                <a:gd name="connsiteY69" fmla="*/ 106547 h 4275461"/>
                <a:gd name="connsiteX70" fmla="*/ 1746598 w 3619883"/>
                <a:gd name="connsiteY70" fmla="*/ 122460 h 4275461"/>
                <a:gd name="connsiteX71" fmla="*/ 1811913 w 3619883"/>
                <a:gd name="connsiteY71" fmla="*/ 143234 h 4275461"/>
                <a:gd name="connsiteX72" fmla="*/ 1856557 w 3619883"/>
                <a:gd name="connsiteY72" fmla="*/ 133511 h 4275461"/>
                <a:gd name="connsiteX73" fmla="*/ 2066003 w 3619883"/>
                <a:gd name="connsiteY73" fmla="*/ 143313 h 4275461"/>
                <a:gd name="connsiteX74" fmla="*/ 2177615 w 3619883"/>
                <a:gd name="connsiteY74" fmla="*/ 119007 h 4275461"/>
                <a:gd name="connsiteX75" fmla="*/ 2255883 w 3619883"/>
                <a:gd name="connsiteY75" fmla="*/ 99047 h 4275461"/>
                <a:gd name="connsiteX76" fmla="*/ 2344622 w 3619883"/>
                <a:gd name="connsiteY76" fmla="*/ 91388 h 4275461"/>
                <a:gd name="connsiteX77" fmla="*/ 2455682 w 3619883"/>
                <a:gd name="connsiteY77" fmla="*/ 78869 h 4275461"/>
                <a:gd name="connsiteX78" fmla="*/ 2632609 w 3619883"/>
                <a:gd name="connsiteY78" fmla="*/ 75338 h 4275461"/>
                <a:gd name="connsiteX79" fmla="*/ 2742291 w 3619883"/>
                <a:gd name="connsiteY79" fmla="*/ 92282 h 4275461"/>
                <a:gd name="connsiteX80" fmla="*/ 2851974 w 3619883"/>
                <a:gd name="connsiteY80" fmla="*/ 109227 h 4275461"/>
                <a:gd name="connsiteX81" fmla="*/ 2907643 w 3619883"/>
                <a:gd name="connsiteY81" fmla="*/ 100020 h 4275461"/>
                <a:gd name="connsiteX82" fmla="*/ 2944022 w 3619883"/>
                <a:gd name="connsiteY82" fmla="*/ 30853 h 4275461"/>
                <a:gd name="connsiteX83" fmla="*/ 3022289 w 3619883"/>
                <a:gd name="connsiteY83" fmla="*/ 10893 h 4275461"/>
                <a:gd name="connsiteX84" fmla="*/ 3054807 w 3619883"/>
                <a:gd name="connsiteY84" fmla="*/ 24226 h 4275461"/>
                <a:gd name="connsiteX85" fmla="*/ 3141892 w 3619883"/>
                <a:gd name="connsiteY85" fmla="*/ 51925 h 4275461"/>
                <a:gd name="connsiteX86" fmla="*/ 3185711 w 3619883"/>
                <a:gd name="connsiteY86" fmla="*/ 59881 h 4275461"/>
                <a:gd name="connsiteX87" fmla="*/ 3219056 w 3619883"/>
                <a:gd name="connsiteY87" fmla="*/ 55536 h 4275461"/>
                <a:gd name="connsiteX88" fmla="*/ 3263425 w 3619883"/>
                <a:gd name="connsiteY88" fmla="*/ 51706 h 4275461"/>
                <a:gd name="connsiteX89" fmla="*/ 3296219 w 3619883"/>
                <a:gd name="connsiteY89" fmla="*/ 59147 h 4275461"/>
                <a:gd name="connsiteX90" fmla="*/ 3319094 w 3619883"/>
                <a:gd name="connsiteY90" fmla="*/ 42500 h 4275461"/>
                <a:gd name="connsiteX91" fmla="*/ 3420511 w 3619883"/>
                <a:gd name="connsiteY91" fmla="*/ 0 h 4275461"/>
                <a:gd name="connsiteX92" fmla="*/ 3453305 w 3619883"/>
                <a:gd name="connsiteY92" fmla="*/ 7440 h 4275461"/>
                <a:gd name="connsiteX93" fmla="*/ 3496571 w 3619883"/>
                <a:gd name="connsiteY93" fmla="*/ 27182 h 4275461"/>
                <a:gd name="connsiteX94" fmla="*/ 3602117 w 3619883"/>
                <a:gd name="connsiteY94" fmla="*/ 132521 h 4275461"/>
                <a:gd name="connsiteX95" fmla="*/ 3619883 w 3619883"/>
                <a:gd name="connsiteY95" fmla="*/ 140049 h 4275461"/>
                <a:gd name="connsiteX96" fmla="*/ 3619883 w 3619883"/>
                <a:gd name="connsiteY9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4128157 h 4275461"/>
                <a:gd name="connsiteX17" fmla="*/ 1140354 w 3619883"/>
                <a:gd name="connsiteY17" fmla="*/ 4275461 h 4275461"/>
                <a:gd name="connsiteX18" fmla="*/ 953807 w 3619883"/>
                <a:gd name="connsiteY18" fmla="*/ 4275461 h 4275461"/>
                <a:gd name="connsiteX19" fmla="*/ 912215 w 3619883"/>
                <a:gd name="connsiteY19" fmla="*/ 4128157 h 4275461"/>
                <a:gd name="connsiteX20" fmla="*/ 961020 w 3619883"/>
                <a:gd name="connsiteY20" fmla="*/ 4128157 h 4275461"/>
                <a:gd name="connsiteX21" fmla="*/ 961020 w 3619883"/>
                <a:gd name="connsiteY21" fmla="*/ 3951392 h 4275461"/>
                <a:gd name="connsiteX22" fmla="*/ 783235 w 3619883"/>
                <a:gd name="connsiteY22" fmla="*/ 3951392 h 4275461"/>
                <a:gd name="connsiteX23" fmla="*/ 783235 w 3619883"/>
                <a:gd name="connsiteY23" fmla="*/ 4128157 h 4275461"/>
                <a:gd name="connsiteX24" fmla="*/ 871024 w 3619883"/>
                <a:gd name="connsiteY24" fmla="*/ 4128157 h 4275461"/>
                <a:gd name="connsiteX25" fmla="*/ 829432 w 3619883"/>
                <a:gd name="connsiteY25" fmla="*/ 4275461 h 4275461"/>
                <a:gd name="connsiteX26" fmla="*/ 611484 w 3619883"/>
                <a:gd name="connsiteY26" fmla="*/ 4275461 h 4275461"/>
                <a:gd name="connsiteX27" fmla="*/ 621247 w 3619883"/>
                <a:gd name="connsiteY27" fmla="*/ 4128157 h 4275461"/>
                <a:gd name="connsiteX28" fmla="*/ 650062 w 3619883"/>
                <a:gd name="connsiteY28" fmla="*/ 4128157 h 4275461"/>
                <a:gd name="connsiteX29" fmla="*/ 650062 w 3619883"/>
                <a:gd name="connsiteY29" fmla="*/ 3951392 h 4275461"/>
                <a:gd name="connsiteX30" fmla="*/ 472277 w 3619883"/>
                <a:gd name="connsiteY30" fmla="*/ 3951392 h 4275461"/>
                <a:gd name="connsiteX31" fmla="*/ 472277 w 3619883"/>
                <a:gd name="connsiteY31" fmla="*/ 4128157 h 4275461"/>
                <a:gd name="connsiteX32" fmla="*/ 522650 w 3619883"/>
                <a:gd name="connsiteY32" fmla="*/ 4128157 h 4275461"/>
                <a:gd name="connsiteX33" fmla="*/ 573998 w 3619883"/>
                <a:gd name="connsiteY33" fmla="*/ 4275461 h 4275461"/>
                <a:gd name="connsiteX34" fmla="*/ 336164 w 3619883"/>
                <a:gd name="connsiteY34" fmla="*/ 4275461 h 4275461"/>
                <a:gd name="connsiteX35" fmla="*/ 294572 w 3619883"/>
                <a:gd name="connsiteY35" fmla="*/ 4128157 h 4275461"/>
                <a:gd name="connsiteX36" fmla="*/ 339106 w 3619883"/>
                <a:gd name="connsiteY36" fmla="*/ 4128157 h 4275461"/>
                <a:gd name="connsiteX37" fmla="*/ 339106 w 3619883"/>
                <a:gd name="connsiteY37" fmla="*/ 3951392 h 4275461"/>
                <a:gd name="connsiteX38" fmla="*/ 161321 w 3619883"/>
                <a:gd name="connsiteY38" fmla="*/ 3951392 h 4275461"/>
                <a:gd name="connsiteX39" fmla="*/ 161321 w 3619883"/>
                <a:gd name="connsiteY39" fmla="*/ 4128157 h 4275461"/>
                <a:gd name="connsiteX40" fmla="*/ 230914 w 3619883"/>
                <a:gd name="connsiteY40" fmla="*/ 4128157 h 4275461"/>
                <a:gd name="connsiteX41" fmla="*/ 189322 w 3619883"/>
                <a:gd name="connsiteY41" fmla="*/ 4275461 h 4275461"/>
                <a:gd name="connsiteX42" fmla="*/ 0 w 3619883"/>
                <a:gd name="connsiteY42" fmla="*/ 4275461 h 4275461"/>
                <a:gd name="connsiteX43" fmla="*/ 0 w 3619883"/>
                <a:gd name="connsiteY43" fmla="*/ 42229 h 4275461"/>
                <a:gd name="connsiteX44" fmla="*/ 42464 w 3619883"/>
                <a:gd name="connsiteY44" fmla="*/ 40518 h 4275461"/>
                <a:gd name="connsiteX45" fmla="*/ 137733 w 3619883"/>
                <a:gd name="connsiteY45" fmla="*/ 35355 h 4275461"/>
                <a:gd name="connsiteX46" fmla="*/ 270565 w 3619883"/>
                <a:gd name="connsiteY46" fmla="*/ 29759 h 4275461"/>
                <a:gd name="connsiteX47" fmla="*/ 479734 w 3619883"/>
                <a:gd name="connsiteY47" fmla="*/ 45455 h 4275461"/>
                <a:gd name="connsiteX48" fmla="*/ 524103 w 3619883"/>
                <a:gd name="connsiteY48" fmla="*/ 41625 h 4275461"/>
                <a:gd name="connsiteX49" fmla="*/ 624416 w 3619883"/>
                <a:gd name="connsiteY49" fmla="*/ 22696 h 4275461"/>
                <a:gd name="connsiteX50" fmla="*/ 657762 w 3619883"/>
                <a:gd name="connsiteY50" fmla="*/ 18351 h 4275461"/>
                <a:gd name="connsiteX51" fmla="*/ 690557 w 3619883"/>
                <a:gd name="connsiteY51" fmla="*/ 25792 h 4275461"/>
                <a:gd name="connsiteX52" fmla="*/ 745123 w 3619883"/>
                <a:gd name="connsiteY52" fmla="*/ 40157 h 4275461"/>
                <a:gd name="connsiteX53" fmla="*/ 789493 w 3619883"/>
                <a:gd name="connsiteY53" fmla="*/ 36327 h 4275461"/>
                <a:gd name="connsiteX54" fmla="*/ 854255 w 3619883"/>
                <a:gd name="connsiteY54" fmla="*/ 68887 h 4275461"/>
                <a:gd name="connsiteX55" fmla="*/ 897520 w 3619883"/>
                <a:gd name="connsiteY55" fmla="*/ 88629 h 4275461"/>
                <a:gd name="connsiteX56" fmla="*/ 940510 w 3619883"/>
                <a:gd name="connsiteY56" fmla="*/ 114265 h 4275461"/>
                <a:gd name="connsiteX57" fmla="*/ 1082712 w 3619883"/>
                <a:gd name="connsiteY57" fmla="*/ 144543 h 4275461"/>
                <a:gd name="connsiteX58" fmla="*/ 1205348 w 3619883"/>
                <a:gd name="connsiteY58" fmla="*/ 120753 h 4275461"/>
                <a:gd name="connsiteX59" fmla="*/ 1271764 w 3619883"/>
                <a:gd name="connsiteY59" fmla="*/ 117956 h 4275461"/>
                <a:gd name="connsiteX60" fmla="*/ 1315583 w 3619883"/>
                <a:gd name="connsiteY60" fmla="*/ 125912 h 4275461"/>
                <a:gd name="connsiteX61" fmla="*/ 1359125 w 3619883"/>
                <a:gd name="connsiteY61" fmla="*/ 139761 h 4275461"/>
                <a:gd name="connsiteX62" fmla="*/ 1391919 w 3619883"/>
                <a:gd name="connsiteY62" fmla="*/ 147202 h 4275461"/>
                <a:gd name="connsiteX63" fmla="*/ 1436563 w 3619883"/>
                <a:gd name="connsiteY63" fmla="*/ 137480 h 4275461"/>
                <a:gd name="connsiteX64" fmla="*/ 1471566 w 3619883"/>
                <a:gd name="connsiteY64" fmla="*/ 97777 h 4275461"/>
                <a:gd name="connsiteX65" fmla="*/ 1505739 w 3619883"/>
                <a:gd name="connsiteY65" fmla="*/ 75753 h 4275461"/>
                <a:gd name="connsiteX66" fmla="*/ 1590891 w 3619883"/>
                <a:gd name="connsiteY66" fmla="*/ 144702 h 4275461"/>
                <a:gd name="connsiteX67" fmla="*/ 1625616 w 3619883"/>
                <a:gd name="connsiteY67" fmla="*/ 110893 h 4275461"/>
                <a:gd name="connsiteX68" fmla="*/ 1658964 w 3619883"/>
                <a:gd name="connsiteY68" fmla="*/ 106547 h 4275461"/>
                <a:gd name="connsiteX69" fmla="*/ 1746598 w 3619883"/>
                <a:gd name="connsiteY69" fmla="*/ 122460 h 4275461"/>
                <a:gd name="connsiteX70" fmla="*/ 1811913 w 3619883"/>
                <a:gd name="connsiteY70" fmla="*/ 143234 h 4275461"/>
                <a:gd name="connsiteX71" fmla="*/ 1856557 w 3619883"/>
                <a:gd name="connsiteY71" fmla="*/ 133511 h 4275461"/>
                <a:gd name="connsiteX72" fmla="*/ 2066003 w 3619883"/>
                <a:gd name="connsiteY72" fmla="*/ 143313 h 4275461"/>
                <a:gd name="connsiteX73" fmla="*/ 2177615 w 3619883"/>
                <a:gd name="connsiteY73" fmla="*/ 119007 h 4275461"/>
                <a:gd name="connsiteX74" fmla="*/ 2255883 w 3619883"/>
                <a:gd name="connsiteY74" fmla="*/ 99047 h 4275461"/>
                <a:gd name="connsiteX75" fmla="*/ 2344622 w 3619883"/>
                <a:gd name="connsiteY75" fmla="*/ 91388 h 4275461"/>
                <a:gd name="connsiteX76" fmla="*/ 2455682 w 3619883"/>
                <a:gd name="connsiteY76" fmla="*/ 78869 h 4275461"/>
                <a:gd name="connsiteX77" fmla="*/ 2632609 w 3619883"/>
                <a:gd name="connsiteY77" fmla="*/ 75338 h 4275461"/>
                <a:gd name="connsiteX78" fmla="*/ 2742291 w 3619883"/>
                <a:gd name="connsiteY78" fmla="*/ 92282 h 4275461"/>
                <a:gd name="connsiteX79" fmla="*/ 2851974 w 3619883"/>
                <a:gd name="connsiteY79" fmla="*/ 109227 h 4275461"/>
                <a:gd name="connsiteX80" fmla="*/ 2907643 w 3619883"/>
                <a:gd name="connsiteY80" fmla="*/ 100020 h 4275461"/>
                <a:gd name="connsiteX81" fmla="*/ 2944022 w 3619883"/>
                <a:gd name="connsiteY81" fmla="*/ 30853 h 4275461"/>
                <a:gd name="connsiteX82" fmla="*/ 3022289 w 3619883"/>
                <a:gd name="connsiteY82" fmla="*/ 10893 h 4275461"/>
                <a:gd name="connsiteX83" fmla="*/ 3054807 w 3619883"/>
                <a:gd name="connsiteY83" fmla="*/ 24226 h 4275461"/>
                <a:gd name="connsiteX84" fmla="*/ 3141892 w 3619883"/>
                <a:gd name="connsiteY84" fmla="*/ 51925 h 4275461"/>
                <a:gd name="connsiteX85" fmla="*/ 3185711 w 3619883"/>
                <a:gd name="connsiteY85" fmla="*/ 59881 h 4275461"/>
                <a:gd name="connsiteX86" fmla="*/ 3219056 w 3619883"/>
                <a:gd name="connsiteY86" fmla="*/ 55536 h 4275461"/>
                <a:gd name="connsiteX87" fmla="*/ 3263425 w 3619883"/>
                <a:gd name="connsiteY87" fmla="*/ 51706 h 4275461"/>
                <a:gd name="connsiteX88" fmla="*/ 3296219 w 3619883"/>
                <a:gd name="connsiteY88" fmla="*/ 59147 h 4275461"/>
                <a:gd name="connsiteX89" fmla="*/ 3319094 w 3619883"/>
                <a:gd name="connsiteY89" fmla="*/ 42500 h 4275461"/>
                <a:gd name="connsiteX90" fmla="*/ 3420511 w 3619883"/>
                <a:gd name="connsiteY90" fmla="*/ 0 h 4275461"/>
                <a:gd name="connsiteX91" fmla="*/ 3453305 w 3619883"/>
                <a:gd name="connsiteY91" fmla="*/ 7440 h 4275461"/>
                <a:gd name="connsiteX92" fmla="*/ 3496571 w 3619883"/>
                <a:gd name="connsiteY92" fmla="*/ 27182 h 4275461"/>
                <a:gd name="connsiteX93" fmla="*/ 3602117 w 3619883"/>
                <a:gd name="connsiteY93" fmla="*/ 132521 h 4275461"/>
                <a:gd name="connsiteX94" fmla="*/ 3619883 w 3619883"/>
                <a:gd name="connsiteY94" fmla="*/ 140049 h 4275461"/>
                <a:gd name="connsiteX95" fmla="*/ 3619883 w 3619883"/>
                <a:gd name="connsiteY9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12215 w 3619883"/>
                <a:gd name="connsiteY18" fmla="*/ 4128157 h 4275461"/>
                <a:gd name="connsiteX19" fmla="*/ 961020 w 3619883"/>
                <a:gd name="connsiteY19" fmla="*/ 4128157 h 4275461"/>
                <a:gd name="connsiteX20" fmla="*/ 961020 w 3619883"/>
                <a:gd name="connsiteY20" fmla="*/ 3951392 h 4275461"/>
                <a:gd name="connsiteX21" fmla="*/ 783235 w 3619883"/>
                <a:gd name="connsiteY21" fmla="*/ 3951392 h 4275461"/>
                <a:gd name="connsiteX22" fmla="*/ 783235 w 3619883"/>
                <a:gd name="connsiteY22" fmla="*/ 4128157 h 4275461"/>
                <a:gd name="connsiteX23" fmla="*/ 871024 w 3619883"/>
                <a:gd name="connsiteY23" fmla="*/ 4128157 h 4275461"/>
                <a:gd name="connsiteX24" fmla="*/ 829432 w 3619883"/>
                <a:gd name="connsiteY24" fmla="*/ 4275461 h 4275461"/>
                <a:gd name="connsiteX25" fmla="*/ 611484 w 3619883"/>
                <a:gd name="connsiteY25" fmla="*/ 4275461 h 4275461"/>
                <a:gd name="connsiteX26" fmla="*/ 621247 w 3619883"/>
                <a:gd name="connsiteY26" fmla="*/ 4128157 h 4275461"/>
                <a:gd name="connsiteX27" fmla="*/ 650062 w 3619883"/>
                <a:gd name="connsiteY27" fmla="*/ 4128157 h 4275461"/>
                <a:gd name="connsiteX28" fmla="*/ 650062 w 3619883"/>
                <a:gd name="connsiteY28" fmla="*/ 3951392 h 4275461"/>
                <a:gd name="connsiteX29" fmla="*/ 472277 w 3619883"/>
                <a:gd name="connsiteY29" fmla="*/ 3951392 h 4275461"/>
                <a:gd name="connsiteX30" fmla="*/ 472277 w 3619883"/>
                <a:gd name="connsiteY30" fmla="*/ 4128157 h 4275461"/>
                <a:gd name="connsiteX31" fmla="*/ 522650 w 3619883"/>
                <a:gd name="connsiteY31" fmla="*/ 4128157 h 4275461"/>
                <a:gd name="connsiteX32" fmla="*/ 573998 w 3619883"/>
                <a:gd name="connsiteY32" fmla="*/ 4275461 h 4275461"/>
                <a:gd name="connsiteX33" fmla="*/ 336164 w 3619883"/>
                <a:gd name="connsiteY33" fmla="*/ 4275461 h 4275461"/>
                <a:gd name="connsiteX34" fmla="*/ 294572 w 3619883"/>
                <a:gd name="connsiteY34" fmla="*/ 4128157 h 4275461"/>
                <a:gd name="connsiteX35" fmla="*/ 339106 w 3619883"/>
                <a:gd name="connsiteY35" fmla="*/ 4128157 h 4275461"/>
                <a:gd name="connsiteX36" fmla="*/ 339106 w 3619883"/>
                <a:gd name="connsiteY36" fmla="*/ 3951392 h 4275461"/>
                <a:gd name="connsiteX37" fmla="*/ 161321 w 3619883"/>
                <a:gd name="connsiteY37" fmla="*/ 3951392 h 4275461"/>
                <a:gd name="connsiteX38" fmla="*/ 161321 w 3619883"/>
                <a:gd name="connsiteY38" fmla="*/ 4128157 h 4275461"/>
                <a:gd name="connsiteX39" fmla="*/ 230914 w 3619883"/>
                <a:gd name="connsiteY39" fmla="*/ 4128157 h 4275461"/>
                <a:gd name="connsiteX40" fmla="*/ 189322 w 3619883"/>
                <a:gd name="connsiteY40" fmla="*/ 4275461 h 4275461"/>
                <a:gd name="connsiteX41" fmla="*/ 0 w 3619883"/>
                <a:gd name="connsiteY41" fmla="*/ 4275461 h 4275461"/>
                <a:gd name="connsiteX42" fmla="*/ 0 w 3619883"/>
                <a:gd name="connsiteY42" fmla="*/ 42229 h 4275461"/>
                <a:gd name="connsiteX43" fmla="*/ 42464 w 3619883"/>
                <a:gd name="connsiteY43" fmla="*/ 40518 h 4275461"/>
                <a:gd name="connsiteX44" fmla="*/ 137733 w 3619883"/>
                <a:gd name="connsiteY44" fmla="*/ 35355 h 4275461"/>
                <a:gd name="connsiteX45" fmla="*/ 270565 w 3619883"/>
                <a:gd name="connsiteY45" fmla="*/ 29759 h 4275461"/>
                <a:gd name="connsiteX46" fmla="*/ 479734 w 3619883"/>
                <a:gd name="connsiteY46" fmla="*/ 45455 h 4275461"/>
                <a:gd name="connsiteX47" fmla="*/ 524103 w 3619883"/>
                <a:gd name="connsiteY47" fmla="*/ 41625 h 4275461"/>
                <a:gd name="connsiteX48" fmla="*/ 624416 w 3619883"/>
                <a:gd name="connsiteY48" fmla="*/ 22696 h 4275461"/>
                <a:gd name="connsiteX49" fmla="*/ 657762 w 3619883"/>
                <a:gd name="connsiteY49" fmla="*/ 18351 h 4275461"/>
                <a:gd name="connsiteX50" fmla="*/ 690557 w 3619883"/>
                <a:gd name="connsiteY50" fmla="*/ 25792 h 4275461"/>
                <a:gd name="connsiteX51" fmla="*/ 745123 w 3619883"/>
                <a:gd name="connsiteY51" fmla="*/ 40157 h 4275461"/>
                <a:gd name="connsiteX52" fmla="*/ 789493 w 3619883"/>
                <a:gd name="connsiteY52" fmla="*/ 36327 h 4275461"/>
                <a:gd name="connsiteX53" fmla="*/ 854255 w 3619883"/>
                <a:gd name="connsiteY53" fmla="*/ 68887 h 4275461"/>
                <a:gd name="connsiteX54" fmla="*/ 897520 w 3619883"/>
                <a:gd name="connsiteY54" fmla="*/ 88629 h 4275461"/>
                <a:gd name="connsiteX55" fmla="*/ 940510 w 3619883"/>
                <a:gd name="connsiteY55" fmla="*/ 114265 h 4275461"/>
                <a:gd name="connsiteX56" fmla="*/ 1082712 w 3619883"/>
                <a:gd name="connsiteY56" fmla="*/ 144543 h 4275461"/>
                <a:gd name="connsiteX57" fmla="*/ 1205348 w 3619883"/>
                <a:gd name="connsiteY57" fmla="*/ 120753 h 4275461"/>
                <a:gd name="connsiteX58" fmla="*/ 1271764 w 3619883"/>
                <a:gd name="connsiteY58" fmla="*/ 117956 h 4275461"/>
                <a:gd name="connsiteX59" fmla="*/ 1315583 w 3619883"/>
                <a:gd name="connsiteY59" fmla="*/ 125912 h 4275461"/>
                <a:gd name="connsiteX60" fmla="*/ 1359125 w 3619883"/>
                <a:gd name="connsiteY60" fmla="*/ 139761 h 4275461"/>
                <a:gd name="connsiteX61" fmla="*/ 1391919 w 3619883"/>
                <a:gd name="connsiteY61" fmla="*/ 147202 h 4275461"/>
                <a:gd name="connsiteX62" fmla="*/ 1436563 w 3619883"/>
                <a:gd name="connsiteY62" fmla="*/ 137480 h 4275461"/>
                <a:gd name="connsiteX63" fmla="*/ 1471566 w 3619883"/>
                <a:gd name="connsiteY63" fmla="*/ 97777 h 4275461"/>
                <a:gd name="connsiteX64" fmla="*/ 1505739 w 3619883"/>
                <a:gd name="connsiteY64" fmla="*/ 75753 h 4275461"/>
                <a:gd name="connsiteX65" fmla="*/ 1590891 w 3619883"/>
                <a:gd name="connsiteY65" fmla="*/ 144702 h 4275461"/>
                <a:gd name="connsiteX66" fmla="*/ 1625616 w 3619883"/>
                <a:gd name="connsiteY66" fmla="*/ 110893 h 4275461"/>
                <a:gd name="connsiteX67" fmla="*/ 1658964 w 3619883"/>
                <a:gd name="connsiteY67" fmla="*/ 106547 h 4275461"/>
                <a:gd name="connsiteX68" fmla="*/ 1746598 w 3619883"/>
                <a:gd name="connsiteY68" fmla="*/ 122460 h 4275461"/>
                <a:gd name="connsiteX69" fmla="*/ 1811913 w 3619883"/>
                <a:gd name="connsiteY69" fmla="*/ 143234 h 4275461"/>
                <a:gd name="connsiteX70" fmla="*/ 1856557 w 3619883"/>
                <a:gd name="connsiteY70" fmla="*/ 133511 h 4275461"/>
                <a:gd name="connsiteX71" fmla="*/ 2066003 w 3619883"/>
                <a:gd name="connsiteY71" fmla="*/ 143313 h 4275461"/>
                <a:gd name="connsiteX72" fmla="*/ 2177615 w 3619883"/>
                <a:gd name="connsiteY72" fmla="*/ 119007 h 4275461"/>
                <a:gd name="connsiteX73" fmla="*/ 2255883 w 3619883"/>
                <a:gd name="connsiteY73" fmla="*/ 99047 h 4275461"/>
                <a:gd name="connsiteX74" fmla="*/ 2344622 w 3619883"/>
                <a:gd name="connsiteY74" fmla="*/ 91388 h 4275461"/>
                <a:gd name="connsiteX75" fmla="*/ 2455682 w 3619883"/>
                <a:gd name="connsiteY75" fmla="*/ 78869 h 4275461"/>
                <a:gd name="connsiteX76" fmla="*/ 2632609 w 3619883"/>
                <a:gd name="connsiteY76" fmla="*/ 75338 h 4275461"/>
                <a:gd name="connsiteX77" fmla="*/ 2742291 w 3619883"/>
                <a:gd name="connsiteY77" fmla="*/ 92282 h 4275461"/>
                <a:gd name="connsiteX78" fmla="*/ 2851974 w 3619883"/>
                <a:gd name="connsiteY78" fmla="*/ 109227 h 4275461"/>
                <a:gd name="connsiteX79" fmla="*/ 2907643 w 3619883"/>
                <a:gd name="connsiteY79" fmla="*/ 100020 h 4275461"/>
                <a:gd name="connsiteX80" fmla="*/ 2944022 w 3619883"/>
                <a:gd name="connsiteY80" fmla="*/ 30853 h 4275461"/>
                <a:gd name="connsiteX81" fmla="*/ 3022289 w 3619883"/>
                <a:gd name="connsiteY81" fmla="*/ 10893 h 4275461"/>
                <a:gd name="connsiteX82" fmla="*/ 3054807 w 3619883"/>
                <a:gd name="connsiteY82" fmla="*/ 24226 h 4275461"/>
                <a:gd name="connsiteX83" fmla="*/ 3141892 w 3619883"/>
                <a:gd name="connsiteY83" fmla="*/ 51925 h 4275461"/>
                <a:gd name="connsiteX84" fmla="*/ 3185711 w 3619883"/>
                <a:gd name="connsiteY84" fmla="*/ 59881 h 4275461"/>
                <a:gd name="connsiteX85" fmla="*/ 3219056 w 3619883"/>
                <a:gd name="connsiteY85" fmla="*/ 55536 h 4275461"/>
                <a:gd name="connsiteX86" fmla="*/ 3263425 w 3619883"/>
                <a:gd name="connsiteY86" fmla="*/ 51706 h 4275461"/>
                <a:gd name="connsiteX87" fmla="*/ 3296219 w 3619883"/>
                <a:gd name="connsiteY87" fmla="*/ 59147 h 4275461"/>
                <a:gd name="connsiteX88" fmla="*/ 3319094 w 3619883"/>
                <a:gd name="connsiteY88" fmla="*/ 42500 h 4275461"/>
                <a:gd name="connsiteX89" fmla="*/ 3420511 w 3619883"/>
                <a:gd name="connsiteY89" fmla="*/ 0 h 4275461"/>
                <a:gd name="connsiteX90" fmla="*/ 3453305 w 3619883"/>
                <a:gd name="connsiteY90" fmla="*/ 7440 h 4275461"/>
                <a:gd name="connsiteX91" fmla="*/ 3496571 w 3619883"/>
                <a:gd name="connsiteY91" fmla="*/ 27182 h 4275461"/>
                <a:gd name="connsiteX92" fmla="*/ 3602117 w 3619883"/>
                <a:gd name="connsiteY92" fmla="*/ 132521 h 4275461"/>
                <a:gd name="connsiteX93" fmla="*/ 3619883 w 3619883"/>
                <a:gd name="connsiteY93" fmla="*/ 140049 h 4275461"/>
                <a:gd name="connsiteX94" fmla="*/ 3619883 w 3619883"/>
                <a:gd name="connsiteY9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12215 w 3619883"/>
                <a:gd name="connsiteY18" fmla="*/ 4128157 h 4275461"/>
                <a:gd name="connsiteX19" fmla="*/ 961020 w 3619883"/>
                <a:gd name="connsiteY19" fmla="*/ 3951392 h 4275461"/>
                <a:gd name="connsiteX20" fmla="*/ 783235 w 3619883"/>
                <a:gd name="connsiteY20" fmla="*/ 3951392 h 4275461"/>
                <a:gd name="connsiteX21" fmla="*/ 783235 w 3619883"/>
                <a:gd name="connsiteY21" fmla="*/ 4128157 h 4275461"/>
                <a:gd name="connsiteX22" fmla="*/ 871024 w 3619883"/>
                <a:gd name="connsiteY22" fmla="*/ 4128157 h 4275461"/>
                <a:gd name="connsiteX23" fmla="*/ 829432 w 3619883"/>
                <a:gd name="connsiteY23" fmla="*/ 4275461 h 4275461"/>
                <a:gd name="connsiteX24" fmla="*/ 611484 w 3619883"/>
                <a:gd name="connsiteY24" fmla="*/ 4275461 h 4275461"/>
                <a:gd name="connsiteX25" fmla="*/ 621247 w 3619883"/>
                <a:gd name="connsiteY25" fmla="*/ 4128157 h 4275461"/>
                <a:gd name="connsiteX26" fmla="*/ 650062 w 3619883"/>
                <a:gd name="connsiteY26" fmla="*/ 4128157 h 4275461"/>
                <a:gd name="connsiteX27" fmla="*/ 650062 w 3619883"/>
                <a:gd name="connsiteY27" fmla="*/ 3951392 h 4275461"/>
                <a:gd name="connsiteX28" fmla="*/ 472277 w 3619883"/>
                <a:gd name="connsiteY28" fmla="*/ 3951392 h 4275461"/>
                <a:gd name="connsiteX29" fmla="*/ 472277 w 3619883"/>
                <a:gd name="connsiteY29" fmla="*/ 4128157 h 4275461"/>
                <a:gd name="connsiteX30" fmla="*/ 522650 w 3619883"/>
                <a:gd name="connsiteY30" fmla="*/ 4128157 h 4275461"/>
                <a:gd name="connsiteX31" fmla="*/ 573998 w 3619883"/>
                <a:gd name="connsiteY31" fmla="*/ 4275461 h 4275461"/>
                <a:gd name="connsiteX32" fmla="*/ 336164 w 3619883"/>
                <a:gd name="connsiteY32" fmla="*/ 4275461 h 4275461"/>
                <a:gd name="connsiteX33" fmla="*/ 294572 w 3619883"/>
                <a:gd name="connsiteY33" fmla="*/ 4128157 h 4275461"/>
                <a:gd name="connsiteX34" fmla="*/ 339106 w 3619883"/>
                <a:gd name="connsiteY34" fmla="*/ 4128157 h 4275461"/>
                <a:gd name="connsiteX35" fmla="*/ 339106 w 3619883"/>
                <a:gd name="connsiteY35" fmla="*/ 3951392 h 4275461"/>
                <a:gd name="connsiteX36" fmla="*/ 161321 w 3619883"/>
                <a:gd name="connsiteY36" fmla="*/ 3951392 h 4275461"/>
                <a:gd name="connsiteX37" fmla="*/ 161321 w 3619883"/>
                <a:gd name="connsiteY37" fmla="*/ 4128157 h 4275461"/>
                <a:gd name="connsiteX38" fmla="*/ 230914 w 3619883"/>
                <a:gd name="connsiteY38" fmla="*/ 4128157 h 4275461"/>
                <a:gd name="connsiteX39" fmla="*/ 189322 w 3619883"/>
                <a:gd name="connsiteY39" fmla="*/ 4275461 h 4275461"/>
                <a:gd name="connsiteX40" fmla="*/ 0 w 3619883"/>
                <a:gd name="connsiteY40" fmla="*/ 4275461 h 4275461"/>
                <a:gd name="connsiteX41" fmla="*/ 0 w 3619883"/>
                <a:gd name="connsiteY41" fmla="*/ 42229 h 4275461"/>
                <a:gd name="connsiteX42" fmla="*/ 42464 w 3619883"/>
                <a:gd name="connsiteY42" fmla="*/ 40518 h 4275461"/>
                <a:gd name="connsiteX43" fmla="*/ 137733 w 3619883"/>
                <a:gd name="connsiteY43" fmla="*/ 35355 h 4275461"/>
                <a:gd name="connsiteX44" fmla="*/ 270565 w 3619883"/>
                <a:gd name="connsiteY44" fmla="*/ 29759 h 4275461"/>
                <a:gd name="connsiteX45" fmla="*/ 479734 w 3619883"/>
                <a:gd name="connsiteY45" fmla="*/ 45455 h 4275461"/>
                <a:gd name="connsiteX46" fmla="*/ 524103 w 3619883"/>
                <a:gd name="connsiteY46" fmla="*/ 41625 h 4275461"/>
                <a:gd name="connsiteX47" fmla="*/ 624416 w 3619883"/>
                <a:gd name="connsiteY47" fmla="*/ 22696 h 4275461"/>
                <a:gd name="connsiteX48" fmla="*/ 657762 w 3619883"/>
                <a:gd name="connsiteY48" fmla="*/ 18351 h 4275461"/>
                <a:gd name="connsiteX49" fmla="*/ 690557 w 3619883"/>
                <a:gd name="connsiteY49" fmla="*/ 25792 h 4275461"/>
                <a:gd name="connsiteX50" fmla="*/ 745123 w 3619883"/>
                <a:gd name="connsiteY50" fmla="*/ 40157 h 4275461"/>
                <a:gd name="connsiteX51" fmla="*/ 789493 w 3619883"/>
                <a:gd name="connsiteY51" fmla="*/ 36327 h 4275461"/>
                <a:gd name="connsiteX52" fmla="*/ 854255 w 3619883"/>
                <a:gd name="connsiteY52" fmla="*/ 68887 h 4275461"/>
                <a:gd name="connsiteX53" fmla="*/ 897520 w 3619883"/>
                <a:gd name="connsiteY53" fmla="*/ 88629 h 4275461"/>
                <a:gd name="connsiteX54" fmla="*/ 940510 w 3619883"/>
                <a:gd name="connsiteY54" fmla="*/ 114265 h 4275461"/>
                <a:gd name="connsiteX55" fmla="*/ 1082712 w 3619883"/>
                <a:gd name="connsiteY55" fmla="*/ 144543 h 4275461"/>
                <a:gd name="connsiteX56" fmla="*/ 1205348 w 3619883"/>
                <a:gd name="connsiteY56" fmla="*/ 120753 h 4275461"/>
                <a:gd name="connsiteX57" fmla="*/ 1271764 w 3619883"/>
                <a:gd name="connsiteY57" fmla="*/ 117956 h 4275461"/>
                <a:gd name="connsiteX58" fmla="*/ 1315583 w 3619883"/>
                <a:gd name="connsiteY58" fmla="*/ 125912 h 4275461"/>
                <a:gd name="connsiteX59" fmla="*/ 1359125 w 3619883"/>
                <a:gd name="connsiteY59" fmla="*/ 139761 h 4275461"/>
                <a:gd name="connsiteX60" fmla="*/ 1391919 w 3619883"/>
                <a:gd name="connsiteY60" fmla="*/ 147202 h 4275461"/>
                <a:gd name="connsiteX61" fmla="*/ 1436563 w 3619883"/>
                <a:gd name="connsiteY61" fmla="*/ 137480 h 4275461"/>
                <a:gd name="connsiteX62" fmla="*/ 1471566 w 3619883"/>
                <a:gd name="connsiteY62" fmla="*/ 97777 h 4275461"/>
                <a:gd name="connsiteX63" fmla="*/ 1505739 w 3619883"/>
                <a:gd name="connsiteY63" fmla="*/ 75753 h 4275461"/>
                <a:gd name="connsiteX64" fmla="*/ 1590891 w 3619883"/>
                <a:gd name="connsiteY64" fmla="*/ 144702 h 4275461"/>
                <a:gd name="connsiteX65" fmla="*/ 1625616 w 3619883"/>
                <a:gd name="connsiteY65" fmla="*/ 110893 h 4275461"/>
                <a:gd name="connsiteX66" fmla="*/ 1658964 w 3619883"/>
                <a:gd name="connsiteY66" fmla="*/ 106547 h 4275461"/>
                <a:gd name="connsiteX67" fmla="*/ 1746598 w 3619883"/>
                <a:gd name="connsiteY67" fmla="*/ 122460 h 4275461"/>
                <a:gd name="connsiteX68" fmla="*/ 1811913 w 3619883"/>
                <a:gd name="connsiteY68" fmla="*/ 143234 h 4275461"/>
                <a:gd name="connsiteX69" fmla="*/ 1856557 w 3619883"/>
                <a:gd name="connsiteY69" fmla="*/ 133511 h 4275461"/>
                <a:gd name="connsiteX70" fmla="*/ 2066003 w 3619883"/>
                <a:gd name="connsiteY70" fmla="*/ 143313 h 4275461"/>
                <a:gd name="connsiteX71" fmla="*/ 2177615 w 3619883"/>
                <a:gd name="connsiteY71" fmla="*/ 119007 h 4275461"/>
                <a:gd name="connsiteX72" fmla="*/ 2255883 w 3619883"/>
                <a:gd name="connsiteY72" fmla="*/ 99047 h 4275461"/>
                <a:gd name="connsiteX73" fmla="*/ 2344622 w 3619883"/>
                <a:gd name="connsiteY73" fmla="*/ 91388 h 4275461"/>
                <a:gd name="connsiteX74" fmla="*/ 2455682 w 3619883"/>
                <a:gd name="connsiteY74" fmla="*/ 78869 h 4275461"/>
                <a:gd name="connsiteX75" fmla="*/ 2632609 w 3619883"/>
                <a:gd name="connsiteY75" fmla="*/ 75338 h 4275461"/>
                <a:gd name="connsiteX76" fmla="*/ 2742291 w 3619883"/>
                <a:gd name="connsiteY76" fmla="*/ 92282 h 4275461"/>
                <a:gd name="connsiteX77" fmla="*/ 2851974 w 3619883"/>
                <a:gd name="connsiteY77" fmla="*/ 109227 h 4275461"/>
                <a:gd name="connsiteX78" fmla="*/ 2907643 w 3619883"/>
                <a:gd name="connsiteY78" fmla="*/ 100020 h 4275461"/>
                <a:gd name="connsiteX79" fmla="*/ 2944022 w 3619883"/>
                <a:gd name="connsiteY79" fmla="*/ 30853 h 4275461"/>
                <a:gd name="connsiteX80" fmla="*/ 3022289 w 3619883"/>
                <a:gd name="connsiteY80" fmla="*/ 10893 h 4275461"/>
                <a:gd name="connsiteX81" fmla="*/ 3054807 w 3619883"/>
                <a:gd name="connsiteY81" fmla="*/ 24226 h 4275461"/>
                <a:gd name="connsiteX82" fmla="*/ 3141892 w 3619883"/>
                <a:gd name="connsiteY82" fmla="*/ 51925 h 4275461"/>
                <a:gd name="connsiteX83" fmla="*/ 3185711 w 3619883"/>
                <a:gd name="connsiteY83" fmla="*/ 59881 h 4275461"/>
                <a:gd name="connsiteX84" fmla="*/ 3219056 w 3619883"/>
                <a:gd name="connsiteY84" fmla="*/ 55536 h 4275461"/>
                <a:gd name="connsiteX85" fmla="*/ 3263425 w 3619883"/>
                <a:gd name="connsiteY85" fmla="*/ 51706 h 4275461"/>
                <a:gd name="connsiteX86" fmla="*/ 3296219 w 3619883"/>
                <a:gd name="connsiteY86" fmla="*/ 59147 h 4275461"/>
                <a:gd name="connsiteX87" fmla="*/ 3319094 w 3619883"/>
                <a:gd name="connsiteY87" fmla="*/ 42500 h 4275461"/>
                <a:gd name="connsiteX88" fmla="*/ 3420511 w 3619883"/>
                <a:gd name="connsiteY88" fmla="*/ 0 h 4275461"/>
                <a:gd name="connsiteX89" fmla="*/ 3453305 w 3619883"/>
                <a:gd name="connsiteY89" fmla="*/ 7440 h 4275461"/>
                <a:gd name="connsiteX90" fmla="*/ 3496571 w 3619883"/>
                <a:gd name="connsiteY90" fmla="*/ 27182 h 4275461"/>
                <a:gd name="connsiteX91" fmla="*/ 3602117 w 3619883"/>
                <a:gd name="connsiteY91" fmla="*/ 132521 h 4275461"/>
                <a:gd name="connsiteX92" fmla="*/ 3619883 w 3619883"/>
                <a:gd name="connsiteY92" fmla="*/ 140049 h 4275461"/>
                <a:gd name="connsiteX93" fmla="*/ 3619883 w 3619883"/>
                <a:gd name="connsiteY9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61020 w 3619883"/>
                <a:gd name="connsiteY18" fmla="*/ 3951392 h 4275461"/>
                <a:gd name="connsiteX19" fmla="*/ 783235 w 3619883"/>
                <a:gd name="connsiteY19" fmla="*/ 3951392 h 4275461"/>
                <a:gd name="connsiteX20" fmla="*/ 783235 w 3619883"/>
                <a:gd name="connsiteY20" fmla="*/ 4128157 h 4275461"/>
                <a:gd name="connsiteX21" fmla="*/ 871024 w 3619883"/>
                <a:gd name="connsiteY21" fmla="*/ 4128157 h 4275461"/>
                <a:gd name="connsiteX22" fmla="*/ 829432 w 3619883"/>
                <a:gd name="connsiteY22" fmla="*/ 4275461 h 4275461"/>
                <a:gd name="connsiteX23" fmla="*/ 611484 w 3619883"/>
                <a:gd name="connsiteY23" fmla="*/ 4275461 h 4275461"/>
                <a:gd name="connsiteX24" fmla="*/ 621247 w 3619883"/>
                <a:gd name="connsiteY24" fmla="*/ 4128157 h 4275461"/>
                <a:gd name="connsiteX25" fmla="*/ 650062 w 3619883"/>
                <a:gd name="connsiteY25" fmla="*/ 4128157 h 4275461"/>
                <a:gd name="connsiteX26" fmla="*/ 650062 w 3619883"/>
                <a:gd name="connsiteY26" fmla="*/ 3951392 h 4275461"/>
                <a:gd name="connsiteX27" fmla="*/ 472277 w 3619883"/>
                <a:gd name="connsiteY27" fmla="*/ 3951392 h 4275461"/>
                <a:gd name="connsiteX28" fmla="*/ 472277 w 3619883"/>
                <a:gd name="connsiteY28" fmla="*/ 4128157 h 4275461"/>
                <a:gd name="connsiteX29" fmla="*/ 522650 w 3619883"/>
                <a:gd name="connsiteY29" fmla="*/ 4128157 h 4275461"/>
                <a:gd name="connsiteX30" fmla="*/ 573998 w 3619883"/>
                <a:gd name="connsiteY30" fmla="*/ 4275461 h 4275461"/>
                <a:gd name="connsiteX31" fmla="*/ 336164 w 3619883"/>
                <a:gd name="connsiteY31" fmla="*/ 4275461 h 4275461"/>
                <a:gd name="connsiteX32" fmla="*/ 294572 w 3619883"/>
                <a:gd name="connsiteY32" fmla="*/ 4128157 h 4275461"/>
                <a:gd name="connsiteX33" fmla="*/ 339106 w 3619883"/>
                <a:gd name="connsiteY33" fmla="*/ 4128157 h 4275461"/>
                <a:gd name="connsiteX34" fmla="*/ 339106 w 3619883"/>
                <a:gd name="connsiteY34" fmla="*/ 3951392 h 4275461"/>
                <a:gd name="connsiteX35" fmla="*/ 161321 w 3619883"/>
                <a:gd name="connsiteY35" fmla="*/ 3951392 h 4275461"/>
                <a:gd name="connsiteX36" fmla="*/ 161321 w 3619883"/>
                <a:gd name="connsiteY36" fmla="*/ 4128157 h 4275461"/>
                <a:gd name="connsiteX37" fmla="*/ 230914 w 3619883"/>
                <a:gd name="connsiteY37" fmla="*/ 4128157 h 4275461"/>
                <a:gd name="connsiteX38" fmla="*/ 189322 w 3619883"/>
                <a:gd name="connsiteY38" fmla="*/ 4275461 h 4275461"/>
                <a:gd name="connsiteX39" fmla="*/ 0 w 3619883"/>
                <a:gd name="connsiteY39" fmla="*/ 4275461 h 4275461"/>
                <a:gd name="connsiteX40" fmla="*/ 0 w 3619883"/>
                <a:gd name="connsiteY40" fmla="*/ 42229 h 4275461"/>
                <a:gd name="connsiteX41" fmla="*/ 42464 w 3619883"/>
                <a:gd name="connsiteY41" fmla="*/ 40518 h 4275461"/>
                <a:gd name="connsiteX42" fmla="*/ 137733 w 3619883"/>
                <a:gd name="connsiteY42" fmla="*/ 35355 h 4275461"/>
                <a:gd name="connsiteX43" fmla="*/ 270565 w 3619883"/>
                <a:gd name="connsiteY43" fmla="*/ 29759 h 4275461"/>
                <a:gd name="connsiteX44" fmla="*/ 479734 w 3619883"/>
                <a:gd name="connsiteY44" fmla="*/ 45455 h 4275461"/>
                <a:gd name="connsiteX45" fmla="*/ 524103 w 3619883"/>
                <a:gd name="connsiteY45" fmla="*/ 41625 h 4275461"/>
                <a:gd name="connsiteX46" fmla="*/ 624416 w 3619883"/>
                <a:gd name="connsiteY46" fmla="*/ 22696 h 4275461"/>
                <a:gd name="connsiteX47" fmla="*/ 657762 w 3619883"/>
                <a:gd name="connsiteY47" fmla="*/ 18351 h 4275461"/>
                <a:gd name="connsiteX48" fmla="*/ 690557 w 3619883"/>
                <a:gd name="connsiteY48" fmla="*/ 25792 h 4275461"/>
                <a:gd name="connsiteX49" fmla="*/ 745123 w 3619883"/>
                <a:gd name="connsiteY49" fmla="*/ 40157 h 4275461"/>
                <a:gd name="connsiteX50" fmla="*/ 789493 w 3619883"/>
                <a:gd name="connsiteY50" fmla="*/ 36327 h 4275461"/>
                <a:gd name="connsiteX51" fmla="*/ 854255 w 3619883"/>
                <a:gd name="connsiteY51" fmla="*/ 68887 h 4275461"/>
                <a:gd name="connsiteX52" fmla="*/ 897520 w 3619883"/>
                <a:gd name="connsiteY52" fmla="*/ 88629 h 4275461"/>
                <a:gd name="connsiteX53" fmla="*/ 940510 w 3619883"/>
                <a:gd name="connsiteY53" fmla="*/ 114265 h 4275461"/>
                <a:gd name="connsiteX54" fmla="*/ 1082712 w 3619883"/>
                <a:gd name="connsiteY54" fmla="*/ 144543 h 4275461"/>
                <a:gd name="connsiteX55" fmla="*/ 1205348 w 3619883"/>
                <a:gd name="connsiteY55" fmla="*/ 120753 h 4275461"/>
                <a:gd name="connsiteX56" fmla="*/ 1271764 w 3619883"/>
                <a:gd name="connsiteY56" fmla="*/ 117956 h 4275461"/>
                <a:gd name="connsiteX57" fmla="*/ 1315583 w 3619883"/>
                <a:gd name="connsiteY57" fmla="*/ 125912 h 4275461"/>
                <a:gd name="connsiteX58" fmla="*/ 1359125 w 3619883"/>
                <a:gd name="connsiteY58" fmla="*/ 139761 h 4275461"/>
                <a:gd name="connsiteX59" fmla="*/ 1391919 w 3619883"/>
                <a:gd name="connsiteY59" fmla="*/ 147202 h 4275461"/>
                <a:gd name="connsiteX60" fmla="*/ 1436563 w 3619883"/>
                <a:gd name="connsiteY60" fmla="*/ 137480 h 4275461"/>
                <a:gd name="connsiteX61" fmla="*/ 1471566 w 3619883"/>
                <a:gd name="connsiteY61" fmla="*/ 97777 h 4275461"/>
                <a:gd name="connsiteX62" fmla="*/ 1505739 w 3619883"/>
                <a:gd name="connsiteY62" fmla="*/ 75753 h 4275461"/>
                <a:gd name="connsiteX63" fmla="*/ 1590891 w 3619883"/>
                <a:gd name="connsiteY63" fmla="*/ 144702 h 4275461"/>
                <a:gd name="connsiteX64" fmla="*/ 1625616 w 3619883"/>
                <a:gd name="connsiteY64" fmla="*/ 110893 h 4275461"/>
                <a:gd name="connsiteX65" fmla="*/ 1658964 w 3619883"/>
                <a:gd name="connsiteY65" fmla="*/ 106547 h 4275461"/>
                <a:gd name="connsiteX66" fmla="*/ 1746598 w 3619883"/>
                <a:gd name="connsiteY66" fmla="*/ 122460 h 4275461"/>
                <a:gd name="connsiteX67" fmla="*/ 1811913 w 3619883"/>
                <a:gd name="connsiteY67" fmla="*/ 143234 h 4275461"/>
                <a:gd name="connsiteX68" fmla="*/ 1856557 w 3619883"/>
                <a:gd name="connsiteY68" fmla="*/ 133511 h 4275461"/>
                <a:gd name="connsiteX69" fmla="*/ 2066003 w 3619883"/>
                <a:gd name="connsiteY69" fmla="*/ 143313 h 4275461"/>
                <a:gd name="connsiteX70" fmla="*/ 2177615 w 3619883"/>
                <a:gd name="connsiteY70" fmla="*/ 119007 h 4275461"/>
                <a:gd name="connsiteX71" fmla="*/ 2255883 w 3619883"/>
                <a:gd name="connsiteY71" fmla="*/ 99047 h 4275461"/>
                <a:gd name="connsiteX72" fmla="*/ 2344622 w 3619883"/>
                <a:gd name="connsiteY72" fmla="*/ 91388 h 4275461"/>
                <a:gd name="connsiteX73" fmla="*/ 2455682 w 3619883"/>
                <a:gd name="connsiteY73" fmla="*/ 78869 h 4275461"/>
                <a:gd name="connsiteX74" fmla="*/ 2632609 w 3619883"/>
                <a:gd name="connsiteY74" fmla="*/ 75338 h 4275461"/>
                <a:gd name="connsiteX75" fmla="*/ 2742291 w 3619883"/>
                <a:gd name="connsiteY75" fmla="*/ 92282 h 4275461"/>
                <a:gd name="connsiteX76" fmla="*/ 2851974 w 3619883"/>
                <a:gd name="connsiteY76" fmla="*/ 109227 h 4275461"/>
                <a:gd name="connsiteX77" fmla="*/ 2907643 w 3619883"/>
                <a:gd name="connsiteY77" fmla="*/ 100020 h 4275461"/>
                <a:gd name="connsiteX78" fmla="*/ 2944022 w 3619883"/>
                <a:gd name="connsiteY78" fmla="*/ 30853 h 4275461"/>
                <a:gd name="connsiteX79" fmla="*/ 3022289 w 3619883"/>
                <a:gd name="connsiteY79" fmla="*/ 10893 h 4275461"/>
                <a:gd name="connsiteX80" fmla="*/ 3054807 w 3619883"/>
                <a:gd name="connsiteY80" fmla="*/ 24226 h 4275461"/>
                <a:gd name="connsiteX81" fmla="*/ 3141892 w 3619883"/>
                <a:gd name="connsiteY81" fmla="*/ 51925 h 4275461"/>
                <a:gd name="connsiteX82" fmla="*/ 3185711 w 3619883"/>
                <a:gd name="connsiteY82" fmla="*/ 59881 h 4275461"/>
                <a:gd name="connsiteX83" fmla="*/ 3219056 w 3619883"/>
                <a:gd name="connsiteY83" fmla="*/ 55536 h 4275461"/>
                <a:gd name="connsiteX84" fmla="*/ 3263425 w 3619883"/>
                <a:gd name="connsiteY84" fmla="*/ 51706 h 4275461"/>
                <a:gd name="connsiteX85" fmla="*/ 3296219 w 3619883"/>
                <a:gd name="connsiteY85" fmla="*/ 59147 h 4275461"/>
                <a:gd name="connsiteX86" fmla="*/ 3319094 w 3619883"/>
                <a:gd name="connsiteY86" fmla="*/ 42500 h 4275461"/>
                <a:gd name="connsiteX87" fmla="*/ 3420511 w 3619883"/>
                <a:gd name="connsiteY87" fmla="*/ 0 h 4275461"/>
                <a:gd name="connsiteX88" fmla="*/ 3453305 w 3619883"/>
                <a:gd name="connsiteY88" fmla="*/ 7440 h 4275461"/>
                <a:gd name="connsiteX89" fmla="*/ 3496571 w 3619883"/>
                <a:gd name="connsiteY89" fmla="*/ 27182 h 4275461"/>
                <a:gd name="connsiteX90" fmla="*/ 3602117 w 3619883"/>
                <a:gd name="connsiteY90" fmla="*/ 132521 h 4275461"/>
                <a:gd name="connsiteX91" fmla="*/ 3619883 w 3619883"/>
                <a:gd name="connsiteY91" fmla="*/ 140049 h 4275461"/>
                <a:gd name="connsiteX92" fmla="*/ 3619883 w 3619883"/>
                <a:gd name="connsiteY9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783235 w 3619883"/>
                <a:gd name="connsiteY19" fmla="*/ 4128157 h 4275461"/>
                <a:gd name="connsiteX20" fmla="*/ 871024 w 3619883"/>
                <a:gd name="connsiteY20" fmla="*/ 4128157 h 4275461"/>
                <a:gd name="connsiteX21" fmla="*/ 829432 w 3619883"/>
                <a:gd name="connsiteY21" fmla="*/ 4275461 h 4275461"/>
                <a:gd name="connsiteX22" fmla="*/ 611484 w 3619883"/>
                <a:gd name="connsiteY22" fmla="*/ 4275461 h 4275461"/>
                <a:gd name="connsiteX23" fmla="*/ 621247 w 3619883"/>
                <a:gd name="connsiteY23" fmla="*/ 4128157 h 4275461"/>
                <a:gd name="connsiteX24" fmla="*/ 650062 w 3619883"/>
                <a:gd name="connsiteY24" fmla="*/ 4128157 h 4275461"/>
                <a:gd name="connsiteX25" fmla="*/ 650062 w 3619883"/>
                <a:gd name="connsiteY25" fmla="*/ 3951392 h 4275461"/>
                <a:gd name="connsiteX26" fmla="*/ 472277 w 3619883"/>
                <a:gd name="connsiteY26" fmla="*/ 3951392 h 4275461"/>
                <a:gd name="connsiteX27" fmla="*/ 472277 w 3619883"/>
                <a:gd name="connsiteY27" fmla="*/ 4128157 h 4275461"/>
                <a:gd name="connsiteX28" fmla="*/ 522650 w 3619883"/>
                <a:gd name="connsiteY28" fmla="*/ 4128157 h 4275461"/>
                <a:gd name="connsiteX29" fmla="*/ 573998 w 3619883"/>
                <a:gd name="connsiteY29" fmla="*/ 4275461 h 4275461"/>
                <a:gd name="connsiteX30" fmla="*/ 336164 w 3619883"/>
                <a:gd name="connsiteY30" fmla="*/ 4275461 h 4275461"/>
                <a:gd name="connsiteX31" fmla="*/ 294572 w 3619883"/>
                <a:gd name="connsiteY31" fmla="*/ 4128157 h 4275461"/>
                <a:gd name="connsiteX32" fmla="*/ 339106 w 3619883"/>
                <a:gd name="connsiteY32" fmla="*/ 4128157 h 4275461"/>
                <a:gd name="connsiteX33" fmla="*/ 339106 w 3619883"/>
                <a:gd name="connsiteY33" fmla="*/ 3951392 h 4275461"/>
                <a:gd name="connsiteX34" fmla="*/ 161321 w 3619883"/>
                <a:gd name="connsiteY34" fmla="*/ 3951392 h 4275461"/>
                <a:gd name="connsiteX35" fmla="*/ 161321 w 3619883"/>
                <a:gd name="connsiteY35" fmla="*/ 4128157 h 4275461"/>
                <a:gd name="connsiteX36" fmla="*/ 230914 w 3619883"/>
                <a:gd name="connsiteY36" fmla="*/ 4128157 h 4275461"/>
                <a:gd name="connsiteX37" fmla="*/ 189322 w 3619883"/>
                <a:gd name="connsiteY37" fmla="*/ 4275461 h 4275461"/>
                <a:gd name="connsiteX38" fmla="*/ 0 w 3619883"/>
                <a:gd name="connsiteY38" fmla="*/ 4275461 h 4275461"/>
                <a:gd name="connsiteX39" fmla="*/ 0 w 3619883"/>
                <a:gd name="connsiteY39" fmla="*/ 42229 h 4275461"/>
                <a:gd name="connsiteX40" fmla="*/ 42464 w 3619883"/>
                <a:gd name="connsiteY40" fmla="*/ 40518 h 4275461"/>
                <a:gd name="connsiteX41" fmla="*/ 137733 w 3619883"/>
                <a:gd name="connsiteY41" fmla="*/ 35355 h 4275461"/>
                <a:gd name="connsiteX42" fmla="*/ 270565 w 3619883"/>
                <a:gd name="connsiteY42" fmla="*/ 29759 h 4275461"/>
                <a:gd name="connsiteX43" fmla="*/ 479734 w 3619883"/>
                <a:gd name="connsiteY43" fmla="*/ 45455 h 4275461"/>
                <a:gd name="connsiteX44" fmla="*/ 524103 w 3619883"/>
                <a:gd name="connsiteY44" fmla="*/ 41625 h 4275461"/>
                <a:gd name="connsiteX45" fmla="*/ 624416 w 3619883"/>
                <a:gd name="connsiteY45" fmla="*/ 22696 h 4275461"/>
                <a:gd name="connsiteX46" fmla="*/ 657762 w 3619883"/>
                <a:gd name="connsiteY46" fmla="*/ 18351 h 4275461"/>
                <a:gd name="connsiteX47" fmla="*/ 690557 w 3619883"/>
                <a:gd name="connsiteY47" fmla="*/ 25792 h 4275461"/>
                <a:gd name="connsiteX48" fmla="*/ 745123 w 3619883"/>
                <a:gd name="connsiteY48" fmla="*/ 40157 h 4275461"/>
                <a:gd name="connsiteX49" fmla="*/ 789493 w 3619883"/>
                <a:gd name="connsiteY49" fmla="*/ 36327 h 4275461"/>
                <a:gd name="connsiteX50" fmla="*/ 854255 w 3619883"/>
                <a:gd name="connsiteY50" fmla="*/ 68887 h 4275461"/>
                <a:gd name="connsiteX51" fmla="*/ 897520 w 3619883"/>
                <a:gd name="connsiteY51" fmla="*/ 88629 h 4275461"/>
                <a:gd name="connsiteX52" fmla="*/ 940510 w 3619883"/>
                <a:gd name="connsiteY52" fmla="*/ 114265 h 4275461"/>
                <a:gd name="connsiteX53" fmla="*/ 1082712 w 3619883"/>
                <a:gd name="connsiteY53" fmla="*/ 144543 h 4275461"/>
                <a:gd name="connsiteX54" fmla="*/ 1205348 w 3619883"/>
                <a:gd name="connsiteY54" fmla="*/ 120753 h 4275461"/>
                <a:gd name="connsiteX55" fmla="*/ 1271764 w 3619883"/>
                <a:gd name="connsiteY55" fmla="*/ 117956 h 4275461"/>
                <a:gd name="connsiteX56" fmla="*/ 1315583 w 3619883"/>
                <a:gd name="connsiteY56" fmla="*/ 125912 h 4275461"/>
                <a:gd name="connsiteX57" fmla="*/ 1359125 w 3619883"/>
                <a:gd name="connsiteY57" fmla="*/ 139761 h 4275461"/>
                <a:gd name="connsiteX58" fmla="*/ 1391919 w 3619883"/>
                <a:gd name="connsiteY58" fmla="*/ 147202 h 4275461"/>
                <a:gd name="connsiteX59" fmla="*/ 1436563 w 3619883"/>
                <a:gd name="connsiteY59" fmla="*/ 137480 h 4275461"/>
                <a:gd name="connsiteX60" fmla="*/ 1471566 w 3619883"/>
                <a:gd name="connsiteY60" fmla="*/ 97777 h 4275461"/>
                <a:gd name="connsiteX61" fmla="*/ 1505739 w 3619883"/>
                <a:gd name="connsiteY61" fmla="*/ 75753 h 4275461"/>
                <a:gd name="connsiteX62" fmla="*/ 1590891 w 3619883"/>
                <a:gd name="connsiteY62" fmla="*/ 144702 h 4275461"/>
                <a:gd name="connsiteX63" fmla="*/ 1625616 w 3619883"/>
                <a:gd name="connsiteY63" fmla="*/ 110893 h 4275461"/>
                <a:gd name="connsiteX64" fmla="*/ 1658964 w 3619883"/>
                <a:gd name="connsiteY64" fmla="*/ 106547 h 4275461"/>
                <a:gd name="connsiteX65" fmla="*/ 1746598 w 3619883"/>
                <a:gd name="connsiteY65" fmla="*/ 122460 h 4275461"/>
                <a:gd name="connsiteX66" fmla="*/ 1811913 w 3619883"/>
                <a:gd name="connsiteY66" fmla="*/ 143234 h 4275461"/>
                <a:gd name="connsiteX67" fmla="*/ 1856557 w 3619883"/>
                <a:gd name="connsiteY67" fmla="*/ 133511 h 4275461"/>
                <a:gd name="connsiteX68" fmla="*/ 2066003 w 3619883"/>
                <a:gd name="connsiteY68" fmla="*/ 143313 h 4275461"/>
                <a:gd name="connsiteX69" fmla="*/ 2177615 w 3619883"/>
                <a:gd name="connsiteY69" fmla="*/ 119007 h 4275461"/>
                <a:gd name="connsiteX70" fmla="*/ 2255883 w 3619883"/>
                <a:gd name="connsiteY70" fmla="*/ 99047 h 4275461"/>
                <a:gd name="connsiteX71" fmla="*/ 2344622 w 3619883"/>
                <a:gd name="connsiteY71" fmla="*/ 91388 h 4275461"/>
                <a:gd name="connsiteX72" fmla="*/ 2455682 w 3619883"/>
                <a:gd name="connsiteY72" fmla="*/ 78869 h 4275461"/>
                <a:gd name="connsiteX73" fmla="*/ 2632609 w 3619883"/>
                <a:gd name="connsiteY73" fmla="*/ 75338 h 4275461"/>
                <a:gd name="connsiteX74" fmla="*/ 2742291 w 3619883"/>
                <a:gd name="connsiteY74" fmla="*/ 92282 h 4275461"/>
                <a:gd name="connsiteX75" fmla="*/ 2851974 w 3619883"/>
                <a:gd name="connsiteY75" fmla="*/ 109227 h 4275461"/>
                <a:gd name="connsiteX76" fmla="*/ 2907643 w 3619883"/>
                <a:gd name="connsiteY76" fmla="*/ 100020 h 4275461"/>
                <a:gd name="connsiteX77" fmla="*/ 2944022 w 3619883"/>
                <a:gd name="connsiteY77" fmla="*/ 30853 h 4275461"/>
                <a:gd name="connsiteX78" fmla="*/ 3022289 w 3619883"/>
                <a:gd name="connsiteY78" fmla="*/ 10893 h 4275461"/>
                <a:gd name="connsiteX79" fmla="*/ 3054807 w 3619883"/>
                <a:gd name="connsiteY79" fmla="*/ 24226 h 4275461"/>
                <a:gd name="connsiteX80" fmla="*/ 3141892 w 3619883"/>
                <a:gd name="connsiteY80" fmla="*/ 51925 h 4275461"/>
                <a:gd name="connsiteX81" fmla="*/ 3185711 w 3619883"/>
                <a:gd name="connsiteY81" fmla="*/ 59881 h 4275461"/>
                <a:gd name="connsiteX82" fmla="*/ 3219056 w 3619883"/>
                <a:gd name="connsiteY82" fmla="*/ 55536 h 4275461"/>
                <a:gd name="connsiteX83" fmla="*/ 3263425 w 3619883"/>
                <a:gd name="connsiteY83" fmla="*/ 51706 h 4275461"/>
                <a:gd name="connsiteX84" fmla="*/ 3296219 w 3619883"/>
                <a:gd name="connsiteY84" fmla="*/ 59147 h 4275461"/>
                <a:gd name="connsiteX85" fmla="*/ 3319094 w 3619883"/>
                <a:gd name="connsiteY85" fmla="*/ 42500 h 4275461"/>
                <a:gd name="connsiteX86" fmla="*/ 3420511 w 3619883"/>
                <a:gd name="connsiteY86" fmla="*/ 0 h 4275461"/>
                <a:gd name="connsiteX87" fmla="*/ 3453305 w 3619883"/>
                <a:gd name="connsiteY87" fmla="*/ 7440 h 4275461"/>
                <a:gd name="connsiteX88" fmla="*/ 3496571 w 3619883"/>
                <a:gd name="connsiteY88" fmla="*/ 27182 h 4275461"/>
                <a:gd name="connsiteX89" fmla="*/ 3602117 w 3619883"/>
                <a:gd name="connsiteY89" fmla="*/ 132521 h 4275461"/>
                <a:gd name="connsiteX90" fmla="*/ 3619883 w 3619883"/>
                <a:gd name="connsiteY90" fmla="*/ 140049 h 4275461"/>
                <a:gd name="connsiteX91" fmla="*/ 3619883 w 3619883"/>
                <a:gd name="connsiteY9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783235 w 3619883"/>
                <a:gd name="connsiteY19" fmla="*/ 4128157 h 4275461"/>
                <a:gd name="connsiteX20" fmla="*/ 829432 w 3619883"/>
                <a:gd name="connsiteY20" fmla="*/ 4275461 h 4275461"/>
                <a:gd name="connsiteX21" fmla="*/ 611484 w 3619883"/>
                <a:gd name="connsiteY21" fmla="*/ 4275461 h 4275461"/>
                <a:gd name="connsiteX22" fmla="*/ 621247 w 3619883"/>
                <a:gd name="connsiteY22" fmla="*/ 4128157 h 4275461"/>
                <a:gd name="connsiteX23" fmla="*/ 650062 w 3619883"/>
                <a:gd name="connsiteY23" fmla="*/ 4128157 h 4275461"/>
                <a:gd name="connsiteX24" fmla="*/ 650062 w 3619883"/>
                <a:gd name="connsiteY24" fmla="*/ 3951392 h 4275461"/>
                <a:gd name="connsiteX25" fmla="*/ 472277 w 3619883"/>
                <a:gd name="connsiteY25" fmla="*/ 3951392 h 4275461"/>
                <a:gd name="connsiteX26" fmla="*/ 472277 w 3619883"/>
                <a:gd name="connsiteY26" fmla="*/ 4128157 h 4275461"/>
                <a:gd name="connsiteX27" fmla="*/ 522650 w 3619883"/>
                <a:gd name="connsiteY27" fmla="*/ 4128157 h 4275461"/>
                <a:gd name="connsiteX28" fmla="*/ 573998 w 3619883"/>
                <a:gd name="connsiteY28" fmla="*/ 4275461 h 4275461"/>
                <a:gd name="connsiteX29" fmla="*/ 336164 w 3619883"/>
                <a:gd name="connsiteY29" fmla="*/ 4275461 h 4275461"/>
                <a:gd name="connsiteX30" fmla="*/ 294572 w 3619883"/>
                <a:gd name="connsiteY30" fmla="*/ 4128157 h 4275461"/>
                <a:gd name="connsiteX31" fmla="*/ 339106 w 3619883"/>
                <a:gd name="connsiteY31" fmla="*/ 4128157 h 4275461"/>
                <a:gd name="connsiteX32" fmla="*/ 339106 w 3619883"/>
                <a:gd name="connsiteY32" fmla="*/ 3951392 h 4275461"/>
                <a:gd name="connsiteX33" fmla="*/ 161321 w 3619883"/>
                <a:gd name="connsiteY33" fmla="*/ 3951392 h 4275461"/>
                <a:gd name="connsiteX34" fmla="*/ 161321 w 3619883"/>
                <a:gd name="connsiteY34" fmla="*/ 4128157 h 4275461"/>
                <a:gd name="connsiteX35" fmla="*/ 230914 w 3619883"/>
                <a:gd name="connsiteY35" fmla="*/ 4128157 h 4275461"/>
                <a:gd name="connsiteX36" fmla="*/ 189322 w 3619883"/>
                <a:gd name="connsiteY36" fmla="*/ 4275461 h 4275461"/>
                <a:gd name="connsiteX37" fmla="*/ 0 w 3619883"/>
                <a:gd name="connsiteY37" fmla="*/ 4275461 h 4275461"/>
                <a:gd name="connsiteX38" fmla="*/ 0 w 3619883"/>
                <a:gd name="connsiteY38" fmla="*/ 42229 h 4275461"/>
                <a:gd name="connsiteX39" fmla="*/ 42464 w 3619883"/>
                <a:gd name="connsiteY39" fmla="*/ 40518 h 4275461"/>
                <a:gd name="connsiteX40" fmla="*/ 137733 w 3619883"/>
                <a:gd name="connsiteY40" fmla="*/ 35355 h 4275461"/>
                <a:gd name="connsiteX41" fmla="*/ 270565 w 3619883"/>
                <a:gd name="connsiteY41" fmla="*/ 29759 h 4275461"/>
                <a:gd name="connsiteX42" fmla="*/ 479734 w 3619883"/>
                <a:gd name="connsiteY42" fmla="*/ 45455 h 4275461"/>
                <a:gd name="connsiteX43" fmla="*/ 524103 w 3619883"/>
                <a:gd name="connsiteY43" fmla="*/ 41625 h 4275461"/>
                <a:gd name="connsiteX44" fmla="*/ 624416 w 3619883"/>
                <a:gd name="connsiteY44" fmla="*/ 22696 h 4275461"/>
                <a:gd name="connsiteX45" fmla="*/ 657762 w 3619883"/>
                <a:gd name="connsiteY45" fmla="*/ 18351 h 4275461"/>
                <a:gd name="connsiteX46" fmla="*/ 690557 w 3619883"/>
                <a:gd name="connsiteY46" fmla="*/ 25792 h 4275461"/>
                <a:gd name="connsiteX47" fmla="*/ 745123 w 3619883"/>
                <a:gd name="connsiteY47" fmla="*/ 40157 h 4275461"/>
                <a:gd name="connsiteX48" fmla="*/ 789493 w 3619883"/>
                <a:gd name="connsiteY48" fmla="*/ 36327 h 4275461"/>
                <a:gd name="connsiteX49" fmla="*/ 854255 w 3619883"/>
                <a:gd name="connsiteY49" fmla="*/ 68887 h 4275461"/>
                <a:gd name="connsiteX50" fmla="*/ 897520 w 3619883"/>
                <a:gd name="connsiteY50" fmla="*/ 88629 h 4275461"/>
                <a:gd name="connsiteX51" fmla="*/ 940510 w 3619883"/>
                <a:gd name="connsiteY51" fmla="*/ 114265 h 4275461"/>
                <a:gd name="connsiteX52" fmla="*/ 1082712 w 3619883"/>
                <a:gd name="connsiteY52" fmla="*/ 144543 h 4275461"/>
                <a:gd name="connsiteX53" fmla="*/ 1205348 w 3619883"/>
                <a:gd name="connsiteY53" fmla="*/ 120753 h 4275461"/>
                <a:gd name="connsiteX54" fmla="*/ 1271764 w 3619883"/>
                <a:gd name="connsiteY54" fmla="*/ 117956 h 4275461"/>
                <a:gd name="connsiteX55" fmla="*/ 1315583 w 3619883"/>
                <a:gd name="connsiteY55" fmla="*/ 125912 h 4275461"/>
                <a:gd name="connsiteX56" fmla="*/ 1359125 w 3619883"/>
                <a:gd name="connsiteY56" fmla="*/ 139761 h 4275461"/>
                <a:gd name="connsiteX57" fmla="*/ 1391919 w 3619883"/>
                <a:gd name="connsiteY57" fmla="*/ 147202 h 4275461"/>
                <a:gd name="connsiteX58" fmla="*/ 1436563 w 3619883"/>
                <a:gd name="connsiteY58" fmla="*/ 137480 h 4275461"/>
                <a:gd name="connsiteX59" fmla="*/ 1471566 w 3619883"/>
                <a:gd name="connsiteY59" fmla="*/ 97777 h 4275461"/>
                <a:gd name="connsiteX60" fmla="*/ 1505739 w 3619883"/>
                <a:gd name="connsiteY60" fmla="*/ 75753 h 4275461"/>
                <a:gd name="connsiteX61" fmla="*/ 1590891 w 3619883"/>
                <a:gd name="connsiteY61" fmla="*/ 144702 h 4275461"/>
                <a:gd name="connsiteX62" fmla="*/ 1625616 w 3619883"/>
                <a:gd name="connsiteY62" fmla="*/ 110893 h 4275461"/>
                <a:gd name="connsiteX63" fmla="*/ 1658964 w 3619883"/>
                <a:gd name="connsiteY63" fmla="*/ 106547 h 4275461"/>
                <a:gd name="connsiteX64" fmla="*/ 1746598 w 3619883"/>
                <a:gd name="connsiteY64" fmla="*/ 122460 h 4275461"/>
                <a:gd name="connsiteX65" fmla="*/ 1811913 w 3619883"/>
                <a:gd name="connsiteY65" fmla="*/ 143234 h 4275461"/>
                <a:gd name="connsiteX66" fmla="*/ 1856557 w 3619883"/>
                <a:gd name="connsiteY66" fmla="*/ 133511 h 4275461"/>
                <a:gd name="connsiteX67" fmla="*/ 2066003 w 3619883"/>
                <a:gd name="connsiteY67" fmla="*/ 143313 h 4275461"/>
                <a:gd name="connsiteX68" fmla="*/ 2177615 w 3619883"/>
                <a:gd name="connsiteY68" fmla="*/ 119007 h 4275461"/>
                <a:gd name="connsiteX69" fmla="*/ 2255883 w 3619883"/>
                <a:gd name="connsiteY69" fmla="*/ 99047 h 4275461"/>
                <a:gd name="connsiteX70" fmla="*/ 2344622 w 3619883"/>
                <a:gd name="connsiteY70" fmla="*/ 91388 h 4275461"/>
                <a:gd name="connsiteX71" fmla="*/ 2455682 w 3619883"/>
                <a:gd name="connsiteY71" fmla="*/ 78869 h 4275461"/>
                <a:gd name="connsiteX72" fmla="*/ 2632609 w 3619883"/>
                <a:gd name="connsiteY72" fmla="*/ 75338 h 4275461"/>
                <a:gd name="connsiteX73" fmla="*/ 2742291 w 3619883"/>
                <a:gd name="connsiteY73" fmla="*/ 92282 h 4275461"/>
                <a:gd name="connsiteX74" fmla="*/ 2851974 w 3619883"/>
                <a:gd name="connsiteY74" fmla="*/ 109227 h 4275461"/>
                <a:gd name="connsiteX75" fmla="*/ 2907643 w 3619883"/>
                <a:gd name="connsiteY75" fmla="*/ 100020 h 4275461"/>
                <a:gd name="connsiteX76" fmla="*/ 2944022 w 3619883"/>
                <a:gd name="connsiteY76" fmla="*/ 30853 h 4275461"/>
                <a:gd name="connsiteX77" fmla="*/ 3022289 w 3619883"/>
                <a:gd name="connsiteY77" fmla="*/ 10893 h 4275461"/>
                <a:gd name="connsiteX78" fmla="*/ 3054807 w 3619883"/>
                <a:gd name="connsiteY78" fmla="*/ 24226 h 4275461"/>
                <a:gd name="connsiteX79" fmla="*/ 3141892 w 3619883"/>
                <a:gd name="connsiteY79" fmla="*/ 51925 h 4275461"/>
                <a:gd name="connsiteX80" fmla="*/ 3185711 w 3619883"/>
                <a:gd name="connsiteY80" fmla="*/ 59881 h 4275461"/>
                <a:gd name="connsiteX81" fmla="*/ 3219056 w 3619883"/>
                <a:gd name="connsiteY81" fmla="*/ 55536 h 4275461"/>
                <a:gd name="connsiteX82" fmla="*/ 3263425 w 3619883"/>
                <a:gd name="connsiteY82" fmla="*/ 51706 h 4275461"/>
                <a:gd name="connsiteX83" fmla="*/ 3296219 w 3619883"/>
                <a:gd name="connsiteY83" fmla="*/ 59147 h 4275461"/>
                <a:gd name="connsiteX84" fmla="*/ 3319094 w 3619883"/>
                <a:gd name="connsiteY84" fmla="*/ 42500 h 4275461"/>
                <a:gd name="connsiteX85" fmla="*/ 3420511 w 3619883"/>
                <a:gd name="connsiteY85" fmla="*/ 0 h 4275461"/>
                <a:gd name="connsiteX86" fmla="*/ 3453305 w 3619883"/>
                <a:gd name="connsiteY86" fmla="*/ 7440 h 4275461"/>
                <a:gd name="connsiteX87" fmla="*/ 3496571 w 3619883"/>
                <a:gd name="connsiteY87" fmla="*/ 27182 h 4275461"/>
                <a:gd name="connsiteX88" fmla="*/ 3602117 w 3619883"/>
                <a:gd name="connsiteY88" fmla="*/ 132521 h 4275461"/>
                <a:gd name="connsiteX89" fmla="*/ 3619883 w 3619883"/>
                <a:gd name="connsiteY89" fmla="*/ 140049 h 4275461"/>
                <a:gd name="connsiteX90" fmla="*/ 3619883 w 3619883"/>
                <a:gd name="connsiteY9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829432 w 3619883"/>
                <a:gd name="connsiteY19" fmla="*/ 4275461 h 4275461"/>
                <a:gd name="connsiteX20" fmla="*/ 611484 w 3619883"/>
                <a:gd name="connsiteY20" fmla="*/ 4275461 h 4275461"/>
                <a:gd name="connsiteX21" fmla="*/ 621247 w 3619883"/>
                <a:gd name="connsiteY21" fmla="*/ 4128157 h 4275461"/>
                <a:gd name="connsiteX22" fmla="*/ 650062 w 3619883"/>
                <a:gd name="connsiteY22" fmla="*/ 4128157 h 4275461"/>
                <a:gd name="connsiteX23" fmla="*/ 650062 w 3619883"/>
                <a:gd name="connsiteY23" fmla="*/ 3951392 h 4275461"/>
                <a:gd name="connsiteX24" fmla="*/ 472277 w 3619883"/>
                <a:gd name="connsiteY24" fmla="*/ 3951392 h 4275461"/>
                <a:gd name="connsiteX25" fmla="*/ 472277 w 3619883"/>
                <a:gd name="connsiteY25" fmla="*/ 4128157 h 4275461"/>
                <a:gd name="connsiteX26" fmla="*/ 522650 w 3619883"/>
                <a:gd name="connsiteY26" fmla="*/ 4128157 h 4275461"/>
                <a:gd name="connsiteX27" fmla="*/ 573998 w 3619883"/>
                <a:gd name="connsiteY27" fmla="*/ 4275461 h 4275461"/>
                <a:gd name="connsiteX28" fmla="*/ 336164 w 3619883"/>
                <a:gd name="connsiteY28" fmla="*/ 4275461 h 4275461"/>
                <a:gd name="connsiteX29" fmla="*/ 294572 w 3619883"/>
                <a:gd name="connsiteY29" fmla="*/ 4128157 h 4275461"/>
                <a:gd name="connsiteX30" fmla="*/ 339106 w 3619883"/>
                <a:gd name="connsiteY30" fmla="*/ 4128157 h 4275461"/>
                <a:gd name="connsiteX31" fmla="*/ 339106 w 3619883"/>
                <a:gd name="connsiteY31" fmla="*/ 3951392 h 4275461"/>
                <a:gd name="connsiteX32" fmla="*/ 161321 w 3619883"/>
                <a:gd name="connsiteY32" fmla="*/ 3951392 h 4275461"/>
                <a:gd name="connsiteX33" fmla="*/ 161321 w 3619883"/>
                <a:gd name="connsiteY33" fmla="*/ 4128157 h 4275461"/>
                <a:gd name="connsiteX34" fmla="*/ 230914 w 3619883"/>
                <a:gd name="connsiteY34" fmla="*/ 4128157 h 4275461"/>
                <a:gd name="connsiteX35" fmla="*/ 189322 w 3619883"/>
                <a:gd name="connsiteY35" fmla="*/ 4275461 h 4275461"/>
                <a:gd name="connsiteX36" fmla="*/ 0 w 3619883"/>
                <a:gd name="connsiteY36" fmla="*/ 4275461 h 4275461"/>
                <a:gd name="connsiteX37" fmla="*/ 0 w 3619883"/>
                <a:gd name="connsiteY37" fmla="*/ 42229 h 4275461"/>
                <a:gd name="connsiteX38" fmla="*/ 42464 w 3619883"/>
                <a:gd name="connsiteY38" fmla="*/ 40518 h 4275461"/>
                <a:gd name="connsiteX39" fmla="*/ 137733 w 3619883"/>
                <a:gd name="connsiteY39" fmla="*/ 35355 h 4275461"/>
                <a:gd name="connsiteX40" fmla="*/ 270565 w 3619883"/>
                <a:gd name="connsiteY40" fmla="*/ 29759 h 4275461"/>
                <a:gd name="connsiteX41" fmla="*/ 479734 w 3619883"/>
                <a:gd name="connsiteY41" fmla="*/ 45455 h 4275461"/>
                <a:gd name="connsiteX42" fmla="*/ 524103 w 3619883"/>
                <a:gd name="connsiteY42" fmla="*/ 41625 h 4275461"/>
                <a:gd name="connsiteX43" fmla="*/ 624416 w 3619883"/>
                <a:gd name="connsiteY43" fmla="*/ 22696 h 4275461"/>
                <a:gd name="connsiteX44" fmla="*/ 657762 w 3619883"/>
                <a:gd name="connsiteY44" fmla="*/ 18351 h 4275461"/>
                <a:gd name="connsiteX45" fmla="*/ 690557 w 3619883"/>
                <a:gd name="connsiteY45" fmla="*/ 25792 h 4275461"/>
                <a:gd name="connsiteX46" fmla="*/ 745123 w 3619883"/>
                <a:gd name="connsiteY46" fmla="*/ 40157 h 4275461"/>
                <a:gd name="connsiteX47" fmla="*/ 789493 w 3619883"/>
                <a:gd name="connsiteY47" fmla="*/ 36327 h 4275461"/>
                <a:gd name="connsiteX48" fmla="*/ 854255 w 3619883"/>
                <a:gd name="connsiteY48" fmla="*/ 68887 h 4275461"/>
                <a:gd name="connsiteX49" fmla="*/ 897520 w 3619883"/>
                <a:gd name="connsiteY49" fmla="*/ 88629 h 4275461"/>
                <a:gd name="connsiteX50" fmla="*/ 940510 w 3619883"/>
                <a:gd name="connsiteY50" fmla="*/ 114265 h 4275461"/>
                <a:gd name="connsiteX51" fmla="*/ 1082712 w 3619883"/>
                <a:gd name="connsiteY51" fmla="*/ 144543 h 4275461"/>
                <a:gd name="connsiteX52" fmla="*/ 1205348 w 3619883"/>
                <a:gd name="connsiteY52" fmla="*/ 120753 h 4275461"/>
                <a:gd name="connsiteX53" fmla="*/ 1271764 w 3619883"/>
                <a:gd name="connsiteY53" fmla="*/ 117956 h 4275461"/>
                <a:gd name="connsiteX54" fmla="*/ 1315583 w 3619883"/>
                <a:gd name="connsiteY54" fmla="*/ 125912 h 4275461"/>
                <a:gd name="connsiteX55" fmla="*/ 1359125 w 3619883"/>
                <a:gd name="connsiteY55" fmla="*/ 139761 h 4275461"/>
                <a:gd name="connsiteX56" fmla="*/ 1391919 w 3619883"/>
                <a:gd name="connsiteY56" fmla="*/ 147202 h 4275461"/>
                <a:gd name="connsiteX57" fmla="*/ 1436563 w 3619883"/>
                <a:gd name="connsiteY57" fmla="*/ 137480 h 4275461"/>
                <a:gd name="connsiteX58" fmla="*/ 1471566 w 3619883"/>
                <a:gd name="connsiteY58" fmla="*/ 97777 h 4275461"/>
                <a:gd name="connsiteX59" fmla="*/ 1505739 w 3619883"/>
                <a:gd name="connsiteY59" fmla="*/ 75753 h 4275461"/>
                <a:gd name="connsiteX60" fmla="*/ 1590891 w 3619883"/>
                <a:gd name="connsiteY60" fmla="*/ 144702 h 4275461"/>
                <a:gd name="connsiteX61" fmla="*/ 1625616 w 3619883"/>
                <a:gd name="connsiteY61" fmla="*/ 110893 h 4275461"/>
                <a:gd name="connsiteX62" fmla="*/ 1658964 w 3619883"/>
                <a:gd name="connsiteY62" fmla="*/ 106547 h 4275461"/>
                <a:gd name="connsiteX63" fmla="*/ 1746598 w 3619883"/>
                <a:gd name="connsiteY63" fmla="*/ 122460 h 4275461"/>
                <a:gd name="connsiteX64" fmla="*/ 1811913 w 3619883"/>
                <a:gd name="connsiteY64" fmla="*/ 143234 h 4275461"/>
                <a:gd name="connsiteX65" fmla="*/ 1856557 w 3619883"/>
                <a:gd name="connsiteY65" fmla="*/ 133511 h 4275461"/>
                <a:gd name="connsiteX66" fmla="*/ 2066003 w 3619883"/>
                <a:gd name="connsiteY66" fmla="*/ 143313 h 4275461"/>
                <a:gd name="connsiteX67" fmla="*/ 2177615 w 3619883"/>
                <a:gd name="connsiteY67" fmla="*/ 119007 h 4275461"/>
                <a:gd name="connsiteX68" fmla="*/ 2255883 w 3619883"/>
                <a:gd name="connsiteY68" fmla="*/ 99047 h 4275461"/>
                <a:gd name="connsiteX69" fmla="*/ 2344622 w 3619883"/>
                <a:gd name="connsiteY69" fmla="*/ 91388 h 4275461"/>
                <a:gd name="connsiteX70" fmla="*/ 2455682 w 3619883"/>
                <a:gd name="connsiteY70" fmla="*/ 78869 h 4275461"/>
                <a:gd name="connsiteX71" fmla="*/ 2632609 w 3619883"/>
                <a:gd name="connsiteY71" fmla="*/ 75338 h 4275461"/>
                <a:gd name="connsiteX72" fmla="*/ 2742291 w 3619883"/>
                <a:gd name="connsiteY72" fmla="*/ 92282 h 4275461"/>
                <a:gd name="connsiteX73" fmla="*/ 2851974 w 3619883"/>
                <a:gd name="connsiteY73" fmla="*/ 109227 h 4275461"/>
                <a:gd name="connsiteX74" fmla="*/ 2907643 w 3619883"/>
                <a:gd name="connsiteY74" fmla="*/ 100020 h 4275461"/>
                <a:gd name="connsiteX75" fmla="*/ 2944022 w 3619883"/>
                <a:gd name="connsiteY75" fmla="*/ 30853 h 4275461"/>
                <a:gd name="connsiteX76" fmla="*/ 3022289 w 3619883"/>
                <a:gd name="connsiteY76" fmla="*/ 10893 h 4275461"/>
                <a:gd name="connsiteX77" fmla="*/ 3054807 w 3619883"/>
                <a:gd name="connsiteY77" fmla="*/ 24226 h 4275461"/>
                <a:gd name="connsiteX78" fmla="*/ 3141892 w 3619883"/>
                <a:gd name="connsiteY78" fmla="*/ 51925 h 4275461"/>
                <a:gd name="connsiteX79" fmla="*/ 3185711 w 3619883"/>
                <a:gd name="connsiteY79" fmla="*/ 59881 h 4275461"/>
                <a:gd name="connsiteX80" fmla="*/ 3219056 w 3619883"/>
                <a:gd name="connsiteY80" fmla="*/ 55536 h 4275461"/>
                <a:gd name="connsiteX81" fmla="*/ 3263425 w 3619883"/>
                <a:gd name="connsiteY81" fmla="*/ 51706 h 4275461"/>
                <a:gd name="connsiteX82" fmla="*/ 3296219 w 3619883"/>
                <a:gd name="connsiteY82" fmla="*/ 59147 h 4275461"/>
                <a:gd name="connsiteX83" fmla="*/ 3319094 w 3619883"/>
                <a:gd name="connsiteY83" fmla="*/ 42500 h 4275461"/>
                <a:gd name="connsiteX84" fmla="*/ 3420511 w 3619883"/>
                <a:gd name="connsiteY84" fmla="*/ 0 h 4275461"/>
                <a:gd name="connsiteX85" fmla="*/ 3453305 w 3619883"/>
                <a:gd name="connsiteY85" fmla="*/ 7440 h 4275461"/>
                <a:gd name="connsiteX86" fmla="*/ 3496571 w 3619883"/>
                <a:gd name="connsiteY86" fmla="*/ 27182 h 4275461"/>
                <a:gd name="connsiteX87" fmla="*/ 3602117 w 3619883"/>
                <a:gd name="connsiteY87" fmla="*/ 132521 h 4275461"/>
                <a:gd name="connsiteX88" fmla="*/ 3619883 w 3619883"/>
                <a:gd name="connsiteY88" fmla="*/ 140049 h 4275461"/>
                <a:gd name="connsiteX89" fmla="*/ 3619883 w 3619883"/>
                <a:gd name="connsiteY8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650062 w 3619883"/>
                <a:gd name="connsiteY21" fmla="*/ 4128157 h 4275461"/>
                <a:gd name="connsiteX22" fmla="*/ 650062 w 3619883"/>
                <a:gd name="connsiteY22" fmla="*/ 3951392 h 4275461"/>
                <a:gd name="connsiteX23" fmla="*/ 472277 w 3619883"/>
                <a:gd name="connsiteY23" fmla="*/ 3951392 h 4275461"/>
                <a:gd name="connsiteX24" fmla="*/ 472277 w 3619883"/>
                <a:gd name="connsiteY24" fmla="*/ 4128157 h 4275461"/>
                <a:gd name="connsiteX25" fmla="*/ 522650 w 3619883"/>
                <a:gd name="connsiteY25" fmla="*/ 4128157 h 4275461"/>
                <a:gd name="connsiteX26" fmla="*/ 573998 w 3619883"/>
                <a:gd name="connsiteY26" fmla="*/ 4275461 h 4275461"/>
                <a:gd name="connsiteX27" fmla="*/ 336164 w 3619883"/>
                <a:gd name="connsiteY27" fmla="*/ 4275461 h 4275461"/>
                <a:gd name="connsiteX28" fmla="*/ 294572 w 3619883"/>
                <a:gd name="connsiteY28" fmla="*/ 4128157 h 4275461"/>
                <a:gd name="connsiteX29" fmla="*/ 339106 w 3619883"/>
                <a:gd name="connsiteY29" fmla="*/ 4128157 h 4275461"/>
                <a:gd name="connsiteX30" fmla="*/ 339106 w 3619883"/>
                <a:gd name="connsiteY30" fmla="*/ 3951392 h 4275461"/>
                <a:gd name="connsiteX31" fmla="*/ 161321 w 3619883"/>
                <a:gd name="connsiteY31" fmla="*/ 3951392 h 4275461"/>
                <a:gd name="connsiteX32" fmla="*/ 161321 w 3619883"/>
                <a:gd name="connsiteY32" fmla="*/ 4128157 h 4275461"/>
                <a:gd name="connsiteX33" fmla="*/ 230914 w 3619883"/>
                <a:gd name="connsiteY33" fmla="*/ 4128157 h 4275461"/>
                <a:gd name="connsiteX34" fmla="*/ 189322 w 3619883"/>
                <a:gd name="connsiteY34" fmla="*/ 4275461 h 4275461"/>
                <a:gd name="connsiteX35" fmla="*/ 0 w 3619883"/>
                <a:gd name="connsiteY35" fmla="*/ 4275461 h 4275461"/>
                <a:gd name="connsiteX36" fmla="*/ 0 w 3619883"/>
                <a:gd name="connsiteY36" fmla="*/ 42229 h 4275461"/>
                <a:gd name="connsiteX37" fmla="*/ 42464 w 3619883"/>
                <a:gd name="connsiteY37" fmla="*/ 40518 h 4275461"/>
                <a:gd name="connsiteX38" fmla="*/ 137733 w 3619883"/>
                <a:gd name="connsiteY38" fmla="*/ 35355 h 4275461"/>
                <a:gd name="connsiteX39" fmla="*/ 270565 w 3619883"/>
                <a:gd name="connsiteY39" fmla="*/ 29759 h 4275461"/>
                <a:gd name="connsiteX40" fmla="*/ 479734 w 3619883"/>
                <a:gd name="connsiteY40" fmla="*/ 45455 h 4275461"/>
                <a:gd name="connsiteX41" fmla="*/ 524103 w 3619883"/>
                <a:gd name="connsiteY41" fmla="*/ 41625 h 4275461"/>
                <a:gd name="connsiteX42" fmla="*/ 624416 w 3619883"/>
                <a:gd name="connsiteY42" fmla="*/ 22696 h 4275461"/>
                <a:gd name="connsiteX43" fmla="*/ 657762 w 3619883"/>
                <a:gd name="connsiteY43" fmla="*/ 18351 h 4275461"/>
                <a:gd name="connsiteX44" fmla="*/ 690557 w 3619883"/>
                <a:gd name="connsiteY44" fmla="*/ 25792 h 4275461"/>
                <a:gd name="connsiteX45" fmla="*/ 745123 w 3619883"/>
                <a:gd name="connsiteY45" fmla="*/ 40157 h 4275461"/>
                <a:gd name="connsiteX46" fmla="*/ 789493 w 3619883"/>
                <a:gd name="connsiteY46" fmla="*/ 36327 h 4275461"/>
                <a:gd name="connsiteX47" fmla="*/ 854255 w 3619883"/>
                <a:gd name="connsiteY47" fmla="*/ 68887 h 4275461"/>
                <a:gd name="connsiteX48" fmla="*/ 897520 w 3619883"/>
                <a:gd name="connsiteY48" fmla="*/ 88629 h 4275461"/>
                <a:gd name="connsiteX49" fmla="*/ 940510 w 3619883"/>
                <a:gd name="connsiteY49" fmla="*/ 114265 h 4275461"/>
                <a:gd name="connsiteX50" fmla="*/ 1082712 w 3619883"/>
                <a:gd name="connsiteY50" fmla="*/ 144543 h 4275461"/>
                <a:gd name="connsiteX51" fmla="*/ 1205348 w 3619883"/>
                <a:gd name="connsiteY51" fmla="*/ 120753 h 4275461"/>
                <a:gd name="connsiteX52" fmla="*/ 1271764 w 3619883"/>
                <a:gd name="connsiteY52" fmla="*/ 117956 h 4275461"/>
                <a:gd name="connsiteX53" fmla="*/ 1315583 w 3619883"/>
                <a:gd name="connsiteY53" fmla="*/ 125912 h 4275461"/>
                <a:gd name="connsiteX54" fmla="*/ 1359125 w 3619883"/>
                <a:gd name="connsiteY54" fmla="*/ 139761 h 4275461"/>
                <a:gd name="connsiteX55" fmla="*/ 1391919 w 3619883"/>
                <a:gd name="connsiteY55" fmla="*/ 147202 h 4275461"/>
                <a:gd name="connsiteX56" fmla="*/ 1436563 w 3619883"/>
                <a:gd name="connsiteY56" fmla="*/ 137480 h 4275461"/>
                <a:gd name="connsiteX57" fmla="*/ 1471566 w 3619883"/>
                <a:gd name="connsiteY57" fmla="*/ 97777 h 4275461"/>
                <a:gd name="connsiteX58" fmla="*/ 1505739 w 3619883"/>
                <a:gd name="connsiteY58" fmla="*/ 75753 h 4275461"/>
                <a:gd name="connsiteX59" fmla="*/ 1590891 w 3619883"/>
                <a:gd name="connsiteY59" fmla="*/ 144702 h 4275461"/>
                <a:gd name="connsiteX60" fmla="*/ 1625616 w 3619883"/>
                <a:gd name="connsiteY60" fmla="*/ 110893 h 4275461"/>
                <a:gd name="connsiteX61" fmla="*/ 1658964 w 3619883"/>
                <a:gd name="connsiteY61" fmla="*/ 106547 h 4275461"/>
                <a:gd name="connsiteX62" fmla="*/ 1746598 w 3619883"/>
                <a:gd name="connsiteY62" fmla="*/ 122460 h 4275461"/>
                <a:gd name="connsiteX63" fmla="*/ 1811913 w 3619883"/>
                <a:gd name="connsiteY63" fmla="*/ 143234 h 4275461"/>
                <a:gd name="connsiteX64" fmla="*/ 1856557 w 3619883"/>
                <a:gd name="connsiteY64" fmla="*/ 133511 h 4275461"/>
                <a:gd name="connsiteX65" fmla="*/ 2066003 w 3619883"/>
                <a:gd name="connsiteY65" fmla="*/ 143313 h 4275461"/>
                <a:gd name="connsiteX66" fmla="*/ 2177615 w 3619883"/>
                <a:gd name="connsiteY66" fmla="*/ 119007 h 4275461"/>
                <a:gd name="connsiteX67" fmla="*/ 2255883 w 3619883"/>
                <a:gd name="connsiteY67" fmla="*/ 99047 h 4275461"/>
                <a:gd name="connsiteX68" fmla="*/ 2344622 w 3619883"/>
                <a:gd name="connsiteY68" fmla="*/ 91388 h 4275461"/>
                <a:gd name="connsiteX69" fmla="*/ 2455682 w 3619883"/>
                <a:gd name="connsiteY69" fmla="*/ 78869 h 4275461"/>
                <a:gd name="connsiteX70" fmla="*/ 2632609 w 3619883"/>
                <a:gd name="connsiteY70" fmla="*/ 75338 h 4275461"/>
                <a:gd name="connsiteX71" fmla="*/ 2742291 w 3619883"/>
                <a:gd name="connsiteY71" fmla="*/ 92282 h 4275461"/>
                <a:gd name="connsiteX72" fmla="*/ 2851974 w 3619883"/>
                <a:gd name="connsiteY72" fmla="*/ 109227 h 4275461"/>
                <a:gd name="connsiteX73" fmla="*/ 2907643 w 3619883"/>
                <a:gd name="connsiteY73" fmla="*/ 100020 h 4275461"/>
                <a:gd name="connsiteX74" fmla="*/ 2944022 w 3619883"/>
                <a:gd name="connsiteY74" fmla="*/ 30853 h 4275461"/>
                <a:gd name="connsiteX75" fmla="*/ 3022289 w 3619883"/>
                <a:gd name="connsiteY75" fmla="*/ 10893 h 4275461"/>
                <a:gd name="connsiteX76" fmla="*/ 3054807 w 3619883"/>
                <a:gd name="connsiteY76" fmla="*/ 24226 h 4275461"/>
                <a:gd name="connsiteX77" fmla="*/ 3141892 w 3619883"/>
                <a:gd name="connsiteY77" fmla="*/ 51925 h 4275461"/>
                <a:gd name="connsiteX78" fmla="*/ 3185711 w 3619883"/>
                <a:gd name="connsiteY78" fmla="*/ 59881 h 4275461"/>
                <a:gd name="connsiteX79" fmla="*/ 3219056 w 3619883"/>
                <a:gd name="connsiteY79" fmla="*/ 55536 h 4275461"/>
                <a:gd name="connsiteX80" fmla="*/ 3263425 w 3619883"/>
                <a:gd name="connsiteY80" fmla="*/ 51706 h 4275461"/>
                <a:gd name="connsiteX81" fmla="*/ 3296219 w 3619883"/>
                <a:gd name="connsiteY81" fmla="*/ 59147 h 4275461"/>
                <a:gd name="connsiteX82" fmla="*/ 3319094 w 3619883"/>
                <a:gd name="connsiteY82" fmla="*/ 42500 h 4275461"/>
                <a:gd name="connsiteX83" fmla="*/ 3420511 w 3619883"/>
                <a:gd name="connsiteY83" fmla="*/ 0 h 4275461"/>
                <a:gd name="connsiteX84" fmla="*/ 3453305 w 3619883"/>
                <a:gd name="connsiteY84" fmla="*/ 7440 h 4275461"/>
                <a:gd name="connsiteX85" fmla="*/ 3496571 w 3619883"/>
                <a:gd name="connsiteY85" fmla="*/ 27182 h 4275461"/>
                <a:gd name="connsiteX86" fmla="*/ 3602117 w 3619883"/>
                <a:gd name="connsiteY86" fmla="*/ 132521 h 4275461"/>
                <a:gd name="connsiteX87" fmla="*/ 3619883 w 3619883"/>
                <a:gd name="connsiteY87" fmla="*/ 140049 h 4275461"/>
                <a:gd name="connsiteX88" fmla="*/ 3619883 w 3619883"/>
                <a:gd name="connsiteY8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650062 w 3619883"/>
                <a:gd name="connsiteY21" fmla="*/ 3951392 h 4275461"/>
                <a:gd name="connsiteX22" fmla="*/ 472277 w 3619883"/>
                <a:gd name="connsiteY22" fmla="*/ 3951392 h 4275461"/>
                <a:gd name="connsiteX23" fmla="*/ 472277 w 3619883"/>
                <a:gd name="connsiteY23" fmla="*/ 4128157 h 4275461"/>
                <a:gd name="connsiteX24" fmla="*/ 522650 w 3619883"/>
                <a:gd name="connsiteY24" fmla="*/ 4128157 h 4275461"/>
                <a:gd name="connsiteX25" fmla="*/ 573998 w 3619883"/>
                <a:gd name="connsiteY25" fmla="*/ 4275461 h 4275461"/>
                <a:gd name="connsiteX26" fmla="*/ 336164 w 3619883"/>
                <a:gd name="connsiteY26" fmla="*/ 4275461 h 4275461"/>
                <a:gd name="connsiteX27" fmla="*/ 294572 w 3619883"/>
                <a:gd name="connsiteY27" fmla="*/ 4128157 h 4275461"/>
                <a:gd name="connsiteX28" fmla="*/ 339106 w 3619883"/>
                <a:gd name="connsiteY28" fmla="*/ 4128157 h 4275461"/>
                <a:gd name="connsiteX29" fmla="*/ 339106 w 3619883"/>
                <a:gd name="connsiteY29" fmla="*/ 3951392 h 4275461"/>
                <a:gd name="connsiteX30" fmla="*/ 161321 w 3619883"/>
                <a:gd name="connsiteY30" fmla="*/ 3951392 h 4275461"/>
                <a:gd name="connsiteX31" fmla="*/ 161321 w 3619883"/>
                <a:gd name="connsiteY31" fmla="*/ 4128157 h 4275461"/>
                <a:gd name="connsiteX32" fmla="*/ 230914 w 3619883"/>
                <a:gd name="connsiteY32" fmla="*/ 4128157 h 4275461"/>
                <a:gd name="connsiteX33" fmla="*/ 189322 w 3619883"/>
                <a:gd name="connsiteY33" fmla="*/ 4275461 h 4275461"/>
                <a:gd name="connsiteX34" fmla="*/ 0 w 3619883"/>
                <a:gd name="connsiteY34" fmla="*/ 4275461 h 4275461"/>
                <a:gd name="connsiteX35" fmla="*/ 0 w 3619883"/>
                <a:gd name="connsiteY35" fmla="*/ 42229 h 4275461"/>
                <a:gd name="connsiteX36" fmla="*/ 42464 w 3619883"/>
                <a:gd name="connsiteY36" fmla="*/ 40518 h 4275461"/>
                <a:gd name="connsiteX37" fmla="*/ 137733 w 3619883"/>
                <a:gd name="connsiteY37" fmla="*/ 35355 h 4275461"/>
                <a:gd name="connsiteX38" fmla="*/ 270565 w 3619883"/>
                <a:gd name="connsiteY38" fmla="*/ 29759 h 4275461"/>
                <a:gd name="connsiteX39" fmla="*/ 479734 w 3619883"/>
                <a:gd name="connsiteY39" fmla="*/ 45455 h 4275461"/>
                <a:gd name="connsiteX40" fmla="*/ 524103 w 3619883"/>
                <a:gd name="connsiteY40" fmla="*/ 41625 h 4275461"/>
                <a:gd name="connsiteX41" fmla="*/ 624416 w 3619883"/>
                <a:gd name="connsiteY41" fmla="*/ 22696 h 4275461"/>
                <a:gd name="connsiteX42" fmla="*/ 657762 w 3619883"/>
                <a:gd name="connsiteY42" fmla="*/ 18351 h 4275461"/>
                <a:gd name="connsiteX43" fmla="*/ 690557 w 3619883"/>
                <a:gd name="connsiteY43" fmla="*/ 25792 h 4275461"/>
                <a:gd name="connsiteX44" fmla="*/ 745123 w 3619883"/>
                <a:gd name="connsiteY44" fmla="*/ 40157 h 4275461"/>
                <a:gd name="connsiteX45" fmla="*/ 789493 w 3619883"/>
                <a:gd name="connsiteY45" fmla="*/ 36327 h 4275461"/>
                <a:gd name="connsiteX46" fmla="*/ 854255 w 3619883"/>
                <a:gd name="connsiteY46" fmla="*/ 68887 h 4275461"/>
                <a:gd name="connsiteX47" fmla="*/ 897520 w 3619883"/>
                <a:gd name="connsiteY47" fmla="*/ 88629 h 4275461"/>
                <a:gd name="connsiteX48" fmla="*/ 940510 w 3619883"/>
                <a:gd name="connsiteY48" fmla="*/ 114265 h 4275461"/>
                <a:gd name="connsiteX49" fmla="*/ 1082712 w 3619883"/>
                <a:gd name="connsiteY49" fmla="*/ 144543 h 4275461"/>
                <a:gd name="connsiteX50" fmla="*/ 1205348 w 3619883"/>
                <a:gd name="connsiteY50" fmla="*/ 120753 h 4275461"/>
                <a:gd name="connsiteX51" fmla="*/ 1271764 w 3619883"/>
                <a:gd name="connsiteY51" fmla="*/ 117956 h 4275461"/>
                <a:gd name="connsiteX52" fmla="*/ 1315583 w 3619883"/>
                <a:gd name="connsiteY52" fmla="*/ 125912 h 4275461"/>
                <a:gd name="connsiteX53" fmla="*/ 1359125 w 3619883"/>
                <a:gd name="connsiteY53" fmla="*/ 139761 h 4275461"/>
                <a:gd name="connsiteX54" fmla="*/ 1391919 w 3619883"/>
                <a:gd name="connsiteY54" fmla="*/ 147202 h 4275461"/>
                <a:gd name="connsiteX55" fmla="*/ 1436563 w 3619883"/>
                <a:gd name="connsiteY55" fmla="*/ 137480 h 4275461"/>
                <a:gd name="connsiteX56" fmla="*/ 1471566 w 3619883"/>
                <a:gd name="connsiteY56" fmla="*/ 97777 h 4275461"/>
                <a:gd name="connsiteX57" fmla="*/ 1505739 w 3619883"/>
                <a:gd name="connsiteY57" fmla="*/ 75753 h 4275461"/>
                <a:gd name="connsiteX58" fmla="*/ 1590891 w 3619883"/>
                <a:gd name="connsiteY58" fmla="*/ 144702 h 4275461"/>
                <a:gd name="connsiteX59" fmla="*/ 1625616 w 3619883"/>
                <a:gd name="connsiteY59" fmla="*/ 110893 h 4275461"/>
                <a:gd name="connsiteX60" fmla="*/ 1658964 w 3619883"/>
                <a:gd name="connsiteY60" fmla="*/ 106547 h 4275461"/>
                <a:gd name="connsiteX61" fmla="*/ 1746598 w 3619883"/>
                <a:gd name="connsiteY61" fmla="*/ 122460 h 4275461"/>
                <a:gd name="connsiteX62" fmla="*/ 1811913 w 3619883"/>
                <a:gd name="connsiteY62" fmla="*/ 143234 h 4275461"/>
                <a:gd name="connsiteX63" fmla="*/ 1856557 w 3619883"/>
                <a:gd name="connsiteY63" fmla="*/ 133511 h 4275461"/>
                <a:gd name="connsiteX64" fmla="*/ 2066003 w 3619883"/>
                <a:gd name="connsiteY64" fmla="*/ 143313 h 4275461"/>
                <a:gd name="connsiteX65" fmla="*/ 2177615 w 3619883"/>
                <a:gd name="connsiteY65" fmla="*/ 119007 h 4275461"/>
                <a:gd name="connsiteX66" fmla="*/ 2255883 w 3619883"/>
                <a:gd name="connsiteY66" fmla="*/ 99047 h 4275461"/>
                <a:gd name="connsiteX67" fmla="*/ 2344622 w 3619883"/>
                <a:gd name="connsiteY67" fmla="*/ 91388 h 4275461"/>
                <a:gd name="connsiteX68" fmla="*/ 2455682 w 3619883"/>
                <a:gd name="connsiteY68" fmla="*/ 78869 h 4275461"/>
                <a:gd name="connsiteX69" fmla="*/ 2632609 w 3619883"/>
                <a:gd name="connsiteY69" fmla="*/ 75338 h 4275461"/>
                <a:gd name="connsiteX70" fmla="*/ 2742291 w 3619883"/>
                <a:gd name="connsiteY70" fmla="*/ 92282 h 4275461"/>
                <a:gd name="connsiteX71" fmla="*/ 2851974 w 3619883"/>
                <a:gd name="connsiteY71" fmla="*/ 109227 h 4275461"/>
                <a:gd name="connsiteX72" fmla="*/ 2907643 w 3619883"/>
                <a:gd name="connsiteY72" fmla="*/ 100020 h 4275461"/>
                <a:gd name="connsiteX73" fmla="*/ 2944022 w 3619883"/>
                <a:gd name="connsiteY73" fmla="*/ 30853 h 4275461"/>
                <a:gd name="connsiteX74" fmla="*/ 3022289 w 3619883"/>
                <a:gd name="connsiteY74" fmla="*/ 10893 h 4275461"/>
                <a:gd name="connsiteX75" fmla="*/ 3054807 w 3619883"/>
                <a:gd name="connsiteY75" fmla="*/ 24226 h 4275461"/>
                <a:gd name="connsiteX76" fmla="*/ 3141892 w 3619883"/>
                <a:gd name="connsiteY76" fmla="*/ 51925 h 4275461"/>
                <a:gd name="connsiteX77" fmla="*/ 3185711 w 3619883"/>
                <a:gd name="connsiteY77" fmla="*/ 59881 h 4275461"/>
                <a:gd name="connsiteX78" fmla="*/ 3219056 w 3619883"/>
                <a:gd name="connsiteY78" fmla="*/ 55536 h 4275461"/>
                <a:gd name="connsiteX79" fmla="*/ 3263425 w 3619883"/>
                <a:gd name="connsiteY79" fmla="*/ 51706 h 4275461"/>
                <a:gd name="connsiteX80" fmla="*/ 3296219 w 3619883"/>
                <a:gd name="connsiteY80" fmla="*/ 59147 h 4275461"/>
                <a:gd name="connsiteX81" fmla="*/ 3319094 w 3619883"/>
                <a:gd name="connsiteY81" fmla="*/ 42500 h 4275461"/>
                <a:gd name="connsiteX82" fmla="*/ 3420511 w 3619883"/>
                <a:gd name="connsiteY82" fmla="*/ 0 h 4275461"/>
                <a:gd name="connsiteX83" fmla="*/ 3453305 w 3619883"/>
                <a:gd name="connsiteY83" fmla="*/ 7440 h 4275461"/>
                <a:gd name="connsiteX84" fmla="*/ 3496571 w 3619883"/>
                <a:gd name="connsiteY84" fmla="*/ 27182 h 4275461"/>
                <a:gd name="connsiteX85" fmla="*/ 3602117 w 3619883"/>
                <a:gd name="connsiteY85" fmla="*/ 132521 h 4275461"/>
                <a:gd name="connsiteX86" fmla="*/ 3619883 w 3619883"/>
                <a:gd name="connsiteY86" fmla="*/ 140049 h 4275461"/>
                <a:gd name="connsiteX87" fmla="*/ 3619883 w 3619883"/>
                <a:gd name="connsiteY8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472277 w 3619883"/>
                <a:gd name="connsiteY21" fmla="*/ 3951392 h 4275461"/>
                <a:gd name="connsiteX22" fmla="*/ 472277 w 3619883"/>
                <a:gd name="connsiteY22" fmla="*/ 4128157 h 4275461"/>
                <a:gd name="connsiteX23" fmla="*/ 522650 w 3619883"/>
                <a:gd name="connsiteY23" fmla="*/ 4128157 h 4275461"/>
                <a:gd name="connsiteX24" fmla="*/ 573998 w 3619883"/>
                <a:gd name="connsiteY24" fmla="*/ 4275461 h 4275461"/>
                <a:gd name="connsiteX25" fmla="*/ 336164 w 3619883"/>
                <a:gd name="connsiteY25" fmla="*/ 4275461 h 4275461"/>
                <a:gd name="connsiteX26" fmla="*/ 294572 w 3619883"/>
                <a:gd name="connsiteY26" fmla="*/ 4128157 h 4275461"/>
                <a:gd name="connsiteX27" fmla="*/ 339106 w 3619883"/>
                <a:gd name="connsiteY27" fmla="*/ 4128157 h 4275461"/>
                <a:gd name="connsiteX28" fmla="*/ 339106 w 3619883"/>
                <a:gd name="connsiteY28" fmla="*/ 3951392 h 4275461"/>
                <a:gd name="connsiteX29" fmla="*/ 161321 w 3619883"/>
                <a:gd name="connsiteY29" fmla="*/ 3951392 h 4275461"/>
                <a:gd name="connsiteX30" fmla="*/ 161321 w 3619883"/>
                <a:gd name="connsiteY30" fmla="*/ 4128157 h 4275461"/>
                <a:gd name="connsiteX31" fmla="*/ 230914 w 3619883"/>
                <a:gd name="connsiteY31" fmla="*/ 4128157 h 4275461"/>
                <a:gd name="connsiteX32" fmla="*/ 189322 w 3619883"/>
                <a:gd name="connsiteY32" fmla="*/ 4275461 h 4275461"/>
                <a:gd name="connsiteX33" fmla="*/ 0 w 3619883"/>
                <a:gd name="connsiteY33" fmla="*/ 4275461 h 4275461"/>
                <a:gd name="connsiteX34" fmla="*/ 0 w 3619883"/>
                <a:gd name="connsiteY34" fmla="*/ 42229 h 4275461"/>
                <a:gd name="connsiteX35" fmla="*/ 42464 w 3619883"/>
                <a:gd name="connsiteY35" fmla="*/ 40518 h 4275461"/>
                <a:gd name="connsiteX36" fmla="*/ 137733 w 3619883"/>
                <a:gd name="connsiteY36" fmla="*/ 35355 h 4275461"/>
                <a:gd name="connsiteX37" fmla="*/ 270565 w 3619883"/>
                <a:gd name="connsiteY37" fmla="*/ 29759 h 4275461"/>
                <a:gd name="connsiteX38" fmla="*/ 479734 w 3619883"/>
                <a:gd name="connsiteY38" fmla="*/ 45455 h 4275461"/>
                <a:gd name="connsiteX39" fmla="*/ 524103 w 3619883"/>
                <a:gd name="connsiteY39" fmla="*/ 41625 h 4275461"/>
                <a:gd name="connsiteX40" fmla="*/ 624416 w 3619883"/>
                <a:gd name="connsiteY40" fmla="*/ 22696 h 4275461"/>
                <a:gd name="connsiteX41" fmla="*/ 657762 w 3619883"/>
                <a:gd name="connsiteY41" fmla="*/ 18351 h 4275461"/>
                <a:gd name="connsiteX42" fmla="*/ 690557 w 3619883"/>
                <a:gd name="connsiteY42" fmla="*/ 25792 h 4275461"/>
                <a:gd name="connsiteX43" fmla="*/ 745123 w 3619883"/>
                <a:gd name="connsiteY43" fmla="*/ 40157 h 4275461"/>
                <a:gd name="connsiteX44" fmla="*/ 789493 w 3619883"/>
                <a:gd name="connsiteY44" fmla="*/ 36327 h 4275461"/>
                <a:gd name="connsiteX45" fmla="*/ 854255 w 3619883"/>
                <a:gd name="connsiteY45" fmla="*/ 68887 h 4275461"/>
                <a:gd name="connsiteX46" fmla="*/ 897520 w 3619883"/>
                <a:gd name="connsiteY46" fmla="*/ 88629 h 4275461"/>
                <a:gd name="connsiteX47" fmla="*/ 940510 w 3619883"/>
                <a:gd name="connsiteY47" fmla="*/ 114265 h 4275461"/>
                <a:gd name="connsiteX48" fmla="*/ 1082712 w 3619883"/>
                <a:gd name="connsiteY48" fmla="*/ 144543 h 4275461"/>
                <a:gd name="connsiteX49" fmla="*/ 1205348 w 3619883"/>
                <a:gd name="connsiteY49" fmla="*/ 120753 h 4275461"/>
                <a:gd name="connsiteX50" fmla="*/ 1271764 w 3619883"/>
                <a:gd name="connsiteY50" fmla="*/ 117956 h 4275461"/>
                <a:gd name="connsiteX51" fmla="*/ 1315583 w 3619883"/>
                <a:gd name="connsiteY51" fmla="*/ 125912 h 4275461"/>
                <a:gd name="connsiteX52" fmla="*/ 1359125 w 3619883"/>
                <a:gd name="connsiteY52" fmla="*/ 139761 h 4275461"/>
                <a:gd name="connsiteX53" fmla="*/ 1391919 w 3619883"/>
                <a:gd name="connsiteY53" fmla="*/ 147202 h 4275461"/>
                <a:gd name="connsiteX54" fmla="*/ 1436563 w 3619883"/>
                <a:gd name="connsiteY54" fmla="*/ 137480 h 4275461"/>
                <a:gd name="connsiteX55" fmla="*/ 1471566 w 3619883"/>
                <a:gd name="connsiteY55" fmla="*/ 97777 h 4275461"/>
                <a:gd name="connsiteX56" fmla="*/ 1505739 w 3619883"/>
                <a:gd name="connsiteY56" fmla="*/ 75753 h 4275461"/>
                <a:gd name="connsiteX57" fmla="*/ 1590891 w 3619883"/>
                <a:gd name="connsiteY57" fmla="*/ 144702 h 4275461"/>
                <a:gd name="connsiteX58" fmla="*/ 1625616 w 3619883"/>
                <a:gd name="connsiteY58" fmla="*/ 110893 h 4275461"/>
                <a:gd name="connsiteX59" fmla="*/ 1658964 w 3619883"/>
                <a:gd name="connsiteY59" fmla="*/ 106547 h 4275461"/>
                <a:gd name="connsiteX60" fmla="*/ 1746598 w 3619883"/>
                <a:gd name="connsiteY60" fmla="*/ 122460 h 4275461"/>
                <a:gd name="connsiteX61" fmla="*/ 1811913 w 3619883"/>
                <a:gd name="connsiteY61" fmla="*/ 143234 h 4275461"/>
                <a:gd name="connsiteX62" fmla="*/ 1856557 w 3619883"/>
                <a:gd name="connsiteY62" fmla="*/ 133511 h 4275461"/>
                <a:gd name="connsiteX63" fmla="*/ 2066003 w 3619883"/>
                <a:gd name="connsiteY63" fmla="*/ 143313 h 4275461"/>
                <a:gd name="connsiteX64" fmla="*/ 2177615 w 3619883"/>
                <a:gd name="connsiteY64" fmla="*/ 119007 h 4275461"/>
                <a:gd name="connsiteX65" fmla="*/ 2255883 w 3619883"/>
                <a:gd name="connsiteY65" fmla="*/ 99047 h 4275461"/>
                <a:gd name="connsiteX66" fmla="*/ 2344622 w 3619883"/>
                <a:gd name="connsiteY66" fmla="*/ 91388 h 4275461"/>
                <a:gd name="connsiteX67" fmla="*/ 2455682 w 3619883"/>
                <a:gd name="connsiteY67" fmla="*/ 78869 h 4275461"/>
                <a:gd name="connsiteX68" fmla="*/ 2632609 w 3619883"/>
                <a:gd name="connsiteY68" fmla="*/ 75338 h 4275461"/>
                <a:gd name="connsiteX69" fmla="*/ 2742291 w 3619883"/>
                <a:gd name="connsiteY69" fmla="*/ 92282 h 4275461"/>
                <a:gd name="connsiteX70" fmla="*/ 2851974 w 3619883"/>
                <a:gd name="connsiteY70" fmla="*/ 109227 h 4275461"/>
                <a:gd name="connsiteX71" fmla="*/ 2907643 w 3619883"/>
                <a:gd name="connsiteY71" fmla="*/ 100020 h 4275461"/>
                <a:gd name="connsiteX72" fmla="*/ 2944022 w 3619883"/>
                <a:gd name="connsiteY72" fmla="*/ 30853 h 4275461"/>
                <a:gd name="connsiteX73" fmla="*/ 3022289 w 3619883"/>
                <a:gd name="connsiteY73" fmla="*/ 10893 h 4275461"/>
                <a:gd name="connsiteX74" fmla="*/ 3054807 w 3619883"/>
                <a:gd name="connsiteY74" fmla="*/ 24226 h 4275461"/>
                <a:gd name="connsiteX75" fmla="*/ 3141892 w 3619883"/>
                <a:gd name="connsiteY75" fmla="*/ 51925 h 4275461"/>
                <a:gd name="connsiteX76" fmla="*/ 3185711 w 3619883"/>
                <a:gd name="connsiteY76" fmla="*/ 59881 h 4275461"/>
                <a:gd name="connsiteX77" fmla="*/ 3219056 w 3619883"/>
                <a:gd name="connsiteY77" fmla="*/ 55536 h 4275461"/>
                <a:gd name="connsiteX78" fmla="*/ 3263425 w 3619883"/>
                <a:gd name="connsiteY78" fmla="*/ 51706 h 4275461"/>
                <a:gd name="connsiteX79" fmla="*/ 3296219 w 3619883"/>
                <a:gd name="connsiteY79" fmla="*/ 59147 h 4275461"/>
                <a:gd name="connsiteX80" fmla="*/ 3319094 w 3619883"/>
                <a:gd name="connsiteY80" fmla="*/ 42500 h 4275461"/>
                <a:gd name="connsiteX81" fmla="*/ 3420511 w 3619883"/>
                <a:gd name="connsiteY81" fmla="*/ 0 h 4275461"/>
                <a:gd name="connsiteX82" fmla="*/ 3453305 w 3619883"/>
                <a:gd name="connsiteY82" fmla="*/ 7440 h 4275461"/>
                <a:gd name="connsiteX83" fmla="*/ 3496571 w 3619883"/>
                <a:gd name="connsiteY83" fmla="*/ 27182 h 4275461"/>
                <a:gd name="connsiteX84" fmla="*/ 3602117 w 3619883"/>
                <a:gd name="connsiteY84" fmla="*/ 132521 h 4275461"/>
                <a:gd name="connsiteX85" fmla="*/ 3619883 w 3619883"/>
                <a:gd name="connsiteY85" fmla="*/ 140049 h 4275461"/>
                <a:gd name="connsiteX86" fmla="*/ 3619883 w 3619883"/>
                <a:gd name="connsiteY8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472277 w 3619883"/>
                <a:gd name="connsiteY20" fmla="*/ 3951392 h 4275461"/>
                <a:gd name="connsiteX21" fmla="*/ 472277 w 3619883"/>
                <a:gd name="connsiteY21" fmla="*/ 4128157 h 4275461"/>
                <a:gd name="connsiteX22" fmla="*/ 522650 w 3619883"/>
                <a:gd name="connsiteY22" fmla="*/ 4128157 h 4275461"/>
                <a:gd name="connsiteX23" fmla="*/ 573998 w 3619883"/>
                <a:gd name="connsiteY23" fmla="*/ 4275461 h 4275461"/>
                <a:gd name="connsiteX24" fmla="*/ 336164 w 3619883"/>
                <a:gd name="connsiteY24" fmla="*/ 4275461 h 4275461"/>
                <a:gd name="connsiteX25" fmla="*/ 294572 w 3619883"/>
                <a:gd name="connsiteY25" fmla="*/ 4128157 h 4275461"/>
                <a:gd name="connsiteX26" fmla="*/ 339106 w 3619883"/>
                <a:gd name="connsiteY26" fmla="*/ 4128157 h 4275461"/>
                <a:gd name="connsiteX27" fmla="*/ 339106 w 3619883"/>
                <a:gd name="connsiteY27" fmla="*/ 3951392 h 4275461"/>
                <a:gd name="connsiteX28" fmla="*/ 161321 w 3619883"/>
                <a:gd name="connsiteY28" fmla="*/ 3951392 h 4275461"/>
                <a:gd name="connsiteX29" fmla="*/ 161321 w 3619883"/>
                <a:gd name="connsiteY29" fmla="*/ 4128157 h 4275461"/>
                <a:gd name="connsiteX30" fmla="*/ 230914 w 3619883"/>
                <a:gd name="connsiteY30" fmla="*/ 4128157 h 4275461"/>
                <a:gd name="connsiteX31" fmla="*/ 189322 w 3619883"/>
                <a:gd name="connsiteY31" fmla="*/ 4275461 h 4275461"/>
                <a:gd name="connsiteX32" fmla="*/ 0 w 3619883"/>
                <a:gd name="connsiteY32" fmla="*/ 4275461 h 4275461"/>
                <a:gd name="connsiteX33" fmla="*/ 0 w 3619883"/>
                <a:gd name="connsiteY33" fmla="*/ 42229 h 4275461"/>
                <a:gd name="connsiteX34" fmla="*/ 42464 w 3619883"/>
                <a:gd name="connsiteY34" fmla="*/ 40518 h 4275461"/>
                <a:gd name="connsiteX35" fmla="*/ 137733 w 3619883"/>
                <a:gd name="connsiteY35" fmla="*/ 35355 h 4275461"/>
                <a:gd name="connsiteX36" fmla="*/ 270565 w 3619883"/>
                <a:gd name="connsiteY36" fmla="*/ 29759 h 4275461"/>
                <a:gd name="connsiteX37" fmla="*/ 479734 w 3619883"/>
                <a:gd name="connsiteY37" fmla="*/ 45455 h 4275461"/>
                <a:gd name="connsiteX38" fmla="*/ 524103 w 3619883"/>
                <a:gd name="connsiteY38" fmla="*/ 41625 h 4275461"/>
                <a:gd name="connsiteX39" fmla="*/ 624416 w 3619883"/>
                <a:gd name="connsiteY39" fmla="*/ 22696 h 4275461"/>
                <a:gd name="connsiteX40" fmla="*/ 657762 w 3619883"/>
                <a:gd name="connsiteY40" fmla="*/ 18351 h 4275461"/>
                <a:gd name="connsiteX41" fmla="*/ 690557 w 3619883"/>
                <a:gd name="connsiteY41" fmla="*/ 25792 h 4275461"/>
                <a:gd name="connsiteX42" fmla="*/ 745123 w 3619883"/>
                <a:gd name="connsiteY42" fmla="*/ 40157 h 4275461"/>
                <a:gd name="connsiteX43" fmla="*/ 789493 w 3619883"/>
                <a:gd name="connsiteY43" fmla="*/ 36327 h 4275461"/>
                <a:gd name="connsiteX44" fmla="*/ 854255 w 3619883"/>
                <a:gd name="connsiteY44" fmla="*/ 68887 h 4275461"/>
                <a:gd name="connsiteX45" fmla="*/ 897520 w 3619883"/>
                <a:gd name="connsiteY45" fmla="*/ 88629 h 4275461"/>
                <a:gd name="connsiteX46" fmla="*/ 940510 w 3619883"/>
                <a:gd name="connsiteY46" fmla="*/ 114265 h 4275461"/>
                <a:gd name="connsiteX47" fmla="*/ 1082712 w 3619883"/>
                <a:gd name="connsiteY47" fmla="*/ 144543 h 4275461"/>
                <a:gd name="connsiteX48" fmla="*/ 1205348 w 3619883"/>
                <a:gd name="connsiteY48" fmla="*/ 120753 h 4275461"/>
                <a:gd name="connsiteX49" fmla="*/ 1271764 w 3619883"/>
                <a:gd name="connsiteY49" fmla="*/ 117956 h 4275461"/>
                <a:gd name="connsiteX50" fmla="*/ 1315583 w 3619883"/>
                <a:gd name="connsiteY50" fmla="*/ 125912 h 4275461"/>
                <a:gd name="connsiteX51" fmla="*/ 1359125 w 3619883"/>
                <a:gd name="connsiteY51" fmla="*/ 139761 h 4275461"/>
                <a:gd name="connsiteX52" fmla="*/ 1391919 w 3619883"/>
                <a:gd name="connsiteY52" fmla="*/ 147202 h 4275461"/>
                <a:gd name="connsiteX53" fmla="*/ 1436563 w 3619883"/>
                <a:gd name="connsiteY53" fmla="*/ 137480 h 4275461"/>
                <a:gd name="connsiteX54" fmla="*/ 1471566 w 3619883"/>
                <a:gd name="connsiteY54" fmla="*/ 97777 h 4275461"/>
                <a:gd name="connsiteX55" fmla="*/ 1505739 w 3619883"/>
                <a:gd name="connsiteY55" fmla="*/ 75753 h 4275461"/>
                <a:gd name="connsiteX56" fmla="*/ 1590891 w 3619883"/>
                <a:gd name="connsiteY56" fmla="*/ 144702 h 4275461"/>
                <a:gd name="connsiteX57" fmla="*/ 1625616 w 3619883"/>
                <a:gd name="connsiteY57" fmla="*/ 110893 h 4275461"/>
                <a:gd name="connsiteX58" fmla="*/ 1658964 w 3619883"/>
                <a:gd name="connsiteY58" fmla="*/ 106547 h 4275461"/>
                <a:gd name="connsiteX59" fmla="*/ 1746598 w 3619883"/>
                <a:gd name="connsiteY59" fmla="*/ 122460 h 4275461"/>
                <a:gd name="connsiteX60" fmla="*/ 1811913 w 3619883"/>
                <a:gd name="connsiteY60" fmla="*/ 143234 h 4275461"/>
                <a:gd name="connsiteX61" fmla="*/ 1856557 w 3619883"/>
                <a:gd name="connsiteY61" fmla="*/ 133511 h 4275461"/>
                <a:gd name="connsiteX62" fmla="*/ 2066003 w 3619883"/>
                <a:gd name="connsiteY62" fmla="*/ 143313 h 4275461"/>
                <a:gd name="connsiteX63" fmla="*/ 2177615 w 3619883"/>
                <a:gd name="connsiteY63" fmla="*/ 119007 h 4275461"/>
                <a:gd name="connsiteX64" fmla="*/ 2255883 w 3619883"/>
                <a:gd name="connsiteY64" fmla="*/ 99047 h 4275461"/>
                <a:gd name="connsiteX65" fmla="*/ 2344622 w 3619883"/>
                <a:gd name="connsiteY65" fmla="*/ 91388 h 4275461"/>
                <a:gd name="connsiteX66" fmla="*/ 2455682 w 3619883"/>
                <a:gd name="connsiteY66" fmla="*/ 78869 h 4275461"/>
                <a:gd name="connsiteX67" fmla="*/ 2632609 w 3619883"/>
                <a:gd name="connsiteY67" fmla="*/ 75338 h 4275461"/>
                <a:gd name="connsiteX68" fmla="*/ 2742291 w 3619883"/>
                <a:gd name="connsiteY68" fmla="*/ 92282 h 4275461"/>
                <a:gd name="connsiteX69" fmla="*/ 2851974 w 3619883"/>
                <a:gd name="connsiteY69" fmla="*/ 109227 h 4275461"/>
                <a:gd name="connsiteX70" fmla="*/ 2907643 w 3619883"/>
                <a:gd name="connsiteY70" fmla="*/ 100020 h 4275461"/>
                <a:gd name="connsiteX71" fmla="*/ 2944022 w 3619883"/>
                <a:gd name="connsiteY71" fmla="*/ 30853 h 4275461"/>
                <a:gd name="connsiteX72" fmla="*/ 3022289 w 3619883"/>
                <a:gd name="connsiteY72" fmla="*/ 10893 h 4275461"/>
                <a:gd name="connsiteX73" fmla="*/ 3054807 w 3619883"/>
                <a:gd name="connsiteY73" fmla="*/ 24226 h 4275461"/>
                <a:gd name="connsiteX74" fmla="*/ 3141892 w 3619883"/>
                <a:gd name="connsiteY74" fmla="*/ 51925 h 4275461"/>
                <a:gd name="connsiteX75" fmla="*/ 3185711 w 3619883"/>
                <a:gd name="connsiteY75" fmla="*/ 59881 h 4275461"/>
                <a:gd name="connsiteX76" fmla="*/ 3219056 w 3619883"/>
                <a:gd name="connsiteY76" fmla="*/ 55536 h 4275461"/>
                <a:gd name="connsiteX77" fmla="*/ 3263425 w 3619883"/>
                <a:gd name="connsiteY77" fmla="*/ 51706 h 4275461"/>
                <a:gd name="connsiteX78" fmla="*/ 3296219 w 3619883"/>
                <a:gd name="connsiteY78" fmla="*/ 59147 h 4275461"/>
                <a:gd name="connsiteX79" fmla="*/ 3319094 w 3619883"/>
                <a:gd name="connsiteY79" fmla="*/ 42500 h 4275461"/>
                <a:gd name="connsiteX80" fmla="*/ 3420511 w 3619883"/>
                <a:gd name="connsiteY80" fmla="*/ 0 h 4275461"/>
                <a:gd name="connsiteX81" fmla="*/ 3453305 w 3619883"/>
                <a:gd name="connsiteY81" fmla="*/ 7440 h 4275461"/>
                <a:gd name="connsiteX82" fmla="*/ 3496571 w 3619883"/>
                <a:gd name="connsiteY82" fmla="*/ 27182 h 4275461"/>
                <a:gd name="connsiteX83" fmla="*/ 3602117 w 3619883"/>
                <a:gd name="connsiteY83" fmla="*/ 132521 h 4275461"/>
                <a:gd name="connsiteX84" fmla="*/ 3619883 w 3619883"/>
                <a:gd name="connsiteY84" fmla="*/ 140049 h 4275461"/>
                <a:gd name="connsiteX85" fmla="*/ 3619883 w 3619883"/>
                <a:gd name="connsiteY8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472277 w 3619883"/>
                <a:gd name="connsiteY20" fmla="*/ 4128157 h 4275461"/>
                <a:gd name="connsiteX21" fmla="*/ 522650 w 3619883"/>
                <a:gd name="connsiteY21" fmla="*/ 4128157 h 4275461"/>
                <a:gd name="connsiteX22" fmla="*/ 573998 w 3619883"/>
                <a:gd name="connsiteY22" fmla="*/ 4275461 h 4275461"/>
                <a:gd name="connsiteX23" fmla="*/ 336164 w 3619883"/>
                <a:gd name="connsiteY23" fmla="*/ 4275461 h 4275461"/>
                <a:gd name="connsiteX24" fmla="*/ 294572 w 3619883"/>
                <a:gd name="connsiteY24" fmla="*/ 4128157 h 4275461"/>
                <a:gd name="connsiteX25" fmla="*/ 339106 w 3619883"/>
                <a:gd name="connsiteY25" fmla="*/ 4128157 h 4275461"/>
                <a:gd name="connsiteX26" fmla="*/ 339106 w 3619883"/>
                <a:gd name="connsiteY26" fmla="*/ 3951392 h 4275461"/>
                <a:gd name="connsiteX27" fmla="*/ 161321 w 3619883"/>
                <a:gd name="connsiteY27" fmla="*/ 3951392 h 4275461"/>
                <a:gd name="connsiteX28" fmla="*/ 161321 w 3619883"/>
                <a:gd name="connsiteY28" fmla="*/ 4128157 h 4275461"/>
                <a:gd name="connsiteX29" fmla="*/ 230914 w 3619883"/>
                <a:gd name="connsiteY29" fmla="*/ 4128157 h 4275461"/>
                <a:gd name="connsiteX30" fmla="*/ 189322 w 3619883"/>
                <a:gd name="connsiteY30" fmla="*/ 4275461 h 4275461"/>
                <a:gd name="connsiteX31" fmla="*/ 0 w 3619883"/>
                <a:gd name="connsiteY31" fmla="*/ 4275461 h 4275461"/>
                <a:gd name="connsiteX32" fmla="*/ 0 w 3619883"/>
                <a:gd name="connsiteY32" fmla="*/ 42229 h 4275461"/>
                <a:gd name="connsiteX33" fmla="*/ 42464 w 3619883"/>
                <a:gd name="connsiteY33" fmla="*/ 40518 h 4275461"/>
                <a:gd name="connsiteX34" fmla="*/ 137733 w 3619883"/>
                <a:gd name="connsiteY34" fmla="*/ 35355 h 4275461"/>
                <a:gd name="connsiteX35" fmla="*/ 270565 w 3619883"/>
                <a:gd name="connsiteY35" fmla="*/ 29759 h 4275461"/>
                <a:gd name="connsiteX36" fmla="*/ 479734 w 3619883"/>
                <a:gd name="connsiteY36" fmla="*/ 45455 h 4275461"/>
                <a:gd name="connsiteX37" fmla="*/ 524103 w 3619883"/>
                <a:gd name="connsiteY37" fmla="*/ 41625 h 4275461"/>
                <a:gd name="connsiteX38" fmla="*/ 624416 w 3619883"/>
                <a:gd name="connsiteY38" fmla="*/ 22696 h 4275461"/>
                <a:gd name="connsiteX39" fmla="*/ 657762 w 3619883"/>
                <a:gd name="connsiteY39" fmla="*/ 18351 h 4275461"/>
                <a:gd name="connsiteX40" fmla="*/ 690557 w 3619883"/>
                <a:gd name="connsiteY40" fmla="*/ 25792 h 4275461"/>
                <a:gd name="connsiteX41" fmla="*/ 745123 w 3619883"/>
                <a:gd name="connsiteY41" fmla="*/ 40157 h 4275461"/>
                <a:gd name="connsiteX42" fmla="*/ 789493 w 3619883"/>
                <a:gd name="connsiteY42" fmla="*/ 36327 h 4275461"/>
                <a:gd name="connsiteX43" fmla="*/ 854255 w 3619883"/>
                <a:gd name="connsiteY43" fmla="*/ 68887 h 4275461"/>
                <a:gd name="connsiteX44" fmla="*/ 897520 w 3619883"/>
                <a:gd name="connsiteY44" fmla="*/ 88629 h 4275461"/>
                <a:gd name="connsiteX45" fmla="*/ 940510 w 3619883"/>
                <a:gd name="connsiteY45" fmla="*/ 114265 h 4275461"/>
                <a:gd name="connsiteX46" fmla="*/ 1082712 w 3619883"/>
                <a:gd name="connsiteY46" fmla="*/ 144543 h 4275461"/>
                <a:gd name="connsiteX47" fmla="*/ 1205348 w 3619883"/>
                <a:gd name="connsiteY47" fmla="*/ 120753 h 4275461"/>
                <a:gd name="connsiteX48" fmla="*/ 1271764 w 3619883"/>
                <a:gd name="connsiteY48" fmla="*/ 117956 h 4275461"/>
                <a:gd name="connsiteX49" fmla="*/ 1315583 w 3619883"/>
                <a:gd name="connsiteY49" fmla="*/ 125912 h 4275461"/>
                <a:gd name="connsiteX50" fmla="*/ 1359125 w 3619883"/>
                <a:gd name="connsiteY50" fmla="*/ 139761 h 4275461"/>
                <a:gd name="connsiteX51" fmla="*/ 1391919 w 3619883"/>
                <a:gd name="connsiteY51" fmla="*/ 147202 h 4275461"/>
                <a:gd name="connsiteX52" fmla="*/ 1436563 w 3619883"/>
                <a:gd name="connsiteY52" fmla="*/ 137480 h 4275461"/>
                <a:gd name="connsiteX53" fmla="*/ 1471566 w 3619883"/>
                <a:gd name="connsiteY53" fmla="*/ 97777 h 4275461"/>
                <a:gd name="connsiteX54" fmla="*/ 1505739 w 3619883"/>
                <a:gd name="connsiteY54" fmla="*/ 75753 h 4275461"/>
                <a:gd name="connsiteX55" fmla="*/ 1590891 w 3619883"/>
                <a:gd name="connsiteY55" fmla="*/ 144702 h 4275461"/>
                <a:gd name="connsiteX56" fmla="*/ 1625616 w 3619883"/>
                <a:gd name="connsiteY56" fmla="*/ 110893 h 4275461"/>
                <a:gd name="connsiteX57" fmla="*/ 1658964 w 3619883"/>
                <a:gd name="connsiteY57" fmla="*/ 106547 h 4275461"/>
                <a:gd name="connsiteX58" fmla="*/ 1746598 w 3619883"/>
                <a:gd name="connsiteY58" fmla="*/ 122460 h 4275461"/>
                <a:gd name="connsiteX59" fmla="*/ 1811913 w 3619883"/>
                <a:gd name="connsiteY59" fmla="*/ 143234 h 4275461"/>
                <a:gd name="connsiteX60" fmla="*/ 1856557 w 3619883"/>
                <a:gd name="connsiteY60" fmla="*/ 133511 h 4275461"/>
                <a:gd name="connsiteX61" fmla="*/ 2066003 w 3619883"/>
                <a:gd name="connsiteY61" fmla="*/ 143313 h 4275461"/>
                <a:gd name="connsiteX62" fmla="*/ 2177615 w 3619883"/>
                <a:gd name="connsiteY62" fmla="*/ 119007 h 4275461"/>
                <a:gd name="connsiteX63" fmla="*/ 2255883 w 3619883"/>
                <a:gd name="connsiteY63" fmla="*/ 99047 h 4275461"/>
                <a:gd name="connsiteX64" fmla="*/ 2344622 w 3619883"/>
                <a:gd name="connsiteY64" fmla="*/ 91388 h 4275461"/>
                <a:gd name="connsiteX65" fmla="*/ 2455682 w 3619883"/>
                <a:gd name="connsiteY65" fmla="*/ 78869 h 4275461"/>
                <a:gd name="connsiteX66" fmla="*/ 2632609 w 3619883"/>
                <a:gd name="connsiteY66" fmla="*/ 75338 h 4275461"/>
                <a:gd name="connsiteX67" fmla="*/ 2742291 w 3619883"/>
                <a:gd name="connsiteY67" fmla="*/ 92282 h 4275461"/>
                <a:gd name="connsiteX68" fmla="*/ 2851974 w 3619883"/>
                <a:gd name="connsiteY68" fmla="*/ 109227 h 4275461"/>
                <a:gd name="connsiteX69" fmla="*/ 2907643 w 3619883"/>
                <a:gd name="connsiteY69" fmla="*/ 100020 h 4275461"/>
                <a:gd name="connsiteX70" fmla="*/ 2944022 w 3619883"/>
                <a:gd name="connsiteY70" fmla="*/ 30853 h 4275461"/>
                <a:gd name="connsiteX71" fmla="*/ 3022289 w 3619883"/>
                <a:gd name="connsiteY71" fmla="*/ 10893 h 4275461"/>
                <a:gd name="connsiteX72" fmla="*/ 3054807 w 3619883"/>
                <a:gd name="connsiteY72" fmla="*/ 24226 h 4275461"/>
                <a:gd name="connsiteX73" fmla="*/ 3141892 w 3619883"/>
                <a:gd name="connsiteY73" fmla="*/ 51925 h 4275461"/>
                <a:gd name="connsiteX74" fmla="*/ 3185711 w 3619883"/>
                <a:gd name="connsiteY74" fmla="*/ 59881 h 4275461"/>
                <a:gd name="connsiteX75" fmla="*/ 3219056 w 3619883"/>
                <a:gd name="connsiteY75" fmla="*/ 55536 h 4275461"/>
                <a:gd name="connsiteX76" fmla="*/ 3263425 w 3619883"/>
                <a:gd name="connsiteY76" fmla="*/ 51706 h 4275461"/>
                <a:gd name="connsiteX77" fmla="*/ 3296219 w 3619883"/>
                <a:gd name="connsiteY77" fmla="*/ 59147 h 4275461"/>
                <a:gd name="connsiteX78" fmla="*/ 3319094 w 3619883"/>
                <a:gd name="connsiteY78" fmla="*/ 42500 h 4275461"/>
                <a:gd name="connsiteX79" fmla="*/ 3420511 w 3619883"/>
                <a:gd name="connsiteY79" fmla="*/ 0 h 4275461"/>
                <a:gd name="connsiteX80" fmla="*/ 3453305 w 3619883"/>
                <a:gd name="connsiteY80" fmla="*/ 7440 h 4275461"/>
                <a:gd name="connsiteX81" fmla="*/ 3496571 w 3619883"/>
                <a:gd name="connsiteY81" fmla="*/ 27182 h 4275461"/>
                <a:gd name="connsiteX82" fmla="*/ 3602117 w 3619883"/>
                <a:gd name="connsiteY82" fmla="*/ 132521 h 4275461"/>
                <a:gd name="connsiteX83" fmla="*/ 3619883 w 3619883"/>
                <a:gd name="connsiteY83" fmla="*/ 140049 h 4275461"/>
                <a:gd name="connsiteX84" fmla="*/ 3619883 w 3619883"/>
                <a:gd name="connsiteY8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22650 w 3619883"/>
                <a:gd name="connsiteY20" fmla="*/ 4128157 h 4275461"/>
                <a:gd name="connsiteX21" fmla="*/ 573998 w 3619883"/>
                <a:gd name="connsiteY21" fmla="*/ 4275461 h 4275461"/>
                <a:gd name="connsiteX22" fmla="*/ 336164 w 3619883"/>
                <a:gd name="connsiteY22" fmla="*/ 4275461 h 4275461"/>
                <a:gd name="connsiteX23" fmla="*/ 294572 w 3619883"/>
                <a:gd name="connsiteY23" fmla="*/ 4128157 h 4275461"/>
                <a:gd name="connsiteX24" fmla="*/ 339106 w 3619883"/>
                <a:gd name="connsiteY24" fmla="*/ 4128157 h 4275461"/>
                <a:gd name="connsiteX25" fmla="*/ 339106 w 3619883"/>
                <a:gd name="connsiteY25" fmla="*/ 3951392 h 4275461"/>
                <a:gd name="connsiteX26" fmla="*/ 161321 w 3619883"/>
                <a:gd name="connsiteY26" fmla="*/ 3951392 h 4275461"/>
                <a:gd name="connsiteX27" fmla="*/ 161321 w 3619883"/>
                <a:gd name="connsiteY27" fmla="*/ 4128157 h 4275461"/>
                <a:gd name="connsiteX28" fmla="*/ 230914 w 3619883"/>
                <a:gd name="connsiteY28" fmla="*/ 4128157 h 4275461"/>
                <a:gd name="connsiteX29" fmla="*/ 189322 w 3619883"/>
                <a:gd name="connsiteY29" fmla="*/ 4275461 h 4275461"/>
                <a:gd name="connsiteX30" fmla="*/ 0 w 3619883"/>
                <a:gd name="connsiteY30" fmla="*/ 4275461 h 4275461"/>
                <a:gd name="connsiteX31" fmla="*/ 0 w 3619883"/>
                <a:gd name="connsiteY31" fmla="*/ 42229 h 4275461"/>
                <a:gd name="connsiteX32" fmla="*/ 42464 w 3619883"/>
                <a:gd name="connsiteY32" fmla="*/ 40518 h 4275461"/>
                <a:gd name="connsiteX33" fmla="*/ 137733 w 3619883"/>
                <a:gd name="connsiteY33" fmla="*/ 35355 h 4275461"/>
                <a:gd name="connsiteX34" fmla="*/ 270565 w 3619883"/>
                <a:gd name="connsiteY34" fmla="*/ 29759 h 4275461"/>
                <a:gd name="connsiteX35" fmla="*/ 479734 w 3619883"/>
                <a:gd name="connsiteY35" fmla="*/ 45455 h 4275461"/>
                <a:gd name="connsiteX36" fmla="*/ 524103 w 3619883"/>
                <a:gd name="connsiteY36" fmla="*/ 41625 h 4275461"/>
                <a:gd name="connsiteX37" fmla="*/ 624416 w 3619883"/>
                <a:gd name="connsiteY37" fmla="*/ 22696 h 4275461"/>
                <a:gd name="connsiteX38" fmla="*/ 657762 w 3619883"/>
                <a:gd name="connsiteY38" fmla="*/ 18351 h 4275461"/>
                <a:gd name="connsiteX39" fmla="*/ 690557 w 3619883"/>
                <a:gd name="connsiteY39" fmla="*/ 25792 h 4275461"/>
                <a:gd name="connsiteX40" fmla="*/ 745123 w 3619883"/>
                <a:gd name="connsiteY40" fmla="*/ 40157 h 4275461"/>
                <a:gd name="connsiteX41" fmla="*/ 789493 w 3619883"/>
                <a:gd name="connsiteY41" fmla="*/ 36327 h 4275461"/>
                <a:gd name="connsiteX42" fmla="*/ 854255 w 3619883"/>
                <a:gd name="connsiteY42" fmla="*/ 68887 h 4275461"/>
                <a:gd name="connsiteX43" fmla="*/ 897520 w 3619883"/>
                <a:gd name="connsiteY43" fmla="*/ 88629 h 4275461"/>
                <a:gd name="connsiteX44" fmla="*/ 940510 w 3619883"/>
                <a:gd name="connsiteY44" fmla="*/ 114265 h 4275461"/>
                <a:gd name="connsiteX45" fmla="*/ 1082712 w 3619883"/>
                <a:gd name="connsiteY45" fmla="*/ 144543 h 4275461"/>
                <a:gd name="connsiteX46" fmla="*/ 1205348 w 3619883"/>
                <a:gd name="connsiteY46" fmla="*/ 120753 h 4275461"/>
                <a:gd name="connsiteX47" fmla="*/ 1271764 w 3619883"/>
                <a:gd name="connsiteY47" fmla="*/ 117956 h 4275461"/>
                <a:gd name="connsiteX48" fmla="*/ 1315583 w 3619883"/>
                <a:gd name="connsiteY48" fmla="*/ 125912 h 4275461"/>
                <a:gd name="connsiteX49" fmla="*/ 1359125 w 3619883"/>
                <a:gd name="connsiteY49" fmla="*/ 139761 h 4275461"/>
                <a:gd name="connsiteX50" fmla="*/ 1391919 w 3619883"/>
                <a:gd name="connsiteY50" fmla="*/ 147202 h 4275461"/>
                <a:gd name="connsiteX51" fmla="*/ 1436563 w 3619883"/>
                <a:gd name="connsiteY51" fmla="*/ 137480 h 4275461"/>
                <a:gd name="connsiteX52" fmla="*/ 1471566 w 3619883"/>
                <a:gd name="connsiteY52" fmla="*/ 97777 h 4275461"/>
                <a:gd name="connsiteX53" fmla="*/ 1505739 w 3619883"/>
                <a:gd name="connsiteY53" fmla="*/ 75753 h 4275461"/>
                <a:gd name="connsiteX54" fmla="*/ 1590891 w 3619883"/>
                <a:gd name="connsiteY54" fmla="*/ 144702 h 4275461"/>
                <a:gd name="connsiteX55" fmla="*/ 1625616 w 3619883"/>
                <a:gd name="connsiteY55" fmla="*/ 110893 h 4275461"/>
                <a:gd name="connsiteX56" fmla="*/ 1658964 w 3619883"/>
                <a:gd name="connsiteY56" fmla="*/ 106547 h 4275461"/>
                <a:gd name="connsiteX57" fmla="*/ 1746598 w 3619883"/>
                <a:gd name="connsiteY57" fmla="*/ 122460 h 4275461"/>
                <a:gd name="connsiteX58" fmla="*/ 1811913 w 3619883"/>
                <a:gd name="connsiteY58" fmla="*/ 143234 h 4275461"/>
                <a:gd name="connsiteX59" fmla="*/ 1856557 w 3619883"/>
                <a:gd name="connsiteY59" fmla="*/ 133511 h 4275461"/>
                <a:gd name="connsiteX60" fmla="*/ 2066003 w 3619883"/>
                <a:gd name="connsiteY60" fmla="*/ 143313 h 4275461"/>
                <a:gd name="connsiteX61" fmla="*/ 2177615 w 3619883"/>
                <a:gd name="connsiteY61" fmla="*/ 119007 h 4275461"/>
                <a:gd name="connsiteX62" fmla="*/ 2255883 w 3619883"/>
                <a:gd name="connsiteY62" fmla="*/ 99047 h 4275461"/>
                <a:gd name="connsiteX63" fmla="*/ 2344622 w 3619883"/>
                <a:gd name="connsiteY63" fmla="*/ 91388 h 4275461"/>
                <a:gd name="connsiteX64" fmla="*/ 2455682 w 3619883"/>
                <a:gd name="connsiteY64" fmla="*/ 78869 h 4275461"/>
                <a:gd name="connsiteX65" fmla="*/ 2632609 w 3619883"/>
                <a:gd name="connsiteY65" fmla="*/ 75338 h 4275461"/>
                <a:gd name="connsiteX66" fmla="*/ 2742291 w 3619883"/>
                <a:gd name="connsiteY66" fmla="*/ 92282 h 4275461"/>
                <a:gd name="connsiteX67" fmla="*/ 2851974 w 3619883"/>
                <a:gd name="connsiteY67" fmla="*/ 109227 h 4275461"/>
                <a:gd name="connsiteX68" fmla="*/ 2907643 w 3619883"/>
                <a:gd name="connsiteY68" fmla="*/ 100020 h 4275461"/>
                <a:gd name="connsiteX69" fmla="*/ 2944022 w 3619883"/>
                <a:gd name="connsiteY69" fmla="*/ 30853 h 4275461"/>
                <a:gd name="connsiteX70" fmla="*/ 3022289 w 3619883"/>
                <a:gd name="connsiteY70" fmla="*/ 10893 h 4275461"/>
                <a:gd name="connsiteX71" fmla="*/ 3054807 w 3619883"/>
                <a:gd name="connsiteY71" fmla="*/ 24226 h 4275461"/>
                <a:gd name="connsiteX72" fmla="*/ 3141892 w 3619883"/>
                <a:gd name="connsiteY72" fmla="*/ 51925 h 4275461"/>
                <a:gd name="connsiteX73" fmla="*/ 3185711 w 3619883"/>
                <a:gd name="connsiteY73" fmla="*/ 59881 h 4275461"/>
                <a:gd name="connsiteX74" fmla="*/ 3219056 w 3619883"/>
                <a:gd name="connsiteY74" fmla="*/ 55536 h 4275461"/>
                <a:gd name="connsiteX75" fmla="*/ 3263425 w 3619883"/>
                <a:gd name="connsiteY75" fmla="*/ 51706 h 4275461"/>
                <a:gd name="connsiteX76" fmla="*/ 3296219 w 3619883"/>
                <a:gd name="connsiteY76" fmla="*/ 59147 h 4275461"/>
                <a:gd name="connsiteX77" fmla="*/ 3319094 w 3619883"/>
                <a:gd name="connsiteY77" fmla="*/ 42500 h 4275461"/>
                <a:gd name="connsiteX78" fmla="*/ 3420511 w 3619883"/>
                <a:gd name="connsiteY78" fmla="*/ 0 h 4275461"/>
                <a:gd name="connsiteX79" fmla="*/ 3453305 w 3619883"/>
                <a:gd name="connsiteY79" fmla="*/ 7440 h 4275461"/>
                <a:gd name="connsiteX80" fmla="*/ 3496571 w 3619883"/>
                <a:gd name="connsiteY80" fmla="*/ 27182 h 4275461"/>
                <a:gd name="connsiteX81" fmla="*/ 3602117 w 3619883"/>
                <a:gd name="connsiteY81" fmla="*/ 132521 h 4275461"/>
                <a:gd name="connsiteX82" fmla="*/ 3619883 w 3619883"/>
                <a:gd name="connsiteY82" fmla="*/ 140049 h 4275461"/>
                <a:gd name="connsiteX83" fmla="*/ 3619883 w 3619883"/>
                <a:gd name="connsiteY8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3951392 h 4275461"/>
                <a:gd name="connsiteX26" fmla="*/ 161321 w 3619883"/>
                <a:gd name="connsiteY26" fmla="*/ 4128157 h 4275461"/>
                <a:gd name="connsiteX27" fmla="*/ 230914 w 3619883"/>
                <a:gd name="connsiteY27" fmla="*/ 4128157 h 4275461"/>
                <a:gd name="connsiteX28" fmla="*/ 189322 w 3619883"/>
                <a:gd name="connsiteY28" fmla="*/ 4275461 h 4275461"/>
                <a:gd name="connsiteX29" fmla="*/ 0 w 3619883"/>
                <a:gd name="connsiteY29" fmla="*/ 4275461 h 4275461"/>
                <a:gd name="connsiteX30" fmla="*/ 0 w 3619883"/>
                <a:gd name="connsiteY30" fmla="*/ 42229 h 4275461"/>
                <a:gd name="connsiteX31" fmla="*/ 42464 w 3619883"/>
                <a:gd name="connsiteY31" fmla="*/ 40518 h 4275461"/>
                <a:gd name="connsiteX32" fmla="*/ 137733 w 3619883"/>
                <a:gd name="connsiteY32" fmla="*/ 35355 h 4275461"/>
                <a:gd name="connsiteX33" fmla="*/ 270565 w 3619883"/>
                <a:gd name="connsiteY33" fmla="*/ 29759 h 4275461"/>
                <a:gd name="connsiteX34" fmla="*/ 479734 w 3619883"/>
                <a:gd name="connsiteY34" fmla="*/ 45455 h 4275461"/>
                <a:gd name="connsiteX35" fmla="*/ 524103 w 3619883"/>
                <a:gd name="connsiteY35" fmla="*/ 41625 h 4275461"/>
                <a:gd name="connsiteX36" fmla="*/ 624416 w 3619883"/>
                <a:gd name="connsiteY36" fmla="*/ 22696 h 4275461"/>
                <a:gd name="connsiteX37" fmla="*/ 657762 w 3619883"/>
                <a:gd name="connsiteY37" fmla="*/ 18351 h 4275461"/>
                <a:gd name="connsiteX38" fmla="*/ 690557 w 3619883"/>
                <a:gd name="connsiteY38" fmla="*/ 25792 h 4275461"/>
                <a:gd name="connsiteX39" fmla="*/ 745123 w 3619883"/>
                <a:gd name="connsiteY39" fmla="*/ 40157 h 4275461"/>
                <a:gd name="connsiteX40" fmla="*/ 789493 w 3619883"/>
                <a:gd name="connsiteY40" fmla="*/ 36327 h 4275461"/>
                <a:gd name="connsiteX41" fmla="*/ 854255 w 3619883"/>
                <a:gd name="connsiteY41" fmla="*/ 68887 h 4275461"/>
                <a:gd name="connsiteX42" fmla="*/ 897520 w 3619883"/>
                <a:gd name="connsiteY42" fmla="*/ 88629 h 4275461"/>
                <a:gd name="connsiteX43" fmla="*/ 940510 w 3619883"/>
                <a:gd name="connsiteY43" fmla="*/ 114265 h 4275461"/>
                <a:gd name="connsiteX44" fmla="*/ 1082712 w 3619883"/>
                <a:gd name="connsiteY44" fmla="*/ 144543 h 4275461"/>
                <a:gd name="connsiteX45" fmla="*/ 1205348 w 3619883"/>
                <a:gd name="connsiteY45" fmla="*/ 120753 h 4275461"/>
                <a:gd name="connsiteX46" fmla="*/ 1271764 w 3619883"/>
                <a:gd name="connsiteY46" fmla="*/ 117956 h 4275461"/>
                <a:gd name="connsiteX47" fmla="*/ 1315583 w 3619883"/>
                <a:gd name="connsiteY47" fmla="*/ 125912 h 4275461"/>
                <a:gd name="connsiteX48" fmla="*/ 1359125 w 3619883"/>
                <a:gd name="connsiteY48" fmla="*/ 139761 h 4275461"/>
                <a:gd name="connsiteX49" fmla="*/ 1391919 w 3619883"/>
                <a:gd name="connsiteY49" fmla="*/ 147202 h 4275461"/>
                <a:gd name="connsiteX50" fmla="*/ 1436563 w 3619883"/>
                <a:gd name="connsiteY50" fmla="*/ 137480 h 4275461"/>
                <a:gd name="connsiteX51" fmla="*/ 1471566 w 3619883"/>
                <a:gd name="connsiteY51" fmla="*/ 97777 h 4275461"/>
                <a:gd name="connsiteX52" fmla="*/ 1505739 w 3619883"/>
                <a:gd name="connsiteY52" fmla="*/ 75753 h 4275461"/>
                <a:gd name="connsiteX53" fmla="*/ 1590891 w 3619883"/>
                <a:gd name="connsiteY53" fmla="*/ 144702 h 4275461"/>
                <a:gd name="connsiteX54" fmla="*/ 1625616 w 3619883"/>
                <a:gd name="connsiteY54" fmla="*/ 110893 h 4275461"/>
                <a:gd name="connsiteX55" fmla="*/ 1658964 w 3619883"/>
                <a:gd name="connsiteY55" fmla="*/ 106547 h 4275461"/>
                <a:gd name="connsiteX56" fmla="*/ 1746598 w 3619883"/>
                <a:gd name="connsiteY56" fmla="*/ 122460 h 4275461"/>
                <a:gd name="connsiteX57" fmla="*/ 1811913 w 3619883"/>
                <a:gd name="connsiteY57" fmla="*/ 143234 h 4275461"/>
                <a:gd name="connsiteX58" fmla="*/ 1856557 w 3619883"/>
                <a:gd name="connsiteY58" fmla="*/ 133511 h 4275461"/>
                <a:gd name="connsiteX59" fmla="*/ 2066003 w 3619883"/>
                <a:gd name="connsiteY59" fmla="*/ 143313 h 4275461"/>
                <a:gd name="connsiteX60" fmla="*/ 2177615 w 3619883"/>
                <a:gd name="connsiteY60" fmla="*/ 119007 h 4275461"/>
                <a:gd name="connsiteX61" fmla="*/ 2255883 w 3619883"/>
                <a:gd name="connsiteY61" fmla="*/ 99047 h 4275461"/>
                <a:gd name="connsiteX62" fmla="*/ 2344622 w 3619883"/>
                <a:gd name="connsiteY62" fmla="*/ 91388 h 4275461"/>
                <a:gd name="connsiteX63" fmla="*/ 2455682 w 3619883"/>
                <a:gd name="connsiteY63" fmla="*/ 78869 h 4275461"/>
                <a:gd name="connsiteX64" fmla="*/ 2632609 w 3619883"/>
                <a:gd name="connsiteY64" fmla="*/ 75338 h 4275461"/>
                <a:gd name="connsiteX65" fmla="*/ 2742291 w 3619883"/>
                <a:gd name="connsiteY65" fmla="*/ 92282 h 4275461"/>
                <a:gd name="connsiteX66" fmla="*/ 2851974 w 3619883"/>
                <a:gd name="connsiteY66" fmla="*/ 109227 h 4275461"/>
                <a:gd name="connsiteX67" fmla="*/ 2907643 w 3619883"/>
                <a:gd name="connsiteY67" fmla="*/ 100020 h 4275461"/>
                <a:gd name="connsiteX68" fmla="*/ 2944022 w 3619883"/>
                <a:gd name="connsiteY68" fmla="*/ 30853 h 4275461"/>
                <a:gd name="connsiteX69" fmla="*/ 3022289 w 3619883"/>
                <a:gd name="connsiteY69" fmla="*/ 10893 h 4275461"/>
                <a:gd name="connsiteX70" fmla="*/ 3054807 w 3619883"/>
                <a:gd name="connsiteY70" fmla="*/ 24226 h 4275461"/>
                <a:gd name="connsiteX71" fmla="*/ 3141892 w 3619883"/>
                <a:gd name="connsiteY71" fmla="*/ 51925 h 4275461"/>
                <a:gd name="connsiteX72" fmla="*/ 3185711 w 3619883"/>
                <a:gd name="connsiteY72" fmla="*/ 59881 h 4275461"/>
                <a:gd name="connsiteX73" fmla="*/ 3219056 w 3619883"/>
                <a:gd name="connsiteY73" fmla="*/ 55536 h 4275461"/>
                <a:gd name="connsiteX74" fmla="*/ 3263425 w 3619883"/>
                <a:gd name="connsiteY74" fmla="*/ 51706 h 4275461"/>
                <a:gd name="connsiteX75" fmla="*/ 3296219 w 3619883"/>
                <a:gd name="connsiteY75" fmla="*/ 59147 h 4275461"/>
                <a:gd name="connsiteX76" fmla="*/ 3319094 w 3619883"/>
                <a:gd name="connsiteY76" fmla="*/ 42500 h 4275461"/>
                <a:gd name="connsiteX77" fmla="*/ 3420511 w 3619883"/>
                <a:gd name="connsiteY77" fmla="*/ 0 h 4275461"/>
                <a:gd name="connsiteX78" fmla="*/ 3453305 w 3619883"/>
                <a:gd name="connsiteY78" fmla="*/ 7440 h 4275461"/>
                <a:gd name="connsiteX79" fmla="*/ 3496571 w 3619883"/>
                <a:gd name="connsiteY79" fmla="*/ 27182 h 4275461"/>
                <a:gd name="connsiteX80" fmla="*/ 3602117 w 3619883"/>
                <a:gd name="connsiteY80" fmla="*/ 132521 h 4275461"/>
                <a:gd name="connsiteX81" fmla="*/ 3619883 w 3619883"/>
                <a:gd name="connsiteY81" fmla="*/ 140049 h 4275461"/>
                <a:gd name="connsiteX82" fmla="*/ 3619883 w 3619883"/>
                <a:gd name="connsiteY8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4128157 h 4275461"/>
                <a:gd name="connsiteX26" fmla="*/ 230914 w 3619883"/>
                <a:gd name="connsiteY26" fmla="*/ 4128157 h 4275461"/>
                <a:gd name="connsiteX27" fmla="*/ 189322 w 3619883"/>
                <a:gd name="connsiteY27" fmla="*/ 4275461 h 4275461"/>
                <a:gd name="connsiteX28" fmla="*/ 0 w 3619883"/>
                <a:gd name="connsiteY28" fmla="*/ 4275461 h 4275461"/>
                <a:gd name="connsiteX29" fmla="*/ 0 w 3619883"/>
                <a:gd name="connsiteY29" fmla="*/ 42229 h 4275461"/>
                <a:gd name="connsiteX30" fmla="*/ 42464 w 3619883"/>
                <a:gd name="connsiteY30" fmla="*/ 40518 h 4275461"/>
                <a:gd name="connsiteX31" fmla="*/ 137733 w 3619883"/>
                <a:gd name="connsiteY31" fmla="*/ 35355 h 4275461"/>
                <a:gd name="connsiteX32" fmla="*/ 270565 w 3619883"/>
                <a:gd name="connsiteY32" fmla="*/ 29759 h 4275461"/>
                <a:gd name="connsiteX33" fmla="*/ 479734 w 3619883"/>
                <a:gd name="connsiteY33" fmla="*/ 45455 h 4275461"/>
                <a:gd name="connsiteX34" fmla="*/ 524103 w 3619883"/>
                <a:gd name="connsiteY34" fmla="*/ 41625 h 4275461"/>
                <a:gd name="connsiteX35" fmla="*/ 624416 w 3619883"/>
                <a:gd name="connsiteY35" fmla="*/ 22696 h 4275461"/>
                <a:gd name="connsiteX36" fmla="*/ 657762 w 3619883"/>
                <a:gd name="connsiteY36" fmla="*/ 18351 h 4275461"/>
                <a:gd name="connsiteX37" fmla="*/ 690557 w 3619883"/>
                <a:gd name="connsiteY37" fmla="*/ 25792 h 4275461"/>
                <a:gd name="connsiteX38" fmla="*/ 745123 w 3619883"/>
                <a:gd name="connsiteY38" fmla="*/ 40157 h 4275461"/>
                <a:gd name="connsiteX39" fmla="*/ 789493 w 3619883"/>
                <a:gd name="connsiteY39" fmla="*/ 36327 h 4275461"/>
                <a:gd name="connsiteX40" fmla="*/ 854255 w 3619883"/>
                <a:gd name="connsiteY40" fmla="*/ 68887 h 4275461"/>
                <a:gd name="connsiteX41" fmla="*/ 897520 w 3619883"/>
                <a:gd name="connsiteY41" fmla="*/ 88629 h 4275461"/>
                <a:gd name="connsiteX42" fmla="*/ 940510 w 3619883"/>
                <a:gd name="connsiteY42" fmla="*/ 114265 h 4275461"/>
                <a:gd name="connsiteX43" fmla="*/ 1082712 w 3619883"/>
                <a:gd name="connsiteY43" fmla="*/ 144543 h 4275461"/>
                <a:gd name="connsiteX44" fmla="*/ 1205348 w 3619883"/>
                <a:gd name="connsiteY44" fmla="*/ 120753 h 4275461"/>
                <a:gd name="connsiteX45" fmla="*/ 1271764 w 3619883"/>
                <a:gd name="connsiteY45" fmla="*/ 117956 h 4275461"/>
                <a:gd name="connsiteX46" fmla="*/ 1315583 w 3619883"/>
                <a:gd name="connsiteY46" fmla="*/ 125912 h 4275461"/>
                <a:gd name="connsiteX47" fmla="*/ 1359125 w 3619883"/>
                <a:gd name="connsiteY47" fmla="*/ 139761 h 4275461"/>
                <a:gd name="connsiteX48" fmla="*/ 1391919 w 3619883"/>
                <a:gd name="connsiteY48" fmla="*/ 147202 h 4275461"/>
                <a:gd name="connsiteX49" fmla="*/ 1436563 w 3619883"/>
                <a:gd name="connsiteY49" fmla="*/ 137480 h 4275461"/>
                <a:gd name="connsiteX50" fmla="*/ 1471566 w 3619883"/>
                <a:gd name="connsiteY50" fmla="*/ 97777 h 4275461"/>
                <a:gd name="connsiteX51" fmla="*/ 1505739 w 3619883"/>
                <a:gd name="connsiteY51" fmla="*/ 75753 h 4275461"/>
                <a:gd name="connsiteX52" fmla="*/ 1590891 w 3619883"/>
                <a:gd name="connsiteY52" fmla="*/ 144702 h 4275461"/>
                <a:gd name="connsiteX53" fmla="*/ 1625616 w 3619883"/>
                <a:gd name="connsiteY53" fmla="*/ 110893 h 4275461"/>
                <a:gd name="connsiteX54" fmla="*/ 1658964 w 3619883"/>
                <a:gd name="connsiteY54" fmla="*/ 106547 h 4275461"/>
                <a:gd name="connsiteX55" fmla="*/ 1746598 w 3619883"/>
                <a:gd name="connsiteY55" fmla="*/ 122460 h 4275461"/>
                <a:gd name="connsiteX56" fmla="*/ 1811913 w 3619883"/>
                <a:gd name="connsiteY56" fmla="*/ 143234 h 4275461"/>
                <a:gd name="connsiteX57" fmla="*/ 1856557 w 3619883"/>
                <a:gd name="connsiteY57" fmla="*/ 133511 h 4275461"/>
                <a:gd name="connsiteX58" fmla="*/ 2066003 w 3619883"/>
                <a:gd name="connsiteY58" fmla="*/ 143313 h 4275461"/>
                <a:gd name="connsiteX59" fmla="*/ 2177615 w 3619883"/>
                <a:gd name="connsiteY59" fmla="*/ 119007 h 4275461"/>
                <a:gd name="connsiteX60" fmla="*/ 2255883 w 3619883"/>
                <a:gd name="connsiteY60" fmla="*/ 99047 h 4275461"/>
                <a:gd name="connsiteX61" fmla="*/ 2344622 w 3619883"/>
                <a:gd name="connsiteY61" fmla="*/ 91388 h 4275461"/>
                <a:gd name="connsiteX62" fmla="*/ 2455682 w 3619883"/>
                <a:gd name="connsiteY62" fmla="*/ 78869 h 4275461"/>
                <a:gd name="connsiteX63" fmla="*/ 2632609 w 3619883"/>
                <a:gd name="connsiteY63" fmla="*/ 75338 h 4275461"/>
                <a:gd name="connsiteX64" fmla="*/ 2742291 w 3619883"/>
                <a:gd name="connsiteY64" fmla="*/ 92282 h 4275461"/>
                <a:gd name="connsiteX65" fmla="*/ 2851974 w 3619883"/>
                <a:gd name="connsiteY65" fmla="*/ 109227 h 4275461"/>
                <a:gd name="connsiteX66" fmla="*/ 2907643 w 3619883"/>
                <a:gd name="connsiteY66" fmla="*/ 100020 h 4275461"/>
                <a:gd name="connsiteX67" fmla="*/ 2944022 w 3619883"/>
                <a:gd name="connsiteY67" fmla="*/ 30853 h 4275461"/>
                <a:gd name="connsiteX68" fmla="*/ 3022289 w 3619883"/>
                <a:gd name="connsiteY68" fmla="*/ 10893 h 4275461"/>
                <a:gd name="connsiteX69" fmla="*/ 3054807 w 3619883"/>
                <a:gd name="connsiteY69" fmla="*/ 24226 h 4275461"/>
                <a:gd name="connsiteX70" fmla="*/ 3141892 w 3619883"/>
                <a:gd name="connsiteY70" fmla="*/ 51925 h 4275461"/>
                <a:gd name="connsiteX71" fmla="*/ 3185711 w 3619883"/>
                <a:gd name="connsiteY71" fmla="*/ 59881 h 4275461"/>
                <a:gd name="connsiteX72" fmla="*/ 3219056 w 3619883"/>
                <a:gd name="connsiteY72" fmla="*/ 55536 h 4275461"/>
                <a:gd name="connsiteX73" fmla="*/ 3263425 w 3619883"/>
                <a:gd name="connsiteY73" fmla="*/ 51706 h 4275461"/>
                <a:gd name="connsiteX74" fmla="*/ 3296219 w 3619883"/>
                <a:gd name="connsiteY74" fmla="*/ 59147 h 4275461"/>
                <a:gd name="connsiteX75" fmla="*/ 3319094 w 3619883"/>
                <a:gd name="connsiteY75" fmla="*/ 42500 h 4275461"/>
                <a:gd name="connsiteX76" fmla="*/ 3420511 w 3619883"/>
                <a:gd name="connsiteY76" fmla="*/ 0 h 4275461"/>
                <a:gd name="connsiteX77" fmla="*/ 3453305 w 3619883"/>
                <a:gd name="connsiteY77" fmla="*/ 7440 h 4275461"/>
                <a:gd name="connsiteX78" fmla="*/ 3496571 w 3619883"/>
                <a:gd name="connsiteY78" fmla="*/ 27182 h 4275461"/>
                <a:gd name="connsiteX79" fmla="*/ 3602117 w 3619883"/>
                <a:gd name="connsiteY79" fmla="*/ 132521 h 4275461"/>
                <a:gd name="connsiteX80" fmla="*/ 3619883 w 3619883"/>
                <a:gd name="connsiteY80" fmla="*/ 140049 h 4275461"/>
                <a:gd name="connsiteX81" fmla="*/ 3619883 w 3619883"/>
                <a:gd name="connsiteY8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4128157 h 4275461"/>
                <a:gd name="connsiteX26" fmla="*/ 189322 w 3619883"/>
                <a:gd name="connsiteY26" fmla="*/ 4275461 h 4275461"/>
                <a:gd name="connsiteX27" fmla="*/ 0 w 3619883"/>
                <a:gd name="connsiteY27" fmla="*/ 4275461 h 4275461"/>
                <a:gd name="connsiteX28" fmla="*/ 0 w 3619883"/>
                <a:gd name="connsiteY28" fmla="*/ 42229 h 4275461"/>
                <a:gd name="connsiteX29" fmla="*/ 42464 w 3619883"/>
                <a:gd name="connsiteY29" fmla="*/ 40518 h 4275461"/>
                <a:gd name="connsiteX30" fmla="*/ 137733 w 3619883"/>
                <a:gd name="connsiteY30" fmla="*/ 35355 h 4275461"/>
                <a:gd name="connsiteX31" fmla="*/ 270565 w 3619883"/>
                <a:gd name="connsiteY31" fmla="*/ 29759 h 4275461"/>
                <a:gd name="connsiteX32" fmla="*/ 479734 w 3619883"/>
                <a:gd name="connsiteY32" fmla="*/ 45455 h 4275461"/>
                <a:gd name="connsiteX33" fmla="*/ 524103 w 3619883"/>
                <a:gd name="connsiteY33" fmla="*/ 41625 h 4275461"/>
                <a:gd name="connsiteX34" fmla="*/ 624416 w 3619883"/>
                <a:gd name="connsiteY34" fmla="*/ 22696 h 4275461"/>
                <a:gd name="connsiteX35" fmla="*/ 657762 w 3619883"/>
                <a:gd name="connsiteY35" fmla="*/ 18351 h 4275461"/>
                <a:gd name="connsiteX36" fmla="*/ 690557 w 3619883"/>
                <a:gd name="connsiteY36" fmla="*/ 25792 h 4275461"/>
                <a:gd name="connsiteX37" fmla="*/ 745123 w 3619883"/>
                <a:gd name="connsiteY37" fmla="*/ 40157 h 4275461"/>
                <a:gd name="connsiteX38" fmla="*/ 789493 w 3619883"/>
                <a:gd name="connsiteY38" fmla="*/ 36327 h 4275461"/>
                <a:gd name="connsiteX39" fmla="*/ 854255 w 3619883"/>
                <a:gd name="connsiteY39" fmla="*/ 68887 h 4275461"/>
                <a:gd name="connsiteX40" fmla="*/ 897520 w 3619883"/>
                <a:gd name="connsiteY40" fmla="*/ 88629 h 4275461"/>
                <a:gd name="connsiteX41" fmla="*/ 940510 w 3619883"/>
                <a:gd name="connsiteY41" fmla="*/ 114265 h 4275461"/>
                <a:gd name="connsiteX42" fmla="*/ 1082712 w 3619883"/>
                <a:gd name="connsiteY42" fmla="*/ 144543 h 4275461"/>
                <a:gd name="connsiteX43" fmla="*/ 1205348 w 3619883"/>
                <a:gd name="connsiteY43" fmla="*/ 120753 h 4275461"/>
                <a:gd name="connsiteX44" fmla="*/ 1271764 w 3619883"/>
                <a:gd name="connsiteY44" fmla="*/ 117956 h 4275461"/>
                <a:gd name="connsiteX45" fmla="*/ 1315583 w 3619883"/>
                <a:gd name="connsiteY45" fmla="*/ 125912 h 4275461"/>
                <a:gd name="connsiteX46" fmla="*/ 1359125 w 3619883"/>
                <a:gd name="connsiteY46" fmla="*/ 139761 h 4275461"/>
                <a:gd name="connsiteX47" fmla="*/ 1391919 w 3619883"/>
                <a:gd name="connsiteY47" fmla="*/ 147202 h 4275461"/>
                <a:gd name="connsiteX48" fmla="*/ 1436563 w 3619883"/>
                <a:gd name="connsiteY48" fmla="*/ 137480 h 4275461"/>
                <a:gd name="connsiteX49" fmla="*/ 1471566 w 3619883"/>
                <a:gd name="connsiteY49" fmla="*/ 97777 h 4275461"/>
                <a:gd name="connsiteX50" fmla="*/ 1505739 w 3619883"/>
                <a:gd name="connsiteY50" fmla="*/ 75753 h 4275461"/>
                <a:gd name="connsiteX51" fmla="*/ 1590891 w 3619883"/>
                <a:gd name="connsiteY51" fmla="*/ 144702 h 4275461"/>
                <a:gd name="connsiteX52" fmla="*/ 1625616 w 3619883"/>
                <a:gd name="connsiteY52" fmla="*/ 110893 h 4275461"/>
                <a:gd name="connsiteX53" fmla="*/ 1658964 w 3619883"/>
                <a:gd name="connsiteY53" fmla="*/ 106547 h 4275461"/>
                <a:gd name="connsiteX54" fmla="*/ 1746598 w 3619883"/>
                <a:gd name="connsiteY54" fmla="*/ 122460 h 4275461"/>
                <a:gd name="connsiteX55" fmla="*/ 1811913 w 3619883"/>
                <a:gd name="connsiteY55" fmla="*/ 143234 h 4275461"/>
                <a:gd name="connsiteX56" fmla="*/ 1856557 w 3619883"/>
                <a:gd name="connsiteY56" fmla="*/ 133511 h 4275461"/>
                <a:gd name="connsiteX57" fmla="*/ 2066003 w 3619883"/>
                <a:gd name="connsiteY57" fmla="*/ 143313 h 4275461"/>
                <a:gd name="connsiteX58" fmla="*/ 2177615 w 3619883"/>
                <a:gd name="connsiteY58" fmla="*/ 119007 h 4275461"/>
                <a:gd name="connsiteX59" fmla="*/ 2255883 w 3619883"/>
                <a:gd name="connsiteY59" fmla="*/ 99047 h 4275461"/>
                <a:gd name="connsiteX60" fmla="*/ 2344622 w 3619883"/>
                <a:gd name="connsiteY60" fmla="*/ 91388 h 4275461"/>
                <a:gd name="connsiteX61" fmla="*/ 2455682 w 3619883"/>
                <a:gd name="connsiteY61" fmla="*/ 78869 h 4275461"/>
                <a:gd name="connsiteX62" fmla="*/ 2632609 w 3619883"/>
                <a:gd name="connsiteY62" fmla="*/ 75338 h 4275461"/>
                <a:gd name="connsiteX63" fmla="*/ 2742291 w 3619883"/>
                <a:gd name="connsiteY63" fmla="*/ 92282 h 4275461"/>
                <a:gd name="connsiteX64" fmla="*/ 2851974 w 3619883"/>
                <a:gd name="connsiteY64" fmla="*/ 109227 h 4275461"/>
                <a:gd name="connsiteX65" fmla="*/ 2907643 w 3619883"/>
                <a:gd name="connsiteY65" fmla="*/ 100020 h 4275461"/>
                <a:gd name="connsiteX66" fmla="*/ 2944022 w 3619883"/>
                <a:gd name="connsiteY66" fmla="*/ 30853 h 4275461"/>
                <a:gd name="connsiteX67" fmla="*/ 3022289 w 3619883"/>
                <a:gd name="connsiteY67" fmla="*/ 10893 h 4275461"/>
                <a:gd name="connsiteX68" fmla="*/ 3054807 w 3619883"/>
                <a:gd name="connsiteY68" fmla="*/ 24226 h 4275461"/>
                <a:gd name="connsiteX69" fmla="*/ 3141892 w 3619883"/>
                <a:gd name="connsiteY69" fmla="*/ 51925 h 4275461"/>
                <a:gd name="connsiteX70" fmla="*/ 3185711 w 3619883"/>
                <a:gd name="connsiteY70" fmla="*/ 59881 h 4275461"/>
                <a:gd name="connsiteX71" fmla="*/ 3219056 w 3619883"/>
                <a:gd name="connsiteY71" fmla="*/ 55536 h 4275461"/>
                <a:gd name="connsiteX72" fmla="*/ 3263425 w 3619883"/>
                <a:gd name="connsiteY72" fmla="*/ 51706 h 4275461"/>
                <a:gd name="connsiteX73" fmla="*/ 3296219 w 3619883"/>
                <a:gd name="connsiteY73" fmla="*/ 59147 h 4275461"/>
                <a:gd name="connsiteX74" fmla="*/ 3319094 w 3619883"/>
                <a:gd name="connsiteY74" fmla="*/ 42500 h 4275461"/>
                <a:gd name="connsiteX75" fmla="*/ 3420511 w 3619883"/>
                <a:gd name="connsiteY75" fmla="*/ 0 h 4275461"/>
                <a:gd name="connsiteX76" fmla="*/ 3453305 w 3619883"/>
                <a:gd name="connsiteY76" fmla="*/ 7440 h 4275461"/>
                <a:gd name="connsiteX77" fmla="*/ 3496571 w 3619883"/>
                <a:gd name="connsiteY77" fmla="*/ 27182 h 4275461"/>
                <a:gd name="connsiteX78" fmla="*/ 3602117 w 3619883"/>
                <a:gd name="connsiteY78" fmla="*/ 132521 h 4275461"/>
                <a:gd name="connsiteX79" fmla="*/ 3619883 w 3619883"/>
                <a:gd name="connsiteY79" fmla="*/ 140049 h 4275461"/>
                <a:gd name="connsiteX80" fmla="*/ 3619883 w 3619883"/>
                <a:gd name="connsiteY8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89322 w 3619883"/>
                <a:gd name="connsiteY25" fmla="*/ 4275461 h 4275461"/>
                <a:gd name="connsiteX26" fmla="*/ 0 w 3619883"/>
                <a:gd name="connsiteY26" fmla="*/ 4275461 h 4275461"/>
                <a:gd name="connsiteX27" fmla="*/ 0 w 3619883"/>
                <a:gd name="connsiteY27" fmla="*/ 42229 h 4275461"/>
                <a:gd name="connsiteX28" fmla="*/ 42464 w 3619883"/>
                <a:gd name="connsiteY28" fmla="*/ 40518 h 4275461"/>
                <a:gd name="connsiteX29" fmla="*/ 137733 w 3619883"/>
                <a:gd name="connsiteY29" fmla="*/ 35355 h 4275461"/>
                <a:gd name="connsiteX30" fmla="*/ 270565 w 3619883"/>
                <a:gd name="connsiteY30" fmla="*/ 29759 h 4275461"/>
                <a:gd name="connsiteX31" fmla="*/ 479734 w 3619883"/>
                <a:gd name="connsiteY31" fmla="*/ 45455 h 4275461"/>
                <a:gd name="connsiteX32" fmla="*/ 524103 w 3619883"/>
                <a:gd name="connsiteY32" fmla="*/ 41625 h 4275461"/>
                <a:gd name="connsiteX33" fmla="*/ 624416 w 3619883"/>
                <a:gd name="connsiteY33" fmla="*/ 22696 h 4275461"/>
                <a:gd name="connsiteX34" fmla="*/ 657762 w 3619883"/>
                <a:gd name="connsiteY34" fmla="*/ 18351 h 4275461"/>
                <a:gd name="connsiteX35" fmla="*/ 690557 w 3619883"/>
                <a:gd name="connsiteY35" fmla="*/ 25792 h 4275461"/>
                <a:gd name="connsiteX36" fmla="*/ 745123 w 3619883"/>
                <a:gd name="connsiteY36" fmla="*/ 40157 h 4275461"/>
                <a:gd name="connsiteX37" fmla="*/ 789493 w 3619883"/>
                <a:gd name="connsiteY37" fmla="*/ 36327 h 4275461"/>
                <a:gd name="connsiteX38" fmla="*/ 854255 w 3619883"/>
                <a:gd name="connsiteY38" fmla="*/ 68887 h 4275461"/>
                <a:gd name="connsiteX39" fmla="*/ 897520 w 3619883"/>
                <a:gd name="connsiteY39" fmla="*/ 88629 h 4275461"/>
                <a:gd name="connsiteX40" fmla="*/ 940510 w 3619883"/>
                <a:gd name="connsiteY40" fmla="*/ 114265 h 4275461"/>
                <a:gd name="connsiteX41" fmla="*/ 1082712 w 3619883"/>
                <a:gd name="connsiteY41" fmla="*/ 144543 h 4275461"/>
                <a:gd name="connsiteX42" fmla="*/ 1205348 w 3619883"/>
                <a:gd name="connsiteY42" fmla="*/ 120753 h 4275461"/>
                <a:gd name="connsiteX43" fmla="*/ 1271764 w 3619883"/>
                <a:gd name="connsiteY43" fmla="*/ 117956 h 4275461"/>
                <a:gd name="connsiteX44" fmla="*/ 1315583 w 3619883"/>
                <a:gd name="connsiteY44" fmla="*/ 125912 h 4275461"/>
                <a:gd name="connsiteX45" fmla="*/ 1359125 w 3619883"/>
                <a:gd name="connsiteY45" fmla="*/ 139761 h 4275461"/>
                <a:gd name="connsiteX46" fmla="*/ 1391919 w 3619883"/>
                <a:gd name="connsiteY46" fmla="*/ 147202 h 4275461"/>
                <a:gd name="connsiteX47" fmla="*/ 1436563 w 3619883"/>
                <a:gd name="connsiteY47" fmla="*/ 137480 h 4275461"/>
                <a:gd name="connsiteX48" fmla="*/ 1471566 w 3619883"/>
                <a:gd name="connsiteY48" fmla="*/ 97777 h 4275461"/>
                <a:gd name="connsiteX49" fmla="*/ 1505739 w 3619883"/>
                <a:gd name="connsiteY49" fmla="*/ 75753 h 4275461"/>
                <a:gd name="connsiteX50" fmla="*/ 1590891 w 3619883"/>
                <a:gd name="connsiteY50" fmla="*/ 144702 h 4275461"/>
                <a:gd name="connsiteX51" fmla="*/ 1625616 w 3619883"/>
                <a:gd name="connsiteY51" fmla="*/ 110893 h 4275461"/>
                <a:gd name="connsiteX52" fmla="*/ 1658964 w 3619883"/>
                <a:gd name="connsiteY52" fmla="*/ 106547 h 4275461"/>
                <a:gd name="connsiteX53" fmla="*/ 1746598 w 3619883"/>
                <a:gd name="connsiteY53" fmla="*/ 122460 h 4275461"/>
                <a:gd name="connsiteX54" fmla="*/ 1811913 w 3619883"/>
                <a:gd name="connsiteY54" fmla="*/ 143234 h 4275461"/>
                <a:gd name="connsiteX55" fmla="*/ 1856557 w 3619883"/>
                <a:gd name="connsiteY55" fmla="*/ 133511 h 4275461"/>
                <a:gd name="connsiteX56" fmla="*/ 2066003 w 3619883"/>
                <a:gd name="connsiteY56" fmla="*/ 143313 h 4275461"/>
                <a:gd name="connsiteX57" fmla="*/ 2177615 w 3619883"/>
                <a:gd name="connsiteY57" fmla="*/ 119007 h 4275461"/>
                <a:gd name="connsiteX58" fmla="*/ 2255883 w 3619883"/>
                <a:gd name="connsiteY58" fmla="*/ 99047 h 4275461"/>
                <a:gd name="connsiteX59" fmla="*/ 2344622 w 3619883"/>
                <a:gd name="connsiteY59" fmla="*/ 91388 h 4275461"/>
                <a:gd name="connsiteX60" fmla="*/ 2455682 w 3619883"/>
                <a:gd name="connsiteY60" fmla="*/ 78869 h 4275461"/>
                <a:gd name="connsiteX61" fmla="*/ 2632609 w 3619883"/>
                <a:gd name="connsiteY61" fmla="*/ 75338 h 4275461"/>
                <a:gd name="connsiteX62" fmla="*/ 2742291 w 3619883"/>
                <a:gd name="connsiteY62" fmla="*/ 92282 h 4275461"/>
                <a:gd name="connsiteX63" fmla="*/ 2851974 w 3619883"/>
                <a:gd name="connsiteY63" fmla="*/ 109227 h 4275461"/>
                <a:gd name="connsiteX64" fmla="*/ 2907643 w 3619883"/>
                <a:gd name="connsiteY64" fmla="*/ 100020 h 4275461"/>
                <a:gd name="connsiteX65" fmla="*/ 2944022 w 3619883"/>
                <a:gd name="connsiteY65" fmla="*/ 30853 h 4275461"/>
                <a:gd name="connsiteX66" fmla="*/ 3022289 w 3619883"/>
                <a:gd name="connsiteY66" fmla="*/ 10893 h 4275461"/>
                <a:gd name="connsiteX67" fmla="*/ 3054807 w 3619883"/>
                <a:gd name="connsiteY67" fmla="*/ 24226 h 4275461"/>
                <a:gd name="connsiteX68" fmla="*/ 3141892 w 3619883"/>
                <a:gd name="connsiteY68" fmla="*/ 51925 h 4275461"/>
                <a:gd name="connsiteX69" fmla="*/ 3185711 w 3619883"/>
                <a:gd name="connsiteY69" fmla="*/ 59881 h 4275461"/>
                <a:gd name="connsiteX70" fmla="*/ 3219056 w 3619883"/>
                <a:gd name="connsiteY70" fmla="*/ 55536 h 4275461"/>
                <a:gd name="connsiteX71" fmla="*/ 3263425 w 3619883"/>
                <a:gd name="connsiteY71" fmla="*/ 51706 h 4275461"/>
                <a:gd name="connsiteX72" fmla="*/ 3296219 w 3619883"/>
                <a:gd name="connsiteY72" fmla="*/ 59147 h 4275461"/>
                <a:gd name="connsiteX73" fmla="*/ 3319094 w 3619883"/>
                <a:gd name="connsiteY73" fmla="*/ 42500 h 4275461"/>
                <a:gd name="connsiteX74" fmla="*/ 3420511 w 3619883"/>
                <a:gd name="connsiteY74" fmla="*/ 0 h 4275461"/>
                <a:gd name="connsiteX75" fmla="*/ 3453305 w 3619883"/>
                <a:gd name="connsiteY75" fmla="*/ 7440 h 4275461"/>
                <a:gd name="connsiteX76" fmla="*/ 3496571 w 3619883"/>
                <a:gd name="connsiteY76" fmla="*/ 27182 h 4275461"/>
                <a:gd name="connsiteX77" fmla="*/ 3602117 w 3619883"/>
                <a:gd name="connsiteY77" fmla="*/ 132521 h 4275461"/>
                <a:gd name="connsiteX78" fmla="*/ 3619883 w 3619883"/>
                <a:gd name="connsiteY78" fmla="*/ 140049 h 4275461"/>
                <a:gd name="connsiteX79" fmla="*/ 3619883 w 3619883"/>
                <a:gd name="connsiteY7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339106 w 3619883"/>
                <a:gd name="connsiteY22" fmla="*/ 4128157 h 4275461"/>
                <a:gd name="connsiteX23" fmla="*/ 339106 w 3619883"/>
                <a:gd name="connsiteY23" fmla="*/ 3951392 h 4275461"/>
                <a:gd name="connsiteX24" fmla="*/ 189322 w 3619883"/>
                <a:gd name="connsiteY24" fmla="*/ 4275461 h 4275461"/>
                <a:gd name="connsiteX25" fmla="*/ 0 w 3619883"/>
                <a:gd name="connsiteY25" fmla="*/ 4275461 h 4275461"/>
                <a:gd name="connsiteX26" fmla="*/ 0 w 3619883"/>
                <a:gd name="connsiteY26" fmla="*/ 42229 h 4275461"/>
                <a:gd name="connsiteX27" fmla="*/ 42464 w 3619883"/>
                <a:gd name="connsiteY27" fmla="*/ 40518 h 4275461"/>
                <a:gd name="connsiteX28" fmla="*/ 137733 w 3619883"/>
                <a:gd name="connsiteY28" fmla="*/ 35355 h 4275461"/>
                <a:gd name="connsiteX29" fmla="*/ 270565 w 3619883"/>
                <a:gd name="connsiteY29" fmla="*/ 29759 h 4275461"/>
                <a:gd name="connsiteX30" fmla="*/ 479734 w 3619883"/>
                <a:gd name="connsiteY30" fmla="*/ 45455 h 4275461"/>
                <a:gd name="connsiteX31" fmla="*/ 524103 w 3619883"/>
                <a:gd name="connsiteY31" fmla="*/ 41625 h 4275461"/>
                <a:gd name="connsiteX32" fmla="*/ 624416 w 3619883"/>
                <a:gd name="connsiteY32" fmla="*/ 22696 h 4275461"/>
                <a:gd name="connsiteX33" fmla="*/ 657762 w 3619883"/>
                <a:gd name="connsiteY33" fmla="*/ 18351 h 4275461"/>
                <a:gd name="connsiteX34" fmla="*/ 690557 w 3619883"/>
                <a:gd name="connsiteY34" fmla="*/ 25792 h 4275461"/>
                <a:gd name="connsiteX35" fmla="*/ 745123 w 3619883"/>
                <a:gd name="connsiteY35" fmla="*/ 40157 h 4275461"/>
                <a:gd name="connsiteX36" fmla="*/ 789493 w 3619883"/>
                <a:gd name="connsiteY36" fmla="*/ 36327 h 4275461"/>
                <a:gd name="connsiteX37" fmla="*/ 854255 w 3619883"/>
                <a:gd name="connsiteY37" fmla="*/ 68887 h 4275461"/>
                <a:gd name="connsiteX38" fmla="*/ 897520 w 3619883"/>
                <a:gd name="connsiteY38" fmla="*/ 88629 h 4275461"/>
                <a:gd name="connsiteX39" fmla="*/ 940510 w 3619883"/>
                <a:gd name="connsiteY39" fmla="*/ 114265 h 4275461"/>
                <a:gd name="connsiteX40" fmla="*/ 1082712 w 3619883"/>
                <a:gd name="connsiteY40" fmla="*/ 144543 h 4275461"/>
                <a:gd name="connsiteX41" fmla="*/ 1205348 w 3619883"/>
                <a:gd name="connsiteY41" fmla="*/ 120753 h 4275461"/>
                <a:gd name="connsiteX42" fmla="*/ 1271764 w 3619883"/>
                <a:gd name="connsiteY42" fmla="*/ 117956 h 4275461"/>
                <a:gd name="connsiteX43" fmla="*/ 1315583 w 3619883"/>
                <a:gd name="connsiteY43" fmla="*/ 125912 h 4275461"/>
                <a:gd name="connsiteX44" fmla="*/ 1359125 w 3619883"/>
                <a:gd name="connsiteY44" fmla="*/ 139761 h 4275461"/>
                <a:gd name="connsiteX45" fmla="*/ 1391919 w 3619883"/>
                <a:gd name="connsiteY45" fmla="*/ 147202 h 4275461"/>
                <a:gd name="connsiteX46" fmla="*/ 1436563 w 3619883"/>
                <a:gd name="connsiteY46" fmla="*/ 137480 h 4275461"/>
                <a:gd name="connsiteX47" fmla="*/ 1471566 w 3619883"/>
                <a:gd name="connsiteY47" fmla="*/ 97777 h 4275461"/>
                <a:gd name="connsiteX48" fmla="*/ 1505739 w 3619883"/>
                <a:gd name="connsiteY48" fmla="*/ 75753 h 4275461"/>
                <a:gd name="connsiteX49" fmla="*/ 1590891 w 3619883"/>
                <a:gd name="connsiteY49" fmla="*/ 144702 h 4275461"/>
                <a:gd name="connsiteX50" fmla="*/ 1625616 w 3619883"/>
                <a:gd name="connsiteY50" fmla="*/ 110893 h 4275461"/>
                <a:gd name="connsiteX51" fmla="*/ 1658964 w 3619883"/>
                <a:gd name="connsiteY51" fmla="*/ 106547 h 4275461"/>
                <a:gd name="connsiteX52" fmla="*/ 1746598 w 3619883"/>
                <a:gd name="connsiteY52" fmla="*/ 122460 h 4275461"/>
                <a:gd name="connsiteX53" fmla="*/ 1811913 w 3619883"/>
                <a:gd name="connsiteY53" fmla="*/ 143234 h 4275461"/>
                <a:gd name="connsiteX54" fmla="*/ 1856557 w 3619883"/>
                <a:gd name="connsiteY54" fmla="*/ 133511 h 4275461"/>
                <a:gd name="connsiteX55" fmla="*/ 2066003 w 3619883"/>
                <a:gd name="connsiteY55" fmla="*/ 143313 h 4275461"/>
                <a:gd name="connsiteX56" fmla="*/ 2177615 w 3619883"/>
                <a:gd name="connsiteY56" fmla="*/ 119007 h 4275461"/>
                <a:gd name="connsiteX57" fmla="*/ 2255883 w 3619883"/>
                <a:gd name="connsiteY57" fmla="*/ 99047 h 4275461"/>
                <a:gd name="connsiteX58" fmla="*/ 2344622 w 3619883"/>
                <a:gd name="connsiteY58" fmla="*/ 91388 h 4275461"/>
                <a:gd name="connsiteX59" fmla="*/ 2455682 w 3619883"/>
                <a:gd name="connsiteY59" fmla="*/ 78869 h 4275461"/>
                <a:gd name="connsiteX60" fmla="*/ 2632609 w 3619883"/>
                <a:gd name="connsiteY60" fmla="*/ 75338 h 4275461"/>
                <a:gd name="connsiteX61" fmla="*/ 2742291 w 3619883"/>
                <a:gd name="connsiteY61" fmla="*/ 92282 h 4275461"/>
                <a:gd name="connsiteX62" fmla="*/ 2851974 w 3619883"/>
                <a:gd name="connsiteY62" fmla="*/ 109227 h 4275461"/>
                <a:gd name="connsiteX63" fmla="*/ 2907643 w 3619883"/>
                <a:gd name="connsiteY63" fmla="*/ 100020 h 4275461"/>
                <a:gd name="connsiteX64" fmla="*/ 2944022 w 3619883"/>
                <a:gd name="connsiteY64" fmla="*/ 30853 h 4275461"/>
                <a:gd name="connsiteX65" fmla="*/ 3022289 w 3619883"/>
                <a:gd name="connsiteY65" fmla="*/ 10893 h 4275461"/>
                <a:gd name="connsiteX66" fmla="*/ 3054807 w 3619883"/>
                <a:gd name="connsiteY66" fmla="*/ 24226 h 4275461"/>
                <a:gd name="connsiteX67" fmla="*/ 3141892 w 3619883"/>
                <a:gd name="connsiteY67" fmla="*/ 51925 h 4275461"/>
                <a:gd name="connsiteX68" fmla="*/ 3185711 w 3619883"/>
                <a:gd name="connsiteY68" fmla="*/ 59881 h 4275461"/>
                <a:gd name="connsiteX69" fmla="*/ 3219056 w 3619883"/>
                <a:gd name="connsiteY69" fmla="*/ 55536 h 4275461"/>
                <a:gd name="connsiteX70" fmla="*/ 3263425 w 3619883"/>
                <a:gd name="connsiteY70" fmla="*/ 51706 h 4275461"/>
                <a:gd name="connsiteX71" fmla="*/ 3296219 w 3619883"/>
                <a:gd name="connsiteY71" fmla="*/ 59147 h 4275461"/>
                <a:gd name="connsiteX72" fmla="*/ 3319094 w 3619883"/>
                <a:gd name="connsiteY72" fmla="*/ 42500 h 4275461"/>
                <a:gd name="connsiteX73" fmla="*/ 3420511 w 3619883"/>
                <a:gd name="connsiteY73" fmla="*/ 0 h 4275461"/>
                <a:gd name="connsiteX74" fmla="*/ 3453305 w 3619883"/>
                <a:gd name="connsiteY74" fmla="*/ 7440 h 4275461"/>
                <a:gd name="connsiteX75" fmla="*/ 3496571 w 3619883"/>
                <a:gd name="connsiteY75" fmla="*/ 27182 h 4275461"/>
                <a:gd name="connsiteX76" fmla="*/ 3602117 w 3619883"/>
                <a:gd name="connsiteY76" fmla="*/ 132521 h 4275461"/>
                <a:gd name="connsiteX77" fmla="*/ 3619883 w 3619883"/>
                <a:gd name="connsiteY77" fmla="*/ 140049 h 4275461"/>
                <a:gd name="connsiteX78" fmla="*/ 3619883 w 3619883"/>
                <a:gd name="connsiteY7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339106 w 3619883"/>
                <a:gd name="connsiteY22" fmla="*/ 3951392 h 4275461"/>
                <a:gd name="connsiteX23" fmla="*/ 189322 w 3619883"/>
                <a:gd name="connsiteY23" fmla="*/ 4275461 h 4275461"/>
                <a:gd name="connsiteX24" fmla="*/ 0 w 3619883"/>
                <a:gd name="connsiteY24" fmla="*/ 4275461 h 4275461"/>
                <a:gd name="connsiteX25" fmla="*/ 0 w 3619883"/>
                <a:gd name="connsiteY25" fmla="*/ 42229 h 4275461"/>
                <a:gd name="connsiteX26" fmla="*/ 42464 w 3619883"/>
                <a:gd name="connsiteY26" fmla="*/ 40518 h 4275461"/>
                <a:gd name="connsiteX27" fmla="*/ 137733 w 3619883"/>
                <a:gd name="connsiteY27" fmla="*/ 35355 h 4275461"/>
                <a:gd name="connsiteX28" fmla="*/ 270565 w 3619883"/>
                <a:gd name="connsiteY28" fmla="*/ 29759 h 4275461"/>
                <a:gd name="connsiteX29" fmla="*/ 479734 w 3619883"/>
                <a:gd name="connsiteY29" fmla="*/ 45455 h 4275461"/>
                <a:gd name="connsiteX30" fmla="*/ 524103 w 3619883"/>
                <a:gd name="connsiteY30" fmla="*/ 41625 h 4275461"/>
                <a:gd name="connsiteX31" fmla="*/ 624416 w 3619883"/>
                <a:gd name="connsiteY31" fmla="*/ 22696 h 4275461"/>
                <a:gd name="connsiteX32" fmla="*/ 657762 w 3619883"/>
                <a:gd name="connsiteY32" fmla="*/ 18351 h 4275461"/>
                <a:gd name="connsiteX33" fmla="*/ 690557 w 3619883"/>
                <a:gd name="connsiteY33" fmla="*/ 25792 h 4275461"/>
                <a:gd name="connsiteX34" fmla="*/ 745123 w 3619883"/>
                <a:gd name="connsiteY34" fmla="*/ 40157 h 4275461"/>
                <a:gd name="connsiteX35" fmla="*/ 789493 w 3619883"/>
                <a:gd name="connsiteY35" fmla="*/ 36327 h 4275461"/>
                <a:gd name="connsiteX36" fmla="*/ 854255 w 3619883"/>
                <a:gd name="connsiteY36" fmla="*/ 68887 h 4275461"/>
                <a:gd name="connsiteX37" fmla="*/ 897520 w 3619883"/>
                <a:gd name="connsiteY37" fmla="*/ 88629 h 4275461"/>
                <a:gd name="connsiteX38" fmla="*/ 940510 w 3619883"/>
                <a:gd name="connsiteY38" fmla="*/ 114265 h 4275461"/>
                <a:gd name="connsiteX39" fmla="*/ 1082712 w 3619883"/>
                <a:gd name="connsiteY39" fmla="*/ 144543 h 4275461"/>
                <a:gd name="connsiteX40" fmla="*/ 1205348 w 3619883"/>
                <a:gd name="connsiteY40" fmla="*/ 120753 h 4275461"/>
                <a:gd name="connsiteX41" fmla="*/ 1271764 w 3619883"/>
                <a:gd name="connsiteY41" fmla="*/ 117956 h 4275461"/>
                <a:gd name="connsiteX42" fmla="*/ 1315583 w 3619883"/>
                <a:gd name="connsiteY42" fmla="*/ 125912 h 4275461"/>
                <a:gd name="connsiteX43" fmla="*/ 1359125 w 3619883"/>
                <a:gd name="connsiteY43" fmla="*/ 139761 h 4275461"/>
                <a:gd name="connsiteX44" fmla="*/ 1391919 w 3619883"/>
                <a:gd name="connsiteY44" fmla="*/ 147202 h 4275461"/>
                <a:gd name="connsiteX45" fmla="*/ 1436563 w 3619883"/>
                <a:gd name="connsiteY45" fmla="*/ 137480 h 4275461"/>
                <a:gd name="connsiteX46" fmla="*/ 1471566 w 3619883"/>
                <a:gd name="connsiteY46" fmla="*/ 97777 h 4275461"/>
                <a:gd name="connsiteX47" fmla="*/ 1505739 w 3619883"/>
                <a:gd name="connsiteY47" fmla="*/ 75753 h 4275461"/>
                <a:gd name="connsiteX48" fmla="*/ 1590891 w 3619883"/>
                <a:gd name="connsiteY48" fmla="*/ 144702 h 4275461"/>
                <a:gd name="connsiteX49" fmla="*/ 1625616 w 3619883"/>
                <a:gd name="connsiteY49" fmla="*/ 110893 h 4275461"/>
                <a:gd name="connsiteX50" fmla="*/ 1658964 w 3619883"/>
                <a:gd name="connsiteY50" fmla="*/ 106547 h 4275461"/>
                <a:gd name="connsiteX51" fmla="*/ 1746598 w 3619883"/>
                <a:gd name="connsiteY51" fmla="*/ 122460 h 4275461"/>
                <a:gd name="connsiteX52" fmla="*/ 1811913 w 3619883"/>
                <a:gd name="connsiteY52" fmla="*/ 143234 h 4275461"/>
                <a:gd name="connsiteX53" fmla="*/ 1856557 w 3619883"/>
                <a:gd name="connsiteY53" fmla="*/ 133511 h 4275461"/>
                <a:gd name="connsiteX54" fmla="*/ 2066003 w 3619883"/>
                <a:gd name="connsiteY54" fmla="*/ 143313 h 4275461"/>
                <a:gd name="connsiteX55" fmla="*/ 2177615 w 3619883"/>
                <a:gd name="connsiteY55" fmla="*/ 119007 h 4275461"/>
                <a:gd name="connsiteX56" fmla="*/ 2255883 w 3619883"/>
                <a:gd name="connsiteY56" fmla="*/ 99047 h 4275461"/>
                <a:gd name="connsiteX57" fmla="*/ 2344622 w 3619883"/>
                <a:gd name="connsiteY57" fmla="*/ 91388 h 4275461"/>
                <a:gd name="connsiteX58" fmla="*/ 2455682 w 3619883"/>
                <a:gd name="connsiteY58" fmla="*/ 78869 h 4275461"/>
                <a:gd name="connsiteX59" fmla="*/ 2632609 w 3619883"/>
                <a:gd name="connsiteY59" fmla="*/ 75338 h 4275461"/>
                <a:gd name="connsiteX60" fmla="*/ 2742291 w 3619883"/>
                <a:gd name="connsiteY60" fmla="*/ 92282 h 4275461"/>
                <a:gd name="connsiteX61" fmla="*/ 2851974 w 3619883"/>
                <a:gd name="connsiteY61" fmla="*/ 109227 h 4275461"/>
                <a:gd name="connsiteX62" fmla="*/ 2907643 w 3619883"/>
                <a:gd name="connsiteY62" fmla="*/ 100020 h 4275461"/>
                <a:gd name="connsiteX63" fmla="*/ 2944022 w 3619883"/>
                <a:gd name="connsiteY63" fmla="*/ 30853 h 4275461"/>
                <a:gd name="connsiteX64" fmla="*/ 3022289 w 3619883"/>
                <a:gd name="connsiteY64" fmla="*/ 10893 h 4275461"/>
                <a:gd name="connsiteX65" fmla="*/ 3054807 w 3619883"/>
                <a:gd name="connsiteY65" fmla="*/ 24226 h 4275461"/>
                <a:gd name="connsiteX66" fmla="*/ 3141892 w 3619883"/>
                <a:gd name="connsiteY66" fmla="*/ 51925 h 4275461"/>
                <a:gd name="connsiteX67" fmla="*/ 3185711 w 3619883"/>
                <a:gd name="connsiteY67" fmla="*/ 59881 h 4275461"/>
                <a:gd name="connsiteX68" fmla="*/ 3219056 w 3619883"/>
                <a:gd name="connsiteY68" fmla="*/ 55536 h 4275461"/>
                <a:gd name="connsiteX69" fmla="*/ 3263425 w 3619883"/>
                <a:gd name="connsiteY69" fmla="*/ 51706 h 4275461"/>
                <a:gd name="connsiteX70" fmla="*/ 3296219 w 3619883"/>
                <a:gd name="connsiteY70" fmla="*/ 59147 h 4275461"/>
                <a:gd name="connsiteX71" fmla="*/ 3319094 w 3619883"/>
                <a:gd name="connsiteY71" fmla="*/ 42500 h 4275461"/>
                <a:gd name="connsiteX72" fmla="*/ 3420511 w 3619883"/>
                <a:gd name="connsiteY72" fmla="*/ 0 h 4275461"/>
                <a:gd name="connsiteX73" fmla="*/ 3453305 w 3619883"/>
                <a:gd name="connsiteY73" fmla="*/ 7440 h 4275461"/>
                <a:gd name="connsiteX74" fmla="*/ 3496571 w 3619883"/>
                <a:gd name="connsiteY74" fmla="*/ 27182 h 4275461"/>
                <a:gd name="connsiteX75" fmla="*/ 3602117 w 3619883"/>
                <a:gd name="connsiteY75" fmla="*/ 132521 h 4275461"/>
                <a:gd name="connsiteX76" fmla="*/ 3619883 w 3619883"/>
                <a:gd name="connsiteY76" fmla="*/ 140049 h 4275461"/>
                <a:gd name="connsiteX77" fmla="*/ 3619883 w 3619883"/>
                <a:gd name="connsiteY7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189322 w 3619883"/>
                <a:gd name="connsiteY22" fmla="*/ 4275461 h 4275461"/>
                <a:gd name="connsiteX23" fmla="*/ 0 w 3619883"/>
                <a:gd name="connsiteY23" fmla="*/ 4275461 h 4275461"/>
                <a:gd name="connsiteX24" fmla="*/ 0 w 3619883"/>
                <a:gd name="connsiteY24" fmla="*/ 42229 h 4275461"/>
                <a:gd name="connsiteX25" fmla="*/ 42464 w 3619883"/>
                <a:gd name="connsiteY25" fmla="*/ 40518 h 4275461"/>
                <a:gd name="connsiteX26" fmla="*/ 137733 w 3619883"/>
                <a:gd name="connsiteY26" fmla="*/ 35355 h 4275461"/>
                <a:gd name="connsiteX27" fmla="*/ 270565 w 3619883"/>
                <a:gd name="connsiteY27" fmla="*/ 29759 h 4275461"/>
                <a:gd name="connsiteX28" fmla="*/ 479734 w 3619883"/>
                <a:gd name="connsiteY28" fmla="*/ 45455 h 4275461"/>
                <a:gd name="connsiteX29" fmla="*/ 524103 w 3619883"/>
                <a:gd name="connsiteY29" fmla="*/ 41625 h 4275461"/>
                <a:gd name="connsiteX30" fmla="*/ 624416 w 3619883"/>
                <a:gd name="connsiteY30" fmla="*/ 22696 h 4275461"/>
                <a:gd name="connsiteX31" fmla="*/ 657762 w 3619883"/>
                <a:gd name="connsiteY31" fmla="*/ 18351 h 4275461"/>
                <a:gd name="connsiteX32" fmla="*/ 690557 w 3619883"/>
                <a:gd name="connsiteY32" fmla="*/ 25792 h 4275461"/>
                <a:gd name="connsiteX33" fmla="*/ 745123 w 3619883"/>
                <a:gd name="connsiteY33" fmla="*/ 40157 h 4275461"/>
                <a:gd name="connsiteX34" fmla="*/ 789493 w 3619883"/>
                <a:gd name="connsiteY34" fmla="*/ 36327 h 4275461"/>
                <a:gd name="connsiteX35" fmla="*/ 854255 w 3619883"/>
                <a:gd name="connsiteY35" fmla="*/ 68887 h 4275461"/>
                <a:gd name="connsiteX36" fmla="*/ 897520 w 3619883"/>
                <a:gd name="connsiteY36" fmla="*/ 88629 h 4275461"/>
                <a:gd name="connsiteX37" fmla="*/ 940510 w 3619883"/>
                <a:gd name="connsiteY37" fmla="*/ 114265 h 4275461"/>
                <a:gd name="connsiteX38" fmla="*/ 1082712 w 3619883"/>
                <a:gd name="connsiteY38" fmla="*/ 144543 h 4275461"/>
                <a:gd name="connsiteX39" fmla="*/ 1205348 w 3619883"/>
                <a:gd name="connsiteY39" fmla="*/ 120753 h 4275461"/>
                <a:gd name="connsiteX40" fmla="*/ 1271764 w 3619883"/>
                <a:gd name="connsiteY40" fmla="*/ 117956 h 4275461"/>
                <a:gd name="connsiteX41" fmla="*/ 1315583 w 3619883"/>
                <a:gd name="connsiteY41" fmla="*/ 125912 h 4275461"/>
                <a:gd name="connsiteX42" fmla="*/ 1359125 w 3619883"/>
                <a:gd name="connsiteY42" fmla="*/ 139761 h 4275461"/>
                <a:gd name="connsiteX43" fmla="*/ 1391919 w 3619883"/>
                <a:gd name="connsiteY43" fmla="*/ 147202 h 4275461"/>
                <a:gd name="connsiteX44" fmla="*/ 1436563 w 3619883"/>
                <a:gd name="connsiteY44" fmla="*/ 137480 h 4275461"/>
                <a:gd name="connsiteX45" fmla="*/ 1471566 w 3619883"/>
                <a:gd name="connsiteY45" fmla="*/ 97777 h 4275461"/>
                <a:gd name="connsiteX46" fmla="*/ 1505739 w 3619883"/>
                <a:gd name="connsiteY46" fmla="*/ 75753 h 4275461"/>
                <a:gd name="connsiteX47" fmla="*/ 1590891 w 3619883"/>
                <a:gd name="connsiteY47" fmla="*/ 144702 h 4275461"/>
                <a:gd name="connsiteX48" fmla="*/ 1625616 w 3619883"/>
                <a:gd name="connsiteY48" fmla="*/ 110893 h 4275461"/>
                <a:gd name="connsiteX49" fmla="*/ 1658964 w 3619883"/>
                <a:gd name="connsiteY49" fmla="*/ 106547 h 4275461"/>
                <a:gd name="connsiteX50" fmla="*/ 1746598 w 3619883"/>
                <a:gd name="connsiteY50" fmla="*/ 122460 h 4275461"/>
                <a:gd name="connsiteX51" fmla="*/ 1811913 w 3619883"/>
                <a:gd name="connsiteY51" fmla="*/ 143234 h 4275461"/>
                <a:gd name="connsiteX52" fmla="*/ 1856557 w 3619883"/>
                <a:gd name="connsiteY52" fmla="*/ 133511 h 4275461"/>
                <a:gd name="connsiteX53" fmla="*/ 2066003 w 3619883"/>
                <a:gd name="connsiteY53" fmla="*/ 143313 h 4275461"/>
                <a:gd name="connsiteX54" fmla="*/ 2177615 w 3619883"/>
                <a:gd name="connsiteY54" fmla="*/ 119007 h 4275461"/>
                <a:gd name="connsiteX55" fmla="*/ 2255883 w 3619883"/>
                <a:gd name="connsiteY55" fmla="*/ 99047 h 4275461"/>
                <a:gd name="connsiteX56" fmla="*/ 2344622 w 3619883"/>
                <a:gd name="connsiteY56" fmla="*/ 91388 h 4275461"/>
                <a:gd name="connsiteX57" fmla="*/ 2455682 w 3619883"/>
                <a:gd name="connsiteY57" fmla="*/ 78869 h 4275461"/>
                <a:gd name="connsiteX58" fmla="*/ 2632609 w 3619883"/>
                <a:gd name="connsiteY58" fmla="*/ 75338 h 4275461"/>
                <a:gd name="connsiteX59" fmla="*/ 2742291 w 3619883"/>
                <a:gd name="connsiteY59" fmla="*/ 92282 h 4275461"/>
                <a:gd name="connsiteX60" fmla="*/ 2851974 w 3619883"/>
                <a:gd name="connsiteY60" fmla="*/ 109227 h 4275461"/>
                <a:gd name="connsiteX61" fmla="*/ 2907643 w 3619883"/>
                <a:gd name="connsiteY61" fmla="*/ 100020 h 4275461"/>
                <a:gd name="connsiteX62" fmla="*/ 2944022 w 3619883"/>
                <a:gd name="connsiteY62" fmla="*/ 30853 h 4275461"/>
                <a:gd name="connsiteX63" fmla="*/ 3022289 w 3619883"/>
                <a:gd name="connsiteY63" fmla="*/ 10893 h 4275461"/>
                <a:gd name="connsiteX64" fmla="*/ 3054807 w 3619883"/>
                <a:gd name="connsiteY64" fmla="*/ 24226 h 4275461"/>
                <a:gd name="connsiteX65" fmla="*/ 3141892 w 3619883"/>
                <a:gd name="connsiteY65" fmla="*/ 51925 h 4275461"/>
                <a:gd name="connsiteX66" fmla="*/ 3185711 w 3619883"/>
                <a:gd name="connsiteY66" fmla="*/ 59881 h 4275461"/>
                <a:gd name="connsiteX67" fmla="*/ 3219056 w 3619883"/>
                <a:gd name="connsiteY67" fmla="*/ 55536 h 4275461"/>
                <a:gd name="connsiteX68" fmla="*/ 3263425 w 3619883"/>
                <a:gd name="connsiteY68" fmla="*/ 51706 h 4275461"/>
                <a:gd name="connsiteX69" fmla="*/ 3296219 w 3619883"/>
                <a:gd name="connsiteY69" fmla="*/ 59147 h 4275461"/>
                <a:gd name="connsiteX70" fmla="*/ 3319094 w 3619883"/>
                <a:gd name="connsiteY70" fmla="*/ 42500 h 4275461"/>
                <a:gd name="connsiteX71" fmla="*/ 3420511 w 3619883"/>
                <a:gd name="connsiteY71" fmla="*/ 0 h 4275461"/>
                <a:gd name="connsiteX72" fmla="*/ 3453305 w 3619883"/>
                <a:gd name="connsiteY72" fmla="*/ 7440 h 4275461"/>
                <a:gd name="connsiteX73" fmla="*/ 3496571 w 3619883"/>
                <a:gd name="connsiteY73" fmla="*/ 27182 h 4275461"/>
                <a:gd name="connsiteX74" fmla="*/ 3602117 w 3619883"/>
                <a:gd name="connsiteY74" fmla="*/ 132521 h 4275461"/>
                <a:gd name="connsiteX75" fmla="*/ 3619883 w 3619883"/>
                <a:gd name="connsiteY75" fmla="*/ 140049 h 4275461"/>
                <a:gd name="connsiteX76" fmla="*/ 3619883 w 3619883"/>
                <a:gd name="connsiteY76" fmla="*/ 4275461 h 4275461"/>
                <a:gd name="connsiteX0" fmla="*/ 3619883 w 3619883"/>
                <a:gd name="connsiteY0" fmla="*/ 755612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189322 w 3619883"/>
                <a:gd name="connsiteY22" fmla="*/ 4275461 h 4275461"/>
                <a:gd name="connsiteX23" fmla="*/ 0 w 3619883"/>
                <a:gd name="connsiteY23" fmla="*/ 4275461 h 4275461"/>
                <a:gd name="connsiteX24" fmla="*/ 0 w 3619883"/>
                <a:gd name="connsiteY24" fmla="*/ 42229 h 4275461"/>
                <a:gd name="connsiteX25" fmla="*/ 42464 w 3619883"/>
                <a:gd name="connsiteY25" fmla="*/ 40518 h 4275461"/>
                <a:gd name="connsiteX26" fmla="*/ 137733 w 3619883"/>
                <a:gd name="connsiteY26" fmla="*/ 35355 h 4275461"/>
                <a:gd name="connsiteX27" fmla="*/ 270565 w 3619883"/>
                <a:gd name="connsiteY27" fmla="*/ 29759 h 4275461"/>
                <a:gd name="connsiteX28" fmla="*/ 479734 w 3619883"/>
                <a:gd name="connsiteY28" fmla="*/ 45455 h 4275461"/>
                <a:gd name="connsiteX29" fmla="*/ 524103 w 3619883"/>
                <a:gd name="connsiteY29" fmla="*/ 41625 h 4275461"/>
                <a:gd name="connsiteX30" fmla="*/ 624416 w 3619883"/>
                <a:gd name="connsiteY30" fmla="*/ 22696 h 4275461"/>
                <a:gd name="connsiteX31" fmla="*/ 657762 w 3619883"/>
                <a:gd name="connsiteY31" fmla="*/ 18351 h 4275461"/>
                <a:gd name="connsiteX32" fmla="*/ 690557 w 3619883"/>
                <a:gd name="connsiteY32" fmla="*/ 25792 h 4275461"/>
                <a:gd name="connsiteX33" fmla="*/ 745123 w 3619883"/>
                <a:gd name="connsiteY33" fmla="*/ 40157 h 4275461"/>
                <a:gd name="connsiteX34" fmla="*/ 789493 w 3619883"/>
                <a:gd name="connsiteY34" fmla="*/ 36327 h 4275461"/>
                <a:gd name="connsiteX35" fmla="*/ 854255 w 3619883"/>
                <a:gd name="connsiteY35" fmla="*/ 68887 h 4275461"/>
                <a:gd name="connsiteX36" fmla="*/ 897520 w 3619883"/>
                <a:gd name="connsiteY36" fmla="*/ 88629 h 4275461"/>
                <a:gd name="connsiteX37" fmla="*/ 940510 w 3619883"/>
                <a:gd name="connsiteY37" fmla="*/ 114265 h 4275461"/>
                <a:gd name="connsiteX38" fmla="*/ 1082712 w 3619883"/>
                <a:gd name="connsiteY38" fmla="*/ 144543 h 4275461"/>
                <a:gd name="connsiteX39" fmla="*/ 1205348 w 3619883"/>
                <a:gd name="connsiteY39" fmla="*/ 120753 h 4275461"/>
                <a:gd name="connsiteX40" fmla="*/ 1271764 w 3619883"/>
                <a:gd name="connsiteY40" fmla="*/ 117956 h 4275461"/>
                <a:gd name="connsiteX41" fmla="*/ 1315583 w 3619883"/>
                <a:gd name="connsiteY41" fmla="*/ 125912 h 4275461"/>
                <a:gd name="connsiteX42" fmla="*/ 1359125 w 3619883"/>
                <a:gd name="connsiteY42" fmla="*/ 139761 h 4275461"/>
                <a:gd name="connsiteX43" fmla="*/ 1391919 w 3619883"/>
                <a:gd name="connsiteY43" fmla="*/ 147202 h 4275461"/>
                <a:gd name="connsiteX44" fmla="*/ 1436563 w 3619883"/>
                <a:gd name="connsiteY44" fmla="*/ 137480 h 4275461"/>
                <a:gd name="connsiteX45" fmla="*/ 1471566 w 3619883"/>
                <a:gd name="connsiteY45" fmla="*/ 97777 h 4275461"/>
                <a:gd name="connsiteX46" fmla="*/ 1505739 w 3619883"/>
                <a:gd name="connsiteY46" fmla="*/ 75753 h 4275461"/>
                <a:gd name="connsiteX47" fmla="*/ 1590891 w 3619883"/>
                <a:gd name="connsiteY47" fmla="*/ 144702 h 4275461"/>
                <a:gd name="connsiteX48" fmla="*/ 1625616 w 3619883"/>
                <a:gd name="connsiteY48" fmla="*/ 110893 h 4275461"/>
                <a:gd name="connsiteX49" fmla="*/ 1658964 w 3619883"/>
                <a:gd name="connsiteY49" fmla="*/ 106547 h 4275461"/>
                <a:gd name="connsiteX50" fmla="*/ 1746598 w 3619883"/>
                <a:gd name="connsiteY50" fmla="*/ 122460 h 4275461"/>
                <a:gd name="connsiteX51" fmla="*/ 1811913 w 3619883"/>
                <a:gd name="connsiteY51" fmla="*/ 143234 h 4275461"/>
                <a:gd name="connsiteX52" fmla="*/ 1856557 w 3619883"/>
                <a:gd name="connsiteY52" fmla="*/ 133511 h 4275461"/>
                <a:gd name="connsiteX53" fmla="*/ 2066003 w 3619883"/>
                <a:gd name="connsiteY53" fmla="*/ 143313 h 4275461"/>
                <a:gd name="connsiteX54" fmla="*/ 2177615 w 3619883"/>
                <a:gd name="connsiteY54" fmla="*/ 119007 h 4275461"/>
                <a:gd name="connsiteX55" fmla="*/ 2255883 w 3619883"/>
                <a:gd name="connsiteY55" fmla="*/ 99047 h 4275461"/>
                <a:gd name="connsiteX56" fmla="*/ 2344622 w 3619883"/>
                <a:gd name="connsiteY56" fmla="*/ 91388 h 4275461"/>
                <a:gd name="connsiteX57" fmla="*/ 2455682 w 3619883"/>
                <a:gd name="connsiteY57" fmla="*/ 78869 h 4275461"/>
                <a:gd name="connsiteX58" fmla="*/ 2632609 w 3619883"/>
                <a:gd name="connsiteY58" fmla="*/ 75338 h 4275461"/>
                <a:gd name="connsiteX59" fmla="*/ 2742291 w 3619883"/>
                <a:gd name="connsiteY59" fmla="*/ 92282 h 4275461"/>
                <a:gd name="connsiteX60" fmla="*/ 2851974 w 3619883"/>
                <a:gd name="connsiteY60" fmla="*/ 109227 h 4275461"/>
                <a:gd name="connsiteX61" fmla="*/ 2907643 w 3619883"/>
                <a:gd name="connsiteY61" fmla="*/ 100020 h 4275461"/>
                <a:gd name="connsiteX62" fmla="*/ 2944022 w 3619883"/>
                <a:gd name="connsiteY62" fmla="*/ 30853 h 4275461"/>
                <a:gd name="connsiteX63" fmla="*/ 3022289 w 3619883"/>
                <a:gd name="connsiteY63" fmla="*/ 10893 h 4275461"/>
                <a:gd name="connsiteX64" fmla="*/ 3054807 w 3619883"/>
                <a:gd name="connsiteY64" fmla="*/ 24226 h 4275461"/>
                <a:gd name="connsiteX65" fmla="*/ 3141892 w 3619883"/>
                <a:gd name="connsiteY65" fmla="*/ 51925 h 4275461"/>
                <a:gd name="connsiteX66" fmla="*/ 3185711 w 3619883"/>
                <a:gd name="connsiteY66" fmla="*/ 59881 h 4275461"/>
                <a:gd name="connsiteX67" fmla="*/ 3219056 w 3619883"/>
                <a:gd name="connsiteY67" fmla="*/ 55536 h 4275461"/>
                <a:gd name="connsiteX68" fmla="*/ 3263425 w 3619883"/>
                <a:gd name="connsiteY68" fmla="*/ 51706 h 4275461"/>
                <a:gd name="connsiteX69" fmla="*/ 3296219 w 3619883"/>
                <a:gd name="connsiteY69" fmla="*/ 59147 h 4275461"/>
                <a:gd name="connsiteX70" fmla="*/ 3319094 w 3619883"/>
                <a:gd name="connsiteY70" fmla="*/ 42500 h 4275461"/>
                <a:gd name="connsiteX71" fmla="*/ 3420511 w 3619883"/>
                <a:gd name="connsiteY71" fmla="*/ 0 h 4275461"/>
                <a:gd name="connsiteX72" fmla="*/ 3453305 w 3619883"/>
                <a:gd name="connsiteY72" fmla="*/ 7440 h 4275461"/>
                <a:gd name="connsiteX73" fmla="*/ 3496571 w 3619883"/>
                <a:gd name="connsiteY73" fmla="*/ 27182 h 4275461"/>
                <a:gd name="connsiteX74" fmla="*/ 3602117 w 3619883"/>
                <a:gd name="connsiteY74" fmla="*/ 132521 h 4275461"/>
                <a:gd name="connsiteX75" fmla="*/ 3619883 w 3619883"/>
                <a:gd name="connsiteY75" fmla="*/ 140049 h 4275461"/>
                <a:gd name="connsiteX76" fmla="*/ 3619883 w 3619883"/>
                <a:gd name="connsiteY76" fmla="*/ 755612 h 4275461"/>
                <a:gd name="connsiteX0" fmla="*/ 3619883 w 3619883"/>
                <a:gd name="connsiteY0" fmla="*/ 755612 h 4275461"/>
                <a:gd name="connsiteX1" fmla="*/ 3269726 w 3619883"/>
                <a:gd name="connsiteY1" fmla="*/ 4275461 h 4275461"/>
                <a:gd name="connsiteX2" fmla="*/ 3052674 w 3619883"/>
                <a:gd name="connsiteY2" fmla="*/ 4275461 h 4275461"/>
                <a:gd name="connsiteX3" fmla="*/ 3014011 w 3619883"/>
                <a:gd name="connsiteY3" fmla="*/ 4275461 h 4275461"/>
                <a:gd name="connsiteX4" fmla="*/ 2761042 w 3619883"/>
                <a:gd name="connsiteY4" fmla="*/ 4275461 h 4275461"/>
                <a:gd name="connsiteX5" fmla="*/ 2690646 w 3619883"/>
                <a:gd name="connsiteY5" fmla="*/ 4275461 h 4275461"/>
                <a:gd name="connsiteX6" fmla="*/ 2511710 w 3619883"/>
                <a:gd name="connsiteY6" fmla="*/ 4275461 h 4275461"/>
                <a:gd name="connsiteX7" fmla="*/ 2337697 w 3619883"/>
                <a:gd name="connsiteY7" fmla="*/ 4275461 h 4275461"/>
                <a:gd name="connsiteX8" fmla="*/ 2150155 w 3619883"/>
                <a:gd name="connsiteY8" fmla="*/ 4275461 h 4275461"/>
                <a:gd name="connsiteX9" fmla="*/ 2079759 w 3619883"/>
                <a:gd name="connsiteY9" fmla="*/ 4275461 h 4275461"/>
                <a:gd name="connsiteX10" fmla="*/ 1824703 w 3619883"/>
                <a:gd name="connsiteY10" fmla="*/ 4275461 h 4275461"/>
                <a:gd name="connsiteX11" fmla="*/ 1796694 w 3619883"/>
                <a:gd name="connsiteY11" fmla="*/ 4275461 h 4275461"/>
                <a:gd name="connsiteX12" fmla="*/ 1558844 w 3619883"/>
                <a:gd name="connsiteY12" fmla="*/ 4275461 h 4275461"/>
                <a:gd name="connsiteX13" fmla="*/ 1427396 w 3619883"/>
                <a:gd name="connsiteY13" fmla="*/ 4275461 h 4275461"/>
                <a:gd name="connsiteX14" fmla="*/ 1210751 w 3619883"/>
                <a:gd name="connsiteY14" fmla="*/ 4275461 h 4275461"/>
                <a:gd name="connsiteX15" fmla="*/ 1140354 w 3619883"/>
                <a:gd name="connsiteY15" fmla="*/ 4275461 h 4275461"/>
                <a:gd name="connsiteX16" fmla="*/ 953807 w 3619883"/>
                <a:gd name="connsiteY16" fmla="*/ 4275461 h 4275461"/>
                <a:gd name="connsiteX17" fmla="*/ 829432 w 3619883"/>
                <a:gd name="connsiteY17" fmla="*/ 4275461 h 4275461"/>
                <a:gd name="connsiteX18" fmla="*/ 611484 w 3619883"/>
                <a:gd name="connsiteY18" fmla="*/ 4275461 h 4275461"/>
                <a:gd name="connsiteX19" fmla="*/ 573998 w 3619883"/>
                <a:gd name="connsiteY19" fmla="*/ 4275461 h 4275461"/>
                <a:gd name="connsiteX20" fmla="*/ 336164 w 3619883"/>
                <a:gd name="connsiteY20" fmla="*/ 4275461 h 4275461"/>
                <a:gd name="connsiteX21" fmla="*/ 189322 w 3619883"/>
                <a:gd name="connsiteY21" fmla="*/ 4275461 h 4275461"/>
                <a:gd name="connsiteX22" fmla="*/ 0 w 3619883"/>
                <a:gd name="connsiteY22" fmla="*/ 4275461 h 4275461"/>
                <a:gd name="connsiteX23" fmla="*/ 0 w 3619883"/>
                <a:gd name="connsiteY23" fmla="*/ 42229 h 4275461"/>
                <a:gd name="connsiteX24" fmla="*/ 42464 w 3619883"/>
                <a:gd name="connsiteY24" fmla="*/ 40518 h 4275461"/>
                <a:gd name="connsiteX25" fmla="*/ 137733 w 3619883"/>
                <a:gd name="connsiteY25" fmla="*/ 35355 h 4275461"/>
                <a:gd name="connsiteX26" fmla="*/ 270565 w 3619883"/>
                <a:gd name="connsiteY26" fmla="*/ 29759 h 4275461"/>
                <a:gd name="connsiteX27" fmla="*/ 479734 w 3619883"/>
                <a:gd name="connsiteY27" fmla="*/ 45455 h 4275461"/>
                <a:gd name="connsiteX28" fmla="*/ 524103 w 3619883"/>
                <a:gd name="connsiteY28" fmla="*/ 41625 h 4275461"/>
                <a:gd name="connsiteX29" fmla="*/ 624416 w 3619883"/>
                <a:gd name="connsiteY29" fmla="*/ 22696 h 4275461"/>
                <a:gd name="connsiteX30" fmla="*/ 657762 w 3619883"/>
                <a:gd name="connsiteY30" fmla="*/ 18351 h 4275461"/>
                <a:gd name="connsiteX31" fmla="*/ 690557 w 3619883"/>
                <a:gd name="connsiteY31" fmla="*/ 25792 h 4275461"/>
                <a:gd name="connsiteX32" fmla="*/ 745123 w 3619883"/>
                <a:gd name="connsiteY32" fmla="*/ 40157 h 4275461"/>
                <a:gd name="connsiteX33" fmla="*/ 789493 w 3619883"/>
                <a:gd name="connsiteY33" fmla="*/ 36327 h 4275461"/>
                <a:gd name="connsiteX34" fmla="*/ 854255 w 3619883"/>
                <a:gd name="connsiteY34" fmla="*/ 68887 h 4275461"/>
                <a:gd name="connsiteX35" fmla="*/ 897520 w 3619883"/>
                <a:gd name="connsiteY35" fmla="*/ 88629 h 4275461"/>
                <a:gd name="connsiteX36" fmla="*/ 940510 w 3619883"/>
                <a:gd name="connsiteY36" fmla="*/ 114265 h 4275461"/>
                <a:gd name="connsiteX37" fmla="*/ 1082712 w 3619883"/>
                <a:gd name="connsiteY37" fmla="*/ 144543 h 4275461"/>
                <a:gd name="connsiteX38" fmla="*/ 1205348 w 3619883"/>
                <a:gd name="connsiteY38" fmla="*/ 120753 h 4275461"/>
                <a:gd name="connsiteX39" fmla="*/ 1271764 w 3619883"/>
                <a:gd name="connsiteY39" fmla="*/ 117956 h 4275461"/>
                <a:gd name="connsiteX40" fmla="*/ 1315583 w 3619883"/>
                <a:gd name="connsiteY40" fmla="*/ 125912 h 4275461"/>
                <a:gd name="connsiteX41" fmla="*/ 1359125 w 3619883"/>
                <a:gd name="connsiteY41" fmla="*/ 139761 h 4275461"/>
                <a:gd name="connsiteX42" fmla="*/ 1391919 w 3619883"/>
                <a:gd name="connsiteY42" fmla="*/ 147202 h 4275461"/>
                <a:gd name="connsiteX43" fmla="*/ 1436563 w 3619883"/>
                <a:gd name="connsiteY43" fmla="*/ 137480 h 4275461"/>
                <a:gd name="connsiteX44" fmla="*/ 1471566 w 3619883"/>
                <a:gd name="connsiteY44" fmla="*/ 97777 h 4275461"/>
                <a:gd name="connsiteX45" fmla="*/ 1505739 w 3619883"/>
                <a:gd name="connsiteY45" fmla="*/ 75753 h 4275461"/>
                <a:gd name="connsiteX46" fmla="*/ 1590891 w 3619883"/>
                <a:gd name="connsiteY46" fmla="*/ 144702 h 4275461"/>
                <a:gd name="connsiteX47" fmla="*/ 1625616 w 3619883"/>
                <a:gd name="connsiteY47" fmla="*/ 110893 h 4275461"/>
                <a:gd name="connsiteX48" fmla="*/ 1658964 w 3619883"/>
                <a:gd name="connsiteY48" fmla="*/ 106547 h 4275461"/>
                <a:gd name="connsiteX49" fmla="*/ 1746598 w 3619883"/>
                <a:gd name="connsiteY49" fmla="*/ 122460 h 4275461"/>
                <a:gd name="connsiteX50" fmla="*/ 1811913 w 3619883"/>
                <a:gd name="connsiteY50" fmla="*/ 143234 h 4275461"/>
                <a:gd name="connsiteX51" fmla="*/ 1856557 w 3619883"/>
                <a:gd name="connsiteY51" fmla="*/ 133511 h 4275461"/>
                <a:gd name="connsiteX52" fmla="*/ 2066003 w 3619883"/>
                <a:gd name="connsiteY52" fmla="*/ 143313 h 4275461"/>
                <a:gd name="connsiteX53" fmla="*/ 2177615 w 3619883"/>
                <a:gd name="connsiteY53" fmla="*/ 119007 h 4275461"/>
                <a:gd name="connsiteX54" fmla="*/ 2255883 w 3619883"/>
                <a:gd name="connsiteY54" fmla="*/ 99047 h 4275461"/>
                <a:gd name="connsiteX55" fmla="*/ 2344622 w 3619883"/>
                <a:gd name="connsiteY55" fmla="*/ 91388 h 4275461"/>
                <a:gd name="connsiteX56" fmla="*/ 2455682 w 3619883"/>
                <a:gd name="connsiteY56" fmla="*/ 78869 h 4275461"/>
                <a:gd name="connsiteX57" fmla="*/ 2632609 w 3619883"/>
                <a:gd name="connsiteY57" fmla="*/ 75338 h 4275461"/>
                <a:gd name="connsiteX58" fmla="*/ 2742291 w 3619883"/>
                <a:gd name="connsiteY58" fmla="*/ 92282 h 4275461"/>
                <a:gd name="connsiteX59" fmla="*/ 2851974 w 3619883"/>
                <a:gd name="connsiteY59" fmla="*/ 109227 h 4275461"/>
                <a:gd name="connsiteX60" fmla="*/ 2907643 w 3619883"/>
                <a:gd name="connsiteY60" fmla="*/ 100020 h 4275461"/>
                <a:gd name="connsiteX61" fmla="*/ 2944022 w 3619883"/>
                <a:gd name="connsiteY61" fmla="*/ 30853 h 4275461"/>
                <a:gd name="connsiteX62" fmla="*/ 3022289 w 3619883"/>
                <a:gd name="connsiteY62" fmla="*/ 10893 h 4275461"/>
                <a:gd name="connsiteX63" fmla="*/ 3054807 w 3619883"/>
                <a:gd name="connsiteY63" fmla="*/ 24226 h 4275461"/>
                <a:gd name="connsiteX64" fmla="*/ 3141892 w 3619883"/>
                <a:gd name="connsiteY64" fmla="*/ 51925 h 4275461"/>
                <a:gd name="connsiteX65" fmla="*/ 3185711 w 3619883"/>
                <a:gd name="connsiteY65" fmla="*/ 59881 h 4275461"/>
                <a:gd name="connsiteX66" fmla="*/ 3219056 w 3619883"/>
                <a:gd name="connsiteY66" fmla="*/ 55536 h 4275461"/>
                <a:gd name="connsiteX67" fmla="*/ 3263425 w 3619883"/>
                <a:gd name="connsiteY67" fmla="*/ 51706 h 4275461"/>
                <a:gd name="connsiteX68" fmla="*/ 3296219 w 3619883"/>
                <a:gd name="connsiteY68" fmla="*/ 59147 h 4275461"/>
                <a:gd name="connsiteX69" fmla="*/ 3319094 w 3619883"/>
                <a:gd name="connsiteY69" fmla="*/ 42500 h 4275461"/>
                <a:gd name="connsiteX70" fmla="*/ 3420511 w 3619883"/>
                <a:gd name="connsiteY70" fmla="*/ 0 h 4275461"/>
                <a:gd name="connsiteX71" fmla="*/ 3453305 w 3619883"/>
                <a:gd name="connsiteY71" fmla="*/ 7440 h 4275461"/>
                <a:gd name="connsiteX72" fmla="*/ 3496571 w 3619883"/>
                <a:gd name="connsiteY72" fmla="*/ 27182 h 4275461"/>
                <a:gd name="connsiteX73" fmla="*/ 3602117 w 3619883"/>
                <a:gd name="connsiteY73" fmla="*/ 132521 h 4275461"/>
                <a:gd name="connsiteX74" fmla="*/ 3619883 w 3619883"/>
                <a:gd name="connsiteY74" fmla="*/ 140049 h 4275461"/>
                <a:gd name="connsiteX75" fmla="*/ 3619883 w 3619883"/>
                <a:gd name="connsiteY75" fmla="*/ 755612 h 4275461"/>
                <a:gd name="connsiteX0" fmla="*/ 3619883 w 3619883"/>
                <a:gd name="connsiteY0" fmla="*/ 755612 h 4275461"/>
                <a:gd name="connsiteX1" fmla="*/ 3052674 w 3619883"/>
                <a:gd name="connsiteY1" fmla="*/ 4275461 h 4275461"/>
                <a:gd name="connsiteX2" fmla="*/ 3014011 w 3619883"/>
                <a:gd name="connsiteY2" fmla="*/ 4275461 h 4275461"/>
                <a:gd name="connsiteX3" fmla="*/ 2761042 w 3619883"/>
                <a:gd name="connsiteY3" fmla="*/ 4275461 h 4275461"/>
                <a:gd name="connsiteX4" fmla="*/ 2690646 w 3619883"/>
                <a:gd name="connsiteY4" fmla="*/ 4275461 h 4275461"/>
                <a:gd name="connsiteX5" fmla="*/ 2511710 w 3619883"/>
                <a:gd name="connsiteY5" fmla="*/ 4275461 h 4275461"/>
                <a:gd name="connsiteX6" fmla="*/ 2337697 w 3619883"/>
                <a:gd name="connsiteY6" fmla="*/ 4275461 h 4275461"/>
                <a:gd name="connsiteX7" fmla="*/ 2150155 w 3619883"/>
                <a:gd name="connsiteY7" fmla="*/ 4275461 h 4275461"/>
                <a:gd name="connsiteX8" fmla="*/ 2079759 w 3619883"/>
                <a:gd name="connsiteY8" fmla="*/ 4275461 h 4275461"/>
                <a:gd name="connsiteX9" fmla="*/ 1824703 w 3619883"/>
                <a:gd name="connsiteY9" fmla="*/ 4275461 h 4275461"/>
                <a:gd name="connsiteX10" fmla="*/ 1796694 w 3619883"/>
                <a:gd name="connsiteY10" fmla="*/ 4275461 h 4275461"/>
                <a:gd name="connsiteX11" fmla="*/ 1558844 w 3619883"/>
                <a:gd name="connsiteY11" fmla="*/ 4275461 h 4275461"/>
                <a:gd name="connsiteX12" fmla="*/ 1427396 w 3619883"/>
                <a:gd name="connsiteY12" fmla="*/ 4275461 h 4275461"/>
                <a:gd name="connsiteX13" fmla="*/ 1210751 w 3619883"/>
                <a:gd name="connsiteY13" fmla="*/ 4275461 h 4275461"/>
                <a:gd name="connsiteX14" fmla="*/ 1140354 w 3619883"/>
                <a:gd name="connsiteY14" fmla="*/ 4275461 h 4275461"/>
                <a:gd name="connsiteX15" fmla="*/ 953807 w 3619883"/>
                <a:gd name="connsiteY15" fmla="*/ 4275461 h 4275461"/>
                <a:gd name="connsiteX16" fmla="*/ 829432 w 3619883"/>
                <a:gd name="connsiteY16" fmla="*/ 4275461 h 4275461"/>
                <a:gd name="connsiteX17" fmla="*/ 611484 w 3619883"/>
                <a:gd name="connsiteY17" fmla="*/ 4275461 h 4275461"/>
                <a:gd name="connsiteX18" fmla="*/ 573998 w 3619883"/>
                <a:gd name="connsiteY18" fmla="*/ 4275461 h 4275461"/>
                <a:gd name="connsiteX19" fmla="*/ 336164 w 3619883"/>
                <a:gd name="connsiteY19" fmla="*/ 4275461 h 4275461"/>
                <a:gd name="connsiteX20" fmla="*/ 189322 w 3619883"/>
                <a:gd name="connsiteY20" fmla="*/ 4275461 h 4275461"/>
                <a:gd name="connsiteX21" fmla="*/ 0 w 3619883"/>
                <a:gd name="connsiteY21" fmla="*/ 4275461 h 4275461"/>
                <a:gd name="connsiteX22" fmla="*/ 0 w 3619883"/>
                <a:gd name="connsiteY22" fmla="*/ 42229 h 4275461"/>
                <a:gd name="connsiteX23" fmla="*/ 42464 w 3619883"/>
                <a:gd name="connsiteY23" fmla="*/ 40518 h 4275461"/>
                <a:gd name="connsiteX24" fmla="*/ 137733 w 3619883"/>
                <a:gd name="connsiteY24" fmla="*/ 35355 h 4275461"/>
                <a:gd name="connsiteX25" fmla="*/ 270565 w 3619883"/>
                <a:gd name="connsiteY25" fmla="*/ 29759 h 4275461"/>
                <a:gd name="connsiteX26" fmla="*/ 479734 w 3619883"/>
                <a:gd name="connsiteY26" fmla="*/ 45455 h 4275461"/>
                <a:gd name="connsiteX27" fmla="*/ 524103 w 3619883"/>
                <a:gd name="connsiteY27" fmla="*/ 41625 h 4275461"/>
                <a:gd name="connsiteX28" fmla="*/ 624416 w 3619883"/>
                <a:gd name="connsiteY28" fmla="*/ 22696 h 4275461"/>
                <a:gd name="connsiteX29" fmla="*/ 657762 w 3619883"/>
                <a:gd name="connsiteY29" fmla="*/ 18351 h 4275461"/>
                <a:gd name="connsiteX30" fmla="*/ 690557 w 3619883"/>
                <a:gd name="connsiteY30" fmla="*/ 25792 h 4275461"/>
                <a:gd name="connsiteX31" fmla="*/ 745123 w 3619883"/>
                <a:gd name="connsiteY31" fmla="*/ 40157 h 4275461"/>
                <a:gd name="connsiteX32" fmla="*/ 789493 w 3619883"/>
                <a:gd name="connsiteY32" fmla="*/ 36327 h 4275461"/>
                <a:gd name="connsiteX33" fmla="*/ 854255 w 3619883"/>
                <a:gd name="connsiteY33" fmla="*/ 68887 h 4275461"/>
                <a:gd name="connsiteX34" fmla="*/ 897520 w 3619883"/>
                <a:gd name="connsiteY34" fmla="*/ 88629 h 4275461"/>
                <a:gd name="connsiteX35" fmla="*/ 940510 w 3619883"/>
                <a:gd name="connsiteY35" fmla="*/ 114265 h 4275461"/>
                <a:gd name="connsiteX36" fmla="*/ 1082712 w 3619883"/>
                <a:gd name="connsiteY36" fmla="*/ 144543 h 4275461"/>
                <a:gd name="connsiteX37" fmla="*/ 1205348 w 3619883"/>
                <a:gd name="connsiteY37" fmla="*/ 120753 h 4275461"/>
                <a:gd name="connsiteX38" fmla="*/ 1271764 w 3619883"/>
                <a:gd name="connsiteY38" fmla="*/ 117956 h 4275461"/>
                <a:gd name="connsiteX39" fmla="*/ 1315583 w 3619883"/>
                <a:gd name="connsiteY39" fmla="*/ 125912 h 4275461"/>
                <a:gd name="connsiteX40" fmla="*/ 1359125 w 3619883"/>
                <a:gd name="connsiteY40" fmla="*/ 139761 h 4275461"/>
                <a:gd name="connsiteX41" fmla="*/ 1391919 w 3619883"/>
                <a:gd name="connsiteY41" fmla="*/ 147202 h 4275461"/>
                <a:gd name="connsiteX42" fmla="*/ 1436563 w 3619883"/>
                <a:gd name="connsiteY42" fmla="*/ 137480 h 4275461"/>
                <a:gd name="connsiteX43" fmla="*/ 1471566 w 3619883"/>
                <a:gd name="connsiteY43" fmla="*/ 97777 h 4275461"/>
                <a:gd name="connsiteX44" fmla="*/ 1505739 w 3619883"/>
                <a:gd name="connsiteY44" fmla="*/ 75753 h 4275461"/>
                <a:gd name="connsiteX45" fmla="*/ 1590891 w 3619883"/>
                <a:gd name="connsiteY45" fmla="*/ 144702 h 4275461"/>
                <a:gd name="connsiteX46" fmla="*/ 1625616 w 3619883"/>
                <a:gd name="connsiteY46" fmla="*/ 110893 h 4275461"/>
                <a:gd name="connsiteX47" fmla="*/ 1658964 w 3619883"/>
                <a:gd name="connsiteY47" fmla="*/ 106547 h 4275461"/>
                <a:gd name="connsiteX48" fmla="*/ 1746598 w 3619883"/>
                <a:gd name="connsiteY48" fmla="*/ 122460 h 4275461"/>
                <a:gd name="connsiteX49" fmla="*/ 1811913 w 3619883"/>
                <a:gd name="connsiteY49" fmla="*/ 143234 h 4275461"/>
                <a:gd name="connsiteX50" fmla="*/ 1856557 w 3619883"/>
                <a:gd name="connsiteY50" fmla="*/ 133511 h 4275461"/>
                <a:gd name="connsiteX51" fmla="*/ 2066003 w 3619883"/>
                <a:gd name="connsiteY51" fmla="*/ 143313 h 4275461"/>
                <a:gd name="connsiteX52" fmla="*/ 2177615 w 3619883"/>
                <a:gd name="connsiteY52" fmla="*/ 119007 h 4275461"/>
                <a:gd name="connsiteX53" fmla="*/ 2255883 w 3619883"/>
                <a:gd name="connsiteY53" fmla="*/ 99047 h 4275461"/>
                <a:gd name="connsiteX54" fmla="*/ 2344622 w 3619883"/>
                <a:gd name="connsiteY54" fmla="*/ 91388 h 4275461"/>
                <a:gd name="connsiteX55" fmla="*/ 2455682 w 3619883"/>
                <a:gd name="connsiteY55" fmla="*/ 78869 h 4275461"/>
                <a:gd name="connsiteX56" fmla="*/ 2632609 w 3619883"/>
                <a:gd name="connsiteY56" fmla="*/ 75338 h 4275461"/>
                <a:gd name="connsiteX57" fmla="*/ 2742291 w 3619883"/>
                <a:gd name="connsiteY57" fmla="*/ 92282 h 4275461"/>
                <a:gd name="connsiteX58" fmla="*/ 2851974 w 3619883"/>
                <a:gd name="connsiteY58" fmla="*/ 109227 h 4275461"/>
                <a:gd name="connsiteX59" fmla="*/ 2907643 w 3619883"/>
                <a:gd name="connsiteY59" fmla="*/ 100020 h 4275461"/>
                <a:gd name="connsiteX60" fmla="*/ 2944022 w 3619883"/>
                <a:gd name="connsiteY60" fmla="*/ 30853 h 4275461"/>
                <a:gd name="connsiteX61" fmla="*/ 3022289 w 3619883"/>
                <a:gd name="connsiteY61" fmla="*/ 10893 h 4275461"/>
                <a:gd name="connsiteX62" fmla="*/ 3054807 w 3619883"/>
                <a:gd name="connsiteY62" fmla="*/ 24226 h 4275461"/>
                <a:gd name="connsiteX63" fmla="*/ 3141892 w 3619883"/>
                <a:gd name="connsiteY63" fmla="*/ 51925 h 4275461"/>
                <a:gd name="connsiteX64" fmla="*/ 3185711 w 3619883"/>
                <a:gd name="connsiteY64" fmla="*/ 59881 h 4275461"/>
                <a:gd name="connsiteX65" fmla="*/ 3219056 w 3619883"/>
                <a:gd name="connsiteY65" fmla="*/ 55536 h 4275461"/>
                <a:gd name="connsiteX66" fmla="*/ 3263425 w 3619883"/>
                <a:gd name="connsiteY66" fmla="*/ 51706 h 4275461"/>
                <a:gd name="connsiteX67" fmla="*/ 3296219 w 3619883"/>
                <a:gd name="connsiteY67" fmla="*/ 59147 h 4275461"/>
                <a:gd name="connsiteX68" fmla="*/ 3319094 w 3619883"/>
                <a:gd name="connsiteY68" fmla="*/ 42500 h 4275461"/>
                <a:gd name="connsiteX69" fmla="*/ 3420511 w 3619883"/>
                <a:gd name="connsiteY69" fmla="*/ 0 h 4275461"/>
                <a:gd name="connsiteX70" fmla="*/ 3453305 w 3619883"/>
                <a:gd name="connsiteY70" fmla="*/ 7440 h 4275461"/>
                <a:gd name="connsiteX71" fmla="*/ 3496571 w 3619883"/>
                <a:gd name="connsiteY71" fmla="*/ 27182 h 4275461"/>
                <a:gd name="connsiteX72" fmla="*/ 3602117 w 3619883"/>
                <a:gd name="connsiteY72" fmla="*/ 132521 h 4275461"/>
                <a:gd name="connsiteX73" fmla="*/ 3619883 w 3619883"/>
                <a:gd name="connsiteY73" fmla="*/ 140049 h 4275461"/>
                <a:gd name="connsiteX74" fmla="*/ 3619883 w 3619883"/>
                <a:gd name="connsiteY74" fmla="*/ 755612 h 4275461"/>
                <a:gd name="connsiteX0" fmla="*/ 3619883 w 3619883"/>
                <a:gd name="connsiteY0" fmla="*/ 755612 h 4275461"/>
                <a:gd name="connsiteX1" fmla="*/ 3014011 w 3619883"/>
                <a:gd name="connsiteY1" fmla="*/ 4275461 h 4275461"/>
                <a:gd name="connsiteX2" fmla="*/ 2761042 w 3619883"/>
                <a:gd name="connsiteY2" fmla="*/ 4275461 h 4275461"/>
                <a:gd name="connsiteX3" fmla="*/ 2690646 w 3619883"/>
                <a:gd name="connsiteY3" fmla="*/ 4275461 h 4275461"/>
                <a:gd name="connsiteX4" fmla="*/ 2511710 w 3619883"/>
                <a:gd name="connsiteY4" fmla="*/ 4275461 h 4275461"/>
                <a:gd name="connsiteX5" fmla="*/ 2337697 w 3619883"/>
                <a:gd name="connsiteY5" fmla="*/ 4275461 h 4275461"/>
                <a:gd name="connsiteX6" fmla="*/ 2150155 w 3619883"/>
                <a:gd name="connsiteY6" fmla="*/ 4275461 h 4275461"/>
                <a:gd name="connsiteX7" fmla="*/ 2079759 w 3619883"/>
                <a:gd name="connsiteY7" fmla="*/ 4275461 h 4275461"/>
                <a:gd name="connsiteX8" fmla="*/ 1824703 w 3619883"/>
                <a:gd name="connsiteY8" fmla="*/ 4275461 h 4275461"/>
                <a:gd name="connsiteX9" fmla="*/ 1796694 w 3619883"/>
                <a:gd name="connsiteY9" fmla="*/ 4275461 h 4275461"/>
                <a:gd name="connsiteX10" fmla="*/ 1558844 w 3619883"/>
                <a:gd name="connsiteY10" fmla="*/ 4275461 h 4275461"/>
                <a:gd name="connsiteX11" fmla="*/ 1427396 w 3619883"/>
                <a:gd name="connsiteY11" fmla="*/ 4275461 h 4275461"/>
                <a:gd name="connsiteX12" fmla="*/ 1210751 w 3619883"/>
                <a:gd name="connsiteY12" fmla="*/ 4275461 h 4275461"/>
                <a:gd name="connsiteX13" fmla="*/ 1140354 w 3619883"/>
                <a:gd name="connsiteY13" fmla="*/ 4275461 h 4275461"/>
                <a:gd name="connsiteX14" fmla="*/ 953807 w 3619883"/>
                <a:gd name="connsiteY14" fmla="*/ 4275461 h 4275461"/>
                <a:gd name="connsiteX15" fmla="*/ 829432 w 3619883"/>
                <a:gd name="connsiteY15" fmla="*/ 4275461 h 4275461"/>
                <a:gd name="connsiteX16" fmla="*/ 611484 w 3619883"/>
                <a:gd name="connsiteY16" fmla="*/ 4275461 h 4275461"/>
                <a:gd name="connsiteX17" fmla="*/ 573998 w 3619883"/>
                <a:gd name="connsiteY17" fmla="*/ 4275461 h 4275461"/>
                <a:gd name="connsiteX18" fmla="*/ 336164 w 3619883"/>
                <a:gd name="connsiteY18" fmla="*/ 4275461 h 4275461"/>
                <a:gd name="connsiteX19" fmla="*/ 189322 w 3619883"/>
                <a:gd name="connsiteY19" fmla="*/ 4275461 h 4275461"/>
                <a:gd name="connsiteX20" fmla="*/ 0 w 3619883"/>
                <a:gd name="connsiteY20" fmla="*/ 4275461 h 4275461"/>
                <a:gd name="connsiteX21" fmla="*/ 0 w 3619883"/>
                <a:gd name="connsiteY21" fmla="*/ 42229 h 4275461"/>
                <a:gd name="connsiteX22" fmla="*/ 42464 w 3619883"/>
                <a:gd name="connsiteY22" fmla="*/ 40518 h 4275461"/>
                <a:gd name="connsiteX23" fmla="*/ 137733 w 3619883"/>
                <a:gd name="connsiteY23" fmla="*/ 35355 h 4275461"/>
                <a:gd name="connsiteX24" fmla="*/ 270565 w 3619883"/>
                <a:gd name="connsiteY24" fmla="*/ 29759 h 4275461"/>
                <a:gd name="connsiteX25" fmla="*/ 479734 w 3619883"/>
                <a:gd name="connsiteY25" fmla="*/ 45455 h 4275461"/>
                <a:gd name="connsiteX26" fmla="*/ 524103 w 3619883"/>
                <a:gd name="connsiteY26" fmla="*/ 41625 h 4275461"/>
                <a:gd name="connsiteX27" fmla="*/ 624416 w 3619883"/>
                <a:gd name="connsiteY27" fmla="*/ 22696 h 4275461"/>
                <a:gd name="connsiteX28" fmla="*/ 657762 w 3619883"/>
                <a:gd name="connsiteY28" fmla="*/ 18351 h 4275461"/>
                <a:gd name="connsiteX29" fmla="*/ 690557 w 3619883"/>
                <a:gd name="connsiteY29" fmla="*/ 25792 h 4275461"/>
                <a:gd name="connsiteX30" fmla="*/ 745123 w 3619883"/>
                <a:gd name="connsiteY30" fmla="*/ 40157 h 4275461"/>
                <a:gd name="connsiteX31" fmla="*/ 789493 w 3619883"/>
                <a:gd name="connsiteY31" fmla="*/ 36327 h 4275461"/>
                <a:gd name="connsiteX32" fmla="*/ 854255 w 3619883"/>
                <a:gd name="connsiteY32" fmla="*/ 68887 h 4275461"/>
                <a:gd name="connsiteX33" fmla="*/ 897520 w 3619883"/>
                <a:gd name="connsiteY33" fmla="*/ 88629 h 4275461"/>
                <a:gd name="connsiteX34" fmla="*/ 940510 w 3619883"/>
                <a:gd name="connsiteY34" fmla="*/ 114265 h 4275461"/>
                <a:gd name="connsiteX35" fmla="*/ 1082712 w 3619883"/>
                <a:gd name="connsiteY35" fmla="*/ 144543 h 4275461"/>
                <a:gd name="connsiteX36" fmla="*/ 1205348 w 3619883"/>
                <a:gd name="connsiteY36" fmla="*/ 120753 h 4275461"/>
                <a:gd name="connsiteX37" fmla="*/ 1271764 w 3619883"/>
                <a:gd name="connsiteY37" fmla="*/ 117956 h 4275461"/>
                <a:gd name="connsiteX38" fmla="*/ 1315583 w 3619883"/>
                <a:gd name="connsiteY38" fmla="*/ 125912 h 4275461"/>
                <a:gd name="connsiteX39" fmla="*/ 1359125 w 3619883"/>
                <a:gd name="connsiteY39" fmla="*/ 139761 h 4275461"/>
                <a:gd name="connsiteX40" fmla="*/ 1391919 w 3619883"/>
                <a:gd name="connsiteY40" fmla="*/ 147202 h 4275461"/>
                <a:gd name="connsiteX41" fmla="*/ 1436563 w 3619883"/>
                <a:gd name="connsiteY41" fmla="*/ 137480 h 4275461"/>
                <a:gd name="connsiteX42" fmla="*/ 1471566 w 3619883"/>
                <a:gd name="connsiteY42" fmla="*/ 97777 h 4275461"/>
                <a:gd name="connsiteX43" fmla="*/ 1505739 w 3619883"/>
                <a:gd name="connsiteY43" fmla="*/ 75753 h 4275461"/>
                <a:gd name="connsiteX44" fmla="*/ 1590891 w 3619883"/>
                <a:gd name="connsiteY44" fmla="*/ 144702 h 4275461"/>
                <a:gd name="connsiteX45" fmla="*/ 1625616 w 3619883"/>
                <a:gd name="connsiteY45" fmla="*/ 110893 h 4275461"/>
                <a:gd name="connsiteX46" fmla="*/ 1658964 w 3619883"/>
                <a:gd name="connsiteY46" fmla="*/ 106547 h 4275461"/>
                <a:gd name="connsiteX47" fmla="*/ 1746598 w 3619883"/>
                <a:gd name="connsiteY47" fmla="*/ 122460 h 4275461"/>
                <a:gd name="connsiteX48" fmla="*/ 1811913 w 3619883"/>
                <a:gd name="connsiteY48" fmla="*/ 143234 h 4275461"/>
                <a:gd name="connsiteX49" fmla="*/ 1856557 w 3619883"/>
                <a:gd name="connsiteY49" fmla="*/ 133511 h 4275461"/>
                <a:gd name="connsiteX50" fmla="*/ 2066003 w 3619883"/>
                <a:gd name="connsiteY50" fmla="*/ 143313 h 4275461"/>
                <a:gd name="connsiteX51" fmla="*/ 2177615 w 3619883"/>
                <a:gd name="connsiteY51" fmla="*/ 119007 h 4275461"/>
                <a:gd name="connsiteX52" fmla="*/ 2255883 w 3619883"/>
                <a:gd name="connsiteY52" fmla="*/ 99047 h 4275461"/>
                <a:gd name="connsiteX53" fmla="*/ 2344622 w 3619883"/>
                <a:gd name="connsiteY53" fmla="*/ 91388 h 4275461"/>
                <a:gd name="connsiteX54" fmla="*/ 2455682 w 3619883"/>
                <a:gd name="connsiteY54" fmla="*/ 78869 h 4275461"/>
                <a:gd name="connsiteX55" fmla="*/ 2632609 w 3619883"/>
                <a:gd name="connsiteY55" fmla="*/ 75338 h 4275461"/>
                <a:gd name="connsiteX56" fmla="*/ 2742291 w 3619883"/>
                <a:gd name="connsiteY56" fmla="*/ 92282 h 4275461"/>
                <a:gd name="connsiteX57" fmla="*/ 2851974 w 3619883"/>
                <a:gd name="connsiteY57" fmla="*/ 109227 h 4275461"/>
                <a:gd name="connsiteX58" fmla="*/ 2907643 w 3619883"/>
                <a:gd name="connsiteY58" fmla="*/ 100020 h 4275461"/>
                <a:gd name="connsiteX59" fmla="*/ 2944022 w 3619883"/>
                <a:gd name="connsiteY59" fmla="*/ 30853 h 4275461"/>
                <a:gd name="connsiteX60" fmla="*/ 3022289 w 3619883"/>
                <a:gd name="connsiteY60" fmla="*/ 10893 h 4275461"/>
                <a:gd name="connsiteX61" fmla="*/ 3054807 w 3619883"/>
                <a:gd name="connsiteY61" fmla="*/ 24226 h 4275461"/>
                <a:gd name="connsiteX62" fmla="*/ 3141892 w 3619883"/>
                <a:gd name="connsiteY62" fmla="*/ 51925 h 4275461"/>
                <a:gd name="connsiteX63" fmla="*/ 3185711 w 3619883"/>
                <a:gd name="connsiteY63" fmla="*/ 59881 h 4275461"/>
                <a:gd name="connsiteX64" fmla="*/ 3219056 w 3619883"/>
                <a:gd name="connsiteY64" fmla="*/ 55536 h 4275461"/>
                <a:gd name="connsiteX65" fmla="*/ 3263425 w 3619883"/>
                <a:gd name="connsiteY65" fmla="*/ 51706 h 4275461"/>
                <a:gd name="connsiteX66" fmla="*/ 3296219 w 3619883"/>
                <a:gd name="connsiteY66" fmla="*/ 59147 h 4275461"/>
                <a:gd name="connsiteX67" fmla="*/ 3319094 w 3619883"/>
                <a:gd name="connsiteY67" fmla="*/ 42500 h 4275461"/>
                <a:gd name="connsiteX68" fmla="*/ 3420511 w 3619883"/>
                <a:gd name="connsiteY68" fmla="*/ 0 h 4275461"/>
                <a:gd name="connsiteX69" fmla="*/ 3453305 w 3619883"/>
                <a:gd name="connsiteY69" fmla="*/ 7440 h 4275461"/>
                <a:gd name="connsiteX70" fmla="*/ 3496571 w 3619883"/>
                <a:gd name="connsiteY70" fmla="*/ 27182 h 4275461"/>
                <a:gd name="connsiteX71" fmla="*/ 3602117 w 3619883"/>
                <a:gd name="connsiteY71" fmla="*/ 132521 h 4275461"/>
                <a:gd name="connsiteX72" fmla="*/ 3619883 w 3619883"/>
                <a:gd name="connsiteY72" fmla="*/ 140049 h 4275461"/>
                <a:gd name="connsiteX73" fmla="*/ 3619883 w 3619883"/>
                <a:gd name="connsiteY73" fmla="*/ 755612 h 4275461"/>
                <a:gd name="connsiteX0" fmla="*/ 3619883 w 3619883"/>
                <a:gd name="connsiteY0" fmla="*/ 755612 h 4275461"/>
                <a:gd name="connsiteX1" fmla="*/ 2761042 w 3619883"/>
                <a:gd name="connsiteY1" fmla="*/ 4275461 h 4275461"/>
                <a:gd name="connsiteX2" fmla="*/ 2690646 w 3619883"/>
                <a:gd name="connsiteY2" fmla="*/ 4275461 h 4275461"/>
                <a:gd name="connsiteX3" fmla="*/ 2511710 w 3619883"/>
                <a:gd name="connsiteY3" fmla="*/ 4275461 h 4275461"/>
                <a:gd name="connsiteX4" fmla="*/ 2337697 w 3619883"/>
                <a:gd name="connsiteY4" fmla="*/ 4275461 h 4275461"/>
                <a:gd name="connsiteX5" fmla="*/ 2150155 w 3619883"/>
                <a:gd name="connsiteY5" fmla="*/ 4275461 h 4275461"/>
                <a:gd name="connsiteX6" fmla="*/ 2079759 w 3619883"/>
                <a:gd name="connsiteY6" fmla="*/ 4275461 h 4275461"/>
                <a:gd name="connsiteX7" fmla="*/ 1824703 w 3619883"/>
                <a:gd name="connsiteY7" fmla="*/ 4275461 h 4275461"/>
                <a:gd name="connsiteX8" fmla="*/ 1796694 w 3619883"/>
                <a:gd name="connsiteY8" fmla="*/ 4275461 h 4275461"/>
                <a:gd name="connsiteX9" fmla="*/ 1558844 w 3619883"/>
                <a:gd name="connsiteY9" fmla="*/ 4275461 h 4275461"/>
                <a:gd name="connsiteX10" fmla="*/ 1427396 w 3619883"/>
                <a:gd name="connsiteY10" fmla="*/ 4275461 h 4275461"/>
                <a:gd name="connsiteX11" fmla="*/ 1210751 w 3619883"/>
                <a:gd name="connsiteY11" fmla="*/ 4275461 h 4275461"/>
                <a:gd name="connsiteX12" fmla="*/ 1140354 w 3619883"/>
                <a:gd name="connsiteY12" fmla="*/ 4275461 h 4275461"/>
                <a:gd name="connsiteX13" fmla="*/ 953807 w 3619883"/>
                <a:gd name="connsiteY13" fmla="*/ 4275461 h 4275461"/>
                <a:gd name="connsiteX14" fmla="*/ 829432 w 3619883"/>
                <a:gd name="connsiteY14" fmla="*/ 4275461 h 4275461"/>
                <a:gd name="connsiteX15" fmla="*/ 611484 w 3619883"/>
                <a:gd name="connsiteY15" fmla="*/ 4275461 h 4275461"/>
                <a:gd name="connsiteX16" fmla="*/ 573998 w 3619883"/>
                <a:gd name="connsiteY16" fmla="*/ 4275461 h 4275461"/>
                <a:gd name="connsiteX17" fmla="*/ 336164 w 3619883"/>
                <a:gd name="connsiteY17" fmla="*/ 4275461 h 4275461"/>
                <a:gd name="connsiteX18" fmla="*/ 189322 w 3619883"/>
                <a:gd name="connsiteY18" fmla="*/ 4275461 h 4275461"/>
                <a:gd name="connsiteX19" fmla="*/ 0 w 3619883"/>
                <a:gd name="connsiteY19" fmla="*/ 4275461 h 4275461"/>
                <a:gd name="connsiteX20" fmla="*/ 0 w 3619883"/>
                <a:gd name="connsiteY20" fmla="*/ 42229 h 4275461"/>
                <a:gd name="connsiteX21" fmla="*/ 42464 w 3619883"/>
                <a:gd name="connsiteY21" fmla="*/ 40518 h 4275461"/>
                <a:gd name="connsiteX22" fmla="*/ 137733 w 3619883"/>
                <a:gd name="connsiteY22" fmla="*/ 35355 h 4275461"/>
                <a:gd name="connsiteX23" fmla="*/ 270565 w 3619883"/>
                <a:gd name="connsiteY23" fmla="*/ 29759 h 4275461"/>
                <a:gd name="connsiteX24" fmla="*/ 479734 w 3619883"/>
                <a:gd name="connsiteY24" fmla="*/ 45455 h 4275461"/>
                <a:gd name="connsiteX25" fmla="*/ 524103 w 3619883"/>
                <a:gd name="connsiteY25" fmla="*/ 41625 h 4275461"/>
                <a:gd name="connsiteX26" fmla="*/ 624416 w 3619883"/>
                <a:gd name="connsiteY26" fmla="*/ 22696 h 4275461"/>
                <a:gd name="connsiteX27" fmla="*/ 657762 w 3619883"/>
                <a:gd name="connsiteY27" fmla="*/ 18351 h 4275461"/>
                <a:gd name="connsiteX28" fmla="*/ 690557 w 3619883"/>
                <a:gd name="connsiteY28" fmla="*/ 25792 h 4275461"/>
                <a:gd name="connsiteX29" fmla="*/ 745123 w 3619883"/>
                <a:gd name="connsiteY29" fmla="*/ 40157 h 4275461"/>
                <a:gd name="connsiteX30" fmla="*/ 789493 w 3619883"/>
                <a:gd name="connsiteY30" fmla="*/ 36327 h 4275461"/>
                <a:gd name="connsiteX31" fmla="*/ 854255 w 3619883"/>
                <a:gd name="connsiteY31" fmla="*/ 68887 h 4275461"/>
                <a:gd name="connsiteX32" fmla="*/ 897520 w 3619883"/>
                <a:gd name="connsiteY32" fmla="*/ 88629 h 4275461"/>
                <a:gd name="connsiteX33" fmla="*/ 940510 w 3619883"/>
                <a:gd name="connsiteY33" fmla="*/ 114265 h 4275461"/>
                <a:gd name="connsiteX34" fmla="*/ 1082712 w 3619883"/>
                <a:gd name="connsiteY34" fmla="*/ 144543 h 4275461"/>
                <a:gd name="connsiteX35" fmla="*/ 1205348 w 3619883"/>
                <a:gd name="connsiteY35" fmla="*/ 120753 h 4275461"/>
                <a:gd name="connsiteX36" fmla="*/ 1271764 w 3619883"/>
                <a:gd name="connsiteY36" fmla="*/ 117956 h 4275461"/>
                <a:gd name="connsiteX37" fmla="*/ 1315583 w 3619883"/>
                <a:gd name="connsiteY37" fmla="*/ 125912 h 4275461"/>
                <a:gd name="connsiteX38" fmla="*/ 1359125 w 3619883"/>
                <a:gd name="connsiteY38" fmla="*/ 139761 h 4275461"/>
                <a:gd name="connsiteX39" fmla="*/ 1391919 w 3619883"/>
                <a:gd name="connsiteY39" fmla="*/ 147202 h 4275461"/>
                <a:gd name="connsiteX40" fmla="*/ 1436563 w 3619883"/>
                <a:gd name="connsiteY40" fmla="*/ 137480 h 4275461"/>
                <a:gd name="connsiteX41" fmla="*/ 1471566 w 3619883"/>
                <a:gd name="connsiteY41" fmla="*/ 97777 h 4275461"/>
                <a:gd name="connsiteX42" fmla="*/ 1505739 w 3619883"/>
                <a:gd name="connsiteY42" fmla="*/ 75753 h 4275461"/>
                <a:gd name="connsiteX43" fmla="*/ 1590891 w 3619883"/>
                <a:gd name="connsiteY43" fmla="*/ 144702 h 4275461"/>
                <a:gd name="connsiteX44" fmla="*/ 1625616 w 3619883"/>
                <a:gd name="connsiteY44" fmla="*/ 110893 h 4275461"/>
                <a:gd name="connsiteX45" fmla="*/ 1658964 w 3619883"/>
                <a:gd name="connsiteY45" fmla="*/ 106547 h 4275461"/>
                <a:gd name="connsiteX46" fmla="*/ 1746598 w 3619883"/>
                <a:gd name="connsiteY46" fmla="*/ 122460 h 4275461"/>
                <a:gd name="connsiteX47" fmla="*/ 1811913 w 3619883"/>
                <a:gd name="connsiteY47" fmla="*/ 143234 h 4275461"/>
                <a:gd name="connsiteX48" fmla="*/ 1856557 w 3619883"/>
                <a:gd name="connsiteY48" fmla="*/ 133511 h 4275461"/>
                <a:gd name="connsiteX49" fmla="*/ 2066003 w 3619883"/>
                <a:gd name="connsiteY49" fmla="*/ 143313 h 4275461"/>
                <a:gd name="connsiteX50" fmla="*/ 2177615 w 3619883"/>
                <a:gd name="connsiteY50" fmla="*/ 119007 h 4275461"/>
                <a:gd name="connsiteX51" fmla="*/ 2255883 w 3619883"/>
                <a:gd name="connsiteY51" fmla="*/ 99047 h 4275461"/>
                <a:gd name="connsiteX52" fmla="*/ 2344622 w 3619883"/>
                <a:gd name="connsiteY52" fmla="*/ 91388 h 4275461"/>
                <a:gd name="connsiteX53" fmla="*/ 2455682 w 3619883"/>
                <a:gd name="connsiteY53" fmla="*/ 78869 h 4275461"/>
                <a:gd name="connsiteX54" fmla="*/ 2632609 w 3619883"/>
                <a:gd name="connsiteY54" fmla="*/ 75338 h 4275461"/>
                <a:gd name="connsiteX55" fmla="*/ 2742291 w 3619883"/>
                <a:gd name="connsiteY55" fmla="*/ 92282 h 4275461"/>
                <a:gd name="connsiteX56" fmla="*/ 2851974 w 3619883"/>
                <a:gd name="connsiteY56" fmla="*/ 109227 h 4275461"/>
                <a:gd name="connsiteX57" fmla="*/ 2907643 w 3619883"/>
                <a:gd name="connsiteY57" fmla="*/ 100020 h 4275461"/>
                <a:gd name="connsiteX58" fmla="*/ 2944022 w 3619883"/>
                <a:gd name="connsiteY58" fmla="*/ 30853 h 4275461"/>
                <a:gd name="connsiteX59" fmla="*/ 3022289 w 3619883"/>
                <a:gd name="connsiteY59" fmla="*/ 10893 h 4275461"/>
                <a:gd name="connsiteX60" fmla="*/ 3054807 w 3619883"/>
                <a:gd name="connsiteY60" fmla="*/ 24226 h 4275461"/>
                <a:gd name="connsiteX61" fmla="*/ 3141892 w 3619883"/>
                <a:gd name="connsiteY61" fmla="*/ 51925 h 4275461"/>
                <a:gd name="connsiteX62" fmla="*/ 3185711 w 3619883"/>
                <a:gd name="connsiteY62" fmla="*/ 59881 h 4275461"/>
                <a:gd name="connsiteX63" fmla="*/ 3219056 w 3619883"/>
                <a:gd name="connsiteY63" fmla="*/ 55536 h 4275461"/>
                <a:gd name="connsiteX64" fmla="*/ 3263425 w 3619883"/>
                <a:gd name="connsiteY64" fmla="*/ 51706 h 4275461"/>
                <a:gd name="connsiteX65" fmla="*/ 3296219 w 3619883"/>
                <a:gd name="connsiteY65" fmla="*/ 59147 h 4275461"/>
                <a:gd name="connsiteX66" fmla="*/ 3319094 w 3619883"/>
                <a:gd name="connsiteY66" fmla="*/ 42500 h 4275461"/>
                <a:gd name="connsiteX67" fmla="*/ 3420511 w 3619883"/>
                <a:gd name="connsiteY67" fmla="*/ 0 h 4275461"/>
                <a:gd name="connsiteX68" fmla="*/ 3453305 w 3619883"/>
                <a:gd name="connsiteY68" fmla="*/ 7440 h 4275461"/>
                <a:gd name="connsiteX69" fmla="*/ 3496571 w 3619883"/>
                <a:gd name="connsiteY69" fmla="*/ 27182 h 4275461"/>
                <a:gd name="connsiteX70" fmla="*/ 3602117 w 3619883"/>
                <a:gd name="connsiteY70" fmla="*/ 132521 h 4275461"/>
                <a:gd name="connsiteX71" fmla="*/ 3619883 w 3619883"/>
                <a:gd name="connsiteY71" fmla="*/ 140049 h 4275461"/>
                <a:gd name="connsiteX72" fmla="*/ 3619883 w 3619883"/>
                <a:gd name="connsiteY72" fmla="*/ 755612 h 4275461"/>
                <a:gd name="connsiteX0" fmla="*/ 3619883 w 3619883"/>
                <a:gd name="connsiteY0" fmla="*/ 755612 h 4275461"/>
                <a:gd name="connsiteX1" fmla="*/ 2690646 w 3619883"/>
                <a:gd name="connsiteY1" fmla="*/ 4275461 h 4275461"/>
                <a:gd name="connsiteX2" fmla="*/ 2511710 w 3619883"/>
                <a:gd name="connsiteY2" fmla="*/ 4275461 h 4275461"/>
                <a:gd name="connsiteX3" fmla="*/ 2337697 w 3619883"/>
                <a:gd name="connsiteY3" fmla="*/ 4275461 h 4275461"/>
                <a:gd name="connsiteX4" fmla="*/ 2150155 w 3619883"/>
                <a:gd name="connsiteY4" fmla="*/ 4275461 h 4275461"/>
                <a:gd name="connsiteX5" fmla="*/ 2079759 w 3619883"/>
                <a:gd name="connsiteY5" fmla="*/ 4275461 h 4275461"/>
                <a:gd name="connsiteX6" fmla="*/ 1824703 w 3619883"/>
                <a:gd name="connsiteY6" fmla="*/ 4275461 h 4275461"/>
                <a:gd name="connsiteX7" fmla="*/ 1796694 w 3619883"/>
                <a:gd name="connsiteY7" fmla="*/ 4275461 h 4275461"/>
                <a:gd name="connsiteX8" fmla="*/ 1558844 w 3619883"/>
                <a:gd name="connsiteY8" fmla="*/ 4275461 h 4275461"/>
                <a:gd name="connsiteX9" fmla="*/ 1427396 w 3619883"/>
                <a:gd name="connsiteY9" fmla="*/ 4275461 h 4275461"/>
                <a:gd name="connsiteX10" fmla="*/ 1210751 w 3619883"/>
                <a:gd name="connsiteY10" fmla="*/ 4275461 h 4275461"/>
                <a:gd name="connsiteX11" fmla="*/ 1140354 w 3619883"/>
                <a:gd name="connsiteY11" fmla="*/ 4275461 h 4275461"/>
                <a:gd name="connsiteX12" fmla="*/ 953807 w 3619883"/>
                <a:gd name="connsiteY12" fmla="*/ 4275461 h 4275461"/>
                <a:gd name="connsiteX13" fmla="*/ 829432 w 3619883"/>
                <a:gd name="connsiteY13" fmla="*/ 4275461 h 4275461"/>
                <a:gd name="connsiteX14" fmla="*/ 611484 w 3619883"/>
                <a:gd name="connsiteY14" fmla="*/ 4275461 h 4275461"/>
                <a:gd name="connsiteX15" fmla="*/ 573998 w 3619883"/>
                <a:gd name="connsiteY15" fmla="*/ 4275461 h 4275461"/>
                <a:gd name="connsiteX16" fmla="*/ 336164 w 3619883"/>
                <a:gd name="connsiteY16" fmla="*/ 4275461 h 4275461"/>
                <a:gd name="connsiteX17" fmla="*/ 189322 w 3619883"/>
                <a:gd name="connsiteY17" fmla="*/ 4275461 h 4275461"/>
                <a:gd name="connsiteX18" fmla="*/ 0 w 3619883"/>
                <a:gd name="connsiteY18" fmla="*/ 4275461 h 4275461"/>
                <a:gd name="connsiteX19" fmla="*/ 0 w 3619883"/>
                <a:gd name="connsiteY19" fmla="*/ 42229 h 4275461"/>
                <a:gd name="connsiteX20" fmla="*/ 42464 w 3619883"/>
                <a:gd name="connsiteY20" fmla="*/ 40518 h 4275461"/>
                <a:gd name="connsiteX21" fmla="*/ 137733 w 3619883"/>
                <a:gd name="connsiteY21" fmla="*/ 35355 h 4275461"/>
                <a:gd name="connsiteX22" fmla="*/ 270565 w 3619883"/>
                <a:gd name="connsiteY22" fmla="*/ 29759 h 4275461"/>
                <a:gd name="connsiteX23" fmla="*/ 479734 w 3619883"/>
                <a:gd name="connsiteY23" fmla="*/ 45455 h 4275461"/>
                <a:gd name="connsiteX24" fmla="*/ 524103 w 3619883"/>
                <a:gd name="connsiteY24" fmla="*/ 41625 h 4275461"/>
                <a:gd name="connsiteX25" fmla="*/ 624416 w 3619883"/>
                <a:gd name="connsiteY25" fmla="*/ 22696 h 4275461"/>
                <a:gd name="connsiteX26" fmla="*/ 657762 w 3619883"/>
                <a:gd name="connsiteY26" fmla="*/ 18351 h 4275461"/>
                <a:gd name="connsiteX27" fmla="*/ 690557 w 3619883"/>
                <a:gd name="connsiteY27" fmla="*/ 25792 h 4275461"/>
                <a:gd name="connsiteX28" fmla="*/ 745123 w 3619883"/>
                <a:gd name="connsiteY28" fmla="*/ 40157 h 4275461"/>
                <a:gd name="connsiteX29" fmla="*/ 789493 w 3619883"/>
                <a:gd name="connsiteY29" fmla="*/ 36327 h 4275461"/>
                <a:gd name="connsiteX30" fmla="*/ 854255 w 3619883"/>
                <a:gd name="connsiteY30" fmla="*/ 68887 h 4275461"/>
                <a:gd name="connsiteX31" fmla="*/ 897520 w 3619883"/>
                <a:gd name="connsiteY31" fmla="*/ 88629 h 4275461"/>
                <a:gd name="connsiteX32" fmla="*/ 940510 w 3619883"/>
                <a:gd name="connsiteY32" fmla="*/ 114265 h 4275461"/>
                <a:gd name="connsiteX33" fmla="*/ 1082712 w 3619883"/>
                <a:gd name="connsiteY33" fmla="*/ 144543 h 4275461"/>
                <a:gd name="connsiteX34" fmla="*/ 1205348 w 3619883"/>
                <a:gd name="connsiteY34" fmla="*/ 120753 h 4275461"/>
                <a:gd name="connsiteX35" fmla="*/ 1271764 w 3619883"/>
                <a:gd name="connsiteY35" fmla="*/ 117956 h 4275461"/>
                <a:gd name="connsiteX36" fmla="*/ 1315583 w 3619883"/>
                <a:gd name="connsiteY36" fmla="*/ 125912 h 4275461"/>
                <a:gd name="connsiteX37" fmla="*/ 1359125 w 3619883"/>
                <a:gd name="connsiteY37" fmla="*/ 139761 h 4275461"/>
                <a:gd name="connsiteX38" fmla="*/ 1391919 w 3619883"/>
                <a:gd name="connsiteY38" fmla="*/ 147202 h 4275461"/>
                <a:gd name="connsiteX39" fmla="*/ 1436563 w 3619883"/>
                <a:gd name="connsiteY39" fmla="*/ 137480 h 4275461"/>
                <a:gd name="connsiteX40" fmla="*/ 1471566 w 3619883"/>
                <a:gd name="connsiteY40" fmla="*/ 97777 h 4275461"/>
                <a:gd name="connsiteX41" fmla="*/ 1505739 w 3619883"/>
                <a:gd name="connsiteY41" fmla="*/ 75753 h 4275461"/>
                <a:gd name="connsiteX42" fmla="*/ 1590891 w 3619883"/>
                <a:gd name="connsiteY42" fmla="*/ 144702 h 4275461"/>
                <a:gd name="connsiteX43" fmla="*/ 1625616 w 3619883"/>
                <a:gd name="connsiteY43" fmla="*/ 110893 h 4275461"/>
                <a:gd name="connsiteX44" fmla="*/ 1658964 w 3619883"/>
                <a:gd name="connsiteY44" fmla="*/ 106547 h 4275461"/>
                <a:gd name="connsiteX45" fmla="*/ 1746598 w 3619883"/>
                <a:gd name="connsiteY45" fmla="*/ 122460 h 4275461"/>
                <a:gd name="connsiteX46" fmla="*/ 1811913 w 3619883"/>
                <a:gd name="connsiteY46" fmla="*/ 143234 h 4275461"/>
                <a:gd name="connsiteX47" fmla="*/ 1856557 w 3619883"/>
                <a:gd name="connsiteY47" fmla="*/ 133511 h 4275461"/>
                <a:gd name="connsiteX48" fmla="*/ 2066003 w 3619883"/>
                <a:gd name="connsiteY48" fmla="*/ 143313 h 4275461"/>
                <a:gd name="connsiteX49" fmla="*/ 2177615 w 3619883"/>
                <a:gd name="connsiteY49" fmla="*/ 119007 h 4275461"/>
                <a:gd name="connsiteX50" fmla="*/ 2255883 w 3619883"/>
                <a:gd name="connsiteY50" fmla="*/ 99047 h 4275461"/>
                <a:gd name="connsiteX51" fmla="*/ 2344622 w 3619883"/>
                <a:gd name="connsiteY51" fmla="*/ 91388 h 4275461"/>
                <a:gd name="connsiteX52" fmla="*/ 2455682 w 3619883"/>
                <a:gd name="connsiteY52" fmla="*/ 78869 h 4275461"/>
                <a:gd name="connsiteX53" fmla="*/ 2632609 w 3619883"/>
                <a:gd name="connsiteY53" fmla="*/ 75338 h 4275461"/>
                <a:gd name="connsiteX54" fmla="*/ 2742291 w 3619883"/>
                <a:gd name="connsiteY54" fmla="*/ 92282 h 4275461"/>
                <a:gd name="connsiteX55" fmla="*/ 2851974 w 3619883"/>
                <a:gd name="connsiteY55" fmla="*/ 109227 h 4275461"/>
                <a:gd name="connsiteX56" fmla="*/ 2907643 w 3619883"/>
                <a:gd name="connsiteY56" fmla="*/ 100020 h 4275461"/>
                <a:gd name="connsiteX57" fmla="*/ 2944022 w 3619883"/>
                <a:gd name="connsiteY57" fmla="*/ 30853 h 4275461"/>
                <a:gd name="connsiteX58" fmla="*/ 3022289 w 3619883"/>
                <a:gd name="connsiteY58" fmla="*/ 10893 h 4275461"/>
                <a:gd name="connsiteX59" fmla="*/ 3054807 w 3619883"/>
                <a:gd name="connsiteY59" fmla="*/ 24226 h 4275461"/>
                <a:gd name="connsiteX60" fmla="*/ 3141892 w 3619883"/>
                <a:gd name="connsiteY60" fmla="*/ 51925 h 4275461"/>
                <a:gd name="connsiteX61" fmla="*/ 3185711 w 3619883"/>
                <a:gd name="connsiteY61" fmla="*/ 59881 h 4275461"/>
                <a:gd name="connsiteX62" fmla="*/ 3219056 w 3619883"/>
                <a:gd name="connsiteY62" fmla="*/ 55536 h 4275461"/>
                <a:gd name="connsiteX63" fmla="*/ 3263425 w 3619883"/>
                <a:gd name="connsiteY63" fmla="*/ 51706 h 4275461"/>
                <a:gd name="connsiteX64" fmla="*/ 3296219 w 3619883"/>
                <a:gd name="connsiteY64" fmla="*/ 59147 h 4275461"/>
                <a:gd name="connsiteX65" fmla="*/ 3319094 w 3619883"/>
                <a:gd name="connsiteY65" fmla="*/ 42500 h 4275461"/>
                <a:gd name="connsiteX66" fmla="*/ 3420511 w 3619883"/>
                <a:gd name="connsiteY66" fmla="*/ 0 h 4275461"/>
                <a:gd name="connsiteX67" fmla="*/ 3453305 w 3619883"/>
                <a:gd name="connsiteY67" fmla="*/ 7440 h 4275461"/>
                <a:gd name="connsiteX68" fmla="*/ 3496571 w 3619883"/>
                <a:gd name="connsiteY68" fmla="*/ 27182 h 4275461"/>
                <a:gd name="connsiteX69" fmla="*/ 3602117 w 3619883"/>
                <a:gd name="connsiteY69" fmla="*/ 132521 h 4275461"/>
                <a:gd name="connsiteX70" fmla="*/ 3619883 w 3619883"/>
                <a:gd name="connsiteY70" fmla="*/ 140049 h 4275461"/>
                <a:gd name="connsiteX71" fmla="*/ 3619883 w 3619883"/>
                <a:gd name="connsiteY71" fmla="*/ 755612 h 4275461"/>
                <a:gd name="connsiteX0" fmla="*/ 3619883 w 3619883"/>
                <a:gd name="connsiteY0" fmla="*/ 755612 h 4275461"/>
                <a:gd name="connsiteX1" fmla="*/ 2511710 w 3619883"/>
                <a:gd name="connsiteY1" fmla="*/ 4275461 h 4275461"/>
                <a:gd name="connsiteX2" fmla="*/ 2337697 w 3619883"/>
                <a:gd name="connsiteY2" fmla="*/ 4275461 h 4275461"/>
                <a:gd name="connsiteX3" fmla="*/ 2150155 w 3619883"/>
                <a:gd name="connsiteY3" fmla="*/ 4275461 h 4275461"/>
                <a:gd name="connsiteX4" fmla="*/ 2079759 w 3619883"/>
                <a:gd name="connsiteY4" fmla="*/ 4275461 h 4275461"/>
                <a:gd name="connsiteX5" fmla="*/ 1824703 w 3619883"/>
                <a:gd name="connsiteY5" fmla="*/ 4275461 h 4275461"/>
                <a:gd name="connsiteX6" fmla="*/ 1796694 w 3619883"/>
                <a:gd name="connsiteY6" fmla="*/ 4275461 h 4275461"/>
                <a:gd name="connsiteX7" fmla="*/ 1558844 w 3619883"/>
                <a:gd name="connsiteY7" fmla="*/ 4275461 h 4275461"/>
                <a:gd name="connsiteX8" fmla="*/ 1427396 w 3619883"/>
                <a:gd name="connsiteY8" fmla="*/ 4275461 h 4275461"/>
                <a:gd name="connsiteX9" fmla="*/ 1210751 w 3619883"/>
                <a:gd name="connsiteY9" fmla="*/ 4275461 h 4275461"/>
                <a:gd name="connsiteX10" fmla="*/ 1140354 w 3619883"/>
                <a:gd name="connsiteY10" fmla="*/ 4275461 h 4275461"/>
                <a:gd name="connsiteX11" fmla="*/ 953807 w 3619883"/>
                <a:gd name="connsiteY11" fmla="*/ 4275461 h 4275461"/>
                <a:gd name="connsiteX12" fmla="*/ 829432 w 3619883"/>
                <a:gd name="connsiteY12" fmla="*/ 4275461 h 4275461"/>
                <a:gd name="connsiteX13" fmla="*/ 611484 w 3619883"/>
                <a:gd name="connsiteY13" fmla="*/ 4275461 h 4275461"/>
                <a:gd name="connsiteX14" fmla="*/ 573998 w 3619883"/>
                <a:gd name="connsiteY14" fmla="*/ 4275461 h 4275461"/>
                <a:gd name="connsiteX15" fmla="*/ 336164 w 3619883"/>
                <a:gd name="connsiteY15" fmla="*/ 4275461 h 4275461"/>
                <a:gd name="connsiteX16" fmla="*/ 189322 w 3619883"/>
                <a:gd name="connsiteY16" fmla="*/ 4275461 h 4275461"/>
                <a:gd name="connsiteX17" fmla="*/ 0 w 3619883"/>
                <a:gd name="connsiteY17" fmla="*/ 4275461 h 4275461"/>
                <a:gd name="connsiteX18" fmla="*/ 0 w 3619883"/>
                <a:gd name="connsiteY18" fmla="*/ 42229 h 4275461"/>
                <a:gd name="connsiteX19" fmla="*/ 42464 w 3619883"/>
                <a:gd name="connsiteY19" fmla="*/ 40518 h 4275461"/>
                <a:gd name="connsiteX20" fmla="*/ 137733 w 3619883"/>
                <a:gd name="connsiteY20" fmla="*/ 35355 h 4275461"/>
                <a:gd name="connsiteX21" fmla="*/ 270565 w 3619883"/>
                <a:gd name="connsiteY21" fmla="*/ 29759 h 4275461"/>
                <a:gd name="connsiteX22" fmla="*/ 479734 w 3619883"/>
                <a:gd name="connsiteY22" fmla="*/ 45455 h 4275461"/>
                <a:gd name="connsiteX23" fmla="*/ 524103 w 3619883"/>
                <a:gd name="connsiteY23" fmla="*/ 41625 h 4275461"/>
                <a:gd name="connsiteX24" fmla="*/ 624416 w 3619883"/>
                <a:gd name="connsiteY24" fmla="*/ 22696 h 4275461"/>
                <a:gd name="connsiteX25" fmla="*/ 657762 w 3619883"/>
                <a:gd name="connsiteY25" fmla="*/ 18351 h 4275461"/>
                <a:gd name="connsiteX26" fmla="*/ 690557 w 3619883"/>
                <a:gd name="connsiteY26" fmla="*/ 25792 h 4275461"/>
                <a:gd name="connsiteX27" fmla="*/ 745123 w 3619883"/>
                <a:gd name="connsiteY27" fmla="*/ 40157 h 4275461"/>
                <a:gd name="connsiteX28" fmla="*/ 789493 w 3619883"/>
                <a:gd name="connsiteY28" fmla="*/ 36327 h 4275461"/>
                <a:gd name="connsiteX29" fmla="*/ 854255 w 3619883"/>
                <a:gd name="connsiteY29" fmla="*/ 68887 h 4275461"/>
                <a:gd name="connsiteX30" fmla="*/ 897520 w 3619883"/>
                <a:gd name="connsiteY30" fmla="*/ 88629 h 4275461"/>
                <a:gd name="connsiteX31" fmla="*/ 940510 w 3619883"/>
                <a:gd name="connsiteY31" fmla="*/ 114265 h 4275461"/>
                <a:gd name="connsiteX32" fmla="*/ 1082712 w 3619883"/>
                <a:gd name="connsiteY32" fmla="*/ 144543 h 4275461"/>
                <a:gd name="connsiteX33" fmla="*/ 1205348 w 3619883"/>
                <a:gd name="connsiteY33" fmla="*/ 120753 h 4275461"/>
                <a:gd name="connsiteX34" fmla="*/ 1271764 w 3619883"/>
                <a:gd name="connsiteY34" fmla="*/ 117956 h 4275461"/>
                <a:gd name="connsiteX35" fmla="*/ 1315583 w 3619883"/>
                <a:gd name="connsiteY35" fmla="*/ 125912 h 4275461"/>
                <a:gd name="connsiteX36" fmla="*/ 1359125 w 3619883"/>
                <a:gd name="connsiteY36" fmla="*/ 139761 h 4275461"/>
                <a:gd name="connsiteX37" fmla="*/ 1391919 w 3619883"/>
                <a:gd name="connsiteY37" fmla="*/ 147202 h 4275461"/>
                <a:gd name="connsiteX38" fmla="*/ 1436563 w 3619883"/>
                <a:gd name="connsiteY38" fmla="*/ 137480 h 4275461"/>
                <a:gd name="connsiteX39" fmla="*/ 1471566 w 3619883"/>
                <a:gd name="connsiteY39" fmla="*/ 97777 h 4275461"/>
                <a:gd name="connsiteX40" fmla="*/ 1505739 w 3619883"/>
                <a:gd name="connsiteY40" fmla="*/ 75753 h 4275461"/>
                <a:gd name="connsiteX41" fmla="*/ 1590891 w 3619883"/>
                <a:gd name="connsiteY41" fmla="*/ 144702 h 4275461"/>
                <a:gd name="connsiteX42" fmla="*/ 1625616 w 3619883"/>
                <a:gd name="connsiteY42" fmla="*/ 110893 h 4275461"/>
                <a:gd name="connsiteX43" fmla="*/ 1658964 w 3619883"/>
                <a:gd name="connsiteY43" fmla="*/ 106547 h 4275461"/>
                <a:gd name="connsiteX44" fmla="*/ 1746598 w 3619883"/>
                <a:gd name="connsiteY44" fmla="*/ 122460 h 4275461"/>
                <a:gd name="connsiteX45" fmla="*/ 1811913 w 3619883"/>
                <a:gd name="connsiteY45" fmla="*/ 143234 h 4275461"/>
                <a:gd name="connsiteX46" fmla="*/ 1856557 w 3619883"/>
                <a:gd name="connsiteY46" fmla="*/ 133511 h 4275461"/>
                <a:gd name="connsiteX47" fmla="*/ 2066003 w 3619883"/>
                <a:gd name="connsiteY47" fmla="*/ 143313 h 4275461"/>
                <a:gd name="connsiteX48" fmla="*/ 2177615 w 3619883"/>
                <a:gd name="connsiteY48" fmla="*/ 119007 h 4275461"/>
                <a:gd name="connsiteX49" fmla="*/ 2255883 w 3619883"/>
                <a:gd name="connsiteY49" fmla="*/ 99047 h 4275461"/>
                <a:gd name="connsiteX50" fmla="*/ 2344622 w 3619883"/>
                <a:gd name="connsiteY50" fmla="*/ 91388 h 4275461"/>
                <a:gd name="connsiteX51" fmla="*/ 2455682 w 3619883"/>
                <a:gd name="connsiteY51" fmla="*/ 78869 h 4275461"/>
                <a:gd name="connsiteX52" fmla="*/ 2632609 w 3619883"/>
                <a:gd name="connsiteY52" fmla="*/ 75338 h 4275461"/>
                <a:gd name="connsiteX53" fmla="*/ 2742291 w 3619883"/>
                <a:gd name="connsiteY53" fmla="*/ 92282 h 4275461"/>
                <a:gd name="connsiteX54" fmla="*/ 2851974 w 3619883"/>
                <a:gd name="connsiteY54" fmla="*/ 109227 h 4275461"/>
                <a:gd name="connsiteX55" fmla="*/ 2907643 w 3619883"/>
                <a:gd name="connsiteY55" fmla="*/ 100020 h 4275461"/>
                <a:gd name="connsiteX56" fmla="*/ 2944022 w 3619883"/>
                <a:gd name="connsiteY56" fmla="*/ 30853 h 4275461"/>
                <a:gd name="connsiteX57" fmla="*/ 3022289 w 3619883"/>
                <a:gd name="connsiteY57" fmla="*/ 10893 h 4275461"/>
                <a:gd name="connsiteX58" fmla="*/ 3054807 w 3619883"/>
                <a:gd name="connsiteY58" fmla="*/ 24226 h 4275461"/>
                <a:gd name="connsiteX59" fmla="*/ 3141892 w 3619883"/>
                <a:gd name="connsiteY59" fmla="*/ 51925 h 4275461"/>
                <a:gd name="connsiteX60" fmla="*/ 3185711 w 3619883"/>
                <a:gd name="connsiteY60" fmla="*/ 59881 h 4275461"/>
                <a:gd name="connsiteX61" fmla="*/ 3219056 w 3619883"/>
                <a:gd name="connsiteY61" fmla="*/ 55536 h 4275461"/>
                <a:gd name="connsiteX62" fmla="*/ 3263425 w 3619883"/>
                <a:gd name="connsiteY62" fmla="*/ 51706 h 4275461"/>
                <a:gd name="connsiteX63" fmla="*/ 3296219 w 3619883"/>
                <a:gd name="connsiteY63" fmla="*/ 59147 h 4275461"/>
                <a:gd name="connsiteX64" fmla="*/ 3319094 w 3619883"/>
                <a:gd name="connsiteY64" fmla="*/ 42500 h 4275461"/>
                <a:gd name="connsiteX65" fmla="*/ 3420511 w 3619883"/>
                <a:gd name="connsiteY65" fmla="*/ 0 h 4275461"/>
                <a:gd name="connsiteX66" fmla="*/ 3453305 w 3619883"/>
                <a:gd name="connsiteY66" fmla="*/ 7440 h 4275461"/>
                <a:gd name="connsiteX67" fmla="*/ 3496571 w 3619883"/>
                <a:gd name="connsiteY67" fmla="*/ 27182 h 4275461"/>
                <a:gd name="connsiteX68" fmla="*/ 3602117 w 3619883"/>
                <a:gd name="connsiteY68" fmla="*/ 132521 h 4275461"/>
                <a:gd name="connsiteX69" fmla="*/ 3619883 w 3619883"/>
                <a:gd name="connsiteY69" fmla="*/ 140049 h 4275461"/>
                <a:gd name="connsiteX70" fmla="*/ 3619883 w 3619883"/>
                <a:gd name="connsiteY70" fmla="*/ 755612 h 4275461"/>
                <a:gd name="connsiteX0" fmla="*/ 3619883 w 3619883"/>
                <a:gd name="connsiteY0" fmla="*/ 755612 h 4275461"/>
                <a:gd name="connsiteX1" fmla="*/ 2337697 w 3619883"/>
                <a:gd name="connsiteY1" fmla="*/ 4275461 h 4275461"/>
                <a:gd name="connsiteX2" fmla="*/ 2150155 w 3619883"/>
                <a:gd name="connsiteY2" fmla="*/ 4275461 h 4275461"/>
                <a:gd name="connsiteX3" fmla="*/ 2079759 w 3619883"/>
                <a:gd name="connsiteY3" fmla="*/ 4275461 h 4275461"/>
                <a:gd name="connsiteX4" fmla="*/ 1824703 w 3619883"/>
                <a:gd name="connsiteY4" fmla="*/ 4275461 h 4275461"/>
                <a:gd name="connsiteX5" fmla="*/ 1796694 w 3619883"/>
                <a:gd name="connsiteY5" fmla="*/ 4275461 h 4275461"/>
                <a:gd name="connsiteX6" fmla="*/ 1558844 w 3619883"/>
                <a:gd name="connsiteY6" fmla="*/ 4275461 h 4275461"/>
                <a:gd name="connsiteX7" fmla="*/ 1427396 w 3619883"/>
                <a:gd name="connsiteY7" fmla="*/ 4275461 h 4275461"/>
                <a:gd name="connsiteX8" fmla="*/ 1210751 w 3619883"/>
                <a:gd name="connsiteY8" fmla="*/ 4275461 h 4275461"/>
                <a:gd name="connsiteX9" fmla="*/ 1140354 w 3619883"/>
                <a:gd name="connsiteY9" fmla="*/ 4275461 h 4275461"/>
                <a:gd name="connsiteX10" fmla="*/ 953807 w 3619883"/>
                <a:gd name="connsiteY10" fmla="*/ 4275461 h 4275461"/>
                <a:gd name="connsiteX11" fmla="*/ 829432 w 3619883"/>
                <a:gd name="connsiteY11" fmla="*/ 4275461 h 4275461"/>
                <a:gd name="connsiteX12" fmla="*/ 611484 w 3619883"/>
                <a:gd name="connsiteY12" fmla="*/ 4275461 h 4275461"/>
                <a:gd name="connsiteX13" fmla="*/ 573998 w 3619883"/>
                <a:gd name="connsiteY13" fmla="*/ 4275461 h 4275461"/>
                <a:gd name="connsiteX14" fmla="*/ 336164 w 3619883"/>
                <a:gd name="connsiteY14" fmla="*/ 4275461 h 4275461"/>
                <a:gd name="connsiteX15" fmla="*/ 189322 w 3619883"/>
                <a:gd name="connsiteY15" fmla="*/ 4275461 h 4275461"/>
                <a:gd name="connsiteX16" fmla="*/ 0 w 3619883"/>
                <a:gd name="connsiteY16" fmla="*/ 4275461 h 4275461"/>
                <a:gd name="connsiteX17" fmla="*/ 0 w 3619883"/>
                <a:gd name="connsiteY17" fmla="*/ 42229 h 4275461"/>
                <a:gd name="connsiteX18" fmla="*/ 42464 w 3619883"/>
                <a:gd name="connsiteY18" fmla="*/ 40518 h 4275461"/>
                <a:gd name="connsiteX19" fmla="*/ 137733 w 3619883"/>
                <a:gd name="connsiteY19" fmla="*/ 35355 h 4275461"/>
                <a:gd name="connsiteX20" fmla="*/ 270565 w 3619883"/>
                <a:gd name="connsiteY20" fmla="*/ 29759 h 4275461"/>
                <a:gd name="connsiteX21" fmla="*/ 479734 w 3619883"/>
                <a:gd name="connsiteY21" fmla="*/ 45455 h 4275461"/>
                <a:gd name="connsiteX22" fmla="*/ 524103 w 3619883"/>
                <a:gd name="connsiteY22" fmla="*/ 41625 h 4275461"/>
                <a:gd name="connsiteX23" fmla="*/ 624416 w 3619883"/>
                <a:gd name="connsiteY23" fmla="*/ 22696 h 4275461"/>
                <a:gd name="connsiteX24" fmla="*/ 657762 w 3619883"/>
                <a:gd name="connsiteY24" fmla="*/ 18351 h 4275461"/>
                <a:gd name="connsiteX25" fmla="*/ 690557 w 3619883"/>
                <a:gd name="connsiteY25" fmla="*/ 25792 h 4275461"/>
                <a:gd name="connsiteX26" fmla="*/ 745123 w 3619883"/>
                <a:gd name="connsiteY26" fmla="*/ 40157 h 4275461"/>
                <a:gd name="connsiteX27" fmla="*/ 789493 w 3619883"/>
                <a:gd name="connsiteY27" fmla="*/ 36327 h 4275461"/>
                <a:gd name="connsiteX28" fmla="*/ 854255 w 3619883"/>
                <a:gd name="connsiteY28" fmla="*/ 68887 h 4275461"/>
                <a:gd name="connsiteX29" fmla="*/ 897520 w 3619883"/>
                <a:gd name="connsiteY29" fmla="*/ 88629 h 4275461"/>
                <a:gd name="connsiteX30" fmla="*/ 940510 w 3619883"/>
                <a:gd name="connsiteY30" fmla="*/ 114265 h 4275461"/>
                <a:gd name="connsiteX31" fmla="*/ 1082712 w 3619883"/>
                <a:gd name="connsiteY31" fmla="*/ 144543 h 4275461"/>
                <a:gd name="connsiteX32" fmla="*/ 1205348 w 3619883"/>
                <a:gd name="connsiteY32" fmla="*/ 120753 h 4275461"/>
                <a:gd name="connsiteX33" fmla="*/ 1271764 w 3619883"/>
                <a:gd name="connsiteY33" fmla="*/ 117956 h 4275461"/>
                <a:gd name="connsiteX34" fmla="*/ 1315583 w 3619883"/>
                <a:gd name="connsiteY34" fmla="*/ 125912 h 4275461"/>
                <a:gd name="connsiteX35" fmla="*/ 1359125 w 3619883"/>
                <a:gd name="connsiteY35" fmla="*/ 139761 h 4275461"/>
                <a:gd name="connsiteX36" fmla="*/ 1391919 w 3619883"/>
                <a:gd name="connsiteY36" fmla="*/ 147202 h 4275461"/>
                <a:gd name="connsiteX37" fmla="*/ 1436563 w 3619883"/>
                <a:gd name="connsiteY37" fmla="*/ 137480 h 4275461"/>
                <a:gd name="connsiteX38" fmla="*/ 1471566 w 3619883"/>
                <a:gd name="connsiteY38" fmla="*/ 97777 h 4275461"/>
                <a:gd name="connsiteX39" fmla="*/ 1505739 w 3619883"/>
                <a:gd name="connsiteY39" fmla="*/ 75753 h 4275461"/>
                <a:gd name="connsiteX40" fmla="*/ 1590891 w 3619883"/>
                <a:gd name="connsiteY40" fmla="*/ 144702 h 4275461"/>
                <a:gd name="connsiteX41" fmla="*/ 1625616 w 3619883"/>
                <a:gd name="connsiteY41" fmla="*/ 110893 h 4275461"/>
                <a:gd name="connsiteX42" fmla="*/ 1658964 w 3619883"/>
                <a:gd name="connsiteY42" fmla="*/ 106547 h 4275461"/>
                <a:gd name="connsiteX43" fmla="*/ 1746598 w 3619883"/>
                <a:gd name="connsiteY43" fmla="*/ 122460 h 4275461"/>
                <a:gd name="connsiteX44" fmla="*/ 1811913 w 3619883"/>
                <a:gd name="connsiteY44" fmla="*/ 143234 h 4275461"/>
                <a:gd name="connsiteX45" fmla="*/ 1856557 w 3619883"/>
                <a:gd name="connsiteY45" fmla="*/ 133511 h 4275461"/>
                <a:gd name="connsiteX46" fmla="*/ 2066003 w 3619883"/>
                <a:gd name="connsiteY46" fmla="*/ 143313 h 4275461"/>
                <a:gd name="connsiteX47" fmla="*/ 2177615 w 3619883"/>
                <a:gd name="connsiteY47" fmla="*/ 119007 h 4275461"/>
                <a:gd name="connsiteX48" fmla="*/ 2255883 w 3619883"/>
                <a:gd name="connsiteY48" fmla="*/ 99047 h 4275461"/>
                <a:gd name="connsiteX49" fmla="*/ 2344622 w 3619883"/>
                <a:gd name="connsiteY49" fmla="*/ 91388 h 4275461"/>
                <a:gd name="connsiteX50" fmla="*/ 2455682 w 3619883"/>
                <a:gd name="connsiteY50" fmla="*/ 78869 h 4275461"/>
                <a:gd name="connsiteX51" fmla="*/ 2632609 w 3619883"/>
                <a:gd name="connsiteY51" fmla="*/ 75338 h 4275461"/>
                <a:gd name="connsiteX52" fmla="*/ 2742291 w 3619883"/>
                <a:gd name="connsiteY52" fmla="*/ 92282 h 4275461"/>
                <a:gd name="connsiteX53" fmla="*/ 2851974 w 3619883"/>
                <a:gd name="connsiteY53" fmla="*/ 109227 h 4275461"/>
                <a:gd name="connsiteX54" fmla="*/ 2907643 w 3619883"/>
                <a:gd name="connsiteY54" fmla="*/ 100020 h 4275461"/>
                <a:gd name="connsiteX55" fmla="*/ 2944022 w 3619883"/>
                <a:gd name="connsiteY55" fmla="*/ 30853 h 4275461"/>
                <a:gd name="connsiteX56" fmla="*/ 3022289 w 3619883"/>
                <a:gd name="connsiteY56" fmla="*/ 10893 h 4275461"/>
                <a:gd name="connsiteX57" fmla="*/ 3054807 w 3619883"/>
                <a:gd name="connsiteY57" fmla="*/ 24226 h 4275461"/>
                <a:gd name="connsiteX58" fmla="*/ 3141892 w 3619883"/>
                <a:gd name="connsiteY58" fmla="*/ 51925 h 4275461"/>
                <a:gd name="connsiteX59" fmla="*/ 3185711 w 3619883"/>
                <a:gd name="connsiteY59" fmla="*/ 59881 h 4275461"/>
                <a:gd name="connsiteX60" fmla="*/ 3219056 w 3619883"/>
                <a:gd name="connsiteY60" fmla="*/ 55536 h 4275461"/>
                <a:gd name="connsiteX61" fmla="*/ 3263425 w 3619883"/>
                <a:gd name="connsiteY61" fmla="*/ 51706 h 4275461"/>
                <a:gd name="connsiteX62" fmla="*/ 3296219 w 3619883"/>
                <a:gd name="connsiteY62" fmla="*/ 59147 h 4275461"/>
                <a:gd name="connsiteX63" fmla="*/ 3319094 w 3619883"/>
                <a:gd name="connsiteY63" fmla="*/ 42500 h 4275461"/>
                <a:gd name="connsiteX64" fmla="*/ 3420511 w 3619883"/>
                <a:gd name="connsiteY64" fmla="*/ 0 h 4275461"/>
                <a:gd name="connsiteX65" fmla="*/ 3453305 w 3619883"/>
                <a:gd name="connsiteY65" fmla="*/ 7440 h 4275461"/>
                <a:gd name="connsiteX66" fmla="*/ 3496571 w 3619883"/>
                <a:gd name="connsiteY66" fmla="*/ 27182 h 4275461"/>
                <a:gd name="connsiteX67" fmla="*/ 3602117 w 3619883"/>
                <a:gd name="connsiteY67" fmla="*/ 132521 h 4275461"/>
                <a:gd name="connsiteX68" fmla="*/ 3619883 w 3619883"/>
                <a:gd name="connsiteY68" fmla="*/ 140049 h 4275461"/>
                <a:gd name="connsiteX69" fmla="*/ 3619883 w 3619883"/>
                <a:gd name="connsiteY69" fmla="*/ 755612 h 4275461"/>
                <a:gd name="connsiteX0" fmla="*/ 3619883 w 3619883"/>
                <a:gd name="connsiteY0" fmla="*/ 755612 h 4275461"/>
                <a:gd name="connsiteX1" fmla="*/ 2150155 w 3619883"/>
                <a:gd name="connsiteY1" fmla="*/ 4275461 h 4275461"/>
                <a:gd name="connsiteX2" fmla="*/ 2079759 w 3619883"/>
                <a:gd name="connsiteY2" fmla="*/ 4275461 h 4275461"/>
                <a:gd name="connsiteX3" fmla="*/ 1824703 w 3619883"/>
                <a:gd name="connsiteY3" fmla="*/ 4275461 h 4275461"/>
                <a:gd name="connsiteX4" fmla="*/ 1796694 w 3619883"/>
                <a:gd name="connsiteY4" fmla="*/ 4275461 h 4275461"/>
                <a:gd name="connsiteX5" fmla="*/ 1558844 w 3619883"/>
                <a:gd name="connsiteY5" fmla="*/ 4275461 h 4275461"/>
                <a:gd name="connsiteX6" fmla="*/ 1427396 w 3619883"/>
                <a:gd name="connsiteY6" fmla="*/ 4275461 h 4275461"/>
                <a:gd name="connsiteX7" fmla="*/ 1210751 w 3619883"/>
                <a:gd name="connsiteY7" fmla="*/ 4275461 h 4275461"/>
                <a:gd name="connsiteX8" fmla="*/ 1140354 w 3619883"/>
                <a:gd name="connsiteY8" fmla="*/ 4275461 h 4275461"/>
                <a:gd name="connsiteX9" fmla="*/ 953807 w 3619883"/>
                <a:gd name="connsiteY9" fmla="*/ 4275461 h 4275461"/>
                <a:gd name="connsiteX10" fmla="*/ 829432 w 3619883"/>
                <a:gd name="connsiteY10" fmla="*/ 4275461 h 4275461"/>
                <a:gd name="connsiteX11" fmla="*/ 611484 w 3619883"/>
                <a:gd name="connsiteY11" fmla="*/ 4275461 h 4275461"/>
                <a:gd name="connsiteX12" fmla="*/ 573998 w 3619883"/>
                <a:gd name="connsiteY12" fmla="*/ 4275461 h 4275461"/>
                <a:gd name="connsiteX13" fmla="*/ 336164 w 3619883"/>
                <a:gd name="connsiteY13" fmla="*/ 4275461 h 4275461"/>
                <a:gd name="connsiteX14" fmla="*/ 189322 w 3619883"/>
                <a:gd name="connsiteY14" fmla="*/ 4275461 h 4275461"/>
                <a:gd name="connsiteX15" fmla="*/ 0 w 3619883"/>
                <a:gd name="connsiteY15" fmla="*/ 4275461 h 4275461"/>
                <a:gd name="connsiteX16" fmla="*/ 0 w 3619883"/>
                <a:gd name="connsiteY16" fmla="*/ 42229 h 4275461"/>
                <a:gd name="connsiteX17" fmla="*/ 42464 w 3619883"/>
                <a:gd name="connsiteY17" fmla="*/ 40518 h 4275461"/>
                <a:gd name="connsiteX18" fmla="*/ 137733 w 3619883"/>
                <a:gd name="connsiteY18" fmla="*/ 35355 h 4275461"/>
                <a:gd name="connsiteX19" fmla="*/ 270565 w 3619883"/>
                <a:gd name="connsiteY19" fmla="*/ 29759 h 4275461"/>
                <a:gd name="connsiteX20" fmla="*/ 479734 w 3619883"/>
                <a:gd name="connsiteY20" fmla="*/ 45455 h 4275461"/>
                <a:gd name="connsiteX21" fmla="*/ 524103 w 3619883"/>
                <a:gd name="connsiteY21" fmla="*/ 41625 h 4275461"/>
                <a:gd name="connsiteX22" fmla="*/ 624416 w 3619883"/>
                <a:gd name="connsiteY22" fmla="*/ 22696 h 4275461"/>
                <a:gd name="connsiteX23" fmla="*/ 657762 w 3619883"/>
                <a:gd name="connsiteY23" fmla="*/ 18351 h 4275461"/>
                <a:gd name="connsiteX24" fmla="*/ 690557 w 3619883"/>
                <a:gd name="connsiteY24" fmla="*/ 25792 h 4275461"/>
                <a:gd name="connsiteX25" fmla="*/ 745123 w 3619883"/>
                <a:gd name="connsiteY25" fmla="*/ 40157 h 4275461"/>
                <a:gd name="connsiteX26" fmla="*/ 789493 w 3619883"/>
                <a:gd name="connsiteY26" fmla="*/ 36327 h 4275461"/>
                <a:gd name="connsiteX27" fmla="*/ 854255 w 3619883"/>
                <a:gd name="connsiteY27" fmla="*/ 68887 h 4275461"/>
                <a:gd name="connsiteX28" fmla="*/ 897520 w 3619883"/>
                <a:gd name="connsiteY28" fmla="*/ 88629 h 4275461"/>
                <a:gd name="connsiteX29" fmla="*/ 940510 w 3619883"/>
                <a:gd name="connsiteY29" fmla="*/ 114265 h 4275461"/>
                <a:gd name="connsiteX30" fmla="*/ 1082712 w 3619883"/>
                <a:gd name="connsiteY30" fmla="*/ 144543 h 4275461"/>
                <a:gd name="connsiteX31" fmla="*/ 1205348 w 3619883"/>
                <a:gd name="connsiteY31" fmla="*/ 120753 h 4275461"/>
                <a:gd name="connsiteX32" fmla="*/ 1271764 w 3619883"/>
                <a:gd name="connsiteY32" fmla="*/ 117956 h 4275461"/>
                <a:gd name="connsiteX33" fmla="*/ 1315583 w 3619883"/>
                <a:gd name="connsiteY33" fmla="*/ 125912 h 4275461"/>
                <a:gd name="connsiteX34" fmla="*/ 1359125 w 3619883"/>
                <a:gd name="connsiteY34" fmla="*/ 139761 h 4275461"/>
                <a:gd name="connsiteX35" fmla="*/ 1391919 w 3619883"/>
                <a:gd name="connsiteY35" fmla="*/ 147202 h 4275461"/>
                <a:gd name="connsiteX36" fmla="*/ 1436563 w 3619883"/>
                <a:gd name="connsiteY36" fmla="*/ 137480 h 4275461"/>
                <a:gd name="connsiteX37" fmla="*/ 1471566 w 3619883"/>
                <a:gd name="connsiteY37" fmla="*/ 97777 h 4275461"/>
                <a:gd name="connsiteX38" fmla="*/ 1505739 w 3619883"/>
                <a:gd name="connsiteY38" fmla="*/ 75753 h 4275461"/>
                <a:gd name="connsiteX39" fmla="*/ 1590891 w 3619883"/>
                <a:gd name="connsiteY39" fmla="*/ 144702 h 4275461"/>
                <a:gd name="connsiteX40" fmla="*/ 1625616 w 3619883"/>
                <a:gd name="connsiteY40" fmla="*/ 110893 h 4275461"/>
                <a:gd name="connsiteX41" fmla="*/ 1658964 w 3619883"/>
                <a:gd name="connsiteY41" fmla="*/ 106547 h 4275461"/>
                <a:gd name="connsiteX42" fmla="*/ 1746598 w 3619883"/>
                <a:gd name="connsiteY42" fmla="*/ 122460 h 4275461"/>
                <a:gd name="connsiteX43" fmla="*/ 1811913 w 3619883"/>
                <a:gd name="connsiteY43" fmla="*/ 143234 h 4275461"/>
                <a:gd name="connsiteX44" fmla="*/ 1856557 w 3619883"/>
                <a:gd name="connsiteY44" fmla="*/ 133511 h 4275461"/>
                <a:gd name="connsiteX45" fmla="*/ 2066003 w 3619883"/>
                <a:gd name="connsiteY45" fmla="*/ 143313 h 4275461"/>
                <a:gd name="connsiteX46" fmla="*/ 2177615 w 3619883"/>
                <a:gd name="connsiteY46" fmla="*/ 119007 h 4275461"/>
                <a:gd name="connsiteX47" fmla="*/ 2255883 w 3619883"/>
                <a:gd name="connsiteY47" fmla="*/ 99047 h 4275461"/>
                <a:gd name="connsiteX48" fmla="*/ 2344622 w 3619883"/>
                <a:gd name="connsiteY48" fmla="*/ 91388 h 4275461"/>
                <a:gd name="connsiteX49" fmla="*/ 2455682 w 3619883"/>
                <a:gd name="connsiteY49" fmla="*/ 78869 h 4275461"/>
                <a:gd name="connsiteX50" fmla="*/ 2632609 w 3619883"/>
                <a:gd name="connsiteY50" fmla="*/ 75338 h 4275461"/>
                <a:gd name="connsiteX51" fmla="*/ 2742291 w 3619883"/>
                <a:gd name="connsiteY51" fmla="*/ 92282 h 4275461"/>
                <a:gd name="connsiteX52" fmla="*/ 2851974 w 3619883"/>
                <a:gd name="connsiteY52" fmla="*/ 109227 h 4275461"/>
                <a:gd name="connsiteX53" fmla="*/ 2907643 w 3619883"/>
                <a:gd name="connsiteY53" fmla="*/ 100020 h 4275461"/>
                <a:gd name="connsiteX54" fmla="*/ 2944022 w 3619883"/>
                <a:gd name="connsiteY54" fmla="*/ 30853 h 4275461"/>
                <a:gd name="connsiteX55" fmla="*/ 3022289 w 3619883"/>
                <a:gd name="connsiteY55" fmla="*/ 10893 h 4275461"/>
                <a:gd name="connsiteX56" fmla="*/ 3054807 w 3619883"/>
                <a:gd name="connsiteY56" fmla="*/ 24226 h 4275461"/>
                <a:gd name="connsiteX57" fmla="*/ 3141892 w 3619883"/>
                <a:gd name="connsiteY57" fmla="*/ 51925 h 4275461"/>
                <a:gd name="connsiteX58" fmla="*/ 3185711 w 3619883"/>
                <a:gd name="connsiteY58" fmla="*/ 59881 h 4275461"/>
                <a:gd name="connsiteX59" fmla="*/ 3219056 w 3619883"/>
                <a:gd name="connsiteY59" fmla="*/ 55536 h 4275461"/>
                <a:gd name="connsiteX60" fmla="*/ 3263425 w 3619883"/>
                <a:gd name="connsiteY60" fmla="*/ 51706 h 4275461"/>
                <a:gd name="connsiteX61" fmla="*/ 3296219 w 3619883"/>
                <a:gd name="connsiteY61" fmla="*/ 59147 h 4275461"/>
                <a:gd name="connsiteX62" fmla="*/ 3319094 w 3619883"/>
                <a:gd name="connsiteY62" fmla="*/ 42500 h 4275461"/>
                <a:gd name="connsiteX63" fmla="*/ 3420511 w 3619883"/>
                <a:gd name="connsiteY63" fmla="*/ 0 h 4275461"/>
                <a:gd name="connsiteX64" fmla="*/ 3453305 w 3619883"/>
                <a:gd name="connsiteY64" fmla="*/ 7440 h 4275461"/>
                <a:gd name="connsiteX65" fmla="*/ 3496571 w 3619883"/>
                <a:gd name="connsiteY65" fmla="*/ 27182 h 4275461"/>
                <a:gd name="connsiteX66" fmla="*/ 3602117 w 3619883"/>
                <a:gd name="connsiteY66" fmla="*/ 132521 h 4275461"/>
                <a:gd name="connsiteX67" fmla="*/ 3619883 w 3619883"/>
                <a:gd name="connsiteY67" fmla="*/ 140049 h 4275461"/>
                <a:gd name="connsiteX68" fmla="*/ 3619883 w 3619883"/>
                <a:gd name="connsiteY68" fmla="*/ 755612 h 4275461"/>
                <a:gd name="connsiteX0" fmla="*/ 3619883 w 3619883"/>
                <a:gd name="connsiteY0" fmla="*/ 755612 h 4275461"/>
                <a:gd name="connsiteX1" fmla="*/ 2079759 w 3619883"/>
                <a:gd name="connsiteY1" fmla="*/ 4275461 h 4275461"/>
                <a:gd name="connsiteX2" fmla="*/ 1824703 w 3619883"/>
                <a:gd name="connsiteY2" fmla="*/ 4275461 h 4275461"/>
                <a:gd name="connsiteX3" fmla="*/ 1796694 w 3619883"/>
                <a:gd name="connsiteY3" fmla="*/ 4275461 h 4275461"/>
                <a:gd name="connsiteX4" fmla="*/ 1558844 w 3619883"/>
                <a:gd name="connsiteY4" fmla="*/ 4275461 h 4275461"/>
                <a:gd name="connsiteX5" fmla="*/ 1427396 w 3619883"/>
                <a:gd name="connsiteY5" fmla="*/ 4275461 h 4275461"/>
                <a:gd name="connsiteX6" fmla="*/ 1210751 w 3619883"/>
                <a:gd name="connsiteY6" fmla="*/ 4275461 h 4275461"/>
                <a:gd name="connsiteX7" fmla="*/ 1140354 w 3619883"/>
                <a:gd name="connsiteY7" fmla="*/ 4275461 h 4275461"/>
                <a:gd name="connsiteX8" fmla="*/ 953807 w 3619883"/>
                <a:gd name="connsiteY8" fmla="*/ 4275461 h 4275461"/>
                <a:gd name="connsiteX9" fmla="*/ 829432 w 3619883"/>
                <a:gd name="connsiteY9" fmla="*/ 4275461 h 4275461"/>
                <a:gd name="connsiteX10" fmla="*/ 611484 w 3619883"/>
                <a:gd name="connsiteY10" fmla="*/ 4275461 h 4275461"/>
                <a:gd name="connsiteX11" fmla="*/ 573998 w 3619883"/>
                <a:gd name="connsiteY11" fmla="*/ 4275461 h 4275461"/>
                <a:gd name="connsiteX12" fmla="*/ 336164 w 3619883"/>
                <a:gd name="connsiteY12" fmla="*/ 4275461 h 4275461"/>
                <a:gd name="connsiteX13" fmla="*/ 189322 w 3619883"/>
                <a:gd name="connsiteY13" fmla="*/ 4275461 h 4275461"/>
                <a:gd name="connsiteX14" fmla="*/ 0 w 3619883"/>
                <a:gd name="connsiteY14" fmla="*/ 4275461 h 4275461"/>
                <a:gd name="connsiteX15" fmla="*/ 0 w 3619883"/>
                <a:gd name="connsiteY15" fmla="*/ 42229 h 4275461"/>
                <a:gd name="connsiteX16" fmla="*/ 42464 w 3619883"/>
                <a:gd name="connsiteY16" fmla="*/ 40518 h 4275461"/>
                <a:gd name="connsiteX17" fmla="*/ 137733 w 3619883"/>
                <a:gd name="connsiteY17" fmla="*/ 35355 h 4275461"/>
                <a:gd name="connsiteX18" fmla="*/ 270565 w 3619883"/>
                <a:gd name="connsiteY18" fmla="*/ 29759 h 4275461"/>
                <a:gd name="connsiteX19" fmla="*/ 479734 w 3619883"/>
                <a:gd name="connsiteY19" fmla="*/ 45455 h 4275461"/>
                <a:gd name="connsiteX20" fmla="*/ 524103 w 3619883"/>
                <a:gd name="connsiteY20" fmla="*/ 41625 h 4275461"/>
                <a:gd name="connsiteX21" fmla="*/ 624416 w 3619883"/>
                <a:gd name="connsiteY21" fmla="*/ 22696 h 4275461"/>
                <a:gd name="connsiteX22" fmla="*/ 657762 w 3619883"/>
                <a:gd name="connsiteY22" fmla="*/ 18351 h 4275461"/>
                <a:gd name="connsiteX23" fmla="*/ 690557 w 3619883"/>
                <a:gd name="connsiteY23" fmla="*/ 25792 h 4275461"/>
                <a:gd name="connsiteX24" fmla="*/ 745123 w 3619883"/>
                <a:gd name="connsiteY24" fmla="*/ 40157 h 4275461"/>
                <a:gd name="connsiteX25" fmla="*/ 789493 w 3619883"/>
                <a:gd name="connsiteY25" fmla="*/ 36327 h 4275461"/>
                <a:gd name="connsiteX26" fmla="*/ 854255 w 3619883"/>
                <a:gd name="connsiteY26" fmla="*/ 68887 h 4275461"/>
                <a:gd name="connsiteX27" fmla="*/ 897520 w 3619883"/>
                <a:gd name="connsiteY27" fmla="*/ 88629 h 4275461"/>
                <a:gd name="connsiteX28" fmla="*/ 940510 w 3619883"/>
                <a:gd name="connsiteY28" fmla="*/ 114265 h 4275461"/>
                <a:gd name="connsiteX29" fmla="*/ 1082712 w 3619883"/>
                <a:gd name="connsiteY29" fmla="*/ 144543 h 4275461"/>
                <a:gd name="connsiteX30" fmla="*/ 1205348 w 3619883"/>
                <a:gd name="connsiteY30" fmla="*/ 120753 h 4275461"/>
                <a:gd name="connsiteX31" fmla="*/ 1271764 w 3619883"/>
                <a:gd name="connsiteY31" fmla="*/ 117956 h 4275461"/>
                <a:gd name="connsiteX32" fmla="*/ 1315583 w 3619883"/>
                <a:gd name="connsiteY32" fmla="*/ 125912 h 4275461"/>
                <a:gd name="connsiteX33" fmla="*/ 1359125 w 3619883"/>
                <a:gd name="connsiteY33" fmla="*/ 139761 h 4275461"/>
                <a:gd name="connsiteX34" fmla="*/ 1391919 w 3619883"/>
                <a:gd name="connsiteY34" fmla="*/ 147202 h 4275461"/>
                <a:gd name="connsiteX35" fmla="*/ 1436563 w 3619883"/>
                <a:gd name="connsiteY35" fmla="*/ 137480 h 4275461"/>
                <a:gd name="connsiteX36" fmla="*/ 1471566 w 3619883"/>
                <a:gd name="connsiteY36" fmla="*/ 97777 h 4275461"/>
                <a:gd name="connsiteX37" fmla="*/ 1505739 w 3619883"/>
                <a:gd name="connsiteY37" fmla="*/ 75753 h 4275461"/>
                <a:gd name="connsiteX38" fmla="*/ 1590891 w 3619883"/>
                <a:gd name="connsiteY38" fmla="*/ 144702 h 4275461"/>
                <a:gd name="connsiteX39" fmla="*/ 1625616 w 3619883"/>
                <a:gd name="connsiteY39" fmla="*/ 110893 h 4275461"/>
                <a:gd name="connsiteX40" fmla="*/ 1658964 w 3619883"/>
                <a:gd name="connsiteY40" fmla="*/ 106547 h 4275461"/>
                <a:gd name="connsiteX41" fmla="*/ 1746598 w 3619883"/>
                <a:gd name="connsiteY41" fmla="*/ 122460 h 4275461"/>
                <a:gd name="connsiteX42" fmla="*/ 1811913 w 3619883"/>
                <a:gd name="connsiteY42" fmla="*/ 143234 h 4275461"/>
                <a:gd name="connsiteX43" fmla="*/ 1856557 w 3619883"/>
                <a:gd name="connsiteY43" fmla="*/ 133511 h 4275461"/>
                <a:gd name="connsiteX44" fmla="*/ 2066003 w 3619883"/>
                <a:gd name="connsiteY44" fmla="*/ 143313 h 4275461"/>
                <a:gd name="connsiteX45" fmla="*/ 2177615 w 3619883"/>
                <a:gd name="connsiteY45" fmla="*/ 119007 h 4275461"/>
                <a:gd name="connsiteX46" fmla="*/ 2255883 w 3619883"/>
                <a:gd name="connsiteY46" fmla="*/ 99047 h 4275461"/>
                <a:gd name="connsiteX47" fmla="*/ 2344622 w 3619883"/>
                <a:gd name="connsiteY47" fmla="*/ 91388 h 4275461"/>
                <a:gd name="connsiteX48" fmla="*/ 2455682 w 3619883"/>
                <a:gd name="connsiteY48" fmla="*/ 78869 h 4275461"/>
                <a:gd name="connsiteX49" fmla="*/ 2632609 w 3619883"/>
                <a:gd name="connsiteY49" fmla="*/ 75338 h 4275461"/>
                <a:gd name="connsiteX50" fmla="*/ 2742291 w 3619883"/>
                <a:gd name="connsiteY50" fmla="*/ 92282 h 4275461"/>
                <a:gd name="connsiteX51" fmla="*/ 2851974 w 3619883"/>
                <a:gd name="connsiteY51" fmla="*/ 109227 h 4275461"/>
                <a:gd name="connsiteX52" fmla="*/ 2907643 w 3619883"/>
                <a:gd name="connsiteY52" fmla="*/ 100020 h 4275461"/>
                <a:gd name="connsiteX53" fmla="*/ 2944022 w 3619883"/>
                <a:gd name="connsiteY53" fmla="*/ 30853 h 4275461"/>
                <a:gd name="connsiteX54" fmla="*/ 3022289 w 3619883"/>
                <a:gd name="connsiteY54" fmla="*/ 10893 h 4275461"/>
                <a:gd name="connsiteX55" fmla="*/ 3054807 w 3619883"/>
                <a:gd name="connsiteY55" fmla="*/ 24226 h 4275461"/>
                <a:gd name="connsiteX56" fmla="*/ 3141892 w 3619883"/>
                <a:gd name="connsiteY56" fmla="*/ 51925 h 4275461"/>
                <a:gd name="connsiteX57" fmla="*/ 3185711 w 3619883"/>
                <a:gd name="connsiteY57" fmla="*/ 59881 h 4275461"/>
                <a:gd name="connsiteX58" fmla="*/ 3219056 w 3619883"/>
                <a:gd name="connsiteY58" fmla="*/ 55536 h 4275461"/>
                <a:gd name="connsiteX59" fmla="*/ 3263425 w 3619883"/>
                <a:gd name="connsiteY59" fmla="*/ 51706 h 4275461"/>
                <a:gd name="connsiteX60" fmla="*/ 3296219 w 3619883"/>
                <a:gd name="connsiteY60" fmla="*/ 59147 h 4275461"/>
                <a:gd name="connsiteX61" fmla="*/ 3319094 w 3619883"/>
                <a:gd name="connsiteY61" fmla="*/ 42500 h 4275461"/>
                <a:gd name="connsiteX62" fmla="*/ 3420511 w 3619883"/>
                <a:gd name="connsiteY62" fmla="*/ 0 h 4275461"/>
                <a:gd name="connsiteX63" fmla="*/ 3453305 w 3619883"/>
                <a:gd name="connsiteY63" fmla="*/ 7440 h 4275461"/>
                <a:gd name="connsiteX64" fmla="*/ 3496571 w 3619883"/>
                <a:gd name="connsiteY64" fmla="*/ 27182 h 4275461"/>
                <a:gd name="connsiteX65" fmla="*/ 3602117 w 3619883"/>
                <a:gd name="connsiteY65" fmla="*/ 132521 h 4275461"/>
                <a:gd name="connsiteX66" fmla="*/ 3619883 w 3619883"/>
                <a:gd name="connsiteY66" fmla="*/ 140049 h 4275461"/>
                <a:gd name="connsiteX67" fmla="*/ 3619883 w 3619883"/>
                <a:gd name="connsiteY67" fmla="*/ 755612 h 4275461"/>
                <a:gd name="connsiteX0" fmla="*/ 3619883 w 3619883"/>
                <a:gd name="connsiteY0" fmla="*/ 755612 h 4275461"/>
                <a:gd name="connsiteX1" fmla="*/ 1824703 w 3619883"/>
                <a:gd name="connsiteY1" fmla="*/ 4275461 h 4275461"/>
                <a:gd name="connsiteX2" fmla="*/ 1796694 w 3619883"/>
                <a:gd name="connsiteY2" fmla="*/ 4275461 h 4275461"/>
                <a:gd name="connsiteX3" fmla="*/ 1558844 w 3619883"/>
                <a:gd name="connsiteY3" fmla="*/ 4275461 h 4275461"/>
                <a:gd name="connsiteX4" fmla="*/ 1427396 w 3619883"/>
                <a:gd name="connsiteY4" fmla="*/ 4275461 h 4275461"/>
                <a:gd name="connsiteX5" fmla="*/ 1210751 w 3619883"/>
                <a:gd name="connsiteY5" fmla="*/ 4275461 h 4275461"/>
                <a:gd name="connsiteX6" fmla="*/ 1140354 w 3619883"/>
                <a:gd name="connsiteY6" fmla="*/ 4275461 h 4275461"/>
                <a:gd name="connsiteX7" fmla="*/ 953807 w 3619883"/>
                <a:gd name="connsiteY7" fmla="*/ 4275461 h 4275461"/>
                <a:gd name="connsiteX8" fmla="*/ 829432 w 3619883"/>
                <a:gd name="connsiteY8" fmla="*/ 4275461 h 4275461"/>
                <a:gd name="connsiteX9" fmla="*/ 611484 w 3619883"/>
                <a:gd name="connsiteY9" fmla="*/ 4275461 h 4275461"/>
                <a:gd name="connsiteX10" fmla="*/ 573998 w 3619883"/>
                <a:gd name="connsiteY10" fmla="*/ 4275461 h 4275461"/>
                <a:gd name="connsiteX11" fmla="*/ 336164 w 3619883"/>
                <a:gd name="connsiteY11" fmla="*/ 4275461 h 4275461"/>
                <a:gd name="connsiteX12" fmla="*/ 189322 w 3619883"/>
                <a:gd name="connsiteY12" fmla="*/ 4275461 h 4275461"/>
                <a:gd name="connsiteX13" fmla="*/ 0 w 3619883"/>
                <a:gd name="connsiteY13" fmla="*/ 4275461 h 4275461"/>
                <a:gd name="connsiteX14" fmla="*/ 0 w 3619883"/>
                <a:gd name="connsiteY14" fmla="*/ 42229 h 4275461"/>
                <a:gd name="connsiteX15" fmla="*/ 42464 w 3619883"/>
                <a:gd name="connsiteY15" fmla="*/ 40518 h 4275461"/>
                <a:gd name="connsiteX16" fmla="*/ 137733 w 3619883"/>
                <a:gd name="connsiteY16" fmla="*/ 35355 h 4275461"/>
                <a:gd name="connsiteX17" fmla="*/ 270565 w 3619883"/>
                <a:gd name="connsiteY17" fmla="*/ 29759 h 4275461"/>
                <a:gd name="connsiteX18" fmla="*/ 479734 w 3619883"/>
                <a:gd name="connsiteY18" fmla="*/ 45455 h 4275461"/>
                <a:gd name="connsiteX19" fmla="*/ 524103 w 3619883"/>
                <a:gd name="connsiteY19" fmla="*/ 41625 h 4275461"/>
                <a:gd name="connsiteX20" fmla="*/ 624416 w 3619883"/>
                <a:gd name="connsiteY20" fmla="*/ 22696 h 4275461"/>
                <a:gd name="connsiteX21" fmla="*/ 657762 w 3619883"/>
                <a:gd name="connsiteY21" fmla="*/ 18351 h 4275461"/>
                <a:gd name="connsiteX22" fmla="*/ 690557 w 3619883"/>
                <a:gd name="connsiteY22" fmla="*/ 25792 h 4275461"/>
                <a:gd name="connsiteX23" fmla="*/ 745123 w 3619883"/>
                <a:gd name="connsiteY23" fmla="*/ 40157 h 4275461"/>
                <a:gd name="connsiteX24" fmla="*/ 789493 w 3619883"/>
                <a:gd name="connsiteY24" fmla="*/ 36327 h 4275461"/>
                <a:gd name="connsiteX25" fmla="*/ 854255 w 3619883"/>
                <a:gd name="connsiteY25" fmla="*/ 68887 h 4275461"/>
                <a:gd name="connsiteX26" fmla="*/ 897520 w 3619883"/>
                <a:gd name="connsiteY26" fmla="*/ 88629 h 4275461"/>
                <a:gd name="connsiteX27" fmla="*/ 940510 w 3619883"/>
                <a:gd name="connsiteY27" fmla="*/ 114265 h 4275461"/>
                <a:gd name="connsiteX28" fmla="*/ 1082712 w 3619883"/>
                <a:gd name="connsiteY28" fmla="*/ 144543 h 4275461"/>
                <a:gd name="connsiteX29" fmla="*/ 1205348 w 3619883"/>
                <a:gd name="connsiteY29" fmla="*/ 120753 h 4275461"/>
                <a:gd name="connsiteX30" fmla="*/ 1271764 w 3619883"/>
                <a:gd name="connsiteY30" fmla="*/ 117956 h 4275461"/>
                <a:gd name="connsiteX31" fmla="*/ 1315583 w 3619883"/>
                <a:gd name="connsiteY31" fmla="*/ 125912 h 4275461"/>
                <a:gd name="connsiteX32" fmla="*/ 1359125 w 3619883"/>
                <a:gd name="connsiteY32" fmla="*/ 139761 h 4275461"/>
                <a:gd name="connsiteX33" fmla="*/ 1391919 w 3619883"/>
                <a:gd name="connsiteY33" fmla="*/ 147202 h 4275461"/>
                <a:gd name="connsiteX34" fmla="*/ 1436563 w 3619883"/>
                <a:gd name="connsiteY34" fmla="*/ 137480 h 4275461"/>
                <a:gd name="connsiteX35" fmla="*/ 1471566 w 3619883"/>
                <a:gd name="connsiteY35" fmla="*/ 97777 h 4275461"/>
                <a:gd name="connsiteX36" fmla="*/ 1505739 w 3619883"/>
                <a:gd name="connsiteY36" fmla="*/ 75753 h 4275461"/>
                <a:gd name="connsiteX37" fmla="*/ 1590891 w 3619883"/>
                <a:gd name="connsiteY37" fmla="*/ 144702 h 4275461"/>
                <a:gd name="connsiteX38" fmla="*/ 1625616 w 3619883"/>
                <a:gd name="connsiteY38" fmla="*/ 110893 h 4275461"/>
                <a:gd name="connsiteX39" fmla="*/ 1658964 w 3619883"/>
                <a:gd name="connsiteY39" fmla="*/ 106547 h 4275461"/>
                <a:gd name="connsiteX40" fmla="*/ 1746598 w 3619883"/>
                <a:gd name="connsiteY40" fmla="*/ 122460 h 4275461"/>
                <a:gd name="connsiteX41" fmla="*/ 1811913 w 3619883"/>
                <a:gd name="connsiteY41" fmla="*/ 143234 h 4275461"/>
                <a:gd name="connsiteX42" fmla="*/ 1856557 w 3619883"/>
                <a:gd name="connsiteY42" fmla="*/ 133511 h 4275461"/>
                <a:gd name="connsiteX43" fmla="*/ 2066003 w 3619883"/>
                <a:gd name="connsiteY43" fmla="*/ 143313 h 4275461"/>
                <a:gd name="connsiteX44" fmla="*/ 2177615 w 3619883"/>
                <a:gd name="connsiteY44" fmla="*/ 119007 h 4275461"/>
                <a:gd name="connsiteX45" fmla="*/ 2255883 w 3619883"/>
                <a:gd name="connsiteY45" fmla="*/ 99047 h 4275461"/>
                <a:gd name="connsiteX46" fmla="*/ 2344622 w 3619883"/>
                <a:gd name="connsiteY46" fmla="*/ 91388 h 4275461"/>
                <a:gd name="connsiteX47" fmla="*/ 2455682 w 3619883"/>
                <a:gd name="connsiteY47" fmla="*/ 78869 h 4275461"/>
                <a:gd name="connsiteX48" fmla="*/ 2632609 w 3619883"/>
                <a:gd name="connsiteY48" fmla="*/ 75338 h 4275461"/>
                <a:gd name="connsiteX49" fmla="*/ 2742291 w 3619883"/>
                <a:gd name="connsiteY49" fmla="*/ 92282 h 4275461"/>
                <a:gd name="connsiteX50" fmla="*/ 2851974 w 3619883"/>
                <a:gd name="connsiteY50" fmla="*/ 109227 h 4275461"/>
                <a:gd name="connsiteX51" fmla="*/ 2907643 w 3619883"/>
                <a:gd name="connsiteY51" fmla="*/ 100020 h 4275461"/>
                <a:gd name="connsiteX52" fmla="*/ 2944022 w 3619883"/>
                <a:gd name="connsiteY52" fmla="*/ 30853 h 4275461"/>
                <a:gd name="connsiteX53" fmla="*/ 3022289 w 3619883"/>
                <a:gd name="connsiteY53" fmla="*/ 10893 h 4275461"/>
                <a:gd name="connsiteX54" fmla="*/ 3054807 w 3619883"/>
                <a:gd name="connsiteY54" fmla="*/ 24226 h 4275461"/>
                <a:gd name="connsiteX55" fmla="*/ 3141892 w 3619883"/>
                <a:gd name="connsiteY55" fmla="*/ 51925 h 4275461"/>
                <a:gd name="connsiteX56" fmla="*/ 3185711 w 3619883"/>
                <a:gd name="connsiteY56" fmla="*/ 59881 h 4275461"/>
                <a:gd name="connsiteX57" fmla="*/ 3219056 w 3619883"/>
                <a:gd name="connsiteY57" fmla="*/ 55536 h 4275461"/>
                <a:gd name="connsiteX58" fmla="*/ 3263425 w 3619883"/>
                <a:gd name="connsiteY58" fmla="*/ 51706 h 4275461"/>
                <a:gd name="connsiteX59" fmla="*/ 3296219 w 3619883"/>
                <a:gd name="connsiteY59" fmla="*/ 59147 h 4275461"/>
                <a:gd name="connsiteX60" fmla="*/ 3319094 w 3619883"/>
                <a:gd name="connsiteY60" fmla="*/ 42500 h 4275461"/>
                <a:gd name="connsiteX61" fmla="*/ 3420511 w 3619883"/>
                <a:gd name="connsiteY61" fmla="*/ 0 h 4275461"/>
                <a:gd name="connsiteX62" fmla="*/ 3453305 w 3619883"/>
                <a:gd name="connsiteY62" fmla="*/ 7440 h 4275461"/>
                <a:gd name="connsiteX63" fmla="*/ 3496571 w 3619883"/>
                <a:gd name="connsiteY63" fmla="*/ 27182 h 4275461"/>
                <a:gd name="connsiteX64" fmla="*/ 3602117 w 3619883"/>
                <a:gd name="connsiteY64" fmla="*/ 132521 h 4275461"/>
                <a:gd name="connsiteX65" fmla="*/ 3619883 w 3619883"/>
                <a:gd name="connsiteY65" fmla="*/ 140049 h 4275461"/>
                <a:gd name="connsiteX66" fmla="*/ 3619883 w 3619883"/>
                <a:gd name="connsiteY66" fmla="*/ 755612 h 4275461"/>
                <a:gd name="connsiteX0" fmla="*/ 3619883 w 3619883"/>
                <a:gd name="connsiteY0" fmla="*/ 755612 h 4275461"/>
                <a:gd name="connsiteX1" fmla="*/ 1824703 w 3619883"/>
                <a:gd name="connsiteY1" fmla="*/ 4275461 h 4275461"/>
                <a:gd name="connsiteX2" fmla="*/ 1558844 w 3619883"/>
                <a:gd name="connsiteY2" fmla="*/ 4275461 h 4275461"/>
                <a:gd name="connsiteX3" fmla="*/ 1427396 w 3619883"/>
                <a:gd name="connsiteY3" fmla="*/ 4275461 h 4275461"/>
                <a:gd name="connsiteX4" fmla="*/ 1210751 w 3619883"/>
                <a:gd name="connsiteY4" fmla="*/ 4275461 h 4275461"/>
                <a:gd name="connsiteX5" fmla="*/ 1140354 w 3619883"/>
                <a:gd name="connsiteY5" fmla="*/ 4275461 h 4275461"/>
                <a:gd name="connsiteX6" fmla="*/ 953807 w 3619883"/>
                <a:gd name="connsiteY6" fmla="*/ 4275461 h 4275461"/>
                <a:gd name="connsiteX7" fmla="*/ 829432 w 3619883"/>
                <a:gd name="connsiteY7" fmla="*/ 4275461 h 4275461"/>
                <a:gd name="connsiteX8" fmla="*/ 611484 w 3619883"/>
                <a:gd name="connsiteY8" fmla="*/ 4275461 h 4275461"/>
                <a:gd name="connsiteX9" fmla="*/ 573998 w 3619883"/>
                <a:gd name="connsiteY9" fmla="*/ 4275461 h 4275461"/>
                <a:gd name="connsiteX10" fmla="*/ 336164 w 3619883"/>
                <a:gd name="connsiteY10" fmla="*/ 4275461 h 4275461"/>
                <a:gd name="connsiteX11" fmla="*/ 189322 w 3619883"/>
                <a:gd name="connsiteY11" fmla="*/ 4275461 h 4275461"/>
                <a:gd name="connsiteX12" fmla="*/ 0 w 3619883"/>
                <a:gd name="connsiteY12" fmla="*/ 4275461 h 4275461"/>
                <a:gd name="connsiteX13" fmla="*/ 0 w 3619883"/>
                <a:gd name="connsiteY13" fmla="*/ 42229 h 4275461"/>
                <a:gd name="connsiteX14" fmla="*/ 42464 w 3619883"/>
                <a:gd name="connsiteY14" fmla="*/ 40518 h 4275461"/>
                <a:gd name="connsiteX15" fmla="*/ 137733 w 3619883"/>
                <a:gd name="connsiteY15" fmla="*/ 35355 h 4275461"/>
                <a:gd name="connsiteX16" fmla="*/ 270565 w 3619883"/>
                <a:gd name="connsiteY16" fmla="*/ 29759 h 4275461"/>
                <a:gd name="connsiteX17" fmla="*/ 479734 w 3619883"/>
                <a:gd name="connsiteY17" fmla="*/ 45455 h 4275461"/>
                <a:gd name="connsiteX18" fmla="*/ 524103 w 3619883"/>
                <a:gd name="connsiteY18" fmla="*/ 41625 h 4275461"/>
                <a:gd name="connsiteX19" fmla="*/ 624416 w 3619883"/>
                <a:gd name="connsiteY19" fmla="*/ 22696 h 4275461"/>
                <a:gd name="connsiteX20" fmla="*/ 657762 w 3619883"/>
                <a:gd name="connsiteY20" fmla="*/ 18351 h 4275461"/>
                <a:gd name="connsiteX21" fmla="*/ 690557 w 3619883"/>
                <a:gd name="connsiteY21" fmla="*/ 25792 h 4275461"/>
                <a:gd name="connsiteX22" fmla="*/ 745123 w 3619883"/>
                <a:gd name="connsiteY22" fmla="*/ 40157 h 4275461"/>
                <a:gd name="connsiteX23" fmla="*/ 789493 w 3619883"/>
                <a:gd name="connsiteY23" fmla="*/ 36327 h 4275461"/>
                <a:gd name="connsiteX24" fmla="*/ 854255 w 3619883"/>
                <a:gd name="connsiteY24" fmla="*/ 68887 h 4275461"/>
                <a:gd name="connsiteX25" fmla="*/ 897520 w 3619883"/>
                <a:gd name="connsiteY25" fmla="*/ 88629 h 4275461"/>
                <a:gd name="connsiteX26" fmla="*/ 940510 w 3619883"/>
                <a:gd name="connsiteY26" fmla="*/ 114265 h 4275461"/>
                <a:gd name="connsiteX27" fmla="*/ 1082712 w 3619883"/>
                <a:gd name="connsiteY27" fmla="*/ 144543 h 4275461"/>
                <a:gd name="connsiteX28" fmla="*/ 1205348 w 3619883"/>
                <a:gd name="connsiteY28" fmla="*/ 120753 h 4275461"/>
                <a:gd name="connsiteX29" fmla="*/ 1271764 w 3619883"/>
                <a:gd name="connsiteY29" fmla="*/ 117956 h 4275461"/>
                <a:gd name="connsiteX30" fmla="*/ 1315583 w 3619883"/>
                <a:gd name="connsiteY30" fmla="*/ 125912 h 4275461"/>
                <a:gd name="connsiteX31" fmla="*/ 1359125 w 3619883"/>
                <a:gd name="connsiteY31" fmla="*/ 139761 h 4275461"/>
                <a:gd name="connsiteX32" fmla="*/ 1391919 w 3619883"/>
                <a:gd name="connsiteY32" fmla="*/ 147202 h 4275461"/>
                <a:gd name="connsiteX33" fmla="*/ 1436563 w 3619883"/>
                <a:gd name="connsiteY33" fmla="*/ 137480 h 4275461"/>
                <a:gd name="connsiteX34" fmla="*/ 1471566 w 3619883"/>
                <a:gd name="connsiteY34" fmla="*/ 97777 h 4275461"/>
                <a:gd name="connsiteX35" fmla="*/ 1505739 w 3619883"/>
                <a:gd name="connsiteY35" fmla="*/ 75753 h 4275461"/>
                <a:gd name="connsiteX36" fmla="*/ 1590891 w 3619883"/>
                <a:gd name="connsiteY36" fmla="*/ 144702 h 4275461"/>
                <a:gd name="connsiteX37" fmla="*/ 1625616 w 3619883"/>
                <a:gd name="connsiteY37" fmla="*/ 110893 h 4275461"/>
                <a:gd name="connsiteX38" fmla="*/ 1658964 w 3619883"/>
                <a:gd name="connsiteY38" fmla="*/ 106547 h 4275461"/>
                <a:gd name="connsiteX39" fmla="*/ 1746598 w 3619883"/>
                <a:gd name="connsiteY39" fmla="*/ 122460 h 4275461"/>
                <a:gd name="connsiteX40" fmla="*/ 1811913 w 3619883"/>
                <a:gd name="connsiteY40" fmla="*/ 143234 h 4275461"/>
                <a:gd name="connsiteX41" fmla="*/ 1856557 w 3619883"/>
                <a:gd name="connsiteY41" fmla="*/ 133511 h 4275461"/>
                <a:gd name="connsiteX42" fmla="*/ 2066003 w 3619883"/>
                <a:gd name="connsiteY42" fmla="*/ 143313 h 4275461"/>
                <a:gd name="connsiteX43" fmla="*/ 2177615 w 3619883"/>
                <a:gd name="connsiteY43" fmla="*/ 119007 h 4275461"/>
                <a:gd name="connsiteX44" fmla="*/ 2255883 w 3619883"/>
                <a:gd name="connsiteY44" fmla="*/ 99047 h 4275461"/>
                <a:gd name="connsiteX45" fmla="*/ 2344622 w 3619883"/>
                <a:gd name="connsiteY45" fmla="*/ 91388 h 4275461"/>
                <a:gd name="connsiteX46" fmla="*/ 2455682 w 3619883"/>
                <a:gd name="connsiteY46" fmla="*/ 78869 h 4275461"/>
                <a:gd name="connsiteX47" fmla="*/ 2632609 w 3619883"/>
                <a:gd name="connsiteY47" fmla="*/ 75338 h 4275461"/>
                <a:gd name="connsiteX48" fmla="*/ 2742291 w 3619883"/>
                <a:gd name="connsiteY48" fmla="*/ 92282 h 4275461"/>
                <a:gd name="connsiteX49" fmla="*/ 2851974 w 3619883"/>
                <a:gd name="connsiteY49" fmla="*/ 109227 h 4275461"/>
                <a:gd name="connsiteX50" fmla="*/ 2907643 w 3619883"/>
                <a:gd name="connsiteY50" fmla="*/ 100020 h 4275461"/>
                <a:gd name="connsiteX51" fmla="*/ 2944022 w 3619883"/>
                <a:gd name="connsiteY51" fmla="*/ 30853 h 4275461"/>
                <a:gd name="connsiteX52" fmla="*/ 3022289 w 3619883"/>
                <a:gd name="connsiteY52" fmla="*/ 10893 h 4275461"/>
                <a:gd name="connsiteX53" fmla="*/ 3054807 w 3619883"/>
                <a:gd name="connsiteY53" fmla="*/ 24226 h 4275461"/>
                <a:gd name="connsiteX54" fmla="*/ 3141892 w 3619883"/>
                <a:gd name="connsiteY54" fmla="*/ 51925 h 4275461"/>
                <a:gd name="connsiteX55" fmla="*/ 3185711 w 3619883"/>
                <a:gd name="connsiteY55" fmla="*/ 59881 h 4275461"/>
                <a:gd name="connsiteX56" fmla="*/ 3219056 w 3619883"/>
                <a:gd name="connsiteY56" fmla="*/ 55536 h 4275461"/>
                <a:gd name="connsiteX57" fmla="*/ 3263425 w 3619883"/>
                <a:gd name="connsiteY57" fmla="*/ 51706 h 4275461"/>
                <a:gd name="connsiteX58" fmla="*/ 3296219 w 3619883"/>
                <a:gd name="connsiteY58" fmla="*/ 59147 h 4275461"/>
                <a:gd name="connsiteX59" fmla="*/ 3319094 w 3619883"/>
                <a:gd name="connsiteY59" fmla="*/ 42500 h 4275461"/>
                <a:gd name="connsiteX60" fmla="*/ 3420511 w 3619883"/>
                <a:gd name="connsiteY60" fmla="*/ 0 h 4275461"/>
                <a:gd name="connsiteX61" fmla="*/ 3453305 w 3619883"/>
                <a:gd name="connsiteY61" fmla="*/ 7440 h 4275461"/>
                <a:gd name="connsiteX62" fmla="*/ 3496571 w 3619883"/>
                <a:gd name="connsiteY62" fmla="*/ 27182 h 4275461"/>
                <a:gd name="connsiteX63" fmla="*/ 3602117 w 3619883"/>
                <a:gd name="connsiteY63" fmla="*/ 132521 h 4275461"/>
                <a:gd name="connsiteX64" fmla="*/ 3619883 w 3619883"/>
                <a:gd name="connsiteY64" fmla="*/ 140049 h 4275461"/>
                <a:gd name="connsiteX65" fmla="*/ 3619883 w 3619883"/>
                <a:gd name="connsiteY65" fmla="*/ 755612 h 4275461"/>
                <a:gd name="connsiteX0" fmla="*/ 3619883 w 3619883"/>
                <a:gd name="connsiteY0" fmla="*/ 755612 h 4275461"/>
                <a:gd name="connsiteX1" fmla="*/ 1558844 w 3619883"/>
                <a:gd name="connsiteY1" fmla="*/ 4275461 h 4275461"/>
                <a:gd name="connsiteX2" fmla="*/ 1427396 w 3619883"/>
                <a:gd name="connsiteY2" fmla="*/ 4275461 h 4275461"/>
                <a:gd name="connsiteX3" fmla="*/ 1210751 w 3619883"/>
                <a:gd name="connsiteY3" fmla="*/ 4275461 h 4275461"/>
                <a:gd name="connsiteX4" fmla="*/ 1140354 w 3619883"/>
                <a:gd name="connsiteY4" fmla="*/ 4275461 h 4275461"/>
                <a:gd name="connsiteX5" fmla="*/ 953807 w 3619883"/>
                <a:gd name="connsiteY5" fmla="*/ 4275461 h 4275461"/>
                <a:gd name="connsiteX6" fmla="*/ 829432 w 3619883"/>
                <a:gd name="connsiteY6" fmla="*/ 4275461 h 4275461"/>
                <a:gd name="connsiteX7" fmla="*/ 611484 w 3619883"/>
                <a:gd name="connsiteY7" fmla="*/ 4275461 h 4275461"/>
                <a:gd name="connsiteX8" fmla="*/ 573998 w 3619883"/>
                <a:gd name="connsiteY8" fmla="*/ 4275461 h 4275461"/>
                <a:gd name="connsiteX9" fmla="*/ 336164 w 3619883"/>
                <a:gd name="connsiteY9" fmla="*/ 4275461 h 4275461"/>
                <a:gd name="connsiteX10" fmla="*/ 189322 w 3619883"/>
                <a:gd name="connsiteY10" fmla="*/ 4275461 h 4275461"/>
                <a:gd name="connsiteX11" fmla="*/ 0 w 3619883"/>
                <a:gd name="connsiteY11" fmla="*/ 4275461 h 4275461"/>
                <a:gd name="connsiteX12" fmla="*/ 0 w 3619883"/>
                <a:gd name="connsiteY12" fmla="*/ 42229 h 4275461"/>
                <a:gd name="connsiteX13" fmla="*/ 42464 w 3619883"/>
                <a:gd name="connsiteY13" fmla="*/ 40518 h 4275461"/>
                <a:gd name="connsiteX14" fmla="*/ 137733 w 3619883"/>
                <a:gd name="connsiteY14" fmla="*/ 35355 h 4275461"/>
                <a:gd name="connsiteX15" fmla="*/ 270565 w 3619883"/>
                <a:gd name="connsiteY15" fmla="*/ 29759 h 4275461"/>
                <a:gd name="connsiteX16" fmla="*/ 479734 w 3619883"/>
                <a:gd name="connsiteY16" fmla="*/ 45455 h 4275461"/>
                <a:gd name="connsiteX17" fmla="*/ 524103 w 3619883"/>
                <a:gd name="connsiteY17" fmla="*/ 41625 h 4275461"/>
                <a:gd name="connsiteX18" fmla="*/ 624416 w 3619883"/>
                <a:gd name="connsiteY18" fmla="*/ 22696 h 4275461"/>
                <a:gd name="connsiteX19" fmla="*/ 657762 w 3619883"/>
                <a:gd name="connsiteY19" fmla="*/ 18351 h 4275461"/>
                <a:gd name="connsiteX20" fmla="*/ 690557 w 3619883"/>
                <a:gd name="connsiteY20" fmla="*/ 25792 h 4275461"/>
                <a:gd name="connsiteX21" fmla="*/ 745123 w 3619883"/>
                <a:gd name="connsiteY21" fmla="*/ 40157 h 4275461"/>
                <a:gd name="connsiteX22" fmla="*/ 789493 w 3619883"/>
                <a:gd name="connsiteY22" fmla="*/ 36327 h 4275461"/>
                <a:gd name="connsiteX23" fmla="*/ 854255 w 3619883"/>
                <a:gd name="connsiteY23" fmla="*/ 68887 h 4275461"/>
                <a:gd name="connsiteX24" fmla="*/ 897520 w 3619883"/>
                <a:gd name="connsiteY24" fmla="*/ 88629 h 4275461"/>
                <a:gd name="connsiteX25" fmla="*/ 940510 w 3619883"/>
                <a:gd name="connsiteY25" fmla="*/ 114265 h 4275461"/>
                <a:gd name="connsiteX26" fmla="*/ 1082712 w 3619883"/>
                <a:gd name="connsiteY26" fmla="*/ 144543 h 4275461"/>
                <a:gd name="connsiteX27" fmla="*/ 1205348 w 3619883"/>
                <a:gd name="connsiteY27" fmla="*/ 120753 h 4275461"/>
                <a:gd name="connsiteX28" fmla="*/ 1271764 w 3619883"/>
                <a:gd name="connsiteY28" fmla="*/ 117956 h 4275461"/>
                <a:gd name="connsiteX29" fmla="*/ 1315583 w 3619883"/>
                <a:gd name="connsiteY29" fmla="*/ 125912 h 4275461"/>
                <a:gd name="connsiteX30" fmla="*/ 1359125 w 3619883"/>
                <a:gd name="connsiteY30" fmla="*/ 139761 h 4275461"/>
                <a:gd name="connsiteX31" fmla="*/ 1391919 w 3619883"/>
                <a:gd name="connsiteY31" fmla="*/ 147202 h 4275461"/>
                <a:gd name="connsiteX32" fmla="*/ 1436563 w 3619883"/>
                <a:gd name="connsiteY32" fmla="*/ 137480 h 4275461"/>
                <a:gd name="connsiteX33" fmla="*/ 1471566 w 3619883"/>
                <a:gd name="connsiteY33" fmla="*/ 97777 h 4275461"/>
                <a:gd name="connsiteX34" fmla="*/ 1505739 w 3619883"/>
                <a:gd name="connsiteY34" fmla="*/ 75753 h 4275461"/>
                <a:gd name="connsiteX35" fmla="*/ 1590891 w 3619883"/>
                <a:gd name="connsiteY35" fmla="*/ 144702 h 4275461"/>
                <a:gd name="connsiteX36" fmla="*/ 1625616 w 3619883"/>
                <a:gd name="connsiteY36" fmla="*/ 110893 h 4275461"/>
                <a:gd name="connsiteX37" fmla="*/ 1658964 w 3619883"/>
                <a:gd name="connsiteY37" fmla="*/ 106547 h 4275461"/>
                <a:gd name="connsiteX38" fmla="*/ 1746598 w 3619883"/>
                <a:gd name="connsiteY38" fmla="*/ 122460 h 4275461"/>
                <a:gd name="connsiteX39" fmla="*/ 1811913 w 3619883"/>
                <a:gd name="connsiteY39" fmla="*/ 143234 h 4275461"/>
                <a:gd name="connsiteX40" fmla="*/ 1856557 w 3619883"/>
                <a:gd name="connsiteY40" fmla="*/ 133511 h 4275461"/>
                <a:gd name="connsiteX41" fmla="*/ 2066003 w 3619883"/>
                <a:gd name="connsiteY41" fmla="*/ 143313 h 4275461"/>
                <a:gd name="connsiteX42" fmla="*/ 2177615 w 3619883"/>
                <a:gd name="connsiteY42" fmla="*/ 119007 h 4275461"/>
                <a:gd name="connsiteX43" fmla="*/ 2255883 w 3619883"/>
                <a:gd name="connsiteY43" fmla="*/ 99047 h 4275461"/>
                <a:gd name="connsiteX44" fmla="*/ 2344622 w 3619883"/>
                <a:gd name="connsiteY44" fmla="*/ 91388 h 4275461"/>
                <a:gd name="connsiteX45" fmla="*/ 2455682 w 3619883"/>
                <a:gd name="connsiteY45" fmla="*/ 78869 h 4275461"/>
                <a:gd name="connsiteX46" fmla="*/ 2632609 w 3619883"/>
                <a:gd name="connsiteY46" fmla="*/ 75338 h 4275461"/>
                <a:gd name="connsiteX47" fmla="*/ 2742291 w 3619883"/>
                <a:gd name="connsiteY47" fmla="*/ 92282 h 4275461"/>
                <a:gd name="connsiteX48" fmla="*/ 2851974 w 3619883"/>
                <a:gd name="connsiteY48" fmla="*/ 109227 h 4275461"/>
                <a:gd name="connsiteX49" fmla="*/ 2907643 w 3619883"/>
                <a:gd name="connsiteY49" fmla="*/ 100020 h 4275461"/>
                <a:gd name="connsiteX50" fmla="*/ 2944022 w 3619883"/>
                <a:gd name="connsiteY50" fmla="*/ 30853 h 4275461"/>
                <a:gd name="connsiteX51" fmla="*/ 3022289 w 3619883"/>
                <a:gd name="connsiteY51" fmla="*/ 10893 h 4275461"/>
                <a:gd name="connsiteX52" fmla="*/ 3054807 w 3619883"/>
                <a:gd name="connsiteY52" fmla="*/ 24226 h 4275461"/>
                <a:gd name="connsiteX53" fmla="*/ 3141892 w 3619883"/>
                <a:gd name="connsiteY53" fmla="*/ 51925 h 4275461"/>
                <a:gd name="connsiteX54" fmla="*/ 3185711 w 3619883"/>
                <a:gd name="connsiteY54" fmla="*/ 59881 h 4275461"/>
                <a:gd name="connsiteX55" fmla="*/ 3219056 w 3619883"/>
                <a:gd name="connsiteY55" fmla="*/ 55536 h 4275461"/>
                <a:gd name="connsiteX56" fmla="*/ 3263425 w 3619883"/>
                <a:gd name="connsiteY56" fmla="*/ 51706 h 4275461"/>
                <a:gd name="connsiteX57" fmla="*/ 3296219 w 3619883"/>
                <a:gd name="connsiteY57" fmla="*/ 59147 h 4275461"/>
                <a:gd name="connsiteX58" fmla="*/ 3319094 w 3619883"/>
                <a:gd name="connsiteY58" fmla="*/ 42500 h 4275461"/>
                <a:gd name="connsiteX59" fmla="*/ 3420511 w 3619883"/>
                <a:gd name="connsiteY59" fmla="*/ 0 h 4275461"/>
                <a:gd name="connsiteX60" fmla="*/ 3453305 w 3619883"/>
                <a:gd name="connsiteY60" fmla="*/ 7440 h 4275461"/>
                <a:gd name="connsiteX61" fmla="*/ 3496571 w 3619883"/>
                <a:gd name="connsiteY61" fmla="*/ 27182 h 4275461"/>
                <a:gd name="connsiteX62" fmla="*/ 3602117 w 3619883"/>
                <a:gd name="connsiteY62" fmla="*/ 132521 h 4275461"/>
                <a:gd name="connsiteX63" fmla="*/ 3619883 w 3619883"/>
                <a:gd name="connsiteY63" fmla="*/ 140049 h 4275461"/>
                <a:gd name="connsiteX64" fmla="*/ 3619883 w 3619883"/>
                <a:gd name="connsiteY64" fmla="*/ 755612 h 4275461"/>
                <a:gd name="connsiteX0" fmla="*/ 3619883 w 3619883"/>
                <a:gd name="connsiteY0" fmla="*/ 755612 h 4275461"/>
                <a:gd name="connsiteX1" fmla="*/ 1427396 w 3619883"/>
                <a:gd name="connsiteY1" fmla="*/ 4275461 h 4275461"/>
                <a:gd name="connsiteX2" fmla="*/ 1210751 w 3619883"/>
                <a:gd name="connsiteY2" fmla="*/ 4275461 h 4275461"/>
                <a:gd name="connsiteX3" fmla="*/ 1140354 w 3619883"/>
                <a:gd name="connsiteY3" fmla="*/ 4275461 h 4275461"/>
                <a:gd name="connsiteX4" fmla="*/ 953807 w 3619883"/>
                <a:gd name="connsiteY4" fmla="*/ 4275461 h 4275461"/>
                <a:gd name="connsiteX5" fmla="*/ 829432 w 3619883"/>
                <a:gd name="connsiteY5" fmla="*/ 4275461 h 4275461"/>
                <a:gd name="connsiteX6" fmla="*/ 611484 w 3619883"/>
                <a:gd name="connsiteY6" fmla="*/ 4275461 h 4275461"/>
                <a:gd name="connsiteX7" fmla="*/ 573998 w 3619883"/>
                <a:gd name="connsiteY7" fmla="*/ 4275461 h 4275461"/>
                <a:gd name="connsiteX8" fmla="*/ 336164 w 3619883"/>
                <a:gd name="connsiteY8" fmla="*/ 4275461 h 4275461"/>
                <a:gd name="connsiteX9" fmla="*/ 189322 w 3619883"/>
                <a:gd name="connsiteY9" fmla="*/ 4275461 h 4275461"/>
                <a:gd name="connsiteX10" fmla="*/ 0 w 3619883"/>
                <a:gd name="connsiteY10" fmla="*/ 4275461 h 4275461"/>
                <a:gd name="connsiteX11" fmla="*/ 0 w 3619883"/>
                <a:gd name="connsiteY11" fmla="*/ 42229 h 4275461"/>
                <a:gd name="connsiteX12" fmla="*/ 42464 w 3619883"/>
                <a:gd name="connsiteY12" fmla="*/ 40518 h 4275461"/>
                <a:gd name="connsiteX13" fmla="*/ 137733 w 3619883"/>
                <a:gd name="connsiteY13" fmla="*/ 35355 h 4275461"/>
                <a:gd name="connsiteX14" fmla="*/ 270565 w 3619883"/>
                <a:gd name="connsiteY14" fmla="*/ 29759 h 4275461"/>
                <a:gd name="connsiteX15" fmla="*/ 479734 w 3619883"/>
                <a:gd name="connsiteY15" fmla="*/ 45455 h 4275461"/>
                <a:gd name="connsiteX16" fmla="*/ 524103 w 3619883"/>
                <a:gd name="connsiteY16" fmla="*/ 41625 h 4275461"/>
                <a:gd name="connsiteX17" fmla="*/ 624416 w 3619883"/>
                <a:gd name="connsiteY17" fmla="*/ 22696 h 4275461"/>
                <a:gd name="connsiteX18" fmla="*/ 657762 w 3619883"/>
                <a:gd name="connsiteY18" fmla="*/ 18351 h 4275461"/>
                <a:gd name="connsiteX19" fmla="*/ 690557 w 3619883"/>
                <a:gd name="connsiteY19" fmla="*/ 25792 h 4275461"/>
                <a:gd name="connsiteX20" fmla="*/ 745123 w 3619883"/>
                <a:gd name="connsiteY20" fmla="*/ 40157 h 4275461"/>
                <a:gd name="connsiteX21" fmla="*/ 789493 w 3619883"/>
                <a:gd name="connsiteY21" fmla="*/ 36327 h 4275461"/>
                <a:gd name="connsiteX22" fmla="*/ 854255 w 3619883"/>
                <a:gd name="connsiteY22" fmla="*/ 68887 h 4275461"/>
                <a:gd name="connsiteX23" fmla="*/ 897520 w 3619883"/>
                <a:gd name="connsiteY23" fmla="*/ 88629 h 4275461"/>
                <a:gd name="connsiteX24" fmla="*/ 940510 w 3619883"/>
                <a:gd name="connsiteY24" fmla="*/ 114265 h 4275461"/>
                <a:gd name="connsiteX25" fmla="*/ 1082712 w 3619883"/>
                <a:gd name="connsiteY25" fmla="*/ 144543 h 4275461"/>
                <a:gd name="connsiteX26" fmla="*/ 1205348 w 3619883"/>
                <a:gd name="connsiteY26" fmla="*/ 120753 h 4275461"/>
                <a:gd name="connsiteX27" fmla="*/ 1271764 w 3619883"/>
                <a:gd name="connsiteY27" fmla="*/ 117956 h 4275461"/>
                <a:gd name="connsiteX28" fmla="*/ 1315583 w 3619883"/>
                <a:gd name="connsiteY28" fmla="*/ 125912 h 4275461"/>
                <a:gd name="connsiteX29" fmla="*/ 1359125 w 3619883"/>
                <a:gd name="connsiteY29" fmla="*/ 139761 h 4275461"/>
                <a:gd name="connsiteX30" fmla="*/ 1391919 w 3619883"/>
                <a:gd name="connsiteY30" fmla="*/ 147202 h 4275461"/>
                <a:gd name="connsiteX31" fmla="*/ 1436563 w 3619883"/>
                <a:gd name="connsiteY31" fmla="*/ 137480 h 4275461"/>
                <a:gd name="connsiteX32" fmla="*/ 1471566 w 3619883"/>
                <a:gd name="connsiteY32" fmla="*/ 97777 h 4275461"/>
                <a:gd name="connsiteX33" fmla="*/ 1505739 w 3619883"/>
                <a:gd name="connsiteY33" fmla="*/ 75753 h 4275461"/>
                <a:gd name="connsiteX34" fmla="*/ 1590891 w 3619883"/>
                <a:gd name="connsiteY34" fmla="*/ 144702 h 4275461"/>
                <a:gd name="connsiteX35" fmla="*/ 1625616 w 3619883"/>
                <a:gd name="connsiteY35" fmla="*/ 110893 h 4275461"/>
                <a:gd name="connsiteX36" fmla="*/ 1658964 w 3619883"/>
                <a:gd name="connsiteY36" fmla="*/ 106547 h 4275461"/>
                <a:gd name="connsiteX37" fmla="*/ 1746598 w 3619883"/>
                <a:gd name="connsiteY37" fmla="*/ 122460 h 4275461"/>
                <a:gd name="connsiteX38" fmla="*/ 1811913 w 3619883"/>
                <a:gd name="connsiteY38" fmla="*/ 143234 h 4275461"/>
                <a:gd name="connsiteX39" fmla="*/ 1856557 w 3619883"/>
                <a:gd name="connsiteY39" fmla="*/ 133511 h 4275461"/>
                <a:gd name="connsiteX40" fmla="*/ 2066003 w 3619883"/>
                <a:gd name="connsiteY40" fmla="*/ 143313 h 4275461"/>
                <a:gd name="connsiteX41" fmla="*/ 2177615 w 3619883"/>
                <a:gd name="connsiteY41" fmla="*/ 119007 h 4275461"/>
                <a:gd name="connsiteX42" fmla="*/ 2255883 w 3619883"/>
                <a:gd name="connsiteY42" fmla="*/ 99047 h 4275461"/>
                <a:gd name="connsiteX43" fmla="*/ 2344622 w 3619883"/>
                <a:gd name="connsiteY43" fmla="*/ 91388 h 4275461"/>
                <a:gd name="connsiteX44" fmla="*/ 2455682 w 3619883"/>
                <a:gd name="connsiteY44" fmla="*/ 78869 h 4275461"/>
                <a:gd name="connsiteX45" fmla="*/ 2632609 w 3619883"/>
                <a:gd name="connsiteY45" fmla="*/ 75338 h 4275461"/>
                <a:gd name="connsiteX46" fmla="*/ 2742291 w 3619883"/>
                <a:gd name="connsiteY46" fmla="*/ 92282 h 4275461"/>
                <a:gd name="connsiteX47" fmla="*/ 2851974 w 3619883"/>
                <a:gd name="connsiteY47" fmla="*/ 109227 h 4275461"/>
                <a:gd name="connsiteX48" fmla="*/ 2907643 w 3619883"/>
                <a:gd name="connsiteY48" fmla="*/ 100020 h 4275461"/>
                <a:gd name="connsiteX49" fmla="*/ 2944022 w 3619883"/>
                <a:gd name="connsiteY49" fmla="*/ 30853 h 4275461"/>
                <a:gd name="connsiteX50" fmla="*/ 3022289 w 3619883"/>
                <a:gd name="connsiteY50" fmla="*/ 10893 h 4275461"/>
                <a:gd name="connsiteX51" fmla="*/ 3054807 w 3619883"/>
                <a:gd name="connsiteY51" fmla="*/ 24226 h 4275461"/>
                <a:gd name="connsiteX52" fmla="*/ 3141892 w 3619883"/>
                <a:gd name="connsiteY52" fmla="*/ 51925 h 4275461"/>
                <a:gd name="connsiteX53" fmla="*/ 3185711 w 3619883"/>
                <a:gd name="connsiteY53" fmla="*/ 59881 h 4275461"/>
                <a:gd name="connsiteX54" fmla="*/ 3219056 w 3619883"/>
                <a:gd name="connsiteY54" fmla="*/ 55536 h 4275461"/>
                <a:gd name="connsiteX55" fmla="*/ 3263425 w 3619883"/>
                <a:gd name="connsiteY55" fmla="*/ 51706 h 4275461"/>
                <a:gd name="connsiteX56" fmla="*/ 3296219 w 3619883"/>
                <a:gd name="connsiteY56" fmla="*/ 59147 h 4275461"/>
                <a:gd name="connsiteX57" fmla="*/ 3319094 w 3619883"/>
                <a:gd name="connsiteY57" fmla="*/ 42500 h 4275461"/>
                <a:gd name="connsiteX58" fmla="*/ 3420511 w 3619883"/>
                <a:gd name="connsiteY58" fmla="*/ 0 h 4275461"/>
                <a:gd name="connsiteX59" fmla="*/ 3453305 w 3619883"/>
                <a:gd name="connsiteY59" fmla="*/ 7440 h 4275461"/>
                <a:gd name="connsiteX60" fmla="*/ 3496571 w 3619883"/>
                <a:gd name="connsiteY60" fmla="*/ 27182 h 4275461"/>
                <a:gd name="connsiteX61" fmla="*/ 3602117 w 3619883"/>
                <a:gd name="connsiteY61" fmla="*/ 132521 h 4275461"/>
                <a:gd name="connsiteX62" fmla="*/ 3619883 w 3619883"/>
                <a:gd name="connsiteY62" fmla="*/ 140049 h 4275461"/>
                <a:gd name="connsiteX63" fmla="*/ 3619883 w 3619883"/>
                <a:gd name="connsiteY63" fmla="*/ 755612 h 4275461"/>
                <a:gd name="connsiteX0" fmla="*/ 3619883 w 3619883"/>
                <a:gd name="connsiteY0" fmla="*/ 755612 h 4275461"/>
                <a:gd name="connsiteX1" fmla="*/ 1210751 w 3619883"/>
                <a:gd name="connsiteY1" fmla="*/ 4275461 h 4275461"/>
                <a:gd name="connsiteX2" fmla="*/ 1140354 w 3619883"/>
                <a:gd name="connsiteY2" fmla="*/ 4275461 h 4275461"/>
                <a:gd name="connsiteX3" fmla="*/ 953807 w 3619883"/>
                <a:gd name="connsiteY3" fmla="*/ 4275461 h 4275461"/>
                <a:gd name="connsiteX4" fmla="*/ 829432 w 3619883"/>
                <a:gd name="connsiteY4" fmla="*/ 4275461 h 4275461"/>
                <a:gd name="connsiteX5" fmla="*/ 611484 w 3619883"/>
                <a:gd name="connsiteY5" fmla="*/ 4275461 h 4275461"/>
                <a:gd name="connsiteX6" fmla="*/ 573998 w 3619883"/>
                <a:gd name="connsiteY6" fmla="*/ 4275461 h 4275461"/>
                <a:gd name="connsiteX7" fmla="*/ 336164 w 3619883"/>
                <a:gd name="connsiteY7" fmla="*/ 4275461 h 4275461"/>
                <a:gd name="connsiteX8" fmla="*/ 189322 w 3619883"/>
                <a:gd name="connsiteY8" fmla="*/ 4275461 h 4275461"/>
                <a:gd name="connsiteX9" fmla="*/ 0 w 3619883"/>
                <a:gd name="connsiteY9" fmla="*/ 4275461 h 4275461"/>
                <a:gd name="connsiteX10" fmla="*/ 0 w 3619883"/>
                <a:gd name="connsiteY10" fmla="*/ 42229 h 4275461"/>
                <a:gd name="connsiteX11" fmla="*/ 42464 w 3619883"/>
                <a:gd name="connsiteY11" fmla="*/ 40518 h 4275461"/>
                <a:gd name="connsiteX12" fmla="*/ 137733 w 3619883"/>
                <a:gd name="connsiteY12" fmla="*/ 35355 h 4275461"/>
                <a:gd name="connsiteX13" fmla="*/ 270565 w 3619883"/>
                <a:gd name="connsiteY13" fmla="*/ 29759 h 4275461"/>
                <a:gd name="connsiteX14" fmla="*/ 479734 w 3619883"/>
                <a:gd name="connsiteY14" fmla="*/ 45455 h 4275461"/>
                <a:gd name="connsiteX15" fmla="*/ 524103 w 3619883"/>
                <a:gd name="connsiteY15" fmla="*/ 41625 h 4275461"/>
                <a:gd name="connsiteX16" fmla="*/ 624416 w 3619883"/>
                <a:gd name="connsiteY16" fmla="*/ 22696 h 4275461"/>
                <a:gd name="connsiteX17" fmla="*/ 657762 w 3619883"/>
                <a:gd name="connsiteY17" fmla="*/ 18351 h 4275461"/>
                <a:gd name="connsiteX18" fmla="*/ 690557 w 3619883"/>
                <a:gd name="connsiteY18" fmla="*/ 25792 h 4275461"/>
                <a:gd name="connsiteX19" fmla="*/ 745123 w 3619883"/>
                <a:gd name="connsiteY19" fmla="*/ 40157 h 4275461"/>
                <a:gd name="connsiteX20" fmla="*/ 789493 w 3619883"/>
                <a:gd name="connsiteY20" fmla="*/ 36327 h 4275461"/>
                <a:gd name="connsiteX21" fmla="*/ 854255 w 3619883"/>
                <a:gd name="connsiteY21" fmla="*/ 68887 h 4275461"/>
                <a:gd name="connsiteX22" fmla="*/ 897520 w 3619883"/>
                <a:gd name="connsiteY22" fmla="*/ 88629 h 4275461"/>
                <a:gd name="connsiteX23" fmla="*/ 940510 w 3619883"/>
                <a:gd name="connsiteY23" fmla="*/ 114265 h 4275461"/>
                <a:gd name="connsiteX24" fmla="*/ 1082712 w 3619883"/>
                <a:gd name="connsiteY24" fmla="*/ 144543 h 4275461"/>
                <a:gd name="connsiteX25" fmla="*/ 1205348 w 3619883"/>
                <a:gd name="connsiteY25" fmla="*/ 120753 h 4275461"/>
                <a:gd name="connsiteX26" fmla="*/ 1271764 w 3619883"/>
                <a:gd name="connsiteY26" fmla="*/ 117956 h 4275461"/>
                <a:gd name="connsiteX27" fmla="*/ 1315583 w 3619883"/>
                <a:gd name="connsiteY27" fmla="*/ 125912 h 4275461"/>
                <a:gd name="connsiteX28" fmla="*/ 1359125 w 3619883"/>
                <a:gd name="connsiteY28" fmla="*/ 139761 h 4275461"/>
                <a:gd name="connsiteX29" fmla="*/ 1391919 w 3619883"/>
                <a:gd name="connsiteY29" fmla="*/ 147202 h 4275461"/>
                <a:gd name="connsiteX30" fmla="*/ 1436563 w 3619883"/>
                <a:gd name="connsiteY30" fmla="*/ 137480 h 4275461"/>
                <a:gd name="connsiteX31" fmla="*/ 1471566 w 3619883"/>
                <a:gd name="connsiteY31" fmla="*/ 97777 h 4275461"/>
                <a:gd name="connsiteX32" fmla="*/ 1505739 w 3619883"/>
                <a:gd name="connsiteY32" fmla="*/ 75753 h 4275461"/>
                <a:gd name="connsiteX33" fmla="*/ 1590891 w 3619883"/>
                <a:gd name="connsiteY33" fmla="*/ 144702 h 4275461"/>
                <a:gd name="connsiteX34" fmla="*/ 1625616 w 3619883"/>
                <a:gd name="connsiteY34" fmla="*/ 110893 h 4275461"/>
                <a:gd name="connsiteX35" fmla="*/ 1658964 w 3619883"/>
                <a:gd name="connsiteY35" fmla="*/ 106547 h 4275461"/>
                <a:gd name="connsiteX36" fmla="*/ 1746598 w 3619883"/>
                <a:gd name="connsiteY36" fmla="*/ 122460 h 4275461"/>
                <a:gd name="connsiteX37" fmla="*/ 1811913 w 3619883"/>
                <a:gd name="connsiteY37" fmla="*/ 143234 h 4275461"/>
                <a:gd name="connsiteX38" fmla="*/ 1856557 w 3619883"/>
                <a:gd name="connsiteY38" fmla="*/ 133511 h 4275461"/>
                <a:gd name="connsiteX39" fmla="*/ 2066003 w 3619883"/>
                <a:gd name="connsiteY39" fmla="*/ 143313 h 4275461"/>
                <a:gd name="connsiteX40" fmla="*/ 2177615 w 3619883"/>
                <a:gd name="connsiteY40" fmla="*/ 119007 h 4275461"/>
                <a:gd name="connsiteX41" fmla="*/ 2255883 w 3619883"/>
                <a:gd name="connsiteY41" fmla="*/ 99047 h 4275461"/>
                <a:gd name="connsiteX42" fmla="*/ 2344622 w 3619883"/>
                <a:gd name="connsiteY42" fmla="*/ 91388 h 4275461"/>
                <a:gd name="connsiteX43" fmla="*/ 2455682 w 3619883"/>
                <a:gd name="connsiteY43" fmla="*/ 78869 h 4275461"/>
                <a:gd name="connsiteX44" fmla="*/ 2632609 w 3619883"/>
                <a:gd name="connsiteY44" fmla="*/ 75338 h 4275461"/>
                <a:gd name="connsiteX45" fmla="*/ 2742291 w 3619883"/>
                <a:gd name="connsiteY45" fmla="*/ 92282 h 4275461"/>
                <a:gd name="connsiteX46" fmla="*/ 2851974 w 3619883"/>
                <a:gd name="connsiteY46" fmla="*/ 109227 h 4275461"/>
                <a:gd name="connsiteX47" fmla="*/ 2907643 w 3619883"/>
                <a:gd name="connsiteY47" fmla="*/ 100020 h 4275461"/>
                <a:gd name="connsiteX48" fmla="*/ 2944022 w 3619883"/>
                <a:gd name="connsiteY48" fmla="*/ 30853 h 4275461"/>
                <a:gd name="connsiteX49" fmla="*/ 3022289 w 3619883"/>
                <a:gd name="connsiteY49" fmla="*/ 10893 h 4275461"/>
                <a:gd name="connsiteX50" fmla="*/ 3054807 w 3619883"/>
                <a:gd name="connsiteY50" fmla="*/ 24226 h 4275461"/>
                <a:gd name="connsiteX51" fmla="*/ 3141892 w 3619883"/>
                <a:gd name="connsiteY51" fmla="*/ 51925 h 4275461"/>
                <a:gd name="connsiteX52" fmla="*/ 3185711 w 3619883"/>
                <a:gd name="connsiteY52" fmla="*/ 59881 h 4275461"/>
                <a:gd name="connsiteX53" fmla="*/ 3219056 w 3619883"/>
                <a:gd name="connsiteY53" fmla="*/ 55536 h 4275461"/>
                <a:gd name="connsiteX54" fmla="*/ 3263425 w 3619883"/>
                <a:gd name="connsiteY54" fmla="*/ 51706 h 4275461"/>
                <a:gd name="connsiteX55" fmla="*/ 3296219 w 3619883"/>
                <a:gd name="connsiteY55" fmla="*/ 59147 h 4275461"/>
                <a:gd name="connsiteX56" fmla="*/ 3319094 w 3619883"/>
                <a:gd name="connsiteY56" fmla="*/ 42500 h 4275461"/>
                <a:gd name="connsiteX57" fmla="*/ 3420511 w 3619883"/>
                <a:gd name="connsiteY57" fmla="*/ 0 h 4275461"/>
                <a:gd name="connsiteX58" fmla="*/ 3453305 w 3619883"/>
                <a:gd name="connsiteY58" fmla="*/ 7440 h 4275461"/>
                <a:gd name="connsiteX59" fmla="*/ 3496571 w 3619883"/>
                <a:gd name="connsiteY59" fmla="*/ 27182 h 4275461"/>
                <a:gd name="connsiteX60" fmla="*/ 3602117 w 3619883"/>
                <a:gd name="connsiteY60" fmla="*/ 132521 h 4275461"/>
                <a:gd name="connsiteX61" fmla="*/ 3619883 w 3619883"/>
                <a:gd name="connsiteY61" fmla="*/ 140049 h 4275461"/>
                <a:gd name="connsiteX62" fmla="*/ 3619883 w 3619883"/>
                <a:gd name="connsiteY62" fmla="*/ 755612 h 4275461"/>
                <a:gd name="connsiteX0" fmla="*/ 3619883 w 3619883"/>
                <a:gd name="connsiteY0" fmla="*/ 755612 h 4275461"/>
                <a:gd name="connsiteX1" fmla="*/ 1140354 w 3619883"/>
                <a:gd name="connsiteY1" fmla="*/ 4275461 h 4275461"/>
                <a:gd name="connsiteX2" fmla="*/ 953807 w 3619883"/>
                <a:gd name="connsiteY2" fmla="*/ 4275461 h 4275461"/>
                <a:gd name="connsiteX3" fmla="*/ 829432 w 3619883"/>
                <a:gd name="connsiteY3" fmla="*/ 4275461 h 4275461"/>
                <a:gd name="connsiteX4" fmla="*/ 611484 w 3619883"/>
                <a:gd name="connsiteY4" fmla="*/ 4275461 h 4275461"/>
                <a:gd name="connsiteX5" fmla="*/ 573998 w 3619883"/>
                <a:gd name="connsiteY5" fmla="*/ 4275461 h 4275461"/>
                <a:gd name="connsiteX6" fmla="*/ 336164 w 3619883"/>
                <a:gd name="connsiteY6" fmla="*/ 4275461 h 4275461"/>
                <a:gd name="connsiteX7" fmla="*/ 189322 w 3619883"/>
                <a:gd name="connsiteY7" fmla="*/ 4275461 h 4275461"/>
                <a:gd name="connsiteX8" fmla="*/ 0 w 3619883"/>
                <a:gd name="connsiteY8" fmla="*/ 4275461 h 4275461"/>
                <a:gd name="connsiteX9" fmla="*/ 0 w 3619883"/>
                <a:gd name="connsiteY9" fmla="*/ 42229 h 4275461"/>
                <a:gd name="connsiteX10" fmla="*/ 42464 w 3619883"/>
                <a:gd name="connsiteY10" fmla="*/ 40518 h 4275461"/>
                <a:gd name="connsiteX11" fmla="*/ 137733 w 3619883"/>
                <a:gd name="connsiteY11" fmla="*/ 35355 h 4275461"/>
                <a:gd name="connsiteX12" fmla="*/ 270565 w 3619883"/>
                <a:gd name="connsiteY12" fmla="*/ 29759 h 4275461"/>
                <a:gd name="connsiteX13" fmla="*/ 479734 w 3619883"/>
                <a:gd name="connsiteY13" fmla="*/ 45455 h 4275461"/>
                <a:gd name="connsiteX14" fmla="*/ 524103 w 3619883"/>
                <a:gd name="connsiteY14" fmla="*/ 41625 h 4275461"/>
                <a:gd name="connsiteX15" fmla="*/ 624416 w 3619883"/>
                <a:gd name="connsiteY15" fmla="*/ 22696 h 4275461"/>
                <a:gd name="connsiteX16" fmla="*/ 657762 w 3619883"/>
                <a:gd name="connsiteY16" fmla="*/ 18351 h 4275461"/>
                <a:gd name="connsiteX17" fmla="*/ 690557 w 3619883"/>
                <a:gd name="connsiteY17" fmla="*/ 25792 h 4275461"/>
                <a:gd name="connsiteX18" fmla="*/ 745123 w 3619883"/>
                <a:gd name="connsiteY18" fmla="*/ 40157 h 4275461"/>
                <a:gd name="connsiteX19" fmla="*/ 789493 w 3619883"/>
                <a:gd name="connsiteY19" fmla="*/ 36327 h 4275461"/>
                <a:gd name="connsiteX20" fmla="*/ 854255 w 3619883"/>
                <a:gd name="connsiteY20" fmla="*/ 68887 h 4275461"/>
                <a:gd name="connsiteX21" fmla="*/ 897520 w 3619883"/>
                <a:gd name="connsiteY21" fmla="*/ 88629 h 4275461"/>
                <a:gd name="connsiteX22" fmla="*/ 940510 w 3619883"/>
                <a:gd name="connsiteY22" fmla="*/ 114265 h 4275461"/>
                <a:gd name="connsiteX23" fmla="*/ 1082712 w 3619883"/>
                <a:gd name="connsiteY23" fmla="*/ 144543 h 4275461"/>
                <a:gd name="connsiteX24" fmla="*/ 1205348 w 3619883"/>
                <a:gd name="connsiteY24" fmla="*/ 120753 h 4275461"/>
                <a:gd name="connsiteX25" fmla="*/ 1271764 w 3619883"/>
                <a:gd name="connsiteY25" fmla="*/ 117956 h 4275461"/>
                <a:gd name="connsiteX26" fmla="*/ 1315583 w 3619883"/>
                <a:gd name="connsiteY26" fmla="*/ 125912 h 4275461"/>
                <a:gd name="connsiteX27" fmla="*/ 1359125 w 3619883"/>
                <a:gd name="connsiteY27" fmla="*/ 139761 h 4275461"/>
                <a:gd name="connsiteX28" fmla="*/ 1391919 w 3619883"/>
                <a:gd name="connsiteY28" fmla="*/ 147202 h 4275461"/>
                <a:gd name="connsiteX29" fmla="*/ 1436563 w 3619883"/>
                <a:gd name="connsiteY29" fmla="*/ 137480 h 4275461"/>
                <a:gd name="connsiteX30" fmla="*/ 1471566 w 3619883"/>
                <a:gd name="connsiteY30" fmla="*/ 97777 h 4275461"/>
                <a:gd name="connsiteX31" fmla="*/ 1505739 w 3619883"/>
                <a:gd name="connsiteY31" fmla="*/ 75753 h 4275461"/>
                <a:gd name="connsiteX32" fmla="*/ 1590891 w 3619883"/>
                <a:gd name="connsiteY32" fmla="*/ 144702 h 4275461"/>
                <a:gd name="connsiteX33" fmla="*/ 1625616 w 3619883"/>
                <a:gd name="connsiteY33" fmla="*/ 110893 h 4275461"/>
                <a:gd name="connsiteX34" fmla="*/ 1658964 w 3619883"/>
                <a:gd name="connsiteY34" fmla="*/ 106547 h 4275461"/>
                <a:gd name="connsiteX35" fmla="*/ 1746598 w 3619883"/>
                <a:gd name="connsiteY35" fmla="*/ 122460 h 4275461"/>
                <a:gd name="connsiteX36" fmla="*/ 1811913 w 3619883"/>
                <a:gd name="connsiteY36" fmla="*/ 143234 h 4275461"/>
                <a:gd name="connsiteX37" fmla="*/ 1856557 w 3619883"/>
                <a:gd name="connsiteY37" fmla="*/ 133511 h 4275461"/>
                <a:gd name="connsiteX38" fmla="*/ 2066003 w 3619883"/>
                <a:gd name="connsiteY38" fmla="*/ 143313 h 4275461"/>
                <a:gd name="connsiteX39" fmla="*/ 2177615 w 3619883"/>
                <a:gd name="connsiteY39" fmla="*/ 119007 h 4275461"/>
                <a:gd name="connsiteX40" fmla="*/ 2255883 w 3619883"/>
                <a:gd name="connsiteY40" fmla="*/ 99047 h 4275461"/>
                <a:gd name="connsiteX41" fmla="*/ 2344622 w 3619883"/>
                <a:gd name="connsiteY41" fmla="*/ 91388 h 4275461"/>
                <a:gd name="connsiteX42" fmla="*/ 2455682 w 3619883"/>
                <a:gd name="connsiteY42" fmla="*/ 78869 h 4275461"/>
                <a:gd name="connsiteX43" fmla="*/ 2632609 w 3619883"/>
                <a:gd name="connsiteY43" fmla="*/ 75338 h 4275461"/>
                <a:gd name="connsiteX44" fmla="*/ 2742291 w 3619883"/>
                <a:gd name="connsiteY44" fmla="*/ 92282 h 4275461"/>
                <a:gd name="connsiteX45" fmla="*/ 2851974 w 3619883"/>
                <a:gd name="connsiteY45" fmla="*/ 109227 h 4275461"/>
                <a:gd name="connsiteX46" fmla="*/ 2907643 w 3619883"/>
                <a:gd name="connsiteY46" fmla="*/ 100020 h 4275461"/>
                <a:gd name="connsiteX47" fmla="*/ 2944022 w 3619883"/>
                <a:gd name="connsiteY47" fmla="*/ 30853 h 4275461"/>
                <a:gd name="connsiteX48" fmla="*/ 3022289 w 3619883"/>
                <a:gd name="connsiteY48" fmla="*/ 10893 h 4275461"/>
                <a:gd name="connsiteX49" fmla="*/ 3054807 w 3619883"/>
                <a:gd name="connsiteY49" fmla="*/ 24226 h 4275461"/>
                <a:gd name="connsiteX50" fmla="*/ 3141892 w 3619883"/>
                <a:gd name="connsiteY50" fmla="*/ 51925 h 4275461"/>
                <a:gd name="connsiteX51" fmla="*/ 3185711 w 3619883"/>
                <a:gd name="connsiteY51" fmla="*/ 59881 h 4275461"/>
                <a:gd name="connsiteX52" fmla="*/ 3219056 w 3619883"/>
                <a:gd name="connsiteY52" fmla="*/ 55536 h 4275461"/>
                <a:gd name="connsiteX53" fmla="*/ 3263425 w 3619883"/>
                <a:gd name="connsiteY53" fmla="*/ 51706 h 4275461"/>
                <a:gd name="connsiteX54" fmla="*/ 3296219 w 3619883"/>
                <a:gd name="connsiteY54" fmla="*/ 59147 h 4275461"/>
                <a:gd name="connsiteX55" fmla="*/ 3319094 w 3619883"/>
                <a:gd name="connsiteY55" fmla="*/ 42500 h 4275461"/>
                <a:gd name="connsiteX56" fmla="*/ 3420511 w 3619883"/>
                <a:gd name="connsiteY56" fmla="*/ 0 h 4275461"/>
                <a:gd name="connsiteX57" fmla="*/ 3453305 w 3619883"/>
                <a:gd name="connsiteY57" fmla="*/ 7440 h 4275461"/>
                <a:gd name="connsiteX58" fmla="*/ 3496571 w 3619883"/>
                <a:gd name="connsiteY58" fmla="*/ 27182 h 4275461"/>
                <a:gd name="connsiteX59" fmla="*/ 3602117 w 3619883"/>
                <a:gd name="connsiteY59" fmla="*/ 132521 h 4275461"/>
                <a:gd name="connsiteX60" fmla="*/ 3619883 w 3619883"/>
                <a:gd name="connsiteY60" fmla="*/ 140049 h 4275461"/>
                <a:gd name="connsiteX61" fmla="*/ 3619883 w 3619883"/>
                <a:gd name="connsiteY61" fmla="*/ 755612 h 4275461"/>
                <a:gd name="connsiteX0" fmla="*/ 3619883 w 3619883"/>
                <a:gd name="connsiteY0" fmla="*/ 755612 h 4275461"/>
                <a:gd name="connsiteX1" fmla="*/ 953807 w 3619883"/>
                <a:gd name="connsiteY1" fmla="*/ 4275461 h 4275461"/>
                <a:gd name="connsiteX2" fmla="*/ 829432 w 3619883"/>
                <a:gd name="connsiteY2" fmla="*/ 4275461 h 4275461"/>
                <a:gd name="connsiteX3" fmla="*/ 611484 w 3619883"/>
                <a:gd name="connsiteY3" fmla="*/ 4275461 h 4275461"/>
                <a:gd name="connsiteX4" fmla="*/ 573998 w 3619883"/>
                <a:gd name="connsiteY4" fmla="*/ 4275461 h 4275461"/>
                <a:gd name="connsiteX5" fmla="*/ 336164 w 3619883"/>
                <a:gd name="connsiteY5" fmla="*/ 4275461 h 4275461"/>
                <a:gd name="connsiteX6" fmla="*/ 189322 w 3619883"/>
                <a:gd name="connsiteY6" fmla="*/ 4275461 h 4275461"/>
                <a:gd name="connsiteX7" fmla="*/ 0 w 3619883"/>
                <a:gd name="connsiteY7" fmla="*/ 4275461 h 4275461"/>
                <a:gd name="connsiteX8" fmla="*/ 0 w 3619883"/>
                <a:gd name="connsiteY8" fmla="*/ 42229 h 4275461"/>
                <a:gd name="connsiteX9" fmla="*/ 42464 w 3619883"/>
                <a:gd name="connsiteY9" fmla="*/ 40518 h 4275461"/>
                <a:gd name="connsiteX10" fmla="*/ 137733 w 3619883"/>
                <a:gd name="connsiteY10" fmla="*/ 35355 h 4275461"/>
                <a:gd name="connsiteX11" fmla="*/ 270565 w 3619883"/>
                <a:gd name="connsiteY11" fmla="*/ 29759 h 4275461"/>
                <a:gd name="connsiteX12" fmla="*/ 479734 w 3619883"/>
                <a:gd name="connsiteY12" fmla="*/ 45455 h 4275461"/>
                <a:gd name="connsiteX13" fmla="*/ 524103 w 3619883"/>
                <a:gd name="connsiteY13" fmla="*/ 41625 h 4275461"/>
                <a:gd name="connsiteX14" fmla="*/ 624416 w 3619883"/>
                <a:gd name="connsiteY14" fmla="*/ 22696 h 4275461"/>
                <a:gd name="connsiteX15" fmla="*/ 657762 w 3619883"/>
                <a:gd name="connsiteY15" fmla="*/ 18351 h 4275461"/>
                <a:gd name="connsiteX16" fmla="*/ 690557 w 3619883"/>
                <a:gd name="connsiteY16" fmla="*/ 25792 h 4275461"/>
                <a:gd name="connsiteX17" fmla="*/ 745123 w 3619883"/>
                <a:gd name="connsiteY17" fmla="*/ 40157 h 4275461"/>
                <a:gd name="connsiteX18" fmla="*/ 789493 w 3619883"/>
                <a:gd name="connsiteY18" fmla="*/ 36327 h 4275461"/>
                <a:gd name="connsiteX19" fmla="*/ 854255 w 3619883"/>
                <a:gd name="connsiteY19" fmla="*/ 68887 h 4275461"/>
                <a:gd name="connsiteX20" fmla="*/ 897520 w 3619883"/>
                <a:gd name="connsiteY20" fmla="*/ 88629 h 4275461"/>
                <a:gd name="connsiteX21" fmla="*/ 940510 w 3619883"/>
                <a:gd name="connsiteY21" fmla="*/ 114265 h 4275461"/>
                <a:gd name="connsiteX22" fmla="*/ 1082712 w 3619883"/>
                <a:gd name="connsiteY22" fmla="*/ 144543 h 4275461"/>
                <a:gd name="connsiteX23" fmla="*/ 1205348 w 3619883"/>
                <a:gd name="connsiteY23" fmla="*/ 120753 h 4275461"/>
                <a:gd name="connsiteX24" fmla="*/ 1271764 w 3619883"/>
                <a:gd name="connsiteY24" fmla="*/ 117956 h 4275461"/>
                <a:gd name="connsiteX25" fmla="*/ 1315583 w 3619883"/>
                <a:gd name="connsiteY25" fmla="*/ 125912 h 4275461"/>
                <a:gd name="connsiteX26" fmla="*/ 1359125 w 3619883"/>
                <a:gd name="connsiteY26" fmla="*/ 139761 h 4275461"/>
                <a:gd name="connsiteX27" fmla="*/ 1391919 w 3619883"/>
                <a:gd name="connsiteY27" fmla="*/ 147202 h 4275461"/>
                <a:gd name="connsiteX28" fmla="*/ 1436563 w 3619883"/>
                <a:gd name="connsiteY28" fmla="*/ 137480 h 4275461"/>
                <a:gd name="connsiteX29" fmla="*/ 1471566 w 3619883"/>
                <a:gd name="connsiteY29" fmla="*/ 97777 h 4275461"/>
                <a:gd name="connsiteX30" fmla="*/ 1505739 w 3619883"/>
                <a:gd name="connsiteY30" fmla="*/ 75753 h 4275461"/>
                <a:gd name="connsiteX31" fmla="*/ 1590891 w 3619883"/>
                <a:gd name="connsiteY31" fmla="*/ 144702 h 4275461"/>
                <a:gd name="connsiteX32" fmla="*/ 1625616 w 3619883"/>
                <a:gd name="connsiteY32" fmla="*/ 110893 h 4275461"/>
                <a:gd name="connsiteX33" fmla="*/ 1658964 w 3619883"/>
                <a:gd name="connsiteY33" fmla="*/ 106547 h 4275461"/>
                <a:gd name="connsiteX34" fmla="*/ 1746598 w 3619883"/>
                <a:gd name="connsiteY34" fmla="*/ 122460 h 4275461"/>
                <a:gd name="connsiteX35" fmla="*/ 1811913 w 3619883"/>
                <a:gd name="connsiteY35" fmla="*/ 143234 h 4275461"/>
                <a:gd name="connsiteX36" fmla="*/ 1856557 w 3619883"/>
                <a:gd name="connsiteY36" fmla="*/ 133511 h 4275461"/>
                <a:gd name="connsiteX37" fmla="*/ 2066003 w 3619883"/>
                <a:gd name="connsiteY37" fmla="*/ 143313 h 4275461"/>
                <a:gd name="connsiteX38" fmla="*/ 2177615 w 3619883"/>
                <a:gd name="connsiteY38" fmla="*/ 119007 h 4275461"/>
                <a:gd name="connsiteX39" fmla="*/ 2255883 w 3619883"/>
                <a:gd name="connsiteY39" fmla="*/ 99047 h 4275461"/>
                <a:gd name="connsiteX40" fmla="*/ 2344622 w 3619883"/>
                <a:gd name="connsiteY40" fmla="*/ 91388 h 4275461"/>
                <a:gd name="connsiteX41" fmla="*/ 2455682 w 3619883"/>
                <a:gd name="connsiteY41" fmla="*/ 78869 h 4275461"/>
                <a:gd name="connsiteX42" fmla="*/ 2632609 w 3619883"/>
                <a:gd name="connsiteY42" fmla="*/ 75338 h 4275461"/>
                <a:gd name="connsiteX43" fmla="*/ 2742291 w 3619883"/>
                <a:gd name="connsiteY43" fmla="*/ 92282 h 4275461"/>
                <a:gd name="connsiteX44" fmla="*/ 2851974 w 3619883"/>
                <a:gd name="connsiteY44" fmla="*/ 109227 h 4275461"/>
                <a:gd name="connsiteX45" fmla="*/ 2907643 w 3619883"/>
                <a:gd name="connsiteY45" fmla="*/ 100020 h 4275461"/>
                <a:gd name="connsiteX46" fmla="*/ 2944022 w 3619883"/>
                <a:gd name="connsiteY46" fmla="*/ 30853 h 4275461"/>
                <a:gd name="connsiteX47" fmla="*/ 3022289 w 3619883"/>
                <a:gd name="connsiteY47" fmla="*/ 10893 h 4275461"/>
                <a:gd name="connsiteX48" fmla="*/ 3054807 w 3619883"/>
                <a:gd name="connsiteY48" fmla="*/ 24226 h 4275461"/>
                <a:gd name="connsiteX49" fmla="*/ 3141892 w 3619883"/>
                <a:gd name="connsiteY49" fmla="*/ 51925 h 4275461"/>
                <a:gd name="connsiteX50" fmla="*/ 3185711 w 3619883"/>
                <a:gd name="connsiteY50" fmla="*/ 59881 h 4275461"/>
                <a:gd name="connsiteX51" fmla="*/ 3219056 w 3619883"/>
                <a:gd name="connsiteY51" fmla="*/ 55536 h 4275461"/>
                <a:gd name="connsiteX52" fmla="*/ 3263425 w 3619883"/>
                <a:gd name="connsiteY52" fmla="*/ 51706 h 4275461"/>
                <a:gd name="connsiteX53" fmla="*/ 3296219 w 3619883"/>
                <a:gd name="connsiteY53" fmla="*/ 59147 h 4275461"/>
                <a:gd name="connsiteX54" fmla="*/ 3319094 w 3619883"/>
                <a:gd name="connsiteY54" fmla="*/ 42500 h 4275461"/>
                <a:gd name="connsiteX55" fmla="*/ 3420511 w 3619883"/>
                <a:gd name="connsiteY55" fmla="*/ 0 h 4275461"/>
                <a:gd name="connsiteX56" fmla="*/ 3453305 w 3619883"/>
                <a:gd name="connsiteY56" fmla="*/ 7440 h 4275461"/>
                <a:gd name="connsiteX57" fmla="*/ 3496571 w 3619883"/>
                <a:gd name="connsiteY57" fmla="*/ 27182 h 4275461"/>
                <a:gd name="connsiteX58" fmla="*/ 3602117 w 3619883"/>
                <a:gd name="connsiteY58" fmla="*/ 132521 h 4275461"/>
                <a:gd name="connsiteX59" fmla="*/ 3619883 w 3619883"/>
                <a:gd name="connsiteY59" fmla="*/ 140049 h 4275461"/>
                <a:gd name="connsiteX60" fmla="*/ 3619883 w 3619883"/>
                <a:gd name="connsiteY60" fmla="*/ 755612 h 4275461"/>
                <a:gd name="connsiteX0" fmla="*/ 3619883 w 3619883"/>
                <a:gd name="connsiteY0" fmla="*/ 755612 h 4275461"/>
                <a:gd name="connsiteX1" fmla="*/ 829432 w 3619883"/>
                <a:gd name="connsiteY1" fmla="*/ 4275461 h 4275461"/>
                <a:gd name="connsiteX2" fmla="*/ 611484 w 3619883"/>
                <a:gd name="connsiteY2" fmla="*/ 4275461 h 4275461"/>
                <a:gd name="connsiteX3" fmla="*/ 573998 w 3619883"/>
                <a:gd name="connsiteY3" fmla="*/ 4275461 h 4275461"/>
                <a:gd name="connsiteX4" fmla="*/ 336164 w 3619883"/>
                <a:gd name="connsiteY4" fmla="*/ 4275461 h 4275461"/>
                <a:gd name="connsiteX5" fmla="*/ 189322 w 3619883"/>
                <a:gd name="connsiteY5" fmla="*/ 4275461 h 4275461"/>
                <a:gd name="connsiteX6" fmla="*/ 0 w 3619883"/>
                <a:gd name="connsiteY6" fmla="*/ 4275461 h 4275461"/>
                <a:gd name="connsiteX7" fmla="*/ 0 w 3619883"/>
                <a:gd name="connsiteY7" fmla="*/ 42229 h 4275461"/>
                <a:gd name="connsiteX8" fmla="*/ 42464 w 3619883"/>
                <a:gd name="connsiteY8" fmla="*/ 40518 h 4275461"/>
                <a:gd name="connsiteX9" fmla="*/ 137733 w 3619883"/>
                <a:gd name="connsiteY9" fmla="*/ 35355 h 4275461"/>
                <a:gd name="connsiteX10" fmla="*/ 270565 w 3619883"/>
                <a:gd name="connsiteY10" fmla="*/ 29759 h 4275461"/>
                <a:gd name="connsiteX11" fmla="*/ 479734 w 3619883"/>
                <a:gd name="connsiteY11" fmla="*/ 45455 h 4275461"/>
                <a:gd name="connsiteX12" fmla="*/ 524103 w 3619883"/>
                <a:gd name="connsiteY12" fmla="*/ 41625 h 4275461"/>
                <a:gd name="connsiteX13" fmla="*/ 624416 w 3619883"/>
                <a:gd name="connsiteY13" fmla="*/ 22696 h 4275461"/>
                <a:gd name="connsiteX14" fmla="*/ 657762 w 3619883"/>
                <a:gd name="connsiteY14" fmla="*/ 18351 h 4275461"/>
                <a:gd name="connsiteX15" fmla="*/ 690557 w 3619883"/>
                <a:gd name="connsiteY15" fmla="*/ 25792 h 4275461"/>
                <a:gd name="connsiteX16" fmla="*/ 745123 w 3619883"/>
                <a:gd name="connsiteY16" fmla="*/ 40157 h 4275461"/>
                <a:gd name="connsiteX17" fmla="*/ 789493 w 3619883"/>
                <a:gd name="connsiteY17" fmla="*/ 36327 h 4275461"/>
                <a:gd name="connsiteX18" fmla="*/ 854255 w 3619883"/>
                <a:gd name="connsiteY18" fmla="*/ 68887 h 4275461"/>
                <a:gd name="connsiteX19" fmla="*/ 897520 w 3619883"/>
                <a:gd name="connsiteY19" fmla="*/ 88629 h 4275461"/>
                <a:gd name="connsiteX20" fmla="*/ 940510 w 3619883"/>
                <a:gd name="connsiteY20" fmla="*/ 114265 h 4275461"/>
                <a:gd name="connsiteX21" fmla="*/ 1082712 w 3619883"/>
                <a:gd name="connsiteY21" fmla="*/ 144543 h 4275461"/>
                <a:gd name="connsiteX22" fmla="*/ 1205348 w 3619883"/>
                <a:gd name="connsiteY22" fmla="*/ 120753 h 4275461"/>
                <a:gd name="connsiteX23" fmla="*/ 1271764 w 3619883"/>
                <a:gd name="connsiteY23" fmla="*/ 117956 h 4275461"/>
                <a:gd name="connsiteX24" fmla="*/ 1315583 w 3619883"/>
                <a:gd name="connsiteY24" fmla="*/ 125912 h 4275461"/>
                <a:gd name="connsiteX25" fmla="*/ 1359125 w 3619883"/>
                <a:gd name="connsiteY25" fmla="*/ 139761 h 4275461"/>
                <a:gd name="connsiteX26" fmla="*/ 1391919 w 3619883"/>
                <a:gd name="connsiteY26" fmla="*/ 147202 h 4275461"/>
                <a:gd name="connsiteX27" fmla="*/ 1436563 w 3619883"/>
                <a:gd name="connsiteY27" fmla="*/ 137480 h 4275461"/>
                <a:gd name="connsiteX28" fmla="*/ 1471566 w 3619883"/>
                <a:gd name="connsiteY28" fmla="*/ 97777 h 4275461"/>
                <a:gd name="connsiteX29" fmla="*/ 1505739 w 3619883"/>
                <a:gd name="connsiteY29" fmla="*/ 75753 h 4275461"/>
                <a:gd name="connsiteX30" fmla="*/ 1590891 w 3619883"/>
                <a:gd name="connsiteY30" fmla="*/ 144702 h 4275461"/>
                <a:gd name="connsiteX31" fmla="*/ 1625616 w 3619883"/>
                <a:gd name="connsiteY31" fmla="*/ 110893 h 4275461"/>
                <a:gd name="connsiteX32" fmla="*/ 1658964 w 3619883"/>
                <a:gd name="connsiteY32" fmla="*/ 106547 h 4275461"/>
                <a:gd name="connsiteX33" fmla="*/ 1746598 w 3619883"/>
                <a:gd name="connsiteY33" fmla="*/ 122460 h 4275461"/>
                <a:gd name="connsiteX34" fmla="*/ 1811913 w 3619883"/>
                <a:gd name="connsiteY34" fmla="*/ 143234 h 4275461"/>
                <a:gd name="connsiteX35" fmla="*/ 1856557 w 3619883"/>
                <a:gd name="connsiteY35" fmla="*/ 133511 h 4275461"/>
                <a:gd name="connsiteX36" fmla="*/ 2066003 w 3619883"/>
                <a:gd name="connsiteY36" fmla="*/ 143313 h 4275461"/>
                <a:gd name="connsiteX37" fmla="*/ 2177615 w 3619883"/>
                <a:gd name="connsiteY37" fmla="*/ 119007 h 4275461"/>
                <a:gd name="connsiteX38" fmla="*/ 2255883 w 3619883"/>
                <a:gd name="connsiteY38" fmla="*/ 99047 h 4275461"/>
                <a:gd name="connsiteX39" fmla="*/ 2344622 w 3619883"/>
                <a:gd name="connsiteY39" fmla="*/ 91388 h 4275461"/>
                <a:gd name="connsiteX40" fmla="*/ 2455682 w 3619883"/>
                <a:gd name="connsiteY40" fmla="*/ 78869 h 4275461"/>
                <a:gd name="connsiteX41" fmla="*/ 2632609 w 3619883"/>
                <a:gd name="connsiteY41" fmla="*/ 75338 h 4275461"/>
                <a:gd name="connsiteX42" fmla="*/ 2742291 w 3619883"/>
                <a:gd name="connsiteY42" fmla="*/ 92282 h 4275461"/>
                <a:gd name="connsiteX43" fmla="*/ 2851974 w 3619883"/>
                <a:gd name="connsiteY43" fmla="*/ 109227 h 4275461"/>
                <a:gd name="connsiteX44" fmla="*/ 2907643 w 3619883"/>
                <a:gd name="connsiteY44" fmla="*/ 100020 h 4275461"/>
                <a:gd name="connsiteX45" fmla="*/ 2944022 w 3619883"/>
                <a:gd name="connsiteY45" fmla="*/ 30853 h 4275461"/>
                <a:gd name="connsiteX46" fmla="*/ 3022289 w 3619883"/>
                <a:gd name="connsiteY46" fmla="*/ 10893 h 4275461"/>
                <a:gd name="connsiteX47" fmla="*/ 3054807 w 3619883"/>
                <a:gd name="connsiteY47" fmla="*/ 24226 h 4275461"/>
                <a:gd name="connsiteX48" fmla="*/ 3141892 w 3619883"/>
                <a:gd name="connsiteY48" fmla="*/ 51925 h 4275461"/>
                <a:gd name="connsiteX49" fmla="*/ 3185711 w 3619883"/>
                <a:gd name="connsiteY49" fmla="*/ 59881 h 4275461"/>
                <a:gd name="connsiteX50" fmla="*/ 3219056 w 3619883"/>
                <a:gd name="connsiteY50" fmla="*/ 55536 h 4275461"/>
                <a:gd name="connsiteX51" fmla="*/ 3263425 w 3619883"/>
                <a:gd name="connsiteY51" fmla="*/ 51706 h 4275461"/>
                <a:gd name="connsiteX52" fmla="*/ 3296219 w 3619883"/>
                <a:gd name="connsiteY52" fmla="*/ 59147 h 4275461"/>
                <a:gd name="connsiteX53" fmla="*/ 3319094 w 3619883"/>
                <a:gd name="connsiteY53" fmla="*/ 42500 h 4275461"/>
                <a:gd name="connsiteX54" fmla="*/ 3420511 w 3619883"/>
                <a:gd name="connsiteY54" fmla="*/ 0 h 4275461"/>
                <a:gd name="connsiteX55" fmla="*/ 3453305 w 3619883"/>
                <a:gd name="connsiteY55" fmla="*/ 7440 h 4275461"/>
                <a:gd name="connsiteX56" fmla="*/ 3496571 w 3619883"/>
                <a:gd name="connsiteY56" fmla="*/ 27182 h 4275461"/>
                <a:gd name="connsiteX57" fmla="*/ 3602117 w 3619883"/>
                <a:gd name="connsiteY57" fmla="*/ 132521 h 4275461"/>
                <a:gd name="connsiteX58" fmla="*/ 3619883 w 3619883"/>
                <a:gd name="connsiteY58" fmla="*/ 140049 h 4275461"/>
                <a:gd name="connsiteX59" fmla="*/ 3619883 w 3619883"/>
                <a:gd name="connsiteY59" fmla="*/ 755612 h 4275461"/>
                <a:gd name="connsiteX0" fmla="*/ 3619883 w 3619883"/>
                <a:gd name="connsiteY0" fmla="*/ 755612 h 4275461"/>
                <a:gd name="connsiteX1" fmla="*/ 611484 w 3619883"/>
                <a:gd name="connsiteY1" fmla="*/ 4275461 h 4275461"/>
                <a:gd name="connsiteX2" fmla="*/ 573998 w 3619883"/>
                <a:gd name="connsiteY2" fmla="*/ 4275461 h 4275461"/>
                <a:gd name="connsiteX3" fmla="*/ 336164 w 3619883"/>
                <a:gd name="connsiteY3" fmla="*/ 4275461 h 4275461"/>
                <a:gd name="connsiteX4" fmla="*/ 189322 w 3619883"/>
                <a:gd name="connsiteY4" fmla="*/ 4275461 h 4275461"/>
                <a:gd name="connsiteX5" fmla="*/ 0 w 3619883"/>
                <a:gd name="connsiteY5" fmla="*/ 4275461 h 4275461"/>
                <a:gd name="connsiteX6" fmla="*/ 0 w 3619883"/>
                <a:gd name="connsiteY6" fmla="*/ 42229 h 4275461"/>
                <a:gd name="connsiteX7" fmla="*/ 42464 w 3619883"/>
                <a:gd name="connsiteY7" fmla="*/ 40518 h 4275461"/>
                <a:gd name="connsiteX8" fmla="*/ 137733 w 3619883"/>
                <a:gd name="connsiteY8" fmla="*/ 35355 h 4275461"/>
                <a:gd name="connsiteX9" fmla="*/ 270565 w 3619883"/>
                <a:gd name="connsiteY9" fmla="*/ 29759 h 4275461"/>
                <a:gd name="connsiteX10" fmla="*/ 479734 w 3619883"/>
                <a:gd name="connsiteY10" fmla="*/ 45455 h 4275461"/>
                <a:gd name="connsiteX11" fmla="*/ 524103 w 3619883"/>
                <a:gd name="connsiteY11" fmla="*/ 41625 h 4275461"/>
                <a:gd name="connsiteX12" fmla="*/ 624416 w 3619883"/>
                <a:gd name="connsiteY12" fmla="*/ 22696 h 4275461"/>
                <a:gd name="connsiteX13" fmla="*/ 657762 w 3619883"/>
                <a:gd name="connsiteY13" fmla="*/ 18351 h 4275461"/>
                <a:gd name="connsiteX14" fmla="*/ 690557 w 3619883"/>
                <a:gd name="connsiteY14" fmla="*/ 25792 h 4275461"/>
                <a:gd name="connsiteX15" fmla="*/ 745123 w 3619883"/>
                <a:gd name="connsiteY15" fmla="*/ 40157 h 4275461"/>
                <a:gd name="connsiteX16" fmla="*/ 789493 w 3619883"/>
                <a:gd name="connsiteY16" fmla="*/ 36327 h 4275461"/>
                <a:gd name="connsiteX17" fmla="*/ 854255 w 3619883"/>
                <a:gd name="connsiteY17" fmla="*/ 68887 h 4275461"/>
                <a:gd name="connsiteX18" fmla="*/ 897520 w 3619883"/>
                <a:gd name="connsiteY18" fmla="*/ 88629 h 4275461"/>
                <a:gd name="connsiteX19" fmla="*/ 940510 w 3619883"/>
                <a:gd name="connsiteY19" fmla="*/ 114265 h 4275461"/>
                <a:gd name="connsiteX20" fmla="*/ 1082712 w 3619883"/>
                <a:gd name="connsiteY20" fmla="*/ 144543 h 4275461"/>
                <a:gd name="connsiteX21" fmla="*/ 1205348 w 3619883"/>
                <a:gd name="connsiteY21" fmla="*/ 120753 h 4275461"/>
                <a:gd name="connsiteX22" fmla="*/ 1271764 w 3619883"/>
                <a:gd name="connsiteY22" fmla="*/ 117956 h 4275461"/>
                <a:gd name="connsiteX23" fmla="*/ 1315583 w 3619883"/>
                <a:gd name="connsiteY23" fmla="*/ 125912 h 4275461"/>
                <a:gd name="connsiteX24" fmla="*/ 1359125 w 3619883"/>
                <a:gd name="connsiteY24" fmla="*/ 139761 h 4275461"/>
                <a:gd name="connsiteX25" fmla="*/ 1391919 w 3619883"/>
                <a:gd name="connsiteY25" fmla="*/ 147202 h 4275461"/>
                <a:gd name="connsiteX26" fmla="*/ 1436563 w 3619883"/>
                <a:gd name="connsiteY26" fmla="*/ 137480 h 4275461"/>
                <a:gd name="connsiteX27" fmla="*/ 1471566 w 3619883"/>
                <a:gd name="connsiteY27" fmla="*/ 97777 h 4275461"/>
                <a:gd name="connsiteX28" fmla="*/ 1505739 w 3619883"/>
                <a:gd name="connsiteY28" fmla="*/ 75753 h 4275461"/>
                <a:gd name="connsiteX29" fmla="*/ 1590891 w 3619883"/>
                <a:gd name="connsiteY29" fmla="*/ 144702 h 4275461"/>
                <a:gd name="connsiteX30" fmla="*/ 1625616 w 3619883"/>
                <a:gd name="connsiteY30" fmla="*/ 110893 h 4275461"/>
                <a:gd name="connsiteX31" fmla="*/ 1658964 w 3619883"/>
                <a:gd name="connsiteY31" fmla="*/ 106547 h 4275461"/>
                <a:gd name="connsiteX32" fmla="*/ 1746598 w 3619883"/>
                <a:gd name="connsiteY32" fmla="*/ 122460 h 4275461"/>
                <a:gd name="connsiteX33" fmla="*/ 1811913 w 3619883"/>
                <a:gd name="connsiteY33" fmla="*/ 143234 h 4275461"/>
                <a:gd name="connsiteX34" fmla="*/ 1856557 w 3619883"/>
                <a:gd name="connsiteY34" fmla="*/ 133511 h 4275461"/>
                <a:gd name="connsiteX35" fmla="*/ 2066003 w 3619883"/>
                <a:gd name="connsiteY35" fmla="*/ 143313 h 4275461"/>
                <a:gd name="connsiteX36" fmla="*/ 2177615 w 3619883"/>
                <a:gd name="connsiteY36" fmla="*/ 119007 h 4275461"/>
                <a:gd name="connsiteX37" fmla="*/ 2255883 w 3619883"/>
                <a:gd name="connsiteY37" fmla="*/ 99047 h 4275461"/>
                <a:gd name="connsiteX38" fmla="*/ 2344622 w 3619883"/>
                <a:gd name="connsiteY38" fmla="*/ 91388 h 4275461"/>
                <a:gd name="connsiteX39" fmla="*/ 2455682 w 3619883"/>
                <a:gd name="connsiteY39" fmla="*/ 78869 h 4275461"/>
                <a:gd name="connsiteX40" fmla="*/ 2632609 w 3619883"/>
                <a:gd name="connsiteY40" fmla="*/ 75338 h 4275461"/>
                <a:gd name="connsiteX41" fmla="*/ 2742291 w 3619883"/>
                <a:gd name="connsiteY41" fmla="*/ 92282 h 4275461"/>
                <a:gd name="connsiteX42" fmla="*/ 2851974 w 3619883"/>
                <a:gd name="connsiteY42" fmla="*/ 109227 h 4275461"/>
                <a:gd name="connsiteX43" fmla="*/ 2907643 w 3619883"/>
                <a:gd name="connsiteY43" fmla="*/ 100020 h 4275461"/>
                <a:gd name="connsiteX44" fmla="*/ 2944022 w 3619883"/>
                <a:gd name="connsiteY44" fmla="*/ 30853 h 4275461"/>
                <a:gd name="connsiteX45" fmla="*/ 3022289 w 3619883"/>
                <a:gd name="connsiteY45" fmla="*/ 10893 h 4275461"/>
                <a:gd name="connsiteX46" fmla="*/ 3054807 w 3619883"/>
                <a:gd name="connsiteY46" fmla="*/ 24226 h 4275461"/>
                <a:gd name="connsiteX47" fmla="*/ 3141892 w 3619883"/>
                <a:gd name="connsiteY47" fmla="*/ 51925 h 4275461"/>
                <a:gd name="connsiteX48" fmla="*/ 3185711 w 3619883"/>
                <a:gd name="connsiteY48" fmla="*/ 59881 h 4275461"/>
                <a:gd name="connsiteX49" fmla="*/ 3219056 w 3619883"/>
                <a:gd name="connsiteY49" fmla="*/ 55536 h 4275461"/>
                <a:gd name="connsiteX50" fmla="*/ 3263425 w 3619883"/>
                <a:gd name="connsiteY50" fmla="*/ 51706 h 4275461"/>
                <a:gd name="connsiteX51" fmla="*/ 3296219 w 3619883"/>
                <a:gd name="connsiteY51" fmla="*/ 59147 h 4275461"/>
                <a:gd name="connsiteX52" fmla="*/ 3319094 w 3619883"/>
                <a:gd name="connsiteY52" fmla="*/ 42500 h 4275461"/>
                <a:gd name="connsiteX53" fmla="*/ 3420511 w 3619883"/>
                <a:gd name="connsiteY53" fmla="*/ 0 h 4275461"/>
                <a:gd name="connsiteX54" fmla="*/ 3453305 w 3619883"/>
                <a:gd name="connsiteY54" fmla="*/ 7440 h 4275461"/>
                <a:gd name="connsiteX55" fmla="*/ 3496571 w 3619883"/>
                <a:gd name="connsiteY55" fmla="*/ 27182 h 4275461"/>
                <a:gd name="connsiteX56" fmla="*/ 3602117 w 3619883"/>
                <a:gd name="connsiteY56" fmla="*/ 132521 h 4275461"/>
                <a:gd name="connsiteX57" fmla="*/ 3619883 w 3619883"/>
                <a:gd name="connsiteY57" fmla="*/ 140049 h 4275461"/>
                <a:gd name="connsiteX58" fmla="*/ 3619883 w 3619883"/>
                <a:gd name="connsiteY58" fmla="*/ 755612 h 4275461"/>
                <a:gd name="connsiteX0" fmla="*/ 3619883 w 3619883"/>
                <a:gd name="connsiteY0" fmla="*/ 755612 h 4275461"/>
                <a:gd name="connsiteX1" fmla="*/ 573998 w 3619883"/>
                <a:gd name="connsiteY1" fmla="*/ 4275461 h 4275461"/>
                <a:gd name="connsiteX2" fmla="*/ 336164 w 3619883"/>
                <a:gd name="connsiteY2" fmla="*/ 4275461 h 4275461"/>
                <a:gd name="connsiteX3" fmla="*/ 189322 w 3619883"/>
                <a:gd name="connsiteY3" fmla="*/ 4275461 h 4275461"/>
                <a:gd name="connsiteX4" fmla="*/ 0 w 3619883"/>
                <a:gd name="connsiteY4" fmla="*/ 4275461 h 4275461"/>
                <a:gd name="connsiteX5" fmla="*/ 0 w 3619883"/>
                <a:gd name="connsiteY5" fmla="*/ 42229 h 4275461"/>
                <a:gd name="connsiteX6" fmla="*/ 42464 w 3619883"/>
                <a:gd name="connsiteY6" fmla="*/ 40518 h 4275461"/>
                <a:gd name="connsiteX7" fmla="*/ 137733 w 3619883"/>
                <a:gd name="connsiteY7" fmla="*/ 35355 h 4275461"/>
                <a:gd name="connsiteX8" fmla="*/ 270565 w 3619883"/>
                <a:gd name="connsiteY8" fmla="*/ 29759 h 4275461"/>
                <a:gd name="connsiteX9" fmla="*/ 479734 w 3619883"/>
                <a:gd name="connsiteY9" fmla="*/ 45455 h 4275461"/>
                <a:gd name="connsiteX10" fmla="*/ 524103 w 3619883"/>
                <a:gd name="connsiteY10" fmla="*/ 41625 h 4275461"/>
                <a:gd name="connsiteX11" fmla="*/ 624416 w 3619883"/>
                <a:gd name="connsiteY11" fmla="*/ 22696 h 4275461"/>
                <a:gd name="connsiteX12" fmla="*/ 657762 w 3619883"/>
                <a:gd name="connsiteY12" fmla="*/ 18351 h 4275461"/>
                <a:gd name="connsiteX13" fmla="*/ 690557 w 3619883"/>
                <a:gd name="connsiteY13" fmla="*/ 25792 h 4275461"/>
                <a:gd name="connsiteX14" fmla="*/ 745123 w 3619883"/>
                <a:gd name="connsiteY14" fmla="*/ 40157 h 4275461"/>
                <a:gd name="connsiteX15" fmla="*/ 789493 w 3619883"/>
                <a:gd name="connsiteY15" fmla="*/ 36327 h 4275461"/>
                <a:gd name="connsiteX16" fmla="*/ 854255 w 3619883"/>
                <a:gd name="connsiteY16" fmla="*/ 68887 h 4275461"/>
                <a:gd name="connsiteX17" fmla="*/ 897520 w 3619883"/>
                <a:gd name="connsiteY17" fmla="*/ 88629 h 4275461"/>
                <a:gd name="connsiteX18" fmla="*/ 940510 w 3619883"/>
                <a:gd name="connsiteY18" fmla="*/ 114265 h 4275461"/>
                <a:gd name="connsiteX19" fmla="*/ 1082712 w 3619883"/>
                <a:gd name="connsiteY19" fmla="*/ 144543 h 4275461"/>
                <a:gd name="connsiteX20" fmla="*/ 1205348 w 3619883"/>
                <a:gd name="connsiteY20" fmla="*/ 120753 h 4275461"/>
                <a:gd name="connsiteX21" fmla="*/ 1271764 w 3619883"/>
                <a:gd name="connsiteY21" fmla="*/ 117956 h 4275461"/>
                <a:gd name="connsiteX22" fmla="*/ 1315583 w 3619883"/>
                <a:gd name="connsiteY22" fmla="*/ 125912 h 4275461"/>
                <a:gd name="connsiteX23" fmla="*/ 1359125 w 3619883"/>
                <a:gd name="connsiteY23" fmla="*/ 139761 h 4275461"/>
                <a:gd name="connsiteX24" fmla="*/ 1391919 w 3619883"/>
                <a:gd name="connsiteY24" fmla="*/ 147202 h 4275461"/>
                <a:gd name="connsiteX25" fmla="*/ 1436563 w 3619883"/>
                <a:gd name="connsiteY25" fmla="*/ 137480 h 4275461"/>
                <a:gd name="connsiteX26" fmla="*/ 1471566 w 3619883"/>
                <a:gd name="connsiteY26" fmla="*/ 97777 h 4275461"/>
                <a:gd name="connsiteX27" fmla="*/ 1505739 w 3619883"/>
                <a:gd name="connsiteY27" fmla="*/ 75753 h 4275461"/>
                <a:gd name="connsiteX28" fmla="*/ 1590891 w 3619883"/>
                <a:gd name="connsiteY28" fmla="*/ 144702 h 4275461"/>
                <a:gd name="connsiteX29" fmla="*/ 1625616 w 3619883"/>
                <a:gd name="connsiteY29" fmla="*/ 110893 h 4275461"/>
                <a:gd name="connsiteX30" fmla="*/ 1658964 w 3619883"/>
                <a:gd name="connsiteY30" fmla="*/ 106547 h 4275461"/>
                <a:gd name="connsiteX31" fmla="*/ 1746598 w 3619883"/>
                <a:gd name="connsiteY31" fmla="*/ 122460 h 4275461"/>
                <a:gd name="connsiteX32" fmla="*/ 1811913 w 3619883"/>
                <a:gd name="connsiteY32" fmla="*/ 143234 h 4275461"/>
                <a:gd name="connsiteX33" fmla="*/ 1856557 w 3619883"/>
                <a:gd name="connsiteY33" fmla="*/ 133511 h 4275461"/>
                <a:gd name="connsiteX34" fmla="*/ 2066003 w 3619883"/>
                <a:gd name="connsiteY34" fmla="*/ 143313 h 4275461"/>
                <a:gd name="connsiteX35" fmla="*/ 2177615 w 3619883"/>
                <a:gd name="connsiteY35" fmla="*/ 119007 h 4275461"/>
                <a:gd name="connsiteX36" fmla="*/ 2255883 w 3619883"/>
                <a:gd name="connsiteY36" fmla="*/ 99047 h 4275461"/>
                <a:gd name="connsiteX37" fmla="*/ 2344622 w 3619883"/>
                <a:gd name="connsiteY37" fmla="*/ 91388 h 4275461"/>
                <a:gd name="connsiteX38" fmla="*/ 2455682 w 3619883"/>
                <a:gd name="connsiteY38" fmla="*/ 78869 h 4275461"/>
                <a:gd name="connsiteX39" fmla="*/ 2632609 w 3619883"/>
                <a:gd name="connsiteY39" fmla="*/ 75338 h 4275461"/>
                <a:gd name="connsiteX40" fmla="*/ 2742291 w 3619883"/>
                <a:gd name="connsiteY40" fmla="*/ 92282 h 4275461"/>
                <a:gd name="connsiteX41" fmla="*/ 2851974 w 3619883"/>
                <a:gd name="connsiteY41" fmla="*/ 109227 h 4275461"/>
                <a:gd name="connsiteX42" fmla="*/ 2907643 w 3619883"/>
                <a:gd name="connsiteY42" fmla="*/ 100020 h 4275461"/>
                <a:gd name="connsiteX43" fmla="*/ 2944022 w 3619883"/>
                <a:gd name="connsiteY43" fmla="*/ 30853 h 4275461"/>
                <a:gd name="connsiteX44" fmla="*/ 3022289 w 3619883"/>
                <a:gd name="connsiteY44" fmla="*/ 10893 h 4275461"/>
                <a:gd name="connsiteX45" fmla="*/ 3054807 w 3619883"/>
                <a:gd name="connsiteY45" fmla="*/ 24226 h 4275461"/>
                <a:gd name="connsiteX46" fmla="*/ 3141892 w 3619883"/>
                <a:gd name="connsiteY46" fmla="*/ 51925 h 4275461"/>
                <a:gd name="connsiteX47" fmla="*/ 3185711 w 3619883"/>
                <a:gd name="connsiteY47" fmla="*/ 59881 h 4275461"/>
                <a:gd name="connsiteX48" fmla="*/ 3219056 w 3619883"/>
                <a:gd name="connsiteY48" fmla="*/ 55536 h 4275461"/>
                <a:gd name="connsiteX49" fmla="*/ 3263425 w 3619883"/>
                <a:gd name="connsiteY49" fmla="*/ 51706 h 4275461"/>
                <a:gd name="connsiteX50" fmla="*/ 3296219 w 3619883"/>
                <a:gd name="connsiteY50" fmla="*/ 59147 h 4275461"/>
                <a:gd name="connsiteX51" fmla="*/ 3319094 w 3619883"/>
                <a:gd name="connsiteY51" fmla="*/ 42500 h 4275461"/>
                <a:gd name="connsiteX52" fmla="*/ 3420511 w 3619883"/>
                <a:gd name="connsiteY52" fmla="*/ 0 h 4275461"/>
                <a:gd name="connsiteX53" fmla="*/ 3453305 w 3619883"/>
                <a:gd name="connsiteY53" fmla="*/ 7440 h 4275461"/>
                <a:gd name="connsiteX54" fmla="*/ 3496571 w 3619883"/>
                <a:gd name="connsiteY54" fmla="*/ 27182 h 4275461"/>
                <a:gd name="connsiteX55" fmla="*/ 3602117 w 3619883"/>
                <a:gd name="connsiteY55" fmla="*/ 132521 h 4275461"/>
                <a:gd name="connsiteX56" fmla="*/ 3619883 w 3619883"/>
                <a:gd name="connsiteY56" fmla="*/ 140049 h 4275461"/>
                <a:gd name="connsiteX57" fmla="*/ 3619883 w 3619883"/>
                <a:gd name="connsiteY57" fmla="*/ 755612 h 4275461"/>
                <a:gd name="connsiteX0" fmla="*/ 3619883 w 3619883"/>
                <a:gd name="connsiteY0" fmla="*/ 755612 h 4275461"/>
                <a:gd name="connsiteX1" fmla="*/ 336164 w 3619883"/>
                <a:gd name="connsiteY1" fmla="*/ 4275461 h 4275461"/>
                <a:gd name="connsiteX2" fmla="*/ 189322 w 3619883"/>
                <a:gd name="connsiteY2" fmla="*/ 4275461 h 4275461"/>
                <a:gd name="connsiteX3" fmla="*/ 0 w 3619883"/>
                <a:gd name="connsiteY3" fmla="*/ 4275461 h 4275461"/>
                <a:gd name="connsiteX4" fmla="*/ 0 w 3619883"/>
                <a:gd name="connsiteY4" fmla="*/ 42229 h 4275461"/>
                <a:gd name="connsiteX5" fmla="*/ 42464 w 3619883"/>
                <a:gd name="connsiteY5" fmla="*/ 40518 h 4275461"/>
                <a:gd name="connsiteX6" fmla="*/ 137733 w 3619883"/>
                <a:gd name="connsiteY6" fmla="*/ 35355 h 4275461"/>
                <a:gd name="connsiteX7" fmla="*/ 270565 w 3619883"/>
                <a:gd name="connsiteY7" fmla="*/ 29759 h 4275461"/>
                <a:gd name="connsiteX8" fmla="*/ 479734 w 3619883"/>
                <a:gd name="connsiteY8" fmla="*/ 45455 h 4275461"/>
                <a:gd name="connsiteX9" fmla="*/ 524103 w 3619883"/>
                <a:gd name="connsiteY9" fmla="*/ 41625 h 4275461"/>
                <a:gd name="connsiteX10" fmla="*/ 624416 w 3619883"/>
                <a:gd name="connsiteY10" fmla="*/ 22696 h 4275461"/>
                <a:gd name="connsiteX11" fmla="*/ 657762 w 3619883"/>
                <a:gd name="connsiteY11" fmla="*/ 18351 h 4275461"/>
                <a:gd name="connsiteX12" fmla="*/ 690557 w 3619883"/>
                <a:gd name="connsiteY12" fmla="*/ 25792 h 4275461"/>
                <a:gd name="connsiteX13" fmla="*/ 745123 w 3619883"/>
                <a:gd name="connsiteY13" fmla="*/ 40157 h 4275461"/>
                <a:gd name="connsiteX14" fmla="*/ 789493 w 3619883"/>
                <a:gd name="connsiteY14" fmla="*/ 36327 h 4275461"/>
                <a:gd name="connsiteX15" fmla="*/ 854255 w 3619883"/>
                <a:gd name="connsiteY15" fmla="*/ 68887 h 4275461"/>
                <a:gd name="connsiteX16" fmla="*/ 897520 w 3619883"/>
                <a:gd name="connsiteY16" fmla="*/ 88629 h 4275461"/>
                <a:gd name="connsiteX17" fmla="*/ 940510 w 3619883"/>
                <a:gd name="connsiteY17" fmla="*/ 114265 h 4275461"/>
                <a:gd name="connsiteX18" fmla="*/ 1082712 w 3619883"/>
                <a:gd name="connsiteY18" fmla="*/ 144543 h 4275461"/>
                <a:gd name="connsiteX19" fmla="*/ 1205348 w 3619883"/>
                <a:gd name="connsiteY19" fmla="*/ 120753 h 4275461"/>
                <a:gd name="connsiteX20" fmla="*/ 1271764 w 3619883"/>
                <a:gd name="connsiteY20" fmla="*/ 117956 h 4275461"/>
                <a:gd name="connsiteX21" fmla="*/ 1315583 w 3619883"/>
                <a:gd name="connsiteY21" fmla="*/ 125912 h 4275461"/>
                <a:gd name="connsiteX22" fmla="*/ 1359125 w 3619883"/>
                <a:gd name="connsiteY22" fmla="*/ 139761 h 4275461"/>
                <a:gd name="connsiteX23" fmla="*/ 1391919 w 3619883"/>
                <a:gd name="connsiteY23" fmla="*/ 147202 h 4275461"/>
                <a:gd name="connsiteX24" fmla="*/ 1436563 w 3619883"/>
                <a:gd name="connsiteY24" fmla="*/ 137480 h 4275461"/>
                <a:gd name="connsiteX25" fmla="*/ 1471566 w 3619883"/>
                <a:gd name="connsiteY25" fmla="*/ 97777 h 4275461"/>
                <a:gd name="connsiteX26" fmla="*/ 1505739 w 3619883"/>
                <a:gd name="connsiteY26" fmla="*/ 75753 h 4275461"/>
                <a:gd name="connsiteX27" fmla="*/ 1590891 w 3619883"/>
                <a:gd name="connsiteY27" fmla="*/ 144702 h 4275461"/>
                <a:gd name="connsiteX28" fmla="*/ 1625616 w 3619883"/>
                <a:gd name="connsiteY28" fmla="*/ 110893 h 4275461"/>
                <a:gd name="connsiteX29" fmla="*/ 1658964 w 3619883"/>
                <a:gd name="connsiteY29" fmla="*/ 106547 h 4275461"/>
                <a:gd name="connsiteX30" fmla="*/ 1746598 w 3619883"/>
                <a:gd name="connsiteY30" fmla="*/ 122460 h 4275461"/>
                <a:gd name="connsiteX31" fmla="*/ 1811913 w 3619883"/>
                <a:gd name="connsiteY31" fmla="*/ 143234 h 4275461"/>
                <a:gd name="connsiteX32" fmla="*/ 1856557 w 3619883"/>
                <a:gd name="connsiteY32" fmla="*/ 133511 h 4275461"/>
                <a:gd name="connsiteX33" fmla="*/ 2066003 w 3619883"/>
                <a:gd name="connsiteY33" fmla="*/ 143313 h 4275461"/>
                <a:gd name="connsiteX34" fmla="*/ 2177615 w 3619883"/>
                <a:gd name="connsiteY34" fmla="*/ 119007 h 4275461"/>
                <a:gd name="connsiteX35" fmla="*/ 2255883 w 3619883"/>
                <a:gd name="connsiteY35" fmla="*/ 99047 h 4275461"/>
                <a:gd name="connsiteX36" fmla="*/ 2344622 w 3619883"/>
                <a:gd name="connsiteY36" fmla="*/ 91388 h 4275461"/>
                <a:gd name="connsiteX37" fmla="*/ 2455682 w 3619883"/>
                <a:gd name="connsiteY37" fmla="*/ 78869 h 4275461"/>
                <a:gd name="connsiteX38" fmla="*/ 2632609 w 3619883"/>
                <a:gd name="connsiteY38" fmla="*/ 75338 h 4275461"/>
                <a:gd name="connsiteX39" fmla="*/ 2742291 w 3619883"/>
                <a:gd name="connsiteY39" fmla="*/ 92282 h 4275461"/>
                <a:gd name="connsiteX40" fmla="*/ 2851974 w 3619883"/>
                <a:gd name="connsiteY40" fmla="*/ 109227 h 4275461"/>
                <a:gd name="connsiteX41" fmla="*/ 2907643 w 3619883"/>
                <a:gd name="connsiteY41" fmla="*/ 100020 h 4275461"/>
                <a:gd name="connsiteX42" fmla="*/ 2944022 w 3619883"/>
                <a:gd name="connsiteY42" fmla="*/ 30853 h 4275461"/>
                <a:gd name="connsiteX43" fmla="*/ 3022289 w 3619883"/>
                <a:gd name="connsiteY43" fmla="*/ 10893 h 4275461"/>
                <a:gd name="connsiteX44" fmla="*/ 3054807 w 3619883"/>
                <a:gd name="connsiteY44" fmla="*/ 24226 h 4275461"/>
                <a:gd name="connsiteX45" fmla="*/ 3141892 w 3619883"/>
                <a:gd name="connsiteY45" fmla="*/ 51925 h 4275461"/>
                <a:gd name="connsiteX46" fmla="*/ 3185711 w 3619883"/>
                <a:gd name="connsiteY46" fmla="*/ 59881 h 4275461"/>
                <a:gd name="connsiteX47" fmla="*/ 3219056 w 3619883"/>
                <a:gd name="connsiteY47" fmla="*/ 55536 h 4275461"/>
                <a:gd name="connsiteX48" fmla="*/ 3263425 w 3619883"/>
                <a:gd name="connsiteY48" fmla="*/ 51706 h 4275461"/>
                <a:gd name="connsiteX49" fmla="*/ 3296219 w 3619883"/>
                <a:gd name="connsiteY49" fmla="*/ 59147 h 4275461"/>
                <a:gd name="connsiteX50" fmla="*/ 3319094 w 3619883"/>
                <a:gd name="connsiteY50" fmla="*/ 42500 h 4275461"/>
                <a:gd name="connsiteX51" fmla="*/ 3420511 w 3619883"/>
                <a:gd name="connsiteY51" fmla="*/ 0 h 4275461"/>
                <a:gd name="connsiteX52" fmla="*/ 3453305 w 3619883"/>
                <a:gd name="connsiteY52" fmla="*/ 7440 h 4275461"/>
                <a:gd name="connsiteX53" fmla="*/ 3496571 w 3619883"/>
                <a:gd name="connsiteY53" fmla="*/ 27182 h 4275461"/>
                <a:gd name="connsiteX54" fmla="*/ 3602117 w 3619883"/>
                <a:gd name="connsiteY54" fmla="*/ 132521 h 4275461"/>
                <a:gd name="connsiteX55" fmla="*/ 3619883 w 3619883"/>
                <a:gd name="connsiteY55" fmla="*/ 140049 h 4275461"/>
                <a:gd name="connsiteX56" fmla="*/ 3619883 w 3619883"/>
                <a:gd name="connsiteY56" fmla="*/ 755612 h 4275461"/>
                <a:gd name="connsiteX0" fmla="*/ 3619883 w 3619883"/>
                <a:gd name="connsiteY0" fmla="*/ 755612 h 4275461"/>
                <a:gd name="connsiteX1" fmla="*/ 189322 w 3619883"/>
                <a:gd name="connsiteY1" fmla="*/ 4275461 h 4275461"/>
                <a:gd name="connsiteX2" fmla="*/ 0 w 3619883"/>
                <a:gd name="connsiteY2" fmla="*/ 4275461 h 4275461"/>
                <a:gd name="connsiteX3" fmla="*/ 0 w 3619883"/>
                <a:gd name="connsiteY3" fmla="*/ 42229 h 4275461"/>
                <a:gd name="connsiteX4" fmla="*/ 42464 w 3619883"/>
                <a:gd name="connsiteY4" fmla="*/ 40518 h 4275461"/>
                <a:gd name="connsiteX5" fmla="*/ 137733 w 3619883"/>
                <a:gd name="connsiteY5" fmla="*/ 35355 h 4275461"/>
                <a:gd name="connsiteX6" fmla="*/ 270565 w 3619883"/>
                <a:gd name="connsiteY6" fmla="*/ 29759 h 4275461"/>
                <a:gd name="connsiteX7" fmla="*/ 479734 w 3619883"/>
                <a:gd name="connsiteY7" fmla="*/ 45455 h 4275461"/>
                <a:gd name="connsiteX8" fmla="*/ 524103 w 3619883"/>
                <a:gd name="connsiteY8" fmla="*/ 41625 h 4275461"/>
                <a:gd name="connsiteX9" fmla="*/ 624416 w 3619883"/>
                <a:gd name="connsiteY9" fmla="*/ 22696 h 4275461"/>
                <a:gd name="connsiteX10" fmla="*/ 657762 w 3619883"/>
                <a:gd name="connsiteY10" fmla="*/ 18351 h 4275461"/>
                <a:gd name="connsiteX11" fmla="*/ 690557 w 3619883"/>
                <a:gd name="connsiteY11" fmla="*/ 25792 h 4275461"/>
                <a:gd name="connsiteX12" fmla="*/ 745123 w 3619883"/>
                <a:gd name="connsiteY12" fmla="*/ 40157 h 4275461"/>
                <a:gd name="connsiteX13" fmla="*/ 789493 w 3619883"/>
                <a:gd name="connsiteY13" fmla="*/ 36327 h 4275461"/>
                <a:gd name="connsiteX14" fmla="*/ 854255 w 3619883"/>
                <a:gd name="connsiteY14" fmla="*/ 68887 h 4275461"/>
                <a:gd name="connsiteX15" fmla="*/ 897520 w 3619883"/>
                <a:gd name="connsiteY15" fmla="*/ 88629 h 4275461"/>
                <a:gd name="connsiteX16" fmla="*/ 940510 w 3619883"/>
                <a:gd name="connsiteY16" fmla="*/ 114265 h 4275461"/>
                <a:gd name="connsiteX17" fmla="*/ 1082712 w 3619883"/>
                <a:gd name="connsiteY17" fmla="*/ 144543 h 4275461"/>
                <a:gd name="connsiteX18" fmla="*/ 1205348 w 3619883"/>
                <a:gd name="connsiteY18" fmla="*/ 120753 h 4275461"/>
                <a:gd name="connsiteX19" fmla="*/ 1271764 w 3619883"/>
                <a:gd name="connsiteY19" fmla="*/ 117956 h 4275461"/>
                <a:gd name="connsiteX20" fmla="*/ 1315583 w 3619883"/>
                <a:gd name="connsiteY20" fmla="*/ 125912 h 4275461"/>
                <a:gd name="connsiteX21" fmla="*/ 1359125 w 3619883"/>
                <a:gd name="connsiteY21" fmla="*/ 139761 h 4275461"/>
                <a:gd name="connsiteX22" fmla="*/ 1391919 w 3619883"/>
                <a:gd name="connsiteY22" fmla="*/ 147202 h 4275461"/>
                <a:gd name="connsiteX23" fmla="*/ 1436563 w 3619883"/>
                <a:gd name="connsiteY23" fmla="*/ 137480 h 4275461"/>
                <a:gd name="connsiteX24" fmla="*/ 1471566 w 3619883"/>
                <a:gd name="connsiteY24" fmla="*/ 97777 h 4275461"/>
                <a:gd name="connsiteX25" fmla="*/ 1505739 w 3619883"/>
                <a:gd name="connsiteY25" fmla="*/ 75753 h 4275461"/>
                <a:gd name="connsiteX26" fmla="*/ 1590891 w 3619883"/>
                <a:gd name="connsiteY26" fmla="*/ 144702 h 4275461"/>
                <a:gd name="connsiteX27" fmla="*/ 1625616 w 3619883"/>
                <a:gd name="connsiteY27" fmla="*/ 110893 h 4275461"/>
                <a:gd name="connsiteX28" fmla="*/ 1658964 w 3619883"/>
                <a:gd name="connsiteY28" fmla="*/ 106547 h 4275461"/>
                <a:gd name="connsiteX29" fmla="*/ 1746598 w 3619883"/>
                <a:gd name="connsiteY29" fmla="*/ 122460 h 4275461"/>
                <a:gd name="connsiteX30" fmla="*/ 1811913 w 3619883"/>
                <a:gd name="connsiteY30" fmla="*/ 143234 h 4275461"/>
                <a:gd name="connsiteX31" fmla="*/ 1856557 w 3619883"/>
                <a:gd name="connsiteY31" fmla="*/ 133511 h 4275461"/>
                <a:gd name="connsiteX32" fmla="*/ 2066003 w 3619883"/>
                <a:gd name="connsiteY32" fmla="*/ 143313 h 4275461"/>
                <a:gd name="connsiteX33" fmla="*/ 2177615 w 3619883"/>
                <a:gd name="connsiteY33" fmla="*/ 119007 h 4275461"/>
                <a:gd name="connsiteX34" fmla="*/ 2255883 w 3619883"/>
                <a:gd name="connsiteY34" fmla="*/ 99047 h 4275461"/>
                <a:gd name="connsiteX35" fmla="*/ 2344622 w 3619883"/>
                <a:gd name="connsiteY35" fmla="*/ 91388 h 4275461"/>
                <a:gd name="connsiteX36" fmla="*/ 2455682 w 3619883"/>
                <a:gd name="connsiteY36" fmla="*/ 78869 h 4275461"/>
                <a:gd name="connsiteX37" fmla="*/ 2632609 w 3619883"/>
                <a:gd name="connsiteY37" fmla="*/ 75338 h 4275461"/>
                <a:gd name="connsiteX38" fmla="*/ 2742291 w 3619883"/>
                <a:gd name="connsiteY38" fmla="*/ 92282 h 4275461"/>
                <a:gd name="connsiteX39" fmla="*/ 2851974 w 3619883"/>
                <a:gd name="connsiteY39" fmla="*/ 109227 h 4275461"/>
                <a:gd name="connsiteX40" fmla="*/ 2907643 w 3619883"/>
                <a:gd name="connsiteY40" fmla="*/ 100020 h 4275461"/>
                <a:gd name="connsiteX41" fmla="*/ 2944022 w 3619883"/>
                <a:gd name="connsiteY41" fmla="*/ 30853 h 4275461"/>
                <a:gd name="connsiteX42" fmla="*/ 3022289 w 3619883"/>
                <a:gd name="connsiteY42" fmla="*/ 10893 h 4275461"/>
                <a:gd name="connsiteX43" fmla="*/ 3054807 w 3619883"/>
                <a:gd name="connsiteY43" fmla="*/ 24226 h 4275461"/>
                <a:gd name="connsiteX44" fmla="*/ 3141892 w 3619883"/>
                <a:gd name="connsiteY44" fmla="*/ 51925 h 4275461"/>
                <a:gd name="connsiteX45" fmla="*/ 3185711 w 3619883"/>
                <a:gd name="connsiteY45" fmla="*/ 59881 h 4275461"/>
                <a:gd name="connsiteX46" fmla="*/ 3219056 w 3619883"/>
                <a:gd name="connsiteY46" fmla="*/ 55536 h 4275461"/>
                <a:gd name="connsiteX47" fmla="*/ 3263425 w 3619883"/>
                <a:gd name="connsiteY47" fmla="*/ 51706 h 4275461"/>
                <a:gd name="connsiteX48" fmla="*/ 3296219 w 3619883"/>
                <a:gd name="connsiteY48" fmla="*/ 59147 h 4275461"/>
                <a:gd name="connsiteX49" fmla="*/ 3319094 w 3619883"/>
                <a:gd name="connsiteY49" fmla="*/ 42500 h 4275461"/>
                <a:gd name="connsiteX50" fmla="*/ 3420511 w 3619883"/>
                <a:gd name="connsiteY50" fmla="*/ 0 h 4275461"/>
                <a:gd name="connsiteX51" fmla="*/ 3453305 w 3619883"/>
                <a:gd name="connsiteY51" fmla="*/ 7440 h 4275461"/>
                <a:gd name="connsiteX52" fmla="*/ 3496571 w 3619883"/>
                <a:gd name="connsiteY52" fmla="*/ 27182 h 4275461"/>
                <a:gd name="connsiteX53" fmla="*/ 3602117 w 3619883"/>
                <a:gd name="connsiteY53" fmla="*/ 132521 h 4275461"/>
                <a:gd name="connsiteX54" fmla="*/ 3619883 w 3619883"/>
                <a:gd name="connsiteY54" fmla="*/ 140049 h 4275461"/>
                <a:gd name="connsiteX55" fmla="*/ 3619883 w 3619883"/>
                <a:gd name="connsiteY55" fmla="*/ 755612 h 4275461"/>
                <a:gd name="connsiteX0" fmla="*/ 3619883 w 3619883"/>
                <a:gd name="connsiteY0" fmla="*/ 755612 h 4275461"/>
                <a:gd name="connsiteX1" fmla="*/ 0 w 3619883"/>
                <a:gd name="connsiteY1" fmla="*/ 4275461 h 4275461"/>
                <a:gd name="connsiteX2" fmla="*/ 0 w 3619883"/>
                <a:gd name="connsiteY2" fmla="*/ 42229 h 4275461"/>
                <a:gd name="connsiteX3" fmla="*/ 42464 w 3619883"/>
                <a:gd name="connsiteY3" fmla="*/ 40518 h 4275461"/>
                <a:gd name="connsiteX4" fmla="*/ 137733 w 3619883"/>
                <a:gd name="connsiteY4" fmla="*/ 35355 h 4275461"/>
                <a:gd name="connsiteX5" fmla="*/ 270565 w 3619883"/>
                <a:gd name="connsiteY5" fmla="*/ 29759 h 4275461"/>
                <a:gd name="connsiteX6" fmla="*/ 479734 w 3619883"/>
                <a:gd name="connsiteY6" fmla="*/ 45455 h 4275461"/>
                <a:gd name="connsiteX7" fmla="*/ 524103 w 3619883"/>
                <a:gd name="connsiteY7" fmla="*/ 41625 h 4275461"/>
                <a:gd name="connsiteX8" fmla="*/ 624416 w 3619883"/>
                <a:gd name="connsiteY8" fmla="*/ 22696 h 4275461"/>
                <a:gd name="connsiteX9" fmla="*/ 657762 w 3619883"/>
                <a:gd name="connsiteY9" fmla="*/ 18351 h 4275461"/>
                <a:gd name="connsiteX10" fmla="*/ 690557 w 3619883"/>
                <a:gd name="connsiteY10" fmla="*/ 25792 h 4275461"/>
                <a:gd name="connsiteX11" fmla="*/ 745123 w 3619883"/>
                <a:gd name="connsiteY11" fmla="*/ 40157 h 4275461"/>
                <a:gd name="connsiteX12" fmla="*/ 789493 w 3619883"/>
                <a:gd name="connsiteY12" fmla="*/ 36327 h 4275461"/>
                <a:gd name="connsiteX13" fmla="*/ 854255 w 3619883"/>
                <a:gd name="connsiteY13" fmla="*/ 68887 h 4275461"/>
                <a:gd name="connsiteX14" fmla="*/ 897520 w 3619883"/>
                <a:gd name="connsiteY14" fmla="*/ 88629 h 4275461"/>
                <a:gd name="connsiteX15" fmla="*/ 940510 w 3619883"/>
                <a:gd name="connsiteY15" fmla="*/ 114265 h 4275461"/>
                <a:gd name="connsiteX16" fmla="*/ 1082712 w 3619883"/>
                <a:gd name="connsiteY16" fmla="*/ 144543 h 4275461"/>
                <a:gd name="connsiteX17" fmla="*/ 1205348 w 3619883"/>
                <a:gd name="connsiteY17" fmla="*/ 120753 h 4275461"/>
                <a:gd name="connsiteX18" fmla="*/ 1271764 w 3619883"/>
                <a:gd name="connsiteY18" fmla="*/ 117956 h 4275461"/>
                <a:gd name="connsiteX19" fmla="*/ 1315583 w 3619883"/>
                <a:gd name="connsiteY19" fmla="*/ 125912 h 4275461"/>
                <a:gd name="connsiteX20" fmla="*/ 1359125 w 3619883"/>
                <a:gd name="connsiteY20" fmla="*/ 139761 h 4275461"/>
                <a:gd name="connsiteX21" fmla="*/ 1391919 w 3619883"/>
                <a:gd name="connsiteY21" fmla="*/ 147202 h 4275461"/>
                <a:gd name="connsiteX22" fmla="*/ 1436563 w 3619883"/>
                <a:gd name="connsiteY22" fmla="*/ 137480 h 4275461"/>
                <a:gd name="connsiteX23" fmla="*/ 1471566 w 3619883"/>
                <a:gd name="connsiteY23" fmla="*/ 97777 h 4275461"/>
                <a:gd name="connsiteX24" fmla="*/ 1505739 w 3619883"/>
                <a:gd name="connsiteY24" fmla="*/ 75753 h 4275461"/>
                <a:gd name="connsiteX25" fmla="*/ 1590891 w 3619883"/>
                <a:gd name="connsiteY25" fmla="*/ 144702 h 4275461"/>
                <a:gd name="connsiteX26" fmla="*/ 1625616 w 3619883"/>
                <a:gd name="connsiteY26" fmla="*/ 110893 h 4275461"/>
                <a:gd name="connsiteX27" fmla="*/ 1658964 w 3619883"/>
                <a:gd name="connsiteY27" fmla="*/ 106547 h 4275461"/>
                <a:gd name="connsiteX28" fmla="*/ 1746598 w 3619883"/>
                <a:gd name="connsiteY28" fmla="*/ 122460 h 4275461"/>
                <a:gd name="connsiteX29" fmla="*/ 1811913 w 3619883"/>
                <a:gd name="connsiteY29" fmla="*/ 143234 h 4275461"/>
                <a:gd name="connsiteX30" fmla="*/ 1856557 w 3619883"/>
                <a:gd name="connsiteY30" fmla="*/ 133511 h 4275461"/>
                <a:gd name="connsiteX31" fmla="*/ 2066003 w 3619883"/>
                <a:gd name="connsiteY31" fmla="*/ 143313 h 4275461"/>
                <a:gd name="connsiteX32" fmla="*/ 2177615 w 3619883"/>
                <a:gd name="connsiteY32" fmla="*/ 119007 h 4275461"/>
                <a:gd name="connsiteX33" fmla="*/ 2255883 w 3619883"/>
                <a:gd name="connsiteY33" fmla="*/ 99047 h 4275461"/>
                <a:gd name="connsiteX34" fmla="*/ 2344622 w 3619883"/>
                <a:gd name="connsiteY34" fmla="*/ 91388 h 4275461"/>
                <a:gd name="connsiteX35" fmla="*/ 2455682 w 3619883"/>
                <a:gd name="connsiteY35" fmla="*/ 78869 h 4275461"/>
                <a:gd name="connsiteX36" fmla="*/ 2632609 w 3619883"/>
                <a:gd name="connsiteY36" fmla="*/ 75338 h 4275461"/>
                <a:gd name="connsiteX37" fmla="*/ 2742291 w 3619883"/>
                <a:gd name="connsiteY37" fmla="*/ 92282 h 4275461"/>
                <a:gd name="connsiteX38" fmla="*/ 2851974 w 3619883"/>
                <a:gd name="connsiteY38" fmla="*/ 109227 h 4275461"/>
                <a:gd name="connsiteX39" fmla="*/ 2907643 w 3619883"/>
                <a:gd name="connsiteY39" fmla="*/ 100020 h 4275461"/>
                <a:gd name="connsiteX40" fmla="*/ 2944022 w 3619883"/>
                <a:gd name="connsiteY40" fmla="*/ 30853 h 4275461"/>
                <a:gd name="connsiteX41" fmla="*/ 3022289 w 3619883"/>
                <a:gd name="connsiteY41" fmla="*/ 10893 h 4275461"/>
                <a:gd name="connsiteX42" fmla="*/ 3054807 w 3619883"/>
                <a:gd name="connsiteY42" fmla="*/ 24226 h 4275461"/>
                <a:gd name="connsiteX43" fmla="*/ 3141892 w 3619883"/>
                <a:gd name="connsiteY43" fmla="*/ 51925 h 4275461"/>
                <a:gd name="connsiteX44" fmla="*/ 3185711 w 3619883"/>
                <a:gd name="connsiteY44" fmla="*/ 59881 h 4275461"/>
                <a:gd name="connsiteX45" fmla="*/ 3219056 w 3619883"/>
                <a:gd name="connsiteY45" fmla="*/ 55536 h 4275461"/>
                <a:gd name="connsiteX46" fmla="*/ 3263425 w 3619883"/>
                <a:gd name="connsiteY46" fmla="*/ 51706 h 4275461"/>
                <a:gd name="connsiteX47" fmla="*/ 3296219 w 3619883"/>
                <a:gd name="connsiteY47" fmla="*/ 59147 h 4275461"/>
                <a:gd name="connsiteX48" fmla="*/ 3319094 w 3619883"/>
                <a:gd name="connsiteY48" fmla="*/ 42500 h 4275461"/>
                <a:gd name="connsiteX49" fmla="*/ 3420511 w 3619883"/>
                <a:gd name="connsiteY49" fmla="*/ 0 h 4275461"/>
                <a:gd name="connsiteX50" fmla="*/ 3453305 w 3619883"/>
                <a:gd name="connsiteY50" fmla="*/ 7440 h 4275461"/>
                <a:gd name="connsiteX51" fmla="*/ 3496571 w 3619883"/>
                <a:gd name="connsiteY51" fmla="*/ 27182 h 4275461"/>
                <a:gd name="connsiteX52" fmla="*/ 3602117 w 3619883"/>
                <a:gd name="connsiteY52" fmla="*/ 132521 h 4275461"/>
                <a:gd name="connsiteX53" fmla="*/ 3619883 w 3619883"/>
                <a:gd name="connsiteY53" fmla="*/ 140049 h 4275461"/>
                <a:gd name="connsiteX54" fmla="*/ 3619883 w 3619883"/>
                <a:gd name="connsiteY54" fmla="*/ 755612 h 4275461"/>
                <a:gd name="connsiteX0" fmla="*/ 3619883 w 3619883"/>
                <a:gd name="connsiteY0" fmla="*/ 755612 h 755612"/>
                <a:gd name="connsiteX1" fmla="*/ 21113 w 3619883"/>
                <a:gd name="connsiteY1" fmla="*/ 580168 h 755612"/>
                <a:gd name="connsiteX2" fmla="*/ 0 w 3619883"/>
                <a:gd name="connsiteY2" fmla="*/ 42229 h 755612"/>
                <a:gd name="connsiteX3" fmla="*/ 42464 w 3619883"/>
                <a:gd name="connsiteY3" fmla="*/ 40518 h 755612"/>
                <a:gd name="connsiteX4" fmla="*/ 137733 w 3619883"/>
                <a:gd name="connsiteY4" fmla="*/ 35355 h 755612"/>
                <a:gd name="connsiteX5" fmla="*/ 270565 w 3619883"/>
                <a:gd name="connsiteY5" fmla="*/ 29759 h 755612"/>
                <a:gd name="connsiteX6" fmla="*/ 479734 w 3619883"/>
                <a:gd name="connsiteY6" fmla="*/ 45455 h 755612"/>
                <a:gd name="connsiteX7" fmla="*/ 524103 w 3619883"/>
                <a:gd name="connsiteY7" fmla="*/ 41625 h 755612"/>
                <a:gd name="connsiteX8" fmla="*/ 624416 w 3619883"/>
                <a:gd name="connsiteY8" fmla="*/ 22696 h 755612"/>
                <a:gd name="connsiteX9" fmla="*/ 657762 w 3619883"/>
                <a:gd name="connsiteY9" fmla="*/ 18351 h 755612"/>
                <a:gd name="connsiteX10" fmla="*/ 690557 w 3619883"/>
                <a:gd name="connsiteY10" fmla="*/ 25792 h 755612"/>
                <a:gd name="connsiteX11" fmla="*/ 745123 w 3619883"/>
                <a:gd name="connsiteY11" fmla="*/ 40157 h 755612"/>
                <a:gd name="connsiteX12" fmla="*/ 789493 w 3619883"/>
                <a:gd name="connsiteY12" fmla="*/ 36327 h 755612"/>
                <a:gd name="connsiteX13" fmla="*/ 854255 w 3619883"/>
                <a:gd name="connsiteY13" fmla="*/ 68887 h 755612"/>
                <a:gd name="connsiteX14" fmla="*/ 897520 w 3619883"/>
                <a:gd name="connsiteY14" fmla="*/ 88629 h 755612"/>
                <a:gd name="connsiteX15" fmla="*/ 940510 w 3619883"/>
                <a:gd name="connsiteY15" fmla="*/ 114265 h 755612"/>
                <a:gd name="connsiteX16" fmla="*/ 1082712 w 3619883"/>
                <a:gd name="connsiteY16" fmla="*/ 144543 h 755612"/>
                <a:gd name="connsiteX17" fmla="*/ 1205348 w 3619883"/>
                <a:gd name="connsiteY17" fmla="*/ 120753 h 755612"/>
                <a:gd name="connsiteX18" fmla="*/ 1271764 w 3619883"/>
                <a:gd name="connsiteY18" fmla="*/ 117956 h 755612"/>
                <a:gd name="connsiteX19" fmla="*/ 1315583 w 3619883"/>
                <a:gd name="connsiteY19" fmla="*/ 125912 h 755612"/>
                <a:gd name="connsiteX20" fmla="*/ 1359125 w 3619883"/>
                <a:gd name="connsiteY20" fmla="*/ 139761 h 755612"/>
                <a:gd name="connsiteX21" fmla="*/ 1391919 w 3619883"/>
                <a:gd name="connsiteY21" fmla="*/ 147202 h 755612"/>
                <a:gd name="connsiteX22" fmla="*/ 1436563 w 3619883"/>
                <a:gd name="connsiteY22" fmla="*/ 137480 h 755612"/>
                <a:gd name="connsiteX23" fmla="*/ 1471566 w 3619883"/>
                <a:gd name="connsiteY23" fmla="*/ 97777 h 755612"/>
                <a:gd name="connsiteX24" fmla="*/ 1505739 w 3619883"/>
                <a:gd name="connsiteY24" fmla="*/ 75753 h 755612"/>
                <a:gd name="connsiteX25" fmla="*/ 1590891 w 3619883"/>
                <a:gd name="connsiteY25" fmla="*/ 144702 h 755612"/>
                <a:gd name="connsiteX26" fmla="*/ 1625616 w 3619883"/>
                <a:gd name="connsiteY26" fmla="*/ 110893 h 755612"/>
                <a:gd name="connsiteX27" fmla="*/ 1658964 w 3619883"/>
                <a:gd name="connsiteY27" fmla="*/ 106547 h 755612"/>
                <a:gd name="connsiteX28" fmla="*/ 1746598 w 3619883"/>
                <a:gd name="connsiteY28" fmla="*/ 122460 h 755612"/>
                <a:gd name="connsiteX29" fmla="*/ 1811913 w 3619883"/>
                <a:gd name="connsiteY29" fmla="*/ 143234 h 755612"/>
                <a:gd name="connsiteX30" fmla="*/ 1856557 w 3619883"/>
                <a:gd name="connsiteY30" fmla="*/ 133511 h 755612"/>
                <a:gd name="connsiteX31" fmla="*/ 2066003 w 3619883"/>
                <a:gd name="connsiteY31" fmla="*/ 143313 h 755612"/>
                <a:gd name="connsiteX32" fmla="*/ 2177615 w 3619883"/>
                <a:gd name="connsiteY32" fmla="*/ 119007 h 755612"/>
                <a:gd name="connsiteX33" fmla="*/ 2255883 w 3619883"/>
                <a:gd name="connsiteY33" fmla="*/ 99047 h 755612"/>
                <a:gd name="connsiteX34" fmla="*/ 2344622 w 3619883"/>
                <a:gd name="connsiteY34" fmla="*/ 91388 h 755612"/>
                <a:gd name="connsiteX35" fmla="*/ 2455682 w 3619883"/>
                <a:gd name="connsiteY35" fmla="*/ 78869 h 755612"/>
                <a:gd name="connsiteX36" fmla="*/ 2632609 w 3619883"/>
                <a:gd name="connsiteY36" fmla="*/ 75338 h 755612"/>
                <a:gd name="connsiteX37" fmla="*/ 2742291 w 3619883"/>
                <a:gd name="connsiteY37" fmla="*/ 92282 h 755612"/>
                <a:gd name="connsiteX38" fmla="*/ 2851974 w 3619883"/>
                <a:gd name="connsiteY38" fmla="*/ 109227 h 755612"/>
                <a:gd name="connsiteX39" fmla="*/ 2907643 w 3619883"/>
                <a:gd name="connsiteY39" fmla="*/ 100020 h 755612"/>
                <a:gd name="connsiteX40" fmla="*/ 2944022 w 3619883"/>
                <a:gd name="connsiteY40" fmla="*/ 30853 h 755612"/>
                <a:gd name="connsiteX41" fmla="*/ 3022289 w 3619883"/>
                <a:gd name="connsiteY41" fmla="*/ 10893 h 755612"/>
                <a:gd name="connsiteX42" fmla="*/ 3054807 w 3619883"/>
                <a:gd name="connsiteY42" fmla="*/ 24226 h 755612"/>
                <a:gd name="connsiteX43" fmla="*/ 3141892 w 3619883"/>
                <a:gd name="connsiteY43" fmla="*/ 51925 h 755612"/>
                <a:gd name="connsiteX44" fmla="*/ 3185711 w 3619883"/>
                <a:gd name="connsiteY44" fmla="*/ 59881 h 755612"/>
                <a:gd name="connsiteX45" fmla="*/ 3219056 w 3619883"/>
                <a:gd name="connsiteY45" fmla="*/ 55536 h 755612"/>
                <a:gd name="connsiteX46" fmla="*/ 3263425 w 3619883"/>
                <a:gd name="connsiteY46" fmla="*/ 51706 h 755612"/>
                <a:gd name="connsiteX47" fmla="*/ 3296219 w 3619883"/>
                <a:gd name="connsiteY47" fmla="*/ 59147 h 755612"/>
                <a:gd name="connsiteX48" fmla="*/ 3319094 w 3619883"/>
                <a:gd name="connsiteY48" fmla="*/ 42500 h 755612"/>
                <a:gd name="connsiteX49" fmla="*/ 3420511 w 3619883"/>
                <a:gd name="connsiteY49" fmla="*/ 0 h 755612"/>
                <a:gd name="connsiteX50" fmla="*/ 3453305 w 3619883"/>
                <a:gd name="connsiteY50" fmla="*/ 7440 h 755612"/>
                <a:gd name="connsiteX51" fmla="*/ 3496571 w 3619883"/>
                <a:gd name="connsiteY51" fmla="*/ 27182 h 755612"/>
                <a:gd name="connsiteX52" fmla="*/ 3602117 w 3619883"/>
                <a:gd name="connsiteY52" fmla="*/ 132521 h 755612"/>
                <a:gd name="connsiteX53" fmla="*/ 3619883 w 3619883"/>
                <a:gd name="connsiteY53" fmla="*/ 140049 h 755612"/>
                <a:gd name="connsiteX54" fmla="*/ 3619883 w 3619883"/>
                <a:gd name="connsiteY54" fmla="*/ 755612 h 755612"/>
                <a:gd name="connsiteX0" fmla="*/ 3619883 w 3619883"/>
                <a:gd name="connsiteY0" fmla="*/ 755612 h 766576"/>
                <a:gd name="connsiteX1" fmla="*/ 4223 w 3619883"/>
                <a:gd name="connsiteY1" fmla="*/ 766576 h 766576"/>
                <a:gd name="connsiteX2" fmla="*/ 0 w 3619883"/>
                <a:gd name="connsiteY2" fmla="*/ 42229 h 766576"/>
                <a:gd name="connsiteX3" fmla="*/ 42464 w 3619883"/>
                <a:gd name="connsiteY3" fmla="*/ 40518 h 766576"/>
                <a:gd name="connsiteX4" fmla="*/ 137733 w 3619883"/>
                <a:gd name="connsiteY4" fmla="*/ 35355 h 766576"/>
                <a:gd name="connsiteX5" fmla="*/ 270565 w 3619883"/>
                <a:gd name="connsiteY5" fmla="*/ 29759 h 766576"/>
                <a:gd name="connsiteX6" fmla="*/ 479734 w 3619883"/>
                <a:gd name="connsiteY6" fmla="*/ 45455 h 766576"/>
                <a:gd name="connsiteX7" fmla="*/ 524103 w 3619883"/>
                <a:gd name="connsiteY7" fmla="*/ 41625 h 766576"/>
                <a:gd name="connsiteX8" fmla="*/ 624416 w 3619883"/>
                <a:gd name="connsiteY8" fmla="*/ 22696 h 766576"/>
                <a:gd name="connsiteX9" fmla="*/ 657762 w 3619883"/>
                <a:gd name="connsiteY9" fmla="*/ 18351 h 766576"/>
                <a:gd name="connsiteX10" fmla="*/ 690557 w 3619883"/>
                <a:gd name="connsiteY10" fmla="*/ 25792 h 766576"/>
                <a:gd name="connsiteX11" fmla="*/ 745123 w 3619883"/>
                <a:gd name="connsiteY11" fmla="*/ 40157 h 766576"/>
                <a:gd name="connsiteX12" fmla="*/ 789493 w 3619883"/>
                <a:gd name="connsiteY12" fmla="*/ 36327 h 766576"/>
                <a:gd name="connsiteX13" fmla="*/ 854255 w 3619883"/>
                <a:gd name="connsiteY13" fmla="*/ 68887 h 766576"/>
                <a:gd name="connsiteX14" fmla="*/ 897520 w 3619883"/>
                <a:gd name="connsiteY14" fmla="*/ 88629 h 766576"/>
                <a:gd name="connsiteX15" fmla="*/ 940510 w 3619883"/>
                <a:gd name="connsiteY15" fmla="*/ 114265 h 766576"/>
                <a:gd name="connsiteX16" fmla="*/ 1082712 w 3619883"/>
                <a:gd name="connsiteY16" fmla="*/ 144543 h 766576"/>
                <a:gd name="connsiteX17" fmla="*/ 1205348 w 3619883"/>
                <a:gd name="connsiteY17" fmla="*/ 120753 h 766576"/>
                <a:gd name="connsiteX18" fmla="*/ 1271764 w 3619883"/>
                <a:gd name="connsiteY18" fmla="*/ 117956 h 766576"/>
                <a:gd name="connsiteX19" fmla="*/ 1315583 w 3619883"/>
                <a:gd name="connsiteY19" fmla="*/ 125912 h 766576"/>
                <a:gd name="connsiteX20" fmla="*/ 1359125 w 3619883"/>
                <a:gd name="connsiteY20" fmla="*/ 139761 h 766576"/>
                <a:gd name="connsiteX21" fmla="*/ 1391919 w 3619883"/>
                <a:gd name="connsiteY21" fmla="*/ 147202 h 766576"/>
                <a:gd name="connsiteX22" fmla="*/ 1436563 w 3619883"/>
                <a:gd name="connsiteY22" fmla="*/ 137480 h 766576"/>
                <a:gd name="connsiteX23" fmla="*/ 1471566 w 3619883"/>
                <a:gd name="connsiteY23" fmla="*/ 97777 h 766576"/>
                <a:gd name="connsiteX24" fmla="*/ 1505739 w 3619883"/>
                <a:gd name="connsiteY24" fmla="*/ 75753 h 766576"/>
                <a:gd name="connsiteX25" fmla="*/ 1590891 w 3619883"/>
                <a:gd name="connsiteY25" fmla="*/ 144702 h 766576"/>
                <a:gd name="connsiteX26" fmla="*/ 1625616 w 3619883"/>
                <a:gd name="connsiteY26" fmla="*/ 110893 h 766576"/>
                <a:gd name="connsiteX27" fmla="*/ 1658964 w 3619883"/>
                <a:gd name="connsiteY27" fmla="*/ 106547 h 766576"/>
                <a:gd name="connsiteX28" fmla="*/ 1746598 w 3619883"/>
                <a:gd name="connsiteY28" fmla="*/ 122460 h 766576"/>
                <a:gd name="connsiteX29" fmla="*/ 1811913 w 3619883"/>
                <a:gd name="connsiteY29" fmla="*/ 143234 h 766576"/>
                <a:gd name="connsiteX30" fmla="*/ 1856557 w 3619883"/>
                <a:gd name="connsiteY30" fmla="*/ 133511 h 766576"/>
                <a:gd name="connsiteX31" fmla="*/ 2066003 w 3619883"/>
                <a:gd name="connsiteY31" fmla="*/ 143313 h 766576"/>
                <a:gd name="connsiteX32" fmla="*/ 2177615 w 3619883"/>
                <a:gd name="connsiteY32" fmla="*/ 119007 h 766576"/>
                <a:gd name="connsiteX33" fmla="*/ 2255883 w 3619883"/>
                <a:gd name="connsiteY33" fmla="*/ 99047 h 766576"/>
                <a:gd name="connsiteX34" fmla="*/ 2344622 w 3619883"/>
                <a:gd name="connsiteY34" fmla="*/ 91388 h 766576"/>
                <a:gd name="connsiteX35" fmla="*/ 2455682 w 3619883"/>
                <a:gd name="connsiteY35" fmla="*/ 78869 h 766576"/>
                <a:gd name="connsiteX36" fmla="*/ 2632609 w 3619883"/>
                <a:gd name="connsiteY36" fmla="*/ 75338 h 766576"/>
                <a:gd name="connsiteX37" fmla="*/ 2742291 w 3619883"/>
                <a:gd name="connsiteY37" fmla="*/ 92282 h 766576"/>
                <a:gd name="connsiteX38" fmla="*/ 2851974 w 3619883"/>
                <a:gd name="connsiteY38" fmla="*/ 109227 h 766576"/>
                <a:gd name="connsiteX39" fmla="*/ 2907643 w 3619883"/>
                <a:gd name="connsiteY39" fmla="*/ 100020 h 766576"/>
                <a:gd name="connsiteX40" fmla="*/ 2944022 w 3619883"/>
                <a:gd name="connsiteY40" fmla="*/ 30853 h 766576"/>
                <a:gd name="connsiteX41" fmla="*/ 3022289 w 3619883"/>
                <a:gd name="connsiteY41" fmla="*/ 10893 h 766576"/>
                <a:gd name="connsiteX42" fmla="*/ 3054807 w 3619883"/>
                <a:gd name="connsiteY42" fmla="*/ 24226 h 766576"/>
                <a:gd name="connsiteX43" fmla="*/ 3141892 w 3619883"/>
                <a:gd name="connsiteY43" fmla="*/ 51925 h 766576"/>
                <a:gd name="connsiteX44" fmla="*/ 3185711 w 3619883"/>
                <a:gd name="connsiteY44" fmla="*/ 59881 h 766576"/>
                <a:gd name="connsiteX45" fmla="*/ 3219056 w 3619883"/>
                <a:gd name="connsiteY45" fmla="*/ 55536 h 766576"/>
                <a:gd name="connsiteX46" fmla="*/ 3263425 w 3619883"/>
                <a:gd name="connsiteY46" fmla="*/ 51706 h 766576"/>
                <a:gd name="connsiteX47" fmla="*/ 3296219 w 3619883"/>
                <a:gd name="connsiteY47" fmla="*/ 59147 h 766576"/>
                <a:gd name="connsiteX48" fmla="*/ 3319094 w 3619883"/>
                <a:gd name="connsiteY48" fmla="*/ 42500 h 766576"/>
                <a:gd name="connsiteX49" fmla="*/ 3420511 w 3619883"/>
                <a:gd name="connsiteY49" fmla="*/ 0 h 766576"/>
                <a:gd name="connsiteX50" fmla="*/ 3453305 w 3619883"/>
                <a:gd name="connsiteY50" fmla="*/ 7440 h 766576"/>
                <a:gd name="connsiteX51" fmla="*/ 3496571 w 3619883"/>
                <a:gd name="connsiteY51" fmla="*/ 27182 h 766576"/>
                <a:gd name="connsiteX52" fmla="*/ 3602117 w 3619883"/>
                <a:gd name="connsiteY52" fmla="*/ 132521 h 766576"/>
                <a:gd name="connsiteX53" fmla="*/ 3619883 w 3619883"/>
                <a:gd name="connsiteY53" fmla="*/ 140049 h 766576"/>
                <a:gd name="connsiteX54" fmla="*/ 3619883 w 3619883"/>
                <a:gd name="connsiteY54" fmla="*/ 755612 h 766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619883" h="766576" extrusionOk="0">
                  <a:moveTo>
                    <a:pt x="3619883" y="755612"/>
                  </a:moveTo>
                  <a:lnTo>
                    <a:pt x="4223" y="766576"/>
                  </a:lnTo>
                  <a:cubicBezTo>
                    <a:pt x="2815" y="525127"/>
                    <a:pt x="1408" y="283678"/>
                    <a:pt x="0" y="42229"/>
                  </a:cubicBezTo>
                  <a:lnTo>
                    <a:pt x="42464" y="40518"/>
                  </a:lnTo>
                  <a:cubicBezTo>
                    <a:pt x="74971" y="39124"/>
                    <a:pt x="107865" y="37493"/>
                    <a:pt x="137733" y="35355"/>
                  </a:cubicBezTo>
                  <a:cubicBezTo>
                    <a:pt x="190259" y="31594"/>
                    <a:pt x="207620" y="26813"/>
                    <a:pt x="270565" y="29759"/>
                  </a:cubicBezTo>
                  <a:cubicBezTo>
                    <a:pt x="340476" y="33031"/>
                    <a:pt x="410011" y="40222"/>
                    <a:pt x="479734" y="45455"/>
                  </a:cubicBezTo>
                  <a:cubicBezTo>
                    <a:pt x="494525" y="44178"/>
                    <a:pt x="509610" y="43513"/>
                    <a:pt x="524103" y="41625"/>
                  </a:cubicBezTo>
                  <a:cubicBezTo>
                    <a:pt x="601697" y="31514"/>
                    <a:pt x="556443" y="34957"/>
                    <a:pt x="624416" y="22696"/>
                  </a:cubicBezTo>
                  <a:cubicBezTo>
                    <a:pt x="635212" y="20749"/>
                    <a:pt x="646648" y="19799"/>
                    <a:pt x="657762" y="18351"/>
                  </a:cubicBezTo>
                  <a:cubicBezTo>
                    <a:pt x="668693" y="20831"/>
                    <a:pt x="679780" y="23102"/>
                    <a:pt x="690557" y="25792"/>
                  </a:cubicBezTo>
                  <a:cubicBezTo>
                    <a:pt x="708912" y="30373"/>
                    <a:pt x="725511" y="38069"/>
                    <a:pt x="745123" y="40157"/>
                  </a:cubicBezTo>
                  <a:cubicBezTo>
                    <a:pt x="760140" y="41756"/>
                    <a:pt x="774703" y="37604"/>
                    <a:pt x="789493" y="36327"/>
                  </a:cubicBezTo>
                  <a:cubicBezTo>
                    <a:pt x="861365" y="65797"/>
                    <a:pt x="781581" y="31381"/>
                    <a:pt x="854255" y="68887"/>
                  </a:cubicBezTo>
                  <a:cubicBezTo>
                    <a:pt x="867904" y="75932"/>
                    <a:pt x="883997" y="81514"/>
                    <a:pt x="897520" y="88629"/>
                  </a:cubicBezTo>
                  <a:cubicBezTo>
                    <a:pt x="912821" y="96679"/>
                    <a:pt x="924193" y="106820"/>
                    <a:pt x="940510" y="114265"/>
                  </a:cubicBezTo>
                  <a:cubicBezTo>
                    <a:pt x="978926" y="131794"/>
                    <a:pt x="1040358" y="137490"/>
                    <a:pt x="1082712" y="144543"/>
                  </a:cubicBezTo>
                  <a:cubicBezTo>
                    <a:pt x="1118214" y="136811"/>
                    <a:pt x="1170817" y="124786"/>
                    <a:pt x="1205348" y="120753"/>
                  </a:cubicBezTo>
                  <a:cubicBezTo>
                    <a:pt x="1226874" y="118238"/>
                    <a:pt x="1249625" y="118888"/>
                    <a:pt x="1271764" y="117956"/>
                  </a:cubicBezTo>
                  <a:cubicBezTo>
                    <a:pt x="1286371" y="120607"/>
                    <a:pt x="1301530" y="122404"/>
                    <a:pt x="1315583" y="125912"/>
                  </a:cubicBezTo>
                  <a:cubicBezTo>
                    <a:pt x="1330825" y="129716"/>
                    <a:pt x="1344183" y="135594"/>
                    <a:pt x="1359125" y="139761"/>
                  </a:cubicBezTo>
                  <a:cubicBezTo>
                    <a:pt x="1369691" y="142709"/>
                    <a:pt x="1380988" y="144722"/>
                    <a:pt x="1391919" y="147202"/>
                  </a:cubicBezTo>
                  <a:cubicBezTo>
                    <a:pt x="1406801" y="143961"/>
                    <a:pt x="1423676" y="142513"/>
                    <a:pt x="1436563" y="137480"/>
                  </a:cubicBezTo>
                  <a:cubicBezTo>
                    <a:pt x="1471672" y="123768"/>
                    <a:pt x="1451884" y="116940"/>
                    <a:pt x="1471566" y="97777"/>
                  </a:cubicBezTo>
                  <a:cubicBezTo>
                    <a:pt x="1480193" y="89377"/>
                    <a:pt x="1494348" y="83095"/>
                    <a:pt x="1505739" y="75753"/>
                  </a:cubicBezTo>
                  <a:cubicBezTo>
                    <a:pt x="1577183" y="91962"/>
                    <a:pt x="1533597" y="77394"/>
                    <a:pt x="1590891" y="144702"/>
                  </a:cubicBezTo>
                  <a:cubicBezTo>
                    <a:pt x="1598697" y="133398"/>
                    <a:pt x="1605803" y="118291"/>
                    <a:pt x="1625616" y="110893"/>
                  </a:cubicBezTo>
                  <a:cubicBezTo>
                    <a:pt x="1634871" y="107437"/>
                    <a:pt x="1647847" y="107996"/>
                    <a:pt x="1658964" y="106547"/>
                  </a:cubicBezTo>
                  <a:lnTo>
                    <a:pt x="1746598" y="122460"/>
                  </a:lnTo>
                  <a:cubicBezTo>
                    <a:pt x="1784954" y="129898"/>
                    <a:pt x="1777755" y="129229"/>
                    <a:pt x="1811913" y="143234"/>
                  </a:cubicBezTo>
                  <a:cubicBezTo>
                    <a:pt x="1826795" y="139993"/>
                    <a:pt x="1840838" y="135560"/>
                    <a:pt x="1856557" y="133511"/>
                  </a:cubicBezTo>
                  <a:cubicBezTo>
                    <a:pt x="1928018" y="124200"/>
                    <a:pt x="1988968" y="136755"/>
                    <a:pt x="2066003" y="143313"/>
                  </a:cubicBezTo>
                  <a:lnTo>
                    <a:pt x="2177615" y="119007"/>
                  </a:lnTo>
                  <a:cubicBezTo>
                    <a:pt x="2204144" y="112823"/>
                    <a:pt x="2229794" y="105701"/>
                    <a:pt x="2255883" y="99047"/>
                  </a:cubicBezTo>
                  <a:lnTo>
                    <a:pt x="2344622" y="91388"/>
                  </a:lnTo>
                  <a:cubicBezTo>
                    <a:pt x="2381841" y="87629"/>
                    <a:pt x="2417828" y="80978"/>
                    <a:pt x="2455682" y="78869"/>
                  </a:cubicBezTo>
                  <a:cubicBezTo>
                    <a:pt x="2514146" y="75610"/>
                    <a:pt x="2573634" y="76515"/>
                    <a:pt x="2632609" y="75338"/>
                  </a:cubicBezTo>
                  <a:lnTo>
                    <a:pt x="2742291" y="92282"/>
                  </a:lnTo>
                  <a:lnTo>
                    <a:pt x="2851974" y="109227"/>
                  </a:lnTo>
                  <a:cubicBezTo>
                    <a:pt x="2870530" y="106158"/>
                    <a:pt x="2892297" y="106201"/>
                    <a:pt x="2907643" y="100020"/>
                  </a:cubicBezTo>
                  <a:cubicBezTo>
                    <a:pt x="2937923" y="87823"/>
                    <a:pt x="2940565" y="43036"/>
                    <a:pt x="2944022" y="30853"/>
                  </a:cubicBezTo>
                  <a:cubicBezTo>
                    <a:pt x="2970111" y="24199"/>
                    <a:pt x="2993094" y="12639"/>
                    <a:pt x="3022289" y="10893"/>
                  </a:cubicBezTo>
                  <a:cubicBezTo>
                    <a:pt x="3035344" y="10111"/>
                    <a:pt x="3043336" y="20290"/>
                    <a:pt x="3054807" y="24226"/>
                  </a:cubicBezTo>
                  <a:cubicBezTo>
                    <a:pt x="3083266" y="33989"/>
                    <a:pt x="3112862" y="42692"/>
                    <a:pt x="3141892" y="51925"/>
                  </a:cubicBezTo>
                  <a:cubicBezTo>
                    <a:pt x="3156498" y="54577"/>
                    <a:pt x="3173315" y="54799"/>
                    <a:pt x="3185711" y="59881"/>
                  </a:cubicBezTo>
                  <a:cubicBezTo>
                    <a:pt x="3221000" y="74351"/>
                    <a:pt x="3196552" y="98318"/>
                    <a:pt x="3219056" y="55536"/>
                  </a:cubicBezTo>
                  <a:cubicBezTo>
                    <a:pt x="3233847" y="54259"/>
                    <a:pt x="3248275" y="50997"/>
                    <a:pt x="3263425" y="51706"/>
                  </a:cubicBezTo>
                  <a:cubicBezTo>
                    <a:pt x="3275045" y="52250"/>
                    <a:pt x="3285322" y="60949"/>
                    <a:pt x="3296219" y="59147"/>
                  </a:cubicBezTo>
                  <a:cubicBezTo>
                    <a:pt x="3308643" y="57093"/>
                    <a:pt x="3311469" y="48049"/>
                    <a:pt x="3319094" y="42500"/>
                  </a:cubicBezTo>
                  <a:cubicBezTo>
                    <a:pt x="3399611" y="29185"/>
                    <a:pt x="3363375" y="41582"/>
                    <a:pt x="3420511" y="0"/>
                  </a:cubicBezTo>
                  <a:cubicBezTo>
                    <a:pt x="3431442" y="2480"/>
                    <a:pt x="3443361" y="3886"/>
                    <a:pt x="3453305" y="7440"/>
                  </a:cubicBezTo>
                  <a:cubicBezTo>
                    <a:pt x="3469029" y="13059"/>
                    <a:pt x="3483905" y="19630"/>
                    <a:pt x="3496571" y="27182"/>
                  </a:cubicBezTo>
                  <a:cubicBezTo>
                    <a:pt x="3535674" y="50500"/>
                    <a:pt x="3592081" y="121578"/>
                    <a:pt x="3602117" y="132521"/>
                  </a:cubicBezTo>
                  <a:lnTo>
                    <a:pt x="3619883" y="140049"/>
                  </a:lnTo>
                  <a:lnTo>
                    <a:pt x="3619883" y="7556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0" i="0" u="none" strike="noStrike" cap="none" dirty="0"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36748961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46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"/>
                            </p:stCondLst>
                            <p:childTnLst>
                              <p:par>
                                <p:cTn id="48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28" grpId="0" animBg="1"/>
      <p:bldP spid="34" grpId="0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İskân Politikası Nasıl Uygulandı?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20" name="Rectangle: Rounded Corners 111">
            <a:hlinkClick r:id="rId5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1029145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19" name="Google Shape;1450;p25"/>
          <p:cNvSpPr/>
          <p:nvPr/>
        </p:nvSpPr>
        <p:spPr>
          <a:xfrm>
            <a:off x="373139" y="852179"/>
            <a:ext cx="11274363" cy="941109"/>
          </a:xfrm>
          <a:custGeom>
            <a:avLst/>
            <a:gdLst>
              <a:gd name="connsiteX0" fmla="*/ 587332 w 597081"/>
              <a:gd name="connsiteY0" fmla="*/ 6776 h 158308"/>
              <a:gd name="connsiteX1" fmla="*/ 523514 w 597081"/>
              <a:gd name="connsiteY1" fmla="*/ 5442 h 158308"/>
              <a:gd name="connsiteX2" fmla="*/ 453505 w 597081"/>
              <a:gd name="connsiteY2" fmla="*/ 5442 h 158308"/>
              <a:gd name="connsiteX3" fmla="*/ 315488 w 597081"/>
              <a:gd name="connsiteY3" fmla="*/ 204 h 158308"/>
              <a:gd name="connsiteX4" fmla="*/ 36120 w 597081"/>
              <a:gd name="connsiteY4" fmla="*/ 9062 h 158308"/>
              <a:gd name="connsiteX5" fmla="*/ 22223 w 597081"/>
              <a:gd name="connsiteY5" fmla="*/ 24492 h 158308"/>
              <a:gd name="connsiteX6" fmla="*/ 22880 w 597081"/>
              <a:gd name="connsiteY6" fmla="*/ 28112 h 158308"/>
              <a:gd name="connsiteX7" fmla="*/ 15641 w 597081"/>
              <a:gd name="connsiteY7" fmla="*/ 47638 h 158308"/>
              <a:gd name="connsiteX8" fmla="*/ 10117 w 597081"/>
              <a:gd name="connsiteY8" fmla="*/ 48781 h 158308"/>
              <a:gd name="connsiteX9" fmla="*/ 13927 w 597081"/>
              <a:gd name="connsiteY9" fmla="*/ 77356 h 158308"/>
              <a:gd name="connsiteX10" fmla="*/ 35358 w 597081"/>
              <a:gd name="connsiteY10" fmla="*/ 76213 h 158308"/>
              <a:gd name="connsiteX11" fmla="*/ 27357 w 597081"/>
              <a:gd name="connsiteY11" fmla="*/ 88692 h 158308"/>
              <a:gd name="connsiteX12" fmla="*/ 38406 w 597081"/>
              <a:gd name="connsiteY12" fmla="*/ 102789 h 158308"/>
              <a:gd name="connsiteX13" fmla="*/ 42444 w 597081"/>
              <a:gd name="connsiteY13" fmla="*/ 122314 h 158308"/>
              <a:gd name="connsiteX14" fmla="*/ 44787 w 597081"/>
              <a:gd name="connsiteY14" fmla="*/ 123552 h 158308"/>
              <a:gd name="connsiteX15" fmla="*/ 36977 w 597081"/>
              <a:gd name="connsiteY15" fmla="*/ 124981 h 158308"/>
              <a:gd name="connsiteX16" fmla="*/ 40692 w 597081"/>
              <a:gd name="connsiteY16" fmla="*/ 153556 h 158308"/>
              <a:gd name="connsiteX17" fmla="*/ 68600 w 597081"/>
              <a:gd name="connsiteY17" fmla="*/ 151270 h 158308"/>
              <a:gd name="connsiteX18" fmla="*/ 81173 w 597081"/>
              <a:gd name="connsiteY18" fmla="*/ 147842 h 158308"/>
              <a:gd name="connsiteX19" fmla="*/ 149848 w 597081"/>
              <a:gd name="connsiteY19" fmla="*/ 145079 h 158308"/>
              <a:gd name="connsiteX20" fmla="*/ 261100 w 597081"/>
              <a:gd name="connsiteY20" fmla="*/ 145746 h 158308"/>
              <a:gd name="connsiteX21" fmla="*/ 480747 w 597081"/>
              <a:gd name="connsiteY21" fmla="*/ 158224 h 158308"/>
              <a:gd name="connsiteX22" fmla="*/ 494082 w 597081"/>
              <a:gd name="connsiteY22" fmla="*/ 148128 h 158308"/>
              <a:gd name="connsiteX23" fmla="*/ 527134 w 597081"/>
              <a:gd name="connsiteY23" fmla="*/ 151652 h 158308"/>
              <a:gd name="connsiteX24" fmla="*/ 530848 w 597081"/>
              <a:gd name="connsiteY24" fmla="*/ 123648 h 158308"/>
              <a:gd name="connsiteX25" fmla="*/ 491796 w 597081"/>
              <a:gd name="connsiteY25" fmla="*/ 118314 h 158308"/>
              <a:gd name="connsiteX26" fmla="*/ 505131 w 597081"/>
              <a:gd name="connsiteY26" fmla="*/ 118314 h 158308"/>
              <a:gd name="connsiteX27" fmla="*/ 519342 w 597081"/>
              <a:gd name="connsiteY27" fmla="*/ 102121 h 158308"/>
              <a:gd name="connsiteX28" fmla="*/ 519323 w 597081"/>
              <a:gd name="connsiteY28" fmla="*/ 101836 h 158308"/>
              <a:gd name="connsiteX29" fmla="*/ 547041 w 597081"/>
              <a:gd name="connsiteY29" fmla="*/ 104027 h 158308"/>
              <a:gd name="connsiteX30" fmla="*/ 550756 w 597081"/>
              <a:gd name="connsiteY30" fmla="*/ 75452 h 158308"/>
              <a:gd name="connsiteX31" fmla="*/ 540278 w 597081"/>
              <a:gd name="connsiteY31" fmla="*/ 74118 h 158308"/>
              <a:gd name="connsiteX32" fmla="*/ 535325 w 597081"/>
              <a:gd name="connsiteY32" fmla="*/ 48781 h 158308"/>
              <a:gd name="connsiteX33" fmla="*/ 512560 w 597081"/>
              <a:gd name="connsiteY33" fmla="*/ 45639 h 158308"/>
              <a:gd name="connsiteX34" fmla="*/ 561900 w 597081"/>
              <a:gd name="connsiteY34" fmla="*/ 44114 h 158308"/>
              <a:gd name="connsiteX35" fmla="*/ 574854 w 597081"/>
              <a:gd name="connsiteY35" fmla="*/ 34589 h 158308"/>
              <a:gd name="connsiteX36" fmla="*/ 585021 w 597081"/>
              <a:gd name="connsiteY36" fmla="*/ 29875 h 158308"/>
              <a:gd name="connsiteX37" fmla="*/ 597057 w 597081"/>
              <a:gd name="connsiteY37" fmla="*/ 19540 h 158308"/>
              <a:gd name="connsiteX38" fmla="*/ 587332 w 597081"/>
              <a:gd name="connsiteY38" fmla="*/ 6776 h 158308"/>
              <a:gd name="connsiteX39" fmla="*/ 152896 w 597081"/>
              <a:gd name="connsiteY39" fmla="*/ 90406 h 158308"/>
              <a:gd name="connsiteX40" fmla="*/ 160897 w 597081"/>
              <a:gd name="connsiteY40" fmla="*/ 90406 h 158308"/>
              <a:gd name="connsiteX41" fmla="*/ 153754 w 597081"/>
              <a:gd name="connsiteY41" fmla="*/ 90406 h 158308"/>
              <a:gd name="connsiteX42" fmla="*/ 152896 w 597081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74854 w 606086"/>
              <a:gd name="connsiteY35" fmla="*/ 34589 h 158308"/>
              <a:gd name="connsiteX36" fmla="*/ 585021 w 606086"/>
              <a:gd name="connsiteY36" fmla="*/ 29875 h 158308"/>
              <a:gd name="connsiteX37" fmla="*/ 597057 w 606086"/>
              <a:gd name="connsiteY37" fmla="*/ 19540 h 158308"/>
              <a:gd name="connsiteX38" fmla="*/ 587332 w 606086"/>
              <a:gd name="connsiteY38" fmla="*/ 6776 h 158308"/>
              <a:gd name="connsiteX39" fmla="*/ 152896 w 606086"/>
              <a:gd name="connsiteY39" fmla="*/ 90406 h 158308"/>
              <a:gd name="connsiteX40" fmla="*/ 160897 w 606086"/>
              <a:gd name="connsiteY40" fmla="*/ 90406 h 158308"/>
              <a:gd name="connsiteX41" fmla="*/ 153754 w 606086"/>
              <a:gd name="connsiteY41" fmla="*/ 90406 h 158308"/>
              <a:gd name="connsiteX42" fmla="*/ 152896 w 606086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74854 w 606086"/>
              <a:gd name="connsiteY36" fmla="*/ 34589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92339 w 606086"/>
              <a:gd name="connsiteY36" fmla="*/ 33916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10253"/>
              <a:gd name="connsiteY0" fmla="*/ 6776 h 158308"/>
              <a:gd name="connsiteX1" fmla="*/ 523514 w 610253"/>
              <a:gd name="connsiteY1" fmla="*/ 5442 h 158308"/>
              <a:gd name="connsiteX2" fmla="*/ 453505 w 610253"/>
              <a:gd name="connsiteY2" fmla="*/ 5442 h 158308"/>
              <a:gd name="connsiteX3" fmla="*/ 315488 w 610253"/>
              <a:gd name="connsiteY3" fmla="*/ 204 h 158308"/>
              <a:gd name="connsiteX4" fmla="*/ 36120 w 610253"/>
              <a:gd name="connsiteY4" fmla="*/ 9062 h 158308"/>
              <a:gd name="connsiteX5" fmla="*/ 22223 w 610253"/>
              <a:gd name="connsiteY5" fmla="*/ 24492 h 158308"/>
              <a:gd name="connsiteX6" fmla="*/ 22880 w 610253"/>
              <a:gd name="connsiteY6" fmla="*/ 28112 h 158308"/>
              <a:gd name="connsiteX7" fmla="*/ 15641 w 610253"/>
              <a:gd name="connsiteY7" fmla="*/ 47638 h 158308"/>
              <a:gd name="connsiteX8" fmla="*/ 10117 w 610253"/>
              <a:gd name="connsiteY8" fmla="*/ 48781 h 158308"/>
              <a:gd name="connsiteX9" fmla="*/ 13927 w 610253"/>
              <a:gd name="connsiteY9" fmla="*/ 77356 h 158308"/>
              <a:gd name="connsiteX10" fmla="*/ 35358 w 610253"/>
              <a:gd name="connsiteY10" fmla="*/ 76213 h 158308"/>
              <a:gd name="connsiteX11" fmla="*/ 27357 w 610253"/>
              <a:gd name="connsiteY11" fmla="*/ 88692 h 158308"/>
              <a:gd name="connsiteX12" fmla="*/ 38406 w 610253"/>
              <a:gd name="connsiteY12" fmla="*/ 102789 h 158308"/>
              <a:gd name="connsiteX13" fmla="*/ 42444 w 610253"/>
              <a:gd name="connsiteY13" fmla="*/ 122314 h 158308"/>
              <a:gd name="connsiteX14" fmla="*/ 44787 w 610253"/>
              <a:gd name="connsiteY14" fmla="*/ 123552 h 158308"/>
              <a:gd name="connsiteX15" fmla="*/ 36977 w 610253"/>
              <a:gd name="connsiteY15" fmla="*/ 124981 h 158308"/>
              <a:gd name="connsiteX16" fmla="*/ 40692 w 610253"/>
              <a:gd name="connsiteY16" fmla="*/ 153556 h 158308"/>
              <a:gd name="connsiteX17" fmla="*/ 68600 w 610253"/>
              <a:gd name="connsiteY17" fmla="*/ 151270 h 158308"/>
              <a:gd name="connsiteX18" fmla="*/ 81173 w 610253"/>
              <a:gd name="connsiteY18" fmla="*/ 147842 h 158308"/>
              <a:gd name="connsiteX19" fmla="*/ 149848 w 610253"/>
              <a:gd name="connsiteY19" fmla="*/ 145079 h 158308"/>
              <a:gd name="connsiteX20" fmla="*/ 261100 w 610253"/>
              <a:gd name="connsiteY20" fmla="*/ 145746 h 158308"/>
              <a:gd name="connsiteX21" fmla="*/ 480747 w 610253"/>
              <a:gd name="connsiteY21" fmla="*/ 158224 h 158308"/>
              <a:gd name="connsiteX22" fmla="*/ 494082 w 610253"/>
              <a:gd name="connsiteY22" fmla="*/ 148128 h 158308"/>
              <a:gd name="connsiteX23" fmla="*/ 527134 w 610253"/>
              <a:gd name="connsiteY23" fmla="*/ 151652 h 158308"/>
              <a:gd name="connsiteX24" fmla="*/ 530848 w 610253"/>
              <a:gd name="connsiteY24" fmla="*/ 123648 h 158308"/>
              <a:gd name="connsiteX25" fmla="*/ 491796 w 610253"/>
              <a:gd name="connsiteY25" fmla="*/ 118314 h 158308"/>
              <a:gd name="connsiteX26" fmla="*/ 505131 w 610253"/>
              <a:gd name="connsiteY26" fmla="*/ 118314 h 158308"/>
              <a:gd name="connsiteX27" fmla="*/ 519342 w 610253"/>
              <a:gd name="connsiteY27" fmla="*/ 102121 h 158308"/>
              <a:gd name="connsiteX28" fmla="*/ 519323 w 610253"/>
              <a:gd name="connsiteY28" fmla="*/ 101836 h 158308"/>
              <a:gd name="connsiteX29" fmla="*/ 547041 w 610253"/>
              <a:gd name="connsiteY29" fmla="*/ 104027 h 158308"/>
              <a:gd name="connsiteX30" fmla="*/ 550756 w 610253"/>
              <a:gd name="connsiteY30" fmla="*/ 75452 h 158308"/>
              <a:gd name="connsiteX31" fmla="*/ 540278 w 610253"/>
              <a:gd name="connsiteY31" fmla="*/ 74118 h 158308"/>
              <a:gd name="connsiteX32" fmla="*/ 600771 w 610253"/>
              <a:gd name="connsiteY32" fmla="*/ 57535 h 158308"/>
              <a:gd name="connsiteX33" fmla="*/ 605483 w 610253"/>
              <a:gd name="connsiteY33" fmla="*/ 50353 h 158308"/>
              <a:gd name="connsiteX34" fmla="*/ 561900 w 610253"/>
              <a:gd name="connsiteY34" fmla="*/ 44114 h 158308"/>
              <a:gd name="connsiteX35" fmla="*/ 590801 w 610253"/>
              <a:gd name="connsiteY35" fmla="*/ 38829 h 158308"/>
              <a:gd name="connsiteX36" fmla="*/ 592339 w 610253"/>
              <a:gd name="connsiteY36" fmla="*/ 33916 h 158308"/>
              <a:gd name="connsiteX37" fmla="*/ 585021 w 610253"/>
              <a:gd name="connsiteY37" fmla="*/ 29875 h 158308"/>
              <a:gd name="connsiteX38" fmla="*/ 597057 w 610253"/>
              <a:gd name="connsiteY38" fmla="*/ 19540 h 158308"/>
              <a:gd name="connsiteX39" fmla="*/ 587332 w 610253"/>
              <a:gd name="connsiteY39" fmla="*/ 6776 h 158308"/>
              <a:gd name="connsiteX40" fmla="*/ 152896 w 610253"/>
              <a:gd name="connsiteY40" fmla="*/ 90406 h 158308"/>
              <a:gd name="connsiteX41" fmla="*/ 160897 w 610253"/>
              <a:gd name="connsiteY41" fmla="*/ 90406 h 158308"/>
              <a:gd name="connsiteX42" fmla="*/ 153754 w 610253"/>
              <a:gd name="connsiteY42" fmla="*/ 90406 h 158308"/>
              <a:gd name="connsiteX43" fmla="*/ 152896 w 610253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50756 w 608359"/>
              <a:gd name="connsiteY30" fmla="*/ 7545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90082 w 608359"/>
              <a:gd name="connsiteY23" fmla="*/ 148285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1900 w 608359"/>
              <a:gd name="connsiteY34" fmla="*/ 44114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0884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5380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75073 w 601018"/>
              <a:gd name="connsiteY26" fmla="*/ 116294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57452 w 601018"/>
              <a:gd name="connsiteY18" fmla="*/ 139164 h 158970"/>
              <a:gd name="connsiteX19" fmla="*/ 81173 w 601018"/>
              <a:gd name="connsiteY19" fmla="*/ 147842 h 158970"/>
              <a:gd name="connsiteX20" fmla="*/ 149848 w 601018"/>
              <a:gd name="connsiteY20" fmla="*/ 145079 h 158970"/>
              <a:gd name="connsiteX21" fmla="*/ 261100 w 601018"/>
              <a:gd name="connsiteY21" fmla="*/ 145746 h 158970"/>
              <a:gd name="connsiteX22" fmla="*/ 480747 w 601018"/>
              <a:gd name="connsiteY22" fmla="*/ 158224 h 158970"/>
              <a:gd name="connsiteX23" fmla="*/ 571018 w 601018"/>
              <a:gd name="connsiteY23" fmla="*/ 154189 h 158970"/>
              <a:gd name="connsiteX24" fmla="*/ 590082 w 601018"/>
              <a:gd name="connsiteY24" fmla="*/ 148285 h 158970"/>
              <a:gd name="connsiteX25" fmla="*/ 595295 w 601018"/>
              <a:gd name="connsiteY25" fmla="*/ 135769 h 158970"/>
              <a:gd name="connsiteX26" fmla="*/ 583220 w 601018"/>
              <a:gd name="connsiteY26" fmla="*/ 125048 h 158970"/>
              <a:gd name="connsiteX27" fmla="*/ 586563 w 601018"/>
              <a:gd name="connsiteY27" fmla="*/ 115621 h 158970"/>
              <a:gd name="connsiteX28" fmla="*/ 583289 w 601018"/>
              <a:gd name="connsiteY28" fmla="*/ 109528 h 158970"/>
              <a:gd name="connsiteX29" fmla="*/ 591763 w 601018"/>
              <a:gd name="connsiteY29" fmla="*/ 101836 h 158970"/>
              <a:gd name="connsiteX30" fmla="*/ 586508 w 601018"/>
              <a:gd name="connsiteY30" fmla="*/ 92579 h 158970"/>
              <a:gd name="connsiteX31" fmla="*/ 587725 w 601018"/>
              <a:gd name="connsiteY31" fmla="*/ 71412 h 158970"/>
              <a:gd name="connsiteX32" fmla="*/ 589237 w 601018"/>
              <a:gd name="connsiteY32" fmla="*/ 70078 h 158970"/>
              <a:gd name="connsiteX33" fmla="*/ 600771 w 601018"/>
              <a:gd name="connsiteY33" fmla="*/ 57535 h 158970"/>
              <a:gd name="connsiteX34" fmla="*/ 593493 w 601018"/>
              <a:gd name="connsiteY34" fmla="*/ 54393 h 158970"/>
              <a:gd name="connsiteX35" fmla="*/ 585380 w 601018"/>
              <a:gd name="connsiteY35" fmla="*/ 48828 h 158970"/>
              <a:gd name="connsiteX36" fmla="*/ 590801 w 601018"/>
              <a:gd name="connsiteY36" fmla="*/ 38829 h 158970"/>
              <a:gd name="connsiteX37" fmla="*/ 592339 w 601018"/>
              <a:gd name="connsiteY37" fmla="*/ 33916 h 158970"/>
              <a:gd name="connsiteX38" fmla="*/ 585021 w 601018"/>
              <a:gd name="connsiteY38" fmla="*/ 29875 h 158970"/>
              <a:gd name="connsiteX39" fmla="*/ 597057 w 601018"/>
              <a:gd name="connsiteY39" fmla="*/ 19540 h 158970"/>
              <a:gd name="connsiteX40" fmla="*/ 587332 w 601018"/>
              <a:gd name="connsiteY40" fmla="*/ 6776 h 158970"/>
              <a:gd name="connsiteX41" fmla="*/ 152896 w 601018"/>
              <a:gd name="connsiteY41" fmla="*/ 90406 h 158970"/>
              <a:gd name="connsiteX42" fmla="*/ 160897 w 601018"/>
              <a:gd name="connsiteY42" fmla="*/ 90406 h 158970"/>
              <a:gd name="connsiteX43" fmla="*/ 153754 w 601018"/>
              <a:gd name="connsiteY43" fmla="*/ 90406 h 158970"/>
              <a:gd name="connsiteX44" fmla="*/ 152896 w 601018"/>
              <a:gd name="connsiteY44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86079 w 601018"/>
              <a:gd name="connsiteY20" fmla="*/ 138339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596365" h="158970" extrusionOk="0">
                <a:moveTo>
                  <a:pt x="582679" y="6776"/>
                </a:moveTo>
                <a:cubicBezTo>
                  <a:pt x="561562" y="3442"/>
                  <a:pt x="540092" y="2967"/>
                  <a:pt x="518861" y="5442"/>
                </a:cubicBezTo>
                <a:cubicBezTo>
                  <a:pt x="495525" y="6396"/>
                  <a:pt x="472189" y="6205"/>
                  <a:pt x="448852" y="5442"/>
                </a:cubicBezTo>
                <a:cubicBezTo>
                  <a:pt x="402847" y="4110"/>
                  <a:pt x="356841" y="870"/>
                  <a:pt x="310835" y="204"/>
                </a:cubicBezTo>
                <a:cubicBezTo>
                  <a:pt x="217681" y="-1225"/>
                  <a:pt x="124431" y="5157"/>
                  <a:pt x="31467" y="9062"/>
                </a:cubicBezTo>
                <a:cubicBezTo>
                  <a:pt x="23380" y="9443"/>
                  <a:pt x="17151" y="16396"/>
                  <a:pt x="17570" y="24492"/>
                </a:cubicBezTo>
                <a:cubicBezTo>
                  <a:pt x="17636" y="25730"/>
                  <a:pt x="17856" y="26969"/>
                  <a:pt x="18227" y="28112"/>
                </a:cubicBezTo>
                <a:cubicBezTo>
                  <a:pt x="11264" y="31922"/>
                  <a:pt x="8169" y="40209"/>
                  <a:pt x="10988" y="47638"/>
                </a:cubicBezTo>
                <a:lnTo>
                  <a:pt x="5464" y="48781"/>
                </a:lnTo>
                <a:cubicBezTo>
                  <a:pt x="2618" y="58748"/>
                  <a:pt x="-7109" y="77356"/>
                  <a:pt x="9274" y="77356"/>
                </a:cubicBezTo>
                <a:lnTo>
                  <a:pt x="8224" y="83621"/>
                </a:lnTo>
                <a:cubicBezTo>
                  <a:pt x="3328" y="85812"/>
                  <a:pt x="13183" y="84704"/>
                  <a:pt x="13212" y="90039"/>
                </a:cubicBezTo>
                <a:cubicBezTo>
                  <a:pt x="13364" y="96706"/>
                  <a:pt x="9867" y="103094"/>
                  <a:pt x="16268" y="104809"/>
                </a:cubicBezTo>
                <a:cubicBezTo>
                  <a:pt x="11991" y="111285"/>
                  <a:pt x="4808" y="111294"/>
                  <a:pt x="11313" y="115580"/>
                </a:cubicBezTo>
                <a:cubicBezTo>
                  <a:pt x="12056" y="116057"/>
                  <a:pt x="9839" y="123172"/>
                  <a:pt x="10658" y="123552"/>
                </a:cubicBezTo>
                <a:cubicBezTo>
                  <a:pt x="8087" y="123552"/>
                  <a:pt x="16936" y="123010"/>
                  <a:pt x="16837" y="127001"/>
                </a:cubicBezTo>
                <a:cubicBezTo>
                  <a:pt x="16738" y="130992"/>
                  <a:pt x="3338" y="129227"/>
                  <a:pt x="10061" y="147496"/>
                </a:cubicBezTo>
                <a:cubicBezTo>
                  <a:pt x="23194" y="146734"/>
                  <a:pt x="37134" y="148967"/>
                  <a:pt x="48460" y="148576"/>
                </a:cubicBezTo>
                <a:cubicBezTo>
                  <a:pt x="59786" y="148185"/>
                  <a:pt x="64478" y="146180"/>
                  <a:pt x="78019" y="145148"/>
                </a:cubicBezTo>
                <a:cubicBezTo>
                  <a:pt x="100879" y="143148"/>
                  <a:pt x="109712" y="145316"/>
                  <a:pt x="145195" y="145079"/>
                </a:cubicBezTo>
                <a:cubicBezTo>
                  <a:pt x="180678" y="144842"/>
                  <a:pt x="253841" y="142979"/>
                  <a:pt x="290918" y="143726"/>
                </a:cubicBezTo>
                <a:cubicBezTo>
                  <a:pt x="366165" y="145243"/>
                  <a:pt x="402942" y="153080"/>
                  <a:pt x="476094" y="158224"/>
                </a:cubicBezTo>
                <a:cubicBezTo>
                  <a:pt x="482542" y="158986"/>
                  <a:pt x="565384" y="160570"/>
                  <a:pt x="566365" y="154189"/>
                </a:cubicBezTo>
                <a:cubicBezTo>
                  <a:pt x="577414" y="155141"/>
                  <a:pt x="581383" y="151355"/>
                  <a:pt x="585429" y="148285"/>
                </a:cubicBezTo>
                <a:cubicBezTo>
                  <a:pt x="589475" y="145215"/>
                  <a:pt x="591786" y="139642"/>
                  <a:pt x="590642" y="135769"/>
                </a:cubicBezTo>
                <a:cubicBezTo>
                  <a:pt x="589498" y="131896"/>
                  <a:pt x="591616" y="126762"/>
                  <a:pt x="578567" y="125048"/>
                </a:cubicBezTo>
                <a:lnTo>
                  <a:pt x="581910" y="115621"/>
                </a:lnTo>
                <a:cubicBezTo>
                  <a:pt x="590311" y="115049"/>
                  <a:pt x="579189" y="117910"/>
                  <a:pt x="578636" y="109528"/>
                </a:cubicBezTo>
                <a:cubicBezTo>
                  <a:pt x="578636" y="109433"/>
                  <a:pt x="586574" y="104661"/>
                  <a:pt x="587110" y="101836"/>
                </a:cubicBezTo>
                <a:cubicBezTo>
                  <a:pt x="587646" y="99011"/>
                  <a:pt x="582528" y="97650"/>
                  <a:pt x="581855" y="92579"/>
                </a:cubicBezTo>
                <a:cubicBezTo>
                  <a:pt x="581182" y="87508"/>
                  <a:pt x="599074" y="74364"/>
                  <a:pt x="583072" y="71412"/>
                </a:cubicBezTo>
                <a:lnTo>
                  <a:pt x="584584" y="70078"/>
                </a:lnTo>
                <a:cubicBezTo>
                  <a:pt x="592395" y="63315"/>
                  <a:pt x="595409" y="60149"/>
                  <a:pt x="596118" y="57535"/>
                </a:cubicBezTo>
                <a:cubicBezTo>
                  <a:pt x="596827" y="54921"/>
                  <a:pt x="596460" y="55345"/>
                  <a:pt x="588840" y="54393"/>
                </a:cubicBezTo>
                <a:cubicBezTo>
                  <a:pt x="576644" y="52089"/>
                  <a:pt x="594422" y="63926"/>
                  <a:pt x="580727" y="48828"/>
                </a:cubicBezTo>
                <a:cubicBezTo>
                  <a:pt x="568205" y="40959"/>
                  <a:pt x="583989" y="40416"/>
                  <a:pt x="586148" y="38829"/>
                </a:cubicBezTo>
                <a:cubicBezTo>
                  <a:pt x="588307" y="37242"/>
                  <a:pt x="584569" y="36194"/>
                  <a:pt x="587686" y="33916"/>
                </a:cubicBezTo>
                <a:cubicBezTo>
                  <a:pt x="590575" y="33916"/>
                  <a:pt x="577479" y="29875"/>
                  <a:pt x="580368" y="29875"/>
                </a:cubicBezTo>
                <a:cubicBezTo>
                  <a:pt x="588245" y="29494"/>
                  <a:pt x="592804" y="27445"/>
                  <a:pt x="592404" y="19540"/>
                </a:cubicBezTo>
                <a:cubicBezTo>
                  <a:pt x="592099" y="13730"/>
                  <a:pt x="588241" y="8682"/>
                  <a:pt x="582679" y="6776"/>
                </a:cubicBezTo>
                <a:close/>
                <a:moveTo>
                  <a:pt x="148243" y="90406"/>
                </a:moveTo>
                <a:lnTo>
                  <a:pt x="156244" y="90406"/>
                </a:lnTo>
                <a:lnTo>
                  <a:pt x="149101" y="90406"/>
                </a:lnTo>
                <a:lnTo>
                  <a:pt x="148243" y="90406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266700" marR="0" lvl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sz="2400" dirty="0" smtClean="0">
                <a:sym typeface="Arial"/>
              </a:rPr>
              <a:t>Fetih sonrasında Anadolu’dan fethedilen topraklara doğru göç yapıldı.</a:t>
            </a:r>
            <a:endParaRPr sz="2400" dirty="0">
              <a:sym typeface="Arial"/>
            </a:endParaRPr>
          </a:p>
        </p:txBody>
      </p:sp>
      <p:sp>
        <p:nvSpPr>
          <p:cNvPr id="22" name="Yuvarlatılmış Dikdörtgen 21"/>
          <p:cNvSpPr/>
          <p:nvPr/>
        </p:nvSpPr>
        <p:spPr>
          <a:xfrm>
            <a:off x="680710" y="4962010"/>
            <a:ext cx="4293309" cy="1637056"/>
          </a:xfrm>
          <a:prstGeom prst="roundRect">
            <a:avLst>
              <a:gd name="adj" fmla="val 4013"/>
            </a:avLst>
          </a:prstGeom>
          <a:ln/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Anadolu'da tarımla uğraşmayan, hayvancılıkla geçinen konar-göçer </a:t>
            </a:r>
            <a:r>
              <a:rPr lang="tr-TR" sz="2400" dirty="0" smtClean="0"/>
              <a:t>aşiretler yerleştirildi.</a:t>
            </a:r>
            <a:endParaRPr lang="tr-TR" sz="2400" dirty="0"/>
          </a:p>
        </p:txBody>
      </p:sp>
      <p:sp>
        <p:nvSpPr>
          <p:cNvPr id="29" name="Yuvarlatılmış Dikdörtgen 28"/>
          <p:cNvSpPr/>
          <p:nvPr/>
        </p:nvSpPr>
        <p:spPr>
          <a:xfrm>
            <a:off x="6934854" y="4938901"/>
            <a:ext cx="4293309" cy="1637056"/>
          </a:xfrm>
          <a:prstGeom prst="roundRect">
            <a:avLst>
              <a:gd name="adj" fmla="val 4013"/>
            </a:avLst>
          </a:prstGeom>
          <a:ln/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 smtClean="0"/>
              <a:t>Ayrıca Anadolu’da birbiri ile husumeti olan taraflardan birisi göçe tabi tutuldu.</a:t>
            </a:r>
            <a:endParaRPr lang="tr-TR" sz="2400" dirty="0"/>
          </a:p>
        </p:txBody>
      </p:sp>
      <p:sp>
        <p:nvSpPr>
          <p:cNvPr id="38" name="Köşeli Çift Ayraç 37"/>
          <p:cNvSpPr/>
          <p:nvPr/>
        </p:nvSpPr>
        <p:spPr>
          <a:xfrm>
            <a:off x="1015356" y="5881012"/>
            <a:ext cx="10932133" cy="819703"/>
          </a:xfrm>
          <a:prstGeom prst="chevron">
            <a:avLst>
              <a:gd name="adj" fmla="val 29282"/>
            </a:avLst>
          </a:prstGeom>
          <a:solidFill>
            <a:srgbClr val="00B0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 smtClean="0">
                <a:solidFill>
                  <a:schemeClr val="tx1"/>
                </a:solidFill>
              </a:rPr>
              <a:t>Kavgalı olan bir ailenin göç ettirilmesinin Anadolu açısından sonucu ne olmuş olabilir?</a:t>
            </a:r>
            <a:endParaRPr lang="tr-TR" sz="3200" dirty="0">
              <a:solidFill>
                <a:schemeClr val="tx1"/>
              </a:solidFill>
            </a:endParaRPr>
          </a:p>
        </p:txBody>
      </p:sp>
      <p:grpSp>
        <p:nvGrpSpPr>
          <p:cNvPr id="39" name="Grup 38"/>
          <p:cNvGrpSpPr/>
          <p:nvPr/>
        </p:nvGrpSpPr>
        <p:grpSpPr>
          <a:xfrm>
            <a:off x="229234" y="5881013"/>
            <a:ext cx="914437" cy="819703"/>
            <a:chOff x="313837" y="4957280"/>
            <a:chExt cx="914437" cy="819703"/>
          </a:xfrm>
        </p:grpSpPr>
        <p:grpSp>
          <p:nvGrpSpPr>
            <p:cNvPr id="40" name="Grup 39"/>
            <p:cNvGrpSpPr/>
            <p:nvPr/>
          </p:nvGrpSpPr>
          <p:grpSpPr>
            <a:xfrm>
              <a:off x="313837" y="4957280"/>
              <a:ext cx="914437" cy="819703"/>
              <a:chOff x="6709431" y="3270742"/>
              <a:chExt cx="1544353" cy="138436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42" name="Freeform: Shape 25">
                <a:extLst>
                  <a:ext uri="{FF2B5EF4-FFF2-40B4-BE49-F238E27FC236}">
                    <a16:creationId xmlns:a16="http://schemas.microsoft.com/office/drawing/2014/main" id="{D8997A1C-4D91-4899-B440-37E9D934681B}"/>
                  </a:ext>
                </a:extLst>
              </p:cNvPr>
              <p:cNvSpPr/>
              <p:nvPr/>
            </p:nvSpPr>
            <p:spPr>
              <a:xfrm>
                <a:off x="6709431" y="3270742"/>
                <a:ext cx="1544353" cy="1384361"/>
              </a:xfrm>
              <a:custGeom>
                <a:avLst/>
                <a:gdLst>
                  <a:gd name="connsiteX0" fmla="*/ 1021039 w 1544353"/>
                  <a:gd name="connsiteY0" fmla="*/ 1 h 1384361"/>
                  <a:gd name="connsiteX1" fmla="*/ 1231685 w 1544353"/>
                  <a:gd name="connsiteY1" fmla="*/ 119718 h 1384361"/>
                  <a:gd name="connsiteX2" fmla="*/ 1521260 w 1544353"/>
                  <a:gd name="connsiteY2" fmla="*/ 620310 h 1384361"/>
                  <a:gd name="connsiteX3" fmla="*/ 1514405 w 1544353"/>
                  <a:gd name="connsiteY3" fmla="*/ 648892 h 1384361"/>
                  <a:gd name="connsiteX4" fmla="*/ 1485830 w 1544353"/>
                  <a:gd name="connsiteY4" fmla="*/ 641975 h 1384361"/>
                  <a:gd name="connsiteX5" fmla="*/ 1196198 w 1544353"/>
                  <a:gd name="connsiteY5" fmla="*/ 141349 h 1384361"/>
                  <a:gd name="connsiteX6" fmla="*/ 1022261 w 1544353"/>
                  <a:gd name="connsiteY6" fmla="*/ 40927 h 1384361"/>
                  <a:gd name="connsiteX7" fmla="*/ 502551 w 1544353"/>
                  <a:gd name="connsiteY7" fmla="*/ 41738 h 1384361"/>
                  <a:gd name="connsiteX8" fmla="*/ 329249 w 1544353"/>
                  <a:gd name="connsiteY8" fmla="*/ 142866 h 1384361"/>
                  <a:gd name="connsiteX9" fmla="*/ 69549 w 1544353"/>
                  <a:gd name="connsiteY9" fmla="*/ 592679 h 1384361"/>
                  <a:gd name="connsiteX10" fmla="*/ 68621 w 1544353"/>
                  <a:gd name="connsiteY10" fmla="*/ 793326 h 1384361"/>
                  <a:gd name="connsiteX11" fmla="*/ 327774 w 1544353"/>
                  <a:gd name="connsiteY11" fmla="*/ 1243815 h 1384361"/>
                  <a:gd name="connsiteX12" fmla="*/ 501710 w 1544353"/>
                  <a:gd name="connsiteY12" fmla="*/ 1344237 h 1384361"/>
                  <a:gd name="connsiteX13" fmla="*/ 1021421 w 1544353"/>
                  <a:gd name="connsiteY13" fmla="*/ 1343426 h 1384361"/>
                  <a:gd name="connsiteX14" fmla="*/ 1194781 w 1544353"/>
                  <a:gd name="connsiteY14" fmla="*/ 1242332 h 1384361"/>
                  <a:gd name="connsiteX15" fmla="*/ 1454480 w 1544353"/>
                  <a:gd name="connsiteY15" fmla="*/ 792519 h 1384361"/>
                  <a:gd name="connsiteX16" fmla="*/ 1408464 w 1544353"/>
                  <a:gd name="connsiteY16" fmla="*/ 765951 h 1384361"/>
                  <a:gd name="connsiteX17" fmla="*/ 1409152 w 1544353"/>
                  <a:gd name="connsiteY17" fmla="*/ 754868 h 1384361"/>
                  <a:gd name="connsiteX18" fmla="*/ 1513649 w 1544353"/>
                  <a:gd name="connsiteY18" fmla="*/ 709819 h 1384361"/>
                  <a:gd name="connsiteX19" fmla="*/ 1530898 w 1544353"/>
                  <a:gd name="connsiteY19" fmla="*/ 719777 h 1384361"/>
                  <a:gd name="connsiteX20" fmla="*/ 1544191 w 1544353"/>
                  <a:gd name="connsiteY20" fmla="*/ 832833 h 1384361"/>
                  <a:gd name="connsiteX21" fmla="*/ 1534937 w 1544353"/>
                  <a:gd name="connsiteY21" fmla="*/ 838970 h 1384361"/>
                  <a:gd name="connsiteX22" fmla="*/ 1490368 w 1544353"/>
                  <a:gd name="connsiteY22" fmla="*/ 813238 h 1384361"/>
                  <a:gd name="connsiteX23" fmla="*/ 1230668 w 1544353"/>
                  <a:gd name="connsiteY23" fmla="*/ 1263051 h 1384361"/>
                  <a:gd name="connsiteX24" fmla="*/ 1021254 w 1544353"/>
                  <a:gd name="connsiteY24" fmla="*/ 1383550 h 1384361"/>
                  <a:gd name="connsiteX25" fmla="*/ 501543 w 1544353"/>
                  <a:gd name="connsiteY25" fmla="*/ 1384361 h 1384361"/>
                  <a:gd name="connsiteX26" fmla="*/ 291720 w 1544353"/>
                  <a:gd name="connsiteY26" fmla="*/ 1263219 h 1384361"/>
                  <a:gd name="connsiteX27" fmla="*/ 32509 w 1544353"/>
                  <a:gd name="connsiteY27" fmla="*/ 812697 h 1384361"/>
                  <a:gd name="connsiteX28" fmla="*/ 32157 w 1544353"/>
                  <a:gd name="connsiteY28" fmla="*/ 571091 h 1384361"/>
                  <a:gd name="connsiteX29" fmla="*/ 291857 w 1544353"/>
                  <a:gd name="connsiteY29" fmla="*/ 121278 h 1384361"/>
                  <a:gd name="connsiteX30" fmla="*/ 501270 w 1544353"/>
                  <a:gd name="connsiteY30" fmla="*/ 779 h 1384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44353" h="1384361">
                    <a:moveTo>
                      <a:pt x="1021039" y="1"/>
                    </a:moveTo>
                    <a:cubicBezTo>
                      <a:pt x="1107258" y="-21"/>
                      <a:pt x="1187714" y="46431"/>
                      <a:pt x="1231685" y="119718"/>
                    </a:cubicBezTo>
                    <a:lnTo>
                      <a:pt x="1521260" y="620310"/>
                    </a:lnTo>
                    <a:cubicBezTo>
                      <a:pt x="1527381" y="629625"/>
                      <a:pt x="1523659" y="642755"/>
                      <a:pt x="1514405" y="648892"/>
                    </a:cubicBezTo>
                    <a:cubicBezTo>
                      <a:pt x="1505057" y="655057"/>
                      <a:pt x="1491893" y="651256"/>
                      <a:pt x="1485830" y="641975"/>
                    </a:cubicBezTo>
                    <a:lnTo>
                      <a:pt x="1196198" y="141349"/>
                    </a:lnTo>
                    <a:cubicBezTo>
                      <a:pt x="1161242" y="79048"/>
                      <a:pt x="1093694" y="40049"/>
                      <a:pt x="1022261" y="40927"/>
                    </a:cubicBezTo>
                    <a:lnTo>
                      <a:pt x="502551" y="41738"/>
                    </a:lnTo>
                    <a:cubicBezTo>
                      <a:pt x="431176" y="42650"/>
                      <a:pt x="364939" y="81049"/>
                      <a:pt x="329249" y="142866"/>
                    </a:cubicBezTo>
                    <a:lnTo>
                      <a:pt x="69549" y="592679"/>
                    </a:lnTo>
                    <a:cubicBezTo>
                      <a:pt x="33859" y="654496"/>
                      <a:pt x="33723" y="731059"/>
                      <a:pt x="68621" y="793326"/>
                    </a:cubicBezTo>
                    <a:lnTo>
                      <a:pt x="327774" y="1243815"/>
                    </a:lnTo>
                    <a:cubicBezTo>
                      <a:pt x="362729" y="1306116"/>
                      <a:pt x="430278" y="1345116"/>
                      <a:pt x="501710" y="1344237"/>
                    </a:cubicBezTo>
                    <a:lnTo>
                      <a:pt x="1021421" y="1343426"/>
                    </a:lnTo>
                    <a:cubicBezTo>
                      <a:pt x="1092795" y="1342514"/>
                      <a:pt x="1159091" y="1304149"/>
                      <a:pt x="1194781" y="1242332"/>
                    </a:cubicBezTo>
                    <a:lnTo>
                      <a:pt x="1454480" y="792519"/>
                    </a:lnTo>
                    <a:lnTo>
                      <a:pt x="1408464" y="765951"/>
                    </a:lnTo>
                    <a:cubicBezTo>
                      <a:pt x="1404181" y="763478"/>
                      <a:pt x="1403790" y="757471"/>
                      <a:pt x="1409152" y="754868"/>
                    </a:cubicBezTo>
                    <a:lnTo>
                      <a:pt x="1513649" y="709819"/>
                    </a:lnTo>
                    <a:cubicBezTo>
                      <a:pt x="1521317" y="706564"/>
                      <a:pt x="1529941" y="711544"/>
                      <a:pt x="1530898" y="719777"/>
                    </a:cubicBezTo>
                    <a:lnTo>
                      <a:pt x="1544191" y="832833"/>
                    </a:lnTo>
                    <a:cubicBezTo>
                      <a:pt x="1545440" y="837354"/>
                      <a:pt x="1539220" y="841443"/>
                      <a:pt x="1534937" y="838970"/>
                    </a:cubicBezTo>
                    <a:lnTo>
                      <a:pt x="1490368" y="813238"/>
                    </a:lnTo>
                    <a:lnTo>
                      <a:pt x="1230668" y="1263051"/>
                    </a:lnTo>
                    <a:cubicBezTo>
                      <a:pt x="1187539" y="1337752"/>
                      <a:pt x="1107473" y="1383528"/>
                      <a:pt x="1021254" y="1383550"/>
                    </a:cubicBezTo>
                    <a:lnTo>
                      <a:pt x="501543" y="1384361"/>
                    </a:lnTo>
                    <a:cubicBezTo>
                      <a:pt x="415267" y="1384350"/>
                      <a:pt x="334810" y="1337898"/>
                      <a:pt x="291720" y="1263219"/>
                    </a:cubicBezTo>
                    <a:lnTo>
                      <a:pt x="32509" y="812697"/>
                    </a:lnTo>
                    <a:cubicBezTo>
                      <a:pt x="-10581" y="738019"/>
                      <a:pt x="-10971" y="645791"/>
                      <a:pt x="32157" y="571091"/>
                    </a:cubicBezTo>
                    <a:lnTo>
                      <a:pt x="291857" y="121278"/>
                    </a:lnTo>
                    <a:cubicBezTo>
                      <a:pt x="334985" y="46577"/>
                      <a:pt x="415052" y="801"/>
                      <a:pt x="501270" y="77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43" name="Figure">
                <a:extLst>
                  <a:ext uri="{FF2B5EF4-FFF2-40B4-BE49-F238E27FC236}">
                    <a16:creationId xmlns:a16="http://schemas.microsoft.com/office/drawing/2014/main" id="{07AE7F5E-87FC-478B-9756-58EFC44E3C14}"/>
                  </a:ext>
                </a:extLst>
              </p:cNvPr>
              <p:cNvSpPr/>
              <p:nvPr/>
            </p:nvSpPr>
            <p:spPr>
              <a:xfrm>
                <a:off x="6825585" y="3386899"/>
                <a:ext cx="1292649" cy="1146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62" h="21600" extrusionOk="0">
                    <a:moveTo>
                      <a:pt x="6130" y="0"/>
                    </a:moveTo>
                    <a:lnTo>
                      <a:pt x="15332" y="0"/>
                    </a:lnTo>
                    <a:cubicBezTo>
                      <a:pt x="15883" y="0"/>
                      <a:pt x="16379" y="344"/>
                      <a:pt x="16654" y="875"/>
                    </a:cubicBezTo>
                    <a:lnTo>
                      <a:pt x="21255" y="9940"/>
                    </a:lnTo>
                    <a:cubicBezTo>
                      <a:pt x="21531" y="10472"/>
                      <a:pt x="21531" y="11128"/>
                      <a:pt x="21255" y="11660"/>
                    </a:cubicBezTo>
                    <a:lnTo>
                      <a:pt x="16654" y="20725"/>
                    </a:lnTo>
                    <a:cubicBezTo>
                      <a:pt x="16379" y="21256"/>
                      <a:pt x="15883" y="21600"/>
                      <a:pt x="15332" y="21600"/>
                    </a:cubicBezTo>
                    <a:lnTo>
                      <a:pt x="6130" y="21600"/>
                    </a:lnTo>
                    <a:cubicBezTo>
                      <a:pt x="5579" y="21600"/>
                      <a:pt x="5083" y="21256"/>
                      <a:pt x="4808" y="20725"/>
                    </a:cubicBezTo>
                    <a:lnTo>
                      <a:pt x="207" y="11660"/>
                    </a:lnTo>
                    <a:cubicBezTo>
                      <a:pt x="-69" y="11128"/>
                      <a:pt x="-69" y="10472"/>
                      <a:pt x="207" y="9940"/>
                    </a:cubicBezTo>
                    <a:lnTo>
                      <a:pt x="4808" y="875"/>
                    </a:lnTo>
                    <a:cubicBezTo>
                      <a:pt x="5083" y="344"/>
                      <a:pt x="5607" y="0"/>
                      <a:pt x="613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41" name="Başlık 1"/>
            <p:cNvSpPr txBox="1">
              <a:spLocks/>
            </p:cNvSpPr>
            <p:nvPr/>
          </p:nvSpPr>
          <p:spPr>
            <a:xfrm>
              <a:off x="391549" y="5017454"/>
              <a:ext cx="756464" cy="65787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>
              <a:lvl1pPr algn="ctr" defTabSz="457200" rtl="0" eaLnBrk="1" latinLnBrk="0" hangingPunct="1"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r>
                <a:rPr lang="tr-TR" sz="4800" b="1" spc="50" dirty="0">
                  <a:ln w="11430"/>
                  <a:gradFill>
                    <a:gsLst>
                      <a:gs pos="25000">
                        <a:schemeClr val="accent2">
                          <a:satMod val="155000"/>
                        </a:schemeClr>
                      </a:gs>
                      <a:gs pos="100000">
                        <a:schemeClr val="accent2">
                          <a:shade val="45000"/>
                          <a:satMod val="165000"/>
                        </a:schemeClr>
                      </a:gs>
                    </a:gsLst>
                    <a:lin ang="5400000"/>
                  </a:gra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</a:rPr>
                <a:t>?</a:t>
              </a:r>
              <a:endParaRPr lang="en-US" sz="4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endParaRPr>
            </a:p>
          </p:txBody>
        </p:sp>
      </p:grpSp>
      <p:pic>
        <p:nvPicPr>
          <p:cNvPr id="5" name="Resim 4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0710" y="1950153"/>
            <a:ext cx="4293309" cy="2785272"/>
          </a:xfrm>
          <a:prstGeom prst="rect">
            <a:avLst/>
          </a:prstGeom>
        </p:spPr>
      </p:pic>
      <p:pic>
        <p:nvPicPr>
          <p:cNvPr id="6" name="Resim 5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50643" y="1950152"/>
            <a:ext cx="4293309" cy="2862206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1483901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500"/>
                            </p:stCondLst>
                            <p:childTnLst>
                              <p:par>
                                <p:cTn id="3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4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500"/>
                            </p:stCondLst>
                            <p:childTnLst>
                              <p:par>
                                <p:cTn id="44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" dur="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4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 animBg="1"/>
      <p:bldP spid="29" grpId="0" animBg="1"/>
      <p:bldP spid="38" grpId="0" animBg="1"/>
      <p:bldP spid="38" grpId="1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İskân Politikası Nasıl Uygulandı?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20" name="Rectangle: Rounded Corners 111">
            <a:hlinkClick r:id="rId5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1029145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pic>
        <p:nvPicPr>
          <p:cNvPr id="2" name="Resim 1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715245"/>
            <a:ext cx="12192000" cy="6142755"/>
          </a:xfrm>
          <a:prstGeom prst="rect">
            <a:avLst/>
          </a:prstGeom>
        </p:spPr>
      </p:pic>
      <p:grpSp>
        <p:nvGrpSpPr>
          <p:cNvPr id="4" name="Grup 3"/>
          <p:cNvGrpSpPr/>
          <p:nvPr/>
        </p:nvGrpSpPr>
        <p:grpSpPr>
          <a:xfrm>
            <a:off x="-76201" y="4898510"/>
            <a:ext cx="4025902" cy="1654487"/>
            <a:chOff x="61092" y="4708010"/>
            <a:chExt cx="4025902" cy="1654487"/>
          </a:xfrm>
        </p:grpSpPr>
        <p:sp>
          <p:nvSpPr>
            <p:cNvPr id="17" name="Yuvarlatılmış Dikdörtgen 16"/>
            <p:cNvSpPr/>
            <p:nvPr/>
          </p:nvSpPr>
          <p:spPr>
            <a:xfrm>
              <a:off x="160012" y="4708010"/>
              <a:ext cx="3926982" cy="1637056"/>
            </a:xfrm>
            <a:prstGeom prst="roundRect">
              <a:avLst>
                <a:gd name="adj" fmla="val 4013"/>
              </a:avLst>
            </a:prstGeom>
            <a:solidFill>
              <a:schemeClr val="accent2">
                <a:lumMod val="20000"/>
                <a:lumOff val="80000"/>
              </a:schemeClr>
            </a:solidFill>
            <a:ln>
              <a:solidFill>
                <a:srgbClr val="C00000"/>
              </a:solidFill>
            </a:ln>
          </p:spPr>
          <p:style>
            <a:lnRef idx="2">
              <a:schemeClr val="accent4"/>
            </a:lnRef>
            <a:fillRef idx="1">
              <a:schemeClr val="lt1"/>
            </a:fillRef>
            <a:effectRef idx="0">
              <a:schemeClr val="accent4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marL="1346200" algn="ctr"/>
              <a:r>
                <a:rPr lang="tr-TR" sz="2400" dirty="0" smtClean="0"/>
                <a:t>Göç eden ailelerden bir süre vergi alınmadı.</a:t>
              </a:r>
              <a:endParaRPr lang="tr-TR" sz="2400" dirty="0"/>
            </a:p>
          </p:txBody>
        </p:sp>
        <p:pic>
          <p:nvPicPr>
            <p:cNvPr id="18" name="Resim 17"/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1092" y="4784210"/>
              <a:ext cx="1893945" cy="1578287"/>
            </a:xfrm>
            <a:prstGeom prst="rect">
              <a:avLst/>
            </a:prstGeom>
          </p:spPr>
        </p:pic>
      </p:grpSp>
      <p:grpSp>
        <p:nvGrpSpPr>
          <p:cNvPr id="8" name="Grup 7"/>
          <p:cNvGrpSpPr/>
          <p:nvPr/>
        </p:nvGrpSpPr>
        <p:grpSpPr>
          <a:xfrm>
            <a:off x="4127502" y="4898510"/>
            <a:ext cx="3926982" cy="1651955"/>
            <a:chOff x="4025902" y="4898510"/>
            <a:chExt cx="3926982" cy="1651955"/>
          </a:xfrm>
        </p:grpSpPr>
        <p:sp>
          <p:nvSpPr>
            <p:cNvPr id="28" name="Yuvarlatılmış Dikdörtgen 27"/>
            <p:cNvSpPr/>
            <p:nvPr/>
          </p:nvSpPr>
          <p:spPr>
            <a:xfrm>
              <a:off x="4025902" y="4898510"/>
              <a:ext cx="3926982" cy="1637056"/>
            </a:xfrm>
            <a:prstGeom prst="roundRect">
              <a:avLst>
                <a:gd name="adj" fmla="val 4013"/>
              </a:avLst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rgbClr val="0070C0"/>
              </a:solidFill>
            </a:ln>
          </p:spPr>
          <p:style>
            <a:lnRef idx="2">
              <a:schemeClr val="accent4"/>
            </a:lnRef>
            <a:fillRef idx="1">
              <a:schemeClr val="lt1"/>
            </a:fillRef>
            <a:effectRef idx="0">
              <a:schemeClr val="accent4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marL="1346200" algn="ctr"/>
              <a:r>
                <a:rPr lang="tr-TR" sz="2400" dirty="0" smtClean="0"/>
                <a:t>Göç eden ailelere tohum yardımında bulunuldu.</a:t>
              </a:r>
              <a:endParaRPr lang="tr-TR" sz="2400" dirty="0"/>
            </a:p>
          </p:txBody>
        </p:sp>
        <p:pic>
          <p:nvPicPr>
            <p:cNvPr id="30" name="Resim 29"/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112121" y="4989608"/>
              <a:ext cx="1560857" cy="1560857"/>
            </a:xfrm>
            <a:prstGeom prst="rect">
              <a:avLst/>
            </a:prstGeom>
          </p:spPr>
        </p:pic>
      </p:grpSp>
      <p:grpSp>
        <p:nvGrpSpPr>
          <p:cNvPr id="10" name="Grup 9"/>
          <p:cNvGrpSpPr/>
          <p:nvPr/>
        </p:nvGrpSpPr>
        <p:grpSpPr>
          <a:xfrm>
            <a:off x="8170555" y="4898510"/>
            <a:ext cx="3926982" cy="1637056"/>
            <a:chOff x="8170555" y="4898510"/>
            <a:chExt cx="3926982" cy="1637056"/>
          </a:xfrm>
        </p:grpSpPr>
        <p:sp>
          <p:nvSpPr>
            <p:cNvPr id="31" name="Yuvarlatılmış Dikdörtgen 30"/>
            <p:cNvSpPr/>
            <p:nvPr/>
          </p:nvSpPr>
          <p:spPr>
            <a:xfrm>
              <a:off x="8170555" y="4898510"/>
              <a:ext cx="3926982" cy="1637056"/>
            </a:xfrm>
            <a:prstGeom prst="roundRect">
              <a:avLst>
                <a:gd name="adj" fmla="val 4013"/>
              </a:avLst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rgbClr val="00B050"/>
              </a:solidFill>
            </a:ln>
          </p:spPr>
          <p:style>
            <a:lnRef idx="2">
              <a:schemeClr val="accent4"/>
            </a:lnRef>
            <a:fillRef idx="1">
              <a:schemeClr val="lt1"/>
            </a:fillRef>
            <a:effectRef idx="0">
              <a:schemeClr val="accent4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marL="1346200" algn="ctr"/>
              <a:r>
                <a:rPr lang="tr-TR" sz="2400" dirty="0" smtClean="0"/>
                <a:t>Göç eden ailelere tarım aletleri yardımı yapıldı.</a:t>
              </a:r>
              <a:endParaRPr lang="tr-TR" sz="2400" dirty="0"/>
            </a:p>
          </p:txBody>
        </p:sp>
        <p:pic>
          <p:nvPicPr>
            <p:cNvPr id="32" name="Resim 31"/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232285" y="4961690"/>
              <a:ext cx="1540365" cy="1540365"/>
            </a:xfrm>
            <a:prstGeom prst="rect">
              <a:avLst/>
            </a:prstGeom>
          </p:spPr>
        </p:pic>
      </p:grpSp>
      <p:sp>
        <p:nvSpPr>
          <p:cNvPr id="34" name="Köşeli Çift Ayraç 33"/>
          <p:cNvSpPr/>
          <p:nvPr/>
        </p:nvSpPr>
        <p:spPr>
          <a:xfrm>
            <a:off x="1015356" y="5881012"/>
            <a:ext cx="10932133" cy="819703"/>
          </a:xfrm>
          <a:prstGeom prst="chevron">
            <a:avLst>
              <a:gd name="adj" fmla="val 29282"/>
            </a:avLst>
          </a:prstGeom>
          <a:solidFill>
            <a:srgbClr val="00B0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 smtClean="0">
                <a:solidFill>
                  <a:schemeClr val="tx1"/>
                </a:solidFill>
              </a:rPr>
              <a:t>Devlet göç edenlere bu ayrıcalıkları neden tanımış olabilir?</a:t>
            </a:r>
            <a:endParaRPr lang="tr-TR" sz="3200" dirty="0">
              <a:solidFill>
                <a:schemeClr val="tx1"/>
              </a:solidFill>
            </a:endParaRPr>
          </a:p>
        </p:txBody>
      </p:sp>
      <p:grpSp>
        <p:nvGrpSpPr>
          <p:cNvPr id="35" name="Grup 34"/>
          <p:cNvGrpSpPr/>
          <p:nvPr/>
        </p:nvGrpSpPr>
        <p:grpSpPr>
          <a:xfrm>
            <a:off x="229234" y="5881013"/>
            <a:ext cx="914437" cy="819703"/>
            <a:chOff x="313837" y="4957280"/>
            <a:chExt cx="914437" cy="819703"/>
          </a:xfrm>
        </p:grpSpPr>
        <p:grpSp>
          <p:nvGrpSpPr>
            <p:cNvPr id="36" name="Grup 35"/>
            <p:cNvGrpSpPr/>
            <p:nvPr/>
          </p:nvGrpSpPr>
          <p:grpSpPr>
            <a:xfrm>
              <a:off x="313837" y="4957280"/>
              <a:ext cx="914437" cy="819703"/>
              <a:chOff x="6709431" y="3270742"/>
              <a:chExt cx="1544353" cy="138436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44" name="Freeform: Shape 25">
                <a:extLst>
                  <a:ext uri="{FF2B5EF4-FFF2-40B4-BE49-F238E27FC236}">
                    <a16:creationId xmlns:a16="http://schemas.microsoft.com/office/drawing/2014/main" id="{D8997A1C-4D91-4899-B440-37E9D934681B}"/>
                  </a:ext>
                </a:extLst>
              </p:cNvPr>
              <p:cNvSpPr/>
              <p:nvPr/>
            </p:nvSpPr>
            <p:spPr>
              <a:xfrm>
                <a:off x="6709431" y="3270742"/>
                <a:ext cx="1544353" cy="1384361"/>
              </a:xfrm>
              <a:custGeom>
                <a:avLst/>
                <a:gdLst>
                  <a:gd name="connsiteX0" fmla="*/ 1021039 w 1544353"/>
                  <a:gd name="connsiteY0" fmla="*/ 1 h 1384361"/>
                  <a:gd name="connsiteX1" fmla="*/ 1231685 w 1544353"/>
                  <a:gd name="connsiteY1" fmla="*/ 119718 h 1384361"/>
                  <a:gd name="connsiteX2" fmla="*/ 1521260 w 1544353"/>
                  <a:gd name="connsiteY2" fmla="*/ 620310 h 1384361"/>
                  <a:gd name="connsiteX3" fmla="*/ 1514405 w 1544353"/>
                  <a:gd name="connsiteY3" fmla="*/ 648892 h 1384361"/>
                  <a:gd name="connsiteX4" fmla="*/ 1485830 w 1544353"/>
                  <a:gd name="connsiteY4" fmla="*/ 641975 h 1384361"/>
                  <a:gd name="connsiteX5" fmla="*/ 1196198 w 1544353"/>
                  <a:gd name="connsiteY5" fmla="*/ 141349 h 1384361"/>
                  <a:gd name="connsiteX6" fmla="*/ 1022261 w 1544353"/>
                  <a:gd name="connsiteY6" fmla="*/ 40927 h 1384361"/>
                  <a:gd name="connsiteX7" fmla="*/ 502551 w 1544353"/>
                  <a:gd name="connsiteY7" fmla="*/ 41738 h 1384361"/>
                  <a:gd name="connsiteX8" fmla="*/ 329249 w 1544353"/>
                  <a:gd name="connsiteY8" fmla="*/ 142866 h 1384361"/>
                  <a:gd name="connsiteX9" fmla="*/ 69549 w 1544353"/>
                  <a:gd name="connsiteY9" fmla="*/ 592679 h 1384361"/>
                  <a:gd name="connsiteX10" fmla="*/ 68621 w 1544353"/>
                  <a:gd name="connsiteY10" fmla="*/ 793326 h 1384361"/>
                  <a:gd name="connsiteX11" fmla="*/ 327774 w 1544353"/>
                  <a:gd name="connsiteY11" fmla="*/ 1243815 h 1384361"/>
                  <a:gd name="connsiteX12" fmla="*/ 501710 w 1544353"/>
                  <a:gd name="connsiteY12" fmla="*/ 1344237 h 1384361"/>
                  <a:gd name="connsiteX13" fmla="*/ 1021421 w 1544353"/>
                  <a:gd name="connsiteY13" fmla="*/ 1343426 h 1384361"/>
                  <a:gd name="connsiteX14" fmla="*/ 1194781 w 1544353"/>
                  <a:gd name="connsiteY14" fmla="*/ 1242332 h 1384361"/>
                  <a:gd name="connsiteX15" fmla="*/ 1454480 w 1544353"/>
                  <a:gd name="connsiteY15" fmla="*/ 792519 h 1384361"/>
                  <a:gd name="connsiteX16" fmla="*/ 1408464 w 1544353"/>
                  <a:gd name="connsiteY16" fmla="*/ 765951 h 1384361"/>
                  <a:gd name="connsiteX17" fmla="*/ 1409152 w 1544353"/>
                  <a:gd name="connsiteY17" fmla="*/ 754868 h 1384361"/>
                  <a:gd name="connsiteX18" fmla="*/ 1513649 w 1544353"/>
                  <a:gd name="connsiteY18" fmla="*/ 709819 h 1384361"/>
                  <a:gd name="connsiteX19" fmla="*/ 1530898 w 1544353"/>
                  <a:gd name="connsiteY19" fmla="*/ 719777 h 1384361"/>
                  <a:gd name="connsiteX20" fmla="*/ 1544191 w 1544353"/>
                  <a:gd name="connsiteY20" fmla="*/ 832833 h 1384361"/>
                  <a:gd name="connsiteX21" fmla="*/ 1534937 w 1544353"/>
                  <a:gd name="connsiteY21" fmla="*/ 838970 h 1384361"/>
                  <a:gd name="connsiteX22" fmla="*/ 1490368 w 1544353"/>
                  <a:gd name="connsiteY22" fmla="*/ 813238 h 1384361"/>
                  <a:gd name="connsiteX23" fmla="*/ 1230668 w 1544353"/>
                  <a:gd name="connsiteY23" fmla="*/ 1263051 h 1384361"/>
                  <a:gd name="connsiteX24" fmla="*/ 1021254 w 1544353"/>
                  <a:gd name="connsiteY24" fmla="*/ 1383550 h 1384361"/>
                  <a:gd name="connsiteX25" fmla="*/ 501543 w 1544353"/>
                  <a:gd name="connsiteY25" fmla="*/ 1384361 h 1384361"/>
                  <a:gd name="connsiteX26" fmla="*/ 291720 w 1544353"/>
                  <a:gd name="connsiteY26" fmla="*/ 1263219 h 1384361"/>
                  <a:gd name="connsiteX27" fmla="*/ 32509 w 1544353"/>
                  <a:gd name="connsiteY27" fmla="*/ 812697 h 1384361"/>
                  <a:gd name="connsiteX28" fmla="*/ 32157 w 1544353"/>
                  <a:gd name="connsiteY28" fmla="*/ 571091 h 1384361"/>
                  <a:gd name="connsiteX29" fmla="*/ 291857 w 1544353"/>
                  <a:gd name="connsiteY29" fmla="*/ 121278 h 1384361"/>
                  <a:gd name="connsiteX30" fmla="*/ 501270 w 1544353"/>
                  <a:gd name="connsiteY30" fmla="*/ 779 h 1384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44353" h="1384361">
                    <a:moveTo>
                      <a:pt x="1021039" y="1"/>
                    </a:moveTo>
                    <a:cubicBezTo>
                      <a:pt x="1107258" y="-21"/>
                      <a:pt x="1187714" y="46431"/>
                      <a:pt x="1231685" y="119718"/>
                    </a:cubicBezTo>
                    <a:lnTo>
                      <a:pt x="1521260" y="620310"/>
                    </a:lnTo>
                    <a:cubicBezTo>
                      <a:pt x="1527381" y="629625"/>
                      <a:pt x="1523659" y="642755"/>
                      <a:pt x="1514405" y="648892"/>
                    </a:cubicBezTo>
                    <a:cubicBezTo>
                      <a:pt x="1505057" y="655057"/>
                      <a:pt x="1491893" y="651256"/>
                      <a:pt x="1485830" y="641975"/>
                    </a:cubicBezTo>
                    <a:lnTo>
                      <a:pt x="1196198" y="141349"/>
                    </a:lnTo>
                    <a:cubicBezTo>
                      <a:pt x="1161242" y="79048"/>
                      <a:pt x="1093694" y="40049"/>
                      <a:pt x="1022261" y="40927"/>
                    </a:cubicBezTo>
                    <a:lnTo>
                      <a:pt x="502551" y="41738"/>
                    </a:lnTo>
                    <a:cubicBezTo>
                      <a:pt x="431176" y="42650"/>
                      <a:pt x="364939" y="81049"/>
                      <a:pt x="329249" y="142866"/>
                    </a:cubicBezTo>
                    <a:lnTo>
                      <a:pt x="69549" y="592679"/>
                    </a:lnTo>
                    <a:cubicBezTo>
                      <a:pt x="33859" y="654496"/>
                      <a:pt x="33723" y="731059"/>
                      <a:pt x="68621" y="793326"/>
                    </a:cubicBezTo>
                    <a:lnTo>
                      <a:pt x="327774" y="1243815"/>
                    </a:lnTo>
                    <a:cubicBezTo>
                      <a:pt x="362729" y="1306116"/>
                      <a:pt x="430278" y="1345116"/>
                      <a:pt x="501710" y="1344237"/>
                    </a:cubicBezTo>
                    <a:lnTo>
                      <a:pt x="1021421" y="1343426"/>
                    </a:lnTo>
                    <a:cubicBezTo>
                      <a:pt x="1092795" y="1342514"/>
                      <a:pt x="1159091" y="1304149"/>
                      <a:pt x="1194781" y="1242332"/>
                    </a:cubicBezTo>
                    <a:lnTo>
                      <a:pt x="1454480" y="792519"/>
                    </a:lnTo>
                    <a:lnTo>
                      <a:pt x="1408464" y="765951"/>
                    </a:lnTo>
                    <a:cubicBezTo>
                      <a:pt x="1404181" y="763478"/>
                      <a:pt x="1403790" y="757471"/>
                      <a:pt x="1409152" y="754868"/>
                    </a:cubicBezTo>
                    <a:lnTo>
                      <a:pt x="1513649" y="709819"/>
                    </a:lnTo>
                    <a:cubicBezTo>
                      <a:pt x="1521317" y="706564"/>
                      <a:pt x="1529941" y="711544"/>
                      <a:pt x="1530898" y="719777"/>
                    </a:cubicBezTo>
                    <a:lnTo>
                      <a:pt x="1544191" y="832833"/>
                    </a:lnTo>
                    <a:cubicBezTo>
                      <a:pt x="1545440" y="837354"/>
                      <a:pt x="1539220" y="841443"/>
                      <a:pt x="1534937" y="838970"/>
                    </a:cubicBezTo>
                    <a:lnTo>
                      <a:pt x="1490368" y="813238"/>
                    </a:lnTo>
                    <a:lnTo>
                      <a:pt x="1230668" y="1263051"/>
                    </a:lnTo>
                    <a:cubicBezTo>
                      <a:pt x="1187539" y="1337752"/>
                      <a:pt x="1107473" y="1383528"/>
                      <a:pt x="1021254" y="1383550"/>
                    </a:cubicBezTo>
                    <a:lnTo>
                      <a:pt x="501543" y="1384361"/>
                    </a:lnTo>
                    <a:cubicBezTo>
                      <a:pt x="415267" y="1384350"/>
                      <a:pt x="334810" y="1337898"/>
                      <a:pt x="291720" y="1263219"/>
                    </a:cubicBezTo>
                    <a:lnTo>
                      <a:pt x="32509" y="812697"/>
                    </a:lnTo>
                    <a:cubicBezTo>
                      <a:pt x="-10581" y="738019"/>
                      <a:pt x="-10971" y="645791"/>
                      <a:pt x="32157" y="571091"/>
                    </a:cubicBezTo>
                    <a:lnTo>
                      <a:pt x="291857" y="121278"/>
                    </a:lnTo>
                    <a:cubicBezTo>
                      <a:pt x="334985" y="46577"/>
                      <a:pt x="415052" y="801"/>
                      <a:pt x="501270" y="77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45" name="Figure">
                <a:extLst>
                  <a:ext uri="{FF2B5EF4-FFF2-40B4-BE49-F238E27FC236}">
                    <a16:creationId xmlns:a16="http://schemas.microsoft.com/office/drawing/2014/main" id="{07AE7F5E-87FC-478B-9756-58EFC44E3C14}"/>
                  </a:ext>
                </a:extLst>
              </p:cNvPr>
              <p:cNvSpPr/>
              <p:nvPr/>
            </p:nvSpPr>
            <p:spPr>
              <a:xfrm>
                <a:off x="6825585" y="3386899"/>
                <a:ext cx="1292649" cy="1146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62" h="21600" extrusionOk="0">
                    <a:moveTo>
                      <a:pt x="6130" y="0"/>
                    </a:moveTo>
                    <a:lnTo>
                      <a:pt x="15332" y="0"/>
                    </a:lnTo>
                    <a:cubicBezTo>
                      <a:pt x="15883" y="0"/>
                      <a:pt x="16379" y="344"/>
                      <a:pt x="16654" y="875"/>
                    </a:cubicBezTo>
                    <a:lnTo>
                      <a:pt x="21255" y="9940"/>
                    </a:lnTo>
                    <a:cubicBezTo>
                      <a:pt x="21531" y="10472"/>
                      <a:pt x="21531" y="11128"/>
                      <a:pt x="21255" y="11660"/>
                    </a:cubicBezTo>
                    <a:lnTo>
                      <a:pt x="16654" y="20725"/>
                    </a:lnTo>
                    <a:cubicBezTo>
                      <a:pt x="16379" y="21256"/>
                      <a:pt x="15883" y="21600"/>
                      <a:pt x="15332" y="21600"/>
                    </a:cubicBezTo>
                    <a:lnTo>
                      <a:pt x="6130" y="21600"/>
                    </a:lnTo>
                    <a:cubicBezTo>
                      <a:pt x="5579" y="21600"/>
                      <a:pt x="5083" y="21256"/>
                      <a:pt x="4808" y="20725"/>
                    </a:cubicBezTo>
                    <a:lnTo>
                      <a:pt x="207" y="11660"/>
                    </a:lnTo>
                    <a:cubicBezTo>
                      <a:pt x="-69" y="11128"/>
                      <a:pt x="-69" y="10472"/>
                      <a:pt x="207" y="9940"/>
                    </a:cubicBezTo>
                    <a:lnTo>
                      <a:pt x="4808" y="875"/>
                    </a:lnTo>
                    <a:cubicBezTo>
                      <a:pt x="5083" y="344"/>
                      <a:pt x="5607" y="0"/>
                      <a:pt x="613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37" name="Başlık 1"/>
            <p:cNvSpPr txBox="1">
              <a:spLocks/>
            </p:cNvSpPr>
            <p:nvPr/>
          </p:nvSpPr>
          <p:spPr>
            <a:xfrm>
              <a:off x="391549" y="5017454"/>
              <a:ext cx="756464" cy="65787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>
              <a:lvl1pPr algn="ctr" defTabSz="457200" rtl="0" eaLnBrk="1" latinLnBrk="0" hangingPunct="1"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r>
                <a:rPr lang="tr-TR" sz="4800" b="1" spc="50" dirty="0">
                  <a:ln w="11430"/>
                  <a:gradFill>
                    <a:gsLst>
                      <a:gs pos="25000">
                        <a:schemeClr val="accent2">
                          <a:satMod val="155000"/>
                        </a:schemeClr>
                      </a:gs>
                      <a:gs pos="100000">
                        <a:schemeClr val="accent2">
                          <a:shade val="45000"/>
                          <a:satMod val="165000"/>
                        </a:schemeClr>
                      </a:gs>
                    </a:gsLst>
                    <a:lin ang="5400000"/>
                  </a:gra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</a:rPr>
                <a:t>?</a:t>
              </a:r>
              <a:endParaRPr lang="en-US" sz="4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endParaRPr>
            </a:p>
          </p:txBody>
        </p:sp>
      </p:grpSp>
      <p:sp>
        <p:nvSpPr>
          <p:cNvPr id="46" name="Yuvarlatılmış Dikdörtgen 1"/>
          <p:cNvSpPr/>
          <p:nvPr/>
        </p:nvSpPr>
        <p:spPr>
          <a:xfrm>
            <a:off x="2028825" y="1225041"/>
            <a:ext cx="7981949" cy="628128"/>
          </a:xfrm>
          <a:custGeom>
            <a:avLst/>
            <a:gdLst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4213418 w 4635500"/>
              <a:gd name="connsiteY2" fmla="*/ 0 h 844164"/>
              <a:gd name="connsiteX3" fmla="*/ 4635500 w 4635500"/>
              <a:gd name="connsiteY3" fmla="*/ 422082 h 844164"/>
              <a:gd name="connsiteX4" fmla="*/ 4635500 w 4635500"/>
              <a:gd name="connsiteY4" fmla="*/ 422082 h 844164"/>
              <a:gd name="connsiteX5" fmla="*/ 4213418 w 4635500"/>
              <a:gd name="connsiteY5" fmla="*/ 844164 h 844164"/>
              <a:gd name="connsiteX6" fmla="*/ 422082 w 4635500"/>
              <a:gd name="connsiteY6" fmla="*/ 844164 h 844164"/>
              <a:gd name="connsiteX7" fmla="*/ 0 w 4635500"/>
              <a:gd name="connsiteY7" fmla="*/ 422082 h 844164"/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2260600 w 4635500"/>
              <a:gd name="connsiteY2" fmla="*/ 5964 h 844164"/>
              <a:gd name="connsiteX3" fmla="*/ 4213418 w 4635500"/>
              <a:gd name="connsiteY3" fmla="*/ 0 h 844164"/>
              <a:gd name="connsiteX4" fmla="*/ 4635500 w 4635500"/>
              <a:gd name="connsiteY4" fmla="*/ 422082 h 844164"/>
              <a:gd name="connsiteX5" fmla="*/ 4635500 w 4635500"/>
              <a:gd name="connsiteY5" fmla="*/ 422082 h 844164"/>
              <a:gd name="connsiteX6" fmla="*/ 4213418 w 4635500"/>
              <a:gd name="connsiteY6" fmla="*/ 844164 h 844164"/>
              <a:gd name="connsiteX7" fmla="*/ 422082 w 4635500"/>
              <a:gd name="connsiteY7" fmla="*/ 844164 h 844164"/>
              <a:gd name="connsiteX8" fmla="*/ 0 w 4635500"/>
              <a:gd name="connsiteY8" fmla="*/ 422082 h 844164"/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2260600 w 4635500"/>
              <a:gd name="connsiteY2" fmla="*/ 5964 h 844164"/>
              <a:gd name="connsiteX3" fmla="*/ 4213418 w 4635500"/>
              <a:gd name="connsiteY3" fmla="*/ 0 h 844164"/>
              <a:gd name="connsiteX4" fmla="*/ 4635500 w 4635500"/>
              <a:gd name="connsiteY4" fmla="*/ 422082 h 844164"/>
              <a:gd name="connsiteX5" fmla="*/ 4635500 w 4635500"/>
              <a:gd name="connsiteY5" fmla="*/ 422082 h 844164"/>
              <a:gd name="connsiteX6" fmla="*/ 4213418 w 4635500"/>
              <a:gd name="connsiteY6" fmla="*/ 844164 h 844164"/>
              <a:gd name="connsiteX7" fmla="*/ 422082 w 4635500"/>
              <a:gd name="connsiteY7" fmla="*/ 844164 h 844164"/>
              <a:gd name="connsiteX8" fmla="*/ 0 w 4635500"/>
              <a:gd name="connsiteY8" fmla="*/ 422082 h 844164"/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2260600 w 4635500"/>
              <a:gd name="connsiteY2" fmla="*/ 5964 h 844164"/>
              <a:gd name="connsiteX3" fmla="*/ 4213418 w 4635500"/>
              <a:gd name="connsiteY3" fmla="*/ 0 h 844164"/>
              <a:gd name="connsiteX4" fmla="*/ 4635500 w 4635500"/>
              <a:gd name="connsiteY4" fmla="*/ 422082 h 844164"/>
              <a:gd name="connsiteX5" fmla="*/ 4635500 w 4635500"/>
              <a:gd name="connsiteY5" fmla="*/ 422082 h 844164"/>
              <a:gd name="connsiteX6" fmla="*/ 4213418 w 4635500"/>
              <a:gd name="connsiteY6" fmla="*/ 844164 h 844164"/>
              <a:gd name="connsiteX7" fmla="*/ 422082 w 4635500"/>
              <a:gd name="connsiteY7" fmla="*/ 844164 h 844164"/>
              <a:gd name="connsiteX8" fmla="*/ 0 w 4635500"/>
              <a:gd name="connsiteY8" fmla="*/ 422082 h 844164"/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2260600 w 4635500"/>
              <a:gd name="connsiteY2" fmla="*/ 5964 h 844164"/>
              <a:gd name="connsiteX3" fmla="*/ 4213418 w 4635500"/>
              <a:gd name="connsiteY3" fmla="*/ 0 h 844164"/>
              <a:gd name="connsiteX4" fmla="*/ 4635500 w 4635500"/>
              <a:gd name="connsiteY4" fmla="*/ 422082 h 844164"/>
              <a:gd name="connsiteX5" fmla="*/ 4635500 w 4635500"/>
              <a:gd name="connsiteY5" fmla="*/ 422082 h 844164"/>
              <a:gd name="connsiteX6" fmla="*/ 4213418 w 4635500"/>
              <a:gd name="connsiteY6" fmla="*/ 844164 h 844164"/>
              <a:gd name="connsiteX7" fmla="*/ 422082 w 4635500"/>
              <a:gd name="connsiteY7" fmla="*/ 844164 h 844164"/>
              <a:gd name="connsiteX8" fmla="*/ 0 w 4635500"/>
              <a:gd name="connsiteY8" fmla="*/ 422082 h 844164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422082 w 4635500"/>
              <a:gd name="connsiteY7" fmla="*/ 927100 h 927100"/>
              <a:gd name="connsiteX8" fmla="*/ 0 w 4635500"/>
              <a:gd name="connsiteY8" fmla="*/ 505018 h 927100"/>
              <a:gd name="connsiteX0" fmla="*/ 0 w 4635500"/>
              <a:gd name="connsiteY0" fmla="*/ 505018 h 939800"/>
              <a:gd name="connsiteX1" fmla="*/ 422082 w 4635500"/>
              <a:gd name="connsiteY1" fmla="*/ 82936 h 939800"/>
              <a:gd name="connsiteX2" fmla="*/ 2311400 w 4635500"/>
              <a:gd name="connsiteY2" fmla="*/ 0 h 939800"/>
              <a:gd name="connsiteX3" fmla="*/ 4213418 w 4635500"/>
              <a:gd name="connsiteY3" fmla="*/ 82936 h 939800"/>
              <a:gd name="connsiteX4" fmla="*/ 4635500 w 4635500"/>
              <a:gd name="connsiteY4" fmla="*/ 505018 h 939800"/>
              <a:gd name="connsiteX5" fmla="*/ 4635500 w 4635500"/>
              <a:gd name="connsiteY5" fmla="*/ 505018 h 939800"/>
              <a:gd name="connsiteX6" fmla="*/ 4213418 w 4635500"/>
              <a:gd name="connsiteY6" fmla="*/ 927100 h 939800"/>
              <a:gd name="connsiteX7" fmla="*/ 2451100 w 4635500"/>
              <a:gd name="connsiteY7" fmla="*/ 939800 h 939800"/>
              <a:gd name="connsiteX8" fmla="*/ 422082 w 4635500"/>
              <a:gd name="connsiteY8" fmla="*/ 927100 h 939800"/>
              <a:gd name="connsiteX9" fmla="*/ 0 w 4635500"/>
              <a:gd name="connsiteY9" fmla="*/ 505018 h 9398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62200 w 4635500"/>
              <a:gd name="connsiteY7" fmla="*/ 9144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24100 w 4635500"/>
              <a:gd name="connsiteY7" fmla="*/ 8001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49500 w 4635500"/>
              <a:gd name="connsiteY7" fmla="*/ 8636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49500 w 4635500"/>
              <a:gd name="connsiteY7" fmla="*/ 8636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49500 w 4635500"/>
              <a:gd name="connsiteY7" fmla="*/ 8636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247900 w 4635500"/>
              <a:gd name="connsiteY7" fmla="*/ 8509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454400 w 4635500"/>
              <a:gd name="connsiteY3" fmla="*/ 381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9650 w 4635500"/>
              <a:gd name="connsiteY3" fmla="*/ 127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9650 w 4635500"/>
              <a:gd name="connsiteY3" fmla="*/ 127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9650 w 4635500"/>
              <a:gd name="connsiteY3" fmla="*/ 127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9650 w 4635500"/>
              <a:gd name="connsiteY3" fmla="*/ 127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3300 w 4635500"/>
              <a:gd name="connsiteY3" fmla="*/ 381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62350 w 4635500"/>
              <a:gd name="connsiteY3" fmla="*/ 3175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1187450 w 4635500"/>
              <a:gd name="connsiteY2" fmla="*/ 38100 h 927100"/>
              <a:gd name="connsiteX3" fmla="*/ 2311400 w 4635500"/>
              <a:gd name="connsiteY3" fmla="*/ 0 h 927100"/>
              <a:gd name="connsiteX4" fmla="*/ 3562350 w 4635500"/>
              <a:gd name="connsiteY4" fmla="*/ 31750 h 927100"/>
              <a:gd name="connsiteX5" fmla="*/ 4213418 w 4635500"/>
              <a:gd name="connsiteY5" fmla="*/ 82936 h 927100"/>
              <a:gd name="connsiteX6" fmla="*/ 4635500 w 4635500"/>
              <a:gd name="connsiteY6" fmla="*/ 505018 h 927100"/>
              <a:gd name="connsiteX7" fmla="*/ 4635500 w 4635500"/>
              <a:gd name="connsiteY7" fmla="*/ 505018 h 927100"/>
              <a:gd name="connsiteX8" fmla="*/ 4213418 w 4635500"/>
              <a:gd name="connsiteY8" fmla="*/ 927100 h 927100"/>
              <a:gd name="connsiteX9" fmla="*/ 2247900 w 4635500"/>
              <a:gd name="connsiteY9" fmla="*/ 850900 h 927100"/>
              <a:gd name="connsiteX10" fmla="*/ 422082 w 4635500"/>
              <a:gd name="connsiteY10" fmla="*/ 927100 h 927100"/>
              <a:gd name="connsiteX11" fmla="*/ 0 w 4635500"/>
              <a:gd name="connsiteY11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1187450 w 4635500"/>
              <a:gd name="connsiteY2" fmla="*/ 38100 h 927100"/>
              <a:gd name="connsiteX3" fmla="*/ 2311400 w 4635500"/>
              <a:gd name="connsiteY3" fmla="*/ 0 h 927100"/>
              <a:gd name="connsiteX4" fmla="*/ 3562350 w 4635500"/>
              <a:gd name="connsiteY4" fmla="*/ 31750 h 927100"/>
              <a:gd name="connsiteX5" fmla="*/ 4213418 w 4635500"/>
              <a:gd name="connsiteY5" fmla="*/ 82936 h 927100"/>
              <a:gd name="connsiteX6" fmla="*/ 4635500 w 4635500"/>
              <a:gd name="connsiteY6" fmla="*/ 505018 h 927100"/>
              <a:gd name="connsiteX7" fmla="*/ 4635500 w 4635500"/>
              <a:gd name="connsiteY7" fmla="*/ 505018 h 927100"/>
              <a:gd name="connsiteX8" fmla="*/ 4213418 w 4635500"/>
              <a:gd name="connsiteY8" fmla="*/ 927100 h 927100"/>
              <a:gd name="connsiteX9" fmla="*/ 2247900 w 4635500"/>
              <a:gd name="connsiteY9" fmla="*/ 850900 h 927100"/>
              <a:gd name="connsiteX10" fmla="*/ 1200150 w 4635500"/>
              <a:gd name="connsiteY10" fmla="*/ 889000 h 927100"/>
              <a:gd name="connsiteX11" fmla="*/ 422082 w 4635500"/>
              <a:gd name="connsiteY11" fmla="*/ 927100 h 927100"/>
              <a:gd name="connsiteX12" fmla="*/ 0 w 4635500"/>
              <a:gd name="connsiteY12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1187450 w 4635500"/>
              <a:gd name="connsiteY2" fmla="*/ 38100 h 927100"/>
              <a:gd name="connsiteX3" fmla="*/ 2260600 w 4635500"/>
              <a:gd name="connsiteY3" fmla="*/ 0 h 927100"/>
              <a:gd name="connsiteX4" fmla="*/ 3562350 w 4635500"/>
              <a:gd name="connsiteY4" fmla="*/ 31750 h 927100"/>
              <a:gd name="connsiteX5" fmla="*/ 4213418 w 4635500"/>
              <a:gd name="connsiteY5" fmla="*/ 82936 h 927100"/>
              <a:gd name="connsiteX6" fmla="*/ 4635500 w 4635500"/>
              <a:gd name="connsiteY6" fmla="*/ 505018 h 927100"/>
              <a:gd name="connsiteX7" fmla="*/ 4635500 w 4635500"/>
              <a:gd name="connsiteY7" fmla="*/ 505018 h 927100"/>
              <a:gd name="connsiteX8" fmla="*/ 4213418 w 4635500"/>
              <a:gd name="connsiteY8" fmla="*/ 927100 h 927100"/>
              <a:gd name="connsiteX9" fmla="*/ 2247900 w 4635500"/>
              <a:gd name="connsiteY9" fmla="*/ 850900 h 927100"/>
              <a:gd name="connsiteX10" fmla="*/ 1200150 w 4635500"/>
              <a:gd name="connsiteY10" fmla="*/ 889000 h 927100"/>
              <a:gd name="connsiteX11" fmla="*/ 422082 w 4635500"/>
              <a:gd name="connsiteY11" fmla="*/ 927100 h 927100"/>
              <a:gd name="connsiteX12" fmla="*/ 0 w 4635500"/>
              <a:gd name="connsiteY12" fmla="*/ 505018 h 927100"/>
              <a:gd name="connsiteX0" fmla="*/ 0 w 4635500"/>
              <a:gd name="connsiteY0" fmla="*/ 479618 h 901700"/>
              <a:gd name="connsiteX1" fmla="*/ 422082 w 4635500"/>
              <a:gd name="connsiteY1" fmla="*/ 57536 h 901700"/>
              <a:gd name="connsiteX2" fmla="*/ 1187450 w 4635500"/>
              <a:gd name="connsiteY2" fmla="*/ 12700 h 901700"/>
              <a:gd name="connsiteX3" fmla="*/ 2298700 w 4635500"/>
              <a:gd name="connsiteY3" fmla="*/ 0 h 901700"/>
              <a:gd name="connsiteX4" fmla="*/ 3562350 w 4635500"/>
              <a:gd name="connsiteY4" fmla="*/ 6350 h 901700"/>
              <a:gd name="connsiteX5" fmla="*/ 4213418 w 4635500"/>
              <a:gd name="connsiteY5" fmla="*/ 57536 h 901700"/>
              <a:gd name="connsiteX6" fmla="*/ 4635500 w 4635500"/>
              <a:gd name="connsiteY6" fmla="*/ 479618 h 901700"/>
              <a:gd name="connsiteX7" fmla="*/ 4635500 w 4635500"/>
              <a:gd name="connsiteY7" fmla="*/ 479618 h 901700"/>
              <a:gd name="connsiteX8" fmla="*/ 4213418 w 4635500"/>
              <a:gd name="connsiteY8" fmla="*/ 901700 h 901700"/>
              <a:gd name="connsiteX9" fmla="*/ 2247900 w 4635500"/>
              <a:gd name="connsiteY9" fmla="*/ 825500 h 901700"/>
              <a:gd name="connsiteX10" fmla="*/ 1200150 w 4635500"/>
              <a:gd name="connsiteY10" fmla="*/ 863600 h 901700"/>
              <a:gd name="connsiteX11" fmla="*/ 422082 w 4635500"/>
              <a:gd name="connsiteY11" fmla="*/ 901700 h 901700"/>
              <a:gd name="connsiteX12" fmla="*/ 0 w 4635500"/>
              <a:gd name="connsiteY12" fmla="*/ 479618 h 90170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62350 w 4635500"/>
              <a:gd name="connsiteY4" fmla="*/ 2540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11400 w 4635500"/>
              <a:gd name="connsiteY9" fmla="*/ 7937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11400 w 4635500"/>
              <a:gd name="connsiteY9" fmla="*/ 7937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431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431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501042 h 923124"/>
              <a:gd name="connsiteX1" fmla="*/ 422082 w 4635500"/>
              <a:gd name="connsiteY1" fmla="*/ 78960 h 923124"/>
              <a:gd name="connsiteX2" fmla="*/ 1187450 w 4635500"/>
              <a:gd name="connsiteY2" fmla="*/ 34124 h 923124"/>
              <a:gd name="connsiteX3" fmla="*/ 2349500 w 4635500"/>
              <a:gd name="connsiteY3" fmla="*/ 2374 h 923124"/>
              <a:gd name="connsiteX4" fmla="*/ 3321050 w 4635500"/>
              <a:gd name="connsiteY4" fmla="*/ 8724 h 923124"/>
              <a:gd name="connsiteX5" fmla="*/ 4213418 w 4635500"/>
              <a:gd name="connsiteY5" fmla="*/ 78960 h 923124"/>
              <a:gd name="connsiteX6" fmla="*/ 4635500 w 4635500"/>
              <a:gd name="connsiteY6" fmla="*/ 501042 h 923124"/>
              <a:gd name="connsiteX7" fmla="*/ 4635500 w 4635500"/>
              <a:gd name="connsiteY7" fmla="*/ 501042 h 923124"/>
              <a:gd name="connsiteX8" fmla="*/ 4213418 w 4635500"/>
              <a:gd name="connsiteY8" fmla="*/ 923124 h 923124"/>
              <a:gd name="connsiteX9" fmla="*/ 2393950 w 4635500"/>
              <a:gd name="connsiteY9" fmla="*/ 840574 h 923124"/>
              <a:gd name="connsiteX10" fmla="*/ 1200150 w 4635500"/>
              <a:gd name="connsiteY10" fmla="*/ 885024 h 923124"/>
              <a:gd name="connsiteX11" fmla="*/ 422082 w 4635500"/>
              <a:gd name="connsiteY11" fmla="*/ 923124 h 923124"/>
              <a:gd name="connsiteX12" fmla="*/ 0 w 4635500"/>
              <a:gd name="connsiteY12" fmla="*/ 501042 h 923124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2766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2766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2766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87600 w 4635500"/>
              <a:gd name="connsiteY9" fmla="*/ 8572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35500" h="920750">
                <a:moveTo>
                  <a:pt x="0" y="498668"/>
                </a:moveTo>
                <a:cubicBezTo>
                  <a:pt x="0" y="265559"/>
                  <a:pt x="188973" y="76586"/>
                  <a:pt x="422082" y="76586"/>
                </a:cubicBezTo>
                <a:cubicBezTo>
                  <a:pt x="677205" y="61641"/>
                  <a:pt x="449727" y="72095"/>
                  <a:pt x="1187450" y="31750"/>
                </a:cubicBezTo>
                <a:lnTo>
                  <a:pt x="2349500" y="0"/>
                </a:lnTo>
                <a:cubicBezTo>
                  <a:pt x="2751667" y="6350"/>
                  <a:pt x="2137833" y="0"/>
                  <a:pt x="3276600" y="19050"/>
                </a:cubicBezTo>
                <a:lnTo>
                  <a:pt x="4213418" y="76586"/>
                </a:lnTo>
                <a:cubicBezTo>
                  <a:pt x="4446527" y="76586"/>
                  <a:pt x="4635500" y="265559"/>
                  <a:pt x="4635500" y="498668"/>
                </a:cubicBezTo>
                <a:lnTo>
                  <a:pt x="4635500" y="498668"/>
                </a:lnTo>
                <a:cubicBezTo>
                  <a:pt x="4635500" y="731777"/>
                  <a:pt x="4446527" y="920750"/>
                  <a:pt x="4213418" y="920750"/>
                </a:cubicBezTo>
                <a:cubicBezTo>
                  <a:pt x="3592112" y="899583"/>
                  <a:pt x="4215406" y="910167"/>
                  <a:pt x="2387600" y="857250"/>
                </a:cubicBezTo>
                <a:lnTo>
                  <a:pt x="1200150" y="882650"/>
                </a:lnTo>
                <a:lnTo>
                  <a:pt x="422082" y="920750"/>
                </a:lnTo>
                <a:cubicBezTo>
                  <a:pt x="188973" y="920750"/>
                  <a:pt x="0" y="731777"/>
                  <a:pt x="0" y="498668"/>
                </a:cubicBezTo>
                <a:close/>
              </a:path>
            </a:pathLst>
          </a:cu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400" dirty="0" smtClean="0">
                <a:solidFill>
                  <a:schemeClr val="tx1"/>
                </a:solidFill>
              </a:rPr>
              <a:t>Fethedilen yerlere göçü özendirmek</a:t>
            </a:r>
            <a:endParaRPr lang="tr-TR" sz="2400" dirty="0">
              <a:solidFill>
                <a:schemeClr val="tx1"/>
              </a:solidFill>
            </a:endParaRPr>
          </a:p>
        </p:txBody>
      </p:sp>
      <p:sp>
        <p:nvSpPr>
          <p:cNvPr id="47" name="Yuvarlatılmış Dikdörtgen 1"/>
          <p:cNvSpPr/>
          <p:nvPr/>
        </p:nvSpPr>
        <p:spPr>
          <a:xfrm>
            <a:off x="2028825" y="2256461"/>
            <a:ext cx="7981949" cy="628128"/>
          </a:xfrm>
          <a:custGeom>
            <a:avLst/>
            <a:gdLst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4213418 w 4635500"/>
              <a:gd name="connsiteY2" fmla="*/ 0 h 844164"/>
              <a:gd name="connsiteX3" fmla="*/ 4635500 w 4635500"/>
              <a:gd name="connsiteY3" fmla="*/ 422082 h 844164"/>
              <a:gd name="connsiteX4" fmla="*/ 4635500 w 4635500"/>
              <a:gd name="connsiteY4" fmla="*/ 422082 h 844164"/>
              <a:gd name="connsiteX5" fmla="*/ 4213418 w 4635500"/>
              <a:gd name="connsiteY5" fmla="*/ 844164 h 844164"/>
              <a:gd name="connsiteX6" fmla="*/ 422082 w 4635500"/>
              <a:gd name="connsiteY6" fmla="*/ 844164 h 844164"/>
              <a:gd name="connsiteX7" fmla="*/ 0 w 4635500"/>
              <a:gd name="connsiteY7" fmla="*/ 422082 h 844164"/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2260600 w 4635500"/>
              <a:gd name="connsiteY2" fmla="*/ 5964 h 844164"/>
              <a:gd name="connsiteX3" fmla="*/ 4213418 w 4635500"/>
              <a:gd name="connsiteY3" fmla="*/ 0 h 844164"/>
              <a:gd name="connsiteX4" fmla="*/ 4635500 w 4635500"/>
              <a:gd name="connsiteY4" fmla="*/ 422082 h 844164"/>
              <a:gd name="connsiteX5" fmla="*/ 4635500 w 4635500"/>
              <a:gd name="connsiteY5" fmla="*/ 422082 h 844164"/>
              <a:gd name="connsiteX6" fmla="*/ 4213418 w 4635500"/>
              <a:gd name="connsiteY6" fmla="*/ 844164 h 844164"/>
              <a:gd name="connsiteX7" fmla="*/ 422082 w 4635500"/>
              <a:gd name="connsiteY7" fmla="*/ 844164 h 844164"/>
              <a:gd name="connsiteX8" fmla="*/ 0 w 4635500"/>
              <a:gd name="connsiteY8" fmla="*/ 422082 h 844164"/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2260600 w 4635500"/>
              <a:gd name="connsiteY2" fmla="*/ 5964 h 844164"/>
              <a:gd name="connsiteX3" fmla="*/ 4213418 w 4635500"/>
              <a:gd name="connsiteY3" fmla="*/ 0 h 844164"/>
              <a:gd name="connsiteX4" fmla="*/ 4635500 w 4635500"/>
              <a:gd name="connsiteY4" fmla="*/ 422082 h 844164"/>
              <a:gd name="connsiteX5" fmla="*/ 4635500 w 4635500"/>
              <a:gd name="connsiteY5" fmla="*/ 422082 h 844164"/>
              <a:gd name="connsiteX6" fmla="*/ 4213418 w 4635500"/>
              <a:gd name="connsiteY6" fmla="*/ 844164 h 844164"/>
              <a:gd name="connsiteX7" fmla="*/ 422082 w 4635500"/>
              <a:gd name="connsiteY7" fmla="*/ 844164 h 844164"/>
              <a:gd name="connsiteX8" fmla="*/ 0 w 4635500"/>
              <a:gd name="connsiteY8" fmla="*/ 422082 h 844164"/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2260600 w 4635500"/>
              <a:gd name="connsiteY2" fmla="*/ 5964 h 844164"/>
              <a:gd name="connsiteX3" fmla="*/ 4213418 w 4635500"/>
              <a:gd name="connsiteY3" fmla="*/ 0 h 844164"/>
              <a:gd name="connsiteX4" fmla="*/ 4635500 w 4635500"/>
              <a:gd name="connsiteY4" fmla="*/ 422082 h 844164"/>
              <a:gd name="connsiteX5" fmla="*/ 4635500 w 4635500"/>
              <a:gd name="connsiteY5" fmla="*/ 422082 h 844164"/>
              <a:gd name="connsiteX6" fmla="*/ 4213418 w 4635500"/>
              <a:gd name="connsiteY6" fmla="*/ 844164 h 844164"/>
              <a:gd name="connsiteX7" fmla="*/ 422082 w 4635500"/>
              <a:gd name="connsiteY7" fmla="*/ 844164 h 844164"/>
              <a:gd name="connsiteX8" fmla="*/ 0 w 4635500"/>
              <a:gd name="connsiteY8" fmla="*/ 422082 h 844164"/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2260600 w 4635500"/>
              <a:gd name="connsiteY2" fmla="*/ 5964 h 844164"/>
              <a:gd name="connsiteX3" fmla="*/ 4213418 w 4635500"/>
              <a:gd name="connsiteY3" fmla="*/ 0 h 844164"/>
              <a:gd name="connsiteX4" fmla="*/ 4635500 w 4635500"/>
              <a:gd name="connsiteY4" fmla="*/ 422082 h 844164"/>
              <a:gd name="connsiteX5" fmla="*/ 4635500 w 4635500"/>
              <a:gd name="connsiteY5" fmla="*/ 422082 h 844164"/>
              <a:gd name="connsiteX6" fmla="*/ 4213418 w 4635500"/>
              <a:gd name="connsiteY6" fmla="*/ 844164 h 844164"/>
              <a:gd name="connsiteX7" fmla="*/ 422082 w 4635500"/>
              <a:gd name="connsiteY7" fmla="*/ 844164 h 844164"/>
              <a:gd name="connsiteX8" fmla="*/ 0 w 4635500"/>
              <a:gd name="connsiteY8" fmla="*/ 422082 h 844164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422082 w 4635500"/>
              <a:gd name="connsiteY7" fmla="*/ 927100 h 927100"/>
              <a:gd name="connsiteX8" fmla="*/ 0 w 4635500"/>
              <a:gd name="connsiteY8" fmla="*/ 505018 h 927100"/>
              <a:gd name="connsiteX0" fmla="*/ 0 w 4635500"/>
              <a:gd name="connsiteY0" fmla="*/ 505018 h 939800"/>
              <a:gd name="connsiteX1" fmla="*/ 422082 w 4635500"/>
              <a:gd name="connsiteY1" fmla="*/ 82936 h 939800"/>
              <a:gd name="connsiteX2" fmla="*/ 2311400 w 4635500"/>
              <a:gd name="connsiteY2" fmla="*/ 0 h 939800"/>
              <a:gd name="connsiteX3" fmla="*/ 4213418 w 4635500"/>
              <a:gd name="connsiteY3" fmla="*/ 82936 h 939800"/>
              <a:gd name="connsiteX4" fmla="*/ 4635500 w 4635500"/>
              <a:gd name="connsiteY4" fmla="*/ 505018 h 939800"/>
              <a:gd name="connsiteX5" fmla="*/ 4635500 w 4635500"/>
              <a:gd name="connsiteY5" fmla="*/ 505018 h 939800"/>
              <a:gd name="connsiteX6" fmla="*/ 4213418 w 4635500"/>
              <a:gd name="connsiteY6" fmla="*/ 927100 h 939800"/>
              <a:gd name="connsiteX7" fmla="*/ 2451100 w 4635500"/>
              <a:gd name="connsiteY7" fmla="*/ 939800 h 939800"/>
              <a:gd name="connsiteX8" fmla="*/ 422082 w 4635500"/>
              <a:gd name="connsiteY8" fmla="*/ 927100 h 939800"/>
              <a:gd name="connsiteX9" fmla="*/ 0 w 4635500"/>
              <a:gd name="connsiteY9" fmla="*/ 505018 h 9398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62200 w 4635500"/>
              <a:gd name="connsiteY7" fmla="*/ 9144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24100 w 4635500"/>
              <a:gd name="connsiteY7" fmla="*/ 8001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49500 w 4635500"/>
              <a:gd name="connsiteY7" fmla="*/ 8636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49500 w 4635500"/>
              <a:gd name="connsiteY7" fmla="*/ 8636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49500 w 4635500"/>
              <a:gd name="connsiteY7" fmla="*/ 8636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247900 w 4635500"/>
              <a:gd name="connsiteY7" fmla="*/ 8509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454400 w 4635500"/>
              <a:gd name="connsiteY3" fmla="*/ 381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9650 w 4635500"/>
              <a:gd name="connsiteY3" fmla="*/ 127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9650 w 4635500"/>
              <a:gd name="connsiteY3" fmla="*/ 127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9650 w 4635500"/>
              <a:gd name="connsiteY3" fmla="*/ 127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9650 w 4635500"/>
              <a:gd name="connsiteY3" fmla="*/ 127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3300 w 4635500"/>
              <a:gd name="connsiteY3" fmla="*/ 381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62350 w 4635500"/>
              <a:gd name="connsiteY3" fmla="*/ 3175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1187450 w 4635500"/>
              <a:gd name="connsiteY2" fmla="*/ 38100 h 927100"/>
              <a:gd name="connsiteX3" fmla="*/ 2311400 w 4635500"/>
              <a:gd name="connsiteY3" fmla="*/ 0 h 927100"/>
              <a:gd name="connsiteX4" fmla="*/ 3562350 w 4635500"/>
              <a:gd name="connsiteY4" fmla="*/ 31750 h 927100"/>
              <a:gd name="connsiteX5" fmla="*/ 4213418 w 4635500"/>
              <a:gd name="connsiteY5" fmla="*/ 82936 h 927100"/>
              <a:gd name="connsiteX6" fmla="*/ 4635500 w 4635500"/>
              <a:gd name="connsiteY6" fmla="*/ 505018 h 927100"/>
              <a:gd name="connsiteX7" fmla="*/ 4635500 w 4635500"/>
              <a:gd name="connsiteY7" fmla="*/ 505018 h 927100"/>
              <a:gd name="connsiteX8" fmla="*/ 4213418 w 4635500"/>
              <a:gd name="connsiteY8" fmla="*/ 927100 h 927100"/>
              <a:gd name="connsiteX9" fmla="*/ 2247900 w 4635500"/>
              <a:gd name="connsiteY9" fmla="*/ 850900 h 927100"/>
              <a:gd name="connsiteX10" fmla="*/ 422082 w 4635500"/>
              <a:gd name="connsiteY10" fmla="*/ 927100 h 927100"/>
              <a:gd name="connsiteX11" fmla="*/ 0 w 4635500"/>
              <a:gd name="connsiteY11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1187450 w 4635500"/>
              <a:gd name="connsiteY2" fmla="*/ 38100 h 927100"/>
              <a:gd name="connsiteX3" fmla="*/ 2311400 w 4635500"/>
              <a:gd name="connsiteY3" fmla="*/ 0 h 927100"/>
              <a:gd name="connsiteX4" fmla="*/ 3562350 w 4635500"/>
              <a:gd name="connsiteY4" fmla="*/ 31750 h 927100"/>
              <a:gd name="connsiteX5" fmla="*/ 4213418 w 4635500"/>
              <a:gd name="connsiteY5" fmla="*/ 82936 h 927100"/>
              <a:gd name="connsiteX6" fmla="*/ 4635500 w 4635500"/>
              <a:gd name="connsiteY6" fmla="*/ 505018 h 927100"/>
              <a:gd name="connsiteX7" fmla="*/ 4635500 w 4635500"/>
              <a:gd name="connsiteY7" fmla="*/ 505018 h 927100"/>
              <a:gd name="connsiteX8" fmla="*/ 4213418 w 4635500"/>
              <a:gd name="connsiteY8" fmla="*/ 927100 h 927100"/>
              <a:gd name="connsiteX9" fmla="*/ 2247900 w 4635500"/>
              <a:gd name="connsiteY9" fmla="*/ 850900 h 927100"/>
              <a:gd name="connsiteX10" fmla="*/ 1200150 w 4635500"/>
              <a:gd name="connsiteY10" fmla="*/ 889000 h 927100"/>
              <a:gd name="connsiteX11" fmla="*/ 422082 w 4635500"/>
              <a:gd name="connsiteY11" fmla="*/ 927100 h 927100"/>
              <a:gd name="connsiteX12" fmla="*/ 0 w 4635500"/>
              <a:gd name="connsiteY12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1187450 w 4635500"/>
              <a:gd name="connsiteY2" fmla="*/ 38100 h 927100"/>
              <a:gd name="connsiteX3" fmla="*/ 2260600 w 4635500"/>
              <a:gd name="connsiteY3" fmla="*/ 0 h 927100"/>
              <a:gd name="connsiteX4" fmla="*/ 3562350 w 4635500"/>
              <a:gd name="connsiteY4" fmla="*/ 31750 h 927100"/>
              <a:gd name="connsiteX5" fmla="*/ 4213418 w 4635500"/>
              <a:gd name="connsiteY5" fmla="*/ 82936 h 927100"/>
              <a:gd name="connsiteX6" fmla="*/ 4635500 w 4635500"/>
              <a:gd name="connsiteY6" fmla="*/ 505018 h 927100"/>
              <a:gd name="connsiteX7" fmla="*/ 4635500 w 4635500"/>
              <a:gd name="connsiteY7" fmla="*/ 505018 h 927100"/>
              <a:gd name="connsiteX8" fmla="*/ 4213418 w 4635500"/>
              <a:gd name="connsiteY8" fmla="*/ 927100 h 927100"/>
              <a:gd name="connsiteX9" fmla="*/ 2247900 w 4635500"/>
              <a:gd name="connsiteY9" fmla="*/ 850900 h 927100"/>
              <a:gd name="connsiteX10" fmla="*/ 1200150 w 4635500"/>
              <a:gd name="connsiteY10" fmla="*/ 889000 h 927100"/>
              <a:gd name="connsiteX11" fmla="*/ 422082 w 4635500"/>
              <a:gd name="connsiteY11" fmla="*/ 927100 h 927100"/>
              <a:gd name="connsiteX12" fmla="*/ 0 w 4635500"/>
              <a:gd name="connsiteY12" fmla="*/ 505018 h 927100"/>
              <a:gd name="connsiteX0" fmla="*/ 0 w 4635500"/>
              <a:gd name="connsiteY0" fmla="*/ 479618 h 901700"/>
              <a:gd name="connsiteX1" fmla="*/ 422082 w 4635500"/>
              <a:gd name="connsiteY1" fmla="*/ 57536 h 901700"/>
              <a:gd name="connsiteX2" fmla="*/ 1187450 w 4635500"/>
              <a:gd name="connsiteY2" fmla="*/ 12700 h 901700"/>
              <a:gd name="connsiteX3" fmla="*/ 2298700 w 4635500"/>
              <a:gd name="connsiteY3" fmla="*/ 0 h 901700"/>
              <a:gd name="connsiteX4" fmla="*/ 3562350 w 4635500"/>
              <a:gd name="connsiteY4" fmla="*/ 6350 h 901700"/>
              <a:gd name="connsiteX5" fmla="*/ 4213418 w 4635500"/>
              <a:gd name="connsiteY5" fmla="*/ 57536 h 901700"/>
              <a:gd name="connsiteX6" fmla="*/ 4635500 w 4635500"/>
              <a:gd name="connsiteY6" fmla="*/ 479618 h 901700"/>
              <a:gd name="connsiteX7" fmla="*/ 4635500 w 4635500"/>
              <a:gd name="connsiteY7" fmla="*/ 479618 h 901700"/>
              <a:gd name="connsiteX8" fmla="*/ 4213418 w 4635500"/>
              <a:gd name="connsiteY8" fmla="*/ 901700 h 901700"/>
              <a:gd name="connsiteX9" fmla="*/ 2247900 w 4635500"/>
              <a:gd name="connsiteY9" fmla="*/ 825500 h 901700"/>
              <a:gd name="connsiteX10" fmla="*/ 1200150 w 4635500"/>
              <a:gd name="connsiteY10" fmla="*/ 863600 h 901700"/>
              <a:gd name="connsiteX11" fmla="*/ 422082 w 4635500"/>
              <a:gd name="connsiteY11" fmla="*/ 901700 h 901700"/>
              <a:gd name="connsiteX12" fmla="*/ 0 w 4635500"/>
              <a:gd name="connsiteY12" fmla="*/ 479618 h 90170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62350 w 4635500"/>
              <a:gd name="connsiteY4" fmla="*/ 2540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11400 w 4635500"/>
              <a:gd name="connsiteY9" fmla="*/ 7937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11400 w 4635500"/>
              <a:gd name="connsiteY9" fmla="*/ 7937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431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431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501042 h 923124"/>
              <a:gd name="connsiteX1" fmla="*/ 422082 w 4635500"/>
              <a:gd name="connsiteY1" fmla="*/ 78960 h 923124"/>
              <a:gd name="connsiteX2" fmla="*/ 1187450 w 4635500"/>
              <a:gd name="connsiteY2" fmla="*/ 34124 h 923124"/>
              <a:gd name="connsiteX3" fmla="*/ 2349500 w 4635500"/>
              <a:gd name="connsiteY3" fmla="*/ 2374 h 923124"/>
              <a:gd name="connsiteX4" fmla="*/ 3321050 w 4635500"/>
              <a:gd name="connsiteY4" fmla="*/ 8724 h 923124"/>
              <a:gd name="connsiteX5" fmla="*/ 4213418 w 4635500"/>
              <a:gd name="connsiteY5" fmla="*/ 78960 h 923124"/>
              <a:gd name="connsiteX6" fmla="*/ 4635500 w 4635500"/>
              <a:gd name="connsiteY6" fmla="*/ 501042 h 923124"/>
              <a:gd name="connsiteX7" fmla="*/ 4635500 w 4635500"/>
              <a:gd name="connsiteY7" fmla="*/ 501042 h 923124"/>
              <a:gd name="connsiteX8" fmla="*/ 4213418 w 4635500"/>
              <a:gd name="connsiteY8" fmla="*/ 923124 h 923124"/>
              <a:gd name="connsiteX9" fmla="*/ 2393950 w 4635500"/>
              <a:gd name="connsiteY9" fmla="*/ 840574 h 923124"/>
              <a:gd name="connsiteX10" fmla="*/ 1200150 w 4635500"/>
              <a:gd name="connsiteY10" fmla="*/ 885024 h 923124"/>
              <a:gd name="connsiteX11" fmla="*/ 422082 w 4635500"/>
              <a:gd name="connsiteY11" fmla="*/ 923124 h 923124"/>
              <a:gd name="connsiteX12" fmla="*/ 0 w 4635500"/>
              <a:gd name="connsiteY12" fmla="*/ 501042 h 923124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2766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2766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2766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87600 w 4635500"/>
              <a:gd name="connsiteY9" fmla="*/ 8572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35500" h="920750">
                <a:moveTo>
                  <a:pt x="0" y="498668"/>
                </a:moveTo>
                <a:cubicBezTo>
                  <a:pt x="0" y="265559"/>
                  <a:pt x="188973" y="76586"/>
                  <a:pt x="422082" y="76586"/>
                </a:cubicBezTo>
                <a:cubicBezTo>
                  <a:pt x="677205" y="61641"/>
                  <a:pt x="449727" y="72095"/>
                  <a:pt x="1187450" y="31750"/>
                </a:cubicBezTo>
                <a:lnTo>
                  <a:pt x="2349500" y="0"/>
                </a:lnTo>
                <a:cubicBezTo>
                  <a:pt x="2751667" y="6350"/>
                  <a:pt x="2137833" y="0"/>
                  <a:pt x="3276600" y="19050"/>
                </a:cubicBezTo>
                <a:lnTo>
                  <a:pt x="4213418" y="76586"/>
                </a:lnTo>
                <a:cubicBezTo>
                  <a:pt x="4446527" y="76586"/>
                  <a:pt x="4635500" y="265559"/>
                  <a:pt x="4635500" y="498668"/>
                </a:cubicBezTo>
                <a:lnTo>
                  <a:pt x="4635500" y="498668"/>
                </a:lnTo>
                <a:cubicBezTo>
                  <a:pt x="4635500" y="731777"/>
                  <a:pt x="4446527" y="920750"/>
                  <a:pt x="4213418" y="920750"/>
                </a:cubicBezTo>
                <a:cubicBezTo>
                  <a:pt x="3592112" y="899583"/>
                  <a:pt x="4215406" y="910167"/>
                  <a:pt x="2387600" y="857250"/>
                </a:cubicBezTo>
                <a:lnTo>
                  <a:pt x="1200150" y="882650"/>
                </a:lnTo>
                <a:lnTo>
                  <a:pt x="422082" y="920750"/>
                </a:lnTo>
                <a:cubicBezTo>
                  <a:pt x="188973" y="920750"/>
                  <a:pt x="0" y="731777"/>
                  <a:pt x="0" y="498668"/>
                </a:cubicBezTo>
                <a:close/>
              </a:path>
            </a:pathLst>
          </a:cu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400" dirty="0" smtClean="0">
                <a:solidFill>
                  <a:schemeClr val="tx1"/>
                </a:solidFill>
              </a:rPr>
              <a:t>Göçebe Türkmenleri yerleşik hayata geçirmek</a:t>
            </a:r>
            <a:endParaRPr lang="tr-TR" sz="2400" dirty="0">
              <a:solidFill>
                <a:schemeClr val="tx1"/>
              </a:solidFill>
            </a:endParaRPr>
          </a:p>
        </p:txBody>
      </p:sp>
      <p:sp>
        <p:nvSpPr>
          <p:cNvPr id="48" name="Yuvarlatılmış Dikdörtgen 1"/>
          <p:cNvSpPr/>
          <p:nvPr/>
        </p:nvSpPr>
        <p:spPr>
          <a:xfrm>
            <a:off x="2024309" y="3235662"/>
            <a:ext cx="7981949" cy="628128"/>
          </a:xfrm>
          <a:custGeom>
            <a:avLst/>
            <a:gdLst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4213418 w 4635500"/>
              <a:gd name="connsiteY2" fmla="*/ 0 h 844164"/>
              <a:gd name="connsiteX3" fmla="*/ 4635500 w 4635500"/>
              <a:gd name="connsiteY3" fmla="*/ 422082 h 844164"/>
              <a:gd name="connsiteX4" fmla="*/ 4635500 w 4635500"/>
              <a:gd name="connsiteY4" fmla="*/ 422082 h 844164"/>
              <a:gd name="connsiteX5" fmla="*/ 4213418 w 4635500"/>
              <a:gd name="connsiteY5" fmla="*/ 844164 h 844164"/>
              <a:gd name="connsiteX6" fmla="*/ 422082 w 4635500"/>
              <a:gd name="connsiteY6" fmla="*/ 844164 h 844164"/>
              <a:gd name="connsiteX7" fmla="*/ 0 w 4635500"/>
              <a:gd name="connsiteY7" fmla="*/ 422082 h 844164"/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2260600 w 4635500"/>
              <a:gd name="connsiteY2" fmla="*/ 5964 h 844164"/>
              <a:gd name="connsiteX3" fmla="*/ 4213418 w 4635500"/>
              <a:gd name="connsiteY3" fmla="*/ 0 h 844164"/>
              <a:gd name="connsiteX4" fmla="*/ 4635500 w 4635500"/>
              <a:gd name="connsiteY4" fmla="*/ 422082 h 844164"/>
              <a:gd name="connsiteX5" fmla="*/ 4635500 w 4635500"/>
              <a:gd name="connsiteY5" fmla="*/ 422082 h 844164"/>
              <a:gd name="connsiteX6" fmla="*/ 4213418 w 4635500"/>
              <a:gd name="connsiteY6" fmla="*/ 844164 h 844164"/>
              <a:gd name="connsiteX7" fmla="*/ 422082 w 4635500"/>
              <a:gd name="connsiteY7" fmla="*/ 844164 h 844164"/>
              <a:gd name="connsiteX8" fmla="*/ 0 w 4635500"/>
              <a:gd name="connsiteY8" fmla="*/ 422082 h 844164"/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2260600 w 4635500"/>
              <a:gd name="connsiteY2" fmla="*/ 5964 h 844164"/>
              <a:gd name="connsiteX3" fmla="*/ 4213418 w 4635500"/>
              <a:gd name="connsiteY3" fmla="*/ 0 h 844164"/>
              <a:gd name="connsiteX4" fmla="*/ 4635500 w 4635500"/>
              <a:gd name="connsiteY4" fmla="*/ 422082 h 844164"/>
              <a:gd name="connsiteX5" fmla="*/ 4635500 w 4635500"/>
              <a:gd name="connsiteY5" fmla="*/ 422082 h 844164"/>
              <a:gd name="connsiteX6" fmla="*/ 4213418 w 4635500"/>
              <a:gd name="connsiteY6" fmla="*/ 844164 h 844164"/>
              <a:gd name="connsiteX7" fmla="*/ 422082 w 4635500"/>
              <a:gd name="connsiteY7" fmla="*/ 844164 h 844164"/>
              <a:gd name="connsiteX8" fmla="*/ 0 w 4635500"/>
              <a:gd name="connsiteY8" fmla="*/ 422082 h 844164"/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2260600 w 4635500"/>
              <a:gd name="connsiteY2" fmla="*/ 5964 h 844164"/>
              <a:gd name="connsiteX3" fmla="*/ 4213418 w 4635500"/>
              <a:gd name="connsiteY3" fmla="*/ 0 h 844164"/>
              <a:gd name="connsiteX4" fmla="*/ 4635500 w 4635500"/>
              <a:gd name="connsiteY4" fmla="*/ 422082 h 844164"/>
              <a:gd name="connsiteX5" fmla="*/ 4635500 w 4635500"/>
              <a:gd name="connsiteY5" fmla="*/ 422082 h 844164"/>
              <a:gd name="connsiteX6" fmla="*/ 4213418 w 4635500"/>
              <a:gd name="connsiteY6" fmla="*/ 844164 h 844164"/>
              <a:gd name="connsiteX7" fmla="*/ 422082 w 4635500"/>
              <a:gd name="connsiteY7" fmla="*/ 844164 h 844164"/>
              <a:gd name="connsiteX8" fmla="*/ 0 w 4635500"/>
              <a:gd name="connsiteY8" fmla="*/ 422082 h 844164"/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2260600 w 4635500"/>
              <a:gd name="connsiteY2" fmla="*/ 5964 h 844164"/>
              <a:gd name="connsiteX3" fmla="*/ 4213418 w 4635500"/>
              <a:gd name="connsiteY3" fmla="*/ 0 h 844164"/>
              <a:gd name="connsiteX4" fmla="*/ 4635500 w 4635500"/>
              <a:gd name="connsiteY4" fmla="*/ 422082 h 844164"/>
              <a:gd name="connsiteX5" fmla="*/ 4635500 w 4635500"/>
              <a:gd name="connsiteY5" fmla="*/ 422082 h 844164"/>
              <a:gd name="connsiteX6" fmla="*/ 4213418 w 4635500"/>
              <a:gd name="connsiteY6" fmla="*/ 844164 h 844164"/>
              <a:gd name="connsiteX7" fmla="*/ 422082 w 4635500"/>
              <a:gd name="connsiteY7" fmla="*/ 844164 h 844164"/>
              <a:gd name="connsiteX8" fmla="*/ 0 w 4635500"/>
              <a:gd name="connsiteY8" fmla="*/ 422082 h 844164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422082 w 4635500"/>
              <a:gd name="connsiteY7" fmla="*/ 927100 h 927100"/>
              <a:gd name="connsiteX8" fmla="*/ 0 w 4635500"/>
              <a:gd name="connsiteY8" fmla="*/ 505018 h 927100"/>
              <a:gd name="connsiteX0" fmla="*/ 0 w 4635500"/>
              <a:gd name="connsiteY0" fmla="*/ 505018 h 939800"/>
              <a:gd name="connsiteX1" fmla="*/ 422082 w 4635500"/>
              <a:gd name="connsiteY1" fmla="*/ 82936 h 939800"/>
              <a:gd name="connsiteX2" fmla="*/ 2311400 w 4635500"/>
              <a:gd name="connsiteY2" fmla="*/ 0 h 939800"/>
              <a:gd name="connsiteX3" fmla="*/ 4213418 w 4635500"/>
              <a:gd name="connsiteY3" fmla="*/ 82936 h 939800"/>
              <a:gd name="connsiteX4" fmla="*/ 4635500 w 4635500"/>
              <a:gd name="connsiteY4" fmla="*/ 505018 h 939800"/>
              <a:gd name="connsiteX5" fmla="*/ 4635500 w 4635500"/>
              <a:gd name="connsiteY5" fmla="*/ 505018 h 939800"/>
              <a:gd name="connsiteX6" fmla="*/ 4213418 w 4635500"/>
              <a:gd name="connsiteY6" fmla="*/ 927100 h 939800"/>
              <a:gd name="connsiteX7" fmla="*/ 2451100 w 4635500"/>
              <a:gd name="connsiteY7" fmla="*/ 939800 h 939800"/>
              <a:gd name="connsiteX8" fmla="*/ 422082 w 4635500"/>
              <a:gd name="connsiteY8" fmla="*/ 927100 h 939800"/>
              <a:gd name="connsiteX9" fmla="*/ 0 w 4635500"/>
              <a:gd name="connsiteY9" fmla="*/ 505018 h 9398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62200 w 4635500"/>
              <a:gd name="connsiteY7" fmla="*/ 9144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24100 w 4635500"/>
              <a:gd name="connsiteY7" fmla="*/ 8001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49500 w 4635500"/>
              <a:gd name="connsiteY7" fmla="*/ 8636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49500 w 4635500"/>
              <a:gd name="connsiteY7" fmla="*/ 8636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49500 w 4635500"/>
              <a:gd name="connsiteY7" fmla="*/ 8636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247900 w 4635500"/>
              <a:gd name="connsiteY7" fmla="*/ 8509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454400 w 4635500"/>
              <a:gd name="connsiteY3" fmla="*/ 381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9650 w 4635500"/>
              <a:gd name="connsiteY3" fmla="*/ 127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9650 w 4635500"/>
              <a:gd name="connsiteY3" fmla="*/ 127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9650 w 4635500"/>
              <a:gd name="connsiteY3" fmla="*/ 127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9650 w 4635500"/>
              <a:gd name="connsiteY3" fmla="*/ 127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3300 w 4635500"/>
              <a:gd name="connsiteY3" fmla="*/ 381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62350 w 4635500"/>
              <a:gd name="connsiteY3" fmla="*/ 3175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1187450 w 4635500"/>
              <a:gd name="connsiteY2" fmla="*/ 38100 h 927100"/>
              <a:gd name="connsiteX3" fmla="*/ 2311400 w 4635500"/>
              <a:gd name="connsiteY3" fmla="*/ 0 h 927100"/>
              <a:gd name="connsiteX4" fmla="*/ 3562350 w 4635500"/>
              <a:gd name="connsiteY4" fmla="*/ 31750 h 927100"/>
              <a:gd name="connsiteX5" fmla="*/ 4213418 w 4635500"/>
              <a:gd name="connsiteY5" fmla="*/ 82936 h 927100"/>
              <a:gd name="connsiteX6" fmla="*/ 4635500 w 4635500"/>
              <a:gd name="connsiteY6" fmla="*/ 505018 h 927100"/>
              <a:gd name="connsiteX7" fmla="*/ 4635500 w 4635500"/>
              <a:gd name="connsiteY7" fmla="*/ 505018 h 927100"/>
              <a:gd name="connsiteX8" fmla="*/ 4213418 w 4635500"/>
              <a:gd name="connsiteY8" fmla="*/ 927100 h 927100"/>
              <a:gd name="connsiteX9" fmla="*/ 2247900 w 4635500"/>
              <a:gd name="connsiteY9" fmla="*/ 850900 h 927100"/>
              <a:gd name="connsiteX10" fmla="*/ 422082 w 4635500"/>
              <a:gd name="connsiteY10" fmla="*/ 927100 h 927100"/>
              <a:gd name="connsiteX11" fmla="*/ 0 w 4635500"/>
              <a:gd name="connsiteY11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1187450 w 4635500"/>
              <a:gd name="connsiteY2" fmla="*/ 38100 h 927100"/>
              <a:gd name="connsiteX3" fmla="*/ 2311400 w 4635500"/>
              <a:gd name="connsiteY3" fmla="*/ 0 h 927100"/>
              <a:gd name="connsiteX4" fmla="*/ 3562350 w 4635500"/>
              <a:gd name="connsiteY4" fmla="*/ 31750 h 927100"/>
              <a:gd name="connsiteX5" fmla="*/ 4213418 w 4635500"/>
              <a:gd name="connsiteY5" fmla="*/ 82936 h 927100"/>
              <a:gd name="connsiteX6" fmla="*/ 4635500 w 4635500"/>
              <a:gd name="connsiteY6" fmla="*/ 505018 h 927100"/>
              <a:gd name="connsiteX7" fmla="*/ 4635500 w 4635500"/>
              <a:gd name="connsiteY7" fmla="*/ 505018 h 927100"/>
              <a:gd name="connsiteX8" fmla="*/ 4213418 w 4635500"/>
              <a:gd name="connsiteY8" fmla="*/ 927100 h 927100"/>
              <a:gd name="connsiteX9" fmla="*/ 2247900 w 4635500"/>
              <a:gd name="connsiteY9" fmla="*/ 850900 h 927100"/>
              <a:gd name="connsiteX10" fmla="*/ 1200150 w 4635500"/>
              <a:gd name="connsiteY10" fmla="*/ 889000 h 927100"/>
              <a:gd name="connsiteX11" fmla="*/ 422082 w 4635500"/>
              <a:gd name="connsiteY11" fmla="*/ 927100 h 927100"/>
              <a:gd name="connsiteX12" fmla="*/ 0 w 4635500"/>
              <a:gd name="connsiteY12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1187450 w 4635500"/>
              <a:gd name="connsiteY2" fmla="*/ 38100 h 927100"/>
              <a:gd name="connsiteX3" fmla="*/ 2260600 w 4635500"/>
              <a:gd name="connsiteY3" fmla="*/ 0 h 927100"/>
              <a:gd name="connsiteX4" fmla="*/ 3562350 w 4635500"/>
              <a:gd name="connsiteY4" fmla="*/ 31750 h 927100"/>
              <a:gd name="connsiteX5" fmla="*/ 4213418 w 4635500"/>
              <a:gd name="connsiteY5" fmla="*/ 82936 h 927100"/>
              <a:gd name="connsiteX6" fmla="*/ 4635500 w 4635500"/>
              <a:gd name="connsiteY6" fmla="*/ 505018 h 927100"/>
              <a:gd name="connsiteX7" fmla="*/ 4635500 w 4635500"/>
              <a:gd name="connsiteY7" fmla="*/ 505018 h 927100"/>
              <a:gd name="connsiteX8" fmla="*/ 4213418 w 4635500"/>
              <a:gd name="connsiteY8" fmla="*/ 927100 h 927100"/>
              <a:gd name="connsiteX9" fmla="*/ 2247900 w 4635500"/>
              <a:gd name="connsiteY9" fmla="*/ 850900 h 927100"/>
              <a:gd name="connsiteX10" fmla="*/ 1200150 w 4635500"/>
              <a:gd name="connsiteY10" fmla="*/ 889000 h 927100"/>
              <a:gd name="connsiteX11" fmla="*/ 422082 w 4635500"/>
              <a:gd name="connsiteY11" fmla="*/ 927100 h 927100"/>
              <a:gd name="connsiteX12" fmla="*/ 0 w 4635500"/>
              <a:gd name="connsiteY12" fmla="*/ 505018 h 927100"/>
              <a:gd name="connsiteX0" fmla="*/ 0 w 4635500"/>
              <a:gd name="connsiteY0" fmla="*/ 479618 h 901700"/>
              <a:gd name="connsiteX1" fmla="*/ 422082 w 4635500"/>
              <a:gd name="connsiteY1" fmla="*/ 57536 h 901700"/>
              <a:gd name="connsiteX2" fmla="*/ 1187450 w 4635500"/>
              <a:gd name="connsiteY2" fmla="*/ 12700 h 901700"/>
              <a:gd name="connsiteX3" fmla="*/ 2298700 w 4635500"/>
              <a:gd name="connsiteY3" fmla="*/ 0 h 901700"/>
              <a:gd name="connsiteX4" fmla="*/ 3562350 w 4635500"/>
              <a:gd name="connsiteY4" fmla="*/ 6350 h 901700"/>
              <a:gd name="connsiteX5" fmla="*/ 4213418 w 4635500"/>
              <a:gd name="connsiteY5" fmla="*/ 57536 h 901700"/>
              <a:gd name="connsiteX6" fmla="*/ 4635500 w 4635500"/>
              <a:gd name="connsiteY6" fmla="*/ 479618 h 901700"/>
              <a:gd name="connsiteX7" fmla="*/ 4635500 w 4635500"/>
              <a:gd name="connsiteY7" fmla="*/ 479618 h 901700"/>
              <a:gd name="connsiteX8" fmla="*/ 4213418 w 4635500"/>
              <a:gd name="connsiteY8" fmla="*/ 901700 h 901700"/>
              <a:gd name="connsiteX9" fmla="*/ 2247900 w 4635500"/>
              <a:gd name="connsiteY9" fmla="*/ 825500 h 901700"/>
              <a:gd name="connsiteX10" fmla="*/ 1200150 w 4635500"/>
              <a:gd name="connsiteY10" fmla="*/ 863600 h 901700"/>
              <a:gd name="connsiteX11" fmla="*/ 422082 w 4635500"/>
              <a:gd name="connsiteY11" fmla="*/ 901700 h 901700"/>
              <a:gd name="connsiteX12" fmla="*/ 0 w 4635500"/>
              <a:gd name="connsiteY12" fmla="*/ 479618 h 90170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62350 w 4635500"/>
              <a:gd name="connsiteY4" fmla="*/ 2540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11400 w 4635500"/>
              <a:gd name="connsiteY9" fmla="*/ 7937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11400 w 4635500"/>
              <a:gd name="connsiteY9" fmla="*/ 7937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431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431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501042 h 923124"/>
              <a:gd name="connsiteX1" fmla="*/ 422082 w 4635500"/>
              <a:gd name="connsiteY1" fmla="*/ 78960 h 923124"/>
              <a:gd name="connsiteX2" fmla="*/ 1187450 w 4635500"/>
              <a:gd name="connsiteY2" fmla="*/ 34124 h 923124"/>
              <a:gd name="connsiteX3" fmla="*/ 2349500 w 4635500"/>
              <a:gd name="connsiteY3" fmla="*/ 2374 h 923124"/>
              <a:gd name="connsiteX4" fmla="*/ 3321050 w 4635500"/>
              <a:gd name="connsiteY4" fmla="*/ 8724 h 923124"/>
              <a:gd name="connsiteX5" fmla="*/ 4213418 w 4635500"/>
              <a:gd name="connsiteY5" fmla="*/ 78960 h 923124"/>
              <a:gd name="connsiteX6" fmla="*/ 4635500 w 4635500"/>
              <a:gd name="connsiteY6" fmla="*/ 501042 h 923124"/>
              <a:gd name="connsiteX7" fmla="*/ 4635500 w 4635500"/>
              <a:gd name="connsiteY7" fmla="*/ 501042 h 923124"/>
              <a:gd name="connsiteX8" fmla="*/ 4213418 w 4635500"/>
              <a:gd name="connsiteY8" fmla="*/ 923124 h 923124"/>
              <a:gd name="connsiteX9" fmla="*/ 2393950 w 4635500"/>
              <a:gd name="connsiteY9" fmla="*/ 840574 h 923124"/>
              <a:gd name="connsiteX10" fmla="*/ 1200150 w 4635500"/>
              <a:gd name="connsiteY10" fmla="*/ 885024 h 923124"/>
              <a:gd name="connsiteX11" fmla="*/ 422082 w 4635500"/>
              <a:gd name="connsiteY11" fmla="*/ 923124 h 923124"/>
              <a:gd name="connsiteX12" fmla="*/ 0 w 4635500"/>
              <a:gd name="connsiteY12" fmla="*/ 501042 h 923124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2766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2766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2766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87600 w 4635500"/>
              <a:gd name="connsiteY9" fmla="*/ 8572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35500" h="920750">
                <a:moveTo>
                  <a:pt x="0" y="498668"/>
                </a:moveTo>
                <a:cubicBezTo>
                  <a:pt x="0" y="265559"/>
                  <a:pt x="188973" y="76586"/>
                  <a:pt x="422082" y="76586"/>
                </a:cubicBezTo>
                <a:cubicBezTo>
                  <a:pt x="677205" y="61641"/>
                  <a:pt x="449727" y="72095"/>
                  <a:pt x="1187450" y="31750"/>
                </a:cubicBezTo>
                <a:lnTo>
                  <a:pt x="2349500" y="0"/>
                </a:lnTo>
                <a:cubicBezTo>
                  <a:pt x="2751667" y="6350"/>
                  <a:pt x="2137833" y="0"/>
                  <a:pt x="3276600" y="19050"/>
                </a:cubicBezTo>
                <a:lnTo>
                  <a:pt x="4213418" y="76586"/>
                </a:lnTo>
                <a:cubicBezTo>
                  <a:pt x="4446527" y="76586"/>
                  <a:pt x="4635500" y="265559"/>
                  <a:pt x="4635500" y="498668"/>
                </a:cubicBezTo>
                <a:lnTo>
                  <a:pt x="4635500" y="498668"/>
                </a:lnTo>
                <a:cubicBezTo>
                  <a:pt x="4635500" y="731777"/>
                  <a:pt x="4446527" y="920750"/>
                  <a:pt x="4213418" y="920750"/>
                </a:cubicBezTo>
                <a:cubicBezTo>
                  <a:pt x="3592112" y="899583"/>
                  <a:pt x="4215406" y="910167"/>
                  <a:pt x="2387600" y="857250"/>
                </a:cubicBezTo>
                <a:lnTo>
                  <a:pt x="1200150" y="882650"/>
                </a:lnTo>
                <a:lnTo>
                  <a:pt x="422082" y="920750"/>
                </a:lnTo>
                <a:cubicBezTo>
                  <a:pt x="188973" y="920750"/>
                  <a:pt x="0" y="731777"/>
                  <a:pt x="0" y="498668"/>
                </a:cubicBezTo>
                <a:close/>
              </a:path>
            </a:pathLst>
          </a:cu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400" dirty="0" smtClean="0">
                <a:solidFill>
                  <a:schemeClr val="tx1"/>
                </a:solidFill>
              </a:rPr>
              <a:t>Fethedilen yerlerde tarımsal faaliyeti geliştirmek</a:t>
            </a:r>
            <a:endParaRPr lang="tr-TR" sz="2400" dirty="0">
              <a:solidFill>
                <a:schemeClr val="tx1"/>
              </a:solidFill>
            </a:endParaRPr>
          </a:p>
        </p:txBody>
      </p:sp>
      <p:sp>
        <p:nvSpPr>
          <p:cNvPr id="49" name="Köşeli Çift Ayraç 48"/>
          <p:cNvSpPr/>
          <p:nvPr/>
        </p:nvSpPr>
        <p:spPr>
          <a:xfrm>
            <a:off x="1015356" y="5881012"/>
            <a:ext cx="10932133" cy="819703"/>
          </a:xfrm>
          <a:prstGeom prst="chevron">
            <a:avLst>
              <a:gd name="adj" fmla="val 29282"/>
            </a:avLst>
          </a:prstGeom>
          <a:solidFill>
            <a:srgbClr val="00B0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 smtClean="0">
                <a:solidFill>
                  <a:schemeClr val="tx1"/>
                </a:solidFill>
              </a:rPr>
              <a:t>İskân politikasının yararları neler olmuştur?</a:t>
            </a:r>
            <a:endParaRPr lang="tr-TR" sz="3200" dirty="0">
              <a:solidFill>
                <a:schemeClr val="tx1"/>
              </a:solidFill>
            </a:endParaRPr>
          </a:p>
        </p:txBody>
      </p:sp>
      <p:grpSp>
        <p:nvGrpSpPr>
          <p:cNvPr id="50" name="Grup 49"/>
          <p:cNvGrpSpPr/>
          <p:nvPr/>
        </p:nvGrpSpPr>
        <p:grpSpPr>
          <a:xfrm>
            <a:off x="229234" y="5881013"/>
            <a:ext cx="914437" cy="819703"/>
            <a:chOff x="313837" y="4957280"/>
            <a:chExt cx="914437" cy="819703"/>
          </a:xfrm>
        </p:grpSpPr>
        <p:grpSp>
          <p:nvGrpSpPr>
            <p:cNvPr id="51" name="Grup 50"/>
            <p:cNvGrpSpPr/>
            <p:nvPr/>
          </p:nvGrpSpPr>
          <p:grpSpPr>
            <a:xfrm>
              <a:off x="313837" y="4957280"/>
              <a:ext cx="914437" cy="819703"/>
              <a:chOff x="6709431" y="3270742"/>
              <a:chExt cx="1544353" cy="138436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53" name="Freeform: Shape 25">
                <a:extLst>
                  <a:ext uri="{FF2B5EF4-FFF2-40B4-BE49-F238E27FC236}">
                    <a16:creationId xmlns:a16="http://schemas.microsoft.com/office/drawing/2014/main" id="{D8997A1C-4D91-4899-B440-37E9D934681B}"/>
                  </a:ext>
                </a:extLst>
              </p:cNvPr>
              <p:cNvSpPr/>
              <p:nvPr/>
            </p:nvSpPr>
            <p:spPr>
              <a:xfrm>
                <a:off x="6709431" y="3270742"/>
                <a:ext cx="1544353" cy="1384361"/>
              </a:xfrm>
              <a:custGeom>
                <a:avLst/>
                <a:gdLst>
                  <a:gd name="connsiteX0" fmla="*/ 1021039 w 1544353"/>
                  <a:gd name="connsiteY0" fmla="*/ 1 h 1384361"/>
                  <a:gd name="connsiteX1" fmla="*/ 1231685 w 1544353"/>
                  <a:gd name="connsiteY1" fmla="*/ 119718 h 1384361"/>
                  <a:gd name="connsiteX2" fmla="*/ 1521260 w 1544353"/>
                  <a:gd name="connsiteY2" fmla="*/ 620310 h 1384361"/>
                  <a:gd name="connsiteX3" fmla="*/ 1514405 w 1544353"/>
                  <a:gd name="connsiteY3" fmla="*/ 648892 h 1384361"/>
                  <a:gd name="connsiteX4" fmla="*/ 1485830 w 1544353"/>
                  <a:gd name="connsiteY4" fmla="*/ 641975 h 1384361"/>
                  <a:gd name="connsiteX5" fmla="*/ 1196198 w 1544353"/>
                  <a:gd name="connsiteY5" fmla="*/ 141349 h 1384361"/>
                  <a:gd name="connsiteX6" fmla="*/ 1022261 w 1544353"/>
                  <a:gd name="connsiteY6" fmla="*/ 40927 h 1384361"/>
                  <a:gd name="connsiteX7" fmla="*/ 502551 w 1544353"/>
                  <a:gd name="connsiteY7" fmla="*/ 41738 h 1384361"/>
                  <a:gd name="connsiteX8" fmla="*/ 329249 w 1544353"/>
                  <a:gd name="connsiteY8" fmla="*/ 142866 h 1384361"/>
                  <a:gd name="connsiteX9" fmla="*/ 69549 w 1544353"/>
                  <a:gd name="connsiteY9" fmla="*/ 592679 h 1384361"/>
                  <a:gd name="connsiteX10" fmla="*/ 68621 w 1544353"/>
                  <a:gd name="connsiteY10" fmla="*/ 793326 h 1384361"/>
                  <a:gd name="connsiteX11" fmla="*/ 327774 w 1544353"/>
                  <a:gd name="connsiteY11" fmla="*/ 1243815 h 1384361"/>
                  <a:gd name="connsiteX12" fmla="*/ 501710 w 1544353"/>
                  <a:gd name="connsiteY12" fmla="*/ 1344237 h 1384361"/>
                  <a:gd name="connsiteX13" fmla="*/ 1021421 w 1544353"/>
                  <a:gd name="connsiteY13" fmla="*/ 1343426 h 1384361"/>
                  <a:gd name="connsiteX14" fmla="*/ 1194781 w 1544353"/>
                  <a:gd name="connsiteY14" fmla="*/ 1242332 h 1384361"/>
                  <a:gd name="connsiteX15" fmla="*/ 1454480 w 1544353"/>
                  <a:gd name="connsiteY15" fmla="*/ 792519 h 1384361"/>
                  <a:gd name="connsiteX16" fmla="*/ 1408464 w 1544353"/>
                  <a:gd name="connsiteY16" fmla="*/ 765951 h 1384361"/>
                  <a:gd name="connsiteX17" fmla="*/ 1409152 w 1544353"/>
                  <a:gd name="connsiteY17" fmla="*/ 754868 h 1384361"/>
                  <a:gd name="connsiteX18" fmla="*/ 1513649 w 1544353"/>
                  <a:gd name="connsiteY18" fmla="*/ 709819 h 1384361"/>
                  <a:gd name="connsiteX19" fmla="*/ 1530898 w 1544353"/>
                  <a:gd name="connsiteY19" fmla="*/ 719777 h 1384361"/>
                  <a:gd name="connsiteX20" fmla="*/ 1544191 w 1544353"/>
                  <a:gd name="connsiteY20" fmla="*/ 832833 h 1384361"/>
                  <a:gd name="connsiteX21" fmla="*/ 1534937 w 1544353"/>
                  <a:gd name="connsiteY21" fmla="*/ 838970 h 1384361"/>
                  <a:gd name="connsiteX22" fmla="*/ 1490368 w 1544353"/>
                  <a:gd name="connsiteY22" fmla="*/ 813238 h 1384361"/>
                  <a:gd name="connsiteX23" fmla="*/ 1230668 w 1544353"/>
                  <a:gd name="connsiteY23" fmla="*/ 1263051 h 1384361"/>
                  <a:gd name="connsiteX24" fmla="*/ 1021254 w 1544353"/>
                  <a:gd name="connsiteY24" fmla="*/ 1383550 h 1384361"/>
                  <a:gd name="connsiteX25" fmla="*/ 501543 w 1544353"/>
                  <a:gd name="connsiteY25" fmla="*/ 1384361 h 1384361"/>
                  <a:gd name="connsiteX26" fmla="*/ 291720 w 1544353"/>
                  <a:gd name="connsiteY26" fmla="*/ 1263219 h 1384361"/>
                  <a:gd name="connsiteX27" fmla="*/ 32509 w 1544353"/>
                  <a:gd name="connsiteY27" fmla="*/ 812697 h 1384361"/>
                  <a:gd name="connsiteX28" fmla="*/ 32157 w 1544353"/>
                  <a:gd name="connsiteY28" fmla="*/ 571091 h 1384361"/>
                  <a:gd name="connsiteX29" fmla="*/ 291857 w 1544353"/>
                  <a:gd name="connsiteY29" fmla="*/ 121278 h 1384361"/>
                  <a:gd name="connsiteX30" fmla="*/ 501270 w 1544353"/>
                  <a:gd name="connsiteY30" fmla="*/ 779 h 1384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44353" h="1384361">
                    <a:moveTo>
                      <a:pt x="1021039" y="1"/>
                    </a:moveTo>
                    <a:cubicBezTo>
                      <a:pt x="1107258" y="-21"/>
                      <a:pt x="1187714" y="46431"/>
                      <a:pt x="1231685" y="119718"/>
                    </a:cubicBezTo>
                    <a:lnTo>
                      <a:pt x="1521260" y="620310"/>
                    </a:lnTo>
                    <a:cubicBezTo>
                      <a:pt x="1527381" y="629625"/>
                      <a:pt x="1523659" y="642755"/>
                      <a:pt x="1514405" y="648892"/>
                    </a:cubicBezTo>
                    <a:cubicBezTo>
                      <a:pt x="1505057" y="655057"/>
                      <a:pt x="1491893" y="651256"/>
                      <a:pt x="1485830" y="641975"/>
                    </a:cubicBezTo>
                    <a:lnTo>
                      <a:pt x="1196198" y="141349"/>
                    </a:lnTo>
                    <a:cubicBezTo>
                      <a:pt x="1161242" y="79048"/>
                      <a:pt x="1093694" y="40049"/>
                      <a:pt x="1022261" y="40927"/>
                    </a:cubicBezTo>
                    <a:lnTo>
                      <a:pt x="502551" y="41738"/>
                    </a:lnTo>
                    <a:cubicBezTo>
                      <a:pt x="431176" y="42650"/>
                      <a:pt x="364939" y="81049"/>
                      <a:pt x="329249" y="142866"/>
                    </a:cubicBezTo>
                    <a:lnTo>
                      <a:pt x="69549" y="592679"/>
                    </a:lnTo>
                    <a:cubicBezTo>
                      <a:pt x="33859" y="654496"/>
                      <a:pt x="33723" y="731059"/>
                      <a:pt x="68621" y="793326"/>
                    </a:cubicBezTo>
                    <a:lnTo>
                      <a:pt x="327774" y="1243815"/>
                    </a:lnTo>
                    <a:cubicBezTo>
                      <a:pt x="362729" y="1306116"/>
                      <a:pt x="430278" y="1345116"/>
                      <a:pt x="501710" y="1344237"/>
                    </a:cubicBezTo>
                    <a:lnTo>
                      <a:pt x="1021421" y="1343426"/>
                    </a:lnTo>
                    <a:cubicBezTo>
                      <a:pt x="1092795" y="1342514"/>
                      <a:pt x="1159091" y="1304149"/>
                      <a:pt x="1194781" y="1242332"/>
                    </a:cubicBezTo>
                    <a:lnTo>
                      <a:pt x="1454480" y="792519"/>
                    </a:lnTo>
                    <a:lnTo>
                      <a:pt x="1408464" y="765951"/>
                    </a:lnTo>
                    <a:cubicBezTo>
                      <a:pt x="1404181" y="763478"/>
                      <a:pt x="1403790" y="757471"/>
                      <a:pt x="1409152" y="754868"/>
                    </a:cubicBezTo>
                    <a:lnTo>
                      <a:pt x="1513649" y="709819"/>
                    </a:lnTo>
                    <a:cubicBezTo>
                      <a:pt x="1521317" y="706564"/>
                      <a:pt x="1529941" y="711544"/>
                      <a:pt x="1530898" y="719777"/>
                    </a:cubicBezTo>
                    <a:lnTo>
                      <a:pt x="1544191" y="832833"/>
                    </a:lnTo>
                    <a:cubicBezTo>
                      <a:pt x="1545440" y="837354"/>
                      <a:pt x="1539220" y="841443"/>
                      <a:pt x="1534937" y="838970"/>
                    </a:cubicBezTo>
                    <a:lnTo>
                      <a:pt x="1490368" y="813238"/>
                    </a:lnTo>
                    <a:lnTo>
                      <a:pt x="1230668" y="1263051"/>
                    </a:lnTo>
                    <a:cubicBezTo>
                      <a:pt x="1187539" y="1337752"/>
                      <a:pt x="1107473" y="1383528"/>
                      <a:pt x="1021254" y="1383550"/>
                    </a:cubicBezTo>
                    <a:lnTo>
                      <a:pt x="501543" y="1384361"/>
                    </a:lnTo>
                    <a:cubicBezTo>
                      <a:pt x="415267" y="1384350"/>
                      <a:pt x="334810" y="1337898"/>
                      <a:pt x="291720" y="1263219"/>
                    </a:cubicBezTo>
                    <a:lnTo>
                      <a:pt x="32509" y="812697"/>
                    </a:lnTo>
                    <a:cubicBezTo>
                      <a:pt x="-10581" y="738019"/>
                      <a:pt x="-10971" y="645791"/>
                      <a:pt x="32157" y="571091"/>
                    </a:cubicBezTo>
                    <a:lnTo>
                      <a:pt x="291857" y="121278"/>
                    </a:lnTo>
                    <a:cubicBezTo>
                      <a:pt x="334985" y="46577"/>
                      <a:pt x="415052" y="801"/>
                      <a:pt x="501270" y="77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54" name="Figure">
                <a:extLst>
                  <a:ext uri="{FF2B5EF4-FFF2-40B4-BE49-F238E27FC236}">
                    <a16:creationId xmlns:a16="http://schemas.microsoft.com/office/drawing/2014/main" id="{07AE7F5E-87FC-478B-9756-58EFC44E3C14}"/>
                  </a:ext>
                </a:extLst>
              </p:cNvPr>
              <p:cNvSpPr/>
              <p:nvPr/>
            </p:nvSpPr>
            <p:spPr>
              <a:xfrm>
                <a:off x="6825585" y="3386899"/>
                <a:ext cx="1292649" cy="1146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62" h="21600" extrusionOk="0">
                    <a:moveTo>
                      <a:pt x="6130" y="0"/>
                    </a:moveTo>
                    <a:lnTo>
                      <a:pt x="15332" y="0"/>
                    </a:lnTo>
                    <a:cubicBezTo>
                      <a:pt x="15883" y="0"/>
                      <a:pt x="16379" y="344"/>
                      <a:pt x="16654" y="875"/>
                    </a:cubicBezTo>
                    <a:lnTo>
                      <a:pt x="21255" y="9940"/>
                    </a:lnTo>
                    <a:cubicBezTo>
                      <a:pt x="21531" y="10472"/>
                      <a:pt x="21531" y="11128"/>
                      <a:pt x="21255" y="11660"/>
                    </a:cubicBezTo>
                    <a:lnTo>
                      <a:pt x="16654" y="20725"/>
                    </a:lnTo>
                    <a:cubicBezTo>
                      <a:pt x="16379" y="21256"/>
                      <a:pt x="15883" y="21600"/>
                      <a:pt x="15332" y="21600"/>
                    </a:cubicBezTo>
                    <a:lnTo>
                      <a:pt x="6130" y="21600"/>
                    </a:lnTo>
                    <a:cubicBezTo>
                      <a:pt x="5579" y="21600"/>
                      <a:pt x="5083" y="21256"/>
                      <a:pt x="4808" y="20725"/>
                    </a:cubicBezTo>
                    <a:lnTo>
                      <a:pt x="207" y="11660"/>
                    </a:lnTo>
                    <a:cubicBezTo>
                      <a:pt x="-69" y="11128"/>
                      <a:pt x="-69" y="10472"/>
                      <a:pt x="207" y="9940"/>
                    </a:cubicBezTo>
                    <a:lnTo>
                      <a:pt x="4808" y="875"/>
                    </a:lnTo>
                    <a:cubicBezTo>
                      <a:pt x="5083" y="344"/>
                      <a:pt x="5607" y="0"/>
                      <a:pt x="613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52" name="Başlık 1"/>
            <p:cNvSpPr txBox="1">
              <a:spLocks/>
            </p:cNvSpPr>
            <p:nvPr/>
          </p:nvSpPr>
          <p:spPr>
            <a:xfrm>
              <a:off x="391549" y="5017454"/>
              <a:ext cx="756464" cy="65787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>
              <a:lvl1pPr algn="ctr" defTabSz="457200" rtl="0" eaLnBrk="1" latinLnBrk="0" hangingPunct="1"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r>
                <a:rPr lang="tr-TR" sz="4800" b="1" spc="50" dirty="0">
                  <a:ln w="11430"/>
                  <a:gradFill>
                    <a:gsLst>
                      <a:gs pos="25000">
                        <a:schemeClr val="accent2">
                          <a:satMod val="155000"/>
                        </a:schemeClr>
                      </a:gs>
                      <a:gs pos="100000">
                        <a:schemeClr val="accent2">
                          <a:shade val="45000"/>
                          <a:satMod val="165000"/>
                        </a:schemeClr>
                      </a:gs>
                    </a:gsLst>
                    <a:lin ang="5400000"/>
                  </a:gra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</a:rPr>
                <a:t>?</a:t>
              </a:r>
              <a:endParaRPr lang="en-US" sz="4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endParaRP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35016093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50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3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"/>
                            </p:stCondLst>
                            <p:childTnLst>
                              <p:par>
                                <p:cTn id="41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" dur="5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44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7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500"/>
                            </p:stCondLst>
                            <p:childTnLst>
                              <p:par>
                                <p:cTn id="7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84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500"/>
                            </p:stCondLst>
                            <p:childTnLst>
                              <p:par>
                                <p:cTn id="87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" dur="5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5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90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 animBg="1"/>
      <p:bldP spid="34" grpId="1" animBg="1"/>
      <p:bldP spid="46" grpId="0" animBg="1"/>
      <p:bldP spid="47" grpId="0" animBg="1"/>
      <p:bldP spid="48" grpId="0" animBg="1"/>
      <p:bldP spid="49" grpId="0" animBg="1"/>
      <p:bldP spid="49" grpId="1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Resim 6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22161" y="732583"/>
            <a:ext cx="4127982" cy="2751988"/>
          </a:xfrm>
          <a:prstGeom prst="rect">
            <a:avLst/>
          </a:prstGeom>
        </p:spPr>
      </p:pic>
      <p:pic>
        <p:nvPicPr>
          <p:cNvPr id="4" name="Resim 3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78536" y="732583"/>
            <a:ext cx="4127982" cy="2751988"/>
          </a:xfrm>
          <a:prstGeom prst="rect">
            <a:avLst/>
          </a:prstGeom>
        </p:spPr>
      </p:pic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İskân Politikasının Yararları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20" name="Rectangle: Rounded Corners 111">
            <a:hlinkClick r:id="rId6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1029145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16" name="Yuvarlatılmış Dikdörtgen 15"/>
          <p:cNvSpPr/>
          <p:nvPr/>
        </p:nvSpPr>
        <p:spPr>
          <a:xfrm>
            <a:off x="1066800" y="2896337"/>
            <a:ext cx="4139718" cy="809624"/>
          </a:xfrm>
          <a:prstGeom prst="roundRect">
            <a:avLst>
              <a:gd name="adj" fmla="val 2151"/>
            </a:avLst>
          </a:prstGeom>
          <a:solidFill>
            <a:schemeClr val="bg1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Fethedilen yerlerde kalıcılık sağlandı.</a:t>
            </a:r>
            <a:endParaRPr lang="tr-TR" sz="1400" dirty="0" smtClean="0">
              <a:solidFill>
                <a:schemeClr val="tx1"/>
              </a:solidFill>
            </a:endParaRPr>
          </a:p>
        </p:txBody>
      </p:sp>
      <p:sp>
        <p:nvSpPr>
          <p:cNvPr id="25" name="Yuvarlatılmış Dikdörtgen 24"/>
          <p:cNvSpPr/>
          <p:nvPr/>
        </p:nvSpPr>
        <p:spPr>
          <a:xfrm>
            <a:off x="7198689" y="2920279"/>
            <a:ext cx="4139718" cy="809624"/>
          </a:xfrm>
          <a:prstGeom prst="roundRect">
            <a:avLst>
              <a:gd name="adj" fmla="val 2151"/>
            </a:avLst>
          </a:prstGeom>
          <a:solidFill>
            <a:schemeClr val="bg1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Fethedilen yerlere Türk-İslam eserleri yapılmış bölge Türkleştirilmiştir.</a:t>
            </a:r>
            <a:endParaRPr lang="tr-TR" sz="1400" dirty="0" smtClean="0">
              <a:solidFill>
                <a:schemeClr val="tx1"/>
              </a:solidFill>
            </a:endParaRPr>
          </a:p>
        </p:txBody>
      </p:sp>
      <p:pic>
        <p:nvPicPr>
          <p:cNvPr id="26" name="Resim 25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66800" y="3817569"/>
            <a:ext cx="4127982" cy="2751988"/>
          </a:xfrm>
          <a:prstGeom prst="rect">
            <a:avLst/>
          </a:prstGeom>
        </p:spPr>
      </p:pic>
      <p:sp>
        <p:nvSpPr>
          <p:cNvPr id="27" name="Yuvarlatılmış Dikdörtgen 26"/>
          <p:cNvSpPr/>
          <p:nvPr/>
        </p:nvSpPr>
        <p:spPr>
          <a:xfrm>
            <a:off x="1055064" y="5991226"/>
            <a:ext cx="4139718" cy="809624"/>
          </a:xfrm>
          <a:prstGeom prst="roundRect">
            <a:avLst>
              <a:gd name="adj" fmla="val 2151"/>
            </a:avLst>
          </a:prstGeom>
          <a:solidFill>
            <a:schemeClr val="bg1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>
                <a:solidFill>
                  <a:schemeClr val="tx1"/>
                </a:solidFill>
              </a:rPr>
              <a:t>Boş topraklar tarıma açıldı, üretim ve ticaret canlandı.</a:t>
            </a:r>
            <a:endParaRPr lang="tr-TR" sz="1400" dirty="0" smtClean="0">
              <a:solidFill>
                <a:schemeClr val="tx1"/>
              </a:solidFill>
            </a:endParaRPr>
          </a:p>
        </p:txBody>
      </p:sp>
      <p:pic>
        <p:nvPicPr>
          <p:cNvPr id="8" name="Resim 7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22161" y="3817569"/>
            <a:ext cx="4137867" cy="2758578"/>
          </a:xfrm>
          <a:prstGeom prst="rect">
            <a:avLst/>
          </a:prstGeom>
        </p:spPr>
      </p:pic>
      <p:sp>
        <p:nvSpPr>
          <p:cNvPr id="28" name="Yuvarlatılmış Dikdörtgen 27"/>
          <p:cNvSpPr/>
          <p:nvPr/>
        </p:nvSpPr>
        <p:spPr>
          <a:xfrm>
            <a:off x="7216293" y="5991226"/>
            <a:ext cx="4139718" cy="809624"/>
          </a:xfrm>
          <a:prstGeom prst="roundRect">
            <a:avLst>
              <a:gd name="adj" fmla="val 2151"/>
            </a:avLst>
          </a:prstGeom>
          <a:solidFill>
            <a:schemeClr val="bg1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Yeni yerleşimler sınır boylarında yapıldı ve sınırların güvenliği sağlandı.</a:t>
            </a:r>
            <a:endParaRPr lang="tr-TR" sz="1400" dirty="0" smtClean="0">
              <a:solidFill>
                <a:schemeClr val="tx1"/>
              </a:solidFill>
            </a:endParaRPr>
          </a:p>
        </p:txBody>
      </p:sp>
      <p:grpSp>
        <p:nvGrpSpPr>
          <p:cNvPr id="30" name="Grup 29"/>
          <p:cNvGrpSpPr/>
          <p:nvPr/>
        </p:nvGrpSpPr>
        <p:grpSpPr>
          <a:xfrm rot="20968082">
            <a:off x="167362" y="2880502"/>
            <a:ext cx="11275932" cy="1208136"/>
            <a:chOff x="375722" y="2050085"/>
            <a:chExt cx="11275932" cy="1208136"/>
          </a:xfr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</p:grpSpPr>
        <p:pic>
          <p:nvPicPr>
            <p:cNvPr id="31" name="Resim 30"/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5722" y="2050085"/>
              <a:ext cx="11275932" cy="1208136"/>
            </a:xfrm>
            <a:prstGeom prst="rect">
              <a:avLst/>
            </a:prstGeom>
            <a:ln>
              <a:noFill/>
            </a:ln>
            <a:effectLst/>
            <a:sp3d prstMaterial="softEdge">
              <a:bevelT w="127000" prst="artDeco"/>
            </a:sp3d>
          </p:spPr>
        </p:pic>
        <p:sp>
          <p:nvSpPr>
            <p:cNvPr id="32" name="Title 1"/>
            <p:cNvSpPr txBox="1">
              <a:spLocks/>
            </p:cNvSpPr>
            <p:nvPr/>
          </p:nvSpPr>
          <p:spPr>
            <a:xfrm>
              <a:off x="2101455" y="2154413"/>
              <a:ext cx="8798768" cy="1003098"/>
            </a:xfrm>
            <a:prstGeom prst="rect">
              <a:avLst/>
            </a:prstGeom>
            <a:ln>
              <a:noFill/>
            </a:ln>
            <a:effectLst/>
            <a:sp3d prstMaterial="softEdge">
              <a:bevelT w="127000" prst="artDeco"/>
            </a:sp3d>
          </p:spPr>
          <p:txBody>
            <a:bodyPr vert="horz" lIns="91440" tIns="45720" rIns="91440" bIns="45720" rtlCol="0" anchor="ctr" anchorCtr="0">
              <a:noAutofit/>
            </a:bodyPr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4000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tr-TR" sz="2400" dirty="0" smtClean="0">
                  <a:solidFill>
                    <a:schemeClr val="tx1"/>
                  </a:solidFill>
                </a:rPr>
                <a:t>Husumetli kişilerin göç ettirilmesi sonucunda Anadolu’da</a:t>
              </a:r>
            </a:p>
            <a:p>
              <a:pPr algn="ctr"/>
              <a:r>
                <a:rPr lang="tr-TR" sz="2400" dirty="0" smtClean="0">
                  <a:solidFill>
                    <a:schemeClr val="tx1"/>
                  </a:solidFill>
                </a:rPr>
                <a:t> huzur sağlanmış oldu.</a:t>
              </a: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5843819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"/>
                            </p:stCondLst>
                            <p:childTnLst>
                              <p:par>
                                <p:cTn id="3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"/>
                            </p:stCondLst>
                            <p:childTnLst>
                              <p:par>
                                <p:cTn id="50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25" grpId="0" animBg="1"/>
      <p:bldP spid="27" grpId="0" animBg="1"/>
      <p:bldP spid="28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err="1" smtClean="0">
                <a:solidFill>
                  <a:schemeClr val="bg1"/>
                </a:solidFill>
              </a:rPr>
              <a:t>İstimâlet</a:t>
            </a:r>
            <a:r>
              <a:rPr lang="tr-TR" sz="2800" dirty="0" smtClean="0">
                <a:solidFill>
                  <a:schemeClr val="bg1"/>
                </a:solidFill>
              </a:rPr>
              <a:t> Politikası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20" name="Rectangle: Rounded Corners 111">
            <a:hlinkClick r:id="rId4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1029145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1" name="Google Shape;1450;p25"/>
          <p:cNvSpPr/>
          <p:nvPr/>
        </p:nvSpPr>
        <p:spPr>
          <a:xfrm>
            <a:off x="373139" y="852179"/>
            <a:ext cx="11552161" cy="1357621"/>
          </a:xfrm>
          <a:custGeom>
            <a:avLst/>
            <a:gdLst>
              <a:gd name="connsiteX0" fmla="*/ 587332 w 597081"/>
              <a:gd name="connsiteY0" fmla="*/ 6776 h 158308"/>
              <a:gd name="connsiteX1" fmla="*/ 523514 w 597081"/>
              <a:gd name="connsiteY1" fmla="*/ 5442 h 158308"/>
              <a:gd name="connsiteX2" fmla="*/ 453505 w 597081"/>
              <a:gd name="connsiteY2" fmla="*/ 5442 h 158308"/>
              <a:gd name="connsiteX3" fmla="*/ 315488 w 597081"/>
              <a:gd name="connsiteY3" fmla="*/ 204 h 158308"/>
              <a:gd name="connsiteX4" fmla="*/ 36120 w 597081"/>
              <a:gd name="connsiteY4" fmla="*/ 9062 h 158308"/>
              <a:gd name="connsiteX5" fmla="*/ 22223 w 597081"/>
              <a:gd name="connsiteY5" fmla="*/ 24492 h 158308"/>
              <a:gd name="connsiteX6" fmla="*/ 22880 w 597081"/>
              <a:gd name="connsiteY6" fmla="*/ 28112 h 158308"/>
              <a:gd name="connsiteX7" fmla="*/ 15641 w 597081"/>
              <a:gd name="connsiteY7" fmla="*/ 47638 h 158308"/>
              <a:gd name="connsiteX8" fmla="*/ 10117 w 597081"/>
              <a:gd name="connsiteY8" fmla="*/ 48781 h 158308"/>
              <a:gd name="connsiteX9" fmla="*/ 13927 w 597081"/>
              <a:gd name="connsiteY9" fmla="*/ 77356 h 158308"/>
              <a:gd name="connsiteX10" fmla="*/ 35358 w 597081"/>
              <a:gd name="connsiteY10" fmla="*/ 76213 h 158308"/>
              <a:gd name="connsiteX11" fmla="*/ 27357 w 597081"/>
              <a:gd name="connsiteY11" fmla="*/ 88692 h 158308"/>
              <a:gd name="connsiteX12" fmla="*/ 38406 w 597081"/>
              <a:gd name="connsiteY12" fmla="*/ 102789 h 158308"/>
              <a:gd name="connsiteX13" fmla="*/ 42444 w 597081"/>
              <a:gd name="connsiteY13" fmla="*/ 122314 h 158308"/>
              <a:gd name="connsiteX14" fmla="*/ 44787 w 597081"/>
              <a:gd name="connsiteY14" fmla="*/ 123552 h 158308"/>
              <a:gd name="connsiteX15" fmla="*/ 36977 w 597081"/>
              <a:gd name="connsiteY15" fmla="*/ 124981 h 158308"/>
              <a:gd name="connsiteX16" fmla="*/ 40692 w 597081"/>
              <a:gd name="connsiteY16" fmla="*/ 153556 h 158308"/>
              <a:gd name="connsiteX17" fmla="*/ 68600 w 597081"/>
              <a:gd name="connsiteY17" fmla="*/ 151270 h 158308"/>
              <a:gd name="connsiteX18" fmla="*/ 81173 w 597081"/>
              <a:gd name="connsiteY18" fmla="*/ 147842 h 158308"/>
              <a:gd name="connsiteX19" fmla="*/ 149848 w 597081"/>
              <a:gd name="connsiteY19" fmla="*/ 145079 h 158308"/>
              <a:gd name="connsiteX20" fmla="*/ 261100 w 597081"/>
              <a:gd name="connsiteY20" fmla="*/ 145746 h 158308"/>
              <a:gd name="connsiteX21" fmla="*/ 480747 w 597081"/>
              <a:gd name="connsiteY21" fmla="*/ 158224 h 158308"/>
              <a:gd name="connsiteX22" fmla="*/ 494082 w 597081"/>
              <a:gd name="connsiteY22" fmla="*/ 148128 h 158308"/>
              <a:gd name="connsiteX23" fmla="*/ 527134 w 597081"/>
              <a:gd name="connsiteY23" fmla="*/ 151652 h 158308"/>
              <a:gd name="connsiteX24" fmla="*/ 530848 w 597081"/>
              <a:gd name="connsiteY24" fmla="*/ 123648 h 158308"/>
              <a:gd name="connsiteX25" fmla="*/ 491796 w 597081"/>
              <a:gd name="connsiteY25" fmla="*/ 118314 h 158308"/>
              <a:gd name="connsiteX26" fmla="*/ 505131 w 597081"/>
              <a:gd name="connsiteY26" fmla="*/ 118314 h 158308"/>
              <a:gd name="connsiteX27" fmla="*/ 519342 w 597081"/>
              <a:gd name="connsiteY27" fmla="*/ 102121 h 158308"/>
              <a:gd name="connsiteX28" fmla="*/ 519323 w 597081"/>
              <a:gd name="connsiteY28" fmla="*/ 101836 h 158308"/>
              <a:gd name="connsiteX29" fmla="*/ 547041 w 597081"/>
              <a:gd name="connsiteY29" fmla="*/ 104027 h 158308"/>
              <a:gd name="connsiteX30" fmla="*/ 550756 w 597081"/>
              <a:gd name="connsiteY30" fmla="*/ 75452 h 158308"/>
              <a:gd name="connsiteX31" fmla="*/ 540278 w 597081"/>
              <a:gd name="connsiteY31" fmla="*/ 74118 h 158308"/>
              <a:gd name="connsiteX32" fmla="*/ 535325 w 597081"/>
              <a:gd name="connsiteY32" fmla="*/ 48781 h 158308"/>
              <a:gd name="connsiteX33" fmla="*/ 512560 w 597081"/>
              <a:gd name="connsiteY33" fmla="*/ 45639 h 158308"/>
              <a:gd name="connsiteX34" fmla="*/ 561900 w 597081"/>
              <a:gd name="connsiteY34" fmla="*/ 44114 h 158308"/>
              <a:gd name="connsiteX35" fmla="*/ 574854 w 597081"/>
              <a:gd name="connsiteY35" fmla="*/ 34589 h 158308"/>
              <a:gd name="connsiteX36" fmla="*/ 585021 w 597081"/>
              <a:gd name="connsiteY36" fmla="*/ 29875 h 158308"/>
              <a:gd name="connsiteX37" fmla="*/ 597057 w 597081"/>
              <a:gd name="connsiteY37" fmla="*/ 19540 h 158308"/>
              <a:gd name="connsiteX38" fmla="*/ 587332 w 597081"/>
              <a:gd name="connsiteY38" fmla="*/ 6776 h 158308"/>
              <a:gd name="connsiteX39" fmla="*/ 152896 w 597081"/>
              <a:gd name="connsiteY39" fmla="*/ 90406 h 158308"/>
              <a:gd name="connsiteX40" fmla="*/ 160897 w 597081"/>
              <a:gd name="connsiteY40" fmla="*/ 90406 h 158308"/>
              <a:gd name="connsiteX41" fmla="*/ 153754 w 597081"/>
              <a:gd name="connsiteY41" fmla="*/ 90406 h 158308"/>
              <a:gd name="connsiteX42" fmla="*/ 152896 w 597081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74854 w 606086"/>
              <a:gd name="connsiteY35" fmla="*/ 34589 h 158308"/>
              <a:gd name="connsiteX36" fmla="*/ 585021 w 606086"/>
              <a:gd name="connsiteY36" fmla="*/ 29875 h 158308"/>
              <a:gd name="connsiteX37" fmla="*/ 597057 w 606086"/>
              <a:gd name="connsiteY37" fmla="*/ 19540 h 158308"/>
              <a:gd name="connsiteX38" fmla="*/ 587332 w 606086"/>
              <a:gd name="connsiteY38" fmla="*/ 6776 h 158308"/>
              <a:gd name="connsiteX39" fmla="*/ 152896 w 606086"/>
              <a:gd name="connsiteY39" fmla="*/ 90406 h 158308"/>
              <a:gd name="connsiteX40" fmla="*/ 160897 w 606086"/>
              <a:gd name="connsiteY40" fmla="*/ 90406 h 158308"/>
              <a:gd name="connsiteX41" fmla="*/ 153754 w 606086"/>
              <a:gd name="connsiteY41" fmla="*/ 90406 h 158308"/>
              <a:gd name="connsiteX42" fmla="*/ 152896 w 606086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74854 w 606086"/>
              <a:gd name="connsiteY36" fmla="*/ 34589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92339 w 606086"/>
              <a:gd name="connsiteY36" fmla="*/ 33916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10253"/>
              <a:gd name="connsiteY0" fmla="*/ 6776 h 158308"/>
              <a:gd name="connsiteX1" fmla="*/ 523514 w 610253"/>
              <a:gd name="connsiteY1" fmla="*/ 5442 h 158308"/>
              <a:gd name="connsiteX2" fmla="*/ 453505 w 610253"/>
              <a:gd name="connsiteY2" fmla="*/ 5442 h 158308"/>
              <a:gd name="connsiteX3" fmla="*/ 315488 w 610253"/>
              <a:gd name="connsiteY3" fmla="*/ 204 h 158308"/>
              <a:gd name="connsiteX4" fmla="*/ 36120 w 610253"/>
              <a:gd name="connsiteY4" fmla="*/ 9062 h 158308"/>
              <a:gd name="connsiteX5" fmla="*/ 22223 w 610253"/>
              <a:gd name="connsiteY5" fmla="*/ 24492 h 158308"/>
              <a:gd name="connsiteX6" fmla="*/ 22880 w 610253"/>
              <a:gd name="connsiteY6" fmla="*/ 28112 h 158308"/>
              <a:gd name="connsiteX7" fmla="*/ 15641 w 610253"/>
              <a:gd name="connsiteY7" fmla="*/ 47638 h 158308"/>
              <a:gd name="connsiteX8" fmla="*/ 10117 w 610253"/>
              <a:gd name="connsiteY8" fmla="*/ 48781 h 158308"/>
              <a:gd name="connsiteX9" fmla="*/ 13927 w 610253"/>
              <a:gd name="connsiteY9" fmla="*/ 77356 h 158308"/>
              <a:gd name="connsiteX10" fmla="*/ 35358 w 610253"/>
              <a:gd name="connsiteY10" fmla="*/ 76213 h 158308"/>
              <a:gd name="connsiteX11" fmla="*/ 27357 w 610253"/>
              <a:gd name="connsiteY11" fmla="*/ 88692 h 158308"/>
              <a:gd name="connsiteX12" fmla="*/ 38406 w 610253"/>
              <a:gd name="connsiteY12" fmla="*/ 102789 h 158308"/>
              <a:gd name="connsiteX13" fmla="*/ 42444 w 610253"/>
              <a:gd name="connsiteY13" fmla="*/ 122314 h 158308"/>
              <a:gd name="connsiteX14" fmla="*/ 44787 w 610253"/>
              <a:gd name="connsiteY14" fmla="*/ 123552 h 158308"/>
              <a:gd name="connsiteX15" fmla="*/ 36977 w 610253"/>
              <a:gd name="connsiteY15" fmla="*/ 124981 h 158308"/>
              <a:gd name="connsiteX16" fmla="*/ 40692 w 610253"/>
              <a:gd name="connsiteY16" fmla="*/ 153556 h 158308"/>
              <a:gd name="connsiteX17" fmla="*/ 68600 w 610253"/>
              <a:gd name="connsiteY17" fmla="*/ 151270 h 158308"/>
              <a:gd name="connsiteX18" fmla="*/ 81173 w 610253"/>
              <a:gd name="connsiteY18" fmla="*/ 147842 h 158308"/>
              <a:gd name="connsiteX19" fmla="*/ 149848 w 610253"/>
              <a:gd name="connsiteY19" fmla="*/ 145079 h 158308"/>
              <a:gd name="connsiteX20" fmla="*/ 261100 w 610253"/>
              <a:gd name="connsiteY20" fmla="*/ 145746 h 158308"/>
              <a:gd name="connsiteX21" fmla="*/ 480747 w 610253"/>
              <a:gd name="connsiteY21" fmla="*/ 158224 h 158308"/>
              <a:gd name="connsiteX22" fmla="*/ 494082 w 610253"/>
              <a:gd name="connsiteY22" fmla="*/ 148128 h 158308"/>
              <a:gd name="connsiteX23" fmla="*/ 527134 w 610253"/>
              <a:gd name="connsiteY23" fmla="*/ 151652 h 158308"/>
              <a:gd name="connsiteX24" fmla="*/ 530848 w 610253"/>
              <a:gd name="connsiteY24" fmla="*/ 123648 h 158308"/>
              <a:gd name="connsiteX25" fmla="*/ 491796 w 610253"/>
              <a:gd name="connsiteY25" fmla="*/ 118314 h 158308"/>
              <a:gd name="connsiteX26" fmla="*/ 505131 w 610253"/>
              <a:gd name="connsiteY26" fmla="*/ 118314 h 158308"/>
              <a:gd name="connsiteX27" fmla="*/ 519342 w 610253"/>
              <a:gd name="connsiteY27" fmla="*/ 102121 h 158308"/>
              <a:gd name="connsiteX28" fmla="*/ 519323 w 610253"/>
              <a:gd name="connsiteY28" fmla="*/ 101836 h 158308"/>
              <a:gd name="connsiteX29" fmla="*/ 547041 w 610253"/>
              <a:gd name="connsiteY29" fmla="*/ 104027 h 158308"/>
              <a:gd name="connsiteX30" fmla="*/ 550756 w 610253"/>
              <a:gd name="connsiteY30" fmla="*/ 75452 h 158308"/>
              <a:gd name="connsiteX31" fmla="*/ 540278 w 610253"/>
              <a:gd name="connsiteY31" fmla="*/ 74118 h 158308"/>
              <a:gd name="connsiteX32" fmla="*/ 600771 w 610253"/>
              <a:gd name="connsiteY32" fmla="*/ 57535 h 158308"/>
              <a:gd name="connsiteX33" fmla="*/ 605483 w 610253"/>
              <a:gd name="connsiteY33" fmla="*/ 50353 h 158308"/>
              <a:gd name="connsiteX34" fmla="*/ 561900 w 610253"/>
              <a:gd name="connsiteY34" fmla="*/ 44114 h 158308"/>
              <a:gd name="connsiteX35" fmla="*/ 590801 w 610253"/>
              <a:gd name="connsiteY35" fmla="*/ 38829 h 158308"/>
              <a:gd name="connsiteX36" fmla="*/ 592339 w 610253"/>
              <a:gd name="connsiteY36" fmla="*/ 33916 h 158308"/>
              <a:gd name="connsiteX37" fmla="*/ 585021 w 610253"/>
              <a:gd name="connsiteY37" fmla="*/ 29875 h 158308"/>
              <a:gd name="connsiteX38" fmla="*/ 597057 w 610253"/>
              <a:gd name="connsiteY38" fmla="*/ 19540 h 158308"/>
              <a:gd name="connsiteX39" fmla="*/ 587332 w 610253"/>
              <a:gd name="connsiteY39" fmla="*/ 6776 h 158308"/>
              <a:gd name="connsiteX40" fmla="*/ 152896 w 610253"/>
              <a:gd name="connsiteY40" fmla="*/ 90406 h 158308"/>
              <a:gd name="connsiteX41" fmla="*/ 160897 w 610253"/>
              <a:gd name="connsiteY41" fmla="*/ 90406 h 158308"/>
              <a:gd name="connsiteX42" fmla="*/ 153754 w 610253"/>
              <a:gd name="connsiteY42" fmla="*/ 90406 h 158308"/>
              <a:gd name="connsiteX43" fmla="*/ 152896 w 610253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50756 w 608359"/>
              <a:gd name="connsiteY30" fmla="*/ 7545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90082 w 608359"/>
              <a:gd name="connsiteY23" fmla="*/ 148285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1900 w 608359"/>
              <a:gd name="connsiteY34" fmla="*/ 44114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0884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5380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75073 w 601018"/>
              <a:gd name="connsiteY26" fmla="*/ 116294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57452 w 601018"/>
              <a:gd name="connsiteY18" fmla="*/ 139164 h 158970"/>
              <a:gd name="connsiteX19" fmla="*/ 81173 w 601018"/>
              <a:gd name="connsiteY19" fmla="*/ 147842 h 158970"/>
              <a:gd name="connsiteX20" fmla="*/ 149848 w 601018"/>
              <a:gd name="connsiteY20" fmla="*/ 145079 h 158970"/>
              <a:gd name="connsiteX21" fmla="*/ 261100 w 601018"/>
              <a:gd name="connsiteY21" fmla="*/ 145746 h 158970"/>
              <a:gd name="connsiteX22" fmla="*/ 480747 w 601018"/>
              <a:gd name="connsiteY22" fmla="*/ 158224 h 158970"/>
              <a:gd name="connsiteX23" fmla="*/ 571018 w 601018"/>
              <a:gd name="connsiteY23" fmla="*/ 154189 h 158970"/>
              <a:gd name="connsiteX24" fmla="*/ 590082 w 601018"/>
              <a:gd name="connsiteY24" fmla="*/ 148285 h 158970"/>
              <a:gd name="connsiteX25" fmla="*/ 595295 w 601018"/>
              <a:gd name="connsiteY25" fmla="*/ 135769 h 158970"/>
              <a:gd name="connsiteX26" fmla="*/ 583220 w 601018"/>
              <a:gd name="connsiteY26" fmla="*/ 125048 h 158970"/>
              <a:gd name="connsiteX27" fmla="*/ 586563 w 601018"/>
              <a:gd name="connsiteY27" fmla="*/ 115621 h 158970"/>
              <a:gd name="connsiteX28" fmla="*/ 583289 w 601018"/>
              <a:gd name="connsiteY28" fmla="*/ 109528 h 158970"/>
              <a:gd name="connsiteX29" fmla="*/ 591763 w 601018"/>
              <a:gd name="connsiteY29" fmla="*/ 101836 h 158970"/>
              <a:gd name="connsiteX30" fmla="*/ 586508 w 601018"/>
              <a:gd name="connsiteY30" fmla="*/ 92579 h 158970"/>
              <a:gd name="connsiteX31" fmla="*/ 587725 w 601018"/>
              <a:gd name="connsiteY31" fmla="*/ 71412 h 158970"/>
              <a:gd name="connsiteX32" fmla="*/ 589237 w 601018"/>
              <a:gd name="connsiteY32" fmla="*/ 70078 h 158970"/>
              <a:gd name="connsiteX33" fmla="*/ 600771 w 601018"/>
              <a:gd name="connsiteY33" fmla="*/ 57535 h 158970"/>
              <a:gd name="connsiteX34" fmla="*/ 593493 w 601018"/>
              <a:gd name="connsiteY34" fmla="*/ 54393 h 158970"/>
              <a:gd name="connsiteX35" fmla="*/ 585380 w 601018"/>
              <a:gd name="connsiteY35" fmla="*/ 48828 h 158970"/>
              <a:gd name="connsiteX36" fmla="*/ 590801 w 601018"/>
              <a:gd name="connsiteY36" fmla="*/ 38829 h 158970"/>
              <a:gd name="connsiteX37" fmla="*/ 592339 w 601018"/>
              <a:gd name="connsiteY37" fmla="*/ 33916 h 158970"/>
              <a:gd name="connsiteX38" fmla="*/ 585021 w 601018"/>
              <a:gd name="connsiteY38" fmla="*/ 29875 h 158970"/>
              <a:gd name="connsiteX39" fmla="*/ 597057 w 601018"/>
              <a:gd name="connsiteY39" fmla="*/ 19540 h 158970"/>
              <a:gd name="connsiteX40" fmla="*/ 587332 w 601018"/>
              <a:gd name="connsiteY40" fmla="*/ 6776 h 158970"/>
              <a:gd name="connsiteX41" fmla="*/ 152896 w 601018"/>
              <a:gd name="connsiteY41" fmla="*/ 90406 h 158970"/>
              <a:gd name="connsiteX42" fmla="*/ 160897 w 601018"/>
              <a:gd name="connsiteY42" fmla="*/ 90406 h 158970"/>
              <a:gd name="connsiteX43" fmla="*/ 153754 w 601018"/>
              <a:gd name="connsiteY43" fmla="*/ 90406 h 158970"/>
              <a:gd name="connsiteX44" fmla="*/ 152896 w 601018"/>
              <a:gd name="connsiteY44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86079 w 601018"/>
              <a:gd name="connsiteY20" fmla="*/ 138339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596365" h="158970" extrusionOk="0">
                <a:moveTo>
                  <a:pt x="582679" y="6776"/>
                </a:moveTo>
                <a:cubicBezTo>
                  <a:pt x="561562" y="3442"/>
                  <a:pt x="540092" y="2967"/>
                  <a:pt x="518861" y="5442"/>
                </a:cubicBezTo>
                <a:cubicBezTo>
                  <a:pt x="495525" y="6396"/>
                  <a:pt x="472189" y="6205"/>
                  <a:pt x="448852" y="5442"/>
                </a:cubicBezTo>
                <a:cubicBezTo>
                  <a:pt x="402847" y="4110"/>
                  <a:pt x="356841" y="870"/>
                  <a:pt x="310835" y="204"/>
                </a:cubicBezTo>
                <a:cubicBezTo>
                  <a:pt x="217681" y="-1225"/>
                  <a:pt x="124431" y="5157"/>
                  <a:pt x="31467" y="9062"/>
                </a:cubicBezTo>
                <a:cubicBezTo>
                  <a:pt x="23380" y="9443"/>
                  <a:pt x="17151" y="16396"/>
                  <a:pt x="17570" y="24492"/>
                </a:cubicBezTo>
                <a:cubicBezTo>
                  <a:pt x="17636" y="25730"/>
                  <a:pt x="17856" y="26969"/>
                  <a:pt x="18227" y="28112"/>
                </a:cubicBezTo>
                <a:cubicBezTo>
                  <a:pt x="11264" y="31922"/>
                  <a:pt x="8169" y="40209"/>
                  <a:pt x="10988" y="47638"/>
                </a:cubicBezTo>
                <a:lnTo>
                  <a:pt x="5464" y="48781"/>
                </a:lnTo>
                <a:cubicBezTo>
                  <a:pt x="2618" y="58748"/>
                  <a:pt x="-7109" y="77356"/>
                  <a:pt x="9274" y="77356"/>
                </a:cubicBezTo>
                <a:lnTo>
                  <a:pt x="8224" y="83621"/>
                </a:lnTo>
                <a:cubicBezTo>
                  <a:pt x="3328" y="85812"/>
                  <a:pt x="13183" y="84704"/>
                  <a:pt x="13212" y="90039"/>
                </a:cubicBezTo>
                <a:cubicBezTo>
                  <a:pt x="13364" y="96706"/>
                  <a:pt x="9867" y="103094"/>
                  <a:pt x="16268" y="104809"/>
                </a:cubicBezTo>
                <a:cubicBezTo>
                  <a:pt x="11991" y="111285"/>
                  <a:pt x="4808" y="111294"/>
                  <a:pt x="11313" y="115580"/>
                </a:cubicBezTo>
                <a:cubicBezTo>
                  <a:pt x="12056" y="116057"/>
                  <a:pt x="9839" y="123172"/>
                  <a:pt x="10658" y="123552"/>
                </a:cubicBezTo>
                <a:cubicBezTo>
                  <a:pt x="8087" y="123552"/>
                  <a:pt x="16936" y="123010"/>
                  <a:pt x="16837" y="127001"/>
                </a:cubicBezTo>
                <a:cubicBezTo>
                  <a:pt x="16738" y="130992"/>
                  <a:pt x="3338" y="129227"/>
                  <a:pt x="10061" y="147496"/>
                </a:cubicBezTo>
                <a:cubicBezTo>
                  <a:pt x="23194" y="146734"/>
                  <a:pt x="37134" y="148967"/>
                  <a:pt x="48460" y="148576"/>
                </a:cubicBezTo>
                <a:cubicBezTo>
                  <a:pt x="59786" y="148185"/>
                  <a:pt x="64478" y="146180"/>
                  <a:pt x="78019" y="145148"/>
                </a:cubicBezTo>
                <a:cubicBezTo>
                  <a:pt x="100879" y="143148"/>
                  <a:pt x="109712" y="145316"/>
                  <a:pt x="145195" y="145079"/>
                </a:cubicBezTo>
                <a:cubicBezTo>
                  <a:pt x="180678" y="144842"/>
                  <a:pt x="253841" y="142979"/>
                  <a:pt x="290918" y="143726"/>
                </a:cubicBezTo>
                <a:cubicBezTo>
                  <a:pt x="366165" y="145243"/>
                  <a:pt x="402942" y="153080"/>
                  <a:pt x="476094" y="158224"/>
                </a:cubicBezTo>
                <a:cubicBezTo>
                  <a:pt x="482542" y="158986"/>
                  <a:pt x="565384" y="160570"/>
                  <a:pt x="566365" y="154189"/>
                </a:cubicBezTo>
                <a:cubicBezTo>
                  <a:pt x="577414" y="155141"/>
                  <a:pt x="581383" y="151355"/>
                  <a:pt x="585429" y="148285"/>
                </a:cubicBezTo>
                <a:cubicBezTo>
                  <a:pt x="589475" y="145215"/>
                  <a:pt x="591786" y="139642"/>
                  <a:pt x="590642" y="135769"/>
                </a:cubicBezTo>
                <a:cubicBezTo>
                  <a:pt x="589498" y="131896"/>
                  <a:pt x="591616" y="126762"/>
                  <a:pt x="578567" y="125048"/>
                </a:cubicBezTo>
                <a:lnTo>
                  <a:pt x="581910" y="115621"/>
                </a:lnTo>
                <a:cubicBezTo>
                  <a:pt x="590311" y="115049"/>
                  <a:pt x="579189" y="117910"/>
                  <a:pt x="578636" y="109528"/>
                </a:cubicBezTo>
                <a:cubicBezTo>
                  <a:pt x="578636" y="109433"/>
                  <a:pt x="586574" y="104661"/>
                  <a:pt x="587110" y="101836"/>
                </a:cubicBezTo>
                <a:cubicBezTo>
                  <a:pt x="587646" y="99011"/>
                  <a:pt x="582528" y="97650"/>
                  <a:pt x="581855" y="92579"/>
                </a:cubicBezTo>
                <a:cubicBezTo>
                  <a:pt x="581182" y="87508"/>
                  <a:pt x="599074" y="74364"/>
                  <a:pt x="583072" y="71412"/>
                </a:cubicBezTo>
                <a:lnTo>
                  <a:pt x="584584" y="70078"/>
                </a:lnTo>
                <a:cubicBezTo>
                  <a:pt x="592395" y="63315"/>
                  <a:pt x="595409" y="60149"/>
                  <a:pt x="596118" y="57535"/>
                </a:cubicBezTo>
                <a:cubicBezTo>
                  <a:pt x="596827" y="54921"/>
                  <a:pt x="596460" y="55345"/>
                  <a:pt x="588840" y="54393"/>
                </a:cubicBezTo>
                <a:cubicBezTo>
                  <a:pt x="576644" y="52089"/>
                  <a:pt x="594422" y="63926"/>
                  <a:pt x="580727" y="48828"/>
                </a:cubicBezTo>
                <a:cubicBezTo>
                  <a:pt x="568205" y="40959"/>
                  <a:pt x="583989" y="40416"/>
                  <a:pt x="586148" y="38829"/>
                </a:cubicBezTo>
                <a:cubicBezTo>
                  <a:pt x="588307" y="37242"/>
                  <a:pt x="584569" y="36194"/>
                  <a:pt x="587686" y="33916"/>
                </a:cubicBezTo>
                <a:cubicBezTo>
                  <a:pt x="590575" y="33916"/>
                  <a:pt x="577479" y="29875"/>
                  <a:pt x="580368" y="29875"/>
                </a:cubicBezTo>
                <a:cubicBezTo>
                  <a:pt x="588245" y="29494"/>
                  <a:pt x="592804" y="27445"/>
                  <a:pt x="592404" y="19540"/>
                </a:cubicBezTo>
                <a:cubicBezTo>
                  <a:pt x="592099" y="13730"/>
                  <a:pt x="588241" y="8682"/>
                  <a:pt x="582679" y="6776"/>
                </a:cubicBezTo>
                <a:close/>
                <a:moveTo>
                  <a:pt x="148243" y="90406"/>
                </a:moveTo>
                <a:lnTo>
                  <a:pt x="156244" y="90406"/>
                </a:lnTo>
                <a:lnTo>
                  <a:pt x="149101" y="90406"/>
                </a:lnTo>
                <a:lnTo>
                  <a:pt x="148243" y="90406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177800" marR="0" lvl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sz="2400" dirty="0" smtClean="0">
                <a:sym typeface="Arial"/>
              </a:rPr>
              <a:t>Osmanlı Devleti’nin fethettiği yerlerde yaşayan </a:t>
            </a:r>
            <a:r>
              <a:rPr lang="tr-TR" sz="2400" b="1" dirty="0" smtClean="0">
                <a:sym typeface="Arial"/>
              </a:rPr>
              <a:t>farklı dil, din ve kültürlere </a:t>
            </a:r>
            <a:r>
              <a:rPr lang="tr-TR" sz="2400" dirty="0" smtClean="0">
                <a:sym typeface="Arial"/>
              </a:rPr>
              <a:t>sahip </a:t>
            </a:r>
            <a:r>
              <a:rPr lang="tr-TR" sz="2400" b="1" dirty="0" smtClean="0">
                <a:sym typeface="Arial"/>
              </a:rPr>
              <a:t>halkın gönlünü kazanarak</a:t>
            </a:r>
            <a:r>
              <a:rPr lang="tr-TR" sz="2400" dirty="0" smtClean="0">
                <a:sym typeface="Arial"/>
              </a:rPr>
              <a:t> devlete bağlılığını sağlamak için uyguladığı hoşgörü politikasıdır.</a:t>
            </a:r>
            <a:endParaRPr sz="2400" dirty="0">
              <a:sym typeface="Arial"/>
            </a:endParaRPr>
          </a:p>
        </p:txBody>
      </p:sp>
      <p:pic>
        <p:nvPicPr>
          <p:cNvPr id="10" name="Resim 9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4999" y="2209800"/>
            <a:ext cx="4559300" cy="3039533"/>
          </a:xfrm>
          <a:prstGeom prst="rect">
            <a:avLst/>
          </a:prstGeom>
        </p:spPr>
      </p:pic>
      <p:sp>
        <p:nvSpPr>
          <p:cNvPr id="22" name="Yuvarlatılmış Dikdörtgen 21"/>
          <p:cNvSpPr/>
          <p:nvPr/>
        </p:nvSpPr>
        <p:spPr>
          <a:xfrm>
            <a:off x="614438" y="5432426"/>
            <a:ext cx="4579861" cy="1174528"/>
          </a:xfrm>
          <a:prstGeom prst="roundRect">
            <a:avLst>
              <a:gd name="adj" fmla="val 2151"/>
            </a:avLst>
          </a:prstGeom>
          <a:solidFill>
            <a:schemeClr val="bg1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400" dirty="0" smtClean="0">
                <a:solidFill>
                  <a:schemeClr val="tx1"/>
                </a:solidFill>
              </a:rPr>
              <a:t>Farklı dinlere mensup halkın ibadetlerini özgürce yapabilmiştir.</a:t>
            </a:r>
            <a:endParaRPr lang="tr-TR" dirty="0" smtClean="0">
              <a:solidFill>
                <a:schemeClr val="tx1"/>
              </a:solidFill>
            </a:endParaRPr>
          </a:p>
        </p:txBody>
      </p:sp>
      <p:pic>
        <p:nvPicPr>
          <p:cNvPr id="12" name="Resim 11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57180" y="2209801"/>
            <a:ext cx="4564140" cy="3042760"/>
          </a:xfrm>
          <a:prstGeom prst="rect">
            <a:avLst/>
          </a:prstGeom>
        </p:spPr>
      </p:pic>
      <p:sp>
        <p:nvSpPr>
          <p:cNvPr id="29" name="Yuvarlatılmış Dikdörtgen 28"/>
          <p:cNvSpPr/>
          <p:nvPr/>
        </p:nvSpPr>
        <p:spPr>
          <a:xfrm>
            <a:off x="6957180" y="5432426"/>
            <a:ext cx="4579861" cy="1174528"/>
          </a:xfrm>
          <a:prstGeom prst="roundRect">
            <a:avLst>
              <a:gd name="adj" fmla="val 2151"/>
            </a:avLst>
          </a:prstGeom>
          <a:solidFill>
            <a:schemeClr val="bg1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400" dirty="0" smtClean="0">
                <a:solidFill>
                  <a:schemeClr val="tx1"/>
                </a:solidFill>
              </a:rPr>
              <a:t>Halkın can, mal ve namus güvenliği sağlanmıştır.</a:t>
            </a:r>
            <a:endParaRPr lang="tr-TR" dirty="0" smtClean="0">
              <a:solidFill>
                <a:schemeClr val="tx1"/>
              </a:solidFill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9709448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 animBg="1"/>
      <p:bldP spid="29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err="1" smtClean="0">
                <a:solidFill>
                  <a:schemeClr val="bg1"/>
                </a:solidFill>
              </a:rPr>
              <a:t>İstimâlet</a:t>
            </a:r>
            <a:r>
              <a:rPr lang="tr-TR" sz="2800" dirty="0" smtClean="0">
                <a:solidFill>
                  <a:schemeClr val="bg1"/>
                </a:solidFill>
              </a:rPr>
              <a:t> Politikası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20" name="Rectangle: Rounded Corners 111">
            <a:hlinkClick r:id="rId4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1029145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2" name="Yuvarlatılmış Dikdörtgen 21"/>
          <p:cNvSpPr/>
          <p:nvPr/>
        </p:nvSpPr>
        <p:spPr>
          <a:xfrm>
            <a:off x="502406" y="2819400"/>
            <a:ext cx="4521200" cy="844550"/>
          </a:xfrm>
          <a:prstGeom prst="roundRect">
            <a:avLst>
              <a:gd name="adj" fmla="val 2151"/>
            </a:avLst>
          </a:prstGeom>
          <a:solidFill>
            <a:schemeClr val="bg1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400" dirty="0" smtClean="0">
                <a:solidFill>
                  <a:schemeClr val="tx1"/>
                </a:solidFill>
              </a:rPr>
              <a:t>Halkın gelenek, göreneklerine karışılmadı.</a:t>
            </a:r>
            <a:endParaRPr lang="tr-TR" dirty="0" smtClean="0">
              <a:solidFill>
                <a:schemeClr val="tx1"/>
              </a:solidFill>
            </a:endParaRPr>
          </a:p>
        </p:txBody>
      </p:sp>
      <p:pic>
        <p:nvPicPr>
          <p:cNvPr id="2" name="Resim 1"/>
          <p:cNvPicPr>
            <a:picLocks noChangeAspect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227" b="19284"/>
          <a:stretch/>
        </p:blipFill>
        <p:spPr>
          <a:xfrm>
            <a:off x="866775" y="800100"/>
            <a:ext cx="3908853" cy="2019300"/>
          </a:xfrm>
          <a:prstGeom prst="rect">
            <a:avLst/>
          </a:prstGeom>
        </p:spPr>
      </p:pic>
      <p:pic>
        <p:nvPicPr>
          <p:cNvPr id="4" name="Resim 3"/>
          <p:cNvPicPr>
            <a:picLocks noChangeAspect="1"/>
          </p:cNvPicPr>
          <p:nvPr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817" b="15994"/>
          <a:stretch/>
        </p:blipFill>
        <p:spPr>
          <a:xfrm>
            <a:off x="7256718" y="782663"/>
            <a:ext cx="3957943" cy="2036737"/>
          </a:xfrm>
          <a:prstGeom prst="rect">
            <a:avLst/>
          </a:prstGeom>
        </p:spPr>
      </p:pic>
      <p:sp>
        <p:nvSpPr>
          <p:cNvPr id="23" name="Yuvarlatılmış Dikdörtgen 22"/>
          <p:cNvSpPr/>
          <p:nvPr/>
        </p:nvSpPr>
        <p:spPr>
          <a:xfrm>
            <a:off x="502406" y="5848350"/>
            <a:ext cx="4521200" cy="844550"/>
          </a:xfrm>
          <a:prstGeom prst="roundRect">
            <a:avLst>
              <a:gd name="adj" fmla="val 2151"/>
            </a:avLst>
          </a:prstGeom>
          <a:solidFill>
            <a:schemeClr val="bg1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400" dirty="0" smtClean="0">
                <a:solidFill>
                  <a:schemeClr val="tx1"/>
                </a:solidFill>
              </a:rPr>
              <a:t>Herkese adil davranıldı. Sorunları çözüldü.</a:t>
            </a:r>
            <a:endParaRPr lang="tr-TR" dirty="0" smtClean="0">
              <a:solidFill>
                <a:schemeClr val="tx1"/>
              </a:solidFill>
            </a:endParaRPr>
          </a:p>
        </p:txBody>
      </p:sp>
      <p:sp>
        <p:nvSpPr>
          <p:cNvPr id="25" name="Yuvarlatılmış Dikdörtgen 24"/>
          <p:cNvSpPr/>
          <p:nvPr/>
        </p:nvSpPr>
        <p:spPr>
          <a:xfrm>
            <a:off x="6977878" y="2819400"/>
            <a:ext cx="4521200" cy="844550"/>
          </a:xfrm>
          <a:prstGeom prst="roundRect">
            <a:avLst>
              <a:gd name="adj" fmla="val 2151"/>
            </a:avLst>
          </a:prstGeom>
          <a:solidFill>
            <a:schemeClr val="bg1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400" dirty="0" smtClean="0">
                <a:solidFill>
                  <a:schemeClr val="tx1"/>
                </a:solidFill>
              </a:rPr>
              <a:t>Haksız ve ağır vergiler kaldırıldı.</a:t>
            </a:r>
            <a:endParaRPr lang="tr-TR" dirty="0" smtClean="0">
              <a:solidFill>
                <a:schemeClr val="tx1"/>
              </a:solidFill>
            </a:endParaRPr>
          </a:p>
        </p:txBody>
      </p:sp>
      <p:pic>
        <p:nvPicPr>
          <p:cNvPr id="5" name="Resim 4"/>
          <p:cNvPicPr>
            <a:picLocks noChangeAspect="1"/>
          </p:cNvPicPr>
          <p:nvPr/>
        </p:nvPicPr>
        <p:blipFill rotWithShape="1"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824" b="17748"/>
          <a:stretch/>
        </p:blipFill>
        <p:spPr>
          <a:xfrm>
            <a:off x="866775" y="3829050"/>
            <a:ext cx="3957943" cy="2019300"/>
          </a:xfrm>
          <a:prstGeom prst="rect">
            <a:avLst/>
          </a:prstGeom>
        </p:spPr>
      </p:pic>
      <p:pic>
        <p:nvPicPr>
          <p:cNvPr id="6" name="Resim 5"/>
          <p:cNvPicPr>
            <a:picLocks noChangeAspect="1"/>
          </p:cNvPicPr>
          <p:nvPr/>
        </p:nvPicPr>
        <p:blipFill rotWithShape="1"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2491"/>
          <a:stretch/>
        </p:blipFill>
        <p:spPr>
          <a:xfrm>
            <a:off x="7256718" y="3829050"/>
            <a:ext cx="3957943" cy="2019300"/>
          </a:xfrm>
          <a:prstGeom prst="rect">
            <a:avLst/>
          </a:prstGeom>
        </p:spPr>
      </p:pic>
      <p:sp>
        <p:nvSpPr>
          <p:cNvPr id="26" name="Yuvarlatılmış Dikdörtgen 25"/>
          <p:cNvSpPr/>
          <p:nvPr/>
        </p:nvSpPr>
        <p:spPr>
          <a:xfrm>
            <a:off x="6975089" y="5848350"/>
            <a:ext cx="4521200" cy="844550"/>
          </a:xfrm>
          <a:prstGeom prst="roundRect">
            <a:avLst>
              <a:gd name="adj" fmla="val 2151"/>
            </a:avLst>
          </a:prstGeom>
          <a:solidFill>
            <a:schemeClr val="bg1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400" dirty="0" smtClean="0">
                <a:solidFill>
                  <a:schemeClr val="tx1"/>
                </a:solidFill>
              </a:rPr>
              <a:t>Çeşitli binalar yapılarak halkın ihtiyaçları giderildi.</a:t>
            </a:r>
            <a:endParaRPr lang="tr-TR" dirty="0" smtClean="0">
              <a:solidFill>
                <a:schemeClr val="tx1"/>
              </a:solidFill>
            </a:endParaRPr>
          </a:p>
        </p:txBody>
      </p:sp>
      <p:grpSp>
        <p:nvGrpSpPr>
          <p:cNvPr id="27" name="Grup 26"/>
          <p:cNvGrpSpPr/>
          <p:nvPr/>
        </p:nvGrpSpPr>
        <p:grpSpPr>
          <a:xfrm rot="20968082">
            <a:off x="167362" y="2880502"/>
            <a:ext cx="11275932" cy="1208136"/>
            <a:chOff x="375722" y="2050085"/>
            <a:chExt cx="11275932" cy="1208136"/>
          </a:xfr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</p:grpSpPr>
        <p:pic>
          <p:nvPicPr>
            <p:cNvPr id="28" name="Resim 27"/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5722" y="2050085"/>
              <a:ext cx="11275932" cy="1208136"/>
            </a:xfrm>
            <a:prstGeom prst="rect">
              <a:avLst/>
            </a:prstGeom>
            <a:ln>
              <a:noFill/>
            </a:ln>
            <a:effectLst/>
            <a:sp3d prstMaterial="softEdge">
              <a:bevelT w="127000" prst="artDeco"/>
            </a:sp3d>
          </p:spPr>
        </p:pic>
        <p:sp>
          <p:nvSpPr>
            <p:cNvPr id="30" name="Title 1"/>
            <p:cNvSpPr txBox="1">
              <a:spLocks/>
            </p:cNvSpPr>
            <p:nvPr/>
          </p:nvSpPr>
          <p:spPr>
            <a:xfrm>
              <a:off x="2101455" y="2154413"/>
              <a:ext cx="8798768" cy="1003098"/>
            </a:xfrm>
            <a:prstGeom prst="rect">
              <a:avLst/>
            </a:prstGeom>
            <a:ln>
              <a:noFill/>
            </a:ln>
            <a:effectLst/>
            <a:sp3d prstMaterial="softEdge">
              <a:bevelT w="127000" prst="artDeco"/>
            </a:sp3d>
          </p:spPr>
          <p:txBody>
            <a:bodyPr vert="horz" lIns="91440" tIns="45720" rIns="91440" bIns="45720" rtlCol="0" anchor="ctr" anchorCtr="0">
              <a:noAutofit/>
            </a:bodyPr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4000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tr-TR" sz="2400" dirty="0" smtClean="0">
                  <a:solidFill>
                    <a:schemeClr val="tx1"/>
                  </a:solidFill>
                </a:rPr>
                <a:t>Fethedilen yerlerde halka sağlanan bu imkânlar halkın Osmanlıya bağlılığını artırmıştır.</a:t>
              </a: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21305547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8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9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"/>
                            </p:stCondLst>
                            <p:childTnLst>
                              <p:par>
                                <p:cTn id="41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 animBg="1"/>
      <p:bldP spid="23" grpId="0" animBg="1"/>
      <p:bldP spid="25" grpId="0" animBg="1"/>
      <p:bldP spid="26" grpId="0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err="1" smtClean="0">
                <a:solidFill>
                  <a:schemeClr val="bg1"/>
                </a:solidFill>
              </a:rPr>
              <a:t>İstimâlet</a:t>
            </a:r>
            <a:r>
              <a:rPr lang="tr-TR" sz="2800" dirty="0" smtClean="0">
                <a:solidFill>
                  <a:schemeClr val="bg1"/>
                </a:solidFill>
              </a:rPr>
              <a:t> Politikası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20" name="Rectangle: Rounded Corners 111">
            <a:hlinkClick r:id="rId5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1029145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pic>
        <p:nvPicPr>
          <p:cNvPr id="11" name="Resim 10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79353" y="748857"/>
            <a:ext cx="9217247" cy="6144831"/>
          </a:xfrm>
          <a:prstGeom prst="rect">
            <a:avLst/>
          </a:prstGeom>
        </p:spPr>
      </p:pic>
      <p:pic>
        <p:nvPicPr>
          <p:cNvPr id="15" name="Resim 14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79353" y="729130"/>
            <a:ext cx="9217247" cy="6144831"/>
          </a:xfrm>
          <a:prstGeom prst="rect">
            <a:avLst/>
          </a:prstGeom>
        </p:spPr>
      </p:pic>
      <p:pic>
        <p:nvPicPr>
          <p:cNvPr id="16" name="Resim 15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79353" y="758043"/>
            <a:ext cx="9217247" cy="6144831"/>
          </a:xfrm>
          <a:prstGeom prst="rect">
            <a:avLst/>
          </a:prstGeom>
        </p:spPr>
      </p:pic>
      <p:pic>
        <p:nvPicPr>
          <p:cNvPr id="19" name="Resim 18"/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79353" y="738316"/>
            <a:ext cx="9217247" cy="6144832"/>
          </a:xfrm>
          <a:prstGeom prst="rect">
            <a:avLst/>
          </a:prstGeom>
        </p:spPr>
      </p:pic>
      <p:sp>
        <p:nvSpPr>
          <p:cNvPr id="22" name="Köşeli Çift Ayraç 21"/>
          <p:cNvSpPr/>
          <p:nvPr/>
        </p:nvSpPr>
        <p:spPr>
          <a:xfrm>
            <a:off x="1015356" y="5881012"/>
            <a:ext cx="10932133" cy="819703"/>
          </a:xfrm>
          <a:prstGeom prst="chevron">
            <a:avLst>
              <a:gd name="adj" fmla="val 29282"/>
            </a:avLst>
          </a:prstGeom>
          <a:solidFill>
            <a:srgbClr val="00B0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 smtClean="0">
                <a:solidFill>
                  <a:schemeClr val="tx1"/>
                </a:solidFill>
              </a:rPr>
              <a:t>Osmanlı’nın uyguladığı </a:t>
            </a:r>
            <a:r>
              <a:rPr lang="tr-TR" sz="2400" dirty="0" err="1" smtClean="0">
                <a:solidFill>
                  <a:schemeClr val="tx1"/>
                </a:solidFill>
              </a:rPr>
              <a:t>istimâlet</a:t>
            </a:r>
            <a:r>
              <a:rPr lang="tr-TR" sz="2400" dirty="0" smtClean="0">
                <a:solidFill>
                  <a:schemeClr val="tx1"/>
                </a:solidFill>
              </a:rPr>
              <a:t> politikasının sonuçları nelerdir?</a:t>
            </a:r>
            <a:endParaRPr lang="tr-TR" sz="3200" dirty="0">
              <a:solidFill>
                <a:schemeClr val="tx1"/>
              </a:solidFill>
            </a:endParaRPr>
          </a:p>
        </p:txBody>
      </p:sp>
      <p:grpSp>
        <p:nvGrpSpPr>
          <p:cNvPr id="23" name="Grup 22"/>
          <p:cNvGrpSpPr/>
          <p:nvPr/>
        </p:nvGrpSpPr>
        <p:grpSpPr>
          <a:xfrm>
            <a:off x="229234" y="5881013"/>
            <a:ext cx="914437" cy="819703"/>
            <a:chOff x="313837" y="4957280"/>
            <a:chExt cx="914437" cy="819703"/>
          </a:xfrm>
        </p:grpSpPr>
        <p:grpSp>
          <p:nvGrpSpPr>
            <p:cNvPr id="24" name="Grup 23"/>
            <p:cNvGrpSpPr/>
            <p:nvPr/>
          </p:nvGrpSpPr>
          <p:grpSpPr>
            <a:xfrm>
              <a:off x="313837" y="4957280"/>
              <a:ext cx="914437" cy="819703"/>
              <a:chOff x="6709431" y="3270742"/>
              <a:chExt cx="1544353" cy="138436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D8997A1C-4D91-4899-B440-37E9D934681B}"/>
                  </a:ext>
                </a:extLst>
              </p:cNvPr>
              <p:cNvSpPr/>
              <p:nvPr/>
            </p:nvSpPr>
            <p:spPr>
              <a:xfrm>
                <a:off x="6709431" y="3270742"/>
                <a:ext cx="1544353" cy="1384361"/>
              </a:xfrm>
              <a:custGeom>
                <a:avLst/>
                <a:gdLst>
                  <a:gd name="connsiteX0" fmla="*/ 1021039 w 1544353"/>
                  <a:gd name="connsiteY0" fmla="*/ 1 h 1384361"/>
                  <a:gd name="connsiteX1" fmla="*/ 1231685 w 1544353"/>
                  <a:gd name="connsiteY1" fmla="*/ 119718 h 1384361"/>
                  <a:gd name="connsiteX2" fmla="*/ 1521260 w 1544353"/>
                  <a:gd name="connsiteY2" fmla="*/ 620310 h 1384361"/>
                  <a:gd name="connsiteX3" fmla="*/ 1514405 w 1544353"/>
                  <a:gd name="connsiteY3" fmla="*/ 648892 h 1384361"/>
                  <a:gd name="connsiteX4" fmla="*/ 1485830 w 1544353"/>
                  <a:gd name="connsiteY4" fmla="*/ 641975 h 1384361"/>
                  <a:gd name="connsiteX5" fmla="*/ 1196198 w 1544353"/>
                  <a:gd name="connsiteY5" fmla="*/ 141349 h 1384361"/>
                  <a:gd name="connsiteX6" fmla="*/ 1022261 w 1544353"/>
                  <a:gd name="connsiteY6" fmla="*/ 40927 h 1384361"/>
                  <a:gd name="connsiteX7" fmla="*/ 502551 w 1544353"/>
                  <a:gd name="connsiteY7" fmla="*/ 41738 h 1384361"/>
                  <a:gd name="connsiteX8" fmla="*/ 329249 w 1544353"/>
                  <a:gd name="connsiteY8" fmla="*/ 142866 h 1384361"/>
                  <a:gd name="connsiteX9" fmla="*/ 69549 w 1544353"/>
                  <a:gd name="connsiteY9" fmla="*/ 592679 h 1384361"/>
                  <a:gd name="connsiteX10" fmla="*/ 68621 w 1544353"/>
                  <a:gd name="connsiteY10" fmla="*/ 793326 h 1384361"/>
                  <a:gd name="connsiteX11" fmla="*/ 327774 w 1544353"/>
                  <a:gd name="connsiteY11" fmla="*/ 1243815 h 1384361"/>
                  <a:gd name="connsiteX12" fmla="*/ 501710 w 1544353"/>
                  <a:gd name="connsiteY12" fmla="*/ 1344237 h 1384361"/>
                  <a:gd name="connsiteX13" fmla="*/ 1021421 w 1544353"/>
                  <a:gd name="connsiteY13" fmla="*/ 1343426 h 1384361"/>
                  <a:gd name="connsiteX14" fmla="*/ 1194781 w 1544353"/>
                  <a:gd name="connsiteY14" fmla="*/ 1242332 h 1384361"/>
                  <a:gd name="connsiteX15" fmla="*/ 1454480 w 1544353"/>
                  <a:gd name="connsiteY15" fmla="*/ 792519 h 1384361"/>
                  <a:gd name="connsiteX16" fmla="*/ 1408464 w 1544353"/>
                  <a:gd name="connsiteY16" fmla="*/ 765951 h 1384361"/>
                  <a:gd name="connsiteX17" fmla="*/ 1409152 w 1544353"/>
                  <a:gd name="connsiteY17" fmla="*/ 754868 h 1384361"/>
                  <a:gd name="connsiteX18" fmla="*/ 1513649 w 1544353"/>
                  <a:gd name="connsiteY18" fmla="*/ 709819 h 1384361"/>
                  <a:gd name="connsiteX19" fmla="*/ 1530898 w 1544353"/>
                  <a:gd name="connsiteY19" fmla="*/ 719777 h 1384361"/>
                  <a:gd name="connsiteX20" fmla="*/ 1544191 w 1544353"/>
                  <a:gd name="connsiteY20" fmla="*/ 832833 h 1384361"/>
                  <a:gd name="connsiteX21" fmla="*/ 1534937 w 1544353"/>
                  <a:gd name="connsiteY21" fmla="*/ 838970 h 1384361"/>
                  <a:gd name="connsiteX22" fmla="*/ 1490368 w 1544353"/>
                  <a:gd name="connsiteY22" fmla="*/ 813238 h 1384361"/>
                  <a:gd name="connsiteX23" fmla="*/ 1230668 w 1544353"/>
                  <a:gd name="connsiteY23" fmla="*/ 1263051 h 1384361"/>
                  <a:gd name="connsiteX24" fmla="*/ 1021254 w 1544353"/>
                  <a:gd name="connsiteY24" fmla="*/ 1383550 h 1384361"/>
                  <a:gd name="connsiteX25" fmla="*/ 501543 w 1544353"/>
                  <a:gd name="connsiteY25" fmla="*/ 1384361 h 1384361"/>
                  <a:gd name="connsiteX26" fmla="*/ 291720 w 1544353"/>
                  <a:gd name="connsiteY26" fmla="*/ 1263219 h 1384361"/>
                  <a:gd name="connsiteX27" fmla="*/ 32509 w 1544353"/>
                  <a:gd name="connsiteY27" fmla="*/ 812697 h 1384361"/>
                  <a:gd name="connsiteX28" fmla="*/ 32157 w 1544353"/>
                  <a:gd name="connsiteY28" fmla="*/ 571091 h 1384361"/>
                  <a:gd name="connsiteX29" fmla="*/ 291857 w 1544353"/>
                  <a:gd name="connsiteY29" fmla="*/ 121278 h 1384361"/>
                  <a:gd name="connsiteX30" fmla="*/ 501270 w 1544353"/>
                  <a:gd name="connsiteY30" fmla="*/ 779 h 1384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44353" h="1384361">
                    <a:moveTo>
                      <a:pt x="1021039" y="1"/>
                    </a:moveTo>
                    <a:cubicBezTo>
                      <a:pt x="1107258" y="-21"/>
                      <a:pt x="1187714" y="46431"/>
                      <a:pt x="1231685" y="119718"/>
                    </a:cubicBezTo>
                    <a:lnTo>
                      <a:pt x="1521260" y="620310"/>
                    </a:lnTo>
                    <a:cubicBezTo>
                      <a:pt x="1527381" y="629625"/>
                      <a:pt x="1523659" y="642755"/>
                      <a:pt x="1514405" y="648892"/>
                    </a:cubicBezTo>
                    <a:cubicBezTo>
                      <a:pt x="1505057" y="655057"/>
                      <a:pt x="1491893" y="651256"/>
                      <a:pt x="1485830" y="641975"/>
                    </a:cubicBezTo>
                    <a:lnTo>
                      <a:pt x="1196198" y="141349"/>
                    </a:lnTo>
                    <a:cubicBezTo>
                      <a:pt x="1161242" y="79048"/>
                      <a:pt x="1093694" y="40049"/>
                      <a:pt x="1022261" y="40927"/>
                    </a:cubicBezTo>
                    <a:lnTo>
                      <a:pt x="502551" y="41738"/>
                    </a:lnTo>
                    <a:cubicBezTo>
                      <a:pt x="431176" y="42650"/>
                      <a:pt x="364939" y="81049"/>
                      <a:pt x="329249" y="142866"/>
                    </a:cubicBezTo>
                    <a:lnTo>
                      <a:pt x="69549" y="592679"/>
                    </a:lnTo>
                    <a:cubicBezTo>
                      <a:pt x="33859" y="654496"/>
                      <a:pt x="33723" y="731059"/>
                      <a:pt x="68621" y="793326"/>
                    </a:cubicBezTo>
                    <a:lnTo>
                      <a:pt x="327774" y="1243815"/>
                    </a:lnTo>
                    <a:cubicBezTo>
                      <a:pt x="362729" y="1306116"/>
                      <a:pt x="430278" y="1345116"/>
                      <a:pt x="501710" y="1344237"/>
                    </a:cubicBezTo>
                    <a:lnTo>
                      <a:pt x="1021421" y="1343426"/>
                    </a:lnTo>
                    <a:cubicBezTo>
                      <a:pt x="1092795" y="1342514"/>
                      <a:pt x="1159091" y="1304149"/>
                      <a:pt x="1194781" y="1242332"/>
                    </a:cubicBezTo>
                    <a:lnTo>
                      <a:pt x="1454480" y="792519"/>
                    </a:lnTo>
                    <a:lnTo>
                      <a:pt x="1408464" y="765951"/>
                    </a:lnTo>
                    <a:cubicBezTo>
                      <a:pt x="1404181" y="763478"/>
                      <a:pt x="1403790" y="757471"/>
                      <a:pt x="1409152" y="754868"/>
                    </a:cubicBezTo>
                    <a:lnTo>
                      <a:pt x="1513649" y="709819"/>
                    </a:lnTo>
                    <a:cubicBezTo>
                      <a:pt x="1521317" y="706564"/>
                      <a:pt x="1529941" y="711544"/>
                      <a:pt x="1530898" y="719777"/>
                    </a:cubicBezTo>
                    <a:lnTo>
                      <a:pt x="1544191" y="832833"/>
                    </a:lnTo>
                    <a:cubicBezTo>
                      <a:pt x="1545440" y="837354"/>
                      <a:pt x="1539220" y="841443"/>
                      <a:pt x="1534937" y="838970"/>
                    </a:cubicBezTo>
                    <a:lnTo>
                      <a:pt x="1490368" y="813238"/>
                    </a:lnTo>
                    <a:lnTo>
                      <a:pt x="1230668" y="1263051"/>
                    </a:lnTo>
                    <a:cubicBezTo>
                      <a:pt x="1187539" y="1337752"/>
                      <a:pt x="1107473" y="1383528"/>
                      <a:pt x="1021254" y="1383550"/>
                    </a:cubicBezTo>
                    <a:lnTo>
                      <a:pt x="501543" y="1384361"/>
                    </a:lnTo>
                    <a:cubicBezTo>
                      <a:pt x="415267" y="1384350"/>
                      <a:pt x="334810" y="1337898"/>
                      <a:pt x="291720" y="1263219"/>
                    </a:cubicBezTo>
                    <a:lnTo>
                      <a:pt x="32509" y="812697"/>
                    </a:lnTo>
                    <a:cubicBezTo>
                      <a:pt x="-10581" y="738019"/>
                      <a:pt x="-10971" y="645791"/>
                      <a:pt x="32157" y="571091"/>
                    </a:cubicBezTo>
                    <a:lnTo>
                      <a:pt x="291857" y="121278"/>
                    </a:lnTo>
                    <a:cubicBezTo>
                      <a:pt x="334985" y="46577"/>
                      <a:pt x="415052" y="801"/>
                      <a:pt x="501270" y="77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27" name="Figure">
                <a:extLst>
                  <a:ext uri="{FF2B5EF4-FFF2-40B4-BE49-F238E27FC236}">
                    <a16:creationId xmlns:a16="http://schemas.microsoft.com/office/drawing/2014/main" id="{07AE7F5E-87FC-478B-9756-58EFC44E3C14}"/>
                  </a:ext>
                </a:extLst>
              </p:cNvPr>
              <p:cNvSpPr/>
              <p:nvPr/>
            </p:nvSpPr>
            <p:spPr>
              <a:xfrm>
                <a:off x="6825585" y="3386899"/>
                <a:ext cx="1292649" cy="1146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62" h="21600" extrusionOk="0">
                    <a:moveTo>
                      <a:pt x="6130" y="0"/>
                    </a:moveTo>
                    <a:lnTo>
                      <a:pt x="15332" y="0"/>
                    </a:lnTo>
                    <a:cubicBezTo>
                      <a:pt x="15883" y="0"/>
                      <a:pt x="16379" y="344"/>
                      <a:pt x="16654" y="875"/>
                    </a:cubicBezTo>
                    <a:lnTo>
                      <a:pt x="21255" y="9940"/>
                    </a:lnTo>
                    <a:cubicBezTo>
                      <a:pt x="21531" y="10472"/>
                      <a:pt x="21531" y="11128"/>
                      <a:pt x="21255" y="11660"/>
                    </a:cubicBezTo>
                    <a:lnTo>
                      <a:pt x="16654" y="20725"/>
                    </a:lnTo>
                    <a:cubicBezTo>
                      <a:pt x="16379" y="21256"/>
                      <a:pt x="15883" y="21600"/>
                      <a:pt x="15332" y="21600"/>
                    </a:cubicBezTo>
                    <a:lnTo>
                      <a:pt x="6130" y="21600"/>
                    </a:lnTo>
                    <a:cubicBezTo>
                      <a:pt x="5579" y="21600"/>
                      <a:pt x="5083" y="21256"/>
                      <a:pt x="4808" y="20725"/>
                    </a:cubicBezTo>
                    <a:lnTo>
                      <a:pt x="207" y="11660"/>
                    </a:lnTo>
                    <a:cubicBezTo>
                      <a:pt x="-69" y="11128"/>
                      <a:pt x="-69" y="10472"/>
                      <a:pt x="207" y="9940"/>
                    </a:cubicBezTo>
                    <a:lnTo>
                      <a:pt x="4808" y="875"/>
                    </a:lnTo>
                    <a:cubicBezTo>
                      <a:pt x="5083" y="344"/>
                      <a:pt x="5607" y="0"/>
                      <a:pt x="613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25" name="Başlık 1"/>
            <p:cNvSpPr txBox="1">
              <a:spLocks/>
            </p:cNvSpPr>
            <p:nvPr/>
          </p:nvSpPr>
          <p:spPr>
            <a:xfrm>
              <a:off x="391549" y="5017454"/>
              <a:ext cx="756464" cy="65787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>
              <a:lvl1pPr algn="ctr" defTabSz="457200" rtl="0" eaLnBrk="1" latinLnBrk="0" hangingPunct="1"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r>
                <a:rPr lang="tr-TR" sz="4800" b="1" spc="50" dirty="0">
                  <a:ln w="11430"/>
                  <a:gradFill>
                    <a:gsLst>
                      <a:gs pos="25000">
                        <a:schemeClr val="accent2">
                          <a:satMod val="155000"/>
                        </a:schemeClr>
                      </a:gs>
                      <a:gs pos="100000">
                        <a:schemeClr val="accent2">
                          <a:shade val="45000"/>
                          <a:satMod val="165000"/>
                        </a:schemeClr>
                      </a:gs>
                    </a:gsLst>
                    <a:lin ang="5400000"/>
                  </a:gra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</a:rPr>
                <a:t>?</a:t>
              </a:r>
              <a:endParaRPr lang="en-US" sz="4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endParaRP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24519628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50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38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"/>
                            </p:stCondLst>
                            <p:childTnLst>
                              <p:par>
                                <p:cTn id="41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" dur="5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4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 animBg="1"/>
      <p:bldP spid="22" grpId="1" animBg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err="1" smtClean="0">
                <a:solidFill>
                  <a:schemeClr val="bg1"/>
                </a:solidFill>
              </a:rPr>
              <a:t>İstimâlet</a:t>
            </a:r>
            <a:r>
              <a:rPr lang="tr-TR" sz="2800" dirty="0" smtClean="0">
                <a:solidFill>
                  <a:schemeClr val="bg1"/>
                </a:solidFill>
              </a:rPr>
              <a:t> Politikasının Sonuçları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20" name="Rectangle: Rounded Corners 111">
            <a:hlinkClick r:id="rId4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1029145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grpSp>
        <p:nvGrpSpPr>
          <p:cNvPr id="15" name="Grup 14"/>
          <p:cNvGrpSpPr/>
          <p:nvPr/>
        </p:nvGrpSpPr>
        <p:grpSpPr>
          <a:xfrm>
            <a:off x="525936" y="788560"/>
            <a:ext cx="11272364" cy="971410"/>
            <a:chOff x="6100185" y="5198823"/>
            <a:chExt cx="4867030" cy="1398407"/>
          </a:xfrm>
        </p:grpSpPr>
        <p:sp>
          <p:nvSpPr>
            <p:cNvPr id="16" name="Yuvarlatılmış Dikdörtgen 15"/>
            <p:cNvSpPr/>
            <p:nvPr/>
          </p:nvSpPr>
          <p:spPr>
            <a:xfrm>
              <a:off x="6100185" y="5251030"/>
              <a:ext cx="4826390" cy="1346200"/>
            </a:xfrm>
            <a:prstGeom prst="roundRect">
              <a:avLst>
                <a:gd name="adj" fmla="val 10063"/>
              </a:avLst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400" dirty="0">
                  <a:solidFill>
                    <a:schemeClr val="tx1"/>
                  </a:solidFill>
                </a:rPr>
                <a:t>Osmanlı Devleti'nin fethettiği bölgelerde uyguladığı hoşgörü ve gönül kazanma siyaseti olan </a:t>
              </a:r>
              <a:r>
                <a:rPr lang="tr-TR" sz="2400" dirty="0" err="1">
                  <a:solidFill>
                    <a:schemeClr val="tx1"/>
                  </a:solidFill>
                </a:rPr>
                <a:t>istimâlet</a:t>
              </a:r>
              <a:r>
                <a:rPr lang="tr-TR" sz="2400" dirty="0">
                  <a:solidFill>
                    <a:schemeClr val="tx1"/>
                  </a:solidFill>
                </a:rPr>
                <a:t> politikasının başlıca sonuçları şunlardır:</a:t>
              </a:r>
            </a:p>
          </p:txBody>
        </p:sp>
        <p:sp>
          <p:nvSpPr>
            <p:cNvPr id="17" name="Yuvarlatılmış Dikdörtgen 16"/>
            <p:cNvSpPr/>
            <p:nvPr/>
          </p:nvSpPr>
          <p:spPr>
            <a:xfrm>
              <a:off x="6158242" y="5198823"/>
              <a:ext cx="4808973" cy="1346200"/>
            </a:xfrm>
            <a:prstGeom prst="roundRect">
              <a:avLst>
                <a:gd name="adj" fmla="val 10063"/>
              </a:avLst>
            </a:prstGeom>
            <a:noFill/>
            <a:ln w="25400" cap="rnd">
              <a:solidFill>
                <a:schemeClr val="tx1">
                  <a:lumMod val="95000"/>
                  <a:lumOff val="5000"/>
                </a:schemeClr>
              </a:solidFill>
              <a:prstDash val="dash"/>
              <a:bevel/>
            </a:ln>
            <a:effectLst>
              <a:outerShdw blurRad="50800" dist="190500" dir="8100000" algn="tr" rotWithShape="0">
                <a:prstClr val="black">
                  <a:alpha val="37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grpSp>
        <p:nvGrpSpPr>
          <p:cNvPr id="24" name="Grup 23"/>
          <p:cNvGrpSpPr/>
          <p:nvPr/>
        </p:nvGrpSpPr>
        <p:grpSpPr>
          <a:xfrm>
            <a:off x="175125" y="1913323"/>
            <a:ext cx="11724775" cy="933157"/>
            <a:chOff x="5404350" y="5479933"/>
            <a:chExt cx="11724775" cy="933157"/>
          </a:xfrm>
        </p:grpSpPr>
        <p:sp>
          <p:nvSpPr>
            <p:cNvPr id="29" name="Dik Üçgen 28"/>
            <p:cNvSpPr/>
            <p:nvPr/>
          </p:nvSpPr>
          <p:spPr>
            <a:xfrm rot="20854734" flipH="1">
              <a:off x="6409859" y="5509756"/>
              <a:ext cx="304885" cy="408750"/>
            </a:xfrm>
            <a:prstGeom prst="rtTriangle">
              <a:avLst/>
            </a:prstGeom>
            <a:solidFill>
              <a:schemeClr val="accent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1" name="Paralelkenar 30"/>
            <p:cNvSpPr/>
            <p:nvPr/>
          </p:nvSpPr>
          <p:spPr>
            <a:xfrm>
              <a:off x="6369467" y="5650674"/>
              <a:ext cx="10759658" cy="686216"/>
            </a:xfrm>
            <a:prstGeom prst="parallelogram">
              <a:avLst>
                <a:gd name="adj" fmla="val 28373"/>
              </a:avLst>
            </a:prstGeom>
            <a:solidFill>
              <a:srgbClr val="FF2121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tr-TR" sz="2400" dirty="0"/>
                <a:t>Fethedilen bölgelerde yaşayan insanların Osmanlı yönetimini benimsemesi kolaylaştı.</a:t>
              </a:r>
              <a:endParaRPr lang="tr-TR" dirty="0"/>
            </a:p>
          </p:txBody>
        </p:sp>
        <p:sp>
          <p:nvSpPr>
            <p:cNvPr id="32" name="Akış Çizelgesi: Veri 31"/>
            <p:cNvSpPr/>
            <p:nvPr/>
          </p:nvSpPr>
          <p:spPr>
            <a:xfrm>
              <a:off x="5404350" y="5479933"/>
              <a:ext cx="1266505" cy="933157"/>
            </a:xfrm>
            <a:prstGeom prst="flowChartInputOutpu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4400" dirty="0" smtClean="0"/>
                <a:t>1</a:t>
              </a:r>
              <a:endParaRPr lang="tr-TR" sz="4400" dirty="0"/>
            </a:p>
          </p:txBody>
        </p:sp>
      </p:grpSp>
      <p:grpSp>
        <p:nvGrpSpPr>
          <p:cNvPr id="33" name="Grup 32"/>
          <p:cNvGrpSpPr/>
          <p:nvPr/>
        </p:nvGrpSpPr>
        <p:grpSpPr>
          <a:xfrm>
            <a:off x="175125" y="2905857"/>
            <a:ext cx="11724775" cy="933157"/>
            <a:chOff x="5404350" y="5479933"/>
            <a:chExt cx="11724775" cy="933157"/>
          </a:xfrm>
        </p:grpSpPr>
        <p:sp>
          <p:nvSpPr>
            <p:cNvPr id="34" name="Dik Üçgen 33"/>
            <p:cNvSpPr/>
            <p:nvPr/>
          </p:nvSpPr>
          <p:spPr>
            <a:xfrm rot="20854734" flipH="1">
              <a:off x="6409859" y="5509756"/>
              <a:ext cx="304885" cy="408750"/>
            </a:xfrm>
            <a:prstGeom prst="rtTriangle">
              <a:avLst/>
            </a:prstGeom>
            <a:solidFill>
              <a:schemeClr val="accent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5" name="Paralelkenar 34"/>
            <p:cNvSpPr/>
            <p:nvPr/>
          </p:nvSpPr>
          <p:spPr>
            <a:xfrm>
              <a:off x="6369467" y="5650674"/>
              <a:ext cx="10759658" cy="686216"/>
            </a:xfrm>
            <a:prstGeom prst="parallelogram">
              <a:avLst>
                <a:gd name="adj" fmla="val 28373"/>
              </a:avLst>
            </a:prstGeom>
            <a:solidFill>
              <a:srgbClr val="FF2121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tr-TR" sz="2400" dirty="0"/>
                <a:t>Osmanlı Devleti'nin yeni topraklarda hâkimiyet kurması kolaylaştı.</a:t>
              </a:r>
              <a:endParaRPr lang="tr-TR" dirty="0"/>
            </a:p>
          </p:txBody>
        </p:sp>
        <p:sp>
          <p:nvSpPr>
            <p:cNvPr id="36" name="Akış Çizelgesi: Veri 35"/>
            <p:cNvSpPr/>
            <p:nvPr/>
          </p:nvSpPr>
          <p:spPr>
            <a:xfrm>
              <a:off x="5404350" y="5479933"/>
              <a:ext cx="1266505" cy="933157"/>
            </a:xfrm>
            <a:prstGeom prst="flowChartInputOutpu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4400" dirty="0" smtClean="0"/>
                <a:t>2</a:t>
              </a:r>
              <a:endParaRPr lang="tr-TR" sz="4400" dirty="0"/>
            </a:p>
          </p:txBody>
        </p:sp>
      </p:grpSp>
      <p:grpSp>
        <p:nvGrpSpPr>
          <p:cNvPr id="37" name="Grup 36"/>
          <p:cNvGrpSpPr/>
          <p:nvPr/>
        </p:nvGrpSpPr>
        <p:grpSpPr>
          <a:xfrm>
            <a:off x="175125" y="3912201"/>
            <a:ext cx="11724775" cy="933157"/>
            <a:chOff x="5404350" y="5479933"/>
            <a:chExt cx="11724775" cy="933157"/>
          </a:xfrm>
        </p:grpSpPr>
        <p:sp>
          <p:nvSpPr>
            <p:cNvPr id="38" name="Dik Üçgen 37"/>
            <p:cNvSpPr/>
            <p:nvPr/>
          </p:nvSpPr>
          <p:spPr>
            <a:xfrm rot="20854734" flipH="1">
              <a:off x="6409859" y="5509756"/>
              <a:ext cx="304885" cy="408750"/>
            </a:xfrm>
            <a:prstGeom prst="rtTriangle">
              <a:avLst/>
            </a:prstGeom>
            <a:solidFill>
              <a:schemeClr val="accent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9" name="Paralelkenar 38"/>
            <p:cNvSpPr/>
            <p:nvPr/>
          </p:nvSpPr>
          <p:spPr>
            <a:xfrm>
              <a:off x="6369467" y="5650674"/>
              <a:ext cx="10759658" cy="686216"/>
            </a:xfrm>
            <a:prstGeom prst="parallelogram">
              <a:avLst>
                <a:gd name="adj" fmla="val 28373"/>
              </a:avLst>
            </a:prstGeom>
            <a:solidFill>
              <a:srgbClr val="FF2121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tr-TR" sz="2400" dirty="0" smtClean="0"/>
                <a:t>Güvenli </a:t>
              </a:r>
              <a:r>
                <a:rPr lang="tr-TR" sz="2400" dirty="0"/>
                <a:t>ortam sayesinde tarım, üretim ve ticaret gelişti</a:t>
              </a:r>
              <a:r>
                <a:rPr lang="tr-TR" sz="2400" dirty="0" smtClean="0"/>
                <a:t>.</a:t>
              </a:r>
              <a:endParaRPr lang="tr-TR" dirty="0"/>
            </a:p>
          </p:txBody>
        </p:sp>
        <p:sp>
          <p:nvSpPr>
            <p:cNvPr id="40" name="Akış Çizelgesi: Veri 39"/>
            <p:cNvSpPr/>
            <p:nvPr/>
          </p:nvSpPr>
          <p:spPr>
            <a:xfrm>
              <a:off x="5404350" y="5479933"/>
              <a:ext cx="1266505" cy="933157"/>
            </a:xfrm>
            <a:prstGeom prst="flowChartInputOutpu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4400" dirty="0" smtClean="0"/>
                <a:t>3</a:t>
              </a:r>
              <a:endParaRPr lang="tr-TR" sz="4400" dirty="0"/>
            </a:p>
          </p:txBody>
        </p:sp>
      </p:grpSp>
      <p:grpSp>
        <p:nvGrpSpPr>
          <p:cNvPr id="41" name="Grup 40"/>
          <p:cNvGrpSpPr/>
          <p:nvPr/>
        </p:nvGrpSpPr>
        <p:grpSpPr>
          <a:xfrm>
            <a:off x="175125" y="4918545"/>
            <a:ext cx="11724775" cy="933157"/>
            <a:chOff x="5404350" y="5479933"/>
            <a:chExt cx="11724775" cy="933157"/>
          </a:xfrm>
        </p:grpSpPr>
        <p:sp>
          <p:nvSpPr>
            <p:cNvPr id="42" name="Dik Üçgen 41"/>
            <p:cNvSpPr/>
            <p:nvPr/>
          </p:nvSpPr>
          <p:spPr>
            <a:xfrm rot="20854734" flipH="1">
              <a:off x="6409859" y="5509756"/>
              <a:ext cx="304885" cy="408750"/>
            </a:xfrm>
            <a:prstGeom prst="rtTriangle">
              <a:avLst/>
            </a:prstGeom>
            <a:solidFill>
              <a:schemeClr val="accent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43" name="Paralelkenar 42"/>
            <p:cNvSpPr/>
            <p:nvPr/>
          </p:nvSpPr>
          <p:spPr>
            <a:xfrm>
              <a:off x="6369467" y="5650674"/>
              <a:ext cx="10759658" cy="686216"/>
            </a:xfrm>
            <a:prstGeom prst="parallelogram">
              <a:avLst>
                <a:gd name="adj" fmla="val 28373"/>
              </a:avLst>
            </a:prstGeom>
            <a:solidFill>
              <a:srgbClr val="FF2121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tr-TR" sz="2400" dirty="0"/>
                <a:t>Farklı din ve kültürlerden insanlar bir arada yaşayabildi.</a:t>
              </a:r>
              <a:endParaRPr lang="tr-TR" dirty="0"/>
            </a:p>
          </p:txBody>
        </p:sp>
        <p:sp>
          <p:nvSpPr>
            <p:cNvPr id="44" name="Akış Çizelgesi: Veri 43"/>
            <p:cNvSpPr/>
            <p:nvPr/>
          </p:nvSpPr>
          <p:spPr>
            <a:xfrm>
              <a:off x="5404350" y="5479933"/>
              <a:ext cx="1266505" cy="933157"/>
            </a:xfrm>
            <a:prstGeom prst="flowChartInputOutpu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4400" dirty="0" smtClean="0"/>
                <a:t>4</a:t>
              </a:r>
              <a:endParaRPr lang="tr-TR" sz="4400" dirty="0"/>
            </a:p>
          </p:txBody>
        </p:sp>
      </p:grpSp>
      <p:grpSp>
        <p:nvGrpSpPr>
          <p:cNvPr id="45" name="Grup 44"/>
          <p:cNvGrpSpPr/>
          <p:nvPr/>
        </p:nvGrpSpPr>
        <p:grpSpPr>
          <a:xfrm>
            <a:off x="175125" y="5915569"/>
            <a:ext cx="11724775" cy="933157"/>
            <a:chOff x="5404350" y="5479933"/>
            <a:chExt cx="11724775" cy="933157"/>
          </a:xfrm>
        </p:grpSpPr>
        <p:sp>
          <p:nvSpPr>
            <p:cNvPr id="46" name="Dik Üçgen 45"/>
            <p:cNvSpPr/>
            <p:nvPr/>
          </p:nvSpPr>
          <p:spPr>
            <a:xfrm rot="20854734" flipH="1">
              <a:off x="6409859" y="5509756"/>
              <a:ext cx="304885" cy="408750"/>
            </a:xfrm>
            <a:prstGeom prst="rtTriangle">
              <a:avLst/>
            </a:prstGeom>
            <a:solidFill>
              <a:schemeClr val="accent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47" name="Paralelkenar 46"/>
            <p:cNvSpPr/>
            <p:nvPr/>
          </p:nvSpPr>
          <p:spPr>
            <a:xfrm>
              <a:off x="6369467" y="5650674"/>
              <a:ext cx="10759658" cy="686216"/>
            </a:xfrm>
            <a:prstGeom prst="parallelogram">
              <a:avLst>
                <a:gd name="adj" fmla="val 28373"/>
              </a:avLst>
            </a:prstGeom>
            <a:solidFill>
              <a:srgbClr val="FF2121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tr-TR" sz="2400" dirty="0"/>
                <a:t>Farklı toplulukların Osmanlı yönetimi altında yaşaması, devletin güçlenmesine katkı sağladı.</a:t>
              </a:r>
              <a:endParaRPr lang="tr-TR" dirty="0"/>
            </a:p>
          </p:txBody>
        </p:sp>
        <p:sp>
          <p:nvSpPr>
            <p:cNvPr id="48" name="Akış Çizelgesi: Veri 47"/>
            <p:cNvSpPr/>
            <p:nvPr/>
          </p:nvSpPr>
          <p:spPr>
            <a:xfrm>
              <a:off x="5404350" y="5479933"/>
              <a:ext cx="1266505" cy="933157"/>
            </a:xfrm>
            <a:prstGeom prst="flowChartInputOutpu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4400" dirty="0" smtClean="0"/>
                <a:t>5</a:t>
              </a:r>
              <a:endParaRPr lang="tr-TR" sz="4400" dirty="0"/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12009121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8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1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2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32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>
                <a:solidFill>
                  <a:schemeClr val="bg1"/>
                </a:solidFill>
              </a:rPr>
              <a:t>Cihan </a:t>
            </a:r>
            <a:r>
              <a:rPr lang="tr-TR" sz="2800" dirty="0" smtClean="0">
                <a:solidFill>
                  <a:schemeClr val="bg1"/>
                </a:solidFill>
              </a:rPr>
              <a:t>Devleti’nin Mimarları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11" name="Rectangle: Rounded Corners 111">
            <a:hlinkClick r:id="rId4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3" y="-10608"/>
            <a:ext cx="1352811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12" name="Serbest Form 11"/>
          <p:cNvSpPr/>
          <p:nvPr/>
        </p:nvSpPr>
        <p:spPr>
          <a:xfrm>
            <a:off x="150855" y="792121"/>
            <a:ext cx="11960638" cy="1178722"/>
          </a:xfrm>
          <a:custGeom>
            <a:avLst/>
            <a:gdLst>
              <a:gd name="connsiteX0" fmla="*/ 49162 w 11960638"/>
              <a:gd name="connsiteY0" fmla="*/ 117988 h 860039"/>
              <a:gd name="connsiteX1" fmla="*/ 49162 w 11960638"/>
              <a:gd name="connsiteY1" fmla="*/ 117988 h 860039"/>
              <a:gd name="connsiteX2" fmla="*/ 216310 w 11960638"/>
              <a:gd name="connsiteY2" fmla="*/ 108155 h 860039"/>
              <a:gd name="connsiteX3" fmla="*/ 255639 w 11960638"/>
              <a:gd name="connsiteY3" fmla="*/ 98323 h 860039"/>
              <a:gd name="connsiteX4" fmla="*/ 363794 w 11960638"/>
              <a:gd name="connsiteY4" fmla="*/ 88491 h 860039"/>
              <a:gd name="connsiteX5" fmla="*/ 1681316 w 11960638"/>
              <a:gd name="connsiteY5" fmla="*/ 98323 h 860039"/>
              <a:gd name="connsiteX6" fmla="*/ 1769807 w 11960638"/>
              <a:gd name="connsiteY6" fmla="*/ 108155 h 860039"/>
              <a:gd name="connsiteX7" fmla="*/ 1877962 w 11960638"/>
              <a:gd name="connsiteY7" fmla="*/ 117988 h 860039"/>
              <a:gd name="connsiteX8" fmla="*/ 2949678 w 11960638"/>
              <a:gd name="connsiteY8" fmla="*/ 98323 h 860039"/>
              <a:gd name="connsiteX9" fmla="*/ 3038168 w 11960638"/>
              <a:gd name="connsiteY9" fmla="*/ 78658 h 860039"/>
              <a:gd name="connsiteX10" fmla="*/ 3097162 w 11960638"/>
              <a:gd name="connsiteY10" fmla="*/ 68826 h 860039"/>
              <a:gd name="connsiteX11" fmla="*/ 3185652 w 11960638"/>
              <a:gd name="connsiteY11" fmla="*/ 49162 h 860039"/>
              <a:gd name="connsiteX12" fmla="*/ 3264310 w 11960638"/>
              <a:gd name="connsiteY12" fmla="*/ 29497 h 860039"/>
              <a:gd name="connsiteX13" fmla="*/ 3382297 w 11960638"/>
              <a:gd name="connsiteY13" fmla="*/ 9833 h 860039"/>
              <a:gd name="connsiteX14" fmla="*/ 3864078 w 11960638"/>
              <a:gd name="connsiteY14" fmla="*/ 19665 h 860039"/>
              <a:gd name="connsiteX15" fmla="*/ 3913239 w 11960638"/>
              <a:gd name="connsiteY15" fmla="*/ 29497 h 860039"/>
              <a:gd name="connsiteX16" fmla="*/ 4021394 w 11960638"/>
              <a:gd name="connsiteY16" fmla="*/ 39329 h 860039"/>
              <a:gd name="connsiteX17" fmla="*/ 4080387 w 11960638"/>
              <a:gd name="connsiteY17" fmla="*/ 49162 h 860039"/>
              <a:gd name="connsiteX18" fmla="*/ 4178710 w 11960638"/>
              <a:gd name="connsiteY18" fmla="*/ 58994 h 860039"/>
              <a:gd name="connsiteX19" fmla="*/ 4277033 w 11960638"/>
              <a:gd name="connsiteY19" fmla="*/ 78658 h 860039"/>
              <a:gd name="connsiteX20" fmla="*/ 4375355 w 11960638"/>
              <a:gd name="connsiteY20" fmla="*/ 108155 h 860039"/>
              <a:gd name="connsiteX21" fmla="*/ 4591665 w 11960638"/>
              <a:gd name="connsiteY21" fmla="*/ 117988 h 860039"/>
              <a:gd name="connsiteX22" fmla="*/ 6381136 w 11960638"/>
              <a:gd name="connsiteY22" fmla="*/ 108155 h 860039"/>
              <a:gd name="connsiteX23" fmla="*/ 6558116 w 11960638"/>
              <a:gd name="connsiteY23" fmla="*/ 88491 h 860039"/>
              <a:gd name="connsiteX24" fmla="*/ 6715433 w 11960638"/>
              <a:gd name="connsiteY24" fmla="*/ 68826 h 860039"/>
              <a:gd name="connsiteX25" fmla="*/ 7836310 w 11960638"/>
              <a:gd name="connsiteY25" fmla="*/ 58994 h 860039"/>
              <a:gd name="connsiteX26" fmla="*/ 8573729 w 11960638"/>
              <a:gd name="connsiteY26" fmla="*/ 39329 h 860039"/>
              <a:gd name="connsiteX27" fmla="*/ 10264878 w 11960638"/>
              <a:gd name="connsiteY27" fmla="*/ 29497 h 860039"/>
              <a:gd name="connsiteX28" fmla="*/ 10471355 w 11960638"/>
              <a:gd name="connsiteY28" fmla="*/ 0 h 860039"/>
              <a:gd name="connsiteX29" fmla="*/ 11661058 w 11960638"/>
              <a:gd name="connsiteY29" fmla="*/ 9833 h 860039"/>
              <a:gd name="connsiteX30" fmla="*/ 11690555 w 11960638"/>
              <a:gd name="connsiteY30" fmla="*/ 39329 h 860039"/>
              <a:gd name="connsiteX31" fmla="*/ 11759381 w 11960638"/>
              <a:gd name="connsiteY31" fmla="*/ 117988 h 860039"/>
              <a:gd name="connsiteX32" fmla="*/ 11769213 w 11960638"/>
              <a:gd name="connsiteY32" fmla="*/ 147484 h 860039"/>
              <a:gd name="connsiteX33" fmla="*/ 11847871 w 11960638"/>
              <a:gd name="connsiteY33" fmla="*/ 235975 h 860039"/>
              <a:gd name="connsiteX34" fmla="*/ 11877368 w 11960638"/>
              <a:gd name="connsiteY34" fmla="*/ 265471 h 860039"/>
              <a:gd name="connsiteX35" fmla="*/ 11887200 w 11960638"/>
              <a:gd name="connsiteY35" fmla="*/ 294968 h 860039"/>
              <a:gd name="connsiteX36" fmla="*/ 11916697 w 11960638"/>
              <a:gd name="connsiteY36" fmla="*/ 324465 h 860039"/>
              <a:gd name="connsiteX37" fmla="*/ 11936362 w 11960638"/>
              <a:gd name="connsiteY37" fmla="*/ 353962 h 860039"/>
              <a:gd name="connsiteX38" fmla="*/ 11946194 w 11960638"/>
              <a:gd name="connsiteY38" fmla="*/ 521110 h 860039"/>
              <a:gd name="connsiteX39" fmla="*/ 11916697 w 11960638"/>
              <a:gd name="connsiteY39" fmla="*/ 540775 h 860039"/>
              <a:gd name="connsiteX40" fmla="*/ 11838039 w 11960638"/>
              <a:gd name="connsiteY40" fmla="*/ 609600 h 860039"/>
              <a:gd name="connsiteX41" fmla="*/ 11808542 w 11960638"/>
              <a:gd name="connsiteY41" fmla="*/ 639097 h 860039"/>
              <a:gd name="connsiteX42" fmla="*/ 11749549 w 11960638"/>
              <a:gd name="connsiteY42" fmla="*/ 658762 h 860039"/>
              <a:gd name="connsiteX43" fmla="*/ 11720052 w 11960638"/>
              <a:gd name="connsiteY43" fmla="*/ 668594 h 860039"/>
              <a:gd name="connsiteX44" fmla="*/ 11690555 w 11960638"/>
              <a:gd name="connsiteY44" fmla="*/ 678426 h 860039"/>
              <a:gd name="connsiteX45" fmla="*/ 11503742 w 11960638"/>
              <a:gd name="connsiteY45" fmla="*/ 698091 h 860039"/>
              <a:gd name="connsiteX46" fmla="*/ 11474245 w 11960638"/>
              <a:gd name="connsiteY46" fmla="*/ 707923 h 860039"/>
              <a:gd name="connsiteX47" fmla="*/ 11375923 w 11960638"/>
              <a:gd name="connsiteY47" fmla="*/ 727588 h 860039"/>
              <a:gd name="connsiteX48" fmla="*/ 11316929 w 11960638"/>
              <a:gd name="connsiteY48" fmla="*/ 747252 h 860039"/>
              <a:gd name="connsiteX49" fmla="*/ 11287433 w 11960638"/>
              <a:gd name="connsiteY49" fmla="*/ 757084 h 860039"/>
              <a:gd name="connsiteX50" fmla="*/ 11228439 w 11960638"/>
              <a:gd name="connsiteY50" fmla="*/ 786581 h 860039"/>
              <a:gd name="connsiteX51" fmla="*/ 10235381 w 11960638"/>
              <a:gd name="connsiteY51" fmla="*/ 796413 h 860039"/>
              <a:gd name="connsiteX52" fmla="*/ 8278762 w 11960638"/>
              <a:gd name="connsiteY52" fmla="*/ 806246 h 860039"/>
              <a:gd name="connsiteX53" fmla="*/ 6862916 w 11960638"/>
              <a:gd name="connsiteY53" fmla="*/ 796413 h 860039"/>
              <a:gd name="connsiteX54" fmla="*/ 6725265 w 11960638"/>
              <a:gd name="connsiteY54" fmla="*/ 786581 h 860039"/>
              <a:gd name="connsiteX55" fmla="*/ 4896465 w 11960638"/>
              <a:gd name="connsiteY55" fmla="*/ 796413 h 860039"/>
              <a:gd name="connsiteX56" fmla="*/ 3637936 w 11960638"/>
              <a:gd name="connsiteY56" fmla="*/ 816078 h 860039"/>
              <a:gd name="connsiteX57" fmla="*/ 3323303 w 11960638"/>
              <a:gd name="connsiteY57" fmla="*/ 825910 h 860039"/>
              <a:gd name="connsiteX58" fmla="*/ 993058 w 11960638"/>
              <a:gd name="connsiteY58" fmla="*/ 816078 h 860039"/>
              <a:gd name="connsiteX59" fmla="*/ 934065 w 11960638"/>
              <a:gd name="connsiteY59" fmla="*/ 806246 h 860039"/>
              <a:gd name="connsiteX60" fmla="*/ 786581 w 11960638"/>
              <a:gd name="connsiteY60" fmla="*/ 796413 h 860039"/>
              <a:gd name="connsiteX61" fmla="*/ 501445 w 11960638"/>
              <a:gd name="connsiteY61" fmla="*/ 776749 h 860039"/>
              <a:gd name="connsiteX62" fmla="*/ 462116 w 11960638"/>
              <a:gd name="connsiteY62" fmla="*/ 766917 h 860039"/>
              <a:gd name="connsiteX63" fmla="*/ 334297 w 11960638"/>
              <a:gd name="connsiteY63" fmla="*/ 747252 h 860039"/>
              <a:gd name="connsiteX64" fmla="*/ 245807 w 11960638"/>
              <a:gd name="connsiteY64" fmla="*/ 727588 h 860039"/>
              <a:gd name="connsiteX65" fmla="*/ 147484 w 11960638"/>
              <a:gd name="connsiteY65" fmla="*/ 698091 h 860039"/>
              <a:gd name="connsiteX66" fmla="*/ 117987 w 11960638"/>
              <a:gd name="connsiteY66" fmla="*/ 688258 h 860039"/>
              <a:gd name="connsiteX67" fmla="*/ 88491 w 11960638"/>
              <a:gd name="connsiteY67" fmla="*/ 668594 h 860039"/>
              <a:gd name="connsiteX68" fmla="*/ 68826 w 11960638"/>
              <a:gd name="connsiteY68" fmla="*/ 639097 h 860039"/>
              <a:gd name="connsiteX69" fmla="*/ 39329 w 11960638"/>
              <a:gd name="connsiteY69" fmla="*/ 609600 h 860039"/>
              <a:gd name="connsiteX70" fmla="*/ 29497 w 11960638"/>
              <a:gd name="connsiteY70" fmla="*/ 580104 h 860039"/>
              <a:gd name="connsiteX71" fmla="*/ 0 w 11960638"/>
              <a:gd name="connsiteY71" fmla="*/ 521110 h 860039"/>
              <a:gd name="connsiteX72" fmla="*/ 9833 w 11960638"/>
              <a:gd name="connsiteY72" fmla="*/ 206478 h 860039"/>
              <a:gd name="connsiteX73" fmla="*/ 49162 w 11960638"/>
              <a:gd name="connsiteY73" fmla="*/ 117988 h 8600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</a:cxnLst>
            <a:rect l="l" t="t" r="r" b="b"/>
            <a:pathLst>
              <a:path w="11960638" h="860039">
                <a:moveTo>
                  <a:pt x="49162" y="117988"/>
                </a:moveTo>
                <a:lnTo>
                  <a:pt x="49162" y="117988"/>
                </a:lnTo>
                <a:cubicBezTo>
                  <a:pt x="104878" y="114710"/>
                  <a:pt x="160749" y="113447"/>
                  <a:pt x="216310" y="108155"/>
                </a:cubicBezTo>
                <a:cubicBezTo>
                  <a:pt x="229762" y="106874"/>
                  <a:pt x="242244" y="100109"/>
                  <a:pt x="255639" y="98323"/>
                </a:cubicBezTo>
                <a:cubicBezTo>
                  <a:pt x="291522" y="93539"/>
                  <a:pt x="327742" y="91768"/>
                  <a:pt x="363794" y="88491"/>
                </a:cubicBezTo>
                <a:lnTo>
                  <a:pt x="1681316" y="98323"/>
                </a:lnTo>
                <a:cubicBezTo>
                  <a:pt x="1710992" y="98738"/>
                  <a:pt x="1740276" y="105202"/>
                  <a:pt x="1769807" y="108155"/>
                </a:cubicBezTo>
                <a:lnTo>
                  <a:pt x="1877962" y="117988"/>
                </a:lnTo>
                <a:cubicBezTo>
                  <a:pt x="1966855" y="116877"/>
                  <a:pt x="2690016" y="113597"/>
                  <a:pt x="2949678" y="98323"/>
                </a:cubicBezTo>
                <a:cubicBezTo>
                  <a:pt x="2974015" y="96891"/>
                  <a:pt x="3013415" y="83609"/>
                  <a:pt x="3038168" y="78658"/>
                </a:cubicBezTo>
                <a:cubicBezTo>
                  <a:pt x="3057717" y="74748"/>
                  <a:pt x="3077497" y="72103"/>
                  <a:pt x="3097162" y="68826"/>
                </a:cubicBezTo>
                <a:cubicBezTo>
                  <a:pt x="3159966" y="47891"/>
                  <a:pt x="3088744" y="69928"/>
                  <a:pt x="3185652" y="49162"/>
                </a:cubicBezTo>
                <a:cubicBezTo>
                  <a:pt x="3212078" y="43499"/>
                  <a:pt x="3237555" y="33319"/>
                  <a:pt x="3264310" y="29497"/>
                </a:cubicBezTo>
                <a:cubicBezTo>
                  <a:pt x="3349680" y="17302"/>
                  <a:pt x="3310411" y="24210"/>
                  <a:pt x="3382297" y="9833"/>
                </a:cubicBezTo>
                <a:lnTo>
                  <a:pt x="3864078" y="19665"/>
                </a:lnTo>
                <a:cubicBezTo>
                  <a:pt x="3880778" y="20284"/>
                  <a:pt x="3896657" y="27424"/>
                  <a:pt x="3913239" y="29497"/>
                </a:cubicBezTo>
                <a:cubicBezTo>
                  <a:pt x="3949160" y="33987"/>
                  <a:pt x="3985442" y="35099"/>
                  <a:pt x="4021394" y="39329"/>
                </a:cubicBezTo>
                <a:cubicBezTo>
                  <a:pt x="4041193" y="41658"/>
                  <a:pt x="4060605" y="46689"/>
                  <a:pt x="4080387" y="49162"/>
                </a:cubicBezTo>
                <a:cubicBezTo>
                  <a:pt x="4113070" y="53248"/>
                  <a:pt x="4145936" y="55717"/>
                  <a:pt x="4178710" y="58994"/>
                </a:cubicBezTo>
                <a:cubicBezTo>
                  <a:pt x="4211484" y="65549"/>
                  <a:pt x="4245325" y="68088"/>
                  <a:pt x="4277033" y="78658"/>
                </a:cubicBezTo>
                <a:cubicBezTo>
                  <a:pt x="4287309" y="82083"/>
                  <a:pt x="4356034" y="106669"/>
                  <a:pt x="4375355" y="108155"/>
                </a:cubicBezTo>
                <a:cubicBezTo>
                  <a:pt x="4447320" y="113691"/>
                  <a:pt x="4519562" y="114710"/>
                  <a:pt x="4591665" y="117988"/>
                </a:cubicBezTo>
                <a:lnTo>
                  <a:pt x="6381136" y="108155"/>
                </a:lnTo>
                <a:cubicBezTo>
                  <a:pt x="6440486" y="107265"/>
                  <a:pt x="6499567" y="98250"/>
                  <a:pt x="6558116" y="88491"/>
                </a:cubicBezTo>
                <a:cubicBezTo>
                  <a:pt x="6609758" y="79883"/>
                  <a:pt x="6663098" y="69670"/>
                  <a:pt x="6715433" y="68826"/>
                </a:cubicBezTo>
                <a:lnTo>
                  <a:pt x="7836310" y="58994"/>
                </a:lnTo>
                <a:lnTo>
                  <a:pt x="8573729" y="39329"/>
                </a:lnTo>
                <a:lnTo>
                  <a:pt x="10264878" y="29497"/>
                </a:lnTo>
                <a:cubicBezTo>
                  <a:pt x="10384992" y="-531"/>
                  <a:pt x="10316589" y="11906"/>
                  <a:pt x="10471355" y="0"/>
                </a:cubicBezTo>
                <a:lnTo>
                  <a:pt x="11661058" y="9833"/>
                </a:lnTo>
                <a:cubicBezTo>
                  <a:pt x="11674956" y="10281"/>
                  <a:pt x="11682018" y="28353"/>
                  <a:pt x="11690555" y="39329"/>
                </a:cubicBezTo>
                <a:cubicBezTo>
                  <a:pt x="11752324" y="118746"/>
                  <a:pt x="11702277" y="79918"/>
                  <a:pt x="11759381" y="117988"/>
                </a:cubicBezTo>
                <a:cubicBezTo>
                  <a:pt x="11762658" y="127820"/>
                  <a:pt x="11764578" y="138214"/>
                  <a:pt x="11769213" y="147484"/>
                </a:cubicBezTo>
                <a:cubicBezTo>
                  <a:pt x="11786758" y="182573"/>
                  <a:pt x="11821815" y="209919"/>
                  <a:pt x="11847871" y="235975"/>
                </a:cubicBezTo>
                <a:lnTo>
                  <a:pt x="11877368" y="265471"/>
                </a:lnTo>
                <a:cubicBezTo>
                  <a:pt x="11880645" y="275303"/>
                  <a:pt x="11881451" y="286344"/>
                  <a:pt x="11887200" y="294968"/>
                </a:cubicBezTo>
                <a:cubicBezTo>
                  <a:pt x="11894913" y="306538"/>
                  <a:pt x="11907795" y="313783"/>
                  <a:pt x="11916697" y="324465"/>
                </a:cubicBezTo>
                <a:cubicBezTo>
                  <a:pt x="11924262" y="333543"/>
                  <a:pt x="11929807" y="344130"/>
                  <a:pt x="11936362" y="353962"/>
                </a:cubicBezTo>
                <a:cubicBezTo>
                  <a:pt x="11959160" y="422357"/>
                  <a:pt x="11972422" y="435870"/>
                  <a:pt x="11946194" y="521110"/>
                </a:cubicBezTo>
                <a:cubicBezTo>
                  <a:pt x="11942719" y="532404"/>
                  <a:pt x="11926529" y="534220"/>
                  <a:pt x="11916697" y="540775"/>
                </a:cubicBezTo>
                <a:cubicBezTo>
                  <a:pt x="11860982" y="624348"/>
                  <a:pt x="11952750" y="494889"/>
                  <a:pt x="11838039" y="609600"/>
                </a:cubicBezTo>
                <a:cubicBezTo>
                  <a:pt x="11828207" y="619432"/>
                  <a:pt x="11820697" y="632344"/>
                  <a:pt x="11808542" y="639097"/>
                </a:cubicBezTo>
                <a:cubicBezTo>
                  <a:pt x="11790422" y="649164"/>
                  <a:pt x="11769213" y="652207"/>
                  <a:pt x="11749549" y="658762"/>
                </a:cubicBezTo>
                <a:lnTo>
                  <a:pt x="11720052" y="668594"/>
                </a:lnTo>
                <a:cubicBezTo>
                  <a:pt x="11710220" y="671871"/>
                  <a:pt x="11700883" y="677565"/>
                  <a:pt x="11690555" y="678426"/>
                </a:cubicBezTo>
                <a:cubicBezTo>
                  <a:pt x="11549473" y="690183"/>
                  <a:pt x="11611637" y="682676"/>
                  <a:pt x="11503742" y="698091"/>
                </a:cubicBezTo>
                <a:cubicBezTo>
                  <a:pt x="11493910" y="701368"/>
                  <a:pt x="11484344" y="705592"/>
                  <a:pt x="11474245" y="707923"/>
                </a:cubicBezTo>
                <a:cubicBezTo>
                  <a:pt x="11441678" y="715439"/>
                  <a:pt x="11407631" y="717019"/>
                  <a:pt x="11375923" y="727588"/>
                </a:cubicBezTo>
                <a:lnTo>
                  <a:pt x="11316929" y="747252"/>
                </a:lnTo>
                <a:lnTo>
                  <a:pt x="11287433" y="757084"/>
                </a:lnTo>
                <a:cubicBezTo>
                  <a:pt x="11271829" y="767487"/>
                  <a:pt x="11249398" y="786178"/>
                  <a:pt x="11228439" y="786581"/>
                </a:cubicBezTo>
                <a:lnTo>
                  <a:pt x="10235381" y="796413"/>
                </a:lnTo>
                <a:lnTo>
                  <a:pt x="8278762" y="806246"/>
                </a:lnTo>
                <a:lnTo>
                  <a:pt x="6862916" y="796413"/>
                </a:lnTo>
                <a:cubicBezTo>
                  <a:pt x="6816919" y="795831"/>
                  <a:pt x="6771266" y="786581"/>
                  <a:pt x="6725265" y="786581"/>
                </a:cubicBezTo>
                <a:lnTo>
                  <a:pt x="4896465" y="796413"/>
                </a:lnTo>
                <a:cubicBezTo>
                  <a:pt x="4477841" y="935964"/>
                  <a:pt x="4895650" y="800057"/>
                  <a:pt x="3637936" y="816078"/>
                </a:cubicBezTo>
                <a:cubicBezTo>
                  <a:pt x="3533016" y="817415"/>
                  <a:pt x="3428181" y="822633"/>
                  <a:pt x="3323303" y="825910"/>
                </a:cubicBezTo>
                <a:lnTo>
                  <a:pt x="993058" y="816078"/>
                </a:lnTo>
                <a:cubicBezTo>
                  <a:pt x="973123" y="815914"/>
                  <a:pt x="953911" y="808136"/>
                  <a:pt x="934065" y="806246"/>
                </a:cubicBezTo>
                <a:cubicBezTo>
                  <a:pt x="885016" y="801575"/>
                  <a:pt x="835742" y="799691"/>
                  <a:pt x="786581" y="796413"/>
                </a:cubicBezTo>
                <a:cubicBezTo>
                  <a:pt x="631679" y="770597"/>
                  <a:pt x="828812" y="800998"/>
                  <a:pt x="501445" y="776749"/>
                </a:cubicBezTo>
                <a:cubicBezTo>
                  <a:pt x="487969" y="775751"/>
                  <a:pt x="475307" y="769848"/>
                  <a:pt x="462116" y="766917"/>
                </a:cubicBezTo>
                <a:cubicBezTo>
                  <a:pt x="404195" y="754045"/>
                  <a:pt x="402421" y="755767"/>
                  <a:pt x="334297" y="747252"/>
                </a:cubicBezTo>
                <a:cubicBezTo>
                  <a:pt x="276888" y="728116"/>
                  <a:pt x="332334" y="744894"/>
                  <a:pt x="245807" y="727588"/>
                </a:cubicBezTo>
                <a:cubicBezTo>
                  <a:pt x="208669" y="720160"/>
                  <a:pt x="185091" y="710627"/>
                  <a:pt x="147484" y="698091"/>
                </a:cubicBezTo>
                <a:cubicBezTo>
                  <a:pt x="137652" y="694814"/>
                  <a:pt x="126611" y="694007"/>
                  <a:pt x="117987" y="688258"/>
                </a:cubicBezTo>
                <a:lnTo>
                  <a:pt x="88491" y="668594"/>
                </a:lnTo>
                <a:cubicBezTo>
                  <a:pt x="81936" y="658762"/>
                  <a:pt x="76391" y="648175"/>
                  <a:pt x="68826" y="639097"/>
                </a:cubicBezTo>
                <a:cubicBezTo>
                  <a:pt x="59924" y="628415"/>
                  <a:pt x="47042" y="621170"/>
                  <a:pt x="39329" y="609600"/>
                </a:cubicBezTo>
                <a:cubicBezTo>
                  <a:pt x="33580" y="600977"/>
                  <a:pt x="34132" y="589374"/>
                  <a:pt x="29497" y="580104"/>
                </a:cubicBezTo>
                <a:cubicBezTo>
                  <a:pt x="-8625" y="503859"/>
                  <a:pt x="24717" y="595255"/>
                  <a:pt x="0" y="521110"/>
                </a:cubicBezTo>
                <a:cubicBezTo>
                  <a:pt x="3278" y="416233"/>
                  <a:pt x="1575" y="311081"/>
                  <a:pt x="9833" y="206478"/>
                </a:cubicBezTo>
                <a:cubicBezTo>
                  <a:pt x="13455" y="160594"/>
                  <a:pt x="42607" y="132736"/>
                  <a:pt x="49162" y="117988"/>
                </a:cubicBezTo>
                <a:close/>
              </a:path>
            </a:pathLst>
          </a:custGeom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400" b="1" dirty="0">
                <a:solidFill>
                  <a:schemeClr val="tx1"/>
                </a:solidFill>
              </a:rPr>
              <a:t>Osmanlı Devleti’nin cihan devleti hâline gelmesinde etkili olan dönemler ve hükümdarlarla ilgili </a:t>
            </a:r>
            <a:r>
              <a:rPr lang="tr-TR" sz="2400" b="1" dirty="0" err="1">
                <a:solidFill>
                  <a:schemeClr val="tx1"/>
                </a:solidFill>
              </a:rPr>
              <a:t>karekodda</a:t>
            </a:r>
            <a:r>
              <a:rPr lang="tr-TR" sz="2400" b="1" dirty="0">
                <a:solidFill>
                  <a:schemeClr val="tx1"/>
                </a:solidFill>
              </a:rPr>
              <a:t> yer alan dijital içeriği izleyiniz.</a:t>
            </a:r>
            <a:r>
              <a:rPr lang="tr-TR" sz="3200" dirty="0">
                <a:solidFill>
                  <a:schemeClr val="tx1"/>
                </a:solidFill>
              </a:rPr>
              <a:t> </a:t>
            </a:r>
            <a:endParaRPr lang="tr-TR" sz="4000" dirty="0">
              <a:solidFill>
                <a:schemeClr val="tx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2" name="Resim 1">
            <a:hlinkClick r:id="rId5"/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1655" y="4354420"/>
            <a:ext cx="3319262" cy="1045248"/>
          </a:xfrm>
          <a:prstGeom prst="rect">
            <a:avLst/>
          </a:prstGeom>
        </p:spPr>
      </p:pic>
      <p:grpSp>
        <p:nvGrpSpPr>
          <p:cNvPr id="73" name="Google Shape;398;p20"/>
          <p:cNvGrpSpPr/>
          <p:nvPr/>
        </p:nvGrpSpPr>
        <p:grpSpPr>
          <a:xfrm rot="10800000">
            <a:off x="846206" y="2182409"/>
            <a:ext cx="3640635" cy="2172011"/>
            <a:chOff x="1121211" y="1329256"/>
            <a:chExt cx="1334339" cy="2172011"/>
          </a:xfrm>
        </p:grpSpPr>
        <p:sp>
          <p:nvSpPr>
            <p:cNvPr id="74" name="Google Shape;399;p20"/>
            <p:cNvSpPr/>
            <p:nvPr/>
          </p:nvSpPr>
          <p:spPr>
            <a:xfrm>
              <a:off x="1121211" y="1747027"/>
              <a:ext cx="1330464" cy="1744862"/>
            </a:xfrm>
            <a:custGeom>
              <a:avLst/>
              <a:gdLst/>
              <a:ahLst/>
              <a:cxnLst/>
              <a:rect l="l" t="t" r="r" b="b"/>
              <a:pathLst>
                <a:path w="41577" h="53138" extrusionOk="0">
                  <a:moveTo>
                    <a:pt x="2334" y="0"/>
                  </a:moveTo>
                  <a:cubicBezTo>
                    <a:pt x="1048" y="0"/>
                    <a:pt x="0" y="1036"/>
                    <a:pt x="0" y="2322"/>
                  </a:cubicBezTo>
                  <a:lnTo>
                    <a:pt x="0" y="50804"/>
                  </a:lnTo>
                  <a:cubicBezTo>
                    <a:pt x="0" y="50899"/>
                    <a:pt x="12" y="50983"/>
                    <a:pt x="12" y="51066"/>
                  </a:cubicBezTo>
                  <a:cubicBezTo>
                    <a:pt x="36" y="51280"/>
                    <a:pt x="96" y="51495"/>
                    <a:pt x="179" y="51697"/>
                  </a:cubicBezTo>
                  <a:cubicBezTo>
                    <a:pt x="524" y="52543"/>
                    <a:pt x="1358" y="53138"/>
                    <a:pt x="2334" y="53138"/>
                  </a:cubicBezTo>
                  <a:lnTo>
                    <a:pt x="39255" y="53138"/>
                  </a:lnTo>
                  <a:cubicBezTo>
                    <a:pt x="40541" y="53138"/>
                    <a:pt x="41577" y="52090"/>
                    <a:pt x="41577" y="50804"/>
                  </a:cubicBezTo>
                  <a:lnTo>
                    <a:pt x="41577" y="2322"/>
                  </a:lnTo>
                  <a:cubicBezTo>
                    <a:pt x="41577" y="1036"/>
                    <a:pt x="40541" y="0"/>
                    <a:pt x="392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400;p20"/>
            <p:cNvSpPr/>
            <p:nvPr/>
          </p:nvSpPr>
          <p:spPr>
            <a:xfrm>
              <a:off x="1125055" y="3383281"/>
              <a:ext cx="1330464" cy="108608"/>
            </a:xfrm>
            <a:custGeom>
              <a:avLst/>
              <a:gdLst/>
              <a:ahLst/>
              <a:cxnLst/>
              <a:rect l="l" t="t" r="r" b="b"/>
              <a:pathLst>
                <a:path w="41577" h="3394" extrusionOk="0">
                  <a:moveTo>
                    <a:pt x="0" y="1"/>
                  </a:moveTo>
                  <a:lnTo>
                    <a:pt x="0" y="1060"/>
                  </a:lnTo>
                  <a:cubicBezTo>
                    <a:pt x="0" y="1155"/>
                    <a:pt x="12" y="1239"/>
                    <a:pt x="12" y="1322"/>
                  </a:cubicBezTo>
                  <a:cubicBezTo>
                    <a:pt x="36" y="1536"/>
                    <a:pt x="96" y="1751"/>
                    <a:pt x="179" y="1953"/>
                  </a:cubicBezTo>
                  <a:cubicBezTo>
                    <a:pt x="524" y="2799"/>
                    <a:pt x="1358" y="3394"/>
                    <a:pt x="2334" y="3394"/>
                  </a:cubicBezTo>
                  <a:lnTo>
                    <a:pt x="39255" y="3394"/>
                  </a:lnTo>
                  <a:cubicBezTo>
                    <a:pt x="40541" y="3394"/>
                    <a:pt x="41577" y="2346"/>
                    <a:pt x="41577" y="1060"/>
                  </a:cubicBezTo>
                  <a:lnTo>
                    <a:pt x="41577" y="1"/>
                  </a:lnTo>
                  <a:cubicBezTo>
                    <a:pt x="41577" y="1286"/>
                    <a:pt x="40541" y="2322"/>
                    <a:pt x="39255" y="2322"/>
                  </a:cubicBezTo>
                  <a:lnTo>
                    <a:pt x="2334" y="2322"/>
                  </a:lnTo>
                  <a:cubicBezTo>
                    <a:pt x="1358" y="2322"/>
                    <a:pt x="524" y="1727"/>
                    <a:pt x="179" y="882"/>
                  </a:cubicBezTo>
                  <a:cubicBezTo>
                    <a:pt x="96" y="691"/>
                    <a:pt x="36" y="477"/>
                    <a:pt x="12" y="263"/>
                  </a:cubicBezTo>
                  <a:cubicBezTo>
                    <a:pt x="12" y="167"/>
                    <a:pt x="0" y="84"/>
                    <a:pt x="0" y="1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401;p20"/>
            <p:cNvSpPr/>
            <p:nvPr/>
          </p:nvSpPr>
          <p:spPr>
            <a:xfrm rot="10800000">
              <a:off x="1538047" y="3028403"/>
              <a:ext cx="917472" cy="472864"/>
            </a:xfrm>
            <a:custGeom>
              <a:avLst/>
              <a:gdLst/>
              <a:ahLst/>
              <a:cxnLst/>
              <a:rect l="l" t="t" r="r" b="b"/>
              <a:pathLst>
                <a:path w="28671" h="14777" extrusionOk="0">
                  <a:moveTo>
                    <a:pt x="84" y="1"/>
                  </a:moveTo>
                  <a:cubicBezTo>
                    <a:pt x="60" y="167"/>
                    <a:pt x="48" y="322"/>
                    <a:pt x="36" y="489"/>
                  </a:cubicBezTo>
                  <a:cubicBezTo>
                    <a:pt x="12" y="727"/>
                    <a:pt x="0" y="965"/>
                    <a:pt x="0" y="1203"/>
                  </a:cubicBezTo>
                  <a:lnTo>
                    <a:pt x="0" y="13693"/>
                  </a:lnTo>
                  <a:lnTo>
                    <a:pt x="0" y="13967"/>
                  </a:lnTo>
                  <a:cubicBezTo>
                    <a:pt x="0" y="13967"/>
                    <a:pt x="0" y="14550"/>
                    <a:pt x="0" y="14776"/>
                  </a:cubicBezTo>
                  <a:cubicBezTo>
                    <a:pt x="1286" y="9716"/>
                    <a:pt x="9561" y="8835"/>
                    <a:pt x="12680" y="8764"/>
                  </a:cubicBezTo>
                  <a:cubicBezTo>
                    <a:pt x="12930" y="8756"/>
                    <a:pt x="13149" y="8753"/>
                    <a:pt x="13329" y="8753"/>
                  </a:cubicBezTo>
                  <a:cubicBezTo>
                    <a:pt x="13689" y="8753"/>
                    <a:pt x="13895" y="8764"/>
                    <a:pt x="13895" y="8764"/>
                  </a:cubicBezTo>
                  <a:lnTo>
                    <a:pt x="21241" y="8764"/>
                  </a:lnTo>
                  <a:cubicBezTo>
                    <a:pt x="25265" y="8764"/>
                    <a:pt x="28623" y="5311"/>
                    <a:pt x="28671" y="977"/>
                  </a:cubicBezTo>
                  <a:cubicBezTo>
                    <a:pt x="28671" y="846"/>
                    <a:pt x="28671" y="715"/>
                    <a:pt x="28671" y="584"/>
                  </a:cubicBezTo>
                  <a:lnTo>
                    <a:pt x="28671" y="572"/>
                  </a:lnTo>
                  <a:cubicBezTo>
                    <a:pt x="28671" y="548"/>
                    <a:pt x="28671" y="513"/>
                    <a:pt x="28671" y="489"/>
                  </a:cubicBezTo>
                  <a:cubicBezTo>
                    <a:pt x="28659" y="394"/>
                    <a:pt x="28659" y="298"/>
                    <a:pt x="28647" y="215"/>
                  </a:cubicBezTo>
                  <a:cubicBezTo>
                    <a:pt x="28647" y="144"/>
                    <a:pt x="28635" y="72"/>
                    <a:pt x="28635" y="1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403;p20"/>
            <p:cNvSpPr/>
            <p:nvPr/>
          </p:nvSpPr>
          <p:spPr>
            <a:xfrm rot="10800000">
              <a:off x="1121786" y="1676652"/>
              <a:ext cx="1327584" cy="126633"/>
            </a:xfrm>
            <a:custGeom>
              <a:avLst/>
              <a:gdLst/>
              <a:ahLst/>
              <a:cxnLst/>
              <a:rect l="l" t="t" r="r" b="b"/>
              <a:pathLst>
                <a:path w="37041" h="2990" extrusionOk="0">
                  <a:moveTo>
                    <a:pt x="0" y="1"/>
                  </a:moveTo>
                  <a:cubicBezTo>
                    <a:pt x="0" y="1656"/>
                    <a:pt x="1334" y="2989"/>
                    <a:pt x="2989" y="2989"/>
                  </a:cubicBezTo>
                  <a:lnTo>
                    <a:pt x="34040" y="2989"/>
                  </a:lnTo>
                  <a:cubicBezTo>
                    <a:pt x="35695" y="2989"/>
                    <a:pt x="37041" y="1656"/>
                    <a:pt x="37041" y="1"/>
                  </a:cubicBezTo>
                  <a:close/>
                </a:path>
              </a:pathLst>
            </a:custGeom>
            <a:solidFill>
              <a:srgbClr val="EC3A3B"/>
            </a:solidFill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404;p20"/>
            <p:cNvSpPr/>
            <p:nvPr/>
          </p:nvSpPr>
          <p:spPr>
            <a:xfrm>
              <a:off x="1722108" y="1329256"/>
              <a:ext cx="100367" cy="281893"/>
            </a:xfrm>
            <a:custGeom>
              <a:avLst/>
              <a:gdLst/>
              <a:ahLst/>
              <a:cxnLst/>
              <a:rect l="l" t="t" r="r" b="b"/>
              <a:pathLst>
                <a:path w="7478" h="7490" extrusionOk="0">
                  <a:moveTo>
                    <a:pt x="3739" y="1"/>
                  </a:moveTo>
                  <a:cubicBezTo>
                    <a:pt x="1667" y="1"/>
                    <a:pt x="0" y="1680"/>
                    <a:pt x="0" y="3751"/>
                  </a:cubicBezTo>
                  <a:cubicBezTo>
                    <a:pt x="0" y="5811"/>
                    <a:pt x="1667" y="7490"/>
                    <a:pt x="3739" y="7490"/>
                  </a:cubicBezTo>
                  <a:cubicBezTo>
                    <a:pt x="5810" y="7490"/>
                    <a:pt x="7477" y="5811"/>
                    <a:pt x="7477" y="3751"/>
                  </a:cubicBezTo>
                  <a:cubicBezTo>
                    <a:pt x="7477" y="1680"/>
                    <a:pt x="5810" y="1"/>
                    <a:pt x="3739" y="1"/>
                  </a:cubicBezTo>
                  <a:close/>
                </a:path>
              </a:pathLst>
            </a:custGeom>
            <a:ln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405;p20"/>
            <p:cNvSpPr/>
            <p:nvPr/>
          </p:nvSpPr>
          <p:spPr>
            <a:xfrm rot="10800000">
              <a:off x="1736123" y="1365565"/>
              <a:ext cx="73115" cy="207272"/>
            </a:xfrm>
            <a:custGeom>
              <a:avLst/>
              <a:gdLst/>
              <a:ahLst/>
              <a:cxnLst/>
              <a:rect l="l" t="t" r="r" b="b"/>
              <a:pathLst>
                <a:path w="4883" h="4894" extrusionOk="0">
                  <a:moveTo>
                    <a:pt x="2442" y="1"/>
                  </a:moveTo>
                  <a:cubicBezTo>
                    <a:pt x="1096" y="1"/>
                    <a:pt x="1" y="1096"/>
                    <a:pt x="1" y="2453"/>
                  </a:cubicBezTo>
                  <a:cubicBezTo>
                    <a:pt x="1" y="3799"/>
                    <a:pt x="1096" y="4894"/>
                    <a:pt x="2442" y="4894"/>
                  </a:cubicBezTo>
                  <a:cubicBezTo>
                    <a:pt x="3787" y="4894"/>
                    <a:pt x="4882" y="3799"/>
                    <a:pt x="4882" y="2453"/>
                  </a:cubicBezTo>
                  <a:cubicBezTo>
                    <a:pt x="4882" y="1096"/>
                    <a:pt x="3787" y="1"/>
                    <a:pt x="2442" y="1"/>
                  </a:cubicBezTo>
                  <a:close/>
                </a:path>
              </a:pathLst>
            </a:custGeom>
            <a:solidFill>
              <a:srgbClr val="EC3A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406;p20"/>
            <p:cNvSpPr/>
            <p:nvPr/>
          </p:nvSpPr>
          <p:spPr>
            <a:xfrm rot="10800000">
              <a:off x="1700081" y="1465292"/>
              <a:ext cx="145198" cy="284437"/>
            </a:xfrm>
            <a:custGeom>
              <a:avLst/>
              <a:gdLst/>
              <a:ahLst/>
              <a:cxnLst/>
              <a:rect l="l" t="t" r="r" b="b"/>
              <a:pathLst>
                <a:path w="6990" h="6716" extrusionOk="0">
                  <a:moveTo>
                    <a:pt x="0" y="0"/>
                  </a:moveTo>
                  <a:lnTo>
                    <a:pt x="3489" y="6715"/>
                  </a:lnTo>
                  <a:lnTo>
                    <a:pt x="6989" y="0"/>
                  </a:lnTo>
                  <a:close/>
                </a:path>
              </a:pathLst>
            </a:custGeom>
            <a:solidFill>
              <a:srgbClr val="EC3A3B"/>
            </a:solidFill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408;p20"/>
            <p:cNvSpPr txBox="1"/>
            <p:nvPr/>
          </p:nvSpPr>
          <p:spPr>
            <a:xfrm rot="10800000">
              <a:off x="1125050" y="1854708"/>
              <a:ext cx="1330500" cy="129613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lvl="0" algn="ctr"/>
              <a:r>
                <a:rPr lang="tr-TR" sz="2400" dirty="0" err="1" smtClean="0"/>
                <a:t>EBA</a:t>
              </a:r>
              <a:r>
                <a:rPr lang="tr-TR" sz="2400" dirty="0" smtClean="0"/>
                <a:t> üzerinden izlemek için </a:t>
              </a:r>
              <a:r>
                <a:rPr lang="tr-TR" sz="2400" dirty="0" err="1" smtClean="0"/>
                <a:t>karekodu</a:t>
              </a:r>
              <a:r>
                <a:rPr lang="tr-TR" sz="2400" dirty="0" smtClean="0"/>
                <a:t> okutunuz ya da </a:t>
              </a:r>
              <a:r>
                <a:rPr lang="tr-TR" sz="2400" dirty="0" err="1" smtClean="0"/>
                <a:t>karekodu</a:t>
              </a:r>
              <a:r>
                <a:rPr lang="tr-TR" sz="2400" dirty="0" smtClean="0"/>
                <a:t> tıklayınız.</a:t>
              </a:r>
              <a:endParaRPr sz="3200" dirty="0">
                <a:solidFill>
                  <a:srgbClr val="434343"/>
                </a:solidFill>
                <a:latin typeface="Calibri" panose="020F0502020204030204" pitchFamily="34" charset="0"/>
                <a:ea typeface="Roboto"/>
                <a:cs typeface="Calibri" panose="020F0502020204030204" pitchFamily="34" charset="0"/>
                <a:sym typeface="Roboto"/>
              </a:endParaRPr>
            </a:p>
          </p:txBody>
        </p:sp>
      </p:grpSp>
      <p:grpSp>
        <p:nvGrpSpPr>
          <p:cNvPr id="82" name="Google Shape;398;p20"/>
          <p:cNvGrpSpPr/>
          <p:nvPr/>
        </p:nvGrpSpPr>
        <p:grpSpPr>
          <a:xfrm rot="10800000">
            <a:off x="7266241" y="2195737"/>
            <a:ext cx="3640635" cy="2172011"/>
            <a:chOff x="1121211" y="1329256"/>
            <a:chExt cx="1334339" cy="2172011"/>
          </a:xfrm>
        </p:grpSpPr>
        <p:sp>
          <p:nvSpPr>
            <p:cNvPr id="83" name="Google Shape;399;p20"/>
            <p:cNvSpPr/>
            <p:nvPr/>
          </p:nvSpPr>
          <p:spPr>
            <a:xfrm>
              <a:off x="1121211" y="1747027"/>
              <a:ext cx="1330464" cy="1744862"/>
            </a:xfrm>
            <a:custGeom>
              <a:avLst/>
              <a:gdLst/>
              <a:ahLst/>
              <a:cxnLst/>
              <a:rect l="l" t="t" r="r" b="b"/>
              <a:pathLst>
                <a:path w="41577" h="53138" extrusionOk="0">
                  <a:moveTo>
                    <a:pt x="2334" y="0"/>
                  </a:moveTo>
                  <a:cubicBezTo>
                    <a:pt x="1048" y="0"/>
                    <a:pt x="0" y="1036"/>
                    <a:pt x="0" y="2322"/>
                  </a:cubicBezTo>
                  <a:lnTo>
                    <a:pt x="0" y="50804"/>
                  </a:lnTo>
                  <a:cubicBezTo>
                    <a:pt x="0" y="50899"/>
                    <a:pt x="12" y="50983"/>
                    <a:pt x="12" y="51066"/>
                  </a:cubicBezTo>
                  <a:cubicBezTo>
                    <a:pt x="36" y="51280"/>
                    <a:pt x="96" y="51495"/>
                    <a:pt x="179" y="51697"/>
                  </a:cubicBezTo>
                  <a:cubicBezTo>
                    <a:pt x="524" y="52543"/>
                    <a:pt x="1358" y="53138"/>
                    <a:pt x="2334" y="53138"/>
                  </a:cubicBezTo>
                  <a:lnTo>
                    <a:pt x="39255" y="53138"/>
                  </a:lnTo>
                  <a:cubicBezTo>
                    <a:pt x="40541" y="53138"/>
                    <a:pt x="41577" y="52090"/>
                    <a:pt x="41577" y="50804"/>
                  </a:cubicBezTo>
                  <a:lnTo>
                    <a:pt x="41577" y="2322"/>
                  </a:lnTo>
                  <a:cubicBezTo>
                    <a:pt x="41577" y="1036"/>
                    <a:pt x="40541" y="0"/>
                    <a:pt x="392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400;p20"/>
            <p:cNvSpPr/>
            <p:nvPr/>
          </p:nvSpPr>
          <p:spPr>
            <a:xfrm>
              <a:off x="1125055" y="3383281"/>
              <a:ext cx="1330464" cy="108608"/>
            </a:xfrm>
            <a:custGeom>
              <a:avLst/>
              <a:gdLst/>
              <a:ahLst/>
              <a:cxnLst/>
              <a:rect l="l" t="t" r="r" b="b"/>
              <a:pathLst>
                <a:path w="41577" h="3394" extrusionOk="0">
                  <a:moveTo>
                    <a:pt x="0" y="1"/>
                  </a:moveTo>
                  <a:lnTo>
                    <a:pt x="0" y="1060"/>
                  </a:lnTo>
                  <a:cubicBezTo>
                    <a:pt x="0" y="1155"/>
                    <a:pt x="12" y="1239"/>
                    <a:pt x="12" y="1322"/>
                  </a:cubicBezTo>
                  <a:cubicBezTo>
                    <a:pt x="36" y="1536"/>
                    <a:pt x="96" y="1751"/>
                    <a:pt x="179" y="1953"/>
                  </a:cubicBezTo>
                  <a:cubicBezTo>
                    <a:pt x="524" y="2799"/>
                    <a:pt x="1358" y="3394"/>
                    <a:pt x="2334" y="3394"/>
                  </a:cubicBezTo>
                  <a:lnTo>
                    <a:pt x="39255" y="3394"/>
                  </a:lnTo>
                  <a:cubicBezTo>
                    <a:pt x="40541" y="3394"/>
                    <a:pt x="41577" y="2346"/>
                    <a:pt x="41577" y="1060"/>
                  </a:cubicBezTo>
                  <a:lnTo>
                    <a:pt x="41577" y="1"/>
                  </a:lnTo>
                  <a:cubicBezTo>
                    <a:pt x="41577" y="1286"/>
                    <a:pt x="40541" y="2322"/>
                    <a:pt x="39255" y="2322"/>
                  </a:cubicBezTo>
                  <a:lnTo>
                    <a:pt x="2334" y="2322"/>
                  </a:lnTo>
                  <a:cubicBezTo>
                    <a:pt x="1358" y="2322"/>
                    <a:pt x="524" y="1727"/>
                    <a:pt x="179" y="882"/>
                  </a:cubicBezTo>
                  <a:cubicBezTo>
                    <a:pt x="96" y="691"/>
                    <a:pt x="36" y="477"/>
                    <a:pt x="12" y="263"/>
                  </a:cubicBezTo>
                  <a:cubicBezTo>
                    <a:pt x="12" y="167"/>
                    <a:pt x="0" y="84"/>
                    <a:pt x="0" y="1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401;p20"/>
            <p:cNvSpPr/>
            <p:nvPr/>
          </p:nvSpPr>
          <p:spPr>
            <a:xfrm rot="10800000">
              <a:off x="1538047" y="3028403"/>
              <a:ext cx="917472" cy="472864"/>
            </a:xfrm>
            <a:custGeom>
              <a:avLst/>
              <a:gdLst/>
              <a:ahLst/>
              <a:cxnLst/>
              <a:rect l="l" t="t" r="r" b="b"/>
              <a:pathLst>
                <a:path w="28671" h="14777" extrusionOk="0">
                  <a:moveTo>
                    <a:pt x="84" y="1"/>
                  </a:moveTo>
                  <a:cubicBezTo>
                    <a:pt x="60" y="167"/>
                    <a:pt x="48" y="322"/>
                    <a:pt x="36" y="489"/>
                  </a:cubicBezTo>
                  <a:cubicBezTo>
                    <a:pt x="12" y="727"/>
                    <a:pt x="0" y="965"/>
                    <a:pt x="0" y="1203"/>
                  </a:cubicBezTo>
                  <a:lnTo>
                    <a:pt x="0" y="13693"/>
                  </a:lnTo>
                  <a:lnTo>
                    <a:pt x="0" y="13967"/>
                  </a:lnTo>
                  <a:cubicBezTo>
                    <a:pt x="0" y="13967"/>
                    <a:pt x="0" y="14550"/>
                    <a:pt x="0" y="14776"/>
                  </a:cubicBezTo>
                  <a:cubicBezTo>
                    <a:pt x="1286" y="9716"/>
                    <a:pt x="9561" y="8835"/>
                    <a:pt x="12680" y="8764"/>
                  </a:cubicBezTo>
                  <a:cubicBezTo>
                    <a:pt x="12930" y="8756"/>
                    <a:pt x="13149" y="8753"/>
                    <a:pt x="13329" y="8753"/>
                  </a:cubicBezTo>
                  <a:cubicBezTo>
                    <a:pt x="13689" y="8753"/>
                    <a:pt x="13895" y="8764"/>
                    <a:pt x="13895" y="8764"/>
                  </a:cubicBezTo>
                  <a:lnTo>
                    <a:pt x="21241" y="8764"/>
                  </a:lnTo>
                  <a:cubicBezTo>
                    <a:pt x="25265" y="8764"/>
                    <a:pt x="28623" y="5311"/>
                    <a:pt x="28671" y="977"/>
                  </a:cubicBezTo>
                  <a:cubicBezTo>
                    <a:pt x="28671" y="846"/>
                    <a:pt x="28671" y="715"/>
                    <a:pt x="28671" y="584"/>
                  </a:cubicBezTo>
                  <a:lnTo>
                    <a:pt x="28671" y="572"/>
                  </a:lnTo>
                  <a:cubicBezTo>
                    <a:pt x="28671" y="548"/>
                    <a:pt x="28671" y="513"/>
                    <a:pt x="28671" y="489"/>
                  </a:cubicBezTo>
                  <a:cubicBezTo>
                    <a:pt x="28659" y="394"/>
                    <a:pt x="28659" y="298"/>
                    <a:pt x="28647" y="215"/>
                  </a:cubicBezTo>
                  <a:cubicBezTo>
                    <a:pt x="28647" y="144"/>
                    <a:pt x="28635" y="72"/>
                    <a:pt x="28635" y="1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403;p20"/>
            <p:cNvSpPr/>
            <p:nvPr/>
          </p:nvSpPr>
          <p:spPr>
            <a:xfrm rot="10800000">
              <a:off x="1121786" y="1676652"/>
              <a:ext cx="1327584" cy="126633"/>
            </a:xfrm>
            <a:custGeom>
              <a:avLst/>
              <a:gdLst/>
              <a:ahLst/>
              <a:cxnLst/>
              <a:rect l="l" t="t" r="r" b="b"/>
              <a:pathLst>
                <a:path w="37041" h="2990" extrusionOk="0">
                  <a:moveTo>
                    <a:pt x="0" y="1"/>
                  </a:moveTo>
                  <a:cubicBezTo>
                    <a:pt x="0" y="1656"/>
                    <a:pt x="1334" y="2989"/>
                    <a:pt x="2989" y="2989"/>
                  </a:cubicBezTo>
                  <a:lnTo>
                    <a:pt x="34040" y="2989"/>
                  </a:lnTo>
                  <a:cubicBezTo>
                    <a:pt x="35695" y="2989"/>
                    <a:pt x="37041" y="1656"/>
                    <a:pt x="37041" y="1"/>
                  </a:cubicBezTo>
                  <a:close/>
                </a:path>
              </a:pathLst>
            </a:custGeom>
            <a:solidFill>
              <a:srgbClr val="EC3A3B"/>
            </a:solidFill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404;p20"/>
            <p:cNvSpPr/>
            <p:nvPr/>
          </p:nvSpPr>
          <p:spPr>
            <a:xfrm>
              <a:off x="1722108" y="1329256"/>
              <a:ext cx="100367" cy="281893"/>
            </a:xfrm>
            <a:custGeom>
              <a:avLst/>
              <a:gdLst/>
              <a:ahLst/>
              <a:cxnLst/>
              <a:rect l="l" t="t" r="r" b="b"/>
              <a:pathLst>
                <a:path w="7478" h="7490" extrusionOk="0">
                  <a:moveTo>
                    <a:pt x="3739" y="1"/>
                  </a:moveTo>
                  <a:cubicBezTo>
                    <a:pt x="1667" y="1"/>
                    <a:pt x="0" y="1680"/>
                    <a:pt x="0" y="3751"/>
                  </a:cubicBezTo>
                  <a:cubicBezTo>
                    <a:pt x="0" y="5811"/>
                    <a:pt x="1667" y="7490"/>
                    <a:pt x="3739" y="7490"/>
                  </a:cubicBezTo>
                  <a:cubicBezTo>
                    <a:pt x="5810" y="7490"/>
                    <a:pt x="7477" y="5811"/>
                    <a:pt x="7477" y="3751"/>
                  </a:cubicBezTo>
                  <a:cubicBezTo>
                    <a:pt x="7477" y="1680"/>
                    <a:pt x="5810" y="1"/>
                    <a:pt x="3739" y="1"/>
                  </a:cubicBezTo>
                  <a:close/>
                </a:path>
              </a:pathLst>
            </a:custGeom>
            <a:ln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405;p20"/>
            <p:cNvSpPr/>
            <p:nvPr/>
          </p:nvSpPr>
          <p:spPr>
            <a:xfrm rot="10800000">
              <a:off x="1736123" y="1365565"/>
              <a:ext cx="73115" cy="207272"/>
            </a:xfrm>
            <a:custGeom>
              <a:avLst/>
              <a:gdLst/>
              <a:ahLst/>
              <a:cxnLst/>
              <a:rect l="l" t="t" r="r" b="b"/>
              <a:pathLst>
                <a:path w="4883" h="4894" extrusionOk="0">
                  <a:moveTo>
                    <a:pt x="2442" y="1"/>
                  </a:moveTo>
                  <a:cubicBezTo>
                    <a:pt x="1096" y="1"/>
                    <a:pt x="1" y="1096"/>
                    <a:pt x="1" y="2453"/>
                  </a:cubicBezTo>
                  <a:cubicBezTo>
                    <a:pt x="1" y="3799"/>
                    <a:pt x="1096" y="4894"/>
                    <a:pt x="2442" y="4894"/>
                  </a:cubicBezTo>
                  <a:cubicBezTo>
                    <a:pt x="3787" y="4894"/>
                    <a:pt x="4882" y="3799"/>
                    <a:pt x="4882" y="2453"/>
                  </a:cubicBezTo>
                  <a:cubicBezTo>
                    <a:pt x="4882" y="1096"/>
                    <a:pt x="3787" y="1"/>
                    <a:pt x="2442" y="1"/>
                  </a:cubicBezTo>
                  <a:close/>
                </a:path>
              </a:pathLst>
            </a:custGeom>
            <a:solidFill>
              <a:srgbClr val="EC3A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406;p20"/>
            <p:cNvSpPr/>
            <p:nvPr/>
          </p:nvSpPr>
          <p:spPr>
            <a:xfrm rot="10800000">
              <a:off x="1700081" y="1465292"/>
              <a:ext cx="145198" cy="284437"/>
            </a:xfrm>
            <a:custGeom>
              <a:avLst/>
              <a:gdLst/>
              <a:ahLst/>
              <a:cxnLst/>
              <a:rect l="l" t="t" r="r" b="b"/>
              <a:pathLst>
                <a:path w="6990" h="6716" extrusionOk="0">
                  <a:moveTo>
                    <a:pt x="0" y="0"/>
                  </a:moveTo>
                  <a:lnTo>
                    <a:pt x="3489" y="6715"/>
                  </a:lnTo>
                  <a:lnTo>
                    <a:pt x="6989" y="0"/>
                  </a:lnTo>
                  <a:close/>
                </a:path>
              </a:pathLst>
            </a:custGeom>
            <a:solidFill>
              <a:srgbClr val="EC3A3B"/>
            </a:solidFill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408;p20"/>
            <p:cNvSpPr txBox="1"/>
            <p:nvPr/>
          </p:nvSpPr>
          <p:spPr>
            <a:xfrm rot="10800000">
              <a:off x="1125050" y="1854708"/>
              <a:ext cx="1330500" cy="129613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lvl="0" algn="ctr"/>
              <a:r>
                <a:rPr lang="tr-TR" sz="2400" dirty="0" smtClean="0"/>
                <a:t>Site üzerinden izlemek için linke </a:t>
              </a:r>
              <a:r>
                <a:rPr lang="tr-TR" sz="2400" dirty="0" smtClean="0">
                  <a:hlinkClick r:id="rId7"/>
                </a:rPr>
                <a:t>tıklayınız</a:t>
              </a:r>
              <a:r>
                <a:rPr lang="tr-TR" sz="2400" dirty="0" smtClean="0"/>
                <a:t>.</a:t>
              </a:r>
              <a:endParaRPr sz="3200" dirty="0">
                <a:solidFill>
                  <a:srgbClr val="434343"/>
                </a:solidFill>
                <a:latin typeface="Calibri" panose="020F0502020204030204" pitchFamily="34" charset="0"/>
                <a:ea typeface="Roboto"/>
                <a:cs typeface="Calibri" panose="020F0502020204030204" pitchFamily="34" charset="0"/>
                <a:sym typeface="Roboto"/>
              </a:endParaRPr>
            </a:p>
          </p:txBody>
        </p:sp>
      </p:grpSp>
      <p:pic>
        <p:nvPicPr>
          <p:cNvPr id="4" name="Resim 3">
            <a:hlinkClick r:id="rId7"/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49973" y="4395445"/>
            <a:ext cx="3691231" cy="83421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3533585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Cihan Devleti Tarih Şeridi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11" name="Rectangle: Rounded Corners 111">
            <a:hlinkClick r:id="rId4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3" y="-10608"/>
            <a:ext cx="1352811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72" name="Serbest Form 71"/>
          <p:cNvSpPr/>
          <p:nvPr/>
        </p:nvSpPr>
        <p:spPr>
          <a:xfrm>
            <a:off x="88487" y="1009047"/>
            <a:ext cx="11960638" cy="985826"/>
          </a:xfrm>
          <a:custGeom>
            <a:avLst/>
            <a:gdLst>
              <a:gd name="connsiteX0" fmla="*/ 49162 w 11960638"/>
              <a:gd name="connsiteY0" fmla="*/ 117988 h 860039"/>
              <a:gd name="connsiteX1" fmla="*/ 49162 w 11960638"/>
              <a:gd name="connsiteY1" fmla="*/ 117988 h 860039"/>
              <a:gd name="connsiteX2" fmla="*/ 216310 w 11960638"/>
              <a:gd name="connsiteY2" fmla="*/ 108155 h 860039"/>
              <a:gd name="connsiteX3" fmla="*/ 255639 w 11960638"/>
              <a:gd name="connsiteY3" fmla="*/ 98323 h 860039"/>
              <a:gd name="connsiteX4" fmla="*/ 363794 w 11960638"/>
              <a:gd name="connsiteY4" fmla="*/ 88491 h 860039"/>
              <a:gd name="connsiteX5" fmla="*/ 1681316 w 11960638"/>
              <a:gd name="connsiteY5" fmla="*/ 98323 h 860039"/>
              <a:gd name="connsiteX6" fmla="*/ 1769807 w 11960638"/>
              <a:gd name="connsiteY6" fmla="*/ 108155 h 860039"/>
              <a:gd name="connsiteX7" fmla="*/ 1877962 w 11960638"/>
              <a:gd name="connsiteY7" fmla="*/ 117988 h 860039"/>
              <a:gd name="connsiteX8" fmla="*/ 2949678 w 11960638"/>
              <a:gd name="connsiteY8" fmla="*/ 98323 h 860039"/>
              <a:gd name="connsiteX9" fmla="*/ 3038168 w 11960638"/>
              <a:gd name="connsiteY9" fmla="*/ 78658 h 860039"/>
              <a:gd name="connsiteX10" fmla="*/ 3097162 w 11960638"/>
              <a:gd name="connsiteY10" fmla="*/ 68826 h 860039"/>
              <a:gd name="connsiteX11" fmla="*/ 3185652 w 11960638"/>
              <a:gd name="connsiteY11" fmla="*/ 49162 h 860039"/>
              <a:gd name="connsiteX12" fmla="*/ 3264310 w 11960638"/>
              <a:gd name="connsiteY12" fmla="*/ 29497 h 860039"/>
              <a:gd name="connsiteX13" fmla="*/ 3382297 w 11960638"/>
              <a:gd name="connsiteY13" fmla="*/ 9833 h 860039"/>
              <a:gd name="connsiteX14" fmla="*/ 3864078 w 11960638"/>
              <a:gd name="connsiteY14" fmla="*/ 19665 h 860039"/>
              <a:gd name="connsiteX15" fmla="*/ 3913239 w 11960638"/>
              <a:gd name="connsiteY15" fmla="*/ 29497 h 860039"/>
              <a:gd name="connsiteX16" fmla="*/ 4021394 w 11960638"/>
              <a:gd name="connsiteY16" fmla="*/ 39329 h 860039"/>
              <a:gd name="connsiteX17" fmla="*/ 4080387 w 11960638"/>
              <a:gd name="connsiteY17" fmla="*/ 49162 h 860039"/>
              <a:gd name="connsiteX18" fmla="*/ 4178710 w 11960638"/>
              <a:gd name="connsiteY18" fmla="*/ 58994 h 860039"/>
              <a:gd name="connsiteX19" fmla="*/ 4277033 w 11960638"/>
              <a:gd name="connsiteY19" fmla="*/ 78658 h 860039"/>
              <a:gd name="connsiteX20" fmla="*/ 4375355 w 11960638"/>
              <a:gd name="connsiteY20" fmla="*/ 108155 h 860039"/>
              <a:gd name="connsiteX21" fmla="*/ 4591665 w 11960638"/>
              <a:gd name="connsiteY21" fmla="*/ 117988 h 860039"/>
              <a:gd name="connsiteX22" fmla="*/ 6381136 w 11960638"/>
              <a:gd name="connsiteY22" fmla="*/ 108155 h 860039"/>
              <a:gd name="connsiteX23" fmla="*/ 6558116 w 11960638"/>
              <a:gd name="connsiteY23" fmla="*/ 88491 h 860039"/>
              <a:gd name="connsiteX24" fmla="*/ 6715433 w 11960638"/>
              <a:gd name="connsiteY24" fmla="*/ 68826 h 860039"/>
              <a:gd name="connsiteX25" fmla="*/ 7836310 w 11960638"/>
              <a:gd name="connsiteY25" fmla="*/ 58994 h 860039"/>
              <a:gd name="connsiteX26" fmla="*/ 8573729 w 11960638"/>
              <a:gd name="connsiteY26" fmla="*/ 39329 h 860039"/>
              <a:gd name="connsiteX27" fmla="*/ 10264878 w 11960638"/>
              <a:gd name="connsiteY27" fmla="*/ 29497 h 860039"/>
              <a:gd name="connsiteX28" fmla="*/ 10471355 w 11960638"/>
              <a:gd name="connsiteY28" fmla="*/ 0 h 860039"/>
              <a:gd name="connsiteX29" fmla="*/ 11661058 w 11960638"/>
              <a:gd name="connsiteY29" fmla="*/ 9833 h 860039"/>
              <a:gd name="connsiteX30" fmla="*/ 11690555 w 11960638"/>
              <a:gd name="connsiteY30" fmla="*/ 39329 h 860039"/>
              <a:gd name="connsiteX31" fmla="*/ 11759381 w 11960638"/>
              <a:gd name="connsiteY31" fmla="*/ 117988 h 860039"/>
              <a:gd name="connsiteX32" fmla="*/ 11769213 w 11960638"/>
              <a:gd name="connsiteY32" fmla="*/ 147484 h 860039"/>
              <a:gd name="connsiteX33" fmla="*/ 11847871 w 11960638"/>
              <a:gd name="connsiteY33" fmla="*/ 235975 h 860039"/>
              <a:gd name="connsiteX34" fmla="*/ 11877368 w 11960638"/>
              <a:gd name="connsiteY34" fmla="*/ 265471 h 860039"/>
              <a:gd name="connsiteX35" fmla="*/ 11887200 w 11960638"/>
              <a:gd name="connsiteY35" fmla="*/ 294968 h 860039"/>
              <a:gd name="connsiteX36" fmla="*/ 11916697 w 11960638"/>
              <a:gd name="connsiteY36" fmla="*/ 324465 h 860039"/>
              <a:gd name="connsiteX37" fmla="*/ 11936362 w 11960638"/>
              <a:gd name="connsiteY37" fmla="*/ 353962 h 860039"/>
              <a:gd name="connsiteX38" fmla="*/ 11946194 w 11960638"/>
              <a:gd name="connsiteY38" fmla="*/ 521110 h 860039"/>
              <a:gd name="connsiteX39" fmla="*/ 11916697 w 11960638"/>
              <a:gd name="connsiteY39" fmla="*/ 540775 h 860039"/>
              <a:gd name="connsiteX40" fmla="*/ 11838039 w 11960638"/>
              <a:gd name="connsiteY40" fmla="*/ 609600 h 860039"/>
              <a:gd name="connsiteX41" fmla="*/ 11808542 w 11960638"/>
              <a:gd name="connsiteY41" fmla="*/ 639097 h 860039"/>
              <a:gd name="connsiteX42" fmla="*/ 11749549 w 11960638"/>
              <a:gd name="connsiteY42" fmla="*/ 658762 h 860039"/>
              <a:gd name="connsiteX43" fmla="*/ 11720052 w 11960638"/>
              <a:gd name="connsiteY43" fmla="*/ 668594 h 860039"/>
              <a:gd name="connsiteX44" fmla="*/ 11690555 w 11960638"/>
              <a:gd name="connsiteY44" fmla="*/ 678426 h 860039"/>
              <a:gd name="connsiteX45" fmla="*/ 11503742 w 11960638"/>
              <a:gd name="connsiteY45" fmla="*/ 698091 h 860039"/>
              <a:gd name="connsiteX46" fmla="*/ 11474245 w 11960638"/>
              <a:gd name="connsiteY46" fmla="*/ 707923 h 860039"/>
              <a:gd name="connsiteX47" fmla="*/ 11375923 w 11960638"/>
              <a:gd name="connsiteY47" fmla="*/ 727588 h 860039"/>
              <a:gd name="connsiteX48" fmla="*/ 11316929 w 11960638"/>
              <a:gd name="connsiteY48" fmla="*/ 747252 h 860039"/>
              <a:gd name="connsiteX49" fmla="*/ 11287433 w 11960638"/>
              <a:gd name="connsiteY49" fmla="*/ 757084 h 860039"/>
              <a:gd name="connsiteX50" fmla="*/ 11228439 w 11960638"/>
              <a:gd name="connsiteY50" fmla="*/ 786581 h 860039"/>
              <a:gd name="connsiteX51" fmla="*/ 10235381 w 11960638"/>
              <a:gd name="connsiteY51" fmla="*/ 796413 h 860039"/>
              <a:gd name="connsiteX52" fmla="*/ 8278762 w 11960638"/>
              <a:gd name="connsiteY52" fmla="*/ 806246 h 860039"/>
              <a:gd name="connsiteX53" fmla="*/ 6862916 w 11960638"/>
              <a:gd name="connsiteY53" fmla="*/ 796413 h 860039"/>
              <a:gd name="connsiteX54" fmla="*/ 6725265 w 11960638"/>
              <a:gd name="connsiteY54" fmla="*/ 786581 h 860039"/>
              <a:gd name="connsiteX55" fmla="*/ 4896465 w 11960638"/>
              <a:gd name="connsiteY55" fmla="*/ 796413 h 860039"/>
              <a:gd name="connsiteX56" fmla="*/ 3637936 w 11960638"/>
              <a:gd name="connsiteY56" fmla="*/ 816078 h 860039"/>
              <a:gd name="connsiteX57" fmla="*/ 3323303 w 11960638"/>
              <a:gd name="connsiteY57" fmla="*/ 825910 h 860039"/>
              <a:gd name="connsiteX58" fmla="*/ 993058 w 11960638"/>
              <a:gd name="connsiteY58" fmla="*/ 816078 h 860039"/>
              <a:gd name="connsiteX59" fmla="*/ 934065 w 11960638"/>
              <a:gd name="connsiteY59" fmla="*/ 806246 h 860039"/>
              <a:gd name="connsiteX60" fmla="*/ 786581 w 11960638"/>
              <a:gd name="connsiteY60" fmla="*/ 796413 h 860039"/>
              <a:gd name="connsiteX61" fmla="*/ 501445 w 11960638"/>
              <a:gd name="connsiteY61" fmla="*/ 776749 h 860039"/>
              <a:gd name="connsiteX62" fmla="*/ 462116 w 11960638"/>
              <a:gd name="connsiteY62" fmla="*/ 766917 h 860039"/>
              <a:gd name="connsiteX63" fmla="*/ 334297 w 11960638"/>
              <a:gd name="connsiteY63" fmla="*/ 747252 h 860039"/>
              <a:gd name="connsiteX64" fmla="*/ 245807 w 11960638"/>
              <a:gd name="connsiteY64" fmla="*/ 727588 h 860039"/>
              <a:gd name="connsiteX65" fmla="*/ 147484 w 11960638"/>
              <a:gd name="connsiteY65" fmla="*/ 698091 h 860039"/>
              <a:gd name="connsiteX66" fmla="*/ 117987 w 11960638"/>
              <a:gd name="connsiteY66" fmla="*/ 688258 h 860039"/>
              <a:gd name="connsiteX67" fmla="*/ 88491 w 11960638"/>
              <a:gd name="connsiteY67" fmla="*/ 668594 h 860039"/>
              <a:gd name="connsiteX68" fmla="*/ 68826 w 11960638"/>
              <a:gd name="connsiteY68" fmla="*/ 639097 h 860039"/>
              <a:gd name="connsiteX69" fmla="*/ 39329 w 11960638"/>
              <a:gd name="connsiteY69" fmla="*/ 609600 h 860039"/>
              <a:gd name="connsiteX70" fmla="*/ 29497 w 11960638"/>
              <a:gd name="connsiteY70" fmla="*/ 580104 h 860039"/>
              <a:gd name="connsiteX71" fmla="*/ 0 w 11960638"/>
              <a:gd name="connsiteY71" fmla="*/ 521110 h 860039"/>
              <a:gd name="connsiteX72" fmla="*/ 9833 w 11960638"/>
              <a:gd name="connsiteY72" fmla="*/ 206478 h 860039"/>
              <a:gd name="connsiteX73" fmla="*/ 49162 w 11960638"/>
              <a:gd name="connsiteY73" fmla="*/ 117988 h 8600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</a:cxnLst>
            <a:rect l="l" t="t" r="r" b="b"/>
            <a:pathLst>
              <a:path w="11960638" h="860039">
                <a:moveTo>
                  <a:pt x="49162" y="117988"/>
                </a:moveTo>
                <a:lnTo>
                  <a:pt x="49162" y="117988"/>
                </a:lnTo>
                <a:cubicBezTo>
                  <a:pt x="104878" y="114710"/>
                  <a:pt x="160749" y="113447"/>
                  <a:pt x="216310" y="108155"/>
                </a:cubicBezTo>
                <a:cubicBezTo>
                  <a:pt x="229762" y="106874"/>
                  <a:pt x="242244" y="100109"/>
                  <a:pt x="255639" y="98323"/>
                </a:cubicBezTo>
                <a:cubicBezTo>
                  <a:pt x="291522" y="93539"/>
                  <a:pt x="327742" y="91768"/>
                  <a:pt x="363794" y="88491"/>
                </a:cubicBezTo>
                <a:lnTo>
                  <a:pt x="1681316" y="98323"/>
                </a:lnTo>
                <a:cubicBezTo>
                  <a:pt x="1710992" y="98738"/>
                  <a:pt x="1740276" y="105202"/>
                  <a:pt x="1769807" y="108155"/>
                </a:cubicBezTo>
                <a:lnTo>
                  <a:pt x="1877962" y="117988"/>
                </a:lnTo>
                <a:cubicBezTo>
                  <a:pt x="1966855" y="116877"/>
                  <a:pt x="2690016" y="113597"/>
                  <a:pt x="2949678" y="98323"/>
                </a:cubicBezTo>
                <a:cubicBezTo>
                  <a:pt x="2974015" y="96891"/>
                  <a:pt x="3013415" y="83609"/>
                  <a:pt x="3038168" y="78658"/>
                </a:cubicBezTo>
                <a:cubicBezTo>
                  <a:pt x="3057717" y="74748"/>
                  <a:pt x="3077497" y="72103"/>
                  <a:pt x="3097162" y="68826"/>
                </a:cubicBezTo>
                <a:cubicBezTo>
                  <a:pt x="3159966" y="47891"/>
                  <a:pt x="3088744" y="69928"/>
                  <a:pt x="3185652" y="49162"/>
                </a:cubicBezTo>
                <a:cubicBezTo>
                  <a:pt x="3212078" y="43499"/>
                  <a:pt x="3237555" y="33319"/>
                  <a:pt x="3264310" y="29497"/>
                </a:cubicBezTo>
                <a:cubicBezTo>
                  <a:pt x="3349680" y="17302"/>
                  <a:pt x="3310411" y="24210"/>
                  <a:pt x="3382297" y="9833"/>
                </a:cubicBezTo>
                <a:lnTo>
                  <a:pt x="3864078" y="19665"/>
                </a:lnTo>
                <a:cubicBezTo>
                  <a:pt x="3880778" y="20284"/>
                  <a:pt x="3896657" y="27424"/>
                  <a:pt x="3913239" y="29497"/>
                </a:cubicBezTo>
                <a:cubicBezTo>
                  <a:pt x="3949160" y="33987"/>
                  <a:pt x="3985442" y="35099"/>
                  <a:pt x="4021394" y="39329"/>
                </a:cubicBezTo>
                <a:cubicBezTo>
                  <a:pt x="4041193" y="41658"/>
                  <a:pt x="4060605" y="46689"/>
                  <a:pt x="4080387" y="49162"/>
                </a:cubicBezTo>
                <a:cubicBezTo>
                  <a:pt x="4113070" y="53248"/>
                  <a:pt x="4145936" y="55717"/>
                  <a:pt x="4178710" y="58994"/>
                </a:cubicBezTo>
                <a:cubicBezTo>
                  <a:pt x="4211484" y="65549"/>
                  <a:pt x="4245325" y="68088"/>
                  <a:pt x="4277033" y="78658"/>
                </a:cubicBezTo>
                <a:cubicBezTo>
                  <a:pt x="4287309" y="82083"/>
                  <a:pt x="4356034" y="106669"/>
                  <a:pt x="4375355" y="108155"/>
                </a:cubicBezTo>
                <a:cubicBezTo>
                  <a:pt x="4447320" y="113691"/>
                  <a:pt x="4519562" y="114710"/>
                  <a:pt x="4591665" y="117988"/>
                </a:cubicBezTo>
                <a:lnTo>
                  <a:pt x="6381136" y="108155"/>
                </a:lnTo>
                <a:cubicBezTo>
                  <a:pt x="6440486" y="107265"/>
                  <a:pt x="6499567" y="98250"/>
                  <a:pt x="6558116" y="88491"/>
                </a:cubicBezTo>
                <a:cubicBezTo>
                  <a:pt x="6609758" y="79883"/>
                  <a:pt x="6663098" y="69670"/>
                  <a:pt x="6715433" y="68826"/>
                </a:cubicBezTo>
                <a:lnTo>
                  <a:pt x="7836310" y="58994"/>
                </a:lnTo>
                <a:lnTo>
                  <a:pt x="8573729" y="39329"/>
                </a:lnTo>
                <a:lnTo>
                  <a:pt x="10264878" y="29497"/>
                </a:lnTo>
                <a:cubicBezTo>
                  <a:pt x="10384992" y="-531"/>
                  <a:pt x="10316589" y="11906"/>
                  <a:pt x="10471355" y="0"/>
                </a:cubicBezTo>
                <a:lnTo>
                  <a:pt x="11661058" y="9833"/>
                </a:lnTo>
                <a:cubicBezTo>
                  <a:pt x="11674956" y="10281"/>
                  <a:pt x="11682018" y="28353"/>
                  <a:pt x="11690555" y="39329"/>
                </a:cubicBezTo>
                <a:cubicBezTo>
                  <a:pt x="11752324" y="118746"/>
                  <a:pt x="11702277" y="79918"/>
                  <a:pt x="11759381" y="117988"/>
                </a:cubicBezTo>
                <a:cubicBezTo>
                  <a:pt x="11762658" y="127820"/>
                  <a:pt x="11764578" y="138214"/>
                  <a:pt x="11769213" y="147484"/>
                </a:cubicBezTo>
                <a:cubicBezTo>
                  <a:pt x="11786758" y="182573"/>
                  <a:pt x="11821815" y="209919"/>
                  <a:pt x="11847871" y="235975"/>
                </a:cubicBezTo>
                <a:lnTo>
                  <a:pt x="11877368" y="265471"/>
                </a:lnTo>
                <a:cubicBezTo>
                  <a:pt x="11880645" y="275303"/>
                  <a:pt x="11881451" y="286344"/>
                  <a:pt x="11887200" y="294968"/>
                </a:cubicBezTo>
                <a:cubicBezTo>
                  <a:pt x="11894913" y="306538"/>
                  <a:pt x="11907795" y="313783"/>
                  <a:pt x="11916697" y="324465"/>
                </a:cubicBezTo>
                <a:cubicBezTo>
                  <a:pt x="11924262" y="333543"/>
                  <a:pt x="11929807" y="344130"/>
                  <a:pt x="11936362" y="353962"/>
                </a:cubicBezTo>
                <a:cubicBezTo>
                  <a:pt x="11959160" y="422357"/>
                  <a:pt x="11972422" y="435870"/>
                  <a:pt x="11946194" y="521110"/>
                </a:cubicBezTo>
                <a:cubicBezTo>
                  <a:pt x="11942719" y="532404"/>
                  <a:pt x="11926529" y="534220"/>
                  <a:pt x="11916697" y="540775"/>
                </a:cubicBezTo>
                <a:cubicBezTo>
                  <a:pt x="11860982" y="624348"/>
                  <a:pt x="11952750" y="494889"/>
                  <a:pt x="11838039" y="609600"/>
                </a:cubicBezTo>
                <a:cubicBezTo>
                  <a:pt x="11828207" y="619432"/>
                  <a:pt x="11820697" y="632344"/>
                  <a:pt x="11808542" y="639097"/>
                </a:cubicBezTo>
                <a:cubicBezTo>
                  <a:pt x="11790422" y="649164"/>
                  <a:pt x="11769213" y="652207"/>
                  <a:pt x="11749549" y="658762"/>
                </a:cubicBezTo>
                <a:lnTo>
                  <a:pt x="11720052" y="668594"/>
                </a:lnTo>
                <a:cubicBezTo>
                  <a:pt x="11710220" y="671871"/>
                  <a:pt x="11700883" y="677565"/>
                  <a:pt x="11690555" y="678426"/>
                </a:cubicBezTo>
                <a:cubicBezTo>
                  <a:pt x="11549473" y="690183"/>
                  <a:pt x="11611637" y="682676"/>
                  <a:pt x="11503742" y="698091"/>
                </a:cubicBezTo>
                <a:cubicBezTo>
                  <a:pt x="11493910" y="701368"/>
                  <a:pt x="11484344" y="705592"/>
                  <a:pt x="11474245" y="707923"/>
                </a:cubicBezTo>
                <a:cubicBezTo>
                  <a:pt x="11441678" y="715439"/>
                  <a:pt x="11407631" y="717019"/>
                  <a:pt x="11375923" y="727588"/>
                </a:cubicBezTo>
                <a:lnTo>
                  <a:pt x="11316929" y="747252"/>
                </a:lnTo>
                <a:lnTo>
                  <a:pt x="11287433" y="757084"/>
                </a:lnTo>
                <a:cubicBezTo>
                  <a:pt x="11271829" y="767487"/>
                  <a:pt x="11249398" y="786178"/>
                  <a:pt x="11228439" y="786581"/>
                </a:cubicBezTo>
                <a:lnTo>
                  <a:pt x="10235381" y="796413"/>
                </a:lnTo>
                <a:lnTo>
                  <a:pt x="8278762" y="806246"/>
                </a:lnTo>
                <a:lnTo>
                  <a:pt x="6862916" y="796413"/>
                </a:lnTo>
                <a:cubicBezTo>
                  <a:pt x="6816919" y="795831"/>
                  <a:pt x="6771266" y="786581"/>
                  <a:pt x="6725265" y="786581"/>
                </a:cubicBezTo>
                <a:lnTo>
                  <a:pt x="4896465" y="796413"/>
                </a:lnTo>
                <a:cubicBezTo>
                  <a:pt x="4477841" y="935964"/>
                  <a:pt x="4895650" y="800057"/>
                  <a:pt x="3637936" y="816078"/>
                </a:cubicBezTo>
                <a:cubicBezTo>
                  <a:pt x="3533016" y="817415"/>
                  <a:pt x="3428181" y="822633"/>
                  <a:pt x="3323303" y="825910"/>
                </a:cubicBezTo>
                <a:lnTo>
                  <a:pt x="993058" y="816078"/>
                </a:lnTo>
                <a:cubicBezTo>
                  <a:pt x="973123" y="815914"/>
                  <a:pt x="953911" y="808136"/>
                  <a:pt x="934065" y="806246"/>
                </a:cubicBezTo>
                <a:cubicBezTo>
                  <a:pt x="885016" y="801575"/>
                  <a:pt x="835742" y="799691"/>
                  <a:pt x="786581" y="796413"/>
                </a:cubicBezTo>
                <a:cubicBezTo>
                  <a:pt x="631679" y="770597"/>
                  <a:pt x="828812" y="800998"/>
                  <a:pt x="501445" y="776749"/>
                </a:cubicBezTo>
                <a:cubicBezTo>
                  <a:pt x="487969" y="775751"/>
                  <a:pt x="475307" y="769848"/>
                  <a:pt x="462116" y="766917"/>
                </a:cubicBezTo>
                <a:cubicBezTo>
                  <a:pt x="404195" y="754045"/>
                  <a:pt x="402421" y="755767"/>
                  <a:pt x="334297" y="747252"/>
                </a:cubicBezTo>
                <a:cubicBezTo>
                  <a:pt x="276888" y="728116"/>
                  <a:pt x="332334" y="744894"/>
                  <a:pt x="245807" y="727588"/>
                </a:cubicBezTo>
                <a:cubicBezTo>
                  <a:pt x="208669" y="720160"/>
                  <a:pt x="185091" y="710627"/>
                  <a:pt x="147484" y="698091"/>
                </a:cubicBezTo>
                <a:cubicBezTo>
                  <a:pt x="137652" y="694814"/>
                  <a:pt x="126611" y="694007"/>
                  <a:pt x="117987" y="688258"/>
                </a:cubicBezTo>
                <a:lnTo>
                  <a:pt x="88491" y="668594"/>
                </a:lnTo>
                <a:cubicBezTo>
                  <a:pt x="81936" y="658762"/>
                  <a:pt x="76391" y="648175"/>
                  <a:pt x="68826" y="639097"/>
                </a:cubicBezTo>
                <a:cubicBezTo>
                  <a:pt x="59924" y="628415"/>
                  <a:pt x="47042" y="621170"/>
                  <a:pt x="39329" y="609600"/>
                </a:cubicBezTo>
                <a:cubicBezTo>
                  <a:pt x="33580" y="600977"/>
                  <a:pt x="34132" y="589374"/>
                  <a:pt x="29497" y="580104"/>
                </a:cubicBezTo>
                <a:cubicBezTo>
                  <a:pt x="-8625" y="503859"/>
                  <a:pt x="24717" y="595255"/>
                  <a:pt x="0" y="521110"/>
                </a:cubicBezTo>
                <a:cubicBezTo>
                  <a:pt x="3278" y="416233"/>
                  <a:pt x="1575" y="311081"/>
                  <a:pt x="9833" y="206478"/>
                </a:cubicBezTo>
                <a:cubicBezTo>
                  <a:pt x="13455" y="160594"/>
                  <a:pt x="42607" y="132736"/>
                  <a:pt x="49162" y="117988"/>
                </a:cubicBezTo>
                <a:close/>
              </a:path>
            </a:pathLst>
          </a:custGeom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400" b="1" dirty="0" smtClean="0">
                <a:solidFill>
                  <a:schemeClr val="tx1"/>
                </a:solidFill>
              </a:rPr>
              <a:t>Osmanlı Devleti’nin küçük bir beylikten bir cihan devleti haline gelmesinde etkili olan hükümdarlara ait haritaları inceleyiniz.</a:t>
            </a:r>
            <a:endParaRPr lang="tr-TR" sz="3200" dirty="0">
              <a:solidFill>
                <a:schemeClr val="tx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2" name="Resim 1">
            <a:hlinkClick r:id="rId5"/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6402" y="4703661"/>
            <a:ext cx="3409950" cy="1120057"/>
          </a:xfrm>
          <a:prstGeom prst="rect">
            <a:avLst/>
          </a:prstGeom>
        </p:spPr>
      </p:pic>
      <p:grpSp>
        <p:nvGrpSpPr>
          <p:cNvPr id="6" name="Google Shape;398;p20"/>
          <p:cNvGrpSpPr/>
          <p:nvPr/>
        </p:nvGrpSpPr>
        <p:grpSpPr>
          <a:xfrm rot="10800000">
            <a:off x="676402" y="2356219"/>
            <a:ext cx="3640635" cy="2172011"/>
            <a:chOff x="1121211" y="1329256"/>
            <a:chExt cx="1334339" cy="2172011"/>
          </a:xfrm>
        </p:grpSpPr>
        <p:sp>
          <p:nvSpPr>
            <p:cNvPr id="7" name="Google Shape;399;p20"/>
            <p:cNvSpPr/>
            <p:nvPr/>
          </p:nvSpPr>
          <p:spPr>
            <a:xfrm>
              <a:off x="1121211" y="1747027"/>
              <a:ext cx="1330464" cy="1744862"/>
            </a:xfrm>
            <a:custGeom>
              <a:avLst/>
              <a:gdLst/>
              <a:ahLst/>
              <a:cxnLst/>
              <a:rect l="l" t="t" r="r" b="b"/>
              <a:pathLst>
                <a:path w="41577" h="53138" extrusionOk="0">
                  <a:moveTo>
                    <a:pt x="2334" y="0"/>
                  </a:moveTo>
                  <a:cubicBezTo>
                    <a:pt x="1048" y="0"/>
                    <a:pt x="0" y="1036"/>
                    <a:pt x="0" y="2322"/>
                  </a:cubicBezTo>
                  <a:lnTo>
                    <a:pt x="0" y="50804"/>
                  </a:lnTo>
                  <a:cubicBezTo>
                    <a:pt x="0" y="50899"/>
                    <a:pt x="12" y="50983"/>
                    <a:pt x="12" y="51066"/>
                  </a:cubicBezTo>
                  <a:cubicBezTo>
                    <a:pt x="36" y="51280"/>
                    <a:pt x="96" y="51495"/>
                    <a:pt x="179" y="51697"/>
                  </a:cubicBezTo>
                  <a:cubicBezTo>
                    <a:pt x="524" y="52543"/>
                    <a:pt x="1358" y="53138"/>
                    <a:pt x="2334" y="53138"/>
                  </a:cubicBezTo>
                  <a:lnTo>
                    <a:pt x="39255" y="53138"/>
                  </a:lnTo>
                  <a:cubicBezTo>
                    <a:pt x="40541" y="53138"/>
                    <a:pt x="41577" y="52090"/>
                    <a:pt x="41577" y="50804"/>
                  </a:cubicBezTo>
                  <a:lnTo>
                    <a:pt x="41577" y="2322"/>
                  </a:lnTo>
                  <a:cubicBezTo>
                    <a:pt x="41577" y="1036"/>
                    <a:pt x="40541" y="0"/>
                    <a:pt x="392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400;p20"/>
            <p:cNvSpPr/>
            <p:nvPr/>
          </p:nvSpPr>
          <p:spPr>
            <a:xfrm>
              <a:off x="1125055" y="3383281"/>
              <a:ext cx="1330464" cy="108608"/>
            </a:xfrm>
            <a:custGeom>
              <a:avLst/>
              <a:gdLst/>
              <a:ahLst/>
              <a:cxnLst/>
              <a:rect l="l" t="t" r="r" b="b"/>
              <a:pathLst>
                <a:path w="41577" h="3394" extrusionOk="0">
                  <a:moveTo>
                    <a:pt x="0" y="1"/>
                  </a:moveTo>
                  <a:lnTo>
                    <a:pt x="0" y="1060"/>
                  </a:lnTo>
                  <a:cubicBezTo>
                    <a:pt x="0" y="1155"/>
                    <a:pt x="12" y="1239"/>
                    <a:pt x="12" y="1322"/>
                  </a:cubicBezTo>
                  <a:cubicBezTo>
                    <a:pt x="36" y="1536"/>
                    <a:pt x="96" y="1751"/>
                    <a:pt x="179" y="1953"/>
                  </a:cubicBezTo>
                  <a:cubicBezTo>
                    <a:pt x="524" y="2799"/>
                    <a:pt x="1358" y="3394"/>
                    <a:pt x="2334" y="3394"/>
                  </a:cubicBezTo>
                  <a:lnTo>
                    <a:pt x="39255" y="3394"/>
                  </a:lnTo>
                  <a:cubicBezTo>
                    <a:pt x="40541" y="3394"/>
                    <a:pt x="41577" y="2346"/>
                    <a:pt x="41577" y="1060"/>
                  </a:cubicBezTo>
                  <a:lnTo>
                    <a:pt x="41577" y="1"/>
                  </a:lnTo>
                  <a:cubicBezTo>
                    <a:pt x="41577" y="1286"/>
                    <a:pt x="40541" y="2322"/>
                    <a:pt x="39255" y="2322"/>
                  </a:cubicBezTo>
                  <a:lnTo>
                    <a:pt x="2334" y="2322"/>
                  </a:lnTo>
                  <a:cubicBezTo>
                    <a:pt x="1358" y="2322"/>
                    <a:pt x="524" y="1727"/>
                    <a:pt x="179" y="882"/>
                  </a:cubicBezTo>
                  <a:cubicBezTo>
                    <a:pt x="96" y="691"/>
                    <a:pt x="36" y="477"/>
                    <a:pt x="12" y="263"/>
                  </a:cubicBezTo>
                  <a:cubicBezTo>
                    <a:pt x="12" y="167"/>
                    <a:pt x="0" y="84"/>
                    <a:pt x="0" y="1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401;p20"/>
            <p:cNvSpPr/>
            <p:nvPr/>
          </p:nvSpPr>
          <p:spPr>
            <a:xfrm rot="10800000">
              <a:off x="1538047" y="3028403"/>
              <a:ext cx="917472" cy="472864"/>
            </a:xfrm>
            <a:custGeom>
              <a:avLst/>
              <a:gdLst/>
              <a:ahLst/>
              <a:cxnLst/>
              <a:rect l="l" t="t" r="r" b="b"/>
              <a:pathLst>
                <a:path w="28671" h="14777" extrusionOk="0">
                  <a:moveTo>
                    <a:pt x="84" y="1"/>
                  </a:moveTo>
                  <a:cubicBezTo>
                    <a:pt x="60" y="167"/>
                    <a:pt x="48" y="322"/>
                    <a:pt x="36" y="489"/>
                  </a:cubicBezTo>
                  <a:cubicBezTo>
                    <a:pt x="12" y="727"/>
                    <a:pt x="0" y="965"/>
                    <a:pt x="0" y="1203"/>
                  </a:cubicBezTo>
                  <a:lnTo>
                    <a:pt x="0" y="13693"/>
                  </a:lnTo>
                  <a:lnTo>
                    <a:pt x="0" y="13967"/>
                  </a:lnTo>
                  <a:cubicBezTo>
                    <a:pt x="0" y="13967"/>
                    <a:pt x="0" y="14550"/>
                    <a:pt x="0" y="14776"/>
                  </a:cubicBezTo>
                  <a:cubicBezTo>
                    <a:pt x="1286" y="9716"/>
                    <a:pt x="9561" y="8835"/>
                    <a:pt x="12680" y="8764"/>
                  </a:cubicBezTo>
                  <a:cubicBezTo>
                    <a:pt x="12930" y="8756"/>
                    <a:pt x="13149" y="8753"/>
                    <a:pt x="13329" y="8753"/>
                  </a:cubicBezTo>
                  <a:cubicBezTo>
                    <a:pt x="13689" y="8753"/>
                    <a:pt x="13895" y="8764"/>
                    <a:pt x="13895" y="8764"/>
                  </a:cubicBezTo>
                  <a:lnTo>
                    <a:pt x="21241" y="8764"/>
                  </a:lnTo>
                  <a:cubicBezTo>
                    <a:pt x="25265" y="8764"/>
                    <a:pt x="28623" y="5311"/>
                    <a:pt x="28671" y="977"/>
                  </a:cubicBezTo>
                  <a:cubicBezTo>
                    <a:pt x="28671" y="846"/>
                    <a:pt x="28671" y="715"/>
                    <a:pt x="28671" y="584"/>
                  </a:cubicBezTo>
                  <a:lnTo>
                    <a:pt x="28671" y="572"/>
                  </a:lnTo>
                  <a:cubicBezTo>
                    <a:pt x="28671" y="548"/>
                    <a:pt x="28671" y="513"/>
                    <a:pt x="28671" y="489"/>
                  </a:cubicBezTo>
                  <a:cubicBezTo>
                    <a:pt x="28659" y="394"/>
                    <a:pt x="28659" y="298"/>
                    <a:pt x="28647" y="215"/>
                  </a:cubicBezTo>
                  <a:cubicBezTo>
                    <a:pt x="28647" y="144"/>
                    <a:pt x="28635" y="72"/>
                    <a:pt x="28635" y="1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403;p20"/>
            <p:cNvSpPr/>
            <p:nvPr/>
          </p:nvSpPr>
          <p:spPr>
            <a:xfrm rot="10800000">
              <a:off x="1121786" y="1676652"/>
              <a:ext cx="1327584" cy="126633"/>
            </a:xfrm>
            <a:custGeom>
              <a:avLst/>
              <a:gdLst/>
              <a:ahLst/>
              <a:cxnLst/>
              <a:rect l="l" t="t" r="r" b="b"/>
              <a:pathLst>
                <a:path w="37041" h="2990" extrusionOk="0">
                  <a:moveTo>
                    <a:pt x="0" y="1"/>
                  </a:moveTo>
                  <a:cubicBezTo>
                    <a:pt x="0" y="1656"/>
                    <a:pt x="1334" y="2989"/>
                    <a:pt x="2989" y="2989"/>
                  </a:cubicBezTo>
                  <a:lnTo>
                    <a:pt x="34040" y="2989"/>
                  </a:lnTo>
                  <a:cubicBezTo>
                    <a:pt x="35695" y="2989"/>
                    <a:pt x="37041" y="1656"/>
                    <a:pt x="37041" y="1"/>
                  </a:cubicBezTo>
                  <a:close/>
                </a:path>
              </a:pathLst>
            </a:custGeom>
            <a:solidFill>
              <a:srgbClr val="EC3A3B"/>
            </a:solidFill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404;p20"/>
            <p:cNvSpPr/>
            <p:nvPr/>
          </p:nvSpPr>
          <p:spPr>
            <a:xfrm>
              <a:off x="1722108" y="1329256"/>
              <a:ext cx="100367" cy="281893"/>
            </a:xfrm>
            <a:custGeom>
              <a:avLst/>
              <a:gdLst/>
              <a:ahLst/>
              <a:cxnLst/>
              <a:rect l="l" t="t" r="r" b="b"/>
              <a:pathLst>
                <a:path w="7478" h="7490" extrusionOk="0">
                  <a:moveTo>
                    <a:pt x="3739" y="1"/>
                  </a:moveTo>
                  <a:cubicBezTo>
                    <a:pt x="1667" y="1"/>
                    <a:pt x="0" y="1680"/>
                    <a:pt x="0" y="3751"/>
                  </a:cubicBezTo>
                  <a:cubicBezTo>
                    <a:pt x="0" y="5811"/>
                    <a:pt x="1667" y="7490"/>
                    <a:pt x="3739" y="7490"/>
                  </a:cubicBezTo>
                  <a:cubicBezTo>
                    <a:pt x="5810" y="7490"/>
                    <a:pt x="7477" y="5811"/>
                    <a:pt x="7477" y="3751"/>
                  </a:cubicBezTo>
                  <a:cubicBezTo>
                    <a:pt x="7477" y="1680"/>
                    <a:pt x="5810" y="1"/>
                    <a:pt x="3739" y="1"/>
                  </a:cubicBezTo>
                  <a:close/>
                </a:path>
              </a:pathLst>
            </a:custGeom>
            <a:ln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405;p20"/>
            <p:cNvSpPr/>
            <p:nvPr/>
          </p:nvSpPr>
          <p:spPr>
            <a:xfrm rot="10800000">
              <a:off x="1736123" y="1365565"/>
              <a:ext cx="73115" cy="207272"/>
            </a:xfrm>
            <a:custGeom>
              <a:avLst/>
              <a:gdLst/>
              <a:ahLst/>
              <a:cxnLst/>
              <a:rect l="l" t="t" r="r" b="b"/>
              <a:pathLst>
                <a:path w="4883" h="4894" extrusionOk="0">
                  <a:moveTo>
                    <a:pt x="2442" y="1"/>
                  </a:moveTo>
                  <a:cubicBezTo>
                    <a:pt x="1096" y="1"/>
                    <a:pt x="1" y="1096"/>
                    <a:pt x="1" y="2453"/>
                  </a:cubicBezTo>
                  <a:cubicBezTo>
                    <a:pt x="1" y="3799"/>
                    <a:pt x="1096" y="4894"/>
                    <a:pt x="2442" y="4894"/>
                  </a:cubicBezTo>
                  <a:cubicBezTo>
                    <a:pt x="3787" y="4894"/>
                    <a:pt x="4882" y="3799"/>
                    <a:pt x="4882" y="2453"/>
                  </a:cubicBezTo>
                  <a:cubicBezTo>
                    <a:pt x="4882" y="1096"/>
                    <a:pt x="3787" y="1"/>
                    <a:pt x="2442" y="1"/>
                  </a:cubicBezTo>
                  <a:close/>
                </a:path>
              </a:pathLst>
            </a:custGeom>
            <a:solidFill>
              <a:srgbClr val="EC3A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406;p20"/>
            <p:cNvSpPr/>
            <p:nvPr/>
          </p:nvSpPr>
          <p:spPr>
            <a:xfrm rot="10800000">
              <a:off x="1700081" y="1465292"/>
              <a:ext cx="145198" cy="284437"/>
            </a:xfrm>
            <a:custGeom>
              <a:avLst/>
              <a:gdLst/>
              <a:ahLst/>
              <a:cxnLst/>
              <a:rect l="l" t="t" r="r" b="b"/>
              <a:pathLst>
                <a:path w="6990" h="6716" extrusionOk="0">
                  <a:moveTo>
                    <a:pt x="0" y="0"/>
                  </a:moveTo>
                  <a:lnTo>
                    <a:pt x="3489" y="6715"/>
                  </a:lnTo>
                  <a:lnTo>
                    <a:pt x="6989" y="0"/>
                  </a:lnTo>
                  <a:close/>
                </a:path>
              </a:pathLst>
            </a:custGeom>
            <a:solidFill>
              <a:srgbClr val="EC3A3B"/>
            </a:solidFill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408;p20"/>
            <p:cNvSpPr txBox="1"/>
            <p:nvPr/>
          </p:nvSpPr>
          <p:spPr>
            <a:xfrm rot="10800000">
              <a:off x="1125050" y="1854708"/>
              <a:ext cx="1330500" cy="129613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lvl="0" algn="ctr"/>
              <a:r>
                <a:rPr lang="tr-TR" sz="2400" dirty="0" err="1" smtClean="0"/>
                <a:t>EBA</a:t>
              </a:r>
              <a:r>
                <a:rPr lang="tr-TR" sz="2400" dirty="0" smtClean="0"/>
                <a:t> üzerinden </a:t>
              </a:r>
              <a:r>
                <a:rPr lang="tr-TR" sz="2400" dirty="0" smtClean="0"/>
                <a:t>incelemek isterseniz </a:t>
              </a:r>
              <a:r>
                <a:rPr lang="tr-TR" sz="2400" dirty="0" err="1" smtClean="0"/>
                <a:t>karekodu</a:t>
              </a:r>
              <a:r>
                <a:rPr lang="tr-TR" sz="2400" dirty="0" smtClean="0"/>
                <a:t> okutunuz ya da </a:t>
              </a:r>
              <a:r>
                <a:rPr lang="tr-TR" sz="2400" dirty="0" err="1" smtClean="0"/>
                <a:t>karekodu</a:t>
              </a:r>
              <a:r>
                <a:rPr lang="tr-TR" sz="2400" dirty="0" smtClean="0"/>
                <a:t> tıklayınız.</a:t>
              </a:r>
              <a:endParaRPr sz="3200" dirty="0">
                <a:solidFill>
                  <a:srgbClr val="434343"/>
                </a:solidFill>
                <a:latin typeface="Calibri" panose="020F0502020204030204" pitchFamily="34" charset="0"/>
                <a:ea typeface="Roboto"/>
                <a:cs typeface="Calibri" panose="020F0502020204030204" pitchFamily="34" charset="0"/>
                <a:sym typeface="Roboto"/>
              </a:endParaRPr>
            </a:p>
          </p:txBody>
        </p:sp>
      </p:grpSp>
      <p:sp>
        <p:nvSpPr>
          <p:cNvPr id="16" name="Google Shape;408;p20"/>
          <p:cNvSpPr txBox="1"/>
          <p:nvPr/>
        </p:nvSpPr>
        <p:spPr>
          <a:xfrm>
            <a:off x="7135606" y="2592651"/>
            <a:ext cx="3630161" cy="12961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tr-TR" sz="2400" dirty="0" smtClean="0"/>
              <a:t>Sunu üzerinden devam etmek isterseniz bir sonraki sayfaya geçiniz.</a:t>
            </a:r>
            <a:endParaRPr sz="3200" dirty="0">
              <a:solidFill>
                <a:srgbClr val="434343"/>
              </a:solidFill>
              <a:latin typeface="Calibri" panose="020F0502020204030204" pitchFamily="34" charset="0"/>
              <a:ea typeface="Roboto"/>
              <a:cs typeface="Calibri" panose="020F0502020204030204" pitchFamily="34" charset="0"/>
              <a:sym typeface="Roboto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047179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Cihan Devleti Tarih Şeridi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11" name="Rectangle: Rounded Corners 111">
            <a:hlinkClick r:id="rId4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3" y="-10608"/>
            <a:ext cx="1352811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pic>
        <p:nvPicPr>
          <p:cNvPr id="2" name="Resim 1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10608"/>
            <a:ext cx="12192000" cy="6858000"/>
          </a:xfrm>
          <a:prstGeom prst="rect">
            <a:avLst/>
          </a:prstGeom>
        </p:spPr>
      </p:pic>
      <p:pic>
        <p:nvPicPr>
          <p:cNvPr id="3" name="Resim 2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4" name="Resim 3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" y="0"/>
            <a:ext cx="12192000" cy="6858000"/>
          </a:xfrm>
          <a:prstGeom prst="rect">
            <a:avLst/>
          </a:prstGeom>
        </p:spPr>
      </p:pic>
      <p:pic>
        <p:nvPicPr>
          <p:cNvPr id="7" name="Resim 6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9" name="Resim 8"/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0" name="Resim 9"/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3" name="Resim 12"/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4" name="Resim 13"/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5" name="Resim 14"/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6126396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Cihan Devleti Olmada Etkili Olan Üç Olay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11" name="Rectangle: Rounded Corners 111">
            <a:hlinkClick r:id="rId4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3" y="-10608"/>
            <a:ext cx="1352811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pic>
        <p:nvPicPr>
          <p:cNvPr id="3" name="Resim 2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721836"/>
            <a:ext cx="12192000" cy="2027944"/>
          </a:xfrm>
          <a:prstGeom prst="rect">
            <a:avLst/>
          </a:prstGeom>
        </p:spPr>
      </p:pic>
      <p:sp>
        <p:nvSpPr>
          <p:cNvPr id="7" name="Dikdörtgen 6"/>
          <p:cNvSpPr/>
          <p:nvPr/>
        </p:nvSpPr>
        <p:spPr>
          <a:xfrm>
            <a:off x="781050" y="766312"/>
            <a:ext cx="11220450" cy="193899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r-TR" sz="2400" dirty="0"/>
              <a:t>Osmanlı </a:t>
            </a:r>
            <a:r>
              <a:rPr lang="tr-TR" sz="2400" dirty="0" smtClean="0"/>
              <a:t>Devleti’nde;</a:t>
            </a:r>
          </a:p>
          <a:p>
            <a:r>
              <a:rPr lang="tr-TR" sz="2400" dirty="0" smtClean="0"/>
              <a:t>-1299 ile 1453 yılları arasına Kuruluş Dönemi</a:t>
            </a:r>
          </a:p>
          <a:p>
            <a:r>
              <a:rPr lang="tr-TR" sz="2400" dirty="0" smtClean="0"/>
              <a:t>-1453 ile 1579 yılları arasına Yükselme Dönemi adı verilmiştir. </a:t>
            </a:r>
          </a:p>
          <a:p>
            <a:r>
              <a:rPr lang="tr-TR" sz="2400" dirty="0" smtClean="0"/>
              <a:t>Cihan Devleti olarak adlandırılmasında Yükselme Döneminde yaşanan 3 olay etkili olmuştur.</a:t>
            </a:r>
          </a:p>
        </p:txBody>
      </p:sp>
      <p:pic>
        <p:nvPicPr>
          <p:cNvPr id="4" name="Resim 3"/>
          <p:cNvPicPr>
            <a:picLocks noChangeAspect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927"/>
          <a:stretch/>
        </p:blipFill>
        <p:spPr>
          <a:xfrm>
            <a:off x="1638005" y="2749780"/>
            <a:ext cx="2862847" cy="4098695"/>
          </a:xfrm>
          <a:prstGeom prst="rect">
            <a:avLst/>
          </a:prstGeom>
        </p:spPr>
      </p:pic>
      <p:pic>
        <p:nvPicPr>
          <p:cNvPr id="5" name="Resim 4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65652" y="2749780"/>
            <a:ext cx="2681446" cy="4108220"/>
          </a:xfrm>
          <a:prstGeom prst="rect">
            <a:avLst/>
          </a:prstGeom>
        </p:spPr>
      </p:pic>
      <p:pic>
        <p:nvPicPr>
          <p:cNvPr id="6" name="Resim 5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744676" y="2775743"/>
            <a:ext cx="2780449" cy="4055279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4664093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Resim 7"/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953"/>
          <a:stretch/>
        </p:blipFill>
        <p:spPr>
          <a:xfrm>
            <a:off x="0" y="677360"/>
            <a:ext cx="12192000" cy="6175849"/>
          </a:xfrm>
          <a:prstGeom prst="rect">
            <a:avLst/>
          </a:prstGeom>
        </p:spPr>
      </p:pic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İstanbul’un Fethi 1453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11" name="Rectangle: Rounded Corners 111">
            <a:hlinkClick r:id="rId6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3" y="-10608"/>
            <a:ext cx="1352811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10" name="Köşeli Çift Ayraç 9"/>
          <p:cNvSpPr/>
          <p:nvPr/>
        </p:nvSpPr>
        <p:spPr>
          <a:xfrm>
            <a:off x="1015356" y="5881012"/>
            <a:ext cx="10932133" cy="819703"/>
          </a:xfrm>
          <a:prstGeom prst="chevron">
            <a:avLst>
              <a:gd name="adj" fmla="val 29282"/>
            </a:avLst>
          </a:prstGeom>
          <a:solidFill>
            <a:srgbClr val="00B0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>
                <a:solidFill>
                  <a:schemeClr val="tx1"/>
                </a:solidFill>
              </a:rPr>
              <a:t>Doğu Roma topraklarının Osmanlı Devleti toprakları arasında kalması, Osmanlı Devleti’ni siyasi ve askerî açıdan nasıl etkilemiş olabilir?</a:t>
            </a:r>
            <a:endParaRPr lang="tr-TR" sz="3200" dirty="0">
              <a:solidFill>
                <a:schemeClr val="tx1"/>
              </a:solidFill>
            </a:endParaRPr>
          </a:p>
        </p:txBody>
      </p:sp>
      <p:grpSp>
        <p:nvGrpSpPr>
          <p:cNvPr id="12" name="Grup 11"/>
          <p:cNvGrpSpPr/>
          <p:nvPr/>
        </p:nvGrpSpPr>
        <p:grpSpPr>
          <a:xfrm>
            <a:off x="229234" y="5881013"/>
            <a:ext cx="914437" cy="819703"/>
            <a:chOff x="313837" y="4957280"/>
            <a:chExt cx="914437" cy="819703"/>
          </a:xfrm>
        </p:grpSpPr>
        <p:grpSp>
          <p:nvGrpSpPr>
            <p:cNvPr id="13" name="Grup 12"/>
            <p:cNvGrpSpPr/>
            <p:nvPr/>
          </p:nvGrpSpPr>
          <p:grpSpPr>
            <a:xfrm>
              <a:off x="313837" y="4957280"/>
              <a:ext cx="914437" cy="819703"/>
              <a:chOff x="6709431" y="3270742"/>
              <a:chExt cx="1544353" cy="138436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15" name="Freeform: Shape 25">
                <a:extLst>
                  <a:ext uri="{FF2B5EF4-FFF2-40B4-BE49-F238E27FC236}">
                    <a16:creationId xmlns:a16="http://schemas.microsoft.com/office/drawing/2014/main" id="{D8997A1C-4D91-4899-B440-37E9D934681B}"/>
                  </a:ext>
                </a:extLst>
              </p:cNvPr>
              <p:cNvSpPr/>
              <p:nvPr/>
            </p:nvSpPr>
            <p:spPr>
              <a:xfrm>
                <a:off x="6709431" y="3270742"/>
                <a:ext cx="1544353" cy="1384361"/>
              </a:xfrm>
              <a:custGeom>
                <a:avLst/>
                <a:gdLst>
                  <a:gd name="connsiteX0" fmla="*/ 1021039 w 1544353"/>
                  <a:gd name="connsiteY0" fmla="*/ 1 h 1384361"/>
                  <a:gd name="connsiteX1" fmla="*/ 1231685 w 1544353"/>
                  <a:gd name="connsiteY1" fmla="*/ 119718 h 1384361"/>
                  <a:gd name="connsiteX2" fmla="*/ 1521260 w 1544353"/>
                  <a:gd name="connsiteY2" fmla="*/ 620310 h 1384361"/>
                  <a:gd name="connsiteX3" fmla="*/ 1514405 w 1544353"/>
                  <a:gd name="connsiteY3" fmla="*/ 648892 h 1384361"/>
                  <a:gd name="connsiteX4" fmla="*/ 1485830 w 1544353"/>
                  <a:gd name="connsiteY4" fmla="*/ 641975 h 1384361"/>
                  <a:gd name="connsiteX5" fmla="*/ 1196198 w 1544353"/>
                  <a:gd name="connsiteY5" fmla="*/ 141349 h 1384361"/>
                  <a:gd name="connsiteX6" fmla="*/ 1022261 w 1544353"/>
                  <a:gd name="connsiteY6" fmla="*/ 40927 h 1384361"/>
                  <a:gd name="connsiteX7" fmla="*/ 502551 w 1544353"/>
                  <a:gd name="connsiteY7" fmla="*/ 41738 h 1384361"/>
                  <a:gd name="connsiteX8" fmla="*/ 329249 w 1544353"/>
                  <a:gd name="connsiteY8" fmla="*/ 142866 h 1384361"/>
                  <a:gd name="connsiteX9" fmla="*/ 69549 w 1544353"/>
                  <a:gd name="connsiteY9" fmla="*/ 592679 h 1384361"/>
                  <a:gd name="connsiteX10" fmla="*/ 68621 w 1544353"/>
                  <a:gd name="connsiteY10" fmla="*/ 793326 h 1384361"/>
                  <a:gd name="connsiteX11" fmla="*/ 327774 w 1544353"/>
                  <a:gd name="connsiteY11" fmla="*/ 1243815 h 1384361"/>
                  <a:gd name="connsiteX12" fmla="*/ 501710 w 1544353"/>
                  <a:gd name="connsiteY12" fmla="*/ 1344237 h 1384361"/>
                  <a:gd name="connsiteX13" fmla="*/ 1021421 w 1544353"/>
                  <a:gd name="connsiteY13" fmla="*/ 1343426 h 1384361"/>
                  <a:gd name="connsiteX14" fmla="*/ 1194781 w 1544353"/>
                  <a:gd name="connsiteY14" fmla="*/ 1242332 h 1384361"/>
                  <a:gd name="connsiteX15" fmla="*/ 1454480 w 1544353"/>
                  <a:gd name="connsiteY15" fmla="*/ 792519 h 1384361"/>
                  <a:gd name="connsiteX16" fmla="*/ 1408464 w 1544353"/>
                  <a:gd name="connsiteY16" fmla="*/ 765951 h 1384361"/>
                  <a:gd name="connsiteX17" fmla="*/ 1409152 w 1544353"/>
                  <a:gd name="connsiteY17" fmla="*/ 754868 h 1384361"/>
                  <a:gd name="connsiteX18" fmla="*/ 1513649 w 1544353"/>
                  <a:gd name="connsiteY18" fmla="*/ 709819 h 1384361"/>
                  <a:gd name="connsiteX19" fmla="*/ 1530898 w 1544353"/>
                  <a:gd name="connsiteY19" fmla="*/ 719777 h 1384361"/>
                  <a:gd name="connsiteX20" fmla="*/ 1544191 w 1544353"/>
                  <a:gd name="connsiteY20" fmla="*/ 832833 h 1384361"/>
                  <a:gd name="connsiteX21" fmla="*/ 1534937 w 1544353"/>
                  <a:gd name="connsiteY21" fmla="*/ 838970 h 1384361"/>
                  <a:gd name="connsiteX22" fmla="*/ 1490368 w 1544353"/>
                  <a:gd name="connsiteY22" fmla="*/ 813238 h 1384361"/>
                  <a:gd name="connsiteX23" fmla="*/ 1230668 w 1544353"/>
                  <a:gd name="connsiteY23" fmla="*/ 1263051 h 1384361"/>
                  <a:gd name="connsiteX24" fmla="*/ 1021254 w 1544353"/>
                  <a:gd name="connsiteY24" fmla="*/ 1383550 h 1384361"/>
                  <a:gd name="connsiteX25" fmla="*/ 501543 w 1544353"/>
                  <a:gd name="connsiteY25" fmla="*/ 1384361 h 1384361"/>
                  <a:gd name="connsiteX26" fmla="*/ 291720 w 1544353"/>
                  <a:gd name="connsiteY26" fmla="*/ 1263219 h 1384361"/>
                  <a:gd name="connsiteX27" fmla="*/ 32509 w 1544353"/>
                  <a:gd name="connsiteY27" fmla="*/ 812697 h 1384361"/>
                  <a:gd name="connsiteX28" fmla="*/ 32157 w 1544353"/>
                  <a:gd name="connsiteY28" fmla="*/ 571091 h 1384361"/>
                  <a:gd name="connsiteX29" fmla="*/ 291857 w 1544353"/>
                  <a:gd name="connsiteY29" fmla="*/ 121278 h 1384361"/>
                  <a:gd name="connsiteX30" fmla="*/ 501270 w 1544353"/>
                  <a:gd name="connsiteY30" fmla="*/ 779 h 1384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44353" h="1384361">
                    <a:moveTo>
                      <a:pt x="1021039" y="1"/>
                    </a:moveTo>
                    <a:cubicBezTo>
                      <a:pt x="1107258" y="-21"/>
                      <a:pt x="1187714" y="46431"/>
                      <a:pt x="1231685" y="119718"/>
                    </a:cubicBezTo>
                    <a:lnTo>
                      <a:pt x="1521260" y="620310"/>
                    </a:lnTo>
                    <a:cubicBezTo>
                      <a:pt x="1527381" y="629625"/>
                      <a:pt x="1523659" y="642755"/>
                      <a:pt x="1514405" y="648892"/>
                    </a:cubicBezTo>
                    <a:cubicBezTo>
                      <a:pt x="1505057" y="655057"/>
                      <a:pt x="1491893" y="651256"/>
                      <a:pt x="1485830" y="641975"/>
                    </a:cubicBezTo>
                    <a:lnTo>
                      <a:pt x="1196198" y="141349"/>
                    </a:lnTo>
                    <a:cubicBezTo>
                      <a:pt x="1161242" y="79048"/>
                      <a:pt x="1093694" y="40049"/>
                      <a:pt x="1022261" y="40927"/>
                    </a:cubicBezTo>
                    <a:lnTo>
                      <a:pt x="502551" y="41738"/>
                    </a:lnTo>
                    <a:cubicBezTo>
                      <a:pt x="431176" y="42650"/>
                      <a:pt x="364939" y="81049"/>
                      <a:pt x="329249" y="142866"/>
                    </a:cubicBezTo>
                    <a:lnTo>
                      <a:pt x="69549" y="592679"/>
                    </a:lnTo>
                    <a:cubicBezTo>
                      <a:pt x="33859" y="654496"/>
                      <a:pt x="33723" y="731059"/>
                      <a:pt x="68621" y="793326"/>
                    </a:cubicBezTo>
                    <a:lnTo>
                      <a:pt x="327774" y="1243815"/>
                    </a:lnTo>
                    <a:cubicBezTo>
                      <a:pt x="362729" y="1306116"/>
                      <a:pt x="430278" y="1345116"/>
                      <a:pt x="501710" y="1344237"/>
                    </a:cubicBezTo>
                    <a:lnTo>
                      <a:pt x="1021421" y="1343426"/>
                    </a:lnTo>
                    <a:cubicBezTo>
                      <a:pt x="1092795" y="1342514"/>
                      <a:pt x="1159091" y="1304149"/>
                      <a:pt x="1194781" y="1242332"/>
                    </a:cubicBezTo>
                    <a:lnTo>
                      <a:pt x="1454480" y="792519"/>
                    </a:lnTo>
                    <a:lnTo>
                      <a:pt x="1408464" y="765951"/>
                    </a:lnTo>
                    <a:cubicBezTo>
                      <a:pt x="1404181" y="763478"/>
                      <a:pt x="1403790" y="757471"/>
                      <a:pt x="1409152" y="754868"/>
                    </a:cubicBezTo>
                    <a:lnTo>
                      <a:pt x="1513649" y="709819"/>
                    </a:lnTo>
                    <a:cubicBezTo>
                      <a:pt x="1521317" y="706564"/>
                      <a:pt x="1529941" y="711544"/>
                      <a:pt x="1530898" y="719777"/>
                    </a:cubicBezTo>
                    <a:lnTo>
                      <a:pt x="1544191" y="832833"/>
                    </a:lnTo>
                    <a:cubicBezTo>
                      <a:pt x="1545440" y="837354"/>
                      <a:pt x="1539220" y="841443"/>
                      <a:pt x="1534937" y="838970"/>
                    </a:cubicBezTo>
                    <a:lnTo>
                      <a:pt x="1490368" y="813238"/>
                    </a:lnTo>
                    <a:lnTo>
                      <a:pt x="1230668" y="1263051"/>
                    </a:lnTo>
                    <a:cubicBezTo>
                      <a:pt x="1187539" y="1337752"/>
                      <a:pt x="1107473" y="1383528"/>
                      <a:pt x="1021254" y="1383550"/>
                    </a:cubicBezTo>
                    <a:lnTo>
                      <a:pt x="501543" y="1384361"/>
                    </a:lnTo>
                    <a:cubicBezTo>
                      <a:pt x="415267" y="1384350"/>
                      <a:pt x="334810" y="1337898"/>
                      <a:pt x="291720" y="1263219"/>
                    </a:cubicBezTo>
                    <a:lnTo>
                      <a:pt x="32509" y="812697"/>
                    </a:lnTo>
                    <a:cubicBezTo>
                      <a:pt x="-10581" y="738019"/>
                      <a:pt x="-10971" y="645791"/>
                      <a:pt x="32157" y="571091"/>
                    </a:cubicBezTo>
                    <a:lnTo>
                      <a:pt x="291857" y="121278"/>
                    </a:lnTo>
                    <a:cubicBezTo>
                      <a:pt x="334985" y="46577"/>
                      <a:pt x="415052" y="801"/>
                      <a:pt x="501270" y="77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6" name="Figure">
                <a:extLst>
                  <a:ext uri="{FF2B5EF4-FFF2-40B4-BE49-F238E27FC236}">
                    <a16:creationId xmlns:a16="http://schemas.microsoft.com/office/drawing/2014/main" id="{07AE7F5E-87FC-478B-9756-58EFC44E3C14}"/>
                  </a:ext>
                </a:extLst>
              </p:cNvPr>
              <p:cNvSpPr/>
              <p:nvPr/>
            </p:nvSpPr>
            <p:spPr>
              <a:xfrm>
                <a:off x="6825585" y="3386899"/>
                <a:ext cx="1292649" cy="1146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62" h="21600" extrusionOk="0">
                    <a:moveTo>
                      <a:pt x="6130" y="0"/>
                    </a:moveTo>
                    <a:lnTo>
                      <a:pt x="15332" y="0"/>
                    </a:lnTo>
                    <a:cubicBezTo>
                      <a:pt x="15883" y="0"/>
                      <a:pt x="16379" y="344"/>
                      <a:pt x="16654" y="875"/>
                    </a:cubicBezTo>
                    <a:lnTo>
                      <a:pt x="21255" y="9940"/>
                    </a:lnTo>
                    <a:cubicBezTo>
                      <a:pt x="21531" y="10472"/>
                      <a:pt x="21531" y="11128"/>
                      <a:pt x="21255" y="11660"/>
                    </a:cubicBezTo>
                    <a:lnTo>
                      <a:pt x="16654" y="20725"/>
                    </a:lnTo>
                    <a:cubicBezTo>
                      <a:pt x="16379" y="21256"/>
                      <a:pt x="15883" y="21600"/>
                      <a:pt x="15332" y="21600"/>
                    </a:cubicBezTo>
                    <a:lnTo>
                      <a:pt x="6130" y="21600"/>
                    </a:lnTo>
                    <a:cubicBezTo>
                      <a:pt x="5579" y="21600"/>
                      <a:pt x="5083" y="21256"/>
                      <a:pt x="4808" y="20725"/>
                    </a:cubicBezTo>
                    <a:lnTo>
                      <a:pt x="207" y="11660"/>
                    </a:lnTo>
                    <a:cubicBezTo>
                      <a:pt x="-69" y="11128"/>
                      <a:pt x="-69" y="10472"/>
                      <a:pt x="207" y="9940"/>
                    </a:cubicBezTo>
                    <a:lnTo>
                      <a:pt x="4808" y="875"/>
                    </a:lnTo>
                    <a:cubicBezTo>
                      <a:pt x="5083" y="344"/>
                      <a:pt x="5607" y="0"/>
                      <a:pt x="613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14" name="Başlık 1"/>
            <p:cNvSpPr txBox="1">
              <a:spLocks/>
            </p:cNvSpPr>
            <p:nvPr/>
          </p:nvSpPr>
          <p:spPr>
            <a:xfrm>
              <a:off x="391549" y="5017454"/>
              <a:ext cx="756464" cy="65787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>
              <a:lvl1pPr algn="ctr" defTabSz="457200" rtl="0" eaLnBrk="1" latinLnBrk="0" hangingPunct="1"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r>
                <a:rPr lang="tr-TR" sz="4800" b="1" spc="50" dirty="0">
                  <a:ln w="11430"/>
                  <a:gradFill>
                    <a:gsLst>
                      <a:gs pos="25000">
                        <a:schemeClr val="accent2">
                          <a:satMod val="155000"/>
                        </a:schemeClr>
                      </a:gs>
                      <a:gs pos="100000">
                        <a:schemeClr val="accent2">
                          <a:shade val="45000"/>
                          <a:satMod val="165000"/>
                        </a:schemeClr>
                      </a:gs>
                    </a:gsLst>
                    <a:lin ang="5400000"/>
                  </a:gra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</a:rPr>
                <a:t>?</a:t>
              </a:r>
              <a:endParaRPr lang="en-US" sz="4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endParaRP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27012859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1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1" dur="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2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0" grpId="1" animBg="1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Yuvarlatılmış Dikdörtgen 48"/>
          <p:cNvSpPr/>
          <p:nvPr/>
        </p:nvSpPr>
        <p:spPr>
          <a:xfrm>
            <a:off x="513368" y="5095890"/>
            <a:ext cx="108069" cy="918889"/>
          </a:xfrm>
          <a:prstGeom prst="roundRect">
            <a:avLst/>
          </a:prstGeom>
          <a:ln>
            <a:noFill/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42" name="Yuvarlatılmış Dikdörtgen 41"/>
          <p:cNvSpPr/>
          <p:nvPr/>
        </p:nvSpPr>
        <p:spPr>
          <a:xfrm>
            <a:off x="513368" y="4177002"/>
            <a:ext cx="108069" cy="918889"/>
          </a:xfrm>
          <a:prstGeom prst="roundRect">
            <a:avLst/>
          </a:prstGeom>
          <a:ln>
            <a:noFill/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35" name="Yuvarlatılmış Dikdörtgen 34"/>
          <p:cNvSpPr/>
          <p:nvPr/>
        </p:nvSpPr>
        <p:spPr>
          <a:xfrm>
            <a:off x="513368" y="3249329"/>
            <a:ext cx="108069" cy="918889"/>
          </a:xfrm>
          <a:prstGeom prst="roundRect">
            <a:avLst/>
          </a:prstGeom>
          <a:ln>
            <a:noFill/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Fatih Sultan </a:t>
            </a:r>
            <a:r>
              <a:rPr lang="tr-TR" sz="2800" dirty="0" err="1" smtClean="0">
                <a:solidFill>
                  <a:schemeClr val="bg1"/>
                </a:solidFill>
              </a:rPr>
              <a:t>Mehmed</a:t>
            </a:r>
            <a:r>
              <a:rPr lang="tr-TR" sz="2800" dirty="0" smtClean="0">
                <a:solidFill>
                  <a:schemeClr val="bg1"/>
                </a:solidFill>
              </a:rPr>
              <a:t> Dönemi 1451-1481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11" name="Rectangle: Rounded Corners 111">
            <a:hlinkClick r:id="rId5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3" y="-10608"/>
            <a:ext cx="1352811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pic>
        <p:nvPicPr>
          <p:cNvPr id="2" name="Resim 1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69802" y="703994"/>
            <a:ext cx="4122198" cy="6183297"/>
          </a:xfrm>
          <a:prstGeom prst="rect">
            <a:avLst/>
          </a:prstGeom>
        </p:spPr>
      </p:pic>
      <p:sp>
        <p:nvSpPr>
          <p:cNvPr id="17" name="Yuvarlatılmış Dikdörtgen 1"/>
          <p:cNvSpPr/>
          <p:nvPr/>
        </p:nvSpPr>
        <p:spPr>
          <a:xfrm>
            <a:off x="2519223" y="887690"/>
            <a:ext cx="4680567" cy="628128"/>
          </a:xfrm>
          <a:custGeom>
            <a:avLst/>
            <a:gdLst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4213418 w 4635500"/>
              <a:gd name="connsiteY2" fmla="*/ 0 h 844164"/>
              <a:gd name="connsiteX3" fmla="*/ 4635500 w 4635500"/>
              <a:gd name="connsiteY3" fmla="*/ 422082 h 844164"/>
              <a:gd name="connsiteX4" fmla="*/ 4635500 w 4635500"/>
              <a:gd name="connsiteY4" fmla="*/ 422082 h 844164"/>
              <a:gd name="connsiteX5" fmla="*/ 4213418 w 4635500"/>
              <a:gd name="connsiteY5" fmla="*/ 844164 h 844164"/>
              <a:gd name="connsiteX6" fmla="*/ 422082 w 4635500"/>
              <a:gd name="connsiteY6" fmla="*/ 844164 h 844164"/>
              <a:gd name="connsiteX7" fmla="*/ 0 w 4635500"/>
              <a:gd name="connsiteY7" fmla="*/ 422082 h 844164"/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2260600 w 4635500"/>
              <a:gd name="connsiteY2" fmla="*/ 5964 h 844164"/>
              <a:gd name="connsiteX3" fmla="*/ 4213418 w 4635500"/>
              <a:gd name="connsiteY3" fmla="*/ 0 h 844164"/>
              <a:gd name="connsiteX4" fmla="*/ 4635500 w 4635500"/>
              <a:gd name="connsiteY4" fmla="*/ 422082 h 844164"/>
              <a:gd name="connsiteX5" fmla="*/ 4635500 w 4635500"/>
              <a:gd name="connsiteY5" fmla="*/ 422082 h 844164"/>
              <a:gd name="connsiteX6" fmla="*/ 4213418 w 4635500"/>
              <a:gd name="connsiteY6" fmla="*/ 844164 h 844164"/>
              <a:gd name="connsiteX7" fmla="*/ 422082 w 4635500"/>
              <a:gd name="connsiteY7" fmla="*/ 844164 h 844164"/>
              <a:gd name="connsiteX8" fmla="*/ 0 w 4635500"/>
              <a:gd name="connsiteY8" fmla="*/ 422082 h 844164"/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2260600 w 4635500"/>
              <a:gd name="connsiteY2" fmla="*/ 5964 h 844164"/>
              <a:gd name="connsiteX3" fmla="*/ 4213418 w 4635500"/>
              <a:gd name="connsiteY3" fmla="*/ 0 h 844164"/>
              <a:gd name="connsiteX4" fmla="*/ 4635500 w 4635500"/>
              <a:gd name="connsiteY4" fmla="*/ 422082 h 844164"/>
              <a:gd name="connsiteX5" fmla="*/ 4635500 w 4635500"/>
              <a:gd name="connsiteY5" fmla="*/ 422082 h 844164"/>
              <a:gd name="connsiteX6" fmla="*/ 4213418 w 4635500"/>
              <a:gd name="connsiteY6" fmla="*/ 844164 h 844164"/>
              <a:gd name="connsiteX7" fmla="*/ 422082 w 4635500"/>
              <a:gd name="connsiteY7" fmla="*/ 844164 h 844164"/>
              <a:gd name="connsiteX8" fmla="*/ 0 w 4635500"/>
              <a:gd name="connsiteY8" fmla="*/ 422082 h 844164"/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2260600 w 4635500"/>
              <a:gd name="connsiteY2" fmla="*/ 5964 h 844164"/>
              <a:gd name="connsiteX3" fmla="*/ 4213418 w 4635500"/>
              <a:gd name="connsiteY3" fmla="*/ 0 h 844164"/>
              <a:gd name="connsiteX4" fmla="*/ 4635500 w 4635500"/>
              <a:gd name="connsiteY4" fmla="*/ 422082 h 844164"/>
              <a:gd name="connsiteX5" fmla="*/ 4635500 w 4635500"/>
              <a:gd name="connsiteY5" fmla="*/ 422082 h 844164"/>
              <a:gd name="connsiteX6" fmla="*/ 4213418 w 4635500"/>
              <a:gd name="connsiteY6" fmla="*/ 844164 h 844164"/>
              <a:gd name="connsiteX7" fmla="*/ 422082 w 4635500"/>
              <a:gd name="connsiteY7" fmla="*/ 844164 h 844164"/>
              <a:gd name="connsiteX8" fmla="*/ 0 w 4635500"/>
              <a:gd name="connsiteY8" fmla="*/ 422082 h 844164"/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2260600 w 4635500"/>
              <a:gd name="connsiteY2" fmla="*/ 5964 h 844164"/>
              <a:gd name="connsiteX3" fmla="*/ 4213418 w 4635500"/>
              <a:gd name="connsiteY3" fmla="*/ 0 h 844164"/>
              <a:gd name="connsiteX4" fmla="*/ 4635500 w 4635500"/>
              <a:gd name="connsiteY4" fmla="*/ 422082 h 844164"/>
              <a:gd name="connsiteX5" fmla="*/ 4635500 w 4635500"/>
              <a:gd name="connsiteY5" fmla="*/ 422082 h 844164"/>
              <a:gd name="connsiteX6" fmla="*/ 4213418 w 4635500"/>
              <a:gd name="connsiteY6" fmla="*/ 844164 h 844164"/>
              <a:gd name="connsiteX7" fmla="*/ 422082 w 4635500"/>
              <a:gd name="connsiteY7" fmla="*/ 844164 h 844164"/>
              <a:gd name="connsiteX8" fmla="*/ 0 w 4635500"/>
              <a:gd name="connsiteY8" fmla="*/ 422082 h 844164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422082 w 4635500"/>
              <a:gd name="connsiteY7" fmla="*/ 927100 h 927100"/>
              <a:gd name="connsiteX8" fmla="*/ 0 w 4635500"/>
              <a:gd name="connsiteY8" fmla="*/ 505018 h 927100"/>
              <a:gd name="connsiteX0" fmla="*/ 0 w 4635500"/>
              <a:gd name="connsiteY0" fmla="*/ 505018 h 939800"/>
              <a:gd name="connsiteX1" fmla="*/ 422082 w 4635500"/>
              <a:gd name="connsiteY1" fmla="*/ 82936 h 939800"/>
              <a:gd name="connsiteX2" fmla="*/ 2311400 w 4635500"/>
              <a:gd name="connsiteY2" fmla="*/ 0 h 939800"/>
              <a:gd name="connsiteX3" fmla="*/ 4213418 w 4635500"/>
              <a:gd name="connsiteY3" fmla="*/ 82936 h 939800"/>
              <a:gd name="connsiteX4" fmla="*/ 4635500 w 4635500"/>
              <a:gd name="connsiteY4" fmla="*/ 505018 h 939800"/>
              <a:gd name="connsiteX5" fmla="*/ 4635500 w 4635500"/>
              <a:gd name="connsiteY5" fmla="*/ 505018 h 939800"/>
              <a:gd name="connsiteX6" fmla="*/ 4213418 w 4635500"/>
              <a:gd name="connsiteY6" fmla="*/ 927100 h 939800"/>
              <a:gd name="connsiteX7" fmla="*/ 2451100 w 4635500"/>
              <a:gd name="connsiteY7" fmla="*/ 939800 h 939800"/>
              <a:gd name="connsiteX8" fmla="*/ 422082 w 4635500"/>
              <a:gd name="connsiteY8" fmla="*/ 927100 h 939800"/>
              <a:gd name="connsiteX9" fmla="*/ 0 w 4635500"/>
              <a:gd name="connsiteY9" fmla="*/ 505018 h 9398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62200 w 4635500"/>
              <a:gd name="connsiteY7" fmla="*/ 9144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24100 w 4635500"/>
              <a:gd name="connsiteY7" fmla="*/ 8001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49500 w 4635500"/>
              <a:gd name="connsiteY7" fmla="*/ 8636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49500 w 4635500"/>
              <a:gd name="connsiteY7" fmla="*/ 8636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49500 w 4635500"/>
              <a:gd name="connsiteY7" fmla="*/ 8636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247900 w 4635500"/>
              <a:gd name="connsiteY7" fmla="*/ 8509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454400 w 4635500"/>
              <a:gd name="connsiteY3" fmla="*/ 381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9650 w 4635500"/>
              <a:gd name="connsiteY3" fmla="*/ 127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9650 w 4635500"/>
              <a:gd name="connsiteY3" fmla="*/ 127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9650 w 4635500"/>
              <a:gd name="connsiteY3" fmla="*/ 127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9650 w 4635500"/>
              <a:gd name="connsiteY3" fmla="*/ 127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3300 w 4635500"/>
              <a:gd name="connsiteY3" fmla="*/ 381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62350 w 4635500"/>
              <a:gd name="connsiteY3" fmla="*/ 3175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1187450 w 4635500"/>
              <a:gd name="connsiteY2" fmla="*/ 38100 h 927100"/>
              <a:gd name="connsiteX3" fmla="*/ 2311400 w 4635500"/>
              <a:gd name="connsiteY3" fmla="*/ 0 h 927100"/>
              <a:gd name="connsiteX4" fmla="*/ 3562350 w 4635500"/>
              <a:gd name="connsiteY4" fmla="*/ 31750 h 927100"/>
              <a:gd name="connsiteX5" fmla="*/ 4213418 w 4635500"/>
              <a:gd name="connsiteY5" fmla="*/ 82936 h 927100"/>
              <a:gd name="connsiteX6" fmla="*/ 4635500 w 4635500"/>
              <a:gd name="connsiteY6" fmla="*/ 505018 h 927100"/>
              <a:gd name="connsiteX7" fmla="*/ 4635500 w 4635500"/>
              <a:gd name="connsiteY7" fmla="*/ 505018 h 927100"/>
              <a:gd name="connsiteX8" fmla="*/ 4213418 w 4635500"/>
              <a:gd name="connsiteY8" fmla="*/ 927100 h 927100"/>
              <a:gd name="connsiteX9" fmla="*/ 2247900 w 4635500"/>
              <a:gd name="connsiteY9" fmla="*/ 850900 h 927100"/>
              <a:gd name="connsiteX10" fmla="*/ 422082 w 4635500"/>
              <a:gd name="connsiteY10" fmla="*/ 927100 h 927100"/>
              <a:gd name="connsiteX11" fmla="*/ 0 w 4635500"/>
              <a:gd name="connsiteY11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1187450 w 4635500"/>
              <a:gd name="connsiteY2" fmla="*/ 38100 h 927100"/>
              <a:gd name="connsiteX3" fmla="*/ 2311400 w 4635500"/>
              <a:gd name="connsiteY3" fmla="*/ 0 h 927100"/>
              <a:gd name="connsiteX4" fmla="*/ 3562350 w 4635500"/>
              <a:gd name="connsiteY4" fmla="*/ 31750 h 927100"/>
              <a:gd name="connsiteX5" fmla="*/ 4213418 w 4635500"/>
              <a:gd name="connsiteY5" fmla="*/ 82936 h 927100"/>
              <a:gd name="connsiteX6" fmla="*/ 4635500 w 4635500"/>
              <a:gd name="connsiteY6" fmla="*/ 505018 h 927100"/>
              <a:gd name="connsiteX7" fmla="*/ 4635500 w 4635500"/>
              <a:gd name="connsiteY7" fmla="*/ 505018 h 927100"/>
              <a:gd name="connsiteX8" fmla="*/ 4213418 w 4635500"/>
              <a:gd name="connsiteY8" fmla="*/ 927100 h 927100"/>
              <a:gd name="connsiteX9" fmla="*/ 2247900 w 4635500"/>
              <a:gd name="connsiteY9" fmla="*/ 850900 h 927100"/>
              <a:gd name="connsiteX10" fmla="*/ 1200150 w 4635500"/>
              <a:gd name="connsiteY10" fmla="*/ 889000 h 927100"/>
              <a:gd name="connsiteX11" fmla="*/ 422082 w 4635500"/>
              <a:gd name="connsiteY11" fmla="*/ 927100 h 927100"/>
              <a:gd name="connsiteX12" fmla="*/ 0 w 4635500"/>
              <a:gd name="connsiteY12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1187450 w 4635500"/>
              <a:gd name="connsiteY2" fmla="*/ 38100 h 927100"/>
              <a:gd name="connsiteX3" fmla="*/ 2260600 w 4635500"/>
              <a:gd name="connsiteY3" fmla="*/ 0 h 927100"/>
              <a:gd name="connsiteX4" fmla="*/ 3562350 w 4635500"/>
              <a:gd name="connsiteY4" fmla="*/ 31750 h 927100"/>
              <a:gd name="connsiteX5" fmla="*/ 4213418 w 4635500"/>
              <a:gd name="connsiteY5" fmla="*/ 82936 h 927100"/>
              <a:gd name="connsiteX6" fmla="*/ 4635500 w 4635500"/>
              <a:gd name="connsiteY6" fmla="*/ 505018 h 927100"/>
              <a:gd name="connsiteX7" fmla="*/ 4635500 w 4635500"/>
              <a:gd name="connsiteY7" fmla="*/ 505018 h 927100"/>
              <a:gd name="connsiteX8" fmla="*/ 4213418 w 4635500"/>
              <a:gd name="connsiteY8" fmla="*/ 927100 h 927100"/>
              <a:gd name="connsiteX9" fmla="*/ 2247900 w 4635500"/>
              <a:gd name="connsiteY9" fmla="*/ 850900 h 927100"/>
              <a:gd name="connsiteX10" fmla="*/ 1200150 w 4635500"/>
              <a:gd name="connsiteY10" fmla="*/ 889000 h 927100"/>
              <a:gd name="connsiteX11" fmla="*/ 422082 w 4635500"/>
              <a:gd name="connsiteY11" fmla="*/ 927100 h 927100"/>
              <a:gd name="connsiteX12" fmla="*/ 0 w 4635500"/>
              <a:gd name="connsiteY12" fmla="*/ 505018 h 927100"/>
              <a:gd name="connsiteX0" fmla="*/ 0 w 4635500"/>
              <a:gd name="connsiteY0" fmla="*/ 479618 h 901700"/>
              <a:gd name="connsiteX1" fmla="*/ 422082 w 4635500"/>
              <a:gd name="connsiteY1" fmla="*/ 57536 h 901700"/>
              <a:gd name="connsiteX2" fmla="*/ 1187450 w 4635500"/>
              <a:gd name="connsiteY2" fmla="*/ 12700 h 901700"/>
              <a:gd name="connsiteX3" fmla="*/ 2298700 w 4635500"/>
              <a:gd name="connsiteY3" fmla="*/ 0 h 901700"/>
              <a:gd name="connsiteX4" fmla="*/ 3562350 w 4635500"/>
              <a:gd name="connsiteY4" fmla="*/ 6350 h 901700"/>
              <a:gd name="connsiteX5" fmla="*/ 4213418 w 4635500"/>
              <a:gd name="connsiteY5" fmla="*/ 57536 h 901700"/>
              <a:gd name="connsiteX6" fmla="*/ 4635500 w 4635500"/>
              <a:gd name="connsiteY6" fmla="*/ 479618 h 901700"/>
              <a:gd name="connsiteX7" fmla="*/ 4635500 w 4635500"/>
              <a:gd name="connsiteY7" fmla="*/ 479618 h 901700"/>
              <a:gd name="connsiteX8" fmla="*/ 4213418 w 4635500"/>
              <a:gd name="connsiteY8" fmla="*/ 901700 h 901700"/>
              <a:gd name="connsiteX9" fmla="*/ 2247900 w 4635500"/>
              <a:gd name="connsiteY9" fmla="*/ 825500 h 901700"/>
              <a:gd name="connsiteX10" fmla="*/ 1200150 w 4635500"/>
              <a:gd name="connsiteY10" fmla="*/ 863600 h 901700"/>
              <a:gd name="connsiteX11" fmla="*/ 422082 w 4635500"/>
              <a:gd name="connsiteY11" fmla="*/ 901700 h 901700"/>
              <a:gd name="connsiteX12" fmla="*/ 0 w 4635500"/>
              <a:gd name="connsiteY12" fmla="*/ 479618 h 90170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62350 w 4635500"/>
              <a:gd name="connsiteY4" fmla="*/ 2540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11400 w 4635500"/>
              <a:gd name="connsiteY9" fmla="*/ 7937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11400 w 4635500"/>
              <a:gd name="connsiteY9" fmla="*/ 7937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431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431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501042 h 923124"/>
              <a:gd name="connsiteX1" fmla="*/ 422082 w 4635500"/>
              <a:gd name="connsiteY1" fmla="*/ 78960 h 923124"/>
              <a:gd name="connsiteX2" fmla="*/ 1187450 w 4635500"/>
              <a:gd name="connsiteY2" fmla="*/ 34124 h 923124"/>
              <a:gd name="connsiteX3" fmla="*/ 2349500 w 4635500"/>
              <a:gd name="connsiteY3" fmla="*/ 2374 h 923124"/>
              <a:gd name="connsiteX4" fmla="*/ 3321050 w 4635500"/>
              <a:gd name="connsiteY4" fmla="*/ 8724 h 923124"/>
              <a:gd name="connsiteX5" fmla="*/ 4213418 w 4635500"/>
              <a:gd name="connsiteY5" fmla="*/ 78960 h 923124"/>
              <a:gd name="connsiteX6" fmla="*/ 4635500 w 4635500"/>
              <a:gd name="connsiteY6" fmla="*/ 501042 h 923124"/>
              <a:gd name="connsiteX7" fmla="*/ 4635500 w 4635500"/>
              <a:gd name="connsiteY7" fmla="*/ 501042 h 923124"/>
              <a:gd name="connsiteX8" fmla="*/ 4213418 w 4635500"/>
              <a:gd name="connsiteY8" fmla="*/ 923124 h 923124"/>
              <a:gd name="connsiteX9" fmla="*/ 2393950 w 4635500"/>
              <a:gd name="connsiteY9" fmla="*/ 840574 h 923124"/>
              <a:gd name="connsiteX10" fmla="*/ 1200150 w 4635500"/>
              <a:gd name="connsiteY10" fmla="*/ 885024 h 923124"/>
              <a:gd name="connsiteX11" fmla="*/ 422082 w 4635500"/>
              <a:gd name="connsiteY11" fmla="*/ 923124 h 923124"/>
              <a:gd name="connsiteX12" fmla="*/ 0 w 4635500"/>
              <a:gd name="connsiteY12" fmla="*/ 501042 h 923124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2766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2766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2766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87600 w 4635500"/>
              <a:gd name="connsiteY9" fmla="*/ 8572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35500" h="920750">
                <a:moveTo>
                  <a:pt x="0" y="498668"/>
                </a:moveTo>
                <a:cubicBezTo>
                  <a:pt x="0" y="265559"/>
                  <a:pt x="188973" y="76586"/>
                  <a:pt x="422082" y="76586"/>
                </a:cubicBezTo>
                <a:cubicBezTo>
                  <a:pt x="677205" y="61641"/>
                  <a:pt x="449727" y="72095"/>
                  <a:pt x="1187450" y="31750"/>
                </a:cubicBezTo>
                <a:lnTo>
                  <a:pt x="2349500" y="0"/>
                </a:lnTo>
                <a:cubicBezTo>
                  <a:pt x="2751667" y="6350"/>
                  <a:pt x="2137833" y="0"/>
                  <a:pt x="3276600" y="19050"/>
                </a:cubicBezTo>
                <a:lnTo>
                  <a:pt x="4213418" y="76586"/>
                </a:lnTo>
                <a:cubicBezTo>
                  <a:pt x="4446527" y="76586"/>
                  <a:pt x="4635500" y="265559"/>
                  <a:pt x="4635500" y="498668"/>
                </a:cubicBezTo>
                <a:lnTo>
                  <a:pt x="4635500" y="498668"/>
                </a:lnTo>
                <a:cubicBezTo>
                  <a:pt x="4635500" y="731777"/>
                  <a:pt x="4446527" y="920750"/>
                  <a:pt x="4213418" y="920750"/>
                </a:cubicBezTo>
                <a:cubicBezTo>
                  <a:pt x="3592112" y="899583"/>
                  <a:pt x="4215406" y="910167"/>
                  <a:pt x="2387600" y="857250"/>
                </a:cubicBezTo>
                <a:lnTo>
                  <a:pt x="1200150" y="882650"/>
                </a:lnTo>
                <a:lnTo>
                  <a:pt x="422082" y="920750"/>
                </a:lnTo>
                <a:cubicBezTo>
                  <a:pt x="188973" y="920750"/>
                  <a:pt x="0" y="731777"/>
                  <a:pt x="0" y="498668"/>
                </a:cubicBezTo>
                <a:close/>
              </a:path>
            </a:pathLst>
          </a:custGeom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400" b="1" dirty="0" smtClean="0"/>
              <a:t>II. </a:t>
            </a:r>
            <a:r>
              <a:rPr lang="tr-TR" sz="2400" b="1" dirty="0" err="1" smtClean="0"/>
              <a:t>MEHMED</a:t>
            </a:r>
            <a:endParaRPr lang="tr-TR" sz="2400" b="1" dirty="0"/>
          </a:p>
        </p:txBody>
      </p:sp>
      <p:sp>
        <p:nvSpPr>
          <p:cNvPr id="3" name="Yuvarlatılmış Dikdörtgen 2"/>
          <p:cNvSpPr/>
          <p:nvPr/>
        </p:nvSpPr>
        <p:spPr>
          <a:xfrm>
            <a:off x="513368" y="1704514"/>
            <a:ext cx="108069" cy="577048"/>
          </a:xfrm>
          <a:prstGeom prst="roundRect">
            <a:avLst/>
          </a:prstGeom>
          <a:ln>
            <a:noFill/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4" name="Halka 3"/>
          <p:cNvSpPr/>
          <p:nvPr/>
        </p:nvSpPr>
        <p:spPr>
          <a:xfrm>
            <a:off x="433468" y="2112887"/>
            <a:ext cx="232356" cy="221942"/>
          </a:xfrm>
          <a:prstGeom prst="donu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chemeClr val="tx1"/>
              </a:solidFill>
            </a:endParaRPr>
          </a:p>
        </p:txBody>
      </p:sp>
      <p:cxnSp>
        <p:nvCxnSpPr>
          <p:cNvPr id="6" name="Düz Bağlayıcı 5"/>
          <p:cNvCxnSpPr>
            <a:stCxn id="4" idx="6"/>
          </p:cNvCxnSpPr>
          <p:nvPr/>
        </p:nvCxnSpPr>
        <p:spPr>
          <a:xfrm>
            <a:off x="665824" y="2223858"/>
            <a:ext cx="506028" cy="0"/>
          </a:xfrm>
          <a:prstGeom prst="line">
            <a:avLst/>
          </a:prstGeom>
          <a:ln w="28575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Google Shape;203;p16"/>
          <p:cNvSpPr/>
          <p:nvPr/>
        </p:nvSpPr>
        <p:spPr>
          <a:xfrm>
            <a:off x="1078213" y="1992948"/>
            <a:ext cx="1114571" cy="461732"/>
          </a:xfrm>
          <a:custGeom>
            <a:avLst/>
            <a:gdLst>
              <a:gd name="connsiteX0" fmla="*/ 1417 w 39243"/>
              <a:gd name="connsiteY0" fmla="*/ 0 h 12715"/>
              <a:gd name="connsiteX1" fmla="*/ 0 w 39243"/>
              <a:gd name="connsiteY1" fmla="*/ 1405 h 12715"/>
              <a:gd name="connsiteX2" fmla="*/ 0 w 39243"/>
              <a:gd name="connsiteY2" fmla="*/ 5036 h 12715"/>
              <a:gd name="connsiteX3" fmla="*/ 43 w 39243"/>
              <a:gd name="connsiteY3" fmla="*/ 6919 h 12715"/>
              <a:gd name="connsiteX4" fmla="*/ 0 w 39243"/>
              <a:gd name="connsiteY4" fmla="*/ 7667 h 12715"/>
              <a:gd name="connsiteX5" fmla="*/ 0 w 39243"/>
              <a:gd name="connsiteY5" fmla="*/ 11299 h 12715"/>
              <a:gd name="connsiteX6" fmla="*/ 1417 w 39243"/>
              <a:gd name="connsiteY6" fmla="*/ 12715 h 12715"/>
              <a:gd name="connsiteX7" fmla="*/ 36517 w 39243"/>
              <a:gd name="connsiteY7" fmla="*/ 12715 h 12715"/>
              <a:gd name="connsiteX8" fmla="*/ 37934 w 39243"/>
              <a:gd name="connsiteY8" fmla="*/ 11299 h 12715"/>
              <a:gd name="connsiteX9" fmla="*/ 37934 w 39243"/>
              <a:gd name="connsiteY9" fmla="*/ 7667 h 12715"/>
              <a:gd name="connsiteX10" fmla="*/ 39243 w 39243"/>
              <a:gd name="connsiteY10" fmla="*/ 6358 h 12715"/>
              <a:gd name="connsiteX11" fmla="*/ 37934 w 39243"/>
              <a:gd name="connsiteY11" fmla="*/ 5036 h 12715"/>
              <a:gd name="connsiteX12" fmla="*/ 37934 w 39243"/>
              <a:gd name="connsiteY12" fmla="*/ 1405 h 12715"/>
              <a:gd name="connsiteX13" fmla="*/ 36517 w 39243"/>
              <a:gd name="connsiteY13" fmla="*/ 0 h 12715"/>
              <a:gd name="connsiteX14" fmla="*/ 1417 w 39243"/>
              <a:gd name="connsiteY14" fmla="*/ 0 h 12715"/>
              <a:gd name="connsiteX0" fmla="*/ 1417 w 37953"/>
              <a:gd name="connsiteY0" fmla="*/ 0 h 12715"/>
              <a:gd name="connsiteX1" fmla="*/ 0 w 37953"/>
              <a:gd name="connsiteY1" fmla="*/ 1405 h 12715"/>
              <a:gd name="connsiteX2" fmla="*/ 0 w 37953"/>
              <a:gd name="connsiteY2" fmla="*/ 5036 h 12715"/>
              <a:gd name="connsiteX3" fmla="*/ 43 w 37953"/>
              <a:gd name="connsiteY3" fmla="*/ 6919 h 12715"/>
              <a:gd name="connsiteX4" fmla="*/ 0 w 37953"/>
              <a:gd name="connsiteY4" fmla="*/ 7667 h 12715"/>
              <a:gd name="connsiteX5" fmla="*/ 0 w 37953"/>
              <a:gd name="connsiteY5" fmla="*/ 11299 h 12715"/>
              <a:gd name="connsiteX6" fmla="*/ 1417 w 37953"/>
              <a:gd name="connsiteY6" fmla="*/ 12715 h 12715"/>
              <a:gd name="connsiteX7" fmla="*/ 36517 w 37953"/>
              <a:gd name="connsiteY7" fmla="*/ 12715 h 12715"/>
              <a:gd name="connsiteX8" fmla="*/ 37934 w 37953"/>
              <a:gd name="connsiteY8" fmla="*/ 11299 h 12715"/>
              <a:gd name="connsiteX9" fmla="*/ 37934 w 37953"/>
              <a:gd name="connsiteY9" fmla="*/ 7667 h 12715"/>
              <a:gd name="connsiteX10" fmla="*/ 37953 w 37953"/>
              <a:gd name="connsiteY10" fmla="*/ 6768 h 12715"/>
              <a:gd name="connsiteX11" fmla="*/ 37934 w 37953"/>
              <a:gd name="connsiteY11" fmla="*/ 5036 h 12715"/>
              <a:gd name="connsiteX12" fmla="*/ 37934 w 37953"/>
              <a:gd name="connsiteY12" fmla="*/ 1405 h 12715"/>
              <a:gd name="connsiteX13" fmla="*/ 36517 w 37953"/>
              <a:gd name="connsiteY13" fmla="*/ 0 h 12715"/>
              <a:gd name="connsiteX14" fmla="*/ 1417 w 37953"/>
              <a:gd name="connsiteY14" fmla="*/ 0 h 12715"/>
              <a:gd name="connsiteX0" fmla="*/ 1417 w 37953"/>
              <a:gd name="connsiteY0" fmla="*/ 0 h 12715"/>
              <a:gd name="connsiteX1" fmla="*/ 0 w 37953"/>
              <a:gd name="connsiteY1" fmla="*/ 1405 h 12715"/>
              <a:gd name="connsiteX2" fmla="*/ 0 w 37953"/>
              <a:gd name="connsiteY2" fmla="*/ 5036 h 12715"/>
              <a:gd name="connsiteX3" fmla="*/ 1221 w 37953"/>
              <a:gd name="connsiteY3" fmla="*/ 6304 h 12715"/>
              <a:gd name="connsiteX4" fmla="*/ 0 w 37953"/>
              <a:gd name="connsiteY4" fmla="*/ 7667 h 12715"/>
              <a:gd name="connsiteX5" fmla="*/ 0 w 37953"/>
              <a:gd name="connsiteY5" fmla="*/ 11299 h 12715"/>
              <a:gd name="connsiteX6" fmla="*/ 1417 w 37953"/>
              <a:gd name="connsiteY6" fmla="*/ 12715 h 12715"/>
              <a:gd name="connsiteX7" fmla="*/ 36517 w 37953"/>
              <a:gd name="connsiteY7" fmla="*/ 12715 h 12715"/>
              <a:gd name="connsiteX8" fmla="*/ 37934 w 37953"/>
              <a:gd name="connsiteY8" fmla="*/ 11299 h 12715"/>
              <a:gd name="connsiteX9" fmla="*/ 37934 w 37953"/>
              <a:gd name="connsiteY9" fmla="*/ 7667 h 12715"/>
              <a:gd name="connsiteX10" fmla="*/ 37953 w 37953"/>
              <a:gd name="connsiteY10" fmla="*/ 6768 h 12715"/>
              <a:gd name="connsiteX11" fmla="*/ 37934 w 37953"/>
              <a:gd name="connsiteY11" fmla="*/ 5036 h 12715"/>
              <a:gd name="connsiteX12" fmla="*/ 37934 w 37953"/>
              <a:gd name="connsiteY12" fmla="*/ 1405 h 12715"/>
              <a:gd name="connsiteX13" fmla="*/ 36517 w 37953"/>
              <a:gd name="connsiteY13" fmla="*/ 0 h 12715"/>
              <a:gd name="connsiteX14" fmla="*/ 1417 w 37953"/>
              <a:gd name="connsiteY14" fmla="*/ 0 h 12715"/>
              <a:gd name="connsiteX0" fmla="*/ 1417 w 37953"/>
              <a:gd name="connsiteY0" fmla="*/ 0 h 12715"/>
              <a:gd name="connsiteX1" fmla="*/ 0 w 37953"/>
              <a:gd name="connsiteY1" fmla="*/ 1405 h 12715"/>
              <a:gd name="connsiteX2" fmla="*/ 0 w 37953"/>
              <a:gd name="connsiteY2" fmla="*/ 5036 h 12715"/>
              <a:gd name="connsiteX3" fmla="*/ 941 w 37953"/>
              <a:gd name="connsiteY3" fmla="*/ 6355 h 12715"/>
              <a:gd name="connsiteX4" fmla="*/ 0 w 37953"/>
              <a:gd name="connsiteY4" fmla="*/ 7667 h 12715"/>
              <a:gd name="connsiteX5" fmla="*/ 0 w 37953"/>
              <a:gd name="connsiteY5" fmla="*/ 11299 h 12715"/>
              <a:gd name="connsiteX6" fmla="*/ 1417 w 37953"/>
              <a:gd name="connsiteY6" fmla="*/ 12715 h 12715"/>
              <a:gd name="connsiteX7" fmla="*/ 36517 w 37953"/>
              <a:gd name="connsiteY7" fmla="*/ 12715 h 12715"/>
              <a:gd name="connsiteX8" fmla="*/ 37934 w 37953"/>
              <a:gd name="connsiteY8" fmla="*/ 11299 h 12715"/>
              <a:gd name="connsiteX9" fmla="*/ 37934 w 37953"/>
              <a:gd name="connsiteY9" fmla="*/ 7667 h 12715"/>
              <a:gd name="connsiteX10" fmla="*/ 37953 w 37953"/>
              <a:gd name="connsiteY10" fmla="*/ 6768 h 12715"/>
              <a:gd name="connsiteX11" fmla="*/ 37934 w 37953"/>
              <a:gd name="connsiteY11" fmla="*/ 5036 h 12715"/>
              <a:gd name="connsiteX12" fmla="*/ 37934 w 37953"/>
              <a:gd name="connsiteY12" fmla="*/ 1405 h 12715"/>
              <a:gd name="connsiteX13" fmla="*/ 36517 w 37953"/>
              <a:gd name="connsiteY13" fmla="*/ 0 h 12715"/>
              <a:gd name="connsiteX14" fmla="*/ 1417 w 37953"/>
              <a:gd name="connsiteY14" fmla="*/ 0 h 127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7953" h="12715" extrusionOk="0">
                <a:moveTo>
                  <a:pt x="1417" y="0"/>
                </a:moveTo>
                <a:cubicBezTo>
                  <a:pt x="631" y="0"/>
                  <a:pt x="0" y="631"/>
                  <a:pt x="0" y="1405"/>
                </a:cubicBezTo>
                <a:lnTo>
                  <a:pt x="0" y="5036"/>
                </a:lnTo>
                <a:cubicBezTo>
                  <a:pt x="14" y="5664"/>
                  <a:pt x="927" y="5727"/>
                  <a:pt x="941" y="6355"/>
                </a:cubicBezTo>
                <a:cubicBezTo>
                  <a:pt x="927" y="6604"/>
                  <a:pt x="14" y="7418"/>
                  <a:pt x="0" y="7667"/>
                </a:cubicBezTo>
                <a:lnTo>
                  <a:pt x="0" y="11299"/>
                </a:lnTo>
                <a:cubicBezTo>
                  <a:pt x="0" y="12072"/>
                  <a:pt x="631" y="12715"/>
                  <a:pt x="1417" y="12715"/>
                </a:cubicBezTo>
                <a:lnTo>
                  <a:pt x="36517" y="12715"/>
                </a:lnTo>
                <a:cubicBezTo>
                  <a:pt x="37302" y="12715"/>
                  <a:pt x="37934" y="12072"/>
                  <a:pt x="37934" y="11299"/>
                </a:cubicBezTo>
                <a:lnTo>
                  <a:pt x="37934" y="7667"/>
                </a:lnTo>
                <a:cubicBezTo>
                  <a:pt x="37940" y="7367"/>
                  <a:pt x="37947" y="7068"/>
                  <a:pt x="37953" y="6768"/>
                </a:cubicBezTo>
                <a:cubicBezTo>
                  <a:pt x="37947" y="6191"/>
                  <a:pt x="37940" y="5613"/>
                  <a:pt x="37934" y="5036"/>
                </a:cubicBezTo>
                <a:lnTo>
                  <a:pt x="37934" y="1405"/>
                </a:lnTo>
                <a:cubicBezTo>
                  <a:pt x="37934" y="631"/>
                  <a:pt x="37302" y="0"/>
                  <a:pt x="36517" y="0"/>
                </a:cubicBezTo>
                <a:lnTo>
                  <a:pt x="1417" y="0"/>
                </a:lnTo>
                <a:close/>
              </a:path>
            </a:pathLst>
          </a:custGeom>
          <a:ln/>
          <a:effectLst>
            <a:innerShdw blurRad="63500" dist="50800" dir="5400000">
              <a:prstClr val="black">
                <a:alpha val="50000"/>
              </a:prstClr>
            </a:innerShdw>
          </a:effectLst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sz="2400" dirty="0" smtClean="0">
                <a:latin typeface="Fira Sans Extra Condensed"/>
                <a:ea typeface="Fira Sans Extra Condensed"/>
                <a:cs typeface="Fira Sans Extra Condensed"/>
                <a:sym typeface="Fira Sans Extra Condensed"/>
              </a:rPr>
              <a:t>1432</a:t>
            </a:r>
            <a:endParaRPr sz="2400" dirty="0">
              <a:latin typeface="Fira Sans Extra Condensed"/>
              <a:ea typeface="Fira Sans Extra Condensed"/>
              <a:cs typeface="Fira Sans Extra Condensed"/>
              <a:sym typeface="Fira Sans Extra Condensed"/>
            </a:endParaRPr>
          </a:p>
        </p:txBody>
      </p:sp>
      <p:grpSp>
        <p:nvGrpSpPr>
          <p:cNvPr id="7" name="Grup 6"/>
          <p:cNvGrpSpPr/>
          <p:nvPr/>
        </p:nvGrpSpPr>
        <p:grpSpPr>
          <a:xfrm>
            <a:off x="2192784" y="1984072"/>
            <a:ext cx="5743854" cy="461732"/>
            <a:chOff x="2192784" y="1984072"/>
            <a:chExt cx="5743854" cy="461732"/>
          </a:xfrm>
        </p:grpSpPr>
        <p:cxnSp>
          <p:nvCxnSpPr>
            <p:cNvPr id="19" name="Düz Bağlayıcı 18"/>
            <p:cNvCxnSpPr/>
            <p:nvPr/>
          </p:nvCxnSpPr>
          <p:spPr>
            <a:xfrm>
              <a:off x="2192784" y="2223814"/>
              <a:ext cx="506028" cy="0"/>
            </a:xfrm>
            <a:prstGeom prst="line">
              <a:avLst/>
            </a:prstGeom>
            <a:ln w="28575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Google Shape;203;p16"/>
            <p:cNvSpPr/>
            <p:nvPr/>
          </p:nvSpPr>
          <p:spPr>
            <a:xfrm>
              <a:off x="2605173" y="1984072"/>
              <a:ext cx="5331465" cy="461732"/>
            </a:xfrm>
            <a:custGeom>
              <a:avLst/>
              <a:gdLst>
                <a:gd name="connsiteX0" fmla="*/ 1417 w 39243"/>
                <a:gd name="connsiteY0" fmla="*/ 0 h 12715"/>
                <a:gd name="connsiteX1" fmla="*/ 0 w 39243"/>
                <a:gd name="connsiteY1" fmla="*/ 1405 h 12715"/>
                <a:gd name="connsiteX2" fmla="*/ 0 w 39243"/>
                <a:gd name="connsiteY2" fmla="*/ 5036 h 12715"/>
                <a:gd name="connsiteX3" fmla="*/ 43 w 39243"/>
                <a:gd name="connsiteY3" fmla="*/ 6919 h 12715"/>
                <a:gd name="connsiteX4" fmla="*/ 0 w 39243"/>
                <a:gd name="connsiteY4" fmla="*/ 7667 h 12715"/>
                <a:gd name="connsiteX5" fmla="*/ 0 w 39243"/>
                <a:gd name="connsiteY5" fmla="*/ 11299 h 12715"/>
                <a:gd name="connsiteX6" fmla="*/ 1417 w 39243"/>
                <a:gd name="connsiteY6" fmla="*/ 12715 h 12715"/>
                <a:gd name="connsiteX7" fmla="*/ 36517 w 39243"/>
                <a:gd name="connsiteY7" fmla="*/ 12715 h 12715"/>
                <a:gd name="connsiteX8" fmla="*/ 37934 w 39243"/>
                <a:gd name="connsiteY8" fmla="*/ 11299 h 12715"/>
                <a:gd name="connsiteX9" fmla="*/ 37934 w 39243"/>
                <a:gd name="connsiteY9" fmla="*/ 7667 h 12715"/>
                <a:gd name="connsiteX10" fmla="*/ 39243 w 39243"/>
                <a:gd name="connsiteY10" fmla="*/ 6358 h 12715"/>
                <a:gd name="connsiteX11" fmla="*/ 37934 w 39243"/>
                <a:gd name="connsiteY11" fmla="*/ 5036 h 12715"/>
                <a:gd name="connsiteX12" fmla="*/ 37934 w 39243"/>
                <a:gd name="connsiteY12" fmla="*/ 1405 h 12715"/>
                <a:gd name="connsiteX13" fmla="*/ 36517 w 39243"/>
                <a:gd name="connsiteY13" fmla="*/ 0 h 12715"/>
                <a:gd name="connsiteX14" fmla="*/ 1417 w 39243"/>
                <a:gd name="connsiteY14" fmla="*/ 0 h 12715"/>
                <a:gd name="connsiteX0" fmla="*/ 1417 w 37953"/>
                <a:gd name="connsiteY0" fmla="*/ 0 h 12715"/>
                <a:gd name="connsiteX1" fmla="*/ 0 w 37953"/>
                <a:gd name="connsiteY1" fmla="*/ 1405 h 12715"/>
                <a:gd name="connsiteX2" fmla="*/ 0 w 37953"/>
                <a:gd name="connsiteY2" fmla="*/ 5036 h 12715"/>
                <a:gd name="connsiteX3" fmla="*/ 43 w 37953"/>
                <a:gd name="connsiteY3" fmla="*/ 6919 h 12715"/>
                <a:gd name="connsiteX4" fmla="*/ 0 w 37953"/>
                <a:gd name="connsiteY4" fmla="*/ 7667 h 12715"/>
                <a:gd name="connsiteX5" fmla="*/ 0 w 37953"/>
                <a:gd name="connsiteY5" fmla="*/ 11299 h 12715"/>
                <a:gd name="connsiteX6" fmla="*/ 1417 w 37953"/>
                <a:gd name="connsiteY6" fmla="*/ 12715 h 12715"/>
                <a:gd name="connsiteX7" fmla="*/ 36517 w 37953"/>
                <a:gd name="connsiteY7" fmla="*/ 12715 h 12715"/>
                <a:gd name="connsiteX8" fmla="*/ 37934 w 37953"/>
                <a:gd name="connsiteY8" fmla="*/ 11299 h 12715"/>
                <a:gd name="connsiteX9" fmla="*/ 37934 w 37953"/>
                <a:gd name="connsiteY9" fmla="*/ 7667 h 12715"/>
                <a:gd name="connsiteX10" fmla="*/ 37953 w 37953"/>
                <a:gd name="connsiteY10" fmla="*/ 6768 h 12715"/>
                <a:gd name="connsiteX11" fmla="*/ 37934 w 37953"/>
                <a:gd name="connsiteY11" fmla="*/ 5036 h 12715"/>
                <a:gd name="connsiteX12" fmla="*/ 37934 w 37953"/>
                <a:gd name="connsiteY12" fmla="*/ 1405 h 12715"/>
                <a:gd name="connsiteX13" fmla="*/ 36517 w 37953"/>
                <a:gd name="connsiteY13" fmla="*/ 0 h 12715"/>
                <a:gd name="connsiteX14" fmla="*/ 1417 w 37953"/>
                <a:gd name="connsiteY14" fmla="*/ 0 h 12715"/>
                <a:gd name="connsiteX0" fmla="*/ 1417 w 37953"/>
                <a:gd name="connsiteY0" fmla="*/ 0 h 12715"/>
                <a:gd name="connsiteX1" fmla="*/ 0 w 37953"/>
                <a:gd name="connsiteY1" fmla="*/ 1405 h 12715"/>
                <a:gd name="connsiteX2" fmla="*/ 0 w 37953"/>
                <a:gd name="connsiteY2" fmla="*/ 5036 h 12715"/>
                <a:gd name="connsiteX3" fmla="*/ 1221 w 37953"/>
                <a:gd name="connsiteY3" fmla="*/ 6304 h 12715"/>
                <a:gd name="connsiteX4" fmla="*/ 0 w 37953"/>
                <a:gd name="connsiteY4" fmla="*/ 7667 h 12715"/>
                <a:gd name="connsiteX5" fmla="*/ 0 w 37953"/>
                <a:gd name="connsiteY5" fmla="*/ 11299 h 12715"/>
                <a:gd name="connsiteX6" fmla="*/ 1417 w 37953"/>
                <a:gd name="connsiteY6" fmla="*/ 12715 h 12715"/>
                <a:gd name="connsiteX7" fmla="*/ 36517 w 37953"/>
                <a:gd name="connsiteY7" fmla="*/ 12715 h 12715"/>
                <a:gd name="connsiteX8" fmla="*/ 37934 w 37953"/>
                <a:gd name="connsiteY8" fmla="*/ 11299 h 12715"/>
                <a:gd name="connsiteX9" fmla="*/ 37934 w 37953"/>
                <a:gd name="connsiteY9" fmla="*/ 7667 h 12715"/>
                <a:gd name="connsiteX10" fmla="*/ 37953 w 37953"/>
                <a:gd name="connsiteY10" fmla="*/ 6768 h 12715"/>
                <a:gd name="connsiteX11" fmla="*/ 37934 w 37953"/>
                <a:gd name="connsiteY11" fmla="*/ 5036 h 12715"/>
                <a:gd name="connsiteX12" fmla="*/ 37934 w 37953"/>
                <a:gd name="connsiteY12" fmla="*/ 1405 h 12715"/>
                <a:gd name="connsiteX13" fmla="*/ 36517 w 37953"/>
                <a:gd name="connsiteY13" fmla="*/ 0 h 12715"/>
                <a:gd name="connsiteX14" fmla="*/ 1417 w 37953"/>
                <a:gd name="connsiteY14" fmla="*/ 0 h 12715"/>
                <a:gd name="connsiteX0" fmla="*/ 1417 w 37953"/>
                <a:gd name="connsiteY0" fmla="*/ 0 h 12715"/>
                <a:gd name="connsiteX1" fmla="*/ 0 w 37953"/>
                <a:gd name="connsiteY1" fmla="*/ 1405 h 12715"/>
                <a:gd name="connsiteX2" fmla="*/ 0 w 37953"/>
                <a:gd name="connsiteY2" fmla="*/ 5036 h 12715"/>
                <a:gd name="connsiteX3" fmla="*/ 941 w 37953"/>
                <a:gd name="connsiteY3" fmla="*/ 6355 h 12715"/>
                <a:gd name="connsiteX4" fmla="*/ 0 w 37953"/>
                <a:gd name="connsiteY4" fmla="*/ 7667 h 12715"/>
                <a:gd name="connsiteX5" fmla="*/ 0 w 37953"/>
                <a:gd name="connsiteY5" fmla="*/ 11299 h 12715"/>
                <a:gd name="connsiteX6" fmla="*/ 1417 w 37953"/>
                <a:gd name="connsiteY6" fmla="*/ 12715 h 12715"/>
                <a:gd name="connsiteX7" fmla="*/ 36517 w 37953"/>
                <a:gd name="connsiteY7" fmla="*/ 12715 h 12715"/>
                <a:gd name="connsiteX8" fmla="*/ 37934 w 37953"/>
                <a:gd name="connsiteY8" fmla="*/ 11299 h 12715"/>
                <a:gd name="connsiteX9" fmla="*/ 37934 w 37953"/>
                <a:gd name="connsiteY9" fmla="*/ 7667 h 12715"/>
                <a:gd name="connsiteX10" fmla="*/ 37953 w 37953"/>
                <a:gd name="connsiteY10" fmla="*/ 6768 h 12715"/>
                <a:gd name="connsiteX11" fmla="*/ 37934 w 37953"/>
                <a:gd name="connsiteY11" fmla="*/ 5036 h 12715"/>
                <a:gd name="connsiteX12" fmla="*/ 37934 w 37953"/>
                <a:gd name="connsiteY12" fmla="*/ 1405 h 12715"/>
                <a:gd name="connsiteX13" fmla="*/ 36517 w 37953"/>
                <a:gd name="connsiteY13" fmla="*/ 0 h 12715"/>
                <a:gd name="connsiteX14" fmla="*/ 1417 w 37953"/>
                <a:gd name="connsiteY14" fmla="*/ 0 h 1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953" h="12715" extrusionOk="0">
                  <a:moveTo>
                    <a:pt x="1417" y="0"/>
                  </a:moveTo>
                  <a:cubicBezTo>
                    <a:pt x="631" y="0"/>
                    <a:pt x="0" y="631"/>
                    <a:pt x="0" y="1405"/>
                  </a:cubicBezTo>
                  <a:lnTo>
                    <a:pt x="0" y="5036"/>
                  </a:lnTo>
                  <a:cubicBezTo>
                    <a:pt x="14" y="5664"/>
                    <a:pt x="927" y="5727"/>
                    <a:pt x="941" y="6355"/>
                  </a:cubicBezTo>
                  <a:cubicBezTo>
                    <a:pt x="927" y="6604"/>
                    <a:pt x="14" y="7418"/>
                    <a:pt x="0" y="7667"/>
                  </a:cubicBezTo>
                  <a:lnTo>
                    <a:pt x="0" y="11299"/>
                  </a:lnTo>
                  <a:cubicBezTo>
                    <a:pt x="0" y="12072"/>
                    <a:pt x="631" y="12715"/>
                    <a:pt x="1417" y="12715"/>
                  </a:cubicBezTo>
                  <a:lnTo>
                    <a:pt x="36517" y="12715"/>
                  </a:lnTo>
                  <a:cubicBezTo>
                    <a:pt x="37302" y="12715"/>
                    <a:pt x="37934" y="12072"/>
                    <a:pt x="37934" y="11299"/>
                  </a:cubicBezTo>
                  <a:lnTo>
                    <a:pt x="37934" y="7667"/>
                  </a:lnTo>
                  <a:cubicBezTo>
                    <a:pt x="37940" y="7367"/>
                    <a:pt x="37947" y="7068"/>
                    <a:pt x="37953" y="6768"/>
                  </a:cubicBezTo>
                  <a:cubicBezTo>
                    <a:pt x="37947" y="6191"/>
                    <a:pt x="37940" y="5613"/>
                    <a:pt x="37934" y="5036"/>
                  </a:cubicBezTo>
                  <a:lnTo>
                    <a:pt x="37934" y="1405"/>
                  </a:lnTo>
                  <a:cubicBezTo>
                    <a:pt x="37934" y="631"/>
                    <a:pt x="37302" y="0"/>
                    <a:pt x="36517" y="0"/>
                  </a:cubicBezTo>
                  <a:lnTo>
                    <a:pt x="1417" y="0"/>
                  </a:ln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88900" lvl="0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tr-TR" sz="2400" dirty="0" smtClean="0">
                  <a:latin typeface="Fira Sans Extra Condensed"/>
                  <a:ea typeface="Fira Sans Extra Condensed"/>
                  <a:cs typeface="Fira Sans Extra Condensed"/>
                  <a:sym typeface="Fira Sans Extra Condensed"/>
                </a:rPr>
                <a:t>Edirne’de doğdu.</a:t>
              </a:r>
              <a:endParaRPr sz="2400" dirty="0">
                <a:latin typeface="Fira Sans Extra Condensed"/>
                <a:ea typeface="Fira Sans Extra Condensed"/>
                <a:cs typeface="Fira Sans Extra Condensed"/>
                <a:sym typeface="Fira Sans Extra Condensed"/>
              </a:endParaRPr>
            </a:p>
          </p:txBody>
        </p:sp>
      </p:grpSp>
      <p:sp>
        <p:nvSpPr>
          <p:cNvPr id="21" name="Yuvarlatılmış Dikdörtgen 20"/>
          <p:cNvSpPr/>
          <p:nvPr/>
        </p:nvSpPr>
        <p:spPr>
          <a:xfrm>
            <a:off x="513368" y="2334829"/>
            <a:ext cx="108069" cy="918889"/>
          </a:xfrm>
          <a:prstGeom prst="roundRect">
            <a:avLst/>
          </a:prstGeom>
          <a:ln>
            <a:noFill/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22" name="Halka 21"/>
          <p:cNvSpPr/>
          <p:nvPr/>
        </p:nvSpPr>
        <p:spPr>
          <a:xfrm>
            <a:off x="433468" y="3085043"/>
            <a:ext cx="232356" cy="221942"/>
          </a:xfrm>
          <a:prstGeom prst="donu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chemeClr val="tx1"/>
              </a:solidFill>
            </a:endParaRPr>
          </a:p>
        </p:txBody>
      </p:sp>
      <p:cxnSp>
        <p:nvCxnSpPr>
          <p:cNvPr id="23" name="Düz Bağlayıcı 22"/>
          <p:cNvCxnSpPr>
            <a:stCxn id="22" idx="6"/>
          </p:cNvCxnSpPr>
          <p:nvPr/>
        </p:nvCxnSpPr>
        <p:spPr>
          <a:xfrm>
            <a:off x="665824" y="3196014"/>
            <a:ext cx="506028" cy="0"/>
          </a:xfrm>
          <a:prstGeom prst="line">
            <a:avLst/>
          </a:prstGeom>
          <a:ln w="28575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Google Shape;203;p16"/>
          <p:cNvSpPr/>
          <p:nvPr/>
        </p:nvSpPr>
        <p:spPr>
          <a:xfrm>
            <a:off x="1078213" y="2965104"/>
            <a:ext cx="1114571" cy="461732"/>
          </a:xfrm>
          <a:custGeom>
            <a:avLst/>
            <a:gdLst>
              <a:gd name="connsiteX0" fmla="*/ 1417 w 39243"/>
              <a:gd name="connsiteY0" fmla="*/ 0 h 12715"/>
              <a:gd name="connsiteX1" fmla="*/ 0 w 39243"/>
              <a:gd name="connsiteY1" fmla="*/ 1405 h 12715"/>
              <a:gd name="connsiteX2" fmla="*/ 0 w 39243"/>
              <a:gd name="connsiteY2" fmla="*/ 5036 h 12715"/>
              <a:gd name="connsiteX3" fmla="*/ 43 w 39243"/>
              <a:gd name="connsiteY3" fmla="*/ 6919 h 12715"/>
              <a:gd name="connsiteX4" fmla="*/ 0 w 39243"/>
              <a:gd name="connsiteY4" fmla="*/ 7667 h 12715"/>
              <a:gd name="connsiteX5" fmla="*/ 0 w 39243"/>
              <a:gd name="connsiteY5" fmla="*/ 11299 h 12715"/>
              <a:gd name="connsiteX6" fmla="*/ 1417 w 39243"/>
              <a:gd name="connsiteY6" fmla="*/ 12715 h 12715"/>
              <a:gd name="connsiteX7" fmla="*/ 36517 w 39243"/>
              <a:gd name="connsiteY7" fmla="*/ 12715 h 12715"/>
              <a:gd name="connsiteX8" fmla="*/ 37934 w 39243"/>
              <a:gd name="connsiteY8" fmla="*/ 11299 h 12715"/>
              <a:gd name="connsiteX9" fmla="*/ 37934 w 39243"/>
              <a:gd name="connsiteY9" fmla="*/ 7667 h 12715"/>
              <a:gd name="connsiteX10" fmla="*/ 39243 w 39243"/>
              <a:gd name="connsiteY10" fmla="*/ 6358 h 12715"/>
              <a:gd name="connsiteX11" fmla="*/ 37934 w 39243"/>
              <a:gd name="connsiteY11" fmla="*/ 5036 h 12715"/>
              <a:gd name="connsiteX12" fmla="*/ 37934 w 39243"/>
              <a:gd name="connsiteY12" fmla="*/ 1405 h 12715"/>
              <a:gd name="connsiteX13" fmla="*/ 36517 w 39243"/>
              <a:gd name="connsiteY13" fmla="*/ 0 h 12715"/>
              <a:gd name="connsiteX14" fmla="*/ 1417 w 39243"/>
              <a:gd name="connsiteY14" fmla="*/ 0 h 12715"/>
              <a:gd name="connsiteX0" fmla="*/ 1417 w 37953"/>
              <a:gd name="connsiteY0" fmla="*/ 0 h 12715"/>
              <a:gd name="connsiteX1" fmla="*/ 0 w 37953"/>
              <a:gd name="connsiteY1" fmla="*/ 1405 h 12715"/>
              <a:gd name="connsiteX2" fmla="*/ 0 w 37953"/>
              <a:gd name="connsiteY2" fmla="*/ 5036 h 12715"/>
              <a:gd name="connsiteX3" fmla="*/ 43 w 37953"/>
              <a:gd name="connsiteY3" fmla="*/ 6919 h 12715"/>
              <a:gd name="connsiteX4" fmla="*/ 0 w 37953"/>
              <a:gd name="connsiteY4" fmla="*/ 7667 h 12715"/>
              <a:gd name="connsiteX5" fmla="*/ 0 w 37953"/>
              <a:gd name="connsiteY5" fmla="*/ 11299 h 12715"/>
              <a:gd name="connsiteX6" fmla="*/ 1417 w 37953"/>
              <a:gd name="connsiteY6" fmla="*/ 12715 h 12715"/>
              <a:gd name="connsiteX7" fmla="*/ 36517 w 37953"/>
              <a:gd name="connsiteY7" fmla="*/ 12715 h 12715"/>
              <a:gd name="connsiteX8" fmla="*/ 37934 w 37953"/>
              <a:gd name="connsiteY8" fmla="*/ 11299 h 12715"/>
              <a:gd name="connsiteX9" fmla="*/ 37934 w 37953"/>
              <a:gd name="connsiteY9" fmla="*/ 7667 h 12715"/>
              <a:gd name="connsiteX10" fmla="*/ 37953 w 37953"/>
              <a:gd name="connsiteY10" fmla="*/ 6768 h 12715"/>
              <a:gd name="connsiteX11" fmla="*/ 37934 w 37953"/>
              <a:gd name="connsiteY11" fmla="*/ 5036 h 12715"/>
              <a:gd name="connsiteX12" fmla="*/ 37934 w 37953"/>
              <a:gd name="connsiteY12" fmla="*/ 1405 h 12715"/>
              <a:gd name="connsiteX13" fmla="*/ 36517 w 37953"/>
              <a:gd name="connsiteY13" fmla="*/ 0 h 12715"/>
              <a:gd name="connsiteX14" fmla="*/ 1417 w 37953"/>
              <a:gd name="connsiteY14" fmla="*/ 0 h 12715"/>
              <a:gd name="connsiteX0" fmla="*/ 1417 w 37953"/>
              <a:gd name="connsiteY0" fmla="*/ 0 h 12715"/>
              <a:gd name="connsiteX1" fmla="*/ 0 w 37953"/>
              <a:gd name="connsiteY1" fmla="*/ 1405 h 12715"/>
              <a:gd name="connsiteX2" fmla="*/ 0 w 37953"/>
              <a:gd name="connsiteY2" fmla="*/ 5036 h 12715"/>
              <a:gd name="connsiteX3" fmla="*/ 1221 w 37953"/>
              <a:gd name="connsiteY3" fmla="*/ 6304 h 12715"/>
              <a:gd name="connsiteX4" fmla="*/ 0 w 37953"/>
              <a:gd name="connsiteY4" fmla="*/ 7667 h 12715"/>
              <a:gd name="connsiteX5" fmla="*/ 0 w 37953"/>
              <a:gd name="connsiteY5" fmla="*/ 11299 h 12715"/>
              <a:gd name="connsiteX6" fmla="*/ 1417 w 37953"/>
              <a:gd name="connsiteY6" fmla="*/ 12715 h 12715"/>
              <a:gd name="connsiteX7" fmla="*/ 36517 w 37953"/>
              <a:gd name="connsiteY7" fmla="*/ 12715 h 12715"/>
              <a:gd name="connsiteX8" fmla="*/ 37934 w 37953"/>
              <a:gd name="connsiteY8" fmla="*/ 11299 h 12715"/>
              <a:gd name="connsiteX9" fmla="*/ 37934 w 37953"/>
              <a:gd name="connsiteY9" fmla="*/ 7667 h 12715"/>
              <a:gd name="connsiteX10" fmla="*/ 37953 w 37953"/>
              <a:gd name="connsiteY10" fmla="*/ 6768 h 12715"/>
              <a:gd name="connsiteX11" fmla="*/ 37934 w 37953"/>
              <a:gd name="connsiteY11" fmla="*/ 5036 h 12715"/>
              <a:gd name="connsiteX12" fmla="*/ 37934 w 37953"/>
              <a:gd name="connsiteY12" fmla="*/ 1405 h 12715"/>
              <a:gd name="connsiteX13" fmla="*/ 36517 w 37953"/>
              <a:gd name="connsiteY13" fmla="*/ 0 h 12715"/>
              <a:gd name="connsiteX14" fmla="*/ 1417 w 37953"/>
              <a:gd name="connsiteY14" fmla="*/ 0 h 12715"/>
              <a:gd name="connsiteX0" fmla="*/ 1417 w 37953"/>
              <a:gd name="connsiteY0" fmla="*/ 0 h 12715"/>
              <a:gd name="connsiteX1" fmla="*/ 0 w 37953"/>
              <a:gd name="connsiteY1" fmla="*/ 1405 h 12715"/>
              <a:gd name="connsiteX2" fmla="*/ 0 w 37953"/>
              <a:gd name="connsiteY2" fmla="*/ 5036 h 12715"/>
              <a:gd name="connsiteX3" fmla="*/ 941 w 37953"/>
              <a:gd name="connsiteY3" fmla="*/ 6355 h 12715"/>
              <a:gd name="connsiteX4" fmla="*/ 0 w 37953"/>
              <a:gd name="connsiteY4" fmla="*/ 7667 h 12715"/>
              <a:gd name="connsiteX5" fmla="*/ 0 w 37953"/>
              <a:gd name="connsiteY5" fmla="*/ 11299 h 12715"/>
              <a:gd name="connsiteX6" fmla="*/ 1417 w 37953"/>
              <a:gd name="connsiteY6" fmla="*/ 12715 h 12715"/>
              <a:gd name="connsiteX7" fmla="*/ 36517 w 37953"/>
              <a:gd name="connsiteY7" fmla="*/ 12715 h 12715"/>
              <a:gd name="connsiteX8" fmla="*/ 37934 w 37953"/>
              <a:gd name="connsiteY8" fmla="*/ 11299 h 12715"/>
              <a:gd name="connsiteX9" fmla="*/ 37934 w 37953"/>
              <a:gd name="connsiteY9" fmla="*/ 7667 h 12715"/>
              <a:gd name="connsiteX10" fmla="*/ 37953 w 37953"/>
              <a:gd name="connsiteY10" fmla="*/ 6768 h 12715"/>
              <a:gd name="connsiteX11" fmla="*/ 37934 w 37953"/>
              <a:gd name="connsiteY11" fmla="*/ 5036 h 12715"/>
              <a:gd name="connsiteX12" fmla="*/ 37934 w 37953"/>
              <a:gd name="connsiteY12" fmla="*/ 1405 h 12715"/>
              <a:gd name="connsiteX13" fmla="*/ 36517 w 37953"/>
              <a:gd name="connsiteY13" fmla="*/ 0 h 12715"/>
              <a:gd name="connsiteX14" fmla="*/ 1417 w 37953"/>
              <a:gd name="connsiteY14" fmla="*/ 0 h 127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7953" h="12715" extrusionOk="0">
                <a:moveTo>
                  <a:pt x="1417" y="0"/>
                </a:moveTo>
                <a:cubicBezTo>
                  <a:pt x="631" y="0"/>
                  <a:pt x="0" y="631"/>
                  <a:pt x="0" y="1405"/>
                </a:cubicBezTo>
                <a:lnTo>
                  <a:pt x="0" y="5036"/>
                </a:lnTo>
                <a:cubicBezTo>
                  <a:pt x="14" y="5664"/>
                  <a:pt x="927" y="5727"/>
                  <a:pt x="941" y="6355"/>
                </a:cubicBezTo>
                <a:cubicBezTo>
                  <a:pt x="927" y="6604"/>
                  <a:pt x="14" y="7418"/>
                  <a:pt x="0" y="7667"/>
                </a:cubicBezTo>
                <a:lnTo>
                  <a:pt x="0" y="11299"/>
                </a:lnTo>
                <a:cubicBezTo>
                  <a:pt x="0" y="12072"/>
                  <a:pt x="631" y="12715"/>
                  <a:pt x="1417" y="12715"/>
                </a:cubicBezTo>
                <a:lnTo>
                  <a:pt x="36517" y="12715"/>
                </a:lnTo>
                <a:cubicBezTo>
                  <a:pt x="37302" y="12715"/>
                  <a:pt x="37934" y="12072"/>
                  <a:pt x="37934" y="11299"/>
                </a:cubicBezTo>
                <a:lnTo>
                  <a:pt x="37934" y="7667"/>
                </a:lnTo>
                <a:cubicBezTo>
                  <a:pt x="37940" y="7367"/>
                  <a:pt x="37947" y="7068"/>
                  <a:pt x="37953" y="6768"/>
                </a:cubicBezTo>
                <a:cubicBezTo>
                  <a:pt x="37947" y="6191"/>
                  <a:pt x="37940" y="5613"/>
                  <a:pt x="37934" y="5036"/>
                </a:cubicBezTo>
                <a:lnTo>
                  <a:pt x="37934" y="1405"/>
                </a:lnTo>
                <a:cubicBezTo>
                  <a:pt x="37934" y="631"/>
                  <a:pt x="37302" y="0"/>
                  <a:pt x="36517" y="0"/>
                </a:cubicBezTo>
                <a:lnTo>
                  <a:pt x="1417" y="0"/>
                </a:lnTo>
                <a:close/>
              </a:path>
            </a:pathLst>
          </a:custGeom>
          <a:ln/>
          <a:effectLst>
            <a:innerShdw blurRad="63500" dist="50800" dir="5400000">
              <a:prstClr val="black">
                <a:alpha val="50000"/>
              </a:prstClr>
            </a:innerShdw>
          </a:effectLst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sz="2400" dirty="0" smtClean="0">
                <a:latin typeface="Fira Sans Extra Condensed"/>
                <a:ea typeface="Fira Sans Extra Condensed"/>
                <a:cs typeface="Fira Sans Extra Condensed"/>
                <a:sym typeface="Fira Sans Extra Condensed"/>
              </a:rPr>
              <a:t>1444</a:t>
            </a:r>
            <a:endParaRPr sz="2400" dirty="0">
              <a:latin typeface="Fira Sans Extra Condensed"/>
              <a:ea typeface="Fira Sans Extra Condensed"/>
              <a:cs typeface="Fira Sans Extra Condensed"/>
              <a:sym typeface="Fira Sans Extra Condensed"/>
            </a:endParaRPr>
          </a:p>
        </p:txBody>
      </p:sp>
      <p:grpSp>
        <p:nvGrpSpPr>
          <p:cNvPr id="25" name="Grup 24"/>
          <p:cNvGrpSpPr/>
          <p:nvPr/>
        </p:nvGrpSpPr>
        <p:grpSpPr>
          <a:xfrm>
            <a:off x="2192784" y="2956228"/>
            <a:ext cx="5743854" cy="461732"/>
            <a:chOff x="2192784" y="1984072"/>
            <a:chExt cx="5743854" cy="461732"/>
          </a:xfrm>
        </p:grpSpPr>
        <p:cxnSp>
          <p:nvCxnSpPr>
            <p:cNvPr id="26" name="Düz Bağlayıcı 25"/>
            <p:cNvCxnSpPr/>
            <p:nvPr/>
          </p:nvCxnSpPr>
          <p:spPr>
            <a:xfrm>
              <a:off x="2192784" y="2223814"/>
              <a:ext cx="506028" cy="0"/>
            </a:xfrm>
            <a:prstGeom prst="line">
              <a:avLst/>
            </a:prstGeom>
            <a:ln w="28575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Google Shape;203;p16"/>
            <p:cNvSpPr/>
            <p:nvPr/>
          </p:nvSpPr>
          <p:spPr>
            <a:xfrm>
              <a:off x="2605173" y="1984072"/>
              <a:ext cx="5331465" cy="461732"/>
            </a:xfrm>
            <a:custGeom>
              <a:avLst/>
              <a:gdLst>
                <a:gd name="connsiteX0" fmla="*/ 1417 w 39243"/>
                <a:gd name="connsiteY0" fmla="*/ 0 h 12715"/>
                <a:gd name="connsiteX1" fmla="*/ 0 w 39243"/>
                <a:gd name="connsiteY1" fmla="*/ 1405 h 12715"/>
                <a:gd name="connsiteX2" fmla="*/ 0 w 39243"/>
                <a:gd name="connsiteY2" fmla="*/ 5036 h 12715"/>
                <a:gd name="connsiteX3" fmla="*/ 43 w 39243"/>
                <a:gd name="connsiteY3" fmla="*/ 6919 h 12715"/>
                <a:gd name="connsiteX4" fmla="*/ 0 w 39243"/>
                <a:gd name="connsiteY4" fmla="*/ 7667 h 12715"/>
                <a:gd name="connsiteX5" fmla="*/ 0 w 39243"/>
                <a:gd name="connsiteY5" fmla="*/ 11299 h 12715"/>
                <a:gd name="connsiteX6" fmla="*/ 1417 w 39243"/>
                <a:gd name="connsiteY6" fmla="*/ 12715 h 12715"/>
                <a:gd name="connsiteX7" fmla="*/ 36517 w 39243"/>
                <a:gd name="connsiteY7" fmla="*/ 12715 h 12715"/>
                <a:gd name="connsiteX8" fmla="*/ 37934 w 39243"/>
                <a:gd name="connsiteY8" fmla="*/ 11299 h 12715"/>
                <a:gd name="connsiteX9" fmla="*/ 37934 w 39243"/>
                <a:gd name="connsiteY9" fmla="*/ 7667 h 12715"/>
                <a:gd name="connsiteX10" fmla="*/ 39243 w 39243"/>
                <a:gd name="connsiteY10" fmla="*/ 6358 h 12715"/>
                <a:gd name="connsiteX11" fmla="*/ 37934 w 39243"/>
                <a:gd name="connsiteY11" fmla="*/ 5036 h 12715"/>
                <a:gd name="connsiteX12" fmla="*/ 37934 w 39243"/>
                <a:gd name="connsiteY12" fmla="*/ 1405 h 12715"/>
                <a:gd name="connsiteX13" fmla="*/ 36517 w 39243"/>
                <a:gd name="connsiteY13" fmla="*/ 0 h 12715"/>
                <a:gd name="connsiteX14" fmla="*/ 1417 w 39243"/>
                <a:gd name="connsiteY14" fmla="*/ 0 h 12715"/>
                <a:gd name="connsiteX0" fmla="*/ 1417 w 37953"/>
                <a:gd name="connsiteY0" fmla="*/ 0 h 12715"/>
                <a:gd name="connsiteX1" fmla="*/ 0 w 37953"/>
                <a:gd name="connsiteY1" fmla="*/ 1405 h 12715"/>
                <a:gd name="connsiteX2" fmla="*/ 0 w 37953"/>
                <a:gd name="connsiteY2" fmla="*/ 5036 h 12715"/>
                <a:gd name="connsiteX3" fmla="*/ 43 w 37953"/>
                <a:gd name="connsiteY3" fmla="*/ 6919 h 12715"/>
                <a:gd name="connsiteX4" fmla="*/ 0 w 37953"/>
                <a:gd name="connsiteY4" fmla="*/ 7667 h 12715"/>
                <a:gd name="connsiteX5" fmla="*/ 0 w 37953"/>
                <a:gd name="connsiteY5" fmla="*/ 11299 h 12715"/>
                <a:gd name="connsiteX6" fmla="*/ 1417 w 37953"/>
                <a:gd name="connsiteY6" fmla="*/ 12715 h 12715"/>
                <a:gd name="connsiteX7" fmla="*/ 36517 w 37953"/>
                <a:gd name="connsiteY7" fmla="*/ 12715 h 12715"/>
                <a:gd name="connsiteX8" fmla="*/ 37934 w 37953"/>
                <a:gd name="connsiteY8" fmla="*/ 11299 h 12715"/>
                <a:gd name="connsiteX9" fmla="*/ 37934 w 37953"/>
                <a:gd name="connsiteY9" fmla="*/ 7667 h 12715"/>
                <a:gd name="connsiteX10" fmla="*/ 37953 w 37953"/>
                <a:gd name="connsiteY10" fmla="*/ 6768 h 12715"/>
                <a:gd name="connsiteX11" fmla="*/ 37934 w 37953"/>
                <a:gd name="connsiteY11" fmla="*/ 5036 h 12715"/>
                <a:gd name="connsiteX12" fmla="*/ 37934 w 37953"/>
                <a:gd name="connsiteY12" fmla="*/ 1405 h 12715"/>
                <a:gd name="connsiteX13" fmla="*/ 36517 w 37953"/>
                <a:gd name="connsiteY13" fmla="*/ 0 h 12715"/>
                <a:gd name="connsiteX14" fmla="*/ 1417 w 37953"/>
                <a:gd name="connsiteY14" fmla="*/ 0 h 12715"/>
                <a:gd name="connsiteX0" fmla="*/ 1417 w 37953"/>
                <a:gd name="connsiteY0" fmla="*/ 0 h 12715"/>
                <a:gd name="connsiteX1" fmla="*/ 0 w 37953"/>
                <a:gd name="connsiteY1" fmla="*/ 1405 h 12715"/>
                <a:gd name="connsiteX2" fmla="*/ 0 w 37953"/>
                <a:gd name="connsiteY2" fmla="*/ 5036 h 12715"/>
                <a:gd name="connsiteX3" fmla="*/ 1221 w 37953"/>
                <a:gd name="connsiteY3" fmla="*/ 6304 h 12715"/>
                <a:gd name="connsiteX4" fmla="*/ 0 w 37953"/>
                <a:gd name="connsiteY4" fmla="*/ 7667 h 12715"/>
                <a:gd name="connsiteX5" fmla="*/ 0 w 37953"/>
                <a:gd name="connsiteY5" fmla="*/ 11299 h 12715"/>
                <a:gd name="connsiteX6" fmla="*/ 1417 w 37953"/>
                <a:gd name="connsiteY6" fmla="*/ 12715 h 12715"/>
                <a:gd name="connsiteX7" fmla="*/ 36517 w 37953"/>
                <a:gd name="connsiteY7" fmla="*/ 12715 h 12715"/>
                <a:gd name="connsiteX8" fmla="*/ 37934 w 37953"/>
                <a:gd name="connsiteY8" fmla="*/ 11299 h 12715"/>
                <a:gd name="connsiteX9" fmla="*/ 37934 w 37953"/>
                <a:gd name="connsiteY9" fmla="*/ 7667 h 12715"/>
                <a:gd name="connsiteX10" fmla="*/ 37953 w 37953"/>
                <a:gd name="connsiteY10" fmla="*/ 6768 h 12715"/>
                <a:gd name="connsiteX11" fmla="*/ 37934 w 37953"/>
                <a:gd name="connsiteY11" fmla="*/ 5036 h 12715"/>
                <a:gd name="connsiteX12" fmla="*/ 37934 w 37953"/>
                <a:gd name="connsiteY12" fmla="*/ 1405 h 12715"/>
                <a:gd name="connsiteX13" fmla="*/ 36517 w 37953"/>
                <a:gd name="connsiteY13" fmla="*/ 0 h 12715"/>
                <a:gd name="connsiteX14" fmla="*/ 1417 w 37953"/>
                <a:gd name="connsiteY14" fmla="*/ 0 h 12715"/>
                <a:gd name="connsiteX0" fmla="*/ 1417 w 37953"/>
                <a:gd name="connsiteY0" fmla="*/ 0 h 12715"/>
                <a:gd name="connsiteX1" fmla="*/ 0 w 37953"/>
                <a:gd name="connsiteY1" fmla="*/ 1405 h 12715"/>
                <a:gd name="connsiteX2" fmla="*/ 0 w 37953"/>
                <a:gd name="connsiteY2" fmla="*/ 5036 h 12715"/>
                <a:gd name="connsiteX3" fmla="*/ 941 w 37953"/>
                <a:gd name="connsiteY3" fmla="*/ 6355 h 12715"/>
                <a:gd name="connsiteX4" fmla="*/ 0 w 37953"/>
                <a:gd name="connsiteY4" fmla="*/ 7667 h 12715"/>
                <a:gd name="connsiteX5" fmla="*/ 0 w 37953"/>
                <a:gd name="connsiteY5" fmla="*/ 11299 h 12715"/>
                <a:gd name="connsiteX6" fmla="*/ 1417 w 37953"/>
                <a:gd name="connsiteY6" fmla="*/ 12715 h 12715"/>
                <a:gd name="connsiteX7" fmla="*/ 36517 w 37953"/>
                <a:gd name="connsiteY7" fmla="*/ 12715 h 12715"/>
                <a:gd name="connsiteX8" fmla="*/ 37934 w 37953"/>
                <a:gd name="connsiteY8" fmla="*/ 11299 h 12715"/>
                <a:gd name="connsiteX9" fmla="*/ 37934 w 37953"/>
                <a:gd name="connsiteY9" fmla="*/ 7667 h 12715"/>
                <a:gd name="connsiteX10" fmla="*/ 37953 w 37953"/>
                <a:gd name="connsiteY10" fmla="*/ 6768 h 12715"/>
                <a:gd name="connsiteX11" fmla="*/ 37934 w 37953"/>
                <a:gd name="connsiteY11" fmla="*/ 5036 h 12715"/>
                <a:gd name="connsiteX12" fmla="*/ 37934 w 37953"/>
                <a:gd name="connsiteY12" fmla="*/ 1405 h 12715"/>
                <a:gd name="connsiteX13" fmla="*/ 36517 w 37953"/>
                <a:gd name="connsiteY13" fmla="*/ 0 h 12715"/>
                <a:gd name="connsiteX14" fmla="*/ 1417 w 37953"/>
                <a:gd name="connsiteY14" fmla="*/ 0 h 1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953" h="12715" extrusionOk="0">
                  <a:moveTo>
                    <a:pt x="1417" y="0"/>
                  </a:moveTo>
                  <a:cubicBezTo>
                    <a:pt x="631" y="0"/>
                    <a:pt x="0" y="631"/>
                    <a:pt x="0" y="1405"/>
                  </a:cubicBezTo>
                  <a:lnTo>
                    <a:pt x="0" y="5036"/>
                  </a:lnTo>
                  <a:cubicBezTo>
                    <a:pt x="14" y="5664"/>
                    <a:pt x="927" y="5727"/>
                    <a:pt x="941" y="6355"/>
                  </a:cubicBezTo>
                  <a:cubicBezTo>
                    <a:pt x="927" y="6604"/>
                    <a:pt x="14" y="7418"/>
                    <a:pt x="0" y="7667"/>
                  </a:cubicBezTo>
                  <a:lnTo>
                    <a:pt x="0" y="11299"/>
                  </a:lnTo>
                  <a:cubicBezTo>
                    <a:pt x="0" y="12072"/>
                    <a:pt x="631" y="12715"/>
                    <a:pt x="1417" y="12715"/>
                  </a:cubicBezTo>
                  <a:lnTo>
                    <a:pt x="36517" y="12715"/>
                  </a:lnTo>
                  <a:cubicBezTo>
                    <a:pt x="37302" y="12715"/>
                    <a:pt x="37934" y="12072"/>
                    <a:pt x="37934" y="11299"/>
                  </a:cubicBezTo>
                  <a:lnTo>
                    <a:pt x="37934" y="7667"/>
                  </a:lnTo>
                  <a:cubicBezTo>
                    <a:pt x="37940" y="7367"/>
                    <a:pt x="37947" y="7068"/>
                    <a:pt x="37953" y="6768"/>
                  </a:cubicBezTo>
                  <a:cubicBezTo>
                    <a:pt x="37947" y="6191"/>
                    <a:pt x="37940" y="5613"/>
                    <a:pt x="37934" y="5036"/>
                  </a:cubicBezTo>
                  <a:lnTo>
                    <a:pt x="37934" y="1405"/>
                  </a:lnTo>
                  <a:cubicBezTo>
                    <a:pt x="37934" y="631"/>
                    <a:pt x="37302" y="0"/>
                    <a:pt x="36517" y="0"/>
                  </a:cubicBezTo>
                  <a:lnTo>
                    <a:pt x="1417" y="0"/>
                  </a:ln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88900" lvl="0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tr-TR" sz="2400" dirty="0" smtClean="0">
                  <a:latin typeface="Fira Sans Extra Condensed"/>
                  <a:ea typeface="Fira Sans Extra Condensed"/>
                  <a:cs typeface="Fira Sans Extra Condensed"/>
                  <a:sym typeface="Fira Sans Extra Condensed"/>
                </a:rPr>
                <a:t>12 yaşındayken ilk kez tahta çıktı.</a:t>
              </a:r>
              <a:endParaRPr sz="2400" dirty="0">
                <a:latin typeface="Fira Sans Extra Condensed"/>
                <a:ea typeface="Fira Sans Extra Condensed"/>
                <a:cs typeface="Fira Sans Extra Condensed"/>
                <a:sym typeface="Fira Sans Extra Condensed"/>
              </a:endParaRPr>
            </a:p>
          </p:txBody>
        </p:sp>
      </p:grpSp>
      <p:sp>
        <p:nvSpPr>
          <p:cNvPr id="36" name="Halka 35"/>
          <p:cNvSpPr/>
          <p:nvPr/>
        </p:nvSpPr>
        <p:spPr>
          <a:xfrm>
            <a:off x="433468" y="3999543"/>
            <a:ext cx="232356" cy="221942"/>
          </a:xfrm>
          <a:prstGeom prst="donu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chemeClr val="tx1"/>
              </a:solidFill>
            </a:endParaRPr>
          </a:p>
        </p:txBody>
      </p:sp>
      <p:cxnSp>
        <p:nvCxnSpPr>
          <p:cNvPr id="37" name="Düz Bağlayıcı 36"/>
          <p:cNvCxnSpPr>
            <a:stCxn id="36" idx="6"/>
          </p:cNvCxnSpPr>
          <p:nvPr/>
        </p:nvCxnSpPr>
        <p:spPr>
          <a:xfrm>
            <a:off x="665824" y="4110514"/>
            <a:ext cx="506028" cy="0"/>
          </a:xfrm>
          <a:prstGeom prst="line">
            <a:avLst/>
          </a:prstGeom>
          <a:ln w="28575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Google Shape;203;p16"/>
          <p:cNvSpPr/>
          <p:nvPr/>
        </p:nvSpPr>
        <p:spPr>
          <a:xfrm>
            <a:off x="1078213" y="3879604"/>
            <a:ext cx="1114571" cy="461732"/>
          </a:xfrm>
          <a:custGeom>
            <a:avLst/>
            <a:gdLst>
              <a:gd name="connsiteX0" fmla="*/ 1417 w 39243"/>
              <a:gd name="connsiteY0" fmla="*/ 0 h 12715"/>
              <a:gd name="connsiteX1" fmla="*/ 0 w 39243"/>
              <a:gd name="connsiteY1" fmla="*/ 1405 h 12715"/>
              <a:gd name="connsiteX2" fmla="*/ 0 w 39243"/>
              <a:gd name="connsiteY2" fmla="*/ 5036 h 12715"/>
              <a:gd name="connsiteX3" fmla="*/ 43 w 39243"/>
              <a:gd name="connsiteY3" fmla="*/ 6919 h 12715"/>
              <a:gd name="connsiteX4" fmla="*/ 0 w 39243"/>
              <a:gd name="connsiteY4" fmla="*/ 7667 h 12715"/>
              <a:gd name="connsiteX5" fmla="*/ 0 w 39243"/>
              <a:gd name="connsiteY5" fmla="*/ 11299 h 12715"/>
              <a:gd name="connsiteX6" fmla="*/ 1417 w 39243"/>
              <a:gd name="connsiteY6" fmla="*/ 12715 h 12715"/>
              <a:gd name="connsiteX7" fmla="*/ 36517 w 39243"/>
              <a:gd name="connsiteY7" fmla="*/ 12715 h 12715"/>
              <a:gd name="connsiteX8" fmla="*/ 37934 w 39243"/>
              <a:gd name="connsiteY8" fmla="*/ 11299 h 12715"/>
              <a:gd name="connsiteX9" fmla="*/ 37934 w 39243"/>
              <a:gd name="connsiteY9" fmla="*/ 7667 h 12715"/>
              <a:gd name="connsiteX10" fmla="*/ 39243 w 39243"/>
              <a:gd name="connsiteY10" fmla="*/ 6358 h 12715"/>
              <a:gd name="connsiteX11" fmla="*/ 37934 w 39243"/>
              <a:gd name="connsiteY11" fmla="*/ 5036 h 12715"/>
              <a:gd name="connsiteX12" fmla="*/ 37934 w 39243"/>
              <a:gd name="connsiteY12" fmla="*/ 1405 h 12715"/>
              <a:gd name="connsiteX13" fmla="*/ 36517 w 39243"/>
              <a:gd name="connsiteY13" fmla="*/ 0 h 12715"/>
              <a:gd name="connsiteX14" fmla="*/ 1417 w 39243"/>
              <a:gd name="connsiteY14" fmla="*/ 0 h 12715"/>
              <a:gd name="connsiteX0" fmla="*/ 1417 w 37953"/>
              <a:gd name="connsiteY0" fmla="*/ 0 h 12715"/>
              <a:gd name="connsiteX1" fmla="*/ 0 w 37953"/>
              <a:gd name="connsiteY1" fmla="*/ 1405 h 12715"/>
              <a:gd name="connsiteX2" fmla="*/ 0 w 37953"/>
              <a:gd name="connsiteY2" fmla="*/ 5036 h 12715"/>
              <a:gd name="connsiteX3" fmla="*/ 43 w 37953"/>
              <a:gd name="connsiteY3" fmla="*/ 6919 h 12715"/>
              <a:gd name="connsiteX4" fmla="*/ 0 w 37953"/>
              <a:gd name="connsiteY4" fmla="*/ 7667 h 12715"/>
              <a:gd name="connsiteX5" fmla="*/ 0 w 37953"/>
              <a:gd name="connsiteY5" fmla="*/ 11299 h 12715"/>
              <a:gd name="connsiteX6" fmla="*/ 1417 w 37953"/>
              <a:gd name="connsiteY6" fmla="*/ 12715 h 12715"/>
              <a:gd name="connsiteX7" fmla="*/ 36517 w 37953"/>
              <a:gd name="connsiteY7" fmla="*/ 12715 h 12715"/>
              <a:gd name="connsiteX8" fmla="*/ 37934 w 37953"/>
              <a:gd name="connsiteY8" fmla="*/ 11299 h 12715"/>
              <a:gd name="connsiteX9" fmla="*/ 37934 w 37953"/>
              <a:gd name="connsiteY9" fmla="*/ 7667 h 12715"/>
              <a:gd name="connsiteX10" fmla="*/ 37953 w 37953"/>
              <a:gd name="connsiteY10" fmla="*/ 6768 h 12715"/>
              <a:gd name="connsiteX11" fmla="*/ 37934 w 37953"/>
              <a:gd name="connsiteY11" fmla="*/ 5036 h 12715"/>
              <a:gd name="connsiteX12" fmla="*/ 37934 w 37953"/>
              <a:gd name="connsiteY12" fmla="*/ 1405 h 12715"/>
              <a:gd name="connsiteX13" fmla="*/ 36517 w 37953"/>
              <a:gd name="connsiteY13" fmla="*/ 0 h 12715"/>
              <a:gd name="connsiteX14" fmla="*/ 1417 w 37953"/>
              <a:gd name="connsiteY14" fmla="*/ 0 h 12715"/>
              <a:gd name="connsiteX0" fmla="*/ 1417 w 37953"/>
              <a:gd name="connsiteY0" fmla="*/ 0 h 12715"/>
              <a:gd name="connsiteX1" fmla="*/ 0 w 37953"/>
              <a:gd name="connsiteY1" fmla="*/ 1405 h 12715"/>
              <a:gd name="connsiteX2" fmla="*/ 0 w 37953"/>
              <a:gd name="connsiteY2" fmla="*/ 5036 h 12715"/>
              <a:gd name="connsiteX3" fmla="*/ 1221 w 37953"/>
              <a:gd name="connsiteY3" fmla="*/ 6304 h 12715"/>
              <a:gd name="connsiteX4" fmla="*/ 0 w 37953"/>
              <a:gd name="connsiteY4" fmla="*/ 7667 h 12715"/>
              <a:gd name="connsiteX5" fmla="*/ 0 w 37953"/>
              <a:gd name="connsiteY5" fmla="*/ 11299 h 12715"/>
              <a:gd name="connsiteX6" fmla="*/ 1417 w 37953"/>
              <a:gd name="connsiteY6" fmla="*/ 12715 h 12715"/>
              <a:gd name="connsiteX7" fmla="*/ 36517 w 37953"/>
              <a:gd name="connsiteY7" fmla="*/ 12715 h 12715"/>
              <a:gd name="connsiteX8" fmla="*/ 37934 w 37953"/>
              <a:gd name="connsiteY8" fmla="*/ 11299 h 12715"/>
              <a:gd name="connsiteX9" fmla="*/ 37934 w 37953"/>
              <a:gd name="connsiteY9" fmla="*/ 7667 h 12715"/>
              <a:gd name="connsiteX10" fmla="*/ 37953 w 37953"/>
              <a:gd name="connsiteY10" fmla="*/ 6768 h 12715"/>
              <a:gd name="connsiteX11" fmla="*/ 37934 w 37953"/>
              <a:gd name="connsiteY11" fmla="*/ 5036 h 12715"/>
              <a:gd name="connsiteX12" fmla="*/ 37934 w 37953"/>
              <a:gd name="connsiteY12" fmla="*/ 1405 h 12715"/>
              <a:gd name="connsiteX13" fmla="*/ 36517 w 37953"/>
              <a:gd name="connsiteY13" fmla="*/ 0 h 12715"/>
              <a:gd name="connsiteX14" fmla="*/ 1417 w 37953"/>
              <a:gd name="connsiteY14" fmla="*/ 0 h 12715"/>
              <a:gd name="connsiteX0" fmla="*/ 1417 w 37953"/>
              <a:gd name="connsiteY0" fmla="*/ 0 h 12715"/>
              <a:gd name="connsiteX1" fmla="*/ 0 w 37953"/>
              <a:gd name="connsiteY1" fmla="*/ 1405 h 12715"/>
              <a:gd name="connsiteX2" fmla="*/ 0 w 37953"/>
              <a:gd name="connsiteY2" fmla="*/ 5036 h 12715"/>
              <a:gd name="connsiteX3" fmla="*/ 941 w 37953"/>
              <a:gd name="connsiteY3" fmla="*/ 6355 h 12715"/>
              <a:gd name="connsiteX4" fmla="*/ 0 w 37953"/>
              <a:gd name="connsiteY4" fmla="*/ 7667 h 12715"/>
              <a:gd name="connsiteX5" fmla="*/ 0 w 37953"/>
              <a:gd name="connsiteY5" fmla="*/ 11299 h 12715"/>
              <a:gd name="connsiteX6" fmla="*/ 1417 w 37953"/>
              <a:gd name="connsiteY6" fmla="*/ 12715 h 12715"/>
              <a:gd name="connsiteX7" fmla="*/ 36517 w 37953"/>
              <a:gd name="connsiteY7" fmla="*/ 12715 h 12715"/>
              <a:gd name="connsiteX8" fmla="*/ 37934 w 37953"/>
              <a:gd name="connsiteY8" fmla="*/ 11299 h 12715"/>
              <a:gd name="connsiteX9" fmla="*/ 37934 w 37953"/>
              <a:gd name="connsiteY9" fmla="*/ 7667 h 12715"/>
              <a:gd name="connsiteX10" fmla="*/ 37953 w 37953"/>
              <a:gd name="connsiteY10" fmla="*/ 6768 h 12715"/>
              <a:gd name="connsiteX11" fmla="*/ 37934 w 37953"/>
              <a:gd name="connsiteY11" fmla="*/ 5036 h 12715"/>
              <a:gd name="connsiteX12" fmla="*/ 37934 w 37953"/>
              <a:gd name="connsiteY12" fmla="*/ 1405 h 12715"/>
              <a:gd name="connsiteX13" fmla="*/ 36517 w 37953"/>
              <a:gd name="connsiteY13" fmla="*/ 0 h 12715"/>
              <a:gd name="connsiteX14" fmla="*/ 1417 w 37953"/>
              <a:gd name="connsiteY14" fmla="*/ 0 h 127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7953" h="12715" extrusionOk="0">
                <a:moveTo>
                  <a:pt x="1417" y="0"/>
                </a:moveTo>
                <a:cubicBezTo>
                  <a:pt x="631" y="0"/>
                  <a:pt x="0" y="631"/>
                  <a:pt x="0" y="1405"/>
                </a:cubicBezTo>
                <a:lnTo>
                  <a:pt x="0" y="5036"/>
                </a:lnTo>
                <a:cubicBezTo>
                  <a:pt x="14" y="5664"/>
                  <a:pt x="927" y="5727"/>
                  <a:pt x="941" y="6355"/>
                </a:cubicBezTo>
                <a:cubicBezTo>
                  <a:pt x="927" y="6604"/>
                  <a:pt x="14" y="7418"/>
                  <a:pt x="0" y="7667"/>
                </a:cubicBezTo>
                <a:lnTo>
                  <a:pt x="0" y="11299"/>
                </a:lnTo>
                <a:cubicBezTo>
                  <a:pt x="0" y="12072"/>
                  <a:pt x="631" y="12715"/>
                  <a:pt x="1417" y="12715"/>
                </a:cubicBezTo>
                <a:lnTo>
                  <a:pt x="36517" y="12715"/>
                </a:lnTo>
                <a:cubicBezTo>
                  <a:pt x="37302" y="12715"/>
                  <a:pt x="37934" y="12072"/>
                  <a:pt x="37934" y="11299"/>
                </a:cubicBezTo>
                <a:lnTo>
                  <a:pt x="37934" y="7667"/>
                </a:lnTo>
                <a:cubicBezTo>
                  <a:pt x="37940" y="7367"/>
                  <a:pt x="37947" y="7068"/>
                  <a:pt x="37953" y="6768"/>
                </a:cubicBezTo>
                <a:cubicBezTo>
                  <a:pt x="37947" y="6191"/>
                  <a:pt x="37940" y="5613"/>
                  <a:pt x="37934" y="5036"/>
                </a:cubicBezTo>
                <a:lnTo>
                  <a:pt x="37934" y="1405"/>
                </a:lnTo>
                <a:cubicBezTo>
                  <a:pt x="37934" y="631"/>
                  <a:pt x="37302" y="0"/>
                  <a:pt x="36517" y="0"/>
                </a:cubicBezTo>
                <a:lnTo>
                  <a:pt x="1417" y="0"/>
                </a:lnTo>
                <a:close/>
              </a:path>
            </a:pathLst>
          </a:custGeom>
          <a:ln/>
          <a:effectLst>
            <a:innerShdw blurRad="63500" dist="50800" dir="5400000">
              <a:prstClr val="black">
                <a:alpha val="50000"/>
              </a:prstClr>
            </a:innerShdw>
          </a:effectLst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sz="2400" dirty="0" smtClean="0">
                <a:latin typeface="Fira Sans Extra Condensed"/>
                <a:ea typeface="Fira Sans Extra Condensed"/>
                <a:cs typeface="Fira Sans Extra Condensed"/>
                <a:sym typeface="Fira Sans Extra Condensed"/>
              </a:rPr>
              <a:t>1446</a:t>
            </a:r>
            <a:endParaRPr sz="2400" dirty="0">
              <a:latin typeface="Fira Sans Extra Condensed"/>
              <a:ea typeface="Fira Sans Extra Condensed"/>
              <a:cs typeface="Fira Sans Extra Condensed"/>
              <a:sym typeface="Fira Sans Extra Condensed"/>
            </a:endParaRPr>
          </a:p>
        </p:txBody>
      </p:sp>
      <p:grpSp>
        <p:nvGrpSpPr>
          <p:cNvPr id="39" name="Grup 38"/>
          <p:cNvGrpSpPr/>
          <p:nvPr/>
        </p:nvGrpSpPr>
        <p:grpSpPr>
          <a:xfrm>
            <a:off x="2192784" y="3870728"/>
            <a:ext cx="5743854" cy="461732"/>
            <a:chOff x="2192784" y="1984072"/>
            <a:chExt cx="5743854" cy="461732"/>
          </a:xfrm>
        </p:grpSpPr>
        <p:cxnSp>
          <p:nvCxnSpPr>
            <p:cNvPr id="40" name="Düz Bağlayıcı 39"/>
            <p:cNvCxnSpPr/>
            <p:nvPr/>
          </p:nvCxnSpPr>
          <p:spPr>
            <a:xfrm>
              <a:off x="2192784" y="2223814"/>
              <a:ext cx="506028" cy="0"/>
            </a:xfrm>
            <a:prstGeom prst="line">
              <a:avLst/>
            </a:prstGeom>
            <a:ln w="28575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Google Shape;203;p16"/>
            <p:cNvSpPr/>
            <p:nvPr/>
          </p:nvSpPr>
          <p:spPr>
            <a:xfrm>
              <a:off x="2605173" y="1984072"/>
              <a:ext cx="5331465" cy="461732"/>
            </a:xfrm>
            <a:custGeom>
              <a:avLst/>
              <a:gdLst>
                <a:gd name="connsiteX0" fmla="*/ 1417 w 39243"/>
                <a:gd name="connsiteY0" fmla="*/ 0 h 12715"/>
                <a:gd name="connsiteX1" fmla="*/ 0 w 39243"/>
                <a:gd name="connsiteY1" fmla="*/ 1405 h 12715"/>
                <a:gd name="connsiteX2" fmla="*/ 0 w 39243"/>
                <a:gd name="connsiteY2" fmla="*/ 5036 h 12715"/>
                <a:gd name="connsiteX3" fmla="*/ 43 w 39243"/>
                <a:gd name="connsiteY3" fmla="*/ 6919 h 12715"/>
                <a:gd name="connsiteX4" fmla="*/ 0 w 39243"/>
                <a:gd name="connsiteY4" fmla="*/ 7667 h 12715"/>
                <a:gd name="connsiteX5" fmla="*/ 0 w 39243"/>
                <a:gd name="connsiteY5" fmla="*/ 11299 h 12715"/>
                <a:gd name="connsiteX6" fmla="*/ 1417 w 39243"/>
                <a:gd name="connsiteY6" fmla="*/ 12715 h 12715"/>
                <a:gd name="connsiteX7" fmla="*/ 36517 w 39243"/>
                <a:gd name="connsiteY7" fmla="*/ 12715 h 12715"/>
                <a:gd name="connsiteX8" fmla="*/ 37934 w 39243"/>
                <a:gd name="connsiteY8" fmla="*/ 11299 h 12715"/>
                <a:gd name="connsiteX9" fmla="*/ 37934 w 39243"/>
                <a:gd name="connsiteY9" fmla="*/ 7667 h 12715"/>
                <a:gd name="connsiteX10" fmla="*/ 39243 w 39243"/>
                <a:gd name="connsiteY10" fmla="*/ 6358 h 12715"/>
                <a:gd name="connsiteX11" fmla="*/ 37934 w 39243"/>
                <a:gd name="connsiteY11" fmla="*/ 5036 h 12715"/>
                <a:gd name="connsiteX12" fmla="*/ 37934 w 39243"/>
                <a:gd name="connsiteY12" fmla="*/ 1405 h 12715"/>
                <a:gd name="connsiteX13" fmla="*/ 36517 w 39243"/>
                <a:gd name="connsiteY13" fmla="*/ 0 h 12715"/>
                <a:gd name="connsiteX14" fmla="*/ 1417 w 39243"/>
                <a:gd name="connsiteY14" fmla="*/ 0 h 12715"/>
                <a:gd name="connsiteX0" fmla="*/ 1417 w 37953"/>
                <a:gd name="connsiteY0" fmla="*/ 0 h 12715"/>
                <a:gd name="connsiteX1" fmla="*/ 0 w 37953"/>
                <a:gd name="connsiteY1" fmla="*/ 1405 h 12715"/>
                <a:gd name="connsiteX2" fmla="*/ 0 w 37953"/>
                <a:gd name="connsiteY2" fmla="*/ 5036 h 12715"/>
                <a:gd name="connsiteX3" fmla="*/ 43 w 37953"/>
                <a:gd name="connsiteY3" fmla="*/ 6919 h 12715"/>
                <a:gd name="connsiteX4" fmla="*/ 0 w 37953"/>
                <a:gd name="connsiteY4" fmla="*/ 7667 h 12715"/>
                <a:gd name="connsiteX5" fmla="*/ 0 w 37953"/>
                <a:gd name="connsiteY5" fmla="*/ 11299 h 12715"/>
                <a:gd name="connsiteX6" fmla="*/ 1417 w 37953"/>
                <a:gd name="connsiteY6" fmla="*/ 12715 h 12715"/>
                <a:gd name="connsiteX7" fmla="*/ 36517 w 37953"/>
                <a:gd name="connsiteY7" fmla="*/ 12715 h 12715"/>
                <a:gd name="connsiteX8" fmla="*/ 37934 w 37953"/>
                <a:gd name="connsiteY8" fmla="*/ 11299 h 12715"/>
                <a:gd name="connsiteX9" fmla="*/ 37934 w 37953"/>
                <a:gd name="connsiteY9" fmla="*/ 7667 h 12715"/>
                <a:gd name="connsiteX10" fmla="*/ 37953 w 37953"/>
                <a:gd name="connsiteY10" fmla="*/ 6768 h 12715"/>
                <a:gd name="connsiteX11" fmla="*/ 37934 w 37953"/>
                <a:gd name="connsiteY11" fmla="*/ 5036 h 12715"/>
                <a:gd name="connsiteX12" fmla="*/ 37934 w 37953"/>
                <a:gd name="connsiteY12" fmla="*/ 1405 h 12715"/>
                <a:gd name="connsiteX13" fmla="*/ 36517 w 37953"/>
                <a:gd name="connsiteY13" fmla="*/ 0 h 12715"/>
                <a:gd name="connsiteX14" fmla="*/ 1417 w 37953"/>
                <a:gd name="connsiteY14" fmla="*/ 0 h 12715"/>
                <a:gd name="connsiteX0" fmla="*/ 1417 w 37953"/>
                <a:gd name="connsiteY0" fmla="*/ 0 h 12715"/>
                <a:gd name="connsiteX1" fmla="*/ 0 w 37953"/>
                <a:gd name="connsiteY1" fmla="*/ 1405 h 12715"/>
                <a:gd name="connsiteX2" fmla="*/ 0 w 37953"/>
                <a:gd name="connsiteY2" fmla="*/ 5036 h 12715"/>
                <a:gd name="connsiteX3" fmla="*/ 1221 w 37953"/>
                <a:gd name="connsiteY3" fmla="*/ 6304 h 12715"/>
                <a:gd name="connsiteX4" fmla="*/ 0 w 37953"/>
                <a:gd name="connsiteY4" fmla="*/ 7667 h 12715"/>
                <a:gd name="connsiteX5" fmla="*/ 0 w 37953"/>
                <a:gd name="connsiteY5" fmla="*/ 11299 h 12715"/>
                <a:gd name="connsiteX6" fmla="*/ 1417 w 37953"/>
                <a:gd name="connsiteY6" fmla="*/ 12715 h 12715"/>
                <a:gd name="connsiteX7" fmla="*/ 36517 w 37953"/>
                <a:gd name="connsiteY7" fmla="*/ 12715 h 12715"/>
                <a:gd name="connsiteX8" fmla="*/ 37934 w 37953"/>
                <a:gd name="connsiteY8" fmla="*/ 11299 h 12715"/>
                <a:gd name="connsiteX9" fmla="*/ 37934 w 37953"/>
                <a:gd name="connsiteY9" fmla="*/ 7667 h 12715"/>
                <a:gd name="connsiteX10" fmla="*/ 37953 w 37953"/>
                <a:gd name="connsiteY10" fmla="*/ 6768 h 12715"/>
                <a:gd name="connsiteX11" fmla="*/ 37934 w 37953"/>
                <a:gd name="connsiteY11" fmla="*/ 5036 h 12715"/>
                <a:gd name="connsiteX12" fmla="*/ 37934 w 37953"/>
                <a:gd name="connsiteY12" fmla="*/ 1405 h 12715"/>
                <a:gd name="connsiteX13" fmla="*/ 36517 w 37953"/>
                <a:gd name="connsiteY13" fmla="*/ 0 h 12715"/>
                <a:gd name="connsiteX14" fmla="*/ 1417 w 37953"/>
                <a:gd name="connsiteY14" fmla="*/ 0 h 12715"/>
                <a:gd name="connsiteX0" fmla="*/ 1417 w 37953"/>
                <a:gd name="connsiteY0" fmla="*/ 0 h 12715"/>
                <a:gd name="connsiteX1" fmla="*/ 0 w 37953"/>
                <a:gd name="connsiteY1" fmla="*/ 1405 h 12715"/>
                <a:gd name="connsiteX2" fmla="*/ 0 w 37953"/>
                <a:gd name="connsiteY2" fmla="*/ 5036 h 12715"/>
                <a:gd name="connsiteX3" fmla="*/ 941 w 37953"/>
                <a:gd name="connsiteY3" fmla="*/ 6355 h 12715"/>
                <a:gd name="connsiteX4" fmla="*/ 0 w 37953"/>
                <a:gd name="connsiteY4" fmla="*/ 7667 h 12715"/>
                <a:gd name="connsiteX5" fmla="*/ 0 w 37953"/>
                <a:gd name="connsiteY5" fmla="*/ 11299 h 12715"/>
                <a:gd name="connsiteX6" fmla="*/ 1417 w 37953"/>
                <a:gd name="connsiteY6" fmla="*/ 12715 h 12715"/>
                <a:gd name="connsiteX7" fmla="*/ 36517 w 37953"/>
                <a:gd name="connsiteY7" fmla="*/ 12715 h 12715"/>
                <a:gd name="connsiteX8" fmla="*/ 37934 w 37953"/>
                <a:gd name="connsiteY8" fmla="*/ 11299 h 12715"/>
                <a:gd name="connsiteX9" fmla="*/ 37934 w 37953"/>
                <a:gd name="connsiteY9" fmla="*/ 7667 h 12715"/>
                <a:gd name="connsiteX10" fmla="*/ 37953 w 37953"/>
                <a:gd name="connsiteY10" fmla="*/ 6768 h 12715"/>
                <a:gd name="connsiteX11" fmla="*/ 37934 w 37953"/>
                <a:gd name="connsiteY11" fmla="*/ 5036 h 12715"/>
                <a:gd name="connsiteX12" fmla="*/ 37934 w 37953"/>
                <a:gd name="connsiteY12" fmla="*/ 1405 h 12715"/>
                <a:gd name="connsiteX13" fmla="*/ 36517 w 37953"/>
                <a:gd name="connsiteY13" fmla="*/ 0 h 12715"/>
                <a:gd name="connsiteX14" fmla="*/ 1417 w 37953"/>
                <a:gd name="connsiteY14" fmla="*/ 0 h 1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953" h="12715" extrusionOk="0">
                  <a:moveTo>
                    <a:pt x="1417" y="0"/>
                  </a:moveTo>
                  <a:cubicBezTo>
                    <a:pt x="631" y="0"/>
                    <a:pt x="0" y="631"/>
                    <a:pt x="0" y="1405"/>
                  </a:cubicBezTo>
                  <a:lnTo>
                    <a:pt x="0" y="5036"/>
                  </a:lnTo>
                  <a:cubicBezTo>
                    <a:pt x="14" y="5664"/>
                    <a:pt x="927" y="5727"/>
                    <a:pt x="941" y="6355"/>
                  </a:cubicBezTo>
                  <a:cubicBezTo>
                    <a:pt x="927" y="6604"/>
                    <a:pt x="14" y="7418"/>
                    <a:pt x="0" y="7667"/>
                  </a:cubicBezTo>
                  <a:lnTo>
                    <a:pt x="0" y="11299"/>
                  </a:lnTo>
                  <a:cubicBezTo>
                    <a:pt x="0" y="12072"/>
                    <a:pt x="631" y="12715"/>
                    <a:pt x="1417" y="12715"/>
                  </a:cubicBezTo>
                  <a:lnTo>
                    <a:pt x="36517" y="12715"/>
                  </a:lnTo>
                  <a:cubicBezTo>
                    <a:pt x="37302" y="12715"/>
                    <a:pt x="37934" y="12072"/>
                    <a:pt x="37934" y="11299"/>
                  </a:cubicBezTo>
                  <a:lnTo>
                    <a:pt x="37934" y="7667"/>
                  </a:lnTo>
                  <a:cubicBezTo>
                    <a:pt x="37940" y="7367"/>
                    <a:pt x="37947" y="7068"/>
                    <a:pt x="37953" y="6768"/>
                  </a:cubicBezTo>
                  <a:cubicBezTo>
                    <a:pt x="37947" y="6191"/>
                    <a:pt x="37940" y="5613"/>
                    <a:pt x="37934" y="5036"/>
                  </a:cubicBezTo>
                  <a:lnTo>
                    <a:pt x="37934" y="1405"/>
                  </a:lnTo>
                  <a:cubicBezTo>
                    <a:pt x="37934" y="631"/>
                    <a:pt x="37302" y="0"/>
                    <a:pt x="36517" y="0"/>
                  </a:cubicBezTo>
                  <a:lnTo>
                    <a:pt x="1417" y="0"/>
                  </a:ln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88900" lvl="0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tr-TR" sz="2400" dirty="0" smtClean="0">
                  <a:latin typeface="Fira Sans Extra Condensed"/>
                  <a:ea typeface="Fira Sans Extra Condensed"/>
                  <a:cs typeface="Fira Sans Extra Condensed"/>
                  <a:sym typeface="Fira Sans Extra Condensed"/>
                </a:rPr>
                <a:t>Tahtı babası II. Murat’a bıraktı.</a:t>
              </a:r>
              <a:endParaRPr sz="2400" dirty="0">
                <a:latin typeface="Fira Sans Extra Condensed"/>
                <a:ea typeface="Fira Sans Extra Condensed"/>
                <a:cs typeface="Fira Sans Extra Condensed"/>
                <a:sym typeface="Fira Sans Extra Condensed"/>
              </a:endParaRPr>
            </a:p>
          </p:txBody>
        </p:sp>
      </p:grpSp>
      <p:sp>
        <p:nvSpPr>
          <p:cNvPr id="43" name="Halka 42"/>
          <p:cNvSpPr/>
          <p:nvPr/>
        </p:nvSpPr>
        <p:spPr>
          <a:xfrm>
            <a:off x="433468" y="4927216"/>
            <a:ext cx="232356" cy="221942"/>
          </a:xfrm>
          <a:prstGeom prst="donu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chemeClr val="tx1"/>
              </a:solidFill>
            </a:endParaRPr>
          </a:p>
        </p:txBody>
      </p:sp>
      <p:cxnSp>
        <p:nvCxnSpPr>
          <p:cNvPr id="44" name="Düz Bağlayıcı 43"/>
          <p:cNvCxnSpPr>
            <a:stCxn id="43" idx="6"/>
          </p:cNvCxnSpPr>
          <p:nvPr/>
        </p:nvCxnSpPr>
        <p:spPr>
          <a:xfrm>
            <a:off x="665824" y="5038187"/>
            <a:ext cx="506028" cy="0"/>
          </a:xfrm>
          <a:prstGeom prst="line">
            <a:avLst/>
          </a:prstGeom>
          <a:ln w="28575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Google Shape;203;p16"/>
          <p:cNvSpPr/>
          <p:nvPr/>
        </p:nvSpPr>
        <p:spPr>
          <a:xfrm>
            <a:off x="1078213" y="4807277"/>
            <a:ext cx="1114571" cy="461732"/>
          </a:xfrm>
          <a:custGeom>
            <a:avLst/>
            <a:gdLst>
              <a:gd name="connsiteX0" fmla="*/ 1417 w 39243"/>
              <a:gd name="connsiteY0" fmla="*/ 0 h 12715"/>
              <a:gd name="connsiteX1" fmla="*/ 0 w 39243"/>
              <a:gd name="connsiteY1" fmla="*/ 1405 h 12715"/>
              <a:gd name="connsiteX2" fmla="*/ 0 w 39243"/>
              <a:gd name="connsiteY2" fmla="*/ 5036 h 12715"/>
              <a:gd name="connsiteX3" fmla="*/ 43 w 39243"/>
              <a:gd name="connsiteY3" fmla="*/ 6919 h 12715"/>
              <a:gd name="connsiteX4" fmla="*/ 0 w 39243"/>
              <a:gd name="connsiteY4" fmla="*/ 7667 h 12715"/>
              <a:gd name="connsiteX5" fmla="*/ 0 w 39243"/>
              <a:gd name="connsiteY5" fmla="*/ 11299 h 12715"/>
              <a:gd name="connsiteX6" fmla="*/ 1417 w 39243"/>
              <a:gd name="connsiteY6" fmla="*/ 12715 h 12715"/>
              <a:gd name="connsiteX7" fmla="*/ 36517 w 39243"/>
              <a:gd name="connsiteY7" fmla="*/ 12715 h 12715"/>
              <a:gd name="connsiteX8" fmla="*/ 37934 w 39243"/>
              <a:gd name="connsiteY8" fmla="*/ 11299 h 12715"/>
              <a:gd name="connsiteX9" fmla="*/ 37934 w 39243"/>
              <a:gd name="connsiteY9" fmla="*/ 7667 h 12715"/>
              <a:gd name="connsiteX10" fmla="*/ 39243 w 39243"/>
              <a:gd name="connsiteY10" fmla="*/ 6358 h 12715"/>
              <a:gd name="connsiteX11" fmla="*/ 37934 w 39243"/>
              <a:gd name="connsiteY11" fmla="*/ 5036 h 12715"/>
              <a:gd name="connsiteX12" fmla="*/ 37934 w 39243"/>
              <a:gd name="connsiteY12" fmla="*/ 1405 h 12715"/>
              <a:gd name="connsiteX13" fmla="*/ 36517 w 39243"/>
              <a:gd name="connsiteY13" fmla="*/ 0 h 12715"/>
              <a:gd name="connsiteX14" fmla="*/ 1417 w 39243"/>
              <a:gd name="connsiteY14" fmla="*/ 0 h 12715"/>
              <a:gd name="connsiteX0" fmla="*/ 1417 w 37953"/>
              <a:gd name="connsiteY0" fmla="*/ 0 h 12715"/>
              <a:gd name="connsiteX1" fmla="*/ 0 w 37953"/>
              <a:gd name="connsiteY1" fmla="*/ 1405 h 12715"/>
              <a:gd name="connsiteX2" fmla="*/ 0 w 37953"/>
              <a:gd name="connsiteY2" fmla="*/ 5036 h 12715"/>
              <a:gd name="connsiteX3" fmla="*/ 43 w 37953"/>
              <a:gd name="connsiteY3" fmla="*/ 6919 h 12715"/>
              <a:gd name="connsiteX4" fmla="*/ 0 w 37953"/>
              <a:gd name="connsiteY4" fmla="*/ 7667 h 12715"/>
              <a:gd name="connsiteX5" fmla="*/ 0 w 37953"/>
              <a:gd name="connsiteY5" fmla="*/ 11299 h 12715"/>
              <a:gd name="connsiteX6" fmla="*/ 1417 w 37953"/>
              <a:gd name="connsiteY6" fmla="*/ 12715 h 12715"/>
              <a:gd name="connsiteX7" fmla="*/ 36517 w 37953"/>
              <a:gd name="connsiteY7" fmla="*/ 12715 h 12715"/>
              <a:gd name="connsiteX8" fmla="*/ 37934 w 37953"/>
              <a:gd name="connsiteY8" fmla="*/ 11299 h 12715"/>
              <a:gd name="connsiteX9" fmla="*/ 37934 w 37953"/>
              <a:gd name="connsiteY9" fmla="*/ 7667 h 12715"/>
              <a:gd name="connsiteX10" fmla="*/ 37953 w 37953"/>
              <a:gd name="connsiteY10" fmla="*/ 6768 h 12715"/>
              <a:gd name="connsiteX11" fmla="*/ 37934 w 37953"/>
              <a:gd name="connsiteY11" fmla="*/ 5036 h 12715"/>
              <a:gd name="connsiteX12" fmla="*/ 37934 w 37953"/>
              <a:gd name="connsiteY12" fmla="*/ 1405 h 12715"/>
              <a:gd name="connsiteX13" fmla="*/ 36517 w 37953"/>
              <a:gd name="connsiteY13" fmla="*/ 0 h 12715"/>
              <a:gd name="connsiteX14" fmla="*/ 1417 w 37953"/>
              <a:gd name="connsiteY14" fmla="*/ 0 h 12715"/>
              <a:gd name="connsiteX0" fmla="*/ 1417 w 37953"/>
              <a:gd name="connsiteY0" fmla="*/ 0 h 12715"/>
              <a:gd name="connsiteX1" fmla="*/ 0 w 37953"/>
              <a:gd name="connsiteY1" fmla="*/ 1405 h 12715"/>
              <a:gd name="connsiteX2" fmla="*/ 0 w 37953"/>
              <a:gd name="connsiteY2" fmla="*/ 5036 h 12715"/>
              <a:gd name="connsiteX3" fmla="*/ 1221 w 37953"/>
              <a:gd name="connsiteY3" fmla="*/ 6304 h 12715"/>
              <a:gd name="connsiteX4" fmla="*/ 0 w 37953"/>
              <a:gd name="connsiteY4" fmla="*/ 7667 h 12715"/>
              <a:gd name="connsiteX5" fmla="*/ 0 w 37953"/>
              <a:gd name="connsiteY5" fmla="*/ 11299 h 12715"/>
              <a:gd name="connsiteX6" fmla="*/ 1417 w 37953"/>
              <a:gd name="connsiteY6" fmla="*/ 12715 h 12715"/>
              <a:gd name="connsiteX7" fmla="*/ 36517 w 37953"/>
              <a:gd name="connsiteY7" fmla="*/ 12715 h 12715"/>
              <a:gd name="connsiteX8" fmla="*/ 37934 w 37953"/>
              <a:gd name="connsiteY8" fmla="*/ 11299 h 12715"/>
              <a:gd name="connsiteX9" fmla="*/ 37934 w 37953"/>
              <a:gd name="connsiteY9" fmla="*/ 7667 h 12715"/>
              <a:gd name="connsiteX10" fmla="*/ 37953 w 37953"/>
              <a:gd name="connsiteY10" fmla="*/ 6768 h 12715"/>
              <a:gd name="connsiteX11" fmla="*/ 37934 w 37953"/>
              <a:gd name="connsiteY11" fmla="*/ 5036 h 12715"/>
              <a:gd name="connsiteX12" fmla="*/ 37934 w 37953"/>
              <a:gd name="connsiteY12" fmla="*/ 1405 h 12715"/>
              <a:gd name="connsiteX13" fmla="*/ 36517 w 37953"/>
              <a:gd name="connsiteY13" fmla="*/ 0 h 12715"/>
              <a:gd name="connsiteX14" fmla="*/ 1417 w 37953"/>
              <a:gd name="connsiteY14" fmla="*/ 0 h 12715"/>
              <a:gd name="connsiteX0" fmla="*/ 1417 w 37953"/>
              <a:gd name="connsiteY0" fmla="*/ 0 h 12715"/>
              <a:gd name="connsiteX1" fmla="*/ 0 w 37953"/>
              <a:gd name="connsiteY1" fmla="*/ 1405 h 12715"/>
              <a:gd name="connsiteX2" fmla="*/ 0 w 37953"/>
              <a:gd name="connsiteY2" fmla="*/ 5036 h 12715"/>
              <a:gd name="connsiteX3" fmla="*/ 941 w 37953"/>
              <a:gd name="connsiteY3" fmla="*/ 6355 h 12715"/>
              <a:gd name="connsiteX4" fmla="*/ 0 w 37953"/>
              <a:gd name="connsiteY4" fmla="*/ 7667 h 12715"/>
              <a:gd name="connsiteX5" fmla="*/ 0 w 37953"/>
              <a:gd name="connsiteY5" fmla="*/ 11299 h 12715"/>
              <a:gd name="connsiteX6" fmla="*/ 1417 w 37953"/>
              <a:gd name="connsiteY6" fmla="*/ 12715 h 12715"/>
              <a:gd name="connsiteX7" fmla="*/ 36517 w 37953"/>
              <a:gd name="connsiteY7" fmla="*/ 12715 h 12715"/>
              <a:gd name="connsiteX8" fmla="*/ 37934 w 37953"/>
              <a:gd name="connsiteY8" fmla="*/ 11299 h 12715"/>
              <a:gd name="connsiteX9" fmla="*/ 37934 w 37953"/>
              <a:gd name="connsiteY9" fmla="*/ 7667 h 12715"/>
              <a:gd name="connsiteX10" fmla="*/ 37953 w 37953"/>
              <a:gd name="connsiteY10" fmla="*/ 6768 h 12715"/>
              <a:gd name="connsiteX11" fmla="*/ 37934 w 37953"/>
              <a:gd name="connsiteY11" fmla="*/ 5036 h 12715"/>
              <a:gd name="connsiteX12" fmla="*/ 37934 w 37953"/>
              <a:gd name="connsiteY12" fmla="*/ 1405 h 12715"/>
              <a:gd name="connsiteX13" fmla="*/ 36517 w 37953"/>
              <a:gd name="connsiteY13" fmla="*/ 0 h 12715"/>
              <a:gd name="connsiteX14" fmla="*/ 1417 w 37953"/>
              <a:gd name="connsiteY14" fmla="*/ 0 h 127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7953" h="12715" extrusionOk="0">
                <a:moveTo>
                  <a:pt x="1417" y="0"/>
                </a:moveTo>
                <a:cubicBezTo>
                  <a:pt x="631" y="0"/>
                  <a:pt x="0" y="631"/>
                  <a:pt x="0" y="1405"/>
                </a:cubicBezTo>
                <a:lnTo>
                  <a:pt x="0" y="5036"/>
                </a:lnTo>
                <a:cubicBezTo>
                  <a:pt x="14" y="5664"/>
                  <a:pt x="927" y="5727"/>
                  <a:pt x="941" y="6355"/>
                </a:cubicBezTo>
                <a:cubicBezTo>
                  <a:pt x="927" y="6604"/>
                  <a:pt x="14" y="7418"/>
                  <a:pt x="0" y="7667"/>
                </a:cubicBezTo>
                <a:lnTo>
                  <a:pt x="0" y="11299"/>
                </a:lnTo>
                <a:cubicBezTo>
                  <a:pt x="0" y="12072"/>
                  <a:pt x="631" y="12715"/>
                  <a:pt x="1417" y="12715"/>
                </a:cubicBezTo>
                <a:lnTo>
                  <a:pt x="36517" y="12715"/>
                </a:lnTo>
                <a:cubicBezTo>
                  <a:pt x="37302" y="12715"/>
                  <a:pt x="37934" y="12072"/>
                  <a:pt x="37934" y="11299"/>
                </a:cubicBezTo>
                <a:lnTo>
                  <a:pt x="37934" y="7667"/>
                </a:lnTo>
                <a:cubicBezTo>
                  <a:pt x="37940" y="7367"/>
                  <a:pt x="37947" y="7068"/>
                  <a:pt x="37953" y="6768"/>
                </a:cubicBezTo>
                <a:cubicBezTo>
                  <a:pt x="37947" y="6191"/>
                  <a:pt x="37940" y="5613"/>
                  <a:pt x="37934" y="5036"/>
                </a:cubicBezTo>
                <a:lnTo>
                  <a:pt x="37934" y="1405"/>
                </a:lnTo>
                <a:cubicBezTo>
                  <a:pt x="37934" y="631"/>
                  <a:pt x="37302" y="0"/>
                  <a:pt x="36517" y="0"/>
                </a:cubicBezTo>
                <a:lnTo>
                  <a:pt x="1417" y="0"/>
                </a:lnTo>
                <a:close/>
              </a:path>
            </a:pathLst>
          </a:custGeom>
          <a:ln/>
          <a:effectLst>
            <a:innerShdw blurRad="63500" dist="50800" dir="5400000">
              <a:prstClr val="black">
                <a:alpha val="50000"/>
              </a:prstClr>
            </a:innerShdw>
          </a:effectLst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sz="2400" dirty="0" smtClean="0">
                <a:latin typeface="Fira Sans Extra Condensed"/>
                <a:ea typeface="Fira Sans Extra Condensed"/>
                <a:cs typeface="Fira Sans Extra Condensed"/>
                <a:sym typeface="Fira Sans Extra Condensed"/>
              </a:rPr>
              <a:t>1451</a:t>
            </a:r>
            <a:endParaRPr sz="2400" dirty="0">
              <a:latin typeface="Fira Sans Extra Condensed"/>
              <a:ea typeface="Fira Sans Extra Condensed"/>
              <a:cs typeface="Fira Sans Extra Condensed"/>
              <a:sym typeface="Fira Sans Extra Condensed"/>
            </a:endParaRPr>
          </a:p>
        </p:txBody>
      </p:sp>
      <p:grpSp>
        <p:nvGrpSpPr>
          <p:cNvPr id="46" name="Grup 45"/>
          <p:cNvGrpSpPr/>
          <p:nvPr/>
        </p:nvGrpSpPr>
        <p:grpSpPr>
          <a:xfrm>
            <a:off x="2192784" y="4798401"/>
            <a:ext cx="5743854" cy="461732"/>
            <a:chOff x="2192784" y="1984072"/>
            <a:chExt cx="5743854" cy="461732"/>
          </a:xfrm>
        </p:grpSpPr>
        <p:cxnSp>
          <p:nvCxnSpPr>
            <p:cNvPr id="47" name="Düz Bağlayıcı 46"/>
            <p:cNvCxnSpPr/>
            <p:nvPr/>
          </p:nvCxnSpPr>
          <p:spPr>
            <a:xfrm>
              <a:off x="2192784" y="2223814"/>
              <a:ext cx="506028" cy="0"/>
            </a:xfrm>
            <a:prstGeom prst="line">
              <a:avLst/>
            </a:prstGeom>
            <a:ln w="28575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Google Shape;203;p16"/>
            <p:cNvSpPr/>
            <p:nvPr/>
          </p:nvSpPr>
          <p:spPr>
            <a:xfrm>
              <a:off x="2605173" y="1984072"/>
              <a:ext cx="5331465" cy="461732"/>
            </a:xfrm>
            <a:custGeom>
              <a:avLst/>
              <a:gdLst>
                <a:gd name="connsiteX0" fmla="*/ 1417 w 39243"/>
                <a:gd name="connsiteY0" fmla="*/ 0 h 12715"/>
                <a:gd name="connsiteX1" fmla="*/ 0 w 39243"/>
                <a:gd name="connsiteY1" fmla="*/ 1405 h 12715"/>
                <a:gd name="connsiteX2" fmla="*/ 0 w 39243"/>
                <a:gd name="connsiteY2" fmla="*/ 5036 h 12715"/>
                <a:gd name="connsiteX3" fmla="*/ 43 w 39243"/>
                <a:gd name="connsiteY3" fmla="*/ 6919 h 12715"/>
                <a:gd name="connsiteX4" fmla="*/ 0 w 39243"/>
                <a:gd name="connsiteY4" fmla="*/ 7667 h 12715"/>
                <a:gd name="connsiteX5" fmla="*/ 0 w 39243"/>
                <a:gd name="connsiteY5" fmla="*/ 11299 h 12715"/>
                <a:gd name="connsiteX6" fmla="*/ 1417 w 39243"/>
                <a:gd name="connsiteY6" fmla="*/ 12715 h 12715"/>
                <a:gd name="connsiteX7" fmla="*/ 36517 w 39243"/>
                <a:gd name="connsiteY7" fmla="*/ 12715 h 12715"/>
                <a:gd name="connsiteX8" fmla="*/ 37934 w 39243"/>
                <a:gd name="connsiteY8" fmla="*/ 11299 h 12715"/>
                <a:gd name="connsiteX9" fmla="*/ 37934 w 39243"/>
                <a:gd name="connsiteY9" fmla="*/ 7667 h 12715"/>
                <a:gd name="connsiteX10" fmla="*/ 39243 w 39243"/>
                <a:gd name="connsiteY10" fmla="*/ 6358 h 12715"/>
                <a:gd name="connsiteX11" fmla="*/ 37934 w 39243"/>
                <a:gd name="connsiteY11" fmla="*/ 5036 h 12715"/>
                <a:gd name="connsiteX12" fmla="*/ 37934 w 39243"/>
                <a:gd name="connsiteY12" fmla="*/ 1405 h 12715"/>
                <a:gd name="connsiteX13" fmla="*/ 36517 w 39243"/>
                <a:gd name="connsiteY13" fmla="*/ 0 h 12715"/>
                <a:gd name="connsiteX14" fmla="*/ 1417 w 39243"/>
                <a:gd name="connsiteY14" fmla="*/ 0 h 12715"/>
                <a:gd name="connsiteX0" fmla="*/ 1417 w 37953"/>
                <a:gd name="connsiteY0" fmla="*/ 0 h 12715"/>
                <a:gd name="connsiteX1" fmla="*/ 0 w 37953"/>
                <a:gd name="connsiteY1" fmla="*/ 1405 h 12715"/>
                <a:gd name="connsiteX2" fmla="*/ 0 w 37953"/>
                <a:gd name="connsiteY2" fmla="*/ 5036 h 12715"/>
                <a:gd name="connsiteX3" fmla="*/ 43 w 37953"/>
                <a:gd name="connsiteY3" fmla="*/ 6919 h 12715"/>
                <a:gd name="connsiteX4" fmla="*/ 0 w 37953"/>
                <a:gd name="connsiteY4" fmla="*/ 7667 h 12715"/>
                <a:gd name="connsiteX5" fmla="*/ 0 w 37953"/>
                <a:gd name="connsiteY5" fmla="*/ 11299 h 12715"/>
                <a:gd name="connsiteX6" fmla="*/ 1417 w 37953"/>
                <a:gd name="connsiteY6" fmla="*/ 12715 h 12715"/>
                <a:gd name="connsiteX7" fmla="*/ 36517 w 37953"/>
                <a:gd name="connsiteY7" fmla="*/ 12715 h 12715"/>
                <a:gd name="connsiteX8" fmla="*/ 37934 w 37953"/>
                <a:gd name="connsiteY8" fmla="*/ 11299 h 12715"/>
                <a:gd name="connsiteX9" fmla="*/ 37934 w 37953"/>
                <a:gd name="connsiteY9" fmla="*/ 7667 h 12715"/>
                <a:gd name="connsiteX10" fmla="*/ 37953 w 37953"/>
                <a:gd name="connsiteY10" fmla="*/ 6768 h 12715"/>
                <a:gd name="connsiteX11" fmla="*/ 37934 w 37953"/>
                <a:gd name="connsiteY11" fmla="*/ 5036 h 12715"/>
                <a:gd name="connsiteX12" fmla="*/ 37934 w 37953"/>
                <a:gd name="connsiteY12" fmla="*/ 1405 h 12715"/>
                <a:gd name="connsiteX13" fmla="*/ 36517 w 37953"/>
                <a:gd name="connsiteY13" fmla="*/ 0 h 12715"/>
                <a:gd name="connsiteX14" fmla="*/ 1417 w 37953"/>
                <a:gd name="connsiteY14" fmla="*/ 0 h 12715"/>
                <a:gd name="connsiteX0" fmla="*/ 1417 w 37953"/>
                <a:gd name="connsiteY0" fmla="*/ 0 h 12715"/>
                <a:gd name="connsiteX1" fmla="*/ 0 w 37953"/>
                <a:gd name="connsiteY1" fmla="*/ 1405 h 12715"/>
                <a:gd name="connsiteX2" fmla="*/ 0 w 37953"/>
                <a:gd name="connsiteY2" fmla="*/ 5036 h 12715"/>
                <a:gd name="connsiteX3" fmla="*/ 1221 w 37953"/>
                <a:gd name="connsiteY3" fmla="*/ 6304 h 12715"/>
                <a:gd name="connsiteX4" fmla="*/ 0 w 37953"/>
                <a:gd name="connsiteY4" fmla="*/ 7667 h 12715"/>
                <a:gd name="connsiteX5" fmla="*/ 0 w 37953"/>
                <a:gd name="connsiteY5" fmla="*/ 11299 h 12715"/>
                <a:gd name="connsiteX6" fmla="*/ 1417 w 37953"/>
                <a:gd name="connsiteY6" fmla="*/ 12715 h 12715"/>
                <a:gd name="connsiteX7" fmla="*/ 36517 w 37953"/>
                <a:gd name="connsiteY7" fmla="*/ 12715 h 12715"/>
                <a:gd name="connsiteX8" fmla="*/ 37934 w 37953"/>
                <a:gd name="connsiteY8" fmla="*/ 11299 h 12715"/>
                <a:gd name="connsiteX9" fmla="*/ 37934 w 37953"/>
                <a:gd name="connsiteY9" fmla="*/ 7667 h 12715"/>
                <a:gd name="connsiteX10" fmla="*/ 37953 w 37953"/>
                <a:gd name="connsiteY10" fmla="*/ 6768 h 12715"/>
                <a:gd name="connsiteX11" fmla="*/ 37934 w 37953"/>
                <a:gd name="connsiteY11" fmla="*/ 5036 h 12715"/>
                <a:gd name="connsiteX12" fmla="*/ 37934 w 37953"/>
                <a:gd name="connsiteY12" fmla="*/ 1405 h 12715"/>
                <a:gd name="connsiteX13" fmla="*/ 36517 w 37953"/>
                <a:gd name="connsiteY13" fmla="*/ 0 h 12715"/>
                <a:gd name="connsiteX14" fmla="*/ 1417 w 37953"/>
                <a:gd name="connsiteY14" fmla="*/ 0 h 12715"/>
                <a:gd name="connsiteX0" fmla="*/ 1417 w 37953"/>
                <a:gd name="connsiteY0" fmla="*/ 0 h 12715"/>
                <a:gd name="connsiteX1" fmla="*/ 0 w 37953"/>
                <a:gd name="connsiteY1" fmla="*/ 1405 h 12715"/>
                <a:gd name="connsiteX2" fmla="*/ 0 w 37953"/>
                <a:gd name="connsiteY2" fmla="*/ 5036 h 12715"/>
                <a:gd name="connsiteX3" fmla="*/ 941 w 37953"/>
                <a:gd name="connsiteY3" fmla="*/ 6355 h 12715"/>
                <a:gd name="connsiteX4" fmla="*/ 0 w 37953"/>
                <a:gd name="connsiteY4" fmla="*/ 7667 h 12715"/>
                <a:gd name="connsiteX5" fmla="*/ 0 w 37953"/>
                <a:gd name="connsiteY5" fmla="*/ 11299 h 12715"/>
                <a:gd name="connsiteX6" fmla="*/ 1417 w 37953"/>
                <a:gd name="connsiteY6" fmla="*/ 12715 h 12715"/>
                <a:gd name="connsiteX7" fmla="*/ 36517 w 37953"/>
                <a:gd name="connsiteY7" fmla="*/ 12715 h 12715"/>
                <a:gd name="connsiteX8" fmla="*/ 37934 w 37953"/>
                <a:gd name="connsiteY8" fmla="*/ 11299 h 12715"/>
                <a:gd name="connsiteX9" fmla="*/ 37934 w 37953"/>
                <a:gd name="connsiteY9" fmla="*/ 7667 h 12715"/>
                <a:gd name="connsiteX10" fmla="*/ 37953 w 37953"/>
                <a:gd name="connsiteY10" fmla="*/ 6768 h 12715"/>
                <a:gd name="connsiteX11" fmla="*/ 37934 w 37953"/>
                <a:gd name="connsiteY11" fmla="*/ 5036 h 12715"/>
                <a:gd name="connsiteX12" fmla="*/ 37934 w 37953"/>
                <a:gd name="connsiteY12" fmla="*/ 1405 h 12715"/>
                <a:gd name="connsiteX13" fmla="*/ 36517 w 37953"/>
                <a:gd name="connsiteY13" fmla="*/ 0 h 12715"/>
                <a:gd name="connsiteX14" fmla="*/ 1417 w 37953"/>
                <a:gd name="connsiteY14" fmla="*/ 0 h 1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953" h="12715" extrusionOk="0">
                  <a:moveTo>
                    <a:pt x="1417" y="0"/>
                  </a:moveTo>
                  <a:cubicBezTo>
                    <a:pt x="631" y="0"/>
                    <a:pt x="0" y="631"/>
                    <a:pt x="0" y="1405"/>
                  </a:cubicBezTo>
                  <a:lnTo>
                    <a:pt x="0" y="5036"/>
                  </a:lnTo>
                  <a:cubicBezTo>
                    <a:pt x="14" y="5664"/>
                    <a:pt x="927" y="5727"/>
                    <a:pt x="941" y="6355"/>
                  </a:cubicBezTo>
                  <a:cubicBezTo>
                    <a:pt x="927" y="6604"/>
                    <a:pt x="14" y="7418"/>
                    <a:pt x="0" y="7667"/>
                  </a:cubicBezTo>
                  <a:lnTo>
                    <a:pt x="0" y="11299"/>
                  </a:lnTo>
                  <a:cubicBezTo>
                    <a:pt x="0" y="12072"/>
                    <a:pt x="631" y="12715"/>
                    <a:pt x="1417" y="12715"/>
                  </a:cubicBezTo>
                  <a:lnTo>
                    <a:pt x="36517" y="12715"/>
                  </a:lnTo>
                  <a:cubicBezTo>
                    <a:pt x="37302" y="12715"/>
                    <a:pt x="37934" y="12072"/>
                    <a:pt x="37934" y="11299"/>
                  </a:cubicBezTo>
                  <a:lnTo>
                    <a:pt x="37934" y="7667"/>
                  </a:lnTo>
                  <a:cubicBezTo>
                    <a:pt x="37940" y="7367"/>
                    <a:pt x="37947" y="7068"/>
                    <a:pt x="37953" y="6768"/>
                  </a:cubicBezTo>
                  <a:cubicBezTo>
                    <a:pt x="37947" y="6191"/>
                    <a:pt x="37940" y="5613"/>
                    <a:pt x="37934" y="5036"/>
                  </a:cubicBezTo>
                  <a:lnTo>
                    <a:pt x="37934" y="1405"/>
                  </a:lnTo>
                  <a:cubicBezTo>
                    <a:pt x="37934" y="631"/>
                    <a:pt x="37302" y="0"/>
                    <a:pt x="36517" y="0"/>
                  </a:cubicBezTo>
                  <a:lnTo>
                    <a:pt x="1417" y="0"/>
                  </a:ln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88900" lvl="0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tr-TR" sz="2400" dirty="0" smtClean="0">
                  <a:latin typeface="Fira Sans Extra Condensed"/>
                  <a:ea typeface="Fira Sans Extra Condensed"/>
                  <a:cs typeface="Fira Sans Extra Condensed"/>
                  <a:sym typeface="Fira Sans Extra Condensed"/>
                </a:rPr>
                <a:t>II. Murat ölünce ikinci kez tahta çıktı.</a:t>
              </a:r>
              <a:endParaRPr sz="2400" dirty="0">
                <a:latin typeface="Fira Sans Extra Condensed"/>
                <a:ea typeface="Fira Sans Extra Condensed"/>
                <a:cs typeface="Fira Sans Extra Condensed"/>
                <a:sym typeface="Fira Sans Extra Condensed"/>
              </a:endParaRPr>
            </a:p>
          </p:txBody>
        </p:sp>
      </p:grpSp>
      <p:sp>
        <p:nvSpPr>
          <p:cNvPr id="50" name="Halka 49"/>
          <p:cNvSpPr/>
          <p:nvPr/>
        </p:nvSpPr>
        <p:spPr>
          <a:xfrm>
            <a:off x="433468" y="5846104"/>
            <a:ext cx="232356" cy="221942"/>
          </a:xfrm>
          <a:prstGeom prst="donu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chemeClr val="tx1"/>
              </a:solidFill>
            </a:endParaRPr>
          </a:p>
        </p:txBody>
      </p:sp>
      <p:cxnSp>
        <p:nvCxnSpPr>
          <p:cNvPr id="51" name="Düz Bağlayıcı 50"/>
          <p:cNvCxnSpPr>
            <a:stCxn id="50" idx="6"/>
          </p:cNvCxnSpPr>
          <p:nvPr/>
        </p:nvCxnSpPr>
        <p:spPr>
          <a:xfrm>
            <a:off x="665824" y="5957075"/>
            <a:ext cx="506028" cy="0"/>
          </a:xfrm>
          <a:prstGeom prst="line">
            <a:avLst/>
          </a:prstGeom>
          <a:ln w="28575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Google Shape;203;p16"/>
          <p:cNvSpPr/>
          <p:nvPr/>
        </p:nvSpPr>
        <p:spPr>
          <a:xfrm>
            <a:off x="1078213" y="5726165"/>
            <a:ext cx="1114571" cy="461732"/>
          </a:xfrm>
          <a:custGeom>
            <a:avLst/>
            <a:gdLst>
              <a:gd name="connsiteX0" fmla="*/ 1417 w 39243"/>
              <a:gd name="connsiteY0" fmla="*/ 0 h 12715"/>
              <a:gd name="connsiteX1" fmla="*/ 0 w 39243"/>
              <a:gd name="connsiteY1" fmla="*/ 1405 h 12715"/>
              <a:gd name="connsiteX2" fmla="*/ 0 w 39243"/>
              <a:gd name="connsiteY2" fmla="*/ 5036 h 12715"/>
              <a:gd name="connsiteX3" fmla="*/ 43 w 39243"/>
              <a:gd name="connsiteY3" fmla="*/ 6919 h 12715"/>
              <a:gd name="connsiteX4" fmla="*/ 0 w 39243"/>
              <a:gd name="connsiteY4" fmla="*/ 7667 h 12715"/>
              <a:gd name="connsiteX5" fmla="*/ 0 w 39243"/>
              <a:gd name="connsiteY5" fmla="*/ 11299 h 12715"/>
              <a:gd name="connsiteX6" fmla="*/ 1417 w 39243"/>
              <a:gd name="connsiteY6" fmla="*/ 12715 h 12715"/>
              <a:gd name="connsiteX7" fmla="*/ 36517 w 39243"/>
              <a:gd name="connsiteY7" fmla="*/ 12715 h 12715"/>
              <a:gd name="connsiteX8" fmla="*/ 37934 w 39243"/>
              <a:gd name="connsiteY8" fmla="*/ 11299 h 12715"/>
              <a:gd name="connsiteX9" fmla="*/ 37934 w 39243"/>
              <a:gd name="connsiteY9" fmla="*/ 7667 h 12715"/>
              <a:gd name="connsiteX10" fmla="*/ 39243 w 39243"/>
              <a:gd name="connsiteY10" fmla="*/ 6358 h 12715"/>
              <a:gd name="connsiteX11" fmla="*/ 37934 w 39243"/>
              <a:gd name="connsiteY11" fmla="*/ 5036 h 12715"/>
              <a:gd name="connsiteX12" fmla="*/ 37934 w 39243"/>
              <a:gd name="connsiteY12" fmla="*/ 1405 h 12715"/>
              <a:gd name="connsiteX13" fmla="*/ 36517 w 39243"/>
              <a:gd name="connsiteY13" fmla="*/ 0 h 12715"/>
              <a:gd name="connsiteX14" fmla="*/ 1417 w 39243"/>
              <a:gd name="connsiteY14" fmla="*/ 0 h 12715"/>
              <a:gd name="connsiteX0" fmla="*/ 1417 w 37953"/>
              <a:gd name="connsiteY0" fmla="*/ 0 h 12715"/>
              <a:gd name="connsiteX1" fmla="*/ 0 w 37953"/>
              <a:gd name="connsiteY1" fmla="*/ 1405 h 12715"/>
              <a:gd name="connsiteX2" fmla="*/ 0 w 37953"/>
              <a:gd name="connsiteY2" fmla="*/ 5036 h 12715"/>
              <a:gd name="connsiteX3" fmla="*/ 43 w 37953"/>
              <a:gd name="connsiteY3" fmla="*/ 6919 h 12715"/>
              <a:gd name="connsiteX4" fmla="*/ 0 w 37953"/>
              <a:gd name="connsiteY4" fmla="*/ 7667 h 12715"/>
              <a:gd name="connsiteX5" fmla="*/ 0 w 37953"/>
              <a:gd name="connsiteY5" fmla="*/ 11299 h 12715"/>
              <a:gd name="connsiteX6" fmla="*/ 1417 w 37953"/>
              <a:gd name="connsiteY6" fmla="*/ 12715 h 12715"/>
              <a:gd name="connsiteX7" fmla="*/ 36517 w 37953"/>
              <a:gd name="connsiteY7" fmla="*/ 12715 h 12715"/>
              <a:gd name="connsiteX8" fmla="*/ 37934 w 37953"/>
              <a:gd name="connsiteY8" fmla="*/ 11299 h 12715"/>
              <a:gd name="connsiteX9" fmla="*/ 37934 w 37953"/>
              <a:gd name="connsiteY9" fmla="*/ 7667 h 12715"/>
              <a:gd name="connsiteX10" fmla="*/ 37953 w 37953"/>
              <a:gd name="connsiteY10" fmla="*/ 6768 h 12715"/>
              <a:gd name="connsiteX11" fmla="*/ 37934 w 37953"/>
              <a:gd name="connsiteY11" fmla="*/ 5036 h 12715"/>
              <a:gd name="connsiteX12" fmla="*/ 37934 w 37953"/>
              <a:gd name="connsiteY12" fmla="*/ 1405 h 12715"/>
              <a:gd name="connsiteX13" fmla="*/ 36517 w 37953"/>
              <a:gd name="connsiteY13" fmla="*/ 0 h 12715"/>
              <a:gd name="connsiteX14" fmla="*/ 1417 w 37953"/>
              <a:gd name="connsiteY14" fmla="*/ 0 h 12715"/>
              <a:gd name="connsiteX0" fmla="*/ 1417 w 37953"/>
              <a:gd name="connsiteY0" fmla="*/ 0 h 12715"/>
              <a:gd name="connsiteX1" fmla="*/ 0 w 37953"/>
              <a:gd name="connsiteY1" fmla="*/ 1405 h 12715"/>
              <a:gd name="connsiteX2" fmla="*/ 0 w 37953"/>
              <a:gd name="connsiteY2" fmla="*/ 5036 h 12715"/>
              <a:gd name="connsiteX3" fmla="*/ 1221 w 37953"/>
              <a:gd name="connsiteY3" fmla="*/ 6304 h 12715"/>
              <a:gd name="connsiteX4" fmla="*/ 0 w 37953"/>
              <a:gd name="connsiteY4" fmla="*/ 7667 h 12715"/>
              <a:gd name="connsiteX5" fmla="*/ 0 w 37953"/>
              <a:gd name="connsiteY5" fmla="*/ 11299 h 12715"/>
              <a:gd name="connsiteX6" fmla="*/ 1417 w 37953"/>
              <a:gd name="connsiteY6" fmla="*/ 12715 h 12715"/>
              <a:gd name="connsiteX7" fmla="*/ 36517 w 37953"/>
              <a:gd name="connsiteY7" fmla="*/ 12715 h 12715"/>
              <a:gd name="connsiteX8" fmla="*/ 37934 w 37953"/>
              <a:gd name="connsiteY8" fmla="*/ 11299 h 12715"/>
              <a:gd name="connsiteX9" fmla="*/ 37934 w 37953"/>
              <a:gd name="connsiteY9" fmla="*/ 7667 h 12715"/>
              <a:gd name="connsiteX10" fmla="*/ 37953 w 37953"/>
              <a:gd name="connsiteY10" fmla="*/ 6768 h 12715"/>
              <a:gd name="connsiteX11" fmla="*/ 37934 w 37953"/>
              <a:gd name="connsiteY11" fmla="*/ 5036 h 12715"/>
              <a:gd name="connsiteX12" fmla="*/ 37934 w 37953"/>
              <a:gd name="connsiteY12" fmla="*/ 1405 h 12715"/>
              <a:gd name="connsiteX13" fmla="*/ 36517 w 37953"/>
              <a:gd name="connsiteY13" fmla="*/ 0 h 12715"/>
              <a:gd name="connsiteX14" fmla="*/ 1417 w 37953"/>
              <a:gd name="connsiteY14" fmla="*/ 0 h 12715"/>
              <a:gd name="connsiteX0" fmla="*/ 1417 w 37953"/>
              <a:gd name="connsiteY0" fmla="*/ 0 h 12715"/>
              <a:gd name="connsiteX1" fmla="*/ 0 w 37953"/>
              <a:gd name="connsiteY1" fmla="*/ 1405 h 12715"/>
              <a:gd name="connsiteX2" fmla="*/ 0 w 37953"/>
              <a:gd name="connsiteY2" fmla="*/ 5036 h 12715"/>
              <a:gd name="connsiteX3" fmla="*/ 941 w 37953"/>
              <a:gd name="connsiteY3" fmla="*/ 6355 h 12715"/>
              <a:gd name="connsiteX4" fmla="*/ 0 w 37953"/>
              <a:gd name="connsiteY4" fmla="*/ 7667 h 12715"/>
              <a:gd name="connsiteX5" fmla="*/ 0 w 37953"/>
              <a:gd name="connsiteY5" fmla="*/ 11299 h 12715"/>
              <a:gd name="connsiteX6" fmla="*/ 1417 w 37953"/>
              <a:gd name="connsiteY6" fmla="*/ 12715 h 12715"/>
              <a:gd name="connsiteX7" fmla="*/ 36517 w 37953"/>
              <a:gd name="connsiteY7" fmla="*/ 12715 h 12715"/>
              <a:gd name="connsiteX8" fmla="*/ 37934 w 37953"/>
              <a:gd name="connsiteY8" fmla="*/ 11299 h 12715"/>
              <a:gd name="connsiteX9" fmla="*/ 37934 w 37953"/>
              <a:gd name="connsiteY9" fmla="*/ 7667 h 12715"/>
              <a:gd name="connsiteX10" fmla="*/ 37953 w 37953"/>
              <a:gd name="connsiteY10" fmla="*/ 6768 h 12715"/>
              <a:gd name="connsiteX11" fmla="*/ 37934 w 37953"/>
              <a:gd name="connsiteY11" fmla="*/ 5036 h 12715"/>
              <a:gd name="connsiteX12" fmla="*/ 37934 w 37953"/>
              <a:gd name="connsiteY12" fmla="*/ 1405 h 12715"/>
              <a:gd name="connsiteX13" fmla="*/ 36517 w 37953"/>
              <a:gd name="connsiteY13" fmla="*/ 0 h 12715"/>
              <a:gd name="connsiteX14" fmla="*/ 1417 w 37953"/>
              <a:gd name="connsiteY14" fmla="*/ 0 h 127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7953" h="12715" extrusionOk="0">
                <a:moveTo>
                  <a:pt x="1417" y="0"/>
                </a:moveTo>
                <a:cubicBezTo>
                  <a:pt x="631" y="0"/>
                  <a:pt x="0" y="631"/>
                  <a:pt x="0" y="1405"/>
                </a:cubicBezTo>
                <a:lnTo>
                  <a:pt x="0" y="5036"/>
                </a:lnTo>
                <a:cubicBezTo>
                  <a:pt x="14" y="5664"/>
                  <a:pt x="927" y="5727"/>
                  <a:pt x="941" y="6355"/>
                </a:cubicBezTo>
                <a:cubicBezTo>
                  <a:pt x="927" y="6604"/>
                  <a:pt x="14" y="7418"/>
                  <a:pt x="0" y="7667"/>
                </a:cubicBezTo>
                <a:lnTo>
                  <a:pt x="0" y="11299"/>
                </a:lnTo>
                <a:cubicBezTo>
                  <a:pt x="0" y="12072"/>
                  <a:pt x="631" y="12715"/>
                  <a:pt x="1417" y="12715"/>
                </a:cubicBezTo>
                <a:lnTo>
                  <a:pt x="36517" y="12715"/>
                </a:lnTo>
                <a:cubicBezTo>
                  <a:pt x="37302" y="12715"/>
                  <a:pt x="37934" y="12072"/>
                  <a:pt x="37934" y="11299"/>
                </a:cubicBezTo>
                <a:lnTo>
                  <a:pt x="37934" y="7667"/>
                </a:lnTo>
                <a:cubicBezTo>
                  <a:pt x="37940" y="7367"/>
                  <a:pt x="37947" y="7068"/>
                  <a:pt x="37953" y="6768"/>
                </a:cubicBezTo>
                <a:cubicBezTo>
                  <a:pt x="37947" y="6191"/>
                  <a:pt x="37940" y="5613"/>
                  <a:pt x="37934" y="5036"/>
                </a:cubicBezTo>
                <a:lnTo>
                  <a:pt x="37934" y="1405"/>
                </a:lnTo>
                <a:cubicBezTo>
                  <a:pt x="37934" y="631"/>
                  <a:pt x="37302" y="0"/>
                  <a:pt x="36517" y="0"/>
                </a:cubicBezTo>
                <a:lnTo>
                  <a:pt x="1417" y="0"/>
                </a:lnTo>
                <a:close/>
              </a:path>
            </a:pathLst>
          </a:custGeom>
          <a:ln/>
          <a:effectLst>
            <a:innerShdw blurRad="63500" dist="50800" dir="5400000">
              <a:prstClr val="black">
                <a:alpha val="50000"/>
              </a:prstClr>
            </a:innerShdw>
          </a:effectLst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sz="2400" dirty="0" smtClean="0">
                <a:latin typeface="Fira Sans Extra Condensed"/>
                <a:ea typeface="Fira Sans Extra Condensed"/>
                <a:cs typeface="Fira Sans Extra Condensed"/>
                <a:sym typeface="Fira Sans Extra Condensed"/>
              </a:rPr>
              <a:t>1453</a:t>
            </a:r>
            <a:endParaRPr sz="2400" dirty="0">
              <a:latin typeface="Fira Sans Extra Condensed"/>
              <a:ea typeface="Fira Sans Extra Condensed"/>
              <a:cs typeface="Fira Sans Extra Condensed"/>
              <a:sym typeface="Fira Sans Extra Condensed"/>
            </a:endParaRPr>
          </a:p>
        </p:txBody>
      </p:sp>
      <p:grpSp>
        <p:nvGrpSpPr>
          <p:cNvPr id="53" name="Grup 52"/>
          <p:cNvGrpSpPr/>
          <p:nvPr/>
        </p:nvGrpSpPr>
        <p:grpSpPr>
          <a:xfrm>
            <a:off x="2192784" y="5717289"/>
            <a:ext cx="5743854" cy="461732"/>
            <a:chOff x="2192784" y="1984072"/>
            <a:chExt cx="5743854" cy="461732"/>
          </a:xfrm>
        </p:grpSpPr>
        <p:cxnSp>
          <p:nvCxnSpPr>
            <p:cNvPr id="54" name="Düz Bağlayıcı 53"/>
            <p:cNvCxnSpPr/>
            <p:nvPr/>
          </p:nvCxnSpPr>
          <p:spPr>
            <a:xfrm>
              <a:off x="2192784" y="2223814"/>
              <a:ext cx="506028" cy="0"/>
            </a:xfrm>
            <a:prstGeom prst="line">
              <a:avLst/>
            </a:prstGeom>
            <a:ln w="28575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" name="Google Shape;203;p16"/>
            <p:cNvSpPr/>
            <p:nvPr/>
          </p:nvSpPr>
          <p:spPr>
            <a:xfrm>
              <a:off x="2605173" y="1984072"/>
              <a:ext cx="5331465" cy="461732"/>
            </a:xfrm>
            <a:custGeom>
              <a:avLst/>
              <a:gdLst>
                <a:gd name="connsiteX0" fmla="*/ 1417 w 39243"/>
                <a:gd name="connsiteY0" fmla="*/ 0 h 12715"/>
                <a:gd name="connsiteX1" fmla="*/ 0 w 39243"/>
                <a:gd name="connsiteY1" fmla="*/ 1405 h 12715"/>
                <a:gd name="connsiteX2" fmla="*/ 0 w 39243"/>
                <a:gd name="connsiteY2" fmla="*/ 5036 h 12715"/>
                <a:gd name="connsiteX3" fmla="*/ 43 w 39243"/>
                <a:gd name="connsiteY3" fmla="*/ 6919 h 12715"/>
                <a:gd name="connsiteX4" fmla="*/ 0 w 39243"/>
                <a:gd name="connsiteY4" fmla="*/ 7667 h 12715"/>
                <a:gd name="connsiteX5" fmla="*/ 0 w 39243"/>
                <a:gd name="connsiteY5" fmla="*/ 11299 h 12715"/>
                <a:gd name="connsiteX6" fmla="*/ 1417 w 39243"/>
                <a:gd name="connsiteY6" fmla="*/ 12715 h 12715"/>
                <a:gd name="connsiteX7" fmla="*/ 36517 w 39243"/>
                <a:gd name="connsiteY7" fmla="*/ 12715 h 12715"/>
                <a:gd name="connsiteX8" fmla="*/ 37934 w 39243"/>
                <a:gd name="connsiteY8" fmla="*/ 11299 h 12715"/>
                <a:gd name="connsiteX9" fmla="*/ 37934 w 39243"/>
                <a:gd name="connsiteY9" fmla="*/ 7667 h 12715"/>
                <a:gd name="connsiteX10" fmla="*/ 39243 w 39243"/>
                <a:gd name="connsiteY10" fmla="*/ 6358 h 12715"/>
                <a:gd name="connsiteX11" fmla="*/ 37934 w 39243"/>
                <a:gd name="connsiteY11" fmla="*/ 5036 h 12715"/>
                <a:gd name="connsiteX12" fmla="*/ 37934 w 39243"/>
                <a:gd name="connsiteY12" fmla="*/ 1405 h 12715"/>
                <a:gd name="connsiteX13" fmla="*/ 36517 w 39243"/>
                <a:gd name="connsiteY13" fmla="*/ 0 h 12715"/>
                <a:gd name="connsiteX14" fmla="*/ 1417 w 39243"/>
                <a:gd name="connsiteY14" fmla="*/ 0 h 12715"/>
                <a:gd name="connsiteX0" fmla="*/ 1417 w 37953"/>
                <a:gd name="connsiteY0" fmla="*/ 0 h 12715"/>
                <a:gd name="connsiteX1" fmla="*/ 0 w 37953"/>
                <a:gd name="connsiteY1" fmla="*/ 1405 h 12715"/>
                <a:gd name="connsiteX2" fmla="*/ 0 w 37953"/>
                <a:gd name="connsiteY2" fmla="*/ 5036 h 12715"/>
                <a:gd name="connsiteX3" fmla="*/ 43 w 37953"/>
                <a:gd name="connsiteY3" fmla="*/ 6919 h 12715"/>
                <a:gd name="connsiteX4" fmla="*/ 0 w 37953"/>
                <a:gd name="connsiteY4" fmla="*/ 7667 h 12715"/>
                <a:gd name="connsiteX5" fmla="*/ 0 w 37953"/>
                <a:gd name="connsiteY5" fmla="*/ 11299 h 12715"/>
                <a:gd name="connsiteX6" fmla="*/ 1417 w 37953"/>
                <a:gd name="connsiteY6" fmla="*/ 12715 h 12715"/>
                <a:gd name="connsiteX7" fmla="*/ 36517 w 37953"/>
                <a:gd name="connsiteY7" fmla="*/ 12715 h 12715"/>
                <a:gd name="connsiteX8" fmla="*/ 37934 w 37953"/>
                <a:gd name="connsiteY8" fmla="*/ 11299 h 12715"/>
                <a:gd name="connsiteX9" fmla="*/ 37934 w 37953"/>
                <a:gd name="connsiteY9" fmla="*/ 7667 h 12715"/>
                <a:gd name="connsiteX10" fmla="*/ 37953 w 37953"/>
                <a:gd name="connsiteY10" fmla="*/ 6768 h 12715"/>
                <a:gd name="connsiteX11" fmla="*/ 37934 w 37953"/>
                <a:gd name="connsiteY11" fmla="*/ 5036 h 12715"/>
                <a:gd name="connsiteX12" fmla="*/ 37934 w 37953"/>
                <a:gd name="connsiteY12" fmla="*/ 1405 h 12715"/>
                <a:gd name="connsiteX13" fmla="*/ 36517 w 37953"/>
                <a:gd name="connsiteY13" fmla="*/ 0 h 12715"/>
                <a:gd name="connsiteX14" fmla="*/ 1417 w 37953"/>
                <a:gd name="connsiteY14" fmla="*/ 0 h 12715"/>
                <a:gd name="connsiteX0" fmla="*/ 1417 w 37953"/>
                <a:gd name="connsiteY0" fmla="*/ 0 h 12715"/>
                <a:gd name="connsiteX1" fmla="*/ 0 w 37953"/>
                <a:gd name="connsiteY1" fmla="*/ 1405 h 12715"/>
                <a:gd name="connsiteX2" fmla="*/ 0 w 37953"/>
                <a:gd name="connsiteY2" fmla="*/ 5036 h 12715"/>
                <a:gd name="connsiteX3" fmla="*/ 1221 w 37953"/>
                <a:gd name="connsiteY3" fmla="*/ 6304 h 12715"/>
                <a:gd name="connsiteX4" fmla="*/ 0 w 37953"/>
                <a:gd name="connsiteY4" fmla="*/ 7667 h 12715"/>
                <a:gd name="connsiteX5" fmla="*/ 0 w 37953"/>
                <a:gd name="connsiteY5" fmla="*/ 11299 h 12715"/>
                <a:gd name="connsiteX6" fmla="*/ 1417 w 37953"/>
                <a:gd name="connsiteY6" fmla="*/ 12715 h 12715"/>
                <a:gd name="connsiteX7" fmla="*/ 36517 w 37953"/>
                <a:gd name="connsiteY7" fmla="*/ 12715 h 12715"/>
                <a:gd name="connsiteX8" fmla="*/ 37934 w 37953"/>
                <a:gd name="connsiteY8" fmla="*/ 11299 h 12715"/>
                <a:gd name="connsiteX9" fmla="*/ 37934 w 37953"/>
                <a:gd name="connsiteY9" fmla="*/ 7667 h 12715"/>
                <a:gd name="connsiteX10" fmla="*/ 37953 w 37953"/>
                <a:gd name="connsiteY10" fmla="*/ 6768 h 12715"/>
                <a:gd name="connsiteX11" fmla="*/ 37934 w 37953"/>
                <a:gd name="connsiteY11" fmla="*/ 5036 h 12715"/>
                <a:gd name="connsiteX12" fmla="*/ 37934 w 37953"/>
                <a:gd name="connsiteY12" fmla="*/ 1405 h 12715"/>
                <a:gd name="connsiteX13" fmla="*/ 36517 w 37953"/>
                <a:gd name="connsiteY13" fmla="*/ 0 h 12715"/>
                <a:gd name="connsiteX14" fmla="*/ 1417 w 37953"/>
                <a:gd name="connsiteY14" fmla="*/ 0 h 12715"/>
                <a:gd name="connsiteX0" fmla="*/ 1417 w 37953"/>
                <a:gd name="connsiteY0" fmla="*/ 0 h 12715"/>
                <a:gd name="connsiteX1" fmla="*/ 0 w 37953"/>
                <a:gd name="connsiteY1" fmla="*/ 1405 h 12715"/>
                <a:gd name="connsiteX2" fmla="*/ 0 w 37953"/>
                <a:gd name="connsiteY2" fmla="*/ 5036 h 12715"/>
                <a:gd name="connsiteX3" fmla="*/ 941 w 37953"/>
                <a:gd name="connsiteY3" fmla="*/ 6355 h 12715"/>
                <a:gd name="connsiteX4" fmla="*/ 0 w 37953"/>
                <a:gd name="connsiteY4" fmla="*/ 7667 h 12715"/>
                <a:gd name="connsiteX5" fmla="*/ 0 w 37953"/>
                <a:gd name="connsiteY5" fmla="*/ 11299 h 12715"/>
                <a:gd name="connsiteX6" fmla="*/ 1417 w 37953"/>
                <a:gd name="connsiteY6" fmla="*/ 12715 h 12715"/>
                <a:gd name="connsiteX7" fmla="*/ 36517 w 37953"/>
                <a:gd name="connsiteY7" fmla="*/ 12715 h 12715"/>
                <a:gd name="connsiteX8" fmla="*/ 37934 w 37953"/>
                <a:gd name="connsiteY8" fmla="*/ 11299 h 12715"/>
                <a:gd name="connsiteX9" fmla="*/ 37934 w 37953"/>
                <a:gd name="connsiteY9" fmla="*/ 7667 h 12715"/>
                <a:gd name="connsiteX10" fmla="*/ 37953 w 37953"/>
                <a:gd name="connsiteY10" fmla="*/ 6768 h 12715"/>
                <a:gd name="connsiteX11" fmla="*/ 37934 w 37953"/>
                <a:gd name="connsiteY11" fmla="*/ 5036 h 12715"/>
                <a:gd name="connsiteX12" fmla="*/ 37934 w 37953"/>
                <a:gd name="connsiteY12" fmla="*/ 1405 h 12715"/>
                <a:gd name="connsiteX13" fmla="*/ 36517 w 37953"/>
                <a:gd name="connsiteY13" fmla="*/ 0 h 12715"/>
                <a:gd name="connsiteX14" fmla="*/ 1417 w 37953"/>
                <a:gd name="connsiteY14" fmla="*/ 0 h 1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953" h="12715" extrusionOk="0">
                  <a:moveTo>
                    <a:pt x="1417" y="0"/>
                  </a:moveTo>
                  <a:cubicBezTo>
                    <a:pt x="631" y="0"/>
                    <a:pt x="0" y="631"/>
                    <a:pt x="0" y="1405"/>
                  </a:cubicBezTo>
                  <a:lnTo>
                    <a:pt x="0" y="5036"/>
                  </a:lnTo>
                  <a:cubicBezTo>
                    <a:pt x="14" y="5664"/>
                    <a:pt x="927" y="5727"/>
                    <a:pt x="941" y="6355"/>
                  </a:cubicBezTo>
                  <a:cubicBezTo>
                    <a:pt x="927" y="6604"/>
                    <a:pt x="14" y="7418"/>
                    <a:pt x="0" y="7667"/>
                  </a:cubicBezTo>
                  <a:lnTo>
                    <a:pt x="0" y="11299"/>
                  </a:lnTo>
                  <a:cubicBezTo>
                    <a:pt x="0" y="12072"/>
                    <a:pt x="631" y="12715"/>
                    <a:pt x="1417" y="12715"/>
                  </a:cubicBezTo>
                  <a:lnTo>
                    <a:pt x="36517" y="12715"/>
                  </a:lnTo>
                  <a:cubicBezTo>
                    <a:pt x="37302" y="12715"/>
                    <a:pt x="37934" y="12072"/>
                    <a:pt x="37934" y="11299"/>
                  </a:cubicBezTo>
                  <a:lnTo>
                    <a:pt x="37934" y="7667"/>
                  </a:lnTo>
                  <a:cubicBezTo>
                    <a:pt x="37940" y="7367"/>
                    <a:pt x="37947" y="7068"/>
                    <a:pt x="37953" y="6768"/>
                  </a:cubicBezTo>
                  <a:cubicBezTo>
                    <a:pt x="37947" y="6191"/>
                    <a:pt x="37940" y="5613"/>
                    <a:pt x="37934" y="5036"/>
                  </a:cubicBezTo>
                  <a:lnTo>
                    <a:pt x="37934" y="1405"/>
                  </a:lnTo>
                  <a:cubicBezTo>
                    <a:pt x="37934" y="631"/>
                    <a:pt x="37302" y="0"/>
                    <a:pt x="36517" y="0"/>
                  </a:cubicBezTo>
                  <a:lnTo>
                    <a:pt x="1417" y="0"/>
                  </a:ln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88900" lvl="0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tr-TR" sz="2400" dirty="0" smtClean="0">
                  <a:latin typeface="Fira Sans Extra Condensed"/>
                  <a:ea typeface="Fira Sans Extra Condensed"/>
                  <a:cs typeface="Fira Sans Extra Condensed"/>
                  <a:sym typeface="Fira Sans Extra Condensed"/>
                </a:rPr>
                <a:t>İstanbul’u fethetti.</a:t>
              </a:r>
              <a:endParaRPr sz="2400" dirty="0">
                <a:latin typeface="Fira Sans Extra Condensed"/>
                <a:ea typeface="Fira Sans Extra Condensed"/>
                <a:cs typeface="Fira Sans Extra Condensed"/>
                <a:sym typeface="Fira Sans Extra Condensed"/>
              </a:endParaRPr>
            </a:p>
          </p:txBody>
        </p:sp>
      </p:grpSp>
      <p:sp>
        <p:nvSpPr>
          <p:cNvPr id="56" name="Köşeli Çift Ayraç 55"/>
          <p:cNvSpPr/>
          <p:nvPr/>
        </p:nvSpPr>
        <p:spPr>
          <a:xfrm>
            <a:off x="1015356" y="5881012"/>
            <a:ext cx="10932133" cy="819703"/>
          </a:xfrm>
          <a:prstGeom prst="chevron">
            <a:avLst>
              <a:gd name="adj" fmla="val 29282"/>
            </a:avLst>
          </a:prstGeom>
          <a:solidFill>
            <a:srgbClr val="00B0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 smtClean="0">
                <a:solidFill>
                  <a:schemeClr val="tx1"/>
                </a:solidFill>
              </a:rPr>
              <a:t>II. </a:t>
            </a:r>
            <a:r>
              <a:rPr lang="tr-TR" sz="2400" dirty="0" err="1" smtClean="0">
                <a:solidFill>
                  <a:schemeClr val="tx1"/>
                </a:solidFill>
              </a:rPr>
              <a:t>Mehmed</a:t>
            </a:r>
            <a:r>
              <a:rPr lang="tr-TR" sz="2400" dirty="0" smtClean="0">
                <a:solidFill>
                  <a:schemeClr val="tx1"/>
                </a:solidFill>
              </a:rPr>
              <a:t> İstanbul’u neden fethetmek istemiştir?</a:t>
            </a:r>
            <a:endParaRPr lang="tr-TR" sz="3200" dirty="0">
              <a:solidFill>
                <a:schemeClr val="tx1"/>
              </a:solidFill>
            </a:endParaRPr>
          </a:p>
        </p:txBody>
      </p:sp>
      <p:grpSp>
        <p:nvGrpSpPr>
          <p:cNvPr id="57" name="Grup 56"/>
          <p:cNvGrpSpPr/>
          <p:nvPr/>
        </p:nvGrpSpPr>
        <p:grpSpPr>
          <a:xfrm>
            <a:off x="229234" y="5881013"/>
            <a:ext cx="914437" cy="819703"/>
            <a:chOff x="313837" y="4957280"/>
            <a:chExt cx="914437" cy="819703"/>
          </a:xfrm>
        </p:grpSpPr>
        <p:grpSp>
          <p:nvGrpSpPr>
            <p:cNvPr id="58" name="Grup 57"/>
            <p:cNvGrpSpPr/>
            <p:nvPr/>
          </p:nvGrpSpPr>
          <p:grpSpPr>
            <a:xfrm>
              <a:off x="313837" y="4957280"/>
              <a:ext cx="914437" cy="819703"/>
              <a:chOff x="6709431" y="3270742"/>
              <a:chExt cx="1544353" cy="138436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61" name="Freeform: Shape 25">
                <a:extLst>
                  <a:ext uri="{FF2B5EF4-FFF2-40B4-BE49-F238E27FC236}">
                    <a16:creationId xmlns:a16="http://schemas.microsoft.com/office/drawing/2014/main" id="{D8997A1C-4D91-4899-B440-37E9D934681B}"/>
                  </a:ext>
                </a:extLst>
              </p:cNvPr>
              <p:cNvSpPr/>
              <p:nvPr/>
            </p:nvSpPr>
            <p:spPr>
              <a:xfrm>
                <a:off x="6709431" y="3270742"/>
                <a:ext cx="1544353" cy="1384361"/>
              </a:xfrm>
              <a:custGeom>
                <a:avLst/>
                <a:gdLst>
                  <a:gd name="connsiteX0" fmla="*/ 1021039 w 1544353"/>
                  <a:gd name="connsiteY0" fmla="*/ 1 h 1384361"/>
                  <a:gd name="connsiteX1" fmla="*/ 1231685 w 1544353"/>
                  <a:gd name="connsiteY1" fmla="*/ 119718 h 1384361"/>
                  <a:gd name="connsiteX2" fmla="*/ 1521260 w 1544353"/>
                  <a:gd name="connsiteY2" fmla="*/ 620310 h 1384361"/>
                  <a:gd name="connsiteX3" fmla="*/ 1514405 w 1544353"/>
                  <a:gd name="connsiteY3" fmla="*/ 648892 h 1384361"/>
                  <a:gd name="connsiteX4" fmla="*/ 1485830 w 1544353"/>
                  <a:gd name="connsiteY4" fmla="*/ 641975 h 1384361"/>
                  <a:gd name="connsiteX5" fmla="*/ 1196198 w 1544353"/>
                  <a:gd name="connsiteY5" fmla="*/ 141349 h 1384361"/>
                  <a:gd name="connsiteX6" fmla="*/ 1022261 w 1544353"/>
                  <a:gd name="connsiteY6" fmla="*/ 40927 h 1384361"/>
                  <a:gd name="connsiteX7" fmla="*/ 502551 w 1544353"/>
                  <a:gd name="connsiteY7" fmla="*/ 41738 h 1384361"/>
                  <a:gd name="connsiteX8" fmla="*/ 329249 w 1544353"/>
                  <a:gd name="connsiteY8" fmla="*/ 142866 h 1384361"/>
                  <a:gd name="connsiteX9" fmla="*/ 69549 w 1544353"/>
                  <a:gd name="connsiteY9" fmla="*/ 592679 h 1384361"/>
                  <a:gd name="connsiteX10" fmla="*/ 68621 w 1544353"/>
                  <a:gd name="connsiteY10" fmla="*/ 793326 h 1384361"/>
                  <a:gd name="connsiteX11" fmla="*/ 327774 w 1544353"/>
                  <a:gd name="connsiteY11" fmla="*/ 1243815 h 1384361"/>
                  <a:gd name="connsiteX12" fmla="*/ 501710 w 1544353"/>
                  <a:gd name="connsiteY12" fmla="*/ 1344237 h 1384361"/>
                  <a:gd name="connsiteX13" fmla="*/ 1021421 w 1544353"/>
                  <a:gd name="connsiteY13" fmla="*/ 1343426 h 1384361"/>
                  <a:gd name="connsiteX14" fmla="*/ 1194781 w 1544353"/>
                  <a:gd name="connsiteY14" fmla="*/ 1242332 h 1384361"/>
                  <a:gd name="connsiteX15" fmla="*/ 1454480 w 1544353"/>
                  <a:gd name="connsiteY15" fmla="*/ 792519 h 1384361"/>
                  <a:gd name="connsiteX16" fmla="*/ 1408464 w 1544353"/>
                  <a:gd name="connsiteY16" fmla="*/ 765951 h 1384361"/>
                  <a:gd name="connsiteX17" fmla="*/ 1409152 w 1544353"/>
                  <a:gd name="connsiteY17" fmla="*/ 754868 h 1384361"/>
                  <a:gd name="connsiteX18" fmla="*/ 1513649 w 1544353"/>
                  <a:gd name="connsiteY18" fmla="*/ 709819 h 1384361"/>
                  <a:gd name="connsiteX19" fmla="*/ 1530898 w 1544353"/>
                  <a:gd name="connsiteY19" fmla="*/ 719777 h 1384361"/>
                  <a:gd name="connsiteX20" fmla="*/ 1544191 w 1544353"/>
                  <a:gd name="connsiteY20" fmla="*/ 832833 h 1384361"/>
                  <a:gd name="connsiteX21" fmla="*/ 1534937 w 1544353"/>
                  <a:gd name="connsiteY21" fmla="*/ 838970 h 1384361"/>
                  <a:gd name="connsiteX22" fmla="*/ 1490368 w 1544353"/>
                  <a:gd name="connsiteY22" fmla="*/ 813238 h 1384361"/>
                  <a:gd name="connsiteX23" fmla="*/ 1230668 w 1544353"/>
                  <a:gd name="connsiteY23" fmla="*/ 1263051 h 1384361"/>
                  <a:gd name="connsiteX24" fmla="*/ 1021254 w 1544353"/>
                  <a:gd name="connsiteY24" fmla="*/ 1383550 h 1384361"/>
                  <a:gd name="connsiteX25" fmla="*/ 501543 w 1544353"/>
                  <a:gd name="connsiteY25" fmla="*/ 1384361 h 1384361"/>
                  <a:gd name="connsiteX26" fmla="*/ 291720 w 1544353"/>
                  <a:gd name="connsiteY26" fmla="*/ 1263219 h 1384361"/>
                  <a:gd name="connsiteX27" fmla="*/ 32509 w 1544353"/>
                  <a:gd name="connsiteY27" fmla="*/ 812697 h 1384361"/>
                  <a:gd name="connsiteX28" fmla="*/ 32157 w 1544353"/>
                  <a:gd name="connsiteY28" fmla="*/ 571091 h 1384361"/>
                  <a:gd name="connsiteX29" fmla="*/ 291857 w 1544353"/>
                  <a:gd name="connsiteY29" fmla="*/ 121278 h 1384361"/>
                  <a:gd name="connsiteX30" fmla="*/ 501270 w 1544353"/>
                  <a:gd name="connsiteY30" fmla="*/ 779 h 1384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44353" h="1384361">
                    <a:moveTo>
                      <a:pt x="1021039" y="1"/>
                    </a:moveTo>
                    <a:cubicBezTo>
                      <a:pt x="1107258" y="-21"/>
                      <a:pt x="1187714" y="46431"/>
                      <a:pt x="1231685" y="119718"/>
                    </a:cubicBezTo>
                    <a:lnTo>
                      <a:pt x="1521260" y="620310"/>
                    </a:lnTo>
                    <a:cubicBezTo>
                      <a:pt x="1527381" y="629625"/>
                      <a:pt x="1523659" y="642755"/>
                      <a:pt x="1514405" y="648892"/>
                    </a:cubicBezTo>
                    <a:cubicBezTo>
                      <a:pt x="1505057" y="655057"/>
                      <a:pt x="1491893" y="651256"/>
                      <a:pt x="1485830" y="641975"/>
                    </a:cubicBezTo>
                    <a:lnTo>
                      <a:pt x="1196198" y="141349"/>
                    </a:lnTo>
                    <a:cubicBezTo>
                      <a:pt x="1161242" y="79048"/>
                      <a:pt x="1093694" y="40049"/>
                      <a:pt x="1022261" y="40927"/>
                    </a:cubicBezTo>
                    <a:lnTo>
                      <a:pt x="502551" y="41738"/>
                    </a:lnTo>
                    <a:cubicBezTo>
                      <a:pt x="431176" y="42650"/>
                      <a:pt x="364939" y="81049"/>
                      <a:pt x="329249" y="142866"/>
                    </a:cubicBezTo>
                    <a:lnTo>
                      <a:pt x="69549" y="592679"/>
                    </a:lnTo>
                    <a:cubicBezTo>
                      <a:pt x="33859" y="654496"/>
                      <a:pt x="33723" y="731059"/>
                      <a:pt x="68621" y="793326"/>
                    </a:cubicBezTo>
                    <a:lnTo>
                      <a:pt x="327774" y="1243815"/>
                    </a:lnTo>
                    <a:cubicBezTo>
                      <a:pt x="362729" y="1306116"/>
                      <a:pt x="430278" y="1345116"/>
                      <a:pt x="501710" y="1344237"/>
                    </a:cubicBezTo>
                    <a:lnTo>
                      <a:pt x="1021421" y="1343426"/>
                    </a:lnTo>
                    <a:cubicBezTo>
                      <a:pt x="1092795" y="1342514"/>
                      <a:pt x="1159091" y="1304149"/>
                      <a:pt x="1194781" y="1242332"/>
                    </a:cubicBezTo>
                    <a:lnTo>
                      <a:pt x="1454480" y="792519"/>
                    </a:lnTo>
                    <a:lnTo>
                      <a:pt x="1408464" y="765951"/>
                    </a:lnTo>
                    <a:cubicBezTo>
                      <a:pt x="1404181" y="763478"/>
                      <a:pt x="1403790" y="757471"/>
                      <a:pt x="1409152" y="754868"/>
                    </a:cubicBezTo>
                    <a:lnTo>
                      <a:pt x="1513649" y="709819"/>
                    </a:lnTo>
                    <a:cubicBezTo>
                      <a:pt x="1521317" y="706564"/>
                      <a:pt x="1529941" y="711544"/>
                      <a:pt x="1530898" y="719777"/>
                    </a:cubicBezTo>
                    <a:lnTo>
                      <a:pt x="1544191" y="832833"/>
                    </a:lnTo>
                    <a:cubicBezTo>
                      <a:pt x="1545440" y="837354"/>
                      <a:pt x="1539220" y="841443"/>
                      <a:pt x="1534937" y="838970"/>
                    </a:cubicBezTo>
                    <a:lnTo>
                      <a:pt x="1490368" y="813238"/>
                    </a:lnTo>
                    <a:lnTo>
                      <a:pt x="1230668" y="1263051"/>
                    </a:lnTo>
                    <a:cubicBezTo>
                      <a:pt x="1187539" y="1337752"/>
                      <a:pt x="1107473" y="1383528"/>
                      <a:pt x="1021254" y="1383550"/>
                    </a:cubicBezTo>
                    <a:lnTo>
                      <a:pt x="501543" y="1384361"/>
                    </a:lnTo>
                    <a:cubicBezTo>
                      <a:pt x="415267" y="1384350"/>
                      <a:pt x="334810" y="1337898"/>
                      <a:pt x="291720" y="1263219"/>
                    </a:cubicBezTo>
                    <a:lnTo>
                      <a:pt x="32509" y="812697"/>
                    </a:lnTo>
                    <a:cubicBezTo>
                      <a:pt x="-10581" y="738019"/>
                      <a:pt x="-10971" y="645791"/>
                      <a:pt x="32157" y="571091"/>
                    </a:cubicBezTo>
                    <a:lnTo>
                      <a:pt x="291857" y="121278"/>
                    </a:lnTo>
                    <a:cubicBezTo>
                      <a:pt x="334985" y="46577"/>
                      <a:pt x="415052" y="801"/>
                      <a:pt x="501270" y="77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62" name="Figure">
                <a:extLst>
                  <a:ext uri="{FF2B5EF4-FFF2-40B4-BE49-F238E27FC236}">
                    <a16:creationId xmlns:a16="http://schemas.microsoft.com/office/drawing/2014/main" id="{07AE7F5E-87FC-478B-9756-58EFC44E3C14}"/>
                  </a:ext>
                </a:extLst>
              </p:cNvPr>
              <p:cNvSpPr/>
              <p:nvPr/>
            </p:nvSpPr>
            <p:spPr>
              <a:xfrm>
                <a:off x="6825585" y="3386899"/>
                <a:ext cx="1292649" cy="1146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62" h="21600" extrusionOk="0">
                    <a:moveTo>
                      <a:pt x="6130" y="0"/>
                    </a:moveTo>
                    <a:lnTo>
                      <a:pt x="15332" y="0"/>
                    </a:lnTo>
                    <a:cubicBezTo>
                      <a:pt x="15883" y="0"/>
                      <a:pt x="16379" y="344"/>
                      <a:pt x="16654" y="875"/>
                    </a:cubicBezTo>
                    <a:lnTo>
                      <a:pt x="21255" y="9940"/>
                    </a:lnTo>
                    <a:cubicBezTo>
                      <a:pt x="21531" y="10472"/>
                      <a:pt x="21531" y="11128"/>
                      <a:pt x="21255" y="11660"/>
                    </a:cubicBezTo>
                    <a:lnTo>
                      <a:pt x="16654" y="20725"/>
                    </a:lnTo>
                    <a:cubicBezTo>
                      <a:pt x="16379" y="21256"/>
                      <a:pt x="15883" y="21600"/>
                      <a:pt x="15332" y="21600"/>
                    </a:cubicBezTo>
                    <a:lnTo>
                      <a:pt x="6130" y="21600"/>
                    </a:lnTo>
                    <a:cubicBezTo>
                      <a:pt x="5579" y="21600"/>
                      <a:pt x="5083" y="21256"/>
                      <a:pt x="4808" y="20725"/>
                    </a:cubicBezTo>
                    <a:lnTo>
                      <a:pt x="207" y="11660"/>
                    </a:lnTo>
                    <a:cubicBezTo>
                      <a:pt x="-69" y="11128"/>
                      <a:pt x="-69" y="10472"/>
                      <a:pt x="207" y="9940"/>
                    </a:cubicBezTo>
                    <a:lnTo>
                      <a:pt x="4808" y="875"/>
                    </a:lnTo>
                    <a:cubicBezTo>
                      <a:pt x="5083" y="344"/>
                      <a:pt x="5607" y="0"/>
                      <a:pt x="613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59" name="Başlık 1"/>
            <p:cNvSpPr txBox="1">
              <a:spLocks/>
            </p:cNvSpPr>
            <p:nvPr/>
          </p:nvSpPr>
          <p:spPr>
            <a:xfrm>
              <a:off x="391549" y="5017454"/>
              <a:ext cx="756464" cy="65787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>
              <a:lvl1pPr algn="ctr" defTabSz="457200" rtl="0" eaLnBrk="1" latinLnBrk="0" hangingPunct="1"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r>
                <a:rPr lang="tr-TR" sz="4800" b="1" spc="50" dirty="0">
                  <a:ln w="11430"/>
                  <a:gradFill>
                    <a:gsLst>
                      <a:gs pos="25000">
                        <a:schemeClr val="accent2">
                          <a:satMod val="155000"/>
                        </a:schemeClr>
                      </a:gs>
                      <a:gs pos="100000">
                        <a:schemeClr val="accent2">
                          <a:shade val="45000"/>
                          <a:satMod val="165000"/>
                        </a:schemeClr>
                      </a:gs>
                    </a:gsLst>
                    <a:lin ang="5400000"/>
                  </a:gra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</a:rPr>
                <a:t>?</a:t>
              </a:r>
              <a:endParaRPr lang="en-US" sz="4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endParaRP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13243934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0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500"/>
                            </p:stCondLst>
                            <p:childTnLst>
                              <p:par>
                                <p:cTn id="4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2000"/>
                            </p:stCondLst>
                            <p:childTnLst>
                              <p:par>
                                <p:cTn id="47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5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00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500"/>
                            </p:stCondLst>
                            <p:childTnLst>
                              <p:par>
                                <p:cTn id="6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000"/>
                            </p:stCondLst>
                            <p:childTnLst>
                              <p:par>
                                <p:cTn id="71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7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500"/>
                            </p:stCondLst>
                            <p:childTnLst>
                              <p:par>
                                <p:cTn id="8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"/>
                            </p:stCondLst>
                            <p:childTnLst>
                              <p:par>
                                <p:cTn id="8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500"/>
                            </p:stCondLst>
                            <p:childTnLst>
                              <p:par>
                                <p:cTn id="8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2000"/>
                            </p:stCondLst>
                            <p:childTnLst>
                              <p:par>
                                <p:cTn id="9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5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98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3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500"/>
                            </p:stCondLst>
                            <p:childTnLst>
                              <p:par>
                                <p:cTn id="10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1000"/>
                            </p:stCondLst>
                            <p:childTnLst>
                              <p:par>
                                <p:cTn id="10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1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1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19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1" dur="5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12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500"/>
                            </p:stCondLst>
                            <p:childTnLst>
                              <p:par>
                                <p:cTn id="1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3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13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500"/>
                            </p:stCondLst>
                            <p:childTnLst>
                              <p:par>
                                <p:cTn id="140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1" dur="5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" dur="5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4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 animBg="1"/>
      <p:bldP spid="42" grpId="0" animBg="1"/>
      <p:bldP spid="35" grpId="0" animBg="1"/>
      <p:bldP spid="3" grpId="0" animBg="1"/>
      <p:bldP spid="4" grpId="0" animBg="1"/>
      <p:bldP spid="18" grpId="0" animBg="1"/>
      <p:bldP spid="21" grpId="0" animBg="1"/>
      <p:bldP spid="22" grpId="0" animBg="1"/>
      <p:bldP spid="24" grpId="0" animBg="1"/>
      <p:bldP spid="36" grpId="0" animBg="1"/>
      <p:bldP spid="38" grpId="0" animBg="1"/>
      <p:bldP spid="43" grpId="0" animBg="1"/>
      <p:bldP spid="45" grpId="0" animBg="1"/>
      <p:bldP spid="50" grpId="0" animBg="1"/>
      <p:bldP spid="52" grpId="0" animBg="1"/>
      <p:bldP spid="56" grpId="0" animBg="1"/>
      <p:bldP spid="56" grpId="1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Resim 7"/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6052"/>
          <a:stretch/>
        </p:blipFill>
        <p:spPr>
          <a:xfrm>
            <a:off x="570759" y="748278"/>
            <a:ext cx="10916945" cy="6109721"/>
          </a:xfrm>
          <a:prstGeom prst="rect">
            <a:avLst/>
          </a:prstGeom>
        </p:spPr>
      </p:pic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İstanbul’un Fethinin Sebepleri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11" name="Rectangle: Rounded Corners 111">
            <a:hlinkClick r:id="rId6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3" y="-10608"/>
            <a:ext cx="1352811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grpSp>
        <p:nvGrpSpPr>
          <p:cNvPr id="63" name="Grup 62"/>
          <p:cNvGrpSpPr/>
          <p:nvPr/>
        </p:nvGrpSpPr>
        <p:grpSpPr>
          <a:xfrm>
            <a:off x="3346882" y="5299970"/>
            <a:ext cx="7838982" cy="1305018"/>
            <a:chOff x="2176004" y="1358281"/>
            <a:chExt cx="4082752" cy="2947536"/>
          </a:xfrm>
        </p:grpSpPr>
        <p:sp>
          <p:nvSpPr>
            <p:cNvPr id="64" name="Google Shape;835;p38"/>
            <p:cNvSpPr/>
            <p:nvPr/>
          </p:nvSpPr>
          <p:spPr>
            <a:xfrm rot="10800000" flipV="1">
              <a:off x="2176005" y="1358281"/>
              <a:ext cx="4082751" cy="2840855"/>
            </a:xfrm>
            <a:custGeom>
              <a:avLst/>
              <a:gdLst/>
              <a:ahLst/>
              <a:cxnLst/>
              <a:rect l="l" t="t" r="r" b="b"/>
              <a:pathLst>
                <a:path w="3619883" h="4275461" extrusionOk="0">
                  <a:moveTo>
                    <a:pt x="3619883" y="4275461"/>
                  </a:moveTo>
                  <a:lnTo>
                    <a:pt x="3439718" y="4275461"/>
                  </a:lnTo>
                  <a:lnTo>
                    <a:pt x="3382296" y="4128157"/>
                  </a:lnTo>
                  <a:lnTo>
                    <a:pt x="3448683" y="4128157"/>
                  </a:lnTo>
                  <a:lnTo>
                    <a:pt x="3448683" y="3951392"/>
                  </a:lnTo>
                  <a:lnTo>
                    <a:pt x="3270899" y="3951392"/>
                  </a:lnTo>
                  <a:lnTo>
                    <a:pt x="3270899" y="4128157"/>
                  </a:lnTo>
                  <a:lnTo>
                    <a:pt x="3327149" y="4128157"/>
                  </a:lnTo>
                  <a:lnTo>
                    <a:pt x="3269726" y="4275461"/>
                  </a:lnTo>
                  <a:lnTo>
                    <a:pt x="3052674" y="4275461"/>
                  </a:lnTo>
                  <a:lnTo>
                    <a:pt x="3096002" y="4128157"/>
                  </a:lnTo>
                  <a:lnTo>
                    <a:pt x="3137725" y="4128157"/>
                  </a:lnTo>
                  <a:lnTo>
                    <a:pt x="3137725" y="3951392"/>
                  </a:lnTo>
                  <a:lnTo>
                    <a:pt x="2959941" y="3951392"/>
                  </a:lnTo>
                  <a:lnTo>
                    <a:pt x="2959941" y="4128157"/>
                  </a:lnTo>
                  <a:lnTo>
                    <a:pt x="2996846" y="4128157"/>
                  </a:lnTo>
                  <a:lnTo>
                    <a:pt x="3014011" y="4275461"/>
                  </a:lnTo>
                  <a:lnTo>
                    <a:pt x="2761042" y="4275461"/>
                  </a:lnTo>
                  <a:lnTo>
                    <a:pt x="2761042" y="4128157"/>
                  </a:lnTo>
                  <a:lnTo>
                    <a:pt x="2826768" y="4128157"/>
                  </a:lnTo>
                  <a:lnTo>
                    <a:pt x="2826768" y="3951392"/>
                  </a:lnTo>
                  <a:lnTo>
                    <a:pt x="2648983" y="3951392"/>
                  </a:lnTo>
                  <a:lnTo>
                    <a:pt x="2648983" y="4128157"/>
                  </a:lnTo>
                  <a:lnTo>
                    <a:pt x="2690646" y="4128157"/>
                  </a:lnTo>
                  <a:lnTo>
                    <a:pt x="2690646" y="4275461"/>
                  </a:lnTo>
                  <a:lnTo>
                    <a:pt x="2511710" y="4275461"/>
                  </a:lnTo>
                  <a:lnTo>
                    <a:pt x="2454288" y="4128157"/>
                  </a:lnTo>
                  <a:lnTo>
                    <a:pt x="2515810" y="4128157"/>
                  </a:lnTo>
                  <a:lnTo>
                    <a:pt x="2515810" y="3951392"/>
                  </a:lnTo>
                  <a:lnTo>
                    <a:pt x="2338025" y="3951392"/>
                  </a:lnTo>
                  <a:lnTo>
                    <a:pt x="2338025" y="4128157"/>
                  </a:lnTo>
                  <a:lnTo>
                    <a:pt x="2395120" y="4128157"/>
                  </a:lnTo>
                  <a:lnTo>
                    <a:pt x="2337697" y="4275461"/>
                  </a:lnTo>
                  <a:lnTo>
                    <a:pt x="2150155" y="4275461"/>
                  </a:lnTo>
                  <a:lnTo>
                    <a:pt x="2150155" y="4128157"/>
                  </a:lnTo>
                  <a:lnTo>
                    <a:pt x="2204852" y="4128157"/>
                  </a:lnTo>
                  <a:lnTo>
                    <a:pt x="2204852" y="3951392"/>
                  </a:lnTo>
                  <a:lnTo>
                    <a:pt x="2027068" y="3951392"/>
                  </a:lnTo>
                  <a:lnTo>
                    <a:pt x="2027068" y="4128157"/>
                  </a:lnTo>
                  <a:lnTo>
                    <a:pt x="2079759" y="4128157"/>
                  </a:lnTo>
                  <a:lnTo>
                    <a:pt x="2079759" y="4275461"/>
                  </a:lnTo>
                  <a:lnTo>
                    <a:pt x="1824703" y="4275461"/>
                  </a:lnTo>
                  <a:lnTo>
                    <a:pt x="1834468" y="4128157"/>
                  </a:lnTo>
                  <a:lnTo>
                    <a:pt x="1893894" y="4128157"/>
                  </a:lnTo>
                  <a:lnTo>
                    <a:pt x="1893894" y="3951392"/>
                  </a:lnTo>
                  <a:lnTo>
                    <a:pt x="1716110" y="3951392"/>
                  </a:lnTo>
                  <a:lnTo>
                    <a:pt x="1716110" y="4006431"/>
                  </a:lnTo>
                  <a:lnTo>
                    <a:pt x="1703447" y="4007960"/>
                  </a:lnTo>
                  <a:lnTo>
                    <a:pt x="1716110" y="4044284"/>
                  </a:lnTo>
                  <a:lnTo>
                    <a:pt x="1716110" y="4128157"/>
                  </a:lnTo>
                  <a:lnTo>
                    <a:pt x="1745346" y="4128157"/>
                  </a:lnTo>
                  <a:lnTo>
                    <a:pt x="1796694" y="4275461"/>
                  </a:lnTo>
                  <a:lnTo>
                    <a:pt x="1558844" y="4275461"/>
                  </a:lnTo>
                  <a:lnTo>
                    <a:pt x="1517252" y="4128157"/>
                  </a:lnTo>
                  <a:lnTo>
                    <a:pt x="1582936" y="4128157"/>
                  </a:lnTo>
                  <a:lnTo>
                    <a:pt x="1582936" y="3951392"/>
                  </a:lnTo>
                  <a:lnTo>
                    <a:pt x="1405151" y="3951392"/>
                  </a:lnTo>
                  <a:lnTo>
                    <a:pt x="1405151" y="4128157"/>
                  </a:lnTo>
                  <a:lnTo>
                    <a:pt x="1468988" y="4128157"/>
                  </a:lnTo>
                  <a:lnTo>
                    <a:pt x="1427396" y="4275461"/>
                  </a:lnTo>
                  <a:lnTo>
                    <a:pt x="1210751" y="4275461"/>
                  </a:lnTo>
                  <a:lnTo>
                    <a:pt x="1210751" y="4128157"/>
                  </a:lnTo>
                  <a:lnTo>
                    <a:pt x="1271978" y="4128157"/>
                  </a:lnTo>
                  <a:lnTo>
                    <a:pt x="1271978" y="3951392"/>
                  </a:lnTo>
                  <a:lnTo>
                    <a:pt x="1094193" y="3951392"/>
                  </a:lnTo>
                  <a:lnTo>
                    <a:pt x="1094193" y="4128157"/>
                  </a:lnTo>
                  <a:lnTo>
                    <a:pt x="1140354" y="4128157"/>
                  </a:lnTo>
                  <a:lnTo>
                    <a:pt x="1140354" y="4275461"/>
                  </a:lnTo>
                  <a:lnTo>
                    <a:pt x="953807" y="4275461"/>
                  </a:lnTo>
                  <a:lnTo>
                    <a:pt x="912215" y="4128157"/>
                  </a:lnTo>
                  <a:lnTo>
                    <a:pt x="961020" y="4128157"/>
                  </a:lnTo>
                  <a:lnTo>
                    <a:pt x="961020" y="3951392"/>
                  </a:lnTo>
                  <a:lnTo>
                    <a:pt x="783235" y="3951392"/>
                  </a:lnTo>
                  <a:lnTo>
                    <a:pt x="783235" y="4128157"/>
                  </a:lnTo>
                  <a:lnTo>
                    <a:pt x="871024" y="4128157"/>
                  </a:lnTo>
                  <a:lnTo>
                    <a:pt x="829432" y="4275461"/>
                  </a:lnTo>
                  <a:lnTo>
                    <a:pt x="611484" y="4275461"/>
                  </a:lnTo>
                  <a:lnTo>
                    <a:pt x="621247" y="4128157"/>
                  </a:lnTo>
                  <a:lnTo>
                    <a:pt x="650062" y="4128157"/>
                  </a:lnTo>
                  <a:lnTo>
                    <a:pt x="650062" y="3951392"/>
                  </a:lnTo>
                  <a:lnTo>
                    <a:pt x="472277" y="3951392"/>
                  </a:lnTo>
                  <a:lnTo>
                    <a:pt x="472277" y="4128157"/>
                  </a:lnTo>
                  <a:lnTo>
                    <a:pt x="522650" y="4128157"/>
                  </a:lnTo>
                  <a:lnTo>
                    <a:pt x="573998" y="4275461"/>
                  </a:lnTo>
                  <a:lnTo>
                    <a:pt x="336164" y="4275461"/>
                  </a:lnTo>
                  <a:lnTo>
                    <a:pt x="294572" y="4128157"/>
                  </a:lnTo>
                  <a:lnTo>
                    <a:pt x="339106" y="4128157"/>
                  </a:lnTo>
                  <a:lnTo>
                    <a:pt x="339106" y="3951392"/>
                  </a:lnTo>
                  <a:lnTo>
                    <a:pt x="161321" y="3951392"/>
                  </a:lnTo>
                  <a:lnTo>
                    <a:pt x="161321" y="4128157"/>
                  </a:lnTo>
                  <a:lnTo>
                    <a:pt x="230914" y="4128157"/>
                  </a:lnTo>
                  <a:lnTo>
                    <a:pt x="189322" y="4275461"/>
                  </a:lnTo>
                  <a:lnTo>
                    <a:pt x="0" y="4275461"/>
                  </a:lnTo>
                  <a:lnTo>
                    <a:pt x="0" y="42229"/>
                  </a:lnTo>
                  <a:lnTo>
                    <a:pt x="42464" y="40518"/>
                  </a:lnTo>
                  <a:cubicBezTo>
                    <a:pt x="74971" y="39124"/>
                    <a:pt x="107865" y="37493"/>
                    <a:pt x="137733" y="35355"/>
                  </a:cubicBezTo>
                  <a:cubicBezTo>
                    <a:pt x="190259" y="31594"/>
                    <a:pt x="207620" y="26813"/>
                    <a:pt x="270565" y="29759"/>
                  </a:cubicBezTo>
                  <a:cubicBezTo>
                    <a:pt x="340476" y="33031"/>
                    <a:pt x="410011" y="40222"/>
                    <a:pt x="479734" y="45455"/>
                  </a:cubicBezTo>
                  <a:cubicBezTo>
                    <a:pt x="494525" y="44178"/>
                    <a:pt x="509610" y="43513"/>
                    <a:pt x="524103" y="41625"/>
                  </a:cubicBezTo>
                  <a:cubicBezTo>
                    <a:pt x="601697" y="31514"/>
                    <a:pt x="556443" y="34957"/>
                    <a:pt x="624416" y="22696"/>
                  </a:cubicBezTo>
                  <a:cubicBezTo>
                    <a:pt x="635212" y="20749"/>
                    <a:pt x="646648" y="19799"/>
                    <a:pt x="657762" y="18351"/>
                  </a:cubicBezTo>
                  <a:cubicBezTo>
                    <a:pt x="668693" y="20831"/>
                    <a:pt x="679780" y="23102"/>
                    <a:pt x="690557" y="25792"/>
                  </a:cubicBezTo>
                  <a:cubicBezTo>
                    <a:pt x="708912" y="30373"/>
                    <a:pt x="725511" y="38069"/>
                    <a:pt x="745123" y="40157"/>
                  </a:cubicBezTo>
                  <a:cubicBezTo>
                    <a:pt x="760140" y="41756"/>
                    <a:pt x="774703" y="37604"/>
                    <a:pt x="789493" y="36327"/>
                  </a:cubicBezTo>
                  <a:cubicBezTo>
                    <a:pt x="861365" y="65797"/>
                    <a:pt x="781581" y="31381"/>
                    <a:pt x="854255" y="68887"/>
                  </a:cubicBezTo>
                  <a:cubicBezTo>
                    <a:pt x="867904" y="75932"/>
                    <a:pt x="883997" y="81514"/>
                    <a:pt x="897520" y="88629"/>
                  </a:cubicBezTo>
                  <a:cubicBezTo>
                    <a:pt x="912821" y="96679"/>
                    <a:pt x="924193" y="106820"/>
                    <a:pt x="940510" y="114265"/>
                  </a:cubicBezTo>
                  <a:cubicBezTo>
                    <a:pt x="978926" y="131794"/>
                    <a:pt x="1040358" y="137490"/>
                    <a:pt x="1082712" y="144543"/>
                  </a:cubicBezTo>
                  <a:cubicBezTo>
                    <a:pt x="1118214" y="136811"/>
                    <a:pt x="1170817" y="124786"/>
                    <a:pt x="1205348" y="120753"/>
                  </a:cubicBezTo>
                  <a:cubicBezTo>
                    <a:pt x="1226874" y="118238"/>
                    <a:pt x="1249625" y="118888"/>
                    <a:pt x="1271764" y="117956"/>
                  </a:cubicBezTo>
                  <a:cubicBezTo>
                    <a:pt x="1286371" y="120607"/>
                    <a:pt x="1301530" y="122404"/>
                    <a:pt x="1315583" y="125912"/>
                  </a:cubicBezTo>
                  <a:cubicBezTo>
                    <a:pt x="1330825" y="129716"/>
                    <a:pt x="1344183" y="135594"/>
                    <a:pt x="1359125" y="139761"/>
                  </a:cubicBezTo>
                  <a:cubicBezTo>
                    <a:pt x="1369691" y="142709"/>
                    <a:pt x="1380988" y="144722"/>
                    <a:pt x="1391919" y="147202"/>
                  </a:cubicBezTo>
                  <a:cubicBezTo>
                    <a:pt x="1406801" y="143961"/>
                    <a:pt x="1423676" y="142513"/>
                    <a:pt x="1436563" y="137480"/>
                  </a:cubicBezTo>
                  <a:cubicBezTo>
                    <a:pt x="1471672" y="123768"/>
                    <a:pt x="1451884" y="116940"/>
                    <a:pt x="1471566" y="97777"/>
                  </a:cubicBezTo>
                  <a:cubicBezTo>
                    <a:pt x="1480193" y="89377"/>
                    <a:pt x="1494348" y="83095"/>
                    <a:pt x="1505739" y="75753"/>
                  </a:cubicBezTo>
                  <a:cubicBezTo>
                    <a:pt x="1577183" y="91962"/>
                    <a:pt x="1533597" y="77394"/>
                    <a:pt x="1590891" y="144702"/>
                  </a:cubicBezTo>
                  <a:cubicBezTo>
                    <a:pt x="1598697" y="133398"/>
                    <a:pt x="1605803" y="118291"/>
                    <a:pt x="1625616" y="110893"/>
                  </a:cubicBezTo>
                  <a:cubicBezTo>
                    <a:pt x="1634871" y="107437"/>
                    <a:pt x="1647847" y="107996"/>
                    <a:pt x="1658964" y="106547"/>
                  </a:cubicBezTo>
                  <a:cubicBezTo>
                    <a:pt x="1658964" y="106547"/>
                    <a:pt x="1717565" y="116830"/>
                    <a:pt x="1746598" y="122460"/>
                  </a:cubicBezTo>
                  <a:cubicBezTo>
                    <a:pt x="1784954" y="129898"/>
                    <a:pt x="1777755" y="129229"/>
                    <a:pt x="1811913" y="143234"/>
                  </a:cubicBezTo>
                  <a:cubicBezTo>
                    <a:pt x="1826795" y="139993"/>
                    <a:pt x="1840838" y="135560"/>
                    <a:pt x="1856557" y="133511"/>
                  </a:cubicBezTo>
                  <a:cubicBezTo>
                    <a:pt x="1928018" y="124200"/>
                    <a:pt x="1988968" y="136755"/>
                    <a:pt x="2066003" y="143313"/>
                  </a:cubicBezTo>
                  <a:cubicBezTo>
                    <a:pt x="2066003" y="143313"/>
                    <a:pt x="2140825" y="127584"/>
                    <a:pt x="2177615" y="119007"/>
                  </a:cubicBezTo>
                  <a:cubicBezTo>
                    <a:pt x="2204144" y="112823"/>
                    <a:pt x="2229794" y="105701"/>
                    <a:pt x="2255883" y="99047"/>
                  </a:cubicBezTo>
                  <a:cubicBezTo>
                    <a:pt x="2285463" y="96494"/>
                    <a:pt x="2315224" y="94357"/>
                    <a:pt x="2344622" y="91388"/>
                  </a:cubicBezTo>
                  <a:cubicBezTo>
                    <a:pt x="2381841" y="87629"/>
                    <a:pt x="2417828" y="80978"/>
                    <a:pt x="2455682" y="78869"/>
                  </a:cubicBezTo>
                  <a:cubicBezTo>
                    <a:pt x="2514146" y="75610"/>
                    <a:pt x="2573634" y="76515"/>
                    <a:pt x="2632609" y="75338"/>
                  </a:cubicBezTo>
                  <a:lnTo>
                    <a:pt x="2742291" y="92282"/>
                  </a:lnTo>
                  <a:lnTo>
                    <a:pt x="2851974" y="109227"/>
                  </a:lnTo>
                  <a:cubicBezTo>
                    <a:pt x="2870530" y="106158"/>
                    <a:pt x="2892297" y="106201"/>
                    <a:pt x="2907643" y="100020"/>
                  </a:cubicBezTo>
                  <a:cubicBezTo>
                    <a:pt x="2937923" y="87823"/>
                    <a:pt x="2940565" y="43036"/>
                    <a:pt x="2944022" y="30853"/>
                  </a:cubicBezTo>
                  <a:cubicBezTo>
                    <a:pt x="2970111" y="24199"/>
                    <a:pt x="2993094" y="12639"/>
                    <a:pt x="3022289" y="10893"/>
                  </a:cubicBezTo>
                  <a:cubicBezTo>
                    <a:pt x="3035344" y="10111"/>
                    <a:pt x="3043336" y="20290"/>
                    <a:pt x="3054807" y="24226"/>
                  </a:cubicBezTo>
                  <a:cubicBezTo>
                    <a:pt x="3083266" y="33989"/>
                    <a:pt x="3112862" y="42692"/>
                    <a:pt x="3141892" y="51925"/>
                  </a:cubicBezTo>
                  <a:cubicBezTo>
                    <a:pt x="3156498" y="54577"/>
                    <a:pt x="3173315" y="54799"/>
                    <a:pt x="3185711" y="59881"/>
                  </a:cubicBezTo>
                  <a:cubicBezTo>
                    <a:pt x="3221000" y="74351"/>
                    <a:pt x="3196552" y="98318"/>
                    <a:pt x="3219056" y="55536"/>
                  </a:cubicBezTo>
                  <a:cubicBezTo>
                    <a:pt x="3233847" y="54259"/>
                    <a:pt x="3248275" y="50997"/>
                    <a:pt x="3263425" y="51706"/>
                  </a:cubicBezTo>
                  <a:cubicBezTo>
                    <a:pt x="3275045" y="52250"/>
                    <a:pt x="3285322" y="60949"/>
                    <a:pt x="3296219" y="59147"/>
                  </a:cubicBezTo>
                  <a:cubicBezTo>
                    <a:pt x="3308643" y="57093"/>
                    <a:pt x="3311469" y="48049"/>
                    <a:pt x="3319094" y="42500"/>
                  </a:cubicBezTo>
                  <a:cubicBezTo>
                    <a:pt x="3399611" y="29185"/>
                    <a:pt x="3363375" y="41582"/>
                    <a:pt x="3420511" y="0"/>
                  </a:cubicBezTo>
                  <a:cubicBezTo>
                    <a:pt x="3431442" y="2480"/>
                    <a:pt x="3443361" y="3886"/>
                    <a:pt x="3453305" y="7440"/>
                  </a:cubicBezTo>
                  <a:cubicBezTo>
                    <a:pt x="3469029" y="13059"/>
                    <a:pt x="3483905" y="19630"/>
                    <a:pt x="3496571" y="27182"/>
                  </a:cubicBezTo>
                  <a:cubicBezTo>
                    <a:pt x="3535674" y="50500"/>
                    <a:pt x="3592081" y="121578"/>
                    <a:pt x="3602117" y="132521"/>
                  </a:cubicBezTo>
                  <a:lnTo>
                    <a:pt x="3619883" y="14004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>
              <a:outerShdw blurRad="50800" dist="38100" dir="2700000" algn="tl" rotWithShape="0">
                <a:srgbClr val="000000">
                  <a:alpha val="298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lvl="0" algn="ctr"/>
              <a:r>
                <a:rPr lang="tr-TR" sz="2400" dirty="0"/>
                <a:t>İstanbul, Anadolu ile Balkanlar arasındaki Osmanlı toprak bütünlüğünün sağlanmasına ve bölge hâkimiyetinin kurulmasına engel oluşturuyordu</a:t>
              </a:r>
              <a:r>
                <a:rPr lang="tr-TR" sz="2400" dirty="0" smtClean="0"/>
                <a:t>.</a:t>
              </a:r>
              <a:endParaRPr sz="2400" b="0" i="0" u="none" strike="noStrike" cap="none" dirty="0"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" name="Google Shape;835;p38"/>
            <p:cNvSpPr/>
            <p:nvPr/>
          </p:nvSpPr>
          <p:spPr>
            <a:xfrm flipV="1">
              <a:off x="2176004" y="3972873"/>
              <a:ext cx="4082751" cy="332944"/>
            </a:xfrm>
            <a:custGeom>
              <a:avLst/>
              <a:gdLst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448683 w 3619883"/>
                <a:gd name="connsiteY3" fmla="*/ 4128157 h 4275461"/>
                <a:gd name="connsiteX4" fmla="*/ 3270899 w 3619883"/>
                <a:gd name="connsiteY4" fmla="*/ 3951392 h 4275461"/>
                <a:gd name="connsiteX5" fmla="*/ 3270899 w 3619883"/>
                <a:gd name="connsiteY5" fmla="*/ 4128157 h 4275461"/>
                <a:gd name="connsiteX6" fmla="*/ 3327149 w 3619883"/>
                <a:gd name="connsiteY6" fmla="*/ 4128157 h 4275461"/>
                <a:gd name="connsiteX7" fmla="*/ 3269726 w 3619883"/>
                <a:gd name="connsiteY7" fmla="*/ 4275461 h 4275461"/>
                <a:gd name="connsiteX8" fmla="*/ 3052674 w 3619883"/>
                <a:gd name="connsiteY8" fmla="*/ 4275461 h 4275461"/>
                <a:gd name="connsiteX9" fmla="*/ 3096002 w 3619883"/>
                <a:gd name="connsiteY9" fmla="*/ 4128157 h 4275461"/>
                <a:gd name="connsiteX10" fmla="*/ 3137725 w 3619883"/>
                <a:gd name="connsiteY10" fmla="*/ 4128157 h 4275461"/>
                <a:gd name="connsiteX11" fmla="*/ 3137725 w 3619883"/>
                <a:gd name="connsiteY11" fmla="*/ 3951392 h 4275461"/>
                <a:gd name="connsiteX12" fmla="*/ 2959941 w 3619883"/>
                <a:gd name="connsiteY12" fmla="*/ 3951392 h 4275461"/>
                <a:gd name="connsiteX13" fmla="*/ 2959941 w 3619883"/>
                <a:gd name="connsiteY13" fmla="*/ 4128157 h 4275461"/>
                <a:gd name="connsiteX14" fmla="*/ 2996846 w 3619883"/>
                <a:gd name="connsiteY14" fmla="*/ 4128157 h 4275461"/>
                <a:gd name="connsiteX15" fmla="*/ 3014011 w 3619883"/>
                <a:gd name="connsiteY15" fmla="*/ 4275461 h 4275461"/>
                <a:gd name="connsiteX16" fmla="*/ 2761042 w 3619883"/>
                <a:gd name="connsiteY16" fmla="*/ 4275461 h 4275461"/>
                <a:gd name="connsiteX17" fmla="*/ 2761042 w 3619883"/>
                <a:gd name="connsiteY17" fmla="*/ 4128157 h 4275461"/>
                <a:gd name="connsiteX18" fmla="*/ 2826768 w 3619883"/>
                <a:gd name="connsiteY18" fmla="*/ 4128157 h 4275461"/>
                <a:gd name="connsiteX19" fmla="*/ 2826768 w 3619883"/>
                <a:gd name="connsiteY19" fmla="*/ 3951392 h 4275461"/>
                <a:gd name="connsiteX20" fmla="*/ 2648983 w 3619883"/>
                <a:gd name="connsiteY20" fmla="*/ 3951392 h 4275461"/>
                <a:gd name="connsiteX21" fmla="*/ 2648983 w 3619883"/>
                <a:gd name="connsiteY21" fmla="*/ 4128157 h 4275461"/>
                <a:gd name="connsiteX22" fmla="*/ 2690646 w 3619883"/>
                <a:gd name="connsiteY22" fmla="*/ 4128157 h 4275461"/>
                <a:gd name="connsiteX23" fmla="*/ 2690646 w 3619883"/>
                <a:gd name="connsiteY23" fmla="*/ 4275461 h 4275461"/>
                <a:gd name="connsiteX24" fmla="*/ 2511710 w 3619883"/>
                <a:gd name="connsiteY24" fmla="*/ 4275461 h 4275461"/>
                <a:gd name="connsiteX25" fmla="*/ 2454288 w 3619883"/>
                <a:gd name="connsiteY25" fmla="*/ 4128157 h 4275461"/>
                <a:gd name="connsiteX26" fmla="*/ 2515810 w 3619883"/>
                <a:gd name="connsiteY26" fmla="*/ 4128157 h 4275461"/>
                <a:gd name="connsiteX27" fmla="*/ 2515810 w 3619883"/>
                <a:gd name="connsiteY27" fmla="*/ 3951392 h 4275461"/>
                <a:gd name="connsiteX28" fmla="*/ 2338025 w 3619883"/>
                <a:gd name="connsiteY28" fmla="*/ 3951392 h 4275461"/>
                <a:gd name="connsiteX29" fmla="*/ 2338025 w 3619883"/>
                <a:gd name="connsiteY29" fmla="*/ 4128157 h 4275461"/>
                <a:gd name="connsiteX30" fmla="*/ 2395120 w 3619883"/>
                <a:gd name="connsiteY30" fmla="*/ 4128157 h 4275461"/>
                <a:gd name="connsiteX31" fmla="*/ 2337697 w 3619883"/>
                <a:gd name="connsiteY31" fmla="*/ 4275461 h 4275461"/>
                <a:gd name="connsiteX32" fmla="*/ 2150155 w 3619883"/>
                <a:gd name="connsiteY32" fmla="*/ 4275461 h 4275461"/>
                <a:gd name="connsiteX33" fmla="*/ 2150155 w 3619883"/>
                <a:gd name="connsiteY33" fmla="*/ 4128157 h 4275461"/>
                <a:gd name="connsiteX34" fmla="*/ 2204852 w 3619883"/>
                <a:gd name="connsiteY34" fmla="*/ 4128157 h 4275461"/>
                <a:gd name="connsiteX35" fmla="*/ 2204852 w 3619883"/>
                <a:gd name="connsiteY35" fmla="*/ 3951392 h 4275461"/>
                <a:gd name="connsiteX36" fmla="*/ 2027068 w 3619883"/>
                <a:gd name="connsiteY36" fmla="*/ 3951392 h 4275461"/>
                <a:gd name="connsiteX37" fmla="*/ 2027068 w 3619883"/>
                <a:gd name="connsiteY37" fmla="*/ 4128157 h 4275461"/>
                <a:gd name="connsiteX38" fmla="*/ 2079759 w 3619883"/>
                <a:gd name="connsiteY38" fmla="*/ 4128157 h 4275461"/>
                <a:gd name="connsiteX39" fmla="*/ 2079759 w 3619883"/>
                <a:gd name="connsiteY39" fmla="*/ 4275461 h 4275461"/>
                <a:gd name="connsiteX40" fmla="*/ 1824703 w 3619883"/>
                <a:gd name="connsiteY40" fmla="*/ 4275461 h 4275461"/>
                <a:gd name="connsiteX41" fmla="*/ 1834468 w 3619883"/>
                <a:gd name="connsiteY41" fmla="*/ 4128157 h 4275461"/>
                <a:gd name="connsiteX42" fmla="*/ 1893894 w 3619883"/>
                <a:gd name="connsiteY42" fmla="*/ 4128157 h 4275461"/>
                <a:gd name="connsiteX43" fmla="*/ 1893894 w 3619883"/>
                <a:gd name="connsiteY43" fmla="*/ 3951392 h 4275461"/>
                <a:gd name="connsiteX44" fmla="*/ 1716110 w 3619883"/>
                <a:gd name="connsiteY44" fmla="*/ 3951392 h 4275461"/>
                <a:gd name="connsiteX45" fmla="*/ 1716110 w 3619883"/>
                <a:gd name="connsiteY45" fmla="*/ 4006431 h 4275461"/>
                <a:gd name="connsiteX46" fmla="*/ 1703447 w 3619883"/>
                <a:gd name="connsiteY46" fmla="*/ 4007960 h 4275461"/>
                <a:gd name="connsiteX47" fmla="*/ 1716110 w 3619883"/>
                <a:gd name="connsiteY47" fmla="*/ 4044284 h 4275461"/>
                <a:gd name="connsiteX48" fmla="*/ 1716110 w 3619883"/>
                <a:gd name="connsiteY48" fmla="*/ 4128157 h 4275461"/>
                <a:gd name="connsiteX49" fmla="*/ 1745346 w 3619883"/>
                <a:gd name="connsiteY49" fmla="*/ 4128157 h 4275461"/>
                <a:gd name="connsiteX50" fmla="*/ 1796694 w 3619883"/>
                <a:gd name="connsiteY50" fmla="*/ 4275461 h 4275461"/>
                <a:gd name="connsiteX51" fmla="*/ 1558844 w 3619883"/>
                <a:gd name="connsiteY51" fmla="*/ 4275461 h 4275461"/>
                <a:gd name="connsiteX52" fmla="*/ 1517252 w 3619883"/>
                <a:gd name="connsiteY52" fmla="*/ 4128157 h 4275461"/>
                <a:gd name="connsiteX53" fmla="*/ 1582936 w 3619883"/>
                <a:gd name="connsiteY53" fmla="*/ 4128157 h 4275461"/>
                <a:gd name="connsiteX54" fmla="*/ 1582936 w 3619883"/>
                <a:gd name="connsiteY54" fmla="*/ 3951392 h 4275461"/>
                <a:gd name="connsiteX55" fmla="*/ 1405151 w 3619883"/>
                <a:gd name="connsiteY55" fmla="*/ 3951392 h 4275461"/>
                <a:gd name="connsiteX56" fmla="*/ 1405151 w 3619883"/>
                <a:gd name="connsiteY56" fmla="*/ 4128157 h 4275461"/>
                <a:gd name="connsiteX57" fmla="*/ 1468988 w 3619883"/>
                <a:gd name="connsiteY57" fmla="*/ 4128157 h 4275461"/>
                <a:gd name="connsiteX58" fmla="*/ 1427396 w 3619883"/>
                <a:gd name="connsiteY58" fmla="*/ 4275461 h 4275461"/>
                <a:gd name="connsiteX59" fmla="*/ 1210751 w 3619883"/>
                <a:gd name="connsiteY59" fmla="*/ 4275461 h 4275461"/>
                <a:gd name="connsiteX60" fmla="*/ 1210751 w 3619883"/>
                <a:gd name="connsiteY60" fmla="*/ 4128157 h 4275461"/>
                <a:gd name="connsiteX61" fmla="*/ 1271978 w 3619883"/>
                <a:gd name="connsiteY61" fmla="*/ 4128157 h 4275461"/>
                <a:gd name="connsiteX62" fmla="*/ 1271978 w 3619883"/>
                <a:gd name="connsiteY62" fmla="*/ 3951392 h 4275461"/>
                <a:gd name="connsiteX63" fmla="*/ 1094193 w 3619883"/>
                <a:gd name="connsiteY63" fmla="*/ 3951392 h 4275461"/>
                <a:gd name="connsiteX64" fmla="*/ 1094193 w 3619883"/>
                <a:gd name="connsiteY64" fmla="*/ 4128157 h 4275461"/>
                <a:gd name="connsiteX65" fmla="*/ 1140354 w 3619883"/>
                <a:gd name="connsiteY65" fmla="*/ 4128157 h 4275461"/>
                <a:gd name="connsiteX66" fmla="*/ 1140354 w 3619883"/>
                <a:gd name="connsiteY66" fmla="*/ 4275461 h 4275461"/>
                <a:gd name="connsiteX67" fmla="*/ 953807 w 3619883"/>
                <a:gd name="connsiteY67" fmla="*/ 4275461 h 4275461"/>
                <a:gd name="connsiteX68" fmla="*/ 912215 w 3619883"/>
                <a:gd name="connsiteY68" fmla="*/ 4128157 h 4275461"/>
                <a:gd name="connsiteX69" fmla="*/ 961020 w 3619883"/>
                <a:gd name="connsiteY69" fmla="*/ 4128157 h 4275461"/>
                <a:gd name="connsiteX70" fmla="*/ 961020 w 3619883"/>
                <a:gd name="connsiteY70" fmla="*/ 3951392 h 4275461"/>
                <a:gd name="connsiteX71" fmla="*/ 783235 w 3619883"/>
                <a:gd name="connsiteY71" fmla="*/ 3951392 h 4275461"/>
                <a:gd name="connsiteX72" fmla="*/ 783235 w 3619883"/>
                <a:gd name="connsiteY72" fmla="*/ 4128157 h 4275461"/>
                <a:gd name="connsiteX73" fmla="*/ 871024 w 3619883"/>
                <a:gd name="connsiteY73" fmla="*/ 4128157 h 4275461"/>
                <a:gd name="connsiteX74" fmla="*/ 829432 w 3619883"/>
                <a:gd name="connsiteY74" fmla="*/ 4275461 h 4275461"/>
                <a:gd name="connsiteX75" fmla="*/ 611484 w 3619883"/>
                <a:gd name="connsiteY75" fmla="*/ 4275461 h 4275461"/>
                <a:gd name="connsiteX76" fmla="*/ 621247 w 3619883"/>
                <a:gd name="connsiteY76" fmla="*/ 4128157 h 4275461"/>
                <a:gd name="connsiteX77" fmla="*/ 650062 w 3619883"/>
                <a:gd name="connsiteY77" fmla="*/ 4128157 h 4275461"/>
                <a:gd name="connsiteX78" fmla="*/ 650062 w 3619883"/>
                <a:gd name="connsiteY78" fmla="*/ 3951392 h 4275461"/>
                <a:gd name="connsiteX79" fmla="*/ 472277 w 3619883"/>
                <a:gd name="connsiteY79" fmla="*/ 3951392 h 4275461"/>
                <a:gd name="connsiteX80" fmla="*/ 472277 w 3619883"/>
                <a:gd name="connsiteY80" fmla="*/ 4128157 h 4275461"/>
                <a:gd name="connsiteX81" fmla="*/ 522650 w 3619883"/>
                <a:gd name="connsiteY81" fmla="*/ 4128157 h 4275461"/>
                <a:gd name="connsiteX82" fmla="*/ 573998 w 3619883"/>
                <a:gd name="connsiteY82" fmla="*/ 4275461 h 4275461"/>
                <a:gd name="connsiteX83" fmla="*/ 336164 w 3619883"/>
                <a:gd name="connsiteY83" fmla="*/ 4275461 h 4275461"/>
                <a:gd name="connsiteX84" fmla="*/ 294572 w 3619883"/>
                <a:gd name="connsiteY84" fmla="*/ 4128157 h 4275461"/>
                <a:gd name="connsiteX85" fmla="*/ 339106 w 3619883"/>
                <a:gd name="connsiteY85" fmla="*/ 4128157 h 4275461"/>
                <a:gd name="connsiteX86" fmla="*/ 339106 w 3619883"/>
                <a:gd name="connsiteY86" fmla="*/ 3951392 h 4275461"/>
                <a:gd name="connsiteX87" fmla="*/ 161321 w 3619883"/>
                <a:gd name="connsiteY87" fmla="*/ 3951392 h 4275461"/>
                <a:gd name="connsiteX88" fmla="*/ 161321 w 3619883"/>
                <a:gd name="connsiteY88" fmla="*/ 4128157 h 4275461"/>
                <a:gd name="connsiteX89" fmla="*/ 230914 w 3619883"/>
                <a:gd name="connsiteY89" fmla="*/ 4128157 h 4275461"/>
                <a:gd name="connsiteX90" fmla="*/ 189322 w 3619883"/>
                <a:gd name="connsiteY90" fmla="*/ 4275461 h 4275461"/>
                <a:gd name="connsiteX91" fmla="*/ 0 w 3619883"/>
                <a:gd name="connsiteY91" fmla="*/ 4275461 h 4275461"/>
                <a:gd name="connsiteX92" fmla="*/ 0 w 3619883"/>
                <a:gd name="connsiteY92" fmla="*/ 42229 h 4275461"/>
                <a:gd name="connsiteX93" fmla="*/ 42464 w 3619883"/>
                <a:gd name="connsiteY93" fmla="*/ 40518 h 4275461"/>
                <a:gd name="connsiteX94" fmla="*/ 137733 w 3619883"/>
                <a:gd name="connsiteY94" fmla="*/ 35355 h 4275461"/>
                <a:gd name="connsiteX95" fmla="*/ 270565 w 3619883"/>
                <a:gd name="connsiteY95" fmla="*/ 29759 h 4275461"/>
                <a:gd name="connsiteX96" fmla="*/ 479734 w 3619883"/>
                <a:gd name="connsiteY96" fmla="*/ 45455 h 4275461"/>
                <a:gd name="connsiteX97" fmla="*/ 524103 w 3619883"/>
                <a:gd name="connsiteY97" fmla="*/ 41625 h 4275461"/>
                <a:gd name="connsiteX98" fmla="*/ 624416 w 3619883"/>
                <a:gd name="connsiteY98" fmla="*/ 22696 h 4275461"/>
                <a:gd name="connsiteX99" fmla="*/ 657762 w 3619883"/>
                <a:gd name="connsiteY99" fmla="*/ 18351 h 4275461"/>
                <a:gd name="connsiteX100" fmla="*/ 690557 w 3619883"/>
                <a:gd name="connsiteY100" fmla="*/ 25792 h 4275461"/>
                <a:gd name="connsiteX101" fmla="*/ 745123 w 3619883"/>
                <a:gd name="connsiteY101" fmla="*/ 40157 h 4275461"/>
                <a:gd name="connsiteX102" fmla="*/ 789493 w 3619883"/>
                <a:gd name="connsiteY102" fmla="*/ 36327 h 4275461"/>
                <a:gd name="connsiteX103" fmla="*/ 854255 w 3619883"/>
                <a:gd name="connsiteY103" fmla="*/ 68887 h 4275461"/>
                <a:gd name="connsiteX104" fmla="*/ 897520 w 3619883"/>
                <a:gd name="connsiteY104" fmla="*/ 88629 h 4275461"/>
                <a:gd name="connsiteX105" fmla="*/ 940510 w 3619883"/>
                <a:gd name="connsiteY105" fmla="*/ 114265 h 4275461"/>
                <a:gd name="connsiteX106" fmla="*/ 1082712 w 3619883"/>
                <a:gd name="connsiteY106" fmla="*/ 144543 h 4275461"/>
                <a:gd name="connsiteX107" fmla="*/ 1205348 w 3619883"/>
                <a:gd name="connsiteY107" fmla="*/ 120753 h 4275461"/>
                <a:gd name="connsiteX108" fmla="*/ 1271764 w 3619883"/>
                <a:gd name="connsiteY108" fmla="*/ 117956 h 4275461"/>
                <a:gd name="connsiteX109" fmla="*/ 1315583 w 3619883"/>
                <a:gd name="connsiteY109" fmla="*/ 125912 h 4275461"/>
                <a:gd name="connsiteX110" fmla="*/ 1359125 w 3619883"/>
                <a:gd name="connsiteY110" fmla="*/ 139761 h 4275461"/>
                <a:gd name="connsiteX111" fmla="*/ 1391919 w 3619883"/>
                <a:gd name="connsiteY111" fmla="*/ 147202 h 4275461"/>
                <a:gd name="connsiteX112" fmla="*/ 1436563 w 3619883"/>
                <a:gd name="connsiteY112" fmla="*/ 137480 h 4275461"/>
                <a:gd name="connsiteX113" fmla="*/ 1471566 w 3619883"/>
                <a:gd name="connsiteY113" fmla="*/ 97777 h 4275461"/>
                <a:gd name="connsiteX114" fmla="*/ 1505739 w 3619883"/>
                <a:gd name="connsiteY114" fmla="*/ 75753 h 4275461"/>
                <a:gd name="connsiteX115" fmla="*/ 1590891 w 3619883"/>
                <a:gd name="connsiteY115" fmla="*/ 144702 h 4275461"/>
                <a:gd name="connsiteX116" fmla="*/ 1625616 w 3619883"/>
                <a:gd name="connsiteY116" fmla="*/ 110893 h 4275461"/>
                <a:gd name="connsiteX117" fmla="*/ 1658964 w 3619883"/>
                <a:gd name="connsiteY117" fmla="*/ 106547 h 4275461"/>
                <a:gd name="connsiteX118" fmla="*/ 1746598 w 3619883"/>
                <a:gd name="connsiteY118" fmla="*/ 122460 h 4275461"/>
                <a:gd name="connsiteX119" fmla="*/ 1811913 w 3619883"/>
                <a:gd name="connsiteY119" fmla="*/ 143234 h 4275461"/>
                <a:gd name="connsiteX120" fmla="*/ 1856557 w 3619883"/>
                <a:gd name="connsiteY120" fmla="*/ 133511 h 4275461"/>
                <a:gd name="connsiteX121" fmla="*/ 2066003 w 3619883"/>
                <a:gd name="connsiteY121" fmla="*/ 143313 h 4275461"/>
                <a:gd name="connsiteX122" fmla="*/ 2177615 w 3619883"/>
                <a:gd name="connsiteY122" fmla="*/ 119007 h 4275461"/>
                <a:gd name="connsiteX123" fmla="*/ 2255883 w 3619883"/>
                <a:gd name="connsiteY123" fmla="*/ 99047 h 4275461"/>
                <a:gd name="connsiteX124" fmla="*/ 2344622 w 3619883"/>
                <a:gd name="connsiteY124" fmla="*/ 91388 h 4275461"/>
                <a:gd name="connsiteX125" fmla="*/ 2455682 w 3619883"/>
                <a:gd name="connsiteY125" fmla="*/ 78869 h 4275461"/>
                <a:gd name="connsiteX126" fmla="*/ 2632609 w 3619883"/>
                <a:gd name="connsiteY126" fmla="*/ 75338 h 4275461"/>
                <a:gd name="connsiteX127" fmla="*/ 2742291 w 3619883"/>
                <a:gd name="connsiteY127" fmla="*/ 92282 h 4275461"/>
                <a:gd name="connsiteX128" fmla="*/ 2851974 w 3619883"/>
                <a:gd name="connsiteY128" fmla="*/ 109227 h 4275461"/>
                <a:gd name="connsiteX129" fmla="*/ 2907643 w 3619883"/>
                <a:gd name="connsiteY129" fmla="*/ 100020 h 4275461"/>
                <a:gd name="connsiteX130" fmla="*/ 2944022 w 3619883"/>
                <a:gd name="connsiteY130" fmla="*/ 30853 h 4275461"/>
                <a:gd name="connsiteX131" fmla="*/ 3022289 w 3619883"/>
                <a:gd name="connsiteY131" fmla="*/ 10893 h 4275461"/>
                <a:gd name="connsiteX132" fmla="*/ 3054807 w 3619883"/>
                <a:gd name="connsiteY132" fmla="*/ 24226 h 4275461"/>
                <a:gd name="connsiteX133" fmla="*/ 3141892 w 3619883"/>
                <a:gd name="connsiteY133" fmla="*/ 51925 h 4275461"/>
                <a:gd name="connsiteX134" fmla="*/ 3185711 w 3619883"/>
                <a:gd name="connsiteY134" fmla="*/ 59881 h 4275461"/>
                <a:gd name="connsiteX135" fmla="*/ 3219056 w 3619883"/>
                <a:gd name="connsiteY135" fmla="*/ 55536 h 4275461"/>
                <a:gd name="connsiteX136" fmla="*/ 3263425 w 3619883"/>
                <a:gd name="connsiteY136" fmla="*/ 51706 h 4275461"/>
                <a:gd name="connsiteX137" fmla="*/ 3296219 w 3619883"/>
                <a:gd name="connsiteY137" fmla="*/ 59147 h 4275461"/>
                <a:gd name="connsiteX138" fmla="*/ 3319094 w 3619883"/>
                <a:gd name="connsiteY138" fmla="*/ 42500 h 4275461"/>
                <a:gd name="connsiteX139" fmla="*/ 3420511 w 3619883"/>
                <a:gd name="connsiteY139" fmla="*/ 0 h 4275461"/>
                <a:gd name="connsiteX140" fmla="*/ 3453305 w 3619883"/>
                <a:gd name="connsiteY140" fmla="*/ 7440 h 4275461"/>
                <a:gd name="connsiteX141" fmla="*/ 3496571 w 3619883"/>
                <a:gd name="connsiteY141" fmla="*/ 27182 h 4275461"/>
                <a:gd name="connsiteX142" fmla="*/ 3602117 w 3619883"/>
                <a:gd name="connsiteY142" fmla="*/ 132521 h 4275461"/>
                <a:gd name="connsiteX143" fmla="*/ 3619883 w 3619883"/>
                <a:gd name="connsiteY143" fmla="*/ 140049 h 4275461"/>
                <a:gd name="connsiteX144" fmla="*/ 3619883 w 3619883"/>
                <a:gd name="connsiteY14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448683 w 3619883"/>
                <a:gd name="connsiteY3" fmla="*/ 4128157 h 4275461"/>
                <a:gd name="connsiteX4" fmla="*/ 3270899 w 3619883"/>
                <a:gd name="connsiteY4" fmla="*/ 4128157 h 4275461"/>
                <a:gd name="connsiteX5" fmla="*/ 3327149 w 3619883"/>
                <a:gd name="connsiteY5" fmla="*/ 4128157 h 4275461"/>
                <a:gd name="connsiteX6" fmla="*/ 3269726 w 3619883"/>
                <a:gd name="connsiteY6" fmla="*/ 4275461 h 4275461"/>
                <a:gd name="connsiteX7" fmla="*/ 3052674 w 3619883"/>
                <a:gd name="connsiteY7" fmla="*/ 4275461 h 4275461"/>
                <a:gd name="connsiteX8" fmla="*/ 3096002 w 3619883"/>
                <a:gd name="connsiteY8" fmla="*/ 4128157 h 4275461"/>
                <a:gd name="connsiteX9" fmla="*/ 3137725 w 3619883"/>
                <a:gd name="connsiteY9" fmla="*/ 4128157 h 4275461"/>
                <a:gd name="connsiteX10" fmla="*/ 3137725 w 3619883"/>
                <a:gd name="connsiteY10" fmla="*/ 3951392 h 4275461"/>
                <a:gd name="connsiteX11" fmla="*/ 2959941 w 3619883"/>
                <a:gd name="connsiteY11" fmla="*/ 3951392 h 4275461"/>
                <a:gd name="connsiteX12" fmla="*/ 2959941 w 3619883"/>
                <a:gd name="connsiteY12" fmla="*/ 4128157 h 4275461"/>
                <a:gd name="connsiteX13" fmla="*/ 2996846 w 3619883"/>
                <a:gd name="connsiteY13" fmla="*/ 4128157 h 4275461"/>
                <a:gd name="connsiteX14" fmla="*/ 3014011 w 3619883"/>
                <a:gd name="connsiteY14" fmla="*/ 4275461 h 4275461"/>
                <a:gd name="connsiteX15" fmla="*/ 2761042 w 3619883"/>
                <a:gd name="connsiteY15" fmla="*/ 4275461 h 4275461"/>
                <a:gd name="connsiteX16" fmla="*/ 2761042 w 3619883"/>
                <a:gd name="connsiteY16" fmla="*/ 4128157 h 4275461"/>
                <a:gd name="connsiteX17" fmla="*/ 2826768 w 3619883"/>
                <a:gd name="connsiteY17" fmla="*/ 4128157 h 4275461"/>
                <a:gd name="connsiteX18" fmla="*/ 2826768 w 3619883"/>
                <a:gd name="connsiteY18" fmla="*/ 3951392 h 4275461"/>
                <a:gd name="connsiteX19" fmla="*/ 2648983 w 3619883"/>
                <a:gd name="connsiteY19" fmla="*/ 3951392 h 4275461"/>
                <a:gd name="connsiteX20" fmla="*/ 2648983 w 3619883"/>
                <a:gd name="connsiteY20" fmla="*/ 4128157 h 4275461"/>
                <a:gd name="connsiteX21" fmla="*/ 2690646 w 3619883"/>
                <a:gd name="connsiteY21" fmla="*/ 4128157 h 4275461"/>
                <a:gd name="connsiteX22" fmla="*/ 2690646 w 3619883"/>
                <a:gd name="connsiteY22" fmla="*/ 4275461 h 4275461"/>
                <a:gd name="connsiteX23" fmla="*/ 2511710 w 3619883"/>
                <a:gd name="connsiteY23" fmla="*/ 4275461 h 4275461"/>
                <a:gd name="connsiteX24" fmla="*/ 2454288 w 3619883"/>
                <a:gd name="connsiteY24" fmla="*/ 4128157 h 4275461"/>
                <a:gd name="connsiteX25" fmla="*/ 2515810 w 3619883"/>
                <a:gd name="connsiteY25" fmla="*/ 4128157 h 4275461"/>
                <a:gd name="connsiteX26" fmla="*/ 2515810 w 3619883"/>
                <a:gd name="connsiteY26" fmla="*/ 3951392 h 4275461"/>
                <a:gd name="connsiteX27" fmla="*/ 2338025 w 3619883"/>
                <a:gd name="connsiteY27" fmla="*/ 3951392 h 4275461"/>
                <a:gd name="connsiteX28" fmla="*/ 2338025 w 3619883"/>
                <a:gd name="connsiteY28" fmla="*/ 4128157 h 4275461"/>
                <a:gd name="connsiteX29" fmla="*/ 2395120 w 3619883"/>
                <a:gd name="connsiteY29" fmla="*/ 4128157 h 4275461"/>
                <a:gd name="connsiteX30" fmla="*/ 2337697 w 3619883"/>
                <a:gd name="connsiteY30" fmla="*/ 4275461 h 4275461"/>
                <a:gd name="connsiteX31" fmla="*/ 2150155 w 3619883"/>
                <a:gd name="connsiteY31" fmla="*/ 4275461 h 4275461"/>
                <a:gd name="connsiteX32" fmla="*/ 2150155 w 3619883"/>
                <a:gd name="connsiteY32" fmla="*/ 4128157 h 4275461"/>
                <a:gd name="connsiteX33" fmla="*/ 2204852 w 3619883"/>
                <a:gd name="connsiteY33" fmla="*/ 4128157 h 4275461"/>
                <a:gd name="connsiteX34" fmla="*/ 2204852 w 3619883"/>
                <a:gd name="connsiteY34" fmla="*/ 3951392 h 4275461"/>
                <a:gd name="connsiteX35" fmla="*/ 2027068 w 3619883"/>
                <a:gd name="connsiteY35" fmla="*/ 3951392 h 4275461"/>
                <a:gd name="connsiteX36" fmla="*/ 2027068 w 3619883"/>
                <a:gd name="connsiteY36" fmla="*/ 4128157 h 4275461"/>
                <a:gd name="connsiteX37" fmla="*/ 2079759 w 3619883"/>
                <a:gd name="connsiteY37" fmla="*/ 4128157 h 4275461"/>
                <a:gd name="connsiteX38" fmla="*/ 2079759 w 3619883"/>
                <a:gd name="connsiteY38" fmla="*/ 4275461 h 4275461"/>
                <a:gd name="connsiteX39" fmla="*/ 1824703 w 3619883"/>
                <a:gd name="connsiteY39" fmla="*/ 4275461 h 4275461"/>
                <a:gd name="connsiteX40" fmla="*/ 1834468 w 3619883"/>
                <a:gd name="connsiteY40" fmla="*/ 4128157 h 4275461"/>
                <a:gd name="connsiteX41" fmla="*/ 1893894 w 3619883"/>
                <a:gd name="connsiteY41" fmla="*/ 4128157 h 4275461"/>
                <a:gd name="connsiteX42" fmla="*/ 1893894 w 3619883"/>
                <a:gd name="connsiteY42" fmla="*/ 3951392 h 4275461"/>
                <a:gd name="connsiteX43" fmla="*/ 1716110 w 3619883"/>
                <a:gd name="connsiteY43" fmla="*/ 3951392 h 4275461"/>
                <a:gd name="connsiteX44" fmla="*/ 1716110 w 3619883"/>
                <a:gd name="connsiteY44" fmla="*/ 4006431 h 4275461"/>
                <a:gd name="connsiteX45" fmla="*/ 1703447 w 3619883"/>
                <a:gd name="connsiteY45" fmla="*/ 4007960 h 4275461"/>
                <a:gd name="connsiteX46" fmla="*/ 1716110 w 3619883"/>
                <a:gd name="connsiteY46" fmla="*/ 4044284 h 4275461"/>
                <a:gd name="connsiteX47" fmla="*/ 1716110 w 3619883"/>
                <a:gd name="connsiteY47" fmla="*/ 4128157 h 4275461"/>
                <a:gd name="connsiteX48" fmla="*/ 1745346 w 3619883"/>
                <a:gd name="connsiteY48" fmla="*/ 4128157 h 4275461"/>
                <a:gd name="connsiteX49" fmla="*/ 1796694 w 3619883"/>
                <a:gd name="connsiteY49" fmla="*/ 4275461 h 4275461"/>
                <a:gd name="connsiteX50" fmla="*/ 1558844 w 3619883"/>
                <a:gd name="connsiteY50" fmla="*/ 4275461 h 4275461"/>
                <a:gd name="connsiteX51" fmla="*/ 1517252 w 3619883"/>
                <a:gd name="connsiteY51" fmla="*/ 4128157 h 4275461"/>
                <a:gd name="connsiteX52" fmla="*/ 1582936 w 3619883"/>
                <a:gd name="connsiteY52" fmla="*/ 4128157 h 4275461"/>
                <a:gd name="connsiteX53" fmla="*/ 1582936 w 3619883"/>
                <a:gd name="connsiteY53" fmla="*/ 3951392 h 4275461"/>
                <a:gd name="connsiteX54" fmla="*/ 1405151 w 3619883"/>
                <a:gd name="connsiteY54" fmla="*/ 3951392 h 4275461"/>
                <a:gd name="connsiteX55" fmla="*/ 1405151 w 3619883"/>
                <a:gd name="connsiteY55" fmla="*/ 4128157 h 4275461"/>
                <a:gd name="connsiteX56" fmla="*/ 1468988 w 3619883"/>
                <a:gd name="connsiteY56" fmla="*/ 4128157 h 4275461"/>
                <a:gd name="connsiteX57" fmla="*/ 1427396 w 3619883"/>
                <a:gd name="connsiteY57" fmla="*/ 4275461 h 4275461"/>
                <a:gd name="connsiteX58" fmla="*/ 1210751 w 3619883"/>
                <a:gd name="connsiteY58" fmla="*/ 4275461 h 4275461"/>
                <a:gd name="connsiteX59" fmla="*/ 1210751 w 3619883"/>
                <a:gd name="connsiteY59" fmla="*/ 4128157 h 4275461"/>
                <a:gd name="connsiteX60" fmla="*/ 1271978 w 3619883"/>
                <a:gd name="connsiteY60" fmla="*/ 4128157 h 4275461"/>
                <a:gd name="connsiteX61" fmla="*/ 1271978 w 3619883"/>
                <a:gd name="connsiteY61" fmla="*/ 3951392 h 4275461"/>
                <a:gd name="connsiteX62" fmla="*/ 1094193 w 3619883"/>
                <a:gd name="connsiteY62" fmla="*/ 3951392 h 4275461"/>
                <a:gd name="connsiteX63" fmla="*/ 1094193 w 3619883"/>
                <a:gd name="connsiteY63" fmla="*/ 4128157 h 4275461"/>
                <a:gd name="connsiteX64" fmla="*/ 1140354 w 3619883"/>
                <a:gd name="connsiteY64" fmla="*/ 4128157 h 4275461"/>
                <a:gd name="connsiteX65" fmla="*/ 1140354 w 3619883"/>
                <a:gd name="connsiteY65" fmla="*/ 4275461 h 4275461"/>
                <a:gd name="connsiteX66" fmla="*/ 953807 w 3619883"/>
                <a:gd name="connsiteY66" fmla="*/ 4275461 h 4275461"/>
                <a:gd name="connsiteX67" fmla="*/ 912215 w 3619883"/>
                <a:gd name="connsiteY67" fmla="*/ 4128157 h 4275461"/>
                <a:gd name="connsiteX68" fmla="*/ 961020 w 3619883"/>
                <a:gd name="connsiteY68" fmla="*/ 4128157 h 4275461"/>
                <a:gd name="connsiteX69" fmla="*/ 961020 w 3619883"/>
                <a:gd name="connsiteY69" fmla="*/ 3951392 h 4275461"/>
                <a:gd name="connsiteX70" fmla="*/ 783235 w 3619883"/>
                <a:gd name="connsiteY70" fmla="*/ 3951392 h 4275461"/>
                <a:gd name="connsiteX71" fmla="*/ 783235 w 3619883"/>
                <a:gd name="connsiteY71" fmla="*/ 4128157 h 4275461"/>
                <a:gd name="connsiteX72" fmla="*/ 871024 w 3619883"/>
                <a:gd name="connsiteY72" fmla="*/ 4128157 h 4275461"/>
                <a:gd name="connsiteX73" fmla="*/ 829432 w 3619883"/>
                <a:gd name="connsiteY73" fmla="*/ 4275461 h 4275461"/>
                <a:gd name="connsiteX74" fmla="*/ 611484 w 3619883"/>
                <a:gd name="connsiteY74" fmla="*/ 4275461 h 4275461"/>
                <a:gd name="connsiteX75" fmla="*/ 621247 w 3619883"/>
                <a:gd name="connsiteY75" fmla="*/ 4128157 h 4275461"/>
                <a:gd name="connsiteX76" fmla="*/ 650062 w 3619883"/>
                <a:gd name="connsiteY76" fmla="*/ 4128157 h 4275461"/>
                <a:gd name="connsiteX77" fmla="*/ 650062 w 3619883"/>
                <a:gd name="connsiteY77" fmla="*/ 3951392 h 4275461"/>
                <a:gd name="connsiteX78" fmla="*/ 472277 w 3619883"/>
                <a:gd name="connsiteY78" fmla="*/ 3951392 h 4275461"/>
                <a:gd name="connsiteX79" fmla="*/ 472277 w 3619883"/>
                <a:gd name="connsiteY79" fmla="*/ 4128157 h 4275461"/>
                <a:gd name="connsiteX80" fmla="*/ 522650 w 3619883"/>
                <a:gd name="connsiteY80" fmla="*/ 4128157 h 4275461"/>
                <a:gd name="connsiteX81" fmla="*/ 573998 w 3619883"/>
                <a:gd name="connsiteY81" fmla="*/ 4275461 h 4275461"/>
                <a:gd name="connsiteX82" fmla="*/ 336164 w 3619883"/>
                <a:gd name="connsiteY82" fmla="*/ 4275461 h 4275461"/>
                <a:gd name="connsiteX83" fmla="*/ 294572 w 3619883"/>
                <a:gd name="connsiteY83" fmla="*/ 4128157 h 4275461"/>
                <a:gd name="connsiteX84" fmla="*/ 339106 w 3619883"/>
                <a:gd name="connsiteY84" fmla="*/ 4128157 h 4275461"/>
                <a:gd name="connsiteX85" fmla="*/ 339106 w 3619883"/>
                <a:gd name="connsiteY85" fmla="*/ 3951392 h 4275461"/>
                <a:gd name="connsiteX86" fmla="*/ 161321 w 3619883"/>
                <a:gd name="connsiteY86" fmla="*/ 3951392 h 4275461"/>
                <a:gd name="connsiteX87" fmla="*/ 161321 w 3619883"/>
                <a:gd name="connsiteY87" fmla="*/ 4128157 h 4275461"/>
                <a:gd name="connsiteX88" fmla="*/ 230914 w 3619883"/>
                <a:gd name="connsiteY88" fmla="*/ 4128157 h 4275461"/>
                <a:gd name="connsiteX89" fmla="*/ 189322 w 3619883"/>
                <a:gd name="connsiteY89" fmla="*/ 4275461 h 4275461"/>
                <a:gd name="connsiteX90" fmla="*/ 0 w 3619883"/>
                <a:gd name="connsiteY90" fmla="*/ 4275461 h 4275461"/>
                <a:gd name="connsiteX91" fmla="*/ 0 w 3619883"/>
                <a:gd name="connsiteY91" fmla="*/ 42229 h 4275461"/>
                <a:gd name="connsiteX92" fmla="*/ 42464 w 3619883"/>
                <a:gd name="connsiteY92" fmla="*/ 40518 h 4275461"/>
                <a:gd name="connsiteX93" fmla="*/ 137733 w 3619883"/>
                <a:gd name="connsiteY93" fmla="*/ 35355 h 4275461"/>
                <a:gd name="connsiteX94" fmla="*/ 270565 w 3619883"/>
                <a:gd name="connsiteY94" fmla="*/ 29759 h 4275461"/>
                <a:gd name="connsiteX95" fmla="*/ 479734 w 3619883"/>
                <a:gd name="connsiteY95" fmla="*/ 45455 h 4275461"/>
                <a:gd name="connsiteX96" fmla="*/ 524103 w 3619883"/>
                <a:gd name="connsiteY96" fmla="*/ 41625 h 4275461"/>
                <a:gd name="connsiteX97" fmla="*/ 624416 w 3619883"/>
                <a:gd name="connsiteY97" fmla="*/ 22696 h 4275461"/>
                <a:gd name="connsiteX98" fmla="*/ 657762 w 3619883"/>
                <a:gd name="connsiteY98" fmla="*/ 18351 h 4275461"/>
                <a:gd name="connsiteX99" fmla="*/ 690557 w 3619883"/>
                <a:gd name="connsiteY99" fmla="*/ 25792 h 4275461"/>
                <a:gd name="connsiteX100" fmla="*/ 745123 w 3619883"/>
                <a:gd name="connsiteY100" fmla="*/ 40157 h 4275461"/>
                <a:gd name="connsiteX101" fmla="*/ 789493 w 3619883"/>
                <a:gd name="connsiteY101" fmla="*/ 36327 h 4275461"/>
                <a:gd name="connsiteX102" fmla="*/ 854255 w 3619883"/>
                <a:gd name="connsiteY102" fmla="*/ 68887 h 4275461"/>
                <a:gd name="connsiteX103" fmla="*/ 897520 w 3619883"/>
                <a:gd name="connsiteY103" fmla="*/ 88629 h 4275461"/>
                <a:gd name="connsiteX104" fmla="*/ 940510 w 3619883"/>
                <a:gd name="connsiteY104" fmla="*/ 114265 h 4275461"/>
                <a:gd name="connsiteX105" fmla="*/ 1082712 w 3619883"/>
                <a:gd name="connsiteY105" fmla="*/ 144543 h 4275461"/>
                <a:gd name="connsiteX106" fmla="*/ 1205348 w 3619883"/>
                <a:gd name="connsiteY106" fmla="*/ 120753 h 4275461"/>
                <a:gd name="connsiteX107" fmla="*/ 1271764 w 3619883"/>
                <a:gd name="connsiteY107" fmla="*/ 117956 h 4275461"/>
                <a:gd name="connsiteX108" fmla="*/ 1315583 w 3619883"/>
                <a:gd name="connsiteY108" fmla="*/ 125912 h 4275461"/>
                <a:gd name="connsiteX109" fmla="*/ 1359125 w 3619883"/>
                <a:gd name="connsiteY109" fmla="*/ 139761 h 4275461"/>
                <a:gd name="connsiteX110" fmla="*/ 1391919 w 3619883"/>
                <a:gd name="connsiteY110" fmla="*/ 147202 h 4275461"/>
                <a:gd name="connsiteX111" fmla="*/ 1436563 w 3619883"/>
                <a:gd name="connsiteY111" fmla="*/ 137480 h 4275461"/>
                <a:gd name="connsiteX112" fmla="*/ 1471566 w 3619883"/>
                <a:gd name="connsiteY112" fmla="*/ 97777 h 4275461"/>
                <a:gd name="connsiteX113" fmla="*/ 1505739 w 3619883"/>
                <a:gd name="connsiteY113" fmla="*/ 75753 h 4275461"/>
                <a:gd name="connsiteX114" fmla="*/ 1590891 w 3619883"/>
                <a:gd name="connsiteY114" fmla="*/ 144702 h 4275461"/>
                <a:gd name="connsiteX115" fmla="*/ 1625616 w 3619883"/>
                <a:gd name="connsiteY115" fmla="*/ 110893 h 4275461"/>
                <a:gd name="connsiteX116" fmla="*/ 1658964 w 3619883"/>
                <a:gd name="connsiteY116" fmla="*/ 106547 h 4275461"/>
                <a:gd name="connsiteX117" fmla="*/ 1746598 w 3619883"/>
                <a:gd name="connsiteY117" fmla="*/ 122460 h 4275461"/>
                <a:gd name="connsiteX118" fmla="*/ 1811913 w 3619883"/>
                <a:gd name="connsiteY118" fmla="*/ 143234 h 4275461"/>
                <a:gd name="connsiteX119" fmla="*/ 1856557 w 3619883"/>
                <a:gd name="connsiteY119" fmla="*/ 133511 h 4275461"/>
                <a:gd name="connsiteX120" fmla="*/ 2066003 w 3619883"/>
                <a:gd name="connsiteY120" fmla="*/ 143313 h 4275461"/>
                <a:gd name="connsiteX121" fmla="*/ 2177615 w 3619883"/>
                <a:gd name="connsiteY121" fmla="*/ 119007 h 4275461"/>
                <a:gd name="connsiteX122" fmla="*/ 2255883 w 3619883"/>
                <a:gd name="connsiteY122" fmla="*/ 99047 h 4275461"/>
                <a:gd name="connsiteX123" fmla="*/ 2344622 w 3619883"/>
                <a:gd name="connsiteY123" fmla="*/ 91388 h 4275461"/>
                <a:gd name="connsiteX124" fmla="*/ 2455682 w 3619883"/>
                <a:gd name="connsiteY124" fmla="*/ 78869 h 4275461"/>
                <a:gd name="connsiteX125" fmla="*/ 2632609 w 3619883"/>
                <a:gd name="connsiteY125" fmla="*/ 75338 h 4275461"/>
                <a:gd name="connsiteX126" fmla="*/ 2742291 w 3619883"/>
                <a:gd name="connsiteY126" fmla="*/ 92282 h 4275461"/>
                <a:gd name="connsiteX127" fmla="*/ 2851974 w 3619883"/>
                <a:gd name="connsiteY127" fmla="*/ 109227 h 4275461"/>
                <a:gd name="connsiteX128" fmla="*/ 2907643 w 3619883"/>
                <a:gd name="connsiteY128" fmla="*/ 100020 h 4275461"/>
                <a:gd name="connsiteX129" fmla="*/ 2944022 w 3619883"/>
                <a:gd name="connsiteY129" fmla="*/ 30853 h 4275461"/>
                <a:gd name="connsiteX130" fmla="*/ 3022289 w 3619883"/>
                <a:gd name="connsiteY130" fmla="*/ 10893 h 4275461"/>
                <a:gd name="connsiteX131" fmla="*/ 3054807 w 3619883"/>
                <a:gd name="connsiteY131" fmla="*/ 24226 h 4275461"/>
                <a:gd name="connsiteX132" fmla="*/ 3141892 w 3619883"/>
                <a:gd name="connsiteY132" fmla="*/ 51925 h 4275461"/>
                <a:gd name="connsiteX133" fmla="*/ 3185711 w 3619883"/>
                <a:gd name="connsiteY133" fmla="*/ 59881 h 4275461"/>
                <a:gd name="connsiteX134" fmla="*/ 3219056 w 3619883"/>
                <a:gd name="connsiteY134" fmla="*/ 55536 h 4275461"/>
                <a:gd name="connsiteX135" fmla="*/ 3263425 w 3619883"/>
                <a:gd name="connsiteY135" fmla="*/ 51706 h 4275461"/>
                <a:gd name="connsiteX136" fmla="*/ 3296219 w 3619883"/>
                <a:gd name="connsiteY136" fmla="*/ 59147 h 4275461"/>
                <a:gd name="connsiteX137" fmla="*/ 3319094 w 3619883"/>
                <a:gd name="connsiteY137" fmla="*/ 42500 h 4275461"/>
                <a:gd name="connsiteX138" fmla="*/ 3420511 w 3619883"/>
                <a:gd name="connsiteY138" fmla="*/ 0 h 4275461"/>
                <a:gd name="connsiteX139" fmla="*/ 3453305 w 3619883"/>
                <a:gd name="connsiteY139" fmla="*/ 7440 h 4275461"/>
                <a:gd name="connsiteX140" fmla="*/ 3496571 w 3619883"/>
                <a:gd name="connsiteY140" fmla="*/ 27182 h 4275461"/>
                <a:gd name="connsiteX141" fmla="*/ 3602117 w 3619883"/>
                <a:gd name="connsiteY141" fmla="*/ 132521 h 4275461"/>
                <a:gd name="connsiteX142" fmla="*/ 3619883 w 3619883"/>
                <a:gd name="connsiteY142" fmla="*/ 140049 h 4275461"/>
                <a:gd name="connsiteX143" fmla="*/ 3619883 w 3619883"/>
                <a:gd name="connsiteY14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270899 w 3619883"/>
                <a:gd name="connsiteY3" fmla="*/ 4128157 h 4275461"/>
                <a:gd name="connsiteX4" fmla="*/ 3327149 w 3619883"/>
                <a:gd name="connsiteY4" fmla="*/ 4128157 h 4275461"/>
                <a:gd name="connsiteX5" fmla="*/ 3269726 w 3619883"/>
                <a:gd name="connsiteY5" fmla="*/ 4275461 h 4275461"/>
                <a:gd name="connsiteX6" fmla="*/ 3052674 w 3619883"/>
                <a:gd name="connsiteY6" fmla="*/ 4275461 h 4275461"/>
                <a:gd name="connsiteX7" fmla="*/ 3096002 w 3619883"/>
                <a:gd name="connsiteY7" fmla="*/ 4128157 h 4275461"/>
                <a:gd name="connsiteX8" fmla="*/ 3137725 w 3619883"/>
                <a:gd name="connsiteY8" fmla="*/ 4128157 h 4275461"/>
                <a:gd name="connsiteX9" fmla="*/ 3137725 w 3619883"/>
                <a:gd name="connsiteY9" fmla="*/ 3951392 h 4275461"/>
                <a:gd name="connsiteX10" fmla="*/ 2959941 w 3619883"/>
                <a:gd name="connsiteY10" fmla="*/ 3951392 h 4275461"/>
                <a:gd name="connsiteX11" fmla="*/ 2959941 w 3619883"/>
                <a:gd name="connsiteY11" fmla="*/ 4128157 h 4275461"/>
                <a:gd name="connsiteX12" fmla="*/ 2996846 w 3619883"/>
                <a:gd name="connsiteY12" fmla="*/ 4128157 h 4275461"/>
                <a:gd name="connsiteX13" fmla="*/ 3014011 w 3619883"/>
                <a:gd name="connsiteY13" fmla="*/ 4275461 h 4275461"/>
                <a:gd name="connsiteX14" fmla="*/ 2761042 w 3619883"/>
                <a:gd name="connsiteY14" fmla="*/ 4275461 h 4275461"/>
                <a:gd name="connsiteX15" fmla="*/ 2761042 w 3619883"/>
                <a:gd name="connsiteY15" fmla="*/ 4128157 h 4275461"/>
                <a:gd name="connsiteX16" fmla="*/ 2826768 w 3619883"/>
                <a:gd name="connsiteY16" fmla="*/ 4128157 h 4275461"/>
                <a:gd name="connsiteX17" fmla="*/ 2826768 w 3619883"/>
                <a:gd name="connsiteY17" fmla="*/ 3951392 h 4275461"/>
                <a:gd name="connsiteX18" fmla="*/ 2648983 w 3619883"/>
                <a:gd name="connsiteY18" fmla="*/ 3951392 h 4275461"/>
                <a:gd name="connsiteX19" fmla="*/ 2648983 w 3619883"/>
                <a:gd name="connsiteY19" fmla="*/ 4128157 h 4275461"/>
                <a:gd name="connsiteX20" fmla="*/ 2690646 w 3619883"/>
                <a:gd name="connsiteY20" fmla="*/ 4128157 h 4275461"/>
                <a:gd name="connsiteX21" fmla="*/ 2690646 w 3619883"/>
                <a:gd name="connsiteY21" fmla="*/ 4275461 h 4275461"/>
                <a:gd name="connsiteX22" fmla="*/ 2511710 w 3619883"/>
                <a:gd name="connsiteY22" fmla="*/ 4275461 h 4275461"/>
                <a:gd name="connsiteX23" fmla="*/ 2454288 w 3619883"/>
                <a:gd name="connsiteY23" fmla="*/ 4128157 h 4275461"/>
                <a:gd name="connsiteX24" fmla="*/ 2515810 w 3619883"/>
                <a:gd name="connsiteY24" fmla="*/ 4128157 h 4275461"/>
                <a:gd name="connsiteX25" fmla="*/ 2515810 w 3619883"/>
                <a:gd name="connsiteY25" fmla="*/ 3951392 h 4275461"/>
                <a:gd name="connsiteX26" fmla="*/ 2338025 w 3619883"/>
                <a:gd name="connsiteY26" fmla="*/ 3951392 h 4275461"/>
                <a:gd name="connsiteX27" fmla="*/ 2338025 w 3619883"/>
                <a:gd name="connsiteY27" fmla="*/ 4128157 h 4275461"/>
                <a:gd name="connsiteX28" fmla="*/ 2395120 w 3619883"/>
                <a:gd name="connsiteY28" fmla="*/ 4128157 h 4275461"/>
                <a:gd name="connsiteX29" fmla="*/ 2337697 w 3619883"/>
                <a:gd name="connsiteY29" fmla="*/ 4275461 h 4275461"/>
                <a:gd name="connsiteX30" fmla="*/ 2150155 w 3619883"/>
                <a:gd name="connsiteY30" fmla="*/ 4275461 h 4275461"/>
                <a:gd name="connsiteX31" fmla="*/ 2150155 w 3619883"/>
                <a:gd name="connsiteY31" fmla="*/ 4128157 h 4275461"/>
                <a:gd name="connsiteX32" fmla="*/ 2204852 w 3619883"/>
                <a:gd name="connsiteY32" fmla="*/ 4128157 h 4275461"/>
                <a:gd name="connsiteX33" fmla="*/ 2204852 w 3619883"/>
                <a:gd name="connsiteY33" fmla="*/ 3951392 h 4275461"/>
                <a:gd name="connsiteX34" fmla="*/ 2027068 w 3619883"/>
                <a:gd name="connsiteY34" fmla="*/ 3951392 h 4275461"/>
                <a:gd name="connsiteX35" fmla="*/ 2027068 w 3619883"/>
                <a:gd name="connsiteY35" fmla="*/ 4128157 h 4275461"/>
                <a:gd name="connsiteX36" fmla="*/ 2079759 w 3619883"/>
                <a:gd name="connsiteY36" fmla="*/ 4128157 h 4275461"/>
                <a:gd name="connsiteX37" fmla="*/ 2079759 w 3619883"/>
                <a:gd name="connsiteY37" fmla="*/ 4275461 h 4275461"/>
                <a:gd name="connsiteX38" fmla="*/ 1824703 w 3619883"/>
                <a:gd name="connsiteY38" fmla="*/ 4275461 h 4275461"/>
                <a:gd name="connsiteX39" fmla="*/ 1834468 w 3619883"/>
                <a:gd name="connsiteY39" fmla="*/ 4128157 h 4275461"/>
                <a:gd name="connsiteX40" fmla="*/ 1893894 w 3619883"/>
                <a:gd name="connsiteY40" fmla="*/ 4128157 h 4275461"/>
                <a:gd name="connsiteX41" fmla="*/ 1893894 w 3619883"/>
                <a:gd name="connsiteY41" fmla="*/ 3951392 h 4275461"/>
                <a:gd name="connsiteX42" fmla="*/ 1716110 w 3619883"/>
                <a:gd name="connsiteY42" fmla="*/ 3951392 h 4275461"/>
                <a:gd name="connsiteX43" fmla="*/ 1716110 w 3619883"/>
                <a:gd name="connsiteY43" fmla="*/ 4006431 h 4275461"/>
                <a:gd name="connsiteX44" fmla="*/ 1703447 w 3619883"/>
                <a:gd name="connsiteY44" fmla="*/ 4007960 h 4275461"/>
                <a:gd name="connsiteX45" fmla="*/ 1716110 w 3619883"/>
                <a:gd name="connsiteY45" fmla="*/ 4044284 h 4275461"/>
                <a:gd name="connsiteX46" fmla="*/ 1716110 w 3619883"/>
                <a:gd name="connsiteY46" fmla="*/ 4128157 h 4275461"/>
                <a:gd name="connsiteX47" fmla="*/ 1745346 w 3619883"/>
                <a:gd name="connsiteY47" fmla="*/ 4128157 h 4275461"/>
                <a:gd name="connsiteX48" fmla="*/ 1796694 w 3619883"/>
                <a:gd name="connsiteY48" fmla="*/ 4275461 h 4275461"/>
                <a:gd name="connsiteX49" fmla="*/ 1558844 w 3619883"/>
                <a:gd name="connsiteY49" fmla="*/ 4275461 h 4275461"/>
                <a:gd name="connsiteX50" fmla="*/ 1517252 w 3619883"/>
                <a:gd name="connsiteY50" fmla="*/ 4128157 h 4275461"/>
                <a:gd name="connsiteX51" fmla="*/ 1582936 w 3619883"/>
                <a:gd name="connsiteY51" fmla="*/ 4128157 h 4275461"/>
                <a:gd name="connsiteX52" fmla="*/ 1582936 w 3619883"/>
                <a:gd name="connsiteY52" fmla="*/ 3951392 h 4275461"/>
                <a:gd name="connsiteX53" fmla="*/ 1405151 w 3619883"/>
                <a:gd name="connsiteY53" fmla="*/ 3951392 h 4275461"/>
                <a:gd name="connsiteX54" fmla="*/ 1405151 w 3619883"/>
                <a:gd name="connsiteY54" fmla="*/ 4128157 h 4275461"/>
                <a:gd name="connsiteX55" fmla="*/ 1468988 w 3619883"/>
                <a:gd name="connsiteY55" fmla="*/ 4128157 h 4275461"/>
                <a:gd name="connsiteX56" fmla="*/ 1427396 w 3619883"/>
                <a:gd name="connsiteY56" fmla="*/ 4275461 h 4275461"/>
                <a:gd name="connsiteX57" fmla="*/ 1210751 w 3619883"/>
                <a:gd name="connsiteY57" fmla="*/ 4275461 h 4275461"/>
                <a:gd name="connsiteX58" fmla="*/ 1210751 w 3619883"/>
                <a:gd name="connsiteY58" fmla="*/ 4128157 h 4275461"/>
                <a:gd name="connsiteX59" fmla="*/ 1271978 w 3619883"/>
                <a:gd name="connsiteY59" fmla="*/ 4128157 h 4275461"/>
                <a:gd name="connsiteX60" fmla="*/ 1271978 w 3619883"/>
                <a:gd name="connsiteY60" fmla="*/ 3951392 h 4275461"/>
                <a:gd name="connsiteX61" fmla="*/ 1094193 w 3619883"/>
                <a:gd name="connsiteY61" fmla="*/ 3951392 h 4275461"/>
                <a:gd name="connsiteX62" fmla="*/ 1094193 w 3619883"/>
                <a:gd name="connsiteY62" fmla="*/ 4128157 h 4275461"/>
                <a:gd name="connsiteX63" fmla="*/ 1140354 w 3619883"/>
                <a:gd name="connsiteY63" fmla="*/ 4128157 h 4275461"/>
                <a:gd name="connsiteX64" fmla="*/ 1140354 w 3619883"/>
                <a:gd name="connsiteY64" fmla="*/ 4275461 h 4275461"/>
                <a:gd name="connsiteX65" fmla="*/ 953807 w 3619883"/>
                <a:gd name="connsiteY65" fmla="*/ 4275461 h 4275461"/>
                <a:gd name="connsiteX66" fmla="*/ 912215 w 3619883"/>
                <a:gd name="connsiteY66" fmla="*/ 4128157 h 4275461"/>
                <a:gd name="connsiteX67" fmla="*/ 961020 w 3619883"/>
                <a:gd name="connsiteY67" fmla="*/ 4128157 h 4275461"/>
                <a:gd name="connsiteX68" fmla="*/ 961020 w 3619883"/>
                <a:gd name="connsiteY68" fmla="*/ 3951392 h 4275461"/>
                <a:gd name="connsiteX69" fmla="*/ 783235 w 3619883"/>
                <a:gd name="connsiteY69" fmla="*/ 3951392 h 4275461"/>
                <a:gd name="connsiteX70" fmla="*/ 783235 w 3619883"/>
                <a:gd name="connsiteY70" fmla="*/ 4128157 h 4275461"/>
                <a:gd name="connsiteX71" fmla="*/ 871024 w 3619883"/>
                <a:gd name="connsiteY71" fmla="*/ 4128157 h 4275461"/>
                <a:gd name="connsiteX72" fmla="*/ 829432 w 3619883"/>
                <a:gd name="connsiteY72" fmla="*/ 4275461 h 4275461"/>
                <a:gd name="connsiteX73" fmla="*/ 611484 w 3619883"/>
                <a:gd name="connsiteY73" fmla="*/ 4275461 h 4275461"/>
                <a:gd name="connsiteX74" fmla="*/ 621247 w 3619883"/>
                <a:gd name="connsiteY74" fmla="*/ 4128157 h 4275461"/>
                <a:gd name="connsiteX75" fmla="*/ 650062 w 3619883"/>
                <a:gd name="connsiteY75" fmla="*/ 4128157 h 4275461"/>
                <a:gd name="connsiteX76" fmla="*/ 650062 w 3619883"/>
                <a:gd name="connsiteY76" fmla="*/ 3951392 h 4275461"/>
                <a:gd name="connsiteX77" fmla="*/ 472277 w 3619883"/>
                <a:gd name="connsiteY77" fmla="*/ 3951392 h 4275461"/>
                <a:gd name="connsiteX78" fmla="*/ 472277 w 3619883"/>
                <a:gd name="connsiteY78" fmla="*/ 4128157 h 4275461"/>
                <a:gd name="connsiteX79" fmla="*/ 522650 w 3619883"/>
                <a:gd name="connsiteY79" fmla="*/ 4128157 h 4275461"/>
                <a:gd name="connsiteX80" fmla="*/ 573998 w 3619883"/>
                <a:gd name="connsiteY80" fmla="*/ 4275461 h 4275461"/>
                <a:gd name="connsiteX81" fmla="*/ 336164 w 3619883"/>
                <a:gd name="connsiteY81" fmla="*/ 4275461 h 4275461"/>
                <a:gd name="connsiteX82" fmla="*/ 294572 w 3619883"/>
                <a:gd name="connsiteY82" fmla="*/ 4128157 h 4275461"/>
                <a:gd name="connsiteX83" fmla="*/ 339106 w 3619883"/>
                <a:gd name="connsiteY83" fmla="*/ 4128157 h 4275461"/>
                <a:gd name="connsiteX84" fmla="*/ 339106 w 3619883"/>
                <a:gd name="connsiteY84" fmla="*/ 3951392 h 4275461"/>
                <a:gd name="connsiteX85" fmla="*/ 161321 w 3619883"/>
                <a:gd name="connsiteY85" fmla="*/ 3951392 h 4275461"/>
                <a:gd name="connsiteX86" fmla="*/ 161321 w 3619883"/>
                <a:gd name="connsiteY86" fmla="*/ 4128157 h 4275461"/>
                <a:gd name="connsiteX87" fmla="*/ 230914 w 3619883"/>
                <a:gd name="connsiteY87" fmla="*/ 4128157 h 4275461"/>
                <a:gd name="connsiteX88" fmla="*/ 189322 w 3619883"/>
                <a:gd name="connsiteY88" fmla="*/ 4275461 h 4275461"/>
                <a:gd name="connsiteX89" fmla="*/ 0 w 3619883"/>
                <a:gd name="connsiteY89" fmla="*/ 4275461 h 4275461"/>
                <a:gd name="connsiteX90" fmla="*/ 0 w 3619883"/>
                <a:gd name="connsiteY90" fmla="*/ 42229 h 4275461"/>
                <a:gd name="connsiteX91" fmla="*/ 42464 w 3619883"/>
                <a:gd name="connsiteY91" fmla="*/ 40518 h 4275461"/>
                <a:gd name="connsiteX92" fmla="*/ 137733 w 3619883"/>
                <a:gd name="connsiteY92" fmla="*/ 35355 h 4275461"/>
                <a:gd name="connsiteX93" fmla="*/ 270565 w 3619883"/>
                <a:gd name="connsiteY93" fmla="*/ 29759 h 4275461"/>
                <a:gd name="connsiteX94" fmla="*/ 479734 w 3619883"/>
                <a:gd name="connsiteY94" fmla="*/ 45455 h 4275461"/>
                <a:gd name="connsiteX95" fmla="*/ 524103 w 3619883"/>
                <a:gd name="connsiteY95" fmla="*/ 41625 h 4275461"/>
                <a:gd name="connsiteX96" fmla="*/ 624416 w 3619883"/>
                <a:gd name="connsiteY96" fmla="*/ 22696 h 4275461"/>
                <a:gd name="connsiteX97" fmla="*/ 657762 w 3619883"/>
                <a:gd name="connsiteY97" fmla="*/ 18351 h 4275461"/>
                <a:gd name="connsiteX98" fmla="*/ 690557 w 3619883"/>
                <a:gd name="connsiteY98" fmla="*/ 25792 h 4275461"/>
                <a:gd name="connsiteX99" fmla="*/ 745123 w 3619883"/>
                <a:gd name="connsiteY99" fmla="*/ 40157 h 4275461"/>
                <a:gd name="connsiteX100" fmla="*/ 789493 w 3619883"/>
                <a:gd name="connsiteY100" fmla="*/ 36327 h 4275461"/>
                <a:gd name="connsiteX101" fmla="*/ 854255 w 3619883"/>
                <a:gd name="connsiteY101" fmla="*/ 68887 h 4275461"/>
                <a:gd name="connsiteX102" fmla="*/ 897520 w 3619883"/>
                <a:gd name="connsiteY102" fmla="*/ 88629 h 4275461"/>
                <a:gd name="connsiteX103" fmla="*/ 940510 w 3619883"/>
                <a:gd name="connsiteY103" fmla="*/ 114265 h 4275461"/>
                <a:gd name="connsiteX104" fmla="*/ 1082712 w 3619883"/>
                <a:gd name="connsiteY104" fmla="*/ 144543 h 4275461"/>
                <a:gd name="connsiteX105" fmla="*/ 1205348 w 3619883"/>
                <a:gd name="connsiteY105" fmla="*/ 120753 h 4275461"/>
                <a:gd name="connsiteX106" fmla="*/ 1271764 w 3619883"/>
                <a:gd name="connsiteY106" fmla="*/ 117956 h 4275461"/>
                <a:gd name="connsiteX107" fmla="*/ 1315583 w 3619883"/>
                <a:gd name="connsiteY107" fmla="*/ 125912 h 4275461"/>
                <a:gd name="connsiteX108" fmla="*/ 1359125 w 3619883"/>
                <a:gd name="connsiteY108" fmla="*/ 139761 h 4275461"/>
                <a:gd name="connsiteX109" fmla="*/ 1391919 w 3619883"/>
                <a:gd name="connsiteY109" fmla="*/ 147202 h 4275461"/>
                <a:gd name="connsiteX110" fmla="*/ 1436563 w 3619883"/>
                <a:gd name="connsiteY110" fmla="*/ 137480 h 4275461"/>
                <a:gd name="connsiteX111" fmla="*/ 1471566 w 3619883"/>
                <a:gd name="connsiteY111" fmla="*/ 97777 h 4275461"/>
                <a:gd name="connsiteX112" fmla="*/ 1505739 w 3619883"/>
                <a:gd name="connsiteY112" fmla="*/ 75753 h 4275461"/>
                <a:gd name="connsiteX113" fmla="*/ 1590891 w 3619883"/>
                <a:gd name="connsiteY113" fmla="*/ 144702 h 4275461"/>
                <a:gd name="connsiteX114" fmla="*/ 1625616 w 3619883"/>
                <a:gd name="connsiteY114" fmla="*/ 110893 h 4275461"/>
                <a:gd name="connsiteX115" fmla="*/ 1658964 w 3619883"/>
                <a:gd name="connsiteY115" fmla="*/ 106547 h 4275461"/>
                <a:gd name="connsiteX116" fmla="*/ 1746598 w 3619883"/>
                <a:gd name="connsiteY116" fmla="*/ 122460 h 4275461"/>
                <a:gd name="connsiteX117" fmla="*/ 1811913 w 3619883"/>
                <a:gd name="connsiteY117" fmla="*/ 143234 h 4275461"/>
                <a:gd name="connsiteX118" fmla="*/ 1856557 w 3619883"/>
                <a:gd name="connsiteY118" fmla="*/ 133511 h 4275461"/>
                <a:gd name="connsiteX119" fmla="*/ 2066003 w 3619883"/>
                <a:gd name="connsiteY119" fmla="*/ 143313 h 4275461"/>
                <a:gd name="connsiteX120" fmla="*/ 2177615 w 3619883"/>
                <a:gd name="connsiteY120" fmla="*/ 119007 h 4275461"/>
                <a:gd name="connsiteX121" fmla="*/ 2255883 w 3619883"/>
                <a:gd name="connsiteY121" fmla="*/ 99047 h 4275461"/>
                <a:gd name="connsiteX122" fmla="*/ 2344622 w 3619883"/>
                <a:gd name="connsiteY122" fmla="*/ 91388 h 4275461"/>
                <a:gd name="connsiteX123" fmla="*/ 2455682 w 3619883"/>
                <a:gd name="connsiteY123" fmla="*/ 78869 h 4275461"/>
                <a:gd name="connsiteX124" fmla="*/ 2632609 w 3619883"/>
                <a:gd name="connsiteY124" fmla="*/ 75338 h 4275461"/>
                <a:gd name="connsiteX125" fmla="*/ 2742291 w 3619883"/>
                <a:gd name="connsiteY125" fmla="*/ 92282 h 4275461"/>
                <a:gd name="connsiteX126" fmla="*/ 2851974 w 3619883"/>
                <a:gd name="connsiteY126" fmla="*/ 109227 h 4275461"/>
                <a:gd name="connsiteX127" fmla="*/ 2907643 w 3619883"/>
                <a:gd name="connsiteY127" fmla="*/ 100020 h 4275461"/>
                <a:gd name="connsiteX128" fmla="*/ 2944022 w 3619883"/>
                <a:gd name="connsiteY128" fmla="*/ 30853 h 4275461"/>
                <a:gd name="connsiteX129" fmla="*/ 3022289 w 3619883"/>
                <a:gd name="connsiteY129" fmla="*/ 10893 h 4275461"/>
                <a:gd name="connsiteX130" fmla="*/ 3054807 w 3619883"/>
                <a:gd name="connsiteY130" fmla="*/ 24226 h 4275461"/>
                <a:gd name="connsiteX131" fmla="*/ 3141892 w 3619883"/>
                <a:gd name="connsiteY131" fmla="*/ 51925 h 4275461"/>
                <a:gd name="connsiteX132" fmla="*/ 3185711 w 3619883"/>
                <a:gd name="connsiteY132" fmla="*/ 59881 h 4275461"/>
                <a:gd name="connsiteX133" fmla="*/ 3219056 w 3619883"/>
                <a:gd name="connsiteY133" fmla="*/ 55536 h 4275461"/>
                <a:gd name="connsiteX134" fmla="*/ 3263425 w 3619883"/>
                <a:gd name="connsiteY134" fmla="*/ 51706 h 4275461"/>
                <a:gd name="connsiteX135" fmla="*/ 3296219 w 3619883"/>
                <a:gd name="connsiteY135" fmla="*/ 59147 h 4275461"/>
                <a:gd name="connsiteX136" fmla="*/ 3319094 w 3619883"/>
                <a:gd name="connsiteY136" fmla="*/ 42500 h 4275461"/>
                <a:gd name="connsiteX137" fmla="*/ 3420511 w 3619883"/>
                <a:gd name="connsiteY137" fmla="*/ 0 h 4275461"/>
                <a:gd name="connsiteX138" fmla="*/ 3453305 w 3619883"/>
                <a:gd name="connsiteY138" fmla="*/ 7440 h 4275461"/>
                <a:gd name="connsiteX139" fmla="*/ 3496571 w 3619883"/>
                <a:gd name="connsiteY139" fmla="*/ 27182 h 4275461"/>
                <a:gd name="connsiteX140" fmla="*/ 3602117 w 3619883"/>
                <a:gd name="connsiteY140" fmla="*/ 132521 h 4275461"/>
                <a:gd name="connsiteX141" fmla="*/ 3619883 w 3619883"/>
                <a:gd name="connsiteY141" fmla="*/ 140049 h 4275461"/>
                <a:gd name="connsiteX142" fmla="*/ 3619883 w 3619883"/>
                <a:gd name="connsiteY14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70899 w 3619883"/>
                <a:gd name="connsiteY2" fmla="*/ 4128157 h 4275461"/>
                <a:gd name="connsiteX3" fmla="*/ 3327149 w 3619883"/>
                <a:gd name="connsiteY3" fmla="*/ 4128157 h 4275461"/>
                <a:gd name="connsiteX4" fmla="*/ 3269726 w 3619883"/>
                <a:gd name="connsiteY4" fmla="*/ 4275461 h 4275461"/>
                <a:gd name="connsiteX5" fmla="*/ 3052674 w 3619883"/>
                <a:gd name="connsiteY5" fmla="*/ 4275461 h 4275461"/>
                <a:gd name="connsiteX6" fmla="*/ 3096002 w 3619883"/>
                <a:gd name="connsiteY6" fmla="*/ 4128157 h 4275461"/>
                <a:gd name="connsiteX7" fmla="*/ 3137725 w 3619883"/>
                <a:gd name="connsiteY7" fmla="*/ 4128157 h 4275461"/>
                <a:gd name="connsiteX8" fmla="*/ 3137725 w 3619883"/>
                <a:gd name="connsiteY8" fmla="*/ 3951392 h 4275461"/>
                <a:gd name="connsiteX9" fmla="*/ 2959941 w 3619883"/>
                <a:gd name="connsiteY9" fmla="*/ 3951392 h 4275461"/>
                <a:gd name="connsiteX10" fmla="*/ 2959941 w 3619883"/>
                <a:gd name="connsiteY10" fmla="*/ 4128157 h 4275461"/>
                <a:gd name="connsiteX11" fmla="*/ 2996846 w 3619883"/>
                <a:gd name="connsiteY11" fmla="*/ 4128157 h 4275461"/>
                <a:gd name="connsiteX12" fmla="*/ 3014011 w 3619883"/>
                <a:gd name="connsiteY12" fmla="*/ 4275461 h 4275461"/>
                <a:gd name="connsiteX13" fmla="*/ 2761042 w 3619883"/>
                <a:gd name="connsiteY13" fmla="*/ 4275461 h 4275461"/>
                <a:gd name="connsiteX14" fmla="*/ 2761042 w 3619883"/>
                <a:gd name="connsiteY14" fmla="*/ 4128157 h 4275461"/>
                <a:gd name="connsiteX15" fmla="*/ 2826768 w 3619883"/>
                <a:gd name="connsiteY15" fmla="*/ 4128157 h 4275461"/>
                <a:gd name="connsiteX16" fmla="*/ 2826768 w 3619883"/>
                <a:gd name="connsiteY16" fmla="*/ 3951392 h 4275461"/>
                <a:gd name="connsiteX17" fmla="*/ 2648983 w 3619883"/>
                <a:gd name="connsiteY17" fmla="*/ 3951392 h 4275461"/>
                <a:gd name="connsiteX18" fmla="*/ 2648983 w 3619883"/>
                <a:gd name="connsiteY18" fmla="*/ 4128157 h 4275461"/>
                <a:gd name="connsiteX19" fmla="*/ 2690646 w 3619883"/>
                <a:gd name="connsiteY19" fmla="*/ 4128157 h 4275461"/>
                <a:gd name="connsiteX20" fmla="*/ 2690646 w 3619883"/>
                <a:gd name="connsiteY20" fmla="*/ 4275461 h 4275461"/>
                <a:gd name="connsiteX21" fmla="*/ 2511710 w 3619883"/>
                <a:gd name="connsiteY21" fmla="*/ 4275461 h 4275461"/>
                <a:gd name="connsiteX22" fmla="*/ 2454288 w 3619883"/>
                <a:gd name="connsiteY22" fmla="*/ 4128157 h 4275461"/>
                <a:gd name="connsiteX23" fmla="*/ 2515810 w 3619883"/>
                <a:gd name="connsiteY23" fmla="*/ 4128157 h 4275461"/>
                <a:gd name="connsiteX24" fmla="*/ 2515810 w 3619883"/>
                <a:gd name="connsiteY24" fmla="*/ 3951392 h 4275461"/>
                <a:gd name="connsiteX25" fmla="*/ 2338025 w 3619883"/>
                <a:gd name="connsiteY25" fmla="*/ 3951392 h 4275461"/>
                <a:gd name="connsiteX26" fmla="*/ 2338025 w 3619883"/>
                <a:gd name="connsiteY26" fmla="*/ 4128157 h 4275461"/>
                <a:gd name="connsiteX27" fmla="*/ 2395120 w 3619883"/>
                <a:gd name="connsiteY27" fmla="*/ 4128157 h 4275461"/>
                <a:gd name="connsiteX28" fmla="*/ 2337697 w 3619883"/>
                <a:gd name="connsiteY28" fmla="*/ 4275461 h 4275461"/>
                <a:gd name="connsiteX29" fmla="*/ 2150155 w 3619883"/>
                <a:gd name="connsiteY29" fmla="*/ 4275461 h 4275461"/>
                <a:gd name="connsiteX30" fmla="*/ 2150155 w 3619883"/>
                <a:gd name="connsiteY30" fmla="*/ 4128157 h 4275461"/>
                <a:gd name="connsiteX31" fmla="*/ 2204852 w 3619883"/>
                <a:gd name="connsiteY31" fmla="*/ 4128157 h 4275461"/>
                <a:gd name="connsiteX32" fmla="*/ 2204852 w 3619883"/>
                <a:gd name="connsiteY32" fmla="*/ 3951392 h 4275461"/>
                <a:gd name="connsiteX33" fmla="*/ 2027068 w 3619883"/>
                <a:gd name="connsiteY33" fmla="*/ 3951392 h 4275461"/>
                <a:gd name="connsiteX34" fmla="*/ 2027068 w 3619883"/>
                <a:gd name="connsiteY34" fmla="*/ 4128157 h 4275461"/>
                <a:gd name="connsiteX35" fmla="*/ 2079759 w 3619883"/>
                <a:gd name="connsiteY35" fmla="*/ 4128157 h 4275461"/>
                <a:gd name="connsiteX36" fmla="*/ 2079759 w 3619883"/>
                <a:gd name="connsiteY36" fmla="*/ 4275461 h 4275461"/>
                <a:gd name="connsiteX37" fmla="*/ 1824703 w 3619883"/>
                <a:gd name="connsiteY37" fmla="*/ 4275461 h 4275461"/>
                <a:gd name="connsiteX38" fmla="*/ 1834468 w 3619883"/>
                <a:gd name="connsiteY38" fmla="*/ 4128157 h 4275461"/>
                <a:gd name="connsiteX39" fmla="*/ 1893894 w 3619883"/>
                <a:gd name="connsiteY39" fmla="*/ 4128157 h 4275461"/>
                <a:gd name="connsiteX40" fmla="*/ 1893894 w 3619883"/>
                <a:gd name="connsiteY40" fmla="*/ 3951392 h 4275461"/>
                <a:gd name="connsiteX41" fmla="*/ 1716110 w 3619883"/>
                <a:gd name="connsiteY41" fmla="*/ 3951392 h 4275461"/>
                <a:gd name="connsiteX42" fmla="*/ 1716110 w 3619883"/>
                <a:gd name="connsiteY42" fmla="*/ 4006431 h 4275461"/>
                <a:gd name="connsiteX43" fmla="*/ 1703447 w 3619883"/>
                <a:gd name="connsiteY43" fmla="*/ 4007960 h 4275461"/>
                <a:gd name="connsiteX44" fmla="*/ 1716110 w 3619883"/>
                <a:gd name="connsiteY44" fmla="*/ 4044284 h 4275461"/>
                <a:gd name="connsiteX45" fmla="*/ 1716110 w 3619883"/>
                <a:gd name="connsiteY45" fmla="*/ 4128157 h 4275461"/>
                <a:gd name="connsiteX46" fmla="*/ 1745346 w 3619883"/>
                <a:gd name="connsiteY46" fmla="*/ 4128157 h 4275461"/>
                <a:gd name="connsiteX47" fmla="*/ 1796694 w 3619883"/>
                <a:gd name="connsiteY47" fmla="*/ 4275461 h 4275461"/>
                <a:gd name="connsiteX48" fmla="*/ 1558844 w 3619883"/>
                <a:gd name="connsiteY48" fmla="*/ 4275461 h 4275461"/>
                <a:gd name="connsiteX49" fmla="*/ 1517252 w 3619883"/>
                <a:gd name="connsiteY49" fmla="*/ 4128157 h 4275461"/>
                <a:gd name="connsiteX50" fmla="*/ 1582936 w 3619883"/>
                <a:gd name="connsiteY50" fmla="*/ 4128157 h 4275461"/>
                <a:gd name="connsiteX51" fmla="*/ 1582936 w 3619883"/>
                <a:gd name="connsiteY51" fmla="*/ 3951392 h 4275461"/>
                <a:gd name="connsiteX52" fmla="*/ 1405151 w 3619883"/>
                <a:gd name="connsiteY52" fmla="*/ 3951392 h 4275461"/>
                <a:gd name="connsiteX53" fmla="*/ 1405151 w 3619883"/>
                <a:gd name="connsiteY53" fmla="*/ 4128157 h 4275461"/>
                <a:gd name="connsiteX54" fmla="*/ 1468988 w 3619883"/>
                <a:gd name="connsiteY54" fmla="*/ 4128157 h 4275461"/>
                <a:gd name="connsiteX55" fmla="*/ 1427396 w 3619883"/>
                <a:gd name="connsiteY55" fmla="*/ 4275461 h 4275461"/>
                <a:gd name="connsiteX56" fmla="*/ 1210751 w 3619883"/>
                <a:gd name="connsiteY56" fmla="*/ 4275461 h 4275461"/>
                <a:gd name="connsiteX57" fmla="*/ 1210751 w 3619883"/>
                <a:gd name="connsiteY57" fmla="*/ 4128157 h 4275461"/>
                <a:gd name="connsiteX58" fmla="*/ 1271978 w 3619883"/>
                <a:gd name="connsiteY58" fmla="*/ 4128157 h 4275461"/>
                <a:gd name="connsiteX59" fmla="*/ 1271978 w 3619883"/>
                <a:gd name="connsiteY59" fmla="*/ 3951392 h 4275461"/>
                <a:gd name="connsiteX60" fmla="*/ 1094193 w 3619883"/>
                <a:gd name="connsiteY60" fmla="*/ 3951392 h 4275461"/>
                <a:gd name="connsiteX61" fmla="*/ 1094193 w 3619883"/>
                <a:gd name="connsiteY61" fmla="*/ 4128157 h 4275461"/>
                <a:gd name="connsiteX62" fmla="*/ 1140354 w 3619883"/>
                <a:gd name="connsiteY62" fmla="*/ 4128157 h 4275461"/>
                <a:gd name="connsiteX63" fmla="*/ 1140354 w 3619883"/>
                <a:gd name="connsiteY63" fmla="*/ 4275461 h 4275461"/>
                <a:gd name="connsiteX64" fmla="*/ 953807 w 3619883"/>
                <a:gd name="connsiteY64" fmla="*/ 4275461 h 4275461"/>
                <a:gd name="connsiteX65" fmla="*/ 912215 w 3619883"/>
                <a:gd name="connsiteY65" fmla="*/ 4128157 h 4275461"/>
                <a:gd name="connsiteX66" fmla="*/ 961020 w 3619883"/>
                <a:gd name="connsiteY66" fmla="*/ 4128157 h 4275461"/>
                <a:gd name="connsiteX67" fmla="*/ 961020 w 3619883"/>
                <a:gd name="connsiteY67" fmla="*/ 3951392 h 4275461"/>
                <a:gd name="connsiteX68" fmla="*/ 783235 w 3619883"/>
                <a:gd name="connsiteY68" fmla="*/ 3951392 h 4275461"/>
                <a:gd name="connsiteX69" fmla="*/ 783235 w 3619883"/>
                <a:gd name="connsiteY69" fmla="*/ 4128157 h 4275461"/>
                <a:gd name="connsiteX70" fmla="*/ 871024 w 3619883"/>
                <a:gd name="connsiteY70" fmla="*/ 4128157 h 4275461"/>
                <a:gd name="connsiteX71" fmla="*/ 829432 w 3619883"/>
                <a:gd name="connsiteY71" fmla="*/ 4275461 h 4275461"/>
                <a:gd name="connsiteX72" fmla="*/ 611484 w 3619883"/>
                <a:gd name="connsiteY72" fmla="*/ 4275461 h 4275461"/>
                <a:gd name="connsiteX73" fmla="*/ 621247 w 3619883"/>
                <a:gd name="connsiteY73" fmla="*/ 4128157 h 4275461"/>
                <a:gd name="connsiteX74" fmla="*/ 650062 w 3619883"/>
                <a:gd name="connsiteY74" fmla="*/ 4128157 h 4275461"/>
                <a:gd name="connsiteX75" fmla="*/ 650062 w 3619883"/>
                <a:gd name="connsiteY75" fmla="*/ 3951392 h 4275461"/>
                <a:gd name="connsiteX76" fmla="*/ 472277 w 3619883"/>
                <a:gd name="connsiteY76" fmla="*/ 3951392 h 4275461"/>
                <a:gd name="connsiteX77" fmla="*/ 472277 w 3619883"/>
                <a:gd name="connsiteY77" fmla="*/ 4128157 h 4275461"/>
                <a:gd name="connsiteX78" fmla="*/ 522650 w 3619883"/>
                <a:gd name="connsiteY78" fmla="*/ 4128157 h 4275461"/>
                <a:gd name="connsiteX79" fmla="*/ 573998 w 3619883"/>
                <a:gd name="connsiteY79" fmla="*/ 4275461 h 4275461"/>
                <a:gd name="connsiteX80" fmla="*/ 336164 w 3619883"/>
                <a:gd name="connsiteY80" fmla="*/ 4275461 h 4275461"/>
                <a:gd name="connsiteX81" fmla="*/ 294572 w 3619883"/>
                <a:gd name="connsiteY81" fmla="*/ 4128157 h 4275461"/>
                <a:gd name="connsiteX82" fmla="*/ 339106 w 3619883"/>
                <a:gd name="connsiteY82" fmla="*/ 4128157 h 4275461"/>
                <a:gd name="connsiteX83" fmla="*/ 339106 w 3619883"/>
                <a:gd name="connsiteY83" fmla="*/ 3951392 h 4275461"/>
                <a:gd name="connsiteX84" fmla="*/ 161321 w 3619883"/>
                <a:gd name="connsiteY84" fmla="*/ 3951392 h 4275461"/>
                <a:gd name="connsiteX85" fmla="*/ 161321 w 3619883"/>
                <a:gd name="connsiteY85" fmla="*/ 4128157 h 4275461"/>
                <a:gd name="connsiteX86" fmla="*/ 230914 w 3619883"/>
                <a:gd name="connsiteY86" fmla="*/ 4128157 h 4275461"/>
                <a:gd name="connsiteX87" fmla="*/ 189322 w 3619883"/>
                <a:gd name="connsiteY87" fmla="*/ 4275461 h 4275461"/>
                <a:gd name="connsiteX88" fmla="*/ 0 w 3619883"/>
                <a:gd name="connsiteY88" fmla="*/ 4275461 h 4275461"/>
                <a:gd name="connsiteX89" fmla="*/ 0 w 3619883"/>
                <a:gd name="connsiteY89" fmla="*/ 42229 h 4275461"/>
                <a:gd name="connsiteX90" fmla="*/ 42464 w 3619883"/>
                <a:gd name="connsiteY90" fmla="*/ 40518 h 4275461"/>
                <a:gd name="connsiteX91" fmla="*/ 137733 w 3619883"/>
                <a:gd name="connsiteY91" fmla="*/ 35355 h 4275461"/>
                <a:gd name="connsiteX92" fmla="*/ 270565 w 3619883"/>
                <a:gd name="connsiteY92" fmla="*/ 29759 h 4275461"/>
                <a:gd name="connsiteX93" fmla="*/ 479734 w 3619883"/>
                <a:gd name="connsiteY93" fmla="*/ 45455 h 4275461"/>
                <a:gd name="connsiteX94" fmla="*/ 524103 w 3619883"/>
                <a:gd name="connsiteY94" fmla="*/ 41625 h 4275461"/>
                <a:gd name="connsiteX95" fmla="*/ 624416 w 3619883"/>
                <a:gd name="connsiteY95" fmla="*/ 22696 h 4275461"/>
                <a:gd name="connsiteX96" fmla="*/ 657762 w 3619883"/>
                <a:gd name="connsiteY96" fmla="*/ 18351 h 4275461"/>
                <a:gd name="connsiteX97" fmla="*/ 690557 w 3619883"/>
                <a:gd name="connsiteY97" fmla="*/ 25792 h 4275461"/>
                <a:gd name="connsiteX98" fmla="*/ 745123 w 3619883"/>
                <a:gd name="connsiteY98" fmla="*/ 40157 h 4275461"/>
                <a:gd name="connsiteX99" fmla="*/ 789493 w 3619883"/>
                <a:gd name="connsiteY99" fmla="*/ 36327 h 4275461"/>
                <a:gd name="connsiteX100" fmla="*/ 854255 w 3619883"/>
                <a:gd name="connsiteY100" fmla="*/ 68887 h 4275461"/>
                <a:gd name="connsiteX101" fmla="*/ 897520 w 3619883"/>
                <a:gd name="connsiteY101" fmla="*/ 88629 h 4275461"/>
                <a:gd name="connsiteX102" fmla="*/ 940510 w 3619883"/>
                <a:gd name="connsiteY102" fmla="*/ 114265 h 4275461"/>
                <a:gd name="connsiteX103" fmla="*/ 1082712 w 3619883"/>
                <a:gd name="connsiteY103" fmla="*/ 144543 h 4275461"/>
                <a:gd name="connsiteX104" fmla="*/ 1205348 w 3619883"/>
                <a:gd name="connsiteY104" fmla="*/ 120753 h 4275461"/>
                <a:gd name="connsiteX105" fmla="*/ 1271764 w 3619883"/>
                <a:gd name="connsiteY105" fmla="*/ 117956 h 4275461"/>
                <a:gd name="connsiteX106" fmla="*/ 1315583 w 3619883"/>
                <a:gd name="connsiteY106" fmla="*/ 125912 h 4275461"/>
                <a:gd name="connsiteX107" fmla="*/ 1359125 w 3619883"/>
                <a:gd name="connsiteY107" fmla="*/ 139761 h 4275461"/>
                <a:gd name="connsiteX108" fmla="*/ 1391919 w 3619883"/>
                <a:gd name="connsiteY108" fmla="*/ 147202 h 4275461"/>
                <a:gd name="connsiteX109" fmla="*/ 1436563 w 3619883"/>
                <a:gd name="connsiteY109" fmla="*/ 137480 h 4275461"/>
                <a:gd name="connsiteX110" fmla="*/ 1471566 w 3619883"/>
                <a:gd name="connsiteY110" fmla="*/ 97777 h 4275461"/>
                <a:gd name="connsiteX111" fmla="*/ 1505739 w 3619883"/>
                <a:gd name="connsiteY111" fmla="*/ 75753 h 4275461"/>
                <a:gd name="connsiteX112" fmla="*/ 1590891 w 3619883"/>
                <a:gd name="connsiteY112" fmla="*/ 144702 h 4275461"/>
                <a:gd name="connsiteX113" fmla="*/ 1625616 w 3619883"/>
                <a:gd name="connsiteY113" fmla="*/ 110893 h 4275461"/>
                <a:gd name="connsiteX114" fmla="*/ 1658964 w 3619883"/>
                <a:gd name="connsiteY114" fmla="*/ 106547 h 4275461"/>
                <a:gd name="connsiteX115" fmla="*/ 1746598 w 3619883"/>
                <a:gd name="connsiteY115" fmla="*/ 122460 h 4275461"/>
                <a:gd name="connsiteX116" fmla="*/ 1811913 w 3619883"/>
                <a:gd name="connsiteY116" fmla="*/ 143234 h 4275461"/>
                <a:gd name="connsiteX117" fmla="*/ 1856557 w 3619883"/>
                <a:gd name="connsiteY117" fmla="*/ 133511 h 4275461"/>
                <a:gd name="connsiteX118" fmla="*/ 2066003 w 3619883"/>
                <a:gd name="connsiteY118" fmla="*/ 143313 h 4275461"/>
                <a:gd name="connsiteX119" fmla="*/ 2177615 w 3619883"/>
                <a:gd name="connsiteY119" fmla="*/ 119007 h 4275461"/>
                <a:gd name="connsiteX120" fmla="*/ 2255883 w 3619883"/>
                <a:gd name="connsiteY120" fmla="*/ 99047 h 4275461"/>
                <a:gd name="connsiteX121" fmla="*/ 2344622 w 3619883"/>
                <a:gd name="connsiteY121" fmla="*/ 91388 h 4275461"/>
                <a:gd name="connsiteX122" fmla="*/ 2455682 w 3619883"/>
                <a:gd name="connsiteY122" fmla="*/ 78869 h 4275461"/>
                <a:gd name="connsiteX123" fmla="*/ 2632609 w 3619883"/>
                <a:gd name="connsiteY123" fmla="*/ 75338 h 4275461"/>
                <a:gd name="connsiteX124" fmla="*/ 2742291 w 3619883"/>
                <a:gd name="connsiteY124" fmla="*/ 92282 h 4275461"/>
                <a:gd name="connsiteX125" fmla="*/ 2851974 w 3619883"/>
                <a:gd name="connsiteY125" fmla="*/ 109227 h 4275461"/>
                <a:gd name="connsiteX126" fmla="*/ 2907643 w 3619883"/>
                <a:gd name="connsiteY126" fmla="*/ 100020 h 4275461"/>
                <a:gd name="connsiteX127" fmla="*/ 2944022 w 3619883"/>
                <a:gd name="connsiteY127" fmla="*/ 30853 h 4275461"/>
                <a:gd name="connsiteX128" fmla="*/ 3022289 w 3619883"/>
                <a:gd name="connsiteY128" fmla="*/ 10893 h 4275461"/>
                <a:gd name="connsiteX129" fmla="*/ 3054807 w 3619883"/>
                <a:gd name="connsiteY129" fmla="*/ 24226 h 4275461"/>
                <a:gd name="connsiteX130" fmla="*/ 3141892 w 3619883"/>
                <a:gd name="connsiteY130" fmla="*/ 51925 h 4275461"/>
                <a:gd name="connsiteX131" fmla="*/ 3185711 w 3619883"/>
                <a:gd name="connsiteY131" fmla="*/ 59881 h 4275461"/>
                <a:gd name="connsiteX132" fmla="*/ 3219056 w 3619883"/>
                <a:gd name="connsiteY132" fmla="*/ 55536 h 4275461"/>
                <a:gd name="connsiteX133" fmla="*/ 3263425 w 3619883"/>
                <a:gd name="connsiteY133" fmla="*/ 51706 h 4275461"/>
                <a:gd name="connsiteX134" fmla="*/ 3296219 w 3619883"/>
                <a:gd name="connsiteY134" fmla="*/ 59147 h 4275461"/>
                <a:gd name="connsiteX135" fmla="*/ 3319094 w 3619883"/>
                <a:gd name="connsiteY135" fmla="*/ 42500 h 4275461"/>
                <a:gd name="connsiteX136" fmla="*/ 3420511 w 3619883"/>
                <a:gd name="connsiteY136" fmla="*/ 0 h 4275461"/>
                <a:gd name="connsiteX137" fmla="*/ 3453305 w 3619883"/>
                <a:gd name="connsiteY137" fmla="*/ 7440 h 4275461"/>
                <a:gd name="connsiteX138" fmla="*/ 3496571 w 3619883"/>
                <a:gd name="connsiteY138" fmla="*/ 27182 h 4275461"/>
                <a:gd name="connsiteX139" fmla="*/ 3602117 w 3619883"/>
                <a:gd name="connsiteY139" fmla="*/ 132521 h 4275461"/>
                <a:gd name="connsiteX140" fmla="*/ 3619883 w 3619883"/>
                <a:gd name="connsiteY140" fmla="*/ 140049 h 4275461"/>
                <a:gd name="connsiteX141" fmla="*/ 3619883 w 3619883"/>
                <a:gd name="connsiteY14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70899 w 3619883"/>
                <a:gd name="connsiteY2" fmla="*/ 4128157 h 4275461"/>
                <a:gd name="connsiteX3" fmla="*/ 3269726 w 3619883"/>
                <a:gd name="connsiteY3" fmla="*/ 4275461 h 4275461"/>
                <a:gd name="connsiteX4" fmla="*/ 3052674 w 3619883"/>
                <a:gd name="connsiteY4" fmla="*/ 4275461 h 4275461"/>
                <a:gd name="connsiteX5" fmla="*/ 3096002 w 3619883"/>
                <a:gd name="connsiteY5" fmla="*/ 4128157 h 4275461"/>
                <a:gd name="connsiteX6" fmla="*/ 3137725 w 3619883"/>
                <a:gd name="connsiteY6" fmla="*/ 4128157 h 4275461"/>
                <a:gd name="connsiteX7" fmla="*/ 3137725 w 3619883"/>
                <a:gd name="connsiteY7" fmla="*/ 3951392 h 4275461"/>
                <a:gd name="connsiteX8" fmla="*/ 2959941 w 3619883"/>
                <a:gd name="connsiteY8" fmla="*/ 3951392 h 4275461"/>
                <a:gd name="connsiteX9" fmla="*/ 2959941 w 3619883"/>
                <a:gd name="connsiteY9" fmla="*/ 4128157 h 4275461"/>
                <a:gd name="connsiteX10" fmla="*/ 2996846 w 3619883"/>
                <a:gd name="connsiteY10" fmla="*/ 4128157 h 4275461"/>
                <a:gd name="connsiteX11" fmla="*/ 3014011 w 3619883"/>
                <a:gd name="connsiteY11" fmla="*/ 4275461 h 4275461"/>
                <a:gd name="connsiteX12" fmla="*/ 2761042 w 3619883"/>
                <a:gd name="connsiteY12" fmla="*/ 4275461 h 4275461"/>
                <a:gd name="connsiteX13" fmla="*/ 2761042 w 3619883"/>
                <a:gd name="connsiteY13" fmla="*/ 4128157 h 4275461"/>
                <a:gd name="connsiteX14" fmla="*/ 2826768 w 3619883"/>
                <a:gd name="connsiteY14" fmla="*/ 4128157 h 4275461"/>
                <a:gd name="connsiteX15" fmla="*/ 2826768 w 3619883"/>
                <a:gd name="connsiteY15" fmla="*/ 3951392 h 4275461"/>
                <a:gd name="connsiteX16" fmla="*/ 2648983 w 3619883"/>
                <a:gd name="connsiteY16" fmla="*/ 3951392 h 4275461"/>
                <a:gd name="connsiteX17" fmla="*/ 2648983 w 3619883"/>
                <a:gd name="connsiteY17" fmla="*/ 4128157 h 4275461"/>
                <a:gd name="connsiteX18" fmla="*/ 2690646 w 3619883"/>
                <a:gd name="connsiteY18" fmla="*/ 4128157 h 4275461"/>
                <a:gd name="connsiteX19" fmla="*/ 2690646 w 3619883"/>
                <a:gd name="connsiteY19" fmla="*/ 4275461 h 4275461"/>
                <a:gd name="connsiteX20" fmla="*/ 2511710 w 3619883"/>
                <a:gd name="connsiteY20" fmla="*/ 4275461 h 4275461"/>
                <a:gd name="connsiteX21" fmla="*/ 2454288 w 3619883"/>
                <a:gd name="connsiteY21" fmla="*/ 4128157 h 4275461"/>
                <a:gd name="connsiteX22" fmla="*/ 2515810 w 3619883"/>
                <a:gd name="connsiteY22" fmla="*/ 4128157 h 4275461"/>
                <a:gd name="connsiteX23" fmla="*/ 2515810 w 3619883"/>
                <a:gd name="connsiteY23" fmla="*/ 3951392 h 4275461"/>
                <a:gd name="connsiteX24" fmla="*/ 2338025 w 3619883"/>
                <a:gd name="connsiteY24" fmla="*/ 3951392 h 4275461"/>
                <a:gd name="connsiteX25" fmla="*/ 2338025 w 3619883"/>
                <a:gd name="connsiteY25" fmla="*/ 4128157 h 4275461"/>
                <a:gd name="connsiteX26" fmla="*/ 2395120 w 3619883"/>
                <a:gd name="connsiteY26" fmla="*/ 4128157 h 4275461"/>
                <a:gd name="connsiteX27" fmla="*/ 2337697 w 3619883"/>
                <a:gd name="connsiteY27" fmla="*/ 4275461 h 4275461"/>
                <a:gd name="connsiteX28" fmla="*/ 2150155 w 3619883"/>
                <a:gd name="connsiteY28" fmla="*/ 4275461 h 4275461"/>
                <a:gd name="connsiteX29" fmla="*/ 2150155 w 3619883"/>
                <a:gd name="connsiteY29" fmla="*/ 4128157 h 4275461"/>
                <a:gd name="connsiteX30" fmla="*/ 2204852 w 3619883"/>
                <a:gd name="connsiteY30" fmla="*/ 4128157 h 4275461"/>
                <a:gd name="connsiteX31" fmla="*/ 2204852 w 3619883"/>
                <a:gd name="connsiteY31" fmla="*/ 3951392 h 4275461"/>
                <a:gd name="connsiteX32" fmla="*/ 2027068 w 3619883"/>
                <a:gd name="connsiteY32" fmla="*/ 3951392 h 4275461"/>
                <a:gd name="connsiteX33" fmla="*/ 2027068 w 3619883"/>
                <a:gd name="connsiteY33" fmla="*/ 4128157 h 4275461"/>
                <a:gd name="connsiteX34" fmla="*/ 2079759 w 3619883"/>
                <a:gd name="connsiteY34" fmla="*/ 4128157 h 4275461"/>
                <a:gd name="connsiteX35" fmla="*/ 2079759 w 3619883"/>
                <a:gd name="connsiteY35" fmla="*/ 4275461 h 4275461"/>
                <a:gd name="connsiteX36" fmla="*/ 1824703 w 3619883"/>
                <a:gd name="connsiteY36" fmla="*/ 4275461 h 4275461"/>
                <a:gd name="connsiteX37" fmla="*/ 1834468 w 3619883"/>
                <a:gd name="connsiteY37" fmla="*/ 4128157 h 4275461"/>
                <a:gd name="connsiteX38" fmla="*/ 1893894 w 3619883"/>
                <a:gd name="connsiteY38" fmla="*/ 4128157 h 4275461"/>
                <a:gd name="connsiteX39" fmla="*/ 1893894 w 3619883"/>
                <a:gd name="connsiteY39" fmla="*/ 3951392 h 4275461"/>
                <a:gd name="connsiteX40" fmla="*/ 1716110 w 3619883"/>
                <a:gd name="connsiteY40" fmla="*/ 3951392 h 4275461"/>
                <a:gd name="connsiteX41" fmla="*/ 1716110 w 3619883"/>
                <a:gd name="connsiteY41" fmla="*/ 4006431 h 4275461"/>
                <a:gd name="connsiteX42" fmla="*/ 1703447 w 3619883"/>
                <a:gd name="connsiteY42" fmla="*/ 4007960 h 4275461"/>
                <a:gd name="connsiteX43" fmla="*/ 1716110 w 3619883"/>
                <a:gd name="connsiteY43" fmla="*/ 4044284 h 4275461"/>
                <a:gd name="connsiteX44" fmla="*/ 1716110 w 3619883"/>
                <a:gd name="connsiteY44" fmla="*/ 4128157 h 4275461"/>
                <a:gd name="connsiteX45" fmla="*/ 1745346 w 3619883"/>
                <a:gd name="connsiteY45" fmla="*/ 4128157 h 4275461"/>
                <a:gd name="connsiteX46" fmla="*/ 1796694 w 3619883"/>
                <a:gd name="connsiteY46" fmla="*/ 4275461 h 4275461"/>
                <a:gd name="connsiteX47" fmla="*/ 1558844 w 3619883"/>
                <a:gd name="connsiteY47" fmla="*/ 4275461 h 4275461"/>
                <a:gd name="connsiteX48" fmla="*/ 1517252 w 3619883"/>
                <a:gd name="connsiteY48" fmla="*/ 4128157 h 4275461"/>
                <a:gd name="connsiteX49" fmla="*/ 1582936 w 3619883"/>
                <a:gd name="connsiteY49" fmla="*/ 4128157 h 4275461"/>
                <a:gd name="connsiteX50" fmla="*/ 1582936 w 3619883"/>
                <a:gd name="connsiteY50" fmla="*/ 3951392 h 4275461"/>
                <a:gd name="connsiteX51" fmla="*/ 1405151 w 3619883"/>
                <a:gd name="connsiteY51" fmla="*/ 3951392 h 4275461"/>
                <a:gd name="connsiteX52" fmla="*/ 1405151 w 3619883"/>
                <a:gd name="connsiteY52" fmla="*/ 4128157 h 4275461"/>
                <a:gd name="connsiteX53" fmla="*/ 1468988 w 3619883"/>
                <a:gd name="connsiteY53" fmla="*/ 4128157 h 4275461"/>
                <a:gd name="connsiteX54" fmla="*/ 1427396 w 3619883"/>
                <a:gd name="connsiteY54" fmla="*/ 4275461 h 4275461"/>
                <a:gd name="connsiteX55" fmla="*/ 1210751 w 3619883"/>
                <a:gd name="connsiteY55" fmla="*/ 4275461 h 4275461"/>
                <a:gd name="connsiteX56" fmla="*/ 1210751 w 3619883"/>
                <a:gd name="connsiteY56" fmla="*/ 4128157 h 4275461"/>
                <a:gd name="connsiteX57" fmla="*/ 1271978 w 3619883"/>
                <a:gd name="connsiteY57" fmla="*/ 4128157 h 4275461"/>
                <a:gd name="connsiteX58" fmla="*/ 1271978 w 3619883"/>
                <a:gd name="connsiteY58" fmla="*/ 3951392 h 4275461"/>
                <a:gd name="connsiteX59" fmla="*/ 1094193 w 3619883"/>
                <a:gd name="connsiteY59" fmla="*/ 3951392 h 4275461"/>
                <a:gd name="connsiteX60" fmla="*/ 1094193 w 3619883"/>
                <a:gd name="connsiteY60" fmla="*/ 4128157 h 4275461"/>
                <a:gd name="connsiteX61" fmla="*/ 1140354 w 3619883"/>
                <a:gd name="connsiteY61" fmla="*/ 4128157 h 4275461"/>
                <a:gd name="connsiteX62" fmla="*/ 1140354 w 3619883"/>
                <a:gd name="connsiteY62" fmla="*/ 4275461 h 4275461"/>
                <a:gd name="connsiteX63" fmla="*/ 953807 w 3619883"/>
                <a:gd name="connsiteY63" fmla="*/ 4275461 h 4275461"/>
                <a:gd name="connsiteX64" fmla="*/ 912215 w 3619883"/>
                <a:gd name="connsiteY64" fmla="*/ 4128157 h 4275461"/>
                <a:gd name="connsiteX65" fmla="*/ 961020 w 3619883"/>
                <a:gd name="connsiteY65" fmla="*/ 4128157 h 4275461"/>
                <a:gd name="connsiteX66" fmla="*/ 961020 w 3619883"/>
                <a:gd name="connsiteY66" fmla="*/ 3951392 h 4275461"/>
                <a:gd name="connsiteX67" fmla="*/ 783235 w 3619883"/>
                <a:gd name="connsiteY67" fmla="*/ 3951392 h 4275461"/>
                <a:gd name="connsiteX68" fmla="*/ 783235 w 3619883"/>
                <a:gd name="connsiteY68" fmla="*/ 4128157 h 4275461"/>
                <a:gd name="connsiteX69" fmla="*/ 871024 w 3619883"/>
                <a:gd name="connsiteY69" fmla="*/ 4128157 h 4275461"/>
                <a:gd name="connsiteX70" fmla="*/ 829432 w 3619883"/>
                <a:gd name="connsiteY70" fmla="*/ 4275461 h 4275461"/>
                <a:gd name="connsiteX71" fmla="*/ 611484 w 3619883"/>
                <a:gd name="connsiteY71" fmla="*/ 4275461 h 4275461"/>
                <a:gd name="connsiteX72" fmla="*/ 621247 w 3619883"/>
                <a:gd name="connsiteY72" fmla="*/ 4128157 h 4275461"/>
                <a:gd name="connsiteX73" fmla="*/ 650062 w 3619883"/>
                <a:gd name="connsiteY73" fmla="*/ 4128157 h 4275461"/>
                <a:gd name="connsiteX74" fmla="*/ 650062 w 3619883"/>
                <a:gd name="connsiteY74" fmla="*/ 3951392 h 4275461"/>
                <a:gd name="connsiteX75" fmla="*/ 472277 w 3619883"/>
                <a:gd name="connsiteY75" fmla="*/ 3951392 h 4275461"/>
                <a:gd name="connsiteX76" fmla="*/ 472277 w 3619883"/>
                <a:gd name="connsiteY76" fmla="*/ 4128157 h 4275461"/>
                <a:gd name="connsiteX77" fmla="*/ 522650 w 3619883"/>
                <a:gd name="connsiteY77" fmla="*/ 4128157 h 4275461"/>
                <a:gd name="connsiteX78" fmla="*/ 573998 w 3619883"/>
                <a:gd name="connsiteY78" fmla="*/ 4275461 h 4275461"/>
                <a:gd name="connsiteX79" fmla="*/ 336164 w 3619883"/>
                <a:gd name="connsiteY79" fmla="*/ 4275461 h 4275461"/>
                <a:gd name="connsiteX80" fmla="*/ 294572 w 3619883"/>
                <a:gd name="connsiteY80" fmla="*/ 4128157 h 4275461"/>
                <a:gd name="connsiteX81" fmla="*/ 339106 w 3619883"/>
                <a:gd name="connsiteY81" fmla="*/ 4128157 h 4275461"/>
                <a:gd name="connsiteX82" fmla="*/ 339106 w 3619883"/>
                <a:gd name="connsiteY82" fmla="*/ 3951392 h 4275461"/>
                <a:gd name="connsiteX83" fmla="*/ 161321 w 3619883"/>
                <a:gd name="connsiteY83" fmla="*/ 3951392 h 4275461"/>
                <a:gd name="connsiteX84" fmla="*/ 161321 w 3619883"/>
                <a:gd name="connsiteY84" fmla="*/ 4128157 h 4275461"/>
                <a:gd name="connsiteX85" fmla="*/ 230914 w 3619883"/>
                <a:gd name="connsiteY85" fmla="*/ 4128157 h 4275461"/>
                <a:gd name="connsiteX86" fmla="*/ 189322 w 3619883"/>
                <a:gd name="connsiteY86" fmla="*/ 4275461 h 4275461"/>
                <a:gd name="connsiteX87" fmla="*/ 0 w 3619883"/>
                <a:gd name="connsiteY87" fmla="*/ 4275461 h 4275461"/>
                <a:gd name="connsiteX88" fmla="*/ 0 w 3619883"/>
                <a:gd name="connsiteY88" fmla="*/ 42229 h 4275461"/>
                <a:gd name="connsiteX89" fmla="*/ 42464 w 3619883"/>
                <a:gd name="connsiteY89" fmla="*/ 40518 h 4275461"/>
                <a:gd name="connsiteX90" fmla="*/ 137733 w 3619883"/>
                <a:gd name="connsiteY90" fmla="*/ 35355 h 4275461"/>
                <a:gd name="connsiteX91" fmla="*/ 270565 w 3619883"/>
                <a:gd name="connsiteY91" fmla="*/ 29759 h 4275461"/>
                <a:gd name="connsiteX92" fmla="*/ 479734 w 3619883"/>
                <a:gd name="connsiteY92" fmla="*/ 45455 h 4275461"/>
                <a:gd name="connsiteX93" fmla="*/ 524103 w 3619883"/>
                <a:gd name="connsiteY93" fmla="*/ 41625 h 4275461"/>
                <a:gd name="connsiteX94" fmla="*/ 624416 w 3619883"/>
                <a:gd name="connsiteY94" fmla="*/ 22696 h 4275461"/>
                <a:gd name="connsiteX95" fmla="*/ 657762 w 3619883"/>
                <a:gd name="connsiteY95" fmla="*/ 18351 h 4275461"/>
                <a:gd name="connsiteX96" fmla="*/ 690557 w 3619883"/>
                <a:gd name="connsiteY96" fmla="*/ 25792 h 4275461"/>
                <a:gd name="connsiteX97" fmla="*/ 745123 w 3619883"/>
                <a:gd name="connsiteY97" fmla="*/ 40157 h 4275461"/>
                <a:gd name="connsiteX98" fmla="*/ 789493 w 3619883"/>
                <a:gd name="connsiteY98" fmla="*/ 36327 h 4275461"/>
                <a:gd name="connsiteX99" fmla="*/ 854255 w 3619883"/>
                <a:gd name="connsiteY99" fmla="*/ 68887 h 4275461"/>
                <a:gd name="connsiteX100" fmla="*/ 897520 w 3619883"/>
                <a:gd name="connsiteY100" fmla="*/ 88629 h 4275461"/>
                <a:gd name="connsiteX101" fmla="*/ 940510 w 3619883"/>
                <a:gd name="connsiteY101" fmla="*/ 114265 h 4275461"/>
                <a:gd name="connsiteX102" fmla="*/ 1082712 w 3619883"/>
                <a:gd name="connsiteY102" fmla="*/ 144543 h 4275461"/>
                <a:gd name="connsiteX103" fmla="*/ 1205348 w 3619883"/>
                <a:gd name="connsiteY103" fmla="*/ 120753 h 4275461"/>
                <a:gd name="connsiteX104" fmla="*/ 1271764 w 3619883"/>
                <a:gd name="connsiteY104" fmla="*/ 117956 h 4275461"/>
                <a:gd name="connsiteX105" fmla="*/ 1315583 w 3619883"/>
                <a:gd name="connsiteY105" fmla="*/ 125912 h 4275461"/>
                <a:gd name="connsiteX106" fmla="*/ 1359125 w 3619883"/>
                <a:gd name="connsiteY106" fmla="*/ 139761 h 4275461"/>
                <a:gd name="connsiteX107" fmla="*/ 1391919 w 3619883"/>
                <a:gd name="connsiteY107" fmla="*/ 147202 h 4275461"/>
                <a:gd name="connsiteX108" fmla="*/ 1436563 w 3619883"/>
                <a:gd name="connsiteY108" fmla="*/ 137480 h 4275461"/>
                <a:gd name="connsiteX109" fmla="*/ 1471566 w 3619883"/>
                <a:gd name="connsiteY109" fmla="*/ 97777 h 4275461"/>
                <a:gd name="connsiteX110" fmla="*/ 1505739 w 3619883"/>
                <a:gd name="connsiteY110" fmla="*/ 75753 h 4275461"/>
                <a:gd name="connsiteX111" fmla="*/ 1590891 w 3619883"/>
                <a:gd name="connsiteY111" fmla="*/ 144702 h 4275461"/>
                <a:gd name="connsiteX112" fmla="*/ 1625616 w 3619883"/>
                <a:gd name="connsiteY112" fmla="*/ 110893 h 4275461"/>
                <a:gd name="connsiteX113" fmla="*/ 1658964 w 3619883"/>
                <a:gd name="connsiteY113" fmla="*/ 106547 h 4275461"/>
                <a:gd name="connsiteX114" fmla="*/ 1746598 w 3619883"/>
                <a:gd name="connsiteY114" fmla="*/ 122460 h 4275461"/>
                <a:gd name="connsiteX115" fmla="*/ 1811913 w 3619883"/>
                <a:gd name="connsiteY115" fmla="*/ 143234 h 4275461"/>
                <a:gd name="connsiteX116" fmla="*/ 1856557 w 3619883"/>
                <a:gd name="connsiteY116" fmla="*/ 133511 h 4275461"/>
                <a:gd name="connsiteX117" fmla="*/ 2066003 w 3619883"/>
                <a:gd name="connsiteY117" fmla="*/ 143313 h 4275461"/>
                <a:gd name="connsiteX118" fmla="*/ 2177615 w 3619883"/>
                <a:gd name="connsiteY118" fmla="*/ 119007 h 4275461"/>
                <a:gd name="connsiteX119" fmla="*/ 2255883 w 3619883"/>
                <a:gd name="connsiteY119" fmla="*/ 99047 h 4275461"/>
                <a:gd name="connsiteX120" fmla="*/ 2344622 w 3619883"/>
                <a:gd name="connsiteY120" fmla="*/ 91388 h 4275461"/>
                <a:gd name="connsiteX121" fmla="*/ 2455682 w 3619883"/>
                <a:gd name="connsiteY121" fmla="*/ 78869 h 4275461"/>
                <a:gd name="connsiteX122" fmla="*/ 2632609 w 3619883"/>
                <a:gd name="connsiteY122" fmla="*/ 75338 h 4275461"/>
                <a:gd name="connsiteX123" fmla="*/ 2742291 w 3619883"/>
                <a:gd name="connsiteY123" fmla="*/ 92282 h 4275461"/>
                <a:gd name="connsiteX124" fmla="*/ 2851974 w 3619883"/>
                <a:gd name="connsiteY124" fmla="*/ 109227 h 4275461"/>
                <a:gd name="connsiteX125" fmla="*/ 2907643 w 3619883"/>
                <a:gd name="connsiteY125" fmla="*/ 100020 h 4275461"/>
                <a:gd name="connsiteX126" fmla="*/ 2944022 w 3619883"/>
                <a:gd name="connsiteY126" fmla="*/ 30853 h 4275461"/>
                <a:gd name="connsiteX127" fmla="*/ 3022289 w 3619883"/>
                <a:gd name="connsiteY127" fmla="*/ 10893 h 4275461"/>
                <a:gd name="connsiteX128" fmla="*/ 3054807 w 3619883"/>
                <a:gd name="connsiteY128" fmla="*/ 24226 h 4275461"/>
                <a:gd name="connsiteX129" fmla="*/ 3141892 w 3619883"/>
                <a:gd name="connsiteY129" fmla="*/ 51925 h 4275461"/>
                <a:gd name="connsiteX130" fmla="*/ 3185711 w 3619883"/>
                <a:gd name="connsiteY130" fmla="*/ 59881 h 4275461"/>
                <a:gd name="connsiteX131" fmla="*/ 3219056 w 3619883"/>
                <a:gd name="connsiteY131" fmla="*/ 55536 h 4275461"/>
                <a:gd name="connsiteX132" fmla="*/ 3263425 w 3619883"/>
                <a:gd name="connsiteY132" fmla="*/ 51706 h 4275461"/>
                <a:gd name="connsiteX133" fmla="*/ 3296219 w 3619883"/>
                <a:gd name="connsiteY133" fmla="*/ 59147 h 4275461"/>
                <a:gd name="connsiteX134" fmla="*/ 3319094 w 3619883"/>
                <a:gd name="connsiteY134" fmla="*/ 42500 h 4275461"/>
                <a:gd name="connsiteX135" fmla="*/ 3420511 w 3619883"/>
                <a:gd name="connsiteY135" fmla="*/ 0 h 4275461"/>
                <a:gd name="connsiteX136" fmla="*/ 3453305 w 3619883"/>
                <a:gd name="connsiteY136" fmla="*/ 7440 h 4275461"/>
                <a:gd name="connsiteX137" fmla="*/ 3496571 w 3619883"/>
                <a:gd name="connsiteY137" fmla="*/ 27182 h 4275461"/>
                <a:gd name="connsiteX138" fmla="*/ 3602117 w 3619883"/>
                <a:gd name="connsiteY138" fmla="*/ 132521 h 4275461"/>
                <a:gd name="connsiteX139" fmla="*/ 3619883 w 3619883"/>
                <a:gd name="connsiteY139" fmla="*/ 140049 h 4275461"/>
                <a:gd name="connsiteX140" fmla="*/ 3619883 w 3619883"/>
                <a:gd name="connsiteY14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4128157 h 4275461"/>
                <a:gd name="connsiteX6" fmla="*/ 3137725 w 3619883"/>
                <a:gd name="connsiteY6" fmla="*/ 3951392 h 4275461"/>
                <a:gd name="connsiteX7" fmla="*/ 2959941 w 3619883"/>
                <a:gd name="connsiteY7" fmla="*/ 3951392 h 4275461"/>
                <a:gd name="connsiteX8" fmla="*/ 2959941 w 3619883"/>
                <a:gd name="connsiteY8" fmla="*/ 4128157 h 4275461"/>
                <a:gd name="connsiteX9" fmla="*/ 2996846 w 3619883"/>
                <a:gd name="connsiteY9" fmla="*/ 4128157 h 4275461"/>
                <a:gd name="connsiteX10" fmla="*/ 3014011 w 3619883"/>
                <a:gd name="connsiteY10" fmla="*/ 4275461 h 4275461"/>
                <a:gd name="connsiteX11" fmla="*/ 2761042 w 3619883"/>
                <a:gd name="connsiteY11" fmla="*/ 4275461 h 4275461"/>
                <a:gd name="connsiteX12" fmla="*/ 2761042 w 3619883"/>
                <a:gd name="connsiteY12" fmla="*/ 4128157 h 4275461"/>
                <a:gd name="connsiteX13" fmla="*/ 2826768 w 3619883"/>
                <a:gd name="connsiteY13" fmla="*/ 4128157 h 4275461"/>
                <a:gd name="connsiteX14" fmla="*/ 2826768 w 3619883"/>
                <a:gd name="connsiteY14" fmla="*/ 3951392 h 4275461"/>
                <a:gd name="connsiteX15" fmla="*/ 2648983 w 3619883"/>
                <a:gd name="connsiteY15" fmla="*/ 3951392 h 4275461"/>
                <a:gd name="connsiteX16" fmla="*/ 2648983 w 3619883"/>
                <a:gd name="connsiteY16" fmla="*/ 4128157 h 4275461"/>
                <a:gd name="connsiteX17" fmla="*/ 2690646 w 3619883"/>
                <a:gd name="connsiteY17" fmla="*/ 4128157 h 4275461"/>
                <a:gd name="connsiteX18" fmla="*/ 2690646 w 3619883"/>
                <a:gd name="connsiteY18" fmla="*/ 4275461 h 4275461"/>
                <a:gd name="connsiteX19" fmla="*/ 2511710 w 3619883"/>
                <a:gd name="connsiteY19" fmla="*/ 4275461 h 4275461"/>
                <a:gd name="connsiteX20" fmla="*/ 2454288 w 3619883"/>
                <a:gd name="connsiteY20" fmla="*/ 4128157 h 4275461"/>
                <a:gd name="connsiteX21" fmla="*/ 2515810 w 3619883"/>
                <a:gd name="connsiteY21" fmla="*/ 4128157 h 4275461"/>
                <a:gd name="connsiteX22" fmla="*/ 2515810 w 3619883"/>
                <a:gd name="connsiteY22" fmla="*/ 3951392 h 4275461"/>
                <a:gd name="connsiteX23" fmla="*/ 2338025 w 3619883"/>
                <a:gd name="connsiteY23" fmla="*/ 3951392 h 4275461"/>
                <a:gd name="connsiteX24" fmla="*/ 2338025 w 3619883"/>
                <a:gd name="connsiteY24" fmla="*/ 4128157 h 4275461"/>
                <a:gd name="connsiteX25" fmla="*/ 2395120 w 3619883"/>
                <a:gd name="connsiteY25" fmla="*/ 4128157 h 4275461"/>
                <a:gd name="connsiteX26" fmla="*/ 2337697 w 3619883"/>
                <a:gd name="connsiteY26" fmla="*/ 4275461 h 4275461"/>
                <a:gd name="connsiteX27" fmla="*/ 2150155 w 3619883"/>
                <a:gd name="connsiteY27" fmla="*/ 4275461 h 4275461"/>
                <a:gd name="connsiteX28" fmla="*/ 2150155 w 3619883"/>
                <a:gd name="connsiteY28" fmla="*/ 4128157 h 4275461"/>
                <a:gd name="connsiteX29" fmla="*/ 2204852 w 3619883"/>
                <a:gd name="connsiteY29" fmla="*/ 4128157 h 4275461"/>
                <a:gd name="connsiteX30" fmla="*/ 2204852 w 3619883"/>
                <a:gd name="connsiteY30" fmla="*/ 3951392 h 4275461"/>
                <a:gd name="connsiteX31" fmla="*/ 2027068 w 3619883"/>
                <a:gd name="connsiteY31" fmla="*/ 3951392 h 4275461"/>
                <a:gd name="connsiteX32" fmla="*/ 2027068 w 3619883"/>
                <a:gd name="connsiteY32" fmla="*/ 4128157 h 4275461"/>
                <a:gd name="connsiteX33" fmla="*/ 2079759 w 3619883"/>
                <a:gd name="connsiteY33" fmla="*/ 4128157 h 4275461"/>
                <a:gd name="connsiteX34" fmla="*/ 2079759 w 3619883"/>
                <a:gd name="connsiteY34" fmla="*/ 4275461 h 4275461"/>
                <a:gd name="connsiteX35" fmla="*/ 1824703 w 3619883"/>
                <a:gd name="connsiteY35" fmla="*/ 4275461 h 4275461"/>
                <a:gd name="connsiteX36" fmla="*/ 1834468 w 3619883"/>
                <a:gd name="connsiteY36" fmla="*/ 4128157 h 4275461"/>
                <a:gd name="connsiteX37" fmla="*/ 1893894 w 3619883"/>
                <a:gd name="connsiteY37" fmla="*/ 4128157 h 4275461"/>
                <a:gd name="connsiteX38" fmla="*/ 1893894 w 3619883"/>
                <a:gd name="connsiteY38" fmla="*/ 3951392 h 4275461"/>
                <a:gd name="connsiteX39" fmla="*/ 1716110 w 3619883"/>
                <a:gd name="connsiteY39" fmla="*/ 3951392 h 4275461"/>
                <a:gd name="connsiteX40" fmla="*/ 1716110 w 3619883"/>
                <a:gd name="connsiteY40" fmla="*/ 4006431 h 4275461"/>
                <a:gd name="connsiteX41" fmla="*/ 1703447 w 3619883"/>
                <a:gd name="connsiteY41" fmla="*/ 4007960 h 4275461"/>
                <a:gd name="connsiteX42" fmla="*/ 1716110 w 3619883"/>
                <a:gd name="connsiteY42" fmla="*/ 4044284 h 4275461"/>
                <a:gd name="connsiteX43" fmla="*/ 1716110 w 3619883"/>
                <a:gd name="connsiteY43" fmla="*/ 4128157 h 4275461"/>
                <a:gd name="connsiteX44" fmla="*/ 1745346 w 3619883"/>
                <a:gd name="connsiteY44" fmla="*/ 4128157 h 4275461"/>
                <a:gd name="connsiteX45" fmla="*/ 1796694 w 3619883"/>
                <a:gd name="connsiteY45" fmla="*/ 4275461 h 4275461"/>
                <a:gd name="connsiteX46" fmla="*/ 1558844 w 3619883"/>
                <a:gd name="connsiteY46" fmla="*/ 4275461 h 4275461"/>
                <a:gd name="connsiteX47" fmla="*/ 1517252 w 3619883"/>
                <a:gd name="connsiteY47" fmla="*/ 4128157 h 4275461"/>
                <a:gd name="connsiteX48" fmla="*/ 1582936 w 3619883"/>
                <a:gd name="connsiteY48" fmla="*/ 4128157 h 4275461"/>
                <a:gd name="connsiteX49" fmla="*/ 1582936 w 3619883"/>
                <a:gd name="connsiteY49" fmla="*/ 3951392 h 4275461"/>
                <a:gd name="connsiteX50" fmla="*/ 1405151 w 3619883"/>
                <a:gd name="connsiteY50" fmla="*/ 3951392 h 4275461"/>
                <a:gd name="connsiteX51" fmla="*/ 1405151 w 3619883"/>
                <a:gd name="connsiteY51" fmla="*/ 4128157 h 4275461"/>
                <a:gd name="connsiteX52" fmla="*/ 1468988 w 3619883"/>
                <a:gd name="connsiteY52" fmla="*/ 4128157 h 4275461"/>
                <a:gd name="connsiteX53" fmla="*/ 1427396 w 3619883"/>
                <a:gd name="connsiteY53" fmla="*/ 4275461 h 4275461"/>
                <a:gd name="connsiteX54" fmla="*/ 1210751 w 3619883"/>
                <a:gd name="connsiteY54" fmla="*/ 4275461 h 4275461"/>
                <a:gd name="connsiteX55" fmla="*/ 1210751 w 3619883"/>
                <a:gd name="connsiteY55" fmla="*/ 4128157 h 4275461"/>
                <a:gd name="connsiteX56" fmla="*/ 1271978 w 3619883"/>
                <a:gd name="connsiteY56" fmla="*/ 4128157 h 4275461"/>
                <a:gd name="connsiteX57" fmla="*/ 1271978 w 3619883"/>
                <a:gd name="connsiteY57" fmla="*/ 3951392 h 4275461"/>
                <a:gd name="connsiteX58" fmla="*/ 1094193 w 3619883"/>
                <a:gd name="connsiteY58" fmla="*/ 3951392 h 4275461"/>
                <a:gd name="connsiteX59" fmla="*/ 1094193 w 3619883"/>
                <a:gd name="connsiteY59" fmla="*/ 4128157 h 4275461"/>
                <a:gd name="connsiteX60" fmla="*/ 1140354 w 3619883"/>
                <a:gd name="connsiteY60" fmla="*/ 4128157 h 4275461"/>
                <a:gd name="connsiteX61" fmla="*/ 1140354 w 3619883"/>
                <a:gd name="connsiteY61" fmla="*/ 4275461 h 4275461"/>
                <a:gd name="connsiteX62" fmla="*/ 953807 w 3619883"/>
                <a:gd name="connsiteY62" fmla="*/ 4275461 h 4275461"/>
                <a:gd name="connsiteX63" fmla="*/ 912215 w 3619883"/>
                <a:gd name="connsiteY63" fmla="*/ 4128157 h 4275461"/>
                <a:gd name="connsiteX64" fmla="*/ 961020 w 3619883"/>
                <a:gd name="connsiteY64" fmla="*/ 4128157 h 4275461"/>
                <a:gd name="connsiteX65" fmla="*/ 961020 w 3619883"/>
                <a:gd name="connsiteY65" fmla="*/ 3951392 h 4275461"/>
                <a:gd name="connsiteX66" fmla="*/ 783235 w 3619883"/>
                <a:gd name="connsiteY66" fmla="*/ 3951392 h 4275461"/>
                <a:gd name="connsiteX67" fmla="*/ 783235 w 3619883"/>
                <a:gd name="connsiteY67" fmla="*/ 4128157 h 4275461"/>
                <a:gd name="connsiteX68" fmla="*/ 871024 w 3619883"/>
                <a:gd name="connsiteY68" fmla="*/ 4128157 h 4275461"/>
                <a:gd name="connsiteX69" fmla="*/ 829432 w 3619883"/>
                <a:gd name="connsiteY69" fmla="*/ 4275461 h 4275461"/>
                <a:gd name="connsiteX70" fmla="*/ 611484 w 3619883"/>
                <a:gd name="connsiteY70" fmla="*/ 4275461 h 4275461"/>
                <a:gd name="connsiteX71" fmla="*/ 621247 w 3619883"/>
                <a:gd name="connsiteY71" fmla="*/ 4128157 h 4275461"/>
                <a:gd name="connsiteX72" fmla="*/ 650062 w 3619883"/>
                <a:gd name="connsiteY72" fmla="*/ 4128157 h 4275461"/>
                <a:gd name="connsiteX73" fmla="*/ 650062 w 3619883"/>
                <a:gd name="connsiteY73" fmla="*/ 3951392 h 4275461"/>
                <a:gd name="connsiteX74" fmla="*/ 472277 w 3619883"/>
                <a:gd name="connsiteY74" fmla="*/ 3951392 h 4275461"/>
                <a:gd name="connsiteX75" fmla="*/ 472277 w 3619883"/>
                <a:gd name="connsiteY75" fmla="*/ 4128157 h 4275461"/>
                <a:gd name="connsiteX76" fmla="*/ 522650 w 3619883"/>
                <a:gd name="connsiteY76" fmla="*/ 4128157 h 4275461"/>
                <a:gd name="connsiteX77" fmla="*/ 573998 w 3619883"/>
                <a:gd name="connsiteY77" fmla="*/ 4275461 h 4275461"/>
                <a:gd name="connsiteX78" fmla="*/ 336164 w 3619883"/>
                <a:gd name="connsiteY78" fmla="*/ 4275461 h 4275461"/>
                <a:gd name="connsiteX79" fmla="*/ 294572 w 3619883"/>
                <a:gd name="connsiteY79" fmla="*/ 4128157 h 4275461"/>
                <a:gd name="connsiteX80" fmla="*/ 339106 w 3619883"/>
                <a:gd name="connsiteY80" fmla="*/ 4128157 h 4275461"/>
                <a:gd name="connsiteX81" fmla="*/ 339106 w 3619883"/>
                <a:gd name="connsiteY81" fmla="*/ 3951392 h 4275461"/>
                <a:gd name="connsiteX82" fmla="*/ 161321 w 3619883"/>
                <a:gd name="connsiteY82" fmla="*/ 3951392 h 4275461"/>
                <a:gd name="connsiteX83" fmla="*/ 161321 w 3619883"/>
                <a:gd name="connsiteY83" fmla="*/ 4128157 h 4275461"/>
                <a:gd name="connsiteX84" fmla="*/ 230914 w 3619883"/>
                <a:gd name="connsiteY84" fmla="*/ 4128157 h 4275461"/>
                <a:gd name="connsiteX85" fmla="*/ 189322 w 3619883"/>
                <a:gd name="connsiteY85" fmla="*/ 4275461 h 4275461"/>
                <a:gd name="connsiteX86" fmla="*/ 0 w 3619883"/>
                <a:gd name="connsiteY86" fmla="*/ 4275461 h 4275461"/>
                <a:gd name="connsiteX87" fmla="*/ 0 w 3619883"/>
                <a:gd name="connsiteY87" fmla="*/ 42229 h 4275461"/>
                <a:gd name="connsiteX88" fmla="*/ 42464 w 3619883"/>
                <a:gd name="connsiteY88" fmla="*/ 40518 h 4275461"/>
                <a:gd name="connsiteX89" fmla="*/ 137733 w 3619883"/>
                <a:gd name="connsiteY89" fmla="*/ 35355 h 4275461"/>
                <a:gd name="connsiteX90" fmla="*/ 270565 w 3619883"/>
                <a:gd name="connsiteY90" fmla="*/ 29759 h 4275461"/>
                <a:gd name="connsiteX91" fmla="*/ 479734 w 3619883"/>
                <a:gd name="connsiteY91" fmla="*/ 45455 h 4275461"/>
                <a:gd name="connsiteX92" fmla="*/ 524103 w 3619883"/>
                <a:gd name="connsiteY92" fmla="*/ 41625 h 4275461"/>
                <a:gd name="connsiteX93" fmla="*/ 624416 w 3619883"/>
                <a:gd name="connsiteY93" fmla="*/ 22696 h 4275461"/>
                <a:gd name="connsiteX94" fmla="*/ 657762 w 3619883"/>
                <a:gd name="connsiteY94" fmla="*/ 18351 h 4275461"/>
                <a:gd name="connsiteX95" fmla="*/ 690557 w 3619883"/>
                <a:gd name="connsiteY95" fmla="*/ 25792 h 4275461"/>
                <a:gd name="connsiteX96" fmla="*/ 745123 w 3619883"/>
                <a:gd name="connsiteY96" fmla="*/ 40157 h 4275461"/>
                <a:gd name="connsiteX97" fmla="*/ 789493 w 3619883"/>
                <a:gd name="connsiteY97" fmla="*/ 36327 h 4275461"/>
                <a:gd name="connsiteX98" fmla="*/ 854255 w 3619883"/>
                <a:gd name="connsiteY98" fmla="*/ 68887 h 4275461"/>
                <a:gd name="connsiteX99" fmla="*/ 897520 w 3619883"/>
                <a:gd name="connsiteY99" fmla="*/ 88629 h 4275461"/>
                <a:gd name="connsiteX100" fmla="*/ 940510 w 3619883"/>
                <a:gd name="connsiteY100" fmla="*/ 114265 h 4275461"/>
                <a:gd name="connsiteX101" fmla="*/ 1082712 w 3619883"/>
                <a:gd name="connsiteY101" fmla="*/ 144543 h 4275461"/>
                <a:gd name="connsiteX102" fmla="*/ 1205348 w 3619883"/>
                <a:gd name="connsiteY102" fmla="*/ 120753 h 4275461"/>
                <a:gd name="connsiteX103" fmla="*/ 1271764 w 3619883"/>
                <a:gd name="connsiteY103" fmla="*/ 117956 h 4275461"/>
                <a:gd name="connsiteX104" fmla="*/ 1315583 w 3619883"/>
                <a:gd name="connsiteY104" fmla="*/ 125912 h 4275461"/>
                <a:gd name="connsiteX105" fmla="*/ 1359125 w 3619883"/>
                <a:gd name="connsiteY105" fmla="*/ 139761 h 4275461"/>
                <a:gd name="connsiteX106" fmla="*/ 1391919 w 3619883"/>
                <a:gd name="connsiteY106" fmla="*/ 147202 h 4275461"/>
                <a:gd name="connsiteX107" fmla="*/ 1436563 w 3619883"/>
                <a:gd name="connsiteY107" fmla="*/ 137480 h 4275461"/>
                <a:gd name="connsiteX108" fmla="*/ 1471566 w 3619883"/>
                <a:gd name="connsiteY108" fmla="*/ 97777 h 4275461"/>
                <a:gd name="connsiteX109" fmla="*/ 1505739 w 3619883"/>
                <a:gd name="connsiteY109" fmla="*/ 75753 h 4275461"/>
                <a:gd name="connsiteX110" fmla="*/ 1590891 w 3619883"/>
                <a:gd name="connsiteY110" fmla="*/ 144702 h 4275461"/>
                <a:gd name="connsiteX111" fmla="*/ 1625616 w 3619883"/>
                <a:gd name="connsiteY111" fmla="*/ 110893 h 4275461"/>
                <a:gd name="connsiteX112" fmla="*/ 1658964 w 3619883"/>
                <a:gd name="connsiteY112" fmla="*/ 106547 h 4275461"/>
                <a:gd name="connsiteX113" fmla="*/ 1746598 w 3619883"/>
                <a:gd name="connsiteY113" fmla="*/ 122460 h 4275461"/>
                <a:gd name="connsiteX114" fmla="*/ 1811913 w 3619883"/>
                <a:gd name="connsiteY114" fmla="*/ 143234 h 4275461"/>
                <a:gd name="connsiteX115" fmla="*/ 1856557 w 3619883"/>
                <a:gd name="connsiteY115" fmla="*/ 133511 h 4275461"/>
                <a:gd name="connsiteX116" fmla="*/ 2066003 w 3619883"/>
                <a:gd name="connsiteY116" fmla="*/ 143313 h 4275461"/>
                <a:gd name="connsiteX117" fmla="*/ 2177615 w 3619883"/>
                <a:gd name="connsiteY117" fmla="*/ 119007 h 4275461"/>
                <a:gd name="connsiteX118" fmla="*/ 2255883 w 3619883"/>
                <a:gd name="connsiteY118" fmla="*/ 99047 h 4275461"/>
                <a:gd name="connsiteX119" fmla="*/ 2344622 w 3619883"/>
                <a:gd name="connsiteY119" fmla="*/ 91388 h 4275461"/>
                <a:gd name="connsiteX120" fmla="*/ 2455682 w 3619883"/>
                <a:gd name="connsiteY120" fmla="*/ 78869 h 4275461"/>
                <a:gd name="connsiteX121" fmla="*/ 2632609 w 3619883"/>
                <a:gd name="connsiteY121" fmla="*/ 75338 h 4275461"/>
                <a:gd name="connsiteX122" fmla="*/ 2742291 w 3619883"/>
                <a:gd name="connsiteY122" fmla="*/ 92282 h 4275461"/>
                <a:gd name="connsiteX123" fmla="*/ 2851974 w 3619883"/>
                <a:gd name="connsiteY123" fmla="*/ 109227 h 4275461"/>
                <a:gd name="connsiteX124" fmla="*/ 2907643 w 3619883"/>
                <a:gd name="connsiteY124" fmla="*/ 100020 h 4275461"/>
                <a:gd name="connsiteX125" fmla="*/ 2944022 w 3619883"/>
                <a:gd name="connsiteY125" fmla="*/ 30853 h 4275461"/>
                <a:gd name="connsiteX126" fmla="*/ 3022289 w 3619883"/>
                <a:gd name="connsiteY126" fmla="*/ 10893 h 4275461"/>
                <a:gd name="connsiteX127" fmla="*/ 3054807 w 3619883"/>
                <a:gd name="connsiteY127" fmla="*/ 24226 h 4275461"/>
                <a:gd name="connsiteX128" fmla="*/ 3141892 w 3619883"/>
                <a:gd name="connsiteY128" fmla="*/ 51925 h 4275461"/>
                <a:gd name="connsiteX129" fmla="*/ 3185711 w 3619883"/>
                <a:gd name="connsiteY129" fmla="*/ 59881 h 4275461"/>
                <a:gd name="connsiteX130" fmla="*/ 3219056 w 3619883"/>
                <a:gd name="connsiteY130" fmla="*/ 55536 h 4275461"/>
                <a:gd name="connsiteX131" fmla="*/ 3263425 w 3619883"/>
                <a:gd name="connsiteY131" fmla="*/ 51706 h 4275461"/>
                <a:gd name="connsiteX132" fmla="*/ 3296219 w 3619883"/>
                <a:gd name="connsiteY132" fmla="*/ 59147 h 4275461"/>
                <a:gd name="connsiteX133" fmla="*/ 3319094 w 3619883"/>
                <a:gd name="connsiteY133" fmla="*/ 42500 h 4275461"/>
                <a:gd name="connsiteX134" fmla="*/ 3420511 w 3619883"/>
                <a:gd name="connsiteY134" fmla="*/ 0 h 4275461"/>
                <a:gd name="connsiteX135" fmla="*/ 3453305 w 3619883"/>
                <a:gd name="connsiteY135" fmla="*/ 7440 h 4275461"/>
                <a:gd name="connsiteX136" fmla="*/ 3496571 w 3619883"/>
                <a:gd name="connsiteY136" fmla="*/ 27182 h 4275461"/>
                <a:gd name="connsiteX137" fmla="*/ 3602117 w 3619883"/>
                <a:gd name="connsiteY137" fmla="*/ 132521 h 4275461"/>
                <a:gd name="connsiteX138" fmla="*/ 3619883 w 3619883"/>
                <a:gd name="connsiteY138" fmla="*/ 140049 h 4275461"/>
                <a:gd name="connsiteX139" fmla="*/ 3619883 w 3619883"/>
                <a:gd name="connsiteY13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59941 w 3619883"/>
                <a:gd name="connsiteY6" fmla="*/ 3951392 h 4275461"/>
                <a:gd name="connsiteX7" fmla="*/ 2959941 w 3619883"/>
                <a:gd name="connsiteY7" fmla="*/ 4128157 h 4275461"/>
                <a:gd name="connsiteX8" fmla="*/ 2996846 w 3619883"/>
                <a:gd name="connsiteY8" fmla="*/ 4128157 h 4275461"/>
                <a:gd name="connsiteX9" fmla="*/ 3014011 w 3619883"/>
                <a:gd name="connsiteY9" fmla="*/ 4275461 h 4275461"/>
                <a:gd name="connsiteX10" fmla="*/ 2761042 w 3619883"/>
                <a:gd name="connsiteY10" fmla="*/ 4275461 h 4275461"/>
                <a:gd name="connsiteX11" fmla="*/ 2761042 w 3619883"/>
                <a:gd name="connsiteY11" fmla="*/ 4128157 h 4275461"/>
                <a:gd name="connsiteX12" fmla="*/ 2826768 w 3619883"/>
                <a:gd name="connsiteY12" fmla="*/ 4128157 h 4275461"/>
                <a:gd name="connsiteX13" fmla="*/ 2826768 w 3619883"/>
                <a:gd name="connsiteY13" fmla="*/ 3951392 h 4275461"/>
                <a:gd name="connsiteX14" fmla="*/ 2648983 w 3619883"/>
                <a:gd name="connsiteY14" fmla="*/ 3951392 h 4275461"/>
                <a:gd name="connsiteX15" fmla="*/ 2648983 w 3619883"/>
                <a:gd name="connsiteY15" fmla="*/ 4128157 h 4275461"/>
                <a:gd name="connsiteX16" fmla="*/ 2690646 w 3619883"/>
                <a:gd name="connsiteY16" fmla="*/ 4128157 h 4275461"/>
                <a:gd name="connsiteX17" fmla="*/ 2690646 w 3619883"/>
                <a:gd name="connsiteY17" fmla="*/ 4275461 h 4275461"/>
                <a:gd name="connsiteX18" fmla="*/ 2511710 w 3619883"/>
                <a:gd name="connsiteY18" fmla="*/ 4275461 h 4275461"/>
                <a:gd name="connsiteX19" fmla="*/ 2454288 w 3619883"/>
                <a:gd name="connsiteY19" fmla="*/ 4128157 h 4275461"/>
                <a:gd name="connsiteX20" fmla="*/ 2515810 w 3619883"/>
                <a:gd name="connsiteY20" fmla="*/ 4128157 h 4275461"/>
                <a:gd name="connsiteX21" fmla="*/ 2515810 w 3619883"/>
                <a:gd name="connsiteY21" fmla="*/ 3951392 h 4275461"/>
                <a:gd name="connsiteX22" fmla="*/ 2338025 w 3619883"/>
                <a:gd name="connsiteY22" fmla="*/ 3951392 h 4275461"/>
                <a:gd name="connsiteX23" fmla="*/ 2338025 w 3619883"/>
                <a:gd name="connsiteY23" fmla="*/ 4128157 h 4275461"/>
                <a:gd name="connsiteX24" fmla="*/ 2395120 w 3619883"/>
                <a:gd name="connsiteY24" fmla="*/ 4128157 h 4275461"/>
                <a:gd name="connsiteX25" fmla="*/ 2337697 w 3619883"/>
                <a:gd name="connsiteY25" fmla="*/ 4275461 h 4275461"/>
                <a:gd name="connsiteX26" fmla="*/ 2150155 w 3619883"/>
                <a:gd name="connsiteY26" fmla="*/ 4275461 h 4275461"/>
                <a:gd name="connsiteX27" fmla="*/ 2150155 w 3619883"/>
                <a:gd name="connsiteY27" fmla="*/ 4128157 h 4275461"/>
                <a:gd name="connsiteX28" fmla="*/ 2204852 w 3619883"/>
                <a:gd name="connsiteY28" fmla="*/ 4128157 h 4275461"/>
                <a:gd name="connsiteX29" fmla="*/ 2204852 w 3619883"/>
                <a:gd name="connsiteY29" fmla="*/ 3951392 h 4275461"/>
                <a:gd name="connsiteX30" fmla="*/ 2027068 w 3619883"/>
                <a:gd name="connsiteY30" fmla="*/ 3951392 h 4275461"/>
                <a:gd name="connsiteX31" fmla="*/ 2027068 w 3619883"/>
                <a:gd name="connsiteY31" fmla="*/ 4128157 h 4275461"/>
                <a:gd name="connsiteX32" fmla="*/ 2079759 w 3619883"/>
                <a:gd name="connsiteY32" fmla="*/ 4128157 h 4275461"/>
                <a:gd name="connsiteX33" fmla="*/ 2079759 w 3619883"/>
                <a:gd name="connsiteY33" fmla="*/ 4275461 h 4275461"/>
                <a:gd name="connsiteX34" fmla="*/ 1824703 w 3619883"/>
                <a:gd name="connsiteY34" fmla="*/ 4275461 h 4275461"/>
                <a:gd name="connsiteX35" fmla="*/ 1834468 w 3619883"/>
                <a:gd name="connsiteY35" fmla="*/ 4128157 h 4275461"/>
                <a:gd name="connsiteX36" fmla="*/ 1893894 w 3619883"/>
                <a:gd name="connsiteY36" fmla="*/ 4128157 h 4275461"/>
                <a:gd name="connsiteX37" fmla="*/ 1893894 w 3619883"/>
                <a:gd name="connsiteY37" fmla="*/ 3951392 h 4275461"/>
                <a:gd name="connsiteX38" fmla="*/ 1716110 w 3619883"/>
                <a:gd name="connsiteY38" fmla="*/ 3951392 h 4275461"/>
                <a:gd name="connsiteX39" fmla="*/ 1716110 w 3619883"/>
                <a:gd name="connsiteY39" fmla="*/ 4006431 h 4275461"/>
                <a:gd name="connsiteX40" fmla="*/ 1703447 w 3619883"/>
                <a:gd name="connsiteY40" fmla="*/ 4007960 h 4275461"/>
                <a:gd name="connsiteX41" fmla="*/ 1716110 w 3619883"/>
                <a:gd name="connsiteY41" fmla="*/ 4044284 h 4275461"/>
                <a:gd name="connsiteX42" fmla="*/ 1716110 w 3619883"/>
                <a:gd name="connsiteY42" fmla="*/ 4128157 h 4275461"/>
                <a:gd name="connsiteX43" fmla="*/ 1745346 w 3619883"/>
                <a:gd name="connsiteY43" fmla="*/ 4128157 h 4275461"/>
                <a:gd name="connsiteX44" fmla="*/ 1796694 w 3619883"/>
                <a:gd name="connsiteY44" fmla="*/ 4275461 h 4275461"/>
                <a:gd name="connsiteX45" fmla="*/ 1558844 w 3619883"/>
                <a:gd name="connsiteY45" fmla="*/ 4275461 h 4275461"/>
                <a:gd name="connsiteX46" fmla="*/ 1517252 w 3619883"/>
                <a:gd name="connsiteY46" fmla="*/ 4128157 h 4275461"/>
                <a:gd name="connsiteX47" fmla="*/ 1582936 w 3619883"/>
                <a:gd name="connsiteY47" fmla="*/ 4128157 h 4275461"/>
                <a:gd name="connsiteX48" fmla="*/ 1582936 w 3619883"/>
                <a:gd name="connsiteY48" fmla="*/ 3951392 h 4275461"/>
                <a:gd name="connsiteX49" fmla="*/ 1405151 w 3619883"/>
                <a:gd name="connsiteY49" fmla="*/ 3951392 h 4275461"/>
                <a:gd name="connsiteX50" fmla="*/ 1405151 w 3619883"/>
                <a:gd name="connsiteY50" fmla="*/ 4128157 h 4275461"/>
                <a:gd name="connsiteX51" fmla="*/ 1468988 w 3619883"/>
                <a:gd name="connsiteY51" fmla="*/ 4128157 h 4275461"/>
                <a:gd name="connsiteX52" fmla="*/ 1427396 w 3619883"/>
                <a:gd name="connsiteY52" fmla="*/ 4275461 h 4275461"/>
                <a:gd name="connsiteX53" fmla="*/ 1210751 w 3619883"/>
                <a:gd name="connsiteY53" fmla="*/ 4275461 h 4275461"/>
                <a:gd name="connsiteX54" fmla="*/ 1210751 w 3619883"/>
                <a:gd name="connsiteY54" fmla="*/ 4128157 h 4275461"/>
                <a:gd name="connsiteX55" fmla="*/ 1271978 w 3619883"/>
                <a:gd name="connsiteY55" fmla="*/ 4128157 h 4275461"/>
                <a:gd name="connsiteX56" fmla="*/ 1271978 w 3619883"/>
                <a:gd name="connsiteY56" fmla="*/ 3951392 h 4275461"/>
                <a:gd name="connsiteX57" fmla="*/ 1094193 w 3619883"/>
                <a:gd name="connsiteY57" fmla="*/ 3951392 h 4275461"/>
                <a:gd name="connsiteX58" fmla="*/ 1094193 w 3619883"/>
                <a:gd name="connsiteY58" fmla="*/ 4128157 h 4275461"/>
                <a:gd name="connsiteX59" fmla="*/ 1140354 w 3619883"/>
                <a:gd name="connsiteY59" fmla="*/ 4128157 h 4275461"/>
                <a:gd name="connsiteX60" fmla="*/ 1140354 w 3619883"/>
                <a:gd name="connsiteY60" fmla="*/ 4275461 h 4275461"/>
                <a:gd name="connsiteX61" fmla="*/ 953807 w 3619883"/>
                <a:gd name="connsiteY61" fmla="*/ 4275461 h 4275461"/>
                <a:gd name="connsiteX62" fmla="*/ 912215 w 3619883"/>
                <a:gd name="connsiteY62" fmla="*/ 4128157 h 4275461"/>
                <a:gd name="connsiteX63" fmla="*/ 961020 w 3619883"/>
                <a:gd name="connsiteY63" fmla="*/ 4128157 h 4275461"/>
                <a:gd name="connsiteX64" fmla="*/ 961020 w 3619883"/>
                <a:gd name="connsiteY64" fmla="*/ 3951392 h 4275461"/>
                <a:gd name="connsiteX65" fmla="*/ 783235 w 3619883"/>
                <a:gd name="connsiteY65" fmla="*/ 3951392 h 4275461"/>
                <a:gd name="connsiteX66" fmla="*/ 783235 w 3619883"/>
                <a:gd name="connsiteY66" fmla="*/ 4128157 h 4275461"/>
                <a:gd name="connsiteX67" fmla="*/ 871024 w 3619883"/>
                <a:gd name="connsiteY67" fmla="*/ 4128157 h 4275461"/>
                <a:gd name="connsiteX68" fmla="*/ 829432 w 3619883"/>
                <a:gd name="connsiteY68" fmla="*/ 4275461 h 4275461"/>
                <a:gd name="connsiteX69" fmla="*/ 611484 w 3619883"/>
                <a:gd name="connsiteY69" fmla="*/ 4275461 h 4275461"/>
                <a:gd name="connsiteX70" fmla="*/ 621247 w 3619883"/>
                <a:gd name="connsiteY70" fmla="*/ 4128157 h 4275461"/>
                <a:gd name="connsiteX71" fmla="*/ 650062 w 3619883"/>
                <a:gd name="connsiteY71" fmla="*/ 4128157 h 4275461"/>
                <a:gd name="connsiteX72" fmla="*/ 650062 w 3619883"/>
                <a:gd name="connsiteY72" fmla="*/ 3951392 h 4275461"/>
                <a:gd name="connsiteX73" fmla="*/ 472277 w 3619883"/>
                <a:gd name="connsiteY73" fmla="*/ 3951392 h 4275461"/>
                <a:gd name="connsiteX74" fmla="*/ 472277 w 3619883"/>
                <a:gd name="connsiteY74" fmla="*/ 4128157 h 4275461"/>
                <a:gd name="connsiteX75" fmla="*/ 522650 w 3619883"/>
                <a:gd name="connsiteY75" fmla="*/ 4128157 h 4275461"/>
                <a:gd name="connsiteX76" fmla="*/ 573998 w 3619883"/>
                <a:gd name="connsiteY76" fmla="*/ 4275461 h 4275461"/>
                <a:gd name="connsiteX77" fmla="*/ 336164 w 3619883"/>
                <a:gd name="connsiteY77" fmla="*/ 4275461 h 4275461"/>
                <a:gd name="connsiteX78" fmla="*/ 294572 w 3619883"/>
                <a:gd name="connsiteY78" fmla="*/ 4128157 h 4275461"/>
                <a:gd name="connsiteX79" fmla="*/ 339106 w 3619883"/>
                <a:gd name="connsiteY79" fmla="*/ 4128157 h 4275461"/>
                <a:gd name="connsiteX80" fmla="*/ 339106 w 3619883"/>
                <a:gd name="connsiteY80" fmla="*/ 3951392 h 4275461"/>
                <a:gd name="connsiteX81" fmla="*/ 161321 w 3619883"/>
                <a:gd name="connsiteY81" fmla="*/ 3951392 h 4275461"/>
                <a:gd name="connsiteX82" fmla="*/ 161321 w 3619883"/>
                <a:gd name="connsiteY82" fmla="*/ 4128157 h 4275461"/>
                <a:gd name="connsiteX83" fmla="*/ 230914 w 3619883"/>
                <a:gd name="connsiteY83" fmla="*/ 4128157 h 4275461"/>
                <a:gd name="connsiteX84" fmla="*/ 189322 w 3619883"/>
                <a:gd name="connsiteY84" fmla="*/ 4275461 h 4275461"/>
                <a:gd name="connsiteX85" fmla="*/ 0 w 3619883"/>
                <a:gd name="connsiteY85" fmla="*/ 4275461 h 4275461"/>
                <a:gd name="connsiteX86" fmla="*/ 0 w 3619883"/>
                <a:gd name="connsiteY86" fmla="*/ 42229 h 4275461"/>
                <a:gd name="connsiteX87" fmla="*/ 42464 w 3619883"/>
                <a:gd name="connsiteY87" fmla="*/ 40518 h 4275461"/>
                <a:gd name="connsiteX88" fmla="*/ 137733 w 3619883"/>
                <a:gd name="connsiteY88" fmla="*/ 35355 h 4275461"/>
                <a:gd name="connsiteX89" fmla="*/ 270565 w 3619883"/>
                <a:gd name="connsiteY89" fmla="*/ 29759 h 4275461"/>
                <a:gd name="connsiteX90" fmla="*/ 479734 w 3619883"/>
                <a:gd name="connsiteY90" fmla="*/ 45455 h 4275461"/>
                <a:gd name="connsiteX91" fmla="*/ 524103 w 3619883"/>
                <a:gd name="connsiteY91" fmla="*/ 41625 h 4275461"/>
                <a:gd name="connsiteX92" fmla="*/ 624416 w 3619883"/>
                <a:gd name="connsiteY92" fmla="*/ 22696 h 4275461"/>
                <a:gd name="connsiteX93" fmla="*/ 657762 w 3619883"/>
                <a:gd name="connsiteY93" fmla="*/ 18351 h 4275461"/>
                <a:gd name="connsiteX94" fmla="*/ 690557 w 3619883"/>
                <a:gd name="connsiteY94" fmla="*/ 25792 h 4275461"/>
                <a:gd name="connsiteX95" fmla="*/ 745123 w 3619883"/>
                <a:gd name="connsiteY95" fmla="*/ 40157 h 4275461"/>
                <a:gd name="connsiteX96" fmla="*/ 789493 w 3619883"/>
                <a:gd name="connsiteY96" fmla="*/ 36327 h 4275461"/>
                <a:gd name="connsiteX97" fmla="*/ 854255 w 3619883"/>
                <a:gd name="connsiteY97" fmla="*/ 68887 h 4275461"/>
                <a:gd name="connsiteX98" fmla="*/ 897520 w 3619883"/>
                <a:gd name="connsiteY98" fmla="*/ 88629 h 4275461"/>
                <a:gd name="connsiteX99" fmla="*/ 940510 w 3619883"/>
                <a:gd name="connsiteY99" fmla="*/ 114265 h 4275461"/>
                <a:gd name="connsiteX100" fmla="*/ 1082712 w 3619883"/>
                <a:gd name="connsiteY100" fmla="*/ 144543 h 4275461"/>
                <a:gd name="connsiteX101" fmla="*/ 1205348 w 3619883"/>
                <a:gd name="connsiteY101" fmla="*/ 120753 h 4275461"/>
                <a:gd name="connsiteX102" fmla="*/ 1271764 w 3619883"/>
                <a:gd name="connsiteY102" fmla="*/ 117956 h 4275461"/>
                <a:gd name="connsiteX103" fmla="*/ 1315583 w 3619883"/>
                <a:gd name="connsiteY103" fmla="*/ 125912 h 4275461"/>
                <a:gd name="connsiteX104" fmla="*/ 1359125 w 3619883"/>
                <a:gd name="connsiteY104" fmla="*/ 139761 h 4275461"/>
                <a:gd name="connsiteX105" fmla="*/ 1391919 w 3619883"/>
                <a:gd name="connsiteY105" fmla="*/ 147202 h 4275461"/>
                <a:gd name="connsiteX106" fmla="*/ 1436563 w 3619883"/>
                <a:gd name="connsiteY106" fmla="*/ 137480 h 4275461"/>
                <a:gd name="connsiteX107" fmla="*/ 1471566 w 3619883"/>
                <a:gd name="connsiteY107" fmla="*/ 97777 h 4275461"/>
                <a:gd name="connsiteX108" fmla="*/ 1505739 w 3619883"/>
                <a:gd name="connsiteY108" fmla="*/ 75753 h 4275461"/>
                <a:gd name="connsiteX109" fmla="*/ 1590891 w 3619883"/>
                <a:gd name="connsiteY109" fmla="*/ 144702 h 4275461"/>
                <a:gd name="connsiteX110" fmla="*/ 1625616 w 3619883"/>
                <a:gd name="connsiteY110" fmla="*/ 110893 h 4275461"/>
                <a:gd name="connsiteX111" fmla="*/ 1658964 w 3619883"/>
                <a:gd name="connsiteY111" fmla="*/ 106547 h 4275461"/>
                <a:gd name="connsiteX112" fmla="*/ 1746598 w 3619883"/>
                <a:gd name="connsiteY112" fmla="*/ 122460 h 4275461"/>
                <a:gd name="connsiteX113" fmla="*/ 1811913 w 3619883"/>
                <a:gd name="connsiteY113" fmla="*/ 143234 h 4275461"/>
                <a:gd name="connsiteX114" fmla="*/ 1856557 w 3619883"/>
                <a:gd name="connsiteY114" fmla="*/ 133511 h 4275461"/>
                <a:gd name="connsiteX115" fmla="*/ 2066003 w 3619883"/>
                <a:gd name="connsiteY115" fmla="*/ 143313 h 4275461"/>
                <a:gd name="connsiteX116" fmla="*/ 2177615 w 3619883"/>
                <a:gd name="connsiteY116" fmla="*/ 119007 h 4275461"/>
                <a:gd name="connsiteX117" fmla="*/ 2255883 w 3619883"/>
                <a:gd name="connsiteY117" fmla="*/ 99047 h 4275461"/>
                <a:gd name="connsiteX118" fmla="*/ 2344622 w 3619883"/>
                <a:gd name="connsiteY118" fmla="*/ 91388 h 4275461"/>
                <a:gd name="connsiteX119" fmla="*/ 2455682 w 3619883"/>
                <a:gd name="connsiteY119" fmla="*/ 78869 h 4275461"/>
                <a:gd name="connsiteX120" fmla="*/ 2632609 w 3619883"/>
                <a:gd name="connsiteY120" fmla="*/ 75338 h 4275461"/>
                <a:gd name="connsiteX121" fmla="*/ 2742291 w 3619883"/>
                <a:gd name="connsiteY121" fmla="*/ 92282 h 4275461"/>
                <a:gd name="connsiteX122" fmla="*/ 2851974 w 3619883"/>
                <a:gd name="connsiteY122" fmla="*/ 109227 h 4275461"/>
                <a:gd name="connsiteX123" fmla="*/ 2907643 w 3619883"/>
                <a:gd name="connsiteY123" fmla="*/ 100020 h 4275461"/>
                <a:gd name="connsiteX124" fmla="*/ 2944022 w 3619883"/>
                <a:gd name="connsiteY124" fmla="*/ 30853 h 4275461"/>
                <a:gd name="connsiteX125" fmla="*/ 3022289 w 3619883"/>
                <a:gd name="connsiteY125" fmla="*/ 10893 h 4275461"/>
                <a:gd name="connsiteX126" fmla="*/ 3054807 w 3619883"/>
                <a:gd name="connsiteY126" fmla="*/ 24226 h 4275461"/>
                <a:gd name="connsiteX127" fmla="*/ 3141892 w 3619883"/>
                <a:gd name="connsiteY127" fmla="*/ 51925 h 4275461"/>
                <a:gd name="connsiteX128" fmla="*/ 3185711 w 3619883"/>
                <a:gd name="connsiteY128" fmla="*/ 59881 h 4275461"/>
                <a:gd name="connsiteX129" fmla="*/ 3219056 w 3619883"/>
                <a:gd name="connsiteY129" fmla="*/ 55536 h 4275461"/>
                <a:gd name="connsiteX130" fmla="*/ 3263425 w 3619883"/>
                <a:gd name="connsiteY130" fmla="*/ 51706 h 4275461"/>
                <a:gd name="connsiteX131" fmla="*/ 3296219 w 3619883"/>
                <a:gd name="connsiteY131" fmla="*/ 59147 h 4275461"/>
                <a:gd name="connsiteX132" fmla="*/ 3319094 w 3619883"/>
                <a:gd name="connsiteY132" fmla="*/ 42500 h 4275461"/>
                <a:gd name="connsiteX133" fmla="*/ 3420511 w 3619883"/>
                <a:gd name="connsiteY133" fmla="*/ 0 h 4275461"/>
                <a:gd name="connsiteX134" fmla="*/ 3453305 w 3619883"/>
                <a:gd name="connsiteY134" fmla="*/ 7440 h 4275461"/>
                <a:gd name="connsiteX135" fmla="*/ 3496571 w 3619883"/>
                <a:gd name="connsiteY135" fmla="*/ 27182 h 4275461"/>
                <a:gd name="connsiteX136" fmla="*/ 3602117 w 3619883"/>
                <a:gd name="connsiteY136" fmla="*/ 132521 h 4275461"/>
                <a:gd name="connsiteX137" fmla="*/ 3619883 w 3619883"/>
                <a:gd name="connsiteY137" fmla="*/ 140049 h 4275461"/>
                <a:gd name="connsiteX138" fmla="*/ 3619883 w 3619883"/>
                <a:gd name="connsiteY13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59941 w 3619883"/>
                <a:gd name="connsiteY6" fmla="*/ 4128157 h 4275461"/>
                <a:gd name="connsiteX7" fmla="*/ 2996846 w 3619883"/>
                <a:gd name="connsiteY7" fmla="*/ 4128157 h 4275461"/>
                <a:gd name="connsiteX8" fmla="*/ 3014011 w 3619883"/>
                <a:gd name="connsiteY8" fmla="*/ 4275461 h 4275461"/>
                <a:gd name="connsiteX9" fmla="*/ 2761042 w 3619883"/>
                <a:gd name="connsiteY9" fmla="*/ 4275461 h 4275461"/>
                <a:gd name="connsiteX10" fmla="*/ 2761042 w 3619883"/>
                <a:gd name="connsiteY10" fmla="*/ 4128157 h 4275461"/>
                <a:gd name="connsiteX11" fmla="*/ 2826768 w 3619883"/>
                <a:gd name="connsiteY11" fmla="*/ 4128157 h 4275461"/>
                <a:gd name="connsiteX12" fmla="*/ 2826768 w 3619883"/>
                <a:gd name="connsiteY12" fmla="*/ 3951392 h 4275461"/>
                <a:gd name="connsiteX13" fmla="*/ 2648983 w 3619883"/>
                <a:gd name="connsiteY13" fmla="*/ 3951392 h 4275461"/>
                <a:gd name="connsiteX14" fmla="*/ 2648983 w 3619883"/>
                <a:gd name="connsiteY14" fmla="*/ 4128157 h 4275461"/>
                <a:gd name="connsiteX15" fmla="*/ 2690646 w 3619883"/>
                <a:gd name="connsiteY15" fmla="*/ 4128157 h 4275461"/>
                <a:gd name="connsiteX16" fmla="*/ 2690646 w 3619883"/>
                <a:gd name="connsiteY16" fmla="*/ 4275461 h 4275461"/>
                <a:gd name="connsiteX17" fmla="*/ 2511710 w 3619883"/>
                <a:gd name="connsiteY17" fmla="*/ 4275461 h 4275461"/>
                <a:gd name="connsiteX18" fmla="*/ 2454288 w 3619883"/>
                <a:gd name="connsiteY18" fmla="*/ 4128157 h 4275461"/>
                <a:gd name="connsiteX19" fmla="*/ 2515810 w 3619883"/>
                <a:gd name="connsiteY19" fmla="*/ 4128157 h 4275461"/>
                <a:gd name="connsiteX20" fmla="*/ 2515810 w 3619883"/>
                <a:gd name="connsiteY20" fmla="*/ 3951392 h 4275461"/>
                <a:gd name="connsiteX21" fmla="*/ 2338025 w 3619883"/>
                <a:gd name="connsiteY21" fmla="*/ 3951392 h 4275461"/>
                <a:gd name="connsiteX22" fmla="*/ 2338025 w 3619883"/>
                <a:gd name="connsiteY22" fmla="*/ 4128157 h 4275461"/>
                <a:gd name="connsiteX23" fmla="*/ 2395120 w 3619883"/>
                <a:gd name="connsiteY23" fmla="*/ 4128157 h 4275461"/>
                <a:gd name="connsiteX24" fmla="*/ 2337697 w 3619883"/>
                <a:gd name="connsiteY24" fmla="*/ 4275461 h 4275461"/>
                <a:gd name="connsiteX25" fmla="*/ 2150155 w 3619883"/>
                <a:gd name="connsiteY25" fmla="*/ 4275461 h 4275461"/>
                <a:gd name="connsiteX26" fmla="*/ 2150155 w 3619883"/>
                <a:gd name="connsiteY26" fmla="*/ 4128157 h 4275461"/>
                <a:gd name="connsiteX27" fmla="*/ 2204852 w 3619883"/>
                <a:gd name="connsiteY27" fmla="*/ 4128157 h 4275461"/>
                <a:gd name="connsiteX28" fmla="*/ 2204852 w 3619883"/>
                <a:gd name="connsiteY28" fmla="*/ 3951392 h 4275461"/>
                <a:gd name="connsiteX29" fmla="*/ 2027068 w 3619883"/>
                <a:gd name="connsiteY29" fmla="*/ 3951392 h 4275461"/>
                <a:gd name="connsiteX30" fmla="*/ 2027068 w 3619883"/>
                <a:gd name="connsiteY30" fmla="*/ 4128157 h 4275461"/>
                <a:gd name="connsiteX31" fmla="*/ 2079759 w 3619883"/>
                <a:gd name="connsiteY31" fmla="*/ 4128157 h 4275461"/>
                <a:gd name="connsiteX32" fmla="*/ 2079759 w 3619883"/>
                <a:gd name="connsiteY32" fmla="*/ 4275461 h 4275461"/>
                <a:gd name="connsiteX33" fmla="*/ 1824703 w 3619883"/>
                <a:gd name="connsiteY33" fmla="*/ 4275461 h 4275461"/>
                <a:gd name="connsiteX34" fmla="*/ 1834468 w 3619883"/>
                <a:gd name="connsiteY34" fmla="*/ 4128157 h 4275461"/>
                <a:gd name="connsiteX35" fmla="*/ 1893894 w 3619883"/>
                <a:gd name="connsiteY35" fmla="*/ 4128157 h 4275461"/>
                <a:gd name="connsiteX36" fmla="*/ 1893894 w 3619883"/>
                <a:gd name="connsiteY36" fmla="*/ 3951392 h 4275461"/>
                <a:gd name="connsiteX37" fmla="*/ 1716110 w 3619883"/>
                <a:gd name="connsiteY37" fmla="*/ 3951392 h 4275461"/>
                <a:gd name="connsiteX38" fmla="*/ 1716110 w 3619883"/>
                <a:gd name="connsiteY38" fmla="*/ 4006431 h 4275461"/>
                <a:gd name="connsiteX39" fmla="*/ 1703447 w 3619883"/>
                <a:gd name="connsiteY39" fmla="*/ 4007960 h 4275461"/>
                <a:gd name="connsiteX40" fmla="*/ 1716110 w 3619883"/>
                <a:gd name="connsiteY40" fmla="*/ 4044284 h 4275461"/>
                <a:gd name="connsiteX41" fmla="*/ 1716110 w 3619883"/>
                <a:gd name="connsiteY41" fmla="*/ 4128157 h 4275461"/>
                <a:gd name="connsiteX42" fmla="*/ 1745346 w 3619883"/>
                <a:gd name="connsiteY42" fmla="*/ 4128157 h 4275461"/>
                <a:gd name="connsiteX43" fmla="*/ 1796694 w 3619883"/>
                <a:gd name="connsiteY43" fmla="*/ 4275461 h 4275461"/>
                <a:gd name="connsiteX44" fmla="*/ 1558844 w 3619883"/>
                <a:gd name="connsiteY44" fmla="*/ 4275461 h 4275461"/>
                <a:gd name="connsiteX45" fmla="*/ 1517252 w 3619883"/>
                <a:gd name="connsiteY45" fmla="*/ 4128157 h 4275461"/>
                <a:gd name="connsiteX46" fmla="*/ 1582936 w 3619883"/>
                <a:gd name="connsiteY46" fmla="*/ 4128157 h 4275461"/>
                <a:gd name="connsiteX47" fmla="*/ 1582936 w 3619883"/>
                <a:gd name="connsiteY47" fmla="*/ 3951392 h 4275461"/>
                <a:gd name="connsiteX48" fmla="*/ 1405151 w 3619883"/>
                <a:gd name="connsiteY48" fmla="*/ 3951392 h 4275461"/>
                <a:gd name="connsiteX49" fmla="*/ 1405151 w 3619883"/>
                <a:gd name="connsiteY49" fmla="*/ 4128157 h 4275461"/>
                <a:gd name="connsiteX50" fmla="*/ 1468988 w 3619883"/>
                <a:gd name="connsiteY50" fmla="*/ 4128157 h 4275461"/>
                <a:gd name="connsiteX51" fmla="*/ 1427396 w 3619883"/>
                <a:gd name="connsiteY51" fmla="*/ 4275461 h 4275461"/>
                <a:gd name="connsiteX52" fmla="*/ 1210751 w 3619883"/>
                <a:gd name="connsiteY52" fmla="*/ 4275461 h 4275461"/>
                <a:gd name="connsiteX53" fmla="*/ 1210751 w 3619883"/>
                <a:gd name="connsiteY53" fmla="*/ 4128157 h 4275461"/>
                <a:gd name="connsiteX54" fmla="*/ 1271978 w 3619883"/>
                <a:gd name="connsiteY54" fmla="*/ 4128157 h 4275461"/>
                <a:gd name="connsiteX55" fmla="*/ 1271978 w 3619883"/>
                <a:gd name="connsiteY55" fmla="*/ 3951392 h 4275461"/>
                <a:gd name="connsiteX56" fmla="*/ 1094193 w 3619883"/>
                <a:gd name="connsiteY56" fmla="*/ 3951392 h 4275461"/>
                <a:gd name="connsiteX57" fmla="*/ 1094193 w 3619883"/>
                <a:gd name="connsiteY57" fmla="*/ 4128157 h 4275461"/>
                <a:gd name="connsiteX58" fmla="*/ 1140354 w 3619883"/>
                <a:gd name="connsiteY58" fmla="*/ 4128157 h 4275461"/>
                <a:gd name="connsiteX59" fmla="*/ 1140354 w 3619883"/>
                <a:gd name="connsiteY59" fmla="*/ 4275461 h 4275461"/>
                <a:gd name="connsiteX60" fmla="*/ 953807 w 3619883"/>
                <a:gd name="connsiteY60" fmla="*/ 4275461 h 4275461"/>
                <a:gd name="connsiteX61" fmla="*/ 912215 w 3619883"/>
                <a:gd name="connsiteY61" fmla="*/ 4128157 h 4275461"/>
                <a:gd name="connsiteX62" fmla="*/ 961020 w 3619883"/>
                <a:gd name="connsiteY62" fmla="*/ 4128157 h 4275461"/>
                <a:gd name="connsiteX63" fmla="*/ 961020 w 3619883"/>
                <a:gd name="connsiteY63" fmla="*/ 3951392 h 4275461"/>
                <a:gd name="connsiteX64" fmla="*/ 783235 w 3619883"/>
                <a:gd name="connsiteY64" fmla="*/ 3951392 h 4275461"/>
                <a:gd name="connsiteX65" fmla="*/ 783235 w 3619883"/>
                <a:gd name="connsiteY65" fmla="*/ 4128157 h 4275461"/>
                <a:gd name="connsiteX66" fmla="*/ 871024 w 3619883"/>
                <a:gd name="connsiteY66" fmla="*/ 4128157 h 4275461"/>
                <a:gd name="connsiteX67" fmla="*/ 829432 w 3619883"/>
                <a:gd name="connsiteY67" fmla="*/ 4275461 h 4275461"/>
                <a:gd name="connsiteX68" fmla="*/ 611484 w 3619883"/>
                <a:gd name="connsiteY68" fmla="*/ 4275461 h 4275461"/>
                <a:gd name="connsiteX69" fmla="*/ 621247 w 3619883"/>
                <a:gd name="connsiteY69" fmla="*/ 4128157 h 4275461"/>
                <a:gd name="connsiteX70" fmla="*/ 650062 w 3619883"/>
                <a:gd name="connsiteY70" fmla="*/ 4128157 h 4275461"/>
                <a:gd name="connsiteX71" fmla="*/ 650062 w 3619883"/>
                <a:gd name="connsiteY71" fmla="*/ 3951392 h 4275461"/>
                <a:gd name="connsiteX72" fmla="*/ 472277 w 3619883"/>
                <a:gd name="connsiteY72" fmla="*/ 3951392 h 4275461"/>
                <a:gd name="connsiteX73" fmla="*/ 472277 w 3619883"/>
                <a:gd name="connsiteY73" fmla="*/ 4128157 h 4275461"/>
                <a:gd name="connsiteX74" fmla="*/ 522650 w 3619883"/>
                <a:gd name="connsiteY74" fmla="*/ 4128157 h 4275461"/>
                <a:gd name="connsiteX75" fmla="*/ 573998 w 3619883"/>
                <a:gd name="connsiteY75" fmla="*/ 4275461 h 4275461"/>
                <a:gd name="connsiteX76" fmla="*/ 336164 w 3619883"/>
                <a:gd name="connsiteY76" fmla="*/ 4275461 h 4275461"/>
                <a:gd name="connsiteX77" fmla="*/ 294572 w 3619883"/>
                <a:gd name="connsiteY77" fmla="*/ 4128157 h 4275461"/>
                <a:gd name="connsiteX78" fmla="*/ 339106 w 3619883"/>
                <a:gd name="connsiteY78" fmla="*/ 4128157 h 4275461"/>
                <a:gd name="connsiteX79" fmla="*/ 339106 w 3619883"/>
                <a:gd name="connsiteY79" fmla="*/ 3951392 h 4275461"/>
                <a:gd name="connsiteX80" fmla="*/ 161321 w 3619883"/>
                <a:gd name="connsiteY80" fmla="*/ 3951392 h 4275461"/>
                <a:gd name="connsiteX81" fmla="*/ 161321 w 3619883"/>
                <a:gd name="connsiteY81" fmla="*/ 4128157 h 4275461"/>
                <a:gd name="connsiteX82" fmla="*/ 230914 w 3619883"/>
                <a:gd name="connsiteY82" fmla="*/ 4128157 h 4275461"/>
                <a:gd name="connsiteX83" fmla="*/ 189322 w 3619883"/>
                <a:gd name="connsiteY83" fmla="*/ 4275461 h 4275461"/>
                <a:gd name="connsiteX84" fmla="*/ 0 w 3619883"/>
                <a:gd name="connsiteY84" fmla="*/ 4275461 h 4275461"/>
                <a:gd name="connsiteX85" fmla="*/ 0 w 3619883"/>
                <a:gd name="connsiteY85" fmla="*/ 42229 h 4275461"/>
                <a:gd name="connsiteX86" fmla="*/ 42464 w 3619883"/>
                <a:gd name="connsiteY86" fmla="*/ 40518 h 4275461"/>
                <a:gd name="connsiteX87" fmla="*/ 137733 w 3619883"/>
                <a:gd name="connsiteY87" fmla="*/ 35355 h 4275461"/>
                <a:gd name="connsiteX88" fmla="*/ 270565 w 3619883"/>
                <a:gd name="connsiteY88" fmla="*/ 29759 h 4275461"/>
                <a:gd name="connsiteX89" fmla="*/ 479734 w 3619883"/>
                <a:gd name="connsiteY89" fmla="*/ 45455 h 4275461"/>
                <a:gd name="connsiteX90" fmla="*/ 524103 w 3619883"/>
                <a:gd name="connsiteY90" fmla="*/ 41625 h 4275461"/>
                <a:gd name="connsiteX91" fmla="*/ 624416 w 3619883"/>
                <a:gd name="connsiteY91" fmla="*/ 22696 h 4275461"/>
                <a:gd name="connsiteX92" fmla="*/ 657762 w 3619883"/>
                <a:gd name="connsiteY92" fmla="*/ 18351 h 4275461"/>
                <a:gd name="connsiteX93" fmla="*/ 690557 w 3619883"/>
                <a:gd name="connsiteY93" fmla="*/ 25792 h 4275461"/>
                <a:gd name="connsiteX94" fmla="*/ 745123 w 3619883"/>
                <a:gd name="connsiteY94" fmla="*/ 40157 h 4275461"/>
                <a:gd name="connsiteX95" fmla="*/ 789493 w 3619883"/>
                <a:gd name="connsiteY95" fmla="*/ 36327 h 4275461"/>
                <a:gd name="connsiteX96" fmla="*/ 854255 w 3619883"/>
                <a:gd name="connsiteY96" fmla="*/ 68887 h 4275461"/>
                <a:gd name="connsiteX97" fmla="*/ 897520 w 3619883"/>
                <a:gd name="connsiteY97" fmla="*/ 88629 h 4275461"/>
                <a:gd name="connsiteX98" fmla="*/ 940510 w 3619883"/>
                <a:gd name="connsiteY98" fmla="*/ 114265 h 4275461"/>
                <a:gd name="connsiteX99" fmla="*/ 1082712 w 3619883"/>
                <a:gd name="connsiteY99" fmla="*/ 144543 h 4275461"/>
                <a:gd name="connsiteX100" fmla="*/ 1205348 w 3619883"/>
                <a:gd name="connsiteY100" fmla="*/ 120753 h 4275461"/>
                <a:gd name="connsiteX101" fmla="*/ 1271764 w 3619883"/>
                <a:gd name="connsiteY101" fmla="*/ 117956 h 4275461"/>
                <a:gd name="connsiteX102" fmla="*/ 1315583 w 3619883"/>
                <a:gd name="connsiteY102" fmla="*/ 125912 h 4275461"/>
                <a:gd name="connsiteX103" fmla="*/ 1359125 w 3619883"/>
                <a:gd name="connsiteY103" fmla="*/ 139761 h 4275461"/>
                <a:gd name="connsiteX104" fmla="*/ 1391919 w 3619883"/>
                <a:gd name="connsiteY104" fmla="*/ 147202 h 4275461"/>
                <a:gd name="connsiteX105" fmla="*/ 1436563 w 3619883"/>
                <a:gd name="connsiteY105" fmla="*/ 137480 h 4275461"/>
                <a:gd name="connsiteX106" fmla="*/ 1471566 w 3619883"/>
                <a:gd name="connsiteY106" fmla="*/ 97777 h 4275461"/>
                <a:gd name="connsiteX107" fmla="*/ 1505739 w 3619883"/>
                <a:gd name="connsiteY107" fmla="*/ 75753 h 4275461"/>
                <a:gd name="connsiteX108" fmla="*/ 1590891 w 3619883"/>
                <a:gd name="connsiteY108" fmla="*/ 144702 h 4275461"/>
                <a:gd name="connsiteX109" fmla="*/ 1625616 w 3619883"/>
                <a:gd name="connsiteY109" fmla="*/ 110893 h 4275461"/>
                <a:gd name="connsiteX110" fmla="*/ 1658964 w 3619883"/>
                <a:gd name="connsiteY110" fmla="*/ 106547 h 4275461"/>
                <a:gd name="connsiteX111" fmla="*/ 1746598 w 3619883"/>
                <a:gd name="connsiteY111" fmla="*/ 122460 h 4275461"/>
                <a:gd name="connsiteX112" fmla="*/ 1811913 w 3619883"/>
                <a:gd name="connsiteY112" fmla="*/ 143234 h 4275461"/>
                <a:gd name="connsiteX113" fmla="*/ 1856557 w 3619883"/>
                <a:gd name="connsiteY113" fmla="*/ 133511 h 4275461"/>
                <a:gd name="connsiteX114" fmla="*/ 2066003 w 3619883"/>
                <a:gd name="connsiteY114" fmla="*/ 143313 h 4275461"/>
                <a:gd name="connsiteX115" fmla="*/ 2177615 w 3619883"/>
                <a:gd name="connsiteY115" fmla="*/ 119007 h 4275461"/>
                <a:gd name="connsiteX116" fmla="*/ 2255883 w 3619883"/>
                <a:gd name="connsiteY116" fmla="*/ 99047 h 4275461"/>
                <a:gd name="connsiteX117" fmla="*/ 2344622 w 3619883"/>
                <a:gd name="connsiteY117" fmla="*/ 91388 h 4275461"/>
                <a:gd name="connsiteX118" fmla="*/ 2455682 w 3619883"/>
                <a:gd name="connsiteY118" fmla="*/ 78869 h 4275461"/>
                <a:gd name="connsiteX119" fmla="*/ 2632609 w 3619883"/>
                <a:gd name="connsiteY119" fmla="*/ 75338 h 4275461"/>
                <a:gd name="connsiteX120" fmla="*/ 2742291 w 3619883"/>
                <a:gd name="connsiteY120" fmla="*/ 92282 h 4275461"/>
                <a:gd name="connsiteX121" fmla="*/ 2851974 w 3619883"/>
                <a:gd name="connsiteY121" fmla="*/ 109227 h 4275461"/>
                <a:gd name="connsiteX122" fmla="*/ 2907643 w 3619883"/>
                <a:gd name="connsiteY122" fmla="*/ 100020 h 4275461"/>
                <a:gd name="connsiteX123" fmla="*/ 2944022 w 3619883"/>
                <a:gd name="connsiteY123" fmla="*/ 30853 h 4275461"/>
                <a:gd name="connsiteX124" fmla="*/ 3022289 w 3619883"/>
                <a:gd name="connsiteY124" fmla="*/ 10893 h 4275461"/>
                <a:gd name="connsiteX125" fmla="*/ 3054807 w 3619883"/>
                <a:gd name="connsiteY125" fmla="*/ 24226 h 4275461"/>
                <a:gd name="connsiteX126" fmla="*/ 3141892 w 3619883"/>
                <a:gd name="connsiteY126" fmla="*/ 51925 h 4275461"/>
                <a:gd name="connsiteX127" fmla="*/ 3185711 w 3619883"/>
                <a:gd name="connsiteY127" fmla="*/ 59881 h 4275461"/>
                <a:gd name="connsiteX128" fmla="*/ 3219056 w 3619883"/>
                <a:gd name="connsiteY128" fmla="*/ 55536 h 4275461"/>
                <a:gd name="connsiteX129" fmla="*/ 3263425 w 3619883"/>
                <a:gd name="connsiteY129" fmla="*/ 51706 h 4275461"/>
                <a:gd name="connsiteX130" fmla="*/ 3296219 w 3619883"/>
                <a:gd name="connsiteY130" fmla="*/ 59147 h 4275461"/>
                <a:gd name="connsiteX131" fmla="*/ 3319094 w 3619883"/>
                <a:gd name="connsiteY131" fmla="*/ 42500 h 4275461"/>
                <a:gd name="connsiteX132" fmla="*/ 3420511 w 3619883"/>
                <a:gd name="connsiteY132" fmla="*/ 0 h 4275461"/>
                <a:gd name="connsiteX133" fmla="*/ 3453305 w 3619883"/>
                <a:gd name="connsiteY133" fmla="*/ 7440 h 4275461"/>
                <a:gd name="connsiteX134" fmla="*/ 3496571 w 3619883"/>
                <a:gd name="connsiteY134" fmla="*/ 27182 h 4275461"/>
                <a:gd name="connsiteX135" fmla="*/ 3602117 w 3619883"/>
                <a:gd name="connsiteY135" fmla="*/ 132521 h 4275461"/>
                <a:gd name="connsiteX136" fmla="*/ 3619883 w 3619883"/>
                <a:gd name="connsiteY136" fmla="*/ 140049 h 4275461"/>
                <a:gd name="connsiteX137" fmla="*/ 3619883 w 3619883"/>
                <a:gd name="connsiteY13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96846 w 3619883"/>
                <a:gd name="connsiteY6" fmla="*/ 4128157 h 4275461"/>
                <a:gd name="connsiteX7" fmla="*/ 3014011 w 3619883"/>
                <a:gd name="connsiteY7" fmla="*/ 4275461 h 4275461"/>
                <a:gd name="connsiteX8" fmla="*/ 2761042 w 3619883"/>
                <a:gd name="connsiteY8" fmla="*/ 4275461 h 4275461"/>
                <a:gd name="connsiteX9" fmla="*/ 2761042 w 3619883"/>
                <a:gd name="connsiteY9" fmla="*/ 4128157 h 4275461"/>
                <a:gd name="connsiteX10" fmla="*/ 2826768 w 3619883"/>
                <a:gd name="connsiteY10" fmla="*/ 4128157 h 4275461"/>
                <a:gd name="connsiteX11" fmla="*/ 2826768 w 3619883"/>
                <a:gd name="connsiteY11" fmla="*/ 3951392 h 4275461"/>
                <a:gd name="connsiteX12" fmla="*/ 2648983 w 3619883"/>
                <a:gd name="connsiteY12" fmla="*/ 3951392 h 4275461"/>
                <a:gd name="connsiteX13" fmla="*/ 2648983 w 3619883"/>
                <a:gd name="connsiteY13" fmla="*/ 4128157 h 4275461"/>
                <a:gd name="connsiteX14" fmla="*/ 2690646 w 3619883"/>
                <a:gd name="connsiteY14" fmla="*/ 4128157 h 4275461"/>
                <a:gd name="connsiteX15" fmla="*/ 2690646 w 3619883"/>
                <a:gd name="connsiteY15" fmla="*/ 4275461 h 4275461"/>
                <a:gd name="connsiteX16" fmla="*/ 2511710 w 3619883"/>
                <a:gd name="connsiteY16" fmla="*/ 4275461 h 4275461"/>
                <a:gd name="connsiteX17" fmla="*/ 2454288 w 3619883"/>
                <a:gd name="connsiteY17" fmla="*/ 4128157 h 4275461"/>
                <a:gd name="connsiteX18" fmla="*/ 2515810 w 3619883"/>
                <a:gd name="connsiteY18" fmla="*/ 4128157 h 4275461"/>
                <a:gd name="connsiteX19" fmla="*/ 2515810 w 3619883"/>
                <a:gd name="connsiteY19" fmla="*/ 3951392 h 4275461"/>
                <a:gd name="connsiteX20" fmla="*/ 2338025 w 3619883"/>
                <a:gd name="connsiteY20" fmla="*/ 3951392 h 4275461"/>
                <a:gd name="connsiteX21" fmla="*/ 2338025 w 3619883"/>
                <a:gd name="connsiteY21" fmla="*/ 4128157 h 4275461"/>
                <a:gd name="connsiteX22" fmla="*/ 2395120 w 3619883"/>
                <a:gd name="connsiteY22" fmla="*/ 4128157 h 4275461"/>
                <a:gd name="connsiteX23" fmla="*/ 2337697 w 3619883"/>
                <a:gd name="connsiteY23" fmla="*/ 4275461 h 4275461"/>
                <a:gd name="connsiteX24" fmla="*/ 2150155 w 3619883"/>
                <a:gd name="connsiteY24" fmla="*/ 4275461 h 4275461"/>
                <a:gd name="connsiteX25" fmla="*/ 2150155 w 3619883"/>
                <a:gd name="connsiteY25" fmla="*/ 4128157 h 4275461"/>
                <a:gd name="connsiteX26" fmla="*/ 2204852 w 3619883"/>
                <a:gd name="connsiteY26" fmla="*/ 4128157 h 4275461"/>
                <a:gd name="connsiteX27" fmla="*/ 2204852 w 3619883"/>
                <a:gd name="connsiteY27" fmla="*/ 3951392 h 4275461"/>
                <a:gd name="connsiteX28" fmla="*/ 2027068 w 3619883"/>
                <a:gd name="connsiteY28" fmla="*/ 3951392 h 4275461"/>
                <a:gd name="connsiteX29" fmla="*/ 2027068 w 3619883"/>
                <a:gd name="connsiteY29" fmla="*/ 4128157 h 4275461"/>
                <a:gd name="connsiteX30" fmla="*/ 2079759 w 3619883"/>
                <a:gd name="connsiteY30" fmla="*/ 4128157 h 4275461"/>
                <a:gd name="connsiteX31" fmla="*/ 2079759 w 3619883"/>
                <a:gd name="connsiteY31" fmla="*/ 4275461 h 4275461"/>
                <a:gd name="connsiteX32" fmla="*/ 1824703 w 3619883"/>
                <a:gd name="connsiteY32" fmla="*/ 4275461 h 4275461"/>
                <a:gd name="connsiteX33" fmla="*/ 1834468 w 3619883"/>
                <a:gd name="connsiteY33" fmla="*/ 4128157 h 4275461"/>
                <a:gd name="connsiteX34" fmla="*/ 1893894 w 3619883"/>
                <a:gd name="connsiteY34" fmla="*/ 4128157 h 4275461"/>
                <a:gd name="connsiteX35" fmla="*/ 1893894 w 3619883"/>
                <a:gd name="connsiteY35" fmla="*/ 3951392 h 4275461"/>
                <a:gd name="connsiteX36" fmla="*/ 1716110 w 3619883"/>
                <a:gd name="connsiteY36" fmla="*/ 3951392 h 4275461"/>
                <a:gd name="connsiteX37" fmla="*/ 1716110 w 3619883"/>
                <a:gd name="connsiteY37" fmla="*/ 4006431 h 4275461"/>
                <a:gd name="connsiteX38" fmla="*/ 1703447 w 3619883"/>
                <a:gd name="connsiteY38" fmla="*/ 4007960 h 4275461"/>
                <a:gd name="connsiteX39" fmla="*/ 1716110 w 3619883"/>
                <a:gd name="connsiteY39" fmla="*/ 4044284 h 4275461"/>
                <a:gd name="connsiteX40" fmla="*/ 1716110 w 3619883"/>
                <a:gd name="connsiteY40" fmla="*/ 4128157 h 4275461"/>
                <a:gd name="connsiteX41" fmla="*/ 1745346 w 3619883"/>
                <a:gd name="connsiteY41" fmla="*/ 4128157 h 4275461"/>
                <a:gd name="connsiteX42" fmla="*/ 1796694 w 3619883"/>
                <a:gd name="connsiteY42" fmla="*/ 4275461 h 4275461"/>
                <a:gd name="connsiteX43" fmla="*/ 1558844 w 3619883"/>
                <a:gd name="connsiteY43" fmla="*/ 4275461 h 4275461"/>
                <a:gd name="connsiteX44" fmla="*/ 1517252 w 3619883"/>
                <a:gd name="connsiteY44" fmla="*/ 4128157 h 4275461"/>
                <a:gd name="connsiteX45" fmla="*/ 1582936 w 3619883"/>
                <a:gd name="connsiteY45" fmla="*/ 4128157 h 4275461"/>
                <a:gd name="connsiteX46" fmla="*/ 1582936 w 3619883"/>
                <a:gd name="connsiteY46" fmla="*/ 3951392 h 4275461"/>
                <a:gd name="connsiteX47" fmla="*/ 1405151 w 3619883"/>
                <a:gd name="connsiteY47" fmla="*/ 3951392 h 4275461"/>
                <a:gd name="connsiteX48" fmla="*/ 1405151 w 3619883"/>
                <a:gd name="connsiteY48" fmla="*/ 4128157 h 4275461"/>
                <a:gd name="connsiteX49" fmla="*/ 1468988 w 3619883"/>
                <a:gd name="connsiteY49" fmla="*/ 4128157 h 4275461"/>
                <a:gd name="connsiteX50" fmla="*/ 1427396 w 3619883"/>
                <a:gd name="connsiteY50" fmla="*/ 4275461 h 4275461"/>
                <a:gd name="connsiteX51" fmla="*/ 1210751 w 3619883"/>
                <a:gd name="connsiteY51" fmla="*/ 4275461 h 4275461"/>
                <a:gd name="connsiteX52" fmla="*/ 1210751 w 3619883"/>
                <a:gd name="connsiteY52" fmla="*/ 4128157 h 4275461"/>
                <a:gd name="connsiteX53" fmla="*/ 1271978 w 3619883"/>
                <a:gd name="connsiteY53" fmla="*/ 4128157 h 4275461"/>
                <a:gd name="connsiteX54" fmla="*/ 1271978 w 3619883"/>
                <a:gd name="connsiteY54" fmla="*/ 3951392 h 4275461"/>
                <a:gd name="connsiteX55" fmla="*/ 1094193 w 3619883"/>
                <a:gd name="connsiteY55" fmla="*/ 3951392 h 4275461"/>
                <a:gd name="connsiteX56" fmla="*/ 1094193 w 3619883"/>
                <a:gd name="connsiteY56" fmla="*/ 4128157 h 4275461"/>
                <a:gd name="connsiteX57" fmla="*/ 1140354 w 3619883"/>
                <a:gd name="connsiteY57" fmla="*/ 4128157 h 4275461"/>
                <a:gd name="connsiteX58" fmla="*/ 1140354 w 3619883"/>
                <a:gd name="connsiteY58" fmla="*/ 4275461 h 4275461"/>
                <a:gd name="connsiteX59" fmla="*/ 953807 w 3619883"/>
                <a:gd name="connsiteY59" fmla="*/ 4275461 h 4275461"/>
                <a:gd name="connsiteX60" fmla="*/ 912215 w 3619883"/>
                <a:gd name="connsiteY60" fmla="*/ 4128157 h 4275461"/>
                <a:gd name="connsiteX61" fmla="*/ 961020 w 3619883"/>
                <a:gd name="connsiteY61" fmla="*/ 4128157 h 4275461"/>
                <a:gd name="connsiteX62" fmla="*/ 961020 w 3619883"/>
                <a:gd name="connsiteY62" fmla="*/ 3951392 h 4275461"/>
                <a:gd name="connsiteX63" fmla="*/ 783235 w 3619883"/>
                <a:gd name="connsiteY63" fmla="*/ 3951392 h 4275461"/>
                <a:gd name="connsiteX64" fmla="*/ 783235 w 3619883"/>
                <a:gd name="connsiteY64" fmla="*/ 4128157 h 4275461"/>
                <a:gd name="connsiteX65" fmla="*/ 871024 w 3619883"/>
                <a:gd name="connsiteY65" fmla="*/ 4128157 h 4275461"/>
                <a:gd name="connsiteX66" fmla="*/ 829432 w 3619883"/>
                <a:gd name="connsiteY66" fmla="*/ 4275461 h 4275461"/>
                <a:gd name="connsiteX67" fmla="*/ 611484 w 3619883"/>
                <a:gd name="connsiteY67" fmla="*/ 4275461 h 4275461"/>
                <a:gd name="connsiteX68" fmla="*/ 621247 w 3619883"/>
                <a:gd name="connsiteY68" fmla="*/ 4128157 h 4275461"/>
                <a:gd name="connsiteX69" fmla="*/ 650062 w 3619883"/>
                <a:gd name="connsiteY69" fmla="*/ 4128157 h 4275461"/>
                <a:gd name="connsiteX70" fmla="*/ 650062 w 3619883"/>
                <a:gd name="connsiteY70" fmla="*/ 3951392 h 4275461"/>
                <a:gd name="connsiteX71" fmla="*/ 472277 w 3619883"/>
                <a:gd name="connsiteY71" fmla="*/ 3951392 h 4275461"/>
                <a:gd name="connsiteX72" fmla="*/ 472277 w 3619883"/>
                <a:gd name="connsiteY72" fmla="*/ 4128157 h 4275461"/>
                <a:gd name="connsiteX73" fmla="*/ 522650 w 3619883"/>
                <a:gd name="connsiteY73" fmla="*/ 4128157 h 4275461"/>
                <a:gd name="connsiteX74" fmla="*/ 573998 w 3619883"/>
                <a:gd name="connsiteY74" fmla="*/ 4275461 h 4275461"/>
                <a:gd name="connsiteX75" fmla="*/ 336164 w 3619883"/>
                <a:gd name="connsiteY75" fmla="*/ 4275461 h 4275461"/>
                <a:gd name="connsiteX76" fmla="*/ 294572 w 3619883"/>
                <a:gd name="connsiteY76" fmla="*/ 4128157 h 4275461"/>
                <a:gd name="connsiteX77" fmla="*/ 339106 w 3619883"/>
                <a:gd name="connsiteY77" fmla="*/ 4128157 h 4275461"/>
                <a:gd name="connsiteX78" fmla="*/ 339106 w 3619883"/>
                <a:gd name="connsiteY78" fmla="*/ 3951392 h 4275461"/>
                <a:gd name="connsiteX79" fmla="*/ 161321 w 3619883"/>
                <a:gd name="connsiteY79" fmla="*/ 3951392 h 4275461"/>
                <a:gd name="connsiteX80" fmla="*/ 161321 w 3619883"/>
                <a:gd name="connsiteY80" fmla="*/ 4128157 h 4275461"/>
                <a:gd name="connsiteX81" fmla="*/ 230914 w 3619883"/>
                <a:gd name="connsiteY81" fmla="*/ 4128157 h 4275461"/>
                <a:gd name="connsiteX82" fmla="*/ 189322 w 3619883"/>
                <a:gd name="connsiteY82" fmla="*/ 4275461 h 4275461"/>
                <a:gd name="connsiteX83" fmla="*/ 0 w 3619883"/>
                <a:gd name="connsiteY83" fmla="*/ 4275461 h 4275461"/>
                <a:gd name="connsiteX84" fmla="*/ 0 w 3619883"/>
                <a:gd name="connsiteY84" fmla="*/ 42229 h 4275461"/>
                <a:gd name="connsiteX85" fmla="*/ 42464 w 3619883"/>
                <a:gd name="connsiteY85" fmla="*/ 40518 h 4275461"/>
                <a:gd name="connsiteX86" fmla="*/ 137733 w 3619883"/>
                <a:gd name="connsiteY86" fmla="*/ 35355 h 4275461"/>
                <a:gd name="connsiteX87" fmla="*/ 270565 w 3619883"/>
                <a:gd name="connsiteY87" fmla="*/ 29759 h 4275461"/>
                <a:gd name="connsiteX88" fmla="*/ 479734 w 3619883"/>
                <a:gd name="connsiteY88" fmla="*/ 45455 h 4275461"/>
                <a:gd name="connsiteX89" fmla="*/ 524103 w 3619883"/>
                <a:gd name="connsiteY89" fmla="*/ 41625 h 4275461"/>
                <a:gd name="connsiteX90" fmla="*/ 624416 w 3619883"/>
                <a:gd name="connsiteY90" fmla="*/ 22696 h 4275461"/>
                <a:gd name="connsiteX91" fmla="*/ 657762 w 3619883"/>
                <a:gd name="connsiteY91" fmla="*/ 18351 h 4275461"/>
                <a:gd name="connsiteX92" fmla="*/ 690557 w 3619883"/>
                <a:gd name="connsiteY92" fmla="*/ 25792 h 4275461"/>
                <a:gd name="connsiteX93" fmla="*/ 745123 w 3619883"/>
                <a:gd name="connsiteY93" fmla="*/ 40157 h 4275461"/>
                <a:gd name="connsiteX94" fmla="*/ 789493 w 3619883"/>
                <a:gd name="connsiteY94" fmla="*/ 36327 h 4275461"/>
                <a:gd name="connsiteX95" fmla="*/ 854255 w 3619883"/>
                <a:gd name="connsiteY95" fmla="*/ 68887 h 4275461"/>
                <a:gd name="connsiteX96" fmla="*/ 897520 w 3619883"/>
                <a:gd name="connsiteY96" fmla="*/ 88629 h 4275461"/>
                <a:gd name="connsiteX97" fmla="*/ 940510 w 3619883"/>
                <a:gd name="connsiteY97" fmla="*/ 114265 h 4275461"/>
                <a:gd name="connsiteX98" fmla="*/ 1082712 w 3619883"/>
                <a:gd name="connsiteY98" fmla="*/ 144543 h 4275461"/>
                <a:gd name="connsiteX99" fmla="*/ 1205348 w 3619883"/>
                <a:gd name="connsiteY99" fmla="*/ 120753 h 4275461"/>
                <a:gd name="connsiteX100" fmla="*/ 1271764 w 3619883"/>
                <a:gd name="connsiteY100" fmla="*/ 117956 h 4275461"/>
                <a:gd name="connsiteX101" fmla="*/ 1315583 w 3619883"/>
                <a:gd name="connsiteY101" fmla="*/ 125912 h 4275461"/>
                <a:gd name="connsiteX102" fmla="*/ 1359125 w 3619883"/>
                <a:gd name="connsiteY102" fmla="*/ 139761 h 4275461"/>
                <a:gd name="connsiteX103" fmla="*/ 1391919 w 3619883"/>
                <a:gd name="connsiteY103" fmla="*/ 147202 h 4275461"/>
                <a:gd name="connsiteX104" fmla="*/ 1436563 w 3619883"/>
                <a:gd name="connsiteY104" fmla="*/ 137480 h 4275461"/>
                <a:gd name="connsiteX105" fmla="*/ 1471566 w 3619883"/>
                <a:gd name="connsiteY105" fmla="*/ 97777 h 4275461"/>
                <a:gd name="connsiteX106" fmla="*/ 1505739 w 3619883"/>
                <a:gd name="connsiteY106" fmla="*/ 75753 h 4275461"/>
                <a:gd name="connsiteX107" fmla="*/ 1590891 w 3619883"/>
                <a:gd name="connsiteY107" fmla="*/ 144702 h 4275461"/>
                <a:gd name="connsiteX108" fmla="*/ 1625616 w 3619883"/>
                <a:gd name="connsiteY108" fmla="*/ 110893 h 4275461"/>
                <a:gd name="connsiteX109" fmla="*/ 1658964 w 3619883"/>
                <a:gd name="connsiteY109" fmla="*/ 106547 h 4275461"/>
                <a:gd name="connsiteX110" fmla="*/ 1746598 w 3619883"/>
                <a:gd name="connsiteY110" fmla="*/ 122460 h 4275461"/>
                <a:gd name="connsiteX111" fmla="*/ 1811913 w 3619883"/>
                <a:gd name="connsiteY111" fmla="*/ 143234 h 4275461"/>
                <a:gd name="connsiteX112" fmla="*/ 1856557 w 3619883"/>
                <a:gd name="connsiteY112" fmla="*/ 133511 h 4275461"/>
                <a:gd name="connsiteX113" fmla="*/ 2066003 w 3619883"/>
                <a:gd name="connsiteY113" fmla="*/ 143313 h 4275461"/>
                <a:gd name="connsiteX114" fmla="*/ 2177615 w 3619883"/>
                <a:gd name="connsiteY114" fmla="*/ 119007 h 4275461"/>
                <a:gd name="connsiteX115" fmla="*/ 2255883 w 3619883"/>
                <a:gd name="connsiteY115" fmla="*/ 99047 h 4275461"/>
                <a:gd name="connsiteX116" fmla="*/ 2344622 w 3619883"/>
                <a:gd name="connsiteY116" fmla="*/ 91388 h 4275461"/>
                <a:gd name="connsiteX117" fmla="*/ 2455682 w 3619883"/>
                <a:gd name="connsiteY117" fmla="*/ 78869 h 4275461"/>
                <a:gd name="connsiteX118" fmla="*/ 2632609 w 3619883"/>
                <a:gd name="connsiteY118" fmla="*/ 75338 h 4275461"/>
                <a:gd name="connsiteX119" fmla="*/ 2742291 w 3619883"/>
                <a:gd name="connsiteY119" fmla="*/ 92282 h 4275461"/>
                <a:gd name="connsiteX120" fmla="*/ 2851974 w 3619883"/>
                <a:gd name="connsiteY120" fmla="*/ 109227 h 4275461"/>
                <a:gd name="connsiteX121" fmla="*/ 2907643 w 3619883"/>
                <a:gd name="connsiteY121" fmla="*/ 100020 h 4275461"/>
                <a:gd name="connsiteX122" fmla="*/ 2944022 w 3619883"/>
                <a:gd name="connsiteY122" fmla="*/ 30853 h 4275461"/>
                <a:gd name="connsiteX123" fmla="*/ 3022289 w 3619883"/>
                <a:gd name="connsiteY123" fmla="*/ 10893 h 4275461"/>
                <a:gd name="connsiteX124" fmla="*/ 3054807 w 3619883"/>
                <a:gd name="connsiteY124" fmla="*/ 24226 h 4275461"/>
                <a:gd name="connsiteX125" fmla="*/ 3141892 w 3619883"/>
                <a:gd name="connsiteY125" fmla="*/ 51925 h 4275461"/>
                <a:gd name="connsiteX126" fmla="*/ 3185711 w 3619883"/>
                <a:gd name="connsiteY126" fmla="*/ 59881 h 4275461"/>
                <a:gd name="connsiteX127" fmla="*/ 3219056 w 3619883"/>
                <a:gd name="connsiteY127" fmla="*/ 55536 h 4275461"/>
                <a:gd name="connsiteX128" fmla="*/ 3263425 w 3619883"/>
                <a:gd name="connsiteY128" fmla="*/ 51706 h 4275461"/>
                <a:gd name="connsiteX129" fmla="*/ 3296219 w 3619883"/>
                <a:gd name="connsiteY129" fmla="*/ 59147 h 4275461"/>
                <a:gd name="connsiteX130" fmla="*/ 3319094 w 3619883"/>
                <a:gd name="connsiteY130" fmla="*/ 42500 h 4275461"/>
                <a:gd name="connsiteX131" fmla="*/ 3420511 w 3619883"/>
                <a:gd name="connsiteY131" fmla="*/ 0 h 4275461"/>
                <a:gd name="connsiteX132" fmla="*/ 3453305 w 3619883"/>
                <a:gd name="connsiteY132" fmla="*/ 7440 h 4275461"/>
                <a:gd name="connsiteX133" fmla="*/ 3496571 w 3619883"/>
                <a:gd name="connsiteY133" fmla="*/ 27182 h 4275461"/>
                <a:gd name="connsiteX134" fmla="*/ 3602117 w 3619883"/>
                <a:gd name="connsiteY134" fmla="*/ 132521 h 4275461"/>
                <a:gd name="connsiteX135" fmla="*/ 3619883 w 3619883"/>
                <a:gd name="connsiteY135" fmla="*/ 140049 h 4275461"/>
                <a:gd name="connsiteX136" fmla="*/ 3619883 w 3619883"/>
                <a:gd name="connsiteY13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3014011 w 3619883"/>
                <a:gd name="connsiteY6" fmla="*/ 4275461 h 4275461"/>
                <a:gd name="connsiteX7" fmla="*/ 2761042 w 3619883"/>
                <a:gd name="connsiteY7" fmla="*/ 4275461 h 4275461"/>
                <a:gd name="connsiteX8" fmla="*/ 2761042 w 3619883"/>
                <a:gd name="connsiteY8" fmla="*/ 4128157 h 4275461"/>
                <a:gd name="connsiteX9" fmla="*/ 2826768 w 3619883"/>
                <a:gd name="connsiteY9" fmla="*/ 4128157 h 4275461"/>
                <a:gd name="connsiteX10" fmla="*/ 2826768 w 3619883"/>
                <a:gd name="connsiteY10" fmla="*/ 3951392 h 4275461"/>
                <a:gd name="connsiteX11" fmla="*/ 2648983 w 3619883"/>
                <a:gd name="connsiteY11" fmla="*/ 3951392 h 4275461"/>
                <a:gd name="connsiteX12" fmla="*/ 2648983 w 3619883"/>
                <a:gd name="connsiteY12" fmla="*/ 4128157 h 4275461"/>
                <a:gd name="connsiteX13" fmla="*/ 2690646 w 3619883"/>
                <a:gd name="connsiteY13" fmla="*/ 4128157 h 4275461"/>
                <a:gd name="connsiteX14" fmla="*/ 2690646 w 3619883"/>
                <a:gd name="connsiteY14" fmla="*/ 4275461 h 4275461"/>
                <a:gd name="connsiteX15" fmla="*/ 2511710 w 3619883"/>
                <a:gd name="connsiteY15" fmla="*/ 4275461 h 4275461"/>
                <a:gd name="connsiteX16" fmla="*/ 2454288 w 3619883"/>
                <a:gd name="connsiteY16" fmla="*/ 4128157 h 4275461"/>
                <a:gd name="connsiteX17" fmla="*/ 2515810 w 3619883"/>
                <a:gd name="connsiteY17" fmla="*/ 4128157 h 4275461"/>
                <a:gd name="connsiteX18" fmla="*/ 2515810 w 3619883"/>
                <a:gd name="connsiteY18" fmla="*/ 3951392 h 4275461"/>
                <a:gd name="connsiteX19" fmla="*/ 2338025 w 3619883"/>
                <a:gd name="connsiteY19" fmla="*/ 3951392 h 4275461"/>
                <a:gd name="connsiteX20" fmla="*/ 2338025 w 3619883"/>
                <a:gd name="connsiteY20" fmla="*/ 4128157 h 4275461"/>
                <a:gd name="connsiteX21" fmla="*/ 2395120 w 3619883"/>
                <a:gd name="connsiteY21" fmla="*/ 4128157 h 4275461"/>
                <a:gd name="connsiteX22" fmla="*/ 2337697 w 3619883"/>
                <a:gd name="connsiteY22" fmla="*/ 4275461 h 4275461"/>
                <a:gd name="connsiteX23" fmla="*/ 2150155 w 3619883"/>
                <a:gd name="connsiteY23" fmla="*/ 4275461 h 4275461"/>
                <a:gd name="connsiteX24" fmla="*/ 2150155 w 3619883"/>
                <a:gd name="connsiteY24" fmla="*/ 4128157 h 4275461"/>
                <a:gd name="connsiteX25" fmla="*/ 2204852 w 3619883"/>
                <a:gd name="connsiteY25" fmla="*/ 4128157 h 4275461"/>
                <a:gd name="connsiteX26" fmla="*/ 2204852 w 3619883"/>
                <a:gd name="connsiteY26" fmla="*/ 3951392 h 4275461"/>
                <a:gd name="connsiteX27" fmla="*/ 2027068 w 3619883"/>
                <a:gd name="connsiteY27" fmla="*/ 3951392 h 4275461"/>
                <a:gd name="connsiteX28" fmla="*/ 2027068 w 3619883"/>
                <a:gd name="connsiteY28" fmla="*/ 4128157 h 4275461"/>
                <a:gd name="connsiteX29" fmla="*/ 2079759 w 3619883"/>
                <a:gd name="connsiteY29" fmla="*/ 4128157 h 4275461"/>
                <a:gd name="connsiteX30" fmla="*/ 2079759 w 3619883"/>
                <a:gd name="connsiteY30" fmla="*/ 4275461 h 4275461"/>
                <a:gd name="connsiteX31" fmla="*/ 1824703 w 3619883"/>
                <a:gd name="connsiteY31" fmla="*/ 4275461 h 4275461"/>
                <a:gd name="connsiteX32" fmla="*/ 1834468 w 3619883"/>
                <a:gd name="connsiteY32" fmla="*/ 4128157 h 4275461"/>
                <a:gd name="connsiteX33" fmla="*/ 1893894 w 3619883"/>
                <a:gd name="connsiteY33" fmla="*/ 4128157 h 4275461"/>
                <a:gd name="connsiteX34" fmla="*/ 1893894 w 3619883"/>
                <a:gd name="connsiteY34" fmla="*/ 3951392 h 4275461"/>
                <a:gd name="connsiteX35" fmla="*/ 1716110 w 3619883"/>
                <a:gd name="connsiteY35" fmla="*/ 3951392 h 4275461"/>
                <a:gd name="connsiteX36" fmla="*/ 1716110 w 3619883"/>
                <a:gd name="connsiteY36" fmla="*/ 4006431 h 4275461"/>
                <a:gd name="connsiteX37" fmla="*/ 1703447 w 3619883"/>
                <a:gd name="connsiteY37" fmla="*/ 4007960 h 4275461"/>
                <a:gd name="connsiteX38" fmla="*/ 1716110 w 3619883"/>
                <a:gd name="connsiteY38" fmla="*/ 4044284 h 4275461"/>
                <a:gd name="connsiteX39" fmla="*/ 1716110 w 3619883"/>
                <a:gd name="connsiteY39" fmla="*/ 4128157 h 4275461"/>
                <a:gd name="connsiteX40" fmla="*/ 1745346 w 3619883"/>
                <a:gd name="connsiteY40" fmla="*/ 4128157 h 4275461"/>
                <a:gd name="connsiteX41" fmla="*/ 1796694 w 3619883"/>
                <a:gd name="connsiteY41" fmla="*/ 4275461 h 4275461"/>
                <a:gd name="connsiteX42" fmla="*/ 1558844 w 3619883"/>
                <a:gd name="connsiteY42" fmla="*/ 4275461 h 4275461"/>
                <a:gd name="connsiteX43" fmla="*/ 1517252 w 3619883"/>
                <a:gd name="connsiteY43" fmla="*/ 4128157 h 4275461"/>
                <a:gd name="connsiteX44" fmla="*/ 1582936 w 3619883"/>
                <a:gd name="connsiteY44" fmla="*/ 4128157 h 4275461"/>
                <a:gd name="connsiteX45" fmla="*/ 1582936 w 3619883"/>
                <a:gd name="connsiteY45" fmla="*/ 3951392 h 4275461"/>
                <a:gd name="connsiteX46" fmla="*/ 1405151 w 3619883"/>
                <a:gd name="connsiteY46" fmla="*/ 3951392 h 4275461"/>
                <a:gd name="connsiteX47" fmla="*/ 1405151 w 3619883"/>
                <a:gd name="connsiteY47" fmla="*/ 4128157 h 4275461"/>
                <a:gd name="connsiteX48" fmla="*/ 1468988 w 3619883"/>
                <a:gd name="connsiteY48" fmla="*/ 4128157 h 4275461"/>
                <a:gd name="connsiteX49" fmla="*/ 1427396 w 3619883"/>
                <a:gd name="connsiteY49" fmla="*/ 4275461 h 4275461"/>
                <a:gd name="connsiteX50" fmla="*/ 1210751 w 3619883"/>
                <a:gd name="connsiteY50" fmla="*/ 4275461 h 4275461"/>
                <a:gd name="connsiteX51" fmla="*/ 1210751 w 3619883"/>
                <a:gd name="connsiteY51" fmla="*/ 4128157 h 4275461"/>
                <a:gd name="connsiteX52" fmla="*/ 1271978 w 3619883"/>
                <a:gd name="connsiteY52" fmla="*/ 4128157 h 4275461"/>
                <a:gd name="connsiteX53" fmla="*/ 1271978 w 3619883"/>
                <a:gd name="connsiteY53" fmla="*/ 3951392 h 4275461"/>
                <a:gd name="connsiteX54" fmla="*/ 1094193 w 3619883"/>
                <a:gd name="connsiteY54" fmla="*/ 3951392 h 4275461"/>
                <a:gd name="connsiteX55" fmla="*/ 1094193 w 3619883"/>
                <a:gd name="connsiteY55" fmla="*/ 4128157 h 4275461"/>
                <a:gd name="connsiteX56" fmla="*/ 1140354 w 3619883"/>
                <a:gd name="connsiteY56" fmla="*/ 4128157 h 4275461"/>
                <a:gd name="connsiteX57" fmla="*/ 1140354 w 3619883"/>
                <a:gd name="connsiteY57" fmla="*/ 4275461 h 4275461"/>
                <a:gd name="connsiteX58" fmla="*/ 953807 w 3619883"/>
                <a:gd name="connsiteY58" fmla="*/ 4275461 h 4275461"/>
                <a:gd name="connsiteX59" fmla="*/ 912215 w 3619883"/>
                <a:gd name="connsiteY59" fmla="*/ 4128157 h 4275461"/>
                <a:gd name="connsiteX60" fmla="*/ 961020 w 3619883"/>
                <a:gd name="connsiteY60" fmla="*/ 4128157 h 4275461"/>
                <a:gd name="connsiteX61" fmla="*/ 961020 w 3619883"/>
                <a:gd name="connsiteY61" fmla="*/ 3951392 h 4275461"/>
                <a:gd name="connsiteX62" fmla="*/ 783235 w 3619883"/>
                <a:gd name="connsiteY62" fmla="*/ 3951392 h 4275461"/>
                <a:gd name="connsiteX63" fmla="*/ 783235 w 3619883"/>
                <a:gd name="connsiteY63" fmla="*/ 4128157 h 4275461"/>
                <a:gd name="connsiteX64" fmla="*/ 871024 w 3619883"/>
                <a:gd name="connsiteY64" fmla="*/ 4128157 h 4275461"/>
                <a:gd name="connsiteX65" fmla="*/ 829432 w 3619883"/>
                <a:gd name="connsiteY65" fmla="*/ 4275461 h 4275461"/>
                <a:gd name="connsiteX66" fmla="*/ 611484 w 3619883"/>
                <a:gd name="connsiteY66" fmla="*/ 4275461 h 4275461"/>
                <a:gd name="connsiteX67" fmla="*/ 621247 w 3619883"/>
                <a:gd name="connsiteY67" fmla="*/ 4128157 h 4275461"/>
                <a:gd name="connsiteX68" fmla="*/ 650062 w 3619883"/>
                <a:gd name="connsiteY68" fmla="*/ 4128157 h 4275461"/>
                <a:gd name="connsiteX69" fmla="*/ 650062 w 3619883"/>
                <a:gd name="connsiteY69" fmla="*/ 3951392 h 4275461"/>
                <a:gd name="connsiteX70" fmla="*/ 472277 w 3619883"/>
                <a:gd name="connsiteY70" fmla="*/ 3951392 h 4275461"/>
                <a:gd name="connsiteX71" fmla="*/ 472277 w 3619883"/>
                <a:gd name="connsiteY71" fmla="*/ 4128157 h 4275461"/>
                <a:gd name="connsiteX72" fmla="*/ 522650 w 3619883"/>
                <a:gd name="connsiteY72" fmla="*/ 4128157 h 4275461"/>
                <a:gd name="connsiteX73" fmla="*/ 573998 w 3619883"/>
                <a:gd name="connsiteY73" fmla="*/ 4275461 h 4275461"/>
                <a:gd name="connsiteX74" fmla="*/ 336164 w 3619883"/>
                <a:gd name="connsiteY74" fmla="*/ 4275461 h 4275461"/>
                <a:gd name="connsiteX75" fmla="*/ 294572 w 3619883"/>
                <a:gd name="connsiteY75" fmla="*/ 4128157 h 4275461"/>
                <a:gd name="connsiteX76" fmla="*/ 339106 w 3619883"/>
                <a:gd name="connsiteY76" fmla="*/ 4128157 h 4275461"/>
                <a:gd name="connsiteX77" fmla="*/ 339106 w 3619883"/>
                <a:gd name="connsiteY77" fmla="*/ 3951392 h 4275461"/>
                <a:gd name="connsiteX78" fmla="*/ 161321 w 3619883"/>
                <a:gd name="connsiteY78" fmla="*/ 3951392 h 4275461"/>
                <a:gd name="connsiteX79" fmla="*/ 161321 w 3619883"/>
                <a:gd name="connsiteY79" fmla="*/ 4128157 h 4275461"/>
                <a:gd name="connsiteX80" fmla="*/ 230914 w 3619883"/>
                <a:gd name="connsiteY80" fmla="*/ 4128157 h 4275461"/>
                <a:gd name="connsiteX81" fmla="*/ 189322 w 3619883"/>
                <a:gd name="connsiteY81" fmla="*/ 4275461 h 4275461"/>
                <a:gd name="connsiteX82" fmla="*/ 0 w 3619883"/>
                <a:gd name="connsiteY82" fmla="*/ 4275461 h 4275461"/>
                <a:gd name="connsiteX83" fmla="*/ 0 w 3619883"/>
                <a:gd name="connsiteY83" fmla="*/ 42229 h 4275461"/>
                <a:gd name="connsiteX84" fmla="*/ 42464 w 3619883"/>
                <a:gd name="connsiteY84" fmla="*/ 40518 h 4275461"/>
                <a:gd name="connsiteX85" fmla="*/ 137733 w 3619883"/>
                <a:gd name="connsiteY85" fmla="*/ 35355 h 4275461"/>
                <a:gd name="connsiteX86" fmla="*/ 270565 w 3619883"/>
                <a:gd name="connsiteY86" fmla="*/ 29759 h 4275461"/>
                <a:gd name="connsiteX87" fmla="*/ 479734 w 3619883"/>
                <a:gd name="connsiteY87" fmla="*/ 45455 h 4275461"/>
                <a:gd name="connsiteX88" fmla="*/ 524103 w 3619883"/>
                <a:gd name="connsiteY88" fmla="*/ 41625 h 4275461"/>
                <a:gd name="connsiteX89" fmla="*/ 624416 w 3619883"/>
                <a:gd name="connsiteY89" fmla="*/ 22696 h 4275461"/>
                <a:gd name="connsiteX90" fmla="*/ 657762 w 3619883"/>
                <a:gd name="connsiteY90" fmla="*/ 18351 h 4275461"/>
                <a:gd name="connsiteX91" fmla="*/ 690557 w 3619883"/>
                <a:gd name="connsiteY91" fmla="*/ 25792 h 4275461"/>
                <a:gd name="connsiteX92" fmla="*/ 745123 w 3619883"/>
                <a:gd name="connsiteY92" fmla="*/ 40157 h 4275461"/>
                <a:gd name="connsiteX93" fmla="*/ 789493 w 3619883"/>
                <a:gd name="connsiteY93" fmla="*/ 36327 h 4275461"/>
                <a:gd name="connsiteX94" fmla="*/ 854255 w 3619883"/>
                <a:gd name="connsiteY94" fmla="*/ 68887 h 4275461"/>
                <a:gd name="connsiteX95" fmla="*/ 897520 w 3619883"/>
                <a:gd name="connsiteY95" fmla="*/ 88629 h 4275461"/>
                <a:gd name="connsiteX96" fmla="*/ 940510 w 3619883"/>
                <a:gd name="connsiteY96" fmla="*/ 114265 h 4275461"/>
                <a:gd name="connsiteX97" fmla="*/ 1082712 w 3619883"/>
                <a:gd name="connsiteY97" fmla="*/ 144543 h 4275461"/>
                <a:gd name="connsiteX98" fmla="*/ 1205348 w 3619883"/>
                <a:gd name="connsiteY98" fmla="*/ 120753 h 4275461"/>
                <a:gd name="connsiteX99" fmla="*/ 1271764 w 3619883"/>
                <a:gd name="connsiteY99" fmla="*/ 117956 h 4275461"/>
                <a:gd name="connsiteX100" fmla="*/ 1315583 w 3619883"/>
                <a:gd name="connsiteY100" fmla="*/ 125912 h 4275461"/>
                <a:gd name="connsiteX101" fmla="*/ 1359125 w 3619883"/>
                <a:gd name="connsiteY101" fmla="*/ 139761 h 4275461"/>
                <a:gd name="connsiteX102" fmla="*/ 1391919 w 3619883"/>
                <a:gd name="connsiteY102" fmla="*/ 147202 h 4275461"/>
                <a:gd name="connsiteX103" fmla="*/ 1436563 w 3619883"/>
                <a:gd name="connsiteY103" fmla="*/ 137480 h 4275461"/>
                <a:gd name="connsiteX104" fmla="*/ 1471566 w 3619883"/>
                <a:gd name="connsiteY104" fmla="*/ 97777 h 4275461"/>
                <a:gd name="connsiteX105" fmla="*/ 1505739 w 3619883"/>
                <a:gd name="connsiteY105" fmla="*/ 75753 h 4275461"/>
                <a:gd name="connsiteX106" fmla="*/ 1590891 w 3619883"/>
                <a:gd name="connsiteY106" fmla="*/ 144702 h 4275461"/>
                <a:gd name="connsiteX107" fmla="*/ 1625616 w 3619883"/>
                <a:gd name="connsiteY107" fmla="*/ 110893 h 4275461"/>
                <a:gd name="connsiteX108" fmla="*/ 1658964 w 3619883"/>
                <a:gd name="connsiteY108" fmla="*/ 106547 h 4275461"/>
                <a:gd name="connsiteX109" fmla="*/ 1746598 w 3619883"/>
                <a:gd name="connsiteY109" fmla="*/ 122460 h 4275461"/>
                <a:gd name="connsiteX110" fmla="*/ 1811913 w 3619883"/>
                <a:gd name="connsiteY110" fmla="*/ 143234 h 4275461"/>
                <a:gd name="connsiteX111" fmla="*/ 1856557 w 3619883"/>
                <a:gd name="connsiteY111" fmla="*/ 133511 h 4275461"/>
                <a:gd name="connsiteX112" fmla="*/ 2066003 w 3619883"/>
                <a:gd name="connsiteY112" fmla="*/ 143313 h 4275461"/>
                <a:gd name="connsiteX113" fmla="*/ 2177615 w 3619883"/>
                <a:gd name="connsiteY113" fmla="*/ 119007 h 4275461"/>
                <a:gd name="connsiteX114" fmla="*/ 2255883 w 3619883"/>
                <a:gd name="connsiteY114" fmla="*/ 99047 h 4275461"/>
                <a:gd name="connsiteX115" fmla="*/ 2344622 w 3619883"/>
                <a:gd name="connsiteY115" fmla="*/ 91388 h 4275461"/>
                <a:gd name="connsiteX116" fmla="*/ 2455682 w 3619883"/>
                <a:gd name="connsiteY116" fmla="*/ 78869 h 4275461"/>
                <a:gd name="connsiteX117" fmla="*/ 2632609 w 3619883"/>
                <a:gd name="connsiteY117" fmla="*/ 75338 h 4275461"/>
                <a:gd name="connsiteX118" fmla="*/ 2742291 w 3619883"/>
                <a:gd name="connsiteY118" fmla="*/ 92282 h 4275461"/>
                <a:gd name="connsiteX119" fmla="*/ 2851974 w 3619883"/>
                <a:gd name="connsiteY119" fmla="*/ 109227 h 4275461"/>
                <a:gd name="connsiteX120" fmla="*/ 2907643 w 3619883"/>
                <a:gd name="connsiteY120" fmla="*/ 100020 h 4275461"/>
                <a:gd name="connsiteX121" fmla="*/ 2944022 w 3619883"/>
                <a:gd name="connsiteY121" fmla="*/ 30853 h 4275461"/>
                <a:gd name="connsiteX122" fmla="*/ 3022289 w 3619883"/>
                <a:gd name="connsiteY122" fmla="*/ 10893 h 4275461"/>
                <a:gd name="connsiteX123" fmla="*/ 3054807 w 3619883"/>
                <a:gd name="connsiteY123" fmla="*/ 24226 h 4275461"/>
                <a:gd name="connsiteX124" fmla="*/ 3141892 w 3619883"/>
                <a:gd name="connsiteY124" fmla="*/ 51925 h 4275461"/>
                <a:gd name="connsiteX125" fmla="*/ 3185711 w 3619883"/>
                <a:gd name="connsiteY125" fmla="*/ 59881 h 4275461"/>
                <a:gd name="connsiteX126" fmla="*/ 3219056 w 3619883"/>
                <a:gd name="connsiteY126" fmla="*/ 55536 h 4275461"/>
                <a:gd name="connsiteX127" fmla="*/ 3263425 w 3619883"/>
                <a:gd name="connsiteY127" fmla="*/ 51706 h 4275461"/>
                <a:gd name="connsiteX128" fmla="*/ 3296219 w 3619883"/>
                <a:gd name="connsiteY128" fmla="*/ 59147 h 4275461"/>
                <a:gd name="connsiteX129" fmla="*/ 3319094 w 3619883"/>
                <a:gd name="connsiteY129" fmla="*/ 42500 h 4275461"/>
                <a:gd name="connsiteX130" fmla="*/ 3420511 w 3619883"/>
                <a:gd name="connsiteY130" fmla="*/ 0 h 4275461"/>
                <a:gd name="connsiteX131" fmla="*/ 3453305 w 3619883"/>
                <a:gd name="connsiteY131" fmla="*/ 7440 h 4275461"/>
                <a:gd name="connsiteX132" fmla="*/ 3496571 w 3619883"/>
                <a:gd name="connsiteY132" fmla="*/ 27182 h 4275461"/>
                <a:gd name="connsiteX133" fmla="*/ 3602117 w 3619883"/>
                <a:gd name="connsiteY133" fmla="*/ 132521 h 4275461"/>
                <a:gd name="connsiteX134" fmla="*/ 3619883 w 3619883"/>
                <a:gd name="connsiteY134" fmla="*/ 140049 h 4275461"/>
                <a:gd name="connsiteX135" fmla="*/ 3619883 w 3619883"/>
                <a:gd name="connsiteY13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137725 w 3619883"/>
                <a:gd name="connsiteY4" fmla="*/ 3951392 h 4275461"/>
                <a:gd name="connsiteX5" fmla="*/ 3014011 w 3619883"/>
                <a:gd name="connsiteY5" fmla="*/ 4275461 h 4275461"/>
                <a:gd name="connsiteX6" fmla="*/ 2761042 w 3619883"/>
                <a:gd name="connsiteY6" fmla="*/ 4275461 h 4275461"/>
                <a:gd name="connsiteX7" fmla="*/ 2761042 w 3619883"/>
                <a:gd name="connsiteY7" fmla="*/ 4128157 h 4275461"/>
                <a:gd name="connsiteX8" fmla="*/ 2826768 w 3619883"/>
                <a:gd name="connsiteY8" fmla="*/ 4128157 h 4275461"/>
                <a:gd name="connsiteX9" fmla="*/ 2826768 w 3619883"/>
                <a:gd name="connsiteY9" fmla="*/ 3951392 h 4275461"/>
                <a:gd name="connsiteX10" fmla="*/ 2648983 w 3619883"/>
                <a:gd name="connsiteY10" fmla="*/ 3951392 h 4275461"/>
                <a:gd name="connsiteX11" fmla="*/ 2648983 w 3619883"/>
                <a:gd name="connsiteY11" fmla="*/ 4128157 h 4275461"/>
                <a:gd name="connsiteX12" fmla="*/ 2690646 w 3619883"/>
                <a:gd name="connsiteY12" fmla="*/ 4128157 h 4275461"/>
                <a:gd name="connsiteX13" fmla="*/ 2690646 w 3619883"/>
                <a:gd name="connsiteY13" fmla="*/ 4275461 h 4275461"/>
                <a:gd name="connsiteX14" fmla="*/ 2511710 w 3619883"/>
                <a:gd name="connsiteY14" fmla="*/ 4275461 h 4275461"/>
                <a:gd name="connsiteX15" fmla="*/ 2454288 w 3619883"/>
                <a:gd name="connsiteY15" fmla="*/ 4128157 h 4275461"/>
                <a:gd name="connsiteX16" fmla="*/ 2515810 w 3619883"/>
                <a:gd name="connsiteY16" fmla="*/ 4128157 h 4275461"/>
                <a:gd name="connsiteX17" fmla="*/ 2515810 w 3619883"/>
                <a:gd name="connsiteY17" fmla="*/ 3951392 h 4275461"/>
                <a:gd name="connsiteX18" fmla="*/ 2338025 w 3619883"/>
                <a:gd name="connsiteY18" fmla="*/ 3951392 h 4275461"/>
                <a:gd name="connsiteX19" fmla="*/ 2338025 w 3619883"/>
                <a:gd name="connsiteY19" fmla="*/ 4128157 h 4275461"/>
                <a:gd name="connsiteX20" fmla="*/ 2395120 w 3619883"/>
                <a:gd name="connsiteY20" fmla="*/ 4128157 h 4275461"/>
                <a:gd name="connsiteX21" fmla="*/ 2337697 w 3619883"/>
                <a:gd name="connsiteY21" fmla="*/ 4275461 h 4275461"/>
                <a:gd name="connsiteX22" fmla="*/ 2150155 w 3619883"/>
                <a:gd name="connsiteY22" fmla="*/ 4275461 h 4275461"/>
                <a:gd name="connsiteX23" fmla="*/ 2150155 w 3619883"/>
                <a:gd name="connsiteY23" fmla="*/ 4128157 h 4275461"/>
                <a:gd name="connsiteX24" fmla="*/ 2204852 w 3619883"/>
                <a:gd name="connsiteY24" fmla="*/ 4128157 h 4275461"/>
                <a:gd name="connsiteX25" fmla="*/ 2204852 w 3619883"/>
                <a:gd name="connsiteY25" fmla="*/ 3951392 h 4275461"/>
                <a:gd name="connsiteX26" fmla="*/ 2027068 w 3619883"/>
                <a:gd name="connsiteY26" fmla="*/ 3951392 h 4275461"/>
                <a:gd name="connsiteX27" fmla="*/ 2027068 w 3619883"/>
                <a:gd name="connsiteY27" fmla="*/ 4128157 h 4275461"/>
                <a:gd name="connsiteX28" fmla="*/ 2079759 w 3619883"/>
                <a:gd name="connsiteY28" fmla="*/ 4128157 h 4275461"/>
                <a:gd name="connsiteX29" fmla="*/ 2079759 w 3619883"/>
                <a:gd name="connsiteY29" fmla="*/ 4275461 h 4275461"/>
                <a:gd name="connsiteX30" fmla="*/ 1824703 w 3619883"/>
                <a:gd name="connsiteY30" fmla="*/ 4275461 h 4275461"/>
                <a:gd name="connsiteX31" fmla="*/ 1834468 w 3619883"/>
                <a:gd name="connsiteY31" fmla="*/ 4128157 h 4275461"/>
                <a:gd name="connsiteX32" fmla="*/ 1893894 w 3619883"/>
                <a:gd name="connsiteY32" fmla="*/ 4128157 h 4275461"/>
                <a:gd name="connsiteX33" fmla="*/ 1893894 w 3619883"/>
                <a:gd name="connsiteY33" fmla="*/ 3951392 h 4275461"/>
                <a:gd name="connsiteX34" fmla="*/ 1716110 w 3619883"/>
                <a:gd name="connsiteY34" fmla="*/ 3951392 h 4275461"/>
                <a:gd name="connsiteX35" fmla="*/ 1716110 w 3619883"/>
                <a:gd name="connsiteY35" fmla="*/ 4006431 h 4275461"/>
                <a:gd name="connsiteX36" fmla="*/ 1703447 w 3619883"/>
                <a:gd name="connsiteY36" fmla="*/ 4007960 h 4275461"/>
                <a:gd name="connsiteX37" fmla="*/ 1716110 w 3619883"/>
                <a:gd name="connsiteY37" fmla="*/ 4044284 h 4275461"/>
                <a:gd name="connsiteX38" fmla="*/ 1716110 w 3619883"/>
                <a:gd name="connsiteY38" fmla="*/ 4128157 h 4275461"/>
                <a:gd name="connsiteX39" fmla="*/ 1745346 w 3619883"/>
                <a:gd name="connsiteY39" fmla="*/ 4128157 h 4275461"/>
                <a:gd name="connsiteX40" fmla="*/ 1796694 w 3619883"/>
                <a:gd name="connsiteY40" fmla="*/ 4275461 h 4275461"/>
                <a:gd name="connsiteX41" fmla="*/ 1558844 w 3619883"/>
                <a:gd name="connsiteY41" fmla="*/ 4275461 h 4275461"/>
                <a:gd name="connsiteX42" fmla="*/ 1517252 w 3619883"/>
                <a:gd name="connsiteY42" fmla="*/ 4128157 h 4275461"/>
                <a:gd name="connsiteX43" fmla="*/ 1582936 w 3619883"/>
                <a:gd name="connsiteY43" fmla="*/ 4128157 h 4275461"/>
                <a:gd name="connsiteX44" fmla="*/ 1582936 w 3619883"/>
                <a:gd name="connsiteY44" fmla="*/ 3951392 h 4275461"/>
                <a:gd name="connsiteX45" fmla="*/ 1405151 w 3619883"/>
                <a:gd name="connsiteY45" fmla="*/ 3951392 h 4275461"/>
                <a:gd name="connsiteX46" fmla="*/ 1405151 w 3619883"/>
                <a:gd name="connsiteY46" fmla="*/ 4128157 h 4275461"/>
                <a:gd name="connsiteX47" fmla="*/ 1468988 w 3619883"/>
                <a:gd name="connsiteY47" fmla="*/ 4128157 h 4275461"/>
                <a:gd name="connsiteX48" fmla="*/ 1427396 w 3619883"/>
                <a:gd name="connsiteY48" fmla="*/ 4275461 h 4275461"/>
                <a:gd name="connsiteX49" fmla="*/ 1210751 w 3619883"/>
                <a:gd name="connsiteY49" fmla="*/ 4275461 h 4275461"/>
                <a:gd name="connsiteX50" fmla="*/ 1210751 w 3619883"/>
                <a:gd name="connsiteY50" fmla="*/ 4128157 h 4275461"/>
                <a:gd name="connsiteX51" fmla="*/ 1271978 w 3619883"/>
                <a:gd name="connsiteY51" fmla="*/ 4128157 h 4275461"/>
                <a:gd name="connsiteX52" fmla="*/ 1271978 w 3619883"/>
                <a:gd name="connsiteY52" fmla="*/ 3951392 h 4275461"/>
                <a:gd name="connsiteX53" fmla="*/ 1094193 w 3619883"/>
                <a:gd name="connsiteY53" fmla="*/ 3951392 h 4275461"/>
                <a:gd name="connsiteX54" fmla="*/ 1094193 w 3619883"/>
                <a:gd name="connsiteY54" fmla="*/ 4128157 h 4275461"/>
                <a:gd name="connsiteX55" fmla="*/ 1140354 w 3619883"/>
                <a:gd name="connsiteY55" fmla="*/ 4128157 h 4275461"/>
                <a:gd name="connsiteX56" fmla="*/ 1140354 w 3619883"/>
                <a:gd name="connsiteY56" fmla="*/ 4275461 h 4275461"/>
                <a:gd name="connsiteX57" fmla="*/ 953807 w 3619883"/>
                <a:gd name="connsiteY57" fmla="*/ 4275461 h 4275461"/>
                <a:gd name="connsiteX58" fmla="*/ 912215 w 3619883"/>
                <a:gd name="connsiteY58" fmla="*/ 4128157 h 4275461"/>
                <a:gd name="connsiteX59" fmla="*/ 961020 w 3619883"/>
                <a:gd name="connsiteY59" fmla="*/ 4128157 h 4275461"/>
                <a:gd name="connsiteX60" fmla="*/ 961020 w 3619883"/>
                <a:gd name="connsiteY60" fmla="*/ 3951392 h 4275461"/>
                <a:gd name="connsiteX61" fmla="*/ 783235 w 3619883"/>
                <a:gd name="connsiteY61" fmla="*/ 3951392 h 4275461"/>
                <a:gd name="connsiteX62" fmla="*/ 783235 w 3619883"/>
                <a:gd name="connsiteY62" fmla="*/ 4128157 h 4275461"/>
                <a:gd name="connsiteX63" fmla="*/ 871024 w 3619883"/>
                <a:gd name="connsiteY63" fmla="*/ 4128157 h 4275461"/>
                <a:gd name="connsiteX64" fmla="*/ 829432 w 3619883"/>
                <a:gd name="connsiteY64" fmla="*/ 4275461 h 4275461"/>
                <a:gd name="connsiteX65" fmla="*/ 611484 w 3619883"/>
                <a:gd name="connsiteY65" fmla="*/ 4275461 h 4275461"/>
                <a:gd name="connsiteX66" fmla="*/ 621247 w 3619883"/>
                <a:gd name="connsiteY66" fmla="*/ 4128157 h 4275461"/>
                <a:gd name="connsiteX67" fmla="*/ 650062 w 3619883"/>
                <a:gd name="connsiteY67" fmla="*/ 4128157 h 4275461"/>
                <a:gd name="connsiteX68" fmla="*/ 650062 w 3619883"/>
                <a:gd name="connsiteY68" fmla="*/ 3951392 h 4275461"/>
                <a:gd name="connsiteX69" fmla="*/ 472277 w 3619883"/>
                <a:gd name="connsiteY69" fmla="*/ 3951392 h 4275461"/>
                <a:gd name="connsiteX70" fmla="*/ 472277 w 3619883"/>
                <a:gd name="connsiteY70" fmla="*/ 4128157 h 4275461"/>
                <a:gd name="connsiteX71" fmla="*/ 522650 w 3619883"/>
                <a:gd name="connsiteY71" fmla="*/ 4128157 h 4275461"/>
                <a:gd name="connsiteX72" fmla="*/ 573998 w 3619883"/>
                <a:gd name="connsiteY72" fmla="*/ 4275461 h 4275461"/>
                <a:gd name="connsiteX73" fmla="*/ 336164 w 3619883"/>
                <a:gd name="connsiteY73" fmla="*/ 4275461 h 4275461"/>
                <a:gd name="connsiteX74" fmla="*/ 294572 w 3619883"/>
                <a:gd name="connsiteY74" fmla="*/ 4128157 h 4275461"/>
                <a:gd name="connsiteX75" fmla="*/ 339106 w 3619883"/>
                <a:gd name="connsiteY75" fmla="*/ 4128157 h 4275461"/>
                <a:gd name="connsiteX76" fmla="*/ 339106 w 3619883"/>
                <a:gd name="connsiteY76" fmla="*/ 3951392 h 4275461"/>
                <a:gd name="connsiteX77" fmla="*/ 161321 w 3619883"/>
                <a:gd name="connsiteY77" fmla="*/ 3951392 h 4275461"/>
                <a:gd name="connsiteX78" fmla="*/ 161321 w 3619883"/>
                <a:gd name="connsiteY78" fmla="*/ 4128157 h 4275461"/>
                <a:gd name="connsiteX79" fmla="*/ 230914 w 3619883"/>
                <a:gd name="connsiteY79" fmla="*/ 4128157 h 4275461"/>
                <a:gd name="connsiteX80" fmla="*/ 189322 w 3619883"/>
                <a:gd name="connsiteY80" fmla="*/ 4275461 h 4275461"/>
                <a:gd name="connsiteX81" fmla="*/ 0 w 3619883"/>
                <a:gd name="connsiteY81" fmla="*/ 4275461 h 4275461"/>
                <a:gd name="connsiteX82" fmla="*/ 0 w 3619883"/>
                <a:gd name="connsiteY82" fmla="*/ 42229 h 4275461"/>
                <a:gd name="connsiteX83" fmla="*/ 42464 w 3619883"/>
                <a:gd name="connsiteY83" fmla="*/ 40518 h 4275461"/>
                <a:gd name="connsiteX84" fmla="*/ 137733 w 3619883"/>
                <a:gd name="connsiteY84" fmla="*/ 35355 h 4275461"/>
                <a:gd name="connsiteX85" fmla="*/ 270565 w 3619883"/>
                <a:gd name="connsiteY85" fmla="*/ 29759 h 4275461"/>
                <a:gd name="connsiteX86" fmla="*/ 479734 w 3619883"/>
                <a:gd name="connsiteY86" fmla="*/ 45455 h 4275461"/>
                <a:gd name="connsiteX87" fmla="*/ 524103 w 3619883"/>
                <a:gd name="connsiteY87" fmla="*/ 41625 h 4275461"/>
                <a:gd name="connsiteX88" fmla="*/ 624416 w 3619883"/>
                <a:gd name="connsiteY88" fmla="*/ 22696 h 4275461"/>
                <a:gd name="connsiteX89" fmla="*/ 657762 w 3619883"/>
                <a:gd name="connsiteY89" fmla="*/ 18351 h 4275461"/>
                <a:gd name="connsiteX90" fmla="*/ 690557 w 3619883"/>
                <a:gd name="connsiteY90" fmla="*/ 25792 h 4275461"/>
                <a:gd name="connsiteX91" fmla="*/ 745123 w 3619883"/>
                <a:gd name="connsiteY91" fmla="*/ 40157 h 4275461"/>
                <a:gd name="connsiteX92" fmla="*/ 789493 w 3619883"/>
                <a:gd name="connsiteY92" fmla="*/ 36327 h 4275461"/>
                <a:gd name="connsiteX93" fmla="*/ 854255 w 3619883"/>
                <a:gd name="connsiteY93" fmla="*/ 68887 h 4275461"/>
                <a:gd name="connsiteX94" fmla="*/ 897520 w 3619883"/>
                <a:gd name="connsiteY94" fmla="*/ 88629 h 4275461"/>
                <a:gd name="connsiteX95" fmla="*/ 940510 w 3619883"/>
                <a:gd name="connsiteY95" fmla="*/ 114265 h 4275461"/>
                <a:gd name="connsiteX96" fmla="*/ 1082712 w 3619883"/>
                <a:gd name="connsiteY96" fmla="*/ 144543 h 4275461"/>
                <a:gd name="connsiteX97" fmla="*/ 1205348 w 3619883"/>
                <a:gd name="connsiteY97" fmla="*/ 120753 h 4275461"/>
                <a:gd name="connsiteX98" fmla="*/ 1271764 w 3619883"/>
                <a:gd name="connsiteY98" fmla="*/ 117956 h 4275461"/>
                <a:gd name="connsiteX99" fmla="*/ 1315583 w 3619883"/>
                <a:gd name="connsiteY99" fmla="*/ 125912 h 4275461"/>
                <a:gd name="connsiteX100" fmla="*/ 1359125 w 3619883"/>
                <a:gd name="connsiteY100" fmla="*/ 139761 h 4275461"/>
                <a:gd name="connsiteX101" fmla="*/ 1391919 w 3619883"/>
                <a:gd name="connsiteY101" fmla="*/ 147202 h 4275461"/>
                <a:gd name="connsiteX102" fmla="*/ 1436563 w 3619883"/>
                <a:gd name="connsiteY102" fmla="*/ 137480 h 4275461"/>
                <a:gd name="connsiteX103" fmla="*/ 1471566 w 3619883"/>
                <a:gd name="connsiteY103" fmla="*/ 97777 h 4275461"/>
                <a:gd name="connsiteX104" fmla="*/ 1505739 w 3619883"/>
                <a:gd name="connsiteY104" fmla="*/ 75753 h 4275461"/>
                <a:gd name="connsiteX105" fmla="*/ 1590891 w 3619883"/>
                <a:gd name="connsiteY105" fmla="*/ 144702 h 4275461"/>
                <a:gd name="connsiteX106" fmla="*/ 1625616 w 3619883"/>
                <a:gd name="connsiteY106" fmla="*/ 110893 h 4275461"/>
                <a:gd name="connsiteX107" fmla="*/ 1658964 w 3619883"/>
                <a:gd name="connsiteY107" fmla="*/ 106547 h 4275461"/>
                <a:gd name="connsiteX108" fmla="*/ 1746598 w 3619883"/>
                <a:gd name="connsiteY108" fmla="*/ 122460 h 4275461"/>
                <a:gd name="connsiteX109" fmla="*/ 1811913 w 3619883"/>
                <a:gd name="connsiteY109" fmla="*/ 143234 h 4275461"/>
                <a:gd name="connsiteX110" fmla="*/ 1856557 w 3619883"/>
                <a:gd name="connsiteY110" fmla="*/ 133511 h 4275461"/>
                <a:gd name="connsiteX111" fmla="*/ 2066003 w 3619883"/>
                <a:gd name="connsiteY111" fmla="*/ 143313 h 4275461"/>
                <a:gd name="connsiteX112" fmla="*/ 2177615 w 3619883"/>
                <a:gd name="connsiteY112" fmla="*/ 119007 h 4275461"/>
                <a:gd name="connsiteX113" fmla="*/ 2255883 w 3619883"/>
                <a:gd name="connsiteY113" fmla="*/ 99047 h 4275461"/>
                <a:gd name="connsiteX114" fmla="*/ 2344622 w 3619883"/>
                <a:gd name="connsiteY114" fmla="*/ 91388 h 4275461"/>
                <a:gd name="connsiteX115" fmla="*/ 2455682 w 3619883"/>
                <a:gd name="connsiteY115" fmla="*/ 78869 h 4275461"/>
                <a:gd name="connsiteX116" fmla="*/ 2632609 w 3619883"/>
                <a:gd name="connsiteY116" fmla="*/ 75338 h 4275461"/>
                <a:gd name="connsiteX117" fmla="*/ 2742291 w 3619883"/>
                <a:gd name="connsiteY117" fmla="*/ 92282 h 4275461"/>
                <a:gd name="connsiteX118" fmla="*/ 2851974 w 3619883"/>
                <a:gd name="connsiteY118" fmla="*/ 109227 h 4275461"/>
                <a:gd name="connsiteX119" fmla="*/ 2907643 w 3619883"/>
                <a:gd name="connsiteY119" fmla="*/ 100020 h 4275461"/>
                <a:gd name="connsiteX120" fmla="*/ 2944022 w 3619883"/>
                <a:gd name="connsiteY120" fmla="*/ 30853 h 4275461"/>
                <a:gd name="connsiteX121" fmla="*/ 3022289 w 3619883"/>
                <a:gd name="connsiteY121" fmla="*/ 10893 h 4275461"/>
                <a:gd name="connsiteX122" fmla="*/ 3054807 w 3619883"/>
                <a:gd name="connsiteY122" fmla="*/ 24226 h 4275461"/>
                <a:gd name="connsiteX123" fmla="*/ 3141892 w 3619883"/>
                <a:gd name="connsiteY123" fmla="*/ 51925 h 4275461"/>
                <a:gd name="connsiteX124" fmla="*/ 3185711 w 3619883"/>
                <a:gd name="connsiteY124" fmla="*/ 59881 h 4275461"/>
                <a:gd name="connsiteX125" fmla="*/ 3219056 w 3619883"/>
                <a:gd name="connsiteY125" fmla="*/ 55536 h 4275461"/>
                <a:gd name="connsiteX126" fmla="*/ 3263425 w 3619883"/>
                <a:gd name="connsiteY126" fmla="*/ 51706 h 4275461"/>
                <a:gd name="connsiteX127" fmla="*/ 3296219 w 3619883"/>
                <a:gd name="connsiteY127" fmla="*/ 59147 h 4275461"/>
                <a:gd name="connsiteX128" fmla="*/ 3319094 w 3619883"/>
                <a:gd name="connsiteY128" fmla="*/ 42500 h 4275461"/>
                <a:gd name="connsiteX129" fmla="*/ 3420511 w 3619883"/>
                <a:gd name="connsiteY129" fmla="*/ 0 h 4275461"/>
                <a:gd name="connsiteX130" fmla="*/ 3453305 w 3619883"/>
                <a:gd name="connsiteY130" fmla="*/ 7440 h 4275461"/>
                <a:gd name="connsiteX131" fmla="*/ 3496571 w 3619883"/>
                <a:gd name="connsiteY131" fmla="*/ 27182 h 4275461"/>
                <a:gd name="connsiteX132" fmla="*/ 3602117 w 3619883"/>
                <a:gd name="connsiteY132" fmla="*/ 132521 h 4275461"/>
                <a:gd name="connsiteX133" fmla="*/ 3619883 w 3619883"/>
                <a:gd name="connsiteY133" fmla="*/ 140049 h 4275461"/>
                <a:gd name="connsiteX134" fmla="*/ 3619883 w 3619883"/>
                <a:gd name="connsiteY13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761042 w 3619883"/>
                <a:gd name="connsiteY6" fmla="*/ 4128157 h 4275461"/>
                <a:gd name="connsiteX7" fmla="*/ 2826768 w 3619883"/>
                <a:gd name="connsiteY7" fmla="*/ 4128157 h 4275461"/>
                <a:gd name="connsiteX8" fmla="*/ 2826768 w 3619883"/>
                <a:gd name="connsiteY8" fmla="*/ 3951392 h 4275461"/>
                <a:gd name="connsiteX9" fmla="*/ 2648983 w 3619883"/>
                <a:gd name="connsiteY9" fmla="*/ 3951392 h 4275461"/>
                <a:gd name="connsiteX10" fmla="*/ 2648983 w 3619883"/>
                <a:gd name="connsiteY10" fmla="*/ 4128157 h 4275461"/>
                <a:gd name="connsiteX11" fmla="*/ 2690646 w 3619883"/>
                <a:gd name="connsiteY11" fmla="*/ 4128157 h 4275461"/>
                <a:gd name="connsiteX12" fmla="*/ 2690646 w 3619883"/>
                <a:gd name="connsiteY12" fmla="*/ 4275461 h 4275461"/>
                <a:gd name="connsiteX13" fmla="*/ 2511710 w 3619883"/>
                <a:gd name="connsiteY13" fmla="*/ 4275461 h 4275461"/>
                <a:gd name="connsiteX14" fmla="*/ 2454288 w 3619883"/>
                <a:gd name="connsiteY14" fmla="*/ 4128157 h 4275461"/>
                <a:gd name="connsiteX15" fmla="*/ 2515810 w 3619883"/>
                <a:gd name="connsiteY15" fmla="*/ 4128157 h 4275461"/>
                <a:gd name="connsiteX16" fmla="*/ 2515810 w 3619883"/>
                <a:gd name="connsiteY16" fmla="*/ 3951392 h 4275461"/>
                <a:gd name="connsiteX17" fmla="*/ 2338025 w 3619883"/>
                <a:gd name="connsiteY17" fmla="*/ 3951392 h 4275461"/>
                <a:gd name="connsiteX18" fmla="*/ 2338025 w 3619883"/>
                <a:gd name="connsiteY18" fmla="*/ 4128157 h 4275461"/>
                <a:gd name="connsiteX19" fmla="*/ 2395120 w 3619883"/>
                <a:gd name="connsiteY19" fmla="*/ 4128157 h 4275461"/>
                <a:gd name="connsiteX20" fmla="*/ 2337697 w 3619883"/>
                <a:gd name="connsiteY20" fmla="*/ 4275461 h 4275461"/>
                <a:gd name="connsiteX21" fmla="*/ 2150155 w 3619883"/>
                <a:gd name="connsiteY21" fmla="*/ 4275461 h 4275461"/>
                <a:gd name="connsiteX22" fmla="*/ 2150155 w 3619883"/>
                <a:gd name="connsiteY22" fmla="*/ 4128157 h 4275461"/>
                <a:gd name="connsiteX23" fmla="*/ 2204852 w 3619883"/>
                <a:gd name="connsiteY23" fmla="*/ 4128157 h 4275461"/>
                <a:gd name="connsiteX24" fmla="*/ 2204852 w 3619883"/>
                <a:gd name="connsiteY24" fmla="*/ 3951392 h 4275461"/>
                <a:gd name="connsiteX25" fmla="*/ 2027068 w 3619883"/>
                <a:gd name="connsiteY25" fmla="*/ 3951392 h 4275461"/>
                <a:gd name="connsiteX26" fmla="*/ 2027068 w 3619883"/>
                <a:gd name="connsiteY26" fmla="*/ 4128157 h 4275461"/>
                <a:gd name="connsiteX27" fmla="*/ 2079759 w 3619883"/>
                <a:gd name="connsiteY27" fmla="*/ 4128157 h 4275461"/>
                <a:gd name="connsiteX28" fmla="*/ 2079759 w 3619883"/>
                <a:gd name="connsiteY28" fmla="*/ 4275461 h 4275461"/>
                <a:gd name="connsiteX29" fmla="*/ 1824703 w 3619883"/>
                <a:gd name="connsiteY29" fmla="*/ 4275461 h 4275461"/>
                <a:gd name="connsiteX30" fmla="*/ 1834468 w 3619883"/>
                <a:gd name="connsiteY30" fmla="*/ 4128157 h 4275461"/>
                <a:gd name="connsiteX31" fmla="*/ 1893894 w 3619883"/>
                <a:gd name="connsiteY31" fmla="*/ 4128157 h 4275461"/>
                <a:gd name="connsiteX32" fmla="*/ 1893894 w 3619883"/>
                <a:gd name="connsiteY32" fmla="*/ 3951392 h 4275461"/>
                <a:gd name="connsiteX33" fmla="*/ 1716110 w 3619883"/>
                <a:gd name="connsiteY33" fmla="*/ 3951392 h 4275461"/>
                <a:gd name="connsiteX34" fmla="*/ 1716110 w 3619883"/>
                <a:gd name="connsiteY34" fmla="*/ 4006431 h 4275461"/>
                <a:gd name="connsiteX35" fmla="*/ 1703447 w 3619883"/>
                <a:gd name="connsiteY35" fmla="*/ 4007960 h 4275461"/>
                <a:gd name="connsiteX36" fmla="*/ 1716110 w 3619883"/>
                <a:gd name="connsiteY36" fmla="*/ 4044284 h 4275461"/>
                <a:gd name="connsiteX37" fmla="*/ 1716110 w 3619883"/>
                <a:gd name="connsiteY37" fmla="*/ 4128157 h 4275461"/>
                <a:gd name="connsiteX38" fmla="*/ 1745346 w 3619883"/>
                <a:gd name="connsiteY38" fmla="*/ 4128157 h 4275461"/>
                <a:gd name="connsiteX39" fmla="*/ 1796694 w 3619883"/>
                <a:gd name="connsiteY39" fmla="*/ 4275461 h 4275461"/>
                <a:gd name="connsiteX40" fmla="*/ 1558844 w 3619883"/>
                <a:gd name="connsiteY40" fmla="*/ 4275461 h 4275461"/>
                <a:gd name="connsiteX41" fmla="*/ 1517252 w 3619883"/>
                <a:gd name="connsiteY41" fmla="*/ 4128157 h 4275461"/>
                <a:gd name="connsiteX42" fmla="*/ 1582936 w 3619883"/>
                <a:gd name="connsiteY42" fmla="*/ 4128157 h 4275461"/>
                <a:gd name="connsiteX43" fmla="*/ 1582936 w 3619883"/>
                <a:gd name="connsiteY43" fmla="*/ 3951392 h 4275461"/>
                <a:gd name="connsiteX44" fmla="*/ 1405151 w 3619883"/>
                <a:gd name="connsiteY44" fmla="*/ 3951392 h 4275461"/>
                <a:gd name="connsiteX45" fmla="*/ 1405151 w 3619883"/>
                <a:gd name="connsiteY45" fmla="*/ 4128157 h 4275461"/>
                <a:gd name="connsiteX46" fmla="*/ 1468988 w 3619883"/>
                <a:gd name="connsiteY46" fmla="*/ 4128157 h 4275461"/>
                <a:gd name="connsiteX47" fmla="*/ 1427396 w 3619883"/>
                <a:gd name="connsiteY47" fmla="*/ 4275461 h 4275461"/>
                <a:gd name="connsiteX48" fmla="*/ 1210751 w 3619883"/>
                <a:gd name="connsiteY48" fmla="*/ 4275461 h 4275461"/>
                <a:gd name="connsiteX49" fmla="*/ 1210751 w 3619883"/>
                <a:gd name="connsiteY49" fmla="*/ 4128157 h 4275461"/>
                <a:gd name="connsiteX50" fmla="*/ 1271978 w 3619883"/>
                <a:gd name="connsiteY50" fmla="*/ 4128157 h 4275461"/>
                <a:gd name="connsiteX51" fmla="*/ 1271978 w 3619883"/>
                <a:gd name="connsiteY51" fmla="*/ 3951392 h 4275461"/>
                <a:gd name="connsiteX52" fmla="*/ 1094193 w 3619883"/>
                <a:gd name="connsiteY52" fmla="*/ 3951392 h 4275461"/>
                <a:gd name="connsiteX53" fmla="*/ 1094193 w 3619883"/>
                <a:gd name="connsiteY53" fmla="*/ 4128157 h 4275461"/>
                <a:gd name="connsiteX54" fmla="*/ 1140354 w 3619883"/>
                <a:gd name="connsiteY54" fmla="*/ 4128157 h 4275461"/>
                <a:gd name="connsiteX55" fmla="*/ 1140354 w 3619883"/>
                <a:gd name="connsiteY55" fmla="*/ 4275461 h 4275461"/>
                <a:gd name="connsiteX56" fmla="*/ 953807 w 3619883"/>
                <a:gd name="connsiteY56" fmla="*/ 4275461 h 4275461"/>
                <a:gd name="connsiteX57" fmla="*/ 912215 w 3619883"/>
                <a:gd name="connsiteY57" fmla="*/ 4128157 h 4275461"/>
                <a:gd name="connsiteX58" fmla="*/ 961020 w 3619883"/>
                <a:gd name="connsiteY58" fmla="*/ 4128157 h 4275461"/>
                <a:gd name="connsiteX59" fmla="*/ 961020 w 3619883"/>
                <a:gd name="connsiteY59" fmla="*/ 3951392 h 4275461"/>
                <a:gd name="connsiteX60" fmla="*/ 783235 w 3619883"/>
                <a:gd name="connsiteY60" fmla="*/ 3951392 h 4275461"/>
                <a:gd name="connsiteX61" fmla="*/ 783235 w 3619883"/>
                <a:gd name="connsiteY61" fmla="*/ 4128157 h 4275461"/>
                <a:gd name="connsiteX62" fmla="*/ 871024 w 3619883"/>
                <a:gd name="connsiteY62" fmla="*/ 4128157 h 4275461"/>
                <a:gd name="connsiteX63" fmla="*/ 829432 w 3619883"/>
                <a:gd name="connsiteY63" fmla="*/ 4275461 h 4275461"/>
                <a:gd name="connsiteX64" fmla="*/ 611484 w 3619883"/>
                <a:gd name="connsiteY64" fmla="*/ 4275461 h 4275461"/>
                <a:gd name="connsiteX65" fmla="*/ 621247 w 3619883"/>
                <a:gd name="connsiteY65" fmla="*/ 4128157 h 4275461"/>
                <a:gd name="connsiteX66" fmla="*/ 650062 w 3619883"/>
                <a:gd name="connsiteY66" fmla="*/ 4128157 h 4275461"/>
                <a:gd name="connsiteX67" fmla="*/ 650062 w 3619883"/>
                <a:gd name="connsiteY67" fmla="*/ 3951392 h 4275461"/>
                <a:gd name="connsiteX68" fmla="*/ 472277 w 3619883"/>
                <a:gd name="connsiteY68" fmla="*/ 3951392 h 4275461"/>
                <a:gd name="connsiteX69" fmla="*/ 472277 w 3619883"/>
                <a:gd name="connsiteY69" fmla="*/ 4128157 h 4275461"/>
                <a:gd name="connsiteX70" fmla="*/ 522650 w 3619883"/>
                <a:gd name="connsiteY70" fmla="*/ 4128157 h 4275461"/>
                <a:gd name="connsiteX71" fmla="*/ 573998 w 3619883"/>
                <a:gd name="connsiteY71" fmla="*/ 4275461 h 4275461"/>
                <a:gd name="connsiteX72" fmla="*/ 336164 w 3619883"/>
                <a:gd name="connsiteY72" fmla="*/ 4275461 h 4275461"/>
                <a:gd name="connsiteX73" fmla="*/ 294572 w 3619883"/>
                <a:gd name="connsiteY73" fmla="*/ 4128157 h 4275461"/>
                <a:gd name="connsiteX74" fmla="*/ 339106 w 3619883"/>
                <a:gd name="connsiteY74" fmla="*/ 4128157 h 4275461"/>
                <a:gd name="connsiteX75" fmla="*/ 339106 w 3619883"/>
                <a:gd name="connsiteY75" fmla="*/ 3951392 h 4275461"/>
                <a:gd name="connsiteX76" fmla="*/ 161321 w 3619883"/>
                <a:gd name="connsiteY76" fmla="*/ 3951392 h 4275461"/>
                <a:gd name="connsiteX77" fmla="*/ 161321 w 3619883"/>
                <a:gd name="connsiteY77" fmla="*/ 4128157 h 4275461"/>
                <a:gd name="connsiteX78" fmla="*/ 230914 w 3619883"/>
                <a:gd name="connsiteY78" fmla="*/ 4128157 h 4275461"/>
                <a:gd name="connsiteX79" fmla="*/ 189322 w 3619883"/>
                <a:gd name="connsiteY79" fmla="*/ 4275461 h 4275461"/>
                <a:gd name="connsiteX80" fmla="*/ 0 w 3619883"/>
                <a:gd name="connsiteY80" fmla="*/ 4275461 h 4275461"/>
                <a:gd name="connsiteX81" fmla="*/ 0 w 3619883"/>
                <a:gd name="connsiteY81" fmla="*/ 42229 h 4275461"/>
                <a:gd name="connsiteX82" fmla="*/ 42464 w 3619883"/>
                <a:gd name="connsiteY82" fmla="*/ 40518 h 4275461"/>
                <a:gd name="connsiteX83" fmla="*/ 137733 w 3619883"/>
                <a:gd name="connsiteY83" fmla="*/ 35355 h 4275461"/>
                <a:gd name="connsiteX84" fmla="*/ 270565 w 3619883"/>
                <a:gd name="connsiteY84" fmla="*/ 29759 h 4275461"/>
                <a:gd name="connsiteX85" fmla="*/ 479734 w 3619883"/>
                <a:gd name="connsiteY85" fmla="*/ 45455 h 4275461"/>
                <a:gd name="connsiteX86" fmla="*/ 524103 w 3619883"/>
                <a:gd name="connsiteY86" fmla="*/ 41625 h 4275461"/>
                <a:gd name="connsiteX87" fmla="*/ 624416 w 3619883"/>
                <a:gd name="connsiteY87" fmla="*/ 22696 h 4275461"/>
                <a:gd name="connsiteX88" fmla="*/ 657762 w 3619883"/>
                <a:gd name="connsiteY88" fmla="*/ 18351 h 4275461"/>
                <a:gd name="connsiteX89" fmla="*/ 690557 w 3619883"/>
                <a:gd name="connsiteY89" fmla="*/ 25792 h 4275461"/>
                <a:gd name="connsiteX90" fmla="*/ 745123 w 3619883"/>
                <a:gd name="connsiteY90" fmla="*/ 40157 h 4275461"/>
                <a:gd name="connsiteX91" fmla="*/ 789493 w 3619883"/>
                <a:gd name="connsiteY91" fmla="*/ 36327 h 4275461"/>
                <a:gd name="connsiteX92" fmla="*/ 854255 w 3619883"/>
                <a:gd name="connsiteY92" fmla="*/ 68887 h 4275461"/>
                <a:gd name="connsiteX93" fmla="*/ 897520 w 3619883"/>
                <a:gd name="connsiteY93" fmla="*/ 88629 h 4275461"/>
                <a:gd name="connsiteX94" fmla="*/ 940510 w 3619883"/>
                <a:gd name="connsiteY94" fmla="*/ 114265 h 4275461"/>
                <a:gd name="connsiteX95" fmla="*/ 1082712 w 3619883"/>
                <a:gd name="connsiteY95" fmla="*/ 144543 h 4275461"/>
                <a:gd name="connsiteX96" fmla="*/ 1205348 w 3619883"/>
                <a:gd name="connsiteY96" fmla="*/ 120753 h 4275461"/>
                <a:gd name="connsiteX97" fmla="*/ 1271764 w 3619883"/>
                <a:gd name="connsiteY97" fmla="*/ 117956 h 4275461"/>
                <a:gd name="connsiteX98" fmla="*/ 1315583 w 3619883"/>
                <a:gd name="connsiteY98" fmla="*/ 125912 h 4275461"/>
                <a:gd name="connsiteX99" fmla="*/ 1359125 w 3619883"/>
                <a:gd name="connsiteY99" fmla="*/ 139761 h 4275461"/>
                <a:gd name="connsiteX100" fmla="*/ 1391919 w 3619883"/>
                <a:gd name="connsiteY100" fmla="*/ 147202 h 4275461"/>
                <a:gd name="connsiteX101" fmla="*/ 1436563 w 3619883"/>
                <a:gd name="connsiteY101" fmla="*/ 137480 h 4275461"/>
                <a:gd name="connsiteX102" fmla="*/ 1471566 w 3619883"/>
                <a:gd name="connsiteY102" fmla="*/ 97777 h 4275461"/>
                <a:gd name="connsiteX103" fmla="*/ 1505739 w 3619883"/>
                <a:gd name="connsiteY103" fmla="*/ 75753 h 4275461"/>
                <a:gd name="connsiteX104" fmla="*/ 1590891 w 3619883"/>
                <a:gd name="connsiteY104" fmla="*/ 144702 h 4275461"/>
                <a:gd name="connsiteX105" fmla="*/ 1625616 w 3619883"/>
                <a:gd name="connsiteY105" fmla="*/ 110893 h 4275461"/>
                <a:gd name="connsiteX106" fmla="*/ 1658964 w 3619883"/>
                <a:gd name="connsiteY106" fmla="*/ 106547 h 4275461"/>
                <a:gd name="connsiteX107" fmla="*/ 1746598 w 3619883"/>
                <a:gd name="connsiteY107" fmla="*/ 122460 h 4275461"/>
                <a:gd name="connsiteX108" fmla="*/ 1811913 w 3619883"/>
                <a:gd name="connsiteY108" fmla="*/ 143234 h 4275461"/>
                <a:gd name="connsiteX109" fmla="*/ 1856557 w 3619883"/>
                <a:gd name="connsiteY109" fmla="*/ 133511 h 4275461"/>
                <a:gd name="connsiteX110" fmla="*/ 2066003 w 3619883"/>
                <a:gd name="connsiteY110" fmla="*/ 143313 h 4275461"/>
                <a:gd name="connsiteX111" fmla="*/ 2177615 w 3619883"/>
                <a:gd name="connsiteY111" fmla="*/ 119007 h 4275461"/>
                <a:gd name="connsiteX112" fmla="*/ 2255883 w 3619883"/>
                <a:gd name="connsiteY112" fmla="*/ 99047 h 4275461"/>
                <a:gd name="connsiteX113" fmla="*/ 2344622 w 3619883"/>
                <a:gd name="connsiteY113" fmla="*/ 91388 h 4275461"/>
                <a:gd name="connsiteX114" fmla="*/ 2455682 w 3619883"/>
                <a:gd name="connsiteY114" fmla="*/ 78869 h 4275461"/>
                <a:gd name="connsiteX115" fmla="*/ 2632609 w 3619883"/>
                <a:gd name="connsiteY115" fmla="*/ 75338 h 4275461"/>
                <a:gd name="connsiteX116" fmla="*/ 2742291 w 3619883"/>
                <a:gd name="connsiteY116" fmla="*/ 92282 h 4275461"/>
                <a:gd name="connsiteX117" fmla="*/ 2851974 w 3619883"/>
                <a:gd name="connsiteY117" fmla="*/ 109227 h 4275461"/>
                <a:gd name="connsiteX118" fmla="*/ 2907643 w 3619883"/>
                <a:gd name="connsiteY118" fmla="*/ 100020 h 4275461"/>
                <a:gd name="connsiteX119" fmla="*/ 2944022 w 3619883"/>
                <a:gd name="connsiteY119" fmla="*/ 30853 h 4275461"/>
                <a:gd name="connsiteX120" fmla="*/ 3022289 w 3619883"/>
                <a:gd name="connsiteY120" fmla="*/ 10893 h 4275461"/>
                <a:gd name="connsiteX121" fmla="*/ 3054807 w 3619883"/>
                <a:gd name="connsiteY121" fmla="*/ 24226 h 4275461"/>
                <a:gd name="connsiteX122" fmla="*/ 3141892 w 3619883"/>
                <a:gd name="connsiteY122" fmla="*/ 51925 h 4275461"/>
                <a:gd name="connsiteX123" fmla="*/ 3185711 w 3619883"/>
                <a:gd name="connsiteY123" fmla="*/ 59881 h 4275461"/>
                <a:gd name="connsiteX124" fmla="*/ 3219056 w 3619883"/>
                <a:gd name="connsiteY124" fmla="*/ 55536 h 4275461"/>
                <a:gd name="connsiteX125" fmla="*/ 3263425 w 3619883"/>
                <a:gd name="connsiteY125" fmla="*/ 51706 h 4275461"/>
                <a:gd name="connsiteX126" fmla="*/ 3296219 w 3619883"/>
                <a:gd name="connsiteY126" fmla="*/ 59147 h 4275461"/>
                <a:gd name="connsiteX127" fmla="*/ 3319094 w 3619883"/>
                <a:gd name="connsiteY127" fmla="*/ 42500 h 4275461"/>
                <a:gd name="connsiteX128" fmla="*/ 3420511 w 3619883"/>
                <a:gd name="connsiteY128" fmla="*/ 0 h 4275461"/>
                <a:gd name="connsiteX129" fmla="*/ 3453305 w 3619883"/>
                <a:gd name="connsiteY129" fmla="*/ 7440 h 4275461"/>
                <a:gd name="connsiteX130" fmla="*/ 3496571 w 3619883"/>
                <a:gd name="connsiteY130" fmla="*/ 27182 h 4275461"/>
                <a:gd name="connsiteX131" fmla="*/ 3602117 w 3619883"/>
                <a:gd name="connsiteY131" fmla="*/ 132521 h 4275461"/>
                <a:gd name="connsiteX132" fmla="*/ 3619883 w 3619883"/>
                <a:gd name="connsiteY132" fmla="*/ 140049 h 4275461"/>
                <a:gd name="connsiteX133" fmla="*/ 3619883 w 3619883"/>
                <a:gd name="connsiteY13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761042 w 3619883"/>
                <a:gd name="connsiteY6" fmla="*/ 4128157 h 4275461"/>
                <a:gd name="connsiteX7" fmla="*/ 2826768 w 3619883"/>
                <a:gd name="connsiteY7" fmla="*/ 3951392 h 4275461"/>
                <a:gd name="connsiteX8" fmla="*/ 2648983 w 3619883"/>
                <a:gd name="connsiteY8" fmla="*/ 3951392 h 4275461"/>
                <a:gd name="connsiteX9" fmla="*/ 2648983 w 3619883"/>
                <a:gd name="connsiteY9" fmla="*/ 4128157 h 4275461"/>
                <a:gd name="connsiteX10" fmla="*/ 2690646 w 3619883"/>
                <a:gd name="connsiteY10" fmla="*/ 4128157 h 4275461"/>
                <a:gd name="connsiteX11" fmla="*/ 2690646 w 3619883"/>
                <a:gd name="connsiteY11" fmla="*/ 4275461 h 4275461"/>
                <a:gd name="connsiteX12" fmla="*/ 2511710 w 3619883"/>
                <a:gd name="connsiteY12" fmla="*/ 4275461 h 4275461"/>
                <a:gd name="connsiteX13" fmla="*/ 2454288 w 3619883"/>
                <a:gd name="connsiteY13" fmla="*/ 4128157 h 4275461"/>
                <a:gd name="connsiteX14" fmla="*/ 2515810 w 3619883"/>
                <a:gd name="connsiteY14" fmla="*/ 4128157 h 4275461"/>
                <a:gd name="connsiteX15" fmla="*/ 2515810 w 3619883"/>
                <a:gd name="connsiteY15" fmla="*/ 3951392 h 4275461"/>
                <a:gd name="connsiteX16" fmla="*/ 2338025 w 3619883"/>
                <a:gd name="connsiteY16" fmla="*/ 3951392 h 4275461"/>
                <a:gd name="connsiteX17" fmla="*/ 2338025 w 3619883"/>
                <a:gd name="connsiteY17" fmla="*/ 4128157 h 4275461"/>
                <a:gd name="connsiteX18" fmla="*/ 2395120 w 3619883"/>
                <a:gd name="connsiteY18" fmla="*/ 4128157 h 4275461"/>
                <a:gd name="connsiteX19" fmla="*/ 2337697 w 3619883"/>
                <a:gd name="connsiteY19" fmla="*/ 4275461 h 4275461"/>
                <a:gd name="connsiteX20" fmla="*/ 2150155 w 3619883"/>
                <a:gd name="connsiteY20" fmla="*/ 4275461 h 4275461"/>
                <a:gd name="connsiteX21" fmla="*/ 2150155 w 3619883"/>
                <a:gd name="connsiteY21" fmla="*/ 4128157 h 4275461"/>
                <a:gd name="connsiteX22" fmla="*/ 2204852 w 3619883"/>
                <a:gd name="connsiteY22" fmla="*/ 4128157 h 4275461"/>
                <a:gd name="connsiteX23" fmla="*/ 2204852 w 3619883"/>
                <a:gd name="connsiteY23" fmla="*/ 3951392 h 4275461"/>
                <a:gd name="connsiteX24" fmla="*/ 2027068 w 3619883"/>
                <a:gd name="connsiteY24" fmla="*/ 3951392 h 4275461"/>
                <a:gd name="connsiteX25" fmla="*/ 2027068 w 3619883"/>
                <a:gd name="connsiteY25" fmla="*/ 4128157 h 4275461"/>
                <a:gd name="connsiteX26" fmla="*/ 2079759 w 3619883"/>
                <a:gd name="connsiteY26" fmla="*/ 4128157 h 4275461"/>
                <a:gd name="connsiteX27" fmla="*/ 2079759 w 3619883"/>
                <a:gd name="connsiteY27" fmla="*/ 4275461 h 4275461"/>
                <a:gd name="connsiteX28" fmla="*/ 1824703 w 3619883"/>
                <a:gd name="connsiteY28" fmla="*/ 4275461 h 4275461"/>
                <a:gd name="connsiteX29" fmla="*/ 1834468 w 3619883"/>
                <a:gd name="connsiteY29" fmla="*/ 4128157 h 4275461"/>
                <a:gd name="connsiteX30" fmla="*/ 1893894 w 3619883"/>
                <a:gd name="connsiteY30" fmla="*/ 4128157 h 4275461"/>
                <a:gd name="connsiteX31" fmla="*/ 1893894 w 3619883"/>
                <a:gd name="connsiteY31" fmla="*/ 3951392 h 4275461"/>
                <a:gd name="connsiteX32" fmla="*/ 1716110 w 3619883"/>
                <a:gd name="connsiteY32" fmla="*/ 3951392 h 4275461"/>
                <a:gd name="connsiteX33" fmla="*/ 1716110 w 3619883"/>
                <a:gd name="connsiteY33" fmla="*/ 4006431 h 4275461"/>
                <a:gd name="connsiteX34" fmla="*/ 1703447 w 3619883"/>
                <a:gd name="connsiteY34" fmla="*/ 4007960 h 4275461"/>
                <a:gd name="connsiteX35" fmla="*/ 1716110 w 3619883"/>
                <a:gd name="connsiteY35" fmla="*/ 4044284 h 4275461"/>
                <a:gd name="connsiteX36" fmla="*/ 1716110 w 3619883"/>
                <a:gd name="connsiteY36" fmla="*/ 4128157 h 4275461"/>
                <a:gd name="connsiteX37" fmla="*/ 1745346 w 3619883"/>
                <a:gd name="connsiteY37" fmla="*/ 4128157 h 4275461"/>
                <a:gd name="connsiteX38" fmla="*/ 1796694 w 3619883"/>
                <a:gd name="connsiteY38" fmla="*/ 4275461 h 4275461"/>
                <a:gd name="connsiteX39" fmla="*/ 1558844 w 3619883"/>
                <a:gd name="connsiteY39" fmla="*/ 4275461 h 4275461"/>
                <a:gd name="connsiteX40" fmla="*/ 1517252 w 3619883"/>
                <a:gd name="connsiteY40" fmla="*/ 4128157 h 4275461"/>
                <a:gd name="connsiteX41" fmla="*/ 1582936 w 3619883"/>
                <a:gd name="connsiteY41" fmla="*/ 4128157 h 4275461"/>
                <a:gd name="connsiteX42" fmla="*/ 1582936 w 3619883"/>
                <a:gd name="connsiteY42" fmla="*/ 3951392 h 4275461"/>
                <a:gd name="connsiteX43" fmla="*/ 1405151 w 3619883"/>
                <a:gd name="connsiteY43" fmla="*/ 3951392 h 4275461"/>
                <a:gd name="connsiteX44" fmla="*/ 1405151 w 3619883"/>
                <a:gd name="connsiteY44" fmla="*/ 4128157 h 4275461"/>
                <a:gd name="connsiteX45" fmla="*/ 1468988 w 3619883"/>
                <a:gd name="connsiteY45" fmla="*/ 4128157 h 4275461"/>
                <a:gd name="connsiteX46" fmla="*/ 1427396 w 3619883"/>
                <a:gd name="connsiteY46" fmla="*/ 4275461 h 4275461"/>
                <a:gd name="connsiteX47" fmla="*/ 1210751 w 3619883"/>
                <a:gd name="connsiteY47" fmla="*/ 4275461 h 4275461"/>
                <a:gd name="connsiteX48" fmla="*/ 1210751 w 3619883"/>
                <a:gd name="connsiteY48" fmla="*/ 4128157 h 4275461"/>
                <a:gd name="connsiteX49" fmla="*/ 1271978 w 3619883"/>
                <a:gd name="connsiteY49" fmla="*/ 4128157 h 4275461"/>
                <a:gd name="connsiteX50" fmla="*/ 1271978 w 3619883"/>
                <a:gd name="connsiteY50" fmla="*/ 3951392 h 4275461"/>
                <a:gd name="connsiteX51" fmla="*/ 1094193 w 3619883"/>
                <a:gd name="connsiteY51" fmla="*/ 3951392 h 4275461"/>
                <a:gd name="connsiteX52" fmla="*/ 1094193 w 3619883"/>
                <a:gd name="connsiteY52" fmla="*/ 4128157 h 4275461"/>
                <a:gd name="connsiteX53" fmla="*/ 1140354 w 3619883"/>
                <a:gd name="connsiteY53" fmla="*/ 4128157 h 4275461"/>
                <a:gd name="connsiteX54" fmla="*/ 1140354 w 3619883"/>
                <a:gd name="connsiteY54" fmla="*/ 4275461 h 4275461"/>
                <a:gd name="connsiteX55" fmla="*/ 953807 w 3619883"/>
                <a:gd name="connsiteY55" fmla="*/ 4275461 h 4275461"/>
                <a:gd name="connsiteX56" fmla="*/ 912215 w 3619883"/>
                <a:gd name="connsiteY56" fmla="*/ 4128157 h 4275461"/>
                <a:gd name="connsiteX57" fmla="*/ 961020 w 3619883"/>
                <a:gd name="connsiteY57" fmla="*/ 4128157 h 4275461"/>
                <a:gd name="connsiteX58" fmla="*/ 961020 w 3619883"/>
                <a:gd name="connsiteY58" fmla="*/ 3951392 h 4275461"/>
                <a:gd name="connsiteX59" fmla="*/ 783235 w 3619883"/>
                <a:gd name="connsiteY59" fmla="*/ 3951392 h 4275461"/>
                <a:gd name="connsiteX60" fmla="*/ 783235 w 3619883"/>
                <a:gd name="connsiteY60" fmla="*/ 4128157 h 4275461"/>
                <a:gd name="connsiteX61" fmla="*/ 871024 w 3619883"/>
                <a:gd name="connsiteY61" fmla="*/ 4128157 h 4275461"/>
                <a:gd name="connsiteX62" fmla="*/ 829432 w 3619883"/>
                <a:gd name="connsiteY62" fmla="*/ 4275461 h 4275461"/>
                <a:gd name="connsiteX63" fmla="*/ 611484 w 3619883"/>
                <a:gd name="connsiteY63" fmla="*/ 4275461 h 4275461"/>
                <a:gd name="connsiteX64" fmla="*/ 621247 w 3619883"/>
                <a:gd name="connsiteY64" fmla="*/ 4128157 h 4275461"/>
                <a:gd name="connsiteX65" fmla="*/ 650062 w 3619883"/>
                <a:gd name="connsiteY65" fmla="*/ 4128157 h 4275461"/>
                <a:gd name="connsiteX66" fmla="*/ 650062 w 3619883"/>
                <a:gd name="connsiteY66" fmla="*/ 3951392 h 4275461"/>
                <a:gd name="connsiteX67" fmla="*/ 472277 w 3619883"/>
                <a:gd name="connsiteY67" fmla="*/ 3951392 h 4275461"/>
                <a:gd name="connsiteX68" fmla="*/ 472277 w 3619883"/>
                <a:gd name="connsiteY68" fmla="*/ 4128157 h 4275461"/>
                <a:gd name="connsiteX69" fmla="*/ 522650 w 3619883"/>
                <a:gd name="connsiteY69" fmla="*/ 4128157 h 4275461"/>
                <a:gd name="connsiteX70" fmla="*/ 573998 w 3619883"/>
                <a:gd name="connsiteY70" fmla="*/ 4275461 h 4275461"/>
                <a:gd name="connsiteX71" fmla="*/ 336164 w 3619883"/>
                <a:gd name="connsiteY71" fmla="*/ 4275461 h 4275461"/>
                <a:gd name="connsiteX72" fmla="*/ 294572 w 3619883"/>
                <a:gd name="connsiteY72" fmla="*/ 4128157 h 4275461"/>
                <a:gd name="connsiteX73" fmla="*/ 339106 w 3619883"/>
                <a:gd name="connsiteY73" fmla="*/ 4128157 h 4275461"/>
                <a:gd name="connsiteX74" fmla="*/ 339106 w 3619883"/>
                <a:gd name="connsiteY74" fmla="*/ 3951392 h 4275461"/>
                <a:gd name="connsiteX75" fmla="*/ 161321 w 3619883"/>
                <a:gd name="connsiteY75" fmla="*/ 3951392 h 4275461"/>
                <a:gd name="connsiteX76" fmla="*/ 161321 w 3619883"/>
                <a:gd name="connsiteY76" fmla="*/ 4128157 h 4275461"/>
                <a:gd name="connsiteX77" fmla="*/ 230914 w 3619883"/>
                <a:gd name="connsiteY77" fmla="*/ 4128157 h 4275461"/>
                <a:gd name="connsiteX78" fmla="*/ 189322 w 3619883"/>
                <a:gd name="connsiteY78" fmla="*/ 4275461 h 4275461"/>
                <a:gd name="connsiteX79" fmla="*/ 0 w 3619883"/>
                <a:gd name="connsiteY79" fmla="*/ 4275461 h 4275461"/>
                <a:gd name="connsiteX80" fmla="*/ 0 w 3619883"/>
                <a:gd name="connsiteY80" fmla="*/ 42229 h 4275461"/>
                <a:gd name="connsiteX81" fmla="*/ 42464 w 3619883"/>
                <a:gd name="connsiteY81" fmla="*/ 40518 h 4275461"/>
                <a:gd name="connsiteX82" fmla="*/ 137733 w 3619883"/>
                <a:gd name="connsiteY82" fmla="*/ 35355 h 4275461"/>
                <a:gd name="connsiteX83" fmla="*/ 270565 w 3619883"/>
                <a:gd name="connsiteY83" fmla="*/ 29759 h 4275461"/>
                <a:gd name="connsiteX84" fmla="*/ 479734 w 3619883"/>
                <a:gd name="connsiteY84" fmla="*/ 45455 h 4275461"/>
                <a:gd name="connsiteX85" fmla="*/ 524103 w 3619883"/>
                <a:gd name="connsiteY85" fmla="*/ 41625 h 4275461"/>
                <a:gd name="connsiteX86" fmla="*/ 624416 w 3619883"/>
                <a:gd name="connsiteY86" fmla="*/ 22696 h 4275461"/>
                <a:gd name="connsiteX87" fmla="*/ 657762 w 3619883"/>
                <a:gd name="connsiteY87" fmla="*/ 18351 h 4275461"/>
                <a:gd name="connsiteX88" fmla="*/ 690557 w 3619883"/>
                <a:gd name="connsiteY88" fmla="*/ 25792 h 4275461"/>
                <a:gd name="connsiteX89" fmla="*/ 745123 w 3619883"/>
                <a:gd name="connsiteY89" fmla="*/ 40157 h 4275461"/>
                <a:gd name="connsiteX90" fmla="*/ 789493 w 3619883"/>
                <a:gd name="connsiteY90" fmla="*/ 36327 h 4275461"/>
                <a:gd name="connsiteX91" fmla="*/ 854255 w 3619883"/>
                <a:gd name="connsiteY91" fmla="*/ 68887 h 4275461"/>
                <a:gd name="connsiteX92" fmla="*/ 897520 w 3619883"/>
                <a:gd name="connsiteY92" fmla="*/ 88629 h 4275461"/>
                <a:gd name="connsiteX93" fmla="*/ 940510 w 3619883"/>
                <a:gd name="connsiteY93" fmla="*/ 114265 h 4275461"/>
                <a:gd name="connsiteX94" fmla="*/ 1082712 w 3619883"/>
                <a:gd name="connsiteY94" fmla="*/ 144543 h 4275461"/>
                <a:gd name="connsiteX95" fmla="*/ 1205348 w 3619883"/>
                <a:gd name="connsiteY95" fmla="*/ 120753 h 4275461"/>
                <a:gd name="connsiteX96" fmla="*/ 1271764 w 3619883"/>
                <a:gd name="connsiteY96" fmla="*/ 117956 h 4275461"/>
                <a:gd name="connsiteX97" fmla="*/ 1315583 w 3619883"/>
                <a:gd name="connsiteY97" fmla="*/ 125912 h 4275461"/>
                <a:gd name="connsiteX98" fmla="*/ 1359125 w 3619883"/>
                <a:gd name="connsiteY98" fmla="*/ 139761 h 4275461"/>
                <a:gd name="connsiteX99" fmla="*/ 1391919 w 3619883"/>
                <a:gd name="connsiteY99" fmla="*/ 147202 h 4275461"/>
                <a:gd name="connsiteX100" fmla="*/ 1436563 w 3619883"/>
                <a:gd name="connsiteY100" fmla="*/ 137480 h 4275461"/>
                <a:gd name="connsiteX101" fmla="*/ 1471566 w 3619883"/>
                <a:gd name="connsiteY101" fmla="*/ 97777 h 4275461"/>
                <a:gd name="connsiteX102" fmla="*/ 1505739 w 3619883"/>
                <a:gd name="connsiteY102" fmla="*/ 75753 h 4275461"/>
                <a:gd name="connsiteX103" fmla="*/ 1590891 w 3619883"/>
                <a:gd name="connsiteY103" fmla="*/ 144702 h 4275461"/>
                <a:gd name="connsiteX104" fmla="*/ 1625616 w 3619883"/>
                <a:gd name="connsiteY104" fmla="*/ 110893 h 4275461"/>
                <a:gd name="connsiteX105" fmla="*/ 1658964 w 3619883"/>
                <a:gd name="connsiteY105" fmla="*/ 106547 h 4275461"/>
                <a:gd name="connsiteX106" fmla="*/ 1746598 w 3619883"/>
                <a:gd name="connsiteY106" fmla="*/ 122460 h 4275461"/>
                <a:gd name="connsiteX107" fmla="*/ 1811913 w 3619883"/>
                <a:gd name="connsiteY107" fmla="*/ 143234 h 4275461"/>
                <a:gd name="connsiteX108" fmla="*/ 1856557 w 3619883"/>
                <a:gd name="connsiteY108" fmla="*/ 133511 h 4275461"/>
                <a:gd name="connsiteX109" fmla="*/ 2066003 w 3619883"/>
                <a:gd name="connsiteY109" fmla="*/ 143313 h 4275461"/>
                <a:gd name="connsiteX110" fmla="*/ 2177615 w 3619883"/>
                <a:gd name="connsiteY110" fmla="*/ 119007 h 4275461"/>
                <a:gd name="connsiteX111" fmla="*/ 2255883 w 3619883"/>
                <a:gd name="connsiteY111" fmla="*/ 99047 h 4275461"/>
                <a:gd name="connsiteX112" fmla="*/ 2344622 w 3619883"/>
                <a:gd name="connsiteY112" fmla="*/ 91388 h 4275461"/>
                <a:gd name="connsiteX113" fmla="*/ 2455682 w 3619883"/>
                <a:gd name="connsiteY113" fmla="*/ 78869 h 4275461"/>
                <a:gd name="connsiteX114" fmla="*/ 2632609 w 3619883"/>
                <a:gd name="connsiteY114" fmla="*/ 75338 h 4275461"/>
                <a:gd name="connsiteX115" fmla="*/ 2742291 w 3619883"/>
                <a:gd name="connsiteY115" fmla="*/ 92282 h 4275461"/>
                <a:gd name="connsiteX116" fmla="*/ 2851974 w 3619883"/>
                <a:gd name="connsiteY116" fmla="*/ 109227 h 4275461"/>
                <a:gd name="connsiteX117" fmla="*/ 2907643 w 3619883"/>
                <a:gd name="connsiteY117" fmla="*/ 100020 h 4275461"/>
                <a:gd name="connsiteX118" fmla="*/ 2944022 w 3619883"/>
                <a:gd name="connsiteY118" fmla="*/ 30853 h 4275461"/>
                <a:gd name="connsiteX119" fmla="*/ 3022289 w 3619883"/>
                <a:gd name="connsiteY119" fmla="*/ 10893 h 4275461"/>
                <a:gd name="connsiteX120" fmla="*/ 3054807 w 3619883"/>
                <a:gd name="connsiteY120" fmla="*/ 24226 h 4275461"/>
                <a:gd name="connsiteX121" fmla="*/ 3141892 w 3619883"/>
                <a:gd name="connsiteY121" fmla="*/ 51925 h 4275461"/>
                <a:gd name="connsiteX122" fmla="*/ 3185711 w 3619883"/>
                <a:gd name="connsiteY122" fmla="*/ 59881 h 4275461"/>
                <a:gd name="connsiteX123" fmla="*/ 3219056 w 3619883"/>
                <a:gd name="connsiteY123" fmla="*/ 55536 h 4275461"/>
                <a:gd name="connsiteX124" fmla="*/ 3263425 w 3619883"/>
                <a:gd name="connsiteY124" fmla="*/ 51706 h 4275461"/>
                <a:gd name="connsiteX125" fmla="*/ 3296219 w 3619883"/>
                <a:gd name="connsiteY125" fmla="*/ 59147 h 4275461"/>
                <a:gd name="connsiteX126" fmla="*/ 3319094 w 3619883"/>
                <a:gd name="connsiteY126" fmla="*/ 42500 h 4275461"/>
                <a:gd name="connsiteX127" fmla="*/ 3420511 w 3619883"/>
                <a:gd name="connsiteY127" fmla="*/ 0 h 4275461"/>
                <a:gd name="connsiteX128" fmla="*/ 3453305 w 3619883"/>
                <a:gd name="connsiteY128" fmla="*/ 7440 h 4275461"/>
                <a:gd name="connsiteX129" fmla="*/ 3496571 w 3619883"/>
                <a:gd name="connsiteY129" fmla="*/ 27182 h 4275461"/>
                <a:gd name="connsiteX130" fmla="*/ 3602117 w 3619883"/>
                <a:gd name="connsiteY130" fmla="*/ 132521 h 4275461"/>
                <a:gd name="connsiteX131" fmla="*/ 3619883 w 3619883"/>
                <a:gd name="connsiteY131" fmla="*/ 140049 h 4275461"/>
                <a:gd name="connsiteX132" fmla="*/ 3619883 w 3619883"/>
                <a:gd name="connsiteY13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826768 w 3619883"/>
                <a:gd name="connsiteY6" fmla="*/ 3951392 h 4275461"/>
                <a:gd name="connsiteX7" fmla="*/ 2648983 w 3619883"/>
                <a:gd name="connsiteY7" fmla="*/ 3951392 h 4275461"/>
                <a:gd name="connsiteX8" fmla="*/ 2648983 w 3619883"/>
                <a:gd name="connsiteY8" fmla="*/ 4128157 h 4275461"/>
                <a:gd name="connsiteX9" fmla="*/ 2690646 w 3619883"/>
                <a:gd name="connsiteY9" fmla="*/ 4128157 h 4275461"/>
                <a:gd name="connsiteX10" fmla="*/ 2690646 w 3619883"/>
                <a:gd name="connsiteY10" fmla="*/ 4275461 h 4275461"/>
                <a:gd name="connsiteX11" fmla="*/ 2511710 w 3619883"/>
                <a:gd name="connsiteY11" fmla="*/ 4275461 h 4275461"/>
                <a:gd name="connsiteX12" fmla="*/ 2454288 w 3619883"/>
                <a:gd name="connsiteY12" fmla="*/ 4128157 h 4275461"/>
                <a:gd name="connsiteX13" fmla="*/ 2515810 w 3619883"/>
                <a:gd name="connsiteY13" fmla="*/ 4128157 h 4275461"/>
                <a:gd name="connsiteX14" fmla="*/ 2515810 w 3619883"/>
                <a:gd name="connsiteY14" fmla="*/ 3951392 h 4275461"/>
                <a:gd name="connsiteX15" fmla="*/ 2338025 w 3619883"/>
                <a:gd name="connsiteY15" fmla="*/ 3951392 h 4275461"/>
                <a:gd name="connsiteX16" fmla="*/ 2338025 w 3619883"/>
                <a:gd name="connsiteY16" fmla="*/ 4128157 h 4275461"/>
                <a:gd name="connsiteX17" fmla="*/ 2395120 w 3619883"/>
                <a:gd name="connsiteY17" fmla="*/ 4128157 h 4275461"/>
                <a:gd name="connsiteX18" fmla="*/ 2337697 w 3619883"/>
                <a:gd name="connsiteY18" fmla="*/ 4275461 h 4275461"/>
                <a:gd name="connsiteX19" fmla="*/ 2150155 w 3619883"/>
                <a:gd name="connsiteY19" fmla="*/ 4275461 h 4275461"/>
                <a:gd name="connsiteX20" fmla="*/ 2150155 w 3619883"/>
                <a:gd name="connsiteY20" fmla="*/ 4128157 h 4275461"/>
                <a:gd name="connsiteX21" fmla="*/ 2204852 w 3619883"/>
                <a:gd name="connsiteY21" fmla="*/ 4128157 h 4275461"/>
                <a:gd name="connsiteX22" fmla="*/ 2204852 w 3619883"/>
                <a:gd name="connsiteY22" fmla="*/ 3951392 h 4275461"/>
                <a:gd name="connsiteX23" fmla="*/ 2027068 w 3619883"/>
                <a:gd name="connsiteY23" fmla="*/ 3951392 h 4275461"/>
                <a:gd name="connsiteX24" fmla="*/ 2027068 w 3619883"/>
                <a:gd name="connsiteY24" fmla="*/ 4128157 h 4275461"/>
                <a:gd name="connsiteX25" fmla="*/ 2079759 w 3619883"/>
                <a:gd name="connsiteY25" fmla="*/ 4128157 h 4275461"/>
                <a:gd name="connsiteX26" fmla="*/ 2079759 w 3619883"/>
                <a:gd name="connsiteY26" fmla="*/ 4275461 h 4275461"/>
                <a:gd name="connsiteX27" fmla="*/ 1824703 w 3619883"/>
                <a:gd name="connsiteY27" fmla="*/ 4275461 h 4275461"/>
                <a:gd name="connsiteX28" fmla="*/ 1834468 w 3619883"/>
                <a:gd name="connsiteY28" fmla="*/ 4128157 h 4275461"/>
                <a:gd name="connsiteX29" fmla="*/ 1893894 w 3619883"/>
                <a:gd name="connsiteY29" fmla="*/ 4128157 h 4275461"/>
                <a:gd name="connsiteX30" fmla="*/ 1893894 w 3619883"/>
                <a:gd name="connsiteY30" fmla="*/ 3951392 h 4275461"/>
                <a:gd name="connsiteX31" fmla="*/ 1716110 w 3619883"/>
                <a:gd name="connsiteY31" fmla="*/ 3951392 h 4275461"/>
                <a:gd name="connsiteX32" fmla="*/ 1716110 w 3619883"/>
                <a:gd name="connsiteY32" fmla="*/ 4006431 h 4275461"/>
                <a:gd name="connsiteX33" fmla="*/ 1703447 w 3619883"/>
                <a:gd name="connsiteY33" fmla="*/ 4007960 h 4275461"/>
                <a:gd name="connsiteX34" fmla="*/ 1716110 w 3619883"/>
                <a:gd name="connsiteY34" fmla="*/ 4044284 h 4275461"/>
                <a:gd name="connsiteX35" fmla="*/ 1716110 w 3619883"/>
                <a:gd name="connsiteY35" fmla="*/ 4128157 h 4275461"/>
                <a:gd name="connsiteX36" fmla="*/ 1745346 w 3619883"/>
                <a:gd name="connsiteY36" fmla="*/ 4128157 h 4275461"/>
                <a:gd name="connsiteX37" fmla="*/ 1796694 w 3619883"/>
                <a:gd name="connsiteY37" fmla="*/ 4275461 h 4275461"/>
                <a:gd name="connsiteX38" fmla="*/ 1558844 w 3619883"/>
                <a:gd name="connsiteY38" fmla="*/ 4275461 h 4275461"/>
                <a:gd name="connsiteX39" fmla="*/ 1517252 w 3619883"/>
                <a:gd name="connsiteY39" fmla="*/ 4128157 h 4275461"/>
                <a:gd name="connsiteX40" fmla="*/ 1582936 w 3619883"/>
                <a:gd name="connsiteY40" fmla="*/ 4128157 h 4275461"/>
                <a:gd name="connsiteX41" fmla="*/ 1582936 w 3619883"/>
                <a:gd name="connsiteY41" fmla="*/ 3951392 h 4275461"/>
                <a:gd name="connsiteX42" fmla="*/ 1405151 w 3619883"/>
                <a:gd name="connsiteY42" fmla="*/ 3951392 h 4275461"/>
                <a:gd name="connsiteX43" fmla="*/ 1405151 w 3619883"/>
                <a:gd name="connsiteY43" fmla="*/ 4128157 h 4275461"/>
                <a:gd name="connsiteX44" fmla="*/ 1468988 w 3619883"/>
                <a:gd name="connsiteY44" fmla="*/ 4128157 h 4275461"/>
                <a:gd name="connsiteX45" fmla="*/ 1427396 w 3619883"/>
                <a:gd name="connsiteY45" fmla="*/ 4275461 h 4275461"/>
                <a:gd name="connsiteX46" fmla="*/ 1210751 w 3619883"/>
                <a:gd name="connsiteY46" fmla="*/ 4275461 h 4275461"/>
                <a:gd name="connsiteX47" fmla="*/ 1210751 w 3619883"/>
                <a:gd name="connsiteY47" fmla="*/ 4128157 h 4275461"/>
                <a:gd name="connsiteX48" fmla="*/ 1271978 w 3619883"/>
                <a:gd name="connsiteY48" fmla="*/ 4128157 h 4275461"/>
                <a:gd name="connsiteX49" fmla="*/ 1271978 w 3619883"/>
                <a:gd name="connsiteY49" fmla="*/ 3951392 h 4275461"/>
                <a:gd name="connsiteX50" fmla="*/ 1094193 w 3619883"/>
                <a:gd name="connsiteY50" fmla="*/ 3951392 h 4275461"/>
                <a:gd name="connsiteX51" fmla="*/ 1094193 w 3619883"/>
                <a:gd name="connsiteY51" fmla="*/ 4128157 h 4275461"/>
                <a:gd name="connsiteX52" fmla="*/ 1140354 w 3619883"/>
                <a:gd name="connsiteY52" fmla="*/ 4128157 h 4275461"/>
                <a:gd name="connsiteX53" fmla="*/ 1140354 w 3619883"/>
                <a:gd name="connsiteY53" fmla="*/ 4275461 h 4275461"/>
                <a:gd name="connsiteX54" fmla="*/ 953807 w 3619883"/>
                <a:gd name="connsiteY54" fmla="*/ 4275461 h 4275461"/>
                <a:gd name="connsiteX55" fmla="*/ 912215 w 3619883"/>
                <a:gd name="connsiteY55" fmla="*/ 4128157 h 4275461"/>
                <a:gd name="connsiteX56" fmla="*/ 961020 w 3619883"/>
                <a:gd name="connsiteY56" fmla="*/ 4128157 h 4275461"/>
                <a:gd name="connsiteX57" fmla="*/ 961020 w 3619883"/>
                <a:gd name="connsiteY57" fmla="*/ 3951392 h 4275461"/>
                <a:gd name="connsiteX58" fmla="*/ 783235 w 3619883"/>
                <a:gd name="connsiteY58" fmla="*/ 3951392 h 4275461"/>
                <a:gd name="connsiteX59" fmla="*/ 783235 w 3619883"/>
                <a:gd name="connsiteY59" fmla="*/ 4128157 h 4275461"/>
                <a:gd name="connsiteX60" fmla="*/ 871024 w 3619883"/>
                <a:gd name="connsiteY60" fmla="*/ 4128157 h 4275461"/>
                <a:gd name="connsiteX61" fmla="*/ 829432 w 3619883"/>
                <a:gd name="connsiteY61" fmla="*/ 4275461 h 4275461"/>
                <a:gd name="connsiteX62" fmla="*/ 611484 w 3619883"/>
                <a:gd name="connsiteY62" fmla="*/ 4275461 h 4275461"/>
                <a:gd name="connsiteX63" fmla="*/ 621247 w 3619883"/>
                <a:gd name="connsiteY63" fmla="*/ 4128157 h 4275461"/>
                <a:gd name="connsiteX64" fmla="*/ 650062 w 3619883"/>
                <a:gd name="connsiteY64" fmla="*/ 4128157 h 4275461"/>
                <a:gd name="connsiteX65" fmla="*/ 650062 w 3619883"/>
                <a:gd name="connsiteY65" fmla="*/ 3951392 h 4275461"/>
                <a:gd name="connsiteX66" fmla="*/ 472277 w 3619883"/>
                <a:gd name="connsiteY66" fmla="*/ 3951392 h 4275461"/>
                <a:gd name="connsiteX67" fmla="*/ 472277 w 3619883"/>
                <a:gd name="connsiteY67" fmla="*/ 4128157 h 4275461"/>
                <a:gd name="connsiteX68" fmla="*/ 522650 w 3619883"/>
                <a:gd name="connsiteY68" fmla="*/ 4128157 h 4275461"/>
                <a:gd name="connsiteX69" fmla="*/ 573998 w 3619883"/>
                <a:gd name="connsiteY69" fmla="*/ 4275461 h 4275461"/>
                <a:gd name="connsiteX70" fmla="*/ 336164 w 3619883"/>
                <a:gd name="connsiteY70" fmla="*/ 4275461 h 4275461"/>
                <a:gd name="connsiteX71" fmla="*/ 294572 w 3619883"/>
                <a:gd name="connsiteY71" fmla="*/ 4128157 h 4275461"/>
                <a:gd name="connsiteX72" fmla="*/ 339106 w 3619883"/>
                <a:gd name="connsiteY72" fmla="*/ 4128157 h 4275461"/>
                <a:gd name="connsiteX73" fmla="*/ 339106 w 3619883"/>
                <a:gd name="connsiteY73" fmla="*/ 3951392 h 4275461"/>
                <a:gd name="connsiteX74" fmla="*/ 161321 w 3619883"/>
                <a:gd name="connsiteY74" fmla="*/ 3951392 h 4275461"/>
                <a:gd name="connsiteX75" fmla="*/ 161321 w 3619883"/>
                <a:gd name="connsiteY75" fmla="*/ 4128157 h 4275461"/>
                <a:gd name="connsiteX76" fmla="*/ 230914 w 3619883"/>
                <a:gd name="connsiteY76" fmla="*/ 4128157 h 4275461"/>
                <a:gd name="connsiteX77" fmla="*/ 189322 w 3619883"/>
                <a:gd name="connsiteY77" fmla="*/ 4275461 h 4275461"/>
                <a:gd name="connsiteX78" fmla="*/ 0 w 3619883"/>
                <a:gd name="connsiteY78" fmla="*/ 4275461 h 4275461"/>
                <a:gd name="connsiteX79" fmla="*/ 0 w 3619883"/>
                <a:gd name="connsiteY79" fmla="*/ 42229 h 4275461"/>
                <a:gd name="connsiteX80" fmla="*/ 42464 w 3619883"/>
                <a:gd name="connsiteY80" fmla="*/ 40518 h 4275461"/>
                <a:gd name="connsiteX81" fmla="*/ 137733 w 3619883"/>
                <a:gd name="connsiteY81" fmla="*/ 35355 h 4275461"/>
                <a:gd name="connsiteX82" fmla="*/ 270565 w 3619883"/>
                <a:gd name="connsiteY82" fmla="*/ 29759 h 4275461"/>
                <a:gd name="connsiteX83" fmla="*/ 479734 w 3619883"/>
                <a:gd name="connsiteY83" fmla="*/ 45455 h 4275461"/>
                <a:gd name="connsiteX84" fmla="*/ 524103 w 3619883"/>
                <a:gd name="connsiteY84" fmla="*/ 41625 h 4275461"/>
                <a:gd name="connsiteX85" fmla="*/ 624416 w 3619883"/>
                <a:gd name="connsiteY85" fmla="*/ 22696 h 4275461"/>
                <a:gd name="connsiteX86" fmla="*/ 657762 w 3619883"/>
                <a:gd name="connsiteY86" fmla="*/ 18351 h 4275461"/>
                <a:gd name="connsiteX87" fmla="*/ 690557 w 3619883"/>
                <a:gd name="connsiteY87" fmla="*/ 25792 h 4275461"/>
                <a:gd name="connsiteX88" fmla="*/ 745123 w 3619883"/>
                <a:gd name="connsiteY88" fmla="*/ 40157 h 4275461"/>
                <a:gd name="connsiteX89" fmla="*/ 789493 w 3619883"/>
                <a:gd name="connsiteY89" fmla="*/ 36327 h 4275461"/>
                <a:gd name="connsiteX90" fmla="*/ 854255 w 3619883"/>
                <a:gd name="connsiteY90" fmla="*/ 68887 h 4275461"/>
                <a:gd name="connsiteX91" fmla="*/ 897520 w 3619883"/>
                <a:gd name="connsiteY91" fmla="*/ 88629 h 4275461"/>
                <a:gd name="connsiteX92" fmla="*/ 940510 w 3619883"/>
                <a:gd name="connsiteY92" fmla="*/ 114265 h 4275461"/>
                <a:gd name="connsiteX93" fmla="*/ 1082712 w 3619883"/>
                <a:gd name="connsiteY93" fmla="*/ 144543 h 4275461"/>
                <a:gd name="connsiteX94" fmla="*/ 1205348 w 3619883"/>
                <a:gd name="connsiteY94" fmla="*/ 120753 h 4275461"/>
                <a:gd name="connsiteX95" fmla="*/ 1271764 w 3619883"/>
                <a:gd name="connsiteY95" fmla="*/ 117956 h 4275461"/>
                <a:gd name="connsiteX96" fmla="*/ 1315583 w 3619883"/>
                <a:gd name="connsiteY96" fmla="*/ 125912 h 4275461"/>
                <a:gd name="connsiteX97" fmla="*/ 1359125 w 3619883"/>
                <a:gd name="connsiteY97" fmla="*/ 139761 h 4275461"/>
                <a:gd name="connsiteX98" fmla="*/ 1391919 w 3619883"/>
                <a:gd name="connsiteY98" fmla="*/ 147202 h 4275461"/>
                <a:gd name="connsiteX99" fmla="*/ 1436563 w 3619883"/>
                <a:gd name="connsiteY99" fmla="*/ 137480 h 4275461"/>
                <a:gd name="connsiteX100" fmla="*/ 1471566 w 3619883"/>
                <a:gd name="connsiteY100" fmla="*/ 97777 h 4275461"/>
                <a:gd name="connsiteX101" fmla="*/ 1505739 w 3619883"/>
                <a:gd name="connsiteY101" fmla="*/ 75753 h 4275461"/>
                <a:gd name="connsiteX102" fmla="*/ 1590891 w 3619883"/>
                <a:gd name="connsiteY102" fmla="*/ 144702 h 4275461"/>
                <a:gd name="connsiteX103" fmla="*/ 1625616 w 3619883"/>
                <a:gd name="connsiteY103" fmla="*/ 110893 h 4275461"/>
                <a:gd name="connsiteX104" fmla="*/ 1658964 w 3619883"/>
                <a:gd name="connsiteY104" fmla="*/ 106547 h 4275461"/>
                <a:gd name="connsiteX105" fmla="*/ 1746598 w 3619883"/>
                <a:gd name="connsiteY105" fmla="*/ 122460 h 4275461"/>
                <a:gd name="connsiteX106" fmla="*/ 1811913 w 3619883"/>
                <a:gd name="connsiteY106" fmla="*/ 143234 h 4275461"/>
                <a:gd name="connsiteX107" fmla="*/ 1856557 w 3619883"/>
                <a:gd name="connsiteY107" fmla="*/ 133511 h 4275461"/>
                <a:gd name="connsiteX108" fmla="*/ 2066003 w 3619883"/>
                <a:gd name="connsiteY108" fmla="*/ 143313 h 4275461"/>
                <a:gd name="connsiteX109" fmla="*/ 2177615 w 3619883"/>
                <a:gd name="connsiteY109" fmla="*/ 119007 h 4275461"/>
                <a:gd name="connsiteX110" fmla="*/ 2255883 w 3619883"/>
                <a:gd name="connsiteY110" fmla="*/ 99047 h 4275461"/>
                <a:gd name="connsiteX111" fmla="*/ 2344622 w 3619883"/>
                <a:gd name="connsiteY111" fmla="*/ 91388 h 4275461"/>
                <a:gd name="connsiteX112" fmla="*/ 2455682 w 3619883"/>
                <a:gd name="connsiteY112" fmla="*/ 78869 h 4275461"/>
                <a:gd name="connsiteX113" fmla="*/ 2632609 w 3619883"/>
                <a:gd name="connsiteY113" fmla="*/ 75338 h 4275461"/>
                <a:gd name="connsiteX114" fmla="*/ 2742291 w 3619883"/>
                <a:gd name="connsiteY114" fmla="*/ 92282 h 4275461"/>
                <a:gd name="connsiteX115" fmla="*/ 2851974 w 3619883"/>
                <a:gd name="connsiteY115" fmla="*/ 109227 h 4275461"/>
                <a:gd name="connsiteX116" fmla="*/ 2907643 w 3619883"/>
                <a:gd name="connsiteY116" fmla="*/ 100020 h 4275461"/>
                <a:gd name="connsiteX117" fmla="*/ 2944022 w 3619883"/>
                <a:gd name="connsiteY117" fmla="*/ 30853 h 4275461"/>
                <a:gd name="connsiteX118" fmla="*/ 3022289 w 3619883"/>
                <a:gd name="connsiteY118" fmla="*/ 10893 h 4275461"/>
                <a:gd name="connsiteX119" fmla="*/ 3054807 w 3619883"/>
                <a:gd name="connsiteY119" fmla="*/ 24226 h 4275461"/>
                <a:gd name="connsiteX120" fmla="*/ 3141892 w 3619883"/>
                <a:gd name="connsiteY120" fmla="*/ 51925 h 4275461"/>
                <a:gd name="connsiteX121" fmla="*/ 3185711 w 3619883"/>
                <a:gd name="connsiteY121" fmla="*/ 59881 h 4275461"/>
                <a:gd name="connsiteX122" fmla="*/ 3219056 w 3619883"/>
                <a:gd name="connsiteY122" fmla="*/ 55536 h 4275461"/>
                <a:gd name="connsiteX123" fmla="*/ 3263425 w 3619883"/>
                <a:gd name="connsiteY123" fmla="*/ 51706 h 4275461"/>
                <a:gd name="connsiteX124" fmla="*/ 3296219 w 3619883"/>
                <a:gd name="connsiteY124" fmla="*/ 59147 h 4275461"/>
                <a:gd name="connsiteX125" fmla="*/ 3319094 w 3619883"/>
                <a:gd name="connsiteY125" fmla="*/ 42500 h 4275461"/>
                <a:gd name="connsiteX126" fmla="*/ 3420511 w 3619883"/>
                <a:gd name="connsiteY126" fmla="*/ 0 h 4275461"/>
                <a:gd name="connsiteX127" fmla="*/ 3453305 w 3619883"/>
                <a:gd name="connsiteY127" fmla="*/ 7440 h 4275461"/>
                <a:gd name="connsiteX128" fmla="*/ 3496571 w 3619883"/>
                <a:gd name="connsiteY128" fmla="*/ 27182 h 4275461"/>
                <a:gd name="connsiteX129" fmla="*/ 3602117 w 3619883"/>
                <a:gd name="connsiteY129" fmla="*/ 132521 h 4275461"/>
                <a:gd name="connsiteX130" fmla="*/ 3619883 w 3619883"/>
                <a:gd name="connsiteY130" fmla="*/ 140049 h 4275461"/>
                <a:gd name="connsiteX131" fmla="*/ 3619883 w 3619883"/>
                <a:gd name="connsiteY13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48983 w 3619883"/>
                <a:gd name="connsiteY6" fmla="*/ 3951392 h 4275461"/>
                <a:gd name="connsiteX7" fmla="*/ 2648983 w 3619883"/>
                <a:gd name="connsiteY7" fmla="*/ 4128157 h 4275461"/>
                <a:gd name="connsiteX8" fmla="*/ 2690646 w 3619883"/>
                <a:gd name="connsiteY8" fmla="*/ 4128157 h 4275461"/>
                <a:gd name="connsiteX9" fmla="*/ 2690646 w 3619883"/>
                <a:gd name="connsiteY9" fmla="*/ 4275461 h 4275461"/>
                <a:gd name="connsiteX10" fmla="*/ 2511710 w 3619883"/>
                <a:gd name="connsiteY10" fmla="*/ 4275461 h 4275461"/>
                <a:gd name="connsiteX11" fmla="*/ 2454288 w 3619883"/>
                <a:gd name="connsiteY11" fmla="*/ 4128157 h 4275461"/>
                <a:gd name="connsiteX12" fmla="*/ 2515810 w 3619883"/>
                <a:gd name="connsiteY12" fmla="*/ 4128157 h 4275461"/>
                <a:gd name="connsiteX13" fmla="*/ 2515810 w 3619883"/>
                <a:gd name="connsiteY13" fmla="*/ 3951392 h 4275461"/>
                <a:gd name="connsiteX14" fmla="*/ 2338025 w 3619883"/>
                <a:gd name="connsiteY14" fmla="*/ 3951392 h 4275461"/>
                <a:gd name="connsiteX15" fmla="*/ 2338025 w 3619883"/>
                <a:gd name="connsiteY15" fmla="*/ 4128157 h 4275461"/>
                <a:gd name="connsiteX16" fmla="*/ 2395120 w 3619883"/>
                <a:gd name="connsiteY16" fmla="*/ 4128157 h 4275461"/>
                <a:gd name="connsiteX17" fmla="*/ 2337697 w 3619883"/>
                <a:gd name="connsiteY17" fmla="*/ 4275461 h 4275461"/>
                <a:gd name="connsiteX18" fmla="*/ 2150155 w 3619883"/>
                <a:gd name="connsiteY18" fmla="*/ 4275461 h 4275461"/>
                <a:gd name="connsiteX19" fmla="*/ 2150155 w 3619883"/>
                <a:gd name="connsiteY19" fmla="*/ 4128157 h 4275461"/>
                <a:gd name="connsiteX20" fmla="*/ 2204852 w 3619883"/>
                <a:gd name="connsiteY20" fmla="*/ 4128157 h 4275461"/>
                <a:gd name="connsiteX21" fmla="*/ 2204852 w 3619883"/>
                <a:gd name="connsiteY21" fmla="*/ 3951392 h 4275461"/>
                <a:gd name="connsiteX22" fmla="*/ 2027068 w 3619883"/>
                <a:gd name="connsiteY22" fmla="*/ 3951392 h 4275461"/>
                <a:gd name="connsiteX23" fmla="*/ 2027068 w 3619883"/>
                <a:gd name="connsiteY23" fmla="*/ 4128157 h 4275461"/>
                <a:gd name="connsiteX24" fmla="*/ 2079759 w 3619883"/>
                <a:gd name="connsiteY24" fmla="*/ 4128157 h 4275461"/>
                <a:gd name="connsiteX25" fmla="*/ 2079759 w 3619883"/>
                <a:gd name="connsiteY25" fmla="*/ 4275461 h 4275461"/>
                <a:gd name="connsiteX26" fmla="*/ 1824703 w 3619883"/>
                <a:gd name="connsiteY26" fmla="*/ 4275461 h 4275461"/>
                <a:gd name="connsiteX27" fmla="*/ 1834468 w 3619883"/>
                <a:gd name="connsiteY27" fmla="*/ 4128157 h 4275461"/>
                <a:gd name="connsiteX28" fmla="*/ 1893894 w 3619883"/>
                <a:gd name="connsiteY28" fmla="*/ 4128157 h 4275461"/>
                <a:gd name="connsiteX29" fmla="*/ 1893894 w 3619883"/>
                <a:gd name="connsiteY29" fmla="*/ 3951392 h 4275461"/>
                <a:gd name="connsiteX30" fmla="*/ 1716110 w 3619883"/>
                <a:gd name="connsiteY30" fmla="*/ 3951392 h 4275461"/>
                <a:gd name="connsiteX31" fmla="*/ 1716110 w 3619883"/>
                <a:gd name="connsiteY31" fmla="*/ 4006431 h 4275461"/>
                <a:gd name="connsiteX32" fmla="*/ 1703447 w 3619883"/>
                <a:gd name="connsiteY32" fmla="*/ 4007960 h 4275461"/>
                <a:gd name="connsiteX33" fmla="*/ 1716110 w 3619883"/>
                <a:gd name="connsiteY33" fmla="*/ 4044284 h 4275461"/>
                <a:gd name="connsiteX34" fmla="*/ 1716110 w 3619883"/>
                <a:gd name="connsiteY34" fmla="*/ 4128157 h 4275461"/>
                <a:gd name="connsiteX35" fmla="*/ 1745346 w 3619883"/>
                <a:gd name="connsiteY35" fmla="*/ 4128157 h 4275461"/>
                <a:gd name="connsiteX36" fmla="*/ 1796694 w 3619883"/>
                <a:gd name="connsiteY36" fmla="*/ 4275461 h 4275461"/>
                <a:gd name="connsiteX37" fmla="*/ 1558844 w 3619883"/>
                <a:gd name="connsiteY37" fmla="*/ 4275461 h 4275461"/>
                <a:gd name="connsiteX38" fmla="*/ 1517252 w 3619883"/>
                <a:gd name="connsiteY38" fmla="*/ 4128157 h 4275461"/>
                <a:gd name="connsiteX39" fmla="*/ 1582936 w 3619883"/>
                <a:gd name="connsiteY39" fmla="*/ 4128157 h 4275461"/>
                <a:gd name="connsiteX40" fmla="*/ 1582936 w 3619883"/>
                <a:gd name="connsiteY40" fmla="*/ 3951392 h 4275461"/>
                <a:gd name="connsiteX41" fmla="*/ 1405151 w 3619883"/>
                <a:gd name="connsiteY41" fmla="*/ 3951392 h 4275461"/>
                <a:gd name="connsiteX42" fmla="*/ 1405151 w 3619883"/>
                <a:gd name="connsiteY42" fmla="*/ 4128157 h 4275461"/>
                <a:gd name="connsiteX43" fmla="*/ 1468988 w 3619883"/>
                <a:gd name="connsiteY43" fmla="*/ 4128157 h 4275461"/>
                <a:gd name="connsiteX44" fmla="*/ 1427396 w 3619883"/>
                <a:gd name="connsiteY44" fmla="*/ 4275461 h 4275461"/>
                <a:gd name="connsiteX45" fmla="*/ 1210751 w 3619883"/>
                <a:gd name="connsiteY45" fmla="*/ 4275461 h 4275461"/>
                <a:gd name="connsiteX46" fmla="*/ 1210751 w 3619883"/>
                <a:gd name="connsiteY46" fmla="*/ 4128157 h 4275461"/>
                <a:gd name="connsiteX47" fmla="*/ 1271978 w 3619883"/>
                <a:gd name="connsiteY47" fmla="*/ 4128157 h 4275461"/>
                <a:gd name="connsiteX48" fmla="*/ 1271978 w 3619883"/>
                <a:gd name="connsiteY48" fmla="*/ 3951392 h 4275461"/>
                <a:gd name="connsiteX49" fmla="*/ 1094193 w 3619883"/>
                <a:gd name="connsiteY49" fmla="*/ 3951392 h 4275461"/>
                <a:gd name="connsiteX50" fmla="*/ 1094193 w 3619883"/>
                <a:gd name="connsiteY50" fmla="*/ 4128157 h 4275461"/>
                <a:gd name="connsiteX51" fmla="*/ 1140354 w 3619883"/>
                <a:gd name="connsiteY51" fmla="*/ 4128157 h 4275461"/>
                <a:gd name="connsiteX52" fmla="*/ 1140354 w 3619883"/>
                <a:gd name="connsiteY52" fmla="*/ 4275461 h 4275461"/>
                <a:gd name="connsiteX53" fmla="*/ 953807 w 3619883"/>
                <a:gd name="connsiteY53" fmla="*/ 4275461 h 4275461"/>
                <a:gd name="connsiteX54" fmla="*/ 912215 w 3619883"/>
                <a:gd name="connsiteY54" fmla="*/ 4128157 h 4275461"/>
                <a:gd name="connsiteX55" fmla="*/ 961020 w 3619883"/>
                <a:gd name="connsiteY55" fmla="*/ 4128157 h 4275461"/>
                <a:gd name="connsiteX56" fmla="*/ 961020 w 3619883"/>
                <a:gd name="connsiteY56" fmla="*/ 3951392 h 4275461"/>
                <a:gd name="connsiteX57" fmla="*/ 783235 w 3619883"/>
                <a:gd name="connsiteY57" fmla="*/ 3951392 h 4275461"/>
                <a:gd name="connsiteX58" fmla="*/ 783235 w 3619883"/>
                <a:gd name="connsiteY58" fmla="*/ 4128157 h 4275461"/>
                <a:gd name="connsiteX59" fmla="*/ 871024 w 3619883"/>
                <a:gd name="connsiteY59" fmla="*/ 4128157 h 4275461"/>
                <a:gd name="connsiteX60" fmla="*/ 829432 w 3619883"/>
                <a:gd name="connsiteY60" fmla="*/ 4275461 h 4275461"/>
                <a:gd name="connsiteX61" fmla="*/ 611484 w 3619883"/>
                <a:gd name="connsiteY61" fmla="*/ 4275461 h 4275461"/>
                <a:gd name="connsiteX62" fmla="*/ 621247 w 3619883"/>
                <a:gd name="connsiteY62" fmla="*/ 4128157 h 4275461"/>
                <a:gd name="connsiteX63" fmla="*/ 650062 w 3619883"/>
                <a:gd name="connsiteY63" fmla="*/ 4128157 h 4275461"/>
                <a:gd name="connsiteX64" fmla="*/ 650062 w 3619883"/>
                <a:gd name="connsiteY64" fmla="*/ 3951392 h 4275461"/>
                <a:gd name="connsiteX65" fmla="*/ 472277 w 3619883"/>
                <a:gd name="connsiteY65" fmla="*/ 3951392 h 4275461"/>
                <a:gd name="connsiteX66" fmla="*/ 472277 w 3619883"/>
                <a:gd name="connsiteY66" fmla="*/ 4128157 h 4275461"/>
                <a:gd name="connsiteX67" fmla="*/ 522650 w 3619883"/>
                <a:gd name="connsiteY67" fmla="*/ 4128157 h 4275461"/>
                <a:gd name="connsiteX68" fmla="*/ 573998 w 3619883"/>
                <a:gd name="connsiteY68" fmla="*/ 4275461 h 4275461"/>
                <a:gd name="connsiteX69" fmla="*/ 336164 w 3619883"/>
                <a:gd name="connsiteY69" fmla="*/ 4275461 h 4275461"/>
                <a:gd name="connsiteX70" fmla="*/ 294572 w 3619883"/>
                <a:gd name="connsiteY70" fmla="*/ 4128157 h 4275461"/>
                <a:gd name="connsiteX71" fmla="*/ 339106 w 3619883"/>
                <a:gd name="connsiteY71" fmla="*/ 4128157 h 4275461"/>
                <a:gd name="connsiteX72" fmla="*/ 339106 w 3619883"/>
                <a:gd name="connsiteY72" fmla="*/ 3951392 h 4275461"/>
                <a:gd name="connsiteX73" fmla="*/ 161321 w 3619883"/>
                <a:gd name="connsiteY73" fmla="*/ 3951392 h 4275461"/>
                <a:gd name="connsiteX74" fmla="*/ 161321 w 3619883"/>
                <a:gd name="connsiteY74" fmla="*/ 4128157 h 4275461"/>
                <a:gd name="connsiteX75" fmla="*/ 230914 w 3619883"/>
                <a:gd name="connsiteY75" fmla="*/ 4128157 h 4275461"/>
                <a:gd name="connsiteX76" fmla="*/ 189322 w 3619883"/>
                <a:gd name="connsiteY76" fmla="*/ 4275461 h 4275461"/>
                <a:gd name="connsiteX77" fmla="*/ 0 w 3619883"/>
                <a:gd name="connsiteY77" fmla="*/ 4275461 h 4275461"/>
                <a:gd name="connsiteX78" fmla="*/ 0 w 3619883"/>
                <a:gd name="connsiteY78" fmla="*/ 42229 h 4275461"/>
                <a:gd name="connsiteX79" fmla="*/ 42464 w 3619883"/>
                <a:gd name="connsiteY79" fmla="*/ 40518 h 4275461"/>
                <a:gd name="connsiteX80" fmla="*/ 137733 w 3619883"/>
                <a:gd name="connsiteY80" fmla="*/ 35355 h 4275461"/>
                <a:gd name="connsiteX81" fmla="*/ 270565 w 3619883"/>
                <a:gd name="connsiteY81" fmla="*/ 29759 h 4275461"/>
                <a:gd name="connsiteX82" fmla="*/ 479734 w 3619883"/>
                <a:gd name="connsiteY82" fmla="*/ 45455 h 4275461"/>
                <a:gd name="connsiteX83" fmla="*/ 524103 w 3619883"/>
                <a:gd name="connsiteY83" fmla="*/ 41625 h 4275461"/>
                <a:gd name="connsiteX84" fmla="*/ 624416 w 3619883"/>
                <a:gd name="connsiteY84" fmla="*/ 22696 h 4275461"/>
                <a:gd name="connsiteX85" fmla="*/ 657762 w 3619883"/>
                <a:gd name="connsiteY85" fmla="*/ 18351 h 4275461"/>
                <a:gd name="connsiteX86" fmla="*/ 690557 w 3619883"/>
                <a:gd name="connsiteY86" fmla="*/ 25792 h 4275461"/>
                <a:gd name="connsiteX87" fmla="*/ 745123 w 3619883"/>
                <a:gd name="connsiteY87" fmla="*/ 40157 h 4275461"/>
                <a:gd name="connsiteX88" fmla="*/ 789493 w 3619883"/>
                <a:gd name="connsiteY88" fmla="*/ 36327 h 4275461"/>
                <a:gd name="connsiteX89" fmla="*/ 854255 w 3619883"/>
                <a:gd name="connsiteY89" fmla="*/ 68887 h 4275461"/>
                <a:gd name="connsiteX90" fmla="*/ 897520 w 3619883"/>
                <a:gd name="connsiteY90" fmla="*/ 88629 h 4275461"/>
                <a:gd name="connsiteX91" fmla="*/ 940510 w 3619883"/>
                <a:gd name="connsiteY91" fmla="*/ 114265 h 4275461"/>
                <a:gd name="connsiteX92" fmla="*/ 1082712 w 3619883"/>
                <a:gd name="connsiteY92" fmla="*/ 144543 h 4275461"/>
                <a:gd name="connsiteX93" fmla="*/ 1205348 w 3619883"/>
                <a:gd name="connsiteY93" fmla="*/ 120753 h 4275461"/>
                <a:gd name="connsiteX94" fmla="*/ 1271764 w 3619883"/>
                <a:gd name="connsiteY94" fmla="*/ 117956 h 4275461"/>
                <a:gd name="connsiteX95" fmla="*/ 1315583 w 3619883"/>
                <a:gd name="connsiteY95" fmla="*/ 125912 h 4275461"/>
                <a:gd name="connsiteX96" fmla="*/ 1359125 w 3619883"/>
                <a:gd name="connsiteY96" fmla="*/ 139761 h 4275461"/>
                <a:gd name="connsiteX97" fmla="*/ 1391919 w 3619883"/>
                <a:gd name="connsiteY97" fmla="*/ 147202 h 4275461"/>
                <a:gd name="connsiteX98" fmla="*/ 1436563 w 3619883"/>
                <a:gd name="connsiteY98" fmla="*/ 137480 h 4275461"/>
                <a:gd name="connsiteX99" fmla="*/ 1471566 w 3619883"/>
                <a:gd name="connsiteY99" fmla="*/ 97777 h 4275461"/>
                <a:gd name="connsiteX100" fmla="*/ 1505739 w 3619883"/>
                <a:gd name="connsiteY100" fmla="*/ 75753 h 4275461"/>
                <a:gd name="connsiteX101" fmla="*/ 1590891 w 3619883"/>
                <a:gd name="connsiteY101" fmla="*/ 144702 h 4275461"/>
                <a:gd name="connsiteX102" fmla="*/ 1625616 w 3619883"/>
                <a:gd name="connsiteY102" fmla="*/ 110893 h 4275461"/>
                <a:gd name="connsiteX103" fmla="*/ 1658964 w 3619883"/>
                <a:gd name="connsiteY103" fmla="*/ 106547 h 4275461"/>
                <a:gd name="connsiteX104" fmla="*/ 1746598 w 3619883"/>
                <a:gd name="connsiteY104" fmla="*/ 122460 h 4275461"/>
                <a:gd name="connsiteX105" fmla="*/ 1811913 w 3619883"/>
                <a:gd name="connsiteY105" fmla="*/ 143234 h 4275461"/>
                <a:gd name="connsiteX106" fmla="*/ 1856557 w 3619883"/>
                <a:gd name="connsiteY106" fmla="*/ 133511 h 4275461"/>
                <a:gd name="connsiteX107" fmla="*/ 2066003 w 3619883"/>
                <a:gd name="connsiteY107" fmla="*/ 143313 h 4275461"/>
                <a:gd name="connsiteX108" fmla="*/ 2177615 w 3619883"/>
                <a:gd name="connsiteY108" fmla="*/ 119007 h 4275461"/>
                <a:gd name="connsiteX109" fmla="*/ 2255883 w 3619883"/>
                <a:gd name="connsiteY109" fmla="*/ 99047 h 4275461"/>
                <a:gd name="connsiteX110" fmla="*/ 2344622 w 3619883"/>
                <a:gd name="connsiteY110" fmla="*/ 91388 h 4275461"/>
                <a:gd name="connsiteX111" fmla="*/ 2455682 w 3619883"/>
                <a:gd name="connsiteY111" fmla="*/ 78869 h 4275461"/>
                <a:gd name="connsiteX112" fmla="*/ 2632609 w 3619883"/>
                <a:gd name="connsiteY112" fmla="*/ 75338 h 4275461"/>
                <a:gd name="connsiteX113" fmla="*/ 2742291 w 3619883"/>
                <a:gd name="connsiteY113" fmla="*/ 92282 h 4275461"/>
                <a:gd name="connsiteX114" fmla="*/ 2851974 w 3619883"/>
                <a:gd name="connsiteY114" fmla="*/ 109227 h 4275461"/>
                <a:gd name="connsiteX115" fmla="*/ 2907643 w 3619883"/>
                <a:gd name="connsiteY115" fmla="*/ 100020 h 4275461"/>
                <a:gd name="connsiteX116" fmla="*/ 2944022 w 3619883"/>
                <a:gd name="connsiteY116" fmla="*/ 30853 h 4275461"/>
                <a:gd name="connsiteX117" fmla="*/ 3022289 w 3619883"/>
                <a:gd name="connsiteY117" fmla="*/ 10893 h 4275461"/>
                <a:gd name="connsiteX118" fmla="*/ 3054807 w 3619883"/>
                <a:gd name="connsiteY118" fmla="*/ 24226 h 4275461"/>
                <a:gd name="connsiteX119" fmla="*/ 3141892 w 3619883"/>
                <a:gd name="connsiteY119" fmla="*/ 51925 h 4275461"/>
                <a:gd name="connsiteX120" fmla="*/ 3185711 w 3619883"/>
                <a:gd name="connsiteY120" fmla="*/ 59881 h 4275461"/>
                <a:gd name="connsiteX121" fmla="*/ 3219056 w 3619883"/>
                <a:gd name="connsiteY121" fmla="*/ 55536 h 4275461"/>
                <a:gd name="connsiteX122" fmla="*/ 3263425 w 3619883"/>
                <a:gd name="connsiteY122" fmla="*/ 51706 h 4275461"/>
                <a:gd name="connsiteX123" fmla="*/ 3296219 w 3619883"/>
                <a:gd name="connsiteY123" fmla="*/ 59147 h 4275461"/>
                <a:gd name="connsiteX124" fmla="*/ 3319094 w 3619883"/>
                <a:gd name="connsiteY124" fmla="*/ 42500 h 4275461"/>
                <a:gd name="connsiteX125" fmla="*/ 3420511 w 3619883"/>
                <a:gd name="connsiteY125" fmla="*/ 0 h 4275461"/>
                <a:gd name="connsiteX126" fmla="*/ 3453305 w 3619883"/>
                <a:gd name="connsiteY126" fmla="*/ 7440 h 4275461"/>
                <a:gd name="connsiteX127" fmla="*/ 3496571 w 3619883"/>
                <a:gd name="connsiteY127" fmla="*/ 27182 h 4275461"/>
                <a:gd name="connsiteX128" fmla="*/ 3602117 w 3619883"/>
                <a:gd name="connsiteY128" fmla="*/ 132521 h 4275461"/>
                <a:gd name="connsiteX129" fmla="*/ 3619883 w 3619883"/>
                <a:gd name="connsiteY129" fmla="*/ 140049 h 4275461"/>
                <a:gd name="connsiteX130" fmla="*/ 3619883 w 3619883"/>
                <a:gd name="connsiteY13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48983 w 3619883"/>
                <a:gd name="connsiteY6" fmla="*/ 4128157 h 4275461"/>
                <a:gd name="connsiteX7" fmla="*/ 2690646 w 3619883"/>
                <a:gd name="connsiteY7" fmla="*/ 4128157 h 4275461"/>
                <a:gd name="connsiteX8" fmla="*/ 2690646 w 3619883"/>
                <a:gd name="connsiteY8" fmla="*/ 4275461 h 4275461"/>
                <a:gd name="connsiteX9" fmla="*/ 2511710 w 3619883"/>
                <a:gd name="connsiteY9" fmla="*/ 4275461 h 4275461"/>
                <a:gd name="connsiteX10" fmla="*/ 2454288 w 3619883"/>
                <a:gd name="connsiteY10" fmla="*/ 4128157 h 4275461"/>
                <a:gd name="connsiteX11" fmla="*/ 2515810 w 3619883"/>
                <a:gd name="connsiteY11" fmla="*/ 4128157 h 4275461"/>
                <a:gd name="connsiteX12" fmla="*/ 2515810 w 3619883"/>
                <a:gd name="connsiteY12" fmla="*/ 3951392 h 4275461"/>
                <a:gd name="connsiteX13" fmla="*/ 2338025 w 3619883"/>
                <a:gd name="connsiteY13" fmla="*/ 3951392 h 4275461"/>
                <a:gd name="connsiteX14" fmla="*/ 2338025 w 3619883"/>
                <a:gd name="connsiteY14" fmla="*/ 4128157 h 4275461"/>
                <a:gd name="connsiteX15" fmla="*/ 2395120 w 3619883"/>
                <a:gd name="connsiteY15" fmla="*/ 4128157 h 4275461"/>
                <a:gd name="connsiteX16" fmla="*/ 2337697 w 3619883"/>
                <a:gd name="connsiteY16" fmla="*/ 4275461 h 4275461"/>
                <a:gd name="connsiteX17" fmla="*/ 2150155 w 3619883"/>
                <a:gd name="connsiteY17" fmla="*/ 4275461 h 4275461"/>
                <a:gd name="connsiteX18" fmla="*/ 2150155 w 3619883"/>
                <a:gd name="connsiteY18" fmla="*/ 4128157 h 4275461"/>
                <a:gd name="connsiteX19" fmla="*/ 2204852 w 3619883"/>
                <a:gd name="connsiteY19" fmla="*/ 4128157 h 4275461"/>
                <a:gd name="connsiteX20" fmla="*/ 2204852 w 3619883"/>
                <a:gd name="connsiteY20" fmla="*/ 3951392 h 4275461"/>
                <a:gd name="connsiteX21" fmla="*/ 2027068 w 3619883"/>
                <a:gd name="connsiteY21" fmla="*/ 3951392 h 4275461"/>
                <a:gd name="connsiteX22" fmla="*/ 2027068 w 3619883"/>
                <a:gd name="connsiteY22" fmla="*/ 4128157 h 4275461"/>
                <a:gd name="connsiteX23" fmla="*/ 2079759 w 3619883"/>
                <a:gd name="connsiteY23" fmla="*/ 4128157 h 4275461"/>
                <a:gd name="connsiteX24" fmla="*/ 2079759 w 3619883"/>
                <a:gd name="connsiteY24" fmla="*/ 4275461 h 4275461"/>
                <a:gd name="connsiteX25" fmla="*/ 1824703 w 3619883"/>
                <a:gd name="connsiteY25" fmla="*/ 4275461 h 4275461"/>
                <a:gd name="connsiteX26" fmla="*/ 1834468 w 3619883"/>
                <a:gd name="connsiteY26" fmla="*/ 4128157 h 4275461"/>
                <a:gd name="connsiteX27" fmla="*/ 1893894 w 3619883"/>
                <a:gd name="connsiteY27" fmla="*/ 4128157 h 4275461"/>
                <a:gd name="connsiteX28" fmla="*/ 1893894 w 3619883"/>
                <a:gd name="connsiteY28" fmla="*/ 3951392 h 4275461"/>
                <a:gd name="connsiteX29" fmla="*/ 1716110 w 3619883"/>
                <a:gd name="connsiteY29" fmla="*/ 3951392 h 4275461"/>
                <a:gd name="connsiteX30" fmla="*/ 1716110 w 3619883"/>
                <a:gd name="connsiteY30" fmla="*/ 4006431 h 4275461"/>
                <a:gd name="connsiteX31" fmla="*/ 1703447 w 3619883"/>
                <a:gd name="connsiteY31" fmla="*/ 4007960 h 4275461"/>
                <a:gd name="connsiteX32" fmla="*/ 1716110 w 3619883"/>
                <a:gd name="connsiteY32" fmla="*/ 4044284 h 4275461"/>
                <a:gd name="connsiteX33" fmla="*/ 1716110 w 3619883"/>
                <a:gd name="connsiteY33" fmla="*/ 4128157 h 4275461"/>
                <a:gd name="connsiteX34" fmla="*/ 1745346 w 3619883"/>
                <a:gd name="connsiteY34" fmla="*/ 4128157 h 4275461"/>
                <a:gd name="connsiteX35" fmla="*/ 1796694 w 3619883"/>
                <a:gd name="connsiteY35" fmla="*/ 4275461 h 4275461"/>
                <a:gd name="connsiteX36" fmla="*/ 1558844 w 3619883"/>
                <a:gd name="connsiteY36" fmla="*/ 4275461 h 4275461"/>
                <a:gd name="connsiteX37" fmla="*/ 1517252 w 3619883"/>
                <a:gd name="connsiteY37" fmla="*/ 4128157 h 4275461"/>
                <a:gd name="connsiteX38" fmla="*/ 1582936 w 3619883"/>
                <a:gd name="connsiteY38" fmla="*/ 4128157 h 4275461"/>
                <a:gd name="connsiteX39" fmla="*/ 1582936 w 3619883"/>
                <a:gd name="connsiteY39" fmla="*/ 3951392 h 4275461"/>
                <a:gd name="connsiteX40" fmla="*/ 1405151 w 3619883"/>
                <a:gd name="connsiteY40" fmla="*/ 3951392 h 4275461"/>
                <a:gd name="connsiteX41" fmla="*/ 1405151 w 3619883"/>
                <a:gd name="connsiteY41" fmla="*/ 4128157 h 4275461"/>
                <a:gd name="connsiteX42" fmla="*/ 1468988 w 3619883"/>
                <a:gd name="connsiteY42" fmla="*/ 4128157 h 4275461"/>
                <a:gd name="connsiteX43" fmla="*/ 1427396 w 3619883"/>
                <a:gd name="connsiteY43" fmla="*/ 4275461 h 4275461"/>
                <a:gd name="connsiteX44" fmla="*/ 1210751 w 3619883"/>
                <a:gd name="connsiteY44" fmla="*/ 4275461 h 4275461"/>
                <a:gd name="connsiteX45" fmla="*/ 1210751 w 3619883"/>
                <a:gd name="connsiteY45" fmla="*/ 4128157 h 4275461"/>
                <a:gd name="connsiteX46" fmla="*/ 1271978 w 3619883"/>
                <a:gd name="connsiteY46" fmla="*/ 4128157 h 4275461"/>
                <a:gd name="connsiteX47" fmla="*/ 1271978 w 3619883"/>
                <a:gd name="connsiteY47" fmla="*/ 3951392 h 4275461"/>
                <a:gd name="connsiteX48" fmla="*/ 1094193 w 3619883"/>
                <a:gd name="connsiteY48" fmla="*/ 3951392 h 4275461"/>
                <a:gd name="connsiteX49" fmla="*/ 1094193 w 3619883"/>
                <a:gd name="connsiteY49" fmla="*/ 4128157 h 4275461"/>
                <a:gd name="connsiteX50" fmla="*/ 1140354 w 3619883"/>
                <a:gd name="connsiteY50" fmla="*/ 4128157 h 4275461"/>
                <a:gd name="connsiteX51" fmla="*/ 1140354 w 3619883"/>
                <a:gd name="connsiteY51" fmla="*/ 4275461 h 4275461"/>
                <a:gd name="connsiteX52" fmla="*/ 953807 w 3619883"/>
                <a:gd name="connsiteY52" fmla="*/ 4275461 h 4275461"/>
                <a:gd name="connsiteX53" fmla="*/ 912215 w 3619883"/>
                <a:gd name="connsiteY53" fmla="*/ 4128157 h 4275461"/>
                <a:gd name="connsiteX54" fmla="*/ 961020 w 3619883"/>
                <a:gd name="connsiteY54" fmla="*/ 4128157 h 4275461"/>
                <a:gd name="connsiteX55" fmla="*/ 961020 w 3619883"/>
                <a:gd name="connsiteY55" fmla="*/ 3951392 h 4275461"/>
                <a:gd name="connsiteX56" fmla="*/ 783235 w 3619883"/>
                <a:gd name="connsiteY56" fmla="*/ 3951392 h 4275461"/>
                <a:gd name="connsiteX57" fmla="*/ 783235 w 3619883"/>
                <a:gd name="connsiteY57" fmla="*/ 4128157 h 4275461"/>
                <a:gd name="connsiteX58" fmla="*/ 871024 w 3619883"/>
                <a:gd name="connsiteY58" fmla="*/ 4128157 h 4275461"/>
                <a:gd name="connsiteX59" fmla="*/ 829432 w 3619883"/>
                <a:gd name="connsiteY59" fmla="*/ 4275461 h 4275461"/>
                <a:gd name="connsiteX60" fmla="*/ 611484 w 3619883"/>
                <a:gd name="connsiteY60" fmla="*/ 4275461 h 4275461"/>
                <a:gd name="connsiteX61" fmla="*/ 621247 w 3619883"/>
                <a:gd name="connsiteY61" fmla="*/ 4128157 h 4275461"/>
                <a:gd name="connsiteX62" fmla="*/ 650062 w 3619883"/>
                <a:gd name="connsiteY62" fmla="*/ 4128157 h 4275461"/>
                <a:gd name="connsiteX63" fmla="*/ 650062 w 3619883"/>
                <a:gd name="connsiteY63" fmla="*/ 3951392 h 4275461"/>
                <a:gd name="connsiteX64" fmla="*/ 472277 w 3619883"/>
                <a:gd name="connsiteY64" fmla="*/ 3951392 h 4275461"/>
                <a:gd name="connsiteX65" fmla="*/ 472277 w 3619883"/>
                <a:gd name="connsiteY65" fmla="*/ 4128157 h 4275461"/>
                <a:gd name="connsiteX66" fmla="*/ 522650 w 3619883"/>
                <a:gd name="connsiteY66" fmla="*/ 4128157 h 4275461"/>
                <a:gd name="connsiteX67" fmla="*/ 573998 w 3619883"/>
                <a:gd name="connsiteY67" fmla="*/ 4275461 h 4275461"/>
                <a:gd name="connsiteX68" fmla="*/ 336164 w 3619883"/>
                <a:gd name="connsiteY68" fmla="*/ 4275461 h 4275461"/>
                <a:gd name="connsiteX69" fmla="*/ 294572 w 3619883"/>
                <a:gd name="connsiteY69" fmla="*/ 4128157 h 4275461"/>
                <a:gd name="connsiteX70" fmla="*/ 339106 w 3619883"/>
                <a:gd name="connsiteY70" fmla="*/ 4128157 h 4275461"/>
                <a:gd name="connsiteX71" fmla="*/ 339106 w 3619883"/>
                <a:gd name="connsiteY71" fmla="*/ 3951392 h 4275461"/>
                <a:gd name="connsiteX72" fmla="*/ 161321 w 3619883"/>
                <a:gd name="connsiteY72" fmla="*/ 3951392 h 4275461"/>
                <a:gd name="connsiteX73" fmla="*/ 161321 w 3619883"/>
                <a:gd name="connsiteY73" fmla="*/ 4128157 h 4275461"/>
                <a:gd name="connsiteX74" fmla="*/ 230914 w 3619883"/>
                <a:gd name="connsiteY74" fmla="*/ 4128157 h 4275461"/>
                <a:gd name="connsiteX75" fmla="*/ 189322 w 3619883"/>
                <a:gd name="connsiteY75" fmla="*/ 4275461 h 4275461"/>
                <a:gd name="connsiteX76" fmla="*/ 0 w 3619883"/>
                <a:gd name="connsiteY76" fmla="*/ 4275461 h 4275461"/>
                <a:gd name="connsiteX77" fmla="*/ 0 w 3619883"/>
                <a:gd name="connsiteY77" fmla="*/ 42229 h 4275461"/>
                <a:gd name="connsiteX78" fmla="*/ 42464 w 3619883"/>
                <a:gd name="connsiteY78" fmla="*/ 40518 h 4275461"/>
                <a:gd name="connsiteX79" fmla="*/ 137733 w 3619883"/>
                <a:gd name="connsiteY79" fmla="*/ 35355 h 4275461"/>
                <a:gd name="connsiteX80" fmla="*/ 270565 w 3619883"/>
                <a:gd name="connsiteY80" fmla="*/ 29759 h 4275461"/>
                <a:gd name="connsiteX81" fmla="*/ 479734 w 3619883"/>
                <a:gd name="connsiteY81" fmla="*/ 45455 h 4275461"/>
                <a:gd name="connsiteX82" fmla="*/ 524103 w 3619883"/>
                <a:gd name="connsiteY82" fmla="*/ 41625 h 4275461"/>
                <a:gd name="connsiteX83" fmla="*/ 624416 w 3619883"/>
                <a:gd name="connsiteY83" fmla="*/ 22696 h 4275461"/>
                <a:gd name="connsiteX84" fmla="*/ 657762 w 3619883"/>
                <a:gd name="connsiteY84" fmla="*/ 18351 h 4275461"/>
                <a:gd name="connsiteX85" fmla="*/ 690557 w 3619883"/>
                <a:gd name="connsiteY85" fmla="*/ 25792 h 4275461"/>
                <a:gd name="connsiteX86" fmla="*/ 745123 w 3619883"/>
                <a:gd name="connsiteY86" fmla="*/ 40157 h 4275461"/>
                <a:gd name="connsiteX87" fmla="*/ 789493 w 3619883"/>
                <a:gd name="connsiteY87" fmla="*/ 36327 h 4275461"/>
                <a:gd name="connsiteX88" fmla="*/ 854255 w 3619883"/>
                <a:gd name="connsiteY88" fmla="*/ 68887 h 4275461"/>
                <a:gd name="connsiteX89" fmla="*/ 897520 w 3619883"/>
                <a:gd name="connsiteY89" fmla="*/ 88629 h 4275461"/>
                <a:gd name="connsiteX90" fmla="*/ 940510 w 3619883"/>
                <a:gd name="connsiteY90" fmla="*/ 114265 h 4275461"/>
                <a:gd name="connsiteX91" fmla="*/ 1082712 w 3619883"/>
                <a:gd name="connsiteY91" fmla="*/ 144543 h 4275461"/>
                <a:gd name="connsiteX92" fmla="*/ 1205348 w 3619883"/>
                <a:gd name="connsiteY92" fmla="*/ 120753 h 4275461"/>
                <a:gd name="connsiteX93" fmla="*/ 1271764 w 3619883"/>
                <a:gd name="connsiteY93" fmla="*/ 117956 h 4275461"/>
                <a:gd name="connsiteX94" fmla="*/ 1315583 w 3619883"/>
                <a:gd name="connsiteY94" fmla="*/ 125912 h 4275461"/>
                <a:gd name="connsiteX95" fmla="*/ 1359125 w 3619883"/>
                <a:gd name="connsiteY95" fmla="*/ 139761 h 4275461"/>
                <a:gd name="connsiteX96" fmla="*/ 1391919 w 3619883"/>
                <a:gd name="connsiteY96" fmla="*/ 147202 h 4275461"/>
                <a:gd name="connsiteX97" fmla="*/ 1436563 w 3619883"/>
                <a:gd name="connsiteY97" fmla="*/ 137480 h 4275461"/>
                <a:gd name="connsiteX98" fmla="*/ 1471566 w 3619883"/>
                <a:gd name="connsiteY98" fmla="*/ 97777 h 4275461"/>
                <a:gd name="connsiteX99" fmla="*/ 1505739 w 3619883"/>
                <a:gd name="connsiteY99" fmla="*/ 75753 h 4275461"/>
                <a:gd name="connsiteX100" fmla="*/ 1590891 w 3619883"/>
                <a:gd name="connsiteY100" fmla="*/ 144702 h 4275461"/>
                <a:gd name="connsiteX101" fmla="*/ 1625616 w 3619883"/>
                <a:gd name="connsiteY101" fmla="*/ 110893 h 4275461"/>
                <a:gd name="connsiteX102" fmla="*/ 1658964 w 3619883"/>
                <a:gd name="connsiteY102" fmla="*/ 106547 h 4275461"/>
                <a:gd name="connsiteX103" fmla="*/ 1746598 w 3619883"/>
                <a:gd name="connsiteY103" fmla="*/ 122460 h 4275461"/>
                <a:gd name="connsiteX104" fmla="*/ 1811913 w 3619883"/>
                <a:gd name="connsiteY104" fmla="*/ 143234 h 4275461"/>
                <a:gd name="connsiteX105" fmla="*/ 1856557 w 3619883"/>
                <a:gd name="connsiteY105" fmla="*/ 133511 h 4275461"/>
                <a:gd name="connsiteX106" fmla="*/ 2066003 w 3619883"/>
                <a:gd name="connsiteY106" fmla="*/ 143313 h 4275461"/>
                <a:gd name="connsiteX107" fmla="*/ 2177615 w 3619883"/>
                <a:gd name="connsiteY107" fmla="*/ 119007 h 4275461"/>
                <a:gd name="connsiteX108" fmla="*/ 2255883 w 3619883"/>
                <a:gd name="connsiteY108" fmla="*/ 99047 h 4275461"/>
                <a:gd name="connsiteX109" fmla="*/ 2344622 w 3619883"/>
                <a:gd name="connsiteY109" fmla="*/ 91388 h 4275461"/>
                <a:gd name="connsiteX110" fmla="*/ 2455682 w 3619883"/>
                <a:gd name="connsiteY110" fmla="*/ 78869 h 4275461"/>
                <a:gd name="connsiteX111" fmla="*/ 2632609 w 3619883"/>
                <a:gd name="connsiteY111" fmla="*/ 75338 h 4275461"/>
                <a:gd name="connsiteX112" fmla="*/ 2742291 w 3619883"/>
                <a:gd name="connsiteY112" fmla="*/ 92282 h 4275461"/>
                <a:gd name="connsiteX113" fmla="*/ 2851974 w 3619883"/>
                <a:gd name="connsiteY113" fmla="*/ 109227 h 4275461"/>
                <a:gd name="connsiteX114" fmla="*/ 2907643 w 3619883"/>
                <a:gd name="connsiteY114" fmla="*/ 100020 h 4275461"/>
                <a:gd name="connsiteX115" fmla="*/ 2944022 w 3619883"/>
                <a:gd name="connsiteY115" fmla="*/ 30853 h 4275461"/>
                <a:gd name="connsiteX116" fmla="*/ 3022289 w 3619883"/>
                <a:gd name="connsiteY116" fmla="*/ 10893 h 4275461"/>
                <a:gd name="connsiteX117" fmla="*/ 3054807 w 3619883"/>
                <a:gd name="connsiteY117" fmla="*/ 24226 h 4275461"/>
                <a:gd name="connsiteX118" fmla="*/ 3141892 w 3619883"/>
                <a:gd name="connsiteY118" fmla="*/ 51925 h 4275461"/>
                <a:gd name="connsiteX119" fmla="*/ 3185711 w 3619883"/>
                <a:gd name="connsiteY119" fmla="*/ 59881 h 4275461"/>
                <a:gd name="connsiteX120" fmla="*/ 3219056 w 3619883"/>
                <a:gd name="connsiteY120" fmla="*/ 55536 h 4275461"/>
                <a:gd name="connsiteX121" fmla="*/ 3263425 w 3619883"/>
                <a:gd name="connsiteY121" fmla="*/ 51706 h 4275461"/>
                <a:gd name="connsiteX122" fmla="*/ 3296219 w 3619883"/>
                <a:gd name="connsiteY122" fmla="*/ 59147 h 4275461"/>
                <a:gd name="connsiteX123" fmla="*/ 3319094 w 3619883"/>
                <a:gd name="connsiteY123" fmla="*/ 42500 h 4275461"/>
                <a:gd name="connsiteX124" fmla="*/ 3420511 w 3619883"/>
                <a:gd name="connsiteY124" fmla="*/ 0 h 4275461"/>
                <a:gd name="connsiteX125" fmla="*/ 3453305 w 3619883"/>
                <a:gd name="connsiteY125" fmla="*/ 7440 h 4275461"/>
                <a:gd name="connsiteX126" fmla="*/ 3496571 w 3619883"/>
                <a:gd name="connsiteY126" fmla="*/ 27182 h 4275461"/>
                <a:gd name="connsiteX127" fmla="*/ 3602117 w 3619883"/>
                <a:gd name="connsiteY127" fmla="*/ 132521 h 4275461"/>
                <a:gd name="connsiteX128" fmla="*/ 3619883 w 3619883"/>
                <a:gd name="connsiteY128" fmla="*/ 140049 h 4275461"/>
                <a:gd name="connsiteX129" fmla="*/ 3619883 w 3619883"/>
                <a:gd name="connsiteY12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128157 h 4275461"/>
                <a:gd name="connsiteX7" fmla="*/ 2690646 w 3619883"/>
                <a:gd name="connsiteY7" fmla="*/ 4275461 h 4275461"/>
                <a:gd name="connsiteX8" fmla="*/ 2511710 w 3619883"/>
                <a:gd name="connsiteY8" fmla="*/ 4275461 h 4275461"/>
                <a:gd name="connsiteX9" fmla="*/ 2454288 w 3619883"/>
                <a:gd name="connsiteY9" fmla="*/ 4128157 h 4275461"/>
                <a:gd name="connsiteX10" fmla="*/ 2515810 w 3619883"/>
                <a:gd name="connsiteY10" fmla="*/ 4128157 h 4275461"/>
                <a:gd name="connsiteX11" fmla="*/ 2515810 w 3619883"/>
                <a:gd name="connsiteY11" fmla="*/ 3951392 h 4275461"/>
                <a:gd name="connsiteX12" fmla="*/ 2338025 w 3619883"/>
                <a:gd name="connsiteY12" fmla="*/ 3951392 h 4275461"/>
                <a:gd name="connsiteX13" fmla="*/ 2338025 w 3619883"/>
                <a:gd name="connsiteY13" fmla="*/ 4128157 h 4275461"/>
                <a:gd name="connsiteX14" fmla="*/ 2395120 w 3619883"/>
                <a:gd name="connsiteY14" fmla="*/ 4128157 h 4275461"/>
                <a:gd name="connsiteX15" fmla="*/ 2337697 w 3619883"/>
                <a:gd name="connsiteY15" fmla="*/ 4275461 h 4275461"/>
                <a:gd name="connsiteX16" fmla="*/ 2150155 w 3619883"/>
                <a:gd name="connsiteY16" fmla="*/ 4275461 h 4275461"/>
                <a:gd name="connsiteX17" fmla="*/ 2150155 w 3619883"/>
                <a:gd name="connsiteY17" fmla="*/ 4128157 h 4275461"/>
                <a:gd name="connsiteX18" fmla="*/ 2204852 w 3619883"/>
                <a:gd name="connsiteY18" fmla="*/ 4128157 h 4275461"/>
                <a:gd name="connsiteX19" fmla="*/ 2204852 w 3619883"/>
                <a:gd name="connsiteY19" fmla="*/ 3951392 h 4275461"/>
                <a:gd name="connsiteX20" fmla="*/ 2027068 w 3619883"/>
                <a:gd name="connsiteY20" fmla="*/ 3951392 h 4275461"/>
                <a:gd name="connsiteX21" fmla="*/ 2027068 w 3619883"/>
                <a:gd name="connsiteY21" fmla="*/ 4128157 h 4275461"/>
                <a:gd name="connsiteX22" fmla="*/ 2079759 w 3619883"/>
                <a:gd name="connsiteY22" fmla="*/ 4128157 h 4275461"/>
                <a:gd name="connsiteX23" fmla="*/ 2079759 w 3619883"/>
                <a:gd name="connsiteY23" fmla="*/ 4275461 h 4275461"/>
                <a:gd name="connsiteX24" fmla="*/ 1824703 w 3619883"/>
                <a:gd name="connsiteY24" fmla="*/ 4275461 h 4275461"/>
                <a:gd name="connsiteX25" fmla="*/ 1834468 w 3619883"/>
                <a:gd name="connsiteY25" fmla="*/ 4128157 h 4275461"/>
                <a:gd name="connsiteX26" fmla="*/ 1893894 w 3619883"/>
                <a:gd name="connsiteY26" fmla="*/ 4128157 h 4275461"/>
                <a:gd name="connsiteX27" fmla="*/ 1893894 w 3619883"/>
                <a:gd name="connsiteY27" fmla="*/ 3951392 h 4275461"/>
                <a:gd name="connsiteX28" fmla="*/ 1716110 w 3619883"/>
                <a:gd name="connsiteY28" fmla="*/ 3951392 h 4275461"/>
                <a:gd name="connsiteX29" fmla="*/ 1716110 w 3619883"/>
                <a:gd name="connsiteY29" fmla="*/ 4006431 h 4275461"/>
                <a:gd name="connsiteX30" fmla="*/ 1703447 w 3619883"/>
                <a:gd name="connsiteY30" fmla="*/ 4007960 h 4275461"/>
                <a:gd name="connsiteX31" fmla="*/ 1716110 w 3619883"/>
                <a:gd name="connsiteY31" fmla="*/ 4044284 h 4275461"/>
                <a:gd name="connsiteX32" fmla="*/ 1716110 w 3619883"/>
                <a:gd name="connsiteY32" fmla="*/ 4128157 h 4275461"/>
                <a:gd name="connsiteX33" fmla="*/ 1745346 w 3619883"/>
                <a:gd name="connsiteY33" fmla="*/ 4128157 h 4275461"/>
                <a:gd name="connsiteX34" fmla="*/ 1796694 w 3619883"/>
                <a:gd name="connsiteY34" fmla="*/ 4275461 h 4275461"/>
                <a:gd name="connsiteX35" fmla="*/ 1558844 w 3619883"/>
                <a:gd name="connsiteY35" fmla="*/ 4275461 h 4275461"/>
                <a:gd name="connsiteX36" fmla="*/ 1517252 w 3619883"/>
                <a:gd name="connsiteY36" fmla="*/ 4128157 h 4275461"/>
                <a:gd name="connsiteX37" fmla="*/ 1582936 w 3619883"/>
                <a:gd name="connsiteY37" fmla="*/ 4128157 h 4275461"/>
                <a:gd name="connsiteX38" fmla="*/ 1582936 w 3619883"/>
                <a:gd name="connsiteY38" fmla="*/ 3951392 h 4275461"/>
                <a:gd name="connsiteX39" fmla="*/ 1405151 w 3619883"/>
                <a:gd name="connsiteY39" fmla="*/ 3951392 h 4275461"/>
                <a:gd name="connsiteX40" fmla="*/ 1405151 w 3619883"/>
                <a:gd name="connsiteY40" fmla="*/ 4128157 h 4275461"/>
                <a:gd name="connsiteX41" fmla="*/ 1468988 w 3619883"/>
                <a:gd name="connsiteY41" fmla="*/ 4128157 h 4275461"/>
                <a:gd name="connsiteX42" fmla="*/ 1427396 w 3619883"/>
                <a:gd name="connsiteY42" fmla="*/ 4275461 h 4275461"/>
                <a:gd name="connsiteX43" fmla="*/ 1210751 w 3619883"/>
                <a:gd name="connsiteY43" fmla="*/ 4275461 h 4275461"/>
                <a:gd name="connsiteX44" fmla="*/ 1210751 w 3619883"/>
                <a:gd name="connsiteY44" fmla="*/ 4128157 h 4275461"/>
                <a:gd name="connsiteX45" fmla="*/ 1271978 w 3619883"/>
                <a:gd name="connsiteY45" fmla="*/ 4128157 h 4275461"/>
                <a:gd name="connsiteX46" fmla="*/ 1271978 w 3619883"/>
                <a:gd name="connsiteY46" fmla="*/ 3951392 h 4275461"/>
                <a:gd name="connsiteX47" fmla="*/ 1094193 w 3619883"/>
                <a:gd name="connsiteY47" fmla="*/ 3951392 h 4275461"/>
                <a:gd name="connsiteX48" fmla="*/ 1094193 w 3619883"/>
                <a:gd name="connsiteY48" fmla="*/ 4128157 h 4275461"/>
                <a:gd name="connsiteX49" fmla="*/ 1140354 w 3619883"/>
                <a:gd name="connsiteY49" fmla="*/ 4128157 h 4275461"/>
                <a:gd name="connsiteX50" fmla="*/ 1140354 w 3619883"/>
                <a:gd name="connsiteY50" fmla="*/ 4275461 h 4275461"/>
                <a:gd name="connsiteX51" fmla="*/ 953807 w 3619883"/>
                <a:gd name="connsiteY51" fmla="*/ 4275461 h 4275461"/>
                <a:gd name="connsiteX52" fmla="*/ 912215 w 3619883"/>
                <a:gd name="connsiteY52" fmla="*/ 4128157 h 4275461"/>
                <a:gd name="connsiteX53" fmla="*/ 961020 w 3619883"/>
                <a:gd name="connsiteY53" fmla="*/ 4128157 h 4275461"/>
                <a:gd name="connsiteX54" fmla="*/ 961020 w 3619883"/>
                <a:gd name="connsiteY54" fmla="*/ 3951392 h 4275461"/>
                <a:gd name="connsiteX55" fmla="*/ 783235 w 3619883"/>
                <a:gd name="connsiteY55" fmla="*/ 3951392 h 4275461"/>
                <a:gd name="connsiteX56" fmla="*/ 783235 w 3619883"/>
                <a:gd name="connsiteY56" fmla="*/ 4128157 h 4275461"/>
                <a:gd name="connsiteX57" fmla="*/ 871024 w 3619883"/>
                <a:gd name="connsiteY57" fmla="*/ 4128157 h 4275461"/>
                <a:gd name="connsiteX58" fmla="*/ 829432 w 3619883"/>
                <a:gd name="connsiteY58" fmla="*/ 4275461 h 4275461"/>
                <a:gd name="connsiteX59" fmla="*/ 611484 w 3619883"/>
                <a:gd name="connsiteY59" fmla="*/ 4275461 h 4275461"/>
                <a:gd name="connsiteX60" fmla="*/ 621247 w 3619883"/>
                <a:gd name="connsiteY60" fmla="*/ 4128157 h 4275461"/>
                <a:gd name="connsiteX61" fmla="*/ 650062 w 3619883"/>
                <a:gd name="connsiteY61" fmla="*/ 4128157 h 4275461"/>
                <a:gd name="connsiteX62" fmla="*/ 650062 w 3619883"/>
                <a:gd name="connsiteY62" fmla="*/ 3951392 h 4275461"/>
                <a:gd name="connsiteX63" fmla="*/ 472277 w 3619883"/>
                <a:gd name="connsiteY63" fmla="*/ 3951392 h 4275461"/>
                <a:gd name="connsiteX64" fmla="*/ 472277 w 3619883"/>
                <a:gd name="connsiteY64" fmla="*/ 4128157 h 4275461"/>
                <a:gd name="connsiteX65" fmla="*/ 522650 w 3619883"/>
                <a:gd name="connsiteY65" fmla="*/ 4128157 h 4275461"/>
                <a:gd name="connsiteX66" fmla="*/ 573998 w 3619883"/>
                <a:gd name="connsiteY66" fmla="*/ 4275461 h 4275461"/>
                <a:gd name="connsiteX67" fmla="*/ 336164 w 3619883"/>
                <a:gd name="connsiteY67" fmla="*/ 4275461 h 4275461"/>
                <a:gd name="connsiteX68" fmla="*/ 294572 w 3619883"/>
                <a:gd name="connsiteY68" fmla="*/ 4128157 h 4275461"/>
                <a:gd name="connsiteX69" fmla="*/ 339106 w 3619883"/>
                <a:gd name="connsiteY69" fmla="*/ 4128157 h 4275461"/>
                <a:gd name="connsiteX70" fmla="*/ 339106 w 3619883"/>
                <a:gd name="connsiteY70" fmla="*/ 3951392 h 4275461"/>
                <a:gd name="connsiteX71" fmla="*/ 161321 w 3619883"/>
                <a:gd name="connsiteY71" fmla="*/ 3951392 h 4275461"/>
                <a:gd name="connsiteX72" fmla="*/ 161321 w 3619883"/>
                <a:gd name="connsiteY72" fmla="*/ 4128157 h 4275461"/>
                <a:gd name="connsiteX73" fmla="*/ 230914 w 3619883"/>
                <a:gd name="connsiteY73" fmla="*/ 4128157 h 4275461"/>
                <a:gd name="connsiteX74" fmla="*/ 189322 w 3619883"/>
                <a:gd name="connsiteY74" fmla="*/ 4275461 h 4275461"/>
                <a:gd name="connsiteX75" fmla="*/ 0 w 3619883"/>
                <a:gd name="connsiteY75" fmla="*/ 4275461 h 4275461"/>
                <a:gd name="connsiteX76" fmla="*/ 0 w 3619883"/>
                <a:gd name="connsiteY76" fmla="*/ 42229 h 4275461"/>
                <a:gd name="connsiteX77" fmla="*/ 42464 w 3619883"/>
                <a:gd name="connsiteY77" fmla="*/ 40518 h 4275461"/>
                <a:gd name="connsiteX78" fmla="*/ 137733 w 3619883"/>
                <a:gd name="connsiteY78" fmla="*/ 35355 h 4275461"/>
                <a:gd name="connsiteX79" fmla="*/ 270565 w 3619883"/>
                <a:gd name="connsiteY79" fmla="*/ 29759 h 4275461"/>
                <a:gd name="connsiteX80" fmla="*/ 479734 w 3619883"/>
                <a:gd name="connsiteY80" fmla="*/ 45455 h 4275461"/>
                <a:gd name="connsiteX81" fmla="*/ 524103 w 3619883"/>
                <a:gd name="connsiteY81" fmla="*/ 41625 h 4275461"/>
                <a:gd name="connsiteX82" fmla="*/ 624416 w 3619883"/>
                <a:gd name="connsiteY82" fmla="*/ 22696 h 4275461"/>
                <a:gd name="connsiteX83" fmla="*/ 657762 w 3619883"/>
                <a:gd name="connsiteY83" fmla="*/ 18351 h 4275461"/>
                <a:gd name="connsiteX84" fmla="*/ 690557 w 3619883"/>
                <a:gd name="connsiteY84" fmla="*/ 25792 h 4275461"/>
                <a:gd name="connsiteX85" fmla="*/ 745123 w 3619883"/>
                <a:gd name="connsiteY85" fmla="*/ 40157 h 4275461"/>
                <a:gd name="connsiteX86" fmla="*/ 789493 w 3619883"/>
                <a:gd name="connsiteY86" fmla="*/ 36327 h 4275461"/>
                <a:gd name="connsiteX87" fmla="*/ 854255 w 3619883"/>
                <a:gd name="connsiteY87" fmla="*/ 68887 h 4275461"/>
                <a:gd name="connsiteX88" fmla="*/ 897520 w 3619883"/>
                <a:gd name="connsiteY88" fmla="*/ 88629 h 4275461"/>
                <a:gd name="connsiteX89" fmla="*/ 940510 w 3619883"/>
                <a:gd name="connsiteY89" fmla="*/ 114265 h 4275461"/>
                <a:gd name="connsiteX90" fmla="*/ 1082712 w 3619883"/>
                <a:gd name="connsiteY90" fmla="*/ 144543 h 4275461"/>
                <a:gd name="connsiteX91" fmla="*/ 1205348 w 3619883"/>
                <a:gd name="connsiteY91" fmla="*/ 120753 h 4275461"/>
                <a:gd name="connsiteX92" fmla="*/ 1271764 w 3619883"/>
                <a:gd name="connsiteY92" fmla="*/ 117956 h 4275461"/>
                <a:gd name="connsiteX93" fmla="*/ 1315583 w 3619883"/>
                <a:gd name="connsiteY93" fmla="*/ 125912 h 4275461"/>
                <a:gd name="connsiteX94" fmla="*/ 1359125 w 3619883"/>
                <a:gd name="connsiteY94" fmla="*/ 139761 h 4275461"/>
                <a:gd name="connsiteX95" fmla="*/ 1391919 w 3619883"/>
                <a:gd name="connsiteY95" fmla="*/ 147202 h 4275461"/>
                <a:gd name="connsiteX96" fmla="*/ 1436563 w 3619883"/>
                <a:gd name="connsiteY96" fmla="*/ 137480 h 4275461"/>
                <a:gd name="connsiteX97" fmla="*/ 1471566 w 3619883"/>
                <a:gd name="connsiteY97" fmla="*/ 97777 h 4275461"/>
                <a:gd name="connsiteX98" fmla="*/ 1505739 w 3619883"/>
                <a:gd name="connsiteY98" fmla="*/ 75753 h 4275461"/>
                <a:gd name="connsiteX99" fmla="*/ 1590891 w 3619883"/>
                <a:gd name="connsiteY99" fmla="*/ 144702 h 4275461"/>
                <a:gd name="connsiteX100" fmla="*/ 1625616 w 3619883"/>
                <a:gd name="connsiteY100" fmla="*/ 110893 h 4275461"/>
                <a:gd name="connsiteX101" fmla="*/ 1658964 w 3619883"/>
                <a:gd name="connsiteY101" fmla="*/ 106547 h 4275461"/>
                <a:gd name="connsiteX102" fmla="*/ 1746598 w 3619883"/>
                <a:gd name="connsiteY102" fmla="*/ 122460 h 4275461"/>
                <a:gd name="connsiteX103" fmla="*/ 1811913 w 3619883"/>
                <a:gd name="connsiteY103" fmla="*/ 143234 h 4275461"/>
                <a:gd name="connsiteX104" fmla="*/ 1856557 w 3619883"/>
                <a:gd name="connsiteY104" fmla="*/ 133511 h 4275461"/>
                <a:gd name="connsiteX105" fmla="*/ 2066003 w 3619883"/>
                <a:gd name="connsiteY105" fmla="*/ 143313 h 4275461"/>
                <a:gd name="connsiteX106" fmla="*/ 2177615 w 3619883"/>
                <a:gd name="connsiteY106" fmla="*/ 119007 h 4275461"/>
                <a:gd name="connsiteX107" fmla="*/ 2255883 w 3619883"/>
                <a:gd name="connsiteY107" fmla="*/ 99047 h 4275461"/>
                <a:gd name="connsiteX108" fmla="*/ 2344622 w 3619883"/>
                <a:gd name="connsiteY108" fmla="*/ 91388 h 4275461"/>
                <a:gd name="connsiteX109" fmla="*/ 2455682 w 3619883"/>
                <a:gd name="connsiteY109" fmla="*/ 78869 h 4275461"/>
                <a:gd name="connsiteX110" fmla="*/ 2632609 w 3619883"/>
                <a:gd name="connsiteY110" fmla="*/ 75338 h 4275461"/>
                <a:gd name="connsiteX111" fmla="*/ 2742291 w 3619883"/>
                <a:gd name="connsiteY111" fmla="*/ 92282 h 4275461"/>
                <a:gd name="connsiteX112" fmla="*/ 2851974 w 3619883"/>
                <a:gd name="connsiteY112" fmla="*/ 109227 h 4275461"/>
                <a:gd name="connsiteX113" fmla="*/ 2907643 w 3619883"/>
                <a:gd name="connsiteY113" fmla="*/ 100020 h 4275461"/>
                <a:gd name="connsiteX114" fmla="*/ 2944022 w 3619883"/>
                <a:gd name="connsiteY114" fmla="*/ 30853 h 4275461"/>
                <a:gd name="connsiteX115" fmla="*/ 3022289 w 3619883"/>
                <a:gd name="connsiteY115" fmla="*/ 10893 h 4275461"/>
                <a:gd name="connsiteX116" fmla="*/ 3054807 w 3619883"/>
                <a:gd name="connsiteY116" fmla="*/ 24226 h 4275461"/>
                <a:gd name="connsiteX117" fmla="*/ 3141892 w 3619883"/>
                <a:gd name="connsiteY117" fmla="*/ 51925 h 4275461"/>
                <a:gd name="connsiteX118" fmla="*/ 3185711 w 3619883"/>
                <a:gd name="connsiteY118" fmla="*/ 59881 h 4275461"/>
                <a:gd name="connsiteX119" fmla="*/ 3219056 w 3619883"/>
                <a:gd name="connsiteY119" fmla="*/ 55536 h 4275461"/>
                <a:gd name="connsiteX120" fmla="*/ 3263425 w 3619883"/>
                <a:gd name="connsiteY120" fmla="*/ 51706 h 4275461"/>
                <a:gd name="connsiteX121" fmla="*/ 3296219 w 3619883"/>
                <a:gd name="connsiteY121" fmla="*/ 59147 h 4275461"/>
                <a:gd name="connsiteX122" fmla="*/ 3319094 w 3619883"/>
                <a:gd name="connsiteY122" fmla="*/ 42500 h 4275461"/>
                <a:gd name="connsiteX123" fmla="*/ 3420511 w 3619883"/>
                <a:gd name="connsiteY123" fmla="*/ 0 h 4275461"/>
                <a:gd name="connsiteX124" fmla="*/ 3453305 w 3619883"/>
                <a:gd name="connsiteY124" fmla="*/ 7440 h 4275461"/>
                <a:gd name="connsiteX125" fmla="*/ 3496571 w 3619883"/>
                <a:gd name="connsiteY125" fmla="*/ 27182 h 4275461"/>
                <a:gd name="connsiteX126" fmla="*/ 3602117 w 3619883"/>
                <a:gd name="connsiteY126" fmla="*/ 132521 h 4275461"/>
                <a:gd name="connsiteX127" fmla="*/ 3619883 w 3619883"/>
                <a:gd name="connsiteY127" fmla="*/ 140049 h 4275461"/>
                <a:gd name="connsiteX128" fmla="*/ 3619883 w 3619883"/>
                <a:gd name="connsiteY12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454288 w 3619883"/>
                <a:gd name="connsiteY8" fmla="*/ 4128157 h 4275461"/>
                <a:gd name="connsiteX9" fmla="*/ 2515810 w 3619883"/>
                <a:gd name="connsiteY9" fmla="*/ 4128157 h 4275461"/>
                <a:gd name="connsiteX10" fmla="*/ 2515810 w 3619883"/>
                <a:gd name="connsiteY10" fmla="*/ 3951392 h 4275461"/>
                <a:gd name="connsiteX11" fmla="*/ 2338025 w 3619883"/>
                <a:gd name="connsiteY11" fmla="*/ 3951392 h 4275461"/>
                <a:gd name="connsiteX12" fmla="*/ 2338025 w 3619883"/>
                <a:gd name="connsiteY12" fmla="*/ 4128157 h 4275461"/>
                <a:gd name="connsiteX13" fmla="*/ 2395120 w 3619883"/>
                <a:gd name="connsiteY13" fmla="*/ 4128157 h 4275461"/>
                <a:gd name="connsiteX14" fmla="*/ 2337697 w 3619883"/>
                <a:gd name="connsiteY14" fmla="*/ 4275461 h 4275461"/>
                <a:gd name="connsiteX15" fmla="*/ 2150155 w 3619883"/>
                <a:gd name="connsiteY15" fmla="*/ 4275461 h 4275461"/>
                <a:gd name="connsiteX16" fmla="*/ 2150155 w 3619883"/>
                <a:gd name="connsiteY16" fmla="*/ 4128157 h 4275461"/>
                <a:gd name="connsiteX17" fmla="*/ 2204852 w 3619883"/>
                <a:gd name="connsiteY17" fmla="*/ 4128157 h 4275461"/>
                <a:gd name="connsiteX18" fmla="*/ 2204852 w 3619883"/>
                <a:gd name="connsiteY18" fmla="*/ 3951392 h 4275461"/>
                <a:gd name="connsiteX19" fmla="*/ 2027068 w 3619883"/>
                <a:gd name="connsiteY19" fmla="*/ 3951392 h 4275461"/>
                <a:gd name="connsiteX20" fmla="*/ 2027068 w 3619883"/>
                <a:gd name="connsiteY20" fmla="*/ 4128157 h 4275461"/>
                <a:gd name="connsiteX21" fmla="*/ 2079759 w 3619883"/>
                <a:gd name="connsiteY21" fmla="*/ 4128157 h 4275461"/>
                <a:gd name="connsiteX22" fmla="*/ 2079759 w 3619883"/>
                <a:gd name="connsiteY22" fmla="*/ 4275461 h 4275461"/>
                <a:gd name="connsiteX23" fmla="*/ 1824703 w 3619883"/>
                <a:gd name="connsiteY23" fmla="*/ 4275461 h 4275461"/>
                <a:gd name="connsiteX24" fmla="*/ 1834468 w 3619883"/>
                <a:gd name="connsiteY24" fmla="*/ 4128157 h 4275461"/>
                <a:gd name="connsiteX25" fmla="*/ 1893894 w 3619883"/>
                <a:gd name="connsiteY25" fmla="*/ 4128157 h 4275461"/>
                <a:gd name="connsiteX26" fmla="*/ 1893894 w 3619883"/>
                <a:gd name="connsiteY26" fmla="*/ 3951392 h 4275461"/>
                <a:gd name="connsiteX27" fmla="*/ 1716110 w 3619883"/>
                <a:gd name="connsiteY27" fmla="*/ 3951392 h 4275461"/>
                <a:gd name="connsiteX28" fmla="*/ 1716110 w 3619883"/>
                <a:gd name="connsiteY28" fmla="*/ 4006431 h 4275461"/>
                <a:gd name="connsiteX29" fmla="*/ 1703447 w 3619883"/>
                <a:gd name="connsiteY29" fmla="*/ 4007960 h 4275461"/>
                <a:gd name="connsiteX30" fmla="*/ 1716110 w 3619883"/>
                <a:gd name="connsiteY30" fmla="*/ 4044284 h 4275461"/>
                <a:gd name="connsiteX31" fmla="*/ 1716110 w 3619883"/>
                <a:gd name="connsiteY31" fmla="*/ 4128157 h 4275461"/>
                <a:gd name="connsiteX32" fmla="*/ 1745346 w 3619883"/>
                <a:gd name="connsiteY32" fmla="*/ 4128157 h 4275461"/>
                <a:gd name="connsiteX33" fmla="*/ 1796694 w 3619883"/>
                <a:gd name="connsiteY33" fmla="*/ 4275461 h 4275461"/>
                <a:gd name="connsiteX34" fmla="*/ 1558844 w 3619883"/>
                <a:gd name="connsiteY34" fmla="*/ 4275461 h 4275461"/>
                <a:gd name="connsiteX35" fmla="*/ 1517252 w 3619883"/>
                <a:gd name="connsiteY35" fmla="*/ 4128157 h 4275461"/>
                <a:gd name="connsiteX36" fmla="*/ 1582936 w 3619883"/>
                <a:gd name="connsiteY36" fmla="*/ 4128157 h 4275461"/>
                <a:gd name="connsiteX37" fmla="*/ 1582936 w 3619883"/>
                <a:gd name="connsiteY37" fmla="*/ 3951392 h 4275461"/>
                <a:gd name="connsiteX38" fmla="*/ 1405151 w 3619883"/>
                <a:gd name="connsiteY38" fmla="*/ 3951392 h 4275461"/>
                <a:gd name="connsiteX39" fmla="*/ 1405151 w 3619883"/>
                <a:gd name="connsiteY39" fmla="*/ 4128157 h 4275461"/>
                <a:gd name="connsiteX40" fmla="*/ 1468988 w 3619883"/>
                <a:gd name="connsiteY40" fmla="*/ 4128157 h 4275461"/>
                <a:gd name="connsiteX41" fmla="*/ 1427396 w 3619883"/>
                <a:gd name="connsiteY41" fmla="*/ 4275461 h 4275461"/>
                <a:gd name="connsiteX42" fmla="*/ 1210751 w 3619883"/>
                <a:gd name="connsiteY42" fmla="*/ 4275461 h 4275461"/>
                <a:gd name="connsiteX43" fmla="*/ 1210751 w 3619883"/>
                <a:gd name="connsiteY43" fmla="*/ 4128157 h 4275461"/>
                <a:gd name="connsiteX44" fmla="*/ 1271978 w 3619883"/>
                <a:gd name="connsiteY44" fmla="*/ 4128157 h 4275461"/>
                <a:gd name="connsiteX45" fmla="*/ 1271978 w 3619883"/>
                <a:gd name="connsiteY45" fmla="*/ 3951392 h 4275461"/>
                <a:gd name="connsiteX46" fmla="*/ 1094193 w 3619883"/>
                <a:gd name="connsiteY46" fmla="*/ 3951392 h 4275461"/>
                <a:gd name="connsiteX47" fmla="*/ 1094193 w 3619883"/>
                <a:gd name="connsiteY47" fmla="*/ 4128157 h 4275461"/>
                <a:gd name="connsiteX48" fmla="*/ 1140354 w 3619883"/>
                <a:gd name="connsiteY48" fmla="*/ 4128157 h 4275461"/>
                <a:gd name="connsiteX49" fmla="*/ 1140354 w 3619883"/>
                <a:gd name="connsiteY49" fmla="*/ 4275461 h 4275461"/>
                <a:gd name="connsiteX50" fmla="*/ 953807 w 3619883"/>
                <a:gd name="connsiteY50" fmla="*/ 4275461 h 4275461"/>
                <a:gd name="connsiteX51" fmla="*/ 912215 w 3619883"/>
                <a:gd name="connsiteY51" fmla="*/ 4128157 h 4275461"/>
                <a:gd name="connsiteX52" fmla="*/ 961020 w 3619883"/>
                <a:gd name="connsiteY52" fmla="*/ 4128157 h 4275461"/>
                <a:gd name="connsiteX53" fmla="*/ 961020 w 3619883"/>
                <a:gd name="connsiteY53" fmla="*/ 3951392 h 4275461"/>
                <a:gd name="connsiteX54" fmla="*/ 783235 w 3619883"/>
                <a:gd name="connsiteY54" fmla="*/ 3951392 h 4275461"/>
                <a:gd name="connsiteX55" fmla="*/ 783235 w 3619883"/>
                <a:gd name="connsiteY55" fmla="*/ 4128157 h 4275461"/>
                <a:gd name="connsiteX56" fmla="*/ 871024 w 3619883"/>
                <a:gd name="connsiteY56" fmla="*/ 4128157 h 4275461"/>
                <a:gd name="connsiteX57" fmla="*/ 829432 w 3619883"/>
                <a:gd name="connsiteY57" fmla="*/ 4275461 h 4275461"/>
                <a:gd name="connsiteX58" fmla="*/ 611484 w 3619883"/>
                <a:gd name="connsiteY58" fmla="*/ 4275461 h 4275461"/>
                <a:gd name="connsiteX59" fmla="*/ 621247 w 3619883"/>
                <a:gd name="connsiteY59" fmla="*/ 4128157 h 4275461"/>
                <a:gd name="connsiteX60" fmla="*/ 650062 w 3619883"/>
                <a:gd name="connsiteY60" fmla="*/ 4128157 h 4275461"/>
                <a:gd name="connsiteX61" fmla="*/ 650062 w 3619883"/>
                <a:gd name="connsiteY61" fmla="*/ 3951392 h 4275461"/>
                <a:gd name="connsiteX62" fmla="*/ 472277 w 3619883"/>
                <a:gd name="connsiteY62" fmla="*/ 3951392 h 4275461"/>
                <a:gd name="connsiteX63" fmla="*/ 472277 w 3619883"/>
                <a:gd name="connsiteY63" fmla="*/ 4128157 h 4275461"/>
                <a:gd name="connsiteX64" fmla="*/ 522650 w 3619883"/>
                <a:gd name="connsiteY64" fmla="*/ 4128157 h 4275461"/>
                <a:gd name="connsiteX65" fmla="*/ 573998 w 3619883"/>
                <a:gd name="connsiteY65" fmla="*/ 4275461 h 4275461"/>
                <a:gd name="connsiteX66" fmla="*/ 336164 w 3619883"/>
                <a:gd name="connsiteY66" fmla="*/ 4275461 h 4275461"/>
                <a:gd name="connsiteX67" fmla="*/ 294572 w 3619883"/>
                <a:gd name="connsiteY67" fmla="*/ 4128157 h 4275461"/>
                <a:gd name="connsiteX68" fmla="*/ 339106 w 3619883"/>
                <a:gd name="connsiteY68" fmla="*/ 4128157 h 4275461"/>
                <a:gd name="connsiteX69" fmla="*/ 339106 w 3619883"/>
                <a:gd name="connsiteY69" fmla="*/ 3951392 h 4275461"/>
                <a:gd name="connsiteX70" fmla="*/ 161321 w 3619883"/>
                <a:gd name="connsiteY70" fmla="*/ 3951392 h 4275461"/>
                <a:gd name="connsiteX71" fmla="*/ 161321 w 3619883"/>
                <a:gd name="connsiteY71" fmla="*/ 4128157 h 4275461"/>
                <a:gd name="connsiteX72" fmla="*/ 230914 w 3619883"/>
                <a:gd name="connsiteY72" fmla="*/ 4128157 h 4275461"/>
                <a:gd name="connsiteX73" fmla="*/ 189322 w 3619883"/>
                <a:gd name="connsiteY73" fmla="*/ 4275461 h 4275461"/>
                <a:gd name="connsiteX74" fmla="*/ 0 w 3619883"/>
                <a:gd name="connsiteY74" fmla="*/ 4275461 h 4275461"/>
                <a:gd name="connsiteX75" fmla="*/ 0 w 3619883"/>
                <a:gd name="connsiteY75" fmla="*/ 42229 h 4275461"/>
                <a:gd name="connsiteX76" fmla="*/ 42464 w 3619883"/>
                <a:gd name="connsiteY76" fmla="*/ 40518 h 4275461"/>
                <a:gd name="connsiteX77" fmla="*/ 137733 w 3619883"/>
                <a:gd name="connsiteY77" fmla="*/ 35355 h 4275461"/>
                <a:gd name="connsiteX78" fmla="*/ 270565 w 3619883"/>
                <a:gd name="connsiteY78" fmla="*/ 29759 h 4275461"/>
                <a:gd name="connsiteX79" fmla="*/ 479734 w 3619883"/>
                <a:gd name="connsiteY79" fmla="*/ 45455 h 4275461"/>
                <a:gd name="connsiteX80" fmla="*/ 524103 w 3619883"/>
                <a:gd name="connsiteY80" fmla="*/ 41625 h 4275461"/>
                <a:gd name="connsiteX81" fmla="*/ 624416 w 3619883"/>
                <a:gd name="connsiteY81" fmla="*/ 22696 h 4275461"/>
                <a:gd name="connsiteX82" fmla="*/ 657762 w 3619883"/>
                <a:gd name="connsiteY82" fmla="*/ 18351 h 4275461"/>
                <a:gd name="connsiteX83" fmla="*/ 690557 w 3619883"/>
                <a:gd name="connsiteY83" fmla="*/ 25792 h 4275461"/>
                <a:gd name="connsiteX84" fmla="*/ 745123 w 3619883"/>
                <a:gd name="connsiteY84" fmla="*/ 40157 h 4275461"/>
                <a:gd name="connsiteX85" fmla="*/ 789493 w 3619883"/>
                <a:gd name="connsiteY85" fmla="*/ 36327 h 4275461"/>
                <a:gd name="connsiteX86" fmla="*/ 854255 w 3619883"/>
                <a:gd name="connsiteY86" fmla="*/ 68887 h 4275461"/>
                <a:gd name="connsiteX87" fmla="*/ 897520 w 3619883"/>
                <a:gd name="connsiteY87" fmla="*/ 88629 h 4275461"/>
                <a:gd name="connsiteX88" fmla="*/ 940510 w 3619883"/>
                <a:gd name="connsiteY88" fmla="*/ 114265 h 4275461"/>
                <a:gd name="connsiteX89" fmla="*/ 1082712 w 3619883"/>
                <a:gd name="connsiteY89" fmla="*/ 144543 h 4275461"/>
                <a:gd name="connsiteX90" fmla="*/ 1205348 w 3619883"/>
                <a:gd name="connsiteY90" fmla="*/ 120753 h 4275461"/>
                <a:gd name="connsiteX91" fmla="*/ 1271764 w 3619883"/>
                <a:gd name="connsiteY91" fmla="*/ 117956 h 4275461"/>
                <a:gd name="connsiteX92" fmla="*/ 1315583 w 3619883"/>
                <a:gd name="connsiteY92" fmla="*/ 125912 h 4275461"/>
                <a:gd name="connsiteX93" fmla="*/ 1359125 w 3619883"/>
                <a:gd name="connsiteY93" fmla="*/ 139761 h 4275461"/>
                <a:gd name="connsiteX94" fmla="*/ 1391919 w 3619883"/>
                <a:gd name="connsiteY94" fmla="*/ 147202 h 4275461"/>
                <a:gd name="connsiteX95" fmla="*/ 1436563 w 3619883"/>
                <a:gd name="connsiteY95" fmla="*/ 137480 h 4275461"/>
                <a:gd name="connsiteX96" fmla="*/ 1471566 w 3619883"/>
                <a:gd name="connsiteY96" fmla="*/ 97777 h 4275461"/>
                <a:gd name="connsiteX97" fmla="*/ 1505739 w 3619883"/>
                <a:gd name="connsiteY97" fmla="*/ 75753 h 4275461"/>
                <a:gd name="connsiteX98" fmla="*/ 1590891 w 3619883"/>
                <a:gd name="connsiteY98" fmla="*/ 144702 h 4275461"/>
                <a:gd name="connsiteX99" fmla="*/ 1625616 w 3619883"/>
                <a:gd name="connsiteY99" fmla="*/ 110893 h 4275461"/>
                <a:gd name="connsiteX100" fmla="*/ 1658964 w 3619883"/>
                <a:gd name="connsiteY100" fmla="*/ 106547 h 4275461"/>
                <a:gd name="connsiteX101" fmla="*/ 1746598 w 3619883"/>
                <a:gd name="connsiteY101" fmla="*/ 122460 h 4275461"/>
                <a:gd name="connsiteX102" fmla="*/ 1811913 w 3619883"/>
                <a:gd name="connsiteY102" fmla="*/ 143234 h 4275461"/>
                <a:gd name="connsiteX103" fmla="*/ 1856557 w 3619883"/>
                <a:gd name="connsiteY103" fmla="*/ 133511 h 4275461"/>
                <a:gd name="connsiteX104" fmla="*/ 2066003 w 3619883"/>
                <a:gd name="connsiteY104" fmla="*/ 143313 h 4275461"/>
                <a:gd name="connsiteX105" fmla="*/ 2177615 w 3619883"/>
                <a:gd name="connsiteY105" fmla="*/ 119007 h 4275461"/>
                <a:gd name="connsiteX106" fmla="*/ 2255883 w 3619883"/>
                <a:gd name="connsiteY106" fmla="*/ 99047 h 4275461"/>
                <a:gd name="connsiteX107" fmla="*/ 2344622 w 3619883"/>
                <a:gd name="connsiteY107" fmla="*/ 91388 h 4275461"/>
                <a:gd name="connsiteX108" fmla="*/ 2455682 w 3619883"/>
                <a:gd name="connsiteY108" fmla="*/ 78869 h 4275461"/>
                <a:gd name="connsiteX109" fmla="*/ 2632609 w 3619883"/>
                <a:gd name="connsiteY109" fmla="*/ 75338 h 4275461"/>
                <a:gd name="connsiteX110" fmla="*/ 2742291 w 3619883"/>
                <a:gd name="connsiteY110" fmla="*/ 92282 h 4275461"/>
                <a:gd name="connsiteX111" fmla="*/ 2851974 w 3619883"/>
                <a:gd name="connsiteY111" fmla="*/ 109227 h 4275461"/>
                <a:gd name="connsiteX112" fmla="*/ 2907643 w 3619883"/>
                <a:gd name="connsiteY112" fmla="*/ 100020 h 4275461"/>
                <a:gd name="connsiteX113" fmla="*/ 2944022 w 3619883"/>
                <a:gd name="connsiteY113" fmla="*/ 30853 h 4275461"/>
                <a:gd name="connsiteX114" fmla="*/ 3022289 w 3619883"/>
                <a:gd name="connsiteY114" fmla="*/ 10893 h 4275461"/>
                <a:gd name="connsiteX115" fmla="*/ 3054807 w 3619883"/>
                <a:gd name="connsiteY115" fmla="*/ 24226 h 4275461"/>
                <a:gd name="connsiteX116" fmla="*/ 3141892 w 3619883"/>
                <a:gd name="connsiteY116" fmla="*/ 51925 h 4275461"/>
                <a:gd name="connsiteX117" fmla="*/ 3185711 w 3619883"/>
                <a:gd name="connsiteY117" fmla="*/ 59881 h 4275461"/>
                <a:gd name="connsiteX118" fmla="*/ 3219056 w 3619883"/>
                <a:gd name="connsiteY118" fmla="*/ 55536 h 4275461"/>
                <a:gd name="connsiteX119" fmla="*/ 3263425 w 3619883"/>
                <a:gd name="connsiteY119" fmla="*/ 51706 h 4275461"/>
                <a:gd name="connsiteX120" fmla="*/ 3296219 w 3619883"/>
                <a:gd name="connsiteY120" fmla="*/ 59147 h 4275461"/>
                <a:gd name="connsiteX121" fmla="*/ 3319094 w 3619883"/>
                <a:gd name="connsiteY121" fmla="*/ 42500 h 4275461"/>
                <a:gd name="connsiteX122" fmla="*/ 3420511 w 3619883"/>
                <a:gd name="connsiteY122" fmla="*/ 0 h 4275461"/>
                <a:gd name="connsiteX123" fmla="*/ 3453305 w 3619883"/>
                <a:gd name="connsiteY123" fmla="*/ 7440 h 4275461"/>
                <a:gd name="connsiteX124" fmla="*/ 3496571 w 3619883"/>
                <a:gd name="connsiteY124" fmla="*/ 27182 h 4275461"/>
                <a:gd name="connsiteX125" fmla="*/ 3602117 w 3619883"/>
                <a:gd name="connsiteY125" fmla="*/ 132521 h 4275461"/>
                <a:gd name="connsiteX126" fmla="*/ 3619883 w 3619883"/>
                <a:gd name="connsiteY126" fmla="*/ 140049 h 4275461"/>
                <a:gd name="connsiteX127" fmla="*/ 3619883 w 3619883"/>
                <a:gd name="connsiteY12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515810 w 3619883"/>
                <a:gd name="connsiteY8" fmla="*/ 4128157 h 4275461"/>
                <a:gd name="connsiteX9" fmla="*/ 2515810 w 3619883"/>
                <a:gd name="connsiteY9" fmla="*/ 3951392 h 4275461"/>
                <a:gd name="connsiteX10" fmla="*/ 2338025 w 3619883"/>
                <a:gd name="connsiteY10" fmla="*/ 3951392 h 4275461"/>
                <a:gd name="connsiteX11" fmla="*/ 2338025 w 3619883"/>
                <a:gd name="connsiteY11" fmla="*/ 4128157 h 4275461"/>
                <a:gd name="connsiteX12" fmla="*/ 2395120 w 3619883"/>
                <a:gd name="connsiteY12" fmla="*/ 4128157 h 4275461"/>
                <a:gd name="connsiteX13" fmla="*/ 2337697 w 3619883"/>
                <a:gd name="connsiteY13" fmla="*/ 4275461 h 4275461"/>
                <a:gd name="connsiteX14" fmla="*/ 2150155 w 3619883"/>
                <a:gd name="connsiteY14" fmla="*/ 4275461 h 4275461"/>
                <a:gd name="connsiteX15" fmla="*/ 2150155 w 3619883"/>
                <a:gd name="connsiteY15" fmla="*/ 4128157 h 4275461"/>
                <a:gd name="connsiteX16" fmla="*/ 2204852 w 3619883"/>
                <a:gd name="connsiteY16" fmla="*/ 4128157 h 4275461"/>
                <a:gd name="connsiteX17" fmla="*/ 2204852 w 3619883"/>
                <a:gd name="connsiteY17" fmla="*/ 3951392 h 4275461"/>
                <a:gd name="connsiteX18" fmla="*/ 2027068 w 3619883"/>
                <a:gd name="connsiteY18" fmla="*/ 3951392 h 4275461"/>
                <a:gd name="connsiteX19" fmla="*/ 2027068 w 3619883"/>
                <a:gd name="connsiteY19" fmla="*/ 4128157 h 4275461"/>
                <a:gd name="connsiteX20" fmla="*/ 2079759 w 3619883"/>
                <a:gd name="connsiteY20" fmla="*/ 4128157 h 4275461"/>
                <a:gd name="connsiteX21" fmla="*/ 2079759 w 3619883"/>
                <a:gd name="connsiteY21" fmla="*/ 4275461 h 4275461"/>
                <a:gd name="connsiteX22" fmla="*/ 1824703 w 3619883"/>
                <a:gd name="connsiteY22" fmla="*/ 4275461 h 4275461"/>
                <a:gd name="connsiteX23" fmla="*/ 1834468 w 3619883"/>
                <a:gd name="connsiteY23" fmla="*/ 4128157 h 4275461"/>
                <a:gd name="connsiteX24" fmla="*/ 1893894 w 3619883"/>
                <a:gd name="connsiteY24" fmla="*/ 4128157 h 4275461"/>
                <a:gd name="connsiteX25" fmla="*/ 1893894 w 3619883"/>
                <a:gd name="connsiteY25" fmla="*/ 3951392 h 4275461"/>
                <a:gd name="connsiteX26" fmla="*/ 1716110 w 3619883"/>
                <a:gd name="connsiteY26" fmla="*/ 3951392 h 4275461"/>
                <a:gd name="connsiteX27" fmla="*/ 1716110 w 3619883"/>
                <a:gd name="connsiteY27" fmla="*/ 4006431 h 4275461"/>
                <a:gd name="connsiteX28" fmla="*/ 1703447 w 3619883"/>
                <a:gd name="connsiteY28" fmla="*/ 4007960 h 4275461"/>
                <a:gd name="connsiteX29" fmla="*/ 1716110 w 3619883"/>
                <a:gd name="connsiteY29" fmla="*/ 4044284 h 4275461"/>
                <a:gd name="connsiteX30" fmla="*/ 1716110 w 3619883"/>
                <a:gd name="connsiteY30" fmla="*/ 4128157 h 4275461"/>
                <a:gd name="connsiteX31" fmla="*/ 1745346 w 3619883"/>
                <a:gd name="connsiteY31" fmla="*/ 4128157 h 4275461"/>
                <a:gd name="connsiteX32" fmla="*/ 1796694 w 3619883"/>
                <a:gd name="connsiteY32" fmla="*/ 4275461 h 4275461"/>
                <a:gd name="connsiteX33" fmla="*/ 1558844 w 3619883"/>
                <a:gd name="connsiteY33" fmla="*/ 4275461 h 4275461"/>
                <a:gd name="connsiteX34" fmla="*/ 1517252 w 3619883"/>
                <a:gd name="connsiteY34" fmla="*/ 4128157 h 4275461"/>
                <a:gd name="connsiteX35" fmla="*/ 1582936 w 3619883"/>
                <a:gd name="connsiteY35" fmla="*/ 4128157 h 4275461"/>
                <a:gd name="connsiteX36" fmla="*/ 1582936 w 3619883"/>
                <a:gd name="connsiteY36" fmla="*/ 3951392 h 4275461"/>
                <a:gd name="connsiteX37" fmla="*/ 1405151 w 3619883"/>
                <a:gd name="connsiteY37" fmla="*/ 3951392 h 4275461"/>
                <a:gd name="connsiteX38" fmla="*/ 1405151 w 3619883"/>
                <a:gd name="connsiteY38" fmla="*/ 4128157 h 4275461"/>
                <a:gd name="connsiteX39" fmla="*/ 1468988 w 3619883"/>
                <a:gd name="connsiteY39" fmla="*/ 4128157 h 4275461"/>
                <a:gd name="connsiteX40" fmla="*/ 1427396 w 3619883"/>
                <a:gd name="connsiteY40" fmla="*/ 4275461 h 4275461"/>
                <a:gd name="connsiteX41" fmla="*/ 1210751 w 3619883"/>
                <a:gd name="connsiteY41" fmla="*/ 4275461 h 4275461"/>
                <a:gd name="connsiteX42" fmla="*/ 1210751 w 3619883"/>
                <a:gd name="connsiteY42" fmla="*/ 4128157 h 4275461"/>
                <a:gd name="connsiteX43" fmla="*/ 1271978 w 3619883"/>
                <a:gd name="connsiteY43" fmla="*/ 4128157 h 4275461"/>
                <a:gd name="connsiteX44" fmla="*/ 1271978 w 3619883"/>
                <a:gd name="connsiteY44" fmla="*/ 3951392 h 4275461"/>
                <a:gd name="connsiteX45" fmla="*/ 1094193 w 3619883"/>
                <a:gd name="connsiteY45" fmla="*/ 3951392 h 4275461"/>
                <a:gd name="connsiteX46" fmla="*/ 1094193 w 3619883"/>
                <a:gd name="connsiteY46" fmla="*/ 4128157 h 4275461"/>
                <a:gd name="connsiteX47" fmla="*/ 1140354 w 3619883"/>
                <a:gd name="connsiteY47" fmla="*/ 4128157 h 4275461"/>
                <a:gd name="connsiteX48" fmla="*/ 1140354 w 3619883"/>
                <a:gd name="connsiteY48" fmla="*/ 4275461 h 4275461"/>
                <a:gd name="connsiteX49" fmla="*/ 953807 w 3619883"/>
                <a:gd name="connsiteY49" fmla="*/ 4275461 h 4275461"/>
                <a:gd name="connsiteX50" fmla="*/ 912215 w 3619883"/>
                <a:gd name="connsiteY50" fmla="*/ 4128157 h 4275461"/>
                <a:gd name="connsiteX51" fmla="*/ 961020 w 3619883"/>
                <a:gd name="connsiteY51" fmla="*/ 4128157 h 4275461"/>
                <a:gd name="connsiteX52" fmla="*/ 961020 w 3619883"/>
                <a:gd name="connsiteY52" fmla="*/ 3951392 h 4275461"/>
                <a:gd name="connsiteX53" fmla="*/ 783235 w 3619883"/>
                <a:gd name="connsiteY53" fmla="*/ 3951392 h 4275461"/>
                <a:gd name="connsiteX54" fmla="*/ 783235 w 3619883"/>
                <a:gd name="connsiteY54" fmla="*/ 4128157 h 4275461"/>
                <a:gd name="connsiteX55" fmla="*/ 871024 w 3619883"/>
                <a:gd name="connsiteY55" fmla="*/ 4128157 h 4275461"/>
                <a:gd name="connsiteX56" fmla="*/ 829432 w 3619883"/>
                <a:gd name="connsiteY56" fmla="*/ 4275461 h 4275461"/>
                <a:gd name="connsiteX57" fmla="*/ 611484 w 3619883"/>
                <a:gd name="connsiteY57" fmla="*/ 4275461 h 4275461"/>
                <a:gd name="connsiteX58" fmla="*/ 621247 w 3619883"/>
                <a:gd name="connsiteY58" fmla="*/ 4128157 h 4275461"/>
                <a:gd name="connsiteX59" fmla="*/ 650062 w 3619883"/>
                <a:gd name="connsiteY59" fmla="*/ 4128157 h 4275461"/>
                <a:gd name="connsiteX60" fmla="*/ 650062 w 3619883"/>
                <a:gd name="connsiteY60" fmla="*/ 3951392 h 4275461"/>
                <a:gd name="connsiteX61" fmla="*/ 472277 w 3619883"/>
                <a:gd name="connsiteY61" fmla="*/ 3951392 h 4275461"/>
                <a:gd name="connsiteX62" fmla="*/ 472277 w 3619883"/>
                <a:gd name="connsiteY62" fmla="*/ 4128157 h 4275461"/>
                <a:gd name="connsiteX63" fmla="*/ 522650 w 3619883"/>
                <a:gd name="connsiteY63" fmla="*/ 4128157 h 4275461"/>
                <a:gd name="connsiteX64" fmla="*/ 573998 w 3619883"/>
                <a:gd name="connsiteY64" fmla="*/ 4275461 h 4275461"/>
                <a:gd name="connsiteX65" fmla="*/ 336164 w 3619883"/>
                <a:gd name="connsiteY65" fmla="*/ 4275461 h 4275461"/>
                <a:gd name="connsiteX66" fmla="*/ 294572 w 3619883"/>
                <a:gd name="connsiteY66" fmla="*/ 4128157 h 4275461"/>
                <a:gd name="connsiteX67" fmla="*/ 339106 w 3619883"/>
                <a:gd name="connsiteY67" fmla="*/ 4128157 h 4275461"/>
                <a:gd name="connsiteX68" fmla="*/ 339106 w 3619883"/>
                <a:gd name="connsiteY68" fmla="*/ 3951392 h 4275461"/>
                <a:gd name="connsiteX69" fmla="*/ 161321 w 3619883"/>
                <a:gd name="connsiteY69" fmla="*/ 3951392 h 4275461"/>
                <a:gd name="connsiteX70" fmla="*/ 161321 w 3619883"/>
                <a:gd name="connsiteY70" fmla="*/ 4128157 h 4275461"/>
                <a:gd name="connsiteX71" fmla="*/ 230914 w 3619883"/>
                <a:gd name="connsiteY71" fmla="*/ 4128157 h 4275461"/>
                <a:gd name="connsiteX72" fmla="*/ 189322 w 3619883"/>
                <a:gd name="connsiteY72" fmla="*/ 4275461 h 4275461"/>
                <a:gd name="connsiteX73" fmla="*/ 0 w 3619883"/>
                <a:gd name="connsiteY73" fmla="*/ 4275461 h 4275461"/>
                <a:gd name="connsiteX74" fmla="*/ 0 w 3619883"/>
                <a:gd name="connsiteY74" fmla="*/ 42229 h 4275461"/>
                <a:gd name="connsiteX75" fmla="*/ 42464 w 3619883"/>
                <a:gd name="connsiteY75" fmla="*/ 40518 h 4275461"/>
                <a:gd name="connsiteX76" fmla="*/ 137733 w 3619883"/>
                <a:gd name="connsiteY76" fmla="*/ 35355 h 4275461"/>
                <a:gd name="connsiteX77" fmla="*/ 270565 w 3619883"/>
                <a:gd name="connsiteY77" fmla="*/ 29759 h 4275461"/>
                <a:gd name="connsiteX78" fmla="*/ 479734 w 3619883"/>
                <a:gd name="connsiteY78" fmla="*/ 45455 h 4275461"/>
                <a:gd name="connsiteX79" fmla="*/ 524103 w 3619883"/>
                <a:gd name="connsiteY79" fmla="*/ 41625 h 4275461"/>
                <a:gd name="connsiteX80" fmla="*/ 624416 w 3619883"/>
                <a:gd name="connsiteY80" fmla="*/ 22696 h 4275461"/>
                <a:gd name="connsiteX81" fmla="*/ 657762 w 3619883"/>
                <a:gd name="connsiteY81" fmla="*/ 18351 h 4275461"/>
                <a:gd name="connsiteX82" fmla="*/ 690557 w 3619883"/>
                <a:gd name="connsiteY82" fmla="*/ 25792 h 4275461"/>
                <a:gd name="connsiteX83" fmla="*/ 745123 w 3619883"/>
                <a:gd name="connsiteY83" fmla="*/ 40157 h 4275461"/>
                <a:gd name="connsiteX84" fmla="*/ 789493 w 3619883"/>
                <a:gd name="connsiteY84" fmla="*/ 36327 h 4275461"/>
                <a:gd name="connsiteX85" fmla="*/ 854255 w 3619883"/>
                <a:gd name="connsiteY85" fmla="*/ 68887 h 4275461"/>
                <a:gd name="connsiteX86" fmla="*/ 897520 w 3619883"/>
                <a:gd name="connsiteY86" fmla="*/ 88629 h 4275461"/>
                <a:gd name="connsiteX87" fmla="*/ 940510 w 3619883"/>
                <a:gd name="connsiteY87" fmla="*/ 114265 h 4275461"/>
                <a:gd name="connsiteX88" fmla="*/ 1082712 w 3619883"/>
                <a:gd name="connsiteY88" fmla="*/ 144543 h 4275461"/>
                <a:gd name="connsiteX89" fmla="*/ 1205348 w 3619883"/>
                <a:gd name="connsiteY89" fmla="*/ 120753 h 4275461"/>
                <a:gd name="connsiteX90" fmla="*/ 1271764 w 3619883"/>
                <a:gd name="connsiteY90" fmla="*/ 117956 h 4275461"/>
                <a:gd name="connsiteX91" fmla="*/ 1315583 w 3619883"/>
                <a:gd name="connsiteY91" fmla="*/ 125912 h 4275461"/>
                <a:gd name="connsiteX92" fmla="*/ 1359125 w 3619883"/>
                <a:gd name="connsiteY92" fmla="*/ 139761 h 4275461"/>
                <a:gd name="connsiteX93" fmla="*/ 1391919 w 3619883"/>
                <a:gd name="connsiteY93" fmla="*/ 147202 h 4275461"/>
                <a:gd name="connsiteX94" fmla="*/ 1436563 w 3619883"/>
                <a:gd name="connsiteY94" fmla="*/ 137480 h 4275461"/>
                <a:gd name="connsiteX95" fmla="*/ 1471566 w 3619883"/>
                <a:gd name="connsiteY95" fmla="*/ 97777 h 4275461"/>
                <a:gd name="connsiteX96" fmla="*/ 1505739 w 3619883"/>
                <a:gd name="connsiteY96" fmla="*/ 75753 h 4275461"/>
                <a:gd name="connsiteX97" fmla="*/ 1590891 w 3619883"/>
                <a:gd name="connsiteY97" fmla="*/ 144702 h 4275461"/>
                <a:gd name="connsiteX98" fmla="*/ 1625616 w 3619883"/>
                <a:gd name="connsiteY98" fmla="*/ 110893 h 4275461"/>
                <a:gd name="connsiteX99" fmla="*/ 1658964 w 3619883"/>
                <a:gd name="connsiteY99" fmla="*/ 106547 h 4275461"/>
                <a:gd name="connsiteX100" fmla="*/ 1746598 w 3619883"/>
                <a:gd name="connsiteY100" fmla="*/ 122460 h 4275461"/>
                <a:gd name="connsiteX101" fmla="*/ 1811913 w 3619883"/>
                <a:gd name="connsiteY101" fmla="*/ 143234 h 4275461"/>
                <a:gd name="connsiteX102" fmla="*/ 1856557 w 3619883"/>
                <a:gd name="connsiteY102" fmla="*/ 133511 h 4275461"/>
                <a:gd name="connsiteX103" fmla="*/ 2066003 w 3619883"/>
                <a:gd name="connsiteY103" fmla="*/ 143313 h 4275461"/>
                <a:gd name="connsiteX104" fmla="*/ 2177615 w 3619883"/>
                <a:gd name="connsiteY104" fmla="*/ 119007 h 4275461"/>
                <a:gd name="connsiteX105" fmla="*/ 2255883 w 3619883"/>
                <a:gd name="connsiteY105" fmla="*/ 99047 h 4275461"/>
                <a:gd name="connsiteX106" fmla="*/ 2344622 w 3619883"/>
                <a:gd name="connsiteY106" fmla="*/ 91388 h 4275461"/>
                <a:gd name="connsiteX107" fmla="*/ 2455682 w 3619883"/>
                <a:gd name="connsiteY107" fmla="*/ 78869 h 4275461"/>
                <a:gd name="connsiteX108" fmla="*/ 2632609 w 3619883"/>
                <a:gd name="connsiteY108" fmla="*/ 75338 h 4275461"/>
                <a:gd name="connsiteX109" fmla="*/ 2742291 w 3619883"/>
                <a:gd name="connsiteY109" fmla="*/ 92282 h 4275461"/>
                <a:gd name="connsiteX110" fmla="*/ 2851974 w 3619883"/>
                <a:gd name="connsiteY110" fmla="*/ 109227 h 4275461"/>
                <a:gd name="connsiteX111" fmla="*/ 2907643 w 3619883"/>
                <a:gd name="connsiteY111" fmla="*/ 100020 h 4275461"/>
                <a:gd name="connsiteX112" fmla="*/ 2944022 w 3619883"/>
                <a:gd name="connsiteY112" fmla="*/ 30853 h 4275461"/>
                <a:gd name="connsiteX113" fmla="*/ 3022289 w 3619883"/>
                <a:gd name="connsiteY113" fmla="*/ 10893 h 4275461"/>
                <a:gd name="connsiteX114" fmla="*/ 3054807 w 3619883"/>
                <a:gd name="connsiteY114" fmla="*/ 24226 h 4275461"/>
                <a:gd name="connsiteX115" fmla="*/ 3141892 w 3619883"/>
                <a:gd name="connsiteY115" fmla="*/ 51925 h 4275461"/>
                <a:gd name="connsiteX116" fmla="*/ 3185711 w 3619883"/>
                <a:gd name="connsiteY116" fmla="*/ 59881 h 4275461"/>
                <a:gd name="connsiteX117" fmla="*/ 3219056 w 3619883"/>
                <a:gd name="connsiteY117" fmla="*/ 55536 h 4275461"/>
                <a:gd name="connsiteX118" fmla="*/ 3263425 w 3619883"/>
                <a:gd name="connsiteY118" fmla="*/ 51706 h 4275461"/>
                <a:gd name="connsiteX119" fmla="*/ 3296219 w 3619883"/>
                <a:gd name="connsiteY119" fmla="*/ 59147 h 4275461"/>
                <a:gd name="connsiteX120" fmla="*/ 3319094 w 3619883"/>
                <a:gd name="connsiteY120" fmla="*/ 42500 h 4275461"/>
                <a:gd name="connsiteX121" fmla="*/ 3420511 w 3619883"/>
                <a:gd name="connsiteY121" fmla="*/ 0 h 4275461"/>
                <a:gd name="connsiteX122" fmla="*/ 3453305 w 3619883"/>
                <a:gd name="connsiteY122" fmla="*/ 7440 h 4275461"/>
                <a:gd name="connsiteX123" fmla="*/ 3496571 w 3619883"/>
                <a:gd name="connsiteY123" fmla="*/ 27182 h 4275461"/>
                <a:gd name="connsiteX124" fmla="*/ 3602117 w 3619883"/>
                <a:gd name="connsiteY124" fmla="*/ 132521 h 4275461"/>
                <a:gd name="connsiteX125" fmla="*/ 3619883 w 3619883"/>
                <a:gd name="connsiteY125" fmla="*/ 140049 h 4275461"/>
                <a:gd name="connsiteX126" fmla="*/ 3619883 w 3619883"/>
                <a:gd name="connsiteY12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515810 w 3619883"/>
                <a:gd name="connsiteY8" fmla="*/ 3951392 h 4275461"/>
                <a:gd name="connsiteX9" fmla="*/ 2338025 w 3619883"/>
                <a:gd name="connsiteY9" fmla="*/ 3951392 h 4275461"/>
                <a:gd name="connsiteX10" fmla="*/ 2338025 w 3619883"/>
                <a:gd name="connsiteY10" fmla="*/ 4128157 h 4275461"/>
                <a:gd name="connsiteX11" fmla="*/ 2395120 w 3619883"/>
                <a:gd name="connsiteY11" fmla="*/ 4128157 h 4275461"/>
                <a:gd name="connsiteX12" fmla="*/ 2337697 w 3619883"/>
                <a:gd name="connsiteY12" fmla="*/ 4275461 h 4275461"/>
                <a:gd name="connsiteX13" fmla="*/ 2150155 w 3619883"/>
                <a:gd name="connsiteY13" fmla="*/ 4275461 h 4275461"/>
                <a:gd name="connsiteX14" fmla="*/ 2150155 w 3619883"/>
                <a:gd name="connsiteY14" fmla="*/ 4128157 h 4275461"/>
                <a:gd name="connsiteX15" fmla="*/ 2204852 w 3619883"/>
                <a:gd name="connsiteY15" fmla="*/ 4128157 h 4275461"/>
                <a:gd name="connsiteX16" fmla="*/ 2204852 w 3619883"/>
                <a:gd name="connsiteY16" fmla="*/ 3951392 h 4275461"/>
                <a:gd name="connsiteX17" fmla="*/ 2027068 w 3619883"/>
                <a:gd name="connsiteY17" fmla="*/ 3951392 h 4275461"/>
                <a:gd name="connsiteX18" fmla="*/ 2027068 w 3619883"/>
                <a:gd name="connsiteY18" fmla="*/ 4128157 h 4275461"/>
                <a:gd name="connsiteX19" fmla="*/ 2079759 w 3619883"/>
                <a:gd name="connsiteY19" fmla="*/ 4128157 h 4275461"/>
                <a:gd name="connsiteX20" fmla="*/ 2079759 w 3619883"/>
                <a:gd name="connsiteY20" fmla="*/ 4275461 h 4275461"/>
                <a:gd name="connsiteX21" fmla="*/ 1824703 w 3619883"/>
                <a:gd name="connsiteY21" fmla="*/ 4275461 h 4275461"/>
                <a:gd name="connsiteX22" fmla="*/ 1834468 w 3619883"/>
                <a:gd name="connsiteY22" fmla="*/ 4128157 h 4275461"/>
                <a:gd name="connsiteX23" fmla="*/ 1893894 w 3619883"/>
                <a:gd name="connsiteY23" fmla="*/ 4128157 h 4275461"/>
                <a:gd name="connsiteX24" fmla="*/ 1893894 w 3619883"/>
                <a:gd name="connsiteY24" fmla="*/ 3951392 h 4275461"/>
                <a:gd name="connsiteX25" fmla="*/ 1716110 w 3619883"/>
                <a:gd name="connsiteY25" fmla="*/ 3951392 h 4275461"/>
                <a:gd name="connsiteX26" fmla="*/ 1716110 w 3619883"/>
                <a:gd name="connsiteY26" fmla="*/ 4006431 h 4275461"/>
                <a:gd name="connsiteX27" fmla="*/ 1703447 w 3619883"/>
                <a:gd name="connsiteY27" fmla="*/ 4007960 h 4275461"/>
                <a:gd name="connsiteX28" fmla="*/ 1716110 w 3619883"/>
                <a:gd name="connsiteY28" fmla="*/ 4044284 h 4275461"/>
                <a:gd name="connsiteX29" fmla="*/ 1716110 w 3619883"/>
                <a:gd name="connsiteY29" fmla="*/ 4128157 h 4275461"/>
                <a:gd name="connsiteX30" fmla="*/ 1745346 w 3619883"/>
                <a:gd name="connsiteY30" fmla="*/ 4128157 h 4275461"/>
                <a:gd name="connsiteX31" fmla="*/ 1796694 w 3619883"/>
                <a:gd name="connsiteY31" fmla="*/ 4275461 h 4275461"/>
                <a:gd name="connsiteX32" fmla="*/ 1558844 w 3619883"/>
                <a:gd name="connsiteY32" fmla="*/ 4275461 h 4275461"/>
                <a:gd name="connsiteX33" fmla="*/ 1517252 w 3619883"/>
                <a:gd name="connsiteY33" fmla="*/ 4128157 h 4275461"/>
                <a:gd name="connsiteX34" fmla="*/ 1582936 w 3619883"/>
                <a:gd name="connsiteY34" fmla="*/ 4128157 h 4275461"/>
                <a:gd name="connsiteX35" fmla="*/ 1582936 w 3619883"/>
                <a:gd name="connsiteY35" fmla="*/ 3951392 h 4275461"/>
                <a:gd name="connsiteX36" fmla="*/ 1405151 w 3619883"/>
                <a:gd name="connsiteY36" fmla="*/ 3951392 h 4275461"/>
                <a:gd name="connsiteX37" fmla="*/ 1405151 w 3619883"/>
                <a:gd name="connsiteY37" fmla="*/ 4128157 h 4275461"/>
                <a:gd name="connsiteX38" fmla="*/ 1468988 w 3619883"/>
                <a:gd name="connsiteY38" fmla="*/ 4128157 h 4275461"/>
                <a:gd name="connsiteX39" fmla="*/ 1427396 w 3619883"/>
                <a:gd name="connsiteY39" fmla="*/ 4275461 h 4275461"/>
                <a:gd name="connsiteX40" fmla="*/ 1210751 w 3619883"/>
                <a:gd name="connsiteY40" fmla="*/ 4275461 h 4275461"/>
                <a:gd name="connsiteX41" fmla="*/ 1210751 w 3619883"/>
                <a:gd name="connsiteY41" fmla="*/ 4128157 h 4275461"/>
                <a:gd name="connsiteX42" fmla="*/ 1271978 w 3619883"/>
                <a:gd name="connsiteY42" fmla="*/ 4128157 h 4275461"/>
                <a:gd name="connsiteX43" fmla="*/ 1271978 w 3619883"/>
                <a:gd name="connsiteY43" fmla="*/ 3951392 h 4275461"/>
                <a:gd name="connsiteX44" fmla="*/ 1094193 w 3619883"/>
                <a:gd name="connsiteY44" fmla="*/ 3951392 h 4275461"/>
                <a:gd name="connsiteX45" fmla="*/ 1094193 w 3619883"/>
                <a:gd name="connsiteY45" fmla="*/ 4128157 h 4275461"/>
                <a:gd name="connsiteX46" fmla="*/ 1140354 w 3619883"/>
                <a:gd name="connsiteY46" fmla="*/ 4128157 h 4275461"/>
                <a:gd name="connsiteX47" fmla="*/ 1140354 w 3619883"/>
                <a:gd name="connsiteY47" fmla="*/ 4275461 h 4275461"/>
                <a:gd name="connsiteX48" fmla="*/ 953807 w 3619883"/>
                <a:gd name="connsiteY48" fmla="*/ 4275461 h 4275461"/>
                <a:gd name="connsiteX49" fmla="*/ 912215 w 3619883"/>
                <a:gd name="connsiteY49" fmla="*/ 4128157 h 4275461"/>
                <a:gd name="connsiteX50" fmla="*/ 961020 w 3619883"/>
                <a:gd name="connsiteY50" fmla="*/ 4128157 h 4275461"/>
                <a:gd name="connsiteX51" fmla="*/ 961020 w 3619883"/>
                <a:gd name="connsiteY51" fmla="*/ 3951392 h 4275461"/>
                <a:gd name="connsiteX52" fmla="*/ 783235 w 3619883"/>
                <a:gd name="connsiteY52" fmla="*/ 3951392 h 4275461"/>
                <a:gd name="connsiteX53" fmla="*/ 783235 w 3619883"/>
                <a:gd name="connsiteY53" fmla="*/ 4128157 h 4275461"/>
                <a:gd name="connsiteX54" fmla="*/ 871024 w 3619883"/>
                <a:gd name="connsiteY54" fmla="*/ 4128157 h 4275461"/>
                <a:gd name="connsiteX55" fmla="*/ 829432 w 3619883"/>
                <a:gd name="connsiteY55" fmla="*/ 4275461 h 4275461"/>
                <a:gd name="connsiteX56" fmla="*/ 611484 w 3619883"/>
                <a:gd name="connsiteY56" fmla="*/ 4275461 h 4275461"/>
                <a:gd name="connsiteX57" fmla="*/ 621247 w 3619883"/>
                <a:gd name="connsiteY57" fmla="*/ 4128157 h 4275461"/>
                <a:gd name="connsiteX58" fmla="*/ 650062 w 3619883"/>
                <a:gd name="connsiteY58" fmla="*/ 4128157 h 4275461"/>
                <a:gd name="connsiteX59" fmla="*/ 650062 w 3619883"/>
                <a:gd name="connsiteY59" fmla="*/ 3951392 h 4275461"/>
                <a:gd name="connsiteX60" fmla="*/ 472277 w 3619883"/>
                <a:gd name="connsiteY60" fmla="*/ 3951392 h 4275461"/>
                <a:gd name="connsiteX61" fmla="*/ 472277 w 3619883"/>
                <a:gd name="connsiteY61" fmla="*/ 4128157 h 4275461"/>
                <a:gd name="connsiteX62" fmla="*/ 522650 w 3619883"/>
                <a:gd name="connsiteY62" fmla="*/ 4128157 h 4275461"/>
                <a:gd name="connsiteX63" fmla="*/ 573998 w 3619883"/>
                <a:gd name="connsiteY63" fmla="*/ 4275461 h 4275461"/>
                <a:gd name="connsiteX64" fmla="*/ 336164 w 3619883"/>
                <a:gd name="connsiteY64" fmla="*/ 4275461 h 4275461"/>
                <a:gd name="connsiteX65" fmla="*/ 294572 w 3619883"/>
                <a:gd name="connsiteY65" fmla="*/ 4128157 h 4275461"/>
                <a:gd name="connsiteX66" fmla="*/ 339106 w 3619883"/>
                <a:gd name="connsiteY66" fmla="*/ 4128157 h 4275461"/>
                <a:gd name="connsiteX67" fmla="*/ 339106 w 3619883"/>
                <a:gd name="connsiteY67" fmla="*/ 3951392 h 4275461"/>
                <a:gd name="connsiteX68" fmla="*/ 161321 w 3619883"/>
                <a:gd name="connsiteY68" fmla="*/ 3951392 h 4275461"/>
                <a:gd name="connsiteX69" fmla="*/ 161321 w 3619883"/>
                <a:gd name="connsiteY69" fmla="*/ 4128157 h 4275461"/>
                <a:gd name="connsiteX70" fmla="*/ 230914 w 3619883"/>
                <a:gd name="connsiteY70" fmla="*/ 4128157 h 4275461"/>
                <a:gd name="connsiteX71" fmla="*/ 189322 w 3619883"/>
                <a:gd name="connsiteY71" fmla="*/ 4275461 h 4275461"/>
                <a:gd name="connsiteX72" fmla="*/ 0 w 3619883"/>
                <a:gd name="connsiteY72" fmla="*/ 4275461 h 4275461"/>
                <a:gd name="connsiteX73" fmla="*/ 0 w 3619883"/>
                <a:gd name="connsiteY73" fmla="*/ 42229 h 4275461"/>
                <a:gd name="connsiteX74" fmla="*/ 42464 w 3619883"/>
                <a:gd name="connsiteY74" fmla="*/ 40518 h 4275461"/>
                <a:gd name="connsiteX75" fmla="*/ 137733 w 3619883"/>
                <a:gd name="connsiteY75" fmla="*/ 35355 h 4275461"/>
                <a:gd name="connsiteX76" fmla="*/ 270565 w 3619883"/>
                <a:gd name="connsiteY76" fmla="*/ 29759 h 4275461"/>
                <a:gd name="connsiteX77" fmla="*/ 479734 w 3619883"/>
                <a:gd name="connsiteY77" fmla="*/ 45455 h 4275461"/>
                <a:gd name="connsiteX78" fmla="*/ 524103 w 3619883"/>
                <a:gd name="connsiteY78" fmla="*/ 41625 h 4275461"/>
                <a:gd name="connsiteX79" fmla="*/ 624416 w 3619883"/>
                <a:gd name="connsiteY79" fmla="*/ 22696 h 4275461"/>
                <a:gd name="connsiteX80" fmla="*/ 657762 w 3619883"/>
                <a:gd name="connsiteY80" fmla="*/ 18351 h 4275461"/>
                <a:gd name="connsiteX81" fmla="*/ 690557 w 3619883"/>
                <a:gd name="connsiteY81" fmla="*/ 25792 h 4275461"/>
                <a:gd name="connsiteX82" fmla="*/ 745123 w 3619883"/>
                <a:gd name="connsiteY82" fmla="*/ 40157 h 4275461"/>
                <a:gd name="connsiteX83" fmla="*/ 789493 w 3619883"/>
                <a:gd name="connsiteY83" fmla="*/ 36327 h 4275461"/>
                <a:gd name="connsiteX84" fmla="*/ 854255 w 3619883"/>
                <a:gd name="connsiteY84" fmla="*/ 68887 h 4275461"/>
                <a:gd name="connsiteX85" fmla="*/ 897520 w 3619883"/>
                <a:gd name="connsiteY85" fmla="*/ 88629 h 4275461"/>
                <a:gd name="connsiteX86" fmla="*/ 940510 w 3619883"/>
                <a:gd name="connsiteY86" fmla="*/ 114265 h 4275461"/>
                <a:gd name="connsiteX87" fmla="*/ 1082712 w 3619883"/>
                <a:gd name="connsiteY87" fmla="*/ 144543 h 4275461"/>
                <a:gd name="connsiteX88" fmla="*/ 1205348 w 3619883"/>
                <a:gd name="connsiteY88" fmla="*/ 120753 h 4275461"/>
                <a:gd name="connsiteX89" fmla="*/ 1271764 w 3619883"/>
                <a:gd name="connsiteY89" fmla="*/ 117956 h 4275461"/>
                <a:gd name="connsiteX90" fmla="*/ 1315583 w 3619883"/>
                <a:gd name="connsiteY90" fmla="*/ 125912 h 4275461"/>
                <a:gd name="connsiteX91" fmla="*/ 1359125 w 3619883"/>
                <a:gd name="connsiteY91" fmla="*/ 139761 h 4275461"/>
                <a:gd name="connsiteX92" fmla="*/ 1391919 w 3619883"/>
                <a:gd name="connsiteY92" fmla="*/ 147202 h 4275461"/>
                <a:gd name="connsiteX93" fmla="*/ 1436563 w 3619883"/>
                <a:gd name="connsiteY93" fmla="*/ 137480 h 4275461"/>
                <a:gd name="connsiteX94" fmla="*/ 1471566 w 3619883"/>
                <a:gd name="connsiteY94" fmla="*/ 97777 h 4275461"/>
                <a:gd name="connsiteX95" fmla="*/ 1505739 w 3619883"/>
                <a:gd name="connsiteY95" fmla="*/ 75753 h 4275461"/>
                <a:gd name="connsiteX96" fmla="*/ 1590891 w 3619883"/>
                <a:gd name="connsiteY96" fmla="*/ 144702 h 4275461"/>
                <a:gd name="connsiteX97" fmla="*/ 1625616 w 3619883"/>
                <a:gd name="connsiteY97" fmla="*/ 110893 h 4275461"/>
                <a:gd name="connsiteX98" fmla="*/ 1658964 w 3619883"/>
                <a:gd name="connsiteY98" fmla="*/ 106547 h 4275461"/>
                <a:gd name="connsiteX99" fmla="*/ 1746598 w 3619883"/>
                <a:gd name="connsiteY99" fmla="*/ 122460 h 4275461"/>
                <a:gd name="connsiteX100" fmla="*/ 1811913 w 3619883"/>
                <a:gd name="connsiteY100" fmla="*/ 143234 h 4275461"/>
                <a:gd name="connsiteX101" fmla="*/ 1856557 w 3619883"/>
                <a:gd name="connsiteY101" fmla="*/ 133511 h 4275461"/>
                <a:gd name="connsiteX102" fmla="*/ 2066003 w 3619883"/>
                <a:gd name="connsiteY102" fmla="*/ 143313 h 4275461"/>
                <a:gd name="connsiteX103" fmla="*/ 2177615 w 3619883"/>
                <a:gd name="connsiteY103" fmla="*/ 119007 h 4275461"/>
                <a:gd name="connsiteX104" fmla="*/ 2255883 w 3619883"/>
                <a:gd name="connsiteY104" fmla="*/ 99047 h 4275461"/>
                <a:gd name="connsiteX105" fmla="*/ 2344622 w 3619883"/>
                <a:gd name="connsiteY105" fmla="*/ 91388 h 4275461"/>
                <a:gd name="connsiteX106" fmla="*/ 2455682 w 3619883"/>
                <a:gd name="connsiteY106" fmla="*/ 78869 h 4275461"/>
                <a:gd name="connsiteX107" fmla="*/ 2632609 w 3619883"/>
                <a:gd name="connsiteY107" fmla="*/ 75338 h 4275461"/>
                <a:gd name="connsiteX108" fmla="*/ 2742291 w 3619883"/>
                <a:gd name="connsiteY108" fmla="*/ 92282 h 4275461"/>
                <a:gd name="connsiteX109" fmla="*/ 2851974 w 3619883"/>
                <a:gd name="connsiteY109" fmla="*/ 109227 h 4275461"/>
                <a:gd name="connsiteX110" fmla="*/ 2907643 w 3619883"/>
                <a:gd name="connsiteY110" fmla="*/ 100020 h 4275461"/>
                <a:gd name="connsiteX111" fmla="*/ 2944022 w 3619883"/>
                <a:gd name="connsiteY111" fmla="*/ 30853 h 4275461"/>
                <a:gd name="connsiteX112" fmla="*/ 3022289 w 3619883"/>
                <a:gd name="connsiteY112" fmla="*/ 10893 h 4275461"/>
                <a:gd name="connsiteX113" fmla="*/ 3054807 w 3619883"/>
                <a:gd name="connsiteY113" fmla="*/ 24226 h 4275461"/>
                <a:gd name="connsiteX114" fmla="*/ 3141892 w 3619883"/>
                <a:gd name="connsiteY114" fmla="*/ 51925 h 4275461"/>
                <a:gd name="connsiteX115" fmla="*/ 3185711 w 3619883"/>
                <a:gd name="connsiteY115" fmla="*/ 59881 h 4275461"/>
                <a:gd name="connsiteX116" fmla="*/ 3219056 w 3619883"/>
                <a:gd name="connsiteY116" fmla="*/ 55536 h 4275461"/>
                <a:gd name="connsiteX117" fmla="*/ 3263425 w 3619883"/>
                <a:gd name="connsiteY117" fmla="*/ 51706 h 4275461"/>
                <a:gd name="connsiteX118" fmla="*/ 3296219 w 3619883"/>
                <a:gd name="connsiteY118" fmla="*/ 59147 h 4275461"/>
                <a:gd name="connsiteX119" fmla="*/ 3319094 w 3619883"/>
                <a:gd name="connsiteY119" fmla="*/ 42500 h 4275461"/>
                <a:gd name="connsiteX120" fmla="*/ 3420511 w 3619883"/>
                <a:gd name="connsiteY120" fmla="*/ 0 h 4275461"/>
                <a:gd name="connsiteX121" fmla="*/ 3453305 w 3619883"/>
                <a:gd name="connsiteY121" fmla="*/ 7440 h 4275461"/>
                <a:gd name="connsiteX122" fmla="*/ 3496571 w 3619883"/>
                <a:gd name="connsiteY122" fmla="*/ 27182 h 4275461"/>
                <a:gd name="connsiteX123" fmla="*/ 3602117 w 3619883"/>
                <a:gd name="connsiteY123" fmla="*/ 132521 h 4275461"/>
                <a:gd name="connsiteX124" fmla="*/ 3619883 w 3619883"/>
                <a:gd name="connsiteY124" fmla="*/ 140049 h 4275461"/>
                <a:gd name="connsiteX125" fmla="*/ 3619883 w 3619883"/>
                <a:gd name="connsiteY12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3951392 h 4275461"/>
                <a:gd name="connsiteX9" fmla="*/ 2338025 w 3619883"/>
                <a:gd name="connsiteY9" fmla="*/ 4128157 h 4275461"/>
                <a:gd name="connsiteX10" fmla="*/ 2395120 w 3619883"/>
                <a:gd name="connsiteY10" fmla="*/ 4128157 h 4275461"/>
                <a:gd name="connsiteX11" fmla="*/ 2337697 w 3619883"/>
                <a:gd name="connsiteY11" fmla="*/ 4275461 h 4275461"/>
                <a:gd name="connsiteX12" fmla="*/ 2150155 w 3619883"/>
                <a:gd name="connsiteY12" fmla="*/ 4275461 h 4275461"/>
                <a:gd name="connsiteX13" fmla="*/ 2150155 w 3619883"/>
                <a:gd name="connsiteY13" fmla="*/ 4128157 h 4275461"/>
                <a:gd name="connsiteX14" fmla="*/ 2204852 w 3619883"/>
                <a:gd name="connsiteY14" fmla="*/ 4128157 h 4275461"/>
                <a:gd name="connsiteX15" fmla="*/ 2204852 w 3619883"/>
                <a:gd name="connsiteY15" fmla="*/ 3951392 h 4275461"/>
                <a:gd name="connsiteX16" fmla="*/ 2027068 w 3619883"/>
                <a:gd name="connsiteY16" fmla="*/ 3951392 h 4275461"/>
                <a:gd name="connsiteX17" fmla="*/ 2027068 w 3619883"/>
                <a:gd name="connsiteY17" fmla="*/ 4128157 h 4275461"/>
                <a:gd name="connsiteX18" fmla="*/ 2079759 w 3619883"/>
                <a:gd name="connsiteY18" fmla="*/ 4128157 h 4275461"/>
                <a:gd name="connsiteX19" fmla="*/ 2079759 w 3619883"/>
                <a:gd name="connsiteY19" fmla="*/ 4275461 h 4275461"/>
                <a:gd name="connsiteX20" fmla="*/ 1824703 w 3619883"/>
                <a:gd name="connsiteY20" fmla="*/ 4275461 h 4275461"/>
                <a:gd name="connsiteX21" fmla="*/ 1834468 w 3619883"/>
                <a:gd name="connsiteY21" fmla="*/ 4128157 h 4275461"/>
                <a:gd name="connsiteX22" fmla="*/ 1893894 w 3619883"/>
                <a:gd name="connsiteY22" fmla="*/ 4128157 h 4275461"/>
                <a:gd name="connsiteX23" fmla="*/ 1893894 w 3619883"/>
                <a:gd name="connsiteY23" fmla="*/ 3951392 h 4275461"/>
                <a:gd name="connsiteX24" fmla="*/ 1716110 w 3619883"/>
                <a:gd name="connsiteY24" fmla="*/ 3951392 h 4275461"/>
                <a:gd name="connsiteX25" fmla="*/ 1716110 w 3619883"/>
                <a:gd name="connsiteY25" fmla="*/ 4006431 h 4275461"/>
                <a:gd name="connsiteX26" fmla="*/ 1703447 w 3619883"/>
                <a:gd name="connsiteY26" fmla="*/ 4007960 h 4275461"/>
                <a:gd name="connsiteX27" fmla="*/ 1716110 w 3619883"/>
                <a:gd name="connsiteY27" fmla="*/ 4044284 h 4275461"/>
                <a:gd name="connsiteX28" fmla="*/ 1716110 w 3619883"/>
                <a:gd name="connsiteY28" fmla="*/ 4128157 h 4275461"/>
                <a:gd name="connsiteX29" fmla="*/ 1745346 w 3619883"/>
                <a:gd name="connsiteY29" fmla="*/ 4128157 h 4275461"/>
                <a:gd name="connsiteX30" fmla="*/ 1796694 w 3619883"/>
                <a:gd name="connsiteY30" fmla="*/ 4275461 h 4275461"/>
                <a:gd name="connsiteX31" fmla="*/ 1558844 w 3619883"/>
                <a:gd name="connsiteY31" fmla="*/ 4275461 h 4275461"/>
                <a:gd name="connsiteX32" fmla="*/ 1517252 w 3619883"/>
                <a:gd name="connsiteY32" fmla="*/ 4128157 h 4275461"/>
                <a:gd name="connsiteX33" fmla="*/ 1582936 w 3619883"/>
                <a:gd name="connsiteY33" fmla="*/ 4128157 h 4275461"/>
                <a:gd name="connsiteX34" fmla="*/ 1582936 w 3619883"/>
                <a:gd name="connsiteY34" fmla="*/ 3951392 h 4275461"/>
                <a:gd name="connsiteX35" fmla="*/ 1405151 w 3619883"/>
                <a:gd name="connsiteY35" fmla="*/ 3951392 h 4275461"/>
                <a:gd name="connsiteX36" fmla="*/ 1405151 w 3619883"/>
                <a:gd name="connsiteY36" fmla="*/ 4128157 h 4275461"/>
                <a:gd name="connsiteX37" fmla="*/ 1468988 w 3619883"/>
                <a:gd name="connsiteY37" fmla="*/ 4128157 h 4275461"/>
                <a:gd name="connsiteX38" fmla="*/ 1427396 w 3619883"/>
                <a:gd name="connsiteY38" fmla="*/ 4275461 h 4275461"/>
                <a:gd name="connsiteX39" fmla="*/ 1210751 w 3619883"/>
                <a:gd name="connsiteY39" fmla="*/ 4275461 h 4275461"/>
                <a:gd name="connsiteX40" fmla="*/ 1210751 w 3619883"/>
                <a:gd name="connsiteY40" fmla="*/ 4128157 h 4275461"/>
                <a:gd name="connsiteX41" fmla="*/ 1271978 w 3619883"/>
                <a:gd name="connsiteY41" fmla="*/ 4128157 h 4275461"/>
                <a:gd name="connsiteX42" fmla="*/ 1271978 w 3619883"/>
                <a:gd name="connsiteY42" fmla="*/ 3951392 h 4275461"/>
                <a:gd name="connsiteX43" fmla="*/ 1094193 w 3619883"/>
                <a:gd name="connsiteY43" fmla="*/ 3951392 h 4275461"/>
                <a:gd name="connsiteX44" fmla="*/ 1094193 w 3619883"/>
                <a:gd name="connsiteY44" fmla="*/ 4128157 h 4275461"/>
                <a:gd name="connsiteX45" fmla="*/ 1140354 w 3619883"/>
                <a:gd name="connsiteY45" fmla="*/ 4128157 h 4275461"/>
                <a:gd name="connsiteX46" fmla="*/ 1140354 w 3619883"/>
                <a:gd name="connsiteY46" fmla="*/ 4275461 h 4275461"/>
                <a:gd name="connsiteX47" fmla="*/ 953807 w 3619883"/>
                <a:gd name="connsiteY47" fmla="*/ 4275461 h 4275461"/>
                <a:gd name="connsiteX48" fmla="*/ 912215 w 3619883"/>
                <a:gd name="connsiteY48" fmla="*/ 4128157 h 4275461"/>
                <a:gd name="connsiteX49" fmla="*/ 961020 w 3619883"/>
                <a:gd name="connsiteY49" fmla="*/ 4128157 h 4275461"/>
                <a:gd name="connsiteX50" fmla="*/ 961020 w 3619883"/>
                <a:gd name="connsiteY50" fmla="*/ 3951392 h 4275461"/>
                <a:gd name="connsiteX51" fmla="*/ 783235 w 3619883"/>
                <a:gd name="connsiteY51" fmla="*/ 3951392 h 4275461"/>
                <a:gd name="connsiteX52" fmla="*/ 783235 w 3619883"/>
                <a:gd name="connsiteY52" fmla="*/ 4128157 h 4275461"/>
                <a:gd name="connsiteX53" fmla="*/ 871024 w 3619883"/>
                <a:gd name="connsiteY53" fmla="*/ 4128157 h 4275461"/>
                <a:gd name="connsiteX54" fmla="*/ 829432 w 3619883"/>
                <a:gd name="connsiteY54" fmla="*/ 4275461 h 4275461"/>
                <a:gd name="connsiteX55" fmla="*/ 611484 w 3619883"/>
                <a:gd name="connsiteY55" fmla="*/ 4275461 h 4275461"/>
                <a:gd name="connsiteX56" fmla="*/ 621247 w 3619883"/>
                <a:gd name="connsiteY56" fmla="*/ 4128157 h 4275461"/>
                <a:gd name="connsiteX57" fmla="*/ 650062 w 3619883"/>
                <a:gd name="connsiteY57" fmla="*/ 4128157 h 4275461"/>
                <a:gd name="connsiteX58" fmla="*/ 650062 w 3619883"/>
                <a:gd name="connsiteY58" fmla="*/ 3951392 h 4275461"/>
                <a:gd name="connsiteX59" fmla="*/ 472277 w 3619883"/>
                <a:gd name="connsiteY59" fmla="*/ 3951392 h 4275461"/>
                <a:gd name="connsiteX60" fmla="*/ 472277 w 3619883"/>
                <a:gd name="connsiteY60" fmla="*/ 4128157 h 4275461"/>
                <a:gd name="connsiteX61" fmla="*/ 522650 w 3619883"/>
                <a:gd name="connsiteY61" fmla="*/ 4128157 h 4275461"/>
                <a:gd name="connsiteX62" fmla="*/ 573998 w 3619883"/>
                <a:gd name="connsiteY62" fmla="*/ 4275461 h 4275461"/>
                <a:gd name="connsiteX63" fmla="*/ 336164 w 3619883"/>
                <a:gd name="connsiteY63" fmla="*/ 4275461 h 4275461"/>
                <a:gd name="connsiteX64" fmla="*/ 294572 w 3619883"/>
                <a:gd name="connsiteY64" fmla="*/ 4128157 h 4275461"/>
                <a:gd name="connsiteX65" fmla="*/ 339106 w 3619883"/>
                <a:gd name="connsiteY65" fmla="*/ 4128157 h 4275461"/>
                <a:gd name="connsiteX66" fmla="*/ 339106 w 3619883"/>
                <a:gd name="connsiteY66" fmla="*/ 3951392 h 4275461"/>
                <a:gd name="connsiteX67" fmla="*/ 161321 w 3619883"/>
                <a:gd name="connsiteY67" fmla="*/ 3951392 h 4275461"/>
                <a:gd name="connsiteX68" fmla="*/ 161321 w 3619883"/>
                <a:gd name="connsiteY68" fmla="*/ 4128157 h 4275461"/>
                <a:gd name="connsiteX69" fmla="*/ 230914 w 3619883"/>
                <a:gd name="connsiteY69" fmla="*/ 4128157 h 4275461"/>
                <a:gd name="connsiteX70" fmla="*/ 189322 w 3619883"/>
                <a:gd name="connsiteY70" fmla="*/ 4275461 h 4275461"/>
                <a:gd name="connsiteX71" fmla="*/ 0 w 3619883"/>
                <a:gd name="connsiteY71" fmla="*/ 4275461 h 4275461"/>
                <a:gd name="connsiteX72" fmla="*/ 0 w 3619883"/>
                <a:gd name="connsiteY72" fmla="*/ 42229 h 4275461"/>
                <a:gd name="connsiteX73" fmla="*/ 42464 w 3619883"/>
                <a:gd name="connsiteY73" fmla="*/ 40518 h 4275461"/>
                <a:gd name="connsiteX74" fmla="*/ 137733 w 3619883"/>
                <a:gd name="connsiteY74" fmla="*/ 35355 h 4275461"/>
                <a:gd name="connsiteX75" fmla="*/ 270565 w 3619883"/>
                <a:gd name="connsiteY75" fmla="*/ 29759 h 4275461"/>
                <a:gd name="connsiteX76" fmla="*/ 479734 w 3619883"/>
                <a:gd name="connsiteY76" fmla="*/ 45455 h 4275461"/>
                <a:gd name="connsiteX77" fmla="*/ 524103 w 3619883"/>
                <a:gd name="connsiteY77" fmla="*/ 41625 h 4275461"/>
                <a:gd name="connsiteX78" fmla="*/ 624416 w 3619883"/>
                <a:gd name="connsiteY78" fmla="*/ 22696 h 4275461"/>
                <a:gd name="connsiteX79" fmla="*/ 657762 w 3619883"/>
                <a:gd name="connsiteY79" fmla="*/ 18351 h 4275461"/>
                <a:gd name="connsiteX80" fmla="*/ 690557 w 3619883"/>
                <a:gd name="connsiteY80" fmla="*/ 25792 h 4275461"/>
                <a:gd name="connsiteX81" fmla="*/ 745123 w 3619883"/>
                <a:gd name="connsiteY81" fmla="*/ 40157 h 4275461"/>
                <a:gd name="connsiteX82" fmla="*/ 789493 w 3619883"/>
                <a:gd name="connsiteY82" fmla="*/ 36327 h 4275461"/>
                <a:gd name="connsiteX83" fmla="*/ 854255 w 3619883"/>
                <a:gd name="connsiteY83" fmla="*/ 68887 h 4275461"/>
                <a:gd name="connsiteX84" fmla="*/ 897520 w 3619883"/>
                <a:gd name="connsiteY84" fmla="*/ 88629 h 4275461"/>
                <a:gd name="connsiteX85" fmla="*/ 940510 w 3619883"/>
                <a:gd name="connsiteY85" fmla="*/ 114265 h 4275461"/>
                <a:gd name="connsiteX86" fmla="*/ 1082712 w 3619883"/>
                <a:gd name="connsiteY86" fmla="*/ 144543 h 4275461"/>
                <a:gd name="connsiteX87" fmla="*/ 1205348 w 3619883"/>
                <a:gd name="connsiteY87" fmla="*/ 120753 h 4275461"/>
                <a:gd name="connsiteX88" fmla="*/ 1271764 w 3619883"/>
                <a:gd name="connsiteY88" fmla="*/ 117956 h 4275461"/>
                <a:gd name="connsiteX89" fmla="*/ 1315583 w 3619883"/>
                <a:gd name="connsiteY89" fmla="*/ 125912 h 4275461"/>
                <a:gd name="connsiteX90" fmla="*/ 1359125 w 3619883"/>
                <a:gd name="connsiteY90" fmla="*/ 139761 h 4275461"/>
                <a:gd name="connsiteX91" fmla="*/ 1391919 w 3619883"/>
                <a:gd name="connsiteY91" fmla="*/ 147202 h 4275461"/>
                <a:gd name="connsiteX92" fmla="*/ 1436563 w 3619883"/>
                <a:gd name="connsiteY92" fmla="*/ 137480 h 4275461"/>
                <a:gd name="connsiteX93" fmla="*/ 1471566 w 3619883"/>
                <a:gd name="connsiteY93" fmla="*/ 97777 h 4275461"/>
                <a:gd name="connsiteX94" fmla="*/ 1505739 w 3619883"/>
                <a:gd name="connsiteY94" fmla="*/ 75753 h 4275461"/>
                <a:gd name="connsiteX95" fmla="*/ 1590891 w 3619883"/>
                <a:gd name="connsiteY95" fmla="*/ 144702 h 4275461"/>
                <a:gd name="connsiteX96" fmla="*/ 1625616 w 3619883"/>
                <a:gd name="connsiteY96" fmla="*/ 110893 h 4275461"/>
                <a:gd name="connsiteX97" fmla="*/ 1658964 w 3619883"/>
                <a:gd name="connsiteY97" fmla="*/ 106547 h 4275461"/>
                <a:gd name="connsiteX98" fmla="*/ 1746598 w 3619883"/>
                <a:gd name="connsiteY98" fmla="*/ 122460 h 4275461"/>
                <a:gd name="connsiteX99" fmla="*/ 1811913 w 3619883"/>
                <a:gd name="connsiteY99" fmla="*/ 143234 h 4275461"/>
                <a:gd name="connsiteX100" fmla="*/ 1856557 w 3619883"/>
                <a:gd name="connsiteY100" fmla="*/ 133511 h 4275461"/>
                <a:gd name="connsiteX101" fmla="*/ 2066003 w 3619883"/>
                <a:gd name="connsiteY101" fmla="*/ 143313 h 4275461"/>
                <a:gd name="connsiteX102" fmla="*/ 2177615 w 3619883"/>
                <a:gd name="connsiteY102" fmla="*/ 119007 h 4275461"/>
                <a:gd name="connsiteX103" fmla="*/ 2255883 w 3619883"/>
                <a:gd name="connsiteY103" fmla="*/ 99047 h 4275461"/>
                <a:gd name="connsiteX104" fmla="*/ 2344622 w 3619883"/>
                <a:gd name="connsiteY104" fmla="*/ 91388 h 4275461"/>
                <a:gd name="connsiteX105" fmla="*/ 2455682 w 3619883"/>
                <a:gd name="connsiteY105" fmla="*/ 78869 h 4275461"/>
                <a:gd name="connsiteX106" fmla="*/ 2632609 w 3619883"/>
                <a:gd name="connsiteY106" fmla="*/ 75338 h 4275461"/>
                <a:gd name="connsiteX107" fmla="*/ 2742291 w 3619883"/>
                <a:gd name="connsiteY107" fmla="*/ 92282 h 4275461"/>
                <a:gd name="connsiteX108" fmla="*/ 2851974 w 3619883"/>
                <a:gd name="connsiteY108" fmla="*/ 109227 h 4275461"/>
                <a:gd name="connsiteX109" fmla="*/ 2907643 w 3619883"/>
                <a:gd name="connsiteY109" fmla="*/ 100020 h 4275461"/>
                <a:gd name="connsiteX110" fmla="*/ 2944022 w 3619883"/>
                <a:gd name="connsiteY110" fmla="*/ 30853 h 4275461"/>
                <a:gd name="connsiteX111" fmla="*/ 3022289 w 3619883"/>
                <a:gd name="connsiteY111" fmla="*/ 10893 h 4275461"/>
                <a:gd name="connsiteX112" fmla="*/ 3054807 w 3619883"/>
                <a:gd name="connsiteY112" fmla="*/ 24226 h 4275461"/>
                <a:gd name="connsiteX113" fmla="*/ 3141892 w 3619883"/>
                <a:gd name="connsiteY113" fmla="*/ 51925 h 4275461"/>
                <a:gd name="connsiteX114" fmla="*/ 3185711 w 3619883"/>
                <a:gd name="connsiteY114" fmla="*/ 59881 h 4275461"/>
                <a:gd name="connsiteX115" fmla="*/ 3219056 w 3619883"/>
                <a:gd name="connsiteY115" fmla="*/ 55536 h 4275461"/>
                <a:gd name="connsiteX116" fmla="*/ 3263425 w 3619883"/>
                <a:gd name="connsiteY116" fmla="*/ 51706 h 4275461"/>
                <a:gd name="connsiteX117" fmla="*/ 3296219 w 3619883"/>
                <a:gd name="connsiteY117" fmla="*/ 59147 h 4275461"/>
                <a:gd name="connsiteX118" fmla="*/ 3319094 w 3619883"/>
                <a:gd name="connsiteY118" fmla="*/ 42500 h 4275461"/>
                <a:gd name="connsiteX119" fmla="*/ 3420511 w 3619883"/>
                <a:gd name="connsiteY119" fmla="*/ 0 h 4275461"/>
                <a:gd name="connsiteX120" fmla="*/ 3453305 w 3619883"/>
                <a:gd name="connsiteY120" fmla="*/ 7440 h 4275461"/>
                <a:gd name="connsiteX121" fmla="*/ 3496571 w 3619883"/>
                <a:gd name="connsiteY121" fmla="*/ 27182 h 4275461"/>
                <a:gd name="connsiteX122" fmla="*/ 3602117 w 3619883"/>
                <a:gd name="connsiteY122" fmla="*/ 132521 h 4275461"/>
                <a:gd name="connsiteX123" fmla="*/ 3619883 w 3619883"/>
                <a:gd name="connsiteY123" fmla="*/ 140049 h 4275461"/>
                <a:gd name="connsiteX124" fmla="*/ 3619883 w 3619883"/>
                <a:gd name="connsiteY12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95120 w 3619883"/>
                <a:gd name="connsiteY9" fmla="*/ 4128157 h 4275461"/>
                <a:gd name="connsiteX10" fmla="*/ 2337697 w 3619883"/>
                <a:gd name="connsiteY10" fmla="*/ 4275461 h 4275461"/>
                <a:gd name="connsiteX11" fmla="*/ 2150155 w 3619883"/>
                <a:gd name="connsiteY11" fmla="*/ 4275461 h 4275461"/>
                <a:gd name="connsiteX12" fmla="*/ 2150155 w 3619883"/>
                <a:gd name="connsiteY12" fmla="*/ 4128157 h 4275461"/>
                <a:gd name="connsiteX13" fmla="*/ 2204852 w 3619883"/>
                <a:gd name="connsiteY13" fmla="*/ 4128157 h 4275461"/>
                <a:gd name="connsiteX14" fmla="*/ 2204852 w 3619883"/>
                <a:gd name="connsiteY14" fmla="*/ 3951392 h 4275461"/>
                <a:gd name="connsiteX15" fmla="*/ 2027068 w 3619883"/>
                <a:gd name="connsiteY15" fmla="*/ 3951392 h 4275461"/>
                <a:gd name="connsiteX16" fmla="*/ 2027068 w 3619883"/>
                <a:gd name="connsiteY16" fmla="*/ 4128157 h 4275461"/>
                <a:gd name="connsiteX17" fmla="*/ 2079759 w 3619883"/>
                <a:gd name="connsiteY17" fmla="*/ 4128157 h 4275461"/>
                <a:gd name="connsiteX18" fmla="*/ 2079759 w 3619883"/>
                <a:gd name="connsiteY18" fmla="*/ 4275461 h 4275461"/>
                <a:gd name="connsiteX19" fmla="*/ 1824703 w 3619883"/>
                <a:gd name="connsiteY19" fmla="*/ 4275461 h 4275461"/>
                <a:gd name="connsiteX20" fmla="*/ 1834468 w 3619883"/>
                <a:gd name="connsiteY20" fmla="*/ 4128157 h 4275461"/>
                <a:gd name="connsiteX21" fmla="*/ 1893894 w 3619883"/>
                <a:gd name="connsiteY21" fmla="*/ 4128157 h 4275461"/>
                <a:gd name="connsiteX22" fmla="*/ 1893894 w 3619883"/>
                <a:gd name="connsiteY22" fmla="*/ 3951392 h 4275461"/>
                <a:gd name="connsiteX23" fmla="*/ 1716110 w 3619883"/>
                <a:gd name="connsiteY23" fmla="*/ 3951392 h 4275461"/>
                <a:gd name="connsiteX24" fmla="*/ 1716110 w 3619883"/>
                <a:gd name="connsiteY24" fmla="*/ 4006431 h 4275461"/>
                <a:gd name="connsiteX25" fmla="*/ 1703447 w 3619883"/>
                <a:gd name="connsiteY25" fmla="*/ 4007960 h 4275461"/>
                <a:gd name="connsiteX26" fmla="*/ 1716110 w 3619883"/>
                <a:gd name="connsiteY26" fmla="*/ 4044284 h 4275461"/>
                <a:gd name="connsiteX27" fmla="*/ 1716110 w 3619883"/>
                <a:gd name="connsiteY27" fmla="*/ 4128157 h 4275461"/>
                <a:gd name="connsiteX28" fmla="*/ 1745346 w 3619883"/>
                <a:gd name="connsiteY28" fmla="*/ 4128157 h 4275461"/>
                <a:gd name="connsiteX29" fmla="*/ 1796694 w 3619883"/>
                <a:gd name="connsiteY29" fmla="*/ 4275461 h 4275461"/>
                <a:gd name="connsiteX30" fmla="*/ 1558844 w 3619883"/>
                <a:gd name="connsiteY30" fmla="*/ 4275461 h 4275461"/>
                <a:gd name="connsiteX31" fmla="*/ 1517252 w 3619883"/>
                <a:gd name="connsiteY31" fmla="*/ 4128157 h 4275461"/>
                <a:gd name="connsiteX32" fmla="*/ 1582936 w 3619883"/>
                <a:gd name="connsiteY32" fmla="*/ 4128157 h 4275461"/>
                <a:gd name="connsiteX33" fmla="*/ 1582936 w 3619883"/>
                <a:gd name="connsiteY33" fmla="*/ 3951392 h 4275461"/>
                <a:gd name="connsiteX34" fmla="*/ 1405151 w 3619883"/>
                <a:gd name="connsiteY34" fmla="*/ 3951392 h 4275461"/>
                <a:gd name="connsiteX35" fmla="*/ 1405151 w 3619883"/>
                <a:gd name="connsiteY35" fmla="*/ 4128157 h 4275461"/>
                <a:gd name="connsiteX36" fmla="*/ 1468988 w 3619883"/>
                <a:gd name="connsiteY36" fmla="*/ 4128157 h 4275461"/>
                <a:gd name="connsiteX37" fmla="*/ 1427396 w 3619883"/>
                <a:gd name="connsiteY37" fmla="*/ 4275461 h 4275461"/>
                <a:gd name="connsiteX38" fmla="*/ 1210751 w 3619883"/>
                <a:gd name="connsiteY38" fmla="*/ 4275461 h 4275461"/>
                <a:gd name="connsiteX39" fmla="*/ 1210751 w 3619883"/>
                <a:gd name="connsiteY39" fmla="*/ 4128157 h 4275461"/>
                <a:gd name="connsiteX40" fmla="*/ 1271978 w 3619883"/>
                <a:gd name="connsiteY40" fmla="*/ 4128157 h 4275461"/>
                <a:gd name="connsiteX41" fmla="*/ 1271978 w 3619883"/>
                <a:gd name="connsiteY41" fmla="*/ 3951392 h 4275461"/>
                <a:gd name="connsiteX42" fmla="*/ 1094193 w 3619883"/>
                <a:gd name="connsiteY42" fmla="*/ 3951392 h 4275461"/>
                <a:gd name="connsiteX43" fmla="*/ 1094193 w 3619883"/>
                <a:gd name="connsiteY43" fmla="*/ 4128157 h 4275461"/>
                <a:gd name="connsiteX44" fmla="*/ 1140354 w 3619883"/>
                <a:gd name="connsiteY44" fmla="*/ 4128157 h 4275461"/>
                <a:gd name="connsiteX45" fmla="*/ 1140354 w 3619883"/>
                <a:gd name="connsiteY45" fmla="*/ 4275461 h 4275461"/>
                <a:gd name="connsiteX46" fmla="*/ 953807 w 3619883"/>
                <a:gd name="connsiteY46" fmla="*/ 4275461 h 4275461"/>
                <a:gd name="connsiteX47" fmla="*/ 912215 w 3619883"/>
                <a:gd name="connsiteY47" fmla="*/ 4128157 h 4275461"/>
                <a:gd name="connsiteX48" fmla="*/ 961020 w 3619883"/>
                <a:gd name="connsiteY48" fmla="*/ 4128157 h 4275461"/>
                <a:gd name="connsiteX49" fmla="*/ 961020 w 3619883"/>
                <a:gd name="connsiteY49" fmla="*/ 3951392 h 4275461"/>
                <a:gd name="connsiteX50" fmla="*/ 783235 w 3619883"/>
                <a:gd name="connsiteY50" fmla="*/ 3951392 h 4275461"/>
                <a:gd name="connsiteX51" fmla="*/ 783235 w 3619883"/>
                <a:gd name="connsiteY51" fmla="*/ 4128157 h 4275461"/>
                <a:gd name="connsiteX52" fmla="*/ 871024 w 3619883"/>
                <a:gd name="connsiteY52" fmla="*/ 4128157 h 4275461"/>
                <a:gd name="connsiteX53" fmla="*/ 829432 w 3619883"/>
                <a:gd name="connsiteY53" fmla="*/ 4275461 h 4275461"/>
                <a:gd name="connsiteX54" fmla="*/ 611484 w 3619883"/>
                <a:gd name="connsiteY54" fmla="*/ 4275461 h 4275461"/>
                <a:gd name="connsiteX55" fmla="*/ 621247 w 3619883"/>
                <a:gd name="connsiteY55" fmla="*/ 4128157 h 4275461"/>
                <a:gd name="connsiteX56" fmla="*/ 650062 w 3619883"/>
                <a:gd name="connsiteY56" fmla="*/ 4128157 h 4275461"/>
                <a:gd name="connsiteX57" fmla="*/ 650062 w 3619883"/>
                <a:gd name="connsiteY57" fmla="*/ 3951392 h 4275461"/>
                <a:gd name="connsiteX58" fmla="*/ 472277 w 3619883"/>
                <a:gd name="connsiteY58" fmla="*/ 3951392 h 4275461"/>
                <a:gd name="connsiteX59" fmla="*/ 472277 w 3619883"/>
                <a:gd name="connsiteY59" fmla="*/ 4128157 h 4275461"/>
                <a:gd name="connsiteX60" fmla="*/ 522650 w 3619883"/>
                <a:gd name="connsiteY60" fmla="*/ 4128157 h 4275461"/>
                <a:gd name="connsiteX61" fmla="*/ 573998 w 3619883"/>
                <a:gd name="connsiteY61" fmla="*/ 4275461 h 4275461"/>
                <a:gd name="connsiteX62" fmla="*/ 336164 w 3619883"/>
                <a:gd name="connsiteY62" fmla="*/ 4275461 h 4275461"/>
                <a:gd name="connsiteX63" fmla="*/ 294572 w 3619883"/>
                <a:gd name="connsiteY63" fmla="*/ 4128157 h 4275461"/>
                <a:gd name="connsiteX64" fmla="*/ 339106 w 3619883"/>
                <a:gd name="connsiteY64" fmla="*/ 4128157 h 4275461"/>
                <a:gd name="connsiteX65" fmla="*/ 339106 w 3619883"/>
                <a:gd name="connsiteY65" fmla="*/ 3951392 h 4275461"/>
                <a:gd name="connsiteX66" fmla="*/ 161321 w 3619883"/>
                <a:gd name="connsiteY66" fmla="*/ 3951392 h 4275461"/>
                <a:gd name="connsiteX67" fmla="*/ 161321 w 3619883"/>
                <a:gd name="connsiteY67" fmla="*/ 4128157 h 4275461"/>
                <a:gd name="connsiteX68" fmla="*/ 230914 w 3619883"/>
                <a:gd name="connsiteY68" fmla="*/ 4128157 h 4275461"/>
                <a:gd name="connsiteX69" fmla="*/ 189322 w 3619883"/>
                <a:gd name="connsiteY69" fmla="*/ 4275461 h 4275461"/>
                <a:gd name="connsiteX70" fmla="*/ 0 w 3619883"/>
                <a:gd name="connsiteY70" fmla="*/ 4275461 h 4275461"/>
                <a:gd name="connsiteX71" fmla="*/ 0 w 3619883"/>
                <a:gd name="connsiteY71" fmla="*/ 42229 h 4275461"/>
                <a:gd name="connsiteX72" fmla="*/ 42464 w 3619883"/>
                <a:gd name="connsiteY72" fmla="*/ 40518 h 4275461"/>
                <a:gd name="connsiteX73" fmla="*/ 137733 w 3619883"/>
                <a:gd name="connsiteY73" fmla="*/ 35355 h 4275461"/>
                <a:gd name="connsiteX74" fmla="*/ 270565 w 3619883"/>
                <a:gd name="connsiteY74" fmla="*/ 29759 h 4275461"/>
                <a:gd name="connsiteX75" fmla="*/ 479734 w 3619883"/>
                <a:gd name="connsiteY75" fmla="*/ 45455 h 4275461"/>
                <a:gd name="connsiteX76" fmla="*/ 524103 w 3619883"/>
                <a:gd name="connsiteY76" fmla="*/ 41625 h 4275461"/>
                <a:gd name="connsiteX77" fmla="*/ 624416 w 3619883"/>
                <a:gd name="connsiteY77" fmla="*/ 22696 h 4275461"/>
                <a:gd name="connsiteX78" fmla="*/ 657762 w 3619883"/>
                <a:gd name="connsiteY78" fmla="*/ 18351 h 4275461"/>
                <a:gd name="connsiteX79" fmla="*/ 690557 w 3619883"/>
                <a:gd name="connsiteY79" fmla="*/ 25792 h 4275461"/>
                <a:gd name="connsiteX80" fmla="*/ 745123 w 3619883"/>
                <a:gd name="connsiteY80" fmla="*/ 40157 h 4275461"/>
                <a:gd name="connsiteX81" fmla="*/ 789493 w 3619883"/>
                <a:gd name="connsiteY81" fmla="*/ 36327 h 4275461"/>
                <a:gd name="connsiteX82" fmla="*/ 854255 w 3619883"/>
                <a:gd name="connsiteY82" fmla="*/ 68887 h 4275461"/>
                <a:gd name="connsiteX83" fmla="*/ 897520 w 3619883"/>
                <a:gd name="connsiteY83" fmla="*/ 88629 h 4275461"/>
                <a:gd name="connsiteX84" fmla="*/ 940510 w 3619883"/>
                <a:gd name="connsiteY84" fmla="*/ 114265 h 4275461"/>
                <a:gd name="connsiteX85" fmla="*/ 1082712 w 3619883"/>
                <a:gd name="connsiteY85" fmla="*/ 144543 h 4275461"/>
                <a:gd name="connsiteX86" fmla="*/ 1205348 w 3619883"/>
                <a:gd name="connsiteY86" fmla="*/ 120753 h 4275461"/>
                <a:gd name="connsiteX87" fmla="*/ 1271764 w 3619883"/>
                <a:gd name="connsiteY87" fmla="*/ 117956 h 4275461"/>
                <a:gd name="connsiteX88" fmla="*/ 1315583 w 3619883"/>
                <a:gd name="connsiteY88" fmla="*/ 125912 h 4275461"/>
                <a:gd name="connsiteX89" fmla="*/ 1359125 w 3619883"/>
                <a:gd name="connsiteY89" fmla="*/ 139761 h 4275461"/>
                <a:gd name="connsiteX90" fmla="*/ 1391919 w 3619883"/>
                <a:gd name="connsiteY90" fmla="*/ 147202 h 4275461"/>
                <a:gd name="connsiteX91" fmla="*/ 1436563 w 3619883"/>
                <a:gd name="connsiteY91" fmla="*/ 137480 h 4275461"/>
                <a:gd name="connsiteX92" fmla="*/ 1471566 w 3619883"/>
                <a:gd name="connsiteY92" fmla="*/ 97777 h 4275461"/>
                <a:gd name="connsiteX93" fmla="*/ 1505739 w 3619883"/>
                <a:gd name="connsiteY93" fmla="*/ 75753 h 4275461"/>
                <a:gd name="connsiteX94" fmla="*/ 1590891 w 3619883"/>
                <a:gd name="connsiteY94" fmla="*/ 144702 h 4275461"/>
                <a:gd name="connsiteX95" fmla="*/ 1625616 w 3619883"/>
                <a:gd name="connsiteY95" fmla="*/ 110893 h 4275461"/>
                <a:gd name="connsiteX96" fmla="*/ 1658964 w 3619883"/>
                <a:gd name="connsiteY96" fmla="*/ 106547 h 4275461"/>
                <a:gd name="connsiteX97" fmla="*/ 1746598 w 3619883"/>
                <a:gd name="connsiteY97" fmla="*/ 122460 h 4275461"/>
                <a:gd name="connsiteX98" fmla="*/ 1811913 w 3619883"/>
                <a:gd name="connsiteY98" fmla="*/ 143234 h 4275461"/>
                <a:gd name="connsiteX99" fmla="*/ 1856557 w 3619883"/>
                <a:gd name="connsiteY99" fmla="*/ 133511 h 4275461"/>
                <a:gd name="connsiteX100" fmla="*/ 2066003 w 3619883"/>
                <a:gd name="connsiteY100" fmla="*/ 143313 h 4275461"/>
                <a:gd name="connsiteX101" fmla="*/ 2177615 w 3619883"/>
                <a:gd name="connsiteY101" fmla="*/ 119007 h 4275461"/>
                <a:gd name="connsiteX102" fmla="*/ 2255883 w 3619883"/>
                <a:gd name="connsiteY102" fmla="*/ 99047 h 4275461"/>
                <a:gd name="connsiteX103" fmla="*/ 2344622 w 3619883"/>
                <a:gd name="connsiteY103" fmla="*/ 91388 h 4275461"/>
                <a:gd name="connsiteX104" fmla="*/ 2455682 w 3619883"/>
                <a:gd name="connsiteY104" fmla="*/ 78869 h 4275461"/>
                <a:gd name="connsiteX105" fmla="*/ 2632609 w 3619883"/>
                <a:gd name="connsiteY105" fmla="*/ 75338 h 4275461"/>
                <a:gd name="connsiteX106" fmla="*/ 2742291 w 3619883"/>
                <a:gd name="connsiteY106" fmla="*/ 92282 h 4275461"/>
                <a:gd name="connsiteX107" fmla="*/ 2851974 w 3619883"/>
                <a:gd name="connsiteY107" fmla="*/ 109227 h 4275461"/>
                <a:gd name="connsiteX108" fmla="*/ 2907643 w 3619883"/>
                <a:gd name="connsiteY108" fmla="*/ 100020 h 4275461"/>
                <a:gd name="connsiteX109" fmla="*/ 2944022 w 3619883"/>
                <a:gd name="connsiteY109" fmla="*/ 30853 h 4275461"/>
                <a:gd name="connsiteX110" fmla="*/ 3022289 w 3619883"/>
                <a:gd name="connsiteY110" fmla="*/ 10893 h 4275461"/>
                <a:gd name="connsiteX111" fmla="*/ 3054807 w 3619883"/>
                <a:gd name="connsiteY111" fmla="*/ 24226 h 4275461"/>
                <a:gd name="connsiteX112" fmla="*/ 3141892 w 3619883"/>
                <a:gd name="connsiteY112" fmla="*/ 51925 h 4275461"/>
                <a:gd name="connsiteX113" fmla="*/ 3185711 w 3619883"/>
                <a:gd name="connsiteY113" fmla="*/ 59881 h 4275461"/>
                <a:gd name="connsiteX114" fmla="*/ 3219056 w 3619883"/>
                <a:gd name="connsiteY114" fmla="*/ 55536 h 4275461"/>
                <a:gd name="connsiteX115" fmla="*/ 3263425 w 3619883"/>
                <a:gd name="connsiteY115" fmla="*/ 51706 h 4275461"/>
                <a:gd name="connsiteX116" fmla="*/ 3296219 w 3619883"/>
                <a:gd name="connsiteY116" fmla="*/ 59147 h 4275461"/>
                <a:gd name="connsiteX117" fmla="*/ 3319094 w 3619883"/>
                <a:gd name="connsiteY117" fmla="*/ 42500 h 4275461"/>
                <a:gd name="connsiteX118" fmla="*/ 3420511 w 3619883"/>
                <a:gd name="connsiteY118" fmla="*/ 0 h 4275461"/>
                <a:gd name="connsiteX119" fmla="*/ 3453305 w 3619883"/>
                <a:gd name="connsiteY119" fmla="*/ 7440 h 4275461"/>
                <a:gd name="connsiteX120" fmla="*/ 3496571 w 3619883"/>
                <a:gd name="connsiteY120" fmla="*/ 27182 h 4275461"/>
                <a:gd name="connsiteX121" fmla="*/ 3602117 w 3619883"/>
                <a:gd name="connsiteY121" fmla="*/ 132521 h 4275461"/>
                <a:gd name="connsiteX122" fmla="*/ 3619883 w 3619883"/>
                <a:gd name="connsiteY122" fmla="*/ 140049 h 4275461"/>
                <a:gd name="connsiteX123" fmla="*/ 3619883 w 3619883"/>
                <a:gd name="connsiteY12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37697 w 3619883"/>
                <a:gd name="connsiteY9" fmla="*/ 4275461 h 4275461"/>
                <a:gd name="connsiteX10" fmla="*/ 2150155 w 3619883"/>
                <a:gd name="connsiteY10" fmla="*/ 4275461 h 4275461"/>
                <a:gd name="connsiteX11" fmla="*/ 2150155 w 3619883"/>
                <a:gd name="connsiteY11" fmla="*/ 4128157 h 4275461"/>
                <a:gd name="connsiteX12" fmla="*/ 2204852 w 3619883"/>
                <a:gd name="connsiteY12" fmla="*/ 4128157 h 4275461"/>
                <a:gd name="connsiteX13" fmla="*/ 2204852 w 3619883"/>
                <a:gd name="connsiteY13" fmla="*/ 3951392 h 4275461"/>
                <a:gd name="connsiteX14" fmla="*/ 2027068 w 3619883"/>
                <a:gd name="connsiteY14" fmla="*/ 3951392 h 4275461"/>
                <a:gd name="connsiteX15" fmla="*/ 2027068 w 3619883"/>
                <a:gd name="connsiteY15" fmla="*/ 4128157 h 4275461"/>
                <a:gd name="connsiteX16" fmla="*/ 2079759 w 3619883"/>
                <a:gd name="connsiteY16" fmla="*/ 4128157 h 4275461"/>
                <a:gd name="connsiteX17" fmla="*/ 2079759 w 3619883"/>
                <a:gd name="connsiteY17" fmla="*/ 4275461 h 4275461"/>
                <a:gd name="connsiteX18" fmla="*/ 1824703 w 3619883"/>
                <a:gd name="connsiteY18" fmla="*/ 4275461 h 4275461"/>
                <a:gd name="connsiteX19" fmla="*/ 1834468 w 3619883"/>
                <a:gd name="connsiteY19" fmla="*/ 4128157 h 4275461"/>
                <a:gd name="connsiteX20" fmla="*/ 1893894 w 3619883"/>
                <a:gd name="connsiteY20" fmla="*/ 4128157 h 4275461"/>
                <a:gd name="connsiteX21" fmla="*/ 1893894 w 3619883"/>
                <a:gd name="connsiteY21" fmla="*/ 3951392 h 4275461"/>
                <a:gd name="connsiteX22" fmla="*/ 1716110 w 3619883"/>
                <a:gd name="connsiteY22" fmla="*/ 3951392 h 4275461"/>
                <a:gd name="connsiteX23" fmla="*/ 1716110 w 3619883"/>
                <a:gd name="connsiteY23" fmla="*/ 4006431 h 4275461"/>
                <a:gd name="connsiteX24" fmla="*/ 1703447 w 3619883"/>
                <a:gd name="connsiteY24" fmla="*/ 4007960 h 4275461"/>
                <a:gd name="connsiteX25" fmla="*/ 1716110 w 3619883"/>
                <a:gd name="connsiteY25" fmla="*/ 4044284 h 4275461"/>
                <a:gd name="connsiteX26" fmla="*/ 1716110 w 3619883"/>
                <a:gd name="connsiteY26" fmla="*/ 4128157 h 4275461"/>
                <a:gd name="connsiteX27" fmla="*/ 1745346 w 3619883"/>
                <a:gd name="connsiteY27" fmla="*/ 4128157 h 4275461"/>
                <a:gd name="connsiteX28" fmla="*/ 1796694 w 3619883"/>
                <a:gd name="connsiteY28" fmla="*/ 4275461 h 4275461"/>
                <a:gd name="connsiteX29" fmla="*/ 1558844 w 3619883"/>
                <a:gd name="connsiteY29" fmla="*/ 4275461 h 4275461"/>
                <a:gd name="connsiteX30" fmla="*/ 1517252 w 3619883"/>
                <a:gd name="connsiteY30" fmla="*/ 4128157 h 4275461"/>
                <a:gd name="connsiteX31" fmla="*/ 1582936 w 3619883"/>
                <a:gd name="connsiteY31" fmla="*/ 4128157 h 4275461"/>
                <a:gd name="connsiteX32" fmla="*/ 1582936 w 3619883"/>
                <a:gd name="connsiteY32" fmla="*/ 3951392 h 4275461"/>
                <a:gd name="connsiteX33" fmla="*/ 1405151 w 3619883"/>
                <a:gd name="connsiteY33" fmla="*/ 3951392 h 4275461"/>
                <a:gd name="connsiteX34" fmla="*/ 1405151 w 3619883"/>
                <a:gd name="connsiteY34" fmla="*/ 4128157 h 4275461"/>
                <a:gd name="connsiteX35" fmla="*/ 1468988 w 3619883"/>
                <a:gd name="connsiteY35" fmla="*/ 4128157 h 4275461"/>
                <a:gd name="connsiteX36" fmla="*/ 1427396 w 3619883"/>
                <a:gd name="connsiteY36" fmla="*/ 4275461 h 4275461"/>
                <a:gd name="connsiteX37" fmla="*/ 1210751 w 3619883"/>
                <a:gd name="connsiteY37" fmla="*/ 4275461 h 4275461"/>
                <a:gd name="connsiteX38" fmla="*/ 1210751 w 3619883"/>
                <a:gd name="connsiteY38" fmla="*/ 4128157 h 4275461"/>
                <a:gd name="connsiteX39" fmla="*/ 1271978 w 3619883"/>
                <a:gd name="connsiteY39" fmla="*/ 4128157 h 4275461"/>
                <a:gd name="connsiteX40" fmla="*/ 1271978 w 3619883"/>
                <a:gd name="connsiteY40" fmla="*/ 3951392 h 4275461"/>
                <a:gd name="connsiteX41" fmla="*/ 1094193 w 3619883"/>
                <a:gd name="connsiteY41" fmla="*/ 3951392 h 4275461"/>
                <a:gd name="connsiteX42" fmla="*/ 1094193 w 3619883"/>
                <a:gd name="connsiteY42" fmla="*/ 4128157 h 4275461"/>
                <a:gd name="connsiteX43" fmla="*/ 1140354 w 3619883"/>
                <a:gd name="connsiteY43" fmla="*/ 4128157 h 4275461"/>
                <a:gd name="connsiteX44" fmla="*/ 1140354 w 3619883"/>
                <a:gd name="connsiteY44" fmla="*/ 4275461 h 4275461"/>
                <a:gd name="connsiteX45" fmla="*/ 953807 w 3619883"/>
                <a:gd name="connsiteY45" fmla="*/ 4275461 h 4275461"/>
                <a:gd name="connsiteX46" fmla="*/ 912215 w 3619883"/>
                <a:gd name="connsiteY46" fmla="*/ 4128157 h 4275461"/>
                <a:gd name="connsiteX47" fmla="*/ 961020 w 3619883"/>
                <a:gd name="connsiteY47" fmla="*/ 4128157 h 4275461"/>
                <a:gd name="connsiteX48" fmla="*/ 961020 w 3619883"/>
                <a:gd name="connsiteY48" fmla="*/ 3951392 h 4275461"/>
                <a:gd name="connsiteX49" fmla="*/ 783235 w 3619883"/>
                <a:gd name="connsiteY49" fmla="*/ 3951392 h 4275461"/>
                <a:gd name="connsiteX50" fmla="*/ 783235 w 3619883"/>
                <a:gd name="connsiteY50" fmla="*/ 4128157 h 4275461"/>
                <a:gd name="connsiteX51" fmla="*/ 871024 w 3619883"/>
                <a:gd name="connsiteY51" fmla="*/ 4128157 h 4275461"/>
                <a:gd name="connsiteX52" fmla="*/ 829432 w 3619883"/>
                <a:gd name="connsiteY52" fmla="*/ 4275461 h 4275461"/>
                <a:gd name="connsiteX53" fmla="*/ 611484 w 3619883"/>
                <a:gd name="connsiteY53" fmla="*/ 4275461 h 4275461"/>
                <a:gd name="connsiteX54" fmla="*/ 621247 w 3619883"/>
                <a:gd name="connsiteY54" fmla="*/ 4128157 h 4275461"/>
                <a:gd name="connsiteX55" fmla="*/ 650062 w 3619883"/>
                <a:gd name="connsiteY55" fmla="*/ 4128157 h 4275461"/>
                <a:gd name="connsiteX56" fmla="*/ 650062 w 3619883"/>
                <a:gd name="connsiteY56" fmla="*/ 3951392 h 4275461"/>
                <a:gd name="connsiteX57" fmla="*/ 472277 w 3619883"/>
                <a:gd name="connsiteY57" fmla="*/ 3951392 h 4275461"/>
                <a:gd name="connsiteX58" fmla="*/ 472277 w 3619883"/>
                <a:gd name="connsiteY58" fmla="*/ 4128157 h 4275461"/>
                <a:gd name="connsiteX59" fmla="*/ 522650 w 3619883"/>
                <a:gd name="connsiteY59" fmla="*/ 4128157 h 4275461"/>
                <a:gd name="connsiteX60" fmla="*/ 573998 w 3619883"/>
                <a:gd name="connsiteY60" fmla="*/ 4275461 h 4275461"/>
                <a:gd name="connsiteX61" fmla="*/ 336164 w 3619883"/>
                <a:gd name="connsiteY61" fmla="*/ 4275461 h 4275461"/>
                <a:gd name="connsiteX62" fmla="*/ 294572 w 3619883"/>
                <a:gd name="connsiteY62" fmla="*/ 4128157 h 4275461"/>
                <a:gd name="connsiteX63" fmla="*/ 339106 w 3619883"/>
                <a:gd name="connsiteY63" fmla="*/ 4128157 h 4275461"/>
                <a:gd name="connsiteX64" fmla="*/ 339106 w 3619883"/>
                <a:gd name="connsiteY64" fmla="*/ 3951392 h 4275461"/>
                <a:gd name="connsiteX65" fmla="*/ 161321 w 3619883"/>
                <a:gd name="connsiteY65" fmla="*/ 3951392 h 4275461"/>
                <a:gd name="connsiteX66" fmla="*/ 161321 w 3619883"/>
                <a:gd name="connsiteY66" fmla="*/ 4128157 h 4275461"/>
                <a:gd name="connsiteX67" fmla="*/ 230914 w 3619883"/>
                <a:gd name="connsiteY67" fmla="*/ 4128157 h 4275461"/>
                <a:gd name="connsiteX68" fmla="*/ 189322 w 3619883"/>
                <a:gd name="connsiteY68" fmla="*/ 4275461 h 4275461"/>
                <a:gd name="connsiteX69" fmla="*/ 0 w 3619883"/>
                <a:gd name="connsiteY69" fmla="*/ 4275461 h 4275461"/>
                <a:gd name="connsiteX70" fmla="*/ 0 w 3619883"/>
                <a:gd name="connsiteY70" fmla="*/ 42229 h 4275461"/>
                <a:gd name="connsiteX71" fmla="*/ 42464 w 3619883"/>
                <a:gd name="connsiteY71" fmla="*/ 40518 h 4275461"/>
                <a:gd name="connsiteX72" fmla="*/ 137733 w 3619883"/>
                <a:gd name="connsiteY72" fmla="*/ 35355 h 4275461"/>
                <a:gd name="connsiteX73" fmla="*/ 270565 w 3619883"/>
                <a:gd name="connsiteY73" fmla="*/ 29759 h 4275461"/>
                <a:gd name="connsiteX74" fmla="*/ 479734 w 3619883"/>
                <a:gd name="connsiteY74" fmla="*/ 45455 h 4275461"/>
                <a:gd name="connsiteX75" fmla="*/ 524103 w 3619883"/>
                <a:gd name="connsiteY75" fmla="*/ 41625 h 4275461"/>
                <a:gd name="connsiteX76" fmla="*/ 624416 w 3619883"/>
                <a:gd name="connsiteY76" fmla="*/ 22696 h 4275461"/>
                <a:gd name="connsiteX77" fmla="*/ 657762 w 3619883"/>
                <a:gd name="connsiteY77" fmla="*/ 18351 h 4275461"/>
                <a:gd name="connsiteX78" fmla="*/ 690557 w 3619883"/>
                <a:gd name="connsiteY78" fmla="*/ 25792 h 4275461"/>
                <a:gd name="connsiteX79" fmla="*/ 745123 w 3619883"/>
                <a:gd name="connsiteY79" fmla="*/ 40157 h 4275461"/>
                <a:gd name="connsiteX80" fmla="*/ 789493 w 3619883"/>
                <a:gd name="connsiteY80" fmla="*/ 36327 h 4275461"/>
                <a:gd name="connsiteX81" fmla="*/ 854255 w 3619883"/>
                <a:gd name="connsiteY81" fmla="*/ 68887 h 4275461"/>
                <a:gd name="connsiteX82" fmla="*/ 897520 w 3619883"/>
                <a:gd name="connsiteY82" fmla="*/ 88629 h 4275461"/>
                <a:gd name="connsiteX83" fmla="*/ 940510 w 3619883"/>
                <a:gd name="connsiteY83" fmla="*/ 114265 h 4275461"/>
                <a:gd name="connsiteX84" fmla="*/ 1082712 w 3619883"/>
                <a:gd name="connsiteY84" fmla="*/ 144543 h 4275461"/>
                <a:gd name="connsiteX85" fmla="*/ 1205348 w 3619883"/>
                <a:gd name="connsiteY85" fmla="*/ 120753 h 4275461"/>
                <a:gd name="connsiteX86" fmla="*/ 1271764 w 3619883"/>
                <a:gd name="connsiteY86" fmla="*/ 117956 h 4275461"/>
                <a:gd name="connsiteX87" fmla="*/ 1315583 w 3619883"/>
                <a:gd name="connsiteY87" fmla="*/ 125912 h 4275461"/>
                <a:gd name="connsiteX88" fmla="*/ 1359125 w 3619883"/>
                <a:gd name="connsiteY88" fmla="*/ 139761 h 4275461"/>
                <a:gd name="connsiteX89" fmla="*/ 1391919 w 3619883"/>
                <a:gd name="connsiteY89" fmla="*/ 147202 h 4275461"/>
                <a:gd name="connsiteX90" fmla="*/ 1436563 w 3619883"/>
                <a:gd name="connsiteY90" fmla="*/ 137480 h 4275461"/>
                <a:gd name="connsiteX91" fmla="*/ 1471566 w 3619883"/>
                <a:gd name="connsiteY91" fmla="*/ 97777 h 4275461"/>
                <a:gd name="connsiteX92" fmla="*/ 1505739 w 3619883"/>
                <a:gd name="connsiteY92" fmla="*/ 75753 h 4275461"/>
                <a:gd name="connsiteX93" fmla="*/ 1590891 w 3619883"/>
                <a:gd name="connsiteY93" fmla="*/ 144702 h 4275461"/>
                <a:gd name="connsiteX94" fmla="*/ 1625616 w 3619883"/>
                <a:gd name="connsiteY94" fmla="*/ 110893 h 4275461"/>
                <a:gd name="connsiteX95" fmla="*/ 1658964 w 3619883"/>
                <a:gd name="connsiteY95" fmla="*/ 106547 h 4275461"/>
                <a:gd name="connsiteX96" fmla="*/ 1746598 w 3619883"/>
                <a:gd name="connsiteY96" fmla="*/ 122460 h 4275461"/>
                <a:gd name="connsiteX97" fmla="*/ 1811913 w 3619883"/>
                <a:gd name="connsiteY97" fmla="*/ 143234 h 4275461"/>
                <a:gd name="connsiteX98" fmla="*/ 1856557 w 3619883"/>
                <a:gd name="connsiteY98" fmla="*/ 133511 h 4275461"/>
                <a:gd name="connsiteX99" fmla="*/ 2066003 w 3619883"/>
                <a:gd name="connsiteY99" fmla="*/ 143313 h 4275461"/>
                <a:gd name="connsiteX100" fmla="*/ 2177615 w 3619883"/>
                <a:gd name="connsiteY100" fmla="*/ 119007 h 4275461"/>
                <a:gd name="connsiteX101" fmla="*/ 2255883 w 3619883"/>
                <a:gd name="connsiteY101" fmla="*/ 99047 h 4275461"/>
                <a:gd name="connsiteX102" fmla="*/ 2344622 w 3619883"/>
                <a:gd name="connsiteY102" fmla="*/ 91388 h 4275461"/>
                <a:gd name="connsiteX103" fmla="*/ 2455682 w 3619883"/>
                <a:gd name="connsiteY103" fmla="*/ 78869 h 4275461"/>
                <a:gd name="connsiteX104" fmla="*/ 2632609 w 3619883"/>
                <a:gd name="connsiteY104" fmla="*/ 75338 h 4275461"/>
                <a:gd name="connsiteX105" fmla="*/ 2742291 w 3619883"/>
                <a:gd name="connsiteY105" fmla="*/ 92282 h 4275461"/>
                <a:gd name="connsiteX106" fmla="*/ 2851974 w 3619883"/>
                <a:gd name="connsiteY106" fmla="*/ 109227 h 4275461"/>
                <a:gd name="connsiteX107" fmla="*/ 2907643 w 3619883"/>
                <a:gd name="connsiteY107" fmla="*/ 100020 h 4275461"/>
                <a:gd name="connsiteX108" fmla="*/ 2944022 w 3619883"/>
                <a:gd name="connsiteY108" fmla="*/ 30853 h 4275461"/>
                <a:gd name="connsiteX109" fmla="*/ 3022289 w 3619883"/>
                <a:gd name="connsiteY109" fmla="*/ 10893 h 4275461"/>
                <a:gd name="connsiteX110" fmla="*/ 3054807 w 3619883"/>
                <a:gd name="connsiteY110" fmla="*/ 24226 h 4275461"/>
                <a:gd name="connsiteX111" fmla="*/ 3141892 w 3619883"/>
                <a:gd name="connsiteY111" fmla="*/ 51925 h 4275461"/>
                <a:gd name="connsiteX112" fmla="*/ 3185711 w 3619883"/>
                <a:gd name="connsiteY112" fmla="*/ 59881 h 4275461"/>
                <a:gd name="connsiteX113" fmla="*/ 3219056 w 3619883"/>
                <a:gd name="connsiteY113" fmla="*/ 55536 h 4275461"/>
                <a:gd name="connsiteX114" fmla="*/ 3263425 w 3619883"/>
                <a:gd name="connsiteY114" fmla="*/ 51706 h 4275461"/>
                <a:gd name="connsiteX115" fmla="*/ 3296219 w 3619883"/>
                <a:gd name="connsiteY115" fmla="*/ 59147 h 4275461"/>
                <a:gd name="connsiteX116" fmla="*/ 3319094 w 3619883"/>
                <a:gd name="connsiteY116" fmla="*/ 42500 h 4275461"/>
                <a:gd name="connsiteX117" fmla="*/ 3420511 w 3619883"/>
                <a:gd name="connsiteY117" fmla="*/ 0 h 4275461"/>
                <a:gd name="connsiteX118" fmla="*/ 3453305 w 3619883"/>
                <a:gd name="connsiteY118" fmla="*/ 7440 h 4275461"/>
                <a:gd name="connsiteX119" fmla="*/ 3496571 w 3619883"/>
                <a:gd name="connsiteY119" fmla="*/ 27182 h 4275461"/>
                <a:gd name="connsiteX120" fmla="*/ 3602117 w 3619883"/>
                <a:gd name="connsiteY120" fmla="*/ 132521 h 4275461"/>
                <a:gd name="connsiteX121" fmla="*/ 3619883 w 3619883"/>
                <a:gd name="connsiteY121" fmla="*/ 140049 h 4275461"/>
                <a:gd name="connsiteX122" fmla="*/ 3619883 w 3619883"/>
                <a:gd name="connsiteY12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89088 w 3619883"/>
                <a:gd name="connsiteY8" fmla="*/ 4174800 h 4275461"/>
                <a:gd name="connsiteX9" fmla="*/ 2338025 w 3619883"/>
                <a:gd name="connsiteY9" fmla="*/ 4128157 h 4275461"/>
                <a:gd name="connsiteX10" fmla="*/ 2337697 w 3619883"/>
                <a:gd name="connsiteY10" fmla="*/ 4275461 h 4275461"/>
                <a:gd name="connsiteX11" fmla="*/ 2150155 w 3619883"/>
                <a:gd name="connsiteY11" fmla="*/ 4275461 h 4275461"/>
                <a:gd name="connsiteX12" fmla="*/ 2150155 w 3619883"/>
                <a:gd name="connsiteY12" fmla="*/ 4128157 h 4275461"/>
                <a:gd name="connsiteX13" fmla="*/ 2204852 w 3619883"/>
                <a:gd name="connsiteY13" fmla="*/ 4128157 h 4275461"/>
                <a:gd name="connsiteX14" fmla="*/ 2204852 w 3619883"/>
                <a:gd name="connsiteY14" fmla="*/ 3951392 h 4275461"/>
                <a:gd name="connsiteX15" fmla="*/ 2027068 w 3619883"/>
                <a:gd name="connsiteY15" fmla="*/ 3951392 h 4275461"/>
                <a:gd name="connsiteX16" fmla="*/ 2027068 w 3619883"/>
                <a:gd name="connsiteY16" fmla="*/ 4128157 h 4275461"/>
                <a:gd name="connsiteX17" fmla="*/ 2079759 w 3619883"/>
                <a:gd name="connsiteY17" fmla="*/ 4128157 h 4275461"/>
                <a:gd name="connsiteX18" fmla="*/ 2079759 w 3619883"/>
                <a:gd name="connsiteY18" fmla="*/ 4275461 h 4275461"/>
                <a:gd name="connsiteX19" fmla="*/ 1824703 w 3619883"/>
                <a:gd name="connsiteY19" fmla="*/ 4275461 h 4275461"/>
                <a:gd name="connsiteX20" fmla="*/ 1834468 w 3619883"/>
                <a:gd name="connsiteY20" fmla="*/ 4128157 h 4275461"/>
                <a:gd name="connsiteX21" fmla="*/ 1893894 w 3619883"/>
                <a:gd name="connsiteY21" fmla="*/ 4128157 h 4275461"/>
                <a:gd name="connsiteX22" fmla="*/ 1893894 w 3619883"/>
                <a:gd name="connsiteY22" fmla="*/ 3951392 h 4275461"/>
                <a:gd name="connsiteX23" fmla="*/ 1716110 w 3619883"/>
                <a:gd name="connsiteY23" fmla="*/ 3951392 h 4275461"/>
                <a:gd name="connsiteX24" fmla="*/ 1716110 w 3619883"/>
                <a:gd name="connsiteY24" fmla="*/ 4006431 h 4275461"/>
                <a:gd name="connsiteX25" fmla="*/ 1703447 w 3619883"/>
                <a:gd name="connsiteY25" fmla="*/ 4007960 h 4275461"/>
                <a:gd name="connsiteX26" fmla="*/ 1716110 w 3619883"/>
                <a:gd name="connsiteY26" fmla="*/ 4044284 h 4275461"/>
                <a:gd name="connsiteX27" fmla="*/ 1716110 w 3619883"/>
                <a:gd name="connsiteY27" fmla="*/ 4128157 h 4275461"/>
                <a:gd name="connsiteX28" fmla="*/ 1745346 w 3619883"/>
                <a:gd name="connsiteY28" fmla="*/ 4128157 h 4275461"/>
                <a:gd name="connsiteX29" fmla="*/ 1796694 w 3619883"/>
                <a:gd name="connsiteY29" fmla="*/ 4275461 h 4275461"/>
                <a:gd name="connsiteX30" fmla="*/ 1558844 w 3619883"/>
                <a:gd name="connsiteY30" fmla="*/ 4275461 h 4275461"/>
                <a:gd name="connsiteX31" fmla="*/ 1517252 w 3619883"/>
                <a:gd name="connsiteY31" fmla="*/ 4128157 h 4275461"/>
                <a:gd name="connsiteX32" fmla="*/ 1582936 w 3619883"/>
                <a:gd name="connsiteY32" fmla="*/ 4128157 h 4275461"/>
                <a:gd name="connsiteX33" fmla="*/ 1582936 w 3619883"/>
                <a:gd name="connsiteY33" fmla="*/ 3951392 h 4275461"/>
                <a:gd name="connsiteX34" fmla="*/ 1405151 w 3619883"/>
                <a:gd name="connsiteY34" fmla="*/ 3951392 h 4275461"/>
                <a:gd name="connsiteX35" fmla="*/ 1405151 w 3619883"/>
                <a:gd name="connsiteY35" fmla="*/ 4128157 h 4275461"/>
                <a:gd name="connsiteX36" fmla="*/ 1468988 w 3619883"/>
                <a:gd name="connsiteY36" fmla="*/ 4128157 h 4275461"/>
                <a:gd name="connsiteX37" fmla="*/ 1427396 w 3619883"/>
                <a:gd name="connsiteY37" fmla="*/ 4275461 h 4275461"/>
                <a:gd name="connsiteX38" fmla="*/ 1210751 w 3619883"/>
                <a:gd name="connsiteY38" fmla="*/ 4275461 h 4275461"/>
                <a:gd name="connsiteX39" fmla="*/ 1210751 w 3619883"/>
                <a:gd name="connsiteY39" fmla="*/ 4128157 h 4275461"/>
                <a:gd name="connsiteX40" fmla="*/ 1271978 w 3619883"/>
                <a:gd name="connsiteY40" fmla="*/ 4128157 h 4275461"/>
                <a:gd name="connsiteX41" fmla="*/ 1271978 w 3619883"/>
                <a:gd name="connsiteY41" fmla="*/ 3951392 h 4275461"/>
                <a:gd name="connsiteX42" fmla="*/ 1094193 w 3619883"/>
                <a:gd name="connsiteY42" fmla="*/ 3951392 h 4275461"/>
                <a:gd name="connsiteX43" fmla="*/ 1094193 w 3619883"/>
                <a:gd name="connsiteY43" fmla="*/ 4128157 h 4275461"/>
                <a:gd name="connsiteX44" fmla="*/ 1140354 w 3619883"/>
                <a:gd name="connsiteY44" fmla="*/ 4128157 h 4275461"/>
                <a:gd name="connsiteX45" fmla="*/ 1140354 w 3619883"/>
                <a:gd name="connsiteY45" fmla="*/ 4275461 h 4275461"/>
                <a:gd name="connsiteX46" fmla="*/ 953807 w 3619883"/>
                <a:gd name="connsiteY46" fmla="*/ 4275461 h 4275461"/>
                <a:gd name="connsiteX47" fmla="*/ 912215 w 3619883"/>
                <a:gd name="connsiteY47" fmla="*/ 4128157 h 4275461"/>
                <a:gd name="connsiteX48" fmla="*/ 961020 w 3619883"/>
                <a:gd name="connsiteY48" fmla="*/ 4128157 h 4275461"/>
                <a:gd name="connsiteX49" fmla="*/ 961020 w 3619883"/>
                <a:gd name="connsiteY49" fmla="*/ 3951392 h 4275461"/>
                <a:gd name="connsiteX50" fmla="*/ 783235 w 3619883"/>
                <a:gd name="connsiteY50" fmla="*/ 3951392 h 4275461"/>
                <a:gd name="connsiteX51" fmla="*/ 783235 w 3619883"/>
                <a:gd name="connsiteY51" fmla="*/ 4128157 h 4275461"/>
                <a:gd name="connsiteX52" fmla="*/ 871024 w 3619883"/>
                <a:gd name="connsiteY52" fmla="*/ 4128157 h 4275461"/>
                <a:gd name="connsiteX53" fmla="*/ 829432 w 3619883"/>
                <a:gd name="connsiteY53" fmla="*/ 4275461 h 4275461"/>
                <a:gd name="connsiteX54" fmla="*/ 611484 w 3619883"/>
                <a:gd name="connsiteY54" fmla="*/ 4275461 h 4275461"/>
                <a:gd name="connsiteX55" fmla="*/ 621247 w 3619883"/>
                <a:gd name="connsiteY55" fmla="*/ 4128157 h 4275461"/>
                <a:gd name="connsiteX56" fmla="*/ 650062 w 3619883"/>
                <a:gd name="connsiteY56" fmla="*/ 4128157 h 4275461"/>
                <a:gd name="connsiteX57" fmla="*/ 650062 w 3619883"/>
                <a:gd name="connsiteY57" fmla="*/ 3951392 h 4275461"/>
                <a:gd name="connsiteX58" fmla="*/ 472277 w 3619883"/>
                <a:gd name="connsiteY58" fmla="*/ 3951392 h 4275461"/>
                <a:gd name="connsiteX59" fmla="*/ 472277 w 3619883"/>
                <a:gd name="connsiteY59" fmla="*/ 4128157 h 4275461"/>
                <a:gd name="connsiteX60" fmla="*/ 522650 w 3619883"/>
                <a:gd name="connsiteY60" fmla="*/ 4128157 h 4275461"/>
                <a:gd name="connsiteX61" fmla="*/ 573998 w 3619883"/>
                <a:gd name="connsiteY61" fmla="*/ 4275461 h 4275461"/>
                <a:gd name="connsiteX62" fmla="*/ 336164 w 3619883"/>
                <a:gd name="connsiteY62" fmla="*/ 4275461 h 4275461"/>
                <a:gd name="connsiteX63" fmla="*/ 294572 w 3619883"/>
                <a:gd name="connsiteY63" fmla="*/ 4128157 h 4275461"/>
                <a:gd name="connsiteX64" fmla="*/ 339106 w 3619883"/>
                <a:gd name="connsiteY64" fmla="*/ 4128157 h 4275461"/>
                <a:gd name="connsiteX65" fmla="*/ 339106 w 3619883"/>
                <a:gd name="connsiteY65" fmla="*/ 3951392 h 4275461"/>
                <a:gd name="connsiteX66" fmla="*/ 161321 w 3619883"/>
                <a:gd name="connsiteY66" fmla="*/ 3951392 h 4275461"/>
                <a:gd name="connsiteX67" fmla="*/ 161321 w 3619883"/>
                <a:gd name="connsiteY67" fmla="*/ 4128157 h 4275461"/>
                <a:gd name="connsiteX68" fmla="*/ 230914 w 3619883"/>
                <a:gd name="connsiteY68" fmla="*/ 4128157 h 4275461"/>
                <a:gd name="connsiteX69" fmla="*/ 189322 w 3619883"/>
                <a:gd name="connsiteY69" fmla="*/ 4275461 h 4275461"/>
                <a:gd name="connsiteX70" fmla="*/ 0 w 3619883"/>
                <a:gd name="connsiteY70" fmla="*/ 4275461 h 4275461"/>
                <a:gd name="connsiteX71" fmla="*/ 0 w 3619883"/>
                <a:gd name="connsiteY71" fmla="*/ 42229 h 4275461"/>
                <a:gd name="connsiteX72" fmla="*/ 42464 w 3619883"/>
                <a:gd name="connsiteY72" fmla="*/ 40518 h 4275461"/>
                <a:gd name="connsiteX73" fmla="*/ 137733 w 3619883"/>
                <a:gd name="connsiteY73" fmla="*/ 35355 h 4275461"/>
                <a:gd name="connsiteX74" fmla="*/ 270565 w 3619883"/>
                <a:gd name="connsiteY74" fmla="*/ 29759 h 4275461"/>
                <a:gd name="connsiteX75" fmla="*/ 479734 w 3619883"/>
                <a:gd name="connsiteY75" fmla="*/ 45455 h 4275461"/>
                <a:gd name="connsiteX76" fmla="*/ 524103 w 3619883"/>
                <a:gd name="connsiteY76" fmla="*/ 41625 h 4275461"/>
                <a:gd name="connsiteX77" fmla="*/ 624416 w 3619883"/>
                <a:gd name="connsiteY77" fmla="*/ 22696 h 4275461"/>
                <a:gd name="connsiteX78" fmla="*/ 657762 w 3619883"/>
                <a:gd name="connsiteY78" fmla="*/ 18351 h 4275461"/>
                <a:gd name="connsiteX79" fmla="*/ 690557 w 3619883"/>
                <a:gd name="connsiteY79" fmla="*/ 25792 h 4275461"/>
                <a:gd name="connsiteX80" fmla="*/ 745123 w 3619883"/>
                <a:gd name="connsiteY80" fmla="*/ 40157 h 4275461"/>
                <a:gd name="connsiteX81" fmla="*/ 789493 w 3619883"/>
                <a:gd name="connsiteY81" fmla="*/ 36327 h 4275461"/>
                <a:gd name="connsiteX82" fmla="*/ 854255 w 3619883"/>
                <a:gd name="connsiteY82" fmla="*/ 68887 h 4275461"/>
                <a:gd name="connsiteX83" fmla="*/ 897520 w 3619883"/>
                <a:gd name="connsiteY83" fmla="*/ 88629 h 4275461"/>
                <a:gd name="connsiteX84" fmla="*/ 940510 w 3619883"/>
                <a:gd name="connsiteY84" fmla="*/ 114265 h 4275461"/>
                <a:gd name="connsiteX85" fmla="*/ 1082712 w 3619883"/>
                <a:gd name="connsiteY85" fmla="*/ 144543 h 4275461"/>
                <a:gd name="connsiteX86" fmla="*/ 1205348 w 3619883"/>
                <a:gd name="connsiteY86" fmla="*/ 120753 h 4275461"/>
                <a:gd name="connsiteX87" fmla="*/ 1271764 w 3619883"/>
                <a:gd name="connsiteY87" fmla="*/ 117956 h 4275461"/>
                <a:gd name="connsiteX88" fmla="*/ 1315583 w 3619883"/>
                <a:gd name="connsiteY88" fmla="*/ 125912 h 4275461"/>
                <a:gd name="connsiteX89" fmla="*/ 1359125 w 3619883"/>
                <a:gd name="connsiteY89" fmla="*/ 139761 h 4275461"/>
                <a:gd name="connsiteX90" fmla="*/ 1391919 w 3619883"/>
                <a:gd name="connsiteY90" fmla="*/ 147202 h 4275461"/>
                <a:gd name="connsiteX91" fmla="*/ 1436563 w 3619883"/>
                <a:gd name="connsiteY91" fmla="*/ 137480 h 4275461"/>
                <a:gd name="connsiteX92" fmla="*/ 1471566 w 3619883"/>
                <a:gd name="connsiteY92" fmla="*/ 97777 h 4275461"/>
                <a:gd name="connsiteX93" fmla="*/ 1505739 w 3619883"/>
                <a:gd name="connsiteY93" fmla="*/ 75753 h 4275461"/>
                <a:gd name="connsiteX94" fmla="*/ 1590891 w 3619883"/>
                <a:gd name="connsiteY94" fmla="*/ 144702 h 4275461"/>
                <a:gd name="connsiteX95" fmla="*/ 1625616 w 3619883"/>
                <a:gd name="connsiteY95" fmla="*/ 110893 h 4275461"/>
                <a:gd name="connsiteX96" fmla="*/ 1658964 w 3619883"/>
                <a:gd name="connsiteY96" fmla="*/ 106547 h 4275461"/>
                <a:gd name="connsiteX97" fmla="*/ 1746598 w 3619883"/>
                <a:gd name="connsiteY97" fmla="*/ 122460 h 4275461"/>
                <a:gd name="connsiteX98" fmla="*/ 1811913 w 3619883"/>
                <a:gd name="connsiteY98" fmla="*/ 143234 h 4275461"/>
                <a:gd name="connsiteX99" fmla="*/ 1856557 w 3619883"/>
                <a:gd name="connsiteY99" fmla="*/ 133511 h 4275461"/>
                <a:gd name="connsiteX100" fmla="*/ 2066003 w 3619883"/>
                <a:gd name="connsiteY100" fmla="*/ 143313 h 4275461"/>
                <a:gd name="connsiteX101" fmla="*/ 2177615 w 3619883"/>
                <a:gd name="connsiteY101" fmla="*/ 119007 h 4275461"/>
                <a:gd name="connsiteX102" fmla="*/ 2255883 w 3619883"/>
                <a:gd name="connsiteY102" fmla="*/ 99047 h 4275461"/>
                <a:gd name="connsiteX103" fmla="*/ 2344622 w 3619883"/>
                <a:gd name="connsiteY103" fmla="*/ 91388 h 4275461"/>
                <a:gd name="connsiteX104" fmla="*/ 2455682 w 3619883"/>
                <a:gd name="connsiteY104" fmla="*/ 78869 h 4275461"/>
                <a:gd name="connsiteX105" fmla="*/ 2632609 w 3619883"/>
                <a:gd name="connsiteY105" fmla="*/ 75338 h 4275461"/>
                <a:gd name="connsiteX106" fmla="*/ 2742291 w 3619883"/>
                <a:gd name="connsiteY106" fmla="*/ 92282 h 4275461"/>
                <a:gd name="connsiteX107" fmla="*/ 2851974 w 3619883"/>
                <a:gd name="connsiteY107" fmla="*/ 109227 h 4275461"/>
                <a:gd name="connsiteX108" fmla="*/ 2907643 w 3619883"/>
                <a:gd name="connsiteY108" fmla="*/ 100020 h 4275461"/>
                <a:gd name="connsiteX109" fmla="*/ 2944022 w 3619883"/>
                <a:gd name="connsiteY109" fmla="*/ 30853 h 4275461"/>
                <a:gd name="connsiteX110" fmla="*/ 3022289 w 3619883"/>
                <a:gd name="connsiteY110" fmla="*/ 10893 h 4275461"/>
                <a:gd name="connsiteX111" fmla="*/ 3054807 w 3619883"/>
                <a:gd name="connsiteY111" fmla="*/ 24226 h 4275461"/>
                <a:gd name="connsiteX112" fmla="*/ 3141892 w 3619883"/>
                <a:gd name="connsiteY112" fmla="*/ 51925 h 4275461"/>
                <a:gd name="connsiteX113" fmla="*/ 3185711 w 3619883"/>
                <a:gd name="connsiteY113" fmla="*/ 59881 h 4275461"/>
                <a:gd name="connsiteX114" fmla="*/ 3219056 w 3619883"/>
                <a:gd name="connsiteY114" fmla="*/ 55536 h 4275461"/>
                <a:gd name="connsiteX115" fmla="*/ 3263425 w 3619883"/>
                <a:gd name="connsiteY115" fmla="*/ 51706 h 4275461"/>
                <a:gd name="connsiteX116" fmla="*/ 3296219 w 3619883"/>
                <a:gd name="connsiteY116" fmla="*/ 59147 h 4275461"/>
                <a:gd name="connsiteX117" fmla="*/ 3319094 w 3619883"/>
                <a:gd name="connsiteY117" fmla="*/ 42500 h 4275461"/>
                <a:gd name="connsiteX118" fmla="*/ 3420511 w 3619883"/>
                <a:gd name="connsiteY118" fmla="*/ 0 h 4275461"/>
                <a:gd name="connsiteX119" fmla="*/ 3453305 w 3619883"/>
                <a:gd name="connsiteY119" fmla="*/ 7440 h 4275461"/>
                <a:gd name="connsiteX120" fmla="*/ 3496571 w 3619883"/>
                <a:gd name="connsiteY120" fmla="*/ 27182 h 4275461"/>
                <a:gd name="connsiteX121" fmla="*/ 3602117 w 3619883"/>
                <a:gd name="connsiteY121" fmla="*/ 132521 h 4275461"/>
                <a:gd name="connsiteX122" fmla="*/ 3619883 w 3619883"/>
                <a:gd name="connsiteY122" fmla="*/ 140049 h 4275461"/>
                <a:gd name="connsiteX123" fmla="*/ 3619883 w 3619883"/>
                <a:gd name="connsiteY12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37697 w 3619883"/>
                <a:gd name="connsiteY9" fmla="*/ 4275461 h 4275461"/>
                <a:gd name="connsiteX10" fmla="*/ 2150155 w 3619883"/>
                <a:gd name="connsiteY10" fmla="*/ 4275461 h 4275461"/>
                <a:gd name="connsiteX11" fmla="*/ 2150155 w 3619883"/>
                <a:gd name="connsiteY11" fmla="*/ 4128157 h 4275461"/>
                <a:gd name="connsiteX12" fmla="*/ 2204852 w 3619883"/>
                <a:gd name="connsiteY12" fmla="*/ 4128157 h 4275461"/>
                <a:gd name="connsiteX13" fmla="*/ 2204852 w 3619883"/>
                <a:gd name="connsiteY13" fmla="*/ 3951392 h 4275461"/>
                <a:gd name="connsiteX14" fmla="*/ 2027068 w 3619883"/>
                <a:gd name="connsiteY14" fmla="*/ 3951392 h 4275461"/>
                <a:gd name="connsiteX15" fmla="*/ 2027068 w 3619883"/>
                <a:gd name="connsiteY15" fmla="*/ 4128157 h 4275461"/>
                <a:gd name="connsiteX16" fmla="*/ 2079759 w 3619883"/>
                <a:gd name="connsiteY16" fmla="*/ 4128157 h 4275461"/>
                <a:gd name="connsiteX17" fmla="*/ 2079759 w 3619883"/>
                <a:gd name="connsiteY17" fmla="*/ 4275461 h 4275461"/>
                <a:gd name="connsiteX18" fmla="*/ 1824703 w 3619883"/>
                <a:gd name="connsiteY18" fmla="*/ 4275461 h 4275461"/>
                <a:gd name="connsiteX19" fmla="*/ 1834468 w 3619883"/>
                <a:gd name="connsiteY19" fmla="*/ 4128157 h 4275461"/>
                <a:gd name="connsiteX20" fmla="*/ 1893894 w 3619883"/>
                <a:gd name="connsiteY20" fmla="*/ 4128157 h 4275461"/>
                <a:gd name="connsiteX21" fmla="*/ 1893894 w 3619883"/>
                <a:gd name="connsiteY21" fmla="*/ 3951392 h 4275461"/>
                <a:gd name="connsiteX22" fmla="*/ 1716110 w 3619883"/>
                <a:gd name="connsiteY22" fmla="*/ 3951392 h 4275461"/>
                <a:gd name="connsiteX23" fmla="*/ 1716110 w 3619883"/>
                <a:gd name="connsiteY23" fmla="*/ 4006431 h 4275461"/>
                <a:gd name="connsiteX24" fmla="*/ 1703447 w 3619883"/>
                <a:gd name="connsiteY24" fmla="*/ 4007960 h 4275461"/>
                <a:gd name="connsiteX25" fmla="*/ 1716110 w 3619883"/>
                <a:gd name="connsiteY25" fmla="*/ 4044284 h 4275461"/>
                <a:gd name="connsiteX26" fmla="*/ 1716110 w 3619883"/>
                <a:gd name="connsiteY26" fmla="*/ 4128157 h 4275461"/>
                <a:gd name="connsiteX27" fmla="*/ 1745346 w 3619883"/>
                <a:gd name="connsiteY27" fmla="*/ 4128157 h 4275461"/>
                <a:gd name="connsiteX28" fmla="*/ 1796694 w 3619883"/>
                <a:gd name="connsiteY28" fmla="*/ 4275461 h 4275461"/>
                <a:gd name="connsiteX29" fmla="*/ 1558844 w 3619883"/>
                <a:gd name="connsiteY29" fmla="*/ 4275461 h 4275461"/>
                <a:gd name="connsiteX30" fmla="*/ 1517252 w 3619883"/>
                <a:gd name="connsiteY30" fmla="*/ 4128157 h 4275461"/>
                <a:gd name="connsiteX31" fmla="*/ 1582936 w 3619883"/>
                <a:gd name="connsiteY31" fmla="*/ 4128157 h 4275461"/>
                <a:gd name="connsiteX32" fmla="*/ 1582936 w 3619883"/>
                <a:gd name="connsiteY32" fmla="*/ 3951392 h 4275461"/>
                <a:gd name="connsiteX33" fmla="*/ 1405151 w 3619883"/>
                <a:gd name="connsiteY33" fmla="*/ 3951392 h 4275461"/>
                <a:gd name="connsiteX34" fmla="*/ 1405151 w 3619883"/>
                <a:gd name="connsiteY34" fmla="*/ 4128157 h 4275461"/>
                <a:gd name="connsiteX35" fmla="*/ 1468988 w 3619883"/>
                <a:gd name="connsiteY35" fmla="*/ 4128157 h 4275461"/>
                <a:gd name="connsiteX36" fmla="*/ 1427396 w 3619883"/>
                <a:gd name="connsiteY36" fmla="*/ 4275461 h 4275461"/>
                <a:gd name="connsiteX37" fmla="*/ 1210751 w 3619883"/>
                <a:gd name="connsiteY37" fmla="*/ 4275461 h 4275461"/>
                <a:gd name="connsiteX38" fmla="*/ 1210751 w 3619883"/>
                <a:gd name="connsiteY38" fmla="*/ 4128157 h 4275461"/>
                <a:gd name="connsiteX39" fmla="*/ 1271978 w 3619883"/>
                <a:gd name="connsiteY39" fmla="*/ 4128157 h 4275461"/>
                <a:gd name="connsiteX40" fmla="*/ 1271978 w 3619883"/>
                <a:gd name="connsiteY40" fmla="*/ 3951392 h 4275461"/>
                <a:gd name="connsiteX41" fmla="*/ 1094193 w 3619883"/>
                <a:gd name="connsiteY41" fmla="*/ 3951392 h 4275461"/>
                <a:gd name="connsiteX42" fmla="*/ 1094193 w 3619883"/>
                <a:gd name="connsiteY42" fmla="*/ 4128157 h 4275461"/>
                <a:gd name="connsiteX43" fmla="*/ 1140354 w 3619883"/>
                <a:gd name="connsiteY43" fmla="*/ 4128157 h 4275461"/>
                <a:gd name="connsiteX44" fmla="*/ 1140354 w 3619883"/>
                <a:gd name="connsiteY44" fmla="*/ 4275461 h 4275461"/>
                <a:gd name="connsiteX45" fmla="*/ 953807 w 3619883"/>
                <a:gd name="connsiteY45" fmla="*/ 4275461 h 4275461"/>
                <a:gd name="connsiteX46" fmla="*/ 912215 w 3619883"/>
                <a:gd name="connsiteY46" fmla="*/ 4128157 h 4275461"/>
                <a:gd name="connsiteX47" fmla="*/ 961020 w 3619883"/>
                <a:gd name="connsiteY47" fmla="*/ 4128157 h 4275461"/>
                <a:gd name="connsiteX48" fmla="*/ 961020 w 3619883"/>
                <a:gd name="connsiteY48" fmla="*/ 3951392 h 4275461"/>
                <a:gd name="connsiteX49" fmla="*/ 783235 w 3619883"/>
                <a:gd name="connsiteY49" fmla="*/ 3951392 h 4275461"/>
                <a:gd name="connsiteX50" fmla="*/ 783235 w 3619883"/>
                <a:gd name="connsiteY50" fmla="*/ 4128157 h 4275461"/>
                <a:gd name="connsiteX51" fmla="*/ 871024 w 3619883"/>
                <a:gd name="connsiteY51" fmla="*/ 4128157 h 4275461"/>
                <a:gd name="connsiteX52" fmla="*/ 829432 w 3619883"/>
                <a:gd name="connsiteY52" fmla="*/ 4275461 h 4275461"/>
                <a:gd name="connsiteX53" fmla="*/ 611484 w 3619883"/>
                <a:gd name="connsiteY53" fmla="*/ 4275461 h 4275461"/>
                <a:gd name="connsiteX54" fmla="*/ 621247 w 3619883"/>
                <a:gd name="connsiteY54" fmla="*/ 4128157 h 4275461"/>
                <a:gd name="connsiteX55" fmla="*/ 650062 w 3619883"/>
                <a:gd name="connsiteY55" fmla="*/ 4128157 h 4275461"/>
                <a:gd name="connsiteX56" fmla="*/ 650062 w 3619883"/>
                <a:gd name="connsiteY56" fmla="*/ 3951392 h 4275461"/>
                <a:gd name="connsiteX57" fmla="*/ 472277 w 3619883"/>
                <a:gd name="connsiteY57" fmla="*/ 3951392 h 4275461"/>
                <a:gd name="connsiteX58" fmla="*/ 472277 w 3619883"/>
                <a:gd name="connsiteY58" fmla="*/ 4128157 h 4275461"/>
                <a:gd name="connsiteX59" fmla="*/ 522650 w 3619883"/>
                <a:gd name="connsiteY59" fmla="*/ 4128157 h 4275461"/>
                <a:gd name="connsiteX60" fmla="*/ 573998 w 3619883"/>
                <a:gd name="connsiteY60" fmla="*/ 4275461 h 4275461"/>
                <a:gd name="connsiteX61" fmla="*/ 336164 w 3619883"/>
                <a:gd name="connsiteY61" fmla="*/ 4275461 h 4275461"/>
                <a:gd name="connsiteX62" fmla="*/ 294572 w 3619883"/>
                <a:gd name="connsiteY62" fmla="*/ 4128157 h 4275461"/>
                <a:gd name="connsiteX63" fmla="*/ 339106 w 3619883"/>
                <a:gd name="connsiteY63" fmla="*/ 4128157 h 4275461"/>
                <a:gd name="connsiteX64" fmla="*/ 339106 w 3619883"/>
                <a:gd name="connsiteY64" fmla="*/ 3951392 h 4275461"/>
                <a:gd name="connsiteX65" fmla="*/ 161321 w 3619883"/>
                <a:gd name="connsiteY65" fmla="*/ 3951392 h 4275461"/>
                <a:gd name="connsiteX66" fmla="*/ 161321 w 3619883"/>
                <a:gd name="connsiteY66" fmla="*/ 4128157 h 4275461"/>
                <a:gd name="connsiteX67" fmla="*/ 230914 w 3619883"/>
                <a:gd name="connsiteY67" fmla="*/ 4128157 h 4275461"/>
                <a:gd name="connsiteX68" fmla="*/ 189322 w 3619883"/>
                <a:gd name="connsiteY68" fmla="*/ 4275461 h 4275461"/>
                <a:gd name="connsiteX69" fmla="*/ 0 w 3619883"/>
                <a:gd name="connsiteY69" fmla="*/ 4275461 h 4275461"/>
                <a:gd name="connsiteX70" fmla="*/ 0 w 3619883"/>
                <a:gd name="connsiteY70" fmla="*/ 42229 h 4275461"/>
                <a:gd name="connsiteX71" fmla="*/ 42464 w 3619883"/>
                <a:gd name="connsiteY71" fmla="*/ 40518 h 4275461"/>
                <a:gd name="connsiteX72" fmla="*/ 137733 w 3619883"/>
                <a:gd name="connsiteY72" fmla="*/ 35355 h 4275461"/>
                <a:gd name="connsiteX73" fmla="*/ 270565 w 3619883"/>
                <a:gd name="connsiteY73" fmla="*/ 29759 h 4275461"/>
                <a:gd name="connsiteX74" fmla="*/ 479734 w 3619883"/>
                <a:gd name="connsiteY74" fmla="*/ 45455 h 4275461"/>
                <a:gd name="connsiteX75" fmla="*/ 524103 w 3619883"/>
                <a:gd name="connsiteY75" fmla="*/ 41625 h 4275461"/>
                <a:gd name="connsiteX76" fmla="*/ 624416 w 3619883"/>
                <a:gd name="connsiteY76" fmla="*/ 22696 h 4275461"/>
                <a:gd name="connsiteX77" fmla="*/ 657762 w 3619883"/>
                <a:gd name="connsiteY77" fmla="*/ 18351 h 4275461"/>
                <a:gd name="connsiteX78" fmla="*/ 690557 w 3619883"/>
                <a:gd name="connsiteY78" fmla="*/ 25792 h 4275461"/>
                <a:gd name="connsiteX79" fmla="*/ 745123 w 3619883"/>
                <a:gd name="connsiteY79" fmla="*/ 40157 h 4275461"/>
                <a:gd name="connsiteX80" fmla="*/ 789493 w 3619883"/>
                <a:gd name="connsiteY80" fmla="*/ 36327 h 4275461"/>
                <a:gd name="connsiteX81" fmla="*/ 854255 w 3619883"/>
                <a:gd name="connsiteY81" fmla="*/ 68887 h 4275461"/>
                <a:gd name="connsiteX82" fmla="*/ 897520 w 3619883"/>
                <a:gd name="connsiteY82" fmla="*/ 88629 h 4275461"/>
                <a:gd name="connsiteX83" fmla="*/ 940510 w 3619883"/>
                <a:gd name="connsiteY83" fmla="*/ 114265 h 4275461"/>
                <a:gd name="connsiteX84" fmla="*/ 1082712 w 3619883"/>
                <a:gd name="connsiteY84" fmla="*/ 144543 h 4275461"/>
                <a:gd name="connsiteX85" fmla="*/ 1205348 w 3619883"/>
                <a:gd name="connsiteY85" fmla="*/ 120753 h 4275461"/>
                <a:gd name="connsiteX86" fmla="*/ 1271764 w 3619883"/>
                <a:gd name="connsiteY86" fmla="*/ 117956 h 4275461"/>
                <a:gd name="connsiteX87" fmla="*/ 1315583 w 3619883"/>
                <a:gd name="connsiteY87" fmla="*/ 125912 h 4275461"/>
                <a:gd name="connsiteX88" fmla="*/ 1359125 w 3619883"/>
                <a:gd name="connsiteY88" fmla="*/ 139761 h 4275461"/>
                <a:gd name="connsiteX89" fmla="*/ 1391919 w 3619883"/>
                <a:gd name="connsiteY89" fmla="*/ 147202 h 4275461"/>
                <a:gd name="connsiteX90" fmla="*/ 1436563 w 3619883"/>
                <a:gd name="connsiteY90" fmla="*/ 137480 h 4275461"/>
                <a:gd name="connsiteX91" fmla="*/ 1471566 w 3619883"/>
                <a:gd name="connsiteY91" fmla="*/ 97777 h 4275461"/>
                <a:gd name="connsiteX92" fmla="*/ 1505739 w 3619883"/>
                <a:gd name="connsiteY92" fmla="*/ 75753 h 4275461"/>
                <a:gd name="connsiteX93" fmla="*/ 1590891 w 3619883"/>
                <a:gd name="connsiteY93" fmla="*/ 144702 h 4275461"/>
                <a:gd name="connsiteX94" fmla="*/ 1625616 w 3619883"/>
                <a:gd name="connsiteY94" fmla="*/ 110893 h 4275461"/>
                <a:gd name="connsiteX95" fmla="*/ 1658964 w 3619883"/>
                <a:gd name="connsiteY95" fmla="*/ 106547 h 4275461"/>
                <a:gd name="connsiteX96" fmla="*/ 1746598 w 3619883"/>
                <a:gd name="connsiteY96" fmla="*/ 122460 h 4275461"/>
                <a:gd name="connsiteX97" fmla="*/ 1811913 w 3619883"/>
                <a:gd name="connsiteY97" fmla="*/ 143234 h 4275461"/>
                <a:gd name="connsiteX98" fmla="*/ 1856557 w 3619883"/>
                <a:gd name="connsiteY98" fmla="*/ 133511 h 4275461"/>
                <a:gd name="connsiteX99" fmla="*/ 2066003 w 3619883"/>
                <a:gd name="connsiteY99" fmla="*/ 143313 h 4275461"/>
                <a:gd name="connsiteX100" fmla="*/ 2177615 w 3619883"/>
                <a:gd name="connsiteY100" fmla="*/ 119007 h 4275461"/>
                <a:gd name="connsiteX101" fmla="*/ 2255883 w 3619883"/>
                <a:gd name="connsiteY101" fmla="*/ 99047 h 4275461"/>
                <a:gd name="connsiteX102" fmla="*/ 2344622 w 3619883"/>
                <a:gd name="connsiteY102" fmla="*/ 91388 h 4275461"/>
                <a:gd name="connsiteX103" fmla="*/ 2455682 w 3619883"/>
                <a:gd name="connsiteY103" fmla="*/ 78869 h 4275461"/>
                <a:gd name="connsiteX104" fmla="*/ 2632609 w 3619883"/>
                <a:gd name="connsiteY104" fmla="*/ 75338 h 4275461"/>
                <a:gd name="connsiteX105" fmla="*/ 2742291 w 3619883"/>
                <a:gd name="connsiteY105" fmla="*/ 92282 h 4275461"/>
                <a:gd name="connsiteX106" fmla="*/ 2851974 w 3619883"/>
                <a:gd name="connsiteY106" fmla="*/ 109227 h 4275461"/>
                <a:gd name="connsiteX107" fmla="*/ 2907643 w 3619883"/>
                <a:gd name="connsiteY107" fmla="*/ 100020 h 4275461"/>
                <a:gd name="connsiteX108" fmla="*/ 2944022 w 3619883"/>
                <a:gd name="connsiteY108" fmla="*/ 30853 h 4275461"/>
                <a:gd name="connsiteX109" fmla="*/ 3022289 w 3619883"/>
                <a:gd name="connsiteY109" fmla="*/ 10893 h 4275461"/>
                <a:gd name="connsiteX110" fmla="*/ 3054807 w 3619883"/>
                <a:gd name="connsiteY110" fmla="*/ 24226 h 4275461"/>
                <a:gd name="connsiteX111" fmla="*/ 3141892 w 3619883"/>
                <a:gd name="connsiteY111" fmla="*/ 51925 h 4275461"/>
                <a:gd name="connsiteX112" fmla="*/ 3185711 w 3619883"/>
                <a:gd name="connsiteY112" fmla="*/ 59881 h 4275461"/>
                <a:gd name="connsiteX113" fmla="*/ 3219056 w 3619883"/>
                <a:gd name="connsiteY113" fmla="*/ 55536 h 4275461"/>
                <a:gd name="connsiteX114" fmla="*/ 3263425 w 3619883"/>
                <a:gd name="connsiteY114" fmla="*/ 51706 h 4275461"/>
                <a:gd name="connsiteX115" fmla="*/ 3296219 w 3619883"/>
                <a:gd name="connsiteY115" fmla="*/ 59147 h 4275461"/>
                <a:gd name="connsiteX116" fmla="*/ 3319094 w 3619883"/>
                <a:gd name="connsiteY116" fmla="*/ 42500 h 4275461"/>
                <a:gd name="connsiteX117" fmla="*/ 3420511 w 3619883"/>
                <a:gd name="connsiteY117" fmla="*/ 0 h 4275461"/>
                <a:gd name="connsiteX118" fmla="*/ 3453305 w 3619883"/>
                <a:gd name="connsiteY118" fmla="*/ 7440 h 4275461"/>
                <a:gd name="connsiteX119" fmla="*/ 3496571 w 3619883"/>
                <a:gd name="connsiteY119" fmla="*/ 27182 h 4275461"/>
                <a:gd name="connsiteX120" fmla="*/ 3602117 w 3619883"/>
                <a:gd name="connsiteY120" fmla="*/ 132521 h 4275461"/>
                <a:gd name="connsiteX121" fmla="*/ 3619883 w 3619883"/>
                <a:gd name="connsiteY121" fmla="*/ 140049 h 4275461"/>
                <a:gd name="connsiteX122" fmla="*/ 3619883 w 3619883"/>
                <a:gd name="connsiteY12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150155 w 3619883"/>
                <a:gd name="connsiteY10" fmla="*/ 4128157 h 4275461"/>
                <a:gd name="connsiteX11" fmla="*/ 2204852 w 3619883"/>
                <a:gd name="connsiteY11" fmla="*/ 4128157 h 4275461"/>
                <a:gd name="connsiteX12" fmla="*/ 2204852 w 3619883"/>
                <a:gd name="connsiteY12" fmla="*/ 3951392 h 4275461"/>
                <a:gd name="connsiteX13" fmla="*/ 2027068 w 3619883"/>
                <a:gd name="connsiteY13" fmla="*/ 3951392 h 4275461"/>
                <a:gd name="connsiteX14" fmla="*/ 2027068 w 3619883"/>
                <a:gd name="connsiteY14" fmla="*/ 4128157 h 4275461"/>
                <a:gd name="connsiteX15" fmla="*/ 2079759 w 3619883"/>
                <a:gd name="connsiteY15" fmla="*/ 4128157 h 4275461"/>
                <a:gd name="connsiteX16" fmla="*/ 2079759 w 3619883"/>
                <a:gd name="connsiteY16" fmla="*/ 4275461 h 4275461"/>
                <a:gd name="connsiteX17" fmla="*/ 1824703 w 3619883"/>
                <a:gd name="connsiteY17" fmla="*/ 4275461 h 4275461"/>
                <a:gd name="connsiteX18" fmla="*/ 1834468 w 3619883"/>
                <a:gd name="connsiteY18" fmla="*/ 4128157 h 4275461"/>
                <a:gd name="connsiteX19" fmla="*/ 1893894 w 3619883"/>
                <a:gd name="connsiteY19" fmla="*/ 4128157 h 4275461"/>
                <a:gd name="connsiteX20" fmla="*/ 1893894 w 3619883"/>
                <a:gd name="connsiteY20" fmla="*/ 3951392 h 4275461"/>
                <a:gd name="connsiteX21" fmla="*/ 1716110 w 3619883"/>
                <a:gd name="connsiteY21" fmla="*/ 3951392 h 4275461"/>
                <a:gd name="connsiteX22" fmla="*/ 1716110 w 3619883"/>
                <a:gd name="connsiteY22" fmla="*/ 4006431 h 4275461"/>
                <a:gd name="connsiteX23" fmla="*/ 1703447 w 3619883"/>
                <a:gd name="connsiteY23" fmla="*/ 4007960 h 4275461"/>
                <a:gd name="connsiteX24" fmla="*/ 1716110 w 3619883"/>
                <a:gd name="connsiteY24" fmla="*/ 4044284 h 4275461"/>
                <a:gd name="connsiteX25" fmla="*/ 1716110 w 3619883"/>
                <a:gd name="connsiteY25" fmla="*/ 4128157 h 4275461"/>
                <a:gd name="connsiteX26" fmla="*/ 1745346 w 3619883"/>
                <a:gd name="connsiteY26" fmla="*/ 4128157 h 4275461"/>
                <a:gd name="connsiteX27" fmla="*/ 1796694 w 3619883"/>
                <a:gd name="connsiteY27" fmla="*/ 4275461 h 4275461"/>
                <a:gd name="connsiteX28" fmla="*/ 1558844 w 3619883"/>
                <a:gd name="connsiteY28" fmla="*/ 4275461 h 4275461"/>
                <a:gd name="connsiteX29" fmla="*/ 1517252 w 3619883"/>
                <a:gd name="connsiteY29" fmla="*/ 4128157 h 4275461"/>
                <a:gd name="connsiteX30" fmla="*/ 1582936 w 3619883"/>
                <a:gd name="connsiteY30" fmla="*/ 4128157 h 4275461"/>
                <a:gd name="connsiteX31" fmla="*/ 1582936 w 3619883"/>
                <a:gd name="connsiteY31" fmla="*/ 3951392 h 4275461"/>
                <a:gd name="connsiteX32" fmla="*/ 1405151 w 3619883"/>
                <a:gd name="connsiteY32" fmla="*/ 3951392 h 4275461"/>
                <a:gd name="connsiteX33" fmla="*/ 1405151 w 3619883"/>
                <a:gd name="connsiteY33" fmla="*/ 4128157 h 4275461"/>
                <a:gd name="connsiteX34" fmla="*/ 1468988 w 3619883"/>
                <a:gd name="connsiteY34" fmla="*/ 4128157 h 4275461"/>
                <a:gd name="connsiteX35" fmla="*/ 1427396 w 3619883"/>
                <a:gd name="connsiteY35" fmla="*/ 4275461 h 4275461"/>
                <a:gd name="connsiteX36" fmla="*/ 1210751 w 3619883"/>
                <a:gd name="connsiteY36" fmla="*/ 4275461 h 4275461"/>
                <a:gd name="connsiteX37" fmla="*/ 1210751 w 3619883"/>
                <a:gd name="connsiteY37" fmla="*/ 4128157 h 4275461"/>
                <a:gd name="connsiteX38" fmla="*/ 1271978 w 3619883"/>
                <a:gd name="connsiteY38" fmla="*/ 4128157 h 4275461"/>
                <a:gd name="connsiteX39" fmla="*/ 1271978 w 3619883"/>
                <a:gd name="connsiteY39" fmla="*/ 3951392 h 4275461"/>
                <a:gd name="connsiteX40" fmla="*/ 1094193 w 3619883"/>
                <a:gd name="connsiteY40" fmla="*/ 3951392 h 4275461"/>
                <a:gd name="connsiteX41" fmla="*/ 1094193 w 3619883"/>
                <a:gd name="connsiteY41" fmla="*/ 4128157 h 4275461"/>
                <a:gd name="connsiteX42" fmla="*/ 1140354 w 3619883"/>
                <a:gd name="connsiteY42" fmla="*/ 4128157 h 4275461"/>
                <a:gd name="connsiteX43" fmla="*/ 1140354 w 3619883"/>
                <a:gd name="connsiteY43" fmla="*/ 4275461 h 4275461"/>
                <a:gd name="connsiteX44" fmla="*/ 953807 w 3619883"/>
                <a:gd name="connsiteY44" fmla="*/ 4275461 h 4275461"/>
                <a:gd name="connsiteX45" fmla="*/ 912215 w 3619883"/>
                <a:gd name="connsiteY45" fmla="*/ 4128157 h 4275461"/>
                <a:gd name="connsiteX46" fmla="*/ 961020 w 3619883"/>
                <a:gd name="connsiteY46" fmla="*/ 4128157 h 4275461"/>
                <a:gd name="connsiteX47" fmla="*/ 961020 w 3619883"/>
                <a:gd name="connsiteY47" fmla="*/ 3951392 h 4275461"/>
                <a:gd name="connsiteX48" fmla="*/ 783235 w 3619883"/>
                <a:gd name="connsiteY48" fmla="*/ 3951392 h 4275461"/>
                <a:gd name="connsiteX49" fmla="*/ 783235 w 3619883"/>
                <a:gd name="connsiteY49" fmla="*/ 4128157 h 4275461"/>
                <a:gd name="connsiteX50" fmla="*/ 871024 w 3619883"/>
                <a:gd name="connsiteY50" fmla="*/ 4128157 h 4275461"/>
                <a:gd name="connsiteX51" fmla="*/ 829432 w 3619883"/>
                <a:gd name="connsiteY51" fmla="*/ 4275461 h 4275461"/>
                <a:gd name="connsiteX52" fmla="*/ 611484 w 3619883"/>
                <a:gd name="connsiteY52" fmla="*/ 4275461 h 4275461"/>
                <a:gd name="connsiteX53" fmla="*/ 621247 w 3619883"/>
                <a:gd name="connsiteY53" fmla="*/ 4128157 h 4275461"/>
                <a:gd name="connsiteX54" fmla="*/ 650062 w 3619883"/>
                <a:gd name="connsiteY54" fmla="*/ 4128157 h 4275461"/>
                <a:gd name="connsiteX55" fmla="*/ 650062 w 3619883"/>
                <a:gd name="connsiteY55" fmla="*/ 3951392 h 4275461"/>
                <a:gd name="connsiteX56" fmla="*/ 472277 w 3619883"/>
                <a:gd name="connsiteY56" fmla="*/ 3951392 h 4275461"/>
                <a:gd name="connsiteX57" fmla="*/ 472277 w 3619883"/>
                <a:gd name="connsiteY57" fmla="*/ 4128157 h 4275461"/>
                <a:gd name="connsiteX58" fmla="*/ 522650 w 3619883"/>
                <a:gd name="connsiteY58" fmla="*/ 4128157 h 4275461"/>
                <a:gd name="connsiteX59" fmla="*/ 573998 w 3619883"/>
                <a:gd name="connsiteY59" fmla="*/ 4275461 h 4275461"/>
                <a:gd name="connsiteX60" fmla="*/ 336164 w 3619883"/>
                <a:gd name="connsiteY60" fmla="*/ 4275461 h 4275461"/>
                <a:gd name="connsiteX61" fmla="*/ 294572 w 3619883"/>
                <a:gd name="connsiteY61" fmla="*/ 4128157 h 4275461"/>
                <a:gd name="connsiteX62" fmla="*/ 339106 w 3619883"/>
                <a:gd name="connsiteY62" fmla="*/ 4128157 h 4275461"/>
                <a:gd name="connsiteX63" fmla="*/ 339106 w 3619883"/>
                <a:gd name="connsiteY63" fmla="*/ 3951392 h 4275461"/>
                <a:gd name="connsiteX64" fmla="*/ 161321 w 3619883"/>
                <a:gd name="connsiteY64" fmla="*/ 3951392 h 4275461"/>
                <a:gd name="connsiteX65" fmla="*/ 161321 w 3619883"/>
                <a:gd name="connsiteY65" fmla="*/ 4128157 h 4275461"/>
                <a:gd name="connsiteX66" fmla="*/ 230914 w 3619883"/>
                <a:gd name="connsiteY66" fmla="*/ 4128157 h 4275461"/>
                <a:gd name="connsiteX67" fmla="*/ 189322 w 3619883"/>
                <a:gd name="connsiteY67" fmla="*/ 4275461 h 4275461"/>
                <a:gd name="connsiteX68" fmla="*/ 0 w 3619883"/>
                <a:gd name="connsiteY68" fmla="*/ 4275461 h 4275461"/>
                <a:gd name="connsiteX69" fmla="*/ 0 w 3619883"/>
                <a:gd name="connsiteY69" fmla="*/ 42229 h 4275461"/>
                <a:gd name="connsiteX70" fmla="*/ 42464 w 3619883"/>
                <a:gd name="connsiteY70" fmla="*/ 40518 h 4275461"/>
                <a:gd name="connsiteX71" fmla="*/ 137733 w 3619883"/>
                <a:gd name="connsiteY71" fmla="*/ 35355 h 4275461"/>
                <a:gd name="connsiteX72" fmla="*/ 270565 w 3619883"/>
                <a:gd name="connsiteY72" fmla="*/ 29759 h 4275461"/>
                <a:gd name="connsiteX73" fmla="*/ 479734 w 3619883"/>
                <a:gd name="connsiteY73" fmla="*/ 45455 h 4275461"/>
                <a:gd name="connsiteX74" fmla="*/ 524103 w 3619883"/>
                <a:gd name="connsiteY74" fmla="*/ 41625 h 4275461"/>
                <a:gd name="connsiteX75" fmla="*/ 624416 w 3619883"/>
                <a:gd name="connsiteY75" fmla="*/ 22696 h 4275461"/>
                <a:gd name="connsiteX76" fmla="*/ 657762 w 3619883"/>
                <a:gd name="connsiteY76" fmla="*/ 18351 h 4275461"/>
                <a:gd name="connsiteX77" fmla="*/ 690557 w 3619883"/>
                <a:gd name="connsiteY77" fmla="*/ 25792 h 4275461"/>
                <a:gd name="connsiteX78" fmla="*/ 745123 w 3619883"/>
                <a:gd name="connsiteY78" fmla="*/ 40157 h 4275461"/>
                <a:gd name="connsiteX79" fmla="*/ 789493 w 3619883"/>
                <a:gd name="connsiteY79" fmla="*/ 36327 h 4275461"/>
                <a:gd name="connsiteX80" fmla="*/ 854255 w 3619883"/>
                <a:gd name="connsiteY80" fmla="*/ 68887 h 4275461"/>
                <a:gd name="connsiteX81" fmla="*/ 897520 w 3619883"/>
                <a:gd name="connsiteY81" fmla="*/ 88629 h 4275461"/>
                <a:gd name="connsiteX82" fmla="*/ 940510 w 3619883"/>
                <a:gd name="connsiteY82" fmla="*/ 114265 h 4275461"/>
                <a:gd name="connsiteX83" fmla="*/ 1082712 w 3619883"/>
                <a:gd name="connsiteY83" fmla="*/ 144543 h 4275461"/>
                <a:gd name="connsiteX84" fmla="*/ 1205348 w 3619883"/>
                <a:gd name="connsiteY84" fmla="*/ 120753 h 4275461"/>
                <a:gd name="connsiteX85" fmla="*/ 1271764 w 3619883"/>
                <a:gd name="connsiteY85" fmla="*/ 117956 h 4275461"/>
                <a:gd name="connsiteX86" fmla="*/ 1315583 w 3619883"/>
                <a:gd name="connsiteY86" fmla="*/ 125912 h 4275461"/>
                <a:gd name="connsiteX87" fmla="*/ 1359125 w 3619883"/>
                <a:gd name="connsiteY87" fmla="*/ 139761 h 4275461"/>
                <a:gd name="connsiteX88" fmla="*/ 1391919 w 3619883"/>
                <a:gd name="connsiteY88" fmla="*/ 147202 h 4275461"/>
                <a:gd name="connsiteX89" fmla="*/ 1436563 w 3619883"/>
                <a:gd name="connsiteY89" fmla="*/ 137480 h 4275461"/>
                <a:gd name="connsiteX90" fmla="*/ 1471566 w 3619883"/>
                <a:gd name="connsiteY90" fmla="*/ 97777 h 4275461"/>
                <a:gd name="connsiteX91" fmla="*/ 1505739 w 3619883"/>
                <a:gd name="connsiteY91" fmla="*/ 75753 h 4275461"/>
                <a:gd name="connsiteX92" fmla="*/ 1590891 w 3619883"/>
                <a:gd name="connsiteY92" fmla="*/ 144702 h 4275461"/>
                <a:gd name="connsiteX93" fmla="*/ 1625616 w 3619883"/>
                <a:gd name="connsiteY93" fmla="*/ 110893 h 4275461"/>
                <a:gd name="connsiteX94" fmla="*/ 1658964 w 3619883"/>
                <a:gd name="connsiteY94" fmla="*/ 106547 h 4275461"/>
                <a:gd name="connsiteX95" fmla="*/ 1746598 w 3619883"/>
                <a:gd name="connsiteY95" fmla="*/ 122460 h 4275461"/>
                <a:gd name="connsiteX96" fmla="*/ 1811913 w 3619883"/>
                <a:gd name="connsiteY96" fmla="*/ 143234 h 4275461"/>
                <a:gd name="connsiteX97" fmla="*/ 1856557 w 3619883"/>
                <a:gd name="connsiteY97" fmla="*/ 133511 h 4275461"/>
                <a:gd name="connsiteX98" fmla="*/ 2066003 w 3619883"/>
                <a:gd name="connsiteY98" fmla="*/ 143313 h 4275461"/>
                <a:gd name="connsiteX99" fmla="*/ 2177615 w 3619883"/>
                <a:gd name="connsiteY99" fmla="*/ 119007 h 4275461"/>
                <a:gd name="connsiteX100" fmla="*/ 2255883 w 3619883"/>
                <a:gd name="connsiteY100" fmla="*/ 99047 h 4275461"/>
                <a:gd name="connsiteX101" fmla="*/ 2344622 w 3619883"/>
                <a:gd name="connsiteY101" fmla="*/ 91388 h 4275461"/>
                <a:gd name="connsiteX102" fmla="*/ 2455682 w 3619883"/>
                <a:gd name="connsiteY102" fmla="*/ 78869 h 4275461"/>
                <a:gd name="connsiteX103" fmla="*/ 2632609 w 3619883"/>
                <a:gd name="connsiteY103" fmla="*/ 75338 h 4275461"/>
                <a:gd name="connsiteX104" fmla="*/ 2742291 w 3619883"/>
                <a:gd name="connsiteY104" fmla="*/ 92282 h 4275461"/>
                <a:gd name="connsiteX105" fmla="*/ 2851974 w 3619883"/>
                <a:gd name="connsiteY105" fmla="*/ 109227 h 4275461"/>
                <a:gd name="connsiteX106" fmla="*/ 2907643 w 3619883"/>
                <a:gd name="connsiteY106" fmla="*/ 100020 h 4275461"/>
                <a:gd name="connsiteX107" fmla="*/ 2944022 w 3619883"/>
                <a:gd name="connsiteY107" fmla="*/ 30853 h 4275461"/>
                <a:gd name="connsiteX108" fmla="*/ 3022289 w 3619883"/>
                <a:gd name="connsiteY108" fmla="*/ 10893 h 4275461"/>
                <a:gd name="connsiteX109" fmla="*/ 3054807 w 3619883"/>
                <a:gd name="connsiteY109" fmla="*/ 24226 h 4275461"/>
                <a:gd name="connsiteX110" fmla="*/ 3141892 w 3619883"/>
                <a:gd name="connsiteY110" fmla="*/ 51925 h 4275461"/>
                <a:gd name="connsiteX111" fmla="*/ 3185711 w 3619883"/>
                <a:gd name="connsiteY111" fmla="*/ 59881 h 4275461"/>
                <a:gd name="connsiteX112" fmla="*/ 3219056 w 3619883"/>
                <a:gd name="connsiteY112" fmla="*/ 55536 h 4275461"/>
                <a:gd name="connsiteX113" fmla="*/ 3263425 w 3619883"/>
                <a:gd name="connsiteY113" fmla="*/ 51706 h 4275461"/>
                <a:gd name="connsiteX114" fmla="*/ 3296219 w 3619883"/>
                <a:gd name="connsiteY114" fmla="*/ 59147 h 4275461"/>
                <a:gd name="connsiteX115" fmla="*/ 3319094 w 3619883"/>
                <a:gd name="connsiteY115" fmla="*/ 42500 h 4275461"/>
                <a:gd name="connsiteX116" fmla="*/ 3420511 w 3619883"/>
                <a:gd name="connsiteY116" fmla="*/ 0 h 4275461"/>
                <a:gd name="connsiteX117" fmla="*/ 3453305 w 3619883"/>
                <a:gd name="connsiteY117" fmla="*/ 7440 h 4275461"/>
                <a:gd name="connsiteX118" fmla="*/ 3496571 w 3619883"/>
                <a:gd name="connsiteY118" fmla="*/ 27182 h 4275461"/>
                <a:gd name="connsiteX119" fmla="*/ 3602117 w 3619883"/>
                <a:gd name="connsiteY119" fmla="*/ 132521 h 4275461"/>
                <a:gd name="connsiteX120" fmla="*/ 3619883 w 3619883"/>
                <a:gd name="connsiteY120" fmla="*/ 140049 h 4275461"/>
                <a:gd name="connsiteX121" fmla="*/ 3619883 w 3619883"/>
                <a:gd name="connsiteY12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150155 w 3619883"/>
                <a:gd name="connsiteY10" fmla="*/ 4128157 h 4275461"/>
                <a:gd name="connsiteX11" fmla="*/ 2204852 w 3619883"/>
                <a:gd name="connsiteY11" fmla="*/ 3951392 h 4275461"/>
                <a:gd name="connsiteX12" fmla="*/ 2027068 w 3619883"/>
                <a:gd name="connsiteY12" fmla="*/ 3951392 h 4275461"/>
                <a:gd name="connsiteX13" fmla="*/ 2027068 w 3619883"/>
                <a:gd name="connsiteY13" fmla="*/ 4128157 h 4275461"/>
                <a:gd name="connsiteX14" fmla="*/ 2079759 w 3619883"/>
                <a:gd name="connsiteY14" fmla="*/ 4128157 h 4275461"/>
                <a:gd name="connsiteX15" fmla="*/ 2079759 w 3619883"/>
                <a:gd name="connsiteY15" fmla="*/ 4275461 h 4275461"/>
                <a:gd name="connsiteX16" fmla="*/ 1824703 w 3619883"/>
                <a:gd name="connsiteY16" fmla="*/ 4275461 h 4275461"/>
                <a:gd name="connsiteX17" fmla="*/ 1834468 w 3619883"/>
                <a:gd name="connsiteY17" fmla="*/ 4128157 h 4275461"/>
                <a:gd name="connsiteX18" fmla="*/ 1893894 w 3619883"/>
                <a:gd name="connsiteY18" fmla="*/ 4128157 h 4275461"/>
                <a:gd name="connsiteX19" fmla="*/ 1893894 w 3619883"/>
                <a:gd name="connsiteY19" fmla="*/ 3951392 h 4275461"/>
                <a:gd name="connsiteX20" fmla="*/ 1716110 w 3619883"/>
                <a:gd name="connsiteY20" fmla="*/ 3951392 h 4275461"/>
                <a:gd name="connsiteX21" fmla="*/ 1716110 w 3619883"/>
                <a:gd name="connsiteY21" fmla="*/ 4006431 h 4275461"/>
                <a:gd name="connsiteX22" fmla="*/ 1703447 w 3619883"/>
                <a:gd name="connsiteY22" fmla="*/ 4007960 h 4275461"/>
                <a:gd name="connsiteX23" fmla="*/ 1716110 w 3619883"/>
                <a:gd name="connsiteY23" fmla="*/ 4044284 h 4275461"/>
                <a:gd name="connsiteX24" fmla="*/ 1716110 w 3619883"/>
                <a:gd name="connsiteY24" fmla="*/ 4128157 h 4275461"/>
                <a:gd name="connsiteX25" fmla="*/ 1745346 w 3619883"/>
                <a:gd name="connsiteY25" fmla="*/ 4128157 h 4275461"/>
                <a:gd name="connsiteX26" fmla="*/ 1796694 w 3619883"/>
                <a:gd name="connsiteY26" fmla="*/ 4275461 h 4275461"/>
                <a:gd name="connsiteX27" fmla="*/ 1558844 w 3619883"/>
                <a:gd name="connsiteY27" fmla="*/ 4275461 h 4275461"/>
                <a:gd name="connsiteX28" fmla="*/ 1517252 w 3619883"/>
                <a:gd name="connsiteY28" fmla="*/ 4128157 h 4275461"/>
                <a:gd name="connsiteX29" fmla="*/ 1582936 w 3619883"/>
                <a:gd name="connsiteY29" fmla="*/ 4128157 h 4275461"/>
                <a:gd name="connsiteX30" fmla="*/ 1582936 w 3619883"/>
                <a:gd name="connsiteY30" fmla="*/ 3951392 h 4275461"/>
                <a:gd name="connsiteX31" fmla="*/ 1405151 w 3619883"/>
                <a:gd name="connsiteY31" fmla="*/ 3951392 h 4275461"/>
                <a:gd name="connsiteX32" fmla="*/ 1405151 w 3619883"/>
                <a:gd name="connsiteY32" fmla="*/ 4128157 h 4275461"/>
                <a:gd name="connsiteX33" fmla="*/ 1468988 w 3619883"/>
                <a:gd name="connsiteY33" fmla="*/ 4128157 h 4275461"/>
                <a:gd name="connsiteX34" fmla="*/ 1427396 w 3619883"/>
                <a:gd name="connsiteY34" fmla="*/ 4275461 h 4275461"/>
                <a:gd name="connsiteX35" fmla="*/ 1210751 w 3619883"/>
                <a:gd name="connsiteY35" fmla="*/ 4275461 h 4275461"/>
                <a:gd name="connsiteX36" fmla="*/ 1210751 w 3619883"/>
                <a:gd name="connsiteY36" fmla="*/ 4128157 h 4275461"/>
                <a:gd name="connsiteX37" fmla="*/ 1271978 w 3619883"/>
                <a:gd name="connsiteY37" fmla="*/ 4128157 h 4275461"/>
                <a:gd name="connsiteX38" fmla="*/ 1271978 w 3619883"/>
                <a:gd name="connsiteY38" fmla="*/ 3951392 h 4275461"/>
                <a:gd name="connsiteX39" fmla="*/ 1094193 w 3619883"/>
                <a:gd name="connsiteY39" fmla="*/ 3951392 h 4275461"/>
                <a:gd name="connsiteX40" fmla="*/ 1094193 w 3619883"/>
                <a:gd name="connsiteY40" fmla="*/ 4128157 h 4275461"/>
                <a:gd name="connsiteX41" fmla="*/ 1140354 w 3619883"/>
                <a:gd name="connsiteY41" fmla="*/ 4128157 h 4275461"/>
                <a:gd name="connsiteX42" fmla="*/ 1140354 w 3619883"/>
                <a:gd name="connsiteY42" fmla="*/ 4275461 h 4275461"/>
                <a:gd name="connsiteX43" fmla="*/ 953807 w 3619883"/>
                <a:gd name="connsiteY43" fmla="*/ 4275461 h 4275461"/>
                <a:gd name="connsiteX44" fmla="*/ 912215 w 3619883"/>
                <a:gd name="connsiteY44" fmla="*/ 4128157 h 4275461"/>
                <a:gd name="connsiteX45" fmla="*/ 961020 w 3619883"/>
                <a:gd name="connsiteY45" fmla="*/ 4128157 h 4275461"/>
                <a:gd name="connsiteX46" fmla="*/ 961020 w 3619883"/>
                <a:gd name="connsiteY46" fmla="*/ 3951392 h 4275461"/>
                <a:gd name="connsiteX47" fmla="*/ 783235 w 3619883"/>
                <a:gd name="connsiteY47" fmla="*/ 3951392 h 4275461"/>
                <a:gd name="connsiteX48" fmla="*/ 783235 w 3619883"/>
                <a:gd name="connsiteY48" fmla="*/ 4128157 h 4275461"/>
                <a:gd name="connsiteX49" fmla="*/ 871024 w 3619883"/>
                <a:gd name="connsiteY49" fmla="*/ 4128157 h 4275461"/>
                <a:gd name="connsiteX50" fmla="*/ 829432 w 3619883"/>
                <a:gd name="connsiteY50" fmla="*/ 4275461 h 4275461"/>
                <a:gd name="connsiteX51" fmla="*/ 611484 w 3619883"/>
                <a:gd name="connsiteY51" fmla="*/ 4275461 h 4275461"/>
                <a:gd name="connsiteX52" fmla="*/ 621247 w 3619883"/>
                <a:gd name="connsiteY52" fmla="*/ 4128157 h 4275461"/>
                <a:gd name="connsiteX53" fmla="*/ 650062 w 3619883"/>
                <a:gd name="connsiteY53" fmla="*/ 4128157 h 4275461"/>
                <a:gd name="connsiteX54" fmla="*/ 650062 w 3619883"/>
                <a:gd name="connsiteY54" fmla="*/ 3951392 h 4275461"/>
                <a:gd name="connsiteX55" fmla="*/ 472277 w 3619883"/>
                <a:gd name="connsiteY55" fmla="*/ 3951392 h 4275461"/>
                <a:gd name="connsiteX56" fmla="*/ 472277 w 3619883"/>
                <a:gd name="connsiteY56" fmla="*/ 4128157 h 4275461"/>
                <a:gd name="connsiteX57" fmla="*/ 522650 w 3619883"/>
                <a:gd name="connsiteY57" fmla="*/ 4128157 h 4275461"/>
                <a:gd name="connsiteX58" fmla="*/ 573998 w 3619883"/>
                <a:gd name="connsiteY58" fmla="*/ 4275461 h 4275461"/>
                <a:gd name="connsiteX59" fmla="*/ 336164 w 3619883"/>
                <a:gd name="connsiteY59" fmla="*/ 4275461 h 4275461"/>
                <a:gd name="connsiteX60" fmla="*/ 294572 w 3619883"/>
                <a:gd name="connsiteY60" fmla="*/ 4128157 h 4275461"/>
                <a:gd name="connsiteX61" fmla="*/ 339106 w 3619883"/>
                <a:gd name="connsiteY61" fmla="*/ 4128157 h 4275461"/>
                <a:gd name="connsiteX62" fmla="*/ 339106 w 3619883"/>
                <a:gd name="connsiteY62" fmla="*/ 3951392 h 4275461"/>
                <a:gd name="connsiteX63" fmla="*/ 161321 w 3619883"/>
                <a:gd name="connsiteY63" fmla="*/ 3951392 h 4275461"/>
                <a:gd name="connsiteX64" fmla="*/ 161321 w 3619883"/>
                <a:gd name="connsiteY64" fmla="*/ 4128157 h 4275461"/>
                <a:gd name="connsiteX65" fmla="*/ 230914 w 3619883"/>
                <a:gd name="connsiteY65" fmla="*/ 4128157 h 4275461"/>
                <a:gd name="connsiteX66" fmla="*/ 189322 w 3619883"/>
                <a:gd name="connsiteY66" fmla="*/ 4275461 h 4275461"/>
                <a:gd name="connsiteX67" fmla="*/ 0 w 3619883"/>
                <a:gd name="connsiteY67" fmla="*/ 4275461 h 4275461"/>
                <a:gd name="connsiteX68" fmla="*/ 0 w 3619883"/>
                <a:gd name="connsiteY68" fmla="*/ 42229 h 4275461"/>
                <a:gd name="connsiteX69" fmla="*/ 42464 w 3619883"/>
                <a:gd name="connsiteY69" fmla="*/ 40518 h 4275461"/>
                <a:gd name="connsiteX70" fmla="*/ 137733 w 3619883"/>
                <a:gd name="connsiteY70" fmla="*/ 35355 h 4275461"/>
                <a:gd name="connsiteX71" fmla="*/ 270565 w 3619883"/>
                <a:gd name="connsiteY71" fmla="*/ 29759 h 4275461"/>
                <a:gd name="connsiteX72" fmla="*/ 479734 w 3619883"/>
                <a:gd name="connsiteY72" fmla="*/ 45455 h 4275461"/>
                <a:gd name="connsiteX73" fmla="*/ 524103 w 3619883"/>
                <a:gd name="connsiteY73" fmla="*/ 41625 h 4275461"/>
                <a:gd name="connsiteX74" fmla="*/ 624416 w 3619883"/>
                <a:gd name="connsiteY74" fmla="*/ 22696 h 4275461"/>
                <a:gd name="connsiteX75" fmla="*/ 657762 w 3619883"/>
                <a:gd name="connsiteY75" fmla="*/ 18351 h 4275461"/>
                <a:gd name="connsiteX76" fmla="*/ 690557 w 3619883"/>
                <a:gd name="connsiteY76" fmla="*/ 25792 h 4275461"/>
                <a:gd name="connsiteX77" fmla="*/ 745123 w 3619883"/>
                <a:gd name="connsiteY77" fmla="*/ 40157 h 4275461"/>
                <a:gd name="connsiteX78" fmla="*/ 789493 w 3619883"/>
                <a:gd name="connsiteY78" fmla="*/ 36327 h 4275461"/>
                <a:gd name="connsiteX79" fmla="*/ 854255 w 3619883"/>
                <a:gd name="connsiteY79" fmla="*/ 68887 h 4275461"/>
                <a:gd name="connsiteX80" fmla="*/ 897520 w 3619883"/>
                <a:gd name="connsiteY80" fmla="*/ 88629 h 4275461"/>
                <a:gd name="connsiteX81" fmla="*/ 940510 w 3619883"/>
                <a:gd name="connsiteY81" fmla="*/ 114265 h 4275461"/>
                <a:gd name="connsiteX82" fmla="*/ 1082712 w 3619883"/>
                <a:gd name="connsiteY82" fmla="*/ 144543 h 4275461"/>
                <a:gd name="connsiteX83" fmla="*/ 1205348 w 3619883"/>
                <a:gd name="connsiteY83" fmla="*/ 120753 h 4275461"/>
                <a:gd name="connsiteX84" fmla="*/ 1271764 w 3619883"/>
                <a:gd name="connsiteY84" fmla="*/ 117956 h 4275461"/>
                <a:gd name="connsiteX85" fmla="*/ 1315583 w 3619883"/>
                <a:gd name="connsiteY85" fmla="*/ 125912 h 4275461"/>
                <a:gd name="connsiteX86" fmla="*/ 1359125 w 3619883"/>
                <a:gd name="connsiteY86" fmla="*/ 139761 h 4275461"/>
                <a:gd name="connsiteX87" fmla="*/ 1391919 w 3619883"/>
                <a:gd name="connsiteY87" fmla="*/ 147202 h 4275461"/>
                <a:gd name="connsiteX88" fmla="*/ 1436563 w 3619883"/>
                <a:gd name="connsiteY88" fmla="*/ 137480 h 4275461"/>
                <a:gd name="connsiteX89" fmla="*/ 1471566 w 3619883"/>
                <a:gd name="connsiteY89" fmla="*/ 97777 h 4275461"/>
                <a:gd name="connsiteX90" fmla="*/ 1505739 w 3619883"/>
                <a:gd name="connsiteY90" fmla="*/ 75753 h 4275461"/>
                <a:gd name="connsiteX91" fmla="*/ 1590891 w 3619883"/>
                <a:gd name="connsiteY91" fmla="*/ 144702 h 4275461"/>
                <a:gd name="connsiteX92" fmla="*/ 1625616 w 3619883"/>
                <a:gd name="connsiteY92" fmla="*/ 110893 h 4275461"/>
                <a:gd name="connsiteX93" fmla="*/ 1658964 w 3619883"/>
                <a:gd name="connsiteY93" fmla="*/ 106547 h 4275461"/>
                <a:gd name="connsiteX94" fmla="*/ 1746598 w 3619883"/>
                <a:gd name="connsiteY94" fmla="*/ 122460 h 4275461"/>
                <a:gd name="connsiteX95" fmla="*/ 1811913 w 3619883"/>
                <a:gd name="connsiteY95" fmla="*/ 143234 h 4275461"/>
                <a:gd name="connsiteX96" fmla="*/ 1856557 w 3619883"/>
                <a:gd name="connsiteY96" fmla="*/ 133511 h 4275461"/>
                <a:gd name="connsiteX97" fmla="*/ 2066003 w 3619883"/>
                <a:gd name="connsiteY97" fmla="*/ 143313 h 4275461"/>
                <a:gd name="connsiteX98" fmla="*/ 2177615 w 3619883"/>
                <a:gd name="connsiteY98" fmla="*/ 119007 h 4275461"/>
                <a:gd name="connsiteX99" fmla="*/ 2255883 w 3619883"/>
                <a:gd name="connsiteY99" fmla="*/ 99047 h 4275461"/>
                <a:gd name="connsiteX100" fmla="*/ 2344622 w 3619883"/>
                <a:gd name="connsiteY100" fmla="*/ 91388 h 4275461"/>
                <a:gd name="connsiteX101" fmla="*/ 2455682 w 3619883"/>
                <a:gd name="connsiteY101" fmla="*/ 78869 h 4275461"/>
                <a:gd name="connsiteX102" fmla="*/ 2632609 w 3619883"/>
                <a:gd name="connsiteY102" fmla="*/ 75338 h 4275461"/>
                <a:gd name="connsiteX103" fmla="*/ 2742291 w 3619883"/>
                <a:gd name="connsiteY103" fmla="*/ 92282 h 4275461"/>
                <a:gd name="connsiteX104" fmla="*/ 2851974 w 3619883"/>
                <a:gd name="connsiteY104" fmla="*/ 109227 h 4275461"/>
                <a:gd name="connsiteX105" fmla="*/ 2907643 w 3619883"/>
                <a:gd name="connsiteY105" fmla="*/ 100020 h 4275461"/>
                <a:gd name="connsiteX106" fmla="*/ 2944022 w 3619883"/>
                <a:gd name="connsiteY106" fmla="*/ 30853 h 4275461"/>
                <a:gd name="connsiteX107" fmla="*/ 3022289 w 3619883"/>
                <a:gd name="connsiteY107" fmla="*/ 10893 h 4275461"/>
                <a:gd name="connsiteX108" fmla="*/ 3054807 w 3619883"/>
                <a:gd name="connsiteY108" fmla="*/ 24226 h 4275461"/>
                <a:gd name="connsiteX109" fmla="*/ 3141892 w 3619883"/>
                <a:gd name="connsiteY109" fmla="*/ 51925 h 4275461"/>
                <a:gd name="connsiteX110" fmla="*/ 3185711 w 3619883"/>
                <a:gd name="connsiteY110" fmla="*/ 59881 h 4275461"/>
                <a:gd name="connsiteX111" fmla="*/ 3219056 w 3619883"/>
                <a:gd name="connsiteY111" fmla="*/ 55536 h 4275461"/>
                <a:gd name="connsiteX112" fmla="*/ 3263425 w 3619883"/>
                <a:gd name="connsiteY112" fmla="*/ 51706 h 4275461"/>
                <a:gd name="connsiteX113" fmla="*/ 3296219 w 3619883"/>
                <a:gd name="connsiteY113" fmla="*/ 59147 h 4275461"/>
                <a:gd name="connsiteX114" fmla="*/ 3319094 w 3619883"/>
                <a:gd name="connsiteY114" fmla="*/ 42500 h 4275461"/>
                <a:gd name="connsiteX115" fmla="*/ 3420511 w 3619883"/>
                <a:gd name="connsiteY115" fmla="*/ 0 h 4275461"/>
                <a:gd name="connsiteX116" fmla="*/ 3453305 w 3619883"/>
                <a:gd name="connsiteY116" fmla="*/ 7440 h 4275461"/>
                <a:gd name="connsiteX117" fmla="*/ 3496571 w 3619883"/>
                <a:gd name="connsiteY117" fmla="*/ 27182 h 4275461"/>
                <a:gd name="connsiteX118" fmla="*/ 3602117 w 3619883"/>
                <a:gd name="connsiteY118" fmla="*/ 132521 h 4275461"/>
                <a:gd name="connsiteX119" fmla="*/ 3619883 w 3619883"/>
                <a:gd name="connsiteY119" fmla="*/ 140049 h 4275461"/>
                <a:gd name="connsiteX120" fmla="*/ 3619883 w 3619883"/>
                <a:gd name="connsiteY12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204852 w 3619883"/>
                <a:gd name="connsiteY10" fmla="*/ 3951392 h 4275461"/>
                <a:gd name="connsiteX11" fmla="*/ 2027068 w 3619883"/>
                <a:gd name="connsiteY11" fmla="*/ 3951392 h 4275461"/>
                <a:gd name="connsiteX12" fmla="*/ 2027068 w 3619883"/>
                <a:gd name="connsiteY12" fmla="*/ 4128157 h 4275461"/>
                <a:gd name="connsiteX13" fmla="*/ 2079759 w 3619883"/>
                <a:gd name="connsiteY13" fmla="*/ 4128157 h 4275461"/>
                <a:gd name="connsiteX14" fmla="*/ 2079759 w 3619883"/>
                <a:gd name="connsiteY14" fmla="*/ 4275461 h 4275461"/>
                <a:gd name="connsiteX15" fmla="*/ 1824703 w 3619883"/>
                <a:gd name="connsiteY15" fmla="*/ 4275461 h 4275461"/>
                <a:gd name="connsiteX16" fmla="*/ 1834468 w 3619883"/>
                <a:gd name="connsiteY16" fmla="*/ 4128157 h 4275461"/>
                <a:gd name="connsiteX17" fmla="*/ 1893894 w 3619883"/>
                <a:gd name="connsiteY17" fmla="*/ 4128157 h 4275461"/>
                <a:gd name="connsiteX18" fmla="*/ 1893894 w 3619883"/>
                <a:gd name="connsiteY18" fmla="*/ 3951392 h 4275461"/>
                <a:gd name="connsiteX19" fmla="*/ 1716110 w 3619883"/>
                <a:gd name="connsiteY19" fmla="*/ 3951392 h 4275461"/>
                <a:gd name="connsiteX20" fmla="*/ 1716110 w 3619883"/>
                <a:gd name="connsiteY20" fmla="*/ 4006431 h 4275461"/>
                <a:gd name="connsiteX21" fmla="*/ 1703447 w 3619883"/>
                <a:gd name="connsiteY21" fmla="*/ 4007960 h 4275461"/>
                <a:gd name="connsiteX22" fmla="*/ 1716110 w 3619883"/>
                <a:gd name="connsiteY22" fmla="*/ 4044284 h 4275461"/>
                <a:gd name="connsiteX23" fmla="*/ 1716110 w 3619883"/>
                <a:gd name="connsiteY23" fmla="*/ 4128157 h 4275461"/>
                <a:gd name="connsiteX24" fmla="*/ 1745346 w 3619883"/>
                <a:gd name="connsiteY24" fmla="*/ 4128157 h 4275461"/>
                <a:gd name="connsiteX25" fmla="*/ 1796694 w 3619883"/>
                <a:gd name="connsiteY25" fmla="*/ 4275461 h 4275461"/>
                <a:gd name="connsiteX26" fmla="*/ 1558844 w 3619883"/>
                <a:gd name="connsiteY26" fmla="*/ 4275461 h 4275461"/>
                <a:gd name="connsiteX27" fmla="*/ 1517252 w 3619883"/>
                <a:gd name="connsiteY27" fmla="*/ 4128157 h 4275461"/>
                <a:gd name="connsiteX28" fmla="*/ 1582936 w 3619883"/>
                <a:gd name="connsiteY28" fmla="*/ 4128157 h 4275461"/>
                <a:gd name="connsiteX29" fmla="*/ 1582936 w 3619883"/>
                <a:gd name="connsiteY29" fmla="*/ 3951392 h 4275461"/>
                <a:gd name="connsiteX30" fmla="*/ 1405151 w 3619883"/>
                <a:gd name="connsiteY30" fmla="*/ 3951392 h 4275461"/>
                <a:gd name="connsiteX31" fmla="*/ 1405151 w 3619883"/>
                <a:gd name="connsiteY31" fmla="*/ 4128157 h 4275461"/>
                <a:gd name="connsiteX32" fmla="*/ 1468988 w 3619883"/>
                <a:gd name="connsiteY32" fmla="*/ 4128157 h 4275461"/>
                <a:gd name="connsiteX33" fmla="*/ 1427396 w 3619883"/>
                <a:gd name="connsiteY33" fmla="*/ 4275461 h 4275461"/>
                <a:gd name="connsiteX34" fmla="*/ 1210751 w 3619883"/>
                <a:gd name="connsiteY34" fmla="*/ 4275461 h 4275461"/>
                <a:gd name="connsiteX35" fmla="*/ 1210751 w 3619883"/>
                <a:gd name="connsiteY35" fmla="*/ 4128157 h 4275461"/>
                <a:gd name="connsiteX36" fmla="*/ 1271978 w 3619883"/>
                <a:gd name="connsiteY36" fmla="*/ 4128157 h 4275461"/>
                <a:gd name="connsiteX37" fmla="*/ 1271978 w 3619883"/>
                <a:gd name="connsiteY37" fmla="*/ 3951392 h 4275461"/>
                <a:gd name="connsiteX38" fmla="*/ 1094193 w 3619883"/>
                <a:gd name="connsiteY38" fmla="*/ 3951392 h 4275461"/>
                <a:gd name="connsiteX39" fmla="*/ 1094193 w 3619883"/>
                <a:gd name="connsiteY39" fmla="*/ 4128157 h 4275461"/>
                <a:gd name="connsiteX40" fmla="*/ 1140354 w 3619883"/>
                <a:gd name="connsiteY40" fmla="*/ 4128157 h 4275461"/>
                <a:gd name="connsiteX41" fmla="*/ 1140354 w 3619883"/>
                <a:gd name="connsiteY41" fmla="*/ 4275461 h 4275461"/>
                <a:gd name="connsiteX42" fmla="*/ 953807 w 3619883"/>
                <a:gd name="connsiteY42" fmla="*/ 4275461 h 4275461"/>
                <a:gd name="connsiteX43" fmla="*/ 912215 w 3619883"/>
                <a:gd name="connsiteY43" fmla="*/ 4128157 h 4275461"/>
                <a:gd name="connsiteX44" fmla="*/ 961020 w 3619883"/>
                <a:gd name="connsiteY44" fmla="*/ 4128157 h 4275461"/>
                <a:gd name="connsiteX45" fmla="*/ 961020 w 3619883"/>
                <a:gd name="connsiteY45" fmla="*/ 3951392 h 4275461"/>
                <a:gd name="connsiteX46" fmla="*/ 783235 w 3619883"/>
                <a:gd name="connsiteY46" fmla="*/ 3951392 h 4275461"/>
                <a:gd name="connsiteX47" fmla="*/ 783235 w 3619883"/>
                <a:gd name="connsiteY47" fmla="*/ 4128157 h 4275461"/>
                <a:gd name="connsiteX48" fmla="*/ 871024 w 3619883"/>
                <a:gd name="connsiteY48" fmla="*/ 4128157 h 4275461"/>
                <a:gd name="connsiteX49" fmla="*/ 829432 w 3619883"/>
                <a:gd name="connsiteY49" fmla="*/ 4275461 h 4275461"/>
                <a:gd name="connsiteX50" fmla="*/ 611484 w 3619883"/>
                <a:gd name="connsiteY50" fmla="*/ 4275461 h 4275461"/>
                <a:gd name="connsiteX51" fmla="*/ 621247 w 3619883"/>
                <a:gd name="connsiteY51" fmla="*/ 4128157 h 4275461"/>
                <a:gd name="connsiteX52" fmla="*/ 650062 w 3619883"/>
                <a:gd name="connsiteY52" fmla="*/ 4128157 h 4275461"/>
                <a:gd name="connsiteX53" fmla="*/ 650062 w 3619883"/>
                <a:gd name="connsiteY53" fmla="*/ 3951392 h 4275461"/>
                <a:gd name="connsiteX54" fmla="*/ 472277 w 3619883"/>
                <a:gd name="connsiteY54" fmla="*/ 3951392 h 4275461"/>
                <a:gd name="connsiteX55" fmla="*/ 472277 w 3619883"/>
                <a:gd name="connsiteY55" fmla="*/ 4128157 h 4275461"/>
                <a:gd name="connsiteX56" fmla="*/ 522650 w 3619883"/>
                <a:gd name="connsiteY56" fmla="*/ 4128157 h 4275461"/>
                <a:gd name="connsiteX57" fmla="*/ 573998 w 3619883"/>
                <a:gd name="connsiteY57" fmla="*/ 4275461 h 4275461"/>
                <a:gd name="connsiteX58" fmla="*/ 336164 w 3619883"/>
                <a:gd name="connsiteY58" fmla="*/ 4275461 h 4275461"/>
                <a:gd name="connsiteX59" fmla="*/ 294572 w 3619883"/>
                <a:gd name="connsiteY59" fmla="*/ 4128157 h 4275461"/>
                <a:gd name="connsiteX60" fmla="*/ 339106 w 3619883"/>
                <a:gd name="connsiteY60" fmla="*/ 4128157 h 4275461"/>
                <a:gd name="connsiteX61" fmla="*/ 339106 w 3619883"/>
                <a:gd name="connsiteY61" fmla="*/ 3951392 h 4275461"/>
                <a:gd name="connsiteX62" fmla="*/ 161321 w 3619883"/>
                <a:gd name="connsiteY62" fmla="*/ 3951392 h 4275461"/>
                <a:gd name="connsiteX63" fmla="*/ 161321 w 3619883"/>
                <a:gd name="connsiteY63" fmla="*/ 4128157 h 4275461"/>
                <a:gd name="connsiteX64" fmla="*/ 230914 w 3619883"/>
                <a:gd name="connsiteY64" fmla="*/ 4128157 h 4275461"/>
                <a:gd name="connsiteX65" fmla="*/ 189322 w 3619883"/>
                <a:gd name="connsiteY65" fmla="*/ 4275461 h 4275461"/>
                <a:gd name="connsiteX66" fmla="*/ 0 w 3619883"/>
                <a:gd name="connsiteY66" fmla="*/ 4275461 h 4275461"/>
                <a:gd name="connsiteX67" fmla="*/ 0 w 3619883"/>
                <a:gd name="connsiteY67" fmla="*/ 42229 h 4275461"/>
                <a:gd name="connsiteX68" fmla="*/ 42464 w 3619883"/>
                <a:gd name="connsiteY68" fmla="*/ 40518 h 4275461"/>
                <a:gd name="connsiteX69" fmla="*/ 137733 w 3619883"/>
                <a:gd name="connsiteY69" fmla="*/ 35355 h 4275461"/>
                <a:gd name="connsiteX70" fmla="*/ 270565 w 3619883"/>
                <a:gd name="connsiteY70" fmla="*/ 29759 h 4275461"/>
                <a:gd name="connsiteX71" fmla="*/ 479734 w 3619883"/>
                <a:gd name="connsiteY71" fmla="*/ 45455 h 4275461"/>
                <a:gd name="connsiteX72" fmla="*/ 524103 w 3619883"/>
                <a:gd name="connsiteY72" fmla="*/ 41625 h 4275461"/>
                <a:gd name="connsiteX73" fmla="*/ 624416 w 3619883"/>
                <a:gd name="connsiteY73" fmla="*/ 22696 h 4275461"/>
                <a:gd name="connsiteX74" fmla="*/ 657762 w 3619883"/>
                <a:gd name="connsiteY74" fmla="*/ 18351 h 4275461"/>
                <a:gd name="connsiteX75" fmla="*/ 690557 w 3619883"/>
                <a:gd name="connsiteY75" fmla="*/ 25792 h 4275461"/>
                <a:gd name="connsiteX76" fmla="*/ 745123 w 3619883"/>
                <a:gd name="connsiteY76" fmla="*/ 40157 h 4275461"/>
                <a:gd name="connsiteX77" fmla="*/ 789493 w 3619883"/>
                <a:gd name="connsiteY77" fmla="*/ 36327 h 4275461"/>
                <a:gd name="connsiteX78" fmla="*/ 854255 w 3619883"/>
                <a:gd name="connsiteY78" fmla="*/ 68887 h 4275461"/>
                <a:gd name="connsiteX79" fmla="*/ 897520 w 3619883"/>
                <a:gd name="connsiteY79" fmla="*/ 88629 h 4275461"/>
                <a:gd name="connsiteX80" fmla="*/ 940510 w 3619883"/>
                <a:gd name="connsiteY80" fmla="*/ 114265 h 4275461"/>
                <a:gd name="connsiteX81" fmla="*/ 1082712 w 3619883"/>
                <a:gd name="connsiteY81" fmla="*/ 144543 h 4275461"/>
                <a:gd name="connsiteX82" fmla="*/ 1205348 w 3619883"/>
                <a:gd name="connsiteY82" fmla="*/ 120753 h 4275461"/>
                <a:gd name="connsiteX83" fmla="*/ 1271764 w 3619883"/>
                <a:gd name="connsiteY83" fmla="*/ 117956 h 4275461"/>
                <a:gd name="connsiteX84" fmla="*/ 1315583 w 3619883"/>
                <a:gd name="connsiteY84" fmla="*/ 125912 h 4275461"/>
                <a:gd name="connsiteX85" fmla="*/ 1359125 w 3619883"/>
                <a:gd name="connsiteY85" fmla="*/ 139761 h 4275461"/>
                <a:gd name="connsiteX86" fmla="*/ 1391919 w 3619883"/>
                <a:gd name="connsiteY86" fmla="*/ 147202 h 4275461"/>
                <a:gd name="connsiteX87" fmla="*/ 1436563 w 3619883"/>
                <a:gd name="connsiteY87" fmla="*/ 137480 h 4275461"/>
                <a:gd name="connsiteX88" fmla="*/ 1471566 w 3619883"/>
                <a:gd name="connsiteY88" fmla="*/ 97777 h 4275461"/>
                <a:gd name="connsiteX89" fmla="*/ 1505739 w 3619883"/>
                <a:gd name="connsiteY89" fmla="*/ 75753 h 4275461"/>
                <a:gd name="connsiteX90" fmla="*/ 1590891 w 3619883"/>
                <a:gd name="connsiteY90" fmla="*/ 144702 h 4275461"/>
                <a:gd name="connsiteX91" fmla="*/ 1625616 w 3619883"/>
                <a:gd name="connsiteY91" fmla="*/ 110893 h 4275461"/>
                <a:gd name="connsiteX92" fmla="*/ 1658964 w 3619883"/>
                <a:gd name="connsiteY92" fmla="*/ 106547 h 4275461"/>
                <a:gd name="connsiteX93" fmla="*/ 1746598 w 3619883"/>
                <a:gd name="connsiteY93" fmla="*/ 122460 h 4275461"/>
                <a:gd name="connsiteX94" fmla="*/ 1811913 w 3619883"/>
                <a:gd name="connsiteY94" fmla="*/ 143234 h 4275461"/>
                <a:gd name="connsiteX95" fmla="*/ 1856557 w 3619883"/>
                <a:gd name="connsiteY95" fmla="*/ 133511 h 4275461"/>
                <a:gd name="connsiteX96" fmla="*/ 2066003 w 3619883"/>
                <a:gd name="connsiteY96" fmla="*/ 143313 h 4275461"/>
                <a:gd name="connsiteX97" fmla="*/ 2177615 w 3619883"/>
                <a:gd name="connsiteY97" fmla="*/ 119007 h 4275461"/>
                <a:gd name="connsiteX98" fmla="*/ 2255883 w 3619883"/>
                <a:gd name="connsiteY98" fmla="*/ 99047 h 4275461"/>
                <a:gd name="connsiteX99" fmla="*/ 2344622 w 3619883"/>
                <a:gd name="connsiteY99" fmla="*/ 91388 h 4275461"/>
                <a:gd name="connsiteX100" fmla="*/ 2455682 w 3619883"/>
                <a:gd name="connsiteY100" fmla="*/ 78869 h 4275461"/>
                <a:gd name="connsiteX101" fmla="*/ 2632609 w 3619883"/>
                <a:gd name="connsiteY101" fmla="*/ 75338 h 4275461"/>
                <a:gd name="connsiteX102" fmla="*/ 2742291 w 3619883"/>
                <a:gd name="connsiteY102" fmla="*/ 92282 h 4275461"/>
                <a:gd name="connsiteX103" fmla="*/ 2851974 w 3619883"/>
                <a:gd name="connsiteY103" fmla="*/ 109227 h 4275461"/>
                <a:gd name="connsiteX104" fmla="*/ 2907643 w 3619883"/>
                <a:gd name="connsiteY104" fmla="*/ 100020 h 4275461"/>
                <a:gd name="connsiteX105" fmla="*/ 2944022 w 3619883"/>
                <a:gd name="connsiteY105" fmla="*/ 30853 h 4275461"/>
                <a:gd name="connsiteX106" fmla="*/ 3022289 w 3619883"/>
                <a:gd name="connsiteY106" fmla="*/ 10893 h 4275461"/>
                <a:gd name="connsiteX107" fmla="*/ 3054807 w 3619883"/>
                <a:gd name="connsiteY107" fmla="*/ 24226 h 4275461"/>
                <a:gd name="connsiteX108" fmla="*/ 3141892 w 3619883"/>
                <a:gd name="connsiteY108" fmla="*/ 51925 h 4275461"/>
                <a:gd name="connsiteX109" fmla="*/ 3185711 w 3619883"/>
                <a:gd name="connsiteY109" fmla="*/ 59881 h 4275461"/>
                <a:gd name="connsiteX110" fmla="*/ 3219056 w 3619883"/>
                <a:gd name="connsiteY110" fmla="*/ 55536 h 4275461"/>
                <a:gd name="connsiteX111" fmla="*/ 3263425 w 3619883"/>
                <a:gd name="connsiteY111" fmla="*/ 51706 h 4275461"/>
                <a:gd name="connsiteX112" fmla="*/ 3296219 w 3619883"/>
                <a:gd name="connsiteY112" fmla="*/ 59147 h 4275461"/>
                <a:gd name="connsiteX113" fmla="*/ 3319094 w 3619883"/>
                <a:gd name="connsiteY113" fmla="*/ 42500 h 4275461"/>
                <a:gd name="connsiteX114" fmla="*/ 3420511 w 3619883"/>
                <a:gd name="connsiteY114" fmla="*/ 0 h 4275461"/>
                <a:gd name="connsiteX115" fmla="*/ 3453305 w 3619883"/>
                <a:gd name="connsiteY115" fmla="*/ 7440 h 4275461"/>
                <a:gd name="connsiteX116" fmla="*/ 3496571 w 3619883"/>
                <a:gd name="connsiteY116" fmla="*/ 27182 h 4275461"/>
                <a:gd name="connsiteX117" fmla="*/ 3602117 w 3619883"/>
                <a:gd name="connsiteY117" fmla="*/ 132521 h 4275461"/>
                <a:gd name="connsiteX118" fmla="*/ 3619883 w 3619883"/>
                <a:gd name="connsiteY118" fmla="*/ 140049 h 4275461"/>
                <a:gd name="connsiteX119" fmla="*/ 3619883 w 3619883"/>
                <a:gd name="connsiteY11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3951392 h 4275461"/>
                <a:gd name="connsiteX11" fmla="*/ 2027068 w 3619883"/>
                <a:gd name="connsiteY11" fmla="*/ 4128157 h 4275461"/>
                <a:gd name="connsiteX12" fmla="*/ 2079759 w 3619883"/>
                <a:gd name="connsiteY12" fmla="*/ 4128157 h 4275461"/>
                <a:gd name="connsiteX13" fmla="*/ 2079759 w 3619883"/>
                <a:gd name="connsiteY13" fmla="*/ 4275461 h 4275461"/>
                <a:gd name="connsiteX14" fmla="*/ 1824703 w 3619883"/>
                <a:gd name="connsiteY14" fmla="*/ 4275461 h 4275461"/>
                <a:gd name="connsiteX15" fmla="*/ 1834468 w 3619883"/>
                <a:gd name="connsiteY15" fmla="*/ 4128157 h 4275461"/>
                <a:gd name="connsiteX16" fmla="*/ 1893894 w 3619883"/>
                <a:gd name="connsiteY16" fmla="*/ 4128157 h 4275461"/>
                <a:gd name="connsiteX17" fmla="*/ 1893894 w 3619883"/>
                <a:gd name="connsiteY17" fmla="*/ 3951392 h 4275461"/>
                <a:gd name="connsiteX18" fmla="*/ 1716110 w 3619883"/>
                <a:gd name="connsiteY18" fmla="*/ 3951392 h 4275461"/>
                <a:gd name="connsiteX19" fmla="*/ 1716110 w 3619883"/>
                <a:gd name="connsiteY19" fmla="*/ 4006431 h 4275461"/>
                <a:gd name="connsiteX20" fmla="*/ 1703447 w 3619883"/>
                <a:gd name="connsiteY20" fmla="*/ 4007960 h 4275461"/>
                <a:gd name="connsiteX21" fmla="*/ 1716110 w 3619883"/>
                <a:gd name="connsiteY21" fmla="*/ 4044284 h 4275461"/>
                <a:gd name="connsiteX22" fmla="*/ 1716110 w 3619883"/>
                <a:gd name="connsiteY22" fmla="*/ 4128157 h 4275461"/>
                <a:gd name="connsiteX23" fmla="*/ 1745346 w 3619883"/>
                <a:gd name="connsiteY23" fmla="*/ 4128157 h 4275461"/>
                <a:gd name="connsiteX24" fmla="*/ 1796694 w 3619883"/>
                <a:gd name="connsiteY24" fmla="*/ 4275461 h 4275461"/>
                <a:gd name="connsiteX25" fmla="*/ 1558844 w 3619883"/>
                <a:gd name="connsiteY25" fmla="*/ 4275461 h 4275461"/>
                <a:gd name="connsiteX26" fmla="*/ 1517252 w 3619883"/>
                <a:gd name="connsiteY26" fmla="*/ 4128157 h 4275461"/>
                <a:gd name="connsiteX27" fmla="*/ 1582936 w 3619883"/>
                <a:gd name="connsiteY27" fmla="*/ 4128157 h 4275461"/>
                <a:gd name="connsiteX28" fmla="*/ 1582936 w 3619883"/>
                <a:gd name="connsiteY28" fmla="*/ 3951392 h 4275461"/>
                <a:gd name="connsiteX29" fmla="*/ 1405151 w 3619883"/>
                <a:gd name="connsiteY29" fmla="*/ 3951392 h 4275461"/>
                <a:gd name="connsiteX30" fmla="*/ 1405151 w 3619883"/>
                <a:gd name="connsiteY30" fmla="*/ 4128157 h 4275461"/>
                <a:gd name="connsiteX31" fmla="*/ 1468988 w 3619883"/>
                <a:gd name="connsiteY31" fmla="*/ 4128157 h 4275461"/>
                <a:gd name="connsiteX32" fmla="*/ 1427396 w 3619883"/>
                <a:gd name="connsiteY32" fmla="*/ 4275461 h 4275461"/>
                <a:gd name="connsiteX33" fmla="*/ 1210751 w 3619883"/>
                <a:gd name="connsiteY33" fmla="*/ 4275461 h 4275461"/>
                <a:gd name="connsiteX34" fmla="*/ 1210751 w 3619883"/>
                <a:gd name="connsiteY34" fmla="*/ 4128157 h 4275461"/>
                <a:gd name="connsiteX35" fmla="*/ 1271978 w 3619883"/>
                <a:gd name="connsiteY35" fmla="*/ 4128157 h 4275461"/>
                <a:gd name="connsiteX36" fmla="*/ 1271978 w 3619883"/>
                <a:gd name="connsiteY36" fmla="*/ 3951392 h 4275461"/>
                <a:gd name="connsiteX37" fmla="*/ 1094193 w 3619883"/>
                <a:gd name="connsiteY37" fmla="*/ 3951392 h 4275461"/>
                <a:gd name="connsiteX38" fmla="*/ 1094193 w 3619883"/>
                <a:gd name="connsiteY38" fmla="*/ 4128157 h 4275461"/>
                <a:gd name="connsiteX39" fmla="*/ 1140354 w 3619883"/>
                <a:gd name="connsiteY39" fmla="*/ 4128157 h 4275461"/>
                <a:gd name="connsiteX40" fmla="*/ 1140354 w 3619883"/>
                <a:gd name="connsiteY40" fmla="*/ 4275461 h 4275461"/>
                <a:gd name="connsiteX41" fmla="*/ 953807 w 3619883"/>
                <a:gd name="connsiteY41" fmla="*/ 4275461 h 4275461"/>
                <a:gd name="connsiteX42" fmla="*/ 912215 w 3619883"/>
                <a:gd name="connsiteY42" fmla="*/ 4128157 h 4275461"/>
                <a:gd name="connsiteX43" fmla="*/ 961020 w 3619883"/>
                <a:gd name="connsiteY43" fmla="*/ 4128157 h 4275461"/>
                <a:gd name="connsiteX44" fmla="*/ 961020 w 3619883"/>
                <a:gd name="connsiteY44" fmla="*/ 3951392 h 4275461"/>
                <a:gd name="connsiteX45" fmla="*/ 783235 w 3619883"/>
                <a:gd name="connsiteY45" fmla="*/ 3951392 h 4275461"/>
                <a:gd name="connsiteX46" fmla="*/ 783235 w 3619883"/>
                <a:gd name="connsiteY46" fmla="*/ 4128157 h 4275461"/>
                <a:gd name="connsiteX47" fmla="*/ 871024 w 3619883"/>
                <a:gd name="connsiteY47" fmla="*/ 4128157 h 4275461"/>
                <a:gd name="connsiteX48" fmla="*/ 829432 w 3619883"/>
                <a:gd name="connsiteY48" fmla="*/ 4275461 h 4275461"/>
                <a:gd name="connsiteX49" fmla="*/ 611484 w 3619883"/>
                <a:gd name="connsiteY49" fmla="*/ 4275461 h 4275461"/>
                <a:gd name="connsiteX50" fmla="*/ 621247 w 3619883"/>
                <a:gd name="connsiteY50" fmla="*/ 4128157 h 4275461"/>
                <a:gd name="connsiteX51" fmla="*/ 650062 w 3619883"/>
                <a:gd name="connsiteY51" fmla="*/ 4128157 h 4275461"/>
                <a:gd name="connsiteX52" fmla="*/ 650062 w 3619883"/>
                <a:gd name="connsiteY52" fmla="*/ 3951392 h 4275461"/>
                <a:gd name="connsiteX53" fmla="*/ 472277 w 3619883"/>
                <a:gd name="connsiteY53" fmla="*/ 3951392 h 4275461"/>
                <a:gd name="connsiteX54" fmla="*/ 472277 w 3619883"/>
                <a:gd name="connsiteY54" fmla="*/ 4128157 h 4275461"/>
                <a:gd name="connsiteX55" fmla="*/ 522650 w 3619883"/>
                <a:gd name="connsiteY55" fmla="*/ 4128157 h 4275461"/>
                <a:gd name="connsiteX56" fmla="*/ 573998 w 3619883"/>
                <a:gd name="connsiteY56" fmla="*/ 4275461 h 4275461"/>
                <a:gd name="connsiteX57" fmla="*/ 336164 w 3619883"/>
                <a:gd name="connsiteY57" fmla="*/ 4275461 h 4275461"/>
                <a:gd name="connsiteX58" fmla="*/ 294572 w 3619883"/>
                <a:gd name="connsiteY58" fmla="*/ 4128157 h 4275461"/>
                <a:gd name="connsiteX59" fmla="*/ 339106 w 3619883"/>
                <a:gd name="connsiteY59" fmla="*/ 4128157 h 4275461"/>
                <a:gd name="connsiteX60" fmla="*/ 339106 w 3619883"/>
                <a:gd name="connsiteY60" fmla="*/ 3951392 h 4275461"/>
                <a:gd name="connsiteX61" fmla="*/ 161321 w 3619883"/>
                <a:gd name="connsiteY61" fmla="*/ 3951392 h 4275461"/>
                <a:gd name="connsiteX62" fmla="*/ 161321 w 3619883"/>
                <a:gd name="connsiteY62" fmla="*/ 4128157 h 4275461"/>
                <a:gd name="connsiteX63" fmla="*/ 230914 w 3619883"/>
                <a:gd name="connsiteY63" fmla="*/ 4128157 h 4275461"/>
                <a:gd name="connsiteX64" fmla="*/ 189322 w 3619883"/>
                <a:gd name="connsiteY64" fmla="*/ 4275461 h 4275461"/>
                <a:gd name="connsiteX65" fmla="*/ 0 w 3619883"/>
                <a:gd name="connsiteY65" fmla="*/ 4275461 h 4275461"/>
                <a:gd name="connsiteX66" fmla="*/ 0 w 3619883"/>
                <a:gd name="connsiteY66" fmla="*/ 42229 h 4275461"/>
                <a:gd name="connsiteX67" fmla="*/ 42464 w 3619883"/>
                <a:gd name="connsiteY67" fmla="*/ 40518 h 4275461"/>
                <a:gd name="connsiteX68" fmla="*/ 137733 w 3619883"/>
                <a:gd name="connsiteY68" fmla="*/ 35355 h 4275461"/>
                <a:gd name="connsiteX69" fmla="*/ 270565 w 3619883"/>
                <a:gd name="connsiteY69" fmla="*/ 29759 h 4275461"/>
                <a:gd name="connsiteX70" fmla="*/ 479734 w 3619883"/>
                <a:gd name="connsiteY70" fmla="*/ 45455 h 4275461"/>
                <a:gd name="connsiteX71" fmla="*/ 524103 w 3619883"/>
                <a:gd name="connsiteY71" fmla="*/ 41625 h 4275461"/>
                <a:gd name="connsiteX72" fmla="*/ 624416 w 3619883"/>
                <a:gd name="connsiteY72" fmla="*/ 22696 h 4275461"/>
                <a:gd name="connsiteX73" fmla="*/ 657762 w 3619883"/>
                <a:gd name="connsiteY73" fmla="*/ 18351 h 4275461"/>
                <a:gd name="connsiteX74" fmla="*/ 690557 w 3619883"/>
                <a:gd name="connsiteY74" fmla="*/ 25792 h 4275461"/>
                <a:gd name="connsiteX75" fmla="*/ 745123 w 3619883"/>
                <a:gd name="connsiteY75" fmla="*/ 40157 h 4275461"/>
                <a:gd name="connsiteX76" fmla="*/ 789493 w 3619883"/>
                <a:gd name="connsiteY76" fmla="*/ 36327 h 4275461"/>
                <a:gd name="connsiteX77" fmla="*/ 854255 w 3619883"/>
                <a:gd name="connsiteY77" fmla="*/ 68887 h 4275461"/>
                <a:gd name="connsiteX78" fmla="*/ 897520 w 3619883"/>
                <a:gd name="connsiteY78" fmla="*/ 88629 h 4275461"/>
                <a:gd name="connsiteX79" fmla="*/ 940510 w 3619883"/>
                <a:gd name="connsiteY79" fmla="*/ 114265 h 4275461"/>
                <a:gd name="connsiteX80" fmla="*/ 1082712 w 3619883"/>
                <a:gd name="connsiteY80" fmla="*/ 144543 h 4275461"/>
                <a:gd name="connsiteX81" fmla="*/ 1205348 w 3619883"/>
                <a:gd name="connsiteY81" fmla="*/ 120753 h 4275461"/>
                <a:gd name="connsiteX82" fmla="*/ 1271764 w 3619883"/>
                <a:gd name="connsiteY82" fmla="*/ 117956 h 4275461"/>
                <a:gd name="connsiteX83" fmla="*/ 1315583 w 3619883"/>
                <a:gd name="connsiteY83" fmla="*/ 125912 h 4275461"/>
                <a:gd name="connsiteX84" fmla="*/ 1359125 w 3619883"/>
                <a:gd name="connsiteY84" fmla="*/ 139761 h 4275461"/>
                <a:gd name="connsiteX85" fmla="*/ 1391919 w 3619883"/>
                <a:gd name="connsiteY85" fmla="*/ 147202 h 4275461"/>
                <a:gd name="connsiteX86" fmla="*/ 1436563 w 3619883"/>
                <a:gd name="connsiteY86" fmla="*/ 137480 h 4275461"/>
                <a:gd name="connsiteX87" fmla="*/ 1471566 w 3619883"/>
                <a:gd name="connsiteY87" fmla="*/ 97777 h 4275461"/>
                <a:gd name="connsiteX88" fmla="*/ 1505739 w 3619883"/>
                <a:gd name="connsiteY88" fmla="*/ 75753 h 4275461"/>
                <a:gd name="connsiteX89" fmla="*/ 1590891 w 3619883"/>
                <a:gd name="connsiteY89" fmla="*/ 144702 h 4275461"/>
                <a:gd name="connsiteX90" fmla="*/ 1625616 w 3619883"/>
                <a:gd name="connsiteY90" fmla="*/ 110893 h 4275461"/>
                <a:gd name="connsiteX91" fmla="*/ 1658964 w 3619883"/>
                <a:gd name="connsiteY91" fmla="*/ 106547 h 4275461"/>
                <a:gd name="connsiteX92" fmla="*/ 1746598 w 3619883"/>
                <a:gd name="connsiteY92" fmla="*/ 122460 h 4275461"/>
                <a:gd name="connsiteX93" fmla="*/ 1811913 w 3619883"/>
                <a:gd name="connsiteY93" fmla="*/ 143234 h 4275461"/>
                <a:gd name="connsiteX94" fmla="*/ 1856557 w 3619883"/>
                <a:gd name="connsiteY94" fmla="*/ 133511 h 4275461"/>
                <a:gd name="connsiteX95" fmla="*/ 2066003 w 3619883"/>
                <a:gd name="connsiteY95" fmla="*/ 143313 h 4275461"/>
                <a:gd name="connsiteX96" fmla="*/ 2177615 w 3619883"/>
                <a:gd name="connsiteY96" fmla="*/ 119007 h 4275461"/>
                <a:gd name="connsiteX97" fmla="*/ 2255883 w 3619883"/>
                <a:gd name="connsiteY97" fmla="*/ 99047 h 4275461"/>
                <a:gd name="connsiteX98" fmla="*/ 2344622 w 3619883"/>
                <a:gd name="connsiteY98" fmla="*/ 91388 h 4275461"/>
                <a:gd name="connsiteX99" fmla="*/ 2455682 w 3619883"/>
                <a:gd name="connsiteY99" fmla="*/ 78869 h 4275461"/>
                <a:gd name="connsiteX100" fmla="*/ 2632609 w 3619883"/>
                <a:gd name="connsiteY100" fmla="*/ 75338 h 4275461"/>
                <a:gd name="connsiteX101" fmla="*/ 2742291 w 3619883"/>
                <a:gd name="connsiteY101" fmla="*/ 92282 h 4275461"/>
                <a:gd name="connsiteX102" fmla="*/ 2851974 w 3619883"/>
                <a:gd name="connsiteY102" fmla="*/ 109227 h 4275461"/>
                <a:gd name="connsiteX103" fmla="*/ 2907643 w 3619883"/>
                <a:gd name="connsiteY103" fmla="*/ 100020 h 4275461"/>
                <a:gd name="connsiteX104" fmla="*/ 2944022 w 3619883"/>
                <a:gd name="connsiteY104" fmla="*/ 30853 h 4275461"/>
                <a:gd name="connsiteX105" fmla="*/ 3022289 w 3619883"/>
                <a:gd name="connsiteY105" fmla="*/ 10893 h 4275461"/>
                <a:gd name="connsiteX106" fmla="*/ 3054807 w 3619883"/>
                <a:gd name="connsiteY106" fmla="*/ 24226 h 4275461"/>
                <a:gd name="connsiteX107" fmla="*/ 3141892 w 3619883"/>
                <a:gd name="connsiteY107" fmla="*/ 51925 h 4275461"/>
                <a:gd name="connsiteX108" fmla="*/ 3185711 w 3619883"/>
                <a:gd name="connsiteY108" fmla="*/ 59881 h 4275461"/>
                <a:gd name="connsiteX109" fmla="*/ 3219056 w 3619883"/>
                <a:gd name="connsiteY109" fmla="*/ 55536 h 4275461"/>
                <a:gd name="connsiteX110" fmla="*/ 3263425 w 3619883"/>
                <a:gd name="connsiteY110" fmla="*/ 51706 h 4275461"/>
                <a:gd name="connsiteX111" fmla="*/ 3296219 w 3619883"/>
                <a:gd name="connsiteY111" fmla="*/ 59147 h 4275461"/>
                <a:gd name="connsiteX112" fmla="*/ 3319094 w 3619883"/>
                <a:gd name="connsiteY112" fmla="*/ 42500 h 4275461"/>
                <a:gd name="connsiteX113" fmla="*/ 3420511 w 3619883"/>
                <a:gd name="connsiteY113" fmla="*/ 0 h 4275461"/>
                <a:gd name="connsiteX114" fmla="*/ 3453305 w 3619883"/>
                <a:gd name="connsiteY114" fmla="*/ 7440 h 4275461"/>
                <a:gd name="connsiteX115" fmla="*/ 3496571 w 3619883"/>
                <a:gd name="connsiteY115" fmla="*/ 27182 h 4275461"/>
                <a:gd name="connsiteX116" fmla="*/ 3602117 w 3619883"/>
                <a:gd name="connsiteY116" fmla="*/ 132521 h 4275461"/>
                <a:gd name="connsiteX117" fmla="*/ 3619883 w 3619883"/>
                <a:gd name="connsiteY117" fmla="*/ 140049 h 4275461"/>
                <a:gd name="connsiteX118" fmla="*/ 3619883 w 3619883"/>
                <a:gd name="connsiteY11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4128157 h 4275461"/>
                <a:gd name="connsiteX11" fmla="*/ 2079759 w 3619883"/>
                <a:gd name="connsiteY11" fmla="*/ 4128157 h 4275461"/>
                <a:gd name="connsiteX12" fmla="*/ 2079759 w 3619883"/>
                <a:gd name="connsiteY12" fmla="*/ 4275461 h 4275461"/>
                <a:gd name="connsiteX13" fmla="*/ 1824703 w 3619883"/>
                <a:gd name="connsiteY13" fmla="*/ 4275461 h 4275461"/>
                <a:gd name="connsiteX14" fmla="*/ 1834468 w 3619883"/>
                <a:gd name="connsiteY14" fmla="*/ 4128157 h 4275461"/>
                <a:gd name="connsiteX15" fmla="*/ 1893894 w 3619883"/>
                <a:gd name="connsiteY15" fmla="*/ 4128157 h 4275461"/>
                <a:gd name="connsiteX16" fmla="*/ 1893894 w 3619883"/>
                <a:gd name="connsiteY16" fmla="*/ 3951392 h 4275461"/>
                <a:gd name="connsiteX17" fmla="*/ 1716110 w 3619883"/>
                <a:gd name="connsiteY17" fmla="*/ 3951392 h 4275461"/>
                <a:gd name="connsiteX18" fmla="*/ 1716110 w 3619883"/>
                <a:gd name="connsiteY18" fmla="*/ 4006431 h 4275461"/>
                <a:gd name="connsiteX19" fmla="*/ 1703447 w 3619883"/>
                <a:gd name="connsiteY19" fmla="*/ 4007960 h 4275461"/>
                <a:gd name="connsiteX20" fmla="*/ 1716110 w 3619883"/>
                <a:gd name="connsiteY20" fmla="*/ 4044284 h 4275461"/>
                <a:gd name="connsiteX21" fmla="*/ 1716110 w 3619883"/>
                <a:gd name="connsiteY21" fmla="*/ 4128157 h 4275461"/>
                <a:gd name="connsiteX22" fmla="*/ 1745346 w 3619883"/>
                <a:gd name="connsiteY22" fmla="*/ 4128157 h 4275461"/>
                <a:gd name="connsiteX23" fmla="*/ 1796694 w 3619883"/>
                <a:gd name="connsiteY23" fmla="*/ 4275461 h 4275461"/>
                <a:gd name="connsiteX24" fmla="*/ 1558844 w 3619883"/>
                <a:gd name="connsiteY24" fmla="*/ 4275461 h 4275461"/>
                <a:gd name="connsiteX25" fmla="*/ 1517252 w 3619883"/>
                <a:gd name="connsiteY25" fmla="*/ 4128157 h 4275461"/>
                <a:gd name="connsiteX26" fmla="*/ 1582936 w 3619883"/>
                <a:gd name="connsiteY26" fmla="*/ 4128157 h 4275461"/>
                <a:gd name="connsiteX27" fmla="*/ 1582936 w 3619883"/>
                <a:gd name="connsiteY27" fmla="*/ 3951392 h 4275461"/>
                <a:gd name="connsiteX28" fmla="*/ 1405151 w 3619883"/>
                <a:gd name="connsiteY28" fmla="*/ 3951392 h 4275461"/>
                <a:gd name="connsiteX29" fmla="*/ 1405151 w 3619883"/>
                <a:gd name="connsiteY29" fmla="*/ 4128157 h 4275461"/>
                <a:gd name="connsiteX30" fmla="*/ 1468988 w 3619883"/>
                <a:gd name="connsiteY30" fmla="*/ 4128157 h 4275461"/>
                <a:gd name="connsiteX31" fmla="*/ 1427396 w 3619883"/>
                <a:gd name="connsiteY31" fmla="*/ 4275461 h 4275461"/>
                <a:gd name="connsiteX32" fmla="*/ 1210751 w 3619883"/>
                <a:gd name="connsiteY32" fmla="*/ 4275461 h 4275461"/>
                <a:gd name="connsiteX33" fmla="*/ 1210751 w 3619883"/>
                <a:gd name="connsiteY33" fmla="*/ 4128157 h 4275461"/>
                <a:gd name="connsiteX34" fmla="*/ 1271978 w 3619883"/>
                <a:gd name="connsiteY34" fmla="*/ 4128157 h 4275461"/>
                <a:gd name="connsiteX35" fmla="*/ 1271978 w 3619883"/>
                <a:gd name="connsiteY35" fmla="*/ 3951392 h 4275461"/>
                <a:gd name="connsiteX36" fmla="*/ 1094193 w 3619883"/>
                <a:gd name="connsiteY36" fmla="*/ 3951392 h 4275461"/>
                <a:gd name="connsiteX37" fmla="*/ 1094193 w 3619883"/>
                <a:gd name="connsiteY37" fmla="*/ 4128157 h 4275461"/>
                <a:gd name="connsiteX38" fmla="*/ 1140354 w 3619883"/>
                <a:gd name="connsiteY38" fmla="*/ 4128157 h 4275461"/>
                <a:gd name="connsiteX39" fmla="*/ 1140354 w 3619883"/>
                <a:gd name="connsiteY39" fmla="*/ 4275461 h 4275461"/>
                <a:gd name="connsiteX40" fmla="*/ 953807 w 3619883"/>
                <a:gd name="connsiteY40" fmla="*/ 4275461 h 4275461"/>
                <a:gd name="connsiteX41" fmla="*/ 912215 w 3619883"/>
                <a:gd name="connsiteY41" fmla="*/ 4128157 h 4275461"/>
                <a:gd name="connsiteX42" fmla="*/ 961020 w 3619883"/>
                <a:gd name="connsiteY42" fmla="*/ 4128157 h 4275461"/>
                <a:gd name="connsiteX43" fmla="*/ 961020 w 3619883"/>
                <a:gd name="connsiteY43" fmla="*/ 3951392 h 4275461"/>
                <a:gd name="connsiteX44" fmla="*/ 783235 w 3619883"/>
                <a:gd name="connsiteY44" fmla="*/ 3951392 h 4275461"/>
                <a:gd name="connsiteX45" fmla="*/ 783235 w 3619883"/>
                <a:gd name="connsiteY45" fmla="*/ 4128157 h 4275461"/>
                <a:gd name="connsiteX46" fmla="*/ 871024 w 3619883"/>
                <a:gd name="connsiteY46" fmla="*/ 4128157 h 4275461"/>
                <a:gd name="connsiteX47" fmla="*/ 829432 w 3619883"/>
                <a:gd name="connsiteY47" fmla="*/ 4275461 h 4275461"/>
                <a:gd name="connsiteX48" fmla="*/ 611484 w 3619883"/>
                <a:gd name="connsiteY48" fmla="*/ 4275461 h 4275461"/>
                <a:gd name="connsiteX49" fmla="*/ 621247 w 3619883"/>
                <a:gd name="connsiteY49" fmla="*/ 4128157 h 4275461"/>
                <a:gd name="connsiteX50" fmla="*/ 650062 w 3619883"/>
                <a:gd name="connsiteY50" fmla="*/ 4128157 h 4275461"/>
                <a:gd name="connsiteX51" fmla="*/ 650062 w 3619883"/>
                <a:gd name="connsiteY51" fmla="*/ 3951392 h 4275461"/>
                <a:gd name="connsiteX52" fmla="*/ 472277 w 3619883"/>
                <a:gd name="connsiteY52" fmla="*/ 3951392 h 4275461"/>
                <a:gd name="connsiteX53" fmla="*/ 472277 w 3619883"/>
                <a:gd name="connsiteY53" fmla="*/ 4128157 h 4275461"/>
                <a:gd name="connsiteX54" fmla="*/ 522650 w 3619883"/>
                <a:gd name="connsiteY54" fmla="*/ 4128157 h 4275461"/>
                <a:gd name="connsiteX55" fmla="*/ 573998 w 3619883"/>
                <a:gd name="connsiteY55" fmla="*/ 4275461 h 4275461"/>
                <a:gd name="connsiteX56" fmla="*/ 336164 w 3619883"/>
                <a:gd name="connsiteY56" fmla="*/ 4275461 h 4275461"/>
                <a:gd name="connsiteX57" fmla="*/ 294572 w 3619883"/>
                <a:gd name="connsiteY57" fmla="*/ 4128157 h 4275461"/>
                <a:gd name="connsiteX58" fmla="*/ 339106 w 3619883"/>
                <a:gd name="connsiteY58" fmla="*/ 4128157 h 4275461"/>
                <a:gd name="connsiteX59" fmla="*/ 339106 w 3619883"/>
                <a:gd name="connsiteY59" fmla="*/ 3951392 h 4275461"/>
                <a:gd name="connsiteX60" fmla="*/ 161321 w 3619883"/>
                <a:gd name="connsiteY60" fmla="*/ 3951392 h 4275461"/>
                <a:gd name="connsiteX61" fmla="*/ 161321 w 3619883"/>
                <a:gd name="connsiteY61" fmla="*/ 4128157 h 4275461"/>
                <a:gd name="connsiteX62" fmla="*/ 230914 w 3619883"/>
                <a:gd name="connsiteY62" fmla="*/ 4128157 h 4275461"/>
                <a:gd name="connsiteX63" fmla="*/ 189322 w 3619883"/>
                <a:gd name="connsiteY63" fmla="*/ 4275461 h 4275461"/>
                <a:gd name="connsiteX64" fmla="*/ 0 w 3619883"/>
                <a:gd name="connsiteY64" fmla="*/ 4275461 h 4275461"/>
                <a:gd name="connsiteX65" fmla="*/ 0 w 3619883"/>
                <a:gd name="connsiteY65" fmla="*/ 42229 h 4275461"/>
                <a:gd name="connsiteX66" fmla="*/ 42464 w 3619883"/>
                <a:gd name="connsiteY66" fmla="*/ 40518 h 4275461"/>
                <a:gd name="connsiteX67" fmla="*/ 137733 w 3619883"/>
                <a:gd name="connsiteY67" fmla="*/ 35355 h 4275461"/>
                <a:gd name="connsiteX68" fmla="*/ 270565 w 3619883"/>
                <a:gd name="connsiteY68" fmla="*/ 29759 h 4275461"/>
                <a:gd name="connsiteX69" fmla="*/ 479734 w 3619883"/>
                <a:gd name="connsiteY69" fmla="*/ 45455 h 4275461"/>
                <a:gd name="connsiteX70" fmla="*/ 524103 w 3619883"/>
                <a:gd name="connsiteY70" fmla="*/ 41625 h 4275461"/>
                <a:gd name="connsiteX71" fmla="*/ 624416 w 3619883"/>
                <a:gd name="connsiteY71" fmla="*/ 22696 h 4275461"/>
                <a:gd name="connsiteX72" fmla="*/ 657762 w 3619883"/>
                <a:gd name="connsiteY72" fmla="*/ 18351 h 4275461"/>
                <a:gd name="connsiteX73" fmla="*/ 690557 w 3619883"/>
                <a:gd name="connsiteY73" fmla="*/ 25792 h 4275461"/>
                <a:gd name="connsiteX74" fmla="*/ 745123 w 3619883"/>
                <a:gd name="connsiteY74" fmla="*/ 40157 h 4275461"/>
                <a:gd name="connsiteX75" fmla="*/ 789493 w 3619883"/>
                <a:gd name="connsiteY75" fmla="*/ 36327 h 4275461"/>
                <a:gd name="connsiteX76" fmla="*/ 854255 w 3619883"/>
                <a:gd name="connsiteY76" fmla="*/ 68887 h 4275461"/>
                <a:gd name="connsiteX77" fmla="*/ 897520 w 3619883"/>
                <a:gd name="connsiteY77" fmla="*/ 88629 h 4275461"/>
                <a:gd name="connsiteX78" fmla="*/ 940510 w 3619883"/>
                <a:gd name="connsiteY78" fmla="*/ 114265 h 4275461"/>
                <a:gd name="connsiteX79" fmla="*/ 1082712 w 3619883"/>
                <a:gd name="connsiteY79" fmla="*/ 144543 h 4275461"/>
                <a:gd name="connsiteX80" fmla="*/ 1205348 w 3619883"/>
                <a:gd name="connsiteY80" fmla="*/ 120753 h 4275461"/>
                <a:gd name="connsiteX81" fmla="*/ 1271764 w 3619883"/>
                <a:gd name="connsiteY81" fmla="*/ 117956 h 4275461"/>
                <a:gd name="connsiteX82" fmla="*/ 1315583 w 3619883"/>
                <a:gd name="connsiteY82" fmla="*/ 125912 h 4275461"/>
                <a:gd name="connsiteX83" fmla="*/ 1359125 w 3619883"/>
                <a:gd name="connsiteY83" fmla="*/ 139761 h 4275461"/>
                <a:gd name="connsiteX84" fmla="*/ 1391919 w 3619883"/>
                <a:gd name="connsiteY84" fmla="*/ 147202 h 4275461"/>
                <a:gd name="connsiteX85" fmla="*/ 1436563 w 3619883"/>
                <a:gd name="connsiteY85" fmla="*/ 137480 h 4275461"/>
                <a:gd name="connsiteX86" fmla="*/ 1471566 w 3619883"/>
                <a:gd name="connsiteY86" fmla="*/ 97777 h 4275461"/>
                <a:gd name="connsiteX87" fmla="*/ 1505739 w 3619883"/>
                <a:gd name="connsiteY87" fmla="*/ 75753 h 4275461"/>
                <a:gd name="connsiteX88" fmla="*/ 1590891 w 3619883"/>
                <a:gd name="connsiteY88" fmla="*/ 144702 h 4275461"/>
                <a:gd name="connsiteX89" fmla="*/ 1625616 w 3619883"/>
                <a:gd name="connsiteY89" fmla="*/ 110893 h 4275461"/>
                <a:gd name="connsiteX90" fmla="*/ 1658964 w 3619883"/>
                <a:gd name="connsiteY90" fmla="*/ 106547 h 4275461"/>
                <a:gd name="connsiteX91" fmla="*/ 1746598 w 3619883"/>
                <a:gd name="connsiteY91" fmla="*/ 122460 h 4275461"/>
                <a:gd name="connsiteX92" fmla="*/ 1811913 w 3619883"/>
                <a:gd name="connsiteY92" fmla="*/ 143234 h 4275461"/>
                <a:gd name="connsiteX93" fmla="*/ 1856557 w 3619883"/>
                <a:gd name="connsiteY93" fmla="*/ 133511 h 4275461"/>
                <a:gd name="connsiteX94" fmla="*/ 2066003 w 3619883"/>
                <a:gd name="connsiteY94" fmla="*/ 143313 h 4275461"/>
                <a:gd name="connsiteX95" fmla="*/ 2177615 w 3619883"/>
                <a:gd name="connsiteY95" fmla="*/ 119007 h 4275461"/>
                <a:gd name="connsiteX96" fmla="*/ 2255883 w 3619883"/>
                <a:gd name="connsiteY96" fmla="*/ 99047 h 4275461"/>
                <a:gd name="connsiteX97" fmla="*/ 2344622 w 3619883"/>
                <a:gd name="connsiteY97" fmla="*/ 91388 h 4275461"/>
                <a:gd name="connsiteX98" fmla="*/ 2455682 w 3619883"/>
                <a:gd name="connsiteY98" fmla="*/ 78869 h 4275461"/>
                <a:gd name="connsiteX99" fmla="*/ 2632609 w 3619883"/>
                <a:gd name="connsiteY99" fmla="*/ 75338 h 4275461"/>
                <a:gd name="connsiteX100" fmla="*/ 2742291 w 3619883"/>
                <a:gd name="connsiteY100" fmla="*/ 92282 h 4275461"/>
                <a:gd name="connsiteX101" fmla="*/ 2851974 w 3619883"/>
                <a:gd name="connsiteY101" fmla="*/ 109227 h 4275461"/>
                <a:gd name="connsiteX102" fmla="*/ 2907643 w 3619883"/>
                <a:gd name="connsiteY102" fmla="*/ 100020 h 4275461"/>
                <a:gd name="connsiteX103" fmla="*/ 2944022 w 3619883"/>
                <a:gd name="connsiteY103" fmla="*/ 30853 h 4275461"/>
                <a:gd name="connsiteX104" fmla="*/ 3022289 w 3619883"/>
                <a:gd name="connsiteY104" fmla="*/ 10893 h 4275461"/>
                <a:gd name="connsiteX105" fmla="*/ 3054807 w 3619883"/>
                <a:gd name="connsiteY105" fmla="*/ 24226 h 4275461"/>
                <a:gd name="connsiteX106" fmla="*/ 3141892 w 3619883"/>
                <a:gd name="connsiteY106" fmla="*/ 51925 h 4275461"/>
                <a:gd name="connsiteX107" fmla="*/ 3185711 w 3619883"/>
                <a:gd name="connsiteY107" fmla="*/ 59881 h 4275461"/>
                <a:gd name="connsiteX108" fmla="*/ 3219056 w 3619883"/>
                <a:gd name="connsiteY108" fmla="*/ 55536 h 4275461"/>
                <a:gd name="connsiteX109" fmla="*/ 3263425 w 3619883"/>
                <a:gd name="connsiteY109" fmla="*/ 51706 h 4275461"/>
                <a:gd name="connsiteX110" fmla="*/ 3296219 w 3619883"/>
                <a:gd name="connsiteY110" fmla="*/ 59147 h 4275461"/>
                <a:gd name="connsiteX111" fmla="*/ 3319094 w 3619883"/>
                <a:gd name="connsiteY111" fmla="*/ 42500 h 4275461"/>
                <a:gd name="connsiteX112" fmla="*/ 3420511 w 3619883"/>
                <a:gd name="connsiteY112" fmla="*/ 0 h 4275461"/>
                <a:gd name="connsiteX113" fmla="*/ 3453305 w 3619883"/>
                <a:gd name="connsiteY113" fmla="*/ 7440 h 4275461"/>
                <a:gd name="connsiteX114" fmla="*/ 3496571 w 3619883"/>
                <a:gd name="connsiteY114" fmla="*/ 27182 h 4275461"/>
                <a:gd name="connsiteX115" fmla="*/ 3602117 w 3619883"/>
                <a:gd name="connsiteY115" fmla="*/ 132521 h 4275461"/>
                <a:gd name="connsiteX116" fmla="*/ 3619883 w 3619883"/>
                <a:gd name="connsiteY116" fmla="*/ 140049 h 4275461"/>
                <a:gd name="connsiteX117" fmla="*/ 3619883 w 3619883"/>
                <a:gd name="connsiteY11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4128157 h 4275461"/>
                <a:gd name="connsiteX11" fmla="*/ 2079759 w 3619883"/>
                <a:gd name="connsiteY11" fmla="*/ 4275461 h 4275461"/>
                <a:gd name="connsiteX12" fmla="*/ 1824703 w 3619883"/>
                <a:gd name="connsiteY12" fmla="*/ 4275461 h 4275461"/>
                <a:gd name="connsiteX13" fmla="*/ 1834468 w 3619883"/>
                <a:gd name="connsiteY13" fmla="*/ 4128157 h 4275461"/>
                <a:gd name="connsiteX14" fmla="*/ 1893894 w 3619883"/>
                <a:gd name="connsiteY14" fmla="*/ 4128157 h 4275461"/>
                <a:gd name="connsiteX15" fmla="*/ 1893894 w 3619883"/>
                <a:gd name="connsiteY15" fmla="*/ 3951392 h 4275461"/>
                <a:gd name="connsiteX16" fmla="*/ 1716110 w 3619883"/>
                <a:gd name="connsiteY16" fmla="*/ 3951392 h 4275461"/>
                <a:gd name="connsiteX17" fmla="*/ 1716110 w 3619883"/>
                <a:gd name="connsiteY17" fmla="*/ 4006431 h 4275461"/>
                <a:gd name="connsiteX18" fmla="*/ 1703447 w 3619883"/>
                <a:gd name="connsiteY18" fmla="*/ 4007960 h 4275461"/>
                <a:gd name="connsiteX19" fmla="*/ 1716110 w 3619883"/>
                <a:gd name="connsiteY19" fmla="*/ 4044284 h 4275461"/>
                <a:gd name="connsiteX20" fmla="*/ 1716110 w 3619883"/>
                <a:gd name="connsiteY20" fmla="*/ 4128157 h 4275461"/>
                <a:gd name="connsiteX21" fmla="*/ 1745346 w 3619883"/>
                <a:gd name="connsiteY21" fmla="*/ 4128157 h 4275461"/>
                <a:gd name="connsiteX22" fmla="*/ 1796694 w 3619883"/>
                <a:gd name="connsiteY22" fmla="*/ 4275461 h 4275461"/>
                <a:gd name="connsiteX23" fmla="*/ 1558844 w 3619883"/>
                <a:gd name="connsiteY23" fmla="*/ 4275461 h 4275461"/>
                <a:gd name="connsiteX24" fmla="*/ 1517252 w 3619883"/>
                <a:gd name="connsiteY24" fmla="*/ 4128157 h 4275461"/>
                <a:gd name="connsiteX25" fmla="*/ 1582936 w 3619883"/>
                <a:gd name="connsiteY25" fmla="*/ 4128157 h 4275461"/>
                <a:gd name="connsiteX26" fmla="*/ 1582936 w 3619883"/>
                <a:gd name="connsiteY26" fmla="*/ 3951392 h 4275461"/>
                <a:gd name="connsiteX27" fmla="*/ 1405151 w 3619883"/>
                <a:gd name="connsiteY27" fmla="*/ 3951392 h 4275461"/>
                <a:gd name="connsiteX28" fmla="*/ 1405151 w 3619883"/>
                <a:gd name="connsiteY28" fmla="*/ 4128157 h 4275461"/>
                <a:gd name="connsiteX29" fmla="*/ 1468988 w 3619883"/>
                <a:gd name="connsiteY29" fmla="*/ 4128157 h 4275461"/>
                <a:gd name="connsiteX30" fmla="*/ 1427396 w 3619883"/>
                <a:gd name="connsiteY30" fmla="*/ 4275461 h 4275461"/>
                <a:gd name="connsiteX31" fmla="*/ 1210751 w 3619883"/>
                <a:gd name="connsiteY31" fmla="*/ 4275461 h 4275461"/>
                <a:gd name="connsiteX32" fmla="*/ 1210751 w 3619883"/>
                <a:gd name="connsiteY32" fmla="*/ 4128157 h 4275461"/>
                <a:gd name="connsiteX33" fmla="*/ 1271978 w 3619883"/>
                <a:gd name="connsiteY33" fmla="*/ 4128157 h 4275461"/>
                <a:gd name="connsiteX34" fmla="*/ 1271978 w 3619883"/>
                <a:gd name="connsiteY34" fmla="*/ 3951392 h 4275461"/>
                <a:gd name="connsiteX35" fmla="*/ 1094193 w 3619883"/>
                <a:gd name="connsiteY35" fmla="*/ 3951392 h 4275461"/>
                <a:gd name="connsiteX36" fmla="*/ 1094193 w 3619883"/>
                <a:gd name="connsiteY36" fmla="*/ 4128157 h 4275461"/>
                <a:gd name="connsiteX37" fmla="*/ 1140354 w 3619883"/>
                <a:gd name="connsiteY37" fmla="*/ 4128157 h 4275461"/>
                <a:gd name="connsiteX38" fmla="*/ 1140354 w 3619883"/>
                <a:gd name="connsiteY38" fmla="*/ 4275461 h 4275461"/>
                <a:gd name="connsiteX39" fmla="*/ 953807 w 3619883"/>
                <a:gd name="connsiteY39" fmla="*/ 4275461 h 4275461"/>
                <a:gd name="connsiteX40" fmla="*/ 912215 w 3619883"/>
                <a:gd name="connsiteY40" fmla="*/ 4128157 h 4275461"/>
                <a:gd name="connsiteX41" fmla="*/ 961020 w 3619883"/>
                <a:gd name="connsiteY41" fmla="*/ 4128157 h 4275461"/>
                <a:gd name="connsiteX42" fmla="*/ 961020 w 3619883"/>
                <a:gd name="connsiteY42" fmla="*/ 3951392 h 4275461"/>
                <a:gd name="connsiteX43" fmla="*/ 783235 w 3619883"/>
                <a:gd name="connsiteY43" fmla="*/ 3951392 h 4275461"/>
                <a:gd name="connsiteX44" fmla="*/ 783235 w 3619883"/>
                <a:gd name="connsiteY44" fmla="*/ 4128157 h 4275461"/>
                <a:gd name="connsiteX45" fmla="*/ 871024 w 3619883"/>
                <a:gd name="connsiteY45" fmla="*/ 4128157 h 4275461"/>
                <a:gd name="connsiteX46" fmla="*/ 829432 w 3619883"/>
                <a:gd name="connsiteY46" fmla="*/ 4275461 h 4275461"/>
                <a:gd name="connsiteX47" fmla="*/ 611484 w 3619883"/>
                <a:gd name="connsiteY47" fmla="*/ 4275461 h 4275461"/>
                <a:gd name="connsiteX48" fmla="*/ 621247 w 3619883"/>
                <a:gd name="connsiteY48" fmla="*/ 4128157 h 4275461"/>
                <a:gd name="connsiteX49" fmla="*/ 650062 w 3619883"/>
                <a:gd name="connsiteY49" fmla="*/ 4128157 h 4275461"/>
                <a:gd name="connsiteX50" fmla="*/ 650062 w 3619883"/>
                <a:gd name="connsiteY50" fmla="*/ 3951392 h 4275461"/>
                <a:gd name="connsiteX51" fmla="*/ 472277 w 3619883"/>
                <a:gd name="connsiteY51" fmla="*/ 3951392 h 4275461"/>
                <a:gd name="connsiteX52" fmla="*/ 472277 w 3619883"/>
                <a:gd name="connsiteY52" fmla="*/ 4128157 h 4275461"/>
                <a:gd name="connsiteX53" fmla="*/ 522650 w 3619883"/>
                <a:gd name="connsiteY53" fmla="*/ 4128157 h 4275461"/>
                <a:gd name="connsiteX54" fmla="*/ 573998 w 3619883"/>
                <a:gd name="connsiteY54" fmla="*/ 4275461 h 4275461"/>
                <a:gd name="connsiteX55" fmla="*/ 336164 w 3619883"/>
                <a:gd name="connsiteY55" fmla="*/ 4275461 h 4275461"/>
                <a:gd name="connsiteX56" fmla="*/ 294572 w 3619883"/>
                <a:gd name="connsiteY56" fmla="*/ 4128157 h 4275461"/>
                <a:gd name="connsiteX57" fmla="*/ 339106 w 3619883"/>
                <a:gd name="connsiteY57" fmla="*/ 4128157 h 4275461"/>
                <a:gd name="connsiteX58" fmla="*/ 339106 w 3619883"/>
                <a:gd name="connsiteY58" fmla="*/ 3951392 h 4275461"/>
                <a:gd name="connsiteX59" fmla="*/ 161321 w 3619883"/>
                <a:gd name="connsiteY59" fmla="*/ 3951392 h 4275461"/>
                <a:gd name="connsiteX60" fmla="*/ 161321 w 3619883"/>
                <a:gd name="connsiteY60" fmla="*/ 4128157 h 4275461"/>
                <a:gd name="connsiteX61" fmla="*/ 230914 w 3619883"/>
                <a:gd name="connsiteY61" fmla="*/ 4128157 h 4275461"/>
                <a:gd name="connsiteX62" fmla="*/ 189322 w 3619883"/>
                <a:gd name="connsiteY62" fmla="*/ 4275461 h 4275461"/>
                <a:gd name="connsiteX63" fmla="*/ 0 w 3619883"/>
                <a:gd name="connsiteY63" fmla="*/ 4275461 h 4275461"/>
                <a:gd name="connsiteX64" fmla="*/ 0 w 3619883"/>
                <a:gd name="connsiteY64" fmla="*/ 42229 h 4275461"/>
                <a:gd name="connsiteX65" fmla="*/ 42464 w 3619883"/>
                <a:gd name="connsiteY65" fmla="*/ 40518 h 4275461"/>
                <a:gd name="connsiteX66" fmla="*/ 137733 w 3619883"/>
                <a:gd name="connsiteY66" fmla="*/ 35355 h 4275461"/>
                <a:gd name="connsiteX67" fmla="*/ 270565 w 3619883"/>
                <a:gd name="connsiteY67" fmla="*/ 29759 h 4275461"/>
                <a:gd name="connsiteX68" fmla="*/ 479734 w 3619883"/>
                <a:gd name="connsiteY68" fmla="*/ 45455 h 4275461"/>
                <a:gd name="connsiteX69" fmla="*/ 524103 w 3619883"/>
                <a:gd name="connsiteY69" fmla="*/ 41625 h 4275461"/>
                <a:gd name="connsiteX70" fmla="*/ 624416 w 3619883"/>
                <a:gd name="connsiteY70" fmla="*/ 22696 h 4275461"/>
                <a:gd name="connsiteX71" fmla="*/ 657762 w 3619883"/>
                <a:gd name="connsiteY71" fmla="*/ 18351 h 4275461"/>
                <a:gd name="connsiteX72" fmla="*/ 690557 w 3619883"/>
                <a:gd name="connsiteY72" fmla="*/ 25792 h 4275461"/>
                <a:gd name="connsiteX73" fmla="*/ 745123 w 3619883"/>
                <a:gd name="connsiteY73" fmla="*/ 40157 h 4275461"/>
                <a:gd name="connsiteX74" fmla="*/ 789493 w 3619883"/>
                <a:gd name="connsiteY74" fmla="*/ 36327 h 4275461"/>
                <a:gd name="connsiteX75" fmla="*/ 854255 w 3619883"/>
                <a:gd name="connsiteY75" fmla="*/ 68887 h 4275461"/>
                <a:gd name="connsiteX76" fmla="*/ 897520 w 3619883"/>
                <a:gd name="connsiteY76" fmla="*/ 88629 h 4275461"/>
                <a:gd name="connsiteX77" fmla="*/ 940510 w 3619883"/>
                <a:gd name="connsiteY77" fmla="*/ 114265 h 4275461"/>
                <a:gd name="connsiteX78" fmla="*/ 1082712 w 3619883"/>
                <a:gd name="connsiteY78" fmla="*/ 144543 h 4275461"/>
                <a:gd name="connsiteX79" fmla="*/ 1205348 w 3619883"/>
                <a:gd name="connsiteY79" fmla="*/ 120753 h 4275461"/>
                <a:gd name="connsiteX80" fmla="*/ 1271764 w 3619883"/>
                <a:gd name="connsiteY80" fmla="*/ 117956 h 4275461"/>
                <a:gd name="connsiteX81" fmla="*/ 1315583 w 3619883"/>
                <a:gd name="connsiteY81" fmla="*/ 125912 h 4275461"/>
                <a:gd name="connsiteX82" fmla="*/ 1359125 w 3619883"/>
                <a:gd name="connsiteY82" fmla="*/ 139761 h 4275461"/>
                <a:gd name="connsiteX83" fmla="*/ 1391919 w 3619883"/>
                <a:gd name="connsiteY83" fmla="*/ 147202 h 4275461"/>
                <a:gd name="connsiteX84" fmla="*/ 1436563 w 3619883"/>
                <a:gd name="connsiteY84" fmla="*/ 137480 h 4275461"/>
                <a:gd name="connsiteX85" fmla="*/ 1471566 w 3619883"/>
                <a:gd name="connsiteY85" fmla="*/ 97777 h 4275461"/>
                <a:gd name="connsiteX86" fmla="*/ 1505739 w 3619883"/>
                <a:gd name="connsiteY86" fmla="*/ 75753 h 4275461"/>
                <a:gd name="connsiteX87" fmla="*/ 1590891 w 3619883"/>
                <a:gd name="connsiteY87" fmla="*/ 144702 h 4275461"/>
                <a:gd name="connsiteX88" fmla="*/ 1625616 w 3619883"/>
                <a:gd name="connsiteY88" fmla="*/ 110893 h 4275461"/>
                <a:gd name="connsiteX89" fmla="*/ 1658964 w 3619883"/>
                <a:gd name="connsiteY89" fmla="*/ 106547 h 4275461"/>
                <a:gd name="connsiteX90" fmla="*/ 1746598 w 3619883"/>
                <a:gd name="connsiteY90" fmla="*/ 122460 h 4275461"/>
                <a:gd name="connsiteX91" fmla="*/ 1811913 w 3619883"/>
                <a:gd name="connsiteY91" fmla="*/ 143234 h 4275461"/>
                <a:gd name="connsiteX92" fmla="*/ 1856557 w 3619883"/>
                <a:gd name="connsiteY92" fmla="*/ 133511 h 4275461"/>
                <a:gd name="connsiteX93" fmla="*/ 2066003 w 3619883"/>
                <a:gd name="connsiteY93" fmla="*/ 143313 h 4275461"/>
                <a:gd name="connsiteX94" fmla="*/ 2177615 w 3619883"/>
                <a:gd name="connsiteY94" fmla="*/ 119007 h 4275461"/>
                <a:gd name="connsiteX95" fmla="*/ 2255883 w 3619883"/>
                <a:gd name="connsiteY95" fmla="*/ 99047 h 4275461"/>
                <a:gd name="connsiteX96" fmla="*/ 2344622 w 3619883"/>
                <a:gd name="connsiteY96" fmla="*/ 91388 h 4275461"/>
                <a:gd name="connsiteX97" fmla="*/ 2455682 w 3619883"/>
                <a:gd name="connsiteY97" fmla="*/ 78869 h 4275461"/>
                <a:gd name="connsiteX98" fmla="*/ 2632609 w 3619883"/>
                <a:gd name="connsiteY98" fmla="*/ 75338 h 4275461"/>
                <a:gd name="connsiteX99" fmla="*/ 2742291 w 3619883"/>
                <a:gd name="connsiteY99" fmla="*/ 92282 h 4275461"/>
                <a:gd name="connsiteX100" fmla="*/ 2851974 w 3619883"/>
                <a:gd name="connsiteY100" fmla="*/ 109227 h 4275461"/>
                <a:gd name="connsiteX101" fmla="*/ 2907643 w 3619883"/>
                <a:gd name="connsiteY101" fmla="*/ 100020 h 4275461"/>
                <a:gd name="connsiteX102" fmla="*/ 2944022 w 3619883"/>
                <a:gd name="connsiteY102" fmla="*/ 30853 h 4275461"/>
                <a:gd name="connsiteX103" fmla="*/ 3022289 w 3619883"/>
                <a:gd name="connsiteY103" fmla="*/ 10893 h 4275461"/>
                <a:gd name="connsiteX104" fmla="*/ 3054807 w 3619883"/>
                <a:gd name="connsiteY104" fmla="*/ 24226 h 4275461"/>
                <a:gd name="connsiteX105" fmla="*/ 3141892 w 3619883"/>
                <a:gd name="connsiteY105" fmla="*/ 51925 h 4275461"/>
                <a:gd name="connsiteX106" fmla="*/ 3185711 w 3619883"/>
                <a:gd name="connsiteY106" fmla="*/ 59881 h 4275461"/>
                <a:gd name="connsiteX107" fmla="*/ 3219056 w 3619883"/>
                <a:gd name="connsiteY107" fmla="*/ 55536 h 4275461"/>
                <a:gd name="connsiteX108" fmla="*/ 3263425 w 3619883"/>
                <a:gd name="connsiteY108" fmla="*/ 51706 h 4275461"/>
                <a:gd name="connsiteX109" fmla="*/ 3296219 w 3619883"/>
                <a:gd name="connsiteY109" fmla="*/ 59147 h 4275461"/>
                <a:gd name="connsiteX110" fmla="*/ 3319094 w 3619883"/>
                <a:gd name="connsiteY110" fmla="*/ 42500 h 4275461"/>
                <a:gd name="connsiteX111" fmla="*/ 3420511 w 3619883"/>
                <a:gd name="connsiteY111" fmla="*/ 0 h 4275461"/>
                <a:gd name="connsiteX112" fmla="*/ 3453305 w 3619883"/>
                <a:gd name="connsiteY112" fmla="*/ 7440 h 4275461"/>
                <a:gd name="connsiteX113" fmla="*/ 3496571 w 3619883"/>
                <a:gd name="connsiteY113" fmla="*/ 27182 h 4275461"/>
                <a:gd name="connsiteX114" fmla="*/ 3602117 w 3619883"/>
                <a:gd name="connsiteY114" fmla="*/ 132521 h 4275461"/>
                <a:gd name="connsiteX115" fmla="*/ 3619883 w 3619883"/>
                <a:gd name="connsiteY115" fmla="*/ 140049 h 4275461"/>
                <a:gd name="connsiteX116" fmla="*/ 3619883 w 3619883"/>
                <a:gd name="connsiteY11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34468 w 3619883"/>
                <a:gd name="connsiteY12" fmla="*/ 4128157 h 4275461"/>
                <a:gd name="connsiteX13" fmla="*/ 1893894 w 3619883"/>
                <a:gd name="connsiteY13" fmla="*/ 4128157 h 4275461"/>
                <a:gd name="connsiteX14" fmla="*/ 1893894 w 3619883"/>
                <a:gd name="connsiteY14" fmla="*/ 3951392 h 4275461"/>
                <a:gd name="connsiteX15" fmla="*/ 1716110 w 3619883"/>
                <a:gd name="connsiteY15" fmla="*/ 3951392 h 4275461"/>
                <a:gd name="connsiteX16" fmla="*/ 1716110 w 3619883"/>
                <a:gd name="connsiteY16" fmla="*/ 4006431 h 4275461"/>
                <a:gd name="connsiteX17" fmla="*/ 1703447 w 3619883"/>
                <a:gd name="connsiteY17" fmla="*/ 4007960 h 4275461"/>
                <a:gd name="connsiteX18" fmla="*/ 1716110 w 3619883"/>
                <a:gd name="connsiteY18" fmla="*/ 4044284 h 4275461"/>
                <a:gd name="connsiteX19" fmla="*/ 1716110 w 3619883"/>
                <a:gd name="connsiteY19" fmla="*/ 4128157 h 4275461"/>
                <a:gd name="connsiteX20" fmla="*/ 1745346 w 3619883"/>
                <a:gd name="connsiteY20" fmla="*/ 4128157 h 4275461"/>
                <a:gd name="connsiteX21" fmla="*/ 1796694 w 3619883"/>
                <a:gd name="connsiteY21" fmla="*/ 4275461 h 4275461"/>
                <a:gd name="connsiteX22" fmla="*/ 1558844 w 3619883"/>
                <a:gd name="connsiteY22" fmla="*/ 4275461 h 4275461"/>
                <a:gd name="connsiteX23" fmla="*/ 1517252 w 3619883"/>
                <a:gd name="connsiteY23" fmla="*/ 4128157 h 4275461"/>
                <a:gd name="connsiteX24" fmla="*/ 1582936 w 3619883"/>
                <a:gd name="connsiteY24" fmla="*/ 4128157 h 4275461"/>
                <a:gd name="connsiteX25" fmla="*/ 1582936 w 3619883"/>
                <a:gd name="connsiteY25" fmla="*/ 3951392 h 4275461"/>
                <a:gd name="connsiteX26" fmla="*/ 1405151 w 3619883"/>
                <a:gd name="connsiteY26" fmla="*/ 3951392 h 4275461"/>
                <a:gd name="connsiteX27" fmla="*/ 1405151 w 3619883"/>
                <a:gd name="connsiteY27" fmla="*/ 4128157 h 4275461"/>
                <a:gd name="connsiteX28" fmla="*/ 1468988 w 3619883"/>
                <a:gd name="connsiteY28" fmla="*/ 4128157 h 4275461"/>
                <a:gd name="connsiteX29" fmla="*/ 1427396 w 3619883"/>
                <a:gd name="connsiteY29" fmla="*/ 4275461 h 4275461"/>
                <a:gd name="connsiteX30" fmla="*/ 1210751 w 3619883"/>
                <a:gd name="connsiteY30" fmla="*/ 4275461 h 4275461"/>
                <a:gd name="connsiteX31" fmla="*/ 1210751 w 3619883"/>
                <a:gd name="connsiteY31" fmla="*/ 4128157 h 4275461"/>
                <a:gd name="connsiteX32" fmla="*/ 1271978 w 3619883"/>
                <a:gd name="connsiteY32" fmla="*/ 4128157 h 4275461"/>
                <a:gd name="connsiteX33" fmla="*/ 1271978 w 3619883"/>
                <a:gd name="connsiteY33" fmla="*/ 3951392 h 4275461"/>
                <a:gd name="connsiteX34" fmla="*/ 1094193 w 3619883"/>
                <a:gd name="connsiteY34" fmla="*/ 3951392 h 4275461"/>
                <a:gd name="connsiteX35" fmla="*/ 1094193 w 3619883"/>
                <a:gd name="connsiteY35" fmla="*/ 4128157 h 4275461"/>
                <a:gd name="connsiteX36" fmla="*/ 1140354 w 3619883"/>
                <a:gd name="connsiteY36" fmla="*/ 4128157 h 4275461"/>
                <a:gd name="connsiteX37" fmla="*/ 1140354 w 3619883"/>
                <a:gd name="connsiteY37" fmla="*/ 4275461 h 4275461"/>
                <a:gd name="connsiteX38" fmla="*/ 953807 w 3619883"/>
                <a:gd name="connsiteY38" fmla="*/ 4275461 h 4275461"/>
                <a:gd name="connsiteX39" fmla="*/ 912215 w 3619883"/>
                <a:gd name="connsiteY39" fmla="*/ 4128157 h 4275461"/>
                <a:gd name="connsiteX40" fmla="*/ 961020 w 3619883"/>
                <a:gd name="connsiteY40" fmla="*/ 4128157 h 4275461"/>
                <a:gd name="connsiteX41" fmla="*/ 961020 w 3619883"/>
                <a:gd name="connsiteY41" fmla="*/ 3951392 h 4275461"/>
                <a:gd name="connsiteX42" fmla="*/ 783235 w 3619883"/>
                <a:gd name="connsiteY42" fmla="*/ 3951392 h 4275461"/>
                <a:gd name="connsiteX43" fmla="*/ 783235 w 3619883"/>
                <a:gd name="connsiteY43" fmla="*/ 4128157 h 4275461"/>
                <a:gd name="connsiteX44" fmla="*/ 871024 w 3619883"/>
                <a:gd name="connsiteY44" fmla="*/ 4128157 h 4275461"/>
                <a:gd name="connsiteX45" fmla="*/ 829432 w 3619883"/>
                <a:gd name="connsiteY45" fmla="*/ 4275461 h 4275461"/>
                <a:gd name="connsiteX46" fmla="*/ 611484 w 3619883"/>
                <a:gd name="connsiteY46" fmla="*/ 4275461 h 4275461"/>
                <a:gd name="connsiteX47" fmla="*/ 621247 w 3619883"/>
                <a:gd name="connsiteY47" fmla="*/ 4128157 h 4275461"/>
                <a:gd name="connsiteX48" fmla="*/ 650062 w 3619883"/>
                <a:gd name="connsiteY48" fmla="*/ 4128157 h 4275461"/>
                <a:gd name="connsiteX49" fmla="*/ 650062 w 3619883"/>
                <a:gd name="connsiteY49" fmla="*/ 3951392 h 4275461"/>
                <a:gd name="connsiteX50" fmla="*/ 472277 w 3619883"/>
                <a:gd name="connsiteY50" fmla="*/ 3951392 h 4275461"/>
                <a:gd name="connsiteX51" fmla="*/ 472277 w 3619883"/>
                <a:gd name="connsiteY51" fmla="*/ 4128157 h 4275461"/>
                <a:gd name="connsiteX52" fmla="*/ 522650 w 3619883"/>
                <a:gd name="connsiteY52" fmla="*/ 4128157 h 4275461"/>
                <a:gd name="connsiteX53" fmla="*/ 573998 w 3619883"/>
                <a:gd name="connsiteY53" fmla="*/ 4275461 h 4275461"/>
                <a:gd name="connsiteX54" fmla="*/ 336164 w 3619883"/>
                <a:gd name="connsiteY54" fmla="*/ 4275461 h 4275461"/>
                <a:gd name="connsiteX55" fmla="*/ 294572 w 3619883"/>
                <a:gd name="connsiteY55" fmla="*/ 4128157 h 4275461"/>
                <a:gd name="connsiteX56" fmla="*/ 339106 w 3619883"/>
                <a:gd name="connsiteY56" fmla="*/ 4128157 h 4275461"/>
                <a:gd name="connsiteX57" fmla="*/ 339106 w 3619883"/>
                <a:gd name="connsiteY57" fmla="*/ 3951392 h 4275461"/>
                <a:gd name="connsiteX58" fmla="*/ 161321 w 3619883"/>
                <a:gd name="connsiteY58" fmla="*/ 3951392 h 4275461"/>
                <a:gd name="connsiteX59" fmla="*/ 161321 w 3619883"/>
                <a:gd name="connsiteY59" fmla="*/ 4128157 h 4275461"/>
                <a:gd name="connsiteX60" fmla="*/ 230914 w 3619883"/>
                <a:gd name="connsiteY60" fmla="*/ 4128157 h 4275461"/>
                <a:gd name="connsiteX61" fmla="*/ 189322 w 3619883"/>
                <a:gd name="connsiteY61" fmla="*/ 4275461 h 4275461"/>
                <a:gd name="connsiteX62" fmla="*/ 0 w 3619883"/>
                <a:gd name="connsiteY62" fmla="*/ 4275461 h 4275461"/>
                <a:gd name="connsiteX63" fmla="*/ 0 w 3619883"/>
                <a:gd name="connsiteY63" fmla="*/ 42229 h 4275461"/>
                <a:gd name="connsiteX64" fmla="*/ 42464 w 3619883"/>
                <a:gd name="connsiteY64" fmla="*/ 40518 h 4275461"/>
                <a:gd name="connsiteX65" fmla="*/ 137733 w 3619883"/>
                <a:gd name="connsiteY65" fmla="*/ 35355 h 4275461"/>
                <a:gd name="connsiteX66" fmla="*/ 270565 w 3619883"/>
                <a:gd name="connsiteY66" fmla="*/ 29759 h 4275461"/>
                <a:gd name="connsiteX67" fmla="*/ 479734 w 3619883"/>
                <a:gd name="connsiteY67" fmla="*/ 45455 h 4275461"/>
                <a:gd name="connsiteX68" fmla="*/ 524103 w 3619883"/>
                <a:gd name="connsiteY68" fmla="*/ 41625 h 4275461"/>
                <a:gd name="connsiteX69" fmla="*/ 624416 w 3619883"/>
                <a:gd name="connsiteY69" fmla="*/ 22696 h 4275461"/>
                <a:gd name="connsiteX70" fmla="*/ 657762 w 3619883"/>
                <a:gd name="connsiteY70" fmla="*/ 18351 h 4275461"/>
                <a:gd name="connsiteX71" fmla="*/ 690557 w 3619883"/>
                <a:gd name="connsiteY71" fmla="*/ 25792 h 4275461"/>
                <a:gd name="connsiteX72" fmla="*/ 745123 w 3619883"/>
                <a:gd name="connsiteY72" fmla="*/ 40157 h 4275461"/>
                <a:gd name="connsiteX73" fmla="*/ 789493 w 3619883"/>
                <a:gd name="connsiteY73" fmla="*/ 36327 h 4275461"/>
                <a:gd name="connsiteX74" fmla="*/ 854255 w 3619883"/>
                <a:gd name="connsiteY74" fmla="*/ 68887 h 4275461"/>
                <a:gd name="connsiteX75" fmla="*/ 897520 w 3619883"/>
                <a:gd name="connsiteY75" fmla="*/ 88629 h 4275461"/>
                <a:gd name="connsiteX76" fmla="*/ 940510 w 3619883"/>
                <a:gd name="connsiteY76" fmla="*/ 114265 h 4275461"/>
                <a:gd name="connsiteX77" fmla="*/ 1082712 w 3619883"/>
                <a:gd name="connsiteY77" fmla="*/ 144543 h 4275461"/>
                <a:gd name="connsiteX78" fmla="*/ 1205348 w 3619883"/>
                <a:gd name="connsiteY78" fmla="*/ 120753 h 4275461"/>
                <a:gd name="connsiteX79" fmla="*/ 1271764 w 3619883"/>
                <a:gd name="connsiteY79" fmla="*/ 117956 h 4275461"/>
                <a:gd name="connsiteX80" fmla="*/ 1315583 w 3619883"/>
                <a:gd name="connsiteY80" fmla="*/ 125912 h 4275461"/>
                <a:gd name="connsiteX81" fmla="*/ 1359125 w 3619883"/>
                <a:gd name="connsiteY81" fmla="*/ 139761 h 4275461"/>
                <a:gd name="connsiteX82" fmla="*/ 1391919 w 3619883"/>
                <a:gd name="connsiteY82" fmla="*/ 147202 h 4275461"/>
                <a:gd name="connsiteX83" fmla="*/ 1436563 w 3619883"/>
                <a:gd name="connsiteY83" fmla="*/ 137480 h 4275461"/>
                <a:gd name="connsiteX84" fmla="*/ 1471566 w 3619883"/>
                <a:gd name="connsiteY84" fmla="*/ 97777 h 4275461"/>
                <a:gd name="connsiteX85" fmla="*/ 1505739 w 3619883"/>
                <a:gd name="connsiteY85" fmla="*/ 75753 h 4275461"/>
                <a:gd name="connsiteX86" fmla="*/ 1590891 w 3619883"/>
                <a:gd name="connsiteY86" fmla="*/ 144702 h 4275461"/>
                <a:gd name="connsiteX87" fmla="*/ 1625616 w 3619883"/>
                <a:gd name="connsiteY87" fmla="*/ 110893 h 4275461"/>
                <a:gd name="connsiteX88" fmla="*/ 1658964 w 3619883"/>
                <a:gd name="connsiteY88" fmla="*/ 106547 h 4275461"/>
                <a:gd name="connsiteX89" fmla="*/ 1746598 w 3619883"/>
                <a:gd name="connsiteY89" fmla="*/ 122460 h 4275461"/>
                <a:gd name="connsiteX90" fmla="*/ 1811913 w 3619883"/>
                <a:gd name="connsiteY90" fmla="*/ 143234 h 4275461"/>
                <a:gd name="connsiteX91" fmla="*/ 1856557 w 3619883"/>
                <a:gd name="connsiteY91" fmla="*/ 133511 h 4275461"/>
                <a:gd name="connsiteX92" fmla="*/ 2066003 w 3619883"/>
                <a:gd name="connsiteY92" fmla="*/ 143313 h 4275461"/>
                <a:gd name="connsiteX93" fmla="*/ 2177615 w 3619883"/>
                <a:gd name="connsiteY93" fmla="*/ 119007 h 4275461"/>
                <a:gd name="connsiteX94" fmla="*/ 2255883 w 3619883"/>
                <a:gd name="connsiteY94" fmla="*/ 99047 h 4275461"/>
                <a:gd name="connsiteX95" fmla="*/ 2344622 w 3619883"/>
                <a:gd name="connsiteY95" fmla="*/ 91388 h 4275461"/>
                <a:gd name="connsiteX96" fmla="*/ 2455682 w 3619883"/>
                <a:gd name="connsiteY96" fmla="*/ 78869 h 4275461"/>
                <a:gd name="connsiteX97" fmla="*/ 2632609 w 3619883"/>
                <a:gd name="connsiteY97" fmla="*/ 75338 h 4275461"/>
                <a:gd name="connsiteX98" fmla="*/ 2742291 w 3619883"/>
                <a:gd name="connsiteY98" fmla="*/ 92282 h 4275461"/>
                <a:gd name="connsiteX99" fmla="*/ 2851974 w 3619883"/>
                <a:gd name="connsiteY99" fmla="*/ 109227 h 4275461"/>
                <a:gd name="connsiteX100" fmla="*/ 2907643 w 3619883"/>
                <a:gd name="connsiteY100" fmla="*/ 100020 h 4275461"/>
                <a:gd name="connsiteX101" fmla="*/ 2944022 w 3619883"/>
                <a:gd name="connsiteY101" fmla="*/ 30853 h 4275461"/>
                <a:gd name="connsiteX102" fmla="*/ 3022289 w 3619883"/>
                <a:gd name="connsiteY102" fmla="*/ 10893 h 4275461"/>
                <a:gd name="connsiteX103" fmla="*/ 3054807 w 3619883"/>
                <a:gd name="connsiteY103" fmla="*/ 24226 h 4275461"/>
                <a:gd name="connsiteX104" fmla="*/ 3141892 w 3619883"/>
                <a:gd name="connsiteY104" fmla="*/ 51925 h 4275461"/>
                <a:gd name="connsiteX105" fmla="*/ 3185711 w 3619883"/>
                <a:gd name="connsiteY105" fmla="*/ 59881 h 4275461"/>
                <a:gd name="connsiteX106" fmla="*/ 3219056 w 3619883"/>
                <a:gd name="connsiteY106" fmla="*/ 55536 h 4275461"/>
                <a:gd name="connsiteX107" fmla="*/ 3263425 w 3619883"/>
                <a:gd name="connsiteY107" fmla="*/ 51706 h 4275461"/>
                <a:gd name="connsiteX108" fmla="*/ 3296219 w 3619883"/>
                <a:gd name="connsiteY108" fmla="*/ 59147 h 4275461"/>
                <a:gd name="connsiteX109" fmla="*/ 3319094 w 3619883"/>
                <a:gd name="connsiteY109" fmla="*/ 42500 h 4275461"/>
                <a:gd name="connsiteX110" fmla="*/ 3420511 w 3619883"/>
                <a:gd name="connsiteY110" fmla="*/ 0 h 4275461"/>
                <a:gd name="connsiteX111" fmla="*/ 3453305 w 3619883"/>
                <a:gd name="connsiteY111" fmla="*/ 7440 h 4275461"/>
                <a:gd name="connsiteX112" fmla="*/ 3496571 w 3619883"/>
                <a:gd name="connsiteY112" fmla="*/ 27182 h 4275461"/>
                <a:gd name="connsiteX113" fmla="*/ 3602117 w 3619883"/>
                <a:gd name="connsiteY113" fmla="*/ 132521 h 4275461"/>
                <a:gd name="connsiteX114" fmla="*/ 3619883 w 3619883"/>
                <a:gd name="connsiteY114" fmla="*/ 140049 h 4275461"/>
                <a:gd name="connsiteX115" fmla="*/ 3619883 w 3619883"/>
                <a:gd name="connsiteY11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93894 w 3619883"/>
                <a:gd name="connsiteY12" fmla="*/ 4128157 h 4275461"/>
                <a:gd name="connsiteX13" fmla="*/ 1893894 w 3619883"/>
                <a:gd name="connsiteY13" fmla="*/ 3951392 h 4275461"/>
                <a:gd name="connsiteX14" fmla="*/ 1716110 w 3619883"/>
                <a:gd name="connsiteY14" fmla="*/ 3951392 h 4275461"/>
                <a:gd name="connsiteX15" fmla="*/ 1716110 w 3619883"/>
                <a:gd name="connsiteY15" fmla="*/ 4006431 h 4275461"/>
                <a:gd name="connsiteX16" fmla="*/ 1703447 w 3619883"/>
                <a:gd name="connsiteY16" fmla="*/ 4007960 h 4275461"/>
                <a:gd name="connsiteX17" fmla="*/ 1716110 w 3619883"/>
                <a:gd name="connsiteY17" fmla="*/ 4044284 h 4275461"/>
                <a:gd name="connsiteX18" fmla="*/ 1716110 w 3619883"/>
                <a:gd name="connsiteY18" fmla="*/ 4128157 h 4275461"/>
                <a:gd name="connsiteX19" fmla="*/ 1745346 w 3619883"/>
                <a:gd name="connsiteY19" fmla="*/ 4128157 h 4275461"/>
                <a:gd name="connsiteX20" fmla="*/ 1796694 w 3619883"/>
                <a:gd name="connsiteY20" fmla="*/ 4275461 h 4275461"/>
                <a:gd name="connsiteX21" fmla="*/ 1558844 w 3619883"/>
                <a:gd name="connsiteY21" fmla="*/ 4275461 h 4275461"/>
                <a:gd name="connsiteX22" fmla="*/ 1517252 w 3619883"/>
                <a:gd name="connsiteY22" fmla="*/ 4128157 h 4275461"/>
                <a:gd name="connsiteX23" fmla="*/ 1582936 w 3619883"/>
                <a:gd name="connsiteY23" fmla="*/ 4128157 h 4275461"/>
                <a:gd name="connsiteX24" fmla="*/ 1582936 w 3619883"/>
                <a:gd name="connsiteY24" fmla="*/ 3951392 h 4275461"/>
                <a:gd name="connsiteX25" fmla="*/ 1405151 w 3619883"/>
                <a:gd name="connsiteY25" fmla="*/ 3951392 h 4275461"/>
                <a:gd name="connsiteX26" fmla="*/ 1405151 w 3619883"/>
                <a:gd name="connsiteY26" fmla="*/ 4128157 h 4275461"/>
                <a:gd name="connsiteX27" fmla="*/ 1468988 w 3619883"/>
                <a:gd name="connsiteY27" fmla="*/ 4128157 h 4275461"/>
                <a:gd name="connsiteX28" fmla="*/ 1427396 w 3619883"/>
                <a:gd name="connsiteY28" fmla="*/ 4275461 h 4275461"/>
                <a:gd name="connsiteX29" fmla="*/ 1210751 w 3619883"/>
                <a:gd name="connsiteY29" fmla="*/ 4275461 h 4275461"/>
                <a:gd name="connsiteX30" fmla="*/ 1210751 w 3619883"/>
                <a:gd name="connsiteY30" fmla="*/ 4128157 h 4275461"/>
                <a:gd name="connsiteX31" fmla="*/ 1271978 w 3619883"/>
                <a:gd name="connsiteY31" fmla="*/ 4128157 h 4275461"/>
                <a:gd name="connsiteX32" fmla="*/ 1271978 w 3619883"/>
                <a:gd name="connsiteY32" fmla="*/ 3951392 h 4275461"/>
                <a:gd name="connsiteX33" fmla="*/ 1094193 w 3619883"/>
                <a:gd name="connsiteY33" fmla="*/ 3951392 h 4275461"/>
                <a:gd name="connsiteX34" fmla="*/ 1094193 w 3619883"/>
                <a:gd name="connsiteY34" fmla="*/ 4128157 h 4275461"/>
                <a:gd name="connsiteX35" fmla="*/ 1140354 w 3619883"/>
                <a:gd name="connsiteY35" fmla="*/ 4128157 h 4275461"/>
                <a:gd name="connsiteX36" fmla="*/ 1140354 w 3619883"/>
                <a:gd name="connsiteY36" fmla="*/ 4275461 h 4275461"/>
                <a:gd name="connsiteX37" fmla="*/ 953807 w 3619883"/>
                <a:gd name="connsiteY37" fmla="*/ 4275461 h 4275461"/>
                <a:gd name="connsiteX38" fmla="*/ 912215 w 3619883"/>
                <a:gd name="connsiteY38" fmla="*/ 4128157 h 4275461"/>
                <a:gd name="connsiteX39" fmla="*/ 961020 w 3619883"/>
                <a:gd name="connsiteY39" fmla="*/ 4128157 h 4275461"/>
                <a:gd name="connsiteX40" fmla="*/ 961020 w 3619883"/>
                <a:gd name="connsiteY40" fmla="*/ 3951392 h 4275461"/>
                <a:gd name="connsiteX41" fmla="*/ 783235 w 3619883"/>
                <a:gd name="connsiteY41" fmla="*/ 3951392 h 4275461"/>
                <a:gd name="connsiteX42" fmla="*/ 783235 w 3619883"/>
                <a:gd name="connsiteY42" fmla="*/ 4128157 h 4275461"/>
                <a:gd name="connsiteX43" fmla="*/ 871024 w 3619883"/>
                <a:gd name="connsiteY43" fmla="*/ 4128157 h 4275461"/>
                <a:gd name="connsiteX44" fmla="*/ 829432 w 3619883"/>
                <a:gd name="connsiteY44" fmla="*/ 4275461 h 4275461"/>
                <a:gd name="connsiteX45" fmla="*/ 611484 w 3619883"/>
                <a:gd name="connsiteY45" fmla="*/ 4275461 h 4275461"/>
                <a:gd name="connsiteX46" fmla="*/ 621247 w 3619883"/>
                <a:gd name="connsiteY46" fmla="*/ 4128157 h 4275461"/>
                <a:gd name="connsiteX47" fmla="*/ 650062 w 3619883"/>
                <a:gd name="connsiteY47" fmla="*/ 4128157 h 4275461"/>
                <a:gd name="connsiteX48" fmla="*/ 650062 w 3619883"/>
                <a:gd name="connsiteY48" fmla="*/ 3951392 h 4275461"/>
                <a:gd name="connsiteX49" fmla="*/ 472277 w 3619883"/>
                <a:gd name="connsiteY49" fmla="*/ 3951392 h 4275461"/>
                <a:gd name="connsiteX50" fmla="*/ 472277 w 3619883"/>
                <a:gd name="connsiteY50" fmla="*/ 4128157 h 4275461"/>
                <a:gd name="connsiteX51" fmla="*/ 522650 w 3619883"/>
                <a:gd name="connsiteY51" fmla="*/ 4128157 h 4275461"/>
                <a:gd name="connsiteX52" fmla="*/ 573998 w 3619883"/>
                <a:gd name="connsiteY52" fmla="*/ 4275461 h 4275461"/>
                <a:gd name="connsiteX53" fmla="*/ 336164 w 3619883"/>
                <a:gd name="connsiteY53" fmla="*/ 4275461 h 4275461"/>
                <a:gd name="connsiteX54" fmla="*/ 294572 w 3619883"/>
                <a:gd name="connsiteY54" fmla="*/ 4128157 h 4275461"/>
                <a:gd name="connsiteX55" fmla="*/ 339106 w 3619883"/>
                <a:gd name="connsiteY55" fmla="*/ 4128157 h 4275461"/>
                <a:gd name="connsiteX56" fmla="*/ 339106 w 3619883"/>
                <a:gd name="connsiteY56" fmla="*/ 3951392 h 4275461"/>
                <a:gd name="connsiteX57" fmla="*/ 161321 w 3619883"/>
                <a:gd name="connsiteY57" fmla="*/ 3951392 h 4275461"/>
                <a:gd name="connsiteX58" fmla="*/ 161321 w 3619883"/>
                <a:gd name="connsiteY58" fmla="*/ 4128157 h 4275461"/>
                <a:gd name="connsiteX59" fmla="*/ 230914 w 3619883"/>
                <a:gd name="connsiteY59" fmla="*/ 4128157 h 4275461"/>
                <a:gd name="connsiteX60" fmla="*/ 189322 w 3619883"/>
                <a:gd name="connsiteY60" fmla="*/ 4275461 h 4275461"/>
                <a:gd name="connsiteX61" fmla="*/ 0 w 3619883"/>
                <a:gd name="connsiteY61" fmla="*/ 4275461 h 4275461"/>
                <a:gd name="connsiteX62" fmla="*/ 0 w 3619883"/>
                <a:gd name="connsiteY62" fmla="*/ 42229 h 4275461"/>
                <a:gd name="connsiteX63" fmla="*/ 42464 w 3619883"/>
                <a:gd name="connsiteY63" fmla="*/ 40518 h 4275461"/>
                <a:gd name="connsiteX64" fmla="*/ 137733 w 3619883"/>
                <a:gd name="connsiteY64" fmla="*/ 35355 h 4275461"/>
                <a:gd name="connsiteX65" fmla="*/ 270565 w 3619883"/>
                <a:gd name="connsiteY65" fmla="*/ 29759 h 4275461"/>
                <a:gd name="connsiteX66" fmla="*/ 479734 w 3619883"/>
                <a:gd name="connsiteY66" fmla="*/ 45455 h 4275461"/>
                <a:gd name="connsiteX67" fmla="*/ 524103 w 3619883"/>
                <a:gd name="connsiteY67" fmla="*/ 41625 h 4275461"/>
                <a:gd name="connsiteX68" fmla="*/ 624416 w 3619883"/>
                <a:gd name="connsiteY68" fmla="*/ 22696 h 4275461"/>
                <a:gd name="connsiteX69" fmla="*/ 657762 w 3619883"/>
                <a:gd name="connsiteY69" fmla="*/ 18351 h 4275461"/>
                <a:gd name="connsiteX70" fmla="*/ 690557 w 3619883"/>
                <a:gd name="connsiteY70" fmla="*/ 25792 h 4275461"/>
                <a:gd name="connsiteX71" fmla="*/ 745123 w 3619883"/>
                <a:gd name="connsiteY71" fmla="*/ 40157 h 4275461"/>
                <a:gd name="connsiteX72" fmla="*/ 789493 w 3619883"/>
                <a:gd name="connsiteY72" fmla="*/ 36327 h 4275461"/>
                <a:gd name="connsiteX73" fmla="*/ 854255 w 3619883"/>
                <a:gd name="connsiteY73" fmla="*/ 68887 h 4275461"/>
                <a:gd name="connsiteX74" fmla="*/ 897520 w 3619883"/>
                <a:gd name="connsiteY74" fmla="*/ 88629 h 4275461"/>
                <a:gd name="connsiteX75" fmla="*/ 940510 w 3619883"/>
                <a:gd name="connsiteY75" fmla="*/ 114265 h 4275461"/>
                <a:gd name="connsiteX76" fmla="*/ 1082712 w 3619883"/>
                <a:gd name="connsiteY76" fmla="*/ 144543 h 4275461"/>
                <a:gd name="connsiteX77" fmla="*/ 1205348 w 3619883"/>
                <a:gd name="connsiteY77" fmla="*/ 120753 h 4275461"/>
                <a:gd name="connsiteX78" fmla="*/ 1271764 w 3619883"/>
                <a:gd name="connsiteY78" fmla="*/ 117956 h 4275461"/>
                <a:gd name="connsiteX79" fmla="*/ 1315583 w 3619883"/>
                <a:gd name="connsiteY79" fmla="*/ 125912 h 4275461"/>
                <a:gd name="connsiteX80" fmla="*/ 1359125 w 3619883"/>
                <a:gd name="connsiteY80" fmla="*/ 139761 h 4275461"/>
                <a:gd name="connsiteX81" fmla="*/ 1391919 w 3619883"/>
                <a:gd name="connsiteY81" fmla="*/ 147202 h 4275461"/>
                <a:gd name="connsiteX82" fmla="*/ 1436563 w 3619883"/>
                <a:gd name="connsiteY82" fmla="*/ 137480 h 4275461"/>
                <a:gd name="connsiteX83" fmla="*/ 1471566 w 3619883"/>
                <a:gd name="connsiteY83" fmla="*/ 97777 h 4275461"/>
                <a:gd name="connsiteX84" fmla="*/ 1505739 w 3619883"/>
                <a:gd name="connsiteY84" fmla="*/ 75753 h 4275461"/>
                <a:gd name="connsiteX85" fmla="*/ 1590891 w 3619883"/>
                <a:gd name="connsiteY85" fmla="*/ 144702 h 4275461"/>
                <a:gd name="connsiteX86" fmla="*/ 1625616 w 3619883"/>
                <a:gd name="connsiteY86" fmla="*/ 110893 h 4275461"/>
                <a:gd name="connsiteX87" fmla="*/ 1658964 w 3619883"/>
                <a:gd name="connsiteY87" fmla="*/ 106547 h 4275461"/>
                <a:gd name="connsiteX88" fmla="*/ 1746598 w 3619883"/>
                <a:gd name="connsiteY88" fmla="*/ 122460 h 4275461"/>
                <a:gd name="connsiteX89" fmla="*/ 1811913 w 3619883"/>
                <a:gd name="connsiteY89" fmla="*/ 143234 h 4275461"/>
                <a:gd name="connsiteX90" fmla="*/ 1856557 w 3619883"/>
                <a:gd name="connsiteY90" fmla="*/ 133511 h 4275461"/>
                <a:gd name="connsiteX91" fmla="*/ 2066003 w 3619883"/>
                <a:gd name="connsiteY91" fmla="*/ 143313 h 4275461"/>
                <a:gd name="connsiteX92" fmla="*/ 2177615 w 3619883"/>
                <a:gd name="connsiteY92" fmla="*/ 119007 h 4275461"/>
                <a:gd name="connsiteX93" fmla="*/ 2255883 w 3619883"/>
                <a:gd name="connsiteY93" fmla="*/ 99047 h 4275461"/>
                <a:gd name="connsiteX94" fmla="*/ 2344622 w 3619883"/>
                <a:gd name="connsiteY94" fmla="*/ 91388 h 4275461"/>
                <a:gd name="connsiteX95" fmla="*/ 2455682 w 3619883"/>
                <a:gd name="connsiteY95" fmla="*/ 78869 h 4275461"/>
                <a:gd name="connsiteX96" fmla="*/ 2632609 w 3619883"/>
                <a:gd name="connsiteY96" fmla="*/ 75338 h 4275461"/>
                <a:gd name="connsiteX97" fmla="*/ 2742291 w 3619883"/>
                <a:gd name="connsiteY97" fmla="*/ 92282 h 4275461"/>
                <a:gd name="connsiteX98" fmla="*/ 2851974 w 3619883"/>
                <a:gd name="connsiteY98" fmla="*/ 109227 h 4275461"/>
                <a:gd name="connsiteX99" fmla="*/ 2907643 w 3619883"/>
                <a:gd name="connsiteY99" fmla="*/ 100020 h 4275461"/>
                <a:gd name="connsiteX100" fmla="*/ 2944022 w 3619883"/>
                <a:gd name="connsiteY100" fmla="*/ 30853 h 4275461"/>
                <a:gd name="connsiteX101" fmla="*/ 3022289 w 3619883"/>
                <a:gd name="connsiteY101" fmla="*/ 10893 h 4275461"/>
                <a:gd name="connsiteX102" fmla="*/ 3054807 w 3619883"/>
                <a:gd name="connsiteY102" fmla="*/ 24226 h 4275461"/>
                <a:gd name="connsiteX103" fmla="*/ 3141892 w 3619883"/>
                <a:gd name="connsiteY103" fmla="*/ 51925 h 4275461"/>
                <a:gd name="connsiteX104" fmla="*/ 3185711 w 3619883"/>
                <a:gd name="connsiteY104" fmla="*/ 59881 h 4275461"/>
                <a:gd name="connsiteX105" fmla="*/ 3219056 w 3619883"/>
                <a:gd name="connsiteY105" fmla="*/ 55536 h 4275461"/>
                <a:gd name="connsiteX106" fmla="*/ 3263425 w 3619883"/>
                <a:gd name="connsiteY106" fmla="*/ 51706 h 4275461"/>
                <a:gd name="connsiteX107" fmla="*/ 3296219 w 3619883"/>
                <a:gd name="connsiteY107" fmla="*/ 59147 h 4275461"/>
                <a:gd name="connsiteX108" fmla="*/ 3319094 w 3619883"/>
                <a:gd name="connsiteY108" fmla="*/ 42500 h 4275461"/>
                <a:gd name="connsiteX109" fmla="*/ 3420511 w 3619883"/>
                <a:gd name="connsiteY109" fmla="*/ 0 h 4275461"/>
                <a:gd name="connsiteX110" fmla="*/ 3453305 w 3619883"/>
                <a:gd name="connsiteY110" fmla="*/ 7440 h 4275461"/>
                <a:gd name="connsiteX111" fmla="*/ 3496571 w 3619883"/>
                <a:gd name="connsiteY111" fmla="*/ 27182 h 4275461"/>
                <a:gd name="connsiteX112" fmla="*/ 3602117 w 3619883"/>
                <a:gd name="connsiteY112" fmla="*/ 132521 h 4275461"/>
                <a:gd name="connsiteX113" fmla="*/ 3619883 w 3619883"/>
                <a:gd name="connsiteY113" fmla="*/ 140049 h 4275461"/>
                <a:gd name="connsiteX114" fmla="*/ 3619883 w 3619883"/>
                <a:gd name="connsiteY11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93894 w 3619883"/>
                <a:gd name="connsiteY12" fmla="*/ 3951392 h 4275461"/>
                <a:gd name="connsiteX13" fmla="*/ 1716110 w 3619883"/>
                <a:gd name="connsiteY13" fmla="*/ 3951392 h 4275461"/>
                <a:gd name="connsiteX14" fmla="*/ 1716110 w 3619883"/>
                <a:gd name="connsiteY14" fmla="*/ 4006431 h 4275461"/>
                <a:gd name="connsiteX15" fmla="*/ 1703447 w 3619883"/>
                <a:gd name="connsiteY15" fmla="*/ 4007960 h 4275461"/>
                <a:gd name="connsiteX16" fmla="*/ 1716110 w 3619883"/>
                <a:gd name="connsiteY16" fmla="*/ 4044284 h 4275461"/>
                <a:gd name="connsiteX17" fmla="*/ 1716110 w 3619883"/>
                <a:gd name="connsiteY17" fmla="*/ 4128157 h 4275461"/>
                <a:gd name="connsiteX18" fmla="*/ 1745346 w 3619883"/>
                <a:gd name="connsiteY18" fmla="*/ 4128157 h 4275461"/>
                <a:gd name="connsiteX19" fmla="*/ 1796694 w 3619883"/>
                <a:gd name="connsiteY19" fmla="*/ 4275461 h 4275461"/>
                <a:gd name="connsiteX20" fmla="*/ 1558844 w 3619883"/>
                <a:gd name="connsiteY20" fmla="*/ 4275461 h 4275461"/>
                <a:gd name="connsiteX21" fmla="*/ 1517252 w 3619883"/>
                <a:gd name="connsiteY21" fmla="*/ 4128157 h 4275461"/>
                <a:gd name="connsiteX22" fmla="*/ 1582936 w 3619883"/>
                <a:gd name="connsiteY22" fmla="*/ 4128157 h 4275461"/>
                <a:gd name="connsiteX23" fmla="*/ 1582936 w 3619883"/>
                <a:gd name="connsiteY23" fmla="*/ 3951392 h 4275461"/>
                <a:gd name="connsiteX24" fmla="*/ 1405151 w 3619883"/>
                <a:gd name="connsiteY24" fmla="*/ 3951392 h 4275461"/>
                <a:gd name="connsiteX25" fmla="*/ 1405151 w 3619883"/>
                <a:gd name="connsiteY25" fmla="*/ 4128157 h 4275461"/>
                <a:gd name="connsiteX26" fmla="*/ 1468988 w 3619883"/>
                <a:gd name="connsiteY26" fmla="*/ 4128157 h 4275461"/>
                <a:gd name="connsiteX27" fmla="*/ 1427396 w 3619883"/>
                <a:gd name="connsiteY27" fmla="*/ 4275461 h 4275461"/>
                <a:gd name="connsiteX28" fmla="*/ 1210751 w 3619883"/>
                <a:gd name="connsiteY28" fmla="*/ 4275461 h 4275461"/>
                <a:gd name="connsiteX29" fmla="*/ 1210751 w 3619883"/>
                <a:gd name="connsiteY29" fmla="*/ 4128157 h 4275461"/>
                <a:gd name="connsiteX30" fmla="*/ 1271978 w 3619883"/>
                <a:gd name="connsiteY30" fmla="*/ 4128157 h 4275461"/>
                <a:gd name="connsiteX31" fmla="*/ 1271978 w 3619883"/>
                <a:gd name="connsiteY31" fmla="*/ 3951392 h 4275461"/>
                <a:gd name="connsiteX32" fmla="*/ 1094193 w 3619883"/>
                <a:gd name="connsiteY32" fmla="*/ 3951392 h 4275461"/>
                <a:gd name="connsiteX33" fmla="*/ 1094193 w 3619883"/>
                <a:gd name="connsiteY33" fmla="*/ 4128157 h 4275461"/>
                <a:gd name="connsiteX34" fmla="*/ 1140354 w 3619883"/>
                <a:gd name="connsiteY34" fmla="*/ 4128157 h 4275461"/>
                <a:gd name="connsiteX35" fmla="*/ 1140354 w 3619883"/>
                <a:gd name="connsiteY35" fmla="*/ 4275461 h 4275461"/>
                <a:gd name="connsiteX36" fmla="*/ 953807 w 3619883"/>
                <a:gd name="connsiteY36" fmla="*/ 4275461 h 4275461"/>
                <a:gd name="connsiteX37" fmla="*/ 912215 w 3619883"/>
                <a:gd name="connsiteY37" fmla="*/ 4128157 h 4275461"/>
                <a:gd name="connsiteX38" fmla="*/ 961020 w 3619883"/>
                <a:gd name="connsiteY38" fmla="*/ 4128157 h 4275461"/>
                <a:gd name="connsiteX39" fmla="*/ 961020 w 3619883"/>
                <a:gd name="connsiteY39" fmla="*/ 3951392 h 4275461"/>
                <a:gd name="connsiteX40" fmla="*/ 783235 w 3619883"/>
                <a:gd name="connsiteY40" fmla="*/ 3951392 h 4275461"/>
                <a:gd name="connsiteX41" fmla="*/ 783235 w 3619883"/>
                <a:gd name="connsiteY41" fmla="*/ 4128157 h 4275461"/>
                <a:gd name="connsiteX42" fmla="*/ 871024 w 3619883"/>
                <a:gd name="connsiteY42" fmla="*/ 4128157 h 4275461"/>
                <a:gd name="connsiteX43" fmla="*/ 829432 w 3619883"/>
                <a:gd name="connsiteY43" fmla="*/ 4275461 h 4275461"/>
                <a:gd name="connsiteX44" fmla="*/ 611484 w 3619883"/>
                <a:gd name="connsiteY44" fmla="*/ 4275461 h 4275461"/>
                <a:gd name="connsiteX45" fmla="*/ 621247 w 3619883"/>
                <a:gd name="connsiteY45" fmla="*/ 4128157 h 4275461"/>
                <a:gd name="connsiteX46" fmla="*/ 650062 w 3619883"/>
                <a:gd name="connsiteY46" fmla="*/ 4128157 h 4275461"/>
                <a:gd name="connsiteX47" fmla="*/ 650062 w 3619883"/>
                <a:gd name="connsiteY47" fmla="*/ 3951392 h 4275461"/>
                <a:gd name="connsiteX48" fmla="*/ 472277 w 3619883"/>
                <a:gd name="connsiteY48" fmla="*/ 3951392 h 4275461"/>
                <a:gd name="connsiteX49" fmla="*/ 472277 w 3619883"/>
                <a:gd name="connsiteY49" fmla="*/ 4128157 h 4275461"/>
                <a:gd name="connsiteX50" fmla="*/ 522650 w 3619883"/>
                <a:gd name="connsiteY50" fmla="*/ 4128157 h 4275461"/>
                <a:gd name="connsiteX51" fmla="*/ 573998 w 3619883"/>
                <a:gd name="connsiteY51" fmla="*/ 4275461 h 4275461"/>
                <a:gd name="connsiteX52" fmla="*/ 336164 w 3619883"/>
                <a:gd name="connsiteY52" fmla="*/ 4275461 h 4275461"/>
                <a:gd name="connsiteX53" fmla="*/ 294572 w 3619883"/>
                <a:gd name="connsiteY53" fmla="*/ 4128157 h 4275461"/>
                <a:gd name="connsiteX54" fmla="*/ 339106 w 3619883"/>
                <a:gd name="connsiteY54" fmla="*/ 4128157 h 4275461"/>
                <a:gd name="connsiteX55" fmla="*/ 339106 w 3619883"/>
                <a:gd name="connsiteY55" fmla="*/ 3951392 h 4275461"/>
                <a:gd name="connsiteX56" fmla="*/ 161321 w 3619883"/>
                <a:gd name="connsiteY56" fmla="*/ 3951392 h 4275461"/>
                <a:gd name="connsiteX57" fmla="*/ 161321 w 3619883"/>
                <a:gd name="connsiteY57" fmla="*/ 4128157 h 4275461"/>
                <a:gd name="connsiteX58" fmla="*/ 230914 w 3619883"/>
                <a:gd name="connsiteY58" fmla="*/ 4128157 h 4275461"/>
                <a:gd name="connsiteX59" fmla="*/ 189322 w 3619883"/>
                <a:gd name="connsiteY59" fmla="*/ 4275461 h 4275461"/>
                <a:gd name="connsiteX60" fmla="*/ 0 w 3619883"/>
                <a:gd name="connsiteY60" fmla="*/ 4275461 h 4275461"/>
                <a:gd name="connsiteX61" fmla="*/ 0 w 3619883"/>
                <a:gd name="connsiteY61" fmla="*/ 42229 h 4275461"/>
                <a:gd name="connsiteX62" fmla="*/ 42464 w 3619883"/>
                <a:gd name="connsiteY62" fmla="*/ 40518 h 4275461"/>
                <a:gd name="connsiteX63" fmla="*/ 137733 w 3619883"/>
                <a:gd name="connsiteY63" fmla="*/ 35355 h 4275461"/>
                <a:gd name="connsiteX64" fmla="*/ 270565 w 3619883"/>
                <a:gd name="connsiteY64" fmla="*/ 29759 h 4275461"/>
                <a:gd name="connsiteX65" fmla="*/ 479734 w 3619883"/>
                <a:gd name="connsiteY65" fmla="*/ 45455 h 4275461"/>
                <a:gd name="connsiteX66" fmla="*/ 524103 w 3619883"/>
                <a:gd name="connsiteY66" fmla="*/ 41625 h 4275461"/>
                <a:gd name="connsiteX67" fmla="*/ 624416 w 3619883"/>
                <a:gd name="connsiteY67" fmla="*/ 22696 h 4275461"/>
                <a:gd name="connsiteX68" fmla="*/ 657762 w 3619883"/>
                <a:gd name="connsiteY68" fmla="*/ 18351 h 4275461"/>
                <a:gd name="connsiteX69" fmla="*/ 690557 w 3619883"/>
                <a:gd name="connsiteY69" fmla="*/ 25792 h 4275461"/>
                <a:gd name="connsiteX70" fmla="*/ 745123 w 3619883"/>
                <a:gd name="connsiteY70" fmla="*/ 40157 h 4275461"/>
                <a:gd name="connsiteX71" fmla="*/ 789493 w 3619883"/>
                <a:gd name="connsiteY71" fmla="*/ 36327 h 4275461"/>
                <a:gd name="connsiteX72" fmla="*/ 854255 w 3619883"/>
                <a:gd name="connsiteY72" fmla="*/ 68887 h 4275461"/>
                <a:gd name="connsiteX73" fmla="*/ 897520 w 3619883"/>
                <a:gd name="connsiteY73" fmla="*/ 88629 h 4275461"/>
                <a:gd name="connsiteX74" fmla="*/ 940510 w 3619883"/>
                <a:gd name="connsiteY74" fmla="*/ 114265 h 4275461"/>
                <a:gd name="connsiteX75" fmla="*/ 1082712 w 3619883"/>
                <a:gd name="connsiteY75" fmla="*/ 144543 h 4275461"/>
                <a:gd name="connsiteX76" fmla="*/ 1205348 w 3619883"/>
                <a:gd name="connsiteY76" fmla="*/ 120753 h 4275461"/>
                <a:gd name="connsiteX77" fmla="*/ 1271764 w 3619883"/>
                <a:gd name="connsiteY77" fmla="*/ 117956 h 4275461"/>
                <a:gd name="connsiteX78" fmla="*/ 1315583 w 3619883"/>
                <a:gd name="connsiteY78" fmla="*/ 125912 h 4275461"/>
                <a:gd name="connsiteX79" fmla="*/ 1359125 w 3619883"/>
                <a:gd name="connsiteY79" fmla="*/ 139761 h 4275461"/>
                <a:gd name="connsiteX80" fmla="*/ 1391919 w 3619883"/>
                <a:gd name="connsiteY80" fmla="*/ 147202 h 4275461"/>
                <a:gd name="connsiteX81" fmla="*/ 1436563 w 3619883"/>
                <a:gd name="connsiteY81" fmla="*/ 137480 h 4275461"/>
                <a:gd name="connsiteX82" fmla="*/ 1471566 w 3619883"/>
                <a:gd name="connsiteY82" fmla="*/ 97777 h 4275461"/>
                <a:gd name="connsiteX83" fmla="*/ 1505739 w 3619883"/>
                <a:gd name="connsiteY83" fmla="*/ 75753 h 4275461"/>
                <a:gd name="connsiteX84" fmla="*/ 1590891 w 3619883"/>
                <a:gd name="connsiteY84" fmla="*/ 144702 h 4275461"/>
                <a:gd name="connsiteX85" fmla="*/ 1625616 w 3619883"/>
                <a:gd name="connsiteY85" fmla="*/ 110893 h 4275461"/>
                <a:gd name="connsiteX86" fmla="*/ 1658964 w 3619883"/>
                <a:gd name="connsiteY86" fmla="*/ 106547 h 4275461"/>
                <a:gd name="connsiteX87" fmla="*/ 1746598 w 3619883"/>
                <a:gd name="connsiteY87" fmla="*/ 122460 h 4275461"/>
                <a:gd name="connsiteX88" fmla="*/ 1811913 w 3619883"/>
                <a:gd name="connsiteY88" fmla="*/ 143234 h 4275461"/>
                <a:gd name="connsiteX89" fmla="*/ 1856557 w 3619883"/>
                <a:gd name="connsiteY89" fmla="*/ 133511 h 4275461"/>
                <a:gd name="connsiteX90" fmla="*/ 2066003 w 3619883"/>
                <a:gd name="connsiteY90" fmla="*/ 143313 h 4275461"/>
                <a:gd name="connsiteX91" fmla="*/ 2177615 w 3619883"/>
                <a:gd name="connsiteY91" fmla="*/ 119007 h 4275461"/>
                <a:gd name="connsiteX92" fmla="*/ 2255883 w 3619883"/>
                <a:gd name="connsiteY92" fmla="*/ 99047 h 4275461"/>
                <a:gd name="connsiteX93" fmla="*/ 2344622 w 3619883"/>
                <a:gd name="connsiteY93" fmla="*/ 91388 h 4275461"/>
                <a:gd name="connsiteX94" fmla="*/ 2455682 w 3619883"/>
                <a:gd name="connsiteY94" fmla="*/ 78869 h 4275461"/>
                <a:gd name="connsiteX95" fmla="*/ 2632609 w 3619883"/>
                <a:gd name="connsiteY95" fmla="*/ 75338 h 4275461"/>
                <a:gd name="connsiteX96" fmla="*/ 2742291 w 3619883"/>
                <a:gd name="connsiteY96" fmla="*/ 92282 h 4275461"/>
                <a:gd name="connsiteX97" fmla="*/ 2851974 w 3619883"/>
                <a:gd name="connsiteY97" fmla="*/ 109227 h 4275461"/>
                <a:gd name="connsiteX98" fmla="*/ 2907643 w 3619883"/>
                <a:gd name="connsiteY98" fmla="*/ 100020 h 4275461"/>
                <a:gd name="connsiteX99" fmla="*/ 2944022 w 3619883"/>
                <a:gd name="connsiteY99" fmla="*/ 30853 h 4275461"/>
                <a:gd name="connsiteX100" fmla="*/ 3022289 w 3619883"/>
                <a:gd name="connsiteY100" fmla="*/ 10893 h 4275461"/>
                <a:gd name="connsiteX101" fmla="*/ 3054807 w 3619883"/>
                <a:gd name="connsiteY101" fmla="*/ 24226 h 4275461"/>
                <a:gd name="connsiteX102" fmla="*/ 3141892 w 3619883"/>
                <a:gd name="connsiteY102" fmla="*/ 51925 h 4275461"/>
                <a:gd name="connsiteX103" fmla="*/ 3185711 w 3619883"/>
                <a:gd name="connsiteY103" fmla="*/ 59881 h 4275461"/>
                <a:gd name="connsiteX104" fmla="*/ 3219056 w 3619883"/>
                <a:gd name="connsiteY104" fmla="*/ 55536 h 4275461"/>
                <a:gd name="connsiteX105" fmla="*/ 3263425 w 3619883"/>
                <a:gd name="connsiteY105" fmla="*/ 51706 h 4275461"/>
                <a:gd name="connsiteX106" fmla="*/ 3296219 w 3619883"/>
                <a:gd name="connsiteY106" fmla="*/ 59147 h 4275461"/>
                <a:gd name="connsiteX107" fmla="*/ 3319094 w 3619883"/>
                <a:gd name="connsiteY107" fmla="*/ 42500 h 4275461"/>
                <a:gd name="connsiteX108" fmla="*/ 3420511 w 3619883"/>
                <a:gd name="connsiteY108" fmla="*/ 0 h 4275461"/>
                <a:gd name="connsiteX109" fmla="*/ 3453305 w 3619883"/>
                <a:gd name="connsiteY109" fmla="*/ 7440 h 4275461"/>
                <a:gd name="connsiteX110" fmla="*/ 3496571 w 3619883"/>
                <a:gd name="connsiteY110" fmla="*/ 27182 h 4275461"/>
                <a:gd name="connsiteX111" fmla="*/ 3602117 w 3619883"/>
                <a:gd name="connsiteY111" fmla="*/ 132521 h 4275461"/>
                <a:gd name="connsiteX112" fmla="*/ 3619883 w 3619883"/>
                <a:gd name="connsiteY112" fmla="*/ 140049 h 4275461"/>
                <a:gd name="connsiteX113" fmla="*/ 3619883 w 3619883"/>
                <a:gd name="connsiteY11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3951392 h 4275461"/>
                <a:gd name="connsiteX13" fmla="*/ 1716110 w 3619883"/>
                <a:gd name="connsiteY13" fmla="*/ 4006431 h 4275461"/>
                <a:gd name="connsiteX14" fmla="*/ 1703447 w 3619883"/>
                <a:gd name="connsiteY14" fmla="*/ 4007960 h 4275461"/>
                <a:gd name="connsiteX15" fmla="*/ 1716110 w 3619883"/>
                <a:gd name="connsiteY15" fmla="*/ 4044284 h 4275461"/>
                <a:gd name="connsiteX16" fmla="*/ 1716110 w 3619883"/>
                <a:gd name="connsiteY16" fmla="*/ 4128157 h 4275461"/>
                <a:gd name="connsiteX17" fmla="*/ 1745346 w 3619883"/>
                <a:gd name="connsiteY17" fmla="*/ 4128157 h 4275461"/>
                <a:gd name="connsiteX18" fmla="*/ 1796694 w 3619883"/>
                <a:gd name="connsiteY18" fmla="*/ 4275461 h 4275461"/>
                <a:gd name="connsiteX19" fmla="*/ 1558844 w 3619883"/>
                <a:gd name="connsiteY19" fmla="*/ 4275461 h 4275461"/>
                <a:gd name="connsiteX20" fmla="*/ 1517252 w 3619883"/>
                <a:gd name="connsiteY20" fmla="*/ 4128157 h 4275461"/>
                <a:gd name="connsiteX21" fmla="*/ 1582936 w 3619883"/>
                <a:gd name="connsiteY21" fmla="*/ 4128157 h 4275461"/>
                <a:gd name="connsiteX22" fmla="*/ 1582936 w 3619883"/>
                <a:gd name="connsiteY22" fmla="*/ 3951392 h 4275461"/>
                <a:gd name="connsiteX23" fmla="*/ 1405151 w 3619883"/>
                <a:gd name="connsiteY23" fmla="*/ 3951392 h 4275461"/>
                <a:gd name="connsiteX24" fmla="*/ 1405151 w 3619883"/>
                <a:gd name="connsiteY24" fmla="*/ 4128157 h 4275461"/>
                <a:gd name="connsiteX25" fmla="*/ 1468988 w 3619883"/>
                <a:gd name="connsiteY25" fmla="*/ 4128157 h 4275461"/>
                <a:gd name="connsiteX26" fmla="*/ 1427396 w 3619883"/>
                <a:gd name="connsiteY26" fmla="*/ 4275461 h 4275461"/>
                <a:gd name="connsiteX27" fmla="*/ 1210751 w 3619883"/>
                <a:gd name="connsiteY27" fmla="*/ 4275461 h 4275461"/>
                <a:gd name="connsiteX28" fmla="*/ 1210751 w 3619883"/>
                <a:gd name="connsiteY28" fmla="*/ 4128157 h 4275461"/>
                <a:gd name="connsiteX29" fmla="*/ 1271978 w 3619883"/>
                <a:gd name="connsiteY29" fmla="*/ 4128157 h 4275461"/>
                <a:gd name="connsiteX30" fmla="*/ 1271978 w 3619883"/>
                <a:gd name="connsiteY30" fmla="*/ 3951392 h 4275461"/>
                <a:gd name="connsiteX31" fmla="*/ 1094193 w 3619883"/>
                <a:gd name="connsiteY31" fmla="*/ 3951392 h 4275461"/>
                <a:gd name="connsiteX32" fmla="*/ 1094193 w 3619883"/>
                <a:gd name="connsiteY32" fmla="*/ 4128157 h 4275461"/>
                <a:gd name="connsiteX33" fmla="*/ 1140354 w 3619883"/>
                <a:gd name="connsiteY33" fmla="*/ 4128157 h 4275461"/>
                <a:gd name="connsiteX34" fmla="*/ 1140354 w 3619883"/>
                <a:gd name="connsiteY34" fmla="*/ 4275461 h 4275461"/>
                <a:gd name="connsiteX35" fmla="*/ 953807 w 3619883"/>
                <a:gd name="connsiteY35" fmla="*/ 4275461 h 4275461"/>
                <a:gd name="connsiteX36" fmla="*/ 912215 w 3619883"/>
                <a:gd name="connsiteY36" fmla="*/ 4128157 h 4275461"/>
                <a:gd name="connsiteX37" fmla="*/ 961020 w 3619883"/>
                <a:gd name="connsiteY37" fmla="*/ 4128157 h 4275461"/>
                <a:gd name="connsiteX38" fmla="*/ 961020 w 3619883"/>
                <a:gd name="connsiteY38" fmla="*/ 3951392 h 4275461"/>
                <a:gd name="connsiteX39" fmla="*/ 783235 w 3619883"/>
                <a:gd name="connsiteY39" fmla="*/ 3951392 h 4275461"/>
                <a:gd name="connsiteX40" fmla="*/ 783235 w 3619883"/>
                <a:gd name="connsiteY40" fmla="*/ 4128157 h 4275461"/>
                <a:gd name="connsiteX41" fmla="*/ 871024 w 3619883"/>
                <a:gd name="connsiteY41" fmla="*/ 4128157 h 4275461"/>
                <a:gd name="connsiteX42" fmla="*/ 829432 w 3619883"/>
                <a:gd name="connsiteY42" fmla="*/ 4275461 h 4275461"/>
                <a:gd name="connsiteX43" fmla="*/ 611484 w 3619883"/>
                <a:gd name="connsiteY43" fmla="*/ 4275461 h 4275461"/>
                <a:gd name="connsiteX44" fmla="*/ 621247 w 3619883"/>
                <a:gd name="connsiteY44" fmla="*/ 4128157 h 4275461"/>
                <a:gd name="connsiteX45" fmla="*/ 650062 w 3619883"/>
                <a:gd name="connsiteY45" fmla="*/ 4128157 h 4275461"/>
                <a:gd name="connsiteX46" fmla="*/ 650062 w 3619883"/>
                <a:gd name="connsiteY46" fmla="*/ 3951392 h 4275461"/>
                <a:gd name="connsiteX47" fmla="*/ 472277 w 3619883"/>
                <a:gd name="connsiteY47" fmla="*/ 3951392 h 4275461"/>
                <a:gd name="connsiteX48" fmla="*/ 472277 w 3619883"/>
                <a:gd name="connsiteY48" fmla="*/ 4128157 h 4275461"/>
                <a:gd name="connsiteX49" fmla="*/ 522650 w 3619883"/>
                <a:gd name="connsiteY49" fmla="*/ 4128157 h 4275461"/>
                <a:gd name="connsiteX50" fmla="*/ 573998 w 3619883"/>
                <a:gd name="connsiteY50" fmla="*/ 4275461 h 4275461"/>
                <a:gd name="connsiteX51" fmla="*/ 336164 w 3619883"/>
                <a:gd name="connsiteY51" fmla="*/ 4275461 h 4275461"/>
                <a:gd name="connsiteX52" fmla="*/ 294572 w 3619883"/>
                <a:gd name="connsiteY52" fmla="*/ 4128157 h 4275461"/>
                <a:gd name="connsiteX53" fmla="*/ 339106 w 3619883"/>
                <a:gd name="connsiteY53" fmla="*/ 4128157 h 4275461"/>
                <a:gd name="connsiteX54" fmla="*/ 339106 w 3619883"/>
                <a:gd name="connsiteY54" fmla="*/ 3951392 h 4275461"/>
                <a:gd name="connsiteX55" fmla="*/ 161321 w 3619883"/>
                <a:gd name="connsiteY55" fmla="*/ 3951392 h 4275461"/>
                <a:gd name="connsiteX56" fmla="*/ 161321 w 3619883"/>
                <a:gd name="connsiteY56" fmla="*/ 4128157 h 4275461"/>
                <a:gd name="connsiteX57" fmla="*/ 230914 w 3619883"/>
                <a:gd name="connsiteY57" fmla="*/ 4128157 h 4275461"/>
                <a:gd name="connsiteX58" fmla="*/ 189322 w 3619883"/>
                <a:gd name="connsiteY58" fmla="*/ 4275461 h 4275461"/>
                <a:gd name="connsiteX59" fmla="*/ 0 w 3619883"/>
                <a:gd name="connsiteY59" fmla="*/ 4275461 h 4275461"/>
                <a:gd name="connsiteX60" fmla="*/ 0 w 3619883"/>
                <a:gd name="connsiteY60" fmla="*/ 42229 h 4275461"/>
                <a:gd name="connsiteX61" fmla="*/ 42464 w 3619883"/>
                <a:gd name="connsiteY61" fmla="*/ 40518 h 4275461"/>
                <a:gd name="connsiteX62" fmla="*/ 137733 w 3619883"/>
                <a:gd name="connsiteY62" fmla="*/ 35355 h 4275461"/>
                <a:gd name="connsiteX63" fmla="*/ 270565 w 3619883"/>
                <a:gd name="connsiteY63" fmla="*/ 29759 h 4275461"/>
                <a:gd name="connsiteX64" fmla="*/ 479734 w 3619883"/>
                <a:gd name="connsiteY64" fmla="*/ 45455 h 4275461"/>
                <a:gd name="connsiteX65" fmla="*/ 524103 w 3619883"/>
                <a:gd name="connsiteY65" fmla="*/ 41625 h 4275461"/>
                <a:gd name="connsiteX66" fmla="*/ 624416 w 3619883"/>
                <a:gd name="connsiteY66" fmla="*/ 22696 h 4275461"/>
                <a:gd name="connsiteX67" fmla="*/ 657762 w 3619883"/>
                <a:gd name="connsiteY67" fmla="*/ 18351 h 4275461"/>
                <a:gd name="connsiteX68" fmla="*/ 690557 w 3619883"/>
                <a:gd name="connsiteY68" fmla="*/ 25792 h 4275461"/>
                <a:gd name="connsiteX69" fmla="*/ 745123 w 3619883"/>
                <a:gd name="connsiteY69" fmla="*/ 40157 h 4275461"/>
                <a:gd name="connsiteX70" fmla="*/ 789493 w 3619883"/>
                <a:gd name="connsiteY70" fmla="*/ 36327 h 4275461"/>
                <a:gd name="connsiteX71" fmla="*/ 854255 w 3619883"/>
                <a:gd name="connsiteY71" fmla="*/ 68887 h 4275461"/>
                <a:gd name="connsiteX72" fmla="*/ 897520 w 3619883"/>
                <a:gd name="connsiteY72" fmla="*/ 88629 h 4275461"/>
                <a:gd name="connsiteX73" fmla="*/ 940510 w 3619883"/>
                <a:gd name="connsiteY73" fmla="*/ 114265 h 4275461"/>
                <a:gd name="connsiteX74" fmla="*/ 1082712 w 3619883"/>
                <a:gd name="connsiteY74" fmla="*/ 144543 h 4275461"/>
                <a:gd name="connsiteX75" fmla="*/ 1205348 w 3619883"/>
                <a:gd name="connsiteY75" fmla="*/ 120753 h 4275461"/>
                <a:gd name="connsiteX76" fmla="*/ 1271764 w 3619883"/>
                <a:gd name="connsiteY76" fmla="*/ 117956 h 4275461"/>
                <a:gd name="connsiteX77" fmla="*/ 1315583 w 3619883"/>
                <a:gd name="connsiteY77" fmla="*/ 125912 h 4275461"/>
                <a:gd name="connsiteX78" fmla="*/ 1359125 w 3619883"/>
                <a:gd name="connsiteY78" fmla="*/ 139761 h 4275461"/>
                <a:gd name="connsiteX79" fmla="*/ 1391919 w 3619883"/>
                <a:gd name="connsiteY79" fmla="*/ 147202 h 4275461"/>
                <a:gd name="connsiteX80" fmla="*/ 1436563 w 3619883"/>
                <a:gd name="connsiteY80" fmla="*/ 137480 h 4275461"/>
                <a:gd name="connsiteX81" fmla="*/ 1471566 w 3619883"/>
                <a:gd name="connsiteY81" fmla="*/ 97777 h 4275461"/>
                <a:gd name="connsiteX82" fmla="*/ 1505739 w 3619883"/>
                <a:gd name="connsiteY82" fmla="*/ 75753 h 4275461"/>
                <a:gd name="connsiteX83" fmla="*/ 1590891 w 3619883"/>
                <a:gd name="connsiteY83" fmla="*/ 144702 h 4275461"/>
                <a:gd name="connsiteX84" fmla="*/ 1625616 w 3619883"/>
                <a:gd name="connsiteY84" fmla="*/ 110893 h 4275461"/>
                <a:gd name="connsiteX85" fmla="*/ 1658964 w 3619883"/>
                <a:gd name="connsiteY85" fmla="*/ 106547 h 4275461"/>
                <a:gd name="connsiteX86" fmla="*/ 1746598 w 3619883"/>
                <a:gd name="connsiteY86" fmla="*/ 122460 h 4275461"/>
                <a:gd name="connsiteX87" fmla="*/ 1811913 w 3619883"/>
                <a:gd name="connsiteY87" fmla="*/ 143234 h 4275461"/>
                <a:gd name="connsiteX88" fmla="*/ 1856557 w 3619883"/>
                <a:gd name="connsiteY88" fmla="*/ 133511 h 4275461"/>
                <a:gd name="connsiteX89" fmla="*/ 2066003 w 3619883"/>
                <a:gd name="connsiteY89" fmla="*/ 143313 h 4275461"/>
                <a:gd name="connsiteX90" fmla="*/ 2177615 w 3619883"/>
                <a:gd name="connsiteY90" fmla="*/ 119007 h 4275461"/>
                <a:gd name="connsiteX91" fmla="*/ 2255883 w 3619883"/>
                <a:gd name="connsiteY91" fmla="*/ 99047 h 4275461"/>
                <a:gd name="connsiteX92" fmla="*/ 2344622 w 3619883"/>
                <a:gd name="connsiteY92" fmla="*/ 91388 h 4275461"/>
                <a:gd name="connsiteX93" fmla="*/ 2455682 w 3619883"/>
                <a:gd name="connsiteY93" fmla="*/ 78869 h 4275461"/>
                <a:gd name="connsiteX94" fmla="*/ 2632609 w 3619883"/>
                <a:gd name="connsiteY94" fmla="*/ 75338 h 4275461"/>
                <a:gd name="connsiteX95" fmla="*/ 2742291 w 3619883"/>
                <a:gd name="connsiteY95" fmla="*/ 92282 h 4275461"/>
                <a:gd name="connsiteX96" fmla="*/ 2851974 w 3619883"/>
                <a:gd name="connsiteY96" fmla="*/ 109227 h 4275461"/>
                <a:gd name="connsiteX97" fmla="*/ 2907643 w 3619883"/>
                <a:gd name="connsiteY97" fmla="*/ 100020 h 4275461"/>
                <a:gd name="connsiteX98" fmla="*/ 2944022 w 3619883"/>
                <a:gd name="connsiteY98" fmla="*/ 30853 h 4275461"/>
                <a:gd name="connsiteX99" fmla="*/ 3022289 w 3619883"/>
                <a:gd name="connsiteY99" fmla="*/ 10893 h 4275461"/>
                <a:gd name="connsiteX100" fmla="*/ 3054807 w 3619883"/>
                <a:gd name="connsiteY100" fmla="*/ 24226 h 4275461"/>
                <a:gd name="connsiteX101" fmla="*/ 3141892 w 3619883"/>
                <a:gd name="connsiteY101" fmla="*/ 51925 h 4275461"/>
                <a:gd name="connsiteX102" fmla="*/ 3185711 w 3619883"/>
                <a:gd name="connsiteY102" fmla="*/ 59881 h 4275461"/>
                <a:gd name="connsiteX103" fmla="*/ 3219056 w 3619883"/>
                <a:gd name="connsiteY103" fmla="*/ 55536 h 4275461"/>
                <a:gd name="connsiteX104" fmla="*/ 3263425 w 3619883"/>
                <a:gd name="connsiteY104" fmla="*/ 51706 h 4275461"/>
                <a:gd name="connsiteX105" fmla="*/ 3296219 w 3619883"/>
                <a:gd name="connsiteY105" fmla="*/ 59147 h 4275461"/>
                <a:gd name="connsiteX106" fmla="*/ 3319094 w 3619883"/>
                <a:gd name="connsiteY106" fmla="*/ 42500 h 4275461"/>
                <a:gd name="connsiteX107" fmla="*/ 3420511 w 3619883"/>
                <a:gd name="connsiteY107" fmla="*/ 0 h 4275461"/>
                <a:gd name="connsiteX108" fmla="*/ 3453305 w 3619883"/>
                <a:gd name="connsiteY108" fmla="*/ 7440 h 4275461"/>
                <a:gd name="connsiteX109" fmla="*/ 3496571 w 3619883"/>
                <a:gd name="connsiteY109" fmla="*/ 27182 h 4275461"/>
                <a:gd name="connsiteX110" fmla="*/ 3602117 w 3619883"/>
                <a:gd name="connsiteY110" fmla="*/ 132521 h 4275461"/>
                <a:gd name="connsiteX111" fmla="*/ 3619883 w 3619883"/>
                <a:gd name="connsiteY111" fmla="*/ 140049 h 4275461"/>
                <a:gd name="connsiteX112" fmla="*/ 3619883 w 3619883"/>
                <a:gd name="connsiteY11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03447 w 3619883"/>
                <a:gd name="connsiteY13" fmla="*/ 4007960 h 4275461"/>
                <a:gd name="connsiteX14" fmla="*/ 1716110 w 3619883"/>
                <a:gd name="connsiteY14" fmla="*/ 4044284 h 4275461"/>
                <a:gd name="connsiteX15" fmla="*/ 1716110 w 3619883"/>
                <a:gd name="connsiteY15" fmla="*/ 4128157 h 4275461"/>
                <a:gd name="connsiteX16" fmla="*/ 1745346 w 3619883"/>
                <a:gd name="connsiteY16" fmla="*/ 4128157 h 4275461"/>
                <a:gd name="connsiteX17" fmla="*/ 1796694 w 3619883"/>
                <a:gd name="connsiteY17" fmla="*/ 4275461 h 4275461"/>
                <a:gd name="connsiteX18" fmla="*/ 1558844 w 3619883"/>
                <a:gd name="connsiteY18" fmla="*/ 4275461 h 4275461"/>
                <a:gd name="connsiteX19" fmla="*/ 1517252 w 3619883"/>
                <a:gd name="connsiteY19" fmla="*/ 4128157 h 4275461"/>
                <a:gd name="connsiteX20" fmla="*/ 1582936 w 3619883"/>
                <a:gd name="connsiteY20" fmla="*/ 4128157 h 4275461"/>
                <a:gd name="connsiteX21" fmla="*/ 1582936 w 3619883"/>
                <a:gd name="connsiteY21" fmla="*/ 3951392 h 4275461"/>
                <a:gd name="connsiteX22" fmla="*/ 1405151 w 3619883"/>
                <a:gd name="connsiteY22" fmla="*/ 3951392 h 4275461"/>
                <a:gd name="connsiteX23" fmla="*/ 1405151 w 3619883"/>
                <a:gd name="connsiteY23" fmla="*/ 4128157 h 4275461"/>
                <a:gd name="connsiteX24" fmla="*/ 1468988 w 3619883"/>
                <a:gd name="connsiteY24" fmla="*/ 4128157 h 4275461"/>
                <a:gd name="connsiteX25" fmla="*/ 1427396 w 3619883"/>
                <a:gd name="connsiteY25" fmla="*/ 4275461 h 4275461"/>
                <a:gd name="connsiteX26" fmla="*/ 1210751 w 3619883"/>
                <a:gd name="connsiteY26" fmla="*/ 4275461 h 4275461"/>
                <a:gd name="connsiteX27" fmla="*/ 1210751 w 3619883"/>
                <a:gd name="connsiteY27" fmla="*/ 4128157 h 4275461"/>
                <a:gd name="connsiteX28" fmla="*/ 1271978 w 3619883"/>
                <a:gd name="connsiteY28" fmla="*/ 4128157 h 4275461"/>
                <a:gd name="connsiteX29" fmla="*/ 1271978 w 3619883"/>
                <a:gd name="connsiteY29" fmla="*/ 3951392 h 4275461"/>
                <a:gd name="connsiteX30" fmla="*/ 1094193 w 3619883"/>
                <a:gd name="connsiteY30" fmla="*/ 3951392 h 4275461"/>
                <a:gd name="connsiteX31" fmla="*/ 1094193 w 3619883"/>
                <a:gd name="connsiteY31" fmla="*/ 4128157 h 4275461"/>
                <a:gd name="connsiteX32" fmla="*/ 1140354 w 3619883"/>
                <a:gd name="connsiteY32" fmla="*/ 4128157 h 4275461"/>
                <a:gd name="connsiteX33" fmla="*/ 1140354 w 3619883"/>
                <a:gd name="connsiteY33" fmla="*/ 4275461 h 4275461"/>
                <a:gd name="connsiteX34" fmla="*/ 953807 w 3619883"/>
                <a:gd name="connsiteY34" fmla="*/ 4275461 h 4275461"/>
                <a:gd name="connsiteX35" fmla="*/ 912215 w 3619883"/>
                <a:gd name="connsiteY35" fmla="*/ 4128157 h 4275461"/>
                <a:gd name="connsiteX36" fmla="*/ 961020 w 3619883"/>
                <a:gd name="connsiteY36" fmla="*/ 4128157 h 4275461"/>
                <a:gd name="connsiteX37" fmla="*/ 961020 w 3619883"/>
                <a:gd name="connsiteY37" fmla="*/ 3951392 h 4275461"/>
                <a:gd name="connsiteX38" fmla="*/ 783235 w 3619883"/>
                <a:gd name="connsiteY38" fmla="*/ 3951392 h 4275461"/>
                <a:gd name="connsiteX39" fmla="*/ 783235 w 3619883"/>
                <a:gd name="connsiteY39" fmla="*/ 4128157 h 4275461"/>
                <a:gd name="connsiteX40" fmla="*/ 871024 w 3619883"/>
                <a:gd name="connsiteY40" fmla="*/ 4128157 h 4275461"/>
                <a:gd name="connsiteX41" fmla="*/ 829432 w 3619883"/>
                <a:gd name="connsiteY41" fmla="*/ 4275461 h 4275461"/>
                <a:gd name="connsiteX42" fmla="*/ 611484 w 3619883"/>
                <a:gd name="connsiteY42" fmla="*/ 4275461 h 4275461"/>
                <a:gd name="connsiteX43" fmla="*/ 621247 w 3619883"/>
                <a:gd name="connsiteY43" fmla="*/ 4128157 h 4275461"/>
                <a:gd name="connsiteX44" fmla="*/ 650062 w 3619883"/>
                <a:gd name="connsiteY44" fmla="*/ 4128157 h 4275461"/>
                <a:gd name="connsiteX45" fmla="*/ 650062 w 3619883"/>
                <a:gd name="connsiteY45" fmla="*/ 3951392 h 4275461"/>
                <a:gd name="connsiteX46" fmla="*/ 472277 w 3619883"/>
                <a:gd name="connsiteY46" fmla="*/ 3951392 h 4275461"/>
                <a:gd name="connsiteX47" fmla="*/ 472277 w 3619883"/>
                <a:gd name="connsiteY47" fmla="*/ 4128157 h 4275461"/>
                <a:gd name="connsiteX48" fmla="*/ 522650 w 3619883"/>
                <a:gd name="connsiteY48" fmla="*/ 4128157 h 4275461"/>
                <a:gd name="connsiteX49" fmla="*/ 573998 w 3619883"/>
                <a:gd name="connsiteY49" fmla="*/ 4275461 h 4275461"/>
                <a:gd name="connsiteX50" fmla="*/ 336164 w 3619883"/>
                <a:gd name="connsiteY50" fmla="*/ 4275461 h 4275461"/>
                <a:gd name="connsiteX51" fmla="*/ 294572 w 3619883"/>
                <a:gd name="connsiteY51" fmla="*/ 4128157 h 4275461"/>
                <a:gd name="connsiteX52" fmla="*/ 339106 w 3619883"/>
                <a:gd name="connsiteY52" fmla="*/ 4128157 h 4275461"/>
                <a:gd name="connsiteX53" fmla="*/ 339106 w 3619883"/>
                <a:gd name="connsiteY53" fmla="*/ 3951392 h 4275461"/>
                <a:gd name="connsiteX54" fmla="*/ 161321 w 3619883"/>
                <a:gd name="connsiteY54" fmla="*/ 3951392 h 4275461"/>
                <a:gd name="connsiteX55" fmla="*/ 161321 w 3619883"/>
                <a:gd name="connsiteY55" fmla="*/ 4128157 h 4275461"/>
                <a:gd name="connsiteX56" fmla="*/ 230914 w 3619883"/>
                <a:gd name="connsiteY56" fmla="*/ 4128157 h 4275461"/>
                <a:gd name="connsiteX57" fmla="*/ 189322 w 3619883"/>
                <a:gd name="connsiteY57" fmla="*/ 4275461 h 4275461"/>
                <a:gd name="connsiteX58" fmla="*/ 0 w 3619883"/>
                <a:gd name="connsiteY58" fmla="*/ 4275461 h 4275461"/>
                <a:gd name="connsiteX59" fmla="*/ 0 w 3619883"/>
                <a:gd name="connsiteY59" fmla="*/ 42229 h 4275461"/>
                <a:gd name="connsiteX60" fmla="*/ 42464 w 3619883"/>
                <a:gd name="connsiteY60" fmla="*/ 40518 h 4275461"/>
                <a:gd name="connsiteX61" fmla="*/ 137733 w 3619883"/>
                <a:gd name="connsiteY61" fmla="*/ 35355 h 4275461"/>
                <a:gd name="connsiteX62" fmla="*/ 270565 w 3619883"/>
                <a:gd name="connsiteY62" fmla="*/ 29759 h 4275461"/>
                <a:gd name="connsiteX63" fmla="*/ 479734 w 3619883"/>
                <a:gd name="connsiteY63" fmla="*/ 45455 h 4275461"/>
                <a:gd name="connsiteX64" fmla="*/ 524103 w 3619883"/>
                <a:gd name="connsiteY64" fmla="*/ 41625 h 4275461"/>
                <a:gd name="connsiteX65" fmla="*/ 624416 w 3619883"/>
                <a:gd name="connsiteY65" fmla="*/ 22696 h 4275461"/>
                <a:gd name="connsiteX66" fmla="*/ 657762 w 3619883"/>
                <a:gd name="connsiteY66" fmla="*/ 18351 h 4275461"/>
                <a:gd name="connsiteX67" fmla="*/ 690557 w 3619883"/>
                <a:gd name="connsiteY67" fmla="*/ 25792 h 4275461"/>
                <a:gd name="connsiteX68" fmla="*/ 745123 w 3619883"/>
                <a:gd name="connsiteY68" fmla="*/ 40157 h 4275461"/>
                <a:gd name="connsiteX69" fmla="*/ 789493 w 3619883"/>
                <a:gd name="connsiteY69" fmla="*/ 36327 h 4275461"/>
                <a:gd name="connsiteX70" fmla="*/ 854255 w 3619883"/>
                <a:gd name="connsiteY70" fmla="*/ 68887 h 4275461"/>
                <a:gd name="connsiteX71" fmla="*/ 897520 w 3619883"/>
                <a:gd name="connsiteY71" fmla="*/ 88629 h 4275461"/>
                <a:gd name="connsiteX72" fmla="*/ 940510 w 3619883"/>
                <a:gd name="connsiteY72" fmla="*/ 114265 h 4275461"/>
                <a:gd name="connsiteX73" fmla="*/ 1082712 w 3619883"/>
                <a:gd name="connsiteY73" fmla="*/ 144543 h 4275461"/>
                <a:gd name="connsiteX74" fmla="*/ 1205348 w 3619883"/>
                <a:gd name="connsiteY74" fmla="*/ 120753 h 4275461"/>
                <a:gd name="connsiteX75" fmla="*/ 1271764 w 3619883"/>
                <a:gd name="connsiteY75" fmla="*/ 117956 h 4275461"/>
                <a:gd name="connsiteX76" fmla="*/ 1315583 w 3619883"/>
                <a:gd name="connsiteY76" fmla="*/ 125912 h 4275461"/>
                <a:gd name="connsiteX77" fmla="*/ 1359125 w 3619883"/>
                <a:gd name="connsiteY77" fmla="*/ 139761 h 4275461"/>
                <a:gd name="connsiteX78" fmla="*/ 1391919 w 3619883"/>
                <a:gd name="connsiteY78" fmla="*/ 147202 h 4275461"/>
                <a:gd name="connsiteX79" fmla="*/ 1436563 w 3619883"/>
                <a:gd name="connsiteY79" fmla="*/ 137480 h 4275461"/>
                <a:gd name="connsiteX80" fmla="*/ 1471566 w 3619883"/>
                <a:gd name="connsiteY80" fmla="*/ 97777 h 4275461"/>
                <a:gd name="connsiteX81" fmla="*/ 1505739 w 3619883"/>
                <a:gd name="connsiteY81" fmla="*/ 75753 h 4275461"/>
                <a:gd name="connsiteX82" fmla="*/ 1590891 w 3619883"/>
                <a:gd name="connsiteY82" fmla="*/ 144702 h 4275461"/>
                <a:gd name="connsiteX83" fmla="*/ 1625616 w 3619883"/>
                <a:gd name="connsiteY83" fmla="*/ 110893 h 4275461"/>
                <a:gd name="connsiteX84" fmla="*/ 1658964 w 3619883"/>
                <a:gd name="connsiteY84" fmla="*/ 106547 h 4275461"/>
                <a:gd name="connsiteX85" fmla="*/ 1746598 w 3619883"/>
                <a:gd name="connsiteY85" fmla="*/ 122460 h 4275461"/>
                <a:gd name="connsiteX86" fmla="*/ 1811913 w 3619883"/>
                <a:gd name="connsiteY86" fmla="*/ 143234 h 4275461"/>
                <a:gd name="connsiteX87" fmla="*/ 1856557 w 3619883"/>
                <a:gd name="connsiteY87" fmla="*/ 133511 h 4275461"/>
                <a:gd name="connsiteX88" fmla="*/ 2066003 w 3619883"/>
                <a:gd name="connsiteY88" fmla="*/ 143313 h 4275461"/>
                <a:gd name="connsiteX89" fmla="*/ 2177615 w 3619883"/>
                <a:gd name="connsiteY89" fmla="*/ 119007 h 4275461"/>
                <a:gd name="connsiteX90" fmla="*/ 2255883 w 3619883"/>
                <a:gd name="connsiteY90" fmla="*/ 99047 h 4275461"/>
                <a:gd name="connsiteX91" fmla="*/ 2344622 w 3619883"/>
                <a:gd name="connsiteY91" fmla="*/ 91388 h 4275461"/>
                <a:gd name="connsiteX92" fmla="*/ 2455682 w 3619883"/>
                <a:gd name="connsiteY92" fmla="*/ 78869 h 4275461"/>
                <a:gd name="connsiteX93" fmla="*/ 2632609 w 3619883"/>
                <a:gd name="connsiteY93" fmla="*/ 75338 h 4275461"/>
                <a:gd name="connsiteX94" fmla="*/ 2742291 w 3619883"/>
                <a:gd name="connsiteY94" fmla="*/ 92282 h 4275461"/>
                <a:gd name="connsiteX95" fmla="*/ 2851974 w 3619883"/>
                <a:gd name="connsiteY95" fmla="*/ 109227 h 4275461"/>
                <a:gd name="connsiteX96" fmla="*/ 2907643 w 3619883"/>
                <a:gd name="connsiteY96" fmla="*/ 100020 h 4275461"/>
                <a:gd name="connsiteX97" fmla="*/ 2944022 w 3619883"/>
                <a:gd name="connsiteY97" fmla="*/ 30853 h 4275461"/>
                <a:gd name="connsiteX98" fmla="*/ 3022289 w 3619883"/>
                <a:gd name="connsiteY98" fmla="*/ 10893 h 4275461"/>
                <a:gd name="connsiteX99" fmla="*/ 3054807 w 3619883"/>
                <a:gd name="connsiteY99" fmla="*/ 24226 h 4275461"/>
                <a:gd name="connsiteX100" fmla="*/ 3141892 w 3619883"/>
                <a:gd name="connsiteY100" fmla="*/ 51925 h 4275461"/>
                <a:gd name="connsiteX101" fmla="*/ 3185711 w 3619883"/>
                <a:gd name="connsiteY101" fmla="*/ 59881 h 4275461"/>
                <a:gd name="connsiteX102" fmla="*/ 3219056 w 3619883"/>
                <a:gd name="connsiteY102" fmla="*/ 55536 h 4275461"/>
                <a:gd name="connsiteX103" fmla="*/ 3263425 w 3619883"/>
                <a:gd name="connsiteY103" fmla="*/ 51706 h 4275461"/>
                <a:gd name="connsiteX104" fmla="*/ 3296219 w 3619883"/>
                <a:gd name="connsiteY104" fmla="*/ 59147 h 4275461"/>
                <a:gd name="connsiteX105" fmla="*/ 3319094 w 3619883"/>
                <a:gd name="connsiteY105" fmla="*/ 42500 h 4275461"/>
                <a:gd name="connsiteX106" fmla="*/ 3420511 w 3619883"/>
                <a:gd name="connsiteY106" fmla="*/ 0 h 4275461"/>
                <a:gd name="connsiteX107" fmla="*/ 3453305 w 3619883"/>
                <a:gd name="connsiteY107" fmla="*/ 7440 h 4275461"/>
                <a:gd name="connsiteX108" fmla="*/ 3496571 w 3619883"/>
                <a:gd name="connsiteY108" fmla="*/ 27182 h 4275461"/>
                <a:gd name="connsiteX109" fmla="*/ 3602117 w 3619883"/>
                <a:gd name="connsiteY109" fmla="*/ 132521 h 4275461"/>
                <a:gd name="connsiteX110" fmla="*/ 3619883 w 3619883"/>
                <a:gd name="connsiteY110" fmla="*/ 140049 h 4275461"/>
                <a:gd name="connsiteX111" fmla="*/ 3619883 w 3619883"/>
                <a:gd name="connsiteY11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03447 w 3619883"/>
                <a:gd name="connsiteY13" fmla="*/ 4007960 h 4275461"/>
                <a:gd name="connsiteX14" fmla="*/ 1716110 w 3619883"/>
                <a:gd name="connsiteY14" fmla="*/ 4128157 h 4275461"/>
                <a:gd name="connsiteX15" fmla="*/ 1745346 w 3619883"/>
                <a:gd name="connsiteY15" fmla="*/ 4128157 h 4275461"/>
                <a:gd name="connsiteX16" fmla="*/ 1796694 w 3619883"/>
                <a:gd name="connsiteY16" fmla="*/ 4275461 h 4275461"/>
                <a:gd name="connsiteX17" fmla="*/ 1558844 w 3619883"/>
                <a:gd name="connsiteY17" fmla="*/ 4275461 h 4275461"/>
                <a:gd name="connsiteX18" fmla="*/ 1517252 w 3619883"/>
                <a:gd name="connsiteY18" fmla="*/ 4128157 h 4275461"/>
                <a:gd name="connsiteX19" fmla="*/ 1582936 w 3619883"/>
                <a:gd name="connsiteY19" fmla="*/ 4128157 h 4275461"/>
                <a:gd name="connsiteX20" fmla="*/ 1582936 w 3619883"/>
                <a:gd name="connsiteY20" fmla="*/ 3951392 h 4275461"/>
                <a:gd name="connsiteX21" fmla="*/ 1405151 w 3619883"/>
                <a:gd name="connsiteY21" fmla="*/ 3951392 h 4275461"/>
                <a:gd name="connsiteX22" fmla="*/ 1405151 w 3619883"/>
                <a:gd name="connsiteY22" fmla="*/ 4128157 h 4275461"/>
                <a:gd name="connsiteX23" fmla="*/ 1468988 w 3619883"/>
                <a:gd name="connsiteY23" fmla="*/ 4128157 h 4275461"/>
                <a:gd name="connsiteX24" fmla="*/ 1427396 w 3619883"/>
                <a:gd name="connsiteY24" fmla="*/ 4275461 h 4275461"/>
                <a:gd name="connsiteX25" fmla="*/ 1210751 w 3619883"/>
                <a:gd name="connsiteY25" fmla="*/ 4275461 h 4275461"/>
                <a:gd name="connsiteX26" fmla="*/ 1210751 w 3619883"/>
                <a:gd name="connsiteY26" fmla="*/ 4128157 h 4275461"/>
                <a:gd name="connsiteX27" fmla="*/ 1271978 w 3619883"/>
                <a:gd name="connsiteY27" fmla="*/ 4128157 h 4275461"/>
                <a:gd name="connsiteX28" fmla="*/ 1271978 w 3619883"/>
                <a:gd name="connsiteY28" fmla="*/ 3951392 h 4275461"/>
                <a:gd name="connsiteX29" fmla="*/ 1094193 w 3619883"/>
                <a:gd name="connsiteY29" fmla="*/ 3951392 h 4275461"/>
                <a:gd name="connsiteX30" fmla="*/ 1094193 w 3619883"/>
                <a:gd name="connsiteY30" fmla="*/ 4128157 h 4275461"/>
                <a:gd name="connsiteX31" fmla="*/ 1140354 w 3619883"/>
                <a:gd name="connsiteY31" fmla="*/ 4128157 h 4275461"/>
                <a:gd name="connsiteX32" fmla="*/ 1140354 w 3619883"/>
                <a:gd name="connsiteY32" fmla="*/ 4275461 h 4275461"/>
                <a:gd name="connsiteX33" fmla="*/ 953807 w 3619883"/>
                <a:gd name="connsiteY33" fmla="*/ 4275461 h 4275461"/>
                <a:gd name="connsiteX34" fmla="*/ 912215 w 3619883"/>
                <a:gd name="connsiteY34" fmla="*/ 4128157 h 4275461"/>
                <a:gd name="connsiteX35" fmla="*/ 961020 w 3619883"/>
                <a:gd name="connsiteY35" fmla="*/ 4128157 h 4275461"/>
                <a:gd name="connsiteX36" fmla="*/ 961020 w 3619883"/>
                <a:gd name="connsiteY36" fmla="*/ 3951392 h 4275461"/>
                <a:gd name="connsiteX37" fmla="*/ 783235 w 3619883"/>
                <a:gd name="connsiteY37" fmla="*/ 3951392 h 4275461"/>
                <a:gd name="connsiteX38" fmla="*/ 783235 w 3619883"/>
                <a:gd name="connsiteY38" fmla="*/ 4128157 h 4275461"/>
                <a:gd name="connsiteX39" fmla="*/ 871024 w 3619883"/>
                <a:gd name="connsiteY39" fmla="*/ 4128157 h 4275461"/>
                <a:gd name="connsiteX40" fmla="*/ 829432 w 3619883"/>
                <a:gd name="connsiteY40" fmla="*/ 4275461 h 4275461"/>
                <a:gd name="connsiteX41" fmla="*/ 611484 w 3619883"/>
                <a:gd name="connsiteY41" fmla="*/ 4275461 h 4275461"/>
                <a:gd name="connsiteX42" fmla="*/ 621247 w 3619883"/>
                <a:gd name="connsiteY42" fmla="*/ 4128157 h 4275461"/>
                <a:gd name="connsiteX43" fmla="*/ 650062 w 3619883"/>
                <a:gd name="connsiteY43" fmla="*/ 4128157 h 4275461"/>
                <a:gd name="connsiteX44" fmla="*/ 650062 w 3619883"/>
                <a:gd name="connsiteY44" fmla="*/ 3951392 h 4275461"/>
                <a:gd name="connsiteX45" fmla="*/ 472277 w 3619883"/>
                <a:gd name="connsiteY45" fmla="*/ 3951392 h 4275461"/>
                <a:gd name="connsiteX46" fmla="*/ 472277 w 3619883"/>
                <a:gd name="connsiteY46" fmla="*/ 4128157 h 4275461"/>
                <a:gd name="connsiteX47" fmla="*/ 522650 w 3619883"/>
                <a:gd name="connsiteY47" fmla="*/ 4128157 h 4275461"/>
                <a:gd name="connsiteX48" fmla="*/ 573998 w 3619883"/>
                <a:gd name="connsiteY48" fmla="*/ 4275461 h 4275461"/>
                <a:gd name="connsiteX49" fmla="*/ 336164 w 3619883"/>
                <a:gd name="connsiteY49" fmla="*/ 4275461 h 4275461"/>
                <a:gd name="connsiteX50" fmla="*/ 294572 w 3619883"/>
                <a:gd name="connsiteY50" fmla="*/ 4128157 h 4275461"/>
                <a:gd name="connsiteX51" fmla="*/ 339106 w 3619883"/>
                <a:gd name="connsiteY51" fmla="*/ 4128157 h 4275461"/>
                <a:gd name="connsiteX52" fmla="*/ 339106 w 3619883"/>
                <a:gd name="connsiteY52" fmla="*/ 3951392 h 4275461"/>
                <a:gd name="connsiteX53" fmla="*/ 161321 w 3619883"/>
                <a:gd name="connsiteY53" fmla="*/ 3951392 h 4275461"/>
                <a:gd name="connsiteX54" fmla="*/ 161321 w 3619883"/>
                <a:gd name="connsiteY54" fmla="*/ 4128157 h 4275461"/>
                <a:gd name="connsiteX55" fmla="*/ 230914 w 3619883"/>
                <a:gd name="connsiteY55" fmla="*/ 4128157 h 4275461"/>
                <a:gd name="connsiteX56" fmla="*/ 189322 w 3619883"/>
                <a:gd name="connsiteY56" fmla="*/ 4275461 h 4275461"/>
                <a:gd name="connsiteX57" fmla="*/ 0 w 3619883"/>
                <a:gd name="connsiteY57" fmla="*/ 4275461 h 4275461"/>
                <a:gd name="connsiteX58" fmla="*/ 0 w 3619883"/>
                <a:gd name="connsiteY58" fmla="*/ 42229 h 4275461"/>
                <a:gd name="connsiteX59" fmla="*/ 42464 w 3619883"/>
                <a:gd name="connsiteY59" fmla="*/ 40518 h 4275461"/>
                <a:gd name="connsiteX60" fmla="*/ 137733 w 3619883"/>
                <a:gd name="connsiteY60" fmla="*/ 35355 h 4275461"/>
                <a:gd name="connsiteX61" fmla="*/ 270565 w 3619883"/>
                <a:gd name="connsiteY61" fmla="*/ 29759 h 4275461"/>
                <a:gd name="connsiteX62" fmla="*/ 479734 w 3619883"/>
                <a:gd name="connsiteY62" fmla="*/ 45455 h 4275461"/>
                <a:gd name="connsiteX63" fmla="*/ 524103 w 3619883"/>
                <a:gd name="connsiteY63" fmla="*/ 41625 h 4275461"/>
                <a:gd name="connsiteX64" fmla="*/ 624416 w 3619883"/>
                <a:gd name="connsiteY64" fmla="*/ 22696 h 4275461"/>
                <a:gd name="connsiteX65" fmla="*/ 657762 w 3619883"/>
                <a:gd name="connsiteY65" fmla="*/ 18351 h 4275461"/>
                <a:gd name="connsiteX66" fmla="*/ 690557 w 3619883"/>
                <a:gd name="connsiteY66" fmla="*/ 25792 h 4275461"/>
                <a:gd name="connsiteX67" fmla="*/ 745123 w 3619883"/>
                <a:gd name="connsiteY67" fmla="*/ 40157 h 4275461"/>
                <a:gd name="connsiteX68" fmla="*/ 789493 w 3619883"/>
                <a:gd name="connsiteY68" fmla="*/ 36327 h 4275461"/>
                <a:gd name="connsiteX69" fmla="*/ 854255 w 3619883"/>
                <a:gd name="connsiteY69" fmla="*/ 68887 h 4275461"/>
                <a:gd name="connsiteX70" fmla="*/ 897520 w 3619883"/>
                <a:gd name="connsiteY70" fmla="*/ 88629 h 4275461"/>
                <a:gd name="connsiteX71" fmla="*/ 940510 w 3619883"/>
                <a:gd name="connsiteY71" fmla="*/ 114265 h 4275461"/>
                <a:gd name="connsiteX72" fmla="*/ 1082712 w 3619883"/>
                <a:gd name="connsiteY72" fmla="*/ 144543 h 4275461"/>
                <a:gd name="connsiteX73" fmla="*/ 1205348 w 3619883"/>
                <a:gd name="connsiteY73" fmla="*/ 120753 h 4275461"/>
                <a:gd name="connsiteX74" fmla="*/ 1271764 w 3619883"/>
                <a:gd name="connsiteY74" fmla="*/ 117956 h 4275461"/>
                <a:gd name="connsiteX75" fmla="*/ 1315583 w 3619883"/>
                <a:gd name="connsiteY75" fmla="*/ 125912 h 4275461"/>
                <a:gd name="connsiteX76" fmla="*/ 1359125 w 3619883"/>
                <a:gd name="connsiteY76" fmla="*/ 139761 h 4275461"/>
                <a:gd name="connsiteX77" fmla="*/ 1391919 w 3619883"/>
                <a:gd name="connsiteY77" fmla="*/ 147202 h 4275461"/>
                <a:gd name="connsiteX78" fmla="*/ 1436563 w 3619883"/>
                <a:gd name="connsiteY78" fmla="*/ 137480 h 4275461"/>
                <a:gd name="connsiteX79" fmla="*/ 1471566 w 3619883"/>
                <a:gd name="connsiteY79" fmla="*/ 97777 h 4275461"/>
                <a:gd name="connsiteX80" fmla="*/ 1505739 w 3619883"/>
                <a:gd name="connsiteY80" fmla="*/ 75753 h 4275461"/>
                <a:gd name="connsiteX81" fmla="*/ 1590891 w 3619883"/>
                <a:gd name="connsiteY81" fmla="*/ 144702 h 4275461"/>
                <a:gd name="connsiteX82" fmla="*/ 1625616 w 3619883"/>
                <a:gd name="connsiteY82" fmla="*/ 110893 h 4275461"/>
                <a:gd name="connsiteX83" fmla="*/ 1658964 w 3619883"/>
                <a:gd name="connsiteY83" fmla="*/ 106547 h 4275461"/>
                <a:gd name="connsiteX84" fmla="*/ 1746598 w 3619883"/>
                <a:gd name="connsiteY84" fmla="*/ 122460 h 4275461"/>
                <a:gd name="connsiteX85" fmla="*/ 1811913 w 3619883"/>
                <a:gd name="connsiteY85" fmla="*/ 143234 h 4275461"/>
                <a:gd name="connsiteX86" fmla="*/ 1856557 w 3619883"/>
                <a:gd name="connsiteY86" fmla="*/ 133511 h 4275461"/>
                <a:gd name="connsiteX87" fmla="*/ 2066003 w 3619883"/>
                <a:gd name="connsiteY87" fmla="*/ 143313 h 4275461"/>
                <a:gd name="connsiteX88" fmla="*/ 2177615 w 3619883"/>
                <a:gd name="connsiteY88" fmla="*/ 119007 h 4275461"/>
                <a:gd name="connsiteX89" fmla="*/ 2255883 w 3619883"/>
                <a:gd name="connsiteY89" fmla="*/ 99047 h 4275461"/>
                <a:gd name="connsiteX90" fmla="*/ 2344622 w 3619883"/>
                <a:gd name="connsiteY90" fmla="*/ 91388 h 4275461"/>
                <a:gd name="connsiteX91" fmla="*/ 2455682 w 3619883"/>
                <a:gd name="connsiteY91" fmla="*/ 78869 h 4275461"/>
                <a:gd name="connsiteX92" fmla="*/ 2632609 w 3619883"/>
                <a:gd name="connsiteY92" fmla="*/ 75338 h 4275461"/>
                <a:gd name="connsiteX93" fmla="*/ 2742291 w 3619883"/>
                <a:gd name="connsiteY93" fmla="*/ 92282 h 4275461"/>
                <a:gd name="connsiteX94" fmla="*/ 2851974 w 3619883"/>
                <a:gd name="connsiteY94" fmla="*/ 109227 h 4275461"/>
                <a:gd name="connsiteX95" fmla="*/ 2907643 w 3619883"/>
                <a:gd name="connsiteY95" fmla="*/ 100020 h 4275461"/>
                <a:gd name="connsiteX96" fmla="*/ 2944022 w 3619883"/>
                <a:gd name="connsiteY96" fmla="*/ 30853 h 4275461"/>
                <a:gd name="connsiteX97" fmla="*/ 3022289 w 3619883"/>
                <a:gd name="connsiteY97" fmla="*/ 10893 h 4275461"/>
                <a:gd name="connsiteX98" fmla="*/ 3054807 w 3619883"/>
                <a:gd name="connsiteY98" fmla="*/ 24226 h 4275461"/>
                <a:gd name="connsiteX99" fmla="*/ 3141892 w 3619883"/>
                <a:gd name="connsiteY99" fmla="*/ 51925 h 4275461"/>
                <a:gd name="connsiteX100" fmla="*/ 3185711 w 3619883"/>
                <a:gd name="connsiteY100" fmla="*/ 59881 h 4275461"/>
                <a:gd name="connsiteX101" fmla="*/ 3219056 w 3619883"/>
                <a:gd name="connsiteY101" fmla="*/ 55536 h 4275461"/>
                <a:gd name="connsiteX102" fmla="*/ 3263425 w 3619883"/>
                <a:gd name="connsiteY102" fmla="*/ 51706 h 4275461"/>
                <a:gd name="connsiteX103" fmla="*/ 3296219 w 3619883"/>
                <a:gd name="connsiteY103" fmla="*/ 59147 h 4275461"/>
                <a:gd name="connsiteX104" fmla="*/ 3319094 w 3619883"/>
                <a:gd name="connsiteY104" fmla="*/ 42500 h 4275461"/>
                <a:gd name="connsiteX105" fmla="*/ 3420511 w 3619883"/>
                <a:gd name="connsiteY105" fmla="*/ 0 h 4275461"/>
                <a:gd name="connsiteX106" fmla="*/ 3453305 w 3619883"/>
                <a:gd name="connsiteY106" fmla="*/ 7440 h 4275461"/>
                <a:gd name="connsiteX107" fmla="*/ 3496571 w 3619883"/>
                <a:gd name="connsiteY107" fmla="*/ 27182 h 4275461"/>
                <a:gd name="connsiteX108" fmla="*/ 3602117 w 3619883"/>
                <a:gd name="connsiteY108" fmla="*/ 132521 h 4275461"/>
                <a:gd name="connsiteX109" fmla="*/ 3619883 w 3619883"/>
                <a:gd name="connsiteY109" fmla="*/ 140049 h 4275461"/>
                <a:gd name="connsiteX110" fmla="*/ 3619883 w 3619883"/>
                <a:gd name="connsiteY11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16110 w 3619883"/>
                <a:gd name="connsiteY13" fmla="*/ 4128157 h 4275461"/>
                <a:gd name="connsiteX14" fmla="*/ 1745346 w 3619883"/>
                <a:gd name="connsiteY14" fmla="*/ 4128157 h 4275461"/>
                <a:gd name="connsiteX15" fmla="*/ 1796694 w 3619883"/>
                <a:gd name="connsiteY15" fmla="*/ 4275461 h 4275461"/>
                <a:gd name="connsiteX16" fmla="*/ 1558844 w 3619883"/>
                <a:gd name="connsiteY16" fmla="*/ 4275461 h 4275461"/>
                <a:gd name="connsiteX17" fmla="*/ 1517252 w 3619883"/>
                <a:gd name="connsiteY17" fmla="*/ 4128157 h 4275461"/>
                <a:gd name="connsiteX18" fmla="*/ 1582936 w 3619883"/>
                <a:gd name="connsiteY18" fmla="*/ 4128157 h 4275461"/>
                <a:gd name="connsiteX19" fmla="*/ 1582936 w 3619883"/>
                <a:gd name="connsiteY19" fmla="*/ 3951392 h 4275461"/>
                <a:gd name="connsiteX20" fmla="*/ 1405151 w 3619883"/>
                <a:gd name="connsiteY20" fmla="*/ 3951392 h 4275461"/>
                <a:gd name="connsiteX21" fmla="*/ 1405151 w 3619883"/>
                <a:gd name="connsiteY21" fmla="*/ 4128157 h 4275461"/>
                <a:gd name="connsiteX22" fmla="*/ 1468988 w 3619883"/>
                <a:gd name="connsiteY22" fmla="*/ 4128157 h 4275461"/>
                <a:gd name="connsiteX23" fmla="*/ 1427396 w 3619883"/>
                <a:gd name="connsiteY23" fmla="*/ 4275461 h 4275461"/>
                <a:gd name="connsiteX24" fmla="*/ 1210751 w 3619883"/>
                <a:gd name="connsiteY24" fmla="*/ 4275461 h 4275461"/>
                <a:gd name="connsiteX25" fmla="*/ 1210751 w 3619883"/>
                <a:gd name="connsiteY25" fmla="*/ 4128157 h 4275461"/>
                <a:gd name="connsiteX26" fmla="*/ 1271978 w 3619883"/>
                <a:gd name="connsiteY26" fmla="*/ 4128157 h 4275461"/>
                <a:gd name="connsiteX27" fmla="*/ 1271978 w 3619883"/>
                <a:gd name="connsiteY27" fmla="*/ 3951392 h 4275461"/>
                <a:gd name="connsiteX28" fmla="*/ 1094193 w 3619883"/>
                <a:gd name="connsiteY28" fmla="*/ 3951392 h 4275461"/>
                <a:gd name="connsiteX29" fmla="*/ 1094193 w 3619883"/>
                <a:gd name="connsiteY29" fmla="*/ 4128157 h 4275461"/>
                <a:gd name="connsiteX30" fmla="*/ 1140354 w 3619883"/>
                <a:gd name="connsiteY30" fmla="*/ 4128157 h 4275461"/>
                <a:gd name="connsiteX31" fmla="*/ 1140354 w 3619883"/>
                <a:gd name="connsiteY31" fmla="*/ 4275461 h 4275461"/>
                <a:gd name="connsiteX32" fmla="*/ 953807 w 3619883"/>
                <a:gd name="connsiteY32" fmla="*/ 4275461 h 4275461"/>
                <a:gd name="connsiteX33" fmla="*/ 912215 w 3619883"/>
                <a:gd name="connsiteY33" fmla="*/ 4128157 h 4275461"/>
                <a:gd name="connsiteX34" fmla="*/ 961020 w 3619883"/>
                <a:gd name="connsiteY34" fmla="*/ 4128157 h 4275461"/>
                <a:gd name="connsiteX35" fmla="*/ 961020 w 3619883"/>
                <a:gd name="connsiteY35" fmla="*/ 3951392 h 4275461"/>
                <a:gd name="connsiteX36" fmla="*/ 783235 w 3619883"/>
                <a:gd name="connsiteY36" fmla="*/ 3951392 h 4275461"/>
                <a:gd name="connsiteX37" fmla="*/ 783235 w 3619883"/>
                <a:gd name="connsiteY37" fmla="*/ 4128157 h 4275461"/>
                <a:gd name="connsiteX38" fmla="*/ 871024 w 3619883"/>
                <a:gd name="connsiteY38" fmla="*/ 4128157 h 4275461"/>
                <a:gd name="connsiteX39" fmla="*/ 829432 w 3619883"/>
                <a:gd name="connsiteY39" fmla="*/ 4275461 h 4275461"/>
                <a:gd name="connsiteX40" fmla="*/ 611484 w 3619883"/>
                <a:gd name="connsiteY40" fmla="*/ 4275461 h 4275461"/>
                <a:gd name="connsiteX41" fmla="*/ 621247 w 3619883"/>
                <a:gd name="connsiteY41" fmla="*/ 4128157 h 4275461"/>
                <a:gd name="connsiteX42" fmla="*/ 650062 w 3619883"/>
                <a:gd name="connsiteY42" fmla="*/ 4128157 h 4275461"/>
                <a:gd name="connsiteX43" fmla="*/ 650062 w 3619883"/>
                <a:gd name="connsiteY43" fmla="*/ 3951392 h 4275461"/>
                <a:gd name="connsiteX44" fmla="*/ 472277 w 3619883"/>
                <a:gd name="connsiteY44" fmla="*/ 3951392 h 4275461"/>
                <a:gd name="connsiteX45" fmla="*/ 472277 w 3619883"/>
                <a:gd name="connsiteY45" fmla="*/ 4128157 h 4275461"/>
                <a:gd name="connsiteX46" fmla="*/ 522650 w 3619883"/>
                <a:gd name="connsiteY46" fmla="*/ 4128157 h 4275461"/>
                <a:gd name="connsiteX47" fmla="*/ 573998 w 3619883"/>
                <a:gd name="connsiteY47" fmla="*/ 4275461 h 4275461"/>
                <a:gd name="connsiteX48" fmla="*/ 336164 w 3619883"/>
                <a:gd name="connsiteY48" fmla="*/ 4275461 h 4275461"/>
                <a:gd name="connsiteX49" fmla="*/ 294572 w 3619883"/>
                <a:gd name="connsiteY49" fmla="*/ 4128157 h 4275461"/>
                <a:gd name="connsiteX50" fmla="*/ 339106 w 3619883"/>
                <a:gd name="connsiteY50" fmla="*/ 4128157 h 4275461"/>
                <a:gd name="connsiteX51" fmla="*/ 339106 w 3619883"/>
                <a:gd name="connsiteY51" fmla="*/ 3951392 h 4275461"/>
                <a:gd name="connsiteX52" fmla="*/ 161321 w 3619883"/>
                <a:gd name="connsiteY52" fmla="*/ 3951392 h 4275461"/>
                <a:gd name="connsiteX53" fmla="*/ 161321 w 3619883"/>
                <a:gd name="connsiteY53" fmla="*/ 4128157 h 4275461"/>
                <a:gd name="connsiteX54" fmla="*/ 230914 w 3619883"/>
                <a:gd name="connsiteY54" fmla="*/ 4128157 h 4275461"/>
                <a:gd name="connsiteX55" fmla="*/ 189322 w 3619883"/>
                <a:gd name="connsiteY55" fmla="*/ 4275461 h 4275461"/>
                <a:gd name="connsiteX56" fmla="*/ 0 w 3619883"/>
                <a:gd name="connsiteY56" fmla="*/ 4275461 h 4275461"/>
                <a:gd name="connsiteX57" fmla="*/ 0 w 3619883"/>
                <a:gd name="connsiteY57" fmla="*/ 42229 h 4275461"/>
                <a:gd name="connsiteX58" fmla="*/ 42464 w 3619883"/>
                <a:gd name="connsiteY58" fmla="*/ 40518 h 4275461"/>
                <a:gd name="connsiteX59" fmla="*/ 137733 w 3619883"/>
                <a:gd name="connsiteY59" fmla="*/ 35355 h 4275461"/>
                <a:gd name="connsiteX60" fmla="*/ 270565 w 3619883"/>
                <a:gd name="connsiteY60" fmla="*/ 29759 h 4275461"/>
                <a:gd name="connsiteX61" fmla="*/ 479734 w 3619883"/>
                <a:gd name="connsiteY61" fmla="*/ 45455 h 4275461"/>
                <a:gd name="connsiteX62" fmla="*/ 524103 w 3619883"/>
                <a:gd name="connsiteY62" fmla="*/ 41625 h 4275461"/>
                <a:gd name="connsiteX63" fmla="*/ 624416 w 3619883"/>
                <a:gd name="connsiteY63" fmla="*/ 22696 h 4275461"/>
                <a:gd name="connsiteX64" fmla="*/ 657762 w 3619883"/>
                <a:gd name="connsiteY64" fmla="*/ 18351 h 4275461"/>
                <a:gd name="connsiteX65" fmla="*/ 690557 w 3619883"/>
                <a:gd name="connsiteY65" fmla="*/ 25792 h 4275461"/>
                <a:gd name="connsiteX66" fmla="*/ 745123 w 3619883"/>
                <a:gd name="connsiteY66" fmla="*/ 40157 h 4275461"/>
                <a:gd name="connsiteX67" fmla="*/ 789493 w 3619883"/>
                <a:gd name="connsiteY67" fmla="*/ 36327 h 4275461"/>
                <a:gd name="connsiteX68" fmla="*/ 854255 w 3619883"/>
                <a:gd name="connsiteY68" fmla="*/ 68887 h 4275461"/>
                <a:gd name="connsiteX69" fmla="*/ 897520 w 3619883"/>
                <a:gd name="connsiteY69" fmla="*/ 88629 h 4275461"/>
                <a:gd name="connsiteX70" fmla="*/ 940510 w 3619883"/>
                <a:gd name="connsiteY70" fmla="*/ 114265 h 4275461"/>
                <a:gd name="connsiteX71" fmla="*/ 1082712 w 3619883"/>
                <a:gd name="connsiteY71" fmla="*/ 144543 h 4275461"/>
                <a:gd name="connsiteX72" fmla="*/ 1205348 w 3619883"/>
                <a:gd name="connsiteY72" fmla="*/ 120753 h 4275461"/>
                <a:gd name="connsiteX73" fmla="*/ 1271764 w 3619883"/>
                <a:gd name="connsiteY73" fmla="*/ 117956 h 4275461"/>
                <a:gd name="connsiteX74" fmla="*/ 1315583 w 3619883"/>
                <a:gd name="connsiteY74" fmla="*/ 125912 h 4275461"/>
                <a:gd name="connsiteX75" fmla="*/ 1359125 w 3619883"/>
                <a:gd name="connsiteY75" fmla="*/ 139761 h 4275461"/>
                <a:gd name="connsiteX76" fmla="*/ 1391919 w 3619883"/>
                <a:gd name="connsiteY76" fmla="*/ 147202 h 4275461"/>
                <a:gd name="connsiteX77" fmla="*/ 1436563 w 3619883"/>
                <a:gd name="connsiteY77" fmla="*/ 137480 h 4275461"/>
                <a:gd name="connsiteX78" fmla="*/ 1471566 w 3619883"/>
                <a:gd name="connsiteY78" fmla="*/ 97777 h 4275461"/>
                <a:gd name="connsiteX79" fmla="*/ 1505739 w 3619883"/>
                <a:gd name="connsiteY79" fmla="*/ 75753 h 4275461"/>
                <a:gd name="connsiteX80" fmla="*/ 1590891 w 3619883"/>
                <a:gd name="connsiteY80" fmla="*/ 144702 h 4275461"/>
                <a:gd name="connsiteX81" fmla="*/ 1625616 w 3619883"/>
                <a:gd name="connsiteY81" fmla="*/ 110893 h 4275461"/>
                <a:gd name="connsiteX82" fmla="*/ 1658964 w 3619883"/>
                <a:gd name="connsiteY82" fmla="*/ 106547 h 4275461"/>
                <a:gd name="connsiteX83" fmla="*/ 1746598 w 3619883"/>
                <a:gd name="connsiteY83" fmla="*/ 122460 h 4275461"/>
                <a:gd name="connsiteX84" fmla="*/ 1811913 w 3619883"/>
                <a:gd name="connsiteY84" fmla="*/ 143234 h 4275461"/>
                <a:gd name="connsiteX85" fmla="*/ 1856557 w 3619883"/>
                <a:gd name="connsiteY85" fmla="*/ 133511 h 4275461"/>
                <a:gd name="connsiteX86" fmla="*/ 2066003 w 3619883"/>
                <a:gd name="connsiteY86" fmla="*/ 143313 h 4275461"/>
                <a:gd name="connsiteX87" fmla="*/ 2177615 w 3619883"/>
                <a:gd name="connsiteY87" fmla="*/ 119007 h 4275461"/>
                <a:gd name="connsiteX88" fmla="*/ 2255883 w 3619883"/>
                <a:gd name="connsiteY88" fmla="*/ 99047 h 4275461"/>
                <a:gd name="connsiteX89" fmla="*/ 2344622 w 3619883"/>
                <a:gd name="connsiteY89" fmla="*/ 91388 h 4275461"/>
                <a:gd name="connsiteX90" fmla="*/ 2455682 w 3619883"/>
                <a:gd name="connsiteY90" fmla="*/ 78869 h 4275461"/>
                <a:gd name="connsiteX91" fmla="*/ 2632609 w 3619883"/>
                <a:gd name="connsiteY91" fmla="*/ 75338 h 4275461"/>
                <a:gd name="connsiteX92" fmla="*/ 2742291 w 3619883"/>
                <a:gd name="connsiteY92" fmla="*/ 92282 h 4275461"/>
                <a:gd name="connsiteX93" fmla="*/ 2851974 w 3619883"/>
                <a:gd name="connsiteY93" fmla="*/ 109227 h 4275461"/>
                <a:gd name="connsiteX94" fmla="*/ 2907643 w 3619883"/>
                <a:gd name="connsiteY94" fmla="*/ 100020 h 4275461"/>
                <a:gd name="connsiteX95" fmla="*/ 2944022 w 3619883"/>
                <a:gd name="connsiteY95" fmla="*/ 30853 h 4275461"/>
                <a:gd name="connsiteX96" fmla="*/ 3022289 w 3619883"/>
                <a:gd name="connsiteY96" fmla="*/ 10893 h 4275461"/>
                <a:gd name="connsiteX97" fmla="*/ 3054807 w 3619883"/>
                <a:gd name="connsiteY97" fmla="*/ 24226 h 4275461"/>
                <a:gd name="connsiteX98" fmla="*/ 3141892 w 3619883"/>
                <a:gd name="connsiteY98" fmla="*/ 51925 h 4275461"/>
                <a:gd name="connsiteX99" fmla="*/ 3185711 w 3619883"/>
                <a:gd name="connsiteY99" fmla="*/ 59881 h 4275461"/>
                <a:gd name="connsiteX100" fmla="*/ 3219056 w 3619883"/>
                <a:gd name="connsiteY100" fmla="*/ 55536 h 4275461"/>
                <a:gd name="connsiteX101" fmla="*/ 3263425 w 3619883"/>
                <a:gd name="connsiteY101" fmla="*/ 51706 h 4275461"/>
                <a:gd name="connsiteX102" fmla="*/ 3296219 w 3619883"/>
                <a:gd name="connsiteY102" fmla="*/ 59147 h 4275461"/>
                <a:gd name="connsiteX103" fmla="*/ 3319094 w 3619883"/>
                <a:gd name="connsiteY103" fmla="*/ 42500 h 4275461"/>
                <a:gd name="connsiteX104" fmla="*/ 3420511 w 3619883"/>
                <a:gd name="connsiteY104" fmla="*/ 0 h 4275461"/>
                <a:gd name="connsiteX105" fmla="*/ 3453305 w 3619883"/>
                <a:gd name="connsiteY105" fmla="*/ 7440 h 4275461"/>
                <a:gd name="connsiteX106" fmla="*/ 3496571 w 3619883"/>
                <a:gd name="connsiteY106" fmla="*/ 27182 h 4275461"/>
                <a:gd name="connsiteX107" fmla="*/ 3602117 w 3619883"/>
                <a:gd name="connsiteY107" fmla="*/ 132521 h 4275461"/>
                <a:gd name="connsiteX108" fmla="*/ 3619883 w 3619883"/>
                <a:gd name="connsiteY108" fmla="*/ 140049 h 4275461"/>
                <a:gd name="connsiteX109" fmla="*/ 3619883 w 3619883"/>
                <a:gd name="connsiteY10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128157 h 4275461"/>
                <a:gd name="connsiteX13" fmla="*/ 1745346 w 3619883"/>
                <a:gd name="connsiteY13" fmla="*/ 4128157 h 4275461"/>
                <a:gd name="connsiteX14" fmla="*/ 1796694 w 3619883"/>
                <a:gd name="connsiteY14" fmla="*/ 4275461 h 4275461"/>
                <a:gd name="connsiteX15" fmla="*/ 1558844 w 3619883"/>
                <a:gd name="connsiteY15" fmla="*/ 4275461 h 4275461"/>
                <a:gd name="connsiteX16" fmla="*/ 1517252 w 3619883"/>
                <a:gd name="connsiteY16" fmla="*/ 4128157 h 4275461"/>
                <a:gd name="connsiteX17" fmla="*/ 1582936 w 3619883"/>
                <a:gd name="connsiteY17" fmla="*/ 4128157 h 4275461"/>
                <a:gd name="connsiteX18" fmla="*/ 1582936 w 3619883"/>
                <a:gd name="connsiteY18" fmla="*/ 3951392 h 4275461"/>
                <a:gd name="connsiteX19" fmla="*/ 1405151 w 3619883"/>
                <a:gd name="connsiteY19" fmla="*/ 3951392 h 4275461"/>
                <a:gd name="connsiteX20" fmla="*/ 1405151 w 3619883"/>
                <a:gd name="connsiteY20" fmla="*/ 4128157 h 4275461"/>
                <a:gd name="connsiteX21" fmla="*/ 1468988 w 3619883"/>
                <a:gd name="connsiteY21" fmla="*/ 4128157 h 4275461"/>
                <a:gd name="connsiteX22" fmla="*/ 1427396 w 3619883"/>
                <a:gd name="connsiteY22" fmla="*/ 4275461 h 4275461"/>
                <a:gd name="connsiteX23" fmla="*/ 1210751 w 3619883"/>
                <a:gd name="connsiteY23" fmla="*/ 4275461 h 4275461"/>
                <a:gd name="connsiteX24" fmla="*/ 1210751 w 3619883"/>
                <a:gd name="connsiteY24" fmla="*/ 4128157 h 4275461"/>
                <a:gd name="connsiteX25" fmla="*/ 1271978 w 3619883"/>
                <a:gd name="connsiteY25" fmla="*/ 4128157 h 4275461"/>
                <a:gd name="connsiteX26" fmla="*/ 1271978 w 3619883"/>
                <a:gd name="connsiteY26" fmla="*/ 3951392 h 4275461"/>
                <a:gd name="connsiteX27" fmla="*/ 1094193 w 3619883"/>
                <a:gd name="connsiteY27" fmla="*/ 3951392 h 4275461"/>
                <a:gd name="connsiteX28" fmla="*/ 1094193 w 3619883"/>
                <a:gd name="connsiteY28" fmla="*/ 4128157 h 4275461"/>
                <a:gd name="connsiteX29" fmla="*/ 1140354 w 3619883"/>
                <a:gd name="connsiteY29" fmla="*/ 4128157 h 4275461"/>
                <a:gd name="connsiteX30" fmla="*/ 1140354 w 3619883"/>
                <a:gd name="connsiteY30" fmla="*/ 4275461 h 4275461"/>
                <a:gd name="connsiteX31" fmla="*/ 953807 w 3619883"/>
                <a:gd name="connsiteY31" fmla="*/ 4275461 h 4275461"/>
                <a:gd name="connsiteX32" fmla="*/ 912215 w 3619883"/>
                <a:gd name="connsiteY32" fmla="*/ 4128157 h 4275461"/>
                <a:gd name="connsiteX33" fmla="*/ 961020 w 3619883"/>
                <a:gd name="connsiteY33" fmla="*/ 4128157 h 4275461"/>
                <a:gd name="connsiteX34" fmla="*/ 961020 w 3619883"/>
                <a:gd name="connsiteY34" fmla="*/ 3951392 h 4275461"/>
                <a:gd name="connsiteX35" fmla="*/ 783235 w 3619883"/>
                <a:gd name="connsiteY35" fmla="*/ 3951392 h 4275461"/>
                <a:gd name="connsiteX36" fmla="*/ 783235 w 3619883"/>
                <a:gd name="connsiteY36" fmla="*/ 4128157 h 4275461"/>
                <a:gd name="connsiteX37" fmla="*/ 871024 w 3619883"/>
                <a:gd name="connsiteY37" fmla="*/ 4128157 h 4275461"/>
                <a:gd name="connsiteX38" fmla="*/ 829432 w 3619883"/>
                <a:gd name="connsiteY38" fmla="*/ 4275461 h 4275461"/>
                <a:gd name="connsiteX39" fmla="*/ 611484 w 3619883"/>
                <a:gd name="connsiteY39" fmla="*/ 4275461 h 4275461"/>
                <a:gd name="connsiteX40" fmla="*/ 621247 w 3619883"/>
                <a:gd name="connsiteY40" fmla="*/ 4128157 h 4275461"/>
                <a:gd name="connsiteX41" fmla="*/ 650062 w 3619883"/>
                <a:gd name="connsiteY41" fmla="*/ 4128157 h 4275461"/>
                <a:gd name="connsiteX42" fmla="*/ 650062 w 3619883"/>
                <a:gd name="connsiteY42" fmla="*/ 3951392 h 4275461"/>
                <a:gd name="connsiteX43" fmla="*/ 472277 w 3619883"/>
                <a:gd name="connsiteY43" fmla="*/ 3951392 h 4275461"/>
                <a:gd name="connsiteX44" fmla="*/ 472277 w 3619883"/>
                <a:gd name="connsiteY44" fmla="*/ 4128157 h 4275461"/>
                <a:gd name="connsiteX45" fmla="*/ 522650 w 3619883"/>
                <a:gd name="connsiteY45" fmla="*/ 4128157 h 4275461"/>
                <a:gd name="connsiteX46" fmla="*/ 573998 w 3619883"/>
                <a:gd name="connsiteY46" fmla="*/ 4275461 h 4275461"/>
                <a:gd name="connsiteX47" fmla="*/ 336164 w 3619883"/>
                <a:gd name="connsiteY47" fmla="*/ 4275461 h 4275461"/>
                <a:gd name="connsiteX48" fmla="*/ 294572 w 3619883"/>
                <a:gd name="connsiteY48" fmla="*/ 4128157 h 4275461"/>
                <a:gd name="connsiteX49" fmla="*/ 339106 w 3619883"/>
                <a:gd name="connsiteY49" fmla="*/ 4128157 h 4275461"/>
                <a:gd name="connsiteX50" fmla="*/ 339106 w 3619883"/>
                <a:gd name="connsiteY50" fmla="*/ 3951392 h 4275461"/>
                <a:gd name="connsiteX51" fmla="*/ 161321 w 3619883"/>
                <a:gd name="connsiteY51" fmla="*/ 3951392 h 4275461"/>
                <a:gd name="connsiteX52" fmla="*/ 161321 w 3619883"/>
                <a:gd name="connsiteY52" fmla="*/ 4128157 h 4275461"/>
                <a:gd name="connsiteX53" fmla="*/ 230914 w 3619883"/>
                <a:gd name="connsiteY53" fmla="*/ 4128157 h 4275461"/>
                <a:gd name="connsiteX54" fmla="*/ 189322 w 3619883"/>
                <a:gd name="connsiteY54" fmla="*/ 4275461 h 4275461"/>
                <a:gd name="connsiteX55" fmla="*/ 0 w 3619883"/>
                <a:gd name="connsiteY55" fmla="*/ 4275461 h 4275461"/>
                <a:gd name="connsiteX56" fmla="*/ 0 w 3619883"/>
                <a:gd name="connsiteY56" fmla="*/ 42229 h 4275461"/>
                <a:gd name="connsiteX57" fmla="*/ 42464 w 3619883"/>
                <a:gd name="connsiteY57" fmla="*/ 40518 h 4275461"/>
                <a:gd name="connsiteX58" fmla="*/ 137733 w 3619883"/>
                <a:gd name="connsiteY58" fmla="*/ 35355 h 4275461"/>
                <a:gd name="connsiteX59" fmla="*/ 270565 w 3619883"/>
                <a:gd name="connsiteY59" fmla="*/ 29759 h 4275461"/>
                <a:gd name="connsiteX60" fmla="*/ 479734 w 3619883"/>
                <a:gd name="connsiteY60" fmla="*/ 45455 h 4275461"/>
                <a:gd name="connsiteX61" fmla="*/ 524103 w 3619883"/>
                <a:gd name="connsiteY61" fmla="*/ 41625 h 4275461"/>
                <a:gd name="connsiteX62" fmla="*/ 624416 w 3619883"/>
                <a:gd name="connsiteY62" fmla="*/ 22696 h 4275461"/>
                <a:gd name="connsiteX63" fmla="*/ 657762 w 3619883"/>
                <a:gd name="connsiteY63" fmla="*/ 18351 h 4275461"/>
                <a:gd name="connsiteX64" fmla="*/ 690557 w 3619883"/>
                <a:gd name="connsiteY64" fmla="*/ 25792 h 4275461"/>
                <a:gd name="connsiteX65" fmla="*/ 745123 w 3619883"/>
                <a:gd name="connsiteY65" fmla="*/ 40157 h 4275461"/>
                <a:gd name="connsiteX66" fmla="*/ 789493 w 3619883"/>
                <a:gd name="connsiteY66" fmla="*/ 36327 h 4275461"/>
                <a:gd name="connsiteX67" fmla="*/ 854255 w 3619883"/>
                <a:gd name="connsiteY67" fmla="*/ 68887 h 4275461"/>
                <a:gd name="connsiteX68" fmla="*/ 897520 w 3619883"/>
                <a:gd name="connsiteY68" fmla="*/ 88629 h 4275461"/>
                <a:gd name="connsiteX69" fmla="*/ 940510 w 3619883"/>
                <a:gd name="connsiteY69" fmla="*/ 114265 h 4275461"/>
                <a:gd name="connsiteX70" fmla="*/ 1082712 w 3619883"/>
                <a:gd name="connsiteY70" fmla="*/ 144543 h 4275461"/>
                <a:gd name="connsiteX71" fmla="*/ 1205348 w 3619883"/>
                <a:gd name="connsiteY71" fmla="*/ 120753 h 4275461"/>
                <a:gd name="connsiteX72" fmla="*/ 1271764 w 3619883"/>
                <a:gd name="connsiteY72" fmla="*/ 117956 h 4275461"/>
                <a:gd name="connsiteX73" fmla="*/ 1315583 w 3619883"/>
                <a:gd name="connsiteY73" fmla="*/ 125912 h 4275461"/>
                <a:gd name="connsiteX74" fmla="*/ 1359125 w 3619883"/>
                <a:gd name="connsiteY74" fmla="*/ 139761 h 4275461"/>
                <a:gd name="connsiteX75" fmla="*/ 1391919 w 3619883"/>
                <a:gd name="connsiteY75" fmla="*/ 147202 h 4275461"/>
                <a:gd name="connsiteX76" fmla="*/ 1436563 w 3619883"/>
                <a:gd name="connsiteY76" fmla="*/ 137480 h 4275461"/>
                <a:gd name="connsiteX77" fmla="*/ 1471566 w 3619883"/>
                <a:gd name="connsiteY77" fmla="*/ 97777 h 4275461"/>
                <a:gd name="connsiteX78" fmla="*/ 1505739 w 3619883"/>
                <a:gd name="connsiteY78" fmla="*/ 75753 h 4275461"/>
                <a:gd name="connsiteX79" fmla="*/ 1590891 w 3619883"/>
                <a:gd name="connsiteY79" fmla="*/ 144702 h 4275461"/>
                <a:gd name="connsiteX80" fmla="*/ 1625616 w 3619883"/>
                <a:gd name="connsiteY80" fmla="*/ 110893 h 4275461"/>
                <a:gd name="connsiteX81" fmla="*/ 1658964 w 3619883"/>
                <a:gd name="connsiteY81" fmla="*/ 106547 h 4275461"/>
                <a:gd name="connsiteX82" fmla="*/ 1746598 w 3619883"/>
                <a:gd name="connsiteY82" fmla="*/ 122460 h 4275461"/>
                <a:gd name="connsiteX83" fmla="*/ 1811913 w 3619883"/>
                <a:gd name="connsiteY83" fmla="*/ 143234 h 4275461"/>
                <a:gd name="connsiteX84" fmla="*/ 1856557 w 3619883"/>
                <a:gd name="connsiteY84" fmla="*/ 133511 h 4275461"/>
                <a:gd name="connsiteX85" fmla="*/ 2066003 w 3619883"/>
                <a:gd name="connsiteY85" fmla="*/ 143313 h 4275461"/>
                <a:gd name="connsiteX86" fmla="*/ 2177615 w 3619883"/>
                <a:gd name="connsiteY86" fmla="*/ 119007 h 4275461"/>
                <a:gd name="connsiteX87" fmla="*/ 2255883 w 3619883"/>
                <a:gd name="connsiteY87" fmla="*/ 99047 h 4275461"/>
                <a:gd name="connsiteX88" fmla="*/ 2344622 w 3619883"/>
                <a:gd name="connsiteY88" fmla="*/ 91388 h 4275461"/>
                <a:gd name="connsiteX89" fmla="*/ 2455682 w 3619883"/>
                <a:gd name="connsiteY89" fmla="*/ 78869 h 4275461"/>
                <a:gd name="connsiteX90" fmla="*/ 2632609 w 3619883"/>
                <a:gd name="connsiteY90" fmla="*/ 75338 h 4275461"/>
                <a:gd name="connsiteX91" fmla="*/ 2742291 w 3619883"/>
                <a:gd name="connsiteY91" fmla="*/ 92282 h 4275461"/>
                <a:gd name="connsiteX92" fmla="*/ 2851974 w 3619883"/>
                <a:gd name="connsiteY92" fmla="*/ 109227 h 4275461"/>
                <a:gd name="connsiteX93" fmla="*/ 2907643 w 3619883"/>
                <a:gd name="connsiteY93" fmla="*/ 100020 h 4275461"/>
                <a:gd name="connsiteX94" fmla="*/ 2944022 w 3619883"/>
                <a:gd name="connsiteY94" fmla="*/ 30853 h 4275461"/>
                <a:gd name="connsiteX95" fmla="*/ 3022289 w 3619883"/>
                <a:gd name="connsiteY95" fmla="*/ 10893 h 4275461"/>
                <a:gd name="connsiteX96" fmla="*/ 3054807 w 3619883"/>
                <a:gd name="connsiteY96" fmla="*/ 24226 h 4275461"/>
                <a:gd name="connsiteX97" fmla="*/ 3141892 w 3619883"/>
                <a:gd name="connsiteY97" fmla="*/ 51925 h 4275461"/>
                <a:gd name="connsiteX98" fmla="*/ 3185711 w 3619883"/>
                <a:gd name="connsiteY98" fmla="*/ 59881 h 4275461"/>
                <a:gd name="connsiteX99" fmla="*/ 3219056 w 3619883"/>
                <a:gd name="connsiteY99" fmla="*/ 55536 h 4275461"/>
                <a:gd name="connsiteX100" fmla="*/ 3263425 w 3619883"/>
                <a:gd name="connsiteY100" fmla="*/ 51706 h 4275461"/>
                <a:gd name="connsiteX101" fmla="*/ 3296219 w 3619883"/>
                <a:gd name="connsiteY101" fmla="*/ 59147 h 4275461"/>
                <a:gd name="connsiteX102" fmla="*/ 3319094 w 3619883"/>
                <a:gd name="connsiteY102" fmla="*/ 42500 h 4275461"/>
                <a:gd name="connsiteX103" fmla="*/ 3420511 w 3619883"/>
                <a:gd name="connsiteY103" fmla="*/ 0 h 4275461"/>
                <a:gd name="connsiteX104" fmla="*/ 3453305 w 3619883"/>
                <a:gd name="connsiteY104" fmla="*/ 7440 h 4275461"/>
                <a:gd name="connsiteX105" fmla="*/ 3496571 w 3619883"/>
                <a:gd name="connsiteY105" fmla="*/ 27182 h 4275461"/>
                <a:gd name="connsiteX106" fmla="*/ 3602117 w 3619883"/>
                <a:gd name="connsiteY106" fmla="*/ 132521 h 4275461"/>
                <a:gd name="connsiteX107" fmla="*/ 3619883 w 3619883"/>
                <a:gd name="connsiteY107" fmla="*/ 140049 h 4275461"/>
                <a:gd name="connsiteX108" fmla="*/ 3619883 w 3619883"/>
                <a:gd name="connsiteY10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45346 w 3619883"/>
                <a:gd name="connsiteY12" fmla="*/ 4128157 h 4275461"/>
                <a:gd name="connsiteX13" fmla="*/ 1796694 w 3619883"/>
                <a:gd name="connsiteY13" fmla="*/ 4275461 h 4275461"/>
                <a:gd name="connsiteX14" fmla="*/ 1558844 w 3619883"/>
                <a:gd name="connsiteY14" fmla="*/ 4275461 h 4275461"/>
                <a:gd name="connsiteX15" fmla="*/ 1517252 w 3619883"/>
                <a:gd name="connsiteY15" fmla="*/ 4128157 h 4275461"/>
                <a:gd name="connsiteX16" fmla="*/ 1582936 w 3619883"/>
                <a:gd name="connsiteY16" fmla="*/ 4128157 h 4275461"/>
                <a:gd name="connsiteX17" fmla="*/ 1582936 w 3619883"/>
                <a:gd name="connsiteY17" fmla="*/ 3951392 h 4275461"/>
                <a:gd name="connsiteX18" fmla="*/ 1405151 w 3619883"/>
                <a:gd name="connsiteY18" fmla="*/ 3951392 h 4275461"/>
                <a:gd name="connsiteX19" fmla="*/ 1405151 w 3619883"/>
                <a:gd name="connsiteY19" fmla="*/ 4128157 h 4275461"/>
                <a:gd name="connsiteX20" fmla="*/ 1468988 w 3619883"/>
                <a:gd name="connsiteY20" fmla="*/ 4128157 h 4275461"/>
                <a:gd name="connsiteX21" fmla="*/ 1427396 w 3619883"/>
                <a:gd name="connsiteY21" fmla="*/ 4275461 h 4275461"/>
                <a:gd name="connsiteX22" fmla="*/ 1210751 w 3619883"/>
                <a:gd name="connsiteY22" fmla="*/ 4275461 h 4275461"/>
                <a:gd name="connsiteX23" fmla="*/ 1210751 w 3619883"/>
                <a:gd name="connsiteY23" fmla="*/ 4128157 h 4275461"/>
                <a:gd name="connsiteX24" fmla="*/ 1271978 w 3619883"/>
                <a:gd name="connsiteY24" fmla="*/ 4128157 h 4275461"/>
                <a:gd name="connsiteX25" fmla="*/ 1271978 w 3619883"/>
                <a:gd name="connsiteY25" fmla="*/ 3951392 h 4275461"/>
                <a:gd name="connsiteX26" fmla="*/ 1094193 w 3619883"/>
                <a:gd name="connsiteY26" fmla="*/ 3951392 h 4275461"/>
                <a:gd name="connsiteX27" fmla="*/ 1094193 w 3619883"/>
                <a:gd name="connsiteY27" fmla="*/ 4128157 h 4275461"/>
                <a:gd name="connsiteX28" fmla="*/ 1140354 w 3619883"/>
                <a:gd name="connsiteY28" fmla="*/ 4128157 h 4275461"/>
                <a:gd name="connsiteX29" fmla="*/ 1140354 w 3619883"/>
                <a:gd name="connsiteY29" fmla="*/ 4275461 h 4275461"/>
                <a:gd name="connsiteX30" fmla="*/ 953807 w 3619883"/>
                <a:gd name="connsiteY30" fmla="*/ 4275461 h 4275461"/>
                <a:gd name="connsiteX31" fmla="*/ 912215 w 3619883"/>
                <a:gd name="connsiteY31" fmla="*/ 4128157 h 4275461"/>
                <a:gd name="connsiteX32" fmla="*/ 961020 w 3619883"/>
                <a:gd name="connsiteY32" fmla="*/ 4128157 h 4275461"/>
                <a:gd name="connsiteX33" fmla="*/ 961020 w 3619883"/>
                <a:gd name="connsiteY33" fmla="*/ 3951392 h 4275461"/>
                <a:gd name="connsiteX34" fmla="*/ 783235 w 3619883"/>
                <a:gd name="connsiteY34" fmla="*/ 3951392 h 4275461"/>
                <a:gd name="connsiteX35" fmla="*/ 783235 w 3619883"/>
                <a:gd name="connsiteY35" fmla="*/ 4128157 h 4275461"/>
                <a:gd name="connsiteX36" fmla="*/ 871024 w 3619883"/>
                <a:gd name="connsiteY36" fmla="*/ 4128157 h 4275461"/>
                <a:gd name="connsiteX37" fmla="*/ 829432 w 3619883"/>
                <a:gd name="connsiteY37" fmla="*/ 4275461 h 4275461"/>
                <a:gd name="connsiteX38" fmla="*/ 611484 w 3619883"/>
                <a:gd name="connsiteY38" fmla="*/ 4275461 h 4275461"/>
                <a:gd name="connsiteX39" fmla="*/ 621247 w 3619883"/>
                <a:gd name="connsiteY39" fmla="*/ 4128157 h 4275461"/>
                <a:gd name="connsiteX40" fmla="*/ 650062 w 3619883"/>
                <a:gd name="connsiteY40" fmla="*/ 4128157 h 4275461"/>
                <a:gd name="connsiteX41" fmla="*/ 650062 w 3619883"/>
                <a:gd name="connsiteY41" fmla="*/ 3951392 h 4275461"/>
                <a:gd name="connsiteX42" fmla="*/ 472277 w 3619883"/>
                <a:gd name="connsiteY42" fmla="*/ 3951392 h 4275461"/>
                <a:gd name="connsiteX43" fmla="*/ 472277 w 3619883"/>
                <a:gd name="connsiteY43" fmla="*/ 4128157 h 4275461"/>
                <a:gd name="connsiteX44" fmla="*/ 522650 w 3619883"/>
                <a:gd name="connsiteY44" fmla="*/ 4128157 h 4275461"/>
                <a:gd name="connsiteX45" fmla="*/ 573998 w 3619883"/>
                <a:gd name="connsiteY45" fmla="*/ 4275461 h 4275461"/>
                <a:gd name="connsiteX46" fmla="*/ 336164 w 3619883"/>
                <a:gd name="connsiteY46" fmla="*/ 4275461 h 4275461"/>
                <a:gd name="connsiteX47" fmla="*/ 294572 w 3619883"/>
                <a:gd name="connsiteY47" fmla="*/ 4128157 h 4275461"/>
                <a:gd name="connsiteX48" fmla="*/ 339106 w 3619883"/>
                <a:gd name="connsiteY48" fmla="*/ 4128157 h 4275461"/>
                <a:gd name="connsiteX49" fmla="*/ 339106 w 3619883"/>
                <a:gd name="connsiteY49" fmla="*/ 3951392 h 4275461"/>
                <a:gd name="connsiteX50" fmla="*/ 161321 w 3619883"/>
                <a:gd name="connsiteY50" fmla="*/ 3951392 h 4275461"/>
                <a:gd name="connsiteX51" fmla="*/ 161321 w 3619883"/>
                <a:gd name="connsiteY51" fmla="*/ 4128157 h 4275461"/>
                <a:gd name="connsiteX52" fmla="*/ 230914 w 3619883"/>
                <a:gd name="connsiteY52" fmla="*/ 4128157 h 4275461"/>
                <a:gd name="connsiteX53" fmla="*/ 189322 w 3619883"/>
                <a:gd name="connsiteY53" fmla="*/ 4275461 h 4275461"/>
                <a:gd name="connsiteX54" fmla="*/ 0 w 3619883"/>
                <a:gd name="connsiteY54" fmla="*/ 4275461 h 4275461"/>
                <a:gd name="connsiteX55" fmla="*/ 0 w 3619883"/>
                <a:gd name="connsiteY55" fmla="*/ 42229 h 4275461"/>
                <a:gd name="connsiteX56" fmla="*/ 42464 w 3619883"/>
                <a:gd name="connsiteY56" fmla="*/ 40518 h 4275461"/>
                <a:gd name="connsiteX57" fmla="*/ 137733 w 3619883"/>
                <a:gd name="connsiteY57" fmla="*/ 35355 h 4275461"/>
                <a:gd name="connsiteX58" fmla="*/ 270565 w 3619883"/>
                <a:gd name="connsiteY58" fmla="*/ 29759 h 4275461"/>
                <a:gd name="connsiteX59" fmla="*/ 479734 w 3619883"/>
                <a:gd name="connsiteY59" fmla="*/ 45455 h 4275461"/>
                <a:gd name="connsiteX60" fmla="*/ 524103 w 3619883"/>
                <a:gd name="connsiteY60" fmla="*/ 41625 h 4275461"/>
                <a:gd name="connsiteX61" fmla="*/ 624416 w 3619883"/>
                <a:gd name="connsiteY61" fmla="*/ 22696 h 4275461"/>
                <a:gd name="connsiteX62" fmla="*/ 657762 w 3619883"/>
                <a:gd name="connsiteY62" fmla="*/ 18351 h 4275461"/>
                <a:gd name="connsiteX63" fmla="*/ 690557 w 3619883"/>
                <a:gd name="connsiteY63" fmla="*/ 25792 h 4275461"/>
                <a:gd name="connsiteX64" fmla="*/ 745123 w 3619883"/>
                <a:gd name="connsiteY64" fmla="*/ 40157 h 4275461"/>
                <a:gd name="connsiteX65" fmla="*/ 789493 w 3619883"/>
                <a:gd name="connsiteY65" fmla="*/ 36327 h 4275461"/>
                <a:gd name="connsiteX66" fmla="*/ 854255 w 3619883"/>
                <a:gd name="connsiteY66" fmla="*/ 68887 h 4275461"/>
                <a:gd name="connsiteX67" fmla="*/ 897520 w 3619883"/>
                <a:gd name="connsiteY67" fmla="*/ 88629 h 4275461"/>
                <a:gd name="connsiteX68" fmla="*/ 940510 w 3619883"/>
                <a:gd name="connsiteY68" fmla="*/ 114265 h 4275461"/>
                <a:gd name="connsiteX69" fmla="*/ 1082712 w 3619883"/>
                <a:gd name="connsiteY69" fmla="*/ 144543 h 4275461"/>
                <a:gd name="connsiteX70" fmla="*/ 1205348 w 3619883"/>
                <a:gd name="connsiteY70" fmla="*/ 120753 h 4275461"/>
                <a:gd name="connsiteX71" fmla="*/ 1271764 w 3619883"/>
                <a:gd name="connsiteY71" fmla="*/ 117956 h 4275461"/>
                <a:gd name="connsiteX72" fmla="*/ 1315583 w 3619883"/>
                <a:gd name="connsiteY72" fmla="*/ 125912 h 4275461"/>
                <a:gd name="connsiteX73" fmla="*/ 1359125 w 3619883"/>
                <a:gd name="connsiteY73" fmla="*/ 139761 h 4275461"/>
                <a:gd name="connsiteX74" fmla="*/ 1391919 w 3619883"/>
                <a:gd name="connsiteY74" fmla="*/ 147202 h 4275461"/>
                <a:gd name="connsiteX75" fmla="*/ 1436563 w 3619883"/>
                <a:gd name="connsiteY75" fmla="*/ 137480 h 4275461"/>
                <a:gd name="connsiteX76" fmla="*/ 1471566 w 3619883"/>
                <a:gd name="connsiteY76" fmla="*/ 97777 h 4275461"/>
                <a:gd name="connsiteX77" fmla="*/ 1505739 w 3619883"/>
                <a:gd name="connsiteY77" fmla="*/ 75753 h 4275461"/>
                <a:gd name="connsiteX78" fmla="*/ 1590891 w 3619883"/>
                <a:gd name="connsiteY78" fmla="*/ 144702 h 4275461"/>
                <a:gd name="connsiteX79" fmla="*/ 1625616 w 3619883"/>
                <a:gd name="connsiteY79" fmla="*/ 110893 h 4275461"/>
                <a:gd name="connsiteX80" fmla="*/ 1658964 w 3619883"/>
                <a:gd name="connsiteY80" fmla="*/ 106547 h 4275461"/>
                <a:gd name="connsiteX81" fmla="*/ 1746598 w 3619883"/>
                <a:gd name="connsiteY81" fmla="*/ 122460 h 4275461"/>
                <a:gd name="connsiteX82" fmla="*/ 1811913 w 3619883"/>
                <a:gd name="connsiteY82" fmla="*/ 143234 h 4275461"/>
                <a:gd name="connsiteX83" fmla="*/ 1856557 w 3619883"/>
                <a:gd name="connsiteY83" fmla="*/ 133511 h 4275461"/>
                <a:gd name="connsiteX84" fmla="*/ 2066003 w 3619883"/>
                <a:gd name="connsiteY84" fmla="*/ 143313 h 4275461"/>
                <a:gd name="connsiteX85" fmla="*/ 2177615 w 3619883"/>
                <a:gd name="connsiteY85" fmla="*/ 119007 h 4275461"/>
                <a:gd name="connsiteX86" fmla="*/ 2255883 w 3619883"/>
                <a:gd name="connsiteY86" fmla="*/ 99047 h 4275461"/>
                <a:gd name="connsiteX87" fmla="*/ 2344622 w 3619883"/>
                <a:gd name="connsiteY87" fmla="*/ 91388 h 4275461"/>
                <a:gd name="connsiteX88" fmla="*/ 2455682 w 3619883"/>
                <a:gd name="connsiteY88" fmla="*/ 78869 h 4275461"/>
                <a:gd name="connsiteX89" fmla="*/ 2632609 w 3619883"/>
                <a:gd name="connsiteY89" fmla="*/ 75338 h 4275461"/>
                <a:gd name="connsiteX90" fmla="*/ 2742291 w 3619883"/>
                <a:gd name="connsiteY90" fmla="*/ 92282 h 4275461"/>
                <a:gd name="connsiteX91" fmla="*/ 2851974 w 3619883"/>
                <a:gd name="connsiteY91" fmla="*/ 109227 h 4275461"/>
                <a:gd name="connsiteX92" fmla="*/ 2907643 w 3619883"/>
                <a:gd name="connsiteY92" fmla="*/ 100020 h 4275461"/>
                <a:gd name="connsiteX93" fmla="*/ 2944022 w 3619883"/>
                <a:gd name="connsiteY93" fmla="*/ 30853 h 4275461"/>
                <a:gd name="connsiteX94" fmla="*/ 3022289 w 3619883"/>
                <a:gd name="connsiteY94" fmla="*/ 10893 h 4275461"/>
                <a:gd name="connsiteX95" fmla="*/ 3054807 w 3619883"/>
                <a:gd name="connsiteY95" fmla="*/ 24226 h 4275461"/>
                <a:gd name="connsiteX96" fmla="*/ 3141892 w 3619883"/>
                <a:gd name="connsiteY96" fmla="*/ 51925 h 4275461"/>
                <a:gd name="connsiteX97" fmla="*/ 3185711 w 3619883"/>
                <a:gd name="connsiteY97" fmla="*/ 59881 h 4275461"/>
                <a:gd name="connsiteX98" fmla="*/ 3219056 w 3619883"/>
                <a:gd name="connsiteY98" fmla="*/ 55536 h 4275461"/>
                <a:gd name="connsiteX99" fmla="*/ 3263425 w 3619883"/>
                <a:gd name="connsiteY99" fmla="*/ 51706 h 4275461"/>
                <a:gd name="connsiteX100" fmla="*/ 3296219 w 3619883"/>
                <a:gd name="connsiteY100" fmla="*/ 59147 h 4275461"/>
                <a:gd name="connsiteX101" fmla="*/ 3319094 w 3619883"/>
                <a:gd name="connsiteY101" fmla="*/ 42500 h 4275461"/>
                <a:gd name="connsiteX102" fmla="*/ 3420511 w 3619883"/>
                <a:gd name="connsiteY102" fmla="*/ 0 h 4275461"/>
                <a:gd name="connsiteX103" fmla="*/ 3453305 w 3619883"/>
                <a:gd name="connsiteY103" fmla="*/ 7440 h 4275461"/>
                <a:gd name="connsiteX104" fmla="*/ 3496571 w 3619883"/>
                <a:gd name="connsiteY104" fmla="*/ 27182 h 4275461"/>
                <a:gd name="connsiteX105" fmla="*/ 3602117 w 3619883"/>
                <a:gd name="connsiteY105" fmla="*/ 132521 h 4275461"/>
                <a:gd name="connsiteX106" fmla="*/ 3619883 w 3619883"/>
                <a:gd name="connsiteY106" fmla="*/ 140049 h 4275461"/>
                <a:gd name="connsiteX107" fmla="*/ 3619883 w 3619883"/>
                <a:gd name="connsiteY10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582936 w 3619883"/>
                <a:gd name="connsiteY15" fmla="*/ 4128157 h 4275461"/>
                <a:gd name="connsiteX16" fmla="*/ 1582936 w 3619883"/>
                <a:gd name="connsiteY16" fmla="*/ 3951392 h 4275461"/>
                <a:gd name="connsiteX17" fmla="*/ 1405151 w 3619883"/>
                <a:gd name="connsiteY17" fmla="*/ 3951392 h 4275461"/>
                <a:gd name="connsiteX18" fmla="*/ 1405151 w 3619883"/>
                <a:gd name="connsiteY18" fmla="*/ 4128157 h 4275461"/>
                <a:gd name="connsiteX19" fmla="*/ 1468988 w 3619883"/>
                <a:gd name="connsiteY19" fmla="*/ 4128157 h 4275461"/>
                <a:gd name="connsiteX20" fmla="*/ 1427396 w 3619883"/>
                <a:gd name="connsiteY20" fmla="*/ 4275461 h 4275461"/>
                <a:gd name="connsiteX21" fmla="*/ 1210751 w 3619883"/>
                <a:gd name="connsiteY21" fmla="*/ 4275461 h 4275461"/>
                <a:gd name="connsiteX22" fmla="*/ 1210751 w 3619883"/>
                <a:gd name="connsiteY22" fmla="*/ 4128157 h 4275461"/>
                <a:gd name="connsiteX23" fmla="*/ 1271978 w 3619883"/>
                <a:gd name="connsiteY23" fmla="*/ 4128157 h 4275461"/>
                <a:gd name="connsiteX24" fmla="*/ 1271978 w 3619883"/>
                <a:gd name="connsiteY24" fmla="*/ 3951392 h 4275461"/>
                <a:gd name="connsiteX25" fmla="*/ 1094193 w 3619883"/>
                <a:gd name="connsiteY25" fmla="*/ 3951392 h 4275461"/>
                <a:gd name="connsiteX26" fmla="*/ 1094193 w 3619883"/>
                <a:gd name="connsiteY26" fmla="*/ 4128157 h 4275461"/>
                <a:gd name="connsiteX27" fmla="*/ 1140354 w 3619883"/>
                <a:gd name="connsiteY27" fmla="*/ 4128157 h 4275461"/>
                <a:gd name="connsiteX28" fmla="*/ 1140354 w 3619883"/>
                <a:gd name="connsiteY28" fmla="*/ 4275461 h 4275461"/>
                <a:gd name="connsiteX29" fmla="*/ 953807 w 3619883"/>
                <a:gd name="connsiteY29" fmla="*/ 4275461 h 4275461"/>
                <a:gd name="connsiteX30" fmla="*/ 912215 w 3619883"/>
                <a:gd name="connsiteY30" fmla="*/ 4128157 h 4275461"/>
                <a:gd name="connsiteX31" fmla="*/ 961020 w 3619883"/>
                <a:gd name="connsiteY31" fmla="*/ 4128157 h 4275461"/>
                <a:gd name="connsiteX32" fmla="*/ 961020 w 3619883"/>
                <a:gd name="connsiteY32" fmla="*/ 3951392 h 4275461"/>
                <a:gd name="connsiteX33" fmla="*/ 783235 w 3619883"/>
                <a:gd name="connsiteY33" fmla="*/ 3951392 h 4275461"/>
                <a:gd name="connsiteX34" fmla="*/ 783235 w 3619883"/>
                <a:gd name="connsiteY34" fmla="*/ 4128157 h 4275461"/>
                <a:gd name="connsiteX35" fmla="*/ 871024 w 3619883"/>
                <a:gd name="connsiteY35" fmla="*/ 4128157 h 4275461"/>
                <a:gd name="connsiteX36" fmla="*/ 829432 w 3619883"/>
                <a:gd name="connsiteY36" fmla="*/ 4275461 h 4275461"/>
                <a:gd name="connsiteX37" fmla="*/ 611484 w 3619883"/>
                <a:gd name="connsiteY37" fmla="*/ 4275461 h 4275461"/>
                <a:gd name="connsiteX38" fmla="*/ 621247 w 3619883"/>
                <a:gd name="connsiteY38" fmla="*/ 4128157 h 4275461"/>
                <a:gd name="connsiteX39" fmla="*/ 650062 w 3619883"/>
                <a:gd name="connsiteY39" fmla="*/ 4128157 h 4275461"/>
                <a:gd name="connsiteX40" fmla="*/ 650062 w 3619883"/>
                <a:gd name="connsiteY40" fmla="*/ 3951392 h 4275461"/>
                <a:gd name="connsiteX41" fmla="*/ 472277 w 3619883"/>
                <a:gd name="connsiteY41" fmla="*/ 3951392 h 4275461"/>
                <a:gd name="connsiteX42" fmla="*/ 472277 w 3619883"/>
                <a:gd name="connsiteY42" fmla="*/ 4128157 h 4275461"/>
                <a:gd name="connsiteX43" fmla="*/ 522650 w 3619883"/>
                <a:gd name="connsiteY43" fmla="*/ 4128157 h 4275461"/>
                <a:gd name="connsiteX44" fmla="*/ 573998 w 3619883"/>
                <a:gd name="connsiteY44" fmla="*/ 4275461 h 4275461"/>
                <a:gd name="connsiteX45" fmla="*/ 336164 w 3619883"/>
                <a:gd name="connsiteY45" fmla="*/ 4275461 h 4275461"/>
                <a:gd name="connsiteX46" fmla="*/ 294572 w 3619883"/>
                <a:gd name="connsiteY46" fmla="*/ 4128157 h 4275461"/>
                <a:gd name="connsiteX47" fmla="*/ 339106 w 3619883"/>
                <a:gd name="connsiteY47" fmla="*/ 4128157 h 4275461"/>
                <a:gd name="connsiteX48" fmla="*/ 339106 w 3619883"/>
                <a:gd name="connsiteY48" fmla="*/ 3951392 h 4275461"/>
                <a:gd name="connsiteX49" fmla="*/ 161321 w 3619883"/>
                <a:gd name="connsiteY49" fmla="*/ 3951392 h 4275461"/>
                <a:gd name="connsiteX50" fmla="*/ 161321 w 3619883"/>
                <a:gd name="connsiteY50" fmla="*/ 4128157 h 4275461"/>
                <a:gd name="connsiteX51" fmla="*/ 230914 w 3619883"/>
                <a:gd name="connsiteY51" fmla="*/ 4128157 h 4275461"/>
                <a:gd name="connsiteX52" fmla="*/ 189322 w 3619883"/>
                <a:gd name="connsiteY52" fmla="*/ 4275461 h 4275461"/>
                <a:gd name="connsiteX53" fmla="*/ 0 w 3619883"/>
                <a:gd name="connsiteY53" fmla="*/ 4275461 h 4275461"/>
                <a:gd name="connsiteX54" fmla="*/ 0 w 3619883"/>
                <a:gd name="connsiteY54" fmla="*/ 42229 h 4275461"/>
                <a:gd name="connsiteX55" fmla="*/ 42464 w 3619883"/>
                <a:gd name="connsiteY55" fmla="*/ 40518 h 4275461"/>
                <a:gd name="connsiteX56" fmla="*/ 137733 w 3619883"/>
                <a:gd name="connsiteY56" fmla="*/ 35355 h 4275461"/>
                <a:gd name="connsiteX57" fmla="*/ 270565 w 3619883"/>
                <a:gd name="connsiteY57" fmla="*/ 29759 h 4275461"/>
                <a:gd name="connsiteX58" fmla="*/ 479734 w 3619883"/>
                <a:gd name="connsiteY58" fmla="*/ 45455 h 4275461"/>
                <a:gd name="connsiteX59" fmla="*/ 524103 w 3619883"/>
                <a:gd name="connsiteY59" fmla="*/ 41625 h 4275461"/>
                <a:gd name="connsiteX60" fmla="*/ 624416 w 3619883"/>
                <a:gd name="connsiteY60" fmla="*/ 22696 h 4275461"/>
                <a:gd name="connsiteX61" fmla="*/ 657762 w 3619883"/>
                <a:gd name="connsiteY61" fmla="*/ 18351 h 4275461"/>
                <a:gd name="connsiteX62" fmla="*/ 690557 w 3619883"/>
                <a:gd name="connsiteY62" fmla="*/ 25792 h 4275461"/>
                <a:gd name="connsiteX63" fmla="*/ 745123 w 3619883"/>
                <a:gd name="connsiteY63" fmla="*/ 40157 h 4275461"/>
                <a:gd name="connsiteX64" fmla="*/ 789493 w 3619883"/>
                <a:gd name="connsiteY64" fmla="*/ 36327 h 4275461"/>
                <a:gd name="connsiteX65" fmla="*/ 854255 w 3619883"/>
                <a:gd name="connsiteY65" fmla="*/ 68887 h 4275461"/>
                <a:gd name="connsiteX66" fmla="*/ 897520 w 3619883"/>
                <a:gd name="connsiteY66" fmla="*/ 88629 h 4275461"/>
                <a:gd name="connsiteX67" fmla="*/ 940510 w 3619883"/>
                <a:gd name="connsiteY67" fmla="*/ 114265 h 4275461"/>
                <a:gd name="connsiteX68" fmla="*/ 1082712 w 3619883"/>
                <a:gd name="connsiteY68" fmla="*/ 144543 h 4275461"/>
                <a:gd name="connsiteX69" fmla="*/ 1205348 w 3619883"/>
                <a:gd name="connsiteY69" fmla="*/ 120753 h 4275461"/>
                <a:gd name="connsiteX70" fmla="*/ 1271764 w 3619883"/>
                <a:gd name="connsiteY70" fmla="*/ 117956 h 4275461"/>
                <a:gd name="connsiteX71" fmla="*/ 1315583 w 3619883"/>
                <a:gd name="connsiteY71" fmla="*/ 125912 h 4275461"/>
                <a:gd name="connsiteX72" fmla="*/ 1359125 w 3619883"/>
                <a:gd name="connsiteY72" fmla="*/ 139761 h 4275461"/>
                <a:gd name="connsiteX73" fmla="*/ 1391919 w 3619883"/>
                <a:gd name="connsiteY73" fmla="*/ 147202 h 4275461"/>
                <a:gd name="connsiteX74" fmla="*/ 1436563 w 3619883"/>
                <a:gd name="connsiteY74" fmla="*/ 137480 h 4275461"/>
                <a:gd name="connsiteX75" fmla="*/ 1471566 w 3619883"/>
                <a:gd name="connsiteY75" fmla="*/ 97777 h 4275461"/>
                <a:gd name="connsiteX76" fmla="*/ 1505739 w 3619883"/>
                <a:gd name="connsiteY76" fmla="*/ 75753 h 4275461"/>
                <a:gd name="connsiteX77" fmla="*/ 1590891 w 3619883"/>
                <a:gd name="connsiteY77" fmla="*/ 144702 h 4275461"/>
                <a:gd name="connsiteX78" fmla="*/ 1625616 w 3619883"/>
                <a:gd name="connsiteY78" fmla="*/ 110893 h 4275461"/>
                <a:gd name="connsiteX79" fmla="*/ 1658964 w 3619883"/>
                <a:gd name="connsiteY79" fmla="*/ 106547 h 4275461"/>
                <a:gd name="connsiteX80" fmla="*/ 1746598 w 3619883"/>
                <a:gd name="connsiteY80" fmla="*/ 122460 h 4275461"/>
                <a:gd name="connsiteX81" fmla="*/ 1811913 w 3619883"/>
                <a:gd name="connsiteY81" fmla="*/ 143234 h 4275461"/>
                <a:gd name="connsiteX82" fmla="*/ 1856557 w 3619883"/>
                <a:gd name="connsiteY82" fmla="*/ 133511 h 4275461"/>
                <a:gd name="connsiteX83" fmla="*/ 2066003 w 3619883"/>
                <a:gd name="connsiteY83" fmla="*/ 143313 h 4275461"/>
                <a:gd name="connsiteX84" fmla="*/ 2177615 w 3619883"/>
                <a:gd name="connsiteY84" fmla="*/ 119007 h 4275461"/>
                <a:gd name="connsiteX85" fmla="*/ 2255883 w 3619883"/>
                <a:gd name="connsiteY85" fmla="*/ 99047 h 4275461"/>
                <a:gd name="connsiteX86" fmla="*/ 2344622 w 3619883"/>
                <a:gd name="connsiteY86" fmla="*/ 91388 h 4275461"/>
                <a:gd name="connsiteX87" fmla="*/ 2455682 w 3619883"/>
                <a:gd name="connsiteY87" fmla="*/ 78869 h 4275461"/>
                <a:gd name="connsiteX88" fmla="*/ 2632609 w 3619883"/>
                <a:gd name="connsiteY88" fmla="*/ 75338 h 4275461"/>
                <a:gd name="connsiteX89" fmla="*/ 2742291 w 3619883"/>
                <a:gd name="connsiteY89" fmla="*/ 92282 h 4275461"/>
                <a:gd name="connsiteX90" fmla="*/ 2851974 w 3619883"/>
                <a:gd name="connsiteY90" fmla="*/ 109227 h 4275461"/>
                <a:gd name="connsiteX91" fmla="*/ 2907643 w 3619883"/>
                <a:gd name="connsiteY91" fmla="*/ 100020 h 4275461"/>
                <a:gd name="connsiteX92" fmla="*/ 2944022 w 3619883"/>
                <a:gd name="connsiteY92" fmla="*/ 30853 h 4275461"/>
                <a:gd name="connsiteX93" fmla="*/ 3022289 w 3619883"/>
                <a:gd name="connsiteY93" fmla="*/ 10893 h 4275461"/>
                <a:gd name="connsiteX94" fmla="*/ 3054807 w 3619883"/>
                <a:gd name="connsiteY94" fmla="*/ 24226 h 4275461"/>
                <a:gd name="connsiteX95" fmla="*/ 3141892 w 3619883"/>
                <a:gd name="connsiteY95" fmla="*/ 51925 h 4275461"/>
                <a:gd name="connsiteX96" fmla="*/ 3185711 w 3619883"/>
                <a:gd name="connsiteY96" fmla="*/ 59881 h 4275461"/>
                <a:gd name="connsiteX97" fmla="*/ 3219056 w 3619883"/>
                <a:gd name="connsiteY97" fmla="*/ 55536 h 4275461"/>
                <a:gd name="connsiteX98" fmla="*/ 3263425 w 3619883"/>
                <a:gd name="connsiteY98" fmla="*/ 51706 h 4275461"/>
                <a:gd name="connsiteX99" fmla="*/ 3296219 w 3619883"/>
                <a:gd name="connsiteY99" fmla="*/ 59147 h 4275461"/>
                <a:gd name="connsiteX100" fmla="*/ 3319094 w 3619883"/>
                <a:gd name="connsiteY100" fmla="*/ 42500 h 4275461"/>
                <a:gd name="connsiteX101" fmla="*/ 3420511 w 3619883"/>
                <a:gd name="connsiteY101" fmla="*/ 0 h 4275461"/>
                <a:gd name="connsiteX102" fmla="*/ 3453305 w 3619883"/>
                <a:gd name="connsiteY102" fmla="*/ 7440 h 4275461"/>
                <a:gd name="connsiteX103" fmla="*/ 3496571 w 3619883"/>
                <a:gd name="connsiteY103" fmla="*/ 27182 h 4275461"/>
                <a:gd name="connsiteX104" fmla="*/ 3602117 w 3619883"/>
                <a:gd name="connsiteY104" fmla="*/ 132521 h 4275461"/>
                <a:gd name="connsiteX105" fmla="*/ 3619883 w 3619883"/>
                <a:gd name="connsiteY105" fmla="*/ 140049 h 4275461"/>
                <a:gd name="connsiteX106" fmla="*/ 3619883 w 3619883"/>
                <a:gd name="connsiteY10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582936 w 3619883"/>
                <a:gd name="connsiteY15" fmla="*/ 3951392 h 4275461"/>
                <a:gd name="connsiteX16" fmla="*/ 1405151 w 3619883"/>
                <a:gd name="connsiteY16" fmla="*/ 3951392 h 4275461"/>
                <a:gd name="connsiteX17" fmla="*/ 1405151 w 3619883"/>
                <a:gd name="connsiteY17" fmla="*/ 4128157 h 4275461"/>
                <a:gd name="connsiteX18" fmla="*/ 1468988 w 3619883"/>
                <a:gd name="connsiteY18" fmla="*/ 4128157 h 4275461"/>
                <a:gd name="connsiteX19" fmla="*/ 1427396 w 3619883"/>
                <a:gd name="connsiteY19" fmla="*/ 4275461 h 4275461"/>
                <a:gd name="connsiteX20" fmla="*/ 1210751 w 3619883"/>
                <a:gd name="connsiteY20" fmla="*/ 4275461 h 4275461"/>
                <a:gd name="connsiteX21" fmla="*/ 1210751 w 3619883"/>
                <a:gd name="connsiteY21" fmla="*/ 4128157 h 4275461"/>
                <a:gd name="connsiteX22" fmla="*/ 1271978 w 3619883"/>
                <a:gd name="connsiteY22" fmla="*/ 4128157 h 4275461"/>
                <a:gd name="connsiteX23" fmla="*/ 1271978 w 3619883"/>
                <a:gd name="connsiteY23" fmla="*/ 3951392 h 4275461"/>
                <a:gd name="connsiteX24" fmla="*/ 1094193 w 3619883"/>
                <a:gd name="connsiteY24" fmla="*/ 3951392 h 4275461"/>
                <a:gd name="connsiteX25" fmla="*/ 1094193 w 3619883"/>
                <a:gd name="connsiteY25" fmla="*/ 4128157 h 4275461"/>
                <a:gd name="connsiteX26" fmla="*/ 1140354 w 3619883"/>
                <a:gd name="connsiteY26" fmla="*/ 4128157 h 4275461"/>
                <a:gd name="connsiteX27" fmla="*/ 1140354 w 3619883"/>
                <a:gd name="connsiteY27" fmla="*/ 4275461 h 4275461"/>
                <a:gd name="connsiteX28" fmla="*/ 953807 w 3619883"/>
                <a:gd name="connsiteY28" fmla="*/ 4275461 h 4275461"/>
                <a:gd name="connsiteX29" fmla="*/ 912215 w 3619883"/>
                <a:gd name="connsiteY29" fmla="*/ 4128157 h 4275461"/>
                <a:gd name="connsiteX30" fmla="*/ 961020 w 3619883"/>
                <a:gd name="connsiteY30" fmla="*/ 4128157 h 4275461"/>
                <a:gd name="connsiteX31" fmla="*/ 961020 w 3619883"/>
                <a:gd name="connsiteY31" fmla="*/ 3951392 h 4275461"/>
                <a:gd name="connsiteX32" fmla="*/ 783235 w 3619883"/>
                <a:gd name="connsiteY32" fmla="*/ 3951392 h 4275461"/>
                <a:gd name="connsiteX33" fmla="*/ 783235 w 3619883"/>
                <a:gd name="connsiteY33" fmla="*/ 4128157 h 4275461"/>
                <a:gd name="connsiteX34" fmla="*/ 871024 w 3619883"/>
                <a:gd name="connsiteY34" fmla="*/ 4128157 h 4275461"/>
                <a:gd name="connsiteX35" fmla="*/ 829432 w 3619883"/>
                <a:gd name="connsiteY35" fmla="*/ 4275461 h 4275461"/>
                <a:gd name="connsiteX36" fmla="*/ 611484 w 3619883"/>
                <a:gd name="connsiteY36" fmla="*/ 4275461 h 4275461"/>
                <a:gd name="connsiteX37" fmla="*/ 621247 w 3619883"/>
                <a:gd name="connsiteY37" fmla="*/ 4128157 h 4275461"/>
                <a:gd name="connsiteX38" fmla="*/ 650062 w 3619883"/>
                <a:gd name="connsiteY38" fmla="*/ 4128157 h 4275461"/>
                <a:gd name="connsiteX39" fmla="*/ 650062 w 3619883"/>
                <a:gd name="connsiteY39" fmla="*/ 3951392 h 4275461"/>
                <a:gd name="connsiteX40" fmla="*/ 472277 w 3619883"/>
                <a:gd name="connsiteY40" fmla="*/ 3951392 h 4275461"/>
                <a:gd name="connsiteX41" fmla="*/ 472277 w 3619883"/>
                <a:gd name="connsiteY41" fmla="*/ 4128157 h 4275461"/>
                <a:gd name="connsiteX42" fmla="*/ 522650 w 3619883"/>
                <a:gd name="connsiteY42" fmla="*/ 4128157 h 4275461"/>
                <a:gd name="connsiteX43" fmla="*/ 573998 w 3619883"/>
                <a:gd name="connsiteY43" fmla="*/ 4275461 h 4275461"/>
                <a:gd name="connsiteX44" fmla="*/ 336164 w 3619883"/>
                <a:gd name="connsiteY44" fmla="*/ 4275461 h 4275461"/>
                <a:gd name="connsiteX45" fmla="*/ 294572 w 3619883"/>
                <a:gd name="connsiteY45" fmla="*/ 4128157 h 4275461"/>
                <a:gd name="connsiteX46" fmla="*/ 339106 w 3619883"/>
                <a:gd name="connsiteY46" fmla="*/ 4128157 h 4275461"/>
                <a:gd name="connsiteX47" fmla="*/ 339106 w 3619883"/>
                <a:gd name="connsiteY47" fmla="*/ 3951392 h 4275461"/>
                <a:gd name="connsiteX48" fmla="*/ 161321 w 3619883"/>
                <a:gd name="connsiteY48" fmla="*/ 3951392 h 4275461"/>
                <a:gd name="connsiteX49" fmla="*/ 161321 w 3619883"/>
                <a:gd name="connsiteY49" fmla="*/ 4128157 h 4275461"/>
                <a:gd name="connsiteX50" fmla="*/ 230914 w 3619883"/>
                <a:gd name="connsiteY50" fmla="*/ 4128157 h 4275461"/>
                <a:gd name="connsiteX51" fmla="*/ 189322 w 3619883"/>
                <a:gd name="connsiteY51" fmla="*/ 4275461 h 4275461"/>
                <a:gd name="connsiteX52" fmla="*/ 0 w 3619883"/>
                <a:gd name="connsiteY52" fmla="*/ 4275461 h 4275461"/>
                <a:gd name="connsiteX53" fmla="*/ 0 w 3619883"/>
                <a:gd name="connsiteY53" fmla="*/ 42229 h 4275461"/>
                <a:gd name="connsiteX54" fmla="*/ 42464 w 3619883"/>
                <a:gd name="connsiteY54" fmla="*/ 40518 h 4275461"/>
                <a:gd name="connsiteX55" fmla="*/ 137733 w 3619883"/>
                <a:gd name="connsiteY55" fmla="*/ 35355 h 4275461"/>
                <a:gd name="connsiteX56" fmla="*/ 270565 w 3619883"/>
                <a:gd name="connsiteY56" fmla="*/ 29759 h 4275461"/>
                <a:gd name="connsiteX57" fmla="*/ 479734 w 3619883"/>
                <a:gd name="connsiteY57" fmla="*/ 45455 h 4275461"/>
                <a:gd name="connsiteX58" fmla="*/ 524103 w 3619883"/>
                <a:gd name="connsiteY58" fmla="*/ 41625 h 4275461"/>
                <a:gd name="connsiteX59" fmla="*/ 624416 w 3619883"/>
                <a:gd name="connsiteY59" fmla="*/ 22696 h 4275461"/>
                <a:gd name="connsiteX60" fmla="*/ 657762 w 3619883"/>
                <a:gd name="connsiteY60" fmla="*/ 18351 h 4275461"/>
                <a:gd name="connsiteX61" fmla="*/ 690557 w 3619883"/>
                <a:gd name="connsiteY61" fmla="*/ 25792 h 4275461"/>
                <a:gd name="connsiteX62" fmla="*/ 745123 w 3619883"/>
                <a:gd name="connsiteY62" fmla="*/ 40157 h 4275461"/>
                <a:gd name="connsiteX63" fmla="*/ 789493 w 3619883"/>
                <a:gd name="connsiteY63" fmla="*/ 36327 h 4275461"/>
                <a:gd name="connsiteX64" fmla="*/ 854255 w 3619883"/>
                <a:gd name="connsiteY64" fmla="*/ 68887 h 4275461"/>
                <a:gd name="connsiteX65" fmla="*/ 897520 w 3619883"/>
                <a:gd name="connsiteY65" fmla="*/ 88629 h 4275461"/>
                <a:gd name="connsiteX66" fmla="*/ 940510 w 3619883"/>
                <a:gd name="connsiteY66" fmla="*/ 114265 h 4275461"/>
                <a:gd name="connsiteX67" fmla="*/ 1082712 w 3619883"/>
                <a:gd name="connsiteY67" fmla="*/ 144543 h 4275461"/>
                <a:gd name="connsiteX68" fmla="*/ 1205348 w 3619883"/>
                <a:gd name="connsiteY68" fmla="*/ 120753 h 4275461"/>
                <a:gd name="connsiteX69" fmla="*/ 1271764 w 3619883"/>
                <a:gd name="connsiteY69" fmla="*/ 117956 h 4275461"/>
                <a:gd name="connsiteX70" fmla="*/ 1315583 w 3619883"/>
                <a:gd name="connsiteY70" fmla="*/ 125912 h 4275461"/>
                <a:gd name="connsiteX71" fmla="*/ 1359125 w 3619883"/>
                <a:gd name="connsiteY71" fmla="*/ 139761 h 4275461"/>
                <a:gd name="connsiteX72" fmla="*/ 1391919 w 3619883"/>
                <a:gd name="connsiteY72" fmla="*/ 147202 h 4275461"/>
                <a:gd name="connsiteX73" fmla="*/ 1436563 w 3619883"/>
                <a:gd name="connsiteY73" fmla="*/ 137480 h 4275461"/>
                <a:gd name="connsiteX74" fmla="*/ 1471566 w 3619883"/>
                <a:gd name="connsiteY74" fmla="*/ 97777 h 4275461"/>
                <a:gd name="connsiteX75" fmla="*/ 1505739 w 3619883"/>
                <a:gd name="connsiteY75" fmla="*/ 75753 h 4275461"/>
                <a:gd name="connsiteX76" fmla="*/ 1590891 w 3619883"/>
                <a:gd name="connsiteY76" fmla="*/ 144702 h 4275461"/>
                <a:gd name="connsiteX77" fmla="*/ 1625616 w 3619883"/>
                <a:gd name="connsiteY77" fmla="*/ 110893 h 4275461"/>
                <a:gd name="connsiteX78" fmla="*/ 1658964 w 3619883"/>
                <a:gd name="connsiteY78" fmla="*/ 106547 h 4275461"/>
                <a:gd name="connsiteX79" fmla="*/ 1746598 w 3619883"/>
                <a:gd name="connsiteY79" fmla="*/ 122460 h 4275461"/>
                <a:gd name="connsiteX80" fmla="*/ 1811913 w 3619883"/>
                <a:gd name="connsiteY80" fmla="*/ 143234 h 4275461"/>
                <a:gd name="connsiteX81" fmla="*/ 1856557 w 3619883"/>
                <a:gd name="connsiteY81" fmla="*/ 133511 h 4275461"/>
                <a:gd name="connsiteX82" fmla="*/ 2066003 w 3619883"/>
                <a:gd name="connsiteY82" fmla="*/ 143313 h 4275461"/>
                <a:gd name="connsiteX83" fmla="*/ 2177615 w 3619883"/>
                <a:gd name="connsiteY83" fmla="*/ 119007 h 4275461"/>
                <a:gd name="connsiteX84" fmla="*/ 2255883 w 3619883"/>
                <a:gd name="connsiteY84" fmla="*/ 99047 h 4275461"/>
                <a:gd name="connsiteX85" fmla="*/ 2344622 w 3619883"/>
                <a:gd name="connsiteY85" fmla="*/ 91388 h 4275461"/>
                <a:gd name="connsiteX86" fmla="*/ 2455682 w 3619883"/>
                <a:gd name="connsiteY86" fmla="*/ 78869 h 4275461"/>
                <a:gd name="connsiteX87" fmla="*/ 2632609 w 3619883"/>
                <a:gd name="connsiteY87" fmla="*/ 75338 h 4275461"/>
                <a:gd name="connsiteX88" fmla="*/ 2742291 w 3619883"/>
                <a:gd name="connsiteY88" fmla="*/ 92282 h 4275461"/>
                <a:gd name="connsiteX89" fmla="*/ 2851974 w 3619883"/>
                <a:gd name="connsiteY89" fmla="*/ 109227 h 4275461"/>
                <a:gd name="connsiteX90" fmla="*/ 2907643 w 3619883"/>
                <a:gd name="connsiteY90" fmla="*/ 100020 h 4275461"/>
                <a:gd name="connsiteX91" fmla="*/ 2944022 w 3619883"/>
                <a:gd name="connsiteY91" fmla="*/ 30853 h 4275461"/>
                <a:gd name="connsiteX92" fmla="*/ 3022289 w 3619883"/>
                <a:gd name="connsiteY92" fmla="*/ 10893 h 4275461"/>
                <a:gd name="connsiteX93" fmla="*/ 3054807 w 3619883"/>
                <a:gd name="connsiteY93" fmla="*/ 24226 h 4275461"/>
                <a:gd name="connsiteX94" fmla="*/ 3141892 w 3619883"/>
                <a:gd name="connsiteY94" fmla="*/ 51925 h 4275461"/>
                <a:gd name="connsiteX95" fmla="*/ 3185711 w 3619883"/>
                <a:gd name="connsiteY95" fmla="*/ 59881 h 4275461"/>
                <a:gd name="connsiteX96" fmla="*/ 3219056 w 3619883"/>
                <a:gd name="connsiteY96" fmla="*/ 55536 h 4275461"/>
                <a:gd name="connsiteX97" fmla="*/ 3263425 w 3619883"/>
                <a:gd name="connsiteY97" fmla="*/ 51706 h 4275461"/>
                <a:gd name="connsiteX98" fmla="*/ 3296219 w 3619883"/>
                <a:gd name="connsiteY98" fmla="*/ 59147 h 4275461"/>
                <a:gd name="connsiteX99" fmla="*/ 3319094 w 3619883"/>
                <a:gd name="connsiteY99" fmla="*/ 42500 h 4275461"/>
                <a:gd name="connsiteX100" fmla="*/ 3420511 w 3619883"/>
                <a:gd name="connsiteY100" fmla="*/ 0 h 4275461"/>
                <a:gd name="connsiteX101" fmla="*/ 3453305 w 3619883"/>
                <a:gd name="connsiteY101" fmla="*/ 7440 h 4275461"/>
                <a:gd name="connsiteX102" fmla="*/ 3496571 w 3619883"/>
                <a:gd name="connsiteY102" fmla="*/ 27182 h 4275461"/>
                <a:gd name="connsiteX103" fmla="*/ 3602117 w 3619883"/>
                <a:gd name="connsiteY103" fmla="*/ 132521 h 4275461"/>
                <a:gd name="connsiteX104" fmla="*/ 3619883 w 3619883"/>
                <a:gd name="connsiteY104" fmla="*/ 140049 h 4275461"/>
                <a:gd name="connsiteX105" fmla="*/ 3619883 w 3619883"/>
                <a:gd name="connsiteY10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405151 w 3619883"/>
                <a:gd name="connsiteY15" fmla="*/ 3951392 h 4275461"/>
                <a:gd name="connsiteX16" fmla="*/ 1405151 w 3619883"/>
                <a:gd name="connsiteY16" fmla="*/ 4128157 h 4275461"/>
                <a:gd name="connsiteX17" fmla="*/ 1468988 w 3619883"/>
                <a:gd name="connsiteY17" fmla="*/ 4128157 h 4275461"/>
                <a:gd name="connsiteX18" fmla="*/ 1427396 w 3619883"/>
                <a:gd name="connsiteY18" fmla="*/ 4275461 h 4275461"/>
                <a:gd name="connsiteX19" fmla="*/ 1210751 w 3619883"/>
                <a:gd name="connsiteY19" fmla="*/ 4275461 h 4275461"/>
                <a:gd name="connsiteX20" fmla="*/ 1210751 w 3619883"/>
                <a:gd name="connsiteY20" fmla="*/ 4128157 h 4275461"/>
                <a:gd name="connsiteX21" fmla="*/ 1271978 w 3619883"/>
                <a:gd name="connsiteY21" fmla="*/ 4128157 h 4275461"/>
                <a:gd name="connsiteX22" fmla="*/ 1271978 w 3619883"/>
                <a:gd name="connsiteY22" fmla="*/ 3951392 h 4275461"/>
                <a:gd name="connsiteX23" fmla="*/ 1094193 w 3619883"/>
                <a:gd name="connsiteY23" fmla="*/ 3951392 h 4275461"/>
                <a:gd name="connsiteX24" fmla="*/ 1094193 w 3619883"/>
                <a:gd name="connsiteY24" fmla="*/ 4128157 h 4275461"/>
                <a:gd name="connsiteX25" fmla="*/ 1140354 w 3619883"/>
                <a:gd name="connsiteY25" fmla="*/ 4128157 h 4275461"/>
                <a:gd name="connsiteX26" fmla="*/ 1140354 w 3619883"/>
                <a:gd name="connsiteY26" fmla="*/ 4275461 h 4275461"/>
                <a:gd name="connsiteX27" fmla="*/ 953807 w 3619883"/>
                <a:gd name="connsiteY27" fmla="*/ 4275461 h 4275461"/>
                <a:gd name="connsiteX28" fmla="*/ 912215 w 3619883"/>
                <a:gd name="connsiteY28" fmla="*/ 4128157 h 4275461"/>
                <a:gd name="connsiteX29" fmla="*/ 961020 w 3619883"/>
                <a:gd name="connsiteY29" fmla="*/ 4128157 h 4275461"/>
                <a:gd name="connsiteX30" fmla="*/ 961020 w 3619883"/>
                <a:gd name="connsiteY30" fmla="*/ 3951392 h 4275461"/>
                <a:gd name="connsiteX31" fmla="*/ 783235 w 3619883"/>
                <a:gd name="connsiteY31" fmla="*/ 3951392 h 4275461"/>
                <a:gd name="connsiteX32" fmla="*/ 783235 w 3619883"/>
                <a:gd name="connsiteY32" fmla="*/ 4128157 h 4275461"/>
                <a:gd name="connsiteX33" fmla="*/ 871024 w 3619883"/>
                <a:gd name="connsiteY33" fmla="*/ 4128157 h 4275461"/>
                <a:gd name="connsiteX34" fmla="*/ 829432 w 3619883"/>
                <a:gd name="connsiteY34" fmla="*/ 4275461 h 4275461"/>
                <a:gd name="connsiteX35" fmla="*/ 611484 w 3619883"/>
                <a:gd name="connsiteY35" fmla="*/ 4275461 h 4275461"/>
                <a:gd name="connsiteX36" fmla="*/ 621247 w 3619883"/>
                <a:gd name="connsiteY36" fmla="*/ 4128157 h 4275461"/>
                <a:gd name="connsiteX37" fmla="*/ 650062 w 3619883"/>
                <a:gd name="connsiteY37" fmla="*/ 4128157 h 4275461"/>
                <a:gd name="connsiteX38" fmla="*/ 650062 w 3619883"/>
                <a:gd name="connsiteY38" fmla="*/ 3951392 h 4275461"/>
                <a:gd name="connsiteX39" fmla="*/ 472277 w 3619883"/>
                <a:gd name="connsiteY39" fmla="*/ 3951392 h 4275461"/>
                <a:gd name="connsiteX40" fmla="*/ 472277 w 3619883"/>
                <a:gd name="connsiteY40" fmla="*/ 4128157 h 4275461"/>
                <a:gd name="connsiteX41" fmla="*/ 522650 w 3619883"/>
                <a:gd name="connsiteY41" fmla="*/ 4128157 h 4275461"/>
                <a:gd name="connsiteX42" fmla="*/ 573998 w 3619883"/>
                <a:gd name="connsiteY42" fmla="*/ 4275461 h 4275461"/>
                <a:gd name="connsiteX43" fmla="*/ 336164 w 3619883"/>
                <a:gd name="connsiteY43" fmla="*/ 4275461 h 4275461"/>
                <a:gd name="connsiteX44" fmla="*/ 294572 w 3619883"/>
                <a:gd name="connsiteY44" fmla="*/ 4128157 h 4275461"/>
                <a:gd name="connsiteX45" fmla="*/ 339106 w 3619883"/>
                <a:gd name="connsiteY45" fmla="*/ 4128157 h 4275461"/>
                <a:gd name="connsiteX46" fmla="*/ 339106 w 3619883"/>
                <a:gd name="connsiteY46" fmla="*/ 3951392 h 4275461"/>
                <a:gd name="connsiteX47" fmla="*/ 161321 w 3619883"/>
                <a:gd name="connsiteY47" fmla="*/ 3951392 h 4275461"/>
                <a:gd name="connsiteX48" fmla="*/ 161321 w 3619883"/>
                <a:gd name="connsiteY48" fmla="*/ 4128157 h 4275461"/>
                <a:gd name="connsiteX49" fmla="*/ 230914 w 3619883"/>
                <a:gd name="connsiteY49" fmla="*/ 4128157 h 4275461"/>
                <a:gd name="connsiteX50" fmla="*/ 189322 w 3619883"/>
                <a:gd name="connsiteY50" fmla="*/ 4275461 h 4275461"/>
                <a:gd name="connsiteX51" fmla="*/ 0 w 3619883"/>
                <a:gd name="connsiteY51" fmla="*/ 4275461 h 4275461"/>
                <a:gd name="connsiteX52" fmla="*/ 0 w 3619883"/>
                <a:gd name="connsiteY52" fmla="*/ 42229 h 4275461"/>
                <a:gd name="connsiteX53" fmla="*/ 42464 w 3619883"/>
                <a:gd name="connsiteY53" fmla="*/ 40518 h 4275461"/>
                <a:gd name="connsiteX54" fmla="*/ 137733 w 3619883"/>
                <a:gd name="connsiteY54" fmla="*/ 35355 h 4275461"/>
                <a:gd name="connsiteX55" fmla="*/ 270565 w 3619883"/>
                <a:gd name="connsiteY55" fmla="*/ 29759 h 4275461"/>
                <a:gd name="connsiteX56" fmla="*/ 479734 w 3619883"/>
                <a:gd name="connsiteY56" fmla="*/ 45455 h 4275461"/>
                <a:gd name="connsiteX57" fmla="*/ 524103 w 3619883"/>
                <a:gd name="connsiteY57" fmla="*/ 41625 h 4275461"/>
                <a:gd name="connsiteX58" fmla="*/ 624416 w 3619883"/>
                <a:gd name="connsiteY58" fmla="*/ 22696 h 4275461"/>
                <a:gd name="connsiteX59" fmla="*/ 657762 w 3619883"/>
                <a:gd name="connsiteY59" fmla="*/ 18351 h 4275461"/>
                <a:gd name="connsiteX60" fmla="*/ 690557 w 3619883"/>
                <a:gd name="connsiteY60" fmla="*/ 25792 h 4275461"/>
                <a:gd name="connsiteX61" fmla="*/ 745123 w 3619883"/>
                <a:gd name="connsiteY61" fmla="*/ 40157 h 4275461"/>
                <a:gd name="connsiteX62" fmla="*/ 789493 w 3619883"/>
                <a:gd name="connsiteY62" fmla="*/ 36327 h 4275461"/>
                <a:gd name="connsiteX63" fmla="*/ 854255 w 3619883"/>
                <a:gd name="connsiteY63" fmla="*/ 68887 h 4275461"/>
                <a:gd name="connsiteX64" fmla="*/ 897520 w 3619883"/>
                <a:gd name="connsiteY64" fmla="*/ 88629 h 4275461"/>
                <a:gd name="connsiteX65" fmla="*/ 940510 w 3619883"/>
                <a:gd name="connsiteY65" fmla="*/ 114265 h 4275461"/>
                <a:gd name="connsiteX66" fmla="*/ 1082712 w 3619883"/>
                <a:gd name="connsiteY66" fmla="*/ 144543 h 4275461"/>
                <a:gd name="connsiteX67" fmla="*/ 1205348 w 3619883"/>
                <a:gd name="connsiteY67" fmla="*/ 120753 h 4275461"/>
                <a:gd name="connsiteX68" fmla="*/ 1271764 w 3619883"/>
                <a:gd name="connsiteY68" fmla="*/ 117956 h 4275461"/>
                <a:gd name="connsiteX69" fmla="*/ 1315583 w 3619883"/>
                <a:gd name="connsiteY69" fmla="*/ 125912 h 4275461"/>
                <a:gd name="connsiteX70" fmla="*/ 1359125 w 3619883"/>
                <a:gd name="connsiteY70" fmla="*/ 139761 h 4275461"/>
                <a:gd name="connsiteX71" fmla="*/ 1391919 w 3619883"/>
                <a:gd name="connsiteY71" fmla="*/ 147202 h 4275461"/>
                <a:gd name="connsiteX72" fmla="*/ 1436563 w 3619883"/>
                <a:gd name="connsiteY72" fmla="*/ 137480 h 4275461"/>
                <a:gd name="connsiteX73" fmla="*/ 1471566 w 3619883"/>
                <a:gd name="connsiteY73" fmla="*/ 97777 h 4275461"/>
                <a:gd name="connsiteX74" fmla="*/ 1505739 w 3619883"/>
                <a:gd name="connsiteY74" fmla="*/ 75753 h 4275461"/>
                <a:gd name="connsiteX75" fmla="*/ 1590891 w 3619883"/>
                <a:gd name="connsiteY75" fmla="*/ 144702 h 4275461"/>
                <a:gd name="connsiteX76" fmla="*/ 1625616 w 3619883"/>
                <a:gd name="connsiteY76" fmla="*/ 110893 h 4275461"/>
                <a:gd name="connsiteX77" fmla="*/ 1658964 w 3619883"/>
                <a:gd name="connsiteY77" fmla="*/ 106547 h 4275461"/>
                <a:gd name="connsiteX78" fmla="*/ 1746598 w 3619883"/>
                <a:gd name="connsiteY78" fmla="*/ 122460 h 4275461"/>
                <a:gd name="connsiteX79" fmla="*/ 1811913 w 3619883"/>
                <a:gd name="connsiteY79" fmla="*/ 143234 h 4275461"/>
                <a:gd name="connsiteX80" fmla="*/ 1856557 w 3619883"/>
                <a:gd name="connsiteY80" fmla="*/ 133511 h 4275461"/>
                <a:gd name="connsiteX81" fmla="*/ 2066003 w 3619883"/>
                <a:gd name="connsiteY81" fmla="*/ 143313 h 4275461"/>
                <a:gd name="connsiteX82" fmla="*/ 2177615 w 3619883"/>
                <a:gd name="connsiteY82" fmla="*/ 119007 h 4275461"/>
                <a:gd name="connsiteX83" fmla="*/ 2255883 w 3619883"/>
                <a:gd name="connsiteY83" fmla="*/ 99047 h 4275461"/>
                <a:gd name="connsiteX84" fmla="*/ 2344622 w 3619883"/>
                <a:gd name="connsiteY84" fmla="*/ 91388 h 4275461"/>
                <a:gd name="connsiteX85" fmla="*/ 2455682 w 3619883"/>
                <a:gd name="connsiteY85" fmla="*/ 78869 h 4275461"/>
                <a:gd name="connsiteX86" fmla="*/ 2632609 w 3619883"/>
                <a:gd name="connsiteY86" fmla="*/ 75338 h 4275461"/>
                <a:gd name="connsiteX87" fmla="*/ 2742291 w 3619883"/>
                <a:gd name="connsiteY87" fmla="*/ 92282 h 4275461"/>
                <a:gd name="connsiteX88" fmla="*/ 2851974 w 3619883"/>
                <a:gd name="connsiteY88" fmla="*/ 109227 h 4275461"/>
                <a:gd name="connsiteX89" fmla="*/ 2907643 w 3619883"/>
                <a:gd name="connsiteY89" fmla="*/ 100020 h 4275461"/>
                <a:gd name="connsiteX90" fmla="*/ 2944022 w 3619883"/>
                <a:gd name="connsiteY90" fmla="*/ 30853 h 4275461"/>
                <a:gd name="connsiteX91" fmla="*/ 3022289 w 3619883"/>
                <a:gd name="connsiteY91" fmla="*/ 10893 h 4275461"/>
                <a:gd name="connsiteX92" fmla="*/ 3054807 w 3619883"/>
                <a:gd name="connsiteY92" fmla="*/ 24226 h 4275461"/>
                <a:gd name="connsiteX93" fmla="*/ 3141892 w 3619883"/>
                <a:gd name="connsiteY93" fmla="*/ 51925 h 4275461"/>
                <a:gd name="connsiteX94" fmla="*/ 3185711 w 3619883"/>
                <a:gd name="connsiteY94" fmla="*/ 59881 h 4275461"/>
                <a:gd name="connsiteX95" fmla="*/ 3219056 w 3619883"/>
                <a:gd name="connsiteY95" fmla="*/ 55536 h 4275461"/>
                <a:gd name="connsiteX96" fmla="*/ 3263425 w 3619883"/>
                <a:gd name="connsiteY96" fmla="*/ 51706 h 4275461"/>
                <a:gd name="connsiteX97" fmla="*/ 3296219 w 3619883"/>
                <a:gd name="connsiteY97" fmla="*/ 59147 h 4275461"/>
                <a:gd name="connsiteX98" fmla="*/ 3319094 w 3619883"/>
                <a:gd name="connsiteY98" fmla="*/ 42500 h 4275461"/>
                <a:gd name="connsiteX99" fmla="*/ 3420511 w 3619883"/>
                <a:gd name="connsiteY99" fmla="*/ 0 h 4275461"/>
                <a:gd name="connsiteX100" fmla="*/ 3453305 w 3619883"/>
                <a:gd name="connsiteY100" fmla="*/ 7440 h 4275461"/>
                <a:gd name="connsiteX101" fmla="*/ 3496571 w 3619883"/>
                <a:gd name="connsiteY101" fmla="*/ 27182 h 4275461"/>
                <a:gd name="connsiteX102" fmla="*/ 3602117 w 3619883"/>
                <a:gd name="connsiteY102" fmla="*/ 132521 h 4275461"/>
                <a:gd name="connsiteX103" fmla="*/ 3619883 w 3619883"/>
                <a:gd name="connsiteY103" fmla="*/ 140049 h 4275461"/>
                <a:gd name="connsiteX104" fmla="*/ 3619883 w 3619883"/>
                <a:gd name="connsiteY10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05151 w 3619883"/>
                <a:gd name="connsiteY15" fmla="*/ 4128157 h 4275461"/>
                <a:gd name="connsiteX16" fmla="*/ 1468988 w 3619883"/>
                <a:gd name="connsiteY16" fmla="*/ 4128157 h 4275461"/>
                <a:gd name="connsiteX17" fmla="*/ 1427396 w 3619883"/>
                <a:gd name="connsiteY17" fmla="*/ 4275461 h 4275461"/>
                <a:gd name="connsiteX18" fmla="*/ 1210751 w 3619883"/>
                <a:gd name="connsiteY18" fmla="*/ 4275461 h 4275461"/>
                <a:gd name="connsiteX19" fmla="*/ 1210751 w 3619883"/>
                <a:gd name="connsiteY19" fmla="*/ 4128157 h 4275461"/>
                <a:gd name="connsiteX20" fmla="*/ 1271978 w 3619883"/>
                <a:gd name="connsiteY20" fmla="*/ 4128157 h 4275461"/>
                <a:gd name="connsiteX21" fmla="*/ 1271978 w 3619883"/>
                <a:gd name="connsiteY21" fmla="*/ 3951392 h 4275461"/>
                <a:gd name="connsiteX22" fmla="*/ 1094193 w 3619883"/>
                <a:gd name="connsiteY22" fmla="*/ 3951392 h 4275461"/>
                <a:gd name="connsiteX23" fmla="*/ 1094193 w 3619883"/>
                <a:gd name="connsiteY23" fmla="*/ 4128157 h 4275461"/>
                <a:gd name="connsiteX24" fmla="*/ 1140354 w 3619883"/>
                <a:gd name="connsiteY24" fmla="*/ 4128157 h 4275461"/>
                <a:gd name="connsiteX25" fmla="*/ 1140354 w 3619883"/>
                <a:gd name="connsiteY25" fmla="*/ 4275461 h 4275461"/>
                <a:gd name="connsiteX26" fmla="*/ 953807 w 3619883"/>
                <a:gd name="connsiteY26" fmla="*/ 4275461 h 4275461"/>
                <a:gd name="connsiteX27" fmla="*/ 912215 w 3619883"/>
                <a:gd name="connsiteY27" fmla="*/ 4128157 h 4275461"/>
                <a:gd name="connsiteX28" fmla="*/ 961020 w 3619883"/>
                <a:gd name="connsiteY28" fmla="*/ 4128157 h 4275461"/>
                <a:gd name="connsiteX29" fmla="*/ 961020 w 3619883"/>
                <a:gd name="connsiteY29" fmla="*/ 3951392 h 4275461"/>
                <a:gd name="connsiteX30" fmla="*/ 783235 w 3619883"/>
                <a:gd name="connsiteY30" fmla="*/ 3951392 h 4275461"/>
                <a:gd name="connsiteX31" fmla="*/ 783235 w 3619883"/>
                <a:gd name="connsiteY31" fmla="*/ 4128157 h 4275461"/>
                <a:gd name="connsiteX32" fmla="*/ 871024 w 3619883"/>
                <a:gd name="connsiteY32" fmla="*/ 4128157 h 4275461"/>
                <a:gd name="connsiteX33" fmla="*/ 829432 w 3619883"/>
                <a:gd name="connsiteY33" fmla="*/ 4275461 h 4275461"/>
                <a:gd name="connsiteX34" fmla="*/ 611484 w 3619883"/>
                <a:gd name="connsiteY34" fmla="*/ 4275461 h 4275461"/>
                <a:gd name="connsiteX35" fmla="*/ 621247 w 3619883"/>
                <a:gd name="connsiteY35" fmla="*/ 4128157 h 4275461"/>
                <a:gd name="connsiteX36" fmla="*/ 650062 w 3619883"/>
                <a:gd name="connsiteY36" fmla="*/ 4128157 h 4275461"/>
                <a:gd name="connsiteX37" fmla="*/ 650062 w 3619883"/>
                <a:gd name="connsiteY37" fmla="*/ 3951392 h 4275461"/>
                <a:gd name="connsiteX38" fmla="*/ 472277 w 3619883"/>
                <a:gd name="connsiteY38" fmla="*/ 3951392 h 4275461"/>
                <a:gd name="connsiteX39" fmla="*/ 472277 w 3619883"/>
                <a:gd name="connsiteY39" fmla="*/ 4128157 h 4275461"/>
                <a:gd name="connsiteX40" fmla="*/ 522650 w 3619883"/>
                <a:gd name="connsiteY40" fmla="*/ 4128157 h 4275461"/>
                <a:gd name="connsiteX41" fmla="*/ 573998 w 3619883"/>
                <a:gd name="connsiteY41" fmla="*/ 4275461 h 4275461"/>
                <a:gd name="connsiteX42" fmla="*/ 336164 w 3619883"/>
                <a:gd name="connsiteY42" fmla="*/ 4275461 h 4275461"/>
                <a:gd name="connsiteX43" fmla="*/ 294572 w 3619883"/>
                <a:gd name="connsiteY43" fmla="*/ 4128157 h 4275461"/>
                <a:gd name="connsiteX44" fmla="*/ 339106 w 3619883"/>
                <a:gd name="connsiteY44" fmla="*/ 4128157 h 4275461"/>
                <a:gd name="connsiteX45" fmla="*/ 339106 w 3619883"/>
                <a:gd name="connsiteY45" fmla="*/ 3951392 h 4275461"/>
                <a:gd name="connsiteX46" fmla="*/ 161321 w 3619883"/>
                <a:gd name="connsiteY46" fmla="*/ 3951392 h 4275461"/>
                <a:gd name="connsiteX47" fmla="*/ 161321 w 3619883"/>
                <a:gd name="connsiteY47" fmla="*/ 4128157 h 4275461"/>
                <a:gd name="connsiteX48" fmla="*/ 230914 w 3619883"/>
                <a:gd name="connsiteY48" fmla="*/ 4128157 h 4275461"/>
                <a:gd name="connsiteX49" fmla="*/ 189322 w 3619883"/>
                <a:gd name="connsiteY49" fmla="*/ 4275461 h 4275461"/>
                <a:gd name="connsiteX50" fmla="*/ 0 w 3619883"/>
                <a:gd name="connsiteY50" fmla="*/ 4275461 h 4275461"/>
                <a:gd name="connsiteX51" fmla="*/ 0 w 3619883"/>
                <a:gd name="connsiteY51" fmla="*/ 42229 h 4275461"/>
                <a:gd name="connsiteX52" fmla="*/ 42464 w 3619883"/>
                <a:gd name="connsiteY52" fmla="*/ 40518 h 4275461"/>
                <a:gd name="connsiteX53" fmla="*/ 137733 w 3619883"/>
                <a:gd name="connsiteY53" fmla="*/ 35355 h 4275461"/>
                <a:gd name="connsiteX54" fmla="*/ 270565 w 3619883"/>
                <a:gd name="connsiteY54" fmla="*/ 29759 h 4275461"/>
                <a:gd name="connsiteX55" fmla="*/ 479734 w 3619883"/>
                <a:gd name="connsiteY55" fmla="*/ 45455 h 4275461"/>
                <a:gd name="connsiteX56" fmla="*/ 524103 w 3619883"/>
                <a:gd name="connsiteY56" fmla="*/ 41625 h 4275461"/>
                <a:gd name="connsiteX57" fmla="*/ 624416 w 3619883"/>
                <a:gd name="connsiteY57" fmla="*/ 22696 h 4275461"/>
                <a:gd name="connsiteX58" fmla="*/ 657762 w 3619883"/>
                <a:gd name="connsiteY58" fmla="*/ 18351 h 4275461"/>
                <a:gd name="connsiteX59" fmla="*/ 690557 w 3619883"/>
                <a:gd name="connsiteY59" fmla="*/ 25792 h 4275461"/>
                <a:gd name="connsiteX60" fmla="*/ 745123 w 3619883"/>
                <a:gd name="connsiteY60" fmla="*/ 40157 h 4275461"/>
                <a:gd name="connsiteX61" fmla="*/ 789493 w 3619883"/>
                <a:gd name="connsiteY61" fmla="*/ 36327 h 4275461"/>
                <a:gd name="connsiteX62" fmla="*/ 854255 w 3619883"/>
                <a:gd name="connsiteY62" fmla="*/ 68887 h 4275461"/>
                <a:gd name="connsiteX63" fmla="*/ 897520 w 3619883"/>
                <a:gd name="connsiteY63" fmla="*/ 88629 h 4275461"/>
                <a:gd name="connsiteX64" fmla="*/ 940510 w 3619883"/>
                <a:gd name="connsiteY64" fmla="*/ 114265 h 4275461"/>
                <a:gd name="connsiteX65" fmla="*/ 1082712 w 3619883"/>
                <a:gd name="connsiteY65" fmla="*/ 144543 h 4275461"/>
                <a:gd name="connsiteX66" fmla="*/ 1205348 w 3619883"/>
                <a:gd name="connsiteY66" fmla="*/ 120753 h 4275461"/>
                <a:gd name="connsiteX67" fmla="*/ 1271764 w 3619883"/>
                <a:gd name="connsiteY67" fmla="*/ 117956 h 4275461"/>
                <a:gd name="connsiteX68" fmla="*/ 1315583 w 3619883"/>
                <a:gd name="connsiteY68" fmla="*/ 125912 h 4275461"/>
                <a:gd name="connsiteX69" fmla="*/ 1359125 w 3619883"/>
                <a:gd name="connsiteY69" fmla="*/ 139761 h 4275461"/>
                <a:gd name="connsiteX70" fmla="*/ 1391919 w 3619883"/>
                <a:gd name="connsiteY70" fmla="*/ 147202 h 4275461"/>
                <a:gd name="connsiteX71" fmla="*/ 1436563 w 3619883"/>
                <a:gd name="connsiteY71" fmla="*/ 137480 h 4275461"/>
                <a:gd name="connsiteX72" fmla="*/ 1471566 w 3619883"/>
                <a:gd name="connsiteY72" fmla="*/ 97777 h 4275461"/>
                <a:gd name="connsiteX73" fmla="*/ 1505739 w 3619883"/>
                <a:gd name="connsiteY73" fmla="*/ 75753 h 4275461"/>
                <a:gd name="connsiteX74" fmla="*/ 1590891 w 3619883"/>
                <a:gd name="connsiteY74" fmla="*/ 144702 h 4275461"/>
                <a:gd name="connsiteX75" fmla="*/ 1625616 w 3619883"/>
                <a:gd name="connsiteY75" fmla="*/ 110893 h 4275461"/>
                <a:gd name="connsiteX76" fmla="*/ 1658964 w 3619883"/>
                <a:gd name="connsiteY76" fmla="*/ 106547 h 4275461"/>
                <a:gd name="connsiteX77" fmla="*/ 1746598 w 3619883"/>
                <a:gd name="connsiteY77" fmla="*/ 122460 h 4275461"/>
                <a:gd name="connsiteX78" fmla="*/ 1811913 w 3619883"/>
                <a:gd name="connsiteY78" fmla="*/ 143234 h 4275461"/>
                <a:gd name="connsiteX79" fmla="*/ 1856557 w 3619883"/>
                <a:gd name="connsiteY79" fmla="*/ 133511 h 4275461"/>
                <a:gd name="connsiteX80" fmla="*/ 2066003 w 3619883"/>
                <a:gd name="connsiteY80" fmla="*/ 143313 h 4275461"/>
                <a:gd name="connsiteX81" fmla="*/ 2177615 w 3619883"/>
                <a:gd name="connsiteY81" fmla="*/ 119007 h 4275461"/>
                <a:gd name="connsiteX82" fmla="*/ 2255883 w 3619883"/>
                <a:gd name="connsiteY82" fmla="*/ 99047 h 4275461"/>
                <a:gd name="connsiteX83" fmla="*/ 2344622 w 3619883"/>
                <a:gd name="connsiteY83" fmla="*/ 91388 h 4275461"/>
                <a:gd name="connsiteX84" fmla="*/ 2455682 w 3619883"/>
                <a:gd name="connsiteY84" fmla="*/ 78869 h 4275461"/>
                <a:gd name="connsiteX85" fmla="*/ 2632609 w 3619883"/>
                <a:gd name="connsiteY85" fmla="*/ 75338 h 4275461"/>
                <a:gd name="connsiteX86" fmla="*/ 2742291 w 3619883"/>
                <a:gd name="connsiteY86" fmla="*/ 92282 h 4275461"/>
                <a:gd name="connsiteX87" fmla="*/ 2851974 w 3619883"/>
                <a:gd name="connsiteY87" fmla="*/ 109227 h 4275461"/>
                <a:gd name="connsiteX88" fmla="*/ 2907643 w 3619883"/>
                <a:gd name="connsiteY88" fmla="*/ 100020 h 4275461"/>
                <a:gd name="connsiteX89" fmla="*/ 2944022 w 3619883"/>
                <a:gd name="connsiteY89" fmla="*/ 30853 h 4275461"/>
                <a:gd name="connsiteX90" fmla="*/ 3022289 w 3619883"/>
                <a:gd name="connsiteY90" fmla="*/ 10893 h 4275461"/>
                <a:gd name="connsiteX91" fmla="*/ 3054807 w 3619883"/>
                <a:gd name="connsiteY91" fmla="*/ 24226 h 4275461"/>
                <a:gd name="connsiteX92" fmla="*/ 3141892 w 3619883"/>
                <a:gd name="connsiteY92" fmla="*/ 51925 h 4275461"/>
                <a:gd name="connsiteX93" fmla="*/ 3185711 w 3619883"/>
                <a:gd name="connsiteY93" fmla="*/ 59881 h 4275461"/>
                <a:gd name="connsiteX94" fmla="*/ 3219056 w 3619883"/>
                <a:gd name="connsiteY94" fmla="*/ 55536 h 4275461"/>
                <a:gd name="connsiteX95" fmla="*/ 3263425 w 3619883"/>
                <a:gd name="connsiteY95" fmla="*/ 51706 h 4275461"/>
                <a:gd name="connsiteX96" fmla="*/ 3296219 w 3619883"/>
                <a:gd name="connsiteY96" fmla="*/ 59147 h 4275461"/>
                <a:gd name="connsiteX97" fmla="*/ 3319094 w 3619883"/>
                <a:gd name="connsiteY97" fmla="*/ 42500 h 4275461"/>
                <a:gd name="connsiteX98" fmla="*/ 3420511 w 3619883"/>
                <a:gd name="connsiteY98" fmla="*/ 0 h 4275461"/>
                <a:gd name="connsiteX99" fmla="*/ 3453305 w 3619883"/>
                <a:gd name="connsiteY99" fmla="*/ 7440 h 4275461"/>
                <a:gd name="connsiteX100" fmla="*/ 3496571 w 3619883"/>
                <a:gd name="connsiteY100" fmla="*/ 27182 h 4275461"/>
                <a:gd name="connsiteX101" fmla="*/ 3602117 w 3619883"/>
                <a:gd name="connsiteY101" fmla="*/ 132521 h 4275461"/>
                <a:gd name="connsiteX102" fmla="*/ 3619883 w 3619883"/>
                <a:gd name="connsiteY102" fmla="*/ 140049 h 4275461"/>
                <a:gd name="connsiteX103" fmla="*/ 3619883 w 3619883"/>
                <a:gd name="connsiteY10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05151 w 3619883"/>
                <a:gd name="connsiteY15" fmla="*/ 4128157 h 4275461"/>
                <a:gd name="connsiteX16" fmla="*/ 1427396 w 3619883"/>
                <a:gd name="connsiteY16" fmla="*/ 4275461 h 4275461"/>
                <a:gd name="connsiteX17" fmla="*/ 1210751 w 3619883"/>
                <a:gd name="connsiteY17" fmla="*/ 4275461 h 4275461"/>
                <a:gd name="connsiteX18" fmla="*/ 1210751 w 3619883"/>
                <a:gd name="connsiteY18" fmla="*/ 4128157 h 4275461"/>
                <a:gd name="connsiteX19" fmla="*/ 1271978 w 3619883"/>
                <a:gd name="connsiteY19" fmla="*/ 4128157 h 4275461"/>
                <a:gd name="connsiteX20" fmla="*/ 1271978 w 3619883"/>
                <a:gd name="connsiteY20" fmla="*/ 3951392 h 4275461"/>
                <a:gd name="connsiteX21" fmla="*/ 1094193 w 3619883"/>
                <a:gd name="connsiteY21" fmla="*/ 3951392 h 4275461"/>
                <a:gd name="connsiteX22" fmla="*/ 1094193 w 3619883"/>
                <a:gd name="connsiteY22" fmla="*/ 4128157 h 4275461"/>
                <a:gd name="connsiteX23" fmla="*/ 1140354 w 3619883"/>
                <a:gd name="connsiteY23" fmla="*/ 4128157 h 4275461"/>
                <a:gd name="connsiteX24" fmla="*/ 1140354 w 3619883"/>
                <a:gd name="connsiteY24" fmla="*/ 4275461 h 4275461"/>
                <a:gd name="connsiteX25" fmla="*/ 953807 w 3619883"/>
                <a:gd name="connsiteY25" fmla="*/ 4275461 h 4275461"/>
                <a:gd name="connsiteX26" fmla="*/ 912215 w 3619883"/>
                <a:gd name="connsiteY26" fmla="*/ 4128157 h 4275461"/>
                <a:gd name="connsiteX27" fmla="*/ 961020 w 3619883"/>
                <a:gd name="connsiteY27" fmla="*/ 4128157 h 4275461"/>
                <a:gd name="connsiteX28" fmla="*/ 961020 w 3619883"/>
                <a:gd name="connsiteY28" fmla="*/ 3951392 h 4275461"/>
                <a:gd name="connsiteX29" fmla="*/ 783235 w 3619883"/>
                <a:gd name="connsiteY29" fmla="*/ 3951392 h 4275461"/>
                <a:gd name="connsiteX30" fmla="*/ 783235 w 3619883"/>
                <a:gd name="connsiteY30" fmla="*/ 4128157 h 4275461"/>
                <a:gd name="connsiteX31" fmla="*/ 871024 w 3619883"/>
                <a:gd name="connsiteY31" fmla="*/ 4128157 h 4275461"/>
                <a:gd name="connsiteX32" fmla="*/ 829432 w 3619883"/>
                <a:gd name="connsiteY32" fmla="*/ 4275461 h 4275461"/>
                <a:gd name="connsiteX33" fmla="*/ 611484 w 3619883"/>
                <a:gd name="connsiteY33" fmla="*/ 4275461 h 4275461"/>
                <a:gd name="connsiteX34" fmla="*/ 621247 w 3619883"/>
                <a:gd name="connsiteY34" fmla="*/ 4128157 h 4275461"/>
                <a:gd name="connsiteX35" fmla="*/ 650062 w 3619883"/>
                <a:gd name="connsiteY35" fmla="*/ 4128157 h 4275461"/>
                <a:gd name="connsiteX36" fmla="*/ 650062 w 3619883"/>
                <a:gd name="connsiteY36" fmla="*/ 3951392 h 4275461"/>
                <a:gd name="connsiteX37" fmla="*/ 472277 w 3619883"/>
                <a:gd name="connsiteY37" fmla="*/ 3951392 h 4275461"/>
                <a:gd name="connsiteX38" fmla="*/ 472277 w 3619883"/>
                <a:gd name="connsiteY38" fmla="*/ 4128157 h 4275461"/>
                <a:gd name="connsiteX39" fmla="*/ 522650 w 3619883"/>
                <a:gd name="connsiteY39" fmla="*/ 4128157 h 4275461"/>
                <a:gd name="connsiteX40" fmla="*/ 573998 w 3619883"/>
                <a:gd name="connsiteY40" fmla="*/ 4275461 h 4275461"/>
                <a:gd name="connsiteX41" fmla="*/ 336164 w 3619883"/>
                <a:gd name="connsiteY41" fmla="*/ 4275461 h 4275461"/>
                <a:gd name="connsiteX42" fmla="*/ 294572 w 3619883"/>
                <a:gd name="connsiteY42" fmla="*/ 4128157 h 4275461"/>
                <a:gd name="connsiteX43" fmla="*/ 339106 w 3619883"/>
                <a:gd name="connsiteY43" fmla="*/ 4128157 h 4275461"/>
                <a:gd name="connsiteX44" fmla="*/ 339106 w 3619883"/>
                <a:gd name="connsiteY44" fmla="*/ 3951392 h 4275461"/>
                <a:gd name="connsiteX45" fmla="*/ 161321 w 3619883"/>
                <a:gd name="connsiteY45" fmla="*/ 3951392 h 4275461"/>
                <a:gd name="connsiteX46" fmla="*/ 161321 w 3619883"/>
                <a:gd name="connsiteY46" fmla="*/ 4128157 h 4275461"/>
                <a:gd name="connsiteX47" fmla="*/ 230914 w 3619883"/>
                <a:gd name="connsiteY47" fmla="*/ 4128157 h 4275461"/>
                <a:gd name="connsiteX48" fmla="*/ 189322 w 3619883"/>
                <a:gd name="connsiteY48" fmla="*/ 4275461 h 4275461"/>
                <a:gd name="connsiteX49" fmla="*/ 0 w 3619883"/>
                <a:gd name="connsiteY49" fmla="*/ 4275461 h 4275461"/>
                <a:gd name="connsiteX50" fmla="*/ 0 w 3619883"/>
                <a:gd name="connsiteY50" fmla="*/ 42229 h 4275461"/>
                <a:gd name="connsiteX51" fmla="*/ 42464 w 3619883"/>
                <a:gd name="connsiteY51" fmla="*/ 40518 h 4275461"/>
                <a:gd name="connsiteX52" fmla="*/ 137733 w 3619883"/>
                <a:gd name="connsiteY52" fmla="*/ 35355 h 4275461"/>
                <a:gd name="connsiteX53" fmla="*/ 270565 w 3619883"/>
                <a:gd name="connsiteY53" fmla="*/ 29759 h 4275461"/>
                <a:gd name="connsiteX54" fmla="*/ 479734 w 3619883"/>
                <a:gd name="connsiteY54" fmla="*/ 45455 h 4275461"/>
                <a:gd name="connsiteX55" fmla="*/ 524103 w 3619883"/>
                <a:gd name="connsiteY55" fmla="*/ 41625 h 4275461"/>
                <a:gd name="connsiteX56" fmla="*/ 624416 w 3619883"/>
                <a:gd name="connsiteY56" fmla="*/ 22696 h 4275461"/>
                <a:gd name="connsiteX57" fmla="*/ 657762 w 3619883"/>
                <a:gd name="connsiteY57" fmla="*/ 18351 h 4275461"/>
                <a:gd name="connsiteX58" fmla="*/ 690557 w 3619883"/>
                <a:gd name="connsiteY58" fmla="*/ 25792 h 4275461"/>
                <a:gd name="connsiteX59" fmla="*/ 745123 w 3619883"/>
                <a:gd name="connsiteY59" fmla="*/ 40157 h 4275461"/>
                <a:gd name="connsiteX60" fmla="*/ 789493 w 3619883"/>
                <a:gd name="connsiteY60" fmla="*/ 36327 h 4275461"/>
                <a:gd name="connsiteX61" fmla="*/ 854255 w 3619883"/>
                <a:gd name="connsiteY61" fmla="*/ 68887 h 4275461"/>
                <a:gd name="connsiteX62" fmla="*/ 897520 w 3619883"/>
                <a:gd name="connsiteY62" fmla="*/ 88629 h 4275461"/>
                <a:gd name="connsiteX63" fmla="*/ 940510 w 3619883"/>
                <a:gd name="connsiteY63" fmla="*/ 114265 h 4275461"/>
                <a:gd name="connsiteX64" fmla="*/ 1082712 w 3619883"/>
                <a:gd name="connsiteY64" fmla="*/ 144543 h 4275461"/>
                <a:gd name="connsiteX65" fmla="*/ 1205348 w 3619883"/>
                <a:gd name="connsiteY65" fmla="*/ 120753 h 4275461"/>
                <a:gd name="connsiteX66" fmla="*/ 1271764 w 3619883"/>
                <a:gd name="connsiteY66" fmla="*/ 117956 h 4275461"/>
                <a:gd name="connsiteX67" fmla="*/ 1315583 w 3619883"/>
                <a:gd name="connsiteY67" fmla="*/ 125912 h 4275461"/>
                <a:gd name="connsiteX68" fmla="*/ 1359125 w 3619883"/>
                <a:gd name="connsiteY68" fmla="*/ 139761 h 4275461"/>
                <a:gd name="connsiteX69" fmla="*/ 1391919 w 3619883"/>
                <a:gd name="connsiteY69" fmla="*/ 147202 h 4275461"/>
                <a:gd name="connsiteX70" fmla="*/ 1436563 w 3619883"/>
                <a:gd name="connsiteY70" fmla="*/ 137480 h 4275461"/>
                <a:gd name="connsiteX71" fmla="*/ 1471566 w 3619883"/>
                <a:gd name="connsiteY71" fmla="*/ 97777 h 4275461"/>
                <a:gd name="connsiteX72" fmla="*/ 1505739 w 3619883"/>
                <a:gd name="connsiteY72" fmla="*/ 75753 h 4275461"/>
                <a:gd name="connsiteX73" fmla="*/ 1590891 w 3619883"/>
                <a:gd name="connsiteY73" fmla="*/ 144702 h 4275461"/>
                <a:gd name="connsiteX74" fmla="*/ 1625616 w 3619883"/>
                <a:gd name="connsiteY74" fmla="*/ 110893 h 4275461"/>
                <a:gd name="connsiteX75" fmla="*/ 1658964 w 3619883"/>
                <a:gd name="connsiteY75" fmla="*/ 106547 h 4275461"/>
                <a:gd name="connsiteX76" fmla="*/ 1746598 w 3619883"/>
                <a:gd name="connsiteY76" fmla="*/ 122460 h 4275461"/>
                <a:gd name="connsiteX77" fmla="*/ 1811913 w 3619883"/>
                <a:gd name="connsiteY77" fmla="*/ 143234 h 4275461"/>
                <a:gd name="connsiteX78" fmla="*/ 1856557 w 3619883"/>
                <a:gd name="connsiteY78" fmla="*/ 133511 h 4275461"/>
                <a:gd name="connsiteX79" fmla="*/ 2066003 w 3619883"/>
                <a:gd name="connsiteY79" fmla="*/ 143313 h 4275461"/>
                <a:gd name="connsiteX80" fmla="*/ 2177615 w 3619883"/>
                <a:gd name="connsiteY80" fmla="*/ 119007 h 4275461"/>
                <a:gd name="connsiteX81" fmla="*/ 2255883 w 3619883"/>
                <a:gd name="connsiteY81" fmla="*/ 99047 h 4275461"/>
                <a:gd name="connsiteX82" fmla="*/ 2344622 w 3619883"/>
                <a:gd name="connsiteY82" fmla="*/ 91388 h 4275461"/>
                <a:gd name="connsiteX83" fmla="*/ 2455682 w 3619883"/>
                <a:gd name="connsiteY83" fmla="*/ 78869 h 4275461"/>
                <a:gd name="connsiteX84" fmla="*/ 2632609 w 3619883"/>
                <a:gd name="connsiteY84" fmla="*/ 75338 h 4275461"/>
                <a:gd name="connsiteX85" fmla="*/ 2742291 w 3619883"/>
                <a:gd name="connsiteY85" fmla="*/ 92282 h 4275461"/>
                <a:gd name="connsiteX86" fmla="*/ 2851974 w 3619883"/>
                <a:gd name="connsiteY86" fmla="*/ 109227 h 4275461"/>
                <a:gd name="connsiteX87" fmla="*/ 2907643 w 3619883"/>
                <a:gd name="connsiteY87" fmla="*/ 100020 h 4275461"/>
                <a:gd name="connsiteX88" fmla="*/ 2944022 w 3619883"/>
                <a:gd name="connsiteY88" fmla="*/ 30853 h 4275461"/>
                <a:gd name="connsiteX89" fmla="*/ 3022289 w 3619883"/>
                <a:gd name="connsiteY89" fmla="*/ 10893 h 4275461"/>
                <a:gd name="connsiteX90" fmla="*/ 3054807 w 3619883"/>
                <a:gd name="connsiteY90" fmla="*/ 24226 h 4275461"/>
                <a:gd name="connsiteX91" fmla="*/ 3141892 w 3619883"/>
                <a:gd name="connsiteY91" fmla="*/ 51925 h 4275461"/>
                <a:gd name="connsiteX92" fmla="*/ 3185711 w 3619883"/>
                <a:gd name="connsiteY92" fmla="*/ 59881 h 4275461"/>
                <a:gd name="connsiteX93" fmla="*/ 3219056 w 3619883"/>
                <a:gd name="connsiteY93" fmla="*/ 55536 h 4275461"/>
                <a:gd name="connsiteX94" fmla="*/ 3263425 w 3619883"/>
                <a:gd name="connsiteY94" fmla="*/ 51706 h 4275461"/>
                <a:gd name="connsiteX95" fmla="*/ 3296219 w 3619883"/>
                <a:gd name="connsiteY95" fmla="*/ 59147 h 4275461"/>
                <a:gd name="connsiteX96" fmla="*/ 3319094 w 3619883"/>
                <a:gd name="connsiteY96" fmla="*/ 42500 h 4275461"/>
                <a:gd name="connsiteX97" fmla="*/ 3420511 w 3619883"/>
                <a:gd name="connsiteY97" fmla="*/ 0 h 4275461"/>
                <a:gd name="connsiteX98" fmla="*/ 3453305 w 3619883"/>
                <a:gd name="connsiteY98" fmla="*/ 7440 h 4275461"/>
                <a:gd name="connsiteX99" fmla="*/ 3496571 w 3619883"/>
                <a:gd name="connsiteY99" fmla="*/ 27182 h 4275461"/>
                <a:gd name="connsiteX100" fmla="*/ 3602117 w 3619883"/>
                <a:gd name="connsiteY100" fmla="*/ 132521 h 4275461"/>
                <a:gd name="connsiteX101" fmla="*/ 3619883 w 3619883"/>
                <a:gd name="connsiteY101" fmla="*/ 140049 h 4275461"/>
                <a:gd name="connsiteX102" fmla="*/ 3619883 w 3619883"/>
                <a:gd name="connsiteY10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27396 w 3619883"/>
                <a:gd name="connsiteY15" fmla="*/ 4275461 h 4275461"/>
                <a:gd name="connsiteX16" fmla="*/ 1210751 w 3619883"/>
                <a:gd name="connsiteY16" fmla="*/ 4275461 h 4275461"/>
                <a:gd name="connsiteX17" fmla="*/ 1210751 w 3619883"/>
                <a:gd name="connsiteY17" fmla="*/ 4128157 h 4275461"/>
                <a:gd name="connsiteX18" fmla="*/ 1271978 w 3619883"/>
                <a:gd name="connsiteY18" fmla="*/ 4128157 h 4275461"/>
                <a:gd name="connsiteX19" fmla="*/ 1271978 w 3619883"/>
                <a:gd name="connsiteY19" fmla="*/ 3951392 h 4275461"/>
                <a:gd name="connsiteX20" fmla="*/ 1094193 w 3619883"/>
                <a:gd name="connsiteY20" fmla="*/ 3951392 h 4275461"/>
                <a:gd name="connsiteX21" fmla="*/ 1094193 w 3619883"/>
                <a:gd name="connsiteY21" fmla="*/ 4128157 h 4275461"/>
                <a:gd name="connsiteX22" fmla="*/ 1140354 w 3619883"/>
                <a:gd name="connsiteY22" fmla="*/ 4128157 h 4275461"/>
                <a:gd name="connsiteX23" fmla="*/ 1140354 w 3619883"/>
                <a:gd name="connsiteY23" fmla="*/ 4275461 h 4275461"/>
                <a:gd name="connsiteX24" fmla="*/ 953807 w 3619883"/>
                <a:gd name="connsiteY24" fmla="*/ 4275461 h 4275461"/>
                <a:gd name="connsiteX25" fmla="*/ 912215 w 3619883"/>
                <a:gd name="connsiteY25" fmla="*/ 4128157 h 4275461"/>
                <a:gd name="connsiteX26" fmla="*/ 961020 w 3619883"/>
                <a:gd name="connsiteY26" fmla="*/ 4128157 h 4275461"/>
                <a:gd name="connsiteX27" fmla="*/ 961020 w 3619883"/>
                <a:gd name="connsiteY27" fmla="*/ 3951392 h 4275461"/>
                <a:gd name="connsiteX28" fmla="*/ 783235 w 3619883"/>
                <a:gd name="connsiteY28" fmla="*/ 3951392 h 4275461"/>
                <a:gd name="connsiteX29" fmla="*/ 783235 w 3619883"/>
                <a:gd name="connsiteY29" fmla="*/ 4128157 h 4275461"/>
                <a:gd name="connsiteX30" fmla="*/ 871024 w 3619883"/>
                <a:gd name="connsiteY30" fmla="*/ 4128157 h 4275461"/>
                <a:gd name="connsiteX31" fmla="*/ 829432 w 3619883"/>
                <a:gd name="connsiteY31" fmla="*/ 4275461 h 4275461"/>
                <a:gd name="connsiteX32" fmla="*/ 611484 w 3619883"/>
                <a:gd name="connsiteY32" fmla="*/ 4275461 h 4275461"/>
                <a:gd name="connsiteX33" fmla="*/ 621247 w 3619883"/>
                <a:gd name="connsiteY33" fmla="*/ 4128157 h 4275461"/>
                <a:gd name="connsiteX34" fmla="*/ 650062 w 3619883"/>
                <a:gd name="connsiteY34" fmla="*/ 4128157 h 4275461"/>
                <a:gd name="connsiteX35" fmla="*/ 650062 w 3619883"/>
                <a:gd name="connsiteY35" fmla="*/ 3951392 h 4275461"/>
                <a:gd name="connsiteX36" fmla="*/ 472277 w 3619883"/>
                <a:gd name="connsiteY36" fmla="*/ 3951392 h 4275461"/>
                <a:gd name="connsiteX37" fmla="*/ 472277 w 3619883"/>
                <a:gd name="connsiteY37" fmla="*/ 4128157 h 4275461"/>
                <a:gd name="connsiteX38" fmla="*/ 522650 w 3619883"/>
                <a:gd name="connsiteY38" fmla="*/ 4128157 h 4275461"/>
                <a:gd name="connsiteX39" fmla="*/ 573998 w 3619883"/>
                <a:gd name="connsiteY39" fmla="*/ 4275461 h 4275461"/>
                <a:gd name="connsiteX40" fmla="*/ 336164 w 3619883"/>
                <a:gd name="connsiteY40" fmla="*/ 4275461 h 4275461"/>
                <a:gd name="connsiteX41" fmla="*/ 294572 w 3619883"/>
                <a:gd name="connsiteY41" fmla="*/ 4128157 h 4275461"/>
                <a:gd name="connsiteX42" fmla="*/ 339106 w 3619883"/>
                <a:gd name="connsiteY42" fmla="*/ 4128157 h 4275461"/>
                <a:gd name="connsiteX43" fmla="*/ 339106 w 3619883"/>
                <a:gd name="connsiteY43" fmla="*/ 3951392 h 4275461"/>
                <a:gd name="connsiteX44" fmla="*/ 161321 w 3619883"/>
                <a:gd name="connsiteY44" fmla="*/ 3951392 h 4275461"/>
                <a:gd name="connsiteX45" fmla="*/ 161321 w 3619883"/>
                <a:gd name="connsiteY45" fmla="*/ 4128157 h 4275461"/>
                <a:gd name="connsiteX46" fmla="*/ 230914 w 3619883"/>
                <a:gd name="connsiteY46" fmla="*/ 4128157 h 4275461"/>
                <a:gd name="connsiteX47" fmla="*/ 189322 w 3619883"/>
                <a:gd name="connsiteY47" fmla="*/ 4275461 h 4275461"/>
                <a:gd name="connsiteX48" fmla="*/ 0 w 3619883"/>
                <a:gd name="connsiteY48" fmla="*/ 4275461 h 4275461"/>
                <a:gd name="connsiteX49" fmla="*/ 0 w 3619883"/>
                <a:gd name="connsiteY49" fmla="*/ 42229 h 4275461"/>
                <a:gd name="connsiteX50" fmla="*/ 42464 w 3619883"/>
                <a:gd name="connsiteY50" fmla="*/ 40518 h 4275461"/>
                <a:gd name="connsiteX51" fmla="*/ 137733 w 3619883"/>
                <a:gd name="connsiteY51" fmla="*/ 35355 h 4275461"/>
                <a:gd name="connsiteX52" fmla="*/ 270565 w 3619883"/>
                <a:gd name="connsiteY52" fmla="*/ 29759 h 4275461"/>
                <a:gd name="connsiteX53" fmla="*/ 479734 w 3619883"/>
                <a:gd name="connsiteY53" fmla="*/ 45455 h 4275461"/>
                <a:gd name="connsiteX54" fmla="*/ 524103 w 3619883"/>
                <a:gd name="connsiteY54" fmla="*/ 41625 h 4275461"/>
                <a:gd name="connsiteX55" fmla="*/ 624416 w 3619883"/>
                <a:gd name="connsiteY55" fmla="*/ 22696 h 4275461"/>
                <a:gd name="connsiteX56" fmla="*/ 657762 w 3619883"/>
                <a:gd name="connsiteY56" fmla="*/ 18351 h 4275461"/>
                <a:gd name="connsiteX57" fmla="*/ 690557 w 3619883"/>
                <a:gd name="connsiteY57" fmla="*/ 25792 h 4275461"/>
                <a:gd name="connsiteX58" fmla="*/ 745123 w 3619883"/>
                <a:gd name="connsiteY58" fmla="*/ 40157 h 4275461"/>
                <a:gd name="connsiteX59" fmla="*/ 789493 w 3619883"/>
                <a:gd name="connsiteY59" fmla="*/ 36327 h 4275461"/>
                <a:gd name="connsiteX60" fmla="*/ 854255 w 3619883"/>
                <a:gd name="connsiteY60" fmla="*/ 68887 h 4275461"/>
                <a:gd name="connsiteX61" fmla="*/ 897520 w 3619883"/>
                <a:gd name="connsiteY61" fmla="*/ 88629 h 4275461"/>
                <a:gd name="connsiteX62" fmla="*/ 940510 w 3619883"/>
                <a:gd name="connsiteY62" fmla="*/ 114265 h 4275461"/>
                <a:gd name="connsiteX63" fmla="*/ 1082712 w 3619883"/>
                <a:gd name="connsiteY63" fmla="*/ 144543 h 4275461"/>
                <a:gd name="connsiteX64" fmla="*/ 1205348 w 3619883"/>
                <a:gd name="connsiteY64" fmla="*/ 120753 h 4275461"/>
                <a:gd name="connsiteX65" fmla="*/ 1271764 w 3619883"/>
                <a:gd name="connsiteY65" fmla="*/ 117956 h 4275461"/>
                <a:gd name="connsiteX66" fmla="*/ 1315583 w 3619883"/>
                <a:gd name="connsiteY66" fmla="*/ 125912 h 4275461"/>
                <a:gd name="connsiteX67" fmla="*/ 1359125 w 3619883"/>
                <a:gd name="connsiteY67" fmla="*/ 139761 h 4275461"/>
                <a:gd name="connsiteX68" fmla="*/ 1391919 w 3619883"/>
                <a:gd name="connsiteY68" fmla="*/ 147202 h 4275461"/>
                <a:gd name="connsiteX69" fmla="*/ 1436563 w 3619883"/>
                <a:gd name="connsiteY69" fmla="*/ 137480 h 4275461"/>
                <a:gd name="connsiteX70" fmla="*/ 1471566 w 3619883"/>
                <a:gd name="connsiteY70" fmla="*/ 97777 h 4275461"/>
                <a:gd name="connsiteX71" fmla="*/ 1505739 w 3619883"/>
                <a:gd name="connsiteY71" fmla="*/ 75753 h 4275461"/>
                <a:gd name="connsiteX72" fmla="*/ 1590891 w 3619883"/>
                <a:gd name="connsiteY72" fmla="*/ 144702 h 4275461"/>
                <a:gd name="connsiteX73" fmla="*/ 1625616 w 3619883"/>
                <a:gd name="connsiteY73" fmla="*/ 110893 h 4275461"/>
                <a:gd name="connsiteX74" fmla="*/ 1658964 w 3619883"/>
                <a:gd name="connsiteY74" fmla="*/ 106547 h 4275461"/>
                <a:gd name="connsiteX75" fmla="*/ 1746598 w 3619883"/>
                <a:gd name="connsiteY75" fmla="*/ 122460 h 4275461"/>
                <a:gd name="connsiteX76" fmla="*/ 1811913 w 3619883"/>
                <a:gd name="connsiteY76" fmla="*/ 143234 h 4275461"/>
                <a:gd name="connsiteX77" fmla="*/ 1856557 w 3619883"/>
                <a:gd name="connsiteY77" fmla="*/ 133511 h 4275461"/>
                <a:gd name="connsiteX78" fmla="*/ 2066003 w 3619883"/>
                <a:gd name="connsiteY78" fmla="*/ 143313 h 4275461"/>
                <a:gd name="connsiteX79" fmla="*/ 2177615 w 3619883"/>
                <a:gd name="connsiteY79" fmla="*/ 119007 h 4275461"/>
                <a:gd name="connsiteX80" fmla="*/ 2255883 w 3619883"/>
                <a:gd name="connsiteY80" fmla="*/ 99047 h 4275461"/>
                <a:gd name="connsiteX81" fmla="*/ 2344622 w 3619883"/>
                <a:gd name="connsiteY81" fmla="*/ 91388 h 4275461"/>
                <a:gd name="connsiteX82" fmla="*/ 2455682 w 3619883"/>
                <a:gd name="connsiteY82" fmla="*/ 78869 h 4275461"/>
                <a:gd name="connsiteX83" fmla="*/ 2632609 w 3619883"/>
                <a:gd name="connsiteY83" fmla="*/ 75338 h 4275461"/>
                <a:gd name="connsiteX84" fmla="*/ 2742291 w 3619883"/>
                <a:gd name="connsiteY84" fmla="*/ 92282 h 4275461"/>
                <a:gd name="connsiteX85" fmla="*/ 2851974 w 3619883"/>
                <a:gd name="connsiteY85" fmla="*/ 109227 h 4275461"/>
                <a:gd name="connsiteX86" fmla="*/ 2907643 w 3619883"/>
                <a:gd name="connsiteY86" fmla="*/ 100020 h 4275461"/>
                <a:gd name="connsiteX87" fmla="*/ 2944022 w 3619883"/>
                <a:gd name="connsiteY87" fmla="*/ 30853 h 4275461"/>
                <a:gd name="connsiteX88" fmla="*/ 3022289 w 3619883"/>
                <a:gd name="connsiteY88" fmla="*/ 10893 h 4275461"/>
                <a:gd name="connsiteX89" fmla="*/ 3054807 w 3619883"/>
                <a:gd name="connsiteY89" fmla="*/ 24226 h 4275461"/>
                <a:gd name="connsiteX90" fmla="*/ 3141892 w 3619883"/>
                <a:gd name="connsiteY90" fmla="*/ 51925 h 4275461"/>
                <a:gd name="connsiteX91" fmla="*/ 3185711 w 3619883"/>
                <a:gd name="connsiteY91" fmla="*/ 59881 h 4275461"/>
                <a:gd name="connsiteX92" fmla="*/ 3219056 w 3619883"/>
                <a:gd name="connsiteY92" fmla="*/ 55536 h 4275461"/>
                <a:gd name="connsiteX93" fmla="*/ 3263425 w 3619883"/>
                <a:gd name="connsiteY93" fmla="*/ 51706 h 4275461"/>
                <a:gd name="connsiteX94" fmla="*/ 3296219 w 3619883"/>
                <a:gd name="connsiteY94" fmla="*/ 59147 h 4275461"/>
                <a:gd name="connsiteX95" fmla="*/ 3319094 w 3619883"/>
                <a:gd name="connsiteY95" fmla="*/ 42500 h 4275461"/>
                <a:gd name="connsiteX96" fmla="*/ 3420511 w 3619883"/>
                <a:gd name="connsiteY96" fmla="*/ 0 h 4275461"/>
                <a:gd name="connsiteX97" fmla="*/ 3453305 w 3619883"/>
                <a:gd name="connsiteY97" fmla="*/ 7440 h 4275461"/>
                <a:gd name="connsiteX98" fmla="*/ 3496571 w 3619883"/>
                <a:gd name="connsiteY98" fmla="*/ 27182 h 4275461"/>
                <a:gd name="connsiteX99" fmla="*/ 3602117 w 3619883"/>
                <a:gd name="connsiteY99" fmla="*/ 132521 h 4275461"/>
                <a:gd name="connsiteX100" fmla="*/ 3619883 w 3619883"/>
                <a:gd name="connsiteY100" fmla="*/ 140049 h 4275461"/>
                <a:gd name="connsiteX101" fmla="*/ 3619883 w 3619883"/>
                <a:gd name="connsiteY10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10751 w 3619883"/>
                <a:gd name="connsiteY16" fmla="*/ 4128157 h 4275461"/>
                <a:gd name="connsiteX17" fmla="*/ 1271978 w 3619883"/>
                <a:gd name="connsiteY17" fmla="*/ 4128157 h 4275461"/>
                <a:gd name="connsiteX18" fmla="*/ 1271978 w 3619883"/>
                <a:gd name="connsiteY18" fmla="*/ 3951392 h 4275461"/>
                <a:gd name="connsiteX19" fmla="*/ 1094193 w 3619883"/>
                <a:gd name="connsiteY19" fmla="*/ 3951392 h 4275461"/>
                <a:gd name="connsiteX20" fmla="*/ 1094193 w 3619883"/>
                <a:gd name="connsiteY20" fmla="*/ 4128157 h 4275461"/>
                <a:gd name="connsiteX21" fmla="*/ 1140354 w 3619883"/>
                <a:gd name="connsiteY21" fmla="*/ 4128157 h 4275461"/>
                <a:gd name="connsiteX22" fmla="*/ 1140354 w 3619883"/>
                <a:gd name="connsiteY22" fmla="*/ 4275461 h 4275461"/>
                <a:gd name="connsiteX23" fmla="*/ 953807 w 3619883"/>
                <a:gd name="connsiteY23" fmla="*/ 4275461 h 4275461"/>
                <a:gd name="connsiteX24" fmla="*/ 912215 w 3619883"/>
                <a:gd name="connsiteY24" fmla="*/ 4128157 h 4275461"/>
                <a:gd name="connsiteX25" fmla="*/ 961020 w 3619883"/>
                <a:gd name="connsiteY25" fmla="*/ 4128157 h 4275461"/>
                <a:gd name="connsiteX26" fmla="*/ 961020 w 3619883"/>
                <a:gd name="connsiteY26" fmla="*/ 3951392 h 4275461"/>
                <a:gd name="connsiteX27" fmla="*/ 783235 w 3619883"/>
                <a:gd name="connsiteY27" fmla="*/ 3951392 h 4275461"/>
                <a:gd name="connsiteX28" fmla="*/ 783235 w 3619883"/>
                <a:gd name="connsiteY28" fmla="*/ 4128157 h 4275461"/>
                <a:gd name="connsiteX29" fmla="*/ 871024 w 3619883"/>
                <a:gd name="connsiteY29" fmla="*/ 4128157 h 4275461"/>
                <a:gd name="connsiteX30" fmla="*/ 829432 w 3619883"/>
                <a:gd name="connsiteY30" fmla="*/ 4275461 h 4275461"/>
                <a:gd name="connsiteX31" fmla="*/ 611484 w 3619883"/>
                <a:gd name="connsiteY31" fmla="*/ 4275461 h 4275461"/>
                <a:gd name="connsiteX32" fmla="*/ 621247 w 3619883"/>
                <a:gd name="connsiteY32" fmla="*/ 4128157 h 4275461"/>
                <a:gd name="connsiteX33" fmla="*/ 650062 w 3619883"/>
                <a:gd name="connsiteY33" fmla="*/ 4128157 h 4275461"/>
                <a:gd name="connsiteX34" fmla="*/ 650062 w 3619883"/>
                <a:gd name="connsiteY34" fmla="*/ 3951392 h 4275461"/>
                <a:gd name="connsiteX35" fmla="*/ 472277 w 3619883"/>
                <a:gd name="connsiteY35" fmla="*/ 3951392 h 4275461"/>
                <a:gd name="connsiteX36" fmla="*/ 472277 w 3619883"/>
                <a:gd name="connsiteY36" fmla="*/ 4128157 h 4275461"/>
                <a:gd name="connsiteX37" fmla="*/ 522650 w 3619883"/>
                <a:gd name="connsiteY37" fmla="*/ 4128157 h 4275461"/>
                <a:gd name="connsiteX38" fmla="*/ 573998 w 3619883"/>
                <a:gd name="connsiteY38" fmla="*/ 4275461 h 4275461"/>
                <a:gd name="connsiteX39" fmla="*/ 336164 w 3619883"/>
                <a:gd name="connsiteY39" fmla="*/ 4275461 h 4275461"/>
                <a:gd name="connsiteX40" fmla="*/ 294572 w 3619883"/>
                <a:gd name="connsiteY40" fmla="*/ 4128157 h 4275461"/>
                <a:gd name="connsiteX41" fmla="*/ 339106 w 3619883"/>
                <a:gd name="connsiteY41" fmla="*/ 4128157 h 4275461"/>
                <a:gd name="connsiteX42" fmla="*/ 339106 w 3619883"/>
                <a:gd name="connsiteY42" fmla="*/ 3951392 h 4275461"/>
                <a:gd name="connsiteX43" fmla="*/ 161321 w 3619883"/>
                <a:gd name="connsiteY43" fmla="*/ 3951392 h 4275461"/>
                <a:gd name="connsiteX44" fmla="*/ 161321 w 3619883"/>
                <a:gd name="connsiteY44" fmla="*/ 4128157 h 4275461"/>
                <a:gd name="connsiteX45" fmla="*/ 230914 w 3619883"/>
                <a:gd name="connsiteY45" fmla="*/ 4128157 h 4275461"/>
                <a:gd name="connsiteX46" fmla="*/ 189322 w 3619883"/>
                <a:gd name="connsiteY46" fmla="*/ 4275461 h 4275461"/>
                <a:gd name="connsiteX47" fmla="*/ 0 w 3619883"/>
                <a:gd name="connsiteY47" fmla="*/ 4275461 h 4275461"/>
                <a:gd name="connsiteX48" fmla="*/ 0 w 3619883"/>
                <a:gd name="connsiteY48" fmla="*/ 42229 h 4275461"/>
                <a:gd name="connsiteX49" fmla="*/ 42464 w 3619883"/>
                <a:gd name="connsiteY49" fmla="*/ 40518 h 4275461"/>
                <a:gd name="connsiteX50" fmla="*/ 137733 w 3619883"/>
                <a:gd name="connsiteY50" fmla="*/ 35355 h 4275461"/>
                <a:gd name="connsiteX51" fmla="*/ 270565 w 3619883"/>
                <a:gd name="connsiteY51" fmla="*/ 29759 h 4275461"/>
                <a:gd name="connsiteX52" fmla="*/ 479734 w 3619883"/>
                <a:gd name="connsiteY52" fmla="*/ 45455 h 4275461"/>
                <a:gd name="connsiteX53" fmla="*/ 524103 w 3619883"/>
                <a:gd name="connsiteY53" fmla="*/ 41625 h 4275461"/>
                <a:gd name="connsiteX54" fmla="*/ 624416 w 3619883"/>
                <a:gd name="connsiteY54" fmla="*/ 22696 h 4275461"/>
                <a:gd name="connsiteX55" fmla="*/ 657762 w 3619883"/>
                <a:gd name="connsiteY55" fmla="*/ 18351 h 4275461"/>
                <a:gd name="connsiteX56" fmla="*/ 690557 w 3619883"/>
                <a:gd name="connsiteY56" fmla="*/ 25792 h 4275461"/>
                <a:gd name="connsiteX57" fmla="*/ 745123 w 3619883"/>
                <a:gd name="connsiteY57" fmla="*/ 40157 h 4275461"/>
                <a:gd name="connsiteX58" fmla="*/ 789493 w 3619883"/>
                <a:gd name="connsiteY58" fmla="*/ 36327 h 4275461"/>
                <a:gd name="connsiteX59" fmla="*/ 854255 w 3619883"/>
                <a:gd name="connsiteY59" fmla="*/ 68887 h 4275461"/>
                <a:gd name="connsiteX60" fmla="*/ 897520 w 3619883"/>
                <a:gd name="connsiteY60" fmla="*/ 88629 h 4275461"/>
                <a:gd name="connsiteX61" fmla="*/ 940510 w 3619883"/>
                <a:gd name="connsiteY61" fmla="*/ 114265 h 4275461"/>
                <a:gd name="connsiteX62" fmla="*/ 1082712 w 3619883"/>
                <a:gd name="connsiteY62" fmla="*/ 144543 h 4275461"/>
                <a:gd name="connsiteX63" fmla="*/ 1205348 w 3619883"/>
                <a:gd name="connsiteY63" fmla="*/ 120753 h 4275461"/>
                <a:gd name="connsiteX64" fmla="*/ 1271764 w 3619883"/>
                <a:gd name="connsiteY64" fmla="*/ 117956 h 4275461"/>
                <a:gd name="connsiteX65" fmla="*/ 1315583 w 3619883"/>
                <a:gd name="connsiteY65" fmla="*/ 125912 h 4275461"/>
                <a:gd name="connsiteX66" fmla="*/ 1359125 w 3619883"/>
                <a:gd name="connsiteY66" fmla="*/ 139761 h 4275461"/>
                <a:gd name="connsiteX67" fmla="*/ 1391919 w 3619883"/>
                <a:gd name="connsiteY67" fmla="*/ 147202 h 4275461"/>
                <a:gd name="connsiteX68" fmla="*/ 1436563 w 3619883"/>
                <a:gd name="connsiteY68" fmla="*/ 137480 h 4275461"/>
                <a:gd name="connsiteX69" fmla="*/ 1471566 w 3619883"/>
                <a:gd name="connsiteY69" fmla="*/ 97777 h 4275461"/>
                <a:gd name="connsiteX70" fmla="*/ 1505739 w 3619883"/>
                <a:gd name="connsiteY70" fmla="*/ 75753 h 4275461"/>
                <a:gd name="connsiteX71" fmla="*/ 1590891 w 3619883"/>
                <a:gd name="connsiteY71" fmla="*/ 144702 h 4275461"/>
                <a:gd name="connsiteX72" fmla="*/ 1625616 w 3619883"/>
                <a:gd name="connsiteY72" fmla="*/ 110893 h 4275461"/>
                <a:gd name="connsiteX73" fmla="*/ 1658964 w 3619883"/>
                <a:gd name="connsiteY73" fmla="*/ 106547 h 4275461"/>
                <a:gd name="connsiteX74" fmla="*/ 1746598 w 3619883"/>
                <a:gd name="connsiteY74" fmla="*/ 122460 h 4275461"/>
                <a:gd name="connsiteX75" fmla="*/ 1811913 w 3619883"/>
                <a:gd name="connsiteY75" fmla="*/ 143234 h 4275461"/>
                <a:gd name="connsiteX76" fmla="*/ 1856557 w 3619883"/>
                <a:gd name="connsiteY76" fmla="*/ 133511 h 4275461"/>
                <a:gd name="connsiteX77" fmla="*/ 2066003 w 3619883"/>
                <a:gd name="connsiteY77" fmla="*/ 143313 h 4275461"/>
                <a:gd name="connsiteX78" fmla="*/ 2177615 w 3619883"/>
                <a:gd name="connsiteY78" fmla="*/ 119007 h 4275461"/>
                <a:gd name="connsiteX79" fmla="*/ 2255883 w 3619883"/>
                <a:gd name="connsiteY79" fmla="*/ 99047 h 4275461"/>
                <a:gd name="connsiteX80" fmla="*/ 2344622 w 3619883"/>
                <a:gd name="connsiteY80" fmla="*/ 91388 h 4275461"/>
                <a:gd name="connsiteX81" fmla="*/ 2455682 w 3619883"/>
                <a:gd name="connsiteY81" fmla="*/ 78869 h 4275461"/>
                <a:gd name="connsiteX82" fmla="*/ 2632609 w 3619883"/>
                <a:gd name="connsiteY82" fmla="*/ 75338 h 4275461"/>
                <a:gd name="connsiteX83" fmla="*/ 2742291 w 3619883"/>
                <a:gd name="connsiteY83" fmla="*/ 92282 h 4275461"/>
                <a:gd name="connsiteX84" fmla="*/ 2851974 w 3619883"/>
                <a:gd name="connsiteY84" fmla="*/ 109227 h 4275461"/>
                <a:gd name="connsiteX85" fmla="*/ 2907643 w 3619883"/>
                <a:gd name="connsiteY85" fmla="*/ 100020 h 4275461"/>
                <a:gd name="connsiteX86" fmla="*/ 2944022 w 3619883"/>
                <a:gd name="connsiteY86" fmla="*/ 30853 h 4275461"/>
                <a:gd name="connsiteX87" fmla="*/ 3022289 w 3619883"/>
                <a:gd name="connsiteY87" fmla="*/ 10893 h 4275461"/>
                <a:gd name="connsiteX88" fmla="*/ 3054807 w 3619883"/>
                <a:gd name="connsiteY88" fmla="*/ 24226 h 4275461"/>
                <a:gd name="connsiteX89" fmla="*/ 3141892 w 3619883"/>
                <a:gd name="connsiteY89" fmla="*/ 51925 h 4275461"/>
                <a:gd name="connsiteX90" fmla="*/ 3185711 w 3619883"/>
                <a:gd name="connsiteY90" fmla="*/ 59881 h 4275461"/>
                <a:gd name="connsiteX91" fmla="*/ 3219056 w 3619883"/>
                <a:gd name="connsiteY91" fmla="*/ 55536 h 4275461"/>
                <a:gd name="connsiteX92" fmla="*/ 3263425 w 3619883"/>
                <a:gd name="connsiteY92" fmla="*/ 51706 h 4275461"/>
                <a:gd name="connsiteX93" fmla="*/ 3296219 w 3619883"/>
                <a:gd name="connsiteY93" fmla="*/ 59147 h 4275461"/>
                <a:gd name="connsiteX94" fmla="*/ 3319094 w 3619883"/>
                <a:gd name="connsiteY94" fmla="*/ 42500 h 4275461"/>
                <a:gd name="connsiteX95" fmla="*/ 3420511 w 3619883"/>
                <a:gd name="connsiteY95" fmla="*/ 0 h 4275461"/>
                <a:gd name="connsiteX96" fmla="*/ 3453305 w 3619883"/>
                <a:gd name="connsiteY96" fmla="*/ 7440 h 4275461"/>
                <a:gd name="connsiteX97" fmla="*/ 3496571 w 3619883"/>
                <a:gd name="connsiteY97" fmla="*/ 27182 h 4275461"/>
                <a:gd name="connsiteX98" fmla="*/ 3602117 w 3619883"/>
                <a:gd name="connsiteY98" fmla="*/ 132521 h 4275461"/>
                <a:gd name="connsiteX99" fmla="*/ 3619883 w 3619883"/>
                <a:gd name="connsiteY99" fmla="*/ 140049 h 4275461"/>
                <a:gd name="connsiteX100" fmla="*/ 3619883 w 3619883"/>
                <a:gd name="connsiteY10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71978 w 3619883"/>
                <a:gd name="connsiteY16" fmla="*/ 4128157 h 4275461"/>
                <a:gd name="connsiteX17" fmla="*/ 1271978 w 3619883"/>
                <a:gd name="connsiteY17" fmla="*/ 3951392 h 4275461"/>
                <a:gd name="connsiteX18" fmla="*/ 1094193 w 3619883"/>
                <a:gd name="connsiteY18" fmla="*/ 3951392 h 4275461"/>
                <a:gd name="connsiteX19" fmla="*/ 1094193 w 3619883"/>
                <a:gd name="connsiteY19" fmla="*/ 4128157 h 4275461"/>
                <a:gd name="connsiteX20" fmla="*/ 1140354 w 3619883"/>
                <a:gd name="connsiteY20" fmla="*/ 4128157 h 4275461"/>
                <a:gd name="connsiteX21" fmla="*/ 1140354 w 3619883"/>
                <a:gd name="connsiteY21" fmla="*/ 4275461 h 4275461"/>
                <a:gd name="connsiteX22" fmla="*/ 953807 w 3619883"/>
                <a:gd name="connsiteY22" fmla="*/ 4275461 h 4275461"/>
                <a:gd name="connsiteX23" fmla="*/ 912215 w 3619883"/>
                <a:gd name="connsiteY23" fmla="*/ 4128157 h 4275461"/>
                <a:gd name="connsiteX24" fmla="*/ 961020 w 3619883"/>
                <a:gd name="connsiteY24" fmla="*/ 4128157 h 4275461"/>
                <a:gd name="connsiteX25" fmla="*/ 961020 w 3619883"/>
                <a:gd name="connsiteY25" fmla="*/ 3951392 h 4275461"/>
                <a:gd name="connsiteX26" fmla="*/ 783235 w 3619883"/>
                <a:gd name="connsiteY26" fmla="*/ 3951392 h 4275461"/>
                <a:gd name="connsiteX27" fmla="*/ 783235 w 3619883"/>
                <a:gd name="connsiteY27" fmla="*/ 4128157 h 4275461"/>
                <a:gd name="connsiteX28" fmla="*/ 871024 w 3619883"/>
                <a:gd name="connsiteY28" fmla="*/ 4128157 h 4275461"/>
                <a:gd name="connsiteX29" fmla="*/ 829432 w 3619883"/>
                <a:gd name="connsiteY29" fmla="*/ 4275461 h 4275461"/>
                <a:gd name="connsiteX30" fmla="*/ 611484 w 3619883"/>
                <a:gd name="connsiteY30" fmla="*/ 4275461 h 4275461"/>
                <a:gd name="connsiteX31" fmla="*/ 621247 w 3619883"/>
                <a:gd name="connsiteY31" fmla="*/ 4128157 h 4275461"/>
                <a:gd name="connsiteX32" fmla="*/ 650062 w 3619883"/>
                <a:gd name="connsiteY32" fmla="*/ 4128157 h 4275461"/>
                <a:gd name="connsiteX33" fmla="*/ 650062 w 3619883"/>
                <a:gd name="connsiteY33" fmla="*/ 3951392 h 4275461"/>
                <a:gd name="connsiteX34" fmla="*/ 472277 w 3619883"/>
                <a:gd name="connsiteY34" fmla="*/ 3951392 h 4275461"/>
                <a:gd name="connsiteX35" fmla="*/ 472277 w 3619883"/>
                <a:gd name="connsiteY35" fmla="*/ 4128157 h 4275461"/>
                <a:gd name="connsiteX36" fmla="*/ 522650 w 3619883"/>
                <a:gd name="connsiteY36" fmla="*/ 4128157 h 4275461"/>
                <a:gd name="connsiteX37" fmla="*/ 573998 w 3619883"/>
                <a:gd name="connsiteY37" fmla="*/ 4275461 h 4275461"/>
                <a:gd name="connsiteX38" fmla="*/ 336164 w 3619883"/>
                <a:gd name="connsiteY38" fmla="*/ 4275461 h 4275461"/>
                <a:gd name="connsiteX39" fmla="*/ 294572 w 3619883"/>
                <a:gd name="connsiteY39" fmla="*/ 4128157 h 4275461"/>
                <a:gd name="connsiteX40" fmla="*/ 339106 w 3619883"/>
                <a:gd name="connsiteY40" fmla="*/ 4128157 h 4275461"/>
                <a:gd name="connsiteX41" fmla="*/ 339106 w 3619883"/>
                <a:gd name="connsiteY41" fmla="*/ 3951392 h 4275461"/>
                <a:gd name="connsiteX42" fmla="*/ 161321 w 3619883"/>
                <a:gd name="connsiteY42" fmla="*/ 3951392 h 4275461"/>
                <a:gd name="connsiteX43" fmla="*/ 161321 w 3619883"/>
                <a:gd name="connsiteY43" fmla="*/ 4128157 h 4275461"/>
                <a:gd name="connsiteX44" fmla="*/ 230914 w 3619883"/>
                <a:gd name="connsiteY44" fmla="*/ 4128157 h 4275461"/>
                <a:gd name="connsiteX45" fmla="*/ 189322 w 3619883"/>
                <a:gd name="connsiteY45" fmla="*/ 4275461 h 4275461"/>
                <a:gd name="connsiteX46" fmla="*/ 0 w 3619883"/>
                <a:gd name="connsiteY46" fmla="*/ 4275461 h 4275461"/>
                <a:gd name="connsiteX47" fmla="*/ 0 w 3619883"/>
                <a:gd name="connsiteY47" fmla="*/ 42229 h 4275461"/>
                <a:gd name="connsiteX48" fmla="*/ 42464 w 3619883"/>
                <a:gd name="connsiteY48" fmla="*/ 40518 h 4275461"/>
                <a:gd name="connsiteX49" fmla="*/ 137733 w 3619883"/>
                <a:gd name="connsiteY49" fmla="*/ 35355 h 4275461"/>
                <a:gd name="connsiteX50" fmla="*/ 270565 w 3619883"/>
                <a:gd name="connsiteY50" fmla="*/ 29759 h 4275461"/>
                <a:gd name="connsiteX51" fmla="*/ 479734 w 3619883"/>
                <a:gd name="connsiteY51" fmla="*/ 45455 h 4275461"/>
                <a:gd name="connsiteX52" fmla="*/ 524103 w 3619883"/>
                <a:gd name="connsiteY52" fmla="*/ 41625 h 4275461"/>
                <a:gd name="connsiteX53" fmla="*/ 624416 w 3619883"/>
                <a:gd name="connsiteY53" fmla="*/ 22696 h 4275461"/>
                <a:gd name="connsiteX54" fmla="*/ 657762 w 3619883"/>
                <a:gd name="connsiteY54" fmla="*/ 18351 h 4275461"/>
                <a:gd name="connsiteX55" fmla="*/ 690557 w 3619883"/>
                <a:gd name="connsiteY55" fmla="*/ 25792 h 4275461"/>
                <a:gd name="connsiteX56" fmla="*/ 745123 w 3619883"/>
                <a:gd name="connsiteY56" fmla="*/ 40157 h 4275461"/>
                <a:gd name="connsiteX57" fmla="*/ 789493 w 3619883"/>
                <a:gd name="connsiteY57" fmla="*/ 36327 h 4275461"/>
                <a:gd name="connsiteX58" fmla="*/ 854255 w 3619883"/>
                <a:gd name="connsiteY58" fmla="*/ 68887 h 4275461"/>
                <a:gd name="connsiteX59" fmla="*/ 897520 w 3619883"/>
                <a:gd name="connsiteY59" fmla="*/ 88629 h 4275461"/>
                <a:gd name="connsiteX60" fmla="*/ 940510 w 3619883"/>
                <a:gd name="connsiteY60" fmla="*/ 114265 h 4275461"/>
                <a:gd name="connsiteX61" fmla="*/ 1082712 w 3619883"/>
                <a:gd name="connsiteY61" fmla="*/ 144543 h 4275461"/>
                <a:gd name="connsiteX62" fmla="*/ 1205348 w 3619883"/>
                <a:gd name="connsiteY62" fmla="*/ 120753 h 4275461"/>
                <a:gd name="connsiteX63" fmla="*/ 1271764 w 3619883"/>
                <a:gd name="connsiteY63" fmla="*/ 117956 h 4275461"/>
                <a:gd name="connsiteX64" fmla="*/ 1315583 w 3619883"/>
                <a:gd name="connsiteY64" fmla="*/ 125912 h 4275461"/>
                <a:gd name="connsiteX65" fmla="*/ 1359125 w 3619883"/>
                <a:gd name="connsiteY65" fmla="*/ 139761 h 4275461"/>
                <a:gd name="connsiteX66" fmla="*/ 1391919 w 3619883"/>
                <a:gd name="connsiteY66" fmla="*/ 147202 h 4275461"/>
                <a:gd name="connsiteX67" fmla="*/ 1436563 w 3619883"/>
                <a:gd name="connsiteY67" fmla="*/ 137480 h 4275461"/>
                <a:gd name="connsiteX68" fmla="*/ 1471566 w 3619883"/>
                <a:gd name="connsiteY68" fmla="*/ 97777 h 4275461"/>
                <a:gd name="connsiteX69" fmla="*/ 1505739 w 3619883"/>
                <a:gd name="connsiteY69" fmla="*/ 75753 h 4275461"/>
                <a:gd name="connsiteX70" fmla="*/ 1590891 w 3619883"/>
                <a:gd name="connsiteY70" fmla="*/ 144702 h 4275461"/>
                <a:gd name="connsiteX71" fmla="*/ 1625616 w 3619883"/>
                <a:gd name="connsiteY71" fmla="*/ 110893 h 4275461"/>
                <a:gd name="connsiteX72" fmla="*/ 1658964 w 3619883"/>
                <a:gd name="connsiteY72" fmla="*/ 106547 h 4275461"/>
                <a:gd name="connsiteX73" fmla="*/ 1746598 w 3619883"/>
                <a:gd name="connsiteY73" fmla="*/ 122460 h 4275461"/>
                <a:gd name="connsiteX74" fmla="*/ 1811913 w 3619883"/>
                <a:gd name="connsiteY74" fmla="*/ 143234 h 4275461"/>
                <a:gd name="connsiteX75" fmla="*/ 1856557 w 3619883"/>
                <a:gd name="connsiteY75" fmla="*/ 133511 h 4275461"/>
                <a:gd name="connsiteX76" fmla="*/ 2066003 w 3619883"/>
                <a:gd name="connsiteY76" fmla="*/ 143313 h 4275461"/>
                <a:gd name="connsiteX77" fmla="*/ 2177615 w 3619883"/>
                <a:gd name="connsiteY77" fmla="*/ 119007 h 4275461"/>
                <a:gd name="connsiteX78" fmla="*/ 2255883 w 3619883"/>
                <a:gd name="connsiteY78" fmla="*/ 99047 h 4275461"/>
                <a:gd name="connsiteX79" fmla="*/ 2344622 w 3619883"/>
                <a:gd name="connsiteY79" fmla="*/ 91388 h 4275461"/>
                <a:gd name="connsiteX80" fmla="*/ 2455682 w 3619883"/>
                <a:gd name="connsiteY80" fmla="*/ 78869 h 4275461"/>
                <a:gd name="connsiteX81" fmla="*/ 2632609 w 3619883"/>
                <a:gd name="connsiteY81" fmla="*/ 75338 h 4275461"/>
                <a:gd name="connsiteX82" fmla="*/ 2742291 w 3619883"/>
                <a:gd name="connsiteY82" fmla="*/ 92282 h 4275461"/>
                <a:gd name="connsiteX83" fmla="*/ 2851974 w 3619883"/>
                <a:gd name="connsiteY83" fmla="*/ 109227 h 4275461"/>
                <a:gd name="connsiteX84" fmla="*/ 2907643 w 3619883"/>
                <a:gd name="connsiteY84" fmla="*/ 100020 h 4275461"/>
                <a:gd name="connsiteX85" fmla="*/ 2944022 w 3619883"/>
                <a:gd name="connsiteY85" fmla="*/ 30853 h 4275461"/>
                <a:gd name="connsiteX86" fmla="*/ 3022289 w 3619883"/>
                <a:gd name="connsiteY86" fmla="*/ 10893 h 4275461"/>
                <a:gd name="connsiteX87" fmla="*/ 3054807 w 3619883"/>
                <a:gd name="connsiteY87" fmla="*/ 24226 h 4275461"/>
                <a:gd name="connsiteX88" fmla="*/ 3141892 w 3619883"/>
                <a:gd name="connsiteY88" fmla="*/ 51925 h 4275461"/>
                <a:gd name="connsiteX89" fmla="*/ 3185711 w 3619883"/>
                <a:gd name="connsiteY89" fmla="*/ 59881 h 4275461"/>
                <a:gd name="connsiteX90" fmla="*/ 3219056 w 3619883"/>
                <a:gd name="connsiteY90" fmla="*/ 55536 h 4275461"/>
                <a:gd name="connsiteX91" fmla="*/ 3263425 w 3619883"/>
                <a:gd name="connsiteY91" fmla="*/ 51706 h 4275461"/>
                <a:gd name="connsiteX92" fmla="*/ 3296219 w 3619883"/>
                <a:gd name="connsiteY92" fmla="*/ 59147 h 4275461"/>
                <a:gd name="connsiteX93" fmla="*/ 3319094 w 3619883"/>
                <a:gd name="connsiteY93" fmla="*/ 42500 h 4275461"/>
                <a:gd name="connsiteX94" fmla="*/ 3420511 w 3619883"/>
                <a:gd name="connsiteY94" fmla="*/ 0 h 4275461"/>
                <a:gd name="connsiteX95" fmla="*/ 3453305 w 3619883"/>
                <a:gd name="connsiteY95" fmla="*/ 7440 h 4275461"/>
                <a:gd name="connsiteX96" fmla="*/ 3496571 w 3619883"/>
                <a:gd name="connsiteY96" fmla="*/ 27182 h 4275461"/>
                <a:gd name="connsiteX97" fmla="*/ 3602117 w 3619883"/>
                <a:gd name="connsiteY97" fmla="*/ 132521 h 4275461"/>
                <a:gd name="connsiteX98" fmla="*/ 3619883 w 3619883"/>
                <a:gd name="connsiteY98" fmla="*/ 140049 h 4275461"/>
                <a:gd name="connsiteX99" fmla="*/ 3619883 w 3619883"/>
                <a:gd name="connsiteY9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71978 w 3619883"/>
                <a:gd name="connsiteY16" fmla="*/ 3951392 h 4275461"/>
                <a:gd name="connsiteX17" fmla="*/ 1094193 w 3619883"/>
                <a:gd name="connsiteY17" fmla="*/ 3951392 h 4275461"/>
                <a:gd name="connsiteX18" fmla="*/ 1094193 w 3619883"/>
                <a:gd name="connsiteY18" fmla="*/ 4128157 h 4275461"/>
                <a:gd name="connsiteX19" fmla="*/ 1140354 w 3619883"/>
                <a:gd name="connsiteY19" fmla="*/ 4128157 h 4275461"/>
                <a:gd name="connsiteX20" fmla="*/ 1140354 w 3619883"/>
                <a:gd name="connsiteY20" fmla="*/ 4275461 h 4275461"/>
                <a:gd name="connsiteX21" fmla="*/ 953807 w 3619883"/>
                <a:gd name="connsiteY21" fmla="*/ 4275461 h 4275461"/>
                <a:gd name="connsiteX22" fmla="*/ 912215 w 3619883"/>
                <a:gd name="connsiteY22" fmla="*/ 4128157 h 4275461"/>
                <a:gd name="connsiteX23" fmla="*/ 961020 w 3619883"/>
                <a:gd name="connsiteY23" fmla="*/ 4128157 h 4275461"/>
                <a:gd name="connsiteX24" fmla="*/ 961020 w 3619883"/>
                <a:gd name="connsiteY24" fmla="*/ 3951392 h 4275461"/>
                <a:gd name="connsiteX25" fmla="*/ 783235 w 3619883"/>
                <a:gd name="connsiteY25" fmla="*/ 3951392 h 4275461"/>
                <a:gd name="connsiteX26" fmla="*/ 783235 w 3619883"/>
                <a:gd name="connsiteY26" fmla="*/ 4128157 h 4275461"/>
                <a:gd name="connsiteX27" fmla="*/ 871024 w 3619883"/>
                <a:gd name="connsiteY27" fmla="*/ 4128157 h 4275461"/>
                <a:gd name="connsiteX28" fmla="*/ 829432 w 3619883"/>
                <a:gd name="connsiteY28" fmla="*/ 4275461 h 4275461"/>
                <a:gd name="connsiteX29" fmla="*/ 611484 w 3619883"/>
                <a:gd name="connsiteY29" fmla="*/ 4275461 h 4275461"/>
                <a:gd name="connsiteX30" fmla="*/ 621247 w 3619883"/>
                <a:gd name="connsiteY30" fmla="*/ 4128157 h 4275461"/>
                <a:gd name="connsiteX31" fmla="*/ 650062 w 3619883"/>
                <a:gd name="connsiteY31" fmla="*/ 4128157 h 4275461"/>
                <a:gd name="connsiteX32" fmla="*/ 650062 w 3619883"/>
                <a:gd name="connsiteY32" fmla="*/ 3951392 h 4275461"/>
                <a:gd name="connsiteX33" fmla="*/ 472277 w 3619883"/>
                <a:gd name="connsiteY33" fmla="*/ 3951392 h 4275461"/>
                <a:gd name="connsiteX34" fmla="*/ 472277 w 3619883"/>
                <a:gd name="connsiteY34" fmla="*/ 4128157 h 4275461"/>
                <a:gd name="connsiteX35" fmla="*/ 522650 w 3619883"/>
                <a:gd name="connsiteY35" fmla="*/ 4128157 h 4275461"/>
                <a:gd name="connsiteX36" fmla="*/ 573998 w 3619883"/>
                <a:gd name="connsiteY36" fmla="*/ 4275461 h 4275461"/>
                <a:gd name="connsiteX37" fmla="*/ 336164 w 3619883"/>
                <a:gd name="connsiteY37" fmla="*/ 4275461 h 4275461"/>
                <a:gd name="connsiteX38" fmla="*/ 294572 w 3619883"/>
                <a:gd name="connsiteY38" fmla="*/ 4128157 h 4275461"/>
                <a:gd name="connsiteX39" fmla="*/ 339106 w 3619883"/>
                <a:gd name="connsiteY39" fmla="*/ 4128157 h 4275461"/>
                <a:gd name="connsiteX40" fmla="*/ 339106 w 3619883"/>
                <a:gd name="connsiteY40" fmla="*/ 3951392 h 4275461"/>
                <a:gd name="connsiteX41" fmla="*/ 161321 w 3619883"/>
                <a:gd name="connsiteY41" fmla="*/ 3951392 h 4275461"/>
                <a:gd name="connsiteX42" fmla="*/ 161321 w 3619883"/>
                <a:gd name="connsiteY42" fmla="*/ 4128157 h 4275461"/>
                <a:gd name="connsiteX43" fmla="*/ 230914 w 3619883"/>
                <a:gd name="connsiteY43" fmla="*/ 4128157 h 4275461"/>
                <a:gd name="connsiteX44" fmla="*/ 189322 w 3619883"/>
                <a:gd name="connsiteY44" fmla="*/ 4275461 h 4275461"/>
                <a:gd name="connsiteX45" fmla="*/ 0 w 3619883"/>
                <a:gd name="connsiteY45" fmla="*/ 4275461 h 4275461"/>
                <a:gd name="connsiteX46" fmla="*/ 0 w 3619883"/>
                <a:gd name="connsiteY46" fmla="*/ 42229 h 4275461"/>
                <a:gd name="connsiteX47" fmla="*/ 42464 w 3619883"/>
                <a:gd name="connsiteY47" fmla="*/ 40518 h 4275461"/>
                <a:gd name="connsiteX48" fmla="*/ 137733 w 3619883"/>
                <a:gd name="connsiteY48" fmla="*/ 35355 h 4275461"/>
                <a:gd name="connsiteX49" fmla="*/ 270565 w 3619883"/>
                <a:gd name="connsiteY49" fmla="*/ 29759 h 4275461"/>
                <a:gd name="connsiteX50" fmla="*/ 479734 w 3619883"/>
                <a:gd name="connsiteY50" fmla="*/ 45455 h 4275461"/>
                <a:gd name="connsiteX51" fmla="*/ 524103 w 3619883"/>
                <a:gd name="connsiteY51" fmla="*/ 41625 h 4275461"/>
                <a:gd name="connsiteX52" fmla="*/ 624416 w 3619883"/>
                <a:gd name="connsiteY52" fmla="*/ 22696 h 4275461"/>
                <a:gd name="connsiteX53" fmla="*/ 657762 w 3619883"/>
                <a:gd name="connsiteY53" fmla="*/ 18351 h 4275461"/>
                <a:gd name="connsiteX54" fmla="*/ 690557 w 3619883"/>
                <a:gd name="connsiteY54" fmla="*/ 25792 h 4275461"/>
                <a:gd name="connsiteX55" fmla="*/ 745123 w 3619883"/>
                <a:gd name="connsiteY55" fmla="*/ 40157 h 4275461"/>
                <a:gd name="connsiteX56" fmla="*/ 789493 w 3619883"/>
                <a:gd name="connsiteY56" fmla="*/ 36327 h 4275461"/>
                <a:gd name="connsiteX57" fmla="*/ 854255 w 3619883"/>
                <a:gd name="connsiteY57" fmla="*/ 68887 h 4275461"/>
                <a:gd name="connsiteX58" fmla="*/ 897520 w 3619883"/>
                <a:gd name="connsiteY58" fmla="*/ 88629 h 4275461"/>
                <a:gd name="connsiteX59" fmla="*/ 940510 w 3619883"/>
                <a:gd name="connsiteY59" fmla="*/ 114265 h 4275461"/>
                <a:gd name="connsiteX60" fmla="*/ 1082712 w 3619883"/>
                <a:gd name="connsiteY60" fmla="*/ 144543 h 4275461"/>
                <a:gd name="connsiteX61" fmla="*/ 1205348 w 3619883"/>
                <a:gd name="connsiteY61" fmla="*/ 120753 h 4275461"/>
                <a:gd name="connsiteX62" fmla="*/ 1271764 w 3619883"/>
                <a:gd name="connsiteY62" fmla="*/ 117956 h 4275461"/>
                <a:gd name="connsiteX63" fmla="*/ 1315583 w 3619883"/>
                <a:gd name="connsiteY63" fmla="*/ 125912 h 4275461"/>
                <a:gd name="connsiteX64" fmla="*/ 1359125 w 3619883"/>
                <a:gd name="connsiteY64" fmla="*/ 139761 h 4275461"/>
                <a:gd name="connsiteX65" fmla="*/ 1391919 w 3619883"/>
                <a:gd name="connsiteY65" fmla="*/ 147202 h 4275461"/>
                <a:gd name="connsiteX66" fmla="*/ 1436563 w 3619883"/>
                <a:gd name="connsiteY66" fmla="*/ 137480 h 4275461"/>
                <a:gd name="connsiteX67" fmla="*/ 1471566 w 3619883"/>
                <a:gd name="connsiteY67" fmla="*/ 97777 h 4275461"/>
                <a:gd name="connsiteX68" fmla="*/ 1505739 w 3619883"/>
                <a:gd name="connsiteY68" fmla="*/ 75753 h 4275461"/>
                <a:gd name="connsiteX69" fmla="*/ 1590891 w 3619883"/>
                <a:gd name="connsiteY69" fmla="*/ 144702 h 4275461"/>
                <a:gd name="connsiteX70" fmla="*/ 1625616 w 3619883"/>
                <a:gd name="connsiteY70" fmla="*/ 110893 h 4275461"/>
                <a:gd name="connsiteX71" fmla="*/ 1658964 w 3619883"/>
                <a:gd name="connsiteY71" fmla="*/ 106547 h 4275461"/>
                <a:gd name="connsiteX72" fmla="*/ 1746598 w 3619883"/>
                <a:gd name="connsiteY72" fmla="*/ 122460 h 4275461"/>
                <a:gd name="connsiteX73" fmla="*/ 1811913 w 3619883"/>
                <a:gd name="connsiteY73" fmla="*/ 143234 h 4275461"/>
                <a:gd name="connsiteX74" fmla="*/ 1856557 w 3619883"/>
                <a:gd name="connsiteY74" fmla="*/ 133511 h 4275461"/>
                <a:gd name="connsiteX75" fmla="*/ 2066003 w 3619883"/>
                <a:gd name="connsiteY75" fmla="*/ 143313 h 4275461"/>
                <a:gd name="connsiteX76" fmla="*/ 2177615 w 3619883"/>
                <a:gd name="connsiteY76" fmla="*/ 119007 h 4275461"/>
                <a:gd name="connsiteX77" fmla="*/ 2255883 w 3619883"/>
                <a:gd name="connsiteY77" fmla="*/ 99047 h 4275461"/>
                <a:gd name="connsiteX78" fmla="*/ 2344622 w 3619883"/>
                <a:gd name="connsiteY78" fmla="*/ 91388 h 4275461"/>
                <a:gd name="connsiteX79" fmla="*/ 2455682 w 3619883"/>
                <a:gd name="connsiteY79" fmla="*/ 78869 h 4275461"/>
                <a:gd name="connsiteX80" fmla="*/ 2632609 w 3619883"/>
                <a:gd name="connsiteY80" fmla="*/ 75338 h 4275461"/>
                <a:gd name="connsiteX81" fmla="*/ 2742291 w 3619883"/>
                <a:gd name="connsiteY81" fmla="*/ 92282 h 4275461"/>
                <a:gd name="connsiteX82" fmla="*/ 2851974 w 3619883"/>
                <a:gd name="connsiteY82" fmla="*/ 109227 h 4275461"/>
                <a:gd name="connsiteX83" fmla="*/ 2907643 w 3619883"/>
                <a:gd name="connsiteY83" fmla="*/ 100020 h 4275461"/>
                <a:gd name="connsiteX84" fmla="*/ 2944022 w 3619883"/>
                <a:gd name="connsiteY84" fmla="*/ 30853 h 4275461"/>
                <a:gd name="connsiteX85" fmla="*/ 3022289 w 3619883"/>
                <a:gd name="connsiteY85" fmla="*/ 10893 h 4275461"/>
                <a:gd name="connsiteX86" fmla="*/ 3054807 w 3619883"/>
                <a:gd name="connsiteY86" fmla="*/ 24226 h 4275461"/>
                <a:gd name="connsiteX87" fmla="*/ 3141892 w 3619883"/>
                <a:gd name="connsiteY87" fmla="*/ 51925 h 4275461"/>
                <a:gd name="connsiteX88" fmla="*/ 3185711 w 3619883"/>
                <a:gd name="connsiteY88" fmla="*/ 59881 h 4275461"/>
                <a:gd name="connsiteX89" fmla="*/ 3219056 w 3619883"/>
                <a:gd name="connsiteY89" fmla="*/ 55536 h 4275461"/>
                <a:gd name="connsiteX90" fmla="*/ 3263425 w 3619883"/>
                <a:gd name="connsiteY90" fmla="*/ 51706 h 4275461"/>
                <a:gd name="connsiteX91" fmla="*/ 3296219 w 3619883"/>
                <a:gd name="connsiteY91" fmla="*/ 59147 h 4275461"/>
                <a:gd name="connsiteX92" fmla="*/ 3319094 w 3619883"/>
                <a:gd name="connsiteY92" fmla="*/ 42500 h 4275461"/>
                <a:gd name="connsiteX93" fmla="*/ 3420511 w 3619883"/>
                <a:gd name="connsiteY93" fmla="*/ 0 h 4275461"/>
                <a:gd name="connsiteX94" fmla="*/ 3453305 w 3619883"/>
                <a:gd name="connsiteY94" fmla="*/ 7440 h 4275461"/>
                <a:gd name="connsiteX95" fmla="*/ 3496571 w 3619883"/>
                <a:gd name="connsiteY95" fmla="*/ 27182 h 4275461"/>
                <a:gd name="connsiteX96" fmla="*/ 3602117 w 3619883"/>
                <a:gd name="connsiteY96" fmla="*/ 132521 h 4275461"/>
                <a:gd name="connsiteX97" fmla="*/ 3619883 w 3619883"/>
                <a:gd name="connsiteY97" fmla="*/ 140049 h 4275461"/>
                <a:gd name="connsiteX98" fmla="*/ 3619883 w 3619883"/>
                <a:gd name="connsiteY9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3951392 h 4275461"/>
                <a:gd name="connsiteX17" fmla="*/ 1094193 w 3619883"/>
                <a:gd name="connsiteY17" fmla="*/ 4128157 h 4275461"/>
                <a:gd name="connsiteX18" fmla="*/ 1140354 w 3619883"/>
                <a:gd name="connsiteY18" fmla="*/ 4128157 h 4275461"/>
                <a:gd name="connsiteX19" fmla="*/ 1140354 w 3619883"/>
                <a:gd name="connsiteY19" fmla="*/ 4275461 h 4275461"/>
                <a:gd name="connsiteX20" fmla="*/ 953807 w 3619883"/>
                <a:gd name="connsiteY20" fmla="*/ 4275461 h 4275461"/>
                <a:gd name="connsiteX21" fmla="*/ 912215 w 3619883"/>
                <a:gd name="connsiteY21" fmla="*/ 4128157 h 4275461"/>
                <a:gd name="connsiteX22" fmla="*/ 961020 w 3619883"/>
                <a:gd name="connsiteY22" fmla="*/ 4128157 h 4275461"/>
                <a:gd name="connsiteX23" fmla="*/ 961020 w 3619883"/>
                <a:gd name="connsiteY23" fmla="*/ 3951392 h 4275461"/>
                <a:gd name="connsiteX24" fmla="*/ 783235 w 3619883"/>
                <a:gd name="connsiteY24" fmla="*/ 3951392 h 4275461"/>
                <a:gd name="connsiteX25" fmla="*/ 783235 w 3619883"/>
                <a:gd name="connsiteY25" fmla="*/ 4128157 h 4275461"/>
                <a:gd name="connsiteX26" fmla="*/ 871024 w 3619883"/>
                <a:gd name="connsiteY26" fmla="*/ 4128157 h 4275461"/>
                <a:gd name="connsiteX27" fmla="*/ 829432 w 3619883"/>
                <a:gd name="connsiteY27" fmla="*/ 4275461 h 4275461"/>
                <a:gd name="connsiteX28" fmla="*/ 611484 w 3619883"/>
                <a:gd name="connsiteY28" fmla="*/ 4275461 h 4275461"/>
                <a:gd name="connsiteX29" fmla="*/ 621247 w 3619883"/>
                <a:gd name="connsiteY29" fmla="*/ 4128157 h 4275461"/>
                <a:gd name="connsiteX30" fmla="*/ 650062 w 3619883"/>
                <a:gd name="connsiteY30" fmla="*/ 4128157 h 4275461"/>
                <a:gd name="connsiteX31" fmla="*/ 650062 w 3619883"/>
                <a:gd name="connsiteY31" fmla="*/ 3951392 h 4275461"/>
                <a:gd name="connsiteX32" fmla="*/ 472277 w 3619883"/>
                <a:gd name="connsiteY32" fmla="*/ 3951392 h 4275461"/>
                <a:gd name="connsiteX33" fmla="*/ 472277 w 3619883"/>
                <a:gd name="connsiteY33" fmla="*/ 4128157 h 4275461"/>
                <a:gd name="connsiteX34" fmla="*/ 522650 w 3619883"/>
                <a:gd name="connsiteY34" fmla="*/ 4128157 h 4275461"/>
                <a:gd name="connsiteX35" fmla="*/ 573998 w 3619883"/>
                <a:gd name="connsiteY35" fmla="*/ 4275461 h 4275461"/>
                <a:gd name="connsiteX36" fmla="*/ 336164 w 3619883"/>
                <a:gd name="connsiteY36" fmla="*/ 4275461 h 4275461"/>
                <a:gd name="connsiteX37" fmla="*/ 294572 w 3619883"/>
                <a:gd name="connsiteY37" fmla="*/ 4128157 h 4275461"/>
                <a:gd name="connsiteX38" fmla="*/ 339106 w 3619883"/>
                <a:gd name="connsiteY38" fmla="*/ 4128157 h 4275461"/>
                <a:gd name="connsiteX39" fmla="*/ 339106 w 3619883"/>
                <a:gd name="connsiteY39" fmla="*/ 3951392 h 4275461"/>
                <a:gd name="connsiteX40" fmla="*/ 161321 w 3619883"/>
                <a:gd name="connsiteY40" fmla="*/ 3951392 h 4275461"/>
                <a:gd name="connsiteX41" fmla="*/ 161321 w 3619883"/>
                <a:gd name="connsiteY41" fmla="*/ 4128157 h 4275461"/>
                <a:gd name="connsiteX42" fmla="*/ 230914 w 3619883"/>
                <a:gd name="connsiteY42" fmla="*/ 4128157 h 4275461"/>
                <a:gd name="connsiteX43" fmla="*/ 189322 w 3619883"/>
                <a:gd name="connsiteY43" fmla="*/ 4275461 h 4275461"/>
                <a:gd name="connsiteX44" fmla="*/ 0 w 3619883"/>
                <a:gd name="connsiteY44" fmla="*/ 4275461 h 4275461"/>
                <a:gd name="connsiteX45" fmla="*/ 0 w 3619883"/>
                <a:gd name="connsiteY45" fmla="*/ 42229 h 4275461"/>
                <a:gd name="connsiteX46" fmla="*/ 42464 w 3619883"/>
                <a:gd name="connsiteY46" fmla="*/ 40518 h 4275461"/>
                <a:gd name="connsiteX47" fmla="*/ 137733 w 3619883"/>
                <a:gd name="connsiteY47" fmla="*/ 35355 h 4275461"/>
                <a:gd name="connsiteX48" fmla="*/ 270565 w 3619883"/>
                <a:gd name="connsiteY48" fmla="*/ 29759 h 4275461"/>
                <a:gd name="connsiteX49" fmla="*/ 479734 w 3619883"/>
                <a:gd name="connsiteY49" fmla="*/ 45455 h 4275461"/>
                <a:gd name="connsiteX50" fmla="*/ 524103 w 3619883"/>
                <a:gd name="connsiteY50" fmla="*/ 41625 h 4275461"/>
                <a:gd name="connsiteX51" fmla="*/ 624416 w 3619883"/>
                <a:gd name="connsiteY51" fmla="*/ 22696 h 4275461"/>
                <a:gd name="connsiteX52" fmla="*/ 657762 w 3619883"/>
                <a:gd name="connsiteY52" fmla="*/ 18351 h 4275461"/>
                <a:gd name="connsiteX53" fmla="*/ 690557 w 3619883"/>
                <a:gd name="connsiteY53" fmla="*/ 25792 h 4275461"/>
                <a:gd name="connsiteX54" fmla="*/ 745123 w 3619883"/>
                <a:gd name="connsiteY54" fmla="*/ 40157 h 4275461"/>
                <a:gd name="connsiteX55" fmla="*/ 789493 w 3619883"/>
                <a:gd name="connsiteY55" fmla="*/ 36327 h 4275461"/>
                <a:gd name="connsiteX56" fmla="*/ 854255 w 3619883"/>
                <a:gd name="connsiteY56" fmla="*/ 68887 h 4275461"/>
                <a:gd name="connsiteX57" fmla="*/ 897520 w 3619883"/>
                <a:gd name="connsiteY57" fmla="*/ 88629 h 4275461"/>
                <a:gd name="connsiteX58" fmla="*/ 940510 w 3619883"/>
                <a:gd name="connsiteY58" fmla="*/ 114265 h 4275461"/>
                <a:gd name="connsiteX59" fmla="*/ 1082712 w 3619883"/>
                <a:gd name="connsiteY59" fmla="*/ 144543 h 4275461"/>
                <a:gd name="connsiteX60" fmla="*/ 1205348 w 3619883"/>
                <a:gd name="connsiteY60" fmla="*/ 120753 h 4275461"/>
                <a:gd name="connsiteX61" fmla="*/ 1271764 w 3619883"/>
                <a:gd name="connsiteY61" fmla="*/ 117956 h 4275461"/>
                <a:gd name="connsiteX62" fmla="*/ 1315583 w 3619883"/>
                <a:gd name="connsiteY62" fmla="*/ 125912 h 4275461"/>
                <a:gd name="connsiteX63" fmla="*/ 1359125 w 3619883"/>
                <a:gd name="connsiteY63" fmla="*/ 139761 h 4275461"/>
                <a:gd name="connsiteX64" fmla="*/ 1391919 w 3619883"/>
                <a:gd name="connsiteY64" fmla="*/ 147202 h 4275461"/>
                <a:gd name="connsiteX65" fmla="*/ 1436563 w 3619883"/>
                <a:gd name="connsiteY65" fmla="*/ 137480 h 4275461"/>
                <a:gd name="connsiteX66" fmla="*/ 1471566 w 3619883"/>
                <a:gd name="connsiteY66" fmla="*/ 97777 h 4275461"/>
                <a:gd name="connsiteX67" fmla="*/ 1505739 w 3619883"/>
                <a:gd name="connsiteY67" fmla="*/ 75753 h 4275461"/>
                <a:gd name="connsiteX68" fmla="*/ 1590891 w 3619883"/>
                <a:gd name="connsiteY68" fmla="*/ 144702 h 4275461"/>
                <a:gd name="connsiteX69" fmla="*/ 1625616 w 3619883"/>
                <a:gd name="connsiteY69" fmla="*/ 110893 h 4275461"/>
                <a:gd name="connsiteX70" fmla="*/ 1658964 w 3619883"/>
                <a:gd name="connsiteY70" fmla="*/ 106547 h 4275461"/>
                <a:gd name="connsiteX71" fmla="*/ 1746598 w 3619883"/>
                <a:gd name="connsiteY71" fmla="*/ 122460 h 4275461"/>
                <a:gd name="connsiteX72" fmla="*/ 1811913 w 3619883"/>
                <a:gd name="connsiteY72" fmla="*/ 143234 h 4275461"/>
                <a:gd name="connsiteX73" fmla="*/ 1856557 w 3619883"/>
                <a:gd name="connsiteY73" fmla="*/ 133511 h 4275461"/>
                <a:gd name="connsiteX74" fmla="*/ 2066003 w 3619883"/>
                <a:gd name="connsiteY74" fmla="*/ 143313 h 4275461"/>
                <a:gd name="connsiteX75" fmla="*/ 2177615 w 3619883"/>
                <a:gd name="connsiteY75" fmla="*/ 119007 h 4275461"/>
                <a:gd name="connsiteX76" fmla="*/ 2255883 w 3619883"/>
                <a:gd name="connsiteY76" fmla="*/ 99047 h 4275461"/>
                <a:gd name="connsiteX77" fmla="*/ 2344622 w 3619883"/>
                <a:gd name="connsiteY77" fmla="*/ 91388 h 4275461"/>
                <a:gd name="connsiteX78" fmla="*/ 2455682 w 3619883"/>
                <a:gd name="connsiteY78" fmla="*/ 78869 h 4275461"/>
                <a:gd name="connsiteX79" fmla="*/ 2632609 w 3619883"/>
                <a:gd name="connsiteY79" fmla="*/ 75338 h 4275461"/>
                <a:gd name="connsiteX80" fmla="*/ 2742291 w 3619883"/>
                <a:gd name="connsiteY80" fmla="*/ 92282 h 4275461"/>
                <a:gd name="connsiteX81" fmla="*/ 2851974 w 3619883"/>
                <a:gd name="connsiteY81" fmla="*/ 109227 h 4275461"/>
                <a:gd name="connsiteX82" fmla="*/ 2907643 w 3619883"/>
                <a:gd name="connsiteY82" fmla="*/ 100020 h 4275461"/>
                <a:gd name="connsiteX83" fmla="*/ 2944022 w 3619883"/>
                <a:gd name="connsiteY83" fmla="*/ 30853 h 4275461"/>
                <a:gd name="connsiteX84" fmla="*/ 3022289 w 3619883"/>
                <a:gd name="connsiteY84" fmla="*/ 10893 h 4275461"/>
                <a:gd name="connsiteX85" fmla="*/ 3054807 w 3619883"/>
                <a:gd name="connsiteY85" fmla="*/ 24226 h 4275461"/>
                <a:gd name="connsiteX86" fmla="*/ 3141892 w 3619883"/>
                <a:gd name="connsiteY86" fmla="*/ 51925 h 4275461"/>
                <a:gd name="connsiteX87" fmla="*/ 3185711 w 3619883"/>
                <a:gd name="connsiteY87" fmla="*/ 59881 h 4275461"/>
                <a:gd name="connsiteX88" fmla="*/ 3219056 w 3619883"/>
                <a:gd name="connsiteY88" fmla="*/ 55536 h 4275461"/>
                <a:gd name="connsiteX89" fmla="*/ 3263425 w 3619883"/>
                <a:gd name="connsiteY89" fmla="*/ 51706 h 4275461"/>
                <a:gd name="connsiteX90" fmla="*/ 3296219 w 3619883"/>
                <a:gd name="connsiteY90" fmla="*/ 59147 h 4275461"/>
                <a:gd name="connsiteX91" fmla="*/ 3319094 w 3619883"/>
                <a:gd name="connsiteY91" fmla="*/ 42500 h 4275461"/>
                <a:gd name="connsiteX92" fmla="*/ 3420511 w 3619883"/>
                <a:gd name="connsiteY92" fmla="*/ 0 h 4275461"/>
                <a:gd name="connsiteX93" fmla="*/ 3453305 w 3619883"/>
                <a:gd name="connsiteY93" fmla="*/ 7440 h 4275461"/>
                <a:gd name="connsiteX94" fmla="*/ 3496571 w 3619883"/>
                <a:gd name="connsiteY94" fmla="*/ 27182 h 4275461"/>
                <a:gd name="connsiteX95" fmla="*/ 3602117 w 3619883"/>
                <a:gd name="connsiteY95" fmla="*/ 132521 h 4275461"/>
                <a:gd name="connsiteX96" fmla="*/ 3619883 w 3619883"/>
                <a:gd name="connsiteY96" fmla="*/ 140049 h 4275461"/>
                <a:gd name="connsiteX97" fmla="*/ 3619883 w 3619883"/>
                <a:gd name="connsiteY9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4128157 h 4275461"/>
                <a:gd name="connsiteX17" fmla="*/ 1140354 w 3619883"/>
                <a:gd name="connsiteY17" fmla="*/ 4128157 h 4275461"/>
                <a:gd name="connsiteX18" fmla="*/ 1140354 w 3619883"/>
                <a:gd name="connsiteY18" fmla="*/ 4275461 h 4275461"/>
                <a:gd name="connsiteX19" fmla="*/ 953807 w 3619883"/>
                <a:gd name="connsiteY19" fmla="*/ 4275461 h 4275461"/>
                <a:gd name="connsiteX20" fmla="*/ 912215 w 3619883"/>
                <a:gd name="connsiteY20" fmla="*/ 4128157 h 4275461"/>
                <a:gd name="connsiteX21" fmla="*/ 961020 w 3619883"/>
                <a:gd name="connsiteY21" fmla="*/ 4128157 h 4275461"/>
                <a:gd name="connsiteX22" fmla="*/ 961020 w 3619883"/>
                <a:gd name="connsiteY22" fmla="*/ 3951392 h 4275461"/>
                <a:gd name="connsiteX23" fmla="*/ 783235 w 3619883"/>
                <a:gd name="connsiteY23" fmla="*/ 3951392 h 4275461"/>
                <a:gd name="connsiteX24" fmla="*/ 783235 w 3619883"/>
                <a:gd name="connsiteY24" fmla="*/ 4128157 h 4275461"/>
                <a:gd name="connsiteX25" fmla="*/ 871024 w 3619883"/>
                <a:gd name="connsiteY25" fmla="*/ 4128157 h 4275461"/>
                <a:gd name="connsiteX26" fmla="*/ 829432 w 3619883"/>
                <a:gd name="connsiteY26" fmla="*/ 4275461 h 4275461"/>
                <a:gd name="connsiteX27" fmla="*/ 611484 w 3619883"/>
                <a:gd name="connsiteY27" fmla="*/ 4275461 h 4275461"/>
                <a:gd name="connsiteX28" fmla="*/ 621247 w 3619883"/>
                <a:gd name="connsiteY28" fmla="*/ 4128157 h 4275461"/>
                <a:gd name="connsiteX29" fmla="*/ 650062 w 3619883"/>
                <a:gd name="connsiteY29" fmla="*/ 4128157 h 4275461"/>
                <a:gd name="connsiteX30" fmla="*/ 650062 w 3619883"/>
                <a:gd name="connsiteY30" fmla="*/ 3951392 h 4275461"/>
                <a:gd name="connsiteX31" fmla="*/ 472277 w 3619883"/>
                <a:gd name="connsiteY31" fmla="*/ 3951392 h 4275461"/>
                <a:gd name="connsiteX32" fmla="*/ 472277 w 3619883"/>
                <a:gd name="connsiteY32" fmla="*/ 4128157 h 4275461"/>
                <a:gd name="connsiteX33" fmla="*/ 522650 w 3619883"/>
                <a:gd name="connsiteY33" fmla="*/ 4128157 h 4275461"/>
                <a:gd name="connsiteX34" fmla="*/ 573998 w 3619883"/>
                <a:gd name="connsiteY34" fmla="*/ 4275461 h 4275461"/>
                <a:gd name="connsiteX35" fmla="*/ 336164 w 3619883"/>
                <a:gd name="connsiteY35" fmla="*/ 4275461 h 4275461"/>
                <a:gd name="connsiteX36" fmla="*/ 294572 w 3619883"/>
                <a:gd name="connsiteY36" fmla="*/ 4128157 h 4275461"/>
                <a:gd name="connsiteX37" fmla="*/ 339106 w 3619883"/>
                <a:gd name="connsiteY37" fmla="*/ 4128157 h 4275461"/>
                <a:gd name="connsiteX38" fmla="*/ 339106 w 3619883"/>
                <a:gd name="connsiteY38" fmla="*/ 3951392 h 4275461"/>
                <a:gd name="connsiteX39" fmla="*/ 161321 w 3619883"/>
                <a:gd name="connsiteY39" fmla="*/ 3951392 h 4275461"/>
                <a:gd name="connsiteX40" fmla="*/ 161321 w 3619883"/>
                <a:gd name="connsiteY40" fmla="*/ 4128157 h 4275461"/>
                <a:gd name="connsiteX41" fmla="*/ 230914 w 3619883"/>
                <a:gd name="connsiteY41" fmla="*/ 4128157 h 4275461"/>
                <a:gd name="connsiteX42" fmla="*/ 189322 w 3619883"/>
                <a:gd name="connsiteY42" fmla="*/ 4275461 h 4275461"/>
                <a:gd name="connsiteX43" fmla="*/ 0 w 3619883"/>
                <a:gd name="connsiteY43" fmla="*/ 4275461 h 4275461"/>
                <a:gd name="connsiteX44" fmla="*/ 0 w 3619883"/>
                <a:gd name="connsiteY44" fmla="*/ 42229 h 4275461"/>
                <a:gd name="connsiteX45" fmla="*/ 42464 w 3619883"/>
                <a:gd name="connsiteY45" fmla="*/ 40518 h 4275461"/>
                <a:gd name="connsiteX46" fmla="*/ 137733 w 3619883"/>
                <a:gd name="connsiteY46" fmla="*/ 35355 h 4275461"/>
                <a:gd name="connsiteX47" fmla="*/ 270565 w 3619883"/>
                <a:gd name="connsiteY47" fmla="*/ 29759 h 4275461"/>
                <a:gd name="connsiteX48" fmla="*/ 479734 w 3619883"/>
                <a:gd name="connsiteY48" fmla="*/ 45455 h 4275461"/>
                <a:gd name="connsiteX49" fmla="*/ 524103 w 3619883"/>
                <a:gd name="connsiteY49" fmla="*/ 41625 h 4275461"/>
                <a:gd name="connsiteX50" fmla="*/ 624416 w 3619883"/>
                <a:gd name="connsiteY50" fmla="*/ 22696 h 4275461"/>
                <a:gd name="connsiteX51" fmla="*/ 657762 w 3619883"/>
                <a:gd name="connsiteY51" fmla="*/ 18351 h 4275461"/>
                <a:gd name="connsiteX52" fmla="*/ 690557 w 3619883"/>
                <a:gd name="connsiteY52" fmla="*/ 25792 h 4275461"/>
                <a:gd name="connsiteX53" fmla="*/ 745123 w 3619883"/>
                <a:gd name="connsiteY53" fmla="*/ 40157 h 4275461"/>
                <a:gd name="connsiteX54" fmla="*/ 789493 w 3619883"/>
                <a:gd name="connsiteY54" fmla="*/ 36327 h 4275461"/>
                <a:gd name="connsiteX55" fmla="*/ 854255 w 3619883"/>
                <a:gd name="connsiteY55" fmla="*/ 68887 h 4275461"/>
                <a:gd name="connsiteX56" fmla="*/ 897520 w 3619883"/>
                <a:gd name="connsiteY56" fmla="*/ 88629 h 4275461"/>
                <a:gd name="connsiteX57" fmla="*/ 940510 w 3619883"/>
                <a:gd name="connsiteY57" fmla="*/ 114265 h 4275461"/>
                <a:gd name="connsiteX58" fmla="*/ 1082712 w 3619883"/>
                <a:gd name="connsiteY58" fmla="*/ 144543 h 4275461"/>
                <a:gd name="connsiteX59" fmla="*/ 1205348 w 3619883"/>
                <a:gd name="connsiteY59" fmla="*/ 120753 h 4275461"/>
                <a:gd name="connsiteX60" fmla="*/ 1271764 w 3619883"/>
                <a:gd name="connsiteY60" fmla="*/ 117956 h 4275461"/>
                <a:gd name="connsiteX61" fmla="*/ 1315583 w 3619883"/>
                <a:gd name="connsiteY61" fmla="*/ 125912 h 4275461"/>
                <a:gd name="connsiteX62" fmla="*/ 1359125 w 3619883"/>
                <a:gd name="connsiteY62" fmla="*/ 139761 h 4275461"/>
                <a:gd name="connsiteX63" fmla="*/ 1391919 w 3619883"/>
                <a:gd name="connsiteY63" fmla="*/ 147202 h 4275461"/>
                <a:gd name="connsiteX64" fmla="*/ 1436563 w 3619883"/>
                <a:gd name="connsiteY64" fmla="*/ 137480 h 4275461"/>
                <a:gd name="connsiteX65" fmla="*/ 1471566 w 3619883"/>
                <a:gd name="connsiteY65" fmla="*/ 97777 h 4275461"/>
                <a:gd name="connsiteX66" fmla="*/ 1505739 w 3619883"/>
                <a:gd name="connsiteY66" fmla="*/ 75753 h 4275461"/>
                <a:gd name="connsiteX67" fmla="*/ 1590891 w 3619883"/>
                <a:gd name="connsiteY67" fmla="*/ 144702 h 4275461"/>
                <a:gd name="connsiteX68" fmla="*/ 1625616 w 3619883"/>
                <a:gd name="connsiteY68" fmla="*/ 110893 h 4275461"/>
                <a:gd name="connsiteX69" fmla="*/ 1658964 w 3619883"/>
                <a:gd name="connsiteY69" fmla="*/ 106547 h 4275461"/>
                <a:gd name="connsiteX70" fmla="*/ 1746598 w 3619883"/>
                <a:gd name="connsiteY70" fmla="*/ 122460 h 4275461"/>
                <a:gd name="connsiteX71" fmla="*/ 1811913 w 3619883"/>
                <a:gd name="connsiteY71" fmla="*/ 143234 h 4275461"/>
                <a:gd name="connsiteX72" fmla="*/ 1856557 w 3619883"/>
                <a:gd name="connsiteY72" fmla="*/ 133511 h 4275461"/>
                <a:gd name="connsiteX73" fmla="*/ 2066003 w 3619883"/>
                <a:gd name="connsiteY73" fmla="*/ 143313 h 4275461"/>
                <a:gd name="connsiteX74" fmla="*/ 2177615 w 3619883"/>
                <a:gd name="connsiteY74" fmla="*/ 119007 h 4275461"/>
                <a:gd name="connsiteX75" fmla="*/ 2255883 w 3619883"/>
                <a:gd name="connsiteY75" fmla="*/ 99047 h 4275461"/>
                <a:gd name="connsiteX76" fmla="*/ 2344622 w 3619883"/>
                <a:gd name="connsiteY76" fmla="*/ 91388 h 4275461"/>
                <a:gd name="connsiteX77" fmla="*/ 2455682 w 3619883"/>
                <a:gd name="connsiteY77" fmla="*/ 78869 h 4275461"/>
                <a:gd name="connsiteX78" fmla="*/ 2632609 w 3619883"/>
                <a:gd name="connsiteY78" fmla="*/ 75338 h 4275461"/>
                <a:gd name="connsiteX79" fmla="*/ 2742291 w 3619883"/>
                <a:gd name="connsiteY79" fmla="*/ 92282 h 4275461"/>
                <a:gd name="connsiteX80" fmla="*/ 2851974 w 3619883"/>
                <a:gd name="connsiteY80" fmla="*/ 109227 h 4275461"/>
                <a:gd name="connsiteX81" fmla="*/ 2907643 w 3619883"/>
                <a:gd name="connsiteY81" fmla="*/ 100020 h 4275461"/>
                <a:gd name="connsiteX82" fmla="*/ 2944022 w 3619883"/>
                <a:gd name="connsiteY82" fmla="*/ 30853 h 4275461"/>
                <a:gd name="connsiteX83" fmla="*/ 3022289 w 3619883"/>
                <a:gd name="connsiteY83" fmla="*/ 10893 h 4275461"/>
                <a:gd name="connsiteX84" fmla="*/ 3054807 w 3619883"/>
                <a:gd name="connsiteY84" fmla="*/ 24226 h 4275461"/>
                <a:gd name="connsiteX85" fmla="*/ 3141892 w 3619883"/>
                <a:gd name="connsiteY85" fmla="*/ 51925 h 4275461"/>
                <a:gd name="connsiteX86" fmla="*/ 3185711 w 3619883"/>
                <a:gd name="connsiteY86" fmla="*/ 59881 h 4275461"/>
                <a:gd name="connsiteX87" fmla="*/ 3219056 w 3619883"/>
                <a:gd name="connsiteY87" fmla="*/ 55536 h 4275461"/>
                <a:gd name="connsiteX88" fmla="*/ 3263425 w 3619883"/>
                <a:gd name="connsiteY88" fmla="*/ 51706 h 4275461"/>
                <a:gd name="connsiteX89" fmla="*/ 3296219 w 3619883"/>
                <a:gd name="connsiteY89" fmla="*/ 59147 h 4275461"/>
                <a:gd name="connsiteX90" fmla="*/ 3319094 w 3619883"/>
                <a:gd name="connsiteY90" fmla="*/ 42500 h 4275461"/>
                <a:gd name="connsiteX91" fmla="*/ 3420511 w 3619883"/>
                <a:gd name="connsiteY91" fmla="*/ 0 h 4275461"/>
                <a:gd name="connsiteX92" fmla="*/ 3453305 w 3619883"/>
                <a:gd name="connsiteY92" fmla="*/ 7440 h 4275461"/>
                <a:gd name="connsiteX93" fmla="*/ 3496571 w 3619883"/>
                <a:gd name="connsiteY93" fmla="*/ 27182 h 4275461"/>
                <a:gd name="connsiteX94" fmla="*/ 3602117 w 3619883"/>
                <a:gd name="connsiteY94" fmla="*/ 132521 h 4275461"/>
                <a:gd name="connsiteX95" fmla="*/ 3619883 w 3619883"/>
                <a:gd name="connsiteY95" fmla="*/ 140049 h 4275461"/>
                <a:gd name="connsiteX96" fmla="*/ 3619883 w 3619883"/>
                <a:gd name="connsiteY9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4128157 h 4275461"/>
                <a:gd name="connsiteX17" fmla="*/ 1140354 w 3619883"/>
                <a:gd name="connsiteY17" fmla="*/ 4275461 h 4275461"/>
                <a:gd name="connsiteX18" fmla="*/ 953807 w 3619883"/>
                <a:gd name="connsiteY18" fmla="*/ 4275461 h 4275461"/>
                <a:gd name="connsiteX19" fmla="*/ 912215 w 3619883"/>
                <a:gd name="connsiteY19" fmla="*/ 4128157 h 4275461"/>
                <a:gd name="connsiteX20" fmla="*/ 961020 w 3619883"/>
                <a:gd name="connsiteY20" fmla="*/ 4128157 h 4275461"/>
                <a:gd name="connsiteX21" fmla="*/ 961020 w 3619883"/>
                <a:gd name="connsiteY21" fmla="*/ 3951392 h 4275461"/>
                <a:gd name="connsiteX22" fmla="*/ 783235 w 3619883"/>
                <a:gd name="connsiteY22" fmla="*/ 3951392 h 4275461"/>
                <a:gd name="connsiteX23" fmla="*/ 783235 w 3619883"/>
                <a:gd name="connsiteY23" fmla="*/ 4128157 h 4275461"/>
                <a:gd name="connsiteX24" fmla="*/ 871024 w 3619883"/>
                <a:gd name="connsiteY24" fmla="*/ 4128157 h 4275461"/>
                <a:gd name="connsiteX25" fmla="*/ 829432 w 3619883"/>
                <a:gd name="connsiteY25" fmla="*/ 4275461 h 4275461"/>
                <a:gd name="connsiteX26" fmla="*/ 611484 w 3619883"/>
                <a:gd name="connsiteY26" fmla="*/ 4275461 h 4275461"/>
                <a:gd name="connsiteX27" fmla="*/ 621247 w 3619883"/>
                <a:gd name="connsiteY27" fmla="*/ 4128157 h 4275461"/>
                <a:gd name="connsiteX28" fmla="*/ 650062 w 3619883"/>
                <a:gd name="connsiteY28" fmla="*/ 4128157 h 4275461"/>
                <a:gd name="connsiteX29" fmla="*/ 650062 w 3619883"/>
                <a:gd name="connsiteY29" fmla="*/ 3951392 h 4275461"/>
                <a:gd name="connsiteX30" fmla="*/ 472277 w 3619883"/>
                <a:gd name="connsiteY30" fmla="*/ 3951392 h 4275461"/>
                <a:gd name="connsiteX31" fmla="*/ 472277 w 3619883"/>
                <a:gd name="connsiteY31" fmla="*/ 4128157 h 4275461"/>
                <a:gd name="connsiteX32" fmla="*/ 522650 w 3619883"/>
                <a:gd name="connsiteY32" fmla="*/ 4128157 h 4275461"/>
                <a:gd name="connsiteX33" fmla="*/ 573998 w 3619883"/>
                <a:gd name="connsiteY33" fmla="*/ 4275461 h 4275461"/>
                <a:gd name="connsiteX34" fmla="*/ 336164 w 3619883"/>
                <a:gd name="connsiteY34" fmla="*/ 4275461 h 4275461"/>
                <a:gd name="connsiteX35" fmla="*/ 294572 w 3619883"/>
                <a:gd name="connsiteY35" fmla="*/ 4128157 h 4275461"/>
                <a:gd name="connsiteX36" fmla="*/ 339106 w 3619883"/>
                <a:gd name="connsiteY36" fmla="*/ 4128157 h 4275461"/>
                <a:gd name="connsiteX37" fmla="*/ 339106 w 3619883"/>
                <a:gd name="connsiteY37" fmla="*/ 3951392 h 4275461"/>
                <a:gd name="connsiteX38" fmla="*/ 161321 w 3619883"/>
                <a:gd name="connsiteY38" fmla="*/ 3951392 h 4275461"/>
                <a:gd name="connsiteX39" fmla="*/ 161321 w 3619883"/>
                <a:gd name="connsiteY39" fmla="*/ 4128157 h 4275461"/>
                <a:gd name="connsiteX40" fmla="*/ 230914 w 3619883"/>
                <a:gd name="connsiteY40" fmla="*/ 4128157 h 4275461"/>
                <a:gd name="connsiteX41" fmla="*/ 189322 w 3619883"/>
                <a:gd name="connsiteY41" fmla="*/ 4275461 h 4275461"/>
                <a:gd name="connsiteX42" fmla="*/ 0 w 3619883"/>
                <a:gd name="connsiteY42" fmla="*/ 4275461 h 4275461"/>
                <a:gd name="connsiteX43" fmla="*/ 0 w 3619883"/>
                <a:gd name="connsiteY43" fmla="*/ 42229 h 4275461"/>
                <a:gd name="connsiteX44" fmla="*/ 42464 w 3619883"/>
                <a:gd name="connsiteY44" fmla="*/ 40518 h 4275461"/>
                <a:gd name="connsiteX45" fmla="*/ 137733 w 3619883"/>
                <a:gd name="connsiteY45" fmla="*/ 35355 h 4275461"/>
                <a:gd name="connsiteX46" fmla="*/ 270565 w 3619883"/>
                <a:gd name="connsiteY46" fmla="*/ 29759 h 4275461"/>
                <a:gd name="connsiteX47" fmla="*/ 479734 w 3619883"/>
                <a:gd name="connsiteY47" fmla="*/ 45455 h 4275461"/>
                <a:gd name="connsiteX48" fmla="*/ 524103 w 3619883"/>
                <a:gd name="connsiteY48" fmla="*/ 41625 h 4275461"/>
                <a:gd name="connsiteX49" fmla="*/ 624416 w 3619883"/>
                <a:gd name="connsiteY49" fmla="*/ 22696 h 4275461"/>
                <a:gd name="connsiteX50" fmla="*/ 657762 w 3619883"/>
                <a:gd name="connsiteY50" fmla="*/ 18351 h 4275461"/>
                <a:gd name="connsiteX51" fmla="*/ 690557 w 3619883"/>
                <a:gd name="connsiteY51" fmla="*/ 25792 h 4275461"/>
                <a:gd name="connsiteX52" fmla="*/ 745123 w 3619883"/>
                <a:gd name="connsiteY52" fmla="*/ 40157 h 4275461"/>
                <a:gd name="connsiteX53" fmla="*/ 789493 w 3619883"/>
                <a:gd name="connsiteY53" fmla="*/ 36327 h 4275461"/>
                <a:gd name="connsiteX54" fmla="*/ 854255 w 3619883"/>
                <a:gd name="connsiteY54" fmla="*/ 68887 h 4275461"/>
                <a:gd name="connsiteX55" fmla="*/ 897520 w 3619883"/>
                <a:gd name="connsiteY55" fmla="*/ 88629 h 4275461"/>
                <a:gd name="connsiteX56" fmla="*/ 940510 w 3619883"/>
                <a:gd name="connsiteY56" fmla="*/ 114265 h 4275461"/>
                <a:gd name="connsiteX57" fmla="*/ 1082712 w 3619883"/>
                <a:gd name="connsiteY57" fmla="*/ 144543 h 4275461"/>
                <a:gd name="connsiteX58" fmla="*/ 1205348 w 3619883"/>
                <a:gd name="connsiteY58" fmla="*/ 120753 h 4275461"/>
                <a:gd name="connsiteX59" fmla="*/ 1271764 w 3619883"/>
                <a:gd name="connsiteY59" fmla="*/ 117956 h 4275461"/>
                <a:gd name="connsiteX60" fmla="*/ 1315583 w 3619883"/>
                <a:gd name="connsiteY60" fmla="*/ 125912 h 4275461"/>
                <a:gd name="connsiteX61" fmla="*/ 1359125 w 3619883"/>
                <a:gd name="connsiteY61" fmla="*/ 139761 h 4275461"/>
                <a:gd name="connsiteX62" fmla="*/ 1391919 w 3619883"/>
                <a:gd name="connsiteY62" fmla="*/ 147202 h 4275461"/>
                <a:gd name="connsiteX63" fmla="*/ 1436563 w 3619883"/>
                <a:gd name="connsiteY63" fmla="*/ 137480 h 4275461"/>
                <a:gd name="connsiteX64" fmla="*/ 1471566 w 3619883"/>
                <a:gd name="connsiteY64" fmla="*/ 97777 h 4275461"/>
                <a:gd name="connsiteX65" fmla="*/ 1505739 w 3619883"/>
                <a:gd name="connsiteY65" fmla="*/ 75753 h 4275461"/>
                <a:gd name="connsiteX66" fmla="*/ 1590891 w 3619883"/>
                <a:gd name="connsiteY66" fmla="*/ 144702 h 4275461"/>
                <a:gd name="connsiteX67" fmla="*/ 1625616 w 3619883"/>
                <a:gd name="connsiteY67" fmla="*/ 110893 h 4275461"/>
                <a:gd name="connsiteX68" fmla="*/ 1658964 w 3619883"/>
                <a:gd name="connsiteY68" fmla="*/ 106547 h 4275461"/>
                <a:gd name="connsiteX69" fmla="*/ 1746598 w 3619883"/>
                <a:gd name="connsiteY69" fmla="*/ 122460 h 4275461"/>
                <a:gd name="connsiteX70" fmla="*/ 1811913 w 3619883"/>
                <a:gd name="connsiteY70" fmla="*/ 143234 h 4275461"/>
                <a:gd name="connsiteX71" fmla="*/ 1856557 w 3619883"/>
                <a:gd name="connsiteY71" fmla="*/ 133511 h 4275461"/>
                <a:gd name="connsiteX72" fmla="*/ 2066003 w 3619883"/>
                <a:gd name="connsiteY72" fmla="*/ 143313 h 4275461"/>
                <a:gd name="connsiteX73" fmla="*/ 2177615 w 3619883"/>
                <a:gd name="connsiteY73" fmla="*/ 119007 h 4275461"/>
                <a:gd name="connsiteX74" fmla="*/ 2255883 w 3619883"/>
                <a:gd name="connsiteY74" fmla="*/ 99047 h 4275461"/>
                <a:gd name="connsiteX75" fmla="*/ 2344622 w 3619883"/>
                <a:gd name="connsiteY75" fmla="*/ 91388 h 4275461"/>
                <a:gd name="connsiteX76" fmla="*/ 2455682 w 3619883"/>
                <a:gd name="connsiteY76" fmla="*/ 78869 h 4275461"/>
                <a:gd name="connsiteX77" fmla="*/ 2632609 w 3619883"/>
                <a:gd name="connsiteY77" fmla="*/ 75338 h 4275461"/>
                <a:gd name="connsiteX78" fmla="*/ 2742291 w 3619883"/>
                <a:gd name="connsiteY78" fmla="*/ 92282 h 4275461"/>
                <a:gd name="connsiteX79" fmla="*/ 2851974 w 3619883"/>
                <a:gd name="connsiteY79" fmla="*/ 109227 h 4275461"/>
                <a:gd name="connsiteX80" fmla="*/ 2907643 w 3619883"/>
                <a:gd name="connsiteY80" fmla="*/ 100020 h 4275461"/>
                <a:gd name="connsiteX81" fmla="*/ 2944022 w 3619883"/>
                <a:gd name="connsiteY81" fmla="*/ 30853 h 4275461"/>
                <a:gd name="connsiteX82" fmla="*/ 3022289 w 3619883"/>
                <a:gd name="connsiteY82" fmla="*/ 10893 h 4275461"/>
                <a:gd name="connsiteX83" fmla="*/ 3054807 w 3619883"/>
                <a:gd name="connsiteY83" fmla="*/ 24226 h 4275461"/>
                <a:gd name="connsiteX84" fmla="*/ 3141892 w 3619883"/>
                <a:gd name="connsiteY84" fmla="*/ 51925 h 4275461"/>
                <a:gd name="connsiteX85" fmla="*/ 3185711 w 3619883"/>
                <a:gd name="connsiteY85" fmla="*/ 59881 h 4275461"/>
                <a:gd name="connsiteX86" fmla="*/ 3219056 w 3619883"/>
                <a:gd name="connsiteY86" fmla="*/ 55536 h 4275461"/>
                <a:gd name="connsiteX87" fmla="*/ 3263425 w 3619883"/>
                <a:gd name="connsiteY87" fmla="*/ 51706 h 4275461"/>
                <a:gd name="connsiteX88" fmla="*/ 3296219 w 3619883"/>
                <a:gd name="connsiteY88" fmla="*/ 59147 h 4275461"/>
                <a:gd name="connsiteX89" fmla="*/ 3319094 w 3619883"/>
                <a:gd name="connsiteY89" fmla="*/ 42500 h 4275461"/>
                <a:gd name="connsiteX90" fmla="*/ 3420511 w 3619883"/>
                <a:gd name="connsiteY90" fmla="*/ 0 h 4275461"/>
                <a:gd name="connsiteX91" fmla="*/ 3453305 w 3619883"/>
                <a:gd name="connsiteY91" fmla="*/ 7440 h 4275461"/>
                <a:gd name="connsiteX92" fmla="*/ 3496571 w 3619883"/>
                <a:gd name="connsiteY92" fmla="*/ 27182 h 4275461"/>
                <a:gd name="connsiteX93" fmla="*/ 3602117 w 3619883"/>
                <a:gd name="connsiteY93" fmla="*/ 132521 h 4275461"/>
                <a:gd name="connsiteX94" fmla="*/ 3619883 w 3619883"/>
                <a:gd name="connsiteY94" fmla="*/ 140049 h 4275461"/>
                <a:gd name="connsiteX95" fmla="*/ 3619883 w 3619883"/>
                <a:gd name="connsiteY9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12215 w 3619883"/>
                <a:gd name="connsiteY18" fmla="*/ 4128157 h 4275461"/>
                <a:gd name="connsiteX19" fmla="*/ 961020 w 3619883"/>
                <a:gd name="connsiteY19" fmla="*/ 4128157 h 4275461"/>
                <a:gd name="connsiteX20" fmla="*/ 961020 w 3619883"/>
                <a:gd name="connsiteY20" fmla="*/ 3951392 h 4275461"/>
                <a:gd name="connsiteX21" fmla="*/ 783235 w 3619883"/>
                <a:gd name="connsiteY21" fmla="*/ 3951392 h 4275461"/>
                <a:gd name="connsiteX22" fmla="*/ 783235 w 3619883"/>
                <a:gd name="connsiteY22" fmla="*/ 4128157 h 4275461"/>
                <a:gd name="connsiteX23" fmla="*/ 871024 w 3619883"/>
                <a:gd name="connsiteY23" fmla="*/ 4128157 h 4275461"/>
                <a:gd name="connsiteX24" fmla="*/ 829432 w 3619883"/>
                <a:gd name="connsiteY24" fmla="*/ 4275461 h 4275461"/>
                <a:gd name="connsiteX25" fmla="*/ 611484 w 3619883"/>
                <a:gd name="connsiteY25" fmla="*/ 4275461 h 4275461"/>
                <a:gd name="connsiteX26" fmla="*/ 621247 w 3619883"/>
                <a:gd name="connsiteY26" fmla="*/ 4128157 h 4275461"/>
                <a:gd name="connsiteX27" fmla="*/ 650062 w 3619883"/>
                <a:gd name="connsiteY27" fmla="*/ 4128157 h 4275461"/>
                <a:gd name="connsiteX28" fmla="*/ 650062 w 3619883"/>
                <a:gd name="connsiteY28" fmla="*/ 3951392 h 4275461"/>
                <a:gd name="connsiteX29" fmla="*/ 472277 w 3619883"/>
                <a:gd name="connsiteY29" fmla="*/ 3951392 h 4275461"/>
                <a:gd name="connsiteX30" fmla="*/ 472277 w 3619883"/>
                <a:gd name="connsiteY30" fmla="*/ 4128157 h 4275461"/>
                <a:gd name="connsiteX31" fmla="*/ 522650 w 3619883"/>
                <a:gd name="connsiteY31" fmla="*/ 4128157 h 4275461"/>
                <a:gd name="connsiteX32" fmla="*/ 573998 w 3619883"/>
                <a:gd name="connsiteY32" fmla="*/ 4275461 h 4275461"/>
                <a:gd name="connsiteX33" fmla="*/ 336164 w 3619883"/>
                <a:gd name="connsiteY33" fmla="*/ 4275461 h 4275461"/>
                <a:gd name="connsiteX34" fmla="*/ 294572 w 3619883"/>
                <a:gd name="connsiteY34" fmla="*/ 4128157 h 4275461"/>
                <a:gd name="connsiteX35" fmla="*/ 339106 w 3619883"/>
                <a:gd name="connsiteY35" fmla="*/ 4128157 h 4275461"/>
                <a:gd name="connsiteX36" fmla="*/ 339106 w 3619883"/>
                <a:gd name="connsiteY36" fmla="*/ 3951392 h 4275461"/>
                <a:gd name="connsiteX37" fmla="*/ 161321 w 3619883"/>
                <a:gd name="connsiteY37" fmla="*/ 3951392 h 4275461"/>
                <a:gd name="connsiteX38" fmla="*/ 161321 w 3619883"/>
                <a:gd name="connsiteY38" fmla="*/ 4128157 h 4275461"/>
                <a:gd name="connsiteX39" fmla="*/ 230914 w 3619883"/>
                <a:gd name="connsiteY39" fmla="*/ 4128157 h 4275461"/>
                <a:gd name="connsiteX40" fmla="*/ 189322 w 3619883"/>
                <a:gd name="connsiteY40" fmla="*/ 4275461 h 4275461"/>
                <a:gd name="connsiteX41" fmla="*/ 0 w 3619883"/>
                <a:gd name="connsiteY41" fmla="*/ 4275461 h 4275461"/>
                <a:gd name="connsiteX42" fmla="*/ 0 w 3619883"/>
                <a:gd name="connsiteY42" fmla="*/ 42229 h 4275461"/>
                <a:gd name="connsiteX43" fmla="*/ 42464 w 3619883"/>
                <a:gd name="connsiteY43" fmla="*/ 40518 h 4275461"/>
                <a:gd name="connsiteX44" fmla="*/ 137733 w 3619883"/>
                <a:gd name="connsiteY44" fmla="*/ 35355 h 4275461"/>
                <a:gd name="connsiteX45" fmla="*/ 270565 w 3619883"/>
                <a:gd name="connsiteY45" fmla="*/ 29759 h 4275461"/>
                <a:gd name="connsiteX46" fmla="*/ 479734 w 3619883"/>
                <a:gd name="connsiteY46" fmla="*/ 45455 h 4275461"/>
                <a:gd name="connsiteX47" fmla="*/ 524103 w 3619883"/>
                <a:gd name="connsiteY47" fmla="*/ 41625 h 4275461"/>
                <a:gd name="connsiteX48" fmla="*/ 624416 w 3619883"/>
                <a:gd name="connsiteY48" fmla="*/ 22696 h 4275461"/>
                <a:gd name="connsiteX49" fmla="*/ 657762 w 3619883"/>
                <a:gd name="connsiteY49" fmla="*/ 18351 h 4275461"/>
                <a:gd name="connsiteX50" fmla="*/ 690557 w 3619883"/>
                <a:gd name="connsiteY50" fmla="*/ 25792 h 4275461"/>
                <a:gd name="connsiteX51" fmla="*/ 745123 w 3619883"/>
                <a:gd name="connsiteY51" fmla="*/ 40157 h 4275461"/>
                <a:gd name="connsiteX52" fmla="*/ 789493 w 3619883"/>
                <a:gd name="connsiteY52" fmla="*/ 36327 h 4275461"/>
                <a:gd name="connsiteX53" fmla="*/ 854255 w 3619883"/>
                <a:gd name="connsiteY53" fmla="*/ 68887 h 4275461"/>
                <a:gd name="connsiteX54" fmla="*/ 897520 w 3619883"/>
                <a:gd name="connsiteY54" fmla="*/ 88629 h 4275461"/>
                <a:gd name="connsiteX55" fmla="*/ 940510 w 3619883"/>
                <a:gd name="connsiteY55" fmla="*/ 114265 h 4275461"/>
                <a:gd name="connsiteX56" fmla="*/ 1082712 w 3619883"/>
                <a:gd name="connsiteY56" fmla="*/ 144543 h 4275461"/>
                <a:gd name="connsiteX57" fmla="*/ 1205348 w 3619883"/>
                <a:gd name="connsiteY57" fmla="*/ 120753 h 4275461"/>
                <a:gd name="connsiteX58" fmla="*/ 1271764 w 3619883"/>
                <a:gd name="connsiteY58" fmla="*/ 117956 h 4275461"/>
                <a:gd name="connsiteX59" fmla="*/ 1315583 w 3619883"/>
                <a:gd name="connsiteY59" fmla="*/ 125912 h 4275461"/>
                <a:gd name="connsiteX60" fmla="*/ 1359125 w 3619883"/>
                <a:gd name="connsiteY60" fmla="*/ 139761 h 4275461"/>
                <a:gd name="connsiteX61" fmla="*/ 1391919 w 3619883"/>
                <a:gd name="connsiteY61" fmla="*/ 147202 h 4275461"/>
                <a:gd name="connsiteX62" fmla="*/ 1436563 w 3619883"/>
                <a:gd name="connsiteY62" fmla="*/ 137480 h 4275461"/>
                <a:gd name="connsiteX63" fmla="*/ 1471566 w 3619883"/>
                <a:gd name="connsiteY63" fmla="*/ 97777 h 4275461"/>
                <a:gd name="connsiteX64" fmla="*/ 1505739 w 3619883"/>
                <a:gd name="connsiteY64" fmla="*/ 75753 h 4275461"/>
                <a:gd name="connsiteX65" fmla="*/ 1590891 w 3619883"/>
                <a:gd name="connsiteY65" fmla="*/ 144702 h 4275461"/>
                <a:gd name="connsiteX66" fmla="*/ 1625616 w 3619883"/>
                <a:gd name="connsiteY66" fmla="*/ 110893 h 4275461"/>
                <a:gd name="connsiteX67" fmla="*/ 1658964 w 3619883"/>
                <a:gd name="connsiteY67" fmla="*/ 106547 h 4275461"/>
                <a:gd name="connsiteX68" fmla="*/ 1746598 w 3619883"/>
                <a:gd name="connsiteY68" fmla="*/ 122460 h 4275461"/>
                <a:gd name="connsiteX69" fmla="*/ 1811913 w 3619883"/>
                <a:gd name="connsiteY69" fmla="*/ 143234 h 4275461"/>
                <a:gd name="connsiteX70" fmla="*/ 1856557 w 3619883"/>
                <a:gd name="connsiteY70" fmla="*/ 133511 h 4275461"/>
                <a:gd name="connsiteX71" fmla="*/ 2066003 w 3619883"/>
                <a:gd name="connsiteY71" fmla="*/ 143313 h 4275461"/>
                <a:gd name="connsiteX72" fmla="*/ 2177615 w 3619883"/>
                <a:gd name="connsiteY72" fmla="*/ 119007 h 4275461"/>
                <a:gd name="connsiteX73" fmla="*/ 2255883 w 3619883"/>
                <a:gd name="connsiteY73" fmla="*/ 99047 h 4275461"/>
                <a:gd name="connsiteX74" fmla="*/ 2344622 w 3619883"/>
                <a:gd name="connsiteY74" fmla="*/ 91388 h 4275461"/>
                <a:gd name="connsiteX75" fmla="*/ 2455682 w 3619883"/>
                <a:gd name="connsiteY75" fmla="*/ 78869 h 4275461"/>
                <a:gd name="connsiteX76" fmla="*/ 2632609 w 3619883"/>
                <a:gd name="connsiteY76" fmla="*/ 75338 h 4275461"/>
                <a:gd name="connsiteX77" fmla="*/ 2742291 w 3619883"/>
                <a:gd name="connsiteY77" fmla="*/ 92282 h 4275461"/>
                <a:gd name="connsiteX78" fmla="*/ 2851974 w 3619883"/>
                <a:gd name="connsiteY78" fmla="*/ 109227 h 4275461"/>
                <a:gd name="connsiteX79" fmla="*/ 2907643 w 3619883"/>
                <a:gd name="connsiteY79" fmla="*/ 100020 h 4275461"/>
                <a:gd name="connsiteX80" fmla="*/ 2944022 w 3619883"/>
                <a:gd name="connsiteY80" fmla="*/ 30853 h 4275461"/>
                <a:gd name="connsiteX81" fmla="*/ 3022289 w 3619883"/>
                <a:gd name="connsiteY81" fmla="*/ 10893 h 4275461"/>
                <a:gd name="connsiteX82" fmla="*/ 3054807 w 3619883"/>
                <a:gd name="connsiteY82" fmla="*/ 24226 h 4275461"/>
                <a:gd name="connsiteX83" fmla="*/ 3141892 w 3619883"/>
                <a:gd name="connsiteY83" fmla="*/ 51925 h 4275461"/>
                <a:gd name="connsiteX84" fmla="*/ 3185711 w 3619883"/>
                <a:gd name="connsiteY84" fmla="*/ 59881 h 4275461"/>
                <a:gd name="connsiteX85" fmla="*/ 3219056 w 3619883"/>
                <a:gd name="connsiteY85" fmla="*/ 55536 h 4275461"/>
                <a:gd name="connsiteX86" fmla="*/ 3263425 w 3619883"/>
                <a:gd name="connsiteY86" fmla="*/ 51706 h 4275461"/>
                <a:gd name="connsiteX87" fmla="*/ 3296219 w 3619883"/>
                <a:gd name="connsiteY87" fmla="*/ 59147 h 4275461"/>
                <a:gd name="connsiteX88" fmla="*/ 3319094 w 3619883"/>
                <a:gd name="connsiteY88" fmla="*/ 42500 h 4275461"/>
                <a:gd name="connsiteX89" fmla="*/ 3420511 w 3619883"/>
                <a:gd name="connsiteY89" fmla="*/ 0 h 4275461"/>
                <a:gd name="connsiteX90" fmla="*/ 3453305 w 3619883"/>
                <a:gd name="connsiteY90" fmla="*/ 7440 h 4275461"/>
                <a:gd name="connsiteX91" fmla="*/ 3496571 w 3619883"/>
                <a:gd name="connsiteY91" fmla="*/ 27182 h 4275461"/>
                <a:gd name="connsiteX92" fmla="*/ 3602117 w 3619883"/>
                <a:gd name="connsiteY92" fmla="*/ 132521 h 4275461"/>
                <a:gd name="connsiteX93" fmla="*/ 3619883 w 3619883"/>
                <a:gd name="connsiteY93" fmla="*/ 140049 h 4275461"/>
                <a:gd name="connsiteX94" fmla="*/ 3619883 w 3619883"/>
                <a:gd name="connsiteY9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12215 w 3619883"/>
                <a:gd name="connsiteY18" fmla="*/ 4128157 h 4275461"/>
                <a:gd name="connsiteX19" fmla="*/ 961020 w 3619883"/>
                <a:gd name="connsiteY19" fmla="*/ 3951392 h 4275461"/>
                <a:gd name="connsiteX20" fmla="*/ 783235 w 3619883"/>
                <a:gd name="connsiteY20" fmla="*/ 3951392 h 4275461"/>
                <a:gd name="connsiteX21" fmla="*/ 783235 w 3619883"/>
                <a:gd name="connsiteY21" fmla="*/ 4128157 h 4275461"/>
                <a:gd name="connsiteX22" fmla="*/ 871024 w 3619883"/>
                <a:gd name="connsiteY22" fmla="*/ 4128157 h 4275461"/>
                <a:gd name="connsiteX23" fmla="*/ 829432 w 3619883"/>
                <a:gd name="connsiteY23" fmla="*/ 4275461 h 4275461"/>
                <a:gd name="connsiteX24" fmla="*/ 611484 w 3619883"/>
                <a:gd name="connsiteY24" fmla="*/ 4275461 h 4275461"/>
                <a:gd name="connsiteX25" fmla="*/ 621247 w 3619883"/>
                <a:gd name="connsiteY25" fmla="*/ 4128157 h 4275461"/>
                <a:gd name="connsiteX26" fmla="*/ 650062 w 3619883"/>
                <a:gd name="connsiteY26" fmla="*/ 4128157 h 4275461"/>
                <a:gd name="connsiteX27" fmla="*/ 650062 w 3619883"/>
                <a:gd name="connsiteY27" fmla="*/ 3951392 h 4275461"/>
                <a:gd name="connsiteX28" fmla="*/ 472277 w 3619883"/>
                <a:gd name="connsiteY28" fmla="*/ 3951392 h 4275461"/>
                <a:gd name="connsiteX29" fmla="*/ 472277 w 3619883"/>
                <a:gd name="connsiteY29" fmla="*/ 4128157 h 4275461"/>
                <a:gd name="connsiteX30" fmla="*/ 522650 w 3619883"/>
                <a:gd name="connsiteY30" fmla="*/ 4128157 h 4275461"/>
                <a:gd name="connsiteX31" fmla="*/ 573998 w 3619883"/>
                <a:gd name="connsiteY31" fmla="*/ 4275461 h 4275461"/>
                <a:gd name="connsiteX32" fmla="*/ 336164 w 3619883"/>
                <a:gd name="connsiteY32" fmla="*/ 4275461 h 4275461"/>
                <a:gd name="connsiteX33" fmla="*/ 294572 w 3619883"/>
                <a:gd name="connsiteY33" fmla="*/ 4128157 h 4275461"/>
                <a:gd name="connsiteX34" fmla="*/ 339106 w 3619883"/>
                <a:gd name="connsiteY34" fmla="*/ 4128157 h 4275461"/>
                <a:gd name="connsiteX35" fmla="*/ 339106 w 3619883"/>
                <a:gd name="connsiteY35" fmla="*/ 3951392 h 4275461"/>
                <a:gd name="connsiteX36" fmla="*/ 161321 w 3619883"/>
                <a:gd name="connsiteY36" fmla="*/ 3951392 h 4275461"/>
                <a:gd name="connsiteX37" fmla="*/ 161321 w 3619883"/>
                <a:gd name="connsiteY37" fmla="*/ 4128157 h 4275461"/>
                <a:gd name="connsiteX38" fmla="*/ 230914 w 3619883"/>
                <a:gd name="connsiteY38" fmla="*/ 4128157 h 4275461"/>
                <a:gd name="connsiteX39" fmla="*/ 189322 w 3619883"/>
                <a:gd name="connsiteY39" fmla="*/ 4275461 h 4275461"/>
                <a:gd name="connsiteX40" fmla="*/ 0 w 3619883"/>
                <a:gd name="connsiteY40" fmla="*/ 4275461 h 4275461"/>
                <a:gd name="connsiteX41" fmla="*/ 0 w 3619883"/>
                <a:gd name="connsiteY41" fmla="*/ 42229 h 4275461"/>
                <a:gd name="connsiteX42" fmla="*/ 42464 w 3619883"/>
                <a:gd name="connsiteY42" fmla="*/ 40518 h 4275461"/>
                <a:gd name="connsiteX43" fmla="*/ 137733 w 3619883"/>
                <a:gd name="connsiteY43" fmla="*/ 35355 h 4275461"/>
                <a:gd name="connsiteX44" fmla="*/ 270565 w 3619883"/>
                <a:gd name="connsiteY44" fmla="*/ 29759 h 4275461"/>
                <a:gd name="connsiteX45" fmla="*/ 479734 w 3619883"/>
                <a:gd name="connsiteY45" fmla="*/ 45455 h 4275461"/>
                <a:gd name="connsiteX46" fmla="*/ 524103 w 3619883"/>
                <a:gd name="connsiteY46" fmla="*/ 41625 h 4275461"/>
                <a:gd name="connsiteX47" fmla="*/ 624416 w 3619883"/>
                <a:gd name="connsiteY47" fmla="*/ 22696 h 4275461"/>
                <a:gd name="connsiteX48" fmla="*/ 657762 w 3619883"/>
                <a:gd name="connsiteY48" fmla="*/ 18351 h 4275461"/>
                <a:gd name="connsiteX49" fmla="*/ 690557 w 3619883"/>
                <a:gd name="connsiteY49" fmla="*/ 25792 h 4275461"/>
                <a:gd name="connsiteX50" fmla="*/ 745123 w 3619883"/>
                <a:gd name="connsiteY50" fmla="*/ 40157 h 4275461"/>
                <a:gd name="connsiteX51" fmla="*/ 789493 w 3619883"/>
                <a:gd name="connsiteY51" fmla="*/ 36327 h 4275461"/>
                <a:gd name="connsiteX52" fmla="*/ 854255 w 3619883"/>
                <a:gd name="connsiteY52" fmla="*/ 68887 h 4275461"/>
                <a:gd name="connsiteX53" fmla="*/ 897520 w 3619883"/>
                <a:gd name="connsiteY53" fmla="*/ 88629 h 4275461"/>
                <a:gd name="connsiteX54" fmla="*/ 940510 w 3619883"/>
                <a:gd name="connsiteY54" fmla="*/ 114265 h 4275461"/>
                <a:gd name="connsiteX55" fmla="*/ 1082712 w 3619883"/>
                <a:gd name="connsiteY55" fmla="*/ 144543 h 4275461"/>
                <a:gd name="connsiteX56" fmla="*/ 1205348 w 3619883"/>
                <a:gd name="connsiteY56" fmla="*/ 120753 h 4275461"/>
                <a:gd name="connsiteX57" fmla="*/ 1271764 w 3619883"/>
                <a:gd name="connsiteY57" fmla="*/ 117956 h 4275461"/>
                <a:gd name="connsiteX58" fmla="*/ 1315583 w 3619883"/>
                <a:gd name="connsiteY58" fmla="*/ 125912 h 4275461"/>
                <a:gd name="connsiteX59" fmla="*/ 1359125 w 3619883"/>
                <a:gd name="connsiteY59" fmla="*/ 139761 h 4275461"/>
                <a:gd name="connsiteX60" fmla="*/ 1391919 w 3619883"/>
                <a:gd name="connsiteY60" fmla="*/ 147202 h 4275461"/>
                <a:gd name="connsiteX61" fmla="*/ 1436563 w 3619883"/>
                <a:gd name="connsiteY61" fmla="*/ 137480 h 4275461"/>
                <a:gd name="connsiteX62" fmla="*/ 1471566 w 3619883"/>
                <a:gd name="connsiteY62" fmla="*/ 97777 h 4275461"/>
                <a:gd name="connsiteX63" fmla="*/ 1505739 w 3619883"/>
                <a:gd name="connsiteY63" fmla="*/ 75753 h 4275461"/>
                <a:gd name="connsiteX64" fmla="*/ 1590891 w 3619883"/>
                <a:gd name="connsiteY64" fmla="*/ 144702 h 4275461"/>
                <a:gd name="connsiteX65" fmla="*/ 1625616 w 3619883"/>
                <a:gd name="connsiteY65" fmla="*/ 110893 h 4275461"/>
                <a:gd name="connsiteX66" fmla="*/ 1658964 w 3619883"/>
                <a:gd name="connsiteY66" fmla="*/ 106547 h 4275461"/>
                <a:gd name="connsiteX67" fmla="*/ 1746598 w 3619883"/>
                <a:gd name="connsiteY67" fmla="*/ 122460 h 4275461"/>
                <a:gd name="connsiteX68" fmla="*/ 1811913 w 3619883"/>
                <a:gd name="connsiteY68" fmla="*/ 143234 h 4275461"/>
                <a:gd name="connsiteX69" fmla="*/ 1856557 w 3619883"/>
                <a:gd name="connsiteY69" fmla="*/ 133511 h 4275461"/>
                <a:gd name="connsiteX70" fmla="*/ 2066003 w 3619883"/>
                <a:gd name="connsiteY70" fmla="*/ 143313 h 4275461"/>
                <a:gd name="connsiteX71" fmla="*/ 2177615 w 3619883"/>
                <a:gd name="connsiteY71" fmla="*/ 119007 h 4275461"/>
                <a:gd name="connsiteX72" fmla="*/ 2255883 w 3619883"/>
                <a:gd name="connsiteY72" fmla="*/ 99047 h 4275461"/>
                <a:gd name="connsiteX73" fmla="*/ 2344622 w 3619883"/>
                <a:gd name="connsiteY73" fmla="*/ 91388 h 4275461"/>
                <a:gd name="connsiteX74" fmla="*/ 2455682 w 3619883"/>
                <a:gd name="connsiteY74" fmla="*/ 78869 h 4275461"/>
                <a:gd name="connsiteX75" fmla="*/ 2632609 w 3619883"/>
                <a:gd name="connsiteY75" fmla="*/ 75338 h 4275461"/>
                <a:gd name="connsiteX76" fmla="*/ 2742291 w 3619883"/>
                <a:gd name="connsiteY76" fmla="*/ 92282 h 4275461"/>
                <a:gd name="connsiteX77" fmla="*/ 2851974 w 3619883"/>
                <a:gd name="connsiteY77" fmla="*/ 109227 h 4275461"/>
                <a:gd name="connsiteX78" fmla="*/ 2907643 w 3619883"/>
                <a:gd name="connsiteY78" fmla="*/ 100020 h 4275461"/>
                <a:gd name="connsiteX79" fmla="*/ 2944022 w 3619883"/>
                <a:gd name="connsiteY79" fmla="*/ 30853 h 4275461"/>
                <a:gd name="connsiteX80" fmla="*/ 3022289 w 3619883"/>
                <a:gd name="connsiteY80" fmla="*/ 10893 h 4275461"/>
                <a:gd name="connsiteX81" fmla="*/ 3054807 w 3619883"/>
                <a:gd name="connsiteY81" fmla="*/ 24226 h 4275461"/>
                <a:gd name="connsiteX82" fmla="*/ 3141892 w 3619883"/>
                <a:gd name="connsiteY82" fmla="*/ 51925 h 4275461"/>
                <a:gd name="connsiteX83" fmla="*/ 3185711 w 3619883"/>
                <a:gd name="connsiteY83" fmla="*/ 59881 h 4275461"/>
                <a:gd name="connsiteX84" fmla="*/ 3219056 w 3619883"/>
                <a:gd name="connsiteY84" fmla="*/ 55536 h 4275461"/>
                <a:gd name="connsiteX85" fmla="*/ 3263425 w 3619883"/>
                <a:gd name="connsiteY85" fmla="*/ 51706 h 4275461"/>
                <a:gd name="connsiteX86" fmla="*/ 3296219 w 3619883"/>
                <a:gd name="connsiteY86" fmla="*/ 59147 h 4275461"/>
                <a:gd name="connsiteX87" fmla="*/ 3319094 w 3619883"/>
                <a:gd name="connsiteY87" fmla="*/ 42500 h 4275461"/>
                <a:gd name="connsiteX88" fmla="*/ 3420511 w 3619883"/>
                <a:gd name="connsiteY88" fmla="*/ 0 h 4275461"/>
                <a:gd name="connsiteX89" fmla="*/ 3453305 w 3619883"/>
                <a:gd name="connsiteY89" fmla="*/ 7440 h 4275461"/>
                <a:gd name="connsiteX90" fmla="*/ 3496571 w 3619883"/>
                <a:gd name="connsiteY90" fmla="*/ 27182 h 4275461"/>
                <a:gd name="connsiteX91" fmla="*/ 3602117 w 3619883"/>
                <a:gd name="connsiteY91" fmla="*/ 132521 h 4275461"/>
                <a:gd name="connsiteX92" fmla="*/ 3619883 w 3619883"/>
                <a:gd name="connsiteY92" fmla="*/ 140049 h 4275461"/>
                <a:gd name="connsiteX93" fmla="*/ 3619883 w 3619883"/>
                <a:gd name="connsiteY9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61020 w 3619883"/>
                <a:gd name="connsiteY18" fmla="*/ 3951392 h 4275461"/>
                <a:gd name="connsiteX19" fmla="*/ 783235 w 3619883"/>
                <a:gd name="connsiteY19" fmla="*/ 3951392 h 4275461"/>
                <a:gd name="connsiteX20" fmla="*/ 783235 w 3619883"/>
                <a:gd name="connsiteY20" fmla="*/ 4128157 h 4275461"/>
                <a:gd name="connsiteX21" fmla="*/ 871024 w 3619883"/>
                <a:gd name="connsiteY21" fmla="*/ 4128157 h 4275461"/>
                <a:gd name="connsiteX22" fmla="*/ 829432 w 3619883"/>
                <a:gd name="connsiteY22" fmla="*/ 4275461 h 4275461"/>
                <a:gd name="connsiteX23" fmla="*/ 611484 w 3619883"/>
                <a:gd name="connsiteY23" fmla="*/ 4275461 h 4275461"/>
                <a:gd name="connsiteX24" fmla="*/ 621247 w 3619883"/>
                <a:gd name="connsiteY24" fmla="*/ 4128157 h 4275461"/>
                <a:gd name="connsiteX25" fmla="*/ 650062 w 3619883"/>
                <a:gd name="connsiteY25" fmla="*/ 4128157 h 4275461"/>
                <a:gd name="connsiteX26" fmla="*/ 650062 w 3619883"/>
                <a:gd name="connsiteY26" fmla="*/ 3951392 h 4275461"/>
                <a:gd name="connsiteX27" fmla="*/ 472277 w 3619883"/>
                <a:gd name="connsiteY27" fmla="*/ 3951392 h 4275461"/>
                <a:gd name="connsiteX28" fmla="*/ 472277 w 3619883"/>
                <a:gd name="connsiteY28" fmla="*/ 4128157 h 4275461"/>
                <a:gd name="connsiteX29" fmla="*/ 522650 w 3619883"/>
                <a:gd name="connsiteY29" fmla="*/ 4128157 h 4275461"/>
                <a:gd name="connsiteX30" fmla="*/ 573998 w 3619883"/>
                <a:gd name="connsiteY30" fmla="*/ 4275461 h 4275461"/>
                <a:gd name="connsiteX31" fmla="*/ 336164 w 3619883"/>
                <a:gd name="connsiteY31" fmla="*/ 4275461 h 4275461"/>
                <a:gd name="connsiteX32" fmla="*/ 294572 w 3619883"/>
                <a:gd name="connsiteY32" fmla="*/ 4128157 h 4275461"/>
                <a:gd name="connsiteX33" fmla="*/ 339106 w 3619883"/>
                <a:gd name="connsiteY33" fmla="*/ 4128157 h 4275461"/>
                <a:gd name="connsiteX34" fmla="*/ 339106 w 3619883"/>
                <a:gd name="connsiteY34" fmla="*/ 3951392 h 4275461"/>
                <a:gd name="connsiteX35" fmla="*/ 161321 w 3619883"/>
                <a:gd name="connsiteY35" fmla="*/ 3951392 h 4275461"/>
                <a:gd name="connsiteX36" fmla="*/ 161321 w 3619883"/>
                <a:gd name="connsiteY36" fmla="*/ 4128157 h 4275461"/>
                <a:gd name="connsiteX37" fmla="*/ 230914 w 3619883"/>
                <a:gd name="connsiteY37" fmla="*/ 4128157 h 4275461"/>
                <a:gd name="connsiteX38" fmla="*/ 189322 w 3619883"/>
                <a:gd name="connsiteY38" fmla="*/ 4275461 h 4275461"/>
                <a:gd name="connsiteX39" fmla="*/ 0 w 3619883"/>
                <a:gd name="connsiteY39" fmla="*/ 4275461 h 4275461"/>
                <a:gd name="connsiteX40" fmla="*/ 0 w 3619883"/>
                <a:gd name="connsiteY40" fmla="*/ 42229 h 4275461"/>
                <a:gd name="connsiteX41" fmla="*/ 42464 w 3619883"/>
                <a:gd name="connsiteY41" fmla="*/ 40518 h 4275461"/>
                <a:gd name="connsiteX42" fmla="*/ 137733 w 3619883"/>
                <a:gd name="connsiteY42" fmla="*/ 35355 h 4275461"/>
                <a:gd name="connsiteX43" fmla="*/ 270565 w 3619883"/>
                <a:gd name="connsiteY43" fmla="*/ 29759 h 4275461"/>
                <a:gd name="connsiteX44" fmla="*/ 479734 w 3619883"/>
                <a:gd name="connsiteY44" fmla="*/ 45455 h 4275461"/>
                <a:gd name="connsiteX45" fmla="*/ 524103 w 3619883"/>
                <a:gd name="connsiteY45" fmla="*/ 41625 h 4275461"/>
                <a:gd name="connsiteX46" fmla="*/ 624416 w 3619883"/>
                <a:gd name="connsiteY46" fmla="*/ 22696 h 4275461"/>
                <a:gd name="connsiteX47" fmla="*/ 657762 w 3619883"/>
                <a:gd name="connsiteY47" fmla="*/ 18351 h 4275461"/>
                <a:gd name="connsiteX48" fmla="*/ 690557 w 3619883"/>
                <a:gd name="connsiteY48" fmla="*/ 25792 h 4275461"/>
                <a:gd name="connsiteX49" fmla="*/ 745123 w 3619883"/>
                <a:gd name="connsiteY49" fmla="*/ 40157 h 4275461"/>
                <a:gd name="connsiteX50" fmla="*/ 789493 w 3619883"/>
                <a:gd name="connsiteY50" fmla="*/ 36327 h 4275461"/>
                <a:gd name="connsiteX51" fmla="*/ 854255 w 3619883"/>
                <a:gd name="connsiteY51" fmla="*/ 68887 h 4275461"/>
                <a:gd name="connsiteX52" fmla="*/ 897520 w 3619883"/>
                <a:gd name="connsiteY52" fmla="*/ 88629 h 4275461"/>
                <a:gd name="connsiteX53" fmla="*/ 940510 w 3619883"/>
                <a:gd name="connsiteY53" fmla="*/ 114265 h 4275461"/>
                <a:gd name="connsiteX54" fmla="*/ 1082712 w 3619883"/>
                <a:gd name="connsiteY54" fmla="*/ 144543 h 4275461"/>
                <a:gd name="connsiteX55" fmla="*/ 1205348 w 3619883"/>
                <a:gd name="connsiteY55" fmla="*/ 120753 h 4275461"/>
                <a:gd name="connsiteX56" fmla="*/ 1271764 w 3619883"/>
                <a:gd name="connsiteY56" fmla="*/ 117956 h 4275461"/>
                <a:gd name="connsiteX57" fmla="*/ 1315583 w 3619883"/>
                <a:gd name="connsiteY57" fmla="*/ 125912 h 4275461"/>
                <a:gd name="connsiteX58" fmla="*/ 1359125 w 3619883"/>
                <a:gd name="connsiteY58" fmla="*/ 139761 h 4275461"/>
                <a:gd name="connsiteX59" fmla="*/ 1391919 w 3619883"/>
                <a:gd name="connsiteY59" fmla="*/ 147202 h 4275461"/>
                <a:gd name="connsiteX60" fmla="*/ 1436563 w 3619883"/>
                <a:gd name="connsiteY60" fmla="*/ 137480 h 4275461"/>
                <a:gd name="connsiteX61" fmla="*/ 1471566 w 3619883"/>
                <a:gd name="connsiteY61" fmla="*/ 97777 h 4275461"/>
                <a:gd name="connsiteX62" fmla="*/ 1505739 w 3619883"/>
                <a:gd name="connsiteY62" fmla="*/ 75753 h 4275461"/>
                <a:gd name="connsiteX63" fmla="*/ 1590891 w 3619883"/>
                <a:gd name="connsiteY63" fmla="*/ 144702 h 4275461"/>
                <a:gd name="connsiteX64" fmla="*/ 1625616 w 3619883"/>
                <a:gd name="connsiteY64" fmla="*/ 110893 h 4275461"/>
                <a:gd name="connsiteX65" fmla="*/ 1658964 w 3619883"/>
                <a:gd name="connsiteY65" fmla="*/ 106547 h 4275461"/>
                <a:gd name="connsiteX66" fmla="*/ 1746598 w 3619883"/>
                <a:gd name="connsiteY66" fmla="*/ 122460 h 4275461"/>
                <a:gd name="connsiteX67" fmla="*/ 1811913 w 3619883"/>
                <a:gd name="connsiteY67" fmla="*/ 143234 h 4275461"/>
                <a:gd name="connsiteX68" fmla="*/ 1856557 w 3619883"/>
                <a:gd name="connsiteY68" fmla="*/ 133511 h 4275461"/>
                <a:gd name="connsiteX69" fmla="*/ 2066003 w 3619883"/>
                <a:gd name="connsiteY69" fmla="*/ 143313 h 4275461"/>
                <a:gd name="connsiteX70" fmla="*/ 2177615 w 3619883"/>
                <a:gd name="connsiteY70" fmla="*/ 119007 h 4275461"/>
                <a:gd name="connsiteX71" fmla="*/ 2255883 w 3619883"/>
                <a:gd name="connsiteY71" fmla="*/ 99047 h 4275461"/>
                <a:gd name="connsiteX72" fmla="*/ 2344622 w 3619883"/>
                <a:gd name="connsiteY72" fmla="*/ 91388 h 4275461"/>
                <a:gd name="connsiteX73" fmla="*/ 2455682 w 3619883"/>
                <a:gd name="connsiteY73" fmla="*/ 78869 h 4275461"/>
                <a:gd name="connsiteX74" fmla="*/ 2632609 w 3619883"/>
                <a:gd name="connsiteY74" fmla="*/ 75338 h 4275461"/>
                <a:gd name="connsiteX75" fmla="*/ 2742291 w 3619883"/>
                <a:gd name="connsiteY75" fmla="*/ 92282 h 4275461"/>
                <a:gd name="connsiteX76" fmla="*/ 2851974 w 3619883"/>
                <a:gd name="connsiteY76" fmla="*/ 109227 h 4275461"/>
                <a:gd name="connsiteX77" fmla="*/ 2907643 w 3619883"/>
                <a:gd name="connsiteY77" fmla="*/ 100020 h 4275461"/>
                <a:gd name="connsiteX78" fmla="*/ 2944022 w 3619883"/>
                <a:gd name="connsiteY78" fmla="*/ 30853 h 4275461"/>
                <a:gd name="connsiteX79" fmla="*/ 3022289 w 3619883"/>
                <a:gd name="connsiteY79" fmla="*/ 10893 h 4275461"/>
                <a:gd name="connsiteX80" fmla="*/ 3054807 w 3619883"/>
                <a:gd name="connsiteY80" fmla="*/ 24226 h 4275461"/>
                <a:gd name="connsiteX81" fmla="*/ 3141892 w 3619883"/>
                <a:gd name="connsiteY81" fmla="*/ 51925 h 4275461"/>
                <a:gd name="connsiteX82" fmla="*/ 3185711 w 3619883"/>
                <a:gd name="connsiteY82" fmla="*/ 59881 h 4275461"/>
                <a:gd name="connsiteX83" fmla="*/ 3219056 w 3619883"/>
                <a:gd name="connsiteY83" fmla="*/ 55536 h 4275461"/>
                <a:gd name="connsiteX84" fmla="*/ 3263425 w 3619883"/>
                <a:gd name="connsiteY84" fmla="*/ 51706 h 4275461"/>
                <a:gd name="connsiteX85" fmla="*/ 3296219 w 3619883"/>
                <a:gd name="connsiteY85" fmla="*/ 59147 h 4275461"/>
                <a:gd name="connsiteX86" fmla="*/ 3319094 w 3619883"/>
                <a:gd name="connsiteY86" fmla="*/ 42500 h 4275461"/>
                <a:gd name="connsiteX87" fmla="*/ 3420511 w 3619883"/>
                <a:gd name="connsiteY87" fmla="*/ 0 h 4275461"/>
                <a:gd name="connsiteX88" fmla="*/ 3453305 w 3619883"/>
                <a:gd name="connsiteY88" fmla="*/ 7440 h 4275461"/>
                <a:gd name="connsiteX89" fmla="*/ 3496571 w 3619883"/>
                <a:gd name="connsiteY89" fmla="*/ 27182 h 4275461"/>
                <a:gd name="connsiteX90" fmla="*/ 3602117 w 3619883"/>
                <a:gd name="connsiteY90" fmla="*/ 132521 h 4275461"/>
                <a:gd name="connsiteX91" fmla="*/ 3619883 w 3619883"/>
                <a:gd name="connsiteY91" fmla="*/ 140049 h 4275461"/>
                <a:gd name="connsiteX92" fmla="*/ 3619883 w 3619883"/>
                <a:gd name="connsiteY9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783235 w 3619883"/>
                <a:gd name="connsiteY19" fmla="*/ 4128157 h 4275461"/>
                <a:gd name="connsiteX20" fmla="*/ 871024 w 3619883"/>
                <a:gd name="connsiteY20" fmla="*/ 4128157 h 4275461"/>
                <a:gd name="connsiteX21" fmla="*/ 829432 w 3619883"/>
                <a:gd name="connsiteY21" fmla="*/ 4275461 h 4275461"/>
                <a:gd name="connsiteX22" fmla="*/ 611484 w 3619883"/>
                <a:gd name="connsiteY22" fmla="*/ 4275461 h 4275461"/>
                <a:gd name="connsiteX23" fmla="*/ 621247 w 3619883"/>
                <a:gd name="connsiteY23" fmla="*/ 4128157 h 4275461"/>
                <a:gd name="connsiteX24" fmla="*/ 650062 w 3619883"/>
                <a:gd name="connsiteY24" fmla="*/ 4128157 h 4275461"/>
                <a:gd name="connsiteX25" fmla="*/ 650062 w 3619883"/>
                <a:gd name="connsiteY25" fmla="*/ 3951392 h 4275461"/>
                <a:gd name="connsiteX26" fmla="*/ 472277 w 3619883"/>
                <a:gd name="connsiteY26" fmla="*/ 3951392 h 4275461"/>
                <a:gd name="connsiteX27" fmla="*/ 472277 w 3619883"/>
                <a:gd name="connsiteY27" fmla="*/ 4128157 h 4275461"/>
                <a:gd name="connsiteX28" fmla="*/ 522650 w 3619883"/>
                <a:gd name="connsiteY28" fmla="*/ 4128157 h 4275461"/>
                <a:gd name="connsiteX29" fmla="*/ 573998 w 3619883"/>
                <a:gd name="connsiteY29" fmla="*/ 4275461 h 4275461"/>
                <a:gd name="connsiteX30" fmla="*/ 336164 w 3619883"/>
                <a:gd name="connsiteY30" fmla="*/ 4275461 h 4275461"/>
                <a:gd name="connsiteX31" fmla="*/ 294572 w 3619883"/>
                <a:gd name="connsiteY31" fmla="*/ 4128157 h 4275461"/>
                <a:gd name="connsiteX32" fmla="*/ 339106 w 3619883"/>
                <a:gd name="connsiteY32" fmla="*/ 4128157 h 4275461"/>
                <a:gd name="connsiteX33" fmla="*/ 339106 w 3619883"/>
                <a:gd name="connsiteY33" fmla="*/ 3951392 h 4275461"/>
                <a:gd name="connsiteX34" fmla="*/ 161321 w 3619883"/>
                <a:gd name="connsiteY34" fmla="*/ 3951392 h 4275461"/>
                <a:gd name="connsiteX35" fmla="*/ 161321 w 3619883"/>
                <a:gd name="connsiteY35" fmla="*/ 4128157 h 4275461"/>
                <a:gd name="connsiteX36" fmla="*/ 230914 w 3619883"/>
                <a:gd name="connsiteY36" fmla="*/ 4128157 h 4275461"/>
                <a:gd name="connsiteX37" fmla="*/ 189322 w 3619883"/>
                <a:gd name="connsiteY37" fmla="*/ 4275461 h 4275461"/>
                <a:gd name="connsiteX38" fmla="*/ 0 w 3619883"/>
                <a:gd name="connsiteY38" fmla="*/ 4275461 h 4275461"/>
                <a:gd name="connsiteX39" fmla="*/ 0 w 3619883"/>
                <a:gd name="connsiteY39" fmla="*/ 42229 h 4275461"/>
                <a:gd name="connsiteX40" fmla="*/ 42464 w 3619883"/>
                <a:gd name="connsiteY40" fmla="*/ 40518 h 4275461"/>
                <a:gd name="connsiteX41" fmla="*/ 137733 w 3619883"/>
                <a:gd name="connsiteY41" fmla="*/ 35355 h 4275461"/>
                <a:gd name="connsiteX42" fmla="*/ 270565 w 3619883"/>
                <a:gd name="connsiteY42" fmla="*/ 29759 h 4275461"/>
                <a:gd name="connsiteX43" fmla="*/ 479734 w 3619883"/>
                <a:gd name="connsiteY43" fmla="*/ 45455 h 4275461"/>
                <a:gd name="connsiteX44" fmla="*/ 524103 w 3619883"/>
                <a:gd name="connsiteY44" fmla="*/ 41625 h 4275461"/>
                <a:gd name="connsiteX45" fmla="*/ 624416 w 3619883"/>
                <a:gd name="connsiteY45" fmla="*/ 22696 h 4275461"/>
                <a:gd name="connsiteX46" fmla="*/ 657762 w 3619883"/>
                <a:gd name="connsiteY46" fmla="*/ 18351 h 4275461"/>
                <a:gd name="connsiteX47" fmla="*/ 690557 w 3619883"/>
                <a:gd name="connsiteY47" fmla="*/ 25792 h 4275461"/>
                <a:gd name="connsiteX48" fmla="*/ 745123 w 3619883"/>
                <a:gd name="connsiteY48" fmla="*/ 40157 h 4275461"/>
                <a:gd name="connsiteX49" fmla="*/ 789493 w 3619883"/>
                <a:gd name="connsiteY49" fmla="*/ 36327 h 4275461"/>
                <a:gd name="connsiteX50" fmla="*/ 854255 w 3619883"/>
                <a:gd name="connsiteY50" fmla="*/ 68887 h 4275461"/>
                <a:gd name="connsiteX51" fmla="*/ 897520 w 3619883"/>
                <a:gd name="connsiteY51" fmla="*/ 88629 h 4275461"/>
                <a:gd name="connsiteX52" fmla="*/ 940510 w 3619883"/>
                <a:gd name="connsiteY52" fmla="*/ 114265 h 4275461"/>
                <a:gd name="connsiteX53" fmla="*/ 1082712 w 3619883"/>
                <a:gd name="connsiteY53" fmla="*/ 144543 h 4275461"/>
                <a:gd name="connsiteX54" fmla="*/ 1205348 w 3619883"/>
                <a:gd name="connsiteY54" fmla="*/ 120753 h 4275461"/>
                <a:gd name="connsiteX55" fmla="*/ 1271764 w 3619883"/>
                <a:gd name="connsiteY55" fmla="*/ 117956 h 4275461"/>
                <a:gd name="connsiteX56" fmla="*/ 1315583 w 3619883"/>
                <a:gd name="connsiteY56" fmla="*/ 125912 h 4275461"/>
                <a:gd name="connsiteX57" fmla="*/ 1359125 w 3619883"/>
                <a:gd name="connsiteY57" fmla="*/ 139761 h 4275461"/>
                <a:gd name="connsiteX58" fmla="*/ 1391919 w 3619883"/>
                <a:gd name="connsiteY58" fmla="*/ 147202 h 4275461"/>
                <a:gd name="connsiteX59" fmla="*/ 1436563 w 3619883"/>
                <a:gd name="connsiteY59" fmla="*/ 137480 h 4275461"/>
                <a:gd name="connsiteX60" fmla="*/ 1471566 w 3619883"/>
                <a:gd name="connsiteY60" fmla="*/ 97777 h 4275461"/>
                <a:gd name="connsiteX61" fmla="*/ 1505739 w 3619883"/>
                <a:gd name="connsiteY61" fmla="*/ 75753 h 4275461"/>
                <a:gd name="connsiteX62" fmla="*/ 1590891 w 3619883"/>
                <a:gd name="connsiteY62" fmla="*/ 144702 h 4275461"/>
                <a:gd name="connsiteX63" fmla="*/ 1625616 w 3619883"/>
                <a:gd name="connsiteY63" fmla="*/ 110893 h 4275461"/>
                <a:gd name="connsiteX64" fmla="*/ 1658964 w 3619883"/>
                <a:gd name="connsiteY64" fmla="*/ 106547 h 4275461"/>
                <a:gd name="connsiteX65" fmla="*/ 1746598 w 3619883"/>
                <a:gd name="connsiteY65" fmla="*/ 122460 h 4275461"/>
                <a:gd name="connsiteX66" fmla="*/ 1811913 w 3619883"/>
                <a:gd name="connsiteY66" fmla="*/ 143234 h 4275461"/>
                <a:gd name="connsiteX67" fmla="*/ 1856557 w 3619883"/>
                <a:gd name="connsiteY67" fmla="*/ 133511 h 4275461"/>
                <a:gd name="connsiteX68" fmla="*/ 2066003 w 3619883"/>
                <a:gd name="connsiteY68" fmla="*/ 143313 h 4275461"/>
                <a:gd name="connsiteX69" fmla="*/ 2177615 w 3619883"/>
                <a:gd name="connsiteY69" fmla="*/ 119007 h 4275461"/>
                <a:gd name="connsiteX70" fmla="*/ 2255883 w 3619883"/>
                <a:gd name="connsiteY70" fmla="*/ 99047 h 4275461"/>
                <a:gd name="connsiteX71" fmla="*/ 2344622 w 3619883"/>
                <a:gd name="connsiteY71" fmla="*/ 91388 h 4275461"/>
                <a:gd name="connsiteX72" fmla="*/ 2455682 w 3619883"/>
                <a:gd name="connsiteY72" fmla="*/ 78869 h 4275461"/>
                <a:gd name="connsiteX73" fmla="*/ 2632609 w 3619883"/>
                <a:gd name="connsiteY73" fmla="*/ 75338 h 4275461"/>
                <a:gd name="connsiteX74" fmla="*/ 2742291 w 3619883"/>
                <a:gd name="connsiteY74" fmla="*/ 92282 h 4275461"/>
                <a:gd name="connsiteX75" fmla="*/ 2851974 w 3619883"/>
                <a:gd name="connsiteY75" fmla="*/ 109227 h 4275461"/>
                <a:gd name="connsiteX76" fmla="*/ 2907643 w 3619883"/>
                <a:gd name="connsiteY76" fmla="*/ 100020 h 4275461"/>
                <a:gd name="connsiteX77" fmla="*/ 2944022 w 3619883"/>
                <a:gd name="connsiteY77" fmla="*/ 30853 h 4275461"/>
                <a:gd name="connsiteX78" fmla="*/ 3022289 w 3619883"/>
                <a:gd name="connsiteY78" fmla="*/ 10893 h 4275461"/>
                <a:gd name="connsiteX79" fmla="*/ 3054807 w 3619883"/>
                <a:gd name="connsiteY79" fmla="*/ 24226 h 4275461"/>
                <a:gd name="connsiteX80" fmla="*/ 3141892 w 3619883"/>
                <a:gd name="connsiteY80" fmla="*/ 51925 h 4275461"/>
                <a:gd name="connsiteX81" fmla="*/ 3185711 w 3619883"/>
                <a:gd name="connsiteY81" fmla="*/ 59881 h 4275461"/>
                <a:gd name="connsiteX82" fmla="*/ 3219056 w 3619883"/>
                <a:gd name="connsiteY82" fmla="*/ 55536 h 4275461"/>
                <a:gd name="connsiteX83" fmla="*/ 3263425 w 3619883"/>
                <a:gd name="connsiteY83" fmla="*/ 51706 h 4275461"/>
                <a:gd name="connsiteX84" fmla="*/ 3296219 w 3619883"/>
                <a:gd name="connsiteY84" fmla="*/ 59147 h 4275461"/>
                <a:gd name="connsiteX85" fmla="*/ 3319094 w 3619883"/>
                <a:gd name="connsiteY85" fmla="*/ 42500 h 4275461"/>
                <a:gd name="connsiteX86" fmla="*/ 3420511 w 3619883"/>
                <a:gd name="connsiteY86" fmla="*/ 0 h 4275461"/>
                <a:gd name="connsiteX87" fmla="*/ 3453305 w 3619883"/>
                <a:gd name="connsiteY87" fmla="*/ 7440 h 4275461"/>
                <a:gd name="connsiteX88" fmla="*/ 3496571 w 3619883"/>
                <a:gd name="connsiteY88" fmla="*/ 27182 h 4275461"/>
                <a:gd name="connsiteX89" fmla="*/ 3602117 w 3619883"/>
                <a:gd name="connsiteY89" fmla="*/ 132521 h 4275461"/>
                <a:gd name="connsiteX90" fmla="*/ 3619883 w 3619883"/>
                <a:gd name="connsiteY90" fmla="*/ 140049 h 4275461"/>
                <a:gd name="connsiteX91" fmla="*/ 3619883 w 3619883"/>
                <a:gd name="connsiteY9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783235 w 3619883"/>
                <a:gd name="connsiteY19" fmla="*/ 4128157 h 4275461"/>
                <a:gd name="connsiteX20" fmla="*/ 829432 w 3619883"/>
                <a:gd name="connsiteY20" fmla="*/ 4275461 h 4275461"/>
                <a:gd name="connsiteX21" fmla="*/ 611484 w 3619883"/>
                <a:gd name="connsiteY21" fmla="*/ 4275461 h 4275461"/>
                <a:gd name="connsiteX22" fmla="*/ 621247 w 3619883"/>
                <a:gd name="connsiteY22" fmla="*/ 4128157 h 4275461"/>
                <a:gd name="connsiteX23" fmla="*/ 650062 w 3619883"/>
                <a:gd name="connsiteY23" fmla="*/ 4128157 h 4275461"/>
                <a:gd name="connsiteX24" fmla="*/ 650062 w 3619883"/>
                <a:gd name="connsiteY24" fmla="*/ 3951392 h 4275461"/>
                <a:gd name="connsiteX25" fmla="*/ 472277 w 3619883"/>
                <a:gd name="connsiteY25" fmla="*/ 3951392 h 4275461"/>
                <a:gd name="connsiteX26" fmla="*/ 472277 w 3619883"/>
                <a:gd name="connsiteY26" fmla="*/ 4128157 h 4275461"/>
                <a:gd name="connsiteX27" fmla="*/ 522650 w 3619883"/>
                <a:gd name="connsiteY27" fmla="*/ 4128157 h 4275461"/>
                <a:gd name="connsiteX28" fmla="*/ 573998 w 3619883"/>
                <a:gd name="connsiteY28" fmla="*/ 4275461 h 4275461"/>
                <a:gd name="connsiteX29" fmla="*/ 336164 w 3619883"/>
                <a:gd name="connsiteY29" fmla="*/ 4275461 h 4275461"/>
                <a:gd name="connsiteX30" fmla="*/ 294572 w 3619883"/>
                <a:gd name="connsiteY30" fmla="*/ 4128157 h 4275461"/>
                <a:gd name="connsiteX31" fmla="*/ 339106 w 3619883"/>
                <a:gd name="connsiteY31" fmla="*/ 4128157 h 4275461"/>
                <a:gd name="connsiteX32" fmla="*/ 339106 w 3619883"/>
                <a:gd name="connsiteY32" fmla="*/ 3951392 h 4275461"/>
                <a:gd name="connsiteX33" fmla="*/ 161321 w 3619883"/>
                <a:gd name="connsiteY33" fmla="*/ 3951392 h 4275461"/>
                <a:gd name="connsiteX34" fmla="*/ 161321 w 3619883"/>
                <a:gd name="connsiteY34" fmla="*/ 4128157 h 4275461"/>
                <a:gd name="connsiteX35" fmla="*/ 230914 w 3619883"/>
                <a:gd name="connsiteY35" fmla="*/ 4128157 h 4275461"/>
                <a:gd name="connsiteX36" fmla="*/ 189322 w 3619883"/>
                <a:gd name="connsiteY36" fmla="*/ 4275461 h 4275461"/>
                <a:gd name="connsiteX37" fmla="*/ 0 w 3619883"/>
                <a:gd name="connsiteY37" fmla="*/ 4275461 h 4275461"/>
                <a:gd name="connsiteX38" fmla="*/ 0 w 3619883"/>
                <a:gd name="connsiteY38" fmla="*/ 42229 h 4275461"/>
                <a:gd name="connsiteX39" fmla="*/ 42464 w 3619883"/>
                <a:gd name="connsiteY39" fmla="*/ 40518 h 4275461"/>
                <a:gd name="connsiteX40" fmla="*/ 137733 w 3619883"/>
                <a:gd name="connsiteY40" fmla="*/ 35355 h 4275461"/>
                <a:gd name="connsiteX41" fmla="*/ 270565 w 3619883"/>
                <a:gd name="connsiteY41" fmla="*/ 29759 h 4275461"/>
                <a:gd name="connsiteX42" fmla="*/ 479734 w 3619883"/>
                <a:gd name="connsiteY42" fmla="*/ 45455 h 4275461"/>
                <a:gd name="connsiteX43" fmla="*/ 524103 w 3619883"/>
                <a:gd name="connsiteY43" fmla="*/ 41625 h 4275461"/>
                <a:gd name="connsiteX44" fmla="*/ 624416 w 3619883"/>
                <a:gd name="connsiteY44" fmla="*/ 22696 h 4275461"/>
                <a:gd name="connsiteX45" fmla="*/ 657762 w 3619883"/>
                <a:gd name="connsiteY45" fmla="*/ 18351 h 4275461"/>
                <a:gd name="connsiteX46" fmla="*/ 690557 w 3619883"/>
                <a:gd name="connsiteY46" fmla="*/ 25792 h 4275461"/>
                <a:gd name="connsiteX47" fmla="*/ 745123 w 3619883"/>
                <a:gd name="connsiteY47" fmla="*/ 40157 h 4275461"/>
                <a:gd name="connsiteX48" fmla="*/ 789493 w 3619883"/>
                <a:gd name="connsiteY48" fmla="*/ 36327 h 4275461"/>
                <a:gd name="connsiteX49" fmla="*/ 854255 w 3619883"/>
                <a:gd name="connsiteY49" fmla="*/ 68887 h 4275461"/>
                <a:gd name="connsiteX50" fmla="*/ 897520 w 3619883"/>
                <a:gd name="connsiteY50" fmla="*/ 88629 h 4275461"/>
                <a:gd name="connsiteX51" fmla="*/ 940510 w 3619883"/>
                <a:gd name="connsiteY51" fmla="*/ 114265 h 4275461"/>
                <a:gd name="connsiteX52" fmla="*/ 1082712 w 3619883"/>
                <a:gd name="connsiteY52" fmla="*/ 144543 h 4275461"/>
                <a:gd name="connsiteX53" fmla="*/ 1205348 w 3619883"/>
                <a:gd name="connsiteY53" fmla="*/ 120753 h 4275461"/>
                <a:gd name="connsiteX54" fmla="*/ 1271764 w 3619883"/>
                <a:gd name="connsiteY54" fmla="*/ 117956 h 4275461"/>
                <a:gd name="connsiteX55" fmla="*/ 1315583 w 3619883"/>
                <a:gd name="connsiteY55" fmla="*/ 125912 h 4275461"/>
                <a:gd name="connsiteX56" fmla="*/ 1359125 w 3619883"/>
                <a:gd name="connsiteY56" fmla="*/ 139761 h 4275461"/>
                <a:gd name="connsiteX57" fmla="*/ 1391919 w 3619883"/>
                <a:gd name="connsiteY57" fmla="*/ 147202 h 4275461"/>
                <a:gd name="connsiteX58" fmla="*/ 1436563 w 3619883"/>
                <a:gd name="connsiteY58" fmla="*/ 137480 h 4275461"/>
                <a:gd name="connsiteX59" fmla="*/ 1471566 w 3619883"/>
                <a:gd name="connsiteY59" fmla="*/ 97777 h 4275461"/>
                <a:gd name="connsiteX60" fmla="*/ 1505739 w 3619883"/>
                <a:gd name="connsiteY60" fmla="*/ 75753 h 4275461"/>
                <a:gd name="connsiteX61" fmla="*/ 1590891 w 3619883"/>
                <a:gd name="connsiteY61" fmla="*/ 144702 h 4275461"/>
                <a:gd name="connsiteX62" fmla="*/ 1625616 w 3619883"/>
                <a:gd name="connsiteY62" fmla="*/ 110893 h 4275461"/>
                <a:gd name="connsiteX63" fmla="*/ 1658964 w 3619883"/>
                <a:gd name="connsiteY63" fmla="*/ 106547 h 4275461"/>
                <a:gd name="connsiteX64" fmla="*/ 1746598 w 3619883"/>
                <a:gd name="connsiteY64" fmla="*/ 122460 h 4275461"/>
                <a:gd name="connsiteX65" fmla="*/ 1811913 w 3619883"/>
                <a:gd name="connsiteY65" fmla="*/ 143234 h 4275461"/>
                <a:gd name="connsiteX66" fmla="*/ 1856557 w 3619883"/>
                <a:gd name="connsiteY66" fmla="*/ 133511 h 4275461"/>
                <a:gd name="connsiteX67" fmla="*/ 2066003 w 3619883"/>
                <a:gd name="connsiteY67" fmla="*/ 143313 h 4275461"/>
                <a:gd name="connsiteX68" fmla="*/ 2177615 w 3619883"/>
                <a:gd name="connsiteY68" fmla="*/ 119007 h 4275461"/>
                <a:gd name="connsiteX69" fmla="*/ 2255883 w 3619883"/>
                <a:gd name="connsiteY69" fmla="*/ 99047 h 4275461"/>
                <a:gd name="connsiteX70" fmla="*/ 2344622 w 3619883"/>
                <a:gd name="connsiteY70" fmla="*/ 91388 h 4275461"/>
                <a:gd name="connsiteX71" fmla="*/ 2455682 w 3619883"/>
                <a:gd name="connsiteY71" fmla="*/ 78869 h 4275461"/>
                <a:gd name="connsiteX72" fmla="*/ 2632609 w 3619883"/>
                <a:gd name="connsiteY72" fmla="*/ 75338 h 4275461"/>
                <a:gd name="connsiteX73" fmla="*/ 2742291 w 3619883"/>
                <a:gd name="connsiteY73" fmla="*/ 92282 h 4275461"/>
                <a:gd name="connsiteX74" fmla="*/ 2851974 w 3619883"/>
                <a:gd name="connsiteY74" fmla="*/ 109227 h 4275461"/>
                <a:gd name="connsiteX75" fmla="*/ 2907643 w 3619883"/>
                <a:gd name="connsiteY75" fmla="*/ 100020 h 4275461"/>
                <a:gd name="connsiteX76" fmla="*/ 2944022 w 3619883"/>
                <a:gd name="connsiteY76" fmla="*/ 30853 h 4275461"/>
                <a:gd name="connsiteX77" fmla="*/ 3022289 w 3619883"/>
                <a:gd name="connsiteY77" fmla="*/ 10893 h 4275461"/>
                <a:gd name="connsiteX78" fmla="*/ 3054807 w 3619883"/>
                <a:gd name="connsiteY78" fmla="*/ 24226 h 4275461"/>
                <a:gd name="connsiteX79" fmla="*/ 3141892 w 3619883"/>
                <a:gd name="connsiteY79" fmla="*/ 51925 h 4275461"/>
                <a:gd name="connsiteX80" fmla="*/ 3185711 w 3619883"/>
                <a:gd name="connsiteY80" fmla="*/ 59881 h 4275461"/>
                <a:gd name="connsiteX81" fmla="*/ 3219056 w 3619883"/>
                <a:gd name="connsiteY81" fmla="*/ 55536 h 4275461"/>
                <a:gd name="connsiteX82" fmla="*/ 3263425 w 3619883"/>
                <a:gd name="connsiteY82" fmla="*/ 51706 h 4275461"/>
                <a:gd name="connsiteX83" fmla="*/ 3296219 w 3619883"/>
                <a:gd name="connsiteY83" fmla="*/ 59147 h 4275461"/>
                <a:gd name="connsiteX84" fmla="*/ 3319094 w 3619883"/>
                <a:gd name="connsiteY84" fmla="*/ 42500 h 4275461"/>
                <a:gd name="connsiteX85" fmla="*/ 3420511 w 3619883"/>
                <a:gd name="connsiteY85" fmla="*/ 0 h 4275461"/>
                <a:gd name="connsiteX86" fmla="*/ 3453305 w 3619883"/>
                <a:gd name="connsiteY86" fmla="*/ 7440 h 4275461"/>
                <a:gd name="connsiteX87" fmla="*/ 3496571 w 3619883"/>
                <a:gd name="connsiteY87" fmla="*/ 27182 h 4275461"/>
                <a:gd name="connsiteX88" fmla="*/ 3602117 w 3619883"/>
                <a:gd name="connsiteY88" fmla="*/ 132521 h 4275461"/>
                <a:gd name="connsiteX89" fmla="*/ 3619883 w 3619883"/>
                <a:gd name="connsiteY89" fmla="*/ 140049 h 4275461"/>
                <a:gd name="connsiteX90" fmla="*/ 3619883 w 3619883"/>
                <a:gd name="connsiteY9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829432 w 3619883"/>
                <a:gd name="connsiteY19" fmla="*/ 4275461 h 4275461"/>
                <a:gd name="connsiteX20" fmla="*/ 611484 w 3619883"/>
                <a:gd name="connsiteY20" fmla="*/ 4275461 h 4275461"/>
                <a:gd name="connsiteX21" fmla="*/ 621247 w 3619883"/>
                <a:gd name="connsiteY21" fmla="*/ 4128157 h 4275461"/>
                <a:gd name="connsiteX22" fmla="*/ 650062 w 3619883"/>
                <a:gd name="connsiteY22" fmla="*/ 4128157 h 4275461"/>
                <a:gd name="connsiteX23" fmla="*/ 650062 w 3619883"/>
                <a:gd name="connsiteY23" fmla="*/ 3951392 h 4275461"/>
                <a:gd name="connsiteX24" fmla="*/ 472277 w 3619883"/>
                <a:gd name="connsiteY24" fmla="*/ 3951392 h 4275461"/>
                <a:gd name="connsiteX25" fmla="*/ 472277 w 3619883"/>
                <a:gd name="connsiteY25" fmla="*/ 4128157 h 4275461"/>
                <a:gd name="connsiteX26" fmla="*/ 522650 w 3619883"/>
                <a:gd name="connsiteY26" fmla="*/ 4128157 h 4275461"/>
                <a:gd name="connsiteX27" fmla="*/ 573998 w 3619883"/>
                <a:gd name="connsiteY27" fmla="*/ 4275461 h 4275461"/>
                <a:gd name="connsiteX28" fmla="*/ 336164 w 3619883"/>
                <a:gd name="connsiteY28" fmla="*/ 4275461 h 4275461"/>
                <a:gd name="connsiteX29" fmla="*/ 294572 w 3619883"/>
                <a:gd name="connsiteY29" fmla="*/ 4128157 h 4275461"/>
                <a:gd name="connsiteX30" fmla="*/ 339106 w 3619883"/>
                <a:gd name="connsiteY30" fmla="*/ 4128157 h 4275461"/>
                <a:gd name="connsiteX31" fmla="*/ 339106 w 3619883"/>
                <a:gd name="connsiteY31" fmla="*/ 3951392 h 4275461"/>
                <a:gd name="connsiteX32" fmla="*/ 161321 w 3619883"/>
                <a:gd name="connsiteY32" fmla="*/ 3951392 h 4275461"/>
                <a:gd name="connsiteX33" fmla="*/ 161321 w 3619883"/>
                <a:gd name="connsiteY33" fmla="*/ 4128157 h 4275461"/>
                <a:gd name="connsiteX34" fmla="*/ 230914 w 3619883"/>
                <a:gd name="connsiteY34" fmla="*/ 4128157 h 4275461"/>
                <a:gd name="connsiteX35" fmla="*/ 189322 w 3619883"/>
                <a:gd name="connsiteY35" fmla="*/ 4275461 h 4275461"/>
                <a:gd name="connsiteX36" fmla="*/ 0 w 3619883"/>
                <a:gd name="connsiteY36" fmla="*/ 4275461 h 4275461"/>
                <a:gd name="connsiteX37" fmla="*/ 0 w 3619883"/>
                <a:gd name="connsiteY37" fmla="*/ 42229 h 4275461"/>
                <a:gd name="connsiteX38" fmla="*/ 42464 w 3619883"/>
                <a:gd name="connsiteY38" fmla="*/ 40518 h 4275461"/>
                <a:gd name="connsiteX39" fmla="*/ 137733 w 3619883"/>
                <a:gd name="connsiteY39" fmla="*/ 35355 h 4275461"/>
                <a:gd name="connsiteX40" fmla="*/ 270565 w 3619883"/>
                <a:gd name="connsiteY40" fmla="*/ 29759 h 4275461"/>
                <a:gd name="connsiteX41" fmla="*/ 479734 w 3619883"/>
                <a:gd name="connsiteY41" fmla="*/ 45455 h 4275461"/>
                <a:gd name="connsiteX42" fmla="*/ 524103 w 3619883"/>
                <a:gd name="connsiteY42" fmla="*/ 41625 h 4275461"/>
                <a:gd name="connsiteX43" fmla="*/ 624416 w 3619883"/>
                <a:gd name="connsiteY43" fmla="*/ 22696 h 4275461"/>
                <a:gd name="connsiteX44" fmla="*/ 657762 w 3619883"/>
                <a:gd name="connsiteY44" fmla="*/ 18351 h 4275461"/>
                <a:gd name="connsiteX45" fmla="*/ 690557 w 3619883"/>
                <a:gd name="connsiteY45" fmla="*/ 25792 h 4275461"/>
                <a:gd name="connsiteX46" fmla="*/ 745123 w 3619883"/>
                <a:gd name="connsiteY46" fmla="*/ 40157 h 4275461"/>
                <a:gd name="connsiteX47" fmla="*/ 789493 w 3619883"/>
                <a:gd name="connsiteY47" fmla="*/ 36327 h 4275461"/>
                <a:gd name="connsiteX48" fmla="*/ 854255 w 3619883"/>
                <a:gd name="connsiteY48" fmla="*/ 68887 h 4275461"/>
                <a:gd name="connsiteX49" fmla="*/ 897520 w 3619883"/>
                <a:gd name="connsiteY49" fmla="*/ 88629 h 4275461"/>
                <a:gd name="connsiteX50" fmla="*/ 940510 w 3619883"/>
                <a:gd name="connsiteY50" fmla="*/ 114265 h 4275461"/>
                <a:gd name="connsiteX51" fmla="*/ 1082712 w 3619883"/>
                <a:gd name="connsiteY51" fmla="*/ 144543 h 4275461"/>
                <a:gd name="connsiteX52" fmla="*/ 1205348 w 3619883"/>
                <a:gd name="connsiteY52" fmla="*/ 120753 h 4275461"/>
                <a:gd name="connsiteX53" fmla="*/ 1271764 w 3619883"/>
                <a:gd name="connsiteY53" fmla="*/ 117956 h 4275461"/>
                <a:gd name="connsiteX54" fmla="*/ 1315583 w 3619883"/>
                <a:gd name="connsiteY54" fmla="*/ 125912 h 4275461"/>
                <a:gd name="connsiteX55" fmla="*/ 1359125 w 3619883"/>
                <a:gd name="connsiteY55" fmla="*/ 139761 h 4275461"/>
                <a:gd name="connsiteX56" fmla="*/ 1391919 w 3619883"/>
                <a:gd name="connsiteY56" fmla="*/ 147202 h 4275461"/>
                <a:gd name="connsiteX57" fmla="*/ 1436563 w 3619883"/>
                <a:gd name="connsiteY57" fmla="*/ 137480 h 4275461"/>
                <a:gd name="connsiteX58" fmla="*/ 1471566 w 3619883"/>
                <a:gd name="connsiteY58" fmla="*/ 97777 h 4275461"/>
                <a:gd name="connsiteX59" fmla="*/ 1505739 w 3619883"/>
                <a:gd name="connsiteY59" fmla="*/ 75753 h 4275461"/>
                <a:gd name="connsiteX60" fmla="*/ 1590891 w 3619883"/>
                <a:gd name="connsiteY60" fmla="*/ 144702 h 4275461"/>
                <a:gd name="connsiteX61" fmla="*/ 1625616 w 3619883"/>
                <a:gd name="connsiteY61" fmla="*/ 110893 h 4275461"/>
                <a:gd name="connsiteX62" fmla="*/ 1658964 w 3619883"/>
                <a:gd name="connsiteY62" fmla="*/ 106547 h 4275461"/>
                <a:gd name="connsiteX63" fmla="*/ 1746598 w 3619883"/>
                <a:gd name="connsiteY63" fmla="*/ 122460 h 4275461"/>
                <a:gd name="connsiteX64" fmla="*/ 1811913 w 3619883"/>
                <a:gd name="connsiteY64" fmla="*/ 143234 h 4275461"/>
                <a:gd name="connsiteX65" fmla="*/ 1856557 w 3619883"/>
                <a:gd name="connsiteY65" fmla="*/ 133511 h 4275461"/>
                <a:gd name="connsiteX66" fmla="*/ 2066003 w 3619883"/>
                <a:gd name="connsiteY66" fmla="*/ 143313 h 4275461"/>
                <a:gd name="connsiteX67" fmla="*/ 2177615 w 3619883"/>
                <a:gd name="connsiteY67" fmla="*/ 119007 h 4275461"/>
                <a:gd name="connsiteX68" fmla="*/ 2255883 w 3619883"/>
                <a:gd name="connsiteY68" fmla="*/ 99047 h 4275461"/>
                <a:gd name="connsiteX69" fmla="*/ 2344622 w 3619883"/>
                <a:gd name="connsiteY69" fmla="*/ 91388 h 4275461"/>
                <a:gd name="connsiteX70" fmla="*/ 2455682 w 3619883"/>
                <a:gd name="connsiteY70" fmla="*/ 78869 h 4275461"/>
                <a:gd name="connsiteX71" fmla="*/ 2632609 w 3619883"/>
                <a:gd name="connsiteY71" fmla="*/ 75338 h 4275461"/>
                <a:gd name="connsiteX72" fmla="*/ 2742291 w 3619883"/>
                <a:gd name="connsiteY72" fmla="*/ 92282 h 4275461"/>
                <a:gd name="connsiteX73" fmla="*/ 2851974 w 3619883"/>
                <a:gd name="connsiteY73" fmla="*/ 109227 h 4275461"/>
                <a:gd name="connsiteX74" fmla="*/ 2907643 w 3619883"/>
                <a:gd name="connsiteY74" fmla="*/ 100020 h 4275461"/>
                <a:gd name="connsiteX75" fmla="*/ 2944022 w 3619883"/>
                <a:gd name="connsiteY75" fmla="*/ 30853 h 4275461"/>
                <a:gd name="connsiteX76" fmla="*/ 3022289 w 3619883"/>
                <a:gd name="connsiteY76" fmla="*/ 10893 h 4275461"/>
                <a:gd name="connsiteX77" fmla="*/ 3054807 w 3619883"/>
                <a:gd name="connsiteY77" fmla="*/ 24226 h 4275461"/>
                <a:gd name="connsiteX78" fmla="*/ 3141892 w 3619883"/>
                <a:gd name="connsiteY78" fmla="*/ 51925 h 4275461"/>
                <a:gd name="connsiteX79" fmla="*/ 3185711 w 3619883"/>
                <a:gd name="connsiteY79" fmla="*/ 59881 h 4275461"/>
                <a:gd name="connsiteX80" fmla="*/ 3219056 w 3619883"/>
                <a:gd name="connsiteY80" fmla="*/ 55536 h 4275461"/>
                <a:gd name="connsiteX81" fmla="*/ 3263425 w 3619883"/>
                <a:gd name="connsiteY81" fmla="*/ 51706 h 4275461"/>
                <a:gd name="connsiteX82" fmla="*/ 3296219 w 3619883"/>
                <a:gd name="connsiteY82" fmla="*/ 59147 h 4275461"/>
                <a:gd name="connsiteX83" fmla="*/ 3319094 w 3619883"/>
                <a:gd name="connsiteY83" fmla="*/ 42500 h 4275461"/>
                <a:gd name="connsiteX84" fmla="*/ 3420511 w 3619883"/>
                <a:gd name="connsiteY84" fmla="*/ 0 h 4275461"/>
                <a:gd name="connsiteX85" fmla="*/ 3453305 w 3619883"/>
                <a:gd name="connsiteY85" fmla="*/ 7440 h 4275461"/>
                <a:gd name="connsiteX86" fmla="*/ 3496571 w 3619883"/>
                <a:gd name="connsiteY86" fmla="*/ 27182 h 4275461"/>
                <a:gd name="connsiteX87" fmla="*/ 3602117 w 3619883"/>
                <a:gd name="connsiteY87" fmla="*/ 132521 h 4275461"/>
                <a:gd name="connsiteX88" fmla="*/ 3619883 w 3619883"/>
                <a:gd name="connsiteY88" fmla="*/ 140049 h 4275461"/>
                <a:gd name="connsiteX89" fmla="*/ 3619883 w 3619883"/>
                <a:gd name="connsiteY8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650062 w 3619883"/>
                <a:gd name="connsiteY21" fmla="*/ 4128157 h 4275461"/>
                <a:gd name="connsiteX22" fmla="*/ 650062 w 3619883"/>
                <a:gd name="connsiteY22" fmla="*/ 3951392 h 4275461"/>
                <a:gd name="connsiteX23" fmla="*/ 472277 w 3619883"/>
                <a:gd name="connsiteY23" fmla="*/ 3951392 h 4275461"/>
                <a:gd name="connsiteX24" fmla="*/ 472277 w 3619883"/>
                <a:gd name="connsiteY24" fmla="*/ 4128157 h 4275461"/>
                <a:gd name="connsiteX25" fmla="*/ 522650 w 3619883"/>
                <a:gd name="connsiteY25" fmla="*/ 4128157 h 4275461"/>
                <a:gd name="connsiteX26" fmla="*/ 573998 w 3619883"/>
                <a:gd name="connsiteY26" fmla="*/ 4275461 h 4275461"/>
                <a:gd name="connsiteX27" fmla="*/ 336164 w 3619883"/>
                <a:gd name="connsiteY27" fmla="*/ 4275461 h 4275461"/>
                <a:gd name="connsiteX28" fmla="*/ 294572 w 3619883"/>
                <a:gd name="connsiteY28" fmla="*/ 4128157 h 4275461"/>
                <a:gd name="connsiteX29" fmla="*/ 339106 w 3619883"/>
                <a:gd name="connsiteY29" fmla="*/ 4128157 h 4275461"/>
                <a:gd name="connsiteX30" fmla="*/ 339106 w 3619883"/>
                <a:gd name="connsiteY30" fmla="*/ 3951392 h 4275461"/>
                <a:gd name="connsiteX31" fmla="*/ 161321 w 3619883"/>
                <a:gd name="connsiteY31" fmla="*/ 3951392 h 4275461"/>
                <a:gd name="connsiteX32" fmla="*/ 161321 w 3619883"/>
                <a:gd name="connsiteY32" fmla="*/ 4128157 h 4275461"/>
                <a:gd name="connsiteX33" fmla="*/ 230914 w 3619883"/>
                <a:gd name="connsiteY33" fmla="*/ 4128157 h 4275461"/>
                <a:gd name="connsiteX34" fmla="*/ 189322 w 3619883"/>
                <a:gd name="connsiteY34" fmla="*/ 4275461 h 4275461"/>
                <a:gd name="connsiteX35" fmla="*/ 0 w 3619883"/>
                <a:gd name="connsiteY35" fmla="*/ 4275461 h 4275461"/>
                <a:gd name="connsiteX36" fmla="*/ 0 w 3619883"/>
                <a:gd name="connsiteY36" fmla="*/ 42229 h 4275461"/>
                <a:gd name="connsiteX37" fmla="*/ 42464 w 3619883"/>
                <a:gd name="connsiteY37" fmla="*/ 40518 h 4275461"/>
                <a:gd name="connsiteX38" fmla="*/ 137733 w 3619883"/>
                <a:gd name="connsiteY38" fmla="*/ 35355 h 4275461"/>
                <a:gd name="connsiteX39" fmla="*/ 270565 w 3619883"/>
                <a:gd name="connsiteY39" fmla="*/ 29759 h 4275461"/>
                <a:gd name="connsiteX40" fmla="*/ 479734 w 3619883"/>
                <a:gd name="connsiteY40" fmla="*/ 45455 h 4275461"/>
                <a:gd name="connsiteX41" fmla="*/ 524103 w 3619883"/>
                <a:gd name="connsiteY41" fmla="*/ 41625 h 4275461"/>
                <a:gd name="connsiteX42" fmla="*/ 624416 w 3619883"/>
                <a:gd name="connsiteY42" fmla="*/ 22696 h 4275461"/>
                <a:gd name="connsiteX43" fmla="*/ 657762 w 3619883"/>
                <a:gd name="connsiteY43" fmla="*/ 18351 h 4275461"/>
                <a:gd name="connsiteX44" fmla="*/ 690557 w 3619883"/>
                <a:gd name="connsiteY44" fmla="*/ 25792 h 4275461"/>
                <a:gd name="connsiteX45" fmla="*/ 745123 w 3619883"/>
                <a:gd name="connsiteY45" fmla="*/ 40157 h 4275461"/>
                <a:gd name="connsiteX46" fmla="*/ 789493 w 3619883"/>
                <a:gd name="connsiteY46" fmla="*/ 36327 h 4275461"/>
                <a:gd name="connsiteX47" fmla="*/ 854255 w 3619883"/>
                <a:gd name="connsiteY47" fmla="*/ 68887 h 4275461"/>
                <a:gd name="connsiteX48" fmla="*/ 897520 w 3619883"/>
                <a:gd name="connsiteY48" fmla="*/ 88629 h 4275461"/>
                <a:gd name="connsiteX49" fmla="*/ 940510 w 3619883"/>
                <a:gd name="connsiteY49" fmla="*/ 114265 h 4275461"/>
                <a:gd name="connsiteX50" fmla="*/ 1082712 w 3619883"/>
                <a:gd name="connsiteY50" fmla="*/ 144543 h 4275461"/>
                <a:gd name="connsiteX51" fmla="*/ 1205348 w 3619883"/>
                <a:gd name="connsiteY51" fmla="*/ 120753 h 4275461"/>
                <a:gd name="connsiteX52" fmla="*/ 1271764 w 3619883"/>
                <a:gd name="connsiteY52" fmla="*/ 117956 h 4275461"/>
                <a:gd name="connsiteX53" fmla="*/ 1315583 w 3619883"/>
                <a:gd name="connsiteY53" fmla="*/ 125912 h 4275461"/>
                <a:gd name="connsiteX54" fmla="*/ 1359125 w 3619883"/>
                <a:gd name="connsiteY54" fmla="*/ 139761 h 4275461"/>
                <a:gd name="connsiteX55" fmla="*/ 1391919 w 3619883"/>
                <a:gd name="connsiteY55" fmla="*/ 147202 h 4275461"/>
                <a:gd name="connsiteX56" fmla="*/ 1436563 w 3619883"/>
                <a:gd name="connsiteY56" fmla="*/ 137480 h 4275461"/>
                <a:gd name="connsiteX57" fmla="*/ 1471566 w 3619883"/>
                <a:gd name="connsiteY57" fmla="*/ 97777 h 4275461"/>
                <a:gd name="connsiteX58" fmla="*/ 1505739 w 3619883"/>
                <a:gd name="connsiteY58" fmla="*/ 75753 h 4275461"/>
                <a:gd name="connsiteX59" fmla="*/ 1590891 w 3619883"/>
                <a:gd name="connsiteY59" fmla="*/ 144702 h 4275461"/>
                <a:gd name="connsiteX60" fmla="*/ 1625616 w 3619883"/>
                <a:gd name="connsiteY60" fmla="*/ 110893 h 4275461"/>
                <a:gd name="connsiteX61" fmla="*/ 1658964 w 3619883"/>
                <a:gd name="connsiteY61" fmla="*/ 106547 h 4275461"/>
                <a:gd name="connsiteX62" fmla="*/ 1746598 w 3619883"/>
                <a:gd name="connsiteY62" fmla="*/ 122460 h 4275461"/>
                <a:gd name="connsiteX63" fmla="*/ 1811913 w 3619883"/>
                <a:gd name="connsiteY63" fmla="*/ 143234 h 4275461"/>
                <a:gd name="connsiteX64" fmla="*/ 1856557 w 3619883"/>
                <a:gd name="connsiteY64" fmla="*/ 133511 h 4275461"/>
                <a:gd name="connsiteX65" fmla="*/ 2066003 w 3619883"/>
                <a:gd name="connsiteY65" fmla="*/ 143313 h 4275461"/>
                <a:gd name="connsiteX66" fmla="*/ 2177615 w 3619883"/>
                <a:gd name="connsiteY66" fmla="*/ 119007 h 4275461"/>
                <a:gd name="connsiteX67" fmla="*/ 2255883 w 3619883"/>
                <a:gd name="connsiteY67" fmla="*/ 99047 h 4275461"/>
                <a:gd name="connsiteX68" fmla="*/ 2344622 w 3619883"/>
                <a:gd name="connsiteY68" fmla="*/ 91388 h 4275461"/>
                <a:gd name="connsiteX69" fmla="*/ 2455682 w 3619883"/>
                <a:gd name="connsiteY69" fmla="*/ 78869 h 4275461"/>
                <a:gd name="connsiteX70" fmla="*/ 2632609 w 3619883"/>
                <a:gd name="connsiteY70" fmla="*/ 75338 h 4275461"/>
                <a:gd name="connsiteX71" fmla="*/ 2742291 w 3619883"/>
                <a:gd name="connsiteY71" fmla="*/ 92282 h 4275461"/>
                <a:gd name="connsiteX72" fmla="*/ 2851974 w 3619883"/>
                <a:gd name="connsiteY72" fmla="*/ 109227 h 4275461"/>
                <a:gd name="connsiteX73" fmla="*/ 2907643 w 3619883"/>
                <a:gd name="connsiteY73" fmla="*/ 100020 h 4275461"/>
                <a:gd name="connsiteX74" fmla="*/ 2944022 w 3619883"/>
                <a:gd name="connsiteY74" fmla="*/ 30853 h 4275461"/>
                <a:gd name="connsiteX75" fmla="*/ 3022289 w 3619883"/>
                <a:gd name="connsiteY75" fmla="*/ 10893 h 4275461"/>
                <a:gd name="connsiteX76" fmla="*/ 3054807 w 3619883"/>
                <a:gd name="connsiteY76" fmla="*/ 24226 h 4275461"/>
                <a:gd name="connsiteX77" fmla="*/ 3141892 w 3619883"/>
                <a:gd name="connsiteY77" fmla="*/ 51925 h 4275461"/>
                <a:gd name="connsiteX78" fmla="*/ 3185711 w 3619883"/>
                <a:gd name="connsiteY78" fmla="*/ 59881 h 4275461"/>
                <a:gd name="connsiteX79" fmla="*/ 3219056 w 3619883"/>
                <a:gd name="connsiteY79" fmla="*/ 55536 h 4275461"/>
                <a:gd name="connsiteX80" fmla="*/ 3263425 w 3619883"/>
                <a:gd name="connsiteY80" fmla="*/ 51706 h 4275461"/>
                <a:gd name="connsiteX81" fmla="*/ 3296219 w 3619883"/>
                <a:gd name="connsiteY81" fmla="*/ 59147 h 4275461"/>
                <a:gd name="connsiteX82" fmla="*/ 3319094 w 3619883"/>
                <a:gd name="connsiteY82" fmla="*/ 42500 h 4275461"/>
                <a:gd name="connsiteX83" fmla="*/ 3420511 w 3619883"/>
                <a:gd name="connsiteY83" fmla="*/ 0 h 4275461"/>
                <a:gd name="connsiteX84" fmla="*/ 3453305 w 3619883"/>
                <a:gd name="connsiteY84" fmla="*/ 7440 h 4275461"/>
                <a:gd name="connsiteX85" fmla="*/ 3496571 w 3619883"/>
                <a:gd name="connsiteY85" fmla="*/ 27182 h 4275461"/>
                <a:gd name="connsiteX86" fmla="*/ 3602117 w 3619883"/>
                <a:gd name="connsiteY86" fmla="*/ 132521 h 4275461"/>
                <a:gd name="connsiteX87" fmla="*/ 3619883 w 3619883"/>
                <a:gd name="connsiteY87" fmla="*/ 140049 h 4275461"/>
                <a:gd name="connsiteX88" fmla="*/ 3619883 w 3619883"/>
                <a:gd name="connsiteY8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650062 w 3619883"/>
                <a:gd name="connsiteY21" fmla="*/ 3951392 h 4275461"/>
                <a:gd name="connsiteX22" fmla="*/ 472277 w 3619883"/>
                <a:gd name="connsiteY22" fmla="*/ 3951392 h 4275461"/>
                <a:gd name="connsiteX23" fmla="*/ 472277 w 3619883"/>
                <a:gd name="connsiteY23" fmla="*/ 4128157 h 4275461"/>
                <a:gd name="connsiteX24" fmla="*/ 522650 w 3619883"/>
                <a:gd name="connsiteY24" fmla="*/ 4128157 h 4275461"/>
                <a:gd name="connsiteX25" fmla="*/ 573998 w 3619883"/>
                <a:gd name="connsiteY25" fmla="*/ 4275461 h 4275461"/>
                <a:gd name="connsiteX26" fmla="*/ 336164 w 3619883"/>
                <a:gd name="connsiteY26" fmla="*/ 4275461 h 4275461"/>
                <a:gd name="connsiteX27" fmla="*/ 294572 w 3619883"/>
                <a:gd name="connsiteY27" fmla="*/ 4128157 h 4275461"/>
                <a:gd name="connsiteX28" fmla="*/ 339106 w 3619883"/>
                <a:gd name="connsiteY28" fmla="*/ 4128157 h 4275461"/>
                <a:gd name="connsiteX29" fmla="*/ 339106 w 3619883"/>
                <a:gd name="connsiteY29" fmla="*/ 3951392 h 4275461"/>
                <a:gd name="connsiteX30" fmla="*/ 161321 w 3619883"/>
                <a:gd name="connsiteY30" fmla="*/ 3951392 h 4275461"/>
                <a:gd name="connsiteX31" fmla="*/ 161321 w 3619883"/>
                <a:gd name="connsiteY31" fmla="*/ 4128157 h 4275461"/>
                <a:gd name="connsiteX32" fmla="*/ 230914 w 3619883"/>
                <a:gd name="connsiteY32" fmla="*/ 4128157 h 4275461"/>
                <a:gd name="connsiteX33" fmla="*/ 189322 w 3619883"/>
                <a:gd name="connsiteY33" fmla="*/ 4275461 h 4275461"/>
                <a:gd name="connsiteX34" fmla="*/ 0 w 3619883"/>
                <a:gd name="connsiteY34" fmla="*/ 4275461 h 4275461"/>
                <a:gd name="connsiteX35" fmla="*/ 0 w 3619883"/>
                <a:gd name="connsiteY35" fmla="*/ 42229 h 4275461"/>
                <a:gd name="connsiteX36" fmla="*/ 42464 w 3619883"/>
                <a:gd name="connsiteY36" fmla="*/ 40518 h 4275461"/>
                <a:gd name="connsiteX37" fmla="*/ 137733 w 3619883"/>
                <a:gd name="connsiteY37" fmla="*/ 35355 h 4275461"/>
                <a:gd name="connsiteX38" fmla="*/ 270565 w 3619883"/>
                <a:gd name="connsiteY38" fmla="*/ 29759 h 4275461"/>
                <a:gd name="connsiteX39" fmla="*/ 479734 w 3619883"/>
                <a:gd name="connsiteY39" fmla="*/ 45455 h 4275461"/>
                <a:gd name="connsiteX40" fmla="*/ 524103 w 3619883"/>
                <a:gd name="connsiteY40" fmla="*/ 41625 h 4275461"/>
                <a:gd name="connsiteX41" fmla="*/ 624416 w 3619883"/>
                <a:gd name="connsiteY41" fmla="*/ 22696 h 4275461"/>
                <a:gd name="connsiteX42" fmla="*/ 657762 w 3619883"/>
                <a:gd name="connsiteY42" fmla="*/ 18351 h 4275461"/>
                <a:gd name="connsiteX43" fmla="*/ 690557 w 3619883"/>
                <a:gd name="connsiteY43" fmla="*/ 25792 h 4275461"/>
                <a:gd name="connsiteX44" fmla="*/ 745123 w 3619883"/>
                <a:gd name="connsiteY44" fmla="*/ 40157 h 4275461"/>
                <a:gd name="connsiteX45" fmla="*/ 789493 w 3619883"/>
                <a:gd name="connsiteY45" fmla="*/ 36327 h 4275461"/>
                <a:gd name="connsiteX46" fmla="*/ 854255 w 3619883"/>
                <a:gd name="connsiteY46" fmla="*/ 68887 h 4275461"/>
                <a:gd name="connsiteX47" fmla="*/ 897520 w 3619883"/>
                <a:gd name="connsiteY47" fmla="*/ 88629 h 4275461"/>
                <a:gd name="connsiteX48" fmla="*/ 940510 w 3619883"/>
                <a:gd name="connsiteY48" fmla="*/ 114265 h 4275461"/>
                <a:gd name="connsiteX49" fmla="*/ 1082712 w 3619883"/>
                <a:gd name="connsiteY49" fmla="*/ 144543 h 4275461"/>
                <a:gd name="connsiteX50" fmla="*/ 1205348 w 3619883"/>
                <a:gd name="connsiteY50" fmla="*/ 120753 h 4275461"/>
                <a:gd name="connsiteX51" fmla="*/ 1271764 w 3619883"/>
                <a:gd name="connsiteY51" fmla="*/ 117956 h 4275461"/>
                <a:gd name="connsiteX52" fmla="*/ 1315583 w 3619883"/>
                <a:gd name="connsiteY52" fmla="*/ 125912 h 4275461"/>
                <a:gd name="connsiteX53" fmla="*/ 1359125 w 3619883"/>
                <a:gd name="connsiteY53" fmla="*/ 139761 h 4275461"/>
                <a:gd name="connsiteX54" fmla="*/ 1391919 w 3619883"/>
                <a:gd name="connsiteY54" fmla="*/ 147202 h 4275461"/>
                <a:gd name="connsiteX55" fmla="*/ 1436563 w 3619883"/>
                <a:gd name="connsiteY55" fmla="*/ 137480 h 4275461"/>
                <a:gd name="connsiteX56" fmla="*/ 1471566 w 3619883"/>
                <a:gd name="connsiteY56" fmla="*/ 97777 h 4275461"/>
                <a:gd name="connsiteX57" fmla="*/ 1505739 w 3619883"/>
                <a:gd name="connsiteY57" fmla="*/ 75753 h 4275461"/>
                <a:gd name="connsiteX58" fmla="*/ 1590891 w 3619883"/>
                <a:gd name="connsiteY58" fmla="*/ 144702 h 4275461"/>
                <a:gd name="connsiteX59" fmla="*/ 1625616 w 3619883"/>
                <a:gd name="connsiteY59" fmla="*/ 110893 h 4275461"/>
                <a:gd name="connsiteX60" fmla="*/ 1658964 w 3619883"/>
                <a:gd name="connsiteY60" fmla="*/ 106547 h 4275461"/>
                <a:gd name="connsiteX61" fmla="*/ 1746598 w 3619883"/>
                <a:gd name="connsiteY61" fmla="*/ 122460 h 4275461"/>
                <a:gd name="connsiteX62" fmla="*/ 1811913 w 3619883"/>
                <a:gd name="connsiteY62" fmla="*/ 143234 h 4275461"/>
                <a:gd name="connsiteX63" fmla="*/ 1856557 w 3619883"/>
                <a:gd name="connsiteY63" fmla="*/ 133511 h 4275461"/>
                <a:gd name="connsiteX64" fmla="*/ 2066003 w 3619883"/>
                <a:gd name="connsiteY64" fmla="*/ 143313 h 4275461"/>
                <a:gd name="connsiteX65" fmla="*/ 2177615 w 3619883"/>
                <a:gd name="connsiteY65" fmla="*/ 119007 h 4275461"/>
                <a:gd name="connsiteX66" fmla="*/ 2255883 w 3619883"/>
                <a:gd name="connsiteY66" fmla="*/ 99047 h 4275461"/>
                <a:gd name="connsiteX67" fmla="*/ 2344622 w 3619883"/>
                <a:gd name="connsiteY67" fmla="*/ 91388 h 4275461"/>
                <a:gd name="connsiteX68" fmla="*/ 2455682 w 3619883"/>
                <a:gd name="connsiteY68" fmla="*/ 78869 h 4275461"/>
                <a:gd name="connsiteX69" fmla="*/ 2632609 w 3619883"/>
                <a:gd name="connsiteY69" fmla="*/ 75338 h 4275461"/>
                <a:gd name="connsiteX70" fmla="*/ 2742291 w 3619883"/>
                <a:gd name="connsiteY70" fmla="*/ 92282 h 4275461"/>
                <a:gd name="connsiteX71" fmla="*/ 2851974 w 3619883"/>
                <a:gd name="connsiteY71" fmla="*/ 109227 h 4275461"/>
                <a:gd name="connsiteX72" fmla="*/ 2907643 w 3619883"/>
                <a:gd name="connsiteY72" fmla="*/ 100020 h 4275461"/>
                <a:gd name="connsiteX73" fmla="*/ 2944022 w 3619883"/>
                <a:gd name="connsiteY73" fmla="*/ 30853 h 4275461"/>
                <a:gd name="connsiteX74" fmla="*/ 3022289 w 3619883"/>
                <a:gd name="connsiteY74" fmla="*/ 10893 h 4275461"/>
                <a:gd name="connsiteX75" fmla="*/ 3054807 w 3619883"/>
                <a:gd name="connsiteY75" fmla="*/ 24226 h 4275461"/>
                <a:gd name="connsiteX76" fmla="*/ 3141892 w 3619883"/>
                <a:gd name="connsiteY76" fmla="*/ 51925 h 4275461"/>
                <a:gd name="connsiteX77" fmla="*/ 3185711 w 3619883"/>
                <a:gd name="connsiteY77" fmla="*/ 59881 h 4275461"/>
                <a:gd name="connsiteX78" fmla="*/ 3219056 w 3619883"/>
                <a:gd name="connsiteY78" fmla="*/ 55536 h 4275461"/>
                <a:gd name="connsiteX79" fmla="*/ 3263425 w 3619883"/>
                <a:gd name="connsiteY79" fmla="*/ 51706 h 4275461"/>
                <a:gd name="connsiteX80" fmla="*/ 3296219 w 3619883"/>
                <a:gd name="connsiteY80" fmla="*/ 59147 h 4275461"/>
                <a:gd name="connsiteX81" fmla="*/ 3319094 w 3619883"/>
                <a:gd name="connsiteY81" fmla="*/ 42500 h 4275461"/>
                <a:gd name="connsiteX82" fmla="*/ 3420511 w 3619883"/>
                <a:gd name="connsiteY82" fmla="*/ 0 h 4275461"/>
                <a:gd name="connsiteX83" fmla="*/ 3453305 w 3619883"/>
                <a:gd name="connsiteY83" fmla="*/ 7440 h 4275461"/>
                <a:gd name="connsiteX84" fmla="*/ 3496571 w 3619883"/>
                <a:gd name="connsiteY84" fmla="*/ 27182 h 4275461"/>
                <a:gd name="connsiteX85" fmla="*/ 3602117 w 3619883"/>
                <a:gd name="connsiteY85" fmla="*/ 132521 h 4275461"/>
                <a:gd name="connsiteX86" fmla="*/ 3619883 w 3619883"/>
                <a:gd name="connsiteY86" fmla="*/ 140049 h 4275461"/>
                <a:gd name="connsiteX87" fmla="*/ 3619883 w 3619883"/>
                <a:gd name="connsiteY8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472277 w 3619883"/>
                <a:gd name="connsiteY21" fmla="*/ 3951392 h 4275461"/>
                <a:gd name="connsiteX22" fmla="*/ 472277 w 3619883"/>
                <a:gd name="connsiteY22" fmla="*/ 4128157 h 4275461"/>
                <a:gd name="connsiteX23" fmla="*/ 522650 w 3619883"/>
                <a:gd name="connsiteY23" fmla="*/ 4128157 h 4275461"/>
                <a:gd name="connsiteX24" fmla="*/ 573998 w 3619883"/>
                <a:gd name="connsiteY24" fmla="*/ 4275461 h 4275461"/>
                <a:gd name="connsiteX25" fmla="*/ 336164 w 3619883"/>
                <a:gd name="connsiteY25" fmla="*/ 4275461 h 4275461"/>
                <a:gd name="connsiteX26" fmla="*/ 294572 w 3619883"/>
                <a:gd name="connsiteY26" fmla="*/ 4128157 h 4275461"/>
                <a:gd name="connsiteX27" fmla="*/ 339106 w 3619883"/>
                <a:gd name="connsiteY27" fmla="*/ 4128157 h 4275461"/>
                <a:gd name="connsiteX28" fmla="*/ 339106 w 3619883"/>
                <a:gd name="connsiteY28" fmla="*/ 3951392 h 4275461"/>
                <a:gd name="connsiteX29" fmla="*/ 161321 w 3619883"/>
                <a:gd name="connsiteY29" fmla="*/ 3951392 h 4275461"/>
                <a:gd name="connsiteX30" fmla="*/ 161321 w 3619883"/>
                <a:gd name="connsiteY30" fmla="*/ 4128157 h 4275461"/>
                <a:gd name="connsiteX31" fmla="*/ 230914 w 3619883"/>
                <a:gd name="connsiteY31" fmla="*/ 4128157 h 4275461"/>
                <a:gd name="connsiteX32" fmla="*/ 189322 w 3619883"/>
                <a:gd name="connsiteY32" fmla="*/ 4275461 h 4275461"/>
                <a:gd name="connsiteX33" fmla="*/ 0 w 3619883"/>
                <a:gd name="connsiteY33" fmla="*/ 4275461 h 4275461"/>
                <a:gd name="connsiteX34" fmla="*/ 0 w 3619883"/>
                <a:gd name="connsiteY34" fmla="*/ 42229 h 4275461"/>
                <a:gd name="connsiteX35" fmla="*/ 42464 w 3619883"/>
                <a:gd name="connsiteY35" fmla="*/ 40518 h 4275461"/>
                <a:gd name="connsiteX36" fmla="*/ 137733 w 3619883"/>
                <a:gd name="connsiteY36" fmla="*/ 35355 h 4275461"/>
                <a:gd name="connsiteX37" fmla="*/ 270565 w 3619883"/>
                <a:gd name="connsiteY37" fmla="*/ 29759 h 4275461"/>
                <a:gd name="connsiteX38" fmla="*/ 479734 w 3619883"/>
                <a:gd name="connsiteY38" fmla="*/ 45455 h 4275461"/>
                <a:gd name="connsiteX39" fmla="*/ 524103 w 3619883"/>
                <a:gd name="connsiteY39" fmla="*/ 41625 h 4275461"/>
                <a:gd name="connsiteX40" fmla="*/ 624416 w 3619883"/>
                <a:gd name="connsiteY40" fmla="*/ 22696 h 4275461"/>
                <a:gd name="connsiteX41" fmla="*/ 657762 w 3619883"/>
                <a:gd name="connsiteY41" fmla="*/ 18351 h 4275461"/>
                <a:gd name="connsiteX42" fmla="*/ 690557 w 3619883"/>
                <a:gd name="connsiteY42" fmla="*/ 25792 h 4275461"/>
                <a:gd name="connsiteX43" fmla="*/ 745123 w 3619883"/>
                <a:gd name="connsiteY43" fmla="*/ 40157 h 4275461"/>
                <a:gd name="connsiteX44" fmla="*/ 789493 w 3619883"/>
                <a:gd name="connsiteY44" fmla="*/ 36327 h 4275461"/>
                <a:gd name="connsiteX45" fmla="*/ 854255 w 3619883"/>
                <a:gd name="connsiteY45" fmla="*/ 68887 h 4275461"/>
                <a:gd name="connsiteX46" fmla="*/ 897520 w 3619883"/>
                <a:gd name="connsiteY46" fmla="*/ 88629 h 4275461"/>
                <a:gd name="connsiteX47" fmla="*/ 940510 w 3619883"/>
                <a:gd name="connsiteY47" fmla="*/ 114265 h 4275461"/>
                <a:gd name="connsiteX48" fmla="*/ 1082712 w 3619883"/>
                <a:gd name="connsiteY48" fmla="*/ 144543 h 4275461"/>
                <a:gd name="connsiteX49" fmla="*/ 1205348 w 3619883"/>
                <a:gd name="connsiteY49" fmla="*/ 120753 h 4275461"/>
                <a:gd name="connsiteX50" fmla="*/ 1271764 w 3619883"/>
                <a:gd name="connsiteY50" fmla="*/ 117956 h 4275461"/>
                <a:gd name="connsiteX51" fmla="*/ 1315583 w 3619883"/>
                <a:gd name="connsiteY51" fmla="*/ 125912 h 4275461"/>
                <a:gd name="connsiteX52" fmla="*/ 1359125 w 3619883"/>
                <a:gd name="connsiteY52" fmla="*/ 139761 h 4275461"/>
                <a:gd name="connsiteX53" fmla="*/ 1391919 w 3619883"/>
                <a:gd name="connsiteY53" fmla="*/ 147202 h 4275461"/>
                <a:gd name="connsiteX54" fmla="*/ 1436563 w 3619883"/>
                <a:gd name="connsiteY54" fmla="*/ 137480 h 4275461"/>
                <a:gd name="connsiteX55" fmla="*/ 1471566 w 3619883"/>
                <a:gd name="connsiteY55" fmla="*/ 97777 h 4275461"/>
                <a:gd name="connsiteX56" fmla="*/ 1505739 w 3619883"/>
                <a:gd name="connsiteY56" fmla="*/ 75753 h 4275461"/>
                <a:gd name="connsiteX57" fmla="*/ 1590891 w 3619883"/>
                <a:gd name="connsiteY57" fmla="*/ 144702 h 4275461"/>
                <a:gd name="connsiteX58" fmla="*/ 1625616 w 3619883"/>
                <a:gd name="connsiteY58" fmla="*/ 110893 h 4275461"/>
                <a:gd name="connsiteX59" fmla="*/ 1658964 w 3619883"/>
                <a:gd name="connsiteY59" fmla="*/ 106547 h 4275461"/>
                <a:gd name="connsiteX60" fmla="*/ 1746598 w 3619883"/>
                <a:gd name="connsiteY60" fmla="*/ 122460 h 4275461"/>
                <a:gd name="connsiteX61" fmla="*/ 1811913 w 3619883"/>
                <a:gd name="connsiteY61" fmla="*/ 143234 h 4275461"/>
                <a:gd name="connsiteX62" fmla="*/ 1856557 w 3619883"/>
                <a:gd name="connsiteY62" fmla="*/ 133511 h 4275461"/>
                <a:gd name="connsiteX63" fmla="*/ 2066003 w 3619883"/>
                <a:gd name="connsiteY63" fmla="*/ 143313 h 4275461"/>
                <a:gd name="connsiteX64" fmla="*/ 2177615 w 3619883"/>
                <a:gd name="connsiteY64" fmla="*/ 119007 h 4275461"/>
                <a:gd name="connsiteX65" fmla="*/ 2255883 w 3619883"/>
                <a:gd name="connsiteY65" fmla="*/ 99047 h 4275461"/>
                <a:gd name="connsiteX66" fmla="*/ 2344622 w 3619883"/>
                <a:gd name="connsiteY66" fmla="*/ 91388 h 4275461"/>
                <a:gd name="connsiteX67" fmla="*/ 2455682 w 3619883"/>
                <a:gd name="connsiteY67" fmla="*/ 78869 h 4275461"/>
                <a:gd name="connsiteX68" fmla="*/ 2632609 w 3619883"/>
                <a:gd name="connsiteY68" fmla="*/ 75338 h 4275461"/>
                <a:gd name="connsiteX69" fmla="*/ 2742291 w 3619883"/>
                <a:gd name="connsiteY69" fmla="*/ 92282 h 4275461"/>
                <a:gd name="connsiteX70" fmla="*/ 2851974 w 3619883"/>
                <a:gd name="connsiteY70" fmla="*/ 109227 h 4275461"/>
                <a:gd name="connsiteX71" fmla="*/ 2907643 w 3619883"/>
                <a:gd name="connsiteY71" fmla="*/ 100020 h 4275461"/>
                <a:gd name="connsiteX72" fmla="*/ 2944022 w 3619883"/>
                <a:gd name="connsiteY72" fmla="*/ 30853 h 4275461"/>
                <a:gd name="connsiteX73" fmla="*/ 3022289 w 3619883"/>
                <a:gd name="connsiteY73" fmla="*/ 10893 h 4275461"/>
                <a:gd name="connsiteX74" fmla="*/ 3054807 w 3619883"/>
                <a:gd name="connsiteY74" fmla="*/ 24226 h 4275461"/>
                <a:gd name="connsiteX75" fmla="*/ 3141892 w 3619883"/>
                <a:gd name="connsiteY75" fmla="*/ 51925 h 4275461"/>
                <a:gd name="connsiteX76" fmla="*/ 3185711 w 3619883"/>
                <a:gd name="connsiteY76" fmla="*/ 59881 h 4275461"/>
                <a:gd name="connsiteX77" fmla="*/ 3219056 w 3619883"/>
                <a:gd name="connsiteY77" fmla="*/ 55536 h 4275461"/>
                <a:gd name="connsiteX78" fmla="*/ 3263425 w 3619883"/>
                <a:gd name="connsiteY78" fmla="*/ 51706 h 4275461"/>
                <a:gd name="connsiteX79" fmla="*/ 3296219 w 3619883"/>
                <a:gd name="connsiteY79" fmla="*/ 59147 h 4275461"/>
                <a:gd name="connsiteX80" fmla="*/ 3319094 w 3619883"/>
                <a:gd name="connsiteY80" fmla="*/ 42500 h 4275461"/>
                <a:gd name="connsiteX81" fmla="*/ 3420511 w 3619883"/>
                <a:gd name="connsiteY81" fmla="*/ 0 h 4275461"/>
                <a:gd name="connsiteX82" fmla="*/ 3453305 w 3619883"/>
                <a:gd name="connsiteY82" fmla="*/ 7440 h 4275461"/>
                <a:gd name="connsiteX83" fmla="*/ 3496571 w 3619883"/>
                <a:gd name="connsiteY83" fmla="*/ 27182 h 4275461"/>
                <a:gd name="connsiteX84" fmla="*/ 3602117 w 3619883"/>
                <a:gd name="connsiteY84" fmla="*/ 132521 h 4275461"/>
                <a:gd name="connsiteX85" fmla="*/ 3619883 w 3619883"/>
                <a:gd name="connsiteY85" fmla="*/ 140049 h 4275461"/>
                <a:gd name="connsiteX86" fmla="*/ 3619883 w 3619883"/>
                <a:gd name="connsiteY8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472277 w 3619883"/>
                <a:gd name="connsiteY20" fmla="*/ 3951392 h 4275461"/>
                <a:gd name="connsiteX21" fmla="*/ 472277 w 3619883"/>
                <a:gd name="connsiteY21" fmla="*/ 4128157 h 4275461"/>
                <a:gd name="connsiteX22" fmla="*/ 522650 w 3619883"/>
                <a:gd name="connsiteY22" fmla="*/ 4128157 h 4275461"/>
                <a:gd name="connsiteX23" fmla="*/ 573998 w 3619883"/>
                <a:gd name="connsiteY23" fmla="*/ 4275461 h 4275461"/>
                <a:gd name="connsiteX24" fmla="*/ 336164 w 3619883"/>
                <a:gd name="connsiteY24" fmla="*/ 4275461 h 4275461"/>
                <a:gd name="connsiteX25" fmla="*/ 294572 w 3619883"/>
                <a:gd name="connsiteY25" fmla="*/ 4128157 h 4275461"/>
                <a:gd name="connsiteX26" fmla="*/ 339106 w 3619883"/>
                <a:gd name="connsiteY26" fmla="*/ 4128157 h 4275461"/>
                <a:gd name="connsiteX27" fmla="*/ 339106 w 3619883"/>
                <a:gd name="connsiteY27" fmla="*/ 3951392 h 4275461"/>
                <a:gd name="connsiteX28" fmla="*/ 161321 w 3619883"/>
                <a:gd name="connsiteY28" fmla="*/ 3951392 h 4275461"/>
                <a:gd name="connsiteX29" fmla="*/ 161321 w 3619883"/>
                <a:gd name="connsiteY29" fmla="*/ 4128157 h 4275461"/>
                <a:gd name="connsiteX30" fmla="*/ 230914 w 3619883"/>
                <a:gd name="connsiteY30" fmla="*/ 4128157 h 4275461"/>
                <a:gd name="connsiteX31" fmla="*/ 189322 w 3619883"/>
                <a:gd name="connsiteY31" fmla="*/ 4275461 h 4275461"/>
                <a:gd name="connsiteX32" fmla="*/ 0 w 3619883"/>
                <a:gd name="connsiteY32" fmla="*/ 4275461 h 4275461"/>
                <a:gd name="connsiteX33" fmla="*/ 0 w 3619883"/>
                <a:gd name="connsiteY33" fmla="*/ 42229 h 4275461"/>
                <a:gd name="connsiteX34" fmla="*/ 42464 w 3619883"/>
                <a:gd name="connsiteY34" fmla="*/ 40518 h 4275461"/>
                <a:gd name="connsiteX35" fmla="*/ 137733 w 3619883"/>
                <a:gd name="connsiteY35" fmla="*/ 35355 h 4275461"/>
                <a:gd name="connsiteX36" fmla="*/ 270565 w 3619883"/>
                <a:gd name="connsiteY36" fmla="*/ 29759 h 4275461"/>
                <a:gd name="connsiteX37" fmla="*/ 479734 w 3619883"/>
                <a:gd name="connsiteY37" fmla="*/ 45455 h 4275461"/>
                <a:gd name="connsiteX38" fmla="*/ 524103 w 3619883"/>
                <a:gd name="connsiteY38" fmla="*/ 41625 h 4275461"/>
                <a:gd name="connsiteX39" fmla="*/ 624416 w 3619883"/>
                <a:gd name="connsiteY39" fmla="*/ 22696 h 4275461"/>
                <a:gd name="connsiteX40" fmla="*/ 657762 w 3619883"/>
                <a:gd name="connsiteY40" fmla="*/ 18351 h 4275461"/>
                <a:gd name="connsiteX41" fmla="*/ 690557 w 3619883"/>
                <a:gd name="connsiteY41" fmla="*/ 25792 h 4275461"/>
                <a:gd name="connsiteX42" fmla="*/ 745123 w 3619883"/>
                <a:gd name="connsiteY42" fmla="*/ 40157 h 4275461"/>
                <a:gd name="connsiteX43" fmla="*/ 789493 w 3619883"/>
                <a:gd name="connsiteY43" fmla="*/ 36327 h 4275461"/>
                <a:gd name="connsiteX44" fmla="*/ 854255 w 3619883"/>
                <a:gd name="connsiteY44" fmla="*/ 68887 h 4275461"/>
                <a:gd name="connsiteX45" fmla="*/ 897520 w 3619883"/>
                <a:gd name="connsiteY45" fmla="*/ 88629 h 4275461"/>
                <a:gd name="connsiteX46" fmla="*/ 940510 w 3619883"/>
                <a:gd name="connsiteY46" fmla="*/ 114265 h 4275461"/>
                <a:gd name="connsiteX47" fmla="*/ 1082712 w 3619883"/>
                <a:gd name="connsiteY47" fmla="*/ 144543 h 4275461"/>
                <a:gd name="connsiteX48" fmla="*/ 1205348 w 3619883"/>
                <a:gd name="connsiteY48" fmla="*/ 120753 h 4275461"/>
                <a:gd name="connsiteX49" fmla="*/ 1271764 w 3619883"/>
                <a:gd name="connsiteY49" fmla="*/ 117956 h 4275461"/>
                <a:gd name="connsiteX50" fmla="*/ 1315583 w 3619883"/>
                <a:gd name="connsiteY50" fmla="*/ 125912 h 4275461"/>
                <a:gd name="connsiteX51" fmla="*/ 1359125 w 3619883"/>
                <a:gd name="connsiteY51" fmla="*/ 139761 h 4275461"/>
                <a:gd name="connsiteX52" fmla="*/ 1391919 w 3619883"/>
                <a:gd name="connsiteY52" fmla="*/ 147202 h 4275461"/>
                <a:gd name="connsiteX53" fmla="*/ 1436563 w 3619883"/>
                <a:gd name="connsiteY53" fmla="*/ 137480 h 4275461"/>
                <a:gd name="connsiteX54" fmla="*/ 1471566 w 3619883"/>
                <a:gd name="connsiteY54" fmla="*/ 97777 h 4275461"/>
                <a:gd name="connsiteX55" fmla="*/ 1505739 w 3619883"/>
                <a:gd name="connsiteY55" fmla="*/ 75753 h 4275461"/>
                <a:gd name="connsiteX56" fmla="*/ 1590891 w 3619883"/>
                <a:gd name="connsiteY56" fmla="*/ 144702 h 4275461"/>
                <a:gd name="connsiteX57" fmla="*/ 1625616 w 3619883"/>
                <a:gd name="connsiteY57" fmla="*/ 110893 h 4275461"/>
                <a:gd name="connsiteX58" fmla="*/ 1658964 w 3619883"/>
                <a:gd name="connsiteY58" fmla="*/ 106547 h 4275461"/>
                <a:gd name="connsiteX59" fmla="*/ 1746598 w 3619883"/>
                <a:gd name="connsiteY59" fmla="*/ 122460 h 4275461"/>
                <a:gd name="connsiteX60" fmla="*/ 1811913 w 3619883"/>
                <a:gd name="connsiteY60" fmla="*/ 143234 h 4275461"/>
                <a:gd name="connsiteX61" fmla="*/ 1856557 w 3619883"/>
                <a:gd name="connsiteY61" fmla="*/ 133511 h 4275461"/>
                <a:gd name="connsiteX62" fmla="*/ 2066003 w 3619883"/>
                <a:gd name="connsiteY62" fmla="*/ 143313 h 4275461"/>
                <a:gd name="connsiteX63" fmla="*/ 2177615 w 3619883"/>
                <a:gd name="connsiteY63" fmla="*/ 119007 h 4275461"/>
                <a:gd name="connsiteX64" fmla="*/ 2255883 w 3619883"/>
                <a:gd name="connsiteY64" fmla="*/ 99047 h 4275461"/>
                <a:gd name="connsiteX65" fmla="*/ 2344622 w 3619883"/>
                <a:gd name="connsiteY65" fmla="*/ 91388 h 4275461"/>
                <a:gd name="connsiteX66" fmla="*/ 2455682 w 3619883"/>
                <a:gd name="connsiteY66" fmla="*/ 78869 h 4275461"/>
                <a:gd name="connsiteX67" fmla="*/ 2632609 w 3619883"/>
                <a:gd name="connsiteY67" fmla="*/ 75338 h 4275461"/>
                <a:gd name="connsiteX68" fmla="*/ 2742291 w 3619883"/>
                <a:gd name="connsiteY68" fmla="*/ 92282 h 4275461"/>
                <a:gd name="connsiteX69" fmla="*/ 2851974 w 3619883"/>
                <a:gd name="connsiteY69" fmla="*/ 109227 h 4275461"/>
                <a:gd name="connsiteX70" fmla="*/ 2907643 w 3619883"/>
                <a:gd name="connsiteY70" fmla="*/ 100020 h 4275461"/>
                <a:gd name="connsiteX71" fmla="*/ 2944022 w 3619883"/>
                <a:gd name="connsiteY71" fmla="*/ 30853 h 4275461"/>
                <a:gd name="connsiteX72" fmla="*/ 3022289 w 3619883"/>
                <a:gd name="connsiteY72" fmla="*/ 10893 h 4275461"/>
                <a:gd name="connsiteX73" fmla="*/ 3054807 w 3619883"/>
                <a:gd name="connsiteY73" fmla="*/ 24226 h 4275461"/>
                <a:gd name="connsiteX74" fmla="*/ 3141892 w 3619883"/>
                <a:gd name="connsiteY74" fmla="*/ 51925 h 4275461"/>
                <a:gd name="connsiteX75" fmla="*/ 3185711 w 3619883"/>
                <a:gd name="connsiteY75" fmla="*/ 59881 h 4275461"/>
                <a:gd name="connsiteX76" fmla="*/ 3219056 w 3619883"/>
                <a:gd name="connsiteY76" fmla="*/ 55536 h 4275461"/>
                <a:gd name="connsiteX77" fmla="*/ 3263425 w 3619883"/>
                <a:gd name="connsiteY77" fmla="*/ 51706 h 4275461"/>
                <a:gd name="connsiteX78" fmla="*/ 3296219 w 3619883"/>
                <a:gd name="connsiteY78" fmla="*/ 59147 h 4275461"/>
                <a:gd name="connsiteX79" fmla="*/ 3319094 w 3619883"/>
                <a:gd name="connsiteY79" fmla="*/ 42500 h 4275461"/>
                <a:gd name="connsiteX80" fmla="*/ 3420511 w 3619883"/>
                <a:gd name="connsiteY80" fmla="*/ 0 h 4275461"/>
                <a:gd name="connsiteX81" fmla="*/ 3453305 w 3619883"/>
                <a:gd name="connsiteY81" fmla="*/ 7440 h 4275461"/>
                <a:gd name="connsiteX82" fmla="*/ 3496571 w 3619883"/>
                <a:gd name="connsiteY82" fmla="*/ 27182 h 4275461"/>
                <a:gd name="connsiteX83" fmla="*/ 3602117 w 3619883"/>
                <a:gd name="connsiteY83" fmla="*/ 132521 h 4275461"/>
                <a:gd name="connsiteX84" fmla="*/ 3619883 w 3619883"/>
                <a:gd name="connsiteY84" fmla="*/ 140049 h 4275461"/>
                <a:gd name="connsiteX85" fmla="*/ 3619883 w 3619883"/>
                <a:gd name="connsiteY8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472277 w 3619883"/>
                <a:gd name="connsiteY20" fmla="*/ 4128157 h 4275461"/>
                <a:gd name="connsiteX21" fmla="*/ 522650 w 3619883"/>
                <a:gd name="connsiteY21" fmla="*/ 4128157 h 4275461"/>
                <a:gd name="connsiteX22" fmla="*/ 573998 w 3619883"/>
                <a:gd name="connsiteY22" fmla="*/ 4275461 h 4275461"/>
                <a:gd name="connsiteX23" fmla="*/ 336164 w 3619883"/>
                <a:gd name="connsiteY23" fmla="*/ 4275461 h 4275461"/>
                <a:gd name="connsiteX24" fmla="*/ 294572 w 3619883"/>
                <a:gd name="connsiteY24" fmla="*/ 4128157 h 4275461"/>
                <a:gd name="connsiteX25" fmla="*/ 339106 w 3619883"/>
                <a:gd name="connsiteY25" fmla="*/ 4128157 h 4275461"/>
                <a:gd name="connsiteX26" fmla="*/ 339106 w 3619883"/>
                <a:gd name="connsiteY26" fmla="*/ 3951392 h 4275461"/>
                <a:gd name="connsiteX27" fmla="*/ 161321 w 3619883"/>
                <a:gd name="connsiteY27" fmla="*/ 3951392 h 4275461"/>
                <a:gd name="connsiteX28" fmla="*/ 161321 w 3619883"/>
                <a:gd name="connsiteY28" fmla="*/ 4128157 h 4275461"/>
                <a:gd name="connsiteX29" fmla="*/ 230914 w 3619883"/>
                <a:gd name="connsiteY29" fmla="*/ 4128157 h 4275461"/>
                <a:gd name="connsiteX30" fmla="*/ 189322 w 3619883"/>
                <a:gd name="connsiteY30" fmla="*/ 4275461 h 4275461"/>
                <a:gd name="connsiteX31" fmla="*/ 0 w 3619883"/>
                <a:gd name="connsiteY31" fmla="*/ 4275461 h 4275461"/>
                <a:gd name="connsiteX32" fmla="*/ 0 w 3619883"/>
                <a:gd name="connsiteY32" fmla="*/ 42229 h 4275461"/>
                <a:gd name="connsiteX33" fmla="*/ 42464 w 3619883"/>
                <a:gd name="connsiteY33" fmla="*/ 40518 h 4275461"/>
                <a:gd name="connsiteX34" fmla="*/ 137733 w 3619883"/>
                <a:gd name="connsiteY34" fmla="*/ 35355 h 4275461"/>
                <a:gd name="connsiteX35" fmla="*/ 270565 w 3619883"/>
                <a:gd name="connsiteY35" fmla="*/ 29759 h 4275461"/>
                <a:gd name="connsiteX36" fmla="*/ 479734 w 3619883"/>
                <a:gd name="connsiteY36" fmla="*/ 45455 h 4275461"/>
                <a:gd name="connsiteX37" fmla="*/ 524103 w 3619883"/>
                <a:gd name="connsiteY37" fmla="*/ 41625 h 4275461"/>
                <a:gd name="connsiteX38" fmla="*/ 624416 w 3619883"/>
                <a:gd name="connsiteY38" fmla="*/ 22696 h 4275461"/>
                <a:gd name="connsiteX39" fmla="*/ 657762 w 3619883"/>
                <a:gd name="connsiteY39" fmla="*/ 18351 h 4275461"/>
                <a:gd name="connsiteX40" fmla="*/ 690557 w 3619883"/>
                <a:gd name="connsiteY40" fmla="*/ 25792 h 4275461"/>
                <a:gd name="connsiteX41" fmla="*/ 745123 w 3619883"/>
                <a:gd name="connsiteY41" fmla="*/ 40157 h 4275461"/>
                <a:gd name="connsiteX42" fmla="*/ 789493 w 3619883"/>
                <a:gd name="connsiteY42" fmla="*/ 36327 h 4275461"/>
                <a:gd name="connsiteX43" fmla="*/ 854255 w 3619883"/>
                <a:gd name="connsiteY43" fmla="*/ 68887 h 4275461"/>
                <a:gd name="connsiteX44" fmla="*/ 897520 w 3619883"/>
                <a:gd name="connsiteY44" fmla="*/ 88629 h 4275461"/>
                <a:gd name="connsiteX45" fmla="*/ 940510 w 3619883"/>
                <a:gd name="connsiteY45" fmla="*/ 114265 h 4275461"/>
                <a:gd name="connsiteX46" fmla="*/ 1082712 w 3619883"/>
                <a:gd name="connsiteY46" fmla="*/ 144543 h 4275461"/>
                <a:gd name="connsiteX47" fmla="*/ 1205348 w 3619883"/>
                <a:gd name="connsiteY47" fmla="*/ 120753 h 4275461"/>
                <a:gd name="connsiteX48" fmla="*/ 1271764 w 3619883"/>
                <a:gd name="connsiteY48" fmla="*/ 117956 h 4275461"/>
                <a:gd name="connsiteX49" fmla="*/ 1315583 w 3619883"/>
                <a:gd name="connsiteY49" fmla="*/ 125912 h 4275461"/>
                <a:gd name="connsiteX50" fmla="*/ 1359125 w 3619883"/>
                <a:gd name="connsiteY50" fmla="*/ 139761 h 4275461"/>
                <a:gd name="connsiteX51" fmla="*/ 1391919 w 3619883"/>
                <a:gd name="connsiteY51" fmla="*/ 147202 h 4275461"/>
                <a:gd name="connsiteX52" fmla="*/ 1436563 w 3619883"/>
                <a:gd name="connsiteY52" fmla="*/ 137480 h 4275461"/>
                <a:gd name="connsiteX53" fmla="*/ 1471566 w 3619883"/>
                <a:gd name="connsiteY53" fmla="*/ 97777 h 4275461"/>
                <a:gd name="connsiteX54" fmla="*/ 1505739 w 3619883"/>
                <a:gd name="connsiteY54" fmla="*/ 75753 h 4275461"/>
                <a:gd name="connsiteX55" fmla="*/ 1590891 w 3619883"/>
                <a:gd name="connsiteY55" fmla="*/ 144702 h 4275461"/>
                <a:gd name="connsiteX56" fmla="*/ 1625616 w 3619883"/>
                <a:gd name="connsiteY56" fmla="*/ 110893 h 4275461"/>
                <a:gd name="connsiteX57" fmla="*/ 1658964 w 3619883"/>
                <a:gd name="connsiteY57" fmla="*/ 106547 h 4275461"/>
                <a:gd name="connsiteX58" fmla="*/ 1746598 w 3619883"/>
                <a:gd name="connsiteY58" fmla="*/ 122460 h 4275461"/>
                <a:gd name="connsiteX59" fmla="*/ 1811913 w 3619883"/>
                <a:gd name="connsiteY59" fmla="*/ 143234 h 4275461"/>
                <a:gd name="connsiteX60" fmla="*/ 1856557 w 3619883"/>
                <a:gd name="connsiteY60" fmla="*/ 133511 h 4275461"/>
                <a:gd name="connsiteX61" fmla="*/ 2066003 w 3619883"/>
                <a:gd name="connsiteY61" fmla="*/ 143313 h 4275461"/>
                <a:gd name="connsiteX62" fmla="*/ 2177615 w 3619883"/>
                <a:gd name="connsiteY62" fmla="*/ 119007 h 4275461"/>
                <a:gd name="connsiteX63" fmla="*/ 2255883 w 3619883"/>
                <a:gd name="connsiteY63" fmla="*/ 99047 h 4275461"/>
                <a:gd name="connsiteX64" fmla="*/ 2344622 w 3619883"/>
                <a:gd name="connsiteY64" fmla="*/ 91388 h 4275461"/>
                <a:gd name="connsiteX65" fmla="*/ 2455682 w 3619883"/>
                <a:gd name="connsiteY65" fmla="*/ 78869 h 4275461"/>
                <a:gd name="connsiteX66" fmla="*/ 2632609 w 3619883"/>
                <a:gd name="connsiteY66" fmla="*/ 75338 h 4275461"/>
                <a:gd name="connsiteX67" fmla="*/ 2742291 w 3619883"/>
                <a:gd name="connsiteY67" fmla="*/ 92282 h 4275461"/>
                <a:gd name="connsiteX68" fmla="*/ 2851974 w 3619883"/>
                <a:gd name="connsiteY68" fmla="*/ 109227 h 4275461"/>
                <a:gd name="connsiteX69" fmla="*/ 2907643 w 3619883"/>
                <a:gd name="connsiteY69" fmla="*/ 100020 h 4275461"/>
                <a:gd name="connsiteX70" fmla="*/ 2944022 w 3619883"/>
                <a:gd name="connsiteY70" fmla="*/ 30853 h 4275461"/>
                <a:gd name="connsiteX71" fmla="*/ 3022289 w 3619883"/>
                <a:gd name="connsiteY71" fmla="*/ 10893 h 4275461"/>
                <a:gd name="connsiteX72" fmla="*/ 3054807 w 3619883"/>
                <a:gd name="connsiteY72" fmla="*/ 24226 h 4275461"/>
                <a:gd name="connsiteX73" fmla="*/ 3141892 w 3619883"/>
                <a:gd name="connsiteY73" fmla="*/ 51925 h 4275461"/>
                <a:gd name="connsiteX74" fmla="*/ 3185711 w 3619883"/>
                <a:gd name="connsiteY74" fmla="*/ 59881 h 4275461"/>
                <a:gd name="connsiteX75" fmla="*/ 3219056 w 3619883"/>
                <a:gd name="connsiteY75" fmla="*/ 55536 h 4275461"/>
                <a:gd name="connsiteX76" fmla="*/ 3263425 w 3619883"/>
                <a:gd name="connsiteY76" fmla="*/ 51706 h 4275461"/>
                <a:gd name="connsiteX77" fmla="*/ 3296219 w 3619883"/>
                <a:gd name="connsiteY77" fmla="*/ 59147 h 4275461"/>
                <a:gd name="connsiteX78" fmla="*/ 3319094 w 3619883"/>
                <a:gd name="connsiteY78" fmla="*/ 42500 h 4275461"/>
                <a:gd name="connsiteX79" fmla="*/ 3420511 w 3619883"/>
                <a:gd name="connsiteY79" fmla="*/ 0 h 4275461"/>
                <a:gd name="connsiteX80" fmla="*/ 3453305 w 3619883"/>
                <a:gd name="connsiteY80" fmla="*/ 7440 h 4275461"/>
                <a:gd name="connsiteX81" fmla="*/ 3496571 w 3619883"/>
                <a:gd name="connsiteY81" fmla="*/ 27182 h 4275461"/>
                <a:gd name="connsiteX82" fmla="*/ 3602117 w 3619883"/>
                <a:gd name="connsiteY82" fmla="*/ 132521 h 4275461"/>
                <a:gd name="connsiteX83" fmla="*/ 3619883 w 3619883"/>
                <a:gd name="connsiteY83" fmla="*/ 140049 h 4275461"/>
                <a:gd name="connsiteX84" fmla="*/ 3619883 w 3619883"/>
                <a:gd name="connsiteY8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22650 w 3619883"/>
                <a:gd name="connsiteY20" fmla="*/ 4128157 h 4275461"/>
                <a:gd name="connsiteX21" fmla="*/ 573998 w 3619883"/>
                <a:gd name="connsiteY21" fmla="*/ 4275461 h 4275461"/>
                <a:gd name="connsiteX22" fmla="*/ 336164 w 3619883"/>
                <a:gd name="connsiteY22" fmla="*/ 4275461 h 4275461"/>
                <a:gd name="connsiteX23" fmla="*/ 294572 w 3619883"/>
                <a:gd name="connsiteY23" fmla="*/ 4128157 h 4275461"/>
                <a:gd name="connsiteX24" fmla="*/ 339106 w 3619883"/>
                <a:gd name="connsiteY24" fmla="*/ 4128157 h 4275461"/>
                <a:gd name="connsiteX25" fmla="*/ 339106 w 3619883"/>
                <a:gd name="connsiteY25" fmla="*/ 3951392 h 4275461"/>
                <a:gd name="connsiteX26" fmla="*/ 161321 w 3619883"/>
                <a:gd name="connsiteY26" fmla="*/ 3951392 h 4275461"/>
                <a:gd name="connsiteX27" fmla="*/ 161321 w 3619883"/>
                <a:gd name="connsiteY27" fmla="*/ 4128157 h 4275461"/>
                <a:gd name="connsiteX28" fmla="*/ 230914 w 3619883"/>
                <a:gd name="connsiteY28" fmla="*/ 4128157 h 4275461"/>
                <a:gd name="connsiteX29" fmla="*/ 189322 w 3619883"/>
                <a:gd name="connsiteY29" fmla="*/ 4275461 h 4275461"/>
                <a:gd name="connsiteX30" fmla="*/ 0 w 3619883"/>
                <a:gd name="connsiteY30" fmla="*/ 4275461 h 4275461"/>
                <a:gd name="connsiteX31" fmla="*/ 0 w 3619883"/>
                <a:gd name="connsiteY31" fmla="*/ 42229 h 4275461"/>
                <a:gd name="connsiteX32" fmla="*/ 42464 w 3619883"/>
                <a:gd name="connsiteY32" fmla="*/ 40518 h 4275461"/>
                <a:gd name="connsiteX33" fmla="*/ 137733 w 3619883"/>
                <a:gd name="connsiteY33" fmla="*/ 35355 h 4275461"/>
                <a:gd name="connsiteX34" fmla="*/ 270565 w 3619883"/>
                <a:gd name="connsiteY34" fmla="*/ 29759 h 4275461"/>
                <a:gd name="connsiteX35" fmla="*/ 479734 w 3619883"/>
                <a:gd name="connsiteY35" fmla="*/ 45455 h 4275461"/>
                <a:gd name="connsiteX36" fmla="*/ 524103 w 3619883"/>
                <a:gd name="connsiteY36" fmla="*/ 41625 h 4275461"/>
                <a:gd name="connsiteX37" fmla="*/ 624416 w 3619883"/>
                <a:gd name="connsiteY37" fmla="*/ 22696 h 4275461"/>
                <a:gd name="connsiteX38" fmla="*/ 657762 w 3619883"/>
                <a:gd name="connsiteY38" fmla="*/ 18351 h 4275461"/>
                <a:gd name="connsiteX39" fmla="*/ 690557 w 3619883"/>
                <a:gd name="connsiteY39" fmla="*/ 25792 h 4275461"/>
                <a:gd name="connsiteX40" fmla="*/ 745123 w 3619883"/>
                <a:gd name="connsiteY40" fmla="*/ 40157 h 4275461"/>
                <a:gd name="connsiteX41" fmla="*/ 789493 w 3619883"/>
                <a:gd name="connsiteY41" fmla="*/ 36327 h 4275461"/>
                <a:gd name="connsiteX42" fmla="*/ 854255 w 3619883"/>
                <a:gd name="connsiteY42" fmla="*/ 68887 h 4275461"/>
                <a:gd name="connsiteX43" fmla="*/ 897520 w 3619883"/>
                <a:gd name="connsiteY43" fmla="*/ 88629 h 4275461"/>
                <a:gd name="connsiteX44" fmla="*/ 940510 w 3619883"/>
                <a:gd name="connsiteY44" fmla="*/ 114265 h 4275461"/>
                <a:gd name="connsiteX45" fmla="*/ 1082712 w 3619883"/>
                <a:gd name="connsiteY45" fmla="*/ 144543 h 4275461"/>
                <a:gd name="connsiteX46" fmla="*/ 1205348 w 3619883"/>
                <a:gd name="connsiteY46" fmla="*/ 120753 h 4275461"/>
                <a:gd name="connsiteX47" fmla="*/ 1271764 w 3619883"/>
                <a:gd name="connsiteY47" fmla="*/ 117956 h 4275461"/>
                <a:gd name="connsiteX48" fmla="*/ 1315583 w 3619883"/>
                <a:gd name="connsiteY48" fmla="*/ 125912 h 4275461"/>
                <a:gd name="connsiteX49" fmla="*/ 1359125 w 3619883"/>
                <a:gd name="connsiteY49" fmla="*/ 139761 h 4275461"/>
                <a:gd name="connsiteX50" fmla="*/ 1391919 w 3619883"/>
                <a:gd name="connsiteY50" fmla="*/ 147202 h 4275461"/>
                <a:gd name="connsiteX51" fmla="*/ 1436563 w 3619883"/>
                <a:gd name="connsiteY51" fmla="*/ 137480 h 4275461"/>
                <a:gd name="connsiteX52" fmla="*/ 1471566 w 3619883"/>
                <a:gd name="connsiteY52" fmla="*/ 97777 h 4275461"/>
                <a:gd name="connsiteX53" fmla="*/ 1505739 w 3619883"/>
                <a:gd name="connsiteY53" fmla="*/ 75753 h 4275461"/>
                <a:gd name="connsiteX54" fmla="*/ 1590891 w 3619883"/>
                <a:gd name="connsiteY54" fmla="*/ 144702 h 4275461"/>
                <a:gd name="connsiteX55" fmla="*/ 1625616 w 3619883"/>
                <a:gd name="connsiteY55" fmla="*/ 110893 h 4275461"/>
                <a:gd name="connsiteX56" fmla="*/ 1658964 w 3619883"/>
                <a:gd name="connsiteY56" fmla="*/ 106547 h 4275461"/>
                <a:gd name="connsiteX57" fmla="*/ 1746598 w 3619883"/>
                <a:gd name="connsiteY57" fmla="*/ 122460 h 4275461"/>
                <a:gd name="connsiteX58" fmla="*/ 1811913 w 3619883"/>
                <a:gd name="connsiteY58" fmla="*/ 143234 h 4275461"/>
                <a:gd name="connsiteX59" fmla="*/ 1856557 w 3619883"/>
                <a:gd name="connsiteY59" fmla="*/ 133511 h 4275461"/>
                <a:gd name="connsiteX60" fmla="*/ 2066003 w 3619883"/>
                <a:gd name="connsiteY60" fmla="*/ 143313 h 4275461"/>
                <a:gd name="connsiteX61" fmla="*/ 2177615 w 3619883"/>
                <a:gd name="connsiteY61" fmla="*/ 119007 h 4275461"/>
                <a:gd name="connsiteX62" fmla="*/ 2255883 w 3619883"/>
                <a:gd name="connsiteY62" fmla="*/ 99047 h 4275461"/>
                <a:gd name="connsiteX63" fmla="*/ 2344622 w 3619883"/>
                <a:gd name="connsiteY63" fmla="*/ 91388 h 4275461"/>
                <a:gd name="connsiteX64" fmla="*/ 2455682 w 3619883"/>
                <a:gd name="connsiteY64" fmla="*/ 78869 h 4275461"/>
                <a:gd name="connsiteX65" fmla="*/ 2632609 w 3619883"/>
                <a:gd name="connsiteY65" fmla="*/ 75338 h 4275461"/>
                <a:gd name="connsiteX66" fmla="*/ 2742291 w 3619883"/>
                <a:gd name="connsiteY66" fmla="*/ 92282 h 4275461"/>
                <a:gd name="connsiteX67" fmla="*/ 2851974 w 3619883"/>
                <a:gd name="connsiteY67" fmla="*/ 109227 h 4275461"/>
                <a:gd name="connsiteX68" fmla="*/ 2907643 w 3619883"/>
                <a:gd name="connsiteY68" fmla="*/ 100020 h 4275461"/>
                <a:gd name="connsiteX69" fmla="*/ 2944022 w 3619883"/>
                <a:gd name="connsiteY69" fmla="*/ 30853 h 4275461"/>
                <a:gd name="connsiteX70" fmla="*/ 3022289 w 3619883"/>
                <a:gd name="connsiteY70" fmla="*/ 10893 h 4275461"/>
                <a:gd name="connsiteX71" fmla="*/ 3054807 w 3619883"/>
                <a:gd name="connsiteY71" fmla="*/ 24226 h 4275461"/>
                <a:gd name="connsiteX72" fmla="*/ 3141892 w 3619883"/>
                <a:gd name="connsiteY72" fmla="*/ 51925 h 4275461"/>
                <a:gd name="connsiteX73" fmla="*/ 3185711 w 3619883"/>
                <a:gd name="connsiteY73" fmla="*/ 59881 h 4275461"/>
                <a:gd name="connsiteX74" fmla="*/ 3219056 w 3619883"/>
                <a:gd name="connsiteY74" fmla="*/ 55536 h 4275461"/>
                <a:gd name="connsiteX75" fmla="*/ 3263425 w 3619883"/>
                <a:gd name="connsiteY75" fmla="*/ 51706 h 4275461"/>
                <a:gd name="connsiteX76" fmla="*/ 3296219 w 3619883"/>
                <a:gd name="connsiteY76" fmla="*/ 59147 h 4275461"/>
                <a:gd name="connsiteX77" fmla="*/ 3319094 w 3619883"/>
                <a:gd name="connsiteY77" fmla="*/ 42500 h 4275461"/>
                <a:gd name="connsiteX78" fmla="*/ 3420511 w 3619883"/>
                <a:gd name="connsiteY78" fmla="*/ 0 h 4275461"/>
                <a:gd name="connsiteX79" fmla="*/ 3453305 w 3619883"/>
                <a:gd name="connsiteY79" fmla="*/ 7440 h 4275461"/>
                <a:gd name="connsiteX80" fmla="*/ 3496571 w 3619883"/>
                <a:gd name="connsiteY80" fmla="*/ 27182 h 4275461"/>
                <a:gd name="connsiteX81" fmla="*/ 3602117 w 3619883"/>
                <a:gd name="connsiteY81" fmla="*/ 132521 h 4275461"/>
                <a:gd name="connsiteX82" fmla="*/ 3619883 w 3619883"/>
                <a:gd name="connsiteY82" fmla="*/ 140049 h 4275461"/>
                <a:gd name="connsiteX83" fmla="*/ 3619883 w 3619883"/>
                <a:gd name="connsiteY8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3951392 h 4275461"/>
                <a:gd name="connsiteX26" fmla="*/ 161321 w 3619883"/>
                <a:gd name="connsiteY26" fmla="*/ 4128157 h 4275461"/>
                <a:gd name="connsiteX27" fmla="*/ 230914 w 3619883"/>
                <a:gd name="connsiteY27" fmla="*/ 4128157 h 4275461"/>
                <a:gd name="connsiteX28" fmla="*/ 189322 w 3619883"/>
                <a:gd name="connsiteY28" fmla="*/ 4275461 h 4275461"/>
                <a:gd name="connsiteX29" fmla="*/ 0 w 3619883"/>
                <a:gd name="connsiteY29" fmla="*/ 4275461 h 4275461"/>
                <a:gd name="connsiteX30" fmla="*/ 0 w 3619883"/>
                <a:gd name="connsiteY30" fmla="*/ 42229 h 4275461"/>
                <a:gd name="connsiteX31" fmla="*/ 42464 w 3619883"/>
                <a:gd name="connsiteY31" fmla="*/ 40518 h 4275461"/>
                <a:gd name="connsiteX32" fmla="*/ 137733 w 3619883"/>
                <a:gd name="connsiteY32" fmla="*/ 35355 h 4275461"/>
                <a:gd name="connsiteX33" fmla="*/ 270565 w 3619883"/>
                <a:gd name="connsiteY33" fmla="*/ 29759 h 4275461"/>
                <a:gd name="connsiteX34" fmla="*/ 479734 w 3619883"/>
                <a:gd name="connsiteY34" fmla="*/ 45455 h 4275461"/>
                <a:gd name="connsiteX35" fmla="*/ 524103 w 3619883"/>
                <a:gd name="connsiteY35" fmla="*/ 41625 h 4275461"/>
                <a:gd name="connsiteX36" fmla="*/ 624416 w 3619883"/>
                <a:gd name="connsiteY36" fmla="*/ 22696 h 4275461"/>
                <a:gd name="connsiteX37" fmla="*/ 657762 w 3619883"/>
                <a:gd name="connsiteY37" fmla="*/ 18351 h 4275461"/>
                <a:gd name="connsiteX38" fmla="*/ 690557 w 3619883"/>
                <a:gd name="connsiteY38" fmla="*/ 25792 h 4275461"/>
                <a:gd name="connsiteX39" fmla="*/ 745123 w 3619883"/>
                <a:gd name="connsiteY39" fmla="*/ 40157 h 4275461"/>
                <a:gd name="connsiteX40" fmla="*/ 789493 w 3619883"/>
                <a:gd name="connsiteY40" fmla="*/ 36327 h 4275461"/>
                <a:gd name="connsiteX41" fmla="*/ 854255 w 3619883"/>
                <a:gd name="connsiteY41" fmla="*/ 68887 h 4275461"/>
                <a:gd name="connsiteX42" fmla="*/ 897520 w 3619883"/>
                <a:gd name="connsiteY42" fmla="*/ 88629 h 4275461"/>
                <a:gd name="connsiteX43" fmla="*/ 940510 w 3619883"/>
                <a:gd name="connsiteY43" fmla="*/ 114265 h 4275461"/>
                <a:gd name="connsiteX44" fmla="*/ 1082712 w 3619883"/>
                <a:gd name="connsiteY44" fmla="*/ 144543 h 4275461"/>
                <a:gd name="connsiteX45" fmla="*/ 1205348 w 3619883"/>
                <a:gd name="connsiteY45" fmla="*/ 120753 h 4275461"/>
                <a:gd name="connsiteX46" fmla="*/ 1271764 w 3619883"/>
                <a:gd name="connsiteY46" fmla="*/ 117956 h 4275461"/>
                <a:gd name="connsiteX47" fmla="*/ 1315583 w 3619883"/>
                <a:gd name="connsiteY47" fmla="*/ 125912 h 4275461"/>
                <a:gd name="connsiteX48" fmla="*/ 1359125 w 3619883"/>
                <a:gd name="connsiteY48" fmla="*/ 139761 h 4275461"/>
                <a:gd name="connsiteX49" fmla="*/ 1391919 w 3619883"/>
                <a:gd name="connsiteY49" fmla="*/ 147202 h 4275461"/>
                <a:gd name="connsiteX50" fmla="*/ 1436563 w 3619883"/>
                <a:gd name="connsiteY50" fmla="*/ 137480 h 4275461"/>
                <a:gd name="connsiteX51" fmla="*/ 1471566 w 3619883"/>
                <a:gd name="connsiteY51" fmla="*/ 97777 h 4275461"/>
                <a:gd name="connsiteX52" fmla="*/ 1505739 w 3619883"/>
                <a:gd name="connsiteY52" fmla="*/ 75753 h 4275461"/>
                <a:gd name="connsiteX53" fmla="*/ 1590891 w 3619883"/>
                <a:gd name="connsiteY53" fmla="*/ 144702 h 4275461"/>
                <a:gd name="connsiteX54" fmla="*/ 1625616 w 3619883"/>
                <a:gd name="connsiteY54" fmla="*/ 110893 h 4275461"/>
                <a:gd name="connsiteX55" fmla="*/ 1658964 w 3619883"/>
                <a:gd name="connsiteY55" fmla="*/ 106547 h 4275461"/>
                <a:gd name="connsiteX56" fmla="*/ 1746598 w 3619883"/>
                <a:gd name="connsiteY56" fmla="*/ 122460 h 4275461"/>
                <a:gd name="connsiteX57" fmla="*/ 1811913 w 3619883"/>
                <a:gd name="connsiteY57" fmla="*/ 143234 h 4275461"/>
                <a:gd name="connsiteX58" fmla="*/ 1856557 w 3619883"/>
                <a:gd name="connsiteY58" fmla="*/ 133511 h 4275461"/>
                <a:gd name="connsiteX59" fmla="*/ 2066003 w 3619883"/>
                <a:gd name="connsiteY59" fmla="*/ 143313 h 4275461"/>
                <a:gd name="connsiteX60" fmla="*/ 2177615 w 3619883"/>
                <a:gd name="connsiteY60" fmla="*/ 119007 h 4275461"/>
                <a:gd name="connsiteX61" fmla="*/ 2255883 w 3619883"/>
                <a:gd name="connsiteY61" fmla="*/ 99047 h 4275461"/>
                <a:gd name="connsiteX62" fmla="*/ 2344622 w 3619883"/>
                <a:gd name="connsiteY62" fmla="*/ 91388 h 4275461"/>
                <a:gd name="connsiteX63" fmla="*/ 2455682 w 3619883"/>
                <a:gd name="connsiteY63" fmla="*/ 78869 h 4275461"/>
                <a:gd name="connsiteX64" fmla="*/ 2632609 w 3619883"/>
                <a:gd name="connsiteY64" fmla="*/ 75338 h 4275461"/>
                <a:gd name="connsiteX65" fmla="*/ 2742291 w 3619883"/>
                <a:gd name="connsiteY65" fmla="*/ 92282 h 4275461"/>
                <a:gd name="connsiteX66" fmla="*/ 2851974 w 3619883"/>
                <a:gd name="connsiteY66" fmla="*/ 109227 h 4275461"/>
                <a:gd name="connsiteX67" fmla="*/ 2907643 w 3619883"/>
                <a:gd name="connsiteY67" fmla="*/ 100020 h 4275461"/>
                <a:gd name="connsiteX68" fmla="*/ 2944022 w 3619883"/>
                <a:gd name="connsiteY68" fmla="*/ 30853 h 4275461"/>
                <a:gd name="connsiteX69" fmla="*/ 3022289 w 3619883"/>
                <a:gd name="connsiteY69" fmla="*/ 10893 h 4275461"/>
                <a:gd name="connsiteX70" fmla="*/ 3054807 w 3619883"/>
                <a:gd name="connsiteY70" fmla="*/ 24226 h 4275461"/>
                <a:gd name="connsiteX71" fmla="*/ 3141892 w 3619883"/>
                <a:gd name="connsiteY71" fmla="*/ 51925 h 4275461"/>
                <a:gd name="connsiteX72" fmla="*/ 3185711 w 3619883"/>
                <a:gd name="connsiteY72" fmla="*/ 59881 h 4275461"/>
                <a:gd name="connsiteX73" fmla="*/ 3219056 w 3619883"/>
                <a:gd name="connsiteY73" fmla="*/ 55536 h 4275461"/>
                <a:gd name="connsiteX74" fmla="*/ 3263425 w 3619883"/>
                <a:gd name="connsiteY74" fmla="*/ 51706 h 4275461"/>
                <a:gd name="connsiteX75" fmla="*/ 3296219 w 3619883"/>
                <a:gd name="connsiteY75" fmla="*/ 59147 h 4275461"/>
                <a:gd name="connsiteX76" fmla="*/ 3319094 w 3619883"/>
                <a:gd name="connsiteY76" fmla="*/ 42500 h 4275461"/>
                <a:gd name="connsiteX77" fmla="*/ 3420511 w 3619883"/>
                <a:gd name="connsiteY77" fmla="*/ 0 h 4275461"/>
                <a:gd name="connsiteX78" fmla="*/ 3453305 w 3619883"/>
                <a:gd name="connsiteY78" fmla="*/ 7440 h 4275461"/>
                <a:gd name="connsiteX79" fmla="*/ 3496571 w 3619883"/>
                <a:gd name="connsiteY79" fmla="*/ 27182 h 4275461"/>
                <a:gd name="connsiteX80" fmla="*/ 3602117 w 3619883"/>
                <a:gd name="connsiteY80" fmla="*/ 132521 h 4275461"/>
                <a:gd name="connsiteX81" fmla="*/ 3619883 w 3619883"/>
                <a:gd name="connsiteY81" fmla="*/ 140049 h 4275461"/>
                <a:gd name="connsiteX82" fmla="*/ 3619883 w 3619883"/>
                <a:gd name="connsiteY8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4128157 h 4275461"/>
                <a:gd name="connsiteX26" fmla="*/ 230914 w 3619883"/>
                <a:gd name="connsiteY26" fmla="*/ 4128157 h 4275461"/>
                <a:gd name="connsiteX27" fmla="*/ 189322 w 3619883"/>
                <a:gd name="connsiteY27" fmla="*/ 4275461 h 4275461"/>
                <a:gd name="connsiteX28" fmla="*/ 0 w 3619883"/>
                <a:gd name="connsiteY28" fmla="*/ 4275461 h 4275461"/>
                <a:gd name="connsiteX29" fmla="*/ 0 w 3619883"/>
                <a:gd name="connsiteY29" fmla="*/ 42229 h 4275461"/>
                <a:gd name="connsiteX30" fmla="*/ 42464 w 3619883"/>
                <a:gd name="connsiteY30" fmla="*/ 40518 h 4275461"/>
                <a:gd name="connsiteX31" fmla="*/ 137733 w 3619883"/>
                <a:gd name="connsiteY31" fmla="*/ 35355 h 4275461"/>
                <a:gd name="connsiteX32" fmla="*/ 270565 w 3619883"/>
                <a:gd name="connsiteY32" fmla="*/ 29759 h 4275461"/>
                <a:gd name="connsiteX33" fmla="*/ 479734 w 3619883"/>
                <a:gd name="connsiteY33" fmla="*/ 45455 h 4275461"/>
                <a:gd name="connsiteX34" fmla="*/ 524103 w 3619883"/>
                <a:gd name="connsiteY34" fmla="*/ 41625 h 4275461"/>
                <a:gd name="connsiteX35" fmla="*/ 624416 w 3619883"/>
                <a:gd name="connsiteY35" fmla="*/ 22696 h 4275461"/>
                <a:gd name="connsiteX36" fmla="*/ 657762 w 3619883"/>
                <a:gd name="connsiteY36" fmla="*/ 18351 h 4275461"/>
                <a:gd name="connsiteX37" fmla="*/ 690557 w 3619883"/>
                <a:gd name="connsiteY37" fmla="*/ 25792 h 4275461"/>
                <a:gd name="connsiteX38" fmla="*/ 745123 w 3619883"/>
                <a:gd name="connsiteY38" fmla="*/ 40157 h 4275461"/>
                <a:gd name="connsiteX39" fmla="*/ 789493 w 3619883"/>
                <a:gd name="connsiteY39" fmla="*/ 36327 h 4275461"/>
                <a:gd name="connsiteX40" fmla="*/ 854255 w 3619883"/>
                <a:gd name="connsiteY40" fmla="*/ 68887 h 4275461"/>
                <a:gd name="connsiteX41" fmla="*/ 897520 w 3619883"/>
                <a:gd name="connsiteY41" fmla="*/ 88629 h 4275461"/>
                <a:gd name="connsiteX42" fmla="*/ 940510 w 3619883"/>
                <a:gd name="connsiteY42" fmla="*/ 114265 h 4275461"/>
                <a:gd name="connsiteX43" fmla="*/ 1082712 w 3619883"/>
                <a:gd name="connsiteY43" fmla="*/ 144543 h 4275461"/>
                <a:gd name="connsiteX44" fmla="*/ 1205348 w 3619883"/>
                <a:gd name="connsiteY44" fmla="*/ 120753 h 4275461"/>
                <a:gd name="connsiteX45" fmla="*/ 1271764 w 3619883"/>
                <a:gd name="connsiteY45" fmla="*/ 117956 h 4275461"/>
                <a:gd name="connsiteX46" fmla="*/ 1315583 w 3619883"/>
                <a:gd name="connsiteY46" fmla="*/ 125912 h 4275461"/>
                <a:gd name="connsiteX47" fmla="*/ 1359125 w 3619883"/>
                <a:gd name="connsiteY47" fmla="*/ 139761 h 4275461"/>
                <a:gd name="connsiteX48" fmla="*/ 1391919 w 3619883"/>
                <a:gd name="connsiteY48" fmla="*/ 147202 h 4275461"/>
                <a:gd name="connsiteX49" fmla="*/ 1436563 w 3619883"/>
                <a:gd name="connsiteY49" fmla="*/ 137480 h 4275461"/>
                <a:gd name="connsiteX50" fmla="*/ 1471566 w 3619883"/>
                <a:gd name="connsiteY50" fmla="*/ 97777 h 4275461"/>
                <a:gd name="connsiteX51" fmla="*/ 1505739 w 3619883"/>
                <a:gd name="connsiteY51" fmla="*/ 75753 h 4275461"/>
                <a:gd name="connsiteX52" fmla="*/ 1590891 w 3619883"/>
                <a:gd name="connsiteY52" fmla="*/ 144702 h 4275461"/>
                <a:gd name="connsiteX53" fmla="*/ 1625616 w 3619883"/>
                <a:gd name="connsiteY53" fmla="*/ 110893 h 4275461"/>
                <a:gd name="connsiteX54" fmla="*/ 1658964 w 3619883"/>
                <a:gd name="connsiteY54" fmla="*/ 106547 h 4275461"/>
                <a:gd name="connsiteX55" fmla="*/ 1746598 w 3619883"/>
                <a:gd name="connsiteY55" fmla="*/ 122460 h 4275461"/>
                <a:gd name="connsiteX56" fmla="*/ 1811913 w 3619883"/>
                <a:gd name="connsiteY56" fmla="*/ 143234 h 4275461"/>
                <a:gd name="connsiteX57" fmla="*/ 1856557 w 3619883"/>
                <a:gd name="connsiteY57" fmla="*/ 133511 h 4275461"/>
                <a:gd name="connsiteX58" fmla="*/ 2066003 w 3619883"/>
                <a:gd name="connsiteY58" fmla="*/ 143313 h 4275461"/>
                <a:gd name="connsiteX59" fmla="*/ 2177615 w 3619883"/>
                <a:gd name="connsiteY59" fmla="*/ 119007 h 4275461"/>
                <a:gd name="connsiteX60" fmla="*/ 2255883 w 3619883"/>
                <a:gd name="connsiteY60" fmla="*/ 99047 h 4275461"/>
                <a:gd name="connsiteX61" fmla="*/ 2344622 w 3619883"/>
                <a:gd name="connsiteY61" fmla="*/ 91388 h 4275461"/>
                <a:gd name="connsiteX62" fmla="*/ 2455682 w 3619883"/>
                <a:gd name="connsiteY62" fmla="*/ 78869 h 4275461"/>
                <a:gd name="connsiteX63" fmla="*/ 2632609 w 3619883"/>
                <a:gd name="connsiteY63" fmla="*/ 75338 h 4275461"/>
                <a:gd name="connsiteX64" fmla="*/ 2742291 w 3619883"/>
                <a:gd name="connsiteY64" fmla="*/ 92282 h 4275461"/>
                <a:gd name="connsiteX65" fmla="*/ 2851974 w 3619883"/>
                <a:gd name="connsiteY65" fmla="*/ 109227 h 4275461"/>
                <a:gd name="connsiteX66" fmla="*/ 2907643 w 3619883"/>
                <a:gd name="connsiteY66" fmla="*/ 100020 h 4275461"/>
                <a:gd name="connsiteX67" fmla="*/ 2944022 w 3619883"/>
                <a:gd name="connsiteY67" fmla="*/ 30853 h 4275461"/>
                <a:gd name="connsiteX68" fmla="*/ 3022289 w 3619883"/>
                <a:gd name="connsiteY68" fmla="*/ 10893 h 4275461"/>
                <a:gd name="connsiteX69" fmla="*/ 3054807 w 3619883"/>
                <a:gd name="connsiteY69" fmla="*/ 24226 h 4275461"/>
                <a:gd name="connsiteX70" fmla="*/ 3141892 w 3619883"/>
                <a:gd name="connsiteY70" fmla="*/ 51925 h 4275461"/>
                <a:gd name="connsiteX71" fmla="*/ 3185711 w 3619883"/>
                <a:gd name="connsiteY71" fmla="*/ 59881 h 4275461"/>
                <a:gd name="connsiteX72" fmla="*/ 3219056 w 3619883"/>
                <a:gd name="connsiteY72" fmla="*/ 55536 h 4275461"/>
                <a:gd name="connsiteX73" fmla="*/ 3263425 w 3619883"/>
                <a:gd name="connsiteY73" fmla="*/ 51706 h 4275461"/>
                <a:gd name="connsiteX74" fmla="*/ 3296219 w 3619883"/>
                <a:gd name="connsiteY74" fmla="*/ 59147 h 4275461"/>
                <a:gd name="connsiteX75" fmla="*/ 3319094 w 3619883"/>
                <a:gd name="connsiteY75" fmla="*/ 42500 h 4275461"/>
                <a:gd name="connsiteX76" fmla="*/ 3420511 w 3619883"/>
                <a:gd name="connsiteY76" fmla="*/ 0 h 4275461"/>
                <a:gd name="connsiteX77" fmla="*/ 3453305 w 3619883"/>
                <a:gd name="connsiteY77" fmla="*/ 7440 h 4275461"/>
                <a:gd name="connsiteX78" fmla="*/ 3496571 w 3619883"/>
                <a:gd name="connsiteY78" fmla="*/ 27182 h 4275461"/>
                <a:gd name="connsiteX79" fmla="*/ 3602117 w 3619883"/>
                <a:gd name="connsiteY79" fmla="*/ 132521 h 4275461"/>
                <a:gd name="connsiteX80" fmla="*/ 3619883 w 3619883"/>
                <a:gd name="connsiteY80" fmla="*/ 140049 h 4275461"/>
                <a:gd name="connsiteX81" fmla="*/ 3619883 w 3619883"/>
                <a:gd name="connsiteY8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4128157 h 4275461"/>
                <a:gd name="connsiteX26" fmla="*/ 189322 w 3619883"/>
                <a:gd name="connsiteY26" fmla="*/ 4275461 h 4275461"/>
                <a:gd name="connsiteX27" fmla="*/ 0 w 3619883"/>
                <a:gd name="connsiteY27" fmla="*/ 4275461 h 4275461"/>
                <a:gd name="connsiteX28" fmla="*/ 0 w 3619883"/>
                <a:gd name="connsiteY28" fmla="*/ 42229 h 4275461"/>
                <a:gd name="connsiteX29" fmla="*/ 42464 w 3619883"/>
                <a:gd name="connsiteY29" fmla="*/ 40518 h 4275461"/>
                <a:gd name="connsiteX30" fmla="*/ 137733 w 3619883"/>
                <a:gd name="connsiteY30" fmla="*/ 35355 h 4275461"/>
                <a:gd name="connsiteX31" fmla="*/ 270565 w 3619883"/>
                <a:gd name="connsiteY31" fmla="*/ 29759 h 4275461"/>
                <a:gd name="connsiteX32" fmla="*/ 479734 w 3619883"/>
                <a:gd name="connsiteY32" fmla="*/ 45455 h 4275461"/>
                <a:gd name="connsiteX33" fmla="*/ 524103 w 3619883"/>
                <a:gd name="connsiteY33" fmla="*/ 41625 h 4275461"/>
                <a:gd name="connsiteX34" fmla="*/ 624416 w 3619883"/>
                <a:gd name="connsiteY34" fmla="*/ 22696 h 4275461"/>
                <a:gd name="connsiteX35" fmla="*/ 657762 w 3619883"/>
                <a:gd name="connsiteY35" fmla="*/ 18351 h 4275461"/>
                <a:gd name="connsiteX36" fmla="*/ 690557 w 3619883"/>
                <a:gd name="connsiteY36" fmla="*/ 25792 h 4275461"/>
                <a:gd name="connsiteX37" fmla="*/ 745123 w 3619883"/>
                <a:gd name="connsiteY37" fmla="*/ 40157 h 4275461"/>
                <a:gd name="connsiteX38" fmla="*/ 789493 w 3619883"/>
                <a:gd name="connsiteY38" fmla="*/ 36327 h 4275461"/>
                <a:gd name="connsiteX39" fmla="*/ 854255 w 3619883"/>
                <a:gd name="connsiteY39" fmla="*/ 68887 h 4275461"/>
                <a:gd name="connsiteX40" fmla="*/ 897520 w 3619883"/>
                <a:gd name="connsiteY40" fmla="*/ 88629 h 4275461"/>
                <a:gd name="connsiteX41" fmla="*/ 940510 w 3619883"/>
                <a:gd name="connsiteY41" fmla="*/ 114265 h 4275461"/>
                <a:gd name="connsiteX42" fmla="*/ 1082712 w 3619883"/>
                <a:gd name="connsiteY42" fmla="*/ 144543 h 4275461"/>
                <a:gd name="connsiteX43" fmla="*/ 1205348 w 3619883"/>
                <a:gd name="connsiteY43" fmla="*/ 120753 h 4275461"/>
                <a:gd name="connsiteX44" fmla="*/ 1271764 w 3619883"/>
                <a:gd name="connsiteY44" fmla="*/ 117956 h 4275461"/>
                <a:gd name="connsiteX45" fmla="*/ 1315583 w 3619883"/>
                <a:gd name="connsiteY45" fmla="*/ 125912 h 4275461"/>
                <a:gd name="connsiteX46" fmla="*/ 1359125 w 3619883"/>
                <a:gd name="connsiteY46" fmla="*/ 139761 h 4275461"/>
                <a:gd name="connsiteX47" fmla="*/ 1391919 w 3619883"/>
                <a:gd name="connsiteY47" fmla="*/ 147202 h 4275461"/>
                <a:gd name="connsiteX48" fmla="*/ 1436563 w 3619883"/>
                <a:gd name="connsiteY48" fmla="*/ 137480 h 4275461"/>
                <a:gd name="connsiteX49" fmla="*/ 1471566 w 3619883"/>
                <a:gd name="connsiteY49" fmla="*/ 97777 h 4275461"/>
                <a:gd name="connsiteX50" fmla="*/ 1505739 w 3619883"/>
                <a:gd name="connsiteY50" fmla="*/ 75753 h 4275461"/>
                <a:gd name="connsiteX51" fmla="*/ 1590891 w 3619883"/>
                <a:gd name="connsiteY51" fmla="*/ 144702 h 4275461"/>
                <a:gd name="connsiteX52" fmla="*/ 1625616 w 3619883"/>
                <a:gd name="connsiteY52" fmla="*/ 110893 h 4275461"/>
                <a:gd name="connsiteX53" fmla="*/ 1658964 w 3619883"/>
                <a:gd name="connsiteY53" fmla="*/ 106547 h 4275461"/>
                <a:gd name="connsiteX54" fmla="*/ 1746598 w 3619883"/>
                <a:gd name="connsiteY54" fmla="*/ 122460 h 4275461"/>
                <a:gd name="connsiteX55" fmla="*/ 1811913 w 3619883"/>
                <a:gd name="connsiteY55" fmla="*/ 143234 h 4275461"/>
                <a:gd name="connsiteX56" fmla="*/ 1856557 w 3619883"/>
                <a:gd name="connsiteY56" fmla="*/ 133511 h 4275461"/>
                <a:gd name="connsiteX57" fmla="*/ 2066003 w 3619883"/>
                <a:gd name="connsiteY57" fmla="*/ 143313 h 4275461"/>
                <a:gd name="connsiteX58" fmla="*/ 2177615 w 3619883"/>
                <a:gd name="connsiteY58" fmla="*/ 119007 h 4275461"/>
                <a:gd name="connsiteX59" fmla="*/ 2255883 w 3619883"/>
                <a:gd name="connsiteY59" fmla="*/ 99047 h 4275461"/>
                <a:gd name="connsiteX60" fmla="*/ 2344622 w 3619883"/>
                <a:gd name="connsiteY60" fmla="*/ 91388 h 4275461"/>
                <a:gd name="connsiteX61" fmla="*/ 2455682 w 3619883"/>
                <a:gd name="connsiteY61" fmla="*/ 78869 h 4275461"/>
                <a:gd name="connsiteX62" fmla="*/ 2632609 w 3619883"/>
                <a:gd name="connsiteY62" fmla="*/ 75338 h 4275461"/>
                <a:gd name="connsiteX63" fmla="*/ 2742291 w 3619883"/>
                <a:gd name="connsiteY63" fmla="*/ 92282 h 4275461"/>
                <a:gd name="connsiteX64" fmla="*/ 2851974 w 3619883"/>
                <a:gd name="connsiteY64" fmla="*/ 109227 h 4275461"/>
                <a:gd name="connsiteX65" fmla="*/ 2907643 w 3619883"/>
                <a:gd name="connsiteY65" fmla="*/ 100020 h 4275461"/>
                <a:gd name="connsiteX66" fmla="*/ 2944022 w 3619883"/>
                <a:gd name="connsiteY66" fmla="*/ 30853 h 4275461"/>
                <a:gd name="connsiteX67" fmla="*/ 3022289 w 3619883"/>
                <a:gd name="connsiteY67" fmla="*/ 10893 h 4275461"/>
                <a:gd name="connsiteX68" fmla="*/ 3054807 w 3619883"/>
                <a:gd name="connsiteY68" fmla="*/ 24226 h 4275461"/>
                <a:gd name="connsiteX69" fmla="*/ 3141892 w 3619883"/>
                <a:gd name="connsiteY69" fmla="*/ 51925 h 4275461"/>
                <a:gd name="connsiteX70" fmla="*/ 3185711 w 3619883"/>
                <a:gd name="connsiteY70" fmla="*/ 59881 h 4275461"/>
                <a:gd name="connsiteX71" fmla="*/ 3219056 w 3619883"/>
                <a:gd name="connsiteY71" fmla="*/ 55536 h 4275461"/>
                <a:gd name="connsiteX72" fmla="*/ 3263425 w 3619883"/>
                <a:gd name="connsiteY72" fmla="*/ 51706 h 4275461"/>
                <a:gd name="connsiteX73" fmla="*/ 3296219 w 3619883"/>
                <a:gd name="connsiteY73" fmla="*/ 59147 h 4275461"/>
                <a:gd name="connsiteX74" fmla="*/ 3319094 w 3619883"/>
                <a:gd name="connsiteY74" fmla="*/ 42500 h 4275461"/>
                <a:gd name="connsiteX75" fmla="*/ 3420511 w 3619883"/>
                <a:gd name="connsiteY75" fmla="*/ 0 h 4275461"/>
                <a:gd name="connsiteX76" fmla="*/ 3453305 w 3619883"/>
                <a:gd name="connsiteY76" fmla="*/ 7440 h 4275461"/>
                <a:gd name="connsiteX77" fmla="*/ 3496571 w 3619883"/>
                <a:gd name="connsiteY77" fmla="*/ 27182 h 4275461"/>
                <a:gd name="connsiteX78" fmla="*/ 3602117 w 3619883"/>
                <a:gd name="connsiteY78" fmla="*/ 132521 h 4275461"/>
                <a:gd name="connsiteX79" fmla="*/ 3619883 w 3619883"/>
                <a:gd name="connsiteY79" fmla="*/ 140049 h 4275461"/>
                <a:gd name="connsiteX80" fmla="*/ 3619883 w 3619883"/>
                <a:gd name="connsiteY8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89322 w 3619883"/>
                <a:gd name="connsiteY25" fmla="*/ 4275461 h 4275461"/>
                <a:gd name="connsiteX26" fmla="*/ 0 w 3619883"/>
                <a:gd name="connsiteY26" fmla="*/ 4275461 h 4275461"/>
                <a:gd name="connsiteX27" fmla="*/ 0 w 3619883"/>
                <a:gd name="connsiteY27" fmla="*/ 42229 h 4275461"/>
                <a:gd name="connsiteX28" fmla="*/ 42464 w 3619883"/>
                <a:gd name="connsiteY28" fmla="*/ 40518 h 4275461"/>
                <a:gd name="connsiteX29" fmla="*/ 137733 w 3619883"/>
                <a:gd name="connsiteY29" fmla="*/ 35355 h 4275461"/>
                <a:gd name="connsiteX30" fmla="*/ 270565 w 3619883"/>
                <a:gd name="connsiteY30" fmla="*/ 29759 h 4275461"/>
                <a:gd name="connsiteX31" fmla="*/ 479734 w 3619883"/>
                <a:gd name="connsiteY31" fmla="*/ 45455 h 4275461"/>
                <a:gd name="connsiteX32" fmla="*/ 524103 w 3619883"/>
                <a:gd name="connsiteY32" fmla="*/ 41625 h 4275461"/>
                <a:gd name="connsiteX33" fmla="*/ 624416 w 3619883"/>
                <a:gd name="connsiteY33" fmla="*/ 22696 h 4275461"/>
                <a:gd name="connsiteX34" fmla="*/ 657762 w 3619883"/>
                <a:gd name="connsiteY34" fmla="*/ 18351 h 4275461"/>
                <a:gd name="connsiteX35" fmla="*/ 690557 w 3619883"/>
                <a:gd name="connsiteY35" fmla="*/ 25792 h 4275461"/>
                <a:gd name="connsiteX36" fmla="*/ 745123 w 3619883"/>
                <a:gd name="connsiteY36" fmla="*/ 40157 h 4275461"/>
                <a:gd name="connsiteX37" fmla="*/ 789493 w 3619883"/>
                <a:gd name="connsiteY37" fmla="*/ 36327 h 4275461"/>
                <a:gd name="connsiteX38" fmla="*/ 854255 w 3619883"/>
                <a:gd name="connsiteY38" fmla="*/ 68887 h 4275461"/>
                <a:gd name="connsiteX39" fmla="*/ 897520 w 3619883"/>
                <a:gd name="connsiteY39" fmla="*/ 88629 h 4275461"/>
                <a:gd name="connsiteX40" fmla="*/ 940510 w 3619883"/>
                <a:gd name="connsiteY40" fmla="*/ 114265 h 4275461"/>
                <a:gd name="connsiteX41" fmla="*/ 1082712 w 3619883"/>
                <a:gd name="connsiteY41" fmla="*/ 144543 h 4275461"/>
                <a:gd name="connsiteX42" fmla="*/ 1205348 w 3619883"/>
                <a:gd name="connsiteY42" fmla="*/ 120753 h 4275461"/>
                <a:gd name="connsiteX43" fmla="*/ 1271764 w 3619883"/>
                <a:gd name="connsiteY43" fmla="*/ 117956 h 4275461"/>
                <a:gd name="connsiteX44" fmla="*/ 1315583 w 3619883"/>
                <a:gd name="connsiteY44" fmla="*/ 125912 h 4275461"/>
                <a:gd name="connsiteX45" fmla="*/ 1359125 w 3619883"/>
                <a:gd name="connsiteY45" fmla="*/ 139761 h 4275461"/>
                <a:gd name="connsiteX46" fmla="*/ 1391919 w 3619883"/>
                <a:gd name="connsiteY46" fmla="*/ 147202 h 4275461"/>
                <a:gd name="connsiteX47" fmla="*/ 1436563 w 3619883"/>
                <a:gd name="connsiteY47" fmla="*/ 137480 h 4275461"/>
                <a:gd name="connsiteX48" fmla="*/ 1471566 w 3619883"/>
                <a:gd name="connsiteY48" fmla="*/ 97777 h 4275461"/>
                <a:gd name="connsiteX49" fmla="*/ 1505739 w 3619883"/>
                <a:gd name="connsiteY49" fmla="*/ 75753 h 4275461"/>
                <a:gd name="connsiteX50" fmla="*/ 1590891 w 3619883"/>
                <a:gd name="connsiteY50" fmla="*/ 144702 h 4275461"/>
                <a:gd name="connsiteX51" fmla="*/ 1625616 w 3619883"/>
                <a:gd name="connsiteY51" fmla="*/ 110893 h 4275461"/>
                <a:gd name="connsiteX52" fmla="*/ 1658964 w 3619883"/>
                <a:gd name="connsiteY52" fmla="*/ 106547 h 4275461"/>
                <a:gd name="connsiteX53" fmla="*/ 1746598 w 3619883"/>
                <a:gd name="connsiteY53" fmla="*/ 122460 h 4275461"/>
                <a:gd name="connsiteX54" fmla="*/ 1811913 w 3619883"/>
                <a:gd name="connsiteY54" fmla="*/ 143234 h 4275461"/>
                <a:gd name="connsiteX55" fmla="*/ 1856557 w 3619883"/>
                <a:gd name="connsiteY55" fmla="*/ 133511 h 4275461"/>
                <a:gd name="connsiteX56" fmla="*/ 2066003 w 3619883"/>
                <a:gd name="connsiteY56" fmla="*/ 143313 h 4275461"/>
                <a:gd name="connsiteX57" fmla="*/ 2177615 w 3619883"/>
                <a:gd name="connsiteY57" fmla="*/ 119007 h 4275461"/>
                <a:gd name="connsiteX58" fmla="*/ 2255883 w 3619883"/>
                <a:gd name="connsiteY58" fmla="*/ 99047 h 4275461"/>
                <a:gd name="connsiteX59" fmla="*/ 2344622 w 3619883"/>
                <a:gd name="connsiteY59" fmla="*/ 91388 h 4275461"/>
                <a:gd name="connsiteX60" fmla="*/ 2455682 w 3619883"/>
                <a:gd name="connsiteY60" fmla="*/ 78869 h 4275461"/>
                <a:gd name="connsiteX61" fmla="*/ 2632609 w 3619883"/>
                <a:gd name="connsiteY61" fmla="*/ 75338 h 4275461"/>
                <a:gd name="connsiteX62" fmla="*/ 2742291 w 3619883"/>
                <a:gd name="connsiteY62" fmla="*/ 92282 h 4275461"/>
                <a:gd name="connsiteX63" fmla="*/ 2851974 w 3619883"/>
                <a:gd name="connsiteY63" fmla="*/ 109227 h 4275461"/>
                <a:gd name="connsiteX64" fmla="*/ 2907643 w 3619883"/>
                <a:gd name="connsiteY64" fmla="*/ 100020 h 4275461"/>
                <a:gd name="connsiteX65" fmla="*/ 2944022 w 3619883"/>
                <a:gd name="connsiteY65" fmla="*/ 30853 h 4275461"/>
                <a:gd name="connsiteX66" fmla="*/ 3022289 w 3619883"/>
                <a:gd name="connsiteY66" fmla="*/ 10893 h 4275461"/>
                <a:gd name="connsiteX67" fmla="*/ 3054807 w 3619883"/>
                <a:gd name="connsiteY67" fmla="*/ 24226 h 4275461"/>
                <a:gd name="connsiteX68" fmla="*/ 3141892 w 3619883"/>
                <a:gd name="connsiteY68" fmla="*/ 51925 h 4275461"/>
                <a:gd name="connsiteX69" fmla="*/ 3185711 w 3619883"/>
                <a:gd name="connsiteY69" fmla="*/ 59881 h 4275461"/>
                <a:gd name="connsiteX70" fmla="*/ 3219056 w 3619883"/>
                <a:gd name="connsiteY70" fmla="*/ 55536 h 4275461"/>
                <a:gd name="connsiteX71" fmla="*/ 3263425 w 3619883"/>
                <a:gd name="connsiteY71" fmla="*/ 51706 h 4275461"/>
                <a:gd name="connsiteX72" fmla="*/ 3296219 w 3619883"/>
                <a:gd name="connsiteY72" fmla="*/ 59147 h 4275461"/>
                <a:gd name="connsiteX73" fmla="*/ 3319094 w 3619883"/>
                <a:gd name="connsiteY73" fmla="*/ 42500 h 4275461"/>
                <a:gd name="connsiteX74" fmla="*/ 3420511 w 3619883"/>
                <a:gd name="connsiteY74" fmla="*/ 0 h 4275461"/>
                <a:gd name="connsiteX75" fmla="*/ 3453305 w 3619883"/>
                <a:gd name="connsiteY75" fmla="*/ 7440 h 4275461"/>
                <a:gd name="connsiteX76" fmla="*/ 3496571 w 3619883"/>
                <a:gd name="connsiteY76" fmla="*/ 27182 h 4275461"/>
                <a:gd name="connsiteX77" fmla="*/ 3602117 w 3619883"/>
                <a:gd name="connsiteY77" fmla="*/ 132521 h 4275461"/>
                <a:gd name="connsiteX78" fmla="*/ 3619883 w 3619883"/>
                <a:gd name="connsiteY78" fmla="*/ 140049 h 4275461"/>
                <a:gd name="connsiteX79" fmla="*/ 3619883 w 3619883"/>
                <a:gd name="connsiteY7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339106 w 3619883"/>
                <a:gd name="connsiteY22" fmla="*/ 4128157 h 4275461"/>
                <a:gd name="connsiteX23" fmla="*/ 339106 w 3619883"/>
                <a:gd name="connsiteY23" fmla="*/ 3951392 h 4275461"/>
                <a:gd name="connsiteX24" fmla="*/ 189322 w 3619883"/>
                <a:gd name="connsiteY24" fmla="*/ 4275461 h 4275461"/>
                <a:gd name="connsiteX25" fmla="*/ 0 w 3619883"/>
                <a:gd name="connsiteY25" fmla="*/ 4275461 h 4275461"/>
                <a:gd name="connsiteX26" fmla="*/ 0 w 3619883"/>
                <a:gd name="connsiteY26" fmla="*/ 42229 h 4275461"/>
                <a:gd name="connsiteX27" fmla="*/ 42464 w 3619883"/>
                <a:gd name="connsiteY27" fmla="*/ 40518 h 4275461"/>
                <a:gd name="connsiteX28" fmla="*/ 137733 w 3619883"/>
                <a:gd name="connsiteY28" fmla="*/ 35355 h 4275461"/>
                <a:gd name="connsiteX29" fmla="*/ 270565 w 3619883"/>
                <a:gd name="connsiteY29" fmla="*/ 29759 h 4275461"/>
                <a:gd name="connsiteX30" fmla="*/ 479734 w 3619883"/>
                <a:gd name="connsiteY30" fmla="*/ 45455 h 4275461"/>
                <a:gd name="connsiteX31" fmla="*/ 524103 w 3619883"/>
                <a:gd name="connsiteY31" fmla="*/ 41625 h 4275461"/>
                <a:gd name="connsiteX32" fmla="*/ 624416 w 3619883"/>
                <a:gd name="connsiteY32" fmla="*/ 22696 h 4275461"/>
                <a:gd name="connsiteX33" fmla="*/ 657762 w 3619883"/>
                <a:gd name="connsiteY33" fmla="*/ 18351 h 4275461"/>
                <a:gd name="connsiteX34" fmla="*/ 690557 w 3619883"/>
                <a:gd name="connsiteY34" fmla="*/ 25792 h 4275461"/>
                <a:gd name="connsiteX35" fmla="*/ 745123 w 3619883"/>
                <a:gd name="connsiteY35" fmla="*/ 40157 h 4275461"/>
                <a:gd name="connsiteX36" fmla="*/ 789493 w 3619883"/>
                <a:gd name="connsiteY36" fmla="*/ 36327 h 4275461"/>
                <a:gd name="connsiteX37" fmla="*/ 854255 w 3619883"/>
                <a:gd name="connsiteY37" fmla="*/ 68887 h 4275461"/>
                <a:gd name="connsiteX38" fmla="*/ 897520 w 3619883"/>
                <a:gd name="connsiteY38" fmla="*/ 88629 h 4275461"/>
                <a:gd name="connsiteX39" fmla="*/ 940510 w 3619883"/>
                <a:gd name="connsiteY39" fmla="*/ 114265 h 4275461"/>
                <a:gd name="connsiteX40" fmla="*/ 1082712 w 3619883"/>
                <a:gd name="connsiteY40" fmla="*/ 144543 h 4275461"/>
                <a:gd name="connsiteX41" fmla="*/ 1205348 w 3619883"/>
                <a:gd name="connsiteY41" fmla="*/ 120753 h 4275461"/>
                <a:gd name="connsiteX42" fmla="*/ 1271764 w 3619883"/>
                <a:gd name="connsiteY42" fmla="*/ 117956 h 4275461"/>
                <a:gd name="connsiteX43" fmla="*/ 1315583 w 3619883"/>
                <a:gd name="connsiteY43" fmla="*/ 125912 h 4275461"/>
                <a:gd name="connsiteX44" fmla="*/ 1359125 w 3619883"/>
                <a:gd name="connsiteY44" fmla="*/ 139761 h 4275461"/>
                <a:gd name="connsiteX45" fmla="*/ 1391919 w 3619883"/>
                <a:gd name="connsiteY45" fmla="*/ 147202 h 4275461"/>
                <a:gd name="connsiteX46" fmla="*/ 1436563 w 3619883"/>
                <a:gd name="connsiteY46" fmla="*/ 137480 h 4275461"/>
                <a:gd name="connsiteX47" fmla="*/ 1471566 w 3619883"/>
                <a:gd name="connsiteY47" fmla="*/ 97777 h 4275461"/>
                <a:gd name="connsiteX48" fmla="*/ 1505739 w 3619883"/>
                <a:gd name="connsiteY48" fmla="*/ 75753 h 4275461"/>
                <a:gd name="connsiteX49" fmla="*/ 1590891 w 3619883"/>
                <a:gd name="connsiteY49" fmla="*/ 144702 h 4275461"/>
                <a:gd name="connsiteX50" fmla="*/ 1625616 w 3619883"/>
                <a:gd name="connsiteY50" fmla="*/ 110893 h 4275461"/>
                <a:gd name="connsiteX51" fmla="*/ 1658964 w 3619883"/>
                <a:gd name="connsiteY51" fmla="*/ 106547 h 4275461"/>
                <a:gd name="connsiteX52" fmla="*/ 1746598 w 3619883"/>
                <a:gd name="connsiteY52" fmla="*/ 122460 h 4275461"/>
                <a:gd name="connsiteX53" fmla="*/ 1811913 w 3619883"/>
                <a:gd name="connsiteY53" fmla="*/ 143234 h 4275461"/>
                <a:gd name="connsiteX54" fmla="*/ 1856557 w 3619883"/>
                <a:gd name="connsiteY54" fmla="*/ 133511 h 4275461"/>
                <a:gd name="connsiteX55" fmla="*/ 2066003 w 3619883"/>
                <a:gd name="connsiteY55" fmla="*/ 143313 h 4275461"/>
                <a:gd name="connsiteX56" fmla="*/ 2177615 w 3619883"/>
                <a:gd name="connsiteY56" fmla="*/ 119007 h 4275461"/>
                <a:gd name="connsiteX57" fmla="*/ 2255883 w 3619883"/>
                <a:gd name="connsiteY57" fmla="*/ 99047 h 4275461"/>
                <a:gd name="connsiteX58" fmla="*/ 2344622 w 3619883"/>
                <a:gd name="connsiteY58" fmla="*/ 91388 h 4275461"/>
                <a:gd name="connsiteX59" fmla="*/ 2455682 w 3619883"/>
                <a:gd name="connsiteY59" fmla="*/ 78869 h 4275461"/>
                <a:gd name="connsiteX60" fmla="*/ 2632609 w 3619883"/>
                <a:gd name="connsiteY60" fmla="*/ 75338 h 4275461"/>
                <a:gd name="connsiteX61" fmla="*/ 2742291 w 3619883"/>
                <a:gd name="connsiteY61" fmla="*/ 92282 h 4275461"/>
                <a:gd name="connsiteX62" fmla="*/ 2851974 w 3619883"/>
                <a:gd name="connsiteY62" fmla="*/ 109227 h 4275461"/>
                <a:gd name="connsiteX63" fmla="*/ 2907643 w 3619883"/>
                <a:gd name="connsiteY63" fmla="*/ 100020 h 4275461"/>
                <a:gd name="connsiteX64" fmla="*/ 2944022 w 3619883"/>
                <a:gd name="connsiteY64" fmla="*/ 30853 h 4275461"/>
                <a:gd name="connsiteX65" fmla="*/ 3022289 w 3619883"/>
                <a:gd name="connsiteY65" fmla="*/ 10893 h 4275461"/>
                <a:gd name="connsiteX66" fmla="*/ 3054807 w 3619883"/>
                <a:gd name="connsiteY66" fmla="*/ 24226 h 4275461"/>
                <a:gd name="connsiteX67" fmla="*/ 3141892 w 3619883"/>
                <a:gd name="connsiteY67" fmla="*/ 51925 h 4275461"/>
                <a:gd name="connsiteX68" fmla="*/ 3185711 w 3619883"/>
                <a:gd name="connsiteY68" fmla="*/ 59881 h 4275461"/>
                <a:gd name="connsiteX69" fmla="*/ 3219056 w 3619883"/>
                <a:gd name="connsiteY69" fmla="*/ 55536 h 4275461"/>
                <a:gd name="connsiteX70" fmla="*/ 3263425 w 3619883"/>
                <a:gd name="connsiteY70" fmla="*/ 51706 h 4275461"/>
                <a:gd name="connsiteX71" fmla="*/ 3296219 w 3619883"/>
                <a:gd name="connsiteY71" fmla="*/ 59147 h 4275461"/>
                <a:gd name="connsiteX72" fmla="*/ 3319094 w 3619883"/>
                <a:gd name="connsiteY72" fmla="*/ 42500 h 4275461"/>
                <a:gd name="connsiteX73" fmla="*/ 3420511 w 3619883"/>
                <a:gd name="connsiteY73" fmla="*/ 0 h 4275461"/>
                <a:gd name="connsiteX74" fmla="*/ 3453305 w 3619883"/>
                <a:gd name="connsiteY74" fmla="*/ 7440 h 4275461"/>
                <a:gd name="connsiteX75" fmla="*/ 3496571 w 3619883"/>
                <a:gd name="connsiteY75" fmla="*/ 27182 h 4275461"/>
                <a:gd name="connsiteX76" fmla="*/ 3602117 w 3619883"/>
                <a:gd name="connsiteY76" fmla="*/ 132521 h 4275461"/>
                <a:gd name="connsiteX77" fmla="*/ 3619883 w 3619883"/>
                <a:gd name="connsiteY77" fmla="*/ 140049 h 4275461"/>
                <a:gd name="connsiteX78" fmla="*/ 3619883 w 3619883"/>
                <a:gd name="connsiteY7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339106 w 3619883"/>
                <a:gd name="connsiteY22" fmla="*/ 3951392 h 4275461"/>
                <a:gd name="connsiteX23" fmla="*/ 189322 w 3619883"/>
                <a:gd name="connsiteY23" fmla="*/ 4275461 h 4275461"/>
                <a:gd name="connsiteX24" fmla="*/ 0 w 3619883"/>
                <a:gd name="connsiteY24" fmla="*/ 4275461 h 4275461"/>
                <a:gd name="connsiteX25" fmla="*/ 0 w 3619883"/>
                <a:gd name="connsiteY25" fmla="*/ 42229 h 4275461"/>
                <a:gd name="connsiteX26" fmla="*/ 42464 w 3619883"/>
                <a:gd name="connsiteY26" fmla="*/ 40518 h 4275461"/>
                <a:gd name="connsiteX27" fmla="*/ 137733 w 3619883"/>
                <a:gd name="connsiteY27" fmla="*/ 35355 h 4275461"/>
                <a:gd name="connsiteX28" fmla="*/ 270565 w 3619883"/>
                <a:gd name="connsiteY28" fmla="*/ 29759 h 4275461"/>
                <a:gd name="connsiteX29" fmla="*/ 479734 w 3619883"/>
                <a:gd name="connsiteY29" fmla="*/ 45455 h 4275461"/>
                <a:gd name="connsiteX30" fmla="*/ 524103 w 3619883"/>
                <a:gd name="connsiteY30" fmla="*/ 41625 h 4275461"/>
                <a:gd name="connsiteX31" fmla="*/ 624416 w 3619883"/>
                <a:gd name="connsiteY31" fmla="*/ 22696 h 4275461"/>
                <a:gd name="connsiteX32" fmla="*/ 657762 w 3619883"/>
                <a:gd name="connsiteY32" fmla="*/ 18351 h 4275461"/>
                <a:gd name="connsiteX33" fmla="*/ 690557 w 3619883"/>
                <a:gd name="connsiteY33" fmla="*/ 25792 h 4275461"/>
                <a:gd name="connsiteX34" fmla="*/ 745123 w 3619883"/>
                <a:gd name="connsiteY34" fmla="*/ 40157 h 4275461"/>
                <a:gd name="connsiteX35" fmla="*/ 789493 w 3619883"/>
                <a:gd name="connsiteY35" fmla="*/ 36327 h 4275461"/>
                <a:gd name="connsiteX36" fmla="*/ 854255 w 3619883"/>
                <a:gd name="connsiteY36" fmla="*/ 68887 h 4275461"/>
                <a:gd name="connsiteX37" fmla="*/ 897520 w 3619883"/>
                <a:gd name="connsiteY37" fmla="*/ 88629 h 4275461"/>
                <a:gd name="connsiteX38" fmla="*/ 940510 w 3619883"/>
                <a:gd name="connsiteY38" fmla="*/ 114265 h 4275461"/>
                <a:gd name="connsiteX39" fmla="*/ 1082712 w 3619883"/>
                <a:gd name="connsiteY39" fmla="*/ 144543 h 4275461"/>
                <a:gd name="connsiteX40" fmla="*/ 1205348 w 3619883"/>
                <a:gd name="connsiteY40" fmla="*/ 120753 h 4275461"/>
                <a:gd name="connsiteX41" fmla="*/ 1271764 w 3619883"/>
                <a:gd name="connsiteY41" fmla="*/ 117956 h 4275461"/>
                <a:gd name="connsiteX42" fmla="*/ 1315583 w 3619883"/>
                <a:gd name="connsiteY42" fmla="*/ 125912 h 4275461"/>
                <a:gd name="connsiteX43" fmla="*/ 1359125 w 3619883"/>
                <a:gd name="connsiteY43" fmla="*/ 139761 h 4275461"/>
                <a:gd name="connsiteX44" fmla="*/ 1391919 w 3619883"/>
                <a:gd name="connsiteY44" fmla="*/ 147202 h 4275461"/>
                <a:gd name="connsiteX45" fmla="*/ 1436563 w 3619883"/>
                <a:gd name="connsiteY45" fmla="*/ 137480 h 4275461"/>
                <a:gd name="connsiteX46" fmla="*/ 1471566 w 3619883"/>
                <a:gd name="connsiteY46" fmla="*/ 97777 h 4275461"/>
                <a:gd name="connsiteX47" fmla="*/ 1505739 w 3619883"/>
                <a:gd name="connsiteY47" fmla="*/ 75753 h 4275461"/>
                <a:gd name="connsiteX48" fmla="*/ 1590891 w 3619883"/>
                <a:gd name="connsiteY48" fmla="*/ 144702 h 4275461"/>
                <a:gd name="connsiteX49" fmla="*/ 1625616 w 3619883"/>
                <a:gd name="connsiteY49" fmla="*/ 110893 h 4275461"/>
                <a:gd name="connsiteX50" fmla="*/ 1658964 w 3619883"/>
                <a:gd name="connsiteY50" fmla="*/ 106547 h 4275461"/>
                <a:gd name="connsiteX51" fmla="*/ 1746598 w 3619883"/>
                <a:gd name="connsiteY51" fmla="*/ 122460 h 4275461"/>
                <a:gd name="connsiteX52" fmla="*/ 1811913 w 3619883"/>
                <a:gd name="connsiteY52" fmla="*/ 143234 h 4275461"/>
                <a:gd name="connsiteX53" fmla="*/ 1856557 w 3619883"/>
                <a:gd name="connsiteY53" fmla="*/ 133511 h 4275461"/>
                <a:gd name="connsiteX54" fmla="*/ 2066003 w 3619883"/>
                <a:gd name="connsiteY54" fmla="*/ 143313 h 4275461"/>
                <a:gd name="connsiteX55" fmla="*/ 2177615 w 3619883"/>
                <a:gd name="connsiteY55" fmla="*/ 119007 h 4275461"/>
                <a:gd name="connsiteX56" fmla="*/ 2255883 w 3619883"/>
                <a:gd name="connsiteY56" fmla="*/ 99047 h 4275461"/>
                <a:gd name="connsiteX57" fmla="*/ 2344622 w 3619883"/>
                <a:gd name="connsiteY57" fmla="*/ 91388 h 4275461"/>
                <a:gd name="connsiteX58" fmla="*/ 2455682 w 3619883"/>
                <a:gd name="connsiteY58" fmla="*/ 78869 h 4275461"/>
                <a:gd name="connsiteX59" fmla="*/ 2632609 w 3619883"/>
                <a:gd name="connsiteY59" fmla="*/ 75338 h 4275461"/>
                <a:gd name="connsiteX60" fmla="*/ 2742291 w 3619883"/>
                <a:gd name="connsiteY60" fmla="*/ 92282 h 4275461"/>
                <a:gd name="connsiteX61" fmla="*/ 2851974 w 3619883"/>
                <a:gd name="connsiteY61" fmla="*/ 109227 h 4275461"/>
                <a:gd name="connsiteX62" fmla="*/ 2907643 w 3619883"/>
                <a:gd name="connsiteY62" fmla="*/ 100020 h 4275461"/>
                <a:gd name="connsiteX63" fmla="*/ 2944022 w 3619883"/>
                <a:gd name="connsiteY63" fmla="*/ 30853 h 4275461"/>
                <a:gd name="connsiteX64" fmla="*/ 3022289 w 3619883"/>
                <a:gd name="connsiteY64" fmla="*/ 10893 h 4275461"/>
                <a:gd name="connsiteX65" fmla="*/ 3054807 w 3619883"/>
                <a:gd name="connsiteY65" fmla="*/ 24226 h 4275461"/>
                <a:gd name="connsiteX66" fmla="*/ 3141892 w 3619883"/>
                <a:gd name="connsiteY66" fmla="*/ 51925 h 4275461"/>
                <a:gd name="connsiteX67" fmla="*/ 3185711 w 3619883"/>
                <a:gd name="connsiteY67" fmla="*/ 59881 h 4275461"/>
                <a:gd name="connsiteX68" fmla="*/ 3219056 w 3619883"/>
                <a:gd name="connsiteY68" fmla="*/ 55536 h 4275461"/>
                <a:gd name="connsiteX69" fmla="*/ 3263425 w 3619883"/>
                <a:gd name="connsiteY69" fmla="*/ 51706 h 4275461"/>
                <a:gd name="connsiteX70" fmla="*/ 3296219 w 3619883"/>
                <a:gd name="connsiteY70" fmla="*/ 59147 h 4275461"/>
                <a:gd name="connsiteX71" fmla="*/ 3319094 w 3619883"/>
                <a:gd name="connsiteY71" fmla="*/ 42500 h 4275461"/>
                <a:gd name="connsiteX72" fmla="*/ 3420511 w 3619883"/>
                <a:gd name="connsiteY72" fmla="*/ 0 h 4275461"/>
                <a:gd name="connsiteX73" fmla="*/ 3453305 w 3619883"/>
                <a:gd name="connsiteY73" fmla="*/ 7440 h 4275461"/>
                <a:gd name="connsiteX74" fmla="*/ 3496571 w 3619883"/>
                <a:gd name="connsiteY74" fmla="*/ 27182 h 4275461"/>
                <a:gd name="connsiteX75" fmla="*/ 3602117 w 3619883"/>
                <a:gd name="connsiteY75" fmla="*/ 132521 h 4275461"/>
                <a:gd name="connsiteX76" fmla="*/ 3619883 w 3619883"/>
                <a:gd name="connsiteY76" fmla="*/ 140049 h 4275461"/>
                <a:gd name="connsiteX77" fmla="*/ 3619883 w 3619883"/>
                <a:gd name="connsiteY7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189322 w 3619883"/>
                <a:gd name="connsiteY22" fmla="*/ 4275461 h 4275461"/>
                <a:gd name="connsiteX23" fmla="*/ 0 w 3619883"/>
                <a:gd name="connsiteY23" fmla="*/ 4275461 h 4275461"/>
                <a:gd name="connsiteX24" fmla="*/ 0 w 3619883"/>
                <a:gd name="connsiteY24" fmla="*/ 42229 h 4275461"/>
                <a:gd name="connsiteX25" fmla="*/ 42464 w 3619883"/>
                <a:gd name="connsiteY25" fmla="*/ 40518 h 4275461"/>
                <a:gd name="connsiteX26" fmla="*/ 137733 w 3619883"/>
                <a:gd name="connsiteY26" fmla="*/ 35355 h 4275461"/>
                <a:gd name="connsiteX27" fmla="*/ 270565 w 3619883"/>
                <a:gd name="connsiteY27" fmla="*/ 29759 h 4275461"/>
                <a:gd name="connsiteX28" fmla="*/ 479734 w 3619883"/>
                <a:gd name="connsiteY28" fmla="*/ 45455 h 4275461"/>
                <a:gd name="connsiteX29" fmla="*/ 524103 w 3619883"/>
                <a:gd name="connsiteY29" fmla="*/ 41625 h 4275461"/>
                <a:gd name="connsiteX30" fmla="*/ 624416 w 3619883"/>
                <a:gd name="connsiteY30" fmla="*/ 22696 h 4275461"/>
                <a:gd name="connsiteX31" fmla="*/ 657762 w 3619883"/>
                <a:gd name="connsiteY31" fmla="*/ 18351 h 4275461"/>
                <a:gd name="connsiteX32" fmla="*/ 690557 w 3619883"/>
                <a:gd name="connsiteY32" fmla="*/ 25792 h 4275461"/>
                <a:gd name="connsiteX33" fmla="*/ 745123 w 3619883"/>
                <a:gd name="connsiteY33" fmla="*/ 40157 h 4275461"/>
                <a:gd name="connsiteX34" fmla="*/ 789493 w 3619883"/>
                <a:gd name="connsiteY34" fmla="*/ 36327 h 4275461"/>
                <a:gd name="connsiteX35" fmla="*/ 854255 w 3619883"/>
                <a:gd name="connsiteY35" fmla="*/ 68887 h 4275461"/>
                <a:gd name="connsiteX36" fmla="*/ 897520 w 3619883"/>
                <a:gd name="connsiteY36" fmla="*/ 88629 h 4275461"/>
                <a:gd name="connsiteX37" fmla="*/ 940510 w 3619883"/>
                <a:gd name="connsiteY37" fmla="*/ 114265 h 4275461"/>
                <a:gd name="connsiteX38" fmla="*/ 1082712 w 3619883"/>
                <a:gd name="connsiteY38" fmla="*/ 144543 h 4275461"/>
                <a:gd name="connsiteX39" fmla="*/ 1205348 w 3619883"/>
                <a:gd name="connsiteY39" fmla="*/ 120753 h 4275461"/>
                <a:gd name="connsiteX40" fmla="*/ 1271764 w 3619883"/>
                <a:gd name="connsiteY40" fmla="*/ 117956 h 4275461"/>
                <a:gd name="connsiteX41" fmla="*/ 1315583 w 3619883"/>
                <a:gd name="connsiteY41" fmla="*/ 125912 h 4275461"/>
                <a:gd name="connsiteX42" fmla="*/ 1359125 w 3619883"/>
                <a:gd name="connsiteY42" fmla="*/ 139761 h 4275461"/>
                <a:gd name="connsiteX43" fmla="*/ 1391919 w 3619883"/>
                <a:gd name="connsiteY43" fmla="*/ 147202 h 4275461"/>
                <a:gd name="connsiteX44" fmla="*/ 1436563 w 3619883"/>
                <a:gd name="connsiteY44" fmla="*/ 137480 h 4275461"/>
                <a:gd name="connsiteX45" fmla="*/ 1471566 w 3619883"/>
                <a:gd name="connsiteY45" fmla="*/ 97777 h 4275461"/>
                <a:gd name="connsiteX46" fmla="*/ 1505739 w 3619883"/>
                <a:gd name="connsiteY46" fmla="*/ 75753 h 4275461"/>
                <a:gd name="connsiteX47" fmla="*/ 1590891 w 3619883"/>
                <a:gd name="connsiteY47" fmla="*/ 144702 h 4275461"/>
                <a:gd name="connsiteX48" fmla="*/ 1625616 w 3619883"/>
                <a:gd name="connsiteY48" fmla="*/ 110893 h 4275461"/>
                <a:gd name="connsiteX49" fmla="*/ 1658964 w 3619883"/>
                <a:gd name="connsiteY49" fmla="*/ 106547 h 4275461"/>
                <a:gd name="connsiteX50" fmla="*/ 1746598 w 3619883"/>
                <a:gd name="connsiteY50" fmla="*/ 122460 h 4275461"/>
                <a:gd name="connsiteX51" fmla="*/ 1811913 w 3619883"/>
                <a:gd name="connsiteY51" fmla="*/ 143234 h 4275461"/>
                <a:gd name="connsiteX52" fmla="*/ 1856557 w 3619883"/>
                <a:gd name="connsiteY52" fmla="*/ 133511 h 4275461"/>
                <a:gd name="connsiteX53" fmla="*/ 2066003 w 3619883"/>
                <a:gd name="connsiteY53" fmla="*/ 143313 h 4275461"/>
                <a:gd name="connsiteX54" fmla="*/ 2177615 w 3619883"/>
                <a:gd name="connsiteY54" fmla="*/ 119007 h 4275461"/>
                <a:gd name="connsiteX55" fmla="*/ 2255883 w 3619883"/>
                <a:gd name="connsiteY55" fmla="*/ 99047 h 4275461"/>
                <a:gd name="connsiteX56" fmla="*/ 2344622 w 3619883"/>
                <a:gd name="connsiteY56" fmla="*/ 91388 h 4275461"/>
                <a:gd name="connsiteX57" fmla="*/ 2455682 w 3619883"/>
                <a:gd name="connsiteY57" fmla="*/ 78869 h 4275461"/>
                <a:gd name="connsiteX58" fmla="*/ 2632609 w 3619883"/>
                <a:gd name="connsiteY58" fmla="*/ 75338 h 4275461"/>
                <a:gd name="connsiteX59" fmla="*/ 2742291 w 3619883"/>
                <a:gd name="connsiteY59" fmla="*/ 92282 h 4275461"/>
                <a:gd name="connsiteX60" fmla="*/ 2851974 w 3619883"/>
                <a:gd name="connsiteY60" fmla="*/ 109227 h 4275461"/>
                <a:gd name="connsiteX61" fmla="*/ 2907643 w 3619883"/>
                <a:gd name="connsiteY61" fmla="*/ 100020 h 4275461"/>
                <a:gd name="connsiteX62" fmla="*/ 2944022 w 3619883"/>
                <a:gd name="connsiteY62" fmla="*/ 30853 h 4275461"/>
                <a:gd name="connsiteX63" fmla="*/ 3022289 w 3619883"/>
                <a:gd name="connsiteY63" fmla="*/ 10893 h 4275461"/>
                <a:gd name="connsiteX64" fmla="*/ 3054807 w 3619883"/>
                <a:gd name="connsiteY64" fmla="*/ 24226 h 4275461"/>
                <a:gd name="connsiteX65" fmla="*/ 3141892 w 3619883"/>
                <a:gd name="connsiteY65" fmla="*/ 51925 h 4275461"/>
                <a:gd name="connsiteX66" fmla="*/ 3185711 w 3619883"/>
                <a:gd name="connsiteY66" fmla="*/ 59881 h 4275461"/>
                <a:gd name="connsiteX67" fmla="*/ 3219056 w 3619883"/>
                <a:gd name="connsiteY67" fmla="*/ 55536 h 4275461"/>
                <a:gd name="connsiteX68" fmla="*/ 3263425 w 3619883"/>
                <a:gd name="connsiteY68" fmla="*/ 51706 h 4275461"/>
                <a:gd name="connsiteX69" fmla="*/ 3296219 w 3619883"/>
                <a:gd name="connsiteY69" fmla="*/ 59147 h 4275461"/>
                <a:gd name="connsiteX70" fmla="*/ 3319094 w 3619883"/>
                <a:gd name="connsiteY70" fmla="*/ 42500 h 4275461"/>
                <a:gd name="connsiteX71" fmla="*/ 3420511 w 3619883"/>
                <a:gd name="connsiteY71" fmla="*/ 0 h 4275461"/>
                <a:gd name="connsiteX72" fmla="*/ 3453305 w 3619883"/>
                <a:gd name="connsiteY72" fmla="*/ 7440 h 4275461"/>
                <a:gd name="connsiteX73" fmla="*/ 3496571 w 3619883"/>
                <a:gd name="connsiteY73" fmla="*/ 27182 h 4275461"/>
                <a:gd name="connsiteX74" fmla="*/ 3602117 w 3619883"/>
                <a:gd name="connsiteY74" fmla="*/ 132521 h 4275461"/>
                <a:gd name="connsiteX75" fmla="*/ 3619883 w 3619883"/>
                <a:gd name="connsiteY75" fmla="*/ 140049 h 4275461"/>
                <a:gd name="connsiteX76" fmla="*/ 3619883 w 3619883"/>
                <a:gd name="connsiteY76" fmla="*/ 4275461 h 4275461"/>
                <a:gd name="connsiteX0" fmla="*/ 3619883 w 3619883"/>
                <a:gd name="connsiteY0" fmla="*/ 755612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189322 w 3619883"/>
                <a:gd name="connsiteY22" fmla="*/ 4275461 h 4275461"/>
                <a:gd name="connsiteX23" fmla="*/ 0 w 3619883"/>
                <a:gd name="connsiteY23" fmla="*/ 4275461 h 4275461"/>
                <a:gd name="connsiteX24" fmla="*/ 0 w 3619883"/>
                <a:gd name="connsiteY24" fmla="*/ 42229 h 4275461"/>
                <a:gd name="connsiteX25" fmla="*/ 42464 w 3619883"/>
                <a:gd name="connsiteY25" fmla="*/ 40518 h 4275461"/>
                <a:gd name="connsiteX26" fmla="*/ 137733 w 3619883"/>
                <a:gd name="connsiteY26" fmla="*/ 35355 h 4275461"/>
                <a:gd name="connsiteX27" fmla="*/ 270565 w 3619883"/>
                <a:gd name="connsiteY27" fmla="*/ 29759 h 4275461"/>
                <a:gd name="connsiteX28" fmla="*/ 479734 w 3619883"/>
                <a:gd name="connsiteY28" fmla="*/ 45455 h 4275461"/>
                <a:gd name="connsiteX29" fmla="*/ 524103 w 3619883"/>
                <a:gd name="connsiteY29" fmla="*/ 41625 h 4275461"/>
                <a:gd name="connsiteX30" fmla="*/ 624416 w 3619883"/>
                <a:gd name="connsiteY30" fmla="*/ 22696 h 4275461"/>
                <a:gd name="connsiteX31" fmla="*/ 657762 w 3619883"/>
                <a:gd name="connsiteY31" fmla="*/ 18351 h 4275461"/>
                <a:gd name="connsiteX32" fmla="*/ 690557 w 3619883"/>
                <a:gd name="connsiteY32" fmla="*/ 25792 h 4275461"/>
                <a:gd name="connsiteX33" fmla="*/ 745123 w 3619883"/>
                <a:gd name="connsiteY33" fmla="*/ 40157 h 4275461"/>
                <a:gd name="connsiteX34" fmla="*/ 789493 w 3619883"/>
                <a:gd name="connsiteY34" fmla="*/ 36327 h 4275461"/>
                <a:gd name="connsiteX35" fmla="*/ 854255 w 3619883"/>
                <a:gd name="connsiteY35" fmla="*/ 68887 h 4275461"/>
                <a:gd name="connsiteX36" fmla="*/ 897520 w 3619883"/>
                <a:gd name="connsiteY36" fmla="*/ 88629 h 4275461"/>
                <a:gd name="connsiteX37" fmla="*/ 940510 w 3619883"/>
                <a:gd name="connsiteY37" fmla="*/ 114265 h 4275461"/>
                <a:gd name="connsiteX38" fmla="*/ 1082712 w 3619883"/>
                <a:gd name="connsiteY38" fmla="*/ 144543 h 4275461"/>
                <a:gd name="connsiteX39" fmla="*/ 1205348 w 3619883"/>
                <a:gd name="connsiteY39" fmla="*/ 120753 h 4275461"/>
                <a:gd name="connsiteX40" fmla="*/ 1271764 w 3619883"/>
                <a:gd name="connsiteY40" fmla="*/ 117956 h 4275461"/>
                <a:gd name="connsiteX41" fmla="*/ 1315583 w 3619883"/>
                <a:gd name="connsiteY41" fmla="*/ 125912 h 4275461"/>
                <a:gd name="connsiteX42" fmla="*/ 1359125 w 3619883"/>
                <a:gd name="connsiteY42" fmla="*/ 139761 h 4275461"/>
                <a:gd name="connsiteX43" fmla="*/ 1391919 w 3619883"/>
                <a:gd name="connsiteY43" fmla="*/ 147202 h 4275461"/>
                <a:gd name="connsiteX44" fmla="*/ 1436563 w 3619883"/>
                <a:gd name="connsiteY44" fmla="*/ 137480 h 4275461"/>
                <a:gd name="connsiteX45" fmla="*/ 1471566 w 3619883"/>
                <a:gd name="connsiteY45" fmla="*/ 97777 h 4275461"/>
                <a:gd name="connsiteX46" fmla="*/ 1505739 w 3619883"/>
                <a:gd name="connsiteY46" fmla="*/ 75753 h 4275461"/>
                <a:gd name="connsiteX47" fmla="*/ 1590891 w 3619883"/>
                <a:gd name="connsiteY47" fmla="*/ 144702 h 4275461"/>
                <a:gd name="connsiteX48" fmla="*/ 1625616 w 3619883"/>
                <a:gd name="connsiteY48" fmla="*/ 110893 h 4275461"/>
                <a:gd name="connsiteX49" fmla="*/ 1658964 w 3619883"/>
                <a:gd name="connsiteY49" fmla="*/ 106547 h 4275461"/>
                <a:gd name="connsiteX50" fmla="*/ 1746598 w 3619883"/>
                <a:gd name="connsiteY50" fmla="*/ 122460 h 4275461"/>
                <a:gd name="connsiteX51" fmla="*/ 1811913 w 3619883"/>
                <a:gd name="connsiteY51" fmla="*/ 143234 h 4275461"/>
                <a:gd name="connsiteX52" fmla="*/ 1856557 w 3619883"/>
                <a:gd name="connsiteY52" fmla="*/ 133511 h 4275461"/>
                <a:gd name="connsiteX53" fmla="*/ 2066003 w 3619883"/>
                <a:gd name="connsiteY53" fmla="*/ 143313 h 4275461"/>
                <a:gd name="connsiteX54" fmla="*/ 2177615 w 3619883"/>
                <a:gd name="connsiteY54" fmla="*/ 119007 h 4275461"/>
                <a:gd name="connsiteX55" fmla="*/ 2255883 w 3619883"/>
                <a:gd name="connsiteY55" fmla="*/ 99047 h 4275461"/>
                <a:gd name="connsiteX56" fmla="*/ 2344622 w 3619883"/>
                <a:gd name="connsiteY56" fmla="*/ 91388 h 4275461"/>
                <a:gd name="connsiteX57" fmla="*/ 2455682 w 3619883"/>
                <a:gd name="connsiteY57" fmla="*/ 78869 h 4275461"/>
                <a:gd name="connsiteX58" fmla="*/ 2632609 w 3619883"/>
                <a:gd name="connsiteY58" fmla="*/ 75338 h 4275461"/>
                <a:gd name="connsiteX59" fmla="*/ 2742291 w 3619883"/>
                <a:gd name="connsiteY59" fmla="*/ 92282 h 4275461"/>
                <a:gd name="connsiteX60" fmla="*/ 2851974 w 3619883"/>
                <a:gd name="connsiteY60" fmla="*/ 109227 h 4275461"/>
                <a:gd name="connsiteX61" fmla="*/ 2907643 w 3619883"/>
                <a:gd name="connsiteY61" fmla="*/ 100020 h 4275461"/>
                <a:gd name="connsiteX62" fmla="*/ 2944022 w 3619883"/>
                <a:gd name="connsiteY62" fmla="*/ 30853 h 4275461"/>
                <a:gd name="connsiteX63" fmla="*/ 3022289 w 3619883"/>
                <a:gd name="connsiteY63" fmla="*/ 10893 h 4275461"/>
                <a:gd name="connsiteX64" fmla="*/ 3054807 w 3619883"/>
                <a:gd name="connsiteY64" fmla="*/ 24226 h 4275461"/>
                <a:gd name="connsiteX65" fmla="*/ 3141892 w 3619883"/>
                <a:gd name="connsiteY65" fmla="*/ 51925 h 4275461"/>
                <a:gd name="connsiteX66" fmla="*/ 3185711 w 3619883"/>
                <a:gd name="connsiteY66" fmla="*/ 59881 h 4275461"/>
                <a:gd name="connsiteX67" fmla="*/ 3219056 w 3619883"/>
                <a:gd name="connsiteY67" fmla="*/ 55536 h 4275461"/>
                <a:gd name="connsiteX68" fmla="*/ 3263425 w 3619883"/>
                <a:gd name="connsiteY68" fmla="*/ 51706 h 4275461"/>
                <a:gd name="connsiteX69" fmla="*/ 3296219 w 3619883"/>
                <a:gd name="connsiteY69" fmla="*/ 59147 h 4275461"/>
                <a:gd name="connsiteX70" fmla="*/ 3319094 w 3619883"/>
                <a:gd name="connsiteY70" fmla="*/ 42500 h 4275461"/>
                <a:gd name="connsiteX71" fmla="*/ 3420511 w 3619883"/>
                <a:gd name="connsiteY71" fmla="*/ 0 h 4275461"/>
                <a:gd name="connsiteX72" fmla="*/ 3453305 w 3619883"/>
                <a:gd name="connsiteY72" fmla="*/ 7440 h 4275461"/>
                <a:gd name="connsiteX73" fmla="*/ 3496571 w 3619883"/>
                <a:gd name="connsiteY73" fmla="*/ 27182 h 4275461"/>
                <a:gd name="connsiteX74" fmla="*/ 3602117 w 3619883"/>
                <a:gd name="connsiteY74" fmla="*/ 132521 h 4275461"/>
                <a:gd name="connsiteX75" fmla="*/ 3619883 w 3619883"/>
                <a:gd name="connsiteY75" fmla="*/ 140049 h 4275461"/>
                <a:gd name="connsiteX76" fmla="*/ 3619883 w 3619883"/>
                <a:gd name="connsiteY76" fmla="*/ 755612 h 4275461"/>
                <a:gd name="connsiteX0" fmla="*/ 3619883 w 3619883"/>
                <a:gd name="connsiteY0" fmla="*/ 755612 h 4275461"/>
                <a:gd name="connsiteX1" fmla="*/ 3269726 w 3619883"/>
                <a:gd name="connsiteY1" fmla="*/ 4275461 h 4275461"/>
                <a:gd name="connsiteX2" fmla="*/ 3052674 w 3619883"/>
                <a:gd name="connsiteY2" fmla="*/ 4275461 h 4275461"/>
                <a:gd name="connsiteX3" fmla="*/ 3014011 w 3619883"/>
                <a:gd name="connsiteY3" fmla="*/ 4275461 h 4275461"/>
                <a:gd name="connsiteX4" fmla="*/ 2761042 w 3619883"/>
                <a:gd name="connsiteY4" fmla="*/ 4275461 h 4275461"/>
                <a:gd name="connsiteX5" fmla="*/ 2690646 w 3619883"/>
                <a:gd name="connsiteY5" fmla="*/ 4275461 h 4275461"/>
                <a:gd name="connsiteX6" fmla="*/ 2511710 w 3619883"/>
                <a:gd name="connsiteY6" fmla="*/ 4275461 h 4275461"/>
                <a:gd name="connsiteX7" fmla="*/ 2337697 w 3619883"/>
                <a:gd name="connsiteY7" fmla="*/ 4275461 h 4275461"/>
                <a:gd name="connsiteX8" fmla="*/ 2150155 w 3619883"/>
                <a:gd name="connsiteY8" fmla="*/ 4275461 h 4275461"/>
                <a:gd name="connsiteX9" fmla="*/ 2079759 w 3619883"/>
                <a:gd name="connsiteY9" fmla="*/ 4275461 h 4275461"/>
                <a:gd name="connsiteX10" fmla="*/ 1824703 w 3619883"/>
                <a:gd name="connsiteY10" fmla="*/ 4275461 h 4275461"/>
                <a:gd name="connsiteX11" fmla="*/ 1796694 w 3619883"/>
                <a:gd name="connsiteY11" fmla="*/ 4275461 h 4275461"/>
                <a:gd name="connsiteX12" fmla="*/ 1558844 w 3619883"/>
                <a:gd name="connsiteY12" fmla="*/ 4275461 h 4275461"/>
                <a:gd name="connsiteX13" fmla="*/ 1427396 w 3619883"/>
                <a:gd name="connsiteY13" fmla="*/ 4275461 h 4275461"/>
                <a:gd name="connsiteX14" fmla="*/ 1210751 w 3619883"/>
                <a:gd name="connsiteY14" fmla="*/ 4275461 h 4275461"/>
                <a:gd name="connsiteX15" fmla="*/ 1140354 w 3619883"/>
                <a:gd name="connsiteY15" fmla="*/ 4275461 h 4275461"/>
                <a:gd name="connsiteX16" fmla="*/ 953807 w 3619883"/>
                <a:gd name="connsiteY16" fmla="*/ 4275461 h 4275461"/>
                <a:gd name="connsiteX17" fmla="*/ 829432 w 3619883"/>
                <a:gd name="connsiteY17" fmla="*/ 4275461 h 4275461"/>
                <a:gd name="connsiteX18" fmla="*/ 611484 w 3619883"/>
                <a:gd name="connsiteY18" fmla="*/ 4275461 h 4275461"/>
                <a:gd name="connsiteX19" fmla="*/ 573998 w 3619883"/>
                <a:gd name="connsiteY19" fmla="*/ 4275461 h 4275461"/>
                <a:gd name="connsiteX20" fmla="*/ 336164 w 3619883"/>
                <a:gd name="connsiteY20" fmla="*/ 4275461 h 4275461"/>
                <a:gd name="connsiteX21" fmla="*/ 189322 w 3619883"/>
                <a:gd name="connsiteY21" fmla="*/ 4275461 h 4275461"/>
                <a:gd name="connsiteX22" fmla="*/ 0 w 3619883"/>
                <a:gd name="connsiteY22" fmla="*/ 4275461 h 4275461"/>
                <a:gd name="connsiteX23" fmla="*/ 0 w 3619883"/>
                <a:gd name="connsiteY23" fmla="*/ 42229 h 4275461"/>
                <a:gd name="connsiteX24" fmla="*/ 42464 w 3619883"/>
                <a:gd name="connsiteY24" fmla="*/ 40518 h 4275461"/>
                <a:gd name="connsiteX25" fmla="*/ 137733 w 3619883"/>
                <a:gd name="connsiteY25" fmla="*/ 35355 h 4275461"/>
                <a:gd name="connsiteX26" fmla="*/ 270565 w 3619883"/>
                <a:gd name="connsiteY26" fmla="*/ 29759 h 4275461"/>
                <a:gd name="connsiteX27" fmla="*/ 479734 w 3619883"/>
                <a:gd name="connsiteY27" fmla="*/ 45455 h 4275461"/>
                <a:gd name="connsiteX28" fmla="*/ 524103 w 3619883"/>
                <a:gd name="connsiteY28" fmla="*/ 41625 h 4275461"/>
                <a:gd name="connsiteX29" fmla="*/ 624416 w 3619883"/>
                <a:gd name="connsiteY29" fmla="*/ 22696 h 4275461"/>
                <a:gd name="connsiteX30" fmla="*/ 657762 w 3619883"/>
                <a:gd name="connsiteY30" fmla="*/ 18351 h 4275461"/>
                <a:gd name="connsiteX31" fmla="*/ 690557 w 3619883"/>
                <a:gd name="connsiteY31" fmla="*/ 25792 h 4275461"/>
                <a:gd name="connsiteX32" fmla="*/ 745123 w 3619883"/>
                <a:gd name="connsiteY32" fmla="*/ 40157 h 4275461"/>
                <a:gd name="connsiteX33" fmla="*/ 789493 w 3619883"/>
                <a:gd name="connsiteY33" fmla="*/ 36327 h 4275461"/>
                <a:gd name="connsiteX34" fmla="*/ 854255 w 3619883"/>
                <a:gd name="connsiteY34" fmla="*/ 68887 h 4275461"/>
                <a:gd name="connsiteX35" fmla="*/ 897520 w 3619883"/>
                <a:gd name="connsiteY35" fmla="*/ 88629 h 4275461"/>
                <a:gd name="connsiteX36" fmla="*/ 940510 w 3619883"/>
                <a:gd name="connsiteY36" fmla="*/ 114265 h 4275461"/>
                <a:gd name="connsiteX37" fmla="*/ 1082712 w 3619883"/>
                <a:gd name="connsiteY37" fmla="*/ 144543 h 4275461"/>
                <a:gd name="connsiteX38" fmla="*/ 1205348 w 3619883"/>
                <a:gd name="connsiteY38" fmla="*/ 120753 h 4275461"/>
                <a:gd name="connsiteX39" fmla="*/ 1271764 w 3619883"/>
                <a:gd name="connsiteY39" fmla="*/ 117956 h 4275461"/>
                <a:gd name="connsiteX40" fmla="*/ 1315583 w 3619883"/>
                <a:gd name="connsiteY40" fmla="*/ 125912 h 4275461"/>
                <a:gd name="connsiteX41" fmla="*/ 1359125 w 3619883"/>
                <a:gd name="connsiteY41" fmla="*/ 139761 h 4275461"/>
                <a:gd name="connsiteX42" fmla="*/ 1391919 w 3619883"/>
                <a:gd name="connsiteY42" fmla="*/ 147202 h 4275461"/>
                <a:gd name="connsiteX43" fmla="*/ 1436563 w 3619883"/>
                <a:gd name="connsiteY43" fmla="*/ 137480 h 4275461"/>
                <a:gd name="connsiteX44" fmla="*/ 1471566 w 3619883"/>
                <a:gd name="connsiteY44" fmla="*/ 97777 h 4275461"/>
                <a:gd name="connsiteX45" fmla="*/ 1505739 w 3619883"/>
                <a:gd name="connsiteY45" fmla="*/ 75753 h 4275461"/>
                <a:gd name="connsiteX46" fmla="*/ 1590891 w 3619883"/>
                <a:gd name="connsiteY46" fmla="*/ 144702 h 4275461"/>
                <a:gd name="connsiteX47" fmla="*/ 1625616 w 3619883"/>
                <a:gd name="connsiteY47" fmla="*/ 110893 h 4275461"/>
                <a:gd name="connsiteX48" fmla="*/ 1658964 w 3619883"/>
                <a:gd name="connsiteY48" fmla="*/ 106547 h 4275461"/>
                <a:gd name="connsiteX49" fmla="*/ 1746598 w 3619883"/>
                <a:gd name="connsiteY49" fmla="*/ 122460 h 4275461"/>
                <a:gd name="connsiteX50" fmla="*/ 1811913 w 3619883"/>
                <a:gd name="connsiteY50" fmla="*/ 143234 h 4275461"/>
                <a:gd name="connsiteX51" fmla="*/ 1856557 w 3619883"/>
                <a:gd name="connsiteY51" fmla="*/ 133511 h 4275461"/>
                <a:gd name="connsiteX52" fmla="*/ 2066003 w 3619883"/>
                <a:gd name="connsiteY52" fmla="*/ 143313 h 4275461"/>
                <a:gd name="connsiteX53" fmla="*/ 2177615 w 3619883"/>
                <a:gd name="connsiteY53" fmla="*/ 119007 h 4275461"/>
                <a:gd name="connsiteX54" fmla="*/ 2255883 w 3619883"/>
                <a:gd name="connsiteY54" fmla="*/ 99047 h 4275461"/>
                <a:gd name="connsiteX55" fmla="*/ 2344622 w 3619883"/>
                <a:gd name="connsiteY55" fmla="*/ 91388 h 4275461"/>
                <a:gd name="connsiteX56" fmla="*/ 2455682 w 3619883"/>
                <a:gd name="connsiteY56" fmla="*/ 78869 h 4275461"/>
                <a:gd name="connsiteX57" fmla="*/ 2632609 w 3619883"/>
                <a:gd name="connsiteY57" fmla="*/ 75338 h 4275461"/>
                <a:gd name="connsiteX58" fmla="*/ 2742291 w 3619883"/>
                <a:gd name="connsiteY58" fmla="*/ 92282 h 4275461"/>
                <a:gd name="connsiteX59" fmla="*/ 2851974 w 3619883"/>
                <a:gd name="connsiteY59" fmla="*/ 109227 h 4275461"/>
                <a:gd name="connsiteX60" fmla="*/ 2907643 w 3619883"/>
                <a:gd name="connsiteY60" fmla="*/ 100020 h 4275461"/>
                <a:gd name="connsiteX61" fmla="*/ 2944022 w 3619883"/>
                <a:gd name="connsiteY61" fmla="*/ 30853 h 4275461"/>
                <a:gd name="connsiteX62" fmla="*/ 3022289 w 3619883"/>
                <a:gd name="connsiteY62" fmla="*/ 10893 h 4275461"/>
                <a:gd name="connsiteX63" fmla="*/ 3054807 w 3619883"/>
                <a:gd name="connsiteY63" fmla="*/ 24226 h 4275461"/>
                <a:gd name="connsiteX64" fmla="*/ 3141892 w 3619883"/>
                <a:gd name="connsiteY64" fmla="*/ 51925 h 4275461"/>
                <a:gd name="connsiteX65" fmla="*/ 3185711 w 3619883"/>
                <a:gd name="connsiteY65" fmla="*/ 59881 h 4275461"/>
                <a:gd name="connsiteX66" fmla="*/ 3219056 w 3619883"/>
                <a:gd name="connsiteY66" fmla="*/ 55536 h 4275461"/>
                <a:gd name="connsiteX67" fmla="*/ 3263425 w 3619883"/>
                <a:gd name="connsiteY67" fmla="*/ 51706 h 4275461"/>
                <a:gd name="connsiteX68" fmla="*/ 3296219 w 3619883"/>
                <a:gd name="connsiteY68" fmla="*/ 59147 h 4275461"/>
                <a:gd name="connsiteX69" fmla="*/ 3319094 w 3619883"/>
                <a:gd name="connsiteY69" fmla="*/ 42500 h 4275461"/>
                <a:gd name="connsiteX70" fmla="*/ 3420511 w 3619883"/>
                <a:gd name="connsiteY70" fmla="*/ 0 h 4275461"/>
                <a:gd name="connsiteX71" fmla="*/ 3453305 w 3619883"/>
                <a:gd name="connsiteY71" fmla="*/ 7440 h 4275461"/>
                <a:gd name="connsiteX72" fmla="*/ 3496571 w 3619883"/>
                <a:gd name="connsiteY72" fmla="*/ 27182 h 4275461"/>
                <a:gd name="connsiteX73" fmla="*/ 3602117 w 3619883"/>
                <a:gd name="connsiteY73" fmla="*/ 132521 h 4275461"/>
                <a:gd name="connsiteX74" fmla="*/ 3619883 w 3619883"/>
                <a:gd name="connsiteY74" fmla="*/ 140049 h 4275461"/>
                <a:gd name="connsiteX75" fmla="*/ 3619883 w 3619883"/>
                <a:gd name="connsiteY75" fmla="*/ 755612 h 4275461"/>
                <a:gd name="connsiteX0" fmla="*/ 3619883 w 3619883"/>
                <a:gd name="connsiteY0" fmla="*/ 755612 h 4275461"/>
                <a:gd name="connsiteX1" fmla="*/ 3052674 w 3619883"/>
                <a:gd name="connsiteY1" fmla="*/ 4275461 h 4275461"/>
                <a:gd name="connsiteX2" fmla="*/ 3014011 w 3619883"/>
                <a:gd name="connsiteY2" fmla="*/ 4275461 h 4275461"/>
                <a:gd name="connsiteX3" fmla="*/ 2761042 w 3619883"/>
                <a:gd name="connsiteY3" fmla="*/ 4275461 h 4275461"/>
                <a:gd name="connsiteX4" fmla="*/ 2690646 w 3619883"/>
                <a:gd name="connsiteY4" fmla="*/ 4275461 h 4275461"/>
                <a:gd name="connsiteX5" fmla="*/ 2511710 w 3619883"/>
                <a:gd name="connsiteY5" fmla="*/ 4275461 h 4275461"/>
                <a:gd name="connsiteX6" fmla="*/ 2337697 w 3619883"/>
                <a:gd name="connsiteY6" fmla="*/ 4275461 h 4275461"/>
                <a:gd name="connsiteX7" fmla="*/ 2150155 w 3619883"/>
                <a:gd name="connsiteY7" fmla="*/ 4275461 h 4275461"/>
                <a:gd name="connsiteX8" fmla="*/ 2079759 w 3619883"/>
                <a:gd name="connsiteY8" fmla="*/ 4275461 h 4275461"/>
                <a:gd name="connsiteX9" fmla="*/ 1824703 w 3619883"/>
                <a:gd name="connsiteY9" fmla="*/ 4275461 h 4275461"/>
                <a:gd name="connsiteX10" fmla="*/ 1796694 w 3619883"/>
                <a:gd name="connsiteY10" fmla="*/ 4275461 h 4275461"/>
                <a:gd name="connsiteX11" fmla="*/ 1558844 w 3619883"/>
                <a:gd name="connsiteY11" fmla="*/ 4275461 h 4275461"/>
                <a:gd name="connsiteX12" fmla="*/ 1427396 w 3619883"/>
                <a:gd name="connsiteY12" fmla="*/ 4275461 h 4275461"/>
                <a:gd name="connsiteX13" fmla="*/ 1210751 w 3619883"/>
                <a:gd name="connsiteY13" fmla="*/ 4275461 h 4275461"/>
                <a:gd name="connsiteX14" fmla="*/ 1140354 w 3619883"/>
                <a:gd name="connsiteY14" fmla="*/ 4275461 h 4275461"/>
                <a:gd name="connsiteX15" fmla="*/ 953807 w 3619883"/>
                <a:gd name="connsiteY15" fmla="*/ 4275461 h 4275461"/>
                <a:gd name="connsiteX16" fmla="*/ 829432 w 3619883"/>
                <a:gd name="connsiteY16" fmla="*/ 4275461 h 4275461"/>
                <a:gd name="connsiteX17" fmla="*/ 611484 w 3619883"/>
                <a:gd name="connsiteY17" fmla="*/ 4275461 h 4275461"/>
                <a:gd name="connsiteX18" fmla="*/ 573998 w 3619883"/>
                <a:gd name="connsiteY18" fmla="*/ 4275461 h 4275461"/>
                <a:gd name="connsiteX19" fmla="*/ 336164 w 3619883"/>
                <a:gd name="connsiteY19" fmla="*/ 4275461 h 4275461"/>
                <a:gd name="connsiteX20" fmla="*/ 189322 w 3619883"/>
                <a:gd name="connsiteY20" fmla="*/ 4275461 h 4275461"/>
                <a:gd name="connsiteX21" fmla="*/ 0 w 3619883"/>
                <a:gd name="connsiteY21" fmla="*/ 4275461 h 4275461"/>
                <a:gd name="connsiteX22" fmla="*/ 0 w 3619883"/>
                <a:gd name="connsiteY22" fmla="*/ 42229 h 4275461"/>
                <a:gd name="connsiteX23" fmla="*/ 42464 w 3619883"/>
                <a:gd name="connsiteY23" fmla="*/ 40518 h 4275461"/>
                <a:gd name="connsiteX24" fmla="*/ 137733 w 3619883"/>
                <a:gd name="connsiteY24" fmla="*/ 35355 h 4275461"/>
                <a:gd name="connsiteX25" fmla="*/ 270565 w 3619883"/>
                <a:gd name="connsiteY25" fmla="*/ 29759 h 4275461"/>
                <a:gd name="connsiteX26" fmla="*/ 479734 w 3619883"/>
                <a:gd name="connsiteY26" fmla="*/ 45455 h 4275461"/>
                <a:gd name="connsiteX27" fmla="*/ 524103 w 3619883"/>
                <a:gd name="connsiteY27" fmla="*/ 41625 h 4275461"/>
                <a:gd name="connsiteX28" fmla="*/ 624416 w 3619883"/>
                <a:gd name="connsiteY28" fmla="*/ 22696 h 4275461"/>
                <a:gd name="connsiteX29" fmla="*/ 657762 w 3619883"/>
                <a:gd name="connsiteY29" fmla="*/ 18351 h 4275461"/>
                <a:gd name="connsiteX30" fmla="*/ 690557 w 3619883"/>
                <a:gd name="connsiteY30" fmla="*/ 25792 h 4275461"/>
                <a:gd name="connsiteX31" fmla="*/ 745123 w 3619883"/>
                <a:gd name="connsiteY31" fmla="*/ 40157 h 4275461"/>
                <a:gd name="connsiteX32" fmla="*/ 789493 w 3619883"/>
                <a:gd name="connsiteY32" fmla="*/ 36327 h 4275461"/>
                <a:gd name="connsiteX33" fmla="*/ 854255 w 3619883"/>
                <a:gd name="connsiteY33" fmla="*/ 68887 h 4275461"/>
                <a:gd name="connsiteX34" fmla="*/ 897520 w 3619883"/>
                <a:gd name="connsiteY34" fmla="*/ 88629 h 4275461"/>
                <a:gd name="connsiteX35" fmla="*/ 940510 w 3619883"/>
                <a:gd name="connsiteY35" fmla="*/ 114265 h 4275461"/>
                <a:gd name="connsiteX36" fmla="*/ 1082712 w 3619883"/>
                <a:gd name="connsiteY36" fmla="*/ 144543 h 4275461"/>
                <a:gd name="connsiteX37" fmla="*/ 1205348 w 3619883"/>
                <a:gd name="connsiteY37" fmla="*/ 120753 h 4275461"/>
                <a:gd name="connsiteX38" fmla="*/ 1271764 w 3619883"/>
                <a:gd name="connsiteY38" fmla="*/ 117956 h 4275461"/>
                <a:gd name="connsiteX39" fmla="*/ 1315583 w 3619883"/>
                <a:gd name="connsiteY39" fmla="*/ 125912 h 4275461"/>
                <a:gd name="connsiteX40" fmla="*/ 1359125 w 3619883"/>
                <a:gd name="connsiteY40" fmla="*/ 139761 h 4275461"/>
                <a:gd name="connsiteX41" fmla="*/ 1391919 w 3619883"/>
                <a:gd name="connsiteY41" fmla="*/ 147202 h 4275461"/>
                <a:gd name="connsiteX42" fmla="*/ 1436563 w 3619883"/>
                <a:gd name="connsiteY42" fmla="*/ 137480 h 4275461"/>
                <a:gd name="connsiteX43" fmla="*/ 1471566 w 3619883"/>
                <a:gd name="connsiteY43" fmla="*/ 97777 h 4275461"/>
                <a:gd name="connsiteX44" fmla="*/ 1505739 w 3619883"/>
                <a:gd name="connsiteY44" fmla="*/ 75753 h 4275461"/>
                <a:gd name="connsiteX45" fmla="*/ 1590891 w 3619883"/>
                <a:gd name="connsiteY45" fmla="*/ 144702 h 4275461"/>
                <a:gd name="connsiteX46" fmla="*/ 1625616 w 3619883"/>
                <a:gd name="connsiteY46" fmla="*/ 110893 h 4275461"/>
                <a:gd name="connsiteX47" fmla="*/ 1658964 w 3619883"/>
                <a:gd name="connsiteY47" fmla="*/ 106547 h 4275461"/>
                <a:gd name="connsiteX48" fmla="*/ 1746598 w 3619883"/>
                <a:gd name="connsiteY48" fmla="*/ 122460 h 4275461"/>
                <a:gd name="connsiteX49" fmla="*/ 1811913 w 3619883"/>
                <a:gd name="connsiteY49" fmla="*/ 143234 h 4275461"/>
                <a:gd name="connsiteX50" fmla="*/ 1856557 w 3619883"/>
                <a:gd name="connsiteY50" fmla="*/ 133511 h 4275461"/>
                <a:gd name="connsiteX51" fmla="*/ 2066003 w 3619883"/>
                <a:gd name="connsiteY51" fmla="*/ 143313 h 4275461"/>
                <a:gd name="connsiteX52" fmla="*/ 2177615 w 3619883"/>
                <a:gd name="connsiteY52" fmla="*/ 119007 h 4275461"/>
                <a:gd name="connsiteX53" fmla="*/ 2255883 w 3619883"/>
                <a:gd name="connsiteY53" fmla="*/ 99047 h 4275461"/>
                <a:gd name="connsiteX54" fmla="*/ 2344622 w 3619883"/>
                <a:gd name="connsiteY54" fmla="*/ 91388 h 4275461"/>
                <a:gd name="connsiteX55" fmla="*/ 2455682 w 3619883"/>
                <a:gd name="connsiteY55" fmla="*/ 78869 h 4275461"/>
                <a:gd name="connsiteX56" fmla="*/ 2632609 w 3619883"/>
                <a:gd name="connsiteY56" fmla="*/ 75338 h 4275461"/>
                <a:gd name="connsiteX57" fmla="*/ 2742291 w 3619883"/>
                <a:gd name="connsiteY57" fmla="*/ 92282 h 4275461"/>
                <a:gd name="connsiteX58" fmla="*/ 2851974 w 3619883"/>
                <a:gd name="connsiteY58" fmla="*/ 109227 h 4275461"/>
                <a:gd name="connsiteX59" fmla="*/ 2907643 w 3619883"/>
                <a:gd name="connsiteY59" fmla="*/ 100020 h 4275461"/>
                <a:gd name="connsiteX60" fmla="*/ 2944022 w 3619883"/>
                <a:gd name="connsiteY60" fmla="*/ 30853 h 4275461"/>
                <a:gd name="connsiteX61" fmla="*/ 3022289 w 3619883"/>
                <a:gd name="connsiteY61" fmla="*/ 10893 h 4275461"/>
                <a:gd name="connsiteX62" fmla="*/ 3054807 w 3619883"/>
                <a:gd name="connsiteY62" fmla="*/ 24226 h 4275461"/>
                <a:gd name="connsiteX63" fmla="*/ 3141892 w 3619883"/>
                <a:gd name="connsiteY63" fmla="*/ 51925 h 4275461"/>
                <a:gd name="connsiteX64" fmla="*/ 3185711 w 3619883"/>
                <a:gd name="connsiteY64" fmla="*/ 59881 h 4275461"/>
                <a:gd name="connsiteX65" fmla="*/ 3219056 w 3619883"/>
                <a:gd name="connsiteY65" fmla="*/ 55536 h 4275461"/>
                <a:gd name="connsiteX66" fmla="*/ 3263425 w 3619883"/>
                <a:gd name="connsiteY66" fmla="*/ 51706 h 4275461"/>
                <a:gd name="connsiteX67" fmla="*/ 3296219 w 3619883"/>
                <a:gd name="connsiteY67" fmla="*/ 59147 h 4275461"/>
                <a:gd name="connsiteX68" fmla="*/ 3319094 w 3619883"/>
                <a:gd name="connsiteY68" fmla="*/ 42500 h 4275461"/>
                <a:gd name="connsiteX69" fmla="*/ 3420511 w 3619883"/>
                <a:gd name="connsiteY69" fmla="*/ 0 h 4275461"/>
                <a:gd name="connsiteX70" fmla="*/ 3453305 w 3619883"/>
                <a:gd name="connsiteY70" fmla="*/ 7440 h 4275461"/>
                <a:gd name="connsiteX71" fmla="*/ 3496571 w 3619883"/>
                <a:gd name="connsiteY71" fmla="*/ 27182 h 4275461"/>
                <a:gd name="connsiteX72" fmla="*/ 3602117 w 3619883"/>
                <a:gd name="connsiteY72" fmla="*/ 132521 h 4275461"/>
                <a:gd name="connsiteX73" fmla="*/ 3619883 w 3619883"/>
                <a:gd name="connsiteY73" fmla="*/ 140049 h 4275461"/>
                <a:gd name="connsiteX74" fmla="*/ 3619883 w 3619883"/>
                <a:gd name="connsiteY74" fmla="*/ 755612 h 4275461"/>
                <a:gd name="connsiteX0" fmla="*/ 3619883 w 3619883"/>
                <a:gd name="connsiteY0" fmla="*/ 755612 h 4275461"/>
                <a:gd name="connsiteX1" fmla="*/ 3014011 w 3619883"/>
                <a:gd name="connsiteY1" fmla="*/ 4275461 h 4275461"/>
                <a:gd name="connsiteX2" fmla="*/ 2761042 w 3619883"/>
                <a:gd name="connsiteY2" fmla="*/ 4275461 h 4275461"/>
                <a:gd name="connsiteX3" fmla="*/ 2690646 w 3619883"/>
                <a:gd name="connsiteY3" fmla="*/ 4275461 h 4275461"/>
                <a:gd name="connsiteX4" fmla="*/ 2511710 w 3619883"/>
                <a:gd name="connsiteY4" fmla="*/ 4275461 h 4275461"/>
                <a:gd name="connsiteX5" fmla="*/ 2337697 w 3619883"/>
                <a:gd name="connsiteY5" fmla="*/ 4275461 h 4275461"/>
                <a:gd name="connsiteX6" fmla="*/ 2150155 w 3619883"/>
                <a:gd name="connsiteY6" fmla="*/ 4275461 h 4275461"/>
                <a:gd name="connsiteX7" fmla="*/ 2079759 w 3619883"/>
                <a:gd name="connsiteY7" fmla="*/ 4275461 h 4275461"/>
                <a:gd name="connsiteX8" fmla="*/ 1824703 w 3619883"/>
                <a:gd name="connsiteY8" fmla="*/ 4275461 h 4275461"/>
                <a:gd name="connsiteX9" fmla="*/ 1796694 w 3619883"/>
                <a:gd name="connsiteY9" fmla="*/ 4275461 h 4275461"/>
                <a:gd name="connsiteX10" fmla="*/ 1558844 w 3619883"/>
                <a:gd name="connsiteY10" fmla="*/ 4275461 h 4275461"/>
                <a:gd name="connsiteX11" fmla="*/ 1427396 w 3619883"/>
                <a:gd name="connsiteY11" fmla="*/ 4275461 h 4275461"/>
                <a:gd name="connsiteX12" fmla="*/ 1210751 w 3619883"/>
                <a:gd name="connsiteY12" fmla="*/ 4275461 h 4275461"/>
                <a:gd name="connsiteX13" fmla="*/ 1140354 w 3619883"/>
                <a:gd name="connsiteY13" fmla="*/ 4275461 h 4275461"/>
                <a:gd name="connsiteX14" fmla="*/ 953807 w 3619883"/>
                <a:gd name="connsiteY14" fmla="*/ 4275461 h 4275461"/>
                <a:gd name="connsiteX15" fmla="*/ 829432 w 3619883"/>
                <a:gd name="connsiteY15" fmla="*/ 4275461 h 4275461"/>
                <a:gd name="connsiteX16" fmla="*/ 611484 w 3619883"/>
                <a:gd name="connsiteY16" fmla="*/ 4275461 h 4275461"/>
                <a:gd name="connsiteX17" fmla="*/ 573998 w 3619883"/>
                <a:gd name="connsiteY17" fmla="*/ 4275461 h 4275461"/>
                <a:gd name="connsiteX18" fmla="*/ 336164 w 3619883"/>
                <a:gd name="connsiteY18" fmla="*/ 4275461 h 4275461"/>
                <a:gd name="connsiteX19" fmla="*/ 189322 w 3619883"/>
                <a:gd name="connsiteY19" fmla="*/ 4275461 h 4275461"/>
                <a:gd name="connsiteX20" fmla="*/ 0 w 3619883"/>
                <a:gd name="connsiteY20" fmla="*/ 4275461 h 4275461"/>
                <a:gd name="connsiteX21" fmla="*/ 0 w 3619883"/>
                <a:gd name="connsiteY21" fmla="*/ 42229 h 4275461"/>
                <a:gd name="connsiteX22" fmla="*/ 42464 w 3619883"/>
                <a:gd name="connsiteY22" fmla="*/ 40518 h 4275461"/>
                <a:gd name="connsiteX23" fmla="*/ 137733 w 3619883"/>
                <a:gd name="connsiteY23" fmla="*/ 35355 h 4275461"/>
                <a:gd name="connsiteX24" fmla="*/ 270565 w 3619883"/>
                <a:gd name="connsiteY24" fmla="*/ 29759 h 4275461"/>
                <a:gd name="connsiteX25" fmla="*/ 479734 w 3619883"/>
                <a:gd name="connsiteY25" fmla="*/ 45455 h 4275461"/>
                <a:gd name="connsiteX26" fmla="*/ 524103 w 3619883"/>
                <a:gd name="connsiteY26" fmla="*/ 41625 h 4275461"/>
                <a:gd name="connsiteX27" fmla="*/ 624416 w 3619883"/>
                <a:gd name="connsiteY27" fmla="*/ 22696 h 4275461"/>
                <a:gd name="connsiteX28" fmla="*/ 657762 w 3619883"/>
                <a:gd name="connsiteY28" fmla="*/ 18351 h 4275461"/>
                <a:gd name="connsiteX29" fmla="*/ 690557 w 3619883"/>
                <a:gd name="connsiteY29" fmla="*/ 25792 h 4275461"/>
                <a:gd name="connsiteX30" fmla="*/ 745123 w 3619883"/>
                <a:gd name="connsiteY30" fmla="*/ 40157 h 4275461"/>
                <a:gd name="connsiteX31" fmla="*/ 789493 w 3619883"/>
                <a:gd name="connsiteY31" fmla="*/ 36327 h 4275461"/>
                <a:gd name="connsiteX32" fmla="*/ 854255 w 3619883"/>
                <a:gd name="connsiteY32" fmla="*/ 68887 h 4275461"/>
                <a:gd name="connsiteX33" fmla="*/ 897520 w 3619883"/>
                <a:gd name="connsiteY33" fmla="*/ 88629 h 4275461"/>
                <a:gd name="connsiteX34" fmla="*/ 940510 w 3619883"/>
                <a:gd name="connsiteY34" fmla="*/ 114265 h 4275461"/>
                <a:gd name="connsiteX35" fmla="*/ 1082712 w 3619883"/>
                <a:gd name="connsiteY35" fmla="*/ 144543 h 4275461"/>
                <a:gd name="connsiteX36" fmla="*/ 1205348 w 3619883"/>
                <a:gd name="connsiteY36" fmla="*/ 120753 h 4275461"/>
                <a:gd name="connsiteX37" fmla="*/ 1271764 w 3619883"/>
                <a:gd name="connsiteY37" fmla="*/ 117956 h 4275461"/>
                <a:gd name="connsiteX38" fmla="*/ 1315583 w 3619883"/>
                <a:gd name="connsiteY38" fmla="*/ 125912 h 4275461"/>
                <a:gd name="connsiteX39" fmla="*/ 1359125 w 3619883"/>
                <a:gd name="connsiteY39" fmla="*/ 139761 h 4275461"/>
                <a:gd name="connsiteX40" fmla="*/ 1391919 w 3619883"/>
                <a:gd name="connsiteY40" fmla="*/ 147202 h 4275461"/>
                <a:gd name="connsiteX41" fmla="*/ 1436563 w 3619883"/>
                <a:gd name="connsiteY41" fmla="*/ 137480 h 4275461"/>
                <a:gd name="connsiteX42" fmla="*/ 1471566 w 3619883"/>
                <a:gd name="connsiteY42" fmla="*/ 97777 h 4275461"/>
                <a:gd name="connsiteX43" fmla="*/ 1505739 w 3619883"/>
                <a:gd name="connsiteY43" fmla="*/ 75753 h 4275461"/>
                <a:gd name="connsiteX44" fmla="*/ 1590891 w 3619883"/>
                <a:gd name="connsiteY44" fmla="*/ 144702 h 4275461"/>
                <a:gd name="connsiteX45" fmla="*/ 1625616 w 3619883"/>
                <a:gd name="connsiteY45" fmla="*/ 110893 h 4275461"/>
                <a:gd name="connsiteX46" fmla="*/ 1658964 w 3619883"/>
                <a:gd name="connsiteY46" fmla="*/ 106547 h 4275461"/>
                <a:gd name="connsiteX47" fmla="*/ 1746598 w 3619883"/>
                <a:gd name="connsiteY47" fmla="*/ 122460 h 4275461"/>
                <a:gd name="connsiteX48" fmla="*/ 1811913 w 3619883"/>
                <a:gd name="connsiteY48" fmla="*/ 143234 h 4275461"/>
                <a:gd name="connsiteX49" fmla="*/ 1856557 w 3619883"/>
                <a:gd name="connsiteY49" fmla="*/ 133511 h 4275461"/>
                <a:gd name="connsiteX50" fmla="*/ 2066003 w 3619883"/>
                <a:gd name="connsiteY50" fmla="*/ 143313 h 4275461"/>
                <a:gd name="connsiteX51" fmla="*/ 2177615 w 3619883"/>
                <a:gd name="connsiteY51" fmla="*/ 119007 h 4275461"/>
                <a:gd name="connsiteX52" fmla="*/ 2255883 w 3619883"/>
                <a:gd name="connsiteY52" fmla="*/ 99047 h 4275461"/>
                <a:gd name="connsiteX53" fmla="*/ 2344622 w 3619883"/>
                <a:gd name="connsiteY53" fmla="*/ 91388 h 4275461"/>
                <a:gd name="connsiteX54" fmla="*/ 2455682 w 3619883"/>
                <a:gd name="connsiteY54" fmla="*/ 78869 h 4275461"/>
                <a:gd name="connsiteX55" fmla="*/ 2632609 w 3619883"/>
                <a:gd name="connsiteY55" fmla="*/ 75338 h 4275461"/>
                <a:gd name="connsiteX56" fmla="*/ 2742291 w 3619883"/>
                <a:gd name="connsiteY56" fmla="*/ 92282 h 4275461"/>
                <a:gd name="connsiteX57" fmla="*/ 2851974 w 3619883"/>
                <a:gd name="connsiteY57" fmla="*/ 109227 h 4275461"/>
                <a:gd name="connsiteX58" fmla="*/ 2907643 w 3619883"/>
                <a:gd name="connsiteY58" fmla="*/ 100020 h 4275461"/>
                <a:gd name="connsiteX59" fmla="*/ 2944022 w 3619883"/>
                <a:gd name="connsiteY59" fmla="*/ 30853 h 4275461"/>
                <a:gd name="connsiteX60" fmla="*/ 3022289 w 3619883"/>
                <a:gd name="connsiteY60" fmla="*/ 10893 h 4275461"/>
                <a:gd name="connsiteX61" fmla="*/ 3054807 w 3619883"/>
                <a:gd name="connsiteY61" fmla="*/ 24226 h 4275461"/>
                <a:gd name="connsiteX62" fmla="*/ 3141892 w 3619883"/>
                <a:gd name="connsiteY62" fmla="*/ 51925 h 4275461"/>
                <a:gd name="connsiteX63" fmla="*/ 3185711 w 3619883"/>
                <a:gd name="connsiteY63" fmla="*/ 59881 h 4275461"/>
                <a:gd name="connsiteX64" fmla="*/ 3219056 w 3619883"/>
                <a:gd name="connsiteY64" fmla="*/ 55536 h 4275461"/>
                <a:gd name="connsiteX65" fmla="*/ 3263425 w 3619883"/>
                <a:gd name="connsiteY65" fmla="*/ 51706 h 4275461"/>
                <a:gd name="connsiteX66" fmla="*/ 3296219 w 3619883"/>
                <a:gd name="connsiteY66" fmla="*/ 59147 h 4275461"/>
                <a:gd name="connsiteX67" fmla="*/ 3319094 w 3619883"/>
                <a:gd name="connsiteY67" fmla="*/ 42500 h 4275461"/>
                <a:gd name="connsiteX68" fmla="*/ 3420511 w 3619883"/>
                <a:gd name="connsiteY68" fmla="*/ 0 h 4275461"/>
                <a:gd name="connsiteX69" fmla="*/ 3453305 w 3619883"/>
                <a:gd name="connsiteY69" fmla="*/ 7440 h 4275461"/>
                <a:gd name="connsiteX70" fmla="*/ 3496571 w 3619883"/>
                <a:gd name="connsiteY70" fmla="*/ 27182 h 4275461"/>
                <a:gd name="connsiteX71" fmla="*/ 3602117 w 3619883"/>
                <a:gd name="connsiteY71" fmla="*/ 132521 h 4275461"/>
                <a:gd name="connsiteX72" fmla="*/ 3619883 w 3619883"/>
                <a:gd name="connsiteY72" fmla="*/ 140049 h 4275461"/>
                <a:gd name="connsiteX73" fmla="*/ 3619883 w 3619883"/>
                <a:gd name="connsiteY73" fmla="*/ 755612 h 4275461"/>
                <a:gd name="connsiteX0" fmla="*/ 3619883 w 3619883"/>
                <a:gd name="connsiteY0" fmla="*/ 755612 h 4275461"/>
                <a:gd name="connsiteX1" fmla="*/ 2761042 w 3619883"/>
                <a:gd name="connsiteY1" fmla="*/ 4275461 h 4275461"/>
                <a:gd name="connsiteX2" fmla="*/ 2690646 w 3619883"/>
                <a:gd name="connsiteY2" fmla="*/ 4275461 h 4275461"/>
                <a:gd name="connsiteX3" fmla="*/ 2511710 w 3619883"/>
                <a:gd name="connsiteY3" fmla="*/ 4275461 h 4275461"/>
                <a:gd name="connsiteX4" fmla="*/ 2337697 w 3619883"/>
                <a:gd name="connsiteY4" fmla="*/ 4275461 h 4275461"/>
                <a:gd name="connsiteX5" fmla="*/ 2150155 w 3619883"/>
                <a:gd name="connsiteY5" fmla="*/ 4275461 h 4275461"/>
                <a:gd name="connsiteX6" fmla="*/ 2079759 w 3619883"/>
                <a:gd name="connsiteY6" fmla="*/ 4275461 h 4275461"/>
                <a:gd name="connsiteX7" fmla="*/ 1824703 w 3619883"/>
                <a:gd name="connsiteY7" fmla="*/ 4275461 h 4275461"/>
                <a:gd name="connsiteX8" fmla="*/ 1796694 w 3619883"/>
                <a:gd name="connsiteY8" fmla="*/ 4275461 h 4275461"/>
                <a:gd name="connsiteX9" fmla="*/ 1558844 w 3619883"/>
                <a:gd name="connsiteY9" fmla="*/ 4275461 h 4275461"/>
                <a:gd name="connsiteX10" fmla="*/ 1427396 w 3619883"/>
                <a:gd name="connsiteY10" fmla="*/ 4275461 h 4275461"/>
                <a:gd name="connsiteX11" fmla="*/ 1210751 w 3619883"/>
                <a:gd name="connsiteY11" fmla="*/ 4275461 h 4275461"/>
                <a:gd name="connsiteX12" fmla="*/ 1140354 w 3619883"/>
                <a:gd name="connsiteY12" fmla="*/ 4275461 h 4275461"/>
                <a:gd name="connsiteX13" fmla="*/ 953807 w 3619883"/>
                <a:gd name="connsiteY13" fmla="*/ 4275461 h 4275461"/>
                <a:gd name="connsiteX14" fmla="*/ 829432 w 3619883"/>
                <a:gd name="connsiteY14" fmla="*/ 4275461 h 4275461"/>
                <a:gd name="connsiteX15" fmla="*/ 611484 w 3619883"/>
                <a:gd name="connsiteY15" fmla="*/ 4275461 h 4275461"/>
                <a:gd name="connsiteX16" fmla="*/ 573998 w 3619883"/>
                <a:gd name="connsiteY16" fmla="*/ 4275461 h 4275461"/>
                <a:gd name="connsiteX17" fmla="*/ 336164 w 3619883"/>
                <a:gd name="connsiteY17" fmla="*/ 4275461 h 4275461"/>
                <a:gd name="connsiteX18" fmla="*/ 189322 w 3619883"/>
                <a:gd name="connsiteY18" fmla="*/ 4275461 h 4275461"/>
                <a:gd name="connsiteX19" fmla="*/ 0 w 3619883"/>
                <a:gd name="connsiteY19" fmla="*/ 4275461 h 4275461"/>
                <a:gd name="connsiteX20" fmla="*/ 0 w 3619883"/>
                <a:gd name="connsiteY20" fmla="*/ 42229 h 4275461"/>
                <a:gd name="connsiteX21" fmla="*/ 42464 w 3619883"/>
                <a:gd name="connsiteY21" fmla="*/ 40518 h 4275461"/>
                <a:gd name="connsiteX22" fmla="*/ 137733 w 3619883"/>
                <a:gd name="connsiteY22" fmla="*/ 35355 h 4275461"/>
                <a:gd name="connsiteX23" fmla="*/ 270565 w 3619883"/>
                <a:gd name="connsiteY23" fmla="*/ 29759 h 4275461"/>
                <a:gd name="connsiteX24" fmla="*/ 479734 w 3619883"/>
                <a:gd name="connsiteY24" fmla="*/ 45455 h 4275461"/>
                <a:gd name="connsiteX25" fmla="*/ 524103 w 3619883"/>
                <a:gd name="connsiteY25" fmla="*/ 41625 h 4275461"/>
                <a:gd name="connsiteX26" fmla="*/ 624416 w 3619883"/>
                <a:gd name="connsiteY26" fmla="*/ 22696 h 4275461"/>
                <a:gd name="connsiteX27" fmla="*/ 657762 w 3619883"/>
                <a:gd name="connsiteY27" fmla="*/ 18351 h 4275461"/>
                <a:gd name="connsiteX28" fmla="*/ 690557 w 3619883"/>
                <a:gd name="connsiteY28" fmla="*/ 25792 h 4275461"/>
                <a:gd name="connsiteX29" fmla="*/ 745123 w 3619883"/>
                <a:gd name="connsiteY29" fmla="*/ 40157 h 4275461"/>
                <a:gd name="connsiteX30" fmla="*/ 789493 w 3619883"/>
                <a:gd name="connsiteY30" fmla="*/ 36327 h 4275461"/>
                <a:gd name="connsiteX31" fmla="*/ 854255 w 3619883"/>
                <a:gd name="connsiteY31" fmla="*/ 68887 h 4275461"/>
                <a:gd name="connsiteX32" fmla="*/ 897520 w 3619883"/>
                <a:gd name="connsiteY32" fmla="*/ 88629 h 4275461"/>
                <a:gd name="connsiteX33" fmla="*/ 940510 w 3619883"/>
                <a:gd name="connsiteY33" fmla="*/ 114265 h 4275461"/>
                <a:gd name="connsiteX34" fmla="*/ 1082712 w 3619883"/>
                <a:gd name="connsiteY34" fmla="*/ 144543 h 4275461"/>
                <a:gd name="connsiteX35" fmla="*/ 1205348 w 3619883"/>
                <a:gd name="connsiteY35" fmla="*/ 120753 h 4275461"/>
                <a:gd name="connsiteX36" fmla="*/ 1271764 w 3619883"/>
                <a:gd name="connsiteY36" fmla="*/ 117956 h 4275461"/>
                <a:gd name="connsiteX37" fmla="*/ 1315583 w 3619883"/>
                <a:gd name="connsiteY37" fmla="*/ 125912 h 4275461"/>
                <a:gd name="connsiteX38" fmla="*/ 1359125 w 3619883"/>
                <a:gd name="connsiteY38" fmla="*/ 139761 h 4275461"/>
                <a:gd name="connsiteX39" fmla="*/ 1391919 w 3619883"/>
                <a:gd name="connsiteY39" fmla="*/ 147202 h 4275461"/>
                <a:gd name="connsiteX40" fmla="*/ 1436563 w 3619883"/>
                <a:gd name="connsiteY40" fmla="*/ 137480 h 4275461"/>
                <a:gd name="connsiteX41" fmla="*/ 1471566 w 3619883"/>
                <a:gd name="connsiteY41" fmla="*/ 97777 h 4275461"/>
                <a:gd name="connsiteX42" fmla="*/ 1505739 w 3619883"/>
                <a:gd name="connsiteY42" fmla="*/ 75753 h 4275461"/>
                <a:gd name="connsiteX43" fmla="*/ 1590891 w 3619883"/>
                <a:gd name="connsiteY43" fmla="*/ 144702 h 4275461"/>
                <a:gd name="connsiteX44" fmla="*/ 1625616 w 3619883"/>
                <a:gd name="connsiteY44" fmla="*/ 110893 h 4275461"/>
                <a:gd name="connsiteX45" fmla="*/ 1658964 w 3619883"/>
                <a:gd name="connsiteY45" fmla="*/ 106547 h 4275461"/>
                <a:gd name="connsiteX46" fmla="*/ 1746598 w 3619883"/>
                <a:gd name="connsiteY46" fmla="*/ 122460 h 4275461"/>
                <a:gd name="connsiteX47" fmla="*/ 1811913 w 3619883"/>
                <a:gd name="connsiteY47" fmla="*/ 143234 h 4275461"/>
                <a:gd name="connsiteX48" fmla="*/ 1856557 w 3619883"/>
                <a:gd name="connsiteY48" fmla="*/ 133511 h 4275461"/>
                <a:gd name="connsiteX49" fmla="*/ 2066003 w 3619883"/>
                <a:gd name="connsiteY49" fmla="*/ 143313 h 4275461"/>
                <a:gd name="connsiteX50" fmla="*/ 2177615 w 3619883"/>
                <a:gd name="connsiteY50" fmla="*/ 119007 h 4275461"/>
                <a:gd name="connsiteX51" fmla="*/ 2255883 w 3619883"/>
                <a:gd name="connsiteY51" fmla="*/ 99047 h 4275461"/>
                <a:gd name="connsiteX52" fmla="*/ 2344622 w 3619883"/>
                <a:gd name="connsiteY52" fmla="*/ 91388 h 4275461"/>
                <a:gd name="connsiteX53" fmla="*/ 2455682 w 3619883"/>
                <a:gd name="connsiteY53" fmla="*/ 78869 h 4275461"/>
                <a:gd name="connsiteX54" fmla="*/ 2632609 w 3619883"/>
                <a:gd name="connsiteY54" fmla="*/ 75338 h 4275461"/>
                <a:gd name="connsiteX55" fmla="*/ 2742291 w 3619883"/>
                <a:gd name="connsiteY55" fmla="*/ 92282 h 4275461"/>
                <a:gd name="connsiteX56" fmla="*/ 2851974 w 3619883"/>
                <a:gd name="connsiteY56" fmla="*/ 109227 h 4275461"/>
                <a:gd name="connsiteX57" fmla="*/ 2907643 w 3619883"/>
                <a:gd name="connsiteY57" fmla="*/ 100020 h 4275461"/>
                <a:gd name="connsiteX58" fmla="*/ 2944022 w 3619883"/>
                <a:gd name="connsiteY58" fmla="*/ 30853 h 4275461"/>
                <a:gd name="connsiteX59" fmla="*/ 3022289 w 3619883"/>
                <a:gd name="connsiteY59" fmla="*/ 10893 h 4275461"/>
                <a:gd name="connsiteX60" fmla="*/ 3054807 w 3619883"/>
                <a:gd name="connsiteY60" fmla="*/ 24226 h 4275461"/>
                <a:gd name="connsiteX61" fmla="*/ 3141892 w 3619883"/>
                <a:gd name="connsiteY61" fmla="*/ 51925 h 4275461"/>
                <a:gd name="connsiteX62" fmla="*/ 3185711 w 3619883"/>
                <a:gd name="connsiteY62" fmla="*/ 59881 h 4275461"/>
                <a:gd name="connsiteX63" fmla="*/ 3219056 w 3619883"/>
                <a:gd name="connsiteY63" fmla="*/ 55536 h 4275461"/>
                <a:gd name="connsiteX64" fmla="*/ 3263425 w 3619883"/>
                <a:gd name="connsiteY64" fmla="*/ 51706 h 4275461"/>
                <a:gd name="connsiteX65" fmla="*/ 3296219 w 3619883"/>
                <a:gd name="connsiteY65" fmla="*/ 59147 h 4275461"/>
                <a:gd name="connsiteX66" fmla="*/ 3319094 w 3619883"/>
                <a:gd name="connsiteY66" fmla="*/ 42500 h 4275461"/>
                <a:gd name="connsiteX67" fmla="*/ 3420511 w 3619883"/>
                <a:gd name="connsiteY67" fmla="*/ 0 h 4275461"/>
                <a:gd name="connsiteX68" fmla="*/ 3453305 w 3619883"/>
                <a:gd name="connsiteY68" fmla="*/ 7440 h 4275461"/>
                <a:gd name="connsiteX69" fmla="*/ 3496571 w 3619883"/>
                <a:gd name="connsiteY69" fmla="*/ 27182 h 4275461"/>
                <a:gd name="connsiteX70" fmla="*/ 3602117 w 3619883"/>
                <a:gd name="connsiteY70" fmla="*/ 132521 h 4275461"/>
                <a:gd name="connsiteX71" fmla="*/ 3619883 w 3619883"/>
                <a:gd name="connsiteY71" fmla="*/ 140049 h 4275461"/>
                <a:gd name="connsiteX72" fmla="*/ 3619883 w 3619883"/>
                <a:gd name="connsiteY72" fmla="*/ 755612 h 4275461"/>
                <a:gd name="connsiteX0" fmla="*/ 3619883 w 3619883"/>
                <a:gd name="connsiteY0" fmla="*/ 755612 h 4275461"/>
                <a:gd name="connsiteX1" fmla="*/ 2690646 w 3619883"/>
                <a:gd name="connsiteY1" fmla="*/ 4275461 h 4275461"/>
                <a:gd name="connsiteX2" fmla="*/ 2511710 w 3619883"/>
                <a:gd name="connsiteY2" fmla="*/ 4275461 h 4275461"/>
                <a:gd name="connsiteX3" fmla="*/ 2337697 w 3619883"/>
                <a:gd name="connsiteY3" fmla="*/ 4275461 h 4275461"/>
                <a:gd name="connsiteX4" fmla="*/ 2150155 w 3619883"/>
                <a:gd name="connsiteY4" fmla="*/ 4275461 h 4275461"/>
                <a:gd name="connsiteX5" fmla="*/ 2079759 w 3619883"/>
                <a:gd name="connsiteY5" fmla="*/ 4275461 h 4275461"/>
                <a:gd name="connsiteX6" fmla="*/ 1824703 w 3619883"/>
                <a:gd name="connsiteY6" fmla="*/ 4275461 h 4275461"/>
                <a:gd name="connsiteX7" fmla="*/ 1796694 w 3619883"/>
                <a:gd name="connsiteY7" fmla="*/ 4275461 h 4275461"/>
                <a:gd name="connsiteX8" fmla="*/ 1558844 w 3619883"/>
                <a:gd name="connsiteY8" fmla="*/ 4275461 h 4275461"/>
                <a:gd name="connsiteX9" fmla="*/ 1427396 w 3619883"/>
                <a:gd name="connsiteY9" fmla="*/ 4275461 h 4275461"/>
                <a:gd name="connsiteX10" fmla="*/ 1210751 w 3619883"/>
                <a:gd name="connsiteY10" fmla="*/ 4275461 h 4275461"/>
                <a:gd name="connsiteX11" fmla="*/ 1140354 w 3619883"/>
                <a:gd name="connsiteY11" fmla="*/ 4275461 h 4275461"/>
                <a:gd name="connsiteX12" fmla="*/ 953807 w 3619883"/>
                <a:gd name="connsiteY12" fmla="*/ 4275461 h 4275461"/>
                <a:gd name="connsiteX13" fmla="*/ 829432 w 3619883"/>
                <a:gd name="connsiteY13" fmla="*/ 4275461 h 4275461"/>
                <a:gd name="connsiteX14" fmla="*/ 611484 w 3619883"/>
                <a:gd name="connsiteY14" fmla="*/ 4275461 h 4275461"/>
                <a:gd name="connsiteX15" fmla="*/ 573998 w 3619883"/>
                <a:gd name="connsiteY15" fmla="*/ 4275461 h 4275461"/>
                <a:gd name="connsiteX16" fmla="*/ 336164 w 3619883"/>
                <a:gd name="connsiteY16" fmla="*/ 4275461 h 4275461"/>
                <a:gd name="connsiteX17" fmla="*/ 189322 w 3619883"/>
                <a:gd name="connsiteY17" fmla="*/ 4275461 h 4275461"/>
                <a:gd name="connsiteX18" fmla="*/ 0 w 3619883"/>
                <a:gd name="connsiteY18" fmla="*/ 4275461 h 4275461"/>
                <a:gd name="connsiteX19" fmla="*/ 0 w 3619883"/>
                <a:gd name="connsiteY19" fmla="*/ 42229 h 4275461"/>
                <a:gd name="connsiteX20" fmla="*/ 42464 w 3619883"/>
                <a:gd name="connsiteY20" fmla="*/ 40518 h 4275461"/>
                <a:gd name="connsiteX21" fmla="*/ 137733 w 3619883"/>
                <a:gd name="connsiteY21" fmla="*/ 35355 h 4275461"/>
                <a:gd name="connsiteX22" fmla="*/ 270565 w 3619883"/>
                <a:gd name="connsiteY22" fmla="*/ 29759 h 4275461"/>
                <a:gd name="connsiteX23" fmla="*/ 479734 w 3619883"/>
                <a:gd name="connsiteY23" fmla="*/ 45455 h 4275461"/>
                <a:gd name="connsiteX24" fmla="*/ 524103 w 3619883"/>
                <a:gd name="connsiteY24" fmla="*/ 41625 h 4275461"/>
                <a:gd name="connsiteX25" fmla="*/ 624416 w 3619883"/>
                <a:gd name="connsiteY25" fmla="*/ 22696 h 4275461"/>
                <a:gd name="connsiteX26" fmla="*/ 657762 w 3619883"/>
                <a:gd name="connsiteY26" fmla="*/ 18351 h 4275461"/>
                <a:gd name="connsiteX27" fmla="*/ 690557 w 3619883"/>
                <a:gd name="connsiteY27" fmla="*/ 25792 h 4275461"/>
                <a:gd name="connsiteX28" fmla="*/ 745123 w 3619883"/>
                <a:gd name="connsiteY28" fmla="*/ 40157 h 4275461"/>
                <a:gd name="connsiteX29" fmla="*/ 789493 w 3619883"/>
                <a:gd name="connsiteY29" fmla="*/ 36327 h 4275461"/>
                <a:gd name="connsiteX30" fmla="*/ 854255 w 3619883"/>
                <a:gd name="connsiteY30" fmla="*/ 68887 h 4275461"/>
                <a:gd name="connsiteX31" fmla="*/ 897520 w 3619883"/>
                <a:gd name="connsiteY31" fmla="*/ 88629 h 4275461"/>
                <a:gd name="connsiteX32" fmla="*/ 940510 w 3619883"/>
                <a:gd name="connsiteY32" fmla="*/ 114265 h 4275461"/>
                <a:gd name="connsiteX33" fmla="*/ 1082712 w 3619883"/>
                <a:gd name="connsiteY33" fmla="*/ 144543 h 4275461"/>
                <a:gd name="connsiteX34" fmla="*/ 1205348 w 3619883"/>
                <a:gd name="connsiteY34" fmla="*/ 120753 h 4275461"/>
                <a:gd name="connsiteX35" fmla="*/ 1271764 w 3619883"/>
                <a:gd name="connsiteY35" fmla="*/ 117956 h 4275461"/>
                <a:gd name="connsiteX36" fmla="*/ 1315583 w 3619883"/>
                <a:gd name="connsiteY36" fmla="*/ 125912 h 4275461"/>
                <a:gd name="connsiteX37" fmla="*/ 1359125 w 3619883"/>
                <a:gd name="connsiteY37" fmla="*/ 139761 h 4275461"/>
                <a:gd name="connsiteX38" fmla="*/ 1391919 w 3619883"/>
                <a:gd name="connsiteY38" fmla="*/ 147202 h 4275461"/>
                <a:gd name="connsiteX39" fmla="*/ 1436563 w 3619883"/>
                <a:gd name="connsiteY39" fmla="*/ 137480 h 4275461"/>
                <a:gd name="connsiteX40" fmla="*/ 1471566 w 3619883"/>
                <a:gd name="connsiteY40" fmla="*/ 97777 h 4275461"/>
                <a:gd name="connsiteX41" fmla="*/ 1505739 w 3619883"/>
                <a:gd name="connsiteY41" fmla="*/ 75753 h 4275461"/>
                <a:gd name="connsiteX42" fmla="*/ 1590891 w 3619883"/>
                <a:gd name="connsiteY42" fmla="*/ 144702 h 4275461"/>
                <a:gd name="connsiteX43" fmla="*/ 1625616 w 3619883"/>
                <a:gd name="connsiteY43" fmla="*/ 110893 h 4275461"/>
                <a:gd name="connsiteX44" fmla="*/ 1658964 w 3619883"/>
                <a:gd name="connsiteY44" fmla="*/ 106547 h 4275461"/>
                <a:gd name="connsiteX45" fmla="*/ 1746598 w 3619883"/>
                <a:gd name="connsiteY45" fmla="*/ 122460 h 4275461"/>
                <a:gd name="connsiteX46" fmla="*/ 1811913 w 3619883"/>
                <a:gd name="connsiteY46" fmla="*/ 143234 h 4275461"/>
                <a:gd name="connsiteX47" fmla="*/ 1856557 w 3619883"/>
                <a:gd name="connsiteY47" fmla="*/ 133511 h 4275461"/>
                <a:gd name="connsiteX48" fmla="*/ 2066003 w 3619883"/>
                <a:gd name="connsiteY48" fmla="*/ 143313 h 4275461"/>
                <a:gd name="connsiteX49" fmla="*/ 2177615 w 3619883"/>
                <a:gd name="connsiteY49" fmla="*/ 119007 h 4275461"/>
                <a:gd name="connsiteX50" fmla="*/ 2255883 w 3619883"/>
                <a:gd name="connsiteY50" fmla="*/ 99047 h 4275461"/>
                <a:gd name="connsiteX51" fmla="*/ 2344622 w 3619883"/>
                <a:gd name="connsiteY51" fmla="*/ 91388 h 4275461"/>
                <a:gd name="connsiteX52" fmla="*/ 2455682 w 3619883"/>
                <a:gd name="connsiteY52" fmla="*/ 78869 h 4275461"/>
                <a:gd name="connsiteX53" fmla="*/ 2632609 w 3619883"/>
                <a:gd name="connsiteY53" fmla="*/ 75338 h 4275461"/>
                <a:gd name="connsiteX54" fmla="*/ 2742291 w 3619883"/>
                <a:gd name="connsiteY54" fmla="*/ 92282 h 4275461"/>
                <a:gd name="connsiteX55" fmla="*/ 2851974 w 3619883"/>
                <a:gd name="connsiteY55" fmla="*/ 109227 h 4275461"/>
                <a:gd name="connsiteX56" fmla="*/ 2907643 w 3619883"/>
                <a:gd name="connsiteY56" fmla="*/ 100020 h 4275461"/>
                <a:gd name="connsiteX57" fmla="*/ 2944022 w 3619883"/>
                <a:gd name="connsiteY57" fmla="*/ 30853 h 4275461"/>
                <a:gd name="connsiteX58" fmla="*/ 3022289 w 3619883"/>
                <a:gd name="connsiteY58" fmla="*/ 10893 h 4275461"/>
                <a:gd name="connsiteX59" fmla="*/ 3054807 w 3619883"/>
                <a:gd name="connsiteY59" fmla="*/ 24226 h 4275461"/>
                <a:gd name="connsiteX60" fmla="*/ 3141892 w 3619883"/>
                <a:gd name="connsiteY60" fmla="*/ 51925 h 4275461"/>
                <a:gd name="connsiteX61" fmla="*/ 3185711 w 3619883"/>
                <a:gd name="connsiteY61" fmla="*/ 59881 h 4275461"/>
                <a:gd name="connsiteX62" fmla="*/ 3219056 w 3619883"/>
                <a:gd name="connsiteY62" fmla="*/ 55536 h 4275461"/>
                <a:gd name="connsiteX63" fmla="*/ 3263425 w 3619883"/>
                <a:gd name="connsiteY63" fmla="*/ 51706 h 4275461"/>
                <a:gd name="connsiteX64" fmla="*/ 3296219 w 3619883"/>
                <a:gd name="connsiteY64" fmla="*/ 59147 h 4275461"/>
                <a:gd name="connsiteX65" fmla="*/ 3319094 w 3619883"/>
                <a:gd name="connsiteY65" fmla="*/ 42500 h 4275461"/>
                <a:gd name="connsiteX66" fmla="*/ 3420511 w 3619883"/>
                <a:gd name="connsiteY66" fmla="*/ 0 h 4275461"/>
                <a:gd name="connsiteX67" fmla="*/ 3453305 w 3619883"/>
                <a:gd name="connsiteY67" fmla="*/ 7440 h 4275461"/>
                <a:gd name="connsiteX68" fmla="*/ 3496571 w 3619883"/>
                <a:gd name="connsiteY68" fmla="*/ 27182 h 4275461"/>
                <a:gd name="connsiteX69" fmla="*/ 3602117 w 3619883"/>
                <a:gd name="connsiteY69" fmla="*/ 132521 h 4275461"/>
                <a:gd name="connsiteX70" fmla="*/ 3619883 w 3619883"/>
                <a:gd name="connsiteY70" fmla="*/ 140049 h 4275461"/>
                <a:gd name="connsiteX71" fmla="*/ 3619883 w 3619883"/>
                <a:gd name="connsiteY71" fmla="*/ 755612 h 4275461"/>
                <a:gd name="connsiteX0" fmla="*/ 3619883 w 3619883"/>
                <a:gd name="connsiteY0" fmla="*/ 755612 h 4275461"/>
                <a:gd name="connsiteX1" fmla="*/ 2511710 w 3619883"/>
                <a:gd name="connsiteY1" fmla="*/ 4275461 h 4275461"/>
                <a:gd name="connsiteX2" fmla="*/ 2337697 w 3619883"/>
                <a:gd name="connsiteY2" fmla="*/ 4275461 h 4275461"/>
                <a:gd name="connsiteX3" fmla="*/ 2150155 w 3619883"/>
                <a:gd name="connsiteY3" fmla="*/ 4275461 h 4275461"/>
                <a:gd name="connsiteX4" fmla="*/ 2079759 w 3619883"/>
                <a:gd name="connsiteY4" fmla="*/ 4275461 h 4275461"/>
                <a:gd name="connsiteX5" fmla="*/ 1824703 w 3619883"/>
                <a:gd name="connsiteY5" fmla="*/ 4275461 h 4275461"/>
                <a:gd name="connsiteX6" fmla="*/ 1796694 w 3619883"/>
                <a:gd name="connsiteY6" fmla="*/ 4275461 h 4275461"/>
                <a:gd name="connsiteX7" fmla="*/ 1558844 w 3619883"/>
                <a:gd name="connsiteY7" fmla="*/ 4275461 h 4275461"/>
                <a:gd name="connsiteX8" fmla="*/ 1427396 w 3619883"/>
                <a:gd name="connsiteY8" fmla="*/ 4275461 h 4275461"/>
                <a:gd name="connsiteX9" fmla="*/ 1210751 w 3619883"/>
                <a:gd name="connsiteY9" fmla="*/ 4275461 h 4275461"/>
                <a:gd name="connsiteX10" fmla="*/ 1140354 w 3619883"/>
                <a:gd name="connsiteY10" fmla="*/ 4275461 h 4275461"/>
                <a:gd name="connsiteX11" fmla="*/ 953807 w 3619883"/>
                <a:gd name="connsiteY11" fmla="*/ 4275461 h 4275461"/>
                <a:gd name="connsiteX12" fmla="*/ 829432 w 3619883"/>
                <a:gd name="connsiteY12" fmla="*/ 4275461 h 4275461"/>
                <a:gd name="connsiteX13" fmla="*/ 611484 w 3619883"/>
                <a:gd name="connsiteY13" fmla="*/ 4275461 h 4275461"/>
                <a:gd name="connsiteX14" fmla="*/ 573998 w 3619883"/>
                <a:gd name="connsiteY14" fmla="*/ 4275461 h 4275461"/>
                <a:gd name="connsiteX15" fmla="*/ 336164 w 3619883"/>
                <a:gd name="connsiteY15" fmla="*/ 4275461 h 4275461"/>
                <a:gd name="connsiteX16" fmla="*/ 189322 w 3619883"/>
                <a:gd name="connsiteY16" fmla="*/ 4275461 h 4275461"/>
                <a:gd name="connsiteX17" fmla="*/ 0 w 3619883"/>
                <a:gd name="connsiteY17" fmla="*/ 4275461 h 4275461"/>
                <a:gd name="connsiteX18" fmla="*/ 0 w 3619883"/>
                <a:gd name="connsiteY18" fmla="*/ 42229 h 4275461"/>
                <a:gd name="connsiteX19" fmla="*/ 42464 w 3619883"/>
                <a:gd name="connsiteY19" fmla="*/ 40518 h 4275461"/>
                <a:gd name="connsiteX20" fmla="*/ 137733 w 3619883"/>
                <a:gd name="connsiteY20" fmla="*/ 35355 h 4275461"/>
                <a:gd name="connsiteX21" fmla="*/ 270565 w 3619883"/>
                <a:gd name="connsiteY21" fmla="*/ 29759 h 4275461"/>
                <a:gd name="connsiteX22" fmla="*/ 479734 w 3619883"/>
                <a:gd name="connsiteY22" fmla="*/ 45455 h 4275461"/>
                <a:gd name="connsiteX23" fmla="*/ 524103 w 3619883"/>
                <a:gd name="connsiteY23" fmla="*/ 41625 h 4275461"/>
                <a:gd name="connsiteX24" fmla="*/ 624416 w 3619883"/>
                <a:gd name="connsiteY24" fmla="*/ 22696 h 4275461"/>
                <a:gd name="connsiteX25" fmla="*/ 657762 w 3619883"/>
                <a:gd name="connsiteY25" fmla="*/ 18351 h 4275461"/>
                <a:gd name="connsiteX26" fmla="*/ 690557 w 3619883"/>
                <a:gd name="connsiteY26" fmla="*/ 25792 h 4275461"/>
                <a:gd name="connsiteX27" fmla="*/ 745123 w 3619883"/>
                <a:gd name="connsiteY27" fmla="*/ 40157 h 4275461"/>
                <a:gd name="connsiteX28" fmla="*/ 789493 w 3619883"/>
                <a:gd name="connsiteY28" fmla="*/ 36327 h 4275461"/>
                <a:gd name="connsiteX29" fmla="*/ 854255 w 3619883"/>
                <a:gd name="connsiteY29" fmla="*/ 68887 h 4275461"/>
                <a:gd name="connsiteX30" fmla="*/ 897520 w 3619883"/>
                <a:gd name="connsiteY30" fmla="*/ 88629 h 4275461"/>
                <a:gd name="connsiteX31" fmla="*/ 940510 w 3619883"/>
                <a:gd name="connsiteY31" fmla="*/ 114265 h 4275461"/>
                <a:gd name="connsiteX32" fmla="*/ 1082712 w 3619883"/>
                <a:gd name="connsiteY32" fmla="*/ 144543 h 4275461"/>
                <a:gd name="connsiteX33" fmla="*/ 1205348 w 3619883"/>
                <a:gd name="connsiteY33" fmla="*/ 120753 h 4275461"/>
                <a:gd name="connsiteX34" fmla="*/ 1271764 w 3619883"/>
                <a:gd name="connsiteY34" fmla="*/ 117956 h 4275461"/>
                <a:gd name="connsiteX35" fmla="*/ 1315583 w 3619883"/>
                <a:gd name="connsiteY35" fmla="*/ 125912 h 4275461"/>
                <a:gd name="connsiteX36" fmla="*/ 1359125 w 3619883"/>
                <a:gd name="connsiteY36" fmla="*/ 139761 h 4275461"/>
                <a:gd name="connsiteX37" fmla="*/ 1391919 w 3619883"/>
                <a:gd name="connsiteY37" fmla="*/ 147202 h 4275461"/>
                <a:gd name="connsiteX38" fmla="*/ 1436563 w 3619883"/>
                <a:gd name="connsiteY38" fmla="*/ 137480 h 4275461"/>
                <a:gd name="connsiteX39" fmla="*/ 1471566 w 3619883"/>
                <a:gd name="connsiteY39" fmla="*/ 97777 h 4275461"/>
                <a:gd name="connsiteX40" fmla="*/ 1505739 w 3619883"/>
                <a:gd name="connsiteY40" fmla="*/ 75753 h 4275461"/>
                <a:gd name="connsiteX41" fmla="*/ 1590891 w 3619883"/>
                <a:gd name="connsiteY41" fmla="*/ 144702 h 4275461"/>
                <a:gd name="connsiteX42" fmla="*/ 1625616 w 3619883"/>
                <a:gd name="connsiteY42" fmla="*/ 110893 h 4275461"/>
                <a:gd name="connsiteX43" fmla="*/ 1658964 w 3619883"/>
                <a:gd name="connsiteY43" fmla="*/ 106547 h 4275461"/>
                <a:gd name="connsiteX44" fmla="*/ 1746598 w 3619883"/>
                <a:gd name="connsiteY44" fmla="*/ 122460 h 4275461"/>
                <a:gd name="connsiteX45" fmla="*/ 1811913 w 3619883"/>
                <a:gd name="connsiteY45" fmla="*/ 143234 h 4275461"/>
                <a:gd name="connsiteX46" fmla="*/ 1856557 w 3619883"/>
                <a:gd name="connsiteY46" fmla="*/ 133511 h 4275461"/>
                <a:gd name="connsiteX47" fmla="*/ 2066003 w 3619883"/>
                <a:gd name="connsiteY47" fmla="*/ 143313 h 4275461"/>
                <a:gd name="connsiteX48" fmla="*/ 2177615 w 3619883"/>
                <a:gd name="connsiteY48" fmla="*/ 119007 h 4275461"/>
                <a:gd name="connsiteX49" fmla="*/ 2255883 w 3619883"/>
                <a:gd name="connsiteY49" fmla="*/ 99047 h 4275461"/>
                <a:gd name="connsiteX50" fmla="*/ 2344622 w 3619883"/>
                <a:gd name="connsiteY50" fmla="*/ 91388 h 4275461"/>
                <a:gd name="connsiteX51" fmla="*/ 2455682 w 3619883"/>
                <a:gd name="connsiteY51" fmla="*/ 78869 h 4275461"/>
                <a:gd name="connsiteX52" fmla="*/ 2632609 w 3619883"/>
                <a:gd name="connsiteY52" fmla="*/ 75338 h 4275461"/>
                <a:gd name="connsiteX53" fmla="*/ 2742291 w 3619883"/>
                <a:gd name="connsiteY53" fmla="*/ 92282 h 4275461"/>
                <a:gd name="connsiteX54" fmla="*/ 2851974 w 3619883"/>
                <a:gd name="connsiteY54" fmla="*/ 109227 h 4275461"/>
                <a:gd name="connsiteX55" fmla="*/ 2907643 w 3619883"/>
                <a:gd name="connsiteY55" fmla="*/ 100020 h 4275461"/>
                <a:gd name="connsiteX56" fmla="*/ 2944022 w 3619883"/>
                <a:gd name="connsiteY56" fmla="*/ 30853 h 4275461"/>
                <a:gd name="connsiteX57" fmla="*/ 3022289 w 3619883"/>
                <a:gd name="connsiteY57" fmla="*/ 10893 h 4275461"/>
                <a:gd name="connsiteX58" fmla="*/ 3054807 w 3619883"/>
                <a:gd name="connsiteY58" fmla="*/ 24226 h 4275461"/>
                <a:gd name="connsiteX59" fmla="*/ 3141892 w 3619883"/>
                <a:gd name="connsiteY59" fmla="*/ 51925 h 4275461"/>
                <a:gd name="connsiteX60" fmla="*/ 3185711 w 3619883"/>
                <a:gd name="connsiteY60" fmla="*/ 59881 h 4275461"/>
                <a:gd name="connsiteX61" fmla="*/ 3219056 w 3619883"/>
                <a:gd name="connsiteY61" fmla="*/ 55536 h 4275461"/>
                <a:gd name="connsiteX62" fmla="*/ 3263425 w 3619883"/>
                <a:gd name="connsiteY62" fmla="*/ 51706 h 4275461"/>
                <a:gd name="connsiteX63" fmla="*/ 3296219 w 3619883"/>
                <a:gd name="connsiteY63" fmla="*/ 59147 h 4275461"/>
                <a:gd name="connsiteX64" fmla="*/ 3319094 w 3619883"/>
                <a:gd name="connsiteY64" fmla="*/ 42500 h 4275461"/>
                <a:gd name="connsiteX65" fmla="*/ 3420511 w 3619883"/>
                <a:gd name="connsiteY65" fmla="*/ 0 h 4275461"/>
                <a:gd name="connsiteX66" fmla="*/ 3453305 w 3619883"/>
                <a:gd name="connsiteY66" fmla="*/ 7440 h 4275461"/>
                <a:gd name="connsiteX67" fmla="*/ 3496571 w 3619883"/>
                <a:gd name="connsiteY67" fmla="*/ 27182 h 4275461"/>
                <a:gd name="connsiteX68" fmla="*/ 3602117 w 3619883"/>
                <a:gd name="connsiteY68" fmla="*/ 132521 h 4275461"/>
                <a:gd name="connsiteX69" fmla="*/ 3619883 w 3619883"/>
                <a:gd name="connsiteY69" fmla="*/ 140049 h 4275461"/>
                <a:gd name="connsiteX70" fmla="*/ 3619883 w 3619883"/>
                <a:gd name="connsiteY70" fmla="*/ 755612 h 4275461"/>
                <a:gd name="connsiteX0" fmla="*/ 3619883 w 3619883"/>
                <a:gd name="connsiteY0" fmla="*/ 755612 h 4275461"/>
                <a:gd name="connsiteX1" fmla="*/ 2337697 w 3619883"/>
                <a:gd name="connsiteY1" fmla="*/ 4275461 h 4275461"/>
                <a:gd name="connsiteX2" fmla="*/ 2150155 w 3619883"/>
                <a:gd name="connsiteY2" fmla="*/ 4275461 h 4275461"/>
                <a:gd name="connsiteX3" fmla="*/ 2079759 w 3619883"/>
                <a:gd name="connsiteY3" fmla="*/ 4275461 h 4275461"/>
                <a:gd name="connsiteX4" fmla="*/ 1824703 w 3619883"/>
                <a:gd name="connsiteY4" fmla="*/ 4275461 h 4275461"/>
                <a:gd name="connsiteX5" fmla="*/ 1796694 w 3619883"/>
                <a:gd name="connsiteY5" fmla="*/ 4275461 h 4275461"/>
                <a:gd name="connsiteX6" fmla="*/ 1558844 w 3619883"/>
                <a:gd name="connsiteY6" fmla="*/ 4275461 h 4275461"/>
                <a:gd name="connsiteX7" fmla="*/ 1427396 w 3619883"/>
                <a:gd name="connsiteY7" fmla="*/ 4275461 h 4275461"/>
                <a:gd name="connsiteX8" fmla="*/ 1210751 w 3619883"/>
                <a:gd name="connsiteY8" fmla="*/ 4275461 h 4275461"/>
                <a:gd name="connsiteX9" fmla="*/ 1140354 w 3619883"/>
                <a:gd name="connsiteY9" fmla="*/ 4275461 h 4275461"/>
                <a:gd name="connsiteX10" fmla="*/ 953807 w 3619883"/>
                <a:gd name="connsiteY10" fmla="*/ 4275461 h 4275461"/>
                <a:gd name="connsiteX11" fmla="*/ 829432 w 3619883"/>
                <a:gd name="connsiteY11" fmla="*/ 4275461 h 4275461"/>
                <a:gd name="connsiteX12" fmla="*/ 611484 w 3619883"/>
                <a:gd name="connsiteY12" fmla="*/ 4275461 h 4275461"/>
                <a:gd name="connsiteX13" fmla="*/ 573998 w 3619883"/>
                <a:gd name="connsiteY13" fmla="*/ 4275461 h 4275461"/>
                <a:gd name="connsiteX14" fmla="*/ 336164 w 3619883"/>
                <a:gd name="connsiteY14" fmla="*/ 4275461 h 4275461"/>
                <a:gd name="connsiteX15" fmla="*/ 189322 w 3619883"/>
                <a:gd name="connsiteY15" fmla="*/ 4275461 h 4275461"/>
                <a:gd name="connsiteX16" fmla="*/ 0 w 3619883"/>
                <a:gd name="connsiteY16" fmla="*/ 4275461 h 4275461"/>
                <a:gd name="connsiteX17" fmla="*/ 0 w 3619883"/>
                <a:gd name="connsiteY17" fmla="*/ 42229 h 4275461"/>
                <a:gd name="connsiteX18" fmla="*/ 42464 w 3619883"/>
                <a:gd name="connsiteY18" fmla="*/ 40518 h 4275461"/>
                <a:gd name="connsiteX19" fmla="*/ 137733 w 3619883"/>
                <a:gd name="connsiteY19" fmla="*/ 35355 h 4275461"/>
                <a:gd name="connsiteX20" fmla="*/ 270565 w 3619883"/>
                <a:gd name="connsiteY20" fmla="*/ 29759 h 4275461"/>
                <a:gd name="connsiteX21" fmla="*/ 479734 w 3619883"/>
                <a:gd name="connsiteY21" fmla="*/ 45455 h 4275461"/>
                <a:gd name="connsiteX22" fmla="*/ 524103 w 3619883"/>
                <a:gd name="connsiteY22" fmla="*/ 41625 h 4275461"/>
                <a:gd name="connsiteX23" fmla="*/ 624416 w 3619883"/>
                <a:gd name="connsiteY23" fmla="*/ 22696 h 4275461"/>
                <a:gd name="connsiteX24" fmla="*/ 657762 w 3619883"/>
                <a:gd name="connsiteY24" fmla="*/ 18351 h 4275461"/>
                <a:gd name="connsiteX25" fmla="*/ 690557 w 3619883"/>
                <a:gd name="connsiteY25" fmla="*/ 25792 h 4275461"/>
                <a:gd name="connsiteX26" fmla="*/ 745123 w 3619883"/>
                <a:gd name="connsiteY26" fmla="*/ 40157 h 4275461"/>
                <a:gd name="connsiteX27" fmla="*/ 789493 w 3619883"/>
                <a:gd name="connsiteY27" fmla="*/ 36327 h 4275461"/>
                <a:gd name="connsiteX28" fmla="*/ 854255 w 3619883"/>
                <a:gd name="connsiteY28" fmla="*/ 68887 h 4275461"/>
                <a:gd name="connsiteX29" fmla="*/ 897520 w 3619883"/>
                <a:gd name="connsiteY29" fmla="*/ 88629 h 4275461"/>
                <a:gd name="connsiteX30" fmla="*/ 940510 w 3619883"/>
                <a:gd name="connsiteY30" fmla="*/ 114265 h 4275461"/>
                <a:gd name="connsiteX31" fmla="*/ 1082712 w 3619883"/>
                <a:gd name="connsiteY31" fmla="*/ 144543 h 4275461"/>
                <a:gd name="connsiteX32" fmla="*/ 1205348 w 3619883"/>
                <a:gd name="connsiteY32" fmla="*/ 120753 h 4275461"/>
                <a:gd name="connsiteX33" fmla="*/ 1271764 w 3619883"/>
                <a:gd name="connsiteY33" fmla="*/ 117956 h 4275461"/>
                <a:gd name="connsiteX34" fmla="*/ 1315583 w 3619883"/>
                <a:gd name="connsiteY34" fmla="*/ 125912 h 4275461"/>
                <a:gd name="connsiteX35" fmla="*/ 1359125 w 3619883"/>
                <a:gd name="connsiteY35" fmla="*/ 139761 h 4275461"/>
                <a:gd name="connsiteX36" fmla="*/ 1391919 w 3619883"/>
                <a:gd name="connsiteY36" fmla="*/ 147202 h 4275461"/>
                <a:gd name="connsiteX37" fmla="*/ 1436563 w 3619883"/>
                <a:gd name="connsiteY37" fmla="*/ 137480 h 4275461"/>
                <a:gd name="connsiteX38" fmla="*/ 1471566 w 3619883"/>
                <a:gd name="connsiteY38" fmla="*/ 97777 h 4275461"/>
                <a:gd name="connsiteX39" fmla="*/ 1505739 w 3619883"/>
                <a:gd name="connsiteY39" fmla="*/ 75753 h 4275461"/>
                <a:gd name="connsiteX40" fmla="*/ 1590891 w 3619883"/>
                <a:gd name="connsiteY40" fmla="*/ 144702 h 4275461"/>
                <a:gd name="connsiteX41" fmla="*/ 1625616 w 3619883"/>
                <a:gd name="connsiteY41" fmla="*/ 110893 h 4275461"/>
                <a:gd name="connsiteX42" fmla="*/ 1658964 w 3619883"/>
                <a:gd name="connsiteY42" fmla="*/ 106547 h 4275461"/>
                <a:gd name="connsiteX43" fmla="*/ 1746598 w 3619883"/>
                <a:gd name="connsiteY43" fmla="*/ 122460 h 4275461"/>
                <a:gd name="connsiteX44" fmla="*/ 1811913 w 3619883"/>
                <a:gd name="connsiteY44" fmla="*/ 143234 h 4275461"/>
                <a:gd name="connsiteX45" fmla="*/ 1856557 w 3619883"/>
                <a:gd name="connsiteY45" fmla="*/ 133511 h 4275461"/>
                <a:gd name="connsiteX46" fmla="*/ 2066003 w 3619883"/>
                <a:gd name="connsiteY46" fmla="*/ 143313 h 4275461"/>
                <a:gd name="connsiteX47" fmla="*/ 2177615 w 3619883"/>
                <a:gd name="connsiteY47" fmla="*/ 119007 h 4275461"/>
                <a:gd name="connsiteX48" fmla="*/ 2255883 w 3619883"/>
                <a:gd name="connsiteY48" fmla="*/ 99047 h 4275461"/>
                <a:gd name="connsiteX49" fmla="*/ 2344622 w 3619883"/>
                <a:gd name="connsiteY49" fmla="*/ 91388 h 4275461"/>
                <a:gd name="connsiteX50" fmla="*/ 2455682 w 3619883"/>
                <a:gd name="connsiteY50" fmla="*/ 78869 h 4275461"/>
                <a:gd name="connsiteX51" fmla="*/ 2632609 w 3619883"/>
                <a:gd name="connsiteY51" fmla="*/ 75338 h 4275461"/>
                <a:gd name="connsiteX52" fmla="*/ 2742291 w 3619883"/>
                <a:gd name="connsiteY52" fmla="*/ 92282 h 4275461"/>
                <a:gd name="connsiteX53" fmla="*/ 2851974 w 3619883"/>
                <a:gd name="connsiteY53" fmla="*/ 109227 h 4275461"/>
                <a:gd name="connsiteX54" fmla="*/ 2907643 w 3619883"/>
                <a:gd name="connsiteY54" fmla="*/ 100020 h 4275461"/>
                <a:gd name="connsiteX55" fmla="*/ 2944022 w 3619883"/>
                <a:gd name="connsiteY55" fmla="*/ 30853 h 4275461"/>
                <a:gd name="connsiteX56" fmla="*/ 3022289 w 3619883"/>
                <a:gd name="connsiteY56" fmla="*/ 10893 h 4275461"/>
                <a:gd name="connsiteX57" fmla="*/ 3054807 w 3619883"/>
                <a:gd name="connsiteY57" fmla="*/ 24226 h 4275461"/>
                <a:gd name="connsiteX58" fmla="*/ 3141892 w 3619883"/>
                <a:gd name="connsiteY58" fmla="*/ 51925 h 4275461"/>
                <a:gd name="connsiteX59" fmla="*/ 3185711 w 3619883"/>
                <a:gd name="connsiteY59" fmla="*/ 59881 h 4275461"/>
                <a:gd name="connsiteX60" fmla="*/ 3219056 w 3619883"/>
                <a:gd name="connsiteY60" fmla="*/ 55536 h 4275461"/>
                <a:gd name="connsiteX61" fmla="*/ 3263425 w 3619883"/>
                <a:gd name="connsiteY61" fmla="*/ 51706 h 4275461"/>
                <a:gd name="connsiteX62" fmla="*/ 3296219 w 3619883"/>
                <a:gd name="connsiteY62" fmla="*/ 59147 h 4275461"/>
                <a:gd name="connsiteX63" fmla="*/ 3319094 w 3619883"/>
                <a:gd name="connsiteY63" fmla="*/ 42500 h 4275461"/>
                <a:gd name="connsiteX64" fmla="*/ 3420511 w 3619883"/>
                <a:gd name="connsiteY64" fmla="*/ 0 h 4275461"/>
                <a:gd name="connsiteX65" fmla="*/ 3453305 w 3619883"/>
                <a:gd name="connsiteY65" fmla="*/ 7440 h 4275461"/>
                <a:gd name="connsiteX66" fmla="*/ 3496571 w 3619883"/>
                <a:gd name="connsiteY66" fmla="*/ 27182 h 4275461"/>
                <a:gd name="connsiteX67" fmla="*/ 3602117 w 3619883"/>
                <a:gd name="connsiteY67" fmla="*/ 132521 h 4275461"/>
                <a:gd name="connsiteX68" fmla="*/ 3619883 w 3619883"/>
                <a:gd name="connsiteY68" fmla="*/ 140049 h 4275461"/>
                <a:gd name="connsiteX69" fmla="*/ 3619883 w 3619883"/>
                <a:gd name="connsiteY69" fmla="*/ 755612 h 4275461"/>
                <a:gd name="connsiteX0" fmla="*/ 3619883 w 3619883"/>
                <a:gd name="connsiteY0" fmla="*/ 755612 h 4275461"/>
                <a:gd name="connsiteX1" fmla="*/ 2150155 w 3619883"/>
                <a:gd name="connsiteY1" fmla="*/ 4275461 h 4275461"/>
                <a:gd name="connsiteX2" fmla="*/ 2079759 w 3619883"/>
                <a:gd name="connsiteY2" fmla="*/ 4275461 h 4275461"/>
                <a:gd name="connsiteX3" fmla="*/ 1824703 w 3619883"/>
                <a:gd name="connsiteY3" fmla="*/ 4275461 h 4275461"/>
                <a:gd name="connsiteX4" fmla="*/ 1796694 w 3619883"/>
                <a:gd name="connsiteY4" fmla="*/ 4275461 h 4275461"/>
                <a:gd name="connsiteX5" fmla="*/ 1558844 w 3619883"/>
                <a:gd name="connsiteY5" fmla="*/ 4275461 h 4275461"/>
                <a:gd name="connsiteX6" fmla="*/ 1427396 w 3619883"/>
                <a:gd name="connsiteY6" fmla="*/ 4275461 h 4275461"/>
                <a:gd name="connsiteX7" fmla="*/ 1210751 w 3619883"/>
                <a:gd name="connsiteY7" fmla="*/ 4275461 h 4275461"/>
                <a:gd name="connsiteX8" fmla="*/ 1140354 w 3619883"/>
                <a:gd name="connsiteY8" fmla="*/ 4275461 h 4275461"/>
                <a:gd name="connsiteX9" fmla="*/ 953807 w 3619883"/>
                <a:gd name="connsiteY9" fmla="*/ 4275461 h 4275461"/>
                <a:gd name="connsiteX10" fmla="*/ 829432 w 3619883"/>
                <a:gd name="connsiteY10" fmla="*/ 4275461 h 4275461"/>
                <a:gd name="connsiteX11" fmla="*/ 611484 w 3619883"/>
                <a:gd name="connsiteY11" fmla="*/ 4275461 h 4275461"/>
                <a:gd name="connsiteX12" fmla="*/ 573998 w 3619883"/>
                <a:gd name="connsiteY12" fmla="*/ 4275461 h 4275461"/>
                <a:gd name="connsiteX13" fmla="*/ 336164 w 3619883"/>
                <a:gd name="connsiteY13" fmla="*/ 4275461 h 4275461"/>
                <a:gd name="connsiteX14" fmla="*/ 189322 w 3619883"/>
                <a:gd name="connsiteY14" fmla="*/ 4275461 h 4275461"/>
                <a:gd name="connsiteX15" fmla="*/ 0 w 3619883"/>
                <a:gd name="connsiteY15" fmla="*/ 4275461 h 4275461"/>
                <a:gd name="connsiteX16" fmla="*/ 0 w 3619883"/>
                <a:gd name="connsiteY16" fmla="*/ 42229 h 4275461"/>
                <a:gd name="connsiteX17" fmla="*/ 42464 w 3619883"/>
                <a:gd name="connsiteY17" fmla="*/ 40518 h 4275461"/>
                <a:gd name="connsiteX18" fmla="*/ 137733 w 3619883"/>
                <a:gd name="connsiteY18" fmla="*/ 35355 h 4275461"/>
                <a:gd name="connsiteX19" fmla="*/ 270565 w 3619883"/>
                <a:gd name="connsiteY19" fmla="*/ 29759 h 4275461"/>
                <a:gd name="connsiteX20" fmla="*/ 479734 w 3619883"/>
                <a:gd name="connsiteY20" fmla="*/ 45455 h 4275461"/>
                <a:gd name="connsiteX21" fmla="*/ 524103 w 3619883"/>
                <a:gd name="connsiteY21" fmla="*/ 41625 h 4275461"/>
                <a:gd name="connsiteX22" fmla="*/ 624416 w 3619883"/>
                <a:gd name="connsiteY22" fmla="*/ 22696 h 4275461"/>
                <a:gd name="connsiteX23" fmla="*/ 657762 w 3619883"/>
                <a:gd name="connsiteY23" fmla="*/ 18351 h 4275461"/>
                <a:gd name="connsiteX24" fmla="*/ 690557 w 3619883"/>
                <a:gd name="connsiteY24" fmla="*/ 25792 h 4275461"/>
                <a:gd name="connsiteX25" fmla="*/ 745123 w 3619883"/>
                <a:gd name="connsiteY25" fmla="*/ 40157 h 4275461"/>
                <a:gd name="connsiteX26" fmla="*/ 789493 w 3619883"/>
                <a:gd name="connsiteY26" fmla="*/ 36327 h 4275461"/>
                <a:gd name="connsiteX27" fmla="*/ 854255 w 3619883"/>
                <a:gd name="connsiteY27" fmla="*/ 68887 h 4275461"/>
                <a:gd name="connsiteX28" fmla="*/ 897520 w 3619883"/>
                <a:gd name="connsiteY28" fmla="*/ 88629 h 4275461"/>
                <a:gd name="connsiteX29" fmla="*/ 940510 w 3619883"/>
                <a:gd name="connsiteY29" fmla="*/ 114265 h 4275461"/>
                <a:gd name="connsiteX30" fmla="*/ 1082712 w 3619883"/>
                <a:gd name="connsiteY30" fmla="*/ 144543 h 4275461"/>
                <a:gd name="connsiteX31" fmla="*/ 1205348 w 3619883"/>
                <a:gd name="connsiteY31" fmla="*/ 120753 h 4275461"/>
                <a:gd name="connsiteX32" fmla="*/ 1271764 w 3619883"/>
                <a:gd name="connsiteY32" fmla="*/ 117956 h 4275461"/>
                <a:gd name="connsiteX33" fmla="*/ 1315583 w 3619883"/>
                <a:gd name="connsiteY33" fmla="*/ 125912 h 4275461"/>
                <a:gd name="connsiteX34" fmla="*/ 1359125 w 3619883"/>
                <a:gd name="connsiteY34" fmla="*/ 139761 h 4275461"/>
                <a:gd name="connsiteX35" fmla="*/ 1391919 w 3619883"/>
                <a:gd name="connsiteY35" fmla="*/ 147202 h 4275461"/>
                <a:gd name="connsiteX36" fmla="*/ 1436563 w 3619883"/>
                <a:gd name="connsiteY36" fmla="*/ 137480 h 4275461"/>
                <a:gd name="connsiteX37" fmla="*/ 1471566 w 3619883"/>
                <a:gd name="connsiteY37" fmla="*/ 97777 h 4275461"/>
                <a:gd name="connsiteX38" fmla="*/ 1505739 w 3619883"/>
                <a:gd name="connsiteY38" fmla="*/ 75753 h 4275461"/>
                <a:gd name="connsiteX39" fmla="*/ 1590891 w 3619883"/>
                <a:gd name="connsiteY39" fmla="*/ 144702 h 4275461"/>
                <a:gd name="connsiteX40" fmla="*/ 1625616 w 3619883"/>
                <a:gd name="connsiteY40" fmla="*/ 110893 h 4275461"/>
                <a:gd name="connsiteX41" fmla="*/ 1658964 w 3619883"/>
                <a:gd name="connsiteY41" fmla="*/ 106547 h 4275461"/>
                <a:gd name="connsiteX42" fmla="*/ 1746598 w 3619883"/>
                <a:gd name="connsiteY42" fmla="*/ 122460 h 4275461"/>
                <a:gd name="connsiteX43" fmla="*/ 1811913 w 3619883"/>
                <a:gd name="connsiteY43" fmla="*/ 143234 h 4275461"/>
                <a:gd name="connsiteX44" fmla="*/ 1856557 w 3619883"/>
                <a:gd name="connsiteY44" fmla="*/ 133511 h 4275461"/>
                <a:gd name="connsiteX45" fmla="*/ 2066003 w 3619883"/>
                <a:gd name="connsiteY45" fmla="*/ 143313 h 4275461"/>
                <a:gd name="connsiteX46" fmla="*/ 2177615 w 3619883"/>
                <a:gd name="connsiteY46" fmla="*/ 119007 h 4275461"/>
                <a:gd name="connsiteX47" fmla="*/ 2255883 w 3619883"/>
                <a:gd name="connsiteY47" fmla="*/ 99047 h 4275461"/>
                <a:gd name="connsiteX48" fmla="*/ 2344622 w 3619883"/>
                <a:gd name="connsiteY48" fmla="*/ 91388 h 4275461"/>
                <a:gd name="connsiteX49" fmla="*/ 2455682 w 3619883"/>
                <a:gd name="connsiteY49" fmla="*/ 78869 h 4275461"/>
                <a:gd name="connsiteX50" fmla="*/ 2632609 w 3619883"/>
                <a:gd name="connsiteY50" fmla="*/ 75338 h 4275461"/>
                <a:gd name="connsiteX51" fmla="*/ 2742291 w 3619883"/>
                <a:gd name="connsiteY51" fmla="*/ 92282 h 4275461"/>
                <a:gd name="connsiteX52" fmla="*/ 2851974 w 3619883"/>
                <a:gd name="connsiteY52" fmla="*/ 109227 h 4275461"/>
                <a:gd name="connsiteX53" fmla="*/ 2907643 w 3619883"/>
                <a:gd name="connsiteY53" fmla="*/ 100020 h 4275461"/>
                <a:gd name="connsiteX54" fmla="*/ 2944022 w 3619883"/>
                <a:gd name="connsiteY54" fmla="*/ 30853 h 4275461"/>
                <a:gd name="connsiteX55" fmla="*/ 3022289 w 3619883"/>
                <a:gd name="connsiteY55" fmla="*/ 10893 h 4275461"/>
                <a:gd name="connsiteX56" fmla="*/ 3054807 w 3619883"/>
                <a:gd name="connsiteY56" fmla="*/ 24226 h 4275461"/>
                <a:gd name="connsiteX57" fmla="*/ 3141892 w 3619883"/>
                <a:gd name="connsiteY57" fmla="*/ 51925 h 4275461"/>
                <a:gd name="connsiteX58" fmla="*/ 3185711 w 3619883"/>
                <a:gd name="connsiteY58" fmla="*/ 59881 h 4275461"/>
                <a:gd name="connsiteX59" fmla="*/ 3219056 w 3619883"/>
                <a:gd name="connsiteY59" fmla="*/ 55536 h 4275461"/>
                <a:gd name="connsiteX60" fmla="*/ 3263425 w 3619883"/>
                <a:gd name="connsiteY60" fmla="*/ 51706 h 4275461"/>
                <a:gd name="connsiteX61" fmla="*/ 3296219 w 3619883"/>
                <a:gd name="connsiteY61" fmla="*/ 59147 h 4275461"/>
                <a:gd name="connsiteX62" fmla="*/ 3319094 w 3619883"/>
                <a:gd name="connsiteY62" fmla="*/ 42500 h 4275461"/>
                <a:gd name="connsiteX63" fmla="*/ 3420511 w 3619883"/>
                <a:gd name="connsiteY63" fmla="*/ 0 h 4275461"/>
                <a:gd name="connsiteX64" fmla="*/ 3453305 w 3619883"/>
                <a:gd name="connsiteY64" fmla="*/ 7440 h 4275461"/>
                <a:gd name="connsiteX65" fmla="*/ 3496571 w 3619883"/>
                <a:gd name="connsiteY65" fmla="*/ 27182 h 4275461"/>
                <a:gd name="connsiteX66" fmla="*/ 3602117 w 3619883"/>
                <a:gd name="connsiteY66" fmla="*/ 132521 h 4275461"/>
                <a:gd name="connsiteX67" fmla="*/ 3619883 w 3619883"/>
                <a:gd name="connsiteY67" fmla="*/ 140049 h 4275461"/>
                <a:gd name="connsiteX68" fmla="*/ 3619883 w 3619883"/>
                <a:gd name="connsiteY68" fmla="*/ 755612 h 4275461"/>
                <a:gd name="connsiteX0" fmla="*/ 3619883 w 3619883"/>
                <a:gd name="connsiteY0" fmla="*/ 755612 h 4275461"/>
                <a:gd name="connsiteX1" fmla="*/ 2079759 w 3619883"/>
                <a:gd name="connsiteY1" fmla="*/ 4275461 h 4275461"/>
                <a:gd name="connsiteX2" fmla="*/ 1824703 w 3619883"/>
                <a:gd name="connsiteY2" fmla="*/ 4275461 h 4275461"/>
                <a:gd name="connsiteX3" fmla="*/ 1796694 w 3619883"/>
                <a:gd name="connsiteY3" fmla="*/ 4275461 h 4275461"/>
                <a:gd name="connsiteX4" fmla="*/ 1558844 w 3619883"/>
                <a:gd name="connsiteY4" fmla="*/ 4275461 h 4275461"/>
                <a:gd name="connsiteX5" fmla="*/ 1427396 w 3619883"/>
                <a:gd name="connsiteY5" fmla="*/ 4275461 h 4275461"/>
                <a:gd name="connsiteX6" fmla="*/ 1210751 w 3619883"/>
                <a:gd name="connsiteY6" fmla="*/ 4275461 h 4275461"/>
                <a:gd name="connsiteX7" fmla="*/ 1140354 w 3619883"/>
                <a:gd name="connsiteY7" fmla="*/ 4275461 h 4275461"/>
                <a:gd name="connsiteX8" fmla="*/ 953807 w 3619883"/>
                <a:gd name="connsiteY8" fmla="*/ 4275461 h 4275461"/>
                <a:gd name="connsiteX9" fmla="*/ 829432 w 3619883"/>
                <a:gd name="connsiteY9" fmla="*/ 4275461 h 4275461"/>
                <a:gd name="connsiteX10" fmla="*/ 611484 w 3619883"/>
                <a:gd name="connsiteY10" fmla="*/ 4275461 h 4275461"/>
                <a:gd name="connsiteX11" fmla="*/ 573998 w 3619883"/>
                <a:gd name="connsiteY11" fmla="*/ 4275461 h 4275461"/>
                <a:gd name="connsiteX12" fmla="*/ 336164 w 3619883"/>
                <a:gd name="connsiteY12" fmla="*/ 4275461 h 4275461"/>
                <a:gd name="connsiteX13" fmla="*/ 189322 w 3619883"/>
                <a:gd name="connsiteY13" fmla="*/ 4275461 h 4275461"/>
                <a:gd name="connsiteX14" fmla="*/ 0 w 3619883"/>
                <a:gd name="connsiteY14" fmla="*/ 4275461 h 4275461"/>
                <a:gd name="connsiteX15" fmla="*/ 0 w 3619883"/>
                <a:gd name="connsiteY15" fmla="*/ 42229 h 4275461"/>
                <a:gd name="connsiteX16" fmla="*/ 42464 w 3619883"/>
                <a:gd name="connsiteY16" fmla="*/ 40518 h 4275461"/>
                <a:gd name="connsiteX17" fmla="*/ 137733 w 3619883"/>
                <a:gd name="connsiteY17" fmla="*/ 35355 h 4275461"/>
                <a:gd name="connsiteX18" fmla="*/ 270565 w 3619883"/>
                <a:gd name="connsiteY18" fmla="*/ 29759 h 4275461"/>
                <a:gd name="connsiteX19" fmla="*/ 479734 w 3619883"/>
                <a:gd name="connsiteY19" fmla="*/ 45455 h 4275461"/>
                <a:gd name="connsiteX20" fmla="*/ 524103 w 3619883"/>
                <a:gd name="connsiteY20" fmla="*/ 41625 h 4275461"/>
                <a:gd name="connsiteX21" fmla="*/ 624416 w 3619883"/>
                <a:gd name="connsiteY21" fmla="*/ 22696 h 4275461"/>
                <a:gd name="connsiteX22" fmla="*/ 657762 w 3619883"/>
                <a:gd name="connsiteY22" fmla="*/ 18351 h 4275461"/>
                <a:gd name="connsiteX23" fmla="*/ 690557 w 3619883"/>
                <a:gd name="connsiteY23" fmla="*/ 25792 h 4275461"/>
                <a:gd name="connsiteX24" fmla="*/ 745123 w 3619883"/>
                <a:gd name="connsiteY24" fmla="*/ 40157 h 4275461"/>
                <a:gd name="connsiteX25" fmla="*/ 789493 w 3619883"/>
                <a:gd name="connsiteY25" fmla="*/ 36327 h 4275461"/>
                <a:gd name="connsiteX26" fmla="*/ 854255 w 3619883"/>
                <a:gd name="connsiteY26" fmla="*/ 68887 h 4275461"/>
                <a:gd name="connsiteX27" fmla="*/ 897520 w 3619883"/>
                <a:gd name="connsiteY27" fmla="*/ 88629 h 4275461"/>
                <a:gd name="connsiteX28" fmla="*/ 940510 w 3619883"/>
                <a:gd name="connsiteY28" fmla="*/ 114265 h 4275461"/>
                <a:gd name="connsiteX29" fmla="*/ 1082712 w 3619883"/>
                <a:gd name="connsiteY29" fmla="*/ 144543 h 4275461"/>
                <a:gd name="connsiteX30" fmla="*/ 1205348 w 3619883"/>
                <a:gd name="connsiteY30" fmla="*/ 120753 h 4275461"/>
                <a:gd name="connsiteX31" fmla="*/ 1271764 w 3619883"/>
                <a:gd name="connsiteY31" fmla="*/ 117956 h 4275461"/>
                <a:gd name="connsiteX32" fmla="*/ 1315583 w 3619883"/>
                <a:gd name="connsiteY32" fmla="*/ 125912 h 4275461"/>
                <a:gd name="connsiteX33" fmla="*/ 1359125 w 3619883"/>
                <a:gd name="connsiteY33" fmla="*/ 139761 h 4275461"/>
                <a:gd name="connsiteX34" fmla="*/ 1391919 w 3619883"/>
                <a:gd name="connsiteY34" fmla="*/ 147202 h 4275461"/>
                <a:gd name="connsiteX35" fmla="*/ 1436563 w 3619883"/>
                <a:gd name="connsiteY35" fmla="*/ 137480 h 4275461"/>
                <a:gd name="connsiteX36" fmla="*/ 1471566 w 3619883"/>
                <a:gd name="connsiteY36" fmla="*/ 97777 h 4275461"/>
                <a:gd name="connsiteX37" fmla="*/ 1505739 w 3619883"/>
                <a:gd name="connsiteY37" fmla="*/ 75753 h 4275461"/>
                <a:gd name="connsiteX38" fmla="*/ 1590891 w 3619883"/>
                <a:gd name="connsiteY38" fmla="*/ 144702 h 4275461"/>
                <a:gd name="connsiteX39" fmla="*/ 1625616 w 3619883"/>
                <a:gd name="connsiteY39" fmla="*/ 110893 h 4275461"/>
                <a:gd name="connsiteX40" fmla="*/ 1658964 w 3619883"/>
                <a:gd name="connsiteY40" fmla="*/ 106547 h 4275461"/>
                <a:gd name="connsiteX41" fmla="*/ 1746598 w 3619883"/>
                <a:gd name="connsiteY41" fmla="*/ 122460 h 4275461"/>
                <a:gd name="connsiteX42" fmla="*/ 1811913 w 3619883"/>
                <a:gd name="connsiteY42" fmla="*/ 143234 h 4275461"/>
                <a:gd name="connsiteX43" fmla="*/ 1856557 w 3619883"/>
                <a:gd name="connsiteY43" fmla="*/ 133511 h 4275461"/>
                <a:gd name="connsiteX44" fmla="*/ 2066003 w 3619883"/>
                <a:gd name="connsiteY44" fmla="*/ 143313 h 4275461"/>
                <a:gd name="connsiteX45" fmla="*/ 2177615 w 3619883"/>
                <a:gd name="connsiteY45" fmla="*/ 119007 h 4275461"/>
                <a:gd name="connsiteX46" fmla="*/ 2255883 w 3619883"/>
                <a:gd name="connsiteY46" fmla="*/ 99047 h 4275461"/>
                <a:gd name="connsiteX47" fmla="*/ 2344622 w 3619883"/>
                <a:gd name="connsiteY47" fmla="*/ 91388 h 4275461"/>
                <a:gd name="connsiteX48" fmla="*/ 2455682 w 3619883"/>
                <a:gd name="connsiteY48" fmla="*/ 78869 h 4275461"/>
                <a:gd name="connsiteX49" fmla="*/ 2632609 w 3619883"/>
                <a:gd name="connsiteY49" fmla="*/ 75338 h 4275461"/>
                <a:gd name="connsiteX50" fmla="*/ 2742291 w 3619883"/>
                <a:gd name="connsiteY50" fmla="*/ 92282 h 4275461"/>
                <a:gd name="connsiteX51" fmla="*/ 2851974 w 3619883"/>
                <a:gd name="connsiteY51" fmla="*/ 109227 h 4275461"/>
                <a:gd name="connsiteX52" fmla="*/ 2907643 w 3619883"/>
                <a:gd name="connsiteY52" fmla="*/ 100020 h 4275461"/>
                <a:gd name="connsiteX53" fmla="*/ 2944022 w 3619883"/>
                <a:gd name="connsiteY53" fmla="*/ 30853 h 4275461"/>
                <a:gd name="connsiteX54" fmla="*/ 3022289 w 3619883"/>
                <a:gd name="connsiteY54" fmla="*/ 10893 h 4275461"/>
                <a:gd name="connsiteX55" fmla="*/ 3054807 w 3619883"/>
                <a:gd name="connsiteY55" fmla="*/ 24226 h 4275461"/>
                <a:gd name="connsiteX56" fmla="*/ 3141892 w 3619883"/>
                <a:gd name="connsiteY56" fmla="*/ 51925 h 4275461"/>
                <a:gd name="connsiteX57" fmla="*/ 3185711 w 3619883"/>
                <a:gd name="connsiteY57" fmla="*/ 59881 h 4275461"/>
                <a:gd name="connsiteX58" fmla="*/ 3219056 w 3619883"/>
                <a:gd name="connsiteY58" fmla="*/ 55536 h 4275461"/>
                <a:gd name="connsiteX59" fmla="*/ 3263425 w 3619883"/>
                <a:gd name="connsiteY59" fmla="*/ 51706 h 4275461"/>
                <a:gd name="connsiteX60" fmla="*/ 3296219 w 3619883"/>
                <a:gd name="connsiteY60" fmla="*/ 59147 h 4275461"/>
                <a:gd name="connsiteX61" fmla="*/ 3319094 w 3619883"/>
                <a:gd name="connsiteY61" fmla="*/ 42500 h 4275461"/>
                <a:gd name="connsiteX62" fmla="*/ 3420511 w 3619883"/>
                <a:gd name="connsiteY62" fmla="*/ 0 h 4275461"/>
                <a:gd name="connsiteX63" fmla="*/ 3453305 w 3619883"/>
                <a:gd name="connsiteY63" fmla="*/ 7440 h 4275461"/>
                <a:gd name="connsiteX64" fmla="*/ 3496571 w 3619883"/>
                <a:gd name="connsiteY64" fmla="*/ 27182 h 4275461"/>
                <a:gd name="connsiteX65" fmla="*/ 3602117 w 3619883"/>
                <a:gd name="connsiteY65" fmla="*/ 132521 h 4275461"/>
                <a:gd name="connsiteX66" fmla="*/ 3619883 w 3619883"/>
                <a:gd name="connsiteY66" fmla="*/ 140049 h 4275461"/>
                <a:gd name="connsiteX67" fmla="*/ 3619883 w 3619883"/>
                <a:gd name="connsiteY67" fmla="*/ 755612 h 4275461"/>
                <a:gd name="connsiteX0" fmla="*/ 3619883 w 3619883"/>
                <a:gd name="connsiteY0" fmla="*/ 755612 h 4275461"/>
                <a:gd name="connsiteX1" fmla="*/ 1824703 w 3619883"/>
                <a:gd name="connsiteY1" fmla="*/ 4275461 h 4275461"/>
                <a:gd name="connsiteX2" fmla="*/ 1796694 w 3619883"/>
                <a:gd name="connsiteY2" fmla="*/ 4275461 h 4275461"/>
                <a:gd name="connsiteX3" fmla="*/ 1558844 w 3619883"/>
                <a:gd name="connsiteY3" fmla="*/ 4275461 h 4275461"/>
                <a:gd name="connsiteX4" fmla="*/ 1427396 w 3619883"/>
                <a:gd name="connsiteY4" fmla="*/ 4275461 h 4275461"/>
                <a:gd name="connsiteX5" fmla="*/ 1210751 w 3619883"/>
                <a:gd name="connsiteY5" fmla="*/ 4275461 h 4275461"/>
                <a:gd name="connsiteX6" fmla="*/ 1140354 w 3619883"/>
                <a:gd name="connsiteY6" fmla="*/ 4275461 h 4275461"/>
                <a:gd name="connsiteX7" fmla="*/ 953807 w 3619883"/>
                <a:gd name="connsiteY7" fmla="*/ 4275461 h 4275461"/>
                <a:gd name="connsiteX8" fmla="*/ 829432 w 3619883"/>
                <a:gd name="connsiteY8" fmla="*/ 4275461 h 4275461"/>
                <a:gd name="connsiteX9" fmla="*/ 611484 w 3619883"/>
                <a:gd name="connsiteY9" fmla="*/ 4275461 h 4275461"/>
                <a:gd name="connsiteX10" fmla="*/ 573998 w 3619883"/>
                <a:gd name="connsiteY10" fmla="*/ 4275461 h 4275461"/>
                <a:gd name="connsiteX11" fmla="*/ 336164 w 3619883"/>
                <a:gd name="connsiteY11" fmla="*/ 4275461 h 4275461"/>
                <a:gd name="connsiteX12" fmla="*/ 189322 w 3619883"/>
                <a:gd name="connsiteY12" fmla="*/ 4275461 h 4275461"/>
                <a:gd name="connsiteX13" fmla="*/ 0 w 3619883"/>
                <a:gd name="connsiteY13" fmla="*/ 4275461 h 4275461"/>
                <a:gd name="connsiteX14" fmla="*/ 0 w 3619883"/>
                <a:gd name="connsiteY14" fmla="*/ 42229 h 4275461"/>
                <a:gd name="connsiteX15" fmla="*/ 42464 w 3619883"/>
                <a:gd name="connsiteY15" fmla="*/ 40518 h 4275461"/>
                <a:gd name="connsiteX16" fmla="*/ 137733 w 3619883"/>
                <a:gd name="connsiteY16" fmla="*/ 35355 h 4275461"/>
                <a:gd name="connsiteX17" fmla="*/ 270565 w 3619883"/>
                <a:gd name="connsiteY17" fmla="*/ 29759 h 4275461"/>
                <a:gd name="connsiteX18" fmla="*/ 479734 w 3619883"/>
                <a:gd name="connsiteY18" fmla="*/ 45455 h 4275461"/>
                <a:gd name="connsiteX19" fmla="*/ 524103 w 3619883"/>
                <a:gd name="connsiteY19" fmla="*/ 41625 h 4275461"/>
                <a:gd name="connsiteX20" fmla="*/ 624416 w 3619883"/>
                <a:gd name="connsiteY20" fmla="*/ 22696 h 4275461"/>
                <a:gd name="connsiteX21" fmla="*/ 657762 w 3619883"/>
                <a:gd name="connsiteY21" fmla="*/ 18351 h 4275461"/>
                <a:gd name="connsiteX22" fmla="*/ 690557 w 3619883"/>
                <a:gd name="connsiteY22" fmla="*/ 25792 h 4275461"/>
                <a:gd name="connsiteX23" fmla="*/ 745123 w 3619883"/>
                <a:gd name="connsiteY23" fmla="*/ 40157 h 4275461"/>
                <a:gd name="connsiteX24" fmla="*/ 789493 w 3619883"/>
                <a:gd name="connsiteY24" fmla="*/ 36327 h 4275461"/>
                <a:gd name="connsiteX25" fmla="*/ 854255 w 3619883"/>
                <a:gd name="connsiteY25" fmla="*/ 68887 h 4275461"/>
                <a:gd name="connsiteX26" fmla="*/ 897520 w 3619883"/>
                <a:gd name="connsiteY26" fmla="*/ 88629 h 4275461"/>
                <a:gd name="connsiteX27" fmla="*/ 940510 w 3619883"/>
                <a:gd name="connsiteY27" fmla="*/ 114265 h 4275461"/>
                <a:gd name="connsiteX28" fmla="*/ 1082712 w 3619883"/>
                <a:gd name="connsiteY28" fmla="*/ 144543 h 4275461"/>
                <a:gd name="connsiteX29" fmla="*/ 1205348 w 3619883"/>
                <a:gd name="connsiteY29" fmla="*/ 120753 h 4275461"/>
                <a:gd name="connsiteX30" fmla="*/ 1271764 w 3619883"/>
                <a:gd name="connsiteY30" fmla="*/ 117956 h 4275461"/>
                <a:gd name="connsiteX31" fmla="*/ 1315583 w 3619883"/>
                <a:gd name="connsiteY31" fmla="*/ 125912 h 4275461"/>
                <a:gd name="connsiteX32" fmla="*/ 1359125 w 3619883"/>
                <a:gd name="connsiteY32" fmla="*/ 139761 h 4275461"/>
                <a:gd name="connsiteX33" fmla="*/ 1391919 w 3619883"/>
                <a:gd name="connsiteY33" fmla="*/ 147202 h 4275461"/>
                <a:gd name="connsiteX34" fmla="*/ 1436563 w 3619883"/>
                <a:gd name="connsiteY34" fmla="*/ 137480 h 4275461"/>
                <a:gd name="connsiteX35" fmla="*/ 1471566 w 3619883"/>
                <a:gd name="connsiteY35" fmla="*/ 97777 h 4275461"/>
                <a:gd name="connsiteX36" fmla="*/ 1505739 w 3619883"/>
                <a:gd name="connsiteY36" fmla="*/ 75753 h 4275461"/>
                <a:gd name="connsiteX37" fmla="*/ 1590891 w 3619883"/>
                <a:gd name="connsiteY37" fmla="*/ 144702 h 4275461"/>
                <a:gd name="connsiteX38" fmla="*/ 1625616 w 3619883"/>
                <a:gd name="connsiteY38" fmla="*/ 110893 h 4275461"/>
                <a:gd name="connsiteX39" fmla="*/ 1658964 w 3619883"/>
                <a:gd name="connsiteY39" fmla="*/ 106547 h 4275461"/>
                <a:gd name="connsiteX40" fmla="*/ 1746598 w 3619883"/>
                <a:gd name="connsiteY40" fmla="*/ 122460 h 4275461"/>
                <a:gd name="connsiteX41" fmla="*/ 1811913 w 3619883"/>
                <a:gd name="connsiteY41" fmla="*/ 143234 h 4275461"/>
                <a:gd name="connsiteX42" fmla="*/ 1856557 w 3619883"/>
                <a:gd name="connsiteY42" fmla="*/ 133511 h 4275461"/>
                <a:gd name="connsiteX43" fmla="*/ 2066003 w 3619883"/>
                <a:gd name="connsiteY43" fmla="*/ 143313 h 4275461"/>
                <a:gd name="connsiteX44" fmla="*/ 2177615 w 3619883"/>
                <a:gd name="connsiteY44" fmla="*/ 119007 h 4275461"/>
                <a:gd name="connsiteX45" fmla="*/ 2255883 w 3619883"/>
                <a:gd name="connsiteY45" fmla="*/ 99047 h 4275461"/>
                <a:gd name="connsiteX46" fmla="*/ 2344622 w 3619883"/>
                <a:gd name="connsiteY46" fmla="*/ 91388 h 4275461"/>
                <a:gd name="connsiteX47" fmla="*/ 2455682 w 3619883"/>
                <a:gd name="connsiteY47" fmla="*/ 78869 h 4275461"/>
                <a:gd name="connsiteX48" fmla="*/ 2632609 w 3619883"/>
                <a:gd name="connsiteY48" fmla="*/ 75338 h 4275461"/>
                <a:gd name="connsiteX49" fmla="*/ 2742291 w 3619883"/>
                <a:gd name="connsiteY49" fmla="*/ 92282 h 4275461"/>
                <a:gd name="connsiteX50" fmla="*/ 2851974 w 3619883"/>
                <a:gd name="connsiteY50" fmla="*/ 109227 h 4275461"/>
                <a:gd name="connsiteX51" fmla="*/ 2907643 w 3619883"/>
                <a:gd name="connsiteY51" fmla="*/ 100020 h 4275461"/>
                <a:gd name="connsiteX52" fmla="*/ 2944022 w 3619883"/>
                <a:gd name="connsiteY52" fmla="*/ 30853 h 4275461"/>
                <a:gd name="connsiteX53" fmla="*/ 3022289 w 3619883"/>
                <a:gd name="connsiteY53" fmla="*/ 10893 h 4275461"/>
                <a:gd name="connsiteX54" fmla="*/ 3054807 w 3619883"/>
                <a:gd name="connsiteY54" fmla="*/ 24226 h 4275461"/>
                <a:gd name="connsiteX55" fmla="*/ 3141892 w 3619883"/>
                <a:gd name="connsiteY55" fmla="*/ 51925 h 4275461"/>
                <a:gd name="connsiteX56" fmla="*/ 3185711 w 3619883"/>
                <a:gd name="connsiteY56" fmla="*/ 59881 h 4275461"/>
                <a:gd name="connsiteX57" fmla="*/ 3219056 w 3619883"/>
                <a:gd name="connsiteY57" fmla="*/ 55536 h 4275461"/>
                <a:gd name="connsiteX58" fmla="*/ 3263425 w 3619883"/>
                <a:gd name="connsiteY58" fmla="*/ 51706 h 4275461"/>
                <a:gd name="connsiteX59" fmla="*/ 3296219 w 3619883"/>
                <a:gd name="connsiteY59" fmla="*/ 59147 h 4275461"/>
                <a:gd name="connsiteX60" fmla="*/ 3319094 w 3619883"/>
                <a:gd name="connsiteY60" fmla="*/ 42500 h 4275461"/>
                <a:gd name="connsiteX61" fmla="*/ 3420511 w 3619883"/>
                <a:gd name="connsiteY61" fmla="*/ 0 h 4275461"/>
                <a:gd name="connsiteX62" fmla="*/ 3453305 w 3619883"/>
                <a:gd name="connsiteY62" fmla="*/ 7440 h 4275461"/>
                <a:gd name="connsiteX63" fmla="*/ 3496571 w 3619883"/>
                <a:gd name="connsiteY63" fmla="*/ 27182 h 4275461"/>
                <a:gd name="connsiteX64" fmla="*/ 3602117 w 3619883"/>
                <a:gd name="connsiteY64" fmla="*/ 132521 h 4275461"/>
                <a:gd name="connsiteX65" fmla="*/ 3619883 w 3619883"/>
                <a:gd name="connsiteY65" fmla="*/ 140049 h 4275461"/>
                <a:gd name="connsiteX66" fmla="*/ 3619883 w 3619883"/>
                <a:gd name="connsiteY66" fmla="*/ 755612 h 4275461"/>
                <a:gd name="connsiteX0" fmla="*/ 3619883 w 3619883"/>
                <a:gd name="connsiteY0" fmla="*/ 755612 h 4275461"/>
                <a:gd name="connsiteX1" fmla="*/ 1824703 w 3619883"/>
                <a:gd name="connsiteY1" fmla="*/ 4275461 h 4275461"/>
                <a:gd name="connsiteX2" fmla="*/ 1558844 w 3619883"/>
                <a:gd name="connsiteY2" fmla="*/ 4275461 h 4275461"/>
                <a:gd name="connsiteX3" fmla="*/ 1427396 w 3619883"/>
                <a:gd name="connsiteY3" fmla="*/ 4275461 h 4275461"/>
                <a:gd name="connsiteX4" fmla="*/ 1210751 w 3619883"/>
                <a:gd name="connsiteY4" fmla="*/ 4275461 h 4275461"/>
                <a:gd name="connsiteX5" fmla="*/ 1140354 w 3619883"/>
                <a:gd name="connsiteY5" fmla="*/ 4275461 h 4275461"/>
                <a:gd name="connsiteX6" fmla="*/ 953807 w 3619883"/>
                <a:gd name="connsiteY6" fmla="*/ 4275461 h 4275461"/>
                <a:gd name="connsiteX7" fmla="*/ 829432 w 3619883"/>
                <a:gd name="connsiteY7" fmla="*/ 4275461 h 4275461"/>
                <a:gd name="connsiteX8" fmla="*/ 611484 w 3619883"/>
                <a:gd name="connsiteY8" fmla="*/ 4275461 h 4275461"/>
                <a:gd name="connsiteX9" fmla="*/ 573998 w 3619883"/>
                <a:gd name="connsiteY9" fmla="*/ 4275461 h 4275461"/>
                <a:gd name="connsiteX10" fmla="*/ 336164 w 3619883"/>
                <a:gd name="connsiteY10" fmla="*/ 4275461 h 4275461"/>
                <a:gd name="connsiteX11" fmla="*/ 189322 w 3619883"/>
                <a:gd name="connsiteY11" fmla="*/ 4275461 h 4275461"/>
                <a:gd name="connsiteX12" fmla="*/ 0 w 3619883"/>
                <a:gd name="connsiteY12" fmla="*/ 4275461 h 4275461"/>
                <a:gd name="connsiteX13" fmla="*/ 0 w 3619883"/>
                <a:gd name="connsiteY13" fmla="*/ 42229 h 4275461"/>
                <a:gd name="connsiteX14" fmla="*/ 42464 w 3619883"/>
                <a:gd name="connsiteY14" fmla="*/ 40518 h 4275461"/>
                <a:gd name="connsiteX15" fmla="*/ 137733 w 3619883"/>
                <a:gd name="connsiteY15" fmla="*/ 35355 h 4275461"/>
                <a:gd name="connsiteX16" fmla="*/ 270565 w 3619883"/>
                <a:gd name="connsiteY16" fmla="*/ 29759 h 4275461"/>
                <a:gd name="connsiteX17" fmla="*/ 479734 w 3619883"/>
                <a:gd name="connsiteY17" fmla="*/ 45455 h 4275461"/>
                <a:gd name="connsiteX18" fmla="*/ 524103 w 3619883"/>
                <a:gd name="connsiteY18" fmla="*/ 41625 h 4275461"/>
                <a:gd name="connsiteX19" fmla="*/ 624416 w 3619883"/>
                <a:gd name="connsiteY19" fmla="*/ 22696 h 4275461"/>
                <a:gd name="connsiteX20" fmla="*/ 657762 w 3619883"/>
                <a:gd name="connsiteY20" fmla="*/ 18351 h 4275461"/>
                <a:gd name="connsiteX21" fmla="*/ 690557 w 3619883"/>
                <a:gd name="connsiteY21" fmla="*/ 25792 h 4275461"/>
                <a:gd name="connsiteX22" fmla="*/ 745123 w 3619883"/>
                <a:gd name="connsiteY22" fmla="*/ 40157 h 4275461"/>
                <a:gd name="connsiteX23" fmla="*/ 789493 w 3619883"/>
                <a:gd name="connsiteY23" fmla="*/ 36327 h 4275461"/>
                <a:gd name="connsiteX24" fmla="*/ 854255 w 3619883"/>
                <a:gd name="connsiteY24" fmla="*/ 68887 h 4275461"/>
                <a:gd name="connsiteX25" fmla="*/ 897520 w 3619883"/>
                <a:gd name="connsiteY25" fmla="*/ 88629 h 4275461"/>
                <a:gd name="connsiteX26" fmla="*/ 940510 w 3619883"/>
                <a:gd name="connsiteY26" fmla="*/ 114265 h 4275461"/>
                <a:gd name="connsiteX27" fmla="*/ 1082712 w 3619883"/>
                <a:gd name="connsiteY27" fmla="*/ 144543 h 4275461"/>
                <a:gd name="connsiteX28" fmla="*/ 1205348 w 3619883"/>
                <a:gd name="connsiteY28" fmla="*/ 120753 h 4275461"/>
                <a:gd name="connsiteX29" fmla="*/ 1271764 w 3619883"/>
                <a:gd name="connsiteY29" fmla="*/ 117956 h 4275461"/>
                <a:gd name="connsiteX30" fmla="*/ 1315583 w 3619883"/>
                <a:gd name="connsiteY30" fmla="*/ 125912 h 4275461"/>
                <a:gd name="connsiteX31" fmla="*/ 1359125 w 3619883"/>
                <a:gd name="connsiteY31" fmla="*/ 139761 h 4275461"/>
                <a:gd name="connsiteX32" fmla="*/ 1391919 w 3619883"/>
                <a:gd name="connsiteY32" fmla="*/ 147202 h 4275461"/>
                <a:gd name="connsiteX33" fmla="*/ 1436563 w 3619883"/>
                <a:gd name="connsiteY33" fmla="*/ 137480 h 4275461"/>
                <a:gd name="connsiteX34" fmla="*/ 1471566 w 3619883"/>
                <a:gd name="connsiteY34" fmla="*/ 97777 h 4275461"/>
                <a:gd name="connsiteX35" fmla="*/ 1505739 w 3619883"/>
                <a:gd name="connsiteY35" fmla="*/ 75753 h 4275461"/>
                <a:gd name="connsiteX36" fmla="*/ 1590891 w 3619883"/>
                <a:gd name="connsiteY36" fmla="*/ 144702 h 4275461"/>
                <a:gd name="connsiteX37" fmla="*/ 1625616 w 3619883"/>
                <a:gd name="connsiteY37" fmla="*/ 110893 h 4275461"/>
                <a:gd name="connsiteX38" fmla="*/ 1658964 w 3619883"/>
                <a:gd name="connsiteY38" fmla="*/ 106547 h 4275461"/>
                <a:gd name="connsiteX39" fmla="*/ 1746598 w 3619883"/>
                <a:gd name="connsiteY39" fmla="*/ 122460 h 4275461"/>
                <a:gd name="connsiteX40" fmla="*/ 1811913 w 3619883"/>
                <a:gd name="connsiteY40" fmla="*/ 143234 h 4275461"/>
                <a:gd name="connsiteX41" fmla="*/ 1856557 w 3619883"/>
                <a:gd name="connsiteY41" fmla="*/ 133511 h 4275461"/>
                <a:gd name="connsiteX42" fmla="*/ 2066003 w 3619883"/>
                <a:gd name="connsiteY42" fmla="*/ 143313 h 4275461"/>
                <a:gd name="connsiteX43" fmla="*/ 2177615 w 3619883"/>
                <a:gd name="connsiteY43" fmla="*/ 119007 h 4275461"/>
                <a:gd name="connsiteX44" fmla="*/ 2255883 w 3619883"/>
                <a:gd name="connsiteY44" fmla="*/ 99047 h 4275461"/>
                <a:gd name="connsiteX45" fmla="*/ 2344622 w 3619883"/>
                <a:gd name="connsiteY45" fmla="*/ 91388 h 4275461"/>
                <a:gd name="connsiteX46" fmla="*/ 2455682 w 3619883"/>
                <a:gd name="connsiteY46" fmla="*/ 78869 h 4275461"/>
                <a:gd name="connsiteX47" fmla="*/ 2632609 w 3619883"/>
                <a:gd name="connsiteY47" fmla="*/ 75338 h 4275461"/>
                <a:gd name="connsiteX48" fmla="*/ 2742291 w 3619883"/>
                <a:gd name="connsiteY48" fmla="*/ 92282 h 4275461"/>
                <a:gd name="connsiteX49" fmla="*/ 2851974 w 3619883"/>
                <a:gd name="connsiteY49" fmla="*/ 109227 h 4275461"/>
                <a:gd name="connsiteX50" fmla="*/ 2907643 w 3619883"/>
                <a:gd name="connsiteY50" fmla="*/ 100020 h 4275461"/>
                <a:gd name="connsiteX51" fmla="*/ 2944022 w 3619883"/>
                <a:gd name="connsiteY51" fmla="*/ 30853 h 4275461"/>
                <a:gd name="connsiteX52" fmla="*/ 3022289 w 3619883"/>
                <a:gd name="connsiteY52" fmla="*/ 10893 h 4275461"/>
                <a:gd name="connsiteX53" fmla="*/ 3054807 w 3619883"/>
                <a:gd name="connsiteY53" fmla="*/ 24226 h 4275461"/>
                <a:gd name="connsiteX54" fmla="*/ 3141892 w 3619883"/>
                <a:gd name="connsiteY54" fmla="*/ 51925 h 4275461"/>
                <a:gd name="connsiteX55" fmla="*/ 3185711 w 3619883"/>
                <a:gd name="connsiteY55" fmla="*/ 59881 h 4275461"/>
                <a:gd name="connsiteX56" fmla="*/ 3219056 w 3619883"/>
                <a:gd name="connsiteY56" fmla="*/ 55536 h 4275461"/>
                <a:gd name="connsiteX57" fmla="*/ 3263425 w 3619883"/>
                <a:gd name="connsiteY57" fmla="*/ 51706 h 4275461"/>
                <a:gd name="connsiteX58" fmla="*/ 3296219 w 3619883"/>
                <a:gd name="connsiteY58" fmla="*/ 59147 h 4275461"/>
                <a:gd name="connsiteX59" fmla="*/ 3319094 w 3619883"/>
                <a:gd name="connsiteY59" fmla="*/ 42500 h 4275461"/>
                <a:gd name="connsiteX60" fmla="*/ 3420511 w 3619883"/>
                <a:gd name="connsiteY60" fmla="*/ 0 h 4275461"/>
                <a:gd name="connsiteX61" fmla="*/ 3453305 w 3619883"/>
                <a:gd name="connsiteY61" fmla="*/ 7440 h 4275461"/>
                <a:gd name="connsiteX62" fmla="*/ 3496571 w 3619883"/>
                <a:gd name="connsiteY62" fmla="*/ 27182 h 4275461"/>
                <a:gd name="connsiteX63" fmla="*/ 3602117 w 3619883"/>
                <a:gd name="connsiteY63" fmla="*/ 132521 h 4275461"/>
                <a:gd name="connsiteX64" fmla="*/ 3619883 w 3619883"/>
                <a:gd name="connsiteY64" fmla="*/ 140049 h 4275461"/>
                <a:gd name="connsiteX65" fmla="*/ 3619883 w 3619883"/>
                <a:gd name="connsiteY65" fmla="*/ 755612 h 4275461"/>
                <a:gd name="connsiteX0" fmla="*/ 3619883 w 3619883"/>
                <a:gd name="connsiteY0" fmla="*/ 755612 h 4275461"/>
                <a:gd name="connsiteX1" fmla="*/ 1558844 w 3619883"/>
                <a:gd name="connsiteY1" fmla="*/ 4275461 h 4275461"/>
                <a:gd name="connsiteX2" fmla="*/ 1427396 w 3619883"/>
                <a:gd name="connsiteY2" fmla="*/ 4275461 h 4275461"/>
                <a:gd name="connsiteX3" fmla="*/ 1210751 w 3619883"/>
                <a:gd name="connsiteY3" fmla="*/ 4275461 h 4275461"/>
                <a:gd name="connsiteX4" fmla="*/ 1140354 w 3619883"/>
                <a:gd name="connsiteY4" fmla="*/ 4275461 h 4275461"/>
                <a:gd name="connsiteX5" fmla="*/ 953807 w 3619883"/>
                <a:gd name="connsiteY5" fmla="*/ 4275461 h 4275461"/>
                <a:gd name="connsiteX6" fmla="*/ 829432 w 3619883"/>
                <a:gd name="connsiteY6" fmla="*/ 4275461 h 4275461"/>
                <a:gd name="connsiteX7" fmla="*/ 611484 w 3619883"/>
                <a:gd name="connsiteY7" fmla="*/ 4275461 h 4275461"/>
                <a:gd name="connsiteX8" fmla="*/ 573998 w 3619883"/>
                <a:gd name="connsiteY8" fmla="*/ 4275461 h 4275461"/>
                <a:gd name="connsiteX9" fmla="*/ 336164 w 3619883"/>
                <a:gd name="connsiteY9" fmla="*/ 4275461 h 4275461"/>
                <a:gd name="connsiteX10" fmla="*/ 189322 w 3619883"/>
                <a:gd name="connsiteY10" fmla="*/ 4275461 h 4275461"/>
                <a:gd name="connsiteX11" fmla="*/ 0 w 3619883"/>
                <a:gd name="connsiteY11" fmla="*/ 4275461 h 4275461"/>
                <a:gd name="connsiteX12" fmla="*/ 0 w 3619883"/>
                <a:gd name="connsiteY12" fmla="*/ 42229 h 4275461"/>
                <a:gd name="connsiteX13" fmla="*/ 42464 w 3619883"/>
                <a:gd name="connsiteY13" fmla="*/ 40518 h 4275461"/>
                <a:gd name="connsiteX14" fmla="*/ 137733 w 3619883"/>
                <a:gd name="connsiteY14" fmla="*/ 35355 h 4275461"/>
                <a:gd name="connsiteX15" fmla="*/ 270565 w 3619883"/>
                <a:gd name="connsiteY15" fmla="*/ 29759 h 4275461"/>
                <a:gd name="connsiteX16" fmla="*/ 479734 w 3619883"/>
                <a:gd name="connsiteY16" fmla="*/ 45455 h 4275461"/>
                <a:gd name="connsiteX17" fmla="*/ 524103 w 3619883"/>
                <a:gd name="connsiteY17" fmla="*/ 41625 h 4275461"/>
                <a:gd name="connsiteX18" fmla="*/ 624416 w 3619883"/>
                <a:gd name="connsiteY18" fmla="*/ 22696 h 4275461"/>
                <a:gd name="connsiteX19" fmla="*/ 657762 w 3619883"/>
                <a:gd name="connsiteY19" fmla="*/ 18351 h 4275461"/>
                <a:gd name="connsiteX20" fmla="*/ 690557 w 3619883"/>
                <a:gd name="connsiteY20" fmla="*/ 25792 h 4275461"/>
                <a:gd name="connsiteX21" fmla="*/ 745123 w 3619883"/>
                <a:gd name="connsiteY21" fmla="*/ 40157 h 4275461"/>
                <a:gd name="connsiteX22" fmla="*/ 789493 w 3619883"/>
                <a:gd name="connsiteY22" fmla="*/ 36327 h 4275461"/>
                <a:gd name="connsiteX23" fmla="*/ 854255 w 3619883"/>
                <a:gd name="connsiteY23" fmla="*/ 68887 h 4275461"/>
                <a:gd name="connsiteX24" fmla="*/ 897520 w 3619883"/>
                <a:gd name="connsiteY24" fmla="*/ 88629 h 4275461"/>
                <a:gd name="connsiteX25" fmla="*/ 940510 w 3619883"/>
                <a:gd name="connsiteY25" fmla="*/ 114265 h 4275461"/>
                <a:gd name="connsiteX26" fmla="*/ 1082712 w 3619883"/>
                <a:gd name="connsiteY26" fmla="*/ 144543 h 4275461"/>
                <a:gd name="connsiteX27" fmla="*/ 1205348 w 3619883"/>
                <a:gd name="connsiteY27" fmla="*/ 120753 h 4275461"/>
                <a:gd name="connsiteX28" fmla="*/ 1271764 w 3619883"/>
                <a:gd name="connsiteY28" fmla="*/ 117956 h 4275461"/>
                <a:gd name="connsiteX29" fmla="*/ 1315583 w 3619883"/>
                <a:gd name="connsiteY29" fmla="*/ 125912 h 4275461"/>
                <a:gd name="connsiteX30" fmla="*/ 1359125 w 3619883"/>
                <a:gd name="connsiteY30" fmla="*/ 139761 h 4275461"/>
                <a:gd name="connsiteX31" fmla="*/ 1391919 w 3619883"/>
                <a:gd name="connsiteY31" fmla="*/ 147202 h 4275461"/>
                <a:gd name="connsiteX32" fmla="*/ 1436563 w 3619883"/>
                <a:gd name="connsiteY32" fmla="*/ 137480 h 4275461"/>
                <a:gd name="connsiteX33" fmla="*/ 1471566 w 3619883"/>
                <a:gd name="connsiteY33" fmla="*/ 97777 h 4275461"/>
                <a:gd name="connsiteX34" fmla="*/ 1505739 w 3619883"/>
                <a:gd name="connsiteY34" fmla="*/ 75753 h 4275461"/>
                <a:gd name="connsiteX35" fmla="*/ 1590891 w 3619883"/>
                <a:gd name="connsiteY35" fmla="*/ 144702 h 4275461"/>
                <a:gd name="connsiteX36" fmla="*/ 1625616 w 3619883"/>
                <a:gd name="connsiteY36" fmla="*/ 110893 h 4275461"/>
                <a:gd name="connsiteX37" fmla="*/ 1658964 w 3619883"/>
                <a:gd name="connsiteY37" fmla="*/ 106547 h 4275461"/>
                <a:gd name="connsiteX38" fmla="*/ 1746598 w 3619883"/>
                <a:gd name="connsiteY38" fmla="*/ 122460 h 4275461"/>
                <a:gd name="connsiteX39" fmla="*/ 1811913 w 3619883"/>
                <a:gd name="connsiteY39" fmla="*/ 143234 h 4275461"/>
                <a:gd name="connsiteX40" fmla="*/ 1856557 w 3619883"/>
                <a:gd name="connsiteY40" fmla="*/ 133511 h 4275461"/>
                <a:gd name="connsiteX41" fmla="*/ 2066003 w 3619883"/>
                <a:gd name="connsiteY41" fmla="*/ 143313 h 4275461"/>
                <a:gd name="connsiteX42" fmla="*/ 2177615 w 3619883"/>
                <a:gd name="connsiteY42" fmla="*/ 119007 h 4275461"/>
                <a:gd name="connsiteX43" fmla="*/ 2255883 w 3619883"/>
                <a:gd name="connsiteY43" fmla="*/ 99047 h 4275461"/>
                <a:gd name="connsiteX44" fmla="*/ 2344622 w 3619883"/>
                <a:gd name="connsiteY44" fmla="*/ 91388 h 4275461"/>
                <a:gd name="connsiteX45" fmla="*/ 2455682 w 3619883"/>
                <a:gd name="connsiteY45" fmla="*/ 78869 h 4275461"/>
                <a:gd name="connsiteX46" fmla="*/ 2632609 w 3619883"/>
                <a:gd name="connsiteY46" fmla="*/ 75338 h 4275461"/>
                <a:gd name="connsiteX47" fmla="*/ 2742291 w 3619883"/>
                <a:gd name="connsiteY47" fmla="*/ 92282 h 4275461"/>
                <a:gd name="connsiteX48" fmla="*/ 2851974 w 3619883"/>
                <a:gd name="connsiteY48" fmla="*/ 109227 h 4275461"/>
                <a:gd name="connsiteX49" fmla="*/ 2907643 w 3619883"/>
                <a:gd name="connsiteY49" fmla="*/ 100020 h 4275461"/>
                <a:gd name="connsiteX50" fmla="*/ 2944022 w 3619883"/>
                <a:gd name="connsiteY50" fmla="*/ 30853 h 4275461"/>
                <a:gd name="connsiteX51" fmla="*/ 3022289 w 3619883"/>
                <a:gd name="connsiteY51" fmla="*/ 10893 h 4275461"/>
                <a:gd name="connsiteX52" fmla="*/ 3054807 w 3619883"/>
                <a:gd name="connsiteY52" fmla="*/ 24226 h 4275461"/>
                <a:gd name="connsiteX53" fmla="*/ 3141892 w 3619883"/>
                <a:gd name="connsiteY53" fmla="*/ 51925 h 4275461"/>
                <a:gd name="connsiteX54" fmla="*/ 3185711 w 3619883"/>
                <a:gd name="connsiteY54" fmla="*/ 59881 h 4275461"/>
                <a:gd name="connsiteX55" fmla="*/ 3219056 w 3619883"/>
                <a:gd name="connsiteY55" fmla="*/ 55536 h 4275461"/>
                <a:gd name="connsiteX56" fmla="*/ 3263425 w 3619883"/>
                <a:gd name="connsiteY56" fmla="*/ 51706 h 4275461"/>
                <a:gd name="connsiteX57" fmla="*/ 3296219 w 3619883"/>
                <a:gd name="connsiteY57" fmla="*/ 59147 h 4275461"/>
                <a:gd name="connsiteX58" fmla="*/ 3319094 w 3619883"/>
                <a:gd name="connsiteY58" fmla="*/ 42500 h 4275461"/>
                <a:gd name="connsiteX59" fmla="*/ 3420511 w 3619883"/>
                <a:gd name="connsiteY59" fmla="*/ 0 h 4275461"/>
                <a:gd name="connsiteX60" fmla="*/ 3453305 w 3619883"/>
                <a:gd name="connsiteY60" fmla="*/ 7440 h 4275461"/>
                <a:gd name="connsiteX61" fmla="*/ 3496571 w 3619883"/>
                <a:gd name="connsiteY61" fmla="*/ 27182 h 4275461"/>
                <a:gd name="connsiteX62" fmla="*/ 3602117 w 3619883"/>
                <a:gd name="connsiteY62" fmla="*/ 132521 h 4275461"/>
                <a:gd name="connsiteX63" fmla="*/ 3619883 w 3619883"/>
                <a:gd name="connsiteY63" fmla="*/ 140049 h 4275461"/>
                <a:gd name="connsiteX64" fmla="*/ 3619883 w 3619883"/>
                <a:gd name="connsiteY64" fmla="*/ 755612 h 4275461"/>
                <a:gd name="connsiteX0" fmla="*/ 3619883 w 3619883"/>
                <a:gd name="connsiteY0" fmla="*/ 755612 h 4275461"/>
                <a:gd name="connsiteX1" fmla="*/ 1427396 w 3619883"/>
                <a:gd name="connsiteY1" fmla="*/ 4275461 h 4275461"/>
                <a:gd name="connsiteX2" fmla="*/ 1210751 w 3619883"/>
                <a:gd name="connsiteY2" fmla="*/ 4275461 h 4275461"/>
                <a:gd name="connsiteX3" fmla="*/ 1140354 w 3619883"/>
                <a:gd name="connsiteY3" fmla="*/ 4275461 h 4275461"/>
                <a:gd name="connsiteX4" fmla="*/ 953807 w 3619883"/>
                <a:gd name="connsiteY4" fmla="*/ 4275461 h 4275461"/>
                <a:gd name="connsiteX5" fmla="*/ 829432 w 3619883"/>
                <a:gd name="connsiteY5" fmla="*/ 4275461 h 4275461"/>
                <a:gd name="connsiteX6" fmla="*/ 611484 w 3619883"/>
                <a:gd name="connsiteY6" fmla="*/ 4275461 h 4275461"/>
                <a:gd name="connsiteX7" fmla="*/ 573998 w 3619883"/>
                <a:gd name="connsiteY7" fmla="*/ 4275461 h 4275461"/>
                <a:gd name="connsiteX8" fmla="*/ 336164 w 3619883"/>
                <a:gd name="connsiteY8" fmla="*/ 4275461 h 4275461"/>
                <a:gd name="connsiteX9" fmla="*/ 189322 w 3619883"/>
                <a:gd name="connsiteY9" fmla="*/ 4275461 h 4275461"/>
                <a:gd name="connsiteX10" fmla="*/ 0 w 3619883"/>
                <a:gd name="connsiteY10" fmla="*/ 4275461 h 4275461"/>
                <a:gd name="connsiteX11" fmla="*/ 0 w 3619883"/>
                <a:gd name="connsiteY11" fmla="*/ 42229 h 4275461"/>
                <a:gd name="connsiteX12" fmla="*/ 42464 w 3619883"/>
                <a:gd name="connsiteY12" fmla="*/ 40518 h 4275461"/>
                <a:gd name="connsiteX13" fmla="*/ 137733 w 3619883"/>
                <a:gd name="connsiteY13" fmla="*/ 35355 h 4275461"/>
                <a:gd name="connsiteX14" fmla="*/ 270565 w 3619883"/>
                <a:gd name="connsiteY14" fmla="*/ 29759 h 4275461"/>
                <a:gd name="connsiteX15" fmla="*/ 479734 w 3619883"/>
                <a:gd name="connsiteY15" fmla="*/ 45455 h 4275461"/>
                <a:gd name="connsiteX16" fmla="*/ 524103 w 3619883"/>
                <a:gd name="connsiteY16" fmla="*/ 41625 h 4275461"/>
                <a:gd name="connsiteX17" fmla="*/ 624416 w 3619883"/>
                <a:gd name="connsiteY17" fmla="*/ 22696 h 4275461"/>
                <a:gd name="connsiteX18" fmla="*/ 657762 w 3619883"/>
                <a:gd name="connsiteY18" fmla="*/ 18351 h 4275461"/>
                <a:gd name="connsiteX19" fmla="*/ 690557 w 3619883"/>
                <a:gd name="connsiteY19" fmla="*/ 25792 h 4275461"/>
                <a:gd name="connsiteX20" fmla="*/ 745123 w 3619883"/>
                <a:gd name="connsiteY20" fmla="*/ 40157 h 4275461"/>
                <a:gd name="connsiteX21" fmla="*/ 789493 w 3619883"/>
                <a:gd name="connsiteY21" fmla="*/ 36327 h 4275461"/>
                <a:gd name="connsiteX22" fmla="*/ 854255 w 3619883"/>
                <a:gd name="connsiteY22" fmla="*/ 68887 h 4275461"/>
                <a:gd name="connsiteX23" fmla="*/ 897520 w 3619883"/>
                <a:gd name="connsiteY23" fmla="*/ 88629 h 4275461"/>
                <a:gd name="connsiteX24" fmla="*/ 940510 w 3619883"/>
                <a:gd name="connsiteY24" fmla="*/ 114265 h 4275461"/>
                <a:gd name="connsiteX25" fmla="*/ 1082712 w 3619883"/>
                <a:gd name="connsiteY25" fmla="*/ 144543 h 4275461"/>
                <a:gd name="connsiteX26" fmla="*/ 1205348 w 3619883"/>
                <a:gd name="connsiteY26" fmla="*/ 120753 h 4275461"/>
                <a:gd name="connsiteX27" fmla="*/ 1271764 w 3619883"/>
                <a:gd name="connsiteY27" fmla="*/ 117956 h 4275461"/>
                <a:gd name="connsiteX28" fmla="*/ 1315583 w 3619883"/>
                <a:gd name="connsiteY28" fmla="*/ 125912 h 4275461"/>
                <a:gd name="connsiteX29" fmla="*/ 1359125 w 3619883"/>
                <a:gd name="connsiteY29" fmla="*/ 139761 h 4275461"/>
                <a:gd name="connsiteX30" fmla="*/ 1391919 w 3619883"/>
                <a:gd name="connsiteY30" fmla="*/ 147202 h 4275461"/>
                <a:gd name="connsiteX31" fmla="*/ 1436563 w 3619883"/>
                <a:gd name="connsiteY31" fmla="*/ 137480 h 4275461"/>
                <a:gd name="connsiteX32" fmla="*/ 1471566 w 3619883"/>
                <a:gd name="connsiteY32" fmla="*/ 97777 h 4275461"/>
                <a:gd name="connsiteX33" fmla="*/ 1505739 w 3619883"/>
                <a:gd name="connsiteY33" fmla="*/ 75753 h 4275461"/>
                <a:gd name="connsiteX34" fmla="*/ 1590891 w 3619883"/>
                <a:gd name="connsiteY34" fmla="*/ 144702 h 4275461"/>
                <a:gd name="connsiteX35" fmla="*/ 1625616 w 3619883"/>
                <a:gd name="connsiteY35" fmla="*/ 110893 h 4275461"/>
                <a:gd name="connsiteX36" fmla="*/ 1658964 w 3619883"/>
                <a:gd name="connsiteY36" fmla="*/ 106547 h 4275461"/>
                <a:gd name="connsiteX37" fmla="*/ 1746598 w 3619883"/>
                <a:gd name="connsiteY37" fmla="*/ 122460 h 4275461"/>
                <a:gd name="connsiteX38" fmla="*/ 1811913 w 3619883"/>
                <a:gd name="connsiteY38" fmla="*/ 143234 h 4275461"/>
                <a:gd name="connsiteX39" fmla="*/ 1856557 w 3619883"/>
                <a:gd name="connsiteY39" fmla="*/ 133511 h 4275461"/>
                <a:gd name="connsiteX40" fmla="*/ 2066003 w 3619883"/>
                <a:gd name="connsiteY40" fmla="*/ 143313 h 4275461"/>
                <a:gd name="connsiteX41" fmla="*/ 2177615 w 3619883"/>
                <a:gd name="connsiteY41" fmla="*/ 119007 h 4275461"/>
                <a:gd name="connsiteX42" fmla="*/ 2255883 w 3619883"/>
                <a:gd name="connsiteY42" fmla="*/ 99047 h 4275461"/>
                <a:gd name="connsiteX43" fmla="*/ 2344622 w 3619883"/>
                <a:gd name="connsiteY43" fmla="*/ 91388 h 4275461"/>
                <a:gd name="connsiteX44" fmla="*/ 2455682 w 3619883"/>
                <a:gd name="connsiteY44" fmla="*/ 78869 h 4275461"/>
                <a:gd name="connsiteX45" fmla="*/ 2632609 w 3619883"/>
                <a:gd name="connsiteY45" fmla="*/ 75338 h 4275461"/>
                <a:gd name="connsiteX46" fmla="*/ 2742291 w 3619883"/>
                <a:gd name="connsiteY46" fmla="*/ 92282 h 4275461"/>
                <a:gd name="connsiteX47" fmla="*/ 2851974 w 3619883"/>
                <a:gd name="connsiteY47" fmla="*/ 109227 h 4275461"/>
                <a:gd name="connsiteX48" fmla="*/ 2907643 w 3619883"/>
                <a:gd name="connsiteY48" fmla="*/ 100020 h 4275461"/>
                <a:gd name="connsiteX49" fmla="*/ 2944022 w 3619883"/>
                <a:gd name="connsiteY49" fmla="*/ 30853 h 4275461"/>
                <a:gd name="connsiteX50" fmla="*/ 3022289 w 3619883"/>
                <a:gd name="connsiteY50" fmla="*/ 10893 h 4275461"/>
                <a:gd name="connsiteX51" fmla="*/ 3054807 w 3619883"/>
                <a:gd name="connsiteY51" fmla="*/ 24226 h 4275461"/>
                <a:gd name="connsiteX52" fmla="*/ 3141892 w 3619883"/>
                <a:gd name="connsiteY52" fmla="*/ 51925 h 4275461"/>
                <a:gd name="connsiteX53" fmla="*/ 3185711 w 3619883"/>
                <a:gd name="connsiteY53" fmla="*/ 59881 h 4275461"/>
                <a:gd name="connsiteX54" fmla="*/ 3219056 w 3619883"/>
                <a:gd name="connsiteY54" fmla="*/ 55536 h 4275461"/>
                <a:gd name="connsiteX55" fmla="*/ 3263425 w 3619883"/>
                <a:gd name="connsiteY55" fmla="*/ 51706 h 4275461"/>
                <a:gd name="connsiteX56" fmla="*/ 3296219 w 3619883"/>
                <a:gd name="connsiteY56" fmla="*/ 59147 h 4275461"/>
                <a:gd name="connsiteX57" fmla="*/ 3319094 w 3619883"/>
                <a:gd name="connsiteY57" fmla="*/ 42500 h 4275461"/>
                <a:gd name="connsiteX58" fmla="*/ 3420511 w 3619883"/>
                <a:gd name="connsiteY58" fmla="*/ 0 h 4275461"/>
                <a:gd name="connsiteX59" fmla="*/ 3453305 w 3619883"/>
                <a:gd name="connsiteY59" fmla="*/ 7440 h 4275461"/>
                <a:gd name="connsiteX60" fmla="*/ 3496571 w 3619883"/>
                <a:gd name="connsiteY60" fmla="*/ 27182 h 4275461"/>
                <a:gd name="connsiteX61" fmla="*/ 3602117 w 3619883"/>
                <a:gd name="connsiteY61" fmla="*/ 132521 h 4275461"/>
                <a:gd name="connsiteX62" fmla="*/ 3619883 w 3619883"/>
                <a:gd name="connsiteY62" fmla="*/ 140049 h 4275461"/>
                <a:gd name="connsiteX63" fmla="*/ 3619883 w 3619883"/>
                <a:gd name="connsiteY63" fmla="*/ 755612 h 4275461"/>
                <a:gd name="connsiteX0" fmla="*/ 3619883 w 3619883"/>
                <a:gd name="connsiteY0" fmla="*/ 755612 h 4275461"/>
                <a:gd name="connsiteX1" fmla="*/ 1210751 w 3619883"/>
                <a:gd name="connsiteY1" fmla="*/ 4275461 h 4275461"/>
                <a:gd name="connsiteX2" fmla="*/ 1140354 w 3619883"/>
                <a:gd name="connsiteY2" fmla="*/ 4275461 h 4275461"/>
                <a:gd name="connsiteX3" fmla="*/ 953807 w 3619883"/>
                <a:gd name="connsiteY3" fmla="*/ 4275461 h 4275461"/>
                <a:gd name="connsiteX4" fmla="*/ 829432 w 3619883"/>
                <a:gd name="connsiteY4" fmla="*/ 4275461 h 4275461"/>
                <a:gd name="connsiteX5" fmla="*/ 611484 w 3619883"/>
                <a:gd name="connsiteY5" fmla="*/ 4275461 h 4275461"/>
                <a:gd name="connsiteX6" fmla="*/ 573998 w 3619883"/>
                <a:gd name="connsiteY6" fmla="*/ 4275461 h 4275461"/>
                <a:gd name="connsiteX7" fmla="*/ 336164 w 3619883"/>
                <a:gd name="connsiteY7" fmla="*/ 4275461 h 4275461"/>
                <a:gd name="connsiteX8" fmla="*/ 189322 w 3619883"/>
                <a:gd name="connsiteY8" fmla="*/ 4275461 h 4275461"/>
                <a:gd name="connsiteX9" fmla="*/ 0 w 3619883"/>
                <a:gd name="connsiteY9" fmla="*/ 4275461 h 4275461"/>
                <a:gd name="connsiteX10" fmla="*/ 0 w 3619883"/>
                <a:gd name="connsiteY10" fmla="*/ 42229 h 4275461"/>
                <a:gd name="connsiteX11" fmla="*/ 42464 w 3619883"/>
                <a:gd name="connsiteY11" fmla="*/ 40518 h 4275461"/>
                <a:gd name="connsiteX12" fmla="*/ 137733 w 3619883"/>
                <a:gd name="connsiteY12" fmla="*/ 35355 h 4275461"/>
                <a:gd name="connsiteX13" fmla="*/ 270565 w 3619883"/>
                <a:gd name="connsiteY13" fmla="*/ 29759 h 4275461"/>
                <a:gd name="connsiteX14" fmla="*/ 479734 w 3619883"/>
                <a:gd name="connsiteY14" fmla="*/ 45455 h 4275461"/>
                <a:gd name="connsiteX15" fmla="*/ 524103 w 3619883"/>
                <a:gd name="connsiteY15" fmla="*/ 41625 h 4275461"/>
                <a:gd name="connsiteX16" fmla="*/ 624416 w 3619883"/>
                <a:gd name="connsiteY16" fmla="*/ 22696 h 4275461"/>
                <a:gd name="connsiteX17" fmla="*/ 657762 w 3619883"/>
                <a:gd name="connsiteY17" fmla="*/ 18351 h 4275461"/>
                <a:gd name="connsiteX18" fmla="*/ 690557 w 3619883"/>
                <a:gd name="connsiteY18" fmla="*/ 25792 h 4275461"/>
                <a:gd name="connsiteX19" fmla="*/ 745123 w 3619883"/>
                <a:gd name="connsiteY19" fmla="*/ 40157 h 4275461"/>
                <a:gd name="connsiteX20" fmla="*/ 789493 w 3619883"/>
                <a:gd name="connsiteY20" fmla="*/ 36327 h 4275461"/>
                <a:gd name="connsiteX21" fmla="*/ 854255 w 3619883"/>
                <a:gd name="connsiteY21" fmla="*/ 68887 h 4275461"/>
                <a:gd name="connsiteX22" fmla="*/ 897520 w 3619883"/>
                <a:gd name="connsiteY22" fmla="*/ 88629 h 4275461"/>
                <a:gd name="connsiteX23" fmla="*/ 940510 w 3619883"/>
                <a:gd name="connsiteY23" fmla="*/ 114265 h 4275461"/>
                <a:gd name="connsiteX24" fmla="*/ 1082712 w 3619883"/>
                <a:gd name="connsiteY24" fmla="*/ 144543 h 4275461"/>
                <a:gd name="connsiteX25" fmla="*/ 1205348 w 3619883"/>
                <a:gd name="connsiteY25" fmla="*/ 120753 h 4275461"/>
                <a:gd name="connsiteX26" fmla="*/ 1271764 w 3619883"/>
                <a:gd name="connsiteY26" fmla="*/ 117956 h 4275461"/>
                <a:gd name="connsiteX27" fmla="*/ 1315583 w 3619883"/>
                <a:gd name="connsiteY27" fmla="*/ 125912 h 4275461"/>
                <a:gd name="connsiteX28" fmla="*/ 1359125 w 3619883"/>
                <a:gd name="connsiteY28" fmla="*/ 139761 h 4275461"/>
                <a:gd name="connsiteX29" fmla="*/ 1391919 w 3619883"/>
                <a:gd name="connsiteY29" fmla="*/ 147202 h 4275461"/>
                <a:gd name="connsiteX30" fmla="*/ 1436563 w 3619883"/>
                <a:gd name="connsiteY30" fmla="*/ 137480 h 4275461"/>
                <a:gd name="connsiteX31" fmla="*/ 1471566 w 3619883"/>
                <a:gd name="connsiteY31" fmla="*/ 97777 h 4275461"/>
                <a:gd name="connsiteX32" fmla="*/ 1505739 w 3619883"/>
                <a:gd name="connsiteY32" fmla="*/ 75753 h 4275461"/>
                <a:gd name="connsiteX33" fmla="*/ 1590891 w 3619883"/>
                <a:gd name="connsiteY33" fmla="*/ 144702 h 4275461"/>
                <a:gd name="connsiteX34" fmla="*/ 1625616 w 3619883"/>
                <a:gd name="connsiteY34" fmla="*/ 110893 h 4275461"/>
                <a:gd name="connsiteX35" fmla="*/ 1658964 w 3619883"/>
                <a:gd name="connsiteY35" fmla="*/ 106547 h 4275461"/>
                <a:gd name="connsiteX36" fmla="*/ 1746598 w 3619883"/>
                <a:gd name="connsiteY36" fmla="*/ 122460 h 4275461"/>
                <a:gd name="connsiteX37" fmla="*/ 1811913 w 3619883"/>
                <a:gd name="connsiteY37" fmla="*/ 143234 h 4275461"/>
                <a:gd name="connsiteX38" fmla="*/ 1856557 w 3619883"/>
                <a:gd name="connsiteY38" fmla="*/ 133511 h 4275461"/>
                <a:gd name="connsiteX39" fmla="*/ 2066003 w 3619883"/>
                <a:gd name="connsiteY39" fmla="*/ 143313 h 4275461"/>
                <a:gd name="connsiteX40" fmla="*/ 2177615 w 3619883"/>
                <a:gd name="connsiteY40" fmla="*/ 119007 h 4275461"/>
                <a:gd name="connsiteX41" fmla="*/ 2255883 w 3619883"/>
                <a:gd name="connsiteY41" fmla="*/ 99047 h 4275461"/>
                <a:gd name="connsiteX42" fmla="*/ 2344622 w 3619883"/>
                <a:gd name="connsiteY42" fmla="*/ 91388 h 4275461"/>
                <a:gd name="connsiteX43" fmla="*/ 2455682 w 3619883"/>
                <a:gd name="connsiteY43" fmla="*/ 78869 h 4275461"/>
                <a:gd name="connsiteX44" fmla="*/ 2632609 w 3619883"/>
                <a:gd name="connsiteY44" fmla="*/ 75338 h 4275461"/>
                <a:gd name="connsiteX45" fmla="*/ 2742291 w 3619883"/>
                <a:gd name="connsiteY45" fmla="*/ 92282 h 4275461"/>
                <a:gd name="connsiteX46" fmla="*/ 2851974 w 3619883"/>
                <a:gd name="connsiteY46" fmla="*/ 109227 h 4275461"/>
                <a:gd name="connsiteX47" fmla="*/ 2907643 w 3619883"/>
                <a:gd name="connsiteY47" fmla="*/ 100020 h 4275461"/>
                <a:gd name="connsiteX48" fmla="*/ 2944022 w 3619883"/>
                <a:gd name="connsiteY48" fmla="*/ 30853 h 4275461"/>
                <a:gd name="connsiteX49" fmla="*/ 3022289 w 3619883"/>
                <a:gd name="connsiteY49" fmla="*/ 10893 h 4275461"/>
                <a:gd name="connsiteX50" fmla="*/ 3054807 w 3619883"/>
                <a:gd name="connsiteY50" fmla="*/ 24226 h 4275461"/>
                <a:gd name="connsiteX51" fmla="*/ 3141892 w 3619883"/>
                <a:gd name="connsiteY51" fmla="*/ 51925 h 4275461"/>
                <a:gd name="connsiteX52" fmla="*/ 3185711 w 3619883"/>
                <a:gd name="connsiteY52" fmla="*/ 59881 h 4275461"/>
                <a:gd name="connsiteX53" fmla="*/ 3219056 w 3619883"/>
                <a:gd name="connsiteY53" fmla="*/ 55536 h 4275461"/>
                <a:gd name="connsiteX54" fmla="*/ 3263425 w 3619883"/>
                <a:gd name="connsiteY54" fmla="*/ 51706 h 4275461"/>
                <a:gd name="connsiteX55" fmla="*/ 3296219 w 3619883"/>
                <a:gd name="connsiteY55" fmla="*/ 59147 h 4275461"/>
                <a:gd name="connsiteX56" fmla="*/ 3319094 w 3619883"/>
                <a:gd name="connsiteY56" fmla="*/ 42500 h 4275461"/>
                <a:gd name="connsiteX57" fmla="*/ 3420511 w 3619883"/>
                <a:gd name="connsiteY57" fmla="*/ 0 h 4275461"/>
                <a:gd name="connsiteX58" fmla="*/ 3453305 w 3619883"/>
                <a:gd name="connsiteY58" fmla="*/ 7440 h 4275461"/>
                <a:gd name="connsiteX59" fmla="*/ 3496571 w 3619883"/>
                <a:gd name="connsiteY59" fmla="*/ 27182 h 4275461"/>
                <a:gd name="connsiteX60" fmla="*/ 3602117 w 3619883"/>
                <a:gd name="connsiteY60" fmla="*/ 132521 h 4275461"/>
                <a:gd name="connsiteX61" fmla="*/ 3619883 w 3619883"/>
                <a:gd name="connsiteY61" fmla="*/ 140049 h 4275461"/>
                <a:gd name="connsiteX62" fmla="*/ 3619883 w 3619883"/>
                <a:gd name="connsiteY62" fmla="*/ 755612 h 4275461"/>
                <a:gd name="connsiteX0" fmla="*/ 3619883 w 3619883"/>
                <a:gd name="connsiteY0" fmla="*/ 755612 h 4275461"/>
                <a:gd name="connsiteX1" fmla="*/ 1140354 w 3619883"/>
                <a:gd name="connsiteY1" fmla="*/ 4275461 h 4275461"/>
                <a:gd name="connsiteX2" fmla="*/ 953807 w 3619883"/>
                <a:gd name="connsiteY2" fmla="*/ 4275461 h 4275461"/>
                <a:gd name="connsiteX3" fmla="*/ 829432 w 3619883"/>
                <a:gd name="connsiteY3" fmla="*/ 4275461 h 4275461"/>
                <a:gd name="connsiteX4" fmla="*/ 611484 w 3619883"/>
                <a:gd name="connsiteY4" fmla="*/ 4275461 h 4275461"/>
                <a:gd name="connsiteX5" fmla="*/ 573998 w 3619883"/>
                <a:gd name="connsiteY5" fmla="*/ 4275461 h 4275461"/>
                <a:gd name="connsiteX6" fmla="*/ 336164 w 3619883"/>
                <a:gd name="connsiteY6" fmla="*/ 4275461 h 4275461"/>
                <a:gd name="connsiteX7" fmla="*/ 189322 w 3619883"/>
                <a:gd name="connsiteY7" fmla="*/ 4275461 h 4275461"/>
                <a:gd name="connsiteX8" fmla="*/ 0 w 3619883"/>
                <a:gd name="connsiteY8" fmla="*/ 4275461 h 4275461"/>
                <a:gd name="connsiteX9" fmla="*/ 0 w 3619883"/>
                <a:gd name="connsiteY9" fmla="*/ 42229 h 4275461"/>
                <a:gd name="connsiteX10" fmla="*/ 42464 w 3619883"/>
                <a:gd name="connsiteY10" fmla="*/ 40518 h 4275461"/>
                <a:gd name="connsiteX11" fmla="*/ 137733 w 3619883"/>
                <a:gd name="connsiteY11" fmla="*/ 35355 h 4275461"/>
                <a:gd name="connsiteX12" fmla="*/ 270565 w 3619883"/>
                <a:gd name="connsiteY12" fmla="*/ 29759 h 4275461"/>
                <a:gd name="connsiteX13" fmla="*/ 479734 w 3619883"/>
                <a:gd name="connsiteY13" fmla="*/ 45455 h 4275461"/>
                <a:gd name="connsiteX14" fmla="*/ 524103 w 3619883"/>
                <a:gd name="connsiteY14" fmla="*/ 41625 h 4275461"/>
                <a:gd name="connsiteX15" fmla="*/ 624416 w 3619883"/>
                <a:gd name="connsiteY15" fmla="*/ 22696 h 4275461"/>
                <a:gd name="connsiteX16" fmla="*/ 657762 w 3619883"/>
                <a:gd name="connsiteY16" fmla="*/ 18351 h 4275461"/>
                <a:gd name="connsiteX17" fmla="*/ 690557 w 3619883"/>
                <a:gd name="connsiteY17" fmla="*/ 25792 h 4275461"/>
                <a:gd name="connsiteX18" fmla="*/ 745123 w 3619883"/>
                <a:gd name="connsiteY18" fmla="*/ 40157 h 4275461"/>
                <a:gd name="connsiteX19" fmla="*/ 789493 w 3619883"/>
                <a:gd name="connsiteY19" fmla="*/ 36327 h 4275461"/>
                <a:gd name="connsiteX20" fmla="*/ 854255 w 3619883"/>
                <a:gd name="connsiteY20" fmla="*/ 68887 h 4275461"/>
                <a:gd name="connsiteX21" fmla="*/ 897520 w 3619883"/>
                <a:gd name="connsiteY21" fmla="*/ 88629 h 4275461"/>
                <a:gd name="connsiteX22" fmla="*/ 940510 w 3619883"/>
                <a:gd name="connsiteY22" fmla="*/ 114265 h 4275461"/>
                <a:gd name="connsiteX23" fmla="*/ 1082712 w 3619883"/>
                <a:gd name="connsiteY23" fmla="*/ 144543 h 4275461"/>
                <a:gd name="connsiteX24" fmla="*/ 1205348 w 3619883"/>
                <a:gd name="connsiteY24" fmla="*/ 120753 h 4275461"/>
                <a:gd name="connsiteX25" fmla="*/ 1271764 w 3619883"/>
                <a:gd name="connsiteY25" fmla="*/ 117956 h 4275461"/>
                <a:gd name="connsiteX26" fmla="*/ 1315583 w 3619883"/>
                <a:gd name="connsiteY26" fmla="*/ 125912 h 4275461"/>
                <a:gd name="connsiteX27" fmla="*/ 1359125 w 3619883"/>
                <a:gd name="connsiteY27" fmla="*/ 139761 h 4275461"/>
                <a:gd name="connsiteX28" fmla="*/ 1391919 w 3619883"/>
                <a:gd name="connsiteY28" fmla="*/ 147202 h 4275461"/>
                <a:gd name="connsiteX29" fmla="*/ 1436563 w 3619883"/>
                <a:gd name="connsiteY29" fmla="*/ 137480 h 4275461"/>
                <a:gd name="connsiteX30" fmla="*/ 1471566 w 3619883"/>
                <a:gd name="connsiteY30" fmla="*/ 97777 h 4275461"/>
                <a:gd name="connsiteX31" fmla="*/ 1505739 w 3619883"/>
                <a:gd name="connsiteY31" fmla="*/ 75753 h 4275461"/>
                <a:gd name="connsiteX32" fmla="*/ 1590891 w 3619883"/>
                <a:gd name="connsiteY32" fmla="*/ 144702 h 4275461"/>
                <a:gd name="connsiteX33" fmla="*/ 1625616 w 3619883"/>
                <a:gd name="connsiteY33" fmla="*/ 110893 h 4275461"/>
                <a:gd name="connsiteX34" fmla="*/ 1658964 w 3619883"/>
                <a:gd name="connsiteY34" fmla="*/ 106547 h 4275461"/>
                <a:gd name="connsiteX35" fmla="*/ 1746598 w 3619883"/>
                <a:gd name="connsiteY35" fmla="*/ 122460 h 4275461"/>
                <a:gd name="connsiteX36" fmla="*/ 1811913 w 3619883"/>
                <a:gd name="connsiteY36" fmla="*/ 143234 h 4275461"/>
                <a:gd name="connsiteX37" fmla="*/ 1856557 w 3619883"/>
                <a:gd name="connsiteY37" fmla="*/ 133511 h 4275461"/>
                <a:gd name="connsiteX38" fmla="*/ 2066003 w 3619883"/>
                <a:gd name="connsiteY38" fmla="*/ 143313 h 4275461"/>
                <a:gd name="connsiteX39" fmla="*/ 2177615 w 3619883"/>
                <a:gd name="connsiteY39" fmla="*/ 119007 h 4275461"/>
                <a:gd name="connsiteX40" fmla="*/ 2255883 w 3619883"/>
                <a:gd name="connsiteY40" fmla="*/ 99047 h 4275461"/>
                <a:gd name="connsiteX41" fmla="*/ 2344622 w 3619883"/>
                <a:gd name="connsiteY41" fmla="*/ 91388 h 4275461"/>
                <a:gd name="connsiteX42" fmla="*/ 2455682 w 3619883"/>
                <a:gd name="connsiteY42" fmla="*/ 78869 h 4275461"/>
                <a:gd name="connsiteX43" fmla="*/ 2632609 w 3619883"/>
                <a:gd name="connsiteY43" fmla="*/ 75338 h 4275461"/>
                <a:gd name="connsiteX44" fmla="*/ 2742291 w 3619883"/>
                <a:gd name="connsiteY44" fmla="*/ 92282 h 4275461"/>
                <a:gd name="connsiteX45" fmla="*/ 2851974 w 3619883"/>
                <a:gd name="connsiteY45" fmla="*/ 109227 h 4275461"/>
                <a:gd name="connsiteX46" fmla="*/ 2907643 w 3619883"/>
                <a:gd name="connsiteY46" fmla="*/ 100020 h 4275461"/>
                <a:gd name="connsiteX47" fmla="*/ 2944022 w 3619883"/>
                <a:gd name="connsiteY47" fmla="*/ 30853 h 4275461"/>
                <a:gd name="connsiteX48" fmla="*/ 3022289 w 3619883"/>
                <a:gd name="connsiteY48" fmla="*/ 10893 h 4275461"/>
                <a:gd name="connsiteX49" fmla="*/ 3054807 w 3619883"/>
                <a:gd name="connsiteY49" fmla="*/ 24226 h 4275461"/>
                <a:gd name="connsiteX50" fmla="*/ 3141892 w 3619883"/>
                <a:gd name="connsiteY50" fmla="*/ 51925 h 4275461"/>
                <a:gd name="connsiteX51" fmla="*/ 3185711 w 3619883"/>
                <a:gd name="connsiteY51" fmla="*/ 59881 h 4275461"/>
                <a:gd name="connsiteX52" fmla="*/ 3219056 w 3619883"/>
                <a:gd name="connsiteY52" fmla="*/ 55536 h 4275461"/>
                <a:gd name="connsiteX53" fmla="*/ 3263425 w 3619883"/>
                <a:gd name="connsiteY53" fmla="*/ 51706 h 4275461"/>
                <a:gd name="connsiteX54" fmla="*/ 3296219 w 3619883"/>
                <a:gd name="connsiteY54" fmla="*/ 59147 h 4275461"/>
                <a:gd name="connsiteX55" fmla="*/ 3319094 w 3619883"/>
                <a:gd name="connsiteY55" fmla="*/ 42500 h 4275461"/>
                <a:gd name="connsiteX56" fmla="*/ 3420511 w 3619883"/>
                <a:gd name="connsiteY56" fmla="*/ 0 h 4275461"/>
                <a:gd name="connsiteX57" fmla="*/ 3453305 w 3619883"/>
                <a:gd name="connsiteY57" fmla="*/ 7440 h 4275461"/>
                <a:gd name="connsiteX58" fmla="*/ 3496571 w 3619883"/>
                <a:gd name="connsiteY58" fmla="*/ 27182 h 4275461"/>
                <a:gd name="connsiteX59" fmla="*/ 3602117 w 3619883"/>
                <a:gd name="connsiteY59" fmla="*/ 132521 h 4275461"/>
                <a:gd name="connsiteX60" fmla="*/ 3619883 w 3619883"/>
                <a:gd name="connsiteY60" fmla="*/ 140049 h 4275461"/>
                <a:gd name="connsiteX61" fmla="*/ 3619883 w 3619883"/>
                <a:gd name="connsiteY61" fmla="*/ 755612 h 4275461"/>
                <a:gd name="connsiteX0" fmla="*/ 3619883 w 3619883"/>
                <a:gd name="connsiteY0" fmla="*/ 755612 h 4275461"/>
                <a:gd name="connsiteX1" fmla="*/ 953807 w 3619883"/>
                <a:gd name="connsiteY1" fmla="*/ 4275461 h 4275461"/>
                <a:gd name="connsiteX2" fmla="*/ 829432 w 3619883"/>
                <a:gd name="connsiteY2" fmla="*/ 4275461 h 4275461"/>
                <a:gd name="connsiteX3" fmla="*/ 611484 w 3619883"/>
                <a:gd name="connsiteY3" fmla="*/ 4275461 h 4275461"/>
                <a:gd name="connsiteX4" fmla="*/ 573998 w 3619883"/>
                <a:gd name="connsiteY4" fmla="*/ 4275461 h 4275461"/>
                <a:gd name="connsiteX5" fmla="*/ 336164 w 3619883"/>
                <a:gd name="connsiteY5" fmla="*/ 4275461 h 4275461"/>
                <a:gd name="connsiteX6" fmla="*/ 189322 w 3619883"/>
                <a:gd name="connsiteY6" fmla="*/ 4275461 h 4275461"/>
                <a:gd name="connsiteX7" fmla="*/ 0 w 3619883"/>
                <a:gd name="connsiteY7" fmla="*/ 4275461 h 4275461"/>
                <a:gd name="connsiteX8" fmla="*/ 0 w 3619883"/>
                <a:gd name="connsiteY8" fmla="*/ 42229 h 4275461"/>
                <a:gd name="connsiteX9" fmla="*/ 42464 w 3619883"/>
                <a:gd name="connsiteY9" fmla="*/ 40518 h 4275461"/>
                <a:gd name="connsiteX10" fmla="*/ 137733 w 3619883"/>
                <a:gd name="connsiteY10" fmla="*/ 35355 h 4275461"/>
                <a:gd name="connsiteX11" fmla="*/ 270565 w 3619883"/>
                <a:gd name="connsiteY11" fmla="*/ 29759 h 4275461"/>
                <a:gd name="connsiteX12" fmla="*/ 479734 w 3619883"/>
                <a:gd name="connsiteY12" fmla="*/ 45455 h 4275461"/>
                <a:gd name="connsiteX13" fmla="*/ 524103 w 3619883"/>
                <a:gd name="connsiteY13" fmla="*/ 41625 h 4275461"/>
                <a:gd name="connsiteX14" fmla="*/ 624416 w 3619883"/>
                <a:gd name="connsiteY14" fmla="*/ 22696 h 4275461"/>
                <a:gd name="connsiteX15" fmla="*/ 657762 w 3619883"/>
                <a:gd name="connsiteY15" fmla="*/ 18351 h 4275461"/>
                <a:gd name="connsiteX16" fmla="*/ 690557 w 3619883"/>
                <a:gd name="connsiteY16" fmla="*/ 25792 h 4275461"/>
                <a:gd name="connsiteX17" fmla="*/ 745123 w 3619883"/>
                <a:gd name="connsiteY17" fmla="*/ 40157 h 4275461"/>
                <a:gd name="connsiteX18" fmla="*/ 789493 w 3619883"/>
                <a:gd name="connsiteY18" fmla="*/ 36327 h 4275461"/>
                <a:gd name="connsiteX19" fmla="*/ 854255 w 3619883"/>
                <a:gd name="connsiteY19" fmla="*/ 68887 h 4275461"/>
                <a:gd name="connsiteX20" fmla="*/ 897520 w 3619883"/>
                <a:gd name="connsiteY20" fmla="*/ 88629 h 4275461"/>
                <a:gd name="connsiteX21" fmla="*/ 940510 w 3619883"/>
                <a:gd name="connsiteY21" fmla="*/ 114265 h 4275461"/>
                <a:gd name="connsiteX22" fmla="*/ 1082712 w 3619883"/>
                <a:gd name="connsiteY22" fmla="*/ 144543 h 4275461"/>
                <a:gd name="connsiteX23" fmla="*/ 1205348 w 3619883"/>
                <a:gd name="connsiteY23" fmla="*/ 120753 h 4275461"/>
                <a:gd name="connsiteX24" fmla="*/ 1271764 w 3619883"/>
                <a:gd name="connsiteY24" fmla="*/ 117956 h 4275461"/>
                <a:gd name="connsiteX25" fmla="*/ 1315583 w 3619883"/>
                <a:gd name="connsiteY25" fmla="*/ 125912 h 4275461"/>
                <a:gd name="connsiteX26" fmla="*/ 1359125 w 3619883"/>
                <a:gd name="connsiteY26" fmla="*/ 139761 h 4275461"/>
                <a:gd name="connsiteX27" fmla="*/ 1391919 w 3619883"/>
                <a:gd name="connsiteY27" fmla="*/ 147202 h 4275461"/>
                <a:gd name="connsiteX28" fmla="*/ 1436563 w 3619883"/>
                <a:gd name="connsiteY28" fmla="*/ 137480 h 4275461"/>
                <a:gd name="connsiteX29" fmla="*/ 1471566 w 3619883"/>
                <a:gd name="connsiteY29" fmla="*/ 97777 h 4275461"/>
                <a:gd name="connsiteX30" fmla="*/ 1505739 w 3619883"/>
                <a:gd name="connsiteY30" fmla="*/ 75753 h 4275461"/>
                <a:gd name="connsiteX31" fmla="*/ 1590891 w 3619883"/>
                <a:gd name="connsiteY31" fmla="*/ 144702 h 4275461"/>
                <a:gd name="connsiteX32" fmla="*/ 1625616 w 3619883"/>
                <a:gd name="connsiteY32" fmla="*/ 110893 h 4275461"/>
                <a:gd name="connsiteX33" fmla="*/ 1658964 w 3619883"/>
                <a:gd name="connsiteY33" fmla="*/ 106547 h 4275461"/>
                <a:gd name="connsiteX34" fmla="*/ 1746598 w 3619883"/>
                <a:gd name="connsiteY34" fmla="*/ 122460 h 4275461"/>
                <a:gd name="connsiteX35" fmla="*/ 1811913 w 3619883"/>
                <a:gd name="connsiteY35" fmla="*/ 143234 h 4275461"/>
                <a:gd name="connsiteX36" fmla="*/ 1856557 w 3619883"/>
                <a:gd name="connsiteY36" fmla="*/ 133511 h 4275461"/>
                <a:gd name="connsiteX37" fmla="*/ 2066003 w 3619883"/>
                <a:gd name="connsiteY37" fmla="*/ 143313 h 4275461"/>
                <a:gd name="connsiteX38" fmla="*/ 2177615 w 3619883"/>
                <a:gd name="connsiteY38" fmla="*/ 119007 h 4275461"/>
                <a:gd name="connsiteX39" fmla="*/ 2255883 w 3619883"/>
                <a:gd name="connsiteY39" fmla="*/ 99047 h 4275461"/>
                <a:gd name="connsiteX40" fmla="*/ 2344622 w 3619883"/>
                <a:gd name="connsiteY40" fmla="*/ 91388 h 4275461"/>
                <a:gd name="connsiteX41" fmla="*/ 2455682 w 3619883"/>
                <a:gd name="connsiteY41" fmla="*/ 78869 h 4275461"/>
                <a:gd name="connsiteX42" fmla="*/ 2632609 w 3619883"/>
                <a:gd name="connsiteY42" fmla="*/ 75338 h 4275461"/>
                <a:gd name="connsiteX43" fmla="*/ 2742291 w 3619883"/>
                <a:gd name="connsiteY43" fmla="*/ 92282 h 4275461"/>
                <a:gd name="connsiteX44" fmla="*/ 2851974 w 3619883"/>
                <a:gd name="connsiteY44" fmla="*/ 109227 h 4275461"/>
                <a:gd name="connsiteX45" fmla="*/ 2907643 w 3619883"/>
                <a:gd name="connsiteY45" fmla="*/ 100020 h 4275461"/>
                <a:gd name="connsiteX46" fmla="*/ 2944022 w 3619883"/>
                <a:gd name="connsiteY46" fmla="*/ 30853 h 4275461"/>
                <a:gd name="connsiteX47" fmla="*/ 3022289 w 3619883"/>
                <a:gd name="connsiteY47" fmla="*/ 10893 h 4275461"/>
                <a:gd name="connsiteX48" fmla="*/ 3054807 w 3619883"/>
                <a:gd name="connsiteY48" fmla="*/ 24226 h 4275461"/>
                <a:gd name="connsiteX49" fmla="*/ 3141892 w 3619883"/>
                <a:gd name="connsiteY49" fmla="*/ 51925 h 4275461"/>
                <a:gd name="connsiteX50" fmla="*/ 3185711 w 3619883"/>
                <a:gd name="connsiteY50" fmla="*/ 59881 h 4275461"/>
                <a:gd name="connsiteX51" fmla="*/ 3219056 w 3619883"/>
                <a:gd name="connsiteY51" fmla="*/ 55536 h 4275461"/>
                <a:gd name="connsiteX52" fmla="*/ 3263425 w 3619883"/>
                <a:gd name="connsiteY52" fmla="*/ 51706 h 4275461"/>
                <a:gd name="connsiteX53" fmla="*/ 3296219 w 3619883"/>
                <a:gd name="connsiteY53" fmla="*/ 59147 h 4275461"/>
                <a:gd name="connsiteX54" fmla="*/ 3319094 w 3619883"/>
                <a:gd name="connsiteY54" fmla="*/ 42500 h 4275461"/>
                <a:gd name="connsiteX55" fmla="*/ 3420511 w 3619883"/>
                <a:gd name="connsiteY55" fmla="*/ 0 h 4275461"/>
                <a:gd name="connsiteX56" fmla="*/ 3453305 w 3619883"/>
                <a:gd name="connsiteY56" fmla="*/ 7440 h 4275461"/>
                <a:gd name="connsiteX57" fmla="*/ 3496571 w 3619883"/>
                <a:gd name="connsiteY57" fmla="*/ 27182 h 4275461"/>
                <a:gd name="connsiteX58" fmla="*/ 3602117 w 3619883"/>
                <a:gd name="connsiteY58" fmla="*/ 132521 h 4275461"/>
                <a:gd name="connsiteX59" fmla="*/ 3619883 w 3619883"/>
                <a:gd name="connsiteY59" fmla="*/ 140049 h 4275461"/>
                <a:gd name="connsiteX60" fmla="*/ 3619883 w 3619883"/>
                <a:gd name="connsiteY60" fmla="*/ 755612 h 4275461"/>
                <a:gd name="connsiteX0" fmla="*/ 3619883 w 3619883"/>
                <a:gd name="connsiteY0" fmla="*/ 755612 h 4275461"/>
                <a:gd name="connsiteX1" fmla="*/ 829432 w 3619883"/>
                <a:gd name="connsiteY1" fmla="*/ 4275461 h 4275461"/>
                <a:gd name="connsiteX2" fmla="*/ 611484 w 3619883"/>
                <a:gd name="connsiteY2" fmla="*/ 4275461 h 4275461"/>
                <a:gd name="connsiteX3" fmla="*/ 573998 w 3619883"/>
                <a:gd name="connsiteY3" fmla="*/ 4275461 h 4275461"/>
                <a:gd name="connsiteX4" fmla="*/ 336164 w 3619883"/>
                <a:gd name="connsiteY4" fmla="*/ 4275461 h 4275461"/>
                <a:gd name="connsiteX5" fmla="*/ 189322 w 3619883"/>
                <a:gd name="connsiteY5" fmla="*/ 4275461 h 4275461"/>
                <a:gd name="connsiteX6" fmla="*/ 0 w 3619883"/>
                <a:gd name="connsiteY6" fmla="*/ 4275461 h 4275461"/>
                <a:gd name="connsiteX7" fmla="*/ 0 w 3619883"/>
                <a:gd name="connsiteY7" fmla="*/ 42229 h 4275461"/>
                <a:gd name="connsiteX8" fmla="*/ 42464 w 3619883"/>
                <a:gd name="connsiteY8" fmla="*/ 40518 h 4275461"/>
                <a:gd name="connsiteX9" fmla="*/ 137733 w 3619883"/>
                <a:gd name="connsiteY9" fmla="*/ 35355 h 4275461"/>
                <a:gd name="connsiteX10" fmla="*/ 270565 w 3619883"/>
                <a:gd name="connsiteY10" fmla="*/ 29759 h 4275461"/>
                <a:gd name="connsiteX11" fmla="*/ 479734 w 3619883"/>
                <a:gd name="connsiteY11" fmla="*/ 45455 h 4275461"/>
                <a:gd name="connsiteX12" fmla="*/ 524103 w 3619883"/>
                <a:gd name="connsiteY12" fmla="*/ 41625 h 4275461"/>
                <a:gd name="connsiteX13" fmla="*/ 624416 w 3619883"/>
                <a:gd name="connsiteY13" fmla="*/ 22696 h 4275461"/>
                <a:gd name="connsiteX14" fmla="*/ 657762 w 3619883"/>
                <a:gd name="connsiteY14" fmla="*/ 18351 h 4275461"/>
                <a:gd name="connsiteX15" fmla="*/ 690557 w 3619883"/>
                <a:gd name="connsiteY15" fmla="*/ 25792 h 4275461"/>
                <a:gd name="connsiteX16" fmla="*/ 745123 w 3619883"/>
                <a:gd name="connsiteY16" fmla="*/ 40157 h 4275461"/>
                <a:gd name="connsiteX17" fmla="*/ 789493 w 3619883"/>
                <a:gd name="connsiteY17" fmla="*/ 36327 h 4275461"/>
                <a:gd name="connsiteX18" fmla="*/ 854255 w 3619883"/>
                <a:gd name="connsiteY18" fmla="*/ 68887 h 4275461"/>
                <a:gd name="connsiteX19" fmla="*/ 897520 w 3619883"/>
                <a:gd name="connsiteY19" fmla="*/ 88629 h 4275461"/>
                <a:gd name="connsiteX20" fmla="*/ 940510 w 3619883"/>
                <a:gd name="connsiteY20" fmla="*/ 114265 h 4275461"/>
                <a:gd name="connsiteX21" fmla="*/ 1082712 w 3619883"/>
                <a:gd name="connsiteY21" fmla="*/ 144543 h 4275461"/>
                <a:gd name="connsiteX22" fmla="*/ 1205348 w 3619883"/>
                <a:gd name="connsiteY22" fmla="*/ 120753 h 4275461"/>
                <a:gd name="connsiteX23" fmla="*/ 1271764 w 3619883"/>
                <a:gd name="connsiteY23" fmla="*/ 117956 h 4275461"/>
                <a:gd name="connsiteX24" fmla="*/ 1315583 w 3619883"/>
                <a:gd name="connsiteY24" fmla="*/ 125912 h 4275461"/>
                <a:gd name="connsiteX25" fmla="*/ 1359125 w 3619883"/>
                <a:gd name="connsiteY25" fmla="*/ 139761 h 4275461"/>
                <a:gd name="connsiteX26" fmla="*/ 1391919 w 3619883"/>
                <a:gd name="connsiteY26" fmla="*/ 147202 h 4275461"/>
                <a:gd name="connsiteX27" fmla="*/ 1436563 w 3619883"/>
                <a:gd name="connsiteY27" fmla="*/ 137480 h 4275461"/>
                <a:gd name="connsiteX28" fmla="*/ 1471566 w 3619883"/>
                <a:gd name="connsiteY28" fmla="*/ 97777 h 4275461"/>
                <a:gd name="connsiteX29" fmla="*/ 1505739 w 3619883"/>
                <a:gd name="connsiteY29" fmla="*/ 75753 h 4275461"/>
                <a:gd name="connsiteX30" fmla="*/ 1590891 w 3619883"/>
                <a:gd name="connsiteY30" fmla="*/ 144702 h 4275461"/>
                <a:gd name="connsiteX31" fmla="*/ 1625616 w 3619883"/>
                <a:gd name="connsiteY31" fmla="*/ 110893 h 4275461"/>
                <a:gd name="connsiteX32" fmla="*/ 1658964 w 3619883"/>
                <a:gd name="connsiteY32" fmla="*/ 106547 h 4275461"/>
                <a:gd name="connsiteX33" fmla="*/ 1746598 w 3619883"/>
                <a:gd name="connsiteY33" fmla="*/ 122460 h 4275461"/>
                <a:gd name="connsiteX34" fmla="*/ 1811913 w 3619883"/>
                <a:gd name="connsiteY34" fmla="*/ 143234 h 4275461"/>
                <a:gd name="connsiteX35" fmla="*/ 1856557 w 3619883"/>
                <a:gd name="connsiteY35" fmla="*/ 133511 h 4275461"/>
                <a:gd name="connsiteX36" fmla="*/ 2066003 w 3619883"/>
                <a:gd name="connsiteY36" fmla="*/ 143313 h 4275461"/>
                <a:gd name="connsiteX37" fmla="*/ 2177615 w 3619883"/>
                <a:gd name="connsiteY37" fmla="*/ 119007 h 4275461"/>
                <a:gd name="connsiteX38" fmla="*/ 2255883 w 3619883"/>
                <a:gd name="connsiteY38" fmla="*/ 99047 h 4275461"/>
                <a:gd name="connsiteX39" fmla="*/ 2344622 w 3619883"/>
                <a:gd name="connsiteY39" fmla="*/ 91388 h 4275461"/>
                <a:gd name="connsiteX40" fmla="*/ 2455682 w 3619883"/>
                <a:gd name="connsiteY40" fmla="*/ 78869 h 4275461"/>
                <a:gd name="connsiteX41" fmla="*/ 2632609 w 3619883"/>
                <a:gd name="connsiteY41" fmla="*/ 75338 h 4275461"/>
                <a:gd name="connsiteX42" fmla="*/ 2742291 w 3619883"/>
                <a:gd name="connsiteY42" fmla="*/ 92282 h 4275461"/>
                <a:gd name="connsiteX43" fmla="*/ 2851974 w 3619883"/>
                <a:gd name="connsiteY43" fmla="*/ 109227 h 4275461"/>
                <a:gd name="connsiteX44" fmla="*/ 2907643 w 3619883"/>
                <a:gd name="connsiteY44" fmla="*/ 100020 h 4275461"/>
                <a:gd name="connsiteX45" fmla="*/ 2944022 w 3619883"/>
                <a:gd name="connsiteY45" fmla="*/ 30853 h 4275461"/>
                <a:gd name="connsiteX46" fmla="*/ 3022289 w 3619883"/>
                <a:gd name="connsiteY46" fmla="*/ 10893 h 4275461"/>
                <a:gd name="connsiteX47" fmla="*/ 3054807 w 3619883"/>
                <a:gd name="connsiteY47" fmla="*/ 24226 h 4275461"/>
                <a:gd name="connsiteX48" fmla="*/ 3141892 w 3619883"/>
                <a:gd name="connsiteY48" fmla="*/ 51925 h 4275461"/>
                <a:gd name="connsiteX49" fmla="*/ 3185711 w 3619883"/>
                <a:gd name="connsiteY49" fmla="*/ 59881 h 4275461"/>
                <a:gd name="connsiteX50" fmla="*/ 3219056 w 3619883"/>
                <a:gd name="connsiteY50" fmla="*/ 55536 h 4275461"/>
                <a:gd name="connsiteX51" fmla="*/ 3263425 w 3619883"/>
                <a:gd name="connsiteY51" fmla="*/ 51706 h 4275461"/>
                <a:gd name="connsiteX52" fmla="*/ 3296219 w 3619883"/>
                <a:gd name="connsiteY52" fmla="*/ 59147 h 4275461"/>
                <a:gd name="connsiteX53" fmla="*/ 3319094 w 3619883"/>
                <a:gd name="connsiteY53" fmla="*/ 42500 h 4275461"/>
                <a:gd name="connsiteX54" fmla="*/ 3420511 w 3619883"/>
                <a:gd name="connsiteY54" fmla="*/ 0 h 4275461"/>
                <a:gd name="connsiteX55" fmla="*/ 3453305 w 3619883"/>
                <a:gd name="connsiteY55" fmla="*/ 7440 h 4275461"/>
                <a:gd name="connsiteX56" fmla="*/ 3496571 w 3619883"/>
                <a:gd name="connsiteY56" fmla="*/ 27182 h 4275461"/>
                <a:gd name="connsiteX57" fmla="*/ 3602117 w 3619883"/>
                <a:gd name="connsiteY57" fmla="*/ 132521 h 4275461"/>
                <a:gd name="connsiteX58" fmla="*/ 3619883 w 3619883"/>
                <a:gd name="connsiteY58" fmla="*/ 140049 h 4275461"/>
                <a:gd name="connsiteX59" fmla="*/ 3619883 w 3619883"/>
                <a:gd name="connsiteY59" fmla="*/ 755612 h 4275461"/>
                <a:gd name="connsiteX0" fmla="*/ 3619883 w 3619883"/>
                <a:gd name="connsiteY0" fmla="*/ 755612 h 4275461"/>
                <a:gd name="connsiteX1" fmla="*/ 611484 w 3619883"/>
                <a:gd name="connsiteY1" fmla="*/ 4275461 h 4275461"/>
                <a:gd name="connsiteX2" fmla="*/ 573998 w 3619883"/>
                <a:gd name="connsiteY2" fmla="*/ 4275461 h 4275461"/>
                <a:gd name="connsiteX3" fmla="*/ 336164 w 3619883"/>
                <a:gd name="connsiteY3" fmla="*/ 4275461 h 4275461"/>
                <a:gd name="connsiteX4" fmla="*/ 189322 w 3619883"/>
                <a:gd name="connsiteY4" fmla="*/ 4275461 h 4275461"/>
                <a:gd name="connsiteX5" fmla="*/ 0 w 3619883"/>
                <a:gd name="connsiteY5" fmla="*/ 4275461 h 4275461"/>
                <a:gd name="connsiteX6" fmla="*/ 0 w 3619883"/>
                <a:gd name="connsiteY6" fmla="*/ 42229 h 4275461"/>
                <a:gd name="connsiteX7" fmla="*/ 42464 w 3619883"/>
                <a:gd name="connsiteY7" fmla="*/ 40518 h 4275461"/>
                <a:gd name="connsiteX8" fmla="*/ 137733 w 3619883"/>
                <a:gd name="connsiteY8" fmla="*/ 35355 h 4275461"/>
                <a:gd name="connsiteX9" fmla="*/ 270565 w 3619883"/>
                <a:gd name="connsiteY9" fmla="*/ 29759 h 4275461"/>
                <a:gd name="connsiteX10" fmla="*/ 479734 w 3619883"/>
                <a:gd name="connsiteY10" fmla="*/ 45455 h 4275461"/>
                <a:gd name="connsiteX11" fmla="*/ 524103 w 3619883"/>
                <a:gd name="connsiteY11" fmla="*/ 41625 h 4275461"/>
                <a:gd name="connsiteX12" fmla="*/ 624416 w 3619883"/>
                <a:gd name="connsiteY12" fmla="*/ 22696 h 4275461"/>
                <a:gd name="connsiteX13" fmla="*/ 657762 w 3619883"/>
                <a:gd name="connsiteY13" fmla="*/ 18351 h 4275461"/>
                <a:gd name="connsiteX14" fmla="*/ 690557 w 3619883"/>
                <a:gd name="connsiteY14" fmla="*/ 25792 h 4275461"/>
                <a:gd name="connsiteX15" fmla="*/ 745123 w 3619883"/>
                <a:gd name="connsiteY15" fmla="*/ 40157 h 4275461"/>
                <a:gd name="connsiteX16" fmla="*/ 789493 w 3619883"/>
                <a:gd name="connsiteY16" fmla="*/ 36327 h 4275461"/>
                <a:gd name="connsiteX17" fmla="*/ 854255 w 3619883"/>
                <a:gd name="connsiteY17" fmla="*/ 68887 h 4275461"/>
                <a:gd name="connsiteX18" fmla="*/ 897520 w 3619883"/>
                <a:gd name="connsiteY18" fmla="*/ 88629 h 4275461"/>
                <a:gd name="connsiteX19" fmla="*/ 940510 w 3619883"/>
                <a:gd name="connsiteY19" fmla="*/ 114265 h 4275461"/>
                <a:gd name="connsiteX20" fmla="*/ 1082712 w 3619883"/>
                <a:gd name="connsiteY20" fmla="*/ 144543 h 4275461"/>
                <a:gd name="connsiteX21" fmla="*/ 1205348 w 3619883"/>
                <a:gd name="connsiteY21" fmla="*/ 120753 h 4275461"/>
                <a:gd name="connsiteX22" fmla="*/ 1271764 w 3619883"/>
                <a:gd name="connsiteY22" fmla="*/ 117956 h 4275461"/>
                <a:gd name="connsiteX23" fmla="*/ 1315583 w 3619883"/>
                <a:gd name="connsiteY23" fmla="*/ 125912 h 4275461"/>
                <a:gd name="connsiteX24" fmla="*/ 1359125 w 3619883"/>
                <a:gd name="connsiteY24" fmla="*/ 139761 h 4275461"/>
                <a:gd name="connsiteX25" fmla="*/ 1391919 w 3619883"/>
                <a:gd name="connsiteY25" fmla="*/ 147202 h 4275461"/>
                <a:gd name="connsiteX26" fmla="*/ 1436563 w 3619883"/>
                <a:gd name="connsiteY26" fmla="*/ 137480 h 4275461"/>
                <a:gd name="connsiteX27" fmla="*/ 1471566 w 3619883"/>
                <a:gd name="connsiteY27" fmla="*/ 97777 h 4275461"/>
                <a:gd name="connsiteX28" fmla="*/ 1505739 w 3619883"/>
                <a:gd name="connsiteY28" fmla="*/ 75753 h 4275461"/>
                <a:gd name="connsiteX29" fmla="*/ 1590891 w 3619883"/>
                <a:gd name="connsiteY29" fmla="*/ 144702 h 4275461"/>
                <a:gd name="connsiteX30" fmla="*/ 1625616 w 3619883"/>
                <a:gd name="connsiteY30" fmla="*/ 110893 h 4275461"/>
                <a:gd name="connsiteX31" fmla="*/ 1658964 w 3619883"/>
                <a:gd name="connsiteY31" fmla="*/ 106547 h 4275461"/>
                <a:gd name="connsiteX32" fmla="*/ 1746598 w 3619883"/>
                <a:gd name="connsiteY32" fmla="*/ 122460 h 4275461"/>
                <a:gd name="connsiteX33" fmla="*/ 1811913 w 3619883"/>
                <a:gd name="connsiteY33" fmla="*/ 143234 h 4275461"/>
                <a:gd name="connsiteX34" fmla="*/ 1856557 w 3619883"/>
                <a:gd name="connsiteY34" fmla="*/ 133511 h 4275461"/>
                <a:gd name="connsiteX35" fmla="*/ 2066003 w 3619883"/>
                <a:gd name="connsiteY35" fmla="*/ 143313 h 4275461"/>
                <a:gd name="connsiteX36" fmla="*/ 2177615 w 3619883"/>
                <a:gd name="connsiteY36" fmla="*/ 119007 h 4275461"/>
                <a:gd name="connsiteX37" fmla="*/ 2255883 w 3619883"/>
                <a:gd name="connsiteY37" fmla="*/ 99047 h 4275461"/>
                <a:gd name="connsiteX38" fmla="*/ 2344622 w 3619883"/>
                <a:gd name="connsiteY38" fmla="*/ 91388 h 4275461"/>
                <a:gd name="connsiteX39" fmla="*/ 2455682 w 3619883"/>
                <a:gd name="connsiteY39" fmla="*/ 78869 h 4275461"/>
                <a:gd name="connsiteX40" fmla="*/ 2632609 w 3619883"/>
                <a:gd name="connsiteY40" fmla="*/ 75338 h 4275461"/>
                <a:gd name="connsiteX41" fmla="*/ 2742291 w 3619883"/>
                <a:gd name="connsiteY41" fmla="*/ 92282 h 4275461"/>
                <a:gd name="connsiteX42" fmla="*/ 2851974 w 3619883"/>
                <a:gd name="connsiteY42" fmla="*/ 109227 h 4275461"/>
                <a:gd name="connsiteX43" fmla="*/ 2907643 w 3619883"/>
                <a:gd name="connsiteY43" fmla="*/ 100020 h 4275461"/>
                <a:gd name="connsiteX44" fmla="*/ 2944022 w 3619883"/>
                <a:gd name="connsiteY44" fmla="*/ 30853 h 4275461"/>
                <a:gd name="connsiteX45" fmla="*/ 3022289 w 3619883"/>
                <a:gd name="connsiteY45" fmla="*/ 10893 h 4275461"/>
                <a:gd name="connsiteX46" fmla="*/ 3054807 w 3619883"/>
                <a:gd name="connsiteY46" fmla="*/ 24226 h 4275461"/>
                <a:gd name="connsiteX47" fmla="*/ 3141892 w 3619883"/>
                <a:gd name="connsiteY47" fmla="*/ 51925 h 4275461"/>
                <a:gd name="connsiteX48" fmla="*/ 3185711 w 3619883"/>
                <a:gd name="connsiteY48" fmla="*/ 59881 h 4275461"/>
                <a:gd name="connsiteX49" fmla="*/ 3219056 w 3619883"/>
                <a:gd name="connsiteY49" fmla="*/ 55536 h 4275461"/>
                <a:gd name="connsiteX50" fmla="*/ 3263425 w 3619883"/>
                <a:gd name="connsiteY50" fmla="*/ 51706 h 4275461"/>
                <a:gd name="connsiteX51" fmla="*/ 3296219 w 3619883"/>
                <a:gd name="connsiteY51" fmla="*/ 59147 h 4275461"/>
                <a:gd name="connsiteX52" fmla="*/ 3319094 w 3619883"/>
                <a:gd name="connsiteY52" fmla="*/ 42500 h 4275461"/>
                <a:gd name="connsiteX53" fmla="*/ 3420511 w 3619883"/>
                <a:gd name="connsiteY53" fmla="*/ 0 h 4275461"/>
                <a:gd name="connsiteX54" fmla="*/ 3453305 w 3619883"/>
                <a:gd name="connsiteY54" fmla="*/ 7440 h 4275461"/>
                <a:gd name="connsiteX55" fmla="*/ 3496571 w 3619883"/>
                <a:gd name="connsiteY55" fmla="*/ 27182 h 4275461"/>
                <a:gd name="connsiteX56" fmla="*/ 3602117 w 3619883"/>
                <a:gd name="connsiteY56" fmla="*/ 132521 h 4275461"/>
                <a:gd name="connsiteX57" fmla="*/ 3619883 w 3619883"/>
                <a:gd name="connsiteY57" fmla="*/ 140049 h 4275461"/>
                <a:gd name="connsiteX58" fmla="*/ 3619883 w 3619883"/>
                <a:gd name="connsiteY58" fmla="*/ 755612 h 4275461"/>
                <a:gd name="connsiteX0" fmla="*/ 3619883 w 3619883"/>
                <a:gd name="connsiteY0" fmla="*/ 755612 h 4275461"/>
                <a:gd name="connsiteX1" fmla="*/ 573998 w 3619883"/>
                <a:gd name="connsiteY1" fmla="*/ 4275461 h 4275461"/>
                <a:gd name="connsiteX2" fmla="*/ 336164 w 3619883"/>
                <a:gd name="connsiteY2" fmla="*/ 4275461 h 4275461"/>
                <a:gd name="connsiteX3" fmla="*/ 189322 w 3619883"/>
                <a:gd name="connsiteY3" fmla="*/ 4275461 h 4275461"/>
                <a:gd name="connsiteX4" fmla="*/ 0 w 3619883"/>
                <a:gd name="connsiteY4" fmla="*/ 4275461 h 4275461"/>
                <a:gd name="connsiteX5" fmla="*/ 0 w 3619883"/>
                <a:gd name="connsiteY5" fmla="*/ 42229 h 4275461"/>
                <a:gd name="connsiteX6" fmla="*/ 42464 w 3619883"/>
                <a:gd name="connsiteY6" fmla="*/ 40518 h 4275461"/>
                <a:gd name="connsiteX7" fmla="*/ 137733 w 3619883"/>
                <a:gd name="connsiteY7" fmla="*/ 35355 h 4275461"/>
                <a:gd name="connsiteX8" fmla="*/ 270565 w 3619883"/>
                <a:gd name="connsiteY8" fmla="*/ 29759 h 4275461"/>
                <a:gd name="connsiteX9" fmla="*/ 479734 w 3619883"/>
                <a:gd name="connsiteY9" fmla="*/ 45455 h 4275461"/>
                <a:gd name="connsiteX10" fmla="*/ 524103 w 3619883"/>
                <a:gd name="connsiteY10" fmla="*/ 41625 h 4275461"/>
                <a:gd name="connsiteX11" fmla="*/ 624416 w 3619883"/>
                <a:gd name="connsiteY11" fmla="*/ 22696 h 4275461"/>
                <a:gd name="connsiteX12" fmla="*/ 657762 w 3619883"/>
                <a:gd name="connsiteY12" fmla="*/ 18351 h 4275461"/>
                <a:gd name="connsiteX13" fmla="*/ 690557 w 3619883"/>
                <a:gd name="connsiteY13" fmla="*/ 25792 h 4275461"/>
                <a:gd name="connsiteX14" fmla="*/ 745123 w 3619883"/>
                <a:gd name="connsiteY14" fmla="*/ 40157 h 4275461"/>
                <a:gd name="connsiteX15" fmla="*/ 789493 w 3619883"/>
                <a:gd name="connsiteY15" fmla="*/ 36327 h 4275461"/>
                <a:gd name="connsiteX16" fmla="*/ 854255 w 3619883"/>
                <a:gd name="connsiteY16" fmla="*/ 68887 h 4275461"/>
                <a:gd name="connsiteX17" fmla="*/ 897520 w 3619883"/>
                <a:gd name="connsiteY17" fmla="*/ 88629 h 4275461"/>
                <a:gd name="connsiteX18" fmla="*/ 940510 w 3619883"/>
                <a:gd name="connsiteY18" fmla="*/ 114265 h 4275461"/>
                <a:gd name="connsiteX19" fmla="*/ 1082712 w 3619883"/>
                <a:gd name="connsiteY19" fmla="*/ 144543 h 4275461"/>
                <a:gd name="connsiteX20" fmla="*/ 1205348 w 3619883"/>
                <a:gd name="connsiteY20" fmla="*/ 120753 h 4275461"/>
                <a:gd name="connsiteX21" fmla="*/ 1271764 w 3619883"/>
                <a:gd name="connsiteY21" fmla="*/ 117956 h 4275461"/>
                <a:gd name="connsiteX22" fmla="*/ 1315583 w 3619883"/>
                <a:gd name="connsiteY22" fmla="*/ 125912 h 4275461"/>
                <a:gd name="connsiteX23" fmla="*/ 1359125 w 3619883"/>
                <a:gd name="connsiteY23" fmla="*/ 139761 h 4275461"/>
                <a:gd name="connsiteX24" fmla="*/ 1391919 w 3619883"/>
                <a:gd name="connsiteY24" fmla="*/ 147202 h 4275461"/>
                <a:gd name="connsiteX25" fmla="*/ 1436563 w 3619883"/>
                <a:gd name="connsiteY25" fmla="*/ 137480 h 4275461"/>
                <a:gd name="connsiteX26" fmla="*/ 1471566 w 3619883"/>
                <a:gd name="connsiteY26" fmla="*/ 97777 h 4275461"/>
                <a:gd name="connsiteX27" fmla="*/ 1505739 w 3619883"/>
                <a:gd name="connsiteY27" fmla="*/ 75753 h 4275461"/>
                <a:gd name="connsiteX28" fmla="*/ 1590891 w 3619883"/>
                <a:gd name="connsiteY28" fmla="*/ 144702 h 4275461"/>
                <a:gd name="connsiteX29" fmla="*/ 1625616 w 3619883"/>
                <a:gd name="connsiteY29" fmla="*/ 110893 h 4275461"/>
                <a:gd name="connsiteX30" fmla="*/ 1658964 w 3619883"/>
                <a:gd name="connsiteY30" fmla="*/ 106547 h 4275461"/>
                <a:gd name="connsiteX31" fmla="*/ 1746598 w 3619883"/>
                <a:gd name="connsiteY31" fmla="*/ 122460 h 4275461"/>
                <a:gd name="connsiteX32" fmla="*/ 1811913 w 3619883"/>
                <a:gd name="connsiteY32" fmla="*/ 143234 h 4275461"/>
                <a:gd name="connsiteX33" fmla="*/ 1856557 w 3619883"/>
                <a:gd name="connsiteY33" fmla="*/ 133511 h 4275461"/>
                <a:gd name="connsiteX34" fmla="*/ 2066003 w 3619883"/>
                <a:gd name="connsiteY34" fmla="*/ 143313 h 4275461"/>
                <a:gd name="connsiteX35" fmla="*/ 2177615 w 3619883"/>
                <a:gd name="connsiteY35" fmla="*/ 119007 h 4275461"/>
                <a:gd name="connsiteX36" fmla="*/ 2255883 w 3619883"/>
                <a:gd name="connsiteY36" fmla="*/ 99047 h 4275461"/>
                <a:gd name="connsiteX37" fmla="*/ 2344622 w 3619883"/>
                <a:gd name="connsiteY37" fmla="*/ 91388 h 4275461"/>
                <a:gd name="connsiteX38" fmla="*/ 2455682 w 3619883"/>
                <a:gd name="connsiteY38" fmla="*/ 78869 h 4275461"/>
                <a:gd name="connsiteX39" fmla="*/ 2632609 w 3619883"/>
                <a:gd name="connsiteY39" fmla="*/ 75338 h 4275461"/>
                <a:gd name="connsiteX40" fmla="*/ 2742291 w 3619883"/>
                <a:gd name="connsiteY40" fmla="*/ 92282 h 4275461"/>
                <a:gd name="connsiteX41" fmla="*/ 2851974 w 3619883"/>
                <a:gd name="connsiteY41" fmla="*/ 109227 h 4275461"/>
                <a:gd name="connsiteX42" fmla="*/ 2907643 w 3619883"/>
                <a:gd name="connsiteY42" fmla="*/ 100020 h 4275461"/>
                <a:gd name="connsiteX43" fmla="*/ 2944022 w 3619883"/>
                <a:gd name="connsiteY43" fmla="*/ 30853 h 4275461"/>
                <a:gd name="connsiteX44" fmla="*/ 3022289 w 3619883"/>
                <a:gd name="connsiteY44" fmla="*/ 10893 h 4275461"/>
                <a:gd name="connsiteX45" fmla="*/ 3054807 w 3619883"/>
                <a:gd name="connsiteY45" fmla="*/ 24226 h 4275461"/>
                <a:gd name="connsiteX46" fmla="*/ 3141892 w 3619883"/>
                <a:gd name="connsiteY46" fmla="*/ 51925 h 4275461"/>
                <a:gd name="connsiteX47" fmla="*/ 3185711 w 3619883"/>
                <a:gd name="connsiteY47" fmla="*/ 59881 h 4275461"/>
                <a:gd name="connsiteX48" fmla="*/ 3219056 w 3619883"/>
                <a:gd name="connsiteY48" fmla="*/ 55536 h 4275461"/>
                <a:gd name="connsiteX49" fmla="*/ 3263425 w 3619883"/>
                <a:gd name="connsiteY49" fmla="*/ 51706 h 4275461"/>
                <a:gd name="connsiteX50" fmla="*/ 3296219 w 3619883"/>
                <a:gd name="connsiteY50" fmla="*/ 59147 h 4275461"/>
                <a:gd name="connsiteX51" fmla="*/ 3319094 w 3619883"/>
                <a:gd name="connsiteY51" fmla="*/ 42500 h 4275461"/>
                <a:gd name="connsiteX52" fmla="*/ 3420511 w 3619883"/>
                <a:gd name="connsiteY52" fmla="*/ 0 h 4275461"/>
                <a:gd name="connsiteX53" fmla="*/ 3453305 w 3619883"/>
                <a:gd name="connsiteY53" fmla="*/ 7440 h 4275461"/>
                <a:gd name="connsiteX54" fmla="*/ 3496571 w 3619883"/>
                <a:gd name="connsiteY54" fmla="*/ 27182 h 4275461"/>
                <a:gd name="connsiteX55" fmla="*/ 3602117 w 3619883"/>
                <a:gd name="connsiteY55" fmla="*/ 132521 h 4275461"/>
                <a:gd name="connsiteX56" fmla="*/ 3619883 w 3619883"/>
                <a:gd name="connsiteY56" fmla="*/ 140049 h 4275461"/>
                <a:gd name="connsiteX57" fmla="*/ 3619883 w 3619883"/>
                <a:gd name="connsiteY57" fmla="*/ 755612 h 4275461"/>
                <a:gd name="connsiteX0" fmla="*/ 3619883 w 3619883"/>
                <a:gd name="connsiteY0" fmla="*/ 755612 h 4275461"/>
                <a:gd name="connsiteX1" fmla="*/ 336164 w 3619883"/>
                <a:gd name="connsiteY1" fmla="*/ 4275461 h 4275461"/>
                <a:gd name="connsiteX2" fmla="*/ 189322 w 3619883"/>
                <a:gd name="connsiteY2" fmla="*/ 4275461 h 4275461"/>
                <a:gd name="connsiteX3" fmla="*/ 0 w 3619883"/>
                <a:gd name="connsiteY3" fmla="*/ 4275461 h 4275461"/>
                <a:gd name="connsiteX4" fmla="*/ 0 w 3619883"/>
                <a:gd name="connsiteY4" fmla="*/ 42229 h 4275461"/>
                <a:gd name="connsiteX5" fmla="*/ 42464 w 3619883"/>
                <a:gd name="connsiteY5" fmla="*/ 40518 h 4275461"/>
                <a:gd name="connsiteX6" fmla="*/ 137733 w 3619883"/>
                <a:gd name="connsiteY6" fmla="*/ 35355 h 4275461"/>
                <a:gd name="connsiteX7" fmla="*/ 270565 w 3619883"/>
                <a:gd name="connsiteY7" fmla="*/ 29759 h 4275461"/>
                <a:gd name="connsiteX8" fmla="*/ 479734 w 3619883"/>
                <a:gd name="connsiteY8" fmla="*/ 45455 h 4275461"/>
                <a:gd name="connsiteX9" fmla="*/ 524103 w 3619883"/>
                <a:gd name="connsiteY9" fmla="*/ 41625 h 4275461"/>
                <a:gd name="connsiteX10" fmla="*/ 624416 w 3619883"/>
                <a:gd name="connsiteY10" fmla="*/ 22696 h 4275461"/>
                <a:gd name="connsiteX11" fmla="*/ 657762 w 3619883"/>
                <a:gd name="connsiteY11" fmla="*/ 18351 h 4275461"/>
                <a:gd name="connsiteX12" fmla="*/ 690557 w 3619883"/>
                <a:gd name="connsiteY12" fmla="*/ 25792 h 4275461"/>
                <a:gd name="connsiteX13" fmla="*/ 745123 w 3619883"/>
                <a:gd name="connsiteY13" fmla="*/ 40157 h 4275461"/>
                <a:gd name="connsiteX14" fmla="*/ 789493 w 3619883"/>
                <a:gd name="connsiteY14" fmla="*/ 36327 h 4275461"/>
                <a:gd name="connsiteX15" fmla="*/ 854255 w 3619883"/>
                <a:gd name="connsiteY15" fmla="*/ 68887 h 4275461"/>
                <a:gd name="connsiteX16" fmla="*/ 897520 w 3619883"/>
                <a:gd name="connsiteY16" fmla="*/ 88629 h 4275461"/>
                <a:gd name="connsiteX17" fmla="*/ 940510 w 3619883"/>
                <a:gd name="connsiteY17" fmla="*/ 114265 h 4275461"/>
                <a:gd name="connsiteX18" fmla="*/ 1082712 w 3619883"/>
                <a:gd name="connsiteY18" fmla="*/ 144543 h 4275461"/>
                <a:gd name="connsiteX19" fmla="*/ 1205348 w 3619883"/>
                <a:gd name="connsiteY19" fmla="*/ 120753 h 4275461"/>
                <a:gd name="connsiteX20" fmla="*/ 1271764 w 3619883"/>
                <a:gd name="connsiteY20" fmla="*/ 117956 h 4275461"/>
                <a:gd name="connsiteX21" fmla="*/ 1315583 w 3619883"/>
                <a:gd name="connsiteY21" fmla="*/ 125912 h 4275461"/>
                <a:gd name="connsiteX22" fmla="*/ 1359125 w 3619883"/>
                <a:gd name="connsiteY22" fmla="*/ 139761 h 4275461"/>
                <a:gd name="connsiteX23" fmla="*/ 1391919 w 3619883"/>
                <a:gd name="connsiteY23" fmla="*/ 147202 h 4275461"/>
                <a:gd name="connsiteX24" fmla="*/ 1436563 w 3619883"/>
                <a:gd name="connsiteY24" fmla="*/ 137480 h 4275461"/>
                <a:gd name="connsiteX25" fmla="*/ 1471566 w 3619883"/>
                <a:gd name="connsiteY25" fmla="*/ 97777 h 4275461"/>
                <a:gd name="connsiteX26" fmla="*/ 1505739 w 3619883"/>
                <a:gd name="connsiteY26" fmla="*/ 75753 h 4275461"/>
                <a:gd name="connsiteX27" fmla="*/ 1590891 w 3619883"/>
                <a:gd name="connsiteY27" fmla="*/ 144702 h 4275461"/>
                <a:gd name="connsiteX28" fmla="*/ 1625616 w 3619883"/>
                <a:gd name="connsiteY28" fmla="*/ 110893 h 4275461"/>
                <a:gd name="connsiteX29" fmla="*/ 1658964 w 3619883"/>
                <a:gd name="connsiteY29" fmla="*/ 106547 h 4275461"/>
                <a:gd name="connsiteX30" fmla="*/ 1746598 w 3619883"/>
                <a:gd name="connsiteY30" fmla="*/ 122460 h 4275461"/>
                <a:gd name="connsiteX31" fmla="*/ 1811913 w 3619883"/>
                <a:gd name="connsiteY31" fmla="*/ 143234 h 4275461"/>
                <a:gd name="connsiteX32" fmla="*/ 1856557 w 3619883"/>
                <a:gd name="connsiteY32" fmla="*/ 133511 h 4275461"/>
                <a:gd name="connsiteX33" fmla="*/ 2066003 w 3619883"/>
                <a:gd name="connsiteY33" fmla="*/ 143313 h 4275461"/>
                <a:gd name="connsiteX34" fmla="*/ 2177615 w 3619883"/>
                <a:gd name="connsiteY34" fmla="*/ 119007 h 4275461"/>
                <a:gd name="connsiteX35" fmla="*/ 2255883 w 3619883"/>
                <a:gd name="connsiteY35" fmla="*/ 99047 h 4275461"/>
                <a:gd name="connsiteX36" fmla="*/ 2344622 w 3619883"/>
                <a:gd name="connsiteY36" fmla="*/ 91388 h 4275461"/>
                <a:gd name="connsiteX37" fmla="*/ 2455682 w 3619883"/>
                <a:gd name="connsiteY37" fmla="*/ 78869 h 4275461"/>
                <a:gd name="connsiteX38" fmla="*/ 2632609 w 3619883"/>
                <a:gd name="connsiteY38" fmla="*/ 75338 h 4275461"/>
                <a:gd name="connsiteX39" fmla="*/ 2742291 w 3619883"/>
                <a:gd name="connsiteY39" fmla="*/ 92282 h 4275461"/>
                <a:gd name="connsiteX40" fmla="*/ 2851974 w 3619883"/>
                <a:gd name="connsiteY40" fmla="*/ 109227 h 4275461"/>
                <a:gd name="connsiteX41" fmla="*/ 2907643 w 3619883"/>
                <a:gd name="connsiteY41" fmla="*/ 100020 h 4275461"/>
                <a:gd name="connsiteX42" fmla="*/ 2944022 w 3619883"/>
                <a:gd name="connsiteY42" fmla="*/ 30853 h 4275461"/>
                <a:gd name="connsiteX43" fmla="*/ 3022289 w 3619883"/>
                <a:gd name="connsiteY43" fmla="*/ 10893 h 4275461"/>
                <a:gd name="connsiteX44" fmla="*/ 3054807 w 3619883"/>
                <a:gd name="connsiteY44" fmla="*/ 24226 h 4275461"/>
                <a:gd name="connsiteX45" fmla="*/ 3141892 w 3619883"/>
                <a:gd name="connsiteY45" fmla="*/ 51925 h 4275461"/>
                <a:gd name="connsiteX46" fmla="*/ 3185711 w 3619883"/>
                <a:gd name="connsiteY46" fmla="*/ 59881 h 4275461"/>
                <a:gd name="connsiteX47" fmla="*/ 3219056 w 3619883"/>
                <a:gd name="connsiteY47" fmla="*/ 55536 h 4275461"/>
                <a:gd name="connsiteX48" fmla="*/ 3263425 w 3619883"/>
                <a:gd name="connsiteY48" fmla="*/ 51706 h 4275461"/>
                <a:gd name="connsiteX49" fmla="*/ 3296219 w 3619883"/>
                <a:gd name="connsiteY49" fmla="*/ 59147 h 4275461"/>
                <a:gd name="connsiteX50" fmla="*/ 3319094 w 3619883"/>
                <a:gd name="connsiteY50" fmla="*/ 42500 h 4275461"/>
                <a:gd name="connsiteX51" fmla="*/ 3420511 w 3619883"/>
                <a:gd name="connsiteY51" fmla="*/ 0 h 4275461"/>
                <a:gd name="connsiteX52" fmla="*/ 3453305 w 3619883"/>
                <a:gd name="connsiteY52" fmla="*/ 7440 h 4275461"/>
                <a:gd name="connsiteX53" fmla="*/ 3496571 w 3619883"/>
                <a:gd name="connsiteY53" fmla="*/ 27182 h 4275461"/>
                <a:gd name="connsiteX54" fmla="*/ 3602117 w 3619883"/>
                <a:gd name="connsiteY54" fmla="*/ 132521 h 4275461"/>
                <a:gd name="connsiteX55" fmla="*/ 3619883 w 3619883"/>
                <a:gd name="connsiteY55" fmla="*/ 140049 h 4275461"/>
                <a:gd name="connsiteX56" fmla="*/ 3619883 w 3619883"/>
                <a:gd name="connsiteY56" fmla="*/ 755612 h 4275461"/>
                <a:gd name="connsiteX0" fmla="*/ 3619883 w 3619883"/>
                <a:gd name="connsiteY0" fmla="*/ 755612 h 4275461"/>
                <a:gd name="connsiteX1" fmla="*/ 189322 w 3619883"/>
                <a:gd name="connsiteY1" fmla="*/ 4275461 h 4275461"/>
                <a:gd name="connsiteX2" fmla="*/ 0 w 3619883"/>
                <a:gd name="connsiteY2" fmla="*/ 4275461 h 4275461"/>
                <a:gd name="connsiteX3" fmla="*/ 0 w 3619883"/>
                <a:gd name="connsiteY3" fmla="*/ 42229 h 4275461"/>
                <a:gd name="connsiteX4" fmla="*/ 42464 w 3619883"/>
                <a:gd name="connsiteY4" fmla="*/ 40518 h 4275461"/>
                <a:gd name="connsiteX5" fmla="*/ 137733 w 3619883"/>
                <a:gd name="connsiteY5" fmla="*/ 35355 h 4275461"/>
                <a:gd name="connsiteX6" fmla="*/ 270565 w 3619883"/>
                <a:gd name="connsiteY6" fmla="*/ 29759 h 4275461"/>
                <a:gd name="connsiteX7" fmla="*/ 479734 w 3619883"/>
                <a:gd name="connsiteY7" fmla="*/ 45455 h 4275461"/>
                <a:gd name="connsiteX8" fmla="*/ 524103 w 3619883"/>
                <a:gd name="connsiteY8" fmla="*/ 41625 h 4275461"/>
                <a:gd name="connsiteX9" fmla="*/ 624416 w 3619883"/>
                <a:gd name="connsiteY9" fmla="*/ 22696 h 4275461"/>
                <a:gd name="connsiteX10" fmla="*/ 657762 w 3619883"/>
                <a:gd name="connsiteY10" fmla="*/ 18351 h 4275461"/>
                <a:gd name="connsiteX11" fmla="*/ 690557 w 3619883"/>
                <a:gd name="connsiteY11" fmla="*/ 25792 h 4275461"/>
                <a:gd name="connsiteX12" fmla="*/ 745123 w 3619883"/>
                <a:gd name="connsiteY12" fmla="*/ 40157 h 4275461"/>
                <a:gd name="connsiteX13" fmla="*/ 789493 w 3619883"/>
                <a:gd name="connsiteY13" fmla="*/ 36327 h 4275461"/>
                <a:gd name="connsiteX14" fmla="*/ 854255 w 3619883"/>
                <a:gd name="connsiteY14" fmla="*/ 68887 h 4275461"/>
                <a:gd name="connsiteX15" fmla="*/ 897520 w 3619883"/>
                <a:gd name="connsiteY15" fmla="*/ 88629 h 4275461"/>
                <a:gd name="connsiteX16" fmla="*/ 940510 w 3619883"/>
                <a:gd name="connsiteY16" fmla="*/ 114265 h 4275461"/>
                <a:gd name="connsiteX17" fmla="*/ 1082712 w 3619883"/>
                <a:gd name="connsiteY17" fmla="*/ 144543 h 4275461"/>
                <a:gd name="connsiteX18" fmla="*/ 1205348 w 3619883"/>
                <a:gd name="connsiteY18" fmla="*/ 120753 h 4275461"/>
                <a:gd name="connsiteX19" fmla="*/ 1271764 w 3619883"/>
                <a:gd name="connsiteY19" fmla="*/ 117956 h 4275461"/>
                <a:gd name="connsiteX20" fmla="*/ 1315583 w 3619883"/>
                <a:gd name="connsiteY20" fmla="*/ 125912 h 4275461"/>
                <a:gd name="connsiteX21" fmla="*/ 1359125 w 3619883"/>
                <a:gd name="connsiteY21" fmla="*/ 139761 h 4275461"/>
                <a:gd name="connsiteX22" fmla="*/ 1391919 w 3619883"/>
                <a:gd name="connsiteY22" fmla="*/ 147202 h 4275461"/>
                <a:gd name="connsiteX23" fmla="*/ 1436563 w 3619883"/>
                <a:gd name="connsiteY23" fmla="*/ 137480 h 4275461"/>
                <a:gd name="connsiteX24" fmla="*/ 1471566 w 3619883"/>
                <a:gd name="connsiteY24" fmla="*/ 97777 h 4275461"/>
                <a:gd name="connsiteX25" fmla="*/ 1505739 w 3619883"/>
                <a:gd name="connsiteY25" fmla="*/ 75753 h 4275461"/>
                <a:gd name="connsiteX26" fmla="*/ 1590891 w 3619883"/>
                <a:gd name="connsiteY26" fmla="*/ 144702 h 4275461"/>
                <a:gd name="connsiteX27" fmla="*/ 1625616 w 3619883"/>
                <a:gd name="connsiteY27" fmla="*/ 110893 h 4275461"/>
                <a:gd name="connsiteX28" fmla="*/ 1658964 w 3619883"/>
                <a:gd name="connsiteY28" fmla="*/ 106547 h 4275461"/>
                <a:gd name="connsiteX29" fmla="*/ 1746598 w 3619883"/>
                <a:gd name="connsiteY29" fmla="*/ 122460 h 4275461"/>
                <a:gd name="connsiteX30" fmla="*/ 1811913 w 3619883"/>
                <a:gd name="connsiteY30" fmla="*/ 143234 h 4275461"/>
                <a:gd name="connsiteX31" fmla="*/ 1856557 w 3619883"/>
                <a:gd name="connsiteY31" fmla="*/ 133511 h 4275461"/>
                <a:gd name="connsiteX32" fmla="*/ 2066003 w 3619883"/>
                <a:gd name="connsiteY32" fmla="*/ 143313 h 4275461"/>
                <a:gd name="connsiteX33" fmla="*/ 2177615 w 3619883"/>
                <a:gd name="connsiteY33" fmla="*/ 119007 h 4275461"/>
                <a:gd name="connsiteX34" fmla="*/ 2255883 w 3619883"/>
                <a:gd name="connsiteY34" fmla="*/ 99047 h 4275461"/>
                <a:gd name="connsiteX35" fmla="*/ 2344622 w 3619883"/>
                <a:gd name="connsiteY35" fmla="*/ 91388 h 4275461"/>
                <a:gd name="connsiteX36" fmla="*/ 2455682 w 3619883"/>
                <a:gd name="connsiteY36" fmla="*/ 78869 h 4275461"/>
                <a:gd name="connsiteX37" fmla="*/ 2632609 w 3619883"/>
                <a:gd name="connsiteY37" fmla="*/ 75338 h 4275461"/>
                <a:gd name="connsiteX38" fmla="*/ 2742291 w 3619883"/>
                <a:gd name="connsiteY38" fmla="*/ 92282 h 4275461"/>
                <a:gd name="connsiteX39" fmla="*/ 2851974 w 3619883"/>
                <a:gd name="connsiteY39" fmla="*/ 109227 h 4275461"/>
                <a:gd name="connsiteX40" fmla="*/ 2907643 w 3619883"/>
                <a:gd name="connsiteY40" fmla="*/ 100020 h 4275461"/>
                <a:gd name="connsiteX41" fmla="*/ 2944022 w 3619883"/>
                <a:gd name="connsiteY41" fmla="*/ 30853 h 4275461"/>
                <a:gd name="connsiteX42" fmla="*/ 3022289 w 3619883"/>
                <a:gd name="connsiteY42" fmla="*/ 10893 h 4275461"/>
                <a:gd name="connsiteX43" fmla="*/ 3054807 w 3619883"/>
                <a:gd name="connsiteY43" fmla="*/ 24226 h 4275461"/>
                <a:gd name="connsiteX44" fmla="*/ 3141892 w 3619883"/>
                <a:gd name="connsiteY44" fmla="*/ 51925 h 4275461"/>
                <a:gd name="connsiteX45" fmla="*/ 3185711 w 3619883"/>
                <a:gd name="connsiteY45" fmla="*/ 59881 h 4275461"/>
                <a:gd name="connsiteX46" fmla="*/ 3219056 w 3619883"/>
                <a:gd name="connsiteY46" fmla="*/ 55536 h 4275461"/>
                <a:gd name="connsiteX47" fmla="*/ 3263425 w 3619883"/>
                <a:gd name="connsiteY47" fmla="*/ 51706 h 4275461"/>
                <a:gd name="connsiteX48" fmla="*/ 3296219 w 3619883"/>
                <a:gd name="connsiteY48" fmla="*/ 59147 h 4275461"/>
                <a:gd name="connsiteX49" fmla="*/ 3319094 w 3619883"/>
                <a:gd name="connsiteY49" fmla="*/ 42500 h 4275461"/>
                <a:gd name="connsiteX50" fmla="*/ 3420511 w 3619883"/>
                <a:gd name="connsiteY50" fmla="*/ 0 h 4275461"/>
                <a:gd name="connsiteX51" fmla="*/ 3453305 w 3619883"/>
                <a:gd name="connsiteY51" fmla="*/ 7440 h 4275461"/>
                <a:gd name="connsiteX52" fmla="*/ 3496571 w 3619883"/>
                <a:gd name="connsiteY52" fmla="*/ 27182 h 4275461"/>
                <a:gd name="connsiteX53" fmla="*/ 3602117 w 3619883"/>
                <a:gd name="connsiteY53" fmla="*/ 132521 h 4275461"/>
                <a:gd name="connsiteX54" fmla="*/ 3619883 w 3619883"/>
                <a:gd name="connsiteY54" fmla="*/ 140049 h 4275461"/>
                <a:gd name="connsiteX55" fmla="*/ 3619883 w 3619883"/>
                <a:gd name="connsiteY55" fmla="*/ 755612 h 4275461"/>
                <a:gd name="connsiteX0" fmla="*/ 3619883 w 3619883"/>
                <a:gd name="connsiteY0" fmla="*/ 755612 h 4275461"/>
                <a:gd name="connsiteX1" fmla="*/ 0 w 3619883"/>
                <a:gd name="connsiteY1" fmla="*/ 4275461 h 4275461"/>
                <a:gd name="connsiteX2" fmla="*/ 0 w 3619883"/>
                <a:gd name="connsiteY2" fmla="*/ 42229 h 4275461"/>
                <a:gd name="connsiteX3" fmla="*/ 42464 w 3619883"/>
                <a:gd name="connsiteY3" fmla="*/ 40518 h 4275461"/>
                <a:gd name="connsiteX4" fmla="*/ 137733 w 3619883"/>
                <a:gd name="connsiteY4" fmla="*/ 35355 h 4275461"/>
                <a:gd name="connsiteX5" fmla="*/ 270565 w 3619883"/>
                <a:gd name="connsiteY5" fmla="*/ 29759 h 4275461"/>
                <a:gd name="connsiteX6" fmla="*/ 479734 w 3619883"/>
                <a:gd name="connsiteY6" fmla="*/ 45455 h 4275461"/>
                <a:gd name="connsiteX7" fmla="*/ 524103 w 3619883"/>
                <a:gd name="connsiteY7" fmla="*/ 41625 h 4275461"/>
                <a:gd name="connsiteX8" fmla="*/ 624416 w 3619883"/>
                <a:gd name="connsiteY8" fmla="*/ 22696 h 4275461"/>
                <a:gd name="connsiteX9" fmla="*/ 657762 w 3619883"/>
                <a:gd name="connsiteY9" fmla="*/ 18351 h 4275461"/>
                <a:gd name="connsiteX10" fmla="*/ 690557 w 3619883"/>
                <a:gd name="connsiteY10" fmla="*/ 25792 h 4275461"/>
                <a:gd name="connsiteX11" fmla="*/ 745123 w 3619883"/>
                <a:gd name="connsiteY11" fmla="*/ 40157 h 4275461"/>
                <a:gd name="connsiteX12" fmla="*/ 789493 w 3619883"/>
                <a:gd name="connsiteY12" fmla="*/ 36327 h 4275461"/>
                <a:gd name="connsiteX13" fmla="*/ 854255 w 3619883"/>
                <a:gd name="connsiteY13" fmla="*/ 68887 h 4275461"/>
                <a:gd name="connsiteX14" fmla="*/ 897520 w 3619883"/>
                <a:gd name="connsiteY14" fmla="*/ 88629 h 4275461"/>
                <a:gd name="connsiteX15" fmla="*/ 940510 w 3619883"/>
                <a:gd name="connsiteY15" fmla="*/ 114265 h 4275461"/>
                <a:gd name="connsiteX16" fmla="*/ 1082712 w 3619883"/>
                <a:gd name="connsiteY16" fmla="*/ 144543 h 4275461"/>
                <a:gd name="connsiteX17" fmla="*/ 1205348 w 3619883"/>
                <a:gd name="connsiteY17" fmla="*/ 120753 h 4275461"/>
                <a:gd name="connsiteX18" fmla="*/ 1271764 w 3619883"/>
                <a:gd name="connsiteY18" fmla="*/ 117956 h 4275461"/>
                <a:gd name="connsiteX19" fmla="*/ 1315583 w 3619883"/>
                <a:gd name="connsiteY19" fmla="*/ 125912 h 4275461"/>
                <a:gd name="connsiteX20" fmla="*/ 1359125 w 3619883"/>
                <a:gd name="connsiteY20" fmla="*/ 139761 h 4275461"/>
                <a:gd name="connsiteX21" fmla="*/ 1391919 w 3619883"/>
                <a:gd name="connsiteY21" fmla="*/ 147202 h 4275461"/>
                <a:gd name="connsiteX22" fmla="*/ 1436563 w 3619883"/>
                <a:gd name="connsiteY22" fmla="*/ 137480 h 4275461"/>
                <a:gd name="connsiteX23" fmla="*/ 1471566 w 3619883"/>
                <a:gd name="connsiteY23" fmla="*/ 97777 h 4275461"/>
                <a:gd name="connsiteX24" fmla="*/ 1505739 w 3619883"/>
                <a:gd name="connsiteY24" fmla="*/ 75753 h 4275461"/>
                <a:gd name="connsiteX25" fmla="*/ 1590891 w 3619883"/>
                <a:gd name="connsiteY25" fmla="*/ 144702 h 4275461"/>
                <a:gd name="connsiteX26" fmla="*/ 1625616 w 3619883"/>
                <a:gd name="connsiteY26" fmla="*/ 110893 h 4275461"/>
                <a:gd name="connsiteX27" fmla="*/ 1658964 w 3619883"/>
                <a:gd name="connsiteY27" fmla="*/ 106547 h 4275461"/>
                <a:gd name="connsiteX28" fmla="*/ 1746598 w 3619883"/>
                <a:gd name="connsiteY28" fmla="*/ 122460 h 4275461"/>
                <a:gd name="connsiteX29" fmla="*/ 1811913 w 3619883"/>
                <a:gd name="connsiteY29" fmla="*/ 143234 h 4275461"/>
                <a:gd name="connsiteX30" fmla="*/ 1856557 w 3619883"/>
                <a:gd name="connsiteY30" fmla="*/ 133511 h 4275461"/>
                <a:gd name="connsiteX31" fmla="*/ 2066003 w 3619883"/>
                <a:gd name="connsiteY31" fmla="*/ 143313 h 4275461"/>
                <a:gd name="connsiteX32" fmla="*/ 2177615 w 3619883"/>
                <a:gd name="connsiteY32" fmla="*/ 119007 h 4275461"/>
                <a:gd name="connsiteX33" fmla="*/ 2255883 w 3619883"/>
                <a:gd name="connsiteY33" fmla="*/ 99047 h 4275461"/>
                <a:gd name="connsiteX34" fmla="*/ 2344622 w 3619883"/>
                <a:gd name="connsiteY34" fmla="*/ 91388 h 4275461"/>
                <a:gd name="connsiteX35" fmla="*/ 2455682 w 3619883"/>
                <a:gd name="connsiteY35" fmla="*/ 78869 h 4275461"/>
                <a:gd name="connsiteX36" fmla="*/ 2632609 w 3619883"/>
                <a:gd name="connsiteY36" fmla="*/ 75338 h 4275461"/>
                <a:gd name="connsiteX37" fmla="*/ 2742291 w 3619883"/>
                <a:gd name="connsiteY37" fmla="*/ 92282 h 4275461"/>
                <a:gd name="connsiteX38" fmla="*/ 2851974 w 3619883"/>
                <a:gd name="connsiteY38" fmla="*/ 109227 h 4275461"/>
                <a:gd name="connsiteX39" fmla="*/ 2907643 w 3619883"/>
                <a:gd name="connsiteY39" fmla="*/ 100020 h 4275461"/>
                <a:gd name="connsiteX40" fmla="*/ 2944022 w 3619883"/>
                <a:gd name="connsiteY40" fmla="*/ 30853 h 4275461"/>
                <a:gd name="connsiteX41" fmla="*/ 3022289 w 3619883"/>
                <a:gd name="connsiteY41" fmla="*/ 10893 h 4275461"/>
                <a:gd name="connsiteX42" fmla="*/ 3054807 w 3619883"/>
                <a:gd name="connsiteY42" fmla="*/ 24226 h 4275461"/>
                <a:gd name="connsiteX43" fmla="*/ 3141892 w 3619883"/>
                <a:gd name="connsiteY43" fmla="*/ 51925 h 4275461"/>
                <a:gd name="connsiteX44" fmla="*/ 3185711 w 3619883"/>
                <a:gd name="connsiteY44" fmla="*/ 59881 h 4275461"/>
                <a:gd name="connsiteX45" fmla="*/ 3219056 w 3619883"/>
                <a:gd name="connsiteY45" fmla="*/ 55536 h 4275461"/>
                <a:gd name="connsiteX46" fmla="*/ 3263425 w 3619883"/>
                <a:gd name="connsiteY46" fmla="*/ 51706 h 4275461"/>
                <a:gd name="connsiteX47" fmla="*/ 3296219 w 3619883"/>
                <a:gd name="connsiteY47" fmla="*/ 59147 h 4275461"/>
                <a:gd name="connsiteX48" fmla="*/ 3319094 w 3619883"/>
                <a:gd name="connsiteY48" fmla="*/ 42500 h 4275461"/>
                <a:gd name="connsiteX49" fmla="*/ 3420511 w 3619883"/>
                <a:gd name="connsiteY49" fmla="*/ 0 h 4275461"/>
                <a:gd name="connsiteX50" fmla="*/ 3453305 w 3619883"/>
                <a:gd name="connsiteY50" fmla="*/ 7440 h 4275461"/>
                <a:gd name="connsiteX51" fmla="*/ 3496571 w 3619883"/>
                <a:gd name="connsiteY51" fmla="*/ 27182 h 4275461"/>
                <a:gd name="connsiteX52" fmla="*/ 3602117 w 3619883"/>
                <a:gd name="connsiteY52" fmla="*/ 132521 h 4275461"/>
                <a:gd name="connsiteX53" fmla="*/ 3619883 w 3619883"/>
                <a:gd name="connsiteY53" fmla="*/ 140049 h 4275461"/>
                <a:gd name="connsiteX54" fmla="*/ 3619883 w 3619883"/>
                <a:gd name="connsiteY54" fmla="*/ 755612 h 4275461"/>
                <a:gd name="connsiteX0" fmla="*/ 3619883 w 3619883"/>
                <a:gd name="connsiteY0" fmla="*/ 755612 h 755612"/>
                <a:gd name="connsiteX1" fmla="*/ 21113 w 3619883"/>
                <a:gd name="connsiteY1" fmla="*/ 580168 h 755612"/>
                <a:gd name="connsiteX2" fmla="*/ 0 w 3619883"/>
                <a:gd name="connsiteY2" fmla="*/ 42229 h 755612"/>
                <a:gd name="connsiteX3" fmla="*/ 42464 w 3619883"/>
                <a:gd name="connsiteY3" fmla="*/ 40518 h 755612"/>
                <a:gd name="connsiteX4" fmla="*/ 137733 w 3619883"/>
                <a:gd name="connsiteY4" fmla="*/ 35355 h 755612"/>
                <a:gd name="connsiteX5" fmla="*/ 270565 w 3619883"/>
                <a:gd name="connsiteY5" fmla="*/ 29759 h 755612"/>
                <a:gd name="connsiteX6" fmla="*/ 479734 w 3619883"/>
                <a:gd name="connsiteY6" fmla="*/ 45455 h 755612"/>
                <a:gd name="connsiteX7" fmla="*/ 524103 w 3619883"/>
                <a:gd name="connsiteY7" fmla="*/ 41625 h 755612"/>
                <a:gd name="connsiteX8" fmla="*/ 624416 w 3619883"/>
                <a:gd name="connsiteY8" fmla="*/ 22696 h 755612"/>
                <a:gd name="connsiteX9" fmla="*/ 657762 w 3619883"/>
                <a:gd name="connsiteY9" fmla="*/ 18351 h 755612"/>
                <a:gd name="connsiteX10" fmla="*/ 690557 w 3619883"/>
                <a:gd name="connsiteY10" fmla="*/ 25792 h 755612"/>
                <a:gd name="connsiteX11" fmla="*/ 745123 w 3619883"/>
                <a:gd name="connsiteY11" fmla="*/ 40157 h 755612"/>
                <a:gd name="connsiteX12" fmla="*/ 789493 w 3619883"/>
                <a:gd name="connsiteY12" fmla="*/ 36327 h 755612"/>
                <a:gd name="connsiteX13" fmla="*/ 854255 w 3619883"/>
                <a:gd name="connsiteY13" fmla="*/ 68887 h 755612"/>
                <a:gd name="connsiteX14" fmla="*/ 897520 w 3619883"/>
                <a:gd name="connsiteY14" fmla="*/ 88629 h 755612"/>
                <a:gd name="connsiteX15" fmla="*/ 940510 w 3619883"/>
                <a:gd name="connsiteY15" fmla="*/ 114265 h 755612"/>
                <a:gd name="connsiteX16" fmla="*/ 1082712 w 3619883"/>
                <a:gd name="connsiteY16" fmla="*/ 144543 h 755612"/>
                <a:gd name="connsiteX17" fmla="*/ 1205348 w 3619883"/>
                <a:gd name="connsiteY17" fmla="*/ 120753 h 755612"/>
                <a:gd name="connsiteX18" fmla="*/ 1271764 w 3619883"/>
                <a:gd name="connsiteY18" fmla="*/ 117956 h 755612"/>
                <a:gd name="connsiteX19" fmla="*/ 1315583 w 3619883"/>
                <a:gd name="connsiteY19" fmla="*/ 125912 h 755612"/>
                <a:gd name="connsiteX20" fmla="*/ 1359125 w 3619883"/>
                <a:gd name="connsiteY20" fmla="*/ 139761 h 755612"/>
                <a:gd name="connsiteX21" fmla="*/ 1391919 w 3619883"/>
                <a:gd name="connsiteY21" fmla="*/ 147202 h 755612"/>
                <a:gd name="connsiteX22" fmla="*/ 1436563 w 3619883"/>
                <a:gd name="connsiteY22" fmla="*/ 137480 h 755612"/>
                <a:gd name="connsiteX23" fmla="*/ 1471566 w 3619883"/>
                <a:gd name="connsiteY23" fmla="*/ 97777 h 755612"/>
                <a:gd name="connsiteX24" fmla="*/ 1505739 w 3619883"/>
                <a:gd name="connsiteY24" fmla="*/ 75753 h 755612"/>
                <a:gd name="connsiteX25" fmla="*/ 1590891 w 3619883"/>
                <a:gd name="connsiteY25" fmla="*/ 144702 h 755612"/>
                <a:gd name="connsiteX26" fmla="*/ 1625616 w 3619883"/>
                <a:gd name="connsiteY26" fmla="*/ 110893 h 755612"/>
                <a:gd name="connsiteX27" fmla="*/ 1658964 w 3619883"/>
                <a:gd name="connsiteY27" fmla="*/ 106547 h 755612"/>
                <a:gd name="connsiteX28" fmla="*/ 1746598 w 3619883"/>
                <a:gd name="connsiteY28" fmla="*/ 122460 h 755612"/>
                <a:gd name="connsiteX29" fmla="*/ 1811913 w 3619883"/>
                <a:gd name="connsiteY29" fmla="*/ 143234 h 755612"/>
                <a:gd name="connsiteX30" fmla="*/ 1856557 w 3619883"/>
                <a:gd name="connsiteY30" fmla="*/ 133511 h 755612"/>
                <a:gd name="connsiteX31" fmla="*/ 2066003 w 3619883"/>
                <a:gd name="connsiteY31" fmla="*/ 143313 h 755612"/>
                <a:gd name="connsiteX32" fmla="*/ 2177615 w 3619883"/>
                <a:gd name="connsiteY32" fmla="*/ 119007 h 755612"/>
                <a:gd name="connsiteX33" fmla="*/ 2255883 w 3619883"/>
                <a:gd name="connsiteY33" fmla="*/ 99047 h 755612"/>
                <a:gd name="connsiteX34" fmla="*/ 2344622 w 3619883"/>
                <a:gd name="connsiteY34" fmla="*/ 91388 h 755612"/>
                <a:gd name="connsiteX35" fmla="*/ 2455682 w 3619883"/>
                <a:gd name="connsiteY35" fmla="*/ 78869 h 755612"/>
                <a:gd name="connsiteX36" fmla="*/ 2632609 w 3619883"/>
                <a:gd name="connsiteY36" fmla="*/ 75338 h 755612"/>
                <a:gd name="connsiteX37" fmla="*/ 2742291 w 3619883"/>
                <a:gd name="connsiteY37" fmla="*/ 92282 h 755612"/>
                <a:gd name="connsiteX38" fmla="*/ 2851974 w 3619883"/>
                <a:gd name="connsiteY38" fmla="*/ 109227 h 755612"/>
                <a:gd name="connsiteX39" fmla="*/ 2907643 w 3619883"/>
                <a:gd name="connsiteY39" fmla="*/ 100020 h 755612"/>
                <a:gd name="connsiteX40" fmla="*/ 2944022 w 3619883"/>
                <a:gd name="connsiteY40" fmla="*/ 30853 h 755612"/>
                <a:gd name="connsiteX41" fmla="*/ 3022289 w 3619883"/>
                <a:gd name="connsiteY41" fmla="*/ 10893 h 755612"/>
                <a:gd name="connsiteX42" fmla="*/ 3054807 w 3619883"/>
                <a:gd name="connsiteY42" fmla="*/ 24226 h 755612"/>
                <a:gd name="connsiteX43" fmla="*/ 3141892 w 3619883"/>
                <a:gd name="connsiteY43" fmla="*/ 51925 h 755612"/>
                <a:gd name="connsiteX44" fmla="*/ 3185711 w 3619883"/>
                <a:gd name="connsiteY44" fmla="*/ 59881 h 755612"/>
                <a:gd name="connsiteX45" fmla="*/ 3219056 w 3619883"/>
                <a:gd name="connsiteY45" fmla="*/ 55536 h 755612"/>
                <a:gd name="connsiteX46" fmla="*/ 3263425 w 3619883"/>
                <a:gd name="connsiteY46" fmla="*/ 51706 h 755612"/>
                <a:gd name="connsiteX47" fmla="*/ 3296219 w 3619883"/>
                <a:gd name="connsiteY47" fmla="*/ 59147 h 755612"/>
                <a:gd name="connsiteX48" fmla="*/ 3319094 w 3619883"/>
                <a:gd name="connsiteY48" fmla="*/ 42500 h 755612"/>
                <a:gd name="connsiteX49" fmla="*/ 3420511 w 3619883"/>
                <a:gd name="connsiteY49" fmla="*/ 0 h 755612"/>
                <a:gd name="connsiteX50" fmla="*/ 3453305 w 3619883"/>
                <a:gd name="connsiteY50" fmla="*/ 7440 h 755612"/>
                <a:gd name="connsiteX51" fmla="*/ 3496571 w 3619883"/>
                <a:gd name="connsiteY51" fmla="*/ 27182 h 755612"/>
                <a:gd name="connsiteX52" fmla="*/ 3602117 w 3619883"/>
                <a:gd name="connsiteY52" fmla="*/ 132521 h 755612"/>
                <a:gd name="connsiteX53" fmla="*/ 3619883 w 3619883"/>
                <a:gd name="connsiteY53" fmla="*/ 140049 h 755612"/>
                <a:gd name="connsiteX54" fmla="*/ 3619883 w 3619883"/>
                <a:gd name="connsiteY54" fmla="*/ 755612 h 755612"/>
                <a:gd name="connsiteX0" fmla="*/ 3619883 w 3619883"/>
                <a:gd name="connsiteY0" fmla="*/ 755612 h 766576"/>
                <a:gd name="connsiteX1" fmla="*/ 4223 w 3619883"/>
                <a:gd name="connsiteY1" fmla="*/ 766576 h 766576"/>
                <a:gd name="connsiteX2" fmla="*/ 0 w 3619883"/>
                <a:gd name="connsiteY2" fmla="*/ 42229 h 766576"/>
                <a:gd name="connsiteX3" fmla="*/ 42464 w 3619883"/>
                <a:gd name="connsiteY3" fmla="*/ 40518 h 766576"/>
                <a:gd name="connsiteX4" fmla="*/ 137733 w 3619883"/>
                <a:gd name="connsiteY4" fmla="*/ 35355 h 766576"/>
                <a:gd name="connsiteX5" fmla="*/ 270565 w 3619883"/>
                <a:gd name="connsiteY5" fmla="*/ 29759 h 766576"/>
                <a:gd name="connsiteX6" fmla="*/ 479734 w 3619883"/>
                <a:gd name="connsiteY6" fmla="*/ 45455 h 766576"/>
                <a:gd name="connsiteX7" fmla="*/ 524103 w 3619883"/>
                <a:gd name="connsiteY7" fmla="*/ 41625 h 766576"/>
                <a:gd name="connsiteX8" fmla="*/ 624416 w 3619883"/>
                <a:gd name="connsiteY8" fmla="*/ 22696 h 766576"/>
                <a:gd name="connsiteX9" fmla="*/ 657762 w 3619883"/>
                <a:gd name="connsiteY9" fmla="*/ 18351 h 766576"/>
                <a:gd name="connsiteX10" fmla="*/ 690557 w 3619883"/>
                <a:gd name="connsiteY10" fmla="*/ 25792 h 766576"/>
                <a:gd name="connsiteX11" fmla="*/ 745123 w 3619883"/>
                <a:gd name="connsiteY11" fmla="*/ 40157 h 766576"/>
                <a:gd name="connsiteX12" fmla="*/ 789493 w 3619883"/>
                <a:gd name="connsiteY12" fmla="*/ 36327 h 766576"/>
                <a:gd name="connsiteX13" fmla="*/ 854255 w 3619883"/>
                <a:gd name="connsiteY13" fmla="*/ 68887 h 766576"/>
                <a:gd name="connsiteX14" fmla="*/ 897520 w 3619883"/>
                <a:gd name="connsiteY14" fmla="*/ 88629 h 766576"/>
                <a:gd name="connsiteX15" fmla="*/ 940510 w 3619883"/>
                <a:gd name="connsiteY15" fmla="*/ 114265 h 766576"/>
                <a:gd name="connsiteX16" fmla="*/ 1082712 w 3619883"/>
                <a:gd name="connsiteY16" fmla="*/ 144543 h 766576"/>
                <a:gd name="connsiteX17" fmla="*/ 1205348 w 3619883"/>
                <a:gd name="connsiteY17" fmla="*/ 120753 h 766576"/>
                <a:gd name="connsiteX18" fmla="*/ 1271764 w 3619883"/>
                <a:gd name="connsiteY18" fmla="*/ 117956 h 766576"/>
                <a:gd name="connsiteX19" fmla="*/ 1315583 w 3619883"/>
                <a:gd name="connsiteY19" fmla="*/ 125912 h 766576"/>
                <a:gd name="connsiteX20" fmla="*/ 1359125 w 3619883"/>
                <a:gd name="connsiteY20" fmla="*/ 139761 h 766576"/>
                <a:gd name="connsiteX21" fmla="*/ 1391919 w 3619883"/>
                <a:gd name="connsiteY21" fmla="*/ 147202 h 766576"/>
                <a:gd name="connsiteX22" fmla="*/ 1436563 w 3619883"/>
                <a:gd name="connsiteY22" fmla="*/ 137480 h 766576"/>
                <a:gd name="connsiteX23" fmla="*/ 1471566 w 3619883"/>
                <a:gd name="connsiteY23" fmla="*/ 97777 h 766576"/>
                <a:gd name="connsiteX24" fmla="*/ 1505739 w 3619883"/>
                <a:gd name="connsiteY24" fmla="*/ 75753 h 766576"/>
                <a:gd name="connsiteX25" fmla="*/ 1590891 w 3619883"/>
                <a:gd name="connsiteY25" fmla="*/ 144702 h 766576"/>
                <a:gd name="connsiteX26" fmla="*/ 1625616 w 3619883"/>
                <a:gd name="connsiteY26" fmla="*/ 110893 h 766576"/>
                <a:gd name="connsiteX27" fmla="*/ 1658964 w 3619883"/>
                <a:gd name="connsiteY27" fmla="*/ 106547 h 766576"/>
                <a:gd name="connsiteX28" fmla="*/ 1746598 w 3619883"/>
                <a:gd name="connsiteY28" fmla="*/ 122460 h 766576"/>
                <a:gd name="connsiteX29" fmla="*/ 1811913 w 3619883"/>
                <a:gd name="connsiteY29" fmla="*/ 143234 h 766576"/>
                <a:gd name="connsiteX30" fmla="*/ 1856557 w 3619883"/>
                <a:gd name="connsiteY30" fmla="*/ 133511 h 766576"/>
                <a:gd name="connsiteX31" fmla="*/ 2066003 w 3619883"/>
                <a:gd name="connsiteY31" fmla="*/ 143313 h 766576"/>
                <a:gd name="connsiteX32" fmla="*/ 2177615 w 3619883"/>
                <a:gd name="connsiteY32" fmla="*/ 119007 h 766576"/>
                <a:gd name="connsiteX33" fmla="*/ 2255883 w 3619883"/>
                <a:gd name="connsiteY33" fmla="*/ 99047 h 766576"/>
                <a:gd name="connsiteX34" fmla="*/ 2344622 w 3619883"/>
                <a:gd name="connsiteY34" fmla="*/ 91388 h 766576"/>
                <a:gd name="connsiteX35" fmla="*/ 2455682 w 3619883"/>
                <a:gd name="connsiteY35" fmla="*/ 78869 h 766576"/>
                <a:gd name="connsiteX36" fmla="*/ 2632609 w 3619883"/>
                <a:gd name="connsiteY36" fmla="*/ 75338 h 766576"/>
                <a:gd name="connsiteX37" fmla="*/ 2742291 w 3619883"/>
                <a:gd name="connsiteY37" fmla="*/ 92282 h 766576"/>
                <a:gd name="connsiteX38" fmla="*/ 2851974 w 3619883"/>
                <a:gd name="connsiteY38" fmla="*/ 109227 h 766576"/>
                <a:gd name="connsiteX39" fmla="*/ 2907643 w 3619883"/>
                <a:gd name="connsiteY39" fmla="*/ 100020 h 766576"/>
                <a:gd name="connsiteX40" fmla="*/ 2944022 w 3619883"/>
                <a:gd name="connsiteY40" fmla="*/ 30853 h 766576"/>
                <a:gd name="connsiteX41" fmla="*/ 3022289 w 3619883"/>
                <a:gd name="connsiteY41" fmla="*/ 10893 h 766576"/>
                <a:gd name="connsiteX42" fmla="*/ 3054807 w 3619883"/>
                <a:gd name="connsiteY42" fmla="*/ 24226 h 766576"/>
                <a:gd name="connsiteX43" fmla="*/ 3141892 w 3619883"/>
                <a:gd name="connsiteY43" fmla="*/ 51925 h 766576"/>
                <a:gd name="connsiteX44" fmla="*/ 3185711 w 3619883"/>
                <a:gd name="connsiteY44" fmla="*/ 59881 h 766576"/>
                <a:gd name="connsiteX45" fmla="*/ 3219056 w 3619883"/>
                <a:gd name="connsiteY45" fmla="*/ 55536 h 766576"/>
                <a:gd name="connsiteX46" fmla="*/ 3263425 w 3619883"/>
                <a:gd name="connsiteY46" fmla="*/ 51706 h 766576"/>
                <a:gd name="connsiteX47" fmla="*/ 3296219 w 3619883"/>
                <a:gd name="connsiteY47" fmla="*/ 59147 h 766576"/>
                <a:gd name="connsiteX48" fmla="*/ 3319094 w 3619883"/>
                <a:gd name="connsiteY48" fmla="*/ 42500 h 766576"/>
                <a:gd name="connsiteX49" fmla="*/ 3420511 w 3619883"/>
                <a:gd name="connsiteY49" fmla="*/ 0 h 766576"/>
                <a:gd name="connsiteX50" fmla="*/ 3453305 w 3619883"/>
                <a:gd name="connsiteY50" fmla="*/ 7440 h 766576"/>
                <a:gd name="connsiteX51" fmla="*/ 3496571 w 3619883"/>
                <a:gd name="connsiteY51" fmla="*/ 27182 h 766576"/>
                <a:gd name="connsiteX52" fmla="*/ 3602117 w 3619883"/>
                <a:gd name="connsiteY52" fmla="*/ 132521 h 766576"/>
                <a:gd name="connsiteX53" fmla="*/ 3619883 w 3619883"/>
                <a:gd name="connsiteY53" fmla="*/ 140049 h 766576"/>
                <a:gd name="connsiteX54" fmla="*/ 3619883 w 3619883"/>
                <a:gd name="connsiteY54" fmla="*/ 755612 h 766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619883" h="766576" extrusionOk="0">
                  <a:moveTo>
                    <a:pt x="3619883" y="755612"/>
                  </a:moveTo>
                  <a:lnTo>
                    <a:pt x="4223" y="766576"/>
                  </a:lnTo>
                  <a:cubicBezTo>
                    <a:pt x="2815" y="525127"/>
                    <a:pt x="1408" y="283678"/>
                    <a:pt x="0" y="42229"/>
                  </a:cubicBezTo>
                  <a:lnTo>
                    <a:pt x="42464" y="40518"/>
                  </a:lnTo>
                  <a:cubicBezTo>
                    <a:pt x="74971" y="39124"/>
                    <a:pt x="107865" y="37493"/>
                    <a:pt x="137733" y="35355"/>
                  </a:cubicBezTo>
                  <a:cubicBezTo>
                    <a:pt x="190259" y="31594"/>
                    <a:pt x="207620" y="26813"/>
                    <a:pt x="270565" y="29759"/>
                  </a:cubicBezTo>
                  <a:cubicBezTo>
                    <a:pt x="340476" y="33031"/>
                    <a:pt x="410011" y="40222"/>
                    <a:pt x="479734" y="45455"/>
                  </a:cubicBezTo>
                  <a:cubicBezTo>
                    <a:pt x="494525" y="44178"/>
                    <a:pt x="509610" y="43513"/>
                    <a:pt x="524103" y="41625"/>
                  </a:cubicBezTo>
                  <a:cubicBezTo>
                    <a:pt x="601697" y="31514"/>
                    <a:pt x="556443" y="34957"/>
                    <a:pt x="624416" y="22696"/>
                  </a:cubicBezTo>
                  <a:cubicBezTo>
                    <a:pt x="635212" y="20749"/>
                    <a:pt x="646648" y="19799"/>
                    <a:pt x="657762" y="18351"/>
                  </a:cubicBezTo>
                  <a:cubicBezTo>
                    <a:pt x="668693" y="20831"/>
                    <a:pt x="679780" y="23102"/>
                    <a:pt x="690557" y="25792"/>
                  </a:cubicBezTo>
                  <a:cubicBezTo>
                    <a:pt x="708912" y="30373"/>
                    <a:pt x="725511" y="38069"/>
                    <a:pt x="745123" y="40157"/>
                  </a:cubicBezTo>
                  <a:cubicBezTo>
                    <a:pt x="760140" y="41756"/>
                    <a:pt x="774703" y="37604"/>
                    <a:pt x="789493" y="36327"/>
                  </a:cubicBezTo>
                  <a:cubicBezTo>
                    <a:pt x="861365" y="65797"/>
                    <a:pt x="781581" y="31381"/>
                    <a:pt x="854255" y="68887"/>
                  </a:cubicBezTo>
                  <a:cubicBezTo>
                    <a:pt x="867904" y="75932"/>
                    <a:pt x="883997" y="81514"/>
                    <a:pt x="897520" y="88629"/>
                  </a:cubicBezTo>
                  <a:cubicBezTo>
                    <a:pt x="912821" y="96679"/>
                    <a:pt x="924193" y="106820"/>
                    <a:pt x="940510" y="114265"/>
                  </a:cubicBezTo>
                  <a:cubicBezTo>
                    <a:pt x="978926" y="131794"/>
                    <a:pt x="1040358" y="137490"/>
                    <a:pt x="1082712" y="144543"/>
                  </a:cubicBezTo>
                  <a:cubicBezTo>
                    <a:pt x="1118214" y="136811"/>
                    <a:pt x="1170817" y="124786"/>
                    <a:pt x="1205348" y="120753"/>
                  </a:cubicBezTo>
                  <a:cubicBezTo>
                    <a:pt x="1226874" y="118238"/>
                    <a:pt x="1249625" y="118888"/>
                    <a:pt x="1271764" y="117956"/>
                  </a:cubicBezTo>
                  <a:cubicBezTo>
                    <a:pt x="1286371" y="120607"/>
                    <a:pt x="1301530" y="122404"/>
                    <a:pt x="1315583" y="125912"/>
                  </a:cubicBezTo>
                  <a:cubicBezTo>
                    <a:pt x="1330825" y="129716"/>
                    <a:pt x="1344183" y="135594"/>
                    <a:pt x="1359125" y="139761"/>
                  </a:cubicBezTo>
                  <a:cubicBezTo>
                    <a:pt x="1369691" y="142709"/>
                    <a:pt x="1380988" y="144722"/>
                    <a:pt x="1391919" y="147202"/>
                  </a:cubicBezTo>
                  <a:cubicBezTo>
                    <a:pt x="1406801" y="143961"/>
                    <a:pt x="1423676" y="142513"/>
                    <a:pt x="1436563" y="137480"/>
                  </a:cubicBezTo>
                  <a:cubicBezTo>
                    <a:pt x="1471672" y="123768"/>
                    <a:pt x="1451884" y="116940"/>
                    <a:pt x="1471566" y="97777"/>
                  </a:cubicBezTo>
                  <a:cubicBezTo>
                    <a:pt x="1480193" y="89377"/>
                    <a:pt x="1494348" y="83095"/>
                    <a:pt x="1505739" y="75753"/>
                  </a:cubicBezTo>
                  <a:cubicBezTo>
                    <a:pt x="1577183" y="91962"/>
                    <a:pt x="1533597" y="77394"/>
                    <a:pt x="1590891" y="144702"/>
                  </a:cubicBezTo>
                  <a:cubicBezTo>
                    <a:pt x="1598697" y="133398"/>
                    <a:pt x="1605803" y="118291"/>
                    <a:pt x="1625616" y="110893"/>
                  </a:cubicBezTo>
                  <a:cubicBezTo>
                    <a:pt x="1634871" y="107437"/>
                    <a:pt x="1647847" y="107996"/>
                    <a:pt x="1658964" y="106547"/>
                  </a:cubicBezTo>
                  <a:lnTo>
                    <a:pt x="1746598" y="122460"/>
                  </a:lnTo>
                  <a:cubicBezTo>
                    <a:pt x="1784954" y="129898"/>
                    <a:pt x="1777755" y="129229"/>
                    <a:pt x="1811913" y="143234"/>
                  </a:cubicBezTo>
                  <a:cubicBezTo>
                    <a:pt x="1826795" y="139993"/>
                    <a:pt x="1840838" y="135560"/>
                    <a:pt x="1856557" y="133511"/>
                  </a:cubicBezTo>
                  <a:cubicBezTo>
                    <a:pt x="1928018" y="124200"/>
                    <a:pt x="1988968" y="136755"/>
                    <a:pt x="2066003" y="143313"/>
                  </a:cubicBezTo>
                  <a:lnTo>
                    <a:pt x="2177615" y="119007"/>
                  </a:lnTo>
                  <a:cubicBezTo>
                    <a:pt x="2204144" y="112823"/>
                    <a:pt x="2229794" y="105701"/>
                    <a:pt x="2255883" y="99047"/>
                  </a:cubicBezTo>
                  <a:lnTo>
                    <a:pt x="2344622" y="91388"/>
                  </a:lnTo>
                  <a:cubicBezTo>
                    <a:pt x="2381841" y="87629"/>
                    <a:pt x="2417828" y="80978"/>
                    <a:pt x="2455682" y="78869"/>
                  </a:cubicBezTo>
                  <a:cubicBezTo>
                    <a:pt x="2514146" y="75610"/>
                    <a:pt x="2573634" y="76515"/>
                    <a:pt x="2632609" y="75338"/>
                  </a:cubicBezTo>
                  <a:lnTo>
                    <a:pt x="2742291" y="92282"/>
                  </a:lnTo>
                  <a:lnTo>
                    <a:pt x="2851974" y="109227"/>
                  </a:lnTo>
                  <a:cubicBezTo>
                    <a:pt x="2870530" y="106158"/>
                    <a:pt x="2892297" y="106201"/>
                    <a:pt x="2907643" y="100020"/>
                  </a:cubicBezTo>
                  <a:cubicBezTo>
                    <a:pt x="2937923" y="87823"/>
                    <a:pt x="2940565" y="43036"/>
                    <a:pt x="2944022" y="30853"/>
                  </a:cubicBezTo>
                  <a:cubicBezTo>
                    <a:pt x="2970111" y="24199"/>
                    <a:pt x="2993094" y="12639"/>
                    <a:pt x="3022289" y="10893"/>
                  </a:cubicBezTo>
                  <a:cubicBezTo>
                    <a:pt x="3035344" y="10111"/>
                    <a:pt x="3043336" y="20290"/>
                    <a:pt x="3054807" y="24226"/>
                  </a:cubicBezTo>
                  <a:cubicBezTo>
                    <a:pt x="3083266" y="33989"/>
                    <a:pt x="3112862" y="42692"/>
                    <a:pt x="3141892" y="51925"/>
                  </a:cubicBezTo>
                  <a:cubicBezTo>
                    <a:pt x="3156498" y="54577"/>
                    <a:pt x="3173315" y="54799"/>
                    <a:pt x="3185711" y="59881"/>
                  </a:cubicBezTo>
                  <a:cubicBezTo>
                    <a:pt x="3221000" y="74351"/>
                    <a:pt x="3196552" y="98318"/>
                    <a:pt x="3219056" y="55536"/>
                  </a:cubicBezTo>
                  <a:cubicBezTo>
                    <a:pt x="3233847" y="54259"/>
                    <a:pt x="3248275" y="50997"/>
                    <a:pt x="3263425" y="51706"/>
                  </a:cubicBezTo>
                  <a:cubicBezTo>
                    <a:pt x="3275045" y="52250"/>
                    <a:pt x="3285322" y="60949"/>
                    <a:pt x="3296219" y="59147"/>
                  </a:cubicBezTo>
                  <a:cubicBezTo>
                    <a:pt x="3308643" y="57093"/>
                    <a:pt x="3311469" y="48049"/>
                    <a:pt x="3319094" y="42500"/>
                  </a:cubicBezTo>
                  <a:cubicBezTo>
                    <a:pt x="3399611" y="29185"/>
                    <a:pt x="3363375" y="41582"/>
                    <a:pt x="3420511" y="0"/>
                  </a:cubicBezTo>
                  <a:cubicBezTo>
                    <a:pt x="3431442" y="2480"/>
                    <a:pt x="3443361" y="3886"/>
                    <a:pt x="3453305" y="7440"/>
                  </a:cubicBezTo>
                  <a:cubicBezTo>
                    <a:pt x="3469029" y="13059"/>
                    <a:pt x="3483905" y="19630"/>
                    <a:pt x="3496571" y="27182"/>
                  </a:cubicBezTo>
                  <a:cubicBezTo>
                    <a:pt x="3535674" y="50500"/>
                    <a:pt x="3592081" y="121578"/>
                    <a:pt x="3602117" y="132521"/>
                  </a:cubicBezTo>
                  <a:lnTo>
                    <a:pt x="3619883" y="140049"/>
                  </a:lnTo>
                  <a:lnTo>
                    <a:pt x="3619883" y="7556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0" i="0" u="none" strike="noStrike" cap="none" dirty="0"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6" name="Köşeli Çift Ayraç 65"/>
          <p:cNvSpPr/>
          <p:nvPr/>
        </p:nvSpPr>
        <p:spPr>
          <a:xfrm>
            <a:off x="1015356" y="5881012"/>
            <a:ext cx="10932133" cy="819703"/>
          </a:xfrm>
          <a:prstGeom prst="chevron">
            <a:avLst>
              <a:gd name="adj" fmla="val 29282"/>
            </a:avLst>
          </a:prstGeom>
          <a:solidFill>
            <a:srgbClr val="00B0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 smtClean="0">
                <a:solidFill>
                  <a:schemeClr val="tx1"/>
                </a:solidFill>
              </a:rPr>
              <a:t>İstanbul’un fethinin hangi alandaki sebebidir?</a:t>
            </a:r>
            <a:endParaRPr lang="tr-TR" sz="3200" dirty="0">
              <a:solidFill>
                <a:schemeClr val="tx1"/>
              </a:solidFill>
            </a:endParaRPr>
          </a:p>
        </p:txBody>
      </p:sp>
      <p:grpSp>
        <p:nvGrpSpPr>
          <p:cNvPr id="67" name="Grup 66"/>
          <p:cNvGrpSpPr/>
          <p:nvPr/>
        </p:nvGrpSpPr>
        <p:grpSpPr>
          <a:xfrm>
            <a:off x="229234" y="5881013"/>
            <a:ext cx="914437" cy="819703"/>
            <a:chOff x="313837" y="4957280"/>
            <a:chExt cx="914437" cy="819703"/>
          </a:xfrm>
        </p:grpSpPr>
        <p:grpSp>
          <p:nvGrpSpPr>
            <p:cNvPr id="68" name="Grup 67"/>
            <p:cNvGrpSpPr/>
            <p:nvPr/>
          </p:nvGrpSpPr>
          <p:grpSpPr>
            <a:xfrm>
              <a:off x="313837" y="4957280"/>
              <a:ext cx="914437" cy="819703"/>
              <a:chOff x="6709431" y="3270742"/>
              <a:chExt cx="1544353" cy="138436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70" name="Freeform: Shape 25">
                <a:extLst>
                  <a:ext uri="{FF2B5EF4-FFF2-40B4-BE49-F238E27FC236}">
                    <a16:creationId xmlns:a16="http://schemas.microsoft.com/office/drawing/2014/main" id="{D8997A1C-4D91-4899-B440-37E9D934681B}"/>
                  </a:ext>
                </a:extLst>
              </p:cNvPr>
              <p:cNvSpPr/>
              <p:nvPr/>
            </p:nvSpPr>
            <p:spPr>
              <a:xfrm>
                <a:off x="6709431" y="3270742"/>
                <a:ext cx="1544353" cy="1384361"/>
              </a:xfrm>
              <a:custGeom>
                <a:avLst/>
                <a:gdLst>
                  <a:gd name="connsiteX0" fmla="*/ 1021039 w 1544353"/>
                  <a:gd name="connsiteY0" fmla="*/ 1 h 1384361"/>
                  <a:gd name="connsiteX1" fmla="*/ 1231685 w 1544353"/>
                  <a:gd name="connsiteY1" fmla="*/ 119718 h 1384361"/>
                  <a:gd name="connsiteX2" fmla="*/ 1521260 w 1544353"/>
                  <a:gd name="connsiteY2" fmla="*/ 620310 h 1384361"/>
                  <a:gd name="connsiteX3" fmla="*/ 1514405 w 1544353"/>
                  <a:gd name="connsiteY3" fmla="*/ 648892 h 1384361"/>
                  <a:gd name="connsiteX4" fmla="*/ 1485830 w 1544353"/>
                  <a:gd name="connsiteY4" fmla="*/ 641975 h 1384361"/>
                  <a:gd name="connsiteX5" fmla="*/ 1196198 w 1544353"/>
                  <a:gd name="connsiteY5" fmla="*/ 141349 h 1384361"/>
                  <a:gd name="connsiteX6" fmla="*/ 1022261 w 1544353"/>
                  <a:gd name="connsiteY6" fmla="*/ 40927 h 1384361"/>
                  <a:gd name="connsiteX7" fmla="*/ 502551 w 1544353"/>
                  <a:gd name="connsiteY7" fmla="*/ 41738 h 1384361"/>
                  <a:gd name="connsiteX8" fmla="*/ 329249 w 1544353"/>
                  <a:gd name="connsiteY8" fmla="*/ 142866 h 1384361"/>
                  <a:gd name="connsiteX9" fmla="*/ 69549 w 1544353"/>
                  <a:gd name="connsiteY9" fmla="*/ 592679 h 1384361"/>
                  <a:gd name="connsiteX10" fmla="*/ 68621 w 1544353"/>
                  <a:gd name="connsiteY10" fmla="*/ 793326 h 1384361"/>
                  <a:gd name="connsiteX11" fmla="*/ 327774 w 1544353"/>
                  <a:gd name="connsiteY11" fmla="*/ 1243815 h 1384361"/>
                  <a:gd name="connsiteX12" fmla="*/ 501710 w 1544353"/>
                  <a:gd name="connsiteY12" fmla="*/ 1344237 h 1384361"/>
                  <a:gd name="connsiteX13" fmla="*/ 1021421 w 1544353"/>
                  <a:gd name="connsiteY13" fmla="*/ 1343426 h 1384361"/>
                  <a:gd name="connsiteX14" fmla="*/ 1194781 w 1544353"/>
                  <a:gd name="connsiteY14" fmla="*/ 1242332 h 1384361"/>
                  <a:gd name="connsiteX15" fmla="*/ 1454480 w 1544353"/>
                  <a:gd name="connsiteY15" fmla="*/ 792519 h 1384361"/>
                  <a:gd name="connsiteX16" fmla="*/ 1408464 w 1544353"/>
                  <a:gd name="connsiteY16" fmla="*/ 765951 h 1384361"/>
                  <a:gd name="connsiteX17" fmla="*/ 1409152 w 1544353"/>
                  <a:gd name="connsiteY17" fmla="*/ 754868 h 1384361"/>
                  <a:gd name="connsiteX18" fmla="*/ 1513649 w 1544353"/>
                  <a:gd name="connsiteY18" fmla="*/ 709819 h 1384361"/>
                  <a:gd name="connsiteX19" fmla="*/ 1530898 w 1544353"/>
                  <a:gd name="connsiteY19" fmla="*/ 719777 h 1384361"/>
                  <a:gd name="connsiteX20" fmla="*/ 1544191 w 1544353"/>
                  <a:gd name="connsiteY20" fmla="*/ 832833 h 1384361"/>
                  <a:gd name="connsiteX21" fmla="*/ 1534937 w 1544353"/>
                  <a:gd name="connsiteY21" fmla="*/ 838970 h 1384361"/>
                  <a:gd name="connsiteX22" fmla="*/ 1490368 w 1544353"/>
                  <a:gd name="connsiteY22" fmla="*/ 813238 h 1384361"/>
                  <a:gd name="connsiteX23" fmla="*/ 1230668 w 1544353"/>
                  <a:gd name="connsiteY23" fmla="*/ 1263051 h 1384361"/>
                  <a:gd name="connsiteX24" fmla="*/ 1021254 w 1544353"/>
                  <a:gd name="connsiteY24" fmla="*/ 1383550 h 1384361"/>
                  <a:gd name="connsiteX25" fmla="*/ 501543 w 1544353"/>
                  <a:gd name="connsiteY25" fmla="*/ 1384361 h 1384361"/>
                  <a:gd name="connsiteX26" fmla="*/ 291720 w 1544353"/>
                  <a:gd name="connsiteY26" fmla="*/ 1263219 h 1384361"/>
                  <a:gd name="connsiteX27" fmla="*/ 32509 w 1544353"/>
                  <a:gd name="connsiteY27" fmla="*/ 812697 h 1384361"/>
                  <a:gd name="connsiteX28" fmla="*/ 32157 w 1544353"/>
                  <a:gd name="connsiteY28" fmla="*/ 571091 h 1384361"/>
                  <a:gd name="connsiteX29" fmla="*/ 291857 w 1544353"/>
                  <a:gd name="connsiteY29" fmla="*/ 121278 h 1384361"/>
                  <a:gd name="connsiteX30" fmla="*/ 501270 w 1544353"/>
                  <a:gd name="connsiteY30" fmla="*/ 779 h 1384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44353" h="1384361">
                    <a:moveTo>
                      <a:pt x="1021039" y="1"/>
                    </a:moveTo>
                    <a:cubicBezTo>
                      <a:pt x="1107258" y="-21"/>
                      <a:pt x="1187714" y="46431"/>
                      <a:pt x="1231685" y="119718"/>
                    </a:cubicBezTo>
                    <a:lnTo>
                      <a:pt x="1521260" y="620310"/>
                    </a:lnTo>
                    <a:cubicBezTo>
                      <a:pt x="1527381" y="629625"/>
                      <a:pt x="1523659" y="642755"/>
                      <a:pt x="1514405" y="648892"/>
                    </a:cubicBezTo>
                    <a:cubicBezTo>
                      <a:pt x="1505057" y="655057"/>
                      <a:pt x="1491893" y="651256"/>
                      <a:pt x="1485830" y="641975"/>
                    </a:cubicBezTo>
                    <a:lnTo>
                      <a:pt x="1196198" y="141349"/>
                    </a:lnTo>
                    <a:cubicBezTo>
                      <a:pt x="1161242" y="79048"/>
                      <a:pt x="1093694" y="40049"/>
                      <a:pt x="1022261" y="40927"/>
                    </a:cubicBezTo>
                    <a:lnTo>
                      <a:pt x="502551" y="41738"/>
                    </a:lnTo>
                    <a:cubicBezTo>
                      <a:pt x="431176" y="42650"/>
                      <a:pt x="364939" y="81049"/>
                      <a:pt x="329249" y="142866"/>
                    </a:cubicBezTo>
                    <a:lnTo>
                      <a:pt x="69549" y="592679"/>
                    </a:lnTo>
                    <a:cubicBezTo>
                      <a:pt x="33859" y="654496"/>
                      <a:pt x="33723" y="731059"/>
                      <a:pt x="68621" y="793326"/>
                    </a:cubicBezTo>
                    <a:lnTo>
                      <a:pt x="327774" y="1243815"/>
                    </a:lnTo>
                    <a:cubicBezTo>
                      <a:pt x="362729" y="1306116"/>
                      <a:pt x="430278" y="1345116"/>
                      <a:pt x="501710" y="1344237"/>
                    </a:cubicBezTo>
                    <a:lnTo>
                      <a:pt x="1021421" y="1343426"/>
                    </a:lnTo>
                    <a:cubicBezTo>
                      <a:pt x="1092795" y="1342514"/>
                      <a:pt x="1159091" y="1304149"/>
                      <a:pt x="1194781" y="1242332"/>
                    </a:cubicBezTo>
                    <a:lnTo>
                      <a:pt x="1454480" y="792519"/>
                    </a:lnTo>
                    <a:lnTo>
                      <a:pt x="1408464" y="765951"/>
                    </a:lnTo>
                    <a:cubicBezTo>
                      <a:pt x="1404181" y="763478"/>
                      <a:pt x="1403790" y="757471"/>
                      <a:pt x="1409152" y="754868"/>
                    </a:cubicBezTo>
                    <a:lnTo>
                      <a:pt x="1513649" y="709819"/>
                    </a:lnTo>
                    <a:cubicBezTo>
                      <a:pt x="1521317" y="706564"/>
                      <a:pt x="1529941" y="711544"/>
                      <a:pt x="1530898" y="719777"/>
                    </a:cubicBezTo>
                    <a:lnTo>
                      <a:pt x="1544191" y="832833"/>
                    </a:lnTo>
                    <a:cubicBezTo>
                      <a:pt x="1545440" y="837354"/>
                      <a:pt x="1539220" y="841443"/>
                      <a:pt x="1534937" y="838970"/>
                    </a:cubicBezTo>
                    <a:lnTo>
                      <a:pt x="1490368" y="813238"/>
                    </a:lnTo>
                    <a:lnTo>
                      <a:pt x="1230668" y="1263051"/>
                    </a:lnTo>
                    <a:cubicBezTo>
                      <a:pt x="1187539" y="1337752"/>
                      <a:pt x="1107473" y="1383528"/>
                      <a:pt x="1021254" y="1383550"/>
                    </a:cubicBezTo>
                    <a:lnTo>
                      <a:pt x="501543" y="1384361"/>
                    </a:lnTo>
                    <a:cubicBezTo>
                      <a:pt x="415267" y="1384350"/>
                      <a:pt x="334810" y="1337898"/>
                      <a:pt x="291720" y="1263219"/>
                    </a:cubicBezTo>
                    <a:lnTo>
                      <a:pt x="32509" y="812697"/>
                    </a:lnTo>
                    <a:cubicBezTo>
                      <a:pt x="-10581" y="738019"/>
                      <a:pt x="-10971" y="645791"/>
                      <a:pt x="32157" y="571091"/>
                    </a:cubicBezTo>
                    <a:lnTo>
                      <a:pt x="291857" y="121278"/>
                    </a:lnTo>
                    <a:cubicBezTo>
                      <a:pt x="334985" y="46577"/>
                      <a:pt x="415052" y="801"/>
                      <a:pt x="501270" y="77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71" name="Figure">
                <a:extLst>
                  <a:ext uri="{FF2B5EF4-FFF2-40B4-BE49-F238E27FC236}">
                    <a16:creationId xmlns:a16="http://schemas.microsoft.com/office/drawing/2014/main" id="{07AE7F5E-87FC-478B-9756-58EFC44E3C14}"/>
                  </a:ext>
                </a:extLst>
              </p:cNvPr>
              <p:cNvSpPr/>
              <p:nvPr/>
            </p:nvSpPr>
            <p:spPr>
              <a:xfrm>
                <a:off x="6825585" y="3386899"/>
                <a:ext cx="1292649" cy="1146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62" h="21600" extrusionOk="0">
                    <a:moveTo>
                      <a:pt x="6130" y="0"/>
                    </a:moveTo>
                    <a:lnTo>
                      <a:pt x="15332" y="0"/>
                    </a:lnTo>
                    <a:cubicBezTo>
                      <a:pt x="15883" y="0"/>
                      <a:pt x="16379" y="344"/>
                      <a:pt x="16654" y="875"/>
                    </a:cubicBezTo>
                    <a:lnTo>
                      <a:pt x="21255" y="9940"/>
                    </a:lnTo>
                    <a:cubicBezTo>
                      <a:pt x="21531" y="10472"/>
                      <a:pt x="21531" y="11128"/>
                      <a:pt x="21255" y="11660"/>
                    </a:cubicBezTo>
                    <a:lnTo>
                      <a:pt x="16654" y="20725"/>
                    </a:lnTo>
                    <a:cubicBezTo>
                      <a:pt x="16379" y="21256"/>
                      <a:pt x="15883" y="21600"/>
                      <a:pt x="15332" y="21600"/>
                    </a:cubicBezTo>
                    <a:lnTo>
                      <a:pt x="6130" y="21600"/>
                    </a:lnTo>
                    <a:cubicBezTo>
                      <a:pt x="5579" y="21600"/>
                      <a:pt x="5083" y="21256"/>
                      <a:pt x="4808" y="20725"/>
                    </a:cubicBezTo>
                    <a:lnTo>
                      <a:pt x="207" y="11660"/>
                    </a:lnTo>
                    <a:cubicBezTo>
                      <a:pt x="-69" y="11128"/>
                      <a:pt x="-69" y="10472"/>
                      <a:pt x="207" y="9940"/>
                    </a:cubicBezTo>
                    <a:lnTo>
                      <a:pt x="4808" y="875"/>
                    </a:lnTo>
                    <a:cubicBezTo>
                      <a:pt x="5083" y="344"/>
                      <a:pt x="5607" y="0"/>
                      <a:pt x="613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69" name="Başlık 1"/>
            <p:cNvSpPr txBox="1">
              <a:spLocks/>
            </p:cNvSpPr>
            <p:nvPr/>
          </p:nvSpPr>
          <p:spPr>
            <a:xfrm>
              <a:off x="391549" y="5017454"/>
              <a:ext cx="756464" cy="65787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>
              <a:lvl1pPr algn="ctr" defTabSz="457200" rtl="0" eaLnBrk="1" latinLnBrk="0" hangingPunct="1"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r>
                <a:rPr lang="tr-TR" sz="4800" b="1" spc="50" dirty="0">
                  <a:ln w="11430"/>
                  <a:gradFill>
                    <a:gsLst>
                      <a:gs pos="25000">
                        <a:schemeClr val="accent2">
                          <a:satMod val="155000"/>
                        </a:schemeClr>
                      </a:gs>
                      <a:gs pos="100000">
                        <a:schemeClr val="accent2">
                          <a:shade val="45000"/>
                          <a:satMod val="165000"/>
                        </a:schemeClr>
                      </a:gs>
                    </a:gsLst>
                    <a:lin ang="5400000"/>
                  </a:gra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</a:rPr>
                <a:t>?</a:t>
              </a:r>
              <a:endParaRPr lang="en-US" sz="4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endParaRP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33342553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24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8" dur="5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30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6" grpId="0" animBg="1"/>
      <p:bldP spid="66" grpId="1" animBg="1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Resim 1"/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24" b="194"/>
          <a:stretch/>
        </p:blipFill>
        <p:spPr>
          <a:xfrm>
            <a:off x="1015356" y="677360"/>
            <a:ext cx="10287000" cy="6747029"/>
          </a:xfrm>
          <a:prstGeom prst="rect">
            <a:avLst/>
          </a:prstGeom>
        </p:spPr>
      </p:pic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İstanbul’un Fethinin Sebepleri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11" name="Rectangle: Rounded Corners 111">
            <a:hlinkClick r:id="rId6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3" y="-10608"/>
            <a:ext cx="1352811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grpSp>
        <p:nvGrpSpPr>
          <p:cNvPr id="63" name="Grup 62"/>
          <p:cNvGrpSpPr/>
          <p:nvPr/>
        </p:nvGrpSpPr>
        <p:grpSpPr>
          <a:xfrm>
            <a:off x="1116672" y="3568824"/>
            <a:ext cx="9988929" cy="1806292"/>
            <a:chOff x="1437334" y="1203149"/>
            <a:chExt cx="5202502" cy="3156415"/>
          </a:xfrm>
        </p:grpSpPr>
        <p:sp>
          <p:nvSpPr>
            <p:cNvPr id="64" name="Google Shape;835;p38"/>
            <p:cNvSpPr/>
            <p:nvPr/>
          </p:nvSpPr>
          <p:spPr>
            <a:xfrm rot="10800000" flipV="1">
              <a:off x="1437334" y="1203149"/>
              <a:ext cx="5202501" cy="2995987"/>
            </a:xfrm>
            <a:custGeom>
              <a:avLst/>
              <a:gdLst/>
              <a:ahLst/>
              <a:cxnLst/>
              <a:rect l="l" t="t" r="r" b="b"/>
              <a:pathLst>
                <a:path w="3619883" h="4275461" extrusionOk="0">
                  <a:moveTo>
                    <a:pt x="3619883" y="4275461"/>
                  </a:moveTo>
                  <a:lnTo>
                    <a:pt x="3439718" y="4275461"/>
                  </a:lnTo>
                  <a:lnTo>
                    <a:pt x="3382296" y="4128157"/>
                  </a:lnTo>
                  <a:lnTo>
                    <a:pt x="3448683" y="4128157"/>
                  </a:lnTo>
                  <a:lnTo>
                    <a:pt x="3448683" y="3951392"/>
                  </a:lnTo>
                  <a:lnTo>
                    <a:pt x="3270899" y="3951392"/>
                  </a:lnTo>
                  <a:lnTo>
                    <a:pt x="3270899" y="4128157"/>
                  </a:lnTo>
                  <a:lnTo>
                    <a:pt x="3327149" y="4128157"/>
                  </a:lnTo>
                  <a:lnTo>
                    <a:pt x="3269726" y="4275461"/>
                  </a:lnTo>
                  <a:lnTo>
                    <a:pt x="3052674" y="4275461"/>
                  </a:lnTo>
                  <a:lnTo>
                    <a:pt x="3096002" y="4128157"/>
                  </a:lnTo>
                  <a:lnTo>
                    <a:pt x="3137725" y="4128157"/>
                  </a:lnTo>
                  <a:lnTo>
                    <a:pt x="3137725" y="3951392"/>
                  </a:lnTo>
                  <a:lnTo>
                    <a:pt x="2959941" y="3951392"/>
                  </a:lnTo>
                  <a:lnTo>
                    <a:pt x="2959941" y="4128157"/>
                  </a:lnTo>
                  <a:lnTo>
                    <a:pt x="2996846" y="4128157"/>
                  </a:lnTo>
                  <a:lnTo>
                    <a:pt x="3014011" y="4275461"/>
                  </a:lnTo>
                  <a:lnTo>
                    <a:pt x="2761042" y="4275461"/>
                  </a:lnTo>
                  <a:lnTo>
                    <a:pt x="2761042" y="4128157"/>
                  </a:lnTo>
                  <a:lnTo>
                    <a:pt x="2826768" y="4128157"/>
                  </a:lnTo>
                  <a:lnTo>
                    <a:pt x="2826768" y="3951392"/>
                  </a:lnTo>
                  <a:lnTo>
                    <a:pt x="2648983" y="3951392"/>
                  </a:lnTo>
                  <a:lnTo>
                    <a:pt x="2648983" y="4128157"/>
                  </a:lnTo>
                  <a:lnTo>
                    <a:pt x="2690646" y="4128157"/>
                  </a:lnTo>
                  <a:lnTo>
                    <a:pt x="2690646" y="4275461"/>
                  </a:lnTo>
                  <a:lnTo>
                    <a:pt x="2511710" y="4275461"/>
                  </a:lnTo>
                  <a:lnTo>
                    <a:pt x="2454288" y="4128157"/>
                  </a:lnTo>
                  <a:lnTo>
                    <a:pt x="2515810" y="4128157"/>
                  </a:lnTo>
                  <a:lnTo>
                    <a:pt x="2515810" y="3951392"/>
                  </a:lnTo>
                  <a:lnTo>
                    <a:pt x="2338025" y="3951392"/>
                  </a:lnTo>
                  <a:lnTo>
                    <a:pt x="2338025" y="4128157"/>
                  </a:lnTo>
                  <a:lnTo>
                    <a:pt x="2395120" y="4128157"/>
                  </a:lnTo>
                  <a:lnTo>
                    <a:pt x="2337697" y="4275461"/>
                  </a:lnTo>
                  <a:lnTo>
                    <a:pt x="2150155" y="4275461"/>
                  </a:lnTo>
                  <a:lnTo>
                    <a:pt x="2150155" y="4128157"/>
                  </a:lnTo>
                  <a:lnTo>
                    <a:pt x="2204852" y="4128157"/>
                  </a:lnTo>
                  <a:lnTo>
                    <a:pt x="2204852" y="3951392"/>
                  </a:lnTo>
                  <a:lnTo>
                    <a:pt x="2027068" y="3951392"/>
                  </a:lnTo>
                  <a:lnTo>
                    <a:pt x="2027068" y="4128157"/>
                  </a:lnTo>
                  <a:lnTo>
                    <a:pt x="2079759" y="4128157"/>
                  </a:lnTo>
                  <a:lnTo>
                    <a:pt x="2079759" y="4275461"/>
                  </a:lnTo>
                  <a:lnTo>
                    <a:pt x="1824703" y="4275461"/>
                  </a:lnTo>
                  <a:lnTo>
                    <a:pt x="1834468" y="4128157"/>
                  </a:lnTo>
                  <a:lnTo>
                    <a:pt x="1893894" y="4128157"/>
                  </a:lnTo>
                  <a:lnTo>
                    <a:pt x="1893894" y="3951392"/>
                  </a:lnTo>
                  <a:lnTo>
                    <a:pt x="1716110" y="3951392"/>
                  </a:lnTo>
                  <a:lnTo>
                    <a:pt x="1716110" y="4006431"/>
                  </a:lnTo>
                  <a:lnTo>
                    <a:pt x="1703447" y="4007960"/>
                  </a:lnTo>
                  <a:lnTo>
                    <a:pt x="1716110" y="4044284"/>
                  </a:lnTo>
                  <a:lnTo>
                    <a:pt x="1716110" y="4128157"/>
                  </a:lnTo>
                  <a:lnTo>
                    <a:pt x="1745346" y="4128157"/>
                  </a:lnTo>
                  <a:lnTo>
                    <a:pt x="1796694" y="4275461"/>
                  </a:lnTo>
                  <a:lnTo>
                    <a:pt x="1558844" y="4275461"/>
                  </a:lnTo>
                  <a:lnTo>
                    <a:pt x="1517252" y="4128157"/>
                  </a:lnTo>
                  <a:lnTo>
                    <a:pt x="1582936" y="4128157"/>
                  </a:lnTo>
                  <a:lnTo>
                    <a:pt x="1582936" y="3951392"/>
                  </a:lnTo>
                  <a:lnTo>
                    <a:pt x="1405151" y="3951392"/>
                  </a:lnTo>
                  <a:lnTo>
                    <a:pt x="1405151" y="4128157"/>
                  </a:lnTo>
                  <a:lnTo>
                    <a:pt x="1468988" y="4128157"/>
                  </a:lnTo>
                  <a:lnTo>
                    <a:pt x="1427396" y="4275461"/>
                  </a:lnTo>
                  <a:lnTo>
                    <a:pt x="1210751" y="4275461"/>
                  </a:lnTo>
                  <a:lnTo>
                    <a:pt x="1210751" y="4128157"/>
                  </a:lnTo>
                  <a:lnTo>
                    <a:pt x="1271978" y="4128157"/>
                  </a:lnTo>
                  <a:lnTo>
                    <a:pt x="1271978" y="3951392"/>
                  </a:lnTo>
                  <a:lnTo>
                    <a:pt x="1094193" y="3951392"/>
                  </a:lnTo>
                  <a:lnTo>
                    <a:pt x="1094193" y="4128157"/>
                  </a:lnTo>
                  <a:lnTo>
                    <a:pt x="1140354" y="4128157"/>
                  </a:lnTo>
                  <a:lnTo>
                    <a:pt x="1140354" y="4275461"/>
                  </a:lnTo>
                  <a:lnTo>
                    <a:pt x="953807" y="4275461"/>
                  </a:lnTo>
                  <a:lnTo>
                    <a:pt x="912215" y="4128157"/>
                  </a:lnTo>
                  <a:lnTo>
                    <a:pt x="961020" y="4128157"/>
                  </a:lnTo>
                  <a:lnTo>
                    <a:pt x="961020" y="3951392"/>
                  </a:lnTo>
                  <a:lnTo>
                    <a:pt x="783235" y="3951392"/>
                  </a:lnTo>
                  <a:lnTo>
                    <a:pt x="783235" y="4128157"/>
                  </a:lnTo>
                  <a:lnTo>
                    <a:pt x="871024" y="4128157"/>
                  </a:lnTo>
                  <a:lnTo>
                    <a:pt x="829432" y="4275461"/>
                  </a:lnTo>
                  <a:lnTo>
                    <a:pt x="611484" y="4275461"/>
                  </a:lnTo>
                  <a:lnTo>
                    <a:pt x="621247" y="4128157"/>
                  </a:lnTo>
                  <a:lnTo>
                    <a:pt x="650062" y="4128157"/>
                  </a:lnTo>
                  <a:lnTo>
                    <a:pt x="650062" y="3951392"/>
                  </a:lnTo>
                  <a:lnTo>
                    <a:pt x="472277" y="3951392"/>
                  </a:lnTo>
                  <a:lnTo>
                    <a:pt x="472277" y="4128157"/>
                  </a:lnTo>
                  <a:lnTo>
                    <a:pt x="522650" y="4128157"/>
                  </a:lnTo>
                  <a:lnTo>
                    <a:pt x="573998" y="4275461"/>
                  </a:lnTo>
                  <a:lnTo>
                    <a:pt x="336164" y="4275461"/>
                  </a:lnTo>
                  <a:lnTo>
                    <a:pt x="294572" y="4128157"/>
                  </a:lnTo>
                  <a:lnTo>
                    <a:pt x="339106" y="4128157"/>
                  </a:lnTo>
                  <a:lnTo>
                    <a:pt x="339106" y="3951392"/>
                  </a:lnTo>
                  <a:lnTo>
                    <a:pt x="161321" y="3951392"/>
                  </a:lnTo>
                  <a:lnTo>
                    <a:pt x="161321" y="4128157"/>
                  </a:lnTo>
                  <a:lnTo>
                    <a:pt x="230914" y="4128157"/>
                  </a:lnTo>
                  <a:lnTo>
                    <a:pt x="189322" y="4275461"/>
                  </a:lnTo>
                  <a:lnTo>
                    <a:pt x="0" y="4275461"/>
                  </a:lnTo>
                  <a:lnTo>
                    <a:pt x="0" y="42229"/>
                  </a:lnTo>
                  <a:lnTo>
                    <a:pt x="42464" y="40518"/>
                  </a:lnTo>
                  <a:cubicBezTo>
                    <a:pt x="74971" y="39124"/>
                    <a:pt x="107865" y="37493"/>
                    <a:pt x="137733" y="35355"/>
                  </a:cubicBezTo>
                  <a:cubicBezTo>
                    <a:pt x="190259" y="31594"/>
                    <a:pt x="207620" y="26813"/>
                    <a:pt x="270565" y="29759"/>
                  </a:cubicBezTo>
                  <a:cubicBezTo>
                    <a:pt x="340476" y="33031"/>
                    <a:pt x="410011" y="40222"/>
                    <a:pt x="479734" y="45455"/>
                  </a:cubicBezTo>
                  <a:cubicBezTo>
                    <a:pt x="494525" y="44178"/>
                    <a:pt x="509610" y="43513"/>
                    <a:pt x="524103" y="41625"/>
                  </a:cubicBezTo>
                  <a:cubicBezTo>
                    <a:pt x="601697" y="31514"/>
                    <a:pt x="556443" y="34957"/>
                    <a:pt x="624416" y="22696"/>
                  </a:cubicBezTo>
                  <a:cubicBezTo>
                    <a:pt x="635212" y="20749"/>
                    <a:pt x="646648" y="19799"/>
                    <a:pt x="657762" y="18351"/>
                  </a:cubicBezTo>
                  <a:cubicBezTo>
                    <a:pt x="668693" y="20831"/>
                    <a:pt x="679780" y="23102"/>
                    <a:pt x="690557" y="25792"/>
                  </a:cubicBezTo>
                  <a:cubicBezTo>
                    <a:pt x="708912" y="30373"/>
                    <a:pt x="725511" y="38069"/>
                    <a:pt x="745123" y="40157"/>
                  </a:cubicBezTo>
                  <a:cubicBezTo>
                    <a:pt x="760140" y="41756"/>
                    <a:pt x="774703" y="37604"/>
                    <a:pt x="789493" y="36327"/>
                  </a:cubicBezTo>
                  <a:cubicBezTo>
                    <a:pt x="861365" y="65797"/>
                    <a:pt x="781581" y="31381"/>
                    <a:pt x="854255" y="68887"/>
                  </a:cubicBezTo>
                  <a:cubicBezTo>
                    <a:pt x="867904" y="75932"/>
                    <a:pt x="883997" y="81514"/>
                    <a:pt x="897520" y="88629"/>
                  </a:cubicBezTo>
                  <a:cubicBezTo>
                    <a:pt x="912821" y="96679"/>
                    <a:pt x="924193" y="106820"/>
                    <a:pt x="940510" y="114265"/>
                  </a:cubicBezTo>
                  <a:cubicBezTo>
                    <a:pt x="978926" y="131794"/>
                    <a:pt x="1040358" y="137490"/>
                    <a:pt x="1082712" y="144543"/>
                  </a:cubicBezTo>
                  <a:cubicBezTo>
                    <a:pt x="1118214" y="136811"/>
                    <a:pt x="1170817" y="124786"/>
                    <a:pt x="1205348" y="120753"/>
                  </a:cubicBezTo>
                  <a:cubicBezTo>
                    <a:pt x="1226874" y="118238"/>
                    <a:pt x="1249625" y="118888"/>
                    <a:pt x="1271764" y="117956"/>
                  </a:cubicBezTo>
                  <a:cubicBezTo>
                    <a:pt x="1286371" y="120607"/>
                    <a:pt x="1301530" y="122404"/>
                    <a:pt x="1315583" y="125912"/>
                  </a:cubicBezTo>
                  <a:cubicBezTo>
                    <a:pt x="1330825" y="129716"/>
                    <a:pt x="1344183" y="135594"/>
                    <a:pt x="1359125" y="139761"/>
                  </a:cubicBezTo>
                  <a:cubicBezTo>
                    <a:pt x="1369691" y="142709"/>
                    <a:pt x="1380988" y="144722"/>
                    <a:pt x="1391919" y="147202"/>
                  </a:cubicBezTo>
                  <a:cubicBezTo>
                    <a:pt x="1406801" y="143961"/>
                    <a:pt x="1423676" y="142513"/>
                    <a:pt x="1436563" y="137480"/>
                  </a:cubicBezTo>
                  <a:cubicBezTo>
                    <a:pt x="1471672" y="123768"/>
                    <a:pt x="1451884" y="116940"/>
                    <a:pt x="1471566" y="97777"/>
                  </a:cubicBezTo>
                  <a:cubicBezTo>
                    <a:pt x="1480193" y="89377"/>
                    <a:pt x="1494348" y="83095"/>
                    <a:pt x="1505739" y="75753"/>
                  </a:cubicBezTo>
                  <a:cubicBezTo>
                    <a:pt x="1577183" y="91962"/>
                    <a:pt x="1533597" y="77394"/>
                    <a:pt x="1590891" y="144702"/>
                  </a:cubicBezTo>
                  <a:cubicBezTo>
                    <a:pt x="1598697" y="133398"/>
                    <a:pt x="1605803" y="118291"/>
                    <a:pt x="1625616" y="110893"/>
                  </a:cubicBezTo>
                  <a:cubicBezTo>
                    <a:pt x="1634871" y="107437"/>
                    <a:pt x="1647847" y="107996"/>
                    <a:pt x="1658964" y="106547"/>
                  </a:cubicBezTo>
                  <a:cubicBezTo>
                    <a:pt x="1658964" y="106547"/>
                    <a:pt x="1717565" y="116830"/>
                    <a:pt x="1746598" y="122460"/>
                  </a:cubicBezTo>
                  <a:cubicBezTo>
                    <a:pt x="1784954" y="129898"/>
                    <a:pt x="1777755" y="129229"/>
                    <a:pt x="1811913" y="143234"/>
                  </a:cubicBezTo>
                  <a:cubicBezTo>
                    <a:pt x="1826795" y="139993"/>
                    <a:pt x="1840838" y="135560"/>
                    <a:pt x="1856557" y="133511"/>
                  </a:cubicBezTo>
                  <a:cubicBezTo>
                    <a:pt x="1928018" y="124200"/>
                    <a:pt x="1988968" y="136755"/>
                    <a:pt x="2066003" y="143313"/>
                  </a:cubicBezTo>
                  <a:cubicBezTo>
                    <a:pt x="2066003" y="143313"/>
                    <a:pt x="2140825" y="127584"/>
                    <a:pt x="2177615" y="119007"/>
                  </a:cubicBezTo>
                  <a:cubicBezTo>
                    <a:pt x="2204144" y="112823"/>
                    <a:pt x="2229794" y="105701"/>
                    <a:pt x="2255883" y="99047"/>
                  </a:cubicBezTo>
                  <a:cubicBezTo>
                    <a:pt x="2285463" y="96494"/>
                    <a:pt x="2315224" y="94357"/>
                    <a:pt x="2344622" y="91388"/>
                  </a:cubicBezTo>
                  <a:cubicBezTo>
                    <a:pt x="2381841" y="87629"/>
                    <a:pt x="2417828" y="80978"/>
                    <a:pt x="2455682" y="78869"/>
                  </a:cubicBezTo>
                  <a:cubicBezTo>
                    <a:pt x="2514146" y="75610"/>
                    <a:pt x="2573634" y="76515"/>
                    <a:pt x="2632609" y="75338"/>
                  </a:cubicBezTo>
                  <a:lnTo>
                    <a:pt x="2742291" y="92282"/>
                  </a:lnTo>
                  <a:lnTo>
                    <a:pt x="2851974" y="109227"/>
                  </a:lnTo>
                  <a:cubicBezTo>
                    <a:pt x="2870530" y="106158"/>
                    <a:pt x="2892297" y="106201"/>
                    <a:pt x="2907643" y="100020"/>
                  </a:cubicBezTo>
                  <a:cubicBezTo>
                    <a:pt x="2937923" y="87823"/>
                    <a:pt x="2940565" y="43036"/>
                    <a:pt x="2944022" y="30853"/>
                  </a:cubicBezTo>
                  <a:cubicBezTo>
                    <a:pt x="2970111" y="24199"/>
                    <a:pt x="2993094" y="12639"/>
                    <a:pt x="3022289" y="10893"/>
                  </a:cubicBezTo>
                  <a:cubicBezTo>
                    <a:pt x="3035344" y="10111"/>
                    <a:pt x="3043336" y="20290"/>
                    <a:pt x="3054807" y="24226"/>
                  </a:cubicBezTo>
                  <a:cubicBezTo>
                    <a:pt x="3083266" y="33989"/>
                    <a:pt x="3112862" y="42692"/>
                    <a:pt x="3141892" y="51925"/>
                  </a:cubicBezTo>
                  <a:cubicBezTo>
                    <a:pt x="3156498" y="54577"/>
                    <a:pt x="3173315" y="54799"/>
                    <a:pt x="3185711" y="59881"/>
                  </a:cubicBezTo>
                  <a:cubicBezTo>
                    <a:pt x="3221000" y="74351"/>
                    <a:pt x="3196552" y="98318"/>
                    <a:pt x="3219056" y="55536"/>
                  </a:cubicBezTo>
                  <a:cubicBezTo>
                    <a:pt x="3233847" y="54259"/>
                    <a:pt x="3248275" y="50997"/>
                    <a:pt x="3263425" y="51706"/>
                  </a:cubicBezTo>
                  <a:cubicBezTo>
                    <a:pt x="3275045" y="52250"/>
                    <a:pt x="3285322" y="60949"/>
                    <a:pt x="3296219" y="59147"/>
                  </a:cubicBezTo>
                  <a:cubicBezTo>
                    <a:pt x="3308643" y="57093"/>
                    <a:pt x="3311469" y="48049"/>
                    <a:pt x="3319094" y="42500"/>
                  </a:cubicBezTo>
                  <a:cubicBezTo>
                    <a:pt x="3399611" y="29185"/>
                    <a:pt x="3363375" y="41582"/>
                    <a:pt x="3420511" y="0"/>
                  </a:cubicBezTo>
                  <a:cubicBezTo>
                    <a:pt x="3431442" y="2480"/>
                    <a:pt x="3443361" y="3886"/>
                    <a:pt x="3453305" y="7440"/>
                  </a:cubicBezTo>
                  <a:cubicBezTo>
                    <a:pt x="3469029" y="13059"/>
                    <a:pt x="3483905" y="19630"/>
                    <a:pt x="3496571" y="27182"/>
                  </a:cubicBezTo>
                  <a:cubicBezTo>
                    <a:pt x="3535674" y="50500"/>
                    <a:pt x="3592081" y="121578"/>
                    <a:pt x="3602117" y="132521"/>
                  </a:cubicBezTo>
                  <a:lnTo>
                    <a:pt x="3619883" y="14004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>
              <a:outerShdw blurRad="50800" dist="38100" dir="2700000" algn="tl" rotWithShape="0">
                <a:srgbClr val="000000">
                  <a:alpha val="298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lvl="0" algn="ctr"/>
              <a:r>
                <a:rPr lang="tr-TR" sz="2400" dirty="0" smtClean="0"/>
                <a:t>Çin’den başlayıp Avrupa’ya kadar uzanan İpek Yolu’nun bir bölümü Karadeniz üzerinden İstanbul’a oradan da Adalar Denizi üzerinden İtalya’ya gitmekteydi. İstanbul alınırsa bu yolun bir kısmının kontrolü Osmanlı’ya geçecekti</a:t>
              </a:r>
              <a:endParaRPr sz="3200" b="0" i="0" u="none" strike="noStrike" cap="none" dirty="0"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" name="Google Shape;835;p38"/>
            <p:cNvSpPr/>
            <p:nvPr/>
          </p:nvSpPr>
          <p:spPr>
            <a:xfrm flipV="1">
              <a:off x="1437334" y="3933499"/>
              <a:ext cx="5202502" cy="426065"/>
            </a:xfrm>
            <a:custGeom>
              <a:avLst/>
              <a:gdLst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448683 w 3619883"/>
                <a:gd name="connsiteY3" fmla="*/ 4128157 h 4275461"/>
                <a:gd name="connsiteX4" fmla="*/ 3270899 w 3619883"/>
                <a:gd name="connsiteY4" fmla="*/ 3951392 h 4275461"/>
                <a:gd name="connsiteX5" fmla="*/ 3270899 w 3619883"/>
                <a:gd name="connsiteY5" fmla="*/ 4128157 h 4275461"/>
                <a:gd name="connsiteX6" fmla="*/ 3327149 w 3619883"/>
                <a:gd name="connsiteY6" fmla="*/ 4128157 h 4275461"/>
                <a:gd name="connsiteX7" fmla="*/ 3269726 w 3619883"/>
                <a:gd name="connsiteY7" fmla="*/ 4275461 h 4275461"/>
                <a:gd name="connsiteX8" fmla="*/ 3052674 w 3619883"/>
                <a:gd name="connsiteY8" fmla="*/ 4275461 h 4275461"/>
                <a:gd name="connsiteX9" fmla="*/ 3096002 w 3619883"/>
                <a:gd name="connsiteY9" fmla="*/ 4128157 h 4275461"/>
                <a:gd name="connsiteX10" fmla="*/ 3137725 w 3619883"/>
                <a:gd name="connsiteY10" fmla="*/ 4128157 h 4275461"/>
                <a:gd name="connsiteX11" fmla="*/ 3137725 w 3619883"/>
                <a:gd name="connsiteY11" fmla="*/ 3951392 h 4275461"/>
                <a:gd name="connsiteX12" fmla="*/ 2959941 w 3619883"/>
                <a:gd name="connsiteY12" fmla="*/ 3951392 h 4275461"/>
                <a:gd name="connsiteX13" fmla="*/ 2959941 w 3619883"/>
                <a:gd name="connsiteY13" fmla="*/ 4128157 h 4275461"/>
                <a:gd name="connsiteX14" fmla="*/ 2996846 w 3619883"/>
                <a:gd name="connsiteY14" fmla="*/ 4128157 h 4275461"/>
                <a:gd name="connsiteX15" fmla="*/ 3014011 w 3619883"/>
                <a:gd name="connsiteY15" fmla="*/ 4275461 h 4275461"/>
                <a:gd name="connsiteX16" fmla="*/ 2761042 w 3619883"/>
                <a:gd name="connsiteY16" fmla="*/ 4275461 h 4275461"/>
                <a:gd name="connsiteX17" fmla="*/ 2761042 w 3619883"/>
                <a:gd name="connsiteY17" fmla="*/ 4128157 h 4275461"/>
                <a:gd name="connsiteX18" fmla="*/ 2826768 w 3619883"/>
                <a:gd name="connsiteY18" fmla="*/ 4128157 h 4275461"/>
                <a:gd name="connsiteX19" fmla="*/ 2826768 w 3619883"/>
                <a:gd name="connsiteY19" fmla="*/ 3951392 h 4275461"/>
                <a:gd name="connsiteX20" fmla="*/ 2648983 w 3619883"/>
                <a:gd name="connsiteY20" fmla="*/ 3951392 h 4275461"/>
                <a:gd name="connsiteX21" fmla="*/ 2648983 w 3619883"/>
                <a:gd name="connsiteY21" fmla="*/ 4128157 h 4275461"/>
                <a:gd name="connsiteX22" fmla="*/ 2690646 w 3619883"/>
                <a:gd name="connsiteY22" fmla="*/ 4128157 h 4275461"/>
                <a:gd name="connsiteX23" fmla="*/ 2690646 w 3619883"/>
                <a:gd name="connsiteY23" fmla="*/ 4275461 h 4275461"/>
                <a:gd name="connsiteX24" fmla="*/ 2511710 w 3619883"/>
                <a:gd name="connsiteY24" fmla="*/ 4275461 h 4275461"/>
                <a:gd name="connsiteX25" fmla="*/ 2454288 w 3619883"/>
                <a:gd name="connsiteY25" fmla="*/ 4128157 h 4275461"/>
                <a:gd name="connsiteX26" fmla="*/ 2515810 w 3619883"/>
                <a:gd name="connsiteY26" fmla="*/ 4128157 h 4275461"/>
                <a:gd name="connsiteX27" fmla="*/ 2515810 w 3619883"/>
                <a:gd name="connsiteY27" fmla="*/ 3951392 h 4275461"/>
                <a:gd name="connsiteX28" fmla="*/ 2338025 w 3619883"/>
                <a:gd name="connsiteY28" fmla="*/ 3951392 h 4275461"/>
                <a:gd name="connsiteX29" fmla="*/ 2338025 w 3619883"/>
                <a:gd name="connsiteY29" fmla="*/ 4128157 h 4275461"/>
                <a:gd name="connsiteX30" fmla="*/ 2395120 w 3619883"/>
                <a:gd name="connsiteY30" fmla="*/ 4128157 h 4275461"/>
                <a:gd name="connsiteX31" fmla="*/ 2337697 w 3619883"/>
                <a:gd name="connsiteY31" fmla="*/ 4275461 h 4275461"/>
                <a:gd name="connsiteX32" fmla="*/ 2150155 w 3619883"/>
                <a:gd name="connsiteY32" fmla="*/ 4275461 h 4275461"/>
                <a:gd name="connsiteX33" fmla="*/ 2150155 w 3619883"/>
                <a:gd name="connsiteY33" fmla="*/ 4128157 h 4275461"/>
                <a:gd name="connsiteX34" fmla="*/ 2204852 w 3619883"/>
                <a:gd name="connsiteY34" fmla="*/ 4128157 h 4275461"/>
                <a:gd name="connsiteX35" fmla="*/ 2204852 w 3619883"/>
                <a:gd name="connsiteY35" fmla="*/ 3951392 h 4275461"/>
                <a:gd name="connsiteX36" fmla="*/ 2027068 w 3619883"/>
                <a:gd name="connsiteY36" fmla="*/ 3951392 h 4275461"/>
                <a:gd name="connsiteX37" fmla="*/ 2027068 w 3619883"/>
                <a:gd name="connsiteY37" fmla="*/ 4128157 h 4275461"/>
                <a:gd name="connsiteX38" fmla="*/ 2079759 w 3619883"/>
                <a:gd name="connsiteY38" fmla="*/ 4128157 h 4275461"/>
                <a:gd name="connsiteX39" fmla="*/ 2079759 w 3619883"/>
                <a:gd name="connsiteY39" fmla="*/ 4275461 h 4275461"/>
                <a:gd name="connsiteX40" fmla="*/ 1824703 w 3619883"/>
                <a:gd name="connsiteY40" fmla="*/ 4275461 h 4275461"/>
                <a:gd name="connsiteX41" fmla="*/ 1834468 w 3619883"/>
                <a:gd name="connsiteY41" fmla="*/ 4128157 h 4275461"/>
                <a:gd name="connsiteX42" fmla="*/ 1893894 w 3619883"/>
                <a:gd name="connsiteY42" fmla="*/ 4128157 h 4275461"/>
                <a:gd name="connsiteX43" fmla="*/ 1893894 w 3619883"/>
                <a:gd name="connsiteY43" fmla="*/ 3951392 h 4275461"/>
                <a:gd name="connsiteX44" fmla="*/ 1716110 w 3619883"/>
                <a:gd name="connsiteY44" fmla="*/ 3951392 h 4275461"/>
                <a:gd name="connsiteX45" fmla="*/ 1716110 w 3619883"/>
                <a:gd name="connsiteY45" fmla="*/ 4006431 h 4275461"/>
                <a:gd name="connsiteX46" fmla="*/ 1703447 w 3619883"/>
                <a:gd name="connsiteY46" fmla="*/ 4007960 h 4275461"/>
                <a:gd name="connsiteX47" fmla="*/ 1716110 w 3619883"/>
                <a:gd name="connsiteY47" fmla="*/ 4044284 h 4275461"/>
                <a:gd name="connsiteX48" fmla="*/ 1716110 w 3619883"/>
                <a:gd name="connsiteY48" fmla="*/ 4128157 h 4275461"/>
                <a:gd name="connsiteX49" fmla="*/ 1745346 w 3619883"/>
                <a:gd name="connsiteY49" fmla="*/ 4128157 h 4275461"/>
                <a:gd name="connsiteX50" fmla="*/ 1796694 w 3619883"/>
                <a:gd name="connsiteY50" fmla="*/ 4275461 h 4275461"/>
                <a:gd name="connsiteX51" fmla="*/ 1558844 w 3619883"/>
                <a:gd name="connsiteY51" fmla="*/ 4275461 h 4275461"/>
                <a:gd name="connsiteX52" fmla="*/ 1517252 w 3619883"/>
                <a:gd name="connsiteY52" fmla="*/ 4128157 h 4275461"/>
                <a:gd name="connsiteX53" fmla="*/ 1582936 w 3619883"/>
                <a:gd name="connsiteY53" fmla="*/ 4128157 h 4275461"/>
                <a:gd name="connsiteX54" fmla="*/ 1582936 w 3619883"/>
                <a:gd name="connsiteY54" fmla="*/ 3951392 h 4275461"/>
                <a:gd name="connsiteX55" fmla="*/ 1405151 w 3619883"/>
                <a:gd name="connsiteY55" fmla="*/ 3951392 h 4275461"/>
                <a:gd name="connsiteX56" fmla="*/ 1405151 w 3619883"/>
                <a:gd name="connsiteY56" fmla="*/ 4128157 h 4275461"/>
                <a:gd name="connsiteX57" fmla="*/ 1468988 w 3619883"/>
                <a:gd name="connsiteY57" fmla="*/ 4128157 h 4275461"/>
                <a:gd name="connsiteX58" fmla="*/ 1427396 w 3619883"/>
                <a:gd name="connsiteY58" fmla="*/ 4275461 h 4275461"/>
                <a:gd name="connsiteX59" fmla="*/ 1210751 w 3619883"/>
                <a:gd name="connsiteY59" fmla="*/ 4275461 h 4275461"/>
                <a:gd name="connsiteX60" fmla="*/ 1210751 w 3619883"/>
                <a:gd name="connsiteY60" fmla="*/ 4128157 h 4275461"/>
                <a:gd name="connsiteX61" fmla="*/ 1271978 w 3619883"/>
                <a:gd name="connsiteY61" fmla="*/ 4128157 h 4275461"/>
                <a:gd name="connsiteX62" fmla="*/ 1271978 w 3619883"/>
                <a:gd name="connsiteY62" fmla="*/ 3951392 h 4275461"/>
                <a:gd name="connsiteX63" fmla="*/ 1094193 w 3619883"/>
                <a:gd name="connsiteY63" fmla="*/ 3951392 h 4275461"/>
                <a:gd name="connsiteX64" fmla="*/ 1094193 w 3619883"/>
                <a:gd name="connsiteY64" fmla="*/ 4128157 h 4275461"/>
                <a:gd name="connsiteX65" fmla="*/ 1140354 w 3619883"/>
                <a:gd name="connsiteY65" fmla="*/ 4128157 h 4275461"/>
                <a:gd name="connsiteX66" fmla="*/ 1140354 w 3619883"/>
                <a:gd name="connsiteY66" fmla="*/ 4275461 h 4275461"/>
                <a:gd name="connsiteX67" fmla="*/ 953807 w 3619883"/>
                <a:gd name="connsiteY67" fmla="*/ 4275461 h 4275461"/>
                <a:gd name="connsiteX68" fmla="*/ 912215 w 3619883"/>
                <a:gd name="connsiteY68" fmla="*/ 4128157 h 4275461"/>
                <a:gd name="connsiteX69" fmla="*/ 961020 w 3619883"/>
                <a:gd name="connsiteY69" fmla="*/ 4128157 h 4275461"/>
                <a:gd name="connsiteX70" fmla="*/ 961020 w 3619883"/>
                <a:gd name="connsiteY70" fmla="*/ 3951392 h 4275461"/>
                <a:gd name="connsiteX71" fmla="*/ 783235 w 3619883"/>
                <a:gd name="connsiteY71" fmla="*/ 3951392 h 4275461"/>
                <a:gd name="connsiteX72" fmla="*/ 783235 w 3619883"/>
                <a:gd name="connsiteY72" fmla="*/ 4128157 h 4275461"/>
                <a:gd name="connsiteX73" fmla="*/ 871024 w 3619883"/>
                <a:gd name="connsiteY73" fmla="*/ 4128157 h 4275461"/>
                <a:gd name="connsiteX74" fmla="*/ 829432 w 3619883"/>
                <a:gd name="connsiteY74" fmla="*/ 4275461 h 4275461"/>
                <a:gd name="connsiteX75" fmla="*/ 611484 w 3619883"/>
                <a:gd name="connsiteY75" fmla="*/ 4275461 h 4275461"/>
                <a:gd name="connsiteX76" fmla="*/ 621247 w 3619883"/>
                <a:gd name="connsiteY76" fmla="*/ 4128157 h 4275461"/>
                <a:gd name="connsiteX77" fmla="*/ 650062 w 3619883"/>
                <a:gd name="connsiteY77" fmla="*/ 4128157 h 4275461"/>
                <a:gd name="connsiteX78" fmla="*/ 650062 w 3619883"/>
                <a:gd name="connsiteY78" fmla="*/ 3951392 h 4275461"/>
                <a:gd name="connsiteX79" fmla="*/ 472277 w 3619883"/>
                <a:gd name="connsiteY79" fmla="*/ 3951392 h 4275461"/>
                <a:gd name="connsiteX80" fmla="*/ 472277 w 3619883"/>
                <a:gd name="connsiteY80" fmla="*/ 4128157 h 4275461"/>
                <a:gd name="connsiteX81" fmla="*/ 522650 w 3619883"/>
                <a:gd name="connsiteY81" fmla="*/ 4128157 h 4275461"/>
                <a:gd name="connsiteX82" fmla="*/ 573998 w 3619883"/>
                <a:gd name="connsiteY82" fmla="*/ 4275461 h 4275461"/>
                <a:gd name="connsiteX83" fmla="*/ 336164 w 3619883"/>
                <a:gd name="connsiteY83" fmla="*/ 4275461 h 4275461"/>
                <a:gd name="connsiteX84" fmla="*/ 294572 w 3619883"/>
                <a:gd name="connsiteY84" fmla="*/ 4128157 h 4275461"/>
                <a:gd name="connsiteX85" fmla="*/ 339106 w 3619883"/>
                <a:gd name="connsiteY85" fmla="*/ 4128157 h 4275461"/>
                <a:gd name="connsiteX86" fmla="*/ 339106 w 3619883"/>
                <a:gd name="connsiteY86" fmla="*/ 3951392 h 4275461"/>
                <a:gd name="connsiteX87" fmla="*/ 161321 w 3619883"/>
                <a:gd name="connsiteY87" fmla="*/ 3951392 h 4275461"/>
                <a:gd name="connsiteX88" fmla="*/ 161321 w 3619883"/>
                <a:gd name="connsiteY88" fmla="*/ 4128157 h 4275461"/>
                <a:gd name="connsiteX89" fmla="*/ 230914 w 3619883"/>
                <a:gd name="connsiteY89" fmla="*/ 4128157 h 4275461"/>
                <a:gd name="connsiteX90" fmla="*/ 189322 w 3619883"/>
                <a:gd name="connsiteY90" fmla="*/ 4275461 h 4275461"/>
                <a:gd name="connsiteX91" fmla="*/ 0 w 3619883"/>
                <a:gd name="connsiteY91" fmla="*/ 4275461 h 4275461"/>
                <a:gd name="connsiteX92" fmla="*/ 0 w 3619883"/>
                <a:gd name="connsiteY92" fmla="*/ 42229 h 4275461"/>
                <a:gd name="connsiteX93" fmla="*/ 42464 w 3619883"/>
                <a:gd name="connsiteY93" fmla="*/ 40518 h 4275461"/>
                <a:gd name="connsiteX94" fmla="*/ 137733 w 3619883"/>
                <a:gd name="connsiteY94" fmla="*/ 35355 h 4275461"/>
                <a:gd name="connsiteX95" fmla="*/ 270565 w 3619883"/>
                <a:gd name="connsiteY95" fmla="*/ 29759 h 4275461"/>
                <a:gd name="connsiteX96" fmla="*/ 479734 w 3619883"/>
                <a:gd name="connsiteY96" fmla="*/ 45455 h 4275461"/>
                <a:gd name="connsiteX97" fmla="*/ 524103 w 3619883"/>
                <a:gd name="connsiteY97" fmla="*/ 41625 h 4275461"/>
                <a:gd name="connsiteX98" fmla="*/ 624416 w 3619883"/>
                <a:gd name="connsiteY98" fmla="*/ 22696 h 4275461"/>
                <a:gd name="connsiteX99" fmla="*/ 657762 w 3619883"/>
                <a:gd name="connsiteY99" fmla="*/ 18351 h 4275461"/>
                <a:gd name="connsiteX100" fmla="*/ 690557 w 3619883"/>
                <a:gd name="connsiteY100" fmla="*/ 25792 h 4275461"/>
                <a:gd name="connsiteX101" fmla="*/ 745123 w 3619883"/>
                <a:gd name="connsiteY101" fmla="*/ 40157 h 4275461"/>
                <a:gd name="connsiteX102" fmla="*/ 789493 w 3619883"/>
                <a:gd name="connsiteY102" fmla="*/ 36327 h 4275461"/>
                <a:gd name="connsiteX103" fmla="*/ 854255 w 3619883"/>
                <a:gd name="connsiteY103" fmla="*/ 68887 h 4275461"/>
                <a:gd name="connsiteX104" fmla="*/ 897520 w 3619883"/>
                <a:gd name="connsiteY104" fmla="*/ 88629 h 4275461"/>
                <a:gd name="connsiteX105" fmla="*/ 940510 w 3619883"/>
                <a:gd name="connsiteY105" fmla="*/ 114265 h 4275461"/>
                <a:gd name="connsiteX106" fmla="*/ 1082712 w 3619883"/>
                <a:gd name="connsiteY106" fmla="*/ 144543 h 4275461"/>
                <a:gd name="connsiteX107" fmla="*/ 1205348 w 3619883"/>
                <a:gd name="connsiteY107" fmla="*/ 120753 h 4275461"/>
                <a:gd name="connsiteX108" fmla="*/ 1271764 w 3619883"/>
                <a:gd name="connsiteY108" fmla="*/ 117956 h 4275461"/>
                <a:gd name="connsiteX109" fmla="*/ 1315583 w 3619883"/>
                <a:gd name="connsiteY109" fmla="*/ 125912 h 4275461"/>
                <a:gd name="connsiteX110" fmla="*/ 1359125 w 3619883"/>
                <a:gd name="connsiteY110" fmla="*/ 139761 h 4275461"/>
                <a:gd name="connsiteX111" fmla="*/ 1391919 w 3619883"/>
                <a:gd name="connsiteY111" fmla="*/ 147202 h 4275461"/>
                <a:gd name="connsiteX112" fmla="*/ 1436563 w 3619883"/>
                <a:gd name="connsiteY112" fmla="*/ 137480 h 4275461"/>
                <a:gd name="connsiteX113" fmla="*/ 1471566 w 3619883"/>
                <a:gd name="connsiteY113" fmla="*/ 97777 h 4275461"/>
                <a:gd name="connsiteX114" fmla="*/ 1505739 w 3619883"/>
                <a:gd name="connsiteY114" fmla="*/ 75753 h 4275461"/>
                <a:gd name="connsiteX115" fmla="*/ 1590891 w 3619883"/>
                <a:gd name="connsiteY115" fmla="*/ 144702 h 4275461"/>
                <a:gd name="connsiteX116" fmla="*/ 1625616 w 3619883"/>
                <a:gd name="connsiteY116" fmla="*/ 110893 h 4275461"/>
                <a:gd name="connsiteX117" fmla="*/ 1658964 w 3619883"/>
                <a:gd name="connsiteY117" fmla="*/ 106547 h 4275461"/>
                <a:gd name="connsiteX118" fmla="*/ 1746598 w 3619883"/>
                <a:gd name="connsiteY118" fmla="*/ 122460 h 4275461"/>
                <a:gd name="connsiteX119" fmla="*/ 1811913 w 3619883"/>
                <a:gd name="connsiteY119" fmla="*/ 143234 h 4275461"/>
                <a:gd name="connsiteX120" fmla="*/ 1856557 w 3619883"/>
                <a:gd name="connsiteY120" fmla="*/ 133511 h 4275461"/>
                <a:gd name="connsiteX121" fmla="*/ 2066003 w 3619883"/>
                <a:gd name="connsiteY121" fmla="*/ 143313 h 4275461"/>
                <a:gd name="connsiteX122" fmla="*/ 2177615 w 3619883"/>
                <a:gd name="connsiteY122" fmla="*/ 119007 h 4275461"/>
                <a:gd name="connsiteX123" fmla="*/ 2255883 w 3619883"/>
                <a:gd name="connsiteY123" fmla="*/ 99047 h 4275461"/>
                <a:gd name="connsiteX124" fmla="*/ 2344622 w 3619883"/>
                <a:gd name="connsiteY124" fmla="*/ 91388 h 4275461"/>
                <a:gd name="connsiteX125" fmla="*/ 2455682 w 3619883"/>
                <a:gd name="connsiteY125" fmla="*/ 78869 h 4275461"/>
                <a:gd name="connsiteX126" fmla="*/ 2632609 w 3619883"/>
                <a:gd name="connsiteY126" fmla="*/ 75338 h 4275461"/>
                <a:gd name="connsiteX127" fmla="*/ 2742291 w 3619883"/>
                <a:gd name="connsiteY127" fmla="*/ 92282 h 4275461"/>
                <a:gd name="connsiteX128" fmla="*/ 2851974 w 3619883"/>
                <a:gd name="connsiteY128" fmla="*/ 109227 h 4275461"/>
                <a:gd name="connsiteX129" fmla="*/ 2907643 w 3619883"/>
                <a:gd name="connsiteY129" fmla="*/ 100020 h 4275461"/>
                <a:gd name="connsiteX130" fmla="*/ 2944022 w 3619883"/>
                <a:gd name="connsiteY130" fmla="*/ 30853 h 4275461"/>
                <a:gd name="connsiteX131" fmla="*/ 3022289 w 3619883"/>
                <a:gd name="connsiteY131" fmla="*/ 10893 h 4275461"/>
                <a:gd name="connsiteX132" fmla="*/ 3054807 w 3619883"/>
                <a:gd name="connsiteY132" fmla="*/ 24226 h 4275461"/>
                <a:gd name="connsiteX133" fmla="*/ 3141892 w 3619883"/>
                <a:gd name="connsiteY133" fmla="*/ 51925 h 4275461"/>
                <a:gd name="connsiteX134" fmla="*/ 3185711 w 3619883"/>
                <a:gd name="connsiteY134" fmla="*/ 59881 h 4275461"/>
                <a:gd name="connsiteX135" fmla="*/ 3219056 w 3619883"/>
                <a:gd name="connsiteY135" fmla="*/ 55536 h 4275461"/>
                <a:gd name="connsiteX136" fmla="*/ 3263425 w 3619883"/>
                <a:gd name="connsiteY136" fmla="*/ 51706 h 4275461"/>
                <a:gd name="connsiteX137" fmla="*/ 3296219 w 3619883"/>
                <a:gd name="connsiteY137" fmla="*/ 59147 h 4275461"/>
                <a:gd name="connsiteX138" fmla="*/ 3319094 w 3619883"/>
                <a:gd name="connsiteY138" fmla="*/ 42500 h 4275461"/>
                <a:gd name="connsiteX139" fmla="*/ 3420511 w 3619883"/>
                <a:gd name="connsiteY139" fmla="*/ 0 h 4275461"/>
                <a:gd name="connsiteX140" fmla="*/ 3453305 w 3619883"/>
                <a:gd name="connsiteY140" fmla="*/ 7440 h 4275461"/>
                <a:gd name="connsiteX141" fmla="*/ 3496571 w 3619883"/>
                <a:gd name="connsiteY141" fmla="*/ 27182 h 4275461"/>
                <a:gd name="connsiteX142" fmla="*/ 3602117 w 3619883"/>
                <a:gd name="connsiteY142" fmla="*/ 132521 h 4275461"/>
                <a:gd name="connsiteX143" fmla="*/ 3619883 w 3619883"/>
                <a:gd name="connsiteY143" fmla="*/ 140049 h 4275461"/>
                <a:gd name="connsiteX144" fmla="*/ 3619883 w 3619883"/>
                <a:gd name="connsiteY14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448683 w 3619883"/>
                <a:gd name="connsiteY3" fmla="*/ 4128157 h 4275461"/>
                <a:gd name="connsiteX4" fmla="*/ 3270899 w 3619883"/>
                <a:gd name="connsiteY4" fmla="*/ 4128157 h 4275461"/>
                <a:gd name="connsiteX5" fmla="*/ 3327149 w 3619883"/>
                <a:gd name="connsiteY5" fmla="*/ 4128157 h 4275461"/>
                <a:gd name="connsiteX6" fmla="*/ 3269726 w 3619883"/>
                <a:gd name="connsiteY6" fmla="*/ 4275461 h 4275461"/>
                <a:gd name="connsiteX7" fmla="*/ 3052674 w 3619883"/>
                <a:gd name="connsiteY7" fmla="*/ 4275461 h 4275461"/>
                <a:gd name="connsiteX8" fmla="*/ 3096002 w 3619883"/>
                <a:gd name="connsiteY8" fmla="*/ 4128157 h 4275461"/>
                <a:gd name="connsiteX9" fmla="*/ 3137725 w 3619883"/>
                <a:gd name="connsiteY9" fmla="*/ 4128157 h 4275461"/>
                <a:gd name="connsiteX10" fmla="*/ 3137725 w 3619883"/>
                <a:gd name="connsiteY10" fmla="*/ 3951392 h 4275461"/>
                <a:gd name="connsiteX11" fmla="*/ 2959941 w 3619883"/>
                <a:gd name="connsiteY11" fmla="*/ 3951392 h 4275461"/>
                <a:gd name="connsiteX12" fmla="*/ 2959941 w 3619883"/>
                <a:gd name="connsiteY12" fmla="*/ 4128157 h 4275461"/>
                <a:gd name="connsiteX13" fmla="*/ 2996846 w 3619883"/>
                <a:gd name="connsiteY13" fmla="*/ 4128157 h 4275461"/>
                <a:gd name="connsiteX14" fmla="*/ 3014011 w 3619883"/>
                <a:gd name="connsiteY14" fmla="*/ 4275461 h 4275461"/>
                <a:gd name="connsiteX15" fmla="*/ 2761042 w 3619883"/>
                <a:gd name="connsiteY15" fmla="*/ 4275461 h 4275461"/>
                <a:gd name="connsiteX16" fmla="*/ 2761042 w 3619883"/>
                <a:gd name="connsiteY16" fmla="*/ 4128157 h 4275461"/>
                <a:gd name="connsiteX17" fmla="*/ 2826768 w 3619883"/>
                <a:gd name="connsiteY17" fmla="*/ 4128157 h 4275461"/>
                <a:gd name="connsiteX18" fmla="*/ 2826768 w 3619883"/>
                <a:gd name="connsiteY18" fmla="*/ 3951392 h 4275461"/>
                <a:gd name="connsiteX19" fmla="*/ 2648983 w 3619883"/>
                <a:gd name="connsiteY19" fmla="*/ 3951392 h 4275461"/>
                <a:gd name="connsiteX20" fmla="*/ 2648983 w 3619883"/>
                <a:gd name="connsiteY20" fmla="*/ 4128157 h 4275461"/>
                <a:gd name="connsiteX21" fmla="*/ 2690646 w 3619883"/>
                <a:gd name="connsiteY21" fmla="*/ 4128157 h 4275461"/>
                <a:gd name="connsiteX22" fmla="*/ 2690646 w 3619883"/>
                <a:gd name="connsiteY22" fmla="*/ 4275461 h 4275461"/>
                <a:gd name="connsiteX23" fmla="*/ 2511710 w 3619883"/>
                <a:gd name="connsiteY23" fmla="*/ 4275461 h 4275461"/>
                <a:gd name="connsiteX24" fmla="*/ 2454288 w 3619883"/>
                <a:gd name="connsiteY24" fmla="*/ 4128157 h 4275461"/>
                <a:gd name="connsiteX25" fmla="*/ 2515810 w 3619883"/>
                <a:gd name="connsiteY25" fmla="*/ 4128157 h 4275461"/>
                <a:gd name="connsiteX26" fmla="*/ 2515810 w 3619883"/>
                <a:gd name="connsiteY26" fmla="*/ 3951392 h 4275461"/>
                <a:gd name="connsiteX27" fmla="*/ 2338025 w 3619883"/>
                <a:gd name="connsiteY27" fmla="*/ 3951392 h 4275461"/>
                <a:gd name="connsiteX28" fmla="*/ 2338025 w 3619883"/>
                <a:gd name="connsiteY28" fmla="*/ 4128157 h 4275461"/>
                <a:gd name="connsiteX29" fmla="*/ 2395120 w 3619883"/>
                <a:gd name="connsiteY29" fmla="*/ 4128157 h 4275461"/>
                <a:gd name="connsiteX30" fmla="*/ 2337697 w 3619883"/>
                <a:gd name="connsiteY30" fmla="*/ 4275461 h 4275461"/>
                <a:gd name="connsiteX31" fmla="*/ 2150155 w 3619883"/>
                <a:gd name="connsiteY31" fmla="*/ 4275461 h 4275461"/>
                <a:gd name="connsiteX32" fmla="*/ 2150155 w 3619883"/>
                <a:gd name="connsiteY32" fmla="*/ 4128157 h 4275461"/>
                <a:gd name="connsiteX33" fmla="*/ 2204852 w 3619883"/>
                <a:gd name="connsiteY33" fmla="*/ 4128157 h 4275461"/>
                <a:gd name="connsiteX34" fmla="*/ 2204852 w 3619883"/>
                <a:gd name="connsiteY34" fmla="*/ 3951392 h 4275461"/>
                <a:gd name="connsiteX35" fmla="*/ 2027068 w 3619883"/>
                <a:gd name="connsiteY35" fmla="*/ 3951392 h 4275461"/>
                <a:gd name="connsiteX36" fmla="*/ 2027068 w 3619883"/>
                <a:gd name="connsiteY36" fmla="*/ 4128157 h 4275461"/>
                <a:gd name="connsiteX37" fmla="*/ 2079759 w 3619883"/>
                <a:gd name="connsiteY37" fmla="*/ 4128157 h 4275461"/>
                <a:gd name="connsiteX38" fmla="*/ 2079759 w 3619883"/>
                <a:gd name="connsiteY38" fmla="*/ 4275461 h 4275461"/>
                <a:gd name="connsiteX39" fmla="*/ 1824703 w 3619883"/>
                <a:gd name="connsiteY39" fmla="*/ 4275461 h 4275461"/>
                <a:gd name="connsiteX40" fmla="*/ 1834468 w 3619883"/>
                <a:gd name="connsiteY40" fmla="*/ 4128157 h 4275461"/>
                <a:gd name="connsiteX41" fmla="*/ 1893894 w 3619883"/>
                <a:gd name="connsiteY41" fmla="*/ 4128157 h 4275461"/>
                <a:gd name="connsiteX42" fmla="*/ 1893894 w 3619883"/>
                <a:gd name="connsiteY42" fmla="*/ 3951392 h 4275461"/>
                <a:gd name="connsiteX43" fmla="*/ 1716110 w 3619883"/>
                <a:gd name="connsiteY43" fmla="*/ 3951392 h 4275461"/>
                <a:gd name="connsiteX44" fmla="*/ 1716110 w 3619883"/>
                <a:gd name="connsiteY44" fmla="*/ 4006431 h 4275461"/>
                <a:gd name="connsiteX45" fmla="*/ 1703447 w 3619883"/>
                <a:gd name="connsiteY45" fmla="*/ 4007960 h 4275461"/>
                <a:gd name="connsiteX46" fmla="*/ 1716110 w 3619883"/>
                <a:gd name="connsiteY46" fmla="*/ 4044284 h 4275461"/>
                <a:gd name="connsiteX47" fmla="*/ 1716110 w 3619883"/>
                <a:gd name="connsiteY47" fmla="*/ 4128157 h 4275461"/>
                <a:gd name="connsiteX48" fmla="*/ 1745346 w 3619883"/>
                <a:gd name="connsiteY48" fmla="*/ 4128157 h 4275461"/>
                <a:gd name="connsiteX49" fmla="*/ 1796694 w 3619883"/>
                <a:gd name="connsiteY49" fmla="*/ 4275461 h 4275461"/>
                <a:gd name="connsiteX50" fmla="*/ 1558844 w 3619883"/>
                <a:gd name="connsiteY50" fmla="*/ 4275461 h 4275461"/>
                <a:gd name="connsiteX51" fmla="*/ 1517252 w 3619883"/>
                <a:gd name="connsiteY51" fmla="*/ 4128157 h 4275461"/>
                <a:gd name="connsiteX52" fmla="*/ 1582936 w 3619883"/>
                <a:gd name="connsiteY52" fmla="*/ 4128157 h 4275461"/>
                <a:gd name="connsiteX53" fmla="*/ 1582936 w 3619883"/>
                <a:gd name="connsiteY53" fmla="*/ 3951392 h 4275461"/>
                <a:gd name="connsiteX54" fmla="*/ 1405151 w 3619883"/>
                <a:gd name="connsiteY54" fmla="*/ 3951392 h 4275461"/>
                <a:gd name="connsiteX55" fmla="*/ 1405151 w 3619883"/>
                <a:gd name="connsiteY55" fmla="*/ 4128157 h 4275461"/>
                <a:gd name="connsiteX56" fmla="*/ 1468988 w 3619883"/>
                <a:gd name="connsiteY56" fmla="*/ 4128157 h 4275461"/>
                <a:gd name="connsiteX57" fmla="*/ 1427396 w 3619883"/>
                <a:gd name="connsiteY57" fmla="*/ 4275461 h 4275461"/>
                <a:gd name="connsiteX58" fmla="*/ 1210751 w 3619883"/>
                <a:gd name="connsiteY58" fmla="*/ 4275461 h 4275461"/>
                <a:gd name="connsiteX59" fmla="*/ 1210751 w 3619883"/>
                <a:gd name="connsiteY59" fmla="*/ 4128157 h 4275461"/>
                <a:gd name="connsiteX60" fmla="*/ 1271978 w 3619883"/>
                <a:gd name="connsiteY60" fmla="*/ 4128157 h 4275461"/>
                <a:gd name="connsiteX61" fmla="*/ 1271978 w 3619883"/>
                <a:gd name="connsiteY61" fmla="*/ 3951392 h 4275461"/>
                <a:gd name="connsiteX62" fmla="*/ 1094193 w 3619883"/>
                <a:gd name="connsiteY62" fmla="*/ 3951392 h 4275461"/>
                <a:gd name="connsiteX63" fmla="*/ 1094193 w 3619883"/>
                <a:gd name="connsiteY63" fmla="*/ 4128157 h 4275461"/>
                <a:gd name="connsiteX64" fmla="*/ 1140354 w 3619883"/>
                <a:gd name="connsiteY64" fmla="*/ 4128157 h 4275461"/>
                <a:gd name="connsiteX65" fmla="*/ 1140354 w 3619883"/>
                <a:gd name="connsiteY65" fmla="*/ 4275461 h 4275461"/>
                <a:gd name="connsiteX66" fmla="*/ 953807 w 3619883"/>
                <a:gd name="connsiteY66" fmla="*/ 4275461 h 4275461"/>
                <a:gd name="connsiteX67" fmla="*/ 912215 w 3619883"/>
                <a:gd name="connsiteY67" fmla="*/ 4128157 h 4275461"/>
                <a:gd name="connsiteX68" fmla="*/ 961020 w 3619883"/>
                <a:gd name="connsiteY68" fmla="*/ 4128157 h 4275461"/>
                <a:gd name="connsiteX69" fmla="*/ 961020 w 3619883"/>
                <a:gd name="connsiteY69" fmla="*/ 3951392 h 4275461"/>
                <a:gd name="connsiteX70" fmla="*/ 783235 w 3619883"/>
                <a:gd name="connsiteY70" fmla="*/ 3951392 h 4275461"/>
                <a:gd name="connsiteX71" fmla="*/ 783235 w 3619883"/>
                <a:gd name="connsiteY71" fmla="*/ 4128157 h 4275461"/>
                <a:gd name="connsiteX72" fmla="*/ 871024 w 3619883"/>
                <a:gd name="connsiteY72" fmla="*/ 4128157 h 4275461"/>
                <a:gd name="connsiteX73" fmla="*/ 829432 w 3619883"/>
                <a:gd name="connsiteY73" fmla="*/ 4275461 h 4275461"/>
                <a:gd name="connsiteX74" fmla="*/ 611484 w 3619883"/>
                <a:gd name="connsiteY74" fmla="*/ 4275461 h 4275461"/>
                <a:gd name="connsiteX75" fmla="*/ 621247 w 3619883"/>
                <a:gd name="connsiteY75" fmla="*/ 4128157 h 4275461"/>
                <a:gd name="connsiteX76" fmla="*/ 650062 w 3619883"/>
                <a:gd name="connsiteY76" fmla="*/ 4128157 h 4275461"/>
                <a:gd name="connsiteX77" fmla="*/ 650062 w 3619883"/>
                <a:gd name="connsiteY77" fmla="*/ 3951392 h 4275461"/>
                <a:gd name="connsiteX78" fmla="*/ 472277 w 3619883"/>
                <a:gd name="connsiteY78" fmla="*/ 3951392 h 4275461"/>
                <a:gd name="connsiteX79" fmla="*/ 472277 w 3619883"/>
                <a:gd name="connsiteY79" fmla="*/ 4128157 h 4275461"/>
                <a:gd name="connsiteX80" fmla="*/ 522650 w 3619883"/>
                <a:gd name="connsiteY80" fmla="*/ 4128157 h 4275461"/>
                <a:gd name="connsiteX81" fmla="*/ 573998 w 3619883"/>
                <a:gd name="connsiteY81" fmla="*/ 4275461 h 4275461"/>
                <a:gd name="connsiteX82" fmla="*/ 336164 w 3619883"/>
                <a:gd name="connsiteY82" fmla="*/ 4275461 h 4275461"/>
                <a:gd name="connsiteX83" fmla="*/ 294572 w 3619883"/>
                <a:gd name="connsiteY83" fmla="*/ 4128157 h 4275461"/>
                <a:gd name="connsiteX84" fmla="*/ 339106 w 3619883"/>
                <a:gd name="connsiteY84" fmla="*/ 4128157 h 4275461"/>
                <a:gd name="connsiteX85" fmla="*/ 339106 w 3619883"/>
                <a:gd name="connsiteY85" fmla="*/ 3951392 h 4275461"/>
                <a:gd name="connsiteX86" fmla="*/ 161321 w 3619883"/>
                <a:gd name="connsiteY86" fmla="*/ 3951392 h 4275461"/>
                <a:gd name="connsiteX87" fmla="*/ 161321 w 3619883"/>
                <a:gd name="connsiteY87" fmla="*/ 4128157 h 4275461"/>
                <a:gd name="connsiteX88" fmla="*/ 230914 w 3619883"/>
                <a:gd name="connsiteY88" fmla="*/ 4128157 h 4275461"/>
                <a:gd name="connsiteX89" fmla="*/ 189322 w 3619883"/>
                <a:gd name="connsiteY89" fmla="*/ 4275461 h 4275461"/>
                <a:gd name="connsiteX90" fmla="*/ 0 w 3619883"/>
                <a:gd name="connsiteY90" fmla="*/ 4275461 h 4275461"/>
                <a:gd name="connsiteX91" fmla="*/ 0 w 3619883"/>
                <a:gd name="connsiteY91" fmla="*/ 42229 h 4275461"/>
                <a:gd name="connsiteX92" fmla="*/ 42464 w 3619883"/>
                <a:gd name="connsiteY92" fmla="*/ 40518 h 4275461"/>
                <a:gd name="connsiteX93" fmla="*/ 137733 w 3619883"/>
                <a:gd name="connsiteY93" fmla="*/ 35355 h 4275461"/>
                <a:gd name="connsiteX94" fmla="*/ 270565 w 3619883"/>
                <a:gd name="connsiteY94" fmla="*/ 29759 h 4275461"/>
                <a:gd name="connsiteX95" fmla="*/ 479734 w 3619883"/>
                <a:gd name="connsiteY95" fmla="*/ 45455 h 4275461"/>
                <a:gd name="connsiteX96" fmla="*/ 524103 w 3619883"/>
                <a:gd name="connsiteY96" fmla="*/ 41625 h 4275461"/>
                <a:gd name="connsiteX97" fmla="*/ 624416 w 3619883"/>
                <a:gd name="connsiteY97" fmla="*/ 22696 h 4275461"/>
                <a:gd name="connsiteX98" fmla="*/ 657762 w 3619883"/>
                <a:gd name="connsiteY98" fmla="*/ 18351 h 4275461"/>
                <a:gd name="connsiteX99" fmla="*/ 690557 w 3619883"/>
                <a:gd name="connsiteY99" fmla="*/ 25792 h 4275461"/>
                <a:gd name="connsiteX100" fmla="*/ 745123 w 3619883"/>
                <a:gd name="connsiteY100" fmla="*/ 40157 h 4275461"/>
                <a:gd name="connsiteX101" fmla="*/ 789493 w 3619883"/>
                <a:gd name="connsiteY101" fmla="*/ 36327 h 4275461"/>
                <a:gd name="connsiteX102" fmla="*/ 854255 w 3619883"/>
                <a:gd name="connsiteY102" fmla="*/ 68887 h 4275461"/>
                <a:gd name="connsiteX103" fmla="*/ 897520 w 3619883"/>
                <a:gd name="connsiteY103" fmla="*/ 88629 h 4275461"/>
                <a:gd name="connsiteX104" fmla="*/ 940510 w 3619883"/>
                <a:gd name="connsiteY104" fmla="*/ 114265 h 4275461"/>
                <a:gd name="connsiteX105" fmla="*/ 1082712 w 3619883"/>
                <a:gd name="connsiteY105" fmla="*/ 144543 h 4275461"/>
                <a:gd name="connsiteX106" fmla="*/ 1205348 w 3619883"/>
                <a:gd name="connsiteY106" fmla="*/ 120753 h 4275461"/>
                <a:gd name="connsiteX107" fmla="*/ 1271764 w 3619883"/>
                <a:gd name="connsiteY107" fmla="*/ 117956 h 4275461"/>
                <a:gd name="connsiteX108" fmla="*/ 1315583 w 3619883"/>
                <a:gd name="connsiteY108" fmla="*/ 125912 h 4275461"/>
                <a:gd name="connsiteX109" fmla="*/ 1359125 w 3619883"/>
                <a:gd name="connsiteY109" fmla="*/ 139761 h 4275461"/>
                <a:gd name="connsiteX110" fmla="*/ 1391919 w 3619883"/>
                <a:gd name="connsiteY110" fmla="*/ 147202 h 4275461"/>
                <a:gd name="connsiteX111" fmla="*/ 1436563 w 3619883"/>
                <a:gd name="connsiteY111" fmla="*/ 137480 h 4275461"/>
                <a:gd name="connsiteX112" fmla="*/ 1471566 w 3619883"/>
                <a:gd name="connsiteY112" fmla="*/ 97777 h 4275461"/>
                <a:gd name="connsiteX113" fmla="*/ 1505739 w 3619883"/>
                <a:gd name="connsiteY113" fmla="*/ 75753 h 4275461"/>
                <a:gd name="connsiteX114" fmla="*/ 1590891 w 3619883"/>
                <a:gd name="connsiteY114" fmla="*/ 144702 h 4275461"/>
                <a:gd name="connsiteX115" fmla="*/ 1625616 w 3619883"/>
                <a:gd name="connsiteY115" fmla="*/ 110893 h 4275461"/>
                <a:gd name="connsiteX116" fmla="*/ 1658964 w 3619883"/>
                <a:gd name="connsiteY116" fmla="*/ 106547 h 4275461"/>
                <a:gd name="connsiteX117" fmla="*/ 1746598 w 3619883"/>
                <a:gd name="connsiteY117" fmla="*/ 122460 h 4275461"/>
                <a:gd name="connsiteX118" fmla="*/ 1811913 w 3619883"/>
                <a:gd name="connsiteY118" fmla="*/ 143234 h 4275461"/>
                <a:gd name="connsiteX119" fmla="*/ 1856557 w 3619883"/>
                <a:gd name="connsiteY119" fmla="*/ 133511 h 4275461"/>
                <a:gd name="connsiteX120" fmla="*/ 2066003 w 3619883"/>
                <a:gd name="connsiteY120" fmla="*/ 143313 h 4275461"/>
                <a:gd name="connsiteX121" fmla="*/ 2177615 w 3619883"/>
                <a:gd name="connsiteY121" fmla="*/ 119007 h 4275461"/>
                <a:gd name="connsiteX122" fmla="*/ 2255883 w 3619883"/>
                <a:gd name="connsiteY122" fmla="*/ 99047 h 4275461"/>
                <a:gd name="connsiteX123" fmla="*/ 2344622 w 3619883"/>
                <a:gd name="connsiteY123" fmla="*/ 91388 h 4275461"/>
                <a:gd name="connsiteX124" fmla="*/ 2455682 w 3619883"/>
                <a:gd name="connsiteY124" fmla="*/ 78869 h 4275461"/>
                <a:gd name="connsiteX125" fmla="*/ 2632609 w 3619883"/>
                <a:gd name="connsiteY125" fmla="*/ 75338 h 4275461"/>
                <a:gd name="connsiteX126" fmla="*/ 2742291 w 3619883"/>
                <a:gd name="connsiteY126" fmla="*/ 92282 h 4275461"/>
                <a:gd name="connsiteX127" fmla="*/ 2851974 w 3619883"/>
                <a:gd name="connsiteY127" fmla="*/ 109227 h 4275461"/>
                <a:gd name="connsiteX128" fmla="*/ 2907643 w 3619883"/>
                <a:gd name="connsiteY128" fmla="*/ 100020 h 4275461"/>
                <a:gd name="connsiteX129" fmla="*/ 2944022 w 3619883"/>
                <a:gd name="connsiteY129" fmla="*/ 30853 h 4275461"/>
                <a:gd name="connsiteX130" fmla="*/ 3022289 w 3619883"/>
                <a:gd name="connsiteY130" fmla="*/ 10893 h 4275461"/>
                <a:gd name="connsiteX131" fmla="*/ 3054807 w 3619883"/>
                <a:gd name="connsiteY131" fmla="*/ 24226 h 4275461"/>
                <a:gd name="connsiteX132" fmla="*/ 3141892 w 3619883"/>
                <a:gd name="connsiteY132" fmla="*/ 51925 h 4275461"/>
                <a:gd name="connsiteX133" fmla="*/ 3185711 w 3619883"/>
                <a:gd name="connsiteY133" fmla="*/ 59881 h 4275461"/>
                <a:gd name="connsiteX134" fmla="*/ 3219056 w 3619883"/>
                <a:gd name="connsiteY134" fmla="*/ 55536 h 4275461"/>
                <a:gd name="connsiteX135" fmla="*/ 3263425 w 3619883"/>
                <a:gd name="connsiteY135" fmla="*/ 51706 h 4275461"/>
                <a:gd name="connsiteX136" fmla="*/ 3296219 w 3619883"/>
                <a:gd name="connsiteY136" fmla="*/ 59147 h 4275461"/>
                <a:gd name="connsiteX137" fmla="*/ 3319094 w 3619883"/>
                <a:gd name="connsiteY137" fmla="*/ 42500 h 4275461"/>
                <a:gd name="connsiteX138" fmla="*/ 3420511 w 3619883"/>
                <a:gd name="connsiteY138" fmla="*/ 0 h 4275461"/>
                <a:gd name="connsiteX139" fmla="*/ 3453305 w 3619883"/>
                <a:gd name="connsiteY139" fmla="*/ 7440 h 4275461"/>
                <a:gd name="connsiteX140" fmla="*/ 3496571 w 3619883"/>
                <a:gd name="connsiteY140" fmla="*/ 27182 h 4275461"/>
                <a:gd name="connsiteX141" fmla="*/ 3602117 w 3619883"/>
                <a:gd name="connsiteY141" fmla="*/ 132521 h 4275461"/>
                <a:gd name="connsiteX142" fmla="*/ 3619883 w 3619883"/>
                <a:gd name="connsiteY142" fmla="*/ 140049 h 4275461"/>
                <a:gd name="connsiteX143" fmla="*/ 3619883 w 3619883"/>
                <a:gd name="connsiteY14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270899 w 3619883"/>
                <a:gd name="connsiteY3" fmla="*/ 4128157 h 4275461"/>
                <a:gd name="connsiteX4" fmla="*/ 3327149 w 3619883"/>
                <a:gd name="connsiteY4" fmla="*/ 4128157 h 4275461"/>
                <a:gd name="connsiteX5" fmla="*/ 3269726 w 3619883"/>
                <a:gd name="connsiteY5" fmla="*/ 4275461 h 4275461"/>
                <a:gd name="connsiteX6" fmla="*/ 3052674 w 3619883"/>
                <a:gd name="connsiteY6" fmla="*/ 4275461 h 4275461"/>
                <a:gd name="connsiteX7" fmla="*/ 3096002 w 3619883"/>
                <a:gd name="connsiteY7" fmla="*/ 4128157 h 4275461"/>
                <a:gd name="connsiteX8" fmla="*/ 3137725 w 3619883"/>
                <a:gd name="connsiteY8" fmla="*/ 4128157 h 4275461"/>
                <a:gd name="connsiteX9" fmla="*/ 3137725 w 3619883"/>
                <a:gd name="connsiteY9" fmla="*/ 3951392 h 4275461"/>
                <a:gd name="connsiteX10" fmla="*/ 2959941 w 3619883"/>
                <a:gd name="connsiteY10" fmla="*/ 3951392 h 4275461"/>
                <a:gd name="connsiteX11" fmla="*/ 2959941 w 3619883"/>
                <a:gd name="connsiteY11" fmla="*/ 4128157 h 4275461"/>
                <a:gd name="connsiteX12" fmla="*/ 2996846 w 3619883"/>
                <a:gd name="connsiteY12" fmla="*/ 4128157 h 4275461"/>
                <a:gd name="connsiteX13" fmla="*/ 3014011 w 3619883"/>
                <a:gd name="connsiteY13" fmla="*/ 4275461 h 4275461"/>
                <a:gd name="connsiteX14" fmla="*/ 2761042 w 3619883"/>
                <a:gd name="connsiteY14" fmla="*/ 4275461 h 4275461"/>
                <a:gd name="connsiteX15" fmla="*/ 2761042 w 3619883"/>
                <a:gd name="connsiteY15" fmla="*/ 4128157 h 4275461"/>
                <a:gd name="connsiteX16" fmla="*/ 2826768 w 3619883"/>
                <a:gd name="connsiteY16" fmla="*/ 4128157 h 4275461"/>
                <a:gd name="connsiteX17" fmla="*/ 2826768 w 3619883"/>
                <a:gd name="connsiteY17" fmla="*/ 3951392 h 4275461"/>
                <a:gd name="connsiteX18" fmla="*/ 2648983 w 3619883"/>
                <a:gd name="connsiteY18" fmla="*/ 3951392 h 4275461"/>
                <a:gd name="connsiteX19" fmla="*/ 2648983 w 3619883"/>
                <a:gd name="connsiteY19" fmla="*/ 4128157 h 4275461"/>
                <a:gd name="connsiteX20" fmla="*/ 2690646 w 3619883"/>
                <a:gd name="connsiteY20" fmla="*/ 4128157 h 4275461"/>
                <a:gd name="connsiteX21" fmla="*/ 2690646 w 3619883"/>
                <a:gd name="connsiteY21" fmla="*/ 4275461 h 4275461"/>
                <a:gd name="connsiteX22" fmla="*/ 2511710 w 3619883"/>
                <a:gd name="connsiteY22" fmla="*/ 4275461 h 4275461"/>
                <a:gd name="connsiteX23" fmla="*/ 2454288 w 3619883"/>
                <a:gd name="connsiteY23" fmla="*/ 4128157 h 4275461"/>
                <a:gd name="connsiteX24" fmla="*/ 2515810 w 3619883"/>
                <a:gd name="connsiteY24" fmla="*/ 4128157 h 4275461"/>
                <a:gd name="connsiteX25" fmla="*/ 2515810 w 3619883"/>
                <a:gd name="connsiteY25" fmla="*/ 3951392 h 4275461"/>
                <a:gd name="connsiteX26" fmla="*/ 2338025 w 3619883"/>
                <a:gd name="connsiteY26" fmla="*/ 3951392 h 4275461"/>
                <a:gd name="connsiteX27" fmla="*/ 2338025 w 3619883"/>
                <a:gd name="connsiteY27" fmla="*/ 4128157 h 4275461"/>
                <a:gd name="connsiteX28" fmla="*/ 2395120 w 3619883"/>
                <a:gd name="connsiteY28" fmla="*/ 4128157 h 4275461"/>
                <a:gd name="connsiteX29" fmla="*/ 2337697 w 3619883"/>
                <a:gd name="connsiteY29" fmla="*/ 4275461 h 4275461"/>
                <a:gd name="connsiteX30" fmla="*/ 2150155 w 3619883"/>
                <a:gd name="connsiteY30" fmla="*/ 4275461 h 4275461"/>
                <a:gd name="connsiteX31" fmla="*/ 2150155 w 3619883"/>
                <a:gd name="connsiteY31" fmla="*/ 4128157 h 4275461"/>
                <a:gd name="connsiteX32" fmla="*/ 2204852 w 3619883"/>
                <a:gd name="connsiteY32" fmla="*/ 4128157 h 4275461"/>
                <a:gd name="connsiteX33" fmla="*/ 2204852 w 3619883"/>
                <a:gd name="connsiteY33" fmla="*/ 3951392 h 4275461"/>
                <a:gd name="connsiteX34" fmla="*/ 2027068 w 3619883"/>
                <a:gd name="connsiteY34" fmla="*/ 3951392 h 4275461"/>
                <a:gd name="connsiteX35" fmla="*/ 2027068 w 3619883"/>
                <a:gd name="connsiteY35" fmla="*/ 4128157 h 4275461"/>
                <a:gd name="connsiteX36" fmla="*/ 2079759 w 3619883"/>
                <a:gd name="connsiteY36" fmla="*/ 4128157 h 4275461"/>
                <a:gd name="connsiteX37" fmla="*/ 2079759 w 3619883"/>
                <a:gd name="connsiteY37" fmla="*/ 4275461 h 4275461"/>
                <a:gd name="connsiteX38" fmla="*/ 1824703 w 3619883"/>
                <a:gd name="connsiteY38" fmla="*/ 4275461 h 4275461"/>
                <a:gd name="connsiteX39" fmla="*/ 1834468 w 3619883"/>
                <a:gd name="connsiteY39" fmla="*/ 4128157 h 4275461"/>
                <a:gd name="connsiteX40" fmla="*/ 1893894 w 3619883"/>
                <a:gd name="connsiteY40" fmla="*/ 4128157 h 4275461"/>
                <a:gd name="connsiteX41" fmla="*/ 1893894 w 3619883"/>
                <a:gd name="connsiteY41" fmla="*/ 3951392 h 4275461"/>
                <a:gd name="connsiteX42" fmla="*/ 1716110 w 3619883"/>
                <a:gd name="connsiteY42" fmla="*/ 3951392 h 4275461"/>
                <a:gd name="connsiteX43" fmla="*/ 1716110 w 3619883"/>
                <a:gd name="connsiteY43" fmla="*/ 4006431 h 4275461"/>
                <a:gd name="connsiteX44" fmla="*/ 1703447 w 3619883"/>
                <a:gd name="connsiteY44" fmla="*/ 4007960 h 4275461"/>
                <a:gd name="connsiteX45" fmla="*/ 1716110 w 3619883"/>
                <a:gd name="connsiteY45" fmla="*/ 4044284 h 4275461"/>
                <a:gd name="connsiteX46" fmla="*/ 1716110 w 3619883"/>
                <a:gd name="connsiteY46" fmla="*/ 4128157 h 4275461"/>
                <a:gd name="connsiteX47" fmla="*/ 1745346 w 3619883"/>
                <a:gd name="connsiteY47" fmla="*/ 4128157 h 4275461"/>
                <a:gd name="connsiteX48" fmla="*/ 1796694 w 3619883"/>
                <a:gd name="connsiteY48" fmla="*/ 4275461 h 4275461"/>
                <a:gd name="connsiteX49" fmla="*/ 1558844 w 3619883"/>
                <a:gd name="connsiteY49" fmla="*/ 4275461 h 4275461"/>
                <a:gd name="connsiteX50" fmla="*/ 1517252 w 3619883"/>
                <a:gd name="connsiteY50" fmla="*/ 4128157 h 4275461"/>
                <a:gd name="connsiteX51" fmla="*/ 1582936 w 3619883"/>
                <a:gd name="connsiteY51" fmla="*/ 4128157 h 4275461"/>
                <a:gd name="connsiteX52" fmla="*/ 1582936 w 3619883"/>
                <a:gd name="connsiteY52" fmla="*/ 3951392 h 4275461"/>
                <a:gd name="connsiteX53" fmla="*/ 1405151 w 3619883"/>
                <a:gd name="connsiteY53" fmla="*/ 3951392 h 4275461"/>
                <a:gd name="connsiteX54" fmla="*/ 1405151 w 3619883"/>
                <a:gd name="connsiteY54" fmla="*/ 4128157 h 4275461"/>
                <a:gd name="connsiteX55" fmla="*/ 1468988 w 3619883"/>
                <a:gd name="connsiteY55" fmla="*/ 4128157 h 4275461"/>
                <a:gd name="connsiteX56" fmla="*/ 1427396 w 3619883"/>
                <a:gd name="connsiteY56" fmla="*/ 4275461 h 4275461"/>
                <a:gd name="connsiteX57" fmla="*/ 1210751 w 3619883"/>
                <a:gd name="connsiteY57" fmla="*/ 4275461 h 4275461"/>
                <a:gd name="connsiteX58" fmla="*/ 1210751 w 3619883"/>
                <a:gd name="connsiteY58" fmla="*/ 4128157 h 4275461"/>
                <a:gd name="connsiteX59" fmla="*/ 1271978 w 3619883"/>
                <a:gd name="connsiteY59" fmla="*/ 4128157 h 4275461"/>
                <a:gd name="connsiteX60" fmla="*/ 1271978 w 3619883"/>
                <a:gd name="connsiteY60" fmla="*/ 3951392 h 4275461"/>
                <a:gd name="connsiteX61" fmla="*/ 1094193 w 3619883"/>
                <a:gd name="connsiteY61" fmla="*/ 3951392 h 4275461"/>
                <a:gd name="connsiteX62" fmla="*/ 1094193 w 3619883"/>
                <a:gd name="connsiteY62" fmla="*/ 4128157 h 4275461"/>
                <a:gd name="connsiteX63" fmla="*/ 1140354 w 3619883"/>
                <a:gd name="connsiteY63" fmla="*/ 4128157 h 4275461"/>
                <a:gd name="connsiteX64" fmla="*/ 1140354 w 3619883"/>
                <a:gd name="connsiteY64" fmla="*/ 4275461 h 4275461"/>
                <a:gd name="connsiteX65" fmla="*/ 953807 w 3619883"/>
                <a:gd name="connsiteY65" fmla="*/ 4275461 h 4275461"/>
                <a:gd name="connsiteX66" fmla="*/ 912215 w 3619883"/>
                <a:gd name="connsiteY66" fmla="*/ 4128157 h 4275461"/>
                <a:gd name="connsiteX67" fmla="*/ 961020 w 3619883"/>
                <a:gd name="connsiteY67" fmla="*/ 4128157 h 4275461"/>
                <a:gd name="connsiteX68" fmla="*/ 961020 w 3619883"/>
                <a:gd name="connsiteY68" fmla="*/ 3951392 h 4275461"/>
                <a:gd name="connsiteX69" fmla="*/ 783235 w 3619883"/>
                <a:gd name="connsiteY69" fmla="*/ 3951392 h 4275461"/>
                <a:gd name="connsiteX70" fmla="*/ 783235 w 3619883"/>
                <a:gd name="connsiteY70" fmla="*/ 4128157 h 4275461"/>
                <a:gd name="connsiteX71" fmla="*/ 871024 w 3619883"/>
                <a:gd name="connsiteY71" fmla="*/ 4128157 h 4275461"/>
                <a:gd name="connsiteX72" fmla="*/ 829432 w 3619883"/>
                <a:gd name="connsiteY72" fmla="*/ 4275461 h 4275461"/>
                <a:gd name="connsiteX73" fmla="*/ 611484 w 3619883"/>
                <a:gd name="connsiteY73" fmla="*/ 4275461 h 4275461"/>
                <a:gd name="connsiteX74" fmla="*/ 621247 w 3619883"/>
                <a:gd name="connsiteY74" fmla="*/ 4128157 h 4275461"/>
                <a:gd name="connsiteX75" fmla="*/ 650062 w 3619883"/>
                <a:gd name="connsiteY75" fmla="*/ 4128157 h 4275461"/>
                <a:gd name="connsiteX76" fmla="*/ 650062 w 3619883"/>
                <a:gd name="connsiteY76" fmla="*/ 3951392 h 4275461"/>
                <a:gd name="connsiteX77" fmla="*/ 472277 w 3619883"/>
                <a:gd name="connsiteY77" fmla="*/ 3951392 h 4275461"/>
                <a:gd name="connsiteX78" fmla="*/ 472277 w 3619883"/>
                <a:gd name="connsiteY78" fmla="*/ 4128157 h 4275461"/>
                <a:gd name="connsiteX79" fmla="*/ 522650 w 3619883"/>
                <a:gd name="connsiteY79" fmla="*/ 4128157 h 4275461"/>
                <a:gd name="connsiteX80" fmla="*/ 573998 w 3619883"/>
                <a:gd name="connsiteY80" fmla="*/ 4275461 h 4275461"/>
                <a:gd name="connsiteX81" fmla="*/ 336164 w 3619883"/>
                <a:gd name="connsiteY81" fmla="*/ 4275461 h 4275461"/>
                <a:gd name="connsiteX82" fmla="*/ 294572 w 3619883"/>
                <a:gd name="connsiteY82" fmla="*/ 4128157 h 4275461"/>
                <a:gd name="connsiteX83" fmla="*/ 339106 w 3619883"/>
                <a:gd name="connsiteY83" fmla="*/ 4128157 h 4275461"/>
                <a:gd name="connsiteX84" fmla="*/ 339106 w 3619883"/>
                <a:gd name="connsiteY84" fmla="*/ 3951392 h 4275461"/>
                <a:gd name="connsiteX85" fmla="*/ 161321 w 3619883"/>
                <a:gd name="connsiteY85" fmla="*/ 3951392 h 4275461"/>
                <a:gd name="connsiteX86" fmla="*/ 161321 w 3619883"/>
                <a:gd name="connsiteY86" fmla="*/ 4128157 h 4275461"/>
                <a:gd name="connsiteX87" fmla="*/ 230914 w 3619883"/>
                <a:gd name="connsiteY87" fmla="*/ 4128157 h 4275461"/>
                <a:gd name="connsiteX88" fmla="*/ 189322 w 3619883"/>
                <a:gd name="connsiteY88" fmla="*/ 4275461 h 4275461"/>
                <a:gd name="connsiteX89" fmla="*/ 0 w 3619883"/>
                <a:gd name="connsiteY89" fmla="*/ 4275461 h 4275461"/>
                <a:gd name="connsiteX90" fmla="*/ 0 w 3619883"/>
                <a:gd name="connsiteY90" fmla="*/ 42229 h 4275461"/>
                <a:gd name="connsiteX91" fmla="*/ 42464 w 3619883"/>
                <a:gd name="connsiteY91" fmla="*/ 40518 h 4275461"/>
                <a:gd name="connsiteX92" fmla="*/ 137733 w 3619883"/>
                <a:gd name="connsiteY92" fmla="*/ 35355 h 4275461"/>
                <a:gd name="connsiteX93" fmla="*/ 270565 w 3619883"/>
                <a:gd name="connsiteY93" fmla="*/ 29759 h 4275461"/>
                <a:gd name="connsiteX94" fmla="*/ 479734 w 3619883"/>
                <a:gd name="connsiteY94" fmla="*/ 45455 h 4275461"/>
                <a:gd name="connsiteX95" fmla="*/ 524103 w 3619883"/>
                <a:gd name="connsiteY95" fmla="*/ 41625 h 4275461"/>
                <a:gd name="connsiteX96" fmla="*/ 624416 w 3619883"/>
                <a:gd name="connsiteY96" fmla="*/ 22696 h 4275461"/>
                <a:gd name="connsiteX97" fmla="*/ 657762 w 3619883"/>
                <a:gd name="connsiteY97" fmla="*/ 18351 h 4275461"/>
                <a:gd name="connsiteX98" fmla="*/ 690557 w 3619883"/>
                <a:gd name="connsiteY98" fmla="*/ 25792 h 4275461"/>
                <a:gd name="connsiteX99" fmla="*/ 745123 w 3619883"/>
                <a:gd name="connsiteY99" fmla="*/ 40157 h 4275461"/>
                <a:gd name="connsiteX100" fmla="*/ 789493 w 3619883"/>
                <a:gd name="connsiteY100" fmla="*/ 36327 h 4275461"/>
                <a:gd name="connsiteX101" fmla="*/ 854255 w 3619883"/>
                <a:gd name="connsiteY101" fmla="*/ 68887 h 4275461"/>
                <a:gd name="connsiteX102" fmla="*/ 897520 w 3619883"/>
                <a:gd name="connsiteY102" fmla="*/ 88629 h 4275461"/>
                <a:gd name="connsiteX103" fmla="*/ 940510 w 3619883"/>
                <a:gd name="connsiteY103" fmla="*/ 114265 h 4275461"/>
                <a:gd name="connsiteX104" fmla="*/ 1082712 w 3619883"/>
                <a:gd name="connsiteY104" fmla="*/ 144543 h 4275461"/>
                <a:gd name="connsiteX105" fmla="*/ 1205348 w 3619883"/>
                <a:gd name="connsiteY105" fmla="*/ 120753 h 4275461"/>
                <a:gd name="connsiteX106" fmla="*/ 1271764 w 3619883"/>
                <a:gd name="connsiteY106" fmla="*/ 117956 h 4275461"/>
                <a:gd name="connsiteX107" fmla="*/ 1315583 w 3619883"/>
                <a:gd name="connsiteY107" fmla="*/ 125912 h 4275461"/>
                <a:gd name="connsiteX108" fmla="*/ 1359125 w 3619883"/>
                <a:gd name="connsiteY108" fmla="*/ 139761 h 4275461"/>
                <a:gd name="connsiteX109" fmla="*/ 1391919 w 3619883"/>
                <a:gd name="connsiteY109" fmla="*/ 147202 h 4275461"/>
                <a:gd name="connsiteX110" fmla="*/ 1436563 w 3619883"/>
                <a:gd name="connsiteY110" fmla="*/ 137480 h 4275461"/>
                <a:gd name="connsiteX111" fmla="*/ 1471566 w 3619883"/>
                <a:gd name="connsiteY111" fmla="*/ 97777 h 4275461"/>
                <a:gd name="connsiteX112" fmla="*/ 1505739 w 3619883"/>
                <a:gd name="connsiteY112" fmla="*/ 75753 h 4275461"/>
                <a:gd name="connsiteX113" fmla="*/ 1590891 w 3619883"/>
                <a:gd name="connsiteY113" fmla="*/ 144702 h 4275461"/>
                <a:gd name="connsiteX114" fmla="*/ 1625616 w 3619883"/>
                <a:gd name="connsiteY114" fmla="*/ 110893 h 4275461"/>
                <a:gd name="connsiteX115" fmla="*/ 1658964 w 3619883"/>
                <a:gd name="connsiteY115" fmla="*/ 106547 h 4275461"/>
                <a:gd name="connsiteX116" fmla="*/ 1746598 w 3619883"/>
                <a:gd name="connsiteY116" fmla="*/ 122460 h 4275461"/>
                <a:gd name="connsiteX117" fmla="*/ 1811913 w 3619883"/>
                <a:gd name="connsiteY117" fmla="*/ 143234 h 4275461"/>
                <a:gd name="connsiteX118" fmla="*/ 1856557 w 3619883"/>
                <a:gd name="connsiteY118" fmla="*/ 133511 h 4275461"/>
                <a:gd name="connsiteX119" fmla="*/ 2066003 w 3619883"/>
                <a:gd name="connsiteY119" fmla="*/ 143313 h 4275461"/>
                <a:gd name="connsiteX120" fmla="*/ 2177615 w 3619883"/>
                <a:gd name="connsiteY120" fmla="*/ 119007 h 4275461"/>
                <a:gd name="connsiteX121" fmla="*/ 2255883 w 3619883"/>
                <a:gd name="connsiteY121" fmla="*/ 99047 h 4275461"/>
                <a:gd name="connsiteX122" fmla="*/ 2344622 w 3619883"/>
                <a:gd name="connsiteY122" fmla="*/ 91388 h 4275461"/>
                <a:gd name="connsiteX123" fmla="*/ 2455682 w 3619883"/>
                <a:gd name="connsiteY123" fmla="*/ 78869 h 4275461"/>
                <a:gd name="connsiteX124" fmla="*/ 2632609 w 3619883"/>
                <a:gd name="connsiteY124" fmla="*/ 75338 h 4275461"/>
                <a:gd name="connsiteX125" fmla="*/ 2742291 w 3619883"/>
                <a:gd name="connsiteY125" fmla="*/ 92282 h 4275461"/>
                <a:gd name="connsiteX126" fmla="*/ 2851974 w 3619883"/>
                <a:gd name="connsiteY126" fmla="*/ 109227 h 4275461"/>
                <a:gd name="connsiteX127" fmla="*/ 2907643 w 3619883"/>
                <a:gd name="connsiteY127" fmla="*/ 100020 h 4275461"/>
                <a:gd name="connsiteX128" fmla="*/ 2944022 w 3619883"/>
                <a:gd name="connsiteY128" fmla="*/ 30853 h 4275461"/>
                <a:gd name="connsiteX129" fmla="*/ 3022289 w 3619883"/>
                <a:gd name="connsiteY129" fmla="*/ 10893 h 4275461"/>
                <a:gd name="connsiteX130" fmla="*/ 3054807 w 3619883"/>
                <a:gd name="connsiteY130" fmla="*/ 24226 h 4275461"/>
                <a:gd name="connsiteX131" fmla="*/ 3141892 w 3619883"/>
                <a:gd name="connsiteY131" fmla="*/ 51925 h 4275461"/>
                <a:gd name="connsiteX132" fmla="*/ 3185711 w 3619883"/>
                <a:gd name="connsiteY132" fmla="*/ 59881 h 4275461"/>
                <a:gd name="connsiteX133" fmla="*/ 3219056 w 3619883"/>
                <a:gd name="connsiteY133" fmla="*/ 55536 h 4275461"/>
                <a:gd name="connsiteX134" fmla="*/ 3263425 w 3619883"/>
                <a:gd name="connsiteY134" fmla="*/ 51706 h 4275461"/>
                <a:gd name="connsiteX135" fmla="*/ 3296219 w 3619883"/>
                <a:gd name="connsiteY135" fmla="*/ 59147 h 4275461"/>
                <a:gd name="connsiteX136" fmla="*/ 3319094 w 3619883"/>
                <a:gd name="connsiteY136" fmla="*/ 42500 h 4275461"/>
                <a:gd name="connsiteX137" fmla="*/ 3420511 w 3619883"/>
                <a:gd name="connsiteY137" fmla="*/ 0 h 4275461"/>
                <a:gd name="connsiteX138" fmla="*/ 3453305 w 3619883"/>
                <a:gd name="connsiteY138" fmla="*/ 7440 h 4275461"/>
                <a:gd name="connsiteX139" fmla="*/ 3496571 w 3619883"/>
                <a:gd name="connsiteY139" fmla="*/ 27182 h 4275461"/>
                <a:gd name="connsiteX140" fmla="*/ 3602117 w 3619883"/>
                <a:gd name="connsiteY140" fmla="*/ 132521 h 4275461"/>
                <a:gd name="connsiteX141" fmla="*/ 3619883 w 3619883"/>
                <a:gd name="connsiteY141" fmla="*/ 140049 h 4275461"/>
                <a:gd name="connsiteX142" fmla="*/ 3619883 w 3619883"/>
                <a:gd name="connsiteY14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70899 w 3619883"/>
                <a:gd name="connsiteY2" fmla="*/ 4128157 h 4275461"/>
                <a:gd name="connsiteX3" fmla="*/ 3327149 w 3619883"/>
                <a:gd name="connsiteY3" fmla="*/ 4128157 h 4275461"/>
                <a:gd name="connsiteX4" fmla="*/ 3269726 w 3619883"/>
                <a:gd name="connsiteY4" fmla="*/ 4275461 h 4275461"/>
                <a:gd name="connsiteX5" fmla="*/ 3052674 w 3619883"/>
                <a:gd name="connsiteY5" fmla="*/ 4275461 h 4275461"/>
                <a:gd name="connsiteX6" fmla="*/ 3096002 w 3619883"/>
                <a:gd name="connsiteY6" fmla="*/ 4128157 h 4275461"/>
                <a:gd name="connsiteX7" fmla="*/ 3137725 w 3619883"/>
                <a:gd name="connsiteY7" fmla="*/ 4128157 h 4275461"/>
                <a:gd name="connsiteX8" fmla="*/ 3137725 w 3619883"/>
                <a:gd name="connsiteY8" fmla="*/ 3951392 h 4275461"/>
                <a:gd name="connsiteX9" fmla="*/ 2959941 w 3619883"/>
                <a:gd name="connsiteY9" fmla="*/ 3951392 h 4275461"/>
                <a:gd name="connsiteX10" fmla="*/ 2959941 w 3619883"/>
                <a:gd name="connsiteY10" fmla="*/ 4128157 h 4275461"/>
                <a:gd name="connsiteX11" fmla="*/ 2996846 w 3619883"/>
                <a:gd name="connsiteY11" fmla="*/ 4128157 h 4275461"/>
                <a:gd name="connsiteX12" fmla="*/ 3014011 w 3619883"/>
                <a:gd name="connsiteY12" fmla="*/ 4275461 h 4275461"/>
                <a:gd name="connsiteX13" fmla="*/ 2761042 w 3619883"/>
                <a:gd name="connsiteY13" fmla="*/ 4275461 h 4275461"/>
                <a:gd name="connsiteX14" fmla="*/ 2761042 w 3619883"/>
                <a:gd name="connsiteY14" fmla="*/ 4128157 h 4275461"/>
                <a:gd name="connsiteX15" fmla="*/ 2826768 w 3619883"/>
                <a:gd name="connsiteY15" fmla="*/ 4128157 h 4275461"/>
                <a:gd name="connsiteX16" fmla="*/ 2826768 w 3619883"/>
                <a:gd name="connsiteY16" fmla="*/ 3951392 h 4275461"/>
                <a:gd name="connsiteX17" fmla="*/ 2648983 w 3619883"/>
                <a:gd name="connsiteY17" fmla="*/ 3951392 h 4275461"/>
                <a:gd name="connsiteX18" fmla="*/ 2648983 w 3619883"/>
                <a:gd name="connsiteY18" fmla="*/ 4128157 h 4275461"/>
                <a:gd name="connsiteX19" fmla="*/ 2690646 w 3619883"/>
                <a:gd name="connsiteY19" fmla="*/ 4128157 h 4275461"/>
                <a:gd name="connsiteX20" fmla="*/ 2690646 w 3619883"/>
                <a:gd name="connsiteY20" fmla="*/ 4275461 h 4275461"/>
                <a:gd name="connsiteX21" fmla="*/ 2511710 w 3619883"/>
                <a:gd name="connsiteY21" fmla="*/ 4275461 h 4275461"/>
                <a:gd name="connsiteX22" fmla="*/ 2454288 w 3619883"/>
                <a:gd name="connsiteY22" fmla="*/ 4128157 h 4275461"/>
                <a:gd name="connsiteX23" fmla="*/ 2515810 w 3619883"/>
                <a:gd name="connsiteY23" fmla="*/ 4128157 h 4275461"/>
                <a:gd name="connsiteX24" fmla="*/ 2515810 w 3619883"/>
                <a:gd name="connsiteY24" fmla="*/ 3951392 h 4275461"/>
                <a:gd name="connsiteX25" fmla="*/ 2338025 w 3619883"/>
                <a:gd name="connsiteY25" fmla="*/ 3951392 h 4275461"/>
                <a:gd name="connsiteX26" fmla="*/ 2338025 w 3619883"/>
                <a:gd name="connsiteY26" fmla="*/ 4128157 h 4275461"/>
                <a:gd name="connsiteX27" fmla="*/ 2395120 w 3619883"/>
                <a:gd name="connsiteY27" fmla="*/ 4128157 h 4275461"/>
                <a:gd name="connsiteX28" fmla="*/ 2337697 w 3619883"/>
                <a:gd name="connsiteY28" fmla="*/ 4275461 h 4275461"/>
                <a:gd name="connsiteX29" fmla="*/ 2150155 w 3619883"/>
                <a:gd name="connsiteY29" fmla="*/ 4275461 h 4275461"/>
                <a:gd name="connsiteX30" fmla="*/ 2150155 w 3619883"/>
                <a:gd name="connsiteY30" fmla="*/ 4128157 h 4275461"/>
                <a:gd name="connsiteX31" fmla="*/ 2204852 w 3619883"/>
                <a:gd name="connsiteY31" fmla="*/ 4128157 h 4275461"/>
                <a:gd name="connsiteX32" fmla="*/ 2204852 w 3619883"/>
                <a:gd name="connsiteY32" fmla="*/ 3951392 h 4275461"/>
                <a:gd name="connsiteX33" fmla="*/ 2027068 w 3619883"/>
                <a:gd name="connsiteY33" fmla="*/ 3951392 h 4275461"/>
                <a:gd name="connsiteX34" fmla="*/ 2027068 w 3619883"/>
                <a:gd name="connsiteY34" fmla="*/ 4128157 h 4275461"/>
                <a:gd name="connsiteX35" fmla="*/ 2079759 w 3619883"/>
                <a:gd name="connsiteY35" fmla="*/ 4128157 h 4275461"/>
                <a:gd name="connsiteX36" fmla="*/ 2079759 w 3619883"/>
                <a:gd name="connsiteY36" fmla="*/ 4275461 h 4275461"/>
                <a:gd name="connsiteX37" fmla="*/ 1824703 w 3619883"/>
                <a:gd name="connsiteY37" fmla="*/ 4275461 h 4275461"/>
                <a:gd name="connsiteX38" fmla="*/ 1834468 w 3619883"/>
                <a:gd name="connsiteY38" fmla="*/ 4128157 h 4275461"/>
                <a:gd name="connsiteX39" fmla="*/ 1893894 w 3619883"/>
                <a:gd name="connsiteY39" fmla="*/ 4128157 h 4275461"/>
                <a:gd name="connsiteX40" fmla="*/ 1893894 w 3619883"/>
                <a:gd name="connsiteY40" fmla="*/ 3951392 h 4275461"/>
                <a:gd name="connsiteX41" fmla="*/ 1716110 w 3619883"/>
                <a:gd name="connsiteY41" fmla="*/ 3951392 h 4275461"/>
                <a:gd name="connsiteX42" fmla="*/ 1716110 w 3619883"/>
                <a:gd name="connsiteY42" fmla="*/ 4006431 h 4275461"/>
                <a:gd name="connsiteX43" fmla="*/ 1703447 w 3619883"/>
                <a:gd name="connsiteY43" fmla="*/ 4007960 h 4275461"/>
                <a:gd name="connsiteX44" fmla="*/ 1716110 w 3619883"/>
                <a:gd name="connsiteY44" fmla="*/ 4044284 h 4275461"/>
                <a:gd name="connsiteX45" fmla="*/ 1716110 w 3619883"/>
                <a:gd name="connsiteY45" fmla="*/ 4128157 h 4275461"/>
                <a:gd name="connsiteX46" fmla="*/ 1745346 w 3619883"/>
                <a:gd name="connsiteY46" fmla="*/ 4128157 h 4275461"/>
                <a:gd name="connsiteX47" fmla="*/ 1796694 w 3619883"/>
                <a:gd name="connsiteY47" fmla="*/ 4275461 h 4275461"/>
                <a:gd name="connsiteX48" fmla="*/ 1558844 w 3619883"/>
                <a:gd name="connsiteY48" fmla="*/ 4275461 h 4275461"/>
                <a:gd name="connsiteX49" fmla="*/ 1517252 w 3619883"/>
                <a:gd name="connsiteY49" fmla="*/ 4128157 h 4275461"/>
                <a:gd name="connsiteX50" fmla="*/ 1582936 w 3619883"/>
                <a:gd name="connsiteY50" fmla="*/ 4128157 h 4275461"/>
                <a:gd name="connsiteX51" fmla="*/ 1582936 w 3619883"/>
                <a:gd name="connsiteY51" fmla="*/ 3951392 h 4275461"/>
                <a:gd name="connsiteX52" fmla="*/ 1405151 w 3619883"/>
                <a:gd name="connsiteY52" fmla="*/ 3951392 h 4275461"/>
                <a:gd name="connsiteX53" fmla="*/ 1405151 w 3619883"/>
                <a:gd name="connsiteY53" fmla="*/ 4128157 h 4275461"/>
                <a:gd name="connsiteX54" fmla="*/ 1468988 w 3619883"/>
                <a:gd name="connsiteY54" fmla="*/ 4128157 h 4275461"/>
                <a:gd name="connsiteX55" fmla="*/ 1427396 w 3619883"/>
                <a:gd name="connsiteY55" fmla="*/ 4275461 h 4275461"/>
                <a:gd name="connsiteX56" fmla="*/ 1210751 w 3619883"/>
                <a:gd name="connsiteY56" fmla="*/ 4275461 h 4275461"/>
                <a:gd name="connsiteX57" fmla="*/ 1210751 w 3619883"/>
                <a:gd name="connsiteY57" fmla="*/ 4128157 h 4275461"/>
                <a:gd name="connsiteX58" fmla="*/ 1271978 w 3619883"/>
                <a:gd name="connsiteY58" fmla="*/ 4128157 h 4275461"/>
                <a:gd name="connsiteX59" fmla="*/ 1271978 w 3619883"/>
                <a:gd name="connsiteY59" fmla="*/ 3951392 h 4275461"/>
                <a:gd name="connsiteX60" fmla="*/ 1094193 w 3619883"/>
                <a:gd name="connsiteY60" fmla="*/ 3951392 h 4275461"/>
                <a:gd name="connsiteX61" fmla="*/ 1094193 w 3619883"/>
                <a:gd name="connsiteY61" fmla="*/ 4128157 h 4275461"/>
                <a:gd name="connsiteX62" fmla="*/ 1140354 w 3619883"/>
                <a:gd name="connsiteY62" fmla="*/ 4128157 h 4275461"/>
                <a:gd name="connsiteX63" fmla="*/ 1140354 w 3619883"/>
                <a:gd name="connsiteY63" fmla="*/ 4275461 h 4275461"/>
                <a:gd name="connsiteX64" fmla="*/ 953807 w 3619883"/>
                <a:gd name="connsiteY64" fmla="*/ 4275461 h 4275461"/>
                <a:gd name="connsiteX65" fmla="*/ 912215 w 3619883"/>
                <a:gd name="connsiteY65" fmla="*/ 4128157 h 4275461"/>
                <a:gd name="connsiteX66" fmla="*/ 961020 w 3619883"/>
                <a:gd name="connsiteY66" fmla="*/ 4128157 h 4275461"/>
                <a:gd name="connsiteX67" fmla="*/ 961020 w 3619883"/>
                <a:gd name="connsiteY67" fmla="*/ 3951392 h 4275461"/>
                <a:gd name="connsiteX68" fmla="*/ 783235 w 3619883"/>
                <a:gd name="connsiteY68" fmla="*/ 3951392 h 4275461"/>
                <a:gd name="connsiteX69" fmla="*/ 783235 w 3619883"/>
                <a:gd name="connsiteY69" fmla="*/ 4128157 h 4275461"/>
                <a:gd name="connsiteX70" fmla="*/ 871024 w 3619883"/>
                <a:gd name="connsiteY70" fmla="*/ 4128157 h 4275461"/>
                <a:gd name="connsiteX71" fmla="*/ 829432 w 3619883"/>
                <a:gd name="connsiteY71" fmla="*/ 4275461 h 4275461"/>
                <a:gd name="connsiteX72" fmla="*/ 611484 w 3619883"/>
                <a:gd name="connsiteY72" fmla="*/ 4275461 h 4275461"/>
                <a:gd name="connsiteX73" fmla="*/ 621247 w 3619883"/>
                <a:gd name="connsiteY73" fmla="*/ 4128157 h 4275461"/>
                <a:gd name="connsiteX74" fmla="*/ 650062 w 3619883"/>
                <a:gd name="connsiteY74" fmla="*/ 4128157 h 4275461"/>
                <a:gd name="connsiteX75" fmla="*/ 650062 w 3619883"/>
                <a:gd name="connsiteY75" fmla="*/ 3951392 h 4275461"/>
                <a:gd name="connsiteX76" fmla="*/ 472277 w 3619883"/>
                <a:gd name="connsiteY76" fmla="*/ 3951392 h 4275461"/>
                <a:gd name="connsiteX77" fmla="*/ 472277 w 3619883"/>
                <a:gd name="connsiteY77" fmla="*/ 4128157 h 4275461"/>
                <a:gd name="connsiteX78" fmla="*/ 522650 w 3619883"/>
                <a:gd name="connsiteY78" fmla="*/ 4128157 h 4275461"/>
                <a:gd name="connsiteX79" fmla="*/ 573998 w 3619883"/>
                <a:gd name="connsiteY79" fmla="*/ 4275461 h 4275461"/>
                <a:gd name="connsiteX80" fmla="*/ 336164 w 3619883"/>
                <a:gd name="connsiteY80" fmla="*/ 4275461 h 4275461"/>
                <a:gd name="connsiteX81" fmla="*/ 294572 w 3619883"/>
                <a:gd name="connsiteY81" fmla="*/ 4128157 h 4275461"/>
                <a:gd name="connsiteX82" fmla="*/ 339106 w 3619883"/>
                <a:gd name="connsiteY82" fmla="*/ 4128157 h 4275461"/>
                <a:gd name="connsiteX83" fmla="*/ 339106 w 3619883"/>
                <a:gd name="connsiteY83" fmla="*/ 3951392 h 4275461"/>
                <a:gd name="connsiteX84" fmla="*/ 161321 w 3619883"/>
                <a:gd name="connsiteY84" fmla="*/ 3951392 h 4275461"/>
                <a:gd name="connsiteX85" fmla="*/ 161321 w 3619883"/>
                <a:gd name="connsiteY85" fmla="*/ 4128157 h 4275461"/>
                <a:gd name="connsiteX86" fmla="*/ 230914 w 3619883"/>
                <a:gd name="connsiteY86" fmla="*/ 4128157 h 4275461"/>
                <a:gd name="connsiteX87" fmla="*/ 189322 w 3619883"/>
                <a:gd name="connsiteY87" fmla="*/ 4275461 h 4275461"/>
                <a:gd name="connsiteX88" fmla="*/ 0 w 3619883"/>
                <a:gd name="connsiteY88" fmla="*/ 4275461 h 4275461"/>
                <a:gd name="connsiteX89" fmla="*/ 0 w 3619883"/>
                <a:gd name="connsiteY89" fmla="*/ 42229 h 4275461"/>
                <a:gd name="connsiteX90" fmla="*/ 42464 w 3619883"/>
                <a:gd name="connsiteY90" fmla="*/ 40518 h 4275461"/>
                <a:gd name="connsiteX91" fmla="*/ 137733 w 3619883"/>
                <a:gd name="connsiteY91" fmla="*/ 35355 h 4275461"/>
                <a:gd name="connsiteX92" fmla="*/ 270565 w 3619883"/>
                <a:gd name="connsiteY92" fmla="*/ 29759 h 4275461"/>
                <a:gd name="connsiteX93" fmla="*/ 479734 w 3619883"/>
                <a:gd name="connsiteY93" fmla="*/ 45455 h 4275461"/>
                <a:gd name="connsiteX94" fmla="*/ 524103 w 3619883"/>
                <a:gd name="connsiteY94" fmla="*/ 41625 h 4275461"/>
                <a:gd name="connsiteX95" fmla="*/ 624416 w 3619883"/>
                <a:gd name="connsiteY95" fmla="*/ 22696 h 4275461"/>
                <a:gd name="connsiteX96" fmla="*/ 657762 w 3619883"/>
                <a:gd name="connsiteY96" fmla="*/ 18351 h 4275461"/>
                <a:gd name="connsiteX97" fmla="*/ 690557 w 3619883"/>
                <a:gd name="connsiteY97" fmla="*/ 25792 h 4275461"/>
                <a:gd name="connsiteX98" fmla="*/ 745123 w 3619883"/>
                <a:gd name="connsiteY98" fmla="*/ 40157 h 4275461"/>
                <a:gd name="connsiteX99" fmla="*/ 789493 w 3619883"/>
                <a:gd name="connsiteY99" fmla="*/ 36327 h 4275461"/>
                <a:gd name="connsiteX100" fmla="*/ 854255 w 3619883"/>
                <a:gd name="connsiteY100" fmla="*/ 68887 h 4275461"/>
                <a:gd name="connsiteX101" fmla="*/ 897520 w 3619883"/>
                <a:gd name="connsiteY101" fmla="*/ 88629 h 4275461"/>
                <a:gd name="connsiteX102" fmla="*/ 940510 w 3619883"/>
                <a:gd name="connsiteY102" fmla="*/ 114265 h 4275461"/>
                <a:gd name="connsiteX103" fmla="*/ 1082712 w 3619883"/>
                <a:gd name="connsiteY103" fmla="*/ 144543 h 4275461"/>
                <a:gd name="connsiteX104" fmla="*/ 1205348 w 3619883"/>
                <a:gd name="connsiteY104" fmla="*/ 120753 h 4275461"/>
                <a:gd name="connsiteX105" fmla="*/ 1271764 w 3619883"/>
                <a:gd name="connsiteY105" fmla="*/ 117956 h 4275461"/>
                <a:gd name="connsiteX106" fmla="*/ 1315583 w 3619883"/>
                <a:gd name="connsiteY106" fmla="*/ 125912 h 4275461"/>
                <a:gd name="connsiteX107" fmla="*/ 1359125 w 3619883"/>
                <a:gd name="connsiteY107" fmla="*/ 139761 h 4275461"/>
                <a:gd name="connsiteX108" fmla="*/ 1391919 w 3619883"/>
                <a:gd name="connsiteY108" fmla="*/ 147202 h 4275461"/>
                <a:gd name="connsiteX109" fmla="*/ 1436563 w 3619883"/>
                <a:gd name="connsiteY109" fmla="*/ 137480 h 4275461"/>
                <a:gd name="connsiteX110" fmla="*/ 1471566 w 3619883"/>
                <a:gd name="connsiteY110" fmla="*/ 97777 h 4275461"/>
                <a:gd name="connsiteX111" fmla="*/ 1505739 w 3619883"/>
                <a:gd name="connsiteY111" fmla="*/ 75753 h 4275461"/>
                <a:gd name="connsiteX112" fmla="*/ 1590891 w 3619883"/>
                <a:gd name="connsiteY112" fmla="*/ 144702 h 4275461"/>
                <a:gd name="connsiteX113" fmla="*/ 1625616 w 3619883"/>
                <a:gd name="connsiteY113" fmla="*/ 110893 h 4275461"/>
                <a:gd name="connsiteX114" fmla="*/ 1658964 w 3619883"/>
                <a:gd name="connsiteY114" fmla="*/ 106547 h 4275461"/>
                <a:gd name="connsiteX115" fmla="*/ 1746598 w 3619883"/>
                <a:gd name="connsiteY115" fmla="*/ 122460 h 4275461"/>
                <a:gd name="connsiteX116" fmla="*/ 1811913 w 3619883"/>
                <a:gd name="connsiteY116" fmla="*/ 143234 h 4275461"/>
                <a:gd name="connsiteX117" fmla="*/ 1856557 w 3619883"/>
                <a:gd name="connsiteY117" fmla="*/ 133511 h 4275461"/>
                <a:gd name="connsiteX118" fmla="*/ 2066003 w 3619883"/>
                <a:gd name="connsiteY118" fmla="*/ 143313 h 4275461"/>
                <a:gd name="connsiteX119" fmla="*/ 2177615 w 3619883"/>
                <a:gd name="connsiteY119" fmla="*/ 119007 h 4275461"/>
                <a:gd name="connsiteX120" fmla="*/ 2255883 w 3619883"/>
                <a:gd name="connsiteY120" fmla="*/ 99047 h 4275461"/>
                <a:gd name="connsiteX121" fmla="*/ 2344622 w 3619883"/>
                <a:gd name="connsiteY121" fmla="*/ 91388 h 4275461"/>
                <a:gd name="connsiteX122" fmla="*/ 2455682 w 3619883"/>
                <a:gd name="connsiteY122" fmla="*/ 78869 h 4275461"/>
                <a:gd name="connsiteX123" fmla="*/ 2632609 w 3619883"/>
                <a:gd name="connsiteY123" fmla="*/ 75338 h 4275461"/>
                <a:gd name="connsiteX124" fmla="*/ 2742291 w 3619883"/>
                <a:gd name="connsiteY124" fmla="*/ 92282 h 4275461"/>
                <a:gd name="connsiteX125" fmla="*/ 2851974 w 3619883"/>
                <a:gd name="connsiteY125" fmla="*/ 109227 h 4275461"/>
                <a:gd name="connsiteX126" fmla="*/ 2907643 w 3619883"/>
                <a:gd name="connsiteY126" fmla="*/ 100020 h 4275461"/>
                <a:gd name="connsiteX127" fmla="*/ 2944022 w 3619883"/>
                <a:gd name="connsiteY127" fmla="*/ 30853 h 4275461"/>
                <a:gd name="connsiteX128" fmla="*/ 3022289 w 3619883"/>
                <a:gd name="connsiteY128" fmla="*/ 10893 h 4275461"/>
                <a:gd name="connsiteX129" fmla="*/ 3054807 w 3619883"/>
                <a:gd name="connsiteY129" fmla="*/ 24226 h 4275461"/>
                <a:gd name="connsiteX130" fmla="*/ 3141892 w 3619883"/>
                <a:gd name="connsiteY130" fmla="*/ 51925 h 4275461"/>
                <a:gd name="connsiteX131" fmla="*/ 3185711 w 3619883"/>
                <a:gd name="connsiteY131" fmla="*/ 59881 h 4275461"/>
                <a:gd name="connsiteX132" fmla="*/ 3219056 w 3619883"/>
                <a:gd name="connsiteY132" fmla="*/ 55536 h 4275461"/>
                <a:gd name="connsiteX133" fmla="*/ 3263425 w 3619883"/>
                <a:gd name="connsiteY133" fmla="*/ 51706 h 4275461"/>
                <a:gd name="connsiteX134" fmla="*/ 3296219 w 3619883"/>
                <a:gd name="connsiteY134" fmla="*/ 59147 h 4275461"/>
                <a:gd name="connsiteX135" fmla="*/ 3319094 w 3619883"/>
                <a:gd name="connsiteY135" fmla="*/ 42500 h 4275461"/>
                <a:gd name="connsiteX136" fmla="*/ 3420511 w 3619883"/>
                <a:gd name="connsiteY136" fmla="*/ 0 h 4275461"/>
                <a:gd name="connsiteX137" fmla="*/ 3453305 w 3619883"/>
                <a:gd name="connsiteY137" fmla="*/ 7440 h 4275461"/>
                <a:gd name="connsiteX138" fmla="*/ 3496571 w 3619883"/>
                <a:gd name="connsiteY138" fmla="*/ 27182 h 4275461"/>
                <a:gd name="connsiteX139" fmla="*/ 3602117 w 3619883"/>
                <a:gd name="connsiteY139" fmla="*/ 132521 h 4275461"/>
                <a:gd name="connsiteX140" fmla="*/ 3619883 w 3619883"/>
                <a:gd name="connsiteY140" fmla="*/ 140049 h 4275461"/>
                <a:gd name="connsiteX141" fmla="*/ 3619883 w 3619883"/>
                <a:gd name="connsiteY14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70899 w 3619883"/>
                <a:gd name="connsiteY2" fmla="*/ 4128157 h 4275461"/>
                <a:gd name="connsiteX3" fmla="*/ 3269726 w 3619883"/>
                <a:gd name="connsiteY3" fmla="*/ 4275461 h 4275461"/>
                <a:gd name="connsiteX4" fmla="*/ 3052674 w 3619883"/>
                <a:gd name="connsiteY4" fmla="*/ 4275461 h 4275461"/>
                <a:gd name="connsiteX5" fmla="*/ 3096002 w 3619883"/>
                <a:gd name="connsiteY5" fmla="*/ 4128157 h 4275461"/>
                <a:gd name="connsiteX6" fmla="*/ 3137725 w 3619883"/>
                <a:gd name="connsiteY6" fmla="*/ 4128157 h 4275461"/>
                <a:gd name="connsiteX7" fmla="*/ 3137725 w 3619883"/>
                <a:gd name="connsiteY7" fmla="*/ 3951392 h 4275461"/>
                <a:gd name="connsiteX8" fmla="*/ 2959941 w 3619883"/>
                <a:gd name="connsiteY8" fmla="*/ 3951392 h 4275461"/>
                <a:gd name="connsiteX9" fmla="*/ 2959941 w 3619883"/>
                <a:gd name="connsiteY9" fmla="*/ 4128157 h 4275461"/>
                <a:gd name="connsiteX10" fmla="*/ 2996846 w 3619883"/>
                <a:gd name="connsiteY10" fmla="*/ 4128157 h 4275461"/>
                <a:gd name="connsiteX11" fmla="*/ 3014011 w 3619883"/>
                <a:gd name="connsiteY11" fmla="*/ 4275461 h 4275461"/>
                <a:gd name="connsiteX12" fmla="*/ 2761042 w 3619883"/>
                <a:gd name="connsiteY12" fmla="*/ 4275461 h 4275461"/>
                <a:gd name="connsiteX13" fmla="*/ 2761042 w 3619883"/>
                <a:gd name="connsiteY13" fmla="*/ 4128157 h 4275461"/>
                <a:gd name="connsiteX14" fmla="*/ 2826768 w 3619883"/>
                <a:gd name="connsiteY14" fmla="*/ 4128157 h 4275461"/>
                <a:gd name="connsiteX15" fmla="*/ 2826768 w 3619883"/>
                <a:gd name="connsiteY15" fmla="*/ 3951392 h 4275461"/>
                <a:gd name="connsiteX16" fmla="*/ 2648983 w 3619883"/>
                <a:gd name="connsiteY16" fmla="*/ 3951392 h 4275461"/>
                <a:gd name="connsiteX17" fmla="*/ 2648983 w 3619883"/>
                <a:gd name="connsiteY17" fmla="*/ 4128157 h 4275461"/>
                <a:gd name="connsiteX18" fmla="*/ 2690646 w 3619883"/>
                <a:gd name="connsiteY18" fmla="*/ 4128157 h 4275461"/>
                <a:gd name="connsiteX19" fmla="*/ 2690646 w 3619883"/>
                <a:gd name="connsiteY19" fmla="*/ 4275461 h 4275461"/>
                <a:gd name="connsiteX20" fmla="*/ 2511710 w 3619883"/>
                <a:gd name="connsiteY20" fmla="*/ 4275461 h 4275461"/>
                <a:gd name="connsiteX21" fmla="*/ 2454288 w 3619883"/>
                <a:gd name="connsiteY21" fmla="*/ 4128157 h 4275461"/>
                <a:gd name="connsiteX22" fmla="*/ 2515810 w 3619883"/>
                <a:gd name="connsiteY22" fmla="*/ 4128157 h 4275461"/>
                <a:gd name="connsiteX23" fmla="*/ 2515810 w 3619883"/>
                <a:gd name="connsiteY23" fmla="*/ 3951392 h 4275461"/>
                <a:gd name="connsiteX24" fmla="*/ 2338025 w 3619883"/>
                <a:gd name="connsiteY24" fmla="*/ 3951392 h 4275461"/>
                <a:gd name="connsiteX25" fmla="*/ 2338025 w 3619883"/>
                <a:gd name="connsiteY25" fmla="*/ 4128157 h 4275461"/>
                <a:gd name="connsiteX26" fmla="*/ 2395120 w 3619883"/>
                <a:gd name="connsiteY26" fmla="*/ 4128157 h 4275461"/>
                <a:gd name="connsiteX27" fmla="*/ 2337697 w 3619883"/>
                <a:gd name="connsiteY27" fmla="*/ 4275461 h 4275461"/>
                <a:gd name="connsiteX28" fmla="*/ 2150155 w 3619883"/>
                <a:gd name="connsiteY28" fmla="*/ 4275461 h 4275461"/>
                <a:gd name="connsiteX29" fmla="*/ 2150155 w 3619883"/>
                <a:gd name="connsiteY29" fmla="*/ 4128157 h 4275461"/>
                <a:gd name="connsiteX30" fmla="*/ 2204852 w 3619883"/>
                <a:gd name="connsiteY30" fmla="*/ 4128157 h 4275461"/>
                <a:gd name="connsiteX31" fmla="*/ 2204852 w 3619883"/>
                <a:gd name="connsiteY31" fmla="*/ 3951392 h 4275461"/>
                <a:gd name="connsiteX32" fmla="*/ 2027068 w 3619883"/>
                <a:gd name="connsiteY32" fmla="*/ 3951392 h 4275461"/>
                <a:gd name="connsiteX33" fmla="*/ 2027068 w 3619883"/>
                <a:gd name="connsiteY33" fmla="*/ 4128157 h 4275461"/>
                <a:gd name="connsiteX34" fmla="*/ 2079759 w 3619883"/>
                <a:gd name="connsiteY34" fmla="*/ 4128157 h 4275461"/>
                <a:gd name="connsiteX35" fmla="*/ 2079759 w 3619883"/>
                <a:gd name="connsiteY35" fmla="*/ 4275461 h 4275461"/>
                <a:gd name="connsiteX36" fmla="*/ 1824703 w 3619883"/>
                <a:gd name="connsiteY36" fmla="*/ 4275461 h 4275461"/>
                <a:gd name="connsiteX37" fmla="*/ 1834468 w 3619883"/>
                <a:gd name="connsiteY37" fmla="*/ 4128157 h 4275461"/>
                <a:gd name="connsiteX38" fmla="*/ 1893894 w 3619883"/>
                <a:gd name="connsiteY38" fmla="*/ 4128157 h 4275461"/>
                <a:gd name="connsiteX39" fmla="*/ 1893894 w 3619883"/>
                <a:gd name="connsiteY39" fmla="*/ 3951392 h 4275461"/>
                <a:gd name="connsiteX40" fmla="*/ 1716110 w 3619883"/>
                <a:gd name="connsiteY40" fmla="*/ 3951392 h 4275461"/>
                <a:gd name="connsiteX41" fmla="*/ 1716110 w 3619883"/>
                <a:gd name="connsiteY41" fmla="*/ 4006431 h 4275461"/>
                <a:gd name="connsiteX42" fmla="*/ 1703447 w 3619883"/>
                <a:gd name="connsiteY42" fmla="*/ 4007960 h 4275461"/>
                <a:gd name="connsiteX43" fmla="*/ 1716110 w 3619883"/>
                <a:gd name="connsiteY43" fmla="*/ 4044284 h 4275461"/>
                <a:gd name="connsiteX44" fmla="*/ 1716110 w 3619883"/>
                <a:gd name="connsiteY44" fmla="*/ 4128157 h 4275461"/>
                <a:gd name="connsiteX45" fmla="*/ 1745346 w 3619883"/>
                <a:gd name="connsiteY45" fmla="*/ 4128157 h 4275461"/>
                <a:gd name="connsiteX46" fmla="*/ 1796694 w 3619883"/>
                <a:gd name="connsiteY46" fmla="*/ 4275461 h 4275461"/>
                <a:gd name="connsiteX47" fmla="*/ 1558844 w 3619883"/>
                <a:gd name="connsiteY47" fmla="*/ 4275461 h 4275461"/>
                <a:gd name="connsiteX48" fmla="*/ 1517252 w 3619883"/>
                <a:gd name="connsiteY48" fmla="*/ 4128157 h 4275461"/>
                <a:gd name="connsiteX49" fmla="*/ 1582936 w 3619883"/>
                <a:gd name="connsiteY49" fmla="*/ 4128157 h 4275461"/>
                <a:gd name="connsiteX50" fmla="*/ 1582936 w 3619883"/>
                <a:gd name="connsiteY50" fmla="*/ 3951392 h 4275461"/>
                <a:gd name="connsiteX51" fmla="*/ 1405151 w 3619883"/>
                <a:gd name="connsiteY51" fmla="*/ 3951392 h 4275461"/>
                <a:gd name="connsiteX52" fmla="*/ 1405151 w 3619883"/>
                <a:gd name="connsiteY52" fmla="*/ 4128157 h 4275461"/>
                <a:gd name="connsiteX53" fmla="*/ 1468988 w 3619883"/>
                <a:gd name="connsiteY53" fmla="*/ 4128157 h 4275461"/>
                <a:gd name="connsiteX54" fmla="*/ 1427396 w 3619883"/>
                <a:gd name="connsiteY54" fmla="*/ 4275461 h 4275461"/>
                <a:gd name="connsiteX55" fmla="*/ 1210751 w 3619883"/>
                <a:gd name="connsiteY55" fmla="*/ 4275461 h 4275461"/>
                <a:gd name="connsiteX56" fmla="*/ 1210751 w 3619883"/>
                <a:gd name="connsiteY56" fmla="*/ 4128157 h 4275461"/>
                <a:gd name="connsiteX57" fmla="*/ 1271978 w 3619883"/>
                <a:gd name="connsiteY57" fmla="*/ 4128157 h 4275461"/>
                <a:gd name="connsiteX58" fmla="*/ 1271978 w 3619883"/>
                <a:gd name="connsiteY58" fmla="*/ 3951392 h 4275461"/>
                <a:gd name="connsiteX59" fmla="*/ 1094193 w 3619883"/>
                <a:gd name="connsiteY59" fmla="*/ 3951392 h 4275461"/>
                <a:gd name="connsiteX60" fmla="*/ 1094193 w 3619883"/>
                <a:gd name="connsiteY60" fmla="*/ 4128157 h 4275461"/>
                <a:gd name="connsiteX61" fmla="*/ 1140354 w 3619883"/>
                <a:gd name="connsiteY61" fmla="*/ 4128157 h 4275461"/>
                <a:gd name="connsiteX62" fmla="*/ 1140354 w 3619883"/>
                <a:gd name="connsiteY62" fmla="*/ 4275461 h 4275461"/>
                <a:gd name="connsiteX63" fmla="*/ 953807 w 3619883"/>
                <a:gd name="connsiteY63" fmla="*/ 4275461 h 4275461"/>
                <a:gd name="connsiteX64" fmla="*/ 912215 w 3619883"/>
                <a:gd name="connsiteY64" fmla="*/ 4128157 h 4275461"/>
                <a:gd name="connsiteX65" fmla="*/ 961020 w 3619883"/>
                <a:gd name="connsiteY65" fmla="*/ 4128157 h 4275461"/>
                <a:gd name="connsiteX66" fmla="*/ 961020 w 3619883"/>
                <a:gd name="connsiteY66" fmla="*/ 3951392 h 4275461"/>
                <a:gd name="connsiteX67" fmla="*/ 783235 w 3619883"/>
                <a:gd name="connsiteY67" fmla="*/ 3951392 h 4275461"/>
                <a:gd name="connsiteX68" fmla="*/ 783235 w 3619883"/>
                <a:gd name="connsiteY68" fmla="*/ 4128157 h 4275461"/>
                <a:gd name="connsiteX69" fmla="*/ 871024 w 3619883"/>
                <a:gd name="connsiteY69" fmla="*/ 4128157 h 4275461"/>
                <a:gd name="connsiteX70" fmla="*/ 829432 w 3619883"/>
                <a:gd name="connsiteY70" fmla="*/ 4275461 h 4275461"/>
                <a:gd name="connsiteX71" fmla="*/ 611484 w 3619883"/>
                <a:gd name="connsiteY71" fmla="*/ 4275461 h 4275461"/>
                <a:gd name="connsiteX72" fmla="*/ 621247 w 3619883"/>
                <a:gd name="connsiteY72" fmla="*/ 4128157 h 4275461"/>
                <a:gd name="connsiteX73" fmla="*/ 650062 w 3619883"/>
                <a:gd name="connsiteY73" fmla="*/ 4128157 h 4275461"/>
                <a:gd name="connsiteX74" fmla="*/ 650062 w 3619883"/>
                <a:gd name="connsiteY74" fmla="*/ 3951392 h 4275461"/>
                <a:gd name="connsiteX75" fmla="*/ 472277 w 3619883"/>
                <a:gd name="connsiteY75" fmla="*/ 3951392 h 4275461"/>
                <a:gd name="connsiteX76" fmla="*/ 472277 w 3619883"/>
                <a:gd name="connsiteY76" fmla="*/ 4128157 h 4275461"/>
                <a:gd name="connsiteX77" fmla="*/ 522650 w 3619883"/>
                <a:gd name="connsiteY77" fmla="*/ 4128157 h 4275461"/>
                <a:gd name="connsiteX78" fmla="*/ 573998 w 3619883"/>
                <a:gd name="connsiteY78" fmla="*/ 4275461 h 4275461"/>
                <a:gd name="connsiteX79" fmla="*/ 336164 w 3619883"/>
                <a:gd name="connsiteY79" fmla="*/ 4275461 h 4275461"/>
                <a:gd name="connsiteX80" fmla="*/ 294572 w 3619883"/>
                <a:gd name="connsiteY80" fmla="*/ 4128157 h 4275461"/>
                <a:gd name="connsiteX81" fmla="*/ 339106 w 3619883"/>
                <a:gd name="connsiteY81" fmla="*/ 4128157 h 4275461"/>
                <a:gd name="connsiteX82" fmla="*/ 339106 w 3619883"/>
                <a:gd name="connsiteY82" fmla="*/ 3951392 h 4275461"/>
                <a:gd name="connsiteX83" fmla="*/ 161321 w 3619883"/>
                <a:gd name="connsiteY83" fmla="*/ 3951392 h 4275461"/>
                <a:gd name="connsiteX84" fmla="*/ 161321 w 3619883"/>
                <a:gd name="connsiteY84" fmla="*/ 4128157 h 4275461"/>
                <a:gd name="connsiteX85" fmla="*/ 230914 w 3619883"/>
                <a:gd name="connsiteY85" fmla="*/ 4128157 h 4275461"/>
                <a:gd name="connsiteX86" fmla="*/ 189322 w 3619883"/>
                <a:gd name="connsiteY86" fmla="*/ 4275461 h 4275461"/>
                <a:gd name="connsiteX87" fmla="*/ 0 w 3619883"/>
                <a:gd name="connsiteY87" fmla="*/ 4275461 h 4275461"/>
                <a:gd name="connsiteX88" fmla="*/ 0 w 3619883"/>
                <a:gd name="connsiteY88" fmla="*/ 42229 h 4275461"/>
                <a:gd name="connsiteX89" fmla="*/ 42464 w 3619883"/>
                <a:gd name="connsiteY89" fmla="*/ 40518 h 4275461"/>
                <a:gd name="connsiteX90" fmla="*/ 137733 w 3619883"/>
                <a:gd name="connsiteY90" fmla="*/ 35355 h 4275461"/>
                <a:gd name="connsiteX91" fmla="*/ 270565 w 3619883"/>
                <a:gd name="connsiteY91" fmla="*/ 29759 h 4275461"/>
                <a:gd name="connsiteX92" fmla="*/ 479734 w 3619883"/>
                <a:gd name="connsiteY92" fmla="*/ 45455 h 4275461"/>
                <a:gd name="connsiteX93" fmla="*/ 524103 w 3619883"/>
                <a:gd name="connsiteY93" fmla="*/ 41625 h 4275461"/>
                <a:gd name="connsiteX94" fmla="*/ 624416 w 3619883"/>
                <a:gd name="connsiteY94" fmla="*/ 22696 h 4275461"/>
                <a:gd name="connsiteX95" fmla="*/ 657762 w 3619883"/>
                <a:gd name="connsiteY95" fmla="*/ 18351 h 4275461"/>
                <a:gd name="connsiteX96" fmla="*/ 690557 w 3619883"/>
                <a:gd name="connsiteY96" fmla="*/ 25792 h 4275461"/>
                <a:gd name="connsiteX97" fmla="*/ 745123 w 3619883"/>
                <a:gd name="connsiteY97" fmla="*/ 40157 h 4275461"/>
                <a:gd name="connsiteX98" fmla="*/ 789493 w 3619883"/>
                <a:gd name="connsiteY98" fmla="*/ 36327 h 4275461"/>
                <a:gd name="connsiteX99" fmla="*/ 854255 w 3619883"/>
                <a:gd name="connsiteY99" fmla="*/ 68887 h 4275461"/>
                <a:gd name="connsiteX100" fmla="*/ 897520 w 3619883"/>
                <a:gd name="connsiteY100" fmla="*/ 88629 h 4275461"/>
                <a:gd name="connsiteX101" fmla="*/ 940510 w 3619883"/>
                <a:gd name="connsiteY101" fmla="*/ 114265 h 4275461"/>
                <a:gd name="connsiteX102" fmla="*/ 1082712 w 3619883"/>
                <a:gd name="connsiteY102" fmla="*/ 144543 h 4275461"/>
                <a:gd name="connsiteX103" fmla="*/ 1205348 w 3619883"/>
                <a:gd name="connsiteY103" fmla="*/ 120753 h 4275461"/>
                <a:gd name="connsiteX104" fmla="*/ 1271764 w 3619883"/>
                <a:gd name="connsiteY104" fmla="*/ 117956 h 4275461"/>
                <a:gd name="connsiteX105" fmla="*/ 1315583 w 3619883"/>
                <a:gd name="connsiteY105" fmla="*/ 125912 h 4275461"/>
                <a:gd name="connsiteX106" fmla="*/ 1359125 w 3619883"/>
                <a:gd name="connsiteY106" fmla="*/ 139761 h 4275461"/>
                <a:gd name="connsiteX107" fmla="*/ 1391919 w 3619883"/>
                <a:gd name="connsiteY107" fmla="*/ 147202 h 4275461"/>
                <a:gd name="connsiteX108" fmla="*/ 1436563 w 3619883"/>
                <a:gd name="connsiteY108" fmla="*/ 137480 h 4275461"/>
                <a:gd name="connsiteX109" fmla="*/ 1471566 w 3619883"/>
                <a:gd name="connsiteY109" fmla="*/ 97777 h 4275461"/>
                <a:gd name="connsiteX110" fmla="*/ 1505739 w 3619883"/>
                <a:gd name="connsiteY110" fmla="*/ 75753 h 4275461"/>
                <a:gd name="connsiteX111" fmla="*/ 1590891 w 3619883"/>
                <a:gd name="connsiteY111" fmla="*/ 144702 h 4275461"/>
                <a:gd name="connsiteX112" fmla="*/ 1625616 w 3619883"/>
                <a:gd name="connsiteY112" fmla="*/ 110893 h 4275461"/>
                <a:gd name="connsiteX113" fmla="*/ 1658964 w 3619883"/>
                <a:gd name="connsiteY113" fmla="*/ 106547 h 4275461"/>
                <a:gd name="connsiteX114" fmla="*/ 1746598 w 3619883"/>
                <a:gd name="connsiteY114" fmla="*/ 122460 h 4275461"/>
                <a:gd name="connsiteX115" fmla="*/ 1811913 w 3619883"/>
                <a:gd name="connsiteY115" fmla="*/ 143234 h 4275461"/>
                <a:gd name="connsiteX116" fmla="*/ 1856557 w 3619883"/>
                <a:gd name="connsiteY116" fmla="*/ 133511 h 4275461"/>
                <a:gd name="connsiteX117" fmla="*/ 2066003 w 3619883"/>
                <a:gd name="connsiteY117" fmla="*/ 143313 h 4275461"/>
                <a:gd name="connsiteX118" fmla="*/ 2177615 w 3619883"/>
                <a:gd name="connsiteY118" fmla="*/ 119007 h 4275461"/>
                <a:gd name="connsiteX119" fmla="*/ 2255883 w 3619883"/>
                <a:gd name="connsiteY119" fmla="*/ 99047 h 4275461"/>
                <a:gd name="connsiteX120" fmla="*/ 2344622 w 3619883"/>
                <a:gd name="connsiteY120" fmla="*/ 91388 h 4275461"/>
                <a:gd name="connsiteX121" fmla="*/ 2455682 w 3619883"/>
                <a:gd name="connsiteY121" fmla="*/ 78869 h 4275461"/>
                <a:gd name="connsiteX122" fmla="*/ 2632609 w 3619883"/>
                <a:gd name="connsiteY122" fmla="*/ 75338 h 4275461"/>
                <a:gd name="connsiteX123" fmla="*/ 2742291 w 3619883"/>
                <a:gd name="connsiteY123" fmla="*/ 92282 h 4275461"/>
                <a:gd name="connsiteX124" fmla="*/ 2851974 w 3619883"/>
                <a:gd name="connsiteY124" fmla="*/ 109227 h 4275461"/>
                <a:gd name="connsiteX125" fmla="*/ 2907643 w 3619883"/>
                <a:gd name="connsiteY125" fmla="*/ 100020 h 4275461"/>
                <a:gd name="connsiteX126" fmla="*/ 2944022 w 3619883"/>
                <a:gd name="connsiteY126" fmla="*/ 30853 h 4275461"/>
                <a:gd name="connsiteX127" fmla="*/ 3022289 w 3619883"/>
                <a:gd name="connsiteY127" fmla="*/ 10893 h 4275461"/>
                <a:gd name="connsiteX128" fmla="*/ 3054807 w 3619883"/>
                <a:gd name="connsiteY128" fmla="*/ 24226 h 4275461"/>
                <a:gd name="connsiteX129" fmla="*/ 3141892 w 3619883"/>
                <a:gd name="connsiteY129" fmla="*/ 51925 h 4275461"/>
                <a:gd name="connsiteX130" fmla="*/ 3185711 w 3619883"/>
                <a:gd name="connsiteY130" fmla="*/ 59881 h 4275461"/>
                <a:gd name="connsiteX131" fmla="*/ 3219056 w 3619883"/>
                <a:gd name="connsiteY131" fmla="*/ 55536 h 4275461"/>
                <a:gd name="connsiteX132" fmla="*/ 3263425 w 3619883"/>
                <a:gd name="connsiteY132" fmla="*/ 51706 h 4275461"/>
                <a:gd name="connsiteX133" fmla="*/ 3296219 w 3619883"/>
                <a:gd name="connsiteY133" fmla="*/ 59147 h 4275461"/>
                <a:gd name="connsiteX134" fmla="*/ 3319094 w 3619883"/>
                <a:gd name="connsiteY134" fmla="*/ 42500 h 4275461"/>
                <a:gd name="connsiteX135" fmla="*/ 3420511 w 3619883"/>
                <a:gd name="connsiteY135" fmla="*/ 0 h 4275461"/>
                <a:gd name="connsiteX136" fmla="*/ 3453305 w 3619883"/>
                <a:gd name="connsiteY136" fmla="*/ 7440 h 4275461"/>
                <a:gd name="connsiteX137" fmla="*/ 3496571 w 3619883"/>
                <a:gd name="connsiteY137" fmla="*/ 27182 h 4275461"/>
                <a:gd name="connsiteX138" fmla="*/ 3602117 w 3619883"/>
                <a:gd name="connsiteY138" fmla="*/ 132521 h 4275461"/>
                <a:gd name="connsiteX139" fmla="*/ 3619883 w 3619883"/>
                <a:gd name="connsiteY139" fmla="*/ 140049 h 4275461"/>
                <a:gd name="connsiteX140" fmla="*/ 3619883 w 3619883"/>
                <a:gd name="connsiteY14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4128157 h 4275461"/>
                <a:gd name="connsiteX6" fmla="*/ 3137725 w 3619883"/>
                <a:gd name="connsiteY6" fmla="*/ 3951392 h 4275461"/>
                <a:gd name="connsiteX7" fmla="*/ 2959941 w 3619883"/>
                <a:gd name="connsiteY7" fmla="*/ 3951392 h 4275461"/>
                <a:gd name="connsiteX8" fmla="*/ 2959941 w 3619883"/>
                <a:gd name="connsiteY8" fmla="*/ 4128157 h 4275461"/>
                <a:gd name="connsiteX9" fmla="*/ 2996846 w 3619883"/>
                <a:gd name="connsiteY9" fmla="*/ 4128157 h 4275461"/>
                <a:gd name="connsiteX10" fmla="*/ 3014011 w 3619883"/>
                <a:gd name="connsiteY10" fmla="*/ 4275461 h 4275461"/>
                <a:gd name="connsiteX11" fmla="*/ 2761042 w 3619883"/>
                <a:gd name="connsiteY11" fmla="*/ 4275461 h 4275461"/>
                <a:gd name="connsiteX12" fmla="*/ 2761042 w 3619883"/>
                <a:gd name="connsiteY12" fmla="*/ 4128157 h 4275461"/>
                <a:gd name="connsiteX13" fmla="*/ 2826768 w 3619883"/>
                <a:gd name="connsiteY13" fmla="*/ 4128157 h 4275461"/>
                <a:gd name="connsiteX14" fmla="*/ 2826768 w 3619883"/>
                <a:gd name="connsiteY14" fmla="*/ 3951392 h 4275461"/>
                <a:gd name="connsiteX15" fmla="*/ 2648983 w 3619883"/>
                <a:gd name="connsiteY15" fmla="*/ 3951392 h 4275461"/>
                <a:gd name="connsiteX16" fmla="*/ 2648983 w 3619883"/>
                <a:gd name="connsiteY16" fmla="*/ 4128157 h 4275461"/>
                <a:gd name="connsiteX17" fmla="*/ 2690646 w 3619883"/>
                <a:gd name="connsiteY17" fmla="*/ 4128157 h 4275461"/>
                <a:gd name="connsiteX18" fmla="*/ 2690646 w 3619883"/>
                <a:gd name="connsiteY18" fmla="*/ 4275461 h 4275461"/>
                <a:gd name="connsiteX19" fmla="*/ 2511710 w 3619883"/>
                <a:gd name="connsiteY19" fmla="*/ 4275461 h 4275461"/>
                <a:gd name="connsiteX20" fmla="*/ 2454288 w 3619883"/>
                <a:gd name="connsiteY20" fmla="*/ 4128157 h 4275461"/>
                <a:gd name="connsiteX21" fmla="*/ 2515810 w 3619883"/>
                <a:gd name="connsiteY21" fmla="*/ 4128157 h 4275461"/>
                <a:gd name="connsiteX22" fmla="*/ 2515810 w 3619883"/>
                <a:gd name="connsiteY22" fmla="*/ 3951392 h 4275461"/>
                <a:gd name="connsiteX23" fmla="*/ 2338025 w 3619883"/>
                <a:gd name="connsiteY23" fmla="*/ 3951392 h 4275461"/>
                <a:gd name="connsiteX24" fmla="*/ 2338025 w 3619883"/>
                <a:gd name="connsiteY24" fmla="*/ 4128157 h 4275461"/>
                <a:gd name="connsiteX25" fmla="*/ 2395120 w 3619883"/>
                <a:gd name="connsiteY25" fmla="*/ 4128157 h 4275461"/>
                <a:gd name="connsiteX26" fmla="*/ 2337697 w 3619883"/>
                <a:gd name="connsiteY26" fmla="*/ 4275461 h 4275461"/>
                <a:gd name="connsiteX27" fmla="*/ 2150155 w 3619883"/>
                <a:gd name="connsiteY27" fmla="*/ 4275461 h 4275461"/>
                <a:gd name="connsiteX28" fmla="*/ 2150155 w 3619883"/>
                <a:gd name="connsiteY28" fmla="*/ 4128157 h 4275461"/>
                <a:gd name="connsiteX29" fmla="*/ 2204852 w 3619883"/>
                <a:gd name="connsiteY29" fmla="*/ 4128157 h 4275461"/>
                <a:gd name="connsiteX30" fmla="*/ 2204852 w 3619883"/>
                <a:gd name="connsiteY30" fmla="*/ 3951392 h 4275461"/>
                <a:gd name="connsiteX31" fmla="*/ 2027068 w 3619883"/>
                <a:gd name="connsiteY31" fmla="*/ 3951392 h 4275461"/>
                <a:gd name="connsiteX32" fmla="*/ 2027068 w 3619883"/>
                <a:gd name="connsiteY32" fmla="*/ 4128157 h 4275461"/>
                <a:gd name="connsiteX33" fmla="*/ 2079759 w 3619883"/>
                <a:gd name="connsiteY33" fmla="*/ 4128157 h 4275461"/>
                <a:gd name="connsiteX34" fmla="*/ 2079759 w 3619883"/>
                <a:gd name="connsiteY34" fmla="*/ 4275461 h 4275461"/>
                <a:gd name="connsiteX35" fmla="*/ 1824703 w 3619883"/>
                <a:gd name="connsiteY35" fmla="*/ 4275461 h 4275461"/>
                <a:gd name="connsiteX36" fmla="*/ 1834468 w 3619883"/>
                <a:gd name="connsiteY36" fmla="*/ 4128157 h 4275461"/>
                <a:gd name="connsiteX37" fmla="*/ 1893894 w 3619883"/>
                <a:gd name="connsiteY37" fmla="*/ 4128157 h 4275461"/>
                <a:gd name="connsiteX38" fmla="*/ 1893894 w 3619883"/>
                <a:gd name="connsiteY38" fmla="*/ 3951392 h 4275461"/>
                <a:gd name="connsiteX39" fmla="*/ 1716110 w 3619883"/>
                <a:gd name="connsiteY39" fmla="*/ 3951392 h 4275461"/>
                <a:gd name="connsiteX40" fmla="*/ 1716110 w 3619883"/>
                <a:gd name="connsiteY40" fmla="*/ 4006431 h 4275461"/>
                <a:gd name="connsiteX41" fmla="*/ 1703447 w 3619883"/>
                <a:gd name="connsiteY41" fmla="*/ 4007960 h 4275461"/>
                <a:gd name="connsiteX42" fmla="*/ 1716110 w 3619883"/>
                <a:gd name="connsiteY42" fmla="*/ 4044284 h 4275461"/>
                <a:gd name="connsiteX43" fmla="*/ 1716110 w 3619883"/>
                <a:gd name="connsiteY43" fmla="*/ 4128157 h 4275461"/>
                <a:gd name="connsiteX44" fmla="*/ 1745346 w 3619883"/>
                <a:gd name="connsiteY44" fmla="*/ 4128157 h 4275461"/>
                <a:gd name="connsiteX45" fmla="*/ 1796694 w 3619883"/>
                <a:gd name="connsiteY45" fmla="*/ 4275461 h 4275461"/>
                <a:gd name="connsiteX46" fmla="*/ 1558844 w 3619883"/>
                <a:gd name="connsiteY46" fmla="*/ 4275461 h 4275461"/>
                <a:gd name="connsiteX47" fmla="*/ 1517252 w 3619883"/>
                <a:gd name="connsiteY47" fmla="*/ 4128157 h 4275461"/>
                <a:gd name="connsiteX48" fmla="*/ 1582936 w 3619883"/>
                <a:gd name="connsiteY48" fmla="*/ 4128157 h 4275461"/>
                <a:gd name="connsiteX49" fmla="*/ 1582936 w 3619883"/>
                <a:gd name="connsiteY49" fmla="*/ 3951392 h 4275461"/>
                <a:gd name="connsiteX50" fmla="*/ 1405151 w 3619883"/>
                <a:gd name="connsiteY50" fmla="*/ 3951392 h 4275461"/>
                <a:gd name="connsiteX51" fmla="*/ 1405151 w 3619883"/>
                <a:gd name="connsiteY51" fmla="*/ 4128157 h 4275461"/>
                <a:gd name="connsiteX52" fmla="*/ 1468988 w 3619883"/>
                <a:gd name="connsiteY52" fmla="*/ 4128157 h 4275461"/>
                <a:gd name="connsiteX53" fmla="*/ 1427396 w 3619883"/>
                <a:gd name="connsiteY53" fmla="*/ 4275461 h 4275461"/>
                <a:gd name="connsiteX54" fmla="*/ 1210751 w 3619883"/>
                <a:gd name="connsiteY54" fmla="*/ 4275461 h 4275461"/>
                <a:gd name="connsiteX55" fmla="*/ 1210751 w 3619883"/>
                <a:gd name="connsiteY55" fmla="*/ 4128157 h 4275461"/>
                <a:gd name="connsiteX56" fmla="*/ 1271978 w 3619883"/>
                <a:gd name="connsiteY56" fmla="*/ 4128157 h 4275461"/>
                <a:gd name="connsiteX57" fmla="*/ 1271978 w 3619883"/>
                <a:gd name="connsiteY57" fmla="*/ 3951392 h 4275461"/>
                <a:gd name="connsiteX58" fmla="*/ 1094193 w 3619883"/>
                <a:gd name="connsiteY58" fmla="*/ 3951392 h 4275461"/>
                <a:gd name="connsiteX59" fmla="*/ 1094193 w 3619883"/>
                <a:gd name="connsiteY59" fmla="*/ 4128157 h 4275461"/>
                <a:gd name="connsiteX60" fmla="*/ 1140354 w 3619883"/>
                <a:gd name="connsiteY60" fmla="*/ 4128157 h 4275461"/>
                <a:gd name="connsiteX61" fmla="*/ 1140354 w 3619883"/>
                <a:gd name="connsiteY61" fmla="*/ 4275461 h 4275461"/>
                <a:gd name="connsiteX62" fmla="*/ 953807 w 3619883"/>
                <a:gd name="connsiteY62" fmla="*/ 4275461 h 4275461"/>
                <a:gd name="connsiteX63" fmla="*/ 912215 w 3619883"/>
                <a:gd name="connsiteY63" fmla="*/ 4128157 h 4275461"/>
                <a:gd name="connsiteX64" fmla="*/ 961020 w 3619883"/>
                <a:gd name="connsiteY64" fmla="*/ 4128157 h 4275461"/>
                <a:gd name="connsiteX65" fmla="*/ 961020 w 3619883"/>
                <a:gd name="connsiteY65" fmla="*/ 3951392 h 4275461"/>
                <a:gd name="connsiteX66" fmla="*/ 783235 w 3619883"/>
                <a:gd name="connsiteY66" fmla="*/ 3951392 h 4275461"/>
                <a:gd name="connsiteX67" fmla="*/ 783235 w 3619883"/>
                <a:gd name="connsiteY67" fmla="*/ 4128157 h 4275461"/>
                <a:gd name="connsiteX68" fmla="*/ 871024 w 3619883"/>
                <a:gd name="connsiteY68" fmla="*/ 4128157 h 4275461"/>
                <a:gd name="connsiteX69" fmla="*/ 829432 w 3619883"/>
                <a:gd name="connsiteY69" fmla="*/ 4275461 h 4275461"/>
                <a:gd name="connsiteX70" fmla="*/ 611484 w 3619883"/>
                <a:gd name="connsiteY70" fmla="*/ 4275461 h 4275461"/>
                <a:gd name="connsiteX71" fmla="*/ 621247 w 3619883"/>
                <a:gd name="connsiteY71" fmla="*/ 4128157 h 4275461"/>
                <a:gd name="connsiteX72" fmla="*/ 650062 w 3619883"/>
                <a:gd name="connsiteY72" fmla="*/ 4128157 h 4275461"/>
                <a:gd name="connsiteX73" fmla="*/ 650062 w 3619883"/>
                <a:gd name="connsiteY73" fmla="*/ 3951392 h 4275461"/>
                <a:gd name="connsiteX74" fmla="*/ 472277 w 3619883"/>
                <a:gd name="connsiteY74" fmla="*/ 3951392 h 4275461"/>
                <a:gd name="connsiteX75" fmla="*/ 472277 w 3619883"/>
                <a:gd name="connsiteY75" fmla="*/ 4128157 h 4275461"/>
                <a:gd name="connsiteX76" fmla="*/ 522650 w 3619883"/>
                <a:gd name="connsiteY76" fmla="*/ 4128157 h 4275461"/>
                <a:gd name="connsiteX77" fmla="*/ 573998 w 3619883"/>
                <a:gd name="connsiteY77" fmla="*/ 4275461 h 4275461"/>
                <a:gd name="connsiteX78" fmla="*/ 336164 w 3619883"/>
                <a:gd name="connsiteY78" fmla="*/ 4275461 h 4275461"/>
                <a:gd name="connsiteX79" fmla="*/ 294572 w 3619883"/>
                <a:gd name="connsiteY79" fmla="*/ 4128157 h 4275461"/>
                <a:gd name="connsiteX80" fmla="*/ 339106 w 3619883"/>
                <a:gd name="connsiteY80" fmla="*/ 4128157 h 4275461"/>
                <a:gd name="connsiteX81" fmla="*/ 339106 w 3619883"/>
                <a:gd name="connsiteY81" fmla="*/ 3951392 h 4275461"/>
                <a:gd name="connsiteX82" fmla="*/ 161321 w 3619883"/>
                <a:gd name="connsiteY82" fmla="*/ 3951392 h 4275461"/>
                <a:gd name="connsiteX83" fmla="*/ 161321 w 3619883"/>
                <a:gd name="connsiteY83" fmla="*/ 4128157 h 4275461"/>
                <a:gd name="connsiteX84" fmla="*/ 230914 w 3619883"/>
                <a:gd name="connsiteY84" fmla="*/ 4128157 h 4275461"/>
                <a:gd name="connsiteX85" fmla="*/ 189322 w 3619883"/>
                <a:gd name="connsiteY85" fmla="*/ 4275461 h 4275461"/>
                <a:gd name="connsiteX86" fmla="*/ 0 w 3619883"/>
                <a:gd name="connsiteY86" fmla="*/ 4275461 h 4275461"/>
                <a:gd name="connsiteX87" fmla="*/ 0 w 3619883"/>
                <a:gd name="connsiteY87" fmla="*/ 42229 h 4275461"/>
                <a:gd name="connsiteX88" fmla="*/ 42464 w 3619883"/>
                <a:gd name="connsiteY88" fmla="*/ 40518 h 4275461"/>
                <a:gd name="connsiteX89" fmla="*/ 137733 w 3619883"/>
                <a:gd name="connsiteY89" fmla="*/ 35355 h 4275461"/>
                <a:gd name="connsiteX90" fmla="*/ 270565 w 3619883"/>
                <a:gd name="connsiteY90" fmla="*/ 29759 h 4275461"/>
                <a:gd name="connsiteX91" fmla="*/ 479734 w 3619883"/>
                <a:gd name="connsiteY91" fmla="*/ 45455 h 4275461"/>
                <a:gd name="connsiteX92" fmla="*/ 524103 w 3619883"/>
                <a:gd name="connsiteY92" fmla="*/ 41625 h 4275461"/>
                <a:gd name="connsiteX93" fmla="*/ 624416 w 3619883"/>
                <a:gd name="connsiteY93" fmla="*/ 22696 h 4275461"/>
                <a:gd name="connsiteX94" fmla="*/ 657762 w 3619883"/>
                <a:gd name="connsiteY94" fmla="*/ 18351 h 4275461"/>
                <a:gd name="connsiteX95" fmla="*/ 690557 w 3619883"/>
                <a:gd name="connsiteY95" fmla="*/ 25792 h 4275461"/>
                <a:gd name="connsiteX96" fmla="*/ 745123 w 3619883"/>
                <a:gd name="connsiteY96" fmla="*/ 40157 h 4275461"/>
                <a:gd name="connsiteX97" fmla="*/ 789493 w 3619883"/>
                <a:gd name="connsiteY97" fmla="*/ 36327 h 4275461"/>
                <a:gd name="connsiteX98" fmla="*/ 854255 w 3619883"/>
                <a:gd name="connsiteY98" fmla="*/ 68887 h 4275461"/>
                <a:gd name="connsiteX99" fmla="*/ 897520 w 3619883"/>
                <a:gd name="connsiteY99" fmla="*/ 88629 h 4275461"/>
                <a:gd name="connsiteX100" fmla="*/ 940510 w 3619883"/>
                <a:gd name="connsiteY100" fmla="*/ 114265 h 4275461"/>
                <a:gd name="connsiteX101" fmla="*/ 1082712 w 3619883"/>
                <a:gd name="connsiteY101" fmla="*/ 144543 h 4275461"/>
                <a:gd name="connsiteX102" fmla="*/ 1205348 w 3619883"/>
                <a:gd name="connsiteY102" fmla="*/ 120753 h 4275461"/>
                <a:gd name="connsiteX103" fmla="*/ 1271764 w 3619883"/>
                <a:gd name="connsiteY103" fmla="*/ 117956 h 4275461"/>
                <a:gd name="connsiteX104" fmla="*/ 1315583 w 3619883"/>
                <a:gd name="connsiteY104" fmla="*/ 125912 h 4275461"/>
                <a:gd name="connsiteX105" fmla="*/ 1359125 w 3619883"/>
                <a:gd name="connsiteY105" fmla="*/ 139761 h 4275461"/>
                <a:gd name="connsiteX106" fmla="*/ 1391919 w 3619883"/>
                <a:gd name="connsiteY106" fmla="*/ 147202 h 4275461"/>
                <a:gd name="connsiteX107" fmla="*/ 1436563 w 3619883"/>
                <a:gd name="connsiteY107" fmla="*/ 137480 h 4275461"/>
                <a:gd name="connsiteX108" fmla="*/ 1471566 w 3619883"/>
                <a:gd name="connsiteY108" fmla="*/ 97777 h 4275461"/>
                <a:gd name="connsiteX109" fmla="*/ 1505739 w 3619883"/>
                <a:gd name="connsiteY109" fmla="*/ 75753 h 4275461"/>
                <a:gd name="connsiteX110" fmla="*/ 1590891 w 3619883"/>
                <a:gd name="connsiteY110" fmla="*/ 144702 h 4275461"/>
                <a:gd name="connsiteX111" fmla="*/ 1625616 w 3619883"/>
                <a:gd name="connsiteY111" fmla="*/ 110893 h 4275461"/>
                <a:gd name="connsiteX112" fmla="*/ 1658964 w 3619883"/>
                <a:gd name="connsiteY112" fmla="*/ 106547 h 4275461"/>
                <a:gd name="connsiteX113" fmla="*/ 1746598 w 3619883"/>
                <a:gd name="connsiteY113" fmla="*/ 122460 h 4275461"/>
                <a:gd name="connsiteX114" fmla="*/ 1811913 w 3619883"/>
                <a:gd name="connsiteY114" fmla="*/ 143234 h 4275461"/>
                <a:gd name="connsiteX115" fmla="*/ 1856557 w 3619883"/>
                <a:gd name="connsiteY115" fmla="*/ 133511 h 4275461"/>
                <a:gd name="connsiteX116" fmla="*/ 2066003 w 3619883"/>
                <a:gd name="connsiteY116" fmla="*/ 143313 h 4275461"/>
                <a:gd name="connsiteX117" fmla="*/ 2177615 w 3619883"/>
                <a:gd name="connsiteY117" fmla="*/ 119007 h 4275461"/>
                <a:gd name="connsiteX118" fmla="*/ 2255883 w 3619883"/>
                <a:gd name="connsiteY118" fmla="*/ 99047 h 4275461"/>
                <a:gd name="connsiteX119" fmla="*/ 2344622 w 3619883"/>
                <a:gd name="connsiteY119" fmla="*/ 91388 h 4275461"/>
                <a:gd name="connsiteX120" fmla="*/ 2455682 w 3619883"/>
                <a:gd name="connsiteY120" fmla="*/ 78869 h 4275461"/>
                <a:gd name="connsiteX121" fmla="*/ 2632609 w 3619883"/>
                <a:gd name="connsiteY121" fmla="*/ 75338 h 4275461"/>
                <a:gd name="connsiteX122" fmla="*/ 2742291 w 3619883"/>
                <a:gd name="connsiteY122" fmla="*/ 92282 h 4275461"/>
                <a:gd name="connsiteX123" fmla="*/ 2851974 w 3619883"/>
                <a:gd name="connsiteY123" fmla="*/ 109227 h 4275461"/>
                <a:gd name="connsiteX124" fmla="*/ 2907643 w 3619883"/>
                <a:gd name="connsiteY124" fmla="*/ 100020 h 4275461"/>
                <a:gd name="connsiteX125" fmla="*/ 2944022 w 3619883"/>
                <a:gd name="connsiteY125" fmla="*/ 30853 h 4275461"/>
                <a:gd name="connsiteX126" fmla="*/ 3022289 w 3619883"/>
                <a:gd name="connsiteY126" fmla="*/ 10893 h 4275461"/>
                <a:gd name="connsiteX127" fmla="*/ 3054807 w 3619883"/>
                <a:gd name="connsiteY127" fmla="*/ 24226 h 4275461"/>
                <a:gd name="connsiteX128" fmla="*/ 3141892 w 3619883"/>
                <a:gd name="connsiteY128" fmla="*/ 51925 h 4275461"/>
                <a:gd name="connsiteX129" fmla="*/ 3185711 w 3619883"/>
                <a:gd name="connsiteY129" fmla="*/ 59881 h 4275461"/>
                <a:gd name="connsiteX130" fmla="*/ 3219056 w 3619883"/>
                <a:gd name="connsiteY130" fmla="*/ 55536 h 4275461"/>
                <a:gd name="connsiteX131" fmla="*/ 3263425 w 3619883"/>
                <a:gd name="connsiteY131" fmla="*/ 51706 h 4275461"/>
                <a:gd name="connsiteX132" fmla="*/ 3296219 w 3619883"/>
                <a:gd name="connsiteY132" fmla="*/ 59147 h 4275461"/>
                <a:gd name="connsiteX133" fmla="*/ 3319094 w 3619883"/>
                <a:gd name="connsiteY133" fmla="*/ 42500 h 4275461"/>
                <a:gd name="connsiteX134" fmla="*/ 3420511 w 3619883"/>
                <a:gd name="connsiteY134" fmla="*/ 0 h 4275461"/>
                <a:gd name="connsiteX135" fmla="*/ 3453305 w 3619883"/>
                <a:gd name="connsiteY135" fmla="*/ 7440 h 4275461"/>
                <a:gd name="connsiteX136" fmla="*/ 3496571 w 3619883"/>
                <a:gd name="connsiteY136" fmla="*/ 27182 h 4275461"/>
                <a:gd name="connsiteX137" fmla="*/ 3602117 w 3619883"/>
                <a:gd name="connsiteY137" fmla="*/ 132521 h 4275461"/>
                <a:gd name="connsiteX138" fmla="*/ 3619883 w 3619883"/>
                <a:gd name="connsiteY138" fmla="*/ 140049 h 4275461"/>
                <a:gd name="connsiteX139" fmla="*/ 3619883 w 3619883"/>
                <a:gd name="connsiteY13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59941 w 3619883"/>
                <a:gd name="connsiteY6" fmla="*/ 3951392 h 4275461"/>
                <a:gd name="connsiteX7" fmla="*/ 2959941 w 3619883"/>
                <a:gd name="connsiteY7" fmla="*/ 4128157 h 4275461"/>
                <a:gd name="connsiteX8" fmla="*/ 2996846 w 3619883"/>
                <a:gd name="connsiteY8" fmla="*/ 4128157 h 4275461"/>
                <a:gd name="connsiteX9" fmla="*/ 3014011 w 3619883"/>
                <a:gd name="connsiteY9" fmla="*/ 4275461 h 4275461"/>
                <a:gd name="connsiteX10" fmla="*/ 2761042 w 3619883"/>
                <a:gd name="connsiteY10" fmla="*/ 4275461 h 4275461"/>
                <a:gd name="connsiteX11" fmla="*/ 2761042 w 3619883"/>
                <a:gd name="connsiteY11" fmla="*/ 4128157 h 4275461"/>
                <a:gd name="connsiteX12" fmla="*/ 2826768 w 3619883"/>
                <a:gd name="connsiteY12" fmla="*/ 4128157 h 4275461"/>
                <a:gd name="connsiteX13" fmla="*/ 2826768 w 3619883"/>
                <a:gd name="connsiteY13" fmla="*/ 3951392 h 4275461"/>
                <a:gd name="connsiteX14" fmla="*/ 2648983 w 3619883"/>
                <a:gd name="connsiteY14" fmla="*/ 3951392 h 4275461"/>
                <a:gd name="connsiteX15" fmla="*/ 2648983 w 3619883"/>
                <a:gd name="connsiteY15" fmla="*/ 4128157 h 4275461"/>
                <a:gd name="connsiteX16" fmla="*/ 2690646 w 3619883"/>
                <a:gd name="connsiteY16" fmla="*/ 4128157 h 4275461"/>
                <a:gd name="connsiteX17" fmla="*/ 2690646 w 3619883"/>
                <a:gd name="connsiteY17" fmla="*/ 4275461 h 4275461"/>
                <a:gd name="connsiteX18" fmla="*/ 2511710 w 3619883"/>
                <a:gd name="connsiteY18" fmla="*/ 4275461 h 4275461"/>
                <a:gd name="connsiteX19" fmla="*/ 2454288 w 3619883"/>
                <a:gd name="connsiteY19" fmla="*/ 4128157 h 4275461"/>
                <a:gd name="connsiteX20" fmla="*/ 2515810 w 3619883"/>
                <a:gd name="connsiteY20" fmla="*/ 4128157 h 4275461"/>
                <a:gd name="connsiteX21" fmla="*/ 2515810 w 3619883"/>
                <a:gd name="connsiteY21" fmla="*/ 3951392 h 4275461"/>
                <a:gd name="connsiteX22" fmla="*/ 2338025 w 3619883"/>
                <a:gd name="connsiteY22" fmla="*/ 3951392 h 4275461"/>
                <a:gd name="connsiteX23" fmla="*/ 2338025 w 3619883"/>
                <a:gd name="connsiteY23" fmla="*/ 4128157 h 4275461"/>
                <a:gd name="connsiteX24" fmla="*/ 2395120 w 3619883"/>
                <a:gd name="connsiteY24" fmla="*/ 4128157 h 4275461"/>
                <a:gd name="connsiteX25" fmla="*/ 2337697 w 3619883"/>
                <a:gd name="connsiteY25" fmla="*/ 4275461 h 4275461"/>
                <a:gd name="connsiteX26" fmla="*/ 2150155 w 3619883"/>
                <a:gd name="connsiteY26" fmla="*/ 4275461 h 4275461"/>
                <a:gd name="connsiteX27" fmla="*/ 2150155 w 3619883"/>
                <a:gd name="connsiteY27" fmla="*/ 4128157 h 4275461"/>
                <a:gd name="connsiteX28" fmla="*/ 2204852 w 3619883"/>
                <a:gd name="connsiteY28" fmla="*/ 4128157 h 4275461"/>
                <a:gd name="connsiteX29" fmla="*/ 2204852 w 3619883"/>
                <a:gd name="connsiteY29" fmla="*/ 3951392 h 4275461"/>
                <a:gd name="connsiteX30" fmla="*/ 2027068 w 3619883"/>
                <a:gd name="connsiteY30" fmla="*/ 3951392 h 4275461"/>
                <a:gd name="connsiteX31" fmla="*/ 2027068 w 3619883"/>
                <a:gd name="connsiteY31" fmla="*/ 4128157 h 4275461"/>
                <a:gd name="connsiteX32" fmla="*/ 2079759 w 3619883"/>
                <a:gd name="connsiteY32" fmla="*/ 4128157 h 4275461"/>
                <a:gd name="connsiteX33" fmla="*/ 2079759 w 3619883"/>
                <a:gd name="connsiteY33" fmla="*/ 4275461 h 4275461"/>
                <a:gd name="connsiteX34" fmla="*/ 1824703 w 3619883"/>
                <a:gd name="connsiteY34" fmla="*/ 4275461 h 4275461"/>
                <a:gd name="connsiteX35" fmla="*/ 1834468 w 3619883"/>
                <a:gd name="connsiteY35" fmla="*/ 4128157 h 4275461"/>
                <a:gd name="connsiteX36" fmla="*/ 1893894 w 3619883"/>
                <a:gd name="connsiteY36" fmla="*/ 4128157 h 4275461"/>
                <a:gd name="connsiteX37" fmla="*/ 1893894 w 3619883"/>
                <a:gd name="connsiteY37" fmla="*/ 3951392 h 4275461"/>
                <a:gd name="connsiteX38" fmla="*/ 1716110 w 3619883"/>
                <a:gd name="connsiteY38" fmla="*/ 3951392 h 4275461"/>
                <a:gd name="connsiteX39" fmla="*/ 1716110 w 3619883"/>
                <a:gd name="connsiteY39" fmla="*/ 4006431 h 4275461"/>
                <a:gd name="connsiteX40" fmla="*/ 1703447 w 3619883"/>
                <a:gd name="connsiteY40" fmla="*/ 4007960 h 4275461"/>
                <a:gd name="connsiteX41" fmla="*/ 1716110 w 3619883"/>
                <a:gd name="connsiteY41" fmla="*/ 4044284 h 4275461"/>
                <a:gd name="connsiteX42" fmla="*/ 1716110 w 3619883"/>
                <a:gd name="connsiteY42" fmla="*/ 4128157 h 4275461"/>
                <a:gd name="connsiteX43" fmla="*/ 1745346 w 3619883"/>
                <a:gd name="connsiteY43" fmla="*/ 4128157 h 4275461"/>
                <a:gd name="connsiteX44" fmla="*/ 1796694 w 3619883"/>
                <a:gd name="connsiteY44" fmla="*/ 4275461 h 4275461"/>
                <a:gd name="connsiteX45" fmla="*/ 1558844 w 3619883"/>
                <a:gd name="connsiteY45" fmla="*/ 4275461 h 4275461"/>
                <a:gd name="connsiteX46" fmla="*/ 1517252 w 3619883"/>
                <a:gd name="connsiteY46" fmla="*/ 4128157 h 4275461"/>
                <a:gd name="connsiteX47" fmla="*/ 1582936 w 3619883"/>
                <a:gd name="connsiteY47" fmla="*/ 4128157 h 4275461"/>
                <a:gd name="connsiteX48" fmla="*/ 1582936 w 3619883"/>
                <a:gd name="connsiteY48" fmla="*/ 3951392 h 4275461"/>
                <a:gd name="connsiteX49" fmla="*/ 1405151 w 3619883"/>
                <a:gd name="connsiteY49" fmla="*/ 3951392 h 4275461"/>
                <a:gd name="connsiteX50" fmla="*/ 1405151 w 3619883"/>
                <a:gd name="connsiteY50" fmla="*/ 4128157 h 4275461"/>
                <a:gd name="connsiteX51" fmla="*/ 1468988 w 3619883"/>
                <a:gd name="connsiteY51" fmla="*/ 4128157 h 4275461"/>
                <a:gd name="connsiteX52" fmla="*/ 1427396 w 3619883"/>
                <a:gd name="connsiteY52" fmla="*/ 4275461 h 4275461"/>
                <a:gd name="connsiteX53" fmla="*/ 1210751 w 3619883"/>
                <a:gd name="connsiteY53" fmla="*/ 4275461 h 4275461"/>
                <a:gd name="connsiteX54" fmla="*/ 1210751 w 3619883"/>
                <a:gd name="connsiteY54" fmla="*/ 4128157 h 4275461"/>
                <a:gd name="connsiteX55" fmla="*/ 1271978 w 3619883"/>
                <a:gd name="connsiteY55" fmla="*/ 4128157 h 4275461"/>
                <a:gd name="connsiteX56" fmla="*/ 1271978 w 3619883"/>
                <a:gd name="connsiteY56" fmla="*/ 3951392 h 4275461"/>
                <a:gd name="connsiteX57" fmla="*/ 1094193 w 3619883"/>
                <a:gd name="connsiteY57" fmla="*/ 3951392 h 4275461"/>
                <a:gd name="connsiteX58" fmla="*/ 1094193 w 3619883"/>
                <a:gd name="connsiteY58" fmla="*/ 4128157 h 4275461"/>
                <a:gd name="connsiteX59" fmla="*/ 1140354 w 3619883"/>
                <a:gd name="connsiteY59" fmla="*/ 4128157 h 4275461"/>
                <a:gd name="connsiteX60" fmla="*/ 1140354 w 3619883"/>
                <a:gd name="connsiteY60" fmla="*/ 4275461 h 4275461"/>
                <a:gd name="connsiteX61" fmla="*/ 953807 w 3619883"/>
                <a:gd name="connsiteY61" fmla="*/ 4275461 h 4275461"/>
                <a:gd name="connsiteX62" fmla="*/ 912215 w 3619883"/>
                <a:gd name="connsiteY62" fmla="*/ 4128157 h 4275461"/>
                <a:gd name="connsiteX63" fmla="*/ 961020 w 3619883"/>
                <a:gd name="connsiteY63" fmla="*/ 4128157 h 4275461"/>
                <a:gd name="connsiteX64" fmla="*/ 961020 w 3619883"/>
                <a:gd name="connsiteY64" fmla="*/ 3951392 h 4275461"/>
                <a:gd name="connsiteX65" fmla="*/ 783235 w 3619883"/>
                <a:gd name="connsiteY65" fmla="*/ 3951392 h 4275461"/>
                <a:gd name="connsiteX66" fmla="*/ 783235 w 3619883"/>
                <a:gd name="connsiteY66" fmla="*/ 4128157 h 4275461"/>
                <a:gd name="connsiteX67" fmla="*/ 871024 w 3619883"/>
                <a:gd name="connsiteY67" fmla="*/ 4128157 h 4275461"/>
                <a:gd name="connsiteX68" fmla="*/ 829432 w 3619883"/>
                <a:gd name="connsiteY68" fmla="*/ 4275461 h 4275461"/>
                <a:gd name="connsiteX69" fmla="*/ 611484 w 3619883"/>
                <a:gd name="connsiteY69" fmla="*/ 4275461 h 4275461"/>
                <a:gd name="connsiteX70" fmla="*/ 621247 w 3619883"/>
                <a:gd name="connsiteY70" fmla="*/ 4128157 h 4275461"/>
                <a:gd name="connsiteX71" fmla="*/ 650062 w 3619883"/>
                <a:gd name="connsiteY71" fmla="*/ 4128157 h 4275461"/>
                <a:gd name="connsiteX72" fmla="*/ 650062 w 3619883"/>
                <a:gd name="connsiteY72" fmla="*/ 3951392 h 4275461"/>
                <a:gd name="connsiteX73" fmla="*/ 472277 w 3619883"/>
                <a:gd name="connsiteY73" fmla="*/ 3951392 h 4275461"/>
                <a:gd name="connsiteX74" fmla="*/ 472277 w 3619883"/>
                <a:gd name="connsiteY74" fmla="*/ 4128157 h 4275461"/>
                <a:gd name="connsiteX75" fmla="*/ 522650 w 3619883"/>
                <a:gd name="connsiteY75" fmla="*/ 4128157 h 4275461"/>
                <a:gd name="connsiteX76" fmla="*/ 573998 w 3619883"/>
                <a:gd name="connsiteY76" fmla="*/ 4275461 h 4275461"/>
                <a:gd name="connsiteX77" fmla="*/ 336164 w 3619883"/>
                <a:gd name="connsiteY77" fmla="*/ 4275461 h 4275461"/>
                <a:gd name="connsiteX78" fmla="*/ 294572 w 3619883"/>
                <a:gd name="connsiteY78" fmla="*/ 4128157 h 4275461"/>
                <a:gd name="connsiteX79" fmla="*/ 339106 w 3619883"/>
                <a:gd name="connsiteY79" fmla="*/ 4128157 h 4275461"/>
                <a:gd name="connsiteX80" fmla="*/ 339106 w 3619883"/>
                <a:gd name="connsiteY80" fmla="*/ 3951392 h 4275461"/>
                <a:gd name="connsiteX81" fmla="*/ 161321 w 3619883"/>
                <a:gd name="connsiteY81" fmla="*/ 3951392 h 4275461"/>
                <a:gd name="connsiteX82" fmla="*/ 161321 w 3619883"/>
                <a:gd name="connsiteY82" fmla="*/ 4128157 h 4275461"/>
                <a:gd name="connsiteX83" fmla="*/ 230914 w 3619883"/>
                <a:gd name="connsiteY83" fmla="*/ 4128157 h 4275461"/>
                <a:gd name="connsiteX84" fmla="*/ 189322 w 3619883"/>
                <a:gd name="connsiteY84" fmla="*/ 4275461 h 4275461"/>
                <a:gd name="connsiteX85" fmla="*/ 0 w 3619883"/>
                <a:gd name="connsiteY85" fmla="*/ 4275461 h 4275461"/>
                <a:gd name="connsiteX86" fmla="*/ 0 w 3619883"/>
                <a:gd name="connsiteY86" fmla="*/ 42229 h 4275461"/>
                <a:gd name="connsiteX87" fmla="*/ 42464 w 3619883"/>
                <a:gd name="connsiteY87" fmla="*/ 40518 h 4275461"/>
                <a:gd name="connsiteX88" fmla="*/ 137733 w 3619883"/>
                <a:gd name="connsiteY88" fmla="*/ 35355 h 4275461"/>
                <a:gd name="connsiteX89" fmla="*/ 270565 w 3619883"/>
                <a:gd name="connsiteY89" fmla="*/ 29759 h 4275461"/>
                <a:gd name="connsiteX90" fmla="*/ 479734 w 3619883"/>
                <a:gd name="connsiteY90" fmla="*/ 45455 h 4275461"/>
                <a:gd name="connsiteX91" fmla="*/ 524103 w 3619883"/>
                <a:gd name="connsiteY91" fmla="*/ 41625 h 4275461"/>
                <a:gd name="connsiteX92" fmla="*/ 624416 w 3619883"/>
                <a:gd name="connsiteY92" fmla="*/ 22696 h 4275461"/>
                <a:gd name="connsiteX93" fmla="*/ 657762 w 3619883"/>
                <a:gd name="connsiteY93" fmla="*/ 18351 h 4275461"/>
                <a:gd name="connsiteX94" fmla="*/ 690557 w 3619883"/>
                <a:gd name="connsiteY94" fmla="*/ 25792 h 4275461"/>
                <a:gd name="connsiteX95" fmla="*/ 745123 w 3619883"/>
                <a:gd name="connsiteY95" fmla="*/ 40157 h 4275461"/>
                <a:gd name="connsiteX96" fmla="*/ 789493 w 3619883"/>
                <a:gd name="connsiteY96" fmla="*/ 36327 h 4275461"/>
                <a:gd name="connsiteX97" fmla="*/ 854255 w 3619883"/>
                <a:gd name="connsiteY97" fmla="*/ 68887 h 4275461"/>
                <a:gd name="connsiteX98" fmla="*/ 897520 w 3619883"/>
                <a:gd name="connsiteY98" fmla="*/ 88629 h 4275461"/>
                <a:gd name="connsiteX99" fmla="*/ 940510 w 3619883"/>
                <a:gd name="connsiteY99" fmla="*/ 114265 h 4275461"/>
                <a:gd name="connsiteX100" fmla="*/ 1082712 w 3619883"/>
                <a:gd name="connsiteY100" fmla="*/ 144543 h 4275461"/>
                <a:gd name="connsiteX101" fmla="*/ 1205348 w 3619883"/>
                <a:gd name="connsiteY101" fmla="*/ 120753 h 4275461"/>
                <a:gd name="connsiteX102" fmla="*/ 1271764 w 3619883"/>
                <a:gd name="connsiteY102" fmla="*/ 117956 h 4275461"/>
                <a:gd name="connsiteX103" fmla="*/ 1315583 w 3619883"/>
                <a:gd name="connsiteY103" fmla="*/ 125912 h 4275461"/>
                <a:gd name="connsiteX104" fmla="*/ 1359125 w 3619883"/>
                <a:gd name="connsiteY104" fmla="*/ 139761 h 4275461"/>
                <a:gd name="connsiteX105" fmla="*/ 1391919 w 3619883"/>
                <a:gd name="connsiteY105" fmla="*/ 147202 h 4275461"/>
                <a:gd name="connsiteX106" fmla="*/ 1436563 w 3619883"/>
                <a:gd name="connsiteY106" fmla="*/ 137480 h 4275461"/>
                <a:gd name="connsiteX107" fmla="*/ 1471566 w 3619883"/>
                <a:gd name="connsiteY107" fmla="*/ 97777 h 4275461"/>
                <a:gd name="connsiteX108" fmla="*/ 1505739 w 3619883"/>
                <a:gd name="connsiteY108" fmla="*/ 75753 h 4275461"/>
                <a:gd name="connsiteX109" fmla="*/ 1590891 w 3619883"/>
                <a:gd name="connsiteY109" fmla="*/ 144702 h 4275461"/>
                <a:gd name="connsiteX110" fmla="*/ 1625616 w 3619883"/>
                <a:gd name="connsiteY110" fmla="*/ 110893 h 4275461"/>
                <a:gd name="connsiteX111" fmla="*/ 1658964 w 3619883"/>
                <a:gd name="connsiteY111" fmla="*/ 106547 h 4275461"/>
                <a:gd name="connsiteX112" fmla="*/ 1746598 w 3619883"/>
                <a:gd name="connsiteY112" fmla="*/ 122460 h 4275461"/>
                <a:gd name="connsiteX113" fmla="*/ 1811913 w 3619883"/>
                <a:gd name="connsiteY113" fmla="*/ 143234 h 4275461"/>
                <a:gd name="connsiteX114" fmla="*/ 1856557 w 3619883"/>
                <a:gd name="connsiteY114" fmla="*/ 133511 h 4275461"/>
                <a:gd name="connsiteX115" fmla="*/ 2066003 w 3619883"/>
                <a:gd name="connsiteY115" fmla="*/ 143313 h 4275461"/>
                <a:gd name="connsiteX116" fmla="*/ 2177615 w 3619883"/>
                <a:gd name="connsiteY116" fmla="*/ 119007 h 4275461"/>
                <a:gd name="connsiteX117" fmla="*/ 2255883 w 3619883"/>
                <a:gd name="connsiteY117" fmla="*/ 99047 h 4275461"/>
                <a:gd name="connsiteX118" fmla="*/ 2344622 w 3619883"/>
                <a:gd name="connsiteY118" fmla="*/ 91388 h 4275461"/>
                <a:gd name="connsiteX119" fmla="*/ 2455682 w 3619883"/>
                <a:gd name="connsiteY119" fmla="*/ 78869 h 4275461"/>
                <a:gd name="connsiteX120" fmla="*/ 2632609 w 3619883"/>
                <a:gd name="connsiteY120" fmla="*/ 75338 h 4275461"/>
                <a:gd name="connsiteX121" fmla="*/ 2742291 w 3619883"/>
                <a:gd name="connsiteY121" fmla="*/ 92282 h 4275461"/>
                <a:gd name="connsiteX122" fmla="*/ 2851974 w 3619883"/>
                <a:gd name="connsiteY122" fmla="*/ 109227 h 4275461"/>
                <a:gd name="connsiteX123" fmla="*/ 2907643 w 3619883"/>
                <a:gd name="connsiteY123" fmla="*/ 100020 h 4275461"/>
                <a:gd name="connsiteX124" fmla="*/ 2944022 w 3619883"/>
                <a:gd name="connsiteY124" fmla="*/ 30853 h 4275461"/>
                <a:gd name="connsiteX125" fmla="*/ 3022289 w 3619883"/>
                <a:gd name="connsiteY125" fmla="*/ 10893 h 4275461"/>
                <a:gd name="connsiteX126" fmla="*/ 3054807 w 3619883"/>
                <a:gd name="connsiteY126" fmla="*/ 24226 h 4275461"/>
                <a:gd name="connsiteX127" fmla="*/ 3141892 w 3619883"/>
                <a:gd name="connsiteY127" fmla="*/ 51925 h 4275461"/>
                <a:gd name="connsiteX128" fmla="*/ 3185711 w 3619883"/>
                <a:gd name="connsiteY128" fmla="*/ 59881 h 4275461"/>
                <a:gd name="connsiteX129" fmla="*/ 3219056 w 3619883"/>
                <a:gd name="connsiteY129" fmla="*/ 55536 h 4275461"/>
                <a:gd name="connsiteX130" fmla="*/ 3263425 w 3619883"/>
                <a:gd name="connsiteY130" fmla="*/ 51706 h 4275461"/>
                <a:gd name="connsiteX131" fmla="*/ 3296219 w 3619883"/>
                <a:gd name="connsiteY131" fmla="*/ 59147 h 4275461"/>
                <a:gd name="connsiteX132" fmla="*/ 3319094 w 3619883"/>
                <a:gd name="connsiteY132" fmla="*/ 42500 h 4275461"/>
                <a:gd name="connsiteX133" fmla="*/ 3420511 w 3619883"/>
                <a:gd name="connsiteY133" fmla="*/ 0 h 4275461"/>
                <a:gd name="connsiteX134" fmla="*/ 3453305 w 3619883"/>
                <a:gd name="connsiteY134" fmla="*/ 7440 h 4275461"/>
                <a:gd name="connsiteX135" fmla="*/ 3496571 w 3619883"/>
                <a:gd name="connsiteY135" fmla="*/ 27182 h 4275461"/>
                <a:gd name="connsiteX136" fmla="*/ 3602117 w 3619883"/>
                <a:gd name="connsiteY136" fmla="*/ 132521 h 4275461"/>
                <a:gd name="connsiteX137" fmla="*/ 3619883 w 3619883"/>
                <a:gd name="connsiteY137" fmla="*/ 140049 h 4275461"/>
                <a:gd name="connsiteX138" fmla="*/ 3619883 w 3619883"/>
                <a:gd name="connsiteY13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59941 w 3619883"/>
                <a:gd name="connsiteY6" fmla="*/ 4128157 h 4275461"/>
                <a:gd name="connsiteX7" fmla="*/ 2996846 w 3619883"/>
                <a:gd name="connsiteY7" fmla="*/ 4128157 h 4275461"/>
                <a:gd name="connsiteX8" fmla="*/ 3014011 w 3619883"/>
                <a:gd name="connsiteY8" fmla="*/ 4275461 h 4275461"/>
                <a:gd name="connsiteX9" fmla="*/ 2761042 w 3619883"/>
                <a:gd name="connsiteY9" fmla="*/ 4275461 h 4275461"/>
                <a:gd name="connsiteX10" fmla="*/ 2761042 w 3619883"/>
                <a:gd name="connsiteY10" fmla="*/ 4128157 h 4275461"/>
                <a:gd name="connsiteX11" fmla="*/ 2826768 w 3619883"/>
                <a:gd name="connsiteY11" fmla="*/ 4128157 h 4275461"/>
                <a:gd name="connsiteX12" fmla="*/ 2826768 w 3619883"/>
                <a:gd name="connsiteY12" fmla="*/ 3951392 h 4275461"/>
                <a:gd name="connsiteX13" fmla="*/ 2648983 w 3619883"/>
                <a:gd name="connsiteY13" fmla="*/ 3951392 h 4275461"/>
                <a:gd name="connsiteX14" fmla="*/ 2648983 w 3619883"/>
                <a:gd name="connsiteY14" fmla="*/ 4128157 h 4275461"/>
                <a:gd name="connsiteX15" fmla="*/ 2690646 w 3619883"/>
                <a:gd name="connsiteY15" fmla="*/ 4128157 h 4275461"/>
                <a:gd name="connsiteX16" fmla="*/ 2690646 w 3619883"/>
                <a:gd name="connsiteY16" fmla="*/ 4275461 h 4275461"/>
                <a:gd name="connsiteX17" fmla="*/ 2511710 w 3619883"/>
                <a:gd name="connsiteY17" fmla="*/ 4275461 h 4275461"/>
                <a:gd name="connsiteX18" fmla="*/ 2454288 w 3619883"/>
                <a:gd name="connsiteY18" fmla="*/ 4128157 h 4275461"/>
                <a:gd name="connsiteX19" fmla="*/ 2515810 w 3619883"/>
                <a:gd name="connsiteY19" fmla="*/ 4128157 h 4275461"/>
                <a:gd name="connsiteX20" fmla="*/ 2515810 w 3619883"/>
                <a:gd name="connsiteY20" fmla="*/ 3951392 h 4275461"/>
                <a:gd name="connsiteX21" fmla="*/ 2338025 w 3619883"/>
                <a:gd name="connsiteY21" fmla="*/ 3951392 h 4275461"/>
                <a:gd name="connsiteX22" fmla="*/ 2338025 w 3619883"/>
                <a:gd name="connsiteY22" fmla="*/ 4128157 h 4275461"/>
                <a:gd name="connsiteX23" fmla="*/ 2395120 w 3619883"/>
                <a:gd name="connsiteY23" fmla="*/ 4128157 h 4275461"/>
                <a:gd name="connsiteX24" fmla="*/ 2337697 w 3619883"/>
                <a:gd name="connsiteY24" fmla="*/ 4275461 h 4275461"/>
                <a:gd name="connsiteX25" fmla="*/ 2150155 w 3619883"/>
                <a:gd name="connsiteY25" fmla="*/ 4275461 h 4275461"/>
                <a:gd name="connsiteX26" fmla="*/ 2150155 w 3619883"/>
                <a:gd name="connsiteY26" fmla="*/ 4128157 h 4275461"/>
                <a:gd name="connsiteX27" fmla="*/ 2204852 w 3619883"/>
                <a:gd name="connsiteY27" fmla="*/ 4128157 h 4275461"/>
                <a:gd name="connsiteX28" fmla="*/ 2204852 w 3619883"/>
                <a:gd name="connsiteY28" fmla="*/ 3951392 h 4275461"/>
                <a:gd name="connsiteX29" fmla="*/ 2027068 w 3619883"/>
                <a:gd name="connsiteY29" fmla="*/ 3951392 h 4275461"/>
                <a:gd name="connsiteX30" fmla="*/ 2027068 w 3619883"/>
                <a:gd name="connsiteY30" fmla="*/ 4128157 h 4275461"/>
                <a:gd name="connsiteX31" fmla="*/ 2079759 w 3619883"/>
                <a:gd name="connsiteY31" fmla="*/ 4128157 h 4275461"/>
                <a:gd name="connsiteX32" fmla="*/ 2079759 w 3619883"/>
                <a:gd name="connsiteY32" fmla="*/ 4275461 h 4275461"/>
                <a:gd name="connsiteX33" fmla="*/ 1824703 w 3619883"/>
                <a:gd name="connsiteY33" fmla="*/ 4275461 h 4275461"/>
                <a:gd name="connsiteX34" fmla="*/ 1834468 w 3619883"/>
                <a:gd name="connsiteY34" fmla="*/ 4128157 h 4275461"/>
                <a:gd name="connsiteX35" fmla="*/ 1893894 w 3619883"/>
                <a:gd name="connsiteY35" fmla="*/ 4128157 h 4275461"/>
                <a:gd name="connsiteX36" fmla="*/ 1893894 w 3619883"/>
                <a:gd name="connsiteY36" fmla="*/ 3951392 h 4275461"/>
                <a:gd name="connsiteX37" fmla="*/ 1716110 w 3619883"/>
                <a:gd name="connsiteY37" fmla="*/ 3951392 h 4275461"/>
                <a:gd name="connsiteX38" fmla="*/ 1716110 w 3619883"/>
                <a:gd name="connsiteY38" fmla="*/ 4006431 h 4275461"/>
                <a:gd name="connsiteX39" fmla="*/ 1703447 w 3619883"/>
                <a:gd name="connsiteY39" fmla="*/ 4007960 h 4275461"/>
                <a:gd name="connsiteX40" fmla="*/ 1716110 w 3619883"/>
                <a:gd name="connsiteY40" fmla="*/ 4044284 h 4275461"/>
                <a:gd name="connsiteX41" fmla="*/ 1716110 w 3619883"/>
                <a:gd name="connsiteY41" fmla="*/ 4128157 h 4275461"/>
                <a:gd name="connsiteX42" fmla="*/ 1745346 w 3619883"/>
                <a:gd name="connsiteY42" fmla="*/ 4128157 h 4275461"/>
                <a:gd name="connsiteX43" fmla="*/ 1796694 w 3619883"/>
                <a:gd name="connsiteY43" fmla="*/ 4275461 h 4275461"/>
                <a:gd name="connsiteX44" fmla="*/ 1558844 w 3619883"/>
                <a:gd name="connsiteY44" fmla="*/ 4275461 h 4275461"/>
                <a:gd name="connsiteX45" fmla="*/ 1517252 w 3619883"/>
                <a:gd name="connsiteY45" fmla="*/ 4128157 h 4275461"/>
                <a:gd name="connsiteX46" fmla="*/ 1582936 w 3619883"/>
                <a:gd name="connsiteY46" fmla="*/ 4128157 h 4275461"/>
                <a:gd name="connsiteX47" fmla="*/ 1582936 w 3619883"/>
                <a:gd name="connsiteY47" fmla="*/ 3951392 h 4275461"/>
                <a:gd name="connsiteX48" fmla="*/ 1405151 w 3619883"/>
                <a:gd name="connsiteY48" fmla="*/ 3951392 h 4275461"/>
                <a:gd name="connsiteX49" fmla="*/ 1405151 w 3619883"/>
                <a:gd name="connsiteY49" fmla="*/ 4128157 h 4275461"/>
                <a:gd name="connsiteX50" fmla="*/ 1468988 w 3619883"/>
                <a:gd name="connsiteY50" fmla="*/ 4128157 h 4275461"/>
                <a:gd name="connsiteX51" fmla="*/ 1427396 w 3619883"/>
                <a:gd name="connsiteY51" fmla="*/ 4275461 h 4275461"/>
                <a:gd name="connsiteX52" fmla="*/ 1210751 w 3619883"/>
                <a:gd name="connsiteY52" fmla="*/ 4275461 h 4275461"/>
                <a:gd name="connsiteX53" fmla="*/ 1210751 w 3619883"/>
                <a:gd name="connsiteY53" fmla="*/ 4128157 h 4275461"/>
                <a:gd name="connsiteX54" fmla="*/ 1271978 w 3619883"/>
                <a:gd name="connsiteY54" fmla="*/ 4128157 h 4275461"/>
                <a:gd name="connsiteX55" fmla="*/ 1271978 w 3619883"/>
                <a:gd name="connsiteY55" fmla="*/ 3951392 h 4275461"/>
                <a:gd name="connsiteX56" fmla="*/ 1094193 w 3619883"/>
                <a:gd name="connsiteY56" fmla="*/ 3951392 h 4275461"/>
                <a:gd name="connsiteX57" fmla="*/ 1094193 w 3619883"/>
                <a:gd name="connsiteY57" fmla="*/ 4128157 h 4275461"/>
                <a:gd name="connsiteX58" fmla="*/ 1140354 w 3619883"/>
                <a:gd name="connsiteY58" fmla="*/ 4128157 h 4275461"/>
                <a:gd name="connsiteX59" fmla="*/ 1140354 w 3619883"/>
                <a:gd name="connsiteY59" fmla="*/ 4275461 h 4275461"/>
                <a:gd name="connsiteX60" fmla="*/ 953807 w 3619883"/>
                <a:gd name="connsiteY60" fmla="*/ 4275461 h 4275461"/>
                <a:gd name="connsiteX61" fmla="*/ 912215 w 3619883"/>
                <a:gd name="connsiteY61" fmla="*/ 4128157 h 4275461"/>
                <a:gd name="connsiteX62" fmla="*/ 961020 w 3619883"/>
                <a:gd name="connsiteY62" fmla="*/ 4128157 h 4275461"/>
                <a:gd name="connsiteX63" fmla="*/ 961020 w 3619883"/>
                <a:gd name="connsiteY63" fmla="*/ 3951392 h 4275461"/>
                <a:gd name="connsiteX64" fmla="*/ 783235 w 3619883"/>
                <a:gd name="connsiteY64" fmla="*/ 3951392 h 4275461"/>
                <a:gd name="connsiteX65" fmla="*/ 783235 w 3619883"/>
                <a:gd name="connsiteY65" fmla="*/ 4128157 h 4275461"/>
                <a:gd name="connsiteX66" fmla="*/ 871024 w 3619883"/>
                <a:gd name="connsiteY66" fmla="*/ 4128157 h 4275461"/>
                <a:gd name="connsiteX67" fmla="*/ 829432 w 3619883"/>
                <a:gd name="connsiteY67" fmla="*/ 4275461 h 4275461"/>
                <a:gd name="connsiteX68" fmla="*/ 611484 w 3619883"/>
                <a:gd name="connsiteY68" fmla="*/ 4275461 h 4275461"/>
                <a:gd name="connsiteX69" fmla="*/ 621247 w 3619883"/>
                <a:gd name="connsiteY69" fmla="*/ 4128157 h 4275461"/>
                <a:gd name="connsiteX70" fmla="*/ 650062 w 3619883"/>
                <a:gd name="connsiteY70" fmla="*/ 4128157 h 4275461"/>
                <a:gd name="connsiteX71" fmla="*/ 650062 w 3619883"/>
                <a:gd name="connsiteY71" fmla="*/ 3951392 h 4275461"/>
                <a:gd name="connsiteX72" fmla="*/ 472277 w 3619883"/>
                <a:gd name="connsiteY72" fmla="*/ 3951392 h 4275461"/>
                <a:gd name="connsiteX73" fmla="*/ 472277 w 3619883"/>
                <a:gd name="connsiteY73" fmla="*/ 4128157 h 4275461"/>
                <a:gd name="connsiteX74" fmla="*/ 522650 w 3619883"/>
                <a:gd name="connsiteY74" fmla="*/ 4128157 h 4275461"/>
                <a:gd name="connsiteX75" fmla="*/ 573998 w 3619883"/>
                <a:gd name="connsiteY75" fmla="*/ 4275461 h 4275461"/>
                <a:gd name="connsiteX76" fmla="*/ 336164 w 3619883"/>
                <a:gd name="connsiteY76" fmla="*/ 4275461 h 4275461"/>
                <a:gd name="connsiteX77" fmla="*/ 294572 w 3619883"/>
                <a:gd name="connsiteY77" fmla="*/ 4128157 h 4275461"/>
                <a:gd name="connsiteX78" fmla="*/ 339106 w 3619883"/>
                <a:gd name="connsiteY78" fmla="*/ 4128157 h 4275461"/>
                <a:gd name="connsiteX79" fmla="*/ 339106 w 3619883"/>
                <a:gd name="connsiteY79" fmla="*/ 3951392 h 4275461"/>
                <a:gd name="connsiteX80" fmla="*/ 161321 w 3619883"/>
                <a:gd name="connsiteY80" fmla="*/ 3951392 h 4275461"/>
                <a:gd name="connsiteX81" fmla="*/ 161321 w 3619883"/>
                <a:gd name="connsiteY81" fmla="*/ 4128157 h 4275461"/>
                <a:gd name="connsiteX82" fmla="*/ 230914 w 3619883"/>
                <a:gd name="connsiteY82" fmla="*/ 4128157 h 4275461"/>
                <a:gd name="connsiteX83" fmla="*/ 189322 w 3619883"/>
                <a:gd name="connsiteY83" fmla="*/ 4275461 h 4275461"/>
                <a:gd name="connsiteX84" fmla="*/ 0 w 3619883"/>
                <a:gd name="connsiteY84" fmla="*/ 4275461 h 4275461"/>
                <a:gd name="connsiteX85" fmla="*/ 0 w 3619883"/>
                <a:gd name="connsiteY85" fmla="*/ 42229 h 4275461"/>
                <a:gd name="connsiteX86" fmla="*/ 42464 w 3619883"/>
                <a:gd name="connsiteY86" fmla="*/ 40518 h 4275461"/>
                <a:gd name="connsiteX87" fmla="*/ 137733 w 3619883"/>
                <a:gd name="connsiteY87" fmla="*/ 35355 h 4275461"/>
                <a:gd name="connsiteX88" fmla="*/ 270565 w 3619883"/>
                <a:gd name="connsiteY88" fmla="*/ 29759 h 4275461"/>
                <a:gd name="connsiteX89" fmla="*/ 479734 w 3619883"/>
                <a:gd name="connsiteY89" fmla="*/ 45455 h 4275461"/>
                <a:gd name="connsiteX90" fmla="*/ 524103 w 3619883"/>
                <a:gd name="connsiteY90" fmla="*/ 41625 h 4275461"/>
                <a:gd name="connsiteX91" fmla="*/ 624416 w 3619883"/>
                <a:gd name="connsiteY91" fmla="*/ 22696 h 4275461"/>
                <a:gd name="connsiteX92" fmla="*/ 657762 w 3619883"/>
                <a:gd name="connsiteY92" fmla="*/ 18351 h 4275461"/>
                <a:gd name="connsiteX93" fmla="*/ 690557 w 3619883"/>
                <a:gd name="connsiteY93" fmla="*/ 25792 h 4275461"/>
                <a:gd name="connsiteX94" fmla="*/ 745123 w 3619883"/>
                <a:gd name="connsiteY94" fmla="*/ 40157 h 4275461"/>
                <a:gd name="connsiteX95" fmla="*/ 789493 w 3619883"/>
                <a:gd name="connsiteY95" fmla="*/ 36327 h 4275461"/>
                <a:gd name="connsiteX96" fmla="*/ 854255 w 3619883"/>
                <a:gd name="connsiteY96" fmla="*/ 68887 h 4275461"/>
                <a:gd name="connsiteX97" fmla="*/ 897520 w 3619883"/>
                <a:gd name="connsiteY97" fmla="*/ 88629 h 4275461"/>
                <a:gd name="connsiteX98" fmla="*/ 940510 w 3619883"/>
                <a:gd name="connsiteY98" fmla="*/ 114265 h 4275461"/>
                <a:gd name="connsiteX99" fmla="*/ 1082712 w 3619883"/>
                <a:gd name="connsiteY99" fmla="*/ 144543 h 4275461"/>
                <a:gd name="connsiteX100" fmla="*/ 1205348 w 3619883"/>
                <a:gd name="connsiteY100" fmla="*/ 120753 h 4275461"/>
                <a:gd name="connsiteX101" fmla="*/ 1271764 w 3619883"/>
                <a:gd name="connsiteY101" fmla="*/ 117956 h 4275461"/>
                <a:gd name="connsiteX102" fmla="*/ 1315583 w 3619883"/>
                <a:gd name="connsiteY102" fmla="*/ 125912 h 4275461"/>
                <a:gd name="connsiteX103" fmla="*/ 1359125 w 3619883"/>
                <a:gd name="connsiteY103" fmla="*/ 139761 h 4275461"/>
                <a:gd name="connsiteX104" fmla="*/ 1391919 w 3619883"/>
                <a:gd name="connsiteY104" fmla="*/ 147202 h 4275461"/>
                <a:gd name="connsiteX105" fmla="*/ 1436563 w 3619883"/>
                <a:gd name="connsiteY105" fmla="*/ 137480 h 4275461"/>
                <a:gd name="connsiteX106" fmla="*/ 1471566 w 3619883"/>
                <a:gd name="connsiteY106" fmla="*/ 97777 h 4275461"/>
                <a:gd name="connsiteX107" fmla="*/ 1505739 w 3619883"/>
                <a:gd name="connsiteY107" fmla="*/ 75753 h 4275461"/>
                <a:gd name="connsiteX108" fmla="*/ 1590891 w 3619883"/>
                <a:gd name="connsiteY108" fmla="*/ 144702 h 4275461"/>
                <a:gd name="connsiteX109" fmla="*/ 1625616 w 3619883"/>
                <a:gd name="connsiteY109" fmla="*/ 110893 h 4275461"/>
                <a:gd name="connsiteX110" fmla="*/ 1658964 w 3619883"/>
                <a:gd name="connsiteY110" fmla="*/ 106547 h 4275461"/>
                <a:gd name="connsiteX111" fmla="*/ 1746598 w 3619883"/>
                <a:gd name="connsiteY111" fmla="*/ 122460 h 4275461"/>
                <a:gd name="connsiteX112" fmla="*/ 1811913 w 3619883"/>
                <a:gd name="connsiteY112" fmla="*/ 143234 h 4275461"/>
                <a:gd name="connsiteX113" fmla="*/ 1856557 w 3619883"/>
                <a:gd name="connsiteY113" fmla="*/ 133511 h 4275461"/>
                <a:gd name="connsiteX114" fmla="*/ 2066003 w 3619883"/>
                <a:gd name="connsiteY114" fmla="*/ 143313 h 4275461"/>
                <a:gd name="connsiteX115" fmla="*/ 2177615 w 3619883"/>
                <a:gd name="connsiteY115" fmla="*/ 119007 h 4275461"/>
                <a:gd name="connsiteX116" fmla="*/ 2255883 w 3619883"/>
                <a:gd name="connsiteY116" fmla="*/ 99047 h 4275461"/>
                <a:gd name="connsiteX117" fmla="*/ 2344622 w 3619883"/>
                <a:gd name="connsiteY117" fmla="*/ 91388 h 4275461"/>
                <a:gd name="connsiteX118" fmla="*/ 2455682 w 3619883"/>
                <a:gd name="connsiteY118" fmla="*/ 78869 h 4275461"/>
                <a:gd name="connsiteX119" fmla="*/ 2632609 w 3619883"/>
                <a:gd name="connsiteY119" fmla="*/ 75338 h 4275461"/>
                <a:gd name="connsiteX120" fmla="*/ 2742291 w 3619883"/>
                <a:gd name="connsiteY120" fmla="*/ 92282 h 4275461"/>
                <a:gd name="connsiteX121" fmla="*/ 2851974 w 3619883"/>
                <a:gd name="connsiteY121" fmla="*/ 109227 h 4275461"/>
                <a:gd name="connsiteX122" fmla="*/ 2907643 w 3619883"/>
                <a:gd name="connsiteY122" fmla="*/ 100020 h 4275461"/>
                <a:gd name="connsiteX123" fmla="*/ 2944022 w 3619883"/>
                <a:gd name="connsiteY123" fmla="*/ 30853 h 4275461"/>
                <a:gd name="connsiteX124" fmla="*/ 3022289 w 3619883"/>
                <a:gd name="connsiteY124" fmla="*/ 10893 h 4275461"/>
                <a:gd name="connsiteX125" fmla="*/ 3054807 w 3619883"/>
                <a:gd name="connsiteY125" fmla="*/ 24226 h 4275461"/>
                <a:gd name="connsiteX126" fmla="*/ 3141892 w 3619883"/>
                <a:gd name="connsiteY126" fmla="*/ 51925 h 4275461"/>
                <a:gd name="connsiteX127" fmla="*/ 3185711 w 3619883"/>
                <a:gd name="connsiteY127" fmla="*/ 59881 h 4275461"/>
                <a:gd name="connsiteX128" fmla="*/ 3219056 w 3619883"/>
                <a:gd name="connsiteY128" fmla="*/ 55536 h 4275461"/>
                <a:gd name="connsiteX129" fmla="*/ 3263425 w 3619883"/>
                <a:gd name="connsiteY129" fmla="*/ 51706 h 4275461"/>
                <a:gd name="connsiteX130" fmla="*/ 3296219 w 3619883"/>
                <a:gd name="connsiteY130" fmla="*/ 59147 h 4275461"/>
                <a:gd name="connsiteX131" fmla="*/ 3319094 w 3619883"/>
                <a:gd name="connsiteY131" fmla="*/ 42500 h 4275461"/>
                <a:gd name="connsiteX132" fmla="*/ 3420511 w 3619883"/>
                <a:gd name="connsiteY132" fmla="*/ 0 h 4275461"/>
                <a:gd name="connsiteX133" fmla="*/ 3453305 w 3619883"/>
                <a:gd name="connsiteY133" fmla="*/ 7440 h 4275461"/>
                <a:gd name="connsiteX134" fmla="*/ 3496571 w 3619883"/>
                <a:gd name="connsiteY134" fmla="*/ 27182 h 4275461"/>
                <a:gd name="connsiteX135" fmla="*/ 3602117 w 3619883"/>
                <a:gd name="connsiteY135" fmla="*/ 132521 h 4275461"/>
                <a:gd name="connsiteX136" fmla="*/ 3619883 w 3619883"/>
                <a:gd name="connsiteY136" fmla="*/ 140049 h 4275461"/>
                <a:gd name="connsiteX137" fmla="*/ 3619883 w 3619883"/>
                <a:gd name="connsiteY13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96846 w 3619883"/>
                <a:gd name="connsiteY6" fmla="*/ 4128157 h 4275461"/>
                <a:gd name="connsiteX7" fmla="*/ 3014011 w 3619883"/>
                <a:gd name="connsiteY7" fmla="*/ 4275461 h 4275461"/>
                <a:gd name="connsiteX8" fmla="*/ 2761042 w 3619883"/>
                <a:gd name="connsiteY8" fmla="*/ 4275461 h 4275461"/>
                <a:gd name="connsiteX9" fmla="*/ 2761042 w 3619883"/>
                <a:gd name="connsiteY9" fmla="*/ 4128157 h 4275461"/>
                <a:gd name="connsiteX10" fmla="*/ 2826768 w 3619883"/>
                <a:gd name="connsiteY10" fmla="*/ 4128157 h 4275461"/>
                <a:gd name="connsiteX11" fmla="*/ 2826768 w 3619883"/>
                <a:gd name="connsiteY11" fmla="*/ 3951392 h 4275461"/>
                <a:gd name="connsiteX12" fmla="*/ 2648983 w 3619883"/>
                <a:gd name="connsiteY12" fmla="*/ 3951392 h 4275461"/>
                <a:gd name="connsiteX13" fmla="*/ 2648983 w 3619883"/>
                <a:gd name="connsiteY13" fmla="*/ 4128157 h 4275461"/>
                <a:gd name="connsiteX14" fmla="*/ 2690646 w 3619883"/>
                <a:gd name="connsiteY14" fmla="*/ 4128157 h 4275461"/>
                <a:gd name="connsiteX15" fmla="*/ 2690646 w 3619883"/>
                <a:gd name="connsiteY15" fmla="*/ 4275461 h 4275461"/>
                <a:gd name="connsiteX16" fmla="*/ 2511710 w 3619883"/>
                <a:gd name="connsiteY16" fmla="*/ 4275461 h 4275461"/>
                <a:gd name="connsiteX17" fmla="*/ 2454288 w 3619883"/>
                <a:gd name="connsiteY17" fmla="*/ 4128157 h 4275461"/>
                <a:gd name="connsiteX18" fmla="*/ 2515810 w 3619883"/>
                <a:gd name="connsiteY18" fmla="*/ 4128157 h 4275461"/>
                <a:gd name="connsiteX19" fmla="*/ 2515810 w 3619883"/>
                <a:gd name="connsiteY19" fmla="*/ 3951392 h 4275461"/>
                <a:gd name="connsiteX20" fmla="*/ 2338025 w 3619883"/>
                <a:gd name="connsiteY20" fmla="*/ 3951392 h 4275461"/>
                <a:gd name="connsiteX21" fmla="*/ 2338025 w 3619883"/>
                <a:gd name="connsiteY21" fmla="*/ 4128157 h 4275461"/>
                <a:gd name="connsiteX22" fmla="*/ 2395120 w 3619883"/>
                <a:gd name="connsiteY22" fmla="*/ 4128157 h 4275461"/>
                <a:gd name="connsiteX23" fmla="*/ 2337697 w 3619883"/>
                <a:gd name="connsiteY23" fmla="*/ 4275461 h 4275461"/>
                <a:gd name="connsiteX24" fmla="*/ 2150155 w 3619883"/>
                <a:gd name="connsiteY24" fmla="*/ 4275461 h 4275461"/>
                <a:gd name="connsiteX25" fmla="*/ 2150155 w 3619883"/>
                <a:gd name="connsiteY25" fmla="*/ 4128157 h 4275461"/>
                <a:gd name="connsiteX26" fmla="*/ 2204852 w 3619883"/>
                <a:gd name="connsiteY26" fmla="*/ 4128157 h 4275461"/>
                <a:gd name="connsiteX27" fmla="*/ 2204852 w 3619883"/>
                <a:gd name="connsiteY27" fmla="*/ 3951392 h 4275461"/>
                <a:gd name="connsiteX28" fmla="*/ 2027068 w 3619883"/>
                <a:gd name="connsiteY28" fmla="*/ 3951392 h 4275461"/>
                <a:gd name="connsiteX29" fmla="*/ 2027068 w 3619883"/>
                <a:gd name="connsiteY29" fmla="*/ 4128157 h 4275461"/>
                <a:gd name="connsiteX30" fmla="*/ 2079759 w 3619883"/>
                <a:gd name="connsiteY30" fmla="*/ 4128157 h 4275461"/>
                <a:gd name="connsiteX31" fmla="*/ 2079759 w 3619883"/>
                <a:gd name="connsiteY31" fmla="*/ 4275461 h 4275461"/>
                <a:gd name="connsiteX32" fmla="*/ 1824703 w 3619883"/>
                <a:gd name="connsiteY32" fmla="*/ 4275461 h 4275461"/>
                <a:gd name="connsiteX33" fmla="*/ 1834468 w 3619883"/>
                <a:gd name="connsiteY33" fmla="*/ 4128157 h 4275461"/>
                <a:gd name="connsiteX34" fmla="*/ 1893894 w 3619883"/>
                <a:gd name="connsiteY34" fmla="*/ 4128157 h 4275461"/>
                <a:gd name="connsiteX35" fmla="*/ 1893894 w 3619883"/>
                <a:gd name="connsiteY35" fmla="*/ 3951392 h 4275461"/>
                <a:gd name="connsiteX36" fmla="*/ 1716110 w 3619883"/>
                <a:gd name="connsiteY36" fmla="*/ 3951392 h 4275461"/>
                <a:gd name="connsiteX37" fmla="*/ 1716110 w 3619883"/>
                <a:gd name="connsiteY37" fmla="*/ 4006431 h 4275461"/>
                <a:gd name="connsiteX38" fmla="*/ 1703447 w 3619883"/>
                <a:gd name="connsiteY38" fmla="*/ 4007960 h 4275461"/>
                <a:gd name="connsiteX39" fmla="*/ 1716110 w 3619883"/>
                <a:gd name="connsiteY39" fmla="*/ 4044284 h 4275461"/>
                <a:gd name="connsiteX40" fmla="*/ 1716110 w 3619883"/>
                <a:gd name="connsiteY40" fmla="*/ 4128157 h 4275461"/>
                <a:gd name="connsiteX41" fmla="*/ 1745346 w 3619883"/>
                <a:gd name="connsiteY41" fmla="*/ 4128157 h 4275461"/>
                <a:gd name="connsiteX42" fmla="*/ 1796694 w 3619883"/>
                <a:gd name="connsiteY42" fmla="*/ 4275461 h 4275461"/>
                <a:gd name="connsiteX43" fmla="*/ 1558844 w 3619883"/>
                <a:gd name="connsiteY43" fmla="*/ 4275461 h 4275461"/>
                <a:gd name="connsiteX44" fmla="*/ 1517252 w 3619883"/>
                <a:gd name="connsiteY44" fmla="*/ 4128157 h 4275461"/>
                <a:gd name="connsiteX45" fmla="*/ 1582936 w 3619883"/>
                <a:gd name="connsiteY45" fmla="*/ 4128157 h 4275461"/>
                <a:gd name="connsiteX46" fmla="*/ 1582936 w 3619883"/>
                <a:gd name="connsiteY46" fmla="*/ 3951392 h 4275461"/>
                <a:gd name="connsiteX47" fmla="*/ 1405151 w 3619883"/>
                <a:gd name="connsiteY47" fmla="*/ 3951392 h 4275461"/>
                <a:gd name="connsiteX48" fmla="*/ 1405151 w 3619883"/>
                <a:gd name="connsiteY48" fmla="*/ 4128157 h 4275461"/>
                <a:gd name="connsiteX49" fmla="*/ 1468988 w 3619883"/>
                <a:gd name="connsiteY49" fmla="*/ 4128157 h 4275461"/>
                <a:gd name="connsiteX50" fmla="*/ 1427396 w 3619883"/>
                <a:gd name="connsiteY50" fmla="*/ 4275461 h 4275461"/>
                <a:gd name="connsiteX51" fmla="*/ 1210751 w 3619883"/>
                <a:gd name="connsiteY51" fmla="*/ 4275461 h 4275461"/>
                <a:gd name="connsiteX52" fmla="*/ 1210751 w 3619883"/>
                <a:gd name="connsiteY52" fmla="*/ 4128157 h 4275461"/>
                <a:gd name="connsiteX53" fmla="*/ 1271978 w 3619883"/>
                <a:gd name="connsiteY53" fmla="*/ 4128157 h 4275461"/>
                <a:gd name="connsiteX54" fmla="*/ 1271978 w 3619883"/>
                <a:gd name="connsiteY54" fmla="*/ 3951392 h 4275461"/>
                <a:gd name="connsiteX55" fmla="*/ 1094193 w 3619883"/>
                <a:gd name="connsiteY55" fmla="*/ 3951392 h 4275461"/>
                <a:gd name="connsiteX56" fmla="*/ 1094193 w 3619883"/>
                <a:gd name="connsiteY56" fmla="*/ 4128157 h 4275461"/>
                <a:gd name="connsiteX57" fmla="*/ 1140354 w 3619883"/>
                <a:gd name="connsiteY57" fmla="*/ 4128157 h 4275461"/>
                <a:gd name="connsiteX58" fmla="*/ 1140354 w 3619883"/>
                <a:gd name="connsiteY58" fmla="*/ 4275461 h 4275461"/>
                <a:gd name="connsiteX59" fmla="*/ 953807 w 3619883"/>
                <a:gd name="connsiteY59" fmla="*/ 4275461 h 4275461"/>
                <a:gd name="connsiteX60" fmla="*/ 912215 w 3619883"/>
                <a:gd name="connsiteY60" fmla="*/ 4128157 h 4275461"/>
                <a:gd name="connsiteX61" fmla="*/ 961020 w 3619883"/>
                <a:gd name="connsiteY61" fmla="*/ 4128157 h 4275461"/>
                <a:gd name="connsiteX62" fmla="*/ 961020 w 3619883"/>
                <a:gd name="connsiteY62" fmla="*/ 3951392 h 4275461"/>
                <a:gd name="connsiteX63" fmla="*/ 783235 w 3619883"/>
                <a:gd name="connsiteY63" fmla="*/ 3951392 h 4275461"/>
                <a:gd name="connsiteX64" fmla="*/ 783235 w 3619883"/>
                <a:gd name="connsiteY64" fmla="*/ 4128157 h 4275461"/>
                <a:gd name="connsiteX65" fmla="*/ 871024 w 3619883"/>
                <a:gd name="connsiteY65" fmla="*/ 4128157 h 4275461"/>
                <a:gd name="connsiteX66" fmla="*/ 829432 w 3619883"/>
                <a:gd name="connsiteY66" fmla="*/ 4275461 h 4275461"/>
                <a:gd name="connsiteX67" fmla="*/ 611484 w 3619883"/>
                <a:gd name="connsiteY67" fmla="*/ 4275461 h 4275461"/>
                <a:gd name="connsiteX68" fmla="*/ 621247 w 3619883"/>
                <a:gd name="connsiteY68" fmla="*/ 4128157 h 4275461"/>
                <a:gd name="connsiteX69" fmla="*/ 650062 w 3619883"/>
                <a:gd name="connsiteY69" fmla="*/ 4128157 h 4275461"/>
                <a:gd name="connsiteX70" fmla="*/ 650062 w 3619883"/>
                <a:gd name="connsiteY70" fmla="*/ 3951392 h 4275461"/>
                <a:gd name="connsiteX71" fmla="*/ 472277 w 3619883"/>
                <a:gd name="connsiteY71" fmla="*/ 3951392 h 4275461"/>
                <a:gd name="connsiteX72" fmla="*/ 472277 w 3619883"/>
                <a:gd name="connsiteY72" fmla="*/ 4128157 h 4275461"/>
                <a:gd name="connsiteX73" fmla="*/ 522650 w 3619883"/>
                <a:gd name="connsiteY73" fmla="*/ 4128157 h 4275461"/>
                <a:gd name="connsiteX74" fmla="*/ 573998 w 3619883"/>
                <a:gd name="connsiteY74" fmla="*/ 4275461 h 4275461"/>
                <a:gd name="connsiteX75" fmla="*/ 336164 w 3619883"/>
                <a:gd name="connsiteY75" fmla="*/ 4275461 h 4275461"/>
                <a:gd name="connsiteX76" fmla="*/ 294572 w 3619883"/>
                <a:gd name="connsiteY76" fmla="*/ 4128157 h 4275461"/>
                <a:gd name="connsiteX77" fmla="*/ 339106 w 3619883"/>
                <a:gd name="connsiteY77" fmla="*/ 4128157 h 4275461"/>
                <a:gd name="connsiteX78" fmla="*/ 339106 w 3619883"/>
                <a:gd name="connsiteY78" fmla="*/ 3951392 h 4275461"/>
                <a:gd name="connsiteX79" fmla="*/ 161321 w 3619883"/>
                <a:gd name="connsiteY79" fmla="*/ 3951392 h 4275461"/>
                <a:gd name="connsiteX80" fmla="*/ 161321 w 3619883"/>
                <a:gd name="connsiteY80" fmla="*/ 4128157 h 4275461"/>
                <a:gd name="connsiteX81" fmla="*/ 230914 w 3619883"/>
                <a:gd name="connsiteY81" fmla="*/ 4128157 h 4275461"/>
                <a:gd name="connsiteX82" fmla="*/ 189322 w 3619883"/>
                <a:gd name="connsiteY82" fmla="*/ 4275461 h 4275461"/>
                <a:gd name="connsiteX83" fmla="*/ 0 w 3619883"/>
                <a:gd name="connsiteY83" fmla="*/ 4275461 h 4275461"/>
                <a:gd name="connsiteX84" fmla="*/ 0 w 3619883"/>
                <a:gd name="connsiteY84" fmla="*/ 42229 h 4275461"/>
                <a:gd name="connsiteX85" fmla="*/ 42464 w 3619883"/>
                <a:gd name="connsiteY85" fmla="*/ 40518 h 4275461"/>
                <a:gd name="connsiteX86" fmla="*/ 137733 w 3619883"/>
                <a:gd name="connsiteY86" fmla="*/ 35355 h 4275461"/>
                <a:gd name="connsiteX87" fmla="*/ 270565 w 3619883"/>
                <a:gd name="connsiteY87" fmla="*/ 29759 h 4275461"/>
                <a:gd name="connsiteX88" fmla="*/ 479734 w 3619883"/>
                <a:gd name="connsiteY88" fmla="*/ 45455 h 4275461"/>
                <a:gd name="connsiteX89" fmla="*/ 524103 w 3619883"/>
                <a:gd name="connsiteY89" fmla="*/ 41625 h 4275461"/>
                <a:gd name="connsiteX90" fmla="*/ 624416 w 3619883"/>
                <a:gd name="connsiteY90" fmla="*/ 22696 h 4275461"/>
                <a:gd name="connsiteX91" fmla="*/ 657762 w 3619883"/>
                <a:gd name="connsiteY91" fmla="*/ 18351 h 4275461"/>
                <a:gd name="connsiteX92" fmla="*/ 690557 w 3619883"/>
                <a:gd name="connsiteY92" fmla="*/ 25792 h 4275461"/>
                <a:gd name="connsiteX93" fmla="*/ 745123 w 3619883"/>
                <a:gd name="connsiteY93" fmla="*/ 40157 h 4275461"/>
                <a:gd name="connsiteX94" fmla="*/ 789493 w 3619883"/>
                <a:gd name="connsiteY94" fmla="*/ 36327 h 4275461"/>
                <a:gd name="connsiteX95" fmla="*/ 854255 w 3619883"/>
                <a:gd name="connsiteY95" fmla="*/ 68887 h 4275461"/>
                <a:gd name="connsiteX96" fmla="*/ 897520 w 3619883"/>
                <a:gd name="connsiteY96" fmla="*/ 88629 h 4275461"/>
                <a:gd name="connsiteX97" fmla="*/ 940510 w 3619883"/>
                <a:gd name="connsiteY97" fmla="*/ 114265 h 4275461"/>
                <a:gd name="connsiteX98" fmla="*/ 1082712 w 3619883"/>
                <a:gd name="connsiteY98" fmla="*/ 144543 h 4275461"/>
                <a:gd name="connsiteX99" fmla="*/ 1205348 w 3619883"/>
                <a:gd name="connsiteY99" fmla="*/ 120753 h 4275461"/>
                <a:gd name="connsiteX100" fmla="*/ 1271764 w 3619883"/>
                <a:gd name="connsiteY100" fmla="*/ 117956 h 4275461"/>
                <a:gd name="connsiteX101" fmla="*/ 1315583 w 3619883"/>
                <a:gd name="connsiteY101" fmla="*/ 125912 h 4275461"/>
                <a:gd name="connsiteX102" fmla="*/ 1359125 w 3619883"/>
                <a:gd name="connsiteY102" fmla="*/ 139761 h 4275461"/>
                <a:gd name="connsiteX103" fmla="*/ 1391919 w 3619883"/>
                <a:gd name="connsiteY103" fmla="*/ 147202 h 4275461"/>
                <a:gd name="connsiteX104" fmla="*/ 1436563 w 3619883"/>
                <a:gd name="connsiteY104" fmla="*/ 137480 h 4275461"/>
                <a:gd name="connsiteX105" fmla="*/ 1471566 w 3619883"/>
                <a:gd name="connsiteY105" fmla="*/ 97777 h 4275461"/>
                <a:gd name="connsiteX106" fmla="*/ 1505739 w 3619883"/>
                <a:gd name="connsiteY106" fmla="*/ 75753 h 4275461"/>
                <a:gd name="connsiteX107" fmla="*/ 1590891 w 3619883"/>
                <a:gd name="connsiteY107" fmla="*/ 144702 h 4275461"/>
                <a:gd name="connsiteX108" fmla="*/ 1625616 w 3619883"/>
                <a:gd name="connsiteY108" fmla="*/ 110893 h 4275461"/>
                <a:gd name="connsiteX109" fmla="*/ 1658964 w 3619883"/>
                <a:gd name="connsiteY109" fmla="*/ 106547 h 4275461"/>
                <a:gd name="connsiteX110" fmla="*/ 1746598 w 3619883"/>
                <a:gd name="connsiteY110" fmla="*/ 122460 h 4275461"/>
                <a:gd name="connsiteX111" fmla="*/ 1811913 w 3619883"/>
                <a:gd name="connsiteY111" fmla="*/ 143234 h 4275461"/>
                <a:gd name="connsiteX112" fmla="*/ 1856557 w 3619883"/>
                <a:gd name="connsiteY112" fmla="*/ 133511 h 4275461"/>
                <a:gd name="connsiteX113" fmla="*/ 2066003 w 3619883"/>
                <a:gd name="connsiteY113" fmla="*/ 143313 h 4275461"/>
                <a:gd name="connsiteX114" fmla="*/ 2177615 w 3619883"/>
                <a:gd name="connsiteY114" fmla="*/ 119007 h 4275461"/>
                <a:gd name="connsiteX115" fmla="*/ 2255883 w 3619883"/>
                <a:gd name="connsiteY115" fmla="*/ 99047 h 4275461"/>
                <a:gd name="connsiteX116" fmla="*/ 2344622 w 3619883"/>
                <a:gd name="connsiteY116" fmla="*/ 91388 h 4275461"/>
                <a:gd name="connsiteX117" fmla="*/ 2455682 w 3619883"/>
                <a:gd name="connsiteY117" fmla="*/ 78869 h 4275461"/>
                <a:gd name="connsiteX118" fmla="*/ 2632609 w 3619883"/>
                <a:gd name="connsiteY118" fmla="*/ 75338 h 4275461"/>
                <a:gd name="connsiteX119" fmla="*/ 2742291 w 3619883"/>
                <a:gd name="connsiteY119" fmla="*/ 92282 h 4275461"/>
                <a:gd name="connsiteX120" fmla="*/ 2851974 w 3619883"/>
                <a:gd name="connsiteY120" fmla="*/ 109227 h 4275461"/>
                <a:gd name="connsiteX121" fmla="*/ 2907643 w 3619883"/>
                <a:gd name="connsiteY121" fmla="*/ 100020 h 4275461"/>
                <a:gd name="connsiteX122" fmla="*/ 2944022 w 3619883"/>
                <a:gd name="connsiteY122" fmla="*/ 30853 h 4275461"/>
                <a:gd name="connsiteX123" fmla="*/ 3022289 w 3619883"/>
                <a:gd name="connsiteY123" fmla="*/ 10893 h 4275461"/>
                <a:gd name="connsiteX124" fmla="*/ 3054807 w 3619883"/>
                <a:gd name="connsiteY124" fmla="*/ 24226 h 4275461"/>
                <a:gd name="connsiteX125" fmla="*/ 3141892 w 3619883"/>
                <a:gd name="connsiteY125" fmla="*/ 51925 h 4275461"/>
                <a:gd name="connsiteX126" fmla="*/ 3185711 w 3619883"/>
                <a:gd name="connsiteY126" fmla="*/ 59881 h 4275461"/>
                <a:gd name="connsiteX127" fmla="*/ 3219056 w 3619883"/>
                <a:gd name="connsiteY127" fmla="*/ 55536 h 4275461"/>
                <a:gd name="connsiteX128" fmla="*/ 3263425 w 3619883"/>
                <a:gd name="connsiteY128" fmla="*/ 51706 h 4275461"/>
                <a:gd name="connsiteX129" fmla="*/ 3296219 w 3619883"/>
                <a:gd name="connsiteY129" fmla="*/ 59147 h 4275461"/>
                <a:gd name="connsiteX130" fmla="*/ 3319094 w 3619883"/>
                <a:gd name="connsiteY130" fmla="*/ 42500 h 4275461"/>
                <a:gd name="connsiteX131" fmla="*/ 3420511 w 3619883"/>
                <a:gd name="connsiteY131" fmla="*/ 0 h 4275461"/>
                <a:gd name="connsiteX132" fmla="*/ 3453305 w 3619883"/>
                <a:gd name="connsiteY132" fmla="*/ 7440 h 4275461"/>
                <a:gd name="connsiteX133" fmla="*/ 3496571 w 3619883"/>
                <a:gd name="connsiteY133" fmla="*/ 27182 h 4275461"/>
                <a:gd name="connsiteX134" fmla="*/ 3602117 w 3619883"/>
                <a:gd name="connsiteY134" fmla="*/ 132521 h 4275461"/>
                <a:gd name="connsiteX135" fmla="*/ 3619883 w 3619883"/>
                <a:gd name="connsiteY135" fmla="*/ 140049 h 4275461"/>
                <a:gd name="connsiteX136" fmla="*/ 3619883 w 3619883"/>
                <a:gd name="connsiteY13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3014011 w 3619883"/>
                <a:gd name="connsiteY6" fmla="*/ 4275461 h 4275461"/>
                <a:gd name="connsiteX7" fmla="*/ 2761042 w 3619883"/>
                <a:gd name="connsiteY7" fmla="*/ 4275461 h 4275461"/>
                <a:gd name="connsiteX8" fmla="*/ 2761042 w 3619883"/>
                <a:gd name="connsiteY8" fmla="*/ 4128157 h 4275461"/>
                <a:gd name="connsiteX9" fmla="*/ 2826768 w 3619883"/>
                <a:gd name="connsiteY9" fmla="*/ 4128157 h 4275461"/>
                <a:gd name="connsiteX10" fmla="*/ 2826768 w 3619883"/>
                <a:gd name="connsiteY10" fmla="*/ 3951392 h 4275461"/>
                <a:gd name="connsiteX11" fmla="*/ 2648983 w 3619883"/>
                <a:gd name="connsiteY11" fmla="*/ 3951392 h 4275461"/>
                <a:gd name="connsiteX12" fmla="*/ 2648983 w 3619883"/>
                <a:gd name="connsiteY12" fmla="*/ 4128157 h 4275461"/>
                <a:gd name="connsiteX13" fmla="*/ 2690646 w 3619883"/>
                <a:gd name="connsiteY13" fmla="*/ 4128157 h 4275461"/>
                <a:gd name="connsiteX14" fmla="*/ 2690646 w 3619883"/>
                <a:gd name="connsiteY14" fmla="*/ 4275461 h 4275461"/>
                <a:gd name="connsiteX15" fmla="*/ 2511710 w 3619883"/>
                <a:gd name="connsiteY15" fmla="*/ 4275461 h 4275461"/>
                <a:gd name="connsiteX16" fmla="*/ 2454288 w 3619883"/>
                <a:gd name="connsiteY16" fmla="*/ 4128157 h 4275461"/>
                <a:gd name="connsiteX17" fmla="*/ 2515810 w 3619883"/>
                <a:gd name="connsiteY17" fmla="*/ 4128157 h 4275461"/>
                <a:gd name="connsiteX18" fmla="*/ 2515810 w 3619883"/>
                <a:gd name="connsiteY18" fmla="*/ 3951392 h 4275461"/>
                <a:gd name="connsiteX19" fmla="*/ 2338025 w 3619883"/>
                <a:gd name="connsiteY19" fmla="*/ 3951392 h 4275461"/>
                <a:gd name="connsiteX20" fmla="*/ 2338025 w 3619883"/>
                <a:gd name="connsiteY20" fmla="*/ 4128157 h 4275461"/>
                <a:gd name="connsiteX21" fmla="*/ 2395120 w 3619883"/>
                <a:gd name="connsiteY21" fmla="*/ 4128157 h 4275461"/>
                <a:gd name="connsiteX22" fmla="*/ 2337697 w 3619883"/>
                <a:gd name="connsiteY22" fmla="*/ 4275461 h 4275461"/>
                <a:gd name="connsiteX23" fmla="*/ 2150155 w 3619883"/>
                <a:gd name="connsiteY23" fmla="*/ 4275461 h 4275461"/>
                <a:gd name="connsiteX24" fmla="*/ 2150155 w 3619883"/>
                <a:gd name="connsiteY24" fmla="*/ 4128157 h 4275461"/>
                <a:gd name="connsiteX25" fmla="*/ 2204852 w 3619883"/>
                <a:gd name="connsiteY25" fmla="*/ 4128157 h 4275461"/>
                <a:gd name="connsiteX26" fmla="*/ 2204852 w 3619883"/>
                <a:gd name="connsiteY26" fmla="*/ 3951392 h 4275461"/>
                <a:gd name="connsiteX27" fmla="*/ 2027068 w 3619883"/>
                <a:gd name="connsiteY27" fmla="*/ 3951392 h 4275461"/>
                <a:gd name="connsiteX28" fmla="*/ 2027068 w 3619883"/>
                <a:gd name="connsiteY28" fmla="*/ 4128157 h 4275461"/>
                <a:gd name="connsiteX29" fmla="*/ 2079759 w 3619883"/>
                <a:gd name="connsiteY29" fmla="*/ 4128157 h 4275461"/>
                <a:gd name="connsiteX30" fmla="*/ 2079759 w 3619883"/>
                <a:gd name="connsiteY30" fmla="*/ 4275461 h 4275461"/>
                <a:gd name="connsiteX31" fmla="*/ 1824703 w 3619883"/>
                <a:gd name="connsiteY31" fmla="*/ 4275461 h 4275461"/>
                <a:gd name="connsiteX32" fmla="*/ 1834468 w 3619883"/>
                <a:gd name="connsiteY32" fmla="*/ 4128157 h 4275461"/>
                <a:gd name="connsiteX33" fmla="*/ 1893894 w 3619883"/>
                <a:gd name="connsiteY33" fmla="*/ 4128157 h 4275461"/>
                <a:gd name="connsiteX34" fmla="*/ 1893894 w 3619883"/>
                <a:gd name="connsiteY34" fmla="*/ 3951392 h 4275461"/>
                <a:gd name="connsiteX35" fmla="*/ 1716110 w 3619883"/>
                <a:gd name="connsiteY35" fmla="*/ 3951392 h 4275461"/>
                <a:gd name="connsiteX36" fmla="*/ 1716110 w 3619883"/>
                <a:gd name="connsiteY36" fmla="*/ 4006431 h 4275461"/>
                <a:gd name="connsiteX37" fmla="*/ 1703447 w 3619883"/>
                <a:gd name="connsiteY37" fmla="*/ 4007960 h 4275461"/>
                <a:gd name="connsiteX38" fmla="*/ 1716110 w 3619883"/>
                <a:gd name="connsiteY38" fmla="*/ 4044284 h 4275461"/>
                <a:gd name="connsiteX39" fmla="*/ 1716110 w 3619883"/>
                <a:gd name="connsiteY39" fmla="*/ 4128157 h 4275461"/>
                <a:gd name="connsiteX40" fmla="*/ 1745346 w 3619883"/>
                <a:gd name="connsiteY40" fmla="*/ 4128157 h 4275461"/>
                <a:gd name="connsiteX41" fmla="*/ 1796694 w 3619883"/>
                <a:gd name="connsiteY41" fmla="*/ 4275461 h 4275461"/>
                <a:gd name="connsiteX42" fmla="*/ 1558844 w 3619883"/>
                <a:gd name="connsiteY42" fmla="*/ 4275461 h 4275461"/>
                <a:gd name="connsiteX43" fmla="*/ 1517252 w 3619883"/>
                <a:gd name="connsiteY43" fmla="*/ 4128157 h 4275461"/>
                <a:gd name="connsiteX44" fmla="*/ 1582936 w 3619883"/>
                <a:gd name="connsiteY44" fmla="*/ 4128157 h 4275461"/>
                <a:gd name="connsiteX45" fmla="*/ 1582936 w 3619883"/>
                <a:gd name="connsiteY45" fmla="*/ 3951392 h 4275461"/>
                <a:gd name="connsiteX46" fmla="*/ 1405151 w 3619883"/>
                <a:gd name="connsiteY46" fmla="*/ 3951392 h 4275461"/>
                <a:gd name="connsiteX47" fmla="*/ 1405151 w 3619883"/>
                <a:gd name="connsiteY47" fmla="*/ 4128157 h 4275461"/>
                <a:gd name="connsiteX48" fmla="*/ 1468988 w 3619883"/>
                <a:gd name="connsiteY48" fmla="*/ 4128157 h 4275461"/>
                <a:gd name="connsiteX49" fmla="*/ 1427396 w 3619883"/>
                <a:gd name="connsiteY49" fmla="*/ 4275461 h 4275461"/>
                <a:gd name="connsiteX50" fmla="*/ 1210751 w 3619883"/>
                <a:gd name="connsiteY50" fmla="*/ 4275461 h 4275461"/>
                <a:gd name="connsiteX51" fmla="*/ 1210751 w 3619883"/>
                <a:gd name="connsiteY51" fmla="*/ 4128157 h 4275461"/>
                <a:gd name="connsiteX52" fmla="*/ 1271978 w 3619883"/>
                <a:gd name="connsiteY52" fmla="*/ 4128157 h 4275461"/>
                <a:gd name="connsiteX53" fmla="*/ 1271978 w 3619883"/>
                <a:gd name="connsiteY53" fmla="*/ 3951392 h 4275461"/>
                <a:gd name="connsiteX54" fmla="*/ 1094193 w 3619883"/>
                <a:gd name="connsiteY54" fmla="*/ 3951392 h 4275461"/>
                <a:gd name="connsiteX55" fmla="*/ 1094193 w 3619883"/>
                <a:gd name="connsiteY55" fmla="*/ 4128157 h 4275461"/>
                <a:gd name="connsiteX56" fmla="*/ 1140354 w 3619883"/>
                <a:gd name="connsiteY56" fmla="*/ 4128157 h 4275461"/>
                <a:gd name="connsiteX57" fmla="*/ 1140354 w 3619883"/>
                <a:gd name="connsiteY57" fmla="*/ 4275461 h 4275461"/>
                <a:gd name="connsiteX58" fmla="*/ 953807 w 3619883"/>
                <a:gd name="connsiteY58" fmla="*/ 4275461 h 4275461"/>
                <a:gd name="connsiteX59" fmla="*/ 912215 w 3619883"/>
                <a:gd name="connsiteY59" fmla="*/ 4128157 h 4275461"/>
                <a:gd name="connsiteX60" fmla="*/ 961020 w 3619883"/>
                <a:gd name="connsiteY60" fmla="*/ 4128157 h 4275461"/>
                <a:gd name="connsiteX61" fmla="*/ 961020 w 3619883"/>
                <a:gd name="connsiteY61" fmla="*/ 3951392 h 4275461"/>
                <a:gd name="connsiteX62" fmla="*/ 783235 w 3619883"/>
                <a:gd name="connsiteY62" fmla="*/ 3951392 h 4275461"/>
                <a:gd name="connsiteX63" fmla="*/ 783235 w 3619883"/>
                <a:gd name="connsiteY63" fmla="*/ 4128157 h 4275461"/>
                <a:gd name="connsiteX64" fmla="*/ 871024 w 3619883"/>
                <a:gd name="connsiteY64" fmla="*/ 4128157 h 4275461"/>
                <a:gd name="connsiteX65" fmla="*/ 829432 w 3619883"/>
                <a:gd name="connsiteY65" fmla="*/ 4275461 h 4275461"/>
                <a:gd name="connsiteX66" fmla="*/ 611484 w 3619883"/>
                <a:gd name="connsiteY66" fmla="*/ 4275461 h 4275461"/>
                <a:gd name="connsiteX67" fmla="*/ 621247 w 3619883"/>
                <a:gd name="connsiteY67" fmla="*/ 4128157 h 4275461"/>
                <a:gd name="connsiteX68" fmla="*/ 650062 w 3619883"/>
                <a:gd name="connsiteY68" fmla="*/ 4128157 h 4275461"/>
                <a:gd name="connsiteX69" fmla="*/ 650062 w 3619883"/>
                <a:gd name="connsiteY69" fmla="*/ 3951392 h 4275461"/>
                <a:gd name="connsiteX70" fmla="*/ 472277 w 3619883"/>
                <a:gd name="connsiteY70" fmla="*/ 3951392 h 4275461"/>
                <a:gd name="connsiteX71" fmla="*/ 472277 w 3619883"/>
                <a:gd name="connsiteY71" fmla="*/ 4128157 h 4275461"/>
                <a:gd name="connsiteX72" fmla="*/ 522650 w 3619883"/>
                <a:gd name="connsiteY72" fmla="*/ 4128157 h 4275461"/>
                <a:gd name="connsiteX73" fmla="*/ 573998 w 3619883"/>
                <a:gd name="connsiteY73" fmla="*/ 4275461 h 4275461"/>
                <a:gd name="connsiteX74" fmla="*/ 336164 w 3619883"/>
                <a:gd name="connsiteY74" fmla="*/ 4275461 h 4275461"/>
                <a:gd name="connsiteX75" fmla="*/ 294572 w 3619883"/>
                <a:gd name="connsiteY75" fmla="*/ 4128157 h 4275461"/>
                <a:gd name="connsiteX76" fmla="*/ 339106 w 3619883"/>
                <a:gd name="connsiteY76" fmla="*/ 4128157 h 4275461"/>
                <a:gd name="connsiteX77" fmla="*/ 339106 w 3619883"/>
                <a:gd name="connsiteY77" fmla="*/ 3951392 h 4275461"/>
                <a:gd name="connsiteX78" fmla="*/ 161321 w 3619883"/>
                <a:gd name="connsiteY78" fmla="*/ 3951392 h 4275461"/>
                <a:gd name="connsiteX79" fmla="*/ 161321 w 3619883"/>
                <a:gd name="connsiteY79" fmla="*/ 4128157 h 4275461"/>
                <a:gd name="connsiteX80" fmla="*/ 230914 w 3619883"/>
                <a:gd name="connsiteY80" fmla="*/ 4128157 h 4275461"/>
                <a:gd name="connsiteX81" fmla="*/ 189322 w 3619883"/>
                <a:gd name="connsiteY81" fmla="*/ 4275461 h 4275461"/>
                <a:gd name="connsiteX82" fmla="*/ 0 w 3619883"/>
                <a:gd name="connsiteY82" fmla="*/ 4275461 h 4275461"/>
                <a:gd name="connsiteX83" fmla="*/ 0 w 3619883"/>
                <a:gd name="connsiteY83" fmla="*/ 42229 h 4275461"/>
                <a:gd name="connsiteX84" fmla="*/ 42464 w 3619883"/>
                <a:gd name="connsiteY84" fmla="*/ 40518 h 4275461"/>
                <a:gd name="connsiteX85" fmla="*/ 137733 w 3619883"/>
                <a:gd name="connsiteY85" fmla="*/ 35355 h 4275461"/>
                <a:gd name="connsiteX86" fmla="*/ 270565 w 3619883"/>
                <a:gd name="connsiteY86" fmla="*/ 29759 h 4275461"/>
                <a:gd name="connsiteX87" fmla="*/ 479734 w 3619883"/>
                <a:gd name="connsiteY87" fmla="*/ 45455 h 4275461"/>
                <a:gd name="connsiteX88" fmla="*/ 524103 w 3619883"/>
                <a:gd name="connsiteY88" fmla="*/ 41625 h 4275461"/>
                <a:gd name="connsiteX89" fmla="*/ 624416 w 3619883"/>
                <a:gd name="connsiteY89" fmla="*/ 22696 h 4275461"/>
                <a:gd name="connsiteX90" fmla="*/ 657762 w 3619883"/>
                <a:gd name="connsiteY90" fmla="*/ 18351 h 4275461"/>
                <a:gd name="connsiteX91" fmla="*/ 690557 w 3619883"/>
                <a:gd name="connsiteY91" fmla="*/ 25792 h 4275461"/>
                <a:gd name="connsiteX92" fmla="*/ 745123 w 3619883"/>
                <a:gd name="connsiteY92" fmla="*/ 40157 h 4275461"/>
                <a:gd name="connsiteX93" fmla="*/ 789493 w 3619883"/>
                <a:gd name="connsiteY93" fmla="*/ 36327 h 4275461"/>
                <a:gd name="connsiteX94" fmla="*/ 854255 w 3619883"/>
                <a:gd name="connsiteY94" fmla="*/ 68887 h 4275461"/>
                <a:gd name="connsiteX95" fmla="*/ 897520 w 3619883"/>
                <a:gd name="connsiteY95" fmla="*/ 88629 h 4275461"/>
                <a:gd name="connsiteX96" fmla="*/ 940510 w 3619883"/>
                <a:gd name="connsiteY96" fmla="*/ 114265 h 4275461"/>
                <a:gd name="connsiteX97" fmla="*/ 1082712 w 3619883"/>
                <a:gd name="connsiteY97" fmla="*/ 144543 h 4275461"/>
                <a:gd name="connsiteX98" fmla="*/ 1205348 w 3619883"/>
                <a:gd name="connsiteY98" fmla="*/ 120753 h 4275461"/>
                <a:gd name="connsiteX99" fmla="*/ 1271764 w 3619883"/>
                <a:gd name="connsiteY99" fmla="*/ 117956 h 4275461"/>
                <a:gd name="connsiteX100" fmla="*/ 1315583 w 3619883"/>
                <a:gd name="connsiteY100" fmla="*/ 125912 h 4275461"/>
                <a:gd name="connsiteX101" fmla="*/ 1359125 w 3619883"/>
                <a:gd name="connsiteY101" fmla="*/ 139761 h 4275461"/>
                <a:gd name="connsiteX102" fmla="*/ 1391919 w 3619883"/>
                <a:gd name="connsiteY102" fmla="*/ 147202 h 4275461"/>
                <a:gd name="connsiteX103" fmla="*/ 1436563 w 3619883"/>
                <a:gd name="connsiteY103" fmla="*/ 137480 h 4275461"/>
                <a:gd name="connsiteX104" fmla="*/ 1471566 w 3619883"/>
                <a:gd name="connsiteY104" fmla="*/ 97777 h 4275461"/>
                <a:gd name="connsiteX105" fmla="*/ 1505739 w 3619883"/>
                <a:gd name="connsiteY105" fmla="*/ 75753 h 4275461"/>
                <a:gd name="connsiteX106" fmla="*/ 1590891 w 3619883"/>
                <a:gd name="connsiteY106" fmla="*/ 144702 h 4275461"/>
                <a:gd name="connsiteX107" fmla="*/ 1625616 w 3619883"/>
                <a:gd name="connsiteY107" fmla="*/ 110893 h 4275461"/>
                <a:gd name="connsiteX108" fmla="*/ 1658964 w 3619883"/>
                <a:gd name="connsiteY108" fmla="*/ 106547 h 4275461"/>
                <a:gd name="connsiteX109" fmla="*/ 1746598 w 3619883"/>
                <a:gd name="connsiteY109" fmla="*/ 122460 h 4275461"/>
                <a:gd name="connsiteX110" fmla="*/ 1811913 w 3619883"/>
                <a:gd name="connsiteY110" fmla="*/ 143234 h 4275461"/>
                <a:gd name="connsiteX111" fmla="*/ 1856557 w 3619883"/>
                <a:gd name="connsiteY111" fmla="*/ 133511 h 4275461"/>
                <a:gd name="connsiteX112" fmla="*/ 2066003 w 3619883"/>
                <a:gd name="connsiteY112" fmla="*/ 143313 h 4275461"/>
                <a:gd name="connsiteX113" fmla="*/ 2177615 w 3619883"/>
                <a:gd name="connsiteY113" fmla="*/ 119007 h 4275461"/>
                <a:gd name="connsiteX114" fmla="*/ 2255883 w 3619883"/>
                <a:gd name="connsiteY114" fmla="*/ 99047 h 4275461"/>
                <a:gd name="connsiteX115" fmla="*/ 2344622 w 3619883"/>
                <a:gd name="connsiteY115" fmla="*/ 91388 h 4275461"/>
                <a:gd name="connsiteX116" fmla="*/ 2455682 w 3619883"/>
                <a:gd name="connsiteY116" fmla="*/ 78869 h 4275461"/>
                <a:gd name="connsiteX117" fmla="*/ 2632609 w 3619883"/>
                <a:gd name="connsiteY117" fmla="*/ 75338 h 4275461"/>
                <a:gd name="connsiteX118" fmla="*/ 2742291 w 3619883"/>
                <a:gd name="connsiteY118" fmla="*/ 92282 h 4275461"/>
                <a:gd name="connsiteX119" fmla="*/ 2851974 w 3619883"/>
                <a:gd name="connsiteY119" fmla="*/ 109227 h 4275461"/>
                <a:gd name="connsiteX120" fmla="*/ 2907643 w 3619883"/>
                <a:gd name="connsiteY120" fmla="*/ 100020 h 4275461"/>
                <a:gd name="connsiteX121" fmla="*/ 2944022 w 3619883"/>
                <a:gd name="connsiteY121" fmla="*/ 30853 h 4275461"/>
                <a:gd name="connsiteX122" fmla="*/ 3022289 w 3619883"/>
                <a:gd name="connsiteY122" fmla="*/ 10893 h 4275461"/>
                <a:gd name="connsiteX123" fmla="*/ 3054807 w 3619883"/>
                <a:gd name="connsiteY123" fmla="*/ 24226 h 4275461"/>
                <a:gd name="connsiteX124" fmla="*/ 3141892 w 3619883"/>
                <a:gd name="connsiteY124" fmla="*/ 51925 h 4275461"/>
                <a:gd name="connsiteX125" fmla="*/ 3185711 w 3619883"/>
                <a:gd name="connsiteY125" fmla="*/ 59881 h 4275461"/>
                <a:gd name="connsiteX126" fmla="*/ 3219056 w 3619883"/>
                <a:gd name="connsiteY126" fmla="*/ 55536 h 4275461"/>
                <a:gd name="connsiteX127" fmla="*/ 3263425 w 3619883"/>
                <a:gd name="connsiteY127" fmla="*/ 51706 h 4275461"/>
                <a:gd name="connsiteX128" fmla="*/ 3296219 w 3619883"/>
                <a:gd name="connsiteY128" fmla="*/ 59147 h 4275461"/>
                <a:gd name="connsiteX129" fmla="*/ 3319094 w 3619883"/>
                <a:gd name="connsiteY129" fmla="*/ 42500 h 4275461"/>
                <a:gd name="connsiteX130" fmla="*/ 3420511 w 3619883"/>
                <a:gd name="connsiteY130" fmla="*/ 0 h 4275461"/>
                <a:gd name="connsiteX131" fmla="*/ 3453305 w 3619883"/>
                <a:gd name="connsiteY131" fmla="*/ 7440 h 4275461"/>
                <a:gd name="connsiteX132" fmla="*/ 3496571 w 3619883"/>
                <a:gd name="connsiteY132" fmla="*/ 27182 h 4275461"/>
                <a:gd name="connsiteX133" fmla="*/ 3602117 w 3619883"/>
                <a:gd name="connsiteY133" fmla="*/ 132521 h 4275461"/>
                <a:gd name="connsiteX134" fmla="*/ 3619883 w 3619883"/>
                <a:gd name="connsiteY134" fmla="*/ 140049 h 4275461"/>
                <a:gd name="connsiteX135" fmla="*/ 3619883 w 3619883"/>
                <a:gd name="connsiteY13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137725 w 3619883"/>
                <a:gd name="connsiteY4" fmla="*/ 3951392 h 4275461"/>
                <a:gd name="connsiteX5" fmla="*/ 3014011 w 3619883"/>
                <a:gd name="connsiteY5" fmla="*/ 4275461 h 4275461"/>
                <a:gd name="connsiteX6" fmla="*/ 2761042 w 3619883"/>
                <a:gd name="connsiteY6" fmla="*/ 4275461 h 4275461"/>
                <a:gd name="connsiteX7" fmla="*/ 2761042 w 3619883"/>
                <a:gd name="connsiteY7" fmla="*/ 4128157 h 4275461"/>
                <a:gd name="connsiteX8" fmla="*/ 2826768 w 3619883"/>
                <a:gd name="connsiteY8" fmla="*/ 4128157 h 4275461"/>
                <a:gd name="connsiteX9" fmla="*/ 2826768 w 3619883"/>
                <a:gd name="connsiteY9" fmla="*/ 3951392 h 4275461"/>
                <a:gd name="connsiteX10" fmla="*/ 2648983 w 3619883"/>
                <a:gd name="connsiteY10" fmla="*/ 3951392 h 4275461"/>
                <a:gd name="connsiteX11" fmla="*/ 2648983 w 3619883"/>
                <a:gd name="connsiteY11" fmla="*/ 4128157 h 4275461"/>
                <a:gd name="connsiteX12" fmla="*/ 2690646 w 3619883"/>
                <a:gd name="connsiteY12" fmla="*/ 4128157 h 4275461"/>
                <a:gd name="connsiteX13" fmla="*/ 2690646 w 3619883"/>
                <a:gd name="connsiteY13" fmla="*/ 4275461 h 4275461"/>
                <a:gd name="connsiteX14" fmla="*/ 2511710 w 3619883"/>
                <a:gd name="connsiteY14" fmla="*/ 4275461 h 4275461"/>
                <a:gd name="connsiteX15" fmla="*/ 2454288 w 3619883"/>
                <a:gd name="connsiteY15" fmla="*/ 4128157 h 4275461"/>
                <a:gd name="connsiteX16" fmla="*/ 2515810 w 3619883"/>
                <a:gd name="connsiteY16" fmla="*/ 4128157 h 4275461"/>
                <a:gd name="connsiteX17" fmla="*/ 2515810 w 3619883"/>
                <a:gd name="connsiteY17" fmla="*/ 3951392 h 4275461"/>
                <a:gd name="connsiteX18" fmla="*/ 2338025 w 3619883"/>
                <a:gd name="connsiteY18" fmla="*/ 3951392 h 4275461"/>
                <a:gd name="connsiteX19" fmla="*/ 2338025 w 3619883"/>
                <a:gd name="connsiteY19" fmla="*/ 4128157 h 4275461"/>
                <a:gd name="connsiteX20" fmla="*/ 2395120 w 3619883"/>
                <a:gd name="connsiteY20" fmla="*/ 4128157 h 4275461"/>
                <a:gd name="connsiteX21" fmla="*/ 2337697 w 3619883"/>
                <a:gd name="connsiteY21" fmla="*/ 4275461 h 4275461"/>
                <a:gd name="connsiteX22" fmla="*/ 2150155 w 3619883"/>
                <a:gd name="connsiteY22" fmla="*/ 4275461 h 4275461"/>
                <a:gd name="connsiteX23" fmla="*/ 2150155 w 3619883"/>
                <a:gd name="connsiteY23" fmla="*/ 4128157 h 4275461"/>
                <a:gd name="connsiteX24" fmla="*/ 2204852 w 3619883"/>
                <a:gd name="connsiteY24" fmla="*/ 4128157 h 4275461"/>
                <a:gd name="connsiteX25" fmla="*/ 2204852 w 3619883"/>
                <a:gd name="connsiteY25" fmla="*/ 3951392 h 4275461"/>
                <a:gd name="connsiteX26" fmla="*/ 2027068 w 3619883"/>
                <a:gd name="connsiteY26" fmla="*/ 3951392 h 4275461"/>
                <a:gd name="connsiteX27" fmla="*/ 2027068 w 3619883"/>
                <a:gd name="connsiteY27" fmla="*/ 4128157 h 4275461"/>
                <a:gd name="connsiteX28" fmla="*/ 2079759 w 3619883"/>
                <a:gd name="connsiteY28" fmla="*/ 4128157 h 4275461"/>
                <a:gd name="connsiteX29" fmla="*/ 2079759 w 3619883"/>
                <a:gd name="connsiteY29" fmla="*/ 4275461 h 4275461"/>
                <a:gd name="connsiteX30" fmla="*/ 1824703 w 3619883"/>
                <a:gd name="connsiteY30" fmla="*/ 4275461 h 4275461"/>
                <a:gd name="connsiteX31" fmla="*/ 1834468 w 3619883"/>
                <a:gd name="connsiteY31" fmla="*/ 4128157 h 4275461"/>
                <a:gd name="connsiteX32" fmla="*/ 1893894 w 3619883"/>
                <a:gd name="connsiteY32" fmla="*/ 4128157 h 4275461"/>
                <a:gd name="connsiteX33" fmla="*/ 1893894 w 3619883"/>
                <a:gd name="connsiteY33" fmla="*/ 3951392 h 4275461"/>
                <a:gd name="connsiteX34" fmla="*/ 1716110 w 3619883"/>
                <a:gd name="connsiteY34" fmla="*/ 3951392 h 4275461"/>
                <a:gd name="connsiteX35" fmla="*/ 1716110 w 3619883"/>
                <a:gd name="connsiteY35" fmla="*/ 4006431 h 4275461"/>
                <a:gd name="connsiteX36" fmla="*/ 1703447 w 3619883"/>
                <a:gd name="connsiteY36" fmla="*/ 4007960 h 4275461"/>
                <a:gd name="connsiteX37" fmla="*/ 1716110 w 3619883"/>
                <a:gd name="connsiteY37" fmla="*/ 4044284 h 4275461"/>
                <a:gd name="connsiteX38" fmla="*/ 1716110 w 3619883"/>
                <a:gd name="connsiteY38" fmla="*/ 4128157 h 4275461"/>
                <a:gd name="connsiteX39" fmla="*/ 1745346 w 3619883"/>
                <a:gd name="connsiteY39" fmla="*/ 4128157 h 4275461"/>
                <a:gd name="connsiteX40" fmla="*/ 1796694 w 3619883"/>
                <a:gd name="connsiteY40" fmla="*/ 4275461 h 4275461"/>
                <a:gd name="connsiteX41" fmla="*/ 1558844 w 3619883"/>
                <a:gd name="connsiteY41" fmla="*/ 4275461 h 4275461"/>
                <a:gd name="connsiteX42" fmla="*/ 1517252 w 3619883"/>
                <a:gd name="connsiteY42" fmla="*/ 4128157 h 4275461"/>
                <a:gd name="connsiteX43" fmla="*/ 1582936 w 3619883"/>
                <a:gd name="connsiteY43" fmla="*/ 4128157 h 4275461"/>
                <a:gd name="connsiteX44" fmla="*/ 1582936 w 3619883"/>
                <a:gd name="connsiteY44" fmla="*/ 3951392 h 4275461"/>
                <a:gd name="connsiteX45" fmla="*/ 1405151 w 3619883"/>
                <a:gd name="connsiteY45" fmla="*/ 3951392 h 4275461"/>
                <a:gd name="connsiteX46" fmla="*/ 1405151 w 3619883"/>
                <a:gd name="connsiteY46" fmla="*/ 4128157 h 4275461"/>
                <a:gd name="connsiteX47" fmla="*/ 1468988 w 3619883"/>
                <a:gd name="connsiteY47" fmla="*/ 4128157 h 4275461"/>
                <a:gd name="connsiteX48" fmla="*/ 1427396 w 3619883"/>
                <a:gd name="connsiteY48" fmla="*/ 4275461 h 4275461"/>
                <a:gd name="connsiteX49" fmla="*/ 1210751 w 3619883"/>
                <a:gd name="connsiteY49" fmla="*/ 4275461 h 4275461"/>
                <a:gd name="connsiteX50" fmla="*/ 1210751 w 3619883"/>
                <a:gd name="connsiteY50" fmla="*/ 4128157 h 4275461"/>
                <a:gd name="connsiteX51" fmla="*/ 1271978 w 3619883"/>
                <a:gd name="connsiteY51" fmla="*/ 4128157 h 4275461"/>
                <a:gd name="connsiteX52" fmla="*/ 1271978 w 3619883"/>
                <a:gd name="connsiteY52" fmla="*/ 3951392 h 4275461"/>
                <a:gd name="connsiteX53" fmla="*/ 1094193 w 3619883"/>
                <a:gd name="connsiteY53" fmla="*/ 3951392 h 4275461"/>
                <a:gd name="connsiteX54" fmla="*/ 1094193 w 3619883"/>
                <a:gd name="connsiteY54" fmla="*/ 4128157 h 4275461"/>
                <a:gd name="connsiteX55" fmla="*/ 1140354 w 3619883"/>
                <a:gd name="connsiteY55" fmla="*/ 4128157 h 4275461"/>
                <a:gd name="connsiteX56" fmla="*/ 1140354 w 3619883"/>
                <a:gd name="connsiteY56" fmla="*/ 4275461 h 4275461"/>
                <a:gd name="connsiteX57" fmla="*/ 953807 w 3619883"/>
                <a:gd name="connsiteY57" fmla="*/ 4275461 h 4275461"/>
                <a:gd name="connsiteX58" fmla="*/ 912215 w 3619883"/>
                <a:gd name="connsiteY58" fmla="*/ 4128157 h 4275461"/>
                <a:gd name="connsiteX59" fmla="*/ 961020 w 3619883"/>
                <a:gd name="connsiteY59" fmla="*/ 4128157 h 4275461"/>
                <a:gd name="connsiteX60" fmla="*/ 961020 w 3619883"/>
                <a:gd name="connsiteY60" fmla="*/ 3951392 h 4275461"/>
                <a:gd name="connsiteX61" fmla="*/ 783235 w 3619883"/>
                <a:gd name="connsiteY61" fmla="*/ 3951392 h 4275461"/>
                <a:gd name="connsiteX62" fmla="*/ 783235 w 3619883"/>
                <a:gd name="connsiteY62" fmla="*/ 4128157 h 4275461"/>
                <a:gd name="connsiteX63" fmla="*/ 871024 w 3619883"/>
                <a:gd name="connsiteY63" fmla="*/ 4128157 h 4275461"/>
                <a:gd name="connsiteX64" fmla="*/ 829432 w 3619883"/>
                <a:gd name="connsiteY64" fmla="*/ 4275461 h 4275461"/>
                <a:gd name="connsiteX65" fmla="*/ 611484 w 3619883"/>
                <a:gd name="connsiteY65" fmla="*/ 4275461 h 4275461"/>
                <a:gd name="connsiteX66" fmla="*/ 621247 w 3619883"/>
                <a:gd name="connsiteY66" fmla="*/ 4128157 h 4275461"/>
                <a:gd name="connsiteX67" fmla="*/ 650062 w 3619883"/>
                <a:gd name="connsiteY67" fmla="*/ 4128157 h 4275461"/>
                <a:gd name="connsiteX68" fmla="*/ 650062 w 3619883"/>
                <a:gd name="connsiteY68" fmla="*/ 3951392 h 4275461"/>
                <a:gd name="connsiteX69" fmla="*/ 472277 w 3619883"/>
                <a:gd name="connsiteY69" fmla="*/ 3951392 h 4275461"/>
                <a:gd name="connsiteX70" fmla="*/ 472277 w 3619883"/>
                <a:gd name="connsiteY70" fmla="*/ 4128157 h 4275461"/>
                <a:gd name="connsiteX71" fmla="*/ 522650 w 3619883"/>
                <a:gd name="connsiteY71" fmla="*/ 4128157 h 4275461"/>
                <a:gd name="connsiteX72" fmla="*/ 573998 w 3619883"/>
                <a:gd name="connsiteY72" fmla="*/ 4275461 h 4275461"/>
                <a:gd name="connsiteX73" fmla="*/ 336164 w 3619883"/>
                <a:gd name="connsiteY73" fmla="*/ 4275461 h 4275461"/>
                <a:gd name="connsiteX74" fmla="*/ 294572 w 3619883"/>
                <a:gd name="connsiteY74" fmla="*/ 4128157 h 4275461"/>
                <a:gd name="connsiteX75" fmla="*/ 339106 w 3619883"/>
                <a:gd name="connsiteY75" fmla="*/ 4128157 h 4275461"/>
                <a:gd name="connsiteX76" fmla="*/ 339106 w 3619883"/>
                <a:gd name="connsiteY76" fmla="*/ 3951392 h 4275461"/>
                <a:gd name="connsiteX77" fmla="*/ 161321 w 3619883"/>
                <a:gd name="connsiteY77" fmla="*/ 3951392 h 4275461"/>
                <a:gd name="connsiteX78" fmla="*/ 161321 w 3619883"/>
                <a:gd name="connsiteY78" fmla="*/ 4128157 h 4275461"/>
                <a:gd name="connsiteX79" fmla="*/ 230914 w 3619883"/>
                <a:gd name="connsiteY79" fmla="*/ 4128157 h 4275461"/>
                <a:gd name="connsiteX80" fmla="*/ 189322 w 3619883"/>
                <a:gd name="connsiteY80" fmla="*/ 4275461 h 4275461"/>
                <a:gd name="connsiteX81" fmla="*/ 0 w 3619883"/>
                <a:gd name="connsiteY81" fmla="*/ 4275461 h 4275461"/>
                <a:gd name="connsiteX82" fmla="*/ 0 w 3619883"/>
                <a:gd name="connsiteY82" fmla="*/ 42229 h 4275461"/>
                <a:gd name="connsiteX83" fmla="*/ 42464 w 3619883"/>
                <a:gd name="connsiteY83" fmla="*/ 40518 h 4275461"/>
                <a:gd name="connsiteX84" fmla="*/ 137733 w 3619883"/>
                <a:gd name="connsiteY84" fmla="*/ 35355 h 4275461"/>
                <a:gd name="connsiteX85" fmla="*/ 270565 w 3619883"/>
                <a:gd name="connsiteY85" fmla="*/ 29759 h 4275461"/>
                <a:gd name="connsiteX86" fmla="*/ 479734 w 3619883"/>
                <a:gd name="connsiteY86" fmla="*/ 45455 h 4275461"/>
                <a:gd name="connsiteX87" fmla="*/ 524103 w 3619883"/>
                <a:gd name="connsiteY87" fmla="*/ 41625 h 4275461"/>
                <a:gd name="connsiteX88" fmla="*/ 624416 w 3619883"/>
                <a:gd name="connsiteY88" fmla="*/ 22696 h 4275461"/>
                <a:gd name="connsiteX89" fmla="*/ 657762 w 3619883"/>
                <a:gd name="connsiteY89" fmla="*/ 18351 h 4275461"/>
                <a:gd name="connsiteX90" fmla="*/ 690557 w 3619883"/>
                <a:gd name="connsiteY90" fmla="*/ 25792 h 4275461"/>
                <a:gd name="connsiteX91" fmla="*/ 745123 w 3619883"/>
                <a:gd name="connsiteY91" fmla="*/ 40157 h 4275461"/>
                <a:gd name="connsiteX92" fmla="*/ 789493 w 3619883"/>
                <a:gd name="connsiteY92" fmla="*/ 36327 h 4275461"/>
                <a:gd name="connsiteX93" fmla="*/ 854255 w 3619883"/>
                <a:gd name="connsiteY93" fmla="*/ 68887 h 4275461"/>
                <a:gd name="connsiteX94" fmla="*/ 897520 w 3619883"/>
                <a:gd name="connsiteY94" fmla="*/ 88629 h 4275461"/>
                <a:gd name="connsiteX95" fmla="*/ 940510 w 3619883"/>
                <a:gd name="connsiteY95" fmla="*/ 114265 h 4275461"/>
                <a:gd name="connsiteX96" fmla="*/ 1082712 w 3619883"/>
                <a:gd name="connsiteY96" fmla="*/ 144543 h 4275461"/>
                <a:gd name="connsiteX97" fmla="*/ 1205348 w 3619883"/>
                <a:gd name="connsiteY97" fmla="*/ 120753 h 4275461"/>
                <a:gd name="connsiteX98" fmla="*/ 1271764 w 3619883"/>
                <a:gd name="connsiteY98" fmla="*/ 117956 h 4275461"/>
                <a:gd name="connsiteX99" fmla="*/ 1315583 w 3619883"/>
                <a:gd name="connsiteY99" fmla="*/ 125912 h 4275461"/>
                <a:gd name="connsiteX100" fmla="*/ 1359125 w 3619883"/>
                <a:gd name="connsiteY100" fmla="*/ 139761 h 4275461"/>
                <a:gd name="connsiteX101" fmla="*/ 1391919 w 3619883"/>
                <a:gd name="connsiteY101" fmla="*/ 147202 h 4275461"/>
                <a:gd name="connsiteX102" fmla="*/ 1436563 w 3619883"/>
                <a:gd name="connsiteY102" fmla="*/ 137480 h 4275461"/>
                <a:gd name="connsiteX103" fmla="*/ 1471566 w 3619883"/>
                <a:gd name="connsiteY103" fmla="*/ 97777 h 4275461"/>
                <a:gd name="connsiteX104" fmla="*/ 1505739 w 3619883"/>
                <a:gd name="connsiteY104" fmla="*/ 75753 h 4275461"/>
                <a:gd name="connsiteX105" fmla="*/ 1590891 w 3619883"/>
                <a:gd name="connsiteY105" fmla="*/ 144702 h 4275461"/>
                <a:gd name="connsiteX106" fmla="*/ 1625616 w 3619883"/>
                <a:gd name="connsiteY106" fmla="*/ 110893 h 4275461"/>
                <a:gd name="connsiteX107" fmla="*/ 1658964 w 3619883"/>
                <a:gd name="connsiteY107" fmla="*/ 106547 h 4275461"/>
                <a:gd name="connsiteX108" fmla="*/ 1746598 w 3619883"/>
                <a:gd name="connsiteY108" fmla="*/ 122460 h 4275461"/>
                <a:gd name="connsiteX109" fmla="*/ 1811913 w 3619883"/>
                <a:gd name="connsiteY109" fmla="*/ 143234 h 4275461"/>
                <a:gd name="connsiteX110" fmla="*/ 1856557 w 3619883"/>
                <a:gd name="connsiteY110" fmla="*/ 133511 h 4275461"/>
                <a:gd name="connsiteX111" fmla="*/ 2066003 w 3619883"/>
                <a:gd name="connsiteY111" fmla="*/ 143313 h 4275461"/>
                <a:gd name="connsiteX112" fmla="*/ 2177615 w 3619883"/>
                <a:gd name="connsiteY112" fmla="*/ 119007 h 4275461"/>
                <a:gd name="connsiteX113" fmla="*/ 2255883 w 3619883"/>
                <a:gd name="connsiteY113" fmla="*/ 99047 h 4275461"/>
                <a:gd name="connsiteX114" fmla="*/ 2344622 w 3619883"/>
                <a:gd name="connsiteY114" fmla="*/ 91388 h 4275461"/>
                <a:gd name="connsiteX115" fmla="*/ 2455682 w 3619883"/>
                <a:gd name="connsiteY115" fmla="*/ 78869 h 4275461"/>
                <a:gd name="connsiteX116" fmla="*/ 2632609 w 3619883"/>
                <a:gd name="connsiteY116" fmla="*/ 75338 h 4275461"/>
                <a:gd name="connsiteX117" fmla="*/ 2742291 w 3619883"/>
                <a:gd name="connsiteY117" fmla="*/ 92282 h 4275461"/>
                <a:gd name="connsiteX118" fmla="*/ 2851974 w 3619883"/>
                <a:gd name="connsiteY118" fmla="*/ 109227 h 4275461"/>
                <a:gd name="connsiteX119" fmla="*/ 2907643 w 3619883"/>
                <a:gd name="connsiteY119" fmla="*/ 100020 h 4275461"/>
                <a:gd name="connsiteX120" fmla="*/ 2944022 w 3619883"/>
                <a:gd name="connsiteY120" fmla="*/ 30853 h 4275461"/>
                <a:gd name="connsiteX121" fmla="*/ 3022289 w 3619883"/>
                <a:gd name="connsiteY121" fmla="*/ 10893 h 4275461"/>
                <a:gd name="connsiteX122" fmla="*/ 3054807 w 3619883"/>
                <a:gd name="connsiteY122" fmla="*/ 24226 h 4275461"/>
                <a:gd name="connsiteX123" fmla="*/ 3141892 w 3619883"/>
                <a:gd name="connsiteY123" fmla="*/ 51925 h 4275461"/>
                <a:gd name="connsiteX124" fmla="*/ 3185711 w 3619883"/>
                <a:gd name="connsiteY124" fmla="*/ 59881 h 4275461"/>
                <a:gd name="connsiteX125" fmla="*/ 3219056 w 3619883"/>
                <a:gd name="connsiteY125" fmla="*/ 55536 h 4275461"/>
                <a:gd name="connsiteX126" fmla="*/ 3263425 w 3619883"/>
                <a:gd name="connsiteY126" fmla="*/ 51706 h 4275461"/>
                <a:gd name="connsiteX127" fmla="*/ 3296219 w 3619883"/>
                <a:gd name="connsiteY127" fmla="*/ 59147 h 4275461"/>
                <a:gd name="connsiteX128" fmla="*/ 3319094 w 3619883"/>
                <a:gd name="connsiteY128" fmla="*/ 42500 h 4275461"/>
                <a:gd name="connsiteX129" fmla="*/ 3420511 w 3619883"/>
                <a:gd name="connsiteY129" fmla="*/ 0 h 4275461"/>
                <a:gd name="connsiteX130" fmla="*/ 3453305 w 3619883"/>
                <a:gd name="connsiteY130" fmla="*/ 7440 h 4275461"/>
                <a:gd name="connsiteX131" fmla="*/ 3496571 w 3619883"/>
                <a:gd name="connsiteY131" fmla="*/ 27182 h 4275461"/>
                <a:gd name="connsiteX132" fmla="*/ 3602117 w 3619883"/>
                <a:gd name="connsiteY132" fmla="*/ 132521 h 4275461"/>
                <a:gd name="connsiteX133" fmla="*/ 3619883 w 3619883"/>
                <a:gd name="connsiteY133" fmla="*/ 140049 h 4275461"/>
                <a:gd name="connsiteX134" fmla="*/ 3619883 w 3619883"/>
                <a:gd name="connsiteY13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761042 w 3619883"/>
                <a:gd name="connsiteY6" fmla="*/ 4128157 h 4275461"/>
                <a:gd name="connsiteX7" fmla="*/ 2826768 w 3619883"/>
                <a:gd name="connsiteY7" fmla="*/ 4128157 h 4275461"/>
                <a:gd name="connsiteX8" fmla="*/ 2826768 w 3619883"/>
                <a:gd name="connsiteY8" fmla="*/ 3951392 h 4275461"/>
                <a:gd name="connsiteX9" fmla="*/ 2648983 w 3619883"/>
                <a:gd name="connsiteY9" fmla="*/ 3951392 h 4275461"/>
                <a:gd name="connsiteX10" fmla="*/ 2648983 w 3619883"/>
                <a:gd name="connsiteY10" fmla="*/ 4128157 h 4275461"/>
                <a:gd name="connsiteX11" fmla="*/ 2690646 w 3619883"/>
                <a:gd name="connsiteY11" fmla="*/ 4128157 h 4275461"/>
                <a:gd name="connsiteX12" fmla="*/ 2690646 w 3619883"/>
                <a:gd name="connsiteY12" fmla="*/ 4275461 h 4275461"/>
                <a:gd name="connsiteX13" fmla="*/ 2511710 w 3619883"/>
                <a:gd name="connsiteY13" fmla="*/ 4275461 h 4275461"/>
                <a:gd name="connsiteX14" fmla="*/ 2454288 w 3619883"/>
                <a:gd name="connsiteY14" fmla="*/ 4128157 h 4275461"/>
                <a:gd name="connsiteX15" fmla="*/ 2515810 w 3619883"/>
                <a:gd name="connsiteY15" fmla="*/ 4128157 h 4275461"/>
                <a:gd name="connsiteX16" fmla="*/ 2515810 w 3619883"/>
                <a:gd name="connsiteY16" fmla="*/ 3951392 h 4275461"/>
                <a:gd name="connsiteX17" fmla="*/ 2338025 w 3619883"/>
                <a:gd name="connsiteY17" fmla="*/ 3951392 h 4275461"/>
                <a:gd name="connsiteX18" fmla="*/ 2338025 w 3619883"/>
                <a:gd name="connsiteY18" fmla="*/ 4128157 h 4275461"/>
                <a:gd name="connsiteX19" fmla="*/ 2395120 w 3619883"/>
                <a:gd name="connsiteY19" fmla="*/ 4128157 h 4275461"/>
                <a:gd name="connsiteX20" fmla="*/ 2337697 w 3619883"/>
                <a:gd name="connsiteY20" fmla="*/ 4275461 h 4275461"/>
                <a:gd name="connsiteX21" fmla="*/ 2150155 w 3619883"/>
                <a:gd name="connsiteY21" fmla="*/ 4275461 h 4275461"/>
                <a:gd name="connsiteX22" fmla="*/ 2150155 w 3619883"/>
                <a:gd name="connsiteY22" fmla="*/ 4128157 h 4275461"/>
                <a:gd name="connsiteX23" fmla="*/ 2204852 w 3619883"/>
                <a:gd name="connsiteY23" fmla="*/ 4128157 h 4275461"/>
                <a:gd name="connsiteX24" fmla="*/ 2204852 w 3619883"/>
                <a:gd name="connsiteY24" fmla="*/ 3951392 h 4275461"/>
                <a:gd name="connsiteX25" fmla="*/ 2027068 w 3619883"/>
                <a:gd name="connsiteY25" fmla="*/ 3951392 h 4275461"/>
                <a:gd name="connsiteX26" fmla="*/ 2027068 w 3619883"/>
                <a:gd name="connsiteY26" fmla="*/ 4128157 h 4275461"/>
                <a:gd name="connsiteX27" fmla="*/ 2079759 w 3619883"/>
                <a:gd name="connsiteY27" fmla="*/ 4128157 h 4275461"/>
                <a:gd name="connsiteX28" fmla="*/ 2079759 w 3619883"/>
                <a:gd name="connsiteY28" fmla="*/ 4275461 h 4275461"/>
                <a:gd name="connsiteX29" fmla="*/ 1824703 w 3619883"/>
                <a:gd name="connsiteY29" fmla="*/ 4275461 h 4275461"/>
                <a:gd name="connsiteX30" fmla="*/ 1834468 w 3619883"/>
                <a:gd name="connsiteY30" fmla="*/ 4128157 h 4275461"/>
                <a:gd name="connsiteX31" fmla="*/ 1893894 w 3619883"/>
                <a:gd name="connsiteY31" fmla="*/ 4128157 h 4275461"/>
                <a:gd name="connsiteX32" fmla="*/ 1893894 w 3619883"/>
                <a:gd name="connsiteY32" fmla="*/ 3951392 h 4275461"/>
                <a:gd name="connsiteX33" fmla="*/ 1716110 w 3619883"/>
                <a:gd name="connsiteY33" fmla="*/ 3951392 h 4275461"/>
                <a:gd name="connsiteX34" fmla="*/ 1716110 w 3619883"/>
                <a:gd name="connsiteY34" fmla="*/ 4006431 h 4275461"/>
                <a:gd name="connsiteX35" fmla="*/ 1703447 w 3619883"/>
                <a:gd name="connsiteY35" fmla="*/ 4007960 h 4275461"/>
                <a:gd name="connsiteX36" fmla="*/ 1716110 w 3619883"/>
                <a:gd name="connsiteY36" fmla="*/ 4044284 h 4275461"/>
                <a:gd name="connsiteX37" fmla="*/ 1716110 w 3619883"/>
                <a:gd name="connsiteY37" fmla="*/ 4128157 h 4275461"/>
                <a:gd name="connsiteX38" fmla="*/ 1745346 w 3619883"/>
                <a:gd name="connsiteY38" fmla="*/ 4128157 h 4275461"/>
                <a:gd name="connsiteX39" fmla="*/ 1796694 w 3619883"/>
                <a:gd name="connsiteY39" fmla="*/ 4275461 h 4275461"/>
                <a:gd name="connsiteX40" fmla="*/ 1558844 w 3619883"/>
                <a:gd name="connsiteY40" fmla="*/ 4275461 h 4275461"/>
                <a:gd name="connsiteX41" fmla="*/ 1517252 w 3619883"/>
                <a:gd name="connsiteY41" fmla="*/ 4128157 h 4275461"/>
                <a:gd name="connsiteX42" fmla="*/ 1582936 w 3619883"/>
                <a:gd name="connsiteY42" fmla="*/ 4128157 h 4275461"/>
                <a:gd name="connsiteX43" fmla="*/ 1582936 w 3619883"/>
                <a:gd name="connsiteY43" fmla="*/ 3951392 h 4275461"/>
                <a:gd name="connsiteX44" fmla="*/ 1405151 w 3619883"/>
                <a:gd name="connsiteY44" fmla="*/ 3951392 h 4275461"/>
                <a:gd name="connsiteX45" fmla="*/ 1405151 w 3619883"/>
                <a:gd name="connsiteY45" fmla="*/ 4128157 h 4275461"/>
                <a:gd name="connsiteX46" fmla="*/ 1468988 w 3619883"/>
                <a:gd name="connsiteY46" fmla="*/ 4128157 h 4275461"/>
                <a:gd name="connsiteX47" fmla="*/ 1427396 w 3619883"/>
                <a:gd name="connsiteY47" fmla="*/ 4275461 h 4275461"/>
                <a:gd name="connsiteX48" fmla="*/ 1210751 w 3619883"/>
                <a:gd name="connsiteY48" fmla="*/ 4275461 h 4275461"/>
                <a:gd name="connsiteX49" fmla="*/ 1210751 w 3619883"/>
                <a:gd name="connsiteY49" fmla="*/ 4128157 h 4275461"/>
                <a:gd name="connsiteX50" fmla="*/ 1271978 w 3619883"/>
                <a:gd name="connsiteY50" fmla="*/ 4128157 h 4275461"/>
                <a:gd name="connsiteX51" fmla="*/ 1271978 w 3619883"/>
                <a:gd name="connsiteY51" fmla="*/ 3951392 h 4275461"/>
                <a:gd name="connsiteX52" fmla="*/ 1094193 w 3619883"/>
                <a:gd name="connsiteY52" fmla="*/ 3951392 h 4275461"/>
                <a:gd name="connsiteX53" fmla="*/ 1094193 w 3619883"/>
                <a:gd name="connsiteY53" fmla="*/ 4128157 h 4275461"/>
                <a:gd name="connsiteX54" fmla="*/ 1140354 w 3619883"/>
                <a:gd name="connsiteY54" fmla="*/ 4128157 h 4275461"/>
                <a:gd name="connsiteX55" fmla="*/ 1140354 w 3619883"/>
                <a:gd name="connsiteY55" fmla="*/ 4275461 h 4275461"/>
                <a:gd name="connsiteX56" fmla="*/ 953807 w 3619883"/>
                <a:gd name="connsiteY56" fmla="*/ 4275461 h 4275461"/>
                <a:gd name="connsiteX57" fmla="*/ 912215 w 3619883"/>
                <a:gd name="connsiteY57" fmla="*/ 4128157 h 4275461"/>
                <a:gd name="connsiteX58" fmla="*/ 961020 w 3619883"/>
                <a:gd name="connsiteY58" fmla="*/ 4128157 h 4275461"/>
                <a:gd name="connsiteX59" fmla="*/ 961020 w 3619883"/>
                <a:gd name="connsiteY59" fmla="*/ 3951392 h 4275461"/>
                <a:gd name="connsiteX60" fmla="*/ 783235 w 3619883"/>
                <a:gd name="connsiteY60" fmla="*/ 3951392 h 4275461"/>
                <a:gd name="connsiteX61" fmla="*/ 783235 w 3619883"/>
                <a:gd name="connsiteY61" fmla="*/ 4128157 h 4275461"/>
                <a:gd name="connsiteX62" fmla="*/ 871024 w 3619883"/>
                <a:gd name="connsiteY62" fmla="*/ 4128157 h 4275461"/>
                <a:gd name="connsiteX63" fmla="*/ 829432 w 3619883"/>
                <a:gd name="connsiteY63" fmla="*/ 4275461 h 4275461"/>
                <a:gd name="connsiteX64" fmla="*/ 611484 w 3619883"/>
                <a:gd name="connsiteY64" fmla="*/ 4275461 h 4275461"/>
                <a:gd name="connsiteX65" fmla="*/ 621247 w 3619883"/>
                <a:gd name="connsiteY65" fmla="*/ 4128157 h 4275461"/>
                <a:gd name="connsiteX66" fmla="*/ 650062 w 3619883"/>
                <a:gd name="connsiteY66" fmla="*/ 4128157 h 4275461"/>
                <a:gd name="connsiteX67" fmla="*/ 650062 w 3619883"/>
                <a:gd name="connsiteY67" fmla="*/ 3951392 h 4275461"/>
                <a:gd name="connsiteX68" fmla="*/ 472277 w 3619883"/>
                <a:gd name="connsiteY68" fmla="*/ 3951392 h 4275461"/>
                <a:gd name="connsiteX69" fmla="*/ 472277 w 3619883"/>
                <a:gd name="connsiteY69" fmla="*/ 4128157 h 4275461"/>
                <a:gd name="connsiteX70" fmla="*/ 522650 w 3619883"/>
                <a:gd name="connsiteY70" fmla="*/ 4128157 h 4275461"/>
                <a:gd name="connsiteX71" fmla="*/ 573998 w 3619883"/>
                <a:gd name="connsiteY71" fmla="*/ 4275461 h 4275461"/>
                <a:gd name="connsiteX72" fmla="*/ 336164 w 3619883"/>
                <a:gd name="connsiteY72" fmla="*/ 4275461 h 4275461"/>
                <a:gd name="connsiteX73" fmla="*/ 294572 w 3619883"/>
                <a:gd name="connsiteY73" fmla="*/ 4128157 h 4275461"/>
                <a:gd name="connsiteX74" fmla="*/ 339106 w 3619883"/>
                <a:gd name="connsiteY74" fmla="*/ 4128157 h 4275461"/>
                <a:gd name="connsiteX75" fmla="*/ 339106 w 3619883"/>
                <a:gd name="connsiteY75" fmla="*/ 3951392 h 4275461"/>
                <a:gd name="connsiteX76" fmla="*/ 161321 w 3619883"/>
                <a:gd name="connsiteY76" fmla="*/ 3951392 h 4275461"/>
                <a:gd name="connsiteX77" fmla="*/ 161321 w 3619883"/>
                <a:gd name="connsiteY77" fmla="*/ 4128157 h 4275461"/>
                <a:gd name="connsiteX78" fmla="*/ 230914 w 3619883"/>
                <a:gd name="connsiteY78" fmla="*/ 4128157 h 4275461"/>
                <a:gd name="connsiteX79" fmla="*/ 189322 w 3619883"/>
                <a:gd name="connsiteY79" fmla="*/ 4275461 h 4275461"/>
                <a:gd name="connsiteX80" fmla="*/ 0 w 3619883"/>
                <a:gd name="connsiteY80" fmla="*/ 4275461 h 4275461"/>
                <a:gd name="connsiteX81" fmla="*/ 0 w 3619883"/>
                <a:gd name="connsiteY81" fmla="*/ 42229 h 4275461"/>
                <a:gd name="connsiteX82" fmla="*/ 42464 w 3619883"/>
                <a:gd name="connsiteY82" fmla="*/ 40518 h 4275461"/>
                <a:gd name="connsiteX83" fmla="*/ 137733 w 3619883"/>
                <a:gd name="connsiteY83" fmla="*/ 35355 h 4275461"/>
                <a:gd name="connsiteX84" fmla="*/ 270565 w 3619883"/>
                <a:gd name="connsiteY84" fmla="*/ 29759 h 4275461"/>
                <a:gd name="connsiteX85" fmla="*/ 479734 w 3619883"/>
                <a:gd name="connsiteY85" fmla="*/ 45455 h 4275461"/>
                <a:gd name="connsiteX86" fmla="*/ 524103 w 3619883"/>
                <a:gd name="connsiteY86" fmla="*/ 41625 h 4275461"/>
                <a:gd name="connsiteX87" fmla="*/ 624416 w 3619883"/>
                <a:gd name="connsiteY87" fmla="*/ 22696 h 4275461"/>
                <a:gd name="connsiteX88" fmla="*/ 657762 w 3619883"/>
                <a:gd name="connsiteY88" fmla="*/ 18351 h 4275461"/>
                <a:gd name="connsiteX89" fmla="*/ 690557 w 3619883"/>
                <a:gd name="connsiteY89" fmla="*/ 25792 h 4275461"/>
                <a:gd name="connsiteX90" fmla="*/ 745123 w 3619883"/>
                <a:gd name="connsiteY90" fmla="*/ 40157 h 4275461"/>
                <a:gd name="connsiteX91" fmla="*/ 789493 w 3619883"/>
                <a:gd name="connsiteY91" fmla="*/ 36327 h 4275461"/>
                <a:gd name="connsiteX92" fmla="*/ 854255 w 3619883"/>
                <a:gd name="connsiteY92" fmla="*/ 68887 h 4275461"/>
                <a:gd name="connsiteX93" fmla="*/ 897520 w 3619883"/>
                <a:gd name="connsiteY93" fmla="*/ 88629 h 4275461"/>
                <a:gd name="connsiteX94" fmla="*/ 940510 w 3619883"/>
                <a:gd name="connsiteY94" fmla="*/ 114265 h 4275461"/>
                <a:gd name="connsiteX95" fmla="*/ 1082712 w 3619883"/>
                <a:gd name="connsiteY95" fmla="*/ 144543 h 4275461"/>
                <a:gd name="connsiteX96" fmla="*/ 1205348 w 3619883"/>
                <a:gd name="connsiteY96" fmla="*/ 120753 h 4275461"/>
                <a:gd name="connsiteX97" fmla="*/ 1271764 w 3619883"/>
                <a:gd name="connsiteY97" fmla="*/ 117956 h 4275461"/>
                <a:gd name="connsiteX98" fmla="*/ 1315583 w 3619883"/>
                <a:gd name="connsiteY98" fmla="*/ 125912 h 4275461"/>
                <a:gd name="connsiteX99" fmla="*/ 1359125 w 3619883"/>
                <a:gd name="connsiteY99" fmla="*/ 139761 h 4275461"/>
                <a:gd name="connsiteX100" fmla="*/ 1391919 w 3619883"/>
                <a:gd name="connsiteY100" fmla="*/ 147202 h 4275461"/>
                <a:gd name="connsiteX101" fmla="*/ 1436563 w 3619883"/>
                <a:gd name="connsiteY101" fmla="*/ 137480 h 4275461"/>
                <a:gd name="connsiteX102" fmla="*/ 1471566 w 3619883"/>
                <a:gd name="connsiteY102" fmla="*/ 97777 h 4275461"/>
                <a:gd name="connsiteX103" fmla="*/ 1505739 w 3619883"/>
                <a:gd name="connsiteY103" fmla="*/ 75753 h 4275461"/>
                <a:gd name="connsiteX104" fmla="*/ 1590891 w 3619883"/>
                <a:gd name="connsiteY104" fmla="*/ 144702 h 4275461"/>
                <a:gd name="connsiteX105" fmla="*/ 1625616 w 3619883"/>
                <a:gd name="connsiteY105" fmla="*/ 110893 h 4275461"/>
                <a:gd name="connsiteX106" fmla="*/ 1658964 w 3619883"/>
                <a:gd name="connsiteY106" fmla="*/ 106547 h 4275461"/>
                <a:gd name="connsiteX107" fmla="*/ 1746598 w 3619883"/>
                <a:gd name="connsiteY107" fmla="*/ 122460 h 4275461"/>
                <a:gd name="connsiteX108" fmla="*/ 1811913 w 3619883"/>
                <a:gd name="connsiteY108" fmla="*/ 143234 h 4275461"/>
                <a:gd name="connsiteX109" fmla="*/ 1856557 w 3619883"/>
                <a:gd name="connsiteY109" fmla="*/ 133511 h 4275461"/>
                <a:gd name="connsiteX110" fmla="*/ 2066003 w 3619883"/>
                <a:gd name="connsiteY110" fmla="*/ 143313 h 4275461"/>
                <a:gd name="connsiteX111" fmla="*/ 2177615 w 3619883"/>
                <a:gd name="connsiteY111" fmla="*/ 119007 h 4275461"/>
                <a:gd name="connsiteX112" fmla="*/ 2255883 w 3619883"/>
                <a:gd name="connsiteY112" fmla="*/ 99047 h 4275461"/>
                <a:gd name="connsiteX113" fmla="*/ 2344622 w 3619883"/>
                <a:gd name="connsiteY113" fmla="*/ 91388 h 4275461"/>
                <a:gd name="connsiteX114" fmla="*/ 2455682 w 3619883"/>
                <a:gd name="connsiteY114" fmla="*/ 78869 h 4275461"/>
                <a:gd name="connsiteX115" fmla="*/ 2632609 w 3619883"/>
                <a:gd name="connsiteY115" fmla="*/ 75338 h 4275461"/>
                <a:gd name="connsiteX116" fmla="*/ 2742291 w 3619883"/>
                <a:gd name="connsiteY116" fmla="*/ 92282 h 4275461"/>
                <a:gd name="connsiteX117" fmla="*/ 2851974 w 3619883"/>
                <a:gd name="connsiteY117" fmla="*/ 109227 h 4275461"/>
                <a:gd name="connsiteX118" fmla="*/ 2907643 w 3619883"/>
                <a:gd name="connsiteY118" fmla="*/ 100020 h 4275461"/>
                <a:gd name="connsiteX119" fmla="*/ 2944022 w 3619883"/>
                <a:gd name="connsiteY119" fmla="*/ 30853 h 4275461"/>
                <a:gd name="connsiteX120" fmla="*/ 3022289 w 3619883"/>
                <a:gd name="connsiteY120" fmla="*/ 10893 h 4275461"/>
                <a:gd name="connsiteX121" fmla="*/ 3054807 w 3619883"/>
                <a:gd name="connsiteY121" fmla="*/ 24226 h 4275461"/>
                <a:gd name="connsiteX122" fmla="*/ 3141892 w 3619883"/>
                <a:gd name="connsiteY122" fmla="*/ 51925 h 4275461"/>
                <a:gd name="connsiteX123" fmla="*/ 3185711 w 3619883"/>
                <a:gd name="connsiteY123" fmla="*/ 59881 h 4275461"/>
                <a:gd name="connsiteX124" fmla="*/ 3219056 w 3619883"/>
                <a:gd name="connsiteY124" fmla="*/ 55536 h 4275461"/>
                <a:gd name="connsiteX125" fmla="*/ 3263425 w 3619883"/>
                <a:gd name="connsiteY125" fmla="*/ 51706 h 4275461"/>
                <a:gd name="connsiteX126" fmla="*/ 3296219 w 3619883"/>
                <a:gd name="connsiteY126" fmla="*/ 59147 h 4275461"/>
                <a:gd name="connsiteX127" fmla="*/ 3319094 w 3619883"/>
                <a:gd name="connsiteY127" fmla="*/ 42500 h 4275461"/>
                <a:gd name="connsiteX128" fmla="*/ 3420511 w 3619883"/>
                <a:gd name="connsiteY128" fmla="*/ 0 h 4275461"/>
                <a:gd name="connsiteX129" fmla="*/ 3453305 w 3619883"/>
                <a:gd name="connsiteY129" fmla="*/ 7440 h 4275461"/>
                <a:gd name="connsiteX130" fmla="*/ 3496571 w 3619883"/>
                <a:gd name="connsiteY130" fmla="*/ 27182 h 4275461"/>
                <a:gd name="connsiteX131" fmla="*/ 3602117 w 3619883"/>
                <a:gd name="connsiteY131" fmla="*/ 132521 h 4275461"/>
                <a:gd name="connsiteX132" fmla="*/ 3619883 w 3619883"/>
                <a:gd name="connsiteY132" fmla="*/ 140049 h 4275461"/>
                <a:gd name="connsiteX133" fmla="*/ 3619883 w 3619883"/>
                <a:gd name="connsiteY13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761042 w 3619883"/>
                <a:gd name="connsiteY6" fmla="*/ 4128157 h 4275461"/>
                <a:gd name="connsiteX7" fmla="*/ 2826768 w 3619883"/>
                <a:gd name="connsiteY7" fmla="*/ 3951392 h 4275461"/>
                <a:gd name="connsiteX8" fmla="*/ 2648983 w 3619883"/>
                <a:gd name="connsiteY8" fmla="*/ 3951392 h 4275461"/>
                <a:gd name="connsiteX9" fmla="*/ 2648983 w 3619883"/>
                <a:gd name="connsiteY9" fmla="*/ 4128157 h 4275461"/>
                <a:gd name="connsiteX10" fmla="*/ 2690646 w 3619883"/>
                <a:gd name="connsiteY10" fmla="*/ 4128157 h 4275461"/>
                <a:gd name="connsiteX11" fmla="*/ 2690646 w 3619883"/>
                <a:gd name="connsiteY11" fmla="*/ 4275461 h 4275461"/>
                <a:gd name="connsiteX12" fmla="*/ 2511710 w 3619883"/>
                <a:gd name="connsiteY12" fmla="*/ 4275461 h 4275461"/>
                <a:gd name="connsiteX13" fmla="*/ 2454288 w 3619883"/>
                <a:gd name="connsiteY13" fmla="*/ 4128157 h 4275461"/>
                <a:gd name="connsiteX14" fmla="*/ 2515810 w 3619883"/>
                <a:gd name="connsiteY14" fmla="*/ 4128157 h 4275461"/>
                <a:gd name="connsiteX15" fmla="*/ 2515810 w 3619883"/>
                <a:gd name="connsiteY15" fmla="*/ 3951392 h 4275461"/>
                <a:gd name="connsiteX16" fmla="*/ 2338025 w 3619883"/>
                <a:gd name="connsiteY16" fmla="*/ 3951392 h 4275461"/>
                <a:gd name="connsiteX17" fmla="*/ 2338025 w 3619883"/>
                <a:gd name="connsiteY17" fmla="*/ 4128157 h 4275461"/>
                <a:gd name="connsiteX18" fmla="*/ 2395120 w 3619883"/>
                <a:gd name="connsiteY18" fmla="*/ 4128157 h 4275461"/>
                <a:gd name="connsiteX19" fmla="*/ 2337697 w 3619883"/>
                <a:gd name="connsiteY19" fmla="*/ 4275461 h 4275461"/>
                <a:gd name="connsiteX20" fmla="*/ 2150155 w 3619883"/>
                <a:gd name="connsiteY20" fmla="*/ 4275461 h 4275461"/>
                <a:gd name="connsiteX21" fmla="*/ 2150155 w 3619883"/>
                <a:gd name="connsiteY21" fmla="*/ 4128157 h 4275461"/>
                <a:gd name="connsiteX22" fmla="*/ 2204852 w 3619883"/>
                <a:gd name="connsiteY22" fmla="*/ 4128157 h 4275461"/>
                <a:gd name="connsiteX23" fmla="*/ 2204852 w 3619883"/>
                <a:gd name="connsiteY23" fmla="*/ 3951392 h 4275461"/>
                <a:gd name="connsiteX24" fmla="*/ 2027068 w 3619883"/>
                <a:gd name="connsiteY24" fmla="*/ 3951392 h 4275461"/>
                <a:gd name="connsiteX25" fmla="*/ 2027068 w 3619883"/>
                <a:gd name="connsiteY25" fmla="*/ 4128157 h 4275461"/>
                <a:gd name="connsiteX26" fmla="*/ 2079759 w 3619883"/>
                <a:gd name="connsiteY26" fmla="*/ 4128157 h 4275461"/>
                <a:gd name="connsiteX27" fmla="*/ 2079759 w 3619883"/>
                <a:gd name="connsiteY27" fmla="*/ 4275461 h 4275461"/>
                <a:gd name="connsiteX28" fmla="*/ 1824703 w 3619883"/>
                <a:gd name="connsiteY28" fmla="*/ 4275461 h 4275461"/>
                <a:gd name="connsiteX29" fmla="*/ 1834468 w 3619883"/>
                <a:gd name="connsiteY29" fmla="*/ 4128157 h 4275461"/>
                <a:gd name="connsiteX30" fmla="*/ 1893894 w 3619883"/>
                <a:gd name="connsiteY30" fmla="*/ 4128157 h 4275461"/>
                <a:gd name="connsiteX31" fmla="*/ 1893894 w 3619883"/>
                <a:gd name="connsiteY31" fmla="*/ 3951392 h 4275461"/>
                <a:gd name="connsiteX32" fmla="*/ 1716110 w 3619883"/>
                <a:gd name="connsiteY32" fmla="*/ 3951392 h 4275461"/>
                <a:gd name="connsiteX33" fmla="*/ 1716110 w 3619883"/>
                <a:gd name="connsiteY33" fmla="*/ 4006431 h 4275461"/>
                <a:gd name="connsiteX34" fmla="*/ 1703447 w 3619883"/>
                <a:gd name="connsiteY34" fmla="*/ 4007960 h 4275461"/>
                <a:gd name="connsiteX35" fmla="*/ 1716110 w 3619883"/>
                <a:gd name="connsiteY35" fmla="*/ 4044284 h 4275461"/>
                <a:gd name="connsiteX36" fmla="*/ 1716110 w 3619883"/>
                <a:gd name="connsiteY36" fmla="*/ 4128157 h 4275461"/>
                <a:gd name="connsiteX37" fmla="*/ 1745346 w 3619883"/>
                <a:gd name="connsiteY37" fmla="*/ 4128157 h 4275461"/>
                <a:gd name="connsiteX38" fmla="*/ 1796694 w 3619883"/>
                <a:gd name="connsiteY38" fmla="*/ 4275461 h 4275461"/>
                <a:gd name="connsiteX39" fmla="*/ 1558844 w 3619883"/>
                <a:gd name="connsiteY39" fmla="*/ 4275461 h 4275461"/>
                <a:gd name="connsiteX40" fmla="*/ 1517252 w 3619883"/>
                <a:gd name="connsiteY40" fmla="*/ 4128157 h 4275461"/>
                <a:gd name="connsiteX41" fmla="*/ 1582936 w 3619883"/>
                <a:gd name="connsiteY41" fmla="*/ 4128157 h 4275461"/>
                <a:gd name="connsiteX42" fmla="*/ 1582936 w 3619883"/>
                <a:gd name="connsiteY42" fmla="*/ 3951392 h 4275461"/>
                <a:gd name="connsiteX43" fmla="*/ 1405151 w 3619883"/>
                <a:gd name="connsiteY43" fmla="*/ 3951392 h 4275461"/>
                <a:gd name="connsiteX44" fmla="*/ 1405151 w 3619883"/>
                <a:gd name="connsiteY44" fmla="*/ 4128157 h 4275461"/>
                <a:gd name="connsiteX45" fmla="*/ 1468988 w 3619883"/>
                <a:gd name="connsiteY45" fmla="*/ 4128157 h 4275461"/>
                <a:gd name="connsiteX46" fmla="*/ 1427396 w 3619883"/>
                <a:gd name="connsiteY46" fmla="*/ 4275461 h 4275461"/>
                <a:gd name="connsiteX47" fmla="*/ 1210751 w 3619883"/>
                <a:gd name="connsiteY47" fmla="*/ 4275461 h 4275461"/>
                <a:gd name="connsiteX48" fmla="*/ 1210751 w 3619883"/>
                <a:gd name="connsiteY48" fmla="*/ 4128157 h 4275461"/>
                <a:gd name="connsiteX49" fmla="*/ 1271978 w 3619883"/>
                <a:gd name="connsiteY49" fmla="*/ 4128157 h 4275461"/>
                <a:gd name="connsiteX50" fmla="*/ 1271978 w 3619883"/>
                <a:gd name="connsiteY50" fmla="*/ 3951392 h 4275461"/>
                <a:gd name="connsiteX51" fmla="*/ 1094193 w 3619883"/>
                <a:gd name="connsiteY51" fmla="*/ 3951392 h 4275461"/>
                <a:gd name="connsiteX52" fmla="*/ 1094193 w 3619883"/>
                <a:gd name="connsiteY52" fmla="*/ 4128157 h 4275461"/>
                <a:gd name="connsiteX53" fmla="*/ 1140354 w 3619883"/>
                <a:gd name="connsiteY53" fmla="*/ 4128157 h 4275461"/>
                <a:gd name="connsiteX54" fmla="*/ 1140354 w 3619883"/>
                <a:gd name="connsiteY54" fmla="*/ 4275461 h 4275461"/>
                <a:gd name="connsiteX55" fmla="*/ 953807 w 3619883"/>
                <a:gd name="connsiteY55" fmla="*/ 4275461 h 4275461"/>
                <a:gd name="connsiteX56" fmla="*/ 912215 w 3619883"/>
                <a:gd name="connsiteY56" fmla="*/ 4128157 h 4275461"/>
                <a:gd name="connsiteX57" fmla="*/ 961020 w 3619883"/>
                <a:gd name="connsiteY57" fmla="*/ 4128157 h 4275461"/>
                <a:gd name="connsiteX58" fmla="*/ 961020 w 3619883"/>
                <a:gd name="connsiteY58" fmla="*/ 3951392 h 4275461"/>
                <a:gd name="connsiteX59" fmla="*/ 783235 w 3619883"/>
                <a:gd name="connsiteY59" fmla="*/ 3951392 h 4275461"/>
                <a:gd name="connsiteX60" fmla="*/ 783235 w 3619883"/>
                <a:gd name="connsiteY60" fmla="*/ 4128157 h 4275461"/>
                <a:gd name="connsiteX61" fmla="*/ 871024 w 3619883"/>
                <a:gd name="connsiteY61" fmla="*/ 4128157 h 4275461"/>
                <a:gd name="connsiteX62" fmla="*/ 829432 w 3619883"/>
                <a:gd name="connsiteY62" fmla="*/ 4275461 h 4275461"/>
                <a:gd name="connsiteX63" fmla="*/ 611484 w 3619883"/>
                <a:gd name="connsiteY63" fmla="*/ 4275461 h 4275461"/>
                <a:gd name="connsiteX64" fmla="*/ 621247 w 3619883"/>
                <a:gd name="connsiteY64" fmla="*/ 4128157 h 4275461"/>
                <a:gd name="connsiteX65" fmla="*/ 650062 w 3619883"/>
                <a:gd name="connsiteY65" fmla="*/ 4128157 h 4275461"/>
                <a:gd name="connsiteX66" fmla="*/ 650062 w 3619883"/>
                <a:gd name="connsiteY66" fmla="*/ 3951392 h 4275461"/>
                <a:gd name="connsiteX67" fmla="*/ 472277 w 3619883"/>
                <a:gd name="connsiteY67" fmla="*/ 3951392 h 4275461"/>
                <a:gd name="connsiteX68" fmla="*/ 472277 w 3619883"/>
                <a:gd name="connsiteY68" fmla="*/ 4128157 h 4275461"/>
                <a:gd name="connsiteX69" fmla="*/ 522650 w 3619883"/>
                <a:gd name="connsiteY69" fmla="*/ 4128157 h 4275461"/>
                <a:gd name="connsiteX70" fmla="*/ 573998 w 3619883"/>
                <a:gd name="connsiteY70" fmla="*/ 4275461 h 4275461"/>
                <a:gd name="connsiteX71" fmla="*/ 336164 w 3619883"/>
                <a:gd name="connsiteY71" fmla="*/ 4275461 h 4275461"/>
                <a:gd name="connsiteX72" fmla="*/ 294572 w 3619883"/>
                <a:gd name="connsiteY72" fmla="*/ 4128157 h 4275461"/>
                <a:gd name="connsiteX73" fmla="*/ 339106 w 3619883"/>
                <a:gd name="connsiteY73" fmla="*/ 4128157 h 4275461"/>
                <a:gd name="connsiteX74" fmla="*/ 339106 w 3619883"/>
                <a:gd name="connsiteY74" fmla="*/ 3951392 h 4275461"/>
                <a:gd name="connsiteX75" fmla="*/ 161321 w 3619883"/>
                <a:gd name="connsiteY75" fmla="*/ 3951392 h 4275461"/>
                <a:gd name="connsiteX76" fmla="*/ 161321 w 3619883"/>
                <a:gd name="connsiteY76" fmla="*/ 4128157 h 4275461"/>
                <a:gd name="connsiteX77" fmla="*/ 230914 w 3619883"/>
                <a:gd name="connsiteY77" fmla="*/ 4128157 h 4275461"/>
                <a:gd name="connsiteX78" fmla="*/ 189322 w 3619883"/>
                <a:gd name="connsiteY78" fmla="*/ 4275461 h 4275461"/>
                <a:gd name="connsiteX79" fmla="*/ 0 w 3619883"/>
                <a:gd name="connsiteY79" fmla="*/ 4275461 h 4275461"/>
                <a:gd name="connsiteX80" fmla="*/ 0 w 3619883"/>
                <a:gd name="connsiteY80" fmla="*/ 42229 h 4275461"/>
                <a:gd name="connsiteX81" fmla="*/ 42464 w 3619883"/>
                <a:gd name="connsiteY81" fmla="*/ 40518 h 4275461"/>
                <a:gd name="connsiteX82" fmla="*/ 137733 w 3619883"/>
                <a:gd name="connsiteY82" fmla="*/ 35355 h 4275461"/>
                <a:gd name="connsiteX83" fmla="*/ 270565 w 3619883"/>
                <a:gd name="connsiteY83" fmla="*/ 29759 h 4275461"/>
                <a:gd name="connsiteX84" fmla="*/ 479734 w 3619883"/>
                <a:gd name="connsiteY84" fmla="*/ 45455 h 4275461"/>
                <a:gd name="connsiteX85" fmla="*/ 524103 w 3619883"/>
                <a:gd name="connsiteY85" fmla="*/ 41625 h 4275461"/>
                <a:gd name="connsiteX86" fmla="*/ 624416 w 3619883"/>
                <a:gd name="connsiteY86" fmla="*/ 22696 h 4275461"/>
                <a:gd name="connsiteX87" fmla="*/ 657762 w 3619883"/>
                <a:gd name="connsiteY87" fmla="*/ 18351 h 4275461"/>
                <a:gd name="connsiteX88" fmla="*/ 690557 w 3619883"/>
                <a:gd name="connsiteY88" fmla="*/ 25792 h 4275461"/>
                <a:gd name="connsiteX89" fmla="*/ 745123 w 3619883"/>
                <a:gd name="connsiteY89" fmla="*/ 40157 h 4275461"/>
                <a:gd name="connsiteX90" fmla="*/ 789493 w 3619883"/>
                <a:gd name="connsiteY90" fmla="*/ 36327 h 4275461"/>
                <a:gd name="connsiteX91" fmla="*/ 854255 w 3619883"/>
                <a:gd name="connsiteY91" fmla="*/ 68887 h 4275461"/>
                <a:gd name="connsiteX92" fmla="*/ 897520 w 3619883"/>
                <a:gd name="connsiteY92" fmla="*/ 88629 h 4275461"/>
                <a:gd name="connsiteX93" fmla="*/ 940510 w 3619883"/>
                <a:gd name="connsiteY93" fmla="*/ 114265 h 4275461"/>
                <a:gd name="connsiteX94" fmla="*/ 1082712 w 3619883"/>
                <a:gd name="connsiteY94" fmla="*/ 144543 h 4275461"/>
                <a:gd name="connsiteX95" fmla="*/ 1205348 w 3619883"/>
                <a:gd name="connsiteY95" fmla="*/ 120753 h 4275461"/>
                <a:gd name="connsiteX96" fmla="*/ 1271764 w 3619883"/>
                <a:gd name="connsiteY96" fmla="*/ 117956 h 4275461"/>
                <a:gd name="connsiteX97" fmla="*/ 1315583 w 3619883"/>
                <a:gd name="connsiteY97" fmla="*/ 125912 h 4275461"/>
                <a:gd name="connsiteX98" fmla="*/ 1359125 w 3619883"/>
                <a:gd name="connsiteY98" fmla="*/ 139761 h 4275461"/>
                <a:gd name="connsiteX99" fmla="*/ 1391919 w 3619883"/>
                <a:gd name="connsiteY99" fmla="*/ 147202 h 4275461"/>
                <a:gd name="connsiteX100" fmla="*/ 1436563 w 3619883"/>
                <a:gd name="connsiteY100" fmla="*/ 137480 h 4275461"/>
                <a:gd name="connsiteX101" fmla="*/ 1471566 w 3619883"/>
                <a:gd name="connsiteY101" fmla="*/ 97777 h 4275461"/>
                <a:gd name="connsiteX102" fmla="*/ 1505739 w 3619883"/>
                <a:gd name="connsiteY102" fmla="*/ 75753 h 4275461"/>
                <a:gd name="connsiteX103" fmla="*/ 1590891 w 3619883"/>
                <a:gd name="connsiteY103" fmla="*/ 144702 h 4275461"/>
                <a:gd name="connsiteX104" fmla="*/ 1625616 w 3619883"/>
                <a:gd name="connsiteY104" fmla="*/ 110893 h 4275461"/>
                <a:gd name="connsiteX105" fmla="*/ 1658964 w 3619883"/>
                <a:gd name="connsiteY105" fmla="*/ 106547 h 4275461"/>
                <a:gd name="connsiteX106" fmla="*/ 1746598 w 3619883"/>
                <a:gd name="connsiteY106" fmla="*/ 122460 h 4275461"/>
                <a:gd name="connsiteX107" fmla="*/ 1811913 w 3619883"/>
                <a:gd name="connsiteY107" fmla="*/ 143234 h 4275461"/>
                <a:gd name="connsiteX108" fmla="*/ 1856557 w 3619883"/>
                <a:gd name="connsiteY108" fmla="*/ 133511 h 4275461"/>
                <a:gd name="connsiteX109" fmla="*/ 2066003 w 3619883"/>
                <a:gd name="connsiteY109" fmla="*/ 143313 h 4275461"/>
                <a:gd name="connsiteX110" fmla="*/ 2177615 w 3619883"/>
                <a:gd name="connsiteY110" fmla="*/ 119007 h 4275461"/>
                <a:gd name="connsiteX111" fmla="*/ 2255883 w 3619883"/>
                <a:gd name="connsiteY111" fmla="*/ 99047 h 4275461"/>
                <a:gd name="connsiteX112" fmla="*/ 2344622 w 3619883"/>
                <a:gd name="connsiteY112" fmla="*/ 91388 h 4275461"/>
                <a:gd name="connsiteX113" fmla="*/ 2455682 w 3619883"/>
                <a:gd name="connsiteY113" fmla="*/ 78869 h 4275461"/>
                <a:gd name="connsiteX114" fmla="*/ 2632609 w 3619883"/>
                <a:gd name="connsiteY114" fmla="*/ 75338 h 4275461"/>
                <a:gd name="connsiteX115" fmla="*/ 2742291 w 3619883"/>
                <a:gd name="connsiteY115" fmla="*/ 92282 h 4275461"/>
                <a:gd name="connsiteX116" fmla="*/ 2851974 w 3619883"/>
                <a:gd name="connsiteY116" fmla="*/ 109227 h 4275461"/>
                <a:gd name="connsiteX117" fmla="*/ 2907643 w 3619883"/>
                <a:gd name="connsiteY117" fmla="*/ 100020 h 4275461"/>
                <a:gd name="connsiteX118" fmla="*/ 2944022 w 3619883"/>
                <a:gd name="connsiteY118" fmla="*/ 30853 h 4275461"/>
                <a:gd name="connsiteX119" fmla="*/ 3022289 w 3619883"/>
                <a:gd name="connsiteY119" fmla="*/ 10893 h 4275461"/>
                <a:gd name="connsiteX120" fmla="*/ 3054807 w 3619883"/>
                <a:gd name="connsiteY120" fmla="*/ 24226 h 4275461"/>
                <a:gd name="connsiteX121" fmla="*/ 3141892 w 3619883"/>
                <a:gd name="connsiteY121" fmla="*/ 51925 h 4275461"/>
                <a:gd name="connsiteX122" fmla="*/ 3185711 w 3619883"/>
                <a:gd name="connsiteY122" fmla="*/ 59881 h 4275461"/>
                <a:gd name="connsiteX123" fmla="*/ 3219056 w 3619883"/>
                <a:gd name="connsiteY123" fmla="*/ 55536 h 4275461"/>
                <a:gd name="connsiteX124" fmla="*/ 3263425 w 3619883"/>
                <a:gd name="connsiteY124" fmla="*/ 51706 h 4275461"/>
                <a:gd name="connsiteX125" fmla="*/ 3296219 w 3619883"/>
                <a:gd name="connsiteY125" fmla="*/ 59147 h 4275461"/>
                <a:gd name="connsiteX126" fmla="*/ 3319094 w 3619883"/>
                <a:gd name="connsiteY126" fmla="*/ 42500 h 4275461"/>
                <a:gd name="connsiteX127" fmla="*/ 3420511 w 3619883"/>
                <a:gd name="connsiteY127" fmla="*/ 0 h 4275461"/>
                <a:gd name="connsiteX128" fmla="*/ 3453305 w 3619883"/>
                <a:gd name="connsiteY128" fmla="*/ 7440 h 4275461"/>
                <a:gd name="connsiteX129" fmla="*/ 3496571 w 3619883"/>
                <a:gd name="connsiteY129" fmla="*/ 27182 h 4275461"/>
                <a:gd name="connsiteX130" fmla="*/ 3602117 w 3619883"/>
                <a:gd name="connsiteY130" fmla="*/ 132521 h 4275461"/>
                <a:gd name="connsiteX131" fmla="*/ 3619883 w 3619883"/>
                <a:gd name="connsiteY131" fmla="*/ 140049 h 4275461"/>
                <a:gd name="connsiteX132" fmla="*/ 3619883 w 3619883"/>
                <a:gd name="connsiteY13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826768 w 3619883"/>
                <a:gd name="connsiteY6" fmla="*/ 3951392 h 4275461"/>
                <a:gd name="connsiteX7" fmla="*/ 2648983 w 3619883"/>
                <a:gd name="connsiteY7" fmla="*/ 3951392 h 4275461"/>
                <a:gd name="connsiteX8" fmla="*/ 2648983 w 3619883"/>
                <a:gd name="connsiteY8" fmla="*/ 4128157 h 4275461"/>
                <a:gd name="connsiteX9" fmla="*/ 2690646 w 3619883"/>
                <a:gd name="connsiteY9" fmla="*/ 4128157 h 4275461"/>
                <a:gd name="connsiteX10" fmla="*/ 2690646 w 3619883"/>
                <a:gd name="connsiteY10" fmla="*/ 4275461 h 4275461"/>
                <a:gd name="connsiteX11" fmla="*/ 2511710 w 3619883"/>
                <a:gd name="connsiteY11" fmla="*/ 4275461 h 4275461"/>
                <a:gd name="connsiteX12" fmla="*/ 2454288 w 3619883"/>
                <a:gd name="connsiteY12" fmla="*/ 4128157 h 4275461"/>
                <a:gd name="connsiteX13" fmla="*/ 2515810 w 3619883"/>
                <a:gd name="connsiteY13" fmla="*/ 4128157 h 4275461"/>
                <a:gd name="connsiteX14" fmla="*/ 2515810 w 3619883"/>
                <a:gd name="connsiteY14" fmla="*/ 3951392 h 4275461"/>
                <a:gd name="connsiteX15" fmla="*/ 2338025 w 3619883"/>
                <a:gd name="connsiteY15" fmla="*/ 3951392 h 4275461"/>
                <a:gd name="connsiteX16" fmla="*/ 2338025 w 3619883"/>
                <a:gd name="connsiteY16" fmla="*/ 4128157 h 4275461"/>
                <a:gd name="connsiteX17" fmla="*/ 2395120 w 3619883"/>
                <a:gd name="connsiteY17" fmla="*/ 4128157 h 4275461"/>
                <a:gd name="connsiteX18" fmla="*/ 2337697 w 3619883"/>
                <a:gd name="connsiteY18" fmla="*/ 4275461 h 4275461"/>
                <a:gd name="connsiteX19" fmla="*/ 2150155 w 3619883"/>
                <a:gd name="connsiteY19" fmla="*/ 4275461 h 4275461"/>
                <a:gd name="connsiteX20" fmla="*/ 2150155 w 3619883"/>
                <a:gd name="connsiteY20" fmla="*/ 4128157 h 4275461"/>
                <a:gd name="connsiteX21" fmla="*/ 2204852 w 3619883"/>
                <a:gd name="connsiteY21" fmla="*/ 4128157 h 4275461"/>
                <a:gd name="connsiteX22" fmla="*/ 2204852 w 3619883"/>
                <a:gd name="connsiteY22" fmla="*/ 3951392 h 4275461"/>
                <a:gd name="connsiteX23" fmla="*/ 2027068 w 3619883"/>
                <a:gd name="connsiteY23" fmla="*/ 3951392 h 4275461"/>
                <a:gd name="connsiteX24" fmla="*/ 2027068 w 3619883"/>
                <a:gd name="connsiteY24" fmla="*/ 4128157 h 4275461"/>
                <a:gd name="connsiteX25" fmla="*/ 2079759 w 3619883"/>
                <a:gd name="connsiteY25" fmla="*/ 4128157 h 4275461"/>
                <a:gd name="connsiteX26" fmla="*/ 2079759 w 3619883"/>
                <a:gd name="connsiteY26" fmla="*/ 4275461 h 4275461"/>
                <a:gd name="connsiteX27" fmla="*/ 1824703 w 3619883"/>
                <a:gd name="connsiteY27" fmla="*/ 4275461 h 4275461"/>
                <a:gd name="connsiteX28" fmla="*/ 1834468 w 3619883"/>
                <a:gd name="connsiteY28" fmla="*/ 4128157 h 4275461"/>
                <a:gd name="connsiteX29" fmla="*/ 1893894 w 3619883"/>
                <a:gd name="connsiteY29" fmla="*/ 4128157 h 4275461"/>
                <a:gd name="connsiteX30" fmla="*/ 1893894 w 3619883"/>
                <a:gd name="connsiteY30" fmla="*/ 3951392 h 4275461"/>
                <a:gd name="connsiteX31" fmla="*/ 1716110 w 3619883"/>
                <a:gd name="connsiteY31" fmla="*/ 3951392 h 4275461"/>
                <a:gd name="connsiteX32" fmla="*/ 1716110 w 3619883"/>
                <a:gd name="connsiteY32" fmla="*/ 4006431 h 4275461"/>
                <a:gd name="connsiteX33" fmla="*/ 1703447 w 3619883"/>
                <a:gd name="connsiteY33" fmla="*/ 4007960 h 4275461"/>
                <a:gd name="connsiteX34" fmla="*/ 1716110 w 3619883"/>
                <a:gd name="connsiteY34" fmla="*/ 4044284 h 4275461"/>
                <a:gd name="connsiteX35" fmla="*/ 1716110 w 3619883"/>
                <a:gd name="connsiteY35" fmla="*/ 4128157 h 4275461"/>
                <a:gd name="connsiteX36" fmla="*/ 1745346 w 3619883"/>
                <a:gd name="connsiteY36" fmla="*/ 4128157 h 4275461"/>
                <a:gd name="connsiteX37" fmla="*/ 1796694 w 3619883"/>
                <a:gd name="connsiteY37" fmla="*/ 4275461 h 4275461"/>
                <a:gd name="connsiteX38" fmla="*/ 1558844 w 3619883"/>
                <a:gd name="connsiteY38" fmla="*/ 4275461 h 4275461"/>
                <a:gd name="connsiteX39" fmla="*/ 1517252 w 3619883"/>
                <a:gd name="connsiteY39" fmla="*/ 4128157 h 4275461"/>
                <a:gd name="connsiteX40" fmla="*/ 1582936 w 3619883"/>
                <a:gd name="connsiteY40" fmla="*/ 4128157 h 4275461"/>
                <a:gd name="connsiteX41" fmla="*/ 1582936 w 3619883"/>
                <a:gd name="connsiteY41" fmla="*/ 3951392 h 4275461"/>
                <a:gd name="connsiteX42" fmla="*/ 1405151 w 3619883"/>
                <a:gd name="connsiteY42" fmla="*/ 3951392 h 4275461"/>
                <a:gd name="connsiteX43" fmla="*/ 1405151 w 3619883"/>
                <a:gd name="connsiteY43" fmla="*/ 4128157 h 4275461"/>
                <a:gd name="connsiteX44" fmla="*/ 1468988 w 3619883"/>
                <a:gd name="connsiteY44" fmla="*/ 4128157 h 4275461"/>
                <a:gd name="connsiteX45" fmla="*/ 1427396 w 3619883"/>
                <a:gd name="connsiteY45" fmla="*/ 4275461 h 4275461"/>
                <a:gd name="connsiteX46" fmla="*/ 1210751 w 3619883"/>
                <a:gd name="connsiteY46" fmla="*/ 4275461 h 4275461"/>
                <a:gd name="connsiteX47" fmla="*/ 1210751 w 3619883"/>
                <a:gd name="connsiteY47" fmla="*/ 4128157 h 4275461"/>
                <a:gd name="connsiteX48" fmla="*/ 1271978 w 3619883"/>
                <a:gd name="connsiteY48" fmla="*/ 4128157 h 4275461"/>
                <a:gd name="connsiteX49" fmla="*/ 1271978 w 3619883"/>
                <a:gd name="connsiteY49" fmla="*/ 3951392 h 4275461"/>
                <a:gd name="connsiteX50" fmla="*/ 1094193 w 3619883"/>
                <a:gd name="connsiteY50" fmla="*/ 3951392 h 4275461"/>
                <a:gd name="connsiteX51" fmla="*/ 1094193 w 3619883"/>
                <a:gd name="connsiteY51" fmla="*/ 4128157 h 4275461"/>
                <a:gd name="connsiteX52" fmla="*/ 1140354 w 3619883"/>
                <a:gd name="connsiteY52" fmla="*/ 4128157 h 4275461"/>
                <a:gd name="connsiteX53" fmla="*/ 1140354 w 3619883"/>
                <a:gd name="connsiteY53" fmla="*/ 4275461 h 4275461"/>
                <a:gd name="connsiteX54" fmla="*/ 953807 w 3619883"/>
                <a:gd name="connsiteY54" fmla="*/ 4275461 h 4275461"/>
                <a:gd name="connsiteX55" fmla="*/ 912215 w 3619883"/>
                <a:gd name="connsiteY55" fmla="*/ 4128157 h 4275461"/>
                <a:gd name="connsiteX56" fmla="*/ 961020 w 3619883"/>
                <a:gd name="connsiteY56" fmla="*/ 4128157 h 4275461"/>
                <a:gd name="connsiteX57" fmla="*/ 961020 w 3619883"/>
                <a:gd name="connsiteY57" fmla="*/ 3951392 h 4275461"/>
                <a:gd name="connsiteX58" fmla="*/ 783235 w 3619883"/>
                <a:gd name="connsiteY58" fmla="*/ 3951392 h 4275461"/>
                <a:gd name="connsiteX59" fmla="*/ 783235 w 3619883"/>
                <a:gd name="connsiteY59" fmla="*/ 4128157 h 4275461"/>
                <a:gd name="connsiteX60" fmla="*/ 871024 w 3619883"/>
                <a:gd name="connsiteY60" fmla="*/ 4128157 h 4275461"/>
                <a:gd name="connsiteX61" fmla="*/ 829432 w 3619883"/>
                <a:gd name="connsiteY61" fmla="*/ 4275461 h 4275461"/>
                <a:gd name="connsiteX62" fmla="*/ 611484 w 3619883"/>
                <a:gd name="connsiteY62" fmla="*/ 4275461 h 4275461"/>
                <a:gd name="connsiteX63" fmla="*/ 621247 w 3619883"/>
                <a:gd name="connsiteY63" fmla="*/ 4128157 h 4275461"/>
                <a:gd name="connsiteX64" fmla="*/ 650062 w 3619883"/>
                <a:gd name="connsiteY64" fmla="*/ 4128157 h 4275461"/>
                <a:gd name="connsiteX65" fmla="*/ 650062 w 3619883"/>
                <a:gd name="connsiteY65" fmla="*/ 3951392 h 4275461"/>
                <a:gd name="connsiteX66" fmla="*/ 472277 w 3619883"/>
                <a:gd name="connsiteY66" fmla="*/ 3951392 h 4275461"/>
                <a:gd name="connsiteX67" fmla="*/ 472277 w 3619883"/>
                <a:gd name="connsiteY67" fmla="*/ 4128157 h 4275461"/>
                <a:gd name="connsiteX68" fmla="*/ 522650 w 3619883"/>
                <a:gd name="connsiteY68" fmla="*/ 4128157 h 4275461"/>
                <a:gd name="connsiteX69" fmla="*/ 573998 w 3619883"/>
                <a:gd name="connsiteY69" fmla="*/ 4275461 h 4275461"/>
                <a:gd name="connsiteX70" fmla="*/ 336164 w 3619883"/>
                <a:gd name="connsiteY70" fmla="*/ 4275461 h 4275461"/>
                <a:gd name="connsiteX71" fmla="*/ 294572 w 3619883"/>
                <a:gd name="connsiteY71" fmla="*/ 4128157 h 4275461"/>
                <a:gd name="connsiteX72" fmla="*/ 339106 w 3619883"/>
                <a:gd name="connsiteY72" fmla="*/ 4128157 h 4275461"/>
                <a:gd name="connsiteX73" fmla="*/ 339106 w 3619883"/>
                <a:gd name="connsiteY73" fmla="*/ 3951392 h 4275461"/>
                <a:gd name="connsiteX74" fmla="*/ 161321 w 3619883"/>
                <a:gd name="connsiteY74" fmla="*/ 3951392 h 4275461"/>
                <a:gd name="connsiteX75" fmla="*/ 161321 w 3619883"/>
                <a:gd name="connsiteY75" fmla="*/ 4128157 h 4275461"/>
                <a:gd name="connsiteX76" fmla="*/ 230914 w 3619883"/>
                <a:gd name="connsiteY76" fmla="*/ 4128157 h 4275461"/>
                <a:gd name="connsiteX77" fmla="*/ 189322 w 3619883"/>
                <a:gd name="connsiteY77" fmla="*/ 4275461 h 4275461"/>
                <a:gd name="connsiteX78" fmla="*/ 0 w 3619883"/>
                <a:gd name="connsiteY78" fmla="*/ 4275461 h 4275461"/>
                <a:gd name="connsiteX79" fmla="*/ 0 w 3619883"/>
                <a:gd name="connsiteY79" fmla="*/ 42229 h 4275461"/>
                <a:gd name="connsiteX80" fmla="*/ 42464 w 3619883"/>
                <a:gd name="connsiteY80" fmla="*/ 40518 h 4275461"/>
                <a:gd name="connsiteX81" fmla="*/ 137733 w 3619883"/>
                <a:gd name="connsiteY81" fmla="*/ 35355 h 4275461"/>
                <a:gd name="connsiteX82" fmla="*/ 270565 w 3619883"/>
                <a:gd name="connsiteY82" fmla="*/ 29759 h 4275461"/>
                <a:gd name="connsiteX83" fmla="*/ 479734 w 3619883"/>
                <a:gd name="connsiteY83" fmla="*/ 45455 h 4275461"/>
                <a:gd name="connsiteX84" fmla="*/ 524103 w 3619883"/>
                <a:gd name="connsiteY84" fmla="*/ 41625 h 4275461"/>
                <a:gd name="connsiteX85" fmla="*/ 624416 w 3619883"/>
                <a:gd name="connsiteY85" fmla="*/ 22696 h 4275461"/>
                <a:gd name="connsiteX86" fmla="*/ 657762 w 3619883"/>
                <a:gd name="connsiteY86" fmla="*/ 18351 h 4275461"/>
                <a:gd name="connsiteX87" fmla="*/ 690557 w 3619883"/>
                <a:gd name="connsiteY87" fmla="*/ 25792 h 4275461"/>
                <a:gd name="connsiteX88" fmla="*/ 745123 w 3619883"/>
                <a:gd name="connsiteY88" fmla="*/ 40157 h 4275461"/>
                <a:gd name="connsiteX89" fmla="*/ 789493 w 3619883"/>
                <a:gd name="connsiteY89" fmla="*/ 36327 h 4275461"/>
                <a:gd name="connsiteX90" fmla="*/ 854255 w 3619883"/>
                <a:gd name="connsiteY90" fmla="*/ 68887 h 4275461"/>
                <a:gd name="connsiteX91" fmla="*/ 897520 w 3619883"/>
                <a:gd name="connsiteY91" fmla="*/ 88629 h 4275461"/>
                <a:gd name="connsiteX92" fmla="*/ 940510 w 3619883"/>
                <a:gd name="connsiteY92" fmla="*/ 114265 h 4275461"/>
                <a:gd name="connsiteX93" fmla="*/ 1082712 w 3619883"/>
                <a:gd name="connsiteY93" fmla="*/ 144543 h 4275461"/>
                <a:gd name="connsiteX94" fmla="*/ 1205348 w 3619883"/>
                <a:gd name="connsiteY94" fmla="*/ 120753 h 4275461"/>
                <a:gd name="connsiteX95" fmla="*/ 1271764 w 3619883"/>
                <a:gd name="connsiteY95" fmla="*/ 117956 h 4275461"/>
                <a:gd name="connsiteX96" fmla="*/ 1315583 w 3619883"/>
                <a:gd name="connsiteY96" fmla="*/ 125912 h 4275461"/>
                <a:gd name="connsiteX97" fmla="*/ 1359125 w 3619883"/>
                <a:gd name="connsiteY97" fmla="*/ 139761 h 4275461"/>
                <a:gd name="connsiteX98" fmla="*/ 1391919 w 3619883"/>
                <a:gd name="connsiteY98" fmla="*/ 147202 h 4275461"/>
                <a:gd name="connsiteX99" fmla="*/ 1436563 w 3619883"/>
                <a:gd name="connsiteY99" fmla="*/ 137480 h 4275461"/>
                <a:gd name="connsiteX100" fmla="*/ 1471566 w 3619883"/>
                <a:gd name="connsiteY100" fmla="*/ 97777 h 4275461"/>
                <a:gd name="connsiteX101" fmla="*/ 1505739 w 3619883"/>
                <a:gd name="connsiteY101" fmla="*/ 75753 h 4275461"/>
                <a:gd name="connsiteX102" fmla="*/ 1590891 w 3619883"/>
                <a:gd name="connsiteY102" fmla="*/ 144702 h 4275461"/>
                <a:gd name="connsiteX103" fmla="*/ 1625616 w 3619883"/>
                <a:gd name="connsiteY103" fmla="*/ 110893 h 4275461"/>
                <a:gd name="connsiteX104" fmla="*/ 1658964 w 3619883"/>
                <a:gd name="connsiteY104" fmla="*/ 106547 h 4275461"/>
                <a:gd name="connsiteX105" fmla="*/ 1746598 w 3619883"/>
                <a:gd name="connsiteY105" fmla="*/ 122460 h 4275461"/>
                <a:gd name="connsiteX106" fmla="*/ 1811913 w 3619883"/>
                <a:gd name="connsiteY106" fmla="*/ 143234 h 4275461"/>
                <a:gd name="connsiteX107" fmla="*/ 1856557 w 3619883"/>
                <a:gd name="connsiteY107" fmla="*/ 133511 h 4275461"/>
                <a:gd name="connsiteX108" fmla="*/ 2066003 w 3619883"/>
                <a:gd name="connsiteY108" fmla="*/ 143313 h 4275461"/>
                <a:gd name="connsiteX109" fmla="*/ 2177615 w 3619883"/>
                <a:gd name="connsiteY109" fmla="*/ 119007 h 4275461"/>
                <a:gd name="connsiteX110" fmla="*/ 2255883 w 3619883"/>
                <a:gd name="connsiteY110" fmla="*/ 99047 h 4275461"/>
                <a:gd name="connsiteX111" fmla="*/ 2344622 w 3619883"/>
                <a:gd name="connsiteY111" fmla="*/ 91388 h 4275461"/>
                <a:gd name="connsiteX112" fmla="*/ 2455682 w 3619883"/>
                <a:gd name="connsiteY112" fmla="*/ 78869 h 4275461"/>
                <a:gd name="connsiteX113" fmla="*/ 2632609 w 3619883"/>
                <a:gd name="connsiteY113" fmla="*/ 75338 h 4275461"/>
                <a:gd name="connsiteX114" fmla="*/ 2742291 w 3619883"/>
                <a:gd name="connsiteY114" fmla="*/ 92282 h 4275461"/>
                <a:gd name="connsiteX115" fmla="*/ 2851974 w 3619883"/>
                <a:gd name="connsiteY115" fmla="*/ 109227 h 4275461"/>
                <a:gd name="connsiteX116" fmla="*/ 2907643 w 3619883"/>
                <a:gd name="connsiteY116" fmla="*/ 100020 h 4275461"/>
                <a:gd name="connsiteX117" fmla="*/ 2944022 w 3619883"/>
                <a:gd name="connsiteY117" fmla="*/ 30853 h 4275461"/>
                <a:gd name="connsiteX118" fmla="*/ 3022289 w 3619883"/>
                <a:gd name="connsiteY118" fmla="*/ 10893 h 4275461"/>
                <a:gd name="connsiteX119" fmla="*/ 3054807 w 3619883"/>
                <a:gd name="connsiteY119" fmla="*/ 24226 h 4275461"/>
                <a:gd name="connsiteX120" fmla="*/ 3141892 w 3619883"/>
                <a:gd name="connsiteY120" fmla="*/ 51925 h 4275461"/>
                <a:gd name="connsiteX121" fmla="*/ 3185711 w 3619883"/>
                <a:gd name="connsiteY121" fmla="*/ 59881 h 4275461"/>
                <a:gd name="connsiteX122" fmla="*/ 3219056 w 3619883"/>
                <a:gd name="connsiteY122" fmla="*/ 55536 h 4275461"/>
                <a:gd name="connsiteX123" fmla="*/ 3263425 w 3619883"/>
                <a:gd name="connsiteY123" fmla="*/ 51706 h 4275461"/>
                <a:gd name="connsiteX124" fmla="*/ 3296219 w 3619883"/>
                <a:gd name="connsiteY124" fmla="*/ 59147 h 4275461"/>
                <a:gd name="connsiteX125" fmla="*/ 3319094 w 3619883"/>
                <a:gd name="connsiteY125" fmla="*/ 42500 h 4275461"/>
                <a:gd name="connsiteX126" fmla="*/ 3420511 w 3619883"/>
                <a:gd name="connsiteY126" fmla="*/ 0 h 4275461"/>
                <a:gd name="connsiteX127" fmla="*/ 3453305 w 3619883"/>
                <a:gd name="connsiteY127" fmla="*/ 7440 h 4275461"/>
                <a:gd name="connsiteX128" fmla="*/ 3496571 w 3619883"/>
                <a:gd name="connsiteY128" fmla="*/ 27182 h 4275461"/>
                <a:gd name="connsiteX129" fmla="*/ 3602117 w 3619883"/>
                <a:gd name="connsiteY129" fmla="*/ 132521 h 4275461"/>
                <a:gd name="connsiteX130" fmla="*/ 3619883 w 3619883"/>
                <a:gd name="connsiteY130" fmla="*/ 140049 h 4275461"/>
                <a:gd name="connsiteX131" fmla="*/ 3619883 w 3619883"/>
                <a:gd name="connsiteY13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48983 w 3619883"/>
                <a:gd name="connsiteY6" fmla="*/ 3951392 h 4275461"/>
                <a:gd name="connsiteX7" fmla="*/ 2648983 w 3619883"/>
                <a:gd name="connsiteY7" fmla="*/ 4128157 h 4275461"/>
                <a:gd name="connsiteX8" fmla="*/ 2690646 w 3619883"/>
                <a:gd name="connsiteY8" fmla="*/ 4128157 h 4275461"/>
                <a:gd name="connsiteX9" fmla="*/ 2690646 w 3619883"/>
                <a:gd name="connsiteY9" fmla="*/ 4275461 h 4275461"/>
                <a:gd name="connsiteX10" fmla="*/ 2511710 w 3619883"/>
                <a:gd name="connsiteY10" fmla="*/ 4275461 h 4275461"/>
                <a:gd name="connsiteX11" fmla="*/ 2454288 w 3619883"/>
                <a:gd name="connsiteY11" fmla="*/ 4128157 h 4275461"/>
                <a:gd name="connsiteX12" fmla="*/ 2515810 w 3619883"/>
                <a:gd name="connsiteY12" fmla="*/ 4128157 h 4275461"/>
                <a:gd name="connsiteX13" fmla="*/ 2515810 w 3619883"/>
                <a:gd name="connsiteY13" fmla="*/ 3951392 h 4275461"/>
                <a:gd name="connsiteX14" fmla="*/ 2338025 w 3619883"/>
                <a:gd name="connsiteY14" fmla="*/ 3951392 h 4275461"/>
                <a:gd name="connsiteX15" fmla="*/ 2338025 w 3619883"/>
                <a:gd name="connsiteY15" fmla="*/ 4128157 h 4275461"/>
                <a:gd name="connsiteX16" fmla="*/ 2395120 w 3619883"/>
                <a:gd name="connsiteY16" fmla="*/ 4128157 h 4275461"/>
                <a:gd name="connsiteX17" fmla="*/ 2337697 w 3619883"/>
                <a:gd name="connsiteY17" fmla="*/ 4275461 h 4275461"/>
                <a:gd name="connsiteX18" fmla="*/ 2150155 w 3619883"/>
                <a:gd name="connsiteY18" fmla="*/ 4275461 h 4275461"/>
                <a:gd name="connsiteX19" fmla="*/ 2150155 w 3619883"/>
                <a:gd name="connsiteY19" fmla="*/ 4128157 h 4275461"/>
                <a:gd name="connsiteX20" fmla="*/ 2204852 w 3619883"/>
                <a:gd name="connsiteY20" fmla="*/ 4128157 h 4275461"/>
                <a:gd name="connsiteX21" fmla="*/ 2204852 w 3619883"/>
                <a:gd name="connsiteY21" fmla="*/ 3951392 h 4275461"/>
                <a:gd name="connsiteX22" fmla="*/ 2027068 w 3619883"/>
                <a:gd name="connsiteY22" fmla="*/ 3951392 h 4275461"/>
                <a:gd name="connsiteX23" fmla="*/ 2027068 w 3619883"/>
                <a:gd name="connsiteY23" fmla="*/ 4128157 h 4275461"/>
                <a:gd name="connsiteX24" fmla="*/ 2079759 w 3619883"/>
                <a:gd name="connsiteY24" fmla="*/ 4128157 h 4275461"/>
                <a:gd name="connsiteX25" fmla="*/ 2079759 w 3619883"/>
                <a:gd name="connsiteY25" fmla="*/ 4275461 h 4275461"/>
                <a:gd name="connsiteX26" fmla="*/ 1824703 w 3619883"/>
                <a:gd name="connsiteY26" fmla="*/ 4275461 h 4275461"/>
                <a:gd name="connsiteX27" fmla="*/ 1834468 w 3619883"/>
                <a:gd name="connsiteY27" fmla="*/ 4128157 h 4275461"/>
                <a:gd name="connsiteX28" fmla="*/ 1893894 w 3619883"/>
                <a:gd name="connsiteY28" fmla="*/ 4128157 h 4275461"/>
                <a:gd name="connsiteX29" fmla="*/ 1893894 w 3619883"/>
                <a:gd name="connsiteY29" fmla="*/ 3951392 h 4275461"/>
                <a:gd name="connsiteX30" fmla="*/ 1716110 w 3619883"/>
                <a:gd name="connsiteY30" fmla="*/ 3951392 h 4275461"/>
                <a:gd name="connsiteX31" fmla="*/ 1716110 w 3619883"/>
                <a:gd name="connsiteY31" fmla="*/ 4006431 h 4275461"/>
                <a:gd name="connsiteX32" fmla="*/ 1703447 w 3619883"/>
                <a:gd name="connsiteY32" fmla="*/ 4007960 h 4275461"/>
                <a:gd name="connsiteX33" fmla="*/ 1716110 w 3619883"/>
                <a:gd name="connsiteY33" fmla="*/ 4044284 h 4275461"/>
                <a:gd name="connsiteX34" fmla="*/ 1716110 w 3619883"/>
                <a:gd name="connsiteY34" fmla="*/ 4128157 h 4275461"/>
                <a:gd name="connsiteX35" fmla="*/ 1745346 w 3619883"/>
                <a:gd name="connsiteY35" fmla="*/ 4128157 h 4275461"/>
                <a:gd name="connsiteX36" fmla="*/ 1796694 w 3619883"/>
                <a:gd name="connsiteY36" fmla="*/ 4275461 h 4275461"/>
                <a:gd name="connsiteX37" fmla="*/ 1558844 w 3619883"/>
                <a:gd name="connsiteY37" fmla="*/ 4275461 h 4275461"/>
                <a:gd name="connsiteX38" fmla="*/ 1517252 w 3619883"/>
                <a:gd name="connsiteY38" fmla="*/ 4128157 h 4275461"/>
                <a:gd name="connsiteX39" fmla="*/ 1582936 w 3619883"/>
                <a:gd name="connsiteY39" fmla="*/ 4128157 h 4275461"/>
                <a:gd name="connsiteX40" fmla="*/ 1582936 w 3619883"/>
                <a:gd name="connsiteY40" fmla="*/ 3951392 h 4275461"/>
                <a:gd name="connsiteX41" fmla="*/ 1405151 w 3619883"/>
                <a:gd name="connsiteY41" fmla="*/ 3951392 h 4275461"/>
                <a:gd name="connsiteX42" fmla="*/ 1405151 w 3619883"/>
                <a:gd name="connsiteY42" fmla="*/ 4128157 h 4275461"/>
                <a:gd name="connsiteX43" fmla="*/ 1468988 w 3619883"/>
                <a:gd name="connsiteY43" fmla="*/ 4128157 h 4275461"/>
                <a:gd name="connsiteX44" fmla="*/ 1427396 w 3619883"/>
                <a:gd name="connsiteY44" fmla="*/ 4275461 h 4275461"/>
                <a:gd name="connsiteX45" fmla="*/ 1210751 w 3619883"/>
                <a:gd name="connsiteY45" fmla="*/ 4275461 h 4275461"/>
                <a:gd name="connsiteX46" fmla="*/ 1210751 w 3619883"/>
                <a:gd name="connsiteY46" fmla="*/ 4128157 h 4275461"/>
                <a:gd name="connsiteX47" fmla="*/ 1271978 w 3619883"/>
                <a:gd name="connsiteY47" fmla="*/ 4128157 h 4275461"/>
                <a:gd name="connsiteX48" fmla="*/ 1271978 w 3619883"/>
                <a:gd name="connsiteY48" fmla="*/ 3951392 h 4275461"/>
                <a:gd name="connsiteX49" fmla="*/ 1094193 w 3619883"/>
                <a:gd name="connsiteY49" fmla="*/ 3951392 h 4275461"/>
                <a:gd name="connsiteX50" fmla="*/ 1094193 w 3619883"/>
                <a:gd name="connsiteY50" fmla="*/ 4128157 h 4275461"/>
                <a:gd name="connsiteX51" fmla="*/ 1140354 w 3619883"/>
                <a:gd name="connsiteY51" fmla="*/ 4128157 h 4275461"/>
                <a:gd name="connsiteX52" fmla="*/ 1140354 w 3619883"/>
                <a:gd name="connsiteY52" fmla="*/ 4275461 h 4275461"/>
                <a:gd name="connsiteX53" fmla="*/ 953807 w 3619883"/>
                <a:gd name="connsiteY53" fmla="*/ 4275461 h 4275461"/>
                <a:gd name="connsiteX54" fmla="*/ 912215 w 3619883"/>
                <a:gd name="connsiteY54" fmla="*/ 4128157 h 4275461"/>
                <a:gd name="connsiteX55" fmla="*/ 961020 w 3619883"/>
                <a:gd name="connsiteY55" fmla="*/ 4128157 h 4275461"/>
                <a:gd name="connsiteX56" fmla="*/ 961020 w 3619883"/>
                <a:gd name="connsiteY56" fmla="*/ 3951392 h 4275461"/>
                <a:gd name="connsiteX57" fmla="*/ 783235 w 3619883"/>
                <a:gd name="connsiteY57" fmla="*/ 3951392 h 4275461"/>
                <a:gd name="connsiteX58" fmla="*/ 783235 w 3619883"/>
                <a:gd name="connsiteY58" fmla="*/ 4128157 h 4275461"/>
                <a:gd name="connsiteX59" fmla="*/ 871024 w 3619883"/>
                <a:gd name="connsiteY59" fmla="*/ 4128157 h 4275461"/>
                <a:gd name="connsiteX60" fmla="*/ 829432 w 3619883"/>
                <a:gd name="connsiteY60" fmla="*/ 4275461 h 4275461"/>
                <a:gd name="connsiteX61" fmla="*/ 611484 w 3619883"/>
                <a:gd name="connsiteY61" fmla="*/ 4275461 h 4275461"/>
                <a:gd name="connsiteX62" fmla="*/ 621247 w 3619883"/>
                <a:gd name="connsiteY62" fmla="*/ 4128157 h 4275461"/>
                <a:gd name="connsiteX63" fmla="*/ 650062 w 3619883"/>
                <a:gd name="connsiteY63" fmla="*/ 4128157 h 4275461"/>
                <a:gd name="connsiteX64" fmla="*/ 650062 w 3619883"/>
                <a:gd name="connsiteY64" fmla="*/ 3951392 h 4275461"/>
                <a:gd name="connsiteX65" fmla="*/ 472277 w 3619883"/>
                <a:gd name="connsiteY65" fmla="*/ 3951392 h 4275461"/>
                <a:gd name="connsiteX66" fmla="*/ 472277 w 3619883"/>
                <a:gd name="connsiteY66" fmla="*/ 4128157 h 4275461"/>
                <a:gd name="connsiteX67" fmla="*/ 522650 w 3619883"/>
                <a:gd name="connsiteY67" fmla="*/ 4128157 h 4275461"/>
                <a:gd name="connsiteX68" fmla="*/ 573998 w 3619883"/>
                <a:gd name="connsiteY68" fmla="*/ 4275461 h 4275461"/>
                <a:gd name="connsiteX69" fmla="*/ 336164 w 3619883"/>
                <a:gd name="connsiteY69" fmla="*/ 4275461 h 4275461"/>
                <a:gd name="connsiteX70" fmla="*/ 294572 w 3619883"/>
                <a:gd name="connsiteY70" fmla="*/ 4128157 h 4275461"/>
                <a:gd name="connsiteX71" fmla="*/ 339106 w 3619883"/>
                <a:gd name="connsiteY71" fmla="*/ 4128157 h 4275461"/>
                <a:gd name="connsiteX72" fmla="*/ 339106 w 3619883"/>
                <a:gd name="connsiteY72" fmla="*/ 3951392 h 4275461"/>
                <a:gd name="connsiteX73" fmla="*/ 161321 w 3619883"/>
                <a:gd name="connsiteY73" fmla="*/ 3951392 h 4275461"/>
                <a:gd name="connsiteX74" fmla="*/ 161321 w 3619883"/>
                <a:gd name="connsiteY74" fmla="*/ 4128157 h 4275461"/>
                <a:gd name="connsiteX75" fmla="*/ 230914 w 3619883"/>
                <a:gd name="connsiteY75" fmla="*/ 4128157 h 4275461"/>
                <a:gd name="connsiteX76" fmla="*/ 189322 w 3619883"/>
                <a:gd name="connsiteY76" fmla="*/ 4275461 h 4275461"/>
                <a:gd name="connsiteX77" fmla="*/ 0 w 3619883"/>
                <a:gd name="connsiteY77" fmla="*/ 4275461 h 4275461"/>
                <a:gd name="connsiteX78" fmla="*/ 0 w 3619883"/>
                <a:gd name="connsiteY78" fmla="*/ 42229 h 4275461"/>
                <a:gd name="connsiteX79" fmla="*/ 42464 w 3619883"/>
                <a:gd name="connsiteY79" fmla="*/ 40518 h 4275461"/>
                <a:gd name="connsiteX80" fmla="*/ 137733 w 3619883"/>
                <a:gd name="connsiteY80" fmla="*/ 35355 h 4275461"/>
                <a:gd name="connsiteX81" fmla="*/ 270565 w 3619883"/>
                <a:gd name="connsiteY81" fmla="*/ 29759 h 4275461"/>
                <a:gd name="connsiteX82" fmla="*/ 479734 w 3619883"/>
                <a:gd name="connsiteY82" fmla="*/ 45455 h 4275461"/>
                <a:gd name="connsiteX83" fmla="*/ 524103 w 3619883"/>
                <a:gd name="connsiteY83" fmla="*/ 41625 h 4275461"/>
                <a:gd name="connsiteX84" fmla="*/ 624416 w 3619883"/>
                <a:gd name="connsiteY84" fmla="*/ 22696 h 4275461"/>
                <a:gd name="connsiteX85" fmla="*/ 657762 w 3619883"/>
                <a:gd name="connsiteY85" fmla="*/ 18351 h 4275461"/>
                <a:gd name="connsiteX86" fmla="*/ 690557 w 3619883"/>
                <a:gd name="connsiteY86" fmla="*/ 25792 h 4275461"/>
                <a:gd name="connsiteX87" fmla="*/ 745123 w 3619883"/>
                <a:gd name="connsiteY87" fmla="*/ 40157 h 4275461"/>
                <a:gd name="connsiteX88" fmla="*/ 789493 w 3619883"/>
                <a:gd name="connsiteY88" fmla="*/ 36327 h 4275461"/>
                <a:gd name="connsiteX89" fmla="*/ 854255 w 3619883"/>
                <a:gd name="connsiteY89" fmla="*/ 68887 h 4275461"/>
                <a:gd name="connsiteX90" fmla="*/ 897520 w 3619883"/>
                <a:gd name="connsiteY90" fmla="*/ 88629 h 4275461"/>
                <a:gd name="connsiteX91" fmla="*/ 940510 w 3619883"/>
                <a:gd name="connsiteY91" fmla="*/ 114265 h 4275461"/>
                <a:gd name="connsiteX92" fmla="*/ 1082712 w 3619883"/>
                <a:gd name="connsiteY92" fmla="*/ 144543 h 4275461"/>
                <a:gd name="connsiteX93" fmla="*/ 1205348 w 3619883"/>
                <a:gd name="connsiteY93" fmla="*/ 120753 h 4275461"/>
                <a:gd name="connsiteX94" fmla="*/ 1271764 w 3619883"/>
                <a:gd name="connsiteY94" fmla="*/ 117956 h 4275461"/>
                <a:gd name="connsiteX95" fmla="*/ 1315583 w 3619883"/>
                <a:gd name="connsiteY95" fmla="*/ 125912 h 4275461"/>
                <a:gd name="connsiteX96" fmla="*/ 1359125 w 3619883"/>
                <a:gd name="connsiteY96" fmla="*/ 139761 h 4275461"/>
                <a:gd name="connsiteX97" fmla="*/ 1391919 w 3619883"/>
                <a:gd name="connsiteY97" fmla="*/ 147202 h 4275461"/>
                <a:gd name="connsiteX98" fmla="*/ 1436563 w 3619883"/>
                <a:gd name="connsiteY98" fmla="*/ 137480 h 4275461"/>
                <a:gd name="connsiteX99" fmla="*/ 1471566 w 3619883"/>
                <a:gd name="connsiteY99" fmla="*/ 97777 h 4275461"/>
                <a:gd name="connsiteX100" fmla="*/ 1505739 w 3619883"/>
                <a:gd name="connsiteY100" fmla="*/ 75753 h 4275461"/>
                <a:gd name="connsiteX101" fmla="*/ 1590891 w 3619883"/>
                <a:gd name="connsiteY101" fmla="*/ 144702 h 4275461"/>
                <a:gd name="connsiteX102" fmla="*/ 1625616 w 3619883"/>
                <a:gd name="connsiteY102" fmla="*/ 110893 h 4275461"/>
                <a:gd name="connsiteX103" fmla="*/ 1658964 w 3619883"/>
                <a:gd name="connsiteY103" fmla="*/ 106547 h 4275461"/>
                <a:gd name="connsiteX104" fmla="*/ 1746598 w 3619883"/>
                <a:gd name="connsiteY104" fmla="*/ 122460 h 4275461"/>
                <a:gd name="connsiteX105" fmla="*/ 1811913 w 3619883"/>
                <a:gd name="connsiteY105" fmla="*/ 143234 h 4275461"/>
                <a:gd name="connsiteX106" fmla="*/ 1856557 w 3619883"/>
                <a:gd name="connsiteY106" fmla="*/ 133511 h 4275461"/>
                <a:gd name="connsiteX107" fmla="*/ 2066003 w 3619883"/>
                <a:gd name="connsiteY107" fmla="*/ 143313 h 4275461"/>
                <a:gd name="connsiteX108" fmla="*/ 2177615 w 3619883"/>
                <a:gd name="connsiteY108" fmla="*/ 119007 h 4275461"/>
                <a:gd name="connsiteX109" fmla="*/ 2255883 w 3619883"/>
                <a:gd name="connsiteY109" fmla="*/ 99047 h 4275461"/>
                <a:gd name="connsiteX110" fmla="*/ 2344622 w 3619883"/>
                <a:gd name="connsiteY110" fmla="*/ 91388 h 4275461"/>
                <a:gd name="connsiteX111" fmla="*/ 2455682 w 3619883"/>
                <a:gd name="connsiteY111" fmla="*/ 78869 h 4275461"/>
                <a:gd name="connsiteX112" fmla="*/ 2632609 w 3619883"/>
                <a:gd name="connsiteY112" fmla="*/ 75338 h 4275461"/>
                <a:gd name="connsiteX113" fmla="*/ 2742291 w 3619883"/>
                <a:gd name="connsiteY113" fmla="*/ 92282 h 4275461"/>
                <a:gd name="connsiteX114" fmla="*/ 2851974 w 3619883"/>
                <a:gd name="connsiteY114" fmla="*/ 109227 h 4275461"/>
                <a:gd name="connsiteX115" fmla="*/ 2907643 w 3619883"/>
                <a:gd name="connsiteY115" fmla="*/ 100020 h 4275461"/>
                <a:gd name="connsiteX116" fmla="*/ 2944022 w 3619883"/>
                <a:gd name="connsiteY116" fmla="*/ 30853 h 4275461"/>
                <a:gd name="connsiteX117" fmla="*/ 3022289 w 3619883"/>
                <a:gd name="connsiteY117" fmla="*/ 10893 h 4275461"/>
                <a:gd name="connsiteX118" fmla="*/ 3054807 w 3619883"/>
                <a:gd name="connsiteY118" fmla="*/ 24226 h 4275461"/>
                <a:gd name="connsiteX119" fmla="*/ 3141892 w 3619883"/>
                <a:gd name="connsiteY119" fmla="*/ 51925 h 4275461"/>
                <a:gd name="connsiteX120" fmla="*/ 3185711 w 3619883"/>
                <a:gd name="connsiteY120" fmla="*/ 59881 h 4275461"/>
                <a:gd name="connsiteX121" fmla="*/ 3219056 w 3619883"/>
                <a:gd name="connsiteY121" fmla="*/ 55536 h 4275461"/>
                <a:gd name="connsiteX122" fmla="*/ 3263425 w 3619883"/>
                <a:gd name="connsiteY122" fmla="*/ 51706 h 4275461"/>
                <a:gd name="connsiteX123" fmla="*/ 3296219 w 3619883"/>
                <a:gd name="connsiteY123" fmla="*/ 59147 h 4275461"/>
                <a:gd name="connsiteX124" fmla="*/ 3319094 w 3619883"/>
                <a:gd name="connsiteY124" fmla="*/ 42500 h 4275461"/>
                <a:gd name="connsiteX125" fmla="*/ 3420511 w 3619883"/>
                <a:gd name="connsiteY125" fmla="*/ 0 h 4275461"/>
                <a:gd name="connsiteX126" fmla="*/ 3453305 w 3619883"/>
                <a:gd name="connsiteY126" fmla="*/ 7440 h 4275461"/>
                <a:gd name="connsiteX127" fmla="*/ 3496571 w 3619883"/>
                <a:gd name="connsiteY127" fmla="*/ 27182 h 4275461"/>
                <a:gd name="connsiteX128" fmla="*/ 3602117 w 3619883"/>
                <a:gd name="connsiteY128" fmla="*/ 132521 h 4275461"/>
                <a:gd name="connsiteX129" fmla="*/ 3619883 w 3619883"/>
                <a:gd name="connsiteY129" fmla="*/ 140049 h 4275461"/>
                <a:gd name="connsiteX130" fmla="*/ 3619883 w 3619883"/>
                <a:gd name="connsiteY13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48983 w 3619883"/>
                <a:gd name="connsiteY6" fmla="*/ 4128157 h 4275461"/>
                <a:gd name="connsiteX7" fmla="*/ 2690646 w 3619883"/>
                <a:gd name="connsiteY7" fmla="*/ 4128157 h 4275461"/>
                <a:gd name="connsiteX8" fmla="*/ 2690646 w 3619883"/>
                <a:gd name="connsiteY8" fmla="*/ 4275461 h 4275461"/>
                <a:gd name="connsiteX9" fmla="*/ 2511710 w 3619883"/>
                <a:gd name="connsiteY9" fmla="*/ 4275461 h 4275461"/>
                <a:gd name="connsiteX10" fmla="*/ 2454288 w 3619883"/>
                <a:gd name="connsiteY10" fmla="*/ 4128157 h 4275461"/>
                <a:gd name="connsiteX11" fmla="*/ 2515810 w 3619883"/>
                <a:gd name="connsiteY11" fmla="*/ 4128157 h 4275461"/>
                <a:gd name="connsiteX12" fmla="*/ 2515810 w 3619883"/>
                <a:gd name="connsiteY12" fmla="*/ 3951392 h 4275461"/>
                <a:gd name="connsiteX13" fmla="*/ 2338025 w 3619883"/>
                <a:gd name="connsiteY13" fmla="*/ 3951392 h 4275461"/>
                <a:gd name="connsiteX14" fmla="*/ 2338025 w 3619883"/>
                <a:gd name="connsiteY14" fmla="*/ 4128157 h 4275461"/>
                <a:gd name="connsiteX15" fmla="*/ 2395120 w 3619883"/>
                <a:gd name="connsiteY15" fmla="*/ 4128157 h 4275461"/>
                <a:gd name="connsiteX16" fmla="*/ 2337697 w 3619883"/>
                <a:gd name="connsiteY16" fmla="*/ 4275461 h 4275461"/>
                <a:gd name="connsiteX17" fmla="*/ 2150155 w 3619883"/>
                <a:gd name="connsiteY17" fmla="*/ 4275461 h 4275461"/>
                <a:gd name="connsiteX18" fmla="*/ 2150155 w 3619883"/>
                <a:gd name="connsiteY18" fmla="*/ 4128157 h 4275461"/>
                <a:gd name="connsiteX19" fmla="*/ 2204852 w 3619883"/>
                <a:gd name="connsiteY19" fmla="*/ 4128157 h 4275461"/>
                <a:gd name="connsiteX20" fmla="*/ 2204852 w 3619883"/>
                <a:gd name="connsiteY20" fmla="*/ 3951392 h 4275461"/>
                <a:gd name="connsiteX21" fmla="*/ 2027068 w 3619883"/>
                <a:gd name="connsiteY21" fmla="*/ 3951392 h 4275461"/>
                <a:gd name="connsiteX22" fmla="*/ 2027068 w 3619883"/>
                <a:gd name="connsiteY22" fmla="*/ 4128157 h 4275461"/>
                <a:gd name="connsiteX23" fmla="*/ 2079759 w 3619883"/>
                <a:gd name="connsiteY23" fmla="*/ 4128157 h 4275461"/>
                <a:gd name="connsiteX24" fmla="*/ 2079759 w 3619883"/>
                <a:gd name="connsiteY24" fmla="*/ 4275461 h 4275461"/>
                <a:gd name="connsiteX25" fmla="*/ 1824703 w 3619883"/>
                <a:gd name="connsiteY25" fmla="*/ 4275461 h 4275461"/>
                <a:gd name="connsiteX26" fmla="*/ 1834468 w 3619883"/>
                <a:gd name="connsiteY26" fmla="*/ 4128157 h 4275461"/>
                <a:gd name="connsiteX27" fmla="*/ 1893894 w 3619883"/>
                <a:gd name="connsiteY27" fmla="*/ 4128157 h 4275461"/>
                <a:gd name="connsiteX28" fmla="*/ 1893894 w 3619883"/>
                <a:gd name="connsiteY28" fmla="*/ 3951392 h 4275461"/>
                <a:gd name="connsiteX29" fmla="*/ 1716110 w 3619883"/>
                <a:gd name="connsiteY29" fmla="*/ 3951392 h 4275461"/>
                <a:gd name="connsiteX30" fmla="*/ 1716110 w 3619883"/>
                <a:gd name="connsiteY30" fmla="*/ 4006431 h 4275461"/>
                <a:gd name="connsiteX31" fmla="*/ 1703447 w 3619883"/>
                <a:gd name="connsiteY31" fmla="*/ 4007960 h 4275461"/>
                <a:gd name="connsiteX32" fmla="*/ 1716110 w 3619883"/>
                <a:gd name="connsiteY32" fmla="*/ 4044284 h 4275461"/>
                <a:gd name="connsiteX33" fmla="*/ 1716110 w 3619883"/>
                <a:gd name="connsiteY33" fmla="*/ 4128157 h 4275461"/>
                <a:gd name="connsiteX34" fmla="*/ 1745346 w 3619883"/>
                <a:gd name="connsiteY34" fmla="*/ 4128157 h 4275461"/>
                <a:gd name="connsiteX35" fmla="*/ 1796694 w 3619883"/>
                <a:gd name="connsiteY35" fmla="*/ 4275461 h 4275461"/>
                <a:gd name="connsiteX36" fmla="*/ 1558844 w 3619883"/>
                <a:gd name="connsiteY36" fmla="*/ 4275461 h 4275461"/>
                <a:gd name="connsiteX37" fmla="*/ 1517252 w 3619883"/>
                <a:gd name="connsiteY37" fmla="*/ 4128157 h 4275461"/>
                <a:gd name="connsiteX38" fmla="*/ 1582936 w 3619883"/>
                <a:gd name="connsiteY38" fmla="*/ 4128157 h 4275461"/>
                <a:gd name="connsiteX39" fmla="*/ 1582936 w 3619883"/>
                <a:gd name="connsiteY39" fmla="*/ 3951392 h 4275461"/>
                <a:gd name="connsiteX40" fmla="*/ 1405151 w 3619883"/>
                <a:gd name="connsiteY40" fmla="*/ 3951392 h 4275461"/>
                <a:gd name="connsiteX41" fmla="*/ 1405151 w 3619883"/>
                <a:gd name="connsiteY41" fmla="*/ 4128157 h 4275461"/>
                <a:gd name="connsiteX42" fmla="*/ 1468988 w 3619883"/>
                <a:gd name="connsiteY42" fmla="*/ 4128157 h 4275461"/>
                <a:gd name="connsiteX43" fmla="*/ 1427396 w 3619883"/>
                <a:gd name="connsiteY43" fmla="*/ 4275461 h 4275461"/>
                <a:gd name="connsiteX44" fmla="*/ 1210751 w 3619883"/>
                <a:gd name="connsiteY44" fmla="*/ 4275461 h 4275461"/>
                <a:gd name="connsiteX45" fmla="*/ 1210751 w 3619883"/>
                <a:gd name="connsiteY45" fmla="*/ 4128157 h 4275461"/>
                <a:gd name="connsiteX46" fmla="*/ 1271978 w 3619883"/>
                <a:gd name="connsiteY46" fmla="*/ 4128157 h 4275461"/>
                <a:gd name="connsiteX47" fmla="*/ 1271978 w 3619883"/>
                <a:gd name="connsiteY47" fmla="*/ 3951392 h 4275461"/>
                <a:gd name="connsiteX48" fmla="*/ 1094193 w 3619883"/>
                <a:gd name="connsiteY48" fmla="*/ 3951392 h 4275461"/>
                <a:gd name="connsiteX49" fmla="*/ 1094193 w 3619883"/>
                <a:gd name="connsiteY49" fmla="*/ 4128157 h 4275461"/>
                <a:gd name="connsiteX50" fmla="*/ 1140354 w 3619883"/>
                <a:gd name="connsiteY50" fmla="*/ 4128157 h 4275461"/>
                <a:gd name="connsiteX51" fmla="*/ 1140354 w 3619883"/>
                <a:gd name="connsiteY51" fmla="*/ 4275461 h 4275461"/>
                <a:gd name="connsiteX52" fmla="*/ 953807 w 3619883"/>
                <a:gd name="connsiteY52" fmla="*/ 4275461 h 4275461"/>
                <a:gd name="connsiteX53" fmla="*/ 912215 w 3619883"/>
                <a:gd name="connsiteY53" fmla="*/ 4128157 h 4275461"/>
                <a:gd name="connsiteX54" fmla="*/ 961020 w 3619883"/>
                <a:gd name="connsiteY54" fmla="*/ 4128157 h 4275461"/>
                <a:gd name="connsiteX55" fmla="*/ 961020 w 3619883"/>
                <a:gd name="connsiteY55" fmla="*/ 3951392 h 4275461"/>
                <a:gd name="connsiteX56" fmla="*/ 783235 w 3619883"/>
                <a:gd name="connsiteY56" fmla="*/ 3951392 h 4275461"/>
                <a:gd name="connsiteX57" fmla="*/ 783235 w 3619883"/>
                <a:gd name="connsiteY57" fmla="*/ 4128157 h 4275461"/>
                <a:gd name="connsiteX58" fmla="*/ 871024 w 3619883"/>
                <a:gd name="connsiteY58" fmla="*/ 4128157 h 4275461"/>
                <a:gd name="connsiteX59" fmla="*/ 829432 w 3619883"/>
                <a:gd name="connsiteY59" fmla="*/ 4275461 h 4275461"/>
                <a:gd name="connsiteX60" fmla="*/ 611484 w 3619883"/>
                <a:gd name="connsiteY60" fmla="*/ 4275461 h 4275461"/>
                <a:gd name="connsiteX61" fmla="*/ 621247 w 3619883"/>
                <a:gd name="connsiteY61" fmla="*/ 4128157 h 4275461"/>
                <a:gd name="connsiteX62" fmla="*/ 650062 w 3619883"/>
                <a:gd name="connsiteY62" fmla="*/ 4128157 h 4275461"/>
                <a:gd name="connsiteX63" fmla="*/ 650062 w 3619883"/>
                <a:gd name="connsiteY63" fmla="*/ 3951392 h 4275461"/>
                <a:gd name="connsiteX64" fmla="*/ 472277 w 3619883"/>
                <a:gd name="connsiteY64" fmla="*/ 3951392 h 4275461"/>
                <a:gd name="connsiteX65" fmla="*/ 472277 w 3619883"/>
                <a:gd name="connsiteY65" fmla="*/ 4128157 h 4275461"/>
                <a:gd name="connsiteX66" fmla="*/ 522650 w 3619883"/>
                <a:gd name="connsiteY66" fmla="*/ 4128157 h 4275461"/>
                <a:gd name="connsiteX67" fmla="*/ 573998 w 3619883"/>
                <a:gd name="connsiteY67" fmla="*/ 4275461 h 4275461"/>
                <a:gd name="connsiteX68" fmla="*/ 336164 w 3619883"/>
                <a:gd name="connsiteY68" fmla="*/ 4275461 h 4275461"/>
                <a:gd name="connsiteX69" fmla="*/ 294572 w 3619883"/>
                <a:gd name="connsiteY69" fmla="*/ 4128157 h 4275461"/>
                <a:gd name="connsiteX70" fmla="*/ 339106 w 3619883"/>
                <a:gd name="connsiteY70" fmla="*/ 4128157 h 4275461"/>
                <a:gd name="connsiteX71" fmla="*/ 339106 w 3619883"/>
                <a:gd name="connsiteY71" fmla="*/ 3951392 h 4275461"/>
                <a:gd name="connsiteX72" fmla="*/ 161321 w 3619883"/>
                <a:gd name="connsiteY72" fmla="*/ 3951392 h 4275461"/>
                <a:gd name="connsiteX73" fmla="*/ 161321 w 3619883"/>
                <a:gd name="connsiteY73" fmla="*/ 4128157 h 4275461"/>
                <a:gd name="connsiteX74" fmla="*/ 230914 w 3619883"/>
                <a:gd name="connsiteY74" fmla="*/ 4128157 h 4275461"/>
                <a:gd name="connsiteX75" fmla="*/ 189322 w 3619883"/>
                <a:gd name="connsiteY75" fmla="*/ 4275461 h 4275461"/>
                <a:gd name="connsiteX76" fmla="*/ 0 w 3619883"/>
                <a:gd name="connsiteY76" fmla="*/ 4275461 h 4275461"/>
                <a:gd name="connsiteX77" fmla="*/ 0 w 3619883"/>
                <a:gd name="connsiteY77" fmla="*/ 42229 h 4275461"/>
                <a:gd name="connsiteX78" fmla="*/ 42464 w 3619883"/>
                <a:gd name="connsiteY78" fmla="*/ 40518 h 4275461"/>
                <a:gd name="connsiteX79" fmla="*/ 137733 w 3619883"/>
                <a:gd name="connsiteY79" fmla="*/ 35355 h 4275461"/>
                <a:gd name="connsiteX80" fmla="*/ 270565 w 3619883"/>
                <a:gd name="connsiteY80" fmla="*/ 29759 h 4275461"/>
                <a:gd name="connsiteX81" fmla="*/ 479734 w 3619883"/>
                <a:gd name="connsiteY81" fmla="*/ 45455 h 4275461"/>
                <a:gd name="connsiteX82" fmla="*/ 524103 w 3619883"/>
                <a:gd name="connsiteY82" fmla="*/ 41625 h 4275461"/>
                <a:gd name="connsiteX83" fmla="*/ 624416 w 3619883"/>
                <a:gd name="connsiteY83" fmla="*/ 22696 h 4275461"/>
                <a:gd name="connsiteX84" fmla="*/ 657762 w 3619883"/>
                <a:gd name="connsiteY84" fmla="*/ 18351 h 4275461"/>
                <a:gd name="connsiteX85" fmla="*/ 690557 w 3619883"/>
                <a:gd name="connsiteY85" fmla="*/ 25792 h 4275461"/>
                <a:gd name="connsiteX86" fmla="*/ 745123 w 3619883"/>
                <a:gd name="connsiteY86" fmla="*/ 40157 h 4275461"/>
                <a:gd name="connsiteX87" fmla="*/ 789493 w 3619883"/>
                <a:gd name="connsiteY87" fmla="*/ 36327 h 4275461"/>
                <a:gd name="connsiteX88" fmla="*/ 854255 w 3619883"/>
                <a:gd name="connsiteY88" fmla="*/ 68887 h 4275461"/>
                <a:gd name="connsiteX89" fmla="*/ 897520 w 3619883"/>
                <a:gd name="connsiteY89" fmla="*/ 88629 h 4275461"/>
                <a:gd name="connsiteX90" fmla="*/ 940510 w 3619883"/>
                <a:gd name="connsiteY90" fmla="*/ 114265 h 4275461"/>
                <a:gd name="connsiteX91" fmla="*/ 1082712 w 3619883"/>
                <a:gd name="connsiteY91" fmla="*/ 144543 h 4275461"/>
                <a:gd name="connsiteX92" fmla="*/ 1205348 w 3619883"/>
                <a:gd name="connsiteY92" fmla="*/ 120753 h 4275461"/>
                <a:gd name="connsiteX93" fmla="*/ 1271764 w 3619883"/>
                <a:gd name="connsiteY93" fmla="*/ 117956 h 4275461"/>
                <a:gd name="connsiteX94" fmla="*/ 1315583 w 3619883"/>
                <a:gd name="connsiteY94" fmla="*/ 125912 h 4275461"/>
                <a:gd name="connsiteX95" fmla="*/ 1359125 w 3619883"/>
                <a:gd name="connsiteY95" fmla="*/ 139761 h 4275461"/>
                <a:gd name="connsiteX96" fmla="*/ 1391919 w 3619883"/>
                <a:gd name="connsiteY96" fmla="*/ 147202 h 4275461"/>
                <a:gd name="connsiteX97" fmla="*/ 1436563 w 3619883"/>
                <a:gd name="connsiteY97" fmla="*/ 137480 h 4275461"/>
                <a:gd name="connsiteX98" fmla="*/ 1471566 w 3619883"/>
                <a:gd name="connsiteY98" fmla="*/ 97777 h 4275461"/>
                <a:gd name="connsiteX99" fmla="*/ 1505739 w 3619883"/>
                <a:gd name="connsiteY99" fmla="*/ 75753 h 4275461"/>
                <a:gd name="connsiteX100" fmla="*/ 1590891 w 3619883"/>
                <a:gd name="connsiteY100" fmla="*/ 144702 h 4275461"/>
                <a:gd name="connsiteX101" fmla="*/ 1625616 w 3619883"/>
                <a:gd name="connsiteY101" fmla="*/ 110893 h 4275461"/>
                <a:gd name="connsiteX102" fmla="*/ 1658964 w 3619883"/>
                <a:gd name="connsiteY102" fmla="*/ 106547 h 4275461"/>
                <a:gd name="connsiteX103" fmla="*/ 1746598 w 3619883"/>
                <a:gd name="connsiteY103" fmla="*/ 122460 h 4275461"/>
                <a:gd name="connsiteX104" fmla="*/ 1811913 w 3619883"/>
                <a:gd name="connsiteY104" fmla="*/ 143234 h 4275461"/>
                <a:gd name="connsiteX105" fmla="*/ 1856557 w 3619883"/>
                <a:gd name="connsiteY105" fmla="*/ 133511 h 4275461"/>
                <a:gd name="connsiteX106" fmla="*/ 2066003 w 3619883"/>
                <a:gd name="connsiteY106" fmla="*/ 143313 h 4275461"/>
                <a:gd name="connsiteX107" fmla="*/ 2177615 w 3619883"/>
                <a:gd name="connsiteY107" fmla="*/ 119007 h 4275461"/>
                <a:gd name="connsiteX108" fmla="*/ 2255883 w 3619883"/>
                <a:gd name="connsiteY108" fmla="*/ 99047 h 4275461"/>
                <a:gd name="connsiteX109" fmla="*/ 2344622 w 3619883"/>
                <a:gd name="connsiteY109" fmla="*/ 91388 h 4275461"/>
                <a:gd name="connsiteX110" fmla="*/ 2455682 w 3619883"/>
                <a:gd name="connsiteY110" fmla="*/ 78869 h 4275461"/>
                <a:gd name="connsiteX111" fmla="*/ 2632609 w 3619883"/>
                <a:gd name="connsiteY111" fmla="*/ 75338 h 4275461"/>
                <a:gd name="connsiteX112" fmla="*/ 2742291 w 3619883"/>
                <a:gd name="connsiteY112" fmla="*/ 92282 h 4275461"/>
                <a:gd name="connsiteX113" fmla="*/ 2851974 w 3619883"/>
                <a:gd name="connsiteY113" fmla="*/ 109227 h 4275461"/>
                <a:gd name="connsiteX114" fmla="*/ 2907643 w 3619883"/>
                <a:gd name="connsiteY114" fmla="*/ 100020 h 4275461"/>
                <a:gd name="connsiteX115" fmla="*/ 2944022 w 3619883"/>
                <a:gd name="connsiteY115" fmla="*/ 30853 h 4275461"/>
                <a:gd name="connsiteX116" fmla="*/ 3022289 w 3619883"/>
                <a:gd name="connsiteY116" fmla="*/ 10893 h 4275461"/>
                <a:gd name="connsiteX117" fmla="*/ 3054807 w 3619883"/>
                <a:gd name="connsiteY117" fmla="*/ 24226 h 4275461"/>
                <a:gd name="connsiteX118" fmla="*/ 3141892 w 3619883"/>
                <a:gd name="connsiteY118" fmla="*/ 51925 h 4275461"/>
                <a:gd name="connsiteX119" fmla="*/ 3185711 w 3619883"/>
                <a:gd name="connsiteY119" fmla="*/ 59881 h 4275461"/>
                <a:gd name="connsiteX120" fmla="*/ 3219056 w 3619883"/>
                <a:gd name="connsiteY120" fmla="*/ 55536 h 4275461"/>
                <a:gd name="connsiteX121" fmla="*/ 3263425 w 3619883"/>
                <a:gd name="connsiteY121" fmla="*/ 51706 h 4275461"/>
                <a:gd name="connsiteX122" fmla="*/ 3296219 w 3619883"/>
                <a:gd name="connsiteY122" fmla="*/ 59147 h 4275461"/>
                <a:gd name="connsiteX123" fmla="*/ 3319094 w 3619883"/>
                <a:gd name="connsiteY123" fmla="*/ 42500 h 4275461"/>
                <a:gd name="connsiteX124" fmla="*/ 3420511 w 3619883"/>
                <a:gd name="connsiteY124" fmla="*/ 0 h 4275461"/>
                <a:gd name="connsiteX125" fmla="*/ 3453305 w 3619883"/>
                <a:gd name="connsiteY125" fmla="*/ 7440 h 4275461"/>
                <a:gd name="connsiteX126" fmla="*/ 3496571 w 3619883"/>
                <a:gd name="connsiteY126" fmla="*/ 27182 h 4275461"/>
                <a:gd name="connsiteX127" fmla="*/ 3602117 w 3619883"/>
                <a:gd name="connsiteY127" fmla="*/ 132521 h 4275461"/>
                <a:gd name="connsiteX128" fmla="*/ 3619883 w 3619883"/>
                <a:gd name="connsiteY128" fmla="*/ 140049 h 4275461"/>
                <a:gd name="connsiteX129" fmla="*/ 3619883 w 3619883"/>
                <a:gd name="connsiteY12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128157 h 4275461"/>
                <a:gd name="connsiteX7" fmla="*/ 2690646 w 3619883"/>
                <a:gd name="connsiteY7" fmla="*/ 4275461 h 4275461"/>
                <a:gd name="connsiteX8" fmla="*/ 2511710 w 3619883"/>
                <a:gd name="connsiteY8" fmla="*/ 4275461 h 4275461"/>
                <a:gd name="connsiteX9" fmla="*/ 2454288 w 3619883"/>
                <a:gd name="connsiteY9" fmla="*/ 4128157 h 4275461"/>
                <a:gd name="connsiteX10" fmla="*/ 2515810 w 3619883"/>
                <a:gd name="connsiteY10" fmla="*/ 4128157 h 4275461"/>
                <a:gd name="connsiteX11" fmla="*/ 2515810 w 3619883"/>
                <a:gd name="connsiteY11" fmla="*/ 3951392 h 4275461"/>
                <a:gd name="connsiteX12" fmla="*/ 2338025 w 3619883"/>
                <a:gd name="connsiteY12" fmla="*/ 3951392 h 4275461"/>
                <a:gd name="connsiteX13" fmla="*/ 2338025 w 3619883"/>
                <a:gd name="connsiteY13" fmla="*/ 4128157 h 4275461"/>
                <a:gd name="connsiteX14" fmla="*/ 2395120 w 3619883"/>
                <a:gd name="connsiteY14" fmla="*/ 4128157 h 4275461"/>
                <a:gd name="connsiteX15" fmla="*/ 2337697 w 3619883"/>
                <a:gd name="connsiteY15" fmla="*/ 4275461 h 4275461"/>
                <a:gd name="connsiteX16" fmla="*/ 2150155 w 3619883"/>
                <a:gd name="connsiteY16" fmla="*/ 4275461 h 4275461"/>
                <a:gd name="connsiteX17" fmla="*/ 2150155 w 3619883"/>
                <a:gd name="connsiteY17" fmla="*/ 4128157 h 4275461"/>
                <a:gd name="connsiteX18" fmla="*/ 2204852 w 3619883"/>
                <a:gd name="connsiteY18" fmla="*/ 4128157 h 4275461"/>
                <a:gd name="connsiteX19" fmla="*/ 2204852 w 3619883"/>
                <a:gd name="connsiteY19" fmla="*/ 3951392 h 4275461"/>
                <a:gd name="connsiteX20" fmla="*/ 2027068 w 3619883"/>
                <a:gd name="connsiteY20" fmla="*/ 3951392 h 4275461"/>
                <a:gd name="connsiteX21" fmla="*/ 2027068 w 3619883"/>
                <a:gd name="connsiteY21" fmla="*/ 4128157 h 4275461"/>
                <a:gd name="connsiteX22" fmla="*/ 2079759 w 3619883"/>
                <a:gd name="connsiteY22" fmla="*/ 4128157 h 4275461"/>
                <a:gd name="connsiteX23" fmla="*/ 2079759 w 3619883"/>
                <a:gd name="connsiteY23" fmla="*/ 4275461 h 4275461"/>
                <a:gd name="connsiteX24" fmla="*/ 1824703 w 3619883"/>
                <a:gd name="connsiteY24" fmla="*/ 4275461 h 4275461"/>
                <a:gd name="connsiteX25" fmla="*/ 1834468 w 3619883"/>
                <a:gd name="connsiteY25" fmla="*/ 4128157 h 4275461"/>
                <a:gd name="connsiteX26" fmla="*/ 1893894 w 3619883"/>
                <a:gd name="connsiteY26" fmla="*/ 4128157 h 4275461"/>
                <a:gd name="connsiteX27" fmla="*/ 1893894 w 3619883"/>
                <a:gd name="connsiteY27" fmla="*/ 3951392 h 4275461"/>
                <a:gd name="connsiteX28" fmla="*/ 1716110 w 3619883"/>
                <a:gd name="connsiteY28" fmla="*/ 3951392 h 4275461"/>
                <a:gd name="connsiteX29" fmla="*/ 1716110 w 3619883"/>
                <a:gd name="connsiteY29" fmla="*/ 4006431 h 4275461"/>
                <a:gd name="connsiteX30" fmla="*/ 1703447 w 3619883"/>
                <a:gd name="connsiteY30" fmla="*/ 4007960 h 4275461"/>
                <a:gd name="connsiteX31" fmla="*/ 1716110 w 3619883"/>
                <a:gd name="connsiteY31" fmla="*/ 4044284 h 4275461"/>
                <a:gd name="connsiteX32" fmla="*/ 1716110 w 3619883"/>
                <a:gd name="connsiteY32" fmla="*/ 4128157 h 4275461"/>
                <a:gd name="connsiteX33" fmla="*/ 1745346 w 3619883"/>
                <a:gd name="connsiteY33" fmla="*/ 4128157 h 4275461"/>
                <a:gd name="connsiteX34" fmla="*/ 1796694 w 3619883"/>
                <a:gd name="connsiteY34" fmla="*/ 4275461 h 4275461"/>
                <a:gd name="connsiteX35" fmla="*/ 1558844 w 3619883"/>
                <a:gd name="connsiteY35" fmla="*/ 4275461 h 4275461"/>
                <a:gd name="connsiteX36" fmla="*/ 1517252 w 3619883"/>
                <a:gd name="connsiteY36" fmla="*/ 4128157 h 4275461"/>
                <a:gd name="connsiteX37" fmla="*/ 1582936 w 3619883"/>
                <a:gd name="connsiteY37" fmla="*/ 4128157 h 4275461"/>
                <a:gd name="connsiteX38" fmla="*/ 1582936 w 3619883"/>
                <a:gd name="connsiteY38" fmla="*/ 3951392 h 4275461"/>
                <a:gd name="connsiteX39" fmla="*/ 1405151 w 3619883"/>
                <a:gd name="connsiteY39" fmla="*/ 3951392 h 4275461"/>
                <a:gd name="connsiteX40" fmla="*/ 1405151 w 3619883"/>
                <a:gd name="connsiteY40" fmla="*/ 4128157 h 4275461"/>
                <a:gd name="connsiteX41" fmla="*/ 1468988 w 3619883"/>
                <a:gd name="connsiteY41" fmla="*/ 4128157 h 4275461"/>
                <a:gd name="connsiteX42" fmla="*/ 1427396 w 3619883"/>
                <a:gd name="connsiteY42" fmla="*/ 4275461 h 4275461"/>
                <a:gd name="connsiteX43" fmla="*/ 1210751 w 3619883"/>
                <a:gd name="connsiteY43" fmla="*/ 4275461 h 4275461"/>
                <a:gd name="connsiteX44" fmla="*/ 1210751 w 3619883"/>
                <a:gd name="connsiteY44" fmla="*/ 4128157 h 4275461"/>
                <a:gd name="connsiteX45" fmla="*/ 1271978 w 3619883"/>
                <a:gd name="connsiteY45" fmla="*/ 4128157 h 4275461"/>
                <a:gd name="connsiteX46" fmla="*/ 1271978 w 3619883"/>
                <a:gd name="connsiteY46" fmla="*/ 3951392 h 4275461"/>
                <a:gd name="connsiteX47" fmla="*/ 1094193 w 3619883"/>
                <a:gd name="connsiteY47" fmla="*/ 3951392 h 4275461"/>
                <a:gd name="connsiteX48" fmla="*/ 1094193 w 3619883"/>
                <a:gd name="connsiteY48" fmla="*/ 4128157 h 4275461"/>
                <a:gd name="connsiteX49" fmla="*/ 1140354 w 3619883"/>
                <a:gd name="connsiteY49" fmla="*/ 4128157 h 4275461"/>
                <a:gd name="connsiteX50" fmla="*/ 1140354 w 3619883"/>
                <a:gd name="connsiteY50" fmla="*/ 4275461 h 4275461"/>
                <a:gd name="connsiteX51" fmla="*/ 953807 w 3619883"/>
                <a:gd name="connsiteY51" fmla="*/ 4275461 h 4275461"/>
                <a:gd name="connsiteX52" fmla="*/ 912215 w 3619883"/>
                <a:gd name="connsiteY52" fmla="*/ 4128157 h 4275461"/>
                <a:gd name="connsiteX53" fmla="*/ 961020 w 3619883"/>
                <a:gd name="connsiteY53" fmla="*/ 4128157 h 4275461"/>
                <a:gd name="connsiteX54" fmla="*/ 961020 w 3619883"/>
                <a:gd name="connsiteY54" fmla="*/ 3951392 h 4275461"/>
                <a:gd name="connsiteX55" fmla="*/ 783235 w 3619883"/>
                <a:gd name="connsiteY55" fmla="*/ 3951392 h 4275461"/>
                <a:gd name="connsiteX56" fmla="*/ 783235 w 3619883"/>
                <a:gd name="connsiteY56" fmla="*/ 4128157 h 4275461"/>
                <a:gd name="connsiteX57" fmla="*/ 871024 w 3619883"/>
                <a:gd name="connsiteY57" fmla="*/ 4128157 h 4275461"/>
                <a:gd name="connsiteX58" fmla="*/ 829432 w 3619883"/>
                <a:gd name="connsiteY58" fmla="*/ 4275461 h 4275461"/>
                <a:gd name="connsiteX59" fmla="*/ 611484 w 3619883"/>
                <a:gd name="connsiteY59" fmla="*/ 4275461 h 4275461"/>
                <a:gd name="connsiteX60" fmla="*/ 621247 w 3619883"/>
                <a:gd name="connsiteY60" fmla="*/ 4128157 h 4275461"/>
                <a:gd name="connsiteX61" fmla="*/ 650062 w 3619883"/>
                <a:gd name="connsiteY61" fmla="*/ 4128157 h 4275461"/>
                <a:gd name="connsiteX62" fmla="*/ 650062 w 3619883"/>
                <a:gd name="connsiteY62" fmla="*/ 3951392 h 4275461"/>
                <a:gd name="connsiteX63" fmla="*/ 472277 w 3619883"/>
                <a:gd name="connsiteY63" fmla="*/ 3951392 h 4275461"/>
                <a:gd name="connsiteX64" fmla="*/ 472277 w 3619883"/>
                <a:gd name="connsiteY64" fmla="*/ 4128157 h 4275461"/>
                <a:gd name="connsiteX65" fmla="*/ 522650 w 3619883"/>
                <a:gd name="connsiteY65" fmla="*/ 4128157 h 4275461"/>
                <a:gd name="connsiteX66" fmla="*/ 573998 w 3619883"/>
                <a:gd name="connsiteY66" fmla="*/ 4275461 h 4275461"/>
                <a:gd name="connsiteX67" fmla="*/ 336164 w 3619883"/>
                <a:gd name="connsiteY67" fmla="*/ 4275461 h 4275461"/>
                <a:gd name="connsiteX68" fmla="*/ 294572 w 3619883"/>
                <a:gd name="connsiteY68" fmla="*/ 4128157 h 4275461"/>
                <a:gd name="connsiteX69" fmla="*/ 339106 w 3619883"/>
                <a:gd name="connsiteY69" fmla="*/ 4128157 h 4275461"/>
                <a:gd name="connsiteX70" fmla="*/ 339106 w 3619883"/>
                <a:gd name="connsiteY70" fmla="*/ 3951392 h 4275461"/>
                <a:gd name="connsiteX71" fmla="*/ 161321 w 3619883"/>
                <a:gd name="connsiteY71" fmla="*/ 3951392 h 4275461"/>
                <a:gd name="connsiteX72" fmla="*/ 161321 w 3619883"/>
                <a:gd name="connsiteY72" fmla="*/ 4128157 h 4275461"/>
                <a:gd name="connsiteX73" fmla="*/ 230914 w 3619883"/>
                <a:gd name="connsiteY73" fmla="*/ 4128157 h 4275461"/>
                <a:gd name="connsiteX74" fmla="*/ 189322 w 3619883"/>
                <a:gd name="connsiteY74" fmla="*/ 4275461 h 4275461"/>
                <a:gd name="connsiteX75" fmla="*/ 0 w 3619883"/>
                <a:gd name="connsiteY75" fmla="*/ 4275461 h 4275461"/>
                <a:gd name="connsiteX76" fmla="*/ 0 w 3619883"/>
                <a:gd name="connsiteY76" fmla="*/ 42229 h 4275461"/>
                <a:gd name="connsiteX77" fmla="*/ 42464 w 3619883"/>
                <a:gd name="connsiteY77" fmla="*/ 40518 h 4275461"/>
                <a:gd name="connsiteX78" fmla="*/ 137733 w 3619883"/>
                <a:gd name="connsiteY78" fmla="*/ 35355 h 4275461"/>
                <a:gd name="connsiteX79" fmla="*/ 270565 w 3619883"/>
                <a:gd name="connsiteY79" fmla="*/ 29759 h 4275461"/>
                <a:gd name="connsiteX80" fmla="*/ 479734 w 3619883"/>
                <a:gd name="connsiteY80" fmla="*/ 45455 h 4275461"/>
                <a:gd name="connsiteX81" fmla="*/ 524103 w 3619883"/>
                <a:gd name="connsiteY81" fmla="*/ 41625 h 4275461"/>
                <a:gd name="connsiteX82" fmla="*/ 624416 w 3619883"/>
                <a:gd name="connsiteY82" fmla="*/ 22696 h 4275461"/>
                <a:gd name="connsiteX83" fmla="*/ 657762 w 3619883"/>
                <a:gd name="connsiteY83" fmla="*/ 18351 h 4275461"/>
                <a:gd name="connsiteX84" fmla="*/ 690557 w 3619883"/>
                <a:gd name="connsiteY84" fmla="*/ 25792 h 4275461"/>
                <a:gd name="connsiteX85" fmla="*/ 745123 w 3619883"/>
                <a:gd name="connsiteY85" fmla="*/ 40157 h 4275461"/>
                <a:gd name="connsiteX86" fmla="*/ 789493 w 3619883"/>
                <a:gd name="connsiteY86" fmla="*/ 36327 h 4275461"/>
                <a:gd name="connsiteX87" fmla="*/ 854255 w 3619883"/>
                <a:gd name="connsiteY87" fmla="*/ 68887 h 4275461"/>
                <a:gd name="connsiteX88" fmla="*/ 897520 w 3619883"/>
                <a:gd name="connsiteY88" fmla="*/ 88629 h 4275461"/>
                <a:gd name="connsiteX89" fmla="*/ 940510 w 3619883"/>
                <a:gd name="connsiteY89" fmla="*/ 114265 h 4275461"/>
                <a:gd name="connsiteX90" fmla="*/ 1082712 w 3619883"/>
                <a:gd name="connsiteY90" fmla="*/ 144543 h 4275461"/>
                <a:gd name="connsiteX91" fmla="*/ 1205348 w 3619883"/>
                <a:gd name="connsiteY91" fmla="*/ 120753 h 4275461"/>
                <a:gd name="connsiteX92" fmla="*/ 1271764 w 3619883"/>
                <a:gd name="connsiteY92" fmla="*/ 117956 h 4275461"/>
                <a:gd name="connsiteX93" fmla="*/ 1315583 w 3619883"/>
                <a:gd name="connsiteY93" fmla="*/ 125912 h 4275461"/>
                <a:gd name="connsiteX94" fmla="*/ 1359125 w 3619883"/>
                <a:gd name="connsiteY94" fmla="*/ 139761 h 4275461"/>
                <a:gd name="connsiteX95" fmla="*/ 1391919 w 3619883"/>
                <a:gd name="connsiteY95" fmla="*/ 147202 h 4275461"/>
                <a:gd name="connsiteX96" fmla="*/ 1436563 w 3619883"/>
                <a:gd name="connsiteY96" fmla="*/ 137480 h 4275461"/>
                <a:gd name="connsiteX97" fmla="*/ 1471566 w 3619883"/>
                <a:gd name="connsiteY97" fmla="*/ 97777 h 4275461"/>
                <a:gd name="connsiteX98" fmla="*/ 1505739 w 3619883"/>
                <a:gd name="connsiteY98" fmla="*/ 75753 h 4275461"/>
                <a:gd name="connsiteX99" fmla="*/ 1590891 w 3619883"/>
                <a:gd name="connsiteY99" fmla="*/ 144702 h 4275461"/>
                <a:gd name="connsiteX100" fmla="*/ 1625616 w 3619883"/>
                <a:gd name="connsiteY100" fmla="*/ 110893 h 4275461"/>
                <a:gd name="connsiteX101" fmla="*/ 1658964 w 3619883"/>
                <a:gd name="connsiteY101" fmla="*/ 106547 h 4275461"/>
                <a:gd name="connsiteX102" fmla="*/ 1746598 w 3619883"/>
                <a:gd name="connsiteY102" fmla="*/ 122460 h 4275461"/>
                <a:gd name="connsiteX103" fmla="*/ 1811913 w 3619883"/>
                <a:gd name="connsiteY103" fmla="*/ 143234 h 4275461"/>
                <a:gd name="connsiteX104" fmla="*/ 1856557 w 3619883"/>
                <a:gd name="connsiteY104" fmla="*/ 133511 h 4275461"/>
                <a:gd name="connsiteX105" fmla="*/ 2066003 w 3619883"/>
                <a:gd name="connsiteY105" fmla="*/ 143313 h 4275461"/>
                <a:gd name="connsiteX106" fmla="*/ 2177615 w 3619883"/>
                <a:gd name="connsiteY106" fmla="*/ 119007 h 4275461"/>
                <a:gd name="connsiteX107" fmla="*/ 2255883 w 3619883"/>
                <a:gd name="connsiteY107" fmla="*/ 99047 h 4275461"/>
                <a:gd name="connsiteX108" fmla="*/ 2344622 w 3619883"/>
                <a:gd name="connsiteY108" fmla="*/ 91388 h 4275461"/>
                <a:gd name="connsiteX109" fmla="*/ 2455682 w 3619883"/>
                <a:gd name="connsiteY109" fmla="*/ 78869 h 4275461"/>
                <a:gd name="connsiteX110" fmla="*/ 2632609 w 3619883"/>
                <a:gd name="connsiteY110" fmla="*/ 75338 h 4275461"/>
                <a:gd name="connsiteX111" fmla="*/ 2742291 w 3619883"/>
                <a:gd name="connsiteY111" fmla="*/ 92282 h 4275461"/>
                <a:gd name="connsiteX112" fmla="*/ 2851974 w 3619883"/>
                <a:gd name="connsiteY112" fmla="*/ 109227 h 4275461"/>
                <a:gd name="connsiteX113" fmla="*/ 2907643 w 3619883"/>
                <a:gd name="connsiteY113" fmla="*/ 100020 h 4275461"/>
                <a:gd name="connsiteX114" fmla="*/ 2944022 w 3619883"/>
                <a:gd name="connsiteY114" fmla="*/ 30853 h 4275461"/>
                <a:gd name="connsiteX115" fmla="*/ 3022289 w 3619883"/>
                <a:gd name="connsiteY115" fmla="*/ 10893 h 4275461"/>
                <a:gd name="connsiteX116" fmla="*/ 3054807 w 3619883"/>
                <a:gd name="connsiteY116" fmla="*/ 24226 h 4275461"/>
                <a:gd name="connsiteX117" fmla="*/ 3141892 w 3619883"/>
                <a:gd name="connsiteY117" fmla="*/ 51925 h 4275461"/>
                <a:gd name="connsiteX118" fmla="*/ 3185711 w 3619883"/>
                <a:gd name="connsiteY118" fmla="*/ 59881 h 4275461"/>
                <a:gd name="connsiteX119" fmla="*/ 3219056 w 3619883"/>
                <a:gd name="connsiteY119" fmla="*/ 55536 h 4275461"/>
                <a:gd name="connsiteX120" fmla="*/ 3263425 w 3619883"/>
                <a:gd name="connsiteY120" fmla="*/ 51706 h 4275461"/>
                <a:gd name="connsiteX121" fmla="*/ 3296219 w 3619883"/>
                <a:gd name="connsiteY121" fmla="*/ 59147 h 4275461"/>
                <a:gd name="connsiteX122" fmla="*/ 3319094 w 3619883"/>
                <a:gd name="connsiteY122" fmla="*/ 42500 h 4275461"/>
                <a:gd name="connsiteX123" fmla="*/ 3420511 w 3619883"/>
                <a:gd name="connsiteY123" fmla="*/ 0 h 4275461"/>
                <a:gd name="connsiteX124" fmla="*/ 3453305 w 3619883"/>
                <a:gd name="connsiteY124" fmla="*/ 7440 h 4275461"/>
                <a:gd name="connsiteX125" fmla="*/ 3496571 w 3619883"/>
                <a:gd name="connsiteY125" fmla="*/ 27182 h 4275461"/>
                <a:gd name="connsiteX126" fmla="*/ 3602117 w 3619883"/>
                <a:gd name="connsiteY126" fmla="*/ 132521 h 4275461"/>
                <a:gd name="connsiteX127" fmla="*/ 3619883 w 3619883"/>
                <a:gd name="connsiteY127" fmla="*/ 140049 h 4275461"/>
                <a:gd name="connsiteX128" fmla="*/ 3619883 w 3619883"/>
                <a:gd name="connsiteY12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454288 w 3619883"/>
                <a:gd name="connsiteY8" fmla="*/ 4128157 h 4275461"/>
                <a:gd name="connsiteX9" fmla="*/ 2515810 w 3619883"/>
                <a:gd name="connsiteY9" fmla="*/ 4128157 h 4275461"/>
                <a:gd name="connsiteX10" fmla="*/ 2515810 w 3619883"/>
                <a:gd name="connsiteY10" fmla="*/ 3951392 h 4275461"/>
                <a:gd name="connsiteX11" fmla="*/ 2338025 w 3619883"/>
                <a:gd name="connsiteY11" fmla="*/ 3951392 h 4275461"/>
                <a:gd name="connsiteX12" fmla="*/ 2338025 w 3619883"/>
                <a:gd name="connsiteY12" fmla="*/ 4128157 h 4275461"/>
                <a:gd name="connsiteX13" fmla="*/ 2395120 w 3619883"/>
                <a:gd name="connsiteY13" fmla="*/ 4128157 h 4275461"/>
                <a:gd name="connsiteX14" fmla="*/ 2337697 w 3619883"/>
                <a:gd name="connsiteY14" fmla="*/ 4275461 h 4275461"/>
                <a:gd name="connsiteX15" fmla="*/ 2150155 w 3619883"/>
                <a:gd name="connsiteY15" fmla="*/ 4275461 h 4275461"/>
                <a:gd name="connsiteX16" fmla="*/ 2150155 w 3619883"/>
                <a:gd name="connsiteY16" fmla="*/ 4128157 h 4275461"/>
                <a:gd name="connsiteX17" fmla="*/ 2204852 w 3619883"/>
                <a:gd name="connsiteY17" fmla="*/ 4128157 h 4275461"/>
                <a:gd name="connsiteX18" fmla="*/ 2204852 w 3619883"/>
                <a:gd name="connsiteY18" fmla="*/ 3951392 h 4275461"/>
                <a:gd name="connsiteX19" fmla="*/ 2027068 w 3619883"/>
                <a:gd name="connsiteY19" fmla="*/ 3951392 h 4275461"/>
                <a:gd name="connsiteX20" fmla="*/ 2027068 w 3619883"/>
                <a:gd name="connsiteY20" fmla="*/ 4128157 h 4275461"/>
                <a:gd name="connsiteX21" fmla="*/ 2079759 w 3619883"/>
                <a:gd name="connsiteY21" fmla="*/ 4128157 h 4275461"/>
                <a:gd name="connsiteX22" fmla="*/ 2079759 w 3619883"/>
                <a:gd name="connsiteY22" fmla="*/ 4275461 h 4275461"/>
                <a:gd name="connsiteX23" fmla="*/ 1824703 w 3619883"/>
                <a:gd name="connsiteY23" fmla="*/ 4275461 h 4275461"/>
                <a:gd name="connsiteX24" fmla="*/ 1834468 w 3619883"/>
                <a:gd name="connsiteY24" fmla="*/ 4128157 h 4275461"/>
                <a:gd name="connsiteX25" fmla="*/ 1893894 w 3619883"/>
                <a:gd name="connsiteY25" fmla="*/ 4128157 h 4275461"/>
                <a:gd name="connsiteX26" fmla="*/ 1893894 w 3619883"/>
                <a:gd name="connsiteY26" fmla="*/ 3951392 h 4275461"/>
                <a:gd name="connsiteX27" fmla="*/ 1716110 w 3619883"/>
                <a:gd name="connsiteY27" fmla="*/ 3951392 h 4275461"/>
                <a:gd name="connsiteX28" fmla="*/ 1716110 w 3619883"/>
                <a:gd name="connsiteY28" fmla="*/ 4006431 h 4275461"/>
                <a:gd name="connsiteX29" fmla="*/ 1703447 w 3619883"/>
                <a:gd name="connsiteY29" fmla="*/ 4007960 h 4275461"/>
                <a:gd name="connsiteX30" fmla="*/ 1716110 w 3619883"/>
                <a:gd name="connsiteY30" fmla="*/ 4044284 h 4275461"/>
                <a:gd name="connsiteX31" fmla="*/ 1716110 w 3619883"/>
                <a:gd name="connsiteY31" fmla="*/ 4128157 h 4275461"/>
                <a:gd name="connsiteX32" fmla="*/ 1745346 w 3619883"/>
                <a:gd name="connsiteY32" fmla="*/ 4128157 h 4275461"/>
                <a:gd name="connsiteX33" fmla="*/ 1796694 w 3619883"/>
                <a:gd name="connsiteY33" fmla="*/ 4275461 h 4275461"/>
                <a:gd name="connsiteX34" fmla="*/ 1558844 w 3619883"/>
                <a:gd name="connsiteY34" fmla="*/ 4275461 h 4275461"/>
                <a:gd name="connsiteX35" fmla="*/ 1517252 w 3619883"/>
                <a:gd name="connsiteY35" fmla="*/ 4128157 h 4275461"/>
                <a:gd name="connsiteX36" fmla="*/ 1582936 w 3619883"/>
                <a:gd name="connsiteY36" fmla="*/ 4128157 h 4275461"/>
                <a:gd name="connsiteX37" fmla="*/ 1582936 w 3619883"/>
                <a:gd name="connsiteY37" fmla="*/ 3951392 h 4275461"/>
                <a:gd name="connsiteX38" fmla="*/ 1405151 w 3619883"/>
                <a:gd name="connsiteY38" fmla="*/ 3951392 h 4275461"/>
                <a:gd name="connsiteX39" fmla="*/ 1405151 w 3619883"/>
                <a:gd name="connsiteY39" fmla="*/ 4128157 h 4275461"/>
                <a:gd name="connsiteX40" fmla="*/ 1468988 w 3619883"/>
                <a:gd name="connsiteY40" fmla="*/ 4128157 h 4275461"/>
                <a:gd name="connsiteX41" fmla="*/ 1427396 w 3619883"/>
                <a:gd name="connsiteY41" fmla="*/ 4275461 h 4275461"/>
                <a:gd name="connsiteX42" fmla="*/ 1210751 w 3619883"/>
                <a:gd name="connsiteY42" fmla="*/ 4275461 h 4275461"/>
                <a:gd name="connsiteX43" fmla="*/ 1210751 w 3619883"/>
                <a:gd name="connsiteY43" fmla="*/ 4128157 h 4275461"/>
                <a:gd name="connsiteX44" fmla="*/ 1271978 w 3619883"/>
                <a:gd name="connsiteY44" fmla="*/ 4128157 h 4275461"/>
                <a:gd name="connsiteX45" fmla="*/ 1271978 w 3619883"/>
                <a:gd name="connsiteY45" fmla="*/ 3951392 h 4275461"/>
                <a:gd name="connsiteX46" fmla="*/ 1094193 w 3619883"/>
                <a:gd name="connsiteY46" fmla="*/ 3951392 h 4275461"/>
                <a:gd name="connsiteX47" fmla="*/ 1094193 w 3619883"/>
                <a:gd name="connsiteY47" fmla="*/ 4128157 h 4275461"/>
                <a:gd name="connsiteX48" fmla="*/ 1140354 w 3619883"/>
                <a:gd name="connsiteY48" fmla="*/ 4128157 h 4275461"/>
                <a:gd name="connsiteX49" fmla="*/ 1140354 w 3619883"/>
                <a:gd name="connsiteY49" fmla="*/ 4275461 h 4275461"/>
                <a:gd name="connsiteX50" fmla="*/ 953807 w 3619883"/>
                <a:gd name="connsiteY50" fmla="*/ 4275461 h 4275461"/>
                <a:gd name="connsiteX51" fmla="*/ 912215 w 3619883"/>
                <a:gd name="connsiteY51" fmla="*/ 4128157 h 4275461"/>
                <a:gd name="connsiteX52" fmla="*/ 961020 w 3619883"/>
                <a:gd name="connsiteY52" fmla="*/ 4128157 h 4275461"/>
                <a:gd name="connsiteX53" fmla="*/ 961020 w 3619883"/>
                <a:gd name="connsiteY53" fmla="*/ 3951392 h 4275461"/>
                <a:gd name="connsiteX54" fmla="*/ 783235 w 3619883"/>
                <a:gd name="connsiteY54" fmla="*/ 3951392 h 4275461"/>
                <a:gd name="connsiteX55" fmla="*/ 783235 w 3619883"/>
                <a:gd name="connsiteY55" fmla="*/ 4128157 h 4275461"/>
                <a:gd name="connsiteX56" fmla="*/ 871024 w 3619883"/>
                <a:gd name="connsiteY56" fmla="*/ 4128157 h 4275461"/>
                <a:gd name="connsiteX57" fmla="*/ 829432 w 3619883"/>
                <a:gd name="connsiteY57" fmla="*/ 4275461 h 4275461"/>
                <a:gd name="connsiteX58" fmla="*/ 611484 w 3619883"/>
                <a:gd name="connsiteY58" fmla="*/ 4275461 h 4275461"/>
                <a:gd name="connsiteX59" fmla="*/ 621247 w 3619883"/>
                <a:gd name="connsiteY59" fmla="*/ 4128157 h 4275461"/>
                <a:gd name="connsiteX60" fmla="*/ 650062 w 3619883"/>
                <a:gd name="connsiteY60" fmla="*/ 4128157 h 4275461"/>
                <a:gd name="connsiteX61" fmla="*/ 650062 w 3619883"/>
                <a:gd name="connsiteY61" fmla="*/ 3951392 h 4275461"/>
                <a:gd name="connsiteX62" fmla="*/ 472277 w 3619883"/>
                <a:gd name="connsiteY62" fmla="*/ 3951392 h 4275461"/>
                <a:gd name="connsiteX63" fmla="*/ 472277 w 3619883"/>
                <a:gd name="connsiteY63" fmla="*/ 4128157 h 4275461"/>
                <a:gd name="connsiteX64" fmla="*/ 522650 w 3619883"/>
                <a:gd name="connsiteY64" fmla="*/ 4128157 h 4275461"/>
                <a:gd name="connsiteX65" fmla="*/ 573998 w 3619883"/>
                <a:gd name="connsiteY65" fmla="*/ 4275461 h 4275461"/>
                <a:gd name="connsiteX66" fmla="*/ 336164 w 3619883"/>
                <a:gd name="connsiteY66" fmla="*/ 4275461 h 4275461"/>
                <a:gd name="connsiteX67" fmla="*/ 294572 w 3619883"/>
                <a:gd name="connsiteY67" fmla="*/ 4128157 h 4275461"/>
                <a:gd name="connsiteX68" fmla="*/ 339106 w 3619883"/>
                <a:gd name="connsiteY68" fmla="*/ 4128157 h 4275461"/>
                <a:gd name="connsiteX69" fmla="*/ 339106 w 3619883"/>
                <a:gd name="connsiteY69" fmla="*/ 3951392 h 4275461"/>
                <a:gd name="connsiteX70" fmla="*/ 161321 w 3619883"/>
                <a:gd name="connsiteY70" fmla="*/ 3951392 h 4275461"/>
                <a:gd name="connsiteX71" fmla="*/ 161321 w 3619883"/>
                <a:gd name="connsiteY71" fmla="*/ 4128157 h 4275461"/>
                <a:gd name="connsiteX72" fmla="*/ 230914 w 3619883"/>
                <a:gd name="connsiteY72" fmla="*/ 4128157 h 4275461"/>
                <a:gd name="connsiteX73" fmla="*/ 189322 w 3619883"/>
                <a:gd name="connsiteY73" fmla="*/ 4275461 h 4275461"/>
                <a:gd name="connsiteX74" fmla="*/ 0 w 3619883"/>
                <a:gd name="connsiteY74" fmla="*/ 4275461 h 4275461"/>
                <a:gd name="connsiteX75" fmla="*/ 0 w 3619883"/>
                <a:gd name="connsiteY75" fmla="*/ 42229 h 4275461"/>
                <a:gd name="connsiteX76" fmla="*/ 42464 w 3619883"/>
                <a:gd name="connsiteY76" fmla="*/ 40518 h 4275461"/>
                <a:gd name="connsiteX77" fmla="*/ 137733 w 3619883"/>
                <a:gd name="connsiteY77" fmla="*/ 35355 h 4275461"/>
                <a:gd name="connsiteX78" fmla="*/ 270565 w 3619883"/>
                <a:gd name="connsiteY78" fmla="*/ 29759 h 4275461"/>
                <a:gd name="connsiteX79" fmla="*/ 479734 w 3619883"/>
                <a:gd name="connsiteY79" fmla="*/ 45455 h 4275461"/>
                <a:gd name="connsiteX80" fmla="*/ 524103 w 3619883"/>
                <a:gd name="connsiteY80" fmla="*/ 41625 h 4275461"/>
                <a:gd name="connsiteX81" fmla="*/ 624416 w 3619883"/>
                <a:gd name="connsiteY81" fmla="*/ 22696 h 4275461"/>
                <a:gd name="connsiteX82" fmla="*/ 657762 w 3619883"/>
                <a:gd name="connsiteY82" fmla="*/ 18351 h 4275461"/>
                <a:gd name="connsiteX83" fmla="*/ 690557 w 3619883"/>
                <a:gd name="connsiteY83" fmla="*/ 25792 h 4275461"/>
                <a:gd name="connsiteX84" fmla="*/ 745123 w 3619883"/>
                <a:gd name="connsiteY84" fmla="*/ 40157 h 4275461"/>
                <a:gd name="connsiteX85" fmla="*/ 789493 w 3619883"/>
                <a:gd name="connsiteY85" fmla="*/ 36327 h 4275461"/>
                <a:gd name="connsiteX86" fmla="*/ 854255 w 3619883"/>
                <a:gd name="connsiteY86" fmla="*/ 68887 h 4275461"/>
                <a:gd name="connsiteX87" fmla="*/ 897520 w 3619883"/>
                <a:gd name="connsiteY87" fmla="*/ 88629 h 4275461"/>
                <a:gd name="connsiteX88" fmla="*/ 940510 w 3619883"/>
                <a:gd name="connsiteY88" fmla="*/ 114265 h 4275461"/>
                <a:gd name="connsiteX89" fmla="*/ 1082712 w 3619883"/>
                <a:gd name="connsiteY89" fmla="*/ 144543 h 4275461"/>
                <a:gd name="connsiteX90" fmla="*/ 1205348 w 3619883"/>
                <a:gd name="connsiteY90" fmla="*/ 120753 h 4275461"/>
                <a:gd name="connsiteX91" fmla="*/ 1271764 w 3619883"/>
                <a:gd name="connsiteY91" fmla="*/ 117956 h 4275461"/>
                <a:gd name="connsiteX92" fmla="*/ 1315583 w 3619883"/>
                <a:gd name="connsiteY92" fmla="*/ 125912 h 4275461"/>
                <a:gd name="connsiteX93" fmla="*/ 1359125 w 3619883"/>
                <a:gd name="connsiteY93" fmla="*/ 139761 h 4275461"/>
                <a:gd name="connsiteX94" fmla="*/ 1391919 w 3619883"/>
                <a:gd name="connsiteY94" fmla="*/ 147202 h 4275461"/>
                <a:gd name="connsiteX95" fmla="*/ 1436563 w 3619883"/>
                <a:gd name="connsiteY95" fmla="*/ 137480 h 4275461"/>
                <a:gd name="connsiteX96" fmla="*/ 1471566 w 3619883"/>
                <a:gd name="connsiteY96" fmla="*/ 97777 h 4275461"/>
                <a:gd name="connsiteX97" fmla="*/ 1505739 w 3619883"/>
                <a:gd name="connsiteY97" fmla="*/ 75753 h 4275461"/>
                <a:gd name="connsiteX98" fmla="*/ 1590891 w 3619883"/>
                <a:gd name="connsiteY98" fmla="*/ 144702 h 4275461"/>
                <a:gd name="connsiteX99" fmla="*/ 1625616 w 3619883"/>
                <a:gd name="connsiteY99" fmla="*/ 110893 h 4275461"/>
                <a:gd name="connsiteX100" fmla="*/ 1658964 w 3619883"/>
                <a:gd name="connsiteY100" fmla="*/ 106547 h 4275461"/>
                <a:gd name="connsiteX101" fmla="*/ 1746598 w 3619883"/>
                <a:gd name="connsiteY101" fmla="*/ 122460 h 4275461"/>
                <a:gd name="connsiteX102" fmla="*/ 1811913 w 3619883"/>
                <a:gd name="connsiteY102" fmla="*/ 143234 h 4275461"/>
                <a:gd name="connsiteX103" fmla="*/ 1856557 w 3619883"/>
                <a:gd name="connsiteY103" fmla="*/ 133511 h 4275461"/>
                <a:gd name="connsiteX104" fmla="*/ 2066003 w 3619883"/>
                <a:gd name="connsiteY104" fmla="*/ 143313 h 4275461"/>
                <a:gd name="connsiteX105" fmla="*/ 2177615 w 3619883"/>
                <a:gd name="connsiteY105" fmla="*/ 119007 h 4275461"/>
                <a:gd name="connsiteX106" fmla="*/ 2255883 w 3619883"/>
                <a:gd name="connsiteY106" fmla="*/ 99047 h 4275461"/>
                <a:gd name="connsiteX107" fmla="*/ 2344622 w 3619883"/>
                <a:gd name="connsiteY107" fmla="*/ 91388 h 4275461"/>
                <a:gd name="connsiteX108" fmla="*/ 2455682 w 3619883"/>
                <a:gd name="connsiteY108" fmla="*/ 78869 h 4275461"/>
                <a:gd name="connsiteX109" fmla="*/ 2632609 w 3619883"/>
                <a:gd name="connsiteY109" fmla="*/ 75338 h 4275461"/>
                <a:gd name="connsiteX110" fmla="*/ 2742291 w 3619883"/>
                <a:gd name="connsiteY110" fmla="*/ 92282 h 4275461"/>
                <a:gd name="connsiteX111" fmla="*/ 2851974 w 3619883"/>
                <a:gd name="connsiteY111" fmla="*/ 109227 h 4275461"/>
                <a:gd name="connsiteX112" fmla="*/ 2907643 w 3619883"/>
                <a:gd name="connsiteY112" fmla="*/ 100020 h 4275461"/>
                <a:gd name="connsiteX113" fmla="*/ 2944022 w 3619883"/>
                <a:gd name="connsiteY113" fmla="*/ 30853 h 4275461"/>
                <a:gd name="connsiteX114" fmla="*/ 3022289 w 3619883"/>
                <a:gd name="connsiteY114" fmla="*/ 10893 h 4275461"/>
                <a:gd name="connsiteX115" fmla="*/ 3054807 w 3619883"/>
                <a:gd name="connsiteY115" fmla="*/ 24226 h 4275461"/>
                <a:gd name="connsiteX116" fmla="*/ 3141892 w 3619883"/>
                <a:gd name="connsiteY116" fmla="*/ 51925 h 4275461"/>
                <a:gd name="connsiteX117" fmla="*/ 3185711 w 3619883"/>
                <a:gd name="connsiteY117" fmla="*/ 59881 h 4275461"/>
                <a:gd name="connsiteX118" fmla="*/ 3219056 w 3619883"/>
                <a:gd name="connsiteY118" fmla="*/ 55536 h 4275461"/>
                <a:gd name="connsiteX119" fmla="*/ 3263425 w 3619883"/>
                <a:gd name="connsiteY119" fmla="*/ 51706 h 4275461"/>
                <a:gd name="connsiteX120" fmla="*/ 3296219 w 3619883"/>
                <a:gd name="connsiteY120" fmla="*/ 59147 h 4275461"/>
                <a:gd name="connsiteX121" fmla="*/ 3319094 w 3619883"/>
                <a:gd name="connsiteY121" fmla="*/ 42500 h 4275461"/>
                <a:gd name="connsiteX122" fmla="*/ 3420511 w 3619883"/>
                <a:gd name="connsiteY122" fmla="*/ 0 h 4275461"/>
                <a:gd name="connsiteX123" fmla="*/ 3453305 w 3619883"/>
                <a:gd name="connsiteY123" fmla="*/ 7440 h 4275461"/>
                <a:gd name="connsiteX124" fmla="*/ 3496571 w 3619883"/>
                <a:gd name="connsiteY124" fmla="*/ 27182 h 4275461"/>
                <a:gd name="connsiteX125" fmla="*/ 3602117 w 3619883"/>
                <a:gd name="connsiteY125" fmla="*/ 132521 h 4275461"/>
                <a:gd name="connsiteX126" fmla="*/ 3619883 w 3619883"/>
                <a:gd name="connsiteY126" fmla="*/ 140049 h 4275461"/>
                <a:gd name="connsiteX127" fmla="*/ 3619883 w 3619883"/>
                <a:gd name="connsiteY12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515810 w 3619883"/>
                <a:gd name="connsiteY8" fmla="*/ 4128157 h 4275461"/>
                <a:gd name="connsiteX9" fmla="*/ 2515810 w 3619883"/>
                <a:gd name="connsiteY9" fmla="*/ 3951392 h 4275461"/>
                <a:gd name="connsiteX10" fmla="*/ 2338025 w 3619883"/>
                <a:gd name="connsiteY10" fmla="*/ 3951392 h 4275461"/>
                <a:gd name="connsiteX11" fmla="*/ 2338025 w 3619883"/>
                <a:gd name="connsiteY11" fmla="*/ 4128157 h 4275461"/>
                <a:gd name="connsiteX12" fmla="*/ 2395120 w 3619883"/>
                <a:gd name="connsiteY12" fmla="*/ 4128157 h 4275461"/>
                <a:gd name="connsiteX13" fmla="*/ 2337697 w 3619883"/>
                <a:gd name="connsiteY13" fmla="*/ 4275461 h 4275461"/>
                <a:gd name="connsiteX14" fmla="*/ 2150155 w 3619883"/>
                <a:gd name="connsiteY14" fmla="*/ 4275461 h 4275461"/>
                <a:gd name="connsiteX15" fmla="*/ 2150155 w 3619883"/>
                <a:gd name="connsiteY15" fmla="*/ 4128157 h 4275461"/>
                <a:gd name="connsiteX16" fmla="*/ 2204852 w 3619883"/>
                <a:gd name="connsiteY16" fmla="*/ 4128157 h 4275461"/>
                <a:gd name="connsiteX17" fmla="*/ 2204852 w 3619883"/>
                <a:gd name="connsiteY17" fmla="*/ 3951392 h 4275461"/>
                <a:gd name="connsiteX18" fmla="*/ 2027068 w 3619883"/>
                <a:gd name="connsiteY18" fmla="*/ 3951392 h 4275461"/>
                <a:gd name="connsiteX19" fmla="*/ 2027068 w 3619883"/>
                <a:gd name="connsiteY19" fmla="*/ 4128157 h 4275461"/>
                <a:gd name="connsiteX20" fmla="*/ 2079759 w 3619883"/>
                <a:gd name="connsiteY20" fmla="*/ 4128157 h 4275461"/>
                <a:gd name="connsiteX21" fmla="*/ 2079759 w 3619883"/>
                <a:gd name="connsiteY21" fmla="*/ 4275461 h 4275461"/>
                <a:gd name="connsiteX22" fmla="*/ 1824703 w 3619883"/>
                <a:gd name="connsiteY22" fmla="*/ 4275461 h 4275461"/>
                <a:gd name="connsiteX23" fmla="*/ 1834468 w 3619883"/>
                <a:gd name="connsiteY23" fmla="*/ 4128157 h 4275461"/>
                <a:gd name="connsiteX24" fmla="*/ 1893894 w 3619883"/>
                <a:gd name="connsiteY24" fmla="*/ 4128157 h 4275461"/>
                <a:gd name="connsiteX25" fmla="*/ 1893894 w 3619883"/>
                <a:gd name="connsiteY25" fmla="*/ 3951392 h 4275461"/>
                <a:gd name="connsiteX26" fmla="*/ 1716110 w 3619883"/>
                <a:gd name="connsiteY26" fmla="*/ 3951392 h 4275461"/>
                <a:gd name="connsiteX27" fmla="*/ 1716110 w 3619883"/>
                <a:gd name="connsiteY27" fmla="*/ 4006431 h 4275461"/>
                <a:gd name="connsiteX28" fmla="*/ 1703447 w 3619883"/>
                <a:gd name="connsiteY28" fmla="*/ 4007960 h 4275461"/>
                <a:gd name="connsiteX29" fmla="*/ 1716110 w 3619883"/>
                <a:gd name="connsiteY29" fmla="*/ 4044284 h 4275461"/>
                <a:gd name="connsiteX30" fmla="*/ 1716110 w 3619883"/>
                <a:gd name="connsiteY30" fmla="*/ 4128157 h 4275461"/>
                <a:gd name="connsiteX31" fmla="*/ 1745346 w 3619883"/>
                <a:gd name="connsiteY31" fmla="*/ 4128157 h 4275461"/>
                <a:gd name="connsiteX32" fmla="*/ 1796694 w 3619883"/>
                <a:gd name="connsiteY32" fmla="*/ 4275461 h 4275461"/>
                <a:gd name="connsiteX33" fmla="*/ 1558844 w 3619883"/>
                <a:gd name="connsiteY33" fmla="*/ 4275461 h 4275461"/>
                <a:gd name="connsiteX34" fmla="*/ 1517252 w 3619883"/>
                <a:gd name="connsiteY34" fmla="*/ 4128157 h 4275461"/>
                <a:gd name="connsiteX35" fmla="*/ 1582936 w 3619883"/>
                <a:gd name="connsiteY35" fmla="*/ 4128157 h 4275461"/>
                <a:gd name="connsiteX36" fmla="*/ 1582936 w 3619883"/>
                <a:gd name="connsiteY36" fmla="*/ 3951392 h 4275461"/>
                <a:gd name="connsiteX37" fmla="*/ 1405151 w 3619883"/>
                <a:gd name="connsiteY37" fmla="*/ 3951392 h 4275461"/>
                <a:gd name="connsiteX38" fmla="*/ 1405151 w 3619883"/>
                <a:gd name="connsiteY38" fmla="*/ 4128157 h 4275461"/>
                <a:gd name="connsiteX39" fmla="*/ 1468988 w 3619883"/>
                <a:gd name="connsiteY39" fmla="*/ 4128157 h 4275461"/>
                <a:gd name="connsiteX40" fmla="*/ 1427396 w 3619883"/>
                <a:gd name="connsiteY40" fmla="*/ 4275461 h 4275461"/>
                <a:gd name="connsiteX41" fmla="*/ 1210751 w 3619883"/>
                <a:gd name="connsiteY41" fmla="*/ 4275461 h 4275461"/>
                <a:gd name="connsiteX42" fmla="*/ 1210751 w 3619883"/>
                <a:gd name="connsiteY42" fmla="*/ 4128157 h 4275461"/>
                <a:gd name="connsiteX43" fmla="*/ 1271978 w 3619883"/>
                <a:gd name="connsiteY43" fmla="*/ 4128157 h 4275461"/>
                <a:gd name="connsiteX44" fmla="*/ 1271978 w 3619883"/>
                <a:gd name="connsiteY44" fmla="*/ 3951392 h 4275461"/>
                <a:gd name="connsiteX45" fmla="*/ 1094193 w 3619883"/>
                <a:gd name="connsiteY45" fmla="*/ 3951392 h 4275461"/>
                <a:gd name="connsiteX46" fmla="*/ 1094193 w 3619883"/>
                <a:gd name="connsiteY46" fmla="*/ 4128157 h 4275461"/>
                <a:gd name="connsiteX47" fmla="*/ 1140354 w 3619883"/>
                <a:gd name="connsiteY47" fmla="*/ 4128157 h 4275461"/>
                <a:gd name="connsiteX48" fmla="*/ 1140354 w 3619883"/>
                <a:gd name="connsiteY48" fmla="*/ 4275461 h 4275461"/>
                <a:gd name="connsiteX49" fmla="*/ 953807 w 3619883"/>
                <a:gd name="connsiteY49" fmla="*/ 4275461 h 4275461"/>
                <a:gd name="connsiteX50" fmla="*/ 912215 w 3619883"/>
                <a:gd name="connsiteY50" fmla="*/ 4128157 h 4275461"/>
                <a:gd name="connsiteX51" fmla="*/ 961020 w 3619883"/>
                <a:gd name="connsiteY51" fmla="*/ 4128157 h 4275461"/>
                <a:gd name="connsiteX52" fmla="*/ 961020 w 3619883"/>
                <a:gd name="connsiteY52" fmla="*/ 3951392 h 4275461"/>
                <a:gd name="connsiteX53" fmla="*/ 783235 w 3619883"/>
                <a:gd name="connsiteY53" fmla="*/ 3951392 h 4275461"/>
                <a:gd name="connsiteX54" fmla="*/ 783235 w 3619883"/>
                <a:gd name="connsiteY54" fmla="*/ 4128157 h 4275461"/>
                <a:gd name="connsiteX55" fmla="*/ 871024 w 3619883"/>
                <a:gd name="connsiteY55" fmla="*/ 4128157 h 4275461"/>
                <a:gd name="connsiteX56" fmla="*/ 829432 w 3619883"/>
                <a:gd name="connsiteY56" fmla="*/ 4275461 h 4275461"/>
                <a:gd name="connsiteX57" fmla="*/ 611484 w 3619883"/>
                <a:gd name="connsiteY57" fmla="*/ 4275461 h 4275461"/>
                <a:gd name="connsiteX58" fmla="*/ 621247 w 3619883"/>
                <a:gd name="connsiteY58" fmla="*/ 4128157 h 4275461"/>
                <a:gd name="connsiteX59" fmla="*/ 650062 w 3619883"/>
                <a:gd name="connsiteY59" fmla="*/ 4128157 h 4275461"/>
                <a:gd name="connsiteX60" fmla="*/ 650062 w 3619883"/>
                <a:gd name="connsiteY60" fmla="*/ 3951392 h 4275461"/>
                <a:gd name="connsiteX61" fmla="*/ 472277 w 3619883"/>
                <a:gd name="connsiteY61" fmla="*/ 3951392 h 4275461"/>
                <a:gd name="connsiteX62" fmla="*/ 472277 w 3619883"/>
                <a:gd name="connsiteY62" fmla="*/ 4128157 h 4275461"/>
                <a:gd name="connsiteX63" fmla="*/ 522650 w 3619883"/>
                <a:gd name="connsiteY63" fmla="*/ 4128157 h 4275461"/>
                <a:gd name="connsiteX64" fmla="*/ 573998 w 3619883"/>
                <a:gd name="connsiteY64" fmla="*/ 4275461 h 4275461"/>
                <a:gd name="connsiteX65" fmla="*/ 336164 w 3619883"/>
                <a:gd name="connsiteY65" fmla="*/ 4275461 h 4275461"/>
                <a:gd name="connsiteX66" fmla="*/ 294572 w 3619883"/>
                <a:gd name="connsiteY66" fmla="*/ 4128157 h 4275461"/>
                <a:gd name="connsiteX67" fmla="*/ 339106 w 3619883"/>
                <a:gd name="connsiteY67" fmla="*/ 4128157 h 4275461"/>
                <a:gd name="connsiteX68" fmla="*/ 339106 w 3619883"/>
                <a:gd name="connsiteY68" fmla="*/ 3951392 h 4275461"/>
                <a:gd name="connsiteX69" fmla="*/ 161321 w 3619883"/>
                <a:gd name="connsiteY69" fmla="*/ 3951392 h 4275461"/>
                <a:gd name="connsiteX70" fmla="*/ 161321 w 3619883"/>
                <a:gd name="connsiteY70" fmla="*/ 4128157 h 4275461"/>
                <a:gd name="connsiteX71" fmla="*/ 230914 w 3619883"/>
                <a:gd name="connsiteY71" fmla="*/ 4128157 h 4275461"/>
                <a:gd name="connsiteX72" fmla="*/ 189322 w 3619883"/>
                <a:gd name="connsiteY72" fmla="*/ 4275461 h 4275461"/>
                <a:gd name="connsiteX73" fmla="*/ 0 w 3619883"/>
                <a:gd name="connsiteY73" fmla="*/ 4275461 h 4275461"/>
                <a:gd name="connsiteX74" fmla="*/ 0 w 3619883"/>
                <a:gd name="connsiteY74" fmla="*/ 42229 h 4275461"/>
                <a:gd name="connsiteX75" fmla="*/ 42464 w 3619883"/>
                <a:gd name="connsiteY75" fmla="*/ 40518 h 4275461"/>
                <a:gd name="connsiteX76" fmla="*/ 137733 w 3619883"/>
                <a:gd name="connsiteY76" fmla="*/ 35355 h 4275461"/>
                <a:gd name="connsiteX77" fmla="*/ 270565 w 3619883"/>
                <a:gd name="connsiteY77" fmla="*/ 29759 h 4275461"/>
                <a:gd name="connsiteX78" fmla="*/ 479734 w 3619883"/>
                <a:gd name="connsiteY78" fmla="*/ 45455 h 4275461"/>
                <a:gd name="connsiteX79" fmla="*/ 524103 w 3619883"/>
                <a:gd name="connsiteY79" fmla="*/ 41625 h 4275461"/>
                <a:gd name="connsiteX80" fmla="*/ 624416 w 3619883"/>
                <a:gd name="connsiteY80" fmla="*/ 22696 h 4275461"/>
                <a:gd name="connsiteX81" fmla="*/ 657762 w 3619883"/>
                <a:gd name="connsiteY81" fmla="*/ 18351 h 4275461"/>
                <a:gd name="connsiteX82" fmla="*/ 690557 w 3619883"/>
                <a:gd name="connsiteY82" fmla="*/ 25792 h 4275461"/>
                <a:gd name="connsiteX83" fmla="*/ 745123 w 3619883"/>
                <a:gd name="connsiteY83" fmla="*/ 40157 h 4275461"/>
                <a:gd name="connsiteX84" fmla="*/ 789493 w 3619883"/>
                <a:gd name="connsiteY84" fmla="*/ 36327 h 4275461"/>
                <a:gd name="connsiteX85" fmla="*/ 854255 w 3619883"/>
                <a:gd name="connsiteY85" fmla="*/ 68887 h 4275461"/>
                <a:gd name="connsiteX86" fmla="*/ 897520 w 3619883"/>
                <a:gd name="connsiteY86" fmla="*/ 88629 h 4275461"/>
                <a:gd name="connsiteX87" fmla="*/ 940510 w 3619883"/>
                <a:gd name="connsiteY87" fmla="*/ 114265 h 4275461"/>
                <a:gd name="connsiteX88" fmla="*/ 1082712 w 3619883"/>
                <a:gd name="connsiteY88" fmla="*/ 144543 h 4275461"/>
                <a:gd name="connsiteX89" fmla="*/ 1205348 w 3619883"/>
                <a:gd name="connsiteY89" fmla="*/ 120753 h 4275461"/>
                <a:gd name="connsiteX90" fmla="*/ 1271764 w 3619883"/>
                <a:gd name="connsiteY90" fmla="*/ 117956 h 4275461"/>
                <a:gd name="connsiteX91" fmla="*/ 1315583 w 3619883"/>
                <a:gd name="connsiteY91" fmla="*/ 125912 h 4275461"/>
                <a:gd name="connsiteX92" fmla="*/ 1359125 w 3619883"/>
                <a:gd name="connsiteY92" fmla="*/ 139761 h 4275461"/>
                <a:gd name="connsiteX93" fmla="*/ 1391919 w 3619883"/>
                <a:gd name="connsiteY93" fmla="*/ 147202 h 4275461"/>
                <a:gd name="connsiteX94" fmla="*/ 1436563 w 3619883"/>
                <a:gd name="connsiteY94" fmla="*/ 137480 h 4275461"/>
                <a:gd name="connsiteX95" fmla="*/ 1471566 w 3619883"/>
                <a:gd name="connsiteY95" fmla="*/ 97777 h 4275461"/>
                <a:gd name="connsiteX96" fmla="*/ 1505739 w 3619883"/>
                <a:gd name="connsiteY96" fmla="*/ 75753 h 4275461"/>
                <a:gd name="connsiteX97" fmla="*/ 1590891 w 3619883"/>
                <a:gd name="connsiteY97" fmla="*/ 144702 h 4275461"/>
                <a:gd name="connsiteX98" fmla="*/ 1625616 w 3619883"/>
                <a:gd name="connsiteY98" fmla="*/ 110893 h 4275461"/>
                <a:gd name="connsiteX99" fmla="*/ 1658964 w 3619883"/>
                <a:gd name="connsiteY99" fmla="*/ 106547 h 4275461"/>
                <a:gd name="connsiteX100" fmla="*/ 1746598 w 3619883"/>
                <a:gd name="connsiteY100" fmla="*/ 122460 h 4275461"/>
                <a:gd name="connsiteX101" fmla="*/ 1811913 w 3619883"/>
                <a:gd name="connsiteY101" fmla="*/ 143234 h 4275461"/>
                <a:gd name="connsiteX102" fmla="*/ 1856557 w 3619883"/>
                <a:gd name="connsiteY102" fmla="*/ 133511 h 4275461"/>
                <a:gd name="connsiteX103" fmla="*/ 2066003 w 3619883"/>
                <a:gd name="connsiteY103" fmla="*/ 143313 h 4275461"/>
                <a:gd name="connsiteX104" fmla="*/ 2177615 w 3619883"/>
                <a:gd name="connsiteY104" fmla="*/ 119007 h 4275461"/>
                <a:gd name="connsiteX105" fmla="*/ 2255883 w 3619883"/>
                <a:gd name="connsiteY105" fmla="*/ 99047 h 4275461"/>
                <a:gd name="connsiteX106" fmla="*/ 2344622 w 3619883"/>
                <a:gd name="connsiteY106" fmla="*/ 91388 h 4275461"/>
                <a:gd name="connsiteX107" fmla="*/ 2455682 w 3619883"/>
                <a:gd name="connsiteY107" fmla="*/ 78869 h 4275461"/>
                <a:gd name="connsiteX108" fmla="*/ 2632609 w 3619883"/>
                <a:gd name="connsiteY108" fmla="*/ 75338 h 4275461"/>
                <a:gd name="connsiteX109" fmla="*/ 2742291 w 3619883"/>
                <a:gd name="connsiteY109" fmla="*/ 92282 h 4275461"/>
                <a:gd name="connsiteX110" fmla="*/ 2851974 w 3619883"/>
                <a:gd name="connsiteY110" fmla="*/ 109227 h 4275461"/>
                <a:gd name="connsiteX111" fmla="*/ 2907643 w 3619883"/>
                <a:gd name="connsiteY111" fmla="*/ 100020 h 4275461"/>
                <a:gd name="connsiteX112" fmla="*/ 2944022 w 3619883"/>
                <a:gd name="connsiteY112" fmla="*/ 30853 h 4275461"/>
                <a:gd name="connsiteX113" fmla="*/ 3022289 w 3619883"/>
                <a:gd name="connsiteY113" fmla="*/ 10893 h 4275461"/>
                <a:gd name="connsiteX114" fmla="*/ 3054807 w 3619883"/>
                <a:gd name="connsiteY114" fmla="*/ 24226 h 4275461"/>
                <a:gd name="connsiteX115" fmla="*/ 3141892 w 3619883"/>
                <a:gd name="connsiteY115" fmla="*/ 51925 h 4275461"/>
                <a:gd name="connsiteX116" fmla="*/ 3185711 w 3619883"/>
                <a:gd name="connsiteY116" fmla="*/ 59881 h 4275461"/>
                <a:gd name="connsiteX117" fmla="*/ 3219056 w 3619883"/>
                <a:gd name="connsiteY117" fmla="*/ 55536 h 4275461"/>
                <a:gd name="connsiteX118" fmla="*/ 3263425 w 3619883"/>
                <a:gd name="connsiteY118" fmla="*/ 51706 h 4275461"/>
                <a:gd name="connsiteX119" fmla="*/ 3296219 w 3619883"/>
                <a:gd name="connsiteY119" fmla="*/ 59147 h 4275461"/>
                <a:gd name="connsiteX120" fmla="*/ 3319094 w 3619883"/>
                <a:gd name="connsiteY120" fmla="*/ 42500 h 4275461"/>
                <a:gd name="connsiteX121" fmla="*/ 3420511 w 3619883"/>
                <a:gd name="connsiteY121" fmla="*/ 0 h 4275461"/>
                <a:gd name="connsiteX122" fmla="*/ 3453305 w 3619883"/>
                <a:gd name="connsiteY122" fmla="*/ 7440 h 4275461"/>
                <a:gd name="connsiteX123" fmla="*/ 3496571 w 3619883"/>
                <a:gd name="connsiteY123" fmla="*/ 27182 h 4275461"/>
                <a:gd name="connsiteX124" fmla="*/ 3602117 w 3619883"/>
                <a:gd name="connsiteY124" fmla="*/ 132521 h 4275461"/>
                <a:gd name="connsiteX125" fmla="*/ 3619883 w 3619883"/>
                <a:gd name="connsiteY125" fmla="*/ 140049 h 4275461"/>
                <a:gd name="connsiteX126" fmla="*/ 3619883 w 3619883"/>
                <a:gd name="connsiteY12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515810 w 3619883"/>
                <a:gd name="connsiteY8" fmla="*/ 3951392 h 4275461"/>
                <a:gd name="connsiteX9" fmla="*/ 2338025 w 3619883"/>
                <a:gd name="connsiteY9" fmla="*/ 3951392 h 4275461"/>
                <a:gd name="connsiteX10" fmla="*/ 2338025 w 3619883"/>
                <a:gd name="connsiteY10" fmla="*/ 4128157 h 4275461"/>
                <a:gd name="connsiteX11" fmla="*/ 2395120 w 3619883"/>
                <a:gd name="connsiteY11" fmla="*/ 4128157 h 4275461"/>
                <a:gd name="connsiteX12" fmla="*/ 2337697 w 3619883"/>
                <a:gd name="connsiteY12" fmla="*/ 4275461 h 4275461"/>
                <a:gd name="connsiteX13" fmla="*/ 2150155 w 3619883"/>
                <a:gd name="connsiteY13" fmla="*/ 4275461 h 4275461"/>
                <a:gd name="connsiteX14" fmla="*/ 2150155 w 3619883"/>
                <a:gd name="connsiteY14" fmla="*/ 4128157 h 4275461"/>
                <a:gd name="connsiteX15" fmla="*/ 2204852 w 3619883"/>
                <a:gd name="connsiteY15" fmla="*/ 4128157 h 4275461"/>
                <a:gd name="connsiteX16" fmla="*/ 2204852 w 3619883"/>
                <a:gd name="connsiteY16" fmla="*/ 3951392 h 4275461"/>
                <a:gd name="connsiteX17" fmla="*/ 2027068 w 3619883"/>
                <a:gd name="connsiteY17" fmla="*/ 3951392 h 4275461"/>
                <a:gd name="connsiteX18" fmla="*/ 2027068 w 3619883"/>
                <a:gd name="connsiteY18" fmla="*/ 4128157 h 4275461"/>
                <a:gd name="connsiteX19" fmla="*/ 2079759 w 3619883"/>
                <a:gd name="connsiteY19" fmla="*/ 4128157 h 4275461"/>
                <a:gd name="connsiteX20" fmla="*/ 2079759 w 3619883"/>
                <a:gd name="connsiteY20" fmla="*/ 4275461 h 4275461"/>
                <a:gd name="connsiteX21" fmla="*/ 1824703 w 3619883"/>
                <a:gd name="connsiteY21" fmla="*/ 4275461 h 4275461"/>
                <a:gd name="connsiteX22" fmla="*/ 1834468 w 3619883"/>
                <a:gd name="connsiteY22" fmla="*/ 4128157 h 4275461"/>
                <a:gd name="connsiteX23" fmla="*/ 1893894 w 3619883"/>
                <a:gd name="connsiteY23" fmla="*/ 4128157 h 4275461"/>
                <a:gd name="connsiteX24" fmla="*/ 1893894 w 3619883"/>
                <a:gd name="connsiteY24" fmla="*/ 3951392 h 4275461"/>
                <a:gd name="connsiteX25" fmla="*/ 1716110 w 3619883"/>
                <a:gd name="connsiteY25" fmla="*/ 3951392 h 4275461"/>
                <a:gd name="connsiteX26" fmla="*/ 1716110 w 3619883"/>
                <a:gd name="connsiteY26" fmla="*/ 4006431 h 4275461"/>
                <a:gd name="connsiteX27" fmla="*/ 1703447 w 3619883"/>
                <a:gd name="connsiteY27" fmla="*/ 4007960 h 4275461"/>
                <a:gd name="connsiteX28" fmla="*/ 1716110 w 3619883"/>
                <a:gd name="connsiteY28" fmla="*/ 4044284 h 4275461"/>
                <a:gd name="connsiteX29" fmla="*/ 1716110 w 3619883"/>
                <a:gd name="connsiteY29" fmla="*/ 4128157 h 4275461"/>
                <a:gd name="connsiteX30" fmla="*/ 1745346 w 3619883"/>
                <a:gd name="connsiteY30" fmla="*/ 4128157 h 4275461"/>
                <a:gd name="connsiteX31" fmla="*/ 1796694 w 3619883"/>
                <a:gd name="connsiteY31" fmla="*/ 4275461 h 4275461"/>
                <a:gd name="connsiteX32" fmla="*/ 1558844 w 3619883"/>
                <a:gd name="connsiteY32" fmla="*/ 4275461 h 4275461"/>
                <a:gd name="connsiteX33" fmla="*/ 1517252 w 3619883"/>
                <a:gd name="connsiteY33" fmla="*/ 4128157 h 4275461"/>
                <a:gd name="connsiteX34" fmla="*/ 1582936 w 3619883"/>
                <a:gd name="connsiteY34" fmla="*/ 4128157 h 4275461"/>
                <a:gd name="connsiteX35" fmla="*/ 1582936 w 3619883"/>
                <a:gd name="connsiteY35" fmla="*/ 3951392 h 4275461"/>
                <a:gd name="connsiteX36" fmla="*/ 1405151 w 3619883"/>
                <a:gd name="connsiteY36" fmla="*/ 3951392 h 4275461"/>
                <a:gd name="connsiteX37" fmla="*/ 1405151 w 3619883"/>
                <a:gd name="connsiteY37" fmla="*/ 4128157 h 4275461"/>
                <a:gd name="connsiteX38" fmla="*/ 1468988 w 3619883"/>
                <a:gd name="connsiteY38" fmla="*/ 4128157 h 4275461"/>
                <a:gd name="connsiteX39" fmla="*/ 1427396 w 3619883"/>
                <a:gd name="connsiteY39" fmla="*/ 4275461 h 4275461"/>
                <a:gd name="connsiteX40" fmla="*/ 1210751 w 3619883"/>
                <a:gd name="connsiteY40" fmla="*/ 4275461 h 4275461"/>
                <a:gd name="connsiteX41" fmla="*/ 1210751 w 3619883"/>
                <a:gd name="connsiteY41" fmla="*/ 4128157 h 4275461"/>
                <a:gd name="connsiteX42" fmla="*/ 1271978 w 3619883"/>
                <a:gd name="connsiteY42" fmla="*/ 4128157 h 4275461"/>
                <a:gd name="connsiteX43" fmla="*/ 1271978 w 3619883"/>
                <a:gd name="connsiteY43" fmla="*/ 3951392 h 4275461"/>
                <a:gd name="connsiteX44" fmla="*/ 1094193 w 3619883"/>
                <a:gd name="connsiteY44" fmla="*/ 3951392 h 4275461"/>
                <a:gd name="connsiteX45" fmla="*/ 1094193 w 3619883"/>
                <a:gd name="connsiteY45" fmla="*/ 4128157 h 4275461"/>
                <a:gd name="connsiteX46" fmla="*/ 1140354 w 3619883"/>
                <a:gd name="connsiteY46" fmla="*/ 4128157 h 4275461"/>
                <a:gd name="connsiteX47" fmla="*/ 1140354 w 3619883"/>
                <a:gd name="connsiteY47" fmla="*/ 4275461 h 4275461"/>
                <a:gd name="connsiteX48" fmla="*/ 953807 w 3619883"/>
                <a:gd name="connsiteY48" fmla="*/ 4275461 h 4275461"/>
                <a:gd name="connsiteX49" fmla="*/ 912215 w 3619883"/>
                <a:gd name="connsiteY49" fmla="*/ 4128157 h 4275461"/>
                <a:gd name="connsiteX50" fmla="*/ 961020 w 3619883"/>
                <a:gd name="connsiteY50" fmla="*/ 4128157 h 4275461"/>
                <a:gd name="connsiteX51" fmla="*/ 961020 w 3619883"/>
                <a:gd name="connsiteY51" fmla="*/ 3951392 h 4275461"/>
                <a:gd name="connsiteX52" fmla="*/ 783235 w 3619883"/>
                <a:gd name="connsiteY52" fmla="*/ 3951392 h 4275461"/>
                <a:gd name="connsiteX53" fmla="*/ 783235 w 3619883"/>
                <a:gd name="connsiteY53" fmla="*/ 4128157 h 4275461"/>
                <a:gd name="connsiteX54" fmla="*/ 871024 w 3619883"/>
                <a:gd name="connsiteY54" fmla="*/ 4128157 h 4275461"/>
                <a:gd name="connsiteX55" fmla="*/ 829432 w 3619883"/>
                <a:gd name="connsiteY55" fmla="*/ 4275461 h 4275461"/>
                <a:gd name="connsiteX56" fmla="*/ 611484 w 3619883"/>
                <a:gd name="connsiteY56" fmla="*/ 4275461 h 4275461"/>
                <a:gd name="connsiteX57" fmla="*/ 621247 w 3619883"/>
                <a:gd name="connsiteY57" fmla="*/ 4128157 h 4275461"/>
                <a:gd name="connsiteX58" fmla="*/ 650062 w 3619883"/>
                <a:gd name="connsiteY58" fmla="*/ 4128157 h 4275461"/>
                <a:gd name="connsiteX59" fmla="*/ 650062 w 3619883"/>
                <a:gd name="connsiteY59" fmla="*/ 3951392 h 4275461"/>
                <a:gd name="connsiteX60" fmla="*/ 472277 w 3619883"/>
                <a:gd name="connsiteY60" fmla="*/ 3951392 h 4275461"/>
                <a:gd name="connsiteX61" fmla="*/ 472277 w 3619883"/>
                <a:gd name="connsiteY61" fmla="*/ 4128157 h 4275461"/>
                <a:gd name="connsiteX62" fmla="*/ 522650 w 3619883"/>
                <a:gd name="connsiteY62" fmla="*/ 4128157 h 4275461"/>
                <a:gd name="connsiteX63" fmla="*/ 573998 w 3619883"/>
                <a:gd name="connsiteY63" fmla="*/ 4275461 h 4275461"/>
                <a:gd name="connsiteX64" fmla="*/ 336164 w 3619883"/>
                <a:gd name="connsiteY64" fmla="*/ 4275461 h 4275461"/>
                <a:gd name="connsiteX65" fmla="*/ 294572 w 3619883"/>
                <a:gd name="connsiteY65" fmla="*/ 4128157 h 4275461"/>
                <a:gd name="connsiteX66" fmla="*/ 339106 w 3619883"/>
                <a:gd name="connsiteY66" fmla="*/ 4128157 h 4275461"/>
                <a:gd name="connsiteX67" fmla="*/ 339106 w 3619883"/>
                <a:gd name="connsiteY67" fmla="*/ 3951392 h 4275461"/>
                <a:gd name="connsiteX68" fmla="*/ 161321 w 3619883"/>
                <a:gd name="connsiteY68" fmla="*/ 3951392 h 4275461"/>
                <a:gd name="connsiteX69" fmla="*/ 161321 w 3619883"/>
                <a:gd name="connsiteY69" fmla="*/ 4128157 h 4275461"/>
                <a:gd name="connsiteX70" fmla="*/ 230914 w 3619883"/>
                <a:gd name="connsiteY70" fmla="*/ 4128157 h 4275461"/>
                <a:gd name="connsiteX71" fmla="*/ 189322 w 3619883"/>
                <a:gd name="connsiteY71" fmla="*/ 4275461 h 4275461"/>
                <a:gd name="connsiteX72" fmla="*/ 0 w 3619883"/>
                <a:gd name="connsiteY72" fmla="*/ 4275461 h 4275461"/>
                <a:gd name="connsiteX73" fmla="*/ 0 w 3619883"/>
                <a:gd name="connsiteY73" fmla="*/ 42229 h 4275461"/>
                <a:gd name="connsiteX74" fmla="*/ 42464 w 3619883"/>
                <a:gd name="connsiteY74" fmla="*/ 40518 h 4275461"/>
                <a:gd name="connsiteX75" fmla="*/ 137733 w 3619883"/>
                <a:gd name="connsiteY75" fmla="*/ 35355 h 4275461"/>
                <a:gd name="connsiteX76" fmla="*/ 270565 w 3619883"/>
                <a:gd name="connsiteY76" fmla="*/ 29759 h 4275461"/>
                <a:gd name="connsiteX77" fmla="*/ 479734 w 3619883"/>
                <a:gd name="connsiteY77" fmla="*/ 45455 h 4275461"/>
                <a:gd name="connsiteX78" fmla="*/ 524103 w 3619883"/>
                <a:gd name="connsiteY78" fmla="*/ 41625 h 4275461"/>
                <a:gd name="connsiteX79" fmla="*/ 624416 w 3619883"/>
                <a:gd name="connsiteY79" fmla="*/ 22696 h 4275461"/>
                <a:gd name="connsiteX80" fmla="*/ 657762 w 3619883"/>
                <a:gd name="connsiteY80" fmla="*/ 18351 h 4275461"/>
                <a:gd name="connsiteX81" fmla="*/ 690557 w 3619883"/>
                <a:gd name="connsiteY81" fmla="*/ 25792 h 4275461"/>
                <a:gd name="connsiteX82" fmla="*/ 745123 w 3619883"/>
                <a:gd name="connsiteY82" fmla="*/ 40157 h 4275461"/>
                <a:gd name="connsiteX83" fmla="*/ 789493 w 3619883"/>
                <a:gd name="connsiteY83" fmla="*/ 36327 h 4275461"/>
                <a:gd name="connsiteX84" fmla="*/ 854255 w 3619883"/>
                <a:gd name="connsiteY84" fmla="*/ 68887 h 4275461"/>
                <a:gd name="connsiteX85" fmla="*/ 897520 w 3619883"/>
                <a:gd name="connsiteY85" fmla="*/ 88629 h 4275461"/>
                <a:gd name="connsiteX86" fmla="*/ 940510 w 3619883"/>
                <a:gd name="connsiteY86" fmla="*/ 114265 h 4275461"/>
                <a:gd name="connsiteX87" fmla="*/ 1082712 w 3619883"/>
                <a:gd name="connsiteY87" fmla="*/ 144543 h 4275461"/>
                <a:gd name="connsiteX88" fmla="*/ 1205348 w 3619883"/>
                <a:gd name="connsiteY88" fmla="*/ 120753 h 4275461"/>
                <a:gd name="connsiteX89" fmla="*/ 1271764 w 3619883"/>
                <a:gd name="connsiteY89" fmla="*/ 117956 h 4275461"/>
                <a:gd name="connsiteX90" fmla="*/ 1315583 w 3619883"/>
                <a:gd name="connsiteY90" fmla="*/ 125912 h 4275461"/>
                <a:gd name="connsiteX91" fmla="*/ 1359125 w 3619883"/>
                <a:gd name="connsiteY91" fmla="*/ 139761 h 4275461"/>
                <a:gd name="connsiteX92" fmla="*/ 1391919 w 3619883"/>
                <a:gd name="connsiteY92" fmla="*/ 147202 h 4275461"/>
                <a:gd name="connsiteX93" fmla="*/ 1436563 w 3619883"/>
                <a:gd name="connsiteY93" fmla="*/ 137480 h 4275461"/>
                <a:gd name="connsiteX94" fmla="*/ 1471566 w 3619883"/>
                <a:gd name="connsiteY94" fmla="*/ 97777 h 4275461"/>
                <a:gd name="connsiteX95" fmla="*/ 1505739 w 3619883"/>
                <a:gd name="connsiteY95" fmla="*/ 75753 h 4275461"/>
                <a:gd name="connsiteX96" fmla="*/ 1590891 w 3619883"/>
                <a:gd name="connsiteY96" fmla="*/ 144702 h 4275461"/>
                <a:gd name="connsiteX97" fmla="*/ 1625616 w 3619883"/>
                <a:gd name="connsiteY97" fmla="*/ 110893 h 4275461"/>
                <a:gd name="connsiteX98" fmla="*/ 1658964 w 3619883"/>
                <a:gd name="connsiteY98" fmla="*/ 106547 h 4275461"/>
                <a:gd name="connsiteX99" fmla="*/ 1746598 w 3619883"/>
                <a:gd name="connsiteY99" fmla="*/ 122460 h 4275461"/>
                <a:gd name="connsiteX100" fmla="*/ 1811913 w 3619883"/>
                <a:gd name="connsiteY100" fmla="*/ 143234 h 4275461"/>
                <a:gd name="connsiteX101" fmla="*/ 1856557 w 3619883"/>
                <a:gd name="connsiteY101" fmla="*/ 133511 h 4275461"/>
                <a:gd name="connsiteX102" fmla="*/ 2066003 w 3619883"/>
                <a:gd name="connsiteY102" fmla="*/ 143313 h 4275461"/>
                <a:gd name="connsiteX103" fmla="*/ 2177615 w 3619883"/>
                <a:gd name="connsiteY103" fmla="*/ 119007 h 4275461"/>
                <a:gd name="connsiteX104" fmla="*/ 2255883 w 3619883"/>
                <a:gd name="connsiteY104" fmla="*/ 99047 h 4275461"/>
                <a:gd name="connsiteX105" fmla="*/ 2344622 w 3619883"/>
                <a:gd name="connsiteY105" fmla="*/ 91388 h 4275461"/>
                <a:gd name="connsiteX106" fmla="*/ 2455682 w 3619883"/>
                <a:gd name="connsiteY106" fmla="*/ 78869 h 4275461"/>
                <a:gd name="connsiteX107" fmla="*/ 2632609 w 3619883"/>
                <a:gd name="connsiteY107" fmla="*/ 75338 h 4275461"/>
                <a:gd name="connsiteX108" fmla="*/ 2742291 w 3619883"/>
                <a:gd name="connsiteY108" fmla="*/ 92282 h 4275461"/>
                <a:gd name="connsiteX109" fmla="*/ 2851974 w 3619883"/>
                <a:gd name="connsiteY109" fmla="*/ 109227 h 4275461"/>
                <a:gd name="connsiteX110" fmla="*/ 2907643 w 3619883"/>
                <a:gd name="connsiteY110" fmla="*/ 100020 h 4275461"/>
                <a:gd name="connsiteX111" fmla="*/ 2944022 w 3619883"/>
                <a:gd name="connsiteY111" fmla="*/ 30853 h 4275461"/>
                <a:gd name="connsiteX112" fmla="*/ 3022289 w 3619883"/>
                <a:gd name="connsiteY112" fmla="*/ 10893 h 4275461"/>
                <a:gd name="connsiteX113" fmla="*/ 3054807 w 3619883"/>
                <a:gd name="connsiteY113" fmla="*/ 24226 h 4275461"/>
                <a:gd name="connsiteX114" fmla="*/ 3141892 w 3619883"/>
                <a:gd name="connsiteY114" fmla="*/ 51925 h 4275461"/>
                <a:gd name="connsiteX115" fmla="*/ 3185711 w 3619883"/>
                <a:gd name="connsiteY115" fmla="*/ 59881 h 4275461"/>
                <a:gd name="connsiteX116" fmla="*/ 3219056 w 3619883"/>
                <a:gd name="connsiteY116" fmla="*/ 55536 h 4275461"/>
                <a:gd name="connsiteX117" fmla="*/ 3263425 w 3619883"/>
                <a:gd name="connsiteY117" fmla="*/ 51706 h 4275461"/>
                <a:gd name="connsiteX118" fmla="*/ 3296219 w 3619883"/>
                <a:gd name="connsiteY118" fmla="*/ 59147 h 4275461"/>
                <a:gd name="connsiteX119" fmla="*/ 3319094 w 3619883"/>
                <a:gd name="connsiteY119" fmla="*/ 42500 h 4275461"/>
                <a:gd name="connsiteX120" fmla="*/ 3420511 w 3619883"/>
                <a:gd name="connsiteY120" fmla="*/ 0 h 4275461"/>
                <a:gd name="connsiteX121" fmla="*/ 3453305 w 3619883"/>
                <a:gd name="connsiteY121" fmla="*/ 7440 h 4275461"/>
                <a:gd name="connsiteX122" fmla="*/ 3496571 w 3619883"/>
                <a:gd name="connsiteY122" fmla="*/ 27182 h 4275461"/>
                <a:gd name="connsiteX123" fmla="*/ 3602117 w 3619883"/>
                <a:gd name="connsiteY123" fmla="*/ 132521 h 4275461"/>
                <a:gd name="connsiteX124" fmla="*/ 3619883 w 3619883"/>
                <a:gd name="connsiteY124" fmla="*/ 140049 h 4275461"/>
                <a:gd name="connsiteX125" fmla="*/ 3619883 w 3619883"/>
                <a:gd name="connsiteY12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3951392 h 4275461"/>
                <a:gd name="connsiteX9" fmla="*/ 2338025 w 3619883"/>
                <a:gd name="connsiteY9" fmla="*/ 4128157 h 4275461"/>
                <a:gd name="connsiteX10" fmla="*/ 2395120 w 3619883"/>
                <a:gd name="connsiteY10" fmla="*/ 4128157 h 4275461"/>
                <a:gd name="connsiteX11" fmla="*/ 2337697 w 3619883"/>
                <a:gd name="connsiteY11" fmla="*/ 4275461 h 4275461"/>
                <a:gd name="connsiteX12" fmla="*/ 2150155 w 3619883"/>
                <a:gd name="connsiteY12" fmla="*/ 4275461 h 4275461"/>
                <a:gd name="connsiteX13" fmla="*/ 2150155 w 3619883"/>
                <a:gd name="connsiteY13" fmla="*/ 4128157 h 4275461"/>
                <a:gd name="connsiteX14" fmla="*/ 2204852 w 3619883"/>
                <a:gd name="connsiteY14" fmla="*/ 4128157 h 4275461"/>
                <a:gd name="connsiteX15" fmla="*/ 2204852 w 3619883"/>
                <a:gd name="connsiteY15" fmla="*/ 3951392 h 4275461"/>
                <a:gd name="connsiteX16" fmla="*/ 2027068 w 3619883"/>
                <a:gd name="connsiteY16" fmla="*/ 3951392 h 4275461"/>
                <a:gd name="connsiteX17" fmla="*/ 2027068 w 3619883"/>
                <a:gd name="connsiteY17" fmla="*/ 4128157 h 4275461"/>
                <a:gd name="connsiteX18" fmla="*/ 2079759 w 3619883"/>
                <a:gd name="connsiteY18" fmla="*/ 4128157 h 4275461"/>
                <a:gd name="connsiteX19" fmla="*/ 2079759 w 3619883"/>
                <a:gd name="connsiteY19" fmla="*/ 4275461 h 4275461"/>
                <a:gd name="connsiteX20" fmla="*/ 1824703 w 3619883"/>
                <a:gd name="connsiteY20" fmla="*/ 4275461 h 4275461"/>
                <a:gd name="connsiteX21" fmla="*/ 1834468 w 3619883"/>
                <a:gd name="connsiteY21" fmla="*/ 4128157 h 4275461"/>
                <a:gd name="connsiteX22" fmla="*/ 1893894 w 3619883"/>
                <a:gd name="connsiteY22" fmla="*/ 4128157 h 4275461"/>
                <a:gd name="connsiteX23" fmla="*/ 1893894 w 3619883"/>
                <a:gd name="connsiteY23" fmla="*/ 3951392 h 4275461"/>
                <a:gd name="connsiteX24" fmla="*/ 1716110 w 3619883"/>
                <a:gd name="connsiteY24" fmla="*/ 3951392 h 4275461"/>
                <a:gd name="connsiteX25" fmla="*/ 1716110 w 3619883"/>
                <a:gd name="connsiteY25" fmla="*/ 4006431 h 4275461"/>
                <a:gd name="connsiteX26" fmla="*/ 1703447 w 3619883"/>
                <a:gd name="connsiteY26" fmla="*/ 4007960 h 4275461"/>
                <a:gd name="connsiteX27" fmla="*/ 1716110 w 3619883"/>
                <a:gd name="connsiteY27" fmla="*/ 4044284 h 4275461"/>
                <a:gd name="connsiteX28" fmla="*/ 1716110 w 3619883"/>
                <a:gd name="connsiteY28" fmla="*/ 4128157 h 4275461"/>
                <a:gd name="connsiteX29" fmla="*/ 1745346 w 3619883"/>
                <a:gd name="connsiteY29" fmla="*/ 4128157 h 4275461"/>
                <a:gd name="connsiteX30" fmla="*/ 1796694 w 3619883"/>
                <a:gd name="connsiteY30" fmla="*/ 4275461 h 4275461"/>
                <a:gd name="connsiteX31" fmla="*/ 1558844 w 3619883"/>
                <a:gd name="connsiteY31" fmla="*/ 4275461 h 4275461"/>
                <a:gd name="connsiteX32" fmla="*/ 1517252 w 3619883"/>
                <a:gd name="connsiteY32" fmla="*/ 4128157 h 4275461"/>
                <a:gd name="connsiteX33" fmla="*/ 1582936 w 3619883"/>
                <a:gd name="connsiteY33" fmla="*/ 4128157 h 4275461"/>
                <a:gd name="connsiteX34" fmla="*/ 1582936 w 3619883"/>
                <a:gd name="connsiteY34" fmla="*/ 3951392 h 4275461"/>
                <a:gd name="connsiteX35" fmla="*/ 1405151 w 3619883"/>
                <a:gd name="connsiteY35" fmla="*/ 3951392 h 4275461"/>
                <a:gd name="connsiteX36" fmla="*/ 1405151 w 3619883"/>
                <a:gd name="connsiteY36" fmla="*/ 4128157 h 4275461"/>
                <a:gd name="connsiteX37" fmla="*/ 1468988 w 3619883"/>
                <a:gd name="connsiteY37" fmla="*/ 4128157 h 4275461"/>
                <a:gd name="connsiteX38" fmla="*/ 1427396 w 3619883"/>
                <a:gd name="connsiteY38" fmla="*/ 4275461 h 4275461"/>
                <a:gd name="connsiteX39" fmla="*/ 1210751 w 3619883"/>
                <a:gd name="connsiteY39" fmla="*/ 4275461 h 4275461"/>
                <a:gd name="connsiteX40" fmla="*/ 1210751 w 3619883"/>
                <a:gd name="connsiteY40" fmla="*/ 4128157 h 4275461"/>
                <a:gd name="connsiteX41" fmla="*/ 1271978 w 3619883"/>
                <a:gd name="connsiteY41" fmla="*/ 4128157 h 4275461"/>
                <a:gd name="connsiteX42" fmla="*/ 1271978 w 3619883"/>
                <a:gd name="connsiteY42" fmla="*/ 3951392 h 4275461"/>
                <a:gd name="connsiteX43" fmla="*/ 1094193 w 3619883"/>
                <a:gd name="connsiteY43" fmla="*/ 3951392 h 4275461"/>
                <a:gd name="connsiteX44" fmla="*/ 1094193 w 3619883"/>
                <a:gd name="connsiteY44" fmla="*/ 4128157 h 4275461"/>
                <a:gd name="connsiteX45" fmla="*/ 1140354 w 3619883"/>
                <a:gd name="connsiteY45" fmla="*/ 4128157 h 4275461"/>
                <a:gd name="connsiteX46" fmla="*/ 1140354 w 3619883"/>
                <a:gd name="connsiteY46" fmla="*/ 4275461 h 4275461"/>
                <a:gd name="connsiteX47" fmla="*/ 953807 w 3619883"/>
                <a:gd name="connsiteY47" fmla="*/ 4275461 h 4275461"/>
                <a:gd name="connsiteX48" fmla="*/ 912215 w 3619883"/>
                <a:gd name="connsiteY48" fmla="*/ 4128157 h 4275461"/>
                <a:gd name="connsiteX49" fmla="*/ 961020 w 3619883"/>
                <a:gd name="connsiteY49" fmla="*/ 4128157 h 4275461"/>
                <a:gd name="connsiteX50" fmla="*/ 961020 w 3619883"/>
                <a:gd name="connsiteY50" fmla="*/ 3951392 h 4275461"/>
                <a:gd name="connsiteX51" fmla="*/ 783235 w 3619883"/>
                <a:gd name="connsiteY51" fmla="*/ 3951392 h 4275461"/>
                <a:gd name="connsiteX52" fmla="*/ 783235 w 3619883"/>
                <a:gd name="connsiteY52" fmla="*/ 4128157 h 4275461"/>
                <a:gd name="connsiteX53" fmla="*/ 871024 w 3619883"/>
                <a:gd name="connsiteY53" fmla="*/ 4128157 h 4275461"/>
                <a:gd name="connsiteX54" fmla="*/ 829432 w 3619883"/>
                <a:gd name="connsiteY54" fmla="*/ 4275461 h 4275461"/>
                <a:gd name="connsiteX55" fmla="*/ 611484 w 3619883"/>
                <a:gd name="connsiteY55" fmla="*/ 4275461 h 4275461"/>
                <a:gd name="connsiteX56" fmla="*/ 621247 w 3619883"/>
                <a:gd name="connsiteY56" fmla="*/ 4128157 h 4275461"/>
                <a:gd name="connsiteX57" fmla="*/ 650062 w 3619883"/>
                <a:gd name="connsiteY57" fmla="*/ 4128157 h 4275461"/>
                <a:gd name="connsiteX58" fmla="*/ 650062 w 3619883"/>
                <a:gd name="connsiteY58" fmla="*/ 3951392 h 4275461"/>
                <a:gd name="connsiteX59" fmla="*/ 472277 w 3619883"/>
                <a:gd name="connsiteY59" fmla="*/ 3951392 h 4275461"/>
                <a:gd name="connsiteX60" fmla="*/ 472277 w 3619883"/>
                <a:gd name="connsiteY60" fmla="*/ 4128157 h 4275461"/>
                <a:gd name="connsiteX61" fmla="*/ 522650 w 3619883"/>
                <a:gd name="connsiteY61" fmla="*/ 4128157 h 4275461"/>
                <a:gd name="connsiteX62" fmla="*/ 573998 w 3619883"/>
                <a:gd name="connsiteY62" fmla="*/ 4275461 h 4275461"/>
                <a:gd name="connsiteX63" fmla="*/ 336164 w 3619883"/>
                <a:gd name="connsiteY63" fmla="*/ 4275461 h 4275461"/>
                <a:gd name="connsiteX64" fmla="*/ 294572 w 3619883"/>
                <a:gd name="connsiteY64" fmla="*/ 4128157 h 4275461"/>
                <a:gd name="connsiteX65" fmla="*/ 339106 w 3619883"/>
                <a:gd name="connsiteY65" fmla="*/ 4128157 h 4275461"/>
                <a:gd name="connsiteX66" fmla="*/ 339106 w 3619883"/>
                <a:gd name="connsiteY66" fmla="*/ 3951392 h 4275461"/>
                <a:gd name="connsiteX67" fmla="*/ 161321 w 3619883"/>
                <a:gd name="connsiteY67" fmla="*/ 3951392 h 4275461"/>
                <a:gd name="connsiteX68" fmla="*/ 161321 w 3619883"/>
                <a:gd name="connsiteY68" fmla="*/ 4128157 h 4275461"/>
                <a:gd name="connsiteX69" fmla="*/ 230914 w 3619883"/>
                <a:gd name="connsiteY69" fmla="*/ 4128157 h 4275461"/>
                <a:gd name="connsiteX70" fmla="*/ 189322 w 3619883"/>
                <a:gd name="connsiteY70" fmla="*/ 4275461 h 4275461"/>
                <a:gd name="connsiteX71" fmla="*/ 0 w 3619883"/>
                <a:gd name="connsiteY71" fmla="*/ 4275461 h 4275461"/>
                <a:gd name="connsiteX72" fmla="*/ 0 w 3619883"/>
                <a:gd name="connsiteY72" fmla="*/ 42229 h 4275461"/>
                <a:gd name="connsiteX73" fmla="*/ 42464 w 3619883"/>
                <a:gd name="connsiteY73" fmla="*/ 40518 h 4275461"/>
                <a:gd name="connsiteX74" fmla="*/ 137733 w 3619883"/>
                <a:gd name="connsiteY74" fmla="*/ 35355 h 4275461"/>
                <a:gd name="connsiteX75" fmla="*/ 270565 w 3619883"/>
                <a:gd name="connsiteY75" fmla="*/ 29759 h 4275461"/>
                <a:gd name="connsiteX76" fmla="*/ 479734 w 3619883"/>
                <a:gd name="connsiteY76" fmla="*/ 45455 h 4275461"/>
                <a:gd name="connsiteX77" fmla="*/ 524103 w 3619883"/>
                <a:gd name="connsiteY77" fmla="*/ 41625 h 4275461"/>
                <a:gd name="connsiteX78" fmla="*/ 624416 w 3619883"/>
                <a:gd name="connsiteY78" fmla="*/ 22696 h 4275461"/>
                <a:gd name="connsiteX79" fmla="*/ 657762 w 3619883"/>
                <a:gd name="connsiteY79" fmla="*/ 18351 h 4275461"/>
                <a:gd name="connsiteX80" fmla="*/ 690557 w 3619883"/>
                <a:gd name="connsiteY80" fmla="*/ 25792 h 4275461"/>
                <a:gd name="connsiteX81" fmla="*/ 745123 w 3619883"/>
                <a:gd name="connsiteY81" fmla="*/ 40157 h 4275461"/>
                <a:gd name="connsiteX82" fmla="*/ 789493 w 3619883"/>
                <a:gd name="connsiteY82" fmla="*/ 36327 h 4275461"/>
                <a:gd name="connsiteX83" fmla="*/ 854255 w 3619883"/>
                <a:gd name="connsiteY83" fmla="*/ 68887 h 4275461"/>
                <a:gd name="connsiteX84" fmla="*/ 897520 w 3619883"/>
                <a:gd name="connsiteY84" fmla="*/ 88629 h 4275461"/>
                <a:gd name="connsiteX85" fmla="*/ 940510 w 3619883"/>
                <a:gd name="connsiteY85" fmla="*/ 114265 h 4275461"/>
                <a:gd name="connsiteX86" fmla="*/ 1082712 w 3619883"/>
                <a:gd name="connsiteY86" fmla="*/ 144543 h 4275461"/>
                <a:gd name="connsiteX87" fmla="*/ 1205348 w 3619883"/>
                <a:gd name="connsiteY87" fmla="*/ 120753 h 4275461"/>
                <a:gd name="connsiteX88" fmla="*/ 1271764 w 3619883"/>
                <a:gd name="connsiteY88" fmla="*/ 117956 h 4275461"/>
                <a:gd name="connsiteX89" fmla="*/ 1315583 w 3619883"/>
                <a:gd name="connsiteY89" fmla="*/ 125912 h 4275461"/>
                <a:gd name="connsiteX90" fmla="*/ 1359125 w 3619883"/>
                <a:gd name="connsiteY90" fmla="*/ 139761 h 4275461"/>
                <a:gd name="connsiteX91" fmla="*/ 1391919 w 3619883"/>
                <a:gd name="connsiteY91" fmla="*/ 147202 h 4275461"/>
                <a:gd name="connsiteX92" fmla="*/ 1436563 w 3619883"/>
                <a:gd name="connsiteY92" fmla="*/ 137480 h 4275461"/>
                <a:gd name="connsiteX93" fmla="*/ 1471566 w 3619883"/>
                <a:gd name="connsiteY93" fmla="*/ 97777 h 4275461"/>
                <a:gd name="connsiteX94" fmla="*/ 1505739 w 3619883"/>
                <a:gd name="connsiteY94" fmla="*/ 75753 h 4275461"/>
                <a:gd name="connsiteX95" fmla="*/ 1590891 w 3619883"/>
                <a:gd name="connsiteY95" fmla="*/ 144702 h 4275461"/>
                <a:gd name="connsiteX96" fmla="*/ 1625616 w 3619883"/>
                <a:gd name="connsiteY96" fmla="*/ 110893 h 4275461"/>
                <a:gd name="connsiteX97" fmla="*/ 1658964 w 3619883"/>
                <a:gd name="connsiteY97" fmla="*/ 106547 h 4275461"/>
                <a:gd name="connsiteX98" fmla="*/ 1746598 w 3619883"/>
                <a:gd name="connsiteY98" fmla="*/ 122460 h 4275461"/>
                <a:gd name="connsiteX99" fmla="*/ 1811913 w 3619883"/>
                <a:gd name="connsiteY99" fmla="*/ 143234 h 4275461"/>
                <a:gd name="connsiteX100" fmla="*/ 1856557 w 3619883"/>
                <a:gd name="connsiteY100" fmla="*/ 133511 h 4275461"/>
                <a:gd name="connsiteX101" fmla="*/ 2066003 w 3619883"/>
                <a:gd name="connsiteY101" fmla="*/ 143313 h 4275461"/>
                <a:gd name="connsiteX102" fmla="*/ 2177615 w 3619883"/>
                <a:gd name="connsiteY102" fmla="*/ 119007 h 4275461"/>
                <a:gd name="connsiteX103" fmla="*/ 2255883 w 3619883"/>
                <a:gd name="connsiteY103" fmla="*/ 99047 h 4275461"/>
                <a:gd name="connsiteX104" fmla="*/ 2344622 w 3619883"/>
                <a:gd name="connsiteY104" fmla="*/ 91388 h 4275461"/>
                <a:gd name="connsiteX105" fmla="*/ 2455682 w 3619883"/>
                <a:gd name="connsiteY105" fmla="*/ 78869 h 4275461"/>
                <a:gd name="connsiteX106" fmla="*/ 2632609 w 3619883"/>
                <a:gd name="connsiteY106" fmla="*/ 75338 h 4275461"/>
                <a:gd name="connsiteX107" fmla="*/ 2742291 w 3619883"/>
                <a:gd name="connsiteY107" fmla="*/ 92282 h 4275461"/>
                <a:gd name="connsiteX108" fmla="*/ 2851974 w 3619883"/>
                <a:gd name="connsiteY108" fmla="*/ 109227 h 4275461"/>
                <a:gd name="connsiteX109" fmla="*/ 2907643 w 3619883"/>
                <a:gd name="connsiteY109" fmla="*/ 100020 h 4275461"/>
                <a:gd name="connsiteX110" fmla="*/ 2944022 w 3619883"/>
                <a:gd name="connsiteY110" fmla="*/ 30853 h 4275461"/>
                <a:gd name="connsiteX111" fmla="*/ 3022289 w 3619883"/>
                <a:gd name="connsiteY111" fmla="*/ 10893 h 4275461"/>
                <a:gd name="connsiteX112" fmla="*/ 3054807 w 3619883"/>
                <a:gd name="connsiteY112" fmla="*/ 24226 h 4275461"/>
                <a:gd name="connsiteX113" fmla="*/ 3141892 w 3619883"/>
                <a:gd name="connsiteY113" fmla="*/ 51925 h 4275461"/>
                <a:gd name="connsiteX114" fmla="*/ 3185711 w 3619883"/>
                <a:gd name="connsiteY114" fmla="*/ 59881 h 4275461"/>
                <a:gd name="connsiteX115" fmla="*/ 3219056 w 3619883"/>
                <a:gd name="connsiteY115" fmla="*/ 55536 h 4275461"/>
                <a:gd name="connsiteX116" fmla="*/ 3263425 w 3619883"/>
                <a:gd name="connsiteY116" fmla="*/ 51706 h 4275461"/>
                <a:gd name="connsiteX117" fmla="*/ 3296219 w 3619883"/>
                <a:gd name="connsiteY117" fmla="*/ 59147 h 4275461"/>
                <a:gd name="connsiteX118" fmla="*/ 3319094 w 3619883"/>
                <a:gd name="connsiteY118" fmla="*/ 42500 h 4275461"/>
                <a:gd name="connsiteX119" fmla="*/ 3420511 w 3619883"/>
                <a:gd name="connsiteY119" fmla="*/ 0 h 4275461"/>
                <a:gd name="connsiteX120" fmla="*/ 3453305 w 3619883"/>
                <a:gd name="connsiteY120" fmla="*/ 7440 h 4275461"/>
                <a:gd name="connsiteX121" fmla="*/ 3496571 w 3619883"/>
                <a:gd name="connsiteY121" fmla="*/ 27182 h 4275461"/>
                <a:gd name="connsiteX122" fmla="*/ 3602117 w 3619883"/>
                <a:gd name="connsiteY122" fmla="*/ 132521 h 4275461"/>
                <a:gd name="connsiteX123" fmla="*/ 3619883 w 3619883"/>
                <a:gd name="connsiteY123" fmla="*/ 140049 h 4275461"/>
                <a:gd name="connsiteX124" fmla="*/ 3619883 w 3619883"/>
                <a:gd name="connsiteY12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95120 w 3619883"/>
                <a:gd name="connsiteY9" fmla="*/ 4128157 h 4275461"/>
                <a:gd name="connsiteX10" fmla="*/ 2337697 w 3619883"/>
                <a:gd name="connsiteY10" fmla="*/ 4275461 h 4275461"/>
                <a:gd name="connsiteX11" fmla="*/ 2150155 w 3619883"/>
                <a:gd name="connsiteY11" fmla="*/ 4275461 h 4275461"/>
                <a:gd name="connsiteX12" fmla="*/ 2150155 w 3619883"/>
                <a:gd name="connsiteY12" fmla="*/ 4128157 h 4275461"/>
                <a:gd name="connsiteX13" fmla="*/ 2204852 w 3619883"/>
                <a:gd name="connsiteY13" fmla="*/ 4128157 h 4275461"/>
                <a:gd name="connsiteX14" fmla="*/ 2204852 w 3619883"/>
                <a:gd name="connsiteY14" fmla="*/ 3951392 h 4275461"/>
                <a:gd name="connsiteX15" fmla="*/ 2027068 w 3619883"/>
                <a:gd name="connsiteY15" fmla="*/ 3951392 h 4275461"/>
                <a:gd name="connsiteX16" fmla="*/ 2027068 w 3619883"/>
                <a:gd name="connsiteY16" fmla="*/ 4128157 h 4275461"/>
                <a:gd name="connsiteX17" fmla="*/ 2079759 w 3619883"/>
                <a:gd name="connsiteY17" fmla="*/ 4128157 h 4275461"/>
                <a:gd name="connsiteX18" fmla="*/ 2079759 w 3619883"/>
                <a:gd name="connsiteY18" fmla="*/ 4275461 h 4275461"/>
                <a:gd name="connsiteX19" fmla="*/ 1824703 w 3619883"/>
                <a:gd name="connsiteY19" fmla="*/ 4275461 h 4275461"/>
                <a:gd name="connsiteX20" fmla="*/ 1834468 w 3619883"/>
                <a:gd name="connsiteY20" fmla="*/ 4128157 h 4275461"/>
                <a:gd name="connsiteX21" fmla="*/ 1893894 w 3619883"/>
                <a:gd name="connsiteY21" fmla="*/ 4128157 h 4275461"/>
                <a:gd name="connsiteX22" fmla="*/ 1893894 w 3619883"/>
                <a:gd name="connsiteY22" fmla="*/ 3951392 h 4275461"/>
                <a:gd name="connsiteX23" fmla="*/ 1716110 w 3619883"/>
                <a:gd name="connsiteY23" fmla="*/ 3951392 h 4275461"/>
                <a:gd name="connsiteX24" fmla="*/ 1716110 w 3619883"/>
                <a:gd name="connsiteY24" fmla="*/ 4006431 h 4275461"/>
                <a:gd name="connsiteX25" fmla="*/ 1703447 w 3619883"/>
                <a:gd name="connsiteY25" fmla="*/ 4007960 h 4275461"/>
                <a:gd name="connsiteX26" fmla="*/ 1716110 w 3619883"/>
                <a:gd name="connsiteY26" fmla="*/ 4044284 h 4275461"/>
                <a:gd name="connsiteX27" fmla="*/ 1716110 w 3619883"/>
                <a:gd name="connsiteY27" fmla="*/ 4128157 h 4275461"/>
                <a:gd name="connsiteX28" fmla="*/ 1745346 w 3619883"/>
                <a:gd name="connsiteY28" fmla="*/ 4128157 h 4275461"/>
                <a:gd name="connsiteX29" fmla="*/ 1796694 w 3619883"/>
                <a:gd name="connsiteY29" fmla="*/ 4275461 h 4275461"/>
                <a:gd name="connsiteX30" fmla="*/ 1558844 w 3619883"/>
                <a:gd name="connsiteY30" fmla="*/ 4275461 h 4275461"/>
                <a:gd name="connsiteX31" fmla="*/ 1517252 w 3619883"/>
                <a:gd name="connsiteY31" fmla="*/ 4128157 h 4275461"/>
                <a:gd name="connsiteX32" fmla="*/ 1582936 w 3619883"/>
                <a:gd name="connsiteY32" fmla="*/ 4128157 h 4275461"/>
                <a:gd name="connsiteX33" fmla="*/ 1582936 w 3619883"/>
                <a:gd name="connsiteY33" fmla="*/ 3951392 h 4275461"/>
                <a:gd name="connsiteX34" fmla="*/ 1405151 w 3619883"/>
                <a:gd name="connsiteY34" fmla="*/ 3951392 h 4275461"/>
                <a:gd name="connsiteX35" fmla="*/ 1405151 w 3619883"/>
                <a:gd name="connsiteY35" fmla="*/ 4128157 h 4275461"/>
                <a:gd name="connsiteX36" fmla="*/ 1468988 w 3619883"/>
                <a:gd name="connsiteY36" fmla="*/ 4128157 h 4275461"/>
                <a:gd name="connsiteX37" fmla="*/ 1427396 w 3619883"/>
                <a:gd name="connsiteY37" fmla="*/ 4275461 h 4275461"/>
                <a:gd name="connsiteX38" fmla="*/ 1210751 w 3619883"/>
                <a:gd name="connsiteY38" fmla="*/ 4275461 h 4275461"/>
                <a:gd name="connsiteX39" fmla="*/ 1210751 w 3619883"/>
                <a:gd name="connsiteY39" fmla="*/ 4128157 h 4275461"/>
                <a:gd name="connsiteX40" fmla="*/ 1271978 w 3619883"/>
                <a:gd name="connsiteY40" fmla="*/ 4128157 h 4275461"/>
                <a:gd name="connsiteX41" fmla="*/ 1271978 w 3619883"/>
                <a:gd name="connsiteY41" fmla="*/ 3951392 h 4275461"/>
                <a:gd name="connsiteX42" fmla="*/ 1094193 w 3619883"/>
                <a:gd name="connsiteY42" fmla="*/ 3951392 h 4275461"/>
                <a:gd name="connsiteX43" fmla="*/ 1094193 w 3619883"/>
                <a:gd name="connsiteY43" fmla="*/ 4128157 h 4275461"/>
                <a:gd name="connsiteX44" fmla="*/ 1140354 w 3619883"/>
                <a:gd name="connsiteY44" fmla="*/ 4128157 h 4275461"/>
                <a:gd name="connsiteX45" fmla="*/ 1140354 w 3619883"/>
                <a:gd name="connsiteY45" fmla="*/ 4275461 h 4275461"/>
                <a:gd name="connsiteX46" fmla="*/ 953807 w 3619883"/>
                <a:gd name="connsiteY46" fmla="*/ 4275461 h 4275461"/>
                <a:gd name="connsiteX47" fmla="*/ 912215 w 3619883"/>
                <a:gd name="connsiteY47" fmla="*/ 4128157 h 4275461"/>
                <a:gd name="connsiteX48" fmla="*/ 961020 w 3619883"/>
                <a:gd name="connsiteY48" fmla="*/ 4128157 h 4275461"/>
                <a:gd name="connsiteX49" fmla="*/ 961020 w 3619883"/>
                <a:gd name="connsiteY49" fmla="*/ 3951392 h 4275461"/>
                <a:gd name="connsiteX50" fmla="*/ 783235 w 3619883"/>
                <a:gd name="connsiteY50" fmla="*/ 3951392 h 4275461"/>
                <a:gd name="connsiteX51" fmla="*/ 783235 w 3619883"/>
                <a:gd name="connsiteY51" fmla="*/ 4128157 h 4275461"/>
                <a:gd name="connsiteX52" fmla="*/ 871024 w 3619883"/>
                <a:gd name="connsiteY52" fmla="*/ 4128157 h 4275461"/>
                <a:gd name="connsiteX53" fmla="*/ 829432 w 3619883"/>
                <a:gd name="connsiteY53" fmla="*/ 4275461 h 4275461"/>
                <a:gd name="connsiteX54" fmla="*/ 611484 w 3619883"/>
                <a:gd name="connsiteY54" fmla="*/ 4275461 h 4275461"/>
                <a:gd name="connsiteX55" fmla="*/ 621247 w 3619883"/>
                <a:gd name="connsiteY55" fmla="*/ 4128157 h 4275461"/>
                <a:gd name="connsiteX56" fmla="*/ 650062 w 3619883"/>
                <a:gd name="connsiteY56" fmla="*/ 4128157 h 4275461"/>
                <a:gd name="connsiteX57" fmla="*/ 650062 w 3619883"/>
                <a:gd name="connsiteY57" fmla="*/ 3951392 h 4275461"/>
                <a:gd name="connsiteX58" fmla="*/ 472277 w 3619883"/>
                <a:gd name="connsiteY58" fmla="*/ 3951392 h 4275461"/>
                <a:gd name="connsiteX59" fmla="*/ 472277 w 3619883"/>
                <a:gd name="connsiteY59" fmla="*/ 4128157 h 4275461"/>
                <a:gd name="connsiteX60" fmla="*/ 522650 w 3619883"/>
                <a:gd name="connsiteY60" fmla="*/ 4128157 h 4275461"/>
                <a:gd name="connsiteX61" fmla="*/ 573998 w 3619883"/>
                <a:gd name="connsiteY61" fmla="*/ 4275461 h 4275461"/>
                <a:gd name="connsiteX62" fmla="*/ 336164 w 3619883"/>
                <a:gd name="connsiteY62" fmla="*/ 4275461 h 4275461"/>
                <a:gd name="connsiteX63" fmla="*/ 294572 w 3619883"/>
                <a:gd name="connsiteY63" fmla="*/ 4128157 h 4275461"/>
                <a:gd name="connsiteX64" fmla="*/ 339106 w 3619883"/>
                <a:gd name="connsiteY64" fmla="*/ 4128157 h 4275461"/>
                <a:gd name="connsiteX65" fmla="*/ 339106 w 3619883"/>
                <a:gd name="connsiteY65" fmla="*/ 3951392 h 4275461"/>
                <a:gd name="connsiteX66" fmla="*/ 161321 w 3619883"/>
                <a:gd name="connsiteY66" fmla="*/ 3951392 h 4275461"/>
                <a:gd name="connsiteX67" fmla="*/ 161321 w 3619883"/>
                <a:gd name="connsiteY67" fmla="*/ 4128157 h 4275461"/>
                <a:gd name="connsiteX68" fmla="*/ 230914 w 3619883"/>
                <a:gd name="connsiteY68" fmla="*/ 4128157 h 4275461"/>
                <a:gd name="connsiteX69" fmla="*/ 189322 w 3619883"/>
                <a:gd name="connsiteY69" fmla="*/ 4275461 h 4275461"/>
                <a:gd name="connsiteX70" fmla="*/ 0 w 3619883"/>
                <a:gd name="connsiteY70" fmla="*/ 4275461 h 4275461"/>
                <a:gd name="connsiteX71" fmla="*/ 0 w 3619883"/>
                <a:gd name="connsiteY71" fmla="*/ 42229 h 4275461"/>
                <a:gd name="connsiteX72" fmla="*/ 42464 w 3619883"/>
                <a:gd name="connsiteY72" fmla="*/ 40518 h 4275461"/>
                <a:gd name="connsiteX73" fmla="*/ 137733 w 3619883"/>
                <a:gd name="connsiteY73" fmla="*/ 35355 h 4275461"/>
                <a:gd name="connsiteX74" fmla="*/ 270565 w 3619883"/>
                <a:gd name="connsiteY74" fmla="*/ 29759 h 4275461"/>
                <a:gd name="connsiteX75" fmla="*/ 479734 w 3619883"/>
                <a:gd name="connsiteY75" fmla="*/ 45455 h 4275461"/>
                <a:gd name="connsiteX76" fmla="*/ 524103 w 3619883"/>
                <a:gd name="connsiteY76" fmla="*/ 41625 h 4275461"/>
                <a:gd name="connsiteX77" fmla="*/ 624416 w 3619883"/>
                <a:gd name="connsiteY77" fmla="*/ 22696 h 4275461"/>
                <a:gd name="connsiteX78" fmla="*/ 657762 w 3619883"/>
                <a:gd name="connsiteY78" fmla="*/ 18351 h 4275461"/>
                <a:gd name="connsiteX79" fmla="*/ 690557 w 3619883"/>
                <a:gd name="connsiteY79" fmla="*/ 25792 h 4275461"/>
                <a:gd name="connsiteX80" fmla="*/ 745123 w 3619883"/>
                <a:gd name="connsiteY80" fmla="*/ 40157 h 4275461"/>
                <a:gd name="connsiteX81" fmla="*/ 789493 w 3619883"/>
                <a:gd name="connsiteY81" fmla="*/ 36327 h 4275461"/>
                <a:gd name="connsiteX82" fmla="*/ 854255 w 3619883"/>
                <a:gd name="connsiteY82" fmla="*/ 68887 h 4275461"/>
                <a:gd name="connsiteX83" fmla="*/ 897520 w 3619883"/>
                <a:gd name="connsiteY83" fmla="*/ 88629 h 4275461"/>
                <a:gd name="connsiteX84" fmla="*/ 940510 w 3619883"/>
                <a:gd name="connsiteY84" fmla="*/ 114265 h 4275461"/>
                <a:gd name="connsiteX85" fmla="*/ 1082712 w 3619883"/>
                <a:gd name="connsiteY85" fmla="*/ 144543 h 4275461"/>
                <a:gd name="connsiteX86" fmla="*/ 1205348 w 3619883"/>
                <a:gd name="connsiteY86" fmla="*/ 120753 h 4275461"/>
                <a:gd name="connsiteX87" fmla="*/ 1271764 w 3619883"/>
                <a:gd name="connsiteY87" fmla="*/ 117956 h 4275461"/>
                <a:gd name="connsiteX88" fmla="*/ 1315583 w 3619883"/>
                <a:gd name="connsiteY88" fmla="*/ 125912 h 4275461"/>
                <a:gd name="connsiteX89" fmla="*/ 1359125 w 3619883"/>
                <a:gd name="connsiteY89" fmla="*/ 139761 h 4275461"/>
                <a:gd name="connsiteX90" fmla="*/ 1391919 w 3619883"/>
                <a:gd name="connsiteY90" fmla="*/ 147202 h 4275461"/>
                <a:gd name="connsiteX91" fmla="*/ 1436563 w 3619883"/>
                <a:gd name="connsiteY91" fmla="*/ 137480 h 4275461"/>
                <a:gd name="connsiteX92" fmla="*/ 1471566 w 3619883"/>
                <a:gd name="connsiteY92" fmla="*/ 97777 h 4275461"/>
                <a:gd name="connsiteX93" fmla="*/ 1505739 w 3619883"/>
                <a:gd name="connsiteY93" fmla="*/ 75753 h 4275461"/>
                <a:gd name="connsiteX94" fmla="*/ 1590891 w 3619883"/>
                <a:gd name="connsiteY94" fmla="*/ 144702 h 4275461"/>
                <a:gd name="connsiteX95" fmla="*/ 1625616 w 3619883"/>
                <a:gd name="connsiteY95" fmla="*/ 110893 h 4275461"/>
                <a:gd name="connsiteX96" fmla="*/ 1658964 w 3619883"/>
                <a:gd name="connsiteY96" fmla="*/ 106547 h 4275461"/>
                <a:gd name="connsiteX97" fmla="*/ 1746598 w 3619883"/>
                <a:gd name="connsiteY97" fmla="*/ 122460 h 4275461"/>
                <a:gd name="connsiteX98" fmla="*/ 1811913 w 3619883"/>
                <a:gd name="connsiteY98" fmla="*/ 143234 h 4275461"/>
                <a:gd name="connsiteX99" fmla="*/ 1856557 w 3619883"/>
                <a:gd name="connsiteY99" fmla="*/ 133511 h 4275461"/>
                <a:gd name="connsiteX100" fmla="*/ 2066003 w 3619883"/>
                <a:gd name="connsiteY100" fmla="*/ 143313 h 4275461"/>
                <a:gd name="connsiteX101" fmla="*/ 2177615 w 3619883"/>
                <a:gd name="connsiteY101" fmla="*/ 119007 h 4275461"/>
                <a:gd name="connsiteX102" fmla="*/ 2255883 w 3619883"/>
                <a:gd name="connsiteY102" fmla="*/ 99047 h 4275461"/>
                <a:gd name="connsiteX103" fmla="*/ 2344622 w 3619883"/>
                <a:gd name="connsiteY103" fmla="*/ 91388 h 4275461"/>
                <a:gd name="connsiteX104" fmla="*/ 2455682 w 3619883"/>
                <a:gd name="connsiteY104" fmla="*/ 78869 h 4275461"/>
                <a:gd name="connsiteX105" fmla="*/ 2632609 w 3619883"/>
                <a:gd name="connsiteY105" fmla="*/ 75338 h 4275461"/>
                <a:gd name="connsiteX106" fmla="*/ 2742291 w 3619883"/>
                <a:gd name="connsiteY106" fmla="*/ 92282 h 4275461"/>
                <a:gd name="connsiteX107" fmla="*/ 2851974 w 3619883"/>
                <a:gd name="connsiteY107" fmla="*/ 109227 h 4275461"/>
                <a:gd name="connsiteX108" fmla="*/ 2907643 w 3619883"/>
                <a:gd name="connsiteY108" fmla="*/ 100020 h 4275461"/>
                <a:gd name="connsiteX109" fmla="*/ 2944022 w 3619883"/>
                <a:gd name="connsiteY109" fmla="*/ 30853 h 4275461"/>
                <a:gd name="connsiteX110" fmla="*/ 3022289 w 3619883"/>
                <a:gd name="connsiteY110" fmla="*/ 10893 h 4275461"/>
                <a:gd name="connsiteX111" fmla="*/ 3054807 w 3619883"/>
                <a:gd name="connsiteY111" fmla="*/ 24226 h 4275461"/>
                <a:gd name="connsiteX112" fmla="*/ 3141892 w 3619883"/>
                <a:gd name="connsiteY112" fmla="*/ 51925 h 4275461"/>
                <a:gd name="connsiteX113" fmla="*/ 3185711 w 3619883"/>
                <a:gd name="connsiteY113" fmla="*/ 59881 h 4275461"/>
                <a:gd name="connsiteX114" fmla="*/ 3219056 w 3619883"/>
                <a:gd name="connsiteY114" fmla="*/ 55536 h 4275461"/>
                <a:gd name="connsiteX115" fmla="*/ 3263425 w 3619883"/>
                <a:gd name="connsiteY115" fmla="*/ 51706 h 4275461"/>
                <a:gd name="connsiteX116" fmla="*/ 3296219 w 3619883"/>
                <a:gd name="connsiteY116" fmla="*/ 59147 h 4275461"/>
                <a:gd name="connsiteX117" fmla="*/ 3319094 w 3619883"/>
                <a:gd name="connsiteY117" fmla="*/ 42500 h 4275461"/>
                <a:gd name="connsiteX118" fmla="*/ 3420511 w 3619883"/>
                <a:gd name="connsiteY118" fmla="*/ 0 h 4275461"/>
                <a:gd name="connsiteX119" fmla="*/ 3453305 w 3619883"/>
                <a:gd name="connsiteY119" fmla="*/ 7440 h 4275461"/>
                <a:gd name="connsiteX120" fmla="*/ 3496571 w 3619883"/>
                <a:gd name="connsiteY120" fmla="*/ 27182 h 4275461"/>
                <a:gd name="connsiteX121" fmla="*/ 3602117 w 3619883"/>
                <a:gd name="connsiteY121" fmla="*/ 132521 h 4275461"/>
                <a:gd name="connsiteX122" fmla="*/ 3619883 w 3619883"/>
                <a:gd name="connsiteY122" fmla="*/ 140049 h 4275461"/>
                <a:gd name="connsiteX123" fmla="*/ 3619883 w 3619883"/>
                <a:gd name="connsiteY12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37697 w 3619883"/>
                <a:gd name="connsiteY9" fmla="*/ 4275461 h 4275461"/>
                <a:gd name="connsiteX10" fmla="*/ 2150155 w 3619883"/>
                <a:gd name="connsiteY10" fmla="*/ 4275461 h 4275461"/>
                <a:gd name="connsiteX11" fmla="*/ 2150155 w 3619883"/>
                <a:gd name="connsiteY11" fmla="*/ 4128157 h 4275461"/>
                <a:gd name="connsiteX12" fmla="*/ 2204852 w 3619883"/>
                <a:gd name="connsiteY12" fmla="*/ 4128157 h 4275461"/>
                <a:gd name="connsiteX13" fmla="*/ 2204852 w 3619883"/>
                <a:gd name="connsiteY13" fmla="*/ 3951392 h 4275461"/>
                <a:gd name="connsiteX14" fmla="*/ 2027068 w 3619883"/>
                <a:gd name="connsiteY14" fmla="*/ 3951392 h 4275461"/>
                <a:gd name="connsiteX15" fmla="*/ 2027068 w 3619883"/>
                <a:gd name="connsiteY15" fmla="*/ 4128157 h 4275461"/>
                <a:gd name="connsiteX16" fmla="*/ 2079759 w 3619883"/>
                <a:gd name="connsiteY16" fmla="*/ 4128157 h 4275461"/>
                <a:gd name="connsiteX17" fmla="*/ 2079759 w 3619883"/>
                <a:gd name="connsiteY17" fmla="*/ 4275461 h 4275461"/>
                <a:gd name="connsiteX18" fmla="*/ 1824703 w 3619883"/>
                <a:gd name="connsiteY18" fmla="*/ 4275461 h 4275461"/>
                <a:gd name="connsiteX19" fmla="*/ 1834468 w 3619883"/>
                <a:gd name="connsiteY19" fmla="*/ 4128157 h 4275461"/>
                <a:gd name="connsiteX20" fmla="*/ 1893894 w 3619883"/>
                <a:gd name="connsiteY20" fmla="*/ 4128157 h 4275461"/>
                <a:gd name="connsiteX21" fmla="*/ 1893894 w 3619883"/>
                <a:gd name="connsiteY21" fmla="*/ 3951392 h 4275461"/>
                <a:gd name="connsiteX22" fmla="*/ 1716110 w 3619883"/>
                <a:gd name="connsiteY22" fmla="*/ 3951392 h 4275461"/>
                <a:gd name="connsiteX23" fmla="*/ 1716110 w 3619883"/>
                <a:gd name="connsiteY23" fmla="*/ 4006431 h 4275461"/>
                <a:gd name="connsiteX24" fmla="*/ 1703447 w 3619883"/>
                <a:gd name="connsiteY24" fmla="*/ 4007960 h 4275461"/>
                <a:gd name="connsiteX25" fmla="*/ 1716110 w 3619883"/>
                <a:gd name="connsiteY25" fmla="*/ 4044284 h 4275461"/>
                <a:gd name="connsiteX26" fmla="*/ 1716110 w 3619883"/>
                <a:gd name="connsiteY26" fmla="*/ 4128157 h 4275461"/>
                <a:gd name="connsiteX27" fmla="*/ 1745346 w 3619883"/>
                <a:gd name="connsiteY27" fmla="*/ 4128157 h 4275461"/>
                <a:gd name="connsiteX28" fmla="*/ 1796694 w 3619883"/>
                <a:gd name="connsiteY28" fmla="*/ 4275461 h 4275461"/>
                <a:gd name="connsiteX29" fmla="*/ 1558844 w 3619883"/>
                <a:gd name="connsiteY29" fmla="*/ 4275461 h 4275461"/>
                <a:gd name="connsiteX30" fmla="*/ 1517252 w 3619883"/>
                <a:gd name="connsiteY30" fmla="*/ 4128157 h 4275461"/>
                <a:gd name="connsiteX31" fmla="*/ 1582936 w 3619883"/>
                <a:gd name="connsiteY31" fmla="*/ 4128157 h 4275461"/>
                <a:gd name="connsiteX32" fmla="*/ 1582936 w 3619883"/>
                <a:gd name="connsiteY32" fmla="*/ 3951392 h 4275461"/>
                <a:gd name="connsiteX33" fmla="*/ 1405151 w 3619883"/>
                <a:gd name="connsiteY33" fmla="*/ 3951392 h 4275461"/>
                <a:gd name="connsiteX34" fmla="*/ 1405151 w 3619883"/>
                <a:gd name="connsiteY34" fmla="*/ 4128157 h 4275461"/>
                <a:gd name="connsiteX35" fmla="*/ 1468988 w 3619883"/>
                <a:gd name="connsiteY35" fmla="*/ 4128157 h 4275461"/>
                <a:gd name="connsiteX36" fmla="*/ 1427396 w 3619883"/>
                <a:gd name="connsiteY36" fmla="*/ 4275461 h 4275461"/>
                <a:gd name="connsiteX37" fmla="*/ 1210751 w 3619883"/>
                <a:gd name="connsiteY37" fmla="*/ 4275461 h 4275461"/>
                <a:gd name="connsiteX38" fmla="*/ 1210751 w 3619883"/>
                <a:gd name="connsiteY38" fmla="*/ 4128157 h 4275461"/>
                <a:gd name="connsiteX39" fmla="*/ 1271978 w 3619883"/>
                <a:gd name="connsiteY39" fmla="*/ 4128157 h 4275461"/>
                <a:gd name="connsiteX40" fmla="*/ 1271978 w 3619883"/>
                <a:gd name="connsiteY40" fmla="*/ 3951392 h 4275461"/>
                <a:gd name="connsiteX41" fmla="*/ 1094193 w 3619883"/>
                <a:gd name="connsiteY41" fmla="*/ 3951392 h 4275461"/>
                <a:gd name="connsiteX42" fmla="*/ 1094193 w 3619883"/>
                <a:gd name="connsiteY42" fmla="*/ 4128157 h 4275461"/>
                <a:gd name="connsiteX43" fmla="*/ 1140354 w 3619883"/>
                <a:gd name="connsiteY43" fmla="*/ 4128157 h 4275461"/>
                <a:gd name="connsiteX44" fmla="*/ 1140354 w 3619883"/>
                <a:gd name="connsiteY44" fmla="*/ 4275461 h 4275461"/>
                <a:gd name="connsiteX45" fmla="*/ 953807 w 3619883"/>
                <a:gd name="connsiteY45" fmla="*/ 4275461 h 4275461"/>
                <a:gd name="connsiteX46" fmla="*/ 912215 w 3619883"/>
                <a:gd name="connsiteY46" fmla="*/ 4128157 h 4275461"/>
                <a:gd name="connsiteX47" fmla="*/ 961020 w 3619883"/>
                <a:gd name="connsiteY47" fmla="*/ 4128157 h 4275461"/>
                <a:gd name="connsiteX48" fmla="*/ 961020 w 3619883"/>
                <a:gd name="connsiteY48" fmla="*/ 3951392 h 4275461"/>
                <a:gd name="connsiteX49" fmla="*/ 783235 w 3619883"/>
                <a:gd name="connsiteY49" fmla="*/ 3951392 h 4275461"/>
                <a:gd name="connsiteX50" fmla="*/ 783235 w 3619883"/>
                <a:gd name="connsiteY50" fmla="*/ 4128157 h 4275461"/>
                <a:gd name="connsiteX51" fmla="*/ 871024 w 3619883"/>
                <a:gd name="connsiteY51" fmla="*/ 4128157 h 4275461"/>
                <a:gd name="connsiteX52" fmla="*/ 829432 w 3619883"/>
                <a:gd name="connsiteY52" fmla="*/ 4275461 h 4275461"/>
                <a:gd name="connsiteX53" fmla="*/ 611484 w 3619883"/>
                <a:gd name="connsiteY53" fmla="*/ 4275461 h 4275461"/>
                <a:gd name="connsiteX54" fmla="*/ 621247 w 3619883"/>
                <a:gd name="connsiteY54" fmla="*/ 4128157 h 4275461"/>
                <a:gd name="connsiteX55" fmla="*/ 650062 w 3619883"/>
                <a:gd name="connsiteY55" fmla="*/ 4128157 h 4275461"/>
                <a:gd name="connsiteX56" fmla="*/ 650062 w 3619883"/>
                <a:gd name="connsiteY56" fmla="*/ 3951392 h 4275461"/>
                <a:gd name="connsiteX57" fmla="*/ 472277 w 3619883"/>
                <a:gd name="connsiteY57" fmla="*/ 3951392 h 4275461"/>
                <a:gd name="connsiteX58" fmla="*/ 472277 w 3619883"/>
                <a:gd name="connsiteY58" fmla="*/ 4128157 h 4275461"/>
                <a:gd name="connsiteX59" fmla="*/ 522650 w 3619883"/>
                <a:gd name="connsiteY59" fmla="*/ 4128157 h 4275461"/>
                <a:gd name="connsiteX60" fmla="*/ 573998 w 3619883"/>
                <a:gd name="connsiteY60" fmla="*/ 4275461 h 4275461"/>
                <a:gd name="connsiteX61" fmla="*/ 336164 w 3619883"/>
                <a:gd name="connsiteY61" fmla="*/ 4275461 h 4275461"/>
                <a:gd name="connsiteX62" fmla="*/ 294572 w 3619883"/>
                <a:gd name="connsiteY62" fmla="*/ 4128157 h 4275461"/>
                <a:gd name="connsiteX63" fmla="*/ 339106 w 3619883"/>
                <a:gd name="connsiteY63" fmla="*/ 4128157 h 4275461"/>
                <a:gd name="connsiteX64" fmla="*/ 339106 w 3619883"/>
                <a:gd name="connsiteY64" fmla="*/ 3951392 h 4275461"/>
                <a:gd name="connsiteX65" fmla="*/ 161321 w 3619883"/>
                <a:gd name="connsiteY65" fmla="*/ 3951392 h 4275461"/>
                <a:gd name="connsiteX66" fmla="*/ 161321 w 3619883"/>
                <a:gd name="connsiteY66" fmla="*/ 4128157 h 4275461"/>
                <a:gd name="connsiteX67" fmla="*/ 230914 w 3619883"/>
                <a:gd name="connsiteY67" fmla="*/ 4128157 h 4275461"/>
                <a:gd name="connsiteX68" fmla="*/ 189322 w 3619883"/>
                <a:gd name="connsiteY68" fmla="*/ 4275461 h 4275461"/>
                <a:gd name="connsiteX69" fmla="*/ 0 w 3619883"/>
                <a:gd name="connsiteY69" fmla="*/ 4275461 h 4275461"/>
                <a:gd name="connsiteX70" fmla="*/ 0 w 3619883"/>
                <a:gd name="connsiteY70" fmla="*/ 42229 h 4275461"/>
                <a:gd name="connsiteX71" fmla="*/ 42464 w 3619883"/>
                <a:gd name="connsiteY71" fmla="*/ 40518 h 4275461"/>
                <a:gd name="connsiteX72" fmla="*/ 137733 w 3619883"/>
                <a:gd name="connsiteY72" fmla="*/ 35355 h 4275461"/>
                <a:gd name="connsiteX73" fmla="*/ 270565 w 3619883"/>
                <a:gd name="connsiteY73" fmla="*/ 29759 h 4275461"/>
                <a:gd name="connsiteX74" fmla="*/ 479734 w 3619883"/>
                <a:gd name="connsiteY74" fmla="*/ 45455 h 4275461"/>
                <a:gd name="connsiteX75" fmla="*/ 524103 w 3619883"/>
                <a:gd name="connsiteY75" fmla="*/ 41625 h 4275461"/>
                <a:gd name="connsiteX76" fmla="*/ 624416 w 3619883"/>
                <a:gd name="connsiteY76" fmla="*/ 22696 h 4275461"/>
                <a:gd name="connsiteX77" fmla="*/ 657762 w 3619883"/>
                <a:gd name="connsiteY77" fmla="*/ 18351 h 4275461"/>
                <a:gd name="connsiteX78" fmla="*/ 690557 w 3619883"/>
                <a:gd name="connsiteY78" fmla="*/ 25792 h 4275461"/>
                <a:gd name="connsiteX79" fmla="*/ 745123 w 3619883"/>
                <a:gd name="connsiteY79" fmla="*/ 40157 h 4275461"/>
                <a:gd name="connsiteX80" fmla="*/ 789493 w 3619883"/>
                <a:gd name="connsiteY80" fmla="*/ 36327 h 4275461"/>
                <a:gd name="connsiteX81" fmla="*/ 854255 w 3619883"/>
                <a:gd name="connsiteY81" fmla="*/ 68887 h 4275461"/>
                <a:gd name="connsiteX82" fmla="*/ 897520 w 3619883"/>
                <a:gd name="connsiteY82" fmla="*/ 88629 h 4275461"/>
                <a:gd name="connsiteX83" fmla="*/ 940510 w 3619883"/>
                <a:gd name="connsiteY83" fmla="*/ 114265 h 4275461"/>
                <a:gd name="connsiteX84" fmla="*/ 1082712 w 3619883"/>
                <a:gd name="connsiteY84" fmla="*/ 144543 h 4275461"/>
                <a:gd name="connsiteX85" fmla="*/ 1205348 w 3619883"/>
                <a:gd name="connsiteY85" fmla="*/ 120753 h 4275461"/>
                <a:gd name="connsiteX86" fmla="*/ 1271764 w 3619883"/>
                <a:gd name="connsiteY86" fmla="*/ 117956 h 4275461"/>
                <a:gd name="connsiteX87" fmla="*/ 1315583 w 3619883"/>
                <a:gd name="connsiteY87" fmla="*/ 125912 h 4275461"/>
                <a:gd name="connsiteX88" fmla="*/ 1359125 w 3619883"/>
                <a:gd name="connsiteY88" fmla="*/ 139761 h 4275461"/>
                <a:gd name="connsiteX89" fmla="*/ 1391919 w 3619883"/>
                <a:gd name="connsiteY89" fmla="*/ 147202 h 4275461"/>
                <a:gd name="connsiteX90" fmla="*/ 1436563 w 3619883"/>
                <a:gd name="connsiteY90" fmla="*/ 137480 h 4275461"/>
                <a:gd name="connsiteX91" fmla="*/ 1471566 w 3619883"/>
                <a:gd name="connsiteY91" fmla="*/ 97777 h 4275461"/>
                <a:gd name="connsiteX92" fmla="*/ 1505739 w 3619883"/>
                <a:gd name="connsiteY92" fmla="*/ 75753 h 4275461"/>
                <a:gd name="connsiteX93" fmla="*/ 1590891 w 3619883"/>
                <a:gd name="connsiteY93" fmla="*/ 144702 h 4275461"/>
                <a:gd name="connsiteX94" fmla="*/ 1625616 w 3619883"/>
                <a:gd name="connsiteY94" fmla="*/ 110893 h 4275461"/>
                <a:gd name="connsiteX95" fmla="*/ 1658964 w 3619883"/>
                <a:gd name="connsiteY95" fmla="*/ 106547 h 4275461"/>
                <a:gd name="connsiteX96" fmla="*/ 1746598 w 3619883"/>
                <a:gd name="connsiteY96" fmla="*/ 122460 h 4275461"/>
                <a:gd name="connsiteX97" fmla="*/ 1811913 w 3619883"/>
                <a:gd name="connsiteY97" fmla="*/ 143234 h 4275461"/>
                <a:gd name="connsiteX98" fmla="*/ 1856557 w 3619883"/>
                <a:gd name="connsiteY98" fmla="*/ 133511 h 4275461"/>
                <a:gd name="connsiteX99" fmla="*/ 2066003 w 3619883"/>
                <a:gd name="connsiteY99" fmla="*/ 143313 h 4275461"/>
                <a:gd name="connsiteX100" fmla="*/ 2177615 w 3619883"/>
                <a:gd name="connsiteY100" fmla="*/ 119007 h 4275461"/>
                <a:gd name="connsiteX101" fmla="*/ 2255883 w 3619883"/>
                <a:gd name="connsiteY101" fmla="*/ 99047 h 4275461"/>
                <a:gd name="connsiteX102" fmla="*/ 2344622 w 3619883"/>
                <a:gd name="connsiteY102" fmla="*/ 91388 h 4275461"/>
                <a:gd name="connsiteX103" fmla="*/ 2455682 w 3619883"/>
                <a:gd name="connsiteY103" fmla="*/ 78869 h 4275461"/>
                <a:gd name="connsiteX104" fmla="*/ 2632609 w 3619883"/>
                <a:gd name="connsiteY104" fmla="*/ 75338 h 4275461"/>
                <a:gd name="connsiteX105" fmla="*/ 2742291 w 3619883"/>
                <a:gd name="connsiteY105" fmla="*/ 92282 h 4275461"/>
                <a:gd name="connsiteX106" fmla="*/ 2851974 w 3619883"/>
                <a:gd name="connsiteY106" fmla="*/ 109227 h 4275461"/>
                <a:gd name="connsiteX107" fmla="*/ 2907643 w 3619883"/>
                <a:gd name="connsiteY107" fmla="*/ 100020 h 4275461"/>
                <a:gd name="connsiteX108" fmla="*/ 2944022 w 3619883"/>
                <a:gd name="connsiteY108" fmla="*/ 30853 h 4275461"/>
                <a:gd name="connsiteX109" fmla="*/ 3022289 w 3619883"/>
                <a:gd name="connsiteY109" fmla="*/ 10893 h 4275461"/>
                <a:gd name="connsiteX110" fmla="*/ 3054807 w 3619883"/>
                <a:gd name="connsiteY110" fmla="*/ 24226 h 4275461"/>
                <a:gd name="connsiteX111" fmla="*/ 3141892 w 3619883"/>
                <a:gd name="connsiteY111" fmla="*/ 51925 h 4275461"/>
                <a:gd name="connsiteX112" fmla="*/ 3185711 w 3619883"/>
                <a:gd name="connsiteY112" fmla="*/ 59881 h 4275461"/>
                <a:gd name="connsiteX113" fmla="*/ 3219056 w 3619883"/>
                <a:gd name="connsiteY113" fmla="*/ 55536 h 4275461"/>
                <a:gd name="connsiteX114" fmla="*/ 3263425 w 3619883"/>
                <a:gd name="connsiteY114" fmla="*/ 51706 h 4275461"/>
                <a:gd name="connsiteX115" fmla="*/ 3296219 w 3619883"/>
                <a:gd name="connsiteY115" fmla="*/ 59147 h 4275461"/>
                <a:gd name="connsiteX116" fmla="*/ 3319094 w 3619883"/>
                <a:gd name="connsiteY116" fmla="*/ 42500 h 4275461"/>
                <a:gd name="connsiteX117" fmla="*/ 3420511 w 3619883"/>
                <a:gd name="connsiteY117" fmla="*/ 0 h 4275461"/>
                <a:gd name="connsiteX118" fmla="*/ 3453305 w 3619883"/>
                <a:gd name="connsiteY118" fmla="*/ 7440 h 4275461"/>
                <a:gd name="connsiteX119" fmla="*/ 3496571 w 3619883"/>
                <a:gd name="connsiteY119" fmla="*/ 27182 h 4275461"/>
                <a:gd name="connsiteX120" fmla="*/ 3602117 w 3619883"/>
                <a:gd name="connsiteY120" fmla="*/ 132521 h 4275461"/>
                <a:gd name="connsiteX121" fmla="*/ 3619883 w 3619883"/>
                <a:gd name="connsiteY121" fmla="*/ 140049 h 4275461"/>
                <a:gd name="connsiteX122" fmla="*/ 3619883 w 3619883"/>
                <a:gd name="connsiteY12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89088 w 3619883"/>
                <a:gd name="connsiteY8" fmla="*/ 4174800 h 4275461"/>
                <a:gd name="connsiteX9" fmla="*/ 2338025 w 3619883"/>
                <a:gd name="connsiteY9" fmla="*/ 4128157 h 4275461"/>
                <a:gd name="connsiteX10" fmla="*/ 2337697 w 3619883"/>
                <a:gd name="connsiteY10" fmla="*/ 4275461 h 4275461"/>
                <a:gd name="connsiteX11" fmla="*/ 2150155 w 3619883"/>
                <a:gd name="connsiteY11" fmla="*/ 4275461 h 4275461"/>
                <a:gd name="connsiteX12" fmla="*/ 2150155 w 3619883"/>
                <a:gd name="connsiteY12" fmla="*/ 4128157 h 4275461"/>
                <a:gd name="connsiteX13" fmla="*/ 2204852 w 3619883"/>
                <a:gd name="connsiteY13" fmla="*/ 4128157 h 4275461"/>
                <a:gd name="connsiteX14" fmla="*/ 2204852 w 3619883"/>
                <a:gd name="connsiteY14" fmla="*/ 3951392 h 4275461"/>
                <a:gd name="connsiteX15" fmla="*/ 2027068 w 3619883"/>
                <a:gd name="connsiteY15" fmla="*/ 3951392 h 4275461"/>
                <a:gd name="connsiteX16" fmla="*/ 2027068 w 3619883"/>
                <a:gd name="connsiteY16" fmla="*/ 4128157 h 4275461"/>
                <a:gd name="connsiteX17" fmla="*/ 2079759 w 3619883"/>
                <a:gd name="connsiteY17" fmla="*/ 4128157 h 4275461"/>
                <a:gd name="connsiteX18" fmla="*/ 2079759 w 3619883"/>
                <a:gd name="connsiteY18" fmla="*/ 4275461 h 4275461"/>
                <a:gd name="connsiteX19" fmla="*/ 1824703 w 3619883"/>
                <a:gd name="connsiteY19" fmla="*/ 4275461 h 4275461"/>
                <a:gd name="connsiteX20" fmla="*/ 1834468 w 3619883"/>
                <a:gd name="connsiteY20" fmla="*/ 4128157 h 4275461"/>
                <a:gd name="connsiteX21" fmla="*/ 1893894 w 3619883"/>
                <a:gd name="connsiteY21" fmla="*/ 4128157 h 4275461"/>
                <a:gd name="connsiteX22" fmla="*/ 1893894 w 3619883"/>
                <a:gd name="connsiteY22" fmla="*/ 3951392 h 4275461"/>
                <a:gd name="connsiteX23" fmla="*/ 1716110 w 3619883"/>
                <a:gd name="connsiteY23" fmla="*/ 3951392 h 4275461"/>
                <a:gd name="connsiteX24" fmla="*/ 1716110 w 3619883"/>
                <a:gd name="connsiteY24" fmla="*/ 4006431 h 4275461"/>
                <a:gd name="connsiteX25" fmla="*/ 1703447 w 3619883"/>
                <a:gd name="connsiteY25" fmla="*/ 4007960 h 4275461"/>
                <a:gd name="connsiteX26" fmla="*/ 1716110 w 3619883"/>
                <a:gd name="connsiteY26" fmla="*/ 4044284 h 4275461"/>
                <a:gd name="connsiteX27" fmla="*/ 1716110 w 3619883"/>
                <a:gd name="connsiteY27" fmla="*/ 4128157 h 4275461"/>
                <a:gd name="connsiteX28" fmla="*/ 1745346 w 3619883"/>
                <a:gd name="connsiteY28" fmla="*/ 4128157 h 4275461"/>
                <a:gd name="connsiteX29" fmla="*/ 1796694 w 3619883"/>
                <a:gd name="connsiteY29" fmla="*/ 4275461 h 4275461"/>
                <a:gd name="connsiteX30" fmla="*/ 1558844 w 3619883"/>
                <a:gd name="connsiteY30" fmla="*/ 4275461 h 4275461"/>
                <a:gd name="connsiteX31" fmla="*/ 1517252 w 3619883"/>
                <a:gd name="connsiteY31" fmla="*/ 4128157 h 4275461"/>
                <a:gd name="connsiteX32" fmla="*/ 1582936 w 3619883"/>
                <a:gd name="connsiteY32" fmla="*/ 4128157 h 4275461"/>
                <a:gd name="connsiteX33" fmla="*/ 1582936 w 3619883"/>
                <a:gd name="connsiteY33" fmla="*/ 3951392 h 4275461"/>
                <a:gd name="connsiteX34" fmla="*/ 1405151 w 3619883"/>
                <a:gd name="connsiteY34" fmla="*/ 3951392 h 4275461"/>
                <a:gd name="connsiteX35" fmla="*/ 1405151 w 3619883"/>
                <a:gd name="connsiteY35" fmla="*/ 4128157 h 4275461"/>
                <a:gd name="connsiteX36" fmla="*/ 1468988 w 3619883"/>
                <a:gd name="connsiteY36" fmla="*/ 4128157 h 4275461"/>
                <a:gd name="connsiteX37" fmla="*/ 1427396 w 3619883"/>
                <a:gd name="connsiteY37" fmla="*/ 4275461 h 4275461"/>
                <a:gd name="connsiteX38" fmla="*/ 1210751 w 3619883"/>
                <a:gd name="connsiteY38" fmla="*/ 4275461 h 4275461"/>
                <a:gd name="connsiteX39" fmla="*/ 1210751 w 3619883"/>
                <a:gd name="connsiteY39" fmla="*/ 4128157 h 4275461"/>
                <a:gd name="connsiteX40" fmla="*/ 1271978 w 3619883"/>
                <a:gd name="connsiteY40" fmla="*/ 4128157 h 4275461"/>
                <a:gd name="connsiteX41" fmla="*/ 1271978 w 3619883"/>
                <a:gd name="connsiteY41" fmla="*/ 3951392 h 4275461"/>
                <a:gd name="connsiteX42" fmla="*/ 1094193 w 3619883"/>
                <a:gd name="connsiteY42" fmla="*/ 3951392 h 4275461"/>
                <a:gd name="connsiteX43" fmla="*/ 1094193 w 3619883"/>
                <a:gd name="connsiteY43" fmla="*/ 4128157 h 4275461"/>
                <a:gd name="connsiteX44" fmla="*/ 1140354 w 3619883"/>
                <a:gd name="connsiteY44" fmla="*/ 4128157 h 4275461"/>
                <a:gd name="connsiteX45" fmla="*/ 1140354 w 3619883"/>
                <a:gd name="connsiteY45" fmla="*/ 4275461 h 4275461"/>
                <a:gd name="connsiteX46" fmla="*/ 953807 w 3619883"/>
                <a:gd name="connsiteY46" fmla="*/ 4275461 h 4275461"/>
                <a:gd name="connsiteX47" fmla="*/ 912215 w 3619883"/>
                <a:gd name="connsiteY47" fmla="*/ 4128157 h 4275461"/>
                <a:gd name="connsiteX48" fmla="*/ 961020 w 3619883"/>
                <a:gd name="connsiteY48" fmla="*/ 4128157 h 4275461"/>
                <a:gd name="connsiteX49" fmla="*/ 961020 w 3619883"/>
                <a:gd name="connsiteY49" fmla="*/ 3951392 h 4275461"/>
                <a:gd name="connsiteX50" fmla="*/ 783235 w 3619883"/>
                <a:gd name="connsiteY50" fmla="*/ 3951392 h 4275461"/>
                <a:gd name="connsiteX51" fmla="*/ 783235 w 3619883"/>
                <a:gd name="connsiteY51" fmla="*/ 4128157 h 4275461"/>
                <a:gd name="connsiteX52" fmla="*/ 871024 w 3619883"/>
                <a:gd name="connsiteY52" fmla="*/ 4128157 h 4275461"/>
                <a:gd name="connsiteX53" fmla="*/ 829432 w 3619883"/>
                <a:gd name="connsiteY53" fmla="*/ 4275461 h 4275461"/>
                <a:gd name="connsiteX54" fmla="*/ 611484 w 3619883"/>
                <a:gd name="connsiteY54" fmla="*/ 4275461 h 4275461"/>
                <a:gd name="connsiteX55" fmla="*/ 621247 w 3619883"/>
                <a:gd name="connsiteY55" fmla="*/ 4128157 h 4275461"/>
                <a:gd name="connsiteX56" fmla="*/ 650062 w 3619883"/>
                <a:gd name="connsiteY56" fmla="*/ 4128157 h 4275461"/>
                <a:gd name="connsiteX57" fmla="*/ 650062 w 3619883"/>
                <a:gd name="connsiteY57" fmla="*/ 3951392 h 4275461"/>
                <a:gd name="connsiteX58" fmla="*/ 472277 w 3619883"/>
                <a:gd name="connsiteY58" fmla="*/ 3951392 h 4275461"/>
                <a:gd name="connsiteX59" fmla="*/ 472277 w 3619883"/>
                <a:gd name="connsiteY59" fmla="*/ 4128157 h 4275461"/>
                <a:gd name="connsiteX60" fmla="*/ 522650 w 3619883"/>
                <a:gd name="connsiteY60" fmla="*/ 4128157 h 4275461"/>
                <a:gd name="connsiteX61" fmla="*/ 573998 w 3619883"/>
                <a:gd name="connsiteY61" fmla="*/ 4275461 h 4275461"/>
                <a:gd name="connsiteX62" fmla="*/ 336164 w 3619883"/>
                <a:gd name="connsiteY62" fmla="*/ 4275461 h 4275461"/>
                <a:gd name="connsiteX63" fmla="*/ 294572 w 3619883"/>
                <a:gd name="connsiteY63" fmla="*/ 4128157 h 4275461"/>
                <a:gd name="connsiteX64" fmla="*/ 339106 w 3619883"/>
                <a:gd name="connsiteY64" fmla="*/ 4128157 h 4275461"/>
                <a:gd name="connsiteX65" fmla="*/ 339106 w 3619883"/>
                <a:gd name="connsiteY65" fmla="*/ 3951392 h 4275461"/>
                <a:gd name="connsiteX66" fmla="*/ 161321 w 3619883"/>
                <a:gd name="connsiteY66" fmla="*/ 3951392 h 4275461"/>
                <a:gd name="connsiteX67" fmla="*/ 161321 w 3619883"/>
                <a:gd name="connsiteY67" fmla="*/ 4128157 h 4275461"/>
                <a:gd name="connsiteX68" fmla="*/ 230914 w 3619883"/>
                <a:gd name="connsiteY68" fmla="*/ 4128157 h 4275461"/>
                <a:gd name="connsiteX69" fmla="*/ 189322 w 3619883"/>
                <a:gd name="connsiteY69" fmla="*/ 4275461 h 4275461"/>
                <a:gd name="connsiteX70" fmla="*/ 0 w 3619883"/>
                <a:gd name="connsiteY70" fmla="*/ 4275461 h 4275461"/>
                <a:gd name="connsiteX71" fmla="*/ 0 w 3619883"/>
                <a:gd name="connsiteY71" fmla="*/ 42229 h 4275461"/>
                <a:gd name="connsiteX72" fmla="*/ 42464 w 3619883"/>
                <a:gd name="connsiteY72" fmla="*/ 40518 h 4275461"/>
                <a:gd name="connsiteX73" fmla="*/ 137733 w 3619883"/>
                <a:gd name="connsiteY73" fmla="*/ 35355 h 4275461"/>
                <a:gd name="connsiteX74" fmla="*/ 270565 w 3619883"/>
                <a:gd name="connsiteY74" fmla="*/ 29759 h 4275461"/>
                <a:gd name="connsiteX75" fmla="*/ 479734 w 3619883"/>
                <a:gd name="connsiteY75" fmla="*/ 45455 h 4275461"/>
                <a:gd name="connsiteX76" fmla="*/ 524103 w 3619883"/>
                <a:gd name="connsiteY76" fmla="*/ 41625 h 4275461"/>
                <a:gd name="connsiteX77" fmla="*/ 624416 w 3619883"/>
                <a:gd name="connsiteY77" fmla="*/ 22696 h 4275461"/>
                <a:gd name="connsiteX78" fmla="*/ 657762 w 3619883"/>
                <a:gd name="connsiteY78" fmla="*/ 18351 h 4275461"/>
                <a:gd name="connsiteX79" fmla="*/ 690557 w 3619883"/>
                <a:gd name="connsiteY79" fmla="*/ 25792 h 4275461"/>
                <a:gd name="connsiteX80" fmla="*/ 745123 w 3619883"/>
                <a:gd name="connsiteY80" fmla="*/ 40157 h 4275461"/>
                <a:gd name="connsiteX81" fmla="*/ 789493 w 3619883"/>
                <a:gd name="connsiteY81" fmla="*/ 36327 h 4275461"/>
                <a:gd name="connsiteX82" fmla="*/ 854255 w 3619883"/>
                <a:gd name="connsiteY82" fmla="*/ 68887 h 4275461"/>
                <a:gd name="connsiteX83" fmla="*/ 897520 w 3619883"/>
                <a:gd name="connsiteY83" fmla="*/ 88629 h 4275461"/>
                <a:gd name="connsiteX84" fmla="*/ 940510 w 3619883"/>
                <a:gd name="connsiteY84" fmla="*/ 114265 h 4275461"/>
                <a:gd name="connsiteX85" fmla="*/ 1082712 w 3619883"/>
                <a:gd name="connsiteY85" fmla="*/ 144543 h 4275461"/>
                <a:gd name="connsiteX86" fmla="*/ 1205348 w 3619883"/>
                <a:gd name="connsiteY86" fmla="*/ 120753 h 4275461"/>
                <a:gd name="connsiteX87" fmla="*/ 1271764 w 3619883"/>
                <a:gd name="connsiteY87" fmla="*/ 117956 h 4275461"/>
                <a:gd name="connsiteX88" fmla="*/ 1315583 w 3619883"/>
                <a:gd name="connsiteY88" fmla="*/ 125912 h 4275461"/>
                <a:gd name="connsiteX89" fmla="*/ 1359125 w 3619883"/>
                <a:gd name="connsiteY89" fmla="*/ 139761 h 4275461"/>
                <a:gd name="connsiteX90" fmla="*/ 1391919 w 3619883"/>
                <a:gd name="connsiteY90" fmla="*/ 147202 h 4275461"/>
                <a:gd name="connsiteX91" fmla="*/ 1436563 w 3619883"/>
                <a:gd name="connsiteY91" fmla="*/ 137480 h 4275461"/>
                <a:gd name="connsiteX92" fmla="*/ 1471566 w 3619883"/>
                <a:gd name="connsiteY92" fmla="*/ 97777 h 4275461"/>
                <a:gd name="connsiteX93" fmla="*/ 1505739 w 3619883"/>
                <a:gd name="connsiteY93" fmla="*/ 75753 h 4275461"/>
                <a:gd name="connsiteX94" fmla="*/ 1590891 w 3619883"/>
                <a:gd name="connsiteY94" fmla="*/ 144702 h 4275461"/>
                <a:gd name="connsiteX95" fmla="*/ 1625616 w 3619883"/>
                <a:gd name="connsiteY95" fmla="*/ 110893 h 4275461"/>
                <a:gd name="connsiteX96" fmla="*/ 1658964 w 3619883"/>
                <a:gd name="connsiteY96" fmla="*/ 106547 h 4275461"/>
                <a:gd name="connsiteX97" fmla="*/ 1746598 w 3619883"/>
                <a:gd name="connsiteY97" fmla="*/ 122460 h 4275461"/>
                <a:gd name="connsiteX98" fmla="*/ 1811913 w 3619883"/>
                <a:gd name="connsiteY98" fmla="*/ 143234 h 4275461"/>
                <a:gd name="connsiteX99" fmla="*/ 1856557 w 3619883"/>
                <a:gd name="connsiteY99" fmla="*/ 133511 h 4275461"/>
                <a:gd name="connsiteX100" fmla="*/ 2066003 w 3619883"/>
                <a:gd name="connsiteY100" fmla="*/ 143313 h 4275461"/>
                <a:gd name="connsiteX101" fmla="*/ 2177615 w 3619883"/>
                <a:gd name="connsiteY101" fmla="*/ 119007 h 4275461"/>
                <a:gd name="connsiteX102" fmla="*/ 2255883 w 3619883"/>
                <a:gd name="connsiteY102" fmla="*/ 99047 h 4275461"/>
                <a:gd name="connsiteX103" fmla="*/ 2344622 w 3619883"/>
                <a:gd name="connsiteY103" fmla="*/ 91388 h 4275461"/>
                <a:gd name="connsiteX104" fmla="*/ 2455682 w 3619883"/>
                <a:gd name="connsiteY104" fmla="*/ 78869 h 4275461"/>
                <a:gd name="connsiteX105" fmla="*/ 2632609 w 3619883"/>
                <a:gd name="connsiteY105" fmla="*/ 75338 h 4275461"/>
                <a:gd name="connsiteX106" fmla="*/ 2742291 w 3619883"/>
                <a:gd name="connsiteY106" fmla="*/ 92282 h 4275461"/>
                <a:gd name="connsiteX107" fmla="*/ 2851974 w 3619883"/>
                <a:gd name="connsiteY107" fmla="*/ 109227 h 4275461"/>
                <a:gd name="connsiteX108" fmla="*/ 2907643 w 3619883"/>
                <a:gd name="connsiteY108" fmla="*/ 100020 h 4275461"/>
                <a:gd name="connsiteX109" fmla="*/ 2944022 w 3619883"/>
                <a:gd name="connsiteY109" fmla="*/ 30853 h 4275461"/>
                <a:gd name="connsiteX110" fmla="*/ 3022289 w 3619883"/>
                <a:gd name="connsiteY110" fmla="*/ 10893 h 4275461"/>
                <a:gd name="connsiteX111" fmla="*/ 3054807 w 3619883"/>
                <a:gd name="connsiteY111" fmla="*/ 24226 h 4275461"/>
                <a:gd name="connsiteX112" fmla="*/ 3141892 w 3619883"/>
                <a:gd name="connsiteY112" fmla="*/ 51925 h 4275461"/>
                <a:gd name="connsiteX113" fmla="*/ 3185711 w 3619883"/>
                <a:gd name="connsiteY113" fmla="*/ 59881 h 4275461"/>
                <a:gd name="connsiteX114" fmla="*/ 3219056 w 3619883"/>
                <a:gd name="connsiteY114" fmla="*/ 55536 h 4275461"/>
                <a:gd name="connsiteX115" fmla="*/ 3263425 w 3619883"/>
                <a:gd name="connsiteY115" fmla="*/ 51706 h 4275461"/>
                <a:gd name="connsiteX116" fmla="*/ 3296219 w 3619883"/>
                <a:gd name="connsiteY116" fmla="*/ 59147 h 4275461"/>
                <a:gd name="connsiteX117" fmla="*/ 3319094 w 3619883"/>
                <a:gd name="connsiteY117" fmla="*/ 42500 h 4275461"/>
                <a:gd name="connsiteX118" fmla="*/ 3420511 w 3619883"/>
                <a:gd name="connsiteY118" fmla="*/ 0 h 4275461"/>
                <a:gd name="connsiteX119" fmla="*/ 3453305 w 3619883"/>
                <a:gd name="connsiteY119" fmla="*/ 7440 h 4275461"/>
                <a:gd name="connsiteX120" fmla="*/ 3496571 w 3619883"/>
                <a:gd name="connsiteY120" fmla="*/ 27182 h 4275461"/>
                <a:gd name="connsiteX121" fmla="*/ 3602117 w 3619883"/>
                <a:gd name="connsiteY121" fmla="*/ 132521 h 4275461"/>
                <a:gd name="connsiteX122" fmla="*/ 3619883 w 3619883"/>
                <a:gd name="connsiteY122" fmla="*/ 140049 h 4275461"/>
                <a:gd name="connsiteX123" fmla="*/ 3619883 w 3619883"/>
                <a:gd name="connsiteY12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37697 w 3619883"/>
                <a:gd name="connsiteY9" fmla="*/ 4275461 h 4275461"/>
                <a:gd name="connsiteX10" fmla="*/ 2150155 w 3619883"/>
                <a:gd name="connsiteY10" fmla="*/ 4275461 h 4275461"/>
                <a:gd name="connsiteX11" fmla="*/ 2150155 w 3619883"/>
                <a:gd name="connsiteY11" fmla="*/ 4128157 h 4275461"/>
                <a:gd name="connsiteX12" fmla="*/ 2204852 w 3619883"/>
                <a:gd name="connsiteY12" fmla="*/ 4128157 h 4275461"/>
                <a:gd name="connsiteX13" fmla="*/ 2204852 w 3619883"/>
                <a:gd name="connsiteY13" fmla="*/ 3951392 h 4275461"/>
                <a:gd name="connsiteX14" fmla="*/ 2027068 w 3619883"/>
                <a:gd name="connsiteY14" fmla="*/ 3951392 h 4275461"/>
                <a:gd name="connsiteX15" fmla="*/ 2027068 w 3619883"/>
                <a:gd name="connsiteY15" fmla="*/ 4128157 h 4275461"/>
                <a:gd name="connsiteX16" fmla="*/ 2079759 w 3619883"/>
                <a:gd name="connsiteY16" fmla="*/ 4128157 h 4275461"/>
                <a:gd name="connsiteX17" fmla="*/ 2079759 w 3619883"/>
                <a:gd name="connsiteY17" fmla="*/ 4275461 h 4275461"/>
                <a:gd name="connsiteX18" fmla="*/ 1824703 w 3619883"/>
                <a:gd name="connsiteY18" fmla="*/ 4275461 h 4275461"/>
                <a:gd name="connsiteX19" fmla="*/ 1834468 w 3619883"/>
                <a:gd name="connsiteY19" fmla="*/ 4128157 h 4275461"/>
                <a:gd name="connsiteX20" fmla="*/ 1893894 w 3619883"/>
                <a:gd name="connsiteY20" fmla="*/ 4128157 h 4275461"/>
                <a:gd name="connsiteX21" fmla="*/ 1893894 w 3619883"/>
                <a:gd name="connsiteY21" fmla="*/ 3951392 h 4275461"/>
                <a:gd name="connsiteX22" fmla="*/ 1716110 w 3619883"/>
                <a:gd name="connsiteY22" fmla="*/ 3951392 h 4275461"/>
                <a:gd name="connsiteX23" fmla="*/ 1716110 w 3619883"/>
                <a:gd name="connsiteY23" fmla="*/ 4006431 h 4275461"/>
                <a:gd name="connsiteX24" fmla="*/ 1703447 w 3619883"/>
                <a:gd name="connsiteY24" fmla="*/ 4007960 h 4275461"/>
                <a:gd name="connsiteX25" fmla="*/ 1716110 w 3619883"/>
                <a:gd name="connsiteY25" fmla="*/ 4044284 h 4275461"/>
                <a:gd name="connsiteX26" fmla="*/ 1716110 w 3619883"/>
                <a:gd name="connsiteY26" fmla="*/ 4128157 h 4275461"/>
                <a:gd name="connsiteX27" fmla="*/ 1745346 w 3619883"/>
                <a:gd name="connsiteY27" fmla="*/ 4128157 h 4275461"/>
                <a:gd name="connsiteX28" fmla="*/ 1796694 w 3619883"/>
                <a:gd name="connsiteY28" fmla="*/ 4275461 h 4275461"/>
                <a:gd name="connsiteX29" fmla="*/ 1558844 w 3619883"/>
                <a:gd name="connsiteY29" fmla="*/ 4275461 h 4275461"/>
                <a:gd name="connsiteX30" fmla="*/ 1517252 w 3619883"/>
                <a:gd name="connsiteY30" fmla="*/ 4128157 h 4275461"/>
                <a:gd name="connsiteX31" fmla="*/ 1582936 w 3619883"/>
                <a:gd name="connsiteY31" fmla="*/ 4128157 h 4275461"/>
                <a:gd name="connsiteX32" fmla="*/ 1582936 w 3619883"/>
                <a:gd name="connsiteY32" fmla="*/ 3951392 h 4275461"/>
                <a:gd name="connsiteX33" fmla="*/ 1405151 w 3619883"/>
                <a:gd name="connsiteY33" fmla="*/ 3951392 h 4275461"/>
                <a:gd name="connsiteX34" fmla="*/ 1405151 w 3619883"/>
                <a:gd name="connsiteY34" fmla="*/ 4128157 h 4275461"/>
                <a:gd name="connsiteX35" fmla="*/ 1468988 w 3619883"/>
                <a:gd name="connsiteY35" fmla="*/ 4128157 h 4275461"/>
                <a:gd name="connsiteX36" fmla="*/ 1427396 w 3619883"/>
                <a:gd name="connsiteY36" fmla="*/ 4275461 h 4275461"/>
                <a:gd name="connsiteX37" fmla="*/ 1210751 w 3619883"/>
                <a:gd name="connsiteY37" fmla="*/ 4275461 h 4275461"/>
                <a:gd name="connsiteX38" fmla="*/ 1210751 w 3619883"/>
                <a:gd name="connsiteY38" fmla="*/ 4128157 h 4275461"/>
                <a:gd name="connsiteX39" fmla="*/ 1271978 w 3619883"/>
                <a:gd name="connsiteY39" fmla="*/ 4128157 h 4275461"/>
                <a:gd name="connsiteX40" fmla="*/ 1271978 w 3619883"/>
                <a:gd name="connsiteY40" fmla="*/ 3951392 h 4275461"/>
                <a:gd name="connsiteX41" fmla="*/ 1094193 w 3619883"/>
                <a:gd name="connsiteY41" fmla="*/ 3951392 h 4275461"/>
                <a:gd name="connsiteX42" fmla="*/ 1094193 w 3619883"/>
                <a:gd name="connsiteY42" fmla="*/ 4128157 h 4275461"/>
                <a:gd name="connsiteX43" fmla="*/ 1140354 w 3619883"/>
                <a:gd name="connsiteY43" fmla="*/ 4128157 h 4275461"/>
                <a:gd name="connsiteX44" fmla="*/ 1140354 w 3619883"/>
                <a:gd name="connsiteY44" fmla="*/ 4275461 h 4275461"/>
                <a:gd name="connsiteX45" fmla="*/ 953807 w 3619883"/>
                <a:gd name="connsiteY45" fmla="*/ 4275461 h 4275461"/>
                <a:gd name="connsiteX46" fmla="*/ 912215 w 3619883"/>
                <a:gd name="connsiteY46" fmla="*/ 4128157 h 4275461"/>
                <a:gd name="connsiteX47" fmla="*/ 961020 w 3619883"/>
                <a:gd name="connsiteY47" fmla="*/ 4128157 h 4275461"/>
                <a:gd name="connsiteX48" fmla="*/ 961020 w 3619883"/>
                <a:gd name="connsiteY48" fmla="*/ 3951392 h 4275461"/>
                <a:gd name="connsiteX49" fmla="*/ 783235 w 3619883"/>
                <a:gd name="connsiteY49" fmla="*/ 3951392 h 4275461"/>
                <a:gd name="connsiteX50" fmla="*/ 783235 w 3619883"/>
                <a:gd name="connsiteY50" fmla="*/ 4128157 h 4275461"/>
                <a:gd name="connsiteX51" fmla="*/ 871024 w 3619883"/>
                <a:gd name="connsiteY51" fmla="*/ 4128157 h 4275461"/>
                <a:gd name="connsiteX52" fmla="*/ 829432 w 3619883"/>
                <a:gd name="connsiteY52" fmla="*/ 4275461 h 4275461"/>
                <a:gd name="connsiteX53" fmla="*/ 611484 w 3619883"/>
                <a:gd name="connsiteY53" fmla="*/ 4275461 h 4275461"/>
                <a:gd name="connsiteX54" fmla="*/ 621247 w 3619883"/>
                <a:gd name="connsiteY54" fmla="*/ 4128157 h 4275461"/>
                <a:gd name="connsiteX55" fmla="*/ 650062 w 3619883"/>
                <a:gd name="connsiteY55" fmla="*/ 4128157 h 4275461"/>
                <a:gd name="connsiteX56" fmla="*/ 650062 w 3619883"/>
                <a:gd name="connsiteY56" fmla="*/ 3951392 h 4275461"/>
                <a:gd name="connsiteX57" fmla="*/ 472277 w 3619883"/>
                <a:gd name="connsiteY57" fmla="*/ 3951392 h 4275461"/>
                <a:gd name="connsiteX58" fmla="*/ 472277 w 3619883"/>
                <a:gd name="connsiteY58" fmla="*/ 4128157 h 4275461"/>
                <a:gd name="connsiteX59" fmla="*/ 522650 w 3619883"/>
                <a:gd name="connsiteY59" fmla="*/ 4128157 h 4275461"/>
                <a:gd name="connsiteX60" fmla="*/ 573998 w 3619883"/>
                <a:gd name="connsiteY60" fmla="*/ 4275461 h 4275461"/>
                <a:gd name="connsiteX61" fmla="*/ 336164 w 3619883"/>
                <a:gd name="connsiteY61" fmla="*/ 4275461 h 4275461"/>
                <a:gd name="connsiteX62" fmla="*/ 294572 w 3619883"/>
                <a:gd name="connsiteY62" fmla="*/ 4128157 h 4275461"/>
                <a:gd name="connsiteX63" fmla="*/ 339106 w 3619883"/>
                <a:gd name="connsiteY63" fmla="*/ 4128157 h 4275461"/>
                <a:gd name="connsiteX64" fmla="*/ 339106 w 3619883"/>
                <a:gd name="connsiteY64" fmla="*/ 3951392 h 4275461"/>
                <a:gd name="connsiteX65" fmla="*/ 161321 w 3619883"/>
                <a:gd name="connsiteY65" fmla="*/ 3951392 h 4275461"/>
                <a:gd name="connsiteX66" fmla="*/ 161321 w 3619883"/>
                <a:gd name="connsiteY66" fmla="*/ 4128157 h 4275461"/>
                <a:gd name="connsiteX67" fmla="*/ 230914 w 3619883"/>
                <a:gd name="connsiteY67" fmla="*/ 4128157 h 4275461"/>
                <a:gd name="connsiteX68" fmla="*/ 189322 w 3619883"/>
                <a:gd name="connsiteY68" fmla="*/ 4275461 h 4275461"/>
                <a:gd name="connsiteX69" fmla="*/ 0 w 3619883"/>
                <a:gd name="connsiteY69" fmla="*/ 4275461 h 4275461"/>
                <a:gd name="connsiteX70" fmla="*/ 0 w 3619883"/>
                <a:gd name="connsiteY70" fmla="*/ 42229 h 4275461"/>
                <a:gd name="connsiteX71" fmla="*/ 42464 w 3619883"/>
                <a:gd name="connsiteY71" fmla="*/ 40518 h 4275461"/>
                <a:gd name="connsiteX72" fmla="*/ 137733 w 3619883"/>
                <a:gd name="connsiteY72" fmla="*/ 35355 h 4275461"/>
                <a:gd name="connsiteX73" fmla="*/ 270565 w 3619883"/>
                <a:gd name="connsiteY73" fmla="*/ 29759 h 4275461"/>
                <a:gd name="connsiteX74" fmla="*/ 479734 w 3619883"/>
                <a:gd name="connsiteY74" fmla="*/ 45455 h 4275461"/>
                <a:gd name="connsiteX75" fmla="*/ 524103 w 3619883"/>
                <a:gd name="connsiteY75" fmla="*/ 41625 h 4275461"/>
                <a:gd name="connsiteX76" fmla="*/ 624416 w 3619883"/>
                <a:gd name="connsiteY76" fmla="*/ 22696 h 4275461"/>
                <a:gd name="connsiteX77" fmla="*/ 657762 w 3619883"/>
                <a:gd name="connsiteY77" fmla="*/ 18351 h 4275461"/>
                <a:gd name="connsiteX78" fmla="*/ 690557 w 3619883"/>
                <a:gd name="connsiteY78" fmla="*/ 25792 h 4275461"/>
                <a:gd name="connsiteX79" fmla="*/ 745123 w 3619883"/>
                <a:gd name="connsiteY79" fmla="*/ 40157 h 4275461"/>
                <a:gd name="connsiteX80" fmla="*/ 789493 w 3619883"/>
                <a:gd name="connsiteY80" fmla="*/ 36327 h 4275461"/>
                <a:gd name="connsiteX81" fmla="*/ 854255 w 3619883"/>
                <a:gd name="connsiteY81" fmla="*/ 68887 h 4275461"/>
                <a:gd name="connsiteX82" fmla="*/ 897520 w 3619883"/>
                <a:gd name="connsiteY82" fmla="*/ 88629 h 4275461"/>
                <a:gd name="connsiteX83" fmla="*/ 940510 w 3619883"/>
                <a:gd name="connsiteY83" fmla="*/ 114265 h 4275461"/>
                <a:gd name="connsiteX84" fmla="*/ 1082712 w 3619883"/>
                <a:gd name="connsiteY84" fmla="*/ 144543 h 4275461"/>
                <a:gd name="connsiteX85" fmla="*/ 1205348 w 3619883"/>
                <a:gd name="connsiteY85" fmla="*/ 120753 h 4275461"/>
                <a:gd name="connsiteX86" fmla="*/ 1271764 w 3619883"/>
                <a:gd name="connsiteY86" fmla="*/ 117956 h 4275461"/>
                <a:gd name="connsiteX87" fmla="*/ 1315583 w 3619883"/>
                <a:gd name="connsiteY87" fmla="*/ 125912 h 4275461"/>
                <a:gd name="connsiteX88" fmla="*/ 1359125 w 3619883"/>
                <a:gd name="connsiteY88" fmla="*/ 139761 h 4275461"/>
                <a:gd name="connsiteX89" fmla="*/ 1391919 w 3619883"/>
                <a:gd name="connsiteY89" fmla="*/ 147202 h 4275461"/>
                <a:gd name="connsiteX90" fmla="*/ 1436563 w 3619883"/>
                <a:gd name="connsiteY90" fmla="*/ 137480 h 4275461"/>
                <a:gd name="connsiteX91" fmla="*/ 1471566 w 3619883"/>
                <a:gd name="connsiteY91" fmla="*/ 97777 h 4275461"/>
                <a:gd name="connsiteX92" fmla="*/ 1505739 w 3619883"/>
                <a:gd name="connsiteY92" fmla="*/ 75753 h 4275461"/>
                <a:gd name="connsiteX93" fmla="*/ 1590891 w 3619883"/>
                <a:gd name="connsiteY93" fmla="*/ 144702 h 4275461"/>
                <a:gd name="connsiteX94" fmla="*/ 1625616 w 3619883"/>
                <a:gd name="connsiteY94" fmla="*/ 110893 h 4275461"/>
                <a:gd name="connsiteX95" fmla="*/ 1658964 w 3619883"/>
                <a:gd name="connsiteY95" fmla="*/ 106547 h 4275461"/>
                <a:gd name="connsiteX96" fmla="*/ 1746598 w 3619883"/>
                <a:gd name="connsiteY96" fmla="*/ 122460 h 4275461"/>
                <a:gd name="connsiteX97" fmla="*/ 1811913 w 3619883"/>
                <a:gd name="connsiteY97" fmla="*/ 143234 h 4275461"/>
                <a:gd name="connsiteX98" fmla="*/ 1856557 w 3619883"/>
                <a:gd name="connsiteY98" fmla="*/ 133511 h 4275461"/>
                <a:gd name="connsiteX99" fmla="*/ 2066003 w 3619883"/>
                <a:gd name="connsiteY99" fmla="*/ 143313 h 4275461"/>
                <a:gd name="connsiteX100" fmla="*/ 2177615 w 3619883"/>
                <a:gd name="connsiteY100" fmla="*/ 119007 h 4275461"/>
                <a:gd name="connsiteX101" fmla="*/ 2255883 w 3619883"/>
                <a:gd name="connsiteY101" fmla="*/ 99047 h 4275461"/>
                <a:gd name="connsiteX102" fmla="*/ 2344622 w 3619883"/>
                <a:gd name="connsiteY102" fmla="*/ 91388 h 4275461"/>
                <a:gd name="connsiteX103" fmla="*/ 2455682 w 3619883"/>
                <a:gd name="connsiteY103" fmla="*/ 78869 h 4275461"/>
                <a:gd name="connsiteX104" fmla="*/ 2632609 w 3619883"/>
                <a:gd name="connsiteY104" fmla="*/ 75338 h 4275461"/>
                <a:gd name="connsiteX105" fmla="*/ 2742291 w 3619883"/>
                <a:gd name="connsiteY105" fmla="*/ 92282 h 4275461"/>
                <a:gd name="connsiteX106" fmla="*/ 2851974 w 3619883"/>
                <a:gd name="connsiteY106" fmla="*/ 109227 h 4275461"/>
                <a:gd name="connsiteX107" fmla="*/ 2907643 w 3619883"/>
                <a:gd name="connsiteY107" fmla="*/ 100020 h 4275461"/>
                <a:gd name="connsiteX108" fmla="*/ 2944022 w 3619883"/>
                <a:gd name="connsiteY108" fmla="*/ 30853 h 4275461"/>
                <a:gd name="connsiteX109" fmla="*/ 3022289 w 3619883"/>
                <a:gd name="connsiteY109" fmla="*/ 10893 h 4275461"/>
                <a:gd name="connsiteX110" fmla="*/ 3054807 w 3619883"/>
                <a:gd name="connsiteY110" fmla="*/ 24226 h 4275461"/>
                <a:gd name="connsiteX111" fmla="*/ 3141892 w 3619883"/>
                <a:gd name="connsiteY111" fmla="*/ 51925 h 4275461"/>
                <a:gd name="connsiteX112" fmla="*/ 3185711 w 3619883"/>
                <a:gd name="connsiteY112" fmla="*/ 59881 h 4275461"/>
                <a:gd name="connsiteX113" fmla="*/ 3219056 w 3619883"/>
                <a:gd name="connsiteY113" fmla="*/ 55536 h 4275461"/>
                <a:gd name="connsiteX114" fmla="*/ 3263425 w 3619883"/>
                <a:gd name="connsiteY114" fmla="*/ 51706 h 4275461"/>
                <a:gd name="connsiteX115" fmla="*/ 3296219 w 3619883"/>
                <a:gd name="connsiteY115" fmla="*/ 59147 h 4275461"/>
                <a:gd name="connsiteX116" fmla="*/ 3319094 w 3619883"/>
                <a:gd name="connsiteY116" fmla="*/ 42500 h 4275461"/>
                <a:gd name="connsiteX117" fmla="*/ 3420511 w 3619883"/>
                <a:gd name="connsiteY117" fmla="*/ 0 h 4275461"/>
                <a:gd name="connsiteX118" fmla="*/ 3453305 w 3619883"/>
                <a:gd name="connsiteY118" fmla="*/ 7440 h 4275461"/>
                <a:gd name="connsiteX119" fmla="*/ 3496571 w 3619883"/>
                <a:gd name="connsiteY119" fmla="*/ 27182 h 4275461"/>
                <a:gd name="connsiteX120" fmla="*/ 3602117 w 3619883"/>
                <a:gd name="connsiteY120" fmla="*/ 132521 h 4275461"/>
                <a:gd name="connsiteX121" fmla="*/ 3619883 w 3619883"/>
                <a:gd name="connsiteY121" fmla="*/ 140049 h 4275461"/>
                <a:gd name="connsiteX122" fmla="*/ 3619883 w 3619883"/>
                <a:gd name="connsiteY12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150155 w 3619883"/>
                <a:gd name="connsiteY10" fmla="*/ 4128157 h 4275461"/>
                <a:gd name="connsiteX11" fmla="*/ 2204852 w 3619883"/>
                <a:gd name="connsiteY11" fmla="*/ 4128157 h 4275461"/>
                <a:gd name="connsiteX12" fmla="*/ 2204852 w 3619883"/>
                <a:gd name="connsiteY12" fmla="*/ 3951392 h 4275461"/>
                <a:gd name="connsiteX13" fmla="*/ 2027068 w 3619883"/>
                <a:gd name="connsiteY13" fmla="*/ 3951392 h 4275461"/>
                <a:gd name="connsiteX14" fmla="*/ 2027068 w 3619883"/>
                <a:gd name="connsiteY14" fmla="*/ 4128157 h 4275461"/>
                <a:gd name="connsiteX15" fmla="*/ 2079759 w 3619883"/>
                <a:gd name="connsiteY15" fmla="*/ 4128157 h 4275461"/>
                <a:gd name="connsiteX16" fmla="*/ 2079759 w 3619883"/>
                <a:gd name="connsiteY16" fmla="*/ 4275461 h 4275461"/>
                <a:gd name="connsiteX17" fmla="*/ 1824703 w 3619883"/>
                <a:gd name="connsiteY17" fmla="*/ 4275461 h 4275461"/>
                <a:gd name="connsiteX18" fmla="*/ 1834468 w 3619883"/>
                <a:gd name="connsiteY18" fmla="*/ 4128157 h 4275461"/>
                <a:gd name="connsiteX19" fmla="*/ 1893894 w 3619883"/>
                <a:gd name="connsiteY19" fmla="*/ 4128157 h 4275461"/>
                <a:gd name="connsiteX20" fmla="*/ 1893894 w 3619883"/>
                <a:gd name="connsiteY20" fmla="*/ 3951392 h 4275461"/>
                <a:gd name="connsiteX21" fmla="*/ 1716110 w 3619883"/>
                <a:gd name="connsiteY21" fmla="*/ 3951392 h 4275461"/>
                <a:gd name="connsiteX22" fmla="*/ 1716110 w 3619883"/>
                <a:gd name="connsiteY22" fmla="*/ 4006431 h 4275461"/>
                <a:gd name="connsiteX23" fmla="*/ 1703447 w 3619883"/>
                <a:gd name="connsiteY23" fmla="*/ 4007960 h 4275461"/>
                <a:gd name="connsiteX24" fmla="*/ 1716110 w 3619883"/>
                <a:gd name="connsiteY24" fmla="*/ 4044284 h 4275461"/>
                <a:gd name="connsiteX25" fmla="*/ 1716110 w 3619883"/>
                <a:gd name="connsiteY25" fmla="*/ 4128157 h 4275461"/>
                <a:gd name="connsiteX26" fmla="*/ 1745346 w 3619883"/>
                <a:gd name="connsiteY26" fmla="*/ 4128157 h 4275461"/>
                <a:gd name="connsiteX27" fmla="*/ 1796694 w 3619883"/>
                <a:gd name="connsiteY27" fmla="*/ 4275461 h 4275461"/>
                <a:gd name="connsiteX28" fmla="*/ 1558844 w 3619883"/>
                <a:gd name="connsiteY28" fmla="*/ 4275461 h 4275461"/>
                <a:gd name="connsiteX29" fmla="*/ 1517252 w 3619883"/>
                <a:gd name="connsiteY29" fmla="*/ 4128157 h 4275461"/>
                <a:gd name="connsiteX30" fmla="*/ 1582936 w 3619883"/>
                <a:gd name="connsiteY30" fmla="*/ 4128157 h 4275461"/>
                <a:gd name="connsiteX31" fmla="*/ 1582936 w 3619883"/>
                <a:gd name="connsiteY31" fmla="*/ 3951392 h 4275461"/>
                <a:gd name="connsiteX32" fmla="*/ 1405151 w 3619883"/>
                <a:gd name="connsiteY32" fmla="*/ 3951392 h 4275461"/>
                <a:gd name="connsiteX33" fmla="*/ 1405151 w 3619883"/>
                <a:gd name="connsiteY33" fmla="*/ 4128157 h 4275461"/>
                <a:gd name="connsiteX34" fmla="*/ 1468988 w 3619883"/>
                <a:gd name="connsiteY34" fmla="*/ 4128157 h 4275461"/>
                <a:gd name="connsiteX35" fmla="*/ 1427396 w 3619883"/>
                <a:gd name="connsiteY35" fmla="*/ 4275461 h 4275461"/>
                <a:gd name="connsiteX36" fmla="*/ 1210751 w 3619883"/>
                <a:gd name="connsiteY36" fmla="*/ 4275461 h 4275461"/>
                <a:gd name="connsiteX37" fmla="*/ 1210751 w 3619883"/>
                <a:gd name="connsiteY37" fmla="*/ 4128157 h 4275461"/>
                <a:gd name="connsiteX38" fmla="*/ 1271978 w 3619883"/>
                <a:gd name="connsiteY38" fmla="*/ 4128157 h 4275461"/>
                <a:gd name="connsiteX39" fmla="*/ 1271978 w 3619883"/>
                <a:gd name="connsiteY39" fmla="*/ 3951392 h 4275461"/>
                <a:gd name="connsiteX40" fmla="*/ 1094193 w 3619883"/>
                <a:gd name="connsiteY40" fmla="*/ 3951392 h 4275461"/>
                <a:gd name="connsiteX41" fmla="*/ 1094193 w 3619883"/>
                <a:gd name="connsiteY41" fmla="*/ 4128157 h 4275461"/>
                <a:gd name="connsiteX42" fmla="*/ 1140354 w 3619883"/>
                <a:gd name="connsiteY42" fmla="*/ 4128157 h 4275461"/>
                <a:gd name="connsiteX43" fmla="*/ 1140354 w 3619883"/>
                <a:gd name="connsiteY43" fmla="*/ 4275461 h 4275461"/>
                <a:gd name="connsiteX44" fmla="*/ 953807 w 3619883"/>
                <a:gd name="connsiteY44" fmla="*/ 4275461 h 4275461"/>
                <a:gd name="connsiteX45" fmla="*/ 912215 w 3619883"/>
                <a:gd name="connsiteY45" fmla="*/ 4128157 h 4275461"/>
                <a:gd name="connsiteX46" fmla="*/ 961020 w 3619883"/>
                <a:gd name="connsiteY46" fmla="*/ 4128157 h 4275461"/>
                <a:gd name="connsiteX47" fmla="*/ 961020 w 3619883"/>
                <a:gd name="connsiteY47" fmla="*/ 3951392 h 4275461"/>
                <a:gd name="connsiteX48" fmla="*/ 783235 w 3619883"/>
                <a:gd name="connsiteY48" fmla="*/ 3951392 h 4275461"/>
                <a:gd name="connsiteX49" fmla="*/ 783235 w 3619883"/>
                <a:gd name="connsiteY49" fmla="*/ 4128157 h 4275461"/>
                <a:gd name="connsiteX50" fmla="*/ 871024 w 3619883"/>
                <a:gd name="connsiteY50" fmla="*/ 4128157 h 4275461"/>
                <a:gd name="connsiteX51" fmla="*/ 829432 w 3619883"/>
                <a:gd name="connsiteY51" fmla="*/ 4275461 h 4275461"/>
                <a:gd name="connsiteX52" fmla="*/ 611484 w 3619883"/>
                <a:gd name="connsiteY52" fmla="*/ 4275461 h 4275461"/>
                <a:gd name="connsiteX53" fmla="*/ 621247 w 3619883"/>
                <a:gd name="connsiteY53" fmla="*/ 4128157 h 4275461"/>
                <a:gd name="connsiteX54" fmla="*/ 650062 w 3619883"/>
                <a:gd name="connsiteY54" fmla="*/ 4128157 h 4275461"/>
                <a:gd name="connsiteX55" fmla="*/ 650062 w 3619883"/>
                <a:gd name="connsiteY55" fmla="*/ 3951392 h 4275461"/>
                <a:gd name="connsiteX56" fmla="*/ 472277 w 3619883"/>
                <a:gd name="connsiteY56" fmla="*/ 3951392 h 4275461"/>
                <a:gd name="connsiteX57" fmla="*/ 472277 w 3619883"/>
                <a:gd name="connsiteY57" fmla="*/ 4128157 h 4275461"/>
                <a:gd name="connsiteX58" fmla="*/ 522650 w 3619883"/>
                <a:gd name="connsiteY58" fmla="*/ 4128157 h 4275461"/>
                <a:gd name="connsiteX59" fmla="*/ 573998 w 3619883"/>
                <a:gd name="connsiteY59" fmla="*/ 4275461 h 4275461"/>
                <a:gd name="connsiteX60" fmla="*/ 336164 w 3619883"/>
                <a:gd name="connsiteY60" fmla="*/ 4275461 h 4275461"/>
                <a:gd name="connsiteX61" fmla="*/ 294572 w 3619883"/>
                <a:gd name="connsiteY61" fmla="*/ 4128157 h 4275461"/>
                <a:gd name="connsiteX62" fmla="*/ 339106 w 3619883"/>
                <a:gd name="connsiteY62" fmla="*/ 4128157 h 4275461"/>
                <a:gd name="connsiteX63" fmla="*/ 339106 w 3619883"/>
                <a:gd name="connsiteY63" fmla="*/ 3951392 h 4275461"/>
                <a:gd name="connsiteX64" fmla="*/ 161321 w 3619883"/>
                <a:gd name="connsiteY64" fmla="*/ 3951392 h 4275461"/>
                <a:gd name="connsiteX65" fmla="*/ 161321 w 3619883"/>
                <a:gd name="connsiteY65" fmla="*/ 4128157 h 4275461"/>
                <a:gd name="connsiteX66" fmla="*/ 230914 w 3619883"/>
                <a:gd name="connsiteY66" fmla="*/ 4128157 h 4275461"/>
                <a:gd name="connsiteX67" fmla="*/ 189322 w 3619883"/>
                <a:gd name="connsiteY67" fmla="*/ 4275461 h 4275461"/>
                <a:gd name="connsiteX68" fmla="*/ 0 w 3619883"/>
                <a:gd name="connsiteY68" fmla="*/ 4275461 h 4275461"/>
                <a:gd name="connsiteX69" fmla="*/ 0 w 3619883"/>
                <a:gd name="connsiteY69" fmla="*/ 42229 h 4275461"/>
                <a:gd name="connsiteX70" fmla="*/ 42464 w 3619883"/>
                <a:gd name="connsiteY70" fmla="*/ 40518 h 4275461"/>
                <a:gd name="connsiteX71" fmla="*/ 137733 w 3619883"/>
                <a:gd name="connsiteY71" fmla="*/ 35355 h 4275461"/>
                <a:gd name="connsiteX72" fmla="*/ 270565 w 3619883"/>
                <a:gd name="connsiteY72" fmla="*/ 29759 h 4275461"/>
                <a:gd name="connsiteX73" fmla="*/ 479734 w 3619883"/>
                <a:gd name="connsiteY73" fmla="*/ 45455 h 4275461"/>
                <a:gd name="connsiteX74" fmla="*/ 524103 w 3619883"/>
                <a:gd name="connsiteY74" fmla="*/ 41625 h 4275461"/>
                <a:gd name="connsiteX75" fmla="*/ 624416 w 3619883"/>
                <a:gd name="connsiteY75" fmla="*/ 22696 h 4275461"/>
                <a:gd name="connsiteX76" fmla="*/ 657762 w 3619883"/>
                <a:gd name="connsiteY76" fmla="*/ 18351 h 4275461"/>
                <a:gd name="connsiteX77" fmla="*/ 690557 w 3619883"/>
                <a:gd name="connsiteY77" fmla="*/ 25792 h 4275461"/>
                <a:gd name="connsiteX78" fmla="*/ 745123 w 3619883"/>
                <a:gd name="connsiteY78" fmla="*/ 40157 h 4275461"/>
                <a:gd name="connsiteX79" fmla="*/ 789493 w 3619883"/>
                <a:gd name="connsiteY79" fmla="*/ 36327 h 4275461"/>
                <a:gd name="connsiteX80" fmla="*/ 854255 w 3619883"/>
                <a:gd name="connsiteY80" fmla="*/ 68887 h 4275461"/>
                <a:gd name="connsiteX81" fmla="*/ 897520 w 3619883"/>
                <a:gd name="connsiteY81" fmla="*/ 88629 h 4275461"/>
                <a:gd name="connsiteX82" fmla="*/ 940510 w 3619883"/>
                <a:gd name="connsiteY82" fmla="*/ 114265 h 4275461"/>
                <a:gd name="connsiteX83" fmla="*/ 1082712 w 3619883"/>
                <a:gd name="connsiteY83" fmla="*/ 144543 h 4275461"/>
                <a:gd name="connsiteX84" fmla="*/ 1205348 w 3619883"/>
                <a:gd name="connsiteY84" fmla="*/ 120753 h 4275461"/>
                <a:gd name="connsiteX85" fmla="*/ 1271764 w 3619883"/>
                <a:gd name="connsiteY85" fmla="*/ 117956 h 4275461"/>
                <a:gd name="connsiteX86" fmla="*/ 1315583 w 3619883"/>
                <a:gd name="connsiteY86" fmla="*/ 125912 h 4275461"/>
                <a:gd name="connsiteX87" fmla="*/ 1359125 w 3619883"/>
                <a:gd name="connsiteY87" fmla="*/ 139761 h 4275461"/>
                <a:gd name="connsiteX88" fmla="*/ 1391919 w 3619883"/>
                <a:gd name="connsiteY88" fmla="*/ 147202 h 4275461"/>
                <a:gd name="connsiteX89" fmla="*/ 1436563 w 3619883"/>
                <a:gd name="connsiteY89" fmla="*/ 137480 h 4275461"/>
                <a:gd name="connsiteX90" fmla="*/ 1471566 w 3619883"/>
                <a:gd name="connsiteY90" fmla="*/ 97777 h 4275461"/>
                <a:gd name="connsiteX91" fmla="*/ 1505739 w 3619883"/>
                <a:gd name="connsiteY91" fmla="*/ 75753 h 4275461"/>
                <a:gd name="connsiteX92" fmla="*/ 1590891 w 3619883"/>
                <a:gd name="connsiteY92" fmla="*/ 144702 h 4275461"/>
                <a:gd name="connsiteX93" fmla="*/ 1625616 w 3619883"/>
                <a:gd name="connsiteY93" fmla="*/ 110893 h 4275461"/>
                <a:gd name="connsiteX94" fmla="*/ 1658964 w 3619883"/>
                <a:gd name="connsiteY94" fmla="*/ 106547 h 4275461"/>
                <a:gd name="connsiteX95" fmla="*/ 1746598 w 3619883"/>
                <a:gd name="connsiteY95" fmla="*/ 122460 h 4275461"/>
                <a:gd name="connsiteX96" fmla="*/ 1811913 w 3619883"/>
                <a:gd name="connsiteY96" fmla="*/ 143234 h 4275461"/>
                <a:gd name="connsiteX97" fmla="*/ 1856557 w 3619883"/>
                <a:gd name="connsiteY97" fmla="*/ 133511 h 4275461"/>
                <a:gd name="connsiteX98" fmla="*/ 2066003 w 3619883"/>
                <a:gd name="connsiteY98" fmla="*/ 143313 h 4275461"/>
                <a:gd name="connsiteX99" fmla="*/ 2177615 w 3619883"/>
                <a:gd name="connsiteY99" fmla="*/ 119007 h 4275461"/>
                <a:gd name="connsiteX100" fmla="*/ 2255883 w 3619883"/>
                <a:gd name="connsiteY100" fmla="*/ 99047 h 4275461"/>
                <a:gd name="connsiteX101" fmla="*/ 2344622 w 3619883"/>
                <a:gd name="connsiteY101" fmla="*/ 91388 h 4275461"/>
                <a:gd name="connsiteX102" fmla="*/ 2455682 w 3619883"/>
                <a:gd name="connsiteY102" fmla="*/ 78869 h 4275461"/>
                <a:gd name="connsiteX103" fmla="*/ 2632609 w 3619883"/>
                <a:gd name="connsiteY103" fmla="*/ 75338 h 4275461"/>
                <a:gd name="connsiteX104" fmla="*/ 2742291 w 3619883"/>
                <a:gd name="connsiteY104" fmla="*/ 92282 h 4275461"/>
                <a:gd name="connsiteX105" fmla="*/ 2851974 w 3619883"/>
                <a:gd name="connsiteY105" fmla="*/ 109227 h 4275461"/>
                <a:gd name="connsiteX106" fmla="*/ 2907643 w 3619883"/>
                <a:gd name="connsiteY106" fmla="*/ 100020 h 4275461"/>
                <a:gd name="connsiteX107" fmla="*/ 2944022 w 3619883"/>
                <a:gd name="connsiteY107" fmla="*/ 30853 h 4275461"/>
                <a:gd name="connsiteX108" fmla="*/ 3022289 w 3619883"/>
                <a:gd name="connsiteY108" fmla="*/ 10893 h 4275461"/>
                <a:gd name="connsiteX109" fmla="*/ 3054807 w 3619883"/>
                <a:gd name="connsiteY109" fmla="*/ 24226 h 4275461"/>
                <a:gd name="connsiteX110" fmla="*/ 3141892 w 3619883"/>
                <a:gd name="connsiteY110" fmla="*/ 51925 h 4275461"/>
                <a:gd name="connsiteX111" fmla="*/ 3185711 w 3619883"/>
                <a:gd name="connsiteY111" fmla="*/ 59881 h 4275461"/>
                <a:gd name="connsiteX112" fmla="*/ 3219056 w 3619883"/>
                <a:gd name="connsiteY112" fmla="*/ 55536 h 4275461"/>
                <a:gd name="connsiteX113" fmla="*/ 3263425 w 3619883"/>
                <a:gd name="connsiteY113" fmla="*/ 51706 h 4275461"/>
                <a:gd name="connsiteX114" fmla="*/ 3296219 w 3619883"/>
                <a:gd name="connsiteY114" fmla="*/ 59147 h 4275461"/>
                <a:gd name="connsiteX115" fmla="*/ 3319094 w 3619883"/>
                <a:gd name="connsiteY115" fmla="*/ 42500 h 4275461"/>
                <a:gd name="connsiteX116" fmla="*/ 3420511 w 3619883"/>
                <a:gd name="connsiteY116" fmla="*/ 0 h 4275461"/>
                <a:gd name="connsiteX117" fmla="*/ 3453305 w 3619883"/>
                <a:gd name="connsiteY117" fmla="*/ 7440 h 4275461"/>
                <a:gd name="connsiteX118" fmla="*/ 3496571 w 3619883"/>
                <a:gd name="connsiteY118" fmla="*/ 27182 h 4275461"/>
                <a:gd name="connsiteX119" fmla="*/ 3602117 w 3619883"/>
                <a:gd name="connsiteY119" fmla="*/ 132521 h 4275461"/>
                <a:gd name="connsiteX120" fmla="*/ 3619883 w 3619883"/>
                <a:gd name="connsiteY120" fmla="*/ 140049 h 4275461"/>
                <a:gd name="connsiteX121" fmla="*/ 3619883 w 3619883"/>
                <a:gd name="connsiteY12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150155 w 3619883"/>
                <a:gd name="connsiteY10" fmla="*/ 4128157 h 4275461"/>
                <a:gd name="connsiteX11" fmla="*/ 2204852 w 3619883"/>
                <a:gd name="connsiteY11" fmla="*/ 3951392 h 4275461"/>
                <a:gd name="connsiteX12" fmla="*/ 2027068 w 3619883"/>
                <a:gd name="connsiteY12" fmla="*/ 3951392 h 4275461"/>
                <a:gd name="connsiteX13" fmla="*/ 2027068 w 3619883"/>
                <a:gd name="connsiteY13" fmla="*/ 4128157 h 4275461"/>
                <a:gd name="connsiteX14" fmla="*/ 2079759 w 3619883"/>
                <a:gd name="connsiteY14" fmla="*/ 4128157 h 4275461"/>
                <a:gd name="connsiteX15" fmla="*/ 2079759 w 3619883"/>
                <a:gd name="connsiteY15" fmla="*/ 4275461 h 4275461"/>
                <a:gd name="connsiteX16" fmla="*/ 1824703 w 3619883"/>
                <a:gd name="connsiteY16" fmla="*/ 4275461 h 4275461"/>
                <a:gd name="connsiteX17" fmla="*/ 1834468 w 3619883"/>
                <a:gd name="connsiteY17" fmla="*/ 4128157 h 4275461"/>
                <a:gd name="connsiteX18" fmla="*/ 1893894 w 3619883"/>
                <a:gd name="connsiteY18" fmla="*/ 4128157 h 4275461"/>
                <a:gd name="connsiteX19" fmla="*/ 1893894 w 3619883"/>
                <a:gd name="connsiteY19" fmla="*/ 3951392 h 4275461"/>
                <a:gd name="connsiteX20" fmla="*/ 1716110 w 3619883"/>
                <a:gd name="connsiteY20" fmla="*/ 3951392 h 4275461"/>
                <a:gd name="connsiteX21" fmla="*/ 1716110 w 3619883"/>
                <a:gd name="connsiteY21" fmla="*/ 4006431 h 4275461"/>
                <a:gd name="connsiteX22" fmla="*/ 1703447 w 3619883"/>
                <a:gd name="connsiteY22" fmla="*/ 4007960 h 4275461"/>
                <a:gd name="connsiteX23" fmla="*/ 1716110 w 3619883"/>
                <a:gd name="connsiteY23" fmla="*/ 4044284 h 4275461"/>
                <a:gd name="connsiteX24" fmla="*/ 1716110 w 3619883"/>
                <a:gd name="connsiteY24" fmla="*/ 4128157 h 4275461"/>
                <a:gd name="connsiteX25" fmla="*/ 1745346 w 3619883"/>
                <a:gd name="connsiteY25" fmla="*/ 4128157 h 4275461"/>
                <a:gd name="connsiteX26" fmla="*/ 1796694 w 3619883"/>
                <a:gd name="connsiteY26" fmla="*/ 4275461 h 4275461"/>
                <a:gd name="connsiteX27" fmla="*/ 1558844 w 3619883"/>
                <a:gd name="connsiteY27" fmla="*/ 4275461 h 4275461"/>
                <a:gd name="connsiteX28" fmla="*/ 1517252 w 3619883"/>
                <a:gd name="connsiteY28" fmla="*/ 4128157 h 4275461"/>
                <a:gd name="connsiteX29" fmla="*/ 1582936 w 3619883"/>
                <a:gd name="connsiteY29" fmla="*/ 4128157 h 4275461"/>
                <a:gd name="connsiteX30" fmla="*/ 1582936 w 3619883"/>
                <a:gd name="connsiteY30" fmla="*/ 3951392 h 4275461"/>
                <a:gd name="connsiteX31" fmla="*/ 1405151 w 3619883"/>
                <a:gd name="connsiteY31" fmla="*/ 3951392 h 4275461"/>
                <a:gd name="connsiteX32" fmla="*/ 1405151 w 3619883"/>
                <a:gd name="connsiteY32" fmla="*/ 4128157 h 4275461"/>
                <a:gd name="connsiteX33" fmla="*/ 1468988 w 3619883"/>
                <a:gd name="connsiteY33" fmla="*/ 4128157 h 4275461"/>
                <a:gd name="connsiteX34" fmla="*/ 1427396 w 3619883"/>
                <a:gd name="connsiteY34" fmla="*/ 4275461 h 4275461"/>
                <a:gd name="connsiteX35" fmla="*/ 1210751 w 3619883"/>
                <a:gd name="connsiteY35" fmla="*/ 4275461 h 4275461"/>
                <a:gd name="connsiteX36" fmla="*/ 1210751 w 3619883"/>
                <a:gd name="connsiteY36" fmla="*/ 4128157 h 4275461"/>
                <a:gd name="connsiteX37" fmla="*/ 1271978 w 3619883"/>
                <a:gd name="connsiteY37" fmla="*/ 4128157 h 4275461"/>
                <a:gd name="connsiteX38" fmla="*/ 1271978 w 3619883"/>
                <a:gd name="connsiteY38" fmla="*/ 3951392 h 4275461"/>
                <a:gd name="connsiteX39" fmla="*/ 1094193 w 3619883"/>
                <a:gd name="connsiteY39" fmla="*/ 3951392 h 4275461"/>
                <a:gd name="connsiteX40" fmla="*/ 1094193 w 3619883"/>
                <a:gd name="connsiteY40" fmla="*/ 4128157 h 4275461"/>
                <a:gd name="connsiteX41" fmla="*/ 1140354 w 3619883"/>
                <a:gd name="connsiteY41" fmla="*/ 4128157 h 4275461"/>
                <a:gd name="connsiteX42" fmla="*/ 1140354 w 3619883"/>
                <a:gd name="connsiteY42" fmla="*/ 4275461 h 4275461"/>
                <a:gd name="connsiteX43" fmla="*/ 953807 w 3619883"/>
                <a:gd name="connsiteY43" fmla="*/ 4275461 h 4275461"/>
                <a:gd name="connsiteX44" fmla="*/ 912215 w 3619883"/>
                <a:gd name="connsiteY44" fmla="*/ 4128157 h 4275461"/>
                <a:gd name="connsiteX45" fmla="*/ 961020 w 3619883"/>
                <a:gd name="connsiteY45" fmla="*/ 4128157 h 4275461"/>
                <a:gd name="connsiteX46" fmla="*/ 961020 w 3619883"/>
                <a:gd name="connsiteY46" fmla="*/ 3951392 h 4275461"/>
                <a:gd name="connsiteX47" fmla="*/ 783235 w 3619883"/>
                <a:gd name="connsiteY47" fmla="*/ 3951392 h 4275461"/>
                <a:gd name="connsiteX48" fmla="*/ 783235 w 3619883"/>
                <a:gd name="connsiteY48" fmla="*/ 4128157 h 4275461"/>
                <a:gd name="connsiteX49" fmla="*/ 871024 w 3619883"/>
                <a:gd name="connsiteY49" fmla="*/ 4128157 h 4275461"/>
                <a:gd name="connsiteX50" fmla="*/ 829432 w 3619883"/>
                <a:gd name="connsiteY50" fmla="*/ 4275461 h 4275461"/>
                <a:gd name="connsiteX51" fmla="*/ 611484 w 3619883"/>
                <a:gd name="connsiteY51" fmla="*/ 4275461 h 4275461"/>
                <a:gd name="connsiteX52" fmla="*/ 621247 w 3619883"/>
                <a:gd name="connsiteY52" fmla="*/ 4128157 h 4275461"/>
                <a:gd name="connsiteX53" fmla="*/ 650062 w 3619883"/>
                <a:gd name="connsiteY53" fmla="*/ 4128157 h 4275461"/>
                <a:gd name="connsiteX54" fmla="*/ 650062 w 3619883"/>
                <a:gd name="connsiteY54" fmla="*/ 3951392 h 4275461"/>
                <a:gd name="connsiteX55" fmla="*/ 472277 w 3619883"/>
                <a:gd name="connsiteY55" fmla="*/ 3951392 h 4275461"/>
                <a:gd name="connsiteX56" fmla="*/ 472277 w 3619883"/>
                <a:gd name="connsiteY56" fmla="*/ 4128157 h 4275461"/>
                <a:gd name="connsiteX57" fmla="*/ 522650 w 3619883"/>
                <a:gd name="connsiteY57" fmla="*/ 4128157 h 4275461"/>
                <a:gd name="connsiteX58" fmla="*/ 573998 w 3619883"/>
                <a:gd name="connsiteY58" fmla="*/ 4275461 h 4275461"/>
                <a:gd name="connsiteX59" fmla="*/ 336164 w 3619883"/>
                <a:gd name="connsiteY59" fmla="*/ 4275461 h 4275461"/>
                <a:gd name="connsiteX60" fmla="*/ 294572 w 3619883"/>
                <a:gd name="connsiteY60" fmla="*/ 4128157 h 4275461"/>
                <a:gd name="connsiteX61" fmla="*/ 339106 w 3619883"/>
                <a:gd name="connsiteY61" fmla="*/ 4128157 h 4275461"/>
                <a:gd name="connsiteX62" fmla="*/ 339106 w 3619883"/>
                <a:gd name="connsiteY62" fmla="*/ 3951392 h 4275461"/>
                <a:gd name="connsiteX63" fmla="*/ 161321 w 3619883"/>
                <a:gd name="connsiteY63" fmla="*/ 3951392 h 4275461"/>
                <a:gd name="connsiteX64" fmla="*/ 161321 w 3619883"/>
                <a:gd name="connsiteY64" fmla="*/ 4128157 h 4275461"/>
                <a:gd name="connsiteX65" fmla="*/ 230914 w 3619883"/>
                <a:gd name="connsiteY65" fmla="*/ 4128157 h 4275461"/>
                <a:gd name="connsiteX66" fmla="*/ 189322 w 3619883"/>
                <a:gd name="connsiteY66" fmla="*/ 4275461 h 4275461"/>
                <a:gd name="connsiteX67" fmla="*/ 0 w 3619883"/>
                <a:gd name="connsiteY67" fmla="*/ 4275461 h 4275461"/>
                <a:gd name="connsiteX68" fmla="*/ 0 w 3619883"/>
                <a:gd name="connsiteY68" fmla="*/ 42229 h 4275461"/>
                <a:gd name="connsiteX69" fmla="*/ 42464 w 3619883"/>
                <a:gd name="connsiteY69" fmla="*/ 40518 h 4275461"/>
                <a:gd name="connsiteX70" fmla="*/ 137733 w 3619883"/>
                <a:gd name="connsiteY70" fmla="*/ 35355 h 4275461"/>
                <a:gd name="connsiteX71" fmla="*/ 270565 w 3619883"/>
                <a:gd name="connsiteY71" fmla="*/ 29759 h 4275461"/>
                <a:gd name="connsiteX72" fmla="*/ 479734 w 3619883"/>
                <a:gd name="connsiteY72" fmla="*/ 45455 h 4275461"/>
                <a:gd name="connsiteX73" fmla="*/ 524103 w 3619883"/>
                <a:gd name="connsiteY73" fmla="*/ 41625 h 4275461"/>
                <a:gd name="connsiteX74" fmla="*/ 624416 w 3619883"/>
                <a:gd name="connsiteY74" fmla="*/ 22696 h 4275461"/>
                <a:gd name="connsiteX75" fmla="*/ 657762 w 3619883"/>
                <a:gd name="connsiteY75" fmla="*/ 18351 h 4275461"/>
                <a:gd name="connsiteX76" fmla="*/ 690557 w 3619883"/>
                <a:gd name="connsiteY76" fmla="*/ 25792 h 4275461"/>
                <a:gd name="connsiteX77" fmla="*/ 745123 w 3619883"/>
                <a:gd name="connsiteY77" fmla="*/ 40157 h 4275461"/>
                <a:gd name="connsiteX78" fmla="*/ 789493 w 3619883"/>
                <a:gd name="connsiteY78" fmla="*/ 36327 h 4275461"/>
                <a:gd name="connsiteX79" fmla="*/ 854255 w 3619883"/>
                <a:gd name="connsiteY79" fmla="*/ 68887 h 4275461"/>
                <a:gd name="connsiteX80" fmla="*/ 897520 w 3619883"/>
                <a:gd name="connsiteY80" fmla="*/ 88629 h 4275461"/>
                <a:gd name="connsiteX81" fmla="*/ 940510 w 3619883"/>
                <a:gd name="connsiteY81" fmla="*/ 114265 h 4275461"/>
                <a:gd name="connsiteX82" fmla="*/ 1082712 w 3619883"/>
                <a:gd name="connsiteY82" fmla="*/ 144543 h 4275461"/>
                <a:gd name="connsiteX83" fmla="*/ 1205348 w 3619883"/>
                <a:gd name="connsiteY83" fmla="*/ 120753 h 4275461"/>
                <a:gd name="connsiteX84" fmla="*/ 1271764 w 3619883"/>
                <a:gd name="connsiteY84" fmla="*/ 117956 h 4275461"/>
                <a:gd name="connsiteX85" fmla="*/ 1315583 w 3619883"/>
                <a:gd name="connsiteY85" fmla="*/ 125912 h 4275461"/>
                <a:gd name="connsiteX86" fmla="*/ 1359125 w 3619883"/>
                <a:gd name="connsiteY86" fmla="*/ 139761 h 4275461"/>
                <a:gd name="connsiteX87" fmla="*/ 1391919 w 3619883"/>
                <a:gd name="connsiteY87" fmla="*/ 147202 h 4275461"/>
                <a:gd name="connsiteX88" fmla="*/ 1436563 w 3619883"/>
                <a:gd name="connsiteY88" fmla="*/ 137480 h 4275461"/>
                <a:gd name="connsiteX89" fmla="*/ 1471566 w 3619883"/>
                <a:gd name="connsiteY89" fmla="*/ 97777 h 4275461"/>
                <a:gd name="connsiteX90" fmla="*/ 1505739 w 3619883"/>
                <a:gd name="connsiteY90" fmla="*/ 75753 h 4275461"/>
                <a:gd name="connsiteX91" fmla="*/ 1590891 w 3619883"/>
                <a:gd name="connsiteY91" fmla="*/ 144702 h 4275461"/>
                <a:gd name="connsiteX92" fmla="*/ 1625616 w 3619883"/>
                <a:gd name="connsiteY92" fmla="*/ 110893 h 4275461"/>
                <a:gd name="connsiteX93" fmla="*/ 1658964 w 3619883"/>
                <a:gd name="connsiteY93" fmla="*/ 106547 h 4275461"/>
                <a:gd name="connsiteX94" fmla="*/ 1746598 w 3619883"/>
                <a:gd name="connsiteY94" fmla="*/ 122460 h 4275461"/>
                <a:gd name="connsiteX95" fmla="*/ 1811913 w 3619883"/>
                <a:gd name="connsiteY95" fmla="*/ 143234 h 4275461"/>
                <a:gd name="connsiteX96" fmla="*/ 1856557 w 3619883"/>
                <a:gd name="connsiteY96" fmla="*/ 133511 h 4275461"/>
                <a:gd name="connsiteX97" fmla="*/ 2066003 w 3619883"/>
                <a:gd name="connsiteY97" fmla="*/ 143313 h 4275461"/>
                <a:gd name="connsiteX98" fmla="*/ 2177615 w 3619883"/>
                <a:gd name="connsiteY98" fmla="*/ 119007 h 4275461"/>
                <a:gd name="connsiteX99" fmla="*/ 2255883 w 3619883"/>
                <a:gd name="connsiteY99" fmla="*/ 99047 h 4275461"/>
                <a:gd name="connsiteX100" fmla="*/ 2344622 w 3619883"/>
                <a:gd name="connsiteY100" fmla="*/ 91388 h 4275461"/>
                <a:gd name="connsiteX101" fmla="*/ 2455682 w 3619883"/>
                <a:gd name="connsiteY101" fmla="*/ 78869 h 4275461"/>
                <a:gd name="connsiteX102" fmla="*/ 2632609 w 3619883"/>
                <a:gd name="connsiteY102" fmla="*/ 75338 h 4275461"/>
                <a:gd name="connsiteX103" fmla="*/ 2742291 w 3619883"/>
                <a:gd name="connsiteY103" fmla="*/ 92282 h 4275461"/>
                <a:gd name="connsiteX104" fmla="*/ 2851974 w 3619883"/>
                <a:gd name="connsiteY104" fmla="*/ 109227 h 4275461"/>
                <a:gd name="connsiteX105" fmla="*/ 2907643 w 3619883"/>
                <a:gd name="connsiteY105" fmla="*/ 100020 h 4275461"/>
                <a:gd name="connsiteX106" fmla="*/ 2944022 w 3619883"/>
                <a:gd name="connsiteY106" fmla="*/ 30853 h 4275461"/>
                <a:gd name="connsiteX107" fmla="*/ 3022289 w 3619883"/>
                <a:gd name="connsiteY107" fmla="*/ 10893 h 4275461"/>
                <a:gd name="connsiteX108" fmla="*/ 3054807 w 3619883"/>
                <a:gd name="connsiteY108" fmla="*/ 24226 h 4275461"/>
                <a:gd name="connsiteX109" fmla="*/ 3141892 w 3619883"/>
                <a:gd name="connsiteY109" fmla="*/ 51925 h 4275461"/>
                <a:gd name="connsiteX110" fmla="*/ 3185711 w 3619883"/>
                <a:gd name="connsiteY110" fmla="*/ 59881 h 4275461"/>
                <a:gd name="connsiteX111" fmla="*/ 3219056 w 3619883"/>
                <a:gd name="connsiteY111" fmla="*/ 55536 h 4275461"/>
                <a:gd name="connsiteX112" fmla="*/ 3263425 w 3619883"/>
                <a:gd name="connsiteY112" fmla="*/ 51706 h 4275461"/>
                <a:gd name="connsiteX113" fmla="*/ 3296219 w 3619883"/>
                <a:gd name="connsiteY113" fmla="*/ 59147 h 4275461"/>
                <a:gd name="connsiteX114" fmla="*/ 3319094 w 3619883"/>
                <a:gd name="connsiteY114" fmla="*/ 42500 h 4275461"/>
                <a:gd name="connsiteX115" fmla="*/ 3420511 w 3619883"/>
                <a:gd name="connsiteY115" fmla="*/ 0 h 4275461"/>
                <a:gd name="connsiteX116" fmla="*/ 3453305 w 3619883"/>
                <a:gd name="connsiteY116" fmla="*/ 7440 h 4275461"/>
                <a:gd name="connsiteX117" fmla="*/ 3496571 w 3619883"/>
                <a:gd name="connsiteY117" fmla="*/ 27182 h 4275461"/>
                <a:gd name="connsiteX118" fmla="*/ 3602117 w 3619883"/>
                <a:gd name="connsiteY118" fmla="*/ 132521 h 4275461"/>
                <a:gd name="connsiteX119" fmla="*/ 3619883 w 3619883"/>
                <a:gd name="connsiteY119" fmla="*/ 140049 h 4275461"/>
                <a:gd name="connsiteX120" fmla="*/ 3619883 w 3619883"/>
                <a:gd name="connsiteY12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204852 w 3619883"/>
                <a:gd name="connsiteY10" fmla="*/ 3951392 h 4275461"/>
                <a:gd name="connsiteX11" fmla="*/ 2027068 w 3619883"/>
                <a:gd name="connsiteY11" fmla="*/ 3951392 h 4275461"/>
                <a:gd name="connsiteX12" fmla="*/ 2027068 w 3619883"/>
                <a:gd name="connsiteY12" fmla="*/ 4128157 h 4275461"/>
                <a:gd name="connsiteX13" fmla="*/ 2079759 w 3619883"/>
                <a:gd name="connsiteY13" fmla="*/ 4128157 h 4275461"/>
                <a:gd name="connsiteX14" fmla="*/ 2079759 w 3619883"/>
                <a:gd name="connsiteY14" fmla="*/ 4275461 h 4275461"/>
                <a:gd name="connsiteX15" fmla="*/ 1824703 w 3619883"/>
                <a:gd name="connsiteY15" fmla="*/ 4275461 h 4275461"/>
                <a:gd name="connsiteX16" fmla="*/ 1834468 w 3619883"/>
                <a:gd name="connsiteY16" fmla="*/ 4128157 h 4275461"/>
                <a:gd name="connsiteX17" fmla="*/ 1893894 w 3619883"/>
                <a:gd name="connsiteY17" fmla="*/ 4128157 h 4275461"/>
                <a:gd name="connsiteX18" fmla="*/ 1893894 w 3619883"/>
                <a:gd name="connsiteY18" fmla="*/ 3951392 h 4275461"/>
                <a:gd name="connsiteX19" fmla="*/ 1716110 w 3619883"/>
                <a:gd name="connsiteY19" fmla="*/ 3951392 h 4275461"/>
                <a:gd name="connsiteX20" fmla="*/ 1716110 w 3619883"/>
                <a:gd name="connsiteY20" fmla="*/ 4006431 h 4275461"/>
                <a:gd name="connsiteX21" fmla="*/ 1703447 w 3619883"/>
                <a:gd name="connsiteY21" fmla="*/ 4007960 h 4275461"/>
                <a:gd name="connsiteX22" fmla="*/ 1716110 w 3619883"/>
                <a:gd name="connsiteY22" fmla="*/ 4044284 h 4275461"/>
                <a:gd name="connsiteX23" fmla="*/ 1716110 w 3619883"/>
                <a:gd name="connsiteY23" fmla="*/ 4128157 h 4275461"/>
                <a:gd name="connsiteX24" fmla="*/ 1745346 w 3619883"/>
                <a:gd name="connsiteY24" fmla="*/ 4128157 h 4275461"/>
                <a:gd name="connsiteX25" fmla="*/ 1796694 w 3619883"/>
                <a:gd name="connsiteY25" fmla="*/ 4275461 h 4275461"/>
                <a:gd name="connsiteX26" fmla="*/ 1558844 w 3619883"/>
                <a:gd name="connsiteY26" fmla="*/ 4275461 h 4275461"/>
                <a:gd name="connsiteX27" fmla="*/ 1517252 w 3619883"/>
                <a:gd name="connsiteY27" fmla="*/ 4128157 h 4275461"/>
                <a:gd name="connsiteX28" fmla="*/ 1582936 w 3619883"/>
                <a:gd name="connsiteY28" fmla="*/ 4128157 h 4275461"/>
                <a:gd name="connsiteX29" fmla="*/ 1582936 w 3619883"/>
                <a:gd name="connsiteY29" fmla="*/ 3951392 h 4275461"/>
                <a:gd name="connsiteX30" fmla="*/ 1405151 w 3619883"/>
                <a:gd name="connsiteY30" fmla="*/ 3951392 h 4275461"/>
                <a:gd name="connsiteX31" fmla="*/ 1405151 w 3619883"/>
                <a:gd name="connsiteY31" fmla="*/ 4128157 h 4275461"/>
                <a:gd name="connsiteX32" fmla="*/ 1468988 w 3619883"/>
                <a:gd name="connsiteY32" fmla="*/ 4128157 h 4275461"/>
                <a:gd name="connsiteX33" fmla="*/ 1427396 w 3619883"/>
                <a:gd name="connsiteY33" fmla="*/ 4275461 h 4275461"/>
                <a:gd name="connsiteX34" fmla="*/ 1210751 w 3619883"/>
                <a:gd name="connsiteY34" fmla="*/ 4275461 h 4275461"/>
                <a:gd name="connsiteX35" fmla="*/ 1210751 w 3619883"/>
                <a:gd name="connsiteY35" fmla="*/ 4128157 h 4275461"/>
                <a:gd name="connsiteX36" fmla="*/ 1271978 w 3619883"/>
                <a:gd name="connsiteY36" fmla="*/ 4128157 h 4275461"/>
                <a:gd name="connsiteX37" fmla="*/ 1271978 w 3619883"/>
                <a:gd name="connsiteY37" fmla="*/ 3951392 h 4275461"/>
                <a:gd name="connsiteX38" fmla="*/ 1094193 w 3619883"/>
                <a:gd name="connsiteY38" fmla="*/ 3951392 h 4275461"/>
                <a:gd name="connsiteX39" fmla="*/ 1094193 w 3619883"/>
                <a:gd name="connsiteY39" fmla="*/ 4128157 h 4275461"/>
                <a:gd name="connsiteX40" fmla="*/ 1140354 w 3619883"/>
                <a:gd name="connsiteY40" fmla="*/ 4128157 h 4275461"/>
                <a:gd name="connsiteX41" fmla="*/ 1140354 w 3619883"/>
                <a:gd name="connsiteY41" fmla="*/ 4275461 h 4275461"/>
                <a:gd name="connsiteX42" fmla="*/ 953807 w 3619883"/>
                <a:gd name="connsiteY42" fmla="*/ 4275461 h 4275461"/>
                <a:gd name="connsiteX43" fmla="*/ 912215 w 3619883"/>
                <a:gd name="connsiteY43" fmla="*/ 4128157 h 4275461"/>
                <a:gd name="connsiteX44" fmla="*/ 961020 w 3619883"/>
                <a:gd name="connsiteY44" fmla="*/ 4128157 h 4275461"/>
                <a:gd name="connsiteX45" fmla="*/ 961020 w 3619883"/>
                <a:gd name="connsiteY45" fmla="*/ 3951392 h 4275461"/>
                <a:gd name="connsiteX46" fmla="*/ 783235 w 3619883"/>
                <a:gd name="connsiteY46" fmla="*/ 3951392 h 4275461"/>
                <a:gd name="connsiteX47" fmla="*/ 783235 w 3619883"/>
                <a:gd name="connsiteY47" fmla="*/ 4128157 h 4275461"/>
                <a:gd name="connsiteX48" fmla="*/ 871024 w 3619883"/>
                <a:gd name="connsiteY48" fmla="*/ 4128157 h 4275461"/>
                <a:gd name="connsiteX49" fmla="*/ 829432 w 3619883"/>
                <a:gd name="connsiteY49" fmla="*/ 4275461 h 4275461"/>
                <a:gd name="connsiteX50" fmla="*/ 611484 w 3619883"/>
                <a:gd name="connsiteY50" fmla="*/ 4275461 h 4275461"/>
                <a:gd name="connsiteX51" fmla="*/ 621247 w 3619883"/>
                <a:gd name="connsiteY51" fmla="*/ 4128157 h 4275461"/>
                <a:gd name="connsiteX52" fmla="*/ 650062 w 3619883"/>
                <a:gd name="connsiteY52" fmla="*/ 4128157 h 4275461"/>
                <a:gd name="connsiteX53" fmla="*/ 650062 w 3619883"/>
                <a:gd name="connsiteY53" fmla="*/ 3951392 h 4275461"/>
                <a:gd name="connsiteX54" fmla="*/ 472277 w 3619883"/>
                <a:gd name="connsiteY54" fmla="*/ 3951392 h 4275461"/>
                <a:gd name="connsiteX55" fmla="*/ 472277 w 3619883"/>
                <a:gd name="connsiteY55" fmla="*/ 4128157 h 4275461"/>
                <a:gd name="connsiteX56" fmla="*/ 522650 w 3619883"/>
                <a:gd name="connsiteY56" fmla="*/ 4128157 h 4275461"/>
                <a:gd name="connsiteX57" fmla="*/ 573998 w 3619883"/>
                <a:gd name="connsiteY57" fmla="*/ 4275461 h 4275461"/>
                <a:gd name="connsiteX58" fmla="*/ 336164 w 3619883"/>
                <a:gd name="connsiteY58" fmla="*/ 4275461 h 4275461"/>
                <a:gd name="connsiteX59" fmla="*/ 294572 w 3619883"/>
                <a:gd name="connsiteY59" fmla="*/ 4128157 h 4275461"/>
                <a:gd name="connsiteX60" fmla="*/ 339106 w 3619883"/>
                <a:gd name="connsiteY60" fmla="*/ 4128157 h 4275461"/>
                <a:gd name="connsiteX61" fmla="*/ 339106 w 3619883"/>
                <a:gd name="connsiteY61" fmla="*/ 3951392 h 4275461"/>
                <a:gd name="connsiteX62" fmla="*/ 161321 w 3619883"/>
                <a:gd name="connsiteY62" fmla="*/ 3951392 h 4275461"/>
                <a:gd name="connsiteX63" fmla="*/ 161321 w 3619883"/>
                <a:gd name="connsiteY63" fmla="*/ 4128157 h 4275461"/>
                <a:gd name="connsiteX64" fmla="*/ 230914 w 3619883"/>
                <a:gd name="connsiteY64" fmla="*/ 4128157 h 4275461"/>
                <a:gd name="connsiteX65" fmla="*/ 189322 w 3619883"/>
                <a:gd name="connsiteY65" fmla="*/ 4275461 h 4275461"/>
                <a:gd name="connsiteX66" fmla="*/ 0 w 3619883"/>
                <a:gd name="connsiteY66" fmla="*/ 4275461 h 4275461"/>
                <a:gd name="connsiteX67" fmla="*/ 0 w 3619883"/>
                <a:gd name="connsiteY67" fmla="*/ 42229 h 4275461"/>
                <a:gd name="connsiteX68" fmla="*/ 42464 w 3619883"/>
                <a:gd name="connsiteY68" fmla="*/ 40518 h 4275461"/>
                <a:gd name="connsiteX69" fmla="*/ 137733 w 3619883"/>
                <a:gd name="connsiteY69" fmla="*/ 35355 h 4275461"/>
                <a:gd name="connsiteX70" fmla="*/ 270565 w 3619883"/>
                <a:gd name="connsiteY70" fmla="*/ 29759 h 4275461"/>
                <a:gd name="connsiteX71" fmla="*/ 479734 w 3619883"/>
                <a:gd name="connsiteY71" fmla="*/ 45455 h 4275461"/>
                <a:gd name="connsiteX72" fmla="*/ 524103 w 3619883"/>
                <a:gd name="connsiteY72" fmla="*/ 41625 h 4275461"/>
                <a:gd name="connsiteX73" fmla="*/ 624416 w 3619883"/>
                <a:gd name="connsiteY73" fmla="*/ 22696 h 4275461"/>
                <a:gd name="connsiteX74" fmla="*/ 657762 w 3619883"/>
                <a:gd name="connsiteY74" fmla="*/ 18351 h 4275461"/>
                <a:gd name="connsiteX75" fmla="*/ 690557 w 3619883"/>
                <a:gd name="connsiteY75" fmla="*/ 25792 h 4275461"/>
                <a:gd name="connsiteX76" fmla="*/ 745123 w 3619883"/>
                <a:gd name="connsiteY76" fmla="*/ 40157 h 4275461"/>
                <a:gd name="connsiteX77" fmla="*/ 789493 w 3619883"/>
                <a:gd name="connsiteY77" fmla="*/ 36327 h 4275461"/>
                <a:gd name="connsiteX78" fmla="*/ 854255 w 3619883"/>
                <a:gd name="connsiteY78" fmla="*/ 68887 h 4275461"/>
                <a:gd name="connsiteX79" fmla="*/ 897520 w 3619883"/>
                <a:gd name="connsiteY79" fmla="*/ 88629 h 4275461"/>
                <a:gd name="connsiteX80" fmla="*/ 940510 w 3619883"/>
                <a:gd name="connsiteY80" fmla="*/ 114265 h 4275461"/>
                <a:gd name="connsiteX81" fmla="*/ 1082712 w 3619883"/>
                <a:gd name="connsiteY81" fmla="*/ 144543 h 4275461"/>
                <a:gd name="connsiteX82" fmla="*/ 1205348 w 3619883"/>
                <a:gd name="connsiteY82" fmla="*/ 120753 h 4275461"/>
                <a:gd name="connsiteX83" fmla="*/ 1271764 w 3619883"/>
                <a:gd name="connsiteY83" fmla="*/ 117956 h 4275461"/>
                <a:gd name="connsiteX84" fmla="*/ 1315583 w 3619883"/>
                <a:gd name="connsiteY84" fmla="*/ 125912 h 4275461"/>
                <a:gd name="connsiteX85" fmla="*/ 1359125 w 3619883"/>
                <a:gd name="connsiteY85" fmla="*/ 139761 h 4275461"/>
                <a:gd name="connsiteX86" fmla="*/ 1391919 w 3619883"/>
                <a:gd name="connsiteY86" fmla="*/ 147202 h 4275461"/>
                <a:gd name="connsiteX87" fmla="*/ 1436563 w 3619883"/>
                <a:gd name="connsiteY87" fmla="*/ 137480 h 4275461"/>
                <a:gd name="connsiteX88" fmla="*/ 1471566 w 3619883"/>
                <a:gd name="connsiteY88" fmla="*/ 97777 h 4275461"/>
                <a:gd name="connsiteX89" fmla="*/ 1505739 w 3619883"/>
                <a:gd name="connsiteY89" fmla="*/ 75753 h 4275461"/>
                <a:gd name="connsiteX90" fmla="*/ 1590891 w 3619883"/>
                <a:gd name="connsiteY90" fmla="*/ 144702 h 4275461"/>
                <a:gd name="connsiteX91" fmla="*/ 1625616 w 3619883"/>
                <a:gd name="connsiteY91" fmla="*/ 110893 h 4275461"/>
                <a:gd name="connsiteX92" fmla="*/ 1658964 w 3619883"/>
                <a:gd name="connsiteY92" fmla="*/ 106547 h 4275461"/>
                <a:gd name="connsiteX93" fmla="*/ 1746598 w 3619883"/>
                <a:gd name="connsiteY93" fmla="*/ 122460 h 4275461"/>
                <a:gd name="connsiteX94" fmla="*/ 1811913 w 3619883"/>
                <a:gd name="connsiteY94" fmla="*/ 143234 h 4275461"/>
                <a:gd name="connsiteX95" fmla="*/ 1856557 w 3619883"/>
                <a:gd name="connsiteY95" fmla="*/ 133511 h 4275461"/>
                <a:gd name="connsiteX96" fmla="*/ 2066003 w 3619883"/>
                <a:gd name="connsiteY96" fmla="*/ 143313 h 4275461"/>
                <a:gd name="connsiteX97" fmla="*/ 2177615 w 3619883"/>
                <a:gd name="connsiteY97" fmla="*/ 119007 h 4275461"/>
                <a:gd name="connsiteX98" fmla="*/ 2255883 w 3619883"/>
                <a:gd name="connsiteY98" fmla="*/ 99047 h 4275461"/>
                <a:gd name="connsiteX99" fmla="*/ 2344622 w 3619883"/>
                <a:gd name="connsiteY99" fmla="*/ 91388 h 4275461"/>
                <a:gd name="connsiteX100" fmla="*/ 2455682 w 3619883"/>
                <a:gd name="connsiteY100" fmla="*/ 78869 h 4275461"/>
                <a:gd name="connsiteX101" fmla="*/ 2632609 w 3619883"/>
                <a:gd name="connsiteY101" fmla="*/ 75338 h 4275461"/>
                <a:gd name="connsiteX102" fmla="*/ 2742291 w 3619883"/>
                <a:gd name="connsiteY102" fmla="*/ 92282 h 4275461"/>
                <a:gd name="connsiteX103" fmla="*/ 2851974 w 3619883"/>
                <a:gd name="connsiteY103" fmla="*/ 109227 h 4275461"/>
                <a:gd name="connsiteX104" fmla="*/ 2907643 w 3619883"/>
                <a:gd name="connsiteY104" fmla="*/ 100020 h 4275461"/>
                <a:gd name="connsiteX105" fmla="*/ 2944022 w 3619883"/>
                <a:gd name="connsiteY105" fmla="*/ 30853 h 4275461"/>
                <a:gd name="connsiteX106" fmla="*/ 3022289 w 3619883"/>
                <a:gd name="connsiteY106" fmla="*/ 10893 h 4275461"/>
                <a:gd name="connsiteX107" fmla="*/ 3054807 w 3619883"/>
                <a:gd name="connsiteY107" fmla="*/ 24226 h 4275461"/>
                <a:gd name="connsiteX108" fmla="*/ 3141892 w 3619883"/>
                <a:gd name="connsiteY108" fmla="*/ 51925 h 4275461"/>
                <a:gd name="connsiteX109" fmla="*/ 3185711 w 3619883"/>
                <a:gd name="connsiteY109" fmla="*/ 59881 h 4275461"/>
                <a:gd name="connsiteX110" fmla="*/ 3219056 w 3619883"/>
                <a:gd name="connsiteY110" fmla="*/ 55536 h 4275461"/>
                <a:gd name="connsiteX111" fmla="*/ 3263425 w 3619883"/>
                <a:gd name="connsiteY111" fmla="*/ 51706 h 4275461"/>
                <a:gd name="connsiteX112" fmla="*/ 3296219 w 3619883"/>
                <a:gd name="connsiteY112" fmla="*/ 59147 h 4275461"/>
                <a:gd name="connsiteX113" fmla="*/ 3319094 w 3619883"/>
                <a:gd name="connsiteY113" fmla="*/ 42500 h 4275461"/>
                <a:gd name="connsiteX114" fmla="*/ 3420511 w 3619883"/>
                <a:gd name="connsiteY114" fmla="*/ 0 h 4275461"/>
                <a:gd name="connsiteX115" fmla="*/ 3453305 w 3619883"/>
                <a:gd name="connsiteY115" fmla="*/ 7440 h 4275461"/>
                <a:gd name="connsiteX116" fmla="*/ 3496571 w 3619883"/>
                <a:gd name="connsiteY116" fmla="*/ 27182 h 4275461"/>
                <a:gd name="connsiteX117" fmla="*/ 3602117 w 3619883"/>
                <a:gd name="connsiteY117" fmla="*/ 132521 h 4275461"/>
                <a:gd name="connsiteX118" fmla="*/ 3619883 w 3619883"/>
                <a:gd name="connsiteY118" fmla="*/ 140049 h 4275461"/>
                <a:gd name="connsiteX119" fmla="*/ 3619883 w 3619883"/>
                <a:gd name="connsiteY11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3951392 h 4275461"/>
                <a:gd name="connsiteX11" fmla="*/ 2027068 w 3619883"/>
                <a:gd name="connsiteY11" fmla="*/ 4128157 h 4275461"/>
                <a:gd name="connsiteX12" fmla="*/ 2079759 w 3619883"/>
                <a:gd name="connsiteY12" fmla="*/ 4128157 h 4275461"/>
                <a:gd name="connsiteX13" fmla="*/ 2079759 w 3619883"/>
                <a:gd name="connsiteY13" fmla="*/ 4275461 h 4275461"/>
                <a:gd name="connsiteX14" fmla="*/ 1824703 w 3619883"/>
                <a:gd name="connsiteY14" fmla="*/ 4275461 h 4275461"/>
                <a:gd name="connsiteX15" fmla="*/ 1834468 w 3619883"/>
                <a:gd name="connsiteY15" fmla="*/ 4128157 h 4275461"/>
                <a:gd name="connsiteX16" fmla="*/ 1893894 w 3619883"/>
                <a:gd name="connsiteY16" fmla="*/ 4128157 h 4275461"/>
                <a:gd name="connsiteX17" fmla="*/ 1893894 w 3619883"/>
                <a:gd name="connsiteY17" fmla="*/ 3951392 h 4275461"/>
                <a:gd name="connsiteX18" fmla="*/ 1716110 w 3619883"/>
                <a:gd name="connsiteY18" fmla="*/ 3951392 h 4275461"/>
                <a:gd name="connsiteX19" fmla="*/ 1716110 w 3619883"/>
                <a:gd name="connsiteY19" fmla="*/ 4006431 h 4275461"/>
                <a:gd name="connsiteX20" fmla="*/ 1703447 w 3619883"/>
                <a:gd name="connsiteY20" fmla="*/ 4007960 h 4275461"/>
                <a:gd name="connsiteX21" fmla="*/ 1716110 w 3619883"/>
                <a:gd name="connsiteY21" fmla="*/ 4044284 h 4275461"/>
                <a:gd name="connsiteX22" fmla="*/ 1716110 w 3619883"/>
                <a:gd name="connsiteY22" fmla="*/ 4128157 h 4275461"/>
                <a:gd name="connsiteX23" fmla="*/ 1745346 w 3619883"/>
                <a:gd name="connsiteY23" fmla="*/ 4128157 h 4275461"/>
                <a:gd name="connsiteX24" fmla="*/ 1796694 w 3619883"/>
                <a:gd name="connsiteY24" fmla="*/ 4275461 h 4275461"/>
                <a:gd name="connsiteX25" fmla="*/ 1558844 w 3619883"/>
                <a:gd name="connsiteY25" fmla="*/ 4275461 h 4275461"/>
                <a:gd name="connsiteX26" fmla="*/ 1517252 w 3619883"/>
                <a:gd name="connsiteY26" fmla="*/ 4128157 h 4275461"/>
                <a:gd name="connsiteX27" fmla="*/ 1582936 w 3619883"/>
                <a:gd name="connsiteY27" fmla="*/ 4128157 h 4275461"/>
                <a:gd name="connsiteX28" fmla="*/ 1582936 w 3619883"/>
                <a:gd name="connsiteY28" fmla="*/ 3951392 h 4275461"/>
                <a:gd name="connsiteX29" fmla="*/ 1405151 w 3619883"/>
                <a:gd name="connsiteY29" fmla="*/ 3951392 h 4275461"/>
                <a:gd name="connsiteX30" fmla="*/ 1405151 w 3619883"/>
                <a:gd name="connsiteY30" fmla="*/ 4128157 h 4275461"/>
                <a:gd name="connsiteX31" fmla="*/ 1468988 w 3619883"/>
                <a:gd name="connsiteY31" fmla="*/ 4128157 h 4275461"/>
                <a:gd name="connsiteX32" fmla="*/ 1427396 w 3619883"/>
                <a:gd name="connsiteY32" fmla="*/ 4275461 h 4275461"/>
                <a:gd name="connsiteX33" fmla="*/ 1210751 w 3619883"/>
                <a:gd name="connsiteY33" fmla="*/ 4275461 h 4275461"/>
                <a:gd name="connsiteX34" fmla="*/ 1210751 w 3619883"/>
                <a:gd name="connsiteY34" fmla="*/ 4128157 h 4275461"/>
                <a:gd name="connsiteX35" fmla="*/ 1271978 w 3619883"/>
                <a:gd name="connsiteY35" fmla="*/ 4128157 h 4275461"/>
                <a:gd name="connsiteX36" fmla="*/ 1271978 w 3619883"/>
                <a:gd name="connsiteY36" fmla="*/ 3951392 h 4275461"/>
                <a:gd name="connsiteX37" fmla="*/ 1094193 w 3619883"/>
                <a:gd name="connsiteY37" fmla="*/ 3951392 h 4275461"/>
                <a:gd name="connsiteX38" fmla="*/ 1094193 w 3619883"/>
                <a:gd name="connsiteY38" fmla="*/ 4128157 h 4275461"/>
                <a:gd name="connsiteX39" fmla="*/ 1140354 w 3619883"/>
                <a:gd name="connsiteY39" fmla="*/ 4128157 h 4275461"/>
                <a:gd name="connsiteX40" fmla="*/ 1140354 w 3619883"/>
                <a:gd name="connsiteY40" fmla="*/ 4275461 h 4275461"/>
                <a:gd name="connsiteX41" fmla="*/ 953807 w 3619883"/>
                <a:gd name="connsiteY41" fmla="*/ 4275461 h 4275461"/>
                <a:gd name="connsiteX42" fmla="*/ 912215 w 3619883"/>
                <a:gd name="connsiteY42" fmla="*/ 4128157 h 4275461"/>
                <a:gd name="connsiteX43" fmla="*/ 961020 w 3619883"/>
                <a:gd name="connsiteY43" fmla="*/ 4128157 h 4275461"/>
                <a:gd name="connsiteX44" fmla="*/ 961020 w 3619883"/>
                <a:gd name="connsiteY44" fmla="*/ 3951392 h 4275461"/>
                <a:gd name="connsiteX45" fmla="*/ 783235 w 3619883"/>
                <a:gd name="connsiteY45" fmla="*/ 3951392 h 4275461"/>
                <a:gd name="connsiteX46" fmla="*/ 783235 w 3619883"/>
                <a:gd name="connsiteY46" fmla="*/ 4128157 h 4275461"/>
                <a:gd name="connsiteX47" fmla="*/ 871024 w 3619883"/>
                <a:gd name="connsiteY47" fmla="*/ 4128157 h 4275461"/>
                <a:gd name="connsiteX48" fmla="*/ 829432 w 3619883"/>
                <a:gd name="connsiteY48" fmla="*/ 4275461 h 4275461"/>
                <a:gd name="connsiteX49" fmla="*/ 611484 w 3619883"/>
                <a:gd name="connsiteY49" fmla="*/ 4275461 h 4275461"/>
                <a:gd name="connsiteX50" fmla="*/ 621247 w 3619883"/>
                <a:gd name="connsiteY50" fmla="*/ 4128157 h 4275461"/>
                <a:gd name="connsiteX51" fmla="*/ 650062 w 3619883"/>
                <a:gd name="connsiteY51" fmla="*/ 4128157 h 4275461"/>
                <a:gd name="connsiteX52" fmla="*/ 650062 w 3619883"/>
                <a:gd name="connsiteY52" fmla="*/ 3951392 h 4275461"/>
                <a:gd name="connsiteX53" fmla="*/ 472277 w 3619883"/>
                <a:gd name="connsiteY53" fmla="*/ 3951392 h 4275461"/>
                <a:gd name="connsiteX54" fmla="*/ 472277 w 3619883"/>
                <a:gd name="connsiteY54" fmla="*/ 4128157 h 4275461"/>
                <a:gd name="connsiteX55" fmla="*/ 522650 w 3619883"/>
                <a:gd name="connsiteY55" fmla="*/ 4128157 h 4275461"/>
                <a:gd name="connsiteX56" fmla="*/ 573998 w 3619883"/>
                <a:gd name="connsiteY56" fmla="*/ 4275461 h 4275461"/>
                <a:gd name="connsiteX57" fmla="*/ 336164 w 3619883"/>
                <a:gd name="connsiteY57" fmla="*/ 4275461 h 4275461"/>
                <a:gd name="connsiteX58" fmla="*/ 294572 w 3619883"/>
                <a:gd name="connsiteY58" fmla="*/ 4128157 h 4275461"/>
                <a:gd name="connsiteX59" fmla="*/ 339106 w 3619883"/>
                <a:gd name="connsiteY59" fmla="*/ 4128157 h 4275461"/>
                <a:gd name="connsiteX60" fmla="*/ 339106 w 3619883"/>
                <a:gd name="connsiteY60" fmla="*/ 3951392 h 4275461"/>
                <a:gd name="connsiteX61" fmla="*/ 161321 w 3619883"/>
                <a:gd name="connsiteY61" fmla="*/ 3951392 h 4275461"/>
                <a:gd name="connsiteX62" fmla="*/ 161321 w 3619883"/>
                <a:gd name="connsiteY62" fmla="*/ 4128157 h 4275461"/>
                <a:gd name="connsiteX63" fmla="*/ 230914 w 3619883"/>
                <a:gd name="connsiteY63" fmla="*/ 4128157 h 4275461"/>
                <a:gd name="connsiteX64" fmla="*/ 189322 w 3619883"/>
                <a:gd name="connsiteY64" fmla="*/ 4275461 h 4275461"/>
                <a:gd name="connsiteX65" fmla="*/ 0 w 3619883"/>
                <a:gd name="connsiteY65" fmla="*/ 4275461 h 4275461"/>
                <a:gd name="connsiteX66" fmla="*/ 0 w 3619883"/>
                <a:gd name="connsiteY66" fmla="*/ 42229 h 4275461"/>
                <a:gd name="connsiteX67" fmla="*/ 42464 w 3619883"/>
                <a:gd name="connsiteY67" fmla="*/ 40518 h 4275461"/>
                <a:gd name="connsiteX68" fmla="*/ 137733 w 3619883"/>
                <a:gd name="connsiteY68" fmla="*/ 35355 h 4275461"/>
                <a:gd name="connsiteX69" fmla="*/ 270565 w 3619883"/>
                <a:gd name="connsiteY69" fmla="*/ 29759 h 4275461"/>
                <a:gd name="connsiteX70" fmla="*/ 479734 w 3619883"/>
                <a:gd name="connsiteY70" fmla="*/ 45455 h 4275461"/>
                <a:gd name="connsiteX71" fmla="*/ 524103 w 3619883"/>
                <a:gd name="connsiteY71" fmla="*/ 41625 h 4275461"/>
                <a:gd name="connsiteX72" fmla="*/ 624416 w 3619883"/>
                <a:gd name="connsiteY72" fmla="*/ 22696 h 4275461"/>
                <a:gd name="connsiteX73" fmla="*/ 657762 w 3619883"/>
                <a:gd name="connsiteY73" fmla="*/ 18351 h 4275461"/>
                <a:gd name="connsiteX74" fmla="*/ 690557 w 3619883"/>
                <a:gd name="connsiteY74" fmla="*/ 25792 h 4275461"/>
                <a:gd name="connsiteX75" fmla="*/ 745123 w 3619883"/>
                <a:gd name="connsiteY75" fmla="*/ 40157 h 4275461"/>
                <a:gd name="connsiteX76" fmla="*/ 789493 w 3619883"/>
                <a:gd name="connsiteY76" fmla="*/ 36327 h 4275461"/>
                <a:gd name="connsiteX77" fmla="*/ 854255 w 3619883"/>
                <a:gd name="connsiteY77" fmla="*/ 68887 h 4275461"/>
                <a:gd name="connsiteX78" fmla="*/ 897520 w 3619883"/>
                <a:gd name="connsiteY78" fmla="*/ 88629 h 4275461"/>
                <a:gd name="connsiteX79" fmla="*/ 940510 w 3619883"/>
                <a:gd name="connsiteY79" fmla="*/ 114265 h 4275461"/>
                <a:gd name="connsiteX80" fmla="*/ 1082712 w 3619883"/>
                <a:gd name="connsiteY80" fmla="*/ 144543 h 4275461"/>
                <a:gd name="connsiteX81" fmla="*/ 1205348 w 3619883"/>
                <a:gd name="connsiteY81" fmla="*/ 120753 h 4275461"/>
                <a:gd name="connsiteX82" fmla="*/ 1271764 w 3619883"/>
                <a:gd name="connsiteY82" fmla="*/ 117956 h 4275461"/>
                <a:gd name="connsiteX83" fmla="*/ 1315583 w 3619883"/>
                <a:gd name="connsiteY83" fmla="*/ 125912 h 4275461"/>
                <a:gd name="connsiteX84" fmla="*/ 1359125 w 3619883"/>
                <a:gd name="connsiteY84" fmla="*/ 139761 h 4275461"/>
                <a:gd name="connsiteX85" fmla="*/ 1391919 w 3619883"/>
                <a:gd name="connsiteY85" fmla="*/ 147202 h 4275461"/>
                <a:gd name="connsiteX86" fmla="*/ 1436563 w 3619883"/>
                <a:gd name="connsiteY86" fmla="*/ 137480 h 4275461"/>
                <a:gd name="connsiteX87" fmla="*/ 1471566 w 3619883"/>
                <a:gd name="connsiteY87" fmla="*/ 97777 h 4275461"/>
                <a:gd name="connsiteX88" fmla="*/ 1505739 w 3619883"/>
                <a:gd name="connsiteY88" fmla="*/ 75753 h 4275461"/>
                <a:gd name="connsiteX89" fmla="*/ 1590891 w 3619883"/>
                <a:gd name="connsiteY89" fmla="*/ 144702 h 4275461"/>
                <a:gd name="connsiteX90" fmla="*/ 1625616 w 3619883"/>
                <a:gd name="connsiteY90" fmla="*/ 110893 h 4275461"/>
                <a:gd name="connsiteX91" fmla="*/ 1658964 w 3619883"/>
                <a:gd name="connsiteY91" fmla="*/ 106547 h 4275461"/>
                <a:gd name="connsiteX92" fmla="*/ 1746598 w 3619883"/>
                <a:gd name="connsiteY92" fmla="*/ 122460 h 4275461"/>
                <a:gd name="connsiteX93" fmla="*/ 1811913 w 3619883"/>
                <a:gd name="connsiteY93" fmla="*/ 143234 h 4275461"/>
                <a:gd name="connsiteX94" fmla="*/ 1856557 w 3619883"/>
                <a:gd name="connsiteY94" fmla="*/ 133511 h 4275461"/>
                <a:gd name="connsiteX95" fmla="*/ 2066003 w 3619883"/>
                <a:gd name="connsiteY95" fmla="*/ 143313 h 4275461"/>
                <a:gd name="connsiteX96" fmla="*/ 2177615 w 3619883"/>
                <a:gd name="connsiteY96" fmla="*/ 119007 h 4275461"/>
                <a:gd name="connsiteX97" fmla="*/ 2255883 w 3619883"/>
                <a:gd name="connsiteY97" fmla="*/ 99047 h 4275461"/>
                <a:gd name="connsiteX98" fmla="*/ 2344622 w 3619883"/>
                <a:gd name="connsiteY98" fmla="*/ 91388 h 4275461"/>
                <a:gd name="connsiteX99" fmla="*/ 2455682 w 3619883"/>
                <a:gd name="connsiteY99" fmla="*/ 78869 h 4275461"/>
                <a:gd name="connsiteX100" fmla="*/ 2632609 w 3619883"/>
                <a:gd name="connsiteY100" fmla="*/ 75338 h 4275461"/>
                <a:gd name="connsiteX101" fmla="*/ 2742291 w 3619883"/>
                <a:gd name="connsiteY101" fmla="*/ 92282 h 4275461"/>
                <a:gd name="connsiteX102" fmla="*/ 2851974 w 3619883"/>
                <a:gd name="connsiteY102" fmla="*/ 109227 h 4275461"/>
                <a:gd name="connsiteX103" fmla="*/ 2907643 w 3619883"/>
                <a:gd name="connsiteY103" fmla="*/ 100020 h 4275461"/>
                <a:gd name="connsiteX104" fmla="*/ 2944022 w 3619883"/>
                <a:gd name="connsiteY104" fmla="*/ 30853 h 4275461"/>
                <a:gd name="connsiteX105" fmla="*/ 3022289 w 3619883"/>
                <a:gd name="connsiteY105" fmla="*/ 10893 h 4275461"/>
                <a:gd name="connsiteX106" fmla="*/ 3054807 w 3619883"/>
                <a:gd name="connsiteY106" fmla="*/ 24226 h 4275461"/>
                <a:gd name="connsiteX107" fmla="*/ 3141892 w 3619883"/>
                <a:gd name="connsiteY107" fmla="*/ 51925 h 4275461"/>
                <a:gd name="connsiteX108" fmla="*/ 3185711 w 3619883"/>
                <a:gd name="connsiteY108" fmla="*/ 59881 h 4275461"/>
                <a:gd name="connsiteX109" fmla="*/ 3219056 w 3619883"/>
                <a:gd name="connsiteY109" fmla="*/ 55536 h 4275461"/>
                <a:gd name="connsiteX110" fmla="*/ 3263425 w 3619883"/>
                <a:gd name="connsiteY110" fmla="*/ 51706 h 4275461"/>
                <a:gd name="connsiteX111" fmla="*/ 3296219 w 3619883"/>
                <a:gd name="connsiteY111" fmla="*/ 59147 h 4275461"/>
                <a:gd name="connsiteX112" fmla="*/ 3319094 w 3619883"/>
                <a:gd name="connsiteY112" fmla="*/ 42500 h 4275461"/>
                <a:gd name="connsiteX113" fmla="*/ 3420511 w 3619883"/>
                <a:gd name="connsiteY113" fmla="*/ 0 h 4275461"/>
                <a:gd name="connsiteX114" fmla="*/ 3453305 w 3619883"/>
                <a:gd name="connsiteY114" fmla="*/ 7440 h 4275461"/>
                <a:gd name="connsiteX115" fmla="*/ 3496571 w 3619883"/>
                <a:gd name="connsiteY115" fmla="*/ 27182 h 4275461"/>
                <a:gd name="connsiteX116" fmla="*/ 3602117 w 3619883"/>
                <a:gd name="connsiteY116" fmla="*/ 132521 h 4275461"/>
                <a:gd name="connsiteX117" fmla="*/ 3619883 w 3619883"/>
                <a:gd name="connsiteY117" fmla="*/ 140049 h 4275461"/>
                <a:gd name="connsiteX118" fmla="*/ 3619883 w 3619883"/>
                <a:gd name="connsiteY11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4128157 h 4275461"/>
                <a:gd name="connsiteX11" fmla="*/ 2079759 w 3619883"/>
                <a:gd name="connsiteY11" fmla="*/ 4128157 h 4275461"/>
                <a:gd name="connsiteX12" fmla="*/ 2079759 w 3619883"/>
                <a:gd name="connsiteY12" fmla="*/ 4275461 h 4275461"/>
                <a:gd name="connsiteX13" fmla="*/ 1824703 w 3619883"/>
                <a:gd name="connsiteY13" fmla="*/ 4275461 h 4275461"/>
                <a:gd name="connsiteX14" fmla="*/ 1834468 w 3619883"/>
                <a:gd name="connsiteY14" fmla="*/ 4128157 h 4275461"/>
                <a:gd name="connsiteX15" fmla="*/ 1893894 w 3619883"/>
                <a:gd name="connsiteY15" fmla="*/ 4128157 h 4275461"/>
                <a:gd name="connsiteX16" fmla="*/ 1893894 w 3619883"/>
                <a:gd name="connsiteY16" fmla="*/ 3951392 h 4275461"/>
                <a:gd name="connsiteX17" fmla="*/ 1716110 w 3619883"/>
                <a:gd name="connsiteY17" fmla="*/ 3951392 h 4275461"/>
                <a:gd name="connsiteX18" fmla="*/ 1716110 w 3619883"/>
                <a:gd name="connsiteY18" fmla="*/ 4006431 h 4275461"/>
                <a:gd name="connsiteX19" fmla="*/ 1703447 w 3619883"/>
                <a:gd name="connsiteY19" fmla="*/ 4007960 h 4275461"/>
                <a:gd name="connsiteX20" fmla="*/ 1716110 w 3619883"/>
                <a:gd name="connsiteY20" fmla="*/ 4044284 h 4275461"/>
                <a:gd name="connsiteX21" fmla="*/ 1716110 w 3619883"/>
                <a:gd name="connsiteY21" fmla="*/ 4128157 h 4275461"/>
                <a:gd name="connsiteX22" fmla="*/ 1745346 w 3619883"/>
                <a:gd name="connsiteY22" fmla="*/ 4128157 h 4275461"/>
                <a:gd name="connsiteX23" fmla="*/ 1796694 w 3619883"/>
                <a:gd name="connsiteY23" fmla="*/ 4275461 h 4275461"/>
                <a:gd name="connsiteX24" fmla="*/ 1558844 w 3619883"/>
                <a:gd name="connsiteY24" fmla="*/ 4275461 h 4275461"/>
                <a:gd name="connsiteX25" fmla="*/ 1517252 w 3619883"/>
                <a:gd name="connsiteY25" fmla="*/ 4128157 h 4275461"/>
                <a:gd name="connsiteX26" fmla="*/ 1582936 w 3619883"/>
                <a:gd name="connsiteY26" fmla="*/ 4128157 h 4275461"/>
                <a:gd name="connsiteX27" fmla="*/ 1582936 w 3619883"/>
                <a:gd name="connsiteY27" fmla="*/ 3951392 h 4275461"/>
                <a:gd name="connsiteX28" fmla="*/ 1405151 w 3619883"/>
                <a:gd name="connsiteY28" fmla="*/ 3951392 h 4275461"/>
                <a:gd name="connsiteX29" fmla="*/ 1405151 w 3619883"/>
                <a:gd name="connsiteY29" fmla="*/ 4128157 h 4275461"/>
                <a:gd name="connsiteX30" fmla="*/ 1468988 w 3619883"/>
                <a:gd name="connsiteY30" fmla="*/ 4128157 h 4275461"/>
                <a:gd name="connsiteX31" fmla="*/ 1427396 w 3619883"/>
                <a:gd name="connsiteY31" fmla="*/ 4275461 h 4275461"/>
                <a:gd name="connsiteX32" fmla="*/ 1210751 w 3619883"/>
                <a:gd name="connsiteY32" fmla="*/ 4275461 h 4275461"/>
                <a:gd name="connsiteX33" fmla="*/ 1210751 w 3619883"/>
                <a:gd name="connsiteY33" fmla="*/ 4128157 h 4275461"/>
                <a:gd name="connsiteX34" fmla="*/ 1271978 w 3619883"/>
                <a:gd name="connsiteY34" fmla="*/ 4128157 h 4275461"/>
                <a:gd name="connsiteX35" fmla="*/ 1271978 w 3619883"/>
                <a:gd name="connsiteY35" fmla="*/ 3951392 h 4275461"/>
                <a:gd name="connsiteX36" fmla="*/ 1094193 w 3619883"/>
                <a:gd name="connsiteY36" fmla="*/ 3951392 h 4275461"/>
                <a:gd name="connsiteX37" fmla="*/ 1094193 w 3619883"/>
                <a:gd name="connsiteY37" fmla="*/ 4128157 h 4275461"/>
                <a:gd name="connsiteX38" fmla="*/ 1140354 w 3619883"/>
                <a:gd name="connsiteY38" fmla="*/ 4128157 h 4275461"/>
                <a:gd name="connsiteX39" fmla="*/ 1140354 w 3619883"/>
                <a:gd name="connsiteY39" fmla="*/ 4275461 h 4275461"/>
                <a:gd name="connsiteX40" fmla="*/ 953807 w 3619883"/>
                <a:gd name="connsiteY40" fmla="*/ 4275461 h 4275461"/>
                <a:gd name="connsiteX41" fmla="*/ 912215 w 3619883"/>
                <a:gd name="connsiteY41" fmla="*/ 4128157 h 4275461"/>
                <a:gd name="connsiteX42" fmla="*/ 961020 w 3619883"/>
                <a:gd name="connsiteY42" fmla="*/ 4128157 h 4275461"/>
                <a:gd name="connsiteX43" fmla="*/ 961020 w 3619883"/>
                <a:gd name="connsiteY43" fmla="*/ 3951392 h 4275461"/>
                <a:gd name="connsiteX44" fmla="*/ 783235 w 3619883"/>
                <a:gd name="connsiteY44" fmla="*/ 3951392 h 4275461"/>
                <a:gd name="connsiteX45" fmla="*/ 783235 w 3619883"/>
                <a:gd name="connsiteY45" fmla="*/ 4128157 h 4275461"/>
                <a:gd name="connsiteX46" fmla="*/ 871024 w 3619883"/>
                <a:gd name="connsiteY46" fmla="*/ 4128157 h 4275461"/>
                <a:gd name="connsiteX47" fmla="*/ 829432 w 3619883"/>
                <a:gd name="connsiteY47" fmla="*/ 4275461 h 4275461"/>
                <a:gd name="connsiteX48" fmla="*/ 611484 w 3619883"/>
                <a:gd name="connsiteY48" fmla="*/ 4275461 h 4275461"/>
                <a:gd name="connsiteX49" fmla="*/ 621247 w 3619883"/>
                <a:gd name="connsiteY49" fmla="*/ 4128157 h 4275461"/>
                <a:gd name="connsiteX50" fmla="*/ 650062 w 3619883"/>
                <a:gd name="connsiteY50" fmla="*/ 4128157 h 4275461"/>
                <a:gd name="connsiteX51" fmla="*/ 650062 w 3619883"/>
                <a:gd name="connsiteY51" fmla="*/ 3951392 h 4275461"/>
                <a:gd name="connsiteX52" fmla="*/ 472277 w 3619883"/>
                <a:gd name="connsiteY52" fmla="*/ 3951392 h 4275461"/>
                <a:gd name="connsiteX53" fmla="*/ 472277 w 3619883"/>
                <a:gd name="connsiteY53" fmla="*/ 4128157 h 4275461"/>
                <a:gd name="connsiteX54" fmla="*/ 522650 w 3619883"/>
                <a:gd name="connsiteY54" fmla="*/ 4128157 h 4275461"/>
                <a:gd name="connsiteX55" fmla="*/ 573998 w 3619883"/>
                <a:gd name="connsiteY55" fmla="*/ 4275461 h 4275461"/>
                <a:gd name="connsiteX56" fmla="*/ 336164 w 3619883"/>
                <a:gd name="connsiteY56" fmla="*/ 4275461 h 4275461"/>
                <a:gd name="connsiteX57" fmla="*/ 294572 w 3619883"/>
                <a:gd name="connsiteY57" fmla="*/ 4128157 h 4275461"/>
                <a:gd name="connsiteX58" fmla="*/ 339106 w 3619883"/>
                <a:gd name="connsiteY58" fmla="*/ 4128157 h 4275461"/>
                <a:gd name="connsiteX59" fmla="*/ 339106 w 3619883"/>
                <a:gd name="connsiteY59" fmla="*/ 3951392 h 4275461"/>
                <a:gd name="connsiteX60" fmla="*/ 161321 w 3619883"/>
                <a:gd name="connsiteY60" fmla="*/ 3951392 h 4275461"/>
                <a:gd name="connsiteX61" fmla="*/ 161321 w 3619883"/>
                <a:gd name="connsiteY61" fmla="*/ 4128157 h 4275461"/>
                <a:gd name="connsiteX62" fmla="*/ 230914 w 3619883"/>
                <a:gd name="connsiteY62" fmla="*/ 4128157 h 4275461"/>
                <a:gd name="connsiteX63" fmla="*/ 189322 w 3619883"/>
                <a:gd name="connsiteY63" fmla="*/ 4275461 h 4275461"/>
                <a:gd name="connsiteX64" fmla="*/ 0 w 3619883"/>
                <a:gd name="connsiteY64" fmla="*/ 4275461 h 4275461"/>
                <a:gd name="connsiteX65" fmla="*/ 0 w 3619883"/>
                <a:gd name="connsiteY65" fmla="*/ 42229 h 4275461"/>
                <a:gd name="connsiteX66" fmla="*/ 42464 w 3619883"/>
                <a:gd name="connsiteY66" fmla="*/ 40518 h 4275461"/>
                <a:gd name="connsiteX67" fmla="*/ 137733 w 3619883"/>
                <a:gd name="connsiteY67" fmla="*/ 35355 h 4275461"/>
                <a:gd name="connsiteX68" fmla="*/ 270565 w 3619883"/>
                <a:gd name="connsiteY68" fmla="*/ 29759 h 4275461"/>
                <a:gd name="connsiteX69" fmla="*/ 479734 w 3619883"/>
                <a:gd name="connsiteY69" fmla="*/ 45455 h 4275461"/>
                <a:gd name="connsiteX70" fmla="*/ 524103 w 3619883"/>
                <a:gd name="connsiteY70" fmla="*/ 41625 h 4275461"/>
                <a:gd name="connsiteX71" fmla="*/ 624416 w 3619883"/>
                <a:gd name="connsiteY71" fmla="*/ 22696 h 4275461"/>
                <a:gd name="connsiteX72" fmla="*/ 657762 w 3619883"/>
                <a:gd name="connsiteY72" fmla="*/ 18351 h 4275461"/>
                <a:gd name="connsiteX73" fmla="*/ 690557 w 3619883"/>
                <a:gd name="connsiteY73" fmla="*/ 25792 h 4275461"/>
                <a:gd name="connsiteX74" fmla="*/ 745123 w 3619883"/>
                <a:gd name="connsiteY74" fmla="*/ 40157 h 4275461"/>
                <a:gd name="connsiteX75" fmla="*/ 789493 w 3619883"/>
                <a:gd name="connsiteY75" fmla="*/ 36327 h 4275461"/>
                <a:gd name="connsiteX76" fmla="*/ 854255 w 3619883"/>
                <a:gd name="connsiteY76" fmla="*/ 68887 h 4275461"/>
                <a:gd name="connsiteX77" fmla="*/ 897520 w 3619883"/>
                <a:gd name="connsiteY77" fmla="*/ 88629 h 4275461"/>
                <a:gd name="connsiteX78" fmla="*/ 940510 w 3619883"/>
                <a:gd name="connsiteY78" fmla="*/ 114265 h 4275461"/>
                <a:gd name="connsiteX79" fmla="*/ 1082712 w 3619883"/>
                <a:gd name="connsiteY79" fmla="*/ 144543 h 4275461"/>
                <a:gd name="connsiteX80" fmla="*/ 1205348 w 3619883"/>
                <a:gd name="connsiteY80" fmla="*/ 120753 h 4275461"/>
                <a:gd name="connsiteX81" fmla="*/ 1271764 w 3619883"/>
                <a:gd name="connsiteY81" fmla="*/ 117956 h 4275461"/>
                <a:gd name="connsiteX82" fmla="*/ 1315583 w 3619883"/>
                <a:gd name="connsiteY82" fmla="*/ 125912 h 4275461"/>
                <a:gd name="connsiteX83" fmla="*/ 1359125 w 3619883"/>
                <a:gd name="connsiteY83" fmla="*/ 139761 h 4275461"/>
                <a:gd name="connsiteX84" fmla="*/ 1391919 w 3619883"/>
                <a:gd name="connsiteY84" fmla="*/ 147202 h 4275461"/>
                <a:gd name="connsiteX85" fmla="*/ 1436563 w 3619883"/>
                <a:gd name="connsiteY85" fmla="*/ 137480 h 4275461"/>
                <a:gd name="connsiteX86" fmla="*/ 1471566 w 3619883"/>
                <a:gd name="connsiteY86" fmla="*/ 97777 h 4275461"/>
                <a:gd name="connsiteX87" fmla="*/ 1505739 w 3619883"/>
                <a:gd name="connsiteY87" fmla="*/ 75753 h 4275461"/>
                <a:gd name="connsiteX88" fmla="*/ 1590891 w 3619883"/>
                <a:gd name="connsiteY88" fmla="*/ 144702 h 4275461"/>
                <a:gd name="connsiteX89" fmla="*/ 1625616 w 3619883"/>
                <a:gd name="connsiteY89" fmla="*/ 110893 h 4275461"/>
                <a:gd name="connsiteX90" fmla="*/ 1658964 w 3619883"/>
                <a:gd name="connsiteY90" fmla="*/ 106547 h 4275461"/>
                <a:gd name="connsiteX91" fmla="*/ 1746598 w 3619883"/>
                <a:gd name="connsiteY91" fmla="*/ 122460 h 4275461"/>
                <a:gd name="connsiteX92" fmla="*/ 1811913 w 3619883"/>
                <a:gd name="connsiteY92" fmla="*/ 143234 h 4275461"/>
                <a:gd name="connsiteX93" fmla="*/ 1856557 w 3619883"/>
                <a:gd name="connsiteY93" fmla="*/ 133511 h 4275461"/>
                <a:gd name="connsiteX94" fmla="*/ 2066003 w 3619883"/>
                <a:gd name="connsiteY94" fmla="*/ 143313 h 4275461"/>
                <a:gd name="connsiteX95" fmla="*/ 2177615 w 3619883"/>
                <a:gd name="connsiteY95" fmla="*/ 119007 h 4275461"/>
                <a:gd name="connsiteX96" fmla="*/ 2255883 w 3619883"/>
                <a:gd name="connsiteY96" fmla="*/ 99047 h 4275461"/>
                <a:gd name="connsiteX97" fmla="*/ 2344622 w 3619883"/>
                <a:gd name="connsiteY97" fmla="*/ 91388 h 4275461"/>
                <a:gd name="connsiteX98" fmla="*/ 2455682 w 3619883"/>
                <a:gd name="connsiteY98" fmla="*/ 78869 h 4275461"/>
                <a:gd name="connsiteX99" fmla="*/ 2632609 w 3619883"/>
                <a:gd name="connsiteY99" fmla="*/ 75338 h 4275461"/>
                <a:gd name="connsiteX100" fmla="*/ 2742291 w 3619883"/>
                <a:gd name="connsiteY100" fmla="*/ 92282 h 4275461"/>
                <a:gd name="connsiteX101" fmla="*/ 2851974 w 3619883"/>
                <a:gd name="connsiteY101" fmla="*/ 109227 h 4275461"/>
                <a:gd name="connsiteX102" fmla="*/ 2907643 w 3619883"/>
                <a:gd name="connsiteY102" fmla="*/ 100020 h 4275461"/>
                <a:gd name="connsiteX103" fmla="*/ 2944022 w 3619883"/>
                <a:gd name="connsiteY103" fmla="*/ 30853 h 4275461"/>
                <a:gd name="connsiteX104" fmla="*/ 3022289 w 3619883"/>
                <a:gd name="connsiteY104" fmla="*/ 10893 h 4275461"/>
                <a:gd name="connsiteX105" fmla="*/ 3054807 w 3619883"/>
                <a:gd name="connsiteY105" fmla="*/ 24226 h 4275461"/>
                <a:gd name="connsiteX106" fmla="*/ 3141892 w 3619883"/>
                <a:gd name="connsiteY106" fmla="*/ 51925 h 4275461"/>
                <a:gd name="connsiteX107" fmla="*/ 3185711 w 3619883"/>
                <a:gd name="connsiteY107" fmla="*/ 59881 h 4275461"/>
                <a:gd name="connsiteX108" fmla="*/ 3219056 w 3619883"/>
                <a:gd name="connsiteY108" fmla="*/ 55536 h 4275461"/>
                <a:gd name="connsiteX109" fmla="*/ 3263425 w 3619883"/>
                <a:gd name="connsiteY109" fmla="*/ 51706 h 4275461"/>
                <a:gd name="connsiteX110" fmla="*/ 3296219 w 3619883"/>
                <a:gd name="connsiteY110" fmla="*/ 59147 h 4275461"/>
                <a:gd name="connsiteX111" fmla="*/ 3319094 w 3619883"/>
                <a:gd name="connsiteY111" fmla="*/ 42500 h 4275461"/>
                <a:gd name="connsiteX112" fmla="*/ 3420511 w 3619883"/>
                <a:gd name="connsiteY112" fmla="*/ 0 h 4275461"/>
                <a:gd name="connsiteX113" fmla="*/ 3453305 w 3619883"/>
                <a:gd name="connsiteY113" fmla="*/ 7440 h 4275461"/>
                <a:gd name="connsiteX114" fmla="*/ 3496571 w 3619883"/>
                <a:gd name="connsiteY114" fmla="*/ 27182 h 4275461"/>
                <a:gd name="connsiteX115" fmla="*/ 3602117 w 3619883"/>
                <a:gd name="connsiteY115" fmla="*/ 132521 h 4275461"/>
                <a:gd name="connsiteX116" fmla="*/ 3619883 w 3619883"/>
                <a:gd name="connsiteY116" fmla="*/ 140049 h 4275461"/>
                <a:gd name="connsiteX117" fmla="*/ 3619883 w 3619883"/>
                <a:gd name="connsiteY11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4128157 h 4275461"/>
                <a:gd name="connsiteX11" fmla="*/ 2079759 w 3619883"/>
                <a:gd name="connsiteY11" fmla="*/ 4275461 h 4275461"/>
                <a:gd name="connsiteX12" fmla="*/ 1824703 w 3619883"/>
                <a:gd name="connsiteY12" fmla="*/ 4275461 h 4275461"/>
                <a:gd name="connsiteX13" fmla="*/ 1834468 w 3619883"/>
                <a:gd name="connsiteY13" fmla="*/ 4128157 h 4275461"/>
                <a:gd name="connsiteX14" fmla="*/ 1893894 w 3619883"/>
                <a:gd name="connsiteY14" fmla="*/ 4128157 h 4275461"/>
                <a:gd name="connsiteX15" fmla="*/ 1893894 w 3619883"/>
                <a:gd name="connsiteY15" fmla="*/ 3951392 h 4275461"/>
                <a:gd name="connsiteX16" fmla="*/ 1716110 w 3619883"/>
                <a:gd name="connsiteY16" fmla="*/ 3951392 h 4275461"/>
                <a:gd name="connsiteX17" fmla="*/ 1716110 w 3619883"/>
                <a:gd name="connsiteY17" fmla="*/ 4006431 h 4275461"/>
                <a:gd name="connsiteX18" fmla="*/ 1703447 w 3619883"/>
                <a:gd name="connsiteY18" fmla="*/ 4007960 h 4275461"/>
                <a:gd name="connsiteX19" fmla="*/ 1716110 w 3619883"/>
                <a:gd name="connsiteY19" fmla="*/ 4044284 h 4275461"/>
                <a:gd name="connsiteX20" fmla="*/ 1716110 w 3619883"/>
                <a:gd name="connsiteY20" fmla="*/ 4128157 h 4275461"/>
                <a:gd name="connsiteX21" fmla="*/ 1745346 w 3619883"/>
                <a:gd name="connsiteY21" fmla="*/ 4128157 h 4275461"/>
                <a:gd name="connsiteX22" fmla="*/ 1796694 w 3619883"/>
                <a:gd name="connsiteY22" fmla="*/ 4275461 h 4275461"/>
                <a:gd name="connsiteX23" fmla="*/ 1558844 w 3619883"/>
                <a:gd name="connsiteY23" fmla="*/ 4275461 h 4275461"/>
                <a:gd name="connsiteX24" fmla="*/ 1517252 w 3619883"/>
                <a:gd name="connsiteY24" fmla="*/ 4128157 h 4275461"/>
                <a:gd name="connsiteX25" fmla="*/ 1582936 w 3619883"/>
                <a:gd name="connsiteY25" fmla="*/ 4128157 h 4275461"/>
                <a:gd name="connsiteX26" fmla="*/ 1582936 w 3619883"/>
                <a:gd name="connsiteY26" fmla="*/ 3951392 h 4275461"/>
                <a:gd name="connsiteX27" fmla="*/ 1405151 w 3619883"/>
                <a:gd name="connsiteY27" fmla="*/ 3951392 h 4275461"/>
                <a:gd name="connsiteX28" fmla="*/ 1405151 w 3619883"/>
                <a:gd name="connsiteY28" fmla="*/ 4128157 h 4275461"/>
                <a:gd name="connsiteX29" fmla="*/ 1468988 w 3619883"/>
                <a:gd name="connsiteY29" fmla="*/ 4128157 h 4275461"/>
                <a:gd name="connsiteX30" fmla="*/ 1427396 w 3619883"/>
                <a:gd name="connsiteY30" fmla="*/ 4275461 h 4275461"/>
                <a:gd name="connsiteX31" fmla="*/ 1210751 w 3619883"/>
                <a:gd name="connsiteY31" fmla="*/ 4275461 h 4275461"/>
                <a:gd name="connsiteX32" fmla="*/ 1210751 w 3619883"/>
                <a:gd name="connsiteY32" fmla="*/ 4128157 h 4275461"/>
                <a:gd name="connsiteX33" fmla="*/ 1271978 w 3619883"/>
                <a:gd name="connsiteY33" fmla="*/ 4128157 h 4275461"/>
                <a:gd name="connsiteX34" fmla="*/ 1271978 w 3619883"/>
                <a:gd name="connsiteY34" fmla="*/ 3951392 h 4275461"/>
                <a:gd name="connsiteX35" fmla="*/ 1094193 w 3619883"/>
                <a:gd name="connsiteY35" fmla="*/ 3951392 h 4275461"/>
                <a:gd name="connsiteX36" fmla="*/ 1094193 w 3619883"/>
                <a:gd name="connsiteY36" fmla="*/ 4128157 h 4275461"/>
                <a:gd name="connsiteX37" fmla="*/ 1140354 w 3619883"/>
                <a:gd name="connsiteY37" fmla="*/ 4128157 h 4275461"/>
                <a:gd name="connsiteX38" fmla="*/ 1140354 w 3619883"/>
                <a:gd name="connsiteY38" fmla="*/ 4275461 h 4275461"/>
                <a:gd name="connsiteX39" fmla="*/ 953807 w 3619883"/>
                <a:gd name="connsiteY39" fmla="*/ 4275461 h 4275461"/>
                <a:gd name="connsiteX40" fmla="*/ 912215 w 3619883"/>
                <a:gd name="connsiteY40" fmla="*/ 4128157 h 4275461"/>
                <a:gd name="connsiteX41" fmla="*/ 961020 w 3619883"/>
                <a:gd name="connsiteY41" fmla="*/ 4128157 h 4275461"/>
                <a:gd name="connsiteX42" fmla="*/ 961020 w 3619883"/>
                <a:gd name="connsiteY42" fmla="*/ 3951392 h 4275461"/>
                <a:gd name="connsiteX43" fmla="*/ 783235 w 3619883"/>
                <a:gd name="connsiteY43" fmla="*/ 3951392 h 4275461"/>
                <a:gd name="connsiteX44" fmla="*/ 783235 w 3619883"/>
                <a:gd name="connsiteY44" fmla="*/ 4128157 h 4275461"/>
                <a:gd name="connsiteX45" fmla="*/ 871024 w 3619883"/>
                <a:gd name="connsiteY45" fmla="*/ 4128157 h 4275461"/>
                <a:gd name="connsiteX46" fmla="*/ 829432 w 3619883"/>
                <a:gd name="connsiteY46" fmla="*/ 4275461 h 4275461"/>
                <a:gd name="connsiteX47" fmla="*/ 611484 w 3619883"/>
                <a:gd name="connsiteY47" fmla="*/ 4275461 h 4275461"/>
                <a:gd name="connsiteX48" fmla="*/ 621247 w 3619883"/>
                <a:gd name="connsiteY48" fmla="*/ 4128157 h 4275461"/>
                <a:gd name="connsiteX49" fmla="*/ 650062 w 3619883"/>
                <a:gd name="connsiteY49" fmla="*/ 4128157 h 4275461"/>
                <a:gd name="connsiteX50" fmla="*/ 650062 w 3619883"/>
                <a:gd name="connsiteY50" fmla="*/ 3951392 h 4275461"/>
                <a:gd name="connsiteX51" fmla="*/ 472277 w 3619883"/>
                <a:gd name="connsiteY51" fmla="*/ 3951392 h 4275461"/>
                <a:gd name="connsiteX52" fmla="*/ 472277 w 3619883"/>
                <a:gd name="connsiteY52" fmla="*/ 4128157 h 4275461"/>
                <a:gd name="connsiteX53" fmla="*/ 522650 w 3619883"/>
                <a:gd name="connsiteY53" fmla="*/ 4128157 h 4275461"/>
                <a:gd name="connsiteX54" fmla="*/ 573998 w 3619883"/>
                <a:gd name="connsiteY54" fmla="*/ 4275461 h 4275461"/>
                <a:gd name="connsiteX55" fmla="*/ 336164 w 3619883"/>
                <a:gd name="connsiteY55" fmla="*/ 4275461 h 4275461"/>
                <a:gd name="connsiteX56" fmla="*/ 294572 w 3619883"/>
                <a:gd name="connsiteY56" fmla="*/ 4128157 h 4275461"/>
                <a:gd name="connsiteX57" fmla="*/ 339106 w 3619883"/>
                <a:gd name="connsiteY57" fmla="*/ 4128157 h 4275461"/>
                <a:gd name="connsiteX58" fmla="*/ 339106 w 3619883"/>
                <a:gd name="connsiteY58" fmla="*/ 3951392 h 4275461"/>
                <a:gd name="connsiteX59" fmla="*/ 161321 w 3619883"/>
                <a:gd name="connsiteY59" fmla="*/ 3951392 h 4275461"/>
                <a:gd name="connsiteX60" fmla="*/ 161321 w 3619883"/>
                <a:gd name="connsiteY60" fmla="*/ 4128157 h 4275461"/>
                <a:gd name="connsiteX61" fmla="*/ 230914 w 3619883"/>
                <a:gd name="connsiteY61" fmla="*/ 4128157 h 4275461"/>
                <a:gd name="connsiteX62" fmla="*/ 189322 w 3619883"/>
                <a:gd name="connsiteY62" fmla="*/ 4275461 h 4275461"/>
                <a:gd name="connsiteX63" fmla="*/ 0 w 3619883"/>
                <a:gd name="connsiteY63" fmla="*/ 4275461 h 4275461"/>
                <a:gd name="connsiteX64" fmla="*/ 0 w 3619883"/>
                <a:gd name="connsiteY64" fmla="*/ 42229 h 4275461"/>
                <a:gd name="connsiteX65" fmla="*/ 42464 w 3619883"/>
                <a:gd name="connsiteY65" fmla="*/ 40518 h 4275461"/>
                <a:gd name="connsiteX66" fmla="*/ 137733 w 3619883"/>
                <a:gd name="connsiteY66" fmla="*/ 35355 h 4275461"/>
                <a:gd name="connsiteX67" fmla="*/ 270565 w 3619883"/>
                <a:gd name="connsiteY67" fmla="*/ 29759 h 4275461"/>
                <a:gd name="connsiteX68" fmla="*/ 479734 w 3619883"/>
                <a:gd name="connsiteY68" fmla="*/ 45455 h 4275461"/>
                <a:gd name="connsiteX69" fmla="*/ 524103 w 3619883"/>
                <a:gd name="connsiteY69" fmla="*/ 41625 h 4275461"/>
                <a:gd name="connsiteX70" fmla="*/ 624416 w 3619883"/>
                <a:gd name="connsiteY70" fmla="*/ 22696 h 4275461"/>
                <a:gd name="connsiteX71" fmla="*/ 657762 w 3619883"/>
                <a:gd name="connsiteY71" fmla="*/ 18351 h 4275461"/>
                <a:gd name="connsiteX72" fmla="*/ 690557 w 3619883"/>
                <a:gd name="connsiteY72" fmla="*/ 25792 h 4275461"/>
                <a:gd name="connsiteX73" fmla="*/ 745123 w 3619883"/>
                <a:gd name="connsiteY73" fmla="*/ 40157 h 4275461"/>
                <a:gd name="connsiteX74" fmla="*/ 789493 w 3619883"/>
                <a:gd name="connsiteY74" fmla="*/ 36327 h 4275461"/>
                <a:gd name="connsiteX75" fmla="*/ 854255 w 3619883"/>
                <a:gd name="connsiteY75" fmla="*/ 68887 h 4275461"/>
                <a:gd name="connsiteX76" fmla="*/ 897520 w 3619883"/>
                <a:gd name="connsiteY76" fmla="*/ 88629 h 4275461"/>
                <a:gd name="connsiteX77" fmla="*/ 940510 w 3619883"/>
                <a:gd name="connsiteY77" fmla="*/ 114265 h 4275461"/>
                <a:gd name="connsiteX78" fmla="*/ 1082712 w 3619883"/>
                <a:gd name="connsiteY78" fmla="*/ 144543 h 4275461"/>
                <a:gd name="connsiteX79" fmla="*/ 1205348 w 3619883"/>
                <a:gd name="connsiteY79" fmla="*/ 120753 h 4275461"/>
                <a:gd name="connsiteX80" fmla="*/ 1271764 w 3619883"/>
                <a:gd name="connsiteY80" fmla="*/ 117956 h 4275461"/>
                <a:gd name="connsiteX81" fmla="*/ 1315583 w 3619883"/>
                <a:gd name="connsiteY81" fmla="*/ 125912 h 4275461"/>
                <a:gd name="connsiteX82" fmla="*/ 1359125 w 3619883"/>
                <a:gd name="connsiteY82" fmla="*/ 139761 h 4275461"/>
                <a:gd name="connsiteX83" fmla="*/ 1391919 w 3619883"/>
                <a:gd name="connsiteY83" fmla="*/ 147202 h 4275461"/>
                <a:gd name="connsiteX84" fmla="*/ 1436563 w 3619883"/>
                <a:gd name="connsiteY84" fmla="*/ 137480 h 4275461"/>
                <a:gd name="connsiteX85" fmla="*/ 1471566 w 3619883"/>
                <a:gd name="connsiteY85" fmla="*/ 97777 h 4275461"/>
                <a:gd name="connsiteX86" fmla="*/ 1505739 w 3619883"/>
                <a:gd name="connsiteY86" fmla="*/ 75753 h 4275461"/>
                <a:gd name="connsiteX87" fmla="*/ 1590891 w 3619883"/>
                <a:gd name="connsiteY87" fmla="*/ 144702 h 4275461"/>
                <a:gd name="connsiteX88" fmla="*/ 1625616 w 3619883"/>
                <a:gd name="connsiteY88" fmla="*/ 110893 h 4275461"/>
                <a:gd name="connsiteX89" fmla="*/ 1658964 w 3619883"/>
                <a:gd name="connsiteY89" fmla="*/ 106547 h 4275461"/>
                <a:gd name="connsiteX90" fmla="*/ 1746598 w 3619883"/>
                <a:gd name="connsiteY90" fmla="*/ 122460 h 4275461"/>
                <a:gd name="connsiteX91" fmla="*/ 1811913 w 3619883"/>
                <a:gd name="connsiteY91" fmla="*/ 143234 h 4275461"/>
                <a:gd name="connsiteX92" fmla="*/ 1856557 w 3619883"/>
                <a:gd name="connsiteY92" fmla="*/ 133511 h 4275461"/>
                <a:gd name="connsiteX93" fmla="*/ 2066003 w 3619883"/>
                <a:gd name="connsiteY93" fmla="*/ 143313 h 4275461"/>
                <a:gd name="connsiteX94" fmla="*/ 2177615 w 3619883"/>
                <a:gd name="connsiteY94" fmla="*/ 119007 h 4275461"/>
                <a:gd name="connsiteX95" fmla="*/ 2255883 w 3619883"/>
                <a:gd name="connsiteY95" fmla="*/ 99047 h 4275461"/>
                <a:gd name="connsiteX96" fmla="*/ 2344622 w 3619883"/>
                <a:gd name="connsiteY96" fmla="*/ 91388 h 4275461"/>
                <a:gd name="connsiteX97" fmla="*/ 2455682 w 3619883"/>
                <a:gd name="connsiteY97" fmla="*/ 78869 h 4275461"/>
                <a:gd name="connsiteX98" fmla="*/ 2632609 w 3619883"/>
                <a:gd name="connsiteY98" fmla="*/ 75338 h 4275461"/>
                <a:gd name="connsiteX99" fmla="*/ 2742291 w 3619883"/>
                <a:gd name="connsiteY99" fmla="*/ 92282 h 4275461"/>
                <a:gd name="connsiteX100" fmla="*/ 2851974 w 3619883"/>
                <a:gd name="connsiteY100" fmla="*/ 109227 h 4275461"/>
                <a:gd name="connsiteX101" fmla="*/ 2907643 w 3619883"/>
                <a:gd name="connsiteY101" fmla="*/ 100020 h 4275461"/>
                <a:gd name="connsiteX102" fmla="*/ 2944022 w 3619883"/>
                <a:gd name="connsiteY102" fmla="*/ 30853 h 4275461"/>
                <a:gd name="connsiteX103" fmla="*/ 3022289 w 3619883"/>
                <a:gd name="connsiteY103" fmla="*/ 10893 h 4275461"/>
                <a:gd name="connsiteX104" fmla="*/ 3054807 w 3619883"/>
                <a:gd name="connsiteY104" fmla="*/ 24226 h 4275461"/>
                <a:gd name="connsiteX105" fmla="*/ 3141892 w 3619883"/>
                <a:gd name="connsiteY105" fmla="*/ 51925 h 4275461"/>
                <a:gd name="connsiteX106" fmla="*/ 3185711 w 3619883"/>
                <a:gd name="connsiteY106" fmla="*/ 59881 h 4275461"/>
                <a:gd name="connsiteX107" fmla="*/ 3219056 w 3619883"/>
                <a:gd name="connsiteY107" fmla="*/ 55536 h 4275461"/>
                <a:gd name="connsiteX108" fmla="*/ 3263425 w 3619883"/>
                <a:gd name="connsiteY108" fmla="*/ 51706 h 4275461"/>
                <a:gd name="connsiteX109" fmla="*/ 3296219 w 3619883"/>
                <a:gd name="connsiteY109" fmla="*/ 59147 h 4275461"/>
                <a:gd name="connsiteX110" fmla="*/ 3319094 w 3619883"/>
                <a:gd name="connsiteY110" fmla="*/ 42500 h 4275461"/>
                <a:gd name="connsiteX111" fmla="*/ 3420511 w 3619883"/>
                <a:gd name="connsiteY111" fmla="*/ 0 h 4275461"/>
                <a:gd name="connsiteX112" fmla="*/ 3453305 w 3619883"/>
                <a:gd name="connsiteY112" fmla="*/ 7440 h 4275461"/>
                <a:gd name="connsiteX113" fmla="*/ 3496571 w 3619883"/>
                <a:gd name="connsiteY113" fmla="*/ 27182 h 4275461"/>
                <a:gd name="connsiteX114" fmla="*/ 3602117 w 3619883"/>
                <a:gd name="connsiteY114" fmla="*/ 132521 h 4275461"/>
                <a:gd name="connsiteX115" fmla="*/ 3619883 w 3619883"/>
                <a:gd name="connsiteY115" fmla="*/ 140049 h 4275461"/>
                <a:gd name="connsiteX116" fmla="*/ 3619883 w 3619883"/>
                <a:gd name="connsiteY11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34468 w 3619883"/>
                <a:gd name="connsiteY12" fmla="*/ 4128157 h 4275461"/>
                <a:gd name="connsiteX13" fmla="*/ 1893894 w 3619883"/>
                <a:gd name="connsiteY13" fmla="*/ 4128157 h 4275461"/>
                <a:gd name="connsiteX14" fmla="*/ 1893894 w 3619883"/>
                <a:gd name="connsiteY14" fmla="*/ 3951392 h 4275461"/>
                <a:gd name="connsiteX15" fmla="*/ 1716110 w 3619883"/>
                <a:gd name="connsiteY15" fmla="*/ 3951392 h 4275461"/>
                <a:gd name="connsiteX16" fmla="*/ 1716110 w 3619883"/>
                <a:gd name="connsiteY16" fmla="*/ 4006431 h 4275461"/>
                <a:gd name="connsiteX17" fmla="*/ 1703447 w 3619883"/>
                <a:gd name="connsiteY17" fmla="*/ 4007960 h 4275461"/>
                <a:gd name="connsiteX18" fmla="*/ 1716110 w 3619883"/>
                <a:gd name="connsiteY18" fmla="*/ 4044284 h 4275461"/>
                <a:gd name="connsiteX19" fmla="*/ 1716110 w 3619883"/>
                <a:gd name="connsiteY19" fmla="*/ 4128157 h 4275461"/>
                <a:gd name="connsiteX20" fmla="*/ 1745346 w 3619883"/>
                <a:gd name="connsiteY20" fmla="*/ 4128157 h 4275461"/>
                <a:gd name="connsiteX21" fmla="*/ 1796694 w 3619883"/>
                <a:gd name="connsiteY21" fmla="*/ 4275461 h 4275461"/>
                <a:gd name="connsiteX22" fmla="*/ 1558844 w 3619883"/>
                <a:gd name="connsiteY22" fmla="*/ 4275461 h 4275461"/>
                <a:gd name="connsiteX23" fmla="*/ 1517252 w 3619883"/>
                <a:gd name="connsiteY23" fmla="*/ 4128157 h 4275461"/>
                <a:gd name="connsiteX24" fmla="*/ 1582936 w 3619883"/>
                <a:gd name="connsiteY24" fmla="*/ 4128157 h 4275461"/>
                <a:gd name="connsiteX25" fmla="*/ 1582936 w 3619883"/>
                <a:gd name="connsiteY25" fmla="*/ 3951392 h 4275461"/>
                <a:gd name="connsiteX26" fmla="*/ 1405151 w 3619883"/>
                <a:gd name="connsiteY26" fmla="*/ 3951392 h 4275461"/>
                <a:gd name="connsiteX27" fmla="*/ 1405151 w 3619883"/>
                <a:gd name="connsiteY27" fmla="*/ 4128157 h 4275461"/>
                <a:gd name="connsiteX28" fmla="*/ 1468988 w 3619883"/>
                <a:gd name="connsiteY28" fmla="*/ 4128157 h 4275461"/>
                <a:gd name="connsiteX29" fmla="*/ 1427396 w 3619883"/>
                <a:gd name="connsiteY29" fmla="*/ 4275461 h 4275461"/>
                <a:gd name="connsiteX30" fmla="*/ 1210751 w 3619883"/>
                <a:gd name="connsiteY30" fmla="*/ 4275461 h 4275461"/>
                <a:gd name="connsiteX31" fmla="*/ 1210751 w 3619883"/>
                <a:gd name="connsiteY31" fmla="*/ 4128157 h 4275461"/>
                <a:gd name="connsiteX32" fmla="*/ 1271978 w 3619883"/>
                <a:gd name="connsiteY32" fmla="*/ 4128157 h 4275461"/>
                <a:gd name="connsiteX33" fmla="*/ 1271978 w 3619883"/>
                <a:gd name="connsiteY33" fmla="*/ 3951392 h 4275461"/>
                <a:gd name="connsiteX34" fmla="*/ 1094193 w 3619883"/>
                <a:gd name="connsiteY34" fmla="*/ 3951392 h 4275461"/>
                <a:gd name="connsiteX35" fmla="*/ 1094193 w 3619883"/>
                <a:gd name="connsiteY35" fmla="*/ 4128157 h 4275461"/>
                <a:gd name="connsiteX36" fmla="*/ 1140354 w 3619883"/>
                <a:gd name="connsiteY36" fmla="*/ 4128157 h 4275461"/>
                <a:gd name="connsiteX37" fmla="*/ 1140354 w 3619883"/>
                <a:gd name="connsiteY37" fmla="*/ 4275461 h 4275461"/>
                <a:gd name="connsiteX38" fmla="*/ 953807 w 3619883"/>
                <a:gd name="connsiteY38" fmla="*/ 4275461 h 4275461"/>
                <a:gd name="connsiteX39" fmla="*/ 912215 w 3619883"/>
                <a:gd name="connsiteY39" fmla="*/ 4128157 h 4275461"/>
                <a:gd name="connsiteX40" fmla="*/ 961020 w 3619883"/>
                <a:gd name="connsiteY40" fmla="*/ 4128157 h 4275461"/>
                <a:gd name="connsiteX41" fmla="*/ 961020 w 3619883"/>
                <a:gd name="connsiteY41" fmla="*/ 3951392 h 4275461"/>
                <a:gd name="connsiteX42" fmla="*/ 783235 w 3619883"/>
                <a:gd name="connsiteY42" fmla="*/ 3951392 h 4275461"/>
                <a:gd name="connsiteX43" fmla="*/ 783235 w 3619883"/>
                <a:gd name="connsiteY43" fmla="*/ 4128157 h 4275461"/>
                <a:gd name="connsiteX44" fmla="*/ 871024 w 3619883"/>
                <a:gd name="connsiteY44" fmla="*/ 4128157 h 4275461"/>
                <a:gd name="connsiteX45" fmla="*/ 829432 w 3619883"/>
                <a:gd name="connsiteY45" fmla="*/ 4275461 h 4275461"/>
                <a:gd name="connsiteX46" fmla="*/ 611484 w 3619883"/>
                <a:gd name="connsiteY46" fmla="*/ 4275461 h 4275461"/>
                <a:gd name="connsiteX47" fmla="*/ 621247 w 3619883"/>
                <a:gd name="connsiteY47" fmla="*/ 4128157 h 4275461"/>
                <a:gd name="connsiteX48" fmla="*/ 650062 w 3619883"/>
                <a:gd name="connsiteY48" fmla="*/ 4128157 h 4275461"/>
                <a:gd name="connsiteX49" fmla="*/ 650062 w 3619883"/>
                <a:gd name="connsiteY49" fmla="*/ 3951392 h 4275461"/>
                <a:gd name="connsiteX50" fmla="*/ 472277 w 3619883"/>
                <a:gd name="connsiteY50" fmla="*/ 3951392 h 4275461"/>
                <a:gd name="connsiteX51" fmla="*/ 472277 w 3619883"/>
                <a:gd name="connsiteY51" fmla="*/ 4128157 h 4275461"/>
                <a:gd name="connsiteX52" fmla="*/ 522650 w 3619883"/>
                <a:gd name="connsiteY52" fmla="*/ 4128157 h 4275461"/>
                <a:gd name="connsiteX53" fmla="*/ 573998 w 3619883"/>
                <a:gd name="connsiteY53" fmla="*/ 4275461 h 4275461"/>
                <a:gd name="connsiteX54" fmla="*/ 336164 w 3619883"/>
                <a:gd name="connsiteY54" fmla="*/ 4275461 h 4275461"/>
                <a:gd name="connsiteX55" fmla="*/ 294572 w 3619883"/>
                <a:gd name="connsiteY55" fmla="*/ 4128157 h 4275461"/>
                <a:gd name="connsiteX56" fmla="*/ 339106 w 3619883"/>
                <a:gd name="connsiteY56" fmla="*/ 4128157 h 4275461"/>
                <a:gd name="connsiteX57" fmla="*/ 339106 w 3619883"/>
                <a:gd name="connsiteY57" fmla="*/ 3951392 h 4275461"/>
                <a:gd name="connsiteX58" fmla="*/ 161321 w 3619883"/>
                <a:gd name="connsiteY58" fmla="*/ 3951392 h 4275461"/>
                <a:gd name="connsiteX59" fmla="*/ 161321 w 3619883"/>
                <a:gd name="connsiteY59" fmla="*/ 4128157 h 4275461"/>
                <a:gd name="connsiteX60" fmla="*/ 230914 w 3619883"/>
                <a:gd name="connsiteY60" fmla="*/ 4128157 h 4275461"/>
                <a:gd name="connsiteX61" fmla="*/ 189322 w 3619883"/>
                <a:gd name="connsiteY61" fmla="*/ 4275461 h 4275461"/>
                <a:gd name="connsiteX62" fmla="*/ 0 w 3619883"/>
                <a:gd name="connsiteY62" fmla="*/ 4275461 h 4275461"/>
                <a:gd name="connsiteX63" fmla="*/ 0 w 3619883"/>
                <a:gd name="connsiteY63" fmla="*/ 42229 h 4275461"/>
                <a:gd name="connsiteX64" fmla="*/ 42464 w 3619883"/>
                <a:gd name="connsiteY64" fmla="*/ 40518 h 4275461"/>
                <a:gd name="connsiteX65" fmla="*/ 137733 w 3619883"/>
                <a:gd name="connsiteY65" fmla="*/ 35355 h 4275461"/>
                <a:gd name="connsiteX66" fmla="*/ 270565 w 3619883"/>
                <a:gd name="connsiteY66" fmla="*/ 29759 h 4275461"/>
                <a:gd name="connsiteX67" fmla="*/ 479734 w 3619883"/>
                <a:gd name="connsiteY67" fmla="*/ 45455 h 4275461"/>
                <a:gd name="connsiteX68" fmla="*/ 524103 w 3619883"/>
                <a:gd name="connsiteY68" fmla="*/ 41625 h 4275461"/>
                <a:gd name="connsiteX69" fmla="*/ 624416 w 3619883"/>
                <a:gd name="connsiteY69" fmla="*/ 22696 h 4275461"/>
                <a:gd name="connsiteX70" fmla="*/ 657762 w 3619883"/>
                <a:gd name="connsiteY70" fmla="*/ 18351 h 4275461"/>
                <a:gd name="connsiteX71" fmla="*/ 690557 w 3619883"/>
                <a:gd name="connsiteY71" fmla="*/ 25792 h 4275461"/>
                <a:gd name="connsiteX72" fmla="*/ 745123 w 3619883"/>
                <a:gd name="connsiteY72" fmla="*/ 40157 h 4275461"/>
                <a:gd name="connsiteX73" fmla="*/ 789493 w 3619883"/>
                <a:gd name="connsiteY73" fmla="*/ 36327 h 4275461"/>
                <a:gd name="connsiteX74" fmla="*/ 854255 w 3619883"/>
                <a:gd name="connsiteY74" fmla="*/ 68887 h 4275461"/>
                <a:gd name="connsiteX75" fmla="*/ 897520 w 3619883"/>
                <a:gd name="connsiteY75" fmla="*/ 88629 h 4275461"/>
                <a:gd name="connsiteX76" fmla="*/ 940510 w 3619883"/>
                <a:gd name="connsiteY76" fmla="*/ 114265 h 4275461"/>
                <a:gd name="connsiteX77" fmla="*/ 1082712 w 3619883"/>
                <a:gd name="connsiteY77" fmla="*/ 144543 h 4275461"/>
                <a:gd name="connsiteX78" fmla="*/ 1205348 w 3619883"/>
                <a:gd name="connsiteY78" fmla="*/ 120753 h 4275461"/>
                <a:gd name="connsiteX79" fmla="*/ 1271764 w 3619883"/>
                <a:gd name="connsiteY79" fmla="*/ 117956 h 4275461"/>
                <a:gd name="connsiteX80" fmla="*/ 1315583 w 3619883"/>
                <a:gd name="connsiteY80" fmla="*/ 125912 h 4275461"/>
                <a:gd name="connsiteX81" fmla="*/ 1359125 w 3619883"/>
                <a:gd name="connsiteY81" fmla="*/ 139761 h 4275461"/>
                <a:gd name="connsiteX82" fmla="*/ 1391919 w 3619883"/>
                <a:gd name="connsiteY82" fmla="*/ 147202 h 4275461"/>
                <a:gd name="connsiteX83" fmla="*/ 1436563 w 3619883"/>
                <a:gd name="connsiteY83" fmla="*/ 137480 h 4275461"/>
                <a:gd name="connsiteX84" fmla="*/ 1471566 w 3619883"/>
                <a:gd name="connsiteY84" fmla="*/ 97777 h 4275461"/>
                <a:gd name="connsiteX85" fmla="*/ 1505739 w 3619883"/>
                <a:gd name="connsiteY85" fmla="*/ 75753 h 4275461"/>
                <a:gd name="connsiteX86" fmla="*/ 1590891 w 3619883"/>
                <a:gd name="connsiteY86" fmla="*/ 144702 h 4275461"/>
                <a:gd name="connsiteX87" fmla="*/ 1625616 w 3619883"/>
                <a:gd name="connsiteY87" fmla="*/ 110893 h 4275461"/>
                <a:gd name="connsiteX88" fmla="*/ 1658964 w 3619883"/>
                <a:gd name="connsiteY88" fmla="*/ 106547 h 4275461"/>
                <a:gd name="connsiteX89" fmla="*/ 1746598 w 3619883"/>
                <a:gd name="connsiteY89" fmla="*/ 122460 h 4275461"/>
                <a:gd name="connsiteX90" fmla="*/ 1811913 w 3619883"/>
                <a:gd name="connsiteY90" fmla="*/ 143234 h 4275461"/>
                <a:gd name="connsiteX91" fmla="*/ 1856557 w 3619883"/>
                <a:gd name="connsiteY91" fmla="*/ 133511 h 4275461"/>
                <a:gd name="connsiteX92" fmla="*/ 2066003 w 3619883"/>
                <a:gd name="connsiteY92" fmla="*/ 143313 h 4275461"/>
                <a:gd name="connsiteX93" fmla="*/ 2177615 w 3619883"/>
                <a:gd name="connsiteY93" fmla="*/ 119007 h 4275461"/>
                <a:gd name="connsiteX94" fmla="*/ 2255883 w 3619883"/>
                <a:gd name="connsiteY94" fmla="*/ 99047 h 4275461"/>
                <a:gd name="connsiteX95" fmla="*/ 2344622 w 3619883"/>
                <a:gd name="connsiteY95" fmla="*/ 91388 h 4275461"/>
                <a:gd name="connsiteX96" fmla="*/ 2455682 w 3619883"/>
                <a:gd name="connsiteY96" fmla="*/ 78869 h 4275461"/>
                <a:gd name="connsiteX97" fmla="*/ 2632609 w 3619883"/>
                <a:gd name="connsiteY97" fmla="*/ 75338 h 4275461"/>
                <a:gd name="connsiteX98" fmla="*/ 2742291 w 3619883"/>
                <a:gd name="connsiteY98" fmla="*/ 92282 h 4275461"/>
                <a:gd name="connsiteX99" fmla="*/ 2851974 w 3619883"/>
                <a:gd name="connsiteY99" fmla="*/ 109227 h 4275461"/>
                <a:gd name="connsiteX100" fmla="*/ 2907643 w 3619883"/>
                <a:gd name="connsiteY100" fmla="*/ 100020 h 4275461"/>
                <a:gd name="connsiteX101" fmla="*/ 2944022 w 3619883"/>
                <a:gd name="connsiteY101" fmla="*/ 30853 h 4275461"/>
                <a:gd name="connsiteX102" fmla="*/ 3022289 w 3619883"/>
                <a:gd name="connsiteY102" fmla="*/ 10893 h 4275461"/>
                <a:gd name="connsiteX103" fmla="*/ 3054807 w 3619883"/>
                <a:gd name="connsiteY103" fmla="*/ 24226 h 4275461"/>
                <a:gd name="connsiteX104" fmla="*/ 3141892 w 3619883"/>
                <a:gd name="connsiteY104" fmla="*/ 51925 h 4275461"/>
                <a:gd name="connsiteX105" fmla="*/ 3185711 w 3619883"/>
                <a:gd name="connsiteY105" fmla="*/ 59881 h 4275461"/>
                <a:gd name="connsiteX106" fmla="*/ 3219056 w 3619883"/>
                <a:gd name="connsiteY106" fmla="*/ 55536 h 4275461"/>
                <a:gd name="connsiteX107" fmla="*/ 3263425 w 3619883"/>
                <a:gd name="connsiteY107" fmla="*/ 51706 h 4275461"/>
                <a:gd name="connsiteX108" fmla="*/ 3296219 w 3619883"/>
                <a:gd name="connsiteY108" fmla="*/ 59147 h 4275461"/>
                <a:gd name="connsiteX109" fmla="*/ 3319094 w 3619883"/>
                <a:gd name="connsiteY109" fmla="*/ 42500 h 4275461"/>
                <a:gd name="connsiteX110" fmla="*/ 3420511 w 3619883"/>
                <a:gd name="connsiteY110" fmla="*/ 0 h 4275461"/>
                <a:gd name="connsiteX111" fmla="*/ 3453305 w 3619883"/>
                <a:gd name="connsiteY111" fmla="*/ 7440 h 4275461"/>
                <a:gd name="connsiteX112" fmla="*/ 3496571 w 3619883"/>
                <a:gd name="connsiteY112" fmla="*/ 27182 h 4275461"/>
                <a:gd name="connsiteX113" fmla="*/ 3602117 w 3619883"/>
                <a:gd name="connsiteY113" fmla="*/ 132521 h 4275461"/>
                <a:gd name="connsiteX114" fmla="*/ 3619883 w 3619883"/>
                <a:gd name="connsiteY114" fmla="*/ 140049 h 4275461"/>
                <a:gd name="connsiteX115" fmla="*/ 3619883 w 3619883"/>
                <a:gd name="connsiteY11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93894 w 3619883"/>
                <a:gd name="connsiteY12" fmla="*/ 4128157 h 4275461"/>
                <a:gd name="connsiteX13" fmla="*/ 1893894 w 3619883"/>
                <a:gd name="connsiteY13" fmla="*/ 3951392 h 4275461"/>
                <a:gd name="connsiteX14" fmla="*/ 1716110 w 3619883"/>
                <a:gd name="connsiteY14" fmla="*/ 3951392 h 4275461"/>
                <a:gd name="connsiteX15" fmla="*/ 1716110 w 3619883"/>
                <a:gd name="connsiteY15" fmla="*/ 4006431 h 4275461"/>
                <a:gd name="connsiteX16" fmla="*/ 1703447 w 3619883"/>
                <a:gd name="connsiteY16" fmla="*/ 4007960 h 4275461"/>
                <a:gd name="connsiteX17" fmla="*/ 1716110 w 3619883"/>
                <a:gd name="connsiteY17" fmla="*/ 4044284 h 4275461"/>
                <a:gd name="connsiteX18" fmla="*/ 1716110 w 3619883"/>
                <a:gd name="connsiteY18" fmla="*/ 4128157 h 4275461"/>
                <a:gd name="connsiteX19" fmla="*/ 1745346 w 3619883"/>
                <a:gd name="connsiteY19" fmla="*/ 4128157 h 4275461"/>
                <a:gd name="connsiteX20" fmla="*/ 1796694 w 3619883"/>
                <a:gd name="connsiteY20" fmla="*/ 4275461 h 4275461"/>
                <a:gd name="connsiteX21" fmla="*/ 1558844 w 3619883"/>
                <a:gd name="connsiteY21" fmla="*/ 4275461 h 4275461"/>
                <a:gd name="connsiteX22" fmla="*/ 1517252 w 3619883"/>
                <a:gd name="connsiteY22" fmla="*/ 4128157 h 4275461"/>
                <a:gd name="connsiteX23" fmla="*/ 1582936 w 3619883"/>
                <a:gd name="connsiteY23" fmla="*/ 4128157 h 4275461"/>
                <a:gd name="connsiteX24" fmla="*/ 1582936 w 3619883"/>
                <a:gd name="connsiteY24" fmla="*/ 3951392 h 4275461"/>
                <a:gd name="connsiteX25" fmla="*/ 1405151 w 3619883"/>
                <a:gd name="connsiteY25" fmla="*/ 3951392 h 4275461"/>
                <a:gd name="connsiteX26" fmla="*/ 1405151 w 3619883"/>
                <a:gd name="connsiteY26" fmla="*/ 4128157 h 4275461"/>
                <a:gd name="connsiteX27" fmla="*/ 1468988 w 3619883"/>
                <a:gd name="connsiteY27" fmla="*/ 4128157 h 4275461"/>
                <a:gd name="connsiteX28" fmla="*/ 1427396 w 3619883"/>
                <a:gd name="connsiteY28" fmla="*/ 4275461 h 4275461"/>
                <a:gd name="connsiteX29" fmla="*/ 1210751 w 3619883"/>
                <a:gd name="connsiteY29" fmla="*/ 4275461 h 4275461"/>
                <a:gd name="connsiteX30" fmla="*/ 1210751 w 3619883"/>
                <a:gd name="connsiteY30" fmla="*/ 4128157 h 4275461"/>
                <a:gd name="connsiteX31" fmla="*/ 1271978 w 3619883"/>
                <a:gd name="connsiteY31" fmla="*/ 4128157 h 4275461"/>
                <a:gd name="connsiteX32" fmla="*/ 1271978 w 3619883"/>
                <a:gd name="connsiteY32" fmla="*/ 3951392 h 4275461"/>
                <a:gd name="connsiteX33" fmla="*/ 1094193 w 3619883"/>
                <a:gd name="connsiteY33" fmla="*/ 3951392 h 4275461"/>
                <a:gd name="connsiteX34" fmla="*/ 1094193 w 3619883"/>
                <a:gd name="connsiteY34" fmla="*/ 4128157 h 4275461"/>
                <a:gd name="connsiteX35" fmla="*/ 1140354 w 3619883"/>
                <a:gd name="connsiteY35" fmla="*/ 4128157 h 4275461"/>
                <a:gd name="connsiteX36" fmla="*/ 1140354 w 3619883"/>
                <a:gd name="connsiteY36" fmla="*/ 4275461 h 4275461"/>
                <a:gd name="connsiteX37" fmla="*/ 953807 w 3619883"/>
                <a:gd name="connsiteY37" fmla="*/ 4275461 h 4275461"/>
                <a:gd name="connsiteX38" fmla="*/ 912215 w 3619883"/>
                <a:gd name="connsiteY38" fmla="*/ 4128157 h 4275461"/>
                <a:gd name="connsiteX39" fmla="*/ 961020 w 3619883"/>
                <a:gd name="connsiteY39" fmla="*/ 4128157 h 4275461"/>
                <a:gd name="connsiteX40" fmla="*/ 961020 w 3619883"/>
                <a:gd name="connsiteY40" fmla="*/ 3951392 h 4275461"/>
                <a:gd name="connsiteX41" fmla="*/ 783235 w 3619883"/>
                <a:gd name="connsiteY41" fmla="*/ 3951392 h 4275461"/>
                <a:gd name="connsiteX42" fmla="*/ 783235 w 3619883"/>
                <a:gd name="connsiteY42" fmla="*/ 4128157 h 4275461"/>
                <a:gd name="connsiteX43" fmla="*/ 871024 w 3619883"/>
                <a:gd name="connsiteY43" fmla="*/ 4128157 h 4275461"/>
                <a:gd name="connsiteX44" fmla="*/ 829432 w 3619883"/>
                <a:gd name="connsiteY44" fmla="*/ 4275461 h 4275461"/>
                <a:gd name="connsiteX45" fmla="*/ 611484 w 3619883"/>
                <a:gd name="connsiteY45" fmla="*/ 4275461 h 4275461"/>
                <a:gd name="connsiteX46" fmla="*/ 621247 w 3619883"/>
                <a:gd name="connsiteY46" fmla="*/ 4128157 h 4275461"/>
                <a:gd name="connsiteX47" fmla="*/ 650062 w 3619883"/>
                <a:gd name="connsiteY47" fmla="*/ 4128157 h 4275461"/>
                <a:gd name="connsiteX48" fmla="*/ 650062 w 3619883"/>
                <a:gd name="connsiteY48" fmla="*/ 3951392 h 4275461"/>
                <a:gd name="connsiteX49" fmla="*/ 472277 w 3619883"/>
                <a:gd name="connsiteY49" fmla="*/ 3951392 h 4275461"/>
                <a:gd name="connsiteX50" fmla="*/ 472277 w 3619883"/>
                <a:gd name="connsiteY50" fmla="*/ 4128157 h 4275461"/>
                <a:gd name="connsiteX51" fmla="*/ 522650 w 3619883"/>
                <a:gd name="connsiteY51" fmla="*/ 4128157 h 4275461"/>
                <a:gd name="connsiteX52" fmla="*/ 573998 w 3619883"/>
                <a:gd name="connsiteY52" fmla="*/ 4275461 h 4275461"/>
                <a:gd name="connsiteX53" fmla="*/ 336164 w 3619883"/>
                <a:gd name="connsiteY53" fmla="*/ 4275461 h 4275461"/>
                <a:gd name="connsiteX54" fmla="*/ 294572 w 3619883"/>
                <a:gd name="connsiteY54" fmla="*/ 4128157 h 4275461"/>
                <a:gd name="connsiteX55" fmla="*/ 339106 w 3619883"/>
                <a:gd name="connsiteY55" fmla="*/ 4128157 h 4275461"/>
                <a:gd name="connsiteX56" fmla="*/ 339106 w 3619883"/>
                <a:gd name="connsiteY56" fmla="*/ 3951392 h 4275461"/>
                <a:gd name="connsiteX57" fmla="*/ 161321 w 3619883"/>
                <a:gd name="connsiteY57" fmla="*/ 3951392 h 4275461"/>
                <a:gd name="connsiteX58" fmla="*/ 161321 w 3619883"/>
                <a:gd name="connsiteY58" fmla="*/ 4128157 h 4275461"/>
                <a:gd name="connsiteX59" fmla="*/ 230914 w 3619883"/>
                <a:gd name="connsiteY59" fmla="*/ 4128157 h 4275461"/>
                <a:gd name="connsiteX60" fmla="*/ 189322 w 3619883"/>
                <a:gd name="connsiteY60" fmla="*/ 4275461 h 4275461"/>
                <a:gd name="connsiteX61" fmla="*/ 0 w 3619883"/>
                <a:gd name="connsiteY61" fmla="*/ 4275461 h 4275461"/>
                <a:gd name="connsiteX62" fmla="*/ 0 w 3619883"/>
                <a:gd name="connsiteY62" fmla="*/ 42229 h 4275461"/>
                <a:gd name="connsiteX63" fmla="*/ 42464 w 3619883"/>
                <a:gd name="connsiteY63" fmla="*/ 40518 h 4275461"/>
                <a:gd name="connsiteX64" fmla="*/ 137733 w 3619883"/>
                <a:gd name="connsiteY64" fmla="*/ 35355 h 4275461"/>
                <a:gd name="connsiteX65" fmla="*/ 270565 w 3619883"/>
                <a:gd name="connsiteY65" fmla="*/ 29759 h 4275461"/>
                <a:gd name="connsiteX66" fmla="*/ 479734 w 3619883"/>
                <a:gd name="connsiteY66" fmla="*/ 45455 h 4275461"/>
                <a:gd name="connsiteX67" fmla="*/ 524103 w 3619883"/>
                <a:gd name="connsiteY67" fmla="*/ 41625 h 4275461"/>
                <a:gd name="connsiteX68" fmla="*/ 624416 w 3619883"/>
                <a:gd name="connsiteY68" fmla="*/ 22696 h 4275461"/>
                <a:gd name="connsiteX69" fmla="*/ 657762 w 3619883"/>
                <a:gd name="connsiteY69" fmla="*/ 18351 h 4275461"/>
                <a:gd name="connsiteX70" fmla="*/ 690557 w 3619883"/>
                <a:gd name="connsiteY70" fmla="*/ 25792 h 4275461"/>
                <a:gd name="connsiteX71" fmla="*/ 745123 w 3619883"/>
                <a:gd name="connsiteY71" fmla="*/ 40157 h 4275461"/>
                <a:gd name="connsiteX72" fmla="*/ 789493 w 3619883"/>
                <a:gd name="connsiteY72" fmla="*/ 36327 h 4275461"/>
                <a:gd name="connsiteX73" fmla="*/ 854255 w 3619883"/>
                <a:gd name="connsiteY73" fmla="*/ 68887 h 4275461"/>
                <a:gd name="connsiteX74" fmla="*/ 897520 w 3619883"/>
                <a:gd name="connsiteY74" fmla="*/ 88629 h 4275461"/>
                <a:gd name="connsiteX75" fmla="*/ 940510 w 3619883"/>
                <a:gd name="connsiteY75" fmla="*/ 114265 h 4275461"/>
                <a:gd name="connsiteX76" fmla="*/ 1082712 w 3619883"/>
                <a:gd name="connsiteY76" fmla="*/ 144543 h 4275461"/>
                <a:gd name="connsiteX77" fmla="*/ 1205348 w 3619883"/>
                <a:gd name="connsiteY77" fmla="*/ 120753 h 4275461"/>
                <a:gd name="connsiteX78" fmla="*/ 1271764 w 3619883"/>
                <a:gd name="connsiteY78" fmla="*/ 117956 h 4275461"/>
                <a:gd name="connsiteX79" fmla="*/ 1315583 w 3619883"/>
                <a:gd name="connsiteY79" fmla="*/ 125912 h 4275461"/>
                <a:gd name="connsiteX80" fmla="*/ 1359125 w 3619883"/>
                <a:gd name="connsiteY80" fmla="*/ 139761 h 4275461"/>
                <a:gd name="connsiteX81" fmla="*/ 1391919 w 3619883"/>
                <a:gd name="connsiteY81" fmla="*/ 147202 h 4275461"/>
                <a:gd name="connsiteX82" fmla="*/ 1436563 w 3619883"/>
                <a:gd name="connsiteY82" fmla="*/ 137480 h 4275461"/>
                <a:gd name="connsiteX83" fmla="*/ 1471566 w 3619883"/>
                <a:gd name="connsiteY83" fmla="*/ 97777 h 4275461"/>
                <a:gd name="connsiteX84" fmla="*/ 1505739 w 3619883"/>
                <a:gd name="connsiteY84" fmla="*/ 75753 h 4275461"/>
                <a:gd name="connsiteX85" fmla="*/ 1590891 w 3619883"/>
                <a:gd name="connsiteY85" fmla="*/ 144702 h 4275461"/>
                <a:gd name="connsiteX86" fmla="*/ 1625616 w 3619883"/>
                <a:gd name="connsiteY86" fmla="*/ 110893 h 4275461"/>
                <a:gd name="connsiteX87" fmla="*/ 1658964 w 3619883"/>
                <a:gd name="connsiteY87" fmla="*/ 106547 h 4275461"/>
                <a:gd name="connsiteX88" fmla="*/ 1746598 w 3619883"/>
                <a:gd name="connsiteY88" fmla="*/ 122460 h 4275461"/>
                <a:gd name="connsiteX89" fmla="*/ 1811913 w 3619883"/>
                <a:gd name="connsiteY89" fmla="*/ 143234 h 4275461"/>
                <a:gd name="connsiteX90" fmla="*/ 1856557 w 3619883"/>
                <a:gd name="connsiteY90" fmla="*/ 133511 h 4275461"/>
                <a:gd name="connsiteX91" fmla="*/ 2066003 w 3619883"/>
                <a:gd name="connsiteY91" fmla="*/ 143313 h 4275461"/>
                <a:gd name="connsiteX92" fmla="*/ 2177615 w 3619883"/>
                <a:gd name="connsiteY92" fmla="*/ 119007 h 4275461"/>
                <a:gd name="connsiteX93" fmla="*/ 2255883 w 3619883"/>
                <a:gd name="connsiteY93" fmla="*/ 99047 h 4275461"/>
                <a:gd name="connsiteX94" fmla="*/ 2344622 w 3619883"/>
                <a:gd name="connsiteY94" fmla="*/ 91388 h 4275461"/>
                <a:gd name="connsiteX95" fmla="*/ 2455682 w 3619883"/>
                <a:gd name="connsiteY95" fmla="*/ 78869 h 4275461"/>
                <a:gd name="connsiteX96" fmla="*/ 2632609 w 3619883"/>
                <a:gd name="connsiteY96" fmla="*/ 75338 h 4275461"/>
                <a:gd name="connsiteX97" fmla="*/ 2742291 w 3619883"/>
                <a:gd name="connsiteY97" fmla="*/ 92282 h 4275461"/>
                <a:gd name="connsiteX98" fmla="*/ 2851974 w 3619883"/>
                <a:gd name="connsiteY98" fmla="*/ 109227 h 4275461"/>
                <a:gd name="connsiteX99" fmla="*/ 2907643 w 3619883"/>
                <a:gd name="connsiteY99" fmla="*/ 100020 h 4275461"/>
                <a:gd name="connsiteX100" fmla="*/ 2944022 w 3619883"/>
                <a:gd name="connsiteY100" fmla="*/ 30853 h 4275461"/>
                <a:gd name="connsiteX101" fmla="*/ 3022289 w 3619883"/>
                <a:gd name="connsiteY101" fmla="*/ 10893 h 4275461"/>
                <a:gd name="connsiteX102" fmla="*/ 3054807 w 3619883"/>
                <a:gd name="connsiteY102" fmla="*/ 24226 h 4275461"/>
                <a:gd name="connsiteX103" fmla="*/ 3141892 w 3619883"/>
                <a:gd name="connsiteY103" fmla="*/ 51925 h 4275461"/>
                <a:gd name="connsiteX104" fmla="*/ 3185711 w 3619883"/>
                <a:gd name="connsiteY104" fmla="*/ 59881 h 4275461"/>
                <a:gd name="connsiteX105" fmla="*/ 3219056 w 3619883"/>
                <a:gd name="connsiteY105" fmla="*/ 55536 h 4275461"/>
                <a:gd name="connsiteX106" fmla="*/ 3263425 w 3619883"/>
                <a:gd name="connsiteY106" fmla="*/ 51706 h 4275461"/>
                <a:gd name="connsiteX107" fmla="*/ 3296219 w 3619883"/>
                <a:gd name="connsiteY107" fmla="*/ 59147 h 4275461"/>
                <a:gd name="connsiteX108" fmla="*/ 3319094 w 3619883"/>
                <a:gd name="connsiteY108" fmla="*/ 42500 h 4275461"/>
                <a:gd name="connsiteX109" fmla="*/ 3420511 w 3619883"/>
                <a:gd name="connsiteY109" fmla="*/ 0 h 4275461"/>
                <a:gd name="connsiteX110" fmla="*/ 3453305 w 3619883"/>
                <a:gd name="connsiteY110" fmla="*/ 7440 h 4275461"/>
                <a:gd name="connsiteX111" fmla="*/ 3496571 w 3619883"/>
                <a:gd name="connsiteY111" fmla="*/ 27182 h 4275461"/>
                <a:gd name="connsiteX112" fmla="*/ 3602117 w 3619883"/>
                <a:gd name="connsiteY112" fmla="*/ 132521 h 4275461"/>
                <a:gd name="connsiteX113" fmla="*/ 3619883 w 3619883"/>
                <a:gd name="connsiteY113" fmla="*/ 140049 h 4275461"/>
                <a:gd name="connsiteX114" fmla="*/ 3619883 w 3619883"/>
                <a:gd name="connsiteY11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93894 w 3619883"/>
                <a:gd name="connsiteY12" fmla="*/ 3951392 h 4275461"/>
                <a:gd name="connsiteX13" fmla="*/ 1716110 w 3619883"/>
                <a:gd name="connsiteY13" fmla="*/ 3951392 h 4275461"/>
                <a:gd name="connsiteX14" fmla="*/ 1716110 w 3619883"/>
                <a:gd name="connsiteY14" fmla="*/ 4006431 h 4275461"/>
                <a:gd name="connsiteX15" fmla="*/ 1703447 w 3619883"/>
                <a:gd name="connsiteY15" fmla="*/ 4007960 h 4275461"/>
                <a:gd name="connsiteX16" fmla="*/ 1716110 w 3619883"/>
                <a:gd name="connsiteY16" fmla="*/ 4044284 h 4275461"/>
                <a:gd name="connsiteX17" fmla="*/ 1716110 w 3619883"/>
                <a:gd name="connsiteY17" fmla="*/ 4128157 h 4275461"/>
                <a:gd name="connsiteX18" fmla="*/ 1745346 w 3619883"/>
                <a:gd name="connsiteY18" fmla="*/ 4128157 h 4275461"/>
                <a:gd name="connsiteX19" fmla="*/ 1796694 w 3619883"/>
                <a:gd name="connsiteY19" fmla="*/ 4275461 h 4275461"/>
                <a:gd name="connsiteX20" fmla="*/ 1558844 w 3619883"/>
                <a:gd name="connsiteY20" fmla="*/ 4275461 h 4275461"/>
                <a:gd name="connsiteX21" fmla="*/ 1517252 w 3619883"/>
                <a:gd name="connsiteY21" fmla="*/ 4128157 h 4275461"/>
                <a:gd name="connsiteX22" fmla="*/ 1582936 w 3619883"/>
                <a:gd name="connsiteY22" fmla="*/ 4128157 h 4275461"/>
                <a:gd name="connsiteX23" fmla="*/ 1582936 w 3619883"/>
                <a:gd name="connsiteY23" fmla="*/ 3951392 h 4275461"/>
                <a:gd name="connsiteX24" fmla="*/ 1405151 w 3619883"/>
                <a:gd name="connsiteY24" fmla="*/ 3951392 h 4275461"/>
                <a:gd name="connsiteX25" fmla="*/ 1405151 w 3619883"/>
                <a:gd name="connsiteY25" fmla="*/ 4128157 h 4275461"/>
                <a:gd name="connsiteX26" fmla="*/ 1468988 w 3619883"/>
                <a:gd name="connsiteY26" fmla="*/ 4128157 h 4275461"/>
                <a:gd name="connsiteX27" fmla="*/ 1427396 w 3619883"/>
                <a:gd name="connsiteY27" fmla="*/ 4275461 h 4275461"/>
                <a:gd name="connsiteX28" fmla="*/ 1210751 w 3619883"/>
                <a:gd name="connsiteY28" fmla="*/ 4275461 h 4275461"/>
                <a:gd name="connsiteX29" fmla="*/ 1210751 w 3619883"/>
                <a:gd name="connsiteY29" fmla="*/ 4128157 h 4275461"/>
                <a:gd name="connsiteX30" fmla="*/ 1271978 w 3619883"/>
                <a:gd name="connsiteY30" fmla="*/ 4128157 h 4275461"/>
                <a:gd name="connsiteX31" fmla="*/ 1271978 w 3619883"/>
                <a:gd name="connsiteY31" fmla="*/ 3951392 h 4275461"/>
                <a:gd name="connsiteX32" fmla="*/ 1094193 w 3619883"/>
                <a:gd name="connsiteY32" fmla="*/ 3951392 h 4275461"/>
                <a:gd name="connsiteX33" fmla="*/ 1094193 w 3619883"/>
                <a:gd name="connsiteY33" fmla="*/ 4128157 h 4275461"/>
                <a:gd name="connsiteX34" fmla="*/ 1140354 w 3619883"/>
                <a:gd name="connsiteY34" fmla="*/ 4128157 h 4275461"/>
                <a:gd name="connsiteX35" fmla="*/ 1140354 w 3619883"/>
                <a:gd name="connsiteY35" fmla="*/ 4275461 h 4275461"/>
                <a:gd name="connsiteX36" fmla="*/ 953807 w 3619883"/>
                <a:gd name="connsiteY36" fmla="*/ 4275461 h 4275461"/>
                <a:gd name="connsiteX37" fmla="*/ 912215 w 3619883"/>
                <a:gd name="connsiteY37" fmla="*/ 4128157 h 4275461"/>
                <a:gd name="connsiteX38" fmla="*/ 961020 w 3619883"/>
                <a:gd name="connsiteY38" fmla="*/ 4128157 h 4275461"/>
                <a:gd name="connsiteX39" fmla="*/ 961020 w 3619883"/>
                <a:gd name="connsiteY39" fmla="*/ 3951392 h 4275461"/>
                <a:gd name="connsiteX40" fmla="*/ 783235 w 3619883"/>
                <a:gd name="connsiteY40" fmla="*/ 3951392 h 4275461"/>
                <a:gd name="connsiteX41" fmla="*/ 783235 w 3619883"/>
                <a:gd name="connsiteY41" fmla="*/ 4128157 h 4275461"/>
                <a:gd name="connsiteX42" fmla="*/ 871024 w 3619883"/>
                <a:gd name="connsiteY42" fmla="*/ 4128157 h 4275461"/>
                <a:gd name="connsiteX43" fmla="*/ 829432 w 3619883"/>
                <a:gd name="connsiteY43" fmla="*/ 4275461 h 4275461"/>
                <a:gd name="connsiteX44" fmla="*/ 611484 w 3619883"/>
                <a:gd name="connsiteY44" fmla="*/ 4275461 h 4275461"/>
                <a:gd name="connsiteX45" fmla="*/ 621247 w 3619883"/>
                <a:gd name="connsiteY45" fmla="*/ 4128157 h 4275461"/>
                <a:gd name="connsiteX46" fmla="*/ 650062 w 3619883"/>
                <a:gd name="connsiteY46" fmla="*/ 4128157 h 4275461"/>
                <a:gd name="connsiteX47" fmla="*/ 650062 w 3619883"/>
                <a:gd name="connsiteY47" fmla="*/ 3951392 h 4275461"/>
                <a:gd name="connsiteX48" fmla="*/ 472277 w 3619883"/>
                <a:gd name="connsiteY48" fmla="*/ 3951392 h 4275461"/>
                <a:gd name="connsiteX49" fmla="*/ 472277 w 3619883"/>
                <a:gd name="connsiteY49" fmla="*/ 4128157 h 4275461"/>
                <a:gd name="connsiteX50" fmla="*/ 522650 w 3619883"/>
                <a:gd name="connsiteY50" fmla="*/ 4128157 h 4275461"/>
                <a:gd name="connsiteX51" fmla="*/ 573998 w 3619883"/>
                <a:gd name="connsiteY51" fmla="*/ 4275461 h 4275461"/>
                <a:gd name="connsiteX52" fmla="*/ 336164 w 3619883"/>
                <a:gd name="connsiteY52" fmla="*/ 4275461 h 4275461"/>
                <a:gd name="connsiteX53" fmla="*/ 294572 w 3619883"/>
                <a:gd name="connsiteY53" fmla="*/ 4128157 h 4275461"/>
                <a:gd name="connsiteX54" fmla="*/ 339106 w 3619883"/>
                <a:gd name="connsiteY54" fmla="*/ 4128157 h 4275461"/>
                <a:gd name="connsiteX55" fmla="*/ 339106 w 3619883"/>
                <a:gd name="connsiteY55" fmla="*/ 3951392 h 4275461"/>
                <a:gd name="connsiteX56" fmla="*/ 161321 w 3619883"/>
                <a:gd name="connsiteY56" fmla="*/ 3951392 h 4275461"/>
                <a:gd name="connsiteX57" fmla="*/ 161321 w 3619883"/>
                <a:gd name="connsiteY57" fmla="*/ 4128157 h 4275461"/>
                <a:gd name="connsiteX58" fmla="*/ 230914 w 3619883"/>
                <a:gd name="connsiteY58" fmla="*/ 4128157 h 4275461"/>
                <a:gd name="connsiteX59" fmla="*/ 189322 w 3619883"/>
                <a:gd name="connsiteY59" fmla="*/ 4275461 h 4275461"/>
                <a:gd name="connsiteX60" fmla="*/ 0 w 3619883"/>
                <a:gd name="connsiteY60" fmla="*/ 4275461 h 4275461"/>
                <a:gd name="connsiteX61" fmla="*/ 0 w 3619883"/>
                <a:gd name="connsiteY61" fmla="*/ 42229 h 4275461"/>
                <a:gd name="connsiteX62" fmla="*/ 42464 w 3619883"/>
                <a:gd name="connsiteY62" fmla="*/ 40518 h 4275461"/>
                <a:gd name="connsiteX63" fmla="*/ 137733 w 3619883"/>
                <a:gd name="connsiteY63" fmla="*/ 35355 h 4275461"/>
                <a:gd name="connsiteX64" fmla="*/ 270565 w 3619883"/>
                <a:gd name="connsiteY64" fmla="*/ 29759 h 4275461"/>
                <a:gd name="connsiteX65" fmla="*/ 479734 w 3619883"/>
                <a:gd name="connsiteY65" fmla="*/ 45455 h 4275461"/>
                <a:gd name="connsiteX66" fmla="*/ 524103 w 3619883"/>
                <a:gd name="connsiteY66" fmla="*/ 41625 h 4275461"/>
                <a:gd name="connsiteX67" fmla="*/ 624416 w 3619883"/>
                <a:gd name="connsiteY67" fmla="*/ 22696 h 4275461"/>
                <a:gd name="connsiteX68" fmla="*/ 657762 w 3619883"/>
                <a:gd name="connsiteY68" fmla="*/ 18351 h 4275461"/>
                <a:gd name="connsiteX69" fmla="*/ 690557 w 3619883"/>
                <a:gd name="connsiteY69" fmla="*/ 25792 h 4275461"/>
                <a:gd name="connsiteX70" fmla="*/ 745123 w 3619883"/>
                <a:gd name="connsiteY70" fmla="*/ 40157 h 4275461"/>
                <a:gd name="connsiteX71" fmla="*/ 789493 w 3619883"/>
                <a:gd name="connsiteY71" fmla="*/ 36327 h 4275461"/>
                <a:gd name="connsiteX72" fmla="*/ 854255 w 3619883"/>
                <a:gd name="connsiteY72" fmla="*/ 68887 h 4275461"/>
                <a:gd name="connsiteX73" fmla="*/ 897520 w 3619883"/>
                <a:gd name="connsiteY73" fmla="*/ 88629 h 4275461"/>
                <a:gd name="connsiteX74" fmla="*/ 940510 w 3619883"/>
                <a:gd name="connsiteY74" fmla="*/ 114265 h 4275461"/>
                <a:gd name="connsiteX75" fmla="*/ 1082712 w 3619883"/>
                <a:gd name="connsiteY75" fmla="*/ 144543 h 4275461"/>
                <a:gd name="connsiteX76" fmla="*/ 1205348 w 3619883"/>
                <a:gd name="connsiteY76" fmla="*/ 120753 h 4275461"/>
                <a:gd name="connsiteX77" fmla="*/ 1271764 w 3619883"/>
                <a:gd name="connsiteY77" fmla="*/ 117956 h 4275461"/>
                <a:gd name="connsiteX78" fmla="*/ 1315583 w 3619883"/>
                <a:gd name="connsiteY78" fmla="*/ 125912 h 4275461"/>
                <a:gd name="connsiteX79" fmla="*/ 1359125 w 3619883"/>
                <a:gd name="connsiteY79" fmla="*/ 139761 h 4275461"/>
                <a:gd name="connsiteX80" fmla="*/ 1391919 w 3619883"/>
                <a:gd name="connsiteY80" fmla="*/ 147202 h 4275461"/>
                <a:gd name="connsiteX81" fmla="*/ 1436563 w 3619883"/>
                <a:gd name="connsiteY81" fmla="*/ 137480 h 4275461"/>
                <a:gd name="connsiteX82" fmla="*/ 1471566 w 3619883"/>
                <a:gd name="connsiteY82" fmla="*/ 97777 h 4275461"/>
                <a:gd name="connsiteX83" fmla="*/ 1505739 w 3619883"/>
                <a:gd name="connsiteY83" fmla="*/ 75753 h 4275461"/>
                <a:gd name="connsiteX84" fmla="*/ 1590891 w 3619883"/>
                <a:gd name="connsiteY84" fmla="*/ 144702 h 4275461"/>
                <a:gd name="connsiteX85" fmla="*/ 1625616 w 3619883"/>
                <a:gd name="connsiteY85" fmla="*/ 110893 h 4275461"/>
                <a:gd name="connsiteX86" fmla="*/ 1658964 w 3619883"/>
                <a:gd name="connsiteY86" fmla="*/ 106547 h 4275461"/>
                <a:gd name="connsiteX87" fmla="*/ 1746598 w 3619883"/>
                <a:gd name="connsiteY87" fmla="*/ 122460 h 4275461"/>
                <a:gd name="connsiteX88" fmla="*/ 1811913 w 3619883"/>
                <a:gd name="connsiteY88" fmla="*/ 143234 h 4275461"/>
                <a:gd name="connsiteX89" fmla="*/ 1856557 w 3619883"/>
                <a:gd name="connsiteY89" fmla="*/ 133511 h 4275461"/>
                <a:gd name="connsiteX90" fmla="*/ 2066003 w 3619883"/>
                <a:gd name="connsiteY90" fmla="*/ 143313 h 4275461"/>
                <a:gd name="connsiteX91" fmla="*/ 2177615 w 3619883"/>
                <a:gd name="connsiteY91" fmla="*/ 119007 h 4275461"/>
                <a:gd name="connsiteX92" fmla="*/ 2255883 w 3619883"/>
                <a:gd name="connsiteY92" fmla="*/ 99047 h 4275461"/>
                <a:gd name="connsiteX93" fmla="*/ 2344622 w 3619883"/>
                <a:gd name="connsiteY93" fmla="*/ 91388 h 4275461"/>
                <a:gd name="connsiteX94" fmla="*/ 2455682 w 3619883"/>
                <a:gd name="connsiteY94" fmla="*/ 78869 h 4275461"/>
                <a:gd name="connsiteX95" fmla="*/ 2632609 w 3619883"/>
                <a:gd name="connsiteY95" fmla="*/ 75338 h 4275461"/>
                <a:gd name="connsiteX96" fmla="*/ 2742291 w 3619883"/>
                <a:gd name="connsiteY96" fmla="*/ 92282 h 4275461"/>
                <a:gd name="connsiteX97" fmla="*/ 2851974 w 3619883"/>
                <a:gd name="connsiteY97" fmla="*/ 109227 h 4275461"/>
                <a:gd name="connsiteX98" fmla="*/ 2907643 w 3619883"/>
                <a:gd name="connsiteY98" fmla="*/ 100020 h 4275461"/>
                <a:gd name="connsiteX99" fmla="*/ 2944022 w 3619883"/>
                <a:gd name="connsiteY99" fmla="*/ 30853 h 4275461"/>
                <a:gd name="connsiteX100" fmla="*/ 3022289 w 3619883"/>
                <a:gd name="connsiteY100" fmla="*/ 10893 h 4275461"/>
                <a:gd name="connsiteX101" fmla="*/ 3054807 w 3619883"/>
                <a:gd name="connsiteY101" fmla="*/ 24226 h 4275461"/>
                <a:gd name="connsiteX102" fmla="*/ 3141892 w 3619883"/>
                <a:gd name="connsiteY102" fmla="*/ 51925 h 4275461"/>
                <a:gd name="connsiteX103" fmla="*/ 3185711 w 3619883"/>
                <a:gd name="connsiteY103" fmla="*/ 59881 h 4275461"/>
                <a:gd name="connsiteX104" fmla="*/ 3219056 w 3619883"/>
                <a:gd name="connsiteY104" fmla="*/ 55536 h 4275461"/>
                <a:gd name="connsiteX105" fmla="*/ 3263425 w 3619883"/>
                <a:gd name="connsiteY105" fmla="*/ 51706 h 4275461"/>
                <a:gd name="connsiteX106" fmla="*/ 3296219 w 3619883"/>
                <a:gd name="connsiteY106" fmla="*/ 59147 h 4275461"/>
                <a:gd name="connsiteX107" fmla="*/ 3319094 w 3619883"/>
                <a:gd name="connsiteY107" fmla="*/ 42500 h 4275461"/>
                <a:gd name="connsiteX108" fmla="*/ 3420511 w 3619883"/>
                <a:gd name="connsiteY108" fmla="*/ 0 h 4275461"/>
                <a:gd name="connsiteX109" fmla="*/ 3453305 w 3619883"/>
                <a:gd name="connsiteY109" fmla="*/ 7440 h 4275461"/>
                <a:gd name="connsiteX110" fmla="*/ 3496571 w 3619883"/>
                <a:gd name="connsiteY110" fmla="*/ 27182 h 4275461"/>
                <a:gd name="connsiteX111" fmla="*/ 3602117 w 3619883"/>
                <a:gd name="connsiteY111" fmla="*/ 132521 h 4275461"/>
                <a:gd name="connsiteX112" fmla="*/ 3619883 w 3619883"/>
                <a:gd name="connsiteY112" fmla="*/ 140049 h 4275461"/>
                <a:gd name="connsiteX113" fmla="*/ 3619883 w 3619883"/>
                <a:gd name="connsiteY11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3951392 h 4275461"/>
                <a:gd name="connsiteX13" fmla="*/ 1716110 w 3619883"/>
                <a:gd name="connsiteY13" fmla="*/ 4006431 h 4275461"/>
                <a:gd name="connsiteX14" fmla="*/ 1703447 w 3619883"/>
                <a:gd name="connsiteY14" fmla="*/ 4007960 h 4275461"/>
                <a:gd name="connsiteX15" fmla="*/ 1716110 w 3619883"/>
                <a:gd name="connsiteY15" fmla="*/ 4044284 h 4275461"/>
                <a:gd name="connsiteX16" fmla="*/ 1716110 w 3619883"/>
                <a:gd name="connsiteY16" fmla="*/ 4128157 h 4275461"/>
                <a:gd name="connsiteX17" fmla="*/ 1745346 w 3619883"/>
                <a:gd name="connsiteY17" fmla="*/ 4128157 h 4275461"/>
                <a:gd name="connsiteX18" fmla="*/ 1796694 w 3619883"/>
                <a:gd name="connsiteY18" fmla="*/ 4275461 h 4275461"/>
                <a:gd name="connsiteX19" fmla="*/ 1558844 w 3619883"/>
                <a:gd name="connsiteY19" fmla="*/ 4275461 h 4275461"/>
                <a:gd name="connsiteX20" fmla="*/ 1517252 w 3619883"/>
                <a:gd name="connsiteY20" fmla="*/ 4128157 h 4275461"/>
                <a:gd name="connsiteX21" fmla="*/ 1582936 w 3619883"/>
                <a:gd name="connsiteY21" fmla="*/ 4128157 h 4275461"/>
                <a:gd name="connsiteX22" fmla="*/ 1582936 w 3619883"/>
                <a:gd name="connsiteY22" fmla="*/ 3951392 h 4275461"/>
                <a:gd name="connsiteX23" fmla="*/ 1405151 w 3619883"/>
                <a:gd name="connsiteY23" fmla="*/ 3951392 h 4275461"/>
                <a:gd name="connsiteX24" fmla="*/ 1405151 w 3619883"/>
                <a:gd name="connsiteY24" fmla="*/ 4128157 h 4275461"/>
                <a:gd name="connsiteX25" fmla="*/ 1468988 w 3619883"/>
                <a:gd name="connsiteY25" fmla="*/ 4128157 h 4275461"/>
                <a:gd name="connsiteX26" fmla="*/ 1427396 w 3619883"/>
                <a:gd name="connsiteY26" fmla="*/ 4275461 h 4275461"/>
                <a:gd name="connsiteX27" fmla="*/ 1210751 w 3619883"/>
                <a:gd name="connsiteY27" fmla="*/ 4275461 h 4275461"/>
                <a:gd name="connsiteX28" fmla="*/ 1210751 w 3619883"/>
                <a:gd name="connsiteY28" fmla="*/ 4128157 h 4275461"/>
                <a:gd name="connsiteX29" fmla="*/ 1271978 w 3619883"/>
                <a:gd name="connsiteY29" fmla="*/ 4128157 h 4275461"/>
                <a:gd name="connsiteX30" fmla="*/ 1271978 w 3619883"/>
                <a:gd name="connsiteY30" fmla="*/ 3951392 h 4275461"/>
                <a:gd name="connsiteX31" fmla="*/ 1094193 w 3619883"/>
                <a:gd name="connsiteY31" fmla="*/ 3951392 h 4275461"/>
                <a:gd name="connsiteX32" fmla="*/ 1094193 w 3619883"/>
                <a:gd name="connsiteY32" fmla="*/ 4128157 h 4275461"/>
                <a:gd name="connsiteX33" fmla="*/ 1140354 w 3619883"/>
                <a:gd name="connsiteY33" fmla="*/ 4128157 h 4275461"/>
                <a:gd name="connsiteX34" fmla="*/ 1140354 w 3619883"/>
                <a:gd name="connsiteY34" fmla="*/ 4275461 h 4275461"/>
                <a:gd name="connsiteX35" fmla="*/ 953807 w 3619883"/>
                <a:gd name="connsiteY35" fmla="*/ 4275461 h 4275461"/>
                <a:gd name="connsiteX36" fmla="*/ 912215 w 3619883"/>
                <a:gd name="connsiteY36" fmla="*/ 4128157 h 4275461"/>
                <a:gd name="connsiteX37" fmla="*/ 961020 w 3619883"/>
                <a:gd name="connsiteY37" fmla="*/ 4128157 h 4275461"/>
                <a:gd name="connsiteX38" fmla="*/ 961020 w 3619883"/>
                <a:gd name="connsiteY38" fmla="*/ 3951392 h 4275461"/>
                <a:gd name="connsiteX39" fmla="*/ 783235 w 3619883"/>
                <a:gd name="connsiteY39" fmla="*/ 3951392 h 4275461"/>
                <a:gd name="connsiteX40" fmla="*/ 783235 w 3619883"/>
                <a:gd name="connsiteY40" fmla="*/ 4128157 h 4275461"/>
                <a:gd name="connsiteX41" fmla="*/ 871024 w 3619883"/>
                <a:gd name="connsiteY41" fmla="*/ 4128157 h 4275461"/>
                <a:gd name="connsiteX42" fmla="*/ 829432 w 3619883"/>
                <a:gd name="connsiteY42" fmla="*/ 4275461 h 4275461"/>
                <a:gd name="connsiteX43" fmla="*/ 611484 w 3619883"/>
                <a:gd name="connsiteY43" fmla="*/ 4275461 h 4275461"/>
                <a:gd name="connsiteX44" fmla="*/ 621247 w 3619883"/>
                <a:gd name="connsiteY44" fmla="*/ 4128157 h 4275461"/>
                <a:gd name="connsiteX45" fmla="*/ 650062 w 3619883"/>
                <a:gd name="connsiteY45" fmla="*/ 4128157 h 4275461"/>
                <a:gd name="connsiteX46" fmla="*/ 650062 w 3619883"/>
                <a:gd name="connsiteY46" fmla="*/ 3951392 h 4275461"/>
                <a:gd name="connsiteX47" fmla="*/ 472277 w 3619883"/>
                <a:gd name="connsiteY47" fmla="*/ 3951392 h 4275461"/>
                <a:gd name="connsiteX48" fmla="*/ 472277 w 3619883"/>
                <a:gd name="connsiteY48" fmla="*/ 4128157 h 4275461"/>
                <a:gd name="connsiteX49" fmla="*/ 522650 w 3619883"/>
                <a:gd name="connsiteY49" fmla="*/ 4128157 h 4275461"/>
                <a:gd name="connsiteX50" fmla="*/ 573998 w 3619883"/>
                <a:gd name="connsiteY50" fmla="*/ 4275461 h 4275461"/>
                <a:gd name="connsiteX51" fmla="*/ 336164 w 3619883"/>
                <a:gd name="connsiteY51" fmla="*/ 4275461 h 4275461"/>
                <a:gd name="connsiteX52" fmla="*/ 294572 w 3619883"/>
                <a:gd name="connsiteY52" fmla="*/ 4128157 h 4275461"/>
                <a:gd name="connsiteX53" fmla="*/ 339106 w 3619883"/>
                <a:gd name="connsiteY53" fmla="*/ 4128157 h 4275461"/>
                <a:gd name="connsiteX54" fmla="*/ 339106 w 3619883"/>
                <a:gd name="connsiteY54" fmla="*/ 3951392 h 4275461"/>
                <a:gd name="connsiteX55" fmla="*/ 161321 w 3619883"/>
                <a:gd name="connsiteY55" fmla="*/ 3951392 h 4275461"/>
                <a:gd name="connsiteX56" fmla="*/ 161321 w 3619883"/>
                <a:gd name="connsiteY56" fmla="*/ 4128157 h 4275461"/>
                <a:gd name="connsiteX57" fmla="*/ 230914 w 3619883"/>
                <a:gd name="connsiteY57" fmla="*/ 4128157 h 4275461"/>
                <a:gd name="connsiteX58" fmla="*/ 189322 w 3619883"/>
                <a:gd name="connsiteY58" fmla="*/ 4275461 h 4275461"/>
                <a:gd name="connsiteX59" fmla="*/ 0 w 3619883"/>
                <a:gd name="connsiteY59" fmla="*/ 4275461 h 4275461"/>
                <a:gd name="connsiteX60" fmla="*/ 0 w 3619883"/>
                <a:gd name="connsiteY60" fmla="*/ 42229 h 4275461"/>
                <a:gd name="connsiteX61" fmla="*/ 42464 w 3619883"/>
                <a:gd name="connsiteY61" fmla="*/ 40518 h 4275461"/>
                <a:gd name="connsiteX62" fmla="*/ 137733 w 3619883"/>
                <a:gd name="connsiteY62" fmla="*/ 35355 h 4275461"/>
                <a:gd name="connsiteX63" fmla="*/ 270565 w 3619883"/>
                <a:gd name="connsiteY63" fmla="*/ 29759 h 4275461"/>
                <a:gd name="connsiteX64" fmla="*/ 479734 w 3619883"/>
                <a:gd name="connsiteY64" fmla="*/ 45455 h 4275461"/>
                <a:gd name="connsiteX65" fmla="*/ 524103 w 3619883"/>
                <a:gd name="connsiteY65" fmla="*/ 41625 h 4275461"/>
                <a:gd name="connsiteX66" fmla="*/ 624416 w 3619883"/>
                <a:gd name="connsiteY66" fmla="*/ 22696 h 4275461"/>
                <a:gd name="connsiteX67" fmla="*/ 657762 w 3619883"/>
                <a:gd name="connsiteY67" fmla="*/ 18351 h 4275461"/>
                <a:gd name="connsiteX68" fmla="*/ 690557 w 3619883"/>
                <a:gd name="connsiteY68" fmla="*/ 25792 h 4275461"/>
                <a:gd name="connsiteX69" fmla="*/ 745123 w 3619883"/>
                <a:gd name="connsiteY69" fmla="*/ 40157 h 4275461"/>
                <a:gd name="connsiteX70" fmla="*/ 789493 w 3619883"/>
                <a:gd name="connsiteY70" fmla="*/ 36327 h 4275461"/>
                <a:gd name="connsiteX71" fmla="*/ 854255 w 3619883"/>
                <a:gd name="connsiteY71" fmla="*/ 68887 h 4275461"/>
                <a:gd name="connsiteX72" fmla="*/ 897520 w 3619883"/>
                <a:gd name="connsiteY72" fmla="*/ 88629 h 4275461"/>
                <a:gd name="connsiteX73" fmla="*/ 940510 w 3619883"/>
                <a:gd name="connsiteY73" fmla="*/ 114265 h 4275461"/>
                <a:gd name="connsiteX74" fmla="*/ 1082712 w 3619883"/>
                <a:gd name="connsiteY74" fmla="*/ 144543 h 4275461"/>
                <a:gd name="connsiteX75" fmla="*/ 1205348 w 3619883"/>
                <a:gd name="connsiteY75" fmla="*/ 120753 h 4275461"/>
                <a:gd name="connsiteX76" fmla="*/ 1271764 w 3619883"/>
                <a:gd name="connsiteY76" fmla="*/ 117956 h 4275461"/>
                <a:gd name="connsiteX77" fmla="*/ 1315583 w 3619883"/>
                <a:gd name="connsiteY77" fmla="*/ 125912 h 4275461"/>
                <a:gd name="connsiteX78" fmla="*/ 1359125 w 3619883"/>
                <a:gd name="connsiteY78" fmla="*/ 139761 h 4275461"/>
                <a:gd name="connsiteX79" fmla="*/ 1391919 w 3619883"/>
                <a:gd name="connsiteY79" fmla="*/ 147202 h 4275461"/>
                <a:gd name="connsiteX80" fmla="*/ 1436563 w 3619883"/>
                <a:gd name="connsiteY80" fmla="*/ 137480 h 4275461"/>
                <a:gd name="connsiteX81" fmla="*/ 1471566 w 3619883"/>
                <a:gd name="connsiteY81" fmla="*/ 97777 h 4275461"/>
                <a:gd name="connsiteX82" fmla="*/ 1505739 w 3619883"/>
                <a:gd name="connsiteY82" fmla="*/ 75753 h 4275461"/>
                <a:gd name="connsiteX83" fmla="*/ 1590891 w 3619883"/>
                <a:gd name="connsiteY83" fmla="*/ 144702 h 4275461"/>
                <a:gd name="connsiteX84" fmla="*/ 1625616 w 3619883"/>
                <a:gd name="connsiteY84" fmla="*/ 110893 h 4275461"/>
                <a:gd name="connsiteX85" fmla="*/ 1658964 w 3619883"/>
                <a:gd name="connsiteY85" fmla="*/ 106547 h 4275461"/>
                <a:gd name="connsiteX86" fmla="*/ 1746598 w 3619883"/>
                <a:gd name="connsiteY86" fmla="*/ 122460 h 4275461"/>
                <a:gd name="connsiteX87" fmla="*/ 1811913 w 3619883"/>
                <a:gd name="connsiteY87" fmla="*/ 143234 h 4275461"/>
                <a:gd name="connsiteX88" fmla="*/ 1856557 w 3619883"/>
                <a:gd name="connsiteY88" fmla="*/ 133511 h 4275461"/>
                <a:gd name="connsiteX89" fmla="*/ 2066003 w 3619883"/>
                <a:gd name="connsiteY89" fmla="*/ 143313 h 4275461"/>
                <a:gd name="connsiteX90" fmla="*/ 2177615 w 3619883"/>
                <a:gd name="connsiteY90" fmla="*/ 119007 h 4275461"/>
                <a:gd name="connsiteX91" fmla="*/ 2255883 w 3619883"/>
                <a:gd name="connsiteY91" fmla="*/ 99047 h 4275461"/>
                <a:gd name="connsiteX92" fmla="*/ 2344622 w 3619883"/>
                <a:gd name="connsiteY92" fmla="*/ 91388 h 4275461"/>
                <a:gd name="connsiteX93" fmla="*/ 2455682 w 3619883"/>
                <a:gd name="connsiteY93" fmla="*/ 78869 h 4275461"/>
                <a:gd name="connsiteX94" fmla="*/ 2632609 w 3619883"/>
                <a:gd name="connsiteY94" fmla="*/ 75338 h 4275461"/>
                <a:gd name="connsiteX95" fmla="*/ 2742291 w 3619883"/>
                <a:gd name="connsiteY95" fmla="*/ 92282 h 4275461"/>
                <a:gd name="connsiteX96" fmla="*/ 2851974 w 3619883"/>
                <a:gd name="connsiteY96" fmla="*/ 109227 h 4275461"/>
                <a:gd name="connsiteX97" fmla="*/ 2907643 w 3619883"/>
                <a:gd name="connsiteY97" fmla="*/ 100020 h 4275461"/>
                <a:gd name="connsiteX98" fmla="*/ 2944022 w 3619883"/>
                <a:gd name="connsiteY98" fmla="*/ 30853 h 4275461"/>
                <a:gd name="connsiteX99" fmla="*/ 3022289 w 3619883"/>
                <a:gd name="connsiteY99" fmla="*/ 10893 h 4275461"/>
                <a:gd name="connsiteX100" fmla="*/ 3054807 w 3619883"/>
                <a:gd name="connsiteY100" fmla="*/ 24226 h 4275461"/>
                <a:gd name="connsiteX101" fmla="*/ 3141892 w 3619883"/>
                <a:gd name="connsiteY101" fmla="*/ 51925 h 4275461"/>
                <a:gd name="connsiteX102" fmla="*/ 3185711 w 3619883"/>
                <a:gd name="connsiteY102" fmla="*/ 59881 h 4275461"/>
                <a:gd name="connsiteX103" fmla="*/ 3219056 w 3619883"/>
                <a:gd name="connsiteY103" fmla="*/ 55536 h 4275461"/>
                <a:gd name="connsiteX104" fmla="*/ 3263425 w 3619883"/>
                <a:gd name="connsiteY104" fmla="*/ 51706 h 4275461"/>
                <a:gd name="connsiteX105" fmla="*/ 3296219 w 3619883"/>
                <a:gd name="connsiteY105" fmla="*/ 59147 h 4275461"/>
                <a:gd name="connsiteX106" fmla="*/ 3319094 w 3619883"/>
                <a:gd name="connsiteY106" fmla="*/ 42500 h 4275461"/>
                <a:gd name="connsiteX107" fmla="*/ 3420511 w 3619883"/>
                <a:gd name="connsiteY107" fmla="*/ 0 h 4275461"/>
                <a:gd name="connsiteX108" fmla="*/ 3453305 w 3619883"/>
                <a:gd name="connsiteY108" fmla="*/ 7440 h 4275461"/>
                <a:gd name="connsiteX109" fmla="*/ 3496571 w 3619883"/>
                <a:gd name="connsiteY109" fmla="*/ 27182 h 4275461"/>
                <a:gd name="connsiteX110" fmla="*/ 3602117 w 3619883"/>
                <a:gd name="connsiteY110" fmla="*/ 132521 h 4275461"/>
                <a:gd name="connsiteX111" fmla="*/ 3619883 w 3619883"/>
                <a:gd name="connsiteY111" fmla="*/ 140049 h 4275461"/>
                <a:gd name="connsiteX112" fmla="*/ 3619883 w 3619883"/>
                <a:gd name="connsiteY11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03447 w 3619883"/>
                <a:gd name="connsiteY13" fmla="*/ 4007960 h 4275461"/>
                <a:gd name="connsiteX14" fmla="*/ 1716110 w 3619883"/>
                <a:gd name="connsiteY14" fmla="*/ 4044284 h 4275461"/>
                <a:gd name="connsiteX15" fmla="*/ 1716110 w 3619883"/>
                <a:gd name="connsiteY15" fmla="*/ 4128157 h 4275461"/>
                <a:gd name="connsiteX16" fmla="*/ 1745346 w 3619883"/>
                <a:gd name="connsiteY16" fmla="*/ 4128157 h 4275461"/>
                <a:gd name="connsiteX17" fmla="*/ 1796694 w 3619883"/>
                <a:gd name="connsiteY17" fmla="*/ 4275461 h 4275461"/>
                <a:gd name="connsiteX18" fmla="*/ 1558844 w 3619883"/>
                <a:gd name="connsiteY18" fmla="*/ 4275461 h 4275461"/>
                <a:gd name="connsiteX19" fmla="*/ 1517252 w 3619883"/>
                <a:gd name="connsiteY19" fmla="*/ 4128157 h 4275461"/>
                <a:gd name="connsiteX20" fmla="*/ 1582936 w 3619883"/>
                <a:gd name="connsiteY20" fmla="*/ 4128157 h 4275461"/>
                <a:gd name="connsiteX21" fmla="*/ 1582936 w 3619883"/>
                <a:gd name="connsiteY21" fmla="*/ 3951392 h 4275461"/>
                <a:gd name="connsiteX22" fmla="*/ 1405151 w 3619883"/>
                <a:gd name="connsiteY22" fmla="*/ 3951392 h 4275461"/>
                <a:gd name="connsiteX23" fmla="*/ 1405151 w 3619883"/>
                <a:gd name="connsiteY23" fmla="*/ 4128157 h 4275461"/>
                <a:gd name="connsiteX24" fmla="*/ 1468988 w 3619883"/>
                <a:gd name="connsiteY24" fmla="*/ 4128157 h 4275461"/>
                <a:gd name="connsiteX25" fmla="*/ 1427396 w 3619883"/>
                <a:gd name="connsiteY25" fmla="*/ 4275461 h 4275461"/>
                <a:gd name="connsiteX26" fmla="*/ 1210751 w 3619883"/>
                <a:gd name="connsiteY26" fmla="*/ 4275461 h 4275461"/>
                <a:gd name="connsiteX27" fmla="*/ 1210751 w 3619883"/>
                <a:gd name="connsiteY27" fmla="*/ 4128157 h 4275461"/>
                <a:gd name="connsiteX28" fmla="*/ 1271978 w 3619883"/>
                <a:gd name="connsiteY28" fmla="*/ 4128157 h 4275461"/>
                <a:gd name="connsiteX29" fmla="*/ 1271978 w 3619883"/>
                <a:gd name="connsiteY29" fmla="*/ 3951392 h 4275461"/>
                <a:gd name="connsiteX30" fmla="*/ 1094193 w 3619883"/>
                <a:gd name="connsiteY30" fmla="*/ 3951392 h 4275461"/>
                <a:gd name="connsiteX31" fmla="*/ 1094193 w 3619883"/>
                <a:gd name="connsiteY31" fmla="*/ 4128157 h 4275461"/>
                <a:gd name="connsiteX32" fmla="*/ 1140354 w 3619883"/>
                <a:gd name="connsiteY32" fmla="*/ 4128157 h 4275461"/>
                <a:gd name="connsiteX33" fmla="*/ 1140354 w 3619883"/>
                <a:gd name="connsiteY33" fmla="*/ 4275461 h 4275461"/>
                <a:gd name="connsiteX34" fmla="*/ 953807 w 3619883"/>
                <a:gd name="connsiteY34" fmla="*/ 4275461 h 4275461"/>
                <a:gd name="connsiteX35" fmla="*/ 912215 w 3619883"/>
                <a:gd name="connsiteY35" fmla="*/ 4128157 h 4275461"/>
                <a:gd name="connsiteX36" fmla="*/ 961020 w 3619883"/>
                <a:gd name="connsiteY36" fmla="*/ 4128157 h 4275461"/>
                <a:gd name="connsiteX37" fmla="*/ 961020 w 3619883"/>
                <a:gd name="connsiteY37" fmla="*/ 3951392 h 4275461"/>
                <a:gd name="connsiteX38" fmla="*/ 783235 w 3619883"/>
                <a:gd name="connsiteY38" fmla="*/ 3951392 h 4275461"/>
                <a:gd name="connsiteX39" fmla="*/ 783235 w 3619883"/>
                <a:gd name="connsiteY39" fmla="*/ 4128157 h 4275461"/>
                <a:gd name="connsiteX40" fmla="*/ 871024 w 3619883"/>
                <a:gd name="connsiteY40" fmla="*/ 4128157 h 4275461"/>
                <a:gd name="connsiteX41" fmla="*/ 829432 w 3619883"/>
                <a:gd name="connsiteY41" fmla="*/ 4275461 h 4275461"/>
                <a:gd name="connsiteX42" fmla="*/ 611484 w 3619883"/>
                <a:gd name="connsiteY42" fmla="*/ 4275461 h 4275461"/>
                <a:gd name="connsiteX43" fmla="*/ 621247 w 3619883"/>
                <a:gd name="connsiteY43" fmla="*/ 4128157 h 4275461"/>
                <a:gd name="connsiteX44" fmla="*/ 650062 w 3619883"/>
                <a:gd name="connsiteY44" fmla="*/ 4128157 h 4275461"/>
                <a:gd name="connsiteX45" fmla="*/ 650062 w 3619883"/>
                <a:gd name="connsiteY45" fmla="*/ 3951392 h 4275461"/>
                <a:gd name="connsiteX46" fmla="*/ 472277 w 3619883"/>
                <a:gd name="connsiteY46" fmla="*/ 3951392 h 4275461"/>
                <a:gd name="connsiteX47" fmla="*/ 472277 w 3619883"/>
                <a:gd name="connsiteY47" fmla="*/ 4128157 h 4275461"/>
                <a:gd name="connsiteX48" fmla="*/ 522650 w 3619883"/>
                <a:gd name="connsiteY48" fmla="*/ 4128157 h 4275461"/>
                <a:gd name="connsiteX49" fmla="*/ 573998 w 3619883"/>
                <a:gd name="connsiteY49" fmla="*/ 4275461 h 4275461"/>
                <a:gd name="connsiteX50" fmla="*/ 336164 w 3619883"/>
                <a:gd name="connsiteY50" fmla="*/ 4275461 h 4275461"/>
                <a:gd name="connsiteX51" fmla="*/ 294572 w 3619883"/>
                <a:gd name="connsiteY51" fmla="*/ 4128157 h 4275461"/>
                <a:gd name="connsiteX52" fmla="*/ 339106 w 3619883"/>
                <a:gd name="connsiteY52" fmla="*/ 4128157 h 4275461"/>
                <a:gd name="connsiteX53" fmla="*/ 339106 w 3619883"/>
                <a:gd name="connsiteY53" fmla="*/ 3951392 h 4275461"/>
                <a:gd name="connsiteX54" fmla="*/ 161321 w 3619883"/>
                <a:gd name="connsiteY54" fmla="*/ 3951392 h 4275461"/>
                <a:gd name="connsiteX55" fmla="*/ 161321 w 3619883"/>
                <a:gd name="connsiteY55" fmla="*/ 4128157 h 4275461"/>
                <a:gd name="connsiteX56" fmla="*/ 230914 w 3619883"/>
                <a:gd name="connsiteY56" fmla="*/ 4128157 h 4275461"/>
                <a:gd name="connsiteX57" fmla="*/ 189322 w 3619883"/>
                <a:gd name="connsiteY57" fmla="*/ 4275461 h 4275461"/>
                <a:gd name="connsiteX58" fmla="*/ 0 w 3619883"/>
                <a:gd name="connsiteY58" fmla="*/ 4275461 h 4275461"/>
                <a:gd name="connsiteX59" fmla="*/ 0 w 3619883"/>
                <a:gd name="connsiteY59" fmla="*/ 42229 h 4275461"/>
                <a:gd name="connsiteX60" fmla="*/ 42464 w 3619883"/>
                <a:gd name="connsiteY60" fmla="*/ 40518 h 4275461"/>
                <a:gd name="connsiteX61" fmla="*/ 137733 w 3619883"/>
                <a:gd name="connsiteY61" fmla="*/ 35355 h 4275461"/>
                <a:gd name="connsiteX62" fmla="*/ 270565 w 3619883"/>
                <a:gd name="connsiteY62" fmla="*/ 29759 h 4275461"/>
                <a:gd name="connsiteX63" fmla="*/ 479734 w 3619883"/>
                <a:gd name="connsiteY63" fmla="*/ 45455 h 4275461"/>
                <a:gd name="connsiteX64" fmla="*/ 524103 w 3619883"/>
                <a:gd name="connsiteY64" fmla="*/ 41625 h 4275461"/>
                <a:gd name="connsiteX65" fmla="*/ 624416 w 3619883"/>
                <a:gd name="connsiteY65" fmla="*/ 22696 h 4275461"/>
                <a:gd name="connsiteX66" fmla="*/ 657762 w 3619883"/>
                <a:gd name="connsiteY66" fmla="*/ 18351 h 4275461"/>
                <a:gd name="connsiteX67" fmla="*/ 690557 w 3619883"/>
                <a:gd name="connsiteY67" fmla="*/ 25792 h 4275461"/>
                <a:gd name="connsiteX68" fmla="*/ 745123 w 3619883"/>
                <a:gd name="connsiteY68" fmla="*/ 40157 h 4275461"/>
                <a:gd name="connsiteX69" fmla="*/ 789493 w 3619883"/>
                <a:gd name="connsiteY69" fmla="*/ 36327 h 4275461"/>
                <a:gd name="connsiteX70" fmla="*/ 854255 w 3619883"/>
                <a:gd name="connsiteY70" fmla="*/ 68887 h 4275461"/>
                <a:gd name="connsiteX71" fmla="*/ 897520 w 3619883"/>
                <a:gd name="connsiteY71" fmla="*/ 88629 h 4275461"/>
                <a:gd name="connsiteX72" fmla="*/ 940510 w 3619883"/>
                <a:gd name="connsiteY72" fmla="*/ 114265 h 4275461"/>
                <a:gd name="connsiteX73" fmla="*/ 1082712 w 3619883"/>
                <a:gd name="connsiteY73" fmla="*/ 144543 h 4275461"/>
                <a:gd name="connsiteX74" fmla="*/ 1205348 w 3619883"/>
                <a:gd name="connsiteY74" fmla="*/ 120753 h 4275461"/>
                <a:gd name="connsiteX75" fmla="*/ 1271764 w 3619883"/>
                <a:gd name="connsiteY75" fmla="*/ 117956 h 4275461"/>
                <a:gd name="connsiteX76" fmla="*/ 1315583 w 3619883"/>
                <a:gd name="connsiteY76" fmla="*/ 125912 h 4275461"/>
                <a:gd name="connsiteX77" fmla="*/ 1359125 w 3619883"/>
                <a:gd name="connsiteY77" fmla="*/ 139761 h 4275461"/>
                <a:gd name="connsiteX78" fmla="*/ 1391919 w 3619883"/>
                <a:gd name="connsiteY78" fmla="*/ 147202 h 4275461"/>
                <a:gd name="connsiteX79" fmla="*/ 1436563 w 3619883"/>
                <a:gd name="connsiteY79" fmla="*/ 137480 h 4275461"/>
                <a:gd name="connsiteX80" fmla="*/ 1471566 w 3619883"/>
                <a:gd name="connsiteY80" fmla="*/ 97777 h 4275461"/>
                <a:gd name="connsiteX81" fmla="*/ 1505739 w 3619883"/>
                <a:gd name="connsiteY81" fmla="*/ 75753 h 4275461"/>
                <a:gd name="connsiteX82" fmla="*/ 1590891 w 3619883"/>
                <a:gd name="connsiteY82" fmla="*/ 144702 h 4275461"/>
                <a:gd name="connsiteX83" fmla="*/ 1625616 w 3619883"/>
                <a:gd name="connsiteY83" fmla="*/ 110893 h 4275461"/>
                <a:gd name="connsiteX84" fmla="*/ 1658964 w 3619883"/>
                <a:gd name="connsiteY84" fmla="*/ 106547 h 4275461"/>
                <a:gd name="connsiteX85" fmla="*/ 1746598 w 3619883"/>
                <a:gd name="connsiteY85" fmla="*/ 122460 h 4275461"/>
                <a:gd name="connsiteX86" fmla="*/ 1811913 w 3619883"/>
                <a:gd name="connsiteY86" fmla="*/ 143234 h 4275461"/>
                <a:gd name="connsiteX87" fmla="*/ 1856557 w 3619883"/>
                <a:gd name="connsiteY87" fmla="*/ 133511 h 4275461"/>
                <a:gd name="connsiteX88" fmla="*/ 2066003 w 3619883"/>
                <a:gd name="connsiteY88" fmla="*/ 143313 h 4275461"/>
                <a:gd name="connsiteX89" fmla="*/ 2177615 w 3619883"/>
                <a:gd name="connsiteY89" fmla="*/ 119007 h 4275461"/>
                <a:gd name="connsiteX90" fmla="*/ 2255883 w 3619883"/>
                <a:gd name="connsiteY90" fmla="*/ 99047 h 4275461"/>
                <a:gd name="connsiteX91" fmla="*/ 2344622 w 3619883"/>
                <a:gd name="connsiteY91" fmla="*/ 91388 h 4275461"/>
                <a:gd name="connsiteX92" fmla="*/ 2455682 w 3619883"/>
                <a:gd name="connsiteY92" fmla="*/ 78869 h 4275461"/>
                <a:gd name="connsiteX93" fmla="*/ 2632609 w 3619883"/>
                <a:gd name="connsiteY93" fmla="*/ 75338 h 4275461"/>
                <a:gd name="connsiteX94" fmla="*/ 2742291 w 3619883"/>
                <a:gd name="connsiteY94" fmla="*/ 92282 h 4275461"/>
                <a:gd name="connsiteX95" fmla="*/ 2851974 w 3619883"/>
                <a:gd name="connsiteY95" fmla="*/ 109227 h 4275461"/>
                <a:gd name="connsiteX96" fmla="*/ 2907643 w 3619883"/>
                <a:gd name="connsiteY96" fmla="*/ 100020 h 4275461"/>
                <a:gd name="connsiteX97" fmla="*/ 2944022 w 3619883"/>
                <a:gd name="connsiteY97" fmla="*/ 30853 h 4275461"/>
                <a:gd name="connsiteX98" fmla="*/ 3022289 w 3619883"/>
                <a:gd name="connsiteY98" fmla="*/ 10893 h 4275461"/>
                <a:gd name="connsiteX99" fmla="*/ 3054807 w 3619883"/>
                <a:gd name="connsiteY99" fmla="*/ 24226 h 4275461"/>
                <a:gd name="connsiteX100" fmla="*/ 3141892 w 3619883"/>
                <a:gd name="connsiteY100" fmla="*/ 51925 h 4275461"/>
                <a:gd name="connsiteX101" fmla="*/ 3185711 w 3619883"/>
                <a:gd name="connsiteY101" fmla="*/ 59881 h 4275461"/>
                <a:gd name="connsiteX102" fmla="*/ 3219056 w 3619883"/>
                <a:gd name="connsiteY102" fmla="*/ 55536 h 4275461"/>
                <a:gd name="connsiteX103" fmla="*/ 3263425 w 3619883"/>
                <a:gd name="connsiteY103" fmla="*/ 51706 h 4275461"/>
                <a:gd name="connsiteX104" fmla="*/ 3296219 w 3619883"/>
                <a:gd name="connsiteY104" fmla="*/ 59147 h 4275461"/>
                <a:gd name="connsiteX105" fmla="*/ 3319094 w 3619883"/>
                <a:gd name="connsiteY105" fmla="*/ 42500 h 4275461"/>
                <a:gd name="connsiteX106" fmla="*/ 3420511 w 3619883"/>
                <a:gd name="connsiteY106" fmla="*/ 0 h 4275461"/>
                <a:gd name="connsiteX107" fmla="*/ 3453305 w 3619883"/>
                <a:gd name="connsiteY107" fmla="*/ 7440 h 4275461"/>
                <a:gd name="connsiteX108" fmla="*/ 3496571 w 3619883"/>
                <a:gd name="connsiteY108" fmla="*/ 27182 h 4275461"/>
                <a:gd name="connsiteX109" fmla="*/ 3602117 w 3619883"/>
                <a:gd name="connsiteY109" fmla="*/ 132521 h 4275461"/>
                <a:gd name="connsiteX110" fmla="*/ 3619883 w 3619883"/>
                <a:gd name="connsiteY110" fmla="*/ 140049 h 4275461"/>
                <a:gd name="connsiteX111" fmla="*/ 3619883 w 3619883"/>
                <a:gd name="connsiteY11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03447 w 3619883"/>
                <a:gd name="connsiteY13" fmla="*/ 4007960 h 4275461"/>
                <a:gd name="connsiteX14" fmla="*/ 1716110 w 3619883"/>
                <a:gd name="connsiteY14" fmla="*/ 4128157 h 4275461"/>
                <a:gd name="connsiteX15" fmla="*/ 1745346 w 3619883"/>
                <a:gd name="connsiteY15" fmla="*/ 4128157 h 4275461"/>
                <a:gd name="connsiteX16" fmla="*/ 1796694 w 3619883"/>
                <a:gd name="connsiteY16" fmla="*/ 4275461 h 4275461"/>
                <a:gd name="connsiteX17" fmla="*/ 1558844 w 3619883"/>
                <a:gd name="connsiteY17" fmla="*/ 4275461 h 4275461"/>
                <a:gd name="connsiteX18" fmla="*/ 1517252 w 3619883"/>
                <a:gd name="connsiteY18" fmla="*/ 4128157 h 4275461"/>
                <a:gd name="connsiteX19" fmla="*/ 1582936 w 3619883"/>
                <a:gd name="connsiteY19" fmla="*/ 4128157 h 4275461"/>
                <a:gd name="connsiteX20" fmla="*/ 1582936 w 3619883"/>
                <a:gd name="connsiteY20" fmla="*/ 3951392 h 4275461"/>
                <a:gd name="connsiteX21" fmla="*/ 1405151 w 3619883"/>
                <a:gd name="connsiteY21" fmla="*/ 3951392 h 4275461"/>
                <a:gd name="connsiteX22" fmla="*/ 1405151 w 3619883"/>
                <a:gd name="connsiteY22" fmla="*/ 4128157 h 4275461"/>
                <a:gd name="connsiteX23" fmla="*/ 1468988 w 3619883"/>
                <a:gd name="connsiteY23" fmla="*/ 4128157 h 4275461"/>
                <a:gd name="connsiteX24" fmla="*/ 1427396 w 3619883"/>
                <a:gd name="connsiteY24" fmla="*/ 4275461 h 4275461"/>
                <a:gd name="connsiteX25" fmla="*/ 1210751 w 3619883"/>
                <a:gd name="connsiteY25" fmla="*/ 4275461 h 4275461"/>
                <a:gd name="connsiteX26" fmla="*/ 1210751 w 3619883"/>
                <a:gd name="connsiteY26" fmla="*/ 4128157 h 4275461"/>
                <a:gd name="connsiteX27" fmla="*/ 1271978 w 3619883"/>
                <a:gd name="connsiteY27" fmla="*/ 4128157 h 4275461"/>
                <a:gd name="connsiteX28" fmla="*/ 1271978 w 3619883"/>
                <a:gd name="connsiteY28" fmla="*/ 3951392 h 4275461"/>
                <a:gd name="connsiteX29" fmla="*/ 1094193 w 3619883"/>
                <a:gd name="connsiteY29" fmla="*/ 3951392 h 4275461"/>
                <a:gd name="connsiteX30" fmla="*/ 1094193 w 3619883"/>
                <a:gd name="connsiteY30" fmla="*/ 4128157 h 4275461"/>
                <a:gd name="connsiteX31" fmla="*/ 1140354 w 3619883"/>
                <a:gd name="connsiteY31" fmla="*/ 4128157 h 4275461"/>
                <a:gd name="connsiteX32" fmla="*/ 1140354 w 3619883"/>
                <a:gd name="connsiteY32" fmla="*/ 4275461 h 4275461"/>
                <a:gd name="connsiteX33" fmla="*/ 953807 w 3619883"/>
                <a:gd name="connsiteY33" fmla="*/ 4275461 h 4275461"/>
                <a:gd name="connsiteX34" fmla="*/ 912215 w 3619883"/>
                <a:gd name="connsiteY34" fmla="*/ 4128157 h 4275461"/>
                <a:gd name="connsiteX35" fmla="*/ 961020 w 3619883"/>
                <a:gd name="connsiteY35" fmla="*/ 4128157 h 4275461"/>
                <a:gd name="connsiteX36" fmla="*/ 961020 w 3619883"/>
                <a:gd name="connsiteY36" fmla="*/ 3951392 h 4275461"/>
                <a:gd name="connsiteX37" fmla="*/ 783235 w 3619883"/>
                <a:gd name="connsiteY37" fmla="*/ 3951392 h 4275461"/>
                <a:gd name="connsiteX38" fmla="*/ 783235 w 3619883"/>
                <a:gd name="connsiteY38" fmla="*/ 4128157 h 4275461"/>
                <a:gd name="connsiteX39" fmla="*/ 871024 w 3619883"/>
                <a:gd name="connsiteY39" fmla="*/ 4128157 h 4275461"/>
                <a:gd name="connsiteX40" fmla="*/ 829432 w 3619883"/>
                <a:gd name="connsiteY40" fmla="*/ 4275461 h 4275461"/>
                <a:gd name="connsiteX41" fmla="*/ 611484 w 3619883"/>
                <a:gd name="connsiteY41" fmla="*/ 4275461 h 4275461"/>
                <a:gd name="connsiteX42" fmla="*/ 621247 w 3619883"/>
                <a:gd name="connsiteY42" fmla="*/ 4128157 h 4275461"/>
                <a:gd name="connsiteX43" fmla="*/ 650062 w 3619883"/>
                <a:gd name="connsiteY43" fmla="*/ 4128157 h 4275461"/>
                <a:gd name="connsiteX44" fmla="*/ 650062 w 3619883"/>
                <a:gd name="connsiteY44" fmla="*/ 3951392 h 4275461"/>
                <a:gd name="connsiteX45" fmla="*/ 472277 w 3619883"/>
                <a:gd name="connsiteY45" fmla="*/ 3951392 h 4275461"/>
                <a:gd name="connsiteX46" fmla="*/ 472277 w 3619883"/>
                <a:gd name="connsiteY46" fmla="*/ 4128157 h 4275461"/>
                <a:gd name="connsiteX47" fmla="*/ 522650 w 3619883"/>
                <a:gd name="connsiteY47" fmla="*/ 4128157 h 4275461"/>
                <a:gd name="connsiteX48" fmla="*/ 573998 w 3619883"/>
                <a:gd name="connsiteY48" fmla="*/ 4275461 h 4275461"/>
                <a:gd name="connsiteX49" fmla="*/ 336164 w 3619883"/>
                <a:gd name="connsiteY49" fmla="*/ 4275461 h 4275461"/>
                <a:gd name="connsiteX50" fmla="*/ 294572 w 3619883"/>
                <a:gd name="connsiteY50" fmla="*/ 4128157 h 4275461"/>
                <a:gd name="connsiteX51" fmla="*/ 339106 w 3619883"/>
                <a:gd name="connsiteY51" fmla="*/ 4128157 h 4275461"/>
                <a:gd name="connsiteX52" fmla="*/ 339106 w 3619883"/>
                <a:gd name="connsiteY52" fmla="*/ 3951392 h 4275461"/>
                <a:gd name="connsiteX53" fmla="*/ 161321 w 3619883"/>
                <a:gd name="connsiteY53" fmla="*/ 3951392 h 4275461"/>
                <a:gd name="connsiteX54" fmla="*/ 161321 w 3619883"/>
                <a:gd name="connsiteY54" fmla="*/ 4128157 h 4275461"/>
                <a:gd name="connsiteX55" fmla="*/ 230914 w 3619883"/>
                <a:gd name="connsiteY55" fmla="*/ 4128157 h 4275461"/>
                <a:gd name="connsiteX56" fmla="*/ 189322 w 3619883"/>
                <a:gd name="connsiteY56" fmla="*/ 4275461 h 4275461"/>
                <a:gd name="connsiteX57" fmla="*/ 0 w 3619883"/>
                <a:gd name="connsiteY57" fmla="*/ 4275461 h 4275461"/>
                <a:gd name="connsiteX58" fmla="*/ 0 w 3619883"/>
                <a:gd name="connsiteY58" fmla="*/ 42229 h 4275461"/>
                <a:gd name="connsiteX59" fmla="*/ 42464 w 3619883"/>
                <a:gd name="connsiteY59" fmla="*/ 40518 h 4275461"/>
                <a:gd name="connsiteX60" fmla="*/ 137733 w 3619883"/>
                <a:gd name="connsiteY60" fmla="*/ 35355 h 4275461"/>
                <a:gd name="connsiteX61" fmla="*/ 270565 w 3619883"/>
                <a:gd name="connsiteY61" fmla="*/ 29759 h 4275461"/>
                <a:gd name="connsiteX62" fmla="*/ 479734 w 3619883"/>
                <a:gd name="connsiteY62" fmla="*/ 45455 h 4275461"/>
                <a:gd name="connsiteX63" fmla="*/ 524103 w 3619883"/>
                <a:gd name="connsiteY63" fmla="*/ 41625 h 4275461"/>
                <a:gd name="connsiteX64" fmla="*/ 624416 w 3619883"/>
                <a:gd name="connsiteY64" fmla="*/ 22696 h 4275461"/>
                <a:gd name="connsiteX65" fmla="*/ 657762 w 3619883"/>
                <a:gd name="connsiteY65" fmla="*/ 18351 h 4275461"/>
                <a:gd name="connsiteX66" fmla="*/ 690557 w 3619883"/>
                <a:gd name="connsiteY66" fmla="*/ 25792 h 4275461"/>
                <a:gd name="connsiteX67" fmla="*/ 745123 w 3619883"/>
                <a:gd name="connsiteY67" fmla="*/ 40157 h 4275461"/>
                <a:gd name="connsiteX68" fmla="*/ 789493 w 3619883"/>
                <a:gd name="connsiteY68" fmla="*/ 36327 h 4275461"/>
                <a:gd name="connsiteX69" fmla="*/ 854255 w 3619883"/>
                <a:gd name="connsiteY69" fmla="*/ 68887 h 4275461"/>
                <a:gd name="connsiteX70" fmla="*/ 897520 w 3619883"/>
                <a:gd name="connsiteY70" fmla="*/ 88629 h 4275461"/>
                <a:gd name="connsiteX71" fmla="*/ 940510 w 3619883"/>
                <a:gd name="connsiteY71" fmla="*/ 114265 h 4275461"/>
                <a:gd name="connsiteX72" fmla="*/ 1082712 w 3619883"/>
                <a:gd name="connsiteY72" fmla="*/ 144543 h 4275461"/>
                <a:gd name="connsiteX73" fmla="*/ 1205348 w 3619883"/>
                <a:gd name="connsiteY73" fmla="*/ 120753 h 4275461"/>
                <a:gd name="connsiteX74" fmla="*/ 1271764 w 3619883"/>
                <a:gd name="connsiteY74" fmla="*/ 117956 h 4275461"/>
                <a:gd name="connsiteX75" fmla="*/ 1315583 w 3619883"/>
                <a:gd name="connsiteY75" fmla="*/ 125912 h 4275461"/>
                <a:gd name="connsiteX76" fmla="*/ 1359125 w 3619883"/>
                <a:gd name="connsiteY76" fmla="*/ 139761 h 4275461"/>
                <a:gd name="connsiteX77" fmla="*/ 1391919 w 3619883"/>
                <a:gd name="connsiteY77" fmla="*/ 147202 h 4275461"/>
                <a:gd name="connsiteX78" fmla="*/ 1436563 w 3619883"/>
                <a:gd name="connsiteY78" fmla="*/ 137480 h 4275461"/>
                <a:gd name="connsiteX79" fmla="*/ 1471566 w 3619883"/>
                <a:gd name="connsiteY79" fmla="*/ 97777 h 4275461"/>
                <a:gd name="connsiteX80" fmla="*/ 1505739 w 3619883"/>
                <a:gd name="connsiteY80" fmla="*/ 75753 h 4275461"/>
                <a:gd name="connsiteX81" fmla="*/ 1590891 w 3619883"/>
                <a:gd name="connsiteY81" fmla="*/ 144702 h 4275461"/>
                <a:gd name="connsiteX82" fmla="*/ 1625616 w 3619883"/>
                <a:gd name="connsiteY82" fmla="*/ 110893 h 4275461"/>
                <a:gd name="connsiteX83" fmla="*/ 1658964 w 3619883"/>
                <a:gd name="connsiteY83" fmla="*/ 106547 h 4275461"/>
                <a:gd name="connsiteX84" fmla="*/ 1746598 w 3619883"/>
                <a:gd name="connsiteY84" fmla="*/ 122460 h 4275461"/>
                <a:gd name="connsiteX85" fmla="*/ 1811913 w 3619883"/>
                <a:gd name="connsiteY85" fmla="*/ 143234 h 4275461"/>
                <a:gd name="connsiteX86" fmla="*/ 1856557 w 3619883"/>
                <a:gd name="connsiteY86" fmla="*/ 133511 h 4275461"/>
                <a:gd name="connsiteX87" fmla="*/ 2066003 w 3619883"/>
                <a:gd name="connsiteY87" fmla="*/ 143313 h 4275461"/>
                <a:gd name="connsiteX88" fmla="*/ 2177615 w 3619883"/>
                <a:gd name="connsiteY88" fmla="*/ 119007 h 4275461"/>
                <a:gd name="connsiteX89" fmla="*/ 2255883 w 3619883"/>
                <a:gd name="connsiteY89" fmla="*/ 99047 h 4275461"/>
                <a:gd name="connsiteX90" fmla="*/ 2344622 w 3619883"/>
                <a:gd name="connsiteY90" fmla="*/ 91388 h 4275461"/>
                <a:gd name="connsiteX91" fmla="*/ 2455682 w 3619883"/>
                <a:gd name="connsiteY91" fmla="*/ 78869 h 4275461"/>
                <a:gd name="connsiteX92" fmla="*/ 2632609 w 3619883"/>
                <a:gd name="connsiteY92" fmla="*/ 75338 h 4275461"/>
                <a:gd name="connsiteX93" fmla="*/ 2742291 w 3619883"/>
                <a:gd name="connsiteY93" fmla="*/ 92282 h 4275461"/>
                <a:gd name="connsiteX94" fmla="*/ 2851974 w 3619883"/>
                <a:gd name="connsiteY94" fmla="*/ 109227 h 4275461"/>
                <a:gd name="connsiteX95" fmla="*/ 2907643 w 3619883"/>
                <a:gd name="connsiteY95" fmla="*/ 100020 h 4275461"/>
                <a:gd name="connsiteX96" fmla="*/ 2944022 w 3619883"/>
                <a:gd name="connsiteY96" fmla="*/ 30853 h 4275461"/>
                <a:gd name="connsiteX97" fmla="*/ 3022289 w 3619883"/>
                <a:gd name="connsiteY97" fmla="*/ 10893 h 4275461"/>
                <a:gd name="connsiteX98" fmla="*/ 3054807 w 3619883"/>
                <a:gd name="connsiteY98" fmla="*/ 24226 h 4275461"/>
                <a:gd name="connsiteX99" fmla="*/ 3141892 w 3619883"/>
                <a:gd name="connsiteY99" fmla="*/ 51925 h 4275461"/>
                <a:gd name="connsiteX100" fmla="*/ 3185711 w 3619883"/>
                <a:gd name="connsiteY100" fmla="*/ 59881 h 4275461"/>
                <a:gd name="connsiteX101" fmla="*/ 3219056 w 3619883"/>
                <a:gd name="connsiteY101" fmla="*/ 55536 h 4275461"/>
                <a:gd name="connsiteX102" fmla="*/ 3263425 w 3619883"/>
                <a:gd name="connsiteY102" fmla="*/ 51706 h 4275461"/>
                <a:gd name="connsiteX103" fmla="*/ 3296219 w 3619883"/>
                <a:gd name="connsiteY103" fmla="*/ 59147 h 4275461"/>
                <a:gd name="connsiteX104" fmla="*/ 3319094 w 3619883"/>
                <a:gd name="connsiteY104" fmla="*/ 42500 h 4275461"/>
                <a:gd name="connsiteX105" fmla="*/ 3420511 w 3619883"/>
                <a:gd name="connsiteY105" fmla="*/ 0 h 4275461"/>
                <a:gd name="connsiteX106" fmla="*/ 3453305 w 3619883"/>
                <a:gd name="connsiteY106" fmla="*/ 7440 h 4275461"/>
                <a:gd name="connsiteX107" fmla="*/ 3496571 w 3619883"/>
                <a:gd name="connsiteY107" fmla="*/ 27182 h 4275461"/>
                <a:gd name="connsiteX108" fmla="*/ 3602117 w 3619883"/>
                <a:gd name="connsiteY108" fmla="*/ 132521 h 4275461"/>
                <a:gd name="connsiteX109" fmla="*/ 3619883 w 3619883"/>
                <a:gd name="connsiteY109" fmla="*/ 140049 h 4275461"/>
                <a:gd name="connsiteX110" fmla="*/ 3619883 w 3619883"/>
                <a:gd name="connsiteY11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16110 w 3619883"/>
                <a:gd name="connsiteY13" fmla="*/ 4128157 h 4275461"/>
                <a:gd name="connsiteX14" fmla="*/ 1745346 w 3619883"/>
                <a:gd name="connsiteY14" fmla="*/ 4128157 h 4275461"/>
                <a:gd name="connsiteX15" fmla="*/ 1796694 w 3619883"/>
                <a:gd name="connsiteY15" fmla="*/ 4275461 h 4275461"/>
                <a:gd name="connsiteX16" fmla="*/ 1558844 w 3619883"/>
                <a:gd name="connsiteY16" fmla="*/ 4275461 h 4275461"/>
                <a:gd name="connsiteX17" fmla="*/ 1517252 w 3619883"/>
                <a:gd name="connsiteY17" fmla="*/ 4128157 h 4275461"/>
                <a:gd name="connsiteX18" fmla="*/ 1582936 w 3619883"/>
                <a:gd name="connsiteY18" fmla="*/ 4128157 h 4275461"/>
                <a:gd name="connsiteX19" fmla="*/ 1582936 w 3619883"/>
                <a:gd name="connsiteY19" fmla="*/ 3951392 h 4275461"/>
                <a:gd name="connsiteX20" fmla="*/ 1405151 w 3619883"/>
                <a:gd name="connsiteY20" fmla="*/ 3951392 h 4275461"/>
                <a:gd name="connsiteX21" fmla="*/ 1405151 w 3619883"/>
                <a:gd name="connsiteY21" fmla="*/ 4128157 h 4275461"/>
                <a:gd name="connsiteX22" fmla="*/ 1468988 w 3619883"/>
                <a:gd name="connsiteY22" fmla="*/ 4128157 h 4275461"/>
                <a:gd name="connsiteX23" fmla="*/ 1427396 w 3619883"/>
                <a:gd name="connsiteY23" fmla="*/ 4275461 h 4275461"/>
                <a:gd name="connsiteX24" fmla="*/ 1210751 w 3619883"/>
                <a:gd name="connsiteY24" fmla="*/ 4275461 h 4275461"/>
                <a:gd name="connsiteX25" fmla="*/ 1210751 w 3619883"/>
                <a:gd name="connsiteY25" fmla="*/ 4128157 h 4275461"/>
                <a:gd name="connsiteX26" fmla="*/ 1271978 w 3619883"/>
                <a:gd name="connsiteY26" fmla="*/ 4128157 h 4275461"/>
                <a:gd name="connsiteX27" fmla="*/ 1271978 w 3619883"/>
                <a:gd name="connsiteY27" fmla="*/ 3951392 h 4275461"/>
                <a:gd name="connsiteX28" fmla="*/ 1094193 w 3619883"/>
                <a:gd name="connsiteY28" fmla="*/ 3951392 h 4275461"/>
                <a:gd name="connsiteX29" fmla="*/ 1094193 w 3619883"/>
                <a:gd name="connsiteY29" fmla="*/ 4128157 h 4275461"/>
                <a:gd name="connsiteX30" fmla="*/ 1140354 w 3619883"/>
                <a:gd name="connsiteY30" fmla="*/ 4128157 h 4275461"/>
                <a:gd name="connsiteX31" fmla="*/ 1140354 w 3619883"/>
                <a:gd name="connsiteY31" fmla="*/ 4275461 h 4275461"/>
                <a:gd name="connsiteX32" fmla="*/ 953807 w 3619883"/>
                <a:gd name="connsiteY32" fmla="*/ 4275461 h 4275461"/>
                <a:gd name="connsiteX33" fmla="*/ 912215 w 3619883"/>
                <a:gd name="connsiteY33" fmla="*/ 4128157 h 4275461"/>
                <a:gd name="connsiteX34" fmla="*/ 961020 w 3619883"/>
                <a:gd name="connsiteY34" fmla="*/ 4128157 h 4275461"/>
                <a:gd name="connsiteX35" fmla="*/ 961020 w 3619883"/>
                <a:gd name="connsiteY35" fmla="*/ 3951392 h 4275461"/>
                <a:gd name="connsiteX36" fmla="*/ 783235 w 3619883"/>
                <a:gd name="connsiteY36" fmla="*/ 3951392 h 4275461"/>
                <a:gd name="connsiteX37" fmla="*/ 783235 w 3619883"/>
                <a:gd name="connsiteY37" fmla="*/ 4128157 h 4275461"/>
                <a:gd name="connsiteX38" fmla="*/ 871024 w 3619883"/>
                <a:gd name="connsiteY38" fmla="*/ 4128157 h 4275461"/>
                <a:gd name="connsiteX39" fmla="*/ 829432 w 3619883"/>
                <a:gd name="connsiteY39" fmla="*/ 4275461 h 4275461"/>
                <a:gd name="connsiteX40" fmla="*/ 611484 w 3619883"/>
                <a:gd name="connsiteY40" fmla="*/ 4275461 h 4275461"/>
                <a:gd name="connsiteX41" fmla="*/ 621247 w 3619883"/>
                <a:gd name="connsiteY41" fmla="*/ 4128157 h 4275461"/>
                <a:gd name="connsiteX42" fmla="*/ 650062 w 3619883"/>
                <a:gd name="connsiteY42" fmla="*/ 4128157 h 4275461"/>
                <a:gd name="connsiteX43" fmla="*/ 650062 w 3619883"/>
                <a:gd name="connsiteY43" fmla="*/ 3951392 h 4275461"/>
                <a:gd name="connsiteX44" fmla="*/ 472277 w 3619883"/>
                <a:gd name="connsiteY44" fmla="*/ 3951392 h 4275461"/>
                <a:gd name="connsiteX45" fmla="*/ 472277 w 3619883"/>
                <a:gd name="connsiteY45" fmla="*/ 4128157 h 4275461"/>
                <a:gd name="connsiteX46" fmla="*/ 522650 w 3619883"/>
                <a:gd name="connsiteY46" fmla="*/ 4128157 h 4275461"/>
                <a:gd name="connsiteX47" fmla="*/ 573998 w 3619883"/>
                <a:gd name="connsiteY47" fmla="*/ 4275461 h 4275461"/>
                <a:gd name="connsiteX48" fmla="*/ 336164 w 3619883"/>
                <a:gd name="connsiteY48" fmla="*/ 4275461 h 4275461"/>
                <a:gd name="connsiteX49" fmla="*/ 294572 w 3619883"/>
                <a:gd name="connsiteY49" fmla="*/ 4128157 h 4275461"/>
                <a:gd name="connsiteX50" fmla="*/ 339106 w 3619883"/>
                <a:gd name="connsiteY50" fmla="*/ 4128157 h 4275461"/>
                <a:gd name="connsiteX51" fmla="*/ 339106 w 3619883"/>
                <a:gd name="connsiteY51" fmla="*/ 3951392 h 4275461"/>
                <a:gd name="connsiteX52" fmla="*/ 161321 w 3619883"/>
                <a:gd name="connsiteY52" fmla="*/ 3951392 h 4275461"/>
                <a:gd name="connsiteX53" fmla="*/ 161321 w 3619883"/>
                <a:gd name="connsiteY53" fmla="*/ 4128157 h 4275461"/>
                <a:gd name="connsiteX54" fmla="*/ 230914 w 3619883"/>
                <a:gd name="connsiteY54" fmla="*/ 4128157 h 4275461"/>
                <a:gd name="connsiteX55" fmla="*/ 189322 w 3619883"/>
                <a:gd name="connsiteY55" fmla="*/ 4275461 h 4275461"/>
                <a:gd name="connsiteX56" fmla="*/ 0 w 3619883"/>
                <a:gd name="connsiteY56" fmla="*/ 4275461 h 4275461"/>
                <a:gd name="connsiteX57" fmla="*/ 0 w 3619883"/>
                <a:gd name="connsiteY57" fmla="*/ 42229 h 4275461"/>
                <a:gd name="connsiteX58" fmla="*/ 42464 w 3619883"/>
                <a:gd name="connsiteY58" fmla="*/ 40518 h 4275461"/>
                <a:gd name="connsiteX59" fmla="*/ 137733 w 3619883"/>
                <a:gd name="connsiteY59" fmla="*/ 35355 h 4275461"/>
                <a:gd name="connsiteX60" fmla="*/ 270565 w 3619883"/>
                <a:gd name="connsiteY60" fmla="*/ 29759 h 4275461"/>
                <a:gd name="connsiteX61" fmla="*/ 479734 w 3619883"/>
                <a:gd name="connsiteY61" fmla="*/ 45455 h 4275461"/>
                <a:gd name="connsiteX62" fmla="*/ 524103 w 3619883"/>
                <a:gd name="connsiteY62" fmla="*/ 41625 h 4275461"/>
                <a:gd name="connsiteX63" fmla="*/ 624416 w 3619883"/>
                <a:gd name="connsiteY63" fmla="*/ 22696 h 4275461"/>
                <a:gd name="connsiteX64" fmla="*/ 657762 w 3619883"/>
                <a:gd name="connsiteY64" fmla="*/ 18351 h 4275461"/>
                <a:gd name="connsiteX65" fmla="*/ 690557 w 3619883"/>
                <a:gd name="connsiteY65" fmla="*/ 25792 h 4275461"/>
                <a:gd name="connsiteX66" fmla="*/ 745123 w 3619883"/>
                <a:gd name="connsiteY66" fmla="*/ 40157 h 4275461"/>
                <a:gd name="connsiteX67" fmla="*/ 789493 w 3619883"/>
                <a:gd name="connsiteY67" fmla="*/ 36327 h 4275461"/>
                <a:gd name="connsiteX68" fmla="*/ 854255 w 3619883"/>
                <a:gd name="connsiteY68" fmla="*/ 68887 h 4275461"/>
                <a:gd name="connsiteX69" fmla="*/ 897520 w 3619883"/>
                <a:gd name="connsiteY69" fmla="*/ 88629 h 4275461"/>
                <a:gd name="connsiteX70" fmla="*/ 940510 w 3619883"/>
                <a:gd name="connsiteY70" fmla="*/ 114265 h 4275461"/>
                <a:gd name="connsiteX71" fmla="*/ 1082712 w 3619883"/>
                <a:gd name="connsiteY71" fmla="*/ 144543 h 4275461"/>
                <a:gd name="connsiteX72" fmla="*/ 1205348 w 3619883"/>
                <a:gd name="connsiteY72" fmla="*/ 120753 h 4275461"/>
                <a:gd name="connsiteX73" fmla="*/ 1271764 w 3619883"/>
                <a:gd name="connsiteY73" fmla="*/ 117956 h 4275461"/>
                <a:gd name="connsiteX74" fmla="*/ 1315583 w 3619883"/>
                <a:gd name="connsiteY74" fmla="*/ 125912 h 4275461"/>
                <a:gd name="connsiteX75" fmla="*/ 1359125 w 3619883"/>
                <a:gd name="connsiteY75" fmla="*/ 139761 h 4275461"/>
                <a:gd name="connsiteX76" fmla="*/ 1391919 w 3619883"/>
                <a:gd name="connsiteY76" fmla="*/ 147202 h 4275461"/>
                <a:gd name="connsiteX77" fmla="*/ 1436563 w 3619883"/>
                <a:gd name="connsiteY77" fmla="*/ 137480 h 4275461"/>
                <a:gd name="connsiteX78" fmla="*/ 1471566 w 3619883"/>
                <a:gd name="connsiteY78" fmla="*/ 97777 h 4275461"/>
                <a:gd name="connsiteX79" fmla="*/ 1505739 w 3619883"/>
                <a:gd name="connsiteY79" fmla="*/ 75753 h 4275461"/>
                <a:gd name="connsiteX80" fmla="*/ 1590891 w 3619883"/>
                <a:gd name="connsiteY80" fmla="*/ 144702 h 4275461"/>
                <a:gd name="connsiteX81" fmla="*/ 1625616 w 3619883"/>
                <a:gd name="connsiteY81" fmla="*/ 110893 h 4275461"/>
                <a:gd name="connsiteX82" fmla="*/ 1658964 w 3619883"/>
                <a:gd name="connsiteY82" fmla="*/ 106547 h 4275461"/>
                <a:gd name="connsiteX83" fmla="*/ 1746598 w 3619883"/>
                <a:gd name="connsiteY83" fmla="*/ 122460 h 4275461"/>
                <a:gd name="connsiteX84" fmla="*/ 1811913 w 3619883"/>
                <a:gd name="connsiteY84" fmla="*/ 143234 h 4275461"/>
                <a:gd name="connsiteX85" fmla="*/ 1856557 w 3619883"/>
                <a:gd name="connsiteY85" fmla="*/ 133511 h 4275461"/>
                <a:gd name="connsiteX86" fmla="*/ 2066003 w 3619883"/>
                <a:gd name="connsiteY86" fmla="*/ 143313 h 4275461"/>
                <a:gd name="connsiteX87" fmla="*/ 2177615 w 3619883"/>
                <a:gd name="connsiteY87" fmla="*/ 119007 h 4275461"/>
                <a:gd name="connsiteX88" fmla="*/ 2255883 w 3619883"/>
                <a:gd name="connsiteY88" fmla="*/ 99047 h 4275461"/>
                <a:gd name="connsiteX89" fmla="*/ 2344622 w 3619883"/>
                <a:gd name="connsiteY89" fmla="*/ 91388 h 4275461"/>
                <a:gd name="connsiteX90" fmla="*/ 2455682 w 3619883"/>
                <a:gd name="connsiteY90" fmla="*/ 78869 h 4275461"/>
                <a:gd name="connsiteX91" fmla="*/ 2632609 w 3619883"/>
                <a:gd name="connsiteY91" fmla="*/ 75338 h 4275461"/>
                <a:gd name="connsiteX92" fmla="*/ 2742291 w 3619883"/>
                <a:gd name="connsiteY92" fmla="*/ 92282 h 4275461"/>
                <a:gd name="connsiteX93" fmla="*/ 2851974 w 3619883"/>
                <a:gd name="connsiteY93" fmla="*/ 109227 h 4275461"/>
                <a:gd name="connsiteX94" fmla="*/ 2907643 w 3619883"/>
                <a:gd name="connsiteY94" fmla="*/ 100020 h 4275461"/>
                <a:gd name="connsiteX95" fmla="*/ 2944022 w 3619883"/>
                <a:gd name="connsiteY95" fmla="*/ 30853 h 4275461"/>
                <a:gd name="connsiteX96" fmla="*/ 3022289 w 3619883"/>
                <a:gd name="connsiteY96" fmla="*/ 10893 h 4275461"/>
                <a:gd name="connsiteX97" fmla="*/ 3054807 w 3619883"/>
                <a:gd name="connsiteY97" fmla="*/ 24226 h 4275461"/>
                <a:gd name="connsiteX98" fmla="*/ 3141892 w 3619883"/>
                <a:gd name="connsiteY98" fmla="*/ 51925 h 4275461"/>
                <a:gd name="connsiteX99" fmla="*/ 3185711 w 3619883"/>
                <a:gd name="connsiteY99" fmla="*/ 59881 h 4275461"/>
                <a:gd name="connsiteX100" fmla="*/ 3219056 w 3619883"/>
                <a:gd name="connsiteY100" fmla="*/ 55536 h 4275461"/>
                <a:gd name="connsiteX101" fmla="*/ 3263425 w 3619883"/>
                <a:gd name="connsiteY101" fmla="*/ 51706 h 4275461"/>
                <a:gd name="connsiteX102" fmla="*/ 3296219 w 3619883"/>
                <a:gd name="connsiteY102" fmla="*/ 59147 h 4275461"/>
                <a:gd name="connsiteX103" fmla="*/ 3319094 w 3619883"/>
                <a:gd name="connsiteY103" fmla="*/ 42500 h 4275461"/>
                <a:gd name="connsiteX104" fmla="*/ 3420511 w 3619883"/>
                <a:gd name="connsiteY104" fmla="*/ 0 h 4275461"/>
                <a:gd name="connsiteX105" fmla="*/ 3453305 w 3619883"/>
                <a:gd name="connsiteY105" fmla="*/ 7440 h 4275461"/>
                <a:gd name="connsiteX106" fmla="*/ 3496571 w 3619883"/>
                <a:gd name="connsiteY106" fmla="*/ 27182 h 4275461"/>
                <a:gd name="connsiteX107" fmla="*/ 3602117 w 3619883"/>
                <a:gd name="connsiteY107" fmla="*/ 132521 h 4275461"/>
                <a:gd name="connsiteX108" fmla="*/ 3619883 w 3619883"/>
                <a:gd name="connsiteY108" fmla="*/ 140049 h 4275461"/>
                <a:gd name="connsiteX109" fmla="*/ 3619883 w 3619883"/>
                <a:gd name="connsiteY10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128157 h 4275461"/>
                <a:gd name="connsiteX13" fmla="*/ 1745346 w 3619883"/>
                <a:gd name="connsiteY13" fmla="*/ 4128157 h 4275461"/>
                <a:gd name="connsiteX14" fmla="*/ 1796694 w 3619883"/>
                <a:gd name="connsiteY14" fmla="*/ 4275461 h 4275461"/>
                <a:gd name="connsiteX15" fmla="*/ 1558844 w 3619883"/>
                <a:gd name="connsiteY15" fmla="*/ 4275461 h 4275461"/>
                <a:gd name="connsiteX16" fmla="*/ 1517252 w 3619883"/>
                <a:gd name="connsiteY16" fmla="*/ 4128157 h 4275461"/>
                <a:gd name="connsiteX17" fmla="*/ 1582936 w 3619883"/>
                <a:gd name="connsiteY17" fmla="*/ 4128157 h 4275461"/>
                <a:gd name="connsiteX18" fmla="*/ 1582936 w 3619883"/>
                <a:gd name="connsiteY18" fmla="*/ 3951392 h 4275461"/>
                <a:gd name="connsiteX19" fmla="*/ 1405151 w 3619883"/>
                <a:gd name="connsiteY19" fmla="*/ 3951392 h 4275461"/>
                <a:gd name="connsiteX20" fmla="*/ 1405151 w 3619883"/>
                <a:gd name="connsiteY20" fmla="*/ 4128157 h 4275461"/>
                <a:gd name="connsiteX21" fmla="*/ 1468988 w 3619883"/>
                <a:gd name="connsiteY21" fmla="*/ 4128157 h 4275461"/>
                <a:gd name="connsiteX22" fmla="*/ 1427396 w 3619883"/>
                <a:gd name="connsiteY22" fmla="*/ 4275461 h 4275461"/>
                <a:gd name="connsiteX23" fmla="*/ 1210751 w 3619883"/>
                <a:gd name="connsiteY23" fmla="*/ 4275461 h 4275461"/>
                <a:gd name="connsiteX24" fmla="*/ 1210751 w 3619883"/>
                <a:gd name="connsiteY24" fmla="*/ 4128157 h 4275461"/>
                <a:gd name="connsiteX25" fmla="*/ 1271978 w 3619883"/>
                <a:gd name="connsiteY25" fmla="*/ 4128157 h 4275461"/>
                <a:gd name="connsiteX26" fmla="*/ 1271978 w 3619883"/>
                <a:gd name="connsiteY26" fmla="*/ 3951392 h 4275461"/>
                <a:gd name="connsiteX27" fmla="*/ 1094193 w 3619883"/>
                <a:gd name="connsiteY27" fmla="*/ 3951392 h 4275461"/>
                <a:gd name="connsiteX28" fmla="*/ 1094193 w 3619883"/>
                <a:gd name="connsiteY28" fmla="*/ 4128157 h 4275461"/>
                <a:gd name="connsiteX29" fmla="*/ 1140354 w 3619883"/>
                <a:gd name="connsiteY29" fmla="*/ 4128157 h 4275461"/>
                <a:gd name="connsiteX30" fmla="*/ 1140354 w 3619883"/>
                <a:gd name="connsiteY30" fmla="*/ 4275461 h 4275461"/>
                <a:gd name="connsiteX31" fmla="*/ 953807 w 3619883"/>
                <a:gd name="connsiteY31" fmla="*/ 4275461 h 4275461"/>
                <a:gd name="connsiteX32" fmla="*/ 912215 w 3619883"/>
                <a:gd name="connsiteY32" fmla="*/ 4128157 h 4275461"/>
                <a:gd name="connsiteX33" fmla="*/ 961020 w 3619883"/>
                <a:gd name="connsiteY33" fmla="*/ 4128157 h 4275461"/>
                <a:gd name="connsiteX34" fmla="*/ 961020 w 3619883"/>
                <a:gd name="connsiteY34" fmla="*/ 3951392 h 4275461"/>
                <a:gd name="connsiteX35" fmla="*/ 783235 w 3619883"/>
                <a:gd name="connsiteY35" fmla="*/ 3951392 h 4275461"/>
                <a:gd name="connsiteX36" fmla="*/ 783235 w 3619883"/>
                <a:gd name="connsiteY36" fmla="*/ 4128157 h 4275461"/>
                <a:gd name="connsiteX37" fmla="*/ 871024 w 3619883"/>
                <a:gd name="connsiteY37" fmla="*/ 4128157 h 4275461"/>
                <a:gd name="connsiteX38" fmla="*/ 829432 w 3619883"/>
                <a:gd name="connsiteY38" fmla="*/ 4275461 h 4275461"/>
                <a:gd name="connsiteX39" fmla="*/ 611484 w 3619883"/>
                <a:gd name="connsiteY39" fmla="*/ 4275461 h 4275461"/>
                <a:gd name="connsiteX40" fmla="*/ 621247 w 3619883"/>
                <a:gd name="connsiteY40" fmla="*/ 4128157 h 4275461"/>
                <a:gd name="connsiteX41" fmla="*/ 650062 w 3619883"/>
                <a:gd name="connsiteY41" fmla="*/ 4128157 h 4275461"/>
                <a:gd name="connsiteX42" fmla="*/ 650062 w 3619883"/>
                <a:gd name="connsiteY42" fmla="*/ 3951392 h 4275461"/>
                <a:gd name="connsiteX43" fmla="*/ 472277 w 3619883"/>
                <a:gd name="connsiteY43" fmla="*/ 3951392 h 4275461"/>
                <a:gd name="connsiteX44" fmla="*/ 472277 w 3619883"/>
                <a:gd name="connsiteY44" fmla="*/ 4128157 h 4275461"/>
                <a:gd name="connsiteX45" fmla="*/ 522650 w 3619883"/>
                <a:gd name="connsiteY45" fmla="*/ 4128157 h 4275461"/>
                <a:gd name="connsiteX46" fmla="*/ 573998 w 3619883"/>
                <a:gd name="connsiteY46" fmla="*/ 4275461 h 4275461"/>
                <a:gd name="connsiteX47" fmla="*/ 336164 w 3619883"/>
                <a:gd name="connsiteY47" fmla="*/ 4275461 h 4275461"/>
                <a:gd name="connsiteX48" fmla="*/ 294572 w 3619883"/>
                <a:gd name="connsiteY48" fmla="*/ 4128157 h 4275461"/>
                <a:gd name="connsiteX49" fmla="*/ 339106 w 3619883"/>
                <a:gd name="connsiteY49" fmla="*/ 4128157 h 4275461"/>
                <a:gd name="connsiteX50" fmla="*/ 339106 w 3619883"/>
                <a:gd name="connsiteY50" fmla="*/ 3951392 h 4275461"/>
                <a:gd name="connsiteX51" fmla="*/ 161321 w 3619883"/>
                <a:gd name="connsiteY51" fmla="*/ 3951392 h 4275461"/>
                <a:gd name="connsiteX52" fmla="*/ 161321 w 3619883"/>
                <a:gd name="connsiteY52" fmla="*/ 4128157 h 4275461"/>
                <a:gd name="connsiteX53" fmla="*/ 230914 w 3619883"/>
                <a:gd name="connsiteY53" fmla="*/ 4128157 h 4275461"/>
                <a:gd name="connsiteX54" fmla="*/ 189322 w 3619883"/>
                <a:gd name="connsiteY54" fmla="*/ 4275461 h 4275461"/>
                <a:gd name="connsiteX55" fmla="*/ 0 w 3619883"/>
                <a:gd name="connsiteY55" fmla="*/ 4275461 h 4275461"/>
                <a:gd name="connsiteX56" fmla="*/ 0 w 3619883"/>
                <a:gd name="connsiteY56" fmla="*/ 42229 h 4275461"/>
                <a:gd name="connsiteX57" fmla="*/ 42464 w 3619883"/>
                <a:gd name="connsiteY57" fmla="*/ 40518 h 4275461"/>
                <a:gd name="connsiteX58" fmla="*/ 137733 w 3619883"/>
                <a:gd name="connsiteY58" fmla="*/ 35355 h 4275461"/>
                <a:gd name="connsiteX59" fmla="*/ 270565 w 3619883"/>
                <a:gd name="connsiteY59" fmla="*/ 29759 h 4275461"/>
                <a:gd name="connsiteX60" fmla="*/ 479734 w 3619883"/>
                <a:gd name="connsiteY60" fmla="*/ 45455 h 4275461"/>
                <a:gd name="connsiteX61" fmla="*/ 524103 w 3619883"/>
                <a:gd name="connsiteY61" fmla="*/ 41625 h 4275461"/>
                <a:gd name="connsiteX62" fmla="*/ 624416 w 3619883"/>
                <a:gd name="connsiteY62" fmla="*/ 22696 h 4275461"/>
                <a:gd name="connsiteX63" fmla="*/ 657762 w 3619883"/>
                <a:gd name="connsiteY63" fmla="*/ 18351 h 4275461"/>
                <a:gd name="connsiteX64" fmla="*/ 690557 w 3619883"/>
                <a:gd name="connsiteY64" fmla="*/ 25792 h 4275461"/>
                <a:gd name="connsiteX65" fmla="*/ 745123 w 3619883"/>
                <a:gd name="connsiteY65" fmla="*/ 40157 h 4275461"/>
                <a:gd name="connsiteX66" fmla="*/ 789493 w 3619883"/>
                <a:gd name="connsiteY66" fmla="*/ 36327 h 4275461"/>
                <a:gd name="connsiteX67" fmla="*/ 854255 w 3619883"/>
                <a:gd name="connsiteY67" fmla="*/ 68887 h 4275461"/>
                <a:gd name="connsiteX68" fmla="*/ 897520 w 3619883"/>
                <a:gd name="connsiteY68" fmla="*/ 88629 h 4275461"/>
                <a:gd name="connsiteX69" fmla="*/ 940510 w 3619883"/>
                <a:gd name="connsiteY69" fmla="*/ 114265 h 4275461"/>
                <a:gd name="connsiteX70" fmla="*/ 1082712 w 3619883"/>
                <a:gd name="connsiteY70" fmla="*/ 144543 h 4275461"/>
                <a:gd name="connsiteX71" fmla="*/ 1205348 w 3619883"/>
                <a:gd name="connsiteY71" fmla="*/ 120753 h 4275461"/>
                <a:gd name="connsiteX72" fmla="*/ 1271764 w 3619883"/>
                <a:gd name="connsiteY72" fmla="*/ 117956 h 4275461"/>
                <a:gd name="connsiteX73" fmla="*/ 1315583 w 3619883"/>
                <a:gd name="connsiteY73" fmla="*/ 125912 h 4275461"/>
                <a:gd name="connsiteX74" fmla="*/ 1359125 w 3619883"/>
                <a:gd name="connsiteY74" fmla="*/ 139761 h 4275461"/>
                <a:gd name="connsiteX75" fmla="*/ 1391919 w 3619883"/>
                <a:gd name="connsiteY75" fmla="*/ 147202 h 4275461"/>
                <a:gd name="connsiteX76" fmla="*/ 1436563 w 3619883"/>
                <a:gd name="connsiteY76" fmla="*/ 137480 h 4275461"/>
                <a:gd name="connsiteX77" fmla="*/ 1471566 w 3619883"/>
                <a:gd name="connsiteY77" fmla="*/ 97777 h 4275461"/>
                <a:gd name="connsiteX78" fmla="*/ 1505739 w 3619883"/>
                <a:gd name="connsiteY78" fmla="*/ 75753 h 4275461"/>
                <a:gd name="connsiteX79" fmla="*/ 1590891 w 3619883"/>
                <a:gd name="connsiteY79" fmla="*/ 144702 h 4275461"/>
                <a:gd name="connsiteX80" fmla="*/ 1625616 w 3619883"/>
                <a:gd name="connsiteY80" fmla="*/ 110893 h 4275461"/>
                <a:gd name="connsiteX81" fmla="*/ 1658964 w 3619883"/>
                <a:gd name="connsiteY81" fmla="*/ 106547 h 4275461"/>
                <a:gd name="connsiteX82" fmla="*/ 1746598 w 3619883"/>
                <a:gd name="connsiteY82" fmla="*/ 122460 h 4275461"/>
                <a:gd name="connsiteX83" fmla="*/ 1811913 w 3619883"/>
                <a:gd name="connsiteY83" fmla="*/ 143234 h 4275461"/>
                <a:gd name="connsiteX84" fmla="*/ 1856557 w 3619883"/>
                <a:gd name="connsiteY84" fmla="*/ 133511 h 4275461"/>
                <a:gd name="connsiteX85" fmla="*/ 2066003 w 3619883"/>
                <a:gd name="connsiteY85" fmla="*/ 143313 h 4275461"/>
                <a:gd name="connsiteX86" fmla="*/ 2177615 w 3619883"/>
                <a:gd name="connsiteY86" fmla="*/ 119007 h 4275461"/>
                <a:gd name="connsiteX87" fmla="*/ 2255883 w 3619883"/>
                <a:gd name="connsiteY87" fmla="*/ 99047 h 4275461"/>
                <a:gd name="connsiteX88" fmla="*/ 2344622 w 3619883"/>
                <a:gd name="connsiteY88" fmla="*/ 91388 h 4275461"/>
                <a:gd name="connsiteX89" fmla="*/ 2455682 w 3619883"/>
                <a:gd name="connsiteY89" fmla="*/ 78869 h 4275461"/>
                <a:gd name="connsiteX90" fmla="*/ 2632609 w 3619883"/>
                <a:gd name="connsiteY90" fmla="*/ 75338 h 4275461"/>
                <a:gd name="connsiteX91" fmla="*/ 2742291 w 3619883"/>
                <a:gd name="connsiteY91" fmla="*/ 92282 h 4275461"/>
                <a:gd name="connsiteX92" fmla="*/ 2851974 w 3619883"/>
                <a:gd name="connsiteY92" fmla="*/ 109227 h 4275461"/>
                <a:gd name="connsiteX93" fmla="*/ 2907643 w 3619883"/>
                <a:gd name="connsiteY93" fmla="*/ 100020 h 4275461"/>
                <a:gd name="connsiteX94" fmla="*/ 2944022 w 3619883"/>
                <a:gd name="connsiteY94" fmla="*/ 30853 h 4275461"/>
                <a:gd name="connsiteX95" fmla="*/ 3022289 w 3619883"/>
                <a:gd name="connsiteY95" fmla="*/ 10893 h 4275461"/>
                <a:gd name="connsiteX96" fmla="*/ 3054807 w 3619883"/>
                <a:gd name="connsiteY96" fmla="*/ 24226 h 4275461"/>
                <a:gd name="connsiteX97" fmla="*/ 3141892 w 3619883"/>
                <a:gd name="connsiteY97" fmla="*/ 51925 h 4275461"/>
                <a:gd name="connsiteX98" fmla="*/ 3185711 w 3619883"/>
                <a:gd name="connsiteY98" fmla="*/ 59881 h 4275461"/>
                <a:gd name="connsiteX99" fmla="*/ 3219056 w 3619883"/>
                <a:gd name="connsiteY99" fmla="*/ 55536 h 4275461"/>
                <a:gd name="connsiteX100" fmla="*/ 3263425 w 3619883"/>
                <a:gd name="connsiteY100" fmla="*/ 51706 h 4275461"/>
                <a:gd name="connsiteX101" fmla="*/ 3296219 w 3619883"/>
                <a:gd name="connsiteY101" fmla="*/ 59147 h 4275461"/>
                <a:gd name="connsiteX102" fmla="*/ 3319094 w 3619883"/>
                <a:gd name="connsiteY102" fmla="*/ 42500 h 4275461"/>
                <a:gd name="connsiteX103" fmla="*/ 3420511 w 3619883"/>
                <a:gd name="connsiteY103" fmla="*/ 0 h 4275461"/>
                <a:gd name="connsiteX104" fmla="*/ 3453305 w 3619883"/>
                <a:gd name="connsiteY104" fmla="*/ 7440 h 4275461"/>
                <a:gd name="connsiteX105" fmla="*/ 3496571 w 3619883"/>
                <a:gd name="connsiteY105" fmla="*/ 27182 h 4275461"/>
                <a:gd name="connsiteX106" fmla="*/ 3602117 w 3619883"/>
                <a:gd name="connsiteY106" fmla="*/ 132521 h 4275461"/>
                <a:gd name="connsiteX107" fmla="*/ 3619883 w 3619883"/>
                <a:gd name="connsiteY107" fmla="*/ 140049 h 4275461"/>
                <a:gd name="connsiteX108" fmla="*/ 3619883 w 3619883"/>
                <a:gd name="connsiteY10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45346 w 3619883"/>
                <a:gd name="connsiteY12" fmla="*/ 4128157 h 4275461"/>
                <a:gd name="connsiteX13" fmla="*/ 1796694 w 3619883"/>
                <a:gd name="connsiteY13" fmla="*/ 4275461 h 4275461"/>
                <a:gd name="connsiteX14" fmla="*/ 1558844 w 3619883"/>
                <a:gd name="connsiteY14" fmla="*/ 4275461 h 4275461"/>
                <a:gd name="connsiteX15" fmla="*/ 1517252 w 3619883"/>
                <a:gd name="connsiteY15" fmla="*/ 4128157 h 4275461"/>
                <a:gd name="connsiteX16" fmla="*/ 1582936 w 3619883"/>
                <a:gd name="connsiteY16" fmla="*/ 4128157 h 4275461"/>
                <a:gd name="connsiteX17" fmla="*/ 1582936 w 3619883"/>
                <a:gd name="connsiteY17" fmla="*/ 3951392 h 4275461"/>
                <a:gd name="connsiteX18" fmla="*/ 1405151 w 3619883"/>
                <a:gd name="connsiteY18" fmla="*/ 3951392 h 4275461"/>
                <a:gd name="connsiteX19" fmla="*/ 1405151 w 3619883"/>
                <a:gd name="connsiteY19" fmla="*/ 4128157 h 4275461"/>
                <a:gd name="connsiteX20" fmla="*/ 1468988 w 3619883"/>
                <a:gd name="connsiteY20" fmla="*/ 4128157 h 4275461"/>
                <a:gd name="connsiteX21" fmla="*/ 1427396 w 3619883"/>
                <a:gd name="connsiteY21" fmla="*/ 4275461 h 4275461"/>
                <a:gd name="connsiteX22" fmla="*/ 1210751 w 3619883"/>
                <a:gd name="connsiteY22" fmla="*/ 4275461 h 4275461"/>
                <a:gd name="connsiteX23" fmla="*/ 1210751 w 3619883"/>
                <a:gd name="connsiteY23" fmla="*/ 4128157 h 4275461"/>
                <a:gd name="connsiteX24" fmla="*/ 1271978 w 3619883"/>
                <a:gd name="connsiteY24" fmla="*/ 4128157 h 4275461"/>
                <a:gd name="connsiteX25" fmla="*/ 1271978 w 3619883"/>
                <a:gd name="connsiteY25" fmla="*/ 3951392 h 4275461"/>
                <a:gd name="connsiteX26" fmla="*/ 1094193 w 3619883"/>
                <a:gd name="connsiteY26" fmla="*/ 3951392 h 4275461"/>
                <a:gd name="connsiteX27" fmla="*/ 1094193 w 3619883"/>
                <a:gd name="connsiteY27" fmla="*/ 4128157 h 4275461"/>
                <a:gd name="connsiteX28" fmla="*/ 1140354 w 3619883"/>
                <a:gd name="connsiteY28" fmla="*/ 4128157 h 4275461"/>
                <a:gd name="connsiteX29" fmla="*/ 1140354 w 3619883"/>
                <a:gd name="connsiteY29" fmla="*/ 4275461 h 4275461"/>
                <a:gd name="connsiteX30" fmla="*/ 953807 w 3619883"/>
                <a:gd name="connsiteY30" fmla="*/ 4275461 h 4275461"/>
                <a:gd name="connsiteX31" fmla="*/ 912215 w 3619883"/>
                <a:gd name="connsiteY31" fmla="*/ 4128157 h 4275461"/>
                <a:gd name="connsiteX32" fmla="*/ 961020 w 3619883"/>
                <a:gd name="connsiteY32" fmla="*/ 4128157 h 4275461"/>
                <a:gd name="connsiteX33" fmla="*/ 961020 w 3619883"/>
                <a:gd name="connsiteY33" fmla="*/ 3951392 h 4275461"/>
                <a:gd name="connsiteX34" fmla="*/ 783235 w 3619883"/>
                <a:gd name="connsiteY34" fmla="*/ 3951392 h 4275461"/>
                <a:gd name="connsiteX35" fmla="*/ 783235 w 3619883"/>
                <a:gd name="connsiteY35" fmla="*/ 4128157 h 4275461"/>
                <a:gd name="connsiteX36" fmla="*/ 871024 w 3619883"/>
                <a:gd name="connsiteY36" fmla="*/ 4128157 h 4275461"/>
                <a:gd name="connsiteX37" fmla="*/ 829432 w 3619883"/>
                <a:gd name="connsiteY37" fmla="*/ 4275461 h 4275461"/>
                <a:gd name="connsiteX38" fmla="*/ 611484 w 3619883"/>
                <a:gd name="connsiteY38" fmla="*/ 4275461 h 4275461"/>
                <a:gd name="connsiteX39" fmla="*/ 621247 w 3619883"/>
                <a:gd name="connsiteY39" fmla="*/ 4128157 h 4275461"/>
                <a:gd name="connsiteX40" fmla="*/ 650062 w 3619883"/>
                <a:gd name="connsiteY40" fmla="*/ 4128157 h 4275461"/>
                <a:gd name="connsiteX41" fmla="*/ 650062 w 3619883"/>
                <a:gd name="connsiteY41" fmla="*/ 3951392 h 4275461"/>
                <a:gd name="connsiteX42" fmla="*/ 472277 w 3619883"/>
                <a:gd name="connsiteY42" fmla="*/ 3951392 h 4275461"/>
                <a:gd name="connsiteX43" fmla="*/ 472277 w 3619883"/>
                <a:gd name="connsiteY43" fmla="*/ 4128157 h 4275461"/>
                <a:gd name="connsiteX44" fmla="*/ 522650 w 3619883"/>
                <a:gd name="connsiteY44" fmla="*/ 4128157 h 4275461"/>
                <a:gd name="connsiteX45" fmla="*/ 573998 w 3619883"/>
                <a:gd name="connsiteY45" fmla="*/ 4275461 h 4275461"/>
                <a:gd name="connsiteX46" fmla="*/ 336164 w 3619883"/>
                <a:gd name="connsiteY46" fmla="*/ 4275461 h 4275461"/>
                <a:gd name="connsiteX47" fmla="*/ 294572 w 3619883"/>
                <a:gd name="connsiteY47" fmla="*/ 4128157 h 4275461"/>
                <a:gd name="connsiteX48" fmla="*/ 339106 w 3619883"/>
                <a:gd name="connsiteY48" fmla="*/ 4128157 h 4275461"/>
                <a:gd name="connsiteX49" fmla="*/ 339106 w 3619883"/>
                <a:gd name="connsiteY49" fmla="*/ 3951392 h 4275461"/>
                <a:gd name="connsiteX50" fmla="*/ 161321 w 3619883"/>
                <a:gd name="connsiteY50" fmla="*/ 3951392 h 4275461"/>
                <a:gd name="connsiteX51" fmla="*/ 161321 w 3619883"/>
                <a:gd name="connsiteY51" fmla="*/ 4128157 h 4275461"/>
                <a:gd name="connsiteX52" fmla="*/ 230914 w 3619883"/>
                <a:gd name="connsiteY52" fmla="*/ 4128157 h 4275461"/>
                <a:gd name="connsiteX53" fmla="*/ 189322 w 3619883"/>
                <a:gd name="connsiteY53" fmla="*/ 4275461 h 4275461"/>
                <a:gd name="connsiteX54" fmla="*/ 0 w 3619883"/>
                <a:gd name="connsiteY54" fmla="*/ 4275461 h 4275461"/>
                <a:gd name="connsiteX55" fmla="*/ 0 w 3619883"/>
                <a:gd name="connsiteY55" fmla="*/ 42229 h 4275461"/>
                <a:gd name="connsiteX56" fmla="*/ 42464 w 3619883"/>
                <a:gd name="connsiteY56" fmla="*/ 40518 h 4275461"/>
                <a:gd name="connsiteX57" fmla="*/ 137733 w 3619883"/>
                <a:gd name="connsiteY57" fmla="*/ 35355 h 4275461"/>
                <a:gd name="connsiteX58" fmla="*/ 270565 w 3619883"/>
                <a:gd name="connsiteY58" fmla="*/ 29759 h 4275461"/>
                <a:gd name="connsiteX59" fmla="*/ 479734 w 3619883"/>
                <a:gd name="connsiteY59" fmla="*/ 45455 h 4275461"/>
                <a:gd name="connsiteX60" fmla="*/ 524103 w 3619883"/>
                <a:gd name="connsiteY60" fmla="*/ 41625 h 4275461"/>
                <a:gd name="connsiteX61" fmla="*/ 624416 w 3619883"/>
                <a:gd name="connsiteY61" fmla="*/ 22696 h 4275461"/>
                <a:gd name="connsiteX62" fmla="*/ 657762 w 3619883"/>
                <a:gd name="connsiteY62" fmla="*/ 18351 h 4275461"/>
                <a:gd name="connsiteX63" fmla="*/ 690557 w 3619883"/>
                <a:gd name="connsiteY63" fmla="*/ 25792 h 4275461"/>
                <a:gd name="connsiteX64" fmla="*/ 745123 w 3619883"/>
                <a:gd name="connsiteY64" fmla="*/ 40157 h 4275461"/>
                <a:gd name="connsiteX65" fmla="*/ 789493 w 3619883"/>
                <a:gd name="connsiteY65" fmla="*/ 36327 h 4275461"/>
                <a:gd name="connsiteX66" fmla="*/ 854255 w 3619883"/>
                <a:gd name="connsiteY66" fmla="*/ 68887 h 4275461"/>
                <a:gd name="connsiteX67" fmla="*/ 897520 w 3619883"/>
                <a:gd name="connsiteY67" fmla="*/ 88629 h 4275461"/>
                <a:gd name="connsiteX68" fmla="*/ 940510 w 3619883"/>
                <a:gd name="connsiteY68" fmla="*/ 114265 h 4275461"/>
                <a:gd name="connsiteX69" fmla="*/ 1082712 w 3619883"/>
                <a:gd name="connsiteY69" fmla="*/ 144543 h 4275461"/>
                <a:gd name="connsiteX70" fmla="*/ 1205348 w 3619883"/>
                <a:gd name="connsiteY70" fmla="*/ 120753 h 4275461"/>
                <a:gd name="connsiteX71" fmla="*/ 1271764 w 3619883"/>
                <a:gd name="connsiteY71" fmla="*/ 117956 h 4275461"/>
                <a:gd name="connsiteX72" fmla="*/ 1315583 w 3619883"/>
                <a:gd name="connsiteY72" fmla="*/ 125912 h 4275461"/>
                <a:gd name="connsiteX73" fmla="*/ 1359125 w 3619883"/>
                <a:gd name="connsiteY73" fmla="*/ 139761 h 4275461"/>
                <a:gd name="connsiteX74" fmla="*/ 1391919 w 3619883"/>
                <a:gd name="connsiteY74" fmla="*/ 147202 h 4275461"/>
                <a:gd name="connsiteX75" fmla="*/ 1436563 w 3619883"/>
                <a:gd name="connsiteY75" fmla="*/ 137480 h 4275461"/>
                <a:gd name="connsiteX76" fmla="*/ 1471566 w 3619883"/>
                <a:gd name="connsiteY76" fmla="*/ 97777 h 4275461"/>
                <a:gd name="connsiteX77" fmla="*/ 1505739 w 3619883"/>
                <a:gd name="connsiteY77" fmla="*/ 75753 h 4275461"/>
                <a:gd name="connsiteX78" fmla="*/ 1590891 w 3619883"/>
                <a:gd name="connsiteY78" fmla="*/ 144702 h 4275461"/>
                <a:gd name="connsiteX79" fmla="*/ 1625616 w 3619883"/>
                <a:gd name="connsiteY79" fmla="*/ 110893 h 4275461"/>
                <a:gd name="connsiteX80" fmla="*/ 1658964 w 3619883"/>
                <a:gd name="connsiteY80" fmla="*/ 106547 h 4275461"/>
                <a:gd name="connsiteX81" fmla="*/ 1746598 w 3619883"/>
                <a:gd name="connsiteY81" fmla="*/ 122460 h 4275461"/>
                <a:gd name="connsiteX82" fmla="*/ 1811913 w 3619883"/>
                <a:gd name="connsiteY82" fmla="*/ 143234 h 4275461"/>
                <a:gd name="connsiteX83" fmla="*/ 1856557 w 3619883"/>
                <a:gd name="connsiteY83" fmla="*/ 133511 h 4275461"/>
                <a:gd name="connsiteX84" fmla="*/ 2066003 w 3619883"/>
                <a:gd name="connsiteY84" fmla="*/ 143313 h 4275461"/>
                <a:gd name="connsiteX85" fmla="*/ 2177615 w 3619883"/>
                <a:gd name="connsiteY85" fmla="*/ 119007 h 4275461"/>
                <a:gd name="connsiteX86" fmla="*/ 2255883 w 3619883"/>
                <a:gd name="connsiteY86" fmla="*/ 99047 h 4275461"/>
                <a:gd name="connsiteX87" fmla="*/ 2344622 w 3619883"/>
                <a:gd name="connsiteY87" fmla="*/ 91388 h 4275461"/>
                <a:gd name="connsiteX88" fmla="*/ 2455682 w 3619883"/>
                <a:gd name="connsiteY88" fmla="*/ 78869 h 4275461"/>
                <a:gd name="connsiteX89" fmla="*/ 2632609 w 3619883"/>
                <a:gd name="connsiteY89" fmla="*/ 75338 h 4275461"/>
                <a:gd name="connsiteX90" fmla="*/ 2742291 w 3619883"/>
                <a:gd name="connsiteY90" fmla="*/ 92282 h 4275461"/>
                <a:gd name="connsiteX91" fmla="*/ 2851974 w 3619883"/>
                <a:gd name="connsiteY91" fmla="*/ 109227 h 4275461"/>
                <a:gd name="connsiteX92" fmla="*/ 2907643 w 3619883"/>
                <a:gd name="connsiteY92" fmla="*/ 100020 h 4275461"/>
                <a:gd name="connsiteX93" fmla="*/ 2944022 w 3619883"/>
                <a:gd name="connsiteY93" fmla="*/ 30853 h 4275461"/>
                <a:gd name="connsiteX94" fmla="*/ 3022289 w 3619883"/>
                <a:gd name="connsiteY94" fmla="*/ 10893 h 4275461"/>
                <a:gd name="connsiteX95" fmla="*/ 3054807 w 3619883"/>
                <a:gd name="connsiteY95" fmla="*/ 24226 h 4275461"/>
                <a:gd name="connsiteX96" fmla="*/ 3141892 w 3619883"/>
                <a:gd name="connsiteY96" fmla="*/ 51925 h 4275461"/>
                <a:gd name="connsiteX97" fmla="*/ 3185711 w 3619883"/>
                <a:gd name="connsiteY97" fmla="*/ 59881 h 4275461"/>
                <a:gd name="connsiteX98" fmla="*/ 3219056 w 3619883"/>
                <a:gd name="connsiteY98" fmla="*/ 55536 h 4275461"/>
                <a:gd name="connsiteX99" fmla="*/ 3263425 w 3619883"/>
                <a:gd name="connsiteY99" fmla="*/ 51706 h 4275461"/>
                <a:gd name="connsiteX100" fmla="*/ 3296219 w 3619883"/>
                <a:gd name="connsiteY100" fmla="*/ 59147 h 4275461"/>
                <a:gd name="connsiteX101" fmla="*/ 3319094 w 3619883"/>
                <a:gd name="connsiteY101" fmla="*/ 42500 h 4275461"/>
                <a:gd name="connsiteX102" fmla="*/ 3420511 w 3619883"/>
                <a:gd name="connsiteY102" fmla="*/ 0 h 4275461"/>
                <a:gd name="connsiteX103" fmla="*/ 3453305 w 3619883"/>
                <a:gd name="connsiteY103" fmla="*/ 7440 h 4275461"/>
                <a:gd name="connsiteX104" fmla="*/ 3496571 w 3619883"/>
                <a:gd name="connsiteY104" fmla="*/ 27182 h 4275461"/>
                <a:gd name="connsiteX105" fmla="*/ 3602117 w 3619883"/>
                <a:gd name="connsiteY105" fmla="*/ 132521 h 4275461"/>
                <a:gd name="connsiteX106" fmla="*/ 3619883 w 3619883"/>
                <a:gd name="connsiteY106" fmla="*/ 140049 h 4275461"/>
                <a:gd name="connsiteX107" fmla="*/ 3619883 w 3619883"/>
                <a:gd name="connsiteY10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582936 w 3619883"/>
                <a:gd name="connsiteY15" fmla="*/ 4128157 h 4275461"/>
                <a:gd name="connsiteX16" fmla="*/ 1582936 w 3619883"/>
                <a:gd name="connsiteY16" fmla="*/ 3951392 h 4275461"/>
                <a:gd name="connsiteX17" fmla="*/ 1405151 w 3619883"/>
                <a:gd name="connsiteY17" fmla="*/ 3951392 h 4275461"/>
                <a:gd name="connsiteX18" fmla="*/ 1405151 w 3619883"/>
                <a:gd name="connsiteY18" fmla="*/ 4128157 h 4275461"/>
                <a:gd name="connsiteX19" fmla="*/ 1468988 w 3619883"/>
                <a:gd name="connsiteY19" fmla="*/ 4128157 h 4275461"/>
                <a:gd name="connsiteX20" fmla="*/ 1427396 w 3619883"/>
                <a:gd name="connsiteY20" fmla="*/ 4275461 h 4275461"/>
                <a:gd name="connsiteX21" fmla="*/ 1210751 w 3619883"/>
                <a:gd name="connsiteY21" fmla="*/ 4275461 h 4275461"/>
                <a:gd name="connsiteX22" fmla="*/ 1210751 w 3619883"/>
                <a:gd name="connsiteY22" fmla="*/ 4128157 h 4275461"/>
                <a:gd name="connsiteX23" fmla="*/ 1271978 w 3619883"/>
                <a:gd name="connsiteY23" fmla="*/ 4128157 h 4275461"/>
                <a:gd name="connsiteX24" fmla="*/ 1271978 w 3619883"/>
                <a:gd name="connsiteY24" fmla="*/ 3951392 h 4275461"/>
                <a:gd name="connsiteX25" fmla="*/ 1094193 w 3619883"/>
                <a:gd name="connsiteY25" fmla="*/ 3951392 h 4275461"/>
                <a:gd name="connsiteX26" fmla="*/ 1094193 w 3619883"/>
                <a:gd name="connsiteY26" fmla="*/ 4128157 h 4275461"/>
                <a:gd name="connsiteX27" fmla="*/ 1140354 w 3619883"/>
                <a:gd name="connsiteY27" fmla="*/ 4128157 h 4275461"/>
                <a:gd name="connsiteX28" fmla="*/ 1140354 w 3619883"/>
                <a:gd name="connsiteY28" fmla="*/ 4275461 h 4275461"/>
                <a:gd name="connsiteX29" fmla="*/ 953807 w 3619883"/>
                <a:gd name="connsiteY29" fmla="*/ 4275461 h 4275461"/>
                <a:gd name="connsiteX30" fmla="*/ 912215 w 3619883"/>
                <a:gd name="connsiteY30" fmla="*/ 4128157 h 4275461"/>
                <a:gd name="connsiteX31" fmla="*/ 961020 w 3619883"/>
                <a:gd name="connsiteY31" fmla="*/ 4128157 h 4275461"/>
                <a:gd name="connsiteX32" fmla="*/ 961020 w 3619883"/>
                <a:gd name="connsiteY32" fmla="*/ 3951392 h 4275461"/>
                <a:gd name="connsiteX33" fmla="*/ 783235 w 3619883"/>
                <a:gd name="connsiteY33" fmla="*/ 3951392 h 4275461"/>
                <a:gd name="connsiteX34" fmla="*/ 783235 w 3619883"/>
                <a:gd name="connsiteY34" fmla="*/ 4128157 h 4275461"/>
                <a:gd name="connsiteX35" fmla="*/ 871024 w 3619883"/>
                <a:gd name="connsiteY35" fmla="*/ 4128157 h 4275461"/>
                <a:gd name="connsiteX36" fmla="*/ 829432 w 3619883"/>
                <a:gd name="connsiteY36" fmla="*/ 4275461 h 4275461"/>
                <a:gd name="connsiteX37" fmla="*/ 611484 w 3619883"/>
                <a:gd name="connsiteY37" fmla="*/ 4275461 h 4275461"/>
                <a:gd name="connsiteX38" fmla="*/ 621247 w 3619883"/>
                <a:gd name="connsiteY38" fmla="*/ 4128157 h 4275461"/>
                <a:gd name="connsiteX39" fmla="*/ 650062 w 3619883"/>
                <a:gd name="connsiteY39" fmla="*/ 4128157 h 4275461"/>
                <a:gd name="connsiteX40" fmla="*/ 650062 w 3619883"/>
                <a:gd name="connsiteY40" fmla="*/ 3951392 h 4275461"/>
                <a:gd name="connsiteX41" fmla="*/ 472277 w 3619883"/>
                <a:gd name="connsiteY41" fmla="*/ 3951392 h 4275461"/>
                <a:gd name="connsiteX42" fmla="*/ 472277 w 3619883"/>
                <a:gd name="connsiteY42" fmla="*/ 4128157 h 4275461"/>
                <a:gd name="connsiteX43" fmla="*/ 522650 w 3619883"/>
                <a:gd name="connsiteY43" fmla="*/ 4128157 h 4275461"/>
                <a:gd name="connsiteX44" fmla="*/ 573998 w 3619883"/>
                <a:gd name="connsiteY44" fmla="*/ 4275461 h 4275461"/>
                <a:gd name="connsiteX45" fmla="*/ 336164 w 3619883"/>
                <a:gd name="connsiteY45" fmla="*/ 4275461 h 4275461"/>
                <a:gd name="connsiteX46" fmla="*/ 294572 w 3619883"/>
                <a:gd name="connsiteY46" fmla="*/ 4128157 h 4275461"/>
                <a:gd name="connsiteX47" fmla="*/ 339106 w 3619883"/>
                <a:gd name="connsiteY47" fmla="*/ 4128157 h 4275461"/>
                <a:gd name="connsiteX48" fmla="*/ 339106 w 3619883"/>
                <a:gd name="connsiteY48" fmla="*/ 3951392 h 4275461"/>
                <a:gd name="connsiteX49" fmla="*/ 161321 w 3619883"/>
                <a:gd name="connsiteY49" fmla="*/ 3951392 h 4275461"/>
                <a:gd name="connsiteX50" fmla="*/ 161321 w 3619883"/>
                <a:gd name="connsiteY50" fmla="*/ 4128157 h 4275461"/>
                <a:gd name="connsiteX51" fmla="*/ 230914 w 3619883"/>
                <a:gd name="connsiteY51" fmla="*/ 4128157 h 4275461"/>
                <a:gd name="connsiteX52" fmla="*/ 189322 w 3619883"/>
                <a:gd name="connsiteY52" fmla="*/ 4275461 h 4275461"/>
                <a:gd name="connsiteX53" fmla="*/ 0 w 3619883"/>
                <a:gd name="connsiteY53" fmla="*/ 4275461 h 4275461"/>
                <a:gd name="connsiteX54" fmla="*/ 0 w 3619883"/>
                <a:gd name="connsiteY54" fmla="*/ 42229 h 4275461"/>
                <a:gd name="connsiteX55" fmla="*/ 42464 w 3619883"/>
                <a:gd name="connsiteY55" fmla="*/ 40518 h 4275461"/>
                <a:gd name="connsiteX56" fmla="*/ 137733 w 3619883"/>
                <a:gd name="connsiteY56" fmla="*/ 35355 h 4275461"/>
                <a:gd name="connsiteX57" fmla="*/ 270565 w 3619883"/>
                <a:gd name="connsiteY57" fmla="*/ 29759 h 4275461"/>
                <a:gd name="connsiteX58" fmla="*/ 479734 w 3619883"/>
                <a:gd name="connsiteY58" fmla="*/ 45455 h 4275461"/>
                <a:gd name="connsiteX59" fmla="*/ 524103 w 3619883"/>
                <a:gd name="connsiteY59" fmla="*/ 41625 h 4275461"/>
                <a:gd name="connsiteX60" fmla="*/ 624416 w 3619883"/>
                <a:gd name="connsiteY60" fmla="*/ 22696 h 4275461"/>
                <a:gd name="connsiteX61" fmla="*/ 657762 w 3619883"/>
                <a:gd name="connsiteY61" fmla="*/ 18351 h 4275461"/>
                <a:gd name="connsiteX62" fmla="*/ 690557 w 3619883"/>
                <a:gd name="connsiteY62" fmla="*/ 25792 h 4275461"/>
                <a:gd name="connsiteX63" fmla="*/ 745123 w 3619883"/>
                <a:gd name="connsiteY63" fmla="*/ 40157 h 4275461"/>
                <a:gd name="connsiteX64" fmla="*/ 789493 w 3619883"/>
                <a:gd name="connsiteY64" fmla="*/ 36327 h 4275461"/>
                <a:gd name="connsiteX65" fmla="*/ 854255 w 3619883"/>
                <a:gd name="connsiteY65" fmla="*/ 68887 h 4275461"/>
                <a:gd name="connsiteX66" fmla="*/ 897520 w 3619883"/>
                <a:gd name="connsiteY66" fmla="*/ 88629 h 4275461"/>
                <a:gd name="connsiteX67" fmla="*/ 940510 w 3619883"/>
                <a:gd name="connsiteY67" fmla="*/ 114265 h 4275461"/>
                <a:gd name="connsiteX68" fmla="*/ 1082712 w 3619883"/>
                <a:gd name="connsiteY68" fmla="*/ 144543 h 4275461"/>
                <a:gd name="connsiteX69" fmla="*/ 1205348 w 3619883"/>
                <a:gd name="connsiteY69" fmla="*/ 120753 h 4275461"/>
                <a:gd name="connsiteX70" fmla="*/ 1271764 w 3619883"/>
                <a:gd name="connsiteY70" fmla="*/ 117956 h 4275461"/>
                <a:gd name="connsiteX71" fmla="*/ 1315583 w 3619883"/>
                <a:gd name="connsiteY71" fmla="*/ 125912 h 4275461"/>
                <a:gd name="connsiteX72" fmla="*/ 1359125 w 3619883"/>
                <a:gd name="connsiteY72" fmla="*/ 139761 h 4275461"/>
                <a:gd name="connsiteX73" fmla="*/ 1391919 w 3619883"/>
                <a:gd name="connsiteY73" fmla="*/ 147202 h 4275461"/>
                <a:gd name="connsiteX74" fmla="*/ 1436563 w 3619883"/>
                <a:gd name="connsiteY74" fmla="*/ 137480 h 4275461"/>
                <a:gd name="connsiteX75" fmla="*/ 1471566 w 3619883"/>
                <a:gd name="connsiteY75" fmla="*/ 97777 h 4275461"/>
                <a:gd name="connsiteX76" fmla="*/ 1505739 w 3619883"/>
                <a:gd name="connsiteY76" fmla="*/ 75753 h 4275461"/>
                <a:gd name="connsiteX77" fmla="*/ 1590891 w 3619883"/>
                <a:gd name="connsiteY77" fmla="*/ 144702 h 4275461"/>
                <a:gd name="connsiteX78" fmla="*/ 1625616 w 3619883"/>
                <a:gd name="connsiteY78" fmla="*/ 110893 h 4275461"/>
                <a:gd name="connsiteX79" fmla="*/ 1658964 w 3619883"/>
                <a:gd name="connsiteY79" fmla="*/ 106547 h 4275461"/>
                <a:gd name="connsiteX80" fmla="*/ 1746598 w 3619883"/>
                <a:gd name="connsiteY80" fmla="*/ 122460 h 4275461"/>
                <a:gd name="connsiteX81" fmla="*/ 1811913 w 3619883"/>
                <a:gd name="connsiteY81" fmla="*/ 143234 h 4275461"/>
                <a:gd name="connsiteX82" fmla="*/ 1856557 w 3619883"/>
                <a:gd name="connsiteY82" fmla="*/ 133511 h 4275461"/>
                <a:gd name="connsiteX83" fmla="*/ 2066003 w 3619883"/>
                <a:gd name="connsiteY83" fmla="*/ 143313 h 4275461"/>
                <a:gd name="connsiteX84" fmla="*/ 2177615 w 3619883"/>
                <a:gd name="connsiteY84" fmla="*/ 119007 h 4275461"/>
                <a:gd name="connsiteX85" fmla="*/ 2255883 w 3619883"/>
                <a:gd name="connsiteY85" fmla="*/ 99047 h 4275461"/>
                <a:gd name="connsiteX86" fmla="*/ 2344622 w 3619883"/>
                <a:gd name="connsiteY86" fmla="*/ 91388 h 4275461"/>
                <a:gd name="connsiteX87" fmla="*/ 2455682 w 3619883"/>
                <a:gd name="connsiteY87" fmla="*/ 78869 h 4275461"/>
                <a:gd name="connsiteX88" fmla="*/ 2632609 w 3619883"/>
                <a:gd name="connsiteY88" fmla="*/ 75338 h 4275461"/>
                <a:gd name="connsiteX89" fmla="*/ 2742291 w 3619883"/>
                <a:gd name="connsiteY89" fmla="*/ 92282 h 4275461"/>
                <a:gd name="connsiteX90" fmla="*/ 2851974 w 3619883"/>
                <a:gd name="connsiteY90" fmla="*/ 109227 h 4275461"/>
                <a:gd name="connsiteX91" fmla="*/ 2907643 w 3619883"/>
                <a:gd name="connsiteY91" fmla="*/ 100020 h 4275461"/>
                <a:gd name="connsiteX92" fmla="*/ 2944022 w 3619883"/>
                <a:gd name="connsiteY92" fmla="*/ 30853 h 4275461"/>
                <a:gd name="connsiteX93" fmla="*/ 3022289 w 3619883"/>
                <a:gd name="connsiteY93" fmla="*/ 10893 h 4275461"/>
                <a:gd name="connsiteX94" fmla="*/ 3054807 w 3619883"/>
                <a:gd name="connsiteY94" fmla="*/ 24226 h 4275461"/>
                <a:gd name="connsiteX95" fmla="*/ 3141892 w 3619883"/>
                <a:gd name="connsiteY95" fmla="*/ 51925 h 4275461"/>
                <a:gd name="connsiteX96" fmla="*/ 3185711 w 3619883"/>
                <a:gd name="connsiteY96" fmla="*/ 59881 h 4275461"/>
                <a:gd name="connsiteX97" fmla="*/ 3219056 w 3619883"/>
                <a:gd name="connsiteY97" fmla="*/ 55536 h 4275461"/>
                <a:gd name="connsiteX98" fmla="*/ 3263425 w 3619883"/>
                <a:gd name="connsiteY98" fmla="*/ 51706 h 4275461"/>
                <a:gd name="connsiteX99" fmla="*/ 3296219 w 3619883"/>
                <a:gd name="connsiteY99" fmla="*/ 59147 h 4275461"/>
                <a:gd name="connsiteX100" fmla="*/ 3319094 w 3619883"/>
                <a:gd name="connsiteY100" fmla="*/ 42500 h 4275461"/>
                <a:gd name="connsiteX101" fmla="*/ 3420511 w 3619883"/>
                <a:gd name="connsiteY101" fmla="*/ 0 h 4275461"/>
                <a:gd name="connsiteX102" fmla="*/ 3453305 w 3619883"/>
                <a:gd name="connsiteY102" fmla="*/ 7440 h 4275461"/>
                <a:gd name="connsiteX103" fmla="*/ 3496571 w 3619883"/>
                <a:gd name="connsiteY103" fmla="*/ 27182 h 4275461"/>
                <a:gd name="connsiteX104" fmla="*/ 3602117 w 3619883"/>
                <a:gd name="connsiteY104" fmla="*/ 132521 h 4275461"/>
                <a:gd name="connsiteX105" fmla="*/ 3619883 w 3619883"/>
                <a:gd name="connsiteY105" fmla="*/ 140049 h 4275461"/>
                <a:gd name="connsiteX106" fmla="*/ 3619883 w 3619883"/>
                <a:gd name="connsiteY10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582936 w 3619883"/>
                <a:gd name="connsiteY15" fmla="*/ 3951392 h 4275461"/>
                <a:gd name="connsiteX16" fmla="*/ 1405151 w 3619883"/>
                <a:gd name="connsiteY16" fmla="*/ 3951392 h 4275461"/>
                <a:gd name="connsiteX17" fmla="*/ 1405151 w 3619883"/>
                <a:gd name="connsiteY17" fmla="*/ 4128157 h 4275461"/>
                <a:gd name="connsiteX18" fmla="*/ 1468988 w 3619883"/>
                <a:gd name="connsiteY18" fmla="*/ 4128157 h 4275461"/>
                <a:gd name="connsiteX19" fmla="*/ 1427396 w 3619883"/>
                <a:gd name="connsiteY19" fmla="*/ 4275461 h 4275461"/>
                <a:gd name="connsiteX20" fmla="*/ 1210751 w 3619883"/>
                <a:gd name="connsiteY20" fmla="*/ 4275461 h 4275461"/>
                <a:gd name="connsiteX21" fmla="*/ 1210751 w 3619883"/>
                <a:gd name="connsiteY21" fmla="*/ 4128157 h 4275461"/>
                <a:gd name="connsiteX22" fmla="*/ 1271978 w 3619883"/>
                <a:gd name="connsiteY22" fmla="*/ 4128157 h 4275461"/>
                <a:gd name="connsiteX23" fmla="*/ 1271978 w 3619883"/>
                <a:gd name="connsiteY23" fmla="*/ 3951392 h 4275461"/>
                <a:gd name="connsiteX24" fmla="*/ 1094193 w 3619883"/>
                <a:gd name="connsiteY24" fmla="*/ 3951392 h 4275461"/>
                <a:gd name="connsiteX25" fmla="*/ 1094193 w 3619883"/>
                <a:gd name="connsiteY25" fmla="*/ 4128157 h 4275461"/>
                <a:gd name="connsiteX26" fmla="*/ 1140354 w 3619883"/>
                <a:gd name="connsiteY26" fmla="*/ 4128157 h 4275461"/>
                <a:gd name="connsiteX27" fmla="*/ 1140354 w 3619883"/>
                <a:gd name="connsiteY27" fmla="*/ 4275461 h 4275461"/>
                <a:gd name="connsiteX28" fmla="*/ 953807 w 3619883"/>
                <a:gd name="connsiteY28" fmla="*/ 4275461 h 4275461"/>
                <a:gd name="connsiteX29" fmla="*/ 912215 w 3619883"/>
                <a:gd name="connsiteY29" fmla="*/ 4128157 h 4275461"/>
                <a:gd name="connsiteX30" fmla="*/ 961020 w 3619883"/>
                <a:gd name="connsiteY30" fmla="*/ 4128157 h 4275461"/>
                <a:gd name="connsiteX31" fmla="*/ 961020 w 3619883"/>
                <a:gd name="connsiteY31" fmla="*/ 3951392 h 4275461"/>
                <a:gd name="connsiteX32" fmla="*/ 783235 w 3619883"/>
                <a:gd name="connsiteY32" fmla="*/ 3951392 h 4275461"/>
                <a:gd name="connsiteX33" fmla="*/ 783235 w 3619883"/>
                <a:gd name="connsiteY33" fmla="*/ 4128157 h 4275461"/>
                <a:gd name="connsiteX34" fmla="*/ 871024 w 3619883"/>
                <a:gd name="connsiteY34" fmla="*/ 4128157 h 4275461"/>
                <a:gd name="connsiteX35" fmla="*/ 829432 w 3619883"/>
                <a:gd name="connsiteY35" fmla="*/ 4275461 h 4275461"/>
                <a:gd name="connsiteX36" fmla="*/ 611484 w 3619883"/>
                <a:gd name="connsiteY36" fmla="*/ 4275461 h 4275461"/>
                <a:gd name="connsiteX37" fmla="*/ 621247 w 3619883"/>
                <a:gd name="connsiteY37" fmla="*/ 4128157 h 4275461"/>
                <a:gd name="connsiteX38" fmla="*/ 650062 w 3619883"/>
                <a:gd name="connsiteY38" fmla="*/ 4128157 h 4275461"/>
                <a:gd name="connsiteX39" fmla="*/ 650062 w 3619883"/>
                <a:gd name="connsiteY39" fmla="*/ 3951392 h 4275461"/>
                <a:gd name="connsiteX40" fmla="*/ 472277 w 3619883"/>
                <a:gd name="connsiteY40" fmla="*/ 3951392 h 4275461"/>
                <a:gd name="connsiteX41" fmla="*/ 472277 w 3619883"/>
                <a:gd name="connsiteY41" fmla="*/ 4128157 h 4275461"/>
                <a:gd name="connsiteX42" fmla="*/ 522650 w 3619883"/>
                <a:gd name="connsiteY42" fmla="*/ 4128157 h 4275461"/>
                <a:gd name="connsiteX43" fmla="*/ 573998 w 3619883"/>
                <a:gd name="connsiteY43" fmla="*/ 4275461 h 4275461"/>
                <a:gd name="connsiteX44" fmla="*/ 336164 w 3619883"/>
                <a:gd name="connsiteY44" fmla="*/ 4275461 h 4275461"/>
                <a:gd name="connsiteX45" fmla="*/ 294572 w 3619883"/>
                <a:gd name="connsiteY45" fmla="*/ 4128157 h 4275461"/>
                <a:gd name="connsiteX46" fmla="*/ 339106 w 3619883"/>
                <a:gd name="connsiteY46" fmla="*/ 4128157 h 4275461"/>
                <a:gd name="connsiteX47" fmla="*/ 339106 w 3619883"/>
                <a:gd name="connsiteY47" fmla="*/ 3951392 h 4275461"/>
                <a:gd name="connsiteX48" fmla="*/ 161321 w 3619883"/>
                <a:gd name="connsiteY48" fmla="*/ 3951392 h 4275461"/>
                <a:gd name="connsiteX49" fmla="*/ 161321 w 3619883"/>
                <a:gd name="connsiteY49" fmla="*/ 4128157 h 4275461"/>
                <a:gd name="connsiteX50" fmla="*/ 230914 w 3619883"/>
                <a:gd name="connsiteY50" fmla="*/ 4128157 h 4275461"/>
                <a:gd name="connsiteX51" fmla="*/ 189322 w 3619883"/>
                <a:gd name="connsiteY51" fmla="*/ 4275461 h 4275461"/>
                <a:gd name="connsiteX52" fmla="*/ 0 w 3619883"/>
                <a:gd name="connsiteY52" fmla="*/ 4275461 h 4275461"/>
                <a:gd name="connsiteX53" fmla="*/ 0 w 3619883"/>
                <a:gd name="connsiteY53" fmla="*/ 42229 h 4275461"/>
                <a:gd name="connsiteX54" fmla="*/ 42464 w 3619883"/>
                <a:gd name="connsiteY54" fmla="*/ 40518 h 4275461"/>
                <a:gd name="connsiteX55" fmla="*/ 137733 w 3619883"/>
                <a:gd name="connsiteY55" fmla="*/ 35355 h 4275461"/>
                <a:gd name="connsiteX56" fmla="*/ 270565 w 3619883"/>
                <a:gd name="connsiteY56" fmla="*/ 29759 h 4275461"/>
                <a:gd name="connsiteX57" fmla="*/ 479734 w 3619883"/>
                <a:gd name="connsiteY57" fmla="*/ 45455 h 4275461"/>
                <a:gd name="connsiteX58" fmla="*/ 524103 w 3619883"/>
                <a:gd name="connsiteY58" fmla="*/ 41625 h 4275461"/>
                <a:gd name="connsiteX59" fmla="*/ 624416 w 3619883"/>
                <a:gd name="connsiteY59" fmla="*/ 22696 h 4275461"/>
                <a:gd name="connsiteX60" fmla="*/ 657762 w 3619883"/>
                <a:gd name="connsiteY60" fmla="*/ 18351 h 4275461"/>
                <a:gd name="connsiteX61" fmla="*/ 690557 w 3619883"/>
                <a:gd name="connsiteY61" fmla="*/ 25792 h 4275461"/>
                <a:gd name="connsiteX62" fmla="*/ 745123 w 3619883"/>
                <a:gd name="connsiteY62" fmla="*/ 40157 h 4275461"/>
                <a:gd name="connsiteX63" fmla="*/ 789493 w 3619883"/>
                <a:gd name="connsiteY63" fmla="*/ 36327 h 4275461"/>
                <a:gd name="connsiteX64" fmla="*/ 854255 w 3619883"/>
                <a:gd name="connsiteY64" fmla="*/ 68887 h 4275461"/>
                <a:gd name="connsiteX65" fmla="*/ 897520 w 3619883"/>
                <a:gd name="connsiteY65" fmla="*/ 88629 h 4275461"/>
                <a:gd name="connsiteX66" fmla="*/ 940510 w 3619883"/>
                <a:gd name="connsiteY66" fmla="*/ 114265 h 4275461"/>
                <a:gd name="connsiteX67" fmla="*/ 1082712 w 3619883"/>
                <a:gd name="connsiteY67" fmla="*/ 144543 h 4275461"/>
                <a:gd name="connsiteX68" fmla="*/ 1205348 w 3619883"/>
                <a:gd name="connsiteY68" fmla="*/ 120753 h 4275461"/>
                <a:gd name="connsiteX69" fmla="*/ 1271764 w 3619883"/>
                <a:gd name="connsiteY69" fmla="*/ 117956 h 4275461"/>
                <a:gd name="connsiteX70" fmla="*/ 1315583 w 3619883"/>
                <a:gd name="connsiteY70" fmla="*/ 125912 h 4275461"/>
                <a:gd name="connsiteX71" fmla="*/ 1359125 w 3619883"/>
                <a:gd name="connsiteY71" fmla="*/ 139761 h 4275461"/>
                <a:gd name="connsiteX72" fmla="*/ 1391919 w 3619883"/>
                <a:gd name="connsiteY72" fmla="*/ 147202 h 4275461"/>
                <a:gd name="connsiteX73" fmla="*/ 1436563 w 3619883"/>
                <a:gd name="connsiteY73" fmla="*/ 137480 h 4275461"/>
                <a:gd name="connsiteX74" fmla="*/ 1471566 w 3619883"/>
                <a:gd name="connsiteY74" fmla="*/ 97777 h 4275461"/>
                <a:gd name="connsiteX75" fmla="*/ 1505739 w 3619883"/>
                <a:gd name="connsiteY75" fmla="*/ 75753 h 4275461"/>
                <a:gd name="connsiteX76" fmla="*/ 1590891 w 3619883"/>
                <a:gd name="connsiteY76" fmla="*/ 144702 h 4275461"/>
                <a:gd name="connsiteX77" fmla="*/ 1625616 w 3619883"/>
                <a:gd name="connsiteY77" fmla="*/ 110893 h 4275461"/>
                <a:gd name="connsiteX78" fmla="*/ 1658964 w 3619883"/>
                <a:gd name="connsiteY78" fmla="*/ 106547 h 4275461"/>
                <a:gd name="connsiteX79" fmla="*/ 1746598 w 3619883"/>
                <a:gd name="connsiteY79" fmla="*/ 122460 h 4275461"/>
                <a:gd name="connsiteX80" fmla="*/ 1811913 w 3619883"/>
                <a:gd name="connsiteY80" fmla="*/ 143234 h 4275461"/>
                <a:gd name="connsiteX81" fmla="*/ 1856557 w 3619883"/>
                <a:gd name="connsiteY81" fmla="*/ 133511 h 4275461"/>
                <a:gd name="connsiteX82" fmla="*/ 2066003 w 3619883"/>
                <a:gd name="connsiteY82" fmla="*/ 143313 h 4275461"/>
                <a:gd name="connsiteX83" fmla="*/ 2177615 w 3619883"/>
                <a:gd name="connsiteY83" fmla="*/ 119007 h 4275461"/>
                <a:gd name="connsiteX84" fmla="*/ 2255883 w 3619883"/>
                <a:gd name="connsiteY84" fmla="*/ 99047 h 4275461"/>
                <a:gd name="connsiteX85" fmla="*/ 2344622 w 3619883"/>
                <a:gd name="connsiteY85" fmla="*/ 91388 h 4275461"/>
                <a:gd name="connsiteX86" fmla="*/ 2455682 w 3619883"/>
                <a:gd name="connsiteY86" fmla="*/ 78869 h 4275461"/>
                <a:gd name="connsiteX87" fmla="*/ 2632609 w 3619883"/>
                <a:gd name="connsiteY87" fmla="*/ 75338 h 4275461"/>
                <a:gd name="connsiteX88" fmla="*/ 2742291 w 3619883"/>
                <a:gd name="connsiteY88" fmla="*/ 92282 h 4275461"/>
                <a:gd name="connsiteX89" fmla="*/ 2851974 w 3619883"/>
                <a:gd name="connsiteY89" fmla="*/ 109227 h 4275461"/>
                <a:gd name="connsiteX90" fmla="*/ 2907643 w 3619883"/>
                <a:gd name="connsiteY90" fmla="*/ 100020 h 4275461"/>
                <a:gd name="connsiteX91" fmla="*/ 2944022 w 3619883"/>
                <a:gd name="connsiteY91" fmla="*/ 30853 h 4275461"/>
                <a:gd name="connsiteX92" fmla="*/ 3022289 w 3619883"/>
                <a:gd name="connsiteY92" fmla="*/ 10893 h 4275461"/>
                <a:gd name="connsiteX93" fmla="*/ 3054807 w 3619883"/>
                <a:gd name="connsiteY93" fmla="*/ 24226 h 4275461"/>
                <a:gd name="connsiteX94" fmla="*/ 3141892 w 3619883"/>
                <a:gd name="connsiteY94" fmla="*/ 51925 h 4275461"/>
                <a:gd name="connsiteX95" fmla="*/ 3185711 w 3619883"/>
                <a:gd name="connsiteY95" fmla="*/ 59881 h 4275461"/>
                <a:gd name="connsiteX96" fmla="*/ 3219056 w 3619883"/>
                <a:gd name="connsiteY96" fmla="*/ 55536 h 4275461"/>
                <a:gd name="connsiteX97" fmla="*/ 3263425 w 3619883"/>
                <a:gd name="connsiteY97" fmla="*/ 51706 h 4275461"/>
                <a:gd name="connsiteX98" fmla="*/ 3296219 w 3619883"/>
                <a:gd name="connsiteY98" fmla="*/ 59147 h 4275461"/>
                <a:gd name="connsiteX99" fmla="*/ 3319094 w 3619883"/>
                <a:gd name="connsiteY99" fmla="*/ 42500 h 4275461"/>
                <a:gd name="connsiteX100" fmla="*/ 3420511 w 3619883"/>
                <a:gd name="connsiteY100" fmla="*/ 0 h 4275461"/>
                <a:gd name="connsiteX101" fmla="*/ 3453305 w 3619883"/>
                <a:gd name="connsiteY101" fmla="*/ 7440 h 4275461"/>
                <a:gd name="connsiteX102" fmla="*/ 3496571 w 3619883"/>
                <a:gd name="connsiteY102" fmla="*/ 27182 h 4275461"/>
                <a:gd name="connsiteX103" fmla="*/ 3602117 w 3619883"/>
                <a:gd name="connsiteY103" fmla="*/ 132521 h 4275461"/>
                <a:gd name="connsiteX104" fmla="*/ 3619883 w 3619883"/>
                <a:gd name="connsiteY104" fmla="*/ 140049 h 4275461"/>
                <a:gd name="connsiteX105" fmla="*/ 3619883 w 3619883"/>
                <a:gd name="connsiteY10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405151 w 3619883"/>
                <a:gd name="connsiteY15" fmla="*/ 3951392 h 4275461"/>
                <a:gd name="connsiteX16" fmla="*/ 1405151 w 3619883"/>
                <a:gd name="connsiteY16" fmla="*/ 4128157 h 4275461"/>
                <a:gd name="connsiteX17" fmla="*/ 1468988 w 3619883"/>
                <a:gd name="connsiteY17" fmla="*/ 4128157 h 4275461"/>
                <a:gd name="connsiteX18" fmla="*/ 1427396 w 3619883"/>
                <a:gd name="connsiteY18" fmla="*/ 4275461 h 4275461"/>
                <a:gd name="connsiteX19" fmla="*/ 1210751 w 3619883"/>
                <a:gd name="connsiteY19" fmla="*/ 4275461 h 4275461"/>
                <a:gd name="connsiteX20" fmla="*/ 1210751 w 3619883"/>
                <a:gd name="connsiteY20" fmla="*/ 4128157 h 4275461"/>
                <a:gd name="connsiteX21" fmla="*/ 1271978 w 3619883"/>
                <a:gd name="connsiteY21" fmla="*/ 4128157 h 4275461"/>
                <a:gd name="connsiteX22" fmla="*/ 1271978 w 3619883"/>
                <a:gd name="connsiteY22" fmla="*/ 3951392 h 4275461"/>
                <a:gd name="connsiteX23" fmla="*/ 1094193 w 3619883"/>
                <a:gd name="connsiteY23" fmla="*/ 3951392 h 4275461"/>
                <a:gd name="connsiteX24" fmla="*/ 1094193 w 3619883"/>
                <a:gd name="connsiteY24" fmla="*/ 4128157 h 4275461"/>
                <a:gd name="connsiteX25" fmla="*/ 1140354 w 3619883"/>
                <a:gd name="connsiteY25" fmla="*/ 4128157 h 4275461"/>
                <a:gd name="connsiteX26" fmla="*/ 1140354 w 3619883"/>
                <a:gd name="connsiteY26" fmla="*/ 4275461 h 4275461"/>
                <a:gd name="connsiteX27" fmla="*/ 953807 w 3619883"/>
                <a:gd name="connsiteY27" fmla="*/ 4275461 h 4275461"/>
                <a:gd name="connsiteX28" fmla="*/ 912215 w 3619883"/>
                <a:gd name="connsiteY28" fmla="*/ 4128157 h 4275461"/>
                <a:gd name="connsiteX29" fmla="*/ 961020 w 3619883"/>
                <a:gd name="connsiteY29" fmla="*/ 4128157 h 4275461"/>
                <a:gd name="connsiteX30" fmla="*/ 961020 w 3619883"/>
                <a:gd name="connsiteY30" fmla="*/ 3951392 h 4275461"/>
                <a:gd name="connsiteX31" fmla="*/ 783235 w 3619883"/>
                <a:gd name="connsiteY31" fmla="*/ 3951392 h 4275461"/>
                <a:gd name="connsiteX32" fmla="*/ 783235 w 3619883"/>
                <a:gd name="connsiteY32" fmla="*/ 4128157 h 4275461"/>
                <a:gd name="connsiteX33" fmla="*/ 871024 w 3619883"/>
                <a:gd name="connsiteY33" fmla="*/ 4128157 h 4275461"/>
                <a:gd name="connsiteX34" fmla="*/ 829432 w 3619883"/>
                <a:gd name="connsiteY34" fmla="*/ 4275461 h 4275461"/>
                <a:gd name="connsiteX35" fmla="*/ 611484 w 3619883"/>
                <a:gd name="connsiteY35" fmla="*/ 4275461 h 4275461"/>
                <a:gd name="connsiteX36" fmla="*/ 621247 w 3619883"/>
                <a:gd name="connsiteY36" fmla="*/ 4128157 h 4275461"/>
                <a:gd name="connsiteX37" fmla="*/ 650062 w 3619883"/>
                <a:gd name="connsiteY37" fmla="*/ 4128157 h 4275461"/>
                <a:gd name="connsiteX38" fmla="*/ 650062 w 3619883"/>
                <a:gd name="connsiteY38" fmla="*/ 3951392 h 4275461"/>
                <a:gd name="connsiteX39" fmla="*/ 472277 w 3619883"/>
                <a:gd name="connsiteY39" fmla="*/ 3951392 h 4275461"/>
                <a:gd name="connsiteX40" fmla="*/ 472277 w 3619883"/>
                <a:gd name="connsiteY40" fmla="*/ 4128157 h 4275461"/>
                <a:gd name="connsiteX41" fmla="*/ 522650 w 3619883"/>
                <a:gd name="connsiteY41" fmla="*/ 4128157 h 4275461"/>
                <a:gd name="connsiteX42" fmla="*/ 573998 w 3619883"/>
                <a:gd name="connsiteY42" fmla="*/ 4275461 h 4275461"/>
                <a:gd name="connsiteX43" fmla="*/ 336164 w 3619883"/>
                <a:gd name="connsiteY43" fmla="*/ 4275461 h 4275461"/>
                <a:gd name="connsiteX44" fmla="*/ 294572 w 3619883"/>
                <a:gd name="connsiteY44" fmla="*/ 4128157 h 4275461"/>
                <a:gd name="connsiteX45" fmla="*/ 339106 w 3619883"/>
                <a:gd name="connsiteY45" fmla="*/ 4128157 h 4275461"/>
                <a:gd name="connsiteX46" fmla="*/ 339106 w 3619883"/>
                <a:gd name="connsiteY46" fmla="*/ 3951392 h 4275461"/>
                <a:gd name="connsiteX47" fmla="*/ 161321 w 3619883"/>
                <a:gd name="connsiteY47" fmla="*/ 3951392 h 4275461"/>
                <a:gd name="connsiteX48" fmla="*/ 161321 w 3619883"/>
                <a:gd name="connsiteY48" fmla="*/ 4128157 h 4275461"/>
                <a:gd name="connsiteX49" fmla="*/ 230914 w 3619883"/>
                <a:gd name="connsiteY49" fmla="*/ 4128157 h 4275461"/>
                <a:gd name="connsiteX50" fmla="*/ 189322 w 3619883"/>
                <a:gd name="connsiteY50" fmla="*/ 4275461 h 4275461"/>
                <a:gd name="connsiteX51" fmla="*/ 0 w 3619883"/>
                <a:gd name="connsiteY51" fmla="*/ 4275461 h 4275461"/>
                <a:gd name="connsiteX52" fmla="*/ 0 w 3619883"/>
                <a:gd name="connsiteY52" fmla="*/ 42229 h 4275461"/>
                <a:gd name="connsiteX53" fmla="*/ 42464 w 3619883"/>
                <a:gd name="connsiteY53" fmla="*/ 40518 h 4275461"/>
                <a:gd name="connsiteX54" fmla="*/ 137733 w 3619883"/>
                <a:gd name="connsiteY54" fmla="*/ 35355 h 4275461"/>
                <a:gd name="connsiteX55" fmla="*/ 270565 w 3619883"/>
                <a:gd name="connsiteY55" fmla="*/ 29759 h 4275461"/>
                <a:gd name="connsiteX56" fmla="*/ 479734 w 3619883"/>
                <a:gd name="connsiteY56" fmla="*/ 45455 h 4275461"/>
                <a:gd name="connsiteX57" fmla="*/ 524103 w 3619883"/>
                <a:gd name="connsiteY57" fmla="*/ 41625 h 4275461"/>
                <a:gd name="connsiteX58" fmla="*/ 624416 w 3619883"/>
                <a:gd name="connsiteY58" fmla="*/ 22696 h 4275461"/>
                <a:gd name="connsiteX59" fmla="*/ 657762 w 3619883"/>
                <a:gd name="connsiteY59" fmla="*/ 18351 h 4275461"/>
                <a:gd name="connsiteX60" fmla="*/ 690557 w 3619883"/>
                <a:gd name="connsiteY60" fmla="*/ 25792 h 4275461"/>
                <a:gd name="connsiteX61" fmla="*/ 745123 w 3619883"/>
                <a:gd name="connsiteY61" fmla="*/ 40157 h 4275461"/>
                <a:gd name="connsiteX62" fmla="*/ 789493 w 3619883"/>
                <a:gd name="connsiteY62" fmla="*/ 36327 h 4275461"/>
                <a:gd name="connsiteX63" fmla="*/ 854255 w 3619883"/>
                <a:gd name="connsiteY63" fmla="*/ 68887 h 4275461"/>
                <a:gd name="connsiteX64" fmla="*/ 897520 w 3619883"/>
                <a:gd name="connsiteY64" fmla="*/ 88629 h 4275461"/>
                <a:gd name="connsiteX65" fmla="*/ 940510 w 3619883"/>
                <a:gd name="connsiteY65" fmla="*/ 114265 h 4275461"/>
                <a:gd name="connsiteX66" fmla="*/ 1082712 w 3619883"/>
                <a:gd name="connsiteY66" fmla="*/ 144543 h 4275461"/>
                <a:gd name="connsiteX67" fmla="*/ 1205348 w 3619883"/>
                <a:gd name="connsiteY67" fmla="*/ 120753 h 4275461"/>
                <a:gd name="connsiteX68" fmla="*/ 1271764 w 3619883"/>
                <a:gd name="connsiteY68" fmla="*/ 117956 h 4275461"/>
                <a:gd name="connsiteX69" fmla="*/ 1315583 w 3619883"/>
                <a:gd name="connsiteY69" fmla="*/ 125912 h 4275461"/>
                <a:gd name="connsiteX70" fmla="*/ 1359125 w 3619883"/>
                <a:gd name="connsiteY70" fmla="*/ 139761 h 4275461"/>
                <a:gd name="connsiteX71" fmla="*/ 1391919 w 3619883"/>
                <a:gd name="connsiteY71" fmla="*/ 147202 h 4275461"/>
                <a:gd name="connsiteX72" fmla="*/ 1436563 w 3619883"/>
                <a:gd name="connsiteY72" fmla="*/ 137480 h 4275461"/>
                <a:gd name="connsiteX73" fmla="*/ 1471566 w 3619883"/>
                <a:gd name="connsiteY73" fmla="*/ 97777 h 4275461"/>
                <a:gd name="connsiteX74" fmla="*/ 1505739 w 3619883"/>
                <a:gd name="connsiteY74" fmla="*/ 75753 h 4275461"/>
                <a:gd name="connsiteX75" fmla="*/ 1590891 w 3619883"/>
                <a:gd name="connsiteY75" fmla="*/ 144702 h 4275461"/>
                <a:gd name="connsiteX76" fmla="*/ 1625616 w 3619883"/>
                <a:gd name="connsiteY76" fmla="*/ 110893 h 4275461"/>
                <a:gd name="connsiteX77" fmla="*/ 1658964 w 3619883"/>
                <a:gd name="connsiteY77" fmla="*/ 106547 h 4275461"/>
                <a:gd name="connsiteX78" fmla="*/ 1746598 w 3619883"/>
                <a:gd name="connsiteY78" fmla="*/ 122460 h 4275461"/>
                <a:gd name="connsiteX79" fmla="*/ 1811913 w 3619883"/>
                <a:gd name="connsiteY79" fmla="*/ 143234 h 4275461"/>
                <a:gd name="connsiteX80" fmla="*/ 1856557 w 3619883"/>
                <a:gd name="connsiteY80" fmla="*/ 133511 h 4275461"/>
                <a:gd name="connsiteX81" fmla="*/ 2066003 w 3619883"/>
                <a:gd name="connsiteY81" fmla="*/ 143313 h 4275461"/>
                <a:gd name="connsiteX82" fmla="*/ 2177615 w 3619883"/>
                <a:gd name="connsiteY82" fmla="*/ 119007 h 4275461"/>
                <a:gd name="connsiteX83" fmla="*/ 2255883 w 3619883"/>
                <a:gd name="connsiteY83" fmla="*/ 99047 h 4275461"/>
                <a:gd name="connsiteX84" fmla="*/ 2344622 w 3619883"/>
                <a:gd name="connsiteY84" fmla="*/ 91388 h 4275461"/>
                <a:gd name="connsiteX85" fmla="*/ 2455682 w 3619883"/>
                <a:gd name="connsiteY85" fmla="*/ 78869 h 4275461"/>
                <a:gd name="connsiteX86" fmla="*/ 2632609 w 3619883"/>
                <a:gd name="connsiteY86" fmla="*/ 75338 h 4275461"/>
                <a:gd name="connsiteX87" fmla="*/ 2742291 w 3619883"/>
                <a:gd name="connsiteY87" fmla="*/ 92282 h 4275461"/>
                <a:gd name="connsiteX88" fmla="*/ 2851974 w 3619883"/>
                <a:gd name="connsiteY88" fmla="*/ 109227 h 4275461"/>
                <a:gd name="connsiteX89" fmla="*/ 2907643 w 3619883"/>
                <a:gd name="connsiteY89" fmla="*/ 100020 h 4275461"/>
                <a:gd name="connsiteX90" fmla="*/ 2944022 w 3619883"/>
                <a:gd name="connsiteY90" fmla="*/ 30853 h 4275461"/>
                <a:gd name="connsiteX91" fmla="*/ 3022289 w 3619883"/>
                <a:gd name="connsiteY91" fmla="*/ 10893 h 4275461"/>
                <a:gd name="connsiteX92" fmla="*/ 3054807 w 3619883"/>
                <a:gd name="connsiteY92" fmla="*/ 24226 h 4275461"/>
                <a:gd name="connsiteX93" fmla="*/ 3141892 w 3619883"/>
                <a:gd name="connsiteY93" fmla="*/ 51925 h 4275461"/>
                <a:gd name="connsiteX94" fmla="*/ 3185711 w 3619883"/>
                <a:gd name="connsiteY94" fmla="*/ 59881 h 4275461"/>
                <a:gd name="connsiteX95" fmla="*/ 3219056 w 3619883"/>
                <a:gd name="connsiteY95" fmla="*/ 55536 h 4275461"/>
                <a:gd name="connsiteX96" fmla="*/ 3263425 w 3619883"/>
                <a:gd name="connsiteY96" fmla="*/ 51706 h 4275461"/>
                <a:gd name="connsiteX97" fmla="*/ 3296219 w 3619883"/>
                <a:gd name="connsiteY97" fmla="*/ 59147 h 4275461"/>
                <a:gd name="connsiteX98" fmla="*/ 3319094 w 3619883"/>
                <a:gd name="connsiteY98" fmla="*/ 42500 h 4275461"/>
                <a:gd name="connsiteX99" fmla="*/ 3420511 w 3619883"/>
                <a:gd name="connsiteY99" fmla="*/ 0 h 4275461"/>
                <a:gd name="connsiteX100" fmla="*/ 3453305 w 3619883"/>
                <a:gd name="connsiteY100" fmla="*/ 7440 h 4275461"/>
                <a:gd name="connsiteX101" fmla="*/ 3496571 w 3619883"/>
                <a:gd name="connsiteY101" fmla="*/ 27182 h 4275461"/>
                <a:gd name="connsiteX102" fmla="*/ 3602117 w 3619883"/>
                <a:gd name="connsiteY102" fmla="*/ 132521 h 4275461"/>
                <a:gd name="connsiteX103" fmla="*/ 3619883 w 3619883"/>
                <a:gd name="connsiteY103" fmla="*/ 140049 h 4275461"/>
                <a:gd name="connsiteX104" fmla="*/ 3619883 w 3619883"/>
                <a:gd name="connsiteY10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05151 w 3619883"/>
                <a:gd name="connsiteY15" fmla="*/ 4128157 h 4275461"/>
                <a:gd name="connsiteX16" fmla="*/ 1468988 w 3619883"/>
                <a:gd name="connsiteY16" fmla="*/ 4128157 h 4275461"/>
                <a:gd name="connsiteX17" fmla="*/ 1427396 w 3619883"/>
                <a:gd name="connsiteY17" fmla="*/ 4275461 h 4275461"/>
                <a:gd name="connsiteX18" fmla="*/ 1210751 w 3619883"/>
                <a:gd name="connsiteY18" fmla="*/ 4275461 h 4275461"/>
                <a:gd name="connsiteX19" fmla="*/ 1210751 w 3619883"/>
                <a:gd name="connsiteY19" fmla="*/ 4128157 h 4275461"/>
                <a:gd name="connsiteX20" fmla="*/ 1271978 w 3619883"/>
                <a:gd name="connsiteY20" fmla="*/ 4128157 h 4275461"/>
                <a:gd name="connsiteX21" fmla="*/ 1271978 w 3619883"/>
                <a:gd name="connsiteY21" fmla="*/ 3951392 h 4275461"/>
                <a:gd name="connsiteX22" fmla="*/ 1094193 w 3619883"/>
                <a:gd name="connsiteY22" fmla="*/ 3951392 h 4275461"/>
                <a:gd name="connsiteX23" fmla="*/ 1094193 w 3619883"/>
                <a:gd name="connsiteY23" fmla="*/ 4128157 h 4275461"/>
                <a:gd name="connsiteX24" fmla="*/ 1140354 w 3619883"/>
                <a:gd name="connsiteY24" fmla="*/ 4128157 h 4275461"/>
                <a:gd name="connsiteX25" fmla="*/ 1140354 w 3619883"/>
                <a:gd name="connsiteY25" fmla="*/ 4275461 h 4275461"/>
                <a:gd name="connsiteX26" fmla="*/ 953807 w 3619883"/>
                <a:gd name="connsiteY26" fmla="*/ 4275461 h 4275461"/>
                <a:gd name="connsiteX27" fmla="*/ 912215 w 3619883"/>
                <a:gd name="connsiteY27" fmla="*/ 4128157 h 4275461"/>
                <a:gd name="connsiteX28" fmla="*/ 961020 w 3619883"/>
                <a:gd name="connsiteY28" fmla="*/ 4128157 h 4275461"/>
                <a:gd name="connsiteX29" fmla="*/ 961020 w 3619883"/>
                <a:gd name="connsiteY29" fmla="*/ 3951392 h 4275461"/>
                <a:gd name="connsiteX30" fmla="*/ 783235 w 3619883"/>
                <a:gd name="connsiteY30" fmla="*/ 3951392 h 4275461"/>
                <a:gd name="connsiteX31" fmla="*/ 783235 w 3619883"/>
                <a:gd name="connsiteY31" fmla="*/ 4128157 h 4275461"/>
                <a:gd name="connsiteX32" fmla="*/ 871024 w 3619883"/>
                <a:gd name="connsiteY32" fmla="*/ 4128157 h 4275461"/>
                <a:gd name="connsiteX33" fmla="*/ 829432 w 3619883"/>
                <a:gd name="connsiteY33" fmla="*/ 4275461 h 4275461"/>
                <a:gd name="connsiteX34" fmla="*/ 611484 w 3619883"/>
                <a:gd name="connsiteY34" fmla="*/ 4275461 h 4275461"/>
                <a:gd name="connsiteX35" fmla="*/ 621247 w 3619883"/>
                <a:gd name="connsiteY35" fmla="*/ 4128157 h 4275461"/>
                <a:gd name="connsiteX36" fmla="*/ 650062 w 3619883"/>
                <a:gd name="connsiteY36" fmla="*/ 4128157 h 4275461"/>
                <a:gd name="connsiteX37" fmla="*/ 650062 w 3619883"/>
                <a:gd name="connsiteY37" fmla="*/ 3951392 h 4275461"/>
                <a:gd name="connsiteX38" fmla="*/ 472277 w 3619883"/>
                <a:gd name="connsiteY38" fmla="*/ 3951392 h 4275461"/>
                <a:gd name="connsiteX39" fmla="*/ 472277 w 3619883"/>
                <a:gd name="connsiteY39" fmla="*/ 4128157 h 4275461"/>
                <a:gd name="connsiteX40" fmla="*/ 522650 w 3619883"/>
                <a:gd name="connsiteY40" fmla="*/ 4128157 h 4275461"/>
                <a:gd name="connsiteX41" fmla="*/ 573998 w 3619883"/>
                <a:gd name="connsiteY41" fmla="*/ 4275461 h 4275461"/>
                <a:gd name="connsiteX42" fmla="*/ 336164 w 3619883"/>
                <a:gd name="connsiteY42" fmla="*/ 4275461 h 4275461"/>
                <a:gd name="connsiteX43" fmla="*/ 294572 w 3619883"/>
                <a:gd name="connsiteY43" fmla="*/ 4128157 h 4275461"/>
                <a:gd name="connsiteX44" fmla="*/ 339106 w 3619883"/>
                <a:gd name="connsiteY44" fmla="*/ 4128157 h 4275461"/>
                <a:gd name="connsiteX45" fmla="*/ 339106 w 3619883"/>
                <a:gd name="connsiteY45" fmla="*/ 3951392 h 4275461"/>
                <a:gd name="connsiteX46" fmla="*/ 161321 w 3619883"/>
                <a:gd name="connsiteY46" fmla="*/ 3951392 h 4275461"/>
                <a:gd name="connsiteX47" fmla="*/ 161321 w 3619883"/>
                <a:gd name="connsiteY47" fmla="*/ 4128157 h 4275461"/>
                <a:gd name="connsiteX48" fmla="*/ 230914 w 3619883"/>
                <a:gd name="connsiteY48" fmla="*/ 4128157 h 4275461"/>
                <a:gd name="connsiteX49" fmla="*/ 189322 w 3619883"/>
                <a:gd name="connsiteY49" fmla="*/ 4275461 h 4275461"/>
                <a:gd name="connsiteX50" fmla="*/ 0 w 3619883"/>
                <a:gd name="connsiteY50" fmla="*/ 4275461 h 4275461"/>
                <a:gd name="connsiteX51" fmla="*/ 0 w 3619883"/>
                <a:gd name="connsiteY51" fmla="*/ 42229 h 4275461"/>
                <a:gd name="connsiteX52" fmla="*/ 42464 w 3619883"/>
                <a:gd name="connsiteY52" fmla="*/ 40518 h 4275461"/>
                <a:gd name="connsiteX53" fmla="*/ 137733 w 3619883"/>
                <a:gd name="connsiteY53" fmla="*/ 35355 h 4275461"/>
                <a:gd name="connsiteX54" fmla="*/ 270565 w 3619883"/>
                <a:gd name="connsiteY54" fmla="*/ 29759 h 4275461"/>
                <a:gd name="connsiteX55" fmla="*/ 479734 w 3619883"/>
                <a:gd name="connsiteY55" fmla="*/ 45455 h 4275461"/>
                <a:gd name="connsiteX56" fmla="*/ 524103 w 3619883"/>
                <a:gd name="connsiteY56" fmla="*/ 41625 h 4275461"/>
                <a:gd name="connsiteX57" fmla="*/ 624416 w 3619883"/>
                <a:gd name="connsiteY57" fmla="*/ 22696 h 4275461"/>
                <a:gd name="connsiteX58" fmla="*/ 657762 w 3619883"/>
                <a:gd name="connsiteY58" fmla="*/ 18351 h 4275461"/>
                <a:gd name="connsiteX59" fmla="*/ 690557 w 3619883"/>
                <a:gd name="connsiteY59" fmla="*/ 25792 h 4275461"/>
                <a:gd name="connsiteX60" fmla="*/ 745123 w 3619883"/>
                <a:gd name="connsiteY60" fmla="*/ 40157 h 4275461"/>
                <a:gd name="connsiteX61" fmla="*/ 789493 w 3619883"/>
                <a:gd name="connsiteY61" fmla="*/ 36327 h 4275461"/>
                <a:gd name="connsiteX62" fmla="*/ 854255 w 3619883"/>
                <a:gd name="connsiteY62" fmla="*/ 68887 h 4275461"/>
                <a:gd name="connsiteX63" fmla="*/ 897520 w 3619883"/>
                <a:gd name="connsiteY63" fmla="*/ 88629 h 4275461"/>
                <a:gd name="connsiteX64" fmla="*/ 940510 w 3619883"/>
                <a:gd name="connsiteY64" fmla="*/ 114265 h 4275461"/>
                <a:gd name="connsiteX65" fmla="*/ 1082712 w 3619883"/>
                <a:gd name="connsiteY65" fmla="*/ 144543 h 4275461"/>
                <a:gd name="connsiteX66" fmla="*/ 1205348 w 3619883"/>
                <a:gd name="connsiteY66" fmla="*/ 120753 h 4275461"/>
                <a:gd name="connsiteX67" fmla="*/ 1271764 w 3619883"/>
                <a:gd name="connsiteY67" fmla="*/ 117956 h 4275461"/>
                <a:gd name="connsiteX68" fmla="*/ 1315583 w 3619883"/>
                <a:gd name="connsiteY68" fmla="*/ 125912 h 4275461"/>
                <a:gd name="connsiteX69" fmla="*/ 1359125 w 3619883"/>
                <a:gd name="connsiteY69" fmla="*/ 139761 h 4275461"/>
                <a:gd name="connsiteX70" fmla="*/ 1391919 w 3619883"/>
                <a:gd name="connsiteY70" fmla="*/ 147202 h 4275461"/>
                <a:gd name="connsiteX71" fmla="*/ 1436563 w 3619883"/>
                <a:gd name="connsiteY71" fmla="*/ 137480 h 4275461"/>
                <a:gd name="connsiteX72" fmla="*/ 1471566 w 3619883"/>
                <a:gd name="connsiteY72" fmla="*/ 97777 h 4275461"/>
                <a:gd name="connsiteX73" fmla="*/ 1505739 w 3619883"/>
                <a:gd name="connsiteY73" fmla="*/ 75753 h 4275461"/>
                <a:gd name="connsiteX74" fmla="*/ 1590891 w 3619883"/>
                <a:gd name="connsiteY74" fmla="*/ 144702 h 4275461"/>
                <a:gd name="connsiteX75" fmla="*/ 1625616 w 3619883"/>
                <a:gd name="connsiteY75" fmla="*/ 110893 h 4275461"/>
                <a:gd name="connsiteX76" fmla="*/ 1658964 w 3619883"/>
                <a:gd name="connsiteY76" fmla="*/ 106547 h 4275461"/>
                <a:gd name="connsiteX77" fmla="*/ 1746598 w 3619883"/>
                <a:gd name="connsiteY77" fmla="*/ 122460 h 4275461"/>
                <a:gd name="connsiteX78" fmla="*/ 1811913 w 3619883"/>
                <a:gd name="connsiteY78" fmla="*/ 143234 h 4275461"/>
                <a:gd name="connsiteX79" fmla="*/ 1856557 w 3619883"/>
                <a:gd name="connsiteY79" fmla="*/ 133511 h 4275461"/>
                <a:gd name="connsiteX80" fmla="*/ 2066003 w 3619883"/>
                <a:gd name="connsiteY80" fmla="*/ 143313 h 4275461"/>
                <a:gd name="connsiteX81" fmla="*/ 2177615 w 3619883"/>
                <a:gd name="connsiteY81" fmla="*/ 119007 h 4275461"/>
                <a:gd name="connsiteX82" fmla="*/ 2255883 w 3619883"/>
                <a:gd name="connsiteY82" fmla="*/ 99047 h 4275461"/>
                <a:gd name="connsiteX83" fmla="*/ 2344622 w 3619883"/>
                <a:gd name="connsiteY83" fmla="*/ 91388 h 4275461"/>
                <a:gd name="connsiteX84" fmla="*/ 2455682 w 3619883"/>
                <a:gd name="connsiteY84" fmla="*/ 78869 h 4275461"/>
                <a:gd name="connsiteX85" fmla="*/ 2632609 w 3619883"/>
                <a:gd name="connsiteY85" fmla="*/ 75338 h 4275461"/>
                <a:gd name="connsiteX86" fmla="*/ 2742291 w 3619883"/>
                <a:gd name="connsiteY86" fmla="*/ 92282 h 4275461"/>
                <a:gd name="connsiteX87" fmla="*/ 2851974 w 3619883"/>
                <a:gd name="connsiteY87" fmla="*/ 109227 h 4275461"/>
                <a:gd name="connsiteX88" fmla="*/ 2907643 w 3619883"/>
                <a:gd name="connsiteY88" fmla="*/ 100020 h 4275461"/>
                <a:gd name="connsiteX89" fmla="*/ 2944022 w 3619883"/>
                <a:gd name="connsiteY89" fmla="*/ 30853 h 4275461"/>
                <a:gd name="connsiteX90" fmla="*/ 3022289 w 3619883"/>
                <a:gd name="connsiteY90" fmla="*/ 10893 h 4275461"/>
                <a:gd name="connsiteX91" fmla="*/ 3054807 w 3619883"/>
                <a:gd name="connsiteY91" fmla="*/ 24226 h 4275461"/>
                <a:gd name="connsiteX92" fmla="*/ 3141892 w 3619883"/>
                <a:gd name="connsiteY92" fmla="*/ 51925 h 4275461"/>
                <a:gd name="connsiteX93" fmla="*/ 3185711 w 3619883"/>
                <a:gd name="connsiteY93" fmla="*/ 59881 h 4275461"/>
                <a:gd name="connsiteX94" fmla="*/ 3219056 w 3619883"/>
                <a:gd name="connsiteY94" fmla="*/ 55536 h 4275461"/>
                <a:gd name="connsiteX95" fmla="*/ 3263425 w 3619883"/>
                <a:gd name="connsiteY95" fmla="*/ 51706 h 4275461"/>
                <a:gd name="connsiteX96" fmla="*/ 3296219 w 3619883"/>
                <a:gd name="connsiteY96" fmla="*/ 59147 h 4275461"/>
                <a:gd name="connsiteX97" fmla="*/ 3319094 w 3619883"/>
                <a:gd name="connsiteY97" fmla="*/ 42500 h 4275461"/>
                <a:gd name="connsiteX98" fmla="*/ 3420511 w 3619883"/>
                <a:gd name="connsiteY98" fmla="*/ 0 h 4275461"/>
                <a:gd name="connsiteX99" fmla="*/ 3453305 w 3619883"/>
                <a:gd name="connsiteY99" fmla="*/ 7440 h 4275461"/>
                <a:gd name="connsiteX100" fmla="*/ 3496571 w 3619883"/>
                <a:gd name="connsiteY100" fmla="*/ 27182 h 4275461"/>
                <a:gd name="connsiteX101" fmla="*/ 3602117 w 3619883"/>
                <a:gd name="connsiteY101" fmla="*/ 132521 h 4275461"/>
                <a:gd name="connsiteX102" fmla="*/ 3619883 w 3619883"/>
                <a:gd name="connsiteY102" fmla="*/ 140049 h 4275461"/>
                <a:gd name="connsiteX103" fmla="*/ 3619883 w 3619883"/>
                <a:gd name="connsiteY10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05151 w 3619883"/>
                <a:gd name="connsiteY15" fmla="*/ 4128157 h 4275461"/>
                <a:gd name="connsiteX16" fmla="*/ 1427396 w 3619883"/>
                <a:gd name="connsiteY16" fmla="*/ 4275461 h 4275461"/>
                <a:gd name="connsiteX17" fmla="*/ 1210751 w 3619883"/>
                <a:gd name="connsiteY17" fmla="*/ 4275461 h 4275461"/>
                <a:gd name="connsiteX18" fmla="*/ 1210751 w 3619883"/>
                <a:gd name="connsiteY18" fmla="*/ 4128157 h 4275461"/>
                <a:gd name="connsiteX19" fmla="*/ 1271978 w 3619883"/>
                <a:gd name="connsiteY19" fmla="*/ 4128157 h 4275461"/>
                <a:gd name="connsiteX20" fmla="*/ 1271978 w 3619883"/>
                <a:gd name="connsiteY20" fmla="*/ 3951392 h 4275461"/>
                <a:gd name="connsiteX21" fmla="*/ 1094193 w 3619883"/>
                <a:gd name="connsiteY21" fmla="*/ 3951392 h 4275461"/>
                <a:gd name="connsiteX22" fmla="*/ 1094193 w 3619883"/>
                <a:gd name="connsiteY22" fmla="*/ 4128157 h 4275461"/>
                <a:gd name="connsiteX23" fmla="*/ 1140354 w 3619883"/>
                <a:gd name="connsiteY23" fmla="*/ 4128157 h 4275461"/>
                <a:gd name="connsiteX24" fmla="*/ 1140354 w 3619883"/>
                <a:gd name="connsiteY24" fmla="*/ 4275461 h 4275461"/>
                <a:gd name="connsiteX25" fmla="*/ 953807 w 3619883"/>
                <a:gd name="connsiteY25" fmla="*/ 4275461 h 4275461"/>
                <a:gd name="connsiteX26" fmla="*/ 912215 w 3619883"/>
                <a:gd name="connsiteY26" fmla="*/ 4128157 h 4275461"/>
                <a:gd name="connsiteX27" fmla="*/ 961020 w 3619883"/>
                <a:gd name="connsiteY27" fmla="*/ 4128157 h 4275461"/>
                <a:gd name="connsiteX28" fmla="*/ 961020 w 3619883"/>
                <a:gd name="connsiteY28" fmla="*/ 3951392 h 4275461"/>
                <a:gd name="connsiteX29" fmla="*/ 783235 w 3619883"/>
                <a:gd name="connsiteY29" fmla="*/ 3951392 h 4275461"/>
                <a:gd name="connsiteX30" fmla="*/ 783235 w 3619883"/>
                <a:gd name="connsiteY30" fmla="*/ 4128157 h 4275461"/>
                <a:gd name="connsiteX31" fmla="*/ 871024 w 3619883"/>
                <a:gd name="connsiteY31" fmla="*/ 4128157 h 4275461"/>
                <a:gd name="connsiteX32" fmla="*/ 829432 w 3619883"/>
                <a:gd name="connsiteY32" fmla="*/ 4275461 h 4275461"/>
                <a:gd name="connsiteX33" fmla="*/ 611484 w 3619883"/>
                <a:gd name="connsiteY33" fmla="*/ 4275461 h 4275461"/>
                <a:gd name="connsiteX34" fmla="*/ 621247 w 3619883"/>
                <a:gd name="connsiteY34" fmla="*/ 4128157 h 4275461"/>
                <a:gd name="connsiteX35" fmla="*/ 650062 w 3619883"/>
                <a:gd name="connsiteY35" fmla="*/ 4128157 h 4275461"/>
                <a:gd name="connsiteX36" fmla="*/ 650062 w 3619883"/>
                <a:gd name="connsiteY36" fmla="*/ 3951392 h 4275461"/>
                <a:gd name="connsiteX37" fmla="*/ 472277 w 3619883"/>
                <a:gd name="connsiteY37" fmla="*/ 3951392 h 4275461"/>
                <a:gd name="connsiteX38" fmla="*/ 472277 w 3619883"/>
                <a:gd name="connsiteY38" fmla="*/ 4128157 h 4275461"/>
                <a:gd name="connsiteX39" fmla="*/ 522650 w 3619883"/>
                <a:gd name="connsiteY39" fmla="*/ 4128157 h 4275461"/>
                <a:gd name="connsiteX40" fmla="*/ 573998 w 3619883"/>
                <a:gd name="connsiteY40" fmla="*/ 4275461 h 4275461"/>
                <a:gd name="connsiteX41" fmla="*/ 336164 w 3619883"/>
                <a:gd name="connsiteY41" fmla="*/ 4275461 h 4275461"/>
                <a:gd name="connsiteX42" fmla="*/ 294572 w 3619883"/>
                <a:gd name="connsiteY42" fmla="*/ 4128157 h 4275461"/>
                <a:gd name="connsiteX43" fmla="*/ 339106 w 3619883"/>
                <a:gd name="connsiteY43" fmla="*/ 4128157 h 4275461"/>
                <a:gd name="connsiteX44" fmla="*/ 339106 w 3619883"/>
                <a:gd name="connsiteY44" fmla="*/ 3951392 h 4275461"/>
                <a:gd name="connsiteX45" fmla="*/ 161321 w 3619883"/>
                <a:gd name="connsiteY45" fmla="*/ 3951392 h 4275461"/>
                <a:gd name="connsiteX46" fmla="*/ 161321 w 3619883"/>
                <a:gd name="connsiteY46" fmla="*/ 4128157 h 4275461"/>
                <a:gd name="connsiteX47" fmla="*/ 230914 w 3619883"/>
                <a:gd name="connsiteY47" fmla="*/ 4128157 h 4275461"/>
                <a:gd name="connsiteX48" fmla="*/ 189322 w 3619883"/>
                <a:gd name="connsiteY48" fmla="*/ 4275461 h 4275461"/>
                <a:gd name="connsiteX49" fmla="*/ 0 w 3619883"/>
                <a:gd name="connsiteY49" fmla="*/ 4275461 h 4275461"/>
                <a:gd name="connsiteX50" fmla="*/ 0 w 3619883"/>
                <a:gd name="connsiteY50" fmla="*/ 42229 h 4275461"/>
                <a:gd name="connsiteX51" fmla="*/ 42464 w 3619883"/>
                <a:gd name="connsiteY51" fmla="*/ 40518 h 4275461"/>
                <a:gd name="connsiteX52" fmla="*/ 137733 w 3619883"/>
                <a:gd name="connsiteY52" fmla="*/ 35355 h 4275461"/>
                <a:gd name="connsiteX53" fmla="*/ 270565 w 3619883"/>
                <a:gd name="connsiteY53" fmla="*/ 29759 h 4275461"/>
                <a:gd name="connsiteX54" fmla="*/ 479734 w 3619883"/>
                <a:gd name="connsiteY54" fmla="*/ 45455 h 4275461"/>
                <a:gd name="connsiteX55" fmla="*/ 524103 w 3619883"/>
                <a:gd name="connsiteY55" fmla="*/ 41625 h 4275461"/>
                <a:gd name="connsiteX56" fmla="*/ 624416 w 3619883"/>
                <a:gd name="connsiteY56" fmla="*/ 22696 h 4275461"/>
                <a:gd name="connsiteX57" fmla="*/ 657762 w 3619883"/>
                <a:gd name="connsiteY57" fmla="*/ 18351 h 4275461"/>
                <a:gd name="connsiteX58" fmla="*/ 690557 w 3619883"/>
                <a:gd name="connsiteY58" fmla="*/ 25792 h 4275461"/>
                <a:gd name="connsiteX59" fmla="*/ 745123 w 3619883"/>
                <a:gd name="connsiteY59" fmla="*/ 40157 h 4275461"/>
                <a:gd name="connsiteX60" fmla="*/ 789493 w 3619883"/>
                <a:gd name="connsiteY60" fmla="*/ 36327 h 4275461"/>
                <a:gd name="connsiteX61" fmla="*/ 854255 w 3619883"/>
                <a:gd name="connsiteY61" fmla="*/ 68887 h 4275461"/>
                <a:gd name="connsiteX62" fmla="*/ 897520 w 3619883"/>
                <a:gd name="connsiteY62" fmla="*/ 88629 h 4275461"/>
                <a:gd name="connsiteX63" fmla="*/ 940510 w 3619883"/>
                <a:gd name="connsiteY63" fmla="*/ 114265 h 4275461"/>
                <a:gd name="connsiteX64" fmla="*/ 1082712 w 3619883"/>
                <a:gd name="connsiteY64" fmla="*/ 144543 h 4275461"/>
                <a:gd name="connsiteX65" fmla="*/ 1205348 w 3619883"/>
                <a:gd name="connsiteY65" fmla="*/ 120753 h 4275461"/>
                <a:gd name="connsiteX66" fmla="*/ 1271764 w 3619883"/>
                <a:gd name="connsiteY66" fmla="*/ 117956 h 4275461"/>
                <a:gd name="connsiteX67" fmla="*/ 1315583 w 3619883"/>
                <a:gd name="connsiteY67" fmla="*/ 125912 h 4275461"/>
                <a:gd name="connsiteX68" fmla="*/ 1359125 w 3619883"/>
                <a:gd name="connsiteY68" fmla="*/ 139761 h 4275461"/>
                <a:gd name="connsiteX69" fmla="*/ 1391919 w 3619883"/>
                <a:gd name="connsiteY69" fmla="*/ 147202 h 4275461"/>
                <a:gd name="connsiteX70" fmla="*/ 1436563 w 3619883"/>
                <a:gd name="connsiteY70" fmla="*/ 137480 h 4275461"/>
                <a:gd name="connsiteX71" fmla="*/ 1471566 w 3619883"/>
                <a:gd name="connsiteY71" fmla="*/ 97777 h 4275461"/>
                <a:gd name="connsiteX72" fmla="*/ 1505739 w 3619883"/>
                <a:gd name="connsiteY72" fmla="*/ 75753 h 4275461"/>
                <a:gd name="connsiteX73" fmla="*/ 1590891 w 3619883"/>
                <a:gd name="connsiteY73" fmla="*/ 144702 h 4275461"/>
                <a:gd name="connsiteX74" fmla="*/ 1625616 w 3619883"/>
                <a:gd name="connsiteY74" fmla="*/ 110893 h 4275461"/>
                <a:gd name="connsiteX75" fmla="*/ 1658964 w 3619883"/>
                <a:gd name="connsiteY75" fmla="*/ 106547 h 4275461"/>
                <a:gd name="connsiteX76" fmla="*/ 1746598 w 3619883"/>
                <a:gd name="connsiteY76" fmla="*/ 122460 h 4275461"/>
                <a:gd name="connsiteX77" fmla="*/ 1811913 w 3619883"/>
                <a:gd name="connsiteY77" fmla="*/ 143234 h 4275461"/>
                <a:gd name="connsiteX78" fmla="*/ 1856557 w 3619883"/>
                <a:gd name="connsiteY78" fmla="*/ 133511 h 4275461"/>
                <a:gd name="connsiteX79" fmla="*/ 2066003 w 3619883"/>
                <a:gd name="connsiteY79" fmla="*/ 143313 h 4275461"/>
                <a:gd name="connsiteX80" fmla="*/ 2177615 w 3619883"/>
                <a:gd name="connsiteY80" fmla="*/ 119007 h 4275461"/>
                <a:gd name="connsiteX81" fmla="*/ 2255883 w 3619883"/>
                <a:gd name="connsiteY81" fmla="*/ 99047 h 4275461"/>
                <a:gd name="connsiteX82" fmla="*/ 2344622 w 3619883"/>
                <a:gd name="connsiteY82" fmla="*/ 91388 h 4275461"/>
                <a:gd name="connsiteX83" fmla="*/ 2455682 w 3619883"/>
                <a:gd name="connsiteY83" fmla="*/ 78869 h 4275461"/>
                <a:gd name="connsiteX84" fmla="*/ 2632609 w 3619883"/>
                <a:gd name="connsiteY84" fmla="*/ 75338 h 4275461"/>
                <a:gd name="connsiteX85" fmla="*/ 2742291 w 3619883"/>
                <a:gd name="connsiteY85" fmla="*/ 92282 h 4275461"/>
                <a:gd name="connsiteX86" fmla="*/ 2851974 w 3619883"/>
                <a:gd name="connsiteY86" fmla="*/ 109227 h 4275461"/>
                <a:gd name="connsiteX87" fmla="*/ 2907643 w 3619883"/>
                <a:gd name="connsiteY87" fmla="*/ 100020 h 4275461"/>
                <a:gd name="connsiteX88" fmla="*/ 2944022 w 3619883"/>
                <a:gd name="connsiteY88" fmla="*/ 30853 h 4275461"/>
                <a:gd name="connsiteX89" fmla="*/ 3022289 w 3619883"/>
                <a:gd name="connsiteY89" fmla="*/ 10893 h 4275461"/>
                <a:gd name="connsiteX90" fmla="*/ 3054807 w 3619883"/>
                <a:gd name="connsiteY90" fmla="*/ 24226 h 4275461"/>
                <a:gd name="connsiteX91" fmla="*/ 3141892 w 3619883"/>
                <a:gd name="connsiteY91" fmla="*/ 51925 h 4275461"/>
                <a:gd name="connsiteX92" fmla="*/ 3185711 w 3619883"/>
                <a:gd name="connsiteY92" fmla="*/ 59881 h 4275461"/>
                <a:gd name="connsiteX93" fmla="*/ 3219056 w 3619883"/>
                <a:gd name="connsiteY93" fmla="*/ 55536 h 4275461"/>
                <a:gd name="connsiteX94" fmla="*/ 3263425 w 3619883"/>
                <a:gd name="connsiteY94" fmla="*/ 51706 h 4275461"/>
                <a:gd name="connsiteX95" fmla="*/ 3296219 w 3619883"/>
                <a:gd name="connsiteY95" fmla="*/ 59147 h 4275461"/>
                <a:gd name="connsiteX96" fmla="*/ 3319094 w 3619883"/>
                <a:gd name="connsiteY96" fmla="*/ 42500 h 4275461"/>
                <a:gd name="connsiteX97" fmla="*/ 3420511 w 3619883"/>
                <a:gd name="connsiteY97" fmla="*/ 0 h 4275461"/>
                <a:gd name="connsiteX98" fmla="*/ 3453305 w 3619883"/>
                <a:gd name="connsiteY98" fmla="*/ 7440 h 4275461"/>
                <a:gd name="connsiteX99" fmla="*/ 3496571 w 3619883"/>
                <a:gd name="connsiteY99" fmla="*/ 27182 h 4275461"/>
                <a:gd name="connsiteX100" fmla="*/ 3602117 w 3619883"/>
                <a:gd name="connsiteY100" fmla="*/ 132521 h 4275461"/>
                <a:gd name="connsiteX101" fmla="*/ 3619883 w 3619883"/>
                <a:gd name="connsiteY101" fmla="*/ 140049 h 4275461"/>
                <a:gd name="connsiteX102" fmla="*/ 3619883 w 3619883"/>
                <a:gd name="connsiteY10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27396 w 3619883"/>
                <a:gd name="connsiteY15" fmla="*/ 4275461 h 4275461"/>
                <a:gd name="connsiteX16" fmla="*/ 1210751 w 3619883"/>
                <a:gd name="connsiteY16" fmla="*/ 4275461 h 4275461"/>
                <a:gd name="connsiteX17" fmla="*/ 1210751 w 3619883"/>
                <a:gd name="connsiteY17" fmla="*/ 4128157 h 4275461"/>
                <a:gd name="connsiteX18" fmla="*/ 1271978 w 3619883"/>
                <a:gd name="connsiteY18" fmla="*/ 4128157 h 4275461"/>
                <a:gd name="connsiteX19" fmla="*/ 1271978 w 3619883"/>
                <a:gd name="connsiteY19" fmla="*/ 3951392 h 4275461"/>
                <a:gd name="connsiteX20" fmla="*/ 1094193 w 3619883"/>
                <a:gd name="connsiteY20" fmla="*/ 3951392 h 4275461"/>
                <a:gd name="connsiteX21" fmla="*/ 1094193 w 3619883"/>
                <a:gd name="connsiteY21" fmla="*/ 4128157 h 4275461"/>
                <a:gd name="connsiteX22" fmla="*/ 1140354 w 3619883"/>
                <a:gd name="connsiteY22" fmla="*/ 4128157 h 4275461"/>
                <a:gd name="connsiteX23" fmla="*/ 1140354 w 3619883"/>
                <a:gd name="connsiteY23" fmla="*/ 4275461 h 4275461"/>
                <a:gd name="connsiteX24" fmla="*/ 953807 w 3619883"/>
                <a:gd name="connsiteY24" fmla="*/ 4275461 h 4275461"/>
                <a:gd name="connsiteX25" fmla="*/ 912215 w 3619883"/>
                <a:gd name="connsiteY25" fmla="*/ 4128157 h 4275461"/>
                <a:gd name="connsiteX26" fmla="*/ 961020 w 3619883"/>
                <a:gd name="connsiteY26" fmla="*/ 4128157 h 4275461"/>
                <a:gd name="connsiteX27" fmla="*/ 961020 w 3619883"/>
                <a:gd name="connsiteY27" fmla="*/ 3951392 h 4275461"/>
                <a:gd name="connsiteX28" fmla="*/ 783235 w 3619883"/>
                <a:gd name="connsiteY28" fmla="*/ 3951392 h 4275461"/>
                <a:gd name="connsiteX29" fmla="*/ 783235 w 3619883"/>
                <a:gd name="connsiteY29" fmla="*/ 4128157 h 4275461"/>
                <a:gd name="connsiteX30" fmla="*/ 871024 w 3619883"/>
                <a:gd name="connsiteY30" fmla="*/ 4128157 h 4275461"/>
                <a:gd name="connsiteX31" fmla="*/ 829432 w 3619883"/>
                <a:gd name="connsiteY31" fmla="*/ 4275461 h 4275461"/>
                <a:gd name="connsiteX32" fmla="*/ 611484 w 3619883"/>
                <a:gd name="connsiteY32" fmla="*/ 4275461 h 4275461"/>
                <a:gd name="connsiteX33" fmla="*/ 621247 w 3619883"/>
                <a:gd name="connsiteY33" fmla="*/ 4128157 h 4275461"/>
                <a:gd name="connsiteX34" fmla="*/ 650062 w 3619883"/>
                <a:gd name="connsiteY34" fmla="*/ 4128157 h 4275461"/>
                <a:gd name="connsiteX35" fmla="*/ 650062 w 3619883"/>
                <a:gd name="connsiteY35" fmla="*/ 3951392 h 4275461"/>
                <a:gd name="connsiteX36" fmla="*/ 472277 w 3619883"/>
                <a:gd name="connsiteY36" fmla="*/ 3951392 h 4275461"/>
                <a:gd name="connsiteX37" fmla="*/ 472277 w 3619883"/>
                <a:gd name="connsiteY37" fmla="*/ 4128157 h 4275461"/>
                <a:gd name="connsiteX38" fmla="*/ 522650 w 3619883"/>
                <a:gd name="connsiteY38" fmla="*/ 4128157 h 4275461"/>
                <a:gd name="connsiteX39" fmla="*/ 573998 w 3619883"/>
                <a:gd name="connsiteY39" fmla="*/ 4275461 h 4275461"/>
                <a:gd name="connsiteX40" fmla="*/ 336164 w 3619883"/>
                <a:gd name="connsiteY40" fmla="*/ 4275461 h 4275461"/>
                <a:gd name="connsiteX41" fmla="*/ 294572 w 3619883"/>
                <a:gd name="connsiteY41" fmla="*/ 4128157 h 4275461"/>
                <a:gd name="connsiteX42" fmla="*/ 339106 w 3619883"/>
                <a:gd name="connsiteY42" fmla="*/ 4128157 h 4275461"/>
                <a:gd name="connsiteX43" fmla="*/ 339106 w 3619883"/>
                <a:gd name="connsiteY43" fmla="*/ 3951392 h 4275461"/>
                <a:gd name="connsiteX44" fmla="*/ 161321 w 3619883"/>
                <a:gd name="connsiteY44" fmla="*/ 3951392 h 4275461"/>
                <a:gd name="connsiteX45" fmla="*/ 161321 w 3619883"/>
                <a:gd name="connsiteY45" fmla="*/ 4128157 h 4275461"/>
                <a:gd name="connsiteX46" fmla="*/ 230914 w 3619883"/>
                <a:gd name="connsiteY46" fmla="*/ 4128157 h 4275461"/>
                <a:gd name="connsiteX47" fmla="*/ 189322 w 3619883"/>
                <a:gd name="connsiteY47" fmla="*/ 4275461 h 4275461"/>
                <a:gd name="connsiteX48" fmla="*/ 0 w 3619883"/>
                <a:gd name="connsiteY48" fmla="*/ 4275461 h 4275461"/>
                <a:gd name="connsiteX49" fmla="*/ 0 w 3619883"/>
                <a:gd name="connsiteY49" fmla="*/ 42229 h 4275461"/>
                <a:gd name="connsiteX50" fmla="*/ 42464 w 3619883"/>
                <a:gd name="connsiteY50" fmla="*/ 40518 h 4275461"/>
                <a:gd name="connsiteX51" fmla="*/ 137733 w 3619883"/>
                <a:gd name="connsiteY51" fmla="*/ 35355 h 4275461"/>
                <a:gd name="connsiteX52" fmla="*/ 270565 w 3619883"/>
                <a:gd name="connsiteY52" fmla="*/ 29759 h 4275461"/>
                <a:gd name="connsiteX53" fmla="*/ 479734 w 3619883"/>
                <a:gd name="connsiteY53" fmla="*/ 45455 h 4275461"/>
                <a:gd name="connsiteX54" fmla="*/ 524103 w 3619883"/>
                <a:gd name="connsiteY54" fmla="*/ 41625 h 4275461"/>
                <a:gd name="connsiteX55" fmla="*/ 624416 w 3619883"/>
                <a:gd name="connsiteY55" fmla="*/ 22696 h 4275461"/>
                <a:gd name="connsiteX56" fmla="*/ 657762 w 3619883"/>
                <a:gd name="connsiteY56" fmla="*/ 18351 h 4275461"/>
                <a:gd name="connsiteX57" fmla="*/ 690557 w 3619883"/>
                <a:gd name="connsiteY57" fmla="*/ 25792 h 4275461"/>
                <a:gd name="connsiteX58" fmla="*/ 745123 w 3619883"/>
                <a:gd name="connsiteY58" fmla="*/ 40157 h 4275461"/>
                <a:gd name="connsiteX59" fmla="*/ 789493 w 3619883"/>
                <a:gd name="connsiteY59" fmla="*/ 36327 h 4275461"/>
                <a:gd name="connsiteX60" fmla="*/ 854255 w 3619883"/>
                <a:gd name="connsiteY60" fmla="*/ 68887 h 4275461"/>
                <a:gd name="connsiteX61" fmla="*/ 897520 w 3619883"/>
                <a:gd name="connsiteY61" fmla="*/ 88629 h 4275461"/>
                <a:gd name="connsiteX62" fmla="*/ 940510 w 3619883"/>
                <a:gd name="connsiteY62" fmla="*/ 114265 h 4275461"/>
                <a:gd name="connsiteX63" fmla="*/ 1082712 w 3619883"/>
                <a:gd name="connsiteY63" fmla="*/ 144543 h 4275461"/>
                <a:gd name="connsiteX64" fmla="*/ 1205348 w 3619883"/>
                <a:gd name="connsiteY64" fmla="*/ 120753 h 4275461"/>
                <a:gd name="connsiteX65" fmla="*/ 1271764 w 3619883"/>
                <a:gd name="connsiteY65" fmla="*/ 117956 h 4275461"/>
                <a:gd name="connsiteX66" fmla="*/ 1315583 w 3619883"/>
                <a:gd name="connsiteY66" fmla="*/ 125912 h 4275461"/>
                <a:gd name="connsiteX67" fmla="*/ 1359125 w 3619883"/>
                <a:gd name="connsiteY67" fmla="*/ 139761 h 4275461"/>
                <a:gd name="connsiteX68" fmla="*/ 1391919 w 3619883"/>
                <a:gd name="connsiteY68" fmla="*/ 147202 h 4275461"/>
                <a:gd name="connsiteX69" fmla="*/ 1436563 w 3619883"/>
                <a:gd name="connsiteY69" fmla="*/ 137480 h 4275461"/>
                <a:gd name="connsiteX70" fmla="*/ 1471566 w 3619883"/>
                <a:gd name="connsiteY70" fmla="*/ 97777 h 4275461"/>
                <a:gd name="connsiteX71" fmla="*/ 1505739 w 3619883"/>
                <a:gd name="connsiteY71" fmla="*/ 75753 h 4275461"/>
                <a:gd name="connsiteX72" fmla="*/ 1590891 w 3619883"/>
                <a:gd name="connsiteY72" fmla="*/ 144702 h 4275461"/>
                <a:gd name="connsiteX73" fmla="*/ 1625616 w 3619883"/>
                <a:gd name="connsiteY73" fmla="*/ 110893 h 4275461"/>
                <a:gd name="connsiteX74" fmla="*/ 1658964 w 3619883"/>
                <a:gd name="connsiteY74" fmla="*/ 106547 h 4275461"/>
                <a:gd name="connsiteX75" fmla="*/ 1746598 w 3619883"/>
                <a:gd name="connsiteY75" fmla="*/ 122460 h 4275461"/>
                <a:gd name="connsiteX76" fmla="*/ 1811913 w 3619883"/>
                <a:gd name="connsiteY76" fmla="*/ 143234 h 4275461"/>
                <a:gd name="connsiteX77" fmla="*/ 1856557 w 3619883"/>
                <a:gd name="connsiteY77" fmla="*/ 133511 h 4275461"/>
                <a:gd name="connsiteX78" fmla="*/ 2066003 w 3619883"/>
                <a:gd name="connsiteY78" fmla="*/ 143313 h 4275461"/>
                <a:gd name="connsiteX79" fmla="*/ 2177615 w 3619883"/>
                <a:gd name="connsiteY79" fmla="*/ 119007 h 4275461"/>
                <a:gd name="connsiteX80" fmla="*/ 2255883 w 3619883"/>
                <a:gd name="connsiteY80" fmla="*/ 99047 h 4275461"/>
                <a:gd name="connsiteX81" fmla="*/ 2344622 w 3619883"/>
                <a:gd name="connsiteY81" fmla="*/ 91388 h 4275461"/>
                <a:gd name="connsiteX82" fmla="*/ 2455682 w 3619883"/>
                <a:gd name="connsiteY82" fmla="*/ 78869 h 4275461"/>
                <a:gd name="connsiteX83" fmla="*/ 2632609 w 3619883"/>
                <a:gd name="connsiteY83" fmla="*/ 75338 h 4275461"/>
                <a:gd name="connsiteX84" fmla="*/ 2742291 w 3619883"/>
                <a:gd name="connsiteY84" fmla="*/ 92282 h 4275461"/>
                <a:gd name="connsiteX85" fmla="*/ 2851974 w 3619883"/>
                <a:gd name="connsiteY85" fmla="*/ 109227 h 4275461"/>
                <a:gd name="connsiteX86" fmla="*/ 2907643 w 3619883"/>
                <a:gd name="connsiteY86" fmla="*/ 100020 h 4275461"/>
                <a:gd name="connsiteX87" fmla="*/ 2944022 w 3619883"/>
                <a:gd name="connsiteY87" fmla="*/ 30853 h 4275461"/>
                <a:gd name="connsiteX88" fmla="*/ 3022289 w 3619883"/>
                <a:gd name="connsiteY88" fmla="*/ 10893 h 4275461"/>
                <a:gd name="connsiteX89" fmla="*/ 3054807 w 3619883"/>
                <a:gd name="connsiteY89" fmla="*/ 24226 h 4275461"/>
                <a:gd name="connsiteX90" fmla="*/ 3141892 w 3619883"/>
                <a:gd name="connsiteY90" fmla="*/ 51925 h 4275461"/>
                <a:gd name="connsiteX91" fmla="*/ 3185711 w 3619883"/>
                <a:gd name="connsiteY91" fmla="*/ 59881 h 4275461"/>
                <a:gd name="connsiteX92" fmla="*/ 3219056 w 3619883"/>
                <a:gd name="connsiteY92" fmla="*/ 55536 h 4275461"/>
                <a:gd name="connsiteX93" fmla="*/ 3263425 w 3619883"/>
                <a:gd name="connsiteY93" fmla="*/ 51706 h 4275461"/>
                <a:gd name="connsiteX94" fmla="*/ 3296219 w 3619883"/>
                <a:gd name="connsiteY94" fmla="*/ 59147 h 4275461"/>
                <a:gd name="connsiteX95" fmla="*/ 3319094 w 3619883"/>
                <a:gd name="connsiteY95" fmla="*/ 42500 h 4275461"/>
                <a:gd name="connsiteX96" fmla="*/ 3420511 w 3619883"/>
                <a:gd name="connsiteY96" fmla="*/ 0 h 4275461"/>
                <a:gd name="connsiteX97" fmla="*/ 3453305 w 3619883"/>
                <a:gd name="connsiteY97" fmla="*/ 7440 h 4275461"/>
                <a:gd name="connsiteX98" fmla="*/ 3496571 w 3619883"/>
                <a:gd name="connsiteY98" fmla="*/ 27182 h 4275461"/>
                <a:gd name="connsiteX99" fmla="*/ 3602117 w 3619883"/>
                <a:gd name="connsiteY99" fmla="*/ 132521 h 4275461"/>
                <a:gd name="connsiteX100" fmla="*/ 3619883 w 3619883"/>
                <a:gd name="connsiteY100" fmla="*/ 140049 h 4275461"/>
                <a:gd name="connsiteX101" fmla="*/ 3619883 w 3619883"/>
                <a:gd name="connsiteY10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10751 w 3619883"/>
                <a:gd name="connsiteY16" fmla="*/ 4128157 h 4275461"/>
                <a:gd name="connsiteX17" fmla="*/ 1271978 w 3619883"/>
                <a:gd name="connsiteY17" fmla="*/ 4128157 h 4275461"/>
                <a:gd name="connsiteX18" fmla="*/ 1271978 w 3619883"/>
                <a:gd name="connsiteY18" fmla="*/ 3951392 h 4275461"/>
                <a:gd name="connsiteX19" fmla="*/ 1094193 w 3619883"/>
                <a:gd name="connsiteY19" fmla="*/ 3951392 h 4275461"/>
                <a:gd name="connsiteX20" fmla="*/ 1094193 w 3619883"/>
                <a:gd name="connsiteY20" fmla="*/ 4128157 h 4275461"/>
                <a:gd name="connsiteX21" fmla="*/ 1140354 w 3619883"/>
                <a:gd name="connsiteY21" fmla="*/ 4128157 h 4275461"/>
                <a:gd name="connsiteX22" fmla="*/ 1140354 w 3619883"/>
                <a:gd name="connsiteY22" fmla="*/ 4275461 h 4275461"/>
                <a:gd name="connsiteX23" fmla="*/ 953807 w 3619883"/>
                <a:gd name="connsiteY23" fmla="*/ 4275461 h 4275461"/>
                <a:gd name="connsiteX24" fmla="*/ 912215 w 3619883"/>
                <a:gd name="connsiteY24" fmla="*/ 4128157 h 4275461"/>
                <a:gd name="connsiteX25" fmla="*/ 961020 w 3619883"/>
                <a:gd name="connsiteY25" fmla="*/ 4128157 h 4275461"/>
                <a:gd name="connsiteX26" fmla="*/ 961020 w 3619883"/>
                <a:gd name="connsiteY26" fmla="*/ 3951392 h 4275461"/>
                <a:gd name="connsiteX27" fmla="*/ 783235 w 3619883"/>
                <a:gd name="connsiteY27" fmla="*/ 3951392 h 4275461"/>
                <a:gd name="connsiteX28" fmla="*/ 783235 w 3619883"/>
                <a:gd name="connsiteY28" fmla="*/ 4128157 h 4275461"/>
                <a:gd name="connsiteX29" fmla="*/ 871024 w 3619883"/>
                <a:gd name="connsiteY29" fmla="*/ 4128157 h 4275461"/>
                <a:gd name="connsiteX30" fmla="*/ 829432 w 3619883"/>
                <a:gd name="connsiteY30" fmla="*/ 4275461 h 4275461"/>
                <a:gd name="connsiteX31" fmla="*/ 611484 w 3619883"/>
                <a:gd name="connsiteY31" fmla="*/ 4275461 h 4275461"/>
                <a:gd name="connsiteX32" fmla="*/ 621247 w 3619883"/>
                <a:gd name="connsiteY32" fmla="*/ 4128157 h 4275461"/>
                <a:gd name="connsiteX33" fmla="*/ 650062 w 3619883"/>
                <a:gd name="connsiteY33" fmla="*/ 4128157 h 4275461"/>
                <a:gd name="connsiteX34" fmla="*/ 650062 w 3619883"/>
                <a:gd name="connsiteY34" fmla="*/ 3951392 h 4275461"/>
                <a:gd name="connsiteX35" fmla="*/ 472277 w 3619883"/>
                <a:gd name="connsiteY35" fmla="*/ 3951392 h 4275461"/>
                <a:gd name="connsiteX36" fmla="*/ 472277 w 3619883"/>
                <a:gd name="connsiteY36" fmla="*/ 4128157 h 4275461"/>
                <a:gd name="connsiteX37" fmla="*/ 522650 w 3619883"/>
                <a:gd name="connsiteY37" fmla="*/ 4128157 h 4275461"/>
                <a:gd name="connsiteX38" fmla="*/ 573998 w 3619883"/>
                <a:gd name="connsiteY38" fmla="*/ 4275461 h 4275461"/>
                <a:gd name="connsiteX39" fmla="*/ 336164 w 3619883"/>
                <a:gd name="connsiteY39" fmla="*/ 4275461 h 4275461"/>
                <a:gd name="connsiteX40" fmla="*/ 294572 w 3619883"/>
                <a:gd name="connsiteY40" fmla="*/ 4128157 h 4275461"/>
                <a:gd name="connsiteX41" fmla="*/ 339106 w 3619883"/>
                <a:gd name="connsiteY41" fmla="*/ 4128157 h 4275461"/>
                <a:gd name="connsiteX42" fmla="*/ 339106 w 3619883"/>
                <a:gd name="connsiteY42" fmla="*/ 3951392 h 4275461"/>
                <a:gd name="connsiteX43" fmla="*/ 161321 w 3619883"/>
                <a:gd name="connsiteY43" fmla="*/ 3951392 h 4275461"/>
                <a:gd name="connsiteX44" fmla="*/ 161321 w 3619883"/>
                <a:gd name="connsiteY44" fmla="*/ 4128157 h 4275461"/>
                <a:gd name="connsiteX45" fmla="*/ 230914 w 3619883"/>
                <a:gd name="connsiteY45" fmla="*/ 4128157 h 4275461"/>
                <a:gd name="connsiteX46" fmla="*/ 189322 w 3619883"/>
                <a:gd name="connsiteY46" fmla="*/ 4275461 h 4275461"/>
                <a:gd name="connsiteX47" fmla="*/ 0 w 3619883"/>
                <a:gd name="connsiteY47" fmla="*/ 4275461 h 4275461"/>
                <a:gd name="connsiteX48" fmla="*/ 0 w 3619883"/>
                <a:gd name="connsiteY48" fmla="*/ 42229 h 4275461"/>
                <a:gd name="connsiteX49" fmla="*/ 42464 w 3619883"/>
                <a:gd name="connsiteY49" fmla="*/ 40518 h 4275461"/>
                <a:gd name="connsiteX50" fmla="*/ 137733 w 3619883"/>
                <a:gd name="connsiteY50" fmla="*/ 35355 h 4275461"/>
                <a:gd name="connsiteX51" fmla="*/ 270565 w 3619883"/>
                <a:gd name="connsiteY51" fmla="*/ 29759 h 4275461"/>
                <a:gd name="connsiteX52" fmla="*/ 479734 w 3619883"/>
                <a:gd name="connsiteY52" fmla="*/ 45455 h 4275461"/>
                <a:gd name="connsiteX53" fmla="*/ 524103 w 3619883"/>
                <a:gd name="connsiteY53" fmla="*/ 41625 h 4275461"/>
                <a:gd name="connsiteX54" fmla="*/ 624416 w 3619883"/>
                <a:gd name="connsiteY54" fmla="*/ 22696 h 4275461"/>
                <a:gd name="connsiteX55" fmla="*/ 657762 w 3619883"/>
                <a:gd name="connsiteY55" fmla="*/ 18351 h 4275461"/>
                <a:gd name="connsiteX56" fmla="*/ 690557 w 3619883"/>
                <a:gd name="connsiteY56" fmla="*/ 25792 h 4275461"/>
                <a:gd name="connsiteX57" fmla="*/ 745123 w 3619883"/>
                <a:gd name="connsiteY57" fmla="*/ 40157 h 4275461"/>
                <a:gd name="connsiteX58" fmla="*/ 789493 w 3619883"/>
                <a:gd name="connsiteY58" fmla="*/ 36327 h 4275461"/>
                <a:gd name="connsiteX59" fmla="*/ 854255 w 3619883"/>
                <a:gd name="connsiteY59" fmla="*/ 68887 h 4275461"/>
                <a:gd name="connsiteX60" fmla="*/ 897520 w 3619883"/>
                <a:gd name="connsiteY60" fmla="*/ 88629 h 4275461"/>
                <a:gd name="connsiteX61" fmla="*/ 940510 w 3619883"/>
                <a:gd name="connsiteY61" fmla="*/ 114265 h 4275461"/>
                <a:gd name="connsiteX62" fmla="*/ 1082712 w 3619883"/>
                <a:gd name="connsiteY62" fmla="*/ 144543 h 4275461"/>
                <a:gd name="connsiteX63" fmla="*/ 1205348 w 3619883"/>
                <a:gd name="connsiteY63" fmla="*/ 120753 h 4275461"/>
                <a:gd name="connsiteX64" fmla="*/ 1271764 w 3619883"/>
                <a:gd name="connsiteY64" fmla="*/ 117956 h 4275461"/>
                <a:gd name="connsiteX65" fmla="*/ 1315583 w 3619883"/>
                <a:gd name="connsiteY65" fmla="*/ 125912 h 4275461"/>
                <a:gd name="connsiteX66" fmla="*/ 1359125 w 3619883"/>
                <a:gd name="connsiteY66" fmla="*/ 139761 h 4275461"/>
                <a:gd name="connsiteX67" fmla="*/ 1391919 w 3619883"/>
                <a:gd name="connsiteY67" fmla="*/ 147202 h 4275461"/>
                <a:gd name="connsiteX68" fmla="*/ 1436563 w 3619883"/>
                <a:gd name="connsiteY68" fmla="*/ 137480 h 4275461"/>
                <a:gd name="connsiteX69" fmla="*/ 1471566 w 3619883"/>
                <a:gd name="connsiteY69" fmla="*/ 97777 h 4275461"/>
                <a:gd name="connsiteX70" fmla="*/ 1505739 w 3619883"/>
                <a:gd name="connsiteY70" fmla="*/ 75753 h 4275461"/>
                <a:gd name="connsiteX71" fmla="*/ 1590891 w 3619883"/>
                <a:gd name="connsiteY71" fmla="*/ 144702 h 4275461"/>
                <a:gd name="connsiteX72" fmla="*/ 1625616 w 3619883"/>
                <a:gd name="connsiteY72" fmla="*/ 110893 h 4275461"/>
                <a:gd name="connsiteX73" fmla="*/ 1658964 w 3619883"/>
                <a:gd name="connsiteY73" fmla="*/ 106547 h 4275461"/>
                <a:gd name="connsiteX74" fmla="*/ 1746598 w 3619883"/>
                <a:gd name="connsiteY74" fmla="*/ 122460 h 4275461"/>
                <a:gd name="connsiteX75" fmla="*/ 1811913 w 3619883"/>
                <a:gd name="connsiteY75" fmla="*/ 143234 h 4275461"/>
                <a:gd name="connsiteX76" fmla="*/ 1856557 w 3619883"/>
                <a:gd name="connsiteY76" fmla="*/ 133511 h 4275461"/>
                <a:gd name="connsiteX77" fmla="*/ 2066003 w 3619883"/>
                <a:gd name="connsiteY77" fmla="*/ 143313 h 4275461"/>
                <a:gd name="connsiteX78" fmla="*/ 2177615 w 3619883"/>
                <a:gd name="connsiteY78" fmla="*/ 119007 h 4275461"/>
                <a:gd name="connsiteX79" fmla="*/ 2255883 w 3619883"/>
                <a:gd name="connsiteY79" fmla="*/ 99047 h 4275461"/>
                <a:gd name="connsiteX80" fmla="*/ 2344622 w 3619883"/>
                <a:gd name="connsiteY80" fmla="*/ 91388 h 4275461"/>
                <a:gd name="connsiteX81" fmla="*/ 2455682 w 3619883"/>
                <a:gd name="connsiteY81" fmla="*/ 78869 h 4275461"/>
                <a:gd name="connsiteX82" fmla="*/ 2632609 w 3619883"/>
                <a:gd name="connsiteY82" fmla="*/ 75338 h 4275461"/>
                <a:gd name="connsiteX83" fmla="*/ 2742291 w 3619883"/>
                <a:gd name="connsiteY83" fmla="*/ 92282 h 4275461"/>
                <a:gd name="connsiteX84" fmla="*/ 2851974 w 3619883"/>
                <a:gd name="connsiteY84" fmla="*/ 109227 h 4275461"/>
                <a:gd name="connsiteX85" fmla="*/ 2907643 w 3619883"/>
                <a:gd name="connsiteY85" fmla="*/ 100020 h 4275461"/>
                <a:gd name="connsiteX86" fmla="*/ 2944022 w 3619883"/>
                <a:gd name="connsiteY86" fmla="*/ 30853 h 4275461"/>
                <a:gd name="connsiteX87" fmla="*/ 3022289 w 3619883"/>
                <a:gd name="connsiteY87" fmla="*/ 10893 h 4275461"/>
                <a:gd name="connsiteX88" fmla="*/ 3054807 w 3619883"/>
                <a:gd name="connsiteY88" fmla="*/ 24226 h 4275461"/>
                <a:gd name="connsiteX89" fmla="*/ 3141892 w 3619883"/>
                <a:gd name="connsiteY89" fmla="*/ 51925 h 4275461"/>
                <a:gd name="connsiteX90" fmla="*/ 3185711 w 3619883"/>
                <a:gd name="connsiteY90" fmla="*/ 59881 h 4275461"/>
                <a:gd name="connsiteX91" fmla="*/ 3219056 w 3619883"/>
                <a:gd name="connsiteY91" fmla="*/ 55536 h 4275461"/>
                <a:gd name="connsiteX92" fmla="*/ 3263425 w 3619883"/>
                <a:gd name="connsiteY92" fmla="*/ 51706 h 4275461"/>
                <a:gd name="connsiteX93" fmla="*/ 3296219 w 3619883"/>
                <a:gd name="connsiteY93" fmla="*/ 59147 h 4275461"/>
                <a:gd name="connsiteX94" fmla="*/ 3319094 w 3619883"/>
                <a:gd name="connsiteY94" fmla="*/ 42500 h 4275461"/>
                <a:gd name="connsiteX95" fmla="*/ 3420511 w 3619883"/>
                <a:gd name="connsiteY95" fmla="*/ 0 h 4275461"/>
                <a:gd name="connsiteX96" fmla="*/ 3453305 w 3619883"/>
                <a:gd name="connsiteY96" fmla="*/ 7440 h 4275461"/>
                <a:gd name="connsiteX97" fmla="*/ 3496571 w 3619883"/>
                <a:gd name="connsiteY97" fmla="*/ 27182 h 4275461"/>
                <a:gd name="connsiteX98" fmla="*/ 3602117 w 3619883"/>
                <a:gd name="connsiteY98" fmla="*/ 132521 h 4275461"/>
                <a:gd name="connsiteX99" fmla="*/ 3619883 w 3619883"/>
                <a:gd name="connsiteY99" fmla="*/ 140049 h 4275461"/>
                <a:gd name="connsiteX100" fmla="*/ 3619883 w 3619883"/>
                <a:gd name="connsiteY10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71978 w 3619883"/>
                <a:gd name="connsiteY16" fmla="*/ 4128157 h 4275461"/>
                <a:gd name="connsiteX17" fmla="*/ 1271978 w 3619883"/>
                <a:gd name="connsiteY17" fmla="*/ 3951392 h 4275461"/>
                <a:gd name="connsiteX18" fmla="*/ 1094193 w 3619883"/>
                <a:gd name="connsiteY18" fmla="*/ 3951392 h 4275461"/>
                <a:gd name="connsiteX19" fmla="*/ 1094193 w 3619883"/>
                <a:gd name="connsiteY19" fmla="*/ 4128157 h 4275461"/>
                <a:gd name="connsiteX20" fmla="*/ 1140354 w 3619883"/>
                <a:gd name="connsiteY20" fmla="*/ 4128157 h 4275461"/>
                <a:gd name="connsiteX21" fmla="*/ 1140354 w 3619883"/>
                <a:gd name="connsiteY21" fmla="*/ 4275461 h 4275461"/>
                <a:gd name="connsiteX22" fmla="*/ 953807 w 3619883"/>
                <a:gd name="connsiteY22" fmla="*/ 4275461 h 4275461"/>
                <a:gd name="connsiteX23" fmla="*/ 912215 w 3619883"/>
                <a:gd name="connsiteY23" fmla="*/ 4128157 h 4275461"/>
                <a:gd name="connsiteX24" fmla="*/ 961020 w 3619883"/>
                <a:gd name="connsiteY24" fmla="*/ 4128157 h 4275461"/>
                <a:gd name="connsiteX25" fmla="*/ 961020 w 3619883"/>
                <a:gd name="connsiteY25" fmla="*/ 3951392 h 4275461"/>
                <a:gd name="connsiteX26" fmla="*/ 783235 w 3619883"/>
                <a:gd name="connsiteY26" fmla="*/ 3951392 h 4275461"/>
                <a:gd name="connsiteX27" fmla="*/ 783235 w 3619883"/>
                <a:gd name="connsiteY27" fmla="*/ 4128157 h 4275461"/>
                <a:gd name="connsiteX28" fmla="*/ 871024 w 3619883"/>
                <a:gd name="connsiteY28" fmla="*/ 4128157 h 4275461"/>
                <a:gd name="connsiteX29" fmla="*/ 829432 w 3619883"/>
                <a:gd name="connsiteY29" fmla="*/ 4275461 h 4275461"/>
                <a:gd name="connsiteX30" fmla="*/ 611484 w 3619883"/>
                <a:gd name="connsiteY30" fmla="*/ 4275461 h 4275461"/>
                <a:gd name="connsiteX31" fmla="*/ 621247 w 3619883"/>
                <a:gd name="connsiteY31" fmla="*/ 4128157 h 4275461"/>
                <a:gd name="connsiteX32" fmla="*/ 650062 w 3619883"/>
                <a:gd name="connsiteY32" fmla="*/ 4128157 h 4275461"/>
                <a:gd name="connsiteX33" fmla="*/ 650062 w 3619883"/>
                <a:gd name="connsiteY33" fmla="*/ 3951392 h 4275461"/>
                <a:gd name="connsiteX34" fmla="*/ 472277 w 3619883"/>
                <a:gd name="connsiteY34" fmla="*/ 3951392 h 4275461"/>
                <a:gd name="connsiteX35" fmla="*/ 472277 w 3619883"/>
                <a:gd name="connsiteY35" fmla="*/ 4128157 h 4275461"/>
                <a:gd name="connsiteX36" fmla="*/ 522650 w 3619883"/>
                <a:gd name="connsiteY36" fmla="*/ 4128157 h 4275461"/>
                <a:gd name="connsiteX37" fmla="*/ 573998 w 3619883"/>
                <a:gd name="connsiteY37" fmla="*/ 4275461 h 4275461"/>
                <a:gd name="connsiteX38" fmla="*/ 336164 w 3619883"/>
                <a:gd name="connsiteY38" fmla="*/ 4275461 h 4275461"/>
                <a:gd name="connsiteX39" fmla="*/ 294572 w 3619883"/>
                <a:gd name="connsiteY39" fmla="*/ 4128157 h 4275461"/>
                <a:gd name="connsiteX40" fmla="*/ 339106 w 3619883"/>
                <a:gd name="connsiteY40" fmla="*/ 4128157 h 4275461"/>
                <a:gd name="connsiteX41" fmla="*/ 339106 w 3619883"/>
                <a:gd name="connsiteY41" fmla="*/ 3951392 h 4275461"/>
                <a:gd name="connsiteX42" fmla="*/ 161321 w 3619883"/>
                <a:gd name="connsiteY42" fmla="*/ 3951392 h 4275461"/>
                <a:gd name="connsiteX43" fmla="*/ 161321 w 3619883"/>
                <a:gd name="connsiteY43" fmla="*/ 4128157 h 4275461"/>
                <a:gd name="connsiteX44" fmla="*/ 230914 w 3619883"/>
                <a:gd name="connsiteY44" fmla="*/ 4128157 h 4275461"/>
                <a:gd name="connsiteX45" fmla="*/ 189322 w 3619883"/>
                <a:gd name="connsiteY45" fmla="*/ 4275461 h 4275461"/>
                <a:gd name="connsiteX46" fmla="*/ 0 w 3619883"/>
                <a:gd name="connsiteY46" fmla="*/ 4275461 h 4275461"/>
                <a:gd name="connsiteX47" fmla="*/ 0 w 3619883"/>
                <a:gd name="connsiteY47" fmla="*/ 42229 h 4275461"/>
                <a:gd name="connsiteX48" fmla="*/ 42464 w 3619883"/>
                <a:gd name="connsiteY48" fmla="*/ 40518 h 4275461"/>
                <a:gd name="connsiteX49" fmla="*/ 137733 w 3619883"/>
                <a:gd name="connsiteY49" fmla="*/ 35355 h 4275461"/>
                <a:gd name="connsiteX50" fmla="*/ 270565 w 3619883"/>
                <a:gd name="connsiteY50" fmla="*/ 29759 h 4275461"/>
                <a:gd name="connsiteX51" fmla="*/ 479734 w 3619883"/>
                <a:gd name="connsiteY51" fmla="*/ 45455 h 4275461"/>
                <a:gd name="connsiteX52" fmla="*/ 524103 w 3619883"/>
                <a:gd name="connsiteY52" fmla="*/ 41625 h 4275461"/>
                <a:gd name="connsiteX53" fmla="*/ 624416 w 3619883"/>
                <a:gd name="connsiteY53" fmla="*/ 22696 h 4275461"/>
                <a:gd name="connsiteX54" fmla="*/ 657762 w 3619883"/>
                <a:gd name="connsiteY54" fmla="*/ 18351 h 4275461"/>
                <a:gd name="connsiteX55" fmla="*/ 690557 w 3619883"/>
                <a:gd name="connsiteY55" fmla="*/ 25792 h 4275461"/>
                <a:gd name="connsiteX56" fmla="*/ 745123 w 3619883"/>
                <a:gd name="connsiteY56" fmla="*/ 40157 h 4275461"/>
                <a:gd name="connsiteX57" fmla="*/ 789493 w 3619883"/>
                <a:gd name="connsiteY57" fmla="*/ 36327 h 4275461"/>
                <a:gd name="connsiteX58" fmla="*/ 854255 w 3619883"/>
                <a:gd name="connsiteY58" fmla="*/ 68887 h 4275461"/>
                <a:gd name="connsiteX59" fmla="*/ 897520 w 3619883"/>
                <a:gd name="connsiteY59" fmla="*/ 88629 h 4275461"/>
                <a:gd name="connsiteX60" fmla="*/ 940510 w 3619883"/>
                <a:gd name="connsiteY60" fmla="*/ 114265 h 4275461"/>
                <a:gd name="connsiteX61" fmla="*/ 1082712 w 3619883"/>
                <a:gd name="connsiteY61" fmla="*/ 144543 h 4275461"/>
                <a:gd name="connsiteX62" fmla="*/ 1205348 w 3619883"/>
                <a:gd name="connsiteY62" fmla="*/ 120753 h 4275461"/>
                <a:gd name="connsiteX63" fmla="*/ 1271764 w 3619883"/>
                <a:gd name="connsiteY63" fmla="*/ 117956 h 4275461"/>
                <a:gd name="connsiteX64" fmla="*/ 1315583 w 3619883"/>
                <a:gd name="connsiteY64" fmla="*/ 125912 h 4275461"/>
                <a:gd name="connsiteX65" fmla="*/ 1359125 w 3619883"/>
                <a:gd name="connsiteY65" fmla="*/ 139761 h 4275461"/>
                <a:gd name="connsiteX66" fmla="*/ 1391919 w 3619883"/>
                <a:gd name="connsiteY66" fmla="*/ 147202 h 4275461"/>
                <a:gd name="connsiteX67" fmla="*/ 1436563 w 3619883"/>
                <a:gd name="connsiteY67" fmla="*/ 137480 h 4275461"/>
                <a:gd name="connsiteX68" fmla="*/ 1471566 w 3619883"/>
                <a:gd name="connsiteY68" fmla="*/ 97777 h 4275461"/>
                <a:gd name="connsiteX69" fmla="*/ 1505739 w 3619883"/>
                <a:gd name="connsiteY69" fmla="*/ 75753 h 4275461"/>
                <a:gd name="connsiteX70" fmla="*/ 1590891 w 3619883"/>
                <a:gd name="connsiteY70" fmla="*/ 144702 h 4275461"/>
                <a:gd name="connsiteX71" fmla="*/ 1625616 w 3619883"/>
                <a:gd name="connsiteY71" fmla="*/ 110893 h 4275461"/>
                <a:gd name="connsiteX72" fmla="*/ 1658964 w 3619883"/>
                <a:gd name="connsiteY72" fmla="*/ 106547 h 4275461"/>
                <a:gd name="connsiteX73" fmla="*/ 1746598 w 3619883"/>
                <a:gd name="connsiteY73" fmla="*/ 122460 h 4275461"/>
                <a:gd name="connsiteX74" fmla="*/ 1811913 w 3619883"/>
                <a:gd name="connsiteY74" fmla="*/ 143234 h 4275461"/>
                <a:gd name="connsiteX75" fmla="*/ 1856557 w 3619883"/>
                <a:gd name="connsiteY75" fmla="*/ 133511 h 4275461"/>
                <a:gd name="connsiteX76" fmla="*/ 2066003 w 3619883"/>
                <a:gd name="connsiteY76" fmla="*/ 143313 h 4275461"/>
                <a:gd name="connsiteX77" fmla="*/ 2177615 w 3619883"/>
                <a:gd name="connsiteY77" fmla="*/ 119007 h 4275461"/>
                <a:gd name="connsiteX78" fmla="*/ 2255883 w 3619883"/>
                <a:gd name="connsiteY78" fmla="*/ 99047 h 4275461"/>
                <a:gd name="connsiteX79" fmla="*/ 2344622 w 3619883"/>
                <a:gd name="connsiteY79" fmla="*/ 91388 h 4275461"/>
                <a:gd name="connsiteX80" fmla="*/ 2455682 w 3619883"/>
                <a:gd name="connsiteY80" fmla="*/ 78869 h 4275461"/>
                <a:gd name="connsiteX81" fmla="*/ 2632609 w 3619883"/>
                <a:gd name="connsiteY81" fmla="*/ 75338 h 4275461"/>
                <a:gd name="connsiteX82" fmla="*/ 2742291 w 3619883"/>
                <a:gd name="connsiteY82" fmla="*/ 92282 h 4275461"/>
                <a:gd name="connsiteX83" fmla="*/ 2851974 w 3619883"/>
                <a:gd name="connsiteY83" fmla="*/ 109227 h 4275461"/>
                <a:gd name="connsiteX84" fmla="*/ 2907643 w 3619883"/>
                <a:gd name="connsiteY84" fmla="*/ 100020 h 4275461"/>
                <a:gd name="connsiteX85" fmla="*/ 2944022 w 3619883"/>
                <a:gd name="connsiteY85" fmla="*/ 30853 h 4275461"/>
                <a:gd name="connsiteX86" fmla="*/ 3022289 w 3619883"/>
                <a:gd name="connsiteY86" fmla="*/ 10893 h 4275461"/>
                <a:gd name="connsiteX87" fmla="*/ 3054807 w 3619883"/>
                <a:gd name="connsiteY87" fmla="*/ 24226 h 4275461"/>
                <a:gd name="connsiteX88" fmla="*/ 3141892 w 3619883"/>
                <a:gd name="connsiteY88" fmla="*/ 51925 h 4275461"/>
                <a:gd name="connsiteX89" fmla="*/ 3185711 w 3619883"/>
                <a:gd name="connsiteY89" fmla="*/ 59881 h 4275461"/>
                <a:gd name="connsiteX90" fmla="*/ 3219056 w 3619883"/>
                <a:gd name="connsiteY90" fmla="*/ 55536 h 4275461"/>
                <a:gd name="connsiteX91" fmla="*/ 3263425 w 3619883"/>
                <a:gd name="connsiteY91" fmla="*/ 51706 h 4275461"/>
                <a:gd name="connsiteX92" fmla="*/ 3296219 w 3619883"/>
                <a:gd name="connsiteY92" fmla="*/ 59147 h 4275461"/>
                <a:gd name="connsiteX93" fmla="*/ 3319094 w 3619883"/>
                <a:gd name="connsiteY93" fmla="*/ 42500 h 4275461"/>
                <a:gd name="connsiteX94" fmla="*/ 3420511 w 3619883"/>
                <a:gd name="connsiteY94" fmla="*/ 0 h 4275461"/>
                <a:gd name="connsiteX95" fmla="*/ 3453305 w 3619883"/>
                <a:gd name="connsiteY95" fmla="*/ 7440 h 4275461"/>
                <a:gd name="connsiteX96" fmla="*/ 3496571 w 3619883"/>
                <a:gd name="connsiteY96" fmla="*/ 27182 h 4275461"/>
                <a:gd name="connsiteX97" fmla="*/ 3602117 w 3619883"/>
                <a:gd name="connsiteY97" fmla="*/ 132521 h 4275461"/>
                <a:gd name="connsiteX98" fmla="*/ 3619883 w 3619883"/>
                <a:gd name="connsiteY98" fmla="*/ 140049 h 4275461"/>
                <a:gd name="connsiteX99" fmla="*/ 3619883 w 3619883"/>
                <a:gd name="connsiteY9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71978 w 3619883"/>
                <a:gd name="connsiteY16" fmla="*/ 3951392 h 4275461"/>
                <a:gd name="connsiteX17" fmla="*/ 1094193 w 3619883"/>
                <a:gd name="connsiteY17" fmla="*/ 3951392 h 4275461"/>
                <a:gd name="connsiteX18" fmla="*/ 1094193 w 3619883"/>
                <a:gd name="connsiteY18" fmla="*/ 4128157 h 4275461"/>
                <a:gd name="connsiteX19" fmla="*/ 1140354 w 3619883"/>
                <a:gd name="connsiteY19" fmla="*/ 4128157 h 4275461"/>
                <a:gd name="connsiteX20" fmla="*/ 1140354 w 3619883"/>
                <a:gd name="connsiteY20" fmla="*/ 4275461 h 4275461"/>
                <a:gd name="connsiteX21" fmla="*/ 953807 w 3619883"/>
                <a:gd name="connsiteY21" fmla="*/ 4275461 h 4275461"/>
                <a:gd name="connsiteX22" fmla="*/ 912215 w 3619883"/>
                <a:gd name="connsiteY22" fmla="*/ 4128157 h 4275461"/>
                <a:gd name="connsiteX23" fmla="*/ 961020 w 3619883"/>
                <a:gd name="connsiteY23" fmla="*/ 4128157 h 4275461"/>
                <a:gd name="connsiteX24" fmla="*/ 961020 w 3619883"/>
                <a:gd name="connsiteY24" fmla="*/ 3951392 h 4275461"/>
                <a:gd name="connsiteX25" fmla="*/ 783235 w 3619883"/>
                <a:gd name="connsiteY25" fmla="*/ 3951392 h 4275461"/>
                <a:gd name="connsiteX26" fmla="*/ 783235 w 3619883"/>
                <a:gd name="connsiteY26" fmla="*/ 4128157 h 4275461"/>
                <a:gd name="connsiteX27" fmla="*/ 871024 w 3619883"/>
                <a:gd name="connsiteY27" fmla="*/ 4128157 h 4275461"/>
                <a:gd name="connsiteX28" fmla="*/ 829432 w 3619883"/>
                <a:gd name="connsiteY28" fmla="*/ 4275461 h 4275461"/>
                <a:gd name="connsiteX29" fmla="*/ 611484 w 3619883"/>
                <a:gd name="connsiteY29" fmla="*/ 4275461 h 4275461"/>
                <a:gd name="connsiteX30" fmla="*/ 621247 w 3619883"/>
                <a:gd name="connsiteY30" fmla="*/ 4128157 h 4275461"/>
                <a:gd name="connsiteX31" fmla="*/ 650062 w 3619883"/>
                <a:gd name="connsiteY31" fmla="*/ 4128157 h 4275461"/>
                <a:gd name="connsiteX32" fmla="*/ 650062 w 3619883"/>
                <a:gd name="connsiteY32" fmla="*/ 3951392 h 4275461"/>
                <a:gd name="connsiteX33" fmla="*/ 472277 w 3619883"/>
                <a:gd name="connsiteY33" fmla="*/ 3951392 h 4275461"/>
                <a:gd name="connsiteX34" fmla="*/ 472277 w 3619883"/>
                <a:gd name="connsiteY34" fmla="*/ 4128157 h 4275461"/>
                <a:gd name="connsiteX35" fmla="*/ 522650 w 3619883"/>
                <a:gd name="connsiteY35" fmla="*/ 4128157 h 4275461"/>
                <a:gd name="connsiteX36" fmla="*/ 573998 w 3619883"/>
                <a:gd name="connsiteY36" fmla="*/ 4275461 h 4275461"/>
                <a:gd name="connsiteX37" fmla="*/ 336164 w 3619883"/>
                <a:gd name="connsiteY37" fmla="*/ 4275461 h 4275461"/>
                <a:gd name="connsiteX38" fmla="*/ 294572 w 3619883"/>
                <a:gd name="connsiteY38" fmla="*/ 4128157 h 4275461"/>
                <a:gd name="connsiteX39" fmla="*/ 339106 w 3619883"/>
                <a:gd name="connsiteY39" fmla="*/ 4128157 h 4275461"/>
                <a:gd name="connsiteX40" fmla="*/ 339106 w 3619883"/>
                <a:gd name="connsiteY40" fmla="*/ 3951392 h 4275461"/>
                <a:gd name="connsiteX41" fmla="*/ 161321 w 3619883"/>
                <a:gd name="connsiteY41" fmla="*/ 3951392 h 4275461"/>
                <a:gd name="connsiteX42" fmla="*/ 161321 w 3619883"/>
                <a:gd name="connsiteY42" fmla="*/ 4128157 h 4275461"/>
                <a:gd name="connsiteX43" fmla="*/ 230914 w 3619883"/>
                <a:gd name="connsiteY43" fmla="*/ 4128157 h 4275461"/>
                <a:gd name="connsiteX44" fmla="*/ 189322 w 3619883"/>
                <a:gd name="connsiteY44" fmla="*/ 4275461 h 4275461"/>
                <a:gd name="connsiteX45" fmla="*/ 0 w 3619883"/>
                <a:gd name="connsiteY45" fmla="*/ 4275461 h 4275461"/>
                <a:gd name="connsiteX46" fmla="*/ 0 w 3619883"/>
                <a:gd name="connsiteY46" fmla="*/ 42229 h 4275461"/>
                <a:gd name="connsiteX47" fmla="*/ 42464 w 3619883"/>
                <a:gd name="connsiteY47" fmla="*/ 40518 h 4275461"/>
                <a:gd name="connsiteX48" fmla="*/ 137733 w 3619883"/>
                <a:gd name="connsiteY48" fmla="*/ 35355 h 4275461"/>
                <a:gd name="connsiteX49" fmla="*/ 270565 w 3619883"/>
                <a:gd name="connsiteY49" fmla="*/ 29759 h 4275461"/>
                <a:gd name="connsiteX50" fmla="*/ 479734 w 3619883"/>
                <a:gd name="connsiteY50" fmla="*/ 45455 h 4275461"/>
                <a:gd name="connsiteX51" fmla="*/ 524103 w 3619883"/>
                <a:gd name="connsiteY51" fmla="*/ 41625 h 4275461"/>
                <a:gd name="connsiteX52" fmla="*/ 624416 w 3619883"/>
                <a:gd name="connsiteY52" fmla="*/ 22696 h 4275461"/>
                <a:gd name="connsiteX53" fmla="*/ 657762 w 3619883"/>
                <a:gd name="connsiteY53" fmla="*/ 18351 h 4275461"/>
                <a:gd name="connsiteX54" fmla="*/ 690557 w 3619883"/>
                <a:gd name="connsiteY54" fmla="*/ 25792 h 4275461"/>
                <a:gd name="connsiteX55" fmla="*/ 745123 w 3619883"/>
                <a:gd name="connsiteY55" fmla="*/ 40157 h 4275461"/>
                <a:gd name="connsiteX56" fmla="*/ 789493 w 3619883"/>
                <a:gd name="connsiteY56" fmla="*/ 36327 h 4275461"/>
                <a:gd name="connsiteX57" fmla="*/ 854255 w 3619883"/>
                <a:gd name="connsiteY57" fmla="*/ 68887 h 4275461"/>
                <a:gd name="connsiteX58" fmla="*/ 897520 w 3619883"/>
                <a:gd name="connsiteY58" fmla="*/ 88629 h 4275461"/>
                <a:gd name="connsiteX59" fmla="*/ 940510 w 3619883"/>
                <a:gd name="connsiteY59" fmla="*/ 114265 h 4275461"/>
                <a:gd name="connsiteX60" fmla="*/ 1082712 w 3619883"/>
                <a:gd name="connsiteY60" fmla="*/ 144543 h 4275461"/>
                <a:gd name="connsiteX61" fmla="*/ 1205348 w 3619883"/>
                <a:gd name="connsiteY61" fmla="*/ 120753 h 4275461"/>
                <a:gd name="connsiteX62" fmla="*/ 1271764 w 3619883"/>
                <a:gd name="connsiteY62" fmla="*/ 117956 h 4275461"/>
                <a:gd name="connsiteX63" fmla="*/ 1315583 w 3619883"/>
                <a:gd name="connsiteY63" fmla="*/ 125912 h 4275461"/>
                <a:gd name="connsiteX64" fmla="*/ 1359125 w 3619883"/>
                <a:gd name="connsiteY64" fmla="*/ 139761 h 4275461"/>
                <a:gd name="connsiteX65" fmla="*/ 1391919 w 3619883"/>
                <a:gd name="connsiteY65" fmla="*/ 147202 h 4275461"/>
                <a:gd name="connsiteX66" fmla="*/ 1436563 w 3619883"/>
                <a:gd name="connsiteY66" fmla="*/ 137480 h 4275461"/>
                <a:gd name="connsiteX67" fmla="*/ 1471566 w 3619883"/>
                <a:gd name="connsiteY67" fmla="*/ 97777 h 4275461"/>
                <a:gd name="connsiteX68" fmla="*/ 1505739 w 3619883"/>
                <a:gd name="connsiteY68" fmla="*/ 75753 h 4275461"/>
                <a:gd name="connsiteX69" fmla="*/ 1590891 w 3619883"/>
                <a:gd name="connsiteY69" fmla="*/ 144702 h 4275461"/>
                <a:gd name="connsiteX70" fmla="*/ 1625616 w 3619883"/>
                <a:gd name="connsiteY70" fmla="*/ 110893 h 4275461"/>
                <a:gd name="connsiteX71" fmla="*/ 1658964 w 3619883"/>
                <a:gd name="connsiteY71" fmla="*/ 106547 h 4275461"/>
                <a:gd name="connsiteX72" fmla="*/ 1746598 w 3619883"/>
                <a:gd name="connsiteY72" fmla="*/ 122460 h 4275461"/>
                <a:gd name="connsiteX73" fmla="*/ 1811913 w 3619883"/>
                <a:gd name="connsiteY73" fmla="*/ 143234 h 4275461"/>
                <a:gd name="connsiteX74" fmla="*/ 1856557 w 3619883"/>
                <a:gd name="connsiteY74" fmla="*/ 133511 h 4275461"/>
                <a:gd name="connsiteX75" fmla="*/ 2066003 w 3619883"/>
                <a:gd name="connsiteY75" fmla="*/ 143313 h 4275461"/>
                <a:gd name="connsiteX76" fmla="*/ 2177615 w 3619883"/>
                <a:gd name="connsiteY76" fmla="*/ 119007 h 4275461"/>
                <a:gd name="connsiteX77" fmla="*/ 2255883 w 3619883"/>
                <a:gd name="connsiteY77" fmla="*/ 99047 h 4275461"/>
                <a:gd name="connsiteX78" fmla="*/ 2344622 w 3619883"/>
                <a:gd name="connsiteY78" fmla="*/ 91388 h 4275461"/>
                <a:gd name="connsiteX79" fmla="*/ 2455682 w 3619883"/>
                <a:gd name="connsiteY79" fmla="*/ 78869 h 4275461"/>
                <a:gd name="connsiteX80" fmla="*/ 2632609 w 3619883"/>
                <a:gd name="connsiteY80" fmla="*/ 75338 h 4275461"/>
                <a:gd name="connsiteX81" fmla="*/ 2742291 w 3619883"/>
                <a:gd name="connsiteY81" fmla="*/ 92282 h 4275461"/>
                <a:gd name="connsiteX82" fmla="*/ 2851974 w 3619883"/>
                <a:gd name="connsiteY82" fmla="*/ 109227 h 4275461"/>
                <a:gd name="connsiteX83" fmla="*/ 2907643 w 3619883"/>
                <a:gd name="connsiteY83" fmla="*/ 100020 h 4275461"/>
                <a:gd name="connsiteX84" fmla="*/ 2944022 w 3619883"/>
                <a:gd name="connsiteY84" fmla="*/ 30853 h 4275461"/>
                <a:gd name="connsiteX85" fmla="*/ 3022289 w 3619883"/>
                <a:gd name="connsiteY85" fmla="*/ 10893 h 4275461"/>
                <a:gd name="connsiteX86" fmla="*/ 3054807 w 3619883"/>
                <a:gd name="connsiteY86" fmla="*/ 24226 h 4275461"/>
                <a:gd name="connsiteX87" fmla="*/ 3141892 w 3619883"/>
                <a:gd name="connsiteY87" fmla="*/ 51925 h 4275461"/>
                <a:gd name="connsiteX88" fmla="*/ 3185711 w 3619883"/>
                <a:gd name="connsiteY88" fmla="*/ 59881 h 4275461"/>
                <a:gd name="connsiteX89" fmla="*/ 3219056 w 3619883"/>
                <a:gd name="connsiteY89" fmla="*/ 55536 h 4275461"/>
                <a:gd name="connsiteX90" fmla="*/ 3263425 w 3619883"/>
                <a:gd name="connsiteY90" fmla="*/ 51706 h 4275461"/>
                <a:gd name="connsiteX91" fmla="*/ 3296219 w 3619883"/>
                <a:gd name="connsiteY91" fmla="*/ 59147 h 4275461"/>
                <a:gd name="connsiteX92" fmla="*/ 3319094 w 3619883"/>
                <a:gd name="connsiteY92" fmla="*/ 42500 h 4275461"/>
                <a:gd name="connsiteX93" fmla="*/ 3420511 w 3619883"/>
                <a:gd name="connsiteY93" fmla="*/ 0 h 4275461"/>
                <a:gd name="connsiteX94" fmla="*/ 3453305 w 3619883"/>
                <a:gd name="connsiteY94" fmla="*/ 7440 h 4275461"/>
                <a:gd name="connsiteX95" fmla="*/ 3496571 w 3619883"/>
                <a:gd name="connsiteY95" fmla="*/ 27182 h 4275461"/>
                <a:gd name="connsiteX96" fmla="*/ 3602117 w 3619883"/>
                <a:gd name="connsiteY96" fmla="*/ 132521 h 4275461"/>
                <a:gd name="connsiteX97" fmla="*/ 3619883 w 3619883"/>
                <a:gd name="connsiteY97" fmla="*/ 140049 h 4275461"/>
                <a:gd name="connsiteX98" fmla="*/ 3619883 w 3619883"/>
                <a:gd name="connsiteY9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3951392 h 4275461"/>
                <a:gd name="connsiteX17" fmla="*/ 1094193 w 3619883"/>
                <a:gd name="connsiteY17" fmla="*/ 4128157 h 4275461"/>
                <a:gd name="connsiteX18" fmla="*/ 1140354 w 3619883"/>
                <a:gd name="connsiteY18" fmla="*/ 4128157 h 4275461"/>
                <a:gd name="connsiteX19" fmla="*/ 1140354 w 3619883"/>
                <a:gd name="connsiteY19" fmla="*/ 4275461 h 4275461"/>
                <a:gd name="connsiteX20" fmla="*/ 953807 w 3619883"/>
                <a:gd name="connsiteY20" fmla="*/ 4275461 h 4275461"/>
                <a:gd name="connsiteX21" fmla="*/ 912215 w 3619883"/>
                <a:gd name="connsiteY21" fmla="*/ 4128157 h 4275461"/>
                <a:gd name="connsiteX22" fmla="*/ 961020 w 3619883"/>
                <a:gd name="connsiteY22" fmla="*/ 4128157 h 4275461"/>
                <a:gd name="connsiteX23" fmla="*/ 961020 w 3619883"/>
                <a:gd name="connsiteY23" fmla="*/ 3951392 h 4275461"/>
                <a:gd name="connsiteX24" fmla="*/ 783235 w 3619883"/>
                <a:gd name="connsiteY24" fmla="*/ 3951392 h 4275461"/>
                <a:gd name="connsiteX25" fmla="*/ 783235 w 3619883"/>
                <a:gd name="connsiteY25" fmla="*/ 4128157 h 4275461"/>
                <a:gd name="connsiteX26" fmla="*/ 871024 w 3619883"/>
                <a:gd name="connsiteY26" fmla="*/ 4128157 h 4275461"/>
                <a:gd name="connsiteX27" fmla="*/ 829432 w 3619883"/>
                <a:gd name="connsiteY27" fmla="*/ 4275461 h 4275461"/>
                <a:gd name="connsiteX28" fmla="*/ 611484 w 3619883"/>
                <a:gd name="connsiteY28" fmla="*/ 4275461 h 4275461"/>
                <a:gd name="connsiteX29" fmla="*/ 621247 w 3619883"/>
                <a:gd name="connsiteY29" fmla="*/ 4128157 h 4275461"/>
                <a:gd name="connsiteX30" fmla="*/ 650062 w 3619883"/>
                <a:gd name="connsiteY30" fmla="*/ 4128157 h 4275461"/>
                <a:gd name="connsiteX31" fmla="*/ 650062 w 3619883"/>
                <a:gd name="connsiteY31" fmla="*/ 3951392 h 4275461"/>
                <a:gd name="connsiteX32" fmla="*/ 472277 w 3619883"/>
                <a:gd name="connsiteY32" fmla="*/ 3951392 h 4275461"/>
                <a:gd name="connsiteX33" fmla="*/ 472277 w 3619883"/>
                <a:gd name="connsiteY33" fmla="*/ 4128157 h 4275461"/>
                <a:gd name="connsiteX34" fmla="*/ 522650 w 3619883"/>
                <a:gd name="connsiteY34" fmla="*/ 4128157 h 4275461"/>
                <a:gd name="connsiteX35" fmla="*/ 573998 w 3619883"/>
                <a:gd name="connsiteY35" fmla="*/ 4275461 h 4275461"/>
                <a:gd name="connsiteX36" fmla="*/ 336164 w 3619883"/>
                <a:gd name="connsiteY36" fmla="*/ 4275461 h 4275461"/>
                <a:gd name="connsiteX37" fmla="*/ 294572 w 3619883"/>
                <a:gd name="connsiteY37" fmla="*/ 4128157 h 4275461"/>
                <a:gd name="connsiteX38" fmla="*/ 339106 w 3619883"/>
                <a:gd name="connsiteY38" fmla="*/ 4128157 h 4275461"/>
                <a:gd name="connsiteX39" fmla="*/ 339106 w 3619883"/>
                <a:gd name="connsiteY39" fmla="*/ 3951392 h 4275461"/>
                <a:gd name="connsiteX40" fmla="*/ 161321 w 3619883"/>
                <a:gd name="connsiteY40" fmla="*/ 3951392 h 4275461"/>
                <a:gd name="connsiteX41" fmla="*/ 161321 w 3619883"/>
                <a:gd name="connsiteY41" fmla="*/ 4128157 h 4275461"/>
                <a:gd name="connsiteX42" fmla="*/ 230914 w 3619883"/>
                <a:gd name="connsiteY42" fmla="*/ 4128157 h 4275461"/>
                <a:gd name="connsiteX43" fmla="*/ 189322 w 3619883"/>
                <a:gd name="connsiteY43" fmla="*/ 4275461 h 4275461"/>
                <a:gd name="connsiteX44" fmla="*/ 0 w 3619883"/>
                <a:gd name="connsiteY44" fmla="*/ 4275461 h 4275461"/>
                <a:gd name="connsiteX45" fmla="*/ 0 w 3619883"/>
                <a:gd name="connsiteY45" fmla="*/ 42229 h 4275461"/>
                <a:gd name="connsiteX46" fmla="*/ 42464 w 3619883"/>
                <a:gd name="connsiteY46" fmla="*/ 40518 h 4275461"/>
                <a:gd name="connsiteX47" fmla="*/ 137733 w 3619883"/>
                <a:gd name="connsiteY47" fmla="*/ 35355 h 4275461"/>
                <a:gd name="connsiteX48" fmla="*/ 270565 w 3619883"/>
                <a:gd name="connsiteY48" fmla="*/ 29759 h 4275461"/>
                <a:gd name="connsiteX49" fmla="*/ 479734 w 3619883"/>
                <a:gd name="connsiteY49" fmla="*/ 45455 h 4275461"/>
                <a:gd name="connsiteX50" fmla="*/ 524103 w 3619883"/>
                <a:gd name="connsiteY50" fmla="*/ 41625 h 4275461"/>
                <a:gd name="connsiteX51" fmla="*/ 624416 w 3619883"/>
                <a:gd name="connsiteY51" fmla="*/ 22696 h 4275461"/>
                <a:gd name="connsiteX52" fmla="*/ 657762 w 3619883"/>
                <a:gd name="connsiteY52" fmla="*/ 18351 h 4275461"/>
                <a:gd name="connsiteX53" fmla="*/ 690557 w 3619883"/>
                <a:gd name="connsiteY53" fmla="*/ 25792 h 4275461"/>
                <a:gd name="connsiteX54" fmla="*/ 745123 w 3619883"/>
                <a:gd name="connsiteY54" fmla="*/ 40157 h 4275461"/>
                <a:gd name="connsiteX55" fmla="*/ 789493 w 3619883"/>
                <a:gd name="connsiteY55" fmla="*/ 36327 h 4275461"/>
                <a:gd name="connsiteX56" fmla="*/ 854255 w 3619883"/>
                <a:gd name="connsiteY56" fmla="*/ 68887 h 4275461"/>
                <a:gd name="connsiteX57" fmla="*/ 897520 w 3619883"/>
                <a:gd name="connsiteY57" fmla="*/ 88629 h 4275461"/>
                <a:gd name="connsiteX58" fmla="*/ 940510 w 3619883"/>
                <a:gd name="connsiteY58" fmla="*/ 114265 h 4275461"/>
                <a:gd name="connsiteX59" fmla="*/ 1082712 w 3619883"/>
                <a:gd name="connsiteY59" fmla="*/ 144543 h 4275461"/>
                <a:gd name="connsiteX60" fmla="*/ 1205348 w 3619883"/>
                <a:gd name="connsiteY60" fmla="*/ 120753 h 4275461"/>
                <a:gd name="connsiteX61" fmla="*/ 1271764 w 3619883"/>
                <a:gd name="connsiteY61" fmla="*/ 117956 h 4275461"/>
                <a:gd name="connsiteX62" fmla="*/ 1315583 w 3619883"/>
                <a:gd name="connsiteY62" fmla="*/ 125912 h 4275461"/>
                <a:gd name="connsiteX63" fmla="*/ 1359125 w 3619883"/>
                <a:gd name="connsiteY63" fmla="*/ 139761 h 4275461"/>
                <a:gd name="connsiteX64" fmla="*/ 1391919 w 3619883"/>
                <a:gd name="connsiteY64" fmla="*/ 147202 h 4275461"/>
                <a:gd name="connsiteX65" fmla="*/ 1436563 w 3619883"/>
                <a:gd name="connsiteY65" fmla="*/ 137480 h 4275461"/>
                <a:gd name="connsiteX66" fmla="*/ 1471566 w 3619883"/>
                <a:gd name="connsiteY66" fmla="*/ 97777 h 4275461"/>
                <a:gd name="connsiteX67" fmla="*/ 1505739 w 3619883"/>
                <a:gd name="connsiteY67" fmla="*/ 75753 h 4275461"/>
                <a:gd name="connsiteX68" fmla="*/ 1590891 w 3619883"/>
                <a:gd name="connsiteY68" fmla="*/ 144702 h 4275461"/>
                <a:gd name="connsiteX69" fmla="*/ 1625616 w 3619883"/>
                <a:gd name="connsiteY69" fmla="*/ 110893 h 4275461"/>
                <a:gd name="connsiteX70" fmla="*/ 1658964 w 3619883"/>
                <a:gd name="connsiteY70" fmla="*/ 106547 h 4275461"/>
                <a:gd name="connsiteX71" fmla="*/ 1746598 w 3619883"/>
                <a:gd name="connsiteY71" fmla="*/ 122460 h 4275461"/>
                <a:gd name="connsiteX72" fmla="*/ 1811913 w 3619883"/>
                <a:gd name="connsiteY72" fmla="*/ 143234 h 4275461"/>
                <a:gd name="connsiteX73" fmla="*/ 1856557 w 3619883"/>
                <a:gd name="connsiteY73" fmla="*/ 133511 h 4275461"/>
                <a:gd name="connsiteX74" fmla="*/ 2066003 w 3619883"/>
                <a:gd name="connsiteY74" fmla="*/ 143313 h 4275461"/>
                <a:gd name="connsiteX75" fmla="*/ 2177615 w 3619883"/>
                <a:gd name="connsiteY75" fmla="*/ 119007 h 4275461"/>
                <a:gd name="connsiteX76" fmla="*/ 2255883 w 3619883"/>
                <a:gd name="connsiteY76" fmla="*/ 99047 h 4275461"/>
                <a:gd name="connsiteX77" fmla="*/ 2344622 w 3619883"/>
                <a:gd name="connsiteY77" fmla="*/ 91388 h 4275461"/>
                <a:gd name="connsiteX78" fmla="*/ 2455682 w 3619883"/>
                <a:gd name="connsiteY78" fmla="*/ 78869 h 4275461"/>
                <a:gd name="connsiteX79" fmla="*/ 2632609 w 3619883"/>
                <a:gd name="connsiteY79" fmla="*/ 75338 h 4275461"/>
                <a:gd name="connsiteX80" fmla="*/ 2742291 w 3619883"/>
                <a:gd name="connsiteY80" fmla="*/ 92282 h 4275461"/>
                <a:gd name="connsiteX81" fmla="*/ 2851974 w 3619883"/>
                <a:gd name="connsiteY81" fmla="*/ 109227 h 4275461"/>
                <a:gd name="connsiteX82" fmla="*/ 2907643 w 3619883"/>
                <a:gd name="connsiteY82" fmla="*/ 100020 h 4275461"/>
                <a:gd name="connsiteX83" fmla="*/ 2944022 w 3619883"/>
                <a:gd name="connsiteY83" fmla="*/ 30853 h 4275461"/>
                <a:gd name="connsiteX84" fmla="*/ 3022289 w 3619883"/>
                <a:gd name="connsiteY84" fmla="*/ 10893 h 4275461"/>
                <a:gd name="connsiteX85" fmla="*/ 3054807 w 3619883"/>
                <a:gd name="connsiteY85" fmla="*/ 24226 h 4275461"/>
                <a:gd name="connsiteX86" fmla="*/ 3141892 w 3619883"/>
                <a:gd name="connsiteY86" fmla="*/ 51925 h 4275461"/>
                <a:gd name="connsiteX87" fmla="*/ 3185711 w 3619883"/>
                <a:gd name="connsiteY87" fmla="*/ 59881 h 4275461"/>
                <a:gd name="connsiteX88" fmla="*/ 3219056 w 3619883"/>
                <a:gd name="connsiteY88" fmla="*/ 55536 h 4275461"/>
                <a:gd name="connsiteX89" fmla="*/ 3263425 w 3619883"/>
                <a:gd name="connsiteY89" fmla="*/ 51706 h 4275461"/>
                <a:gd name="connsiteX90" fmla="*/ 3296219 w 3619883"/>
                <a:gd name="connsiteY90" fmla="*/ 59147 h 4275461"/>
                <a:gd name="connsiteX91" fmla="*/ 3319094 w 3619883"/>
                <a:gd name="connsiteY91" fmla="*/ 42500 h 4275461"/>
                <a:gd name="connsiteX92" fmla="*/ 3420511 w 3619883"/>
                <a:gd name="connsiteY92" fmla="*/ 0 h 4275461"/>
                <a:gd name="connsiteX93" fmla="*/ 3453305 w 3619883"/>
                <a:gd name="connsiteY93" fmla="*/ 7440 h 4275461"/>
                <a:gd name="connsiteX94" fmla="*/ 3496571 w 3619883"/>
                <a:gd name="connsiteY94" fmla="*/ 27182 h 4275461"/>
                <a:gd name="connsiteX95" fmla="*/ 3602117 w 3619883"/>
                <a:gd name="connsiteY95" fmla="*/ 132521 h 4275461"/>
                <a:gd name="connsiteX96" fmla="*/ 3619883 w 3619883"/>
                <a:gd name="connsiteY96" fmla="*/ 140049 h 4275461"/>
                <a:gd name="connsiteX97" fmla="*/ 3619883 w 3619883"/>
                <a:gd name="connsiteY9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4128157 h 4275461"/>
                <a:gd name="connsiteX17" fmla="*/ 1140354 w 3619883"/>
                <a:gd name="connsiteY17" fmla="*/ 4128157 h 4275461"/>
                <a:gd name="connsiteX18" fmla="*/ 1140354 w 3619883"/>
                <a:gd name="connsiteY18" fmla="*/ 4275461 h 4275461"/>
                <a:gd name="connsiteX19" fmla="*/ 953807 w 3619883"/>
                <a:gd name="connsiteY19" fmla="*/ 4275461 h 4275461"/>
                <a:gd name="connsiteX20" fmla="*/ 912215 w 3619883"/>
                <a:gd name="connsiteY20" fmla="*/ 4128157 h 4275461"/>
                <a:gd name="connsiteX21" fmla="*/ 961020 w 3619883"/>
                <a:gd name="connsiteY21" fmla="*/ 4128157 h 4275461"/>
                <a:gd name="connsiteX22" fmla="*/ 961020 w 3619883"/>
                <a:gd name="connsiteY22" fmla="*/ 3951392 h 4275461"/>
                <a:gd name="connsiteX23" fmla="*/ 783235 w 3619883"/>
                <a:gd name="connsiteY23" fmla="*/ 3951392 h 4275461"/>
                <a:gd name="connsiteX24" fmla="*/ 783235 w 3619883"/>
                <a:gd name="connsiteY24" fmla="*/ 4128157 h 4275461"/>
                <a:gd name="connsiteX25" fmla="*/ 871024 w 3619883"/>
                <a:gd name="connsiteY25" fmla="*/ 4128157 h 4275461"/>
                <a:gd name="connsiteX26" fmla="*/ 829432 w 3619883"/>
                <a:gd name="connsiteY26" fmla="*/ 4275461 h 4275461"/>
                <a:gd name="connsiteX27" fmla="*/ 611484 w 3619883"/>
                <a:gd name="connsiteY27" fmla="*/ 4275461 h 4275461"/>
                <a:gd name="connsiteX28" fmla="*/ 621247 w 3619883"/>
                <a:gd name="connsiteY28" fmla="*/ 4128157 h 4275461"/>
                <a:gd name="connsiteX29" fmla="*/ 650062 w 3619883"/>
                <a:gd name="connsiteY29" fmla="*/ 4128157 h 4275461"/>
                <a:gd name="connsiteX30" fmla="*/ 650062 w 3619883"/>
                <a:gd name="connsiteY30" fmla="*/ 3951392 h 4275461"/>
                <a:gd name="connsiteX31" fmla="*/ 472277 w 3619883"/>
                <a:gd name="connsiteY31" fmla="*/ 3951392 h 4275461"/>
                <a:gd name="connsiteX32" fmla="*/ 472277 w 3619883"/>
                <a:gd name="connsiteY32" fmla="*/ 4128157 h 4275461"/>
                <a:gd name="connsiteX33" fmla="*/ 522650 w 3619883"/>
                <a:gd name="connsiteY33" fmla="*/ 4128157 h 4275461"/>
                <a:gd name="connsiteX34" fmla="*/ 573998 w 3619883"/>
                <a:gd name="connsiteY34" fmla="*/ 4275461 h 4275461"/>
                <a:gd name="connsiteX35" fmla="*/ 336164 w 3619883"/>
                <a:gd name="connsiteY35" fmla="*/ 4275461 h 4275461"/>
                <a:gd name="connsiteX36" fmla="*/ 294572 w 3619883"/>
                <a:gd name="connsiteY36" fmla="*/ 4128157 h 4275461"/>
                <a:gd name="connsiteX37" fmla="*/ 339106 w 3619883"/>
                <a:gd name="connsiteY37" fmla="*/ 4128157 h 4275461"/>
                <a:gd name="connsiteX38" fmla="*/ 339106 w 3619883"/>
                <a:gd name="connsiteY38" fmla="*/ 3951392 h 4275461"/>
                <a:gd name="connsiteX39" fmla="*/ 161321 w 3619883"/>
                <a:gd name="connsiteY39" fmla="*/ 3951392 h 4275461"/>
                <a:gd name="connsiteX40" fmla="*/ 161321 w 3619883"/>
                <a:gd name="connsiteY40" fmla="*/ 4128157 h 4275461"/>
                <a:gd name="connsiteX41" fmla="*/ 230914 w 3619883"/>
                <a:gd name="connsiteY41" fmla="*/ 4128157 h 4275461"/>
                <a:gd name="connsiteX42" fmla="*/ 189322 w 3619883"/>
                <a:gd name="connsiteY42" fmla="*/ 4275461 h 4275461"/>
                <a:gd name="connsiteX43" fmla="*/ 0 w 3619883"/>
                <a:gd name="connsiteY43" fmla="*/ 4275461 h 4275461"/>
                <a:gd name="connsiteX44" fmla="*/ 0 w 3619883"/>
                <a:gd name="connsiteY44" fmla="*/ 42229 h 4275461"/>
                <a:gd name="connsiteX45" fmla="*/ 42464 w 3619883"/>
                <a:gd name="connsiteY45" fmla="*/ 40518 h 4275461"/>
                <a:gd name="connsiteX46" fmla="*/ 137733 w 3619883"/>
                <a:gd name="connsiteY46" fmla="*/ 35355 h 4275461"/>
                <a:gd name="connsiteX47" fmla="*/ 270565 w 3619883"/>
                <a:gd name="connsiteY47" fmla="*/ 29759 h 4275461"/>
                <a:gd name="connsiteX48" fmla="*/ 479734 w 3619883"/>
                <a:gd name="connsiteY48" fmla="*/ 45455 h 4275461"/>
                <a:gd name="connsiteX49" fmla="*/ 524103 w 3619883"/>
                <a:gd name="connsiteY49" fmla="*/ 41625 h 4275461"/>
                <a:gd name="connsiteX50" fmla="*/ 624416 w 3619883"/>
                <a:gd name="connsiteY50" fmla="*/ 22696 h 4275461"/>
                <a:gd name="connsiteX51" fmla="*/ 657762 w 3619883"/>
                <a:gd name="connsiteY51" fmla="*/ 18351 h 4275461"/>
                <a:gd name="connsiteX52" fmla="*/ 690557 w 3619883"/>
                <a:gd name="connsiteY52" fmla="*/ 25792 h 4275461"/>
                <a:gd name="connsiteX53" fmla="*/ 745123 w 3619883"/>
                <a:gd name="connsiteY53" fmla="*/ 40157 h 4275461"/>
                <a:gd name="connsiteX54" fmla="*/ 789493 w 3619883"/>
                <a:gd name="connsiteY54" fmla="*/ 36327 h 4275461"/>
                <a:gd name="connsiteX55" fmla="*/ 854255 w 3619883"/>
                <a:gd name="connsiteY55" fmla="*/ 68887 h 4275461"/>
                <a:gd name="connsiteX56" fmla="*/ 897520 w 3619883"/>
                <a:gd name="connsiteY56" fmla="*/ 88629 h 4275461"/>
                <a:gd name="connsiteX57" fmla="*/ 940510 w 3619883"/>
                <a:gd name="connsiteY57" fmla="*/ 114265 h 4275461"/>
                <a:gd name="connsiteX58" fmla="*/ 1082712 w 3619883"/>
                <a:gd name="connsiteY58" fmla="*/ 144543 h 4275461"/>
                <a:gd name="connsiteX59" fmla="*/ 1205348 w 3619883"/>
                <a:gd name="connsiteY59" fmla="*/ 120753 h 4275461"/>
                <a:gd name="connsiteX60" fmla="*/ 1271764 w 3619883"/>
                <a:gd name="connsiteY60" fmla="*/ 117956 h 4275461"/>
                <a:gd name="connsiteX61" fmla="*/ 1315583 w 3619883"/>
                <a:gd name="connsiteY61" fmla="*/ 125912 h 4275461"/>
                <a:gd name="connsiteX62" fmla="*/ 1359125 w 3619883"/>
                <a:gd name="connsiteY62" fmla="*/ 139761 h 4275461"/>
                <a:gd name="connsiteX63" fmla="*/ 1391919 w 3619883"/>
                <a:gd name="connsiteY63" fmla="*/ 147202 h 4275461"/>
                <a:gd name="connsiteX64" fmla="*/ 1436563 w 3619883"/>
                <a:gd name="connsiteY64" fmla="*/ 137480 h 4275461"/>
                <a:gd name="connsiteX65" fmla="*/ 1471566 w 3619883"/>
                <a:gd name="connsiteY65" fmla="*/ 97777 h 4275461"/>
                <a:gd name="connsiteX66" fmla="*/ 1505739 w 3619883"/>
                <a:gd name="connsiteY66" fmla="*/ 75753 h 4275461"/>
                <a:gd name="connsiteX67" fmla="*/ 1590891 w 3619883"/>
                <a:gd name="connsiteY67" fmla="*/ 144702 h 4275461"/>
                <a:gd name="connsiteX68" fmla="*/ 1625616 w 3619883"/>
                <a:gd name="connsiteY68" fmla="*/ 110893 h 4275461"/>
                <a:gd name="connsiteX69" fmla="*/ 1658964 w 3619883"/>
                <a:gd name="connsiteY69" fmla="*/ 106547 h 4275461"/>
                <a:gd name="connsiteX70" fmla="*/ 1746598 w 3619883"/>
                <a:gd name="connsiteY70" fmla="*/ 122460 h 4275461"/>
                <a:gd name="connsiteX71" fmla="*/ 1811913 w 3619883"/>
                <a:gd name="connsiteY71" fmla="*/ 143234 h 4275461"/>
                <a:gd name="connsiteX72" fmla="*/ 1856557 w 3619883"/>
                <a:gd name="connsiteY72" fmla="*/ 133511 h 4275461"/>
                <a:gd name="connsiteX73" fmla="*/ 2066003 w 3619883"/>
                <a:gd name="connsiteY73" fmla="*/ 143313 h 4275461"/>
                <a:gd name="connsiteX74" fmla="*/ 2177615 w 3619883"/>
                <a:gd name="connsiteY74" fmla="*/ 119007 h 4275461"/>
                <a:gd name="connsiteX75" fmla="*/ 2255883 w 3619883"/>
                <a:gd name="connsiteY75" fmla="*/ 99047 h 4275461"/>
                <a:gd name="connsiteX76" fmla="*/ 2344622 w 3619883"/>
                <a:gd name="connsiteY76" fmla="*/ 91388 h 4275461"/>
                <a:gd name="connsiteX77" fmla="*/ 2455682 w 3619883"/>
                <a:gd name="connsiteY77" fmla="*/ 78869 h 4275461"/>
                <a:gd name="connsiteX78" fmla="*/ 2632609 w 3619883"/>
                <a:gd name="connsiteY78" fmla="*/ 75338 h 4275461"/>
                <a:gd name="connsiteX79" fmla="*/ 2742291 w 3619883"/>
                <a:gd name="connsiteY79" fmla="*/ 92282 h 4275461"/>
                <a:gd name="connsiteX80" fmla="*/ 2851974 w 3619883"/>
                <a:gd name="connsiteY80" fmla="*/ 109227 h 4275461"/>
                <a:gd name="connsiteX81" fmla="*/ 2907643 w 3619883"/>
                <a:gd name="connsiteY81" fmla="*/ 100020 h 4275461"/>
                <a:gd name="connsiteX82" fmla="*/ 2944022 w 3619883"/>
                <a:gd name="connsiteY82" fmla="*/ 30853 h 4275461"/>
                <a:gd name="connsiteX83" fmla="*/ 3022289 w 3619883"/>
                <a:gd name="connsiteY83" fmla="*/ 10893 h 4275461"/>
                <a:gd name="connsiteX84" fmla="*/ 3054807 w 3619883"/>
                <a:gd name="connsiteY84" fmla="*/ 24226 h 4275461"/>
                <a:gd name="connsiteX85" fmla="*/ 3141892 w 3619883"/>
                <a:gd name="connsiteY85" fmla="*/ 51925 h 4275461"/>
                <a:gd name="connsiteX86" fmla="*/ 3185711 w 3619883"/>
                <a:gd name="connsiteY86" fmla="*/ 59881 h 4275461"/>
                <a:gd name="connsiteX87" fmla="*/ 3219056 w 3619883"/>
                <a:gd name="connsiteY87" fmla="*/ 55536 h 4275461"/>
                <a:gd name="connsiteX88" fmla="*/ 3263425 w 3619883"/>
                <a:gd name="connsiteY88" fmla="*/ 51706 h 4275461"/>
                <a:gd name="connsiteX89" fmla="*/ 3296219 w 3619883"/>
                <a:gd name="connsiteY89" fmla="*/ 59147 h 4275461"/>
                <a:gd name="connsiteX90" fmla="*/ 3319094 w 3619883"/>
                <a:gd name="connsiteY90" fmla="*/ 42500 h 4275461"/>
                <a:gd name="connsiteX91" fmla="*/ 3420511 w 3619883"/>
                <a:gd name="connsiteY91" fmla="*/ 0 h 4275461"/>
                <a:gd name="connsiteX92" fmla="*/ 3453305 w 3619883"/>
                <a:gd name="connsiteY92" fmla="*/ 7440 h 4275461"/>
                <a:gd name="connsiteX93" fmla="*/ 3496571 w 3619883"/>
                <a:gd name="connsiteY93" fmla="*/ 27182 h 4275461"/>
                <a:gd name="connsiteX94" fmla="*/ 3602117 w 3619883"/>
                <a:gd name="connsiteY94" fmla="*/ 132521 h 4275461"/>
                <a:gd name="connsiteX95" fmla="*/ 3619883 w 3619883"/>
                <a:gd name="connsiteY95" fmla="*/ 140049 h 4275461"/>
                <a:gd name="connsiteX96" fmla="*/ 3619883 w 3619883"/>
                <a:gd name="connsiteY9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4128157 h 4275461"/>
                <a:gd name="connsiteX17" fmla="*/ 1140354 w 3619883"/>
                <a:gd name="connsiteY17" fmla="*/ 4275461 h 4275461"/>
                <a:gd name="connsiteX18" fmla="*/ 953807 w 3619883"/>
                <a:gd name="connsiteY18" fmla="*/ 4275461 h 4275461"/>
                <a:gd name="connsiteX19" fmla="*/ 912215 w 3619883"/>
                <a:gd name="connsiteY19" fmla="*/ 4128157 h 4275461"/>
                <a:gd name="connsiteX20" fmla="*/ 961020 w 3619883"/>
                <a:gd name="connsiteY20" fmla="*/ 4128157 h 4275461"/>
                <a:gd name="connsiteX21" fmla="*/ 961020 w 3619883"/>
                <a:gd name="connsiteY21" fmla="*/ 3951392 h 4275461"/>
                <a:gd name="connsiteX22" fmla="*/ 783235 w 3619883"/>
                <a:gd name="connsiteY22" fmla="*/ 3951392 h 4275461"/>
                <a:gd name="connsiteX23" fmla="*/ 783235 w 3619883"/>
                <a:gd name="connsiteY23" fmla="*/ 4128157 h 4275461"/>
                <a:gd name="connsiteX24" fmla="*/ 871024 w 3619883"/>
                <a:gd name="connsiteY24" fmla="*/ 4128157 h 4275461"/>
                <a:gd name="connsiteX25" fmla="*/ 829432 w 3619883"/>
                <a:gd name="connsiteY25" fmla="*/ 4275461 h 4275461"/>
                <a:gd name="connsiteX26" fmla="*/ 611484 w 3619883"/>
                <a:gd name="connsiteY26" fmla="*/ 4275461 h 4275461"/>
                <a:gd name="connsiteX27" fmla="*/ 621247 w 3619883"/>
                <a:gd name="connsiteY27" fmla="*/ 4128157 h 4275461"/>
                <a:gd name="connsiteX28" fmla="*/ 650062 w 3619883"/>
                <a:gd name="connsiteY28" fmla="*/ 4128157 h 4275461"/>
                <a:gd name="connsiteX29" fmla="*/ 650062 w 3619883"/>
                <a:gd name="connsiteY29" fmla="*/ 3951392 h 4275461"/>
                <a:gd name="connsiteX30" fmla="*/ 472277 w 3619883"/>
                <a:gd name="connsiteY30" fmla="*/ 3951392 h 4275461"/>
                <a:gd name="connsiteX31" fmla="*/ 472277 w 3619883"/>
                <a:gd name="connsiteY31" fmla="*/ 4128157 h 4275461"/>
                <a:gd name="connsiteX32" fmla="*/ 522650 w 3619883"/>
                <a:gd name="connsiteY32" fmla="*/ 4128157 h 4275461"/>
                <a:gd name="connsiteX33" fmla="*/ 573998 w 3619883"/>
                <a:gd name="connsiteY33" fmla="*/ 4275461 h 4275461"/>
                <a:gd name="connsiteX34" fmla="*/ 336164 w 3619883"/>
                <a:gd name="connsiteY34" fmla="*/ 4275461 h 4275461"/>
                <a:gd name="connsiteX35" fmla="*/ 294572 w 3619883"/>
                <a:gd name="connsiteY35" fmla="*/ 4128157 h 4275461"/>
                <a:gd name="connsiteX36" fmla="*/ 339106 w 3619883"/>
                <a:gd name="connsiteY36" fmla="*/ 4128157 h 4275461"/>
                <a:gd name="connsiteX37" fmla="*/ 339106 w 3619883"/>
                <a:gd name="connsiteY37" fmla="*/ 3951392 h 4275461"/>
                <a:gd name="connsiteX38" fmla="*/ 161321 w 3619883"/>
                <a:gd name="connsiteY38" fmla="*/ 3951392 h 4275461"/>
                <a:gd name="connsiteX39" fmla="*/ 161321 w 3619883"/>
                <a:gd name="connsiteY39" fmla="*/ 4128157 h 4275461"/>
                <a:gd name="connsiteX40" fmla="*/ 230914 w 3619883"/>
                <a:gd name="connsiteY40" fmla="*/ 4128157 h 4275461"/>
                <a:gd name="connsiteX41" fmla="*/ 189322 w 3619883"/>
                <a:gd name="connsiteY41" fmla="*/ 4275461 h 4275461"/>
                <a:gd name="connsiteX42" fmla="*/ 0 w 3619883"/>
                <a:gd name="connsiteY42" fmla="*/ 4275461 h 4275461"/>
                <a:gd name="connsiteX43" fmla="*/ 0 w 3619883"/>
                <a:gd name="connsiteY43" fmla="*/ 42229 h 4275461"/>
                <a:gd name="connsiteX44" fmla="*/ 42464 w 3619883"/>
                <a:gd name="connsiteY44" fmla="*/ 40518 h 4275461"/>
                <a:gd name="connsiteX45" fmla="*/ 137733 w 3619883"/>
                <a:gd name="connsiteY45" fmla="*/ 35355 h 4275461"/>
                <a:gd name="connsiteX46" fmla="*/ 270565 w 3619883"/>
                <a:gd name="connsiteY46" fmla="*/ 29759 h 4275461"/>
                <a:gd name="connsiteX47" fmla="*/ 479734 w 3619883"/>
                <a:gd name="connsiteY47" fmla="*/ 45455 h 4275461"/>
                <a:gd name="connsiteX48" fmla="*/ 524103 w 3619883"/>
                <a:gd name="connsiteY48" fmla="*/ 41625 h 4275461"/>
                <a:gd name="connsiteX49" fmla="*/ 624416 w 3619883"/>
                <a:gd name="connsiteY49" fmla="*/ 22696 h 4275461"/>
                <a:gd name="connsiteX50" fmla="*/ 657762 w 3619883"/>
                <a:gd name="connsiteY50" fmla="*/ 18351 h 4275461"/>
                <a:gd name="connsiteX51" fmla="*/ 690557 w 3619883"/>
                <a:gd name="connsiteY51" fmla="*/ 25792 h 4275461"/>
                <a:gd name="connsiteX52" fmla="*/ 745123 w 3619883"/>
                <a:gd name="connsiteY52" fmla="*/ 40157 h 4275461"/>
                <a:gd name="connsiteX53" fmla="*/ 789493 w 3619883"/>
                <a:gd name="connsiteY53" fmla="*/ 36327 h 4275461"/>
                <a:gd name="connsiteX54" fmla="*/ 854255 w 3619883"/>
                <a:gd name="connsiteY54" fmla="*/ 68887 h 4275461"/>
                <a:gd name="connsiteX55" fmla="*/ 897520 w 3619883"/>
                <a:gd name="connsiteY55" fmla="*/ 88629 h 4275461"/>
                <a:gd name="connsiteX56" fmla="*/ 940510 w 3619883"/>
                <a:gd name="connsiteY56" fmla="*/ 114265 h 4275461"/>
                <a:gd name="connsiteX57" fmla="*/ 1082712 w 3619883"/>
                <a:gd name="connsiteY57" fmla="*/ 144543 h 4275461"/>
                <a:gd name="connsiteX58" fmla="*/ 1205348 w 3619883"/>
                <a:gd name="connsiteY58" fmla="*/ 120753 h 4275461"/>
                <a:gd name="connsiteX59" fmla="*/ 1271764 w 3619883"/>
                <a:gd name="connsiteY59" fmla="*/ 117956 h 4275461"/>
                <a:gd name="connsiteX60" fmla="*/ 1315583 w 3619883"/>
                <a:gd name="connsiteY60" fmla="*/ 125912 h 4275461"/>
                <a:gd name="connsiteX61" fmla="*/ 1359125 w 3619883"/>
                <a:gd name="connsiteY61" fmla="*/ 139761 h 4275461"/>
                <a:gd name="connsiteX62" fmla="*/ 1391919 w 3619883"/>
                <a:gd name="connsiteY62" fmla="*/ 147202 h 4275461"/>
                <a:gd name="connsiteX63" fmla="*/ 1436563 w 3619883"/>
                <a:gd name="connsiteY63" fmla="*/ 137480 h 4275461"/>
                <a:gd name="connsiteX64" fmla="*/ 1471566 w 3619883"/>
                <a:gd name="connsiteY64" fmla="*/ 97777 h 4275461"/>
                <a:gd name="connsiteX65" fmla="*/ 1505739 w 3619883"/>
                <a:gd name="connsiteY65" fmla="*/ 75753 h 4275461"/>
                <a:gd name="connsiteX66" fmla="*/ 1590891 w 3619883"/>
                <a:gd name="connsiteY66" fmla="*/ 144702 h 4275461"/>
                <a:gd name="connsiteX67" fmla="*/ 1625616 w 3619883"/>
                <a:gd name="connsiteY67" fmla="*/ 110893 h 4275461"/>
                <a:gd name="connsiteX68" fmla="*/ 1658964 w 3619883"/>
                <a:gd name="connsiteY68" fmla="*/ 106547 h 4275461"/>
                <a:gd name="connsiteX69" fmla="*/ 1746598 w 3619883"/>
                <a:gd name="connsiteY69" fmla="*/ 122460 h 4275461"/>
                <a:gd name="connsiteX70" fmla="*/ 1811913 w 3619883"/>
                <a:gd name="connsiteY70" fmla="*/ 143234 h 4275461"/>
                <a:gd name="connsiteX71" fmla="*/ 1856557 w 3619883"/>
                <a:gd name="connsiteY71" fmla="*/ 133511 h 4275461"/>
                <a:gd name="connsiteX72" fmla="*/ 2066003 w 3619883"/>
                <a:gd name="connsiteY72" fmla="*/ 143313 h 4275461"/>
                <a:gd name="connsiteX73" fmla="*/ 2177615 w 3619883"/>
                <a:gd name="connsiteY73" fmla="*/ 119007 h 4275461"/>
                <a:gd name="connsiteX74" fmla="*/ 2255883 w 3619883"/>
                <a:gd name="connsiteY74" fmla="*/ 99047 h 4275461"/>
                <a:gd name="connsiteX75" fmla="*/ 2344622 w 3619883"/>
                <a:gd name="connsiteY75" fmla="*/ 91388 h 4275461"/>
                <a:gd name="connsiteX76" fmla="*/ 2455682 w 3619883"/>
                <a:gd name="connsiteY76" fmla="*/ 78869 h 4275461"/>
                <a:gd name="connsiteX77" fmla="*/ 2632609 w 3619883"/>
                <a:gd name="connsiteY77" fmla="*/ 75338 h 4275461"/>
                <a:gd name="connsiteX78" fmla="*/ 2742291 w 3619883"/>
                <a:gd name="connsiteY78" fmla="*/ 92282 h 4275461"/>
                <a:gd name="connsiteX79" fmla="*/ 2851974 w 3619883"/>
                <a:gd name="connsiteY79" fmla="*/ 109227 h 4275461"/>
                <a:gd name="connsiteX80" fmla="*/ 2907643 w 3619883"/>
                <a:gd name="connsiteY80" fmla="*/ 100020 h 4275461"/>
                <a:gd name="connsiteX81" fmla="*/ 2944022 w 3619883"/>
                <a:gd name="connsiteY81" fmla="*/ 30853 h 4275461"/>
                <a:gd name="connsiteX82" fmla="*/ 3022289 w 3619883"/>
                <a:gd name="connsiteY82" fmla="*/ 10893 h 4275461"/>
                <a:gd name="connsiteX83" fmla="*/ 3054807 w 3619883"/>
                <a:gd name="connsiteY83" fmla="*/ 24226 h 4275461"/>
                <a:gd name="connsiteX84" fmla="*/ 3141892 w 3619883"/>
                <a:gd name="connsiteY84" fmla="*/ 51925 h 4275461"/>
                <a:gd name="connsiteX85" fmla="*/ 3185711 w 3619883"/>
                <a:gd name="connsiteY85" fmla="*/ 59881 h 4275461"/>
                <a:gd name="connsiteX86" fmla="*/ 3219056 w 3619883"/>
                <a:gd name="connsiteY86" fmla="*/ 55536 h 4275461"/>
                <a:gd name="connsiteX87" fmla="*/ 3263425 w 3619883"/>
                <a:gd name="connsiteY87" fmla="*/ 51706 h 4275461"/>
                <a:gd name="connsiteX88" fmla="*/ 3296219 w 3619883"/>
                <a:gd name="connsiteY88" fmla="*/ 59147 h 4275461"/>
                <a:gd name="connsiteX89" fmla="*/ 3319094 w 3619883"/>
                <a:gd name="connsiteY89" fmla="*/ 42500 h 4275461"/>
                <a:gd name="connsiteX90" fmla="*/ 3420511 w 3619883"/>
                <a:gd name="connsiteY90" fmla="*/ 0 h 4275461"/>
                <a:gd name="connsiteX91" fmla="*/ 3453305 w 3619883"/>
                <a:gd name="connsiteY91" fmla="*/ 7440 h 4275461"/>
                <a:gd name="connsiteX92" fmla="*/ 3496571 w 3619883"/>
                <a:gd name="connsiteY92" fmla="*/ 27182 h 4275461"/>
                <a:gd name="connsiteX93" fmla="*/ 3602117 w 3619883"/>
                <a:gd name="connsiteY93" fmla="*/ 132521 h 4275461"/>
                <a:gd name="connsiteX94" fmla="*/ 3619883 w 3619883"/>
                <a:gd name="connsiteY94" fmla="*/ 140049 h 4275461"/>
                <a:gd name="connsiteX95" fmla="*/ 3619883 w 3619883"/>
                <a:gd name="connsiteY9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12215 w 3619883"/>
                <a:gd name="connsiteY18" fmla="*/ 4128157 h 4275461"/>
                <a:gd name="connsiteX19" fmla="*/ 961020 w 3619883"/>
                <a:gd name="connsiteY19" fmla="*/ 4128157 h 4275461"/>
                <a:gd name="connsiteX20" fmla="*/ 961020 w 3619883"/>
                <a:gd name="connsiteY20" fmla="*/ 3951392 h 4275461"/>
                <a:gd name="connsiteX21" fmla="*/ 783235 w 3619883"/>
                <a:gd name="connsiteY21" fmla="*/ 3951392 h 4275461"/>
                <a:gd name="connsiteX22" fmla="*/ 783235 w 3619883"/>
                <a:gd name="connsiteY22" fmla="*/ 4128157 h 4275461"/>
                <a:gd name="connsiteX23" fmla="*/ 871024 w 3619883"/>
                <a:gd name="connsiteY23" fmla="*/ 4128157 h 4275461"/>
                <a:gd name="connsiteX24" fmla="*/ 829432 w 3619883"/>
                <a:gd name="connsiteY24" fmla="*/ 4275461 h 4275461"/>
                <a:gd name="connsiteX25" fmla="*/ 611484 w 3619883"/>
                <a:gd name="connsiteY25" fmla="*/ 4275461 h 4275461"/>
                <a:gd name="connsiteX26" fmla="*/ 621247 w 3619883"/>
                <a:gd name="connsiteY26" fmla="*/ 4128157 h 4275461"/>
                <a:gd name="connsiteX27" fmla="*/ 650062 w 3619883"/>
                <a:gd name="connsiteY27" fmla="*/ 4128157 h 4275461"/>
                <a:gd name="connsiteX28" fmla="*/ 650062 w 3619883"/>
                <a:gd name="connsiteY28" fmla="*/ 3951392 h 4275461"/>
                <a:gd name="connsiteX29" fmla="*/ 472277 w 3619883"/>
                <a:gd name="connsiteY29" fmla="*/ 3951392 h 4275461"/>
                <a:gd name="connsiteX30" fmla="*/ 472277 w 3619883"/>
                <a:gd name="connsiteY30" fmla="*/ 4128157 h 4275461"/>
                <a:gd name="connsiteX31" fmla="*/ 522650 w 3619883"/>
                <a:gd name="connsiteY31" fmla="*/ 4128157 h 4275461"/>
                <a:gd name="connsiteX32" fmla="*/ 573998 w 3619883"/>
                <a:gd name="connsiteY32" fmla="*/ 4275461 h 4275461"/>
                <a:gd name="connsiteX33" fmla="*/ 336164 w 3619883"/>
                <a:gd name="connsiteY33" fmla="*/ 4275461 h 4275461"/>
                <a:gd name="connsiteX34" fmla="*/ 294572 w 3619883"/>
                <a:gd name="connsiteY34" fmla="*/ 4128157 h 4275461"/>
                <a:gd name="connsiteX35" fmla="*/ 339106 w 3619883"/>
                <a:gd name="connsiteY35" fmla="*/ 4128157 h 4275461"/>
                <a:gd name="connsiteX36" fmla="*/ 339106 w 3619883"/>
                <a:gd name="connsiteY36" fmla="*/ 3951392 h 4275461"/>
                <a:gd name="connsiteX37" fmla="*/ 161321 w 3619883"/>
                <a:gd name="connsiteY37" fmla="*/ 3951392 h 4275461"/>
                <a:gd name="connsiteX38" fmla="*/ 161321 w 3619883"/>
                <a:gd name="connsiteY38" fmla="*/ 4128157 h 4275461"/>
                <a:gd name="connsiteX39" fmla="*/ 230914 w 3619883"/>
                <a:gd name="connsiteY39" fmla="*/ 4128157 h 4275461"/>
                <a:gd name="connsiteX40" fmla="*/ 189322 w 3619883"/>
                <a:gd name="connsiteY40" fmla="*/ 4275461 h 4275461"/>
                <a:gd name="connsiteX41" fmla="*/ 0 w 3619883"/>
                <a:gd name="connsiteY41" fmla="*/ 4275461 h 4275461"/>
                <a:gd name="connsiteX42" fmla="*/ 0 w 3619883"/>
                <a:gd name="connsiteY42" fmla="*/ 42229 h 4275461"/>
                <a:gd name="connsiteX43" fmla="*/ 42464 w 3619883"/>
                <a:gd name="connsiteY43" fmla="*/ 40518 h 4275461"/>
                <a:gd name="connsiteX44" fmla="*/ 137733 w 3619883"/>
                <a:gd name="connsiteY44" fmla="*/ 35355 h 4275461"/>
                <a:gd name="connsiteX45" fmla="*/ 270565 w 3619883"/>
                <a:gd name="connsiteY45" fmla="*/ 29759 h 4275461"/>
                <a:gd name="connsiteX46" fmla="*/ 479734 w 3619883"/>
                <a:gd name="connsiteY46" fmla="*/ 45455 h 4275461"/>
                <a:gd name="connsiteX47" fmla="*/ 524103 w 3619883"/>
                <a:gd name="connsiteY47" fmla="*/ 41625 h 4275461"/>
                <a:gd name="connsiteX48" fmla="*/ 624416 w 3619883"/>
                <a:gd name="connsiteY48" fmla="*/ 22696 h 4275461"/>
                <a:gd name="connsiteX49" fmla="*/ 657762 w 3619883"/>
                <a:gd name="connsiteY49" fmla="*/ 18351 h 4275461"/>
                <a:gd name="connsiteX50" fmla="*/ 690557 w 3619883"/>
                <a:gd name="connsiteY50" fmla="*/ 25792 h 4275461"/>
                <a:gd name="connsiteX51" fmla="*/ 745123 w 3619883"/>
                <a:gd name="connsiteY51" fmla="*/ 40157 h 4275461"/>
                <a:gd name="connsiteX52" fmla="*/ 789493 w 3619883"/>
                <a:gd name="connsiteY52" fmla="*/ 36327 h 4275461"/>
                <a:gd name="connsiteX53" fmla="*/ 854255 w 3619883"/>
                <a:gd name="connsiteY53" fmla="*/ 68887 h 4275461"/>
                <a:gd name="connsiteX54" fmla="*/ 897520 w 3619883"/>
                <a:gd name="connsiteY54" fmla="*/ 88629 h 4275461"/>
                <a:gd name="connsiteX55" fmla="*/ 940510 w 3619883"/>
                <a:gd name="connsiteY55" fmla="*/ 114265 h 4275461"/>
                <a:gd name="connsiteX56" fmla="*/ 1082712 w 3619883"/>
                <a:gd name="connsiteY56" fmla="*/ 144543 h 4275461"/>
                <a:gd name="connsiteX57" fmla="*/ 1205348 w 3619883"/>
                <a:gd name="connsiteY57" fmla="*/ 120753 h 4275461"/>
                <a:gd name="connsiteX58" fmla="*/ 1271764 w 3619883"/>
                <a:gd name="connsiteY58" fmla="*/ 117956 h 4275461"/>
                <a:gd name="connsiteX59" fmla="*/ 1315583 w 3619883"/>
                <a:gd name="connsiteY59" fmla="*/ 125912 h 4275461"/>
                <a:gd name="connsiteX60" fmla="*/ 1359125 w 3619883"/>
                <a:gd name="connsiteY60" fmla="*/ 139761 h 4275461"/>
                <a:gd name="connsiteX61" fmla="*/ 1391919 w 3619883"/>
                <a:gd name="connsiteY61" fmla="*/ 147202 h 4275461"/>
                <a:gd name="connsiteX62" fmla="*/ 1436563 w 3619883"/>
                <a:gd name="connsiteY62" fmla="*/ 137480 h 4275461"/>
                <a:gd name="connsiteX63" fmla="*/ 1471566 w 3619883"/>
                <a:gd name="connsiteY63" fmla="*/ 97777 h 4275461"/>
                <a:gd name="connsiteX64" fmla="*/ 1505739 w 3619883"/>
                <a:gd name="connsiteY64" fmla="*/ 75753 h 4275461"/>
                <a:gd name="connsiteX65" fmla="*/ 1590891 w 3619883"/>
                <a:gd name="connsiteY65" fmla="*/ 144702 h 4275461"/>
                <a:gd name="connsiteX66" fmla="*/ 1625616 w 3619883"/>
                <a:gd name="connsiteY66" fmla="*/ 110893 h 4275461"/>
                <a:gd name="connsiteX67" fmla="*/ 1658964 w 3619883"/>
                <a:gd name="connsiteY67" fmla="*/ 106547 h 4275461"/>
                <a:gd name="connsiteX68" fmla="*/ 1746598 w 3619883"/>
                <a:gd name="connsiteY68" fmla="*/ 122460 h 4275461"/>
                <a:gd name="connsiteX69" fmla="*/ 1811913 w 3619883"/>
                <a:gd name="connsiteY69" fmla="*/ 143234 h 4275461"/>
                <a:gd name="connsiteX70" fmla="*/ 1856557 w 3619883"/>
                <a:gd name="connsiteY70" fmla="*/ 133511 h 4275461"/>
                <a:gd name="connsiteX71" fmla="*/ 2066003 w 3619883"/>
                <a:gd name="connsiteY71" fmla="*/ 143313 h 4275461"/>
                <a:gd name="connsiteX72" fmla="*/ 2177615 w 3619883"/>
                <a:gd name="connsiteY72" fmla="*/ 119007 h 4275461"/>
                <a:gd name="connsiteX73" fmla="*/ 2255883 w 3619883"/>
                <a:gd name="connsiteY73" fmla="*/ 99047 h 4275461"/>
                <a:gd name="connsiteX74" fmla="*/ 2344622 w 3619883"/>
                <a:gd name="connsiteY74" fmla="*/ 91388 h 4275461"/>
                <a:gd name="connsiteX75" fmla="*/ 2455682 w 3619883"/>
                <a:gd name="connsiteY75" fmla="*/ 78869 h 4275461"/>
                <a:gd name="connsiteX76" fmla="*/ 2632609 w 3619883"/>
                <a:gd name="connsiteY76" fmla="*/ 75338 h 4275461"/>
                <a:gd name="connsiteX77" fmla="*/ 2742291 w 3619883"/>
                <a:gd name="connsiteY77" fmla="*/ 92282 h 4275461"/>
                <a:gd name="connsiteX78" fmla="*/ 2851974 w 3619883"/>
                <a:gd name="connsiteY78" fmla="*/ 109227 h 4275461"/>
                <a:gd name="connsiteX79" fmla="*/ 2907643 w 3619883"/>
                <a:gd name="connsiteY79" fmla="*/ 100020 h 4275461"/>
                <a:gd name="connsiteX80" fmla="*/ 2944022 w 3619883"/>
                <a:gd name="connsiteY80" fmla="*/ 30853 h 4275461"/>
                <a:gd name="connsiteX81" fmla="*/ 3022289 w 3619883"/>
                <a:gd name="connsiteY81" fmla="*/ 10893 h 4275461"/>
                <a:gd name="connsiteX82" fmla="*/ 3054807 w 3619883"/>
                <a:gd name="connsiteY82" fmla="*/ 24226 h 4275461"/>
                <a:gd name="connsiteX83" fmla="*/ 3141892 w 3619883"/>
                <a:gd name="connsiteY83" fmla="*/ 51925 h 4275461"/>
                <a:gd name="connsiteX84" fmla="*/ 3185711 w 3619883"/>
                <a:gd name="connsiteY84" fmla="*/ 59881 h 4275461"/>
                <a:gd name="connsiteX85" fmla="*/ 3219056 w 3619883"/>
                <a:gd name="connsiteY85" fmla="*/ 55536 h 4275461"/>
                <a:gd name="connsiteX86" fmla="*/ 3263425 w 3619883"/>
                <a:gd name="connsiteY86" fmla="*/ 51706 h 4275461"/>
                <a:gd name="connsiteX87" fmla="*/ 3296219 w 3619883"/>
                <a:gd name="connsiteY87" fmla="*/ 59147 h 4275461"/>
                <a:gd name="connsiteX88" fmla="*/ 3319094 w 3619883"/>
                <a:gd name="connsiteY88" fmla="*/ 42500 h 4275461"/>
                <a:gd name="connsiteX89" fmla="*/ 3420511 w 3619883"/>
                <a:gd name="connsiteY89" fmla="*/ 0 h 4275461"/>
                <a:gd name="connsiteX90" fmla="*/ 3453305 w 3619883"/>
                <a:gd name="connsiteY90" fmla="*/ 7440 h 4275461"/>
                <a:gd name="connsiteX91" fmla="*/ 3496571 w 3619883"/>
                <a:gd name="connsiteY91" fmla="*/ 27182 h 4275461"/>
                <a:gd name="connsiteX92" fmla="*/ 3602117 w 3619883"/>
                <a:gd name="connsiteY92" fmla="*/ 132521 h 4275461"/>
                <a:gd name="connsiteX93" fmla="*/ 3619883 w 3619883"/>
                <a:gd name="connsiteY93" fmla="*/ 140049 h 4275461"/>
                <a:gd name="connsiteX94" fmla="*/ 3619883 w 3619883"/>
                <a:gd name="connsiteY9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12215 w 3619883"/>
                <a:gd name="connsiteY18" fmla="*/ 4128157 h 4275461"/>
                <a:gd name="connsiteX19" fmla="*/ 961020 w 3619883"/>
                <a:gd name="connsiteY19" fmla="*/ 3951392 h 4275461"/>
                <a:gd name="connsiteX20" fmla="*/ 783235 w 3619883"/>
                <a:gd name="connsiteY20" fmla="*/ 3951392 h 4275461"/>
                <a:gd name="connsiteX21" fmla="*/ 783235 w 3619883"/>
                <a:gd name="connsiteY21" fmla="*/ 4128157 h 4275461"/>
                <a:gd name="connsiteX22" fmla="*/ 871024 w 3619883"/>
                <a:gd name="connsiteY22" fmla="*/ 4128157 h 4275461"/>
                <a:gd name="connsiteX23" fmla="*/ 829432 w 3619883"/>
                <a:gd name="connsiteY23" fmla="*/ 4275461 h 4275461"/>
                <a:gd name="connsiteX24" fmla="*/ 611484 w 3619883"/>
                <a:gd name="connsiteY24" fmla="*/ 4275461 h 4275461"/>
                <a:gd name="connsiteX25" fmla="*/ 621247 w 3619883"/>
                <a:gd name="connsiteY25" fmla="*/ 4128157 h 4275461"/>
                <a:gd name="connsiteX26" fmla="*/ 650062 w 3619883"/>
                <a:gd name="connsiteY26" fmla="*/ 4128157 h 4275461"/>
                <a:gd name="connsiteX27" fmla="*/ 650062 w 3619883"/>
                <a:gd name="connsiteY27" fmla="*/ 3951392 h 4275461"/>
                <a:gd name="connsiteX28" fmla="*/ 472277 w 3619883"/>
                <a:gd name="connsiteY28" fmla="*/ 3951392 h 4275461"/>
                <a:gd name="connsiteX29" fmla="*/ 472277 w 3619883"/>
                <a:gd name="connsiteY29" fmla="*/ 4128157 h 4275461"/>
                <a:gd name="connsiteX30" fmla="*/ 522650 w 3619883"/>
                <a:gd name="connsiteY30" fmla="*/ 4128157 h 4275461"/>
                <a:gd name="connsiteX31" fmla="*/ 573998 w 3619883"/>
                <a:gd name="connsiteY31" fmla="*/ 4275461 h 4275461"/>
                <a:gd name="connsiteX32" fmla="*/ 336164 w 3619883"/>
                <a:gd name="connsiteY32" fmla="*/ 4275461 h 4275461"/>
                <a:gd name="connsiteX33" fmla="*/ 294572 w 3619883"/>
                <a:gd name="connsiteY33" fmla="*/ 4128157 h 4275461"/>
                <a:gd name="connsiteX34" fmla="*/ 339106 w 3619883"/>
                <a:gd name="connsiteY34" fmla="*/ 4128157 h 4275461"/>
                <a:gd name="connsiteX35" fmla="*/ 339106 w 3619883"/>
                <a:gd name="connsiteY35" fmla="*/ 3951392 h 4275461"/>
                <a:gd name="connsiteX36" fmla="*/ 161321 w 3619883"/>
                <a:gd name="connsiteY36" fmla="*/ 3951392 h 4275461"/>
                <a:gd name="connsiteX37" fmla="*/ 161321 w 3619883"/>
                <a:gd name="connsiteY37" fmla="*/ 4128157 h 4275461"/>
                <a:gd name="connsiteX38" fmla="*/ 230914 w 3619883"/>
                <a:gd name="connsiteY38" fmla="*/ 4128157 h 4275461"/>
                <a:gd name="connsiteX39" fmla="*/ 189322 w 3619883"/>
                <a:gd name="connsiteY39" fmla="*/ 4275461 h 4275461"/>
                <a:gd name="connsiteX40" fmla="*/ 0 w 3619883"/>
                <a:gd name="connsiteY40" fmla="*/ 4275461 h 4275461"/>
                <a:gd name="connsiteX41" fmla="*/ 0 w 3619883"/>
                <a:gd name="connsiteY41" fmla="*/ 42229 h 4275461"/>
                <a:gd name="connsiteX42" fmla="*/ 42464 w 3619883"/>
                <a:gd name="connsiteY42" fmla="*/ 40518 h 4275461"/>
                <a:gd name="connsiteX43" fmla="*/ 137733 w 3619883"/>
                <a:gd name="connsiteY43" fmla="*/ 35355 h 4275461"/>
                <a:gd name="connsiteX44" fmla="*/ 270565 w 3619883"/>
                <a:gd name="connsiteY44" fmla="*/ 29759 h 4275461"/>
                <a:gd name="connsiteX45" fmla="*/ 479734 w 3619883"/>
                <a:gd name="connsiteY45" fmla="*/ 45455 h 4275461"/>
                <a:gd name="connsiteX46" fmla="*/ 524103 w 3619883"/>
                <a:gd name="connsiteY46" fmla="*/ 41625 h 4275461"/>
                <a:gd name="connsiteX47" fmla="*/ 624416 w 3619883"/>
                <a:gd name="connsiteY47" fmla="*/ 22696 h 4275461"/>
                <a:gd name="connsiteX48" fmla="*/ 657762 w 3619883"/>
                <a:gd name="connsiteY48" fmla="*/ 18351 h 4275461"/>
                <a:gd name="connsiteX49" fmla="*/ 690557 w 3619883"/>
                <a:gd name="connsiteY49" fmla="*/ 25792 h 4275461"/>
                <a:gd name="connsiteX50" fmla="*/ 745123 w 3619883"/>
                <a:gd name="connsiteY50" fmla="*/ 40157 h 4275461"/>
                <a:gd name="connsiteX51" fmla="*/ 789493 w 3619883"/>
                <a:gd name="connsiteY51" fmla="*/ 36327 h 4275461"/>
                <a:gd name="connsiteX52" fmla="*/ 854255 w 3619883"/>
                <a:gd name="connsiteY52" fmla="*/ 68887 h 4275461"/>
                <a:gd name="connsiteX53" fmla="*/ 897520 w 3619883"/>
                <a:gd name="connsiteY53" fmla="*/ 88629 h 4275461"/>
                <a:gd name="connsiteX54" fmla="*/ 940510 w 3619883"/>
                <a:gd name="connsiteY54" fmla="*/ 114265 h 4275461"/>
                <a:gd name="connsiteX55" fmla="*/ 1082712 w 3619883"/>
                <a:gd name="connsiteY55" fmla="*/ 144543 h 4275461"/>
                <a:gd name="connsiteX56" fmla="*/ 1205348 w 3619883"/>
                <a:gd name="connsiteY56" fmla="*/ 120753 h 4275461"/>
                <a:gd name="connsiteX57" fmla="*/ 1271764 w 3619883"/>
                <a:gd name="connsiteY57" fmla="*/ 117956 h 4275461"/>
                <a:gd name="connsiteX58" fmla="*/ 1315583 w 3619883"/>
                <a:gd name="connsiteY58" fmla="*/ 125912 h 4275461"/>
                <a:gd name="connsiteX59" fmla="*/ 1359125 w 3619883"/>
                <a:gd name="connsiteY59" fmla="*/ 139761 h 4275461"/>
                <a:gd name="connsiteX60" fmla="*/ 1391919 w 3619883"/>
                <a:gd name="connsiteY60" fmla="*/ 147202 h 4275461"/>
                <a:gd name="connsiteX61" fmla="*/ 1436563 w 3619883"/>
                <a:gd name="connsiteY61" fmla="*/ 137480 h 4275461"/>
                <a:gd name="connsiteX62" fmla="*/ 1471566 w 3619883"/>
                <a:gd name="connsiteY62" fmla="*/ 97777 h 4275461"/>
                <a:gd name="connsiteX63" fmla="*/ 1505739 w 3619883"/>
                <a:gd name="connsiteY63" fmla="*/ 75753 h 4275461"/>
                <a:gd name="connsiteX64" fmla="*/ 1590891 w 3619883"/>
                <a:gd name="connsiteY64" fmla="*/ 144702 h 4275461"/>
                <a:gd name="connsiteX65" fmla="*/ 1625616 w 3619883"/>
                <a:gd name="connsiteY65" fmla="*/ 110893 h 4275461"/>
                <a:gd name="connsiteX66" fmla="*/ 1658964 w 3619883"/>
                <a:gd name="connsiteY66" fmla="*/ 106547 h 4275461"/>
                <a:gd name="connsiteX67" fmla="*/ 1746598 w 3619883"/>
                <a:gd name="connsiteY67" fmla="*/ 122460 h 4275461"/>
                <a:gd name="connsiteX68" fmla="*/ 1811913 w 3619883"/>
                <a:gd name="connsiteY68" fmla="*/ 143234 h 4275461"/>
                <a:gd name="connsiteX69" fmla="*/ 1856557 w 3619883"/>
                <a:gd name="connsiteY69" fmla="*/ 133511 h 4275461"/>
                <a:gd name="connsiteX70" fmla="*/ 2066003 w 3619883"/>
                <a:gd name="connsiteY70" fmla="*/ 143313 h 4275461"/>
                <a:gd name="connsiteX71" fmla="*/ 2177615 w 3619883"/>
                <a:gd name="connsiteY71" fmla="*/ 119007 h 4275461"/>
                <a:gd name="connsiteX72" fmla="*/ 2255883 w 3619883"/>
                <a:gd name="connsiteY72" fmla="*/ 99047 h 4275461"/>
                <a:gd name="connsiteX73" fmla="*/ 2344622 w 3619883"/>
                <a:gd name="connsiteY73" fmla="*/ 91388 h 4275461"/>
                <a:gd name="connsiteX74" fmla="*/ 2455682 w 3619883"/>
                <a:gd name="connsiteY74" fmla="*/ 78869 h 4275461"/>
                <a:gd name="connsiteX75" fmla="*/ 2632609 w 3619883"/>
                <a:gd name="connsiteY75" fmla="*/ 75338 h 4275461"/>
                <a:gd name="connsiteX76" fmla="*/ 2742291 w 3619883"/>
                <a:gd name="connsiteY76" fmla="*/ 92282 h 4275461"/>
                <a:gd name="connsiteX77" fmla="*/ 2851974 w 3619883"/>
                <a:gd name="connsiteY77" fmla="*/ 109227 h 4275461"/>
                <a:gd name="connsiteX78" fmla="*/ 2907643 w 3619883"/>
                <a:gd name="connsiteY78" fmla="*/ 100020 h 4275461"/>
                <a:gd name="connsiteX79" fmla="*/ 2944022 w 3619883"/>
                <a:gd name="connsiteY79" fmla="*/ 30853 h 4275461"/>
                <a:gd name="connsiteX80" fmla="*/ 3022289 w 3619883"/>
                <a:gd name="connsiteY80" fmla="*/ 10893 h 4275461"/>
                <a:gd name="connsiteX81" fmla="*/ 3054807 w 3619883"/>
                <a:gd name="connsiteY81" fmla="*/ 24226 h 4275461"/>
                <a:gd name="connsiteX82" fmla="*/ 3141892 w 3619883"/>
                <a:gd name="connsiteY82" fmla="*/ 51925 h 4275461"/>
                <a:gd name="connsiteX83" fmla="*/ 3185711 w 3619883"/>
                <a:gd name="connsiteY83" fmla="*/ 59881 h 4275461"/>
                <a:gd name="connsiteX84" fmla="*/ 3219056 w 3619883"/>
                <a:gd name="connsiteY84" fmla="*/ 55536 h 4275461"/>
                <a:gd name="connsiteX85" fmla="*/ 3263425 w 3619883"/>
                <a:gd name="connsiteY85" fmla="*/ 51706 h 4275461"/>
                <a:gd name="connsiteX86" fmla="*/ 3296219 w 3619883"/>
                <a:gd name="connsiteY86" fmla="*/ 59147 h 4275461"/>
                <a:gd name="connsiteX87" fmla="*/ 3319094 w 3619883"/>
                <a:gd name="connsiteY87" fmla="*/ 42500 h 4275461"/>
                <a:gd name="connsiteX88" fmla="*/ 3420511 w 3619883"/>
                <a:gd name="connsiteY88" fmla="*/ 0 h 4275461"/>
                <a:gd name="connsiteX89" fmla="*/ 3453305 w 3619883"/>
                <a:gd name="connsiteY89" fmla="*/ 7440 h 4275461"/>
                <a:gd name="connsiteX90" fmla="*/ 3496571 w 3619883"/>
                <a:gd name="connsiteY90" fmla="*/ 27182 h 4275461"/>
                <a:gd name="connsiteX91" fmla="*/ 3602117 w 3619883"/>
                <a:gd name="connsiteY91" fmla="*/ 132521 h 4275461"/>
                <a:gd name="connsiteX92" fmla="*/ 3619883 w 3619883"/>
                <a:gd name="connsiteY92" fmla="*/ 140049 h 4275461"/>
                <a:gd name="connsiteX93" fmla="*/ 3619883 w 3619883"/>
                <a:gd name="connsiteY9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61020 w 3619883"/>
                <a:gd name="connsiteY18" fmla="*/ 3951392 h 4275461"/>
                <a:gd name="connsiteX19" fmla="*/ 783235 w 3619883"/>
                <a:gd name="connsiteY19" fmla="*/ 3951392 h 4275461"/>
                <a:gd name="connsiteX20" fmla="*/ 783235 w 3619883"/>
                <a:gd name="connsiteY20" fmla="*/ 4128157 h 4275461"/>
                <a:gd name="connsiteX21" fmla="*/ 871024 w 3619883"/>
                <a:gd name="connsiteY21" fmla="*/ 4128157 h 4275461"/>
                <a:gd name="connsiteX22" fmla="*/ 829432 w 3619883"/>
                <a:gd name="connsiteY22" fmla="*/ 4275461 h 4275461"/>
                <a:gd name="connsiteX23" fmla="*/ 611484 w 3619883"/>
                <a:gd name="connsiteY23" fmla="*/ 4275461 h 4275461"/>
                <a:gd name="connsiteX24" fmla="*/ 621247 w 3619883"/>
                <a:gd name="connsiteY24" fmla="*/ 4128157 h 4275461"/>
                <a:gd name="connsiteX25" fmla="*/ 650062 w 3619883"/>
                <a:gd name="connsiteY25" fmla="*/ 4128157 h 4275461"/>
                <a:gd name="connsiteX26" fmla="*/ 650062 w 3619883"/>
                <a:gd name="connsiteY26" fmla="*/ 3951392 h 4275461"/>
                <a:gd name="connsiteX27" fmla="*/ 472277 w 3619883"/>
                <a:gd name="connsiteY27" fmla="*/ 3951392 h 4275461"/>
                <a:gd name="connsiteX28" fmla="*/ 472277 w 3619883"/>
                <a:gd name="connsiteY28" fmla="*/ 4128157 h 4275461"/>
                <a:gd name="connsiteX29" fmla="*/ 522650 w 3619883"/>
                <a:gd name="connsiteY29" fmla="*/ 4128157 h 4275461"/>
                <a:gd name="connsiteX30" fmla="*/ 573998 w 3619883"/>
                <a:gd name="connsiteY30" fmla="*/ 4275461 h 4275461"/>
                <a:gd name="connsiteX31" fmla="*/ 336164 w 3619883"/>
                <a:gd name="connsiteY31" fmla="*/ 4275461 h 4275461"/>
                <a:gd name="connsiteX32" fmla="*/ 294572 w 3619883"/>
                <a:gd name="connsiteY32" fmla="*/ 4128157 h 4275461"/>
                <a:gd name="connsiteX33" fmla="*/ 339106 w 3619883"/>
                <a:gd name="connsiteY33" fmla="*/ 4128157 h 4275461"/>
                <a:gd name="connsiteX34" fmla="*/ 339106 w 3619883"/>
                <a:gd name="connsiteY34" fmla="*/ 3951392 h 4275461"/>
                <a:gd name="connsiteX35" fmla="*/ 161321 w 3619883"/>
                <a:gd name="connsiteY35" fmla="*/ 3951392 h 4275461"/>
                <a:gd name="connsiteX36" fmla="*/ 161321 w 3619883"/>
                <a:gd name="connsiteY36" fmla="*/ 4128157 h 4275461"/>
                <a:gd name="connsiteX37" fmla="*/ 230914 w 3619883"/>
                <a:gd name="connsiteY37" fmla="*/ 4128157 h 4275461"/>
                <a:gd name="connsiteX38" fmla="*/ 189322 w 3619883"/>
                <a:gd name="connsiteY38" fmla="*/ 4275461 h 4275461"/>
                <a:gd name="connsiteX39" fmla="*/ 0 w 3619883"/>
                <a:gd name="connsiteY39" fmla="*/ 4275461 h 4275461"/>
                <a:gd name="connsiteX40" fmla="*/ 0 w 3619883"/>
                <a:gd name="connsiteY40" fmla="*/ 42229 h 4275461"/>
                <a:gd name="connsiteX41" fmla="*/ 42464 w 3619883"/>
                <a:gd name="connsiteY41" fmla="*/ 40518 h 4275461"/>
                <a:gd name="connsiteX42" fmla="*/ 137733 w 3619883"/>
                <a:gd name="connsiteY42" fmla="*/ 35355 h 4275461"/>
                <a:gd name="connsiteX43" fmla="*/ 270565 w 3619883"/>
                <a:gd name="connsiteY43" fmla="*/ 29759 h 4275461"/>
                <a:gd name="connsiteX44" fmla="*/ 479734 w 3619883"/>
                <a:gd name="connsiteY44" fmla="*/ 45455 h 4275461"/>
                <a:gd name="connsiteX45" fmla="*/ 524103 w 3619883"/>
                <a:gd name="connsiteY45" fmla="*/ 41625 h 4275461"/>
                <a:gd name="connsiteX46" fmla="*/ 624416 w 3619883"/>
                <a:gd name="connsiteY46" fmla="*/ 22696 h 4275461"/>
                <a:gd name="connsiteX47" fmla="*/ 657762 w 3619883"/>
                <a:gd name="connsiteY47" fmla="*/ 18351 h 4275461"/>
                <a:gd name="connsiteX48" fmla="*/ 690557 w 3619883"/>
                <a:gd name="connsiteY48" fmla="*/ 25792 h 4275461"/>
                <a:gd name="connsiteX49" fmla="*/ 745123 w 3619883"/>
                <a:gd name="connsiteY49" fmla="*/ 40157 h 4275461"/>
                <a:gd name="connsiteX50" fmla="*/ 789493 w 3619883"/>
                <a:gd name="connsiteY50" fmla="*/ 36327 h 4275461"/>
                <a:gd name="connsiteX51" fmla="*/ 854255 w 3619883"/>
                <a:gd name="connsiteY51" fmla="*/ 68887 h 4275461"/>
                <a:gd name="connsiteX52" fmla="*/ 897520 w 3619883"/>
                <a:gd name="connsiteY52" fmla="*/ 88629 h 4275461"/>
                <a:gd name="connsiteX53" fmla="*/ 940510 w 3619883"/>
                <a:gd name="connsiteY53" fmla="*/ 114265 h 4275461"/>
                <a:gd name="connsiteX54" fmla="*/ 1082712 w 3619883"/>
                <a:gd name="connsiteY54" fmla="*/ 144543 h 4275461"/>
                <a:gd name="connsiteX55" fmla="*/ 1205348 w 3619883"/>
                <a:gd name="connsiteY55" fmla="*/ 120753 h 4275461"/>
                <a:gd name="connsiteX56" fmla="*/ 1271764 w 3619883"/>
                <a:gd name="connsiteY56" fmla="*/ 117956 h 4275461"/>
                <a:gd name="connsiteX57" fmla="*/ 1315583 w 3619883"/>
                <a:gd name="connsiteY57" fmla="*/ 125912 h 4275461"/>
                <a:gd name="connsiteX58" fmla="*/ 1359125 w 3619883"/>
                <a:gd name="connsiteY58" fmla="*/ 139761 h 4275461"/>
                <a:gd name="connsiteX59" fmla="*/ 1391919 w 3619883"/>
                <a:gd name="connsiteY59" fmla="*/ 147202 h 4275461"/>
                <a:gd name="connsiteX60" fmla="*/ 1436563 w 3619883"/>
                <a:gd name="connsiteY60" fmla="*/ 137480 h 4275461"/>
                <a:gd name="connsiteX61" fmla="*/ 1471566 w 3619883"/>
                <a:gd name="connsiteY61" fmla="*/ 97777 h 4275461"/>
                <a:gd name="connsiteX62" fmla="*/ 1505739 w 3619883"/>
                <a:gd name="connsiteY62" fmla="*/ 75753 h 4275461"/>
                <a:gd name="connsiteX63" fmla="*/ 1590891 w 3619883"/>
                <a:gd name="connsiteY63" fmla="*/ 144702 h 4275461"/>
                <a:gd name="connsiteX64" fmla="*/ 1625616 w 3619883"/>
                <a:gd name="connsiteY64" fmla="*/ 110893 h 4275461"/>
                <a:gd name="connsiteX65" fmla="*/ 1658964 w 3619883"/>
                <a:gd name="connsiteY65" fmla="*/ 106547 h 4275461"/>
                <a:gd name="connsiteX66" fmla="*/ 1746598 w 3619883"/>
                <a:gd name="connsiteY66" fmla="*/ 122460 h 4275461"/>
                <a:gd name="connsiteX67" fmla="*/ 1811913 w 3619883"/>
                <a:gd name="connsiteY67" fmla="*/ 143234 h 4275461"/>
                <a:gd name="connsiteX68" fmla="*/ 1856557 w 3619883"/>
                <a:gd name="connsiteY68" fmla="*/ 133511 h 4275461"/>
                <a:gd name="connsiteX69" fmla="*/ 2066003 w 3619883"/>
                <a:gd name="connsiteY69" fmla="*/ 143313 h 4275461"/>
                <a:gd name="connsiteX70" fmla="*/ 2177615 w 3619883"/>
                <a:gd name="connsiteY70" fmla="*/ 119007 h 4275461"/>
                <a:gd name="connsiteX71" fmla="*/ 2255883 w 3619883"/>
                <a:gd name="connsiteY71" fmla="*/ 99047 h 4275461"/>
                <a:gd name="connsiteX72" fmla="*/ 2344622 w 3619883"/>
                <a:gd name="connsiteY72" fmla="*/ 91388 h 4275461"/>
                <a:gd name="connsiteX73" fmla="*/ 2455682 w 3619883"/>
                <a:gd name="connsiteY73" fmla="*/ 78869 h 4275461"/>
                <a:gd name="connsiteX74" fmla="*/ 2632609 w 3619883"/>
                <a:gd name="connsiteY74" fmla="*/ 75338 h 4275461"/>
                <a:gd name="connsiteX75" fmla="*/ 2742291 w 3619883"/>
                <a:gd name="connsiteY75" fmla="*/ 92282 h 4275461"/>
                <a:gd name="connsiteX76" fmla="*/ 2851974 w 3619883"/>
                <a:gd name="connsiteY76" fmla="*/ 109227 h 4275461"/>
                <a:gd name="connsiteX77" fmla="*/ 2907643 w 3619883"/>
                <a:gd name="connsiteY77" fmla="*/ 100020 h 4275461"/>
                <a:gd name="connsiteX78" fmla="*/ 2944022 w 3619883"/>
                <a:gd name="connsiteY78" fmla="*/ 30853 h 4275461"/>
                <a:gd name="connsiteX79" fmla="*/ 3022289 w 3619883"/>
                <a:gd name="connsiteY79" fmla="*/ 10893 h 4275461"/>
                <a:gd name="connsiteX80" fmla="*/ 3054807 w 3619883"/>
                <a:gd name="connsiteY80" fmla="*/ 24226 h 4275461"/>
                <a:gd name="connsiteX81" fmla="*/ 3141892 w 3619883"/>
                <a:gd name="connsiteY81" fmla="*/ 51925 h 4275461"/>
                <a:gd name="connsiteX82" fmla="*/ 3185711 w 3619883"/>
                <a:gd name="connsiteY82" fmla="*/ 59881 h 4275461"/>
                <a:gd name="connsiteX83" fmla="*/ 3219056 w 3619883"/>
                <a:gd name="connsiteY83" fmla="*/ 55536 h 4275461"/>
                <a:gd name="connsiteX84" fmla="*/ 3263425 w 3619883"/>
                <a:gd name="connsiteY84" fmla="*/ 51706 h 4275461"/>
                <a:gd name="connsiteX85" fmla="*/ 3296219 w 3619883"/>
                <a:gd name="connsiteY85" fmla="*/ 59147 h 4275461"/>
                <a:gd name="connsiteX86" fmla="*/ 3319094 w 3619883"/>
                <a:gd name="connsiteY86" fmla="*/ 42500 h 4275461"/>
                <a:gd name="connsiteX87" fmla="*/ 3420511 w 3619883"/>
                <a:gd name="connsiteY87" fmla="*/ 0 h 4275461"/>
                <a:gd name="connsiteX88" fmla="*/ 3453305 w 3619883"/>
                <a:gd name="connsiteY88" fmla="*/ 7440 h 4275461"/>
                <a:gd name="connsiteX89" fmla="*/ 3496571 w 3619883"/>
                <a:gd name="connsiteY89" fmla="*/ 27182 h 4275461"/>
                <a:gd name="connsiteX90" fmla="*/ 3602117 w 3619883"/>
                <a:gd name="connsiteY90" fmla="*/ 132521 h 4275461"/>
                <a:gd name="connsiteX91" fmla="*/ 3619883 w 3619883"/>
                <a:gd name="connsiteY91" fmla="*/ 140049 h 4275461"/>
                <a:gd name="connsiteX92" fmla="*/ 3619883 w 3619883"/>
                <a:gd name="connsiteY9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783235 w 3619883"/>
                <a:gd name="connsiteY19" fmla="*/ 4128157 h 4275461"/>
                <a:gd name="connsiteX20" fmla="*/ 871024 w 3619883"/>
                <a:gd name="connsiteY20" fmla="*/ 4128157 h 4275461"/>
                <a:gd name="connsiteX21" fmla="*/ 829432 w 3619883"/>
                <a:gd name="connsiteY21" fmla="*/ 4275461 h 4275461"/>
                <a:gd name="connsiteX22" fmla="*/ 611484 w 3619883"/>
                <a:gd name="connsiteY22" fmla="*/ 4275461 h 4275461"/>
                <a:gd name="connsiteX23" fmla="*/ 621247 w 3619883"/>
                <a:gd name="connsiteY23" fmla="*/ 4128157 h 4275461"/>
                <a:gd name="connsiteX24" fmla="*/ 650062 w 3619883"/>
                <a:gd name="connsiteY24" fmla="*/ 4128157 h 4275461"/>
                <a:gd name="connsiteX25" fmla="*/ 650062 w 3619883"/>
                <a:gd name="connsiteY25" fmla="*/ 3951392 h 4275461"/>
                <a:gd name="connsiteX26" fmla="*/ 472277 w 3619883"/>
                <a:gd name="connsiteY26" fmla="*/ 3951392 h 4275461"/>
                <a:gd name="connsiteX27" fmla="*/ 472277 w 3619883"/>
                <a:gd name="connsiteY27" fmla="*/ 4128157 h 4275461"/>
                <a:gd name="connsiteX28" fmla="*/ 522650 w 3619883"/>
                <a:gd name="connsiteY28" fmla="*/ 4128157 h 4275461"/>
                <a:gd name="connsiteX29" fmla="*/ 573998 w 3619883"/>
                <a:gd name="connsiteY29" fmla="*/ 4275461 h 4275461"/>
                <a:gd name="connsiteX30" fmla="*/ 336164 w 3619883"/>
                <a:gd name="connsiteY30" fmla="*/ 4275461 h 4275461"/>
                <a:gd name="connsiteX31" fmla="*/ 294572 w 3619883"/>
                <a:gd name="connsiteY31" fmla="*/ 4128157 h 4275461"/>
                <a:gd name="connsiteX32" fmla="*/ 339106 w 3619883"/>
                <a:gd name="connsiteY32" fmla="*/ 4128157 h 4275461"/>
                <a:gd name="connsiteX33" fmla="*/ 339106 w 3619883"/>
                <a:gd name="connsiteY33" fmla="*/ 3951392 h 4275461"/>
                <a:gd name="connsiteX34" fmla="*/ 161321 w 3619883"/>
                <a:gd name="connsiteY34" fmla="*/ 3951392 h 4275461"/>
                <a:gd name="connsiteX35" fmla="*/ 161321 w 3619883"/>
                <a:gd name="connsiteY35" fmla="*/ 4128157 h 4275461"/>
                <a:gd name="connsiteX36" fmla="*/ 230914 w 3619883"/>
                <a:gd name="connsiteY36" fmla="*/ 4128157 h 4275461"/>
                <a:gd name="connsiteX37" fmla="*/ 189322 w 3619883"/>
                <a:gd name="connsiteY37" fmla="*/ 4275461 h 4275461"/>
                <a:gd name="connsiteX38" fmla="*/ 0 w 3619883"/>
                <a:gd name="connsiteY38" fmla="*/ 4275461 h 4275461"/>
                <a:gd name="connsiteX39" fmla="*/ 0 w 3619883"/>
                <a:gd name="connsiteY39" fmla="*/ 42229 h 4275461"/>
                <a:gd name="connsiteX40" fmla="*/ 42464 w 3619883"/>
                <a:gd name="connsiteY40" fmla="*/ 40518 h 4275461"/>
                <a:gd name="connsiteX41" fmla="*/ 137733 w 3619883"/>
                <a:gd name="connsiteY41" fmla="*/ 35355 h 4275461"/>
                <a:gd name="connsiteX42" fmla="*/ 270565 w 3619883"/>
                <a:gd name="connsiteY42" fmla="*/ 29759 h 4275461"/>
                <a:gd name="connsiteX43" fmla="*/ 479734 w 3619883"/>
                <a:gd name="connsiteY43" fmla="*/ 45455 h 4275461"/>
                <a:gd name="connsiteX44" fmla="*/ 524103 w 3619883"/>
                <a:gd name="connsiteY44" fmla="*/ 41625 h 4275461"/>
                <a:gd name="connsiteX45" fmla="*/ 624416 w 3619883"/>
                <a:gd name="connsiteY45" fmla="*/ 22696 h 4275461"/>
                <a:gd name="connsiteX46" fmla="*/ 657762 w 3619883"/>
                <a:gd name="connsiteY46" fmla="*/ 18351 h 4275461"/>
                <a:gd name="connsiteX47" fmla="*/ 690557 w 3619883"/>
                <a:gd name="connsiteY47" fmla="*/ 25792 h 4275461"/>
                <a:gd name="connsiteX48" fmla="*/ 745123 w 3619883"/>
                <a:gd name="connsiteY48" fmla="*/ 40157 h 4275461"/>
                <a:gd name="connsiteX49" fmla="*/ 789493 w 3619883"/>
                <a:gd name="connsiteY49" fmla="*/ 36327 h 4275461"/>
                <a:gd name="connsiteX50" fmla="*/ 854255 w 3619883"/>
                <a:gd name="connsiteY50" fmla="*/ 68887 h 4275461"/>
                <a:gd name="connsiteX51" fmla="*/ 897520 w 3619883"/>
                <a:gd name="connsiteY51" fmla="*/ 88629 h 4275461"/>
                <a:gd name="connsiteX52" fmla="*/ 940510 w 3619883"/>
                <a:gd name="connsiteY52" fmla="*/ 114265 h 4275461"/>
                <a:gd name="connsiteX53" fmla="*/ 1082712 w 3619883"/>
                <a:gd name="connsiteY53" fmla="*/ 144543 h 4275461"/>
                <a:gd name="connsiteX54" fmla="*/ 1205348 w 3619883"/>
                <a:gd name="connsiteY54" fmla="*/ 120753 h 4275461"/>
                <a:gd name="connsiteX55" fmla="*/ 1271764 w 3619883"/>
                <a:gd name="connsiteY55" fmla="*/ 117956 h 4275461"/>
                <a:gd name="connsiteX56" fmla="*/ 1315583 w 3619883"/>
                <a:gd name="connsiteY56" fmla="*/ 125912 h 4275461"/>
                <a:gd name="connsiteX57" fmla="*/ 1359125 w 3619883"/>
                <a:gd name="connsiteY57" fmla="*/ 139761 h 4275461"/>
                <a:gd name="connsiteX58" fmla="*/ 1391919 w 3619883"/>
                <a:gd name="connsiteY58" fmla="*/ 147202 h 4275461"/>
                <a:gd name="connsiteX59" fmla="*/ 1436563 w 3619883"/>
                <a:gd name="connsiteY59" fmla="*/ 137480 h 4275461"/>
                <a:gd name="connsiteX60" fmla="*/ 1471566 w 3619883"/>
                <a:gd name="connsiteY60" fmla="*/ 97777 h 4275461"/>
                <a:gd name="connsiteX61" fmla="*/ 1505739 w 3619883"/>
                <a:gd name="connsiteY61" fmla="*/ 75753 h 4275461"/>
                <a:gd name="connsiteX62" fmla="*/ 1590891 w 3619883"/>
                <a:gd name="connsiteY62" fmla="*/ 144702 h 4275461"/>
                <a:gd name="connsiteX63" fmla="*/ 1625616 w 3619883"/>
                <a:gd name="connsiteY63" fmla="*/ 110893 h 4275461"/>
                <a:gd name="connsiteX64" fmla="*/ 1658964 w 3619883"/>
                <a:gd name="connsiteY64" fmla="*/ 106547 h 4275461"/>
                <a:gd name="connsiteX65" fmla="*/ 1746598 w 3619883"/>
                <a:gd name="connsiteY65" fmla="*/ 122460 h 4275461"/>
                <a:gd name="connsiteX66" fmla="*/ 1811913 w 3619883"/>
                <a:gd name="connsiteY66" fmla="*/ 143234 h 4275461"/>
                <a:gd name="connsiteX67" fmla="*/ 1856557 w 3619883"/>
                <a:gd name="connsiteY67" fmla="*/ 133511 h 4275461"/>
                <a:gd name="connsiteX68" fmla="*/ 2066003 w 3619883"/>
                <a:gd name="connsiteY68" fmla="*/ 143313 h 4275461"/>
                <a:gd name="connsiteX69" fmla="*/ 2177615 w 3619883"/>
                <a:gd name="connsiteY69" fmla="*/ 119007 h 4275461"/>
                <a:gd name="connsiteX70" fmla="*/ 2255883 w 3619883"/>
                <a:gd name="connsiteY70" fmla="*/ 99047 h 4275461"/>
                <a:gd name="connsiteX71" fmla="*/ 2344622 w 3619883"/>
                <a:gd name="connsiteY71" fmla="*/ 91388 h 4275461"/>
                <a:gd name="connsiteX72" fmla="*/ 2455682 w 3619883"/>
                <a:gd name="connsiteY72" fmla="*/ 78869 h 4275461"/>
                <a:gd name="connsiteX73" fmla="*/ 2632609 w 3619883"/>
                <a:gd name="connsiteY73" fmla="*/ 75338 h 4275461"/>
                <a:gd name="connsiteX74" fmla="*/ 2742291 w 3619883"/>
                <a:gd name="connsiteY74" fmla="*/ 92282 h 4275461"/>
                <a:gd name="connsiteX75" fmla="*/ 2851974 w 3619883"/>
                <a:gd name="connsiteY75" fmla="*/ 109227 h 4275461"/>
                <a:gd name="connsiteX76" fmla="*/ 2907643 w 3619883"/>
                <a:gd name="connsiteY76" fmla="*/ 100020 h 4275461"/>
                <a:gd name="connsiteX77" fmla="*/ 2944022 w 3619883"/>
                <a:gd name="connsiteY77" fmla="*/ 30853 h 4275461"/>
                <a:gd name="connsiteX78" fmla="*/ 3022289 w 3619883"/>
                <a:gd name="connsiteY78" fmla="*/ 10893 h 4275461"/>
                <a:gd name="connsiteX79" fmla="*/ 3054807 w 3619883"/>
                <a:gd name="connsiteY79" fmla="*/ 24226 h 4275461"/>
                <a:gd name="connsiteX80" fmla="*/ 3141892 w 3619883"/>
                <a:gd name="connsiteY80" fmla="*/ 51925 h 4275461"/>
                <a:gd name="connsiteX81" fmla="*/ 3185711 w 3619883"/>
                <a:gd name="connsiteY81" fmla="*/ 59881 h 4275461"/>
                <a:gd name="connsiteX82" fmla="*/ 3219056 w 3619883"/>
                <a:gd name="connsiteY82" fmla="*/ 55536 h 4275461"/>
                <a:gd name="connsiteX83" fmla="*/ 3263425 w 3619883"/>
                <a:gd name="connsiteY83" fmla="*/ 51706 h 4275461"/>
                <a:gd name="connsiteX84" fmla="*/ 3296219 w 3619883"/>
                <a:gd name="connsiteY84" fmla="*/ 59147 h 4275461"/>
                <a:gd name="connsiteX85" fmla="*/ 3319094 w 3619883"/>
                <a:gd name="connsiteY85" fmla="*/ 42500 h 4275461"/>
                <a:gd name="connsiteX86" fmla="*/ 3420511 w 3619883"/>
                <a:gd name="connsiteY86" fmla="*/ 0 h 4275461"/>
                <a:gd name="connsiteX87" fmla="*/ 3453305 w 3619883"/>
                <a:gd name="connsiteY87" fmla="*/ 7440 h 4275461"/>
                <a:gd name="connsiteX88" fmla="*/ 3496571 w 3619883"/>
                <a:gd name="connsiteY88" fmla="*/ 27182 h 4275461"/>
                <a:gd name="connsiteX89" fmla="*/ 3602117 w 3619883"/>
                <a:gd name="connsiteY89" fmla="*/ 132521 h 4275461"/>
                <a:gd name="connsiteX90" fmla="*/ 3619883 w 3619883"/>
                <a:gd name="connsiteY90" fmla="*/ 140049 h 4275461"/>
                <a:gd name="connsiteX91" fmla="*/ 3619883 w 3619883"/>
                <a:gd name="connsiteY9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783235 w 3619883"/>
                <a:gd name="connsiteY19" fmla="*/ 4128157 h 4275461"/>
                <a:gd name="connsiteX20" fmla="*/ 829432 w 3619883"/>
                <a:gd name="connsiteY20" fmla="*/ 4275461 h 4275461"/>
                <a:gd name="connsiteX21" fmla="*/ 611484 w 3619883"/>
                <a:gd name="connsiteY21" fmla="*/ 4275461 h 4275461"/>
                <a:gd name="connsiteX22" fmla="*/ 621247 w 3619883"/>
                <a:gd name="connsiteY22" fmla="*/ 4128157 h 4275461"/>
                <a:gd name="connsiteX23" fmla="*/ 650062 w 3619883"/>
                <a:gd name="connsiteY23" fmla="*/ 4128157 h 4275461"/>
                <a:gd name="connsiteX24" fmla="*/ 650062 w 3619883"/>
                <a:gd name="connsiteY24" fmla="*/ 3951392 h 4275461"/>
                <a:gd name="connsiteX25" fmla="*/ 472277 w 3619883"/>
                <a:gd name="connsiteY25" fmla="*/ 3951392 h 4275461"/>
                <a:gd name="connsiteX26" fmla="*/ 472277 w 3619883"/>
                <a:gd name="connsiteY26" fmla="*/ 4128157 h 4275461"/>
                <a:gd name="connsiteX27" fmla="*/ 522650 w 3619883"/>
                <a:gd name="connsiteY27" fmla="*/ 4128157 h 4275461"/>
                <a:gd name="connsiteX28" fmla="*/ 573998 w 3619883"/>
                <a:gd name="connsiteY28" fmla="*/ 4275461 h 4275461"/>
                <a:gd name="connsiteX29" fmla="*/ 336164 w 3619883"/>
                <a:gd name="connsiteY29" fmla="*/ 4275461 h 4275461"/>
                <a:gd name="connsiteX30" fmla="*/ 294572 w 3619883"/>
                <a:gd name="connsiteY30" fmla="*/ 4128157 h 4275461"/>
                <a:gd name="connsiteX31" fmla="*/ 339106 w 3619883"/>
                <a:gd name="connsiteY31" fmla="*/ 4128157 h 4275461"/>
                <a:gd name="connsiteX32" fmla="*/ 339106 w 3619883"/>
                <a:gd name="connsiteY32" fmla="*/ 3951392 h 4275461"/>
                <a:gd name="connsiteX33" fmla="*/ 161321 w 3619883"/>
                <a:gd name="connsiteY33" fmla="*/ 3951392 h 4275461"/>
                <a:gd name="connsiteX34" fmla="*/ 161321 w 3619883"/>
                <a:gd name="connsiteY34" fmla="*/ 4128157 h 4275461"/>
                <a:gd name="connsiteX35" fmla="*/ 230914 w 3619883"/>
                <a:gd name="connsiteY35" fmla="*/ 4128157 h 4275461"/>
                <a:gd name="connsiteX36" fmla="*/ 189322 w 3619883"/>
                <a:gd name="connsiteY36" fmla="*/ 4275461 h 4275461"/>
                <a:gd name="connsiteX37" fmla="*/ 0 w 3619883"/>
                <a:gd name="connsiteY37" fmla="*/ 4275461 h 4275461"/>
                <a:gd name="connsiteX38" fmla="*/ 0 w 3619883"/>
                <a:gd name="connsiteY38" fmla="*/ 42229 h 4275461"/>
                <a:gd name="connsiteX39" fmla="*/ 42464 w 3619883"/>
                <a:gd name="connsiteY39" fmla="*/ 40518 h 4275461"/>
                <a:gd name="connsiteX40" fmla="*/ 137733 w 3619883"/>
                <a:gd name="connsiteY40" fmla="*/ 35355 h 4275461"/>
                <a:gd name="connsiteX41" fmla="*/ 270565 w 3619883"/>
                <a:gd name="connsiteY41" fmla="*/ 29759 h 4275461"/>
                <a:gd name="connsiteX42" fmla="*/ 479734 w 3619883"/>
                <a:gd name="connsiteY42" fmla="*/ 45455 h 4275461"/>
                <a:gd name="connsiteX43" fmla="*/ 524103 w 3619883"/>
                <a:gd name="connsiteY43" fmla="*/ 41625 h 4275461"/>
                <a:gd name="connsiteX44" fmla="*/ 624416 w 3619883"/>
                <a:gd name="connsiteY44" fmla="*/ 22696 h 4275461"/>
                <a:gd name="connsiteX45" fmla="*/ 657762 w 3619883"/>
                <a:gd name="connsiteY45" fmla="*/ 18351 h 4275461"/>
                <a:gd name="connsiteX46" fmla="*/ 690557 w 3619883"/>
                <a:gd name="connsiteY46" fmla="*/ 25792 h 4275461"/>
                <a:gd name="connsiteX47" fmla="*/ 745123 w 3619883"/>
                <a:gd name="connsiteY47" fmla="*/ 40157 h 4275461"/>
                <a:gd name="connsiteX48" fmla="*/ 789493 w 3619883"/>
                <a:gd name="connsiteY48" fmla="*/ 36327 h 4275461"/>
                <a:gd name="connsiteX49" fmla="*/ 854255 w 3619883"/>
                <a:gd name="connsiteY49" fmla="*/ 68887 h 4275461"/>
                <a:gd name="connsiteX50" fmla="*/ 897520 w 3619883"/>
                <a:gd name="connsiteY50" fmla="*/ 88629 h 4275461"/>
                <a:gd name="connsiteX51" fmla="*/ 940510 w 3619883"/>
                <a:gd name="connsiteY51" fmla="*/ 114265 h 4275461"/>
                <a:gd name="connsiteX52" fmla="*/ 1082712 w 3619883"/>
                <a:gd name="connsiteY52" fmla="*/ 144543 h 4275461"/>
                <a:gd name="connsiteX53" fmla="*/ 1205348 w 3619883"/>
                <a:gd name="connsiteY53" fmla="*/ 120753 h 4275461"/>
                <a:gd name="connsiteX54" fmla="*/ 1271764 w 3619883"/>
                <a:gd name="connsiteY54" fmla="*/ 117956 h 4275461"/>
                <a:gd name="connsiteX55" fmla="*/ 1315583 w 3619883"/>
                <a:gd name="connsiteY55" fmla="*/ 125912 h 4275461"/>
                <a:gd name="connsiteX56" fmla="*/ 1359125 w 3619883"/>
                <a:gd name="connsiteY56" fmla="*/ 139761 h 4275461"/>
                <a:gd name="connsiteX57" fmla="*/ 1391919 w 3619883"/>
                <a:gd name="connsiteY57" fmla="*/ 147202 h 4275461"/>
                <a:gd name="connsiteX58" fmla="*/ 1436563 w 3619883"/>
                <a:gd name="connsiteY58" fmla="*/ 137480 h 4275461"/>
                <a:gd name="connsiteX59" fmla="*/ 1471566 w 3619883"/>
                <a:gd name="connsiteY59" fmla="*/ 97777 h 4275461"/>
                <a:gd name="connsiteX60" fmla="*/ 1505739 w 3619883"/>
                <a:gd name="connsiteY60" fmla="*/ 75753 h 4275461"/>
                <a:gd name="connsiteX61" fmla="*/ 1590891 w 3619883"/>
                <a:gd name="connsiteY61" fmla="*/ 144702 h 4275461"/>
                <a:gd name="connsiteX62" fmla="*/ 1625616 w 3619883"/>
                <a:gd name="connsiteY62" fmla="*/ 110893 h 4275461"/>
                <a:gd name="connsiteX63" fmla="*/ 1658964 w 3619883"/>
                <a:gd name="connsiteY63" fmla="*/ 106547 h 4275461"/>
                <a:gd name="connsiteX64" fmla="*/ 1746598 w 3619883"/>
                <a:gd name="connsiteY64" fmla="*/ 122460 h 4275461"/>
                <a:gd name="connsiteX65" fmla="*/ 1811913 w 3619883"/>
                <a:gd name="connsiteY65" fmla="*/ 143234 h 4275461"/>
                <a:gd name="connsiteX66" fmla="*/ 1856557 w 3619883"/>
                <a:gd name="connsiteY66" fmla="*/ 133511 h 4275461"/>
                <a:gd name="connsiteX67" fmla="*/ 2066003 w 3619883"/>
                <a:gd name="connsiteY67" fmla="*/ 143313 h 4275461"/>
                <a:gd name="connsiteX68" fmla="*/ 2177615 w 3619883"/>
                <a:gd name="connsiteY68" fmla="*/ 119007 h 4275461"/>
                <a:gd name="connsiteX69" fmla="*/ 2255883 w 3619883"/>
                <a:gd name="connsiteY69" fmla="*/ 99047 h 4275461"/>
                <a:gd name="connsiteX70" fmla="*/ 2344622 w 3619883"/>
                <a:gd name="connsiteY70" fmla="*/ 91388 h 4275461"/>
                <a:gd name="connsiteX71" fmla="*/ 2455682 w 3619883"/>
                <a:gd name="connsiteY71" fmla="*/ 78869 h 4275461"/>
                <a:gd name="connsiteX72" fmla="*/ 2632609 w 3619883"/>
                <a:gd name="connsiteY72" fmla="*/ 75338 h 4275461"/>
                <a:gd name="connsiteX73" fmla="*/ 2742291 w 3619883"/>
                <a:gd name="connsiteY73" fmla="*/ 92282 h 4275461"/>
                <a:gd name="connsiteX74" fmla="*/ 2851974 w 3619883"/>
                <a:gd name="connsiteY74" fmla="*/ 109227 h 4275461"/>
                <a:gd name="connsiteX75" fmla="*/ 2907643 w 3619883"/>
                <a:gd name="connsiteY75" fmla="*/ 100020 h 4275461"/>
                <a:gd name="connsiteX76" fmla="*/ 2944022 w 3619883"/>
                <a:gd name="connsiteY76" fmla="*/ 30853 h 4275461"/>
                <a:gd name="connsiteX77" fmla="*/ 3022289 w 3619883"/>
                <a:gd name="connsiteY77" fmla="*/ 10893 h 4275461"/>
                <a:gd name="connsiteX78" fmla="*/ 3054807 w 3619883"/>
                <a:gd name="connsiteY78" fmla="*/ 24226 h 4275461"/>
                <a:gd name="connsiteX79" fmla="*/ 3141892 w 3619883"/>
                <a:gd name="connsiteY79" fmla="*/ 51925 h 4275461"/>
                <a:gd name="connsiteX80" fmla="*/ 3185711 w 3619883"/>
                <a:gd name="connsiteY80" fmla="*/ 59881 h 4275461"/>
                <a:gd name="connsiteX81" fmla="*/ 3219056 w 3619883"/>
                <a:gd name="connsiteY81" fmla="*/ 55536 h 4275461"/>
                <a:gd name="connsiteX82" fmla="*/ 3263425 w 3619883"/>
                <a:gd name="connsiteY82" fmla="*/ 51706 h 4275461"/>
                <a:gd name="connsiteX83" fmla="*/ 3296219 w 3619883"/>
                <a:gd name="connsiteY83" fmla="*/ 59147 h 4275461"/>
                <a:gd name="connsiteX84" fmla="*/ 3319094 w 3619883"/>
                <a:gd name="connsiteY84" fmla="*/ 42500 h 4275461"/>
                <a:gd name="connsiteX85" fmla="*/ 3420511 w 3619883"/>
                <a:gd name="connsiteY85" fmla="*/ 0 h 4275461"/>
                <a:gd name="connsiteX86" fmla="*/ 3453305 w 3619883"/>
                <a:gd name="connsiteY86" fmla="*/ 7440 h 4275461"/>
                <a:gd name="connsiteX87" fmla="*/ 3496571 w 3619883"/>
                <a:gd name="connsiteY87" fmla="*/ 27182 h 4275461"/>
                <a:gd name="connsiteX88" fmla="*/ 3602117 w 3619883"/>
                <a:gd name="connsiteY88" fmla="*/ 132521 h 4275461"/>
                <a:gd name="connsiteX89" fmla="*/ 3619883 w 3619883"/>
                <a:gd name="connsiteY89" fmla="*/ 140049 h 4275461"/>
                <a:gd name="connsiteX90" fmla="*/ 3619883 w 3619883"/>
                <a:gd name="connsiteY9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829432 w 3619883"/>
                <a:gd name="connsiteY19" fmla="*/ 4275461 h 4275461"/>
                <a:gd name="connsiteX20" fmla="*/ 611484 w 3619883"/>
                <a:gd name="connsiteY20" fmla="*/ 4275461 h 4275461"/>
                <a:gd name="connsiteX21" fmla="*/ 621247 w 3619883"/>
                <a:gd name="connsiteY21" fmla="*/ 4128157 h 4275461"/>
                <a:gd name="connsiteX22" fmla="*/ 650062 w 3619883"/>
                <a:gd name="connsiteY22" fmla="*/ 4128157 h 4275461"/>
                <a:gd name="connsiteX23" fmla="*/ 650062 w 3619883"/>
                <a:gd name="connsiteY23" fmla="*/ 3951392 h 4275461"/>
                <a:gd name="connsiteX24" fmla="*/ 472277 w 3619883"/>
                <a:gd name="connsiteY24" fmla="*/ 3951392 h 4275461"/>
                <a:gd name="connsiteX25" fmla="*/ 472277 w 3619883"/>
                <a:gd name="connsiteY25" fmla="*/ 4128157 h 4275461"/>
                <a:gd name="connsiteX26" fmla="*/ 522650 w 3619883"/>
                <a:gd name="connsiteY26" fmla="*/ 4128157 h 4275461"/>
                <a:gd name="connsiteX27" fmla="*/ 573998 w 3619883"/>
                <a:gd name="connsiteY27" fmla="*/ 4275461 h 4275461"/>
                <a:gd name="connsiteX28" fmla="*/ 336164 w 3619883"/>
                <a:gd name="connsiteY28" fmla="*/ 4275461 h 4275461"/>
                <a:gd name="connsiteX29" fmla="*/ 294572 w 3619883"/>
                <a:gd name="connsiteY29" fmla="*/ 4128157 h 4275461"/>
                <a:gd name="connsiteX30" fmla="*/ 339106 w 3619883"/>
                <a:gd name="connsiteY30" fmla="*/ 4128157 h 4275461"/>
                <a:gd name="connsiteX31" fmla="*/ 339106 w 3619883"/>
                <a:gd name="connsiteY31" fmla="*/ 3951392 h 4275461"/>
                <a:gd name="connsiteX32" fmla="*/ 161321 w 3619883"/>
                <a:gd name="connsiteY32" fmla="*/ 3951392 h 4275461"/>
                <a:gd name="connsiteX33" fmla="*/ 161321 w 3619883"/>
                <a:gd name="connsiteY33" fmla="*/ 4128157 h 4275461"/>
                <a:gd name="connsiteX34" fmla="*/ 230914 w 3619883"/>
                <a:gd name="connsiteY34" fmla="*/ 4128157 h 4275461"/>
                <a:gd name="connsiteX35" fmla="*/ 189322 w 3619883"/>
                <a:gd name="connsiteY35" fmla="*/ 4275461 h 4275461"/>
                <a:gd name="connsiteX36" fmla="*/ 0 w 3619883"/>
                <a:gd name="connsiteY36" fmla="*/ 4275461 h 4275461"/>
                <a:gd name="connsiteX37" fmla="*/ 0 w 3619883"/>
                <a:gd name="connsiteY37" fmla="*/ 42229 h 4275461"/>
                <a:gd name="connsiteX38" fmla="*/ 42464 w 3619883"/>
                <a:gd name="connsiteY38" fmla="*/ 40518 h 4275461"/>
                <a:gd name="connsiteX39" fmla="*/ 137733 w 3619883"/>
                <a:gd name="connsiteY39" fmla="*/ 35355 h 4275461"/>
                <a:gd name="connsiteX40" fmla="*/ 270565 w 3619883"/>
                <a:gd name="connsiteY40" fmla="*/ 29759 h 4275461"/>
                <a:gd name="connsiteX41" fmla="*/ 479734 w 3619883"/>
                <a:gd name="connsiteY41" fmla="*/ 45455 h 4275461"/>
                <a:gd name="connsiteX42" fmla="*/ 524103 w 3619883"/>
                <a:gd name="connsiteY42" fmla="*/ 41625 h 4275461"/>
                <a:gd name="connsiteX43" fmla="*/ 624416 w 3619883"/>
                <a:gd name="connsiteY43" fmla="*/ 22696 h 4275461"/>
                <a:gd name="connsiteX44" fmla="*/ 657762 w 3619883"/>
                <a:gd name="connsiteY44" fmla="*/ 18351 h 4275461"/>
                <a:gd name="connsiteX45" fmla="*/ 690557 w 3619883"/>
                <a:gd name="connsiteY45" fmla="*/ 25792 h 4275461"/>
                <a:gd name="connsiteX46" fmla="*/ 745123 w 3619883"/>
                <a:gd name="connsiteY46" fmla="*/ 40157 h 4275461"/>
                <a:gd name="connsiteX47" fmla="*/ 789493 w 3619883"/>
                <a:gd name="connsiteY47" fmla="*/ 36327 h 4275461"/>
                <a:gd name="connsiteX48" fmla="*/ 854255 w 3619883"/>
                <a:gd name="connsiteY48" fmla="*/ 68887 h 4275461"/>
                <a:gd name="connsiteX49" fmla="*/ 897520 w 3619883"/>
                <a:gd name="connsiteY49" fmla="*/ 88629 h 4275461"/>
                <a:gd name="connsiteX50" fmla="*/ 940510 w 3619883"/>
                <a:gd name="connsiteY50" fmla="*/ 114265 h 4275461"/>
                <a:gd name="connsiteX51" fmla="*/ 1082712 w 3619883"/>
                <a:gd name="connsiteY51" fmla="*/ 144543 h 4275461"/>
                <a:gd name="connsiteX52" fmla="*/ 1205348 w 3619883"/>
                <a:gd name="connsiteY52" fmla="*/ 120753 h 4275461"/>
                <a:gd name="connsiteX53" fmla="*/ 1271764 w 3619883"/>
                <a:gd name="connsiteY53" fmla="*/ 117956 h 4275461"/>
                <a:gd name="connsiteX54" fmla="*/ 1315583 w 3619883"/>
                <a:gd name="connsiteY54" fmla="*/ 125912 h 4275461"/>
                <a:gd name="connsiteX55" fmla="*/ 1359125 w 3619883"/>
                <a:gd name="connsiteY55" fmla="*/ 139761 h 4275461"/>
                <a:gd name="connsiteX56" fmla="*/ 1391919 w 3619883"/>
                <a:gd name="connsiteY56" fmla="*/ 147202 h 4275461"/>
                <a:gd name="connsiteX57" fmla="*/ 1436563 w 3619883"/>
                <a:gd name="connsiteY57" fmla="*/ 137480 h 4275461"/>
                <a:gd name="connsiteX58" fmla="*/ 1471566 w 3619883"/>
                <a:gd name="connsiteY58" fmla="*/ 97777 h 4275461"/>
                <a:gd name="connsiteX59" fmla="*/ 1505739 w 3619883"/>
                <a:gd name="connsiteY59" fmla="*/ 75753 h 4275461"/>
                <a:gd name="connsiteX60" fmla="*/ 1590891 w 3619883"/>
                <a:gd name="connsiteY60" fmla="*/ 144702 h 4275461"/>
                <a:gd name="connsiteX61" fmla="*/ 1625616 w 3619883"/>
                <a:gd name="connsiteY61" fmla="*/ 110893 h 4275461"/>
                <a:gd name="connsiteX62" fmla="*/ 1658964 w 3619883"/>
                <a:gd name="connsiteY62" fmla="*/ 106547 h 4275461"/>
                <a:gd name="connsiteX63" fmla="*/ 1746598 w 3619883"/>
                <a:gd name="connsiteY63" fmla="*/ 122460 h 4275461"/>
                <a:gd name="connsiteX64" fmla="*/ 1811913 w 3619883"/>
                <a:gd name="connsiteY64" fmla="*/ 143234 h 4275461"/>
                <a:gd name="connsiteX65" fmla="*/ 1856557 w 3619883"/>
                <a:gd name="connsiteY65" fmla="*/ 133511 h 4275461"/>
                <a:gd name="connsiteX66" fmla="*/ 2066003 w 3619883"/>
                <a:gd name="connsiteY66" fmla="*/ 143313 h 4275461"/>
                <a:gd name="connsiteX67" fmla="*/ 2177615 w 3619883"/>
                <a:gd name="connsiteY67" fmla="*/ 119007 h 4275461"/>
                <a:gd name="connsiteX68" fmla="*/ 2255883 w 3619883"/>
                <a:gd name="connsiteY68" fmla="*/ 99047 h 4275461"/>
                <a:gd name="connsiteX69" fmla="*/ 2344622 w 3619883"/>
                <a:gd name="connsiteY69" fmla="*/ 91388 h 4275461"/>
                <a:gd name="connsiteX70" fmla="*/ 2455682 w 3619883"/>
                <a:gd name="connsiteY70" fmla="*/ 78869 h 4275461"/>
                <a:gd name="connsiteX71" fmla="*/ 2632609 w 3619883"/>
                <a:gd name="connsiteY71" fmla="*/ 75338 h 4275461"/>
                <a:gd name="connsiteX72" fmla="*/ 2742291 w 3619883"/>
                <a:gd name="connsiteY72" fmla="*/ 92282 h 4275461"/>
                <a:gd name="connsiteX73" fmla="*/ 2851974 w 3619883"/>
                <a:gd name="connsiteY73" fmla="*/ 109227 h 4275461"/>
                <a:gd name="connsiteX74" fmla="*/ 2907643 w 3619883"/>
                <a:gd name="connsiteY74" fmla="*/ 100020 h 4275461"/>
                <a:gd name="connsiteX75" fmla="*/ 2944022 w 3619883"/>
                <a:gd name="connsiteY75" fmla="*/ 30853 h 4275461"/>
                <a:gd name="connsiteX76" fmla="*/ 3022289 w 3619883"/>
                <a:gd name="connsiteY76" fmla="*/ 10893 h 4275461"/>
                <a:gd name="connsiteX77" fmla="*/ 3054807 w 3619883"/>
                <a:gd name="connsiteY77" fmla="*/ 24226 h 4275461"/>
                <a:gd name="connsiteX78" fmla="*/ 3141892 w 3619883"/>
                <a:gd name="connsiteY78" fmla="*/ 51925 h 4275461"/>
                <a:gd name="connsiteX79" fmla="*/ 3185711 w 3619883"/>
                <a:gd name="connsiteY79" fmla="*/ 59881 h 4275461"/>
                <a:gd name="connsiteX80" fmla="*/ 3219056 w 3619883"/>
                <a:gd name="connsiteY80" fmla="*/ 55536 h 4275461"/>
                <a:gd name="connsiteX81" fmla="*/ 3263425 w 3619883"/>
                <a:gd name="connsiteY81" fmla="*/ 51706 h 4275461"/>
                <a:gd name="connsiteX82" fmla="*/ 3296219 w 3619883"/>
                <a:gd name="connsiteY82" fmla="*/ 59147 h 4275461"/>
                <a:gd name="connsiteX83" fmla="*/ 3319094 w 3619883"/>
                <a:gd name="connsiteY83" fmla="*/ 42500 h 4275461"/>
                <a:gd name="connsiteX84" fmla="*/ 3420511 w 3619883"/>
                <a:gd name="connsiteY84" fmla="*/ 0 h 4275461"/>
                <a:gd name="connsiteX85" fmla="*/ 3453305 w 3619883"/>
                <a:gd name="connsiteY85" fmla="*/ 7440 h 4275461"/>
                <a:gd name="connsiteX86" fmla="*/ 3496571 w 3619883"/>
                <a:gd name="connsiteY86" fmla="*/ 27182 h 4275461"/>
                <a:gd name="connsiteX87" fmla="*/ 3602117 w 3619883"/>
                <a:gd name="connsiteY87" fmla="*/ 132521 h 4275461"/>
                <a:gd name="connsiteX88" fmla="*/ 3619883 w 3619883"/>
                <a:gd name="connsiteY88" fmla="*/ 140049 h 4275461"/>
                <a:gd name="connsiteX89" fmla="*/ 3619883 w 3619883"/>
                <a:gd name="connsiteY8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650062 w 3619883"/>
                <a:gd name="connsiteY21" fmla="*/ 4128157 h 4275461"/>
                <a:gd name="connsiteX22" fmla="*/ 650062 w 3619883"/>
                <a:gd name="connsiteY22" fmla="*/ 3951392 h 4275461"/>
                <a:gd name="connsiteX23" fmla="*/ 472277 w 3619883"/>
                <a:gd name="connsiteY23" fmla="*/ 3951392 h 4275461"/>
                <a:gd name="connsiteX24" fmla="*/ 472277 w 3619883"/>
                <a:gd name="connsiteY24" fmla="*/ 4128157 h 4275461"/>
                <a:gd name="connsiteX25" fmla="*/ 522650 w 3619883"/>
                <a:gd name="connsiteY25" fmla="*/ 4128157 h 4275461"/>
                <a:gd name="connsiteX26" fmla="*/ 573998 w 3619883"/>
                <a:gd name="connsiteY26" fmla="*/ 4275461 h 4275461"/>
                <a:gd name="connsiteX27" fmla="*/ 336164 w 3619883"/>
                <a:gd name="connsiteY27" fmla="*/ 4275461 h 4275461"/>
                <a:gd name="connsiteX28" fmla="*/ 294572 w 3619883"/>
                <a:gd name="connsiteY28" fmla="*/ 4128157 h 4275461"/>
                <a:gd name="connsiteX29" fmla="*/ 339106 w 3619883"/>
                <a:gd name="connsiteY29" fmla="*/ 4128157 h 4275461"/>
                <a:gd name="connsiteX30" fmla="*/ 339106 w 3619883"/>
                <a:gd name="connsiteY30" fmla="*/ 3951392 h 4275461"/>
                <a:gd name="connsiteX31" fmla="*/ 161321 w 3619883"/>
                <a:gd name="connsiteY31" fmla="*/ 3951392 h 4275461"/>
                <a:gd name="connsiteX32" fmla="*/ 161321 w 3619883"/>
                <a:gd name="connsiteY32" fmla="*/ 4128157 h 4275461"/>
                <a:gd name="connsiteX33" fmla="*/ 230914 w 3619883"/>
                <a:gd name="connsiteY33" fmla="*/ 4128157 h 4275461"/>
                <a:gd name="connsiteX34" fmla="*/ 189322 w 3619883"/>
                <a:gd name="connsiteY34" fmla="*/ 4275461 h 4275461"/>
                <a:gd name="connsiteX35" fmla="*/ 0 w 3619883"/>
                <a:gd name="connsiteY35" fmla="*/ 4275461 h 4275461"/>
                <a:gd name="connsiteX36" fmla="*/ 0 w 3619883"/>
                <a:gd name="connsiteY36" fmla="*/ 42229 h 4275461"/>
                <a:gd name="connsiteX37" fmla="*/ 42464 w 3619883"/>
                <a:gd name="connsiteY37" fmla="*/ 40518 h 4275461"/>
                <a:gd name="connsiteX38" fmla="*/ 137733 w 3619883"/>
                <a:gd name="connsiteY38" fmla="*/ 35355 h 4275461"/>
                <a:gd name="connsiteX39" fmla="*/ 270565 w 3619883"/>
                <a:gd name="connsiteY39" fmla="*/ 29759 h 4275461"/>
                <a:gd name="connsiteX40" fmla="*/ 479734 w 3619883"/>
                <a:gd name="connsiteY40" fmla="*/ 45455 h 4275461"/>
                <a:gd name="connsiteX41" fmla="*/ 524103 w 3619883"/>
                <a:gd name="connsiteY41" fmla="*/ 41625 h 4275461"/>
                <a:gd name="connsiteX42" fmla="*/ 624416 w 3619883"/>
                <a:gd name="connsiteY42" fmla="*/ 22696 h 4275461"/>
                <a:gd name="connsiteX43" fmla="*/ 657762 w 3619883"/>
                <a:gd name="connsiteY43" fmla="*/ 18351 h 4275461"/>
                <a:gd name="connsiteX44" fmla="*/ 690557 w 3619883"/>
                <a:gd name="connsiteY44" fmla="*/ 25792 h 4275461"/>
                <a:gd name="connsiteX45" fmla="*/ 745123 w 3619883"/>
                <a:gd name="connsiteY45" fmla="*/ 40157 h 4275461"/>
                <a:gd name="connsiteX46" fmla="*/ 789493 w 3619883"/>
                <a:gd name="connsiteY46" fmla="*/ 36327 h 4275461"/>
                <a:gd name="connsiteX47" fmla="*/ 854255 w 3619883"/>
                <a:gd name="connsiteY47" fmla="*/ 68887 h 4275461"/>
                <a:gd name="connsiteX48" fmla="*/ 897520 w 3619883"/>
                <a:gd name="connsiteY48" fmla="*/ 88629 h 4275461"/>
                <a:gd name="connsiteX49" fmla="*/ 940510 w 3619883"/>
                <a:gd name="connsiteY49" fmla="*/ 114265 h 4275461"/>
                <a:gd name="connsiteX50" fmla="*/ 1082712 w 3619883"/>
                <a:gd name="connsiteY50" fmla="*/ 144543 h 4275461"/>
                <a:gd name="connsiteX51" fmla="*/ 1205348 w 3619883"/>
                <a:gd name="connsiteY51" fmla="*/ 120753 h 4275461"/>
                <a:gd name="connsiteX52" fmla="*/ 1271764 w 3619883"/>
                <a:gd name="connsiteY52" fmla="*/ 117956 h 4275461"/>
                <a:gd name="connsiteX53" fmla="*/ 1315583 w 3619883"/>
                <a:gd name="connsiteY53" fmla="*/ 125912 h 4275461"/>
                <a:gd name="connsiteX54" fmla="*/ 1359125 w 3619883"/>
                <a:gd name="connsiteY54" fmla="*/ 139761 h 4275461"/>
                <a:gd name="connsiteX55" fmla="*/ 1391919 w 3619883"/>
                <a:gd name="connsiteY55" fmla="*/ 147202 h 4275461"/>
                <a:gd name="connsiteX56" fmla="*/ 1436563 w 3619883"/>
                <a:gd name="connsiteY56" fmla="*/ 137480 h 4275461"/>
                <a:gd name="connsiteX57" fmla="*/ 1471566 w 3619883"/>
                <a:gd name="connsiteY57" fmla="*/ 97777 h 4275461"/>
                <a:gd name="connsiteX58" fmla="*/ 1505739 w 3619883"/>
                <a:gd name="connsiteY58" fmla="*/ 75753 h 4275461"/>
                <a:gd name="connsiteX59" fmla="*/ 1590891 w 3619883"/>
                <a:gd name="connsiteY59" fmla="*/ 144702 h 4275461"/>
                <a:gd name="connsiteX60" fmla="*/ 1625616 w 3619883"/>
                <a:gd name="connsiteY60" fmla="*/ 110893 h 4275461"/>
                <a:gd name="connsiteX61" fmla="*/ 1658964 w 3619883"/>
                <a:gd name="connsiteY61" fmla="*/ 106547 h 4275461"/>
                <a:gd name="connsiteX62" fmla="*/ 1746598 w 3619883"/>
                <a:gd name="connsiteY62" fmla="*/ 122460 h 4275461"/>
                <a:gd name="connsiteX63" fmla="*/ 1811913 w 3619883"/>
                <a:gd name="connsiteY63" fmla="*/ 143234 h 4275461"/>
                <a:gd name="connsiteX64" fmla="*/ 1856557 w 3619883"/>
                <a:gd name="connsiteY64" fmla="*/ 133511 h 4275461"/>
                <a:gd name="connsiteX65" fmla="*/ 2066003 w 3619883"/>
                <a:gd name="connsiteY65" fmla="*/ 143313 h 4275461"/>
                <a:gd name="connsiteX66" fmla="*/ 2177615 w 3619883"/>
                <a:gd name="connsiteY66" fmla="*/ 119007 h 4275461"/>
                <a:gd name="connsiteX67" fmla="*/ 2255883 w 3619883"/>
                <a:gd name="connsiteY67" fmla="*/ 99047 h 4275461"/>
                <a:gd name="connsiteX68" fmla="*/ 2344622 w 3619883"/>
                <a:gd name="connsiteY68" fmla="*/ 91388 h 4275461"/>
                <a:gd name="connsiteX69" fmla="*/ 2455682 w 3619883"/>
                <a:gd name="connsiteY69" fmla="*/ 78869 h 4275461"/>
                <a:gd name="connsiteX70" fmla="*/ 2632609 w 3619883"/>
                <a:gd name="connsiteY70" fmla="*/ 75338 h 4275461"/>
                <a:gd name="connsiteX71" fmla="*/ 2742291 w 3619883"/>
                <a:gd name="connsiteY71" fmla="*/ 92282 h 4275461"/>
                <a:gd name="connsiteX72" fmla="*/ 2851974 w 3619883"/>
                <a:gd name="connsiteY72" fmla="*/ 109227 h 4275461"/>
                <a:gd name="connsiteX73" fmla="*/ 2907643 w 3619883"/>
                <a:gd name="connsiteY73" fmla="*/ 100020 h 4275461"/>
                <a:gd name="connsiteX74" fmla="*/ 2944022 w 3619883"/>
                <a:gd name="connsiteY74" fmla="*/ 30853 h 4275461"/>
                <a:gd name="connsiteX75" fmla="*/ 3022289 w 3619883"/>
                <a:gd name="connsiteY75" fmla="*/ 10893 h 4275461"/>
                <a:gd name="connsiteX76" fmla="*/ 3054807 w 3619883"/>
                <a:gd name="connsiteY76" fmla="*/ 24226 h 4275461"/>
                <a:gd name="connsiteX77" fmla="*/ 3141892 w 3619883"/>
                <a:gd name="connsiteY77" fmla="*/ 51925 h 4275461"/>
                <a:gd name="connsiteX78" fmla="*/ 3185711 w 3619883"/>
                <a:gd name="connsiteY78" fmla="*/ 59881 h 4275461"/>
                <a:gd name="connsiteX79" fmla="*/ 3219056 w 3619883"/>
                <a:gd name="connsiteY79" fmla="*/ 55536 h 4275461"/>
                <a:gd name="connsiteX80" fmla="*/ 3263425 w 3619883"/>
                <a:gd name="connsiteY80" fmla="*/ 51706 h 4275461"/>
                <a:gd name="connsiteX81" fmla="*/ 3296219 w 3619883"/>
                <a:gd name="connsiteY81" fmla="*/ 59147 h 4275461"/>
                <a:gd name="connsiteX82" fmla="*/ 3319094 w 3619883"/>
                <a:gd name="connsiteY82" fmla="*/ 42500 h 4275461"/>
                <a:gd name="connsiteX83" fmla="*/ 3420511 w 3619883"/>
                <a:gd name="connsiteY83" fmla="*/ 0 h 4275461"/>
                <a:gd name="connsiteX84" fmla="*/ 3453305 w 3619883"/>
                <a:gd name="connsiteY84" fmla="*/ 7440 h 4275461"/>
                <a:gd name="connsiteX85" fmla="*/ 3496571 w 3619883"/>
                <a:gd name="connsiteY85" fmla="*/ 27182 h 4275461"/>
                <a:gd name="connsiteX86" fmla="*/ 3602117 w 3619883"/>
                <a:gd name="connsiteY86" fmla="*/ 132521 h 4275461"/>
                <a:gd name="connsiteX87" fmla="*/ 3619883 w 3619883"/>
                <a:gd name="connsiteY87" fmla="*/ 140049 h 4275461"/>
                <a:gd name="connsiteX88" fmla="*/ 3619883 w 3619883"/>
                <a:gd name="connsiteY8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650062 w 3619883"/>
                <a:gd name="connsiteY21" fmla="*/ 3951392 h 4275461"/>
                <a:gd name="connsiteX22" fmla="*/ 472277 w 3619883"/>
                <a:gd name="connsiteY22" fmla="*/ 3951392 h 4275461"/>
                <a:gd name="connsiteX23" fmla="*/ 472277 w 3619883"/>
                <a:gd name="connsiteY23" fmla="*/ 4128157 h 4275461"/>
                <a:gd name="connsiteX24" fmla="*/ 522650 w 3619883"/>
                <a:gd name="connsiteY24" fmla="*/ 4128157 h 4275461"/>
                <a:gd name="connsiteX25" fmla="*/ 573998 w 3619883"/>
                <a:gd name="connsiteY25" fmla="*/ 4275461 h 4275461"/>
                <a:gd name="connsiteX26" fmla="*/ 336164 w 3619883"/>
                <a:gd name="connsiteY26" fmla="*/ 4275461 h 4275461"/>
                <a:gd name="connsiteX27" fmla="*/ 294572 w 3619883"/>
                <a:gd name="connsiteY27" fmla="*/ 4128157 h 4275461"/>
                <a:gd name="connsiteX28" fmla="*/ 339106 w 3619883"/>
                <a:gd name="connsiteY28" fmla="*/ 4128157 h 4275461"/>
                <a:gd name="connsiteX29" fmla="*/ 339106 w 3619883"/>
                <a:gd name="connsiteY29" fmla="*/ 3951392 h 4275461"/>
                <a:gd name="connsiteX30" fmla="*/ 161321 w 3619883"/>
                <a:gd name="connsiteY30" fmla="*/ 3951392 h 4275461"/>
                <a:gd name="connsiteX31" fmla="*/ 161321 w 3619883"/>
                <a:gd name="connsiteY31" fmla="*/ 4128157 h 4275461"/>
                <a:gd name="connsiteX32" fmla="*/ 230914 w 3619883"/>
                <a:gd name="connsiteY32" fmla="*/ 4128157 h 4275461"/>
                <a:gd name="connsiteX33" fmla="*/ 189322 w 3619883"/>
                <a:gd name="connsiteY33" fmla="*/ 4275461 h 4275461"/>
                <a:gd name="connsiteX34" fmla="*/ 0 w 3619883"/>
                <a:gd name="connsiteY34" fmla="*/ 4275461 h 4275461"/>
                <a:gd name="connsiteX35" fmla="*/ 0 w 3619883"/>
                <a:gd name="connsiteY35" fmla="*/ 42229 h 4275461"/>
                <a:gd name="connsiteX36" fmla="*/ 42464 w 3619883"/>
                <a:gd name="connsiteY36" fmla="*/ 40518 h 4275461"/>
                <a:gd name="connsiteX37" fmla="*/ 137733 w 3619883"/>
                <a:gd name="connsiteY37" fmla="*/ 35355 h 4275461"/>
                <a:gd name="connsiteX38" fmla="*/ 270565 w 3619883"/>
                <a:gd name="connsiteY38" fmla="*/ 29759 h 4275461"/>
                <a:gd name="connsiteX39" fmla="*/ 479734 w 3619883"/>
                <a:gd name="connsiteY39" fmla="*/ 45455 h 4275461"/>
                <a:gd name="connsiteX40" fmla="*/ 524103 w 3619883"/>
                <a:gd name="connsiteY40" fmla="*/ 41625 h 4275461"/>
                <a:gd name="connsiteX41" fmla="*/ 624416 w 3619883"/>
                <a:gd name="connsiteY41" fmla="*/ 22696 h 4275461"/>
                <a:gd name="connsiteX42" fmla="*/ 657762 w 3619883"/>
                <a:gd name="connsiteY42" fmla="*/ 18351 h 4275461"/>
                <a:gd name="connsiteX43" fmla="*/ 690557 w 3619883"/>
                <a:gd name="connsiteY43" fmla="*/ 25792 h 4275461"/>
                <a:gd name="connsiteX44" fmla="*/ 745123 w 3619883"/>
                <a:gd name="connsiteY44" fmla="*/ 40157 h 4275461"/>
                <a:gd name="connsiteX45" fmla="*/ 789493 w 3619883"/>
                <a:gd name="connsiteY45" fmla="*/ 36327 h 4275461"/>
                <a:gd name="connsiteX46" fmla="*/ 854255 w 3619883"/>
                <a:gd name="connsiteY46" fmla="*/ 68887 h 4275461"/>
                <a:gd name="connsiteX47" fmla="*/ 897520 w 3619883"/>
                <a:gd name="connsiteY47" fmla="*/ 88629 h 4275461"/>
                <a:gd name="connsiteX48" fmla="*/ 940510 w 3619883"/>
                <a:gd name="connsiteY48" fmla="*/ 114265 h 4275461"/>
                <a:gd name="connsiteX49" fmla="*/ 1082712 w 3619883"/>
                <a:gd name="connsiteY49" fmla="*/ 144543 h 4275461"/>
                <a:gd name="connsiteX50" fmla="*/ 1205348 w 3619883"/>
                <a:gd name="connsiteY50" fmla="*/ 120753 h 4275461"/>
                <a:gd name="connsiteX51" fmla="*/ 1271764 w 3619883"/>
                <a:gd name="connsiteY51" fmla="*/ 117956 h 4275461"/>
                <a:gd name="connsiteX52" fmla="*/ 1315583 w 3619883"/>
                <a:gd name="connsiteY52" fmla="*/ 125912 h 4275461"/>
                <a:gd name="connsiteX53" fmla="*/ 1359125 w 3619883"/>
                <a:gd name="connsiteY53" fmla="*/ 139761 h 4275461"/>
                <a:gd name="connsiteX54" fmla="*/ 1391919 w 3619883"/>
                <a:gd name="connsiteY54" fmla="*/ 147202 h 4275461"/>
                <a:gd name="connsiteX55" fmla="*/ 1436563 w 3619883"/>
                <a:gd name="connsiteY55" fmla="*/ 137480 h 4275461"/>
                <a:gd name="connsiteX56" fmla="*/ 1471566 w 3619883"/>
                <a:gd name="connsiteY56" fmla="*/ 97777 h 4275461"/>
                <a:gd name="connsiteX57" fmla="*/ 1505739 w 3619883"/>
                <a:gd name="connsiteY57" fmla="*/ 75753 h 4275461"/>
                <a:gd name="connsiteX58" fmla="*/ 1590891 w 3619883"/>
                <a:gd name="connsiteY58" fmla="*/ 144702 h 4275461"/>
                <a:gd name="connsiteX59" fmla="*/ 1625616 w 3619883"/>
                <a:gd name="connsiteY59" fmla="*/ 110893 h 4275461"/>
                <a:gd name="connsiteX60" fmla="*/ 1658964 w 3619883"/>
                <a:gd name="connsiteY60" fmla="*/ 106547 h 4275461"/>
                <a:gd name="connsiteX61" fmla="*/ 1746598 w 3619883"/>
                <a:gd name="connsiteY61" fmla="*/ 122460 h 4275461"/>
                <a:gd name="connsiteX62" fmla="*/ 1811913 w 3619883"/>
                <a:gd name="connsiteY62" fmla="*/ 143234 h 4275461"/>
                <a:gd name="connsiteX63" fmla="*/ 1856557 w 3619883"/>
                <a:gd name="connsiteY63" fmla="*/ 133511 h 4275461"/>
                <a:gd name="connsiteX64" fmla="*/ 2066003 w 3619883"/>
                <a:gd name="connsiteY64" fmla="*/ 143313 h 4275461"/>
                <a:gd name="connsiteX65" fmla="*/ 2177615 w 3619883"/>
                <a:gd name="connsiteY65" fmla="*/ 119007 h 4275461"/>
                <a:gd name="connsiteX66" fmla="*/ 2255883 w 3619883"/>
                <a:gd name="connsiteY66" fmla="*/ 99047 h 4275461"/>
                <a:gd name="connsiteX67" fmla="*/ 2344622 w 3619883"/>
                <a:gd name="connsiteY67" fmla="*/ 91388 h 4275461"/>
                <a:gd name="connsiteX68" fmla="*/ 2455682 w 3619883"/>
                <a:gd name="connsiteY68" fmla="*/ 78869 h 4275461"/>
                <a:gd name="connsiteX69" fmla="*/ 2632609 w 3619883"/>
                <a:gd name="connsiteY69" fmla="*/ 75338 h 4275461"/>
                <a:gd name="connsiteX70" fmla="*/ 2742291 w 3619883"/>
                <a:gd name="connsiteY70" fmla="*/ 92282 h 4275461"/>
                <a:gd name="connsiteX71" fmla="*/ 2851974 w 3619883"/>
                <a:gd name="connsiteY71" fmla="*/ 109227 h 4275461"/>
                <a:gd name="connsiteX72" fmla="*/ 2907643 w 3619883"/>
                <a:gd name="connsiteY72" fmla="*/ 100020 h 4275461"/>
                <a:gd name="connsiteX73" fmla="*/ 2944022 w 3619883"/>
                <a:gd name="connsiteY73" fmla="*/ 30853 h 4275461"/>
                <a:gd name="connsiteX74" fmla="*/ 3022289 w 3619883"/>
                <a:gd name="connsiteY74" fmla="*/ 10893 h 4275461"/>
                <a:gd name="connsiteX75" fmla="*/ 3054807 w 3619883"/>
                <a:gd name="connsiteY75" fmla="*/ 24226 h 4275461"/>
                <a:gd name="connsiteX76" fmla="*/ 3141892 w 3619883"/>
                <a:gd name="connsiteY76" fmla="*/ 51925 h 4275461"/>
                <a:gd name="connsiteX77" fmla="*/ 3185711 w 3619883"/>
                <a:gd name="connsiteY77" fmla="*/ 59881 h 4275461"/>
                <a:gd name="connsiteX78" fmla="*/ 3219056 w 3619883"/>
                <a:gd name="connsiteY78" fmla="*/ 55536 h 4275461"/>
                <a:gd name="connsiteX79" fmla="*/ 3263425 w 3619883"/>
                <a:gd name="connsiteY79" fmla="*/ 51706 h 4275461"/>
                <a:gd name="connsiteX80" fmla="*/ 3296219 w 3619883"/>
                <a:gd name="connsiteY80" fmla="*/ 59147 h 4275461"/>
                <a:gd name="connsiteX81" fmla="*/ 3319094 w 3619883"/>
                <a:gd name="connsiteY81" fmla="*/ 42500 h 4275461"/>
                <a:gd name="connsiteX82" fmla="*/ 3420511 w 3619883"/>
                <a:gd name="connsiteY82" fmla="*/ 0 h 4275461"/>
                <a:gd name="connsiteX83" fmla="*/ 3453305 w 3619883"/>
                <a:gd name="connsiteY83" fmla="*/ 7440 h 4275461"/>
                <a:gd name="connsiteX84" fmla="*/ 3496571 w 3619883"/>
                <a:gd name="connsiteY84" fmla="*/ 27182 h 4275461"/>
                <a:gd name="connsiteX85" fmla="*/ 3602117 w 3619883"/>
                <a:gd name="connsiteY85" fmla="*/ 132521 h 4275461"/>
                <a:gd name="connsiteX86" fmla="*/ 3619883 w 3619883"/>
                <a:gd name="connsiteY86" fmla="*/ 140049 h 4275461"/>
                <a:gd name="connsiteX87" fmla="*/ 3619883 w 3619883"/>
                <a:gd name="connsiteY8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472277 w 3619883"/>
                <a:gd name="connsiteY21" fmla="*/ 3951392 h 4275461"/>
                <a:gd name="connsiteX22" fmla="*/ 472277 w 3619883"/>
                <a:gd name="connsiteY22" fmla="*/ 4128157 h 4275461"/>
                <a:gd name="connsiteX23" fmla="*/ 522650 w 3619883"/>
                <a:gd name="connsiteY23" fmla="*/ 4128157 h 4275461"/>
                <a:gd name="connsiteX24" fmla="*/ 573998 w 3619883"/>
                <a:gd name="connsiteY24" fmla="*/ 4275461 h 4275461"/>
                <a:gd name="connsiteX25" fmla="*/ 336164 w 3619883"/>
                <a:gd name="connsiteY25" fmla="*/ 4275461 h 4275461"/>
                <a:gd name="connsiteX26" fmla="*/ 294572 w 3619883"/>
                <a:gd name="connsiteY26" fmla="*/ 4128157 h 4275461"/>
                <a:gd name="connsiteX27" fmla="*/ 339106 w 3619883"/>
                <a:gd name="connsiteY27" fmla="*/ 4128157 h 4275461"/>
                <a:gd name="connsiteX28" fmla="*/ 339106 w 3619883"/>
                <a:gd name="connsiteY28" fmla="*/ 3951392 h 4275461"/>
                <a:gd name="connsiteX29" fmla="*/ 161321 w 3619883"/>
                <a:gd name="connsiteY29" fmla="*/ 3951392 h 4275461"/>
                <a:gd name="connsiteX30" fmla="*/ 161321 w 3619883"/>
                <a:gd name="connsiteY30" fmla="*/ 4128157 h 4275461"/>
                <a:gd name="connsiteX31" fmla="*/ 230914 w 3619883"/>
                <a:gd name="connsiteY31" fmla="*/ 4128157 h 4275461"/>
                <a:gd name="connsiteX32" fmla="*/ 189322 w 3619883"/>
                <a:gd name="connsiteY32" fmla="*/ 4275461 h 4275461"/>
                <a:gd name="connsiteX33" fmla="*/ 0 w 3619883"/>
                <a:gd name="connsiteY33" fmla="*/ 4275461 h 4275461"/>
                <a:gd name="connsiteX34" fmla="*/ 0 w 3619883"/>
                <a:gd name="connsiteY34" fmla="*/ 42229 h 4275461"/>
                <a:gd name="connsiteX35" fmla="*/ 42464 w 3619883"/>
                <a:gd name="connsiteY35" fmla="*/ 40518 h 4275461"/>
                <a:gd name="connsiteX36" fmla="*/ 137733 w 3619883"/>
                <a:gd name="connsiteY36" fmla="*/ 35355 h 4275461"/>
                <a:gd name="connsiteX37" fmla="*/ 270565 w 3619883"/>
                <a:gd name="connsiteY37" fmla="*/ 29759 h 4275461"/>
                <a:gd name="connsiteX38" fmla="*/ 479734 w 3619883"/>
                <a:gd name="connsiteY38" fmla="*/ 45455 h 4275461"/>
                <a:gd name="connsiteX39" fmla="*/ 524103 w 3619883"/>
                <a:gd name="connsiteY39" fmla="*/ 41625 h 4275461"/>
                <a:gd name="connsiteX40" fmla="*/ 624416 w 3619883"/>
                <a:gd name="connsiteY40" fmla="*/ 22696 h 4275461"/>
                <a:gd name="connsiteX41" fmla="*/ 657762 w 3619883"/>
                <a:gd name="connsiteY41" fmla="*/ 18351 h 4275461"/>
                <a:gd name="connsiteX42" fmla="*/ 690557 w 3619883"/>
                <a:gd name="connsiteY42" fmla="*/ 25792 h 4275461"/>
                <a:gd name="connsiteX43" fmla="*/ 745123 w 3619883"/>
                <a:gd name="connsiteY43" fmla="*/ 40157 h 4275461"/>
                <a:gd name="connsiteX44" fmla="*/ 789493 w 3619883"/>
                <a:gd name="connsiteY44" fmla="*/ 36327 h 4275461"/>
                <a:gd name="connsiteX45" fmla="*/ 854255 w 3619883"/>
                <a:gd name="connsiteY45" fmla="*/ 68887 h 4275461"/>
                <a:gd name="connsiteX46" fmla="*/ 897520 w 3619883"/>
                <a:gd name="connsiteY46" fmla="*/ 88629 h 4275461"/>
                <a:gd name="connsiteX47" fmla="*/ 940510 w 3619883"/>
                <a:gd name="connsiteY47" fmla="*/ 114265 h 4275461"/>
                <a:gd name="connsiteX48" fmla="*/ 1082712 w 3619883"/>
                <a:gd name="connsiteY48" fmla="*/ 144543 h 4275461"/>
                <a:gd name="connsiteX49" fmla="*/ 1205348 w 3619883"/>
                <a:gd name="connsiteY49" fmla="*/ 120753 h 4275461"/>
                <a:gd name="connsiteX50" fmla="*/ 1271764 w 3619883"/>
                <a:gd name="connsiteY50" fmla="*/ 117956 h 4275461"/>
                <a:gd name="connsiteX51" fmla="*/ 1315583 w 3619883"/>
                <a:gd name="connsiteY51" fmla="*/ 125912 h 4275461"/>
                <a:gd name="connsiteX52" fmla="*/ 1359125 w 3619883"/>
                <a:gd name="connsiteY52" fmla="*/ 139761 h 4275461"/>
                <a:gd name="connsiteX53" fmla="*/ 1391919 w 3619883"/>
                <a:gd name="connsiteY53" fmla="*/ 147202 h 4275461"/>
                <a:gd name="connsiteX54" fmla="*/ 1436563 w 3619883"/>
                <a:gd name="connsiteY54" fmla="*/ 137480 h 4275461"/>
                <a:gd name="connsiteX55" fmla="*/ 1471566 w 3619883"/>
                <a:gd name="connsiteY55" fmla="*/ 97777 h 4275461"/>
                <a:gd name="connsiteX56" fmla="*/ 1505739 w 3619883"/>
                <a:gd name="connsiteY56" fmla="*/ 75753 h 4275461"/>
                <a:gd name="connsiteX57" fmla="*/ 1590891 w 3619883"/>
                <a:gd name="connsiteY57" fmla="*/ 144702 h 4275461"/>
                <a:gd name="connsiteX58" fmla="*/ 1625616 w 3619883"/>
                <a:gd name="connsiteY58" fmla="*/ 110893 h 4275461"/>
                <a:gd name="connsiteX59" fmla="*/ 1658964 w 3619883"/>
                <a:gd name="connsiteY59" fmla="*/ 106547 h 4275461"/>
                <a:gd name="connsiteX60" fmla="*/ 1746598 w 3619883"/>
                <a:gd name="connsiteY60" fmla="*/ 122460 h 4275461"/>
                <a:gd name="connsiteX61" fmla="*/ 1811913 w 3619883"/>
                <a:gd name="connsiteY61" fmla="*/ 143234 h 4275461"/>
                <a:gd name="connsiteX62" fmla="*/ 1856557 w 3619883"/>
                <a:gd name="connsiteY62" fmla="*/ 133511 h 4275461"/>
                <a:gd name="connsiteX63" fmla="*/ 2066003 w 3619883"/>
                <a:gd name="connsiteY63" fmla="*/ 143313 h 4275461"/>
                <a:gd name="connsiteX64" fmla="*/ 2177615 w 3619883"/>
                <a:gd name="connsiteY64" fmla="*/ 119007 h 4275461"/>
                <a:gd name="connsiteX65" fmla="*/ 2255883 w 3619883"/>
                <a:gd name="connsiteY65" fmla="*/ 99047 h 4275461"/>
                <a:gd name="connsiteX66" fmla="*/ 2344622 w 3619883"/>
                <a:gd name="connsiteY66" fmla="*/ 91388 h 4275461"/>
                <a:gd name="connsiteX67" fmla="*/ 2455682 w 3619883"/>
                <a:gd name="connsiteY67" fmla="*/ 78869 h 4275461"/>
                <a:gd name="connsiteX68" fmla="*/ 2632609 w 3619883"/>
                <a:gd name="connsiteY68" fmla="*/ 75338 h 4275461"/>
                <a:gd name="connsiteX69" fmla="*/ 2742291 w 3619883"/>
                <a:gd name="connsiteY69" fmla="*/ 92282 h 4275461"/>
                <a:gd name="connsiteX70" fmla="*/ 2851974 w 3619883"/>
                <a:gd name="connsiteY70" fmla="*/ 109227 h 4275461"/>
                <a:gd name="connsiteX71" fmla="*/ 2907643 w 3619883"/>
                <a:gd name="connsiteY71" fmla="*/ 100020 h 4275461"/>
                <a:gd name="connsiteX72" fmla="*/ 2944022 w 3619883"/>
                <a:gd name="connsiteY72" fmla="*/ 30853 h 4275461"/>
                <a:gd name="connsiteX73" fmla="*/ 3022289 w 3619883"/>
                <a:gd name="connsiteY73" fmla="*/ 10893 h 4275461"/>
                <a:gd name="connsiteX74" fmla="*/ 3054807 w 3619883"/>
                <a:gd name="connsiteY74" fmla="*/ 24226 h 4275461"/>
                <a:gd name="connsiteX75" fmla="*/ 3141892 w 3619883"/>
                <a:gd name="connsiteY75" fmla="*/ 51925 h 4275461"/>
                <a:gd name="connsiteX76" fmla="*/ 3185711 w 3619883"/>
                <a:gd name="connsiteY76" fmla="*/ 59881 h 4275461"/>
                <a:gd name="connsiteX77" fmla="*/ 3219056 w 3619883"/>
                <a:gd name="connsiteY77" fmla="*/ 55536 h 4275461"/>
                <a:gd name="connsiteX78" fmla="*/ 3263425 w 3619883"/>
                <a:gd name="connsiteY78" fmla="*/ 51706 h 4275461"/>
                <a:gd name="connsiteX79" fmla="*/ 3296219 w 3619883"/>
                <a:gd name="connsiteY79" fmla="*/ 59147 h 4275461"/>
                <a:gd name="connsiteX80" fmla="*/ 3319094 w 3619883"/>
                <a:gd name="connsiteY80" fmla="*/ 42500 h 4275461"/>
                <a:gd name="connsiteX81" fmla="*/ 3420511 w 3619883"/>
                <a:gd name="connsiteY81" fmla="*/ 0 h 4275461"/>
                <a:gd name="connsiteX82" fmla="*/ 3453305 w 3619883"/>
                <a:gd name="connsiteY82" fmla="*/ 7440 h 4275461"/>
                <a:gd name="connsiteX83" fmla="*/ 3496571 w 3619883"/>
                <a:gd name="connsiteY83" fmla="*/ 27182 h 4275461"/>
                <a:gd name="connsiteX84" fmla="*/ 3602117 w 3619883"/>
                <a:gd name="connsiteY84" fmla="*/ 132521 h 4275461"/>
                <a:gd name="connsiteX85" fmla="*/ 3619883 w 3619883"/>
                <a:gd name="connsiteY85" fmla="*/ 140049 h 4275461"/>
                <a:gd name="connsiteX86" fmla="*/ 3619883 w 3619883"/>
                <a:gd name="connsiteY8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472277 w 3619883"/>
                <a:gd name="connsiteY20" fmla="*/ 3951392 h 4275461"/>
                <a:gd name="connsiteX21" fmla="*/ 472277 w 3619883"/>
                <a:gd name="connsiteY21" fmla="*/ 4128157 h 4275461"/>
                <a:gd name="connsiteX22" fmla="*/ 522650 w 3619883"/>
                <a:gd name="connsiteY22" fmla="*/ 4128157 h 4275461"/>
                <a:gd name="connsiteX23" fmla="*/ 573998 w 3619883"/>
                <a:gd name="connsiteY23" fmla="*/ 4275461 h 4275461"/>
                <a:gd name="connsiteX24" fmla="*/ 336164 w 3619883"/>
                <a:gd name="connsiteY24" fmla="*/ 4275461 h 4275461"/>
                <a:gd name="connsiteX25" fmla="*/ 294572 w 3619883"/>
                <a:gd name="connsiteY25" fmla="*/ 4128157 h 4275461"/>
                <a:gd name="connsiteX26" fmla="*/ 339106 w 3619883"/>
                <a:gd name="connsiteY26" fmla="*/ 4128157 h 4275461"/>
                <a:gd name="connsiteX27" fmla="*/ 339106 w 3619883"/>
                <a:gd name="connsiteY27" fmla="*/ 3951392 h 4275461"/>
                <a:gd name="connsiteX28" fmla="*/ 161321 w 3619883"/>
                <a:gd name="connsiteY28" fmla="*/ 3951392 h 4275461"/>
                <a:gd name="connsiteX29" fmla="*/ 161321 w 3619883"/>
                <a:gd name="connsiteY29" fmla="*/ 4128157 h 4275461"/>
                <a:gd name="connsiteX30" fmla="*/ 230914 w 3619883"/>
                <a:gd name="connsiteY30" fmla="*/ 4128157 h 4275461"/>
                <a:gd name="connsiteX31" fmla="*/ 189322 w 3619883"/>
                <a:gd name="connsiteY31" fmla="*/ 4275461 h 4275461"/>
                <a:gd name="connsiteX32" fmla="*/ 0 w 3619883"/>
                <a:gd name="connsiteY32" fmla="*/ 4275461 h 4275461"/>
                <a:gd name="connsiteX33" fmla="*/ 0 w 3619883"/>
                <a:gd name="connsiteY33" fmla="*/ 42229 h 4275461"/>
                <a:gd name="connsiteX34" fmla="*/ 42464 w 3619883"/>
                <a:gd name="connsiteY34" fmla="*/ 40518 h 4275461"/>
                <a:gd name="connsiteX35" fmla="*/ 137733 w 3619883"/>
                <a:gd name="connsiteY35" fmla="*/ 35355 h 4275461"/>
                <a:gd name="connsiteX36" fmla="*/ 270565 w 3619883"/>
                <a:gd name="connsiteY36" fmla="*/ 29759 h 4275461"/>
                <a:gd name="connsiteX37" fmla="*/ 479734 w 3619883"/>
                <a:gd name="connsiteY37" fmla="*/ 45455 h 4275461"/>
                <a:gd name="connsiteX38" fmla="*/ 524103 w 3619883"/>
                <a:gd name="connsiteY38" fmla="*/ 41625 h 4275461"/>
                <a:gd name="connsiteX39" fmla="*/ 624416 w 3619883"/>
                <a:gd name="connsiteY39" fmla="*/ 22696 h 4275461"/>
                <a:gd name="connsiteX40" fmla="*/ 657762 w 3619883"/>
                <a:gd name="connsiteY40" fmla="*/ 18351 h 4275461"/>
                <a:gd name="connsiteX41" fmla="*/ 690557 w 3619883"/>
                <a:gd name="connsiteY41" fmla="*/ 25792 h 4275461"/>
                <a:gd name="connsiteX42" fmla="*/ 745123 w 3619883"/>
                <a:gd name="connsiteY42" fmla="*/ 40157 h 4275461"/>
                <a:gd name="connsiteX43" fmla="*/ 789493 w 3619883"/>
                <a:gd name="connsiteY43" fmla="*/ 36327 h 4275461"/>
                <a:gd name="connsiteX44" fmla="*/ 854255 w 3619883"/>
                <a:gd name="connsiteY44" fmla="*/ 68887 h 4275461"/>
                <a:gd name="connsiteX45" fmla="*/ 897520 w 3619883"/>
                <a:gd name="connsiteY45" fmla="*/ 88629 h 4275461"/>
                <a:gd name="connsiteX46" fmla="*/ 940510 w 3619883"/>
                <a:gd name="connsiteY46" fmla="*/ 114265 h 4275461"/>
                <a:gd name="connsiteX47" fmla="*/ 1082712 w 3619883"/>
                <a:gd name="connsiteY47" fmla="*/ 144543 h 4275461"/>
                <a:gd name="connsiteX48" fmla="*/ 1205348 w 3619883"/>
                <a:gd name="connsiteY48" fmla="*/ 120753 h 4275461"/>
                <a:gd name="connsiteX49" fmla="*/ 1271764 w 3619883"/>
                <a:gd name="connsiteY49" fmla="*/ 117956 h 4275461"/>
                <a:gd name="connsiteX50" fmla="*/ 1315583 w 3619883"/>
                <a:gd name="connsiteY50" fmla="*/ 125912 h 4275461"/>
                <a:gd name="connsiteX51" fmla="*/ 1359125 w 3619883"/>
                <a:gd name="connsiteY51" fmla="*/ 139761 h 4275461"/>
                <a:gd name="connsiteX52" fmla="*/ 1391919 w 3619883"/>
                <a:gd name="connsiteY52" fmla="*/ 147202 h 4275461"/>
                <a:gd name="connsiteX53" fmla="*/ 1436563 w 3619883"/>
                <a:gd name="connsiteY53" fmla="*/ 137480 h 4275461"/>
                <a:gd name="connsiteX54" fmla="*/ 1471566 w 3619883"/>
                <a:gd name="connsiteY54" fmla="*/ 97777 h 4275461"/>
                <a:gd name="connsiteX55" fmla="*/ 1505739 w 3619883"/>
                <a:gd name="connsiteY55" fmla="*/ 75753 h 4275461"/>
                <a:gd name="connsiteX56" fmla="*/ 1590891 w 3619883"/>
                <a:gd name="connsiteY56" fmla="*/ 144702 h 4275461"/>
                <a:gd name="connsiteX57" fmla="*/ 1625616 w 3619883"/>
                <a:gd name="connsiteY57" fmla="*/ 110893 h 4275461"/>
                <a:gd name="connsiteX58" fmla="*/ 1658964 w 3619883"/>
                <a:gd name="connsiteY58" fmla="*/ 106547 h 4275461"/>
                <a:gd name="connsiteX59" fmla="*/ 1746598 w 3619883"/>
                <a:gd name="connsiteY59" fmla="*/ 122460 h 4275461"/>
                <a:gd name="connsiteX60" fmla="*/ 1811913 w 3619883"/>
                <a:gd name="connsiteY60" fmla="*/ 143234 h 4275461"/>
                <a:gd name="connsiteX61" fmla="*/ 1856557 w 3619883"/>
                <a:gd name="connsiteY61" fmla="*/ 133511 h 4275461"/>
                <a:gd name="connsiteX62" fmla="*/ 2066003 w 3619883"/>
                <a:gd name="connsiteY62" fmla="*/ 143313 h 4275461"/>
                <a:gd name="connsiteX63" fmla="*/ 2177615 w 3619883"/>
                <a:gd name="connsiteY63" fmla="*/ 119007 h 4275461"/>
                <a:gd name="connsiteX64" fmla="*/ 2255883 w 3619883"/>
                <a:gd name="connsiteY64" fmla="*/ 99047 h 4275461"/>
                <a:gd name="connsiteX65" fmla="*/ 2344622 w 3619883"/>
                <a:gd name="connsiteY65" fmla="*/ 91388 h 4275461"/>
                <a:gd name="connsiteX66" fmla="*/ 2455682 w 3619883"/>
                <a:gd name="connsiteY66" fmla="*/ 78869 h 4275461"/>
                <a:gd name="connsiteX67" fmla="*/ 2632609 w 3619883"/>
                <a:gd name="connsiteY67" fmla="*/ 75338 h 4275461"/>
                <a:gd name="connsiteX68" fmla="*/ 2742291 w 3619883"/>
                <a:gd name="connsiteY68" fmla="*/ 92282 h 4275461"/>
                <a:gd name="connsiteX69" fmla="*/ 2851974 w 3619883"/>
                <a:gd name="connsiteY69" fmla="*/ 109227 h 4275461"/>
                <a:gd name="connsiteX70" fmla="*/ 2907643 w 3619883"/>
                <a:gd name="connsiteY70" fmla="*/ 100020 h 4275461"/>
                <a:gd name="connsiteX71" fmla="*/ 2944022 w 3619883"/>
                <a:gd name="connsiteY71" fmla="*/ 30853 h 4275461"/>
                <a:gd name="connsiteX72" fmla="*/ 3022289 w 3619883"/>
                <a:gd name="connsiteY72" fmla="*/ 10893 h 4275461"/>
                <a:gd name="connsiteX73" fmla="*/ 3054807 w 3619883"/>
                <a:gd name="connsiteY73" fmla="*/ 24226 h 4275461"/>
                <a:gd name="connsiteX74" fmla="*/ 3141892 w 3619883"/>
                <a:gd name="connsiteY74" fmla="*/ 51925 h 4275461"/>
                <a:gd name="connsiteX75" fmla="*/ 3185711 w 3619883"/>
                <a:gd name="connsiteY75" fmla="*/ 59881 h 4275461"/>
                <a:gd name="connsiteX76" fmla="*/ 3219056 w 3619883"/>
                <a:gd name="connsiteY76" fmla="*/ 55536 h 4275461"/>
                <a:gd name="connsiteX77" fmla="*/ 3263425 w 3619883"/>
                <a:gd name="connsiteY77" fmla="*/ 51706 h 4275461"/>
                <a:gd name="connsiteX78" fmla="*/ 3296219 w 3619883"/>
                <a:gd name="connsiteY78" fmla="*/ 59147 h 4275461"/>
                <a:gd name="connsiteX79" fmla="*/ 3319094 w 3619883"/>
                <a:gd name="connsiteY79" fmla="*/ 42500 h 4275461"/>
                <a:gd name="connsiteX80" fmla="*/ 3420511 w 3619883"/>
                <a:gd name="connsiteY80" fmla="*/ 0 h 4275461"/>
                <a:gd name="connsiteX81" fmla="*/ 3453305 w 3619883"/>
                <a:gd name="connsiteY81" fmla="*/ 7440 h 4275461"/>
                <a:gd name="connsiteX82" fmla="*/ 3496571 w 3619883"/>
                <a:gd name="connsiteY82" fmla="*/ 27182 h 4275461"/>
                <a:gd name="connsiteX83" fmla="*/ 3602117 w 3619883"/>
                <a:gd name="connsiteY83" fmla="*/ 132521 h 4275461"/>
                <a:gd name="connsiteX84" fmla="*/ 3619883 w 3619883"/>
                <a:gd name="connsiteY84" fmla="*/ 140049 h 4275461"/>
                <a:gd name="connsiteX85" fmla="*/ 3619883 w 3619883"/>
                <a:gd name="connsiteY8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472277 w 3619883"/>
                <a:gd name="connsiteY20" fmla="*/ 4128157 h 4275461"/>
                <a:gd name="connsiteX21" fmla="*/ 522650 w 3619883"/>
                <a:gd name="connsiteY21" fmla="*/ 4128157 h 4275461"/>
                <a:gd name="connsiteX22" fmla="*/ 573998 w 3619883"/>
                <a:gd name="connsiteY22" fmla="*/ 4275461 h 4275461"/>
                <a:gd name="connsiteX23" fmla="*/ 336164 w 3619883"/>
                <a:gd name="connsiteY23" fmla="*/ 4275461 h 4275461"/>
                <a:gd name="connsiteX24" fmla="*/ 294572 w 3619883"/>
                <a:gd name="connsiteY24" fmla="*/ 4128157 h 4275461"/>
                <a:gd name="connsiteX25" fmla="*/ 339106 w 3619883"/>
                <a:gd name="connsiteY25" fmla="*/ 4128157 h 4275461"/>
                <a:gd name="connsiteX26" fmla="*/ 339106 w 3619883"/>
                <a:gd name="connsiteY26" fmla="*/ 3951392 h 4275461"/>
                <a:gd name="connsiteX27" fmla="*/ 161321 w 3619883"/>
                <a:gd name="connsiteY27" fmla="*/ 3951392 h 4275461"/>
                <a:gd name="connsiteX28" fmla="*/ 161321 w 3619883"/>
                <a:gd name="connsiteY28" fmla="*/ 4128157 h 4275461"/>
                <a:gd name="connsiteX29" fmla="*/ 230914 w 3619883"/>
                <a:gd name="connsiteY29" fmla="*/ 4128157 h 4275461"/>
                <a:gd name="connsiteX30" fmla="*/ 189322 w 3619883"/>
                <a:gd name="connsiteY30" fmla="*/ 4275461 h 4275461"/>
                <a:gd name="connsiteX31" fmla="*/ 0 w 3619883"/>
                <a:gd name="connsiteY31" fmla="*/ 4275461 h 4275461"/>
                <a:gd name="connsiteX32" fmla="*/ 0 w 3619883"/>
                <a:gd name="connsiteY32" fmla="*/ 42229 h 4275461"/>
                <a:gd name="connsiteX33" fmla="*/ 42464 w 3619883"/>
                <a:gd name="connsiteY33" fmla="*/ 40518 h 4275461"/>
                <a:gd name="connsiteX34" fmla="*/ 137733 w 3619883"/>
                <a:gd name="connsiteY34" fmla="*/ 35355 h 4275461"/>
                <a:gd name="connsiteX35" fmla="*/ 270565 w 3619883"/>
                <a:gd name="connsiteY35" fmla="*/ 29759 h 4275461"/>
                <a:gd name="connsiteX36" fmla="*/ 479734 w 3619883"/>
                <a:gd name="connsiteY36" fmla="*/ 45455 h 4275461"/>
                <a:gd name="connsiteX37" fmla="*/ 524103 w 3619883"/>
                <a:gd name="connsiteY37" fmla="*/ 41625 h 4275461"/>
                <a:gd name="connsiteX38" fmla="*/ 624416 w 3619883"/>
                <a:gd name="connsiteY38" fmla="*/ 22696 h 4275461"/>
                <a:gd name="connsiteX39" fmla="*/ 657762 w 3619883"/>
                <a:gd name="connsiteY39" fmla="*/ 18351 h 4275461"/>
                <a:gd name="connsiteX40" fmla="*/ 690557 w 3619883"/>
                <a:gd name="connsiteY40" fmla="*/ 25792 h 4275461"/>
                <a:gd name="connsiteX41" fmla="*/ 745123 w 3619883"/>
                <a:gd name="connsiteY41" fmla="*/ 40157 h 4275461"/>
                <a:gd name="connsiteX42" fmla="*/ 789493 w 3619883"/>
                <a:gd name="connsiteY42" fmla="*/ 36327 h 4275461"/>
                <a:gd name="connsiteX43" fmla="*/ 854255 w 3619883"/>
                <a:gd name="connsiteY43" fmla="*/ 68887 h 4275461"/>
                <a:gd name="connsiteX44" fmla="*/ 897520 w 3619883"/>
                <a:gd name="connsiteY44" fmla="*/ 88629 h 4275461"/>
                <a:gd name="connsiteX45" fmla="*/ 940510 w 3619883"/>
                <a:gd name="connsiteY45" fmla="*/ 114265 h 4275461"/>
                <a:gd name="connsiteX46" fmla="*/ 1082712 w 3619883"/>
                <a:gd name="connsiteY46" fmla="*/ 144543 h 4275461"/>
                <a:gd name="connsiteX47" fmla="*/ 1205348 w 3619883"/>
                <a:gd name="connsiteY47" fmla="*/ 120753 h 4275461"/>
                <a:gd name="connsiteX48" fmla="*/ 1271764 w 3619883"/>
                <a:gd name="connsiteY48" fmla="*/ 117956 h 4275461"/>
                <a:gd name="connsiteX49" fmla="*/ 1315583 w 3619883"/>
                <a:gd name="connsiteY49" fmla="*/ 125912 h 4275461"/>
                <a:gd name="connsiteX50" fmla="*/ 1359125 w 3619883"/>
                <a:gd name="connsiteY50" fmla="*/ 139761 h 4275461"/>
                <a:gd name="connsiteX51" fmla="*/ 1391919 w 3619883"/>
                <a:gd name="connsiteY51" fmla="*/ 147202 h 4275461"/>
                <a:gd name="connsiteX52" fmla="*/ 1436563 w 3619883"/>
                <a:gd name="connsiteY52" fmla="*/ 137480 h 4275461"/>
                <a:gd name="connsiteX53" fmla="*/ 1471566 w 3619883"/>
                <a:gd name="connsiteY53" fmla="*/ 97777 h 4275461"/>
                <a:gd name="connsiteX54" fmla="*/ 1505739 w 3619883"/>
                <a:gd name="connsiteY54" fmla="*/ 75753 h 4275461"/>
                <a:gd name="connsiteX55" fmla="*/ 1590891 w 3619883"/>
                <a:gd name="connsiteY55" fmla="*/ 144702 h 4275461"/>
                <a:gd name="connsiteX56" fmla="*/ 1625616 w 3619883"/>
                <a:gd name="connsiteY56" fmla="*/ 110893 h 4275461"/>
                <a:gd name="connsiteX57" fmla="*/ 1658964 w 3619883"/>
                <a:gd name="connsiteY57" fmla="*/ 106547 h 4275461"/>
                <a:gd name="connsiteX58" fmla="*/ 1746598 w 3619883"/>
                <a:gd name="connsiteY58" fmla="*/ 122460 h 4275461"/>
                <a:gd name="connsiteX59" fmla="*/ 1811913 w 3619883"/>
                <a:gd name="connsiteY59" fmla="*/ 143234 h 4275461"/>
                <a:gd name="connsiteX60" fmla="*/ 1856557 w 3619883"/>
                <a:gd name="connsiteY60" fmla="*/ 133511 h 4275461"/>
                <a:gd name="connsiteX61" fmla="*/ 2066003 w 3619883"/>
                <a:gd name="connsiteY61" fmla="*/ 143313 h 4275461"/>
                <a:gd name="connsiteX62" fmla="*/ 2177615 w 3619883"/>
                <a:gd name="connsiteY62" fmla="*/ 119007 h 4275461"/>
                <a:gd name="connsiteX63" fmla="*/ 2255883 w 3619883"/>
                <a:gd name="connsiteY63" fmla="*/ 99047 h 4275461"/>
                <a:gd name="connsiteX64" fmla="*/ 2344622 w 3619883"/>
                <a:gd name="connsiteY64" fmla="*/ 91388 h 4275461"/>
                <a:gd name="connsiteX65" fmla="*/ 2455682 w 3619883"/>
                <a:gd name="connsiteY65" fmla="*/ 78869 h 4275461"/>
                <a:gd name="connsiteX66" fmla="*/ 2632609 w 3619883"/>
                <a:gd name="connsiteY66" fmla="*/ 75338 h 4275461"/>
                <a:gd name="connsiteX67" fmla="*/ 2742291 w 3619883"/>
                <a:gd name="connsiteY67" fmla="*/ 92282 h 4275461"/>
                <a:gd name="connsiteX68" fmla="*/ 2851974 w 3619883"/>
                <a:gd name="connsiteY68" fmla="*/ 109227 h 4275461"/>
                <a:gd name="connsiteX69" fmla="*/ 2907643 w 3619883"/>
                <a:gd name="connsiteY69" fmla="*/ 100020 h 4275461"/>
                <a:gd name="connsiteX70" fmla="*/ 2944022 w 3619883"/>
                <a:gd name="connsiteY70" fmla="*/ 30853 h 4275461"/>
                <a:gd name="connsiteX71" fmla="*/ 3022289 w 3619883"/>
                <a:gd name="connsiteY71" fmla="*/ 10893 h 4275461"/>
                <a:gd name="connsiteX72" fmla="*/ 3054807 w 3619883"/>
                <a:gd name="connsiteY72" fmla="*/ 24226 h 4275461"/>
                <a:gd name="connsiteX73" fmla="*/ 3141892 w 3619883"/>
                <a:gd name="connsiteY73" fmla="*/ 51925 h 4275461"/>
                <a:gd name="connsiteX74" fmla="*/ 3185711 w 3619883"/>
                <a:gd name="connsiteY74" fmla="*/ 59881 h 4275461"/>
                <a:gd name="connsiteX75" fmla="*/ 3219056 w 3619883"/>
                <a:gd name="connsiteY75" fmla="*/ 55536 h 4275461"/>
                <a:gd name="connsiteX76" fmla="*/ 3263425 w 3619883"/>
                <a:gd name="connsiteY76" fmla="*/ 51706 h 4275461"/>
                <a:gd name="connsiteX77" fmla="*/ 3296219 w 3619883"/>
                <a:gd name="connsiteY77" fmla="*/ 59147 h 4275461"/>
                <a:gd name="connsiteX78" fmla="*/ 3319094 w 3619883"/>
                <a:gd name="connsiteY78" fmla="*/ 42500 h 4275461"/>
                <a:gd name="connsiteX79" fmla="*/ 3420511 w 3619883"/>
                <a:gd name="connsiteY79" fmla="*/ 0 h 4275461"/>
                <a:gd name="connsiteX80" fmla="*/ 3453305 w 3619883"/>
                <a:gd name="connsiteY80" fmla="*/ 7440 h 4275461"/>
                <a:gd name="connsiteX81" fmla="*/ 3496571 w 3619883"/>
                <a:gd name="connsiteY81" fmla="*/ 27182 h 4275461"/>
                <a:gd name="connsiteX82" fmla="*/ 3602117 w 3619883"/>
                <a:gd name="connsiteY82" fmla="*/ 132521 h 4275461"/>
                <a:gd name="connsiteX83" fmla="*/ 3619883 w 3619883"/>
                <a:gd name="connsiteY83" fmla="*/ 140049 h 4275461"/>
                <a:gd name="connsiteX84" fmla="*/ 3619883 w 3619883"/>
                <a:gd name="connsiteY8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22650 w 3619883"/>
                <a:gd name="connsiteY20" fmla="*/ 4128157 h 4275461"/>
                <a:gd name="connsiteX21" fmla="*/ 573998 w 3619883"/>
                <a:gd name="connsiteY21" fmla="*/ 4275461 h 4275461"/>
                <a:gd name="connsiteX22" fmla="*/ 336164 w 3619883"/>
                <a:gd name="connsiteY22" fmla="*/ 4275461 h 4275461"/>
                <a:gd name="connsiteX23" fmla="*/ 294572 w 3619883"/>
                <a:gd name="connsiteY23" fmla="*/ 4128157 h 4275461"/>
                <a:gd name="connsiteX24" fmla="*/ 339106 w 3619883"/>
                <a:gd name="connsiteY24" fmla="*/ 4128157 h 4275461"/>
                <a:gd name="connsiteX25" fmla="*/ 339106 w 3619883"/>
                <a:gd name="connsiteY25" fmla="*/ 3951392 h 4275461"/>
                <a:gd name="connsiteX26" fmla="*/ 161321 w 3619883"/>
                <a:gd name="connsiteY26" fmla="*/ 3951392 h 4275461"/>
                <a:gd name="connsiteX27" fmla="*/ 161321 w 3619883"/>
                <a:gd name="connsiteY27" fmla="*/ 4128157 h 4275461"/>
                <a:gd name="connsiteX28" fmla="*/ 230914 w 3619883"/>
                <a:gd name="connsiteY28" fmla="*/ 4128157 h 4275461"/>
                <a:gd name="connsiteX29" fmla="*/ 189322 w 3619883"/>
                <a:gd name="connsiteY29" fmla="*/ 4275461 h 4275461"/>
                <a:gd name="connsiteX30" fmla="*/ 0 w 3619883"/>
                <a:gd name="connsiteY30" fmla="*/ 4275461 h 4275461"/>
                <a:gd name="connsiteX31" fmla="*/ 0 w 3619883"/>
                <a:gd name="connsiteY31" fmla="*/ 42229 h 4275461"/>
                <a:gd name="connsiteX32" fmla="*/ 42464 w 3619883"/>
                <a:gd name="connsiteY32" fmla="*/ 40518 h 4275461"/>
                <a:gd name="connsiteX33" fmla="*/ 137733 w 3619883"/>
                <a:gd name="connsiteY33" fmla="*/ 35355 h 4275461"/>
                <a:gd name="connsiteX34" fmla="*/ 270565 w 3619883"/>
                <a:gd name="connsiteY34" fmla="*/ 29759 h 4275461"/>
                <a:gd name="connsiteX35" fmla="*/ 479734 w 3619883"/>
                <a:gd name="connsiteY35" fmla="*/ 45455 h 4275461"/>
                <a:gd name="connsiteX36" fmla="*/ 524103 w 3619883"/>
                <a:gd name="connsiteY36" fmla="*/ 41625 h 4275461"/>
                <a:gd name="connsiteX37" fmla="*/ 624416 w 3619883"/>
                <a:gd name="connsiteY37" fmla="*/ 22696 h 4275461"/>
                <a:gd name="connsiteX38" fmla="*/ 657762 w 3619883"/>
                <a:gd name="connsiteY38" fmla="*/ 18351 h 4275461"/>
                <a:gd name="connsiteX39" fmla="*/ 690557 w 3619883"/>
                <a:gd name="connsiteY39" fmla="*/ 25792 h 4275461"/>
                <a:gd name="connsiteX40" fmla="*/ 745123 w 3619883"/>
                <a:gd name="connsiteY40" fmla="*/ 40157 h 4275461"/>
                <a:gd name="connsiteX41" fmla="*/ 789493 w 3619883"/>
                <a:gd name="connsiteY41" fmla="*/ 36327 h 4275461"/>
                <a:gd name="connsiteX42" fmla="*/ 854255 w 3619883"/>
                <a:gd name="connsiteY42" fmla="*/ 68887 h 4275461"/>
                <a:gd name="connsiteX43" fmla="*/ 897520 w 3619883"/>
                <a:gd name="connsiteY43" fmla="*/ 88629 h 4275461"/>
                <a:gd name="connsiteX44" fmla="*/ 940510 w 3619883"/>
                <a:gd name="connsiteY44" fmla="*/ 114265 h 4275461"/>
                <a:gd name="connsiteX45" fmla="*/ 1082712 w 3619883"/>
                <a:gd name="connsiteY45" fmla="*/ 144543 h 4275461"/>
                <a:gd name="connsiteX46" fmla="*/ 1205348 w 3619883"/>
                <a:gd name="connsiteY46" fmla="*/ 120753 h 4275461"/>
                <a:gd name="connsiteX47" fmla="*/ 1271764 w 3619883"/>
                <a:gd name="connsiteY47" fmla="*/ 117956 h 4275461"/>
                <a:gd name="connsiteX48" fmla="*/ 1315583 w 3619883"/>
                <a:gd name="connsiteY48" fmla="*/ 125912 h 4275461"/>
                <a:gd name="connsiteX49" fmla="*/ 1359125 w 3619883"/>
                <a:gd name="connsiteY49" fmla="*/ 139761 h 4275461"/>
                <a:gd name="connsiteX50" fmla="*/ 1391919 w 3619883"/>
                <a:gd name="connsiteY50" fmla="*/ 147202 h 4275461"/>
                <a:gd name="connsiteX51" fmla="*/ 1436563 w 3619883"/>
                <a:gd name="connsiteY51" fmla="*/ 137480 h 4275461"/>
                <a:gd name="connsiteX52" fmla="*/ 1471566 w 3619883"/>
                <a:gd name="connsiteY52" fmla="*/ 97777 h 4275461"/>
                <a:gd name="connsiteX53" fmla="*/ 1505739 w 3619883"/>
                <a:gd name="connsiteY53" fmla="*/ 75753 h 4275461"/>
                <a:gd name="connsiteX54" fmla="*/ 1590891 w 3619883"/>
                <a:gd name="connsiteY54" fmla="*/ 144702 h 4275461"/>
                <a:gd name="connsiteX55" fmla="*/ 1625616 w 3619883"/>
                <a:gd name="connsiteY55" fmla="*/ 110893 h 4275461"/>
                <a:gd name="connsiteX56" fmla="*/ 1658964 w 3619883"/>
                <a:gd name="connsiteY56" fmla="*/ 106547 h 4275461"/>
                <a:gd name="connsiteX57" fmla="*/ 1746598 w 3619883"/>
                <a:gd name="connsiteY57" fmla="*/ 122460 h 4275461"/>
                <a:gd name="connsiteX58" fmla="*/ 1811913 w 3619883"/>
                <a:gd name="connsiteY58" fmla="*/ 143234 h 4275461"/>
                <a:gd name="connsiteX59" fmla="*/ 1856557 w 3619883"/>
                <a:gd name="connsiteY59" fmla="*/ 133511 h 4275461"/>
                <a:gd name="connsiteX60" fmla="*/ 2066003 w 3619883"/>
                <a:gd name="connsiteY60" fmla="*/ 143313 h 4275461"/>
                <a:gd name="connsiteX61" fmla="*/ 2177615 w 3619883"/>
                <a:gd name="connsiteY61" fmla="*/ 119007 h 4275461"/>
                <a:gd name="connsiteX62" fmla="*/ 2255883 w 3619883"/>
                <a:gd name="connsiteY62" fmla="*/ 99047 h 4275461"/>
                <a:gd name="connsiteX63" fmla="*/ 2344622 w 3619883"/>
                <a:gd name="connsiteY63" fmla="*/ 91388 h 4275461"/>
                <a:gd name="connsiteX64" fmla="*/ 2455682 w 3619883"/>
                <a:gd name="connsiteY64" fmla="*/ 78869 h 4275461"/>
                <a:gd name="connsiteX65" fmla="*/ 2632609 w 3619883"/>
                <a:gd name="connsiteY65" fmla="*/ 75338 h 4275461"/>
                <a:gd name="connsiteX66" fmla="*/ 2742291 w 3619883"/>
                <a:gd name="connsiteY66" fmla="*/ 92282 h 4275461"/>
                <a:gd name="connsiteX67" fmla="*/ 2851974 w 3619883"/>
                <a:gd name="connsiteY67" fmla="*/ 109227 h 4275461"/>
                <a:gd name="connsiteX68" fmla="*/ 2907643 w 3619883"/>
                <a:gd name="connsiteY68" fmla="*/ 100020 h 4275461"/>
                <a:gd name="connsiteX69" fmla="*/ 2944022 w 3619883"/>
                <a:gd name="connsiteY69" fmla="*/ 30853 h 4275461"/>
                <a:gd name="connsiteX70" fmla="*/ 3022289 w 3619883"/>
                <a:gd name="connsiteY70" fmla="*/ 10893 h 4275461"/>
                <a:gd name="connsiteX71" fmla="*/ 3054807 w 3619883"/>
                <a:gd name="connsiteY71" fmla="*/ 24226 h 4275461"/>
                <a:gd name="connsiteX72" fmla="*/ 3141892 w 3619883"/>
                <a:gd name="connsiteY72" fmla="*/ 51925 h 4275461"/>
                <a:gd name="connsiteX73" fmla="*/ 3185711 w 3619883"/>
                <a:gd name="connsiteY73" fmla="*/ 59881 h 4275461"/>
                <a:gd name="connsiteX74" fmla="*/ 3219056 w 3619883"/>
                <a:gd name="connsiteY74" fmla="*/ 55536 h 4275461"/>
                <a:gd name="connsiteX75" fmla="*/ 3263425 w 3619883"/>
                <a:gd name="connsiteY75" fmla="*/ 51706 h 4275461"/>
                <a:gd name="connsiteX76" fmla="*/ 3296219 w 3619883"/>
                <a:gd name="connsiteY76" fmla="*/ 59147 h 4275461"/>
                <a:gd name="connsiteX77" fmla="*/ 3319094 w 3619883"/>
                <a:gd name="connsiteY77" fmla="*/ 42500 h 4275461"/>
                <a:gd name="connsiteX78" fmla="*/ 3420511 w 3619883"/>
                <a:gd name="connsiteY78" fmla="*/ 0 h 4275461"/>
                <a:gd name="connsiteX79" fmla="*/ 3453305 w 3619883"/>
                <a:gd name="connsiteY79" fmla="*/ 7440 h 4275461"/>
                <a:gd name="connsiteX80" fmla="*/ 3496571 w 3619883"/>
                <a:gd name="connsiteY80" fmla="*/ 27182 h 4275461"/>
                <a:gd name="connsiteX81" fmla="*/ 3602117 w 3619883"/>
                <a:gd name="connsiteY81" fmla="*/ 132521 h 4275461"/>
                <a:gd name="connsiteX82" fmla="*/ 3619883 w 3619883"/>
                <a:gd name="connsiteY82" fmla="*/ 140049 h 4275461"/>
                <a:gd name="connsiteX83" fmla="*/ 3619883 w 3619883"/>
                <a:gd name="connsiteY8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3951392 h 4275461"/>
                <a:gd name="connsiteX26" fmla="*/ 161321 w 3619883"/>
                <a:gd name="connsiteY26" fmla="*/ 4128157 h 4275461"/>
                <a:gd name="connsiteX27" fmla="*/ 230914 w 3619883"/>
                <a:gd name="connsiteY27" fmla="*/ 4128157 h 4275461"/>
                <a:gd name="connsiteX28" fmla="*/ 189322 w 3619883"/>
                <a:gd name="connsiteY28" fmla="*/ 4275461 h 4275461"/>
                <a:gd name="connsiteX29" fmla="*/ 0 w 3619883"/>
                <a:gd name="connsiteY29" fmla="*/ 4275461 h 4275461"/>
                <a:gd name="connsiteX30" fmla="*/ 0 w 3619883"/>
                <a:gd name="connsiteY30" fmla="*/ 42229 h 4275461"/>
                <a:gd name="connsiteX31" fmla="*/ 42464 w 3619883"/>
                <a:gd name="connsiteY31" fmla="*/ 40518 h 4275461"/>
                <a:gd name="connsiteX32" fmla="*/ 137733 w 3619883"/>
                <a:gd name="connsiteY32" fmla="*/ 35355 h 4275461"/>
                <a:gd name="connsiteX33" fmla="*/ 270565 w 3619883"/>
                <a:gd name="connsiteY33" fmla="*/ 29759 h 4275461"/>
                <a:gd name="connsiteX34" fmla="*/ 479734 w 3619883"/>
                <a:gd name="connsiteY34" fmla="*/ 45455 h 4275461"/>
                <a:gd name="connsiteX35" fmla="*/ 524103 w 3619883"/>
                <a:gd name="connsiteY35" fmla="*/ 41625 h 4275461"/>
                <a:gd name="connsiteX36" fmla="*/ 624416 w 3619883"/>
                <a:gd name="connsiteY36" fmla="*/ 22696 h 4275461"/>
                <a:gd name="connsiteX37" fmla="*/ 657762 w 3619883"/>
                <a:gd name="connsiteY37" fmla="*/ 18351 h 4275461"/>
                <a:gd name="connsiteX38" fmla="*/ 690557 w 3619883"/>
                <a:gd name="connsiteY38" fmla="*/ 25792 h 4275461"/>
                <a:gd name="connsiteX39" fmla="*/ 745123 w 3619883"/>
                <a:gd name="connsiteY39" fmla="*/ 40157 h 4275461"/>
                <a:gd name="connsiteX40" fmla="*/ 789493 w 3619883"/>
                <a:gd name="connsiteY40" fmla="*/ 36327 h 4275461"/>
                <a:gd name="connsiteX41" fmla="*/ 854255 w 3619883"/>
                <a:gd name="connsiteY41" fmla="*/ 68887 h 4275461"/>
                <a:gd name="connsiteX42" fmla="*/ 897520 w 3619883"/>
                <a:gd name="connsiteY42" fmla="*/ 88629 h 4275461"/>
                <a:gd name="connsiteX43" fmla="*/ 940510 w 3619883"/>
                <a:gd name="connsiteY43" fmla="*/ 114265 h 4275461"/>
                <a:gd name="connsiteX44" fmla="*/ 1082712 w 3619883"/>
                <a:gd name="connsiteY44" fmla="*/ 144543 h 4275461"/>
                <a:gd name="connsiteX45" fmla="*/ 1205348 w 3619883"/>
                <a:gd name="connsiteY45" fmla="*/ 120753 h 4275461"/>
                <a:gd name="connsiteX46" fmla="*/ 1271764 w 3619883"/>
                <a:gd name="connsiteY46" fmla="*/ 117956 h 4275461"/>
                <a:gd name="connsiteX47" fmla="*/ 1315583 w 3619883"/>
                <a:gd name="connsiteY47" fmla="*/ 125912 h 4275461"/>
                <a:gd name="connsiteX48" fmla="*/ 1359125 w 3619883"/>
                <a:gd name="connsiteY48" fmla="*/ 139761 h 4275461"/>
                <a:gd name="connsiteX49" fmla="*/ 1391919 w 3619883"/>
                <a:gd name="connsiteY49" fmla="*/ 147202 h 4275461"/>
                <a:gd name="connsiteX50" fmla="*/ 1436563 w 3619883"/>
                <a:gd name="connsiteY50" fmla="*/ 137480 h 4275461"/>
                <a:gd name="connsiteX51" fmla="*/ 1471566 w 3619883"/>
                <a:gd name="connsiteY51" fmla="*/ 97777 h 4275461"/>
                <a:gd name="connsiteX52" fmla="*/ 1505739 w 3619883"/>
                <a:gd name="connsiteY52" fmla="*/ 75753 h 4275461"/>
                <a:gd name="connsiteX53" fmla="*/ 1590891 w 3619883"/>
                <a:gd name="connsiteY53" fmla="*/ 144702 h 4275461"/>
                <a:gd name="connsiteX54" fmla="*/ 1625616 w 3619883"/>
                <a:gd name="connsiteY54" fmla="*/ 110893 h 4275461"/>
                <a:gd name="connsiteX55" fmla="*/ 1658964 w 3619883"/>
                <a:gd name="connsiteY55" fmla="*/ 106547 h 4275461"/>
                <a:gd name="connsiteX56" fmla="*/ 1746598 w 3619883"/>
                <a:gd name="connsiteY56" fmla="*/ 122460 h 4275461"/>
                <a:gd name="connsiteX57" fmla="*/ 1811913 w 3619883"/>
                <a:gd name="connsiteY57" fmla="*/ 143234 h 4275461"/>
                <a:gd name="connsiteX58" fmla="*/ 1856557 w 3619883"/>
                <a:gd name="connsiteY58" fmla="*/ 133511 h 4275461"/>
                <a:gd name="connsiteX59" fmla="*/ 2066003 w 3619883"/>
                <a:gd name="connsiteY59" fmla="*/ 143313 h 4275461"/>
                <a:gd name="connsiteX60" fmla="*/ 2177615 w 3619883"/>
                <a:gd name="connsiteY60" fmla="*/ 119007 h 4275461"/>
                <a:gd name="connsiteX61" fmla="*/ 2255883 w 3619883"/>
                <a:gd name="connsiteY61" fmla="*/ 99047 h 4275461"/>
                <a:gd name="connsiteX62" fmla="*/ 2344622 w 3619883"/>
                <a:gd name="connsiteY62" fmla="*/ 91388 h 4275461"/>
                <a:gd name="connsiteX63" fmla="*/ 2455682 w 3619883"/>
                <a:gd name="connsiteY63" fmla="*/ 78869 h 4275461"/>
                <a:gd name="connsiteX64" fmla="*/ 2632609 w 3619883"/>
                <a:gd name="connsiteY64" fmla="*/ 75338 h 4275461"/>
                <a:gd name="connsiteX65" fmla="*/ 2742291 w 3619883"/>
                <a:gd name="connsiteY65" fmla="*/ 92282 h 4275461"/>
                <a:gd name="connsiteX66" fmla="*/ 2851974 w 3619883"/>
                <a:gd name="connsiteY66" fmla="*/ 109227 h 4275461"/>
                <a:gd name="connsiteX67" fmla="*/ 2907643 w 3619883"/>
                <a:gd name="connsiteY67" fmla="*/ 100020 h 4275461"/>
                <a:gd name="connsiteX68" fmla="*/ 2944022 w 3619883"/>
                <a:gd name="connsiteY68" fmla="*/ 30853 h 4275461"/>
                <a:gd name="connsiteX69" fmla="*/ 3022289 w 3619883"/>
                <a:gd name="connsiteY69" fmla="*/ 10893 h 4275461"/>
                <a:gd name="connsiteX70" fmla="*/ 3054807 w 3619883"/>
                <a:gd name="connsiteY70" fmla="*/ 24226 h 4275461"/>
                <a:gd name="connsiteX71" fmla="*/ 3141892 w 3619883"/>
                <a:gd name="connsiteY71" fmla="*/ 51925 h 4275461"/>
                <a:gd name="connsiteX72" fmla="*/ 3185711 w 3619883"/>
                <a:gd name="connsiteY72" fmla="*/ 59881 h 4275461"/>
                <a:gd name="connsiteX73" fmla="*/ 3219056 w 3619883"/>
                <a:gd name="connsiteY73" fmla="*/ 55536 h 4275461"/>
                <a:gd name="connsiteX74" fmla="*/ 3263425 w 3619883"/>
                <a:gd name="connsiteY74" fmla="*/ 51706 h 4275461"/>
                <a:gd name="connsiteX75" fmla="*/ 3296219 w 3619883"/>
                <a:gd name="connsiteY75" fmla="*/ 59147 h 4275461"/>
                <a:gd name="connsiteX76" fmla="*/ 3319094 w 3619883"/>
                <a:gd name="connsiteY76" fmla="*/ 42500 h 4275461"/>
                <a:gd name="connsiteX77" fmla="*/ 3420511 w 3619883"/>
                <a:gd name="connsiteY77" fmla="*/ 0 h 4275461"/>
                <a:gd name="connsiteX78" fmla="*/ 3453305 w 3619883"/>
                <a:gd name="connsiteY78" fmla="*/ 7440 h 4275461"/>
                <a:gd name="connsiteX79" fmla="*/ 3496571 w 3619883"/>
                <a:gd name="connsiteY79" fmla="*/ 27182 h 4275461"/>
                <a:gd name="connsiteX80" fmla="*/ 3602117 w 3619883"/>
                <a:gd name="connsiteY80" fmla="*/ 132521 h 4275461"/>
                <a:gd name="connsiteX81" fmla="*/ 3619883 w 3619883"/>
                <a:gd name="connsiteY81" fmla="*/ 140049 h 4275461"/>
                <a:gd name="connsiteX82" fmla="*/ 3619883 w 3619883"/>
                <a:gd name="connsiteY8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4128157 h 4275461"/>
                <a:gd name="connsiteX26" fmla="*/ 230914 w 3619883"/>
                <a:gd name="connsiteY26" fmla="*/ 4128157 h 4275461"/>
                <a:gd name="connsiteX27" fmla="*/ 189322 w 3619883"/>
                <a:gd name="connsiteY27" fmla="*/ 4275461 h 4275461"/>
                <a:gd name="connsiteX28" fmla="*/ 0 w 3619883"/>
                <a:gd name="connsiteY28" fmla="*/ 4275461 h 4275461"/>
                <a:gd name="connsiteX29" fmla="*/ 0 w 3619883"/>
                <a:gd name="connsiteY29" fmla="*/ 42229 h 4275461"/>
                <a:gd name="connsiteX30" fmla="*/ 42464 w 3619883"/>
                <a:gd name="connsiteY30" fmla="*/ 40518 h 4275461"/>
                <a:gd name="connsiteX31" fmla="*/ 137733 w 3619883"/>
                <a:gd name="connsiteY31" fmla="*/ 35355 h 4275461"/>
                <a:gd name="connsiteX32" fmla="*/ 270565 w 3619883"/>
                <a:gd name="connsiteY32" fmla="*/ 29759 h 4275461"/>
                <a:gd name="connsiteX33" fmla="*/ 479734 w 3619883"/>
                <a:gd name="connsiteY33" fmla="*/ 45455 h 4275461"/>
                <a:gd name="connsiteX34" fmla="*/ 524103 w 3619883"/>
                <a:gd name="connsiteY34" fmla="*/ 41625 h 4275461"/>
                <a:gd name="connsiteX35" fmla="*/ 624416 w 3619883"/>
                <a:gd name="connsiteY35" fmla="*/ 22696 h 4275461"/>
                <a:gd name="connsiteX36" fmla="*/ 657762 w 3619883"/>
                <a:gd name="connsiteY36" fmla="*/ 18351 h 4275461"/>
                <a:gd name="connsiteX37" fmla="*/ 690557 w 3619883"/>
                <a:gd name="connsiteY37" fmla="*/ 25792 h 4275461"/>
                <a:gd name="connsiteX38" fmla="*/ 745123 w 3619883"/>
                <a:gd name="connsiteY38" fmla="*/ 40157 h 4275461"/>
                <a:gd name="connsiteX39" fmla="*/ 789493 w 3619883"/>
                <a:gd name="connsiteY39" fmla="*/ 36327 h 4275461"/>
                <a:gd name="connsiteX40" fmla="*/ 854255 w 3619883"/>
                <a:gd name="connsiteY40" fmla="*/ 68887 h 4275461"/>
                <a:gd name="connsiteX41" fmla="*/ 897520 w 3619883"/>
                <a:gd name="connsiteY41" fmla="*/ 88629 h 4275461"/>
                <a:gd name="connsiteX42" fmla="*/ 940510 w 3619883"/>
                <a:gd name="connsiteY42" fmla="*/ 114265 h 4275461"/>
                <a:gd name="connsiteX43" fmla="*/ 1082712 w 3619883"/>
                <a:gd name="connsiteY43" fmla="*/ 144543 h 4275461"/>
                <a:gd name="connsiteX44" fmla="*/ 1205348 w 3619883"/>
                <a:gd name="connsiteY44" fmla="*/ 120753 h 4275461"/>
                <a:gd name="connsiteX45" fmla="*/ 1271764 w 3619883"/>
                <a:gd name="connsiteY45" fmla="*/ 117956 h 4275461"/>
                <a:gd name="connsiteX46" fmla="*/ 1315583 w 3619883"/>
                <a:gd name="connsiteY46" fmla="*/ 125912 h 4275461"/>
                <a:gd name="connsiteX47" fmla="*/ 1359125 w 3619883"/>
                <a:gd name="connsiteY47" fmla="*/ 139761 h 4275461"/>
                <a:gd name="connsiteX48" fmla="*/ 1391919 w 3619883"/>
                <a:gd name="connsiteY48" fmla="*/ 147202 h 4275461"/>
                <a:gd name="connsiteX49" fmla="*/ 1436563 w 3619883"/>
                <a:gd name="connsiteY49" fmla="*/ 137480 h 4275461"/>
                <a:gd name="connsiteX50" fmla="*/ 1471566 w 3619883"/>
                <a:gd name="connsiteY50" fmla="*/ 97777 h 4275461"/>
                <a:gd name="connsiteX51" fmla="*/ 1505739 w 3619883"/>
                <a:gd name="connsiteY51" fmla="*/ 75753 h 4275461"/>
                <a:gd name="connsiteX52" fmla="*/ 1590891 w 3619883"/>
                <a:gd name="connsiteY52" fmla="*/ 144702 h 4275461"/>
                <a:gd name="connsiteX53" fmla="*/ 1625616 w 3619883"/>
                <a:gd name="connsiteY53" fmla="*/ 110893 h 4275461"/>
                <a:gd name="connsiteX54" fmla="*/ 1658964 w 3619883"/>
                <a:gd name="connsiteY54" fmla="*/ 106547 h 4275461"/>
                <a:gd name="connsiteX55" fmla="*/ 1746598 w 3619883"/>
                <a:gd name="connsiteY55" fmla="*/ 122460 h 4275461"/>
                <a:gd name="connsiteX56" fmla="*/ 1811913 w 3619883"/>
                <a:gd name="connsiteY56" fmla="*/ 143234 h 4275461"/>
                <a:gd name="connsiteX57" fmla="*/ 1856557 w 3619883"/>
                <a:gd name="connsiteY57" fmla="*/ 133511 h 4275461"/>
                <a:gd name="connsiteX58" fmla="*/ 2066003 w 3619883"/>
                <a:gd name="connsiteY58" fmla="*/ 143313 h 4275461"/>
                <a:gd name="connsiteX59" fmla="*/ 2177615 w 3619883"/>
                <a:gd name="connsiteY59" fmla="*/ 119007 h 4275461"/>
                <a:gd name="connsiteX60" fmla="*/ 2255883 w 3619883"/>
                <a:gd name="connsiteY60" fmla="*/ 99047 h 4275461"/>
                <a:gd name="connsiteX61" fmla="*/ 2344622 w 3619883"/>
                <a:gd name="connsiteY61" fmla="*/ 91388 h 4275461"/>
                <a:gd name="connsiteX62" fmla="*/ 2455682 w 3619883"/>
                <a:gd name="connsiteY62" fmla="*/ 78869 h 4275461"/>
                <a:gd name="connsiteX63" fmla="*/ 2632609 w 3619883"/>
                <a:gd name="connsiteY63" fmla="*/ 75338 h 4275461"/>
                <a:gd name="connsiteX64" fmla="*/ 2742291 w 3619883"/>
                <a:gd name="connsiteY64" fmla="*/ 92282 h 4275461"/>
                <a:gd name="connsiteX65" fmla="*/ 2851974 w 3619883"/>
                <a:gd name="connsiteY65" fmla="*/ 109227 h 4275461"/>
                <a:gd name="connsiteX66" fmla="*/ 2907643 w 3619883"/>
                <a:gd name="connsiteY66" fmla="*/ 100020 h 4275461"/>
                <a:gd name="connsiteX67" fmla="*/ 2944022 w 3619883"/>
                <a:gd name="connsiteY67" fmla="*/ 30853 h 4275461"/>
                <a:gd name="connsiteX68" fmla="*/ 3022289 w 3619883"/>
                <a:gd name="connsiteY68" fmla="*/ 10893 h 4275461"/>
                <a:gd name="connsiteX69" fmla="*/ 3054807 w 3619883"/>
                <a:gd name="connsiteY69" fmla="*/ 24226 h 4275461"/>
                <a:gd name="connsiteX70" fmla="*/ 3141892 w 3619883"/>
                <a:gd name="connsiteY70" fmla="*/ 51925 h 4275461"/>
                <a:gd name="connsiteX71" fmla="*/ 3185711 w 3619883"/>
                <a:gd name="connsiteY71" fmla="*/ 59881 h 4275461"/>
                <a:gd name="connsiteX72" fmla="*/ 3219056 w 3619883"/>
                <a:gd name="connsiteY72" fmla="*/ 55536 h 4275461"/>
                <a:gd name="connsiteX73" fmla="*/ 3263425 w 3619883"/>
                <a:gd name="connsiteY73" fmla="*/ 51706 h 4275461"/>
                <a:gd name="connsiteX74" fmla="*/ 3296219 w 3619883"/>
                <a:gd name="connsiteY74" fmla="*/ 59147 h 4275461"/>
                <a:gd name="connsiteX75" fmla="*/ 3319094 w 3619883"/>
                <a:gd name="connsiteY75" fmla="*/ 42500 h 4275461"/>
                <a:gd name="connsiteX76" fmla="*/ 3420511 w 3619883"/>
                <a:gd name="connsiteY76" fmla="*/ 0 h 4275461"/>
                <a:gd name="connsiteX77" fmla="*/ 3453305 w 3619883"/>
                <a:gd name="connsiteY77" fmla="*/ 7440 h 4275461"/>
                <a:gd name="connsiteX78" fmla="*/ 3496571 w 3619883"/>
                <a:gd name="connsiteY78" fmla="*/ 27182 h 4275461"/>
                <a:gd name="connsiteX79" fmla="*/ 3602117 w 3619883"/>
                <a:gd name="connsiteY79" fmla="*/ 132521 h 4275461"/>
                <a:gd name="connsiteX80" fmla="*/ 3619883 w 3619883"/>
                <a:gd name="connsiteY80" fmla="*/ 140049 h 4275461"/>
                <a:gd name="connsiteX81" fmla="*/ 3619883 w 3619883"/>
                <a:gd name="connsiteY8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4128157 h 4275461"/>
                <a:gd name="connsiteX26" fmla="*/ 189322 w 3619883"/>
                <a:gd name="connsiteY26" fmla="*/ 4275461 h 4275461"/>
                <a:gd name="connsiteX27" fmla="*/ 0 w 3619883"/>
                <a:gd name="connsiteY27" fmla="*/ 4275461 h 4275461"/>
                <a:gd name="connsiteX28" fmla="*/ 0 w 3619883"/>
                <a:gd name="connsiteY28" fmla="*/ 42229 h 4275461"/>
                <a:gd name="connsiteX29" fmla="*/ 42464 w 3619883"/>
                <a:gd name="connsiteY29" fmla="*/ 40518 h 4275461"/>
                <a:gd name="connsiteX30" fmla="*/ 137733 w 3619883"/>
                <a:gd name="connsiteY30" fmla="*/ 35355 h 4275461"/>
                <a:gd name="connsiteX31" fmla="*/ 270565 w 3619883"/>
                <a:gd name="connsiteY31" fmla="*/ 29759 h 4275461"/>
                <a:gd name="connsiteX32" fmla="*/ 479734 w 3619883"/>
                <a:gd name="connsiteY32" fmla="*/ 45455 h 4275461"/>
                <a:gd name="connsiteX33" fmla="*/ 524103 w 3619883"/>
                <a:gd name="connsiteY33" fmla="*/ 41625 h 4275461"/>
                <a:gd name="connsiteX34" fmla="*/ 624416 w 3619883"/>
                <a:gd name="connsiteY34" fmla="*/ 22696 h 4275461"/>
                <a:gd name="connsiteX35" fmla="*/ 657762 w 3619883"/>
                <a:gd name="connsiteY35" fmla="*/ 18351 h 4275461"/>
                <a:gd name="connsiteX36" fmla="*/ 690557 w 3619883"/>
                <a:gd name="connsiteY36" fmla="*/ 25792 h 4275461"/>
                <a:gd name="connsiteX37" fmla="*/ 745123 w 3619883"/>
                <a:gd name="connsiteY37" fmla="*/ 40157 h 4275461"/>
                <a:gd name="connsiteX38" fmla="*/ 789493 w 3619883"/>
                <a:gd name="connsiteY38" fmla="*/ 36327 h 4275461"/>
                <a:gd name="connsiteX39" fmla="*/ 854255 w 3619883"/>
                <a:gd name="connsiteY39" fmla="*/ 68887 h 4275461"/>
                <a:gd name="connsiteX40" fmla="*/ 897520 w 3619883"/>
                <a:gd name="connsiteY40" fmla="*/ 88629 h 4275461"/>
                <a:gd name="connsiteX41" fmla="*/ 940510 w 3619883"/>
                <a:gd name="connsiteY41" fmla="*/ 114265 h 4275461"/>
                <a:gd name="connsiteX42" fmla="*/ 1082712 w 3619883"/>
                <a:gd name="connsiteY42" fmla="*/ 144543 h 4275461"/>
                <a:gd name="connsiteX43" fmla="*/ 1205348 w 3619883"/>
                <a:gd name="connsiteY43" fmla="*/ 120753 h 4275461"/>
                <a:gd name="connsiteX44" fmla="*/ 1271764 w 3619883"/>
                <a:gd name="connsiteY44" fmla="*/ 117956 h 4275461"/>
                <a:gd name="connsiteX45" fmla="*/ 1315583 w 3619883"/>
                <a:gd name="connsiteY45" fmla="*/ 125912 h 4275461"/>
                <a:gd name="connsiteX46" fmla="*/ 1359125 w 3619883"/>
                <a:gd name="connsiteY46" fmla="*/ 139761 h 4275461"/>
                <a:gd name="connsiteX47" fmla="*/ 1391919 w 3619883"/>
                <a:gd name="connsiteY47" fmla="*/ 147202 h 4275461"/>
                <a:gd name="connsiteX48" fmla="*/ 1436563 w 3619883"/>
                <a:gd name="connsiteY48" fmla="*/ 137480 h 4275461"/>
                <a:gd name="connsiteX49" fmla="*/ 1471566 w 3619883"/>
                <a:gd name="connsiteY49" fmla="*/ 97777 h 4275461"/>
                <a:gd name="connsiteX50" fmla="*/ 1505739 w 3619883"/>
                <a:gd name="connsiteY50" fmla="*/ 75753 h 4275461"/>
                <a:gd name="connsiteX51" fmla="*/ 1590891 w 3619883"/>
                <a:gd name="connsiteY51" fmla="*/ 144702 h 4275461"/>
                <a:gd name="connsiteX52" fmla="*/ 1625616 w 3619883"/>
                <a:gd name="connsiteY52" fmla="*/ 110893 h 4275461"/>
                <a:gd name="connsiteX53" fmla="*/ 1658964 w 3619883"/>
                <a:gd name="connsiteY53" fmla="*/ 106547 h 4275461"/>
                <a:gd name="connsiteX54" fmla="*/ 1746598 w 3619883"/>
                <a:gd name="connsiteY54" fmla="*/ 122460 h 4275461"/>
                <a:gd name="connsiteX55" fmla="*/ 1811913 w 3619883"/>
                <a:gd name="connsiteY55" fmla="*/ 143234 h 4275461"/>
                <a:gd name="connsiteX56" fmla="*/ 1856557 w 3619883"/>
                <a:gd name="connsiteY56" fmla="*/ 133511 h 4275461"/>
                <a:gd name="connsiteX57" fmla="*/ 2066003 w 3619883"/>
                <a:gd name="connsiteY57" fmla="*/ 143313 h 4275461"/>
                <a:gd name="connsiteX58" fmla="*/ 2177615 w 3619883"/>
                <a:gd name="connsiteY58" fmla="*/ 119007 h 4275461"/>
                <a:gd name="connsiteX59" fmla="*/ 2255883 w 3619883"/>
                <a:gd name="connsiteY59" fmla="*/ 99047 h 4275461"/>
                <a:gd name="connsiteX60" fmla="*/ 2344622 w 3619883"/>
                <a:gd name="connsiteY60" fmla="*/ 91388 h 4275461"/>
                <a:gd name="connsiteX61" fmla="*/ 2455682 w 3619883"/>
                <a:gd name="connsiteY61" fmla="*/ 78869 h 4275461"/>
                <a:gd name="connsiteX62" fmla="*/ 2632609 w 3619883"/>
                <a:gd name="connsiteY62" fmla="*/ 75338 h 4275461"/>
                <a:gd name="connsiteX63" fmla="*/ 2742291 w 3619883"/>
                <a:gd name="connsiteY63" fmla="*/ 92282 h 4275461"/>
                <a:gd name="connsiteX64" fmla="*/ 2851974 w 3619883"/>
                <a:gd name="connsiteY64" fmla="*/ 109227 h 4275461"/>
                <a:gd name="connsiteX65" fmla="*/ 2907643 w 3619883"/>
                <a:gd name="connsiteY65" fmla="*/ 100020 h 4275461"/>
                <a:gd name="connsiteX66" fmla="*/ 2944022 w 3619883"/>
                <a:gd name="connsiteY66" fmla="*/ 30853 h 4275461"/>
                <a:gd name="connsiteX67" fmla="*/ 3022289 w 3619883"/>
                <a:gd name="connsiteY67" fmla="*/ 10893 h 4275461"/>
                <a:gd name="connsiteX68" fmla="*/ 3054807 w 3619883"/>
                <a:gd name="connsiteY68" fmla="*/ 24226 h 4275461"/>
                <a:gd name="connsiteX69" fmla="*/ 3141892 w 3619883"/>
                <a:gd name="connsiteY69" fmla="*/ 51925 h 4275461"/>
                <a:gd name="connsiteX70" fmla="*/ 3185711 w 3619883"/>
                <a:gd name="connsiteY70" fmla="*/ 59881 h 4275461"/>
                <a:gd name="connsiteX71" fmla="*/ 3219056 w 3619883"/>
                <a:gd name="connsiteY71" fmla="*/ 55536 h 4275461"/>
                <a:gd name="connsiteX72" fmla="*/ 3263425 w 3619883"/>
                <a:gd name="connsiteY72" fmla="*/ 51706 h 4275461"/>
                <a:gd name="connsiteX73" fmla="*/ 3296219 w 3619883"/>
                <a:gd name="connsiteY73" fmla="*/ 59147 h 4275461"/>
                <a:gd name="connsiteX74" fmla="*/ 3319094 w 3619883"/>
                <a:gd name="connsiteY74" fmla="*/ 42500 h 4275461"/>
                <a:gd name="connsiteX75" fmla="*/ 3420511 w 3619883"/>
                <a:gd name="connsiteY75" fmla="*/ 0 h 4275461"/>
                <a:gd name="connsiteX76" fmla="*/ 3453305 w 3619883"/>
                <a:gd name="connsiteY76" fmla="*/ 7440 h 4275461"/>
                <a:gd name="connsiteX77" fmla="*/ 3496571 w 3619883"/>
                <a:gd name="connsiteY77" fmla="*/ 27182 h 4275461"/>
                <a:gd name="connsiteX78" fmla="*/ 3602117 w 3619883"/>
                <a:gd name="connsiteY78" fmla="*/ 132521 h 4275461"/>
                <a:gd name="connsiteX79" fmla="*/ 3619883 w 3619883"/>
                <a:gd name="connsiteY79" fmla="*/ 140049 h 4275461"/>
                <a:gd name="connsiteX80" fmla="*/ 3619883 w 3619883"/>
                <a:gd name="connsiteY8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89322 w 3619883"/>
                <a:gd name="connsiteY25" fmla="*/ 4275461 h 4275461"/>
                <a:gd name="connsiteX26" fmla="*/ 0 w 3619883"/>
                <a:gd name="connsiteY26" fmla="*/ 4275461 h 4275461"/>
                <a:gd name="connsiteX27" fmla="*/ 0 w 3619883"/>
                <a:gd name="connsiteY27" fmla="*/ 42229 h 4275461"/>
                <a:gd name="connsiteX28" fmla="*/ 42464 w 3619883"/>
                <a:gd name="connsiteY28" fmla="*/ 40518 h 4275461"/>
                <a:gd name="connsiteX29" fmla="*/ 137733 w 3619883"/>
                <a:gd name="connsiteY29" fmla="*/ 35355 h 4275461"/>
                <a:gd name="connsiteX30" fmla="*/ 270565 w 3619883"/>
                <a:gd name="connsiteY30" fmla="*/ 29759 h 4275461"/>
                <a:gd name="connsiteX31" fmla="*/ 479734 w 3619883"/>
                <a:gd name="connsiteY31" fmla="*/ 45455 h 4275461"/>
                <a:gd name="connsiteX32" fmla="*/ 524103 w 3619883"/>
                <a:gd name="connsiteY32" fmla="*/ 41625 h 4275461"/>
                <a:gd name="connsiteX33" fmla="*/ 624416 w 3619883"/>
                <a:gd name="connsiteY33" fmla="*/ 22696 h 4275461"/>
                <a:gd name="connsiteX34" fmla="*/ 657762 w 3619883"/>
                <a:gd name="connsiteY34" fmla="*/ 18351 h 4275461"/>
                <a:gd name="connsiteX35" fmla="*/ 690557 w 3619883"/>
                <a:gd name="connsiteY35" fmla="*/ 25792 h 4275461"/>
                <a:gd name="connsiteX36" fmla="*/ 745123 w 3619883"/>
                <a:gd name="connsiteY36" fmla="*/ 40157 h 4275461"/>
                <a:gd name="connsiteX37" fmla="*/ 789493 w 3619883"/>
                <a:gd name="connsiteY37" fmla="*/ 36327 h 4275461"/>
                <a:gd name="connsiteX38" fmla="*/ 854255 w 3619883"/>
                <a:gd name="connsiteY38" fmla="*/ 68887 h 4275461"/>
                <a:gd name="connsiteX39" fmla="*/ 897520 w 3619883"/>
                <a:gd name="connsiteY39" fmla="*/ 88629 h 4275461"/>
                <a:gd name="connsiteX40" fmla="*/ 940510 w 3619883"/>
                <a:gd name="connsiteY40" fmla="*/ 114265 h 4275461"/>
                <a:gd name="connsiteX41" fmla="*/ 1082712 w 3619883"/>
                <a:gd name="connsiteY41" fmla="*/ 144543 h 4275461"/>
                <a:gd name="connsiteX42" fmla="*/ 1205348 w 3619883"/>
                <a:gd name="connsiteY42" fmla="*/ 120753 h 4275461"/>
                <a:gd name="connsiteX43" fmla="*/ 1271764 w 3619883"/>
                <a:gd name="connsiteY43" fmla="*/ 117956 h 4275461"/>
                <a:gd name="connsiteX44" fmla="*/ 1315583 w 3619883"/>
                <a:gd name="connsiteY44" fmla="*/ 125912 h 4275461"/>
                <a:gd name="connsiteX45" fmla="*/ 1359125 w 3619883"/>
                <a:gd name="connsiteY45" fmla="*/ 139761 h 4275461"/>
                <a:gd name="connsiteX46" fmla="*/ 1391919 w 3619883"/>
                <a:gd name="connsiteY46" fmla="*/ 147202 h 4275461"/>
                <a:gd name="connsiteX47" fmla="*/ 1436563 w 3619883"/>
                <a:gd name="connsiteY47" fmla="*/ 137480 h 4275461"/>
                <a:gd name="connsiteX48" fmla="*/ 1471566 w 3619883"/>
                <a:gd name="connsiteY48" fmla="*/ 97777 h 4275461"/>
                <a:gd name="connsiteX49" fmla="*/ 1505739 w 3619883"/>
                <a:gd name="connsiteY49" fmla="*/ 75753 h 4275461"/>
                <a:gd name="connsiteX50" fmla="*/ 1590891 w 3619883"/>
                <a:gd name="connsiteY50" fmla="*/ 144702 h 4275461"/>
                <a:gd name="connsiteX51" fmla="*/ 1625616 w 3619883"/>
                <a:gd name="connsiteY51" fmla="*/ 110893 h 4275461"/>
                <a:gd name="connsiteX52" fmla="*/ 1658964 w 3619883"/>
                <a:gd name="connsiteY52" fmla="*/ 106547 h 4275461"/>
                <a:gd name="connsiteX53" fmla="*/ 1746598 w 3619883"/>
                <a:gd name="connsiteY53" fmla="*/ 122460 h 4275461"/>
                <a:gd name="connsiteX54" fmla="*/ 1811913 w 3619883"/>
                <a:gd name="connsiteY54" fmla="*/ 143234 h 4275461"/>
                <a:gd name="connsiteX55" fmla="*/ 1856557 w 3619883"/>
                <a:gd name="connsiteY55" fmla="*/ 133511 h 4275461"/>
                <a:gd name="connsiteX56" fmla="*/ 2066003 w 3619883"/>
                <a:gd name="connsiteY56" fmla="*/ 143313 h 4275461"/>
                <a:gd name="connsiteX57" fmla="*/ 2177615 w 3619883"/>
                <a:gd name="connsiteY57" fmla="*/ 119007 h 4275461"/>
                <a:gd name="connsiteX58" fmla="*/ 2255883 w 3619883"/>
                <a:gd name="connsiteY58" fmla="*/ 99047 h 4275461"/>
                <a:gd name="connsiteX59" fmla="*/ 2344622 w 3619883"/>
                <a:gd name="connsiteY59" fmla="*/ 91388 h 4275461"/>
                <a:gd name="connsiteX60" fmla="*/ 2455682 w 3619883"/>
                <a:gd name="connsiteY60" fmla="*/ 78869 h 4275461"/>
                <a:gd name="connsiteX61" fmla="*/ 2632609 w 3619883"/>
                <a:gd name="connsiteY61" fmla="*/ 75338 h 4275461"/>
                <a:gd name="connsiteX62" fmla="*/ 2742291 w 3619883"/>
                <a:gd name="connsiteY62" fmla="*/ 92282 h 4275461"/>
                <a:gd name="connsiteX63" fmla="*/ 2851974 w 3619883"/>
                <a:gd name="connsiteY63" fmla="*/ 109227 h 4275461"/>
                <a:gd name="connsiteX64" fmla="*/ 2907643 w 3619883"/>
                <a:gd name="connsiteY64" fmla="*/ 100020 h 4275461"/>
                <a:gd name="connsiteX65" fmla="*/ 2944022 w 3619883"/>
                <a:gd name="connsiteY65" fmla="*/ 30853 h 4275461"/>
                <a:gd name="connsiteX66" fmla="*/ 3022289 w 3619883"/>
                <a:gd name="connsiteY66" fmla="*/ 10893 h 4275461"/>
                <a:gd name="connsiteX67" fmla="*/ 3054807 w 3619883"/>
                <a:gd name="connsiteY67" fmla="*/ 24226 h 4275461"/>
                <a:gd name="connsiteX68" fmla="*/ 3141892 w 3619883"/>
                <a:gd name="connsiteY68" fmla="*/ 51925 h 4275461"/>
                <a:gd name="connsiteX69" fmla="*/ 3185711 w 3619883"/>
                <a:gd name="connsiteY69" fmla="*/ 59881 h 4275461"/>
                <a:gd name="connsiteX70" fmla="*/ 3219056 w 3619883"/>
                <a:gd name="connsiteY70" fmla="*/ 55536 h 4275461"/>
                <a:gd name="connsiteX71" fmla="*/ 3263425 w 3619883"/>
                <a:gd name="connsiteY71" fmla="*/ 51706 h 4275461"/>
                <a:gd name="connsiteX72" fmla="*/ 3296219 w 3619883"/>
                <a:gd name="connsiteY72" fmla="*/ 59147 h 4275461"/>
                <a:gd name="connsiteX73" fmla="*/ 3319094 w 3619883"/>
                <a:gd name="connsiteY73" fmla="*/ 42500 h 4275461"/>
                <a:gd name="connsiteX74" fmla="*/ 3420511 w 3619883"/>
                <a:gd name="connsiteY74" fmla="*/ 0 h 4275461"/>
                <a:gd name="connsiteX75" fmla="*/ 3453305 w 3619883"/>
                <a:gd name="connsiteY75" fmla="*/ 7440 h 4275461"/>
                <a:gd name="connsiteX76" fmla="*/ 3496571 w 3619883"/>
                <a:gd name="connsiteY76" fmla="*/ 27182 h 4275461"/>
                <a:gd name="connsiteX77" fmla="*/ 3602117 w 3619883"/>
                <a:gd name="connsiteY77" fmla="*/ 132521 h 4275461"/>
                <a:gd name="connsiteX78" fmla="*/ 3619883 w 3619883"/>
                <a:gd name="connsiteY78" fmla="*/ 140049 h 4275461"/>
                <a:gd name="connsiteX79" fmla="*/ 3619883 w 3619883"/>
                <a:gd name="connsiteY7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339106 w 3619883"/>
                <a:gd name="connsiteY22" fmla="*/ 4128157 h 4275461"/>
                <a:gd name="connsiteX23" fmla="*/ 339106 w 3619883"/>
                <a:gd name="connsiteY23" fmla="*/ 3951392 h 4275461"/>
                <a:gd name="connsiteX24" fmla="*/ 189322 w 3619883"/>
                <a:gd name="connsiteY24" fmla="*/ 4275461 h 4275461"/>
                <a:gd name="connsiteX25" fmla="*/ 0 w 3619883"/>
                <a:gd name="connsiteY25" fmla="*/ 4275461 h 4275461"/>
                <a:gd name="connsiteX26" fmla="*/ 0 w 3619883"/>
                <a:gd name="connsiteY26" fmla="*/ 42229 h 4275461"/>
                <a:gd name="connsiteX27" fmla="*/ 42464 w 3619883"/>
                <a:gd name="connsiteY27" fmla="*/ 40518 h 4275461"/>
                <a:gd name="connsiteX28" fmla="*/ 137733 w 3619883"/>
                <a:gd name="connsiteY28" fmla="*/ 35355 h 4275461"/>
                <a:gd name="connsiteX29" fmla="*/ 270565 w 3619883"/>
                <a:gd name="connsiteY29" fmla="*/ 29759 h 4275461"/>
                <a:gd name="connsiteX30" fmla="*/ 479734 w 3619883"/>
                <a:gd name="connsiteY30" fmla="*/ 45455 h 4275461"/>
                <a:gd name="connsiteX31" fmla="*/ 524103 w 3619883"/>
                <a:gd name="connsiteY31" fmla="*/ 41625 h 4275461"/>
                <a:gd name="connsiteX32" fmla="*/ 624416 w 3619883"/>
                <a:gd name="connsiteY32" fmla="*/ 22696 h 4275461"/>
                <a:gd name="connsiteX33" fmla="*/ 657762 w 3619883"/>
                <a:gd name="connsiteY33" fmla="*/ 18351 h 4275461"/>
                <a:gd name="connsiteX34" fmla="*/ 690557 w 3619883"/>
                <a:gd name="connsiteY34" fmla="*/ 25792 h 4275461"/>
                <a:gd name="connsiteX35" fmla="*/ 745123 w 3619883"/>
                <a:gd name="connsiteY35" fmla="*/ 40157 h 4275461"/>
                <a:gd name="connsiteX36" fmla="*/ 789493 w 3619883"/>
                <a:gd name="connsiteY36" fmla="*/ 36327 h 4275461"/>
                <a:gd name="connsiteX37" fmla="*/ 854255 w 3619883"/>
                <a:gd name="connsiteY37" fmla="*/ 68887 h 4275461"/>
                <a:gd name="connsiteX38" fmla="*/ 897520 w 3619883"/>
                <a:gd name="connsiteY38" fmla="*/ 88629 h 4275461"/>
                <a:gd name="connsiteX39" fmla="*/ 940510 w 3619883"/>
                <a:gd name="connsiteY39" fmla="*/ 114265 h 4275461"/>
                <a:gd name="connsiteX40" fmla="*/ 1082712 w 3619883"/>
                <a:gd name="connsiteY40" fmla="*/ 144543 h 4275461"/>
                <a:gd name="connsiteX41" fmla="*/ 1205348 w 3619883"/>
                <a:gd name="connsiteY41" fmla="*/ 120753 h 4275461"/>
                <a:gd name="connsiteX42" fmla="*/ 1271764 w 3619883"/>
                <a:gd name="connsiteY42" fmla="*/ 117956 h 4275461"/>
                <a:gd name="connsiteX43" fmla="*/ 1315583 w 3619883"/>
                <a:gd name="connsiteY43" fmla="*/ 125912 h 4275461"/>
                <a:gd name="connsiteX44" fmla="*/ 1359125 w 3619883"/>
                <a:gd name="connsiteY44" fmla="*/ 139761 h 4275461"/>
                <a:gd name="connsiteX45" fmla="*/ 1391919 w 3619883"/>
                <a:gd name="connsiteY45" fmla="*/ 147202 h 4275461"/>
                <a:gd name="connsiteX46" fmla="*/ 1436563 w 3619883"/>
                <a:gd name="connsiteY46" fmla="*/ 137480 h 4275461"/>
                <a:gd name="connsiteX47" fmla="*/ 1471566 w 3619883"/>
                <a:gd name="connsiteY47" fmla="*/ 97777 h 4275461"/>
                <a:gd name="connsiteX48" fmla="*/ 1505739 w 3619883"/>
                <a:gd name="connsiteY48" fmla="*/ 75753 h 4275461"/>
                <a:gd name="connsiteX49" fmla="*/ 1590891 w 3619883"/>
                <a:gd name="connsiteY49" fmla="*/ 144702 h 4275461"/>
                <a:gd name="connsiteX50" fmla="*/ 1625616 w 3619883"/>
                <a:gd name="connsiteY50" fmla="*/ 110893 h 4275461"/>
                <a:gd name="connsiteX51" fmla="*/ 1658964 w 3619883"/>
                <a:gd name="connsiteY51" fmla="*/ 106547 h 4275461"/>
                <a:gd name="connsiteX52" fmla="*/ 1746598 w 3619883"/>
                <a:gd name="connsiteY52" fmla="*/ 122460 h 4275461"/>
                <a:gd name="connsiteX53" fmla="*/ 1811913 w 3619883"/>
                <a:gd name="connsiteY53" fmla="*/ 143234 h 4275461"/>
                <a:gd name="connsiteX54" fmla="*/ 1856557 w 3619883"/>
                <a:gd name="connsiteY54" fmla="*/ 133511 h 4275461"/>
                <a:gd name="connsiteX55" fmla="*/ 2066003 w 3619883"/>
                <a:gd name="connsiteY55" fmla="*/ 143313 h 4275461"/>
                <a:gd name="connsiteX56" fmla="*/ 2177615 w 3619883"/>
                <a:gd name="connsiteY56" fmla="*/ 119007 h 4275461"/>
                <a:gd name="connsiteX57" fmla="*/ 2255883 w 3619883"/>
                <a:gd name="connsiteY57" fmla="*/ 99047 h 4275461"/>
                <a:gd name="connsiteX58" fmla="*/ 2344622 w 3619883"/>
                <a:gd name="connsiteY58" fmla="*/ 91388 h 4275461"/>
                <a:gd name="connsiteX59" fmla="*/ 2455682 w 3619883"/>
                <a:gd name="connsiteY59" fmla="*/ 78869 h 4275461"/>
                <a:gd name="connsiteX60" fmla="*/ 2632609 w 3619883"/>
                <a:gd name="connsiteY60" fmla="*/ 75338 h 4275461"/>
                <a:gd name="connsiteX61" fmla="*/ 2742291 w 3619883"/>
                <a:gd name="connsiteY61" fmla="*/ 92282 h 4275461"/>
                <a:gd name="connsiteX62" fmla="*/ 2851974 w 3619883"/>
                <a:gd name="connsiteY62" fmla="*/ 109227 h 4275461"/>
                <a:gd name="connsiteX63" fmla="*/ 2907643 w 3619883"/>
                <a:gd name="connsiteY63" fmla="*/ 100020 h 4275461"/>
                <a:gd name="connsiteX64" fmla="*/ 2944022 w 3619883"/>
                <a:gd name="connsiteY64" fmla="*/ 30853 h 4275461"/>
                <a:gd name="connsiteX65" fmla="*/ 3022289 w 3619883"/>
                <a:gd name="connsiteY65" fmla="*/ 10893 h 4275461"/>
                <a:gd name="connsiteX66" fmla="*/ 3054807 w 3619883"/>
                <a:gd name="connsiteY66" fmla="*/ 24226 h 4275461"/>
                <a:gd name="connsiteX67" fmla="*/ 3141892 w 3619883"/>
                <a:gd name="connsiteY67" fmla="*/ 51925 h 4275461"/>
                <a:gd name="connsiteX68" fmla="*/ 3185711 w 3619883"/>
                <a:gd name="connsiteY68" fmla="*/ 59881 h 4275461"/>
                <a:gd name="connsiteX69" fmla="*/ 3219056 w 3619883"/>
                <a:gd name="connsiteY69" fmla="*/ 55536 h 4275461"/>
                <a:gd name="connsiteX70" fmla="*/ 3263425 w 3619883"/>
                <a:gd name="connsiteY70" fmla="*/ 51706 h 4275461"/>
                <a:gd name="connsiteX71" fmla="*/ 3296219 w 3619883"/>
                <a:gd name="connsiteY71" fmla="*/ 59147 h 4275461"/>
                <a:gd name="connsiteX72" fmla="*/ 3319094 w 3619883"/>
                <a:gd name="connsiteY72" fmla="*/ 42500 h 4275461"/>
                <a:gd name="connsiteX73" fmla="*/ 3420511 w 3619883"/>
                <a:gd name="connsiteY73" fmla="*/ 0 h 4275461"/>
                <a:gd name="connsiteX74" fmla="*/ 3453305 w 3619883"/>
                <a:gd name="connsiteY74" fmla="*/ 7440 h 4275461"/>
                <a:gd name="connsiteX75" fmla="*/ 3496571 w 3619883"/>
                <a:gd name="connsiteY75" fmla="*/ 27182 h 4275461"/>
                <a:gd name="connsiteX76" fmla="*/ 3602117 w 3619883"/>
                <a:gd name="connsiteY76" fmla="*/ 132521 h 4275461"/>
                <a:gd name="connsiteX77" fmla="*/ 3619883 w 3619883"/>
                <a:gd name="connsiteY77" fmla="*/ 140049 h 4275461"/>
                <a:gd name="connsiteX78" fmla="*/ 3619883 w 3619883"/>
                <a:gd name="connsiteY7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339106 w 3619883"/>
                <a:gd name="connsiteY22" fmla="*/ 3951392 h 4275461"/>
                <a:gd name="connsiteX23" fmla="*/ 189322 w 3619883"/>
                <a:gd name="connsiteY23" fmla="*/ 4275461 h 4275461"/>
                <a:gd name="connsiteX24" fmla="*/ 0 w 3619883"/>
                <a:gd name="connsiteY24" fmla="*/ 4275461 h 4275461"/>
                <a:gd name="connsiteX25" fmla="*/ 0 w 3619883"/>
                <a:gd name="connsiteY25" fmla="*/ 42229 h 4275461"/>
                <a:gd name="connsiteX26" fmla="*/ 42464 w 3619883"/>
                <a:gd name="connsiteY26" fmla="*/ 40518 h 4275461"/>
                <a:gd name="connsiteX27" fmla="*/ 137733 w 3619883"/>
                <a:gd name="connsiteY27" fmla="*/ 35355 h 4275461"/>
                <a:gd name="connsiteX28" fmla="*/ 270565 w 3619883"/>
                <a:gd name="connsiteY28" fmla="*/ 29759 h 4275461"/>
                <a:gd name="connsiteX29" fmla="*/ 479734 w 3619883"/>
                <a:gd name="connsiteY29" fmla="*/ 45455 h 4275461"/>
                <a:gd name="connsiteX30" fmla="*/ 524103 w 3619883"/>
                <a:gd name="connsiteY30" fmla="*/ 41625 h 4275461"/>
                <a:gd name="connsiteX31" fmla="*/ 624416 w 3619883"/>
                <a:gd name="connsiteY31" fmla="*/ 22696 h 4275461"/>
                <a:gd name="connsiteX32" fmla="*/ 657762 w 3619883"/>
                <a:gd name="connsiteY32" fmla="*/ 18351 h 4275461"/>
                <a:gd name="connsiteX33" fmla="*/ 690557 w 3619883"/>
                <a:gd name="connsiteY33" fmla="*/ 25792 h 4275461"/>
                <a:gd name="connsiteX34" fmla="*/ 745123 w 3619883"/>
                <a:gd name="connsiteY34" fmla="*/ 40157 h 4275461"/>
                <a:gd name="connsiteX35" fmla="*/ 789493 w 3619883"/>
                <a:gd name="connsiteY35" fmla="*/ 36327 h 4275461"/>
                <a:gd name="connsiteX36" fmla="*/ 854255 w 3619883"/>
                <a:gd name="connsiteY36" fmla="*/ 68887 h 4275461"/>
                <a:gd name="connsiteX37" fmla="*/ 897520 w 3619883"/>
                <a:gd name="connsiteY37" fmla="*/ 88629 h 4275461"/>
                <a:gd name="connsiteX38" fmla="*/ 940510 w 3619883"/>
                <a:gd name="connsiteY38" fmla="*/ 114265 h 4275461"/>
                <a:gd name="connsiteX39" fmla="*/ 1082712 w 3619883"/>
                <a:gd name="connsiteY39" fmla="*/ 144543 h 4275461"/>
                <a:gd name="connsiteX40" fmla="*/ 1205348 w 3619883"/>
                <a:gd name="connsiteY40" fmla="*/ 120753 h 4275461"/>
                <a:gd name="connsiteX41" fmla="*/ 1271764 w 3619883"/>
                <a:gd name="connsiteY41" fmla="*/ 117956 h 4275461"/>
                <a:gd name="connsiteX42" fmla="*/ 1315583 w 3619883"/>
                <a:gd name="connsiteY42" fmla="*/ 125912 h 4275461"/>
                <a:gd name="connsiteX43" fmla="*/ 1359125 w 3619883"/>
                <a:gd name="connsiteY43" fmla="*/ 139761 h 4275461"/>
                <a:gd name="connsiteX44" fmla="*/ 1391919 w 3619883"/>
                <a:gd name="connsiteY44" fmla="*/ 147202 h 4275461"/>
                <a:gd name="connsiteX45" fmla="*/ 1436563 w 3619883"/>
                <a:gd name="connsiteY45" fmla="*/ 137480 h 4275461"/>
                <a:gd name="connsiteX46" fmla="*/ 1471566 w 3619883"/>
                <a:gd name="connsiteY46" fmla="*/ 97777 h 4275461"/>
                <a:gd name="connsiteX47" fmla="*/ 1505739 w 3619883"/>
                <a:gd name="connsiteY47" fmla="*/ 75753 h 4275461"/>
                <a:gd name="connsiteX48" fmla="*/ 1590891 w 3619883"/>
                <a:gd name="connsiteY48" fmla="*/ 144702 h 4275461"/>
                <a:gd name="connsiteX49" fmla="*/ 1625616 w 3619883"/>
                <a:gd name="connsiteY49" fmla="*/ 110893 h 4275461"/>
                <a:gd name="connsiteX50" fmla="*/ 1658964 w 3619883"/>
                <a:gd name="connsiteY50" fmla="*/ 106547 h 4275461"/>
                <a:gd name="connsiteX51" fmla="*/ 1746598 w 3619883"/>
                <a:gd name="connsiteY51" fmla="*/ 122460 h 4275461"/>
                <a:gd name="connsiteX52" fmla="*/ 1811913 w 3619883"/>
                <a:gd name="connsiteY52" fmla="*/ 143234 h 4275461"/>
                <a:gd name="connsiteX53" fmla="*/ 1856557 w 3619883"/>
                <a:gd name="connsiteY53" fmla="*/ 133511 h 4275461"/>
                <a:gd name="connsiteX54" fmla="*/ 2066003 w 3619883"/>
                <a:gd name="connsiteY54" fmla="*/ 143313 h 4275461"/>
                <a:gd name="connsiteX55" fmla="*/ 2177615 w 3619883"/>
                <a:gd name="connsiteY55" fmla="*/ 119007 h 4275461"/>
                <a:gd name="connsiteX56" fmla="*/ 2255883 w 3619883"/>
                <a:gd name="connsiteY56" fmla="*/ 99047 h 4275461"/>
                <a:gd name="connsiteX57" fmla="*/ 2344622 w 3619883"/>
                <a:gd name="connsiteY57" fmla="*/ 91388 h 4275461"/>
                <a:gd name="connsiteX58" fmla="*/ 2455682 w 3619883"/>
                <a:gd name="connsiteY58" fmla="*/ 78869 h 4275461"/>
                <a:gd name="connsiteX59" fmla="*/ 2632609 w 3619883"/>
                <a:gd name="connsiteY59" fmla="*/ 75338 h 4275461"/>
                <a:gd name="connsiteX60" fmla="*/ 2742291 w 3619883"/>
                <a:gd name="connsiteY60" fmla="*/ 92282 h 4275461"/>
                <a:gd name="connsiteX61" fmla="*/ 2851974 w 3619883"/>
                <a:gd name="connsiteY61" fmla="*/ 109227 h 4275461"/>
                <a:gd name="connsiteX62" fmla="*/ 2907643 w 3619883"/>
                <a:gd name="connsiteY62" fmla="*/ 100020 h 4275461"/>
                <a:gd name="connsiteX63" fmla="*/ 2944022 w 3619883"/>
                <a:gd name="connsiteY63" fmla="*/ 30853 h 4275461"/>
                <a:gd name="connsiteX64" fmla="*/ 3022289 w 3619883"/>
                <a:gd name="connsiteY64" fmla="*/ 10893 h 4275461"/>
                <a:gd name="connsiteX65" fmla="*/ 3054807 w 3619883"/>
                <a:gd name="connsiteY65" fmla="*/ 24226 h 4275461"/>
                <a:gd name="connsiteX66" fmla="*/ 3141892 w 3619883"/>
                <a:gd name="connsiteY66" fmla="*/ 51925 h 4275461"/>
                <a:gd name="connsiteX67" fmla="*/ 3185711 w 3619883"/>
                <a:gd name="connsiteY67" fmla="*/ 59881 h 4275461"/>
                <a:gd name="connsiteX68" fmla="*/ 3219056 w 3619883"/>
                <a:gd name="connsiteY68" fmla="*/ 55536 h 4275461"/>
                <a:gd name="connsiteX69" fmla="*/ 3263425 w 3619883"/>
                <a:gd name="connsiteY69" fmla="*/ 51706 h 4275461"/>
                <a:gd name="connsiteX70" fmla="*/ 3296219 w 3619883"/>
                <a:gd name="connsiteY70" fmla="*/ 59147 h 4275461"/>
                <a:gd name="connsiteX71" fmla="*/ 3319094 w 3619883"/>
                <a:gd name="connsiteY71" fmla="*/ 42500 h 4275461"/>
                <a:gd name="connsiteX72" fmla="*/ 3420511 w 3619883"/>
                <a:gd name="connsiteY72" fmla="*/ 0 h 4275461"/>
                <a:gd name="connsiteX73" fmla="*/ 3453305 w 3619883"/>
                <a:gd name="connsiteY73" fmla="*/ 7440 h 4275461"/>
                <a:gd name="connsiteX74" fmla="*/ 3496571 w 3619883"/>
                <a:gd name="connsiteY74" fmla="*/ 27182 h 4275461"/>
                <a:gd name="connsiteX75" fmla="*/ 3602117 w 3619883"/>
                <a:gd name="connsiteY75" fmla="*/ 132521 h 4275461"/>
                <a:gd name="connsiteX76" fmla="*/ 3619883 w 3619883"/>
                <a:gd name="connsiteY76" fmla="*/ 140049 h 4275461"/>
                <a:gd name="connsiteX77" fmla="*/ 3619883 w 3619883"/>
                <a:gd name="connsiteY7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189322 w 3619883"/>
                <a:gd name="connsiteY22" fmla="*/ 4275461 h 4275461"/>
                <a:gd name="connsiteX23" fmla="*/ 0 w 3619883"/>
                <a:gd name="connsiteY23" fmla="*/ 4275461 h 4275461"/>
                <a:gd name="connsiteX24" fmla="*/ 0 w 3619883"/>
                <a:gd name="connsiteY24" fmla="*/ 42229 h 4275461"/>
                <a:gd name="connsiteX25" fmla="*/ 42464 w 3619883"/>
                <a:gd name="connsiteY25" fmla="*/ 40518 h 4275461"/>
                <a:gd name="connsiteX26" fmla="*/ 137733 w 3619883"/>
                <a:gd name="connsiteY26" fmla="*/ 35355 h 4275461"/>
                <a:gd name="connsiteX27" fmla="*/ 270565 w 3619883"/>
                <a:gd name="connsiteY27" fmla="*/ 29759 h 4275461"/>
                <a:gd name="connsiteX28" fmla="*/ 479734 w 3619883"/>
                <a:gd name="connsiteY28" fmla="*/ 45455 h 4275461"/>
                <a:gd name="connsiteX29" fmla="*/ 524103 w 3619883"/>
                <a:gd name="connsiteY29" fmla="*/ 41625 h 4275461"/>
                <a:gd name="connsiteX30" fmla="*/ 624416 w 3619883"/>
                <a:gd name="connsiteY30" fmla="*/ 22696 h 4275461"/>
                <a:gd name="connsiteX31" fmla="*/ 657762 w 3619883"/>
                <a:gd name="connsiteY31" fmla="*/ 18351 h 4275461"/>
                <a:gd name="connsiteX32" fmla="*/ 690557 w 3619883"/>
                <a:gd name="connsiteY32" fmla="*/ 25792 h 4275461"/>
                <a:gd name="connsiteX33" fmla="*/ 745123 w 3619883"/>
                <a:gd name="connsiteY33" fmla="*/ 40157 h 4275461"/>
                <a:gd name="connsiteX34" fmla="*/ 789493 w 3619883"/>
                <a:gd name="connsiteY34" fmla="*/ 36327 h 4275461"/>
                <a:gd name="connsiteX35" fmla="*/ 854255 w 3619883"/>
                <a:gd name="connsiteY35" fmla="*/ 68887 h 4275461"/>
                <a:gd name="connsiteX36" fmla="*/ 897520 w 3619883"/>
                <a:gd name="connsiteY36" fmla="*/ 88629 h 4275461"/>
                <a:gd name="connsiteX37" fmla="*/ 940510 w 3619883"/>
                <a:gd name="connsiteY37" fmla="*/ 114265 h 4275461"/>
                <a:gd name="connsiteX38" fmla="*/ 1082712 w 3619883"/>
                <a:gd name="connsiteY38" fmla="*/ 144543 h 4275461"/>
                <a:gd name="connsiteX39" fmla="*/ 1205348 w 3619883"/>
                <a:gd name="connsiteY39" fmla="*/ 120753 h 4275461"/>
                <a:gd name="connsiteX40" fmla="*/ 1271764 w 3619883"/>
                <a:gd name="connsiteY40" fmla="*/ 117956 h 4275461"/>
                <a:gd name="connsiteX41" fmla="*/ 1315583 w 3619883"/>
                <a:gd name="connsiteY41" fmla="*/ 125912 h 4275461"/>
                <a:gd name="connsiteX42" fmla="*/ 1359125 w 3619883"/>
                <a:gd name="connsiteY42" fmla="*/ 139761 h 4275461"/>
                <a:gd name="connsiteX43" fmla="*/ 1391919 w 3619883"/>
                <a:gd name="connsiteY43" fmla="*/ 147202 h 4275461"/>
                <a:gd name="connsiteX44" fmla="*/ 1436563 w 3619883"/>
                <a:gd name="connsiteY44" fmla="*/ 137480 h 4275461"/>
                <a:gd name="connsiteX45" fmla="*/ 1471566 w 3619883"/>
                <a:gd name="connsiteY45" fmla="*/ 97777 h 4275461"/>
                <a:gd name="connsiteX46" fmla="*/ 1505739 w 3619883"/>
                <a:gd name="connsiteY46" fmla="*/ 75753 h 4275461"/>
                <a:gd name="connsiteX47" fmla="*/ 1590891 w 3619883"/>
                <a:gd name="connsiteY47" fmla="*/ 144702 h 4275461"/>
                <a:gd name="connsiteX48" fmla="*/ 1625616 w 3619883"/>
                <a:gd name="connsiteY48" fmla="*/ 110893 h 4275461"/>
                <a:gd name="connsiteX49" fmla="*/ 1658964 w 3619883"/>
                <a:gd name="connsiteY49" fmla="*/ 106547 h 4275461"/>
                <a:gd name="connsiteX50" fmla="*/ 1746598 w 3619883"/>
                <a:gd name="connsiteY50" fmla="*/ 122460 h 4275461"/>
                <a:gd name="connsiteX51" fmla="*/ 1811913 w 3619883"/>
                <a:gd name="connsiteY51" fmla="*/ 143234 h 4275461"/>
                <a:gd name="connsiteX52" fmla="*/ 1856557 w 3619883"/>
                <a:gd name="connsiteY52" fmla="*/ 133511 h 4275461"/>
                <a:gd name="connsiteX53" fmla="*/ 2066003 w 3619883"/>
                <a:gd name="connsiteY53" fmla="*/ 143313 h 4275461"/>
                <a:gd name="connsiteX54" fmla="*/ 2177615 w 3619883"/>
                <a:gd name="connsiteY54" fmla="*/ 119007 h 4275461"/>
                <a:gd name="connsiteX55" fmla="*/ 2255883 w 3619883"/>
                <a:gd name="connsiteY55" fmla="*/ 99047 h 4275461"/>
                <a:gd name="connsiteX56" fmla="*/ 2344622 w 3619883"/>
                <a:gd name="connsiteY56" fmla="*/ 91388 h 4275461"/>
                <a:gd name="connsiteX57" fmla="*/ 2455682 w 3619883"/>
                <a:gd name="connsiteY57" fmla="*/ 78869 h 4275461"/>
                <a:gd name="connsiteX58" fmla="*/ 2632609 w 3619883"/>
                <a:gd name="connsiteY58" fmla="*/ 75338 h 4275461"/>
                <a:gd name="connsiteX59" fmla="*/ 2742291 w 3619883"/>
                <a:gd name="connsiteY59" fmla="*/ 92282 h 4275461"/>
                <a:gd name="connsiteX60" fmla="*/ 2851974 w 3619883"/>
                <a:gd name="connsiteY60" fmla="*/ 109227 h 4275461"/>
                <a:gd name="connsiteX61" fmla="*/ 2907643 w 3619883"/>
                <a:gd name="connsiteY61" fmla="*/ 100020 h 4275461"/>
                <a:gd name="connsiteX62" fmla="*/ 2944022 w 3619883"/>
                <a:gd name="connsiteY62" fmla="*/ 30853 h 4275461"/>
                <a:gd name="connsiteX63" fmla="*/ 3022289 w 3619883"/>
                <a:gd name="connsiteY63" fmla="*/ 10893 h 4275461"/>
                <a:gd name="connsiteX64" fmla="*/ 3054807 w 3619883"/>
                <a:gd name="connsiteY64" fmla="*/ 24226 h 4275461"/>
                <a:gd name="connsiteX65" fmla="*/ 3141892 w 3619883"/>
                <a:gd name="connsiteY65" fmla="*/ 51925 h 4275461"/>
                <a:gd name="connsiteX66" fmla="*/ 3185711 w 3619883"/>
                <a:gd name="connsiteY66" fmla="*/ 59881 h 4275461"/>
                <a:gd name="connsiteX67" fmla="*/ 3219056 w 3619883"/>
                <a:gd name="connsiteY67" fmla="*/ 55536 h 4275461"/>
                <a:gd name="connsiteX68" fmla="*/ 3263425 w 3619883"/>
                <a:gd name="connsiteY68" fmla="*/ 51706 h 4275461"/>
                <a:gd name="connsiteX69" fmla="*/ 3296219 w 3619883"/>
                <a:gd name="connsiteY69" fmla="*/ 59147 h 4275461"/>
                <a:gd name="connsiteX70" fmla="*/ 3319094 w 3619883"/>
                <a:gd name="connsiteY70" fmla="*/ 42500 h 4275461"/>
                <a:gd name="connsiteX71" fmla="*/ 3420511 w 3619883"/>
                <a:gd name="connsiteY71" fmla="*/ 0 h 4275461"/>
                <a:gd name="connsiteX72" fmla="*/ 3453305 w 3619883"/>
                <a:gd name="connsiteY72" fmla="*/ 7440 h 4275461"/>
                <a:gd name="connsiteX73" fmla="*/ 3496571 w 3619883"/>
                <a:gd name="connsiteY73" fmla="*/ 27182 h 4275461"/>
                <a:gd name="connsiteX74" fmla="*/ 3602117 w 3619883"/>
                <a:gd name="connsiteY74" fmla="*/ 132521 h 4275461"/>
                <a:gd name="connsiteX75" fmla="*/ 3619883 w 3619883"/>
                <a:gd name="connsiteY75" fmla="*/ 140049 h 4275461"/>
                <a:gd name="connsiteX76" fmla="*/ 3619883 w 3619883"/>
                <a:gd name="connsiteY76" fmla="*/ 4275461 h 4275461"/>
                <a:gd name="connsiteX0" fmla="*/ 3619883 w 3619883"/>
                <a:gd name="connsiteY0" fmla="*/ 755612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189322 w 3619883"/>
                <a:gd name="connsiteY22" fmla="*/ 4275461 h 4275461"/>
                <a:gd name="connsiteX23" fmla="*/ 0 w 3619883"/>
                <a:gd name="connsiteY23" fmla="*/ 4275461 h 4275461"/>
                <a:gd name="connsiteX24" fmla="*/ 0 w 3619883"/>
                <a:gd name="connsiteY24" fmla="*/ 42229 h 4275461"/>
                <a:gd name="connsiteX25" fmla="*/ 42464 w 3619883"/>
                <a:gd name="connsiteY25" fmla="*/ 40518 h 4275461"/>
                <a:gd name="connsiteX26" fmla="*/ 137733 w 3619883"/>
                <a:gd name="connsiteY26" fmla="*/ 35355 h 4275461"/>
                <a:gd name="connsiteX27" fmla="*/ 270565 w 3619883"/>
                <a:gd name="connsiteY27" fmla="*/ 29759 h 4275461"/>
                <a:gd name="connsiteX28" fmla="*/ 479734 w 3619883"/>
                <a:gd name="connsiteY28" fmla="*/ 45455 h 4275461"/>
                <a:gd name="connsiteX29" fmla="*/ 524103 w 3619883"/>
                <a:gd name="connsiteY29" fmla="*/ 41625 h 4275461"/>
                <a:gd name="connsiteX30" fmla="*/ 624416 w 3619883"/>
                <a:gd name="connsiteY30" fmla="*/ 22696 h 4275461"/>
                <a:gd name="connsiteX31" fmla="*/ 657762 w 3619883"/>
                <a:gd name="connsiteY31" fmla="*/ 18351 h 4275461"/>
                <a:gd name="connsiteX32" fmla="*/ 690557 w 3619883"/>
                <a:gd name="connsiteY32" fmla="*/ 25792 h 4275461"/>
                <a:gd name="connsiteX33" fmla="*/ 745123 w 3619883"/>
                <a:gd name="connsiteY33" fmla="*/ 40157 h 4275461"/>
                <a:gd name="connsiteX34" fmla="*/ 789493 w 3619883"/>
                <a:gd name="connsiteY34" fmla="*/ 36327 h 4275461"/>
                <a:gd name="connsiteX35" fmla="*/ 854255 w 3619883"/>
                <a:gd name="connsiteY35" fmla="*/ 68887 h 4275461"/>
                <a:gd name="connsiteX36" fmla="*/ 897520 w 3619883"/>
                <a:gd name="connsiteY36" fmla="*/ 88629 h 4275461"/>
                <a:gd name="connsiteX37" fmla="*/ 940510 w 3619883"/>
                <a:gd name="connsiteY37" fmla="*/ 114265 h 4275461"/>
                <a:gd name="connsiteX38" fmla="*/ 1082712 w 3619883"/>
                <a:gd name="connsiteY38" fmla="*/ 144543 h 4275461"/>
                <a:gd name="connsiteX39" fmla="*/ 1205348 w 3619883"/>
                <a:gd name="connsiteY39" fmla="*/ 120753 h 4275461"/>
                <a:gd name="connsiteX40" fmla="*/ 1271764 w 3619883"/>
                <a:gd name="connsiteY40" fmla="*/ 117956 h 4275461"/>
                <a:gd name="connsiteX41" fmla="*/ 1315583 w 3619883"/>
                <a:gd name="connsiteY41" fmla="*/ 125912 h 4275461"/>
                <a:gd name="connsiteX42" fmla="*/ 1359125 w 3619883"/>
                <a:gd name="connsiteY42" fmla="*/ 139761 h 4275461"/>
                <a:gd name="connsiteX43" fmla="*/ 1391919 w 3619883"/>
                <a:gd name="connsiteY43" fmla="*/ 147202 h 4275461"/>
                <a:gd name="connsiteX44" fmla="*/ 1436563 w 3619883"/>
                <a:gd name="connsiteY44" fmla="*/ 137480 h 4275461"/>
                <a:gd name="connsiteX45" fmla="*/ 1471566 w 3619883"/>
                <a:gd name="connsiteY45" fmla="*/ 97777 h 4275461"/>
                <a:gd name="connsiteX46" fmla="*/ 1505739 w 3619883"/>
                <a:gd name="connsiteY46" fmla="*/ 75753 h 4275461"/>
                <a:gd name="connsiteX47" fmla="*/ 1590891 w 3619883"/>
                <a:gd name="connsiteY47" fmla="*/ 144702 h 4275461"/>
                <a:gd name="connsiteX48" fmla="*/ 1625616 w 3619883"/>
                <a:gd name="connsiteY48" fmla="*/ 110893 h 4275461"/>
                <a:gd name="connsiteX49" fmla="*/ 1658964 w 3619883"/>
                <a:gd name="connsiteY49" fmla="*/ 106547 h 4275461"/>
                <a:gd name="connsiteX50" fmla="*/ 1746598 w 3619883"/>
                <a:gd name="connsiteY50" fmla="*/ 122460 h 4275461"/>
                <a:gd name="connsiteX51" fmla="*/ 1811913 w 3619883"/>
                <a:gd name="connsiteY51" fmla="*/ 143234 h 4275461"/>
                <a:gd name="connsiteX52" fmla="*/ 1856557 w 3619883"/>
                <a:gd name="connsiteY52" fmla="*/ 133511 h 4275461"/>
                <a:gd name="connsiteX53" fmla="*/ 2066003 w 3619883"/>
                <a:gd name="connsiteY53" fmla="*/ 143313 h 4275461"/>
                <a:gd name="connsiteX54" fmla="*/ 2177615 w 3619883"/>
                <a:gd name="connsiteY54" fmla="*/ 119007 h 4275461"/>
                <a:gd name="connsiteX55" fmla="*/ 2255883 w 3619883"/>
                <a:gd name="connsiteY55" fmla="*/ 99047 h 4275461"/>
                <a:gd name="connsiteX56" fmla="*/ 2344622 w 3619883"/>
                <a:gd name="connsiteY56" fmla="*/ 91388 h 4275461"/>
                <a:gd name="connsiteX57" fmla="*/ 2455682 w 3619883"/>
                <a:gd name="connsiteY57" fmla="*/ 78869 h 4275461"/>
                <a:gd name="connsiteX58" fmla="*/ 2632609 w 3619883"/>
                <a:gd name="connsiteY58" fmla="*/ 75338 h 4275461"/>
                <a:gd name="connsiteX59" fmla="*/ 2742291 w 3619883"/>
                <a:gd name="connsiteY59" fmla="*/ 92282 h 4275461"/>
                <a:gd name="connsiteX60" fmla="*/ 2851974 w 3619883"/>
                <a:gd name="connsiteY60" fmla="*/ 109227 h 4275461"/>
                <a:gd name="connsiteX61" fmla="*/ 2907643 w 3619883"/>
                <a:gd name="connsiteY61" fmla="*/ 100020 h 4275461"/>
                <a:gd name="connsiteX62" fmla="*/ 2944022 w 3619883"/>
                <a:gd name="connsiteY62" fmla="*/ 30853 h 4275461"/>
                <a:gd name="connsiteX63" fmla="*/ 3022289 w 3619883"/>
                <a:gd name="connsiteY63" fmla="*/ 10893 h 4275461"/>
                <a:gd name="connsiteX64" fmla="*/ 3054807 w 3619883"/>
                <a:gd name="connsiteY64" fmla="*/ 24226 h 4275461"/>
                <a:gd name="connsiteX65" fmla="*/ 3141892 w 3619883"/>
                <a:gd name="connsiteY65" fmla="*/ 51925 h 4275461"/>
                <a:gd name="connsiteX66" fmla="*/ 3185711 w 3619883"/>
                <a:gd name="connsiteY66" fmla="*/ 59881 h 4275461"/>
                <a:gd name="connsiteX67" fmla="*/ 3219056 w 3619883"/>
                <a:gd name="connsiteY67" fmla="*/ 55536 h 4275461"/>
                <a:gd name="connsiteX68" fmla="*/ 3263425 w 3619883"/>
                <a:gd name="connsiteY68" fmla="*/ 51706 h 4275461"/>
                <a:gd name="connsiteX69" fmla="*/ 3296219 w 3619883"/>
                <a:gd name="connsiteY69" fmla="*/ 59147 h 4275461"/>
                <a:gd name="connsiteX70" fmla="*/ 3319094 w 3619883"/>
                <a:gd name="connsiteY70" fmla="*/ 42500 h 4275461"/>
                <a:gd name="connsiteX71" fmla="*/ 3420511 w 3619883"/>
                <a:gd name="connsiteY71" fmla="*/ 0 h 4275461"/>
                <a:gd name="connsiteX72" fmla="*/ 3453305 w 3619883"/>
                <a:gd name="connsiteY72" fmla="*/ 7440 h 4275461"/>
                <a:gd name="connsiteX73" fmla="*/ 3496571 w 3619883"/>
                <a:gd name="connsiteY73" fmla="*/ 27182 h 4275461"/>
                <a:gd name="connsiteX74" fmla="*/ 3602117 w 3619883"/>
                <a:gd name="connsiteY74" fmla="*/ 132521 h 4275461"/>
                <a:gd name="connsiteX75" fmla="*/ 3619883 w 3619883"/>
                <a:gd name="connsiteY75" fmla="*/ 140049 h 4275461"/>
                <a:gd name="connsiteX76" fmla="*/ 3619883 w 3619883"/>
                <a:gd name="connsiteY76" fmla="*/ 755612 h 4275461"/>
                <a:gd name="connsiteX0" fmla="*/ 3619883 w 3619883"/>
                <a:gd name="connsiteY0" fmla="*/ 755612 h 4275461"/>
                <a:gd name="connsiteX1" fmla="*/ 3269726 w 3619883"/>
                <a:gd name="connsiteY1" fmla="*/ 4275461 h 4275461"/>
                <a:gd name="connsiteX2" fmla="*/ 3052674 w 3619883"/>
                <a:gd name="connsiteY2" fmla="*/ 4275461 h 4275461"/>
                <a:gd name="connsiteX3" fmla="*/ 3014011 w 3619883"/>
                <a:gd name="connsiteY3" fmla="*/ 4275461 h 4275461"/>
                <a:gd name="connsiteX4" fmla="*/ 2761042 w 3619883"/>
                <a:gd name="connsiteY4" fmla="*/ 4275461 h 4275461"/>
                <a:gd name="connsiteX5" fmla="*/ 2690646 w 3619883"/>
                <a:gd name="connsiteY5" fmla="*/ 4275461 h 4275461"/>
                <a:gd name="connsiteX6" fmla="*/ 2511710 w 3619883"/>
                <a:gd name="connsiteY6" fmla="*/ 4275461 h 4275461"/>
                <a:gd name="connsiteX7" fmla="*/ 2337697 w 3619883"/>
                <a:gd name="connsiteY7" fmla="*/ 4275461 h 4275461"/>
                <a:gd name="connsiteX8" fmla="*/ 2150155 w 3619883"/>
                <a:gd name="connsiteY8" fmla="*/ 4275461 h 4275461"/>
                <a:gd name="connsiteX9" fmla="*/ 2079759 w 3619883"/>
                <a:gd name="connsiteY9" fmla="*/ 4275461 h 4275461"/>
                <a:gd name="connsiteX10" fmla="*/ 1824703 w 3619883"/>
                <a:gd name="connsiteY10" fmla="*/ 4275461 h 4275461"/>
                <a:gd name="connsiteX11" fmla="*/ 1796694 w 3619883"/>
                <a:gd name="connsiteY11" fmla="*/ 4275461 h 4275461"/>
                <a:gd name="connsiteX12" fmla="*/ 1558844 w 3619883"/>
                <a:gd name="connsiteY12" fmla="*/ 4275461 h 4275461"/>
                <a:gd name="connsiteX13" fmla="*/ 1427396 w 3619883"/>
                <a:gd name="connsiteY13" fmla="*/ 4275461 h 4275461"/>
                <a:gd name="connsiteX14" fmla="*/ 1210751 w 3619883"/>
                <a:gd name="connsiteY14" fmla="*/ 4275461 h 4275461"/>
                <a:gd name="connsiteX15" fmla="*/ 1140354 w 3619883"/>
                <a:gd name="connsiteY15" fmla="*/ 4275461 h 4275461"/>
                <a:gd name="connsiteX16" fmla="*/ 953807 w 3619883"/>
                <a:gd name="connsiteY16" fmla="*/ 4275461 h 4275461"/>
                <a:gd name="connsiteX17" fmla="*/ 829432 w 3619883"/>
                <a:gd name="connsiteY17" fmla="*/ 4275461 h 4275461"/>
                <a:gd name="connsiteX18" fmla="*/ 611484 w 3619883"/>
                <a:gd name="connsiteY18" fmla="*/ 4275461 h 4275461"/>
                <a:gd name="connsiteX19" fmla="*/ 573998 w 3619883"/>
                <a:gd name="connsiteY19" fmla="*/ 4275461 h 4275461"/>
                <a:gd name="connsiteX20" fmla="*/ 336164 w 3619883"/>
                <a:gd name="connsiteY20" fmla="*/ 4275461 h 4275461"/>
                <a:gd name="connsiteX21" fmla="*/ 189322 w 3619883"/>
                <a:gd name="connsiteY21" fmla="*/ 4275461 h 4275461"/>
                <a:gd name="connsiteX22" fmla="*/ 0 w 3619883"/>
                <a:gd name="connsiteY22" fmla="*/ 4275461 h 4275461"/>
                <a:gd name="connsiteX23" fmla="*/ 0 w 3619883"/>
                <a:gd name="connsiteY23" fmla="*/ 42229 h 4275461"/>
                <a:gd name="connsiteX24" fmla="*/ 42464 w 3619883"/>
                <a:gd name="connsiteY24" fmla="*/ 40518 h 4275461"/>
                <a:gd name="connsiteX25" fmla="*/ 137733 w 3619883"/>
                <a:gd name="connsiteY25" fmla="*/ 35355 h 4275461"/>
                <a:gd name="connsiteX26" fmla="*/ 270565 w 3619883"/>
                <a:gd name="connsiteY26" fmla="*/ 29759 h 4275461"/>
                <a:gd name="connsiteX27" fmla="*/ 479734 w 3619883"/>
                <a:gd name="connsiteY27" fmla="*/ 45455 h 4275461"/>
                <a:gd name="connsiteX28" fmla="*/ 524103 w 3619883"/>
                <a:gd name="connsiteY28" fmla="*/ 41625 h 4275461"/>
                <a:gd name="connsiteX29" fmla="*/ 624416 w 3619883"/>
                <a:gd name="connsiteY29" fmla="*/ 22696 h 4275461"/>
                <a:gd name="connsiteX30" fmla="*/ 657762 w 3619883"/>
                <a:gd name="connsiteY30" fmla="*/ 18351 h 4275461"/>
                <a:gd name="connsiteX31" fmla="*/ 690557 w 3619883"/>
                <a:gd name="connsiteY31" fmla="*/ 25792 h 4275461"/>
                <a:gd name="connsiteX32" fmla="*/ 745123 w 3619883"/>
                <a:gd name="connsiteY32" fmla="*/ 40157 h 4275461"/>
                <a:gd name="connsiteX33" fmla="*/ 789493 w 3619883"/>
                <a:gd name="connsiteY33" fmla="*/ 36327 h 4275461"/>
                <a:gd name="connsiteX34" fmla="*/ 854255 w 3619883"/>
                <a:gd name="connsiteY34" fmla="*/ 68887 h 4275461"/>
                <a:gd name="connsiteX35" fmla="*/ 897520 w 3619883"/>
                <a:gd name="connsiteY35" fmla="*/ 88629 h 4275461"/>
                <a:gd name="connsiteX36" fmla="*/ 940510 w 3619883"/>
                <a:gd name="connsiteY36" fmla="*/ 114265 h 4275461"/>
                <a:gd name="connsiteX37" fmla="*/ 1082712 w 3619883"/>
                <a:gd name="connsiteY37" fmla="*/ 144543 h 4275461"/>
                <a:gd name="connsiteX38" fmla="*/ 1205348 w 3619883"/>
                <a:gd name="connsiteY38" fmla="*/ 120753 h 4275461"/>
                <a:gd name="connsiteX39" fmla="*/ 1271764 w 3619883"/>
                <a:gd name="connsiteY39" fmla="*/ 117956 h 4275461"/>
                <a:gd name="connsiteX40" fmla="*/ 1315583 w 3619883"/>
                <a:gd name="connsiteY40" fmla="*/ 125912 h 4275461"/>
                <a:gd name="connsiteX41" fmla="*/ 1359125 w 3619883"/>
                <a:gd name="connsiteY41" fmla="*/ 139761 h 4275461"/>
                <a:gd name="connsiteX42" fmla="*/ 1391919 w 3619883"/>
                <a:gd name="connsiteY42" fmla="*/ 147202 h 4275461"/>
                <a:gd name="connsiteX43" fmla="*/ 1436563 w 3619883"/>
                <a:gd name="connsiteY43" fmla="*/ 137480 h 4275461"/>
                <a:gd name="connsiteX44" fmla="*/ 1471566 w 3619883"/>
                <a:gd name="connsiteY44" fmla="*/ 97777 h 4275461"/>
                <a:gd name="connsiteX45" fmla="*/ 1505739 w 3619883"/>
                <a:gd name="connsiteY45" fmla="*/ 75753 h 4275461"/>
                <a:gd name="connsiteX46" fmla="*/ 1590891 w 3619883"/>
                <a:gd name="connsiteY46" fmla="*/ 144702 h 4275461"/>
                <a:gd name="connsiteX47" fmla="*/ 1625616 w 3619883"/>
                <a:gd name="connsiteY47" fmla="*/ 110893 h 4275461"/>
                <a:gd name="connsiteX48" fmla="*/ 1658964 w 3619883"/>
                <a:gd name="connsiteY48" fmla="*/ 106547 h 4275461"/>
                <a:gd name="connsiteX49" fmla="*/ 1746598 w 3619883"/>
                <a:gd name="connsiteY49" fmla="*/ 122460 h 4275461"/>
                <a:gd name="connsiteX50" fmla="*/ 1811913 w 3619883"/>
                <a:gd name="connsiteY50" fmla="*/ 143234 h 4275461"/>
                <a:gd name="connsiteX51" fmla="*/ 1856557 w 3619883"/>
                <a:gd name="connsiteY51" fmla="*/ 133511 h 4275461"/>
                <a:gd name="connsiteX52" fmla="*/ 2066003 w 3619883"/>
                <a:gd name="connsiteY52" fmla="*/ 143313 h 4275461"/>
                <a:gd name="connsiteX53" fmla="*/ 2177615 w 3619883"/>
                <a:gd name="connsiteY53" fmla="*/ 119007 h 4275461"/>
                <a:gd name="connsiteX54" fmla="*/ 2255883 w 3619883"/>
                <a:gd name="connsiteY54" fmla="*/ 99047 h 4275461"/>
                <a:gd name="connsiteX55" fmla="*/ 2344622 w 3619883"/>
                <a:gd name="connsiteY55" fmla="*/ 91388 h 4275461"/>
                <a:gd name="connsiteX56" fmla="*/ 2455682 w 3619883"/>
                <a:gd name="connsiteY56" fmla="*/ 78869 h 4275461"/>
                <a:gd name="connsiteX57" fmla="*/ 2632609 w 3619883"/>
                <a:gd name="connsiteY57" fmla="*/ 75338 h 4275461"/>
                <a:gd name="connsiteX58" fmla="*/ 2742291 w 3619883"/>
                <a:gd name="connsiteY58" fmla="*/ 92282 h 4275461"/>
                <a:gd name="connsiteX59" fmla="*/ 2851974 w 3619883"/>
                <a:gd name="connsiteY59" fmla="*/ 109227 h 4275461"/>
                <a:gd name="connsiteX60" fmla="*/ 2907643 w 3619883"/>
                <a:gd name="connsiteY60" fmla="*/ 100020 h 4275461"/>
                <a:gd name="connsiteX61" fmla="*/ 2944022 w 3619883"/>
                <a:gd name="connsiteY61" fmla="*/ 30853 h 4275461"/>
                <a:gd name="connsiteX62" fmla="*/ 3022289 w 3619883"/>
                <a:gd name="connsiteY62" fmla="*/ 10893 h 4275461"/>
                <a:gd name="connsiteX63" fmla="*/ 3054807 w 3619883"/>
                <a:gd name="connsiteY63" fmla="*/ 24226 h 4275461"/>
                <a:gd name="connsiteX64" fmla="*/ 3141892 w 3619883"/>
                <a:gd name="connsiteY64" fmla="*/ 51925 h 4275461"/>
                <a:gd name="connsiteX65" fmla="*/ 3185711 w 3619883"/>
                <a:gd name="connsiteY65" fmla="*/ 59881 h 4275461"/>
                <a:gd name="connsiteX66" fmla="*/ 3219056 w 3619883"/>
                <a:gd name="connsiteY66" fmla="*/ 55536 h 4275461"/>
                <a:gd name="connsiteX67" fmla="*/ 3263425 w 3619883"/>
                <a:gd name="connsiteY67" fmla="*/ 51706 h 4275461"/>
                <a:gd name="connsiteX68" fmla="*/ 3296219 w 3619883"/>
                <a:gd name="connsiteY68" fmla="*/ 59147 h 4275461"/>
                <a:gd name="connsiteX69" fmla="*/ 3319094 w 3619883"/>
                <a:gd name="connsiteY69" fmla="*/ 42500 h 4275461"/>
                <a:gd name="connsiteX70" fmla="*/ 3420511 w 3619883"/>
                <a:gd name="connsiteY70" fmla="*/ 0 h 4275461"/>
                <a:gd name="connsiteX71" fmla="*/ 3453305 w 3619883"/>
                <a:gd name="connsiteY71" fmla="*/ 7440 h 4275461"/>
                <a:gd name="connsiteX72" fmla="*/ 3496571 w 3619883"/>
                <a:gd name="connsiteY72" fmla="*/ 27182 h 4275461"/>
                <a:gd name="connsiteX73" fmla="*/ 3602117 w 3619883"/>
                <a:gd name="connsiteY73" fmla="*/ 132521 h 4275461"/>
                <a:gd name="connsiteX74" fmla="*/ 3619883 w 3619883"/>
                <a:gd name="connsiteY74" fmla="*/ 140049 h 4275461"/>
                <a:gd name="connsiteX75" fmla="*/ 3619883 w 3619883"/>
                <a:gd name="connsiteY75" fmla="*/ 755612 h 4275461"/>
                <a:gd name="connsiteX0" fmla="*/ 3619883 w 3619883"/>
                <a:gd name="connsiteY0" fmla="*/ 755612 h 4275461"/>
                <a:gd name="connsiteX1" fmla="*/ 3052674 w 3619883"/>
                <a:gd name="connsiteY1" fmla="*/ 4275461 h 4275461"/>
                <a:gd name="connsiteX2" fmla="*/ 3014011 w 3619883"/>
                <a:gd name="connsiteY2" fmla="*/ 4275461 h 4275461"/>
                <a:gd name="connsiteX3" fmla="*/ 2761042 w 3619883"/>
                <a:gd name="connsiteY3" fmla="*/ 4275461 h 4275461"/>
                <a:gd name="connsiteX4" fmla="*/ 2690646 w 3619883"/>
                <a:gd name="connsiteY4" fmla="*/ 4275461 h 4275461"/>
                <a:gd name="connsiteX5" fmla="*/ 2511710 w 3619883"/>
                <a:gd name="connsiteY5" fmla="*/ 4275461 h 4275461"/>
                <a:gd name="connsiteX6" fmla="*/ 2337697 w 3619883"/>
                <a:gd name="connsiteY6" fmla="*/ 4275461 h 4275461"/>
                <a:gd name="connsiteX7" fmla="*/ 2150155 w 3619883"/>
                <a:gd name="connsiteY7" fmla="*/ 4275461 h 4275461"/>
                <a:gd name="connsiteX8" fmla="*/ 2079759 w 3619883"/>
                <a:gd name="connsiteY8" fmla="*/ 4275461 h 4275461"/>
                <a:gd name="connsiteX9" fmla="*/ 1824703 w 3619883"/>
                <a:gd name="connsiteY9" fmla="*/ 4275461 h 4275461"/>
                <a:gd name="connsiteX10" fmla="*/ 1796694 w 3619883"/>
                <a:gd name="connsiteY10" fmla="*/ 4275461 h 4275461"/>
                <a:gd name="connsiteX11" fmla="*/ 1558844 w 3619883"/>
                <a:gd name="connsiteY11" fmla="*/ 4275461 h 4275461"/>
                <a:gd name="connsiteX12" fmla="*/ 1427396 w 3619883"/>
                <a:gd name="connsiteY12" fmla="*/ 4275461 h 4275461"/>
                <a:gd name="connsiteX13" fmla="*/ 1210751 w 3619883"/>
                <a:gd name="connsiteY13" fmla="*/ 4275461 h 4275461"/>
                <a:gd name="connsiteX14" fmla="*/ 1140354 w 3619883"/>
                <a:gd name="connsiteY14" fmla="*/ 4275461 h 4275461"/>
                <a:gd name="connsiteX15" fmla="*/ 953807 w 3619883"/>
                <a:gd name="connsiteY15" fmla="*/ 4275461 h 4275461"/>
                <a:gd name="connsiteX16" fmla="*/ 829432 w 3619883"/>
                <a:gd name="connsiteY16" fmla="*/ 4275461 h 4275461"/>
                <a:gd name="connsiteX17" fmla="*/ 611484 w 3619883"/>
                <a:gd name="connsiteY17" fmla="*/ 4275461 h 4275461"/>
                <a:gd name="connsiteX18" fmla="*/ 573998 w 3619883"/>
                <a:gd name="connsiteY18" fmla="*/ 4275461 h 4275461"/>
                <a:gd name="connsiteX19" fmla="*/ 336164 w 3619883"/>
                <a:gd name="connsiteY19" fmla="*/ 4275461 h 4275461"/>
                <a:gd name="connsiteX20" fmla="*/ 189322 w 3619883"/>
                <a:gd name="connsiteY20" fmla="*/ 4275461 h 4275461"/>
                <a:gd name="connsiteX21" fmla="*/ 0 w 3619883"/>
                <a:gd name="connsiteY21" fmla="*/ 4275461 h 4275461"/>
                <a:gd name="connsiteX22" fmla="*/ 0 w 3619883"/>
                <a:gd name="connsiteY22" fmla="*/ 42229 h 4275461"/>
                <a:gd name="connsiteX23" fmla="*/ 42464 w 3619883"/>
                <a:gd name="connsiteY23" fmla="*/ 40518 h 4275461"/>
                <a:gd name="connsiteX24" fmla="*/ 137733 w 3619883"/>
                <a:gd name="connsiteY24" fmla="*/ 35355 h 4275461"/>
                <a:gd name="connsiteX25" fmla="*/ 270565 w 3619883"/>
                <a:gd name="connsiteY25" fmla="*/ 29759 h 4275461"/>
                <a:gd name="connsiteX26" fmla="*/ 479734 w 3619883"/>
                <a:gd name="connsiteY26" fmla="*/ 45455 h 4275461"/>
                <a:gd name="connsiteX27" fmla="*/ 524103 w 3619883"/>
                <a:gd name="connsiteY27" fmla="*/ 41625 h 4275461"/>
                <a:gd name="connsiteX28" fmla="*/ 624416 w 3619883"/>
                <a:gd name="connsiteY28" fmla="*/ 22696 h 4275461"/>
                <a:gd name="connsiteX29" fmla="*/ 657762 w 3619883"/>
                <a:gd name="connsiteY29" fmla="*/ 18351 h 4275461"/>
                <a:gd name="connsiteX30" fmla="*/ 690557 w 3619883"/>
                <a:gd name="connsiteY30" fmla="*/ 25792 h 4275461"/>
                <a:gd name="connsiteX31" fmla="*/ 745123 w 3619883"/>
                <a:gd name="connsiteY31" fmla="*/ 40157 h 4275461"/>
                <a:gd name="connsiteX32" fmla="*/ 789493 w 3619883"/>
                <a:gd name="connsiteY32" fmla="*/ 36327 h 4275461"/>
                <a:gd name="connsiteX33" fmla="*/ 854255 w 3619883"/>
                <a:gd name="connsiteY33" fmla="*/ 68887 h 4275461"/>
                <a:gd name="connsiteX34" fmla="*/ 897520 w 3619883"/>
                <a:gd name="connsiteY34" fmla="*/ 88629 h 4275461"/>
                <a:gd name="connsiteX35" fmla="*/ 940510 w 3619883"/>
                <a:gd name="connsiteY35" fmla="*/ 114265 h 4275461"/>
                <a:gd name="connsiteX36" fmla="*/ 1082712 w 3619883"/>
                <a:gd name="connsiteY36" fmla="*/ 144543 h 4275461"/>
                <a:gd name="connsiteX37" fmla="*/ 1205348 w 3619883"/>
                <a:gd name="connsiteY37" fmla="*/ 120753 h 4275461"/>
                <a:gd name="connsiteX38" fmla="*/ 1271764 w 3619883"/>
                <a:gd name="connsiteY38" fmla="*/ 117956 h 4275461"/>
                <a:gd name="connsiteX39" fmla="*/ 1315583 w 3619883"/>
                <a:gd name="connsiteY39" fmla="*/ 125912 h 4275461"/>
                <a:gd name="connsiteX40" fmla="*/ 1359125 w 3619883"/>
                <a:gd name="connsiteY40" fmla="*/ 139761 h 4275461"/>
                <a:gd name="connsiteX41" fmla="*/ 1391919 w 3619883"/>
                <a:gd name="connsiteY41" fmla="*/ 147202 h 4275461"/>
                <a:gd name="connsiteX42" fmla="*/ 1436563 w 3619883"/>
                <a:gd name="connsiteY42" fmla="*/ 137480 h 4275461"/>
                <a:gd name="connsiteX43" fmla="*/ 1471566 w 3619883"/>
                <a:gd name="connsiteY43" fmla="*/ 97777 h 4275461"/>
                <a:gd name="connsiteX44" fmla="*/ 1505739 w 3619883"/>
                <a:gd name="connsiteY44" fmla="*/ 75753 h 4275461"/>
                <a:gd name="connsiteX45" fmla="*/ 1590891 w 3619883"/>
                <a:gd name="connsiteY45" fmla="*/ 144702 h 4275461"/>
                <a:gd name="connsiteX46" fmla="*/ 1625616 w 3619883"/>
                <a:gd name="connsiteY46" fmla="*/ 110893 h 4275461"/>
                <a:gd name="connsiteX47" fmla="*/ 1658964 w 3619883"/>
                <a:gd name="connsiteY47" fmla="*/ 106547 h 4275461"/>
                <a:gd name="connsiteX48" fmla="*/ 1746598 w 3619883"/>
                <a:gd name="connsiteY48" fmla="*/ 122460 h 4275461"/>
                <a:gd name="connsiteX49" fmla="*/ 1811913 w 3619883"/>
                <a:gd name="connsiteY49" fmla="*/ 143234 h 4275461"/>
                <a:gd name="connsiteX50" fmla="*/ 1856557 w 3619883"/>
                <a:gd name="connsiteY50" fmla="*/ 133511 h 4275461"/>
                <a:gd name="connsiteX51" fmla="*/ 2066003 w 3619883"/>
                <a:gd name="connsiteY51" fmla="*/ 143313 h 4275461"/>
                <a:gd name="connsiteX52" fmla="*/ 2177615 w 3619883"/>
                <a:gd name="connsiteY52" fmla="*/ 119007 h 4275461"/>
                <a:gd name="connsiteX53" fmla="*/ 2255883 w 3619883"/>
                <a:gd name="connsiteY53" fmla="*/ 99047 h 4275461"/>
                <a:gd name="connsiteX54" fmla="*/ 2344622 w 3619883"/>
                <a:gd name="connsiteY54" fmla="*/ 91388 h 4275461"/>
                <a:gd name="connsiteX55" fmla="*/ 2455682 w 3619883"/>
                <a:gd name="connsiteY55" fmla="*/ 78869 h 4275461"/>
                <a:gd name="connsiteX56" fmla="*/ 2632609 w 3619883"/>
                <a:gd name="connsiteY56" fmla="*/ 75338 h 4275461"/>
                <a:gd name="connsiteX57" fmla="*/ 2742291 w 3619883"/>
                <a:gd name="connsiteY57" fmla="*/ 92282 h 4275461"/>
                <a:gd name="connsiteX58" fmla="*/ 2851974 w 3619883"/>
                <a:gd name="connsiteY58" fmla="*/ 109227 h 4275461"/>
                <a:gd name="connsiteX59" fmla="*/ 2907643 w 3619883"/>
                <a:gd name="connsiteY59" fmla="*/ 100020 h 4275461"/>
                <a:gd name="connsiteX60" fmla="*/ 2944022 w 3619883"/>
                <a:gd name="connsiteY60" fmla="*/ 30853 h 4275461"/>
                <a:gd name="connsiteX61" fmla="*/ 3022289 w 3619883"/>
                <a:gd name="connsiteY61" fmla="*/ 10893 h 4275461"/>
                <a:gd name="connsiteX62" fmla="*/ 3054807 w 3619883"/>
                <a:gd name="connsiteY62" fmla="*/ 24226 h 4275461"/>
                <a:gd name="connsiteX63" fmla="*/ 3141892 w 3619883"/>
                <a:gd name="connsiteY63" fmla="*/ 51925 h 4275461"/>
                <a:gd name="connsiteX64" fmla="*/ 3185711 w 3619883"/>
                <a:gd name="connsiteY64" fmla="*/ 59881 h 4275461"/>
                <a:gd name="connsiteX65" fmla="*/ 3219056 w 3619883"/>
                <a:gd name="connsiteY65" fmla="*/ 55536 h 4275461"/>
                <a:gd name="connsiteX66" fmla="*/ 3263425 w 3619883"/>
                <a:gd name="connsiteY66" fmla="*/ 51706 h 4275461"/>
                <a:gd name="connsiteX67" fmla="*/ 3296219 w 3619883"/>
                <a:gd name="connsiteY67" fmla="*/ 59147 h 4275461"/>
                <a:gd name="connsiteX68" fmla="*/ 3319094 w 3619883"/>
                <a:gd name="connsiteY68" fmla="*/ 42500 h 4275461"/>
                <a:gd name="connsiteX69" fmla="*/ 3420511 w 3619883"/>
                <a:gd name="connsiteY69" fmla="*/ 0 h 4275461"/>
                <a:gd name="connsiteX70" fmla="*/ 3453305 w 3619883"/>
                <a:gd name="connsiteY70" fmla="*/ 7440 h 4275461"/>
                <a:gd name="connsiteX71" fmla="*/ 3496571 w 3619883"/>
                <a:gd name="connsiteY71" fmla="*/ 27182 h 4275461"/>
                <a:gd name="connsiteX72" fmla="*/ 3602117 w 3619883"/>
                <a:gd name="connsiteY72" fmla="*/ 132521 h 4275461"/>
                <a:gd name="connsiteX73" fmla="*/ 3619883 w 3619883"/>
                <a:gd name="connsiteY73" fmla="*/ 140049 h 4275461"/>
                <a:gd name="connsiteX74" fmla="*/ 3619883 w 3619883"/>
                <a:gd name="connsiteY74" fmla="*/ 755612 h 4275461"/>
                <a:gd name="connsiteX0" fmla="*/ 3619883 w 3619883"/>
                <a:gd name="connsiteY0" fmla="*/ 755612 h 4275461"/>
                <a:gd name="connsiteX1" fmla="*/ 3014011 w 3619883"/>
                <a:gd name="connsiteY1" fmla="*/ 4275461 h 4275461"/>
                <a:gd name="connsiteX2" fmla="*/ 2761042 w 3619883"/>
                <a:gd name="connsiteY2" fmla="*/ 4275461 h 4275461"/>
                <a:gd name="connsiteX3" fmla="*/ 2690646 w 3619883"/>
                <a:gd name="connsiteY3" fmla="*/ 4275461 h 4275461"/>
                <a:gd name="connsiteX4" fmla="*/ 2511710 w 3619883"/>
                <a:gd name="connsiteY4" fmla="*/ 4275461 h 4275461"/>
                <a:gd name="connsiteX5" fmla="*/ 2337697 w 3619883"/>
                <a:gd name="connsiteY5" fmla="*/ 4275461 h 4275461"/>
                <a:gd name="connsiteX6" fmla="*/ 2150155 w 3619883"/>
                <a:gd name="connsiteY6" fmla="*/ 4275461 h 4275461"/>
                <a:gd name="connsiteX7" fmla="*/ 2079759 w 3619883"/>
                <a:gd name="connsiteY7" fmla="*/ 4275461 h 4275461"/>
                <a:gd name="connsiteX8" fmla="*/ 1824703 w 3619883"/>
                <a:gd name="connsiteY8" fmla="*/ 4275461 h 4275461"/>
                <a:gd name="connsiteX9" fmla="*/ 1796694 w 3619883"/>
                <a:gd name="connsiteY9" fmla="*/ 4275461 h 4275461"/>
                <a:gd name="connsiteX10" fmla="*/ 1558844 w 3619883"/>
                <a:gd name="connsiteY10" fmla="*/ 4275461 h 4275461"/>
                <a:gd name="connsiteX11" fmla="*/ 1427396 w 3619883"/>
                <a:gd name="connsiteY11" fmla="*/ 4275461 h 4275461"/>
                <a:gd name="connsiteX12" fmla="*/ 1210751 w 3619883"/>
                <a:gd name="connsiteY12" fmla="*/ 4275461 h 4275461"/>
                <a:gd name="connsiteX13" fmla="*/ 1140354 w 3619883"/>
                <a:gd name="connsiteY13" fmla="*/ 4275461 h 4275461"/>
                <a:gd name="connsiteX14" fmla="*/ 953807 w 3619883"/>
                <a:gd name="connsiteY14" fmla="*/ 4275461 h 4275461"/>
                <a:gd name="connsiteX15" fmla="*/ 829432 w 3619883"/>
                <a:gd name="connsiteY15" fmla="*/ 4275461 h 4275461"/>
                <a:gd name="connsiteX16" fmla="*/ 611484 w 3619883"/>
                <a:gd name="connsiteY16" fmla="*/ 4275461 h 4275461"/>
                <a:gd name="connsiteX17" fmla="*/ 573998 w 3619883"/>
                <a:gd name="connsiteY17" fmla="*/ 4275461 h 4275461"/>
                <a:gd name="connsiteX18" fmla="*/ 336164 w 3619883"/>
                <a:gd name="connsiteY18" fmla="*/ 4275461 h 4275461"/>
                <a:gd name="connsiteX19" fmla="*/ 189322 w 3619883"/>
                <a:gd name="connsiteY19" fmla="*/ 4275461 h 4275461"/>
                <a:gd name="connsiteX20" fmla="*/ 0 w 3619883"/>
                <a:gd name="connsiteY20" fmla="*/ 4275461 h 4275461"/>
                <a:gd name="connsiteX21" fmla="*/ 0 w 3619883"/>
                <a:gd name="connsiteY21" fmla="*/ 42229 h 4275461"/>
                <a:gd name="connsiteX22" fmla="*/ 42464 w 3619883"/>
                <a:gd name="connsiteY22" fmla="*/ 40518 h 4275461"/>
                <a:gd name="connsiteX23" fmla="*/ 137733 w 3619883"/>
                <a:gd name="connsiteY23" fmla="*/ 35355 h 4275461"/>
                <a:gd name="connsiteX24" fmla="*/ 270565 w 3619883"/>
                <a:gd name="connsiteY24" fmla="*/ 29759 h 4275461"/>
                <a:gd name="connsiteX25" fmla="*/ 479734 w 3619883"/>
                <a:gd name="connsiteY25" fmla="*/ 45455 h 4275461"/>
                <a:gd name="connsiteX26" fmla="*/ 524103 w 3619883"/>
                <a:gd name="connsiteY26" fmla="*/ 41625 h 4275461"/>
                <a:gd name="connsiteX27" fmla="*/ 624416 w 3619883"/>
                <a:gd name="connsiteY27" fmla="*/ 22696 h 4275461"/>
                <a:gd name="connsiteX28" fmla="*/ 657762 w 3619883"/>
                <a:gd name="connsiteY28" fmla="*/ 18351 h 4275461"/>
                <a:gd name="connsiteX29" fmla="*/ 690557 w 3619883"/>
                <a:gd name="connsiteY29" fmla="*/ 25792 h 4275461"/>
                <a:gd name="connsiteX30" fmla="*/ 745123 w 3619883"/>
                <a:gd name="connsiteY30" fmla="*/ 40157 h 4275461"/>
                <a:gd name="connsiteX31" fmla="*/ 789493 w 3619883"/>
                <a:gd name="connsiteY31" fmla="*/ 36327 h 4275461"/>
                <a:gd name="connsiteX32" fmla="*/ 854255 w 3619883"/>
                <a:gd name="connsiteY32" fmla="*/ 68887 h 4275461"/>
                <a:gd name="connsiteX33" fmla="*/ 897520 w 3619883"/>
                <a:gd name="connsiteY33" fmla="*/ 88629 h 4275461"/>
                <a:gd name="connsiteX34" fmla="*/ 940510 w 3619883"/>
                <a:gd name="connsiteY34" fmla="*/ 114265 h 4275461"/>
                <a:gd name="connsiteX35" fmla="*/ 1082712 w 3619883"/>
                <a:gd name="connsiteY35" fmla="*/ 144543 h 4275461"/>
                <a:gd name="connsiteX36" fmla="*/ 1205348 w 3619883"/>
                <a:gd name="connsiteY36" fmla="*/ 120753 h 4275461"/>
                <a:gd name="connsiteX37" fmla="*/ 1271764 w 3619883"/>
                <a:gd name="connsiteY37" fmla="*/ 117956 h 4275461"/>
                <a:gd name="connsiteX38" fmla="*/ 1315583 w 3619883"/>
                <a:gd name="connsiteY38" fmla="*/ 125912 h 4275461"/>
                <a:gd name="connsiteX39" fmla="*/ 1359125 w 3619883"/>
                <a:gd name="connsiteY39" fmla="*/ 139761 h 4275461"/>
                <a:gd name="connsiteX40" fmla="*/ 1391919 w 3619883"/>
                <a:gd name="connsiteY40" fmla="*/ 147202 h 4275461"/>
                <a:gd name="connsiteX41" fmla="*/ 1436563 w 3619883"/>
                <a:gd name="connsiteY41" fmla="*/ 137480 h 4275461"/>
                <a:gd name="connsiteX42" fmla="*/ 1471566 w 3619883"/>
                <a:gd name="connsiteY42" fmla="*/ 97777 h 4275461"/>
                <a:gd name="connsiteX43" fmla="*/ 1505739 w 3619883"/>
                <a:gd name="connsiteY43" fmla="*/ 75753 h 4275461"/>
                <a:gd name="connsiteX44" fmla="*/ 1590891 w 3619883"/>
                <a:gd name="connsiteY44" fmla="*/ 144702 h 4275461"/>
                <a:gd name="connsiteX45" fmla="*/ 1625616 w 3619883"/>
                <a:gd name="connsiteY45" fmla="*/ 110893 h 4275461"/>
                <a:gd name="connsiteX46" fmla="*/ 1658964 w 3619883"/>
                <a:gd name="connsiteY46" fmla="*/ 106547 h 4275461"/>
                <a:gd name="connsiteX47" fmla="*/ 1746598 w 3619883"/>
                <a:gd name="connsiteY47" fmla="*/ 122460 h 4275461"/>
                <a:gd name="connsiteX48" fmla="*/ 1811913 w 3619883"/>
                <a:gd name="connsiteY48" fmla="*/ 143234 h 4275461"/>
                <a:gd name="connsiteX49" fmla="*/ 1856557 w 3619883"/>
                <a:gd name="connsiteY49" fmla="*/ 133511 h 4275461"/>
                <a:gd name="connsiteX50" fmla="*/ 2066003 w 3619883"/>
                <a:gd name="connsiteY50" fmla="*/ 143313 h 4275461"/>
                <a:gd name="connsiteX51" fmla="*/ 2177615 w 3619883"/>
                <a:gd name="connsiteY51" fmla="*/ 119007 h 4275461"/>
                <a:gd name="connsiteX52" fmla="*/ 2255883 w 3619883"/>
                <a:gd name="connsiteY52" fmla="*/ 99047 h 4275461"/>
                <a:gd name="connsiteX53" fmla="*/ 2344622 w 3619883"/>
                <a:gd name="connsiteY53" fmla="*/ 91388 h 4275461"/>
                <a:gd name="connsiteX54" fmla="*/ 2455682 w 3619883"/>
                <a:gd name="connsiteY54" fmla="*/ 78869 h 4275461"/>
                <a:gd name="connsiteX55" fmla="*/ 2632609 w 3619883"/>
                <a:gd name="connsiteY55" fmla="*/ 75338 h 4275461"/>
                <a:gd name="connsiteX56" fmla="*/ 2742291 w 3619883"/>
                <a:gd name="connsiteY56" fmla="*/ 92282 h 4275461"/>
                <a:gd name="connsiteX57" fmla="*/ 2851974 w 3619883"/>
                <a:gd name="connsiteY57" fmla="*/ 109227 h 4275461"/>
                <a:gd name="connsiteX58" fmla="*/ 2907643 w 3619883"/>
                <a:gd name="connsiteY58" fmla="*/ 100020 h 4275461"/>
                <a:gd name="connsiteX59" fmla="*/ 2944022 w 3619883"/>
                <a:gd name="connsiteY59" fmla="*/ 30853 h 4275461"/>
                <a:gd name="connsiteX60" fmla="*/ 3022289 w 3619883"/>
                <a:gd name="connsiteY60" fmla="*/ 10893 h 4275461"/>
                <a:gd name="connsiteX61" fmla="*/ 3054807 w 3619883"/>
                <a:gd name="connsiteY61" fmla="*/ 24226 h 4275461"/>
                <a:gd name="connsiteX62" fmla="*/ 3141892 w 3619883"/>
                <a:gd name="connsiteY62" fmla="*/ 51925 h 4275461"/>
                <a:gd name="connsiteX63" fmla="*/ 3185711 w 3619883"/>
                <a:gd name="connsiteY63" fmla="*/ 59881 h 4275461"/>
                <a:gd name="connsiteX64" fmla="*/ 3219056 w 3619883"/>
                <a:gd name="connsiteY64" fmla="*/ 55536 h 4275461"/>
                <a:gd name="connsiteX65" fmla="*/ 3263425 w 3619883"/>
                <a:gd name="connsiteY65" fmla="*/ 51706 h 4275461"/>
                <a:gd name="connsiteX66" fmla="*/ 3296219 w 3619883"/>
                <a:gd name="connsiteY66" fmla="*/ 59147 h 4275461"/>
                <a:gd name="connsiteX67" fmla="*/ 3319094 w 3619883"/>
                <a:gd name="connsiteY67" fmla="*/ 42500 h 4275461"/>
                <a:gd name="connsiteX68" fmla="*/ 3420511 w 3619883"/>
                <a:gd name="connsiteY68" fmla="*/ 0 h 4275461"/>
                <a:gd name="connsiteX69" fmla="*/ 3453305 w 3619883"/>
                <a:gd name="connsiteY69" fmla="*/ 7440 h 4275461"/>
                <a:gd name="connsiteX70" fmla="*/ 3496571 w 3619883"/>
                <a:gd name="connsiteY70" fmla="*/ 27182 h 4275461"/>
                <a:gd name="connsiteX71" fmla="*/ 3602117 w 3619883"/>
                <a:gd name="connsiteY71" fmla="*/ 132521 h 4275461"/>
                <a:gd name="connsiteX72" fmla="*/ 3619883 w 3619883"/>
                <a:gd name="connsiteY72" fmla="*/ 140049 h 4275461"/>
                <a:gd name="connsiteX73" fmla="*/ 3619883 w 3619883"/>
                <a:gd name="connsiteY73" fmla="*/ 755612 h 4275461"/>
                <a:gd name="connsiteX0" fmla="*/ 3619883 w 3619883"/>
                <a:gd name="connsiteY0" fmla="*/ 755612 h 4275461"/>
                <a:gd name="connsiteX1" fmla="*/ 2761042 w 3619883"/>
                <a:gd name="connsiteY1" fmla="*/ 4275461 h 4275461"/>
                <a:gd name="connsiteX2" fmla="*/ 2690646 w 3619883"/>
                <a:gd name="connsiteY2" fmla="*/ 4275461 h 4275461"/>
                <a:gd name="connsiteX3" fmla="*/ 2511710 w 3619883"/>
                <a:gd name="connsiteY3" fmla="*/ 4275461 h 4275461"/>
                <a:gd name="connsiteX4" fmla="*/ 2337697 w 3619883"/>
                <a:gd name="connsiteY4" fmla="*/ 4275461 h 4275461"/>
                <a:gd name="connsiteX5" fmla="*/ 2150155 w 3619883"/>
                <a:gd name="connsiteY5" fmla="*/ 4275461 h 4275461"/>
                <a:gd name="connsiteX6" fmla="*/ 2079759 w 3619883"/>
                <a:gd name="connsiteY6" fmla="*/ 4275461 h 4275461"/>
                <a:gd name="connsiteX7" fmla="*/ 1824703 w 3619883"/>
                <a:gd name="connsiteY7" fmla="*/ 4275461 h 4275461"/>
                <a:gd name="connsiteX8" fmla="*/ 1796694 w 3619883"/>
                <a:gd name="connsiteY8" fmla="*/ 4275461 h 4275461"/>
                <a:gd name="connsiteX9" fmla="*/ 1558844 w 3619883"/>
                <a:gd name="connsiteY9" fmla="*/ 4275461 h 4275461"/>
                <a:gd name="connsiteX10" fmla="*/ 1427396 w 3619883"/>
                <a:gd name="connsiteY10" fmla="*/ 4275461 h 4275461"/>
                <a:gd name="connsiteX11" fmla="*/ 1210751 w 3619883"/>
                <a:gd name="connsiteY11" fmla="*/ 4275461 h 4275461"/>
                <a:gd name="connsiteX12" fmla="*/ 1140354 w 3619883"/>
                <a:gd name="connsiteY12" fmla="*/ 4275461 h 4275461"/>
                <a:gd name="connsiteX13" fmla="*/ 953807 w 3619883"/>
                <a:gd name="connsiteY13" fmla="*/ 4275461 h 4275461"/>
                <a:gd name="connsiteX14" fmla="*/ 829432 w 3619883"/>
                <a:gd name="connsiteY14" fmla="*/ 4275461 h 4275461"/>
                <a:gd name="connsiteX15" fmla="*/ 611484 w 3619883"/>
                <a:gd name="connsiteY15" fmla="*/ 4275461 h 4275461"/>
                <a:gd name="connsiteX16" fmla="*/ 573998 w 3619883"/>
                <a:gd name="connsiteY16" fmla="*/ 4275461 h 4275461"/>
                <a:gd name="connsiteX17" fmla="*/ 336164 w 3619883"/>
                <a:gd name="connsiteY17" fmla="*/ 4275461 h 4275461"/>
                <a:gd name="connsiteX18" fmla="*/ 189322 w 3619883"/>
                <a:gd name="connsiteY18" fmla="*/ 4275461 h 4275461"/>
                <a:gd name="connsiteX19" fmla="*/ 0 w 3619883"/>
                <a:gd name="connsiteY19" fmla="*/ 4275461 h 4275461"/>
                <a:gd name="connsiteX20" fmla="*/ 0 w 3619883"/>
                <a:gd name="connsiteY20" fmla="*/ 42229 h 4275461"/>
                <a:gd name="connsiteX21" fmla="*/ 42464 w 3619883"/>
                <a:gd name="connsiteY21" fmla="*/ 40518 h 4275461"/>
                <a:gd name="connsiteX22" fmla="*/ 137733 w 3619883"/>
                <a:gd name="connsiteY22" fmla="*/ 35355 h 4275461"/>
                <a:gd name="connsiteX23" fmla="*/ 270565 w 3619883"/>
                <a:gd name="connsiteY23" fmla="*/ 29759 h 4275461"/>
                <a:gd name="connsiteX24" fmla="*/ 479734 w 3619883"/>
                <a:gd name="connsiteY24" fmla="*/ 45455 h 4275461"/>
                <a:gd name="connsiteX25" fmla="*/ 524103 w 3619883"/>
                <a:gd name="connsiteY25" fmla="*/ 41625 h 4275461"/>
                <a:gd name="connsiteX26" fmla="*/ 624416 w 3619883"/>
                <a:gd name="connsiteY26" fmla="*/ 22696 h 4275461"/>
                <a:gd name="connsiteX27" fmla="*/ 657762 w 3619883"/>
                <a:gd name="connsiteY27" fmla="*/ 18351 h 4275461"/>
                <a:gd name="connsiteX28" fmla="*/ 690557 w 3619883"/>
                <a:gd name="connsiteY28" fmla="*/ 25792 h 4275461"/>
                <a:gd name="connsiteX29" fmla="*/ 745123 w 3619883"/>
                <a:gd name="connsiteY29" fmla="*/ 40157 h 4275461"/>
                <a:gd name="connsiteX30" fmla="*/ 789493 w 3619883"/>
                <a:gd name="connsiteY30" fmla="*/ 36327 h 4275461"/>
                <a:gd name="connsiteX31" fmla="*/ 854255 w 3619883"/>
                <a:gd name="connsiteY31" fmla="*/ 68887 h 4275461"/>
                <a:gd name="connsiteX32" fmla="*/ 897520 w 3619883"/>
                <a:gd name="connsiteY32" fmla="*/ 88629 h 4275461"/>
                <a:gd name="connsiteX33" fmla="*/ 940510 w 3619883"/>
                <a:gd name="connsiteY33" fmla="*/ 114265 h 4275461"/>
                <a:gd name="connsiteX34" fmla="*/ 1082712 w 3619883"/>
                <a:gd name="connsiteY34" fmla="*/ 144543 h 4275461"/>
                <a:gd name="connsiteX35" fmla="*/ 1205348 w 3619883"/>
                <a:gd name="connsiteY35" fmla="*/ 120753 h 4275461"/>
                <a:gd name="connsiteX36" fmla="*/ 1271764 w 3619883"/>
                <a:gd name="connsiteY36" fmla="*/ 117956 h 4275461"/>
                <a:gd name="connsiteX37" fmla="*/ 1315583 w 3619883"/>
                <a:gd name="connsiteY37" fmla="*/ 125912 h 4275461"/>
                <a:gd name="connsiteX38" fmla="*/ 1359125 w 3619883"/>
                <a:gd name="connsiteY38" fmla="*/ 139761 h 4275461"/>
                <a:gd name="connsiteX39" fmla="*/ 1391919 w 3619883"/>
                <a:gd name="connsiteY39" fmla="*/ 147202 h 4275461"/>
                <a:gd name="connsiteX40" fmla="*/ 1436563 w 3619883"/>
                <a:gd name="connsiteY40" fmla="*/ 137480 h 4275461"/>
                <a:gd name="connsiteX41" fmla="*/ 1471566 w 3619883"/>
                <a:gd name="connsiteY41" fmla="*/ 97777 h 4275461"/>
                <a:gd name="connsiteX42" fmla="*/ 1505739 w 3619883"/>
                <a:gd name="connsiteY42" fmla="*/ 75753 h 4275461"/>
                <a:gd name="connsiteX43" fmla="*/ 1590891 w 3619883"/>
                <a:gd name="connsiteY43" fmla="*/ 144702 h 4275461"/>
                <a:gd name="connsiteX44" fmla="*/ 1625616 w 3619883"/>
                <a:gd name="connsiteY44" fmla="*/ 110893 h 4275461"/>
                <a:gd name="connsiteX45" fmla="*/ 1658964 w 3619883"/>
                <a:gd name="connsiteY45" fmla="*/ 106547 h 4275461"/>
                <a:gd name="connsiteX46" fmla="*/ 1746598 w 3619883"/>
                <a:gd name="connsiteY46" fmla="*/ 122460 h 4275461"/>
                <a:gd name="connsiteX47" fmla="*/ 1811913 w 3619883"/>
                <a:gd name="connsiteY47" fmla="*/ 143234 h 4275461"/>
                <a:gd name="connsiteX48" fmla="*/ 1856557 w 3619883"/>
                <a:gd name="connsiteY48" fmla="*/ 133511 h 4275461"/>
                <a:gd name="connsiteX49" fmla="*/ 2066003 w 3619883"/>
                <a:gd name="connsiteY49" fmla="*/ 143313 h 4275461"/>
                <a:gd name="connsiteX50" fmla="*/ 2177615 w 3619883"/>
                <a:gd name="connsiteY50" fmla="*/ 119007 h 4275461"/>
                <a:gd name="connsiteX51" fmla="*/ 2255883 w 3619883"/>
                <a:gd name="connsiteY51" fmla="*/ 99047 h 4275461"/>
                <a:gd name="connsiteX52" fmla="*/ 2344622 w 3619883"/>
                <a:gd name="connsiteY52" fmla="*/ 91388 h 4275461"/>
                <a:gd name="connsiteX53" fmla="*/ 2455682 w 3619883"/>
                <a:gd name="connsiteY53" fmla="*/ 78869 h 4275461"/>
                <a:gd name="connsiteX54" fmla="*/ 2632609 w 3619883"/>
                <a:gd name="connsiteY54" fmla="*/ 75338 h 4275461"/>
                <a:gd name="connsiteX55" fmla="*/ 2742291 w 3619883"/>
                <a:gd name="connsiteY55" fmla="*/ 92282 h 4275461"/>
                <a:gd name="connsiteX56" fmla="*/ 2851974 w 3619883"/>
                <a:gd name="connsiteY56" fmla="*/ 109227 h 4275461"/>
                <a:gd name="connsiteX57" fmla="*/ 2907643 w 3619883"/>
                <a:gd name="connsiteY57" fmla="*/ 100020 h 4275461"/>
                <a:gd name="connsiteX58" fmla="*/ 2944022 w 3619883"/>
                <a:gd name="connsiteY58" fmla="*/ 30853 h 4275461"/>
                <a:gd name="connsiteX59" fmla="*/ 3022289 w 3619883"/>
                <a:gd name="connsiteY59" fmla="*/ 10893 h 4275461"/>
                <a:gd name="connsiteX60" fmla="*/ 3054807 w 3619883"/>
                <a:gd name="connsiteY60" fmla="*/ 24226 h 4275461"/>
                <a:gd name="connsiteX61" fmla="*/ 3141892 w 3619883"/>
                <a:gd name="connsiteY61" fmla="*/ 51925 h 4275461"/>
                <a:gd name="connsiteX62" fmla="*/ 3185711 w 3619883"/>
                <a:gd name="connsiteY62" fmla="*/ 59881 h 4275461"/>
                <a:gd name="connsiteX63" fmla="*/ 3219056 w 3619883"/>
                <a:gd name="connsiteY63" fmla="*/ 55536 h 4275461"/>
                <a:gd name="connsiteX64" fmla="*/ 3263425 w 3619883"/>
                <a:gd name="connsiteY64" fmla="*/ 51706 h 4275461"/>
                <a:gd name="connsiteX65" fmla="*/ 3296219 w 3619883"/>
                <a:gd name="connsiteY65" fmla="*/ 59147 h 4275461"/>
                <a:gd name="connsiteX66" fmla="*/ 3319094 w 3619883"/>
                <a:gd name="connsiteY66" fmla="*/ 42500 h 4275461"/>
                <a:gd name="connsiteX67" fmla="*/ 3420511 w 3619883"/>
                <a:gd name="connsiteY67" fmla="*/ 0 h 4275461"/>
                <a:gd name="connsiteX68" fmla="*/ 3453305 w 3619883"/>
                <a:gd name="connsiteY68" fmla="*/ 7440 h 4275461"/>
                <a:gd name="connsiteX69" fmla="*/ 3496571 w 3619883"/>
                <a:gd name="connsiteY69" fmla="*/ 27182 h 4275461"/>
                <a:gd name="connsiteX70" fmla="*/ 3602117 w 3619883"/>
                <a:gd name="connsiteY70" fmla="*/ 132521 h 4275461"/>
                <a:gd name="connsiteX71" fmla="*/ 3619883 w 3619883"/>
                <a:gd name="connsiteY71" fmla="*/ 140049 h 4275461"/>
                <a:gd name="connsiteX72" fmla="*/ 3619883 w 3619883"/>
                <a:gd name="connsiteY72" fmla="*/ 755612 h 4275461"/>
                <a:gd name="connsiteX0" fmla="*/ 3619883 w 3619883"/>
                <a:gd name="connsiteY0" fmla="*/ 755612 h 4275461"/>
                <a:gd name="connsiteX1" fmla="*/ 2690646 w 3619883"/>
                <a:gd name="connsiteY1" fmla="*/ 4275461 h 4275461"/>
                <a:gd name="connsiteX2" fmla="*/ 2511710 w 3619883"/>
                <a:gd name="connsiteY2" fmla="*/ 4275461 h 4275461"/>
                <a:gd name="connsiteX3" fmla="*/ 2337697 w 3619883"/>
                <a:gd name="connsiteY3" fmla="*/ 4275461 h 4275461"/>
                <a:gd name="connsiteX4" fmla="*/ 2150155 w 3619883"/>
                <a:gd name="connsiteY4" fmla="*/ 4275461 h 4275461"/>
                <a:gd name="connsiteX5" fmla="*/ 2079759 w 3619883"/>
                <a:gd name="connsiteY5" fmla="*/ 4275461 h 4275461"/>
                <a:gd name="connsiteX6" fmla="*/ 1824703 w 3619883"/>
                <a:gd name="connsiteY6" fmla="*/ 4275461 h 4275461"/>
                <a:gd name="connsiteX7" fmla="*/ 1796694 w 3619883"/>
                <a:gd name="connsiteY7" fmla="*/ 4275461 h 4275461"/>
                <a:gd name="connsiteX8" fmla="*/ 1558844 w 3619883"/>
                <a:gd name="connsiteY8" fmla="*/ 4275461 h 4275461"/>
                <a:gd name="connsiteX9" fmla="*/ 1427396 w 3619883"/>
                <a:gd name="connsiteY9" fmla="*/ 4275461 h 4275461"/>
                <a:gd name="connsiteX10" fmla="*/ 1210751 w 3619883"/>
                <a:gd name="connsiteY10" fmla="*/ 4275461 h 4275461"/>
                <a:gd name="connsiteX11" fmla="*/ 1140354 w 3619883"/>
                <a:gd name="connsiteY11" fmla="*/ 4275461 h 4275461"/>
                <a:gd name="connsiteX12" fmla="*/ 953807 w 3619883"/>
                <a:gd name="connsiteY12" fmla="*/ 4275461 h 4275461"/>
                <a:gd name="connsiteX13" fmla="*/ 829432 w 3619883"/>
                <a:gd name="connsiteY13" fmla="*/ 4275461 h 4275461"/>
                <a:gd name="connsiteX14" fmla="*/ 611484 w 3619883"/>
                <a:gd name="connsiteY14" fmla="*/ 4275461 h 4275461"/>
                <a:gd name="connsiteX15" fmla="*/ 573998 w 3619883"/>
                <a:gd name="connsiteY15" fmla="*/ 4275461 h 4275461"/>
                <a:gd name="connsiteX16" fmla="*/ 336164 w 3619883"/>
                <a:gd name="connsiteY16" fmla="*/ 4275461 h 4275461"/>
                <a:gd name="connsiteX17" fmla="*/ 189322 w 3619883"/>
                <a:gd name="connsiteY17" fmla="*/ 4275461 h 4275461"/>
                <a:gd name="connsiteX18" fmla="*/ 0 w 3619883"/>
                <a:gd name="connsiteY18" fmla="*/ 4275461 h 4275461"/>
                <a:gd name="connsiteX19" fmla="*/ 0 w 3619883"/>
                <a:gd name="connsiteY19" fmla="*/ 42229 h 4275461"/>
                <a:gd name="connsiteX20" fmla="*/ 42464 w 3619883"/>
                <a:gd name="connsiteY20" fmla="*/ 40518 h 4275461"/>
                <a:gd name="connsiteX21" fmla="*/ 137733 w 3619883"/>
                <a:gd name="connsiteY21" fmla="*/ 35355 h 4275461"/>
                <a:gd name="connsiteX22" fmla="*/ 270565 w 3619883"/>
                <a:gd name="connsiteY22" fmla="*/ 29759 h 4275461"/>
                <a:gd name="connsiteX23" fmla="*/ 479734 w 3619883"/>
                <a:gd name="connsiteY23" fmla="*/ 45455 h 4275461"/>
                <a:gd name="connsiteX24" fmla="*/ 524103 w 3619883"/>
                <a:gd name="connsiteY24" fmla="*/ 41625 h 4275461"/>
                <a:gd name="connsiteX25" fmla="*/ 624416 w 3619883"/>
                <a:gd name="connsiteY25" fmla="*/ 22696 h 4275461"/>
                <a:gd name="connsiteX26" fmla="*/ 657762 w 3619883"/>
                <a:gd name="connsiteY26" fmla="*/ 18351 h 4275461"/>
                <a:gd name="connsiteX27" fmla="*/ 690557 w 3619883"/>
                <a:gd name="connsiteY27" fmla="*/ 25792 h 4275461"/>
                <a:gd name="connsiteX28" fmla="*/ 745123 w 3619883"/>
                <a:gd name="connsiteY28" fmla="*/ 40157 h 4275461"/>
                <a:gd name="connsiteX29" fmla="*/ 789493 w 3619883"/>
                <a:gd name="connsiteY29" fmla="*/ 36327 h 4275461"/>
                <a:gd name="connsiteX30" fmla="*/ 854255 w 3619883"/>
                <a:gd name="connsiteY30" fmla="*/ 68887 h 4275461"/>
                <a:gd name="connsiteX31" fmla="*/ 897520 w 3619883"/>
                <a:gd name="connsiteY31" fmla="*/ 88629 h 4275461"/>
                <a:gd name="connsiteX32" fmla="*/ 940510 w 3619883"/>
                <a:gd name="connsiteY32" fmla="*/ 114265 h 4275461"/>
                <a:gd name="connsiteX33" fmla="*/ 1082712 w 3619883"/>
                <a:gd name="connsiteY33" fmla="*/ 144543 h 4275461"/>
                <a:gd name="connsiteX34" fmla="*/ 1205348 w 3619883"/>
                <a:gd name="connsiteY34" fmla="*/ 120753 h 4275461"/>
                <a:gd name="connsiteX35" fmla="*/ 1271764 w 3619883"/>
                <a:gd name="connsiteY35" fmla="*/ 117956 h 4275461"/>
                <a:gd name="connsiteX36" fmla="*/ 1315583 w 3619883"/>
                <a:gd name="connsiteY36" fmla="*/ 125912 h 4275461"/>
                <a:gd name="connsiteX37" fmla="*/ 1359125 w 3619883"/>
                <a:gd name="connsiteY37" fmla="*/ 139761 h 4275461"/>
                <a:gd name="connsiteX38" fmla="*/ 1391919 w 3619883"/>
                <a:gd name="connsiteY38" fmla="*/ 147202 h 4275461"/>
                <a:gd name="connsiteX39" fmla="*/ 1436563 w 3619883"/>
                <a:gd name="connsiteY39" fmla="*/ 137480 h 4275461"/>
                <a:gd name="connsiteX40" fmla="*/ 1471566 w 3619883"/>
                <a:gd name="connsiteY40" fmla="*/ 97777 h 4275461"/>
                <a:gd name="connsiteX41" fmla="*/ 1505739 w 3619883"/>
                <a:gd name="connsiteY41" fmla="*/ 75753 h 4275461"/>
                <a:gd name="connsiteX42" fmla="*/ 1590891 w 3619883"/>
                <a:gd name="connsiteY42" fmla="*/ 144702 h 4275461"/>
                <a:gd name="connsiteX43" fmla="*/ 1625616 w 3619883"/>
                <a:gd name="connsiteY43" fmla="*/ 110893 h 4275461"/>
                <a:gd name="connsiteX44" fmla="*/ 1658964 w 3619883"/>
                <a:gd name="connsiteY44" fmla="*/ 106547 h 4275461"/>
                <a:gd name="connsiteX45" fmla="*/ 1746598 w 3619883"/>
                <a:gd name="connsiteY45" fmla="*/ 122460 h 4275461"/>
                <a:gd name="connsiteX46" fmla="*/ 1811913 w 3619883"/>
                <a:gd name="connsiteY46" fmla="*/ 143234 h 4275461"/>
                <a:gd name="connsiteX47" fmla="*/ 1856557 w 3619883"/>
                <a:gd name="connsiteY47" fmla="*/ 133511 h 4275461"/>
                <a:gd name="connsiteX48" fmla="*/ 2066003 w 3619883"/>
                <a:gd name="connsiteY48" fmla="*/ 143313 h 4275461"/>
                <a:gd name="connsiteX49" fmla="*/ 2177615 w 3619883"/>
                <a:gd name="connsiteY49" fmla="*/ 119007 h 4275461"/>
                <a:gd name="connsiteX50" fmla="*/ 2255883 w 3619883"/>
                <a:gd name="connsiteY50" fmla="*/ 99047 h 4275461"/>
                <a:gd name="connsiteX51" fmla="*/ 2344622 w 3619883"/>
                <a:gd name="connsiteY51" fmla="*/ 91388 h 4275461"/>
                <a:gd name="connsiteX52" fmla="*/ 2455682 w 3619883"/>
                <a:gd name="connsiteY52" fmla="*/ 78869 h 4275461"/>
                <a:gd name="connsiteX53" fmla="*/ 2632609 w 3619883"/>
                <a:gd name="connsiteY53" fmla="*/ 75338 h 4275461"/>
                <a:gd name="connsiteX54" fmla="*/ 2742291 w 3619883"/>
                <a:gd name="connsiteY54" fmla="*/ 92282 h 4275461"/>
                <a:gd name="connsiteX55" fmla="*/ 2851974 w 3619883"/>
                <a:gd name="connsiteY55" fmla="*/ 109227 h 4275461"/>
                <a:gd name="connsiteX56" fmla="*/ 2907643 w 3619883"/>
                <a:gd name="connsiteY56" fmla="*/ 100020 h 4275461"/>
                <a:gd name="connsiteX57" fmla="*/ 2944022 w 3619883"/>
                <a:gd name="connsiteY57" fmla="*/ 30853 h 4275461"/>
                <a:gd name="connsiteX58" fmla="*/ 3022289 w 3619883"/>
                <a:gd name="connsiteY58" fmla="*/ 10893 h 4275461"/>
                <a:gd name="connsiteX59" fmla="*/ 3054807 w 3619883"/>
                <a:gd name="connsiteY59" fmla="*/ 24226 h 4275461"/>
                <a:gd name="connsiteX60" fmla="*/ 3141892 w 3619883"/>
                <a:gd name="connsiteY60" fmla="*/ 51925 h 4275461"/>
                <a:gd name="connsiteX61" fmla="*/ 3185711 w 3619883"/>
                <a:gd name="connsiteY61" fmla="*/ 59881 h 4275461"/>
                <a:gd name="connsiteX62" fmla="*/ 3219056 w 3619883"/>
                <a:gd name="connsiteY62" fmla="*/ 55536 h 4275461"/>
                <a:gd name="connsiteX63" fmla="*/ 3263425 w 3619883"/>
                <a:gd name="connsiteY63" fmla="*/ 51706 h 4275461"/>
                <a:gd name="connsiteX64" fmla="*/ 3296219 w 3619883"/>
                <a:gd name="connsiteY64" fmla="*/ 59147 h 4275461"/>
                <a:gd name="connsiteX65" fmla="*/ 3319094 w 3619883"/>
                <a:gd name="connsiteY65" fmla="*/ 42500 h 4275461"/>
                <a:gd name="connsiteX66" fmla="*/ 3420511 w 3619883"/>
                <a:gd name="connsiteY66" fmla="*/ 0 h 4275461"/>
                <a:gd name="connsiteX67" fmla="*/ 3453305 w 3619883"/>
                <a:gd name="connsiteY67" fmla="*/ 7440 h 4275461"/>
                <a:gd name="connsiteX68" fmla="*/ 3496571 w 3619883"/>
                <a:gd name="connsiteY68" fmla="*/ 27182 h 4275461"/>
                <a:gd name="connsiteX69" fmla="*/ 3602117 w 3619883"/>
                <a:gd name="connsiteY69" fmla="*/ 132521 h 4275461"/>
                <a:gd name="connsiteX70" fmla="*/ 3619883 w 3619883"/>
                <a:gd name="connsiteY70" fmla="*/ 140049 h 4275461"/>
                <a:gd name="connsiteX71" fmla="*/ 3619883 w 3619883"/>
                <a:gd name="connsiteY71" fmla="*/ 755612 h 4275461"/>
                <a:gd name="connsiteX0" fmla="*/ 3619883 w 3619883"/>
                <a:gd name="connsiteY0" fmla="*/ 755612 h 4275461"/>
                <a:gd name="connsiteX1" fmla="*/ 2511710 w 3619883"/>
                <a:gd name="connsiteY1" fmla="*/ 4275461 h 4275461"/>
                <a:gd name="connsiteX2" fmla="*/ 2337697 w 3619883"/>
                <a:gd name="connsiteY2" fmla="*/ 4275461 h 4275461"/>
                <a:gd name="connsiteX3" fmla="*/ 2150155 w 3619883"/>
                <a:gd name="connsiteY3" fmla="*/ 4275461 h 4275461"/>
                <a:gd name="connsiteX4" fmla="*/ 2079759 w 3619883"/>
                <a:gd name="connsiteY4" fmla="*/ 4275461 h 4275461"/>
                <a:gd name="connsiteX5" fmla="*/ 1824703 w 3619883"/>
                <a:gd name="connsiteY5" fmla="*/ 4275461 h 4275461"/>
                <a:gd name="connsiteX6" fmla="*/ 1796694 w 3619883"/>
                <a:gd name="connsiteY6" fmla="*/ 4275461 h 4275461"/>
                <a:gd name="connsiteX7" fmla="*/ 1558844 w 3619883"/>
                <a:gd name="connsiteY7" fmla="*/ 4275461 h 4275461"/>
                <a:gd name="connsiteX8" fmla="*/ 1427396 w 3619883"/>
                <a:gd name="connsiteY8" fmla="*/ 4275461 h 4275461"/>
                <a:gd name="connsiteX9" fmla="*/ 1210751 w 3619883"/>
                <a:gd name="connsiteY9" fmla="*/ 4275461 h 4275461"/>
                <a:gd name="connsiteX10" fmla="*/ 1140354 w 3619883"/>
                <a:gd name="connsiteY10" fmla="*/ 4275461 h 4275461"/>
                <a:gd name="connsiteX11" fmla="*/ 953807 w 3619883"/>
                <a:gd name="connsiteY11" fmla="*/ 4275461 h 4275461"/>
                <a:gd name="connsiteX12" fmla="*/ 829432 w 3619883"/>
                <a:gd name="connsiteY12" fmla="*/ 4275461 h 4275461"/>
                <a:gd name="connsiteX13" fmla="*/ 611484 w 3619883"/>
                <a:gd name="connsiteY13" fmla="*/ 4275461 h 4275461"/>
                <a:gd name="connsiteX14" fmla="*/ 573998 w 3619883"/>
                <a:gd name="connsiteY14" fmla="*/ 4275461 h 4275461"/>
                <a:gd name="connsiteX15" fmla="*/ 336164 w 3619883"/>
                <a:gd name="connsiteY15" fmla="*/ 4275461 h 4275461"/>
                <a:gd name="connsiteX16" fmla="*/ 189322 w 3619883"/>
                <a:gd name="connsiteY16" fmla="*/ 4275461 h 4275461"/>
                <a:gd name="connsiteX17" fmla="*/ 0 w 3619883"/>
                <a:gd name="connsiteY17" fmla="*/ 4275461 h 4275461"/>
                <a:gd name="connsiteX18" fmla="*/ 0 w 3619883"/>
                <a:gd name="connsiteY18" fmla="*/ 42229 h 4275461"/>
                <a:gd name="connsiteX19" fmla="*/ 42464 w 3619883"/>
                <a:gd name="connsiteY19" fmla="*/ 40518 h 4275461"/>
                <a:gd name="connsiteX20" fmla="*/ 137733 w 3619883"/>
                <a:gd name="connsiteY20" fmla="*/ 35355 h 4275461"/>
                <a:gd name="connsiteX21" fmla="*/ 270565 w 3619883"/>
                <a:gd name="connsiteY21" fmla="*/ 29759 h 4275461"/>
                <a:gd name="connsiteX22" fmla="*/ 479734 w 3619883"/>
                <a:gd name="connsiteY22" fmla="*/ 45455 h 4275461"/>
                <a:gd name="connsiteX23" fmla="*/ 524103 w 3619883"/>
                <a:gd name="connsiteY23" fmla="*/ 41625 h 4275461"/>
                <a:gd name="connsiteX24" fmla="*/ 624416 w 3619883"/>
                <a:gd name="connsiteY24" fmla="*/ 22696 h 4275461"/>
                <a:gd name="connsiteX25" fmla="*/ 657762 w 3619883"/>
                <a:gd name="connsiteY25" fmla="*/ 18351 h 4275461"/>
                <a:gd name="connsiteX26" fmla="*/ 690557 w 3619883"/>
                <a:gd name="connsiteY26" fmla="*/ 25792 h 4275461"/>
                <a:gd name="connsiteX27" fmla="*/ 745123 w 3619883"/>
                <a:gd name="connsiteY27" fmla="*/ 40157 h 4275461"/>
                <a:gd name="connsiteX28" fmla="*/ 789493 w 3619883"/>
                <a:gd name="connsiteY28" fmla="*/ 36327 h 4275461"/>
                <a:gd name="connsiteX29" fmla="*/ 854255 w 3619883"/>
                <a:gd name="connsiteY29" fmla="*/ 68887 h 4275461"/>
                <a:gd name="connsiteX30" fmla="*/ 897520 w 3619883"/>
                <a:gd name="connsiteY30" fmla="*/ 88629 h 4275461"/>
                <a:gd name="connsiteX31" fmla="*/ 940510 w 3619883"/>
                <a:gd name="connsiteY31" fmla="*/ 114265 h 4275461"/>
                <a:gd name="connsiteX32" fmla="*/ 1082712 w 3619883"/>
                <a:gd name="connsiteY32" fmla="*/ 144543 h 4275461"/>
                <a:gd name="connsiteX33" fmla="*/ 1205348 w 3619883"/>
                <a:gd name="connsiteY33" fmla="*/ 120753 h 4275461"/>
                <a:gd name="connsiteX34" fmla="*/ 1271764 w 3619883"/>
                <a:gd name="connsiteY34" fmla="*/ 117956 h 4275461"/>
                <a:gd name="connsiteX35" fmla="*/ 1315583 w 3619883"/>
                <a:gd name="connsiteY35" fmla="*/ 125912 h 4275461"/>
                <a:gd name="connsiteX36" fmla="*/ 1359125 w 3619883"/>
                <a:gd name="connsiteY36" fmla="*/ 139761 h 4275461"/>
                <a:gd name="connsiteX37" fmla="*/ 1391919 w 3619883"/>
                <a:gd name="connsiteY37" fmla="*/ 147202 h 4275461"/>
                <a:gd name="connsiteX38" fmla="*/ 1436563 w 3619883"/>
                <a:gd name="connsiteY38" fmla="*/ 137480 h 4275461"/>
                <a:gd name="connsiteX39" fmla="*/ 1471566 w 3619883"/>
                <a:gd name="connsiteY39" fmla="*/ 97777 h 4275461"/>
                <a:gd name="connsiteX40" fmla="*/ 1505739 w 3619883"/>
                <a:gd name="connsiteY40" fmla="*/ 75753 h 4275461"/>
                <a:gd name="connsiteX41" fmla="*/ 1590891 w 3619883"/>
                <a:gd name="connsiteY41" fmla="*/ 144702 h 4275461"/>
                <a:gd name="connsiteX42" fmla="*/ 1625616 w 3619883"/>
                <a:gd name="connsiteY42" fmla="*/ 110893 h 4275461"/>
                <a:gd name="connsiteX43" fmla="*/ 1658964 w 3619883"/>
                <a:gd name="connsiteY43" fmla="*/ 106547 h 4275461"/>
                <a:gd name="connsiteX44" fmla="*/ 1746598 w 3619883"/>
                <a:gd name="connsiteY44" fmla="*/ 122460 h 4275461"/>
                <a:gd name="connsiteX45" fmla="*/ 1811913 w 3619883"/>
                <a:gd name="connsiteY45" fmla="*/ 143234 h 4275461"/>
                <a:gd name="connsiteX46" fmla="*/ 1856557 w 3619883"/>
                <a:gd name="connsiteY46" fmla="*/ 133511 h 4275461"/>
                <a:gd name="connsiteX47" fmla="*/ 2066003 w 3619883"/>
                <a:gd name="connsiteY47" fmla="*/ 143313 h 4275461"/>
                <a:gd name="connsiteX48" fmla="*/ 2177615 w 3619883"/>
                <a:gd name="connsiteY48" fmla="*/ 119007 h 4275461"/>
                <a:gd name="connsiteX49" fmla="*/ 2255883 w 3619883"/>
                <a:gd name="connsiteY49" fmla="*/ 99047 h 4275461"/>
                <a:gd name="connsiteX50" fmla="*/ 2344622 w 3619883"/>
                <a:gd name="connsiteY50" fmla="*/ 91388 h 4275461"/>
                <a:gd name="connsiteX51" fmla="*/ 2455682 w 3619883"/>
                <a:gd name="connsiteY51" fmla="*/ 78869 h 4275461"/>
                <a:gd name="connsiteX52" fmla="*/ 2632609 w 3619883"/>
                <a:gd name="connsiteY52" fmla="*/ 75338 h 4275461"/>
                <a:gd name="connsiteX53" fmla="*/ 2742291 w 3619883"/>
                <a:gd name="connsiteY53" fmla="*/ 92282 h 4275461"/>
                <a:gd name="connsiteX54" fmla="*/ 2851974 w 3619883"/>
                <a:gd name="connsiteY54" fmla="*/ 109227 h 4275461"/>
                <a:gd name="connsiteX55" fmla="*/ 2907643 w 3619883"/>
                <a:gd name="connsiteY55" fmla="*/ 100020 h 4275461"/>
                <a:gd name="connsiteX56" fmla="*/ 2944022 w 3619883"/>
                <a:gd name="connsiteY56" fmla="*/ 30853 h 4275461"/>
                <a:gd name="connsiteX57" fmla="*/ 3022289 w 3619883"/>
                <a:gd name="connsiteY57" fmla="*/ 10893 h 4275461"/>
                <a:gd name="connsiteX58" fmla="*/ 3054807 w 3619883"/>
                <a:gd name="connsiteY58" fmla="*/ 24226 h 4275461"/>
                <a:gd name="connsiteX59" fmla="*/ 3141892 w 3619883"/>
                <a:gd name="connsiteY59" fmla="*/ 51925 h 4275461"/>
                <a:gd name="connsiteX60" fmla="*/ 3185711 w 3619883"/>
                <a:gd name="connsiteY60" fmla="*/ 59881 h 4275461"/>
                <a:gd name="connsiteX61" fmla="*/ 3219056 w 3619883"/>
                <a:gd name="connsiteY61" fmla="*/ 55536 h 4275461"/>
                <a:gd name="connsiteX62" fmla="*/ 3263425 w 3619883"/>
                <a:gd name="connsiteY62" fmla="*/ 51706 h 4275461"/>
                <a:gd name="connsiteX63" fmla="*/ 3296219 w 3619883"/>
                <a:gd name="connsiteY63" fmla="*/ 59147 h 4275461"/>
                <a:gd name="connsiteX64" fmla="*/ 3319094 w 3619883"/>
                <a:gd name="connsiteY64" fmla="*/ 42500 h 4275461"/>
                <a:gd name="connsiteX65" fmla="*/ 3420511 w 3619883"/>
                <a:gd name="connsiteY65" fmla="*/ 0 h 4275461"/>
                <a:gd name="connsiteX66" fmla="*/ 3453305 w 3619883"/>
                <a:gd name="connsiteY66" fmla="*/ 7440 h 4275461"/>
                <a:gd name="connsiteX67" fmla="*/ 3496571 w 3619883"/>
                <a:gd name="connsiteY67" fmla="*/ 27182 h 4275461"/>
                <a:gd name="connsiteX68" fmla="*/ 3602117 w 3619883"/>
                <a:gd name="connsiteY68" fmla="*/ 132521 h 4275461"/>
                <a:gd name="connsiteX69" fmla="*/ 3619883 w 3619883"/>
                <a:gd name="connsiteY69" fmla="*/ 140049 h 4275461"/>
                <a:gd name="connsiteX70" fmla="*/ 3619883 w 3619883"/>
                <a:gd name="connsiteY70" fmla="*/ 755612 h 4275461"/>
                <a:gd name="connsiteX0" fmla="*/ 3619883 w 3619883"/>
                <a:gd name="connsiteY0" fmla="*/ 755612 h 4275461"/>
                <a:gd name="connsiteX1" fmla="*/ 2337697 w 3619883"/>
                <a:gd name="connsiteY1" fmla="*/ 4275461 h 4275461"/>
                <a:gd name="connsiteX2" fmla="*/ 2150155 w 3619883"/>
                <a:gd name="connsiteY2" fmla="*/ 4275461 h 4275461"/>
                <a:gd name="connsiteX3" fmla="*/ 2079759 w 3619883"/>
                <a:gd name="connsiteY3" fmla="*/ 4275461 h 4275461"/>
                <a:gd name="connsiteX4" fmla="*/ 1824703 w 3619883"/>
                <a:gd name="connsiteY4" fmla="*/ 4275461 h 4275461"/>
                <a:gd name="connsiteX5" fmla="*/ 1796694 w 3619883"/>
                <a:gd name="connsiteY5" fmla="*/ 4275461 h 4275461"/>
                <a:gd name="connsiteX6" fmla="*/ 1558844 w 3619883"/>
                <a:gd name="connsiteY6" fmla="*/ 4275461 h 4275461"/>
                <a:gd name="connsiteX7" fmla="*/ 1427396 w 3619883"/>
                <a:gd name="connsiteY7" fmla="*/ 4275461 h 4275461"/>
                <a:gd name="connsiteX8" fmla="*/ 1210751 w 3619883"/>
                <a:gd name="connsiteY8" fmla="*/ 4275461 h 4275461"/>
                <a:gd name="connsiteX9" fmla="*/ 1140354 w 3619883"/>
                <a:gd name="connsiteY9" fmla="*/ 4275461 h 4275461"/>
                <a:gd name="connsiteX10" fmla="*/ 953807 w 3619883"/>
                <a:gd name="connsiteY10" fmla="*/ 4275461 h 4275461"/>
                <a:gd name="connsiteX11" fmla="*/ 829432 w 3619883"/>
                <a:gd name="connsiteY11" fmla="*/ 4275461 h 4275461"/>
                <a:gd name="connsiteX12" fmla="*/ 611484 w 3619883"/>
                <a:gd name="connsiteY12" fmla="*/ 4275461 h 4275461"/>
                <a:gd name="connsiteX13" fmla="*/ 573998 w 3619883"/>
                <a:gd name="connsiteY13" fmla="*/ 4275461 h 4275461"/>
                <a:gd name="connsiteX14" fmla="*/ 336164 w 3619883"/>
                <a:gd name="connsiteY14" fmla="*/ 4275461 h 4275461"/>
                <a:gd name="connsiteX15" fmla="*/ 189322 w 3619883"/>
                <a:gd name="connsiteY15" fmla="*/ 4275461 h 4275461"/>
                <a:gd name="connsiteX16" fmla="*/ 0 w 3619883"/>
                <a:gd name="connsiteY16" fmla="*/ 4275461 h 4275461"/>
                <a:gd name="connsiteX17" fmla="*/ 0 w 3619883"/>
                <a:gd name="connsiteY17" fmla="*/ 42229 h 4275461"/>
                <a:gd name="connsiteX18" fmla="*/ 42464 w 3619883"/>
                <a:gd name="connsiteY18" fmla="*/ 40518 h 4275461"/>
                <a:gd name="connsiteX19" fmla="*/ 137733 w 3619883"/>
                <a:gd name="connsiteY19" fmla="*/ 35355 h 4275461"/>
                <a:gd name="connsiteX20" fmla="*/ 270565 w 3619883"/>
                <a:gd name="connsiteY20" fmla="*/ 29759 h 4275461"/>
                <a:gd name="connsiteX21" fmla="*/ 479734 w 3619883"/>
                <a:gd name="connsiteY21" fmla="*/ 45455 h 4275461"/>
                <a:gd name="connsiteX22" fmla="*/ 524103 w 3619883"/>
                <a:gd name="connsiteY22" fmla="*/ 41625 h 4275461"/>
                <a:gd name="connsiteX23" fmla="*/ 624416 w 3619883"/>
                <a:gd name="connsiteY23" fmla="*/ 22696 h 4275461"/>
                <a:gd name="connsiteX24" fmla="*/ 657762 w 3619883"/>
                <a:gd name="connsiteY24" fmla="*/ 18351 h 4275461"/>
                <a:gd name="connsiteX25" fmla="*/ 690557 w 3619883"/>
                <a:gd name="connsiteY25" fmla="*/ 25792 h 4275461"/>
                <a:gd name="connsiteX26" fmla="*/ 745123 w 3619883"/>
                <a:gd name="connsiteY26" fmla="*/ 40157 h 4275461"/>
                <a:gd name="connsiteX27" fmla="*/ 789493 w 3619883"/>
                <a:gd name="connsiteY27" fmla="*/ 36327 h 4275461"/>
                <a:gd name="connsiteX28" fmla="*/ 854255 w 3619883"/>
                <a:gd name="connsiteY28" fmla="*/ 68887 h 4275461"/>
                <a:gd name="connsiteX29" fmla="*/ 897520 w 3619883"/>
                <a:gd name="connsiteY29" fmla="*/ 88629 h 4275461"/>
                <a:gd name="connsiteX30" fmla="*/ 940510 w 3619883"/>
                <a:gd name="connsiteY30" fmla="*/ 114265 h 4275461"/>
                <a:gd name="connsiteX31" fmla="*/ 1082712 w 3619883"/>
                <a:gd name="connsiteY31" fmla="*/ 144543 h 4275461"/>
                <a:gd name="connsiteX32" fmla="*/ 1205348 w 3619883"/>
                <a:gd name="connsiteY32" fmla="*/ 120753 h 4275461"/>
                <a:gd name="connsiteX33" fmla="*/ 1271764 w 3619883"/>
                <a:gd name="connsiteY33" fmla="*/ 117956 h 4275461"/>
                <a:gd name="connsiteX34" fmla="*/ 1315583 w 3619883"/>
                <a:gd name="connsiteY34" fmla="*/ 125912 h 4275461"/>
                <a:gd name="connsiteX35" fmla="*/ 1359125 w 3619883"/>
                <a:gd name="connsiteY35" fmla="*/ 139761 h 4275461"/>
                <a:gd name="connsiteX36" fmla="*/ 1391919 w 3619883"/>
                <a:gd name="connsiteY36" fmla="*/ 147202 h 4275461"/>
                <a:gd name="connsiteX37" fmla="*/ 1436563 w 3619883"/>
                <a:gd name="connsiteY37" fmla="*/ 137480 h 4275461"/>
                <a:gd name="connsiteX38" fmla="*/ 1471566 w 3619883"/>
                <a:gd name="connsiteY38" fmla="*/ 97777 h 4275461"/>
                <a:gd name="connsiteX39" fmla="*/ 1505739 w 3619883"/>
                <a:gd name="connsiteY39" fmla="*/ 75753 h 4275461"/>
                <a:gd name="connsiteX40" fmla="*/ 1590891 w 3619883"/>
                <a:gd name="connsiteY40" fmla="*/ 144702 h 4275461"/>
                <a:gd name="connsiteX41" fmla="*/ 1625616 w 3619883"/>
                <a:gd name="connsiteY41" fmla="*/ 110893 h 4275461"/>
                <a:gd name="connsiteX42" fmla="*/ 1658964 w 3619883"/>
                <a:gd name="connsiteY42" fmla="*/ 106547 h 4275461"/>
                <a:gd name="connsiteX43" fmla="*/ 1746598 w 3619883"/>
                <a:gd name="connsiteY43" fmla="*/ 122460 h 4275461"/>
                <a:gd name="connsiteX44" fmla="*/ 1811913 w 3619883"/>
                <a:gd name="connsiteY44" fmla="*/ 143234 h 4275461"/>
                <a:gd name="connsiteX45" fmla="*/ 1856557 w 3619883"/>
                <a:gd name="connsiteY45" fmla="*/ 133511 h 4275461"/>
                <a:gd name="connsiteX46" fmla="*/ 2066003 w 3619883"/>
                <a:gd name="connsiteY46" fmla="*/ 143313 h 4275461"/>
                <a:gd name="connsiteX47" fmla="*/ 2177615 w 3619883"/>
                <a:gd name="connsiteY47" fmla="*/ 119007 h 4275461"/>
                <a:gd name="connsiteX48" fmla="*/ 2255883 w 3619883"/>
                <a:gd name="connsiteY48" fmla="*/ 99047 h 4275461"/>
                <a:gd name="connsiteX49" fmla="*/ 2344622 w 3619883"/>
                <a:gd name="connsiteY49" fmla="*/ 91388 h 4275461"/>
                <a:gd name="connsiteX50" fmla="*/ 2455682 w 3619883"/>
                <a:gd name="connsiteY50" fmla="*/ 78869 h 4275461"/>
                <a:gd name="connsiteX51" fmla="*/ 2632609 w 3619883"/>
                <a:gd name="connsiteY51" fmla="*/ 75338 h 4275461"/>
                <a:gd name="connsiteX52" fmla="*/ 2742291 w 3619883"/>
                <a:gd name="connsiteY52" fmla="*/ 92282 h 4275461"/>
                <a:gd name="connsiteX53" fmla="*/ 2851974 w 3619883"/>
                <a:gd name="connsiteY53" fmla="*/ 109227 h 4275461"/>
                <a:gd name="connsiteX54" fmla="*/ 2907643 w 3619883"/>
                <a:gd name="connsiteY54" fmla="*/ 100020 h 4275461"/>
                <a:gd name="connsiteX55" fmla="*/ 2944022 w 3619883"/>
                <a:gd name="connsiteY55" fmla="*/ 30853 h 4275461"/>
                <a:gd name="connsiteX56" fmla="*/ 3022289 w 3619883"/>
                <a:gd name="connsiteY56" fmla="*/ 10893 h 4275461"/>
                <a:gd name="connsiteX57" fmla="*/ 3054807 w 3619883"/>
                <a:gd name="connsiteY57" fmla="*/ 24226 h 4275461"/>
                <a:gd name="connsiteX58" fmla="*/ 3141892 w 3619883"/>
                <a:gd name="connsiteY58" fmla="*/ 51925 h 4275461"/>
                <a:gd name="connsiteX59" fmla="*/ 3185711 w 3619883"/>
                <a:gd name="connsiteY59" fmla="*/ 59881 h 4275461"/>
                <a:gd name="connsiteX60" fmla="*/ 3219056 w 3619883"/>
                <a:gd name="connsiteY60" fmla="*/ 55536 h 4275461"/>
                <a:gd name="connsiteX61" fmla="*/ 3263425 w 3619883"/>
                <a:gd name="connsiteY61" fmla="*/ 51706 h 4275461"/>
                <a:gd name="connsiteX62" fmla="*/ 3296219 w 3619883"/>
                <a:gd name="connsiteY62" fmla="*/ 59147 h 4275461"/>
                <a:gd name="connsiteX63" fmla="*/ 3319094 w 3619883"/>
                <a:gd name="connsiteY63" fmla="*/ 42500 h 4275461"/>
                <a:gd name="connsiteX64" fmla="*/ 3420511 w 3619883"/>
                <a:gd name="connsiteY64" fmla="*/ 0 h 4275461"/>
                <a:gd name="connsiteX65" fmla="*/ 3453305 w 3619883"/>
                <a:gd name="connsiteY65" fmla="*/ 7440 h 4275461"/>
                <a:gd name="connsiteX66" fmla="*/ 3496571 w 3619883"/>
                <a:gd name="connsiteY66" fmla="*/ 27182 h 4275461"/>
                <a:gd name="connsiteX67" fmla="*/ 3602117 w 3619883"/>
                <a:gd name="connsiteY67" fmla="*/ 132521 h 4275461"/>
                <a:gd name="connsiteX68" fmla="*/ 3619883 w 3619883"/>
                <a:gd name="connsiteY68" fmla="*/ 140049 h 4275461"/>
                <a:gd name="connsiteX69" fmla="*/ 3619883 w 3619883"/>
                <a:gd name="connsiteY69" fmla="*/ 755612 h 4275461"/>
                <a:gd name="connsiteX0" fmla="*/ 3619883 w 3619883"/>
                <a:gd name="connsiteY0" fmla="*/ 755612 h 4275461"/>
                <a:gd name="connsiteX1" fmla="*/ 2150155 w 3619883"/>
                <a:gd name="connsiteY1" fmla="*/ 4275461 h 4275461"/>
                <a:gd name="connsiteX2" fmla="*/ 2079759 w 3619883"/>
                <a:gd name="connsiteY2" fmla="*/ 4275461 h 4275461"/>
                <a:gd name="connsiteX3" fmla="*/ 1824703 w 3619883"/>
                <a:gd name="connsiteY3" fmla="*/ 4275461 h 4275461"/>
                <a:gd name="connsiteX4" fmla="*/ 1796694 w 3619883"/>
                <a:gd name="connsiteY4" fmla="*/ 4275461 h 4275461"/>
                <a:gd name="connsiteX5" fmla="*/ 1558844 w 3619883"/>
                <a:gd name="connsiteY5" fmla="*/ 4275461 h 4275461"/>
                <a:gd name="connsiteX6" fmla="*/ 1427396 w 3619883"/>
                <a:gd name="connsiteY6" fmla="*/ 4275461 h 4275461"/>
                <a:gd name="connsiteX7" fmla="*/ 1210751 w 3619883"/>
                <a:gd name="connsiteY7" fmla="*/ 4275461 h 4275461"/>
                <a:gd name="connsiteX8" fmla="*/ 1140354 w 3619883"/>
                <a:gd name="connsiteY8" fmla="*/ 4275461 h 4275461"/>
                <a:gd name="connsiteX9" fmla="*/ 953807 w 3619883"/>
                <a:gd name="connsiteY9" fmla="*/ 4275461 h 4275461"/>
                <a:gd name="connsiteX10" fmla="*/ 829432 w 3619883"/>
                <a:gd name="connsiteY10" fmla="*/ 4275461 h 4275461"/>
                <a:gd name="connsiteX11" fmla="*/ 611484 w 3619883"/>
                <a:gd name="connsiteY11" fmla="*/ 4275461 h 4275461"/>
                <a:gd name="connsiteX12" fmla="*/ 573998 w 3619883"/>
                <a:gd name="connsiteY12" fmla="*/ 4275461 h 4275461"/>
                <a:gd name="connsiteX13" fmla="*/ 336164 w 3619883"/>
                <a:gd name="connsiteY13" fmla="*/ 4275461 h 4275461"/>
                <a:gd name="connsiteX14" fmla="*/ 189322 w 3619883"/>
                <a:gd name="connsiteY14" fmla="*/ 4275461 h 4275461"/>
                <a:gd name="connsiteX15" fmla="*/ 0 w 3619883"/>
                <a:gd name="connsiteY15" fmla="*/ 4275461 h 4275461"/>
                <a:gd name="connsiteX16" fmla="*/ 0 w 3619883"/>
                <a:gd name="connsiteY16" fmla="*/ 42229 h 4275461"/>
                <a:gd name="connsiteX17" fmla="*/ 42464 w 3619883"/>
                <a:gd name="connsiteY17" fmla="*/ 40518 h 4275461"/>
                <a:gd name="connsiteX18" fmla="*/ 137733 w 3619883"/>
                <a:gd name="connsiteY18" fmla="*/ 35355 h 4275461"/>
                <a:gd name="connsiteX19" fmla="*/ 270565 w 3619883"/>
                <a:gd name="connsiteY19" fmla="*/ 29759 h 4275461"/>
                <a:gd name="connsiteX20" fmla="*/ 479734 w 3619883"/>
                <a:gd name="connsiteY20" fmla="*/ 45455 h 4275461"/>
                <a:gd name="connsiteX21" fmla="*/ 524103 w 3619883"/>
                <a:gd name="connsiteY21" fmla="*/ 41625 h 4275461"/>
                <a:gd name="connsiteX22" fmla="*/ 624416 w 3619883"/>
                <a:gd name="connsiteY22" fmla="*/ 22696 h 4275461"/>
                <a:gd name="connsiteX23" fmla="*/ 657762 w 3619883"/>
                <a:gd name="connsiteY23" fmla="*/ 18351 h 4275461"/>
                <a:gd name="connsiteX24" fmla="*/ 690557 w 3619883"/>
                <a:gd name="connsiteY24" fmla="*/ 25792 h 4275461"/>
                <a:gd name="connsiteX25" fmla="*/ 745123 w 3619883"/>
                <a:gd name="connsiteY25" fmla="*/ 40157 h 4275461"/>
                <a:gd name="connsiteX26" fmla="*/ 789493 w 3619883"/>
                <a:gd name="connsiteY26" fmla="*/ 36327 h 4275461"/>
                <a:gd name="connsiteX27" fmla="*/ 854255 w 3619883"/>
                <a:gd name="connsiteY27" fmla="*/ 68887 h 4275461"/>
                <a:gd name="connsiteX28" fmla="*/ 897520 w 3619883"/>
                <a:gd name="connsiteY28" fmla="*/ 88629 h 4275461"/>
                <a:gd name="connsiteX29" fmla="*/ 940510 w 3619883"/>
                <a:gd name="connsiteY29" fmla="*/ 114265 h 4275461"/>
                <a:gd name="connsiteX30" fmla="*/ 1082712 w 3619883"/>
                <a:gd name="connsiteY30" fmla="*/ 144543 h 4275461"/>
                <a:gd name="connsiteX31" fmla="*/ 1205348 w 3619883"/>
                <a:gd name="connsiteY31" fmla="*/ 120753 h 4275461"/>
                <a:gd name="connsiteX32" fmla="*/ 1271764 w 3619883"/>
                <a:gd name="connsiteY32" fmla="*/ 117956 h 4275461"/>
                <a:gd name="connsiteX33" fmla="*/ 1315583 w 3619883"/>
                <a:gd name="connsiteY33" fmla="*/ 125912 h 4275461"/>
                <a:gd name="connsiteX34" fmla="*/ 1359125 w 3619883"/>
                <a:gd name="connsiteY34" fmla="*/ 139761 h 4275461"/>
                <a:gd name="connsiteX35" fmla="*/ 1391919 w 3619883"/>
                <a:gd name="connsiteY35" fmla="*/ 147202 h 4275461"/>
                <a:gd name="connsiteX36" fmla="*/ 1436563 w 3619883"/>
                <a:gd name="connsiteY36" fmla="*/ 137480 h 4275461"/>
                <a:gd name="connsiteX37" fmla="*/ 1471566 w 3619883"/>
                <a:gd name="connsiteY37" fmla="*/ 97777 h 4275461"/>
                <a:gd name="connsiteX38" fmla="*/ 1505739 w 3619883"/>
                <a:gd name="connsiteY38" fmla="*/ 75753 h 4275461"/>
                <a:gd name="connsiteX39" fmla="*/ 1590891 w 3619883"/>
                <a:gd name="connsiteY39" fmla="*/ 144702 h 4275461"/>
                <a:gd name="connsiteX40" fmla="*/ 1625616 w 3619883"/>
                <a:gd name="connsiteY40" fmla="*/ 110893 h 4275461"/>
                <a:gd name="connsiteX41" fmla="*/ 1658964 w 3619883"/>
                <a:gd name="connsiteY41" fmla="*/ 106547 h 4275461"/>
                <a:gd name="connsiteX42" fmla="*/ 1746598 w 3619883"/>
                <a:gd name="connsiteY42" fmla="*/ 122460 h 4275461"/>
                <a:gd name="connsiteX43" fmla="*/ 1811913 w 3619883"/>
                <a:gd name="connsiteY43" fmla="*/ 143234 h 4275461"/>
                <a:gd name="connsiteX44" fmla="*/ 1856557 w 3619883"/>
                <a:gd name="connsiteY44" fmla="*/ 133511 h 4275461"/>
                <a:gd name="connsiteX45" fmla="*/ 2066003 w 3619883"/>
                <a:gd name="connsiteY45" fmla="*/ 143313 h 4275461"/>
                <a:gd name="connsiteX46" fmla="*/ 2177615 w 3619883"/>
                <a:gd name="connsiteY46" fmla="*/ 119007 h 4275461"/>
                <a:gd name="connsiteX47" fmla="*/ 2255883 w 3619883"/>
                <a:gd name="connsiteY47" fmla="*/ 99047 h 4275461"/>
                <a:gd name="connsiteX48" fmla="*/ 2344622 w 3619883"/>
                <a:gd name="connsiteY48" fmla="*/ 91388 h 4275461"/>
                <a:gd name="connsiteX49" fmla="*/ 2455682 w 3619883"/>
                <a:gd name="connsiteY49" fmla="*/ 78869 h 4275461"/>
                <a:gd name="connsiteX50" fmla="*/ 2632609 w 3619883"/>
                <a:gd name="connsiteY50" fmla="*/ 75338 h 4275461"/>
                <a:gd name="connsiteX51" fmla="*/ 2742291 w 3619883"/>
                <a:gd name="connsiteY51" fmla="*/ 92282 h 4275461"/>
                <a:gd name="connsiteX52" fmla="*/ 2851974 w 3619883"/>
                <a:gd name="connsiteY52" fmla="*/ 109227 h 4275461"/>
                <a:gd name="connsiteX53" fmla="*/ 2907643 w 3619883"/>
                <a:gd name="connsiteY53" fmla="*/ 100020 h 4275461"/>
                <a:gd name="connsiteX54" fmla="*/ 2944022 w 3619883"/>
                <a:gd name="connsiteY54" fmla="*/ 30853 h 4275461"/>
                <a:gd name="connsiteX55" fmla="*/ 3022289 w 3619883"/>
                <a:gd name="connsiteY55" fmla="*/ 10893 h 4275461"/>
                <a:gd name="connsiteX56" fmla="*/ 3054807 w 3619883"/>
                <a:gd name="connsiteY56" fmla="*/ 24226 h 4275461"/>
                <a:gd name="connsiteX57" fmla="*/ 3141892 w 3619883"/>
                <a:gd name="connsiteY57" fmla="*/ 51925 h 4275461"/>
                <a:gd name="connsiteX58" fmla="*/ 3185711 w 3619883"/>
                <a:gd name="connsiteY58" fmla="*/ 59881 h 4275461"/>
                <a:gd name="connsiteX59" fmla="*/ 3219056 w 3619883"/>
                <a:gd name="connsiteY59" fmla="*/ 55536 h 4275461"/>
                <a:gd name="connsiteX60" fmla="*/ 3263425 w 3619883"/>
                <a:gd name="connsiteY60" fmla="*/ 51706 h 4275461"/>
                <a:gd name="connsiteX61" fmla="*/ 3296219 w 3619883"/>
                <a:gd name="connsiteY61" fmla="*/ 59147 h 4275461"/>
                <a:gd name="connsiteX62" fmla="*/ 3319094 w 3619883"/>
                <a:gd name="connsiteY62" fmla="*/ 42500 h 4275461"/>
                <a:gd name="connsiteX63" fmla="*/ 3420511 w 3619883"/>
                <a:gd name="connsiteY63" fmla="*/ 0 h 4275461"/>
                <a:gd name="connsiteX64" fmla="*/ 3453305 w 3619883"/>
                <a:gd name="connsiteY64" fmla="*/ 7440 h 4275461"/>
                <a:gd name="connsiteX65" fmla="*/ 3496571 w 3619883"/>
                <a:gd name="connsiteY65" fmla="*/ 27182 h 4275461"/>
                <a:gd name="connsiteX66" fmla="*/ 3602117 w 3619883"/>
                <a:gd name="connsiteY66" fmla="*/ 132521 h 4275461"/>
                <a:gd name="connsiteX67" fmla="*/ 3619883 w 3619883"/>
                <a:gd name="connsiteY67" fmla="*/ 140049 h 4275461"/>
                <a:gd name="connsiteX68" fmla="*/ 3619883 w 3619883"/>
                <a:gd name="connsiteY68" fmla="*/ 755612 h 4275461"/>
                <a:gd name="connsiteX0" fmla="*/ 3619883 w 3619883"/>
                <a:gd name="connsiteY0" fmla="*/ 755612 h 4275461"/>
                <a:gd name="connsiteX1" fmla="*/ 2079759 w 3619883"/>
                <a:gd name="connsiteY1" fmla="*/ 4275461 h 4275461"/>
                <a:gd name="connsiteX2" fmla="*/ 1824703 w 3619883"/>
                <a:gd name="connsiteY2" fmla="*/ 4275461 h 4275461"/>
                <a:gd name="connsiteX3" fmla="*/ 1796694 w 3619883"/>
                <a:gd name="connsiteY3" fmla="*/ 4275461 h 4275461"/>
                <a:gd name="connsiteX4" fmla="*/ 1558844 w 3619883"/>
                <a:gd name="connsiteY4" fmla="*/ 4275461 h 4275461"/>
                <a:gd name="connsiteX5" fmla="*/ 1427396 w 3619883"/>
                <a:gd name="connsiteY5" fmla="*/ 4275461 h 4275461"/>
                <a:gd name="connsiteX6" fmla="*/ 1210751 w 3619883"/>
                <a:gd name="connsiteY6" fmla="*/ 4275461 h 4275461"/>
                <a:gd name="connsiteX7" fmla="*/ 1140354 w 3619883"/>
                <a:gd name="connsiteY7" fmla="*/ 4275461 h 4275461"/>
                <a:gd name="connsiteX8" fmla="*/ 953807 w 3619883"/>
                <a:gd name="connsiteY8" fmla="*/ 4275461 h 4275461"/>
                <a:gd name="connsiteX9" fmla="*/ 829432 w 3619883"/>
                <a:gd name="connsiteY9" fmla="*/ 4275461 h 4275461"/>
                <a:gd name="connsiteX10" fmla="*/ 611484 w 3619883"/>
                <a:gd name="connsiteY10" fmla="*/ 4275461 h 4275461"/>
                <a:gd name="connsiteX11" fmla="*/ 573998 w 3619883"/>
                <a:gd name="connsiteY11" fmla="*/ 4275461 h 4275461"/>
                <a:gd name="connsiteX12" fmla="*/ 336164 w 3619883"/>
                <a:gd name="connsiteY12" fmla="*/ 4275461 h 4275461"/>
                <a:gd name="connsiteX13" fmla="*/ 189322 w 3619883"/>
                <a:gd name="connsiteY13" fmla="*/ 4275461 h 4275461"/>
                <a:gd name="connsiteX14" fmla="*/ 0 w 3619883"/>
                <a:gd name="connsiteY14" fmla="*/ 4275461 h 4275461"/>
                <a:gd name="connsiteX15" fmla="*/ 0 w 3619883"/>
                <a:gd name="connsiteY15" fmla="*/ 42229 h 4275461"/>
                <a:gd name="connsiteX16" fmla="*/ 42464 w 3619883"/>
                <a:gd name="connsiteY16" fmla="*/ 40518 h 4275461"/>
                <a:gd name="connsiteX17" fmla="*/ 137733 w 3619883"/>
                <a:gd name="connsiteY17" fmla="*/ 35355 h 4275461"/>
                <a:gd name="connsiteX18" fmla="*/ 270565 w 3619883"/>
                <a:gd name="connsiteY18" fmla="*/ 29759 h 4275461"/>
                <a:gd name="connsiteX19" fmla="*/ 479734 w 3619883"/>
                <a:gd name="connsiteY19" fmla="*/ 45455 h 4275461"/>
                <a:gd name="connsiteX20" fmla="*/ 524103 w 3619883"/>
                <a:gd name="connsiteY20" fmla="*/ 41625 h 4275461"/>
                <a:gd name="connsiteX21" fmla="*/ 624416 w 3619883"/>
                <a:gd name="connsiteY21" fmla="*/ 22696 h 4275461"/>
                <a:gd name="connsiteX22" fmla="*/ 657762 w 3619883"/>
                <a:gd name="connsiteY22" fmla="*/ 18351 h 4275461"/>
                <a:gd name="connsiteX23" fmla="*/ 690557 w 3619883"/>
                <a:gd name="connsiteY23" fmla="*/ 25792 h 4275461"/>
                <a:gd name="connsiteX24" fmla="*/ 745123 w 3619883"/>
                <a:gd name="connsiteY24" fmla="*/ 40157 h 4275461"/>
                <a:gd name="connsiteX25" fmla="*/ 789493 w 3619883"/>
                <a:gd name="connsiteY25" fmla="*/ 36327 h 4275461"/>
                <a:gd name="connsiteX26" fmla="*/ 854255 w 3619883"/>
                <a:gd name="connsiteY26" fmla="*/ 68887 h 4275461"/>
                <a:gd name="connsiteX27" fmla="*/ 897520 w 3619883"/>
                <a:gd name="connsiteY27" fmla="*/ 88629 h 4275461"/>
                <a:gd name="connsiteX28" fmla="*/ 940510 w 3619883"/>
                <a:gd name="connsiteY28" fmla="*/ 114265 h 4275461"/>
                <a:gd name="connsiteX29" fmla="*/ 1082712 w 3619883"/>
                <a:gd name="connsiteY29" fmla="*/ 144543 h 4275461"/>
                <a:gd name="connsiteX30" fmla="*/ 1205348 w 3619883"/>
                <a:gd name="connsiteY30" fmla="*/ 120753 h 4275461"/>
                <a:gd name="connsiteX31" fmla="*/ 1271764 w 3619883"/>
                <a:gd name="connsiteY31" fmla="*/ 117956 h 4275461"/>
                <a:gd name="connsiteX32" fmla="*/ 1315583 w 3619883"/>
                <a:gd name="connsiteY32" fmla="*/ 125912 h 4275461"/>
                <a:gd name="connsiteX33" fmla="*/ 1359125 w 3619883"/>
                <a:gd name="connsiteY33" fmla="*/ 139761 h 4275461"/>
                <a:gd name="connsiteX34" fmla="*/ 1391919 w 3619883"/>
                <a:gd name="connsiteY34" fmla="*/ 147202 h 4275461"/>
                <a:gd name="connsiteX35" fmla="*/ 1436563 w 3619883"/>
                <a:gd name="connsiteY35" fmla="*/ 137480 h 4275461"/>
                <a:gd name="connsiteX36" fmla="*/ 1471566 w 3619883"/>
                <a:gd name="connsiteY36" fmla="*/ 97777 h 4275461"/>
                <a:gd name="connsiteX37" fmla="*/ 1505739 w 3619883"/>
                <a:gd name="connsiteY37" fmla="*/ 75753 h 4275461"/>
                <a:gd name="connsiteX38" fmla="*/ 1590891 w 3619883"/>
                <a:gd name="connsiteY38" fmla="*/ 144702 h 4275461"/>
                <a:gd name="connsiteX39" fmla="*/ 1625616 w 3619883"/>
                <a:gd name="connsiteY39" fmla="*/ 110893 h 4275461"/>
                <a:gd name="connsiteX40" fmla="*/ 1658964 w 3619883"/>
                <a:gd name="connsiteY40" fmla="*/ 106547 h 4275461"/>
                <a:gd name="connsiteX41" fmla="*/ 1746598 w 3619883"/>
                <a:gd name="connsiteY41" fmla="*/ 122460 h 4275461"/>
                <a:gd name="connsiteX42" fmla="*/ 1811913 w 3619883"/>
                <a:gd name="connsiteY42" fmla="*/ 143234 h 4275461"/>
                <a:gd name="connsiteX43" fmla="*/ 1856557 w 3619883"/>
                <a:gd name="connsiteY43" fmla="*/ 133511 h 4275461"/>
                <a:gd name="connsiteX44" fmla="*/ 2066003 w 3619883"/>
                <a:gd name="connsiteY44" fmla="*/ 143313 h 4275461"/>
                <a:gd name="connsiteX45" fmla="*/ 2177615 w 3619883"/>
                <a:gd name="connsiteY45" fmla="*/ 119007 h 4275461"/>
                <a:gd name="connsiteX46" fmla="*/ 2255883 w 3619883"/>
                <a:gd name="connsiteY46" fmla="*/ 99047 h 4275461"/>
                <a:gd name="connsiteX47" fmla="*/ 2344622 w 3619883"/>
                <a:gd name="connsiteY47" fmla="*/ 91388 h 4275461"/>
                <a:gd name="connsiteX48" fmla="*/ 2455682 w 3619883"/>
                <a:gd name="connsiteY48" fmla="*/ 78869 h 4275461"/>
                <a:gd name="connsiteX49" fmla="*/ 2632609 w 3619883"/>
                <a:gd name="connsiteY49" fmla="*/ 75338 h 4275461"/>
                <a:gd name="connsiteX50" fmla="*/ 2742291 w 3619883"/>
                <a:gd name="connsiteY50" fmla="*/ 92282 h 4275461"/>
                <a:gd name="connsiteX51" fmla="*/ 2851974 w 3619883"/>
                <a:gd name="connsiteY51" fmla="*/ 109227 h 4275461"/>
                <a:gd name="connsiteX52" fmla="*/ 2907643 w 3619883"/>
                <a:gd name="connsiteY52" fmla="*/ 100020 h 4275461"/>
                <a:gd name="connsiteX53" fmla="*/ 2944022 w 3619883"/>
                <a:gd name="connsiteY53" fmla="*/ 30853 h 4275461"/>
                <a:gd name="connsiteX54" fmla="*/ 3022289 w 3619883"/>
                <a:gd name="connsiteY54" fmla="*/ 10893 h 4275461"/>
                <a:gd name="connsiteX55" fmla="*/ 3054807 w 3619883"/>
                <a:gd name="connsiteY55" fmla="*/ 24226 h 4275461"/>
                <a:gd name="connsiteX56" fmla="*/ 3141892 w 3619883"/>
                <a:gd name="connsiteY56" fmla="*/ 51925 h 4275461"/>
                <a:gd name="connsiteX57" fmla="*/ 3185711 w 3619883"/>
                <a:gd name="connsiteY57" fmla="*/ 59881 h 4275461"/>
                <a:gd name="connsiteX58" fmla="*/ 3219056 w 3619883"/>
                <a:gd name="connsiteY58" fmla="*/ 55536 h 4275461"/>
                <a:gd name="connsiteX59" fmla="*/ 3263425 w 3619883"/>
                <a:gd name="connsiteY59" fmla="*/ 51706 h 4275461"/>
                <a:gd name="connsiteX60" fmla="*/ 3296219 w 3619883"/>
                <a:gd name="connsiteY60" fmla="*/ 59147 h 4275461"/>
                <a:gd name="connsiteX61" fmla="*/ 3319094 w 3619883"/>
                <a:gd name="connsiteY61" fmla="*/ 42500 h 4275461"/>
                <a:gd name="connsiteX62" fmla="*/ 3420511 w 3619883"/>
                <a:gd name="connsiteY62" fmla="*/ 0 h 4275461"/>
                <a:gd name="connsiteX63" fmla="*/ 3453305 w 3619883"/>
                <a:gd name="connsiteY63" fmla="*/ 7440 h 4275461"/>
                <a:gd name="connsiteX64" fmla="*/ 3496571 w 3619883"/>
                <a:gd name="connsiteY64" fmla="*/ 27182 h 4275461"/>
                <a:gd name="connsiteX65" fmla="*/ 3602117 w 3619883"/>
                <a:gd name="connsiteY65" fmla="*/ 132521 h 4275461"/>
                <a:gd name="connsiteX66" fmla="*/ 3619883 w 3619883"/>
                <a:gd name="connsiteY66" fmla="*/ 140049 h 4275461"/>
                <a:gd name="connsiteX67" fmla="*/ 3619883 w 3619883"/>
                <a:gd name="connsiteY67" fmla="*/ 755612 h 4275461"/>
                <a:gd name="connsiteX0" fmla="*/ 3619883 w 3619883"/>
                <a:gd name="connsiteY0" fmla="*/ 755612 h 4275461"/>
                <a:gd name="connsiteX1" fmla="*/ 1824703 w 3619883"/>
                <a:gd name="connsiteY1" fmla="*/ 4275461 h 4275461"/>
                <a:gd name="connsiteX2" fmla="*/ 1796694 w 3619883"/>
                <a:gd name="connsiteY2" fmla="*/ 4275461 h 4275461"/>
                <a:gd name="connsiteX3" fmla="*/ 1558844 w 3619883"/>
                <a:gd name="connsiteY3" fmla="*/ 4275461 h 4275461"/>
                <a:gd name="connsiteX4" fmla="*/ 1427396 w 3619883"/>
                <a:gd name="connsiteY4" fmla="*/ 4275461 h 4275461"/>
                <a:gd name="connsiteX5" fmla="*/ 1210751 w 3619883"/>
                <a:gd name="connsiteY5" fmla="*/ 4275461 h 4275461"/>
                <a:gd name="connsiteX6" fmla="*/ 1140354 w 3619883"/>
                <a:gd name="connsiteY6" fmla="*/ 4275461 h 4275461"/>
                <a:gd name="connsiteX7" fmla="*/ 953807 w 3619883"/>
                <a:gd name="connsiteY7" fmla="*/ 4275461 h 4275461"/>
                <a:gd name="connsiteX8" fmla="*/ 829432 w 3619883"/>
                <a:gd name="connsiteY8" fmla="*/ 4275461 h 4275461"/>
                <a:gd name="connsiteX9" fmla="*/ 611484 w 3619883"/>
                <a:gd name="connsiteY9" fmla="*/ 4275461 h 4275461"/>
                <a:gd name="connsiteX10" fmla="*/ 573998 w 3619883"/>
                <a:gd name="connsiteY10" fmla="*/ 4275461 h 4275461"/>
                <a:gd name="connsiteX11" fmla="*/ 336164 w 3619883"/>
                <a:gd name="connsiteY11" fmla="*/ 4275461 h 4275461"/>
                <a:gd name="connsiteX12" fmla="*/ 189322 w 3619883"/>
                <a:gd name="connsiteY12" fmla="*/ 4275461 h 4275461"/>
                <a:gd name="connsiteX13" fmla="*/ 0 w 3619883"/>
                <a:gd name="connsiteY13" fmla="*/ 4275461 h 4275461"/>
                <a:gd name="connsiteX14" fmla="*/ 0 w 3619883"/>
                <a:gd name="connsiteY14" fmla="*/ 42229 h 4275461"/>
                <a:gd name="connsiteX15" fmla="*/ 42464 w 3619883"/>
                <a:gd name="connsiteY15" fmla="*/ 40518 h 4275461"/>
                <a:gd name="connsiteX16" fmla="*/ 137733 w 3619883"/>
                <a:gd name="connsiteY16" fmla="*/ 35355 h 4275461"/>
                <a:gd name="connsiteX17" fmla="*/ 270565 w 3619883"/>
                <a:gd name="connsiteY17" fmla="*/ 29759 h 4275461"/>
                <a:gd name="connsiteX18" fmla="*/ 479734 w 3619883"/>
                <a:gd name="connsiteY18" fmla="*/ 45455 h 4275461"/>
                <a:gd name="connsiteX19" fmla="*/ 524103 w 3619883"/>
                <a:gd name="connsiteY19" fmla="*/ 41625 h 4275461"/>
                <a:gd name="connsiteX20" fmla="*/ 624416 w 3619883"/>
                <a:gd name="connsiteY20" fmla="*/ 22696 h 4275461"/>
                <a:gd name="connsiteX21" fmla="*/ 657762 w 3619883"/>
                <a:gd name="connsiteY21" fmla="*/ 18351 h 4275461"/>
                <a:gd name="connsiteX22" fmla="*/ 690557 w 3619883"/>
                <a:gd name="connsiteY22" fmla="*/ 25792 h 4275461"/>
                <a:gd name="connsiteX23" fmla="*/ 745123 w 3619883"/>
                <a:gd name="connsiteY23" fmla="*/ 40157 h 4275461"/>
                <a:gd name="connsiteX24" fmla="*/ 789493 w 3619883"/>
                <a:gd name="connsiteY24" fmla="*/ 36327 h 4275461"/>
                <a:gd name="connsiteX25" fmla="*/ 854255 w 3619883"/>
                <a:gd name="connsiteY25" fmla="*/ 68887 h 4275461"/>
                <a:gd name="connsiteX26" fmla="*/ 897520 w 3619883"/>
                <a:gd name="connsiteY26" fmla="*/ 88629 h 4275461"/>
                <a:gd name="connsiteX27" fmla="*/ 940510 w 3619883"/>
                <a:gd name="connsiteY27" fmla="*/ 114265 h 4275461"/>
                <a:gd name="connsiteX28" fmla="*/ 1082712 w 3619883"/>
                <a:gd name="connsiteY28" fmla="*/ 144543 h 4275461"/>
                <a:gd name="connsiteX29" fmla="*/ 1205348 w 3619883"/>
                <a:gd name="connsiteY29" fmla="*/ 120753 h 4275461"/>
                <a:gd name="connsiteX30" fmla="*/ 1271764 w 3619883"/>
                <a:gd name="connsiteY30" fmla="*/ 117956 h 4275461"/>
                <a:gd name="connsiteX31" fmla="*/ 1315583 w 3619883"/>
                <a:gd name="connsiteY31" fmla="*/ 125912 h 4275461"/>
                <a:gd name="connsiteX32" fmla="*/ 1359125 w 3619883"/>
                <a:gd name="connsiteY32" fmla="*/ 139761 h 4275461"/>
                <a:gd name="connsiteX33" fmla="*/ 1391919 w 3619883"/>
                <a:gd name="connsiteY33" fmla="*/ 147202 h 4275461"/>
                <a:gd name="connsiteX34" fmla="*/ 1436563 w 3619883"/>
                <a:gd name="connsiteY34" fmla="*/ 137480 h 4275461"/>
                <a:gd name="connsiteX35" fmla="*/ 1471566 w 3619883"/>
                <a:gd name="connsiteY35" fmla="*/ 97777 h 4275461"/>
                <a:gd name="connsiteX36" fmla="*/ 1505739 w 3619883"/>
                <a:gd name="connsiteY36" fmla="*/ 75753 h 4275461"/>
                <a:gd name="connsiteX37" fmla="*/ 1590891 w 3619883"/>
                <a:gd name="connsiteY37" fmla="*/ 144702 h 4275461"/>
                <a:gd name="connsiteX38" fmla="*/ 1625616 w 3619883"/>
                <a:gd name="connsiteY38" fmla="*/ 110893 h 4275461"/>
                <a:gd name="connsiteX39" fmla="*/ 1658964 w 3619883"/>
                <a:gd name="connsiteY39" fmla="*/ 106547 h 4275461"/>
                <a:gd name="connsiteX40" fmla="*/ 1746598 w 3619883"/>
                <a:gd name="connsiteY40" fmla="*/ 122460 h 4275461"/>
                <a:gd name="connsiteX41" fmla="*/ 1811913 w 3619883"/>
                <a:gd name="connsiteY41" fmla="*/ 143234 h 4275461"/>
                <a:gd name="connsiteX42" fmla="*/ 1856557 w 3619883"/>
                <a:gd name="connsiteY42" fmla="*/ 133511 h 4275461"/>
                <a:gd name="connsiteX43" fmla="*/ 2066003 w 3619883"/>
                <a:gd name="connsiteY43" fmla="*/ 143313 h 4275461"/>
                <a:gd name="connsiteX44" fmla="*/ 2177615 w 3619883"/>
                <a:gd name="connsiteY44" fmla="*/ 119007 h 4275461"/>
                <a:gd name="connsiteX45" fmla="*/ 2255883 w 3619883"/>
                <a:gd name="connsiteY45" fmla="*/ 99047 h 4275461"/>
                <a:gd name="connsiteX46" fmla="*/ 2344622 w 3619883"/>
                <a:gd name="connsiteY46" fmla="*/ 91388 h 4275461"/>
                <a:gd name="connsiteX47" fmla="*/ 2455682 w 3619883"/>
                <a:gd name="connsiteY47" fmla="*/ 78869 h 4275461"/>
                <a:gd name="connsiteX48" fmla="*/ 2632609 w 3619883"/>
                <a:gd name="connsiteY48" fmla="*/ 75338 h 4275461"/>
                <a:gd name="connsiteX49" fmla="*/ 2742291 w 3619883"/>
                <a:gd name="connsiteY49" fmla="*/ 92282 h 4275461"/>
                <a:gd name="connsiteX50" fmla="*/ 2851974 w 3619883"/>
                <a:gd name="connsiteY50" fmla="*/ 109227 h 4275461"/>
                <a:gd name="connsiteX51" fmla="*/ 2907643 w 3619883"/>
                <a:gd name="connsiteY51" fmla="*/ 100020 h 4275461"/>
                <a:gd name="connsiteX52" fmla="*/ 2944022 w 3619883"/>
                <a:gd name="connsiteY52" fmla="*/ 30853 h 4275461"/>
                <a:gd name="connsiteX53" fmla="*/ 3022289 w 3619883"/>
                <a:gd name="connsiteY53" fmla="*/ 10893 h 4275461"/>
                <a:gd name="connsiteX54" fmla="*/ 3054807 w 3619883"/>
                <a:gd name="connsiteY54" fmla="*/ 24226 h 4275461"/>
                <a:gd name="connsiteX55" fmla="*/ 3141892 w 3619883"/>
                <a:gd name="connsiteY55" fmla="*/ 51925 h 4275461"/>
                <a:gd name="connsiteX56" fmla="*/ 3185711 w 3619883"/>
                <a:gd name="connsiteY56" fmla="*/ 59881 h 4275461"/>
                <a:gd name="connsiteX57" fmla="*/ 3219056 w 3619883"/>
                <a:gd name="connsiteY57" fmla="*/ 55536 h 4275461"/>
                <a:gd name="connsiteX58" fmla="*/ 3263425 w 3619883"/>
                <a:gd name="connsiteY58" fmla="*/ 51706 h 4275461"/>
                <a:gd name="connsiteX59" fmla="*/ 3296219 w 3619883"/>
                <a:gd name="connsiteY59" fmla="*/ 59147 h 4275461"/>
                <a:gd name="connsiteX60" fmla="*/ 3319094 w 3619883"/>
                <a:gd name="connsiteY60" fmla="*/ 42500 h 4275461"/>
                <a:gd name="connsiteX61" fmla="*/ 3420511 w 3619883"/>
                <a:gd name="connsiteY61" fmla="*/ 0 h 4275461"/>
                <a:gd name="connsiteX62" fmla="*/ 3453305 w 3619883"/>
                <a:gd name="connsiteY62" fmla="*/ 7440 h 4275461"/>
                <a:gd name="connsiteX63" fmla="*/ 3496571 w 3619883"/>
                <a:gd name="connsiteY63" fmla="*/ 27182 h 4275461"/>
                <a:gd name="connsiteX64" fmla="*/ 3602117 w 3619883"/>
                <a:gd name="connsiteY64" fmla="*/ 132521 h 4275461"/>
                <a:gd name="connsiteX65" fmla="*/ 3619883 w 3619883"/>
                <a:gd name="connsiteY65" fmla="*/ 140049 h 4275461"/>
                <a:gd name="connsiteX66" fmla="*/ 3619883 w 3619883"/>
                <a:gd name="connsiteY66" fmla="*/ 755612 h 4275461"/>
                <a:gd name="connsiteX0" fmla="*/ 3619883 w 3619883"/>
                <a:gd name="connsiteY0" fmla="*/ 755612 h 4275461"/>
                <a:gd name="connsiteX1" fmla="*/ 1824703 w 3619883"/>
                <a:gd name="connsiteY1" fmla="*/ 4275461 h 4275461"/>
                <a:gd name="connsiteX2" fmla="*/ 1558844 w 3619883"/>
                <a:gd name="connsiteY2" fmla="*/ 4275461 h 4275461"/>
                <a:gd name="connsiteX3" fmla="*/ 1427396 w 3619883"/>
                <a:gd name="connsiteY3" fmla="*/ 4275461 h 4275461"/>
                <a:gd name="connsiteX4" fmla="*/ 1210751 w 3619883"/>
                <a:gd name="connsiteY4" fmla="*/ 4275461 h 4275461"/>
                <a:gd name="connsiteX5" fmla="*/ 1140354 w 3619883"/>
                <a:gd name="connsiteY5" fmla="*/ 4275461 h 4275461"/>
                <a:gd name="connsiteX6" fmla="*/ 953807 w 3619883"/>
                <a:gd name="connsiteY6" fmla="*/ 4275461 h 4275461"/>
                <a:gd name="connsiteX7" fmla="*/ 829432 w 3619883"/>
                <a:gd name="connsiteY7" fmla="*/ 4275461 h 4275461"/>
                <a:gd name="connsiteX8" fmla="*/ 611484 w 3619883"/>
                <a:gd name="connsiteY8" fmla="*/ 4275461 h 4275461"/>
                <a:gd name="connsiteX9" fmla="*/ 573998 w 3619883"/>
                <a:gd name="connsiteY9" fmla="*/ 4275461 h 4275461"/>
                <a:gd name="connsiteX10" fmla="*/ 336164 w 3619883"/>
                <a:gd name="connsiteY10" fmla="*/ 4275461 h 4275461"/>
                <a:gd name="connsiteX11" fmla="*/ 189322 w 3619883"/>
                <a:gd name="connsiteY11" fmla="*/ 4275461 h 4275461"/>
                <a:gd name="connsiteX12" fmla="*/ 0 w 3619883"/>
                <a:gd name="connsiteY12" fmla="*/ 4275461 h 4275461"/>
                <a:gd name="connsiteX13" fmla="*/ 0 w 3619883"/>
                <a:gd name="connsiteY13" fmla="*/ 42229 h 4275461"/>
                <a:gd name="connsiteX14" fmla="*/ 42464 w 3619883"/>
                <a:gd name="connsiteY14" fmla="*/ 40518 h 4275461"/>
                <a:gd name="connsiteX15" fmla="*/ 137733 w 3619883"/>
                <a:gd name="connsiteY15" fmla="*/ 35355 h 4275461"/>
                <a:gd name="connsiteX16" fmla="*/ 270565 w 3619883"/>
                <a:gd name="connsiteY16" fmla="*/ 29759 h 4275461"/>
                <a:gd name="connsiteX17" fmla="*/ 479734 w 3619883"/>
                <a:gd name="connsiteY17" fmla="*/ 45455 h 4275461"/>
                <a:gd name="connsiteX18" fmla="*/ 524103 w 3619883"/>
                <a:gd name="connsiteY18" fmla="*/ 41625 h 4275461"/>
                <a:gd name="connsiteX19" fmla="*/ 624416 w 3619883"/>
                <a:gd name="connsiteY19" fmla="*/ 22696 h 4275461"/>
                <a:gd name="connsiteX20" fmla="*/ 657762 w 3619883"/>
                <a:gd name="connsiteY20" fmla="*/ 18351 h 4275461"/>
                <a:gd name="connsiteX21" fmla="*/ 690557 w 3619883"/>
                <a:gd name="connsiteY21" fmla="*/ 25792 h 4275461"/>
                <a:gd name="connsiteX22" fmla="*/ 745123 w 3619883"/>
                <a:gd name="connsiteY22" fmla="*/ 40157 h 4275461"/>
                <a:gd name="connsiteX23" fmla="*/ 789493 w 3619883"/>
                <a:gd name="connsiteY23" fmla="*/ 36327 h 4275461"/>
                <a:gd name="connsiteX24" fmla="*/ 854255 w 3619883"/>
                <a:gd name="connsiteY24" fmla="*/ 68887 h 4275461"/>
                <a:gd name="connsiteX25" fmla="*/ 897520 w 3619883"/>
                <a:gd name="connsiteY25" fmla="*/ 88629 h 4275461"/>
                <a:gd name="connsiteX26" fmla="*/ 940510 w 3619883"/>
                <a:gd name="connsiteY26" fmla="*/ 114265 h 4275461"/>
                <a:gd name="connsiteX27" fmla="*/ 1082712 w 3619883"/>
                <a:gd name="connsiteY27" fmla="*/ 144543 h 4275461"/>
                <a:gd name="connsiteX28" fmla="*/ 1205348 w 3619883"/>
                <a:gd name="connsiteY28" fmla="*/ 120753 h 4275461"/>
                <a:gd name="connsiteX29" fmla="*/ 1271764 w 3619883"/>
                <a:gd name="connsiteY29" fmla="*/ 117956 h 4275461"/>
                <a:gd name="connsiteX30" fmla="*/ 1315583 w 3619883"/>
                <a:gd name="connsiteY30" fmla="*/ 125912 h 4275461"/>
                <a:gd name="connsiteX31" fmla="*/ 1359125 w 3619883"/>
                <a:gd name="connsiteY31" fmla="*/ 139761 h 4275461"/>
                <a:gd name="connsiteX32" fmla="*/ 1391919 w 3619883"/>
                <a:gd name="connsiteY32" fmla="*/ 147202 h 4275461"/>
                <a:gd name="connsiteX33" fmla="*/ 1436563 w 3619883"/>
                <a:gd name="connsiteY33" fmla="*/ 137480 h 4275461"/>
                <a:gd name="connsiteX34" fmla="*/ 1471566 w 3619883"/>
                <a:gd name="connsiteY34" fmla="*/ 97777 h 4275461"/>
                <a:gd name="connsiteX35" fmla="*/ 1505739 w 3619883"/>
                <a:gd name="connsiteY35" fmla="*/ 75753 h 4275461"/>
                <a:gd name="connsiteX36" fmla="*/ 1590891 w 3619883"/>
                <a:gd name="connsiteY36" fmla="*/ 144702 h 4275461"/>
                <a:gd name="connsiteX37" fmla="*/ 1625616 w 3619883"/>
                <a:gd name="connsiteY37" fmla="*/ 110893 h 4275461"/>
                <a:gd name="connsiteX38" fmla="*/ 1658964 w 3619883"/>
                <a:gd name="connsiteY38" fmla="*/ 106547 h 4275461"/>
                <a:gd name="connsiteX39" fmla="*/ 1746598 w 3619883"/>
                <a:gd name="connsiteY39" fmla="*/ 122460 h 4275461"/>
                <a:gd name="connsiteX40" fmla="*/ 1811913 w 3619883"/>
                <a:gd name="connsiteY40" fmla="*/ 143234 h 4275461"/>
                <a:gd name="connsiteX41" fmla="*/ 1856557 w 3619883"/>
                <a:gd name="connsiteY41" fmla="*/ 133511 h 4275461"/>
                <a:gd name="connsiteX42" fmla="*/ 2066003 w 3619883"/>
                <a:gd name="connsiteY42" fmla="*/ 143313 h 4275461"/>
                <a:gd name="connsiteX43" fmla="*/ 2177615 w 3619883"/>
                <a:gd name="connsiteY43" fmla="*/ 119007 h 4275461"/>
                <a:gd name="connsiteX44" fmla="*/ 2255883 w 3619883"/>
                <a:gd name="connsiteY44" fmla="*/ 99047 h 4275461"/>
                <a:gd name="connsiteX45" fmla="*/ 2344622 w 3619883"/>
                <a:gd name="connsiteY45" fmla="*/ 91388 h 4275461"/>
                <a:gd name="connsiteX46" fmla="*/ 2455682 w 3619883"/>
                <a:gd name="connsiteY46" fmla="*/ 78869 h 4275461"/>
                <a:gd name="connsiteX47" fmla="*/ 2632609 w 3619883"/>
                <a:gd name="connsiteY47" fmla="*/ 75338 h 4275461"/>
                <a:gd name="connsiteX48" fmla="*/ 2742291 w 3619883"/>
                <a:gd name="connsiteY48" fmla="*/ 92282 h 4275461"/>
                <a:gd name="connsiteX49" fmla="*/ 2851974 w 3619883"/>
                <a:gd name="connsiteY49" fmla="*/ 109227 h 4275461"/>
                <a:gd name="connsiteX50" fmla="*/ 2907643 w 3619883"/>
                <a:gd name="connsiteY50" fmla="*/ 100020 h 4275461"/>
                <a:gd name="connsiteX51" fmla="*/ 2944022 w 3619883"/>
                <a:gd name="connsiteY51" fmla="*/ 30853 h 4275461"/>
                <a:gd name="connsiteX52" fmla="*/ 3022289 w 3619883"/>
                <a:gd name="connsiteY52" fmla="*/ 10893 h 4275461"/>
                <a:gd name="connsiteX53" fmla="*/ 3054807 w 3619883"/>
                <a:gd name="connsiteY53" fmla="*/ 24226 h 4275461"/>
                <a:gd name="connsiteX54" fmla="*/ 3141892 w 3619883"/>
                <a:gd name="connsiteY54" fmla="*/ 51925 h 4275461"/>
                <a:gd name="connsiteX55" fmla="*/ 3185711 w 3619883"/>
                <a:gd name="connsiteY55" fmla="*/ 59881 h 4275461"/>
                <a:gd name="connsiteX56" fmla="*/ 3219056 w 3619883"/>
                <a:gd name="connsiteY56" fmla="*/ 55536 h 4275461"/>
                <a:gd name="connsiteX57" fmla="*/ 3263425 w 3619883"/>
                <a:gd name="connsiteY57" fmla="*/ 51706 h 4275461"/>
                <a:gd name="connsiteX58" fmla="*/ 3296219 w 3619883"/>
                <a:gd name="connsiteY58" fmla="*/ 59147 h 4275461"/>
                <a:gd name="connsiteX59" fmla="*/ 3319094 w 3619883"/>
                <a:gd name="connsiteY59" fmla="*/ 42500 h 4275461"/>
                <a:gd name="connsiteX60" fmla="*/ 3420511 w 3619883"/>
                <a:gd name="connsiteY60" fmla="*/ 0 h 4275461"/>
                <a:gd name="connsiteX61" fmla="*/ 3453305 w 3619883"/>
                <a:gd name="connsiteY61" fmla="*/ 7440 h 4275461"/>
                <a:gd name="connsiteX62" fmla="*/ 3496571 w 3619883"/>
                <a:gd name="connsiteY62" fmla="*/ 27182 h 4275461"/>
                <a:gd name="connsiteX63" fmla="*/ 3602117 w 3619883"/>
                <a:gd name="connsiteY63" fmla="*/ 132521 h 4275461"/>
                <a:gd name="connsiteX64" fmla="*/ 3619883 w 3619883"/>
                <a:gd name="connsiteY64" fmla="*/ 140049 h 4275461"/>
                <a:gd name="connsiteX65" fmla="*/ 3619883 w 3619883"/>
                <a:gd name="connsiteY65" fmla="*/ 755612 h 4275461"/>
                <a:gd name="connsiteX0" fmla="*/ 3619883 w 3619883"/>
                <a:gd name="connsiteY0" fmla="*/ 755612 h 4275461"/>
                <a:gd name="connsiteX1" fmla="*/ 1558844 w 3619883"/>
                <a:gd name="connsiteY1" fmla="*/ 4275461 h 4275461"/>
                <a:gd name="connsiteX2" fmla="*/ 1427396 w 3619883"/>
                <a:gd name="connsiteY2" fmla="*/ 4275461 h 4275461"/>
                <a:gd name="connsiteX3" fmla="*/ 1210751 w 3619883"/>
                <a:gd name="connsiteY3" fmla="*/ 4275461 h 4275461"/>
                <a:gd name="connsiteX4" fmla="*/ 1140354 w 3619883"/>
                <a:gd name="connsiteY4" fmla="*/ 4275461 h 4275461"/>
                <a:gd name="connsiteX5" fmla="*/ 953807 w 3619883"/>
                <a:gd name="connsiteY5" fmla="*/ 4275461 h 4275461"/>
                <a:gd name="connsiteX6" fmla="*/ 829432 w 3619883"/>
                <a:gd name="connsiteY6" fmla="*/ 4275461 h 4275461"/>
                <a:gd name="connsiteX7" fmla="*/ 611484 w 3619883"/>
                <a:gd name="connsiteY7" fmla="*/ 4275461 h 4275461"/>
                <a:gd name="connsiteX8" fmla="*/ 573998 w 3619883"/>
                <a:gd name="connsiteY8" fmla="*/ 4275461 h 4275461"/>
                <a:gd name="connsiteX9" fmla="*/ 336164 w 3619883"/>
                <a:gd name="connsiteY9" fmla="*/ 4275461 h 4275461"/>
                <a:gd name="connsiteX10" fmla="*/ 189322 w 3619883"/>
                <a:gd name="connsiteY10" fmla="*/ 4275461 h 4275461"/>
                <a:gd name="connsiteX11" fmla="*/ 0 w 3619883"/>
                <a:gd name="connsiteY11" fmla="*/ 4275461 h 4275461"/>
                <a:gd name="connsiteX12" fmla="*/ 0 w 3619883"/>
                <a:gd name="connsiteY12" fmla="*/ 42229 h 4275461"/>
                <a:gd name="connsiteX13" fmla="*/ 42464 w 3619883"/>
                <a:gd name="connsiteY13" fmla="*/ 40518 h 4275461"/>
                <a:gd name="connsiteX14" fmla="*/ 137733 w 3619883"/>
                <a:gd name="connsiteY14" fmla="*/ 35355 h 4275461"/>
                <a:gd name="connsiteX15" fmla="*/ 270565 w 3619883"/>
                <a:gd name="connsiteY15" fmla="*/ 29759 h 4275461"/>
                <a:gd name="connsiteX16" fmla="*/ 479734 w 3619883"/>
                <a:gd name="connsiteY16" fmla="*/ 45455 h 4275461"/>
                <a:gd name="connsiteX17" fmla="*/ 524103 w 3619883"/>
                <a:gd name="connsiteY17" fmla="*/ 41625 h 4275461"/>
                <a:gd name="connsiteX18" fmla="*/ 624416 w 3619883"/>
                <a:gd name="connsiteY18" fmla="*/ 22696 h 4275461"/>
                <a:gd name="connsiteX19" fmla="*/ 657762 w 3619883"/>
                <a:gd name="connsiteY19" fmla="*/ 18351 h 4275461"/>
                <a:gd name="connsiteX20" fmla="*/ 690557 w 3619883"/>
                <a:gd name="connsiteY20" fmla="*/ 25792 h 4275461"/>
                <a:gd name="connsiteX21" fmla="*/ 745123 w 3619883"/>
                <a:gd name="connsiteY21" fmla="*/ 40157 h 4275461"/>
                <a:gd name="connsiteX22" fmla="*/ 789493 w 3619883"/>
                <a:gd name="connsiteY22" fmla="*/ 36327 h 4275461"/>
                <a:gd name="connsiteX23" fmla="*/ 854255 w 3619883"/>
                <a:gd name="connsiteY23" fmla="*/ 68887 h 4275461"/>
                <a:gd name="connsiteX24" fmla="*/ 897520 w 3619883"/>
                <a:gd name="connsiteY24" fmla="*/ 88629 h 4275461"/>
                <a:gd name="connsiteX25" fmla="*/ 940510 w 3619883"/>
                <a:gd name="connsiteY25" fmla="*/ 114265 h 4275461"/>
                <a:gd name="connsiteX26" fmla="*/ 1082712 w 3619883"/>
                <a:gd name="connsiteY26" fmla="*/ 144543 h 4275461"/>
                <a:gd name="connsiteX27" fmla="*/ 1205348 w 3619883"/>
                <a:gd name="connsiteY27" fmla="*/ 120753 h 4275461"/>
                <a:gd name="connsiteX28" fmla="*/ 1271764 w 3619883"/>
                <a:gd name="connsiteY28" fmla="*/ 117956 h 4275461"/>
                <a:gd name="connsiteX29" fmla="*/ 1315583 w 3619883"/>
                <a:gd name="connsiteY29" fmla="*/ 125912 h 4275461"/>
                <a:gd name="connsiteX30" fmla="*/ 1359125 w 3619883"/>
                <a:gd name="connsiteY30" fmla="*/ 139761 h 4275461"/>
                <a:gd name="connsiteX31" fmla="*/ 1391919 w 3619883"/>
                <a:gd name="connsiteY31" fmla="*/ 147202 h 4275461"/>
                <a:gd name="connsiteX32" fmla="*/ 1436563 w 3619883"/>
                <a:gd name="connsiteY32" fmla="*/ 137480 h 4275461"/>
                <a:gd name="connsiteX33" fmla="*/ 1471566 w 3619883"/>
                <a:gd name="connsiteY33" fmla="*/ 97777 h 4275461"/>
                <a:gd name="connsiteX34" fmla="*/ 1505739 w 3619883"/>
                <a:gd name="connsiteY34" fmla="*/ 75753 h 4275461"/>
                <a:gd name="connsiteX35" fmla="*/ 1590891 w 3619883"/>
                <a:gd name="connsiteY35" fmla="*/ 144702 h 4275461"/>
                <a:gd name="connsiteX36" fmla="*/ 1625616 w 3619883"/>
                <a:gd name="connsiteY36" fmla="*/ 110893 h 4275461"/>
                <a:gd name="connsiteX37" fmla="*/ 1658964 w 3619883"/>
                <a:gd name="connsiteY37" fmla="*/ 106547 h 4275461"/>
                <a:gd name="connsiteX38" fmla="*/ 1746598 w 3619883"/>
                <a:gd name="connsiteY38" fmla="*/ 122460 h 4275461"/>
                <a:gd name="connsiteX39" fmla="*/ 1811913 w 3619883"/>
                <a:gd name="connsiteY39" fmla="*/ 143234 h 4275461"/>
                <a:gd name="connsiteX40" fmla="*/ 1856557 w 3619883"/>
                <a:gd name="connsiteY40" fmla="*/ 133511 h 4275461"/>
                <a:gd name="connsiteX41" fmla="*/ 2066003 w 3619883"/>
                <a:gd name="connsiteY41" fmla="*/ 143313 h 4275461"/>
                <a:gd name="connsiteX42" fmla="*/ 2177615 w 3619883"/>
                <a:gd name="connsiteY42" fmla="*/ 119007 h 4275461"/>
                <a:gd name="connsiteX43" fmla="*/ 2255883 w 3619883"/>
                <a:gd name="connsiteY43" fmla="*/ 99047 h 4275461"/>
                <a:gd name="connsiteX44" fmla="*/ 2344622 w 3619883"/>
                <a:gd name="connsiteY44" fmla="*/ 91388 h 4275461"/>
                <a:gd name="connsiteX45" fmla="*/ 2455682 w 3619883"/>
                <a:gd name="connsiteY45" fmla="*/ 78869 h 4275461"/>
                <a:gd name="connsiteX46" fmla="*/ 2632609 w 3619883"/>
                <a:gd name="connsiteY46" fmla="*/ 75338 h 4275461"/>
                <a:gd name="connsiteX47" fmla="*/ 2742291 w 3619883"/>
                <a:gd name="connsiteY47" fmla="*/ 92282 h 4275461"/>
                <a:gd name="connsiteX48" fmla="*/ 2851974 w 3619883"/>
                <a:gd name="connsiteY48" fmla="*/ 109227 h 4275461"/>
                <a:gd name="connsiteX49" fmla="*/ 2907643 w 3619883"/>
                <a:gd name="connsiteY49" fmla="*/ 100020 h 4275461"/>
                <a:gd name="connsiteX50" fmla="*/ 2944022 w 3619883"/>
                <a:gd name="connsiteY50" fmla="*/ 30853 h 4275461"/>
                <a:gd name="connsiteX51" fmla="*/ 3022289 w 3619883"/>
                <a:gd name="connsiteY51" fmla="*/ 10893 h 4275461"/>
                <a:gd name="connsiteX52" fmla="*/ 3054807 w 3619883"/>
                <a:gd name="connsiteY52" fmla="*/ 24226 h 4275461"/>
                <a:gd name="connsiteX53" fmla="*/ 3141892 w 3619883"/>
                <a:gd name="connsiteY53" fmla="*/ 51925 h 4275461"/>
                <a:gd name="connsiteX54" fmla="*/ 3185711 w 3619883"/>
                <a:gd name="connsiteY54" fmla="*/ 59881 h 4275461"/>
                <a:gd name="connsiteX55" fmla="*/ 3219056 w 3619883"/>
                <a:gd name="connsiteY55" fmla="*/ 55536 h 4275461"/>
                <a:gd name="connsiteX56" fmla="*/ 3263425 w 3619883"/>
                <a:gd name="connsiteY56" fmla="*/ 51706 h 4275461"/>
                <a:gd name="connsiteX57" fmla="*/ 3296219 w 3619883"/>
                <a:gd name="connsiteY57" fmla="*/ 59147 h 4275461"/>
                <a:gd name="connsiteX58" fmla="*/ 3319094 w 3619883"/>
                <a:gd name="connsiteY58" fmla="*/ 42500 h 4275461"/>
                <a:gd name="connsiteX59" fmla="*/ 3420511 w 3619883"/>
                <a:gd name="connsiteY59" fmla="*/ 0 h 4275461"/>
                <a:gd name="connsiteX60" fmla="*/ 3453305 w 3619883"/>
                <a:gd name="connsiteY60" fmla="*/ 7440 h 4275461"/>
                <a:gd name="connsiteX61" fmla="*/ 3496571 w 3619883"/>
                <a:gd name="connsiteY61" fmla="*/ 27182 h 4275461"/>
                <a:gd name="connsiteX62" fmla="*/ 3602117 w 3619883"/>
                <a:gd name="connsiteY62" fmla="*/ 132521 h 4275461"/>
                <a:gd name="connsiteX63" fmla="*/ 3619883 w 3619883"/>
                <a:gd name="connsiteY63" fmla="*/ 140049 h 4275461"/>
                <a:gd name="connsiteX64" fmla="*/ 3619883 w 3619883"/>
                <a:gd name="connsiteY64" fmla="*/ 755612 h 4275461"/>
                <a:gd name="connsiteX0" fmla="*/ 3619883 w 3619883"/>
                <a:gd name="connsiteY0" fmla="*/ 755612 h 4275461"/>
                <a:gd name="connsiteX1" fmla="*/ 1427396 w 3619883"/>
                <a:gd name="connsiteY1" fmla="*/ 4275461 h 4275461"/>
                <a:gd name="connsiteX2" fmla="*/ 1210751 w 3619883"/>
                <a:gd name="connsiteY2" fmla="*/ 4275461 h 4275461"/>
                <a:gd name="connsiteX3" fmla="*/ 1140354 w 3619883"/>
                <a:gd name="connsiteY3" fmla="*/ 4275461 h 4275461"/>
                <a:gd name="connsiteX4" fmla="*/ 953807 w 3619883"/>
                <a:gd name="connsiteY4" fmla="*/ 4275461 h 4275461"/>
                <a:gd name="connsiteX5" fmla="*/ 829432 w 3619883"/>
                <a:gd name="connsiteY5" fmla="*/ 4275461 h 4275461"/>
                <a:gd name="connsiteX6" fmla="*/ 611484 w 3619883"/>
                <a:gd name="connsiteY6" fmla="*/ 4275461 h 4275461"/>
                <a:gd name="connsiteX7" fmla="*/ 573998 w 3619883"/>
                <a:gd name="connsiteY7" fmla="*/ 4275461 h 4275461"/>
                <a:gd name="connsiteX8" fmla="*/ 336164 w 3619883"/>
                <a:gd name="connsiteY8" fmla="*/ 4275461 h 4275461"/>
                <a:gd name="connsiteX9" fmla="*/ 189322 w 3619883"/>
                <a:gd name="connsiteY9" fmla="*/ 4275461 h 4275461"/>
                <a:gd name="connsiteX10" fmla="*/ 0 w 3619883"/>
                <a:gd name="connsiteY10" fmla="*/ 4275461 h 4275461"/>
                <a:gd name="connsiteX11" fmla="*/ 0 w 3619883"/>
                <a:gd name="connsiteY11" fmla="*/ 42229 h 4275461"/>
                <a:gd name="connsiteX12" fmla="*/ 42464 w 3619883"/>
                <a:gd name="connsiteY12" fmla="*/ 40518 h 4275461"/>
                <a:gd name="connsiteX13" fmla="*/ 137733 w 3619883"/>
                <a:gd name="connsiteY13" fmla="*/ 35355 h 4275461"/>
                <a:gd name="connsiteX14" fmla="*/ 270565 w 3619883"/>
                <a:gd name="connsiteY14" fmla="*/ 29759 h 4275461"/>
                <a:gd name="connsiteX15" fmla="*/ 479734 w 3619883"/>
                <a:gd name="connsiteY15" fmla="*/ 45455 h 4275461"/>
                <a:gd name="connsiteX16" fmla="*/ 524103 w 3619883"/>
                <a:gd name="connsiteY16" fmla="*/ 41625 h 4275461"/>
                <a:gd name="connsiteX17" fmla="*/ 624416 w 3619883"/>
                <a:gd name="connsiteY17" fmla="*/ 22696 h 4275461"/>
                <a:gd name="connsiteX18" fmla="*/ 657762 w 3619883"/>
                <a:gd name="connsiteY18" fmla="*/ 18351 h 4275461"/>
                <a:gd name="connsiteX19" fmla="*/ 690557 w 3619883"/>
                <a:gd name="connsiteY19" fmla="*/ 25792 h 4275461"/>
                <a:gd name="connsiteX20" fmla="*/ 745123 w 3619883"/>
                <a:gd name="connsiteY20" fmla="*/ 40157 h 4275461"/>
                <a:gd name="connsiteX21" fmla="*/ 789493 w 3619883"/>
                <a:gd name="connsiteY21" fmla="*/ 36327 h 4275461"/>
                <a:gd name="connsiteX22" fmla="*/ 854255 w 3619883"/>
                <a:gd name="connsiteY22" fmla="*/ 68887 h 4275461"/>
                <a:gd name="connsiteX23" fmla="*/ 897520 w 3619883"/>
                <a:gd name="connsiteY23" fmla="*/ 88629 h 4275461"/>
                <a:gd name="connsiteX24" fmla="*/ 940510 w 3619883"/>
                <a:gd name="connsiteY24" fmla="*/ 114265 h 4275461"/>
                <a:gd name="connsiteX25" fmla="*/ 1082712 w 3619883"/>
                <a:gd name="connsiteY25" fmla="*/ 144543 h 4275461"/>
                <a:gd name="connsiteX26" fmla="*/ 1205348 w 3619883"/>
                <a:gd name="connsiteY26" fmla="*/ 120753 h 4275461"/>
                <a:gd name="connsiteX27" fmla="*/ 1271764 w 3619883"/>
                <a:gd name="connsiteY27" fmla="*/ 117956 h 4275461"/>
                <a:gd name="connsiteX28" fmla="*/ 1315583 w 3619883"/>
                <a:gd name="connsiteY28" fmla="*/ 125912 h 4275461"/>
                <a:gd name="connsiteX29" fmla="*/ 1359125 w 3619883"/>
                <a:gd name="connsiteY29" fmla="*/ 139761 h 4275461"/>
                <a:gd name="connsiteX30" fmla="*/ 1391919 w 3619883"/>
                <a:gd name="connsiteY30" fmla="*/ 147202 h 4275461"/>
                <a:gd name="connsiteX31" fmla="*/ 1436563 w 3619883"/>
                <a:gd name="connsiteY31" fmla="*/ 137480 h 4275461"/>
                <a:gd name="connsiteX32" fmla="*/ 1471566 w 3619883"/>
                <a:gd name="connsiteY32" fmla="*/ 97777 h 4275461"/>
                <a:gd name="connsiteX33" fmla="*/ 1505739 w 3619883"/>
                <a:gd name="connsiteY33" fmla="*/ 75753 h 4275461"/>
                <a:gd name="connsiteX34" fmla="*/ 1590891 w 3619883"/>
                <a:gd name="connsiteY34" fmla="*/ 144702 h 4275461"/>
                <a:gd name="connsiteX35" fmla="*/ 1625616 w 3619883"/>
                <a:gd name="connsiteY35" fmla="*/ 110893 h 4275461"/>
                <a:gd name="connsiteX36" fmla="*/ 1658964 w 3619883"/>
                <a:gd name="connsiteY36" fmla="*/ 106547 h 4275461"/>
                <a:gd name="connsiteX37" fmla="*/ 1746598 w 3619883"/>
                <a:gd name="connsiteY37" fmla="*/ 122460 h 4275461"/>
                <a:gd name="connsiteX38" fmla="*/ 1811913 w 3619883"/>
                <a:gd name="connsiteY38" fmla="*/ 143234 h 4275461"/>
                <a:gd name="connsiteX39" fmla="*/ 1856557 w 3619883"/>
                <a:gd name="connsiteY39" fmla="*/ 133511 h 4275461"/>
                <a:gd name="connsiteX40" fmla="*/ 2066003 w 3619883"/>
                <a:gd name="connsiteY40" fmla="*/ 143313 h 4275461"/>
                <a:gd name="connsiteX41" fmla="*/ 2177615 w 3619883"/>
                <a:gd name="connsiteY41" fmla="*/ 119007 h 4275461"/>
                <a:gd name="connsiteX42" fmla="*/ 2255883 w 3619883"/>
                <a:gd name="connsiteY42" fmla="*/ 99047 h 4275461"/>
                <a:gd name="connsiteX43" fmla="*/ 2344622 w 3619883"/>
                <a:gd name="connsiteY43" fmla="*/ 91388 h 4275461"/>
                <a:gd name="connsiteX44" fmla="*/ 2455682 w 3619883"/>
                <a:gd name="connsiteY44" fmla="*/ 78869 h 4275461"/>
                <a:gd name="connsiteX45" fmla="*/ 2632609 w 3619883"/>
                <a:gd name="connsiteY45" fmla="*/ 75338 h 4275461"/>
                <a:gd name="connsiteX46" fmla="*/ 2742291 w 3619883"/>
                <a:gd name="connsiteY46" fmla="*/ 92282 h 4275461"/>
                <a:gd name="connsiteX47" fmla="*/ 2851974 w 3619883"/>
                <a:gd name="connsiteY47" fmla="*/ 109227 h 4275461"/>
                <a:gd name="connsiteX48" fmla="*/ 2907643 w 3619883"/>
                <a:gd name="connsiteY48" fmla="*/ 100020 h 4275461"/>
                <a:gd name="connsiteX49" fmla="*/ 2944022 w 3619883"/>
                <a:gd name="connsiteY49" fmla="*/ 30853 h 4275461"/>
                <a:gd name="connsiteX50" fmla="*/ 3022289 w 3619883"/>
                <a:gd name="connsiteY50" fmla="*/ 10893 h 4275461"/>
                <a:gd name="connsiteX51" fmla="*/ 3054807 w 3619883"/>
                <a:gd name="connsiteY51" fmla="*/ 24226 h 4275461"/>
                <a:gd name="connsiteX52" fmla="*/ 3141892 w 3619883"/>
                <a:gd name="connsiteY52" fmla="*/ 51925 h 4275461"/>
                <a:gd name="connsiteX53" fmla="*/ 3185711 w 3619883"/>
                <a:gd name="connsiteY53" fmla="*/ 59881 h 4275461"/>
                <a:gd name="connsiteX54" fmla="*/ 3219056 w 3619883"/>
                <a:gd name="connsiteY54" fmla="*/ 55536 h 4275461"/>
                <a:gd name="connsiteX55" fmla="*/ 3263425 w 3619883"/>
                <a:gd name="connsiteY55" fmla="*/ 51706 h 4275461"/>
                <a:gd name="connsiteX56" fmla="*/ 3296219 w 3619883"/>
                <a:gd name="connsiteY56" fmla="*/ 59147 h 4275461"/>
                <a:gd name="connsiteX57" fmla="*/ 3319094 w 3619883"/>
                <a:gd name="connsiteY57" fmla="*/ 42500 h 4275461"/>
                <a:gd name="connsiteX58" fmla="*/ 3420511 w 3619883"/>
                <a:gd name="connsiteY58" fmla="*/ 0 h 4275461"/>
                <a:gd name="connsiteX59" fmla="*/ 3453305 w 3619883"/>
                <a:gd name="connsiteY59" fmla="*/ 7440 h 4275461"/>
                <a:gd name="connsiteX60" fmla="*/ 3496571 w 3619883"/>
                <a:gd name="connsiteY60" fmla="*/ 27182 h 4275461"/>
                <a:gd name="connsiteX61" fmla="*/ 3602117 w 3619883"/>
                <a:gd name="connsiteY61" fmla="*/ 132521 h 4275461"/>
                <a:gd name="connsiteX62" fmla="*/ 3619883 w 3619883"/>
                <a:gd name="connsiteY62" fmla="*/ 140049 h 4275461"/>
                <a:gd name="connsiteX63" fmla="*/ 3619883 w 3619883"/>
                <a:gd name="connsiteY63" fmla="*/ 755612 h 4275461"/>
                <a:gd name="connsiteX0" fmla="*/ 3619883 w 3619883"/>
                <a:gd name="connsiteY0" fmla="*/ 755612 h 4275461"/>
                <a:gd name="connsiteX1" fmla="*/ 1210751 w 3619883"/>
                <a:gd name="connsiteY1" fmla="*/ 4275461 h 4275461"/>
                <a:gd name="connsiteX2" fmla="*/ 1140354 w 3619883"/>
                <a:gd name="connsiteY2" fmla="*/ 4275461 h 4275461"/>
                <a:gd name="connsiteX3" fmla="*/ 953807 w 3619883"/>
                <a:gd name="connsiteY3" fmla="*/ 4275461 h 4275461"/>
                <a:gd name="connsiteX4" fmla="*/ 829432 w 3619883"/>
                <a:gd name="connsiteY4" fmla="*/ 4275461 h 4275461"/>
                <a:gd name="connsiteX5" fmla="*/ 611484 w 3619883"/>
                <a:gd name="connsiteY5" fmla="*/ 4275461 h 4275461"/>
                <a:gd name="connsiteX6" fmla="*/ 573998 w 3619883"/>
                <a:gd name="connsiteY6" fmla="*/ 4275461 h 4275461"/>
                <a:gd name="connsiteX7" fmla="*/ 336164 w 3619883"/>
                <a:gd name="connsiteY7" fmla="*/ 4275461 h 4275461"/>
                <a:gd name="connsiteX8" fmla="*/ 189322 w 3619883"/>
                <a:gd name="connsiteY8" fmla="*/ 4275461 h 4275461"/>
                <a:gd name="connsiteX9" fmla="*/ 0 w 3619883"/>
                <a:gd name="connsiteY9" fmla="*/ 4275461 h 4275461"/>
                <a:gd name="connsiteX10" fmla="*/ 0 w 3619883"/>
                <a:gd name="connsiteY10" fmla="*/ 42229 h 4275461"/>
                <a:gd name="connsiteX11" fmla="*/ 42464 w 3619883"/>
                <a:gd name="connsiteY11" fmla="*/ 40518 h 4275461"/>
                <a:gd name="connsiteX12" fmla="*/ 137733 w 3619883"/>
                <a:gd name="connsiteY12" fmla="*/ 35355 h 4275461"/>
                <a:gd name="connsiteX13" fmla="*/ 270565 w 3619883"/>
                <a:gd name="connsiteY13" fmla="*/ 29759 h 4275461"/>
                <a:gd name="connsiteX14" fmla="*/ 479734 w 3619883"/>
                <a:gd name="connsiteY14" fmla="*/ 45455 h 4275461"/>
                <a:gd name="connsiteX15" fmla="*/ 524103 w 3619883"/>
                <a:gd name="connsiteY15" fmla="*/ 41625 h 4275461"/>
                <a:gd name="connsiteX16" fmla="*/ 624416 w 3619883"/>
                <a:gd name="connsiteY16" fmla="*/ 22696 h 4275461"/>
                <a:gd name="connsiteX17" fmla="*/ 657762 w 3619883"/>
                <a:gd name="connsiteY17" fmla="*/ 18351 h 4275461"/>
                <a:gd name="connsiteX18" fmla="*/ 690557 w 3619883"/>
                <a:gd name="connsiteY18" fmla="*/ 25792 h 4275461"/>
                <a:gd name="connsiteX19" fmla="*/ 745123 w 3619883"/>
                <a:gd name="connsiteY19" fmla="*/ 40157 h 4275461"/>
                <a:gd name="connsiteX20" fmla="*/ 789493 w 3619883"/>
                <a:gd name="connsiteY20" fmla="*/ 36327 h 4275461"/>
                <a:gd name="connsiteX21" fmla="*/ 854255 w 3619883"/>
                <a:gd name="connsiteY21" fmla="*/ 68887 h 4275461"/>
                <a:gd name="connsiteX22" fmla="*/ 897520 w 3619883"/>
                <a:gd name="connsiteY22" fmla="*/ 88629 h 4275461"/>
                <a:gd name="connsiteX23" fmla="*/ 940510 w 3619883"/>
                <a:gd name="connsiteY23" fmla="*/ 114265 h 4275461"/>
                <a:gd name="connsiteX24" fmla="*/ 1082712 w 3619883"/>
                <a:gd name="connsiteY24" fmla="*/ 144543 h 4275461"/>
                <a:gd name="connsiteX25" fmla="*/ 1205348 w 3619883"/>
                <a:gd name="connsiteY25" fmla="*/ 120753 h 4275461"/>
                <a:gd name="connsiteX26" fmla="*/ 1271764 w 3619883"/>
                <a:gd name="connsiteY26" fmla="*/ 117956 h 4275461"/>
                <a:gd name="connsiteX27" fmla="*/ 1315583 w 3619883"/>
                <a:gd name="connsiteY27" fmla="*/ 125912 h 4275461"/>
                <a:gd name="connsiteX28" fmla="*/ 1359125 w 3619883"/>
                <a:gd name="connsiteY28" fmla="*/ 139761 h 4275461"/>
                <a:gd name="connsiteX29" fmla="*/ 1391919 w 3619883"/>
                <a:gd name="connsiteY29" fmla="*/ 147202 h 4275461"/>
                <a:gd name="connsiteX30" fmla="*/ 1436563 w 3619883"/>
                <a:gd name="connsiteY30" fmla="*/ 137480 h 4275461"/>
                <a:gd name="connsiteX31" fmla="*/ 1471566 w 3619883"/>
                <a:gd name="connsiteY31" fmla="*/ 97777 h 4275461"/>
                <a:gd name="connsiteX32" fmla="*/ 1505739 w 3619883"/>
                <a:gd name="connsiteY32" fmla="*/ 75753 h 4275461"/>
                <a:gd name="connsiteX33" fmla="*/ 1590891 w 3619883"/>
                <a:gd name="connsiteY33" fmla="*/ 144702 h 4275461"/>
                <a:gd name="connsiteX34" fmla="*/ 1625616 w 3619883"/>
                <a:gd name="connsiteY34" fmla="*/ 110893 h 4275461"/>
                <a:gd name="connsiteX35" fmla="*/ 1658964 w 3619883"/>
                <a:gd name="connsiteY35" fmla="*/ 106547 h 4275461"/>
                <a:gd name="connsiteX36" fmla="*/ 1746598 w 3619883"/>
                <a:gd name="connsiteY36" fmla="*/ 122460 h 4275461"/>
                <a:gd name="connsiteX37" fmla="*/ 1811913 w 3619883"/>
                <a:gd name="connsiteY37" fmla="*/ 143234 h 4275461"/>
                <a:gd name="connsiteX38" fmla="*/ 1856557 w 3619883"/>
                <a:gd name="connsiteY38" fmla="*/ 133511 h 4275461"/>
                <a:gd name="connsiteX39" fmla="*/ 2066003 w 3619883"/>
                <a:gd name="connsiteY39" fmla="*/ 143313 h 4275461"/>
                <a:gd name="connsiteX40" fmla="*/ 2177615 w 3619883"/>
                <a:gd name="connsiteY40" fmla="*/ 119007 h 4275461"/>
                <a:gd name="connsiteX41" fmla="*/ 2255883 w 3619883"/>
                <a:gd name="connsiteY41" fmla="*/ 99047 h 4275461"/>
                <a:gd name="connsiteX42" fmla="*/ 2344622 w 3619883"/>
                <a:gd name="connsiteY42" fmla="*/ 91388 h 4275461"/>
                <a:gd name="connsiteX43" fmla="*/ 2455682 w 3619883"/>
                <a:gd name="connsiteY43" fmla="*/ 78869 h 4275461"/>
                <a:gd name="connsiteX44" fmla="*/ 2632609 w 3619883"/>
                <a:gd name="connsiteY44" fmla="*/ 75338 h 4275461"/>
                <a:gd name="connsiteX45" fmla="*/ 2742291 w 3619883"/>
                <a:gd name="connsiteY45" fmla="*/ 92282 h 4275461"/>
                <a:gd name="connsiteX46" fmla="*/ 2851974 w 3619883"/>
                <a:gd name="connsiteY46" fmla="*/ 109227 h 4275461"/>
                <a:gd name="connsiteX47" fmla="*/ 2907643 w 3619883"/>
                <a:gd name="connsiteY47" fmla="*/ 100020 h 4275461"/>
                <a:gd name="connsiteX48" fmla="*/ 2944022 w 3619883"/>
                <a:gd name="connsiteY48" fmla="*/ 30853 h 4275461"/>
                <a:gd name="connsiteX49" fmla="*/ 3022289 w 3619883"/>
                <a:gd name="connsiteY49" fmla="*/ 10893 h 4275461"/>
                <a:gd name="connsiteX50" fmla="*/ 3054807 w 3619883"/>
                <a:gd name="connsiteY50" fmla="*/ 24226 h 4275461"/>
                <a:gd name="connsiteX51" fmla="*/ 3141892 w 3619883"/>
                <a:gd name="connsiteY51" fmla="*/ 51925 h 4275461"/>
                <a:gd name="connsiteX52" fmla="*/ 3185711 w 3619883"/>
                <a:gd name="connsiteY52" fmla="*/ 59881 h 4275461"/>
                <a:gd name="connsiteX53" fmla="*/ 3219056 w 3619883"/>
                <a:gd name="connsiteY53" fmla="*/ 55536 h 4275461"/>
                <a:gd name="connsiteX54" fmla="*/ 3263425 w 3619883"/>
                <a:gd name="connsiteY54" fmla="*/ 51706 h 4275461"/>
                <a:gd name="connsiteX55" fmla="*/ 3296219 w 3619883"/>
                <a:gd name="connsiteY55" fmla="*/ 59147 h 4275461"/>
                <a:gd name="connsiteX56" fmla="*/ 3319094 w 3619883"/>
                <a:gd name="connsiteY56" fmla="*/ 42500 h 4275461"/>
                <a:gd name="connsiteX57" fmla="*/ 3420511 w 3619883"/>
                <a:gd name="connsiteY57" fmla="*/ 0 h 4275461"/>
                <a:gd name="connsiteX58" fmla="*/ 3453305 w 3619883"/>
                <a:gd name="connsiteY58" fmla="*/ 7440 h 4275461"/>
                <a:gd name="connsiteX59" fmla="*/ 3496571 w 3619883"/>
                <a:gd name="connsiteY59" fmla="*/ 27182 h 4275461"/>
                <a:gd name="connsiteX60" fmla="*/ 3602117 w 3619883"/>
                <a:gd name="connsiteY60" fmla="*/ 132521 h 4275461"/>
                <a:gd name="connsiteX61" fmla="*/ 3619883 w 3619883"/>
                <a:gd name="connsiteY61" fmla="*/ 140049 h 4275461"/>
                <a:gd name="connsiteX62" fmla="*/ 3619883 w 3619883"/>
                <a:gd name="connsiteY62" fmla="*/ 755612 h 4275461"/>
                <a:gd name="connsiteX0" fmla="*/ 3619883 w 3619883"/>
                <a:gd name="connsiteY0" fmla="*/ 755612 h 4275461"/>
                <a:gd name="connsiteX1" fmla="*/ 1140354 w 3619883"/>
                <a:gd name="connsiteY1" fmla="*/ 4275461 h 4275461"/>
                <a:gd name="connsiteX2" fmla="*/ 953807 w 3619883"/>
                <a:gd name="connsiteY2" fmla="*/ 4275461 h 4275461"/>
                <a:gd name="connsiteX3" fmla="*/ 829432 w 3619883"/>
                <a:gd name="connsiteY3" fmla="*/ 4275461 h 4275461"/>
                <a:gd name="connsiteX4" fmla="*/ 611484 w 3619883"/>
                <a:gd name="connsiteY4" fmla="*/ 4275461 h 4275461"/>
                <a:gd name="connsiteX5" fmla="*/ 573998 w 3619883"/>
                <a:gd name="connsiteY5" fmla="*/ 4275461 h 4275461"/>
                <a:gd name="connsiteX6" fmla="*/ 336164 w 3619883"/>
                <a:gd name="connsiteY6" fmla="*/ 4275461 h 4275461"/>
                <a:gd name="connsiteX7" fmla="*/ 189322 w 3619883"/>
                <a:gd name="connsiteY7" fmla="*/ 4275461 h 4275461"/>
                <a:gd name="connsiteX8" fmla="*/ 0 w 3619883"/>
                <a:gd name="connsiteY8" fmla="*/ 4275461 h 4275461"/>
                <a:gd name="connsiteX9" fmla="*/ 0 w 3619883"/>
                <a:gd name="connsiteY9" fmla="*/ 42229 h 4275461"/>
                <a:gd name="connsiteX10" fmla="*/ 42464 w 3619883"/>
                <a:gd name="connsiteY10" fmla="*/ 40518 h 4275461"/>
                <a:gd name="connsiteX11" fmla="*/ 137733 w 3619883"/>
                <a:gd name="connsiteY11" fmla="*/ 35355 h 4275461"/>
                <a:gd name="connsiteX12" fmla="*/ 270565 w 3619883"/>
                <a:gd name="connsiteY12" fmla="*/ 29759 h 4275461"/>
                <a:gd name="connsiteX13" fmla="*/ 479734 w 3619883"/>
                <a:gd name="connsiteY13" fmla="*/ 45455 h 4275461"/>
                <a:gd name="connsiteX14" fmla="*/ 524103 w 3619883"/>
                <a:gd name="connsiteY14" fmla="*/ 41625 h 4275461"/>
                <a:gd name="connsiteX15" fmla="*/ 624416 w 3619883"/>
                <a:gd name="connsiteY15" fmla="*/ 22696 h 4275461"/>
                <a:gd name="connsiteX16" fmla="*/ 657762 w 3619883"/>
                <a:gd name="connsiteY16" fmla="*/ 18351 h 4275461"/>
                <a:gd name="connsiteX17" fmla="*/ 690557 w 3619883"/>
                <a:gd name="connsiteY17" fmla="*/ 25792 h 4275461"/>
                <a:gd name="connsiteX18" fmla="*/ 745123 w 3619883"/>
                <a:gd name="connsiteY18" fmla="*/ 40157 h 4275461"/>
                <a:gd name="connsiteX19" fmla="*/ 789493 w 3619883"/>
                <a:gd name="connsiteY19" fmla="*/ 36327 h 4275461"/>
                <a:gd name="connsiteX20" fmla="*/ 854255 w 3619883"/>
                <a:gd name="connsiteY20" fmla="*/ 68887 h 4275461"/>
                <a:gd name="connsiteX21" fmla="*/ 897520 w 3619883"/>
                <a:gd name="connsiteY21" fmla="*/ 88629 h 4275461"/>
                <a:gd name="connsiteX22" fmla="*/ 940510 w 3619883"/>
                <a:gd name="connsiteY22" fmla="*/ 114265 h 4275461"/>
                <a:gd name="connsiteX23" fmla="*/ 1082712 w 3619883"/>
                <a:gd name="connsiteY23" fmla="*/ 144543 h 4275461"/>
                <a:gd name="connsiteX24" fmla="*/ 1205348 w 3619883"/>
                <a:gd name="connsiteY24" fmla="*/ 120753 h 4275461"/>
                <a:gd name="connsiteX25" fmla="*/ 1271764 w 3619883"/>
                <a:gd name="connsiteY25" fmla="*/ 117956 h 4275461"/>
                <a:gd name="connsiteX26" fmla="*/ 1315583 w 3619883"/>
                <a:gd name="connsiteY26" fmla="*/ 125912 h 4275461"/>
                <a:gd name="connsiteX27" fmla="*/ 1359125 w 3619883"/>
                <a:gd name="connsiteY27" fmla="*/ 139761 h 4275461"/>
                <a:gd name="connsiteX28" fmla="*/ 1391919 w 3619883"/>
                <a:gd name="connsiteY28" fmla="*/ 147202 h 4275461"/>
                <a:gd name="connsiteX29" fmla="*/ 1436563 w 3619883"/>
                <a:gd name="connsiteY29" fmla="*/ 137480 h 4275461"/>
                <a:gd name="connsiteX30" fmla="*/ 1471566 w 3619883"/>
                <a:gd name="connsiteY30" fmla="*/ 97777 h 4275461"/>
                <a:gd name="connsiteX31" fmla="*/ 1505739 w 3619883"/>
                <a:gd name="connsiteY31" fmla="*/ 75753 h 4275461"/>
                <a:gd name="connsiteX32" fmla="*/ 1590891 w 3619883"/>
                <a:gd name="connsiteY32" fmla="*/ 144702 h 4275461"/>
                <a:gd name="connsiteX33" fmla="*/ 1625616 w 3619883"/>
                <a:gd name="connsiteY33" fmla="*/ 110893 h 4275461"/>
                <a:gd name="connsiteX34" fmla="*/ 1658964 w 3619883"/>
                <a:gd name="connsiteY34" fmla="*/ 106547 h 4275461"/>
                <a:gd name="connsiteX35" fmla="*/ 1746598 w 3619883"/>
                <a:gd name="connsiteY35" fmla="*/ 122460 h 4275461"/>
                <a:gd name="connsiteX36" fmla="*/ 1811913 w 3619883"/>
                <a:gd name="connsiteY36" fmla="*/ 143234 h 4275461"/>
                <a:gd name="connsiteX37" fmla="*/ 1856557 w 3619883"/>
                <a:gd name="connsiteY37" fmla="*/ 133511 h 4275461"/>
                <a:gd name="connsiteX38" fmla="*/ 2066003 w 3619883"/>
                <a:gd name="connsiteY38" fmla="*/ 143313 h 4275461"/>
                <a:gd name="connsiteX39" fmla="*/ 2177615 w 3619883"/>
                <a:gd name="connsiteY39" fmla="*/ 119007 h 4275461"/>
                <a:gd name="connsiteX40" fmla="*/ 2255883 w 3619883"/>
                <a:gd name="connsiteY40" fmla="*/ 99047 h 4275461"/>
                <a:gd name="connsiteX41" fmla="*/ 2344622 w 3619883"/>
                <a:gd name="connsiteY41" fmla="*/ 91388 h 4275461"/>
                <a:gd name="connsiteX42" fmla="*/ 2455682 w 3619883"/>
                <a:gd name="connsiteY42" fmla="*/ 78869 h 4275461"/>
                <a:gd name="connsiteX43" fmla="*/ 2632609 w 3619883"/>
                <a:gd name="connsiteY43" fmla="*/ 75338 h 4275461"/>
                <a:gd name="connsiteX44" fmla="*/ 2742291 w 3619883"/>
                <a:gd name="connsiteY44" fmla="*/ 92282 h 4275461"/>
                <a:gd name="connsiteX45" fmla="*/ 2851974 w 3619883"/>
                <a:gd name="connsiteY45" fmla="*/ 109227 h 4275461"/>
                <a:gd name="connsiteX46" fmla="*/ 2907643 w 3619883"/>
                <a:gd name="connsiteY46" fmla="*/ 100020 h 4275461"/>
                <a:gd name="connsiteX47" fmla="*/ 2944022 w 3619883"/>
                <a:gd name="connsiteY47" fmla="*/ 30853 h 4275461"/>
                <a:gd name="connsiteX48" fmla="*/ 3022289 w 3619883"/>
                <a:gd name="connsiteY48" fmla="*/ 10893 h 4275461"/>
                <a:gd name="connsiteX49" fmla="*/ 3054807 w 3619883"/>
                <a:gd name="connsiteY49" fmla="*/ 24226 h 4275461"/>
                <a:gd name="connsiteX50" fmla="*/ 3141892 w 3619883"/>
                <a:gd name="connsiteY50" fmla="*/ 51925 h 4275461"/>
                <a:gd name="connsiteX51" fmla="*/ 3185711 w 3619883"/>
                <a:gd name="connsiteY51" fmla="*/ 59881 h 4275461"/>
                <a:gd name="connsiteX52" fmla="*/ 3219056 w 3619883"/>
                <a:gd name="connsiteY52" fmla="*/ 55536 h 4275461"/>
                <a:gd name="connsiteX53" fmla="*/ 3263425 w 3619883"/>
                <a:gd name="connsiteY53" fmla="*/ 51706 h 4275461"/>
                <a:gd name="connsiteX54" fmla="*/ 3296219 w 3619883"/>
                <a:gd name="connsiteY54" fmla="*/ 59147 h 4275461"/>
                <a:gd name="connsiteX55" fmla="*/ 3319094 w 3619883"/>
                <a:gd name="connsiteY55" fmla="*/ 42500 h 4275461"/>
                <a:gd name="connsiteX56" fmla="*/ 3420511 w 3619883"/>
                <a:gd name="connsiteY56" fmla="*/ 0 h 4275461"/>
                <a:gd name="connsiteX57" fmla="*/ 3453305 w 3619883"/>
                <a:gd name="connsiteY57" fmla="*/ 7440 h 4275461"/>
                <a:gd name="connsiteX58" fmla="*/ 3496571 w 3619883"/>
                <a:gd name="connsiteY58" fmla="*/ 27182 h 4275461"/>
                <a:gd name="connsiteX59" fmla="*/ 3602117 w 3619883"/>
                <a:gd name="connsiteY59" fmla="*/ 132521 h 4275461"/>
                <a:gd name="connsiteX60" fmla="*/ 3619883 w 3619883"/>
                <a:gd name="connsiteY60" fmla="*/ 140049 h 4275461"/>
                <a:gd name="connsiteX61" fmla="*/ 3619883 w 3619883"/>
                <a:gd name="connsiteY61" fmla="*/ 755612 h 4275461"/>
                <a:gd name="connsiteX0" fmla="*/ 3619883 w 3619883"/>
                <a:gd name="connsiteY0" fmla="*/ 755612 h 4275461"/>
                <a:gd name="connsiteX1" fmla="*/ 953807 w 3619883"/>
                <a:gd name="connsiteY1" fmla="*/ 4275461 h 4275461"/>
                <a:gd name="connsiteX2" fmla="*/ 829432 w 3619883"/>
                <a:gd name="connsiteY2" fmla="*/ 4275461 h 4275461"/>
                <a:gd name="connsiteX3" fmla="*/ 611484 w 3619883"/>
                <a:gd name="connsiteY3" fmla="*/ 4275461 h 4275461"/>
                <a:gd name="connsiteX4" fmla="*/ 573998 w 3619883"/>
                <a:gd name="connsiteY4" fmla="*/ 4275461 h 4275461"/>
                <a:gd name="connsiteX5" fmla="*/ 336164 w 3619883"/>
                <a:gd name="connsiteY5" fmla="*/ 4275461 h 4275461"/>
                <a:gd name="connsiteX6" fmla="*/ 189322 w 3619883"/>
                <a:gd name="connsiteY6" fmla="*/ 4275461 h 4275461"/>
                <a:gd name="connsiteX7" fmla="*/ 0 w 3619883"/>
                <a:gd name="connsiteY7" fmla="*/ 4275461 h 4275461"/>
                <a:gd name="connsiteX8" fmla="*/ 0 w 3619883"/>
                <a:gd name="connsiteY8" fmla="*/ 42229 h 4275461"/>
                <a:gd name="connsiteX9" fmla="*/ 42464 w 3619883"/>
                <a:gd name="connsiteY9" fmla="*/ 40518 h 4275461"/>
                <a:gd name="connsiteX10" fmla="*/ 137733 w 3619883"/>
                <a:gd name="connsiteY10" fmla="*/ 35355 h 4275461"/>
                <a:gd name="connsiteX11" fmla="*/ 270565 w 3619883"/>
                <a:gd name="connsiteY11" fmla="*/ 29759 h 4275461"/>
                <a:gd name="connsiteX12" fmla="*/ 479734 w 3619883"/>
                <a:gd name="connsiteY12" fmla="*/ 45455 h 4275461"/>
                <a:gd name="connsiteX13" fmla="*/ 524103 w 3619883"/>
                <a:gd name="connsiteY13" fmla="*/ 41625 h 4275461"/>
                <a:gd name="connsiteX14" fmla="*/ 624416 w 3619883"/>
                <a:gd name="connsiteY14" fmla="*/ 22696 h 4275461"/>
                <a:gd name="connsiteX15" fmla="*/ 657762 w 3619883"/>
                <a:gd name="connsiteY15" fmla="*/ 18351 h 4275461"/>
                <a:gd name="connsiteX16" fmla="*/ 690557 w 3619883"/>
                <a:gd name="connsiteY16" fmla="*/ 25792 h 4275461"/>
                <a:gd name="connsiteX17" fmla="*/ 745123 w 3619883"/>
                <a:gd name="connsiteY17" fmla="*/ 40157 h 4275461"/>
                <a:gd name="connsiteX18" fmla="*/ 789493 w 3619883"/>
                <a:gd name="connsiteY18" fmla="*/ 36327 h 4275461"/>
                <a:gd name="connsiteX19" fmla="*/ 854255 w 3619883"/>
                <a:gd name="connsiteY19" fmla="*/ 68887 h 4275461"/>
                <a:gd name="connsiteX20" fmla="*/ 897520 w 3619883"/>
                <a:gd name="connsiteY20" fmla="*/ 88629 h 4275461"/>
                <a:gd name="connsiteX21" fmla="*/ 940510 w 3619883"/>
                <a:gd name="connsiteY21" fmla="*/ 114265 h 4275461"/>
                <a:gd name="connsiteX22" fmla="*/ 1082712 w 3619883"/>
                <a:gd name="connsiteY22" fmla="*/ 144543 h 4275461"/>
                <a:gd name="connsiteX23" fmla="*/ 1205348 w 3619883"/>
                <a:gd name="connsiteY23" fmla="*/ 120753 h 4275461"/>
                <a:gd name="connsiteX24" fmla="*/ 1271764 w 3619883"/>
                <a:gd name="connsiteY24" fmla="*/ 117956 h 4275461"/>
                <a:gd name="connsiteX25" fmla="*/ 1315583 w 3619883"/>
                <a:gd name="connsiteY25" fmla="*/ 125912 h 4275461"/>
                <a:gd name="connsiteX26" fmla="*/ 1359125 w 3619883"/>
                <a:gd name="connsiteY26" fmla="*/ 139761 h 4275461"/>
                <a:gd name="connsiteX27" fmla="*/ 1391919 w 3619883"/>
                <a:gd name="connsiteY27" fmla="*/ 147202 h 4275461"/>
                <a:gd name="connsiteX28" fmla="*/ 1436563 w 3619883"/>
                <a:gd name="connsiteY28" fmla="*/ 137480 h 4275461"/>
                <a:gd name="connsiteX29" fmla="*/ 1471566 w 3619883"/>
                <a:gd name="connsiteY29" fmla="*/ 97777 h 4275461"/>
                <a:gd name="connsiteX30" fmla="*/ 1505739 w 3619883"/>
                <a:gd name="connsiteY30" fmla="*/ 75753 h 4275461"/>
                <a:gd name="connsiteX31" fmla="*/ 1590891 w 3619883"/>
                <a:gd name="connsiteY31" fmla="*/ 144702 h 4275461"/>
                <a:gd name="connsiteX32" fmla="*/ 1625616 w 3619883"/>
                <a:gd name="connsiteY32" fmla="*/ 110893 h 4275461"/>
                <a:gd name="connsiteX33" fmla="*/ 1658964 w 3619883"/>
                <a:gd name="connsiteY33" fmla="*/ 106547 h 4275461"/>
                <a:gd name="connsiteX34" fmla="*/ 1746598 w 3619883"/>
                <a:gd name="connsiteY34" fmla="*/ 122460 h 4275461"/>
                <a:gd name="connsiteX35" fmla="*/ 1811913 w 3619883"/>
                <a:gd name="connsiteY35" fmla="*/ 143234 h 4275461"/>
                <a:gd name="connsiteX36" fmla="*/ 1856557 w 3619883"/>
                <a:gd name="connsiteY36" fmla="*/ 133511 h 4275461"/>
                <a:gd name="connsiteX37" fmla="*/ 2066003 w 3619883"/>
                <a:gd name="connsiteY37" fmla="*/ 143313 h 4275461"/>
                <a:gd name="connsiteX38" fmla="*/ 2177615 w 3619883"/>
                <a:gd name="connsiteY38" fmla="*/ 119007 h 4275461"/>
                <a:gd name="connsiteX39" fmla="*/ 2255883 w 3619883"/>
                <a:gd name="connsiteY39" fmla="*/ 99047 h 4275461"/>
                <a:gd name="connsiteX40" fmla="*/ 2344622 w 3619883"/>
                <a:gd name="connsiteY40" fmla="*/ 91388 h 4275461"/>
                <a:gd name="connsiteX41" fmla="*/ 2455682 w 3619883"/>
                <a:gd name="connsiteY41" fmla="*/ 78869 h 4275461"/>
                <a:gd name="connsiteX42" fmla="*/ 2632609 w 3619883"/>
                <a:gd name="connsiteY42" fmla="*/ 75338 h 4275461"/>
                <a:gd name="connsiteX43" fmla="*/ 2742291 w 3619883"/>
                <a:gd name="connsiteY43" fmla="*/ 92282 h 4275461"/>
                <a:gd name="connsiteX44" fmla="*/ 2851974 w 3619883"/>
                <a:gd name="connsiteY44" fmla="*/ 109227 h 4275461"/>
                <a:gd name="connsiteX45" fmla="*/ 2907643 w 3619883"/>
                <a:gd name="connsiteY45" fmla="*/ 100020 h 4275461"/>
                <a:gd name="connsiteX46" fmla="*/ 2944022 w 3619883"/>
                <a:gd name="connsiteY46" fmla="*/ 30853 h 4275461"/>
                <a:gd name="connsiteX47" fmla="*/ 3022289 w 3619883"/>
                <a:gd name="connsiteY47" fmla="*/ 10893 h 4275461"/>
                <a:gd name="connsiteX48" fmla="*/ 3054807 w 3619883"/>
                <a:gd name="connsiteY48" fmla="*/ 24226 h 4275461"/>
                <a:gd name="connsiteX49" fmla="*/ 3141892 w 3619883"/>
                <a:gd name="connsiteY49" fmla="*/ 51925 h 4275461"/>
                <a:gd name="connsiteX50" fmla="*/ 3185711 w 3619883"/>
                <a:gd name="connsiteY50" fmla="*/ 59881 h 4275461"/>
                <a:gd name="connsiteX51" fmla="*/ 3219056 w 3619883"/>
                <a:gd name="connsiteY51" fmla="*/ 55536 h 4275461"/>
                <a:gd name="connsiteX52" fmla="*/ 3263425 w 3619883"/>
                <a:gd name="connsiteY52" fmla="*/ 51706 h 4275461"/>
                <a:gd name="connsiteX53" fmla="*/ 3296219 w 3619883"/>
                <a:gd name="connsiteY53" fmla="*/ 59147 h 4275461"/>
                <a:gd name="connsiteX54" fmla="*/ 3319094 w 3619883"/>
                <a:gd name="connsiteY54" fmla="*/ 42500 h 4275461"/>
                <a:gd name="connsiteX55" fmla="*/ 3420511 w 3619883"/>
                <a:gd name="connsiteY55" fmla="*/ 0 h 4275461"/>
                <a:gd name="connsiteX56" fmla="*/ 3453305 w 3619883"/>
                <a:gd name="connsiteY56" fmla="*/ 7440 h 4275461"/>
                <a:gd name="connsiteX57" fmla="*/ 3496571 w 3619883"/>
                <a:gd name="connsiteY57" fmla="*/ 27182 h 4275461"/>
                <a:gd name="connsiteX58" fmla="*/ 3602117 w 3619883"/>
                <a:gd name="connsiteY58" fmla="*/ 132521 h 4275461"/>
                <a:gd name="connsiteX59" fmla="*/ 3619883 w 3619883"/>
                <a:gd name="connsiteY59" fmla="*/ 140049 h 4275461"/>
                <a:gd name="connsiteX60" fmla="*/ 3619883 w 3619883"/>
                <a:gd name="connsiteY60" fmla="*/ 755612 h 4275461"/>
                <a:gd name="connsiteX0" fmla="*/ 3619883 w 3619883"/>
                <a:gd name="connsiteY0" fmla="*/ 755612 h 4275461"/>
                <a:gd name="connsiteX1" fmla="*/ 829432 w 3619883"/>
                <a:gd name="connsiteY1" fmla="*/ 4275461 h 4275461"/>
                <a:gd name="connsiteX2" fmla="*/ 611484 w 3619883"/>
                <a:gd name="connsiteY2" fmla="*/ 4275461 h 4275461"/>
                <a:gd name="connsiteX3" fmla="*/ 573998 w 3619883"/>
                <a:gd name="connsiteY3" fmla="*/ 4275461 h 4275461"/>
                <a:gd name="connsiteX4" fmla="*/ 336164 w 3619883"/>
                <a:gd name="connsiteY4" fmla="*/ 4275461 h 4275461"/>
                <a:gd name="connsiteX5" fmla="*/ 189322 w 3619883"/>
                <a:gd name="connsiteY5" fmla="*/ 4275461 h 4275461"/>
                <a:gd name="connsiteX6" fmla="*/ 0 w 3619883"/>
                <a:gd name="connsiteY6" fmla="*/ 4275461 h 4275461"/>
                <a:gd name="connsiteX7" fmla="*/ 0 w 3619883"/>
                <a:gd name="connsiteY7" fmla="*/ 42229 h 4275461"/>
                <a:gd name="connsiteX8" fmla="*/ 42464 w 3619883"/>
                <a:gd name="connsiteY8" fmla="*/ 40518 h 4275461"/>
                <a:gd name="connsiteX9" fmla="*/ 137733 w 3619883"/>
                <a:gd name="connsiteY9" fmla="*/ 35355 h 4275461"/>
                <a:gd name="connsiteX10" fmla="*/ 270565 w 3619883"/>
                <a:gd name="connsiteY10" fmla="*/ 29759 h 4275461"/>
                <a:gd name="connsiteX11" fmla="*/ 479734 w 3619883"/>
                <a:gd name="connsiteY11" fmla="*/ 45455 h 4275461"/>
                <a:gd name="connsiteX12" fmla="*/ 524103 w 3619883"/>
                <a:gd name="connsiteY12" fmla="*/ 41625 h 4275461"/>
                <a:gd name="connsiteX13" fmla="*/ 624416 w 3619883"/>
                <a:gd name="connsiteY13" fmla="*/ 22696 h 4275461"/>
                <a:gd name="connsiteX14" fmla="*/ 657762 w 3619883"/>
                <a:gd name="connsiteY14" fmla="*/ 18351 h 4275461"/>
                <a:gd name="connsiteX15" fmla="*/ 690557 w 3619883"/>
                <a:gd name="connsiteY15" fmla="*/ 25792 h 4275461"/>
                <a:gd name="connsiteX16" fmla="*/ 745123 w 3619883"/>
                <a:gd name="connsiteY16" fmla="*/ 40157 h 4275461"/>
                <a:gd name="connsiteX17" fmla="*/ 789493 w 3619883"/>
                <a:gd name="connsiteY17" fmla="*/ 36327 h 4275461"/>
                <a:gd name="connsiteX18" fmla="*/ 854255 w 3619883"/>
                <a:gd name="connsiteY18" fmla="*/ 68887 h 4275461"/>
                <a:gd name="connsiteX19" fmla="*/ 897520 w 3619883"/>
                <a:gd name="connsiteY19" fmla="*/ 88629 h 4275461"/>
                <a:gd name="connsiteX20" fmla="*/ 940510 w 3619883"/>
                <a:gd name="connsiteY20" fmla="*/ 114265 h 4275461"/>
                <a:gd name="connsiteX21" fmla="*/ 1082712 w 3619883"/>
                <a:gd name="connsiteY21" fmla="*/ 144543 h 4275461"/>
                <a:gd name="connsiteX22" fmla="*/ 1205348 w 3619883"/>
                <a:gd name="connsiteY22" fmla="*/ 120753 h 4275461"/>
                <a:gd name="connsiteX23" fmla="*/ 1271764 w 3619883"/>
                <a:gd name="connsiteY23" fmla="*/ 117956 h 4275461"/>
                <a:gd name="connsiteX24" fmla="*/ 1315583 w 3619883"/>
                <a:gd name="connsiteY24" fmla="*/ 125912 h 4275461"/>
                <a:gd name="connsiteX25" fmla="*/ 1359125 w 3619883"/>
                <a:gd name="connsiteY25" fmla="*/ 139761 h 4275461"/>
                <a:gd name="connsiteX26" fmla="*/ 1391919 w 3619883"/>
                <a:gd name="connsiteY26" fmla="*/ 147202 h 4275461"/>
                <a:gd name="connsiteX27" fmla="*/ 1436563 w 3619883"/>
                <a:gd name="connsiteY27" fmla="*/ 137480 h 4275461"/>
                <a:gd name="connsiteX28" fmla="*/ 1471566 w 3619883"/>
                <a:gd name="connsiteY28" fmla="*/ 97777 h 4275461"/>
                <a:gd name="connsiteX29" fmla="*/ 1505739 w 3619883"/>
                <a:gd name="connsiteY29" fmla="*/ 75753 h 4275461"/>
                <a:gd name="connsiteX30" fmla="*/ 1590891 w 3619883"/>
                <a:gd name="connsiteY30" fmla="*/ 144702 h 4275461"/>
                <a:gd name="connsiteX31" fmla="*/ 1625616 w 3619883"/>
                <a:gd name="connsiteY31" fmla="*/ 110893 h 4275461"/>
                <a:gd name="connsiteX32" fmla="*/ 1658964 w 3619883"/>
                <a:gd name="connsiteY32" fmla="*/ 106547 h 4275461"/>
                <a:gd name="connsiteX33" fmla="*/ 1746598 w 3619883"/>
                <a:gd name="connsiteY33" fmla="*/ 122460 h 4275461"/>
                <a:gd name="connsiteX34" fmla="*/ 1811913 w 3619883"/>
                <a:gd name="connsiteY34" fmla="*/ 143234 h 4275461"/>
                <a:gd name="connsiteX35" fmla="*/ 1856557 w 3619883"/>
                <a:gd name="connsiteY35" fmla="*/ 133511 h 4275461"/>
                <a:gd name="connsiteX36" fmla="*/ 2066003 w 3619883"/>
                <a:gd name="connsiteY36" fmla="*/ 143313 h 4275461"/>
                <a:gd name="connsiteX37" fmla="*/ 2177615 w 3619883"/>
                <a:gd name="connsiteY37" fmla="*/ 119007 h 4275461"/>
                <a:gd name="connsiteX38" fmla="*/ 2255883 w 3619883"/>
                <a:gd name="connsiteY38" fmla="*/ 99047 h 4275461"/>
                <a:gd name="connsiteX39" fmla="*/ 2344622 w 3619883"/>
                <a:gd name="connsiteY39" fmla="*/ 91388 h 4275461"/>
                <a:gd name="connsiteX40" fmla="*/ 2455682 w 3619883"/>
                <a:gd name="connsiteY40" fmla="*/ 78869 h 4275461"/>
                <a:gd name="connsiteX41" fmla="*/ 2632609 w 3619883"/>
                <a:gd name="connsiteY41" fmla="*/ 75338 h 4275461"/>
                <a:gd name="connsiteX42" fmla="*/ 2742291 w 3619883"/>
                <a:gd name="connsiteY42" fmla="*/ 92282 h 4275461"/>
                <a:gd name="connsiteX43" fmla="*/ 2851974 w 3619883"/>
                <a:gd name="connsiteY43" fmla="*/ 109227 h 4275461"/>
                <a:gd name="connsiteX44" fmla="*/ 2907643 w 3619883"/>
                <a:gd name="connsiteY44" fmla="*/ 100020 h 4275461"/>
                <a:gd name="connsiteX45" fmla="*/ 2944022 w 3619883"/>
                <a:gd name="connsiteY45" fmla="*/ 30853 h 4275461"/>
                <a:gd name="connsiteX46" fmla="*/ 3022289 w 3619883"/>
                <a:gd name="connsiteY46" fmla="*/ 10893 h 4275461"/>
                <a:gd name="connsiteX47" fmla="*/ 3054807 w 3619883"/>
                <a:gd name="connsiteY47" fmla="*/ 24226 h 4275461"/>
                <a:gd name="connsiteX48" fmla="*/ 3141892 w 3619883"/>
                <a:gd name="connsiteY48" fmla="*/ 51925 h 4275461"/>
                <a:gd name="connsiteX49" fmla="*/ 3185711 w 3619883"/>
                <a:gd name="connsiteY49" fmla="*/ 59881 h 4275461"/>
                <a:gd name="connsiteX50" fmla="*/ 3219056 w 3619883"/>
                <a:gd name="connsiteY50" fmla="*/ 55536 h 4275461"/>
                <a:gd name="connsiteX51" fmla="*/ 3263425 w 3619883"/>
                <a:gd name="connsiteY51" fmla="*/ 51706 h 4275461"/>
                <a:gd name="connsiteX52" fmla="*/ 3296219 w 3619883"/>
                <a:gd name="connsiteY52" fmla="*/ 59147 h 4275461"/>
                <a:gd name="connsiteX53" fmla="*/ 3319094 w 3619883"/>
                <a:gd name="connsiteY53" fmla="*/ 42500 h 4275461"/>
                <a:gd name="connsiteX54" fmla="*/ 3420511 w 3619883"/>
                <a:gd name="connsiteY54" fmla="*/ 0 h 4275461"/>
                <a:gd name="connsiteX55" fmla="*/ 3453305 w 3619883"/>
                <a:gd name="connsiteY55" fmla="*/ 7440 h 4275461"/>
                <a:gd name="connsiteX56" fmla="*/ 3496571 w 3619883"/>
                <a:gd name="connsiteY56" fmla="*/ 27182 h 4275461"/>
                <a:gd name="connsiteX57" fmla="*/ 3602117 w 3619883"/>
                <a:gd name="connsiteY57" fmla="*/ 132521 h 4275461"/>
                <a:gd name="connsiteX58" fmla="*/ 3619883 w 3619883"/>
                <a:gd name="connsiteY58" fmla="*/ 140049 h 4275461"/>
                <a:gd name="connsiteX59" fmla="*/ 3619883 w 3619883"/>
                <a:gd name="connsiteY59" fmla="*/ 755612 h 4275461"/>
                <a:gd name="connsiteX0" fmla="*/ 3619883 w 3619883"/>
                <a:gd name="connsiteY0" fmla="*/ 755612 h 4275461"/>
                <a:gd name="connsiteX1" fmla="*/ 611484 w 3619883"/>
                <a:gd name="connsiteY1" fmla="*/ 4275461 h 4275461"/>
                <a:gd name="connsiteX2" fmla="*/ 573998 w 3619883"/>
                <a:gd name="connsiteY2" fmla="*/ 4275461 h 4275461"/>
                <a:gd name="connsiteX3" fmla="*/ 336164 w 3619883"/>
                <a:gd name="connsiteY3" fmla="*/ 4275461 h 4275461"/>
                <a:gd name="connsiteX4" fmla="*/ 189322 w 3619883"/>
                <a:gd name="connsiteY4" fmla="*/ 4275461 h 4275461"/>
                <a:gd name="connsiteX5" fmla="*/ 0 w 3619883"/>
                <a:gd name="connsiteY5" fmla="*/ 4275461 h 4275461"/>
                <a:gd name="connsiteX6" fmla="*/ 0 w 3619883"/>
                <a:gd name="connsiteY6" fmla="*/ 42229 h 4275461"/>
                <a:gd name="connsiteX7" fmla="*/ 42464 w 3619883"/>
                <a:gd name="connsiteY7" fmla="*/ 40518 h 4275461"/>
                <a:gd name="connsiteX8" fmla="*/ 137733 w 3619883"/>
                <a:gd name="connsiteY8" fmla="*/ 35355 h 4275461"/>
                <a:gd name="connsiteX9" fmla="*/ 270565 w 3619883"/>
                <a:gd name="connsiteY9" fmla="*/ 29759 h 4275461"/>
                <a:gd name="connsiteX10" fmla="*/ 479734 w 3619883"/>
                <a:gd name="connsiteY10" fmla="*/ 45455 h 4275461"/>
                <a:gd name="connsiteX11" fmla="*/ 524103 w 3619883"/>
                <a:gd name="connsiteY11" fmla="*/ 41625 h 4275461"/>
                <a:gd name="connsiteX12" fmla="*/ 624416 w 3619883"/>
                <a:gd name="connsiteY12" fmla="*/ 22696 h 4275461"/>
                <a:gd name="connsiteX13" fmla="*/ 657762 w 3619883"/>
                <a:gd name="connsiteY13" fmla="*/ 18351 h 4275461"/>
                <a:gd name="connsiteX14" fmla="*/ 690557 w 3619883"/>
                <a:gd name="connsiteY14" fmla="*/ 25792 h 4275461"/>
                <a:gd name="connsiteX15" fmla="*/ 745123 w 3619883"/>
                <a:gd name="connsiteY15" fmla="*/ 40157 h 4275461"/>
                <a:gd name="connsiteX16" fmla="*/ 789493 w 3619883"/>
                <a:gd name="connsiteY16" fmla="*/ 36327 h 4275461"/>
                <a:gd name="connsiteX17" fmla="*/ 854255 w 3619883"/>
                <a:gd name="connsiteY17" fmla="*/ 68887 h 4275461"/>
                <a:gd name="connsiteX18" fmla="*/ 897520 w 3619883"/>
                <a:gd name="connsiteY18" fmla="*/ 88629 h 4275461"/>
                <a:gd name="connsiteX19" fmla="*/ 940510 w 3619883"/>
                <a:gd name="connsiteY19" fmla="*/ 114265 h 4275461"/>
                <a:gd name="connsiteX20" fmla="*/ 1082712 w 3619883"/>
                <a:gd name="connsiteY20" fmla="*/ 144543 h 4275461"/>
                <a:gd name="connsiteX21" fmla="*/ 1205348 w 3619883"/>
                <a:gd name="connsiteY21" fmla="*/ 120753 h 4275461"/>
                <a:gd name="connsiteX22" fmla="*/ 1271764 w 3619883"/>
                <a:gd name="connsiteY22" fmla="*/ 117956 h 4275461"/>
                <a:gd name="connsiteX23" fmla="*/ 1315583 w 3619883"/>
                <a:gd name="connsiteY23" fmla="*/ 125912 h 4275461"/>
                <a:gd name="connsiteX24" fmla="*/ 1359125 w 3619883"/>
                <a:gd name="connsiteY24" fmla="*/ 139761 h 4275461"/>
                <a:gd name="connsiteX25" fmla="*/ 1391919 w 3619883"/>
                <a:gd name="connsiteY25" fmla="*/ 147202 h 4275461"/>
                <a:gd name="connsiteX26" fmla="*/ 1436563 w 3619883"/>
                <a:gd name="connsiteY26" fmla="*/ 137480 h 4275461"/>
                <a:gd name="connsiteX27" fmla="*/ 1471566 w 3619883"/>
                <a:gd name="connsiteY27" fmla="*/ 97777 h 4275461"/>
                <a:gd name="connsiteX28" fmla="*/ 1505739 w 3619883"/>
                <a:gd name="connsiteY28" fmla="*/ 75753 h 4275461"/>
                <a:gd name="connsiteX29" fmla="*/ 1590891 w 3619883"/>
                <a:gd name="connsiteY29" fmla="*/ 144702 h 4275461"/>
                <a:gd name="connsiteX30" fmla="*/ 1625616 w 3619883"/>
                <a:gd name="connsiteY30" fmla="*/ 110893 h 4275461"/>
                <a:gd name="connsiteX31" fmla="*/ 1658964 w 3619883"/>
                <a:gd name="connsiteY31" fmla="*/ 106547 h 4275461"/>
                <a:gd name="connsiteX32" fmla="*/ 1746598 w 3619883"/>
                <a:gd name="connsiteY32" fmla="*/ 122460 h 4275461"/>
                <a:gd name="connsiteX33" fmla="*/ 1811913 w 3619883"/>
                <a:gd name="connsiteY33" fmla="*/ 143234 h 4275461"/>
                <a:gd name="connsiteX34" fmla="*/ 1856557 w 3619883"/>
                <a:gd name="connsiteY34" fmla="*/ 133511 h 4275461"/>
                <a:gd name="connsiteX35" fmla="*/ 2066003 w 3619883"/>
                <a:gd name="connsiteY35" fmla="*/ 143313 h 4275461"/>
                <a:gd name="connsiteX36" fmla="*/ 2177615 w 3619883"/>
                <a:gd name="connsiteY36" fmla="*/ 119007 h 4275461"/>
                <a:gd name="connsiteX37" fmla="*/ 2255883 w 3619883"/>
                <a:gd name="connsiteY37" fmla="*/ 99047 h 4275461"/>
                <a:gd name="connsiteX38" fmla="*/ 2344622 w 3619883"/>
                <a:gd name="connsiteY38" fmla="*/ 91388 h 4275461"/>
                <a:gd name="connsiteX39" fmla="*/ 2455682 w 3619883"/>
                <a:gd name="connsiteY39" fmla="*/ 78869 h 4275461"/>
                <a:gd name="connsiteX40" fmla="*/ 2632609 w 3619883"/>
                <a:gd name="connsiteY40" fmla="*/ 75338 h 4275461"/>
                <a:gd name="connsiteX41" fmla="*/ 2742291 w 3619883"/>
                <a:gd name="connsiteY41" fmla="*/ 92282 h 4275461"/>
                <a:gd name="connsiteX42" fmla="*/ 2851974 w 3619883"/>
                <a:gd name="connsiteY42" fmla="*/ 109227 h 4275461"/>
                <a:gd name="connsiteX43" fmla="*/ 2907643 w 3619883"/>
                <a:gd name="connsiteY43" fmla="*/ 100020 h 4275461"/>
                <a:gd name="connsiteX44" fmla="*/ 2944022 w 3619883"/>
                <a:gd name="connsiteY44" fmla="*/ 30853 h 4275461"/>
                <a:gd name="connsiteX45" fmla="*/ 3022289 w 3619883"/>
                <a:gd name="connsiteY45" fmla="*/ 10893 h 4275461"/>
                <a:gd name="connsiteX46" fmla="*/ 3054807 w 3619883"/>
                <a:gd name="connsiteY46" fmla="*/ 24226 h 4275461"/>
                <a:gd name="connsiteX47" fmla="*/ 3141892 w 3619883"/>
                <a:gd name="connsiteY47" fmla="*/ 51925 h 4275461"/>
                <a:gd name="connsiteX48" fmla="*/ 3185711 w 3619883"/>
                <a:gd name="connsiteY48" fmla="*/ 59881 h 4275461"/>
                <a:gd name="connsiteX49" fmla="*/ 3219056 w 3619883"/>
                <a:gd name="connsiteY49" fmla="*/ 55536 h 4275461"/>
                <a:gd name="connsiteX50" fmla="*/ 3263425 w 3619883"/>
                <a:gd name="connsiteY50" fmla="*/ 51706 h 4275461"/>
                <a:gd name="connsiteX51" fmla="*/ 3296219 w 3619883"/>
                <a:gd name="connsiteY51" fmla="*/ 59147 h 4275461"/>
                <a:gd name="connsiteX52" fmla="*/ 3319094 w 3619883"/>
                <a:gd name="connsiteY52" fmla="*/ 42500 h 4275461"/>
                <a:gd name="connsiteX53" fmla="*/ 3420511 w 3619883"/>
                <a:gd name="connsiteY53" fmla="*/ 0 h 4275461"/>
                <a:gd name="connsiteX54" fmla="*/ 3453305 w 3619883"/>
                <a:gd name="connsiteY54" fmla="*/ 7440 h 4275461"/>
                <a:gd name="connsiteX55" fmla="*/ 3496571 w 3619883"/>
                <a:gd name="connsiteY55" fmla="*/ 27182 h 4275461"/>
                <a:gd name="connsiteX56" fmla="*/ 3602117 w 3619883"/>
                <a:gd name="connsiteY56" fmla="*/ 132521 h 4275461"/>
                <a:gd name="connsiteX57" fmla="*/ 3619883 w 3619883"/>
                <a:gd name="connsiteY57" fmla="*/ 140049 h 4275461"/>
                <a:gd name="connsiteX58" fmla="*/ 3619883 w 3619883"/>
                <a:gd name="connsiteY58" fmla="*/ 755612 h 4275461"/>
                <a:gd name="connsiteX0" fmla="*/ 3619883 w 3619883"/>
                <a:gd name="connsiteY0" fmla="*/ 755612 h 4275461"/>
                <a:gd name="connsiteX1" fmla="*/ 573998 w 3619883"/>
                <a:gd name="connsiteY1" fmla="*/ 4275461 h 4275461"/>
                <a:gd name="connsiteX2" fmla="*/ 336164 w 3619883"/>
                <a:gd name="connsiteY2" fmla="*/ 4275461 h 4275461"/>
                <a:gd name="connsiteX3" fmla="*/ 189322 w 3619883"/>
                <a:gd name="connsiteY3" fmla="*/ 4275461 h 4275461"/>
                <a:gd name="connsiteX4" fmla="*/ 0 w 3619883"/>
                <a:gd name="connsiteY4" fmla="*/ 4275461 h 4275461"/>
                <a:gd name="connsiteX5" fmla="*/ 0 w 3619883"/>
                <a:gd name="connsiteY5" fmla="*/ 42229 h 4275461"/>
                <a:gd name="connsiteX6" fmla="*/ 42464 w 3619883"/>
                <a:gd name="connsiteY6" fmla="*/ 40518 h 4275461"/>
                <a:gd name="connsiteX7" fmla="*/ 137733 w 3619883"/>
                <a:gd name="connsiteY7" fmla="*/ 35355 h 4275461"/>
                <a:gd name="connsiteX8" fmla="*/ 270565 w 3619883"/>
                <a:gd name="connsiteY8" fmla="*/ 29759 h 4275461"/>
                <a:gd name="connsiteX9" fmla="*/ 479734 w 3619883"/>
                <a:gd name="connsiteY9" fmla="*/ 45455 h 4275461"/>
                <a:gd name="connsiteX10" fmla="*/ 524103 w 3619883"/>
                <a:gd name="connsiteY10" fmla="*/ 41625 h 4275461"/>
                <a:gd name="connsiteX11" fmla="*/ 624416 w 3619883"/>
                <a:gd name="connsiteY11" fmla="*/ 22696 h 4275461"/>
                <a:gd name="connsiteX12" fmla="*/ 657762 w 3619883"/>
                <a:gd name="connsiteY12" fmla="*/ 18351 h 4275461"/>
                <a:gd name="connsiteX13" fmla="*/ 690557 w 3619883"/>
                <a:gd name="connsiteY13" fmla="*/ 25792 h 4275461"/>
                <a:gd name="connsiteX14" fmla="*/ 745123 w 3619883"/>
                <a:gd name="connsiteY14" fmla="*/ 40157 h 4275461"/>
                <a:gd name="connsiteX15" fmla="*/ 789493 w 3619883"/>
                <a:gd name="connsiteY15" fmla="*/ 36327 h 4275461"/>
                <a:gd name="connsiteX16" fmla="*/ 854255 w 3619883"/>
                <a:gd name="connsiteY16" fmla="*/ 68887 h 4275461"/>
                <a:gd name="connsiteX17" fmla="*/ 897520 w 3619883"/>
                <a:gd name="connsiteY17" fmla="*/ 88629 h 4275461"/>
                <a:gd name="connsiteX18" fmla="*/ 940510 w 3619883"/>
                <a:gd name="connsiteY18" fmla="*/ 114265 h 4275461"/>
                <a:gd name="connsiteX19" fmla="*/ 1082712 w 3619883"/>
                <a:gd name="connsiteY19" fmla="*/ 144543 h 4275461"/>
                <a:gd name="connsiteX20" fmla="*/ 1205348 w 3619883"/>
                <a:gd name="connsiteY20" fmla="*/ 120753 h 4275461"/>
                <a:gd name="connsiteX21" fmla="*/ 1271764 w 3619883"/>
                <a:gd name="connsiteY21" fmla="*/ 117956 h 4275461"/>
                <a:gd name="connsiteX22" fmla="*/ 1315583 w 3619883"/>
                <a:gd name="connsiteY22" fmla="*/ 125912 h 4275461"/>
                <a:gd name="connsiteX23" fmla="*/ 1359125 w 3619883"/>
                <a:gd name="connsiteY23" fmla="*/ 139761 h 4275461"/>
                <a:gd name="connsiteX24" fmla="*/ 1391919 w 3619883"/>
                <a:gd name="connsiteY24" fmla="*/ 147202 h 4275461"/>
                <a:gd name="connsiteX25" fmla="*/ 1436563 w 3619883"/>
                <a:gd name="connsiteY25" fmla="*/ 137480 h 4275461"/>
                <a:gd name="connsiteX26" fmla="*/ 1471566 w 3619883"/>
                <a:gd name="connsiteY26" fmla="*/ 97777 h 4275461"/>
                <a:gd name="connsiteX27" fmla="*/ 1505739 w 3619883"/>
                <a:gd name="connsiteY27" fmla="*/ 75753 h 4275461"/>
                <a:gd name="connsiteX28" fmla="*/ 1590891 w 3619883"/>
                <a:gd name="connsiteY28" fmla="*/ 144702 h 4275461"/>
                <a:gd name="connsiteX29" fmla="*/ 1625616 w 3619883"/>
                <a:gd name="connsiteY29" fmla="*/ 110893 h 4275461"/>
                <a:gd name="connsiteX30" fmla="*/ 1658964 w 3619883"/>
                <a:gd name="connsiteY30" fmla="*/ 106547 h 4275461"/>
                <a:gd name="connsiteX31" fmla="*/ 1746598 w 3619883"/>
                <a:gd name="connsiteY31" fmla="*/ 122460 h 4275461"/>
                <a:gd name="connsiteX32" fmla="*/ 1811913 w 3619883"/>
                <a:gd name="connsiteY32" fmla="*/ 143234 h 4275461"/>
                <a:gd name="connsiteX33" fmla="*/ 1856557 w 3619883"/>
                <a:gd name="connsiteY33" fmla="*/ 133511 h 4275461"/>
                <a:gd name="connsiteX34" fmla="*/ 2066003 w 3619883"/>
                <a:gd name="connsiteY34" fmla="*/ 143313 h 4275461"/>
                <a:gd name="connsiteX35" fmla="*/ 2177615 w 3619883"/>
                <a:gd name="connsiteY35" fmla="*/ 119007 h 4275461"/>
                <a:gd name="connsiteX36" fmla="*/ 2255883 w 3619883"/>
                <a:gd name="connsiteY36" fmla="*/ 99047 h 4275461"/>
                <a:gd name="connsiteX37" fmla="*/ 2344622 w 3619883"/>
                <a:gd name="connsiteY37" fmla="*/ 91388 h 4275461"/>
                <a:gd name="connsiteX38" fmla="*/ 2455682 w 3619883"/>
                <a:gd name="connsiteY38" fmla="*/ 78869 h 4275461"/>
                <a:gd name="connsiteX39" fmla="*/ 2632609 w 3619883"/>
                <a:gd name="connsiteY39" fmla="*/ 75338 h 4275461"/>
                <a:gd name="connsiteX40" fmla="*/ 2742291 w 3619883"/>
                <a:gd name="connsiteY40" fmla="*/ 92282 h 4275461"/>
                <a:gd name="connsiteX41" fmla="*/ 2851974 w 3619883"/>
                <a:gd name="connsiteY41" fmla="*/ 109227 h 4275461"/>
                <a:gd name="connsiteX42" fmla="*/ 2907643 w 3619883"/>
                <a:gd name="connsiteY42" fmla="*/ 100020 h 4275461"/>
                <a:gd name="connsiteX43" fmla="*/ 2944022 w 3619883"/>
                <a:gd name="connsiteY43" fmla="*/ 30853 h 4275461"/>
                <a:gd name="connsiteX44" fmla="*/ 3022289 w 3619883"/>
                <a:gd name="connsiteY44" fmla="*/ 10893 h 4275461"/>
                <a:gd name="connsiteX45" fmla="*/ 3054807 w 3619883"/>
                <a:gd name="connsiteY45" fmla="*/ 24226 h 4275461"/>
                <a:gd name="connsiteX46" fmla="*/ 3141892 w 3619883"/>
                <a:gd name="connsiteY46" fmla="*/ 51925 h 4275461"/>
                <a:gd name="connsiteX47" fmla="*/ 3185711 w 3619883"/>
                <a:gd name="connsiteY47" fmla="*/ 59881 h 4275461"/>
                <a:gd name="connsiteX48" fmla="*/ 3219056 w 3619883"/>
                <a:gd name="connsiteY48" fmla="*/ 55536 h 4275461"/>
                <a:gd name="connsiteX49" fmla="*/ 3263425 w 3619883"/>
                <a:gd name="connsiteY49" fmla="*/ 51706 h 4275461"/>
                <a:gd name="connsiteX50" fmla="*/ 3296219 w 3619883"/>
                <a:gd name="connsiteY50" fmla="*/ 59147 h 4275461"/>
                <a:gd name="connsiteX51" fmla="*/ 3319094 w 3619883"/>
                <a:gd name="connsiteY51" fmla="*/ 42500 h 4275461"/>
                <a:gd name="connsiteX52" fmla="*/ 3420511 w 3619883"/>
                <a:gd name="connsiteY52" fmla="*/ 0 h 4275461"/>
                <a:gd name="connsiteX53" fmla="*/ 3453305 w 3619883"/>
                <a:gd name="connsiteY53" fmla="*/ 7440 h 4275461"/>
                <a:gd name="connsiteX54" fmla="*/ 3496571 w 3619883"/>
                <a:gd name="connsiteY54" fmla="*/ 27182 h 4275461"/>
                <a:gd name="connsiteX55" fmla="*/ 3602117 w 3619883"/>
                <a:gd name="connsiteY55" fmla="*/ 132521 h 4275461"/>
                <a:gd name="connsiteX56" fmla="*/ 3619883 w 3619883"/>
                <a:gd name="connsiteY56" fmla="*/ 140049 h 4275461"/>
                <a:gd name="connsiteX57" fmla="*/ 3619883 w 3619883"/>
                <a:gd name="connsiteY57" fmla="*/ 755612 h 4275461"/>
                <a:gd name="connsiteX0" fmla="*/ 3619883 w 3619883"/>
                <a:gd name="connsiteY0" fmla="*/ 755612 h 4275461"/>
                <a:gd name="connsiteX1" fmla="*/ 336164 w 3619883"/>
                <a:gd name="connsiteY1" fmla="*/ 4275461 h 4275461"/>
                <a:gd name="connsiteX2" fmla="*/ 189322 w 3619883"/>
                <a:gd name="connsiteY2" fmla="*/ 4275461 h 4275461"/>
                <a:gd name="connsiteX3" fmla="*/ 0 w 3619883"/>
                <a:gd name="connsiteY3" fmla="*/ 4275461 h 4275461"/>
                <a:gd name="connsiteX4" fmla="*/ 0 w 3619883"/>
                <a:gd name="connsiteY4" fmla="*/ 42229 h 4275461"/>
                <a:gd name="connsiteX5" fmla="*/ 42464 w 3619883"/>
                <a:gd name="connsiteY5" fmla="*/ 40518 h 4275461"/>
                <a:gd name="connsiteX6" fmla="*/ 137733 w 3619883"/>
                <a:gd name="connsiteY6" fmla="*/ 35355 h 4275461"/>
                <a:gd name="connsiteX7" fmla="*/ 270565 w 3619883"/>
                <a:gd name="connsiteY7" fmla="*/ 29759 h 4275461"/>
                <a:gd name="connsiteX8" fmla="*/ 479734 w 3619883"/>
                <a:gd name="connsiteY8" fmla="*/ 45455 h 4275461"/>
                <a:gd name="connsiteX9" fmla="*/ 524103 w 3619883"/>
                <a:gd name="connsiteY9" fmla="*/ 41625 h 4275461"/>
                <a:gd name="connsiteX10" fmla="*/ 624416 w 3619883"/>
                <a:gd name="connsiteY10" fmla="*/ 22696 h 4275461"/>
                <a:gd name="connsiteX11" fmla="*/ 657762 w 3619883"/>
                <a:gd name="connsiteY11" fmla="*/ 18351 h 4275461"/>
                <a:gd name="connsiteX12" fmla="*/ 690557 w 3619883"/>
                <a:gd name="connsiteY12" fmla="*/ 25792 h 4275461"/>
                <a:gd name="connsiteX13" fmla="*/ 745123 w 3619883"/>
                <a:gd name="connsiteY13" fmla="*/ 40157 h 4275461"/>
                <a:gd name="connsiteX14" fmla="*/ 789493 w 3619883"/>
                <a:gd name="connsiteY14" fmla="*/ 36327 h 4275461"/>
                <a:gd name="connsiteX15" fmla="*/ 854255 w 3619883"/>
                <a:gd name="connsiteY15" fmla="*/ 68887 h 4275461"/>
                <a:gd name="connsiteX16" fmla="*/ 897520 w 3619883"/>
                <a:gd name="connsiteY16" fmla="*/ 88629 h 4275461"/>
                <a:gd name="connsiteX17" fmla="*/ 940510 w 3619883"/>
                <a:gd name="connsiteY17" fmla="*/ 114265 h 4275461"/>
                <a:gd name="connsiteX18" fmla="*/ 1082712 w 3619883"/>
                <a:gd name="connsiteY18" fmla="*/ 144543 h 4275461"/>
                <a:gd name="connsiteX19" fmla="*/ 1205348 w 3619883"/>
                <a:gd name="connsiteY19" fmla="*/ 120753 h 4275461"/>
                <a:gd name="connsiteX20" fmla="*/ 1271764 w 3619883"/>
                <a:gd name="connsiteY20" fmla="*/ 117956 h 4275461"/>
                <a:gd name="connsiteX21" fmla="*/ 1315583 w 3619883"/>
                <a:gd name="connsiteY21" fmla="*/ 125912 h 4275461"/>
                <a:gd name="connsiteX22" fmla="*/ 1359125 w 3619883"/>
                <a:gd name="connsiteY22" fmla="*/ 139761 h 4275461"/>
                <a:gd name="connsiteX23" fmla="*/ 1391919 w 3619883"/>
                <a:gd name="connsiteY23" fmla="*/ 147202 h 4275461"/>
                <a:gd name="connsiteX24" fmla="*/ 1436563 w 3619883"/>
                <a:gd name="connsiteY24" fmla="*/ 137480 h 4275461"/>
                <a:gd name="connsiteX25" fmla="*/ 1471566 w 3619883"/>
                <a:gd name="connsiteY25" fmla="*/ 97777 h 4275461"/>
                <a:gd name="connsiteX26" fmla="*/ 1505739 w 3619883"/>
                <a:gd name="connsiteY26" fmla="*/ 75753 h 4275461"/>
                <a:gd name="connsiteX27" fmla="*/ 1590891 w 3619883"/>
                <a:gd name="connsiteY27" fmla="*/ 144702 h 4275461"/>
                <a:gd name="connsiteX28" fmla="*/ 1625616 w 3619883"/>
                <a:gd name="connsiteY28" fmla="*/ 110893 h 4275461"/>
                <a:gd name="connsiteX29" fmla="*/ 1658964 w 3619883"/>
                <a:gd name="connsiteY29" fmla="*/ 106547 h 4275461"/>
                <a:gd name="connsiteX30" fmla="*/ 1746598 w 3619883"/>
                <a:gd name="connsiteY30" fmla="*/ 122460 h 4275461"/>
                <a:gd name="connsiteX31" fmla="*/ 1811913 w 3619883"/>
                <a:gd name="connsiteY31" fmla="*/ 143234 h 4275461"/>
                <a:gd name="connsiteX32" fmla="*/ 1856557 w 3619883"/>
                <a:gd name="connsiteY32" fmla="*/ 133511 h 4275461"/>
                <a:gd name="connsiteX33" fmla="*/ 2066003 w 3619883"/>
                <a:gd name="connsiteY33" fmla="*/ 143313 h 4275461"/>
                <a:gd name="connsiteX34" fmla="*/ 2177615 w 3619883"/>
                <a:gd name="connsiteY34" fmla="*/ 119007 h 4275461"/>
                <a:gd name="connsiteX35" fmla="*/ 2255883 w 3619883"/>
                <a:gd name="connsiteY35" fmla="*/ 99047 h 4275461"/>
                <a:gd name="connsiteX36" fmla="*/ 2344622 w 3619883"/>
                <a:gd name="connsiteY36" fmla="*/ 91388 h 4275461"/>
                <a:gd name="connsiteX37" fmla="*/ 2455682 w 3619883"/>
                <a:gd name="connsiteY37" fmla="*/ 78869 h 4275461"/>
                <a:gd name="connsiteX38" fmla="*/ 2632609 w 3619883"/>
                <a:gd name="connsiteY38" fmla="*/ 75338 h 4275461"/>
                <a:gd name="connsiteX39" fmla="*/ 2742291 w 3619883"/>
                <a:gd name="connsiteY39" fmla="*/ 92282 h 4275461"/>
                <a:gd name="connsiteX40" fmla="*/ 2851974 w 3619883"/>
                <a:gd name="connsiteY40" fmla="*/ 109227 h 4275461"/>
                <a:gd name="connsiteX41" fmla="*/ 2907643 w 3619883"/>
                <a:gd name="connsiteY41" fmla="*/ 100020 h 4275461"/>
                <a:gd name="connsiteX42" fmla="*/ 2944022 w 3619883"/>
                <a:gd name="connsiteY42" fmla="*/ 30853 h 4275461"/>
                <a:gd name="connsiteX43" fmla="*/ 3022289 w 3619883"/>
                <a:gd name="connsiteY43" fmla="*/ 10893 h 4275461"/>
                <a:gd name="connsiteX44" fmla="*/ 3054807 w 3619883"/>
                <a:gd name="connsiteY44" fmla="*/ 24226 h 4275461"/>
                <a:gd name="connsiteX45" fmla="*/ 3141892 w 3619883"/>
                <a:gd name="connsiteY45" fmla="*/ 51925 h 4275461"/>
                <a:gd name="connsiteX46" fmla="*/ 3185711 w 3619883"/>
                <a:gd name="connsiteY46" fmla="*/ 59881 h 4275461"/>
                <a:gd name="connsiteX47" fmla="*/ 3219056 w 3619883"/>
                <a:gd name="connsiteY47" fmla="*/ 55536 h 4275461"/>
                <a:gd name="connsiteX48" fmla="*/ 3263425 w 3619883"/>
                <a:gd name="connsiteY48" fmla="*/ 51706 h 4275461"/>
                <a:gd name="connsiteX49" fmla="*/ 3296219 w 3619883"/>
                <a:gd name="connsiteY49" fmla="*/ 59147 h 4275461"/>
                <a:gd name="connsiteX50" fmla="*/ 3319094 w 3619883"/>
                <a:gd name="connsiteY50" fmla="*/ 42500 h 4275461"/>
                <a:gd name="connsiteX51" fmla="*/ 3420511 w 3619883"/>
                <a:gd name="connsiteY51" fmla="*/ 0 h 4275461"/>
                <a:gd name="connsiteX52" fmla="*/ 3453305 w 3619883"/>
                <a:gd name="connsiteY52" fmla="*/ 7440 h 4275461"/>
                <a:gd name="connsiteX53" fmla="*/ 3496571 w 3619883"/>
                <a:gd name="connsiteY53" fmla="*/ 27182 h 4275461"/>
                <a:gd name="connsiteX54" fmla="*/ 3602117 w 3619883"/>
                <a:gd name="connsiteY54" fmla="*/ 132521 h 4275461"/>
                <a:gd name="connsiteX55" fmla="*/ 3619883 w 3619883"/>
                <a:gd name="connsiteY55" fmla="*/ 140049 h 4275461"/>
                <a:gd name="connsiteX56" fmla="*/ 3619883 w 3619883"/>
                <a:gd name="connsiteY56" fmla="*/ 755612 h 4275461"/>
                <a:gd name="connsiteX0" fmla="*/ 3619883 w 3619883"/>
                <a:gd name="connsiteY0" fmla="*/ 755612 h 4275461"/>
                <a:gd name="connsiteX1" fmla="*/ 189322 w 3619883"/>
                <a:gd name="connsiteY1" fmla="*/ 4275461 h 4275461"/>
                <a:gd name="connsiteX2" fmla="*/ 0 w 3619883"/>
                <a:gd name="connsiteY2" fmla="*/ 4275461 h 4275461"/>
                <a:gd name="connsiteX3" fmla="*/ 0 w 3619883"/>
                <a:gd name="connsiteY3" fmla="*/ 42229 h 4275461"/>
                <a:gd name="connsiteX4" fmla="*/ 42464 w 3619883"/>
                <a:gd name="connsiteY4" fmla="*/ 40518 h 4275461"/>
                <a:gd name="connsiteX5" fmla="*/ 137733 w 3619883"/>
                <a:gd name="connsiteY5" fmla="*/ 35355 h 4275461"/>
                <a:gd name="connsiteX6" fmla="*/ 270565 w 3619883"/>
                <a:gd name="connsiteY6" fmla="*/ 29759 h 4275461"/>
                <a:gd name="connsiteX7" fmla="*/ 479734 w 3619883"/>
                <a:gd name="connsiteY7" fmla="*/ 45455 h 4275461"/>
                <a:gd name="connsiteX8" fmla="*/ 524103 w 3619883"/>
                <a:gd name="connsiteY8" fmla="*/ 41625 h 4275461"/>
                <a:gd name="connsiteX9" fmla="*/ 624416 w 3619883"/>
                <a:gd name="connsiteY9" fmla="*/ 22696 h 4275461"/>
                <a:gd name="connsiteX10" fmla="*/ 657762 w 3619883"/>
                <a:gd name="connsiteY10" fmla="*/ 18351 h 4275461"/>
                <a:gd name="connsiteX11" fmla="*/ 690557 w 3619883"/>
                <a:gd name="connsiteY11" fmla="*/ 25792 h 4275461"/>
                <a:gd name="connsiteX12" fmla="*/ 745123 w 3619883"/>
                <a:gd name="connsiteY12" fmla="*/ 40157 h 4275461"/>
                <a:gd name="connsiteX13" fmla="*/ 789493 w 3619883"/>
                <a:gd name="connsiteY13" fmla="*/ 36327 h 4275461"/>
                <a:gd name="connsiteX14" fmla="*/ 854255 w 3619883"/>
                <a:gd name="connsiteY14" fmla="*/ 68887 h 4275461"/>
                <a:gd name="connsiteX15" fmla="*/ 897520 w 3619883"/>
                <a:gd name="connsiteY15" fmla="*/ 88629 h 4275461"/>
                <a:gd name="connsiteX16" fmla="*/ 940510 w 3619883"/>
                <a:gd name="connsiteY16" fmla="*/ 114265 h 4275461"/>
                <a:gd name="connsiteX17" fmla="*/ 1082712 w 3619883"/>
                <a:gd name="connsiteY17" fmla="*/ 144543 h 4275461"/>
                <a:gd name="connsiteX18" fmla="*/ 1205348 w 3619883"/>
                <a:gd name="connsiteY18" fmla="*/ 120753 h 4275461"/>
                <a:gd name="connsiteX19" fmla="*/ 1271764 w 3619883"/>
                <a:gd name="connsiteY19" fmla="*/ 117956 h 4275461"/>
                <a:gd name="connsiteX20" fmla="*/ 1315583 w 3619883"/>
                <a:gd name="connsiteY20" fmla="*/ 125912 h 4275461"/>
                <a:gd name="connsiteX21" fmla="*/ 1359125 w 3619883"/>
                <a:gd name="connsiteY21" fmla="*/ 139761 h 4275461"/>
                <a:gd name="connsiteX22" fmla="*/ 1391919 w 3619883"/>
                <a:gd name="connsiteY22" fmla="*/ 147202 h 4275461"/>
                <a:gd name="connsiteX23" fmla="*/ 1436563 w 3619883"/>
                <a:gd name="connsiteY23" fmla="*/ 137480 h 4275461"/>
                <a:gd name="connsiteX24" fmla="*/ 1471566 w 3619883"/>
                <a:gd name="connsiteY24" fmla="*/ 97777 h 4275461"/>
                <a:gd name="connsiteX25" fmla="*/ 1505739 w 3619883"/>
                <a:gd name="connsiteY25" fmla="*/ 75753 h 4275461"/>
                <a:gd name="connsiteX26" fmla="*/ 1590891 w 3619883"/>
                <a:gd name="connsiteY26" fmla="*/ 144702 h 4275461"/>
                <a:gd name="connsiteX27" fmla="*/ 1625616 w 3619883"/>
                <a:gd name="connsiteY27" fmla="*/ 110893 h 4275461"/>
                <a:gd name="connsiteX28" fmla="*/ 1658964 w 3619883"/>
                <a:gd name="connsiteY28" fmla="*/ 106547 h 4275461"/>
                <a:gd name="connsiteX29" fmla="*/ 1746598 w 3619883"/>
                <a:gd name="connsiteY29" fmla="*/ 122460 h 4275461"/>
                <a:gd name="connsiteX30" fmla="*/ 1811913 w 3619883"/>
                <a:gd name="connsiteY30" fmla="*/ 143234 h 4275461"/>
                <a:gd name="connsiteX31" fmla="*/ 1856557 w 3619883"/>
                <a:gd name="connsiteY31" fmla="*/ 133511 h 4275461"/>
                <a:gd name="connsiteX32" fmla="*/ 2066003 w 3619883"/>
                <a:gd name="connsiteY32" fmla="*/ 143313 h 4275461"/>
                <a:gd name="connsiteX33" fmla="*/ 2177615 w 3619883"/>
                <a:gd name="connsiteY33" fmla="*/ 119007 h 4275461"/>
                <a:gd name="connsiteX34" fmla="*/ 2255883 w 3619883"/>
                <a:gd name="connsiteY34" fmla="*/ 99047 h 4275461"/>
                <a:gd name="connsiteX35" fmla="*/ 2344622 w 3619883"/>
                <a:gd name="connsiteY35" fmla="*/ 91388 h 4275461"/>
                <a:gd name="connsiteX36" fmla="*/ 2455682 w 3619883"/>
                <a:gd name="connsiteY36" fmla="*/ 78869 h 4275461"/>
                <a:gd name="connsiteX37" fmla="*/ 2632609 w 3619883"/>
                <a:gd name="connsiteY37" fmla="*/ 75338 h 4275461"/>
                <a:gd name="connsiteX38" fmla="*/ 2742291 w 3619883"/>
                <a:gd name="connsiteY38" fmla="*/ 92282 h 4275461"/>
                <a:gd name="connsiteX39" fmla="*/ 2851974 w 3619883"/>
                <a:gd name="connsiteY39" fmla="*/ 109227 h 4275461"/>
                <a:gd name="connsiteX40" fmla="*/ 2907643 w 3619883"/>
                <a:gd name="connsiteY40" fmla="*/ 100020 h 4275461"/>
                <a:gd name="connsiteX41" fmla="*/ 2944022 w 3619883"/>
                <a:gd name="connsiteY41" fmla="*/ 30853 h 4275461"/>
                <a:gd name="connsiteX42" fmla="*/ 3022289 w 3619883"/>
                <a:gd name="connsiteY42" fmla="*/ 10893 h 4275461"/>
                <a:gd name="connsiteX43" fmla="*/ 3054807 w 3619883"/>
                <a:gd name="connsiteY43" fmla="*/ 24226 h 4275461"/>
                <a:gd name="connsiteX44" fmla="*/ 3141892 w 3619883"/>
                <a:gd name="connsiteY44" fmla="*/ 51925 h 4275461"/>
                <a:gd name="connsiteX45" fmla="*/ 3185711 w 3619883"/>
                <a:gd name="connsiteY45" fmla="*/ 59881 h 4275461"/>
                <a:gd name="connsiteX46" fmla="*/ 3219056 w 3619883"/>
                <a:gd name="connsiteY46" fmla="*/ 55536 h 4275461"/>
                <a:gd name="connsiteX47" fmla="*/ 3263425 w 3619883"/>
                <a:gd name="connsiteY47" fmla="*/ 51706 h 4275461"/>
                <a:gd name="connsiteX48" fmla="*/ 3296219 w 3619883"/>
                <a:gd name="connsiteY48" fmla="*/ 59147 h 4275461"/>
                <a:gd name="connsiteX49" fmla="*/ 3319094 w 3619883"/>
                <a:gd name="connsiteY49" fmla="*/ 42500 h 4275461"/>
                <a:gd name="connsiteX50" fmla="*/ 3420511 w 3619883"/>
                <a:gd name="connsiteY50" fmla="*/ 0 h 4275461"/>
                <a:gd name="connsiteX51" fmla="*/ 3453305 w 3619883"/>
                <a:gd name="connsiteY51" fmla="*/ 7440 h 4275461"/>
                <a:gd name="connsiteX52" fmla="*/ 3496571 w 3619883"/>
                <a:gd name="connsiteY52" fmla="*/ 27182 h 4275461"/>
                <a:gd name="connsiteX53" fmla="*/ 3602117 w 3619883"/>
                <a:gd name="connsiteY53" fmla="*/ 132521 h 4275461"/>
                <a:gd name="connsiteX54" fmla="*/ 3619883 w 3619883"/>
                <a:gd name="connsiteY54" fmla="*/ 140049 h 4275461"/>
                <a:gd name="connsiteX55" fmla="*/ 3619883 w 3619883"/>
                <a:gd name="connsiteY55" fmla="*/ 755612 h 4275461"/>
                <a:gd name="connsiteX0" fmla="*/ 3619883 w 3619883"/>
                <a:gd name="connsiteY0" fmla="*/ 755612 h 4275461"/>
                <a:gd name="connsiteX1" fmla="*/ 0 w 3619883"/>
                <a:gd name="connsiteY1" fmla="*/ 4275461 h 4275461"/>
                <a:gd name="connsiteX2" fmla="*/ 0 w 3619883"/>
                <a:gd name="connsiteY2" fmla="*/ 42229 h 4275461"/>
                <a:gd name="connsiteX3" fmla="*/ 42464 w 3619883"/>
                <a:gd name="connsiteY3" fmla="*/ 40518 h 4275461"/>
                <a:gd name="connsiteX4" fmla="*/ 137733 w 3619883"/>
                <a:gd name="connsiteY4" fmla="*/ 35355 h 4275461"/>
                <a:gd name="connsiteX5" fmla="*/ 270565 w 3619883"/>
                <a:gd name="connsiteY5" fmla="*/ 29759 h 4275461"/>
                <a:gd name="connsiteX6" fmla="*/ 479734 w 3619883"/>
                <a:gd name="connsiteY6" fmla="*/ 45455 h 4275461"/>
                <a:gd name="connsiteX7" fmla="*/ 524103 w 3619883"/>
                <a:gd name="connsiteY7" fmla="*/ 41625 h 4275461"/>
                <a:gd name="connsiteX8" fmla="*/ 624416 w 3619883"/>
                <a:gd name="connsiteY8" fmla="*/ 22696 h 4275461"/>
                <a:gd name="connsiteX9" fmla="*/ 657762 w 3619883"/>
                <a:gd name="connsiteY9" fmla="*/ 18351 h 4275461"/>
                <a:gd name="connsiteX10" fmla="*/ 690557 w 3619883"/>
                <a:gd name="connsiteY10" fmla="*/ 25792 h 4275461"/>
                <a:gd name="connsiteX11" fmla="*/ 745123 w 3619883"/>
                <a:gd name="connsiteY11" fmla="*/ 40157 h 4275461"/>
                <a:gd name="connsiteX12" fmla="*/ 789493 w 3619883"/>
                <a:gd name="connsiteY12" fmla="*/ 36327 h 4275461"/>
                <a:gd name="connsiteX13" fmla="*/ 854255 w 3619883"/>
                <a:gd name="connsiteY13" fmla="*/ 68887 h 4275461"/>
                <a:gd name="connsiteX14" fmla="*/ 897520 w 3619883"/>
                <a:gd name="connsiteY14" fmla="*/ 88629 h 4275461"/>
                <a:gd name="connsiteX15" fmla="*/ 940510 w 3619883"/>
                <a:gd name="connsiteY15" fmla="*/ 114265 h 4275461"/>
                <a:gd name="connsiteX16" fmla="*/ 1082712 w 3619883"/>
                <a:gd name="connsiteY16" fmla="*/ 144543 h 4275461"/>
                <a:gd name="connsiteX17" fmla="*/ 1205348 w 3619883"/>
                <a:gd name="connsiteY17" fmla="*/ 120753 h 4275461"/>
                <a:gd name="connsiteX18" fmla="*/ 1271764 w 3619883"/>
                <a:gd name="connsiteY18" fmla="*/ 117956 h 4275461"/>
                <a:gd name="connsiteX19" fmla="*/ 1315583 w 3619883"/>
                <a:gd name="connsiteY19" fmla="*/ 125912 h 4275461"/>
                <a:gd name="connsiteX20" fmla="*/ 1359125 w 3619883"/>
                <a:gd name="connsiteY20" fmla="*/ 139761 h 4275461"/>
                <a:gd name="connsiteX21" fmla="*/ 1391919 w 3619883"/>
                <a:gd name="connsiteY21" fmla="*/ 147202 h 4275461"/>
                <a:gd name="connsiteX22" fmla="*/ 1436563 w 3619883"/>
                <a:gd name="connsiteY22" fmla="*/ 137480 h 4275461"/>
                <a:gd name="connsiteX23" fmla="*/ 1471566 w 3619883"/>
                <a:gd name="connsiteY23" fmla="*/ 97777 h 4275461"/>
                <a:gd name="connsiteX24" fmla="*/ 1505739 w 3619883"/>
                <a:gd name="connsiteY24" fmla="*/ 75753 h 4275461"/>
                <a:gd name="connsiteX25" fmla="*/ 1590891 w 3619883"/>
                <a:gd name="connsiteY25" fmla="*/ 144702 h 4275461"/>
                <a:gd name="connsiteX26" fmla="*/ 1625616 w 3619883"/>
                <a:gd name="connsiteY26" fmla="*/ 110893 h 4275461"/>
                <a:gd name="connsiteX27" fmla="*/ 1658964 w 3619883"/>
                <a:gd name="connsiteY27" fmla="*/ 106547 h 4275461"/>
                <a:gd name="connsiteX28" fmla="*/ 1746598 w 3619883"/>
                <a:gd name="connsiteY28" fmla="*/ 122460 h 4275461"/>
                <a:gd name="connsiteX29" fmla="*/ 1811913 w 3619883"/>
                <a:gd name="connsiteY29" fmla="*/ 143234 h 4275461"/>
                <a:gd name="connsiteX30" fmla="*/ 1856557 w 3619883"/>
                <a:gd name="connsiteY30" fmla="*/ 133511 h 4275461"/>
                <a:gd name="connsiteX31" fmla="*/ 2066003 w 3619883"/>
                <a:gd name="connsiteY31" fmla="*/ 143313 h 4275461"/>
                <a:gd name="connsiteX32" fmla="*/ 2177615 w 3619883"/>
                <a:gd name="connsiteY32" fmla="*/ 119007 h 4275461"/>
                <a:gd name="connsiteX33" fmla="*/ 2255883 w 3619883"/>
                <a:gd name="connsiteY33" fmla="*/ 99047 h 4275461"/>
                <a:gd name="connsiteX34" fmla="*/ 2344622 w 3619883"/>
                <a:gd name="connsiteY34" fmla="*/ 91388 h 4275461"/>
                <a:gd name="connsiteX35" fmla="*/ 2455682 w 3619883"/>
                <a:gd name="connsiteY35" fmla="*/ 78869 h 4275461"/>
                <a:gd name="connsiteX36" fmla="*/ 2632609 w 3619883"/>
                <a:gd name="connsiteY36" fmla="*/ 75338 h 4275461"/>
                <a:gd name="connsiteX37" fmla="*/ 2742291 w 3619883"/>
                <a:gd name="connsiteY37" fmla="*/ 92282 h 4275461"/>
                <a:gd name="connsiteX38" fmla="*/ 2851974 w 3619883"/>
                <a:gd name="connsiteY38" fmla="*/ 109227 h 4275461"/>
                <a:gd name="connsiteX39" fmla="*/ 2907643 w 3619883"/>
                <a:gd name="connsiteY39" fmla="*/ 100020 h 4275461"/>
                <a:gd name="connsiteX40" fmla="*/ 2944022 w 3619883"/>
                <a:gd name="connsiteY40" fmla="*/ 30853 h 4275461"/>
                <a:gd name="connsiteX41" fmla="*/ 3022289 w 3619883"/>
                <a:gd name="connsiteY41" fmla="*/ 10893 h 4275461"/>
                <a:gd name="connsiteX42" fmla="*/ 3054807 w 3619883"/>
                <a:gd name="connsiteY42" fmla="*/ 24226 h 4275461"/>
                <a:gd name="connsiteX43" fmla="*/ 3141892 w 3619883"/>
                <a:gd name="connsiteY43" fmla="*/ 51925 h 4275461"/>
                <a:gd name="connsiteX44" fmla="*/ 3185711 w 3619883"/>
                <a:gd name="connsiteY44" fmla="*/ 59881 h 4275461"/>
                <a:gd name="connsiteX45" fmla="*/ 3219056 w 3619883"/>
                <a:gd name="connsiteY45" fmla="*/ 55536 h 4275461"/>
                <a:gd name="connsiteX46" fmla="*/ 3263425 w 3619883"/>
                <a:gd name="connsiteY46" fmla="*/ 51706 h 4275461"/>
                <a:gd name="connsiteX47" fmla="*/ 3296219 w 3619883"/>
                <a:gd name="connsiteY47" fmla="*/ 59147 h 4275461"/>
                <a:gd name="connsiteX48" fmla="*/ 3319094 w 3619883"/>
                <a:gd name="connsiteY48" fmla="*/ 42500 h 4275461"/>
                <a:gd name="connsiteX49" fmla="*/ 3420511 w 3619883"/>
                <a:gd name="connsiteY49" fmla="*/ 0 h 4275461"/>
                <a:gd name="connsiteX50" fmla="*/ 3453305 w 3619883"/>
                <a:gd name="connsiteY50" fmla="*/ 7440 h 4275461"/>
                <a:gd name="connsiteX51" fmla="*/ 3496571 w 3619883"/>
                <a:gd name="connsiteY51" fmla="*/ 27182 h 4275461"/>
                <a:gd name="connsiteX52" fmla="*/ 3602117 w 3619883"/>
                <a:gd name="connsiteY52" fmla="*/ 132521 h 4275461"/>
                <a:gd name="connsiteX53" fmla="*/ 3619883 w 3619883"/>
                <a:gd name="connsiteY53" fmla="*/ 140049 h 4275461"/>
                <a:gd name="connsiteX54" fmla="*/ 3619883 w 3619883"/>
                <a:gd name="connsiteY54" fmla="*/ 755612 h 4275461"/>
                <a:gd name="connsiteX0" fmla="*/ 3619883 w 3619883"/>
                <a:gd name="connsiteY0" fmla="*/ 755612 h 755612"/>
                <a:gd name="connsiteX1" fmla="*/ 21113 w 3619883"/>
                <a:gd name="connsiteY1" fmla="*/ 580168 h 755612"/>
                <a:gd name="connsiteX2" fmla="*/ 0 w 3619883"/>
                <a:gd name="connsiteY2" fmla="*/ 42229 h 755612"/>
                <a:gd name="connsiteX3" fmla="*/ 42464 w 3619883"/>
                <a:gd name="connsiteY3" fmla="*/ 40518 h 755612"/>
                <a:gd name="connsiteX4" fmla="*/ 137733 w 3619883"/>
                <a:gd name="connsiteY4" fmla="*/ 35355 h 755612"/>
                <a:gd name="connsiteX5" fmla="*/ 270565 w 3619883"/>
                <a:gd name="connsiteY5" fmla="*/ 29759 h 755612"/>
                <a:gd name="connsiteX6" fmla="*/ 479734 w 3619883"/>
                <a:gd name="connsiteY6" fmla="*/ 45455 h 755612"/>
                <a:gd name="connsiteX7" fmla="*/ 524103 w 3619883"/>
                <a:gd name="connsiteY7" fmla="*/ 41625 h 755612"/>
                <a:gd name="connsiteX8" fmla="*/ 624416 w 3619883"/>
                <a:gd name="connsiteY8" fmla="*/ 22696 h 755612"/>
                <a:gd name="connsiteX9" fmla="*/ 657762 w 3619883"/>
                <a:gd name="connsiteY9" fmla="*/ 18351 h 755612"/>
                <a:gd name="connsiteX10" fmla="*/ 690557 w 3619883"/>
                <a:gd name="connsiteY10" fmla="*/ 25792 h 755612"/>
                <a:gd name="connsiteX11" fmla="*/ 745123 w 3619883"/>
                <a:gd name="connsiteY11" fmla="*/ 40157 h 755612"/>
                <a:gd name="connsiteX12" fmla="*/ 789493 w 3619883"/>
                <a:gd name="connsiteY12" fmla="*/ 36327 h 755612"/>
                <a:gd name="connsiteX13" fmla="*/ 854255 w 3619883"/>
                <a:gd name="connsiteY13" fmla="*/ 68887 h 755612"/>
                <a:gd name="connsiteX14" fmla="*/ 897520 w 3619883"/>
                <a:gd name="connsiteY14" fmla="*/ 88629 h 755612"/>
                <a:gd name="connsiteX15" fmla="*/ 940510 w 3619883"/>
                <a:gd name="connsiteY15" fmla="*/ 114265 h 755612"/>
                <a:gd name="connsiteX16" fmla="*/ 1082712 w 3619883"/>
                <a:gd name="connsiteY16" fmla="*/ 144543 h 755612"/>
                <a:gd name="connsiteX17" fmla="*/ 1205348 w 3619883"/>
                <a:gd name="connsiteY17" fmla="*/ 120753 h 755612"/>
                <a:gd name="connsiteX18" fmla="*/ 1271764 w 3619883"/>
                <a:gd name="connsiteY18" fmla="*/ 117956 h 755612"/>
                <a:gd name="connsiteX19" fmla="*/ 1315583 w 3619883"/>
                <a:gd name="connsiteY19" fmla="*/ 125912 h 755612"/>
                <a:gd name="connsiteX20" fmla="*/ 1359125 w 3619883"/>
                <a:gd name="connsiteY20" fmla="*/ 139761 h 755612"/>
                <a:gd name="connsiteX21" fmla="*/ 1391919 w 3619883"/>
                <a:gd name="connsiteY21" fmla="*/ 147202 h 755612"/>
                <a:gd name="connsiteX22" fmla="*/ 1436563 w 3619883"/>
                <a:gd name="connsiteY22" fmla="*/ 137480 h 755612"/>
                <a:gd name="connsiteX23" fmla="*/ 1471566 w 3619883"/>
                <a:gd name="connsiteY23" fmla="*/ 97777 h 755612"/>
                <a:gd name="connsiteX24" fmla="*/ 1505739 w 3619883"/>
                <a:gd name="connsiteY24" fmla="*/ 75753 h 755612"/>
                <a:gd name="connsiteX25" fmla="*/ 1590891 w 3619883"/>
                <a:gd name="connsiteY25" fmla="*/ 144702 h 755612"/>
                <a:gd name="connsiteX26" fmla="*/ 1625616 w 3619883"/>
                <a:gd name="connsiteY26" fmla="*/ 110893 h 755612"/>
                <a:gd name="connsiteX27" fmla="*/ 1658964 w 3619883"/>
                <a:gd name="connsiteY27" fmla="*/ 106547 h 755612"/>
                <a:gd name="connsiteX28" fmla="*/ 1746598 w 3619883"/>
                <a:gd name="connsiteY28" fmla="*/ 122460 h 755612"/>
                <a:gd name="connsiteX29" fmla="*/ 1811913 w 3619883"/>
                <a:gd name="connsiteY29" fmla="*/ 143234 h 755612"/>
                <a:gd name="connsiteX30" fmla="*/ 1856557 w 3619883"/>
                <a:gd name="connsiteY30" fmla="*/ 133511 h 755612"/>
                <a:gd name="connsiteX31" fmla="*/ 2066003 w 3619883"/>
                <a:gd name="connsiteY31" fmla="*/ 143313 h 755612"/>
                <a:gd name="connsiteX32" fmla="*/ 2177615 w 3619883"/>
                <a:gd name="connsiteY32" fmla="*/ 119007 h 755612"/>
                <a:gd name="connsiteX33" fmla="*/ 2255883 w 3619883"/>
                <a:gd name="connsiteY33" fmla="*/ 99047 h 755612"/>
                <a:gd name="connsiteX34" fmla="*/ 2344622 w 3619883"/>
                <a:gd name="connsiteY34" fmla="*/ 91388 h 755612"/>
                <a:gd name="connsiteX35" fmla="*/ 2455682 w 3619883"/>
                <a:gd name="connsiteY35" fmla="*/ 78869 h 755612"/>
                <a:gd name="connsiteX36" fmla="*/ 2632609 w 3619883"/>
                <a:gd name="connsiteY36" fmla="*/ 75338 h 755612"/>
                <a:gd name="connsiteX37" fmla="*/ 2742291 w 3619883"/>
                <a:gd name="connsiteY37" fmla="*/ 92282 h 755612"/>
                <a:gd name="connsiteX38" fmla="*/ 2851974 w 3619883"/>
                <a:gd name="connsiteY38" fmla="*/ 109227 h 755612"/>
                <a:gd name="connsiteX39" fmla="*/ 2907643 w 3619883"/>
                <a:gd name="connsiteY39" fmla="*/ 100020 h 755612"/>
                <a:gd name="connsiteX40" fmla="*/ 2944022 w 3619883"/>
                <a:gd name="connsiteY40" fmla="*/ 30853 h 755612"/>
                <a:gd name="connsiteX41" fmla="*/ 3022289 w 3619883"/>
                <a:gd name="connsiteY41" fmla="*/ 10893 h 755612"/>
                <a:gd name="connsiteX42" fmla="*/ 3054807 w 3619883"/>
                <a:gd name="connsiteY42" fmla="*/ 24226 h 755612"/>
                <a:gd name="connsiteX43" fmla="*/ 3141892 w 3619883"/>
                <a:gd name="connsiteY43" fmla="*/ 51925 h 755612"/>
                <a:gd name="connsiteX44" fmla="*/ 3185711 w 3619883"/>
                <a:gd name="connsiteY44" fmla="*/ 59881 h 755612"/>
                <a:gd name="connsiteX45" fmla="*/ 3219056 w 3619883"/>
                <a:gd name="connsiteY45" fmla="*/ 55536 h 755612"/>
                <a:gd name="connsiteX46" fmla="*/ 3263425 w 3619883"/>
                <a:gd name="connsiteY46" fmla="*/ 51706 h 755612"/>
                <a:gd name="connsiteX47" fmla="*/ 3296219 w 3619883"/>
                <a:gd name="connsiteY47" fmla="*/ 59147 h 755612"/>
                <a:gd name="connsiteX48" fmla="*/ 3319094 w 3619883"/>
                <a:gd name="connsiteY48" fmla="*/ 42500 h 755612"/>
                <a:gd name="connsiteX49" fmla="*/ 3420511 w 3619883"/>
                <a:gd name="connsiteY49" fmla="*/ 0 h 755612"/>
                <a:gd name="connsiteX50" fmla="*/ 3453305 w 3619883"/>
                <a:gd name="connsiteY50" fmla="*/ 7440 h 755612"/>
                <a:gd name="connsiteX51" fmla="*/ 3496571 w 3619883"/>
                <a:gd name="connsiteY51" fmla="*/ 27182 h 755612"/>
                <a:gd name="connsiteX52" fmla="*/ 3602117 w 3619883"/>
                <a:gd name="connsiteY52" fmla="*/ 132521 h 755612"/>
                <a:gd name="connsiteX53" fmla="*/ 3619883 w 3619883"/>
                <a:gd name="connsiteY53" fmla="*/ 140049 h 755612"/>
                <a:gd name="connsiteX54" fmla="*/ 3619883 w 3619883"/>
                <a:gd name="connsiteY54" fmla="*/ 755612 h 755612"/>
                <a:gd name="connsiteX0" fmla="*/ 3619883 w 3619883"/>
                <a:gd name="connsiteY0" fmla="*/ 755612 h 766576"/>
                <a:gd name="connsiteX1" fmla="*/ 4223 w 3619883"/>
                <a:gd name="connsiteY1" fmla="*/ 766576 h 766576"/>
                <a:gd name="connsiteX2" fmla="*/ 0 w 3619883"/>
                <a:gd name="connsiteY2" fmla="*/ 42229 h 766576"/>
                <a:gd name="connsiteX3" fmla="*/ 42464 w 3619883"/>
                <a:gd name="connsiteY3" fmla="*/ 40518 h 766576"/>
                <a:gd name="connsiteX4" fmla="*/ 137733 w 3619883"/>
                <a:gd name="connsiteY4" fmla="*/ 35355 h 766576"/>
                <a:gd name="connsiteX5" fmla="*/ 270565 w 3619883"/>
                <a:gd name="connsiteY5" fmla="*/ 29759 h 766576"/>
                <a:gd name="connsiteX6" fmla="*/ 479734 w 3619883"/>
                <a:gd name="connsiteY6" fmla="*/ 45455 h 766576"/>
                <a:gd name="connsiteX7" fmla="*/ 524103 w 3619883"/>
                <a:gd name="connsiteY7" fmla="*/ 41625 h 766576"/>
                <a:gd name="connsiteX8" fmla="*/ 624416 w 3619883"/>
                <a:gd name="connsiteY8" fmla="*/ 22696 h 766576"/>
                <a:gd name="connsiteX9" fmla="*/ 657762 w 3619883"/>
                <a:gd name="connsiteY9" fmla="*/ 18351 h 766576"/>
                <a:gd name="connsiteX10" fmla="*/ 690557 w 3619883"/>
                <a:gd name="connsiteY10" fmla="*/ 25792 h 766576"/>
                <a:gd name="connsiteX11" fmla="*/ 745123 w 3619883"/>
                <a:gd name="connsiteY11" fmla="*/ 40157 h 766576"/>
                <a:gd name="connsiteX12" fmla="*/ 789493 w 3619883"/>
                <a:gd name="connsiteY12" fmla="*/ 36327 h 766576"/>
                <a:gd name="connsiteX13" fmla="*/ 854255 w 3619883"/>
                <a:gd name="connsiteY13" fmla="*/ 68887 h 766576"/>
                <a:gd name="connsiteX14" fmla="*/ 897520 w 3619883"/>
                <a:gd name="connsiteY14" fmla="*/ 88629 h 766576"/>
                <a:gd name="connsiteX15" fmla="*/ 940510 w 3619883"/>
                <a:gd name="connsiteY15" fmla="*/ 114265 h 766576"/>
                <a:gd name="connsiteX16" fmla="*/ 1082712 w 3619883"/>
                <a:gd name="connsiteY16" fmla="*/ 144543 h 766576"/>
                <a:gd name="connsiteX17" fmla="*/ 1205348 w 3619883"/>
                <a:gd name="connsiteY17" fmla="*/ 120753 h 766576"/>
                <a:gd name="connsiteX18" fmla="*/ 1271764 w 3619883"/>
                <a:gd name="connsiteY18" fmla="*/ 117956 h 766576"/>
                <a:gd name="connsiteX19" fmla="*/ 1315583 w 3619883"/>
                <a:gd name="connsiteY19" fmla="*/ 125912 h 766576"/>
                <a:gd name="connsiteX20" fmla="*/ 1359125 w 3619883"/>
                <a:gd name="connsiteY20" fmla="*/ 139761 h 766576"/>
                <a:gd name="connsiteX21" fmla="*/ 1391919 w 3619883"/>
                <a:gd name="connsiteY21" fmla="*/ 147202 h 766576"/>
                <a:gd name="connsiteX22" fmla="*/ 1436563 w 3619883"/>
                <a:gd name="connsiteY22" fmla="*/ 137480 h 766576"/>
                <a:gd name="connsiteX23" fmla="*/ 1471566 w 3619883"/>
                <a:gd name="connsiteY23" fmla="*/ 97777 h 766576"/>
                <a:gd name="connsiteX24" fmla="*/ 1505739 w 3619883"/>
                <a:gd name="connsiteY24" fmla="*/ 75753 h 766576"/>
                <a:gd name="connsiteX25" fmla="*/ 1590891 w 3619883"/>
                <a:gd name="connsiteY25" fmla="*/ 144702 h 766576"/>
                <a:gd name="connsiteX26" fmla="*/ 1625616 w 3619883"/>
                <a:gd name="connsiteY26" fmla="*/ 110893 h 766576"/>
                <a:gd name="connsiteX27" fmla="*/ 1658964 w 3619883"/>
                <a:gd name="connsiteY27" fmla="*/ 106547 h 766576"/>
                <a:gd name="connsiteX28" fmla="*/ 1746598 w 3619883"/>
                <a:gd name="connsiteY28" fmla="*/ 122460 h 766576"/>
                <a:gd name="connsiteX29" fmla="*/ 1811913 w 3619883"/>
                <a:gd name="connsiteY29" fmla="*/ 143234 h 766576"/>
                <a:gd name="connsiteX30" fmla="*/ 1856557 w 3619883"/>
                <a:gd name="connsiteY30" fmla="*/ 133511 h 766576"/>
                <a:gd name="connsiteX31" fmla="*/ 2066003 w 3619883"/>
                <a:gd name="connsiteY31" fmla="*/ 143313 h 766576"/>
                <a:gd name="connsiteX32" fmla="*/ 2177615 w 3619883"/>
                <a:gd name="connsiteY32" fmla="*/ 119007 h 766576"/>
                <a:gd name="connsiteX33" fmla="*/ 2255883 w 3619883"/>
                <a:gd name="connsiteY33" fmla="*/ 99047 h 766576"/>
                <a:gd name="connsiteX34" fmla="*/ 2344622 w 3619883"/>
                <a:gd name="connsiteY34" fmla="*/ 91388 h 766576"/>
                <a:gd name="connsiteX35" fmla="*/ 2455682 w 3619883"/>
                <a:gd name="connsiteY35" fmla="*/ 78869 h 766576"/>
                <a:gd name="connsiteX36" fmla="*/ 2632609 w 3619883"/>
                <a:gd name="connsiteY36" fmla="*/ 75338 h 766576"/>
                <a:gd name="connsiteX37" fmla="*/ 2742291 w 3619883"/>
                <a:gd name="connsiteY37" fmla="*/ 92282 h 766576"/>
                <a:gd name="connsiteX38" fmla="*/ 2851974 w 3619883"/>
                <a:gd name="connsiteY38" fmla="*/ 109227 h 766576"/>
                <a:gd name="connsiteX39" fmla="*/ 2907643 w 3619883"/>
                <a:gd name="connsiteY39" fmla="*/ 100020 h 766576"/>
                <a:gd name="connsiteX40" fmla="*/ 2944022 w 3619883"/>
                <a:gd name="connsiteY40" fmla="*/ 30853 h 766576"/>
                <a:gd name="connsiteX41" fmla="*/ 3022289 w 3619883"/>
                <a:gd name="connsiteY41" fmla="*/ 10893 h 766576"/>
                <a:gd name="connsiteX42" fmla="*/ 3054807 w 3619883"/>
                <a:gd name="connsiteY42" fmla="*/ 24226 h 766576"/>
                <a:gd name="connsiteX43" fmla="*/ 3141892 w 3619883"/>
                <a:gd name="connsiteY43" fmla="*/ 51925 h 766576"/>
                <a:gd name="connsiteX44" fmla="*/ 3185711 w 3619883"/>
                <a:gd name="connsiteY44" fmla="*/ 59881 h 766576"/>
                <a:gd name="connsiteX45" fmla="*/ 3219056 w 3619883"/>
                <a:gd name="connsiteY45" fmla="*/ 55536 h 766576"/>
                <a:gd name="connsiteX46" fmla="*/ 3263425 w 3619883"/>
                <a:gd name="connsiteY46" fmla="*/ 51706 h 766576"/>
                <a:gd name="connsiteX47" fmla="*/ 3296219 w 3619883"/>
                <a:gd name="connsiteY47" fmla="*/ 59147 h 766576"/>
                <a:gd name="connsiteX48" fmla="*/ 3319094 w 3619883"/>
                <a:gd name="connsiteY48" fmla="*/ 42500 h 766576"/>
                <a:gd name="connsiteX49" fmla="*/ 3420511 w 3619883"/>
                <a:gd name="connsiteY49" fmla="*/ 0 h 766576"/>
                <a:gd name="connsiteX50" fmla="*/ 3453305 w 3619883"/>
                <a:gd name="connsiteY50" fmla="*/ 7440 h 766576"/>
                <a:gd name="connsiteX51" fmla="*/ 3496571 w 3619883"/>
                <a:gd name="connsiteY51" fmla="*/ 27182 h 766576"/>
                <a:gd name="connsiteX52" fmla="*/ 3602117 w 3619883"/>
                <a:gd name="connsiteY52" fmla="*/ 132521 h 766576"/>
                <a:gd name="connsiteX53" fmla="*/ 3619883 w 3619883"/>
                <a:gd name="connsiteY53" fmla="*/ 140049 h 766576"/>
                <a:gd name="connsiteX54" fmla="*/ 3619883 w 3619883"/>
                <a:gd name="connsiteY54" fmla="*/ 755612 h 766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619883" h="766576" extrusionOk="0">
                  <a:moveTo>
                    <a:pt x="3619883" y="755612"/>
                  </a:moveTo>
                  <a:lnTo>
                    <a:pt x="4223" y="766576"/>
                  </a:lnTo>
                  <a:cubicBezTo>
                    <a:pt x="2815" y="525127"/>
                    <a:pt x="1408" y="283678"/>
                    <a:pt x="0" y="42229"/>
                  </a:cubicBezTo>
                  <a:lnTo>
                    <a:pt x="42464" y="40518"/>
                  </a:lnTo>
                  <a:cubicBezTo>
                    <a:pt x="74971" y="39124"/>
                    <a:pt x="107865" y="37493"/>
                    <a:pt x="137733" y="35355"/>
                  </a:cubicBezTo>
                  <a:cubicBezTo>
                    <a:pt x="190259" y="31594"/>
                    <a:pt x="207620" y="26813"/>
                    <a:pt x="270565" y="29759"/>
                  </a:cubicBezTo>
                  <a:cubicBezTo>
                    <a:pt x="340476" y="33031"/>
                    <a:pt x="410011" y="40222"/>
                    <a:pt x="479734" y="45455"/>
                  </a:cubicBezTo>
                  <a:cubicBezTo>
                    <a:pt x="494525" y="44178"/>
                    <a:pt x="509610" y="43513"/>
                    <a:pt x="524103" y="41625"/>
                  </a:cubicBezTo>
                  <a:cubicBezTo>
                    <a:pt x="601697" y="31514"/>
                    <a:pt x="556443" y="34957"/>
                    <a:pt x="624416" y="22696"/>
                  </a:cubicBezTo>
                  <a:cubicBezTo>
                    <a:pt x="635212" y="20749"/>
                    <a:pt x="646648" y="19799"/>
                    <a:pt x="657762" y="18351"/>
                  </a:cubicBezTo>
                  <a:cubicBezTo>
                    <a:pt x="668693" y="20831"/>
                    <a:pt x="679780" y="23102"/>
                    <a:pt x="690557" y="25792"/>
                  </a:cubicBezTo>
                  <a:cubicBezTo>
                    <a:pt x="708912" y="30373"/>
                    <a:pt x="725511" y="38069"/>
                    <a:pt x="745123" y="40157"/>
                  </a:cubicBezTo>
                  <a:cubicBezTo>
                    <a:pt x="760140" y="41756"/>
                    <a:pt x="774703" y="37604"/>
                    <a:pt x="789493" y="36327"/>
                  </a:cubicBezTo>
                  <a:cubicBezTo>
                    <a:pt x="861365" y="65797"/>
                    <a:pt x="781581" y="31381"/>
                    <a:pt x="854255" y="68887"/>
                  </a:cubicBezTo>
                  <a:cubicBezTo>
                    <a:pt x="867904" y="75932"/>
                    <a:pt x="883997" y="81514"/>
                    <a:pt x="897520" y="88629"/>
                  </a:cubicBezTo>
                  <a:cubicBezTo>
                    <a:pt x="912821" y="96679"/>
                    <a:pt x="924193" y="106820"/>
                    <a:pt x="940510" y="114265"/>
                  </a:cubicBezTo>
                  <a:cubicBezTo>
                    <a:pt x="978926" y="131794"/>
                    <a:pt x="1040358" y="137490"/>
                    <a:pt x="1082712" y="144543"/>
                  </a:cubicBezTo>
                  <a:cubicBezTo>
                    <a:pt x="1118214" y="136811"/>
                    <a:pt x="1170817" y="124786"/>
                    <a:pt x="1205348" y="120753"/>
                  </a:cubicBezTo>
                  <a:cubicBezTo>
                    <a:pt x="1226874" y="118238"/>
                    <a:pt x="1249625" y="118888"/>
                    <a:pt x="1271764" y="117956"/>
                  </a:cubicBezTo>
                  <a:cubicBezTo>
                    <a:pt x="1286371" y="120607"/>
                    <a:pt x="1301530" y="122404"/>
                    <a:pt x="1315583" y="125912"/>
                  </a:cubicBezTo>
                  <a:cubicBezTo>
                    <a:pt x="1330825" y="129716"/>
                    <a:pt x="1344183" y="135594"/>
                    <a:pt x="1359125" y="139761"/>
                  </a:cubicBezTo>
                  <a:cubicBezTo>
                    <a:pt x="1369691" y="142709"/>
                    <a:pt x="1380988" y="144722"/>
                    <a:pt x="1391919" y="147202"/>
                  </a:cubicBezTo>
                  <a:cubicBezTo>
                    <a:pt x="1406801" y="143961"/>
                    <a:pt x="1423676" y="142513"/>
                    <a:pt x="1436563" y="137480"/>
                  </a:cubicBezTo>
                  <a:cubicBezTo>
                    <a:pt x="1471672" y="123768"/>
                    <a:pt x="1451884" y="116940"/>
                    <a:pt x="1471566" y="97777"/>
                  </a:cubicBezTo>
                  <a:cubicBezTo>
                    <a:pt x="1480193" y="89377"/>
                    <a:pt x="1494348" y="83095"/>
                    <a:pt x="1505739" y="75753"/>
                  </a:cubicBezTo>
                  <a:cubicBezTo>
                    <a:pt x="1577183" y="91962"/>
                    <a:pt x="1533597" y="77394"/>
                    <a:pt x="1590891" y="144702"/>
                  </a:cubicBezTo>
                  <a:cubicBezTo>
                    <a:pt x="1598697" y="133398"/>
                    <a:pt x="1605803" y="118291"/>
                    <a:pt x="1625616" y="110893"/>
                  </a:cubicBezTo>
                  <a:cubicBezTo>
                    <a:pt x="1634871" y="107437"/>
                    <a:pt x="1647847" y="107996"/>
                    <a:pt x="1658964" y="106547"/>
                  </a:cubicBezTo>
                  <a:lnTo>
                    <a:pt x="1746598" y="122460"/>
                  </a:lnTo>
                  <a:cubicBezTo>
                    <a:pt x="1784954" y="129898"/>
                    <a:pt x="1777755" y="129229"/>
                    <a:pt x="1811913" y="143234"/>
                  </a:cubicBezTo>
                  <a:cubicBezTo>
                    <a:pt x="1826795" y="139993"/>
                    <a:pt x="1840838" y="135560"/>
                    <a:pt x="1856557" y="133511"/>
                  </a:cubicBezTo>
                  <a:cubicBezTo>
                    <a:pt x="1928018" y="124200"/>
                    <a:pt x="1988968" y="136755"/>
                    <a:pt x="2066003" y="143313"/>
                  </a:cubicBezTo>
                  <a:lnTo>
                    <a:pt x="2177615" y="119007"/>
                  </a:lnTo>
                  <a:cubicBezTo>
                    <a:pt x="2204144" y="112823"/>
                    <a:pt x="2229794" y="105701"/>
                    <a:pt x="2255883" y="99047"/>
                  </a:cubicBezTo>
                  <a:lnTo>
                    <a:pt x="2344622" y="91388"/>
                  </a:lnTo>
                  <a:cubicBezTo>
                    <a:pt x="2381841" y="87629"/>
                    <a:pt x="2417828" y="80978"/>
                    <a:pt x="2455682" y="78869"/>
                  </a:cubicBezTo>
                  <a:cubicBezTo>
                    <a:pt x="2514146" y="75610"/>
                    <a:pt x="2573634" y="76515"/>
                    <a:pt x="2632609" y="75338"/>
                  </a:cubicBezTo>
                  <a:lnTo>
                    <a:pt x="2742291" y="92282"/>
                  </a:lnTo>
                  <a:lnTo>
                    <a:pt x="2851974" y="109227"/>
                  </a:lnTo>
                  <a:cubicBezTo>
                    <a:pt x="2870530" y="106158"/>
                    <a:pt x="2892297" y="106201"/>
                    <a:pt x="2907643" y="100020"/>
                  </a:cubicBezTo>
                  <a:cubicBezTo>
                    <a:pt x="2937923" y="87823"/>
                    <a:pt x="2940565" y="43036"/>
                    <a:pt x="2944022" y="30853"/>
                  </a:cubicBezTo>
                  <a:cubicBezTo>
                    <a:pt x="2970111" y="24199"/>
                    <a:pt x="2993094" y="12639"/>
                    <a:pt x="3022289" y="10893"/>
                  </a:cubicBezTo>
                  <a:cubicBezTo>
                    <a:pt x="3035344" y="10111"/>
                    <a:pt x="3043336" y="20290"/>
                    <a:pt x="3054807" y="24226"/>
                  </a:cubicBezTo>
                  <a:cubicBezTo>
                    <a:pt x="3083266" y="33989"/>
                    <a:pt x="3112862" y="42692"/>
                    <a:pt x="3141892" y="51925"/>
                  </a:cubicBezTo>
                  <a:cubicBezTo>
                    <a:pt x="3156498" y="54577"/>
                    <a:pt x="3173315" y="54799"/>
                    <a:pt x="3185711" y="59881"/>
                  </a:cubicBezTo>
                  <a:cubicBezTo>
                    <a:pt x="3221000" y="74351"/>
                    <a:pt x="3196552" y="98318"/>
                    <a:pt x="3219056" y="55536"/>
                  </a:cubicBezTo>
                  <a:cubicBezTo>
                    <a:pt x="3233847" y="54259"/>
                    <a:pt x="3248275" y="50997"/>
                    <a:pt x="3263425" y="51706"/>
                  </a:cubicBezTo>
                  <a:cubicBezTo>
                    <a:pt x="3275045" y="52250"/>
                    <a:pt x="3285322" y="60949"/>
                    <a:pt x="3296219" y="59147"/>
                  </a:cubicBezTo>
                  <a:cubicBezTo>
                    <a:pt x="3308643" y="57093"/>
                    <a:pt x="3311469" y="48049"/>
                    <a:pt x="3319094" y="42500"/>
                  </a:cubicBezTo>
                  <a:cubicBezTo>
                    <a:pt x="3399611" y="29185"/>
                    <a:pt x="3363375" y="41582"/>
                    <a:pt x="3420511" y="0"/>
                  </a:cubicBezTo>
                  <a:cubicBezTo>
                    <a:pt x="3431442" y="2480"/>
                    <a:pt x="3443361" y="3886"/>
                    <a:pt x="3453305" y="7440"/>
                  </a:cubicBezTo>
                  <a:cubicBezTo>
                    <a:pt x="3469029" y="13059"/>
                    <a:pt x="3483905" y="19630"/>
                    <a:pt x="3496571" y="27182"/>
                  </a:cubicBezTo>
                  <a:cubicBezTo>
                    <a:pt x="3535674" y="50500"/>
                    <a:pt x="3592081" y="121578"/>
                    <a:pt x="3602117" y="132521"/>
                  </a:cubicBezTo>
                  <a:lnTo>
                    <a:pt x="3619883" y="140049"/>
                  </a:lnTo>
                  <a:lnTo>
                    <a:pt x="3619883" y="7556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0" i="0" u="none" strike="noStrike" cap="none" dirty="0"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6" name="Köşeli Çift Ayraç 65"/>
          <p:cNvSpPr/>
          <p:nvPr/>
        </p:nvSpPr>
        <p:spPr>
          <a:xfrm>
            <a:off x="1015356" y="5881012"/>
            <a:ext cx="10932133" cy="819703"/>
          </a:xfrm>
          <a:prstGeom prst="chevron">
            <a:avLst>
              <a:gd name="adj" fmla="val 29282"/>
            </a:avLst>
          </a:prstGeom>
          <a:solidFill>
            <a:srgbClr val="00B0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 smtClean="0">
                <a:solidFill>
                  <a:schemeClr val="tx1"/>
                </a:solidFill>
              </a:rPr>
              <a:t>İstanbul’un fethinin hangi alandaki sebebidir?</a:t>
            </a:r>
            <a:endParaRPr lang="tr-TR" sz="3200" dirty="0">
              <a:solidFill>
                <a:schemeClr val="tx1"/>
              </a:solidFill>
            </a:endParaRPr>
          </a:p>
        </p:txBody>
      </p:sp>
      <p:grpSp>
        <p:nvGrpSpPr>
          <p:cNvPr id="67" name="Grup 66"/>
          <p:cNvGrpSpPr/>
          <p:nvPr/>
        </p:nvGrpSpPr>
        <p:grpSpPr>
          <a:xfrm>
            <a:off x="229234" y="5881013"/>
            <a:ext cx="914437" cy="819703"/>
            <a:chOff x="313837" y="4957280"/>
            <a:chExt cx="914437" cy="819703"/>
          </a:xfrm>
        </p:grpSpPr>
        <p:grpSp>
          <p:nvGrpSpPr>
            <p:cNvPr id="68" name="Grup 67"/>
            <p:cNvGrpSpPr/>
            <p:nvPr/>
          </p:nvGrpSpPr>
          <p:grpSpPr>
            <a:xfrm>
              <a:off x="313837" y="4957280"/>
              <a:ext cx="914437" cy="819703"/>
              <a:chOff x="6709431" y="3270742"/>
              <a:chExt cx="1544353" cy="138436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70" name="Freeform: Shape 25">
                <a:extLst>
                  <a:ext uri="{FF2B5EF4-FFF2-40B4-BE49-F238E27FC236}">
                    <a16:creationId xmlns:a16="http://schemas.microsoft.com/office/drawing/2014/main" id="{D8997A1C-4D91-4899-B440-37E9D934681B}"/>
                  </a:ext>
                </a:extLst>
              </p:cNvPr>
              <p:cNvSpPr/>
              <p:nvPr/>
            </p:nvSpPr>
            <p:spPr>
              <a:xfrm>
                <a:off x="6709431" y="3270742"/>
                <a:ext cx="1544353" cy="1384361"/>
              </a:xfrm>
              <a:custGeom>
                <a:avLst/>
                <a:gdLst>
                  <a:gd name="connsiteX0" fmla="*/ 1021039 w 1544353"/>
                  <a:gd name="connsiteY0" fmla="*/ 1 h 1384361"/>
                  <a:gd name="connsiteX1" fmla="*/ 1231685 w 1544353"/>
                  <a:gd name="connsiteY1" fmla="*/ 119718 h 1384361"/>
                  <a:gd name="connsiteX2" fmla="*/ 1521260 w 1544353"/>
                  <a:gd name="connsiteY2" fmla="*/ 620310 h 1384361"/>
                  <a:gd name="connsiteX3" fmla="*/ 1514405 w 1544353"/>
                  <a:gd name="connsiteY3" fmla="*/ 648892 h 1384361"/>
                  <a:gd name="connsiteX4" fmla="*/ 1485830 w 1544353"/>
                  <a:gd name="connsiteY4" fmla="*/ 641975 h 1384361"/>
                  <a:gd name="connsiteX5" fmla="*/ 1196198 w 1544353"/>
                  <a:gd name="connsiteY5" fmla="*/ 141349 h 1384361"/>
                  <a:gd name="connsiteX6" fmla="*/ 1022261 w 1544353"/>
                  <a:gd name="connsiteY6" fmla="*/ 40927 h 1384361"/>
                  <a:gd name="connsiteX7" fmla="*/ 502551 w 1544353"/>
                  <a:gd name="connsiteY7" fmla="*/ 41738 h 1384361"/>
                  <a:gd name="connsiteX8" fmla="*/ 329249 w 1544353"/>
                  <a:gd name="connsiteY8" fmla="*/ 142866 h 1384361"/>
                  <a:gd name="connsiteX9" fmla="*/ 69549 w 1544353"/>
                  <a:gd name="connsiteY9" fmla="*/ 592679 h 1384361"/>
                  <a:gd name="connsiteX10" fmla="*/ 68621 w 1544353"/>
                  <a:gd name="connsiteY10" fmla="*/ 793326 h 1384361"/>
                  <a:gd name="connsiteX11" fmla="*/ 327774 w 1544353"/>
                  <a:gd name="connsiteY11" fmla="*/ 1243815 h 1384361"/>
                  <a:gd name="connsiteX12" fmla="*/ 501710 w 1544353"/>
                  <a:gd name="connsiteY12" fmla="*/ 1344237 h 1384361"/>
                  <a:gd name="connsiteX13" fmla="*/ 1021421 w 1544353"/>
                  <a:gd name="connsiteY13" fmla="*/ 1343426 h 1384361"/>
                  <a:gd name="connsiteX14" fmla="*/ 1194781 w 1544353"/>
                  <a:gd name="connsiteY14" fmla="*/ 1242332 h 1384361"/>
                  <a:gd name="connsiteX15" fmla="*/ 1454480 w 1544353"/>
                  <a:gd name="connsiteY15" fmla="*/ 792519 h 1384361"/>
                  <a:gd name="connsiteX16" fmla="*/ 1408464 w 1544353"/>
                  <a:gd name="connsiteY16" fmla="*/ 765951 h 1384361"/>
                  <a:gd name="connsiteX17" fmla="*/ 1409152 w 1544353"/>
                  <a:gd name="connsiteY17" fmla="*/ 754868 h 1384361"/>
                  <a:gd name="connsiteX18" fmla="*/ 1513649 w 1544353"/>
                  <a:gd name="connsiteY18" fmla="*/ 709819 h 1384361"/>
                  <a:gd name="connsiteX19" fmla="*/ 1530898 w 1544353"/>
                  <a:gd name="connsiteY19" fmla="*/ 719777 h 1384361"/>
                  <a:gd name="connsiteX20" fmla="*/ 1544191 w 1544353"/>
                  <a:gd name="connsiteY20" fmla="*/ 832833 h 1384361"/>
                  <a:gd name="connsiteX21" fmla="*/ 1534937 w 1544353"/>
                  <a:gd name="connsiteY21" fmla="*/ 838970 h 1384361"/>
                  <a:gd name="connsiteX22" fmla="*/ 1490368 w 1544353"/>
                  <a:gd name="connsiteY22" fmla="*/ 813238 h 1384361"/>
                  <a:gd name="connsiteX23" fmla="*/ 1230668 w 1544353"/>
                  <a:gd name="connsiteY23" fmla="*/ 1263051 h 1384361"/>
                  <a:gd name="connsiteX24" fmla="*/ 1021254 w 1544353"/>
                  <a:gd name="connsiteY24" fmla="*/ 1383550 h 1384361"/>
                  <a:gd name="connsiteX25" fmla="*/ 501543 w 1544353"/>
                  <a:gd name="connsiteY25" fmla="*/ 1384361 h 1384361"/>
                  <a:gd name="connsiteX26" fmla="*/ 291720 w 1544353"/>
                  <a:gd name="connsiteY26" fmla="*/ 1263219 h 1384361"/>
                  <a:gd name="connsiteX27" fmla="*/ 32509 w 1544353"/>
                  <a:gd name="connsiteY27" fmla="*/ 812697 h 1384361"/>
                  <a:gd name="connsiteX28" fmla="*/ 32157 w 1544353"/>
                  <a:gd name="connsiteY28" fmla="*/ 571091 h 1384361"/>
                  <a:gd name="connsiteX29" fmla="*/ 291857 w 1544353"/>
                  <a:gd name="connsiteY29" fmla="*/ 121278 h 1384361"/>
                  <a:gd name="connsiteX30" fmla="*/ 501270 w 1544353"/>
                  <a:gd name="connsiteY30" fmla="*/ 779 h 1384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44353" h="1384361">
                    <a:moveTo>
                      <a:pt x="1021039" y="1"/>
                    </a:moveTo>
                    <a:cubicBezTo>
                      <a:pt x="1107258" y="-21"/>
                      <a:pt x="1187714" y="46431"/>
                      <a:pt x="1231685" y="119718"/>
                    </a:cubicBezTo>
                    <a:lnTo>
                      <a:pt x="1521260" y="620310"/>
                    </a:lnTo>
                    <a:cubicBezTo>
                      <a:pt x="1527381" y="629625"/>
                      <a:pt x="1523659" y="642755"/>
                      <a:pt x="1514405" y="648892"/>
                    </a:cubicBezTo>
                    <a:cubicBezTo>
                      <a:pt x="1505057" y="655057"/>
                      <a:pt x="1491893" y="651256"/>
                      <a:pt x="1485830" y="641975"/>
                    </a:cubicBezTo>
                    <a:lnTo>
                      <a:pt x="1196198" y="141349"/>
                    </a:lnTo>
                    <a:cubicBezTo>
                      <a:pt x="1161242" y="79048"/>
                      <a:pt x="1093694" y="40049"/>
                      <a:pt x="1022261" y="40927"/>
                    </a:cubicBezTo>
                    <a:lnTo>
                      <a:pt x="502551" y="41738"/>
                    </a:lnTo>
                    <a:cubicBezTo>
                      <a:pt x="431176" y="42650"/>
                      <a:pt x="364939" y="81049"/>
                      <a:pt x="329249" y="142866"/>
                    </a:cubicBezTo>
                    <a:lnTo>
                      <a:pt x="69549" y="592679"/>
                    </a:lnTo>
                    <a:cubicBezTo>
                      <a:pt x="33859" y="654496"/>
                      <a:pt x="33723" y="731059"/>
                      <a:pt x="68621" y="793326"/>
                    </a:cubicBezTo>
                    <a:lnTo>
                      <a:pt x="327774" y="1243815"/>
                    </a:lnTo>
                    <a:cubicBezTo>
                      <a:pt x="362729" y="1306116"/>
                      <a:pt x="430278" y="1345116"/>
                      <a:pt x="501710" y="1344237"/>
                    </a:cubicBezTo>
                    <a:lnTo>
                      <a:pt x="1021421" y="1343426"/>
                    </a:lnTo>
                    <a:cubicBezTo>
                      <a:pt x="1092795" y="1342514"/>
                      <a:pt x="1159091" y="1304149"/>
                      <a:pt x="1194781" y="1242332"/>
                    </a:cubicBezTo>
                    <a:lnTo>
                      <a:pt x="1454480" y="792519"/>
                    </a:lnTo>
                    <a:lnTo>
                      <a:pt x="1408464" y="765951"/>
                    </a:lnTo>
                    <a:cubicBezTo>
                      <a:pt x="1404181" y="763478"/>
                      <a:pt x="1403790" y="757471"/>
                      <a:pt x="1409152" y="754868"/>
                    </a:cubicBezTo>
                    <a:lnTo>
                      <a:pt x="1513649" y="709819"/>
                    </a:lnTo>
                    <a:cubicBezTo>
                      <a:pt x="1521317" y="706564"/>
                      <a:pt x="1529941" y="711544"/>
                      <a:pt x="1530898" y="719777"/>
                    </a:cubicBezTo>
                    <a:lnTo>
                      <a:pt x="1544191" y="832833"/>
                    </a:lnTo>
                    <a:cubicBezTo>
                      <a:pt x="1545440" y="837354"/>
                      <a:pt x="1539220" y="841443"/>
                      <a:pt x="1534937" y="838970"/>
                    </a:cubicBezTo>
                    <a:lnTo>
                      <a:pt x="1490368" y="813238"/>
                    </a:lnTo>
                    <a:lnTo>
                      <a:pt x="1230668" y="1263051"/>
                    </a:lnTo>
                    <a:cubicBezTo>
                      <a:pt x="1187539" y="1337752"/>
                      <a:pt x="1107473" y="1383528"/>
                      <a:pt x="1021254" y="1383550"/>
                    </a:cubicBezTo>
                    <a:lnTo>
                      <a:pt x="501543" y="1384361"/>
                    </a:lnTo>
                    <a:cubicBezTo>
                      <a:pt x="415267" y="1384350"/>
                      <a:pt x="334810" y="1337898"/>
                      <a:pt x="291720" y="1263219"/>
                    </a:cubicBezTo>
                    <a:lnTo>
                      <a:pt x="32509" y="812697"/>
                    </a:lnTo>
                    <a:cubicBezTo>
                      <a:pt x="-10581" y="738019"/>
                      <a:pt x="-10971" y="645791"/>
                      <a:pt x="32157" y="571091"/>
                    </a:cubicBezTo>
                    <a:lnTo>
                      <a:pt x="291857" y="121278"/>
                    </a:lnTo>
                    <a:cubicBezTo>
                      <a:pt x="334985" y="46577"/>
                      <a:pt x="415052" y="801"/>
                      <a:pt x="501270" y="77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71" name="Figure">
                <a:extLst>
                  <a:ext uri="{FF2B5EF4-FFF2-40B4-BE49-F238E27FC236}">
                    <a16:creationId xmlns:a16="http://schemas.microsoft.com/office/drawing/2014/main" id="{07AE7F5E-87FC-478B-9756-58EFC44E3C14}"/>
                  </a:ext>
                </a:extLst>
              </p:cNvPr>
              <p:cNvSpPr/>
              <p:nvPr/>
            </p:nvSpPr>
            <p:spPr>
              <a:xfrm>
                <a:off x="6825585" y="3386899"/>
                <a:ext cx="1292649" cy="1146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62" h="21600" extrusionOk="0">
                    <a:moveTo>
                      <a:pt x="6130" y="0"/>
                    </a:moveTo>
                    <a:lnTo>
                      <a:pt x="15332" y="0"/>
                    </a:lnTo>
                    <a:cubicBezTo>
                      <a:pt x="15883" y="0"/>
                      <a:pt x="16379" y="344"/>
                      <a:pt x="16654" y="875"/>
                    </a:cubicBezTo>
                    <a:lnTo>
                      <a:pt x="21255" y="9940"/>
                    </a:lnTo>
                    <a:cubicBezTo>
                      <a:pt x="21531" y="10472"/>
                      <a:pt x="21531" y="11128"/>
                      <a:pt x="21255" y="11660"/>
                    </a:cubicBezTo>
                    <a:lnTo>
                      <a:pt x="16654" y="20725"/>
                    </a:lnTo>
                    <a:cubicBezTo>
                      <a:pt x="16379" y="21256"/>
                      <a:pt x="15883" y="21600"/>
                      <a:pt x="15332" y="21600"/>
                    </a:cubicBezTo>
                    <a:lnTo>
                      <a:pt x="6130" y="21600"/>
                    </a:lnTo>
                    <a:cubicBezTo>
                      <a:pt x="5579" y="21600"/>
                      <a:pt x="5083" y="21256"/>
                      <a:pt x="4808" y="20725"/>
                    </a:cubicBezTo>
                    <a:lnTo>
                      <a:pt x="207" y="11660"/>
                    </a:lnTo>
                    <a:cubicBezTo>
                      <a:pt x="-69" y="11128"/>
                      <a:pt x="-69" y="10472"/>
                      <a:pt x="207" y="9940"/>
                    </a:cubicBezTo>
                    <a:lnTo>
                      <a:pt x="4808" y="875"/>
                    </a:lnTo>
                    <a:cubicBezTo>
                      <a:pt x="5083" y="344"/>
                      <a:pt x="5607" y="0"/>
                      <a:pt x="613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69" name="Başlık 1"/>
            <p:cNvSpPr txBox="1">
              <a:spLocks/>
            </p:cNvSpPr>
            <p:nvPr/>
          </p:nvSpPr>
          <p:spPr>
            <a:xfrm>
              <a:off x="391549" y="5017454"/>
              <a:ext cx="756464" cy="65787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>
              <a:lvl1pPr algn="ctr" defTabSz="457200" rtl="0" eaLnBrk="1" latinLnBrk="0" hangingPunct="1"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r>
                <a:rPr lang="tr-TR" sz="4800" b="1" spc="50" dirty="0">
                  <a:ln w="11430"/>
                  <a:gradFill>
                    <a:gsLst>
                      <a:gs pos="25000">
                        <a:schemeClr val="accent2">
                          <a:satMod val="155000"/>
                        </a:schemeClr>
                      </a:gs>
                      <a:gs pos="100000">
                        <a:schemeClr val="accent2">
                          <a:shade val="45000"/>
                          <a:satMod val="165000"/>
                        </a:schemeClr>
                      </a:gs>
                    </a:gsLst>
                    <a:lin ang="5400000"/>
                  </a:gra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</a:rPr>
                <a:t>?</a:t>
              </a:r>
              <a:endParaRPr lang="en-US" sz="4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endParaRP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25786679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24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8" dur="5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30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6" grpId="0" animBg="1"/>
      <p:bldP spid="66" grpId="1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Resim 2"/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9941"/>
          <a:stretch/>
        </p:blipFill>
        <p:spPr>
          <a:xfrm>
            <a:off x="1015356" y="677360"/>
            <a:ext cx="10287000" cy="6176201"/>
          </a:xfrm>
          <a:prstGeom prst="rect">
            <a:avLst/>
          </a:prstGeom>
        </p:spPr>
      </p:pic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İstanbul’un Fethinin Sebepleri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11" name="Rectangle: Rounded Corners 111">
            <a:hlinkClick r:id="rId6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3" y="-10608"/>
            <a:ext cx="1352811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grpSp>
        <p:nvGrpSpPr>
          <p:cNvPr id="63" name="Grup 62"/>
          <p:cNvGrpSpPr/>
          <p:nvPr/>
        </p:nvGrpSpPr>
        <p:grpSpPr>
          <a:xfrm>
            <a:off x="1027898" y="798991"/>
            <a:ext cx="10238946" cy="1154096"/>
            <a:chOff x="1437334" y="1203149"/>
            <a:chExt cx="5202502" cy="3156415"/>
          </a:xfrm>
        </p:grpSpPr>
        <p:sp>
          <p:nvSpPr>
            <p:cNvPr id="64" name="Google Shape;835;p38"/>
            <p:cNvSpPr/>
            <p:nvPr/>
          </p:nvSpPr>
          <p:spPr>
            <a:xfrm rot="10800000" flipV="1">
              <a:off x="1437334" y="1203149"/>
              <a:ext cx="5202501" cy="2995987"/>
            </a:xfrm>
            <a:custGeom>
              <a:avLst/>
              <a:gdLst/>
              <a:ahLst/>
              <a:cxnLst/>
              <a:rect l="l" t="t" r="r" b="b"/>
              <a:pathLst>
                <a:path w="3619883" h="4275461" extrusionOk="0">
                  <a:moveTo>
                    <a:pt x="3619883" y="4275461"/>
                  </a:moveTo>
                  <a:lnTo>
                    <a:pt x="3439718" y="4275461"/>
                  </a:lnTo>
                  <a:lnTo>
                    <a:pt x="3382296" y="4128157"/>
                  </a:lnTo>
                  <a:lnTo>
                    <a:pt x="3448683" y="4128157"/>
                  </a:lnTo>
                  <a:lnTo>
                    <a:pt x="3448683" y="3951392"/>
                  </a:lnTo>
                  <a:lnTo>
                    <a:pt x="3270899" y="3951392"/>
                  </a:lnTo>
                  <a:lnTo>
                    <a:pt x="3270899" y="4128157"/>
                  </a:lnTo>
                  <a:lnTo>
                    <a:pt x="3327149" y="4128157"/>
                  </a:lnTo>
                  <a:lnTo>
                    <a:pt x="3269726" y="4275461"/>
                  </a:lnTo>
                  <a:lnTo>
                    <a:pt x="3052674" y="4275461"/>
                  </a:lnTo>
                  <a:lnTo>
                    <a:pt x="3096002" y="4128157"/>
                  </a:lnTo>
                  <a:lnTo>
                    <a:pt x="3137725" y="4128157"/>
                  </a:lnTo>
                  <a:lnTo>
                    <a:pt x="3137725" y="3951392"/>
                  </a:lnTo>
                  <a:lnTo>
                    <a:pt x="2959941" y="3951392"/>
                  </a:lnTo>
                  <a:lnTo>
                    <a:pt x="2959941" y="4128157"/>
                  </a:lnTo>
                  <a:lnTo>
                    <a:pt x="2996846" y="4128157"/>
                  </a:lnTo>
                  <a:lnTo>
                    <a:pt x="3014011" y="4275461"/>
                  </a:lnTo>
                  <a:lnTo>
                    <a:pt x="2761042" y="4275461"/>
                  </a:lnTo>
                  <a:lnTo>
                    <a:pt x="2761042" y="4128157"/>
                  </a:lnTo>
                  <a:lnTo>
                    <a:pt x="2826768" y="4128157"/>
                  </a:lnTo>
                  <a:lnTo>
                    <a:pt x="2826768" y="3951392"/>
                  </a:lnTo>
                  <a:lnTo>
                    <a:pt x="2648983" y="3951392"/>
                  </a:lnTo>
                  <a:lnTo>
                    <a:pt x="2648983" y="4128157"/>
                  </a:lnTo>
                  <a:lnTo>
                    <a:pt x="2690646" y="4128157"/>
                  </a:lnTo>
                  <a:lnTo>
                    <a:pt x="2690646" y="4275461"/>
                  </a:lnTo>
                  <a:lnTo>
                    <a:pt x="2511710" y="4275461"/>
                  </a:lnTo>
                  <a:lnTo>
                    <a:pt x="2454288" y="4128157"/>
                  </a:lnTo>
                  <a:lnTo>
                    <a:pt x="2515810" y="4128157"/>
                  </a:lnTo>
                  <a:lnTo>
                    <a:pt x="2515810" y="3951392"/>
                  </a:lnTo>
                  <a:lnTo>
                    <a:pt x="2338025" y="3951392"/>
                  </a:lnTo>
                  <a:lnTo>
                    <a:pt x="2338025" y="4128157"/>
                  </a:lnTo>
                  <a:lnTo>
                    <a:pt x="2395120" y="4128157"/>
                  </a:lnTo>
                  <a:lnTo>
                    <a:pt x="2337697" y="4275461"/>
                  </a:lnTo>
                  <a:lnTo>
                    <a:pt x="2150155" y="4275461"/>
                  </a:lnTo>
                  <a:lnTo>
                    <a:pt x="2150155" y="4128157"/>
                  </a:lnTo>
                  <a:lnTo>
                    <a:pt x="2204852" y="4128157"/>
                  </a:lnTo>
                  <a:lnTo>
                    <a:pt x="2204852" y="3951392"/>
                  </a:lnTo>
                  <a:lnTo>
                    <a:pt x="2027068" y="3951392"/>
                  </a:lnTo>
                  <a:lnTo>
                    <a:pt x="2027068" y="4128157"/>
                  </a:lnTo>
                  <a:lnTo>
                    <a:pt x="2079759" y="4128157"/>
                  </a:lnTo>
                  <a:lnTo>
                    <a:pt x="2079759" y="4275461"/>
                  </a:lnTo>
                  <a:lnTo>
                    <a:pt x="1824703" y="4275461"/>
                  </a:lnTo>
                  <a:lnTo>
                    <a:pt x="1834468" y="4128157"/>
                  </a:lnTo>
                  <a:lnTo>
                    <a:pt x="1893894" y="4128157"/>
                  </a:lnTo>
                  <a:lnTo>
                    <a:pt x="1893894" y="3951392"/>
                  </a:lnTo>
                  <a:lnTo>
                    <a:pt x="1716110" y="3951392"/>
                  </a:lnTo>
                  <a:lnTo>
                    <a:pt x="1716110" y="4006431"/>
                  </a:lnTo>
                  <a:lnTo>
                    <a:pt x="1703447" y="4007960"/>
                  </a:lnTo>
                  <a:lnTo>
                    <a:pt x="1716110" y="4044284"/>
                  </a:lnTo>
                  <a:lnTo>
                    <a:pt x="1716110" y="4128157"/>
                  </a:lnTo>
                  <a:lnTo>
                    <a:pt x="1745346" y="4128157"/>
                  </a:lnTo>
                  <a:lnTo>
                    <a:pt x="1796694" y="4275461"/>
                  </a:lnTo>
                  <a:lnTo>
                    <a:pt x="1558844" y="4275461"/>
                  </a:lnTo>
                  <a:lnTo>
                    <a:pt x="1517252" y="4128157"/>
                  </a:lnTo>
                  <a:lnTo>
                    <a:pt x="1582936" y="4128157"/>
                  </a:lnTo>
                  <a:lnTo>
                    <a:pt x="1582936" y="3951392"/>
                  </a:lnTo>
                  <a:lnTo>
                    <a:pt x="1405151" y="3951392"/>
                  </a:lnTo>
                  <a:lnTo>
                    <a:pt x="1405151" y="4128157"/>
                  </a:lnTo>
                  <a:lnTo>
                    <a:pt x="1468988" y="4128157"/>
                  </a:lnTo>
                  <a:lnTo>
                    <a:pt x="1427396" y="4275461"/>
                  </a:lnTo>
                  <a:lnTo>
                    <a:pt x="1210751" y="4275461"/>
                  </a:lnTo>
                  <a:lnTo>
                    <a:pt x="1210751" y="4128157"/>
                  </a:lnTo>
                  <a:lnTo>
                    <a:pt x="1271978" y="4128157"/>
                  </a:lnTo>
                  <a:lnTo>
                    <a:pt x="1271978" y="3951392"/>
                  </a:lnTo>
                  <a:lnTo>
                    <a:pt x="1094193" y="3951392"/>
                  </a:lnTo>
                  <a:lnTo>
                    <a:pt x="1094193" y="4128157"/>
                  </a:lnTo>
                  <a:lnTo>
                    <a:pt x="1140354" y="4128157"/>
                  </a:lnTo>
                  <a:lnTo>
                    <a:pt x="1140354" y="4275461"/>
                  </a:lnTo>
                  <a:lnTo>
                    <a:pt x="953807" y="4275461"/>
                  </a:lnTo>
                  <a:lnTo>
                    <a:pt x="912215" y="4128157"/>
                  </a:lnTo>
                  <a:lnTo>
                    <a:pt x="961020" y="4128157"/>
                  </a:lnTo>
                  <a:lnTo>
                    <a:pt x="961020" y="3951392"/>
                  </a:lnTo>
                  <a:lnTo>
                    <a:pt x="783235" y="3951392"/>
                  </a:lnTo>
                  <a:lnTo>
                    <a:pt x="783235" y="4128157"/>
                  </a:lnTo>
                  <a:lnTo>
                    <a:pt x="871024" y="4128157"/>
                  </a:lnTo>
                  <a:lnTo>
                    <a:pt x="829432" y="4275461"/>
                  </a:lnTo>
                  <a:lnTo>
                    <a:pt x="611484" y="4275461"/>
                  </a:lnTo>
                  <a:lnTo>
                    <a:pt x="621247" y="4128157"/>
                  </a:lnTo>
                  <a:lnTo>
                    <a:pt x="650062" y="4128157"/>
                  </a:lnTo>
                  <a:lnTo>
                    <a:pt x="650062" y="3951392"/>
                  </a:lnTo>
                  <a:lnTo>
                    <a:pt x="472277" y="3951392"/>
                  </a:lnTo>
                  <a:lnTo>
                    <a:pt x="472277" y="4128157"/>
                  </a:lnTo>
                  <a:lnTo>
                    <a:pt x="522650" y="4128157"/>
                  </a:lnTo>
                  <a:lnTo>
                    <a:pt x="573998" y="4275461"/>
                  </a:lnTo>
                  <a:lnTo>
                    <a:pt x="336164" y="4275461"/>
                  </a:lnTo>
                  <a:lnTo>
                    <a:pt x="294572" y="4128157"/>
                  </a:lnTo>
                  <a:lnTo>
                    <a:pt x="339106" y="4128157"/>
                  </a:lnTo>
                  <a:lnTo>
                    <a:pt x="339106" y="3951392"/>
                  </a:lnTo>
                  <a:lnTo>
                    <a:pt x="161321" y="3951392"/>
                  </a:lnTo>
                  <a:lnTo>
                    <a:pt x="161321" y="4128157"/>
                  </a:lnTo>
                  <a:lnTo>
                    <a:pt x="230914" y="4128157"/>
                  </a:lnTo>
                  <a:lnTo>
                    <a:pt x="189322" y="4275461"/>
                  </a:lnTo>
                  <a:lnTo>
                    <a:pt x="0" y="4275461"/>
                  </a:lnTo>
                  <a:lnTo>
                    <a:pt x="0" y="42229"/>
                  </a:lnTo>
                  <a:lnTo>
                    <a:pt x="42464" y="40518"/>
                  </a:lnTo>
                  <a:cubicBezTo>
                    <a:pt x="74971" y="39124"/>
                    <a:pt x="107865" y="37493"/>
                    <a:pt x="137733" y="35355"/>
                  </a:cubicBezTo>
                  <a:cubicBezTo>
                    <a:pt x="190259" y="31594"/>
                    <a:pt x="207620" y="26813"/>
                    <a:pt x="270565" y="29759"/>
                  </a:cubicBezTo>
                  <a:cubicBezTo>
                    <a:pt x="340476" y="33031"/>
                    <a:pt x="410011" y="40222"/>
                    <a:pt x="479734" y="45455"/>
                  </a:cubicBezTo>
                  <a:cubicBezTo>
                    <a:pt x="494525" y="44178"/>
                    <a:pt x="509610" y="43513"/>
                    <a:pt x="524103" y="41625"/>
                  </a:cubicBezTo>
                  <a:cubicBezTo>
                    <a:pt x="601697" y="31514"/>
                    <a:pt x="556443" y="34957"/>
                    <a:pt x="624416" y="22696"/>
                  </a:cubicBezTo>
                  <a:cubicBezTo>
                    <a:pt x="635212" y="20749"/>
                    <a:pt x="646648" y="19799"/>
                    <a:pt x="657762" y="18351"/>
                  </a:cubicBezTo>
                  <a:cubicBezTo>
                    <a:pt x="668693" y="20831"/>
                    <a:pt x="679780" y="23102"/>
                    <a:pt x="690557" y="25792"/>
                  </a:cubicBezTo>
                  <a:cubicBezTo>
                    <a:pt x="708912" y="30373"/>
                    <a:pt x="725511" y="38069"/>
                    <a:pt x="745123" y="40157"/>
                  </a:cubicBezTo>
                  <a:cubicBezTo>
                    <a:pt x="760140" y="41756"/>
                    <a:pt x="774703" y="37604"/>
                    <a:pt x="789493" y="36327"/>
                  </a:cubicBezTo>
                  <a:cubicBezTo>
                    <a:pt x="861365" y="65797"/>
                    <a:pt x="781581" y="31381"/>
                    <a:pt x="854255" y="68887"/>
                  </a:cubicBezTo>
                  <a:cubicBezTo>
                    <a:pt x="867904" y="75932"/>
                    <a:pt x="883997" y="81514"/>
                    <a:pt x="897520" y="88629"/>
                  </a:cubicBezTo>
                  <a:cubicBezTo>
                    <a:pt x="912821" y="96679"/>
                    <a:pt x="924193" y="106820"/>
                    <a:pt x="940510" y="114265"/>
                  </a:cubicBezTo>
                  <a:cubicBezTo>
                    <a:pt x="978926" y="131794"/>
                    <a:pt x="1040358" y="137490"/>
                    <a:pt x="1082712" y="144543"/>
                  </a:cubicBezTo>
                  <a:cubicBezTo>
                    <a:pt x="1118214" y="136811"/>
                    <a:pt x="1170817" y="124786"/>
                    <a:pt x="1205348" y="120753"/>
                  </a:cubicBezTo>
                  <a:cubicBezTo>
                    <a:pt x="1226874" y="118238"/>
                    <a:pt x="1249625" y="118888"/>
                    <a:pt x="1271764" y="117956"/>
                  </a:cubicBezTo>
                  <a:cubicBezTo>
                    <a:pt x="1286371" y="120607"/>
                    <a:pt x="1301530" y="122404"/>
                    <a:pt x="1315583" y="125912"/>
                  </a:cubicBezTo>
                  <a:cubicBezTo>
                    <a:pt x="1330825" y="129716"/>
                    <a:pt x="1344183" y="135594"/>
                    <a:pt x="1359125" y="139761"/>
                  </a:cubicBezTo>
                  <a:cubicBezTo>
                    <a:pt x="1369691" y="142709"/>
                    <a:pt x="1380988" y="144722"/>
                    <a:pt x="1391919" y="147202"/>
                  </a:cubicBezTo>
                  <a:cubicBezTo>
                    <a:pt x="1406801" y="143961"/>
                    <a:pt x="1423676" y="142513"/>
                    <a:pt x="1436563" y="137480"/>
                  </a:cubicBezTo>
                  <a:cubicBezTo>
                    <a:pt x="1471672" y="123768"/>
                    <a:pt x="1451884" y="116940"/>
                    <a:pt x="1471566" y="97777"/>
                  </a:cubicBezTo>
                  <a:cubicBezTo>
                    <a:pt x="1480193" y="89377"/>
                    <a:pt x="1494348" y="83095"/>
                    <a:pt x="1505739" y="75753"/>
                  </a:cubicBezTo>
                  <a:cubicBezTo>
                    <a:pt x="1577183" y="91962"/>
                    <a:pt x="1533597" y="77394"/>
                    <a:pt x="1590891" y="144702"/>
                  </a:cubicBezTo>
                  <a:cubicBezTo>
                    <a:pt x="1598697" y="133398"/>
                    <a:pt x="1605803" y="118291"/>
                    <a:pt x="1625616" y="110893"/>
                  </a:cubicBezTo>
                  <a:cubicBezTo>
                    <a:pt x="1634871" y="107437"/>
                    <a:pt x="1647847" y="107996"/>
                    <a:pt x="1658964" y="106547"/>
                  </a:cubicBezTo>
                  <a:cubicBezTo>
                    <a:pt x="1658964" y="106547"/>
                    <a:pt x="1717565" y="116830"/>
                    <a:pt x="1746598" y="122460"/>
                  </a:cubicBezTo>
                  <a:cubicBezTo>
                    <a:pt x="1784954" y="129898"/>
                    <a:pt x="1777755" y="129229"/>
                    <a:pt x="1811913" y="143234"/>
                  </a:cubicBezTo>
                  <a:cubicBezTo>
                    <a:pt x="1826795" y="139993"/>
                    <a:pt x="1840838" y="135560"/>
                    <a:pt x="1856557" y="133511"/>
                  </a:cubicBezTo>
                  <a:cubicBezTo>
                    <a:pt x="1928018" y="124200"/>
                    <a:pt x="1988968" y="136755"/>
                    <a:pt x="2066003" y="143313"/>
                  </a:cubicBezTo>
                  <a:cubicBezTo>
                    <a:pt x="2066003" y="143313"/>
                    <a:pt x="2140825" y="127584"/>
                    <a:pt x="2177615" y="119007"/>
                  </a:cubicBezTo>
                  <a:cubicBezTo>
                    <a:pt x="2204144" y="112823"/>
                    <a:pt x="2229794" y="105701"/>
                    <a:pt x="2255883" y="99047"/>
                  </a:cubicBezTo>
                  <a:cubicBezTo>
                    <a:pt x="2285463" y="96494"/>
                    <a:pt x="2315224" y="94357"/>
                    <a:pt x="2344622" y="91388"/>
                  </a:cubicBezTo>
                  <a:cubicBezTo>
                    <a:pt x="2381841" y="87629"/>
                    <a:pt x="2417828" y="80978"/>
                    <a:pt x="2455682" y="78869"/>
                  </a:cubicBezTo>
                  <a:cubicBezTo>
                    <a:pt x="2514146" y="75610"/>
                    <a:pt x="2573634" y="76515"/>
                    <a:pt x="2632609" y="75338"/>
                  </a:cubicBezTo>
                  <a:lnTo>
                    <a:pt x="2742291" y="92282"/>
                  </a:lnTo>
                  <a:lnTo>
                    <a:pt x="2851974" y="109227"/>
                  </a:lnTo>
                  <a:cubicBezTo>
                    <a:pt x="2870530" y="106158"/>
                    <a:pt x="2892297" y="106201"/>
                    <a:pt x="2907643" y="100020"/>
                  </a:cubicBezTo>
                  <a:cubicBezTo>
                    <a:pt x="2937923" y="87823"/>
                    <a:pt x="2940565" y="43036"/>
                    <a:pt x="2944022" y="30853"/>
                  </a:cubicBezTo>
                  <a:cubicBezTo>
                    <a:pt x="2970111" y="24199"/>
                    <a:pt x="2993094" y="12639"/>
                    <a:pt x="3022289" y="10893"/>
                  </a:cubicBezTo>
                  <a:cubicBezTo>
                    <a:pt x="3035344" y="10111"/>
                    <a:pt x="3043336" y="20290"/>
                    <a:pt x="3054807" y="24226"/>
                  </a:cubicBezTo>
                  <a:cubicBezTo>
                    <a:pt x="3083266" y="33989"/>
                    <a:pt x="3112862" y="42692"/>
                    <a:pt x="3141892" y="51925"/>
                  </a:cubicBezTo>
                  <a:cubicBezTo>
                    <a:pt x="3156498" y="54577"/>
                    <a:pt x="3173315" y="54799"/>
                    <a:pt x="3185711" y="59881"/>
                  </a:cubicBezTo>
                  <a:cubicBezTo>
                    <a:pt x="3221000" y="74351"/>
                    <a:pt x="3196552" y="98318"/>
                    <a:pt x="3219056" y="55536"/>
                  </a:cubicBezTo>
                  <a:cubicBezTo>
                    <a:pt x="3233847" y="54259"/>
                    <a:pt x="3248275" y="50997"/>
                    <a:pt x="3263425" y="51706"/>
                  </a:cubicBezTo>
                  <a:cubicBezTo>
                    <a:pt x="3275045" y="52250"/>
                    <a:pt x="3285322" y="60949"/>
                    <a:pt x="3296219" y="59147"/>
                  </a:cubicBezTo>
                  <a:cubicBezTo>
                    <a:pt x="3308643" y="57093"/>
                    <a:pt x="3311469" y="48049"/>
                    <a:pt x="3319094" y="42500"/>
                  </a:cubicBezTo>
                  <a:cubicBezTo>
                    <a:pt x="3399611" y="29185"/>
                    <a:pt x="3363375" y="41582"/>
                    <a:pt x="3420511" y="0"/>
                  </a:cubicBezTo>
                  <a:cubicBezTo>
                    <a:pt x="3431442" y="2480"/>
                    <a:pt x="3443361" y="3886"/>
                    <a:pt x="3453305" y="7440"/>
                  </a:cubicBezTo>
                  <a:cubicBezTo>
                    <a:pt x="3469029" y="13059"/>
                    <a:pt x="3483905" y="19630"/>
                    <a:pt x="3496571" y="27182"/>
                  </a:cubicBezTo>
                  <a:cubicBezTo>
                    <a:pt x="3535674" y="50500"/>
                    <a:pt x="3592081" y="121578"/>
                    <a:pt x="3602117" y="132521"/>
                  </a:cubicBezTo>
                  <a:lnTo>
                    <a:pt x="3619883" y="14004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>
              <a:outerShdw blurRad="50800" dist="38100" dir="2700000" algn="tl" rotWithShape="0">
                <a:srgbClr val="000000">
                  <a:alpha val="298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lvl="0" algn="ctr"/>
              <a:r>
                <a:rPr lang="tr-TR" sz="2400" dirty="0"/>
                <a:t>Doğu Roma'nın Avrupa devletleriyle iş birliği yapması Osmanlı için sürekli bir tehdit oluşturuyordu</a:t>
              </a:r>
              <a:r>
                <a:rPr lang="tr-TR" sz="2400" dirty="0" smtClean="0"/>
                <a:t>. </a:t>
              </a:r>
              <a:endParaRPr sz="4000" b="0" i="0" u="none" strike="noStrike" cap="none" dirty="0"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" name="Google Shape;835;p38"/>
            <p:cNvSpPr/>
            <p:nvPr/>
          </p:nvSpPr>
          <p:spPr>
            <a:xfrm flipV="1">
              <a:off x="1437334" y="3933499"/>
              <a:ext cx="5202502" cy="426065"/>
            </a:xfrm>
            <a:custGeom>
              <a:avLst/>
              <a:gdLst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448683 w 3619883"/>
                <a:gd name="connsiteY3" fmla="*/ 4128157 h 4275461"/>
                <a:gd name="connsiteX4" fmla="*/ 3270899 w 3619883"/>
                <a:gd name="connsiteY4" fmla="*/ 3951392 h 4275461"/>
                <a:gd name="connsiteX5" fmla="*/ 3270899 w 3619883"/>
                <a:gd name="connsiteY5" fmla="*/ 4128157 h 4275461"/>
                <a:gd name="connsiteX6" fmla="*/ 3327149 w 3619883"/>
                <a:gd name="connsiteY6" fmla="*/ 4128157 h 4275461"/>
                <a:gd name="connsiteX7" fmla="*/ 3269726 w 3619883"/>
                <a:gd name="connsiteY7" fmla="*/ 4275461 h 4275461"/>
                <a:gd name="connsiteX8" fmla="*/ 3052674 w 3619883"/>
                <a:gd name="connsiteY8" fmla="*/ 4275461 h 4275461"/>
                <a:gd name="connsiteX9" fmla="*/ 3096002 w 3619883"/>
                <a:gd name="connsiteY9" fmla="*/ 4128157 h 4275461"/>
                <a:gd name="connsiteX10" fmla="*/ 3137725 w 3619883"/>
                <a:gd name="connsiteY10" fmla="*/ 4128157 h 4275461"/>
                <a:gd name="connsiteX11" fmla="*/ 3137725 w 3619883"/>
                <a:gd name="connsiteY11" fmla="*/ 3951392 h 4275461"/>
                <a:gd name="connsiteX12" fmla="*/ 2959941 w 3619883"/>
                <a:gd name="connsiteY12" fmla="*/ 3951392 h 4275461"/>
                <a:gd name="connsiteX13" fmla="*/ 2959941 w 3619883"/>
                <a:gd name="connsiteY13" fmla="*/ 4128157 h 4275461"/>
                <a:gd name="connsiteX14" fmla="*/ 2996846 w 3619883"/>
                <a:gd name="connsiteY14" fmla="*/ 4128157 h 4275461"/>
                <a:gd name="connsiteX15" fmla="*/ 3014011 w 3619883"/>
                <a:gd name="connsiteY15" fmla="*/ 4275461 h 4275461"/>
                <a:gd name="connsiteX16" fmla="*/ 2761042 w 3619883"/>
                <a:gd name="connsiteY16" fmla="*/ 4275461 h 4275461"/>
                <a:gd name="connsiteX17" fmla="*/ 2761042 w 3619883"/>
                <a:gd name="connsiteY17" fmla="*/ 4128157 h 4275461"/>
                <a:gd name="connsiteX18" fmla="*/ 2826768 w 3619883"/>
                <a:gd name="connsiteY18" fmla="*/ 4128157 h 4275461"/>
                <a:gd name="connsiteX19" fmla="*/ 2826768 w 3619883"/>
                <a:gd name="connsiteY19" fmla="*/ 3951392 h 4275461"/>
                <a:gd name="connsiteX20" fmla="*/ 2648983 w 3619883"/>
                <a:gd name="connsiteY20" fmla="*/ 3951392 h 4275461"/>
                <a:gd name="connsiteX21" fmla="*/ 2648983 w 3619883"/>
                <a:gd name="connsiteY21" fmla="*/ 4128157 h 4275461"/>
                <a:gd name="connsiteX22" fmla="*/ 2690646 w 3619883"/>
                <a:gd name="connsiteY22" fmla="*/ 4128157 h 4275461"/>
                <a:gd name="connsiteX23" fmla="*/ 2690646 w 3619883"/>
                <a:gd name="connsiteY23" fmla="*/ 4275461 h 4275461"/>
                <a:gd name="connsiteX24" fmla="*/ 2511710 w 3619883"/>
                <a:gd name="connsiteY24" fmla="*/ 4275461 h 4275461"/>
                <a:gd name="connsiteX25" fmla="*/ 2454288 w 3619883"/>
                <a:gd name="connsiteY25" fmla="*/ 4128157 h 4275461"/>
                <a:gd name="connsiteX26" fmla="*/ 2515810 w 3619883"/>
                <a:gd name="connsiteY26" fmla="*/ 4128157 h 4275461"/>
                <a:gd name="connsiteX27" fmla="*/ 2515810 w 3619883"/>
                <a:gd name="connsiteY27" fmla="*/ 3951392 h 4275461"/>
                <a:gd name="connsiteX28" fmla="*/ 2338025 w 3619883"/>
                <a:gd name="connsiteY28" fmla="*/ 3951392 h 4275461"/>
                <a:gd name="connsiteX29" fmla="*/ 2338025 w 3619883"/>
                <a:gd name="connsiteY29" fmla="*/ 4128157 h 4275461"/>
                <a:gd name="connsiteX30" fmla="*/ 2395120 w 3619883"/>
                <a:gd name="connsiteY30" fmla="*/ 4128157 h 4275461"/>
                <a:gd name="connsiteX31" fmla="*/ 2337697 w 3619883"/>
                <a:gd name="connsiteY31" fmla="*/ 4275461 h 4275461"/>
                <a:gd name="connsiteX32" fmla="*/ 2150155 w 3619883"/>
                <a:gd name="connsiteY32" fmla="*/ 4275461 h 4275461"/>
                <a:gd name="connsiteX33" fmla="*/ 2150155 w 3619883"/>
                <a:gd name="connsiteY33" fmla="*/ 4128157 h 4275461"/>
                <a:gd name="connsiteX34" fmla="*/ 2204852 w 3619883"/>
                <a:gd name="connsiteY34" fmla="*/ 4128157 h 4275461"/>
                <a:gd name="connsiteX35" fmla="*/ 2204852 w 3619883"/>
                <a:gd name="connsiteY35" fmla="*/ 3951392 h 4275461"/>
                <a:gd name="connsiteX36" fmla="*/ 2027068 w 3619883"/>
                <a:gd name="connsiteY36" fmla="*/ 3951392 h 4275461"/>
                <a:gd name="connsiteX37" fmla="*/ 2027068 w 3619883"/>
                <a:gd name="connsiteY37" fmla="*/ 4128157 h 4275461"/>
                <a:gd name="connsiteX38" fmla="*/ 2079759 w 3619883"/>
                <a:gd name="connsiteY38" fmla="*/ 4128157 h 4275461"/>
                <a:gd name="connsiteX39" fmla="*/ 2079759 w 3619883"/>
                <a:gd name="connsiteY39" fmla="*/ 4275461 h 4275461"/>
                <a:gd name="connsiteX40" fmla="*/ 1824703 w 3619883"/>
                <a:gd name="connsiteY40" fmla="*/ 4275461 h 4275461"/>
                <a:gd name="connsiteX41" fmla="*/ 1834468 w 3619883"/>
                <a:gd name="connsiteY41" fmla="*/ 4128157 h 4275461"/>
                <a:gd name="connsiteX42" fmla="*/ 1893894 w 3619883"/>
                <a:gd name="connsiteY42" fmla="*/ 4128157 h 4275461"/>
                <a:gd name="connsiteX43" fmla="*/ 1893894 w 3619883"/>
                <a:gd name="connsiteY43" fmla="*/ 3951392 h 4275461"/>
                <a:gd name="connsiteX44" fmla="*/ 1716110 w 3619883"/>
                <a:gd name="connsiteY44" fmla="*/ 3951392 h 4275461"/>
                <a:gd name="connsiteX45" fmla="*/ 1716110 w 3619883"/>
                <a:gd name="connsiteY45" fmla="*/ 4006431 h 4275461"/>
                <a:gd name="connsiteX46" fmla="*/ 1703447 w 3619883"/>
                <a:gd name="connsiteY46" fmla="*/ 4007960 h 4275461"/>
                <a:gd name="connsiteX47" fmla="*/ 1716110 w 3619883"/>
                <a:gd name="connsiteY47" fmla="*/ 4044284 h 4275461"/>
                <a:gd name="connsiteX48" fmla="*/ 1716110 w 3619883"/>
                <a:gd name="connsiteY48" fmla="*/ 4128157 h 4275461"/>
                <a:gd name="connsiteX49" fmla="*/ 1745346 w 3619883"/>
                <a:gd name="connsiteY49" fmla="*/ 4128157 h 4275461"/>
                <a:gd name="connsiteX50" fmla="*/ 1796694 w 3619883"/>
                <a:gd name="connsiteY50" fmla="*/ 4275461 h 4275461"/>
                <a:gd name="connsiteX51" fmla="*/ 1558844 w 3619883"/>
                <a:gd name="connsiteY51" fmla="*/ 4275461 h 4275461"/>
                <a:gd name="connsiteX52" fmla="*/ 1517252 w 3619883"/>
                <a:gd name="connsiteY52" fmla="*/ 4128157 h 4275461"/>
                <a:gd name="connsiteX53" fmla="*/ 1582936 w 3619883"/>
                <a:gd name="connsiteY53" fmla="*/ 4128157 h 4275461"/>
                <a:gd name="connsiteX54" fmla="*/ 1582936 w 3619883"/>
                <a:gd name="connsiteY54" fmla="*/ 3951392 h 4275461"/>
                <a:gd name="connsiteX55" fmla="*/ 1405151 w 3619883"/>
                <a:gd name="connsiteY55" fmla="*/ 3951392 h 4275461"/>
                <a:gd name="connsiteX56" fmla="*/ 1405151 w 3619883"/>
                <a:gd name="connsiteY56" fmla="*/ 4128157 h 4275461"/>
                <a:gd name="connsiteX57" fmla="*/ 1468988 w 3619883"/>
                <a:gd name="connsiteY57" fmla="*/ 4128157 h 4275461"/>
                <a:gd name="connsiteX58" fmla="*/ 1427396 w 3619883"/>
                <a:gd name="connsiteY58" fmla="*/ 4275461 h 4275461"/>
                <a:gd name="connsiteX59" fmla="*/ 1210751 w 3619883"/>
                <a:gd name="connsiteY59" fmla="*/ 4275461 h 4275461"/>
                <a:gd name="connsiteX60" fmla="*/ 1210751 w 3619883"/>
                <a:gd name="connsiteY60" fmla="*/ 4128157 h 4275461"/>
                <a:gd name="connsiteX61" fmla="*/ 1271978 w 3619883"/>
                <a:gd name="connsiteY61" fmla="*/ 4128157 h 4275461"/>
                <a:gd name="connsiteX62" fmla="*/ 1271978 w 3619883"/>
                <a:gd name="connsiteY62" fmla="*/ 3951392 h 4275461"/>
                <a:gd name="connsiteX63" fmla="*/ 1094193 w 3619883"/>
                <a:gd name="connsiteY63" fmla="*/ 3951392 h 4275461"/>
                <a:gd name="connsiteX64" fmla="*/ 1094193 w 3619883"/>
                <a:gd name="connsiteY64" fmla="*/ 4128157 h 4275461"/>
                <a:gd name="connsiteX65" fmla="*/ 1140354 w 3619883"/>
                <a:gd name="connsiteY65" fmla="*/ 4128157 h 4275461"/>
                <a:gd name="connsiteX66" fmla="*/ 1140354 w 3619883"/>
                <a:gd name="connsiteY66" fmla="*/ 4275461 h 4275461"/>
                <a:gd name="connsiteX67" fmla="*/ 953807 w 3619883"/>
                <a:gd name="connsiteY67" fmla="*/ 4275461 h 4275461"/>
                <a:gd name="connsiteX68" fmla="*/ 912215 w 3619883"/>
                <a:gd name="connsiteY68" fmla="*/ 4128157 h 4275461"/>
                <a:gd name="connsiteX69" fmla="*/ 961020 w 3619883"/>
                <a:gd name="connsiteY69" fmla="*/ 4128157 h 4275461"/>
                <a:gd name="connsiteX70" fmla="*/ 961020 w 3619883"/>
                <a:gd name="connsiteY70" fmla="*/ 3951392 h 4275461"/>
                <a:gd name="connsiteX71" fmla="*/ 783235 w 3619883"/>
                <a:gd name="connsiteY71" fmla="*/ 3951392 h 4275461"/>
                <a:gd name="connsiteX72" fmla="*/ 783235 w 3619883"/>
                <a:gd name="connsiteY72" fmla="*/ 4128157 h 4275461"/>
                <a:gd name="connsiteX73" fmla="*/ 871024 w 3619883"/>
                <a:gd name="connsiteY73" fmla="*/ 4128157 h 4275461"/>
                <a:gd name="connsiteX74" fmla="*/ 829432 w 3619883"/>
                <a:gd name="connsiteY74" fmla="*/ 4275461 h 4275461"/>
                <a:gd name="connsiteX75" fmla="*/ 611484 w 3619883"/>
                <a:gd name="connsiteY75" fmla="*/ 4275461 h 4275461"/>
                <a:gd name="connsiteX76" fmla="*/ 621247 w 3619883"/>
                <a:gd name="connsiteY76" fmla="*/ 4128157 h 4275461"/>
                <a:gd name="connsiteX77" fmla="*/ 650062 w 3619883"/>
                <a:gd name="connsiteY77" fmla="*/ 4128157 h 4275461"/>
                <a:gd name="connsiteX78" fmla="*/ 650062 w 3619883"/>
                <a:gd name="connsiteY78" fmla="*/ 3951392 h 4275461"/>
                <a:gd name="connsiteX79" fmla="*/ 472277 w 3619883"/>
                <a:gd name="connsiteY79" fmla="*/ 3951392 h 4275461"/>
                <a:gd name="connsiteX80" fmla="*/ 472277 w 3619883"/>
                <a:gd name="connsiteY80" fmla="*/ 4128157 h 4275461"/>
                <a:gd name="connsiteX81" fmla="*/ 522650 w 3619883"/>
                <a:gd name="connsiteY81" fmla="*/ 4128157 h 4275461"/>
                <a:gd name="connsiteX82" fmla="*/ 573998 w 3619883"/>
                <a:gd name="connsiteY82" fmla="*/ 4275461 h 4275461"/>
                <a:gd name="connsiteX83" fmla="*/ 336164 w 3619883"/>
                <a:gd name="connsiteY83" fmla="*/ 4275461 h 4275461"/>
                <a:gd name="connsiteX84" fmla="*/ 294572 w 3619883"/>
                <a:gd name="connsiteY84" fmla="*/ 4128157 h 4275461"/>
                <a:gd name="connsiteX85" fmla="*/ 339106 w 3619883"/>
                <a:gd name="connsiteY85" fmla="*/ 4128157 h 4275461"/>
                <a:gd name="connsiteX86" fmla="*/ 339106 w 3619883"/>
                <a:gd name="connsiteY86" fmla="*/ 3951392 h 4275461"/>
                <a:gd name="connsiteX87" fmla="*/ 161321 w 3619883"/>
                <a:gd name="connsiteY87" fmla="*/ 3951392 h 4275461"/>
                <a:gd name="connsiteX88" fmla="*/ 161321 w 3619883"/>
                <a:gd name="connsiteY88" fmla="*/ 4128157 h 4275461"/>
                <a:gd name="connsiteX89" fmla="*/ 230914 w 3619883"/>
                <a:gd name="connsiteY89" fmla="*/ 4128157 h 4275461"/>
                <a:gd name="connsiteX90" fmla="*/ 189322 w 3619883"/>
                <a:gd name="connsiteY90" fmla="*/ 4275461 h 4275461"/>
                <a:gd name="connsiteX91" fmla="*/ 0 w 3619883"/>
                <a:gd name="connsiteY91" fmla="*/ 4275461 h 4275461"/>
                <a:gd name="connsiteX92" fmla="*/ 0 w 3619883"/>
                <a:gd name="connsiteY92" fmla="*/ 42229 h 4275461"/>
                <a:gd name="connsiteX93" fmla="*/ 42464 w 3619883"/>
                <a:gd name="connsiteY93" fmla="*/ 40518 h 4275461"/>
                <a:gd name="connsiteX94" fmla="*/ 137733 w 3619883"/>
                <a:gd name="connsiteY94" fmla="*/ 35355 h 4275461"/>
                <a:gd name="connsiteX95" fmla="*/ 270565 w 3619883"/>
                <a:gd name="connsiteY95" fmla="*/ 29759 h 4275461"/>
                <a:gd name="connsiteX96" fmla="*/ 479734 w 3619883"/>
                <a:gd name="connsiteY96" fmla="*/ 45455 h 4275461"/>
                <a:gd name="connsiteX97" fmla="*/ 524103 w 3619883"/>
                <a:gd name="connsiteY97" fmla="*/ 41625 h 4275461"/>
                <a:gd name="connsiteX98" fmla="*/ 624416 w 3619883"/>
                <a:gd name="connsiteY98" fmla="*/ 22696 h 4275461"/>
                <a:gd name="connsiteX99" fmla="*/ 657762 w 3619883"/>
                <a:gd name="connsiteY99" fmla="*/ 18351 h 4275461"/>
                <a:gd name="connsiteX100" fmla="*/ 690557 w 3619883"/>
                <a:gd name="connsiteY100" fmla="*/ 25792 h 4275461"/>
                <a:gd name="connsiteX101" fmla="*/ 745123 w 3619883"/>
                <a:gd name="connsiteY101" fmla="*/ 40157 h 4275461"/>
                <a:gd name="connsiteX102" fmla="*/ 789493 w 3619883"/>
                <a:gd name="connsiteY102" fmla="*/ 36327 h 4275461"/>
                <a:gd name="connsiteX103" fmla="*/ 854255 w 3619883"/>
                <a:gd name="connsiteY103" fmla="*/ 68887 h 4275461"/>
                <a:gd name="connsiteX104" fmla="*/ 897520 w 3619883"/>
                <a:gd name="connsiteY104" fmla="*/ 88629 h 4275461"/>
                <a:gd name="connsiteX105" fmla="*/ 940510 w 3619883"/>
                <a:gd name="connsiteY105" fmla="*/ 114265 h 4275461"/>
                <a:gd name="connsiteX106" fmla="*/ 1082712 w 3619883"/>
                <a:gd name="connsiteY106" fmla="*/ 144543 h 4275461"/>
                <a:gd name="connsiteX107" fmla="*/ 1205348 w 3619883"/>
                <a:gd name="connsiteY107" fmla="*/ 120753 h 4275461"/>
                <a:gd name="connsiteX108" fmla="*/ 1271764 w 3619883"/>
                <a:gd name="connsiteY108" fmla="*/ 117956 h 4275461"/>
                <a:gd name="connsiteX109" fmla="*/ 1315583 w 3619883"/>
                <a:gd name="connsiteY109" fmla="*/ 125912 h 4275461"/>
                <a:gd name="connsiteX110" fmla="*/ 1359125 w 3619883"/>
                <a:gd name="connsiteY110" fmla="*/ 139761 h 4275461"/>
                <a:gd name="connsiteX111" fmla="*/ 1391919 w 3619883"/>
                <a:gd name="connsiteY111" fmla="*/ 147202 h 4275461"/>
                <a:gd name="connsiteX112" fmla="*/ 1436563 w 3619883"/>
                <a:gd name="connsiteY112" fmla="*/ 137480 h 4275461"/>
                <a:gd name="connsiteX113" fmla="*/ 1471566 w 3619883"/>
                <a:gd name="connsiteY113" fmla="*/ 97777 h 4275461"/>
                <a:gd name="connsiteX114" fmla="*/ 1505739 w 3619883"/>
                <a:gd name="connsiteY114" fmla="*/ 75753 h 4275461"/>
                <a:gd name="connsiteX115" fmla="*/ 1590891 w 3619883"/>
                <a:gd name="connsiteY115" fmla="*/ 144702 h 4275461"/>
                <a:gd name="connsiteX116" fmla="*/ 1625616 w 3619883"/>
                <a:gd name="connsiteY116" fmla="*/ 110893 h 4275461"/>
                <a:gd name="connsiteX117" fmla="*/ 1658964 w 3619883"/>
                <a:gd name="connsiteY117" fmla="*/ 106547 h 4275461"/>
                <a:gd name="connsiteX118" fmla="*/ 1746598 w 3619883"/>
                <a:gd name="connsiteY118" fmla="*/ 122460 h 4275461"/>
                <a:gd name="connsiteX119" fmla="*/ 1811913 w 3619883"/>
                <a:gd name="connsiteY119" fmla="*/ 143234 h 4275461"/>
                <a:gd name="connsiteX120" fmla="*/ 1856557 w 3619883"/>
                <a:gd name="connsiteY120" fmla="*/ 133511 h 4275461"/>
                <a:gd name="connsiteX121" fmla="*/ 2066003 w 3619883"/>
                <a:gd name="connsiteY121" fmla="*/ 143313 h 4275461"/>
                <a:gd name="connsiteX122" fmla="*/ 2177615 w 3619883"/>
                <a:gd name="connsiteY122" fmla="*/ 119007 h 4275461"/>
                <a:gd name="connsiteX123" fmla="*/ 2255883 w 3619883"/>
                <a:gd name="connsiteY123" fmla="*/ 99047 h 4275461"/>
                <a:gd name="connsiteX124" fmla="*/ 2344622 w 3619883"/>
                <a:gd name="connsiteY124" fmla="*/ 91388 h 4275461"/>
                <a:gd name="connsiteX125" fmla="*/ 2455682 w 3619883"/>
                <a:gd name="connsiteY125" fmla="*/ 78869 h 4275461"/>
                <a:gd name="connsiteX126" fmla="*/ 2632609 w 3619883"/>
                <a:gd name="connsiteY126" fmla="*/ 75338 h 4275461"/>
                <a:gd name="connsiteX127" fmla="*/ 2742291 w 3619883"/>
                <a:gd name="connsiteY127" fmla="*/ 92282 h 4275461"/>
                <a:gd name="connsiteX128" fmla="*/ 2851974 w 3619883"/>
                <a:gd name="connsiteY128" fmla="*/ 109227 h 4275461"/>
                <a:gd name="connsiteX129" fmla="*/ 2907643 w 3619883"/>
                <a:gd name="connsiteY129" fmla="*/ 100020 h 4275461"/>
                <a:gd name="connsiteX130" fmla="*/ 2944022 w 3619883"/>
                <a:gd name="connsiteY130" fmla="*/ 30853 h 4275461"/>
                <a:gd name="connsiteX131" fmla="*/ 3022289 w 3619883"/>
                <a:gd name="connsiteY131" fmla="*/ 10893 h 4275461"/>
                <a:gd name="connsiteX132" fmla="*/ 3054807 w 3619883"/>
                <a:gd name="connsiteY132" fmla="*/ 24226 h 4275461"/>
                <a:gd name="connsiteX133" fmla="*/ 3141892 w 3619883"/>
                <a:gd name="connsiteY133" fmla="*/ 51925 h 4275461"/>
                <a:gd name="connsiteX134" fmla="*/ 3185711 w 3619883"/>
                <a:gd name="connsiteY134" fmla="*/ 59881 h 4275461"/>
                <a:gd name="connsiteX135" fmla="*/ 3219056 w 3619883"/>
                <a:gd name="connsiteY135" fmla="*/ 55536 h 4275461"/>
                <a:gd name="connsiteX136" fmla="*/ 3263425 w 3619883"/>
                <a:gd name="connsiteY136" fmla="*/ 51706 h 4275461"/>
                <a:gd name="connsiteX137" fmla="*/ 3296219 w 3619883"/>
                <a:gd name="connsiteY137" fmla="*/ 59147 h 4275461"/>
                <a:gd name="connsiteX138" fmla="*/ 3319094 w 3619883"/>
                <a:gd name="connsiteY138" fmla="*/ 42500 h 4275461"/>
                <a:gd name="connsiteX139" fmla="*/ 3420511 w 3619883"/>
                <a:gd name="connsiteY139" fmla="*/ 0 h 4275461"/>
                <a:gd name="connsiteX140" fmla="*/ 3453305 w 3619883"/>
                <a:gd name="connsiteY140" fmla="*/ 7440 h 4275461"/>
                <a:gd name="connsiteX141" fmla="*/ 3496571 w 3619883"/>
                <a:gd name="connsiteY141" fmla="*/ 27182 h 4275461"/>
                <a:gd name="connsiteX142" fmla="*/ 3602117 w 3619883"/>
                <a:gd name="connsiteY142" fmla="*/ 132521 h 4275461"/>
                <a:gd name="connsiteX143" fmla="*/ 3619883 w 3619883"/>
                <a:gd name="connsiteY143" fmla="*/ 140049 h 4275461"/>
                <a:gd name="connsiteX144" fmla="*/ 3619883 w 3619883"/>
                <a:gd name="connsiteY14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448683 w 3619883"/>
                <a:gd name="connsiteY3" fmla="*/ 4128157 h 4275461"/>
                <a:gd name="connsiteX4" fmla="*/ 3270899 w 3619883"/>
                <a:gd name="connsiteY4" fmla="*/ 4128157 h 4275461"/>
                <a:gd name="connsiteX5" fmla="*/ 3327149 w 3619883"/>
                <a:gd name="connsiteY5" fmla="*/ 4128157 h 4275461"/>
                <a:gd name="connsiteX6" fmla="*/ 3269726 w 3619883"/>
                <a:gd name="connsiteY6" fmla="*/ 4275461 h 4275461"/>
                <a:gd name="connsiteX7" fmla="*/ 3052674 w 3619883"/>
                <a:gd name="connsiteY7" fmla="*/ 4275461 h 4275461"/>
                <a:gd name="connsiteX8" fmla="*/ 3096002 w 3619883"/>
                <a:gd name="connsiteY8" fmla="*/ 4128157 h 4275461"/>
                <a:gd name="connsiteX9" fmla="*/ 3137725 w 3619883"/>
                <a:gd name="connsiteY9" fmla="*/ 4128157 h 4275461"/>
                <a:gd name="connsiteX10" fmla="*/ 3137725 w 3619883"/>
                <a:gd name="connsiteY10" fmla="*/ 3951392 h 4275461"/>
                <a:gd name="connsiteX11" fmla="*/ 2959941 w 3619883"/>
                <a:gd name="connsiteY11" fmla="*/ 3951392 h 4275461"/>
                <a:gd name="connsiteX12" fmla="*/ 2959941 w 3619883"/>
                <a:gd name="connsiteY12" fmla="*/ 4128157 h 4275461"/>
                <a:gd name="connsiteX13" fmla="*/ 2996846 w 3619883"/>
                <a:gd name="connsiteY13" fmla="*/ 4128157 h 4275461"/>
                <a:gd name="connsiteX14" fmla="*/ 3014011 w 3619883"/>
                <a:gd name="connsiteY14" fmla="*/ 4275461 h 4275461"/>
                <a:gd name="connsiteX15" fmla="*/ 2761042 w 3619883"/>
                <a:gd name="connsiteY15" fmla="*/ 4275461 h 4275461"/>
                <a:gd name="connsiteX16" fmla="*/ 2761042 w 3619883"/>
                <a:gd name="connsiteY16" fmla="*/ 4128157 h 4275461"/>
                <a:gd name="connsiteX17" fmla="*/ 2826768 w 3619883"/>
                <a:gd name="connsiteY17" fmla="*/ 4128157 h 4275461"/>
                <a:gd name="connsiteX18" fmla="*/ 2826768 w 3619883"/>
                <a:gd name="connsiteY18" fmla="*/ 3951392 h 4275461"/>
                <a:gd name="connsiteX19" fmla="*/ 2648983 w 3619883"/>
                <a:gd name="connsiteY19" fmla="*/ 3951392 h 4275461"/>
                <a:gd name="connsiteX20" fmla="*/ 2648983 w 3619883"/>
                <a:gd name="connsiteY20" fmla="*/ 4128157 h 4275461"/>
                <a:gd name="connsiteX21" fmla="*/ 2690646 w 3619883"/>
                <a:gd name="connsiteY21" fmla="*/ 4128157 h 4275461"/>
                <a:gd name="connsiteX22" fmla="*/ 2690646 w 3619883"/>
                <a:gd name="connsiteY22" fmla="*/ 4275461 h 4275461"/>
                <a:gd name="connsiteX23" fmla="*/ 2511710 w 3619883"/>
                <a:gd name="connsiteY23" fmla="*/ 4275461 h 4275461"/>
                <a:gd name="connsiteX24" fmla="*/ 2454288 w 3619883"/>
                <a:gd name="connsiteY24" fmla="*/ 4128157 h 4275461"/>
                <a:gd name="connsiteX25" fmla="*/ 2515810 w 3619883"/>
                <a:gd name="connsiteY25" fmla="*/ 4128157 h 4275461"/>
                <a:gd name="connsiteX26" fmla="*/ 2515810 w 3619883"/>
                <a:gd name="connsiteY26" fmla="*/ 3951392 h 4275461"/>
                <a:gd name="connsiteX27" fmla="*/ 2338025 w 3619883"/>
                <a:gd name="connsiteY27" fmla="*/ 3951392 h 4275461"/>
                <a:gd name="connsiteX28" fmla="*/ 2338025 w 3619883"/>
                <a:gd name="connsiteY28" fmla="*/ 4128157 h 4275461"/>
                <a:gd name="connsiteX29" fmla="*/ 2395120 w 3619883"/>
                <a:gd name="connsiteY29" fmla="*/ 4128157 h 4275461"/>
                <a:gd name="connsiteX30" fmla="*/ 2337697 w 3619883"/>
                <a:gd name="connsiteY30" fmla="*/ 4275461 h 4275461"/>
                <a:gd name="connsiteX31" fmla="*/ 2150155 w 3619883"/>
                <a:gd name="connsiteY31" fmla="*/ 4275461 h 4275461"/>
                <a:gd name="connsiteX32" fmla="*/ 2150155 w 3619883"/>
                <a:gd name="connsiteY32" fmla="*/ 4128157 h 4275461"/>
                <a:gd name="connsiteX33" fmla="*/ 2204852 w 3619883"/>
                <a:gd name="connsiteY33" fmla="*/ 4128157 h 4275461"/>
                <a:gd name="connsiteX34" fmla="*/ 2204852 w 3619883"/>
                <a:gd name="connsiteY34" fmla="*/ 3951392 h 4275461"/>
                <a:gd name="connsiteX35" fmla="*/ 2027068 w 3619883"/>
                <a:gd name="connsiteY35" fmla="*/ 3951392 h 4275461"/>
                <a:gd name="connsiteX36" fmla="*/ 2027068 w 3619883"/>
                <a:gd name="connsiteY36" fmla="*/ 4128157 h 4275461"/>
                <a:gd name="connsiteX37" fmla="*/ 2079759 w 3619883"/>
                <a:gd name="connsiteY37" fmla="*/ 4128157 h 4275461"/>
                <a:gd name="connsiteX38" fmla="*/ 2079759 w 3619883"/>
                <a:gd name="connsiteY38" fmla="*/ 4275461 h 4275461"/>
                <a:gd name="connsiteX39" fmla="*/ 1824703 w 3619883"/>
                <a:gd name="connsiteY39" fmla="*/ 4275461 h 4275461"/>
                <a:gd name="connsiteX40" fmla="*/ 1834468 w 3619883"/>
                <a:gd name="connsiteY40" fmla="*/ 4128157 h 4275461"/>
                <a:gd name="connsiteX41" fmla="*/ 1893894 w 3619883"/>
                <a:gd name="connsiteY41" fmla="*/ 4128157 h 4275461"/>
                <a:gd name="connsiteX42" fmla="*/ 1893894 w 3619883"/>
                <a:gd name="connsiteY42" fmla="*/ 3951392 h 4275461"/>
                <a:gd name="connsiteX43" fmla="*/ 1716110 w 3619883"/>
                <a:gd name="connsiteY43" fmla="*/ 3951392 h 4275461"/>
                <a:gd name="connsiteX44" fmla="*/ 1716110 w 3619883"/>
                <a:gd name="connsiteY44" fmla="*/ 4006431 h 4275461"/>
                <a:gd name="connsiteX45" fmla="*/ 1703447 w 3619883"/>
                <a:gd name="connsiteY45" fmla="*/ 4007960 h 4275461"/>
                <a:gd name="connsiteX46" fmla="*/ 1716110 w 3619883"/>
                <a:gd name="connsiteY46" fmla="*/ 4044284 h 4275461"/>
                <a:gd name="connsiteX47" fmla="*/ 1716110 w 3619883"/>
                <a:gd name="connsiteY47" fmla="*/ 4128157 h 4275461"/>
                <a:gd name="connsiteX48" fmla="*/ 1745346 w 3619883"/>
                <a:gd name="connsiteY48" fmla="*/ 4128157 h 4275461"/>
                <a:gd name="connsiteX49" fmla="*/ 1796694 w 3619883"/>
                <a:gd name="connsiteY49" fmla="*/ 4275461 h 4275461"/>
                <a:gd name="connsiteX50" fmla="*/ 1558844 w 3619883"/>
                <a:gd name="connsiteY50" fmla="*/ 4275461 h 4275461"/>
                <a:gd name="connsiteX51" fmla="*/ 1517252 w 3619883"/>
                <a:gd name="connsiteY51" fmla="*/ 4128157 h 4275461"/>
                <a:gd name="connsiteX52" fmla="*/ 1582936 w 3619883"/>
                <a:gd name="connsiteY52" fmla="*/ 4128157 h 4275461"/>
                <a:gd name="connsiteX53" fmla="*/ 1582936 w 3619883"/>
                <a:gd name="connsiteY53" fmla="*/ 3951392 h 4275461"/>
                <a:gd name="connsiteX54" fmla="*/ 1405151 w 3619883"/>
                <a:gd name="connsiteY54" fmla="*/ 3951392 h 4275461"/>
                <a:gd name="connsiteX55" fmla="*/ 1405151 w 3619883"/>
                <a:gd name="connsiteY55" fmla="*/ 4128157 h 4275461"/>
                <a:gd name="connsiteX56" fmla="*/ 1468988 w 3619883"/>
                <a:gd name="connsiteY56" fmla="*/ 4128157 h 4275461"/>
                <a:gd name="connsiteX57" fmla="*/ 1427396 w 3619883"/>
                <a:gd name="connsiteY57" fmla="*/ 4275461 h 4275461"/>
                <a:gd name="connsiteX58" fmla="*/ 1210751 w 3619883"/>
                <a:gd name="connsiteY58" fmla="*/ 4275461 h 4275461"/>
                <a:gd name="connsiteX59" fmla="*/ 1210751 w 3619883"/>
                <a:gd name="connsiteY59" fmla="*/ 4128157 h 4275461"/>
                <a:gd name="connsiteX60" fmla="*/ 1271978 w 3619883"/>
                <a:gd name="connsiteY60" fmla="*/ 4128157 h 4275461"/>
                <a:gd name="connsiteX61" fmla="*/ 1271978 w 3619883"/>
                <a:gd name="connsiteY61" fmla="*/ 3951392 h 4275461"/>
                <a:gd name="connsiteX62" fmla="*/ 1094193 w 3619883"/>
                <a:gd name="connsiteY62" fmla="*/ 3951392 h 4275461"/>
                <a:gd name="connsiteX63" fmla="*/ 1094193 w 3619883"/>
                <a:gd name="connsiteY63" fmla="*/ 4128157 h 4275461"/>
                <a:gd name="connsiteX64" fmla="*/ 1140354 w 3619883"/>
                <a:gd name="connsiteY64" fmla="*/ 4128157 h 4275461"/>
                <a:gd name="connsiteX65" fmla="*/ 1140354 w 3619883"/>
                <a:gd name="connsiteY65" fmla="*/ 4275461 h 4275461"/>
                <a:gd name="connsiteX66" fmla="*/ 953807 w 3619883"/>
                <a:gd name="connsiteY66" fmla="*/ 4275461 h 4275461"/>
                <a:gd name="connsiteX67" fmla="*/ 912215 w 3619883"/>
                <a:gd name="connsiteY67" fmla="*/ 4128157 h 4275461"/>
                <a:gd name="connsiteX68" fmla="*/ 961020 w 3619883"/>
                <a:gd name="connsiteY68" fmla="*/ 4128157 h 4275461"/>
                <a:gd name="connsiteX69" fmla="*/ 961020 w 3619883"/>
                <a:gd name="connsiteY69" fmla="*/ 3951392 h 4275461"/>
                <a:gd name="connsiteX70" fmla="*/ 783235 w 3619883"/>
                <a:gd name="connsiteY70" fmla="*/ 3951392 h 4275461"/>
                <a:gd name="connsiteX71" fmla="*/ 783235 w 3619883"/>
                <a:gd name="connsiteY71" fmla="*/ 4128157 h 4275461"/>
                <a:gd name="connsiteX72" fmla="*/ 871024 w 3619883"/>
                <a:gd name="connsiteY72" fmla="*/ 4128157 h 4275461"/>
                <a:gd name="connsiteX73" fmla="*/ 829432 w 3619883"/>
                <a:gd name="connsiteY73" fmla="*/ 4275461 h 4275461"/>
                <a:gd name="connsiteX74" fmla="*/ 611484 w 3619883"/>
                <a:gd name="connsiteY74" fmla="*/ 4275461 h 4275461"/>
                <a:gd name="connsiteX75" fmla="*/ 621247 w 3619883"/>
                <a:gd name="connsiteY75" fmla="*/ 4128157 h 4275461"/>
                <a:gd name="connsiteX76" fmla="*/ 650062 w 3619883"/>
                <a:gd name="connsiteY76" fmla="*/ 4128157 h 4275461"/>
                <a:gd name="connsiteX77" fmla="*/ 650062 w 3619883"/>
                <a:gd name="connsiteY77" fmla="*/ 3951392 h 4275461"/>
                <a:gd name="connsiteX78" fmla="*/ 472277 w 3619883"/>
                <a:gd name="connsiteY78" fmla="*/ 3951392 h 4275461"/>
                <a:gd name="connsiteX79" fmla="*/ 472277 w 3619883"/>
                <a:gd name="connsiteY79" fmla="*/ 4128157 h 4275461"/>
                <a:gd name="connsiteX80" fmla="*/ 522650 w 3619883"/>
                <a:gd name="connsiteY80" fmla="*/ 4128157 h 4275461"/>
                <a:gd name="connsiteX81" fmla="*/ 573998 w 3619883"/>
                <a:gd name="connsiteY81" fmla="*/ 4275461 h 4275461"/>
                <a:gd name="connsiteX82" fmla="*/ 336164 w 3619883"/>
                <a:gd name="connsiteY82" fmla="*/ 4275461 h 4275461"/>
                <a:gd name="connsiteX83" fmla="*/ 294572 w 3619883"/>
                <a:gd name="connsiteY83" fmla="*/ 4128157 h 4275461"/>
                <a:gd name="connsiteX84" fmla="*/ 339106 w 3619883"/>
                <a:gd name="connsiteY84" fmla="*/ 4128157 h 4275461"/>
                <a:gd name="connsiteX85" fmla="*/ 339106 w 3619883"/>
                <a:gd name="connsiteY85" fmla="*/ 3951392 h 4275461"/>
                <a:gd name="connsiteX86" fmla="*/ 161321 w 3619883"/>
                <a:gd name="connsiteY86" fmla="*/ 3951392 h 4275461"/>
                <a:gd name="connsiteX87" fmla="*/ 161321 w 3619883"/>
                <a:gd name="connsiteY87" fmla="*/ 4128157 h 4275461"/>
                <a:gd name="connsiteX88" fmla="*/ 230914 w 3619883"/>
                <a:gd name="connsiteY88" fmla="*/ 4128157 h 4275461"/>
                <a:gd name="connsiteX89" fmla="*/ 189322 w 3619883"/>
                <a:gd name="connsiteY89" fmla="*/ 4275461 h 4275461"/>
                <a:gd name="connsiteX90" fmla="*/ 0 w 3619883"/>
                <a:gd name="connsiteY90" fmla="*/ 4275461 h 4275461"/>
                <a:gd name="connsiteX91" fmla="*/ 0 w 3619883"/>
                <a:gd name="connsiteY91" fmla="*/ 42229 h 4275461"/>
                <a:gd name="connsiteX92" fmla="*/ 42464 w 3619883"/>
                <a:gd name="connsiteY92" fmla="*/ 40518 h 4275461"/>
                <a:gd name="connsiteX93" fmla="*/ 137733 w 3619883"/>
                <a:gd name="connsiteY93" fmla="*/ 35355 h 4275461"/>
                <a:gd name="connsiteX94" fmla="*/ 270565 w 3619883"/>
                <a:gd name="connsiteY94" fmla="*/ 29759 h 4275461"/>
                <a:gd name="connsiteX95" fmla="*/ 479734 w 3619883"/>
                <a:gd name="connsiteY95" fmla="*/ 45455 h 4275461"/>
                <a:gd name="connsiteX96" fmla="*/ 524103 w 3619883"/>
                <a:gd name="connsiteY96" fmla="*/ 41625 h 4275461"/>
                <a:gd name="connsiteX97" fmla="*/ 624416 w 3619883"/>
                <a:gd name="connsiteY97" fmla="*/ 22696 h 4275461"/>
                <a:gd name="connsiteX98" fmla="*/ 657762 w 3619883"/>
                <a:gd name="connsiteY98" fmla="*/ 18351 h 4275461"/>
                <a:gd name="connsiteX99" fmla="*/ 690557 w 3619883"/>
                <a:gd name="connsiteY99" fmla="*/ 25792 h 4275461"/>
                <a:gd name="connsiteX100" fmla="*/ 745123 w 3619883"/>
                <a:gd name="connsiteY100" fmla="*/ 40157 h 4275461"/>
                <a:gd name="connsiteX101" fmla="*/ 789493 w 3619883"/>
                <a:gd name="connsiteY101" fmla="*/ 36327 h 4275461"/>
                <a:gd name="connsiteX102" fmla="*/ 854255 w 3619883"/>
                <a:gd name="connsiteY102" fmla="*/ 68887 h 4275461"/>
                <a:gd name="connsiteX103" fmla="*/ 897520 w 3619883"/>
                <a:gd name="connsiteY103" fmla="*/ 88629 h 4275461"/>
                <a:gd name="connsiteX104" fmla="*/ 940510 w 3619883"/>
                <a:gd name="connsiteY104" fmla="*/ 114265 h 4275461"/>
                <a:gd name="connsiteX105" fmla="*/ 1082712 w 3619883"/>
                <a:gd name="connsiteY105" fmla="*/ 144543 h 4275461"/>
                <a:gd name="connsiteX106" fmla="*/ 1205348 w 3619883"/>
                <a:gd name="connsiteY106" fmla="*/ 120753 h 4275461"/>
                <a:gd name="connsiteX107" fmla="*/ 1271764 w 3619883"/>
                <a:gd name="connsiteY107" fmla="*/ 117956 h 4275461"/>
                <a:gd name="connsiteX108" fmla="*/ 1315583 w 3619883"/>
                <a:gd name="connsiteY108" fmla="*/ 125912 h 4275461"/>
                <a:gd name="connsiteX109" fmla="*/ 1359125 w 3619883"/>
                <a:gd name="connsiteY109" fmla="*/ 139761 h 4275461"/>
                <a:gd name="connsiteX110" fmla="*/ 1391919 w 3619883"/>
                <a:gd name="connsiteY110" fmla="*/ 147202 h 4275461"/>
                <a:gd name="connsiteX111" fmla="*/ 1436563 w 3619883"/>
                <a:gd name="connsiteY111" fmla="*/ 137480 h 4275461"/>
                <a:gd name="connsiteX112" fmla="*/ 1471566 w 3619883"/>
                <a:gd name="connsiteY112" fmla="*/ 97777 h 4275461"/>
                <a:gd name="connsiteX113" fmla="*/ 1505739 w 3619883"/>
                <a:gd name="connsiteY113" fmla="*/ 75753 h 4275461"/>
                <a:gd name="connsiteX114" fmla="*/ 1590891 w 3619883"/>
                <a:gd name="connsiteY114" fmla="*/ 144702 h 4275461"/>
                <a:gd name="connsiteX115" fmla="*/ 1625616 w 3619883"/>
                <a:gd name="connsiteY115" fmla="*/ 110893 h 4275461"/>
                <a:gd name="connsiteX116" fmla="*/ 1658964 w 3619883"/>
                <a:gd name="connsiteY116" fmla="*/ 106547 h 4275461"/>
                <a:gd name="connsiteX117" fmla="*/ 1746598 w 3619883"/>
                <a:gd name="connsiteY117" fmla="*/ 122460 h 4275461"/>
                <a:gd name="connsiteX118" fmla="*/ 1811913 w 3619883"/>
                <a:gd name="connsiteY118" fmla="*/ 143234 h 4275461"/>
                <a:gd name="connsiteX119" fmla="*/ 1856557 w 3619883"/>
                <a:gd name="connsiteY119" fmla="*/ 133511 h 4275461"/>
                <a:gd name="connsiteX120" fmla="*/ 2066003 w 3619883"/>
                <a:gd name="connsiteY120" fmla="*/ 143313 h 4275461"/>
                <a:gd name="connsiteX121" fmla="*/ 2177615 w 3619883"/>
                <a:gd name="connsiteY121" fmla="*/ 119007 h 4275461"/>
                <a:gd name="connsiteX122" fmla="*/ 2255883 w 3619883"/>
                <a:gd name="connsiteY122" fmla="*/ 99047 h 4275461"/>
                <a:gd name="connsiteX123" fmla="*/ 2344622 w 3619883"/>
                <a:gd name="connsiteY123" fmla="*/ 91388 h 4275461"/>
                <a:gd name="connsiteX124" fmla="*/ 2455682 w 3619883"/>
                <a:gd name="connsiteY124" fmla="*/ 78869 h 4275461"/>
                <a:gd name="connsiteX125" fmla="*/ 2632609 w 3619883"/>
                <a:gd name="connsiteY125" fmla="*/ 75338 h 4275461"/>
                <a:gd name="connsiteX126" fmla="*/ 2742291 w 3619883"/>
                <a:gd name="connsiteY126" fmla="*/ 92282 h 4275461"/>
                <a:gd name="connsiteX127" fmla="*/ 2851974 w 3619883"/>
                <a:gd name="connsiteY127" fmla="*/ 109227 h 4275461"/>
                <a:gd name="connsiteX128" fmla="*/ 2907643 w 3619883"/>
                <a:gd name="connsiteY128" fmla="*/ 100020 h 4275461"/>
                <a:gd name="connsiteX129" fmla="*/ 2944022 w 3619883"/>
                <a:gd name="connsiteY129" fmla="*/ 30853 h 4275461"/>
                <a:gd name="connsiteX130" fmla="*/ 3022289 w 3619883"/>
                <a:gd name="connsiteY130" fmla="*/ 10893 h 4275461"/>
                <a:gd name="connsiteX131" fmla="*/ 3054807 w 3619883"/>
                <a:gd name="connsiteY131" fmla="*/ 24226 h 4275461"/>
                <a:gd name="connsiteX132" fmla="*/ 3141892 w 3619883"/>
                <a:gd name="connsiteY132" fmla="*/ 51925 h 4275461"/>
                <a:gd name="connsiteX133" fmla="*/ 3185711 w 3619883"/>
                <a:gd name="connsiteY133" fmla="*/ 59881 h 4275461"/>
                <a:gd name="connsiteX134" fmla="*/ 3219056 w 3619883"/>
                <a:gd name="connsiteY134" fmla="*/ 55536 h 4275461"/>
                <a:gd name="connsiteX135" fmla="*/ 3263425 w 3619883"/>
                <a:gd name="connsiteY135" fmla="*/ 51706 h 4275461"/>
                <a:gd name="connsiteX136" fmla="*/ 3296219 w 3619883"/>
                <a:gd name="connsiteY136" fmla="*/ 59147 h 4275461"/>
                <a:gd name="connsiteX137" fmla="*/ 3319094 w 3619883"/>
                <a:gd name="connsiteY137" fmla="*/ 42500 h 4275461"/>
                <a:gd name="connsiteX138" fmla="*/ 3420511 w 3619883"/>
                <a:gd name="connsiteY138" fmla="*/ 0 h 4275461"/>
                <a:gd name="connsiteX139" fmla="*/ 3453305 w 3619883"/>
                <a:gd name="connsiteY139" fmla="*/ 7440 h 4275461"/>
                <a:gd name="connsiteX140" fmla="*/ 3496571 w 3619883"/>
                <a:gd name="connsiteY140" fmla="*/ 27182 h 4275461"/>
                <a:gd name="connsiteX141" fmla="*/ 3602117 w 3619883"/>
                <a:gd name="connsiteY141" fmla="*/ 132521 h 4275461"/>
                <a:gd name="connsiteX142" fmla="*/ 3619883 w 3619883"/>
                <a:gd name="connsiteY142" fmla="*/ 140049 h 4275461"/>
                <a:gd name="connsiteX143" fmla="*/ 3619883 w 3619883"/>
                <a:gd name="connsiteY14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270899 w 3619883"/>
                <a:gd name="connsiteY3" fmla="*/ 4128157 h 4275461"/>
                <a:gd name="connsiteX4" fmla="*/ 3327149 w 3619883"/>
                <a:gd name="connsiteY4" fmla="*/ 4128157 h 4275461"/>
                <a:gd name="connsiteX5" fmla="*/ 3269726 w 3619883"/>
                <a:gd name="connsiteY5" fmla="*/ 4275461 h 4275461"/>
                <a:gd name="connsiteX6" fmla="*/ 3052674 w 3619883"/>
                <a:gd name="connsiteY6" fmla="*/ 4275461 h 4275461"/>
                <a:gd name="connsiteX7" fmla="*/ 3096002 w 3619883"/>
                <a:gd name="connsiteY7" fmla="*/ 4128157 h 4275461"/>
                <a:gd name="connsiteX8" fmla="*/ 3137725 w 3619883"/>
                <a:gd name="connsiteY8" fmla="*/ 4128157 h 4275461"/>
                <a:gd name="connsiteX9" fmla="*/ 3137725 w 3619883"/>
                <a:gd name="connsiteY9" fmla="*/ 3951392 h 4275461"/>
                <a:gd name="connsiteX10" fmla="*/ 2959941 w 3619883"/>
                <a:gd name="connsiteY10" fmla="*/ 3951392 h 4275461"/>
                <a:gd name="connsiteX11" fmla="*/ 2959941 w 3619883"/>
                <a:gd name="connsiteY11" fmla="*/ 4128157 h 4275461"/>
                <a:gd name="connsiteX12" fmla="*/ 2996846 w 3619883"/>
                <a:gd name="connsiteY12" fmla="*/ 4128157 h 4275461"/>
                <a:gd name="connsiteX13" fmla="*/ 3014011 w 3619883"/>
                <a:gd name="connsiteY13" fmla="*/ 4275461 h 4275461"/>
                <a:gd name="connsiteX14" fmla="*/ 2761042 w 3619883"/>
                <a:gd name="connsiteY14" fmla="*/ 4275461 h 4275461"/>
                <a:gd name="connsiteX15" fmla="*/ 2761042 w 3619883"/>
                <a:gd name="connsiteY15" fmla="*/ 4128157 h 4275461"/>
                <a:gd name="connsiteX16" fmla="*/ 2826768 w 3619883"/>
                <a:gd name="connsiteY16" fmla="*/ 4128157 h 4275461"/>
                <a:gd name="connsiteX17" fmla="*/ 2826768 w 3619883"/>
                <a:gd name="connsiteY17" fmla="*/ 3951392 h 4275461"/>
                <a:gd name="connsiteX18" fmla="*/ 2648983 w 3619883"/>
                <a:gd name="connsiteY18" fmla="*/ 3951392 h 4275461"/>
                <a:gd name="connsiteX19" fmla="*/ 2648983 w 3619883"/>
                <a:gd name="connsiteY19" fmla="*/ 4128157 h 4275461"/>
                <a:gd name="connsiteX20" fmla="*/ 2690646 w 3619883"/>
                <a:gd name="connsiteY20" fmla="*/ 4128157 h 4275461"/>
                <a:gd name="connsiteX21" fmla="*/ 2690646 w 3619883"/>
                <a:gd name="connsiteY21" fmla="*/ 4275461 h 4275461"/>
                <a:gd name="connsiteX22" fmla="*/ 2511710 w 3619883"/>
                <a:gd name="connsiteY22" fmla="*/ 4275461 h 4275461"/>
                <a:gd name="connsiteX23" fmla="*/ 2454288 w 3619883"/>
                <a:gd name="connsiteY23" fmla="*/ 4128157 h 4275461"/>
                <a:gd name="connsiteX24" fmla="*/ 2515810 w 3619883"/>
                <a:gd name="connsiteY24" fmla="*/ 4128157 h 4275461"/>
                <a:gd name="connsiteX25" fmla="*/ 2515810 w 3619883"/>
                <a:gd name="connsiteY25" fmla="*/ 3951392 h 4275461"/>
                <a:gd name="connsiteX26" fmla="*/ 2338025 w 3619883"/>
                <a:gd name="connsiteY26" fmla="*/ 3951392 h 4275461"/>
                <a:gd name="connsiteX27" fmla="*/ 2338025 w 3619883"/>
                <a:gd name="connsiteY27" fmla="*/ 4128157 h 4275461"/>
                <a:gd name="connsiteX28" fmla="*/ 2395120 w 3619883"/>
                <a:gd name="connsiteY28" fmla="*/ 4128157 h 4275461"/>
                <a:gd name="connsiteX29" fmla="*/ 2337697 w 3619883"/>
                <a:gd name="connsiteY29" fmla="*/ 4275461 h 4275461"/>
                <a:gd name="connsiteX30" fmla="*/ 2150155 w 3619883"/>
                <a:gd name="connsiteY30" fmla="*/ 4275461 h 4275461"/>
                <a:gd name="connsiteX31" fmla="*/ 2150155 w 3619883"/>
                <a:gd name="connsiteY31" fmla="*/ 4128157 h 4275461"/>
                <a:gd name="connsiteX32" fmla="*/ 2204852 w 3619883"/>
                <a:gd name="connsiteY32" fmla="*/ 4128157 h 4275461"/>
                <a:gd name="connsiteX33" fmla="*/ 2204852 w 3619883"/>
                <a:gd name="connsiteY33" fmla="*/ 3951392 h 4275461"/>
                <a:gd name="connsiteX34" fmla="*/ 2027068 w 3619883"/>
                <a:gd name="connsiteY34" fmla="*/ 3951392 h 4275461"/>
                <a:gd name="connsiteX35" fmla="*/ 2027068 w 3619883"/>
                <a:gd name="connsiteY35" fmla="*/ 4128157 h 4275461"/>
                <a:gd name="connsiteX36" fmla="*/ 2079759 w 3619883"/>
                <a:gd name="connsiteY36" fmla="*/ 4128157 h 4275461"/>
                <a:gd name="connsiteX37" fmla="*/ 2079759 w 3619883"/>
                <a:gd name="connsiteY37" fmla="*/ 4275461 h 4275461"/>
                <a:gd name="connsiteX38" fmla="*/ 1824703 w 3619883"/>
                <a:gd name="connsiteY38" fmla="*/ 4275461 h 4275461"/>
                <a:gd name="connsiteX39" fmla="*/ 1834468 w 3619883"/>
                <a:gd name="connsiteY39" fmla="*/ 4128157 h 4275461"/>
                <a:gd name="connsiteX40" fmla="*/ 1893894 w 3619883"/>
                <a:gd name="connsiteY40" fmla="*/ 4128157 h 4275461"/>
                <a:gd name="connsiteX41" fmla="*/ 1893894 w 3619883"/>
                <a:gd name="connsiteY41" fmla="*/ 3951392 h 4275461"/>
                <a:gd name="connsiteX42" fmla="*/ 1716110 w 3619883"/>
                <a:gd name="connsiteY42" fmla="*/ 3951392 h 4275461"/>
                <a:gd name="connsiteX43" fmla="*/ 1716110 w 3619883"/>
                <a:gd name="connsiteY43" fmla="*/ 4006431 h 4275461"/>
                <a:gd name="connsiteX44" fmla="*/ 1703447 w 3619883"/>
                <a:gd name="connsiteY44" fmla="*/ 4007960 h 4275461"/>
                <a:gd name="connsiteX45" fmla="*/ 1716110 w 3619883"/>
                <a:gd name="connsiteY45" fmla="*/ 4044284 h 4275461"/>
                <a:gd name="connsiteX46" fmla="*/ 1716110 w 3619883"/>
                <a:gd name="connsiteY46" fmla="*/ 4128157 h 4275461"/>
                <a:gd name="connsiteX47" fmla="*/ 1745346 w 3619883"/>
                <a:gd name="connsiteY47" fmla="*/ 4128157 h 4275461"/>
                <a:gd name="connsiteX48" fmla="*/ 1796694 w 3619883"/>
                <a:gd name="connsiteY48" fmla="*/ 4275461 h 4275461"/>
                <a:gd name="connsiteX49" fmla="*/ 1558844 w 3619883"/>
                <a:gd name="connsiteY49" fmla="*/ 4275461 h 4275461"/>
                <a:gd name="connsiteX50" fmla="*/ 1517252 w 3619883"/>
                <a:gd name="connsiteY50" fmla="*/ 4128157 h 4275461"/>
                <a:gd name="connsiteX51" fmla="*/ 1582936 w 3619883"/>
                <a:gd name="connsiteY51" fmla="*/ 4128157 h 4275461"/>
                <a:gd name="connsiteX52" fmla="*/ 1582936 w 3619883"/>
                <a:gd name="connsiteY52" fmla="*/ 3951392 h 4275461"/>
                <a:gd name="connsiteX53" fmla="*/ 1405151 w 3619883"/>
                <a:gd name="connsiteY53" fmla="*/ 3951392 h 4275461"/>
                <a:gd name="connsiteX54" fmla="*/ 1405151 w 3619883"/>
                <a:gd name="connsiteY54" fmla="*/ 4128157 h 4275461"/>
                <a:gd name="connsiteX55" fmla="*/ 1468988 w 3619883"/>
                <a:gd name="connsiteY55" fmla="*/ 4128157 h 4275461"/>
                <a:gd name="connsiteX56" fmla="*/ 1427396 w 3619883"/>
                <a:gd name="connsiteY56" fmla="*/ 4275461 h 4275461"/>
                <a:gd name="connsiteX57" fmla="*/ 1210751 w 3619883"/>
                <a:gd name="connsiteY57" fmla="*/ 4275461 h 4275461"/>
                <a:gd name="connsiteX58" fmla="*/ 1210751 w 3619883"/>
                <a:gd name="connsiteY58" fmla="*/ 4128157 h 4275461"/>
                <a:gd name="connsiteX59" fmla="*/ 1271978 w 3619883"/>
                <a:gd name="connsiteY59" fmla="*/ 4128157 h 4275461"/>
                <a:gd name="connsiteX60" fmla="*/ 1271978 w 3619883"/>
                <a:gd name="connsiteY60" fmla="*/ 3951392 h 4275461"/>
                <a:gd name="connsiteX61" fmla="*/ 1094193 w 3619883"/>
                <a:gd name="connsiteY61" fmla="*/ 3951392 h 4275461"/>
                <a:gd name="connsiteX62" fmla="*/ 1094193 w 3619883"/>
                <a:gd name="connsiteY62" fmla="*/ 4128157 h 4275461"/>
                <a:gd name="connsiteX63" fmla="*/ 1140354 w 3619883"/>
                <a:gd name="connsiteY63" fmla="*/ 4128157 h 4275461"/>
                <a:gd name="connsiteX64" fmla="*/ 1140354 w 3619883"/>
                <a:gd name="connsiteY64" fmla="*/ 4275461 h 4275461"/>
                <a:gd name="connsiteX65" fmla="*/ 953807 w 3619883"/>
                <a:gd name="connsiteY65" fmla="*/ 4275461 h 4275461"/>
                <a:gd name="connsiteX66" fmla="*/ 912215 w 3619883"/>
                <a:gd name="connsiteY66" fmla="*/ 4128157 h 4275461"/>
                <a:gd name="connsiteX67" fmla="*/ 961020 w 3619883"/>
                <a:gd name="connsiteY67" fmla="*/ 4128157 h 4275461"/>
                <a:gd name="connsiteX68" fmla="*/ 961020 w 3619883"/>
                <a:gd name="connsiteY68" fmla="*/ 3951392 h 4275461"/>
                <a:gd name="connsiteX69" fmla="*/ 783235 w 3619883"/>
                <a:gd name="connsiteY69" fmla="*/ 3951392 h 4275461"/>
                <a:gd name="connsiteX70" fmla="*/ 783235 w 3619883"/>
                <a:gd name="connsiteY70" fmla="*/ 4128157 h 4275461"/>
                <a:gd name="connsiteX71" fmla="*/ 871024 w 3619883"/>
                <a:gd name="connsiteY71" fmla="*/ 4128157 h 4275461"/>
                <a:gd name="connsiteX72" fmla="*/ 829432 w 3619883"/>
                <a:gd name="connsiteY72" fmla="*/ 4275461 h 4275461"/>
                <a:gd name="connsiteX73" fmla="*/ 611484 w 3619883"/>
                <a:gd name="connsiteY73" fmla="*/ 4275461 h 4275461"/>
                <a:gd name="connsiteX74" fmla="*/ 621247 w 3619883"/>
                <a:gd name="connsiteY74" fmla="*/ 4128157 h 4275461"/>
                <a:gd name="connsiteX75" fmla="*/ 650062 w 3619883"/>
                <a:gd name="connsiteY75" fmla="*/ 4128157 h 4275461"/>
                <a:gd name="connsiteX76" fmla="*/ 650062 w 3619883"/>
                <a:gd name="connsiteY76" fmla="*/ 3951392 h 4275461"/>
                <a:gd name="connsiteX77" fmla="*/ 472277 w 3619883"/>
                <a:gd name="connsiteY77" fmla="*/ 3951392 h 4275461"/>
                <a:gd name="connsiteX78" fmla="*/ 472277 w 3619883"/>
                <a:gd name="connsiteY78" fmla="*/ 4128157 h 4275461"/>
                <a:gd name="connsiteX79" fmla="*/ 522650 w 3619883"/>
                <a:gd name="connsiteY79" fmla="*/ 4128157 h 4275461"/>
                <a:gd name="connsiteX80" fmla="*/ 573998 w 3619883"/>
                <a:gd name="connsiteY80" fmla="*/ 4275461 h 4275461"/>
                <a:gd name="connsiteX81" fmla="*/ 336164 w 3619883"/>
                <a:gd name="connsiteY81" fmla="*/ 4275461 h 4275461"/>
                <a:gd name="connsiteX82" fmla="*/ 294572 w 3619883"/>
                <a:gd name="connsiteY82" fmla="*/ 4128157 h 4275461"/>
                <a:gd name="connsiteX83" fmla="*/ 339106 w 3619883"/>
                <a:gd name="connsiteY83" fmla="*/ 4128157 h 4275461"/>
                <a:gd name="connsiteX84" fmla="*/ 339106 w 3619883"/>
                <a:gd name="connsiteY84" fmla="*/ 3951392 h 4275461"/>
                <a:gd name="connsiteX85" fmla="*/ 161321 w 3619883"/>
                <a:gd name="connsiteY85" fmla="*/ 3951392 h 4275461"/>
                <a:gd name="connsiteX86" fmla="*/ 161321 w 3619883"/>
                <a:gd name="connsiteY86" fmla="*/ 4128157 h 4275461"/>
                <a:gd name="connsiteX87" fmla="*/ 230914 w 3619883"/>
                <a:gd name="connsiteY87" fmla="*/ 4128157 h 4275461"/>
                <a:gd name="connsiteX88" fmla="*/ 189322 w 3619883"/>
                <a:gd name="connsiteY88" fmla="*/ 4275461 h 4275461"/>
                <a:gd name="connsiteX89" fmla="*/ 0 w 3619883"/>
                <a:gd name="connsiteY89" fmla="*/ 4275461 h 4275461"/>
                <a:gd name="connsiteX90" fmla="*/ 0 w 3619883"/>
                <a:gd name="connsiteY90" fmla="*/ 42229 h 4275461"/>
                <a:gd name="connsiteX91" fmla="*/ 42464 w 3619883"/>
                <a:gd name="connsiteY91" fmla="*/ 40518 h 4275461"/>
                <a:gd name="connsiteX92" fmla="*/ 137733 w 3619883"/>
                <a:gd name="connsiteY92" fmla="*/ 35355 h 4275461"/>
                <a:gd name="connsiteX93" fmla="*/ 270565 w 3619883"/>
                <a:gd name="connsiteY93" fmla="*/ 29759 h 4275461"/>
                <a:gd name="connsiteX94" fmla="*/ 479734 w 3619883"/>
                <a:gd name="connsiteY94" fmla="*/ 45455 h 4275461"/>
                <a:gd name="connsiteX95" fmla="*/ 524103 w 3619883"/>
                <a:gd name="connsiteY95" fmla="*/ 41625 h 4275461"/>
                <a:gd name="connsiteX96" fmla="*/ 624416 w 3619883"/>
                <a:gd name="connsiteY96" fmla="*/ 22696 h 4275461"/>
                <a:gd name="connsiteX97" fmla="*/ 657762 w 3619883"/>
                <a:gd name="connsiteY97" fmla="*/ 18351 h 4275461"/>
                <a:gd name="connsiteX98" fmla="*/ 690557 w 3619883"/>
                <a:gd name="connsiteY98" fmla="*/ 25792 h 4275461"/>
                <a:gd name="connsiteX99" fmla="*/ 745123 w 3619883"/>
                <a:gd name="connsiteY99" fmla="*/ 40157 h 4275461"/>
                <a:gd name="connsiteX100" fmla="*/ 789493 w 3619883"/>
                <a:gd name="connsiteY100" fmla="*/ 36327 h 4275461"/>
                <a:gd name="connsiteX101" fmla="*/ 854255 w 3619883"/>
                <a:gd name="connsiteY101" fmla="*/ 68887 h 4275461"/>
                <a:gd name="connsiteX102" fmla="*/ 897520 w 3619883"/>
                <a:gd name="connsiteY102" fmla="*/ 88629 h 4275461"/>
                <a:gd name="connsiteX103" fmla="*/ 940510 w 3619883"/>
                <a:gd name="connsiteY103" fmla="*/ 114265 h 4275461"/>
                <a:gd name="connsiteX104" fmla="*/ 1082712 w 3619883"/>
                <a:gd name="connsiteY104" fmla="*/ 144543 h 4275461"/>
                <a:gd name="connsiteX105" fmla="*/ 1205348 w 3619883"/>
                <a:gd name="connsiteY105" fmla="*/ 120753 h 4275461"/>
                <a:gd name="connsiteX106" fmla="*/ 1271764 w 3619883"/>
                <a:gd name="connsiteY106" fmla="*/ 117956 h 4275461"/>
                <a:gd name="connsiteX107" fmla="*/ 1315583 w 3619883"/>
                <a:gd name="connsiteY107" fmla="*/ 125912 h 4275461"/>
                <a:gd name="connsiteX108" fmla="*/ 1359125 w 3619883"/>
                <a:gd name="connsiteY108" fmla="*/ 139761 h 4275461"/>
                <a:gd name="connsiteX109" fmla="*/ 1391919 w 3619883"/>
                <a:gd name="connsiteY109" fmla="*/ 147202 h 4275461"/>
                <a:gd name="connsiteX110" fmla="*/ 1436563 w 3619883"/>
                <a:gd name="connsiteY110" fmla="*/ 137480 h 4275461"/>
                <a:gd name="connsiteX111" fmla="*/ 1471566 w 3619883"/>
                <a:gd name="connsiteY111" fmla="*/ 97777 h 4275461"/>
                <a:gd name="connsiteX112" fmla="*/ 1505739 w 3619883"/>
                <a:gd name="connsiteY112" fmla="*/ 75753 h 4275461"/>
                <a:gd name="connsiteX113" fmla="*/ 1590891 w 3619883"/>
                <a:gd name="connsiteY113" fmla="*/ 144702 h 4275461"/>
                <a:gd name="connsiteX114" fmla="*/ 1625616 w 3619883"/>
                <a:gd name="connsiteY114" fmla="*/ 110893 h 4275461"/>
                <a:gd name="connsiteX115" fmla="*/ 1658964 w 3619883"/>
                <a:gd name="connsiteY115" fmla="*/ 106547 h 4275461"/>
                <a:gd name="connsiteX116" fmla="*/ 1746598 w 3619883"/>
                <a:gd name="connsiteY116" fmla="*/ 122460 h 4275461"/>
                <a:gd name="connsiteX117" fmla="*/ 1811913 w 3619883"/>
                <a:gd name="connsiteY117" fmla="*/ 143234 h 4275461"/>
                <a:gd name="connsiteX118" fmla="*/ 1856557 w 3619883"/>
                <a:gd name="connsiteY118" fmla="*/ 133511 h 4275461"/>
                <a:gd name="connsiteX119" fmla="*/ 2066003 w 3619883"/>
                <a:gd name="connsiteY119" fmla="*/ 143313 h 4275461"/>
                <a:gd name="connsiteX120" fmla="*/ 2177615 w 3619883"/>
                <a:gd name="connsiteY120" fmla="*/ 119007 h 4275461"/>
                <a:gd name="connsiteX121" fmla="*/ 2255883 w 3619883"/>
                <a:gd name="connsiteY121" fmla="*/ 99047 h 4275461"/>
                <a:gd name="connsiteX122" fmla="*/ 2344622 w 3619883"/>
                <a:gd name="connsiteY122" fmla="*/ 91388 h 4275461"/>
                <a:gd name="connsiteX123" fmla="*/ 2455682 w 3619883"/>
                <a:gd name="connsiteY123" fmla="*/ 78869 h 4275461"/>
                <a:gd name="connsiteX124" fmla="*/ 2632609 w 3619883"/>
                <a:gd name="connsiteY124" fmla="*/ 75338 h 4275461"/>
                <a:gd name="connsiteX125" fmla="*/ 2742291 w 3619883"/>
                <a:gd name="connsiteY125" fmla="*/ 92282 h 4275461"/>
                <a:gd name="connsiteX126" fmla="*/ 2851974 w 3619883"/>
                <a:gd name="connsiteY126" fmla="*/ 109227 h 4275461"/>
                <a:gd name="connsiteX127" fmla="*/ 2907643 w 3619883"/>
                <a:gd name="connsiteY127" fmla="*/ 100020 h 4275461"/>
                <a:gd name="connsiteX128" fmla="*/ 2944022 w 3619883"/>
                <a:gd name="connsiteY128" fmla="*/ 30853 h 4275461"/>
                <a:gd name="connsiteX129" fmla="*/ 3022289 w 3619883"/>
                <a:gd name="connsiteY129" fmla="*/ 10893 h 4275461"/>
                <a:gd name="connsiteX130" fmla="*/ 3054807 w 3619883"/>
                <a:gd name="connsiteY130" fmla="*/ 24226 h 4275461"/>
                <a:gd name="connsiteX131" fmla="*/ 3141892 w 3619883"/>
                <a:gd name="connsiteY131" fmla="*/ 51925 h 4275461"/>
                <a:gd name="connsiteX132" fmla="*/ 3185711 w 3619883"/>
                <a:gd name="connsiteY132" fmla="*/ 59881 h 4275461"/>
                <a:gd name="connsiteX133" fmla="*/ 3219056 w 3619883"/>
                <a:gd name="connsiteY133" fmla="*/ 55536 h 4275461"/>
                <a:gd name="connsiteX134" fmla="*/ 3263425 w 3619883"/>
                <a:gd name="connsiteY134" fmla="*/ 51706 h 4275461"/>
                <a:gd name="connsiteX135" fmla="*/ 3296219 w 3619883"/>
                <a:gd name="connsiteY135" fmla="*/ 59147 h 4275461"/>
                <a:gd name="connsiteX136" fmla="*/ 3319094 w 3619883"/>
                <a:gd name="connsiteY136" fmla="*/ 42500 h 4275461"/>
                <a:gd name="connsiteX137" fmla="*/ 3420511 w 3619883"/>
                <a:gd name="connsiteY137" fmla="*/ 0 h 4275461"/>
                <a:gd name="connsiteX138" fmla="*/ 3453305 w 3619883"/>
                <a:gd name="connsiteY138" fmla="*/ 7440 h 4275461"/>
                <a:gd name="connsiteX139" fmla="*/ 3496571 w 3619883"/>
                <a:gd name="connsiteY139" fmla="*/ 27182 h 4275461"/>
                <a:gd name="connsiteX140" fmla="*/ 3602117 w 3619883"/>
                <a:gd name="connsiteY140" fmla="*/ 132521 h 4275461"/>
                <a:gd name="connsiteX141" fmla="*/ 3619883 w 3619883"/>
                <a:gd name="connsiteY141" fmla="*/ 140049 h 4275461"/>
                <a:gd name="connsiteX142" fmla="*/ 3619883 w 3619883"/>
                <a:gd name="connsiteY14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70899 w 3619883"/>
                <a:gd name="connsiteY2" fmla="*/ 4128157 h 4275461"/>
                <a:gd name="connsiteX3" fmla="*/ 3327149 w 3619883"/>
                <a:gd name="connsiteY3" fmla="*/ 4128157 h 4275461"/>
                <a:gd name="connsiteX4" fmla="*/ 3269726 w 3619883"/>
                <a:gd name="connsiteY4" fmla="*/ 4275461 h 4275461"/>
                <a:gd name="connsiteX5" fmla="*/ 3052674 w 3619883"/>
                <a:gd name="connsiteY5" fmla="*/ 4275461 h 4275461"/>
                <a:gd name="connsiteX6" fmla="*/ 3096002 w 3619883"/>
                <a:gd name="connsiteY6" fmla="*/ 4128157 h 4275461"/>
                <a:gd name="connsiteX7" fmla="*/ 3137725 w 3619883"/>
                <a:gd name="connsiteY7" fmla="*/ 4128157 h 4275461"/>
                <a:gd name="connsiteX8" fmla="*/ 3137725 w 3619883"/>
                <a:gd name="connsiteY8" fmla="*/ 3951392 h 4275461"/>
                <a:gd name="connsiteX9" fmla="*/ 2959941 w 3619883"/>
                <a:gd name="connsiteY9" fmla="*/ 3951392 h 4275461"/>
                <a:gd name="connsiteX10" fmla="*/ 2959941 w 3619883"/>
                <a:gd name="connsiteY10" fmla="*/ 4128157 h 4275461"/>
                <a:gd name="connsiteX11" fmla="*/ 2996846 w 3619883"/>
                <a:gd name="connsiteY11" fmla="*/ 4128157 h 4275461"/>
                <a:gd name="connsiteX12" fmla="*/ 3014011 w 3619883"/>
                <a:gd name="connsiteY12" fmla="*/ 4275461 h 4275461"/>
                <a:gd name="connsiteX13" fmla="*/ 2761042 w 3619883"/>
                <a:gd name="connsiteY13" fmla="*/ 4275461 h 4275461"/>
                <a:gd name="connsiteX14" fmla="*/ 2761042 w 3619883"/>
                <a:gd name="connsiteY14" fmla="*/ 4128157 h 4275461"/>
                <a:gd name="connsiteX15" fmla="*/ 2826768 w 3619883"/>
                <a:gd name="connsiteY15" fmla="*/ 4128157 h 4275461"/>
                <a:gd name="connsiteX16" fmla="*/ 2826768 w 3619883"/>
                <a:gd name="connsiteY16" fmla="*/ 3951392 h 4275461"/>
                <a:gd name="connsiteX17" fmla="*/ 2648983 w 3619883"/>
                <a:gd name="connsiteY17" fmla="*/ 3951392 h 4275461"/>
                <a:gd name="connsiteX18" fmla="*/ 2648983 w 3619883"/>
                <a:gd name="connsiteY18" fmla="*/ 4128157 h 4275461"/>
                <a:gd name="connsiteX19" fmla="*/ 2690646 w 3619883"/>
                <a:gd name="connsiteY19" fmla="*/ 4128157 h 4275461"/>
                <a:gd name="connsiteX20" fmla="*/ 2690646 w 3619883"/>
                <a:gd name="connsiteY20" fmla="*/ 4275461 h 4275461"/>
                <a:gd name="connsiteX21" fmla="*/ 2511710 w 3619883"/>
                <a:gd name="connsiteY21" fmla="*/ 4275461 h 4275461"/>
                <a:gd name="connsiteX22" fmla="*/ 2454288 w 3619883"/>
                <a:gd name="connsiteY22" fmla="*/ 4128157 h 4275461"/>
                <a:gd name="connsiteX23" fmla="*/ 2515810 w 3619883"/>
                <a:gd name="connsiteY23" fmla="*/ 4128157 h 4275461"/>
                <a:gd name="connsiteX24" fmla="*/ 2515810 w 3619883"/>
                <a:gd name="connsiteY24" fmla="*/ 3951392 h 4275461"/>
                <a:gd name="connsiteX25" fmla="*/ 2338025 w 3619883"/>
                <a:gd name="connsiteY25" fmla="*/ 3951392 h 4275461"/>
                <a:gd name="connsiteX26" fmla="*/ 2338025 w 3619883"/>
                <a:gd name="connsiteY26" fmla="*/ 4128157 h 4275461"/>
                <a:gd name="connsiteX27" fmla="*/ 2395120 w 3619883"/>
                <a:gd name="connsiteY27" fmla="*/ 4128157 h 4275461"/>
                <a:gd name="connsiteX28" fmla="*/ 2337697 w 3619883"/>
                <a:gd name="connsiteY28" fmla="*/ 4275461 h 4275461"/>
                <a:gd name="connsiteX29" fmla="*/ 2150155 w 3619883"/>
                <a:gd name="connsiteY29" fmla="*/ 4275461 h 4275461"/>
                <a:gd name="connsiteX30" fmla="*/ 2150155 w 3619883"/>
                <a:gd name="connsiteY30" fmla="*/ 4128157 h 4275461"/>
                <a:gd name="connsiteX31" fmla="*/ 2204852 w 3619883"/>
                <a:gd name="connsiteY31" fmla="*/ 4128157 h 4275461"/>
                <a:gd name="connsiteX32" fmla="*/ 2204852 w 3619883"/>
                <a:gd name="connsiteY32" fmla="*/ 3951392 h 4275461"/>
                <a:gd name="connsiteX33" fmla="*/ 2027068 w 3619883"/>
                <a:gd name="connsiteY33" fmla="*/ 3951392 h 4275461"/>
                <a:gd name="connsiteX34" fmla="*/ 2027068 w 3619883"/>
                <a:gd name="connsiteY34" fmla="*/ 4128157 h 4275461"/>
                <a:gd name="connsiteX35" fmla="*/ 2079759 w 3619883"/>
                <a:gd name="connsiteY35" fmla="*/ 4128157 h 4275461"/>
                <a:gd name="connsiteX36" fmla="*/ 2079759 w 3619883"/>
                <a:gd name="connsiteY36" fmla="*/ 4275461 h 4275461"/>
                <a:gd name="connsiteX37" fmla="*/ 1824703 w 3619883"/>
                <a:gd name="connsiteY37" fmla="*/ 4275461 h 4275461"/>
                <a:gd name="connsiteX38" fmla="*/ 1834468 w 3619883"/>
                <a:gd name="connsiteY38" fmla="*/ 4128157 h 4275461"/>
                <a:gd name="connsiteX39" fmla="*/ 1893894 w 3619883"/>
                <a:gd name="connsiteY39" fmla="*/ 4128157 h 4275461"/>
                <a:gd name="connsiteX40" fmla="*/ 1893894 w 3619883"/>
                <a:gd name="connsiteY40" fmla="*/ 3951392 h 4275461"/>
                <a:gd name="connsiteX41" fmla="*/ 1716110 w 3619883"/>
                <a:gd name="connsiteY41" fmla="*/ 3951392 h 4275461"/>
                <a:gd name="connsiteX42" fmla="*/ 1716110 w 3619883"/>
                <a:gd name="connsiteY42" fmla="*/ 4006431 h 4275461"/>
                <a:gd name="connsiteX43" fmla="*/ 1703447 w 3619883"/>
                <a:gd name="connsiteY43" fmla="*/ 4007960 h 4275461"/>
                <a:gd name="connsiteX44" fmla="*/ 1716110 w 3619883"/>
                <a:gd name="connsiteY44" fmla="*/ 4044284 h 4275461"/>
                <a:gd name="connsiteX45" fmla="*/ 1716110 w 3619883"/>
                <a:gd name="connsiteY45" fmla="*/ 4128157 h 4275461"/>
                <a:gd name="connsiteX46" fmla="*/ 1745346 w 3619883"/>
                <a:gd name="connsiteY46" fmla="*/ 4128157 h 4275461"/>
                <a:gd name="connsiteX47" fmla="*/ 1796694 w 3619883"/>
                <a:gd name="connsiteY47" fmla="*/ 4275461 h 4275461"/>
                <a:gd name="connsiteX48" fmla="*/ 1558844 w 3619883"/>
                <a:gd name="connsiteY48" fmla="*/ 4275461 h 4275461"/>
                <a:gd name="connsiteX49" fmla="*/ 1517252 w 3619883"/>
                <a:gd name="connsiteY49" fmla="*/ 4128157 h 4275461"/>
                <a:gd name="connsiteX50" fmla="*/ 1582936 w 3619883"/>
                <a:gd name="connsiteY50" fmla="*/ 4128157 h 4275461"/>
                <a:gd name="connsiteX51" fmla="*/ 1582936 w 3619883"/>
                <a:gd name="connsiteY51" fmla="*/ 3951392 h 4275461"/>
                <a:gd name="connsiteX52" fmla="*/ 1405151 w 3619883"/>
                <a:gd name="connsiteY52" fmla="*/ 3951392 h 4275461"/>
                <a:gd name="connsiteX53" fmla="*/ 1405151 w 3619883"/>
                <a:gd name="connsiteY53" fmla="*/ 4128157 h 4275461"/>
                <a:gd name="connsiteX54" fmla="*/ 1468988 w 3619883"/>
                <a:gd name="connsiteY54" fmla="*/ 4128157 h 4275461"/>
                <a:gd name="connsiteX55" fmla="*/ 1427396 w 3619883"/>
                <a:gd name="connsiteY55" fmla="*/ 4275461 h 4275461"/>
                <a:gd name="connsiteX56" fmla="*/ 1210751 w 3619883"/>
                <a:gd name="connsiteY56" fmla="*/ 4275461 h 4275461"/>
                <a:gd name="connsiteX57" fmla="*/ 1210751 w 3619883"/>
                <a:gd name="connsiteY57" fmla="*/ 4128157 h 4275461"/>
                <a:gd name="connsiteX58" fmla="*/ 1271978 w 3619883"/>
                <a:gd name="connsiteY58" fmla="*/ 4128157 h 4275461"/>
                <a:gd name="connsiteX59" fmla="*/ 1271978 w 3619883"/>
                <a:gd name="connsiteY59" fmla="*/ 3951392 h 4275461"/>
                <a:gd name="connsiteX60" fmla="*/ 1094193 w 3619883"/>
                <a:gd name="connsiteY60" fmla="*/ 3951392 h 4275461"/>
                <a:gd name="connsiteX61" fmla="*/ 1094193 w 3619883"/>
                <a:gd name="connsiteY61" fmla="*/ 4128157 h 4275461"/>
                <a:gd name="connsiteX62" fmla="*/ 1140354 w 3619883"/>
                <a:gd name="connsiteY62" fmla="*/ 4128157 h 4275461"/>
                <a:gd name="connsiteX63" fmla="*/ 1140354 w 3619883"/>
                <a:gd name="connsiteY63" fmla="*/ 4275461 h 4275461"/>
                <a:gd name="connsiteX64" fmla="*/ 953807 w 3619883"/>
                <a:gd name="connsiteY64" fmla="*/ 4275461 h 4275461"/>
                <a:gd name="connsiteX65" fmla="*/ 912215 w 3619883"/>
                <a:gd name="connsiteY65" fmla="*/ 4128157 h 4275461"/>
                <a:gd name="connsiteX66" fmla="*/ 961020 w 3619883"/>
                <a:gd name="connsiteY66" fmla="*/ 4128157 h 4275461"/>
                <a:gd name="connsiteX67" fmla="*/ 961020 w 3619883"/>
                <a:gd name="connsiteY67" fmla="*/ 3951392 h 4275461"/>
                <a:gd name="connsiteX68" fmla="*/ 783235 w 3619883"/>
                <a:gd name="connsiteY68" fmla="*/ 3951392 h 4275461"/>
                <a:gd name="connsiteX69" fmla="*/ 783235 w 3619883"/>
                <a:gd name="connsiteY69" fmla="*/ 4128157 h 4275461"/>
                <a:gd name="connsiteX70" fmla="*/ 871024 w 3619883"/>
                <a:gd name="connsiteY70" fmla="*/ 4128157 h 4275461"/>
                <a:gd name="connsiteX71" fmla="*/ 829432 w 3619883"/>
                <a:gd name="connsiteY71" fmla="*/ 4275461 h 4275461"/>
                <a:gd name="connsiteX72" fmla="*/ 611484 w 3619883"/>
                <a:gd name="connsiteY72" fmla="*/ 4275461 h 4275461"/>
                <a:gd name="connsiteX73" fmla="*/ 621247 w 3619883"/>
                <a:gd name="connsiteY73" fmla="*/ 4128157 h 4275461"/>
                <a:gd name="connsiteX74" fmla="*/ 650062 w 3619883"/>
                <a:gd name="connsiteY74" fmla="*/ 4128157 h 4275461"/>
                <a:gd name="connsiteX75" fmla="*/ 650062 w 3619883"/>
                <a:gd name="connsiteY75" fmla="*/ 3951392 h 4275461"/>
                <a:gd name="connsiteX76" fmla="*/ 472277 w 3619883"/>
                <a:gd name="connsiteY76" fmla="*/ 3951392 h 4275461"/>
                <a:gd name="connsiteX77" fmla="*/ 472277 w 3619883"/>
                <a:gd name="connsiteY77" fmla="*/ 4128157 h 4275461"/>
                <a:gd name="connsiteX78" fmla="*/ 522650 w 3619883"/>
                <a:gd name="connsiteY78" fmla="*/ 4128157 h 4275461"/>
                <a:gd name="connsiteX79" fmla="*/ 573998 w 3619883"/>
                <a:gd name="connsiteY79" fmla="*/ 4275461 h 4275461"/>
                <a:gd name="connsiteX80" fmla="*/ 336164 w 3619883"/>
                <a:gd name="connsiteY80" fmla="*/ 4275461 h 4275461"/>
                <a:gd name="connsiteX81" fmla="*/ 294572 w 3619883"/>
                <a:gd name="connsiteY81" fmla="*/ 4128157 h 4275461"/>
                <a:gd name="connsiteX82" fmla="*/ 339106 w 3619883"/>
                <a:gd name="connsiteY82" fmla="*/ 4128157 h 4275461"/>
                <a:gd name="connsiteX83" fmla="*/ 339106 w 3619883"/>
                <a:gd name="connsiteY83" fmla="*/ 3951392 h 4275461"/>
                <a:gd name="connsiteX84" fmla="*/ 161321 w 3619883"/>
                <a:gd name="connsiteY84" fmla="*/ 3951392 h 4275461"/>
                <a:gd name="connsiteX85" fmla="*/ 161321 w 3619883"/>
                <a:gd name="connsiteY85" fmla="*/ 4128157 h 4275461"/>
                <a:gd name="connsiteX86" fmla="*/ 230914 w 3619883"/>
                <a:gd name="connsiteY86" fmla="*/ 4128157 h 4275461"/>
                <a:gd name="connsiteX87" fmla="*/ 189322 w 3619883"/>
                <a:gd name="connsiteY87" fmla="*/ 4275461 h 4275461"/>
                <a:gd name="connsiteX88" fmla="*/ 0 w 3619883"/>
                <a:gd name="connsiteY88" fmla="*/ 4275461 h 4275461"/>
                <a:gd name="connsiteX89" fmla="*/ 0 w 3619883"/>
                <a:gd name="connsiteY89" fmla="*/ 42229 h 4275461"/>
                <a:gd name="connsiteX90" fmla="*/ 42464 w 3619883"/>
                <a:gd name="connsiteY90" fmla="*/ 40518 h 4275461"/>
                <a:gd name="connsiteX91" fmla="*/ 137733 w 3619883"/>
                <a:gd name="connsiteY91" fmla="*/ 35355 h 4275461"/>
                <a:gd name="connsiteX92" fmla="*/ 270565 w 3619883"/>
                <a:gd name="connsiteY92" fmla="*/ 29759 h 4275461"/>
                <a:gd name="connsiteX93" fmla="*/ 479734 w 3619883"/>
                <a:gd name="connsiteY93" fmla="*/ 45455 h 4275461"/>
                <a:gd name="connsiteX94" fmla="*/ 524103 w 3619883"/>
                <a:gd name="connsiteY94" fmla="*/ 41625 h 4275461"/>
                <a:gd name="connsiteX95" fmla="*/ 624416 w 3619883"/>
                <a:gd name="connsiteY95" fmla="*/ 22696 h 4275461"/>
                <a:gd name="connsiteX96" fmla="*/ 657762 w 3619883"/>
                <a:gd name="connsiteY96" fmla="*/ 18351 h 4275461"/>
                <a:gd name="connsiteX97" fmla="*/ 690557 w 3619883"/>
                <a:gd name="connsiteY97" fmla="*/ 25792 h 4275461"/>
                <a:gd name="connsiteX98" fmla="*/ 745123 w 3619883"/>
                <a:gd name="connsiteY98" fmla="*/ 40157 h 4275461"/>
                <a:gd name="connsiteX99" fmla="*/ 789493 w 3619883"/>
                <a:gd name="connsiteY99" fmla="*/ 36327 h 4275461"/>
                <a:gd name="connsiteX100" fmla="*/ 854255 w 3619883"/>
                <a:gd name="connsiteY100" fmla="*/ 68887 h 4275461"/>
                <a:gd name="connsiteX101" fmla="*/ 897520 w 3619883"/>
                <a:gd name="connsiteY101" fmla="*/ 88629 h 4275461"/>
                <a:gd name="connsiteX102" fmla="*/ 940510 w 3619883"/>
                <a:gd name="connsiteY102" fmla="*/ 114265 h 4275461"/>
                <a:gd name="connsiteX103" fmla="*/ 1082712 w 3619883"/>
                <a:gd name="connsiteY103" fmla="*/ 144543 h 4275461"/>
                <a:gd name="connsiteX104" fmla="*/ 1205348 w 3619883"/>
                <a:gd name="connsiteY104" fmla="*/ 120753 h 4275461"/>
                <a:gd name="connsiteX105" fmla="*/ 1271764 w 3619883"/>
                <a:gd name="connsiteY105" fmla="*/ 117956 h 4275461"/>
                <a:gd name="connsiteX106" fmla="*/ 1315583 w 3619883"/>
                <a:gd name="connsiteY106" fmla="*/ 125912 h 4275461"/>
                <a:gd name="connsiteX107" fmla="*/ 1359125 w 3619883"/>
                <a:gd name="connsiteY107" fmla="*/ 139761 h 4275461"/>
                <a:gd name="connsiteX108" fmla="*/ 1391919 w 3619883"/>
                <a:gd name="connsiteY108" fmla="*/ 147202 h 4275461"/>
                <a:gd name="connsiteX109" fmla="*/ 1436563 w 3619883"/>
                <a:gd name="connsiteY109" fmla="*/ 137480 h 4275461"/>
                <a:gd name="connsiteX110" fmla="*/ 1471566 w 3619883"/>
                <a:gd name="connsiteY110" fmla="*/ 97777 h 4275461"/>
                <a:gd name="connsiteX111" fmla="*/ 1505739 w 3619883"/>
                <a:gd name="connsiteY111" fmla="*/ 75753 h 4275461"/>
                <a:gd name="connsiteX112" fmla="*/ 1590891 w 3619883"/>
                <a:gd name="connsiteY112" fmla="*/ 144702 h 4275461"/>
                <a:gd name="connsiteX113" fmla="*/ 1625616 w 3619883"/>
                <a:gd name="connsiteY113" fmla="*/ 110893 h 4275461"/>
                <a:gd name="connsiteX114" fmla="*/ 1658964 w 3619883"/>
                <a:gd name="connsiteY114" fmla="*/ 106547 h 4275461"/>
                <a:gd name="connsiteX115" fmla="*/ 1746598 w 3619883"/>
                <a:gd name="connsiteY115" fmla="*/ 122460 h 4275461"/>
                <a:gd name="connsiteX116" fmla="*/ 1811913 w 3619883"/>
                <a:gd name="connsiteY116" fmla="*/ 143234 h 4275461"/>
                <a:gd name="connsiteX117" fmla="*/ 1856557 w 3619883"/>
                <a:gd name="connsiteY117" fmla="*/ 133511 h 4275461"/>
                <a:gd name="connsiteX118" fmla="*/ 2066003 w 3619883"/>
                <a:gd name="connsiteY118" fmla="*/ 143313 h 4275461"/>
                <a:gd name="connsiteX119" fmla="*/ 2177615 w 3619883"/>
                <a:gd name="connsiteY119" fmla="*/ 119007 h 4275461"/>
                <a:gd name="connsiteX120" fmla="*/ 2255883 w 3619883"/>
                <a:gd name="connsiteY120" fmla="*/ 99047 h 4275461"/>
                <a:gd name="connsiteX121" fmla="*/ 2344622 w 3619883"/>
                <a:gd name="connsiteY121" fmla="*/ 91388 h 4275461"/>
                <a:gd name="connsiteX122" fmla="*/ 2455682 w 3619883"/>
                <a:gd name="connsiteY122" fmla="*/ 78869 h 4275461"/>
                <a:gd name="connsiteX123" fmla="*/ 2632609 w 3619883"/>
                <a:gd name="connsiteY123" fmla="*/ 75338 h 4275461"/>
                <a:gd name="connsiteX124" fmla="*/ 2742291 w 3619883"/>
                <a:gd name="connsiteY124" fmla="*/ 92282 h 4275461"/>
                <a:gd name="connsiteX125" fmla="*/ 2851974 w 3619883"/>
                <a:gd name="connsiteY125" fmla="*/ 109227 h 4275461"/>
                <a:gd name="connsiteX126" fmla="*/ 2907643 w 3619883"/>
                <a:gd name="connsiteY126" fmla="*/ 100020 h 4275461"/>
                <a:gd name="connsiteX127" fmla="*/ 2944022 w 3619883"/>
                <a:gd name="connsiteY127" fmla="*/ 30853 h 4275461"/>
                <a:gd name="connsiteX128" fmla="*/ 3022289 w 3619883"/>
                <a:gd name="connsiteY128" fmla="*/ 10893 h 4275461"/>
                <a:gd name="connsiteX129" fmla="*/ 3054807 w 3619883"/>
                <a:gd name="connsiteY129" fmla="*/ 24226 h 4275461"/>
                <a:gd name="connsiteX130" fmla="*/ 3141892 w 3619883"/>
                <a:gd name="connsiteY130" fmla="*/ 51925 h 4275461"/>
                <a:gd name="connsiteX131" fmla="*/ 3185711 w 3619883"/>
                <a:gd name="connsiteY131" fmla="*/ 59881 h 4275461"/>
                <a:gd name="connsiteX132" fmla="*/ 3219056 w 3619883"/>
                <a:gd name="connsiteY132" fmla="*/ 55536 h 4275461"/>
                <a:gd name="connsiteX133" fmla="*/ 3263425 w 3619883"/>
                <a:gd name="connsiteY133" fmla="*/ 51706 h 4275461"/>
                <a:gd name="connsiteX134" fmla="*/ 3296219 w 3619883"/>
                <a:gd name="connsiteY134" fmla="*/ 59147 h 4275461"/>
                <a:gd name="connsiteX135" fmla="*/ 3319094 w 3619883"/>
                <a:gd name="connsiteY135" fmla="*/ 42500 h 4275461"/>
                <a:gd name="connsiteX136" fmla="*/ 3420511 w 3619883"/>
                <a:gd name="connsiteY136" fmla="*/ 0 h 4275461"/>
                <a:gd name="connsiteX137" fmla="*/ 3453305 w 3619883"/>
                <a:gd name="connsiteY137" fmla="*/ 7440 h 4275461"/>
                <a:gd name="connsiteX138" fmla="*/ 3496571 w 3619883"/>
                <a:gd name="connsiteY138" fmla="*/ 27182 h 4275461"/>
                <a:gd name="connsiteX139" fmla="*/ 3602117 w 3619883"/>
                <a:gd name="connsiteY139" fmla="*/ 132521 h 4275461"/>
                <a:gd name="connsiteX140" fmla="*/ 3619883 w 3619883"/>
                <a:gd name="connsiteY140" fmla="*/ 140049 h 4275461"/>
                <a:gd name="connsiteX141" fmla="*/ 3619883 w 3619883"/>
                <a:gd name="connsiteY14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70899 w 3619883"/>
                <a:gd name="connsiteY2" fmla="*/ 4128157 h 4275461"/>
                <a:gd name="connsiteX3" fmla="*/ 3269726 w 3619883"/>
                <a:gd name="connsiteY3" fmla="*/ 4275461 h 4275461"/>
                <a:gd name="connsiteX4" fmla="*/ 3052674 w 3619883"/>
                <a:gd name="connsiteY4" fmla="*/ 4275461 h 4275461"/>
                <a:gd name="connsiteX5" fmla="*/ 3096002 w 3619883"/>
                <a:gd name="connsiteY5" fmla="*/ 4128157 h 4275461"/>
                <a:gd name="connsiteX6" fmla="*/ 3137725 w 3619883"/>
                <a:gd name="connsiteY6" fmla="*/ 4128157 h 4275461"/>
                <a:gd name="connsiteX7" fmla="*/ 3137725 w 3619883"/>
                <a:gd name="connsiteY7" fmla="*/ 3951392 h 4275461"/>
                <a:gd name="connsiteX8" fmla="*/ 2959941 w 3619883"/>
                <a:gd name="connsiteY8" fmla="*/ 3951392 h 4275461"/>
                <a:gd name="connsiteX9" fmla="*/ 2959941 w 3619883"/>
                <a:gd name="connsiteY9" fmla="*/ 4128157 h 4275461"/>
                <a:gd name="connsiteX10" fmla="*/ 2996846 w 3619883"/>
                <a:gd name="connsiteY10" fmla="*/ 4128157 h 4275461"/>
                <a:gd name="connsiteX11" fmla="*/ 3014011 w 3619883"/>
                <a:gd name="connsiteY11" fmla="*/ 4275461 h 4275461"/>
                <a:gd name="connsiteX12" fmla="*/ 2761042 w 3619883"/>
                <a:gd name="connsiteY12" fmla="*/ 4275461 h 4275461"/>
                <a:gd name="connsiteX13" fmla="*/ 2761042 w 3619883"/>
                <a:gd name="connsiteY13" fmla="*/ 4128157 h 4275461"/>
                <a:gd name="connsiteX14" fmla="*/ 2826768 w 3619883"/>
                <a:gd name="connsiteY14" fmla="*/ 4128157 h 4275461"/>
                <a:gd name="connsiteX15" fmla="*/ 2826768 w 3619883"/>
                <a:gd name="connsiteY15" fmla="*/ 3951392 h 4275461"/>
                <a:gd name="connsiteX16" fmla="*/ 2648983 w 3619883"/>
                <a:gd name="connsiteY16" fmla="*/ 3951392 h 4275461"/>
                <a:gd name="connsiteX17" fmla="*/ 2648983 w 3619883"/>
                <a:gd name="connsiteY17" fmla="*/ 4128157 h 4275461"/>
                <a:gd name="connsiteX18" fmla="*/ 2690646 w 3619883"/>
                <a:gd name="connsiteY18" fmla="*/ 4128157 h 4275461"/>
                <a:gd name="connsiteX19" fmla="*/ 2690646 w 3619883"/>
                <a:gd name="connsiteY19" fmla="*/ 4275461 h 4275461"/>
                <a:gd name="connsiteX20" fmla="*/ 2511710 w 3619883"/>
                <a:gd name="connsiteY20" fmla="*/ 4275461 h 4275461"/>
                <a:gd name="connsiteX21" fmla="*/ 2454288 w 3619883"/>
                <a:gd name="connsiteY21" fmla="*/ 4128157 h 4275461"/>
                <a:gd name="connsiteX22" fmla="*/ 2515810 w 3619883"/>
                <a:gd name="connsiteY22" fmla="*/ 4128157 h 4275461"/>
                <a:gd name="connsiteX23" fmla="*/ 2515810 w 3619883"/>
                <a:gd name="connsiteY23" fmla="*/ 3951392 h 4275461"/>
                <a:gd name="connsiteX24" fmla="*/ 2338025 w 3619883"/>
                <a:gd name="connsiteY24" fmla="*/ 3951392 h 4275461"/>
                <a:gd name="connsiteX25" fmla="*/ 2338025 w 3619883"/>
                <a:gd name="connsiteY25" fmla="*/ 4128157 h 4275461"/>
                <a:gd name="connsiteX26" fmla="*/ 2395120 w 3619883"/>
                <a:gd name="connsiteY26" fmla="*/ 4128157 h 4275461"/>
                <a:gd name="connsiteX27" fmla="*/ 2337697 w 3619883"/>
                <a:gd name="connsiteY27" fmla="*/ 4275461 h 4275461"/>
                <a:gd name="connsiteX28" fmla="*/ 2150155 w 3619883"/>
                <a:gd name="connsiteY28" fmla="*/ 4275461 h 4275461"/>
                <a:gd name="connsiteX29" fmla="*/ 2150155 w 3619883"/>
                <a:gd name="connsiteY29" fmla="*/ 4128157 h 4275461"/>
                <a:gd name="connsiteX30" fmla="*/ 2204852 w 3619883"/>
                <a:gd name="connsiteY30" fmla="*/ 4128157 h 4275461"/>
                <a:gd name="connsiteX31" fmla="*/ 2204852 w 3619883"/>
                <a:gd name="connsiteY31" fmla="*/ 3951392 h 4275461"/>
                <a:gd name="connsiteX32" fmla="*/ 2027068 w 3619883"/>
                <a:gd name="connsiteY32" fmla="*/ 3951392 h 4275461"/>
                <a:gd name="connsiteX33" fmla="*/ 2027068 w 3619883"/>
                <a:gd name="connsiteY33" fmla="*/ 4128157 h 4275461"/>
                <a:gd name="connsiteX34" fmla="*/ 2079759 w 3619883"/>
                <a:gd name="connsiteY34" fmla="*/ 4128157 h 4275461"/>
                <a:gd name="connsiteX35" fmla="*/ 2079759 w 3619883"/>
                <a:gd name="connsiteY35" fmla="*/ 4275461 h 4275461"/>
                <a:gd name="connsiteX36" fmla="*/ 1824703 w 3619883"/>
                <a:gd name="connsiteY36" fmla="*/ 4275461 h 4275461"/>
                <a:gd name="connsiteX37" fmla="*/ 1834468 w 3619883"/>
                <a:gd name="connsiteY37" fmla="*/ 4128157 h 4275461"/>
                <a:gd name="connsiteX38" fmla="*/ 1893894 w 3619883"/>
                <a:gd name="connsiteY38" fmla="*/ 4128157 h 4275461"/>
                <a:gd name="connsiteX39" fmla="*/ 1893894 w 3619883"/>
                <a:gd name="connsiteY39" fmla="*/ 3951392 h 4275461"/>
                <a:gd name="connsiteX40" fmla="*/ 1716110 w 3619883"/>
                <a:gd name="connsiteY40" fmla="*/ 3951392 h 4275461"/>
                <a:gd name="connsiteX41" fmla="*/ 1716110 w 3619883"/>
                <a:gd name="connsiteY41" fmla="*/ 4006431 h 4275461"/>
                <a:gd name="connsiteX42" fmla="*/ 1703447 w 3619883"/>
                <a:gd name="connsiteY42" fmla="*/ 4007960 h 4275461"/>
                <a:gd name="connsiteX43" fmla="*/ 1716110 w 3619883"/>
                <a:gd name="connsiteY43" fmla="*/ 4044284 h 4275461"/>
                <a:gd name="connsiteX44" fmla="*/ 1716110 w 3619883"/>
                <a:gd name="connsiteY44" fmla="*/ 4128157 h 4275461"/>
                <a:gd name="connsiteX45" fmla="*/ 1745346 w 3619883"/>
                <a:gd name="connsiteY45" fmla="*/ 4128157 h 4275461"/>
                <a:gd name="connsiteX46" fmla="*/ 1796694 w 3619883"/>
                <a:gd name="connsiteY46" fmla="*/ 4275461 h 4275461"/>
                <a:gd name="connsiteX47" fmla="*/ 1558844 w 3619883"/>
                <a:gd name="connsiteY47" fmla="*/ 4275461 h 4275461"/>
                <a:gd name="connsiteX48" fmla="*/ 1517252 w 3619883"/>
                <a:gd name="connsiteY48" fmla="*/ 4128157 h 4275461"/>
                <a:gd name="connsiteX49" fmla="*/ 1582936 w 3619883"/>
                <a:gd name="connsiteY49" fmla="*/ 4128157 h 4275461"/>
                <a:gd name="connsiteX50" fmla="*/ 1582936 w 3619883"/>
                <a:gd name="connsiteY50" fmla="*/ 3951392 h 4275461"/>
                <a:gd name="connsiteX51" fmla="*/ 1405151 w 3619883"/>
                <a:gd name="connsiteY51" fmla="*/ 3951392 h 4275461"/>
                <a:gd name="connsiteX52" fmla="*/ 1405151 w 3619883"/>
                <a:gd name="connsiteY52" fmla="*/ 4128157 h 4275461"/>
                <a:gd name="connsiteX53" fmla="*/ 1468988 w 3619883"/>
                <a:gd name="connsiteY53" fmla="*/ 4128157 h 4275461"/>
                <a:gd name="connsiteX54" fmla="*/ 1427396 w 3619883"/>
                <a:gd name="connsiteY54" fmla="*/ 4275461 h 4275461"/>
                <a:gd name="connsiteX55" fmla="*/ 1210751 w 3619883"/>
                <a:gd name="connsiteY55" fmla="*/ 4275461 h 4275461"/>
                <a:gd name="connsiteX56" fmla="*/ 1210751 w 3619883"/>
                <a:gd name="connsiteY56" fmla="*/ 4128157 h 4275461"/>
                <a:gd name="connsiteX57" fmla="*/ 1271978 w 3619883"/>
                <a:gd name="connsiteY57" fmla="*/ 4128157 h 4275461"/>
                <a:gd name="connsiteX58" fmla="*/ 1271978 w 3619883"/>
                <a:gd name="connsiteY58" fmla="*/ 3951392 h 4275461"/>
                <a:gd name="connsiteX59" fmla="*/ 1094193 w 3619883"/>
                <a:gd name="connsiteY59" fmla="*/ 3951392 h 4275461"/>
                <a:gd name="connsiteX60" fmla="*/ 1094193 w 3619883"/>
                <a:gd name="connsiteY60" fmla="*/ 4128157 h 4275461"/>
                <a:gd name="connsiteX61" fmla="*/ 1140354 w 3619883"/>
                <a:gd name="connsiteY61" fmla="*/ 4128157 h 4275461"/>
                <a:gd name="connsiteX62" fmla="*/ 1140354 w 3619883"/>
                <a:gd name="connsiteY62" fmla="*/ 4275461 h 4275461"/>
                <a:gd name="connsiteX63" fmla="*/ 953807 w 3619883"/>
                <a:gd name="connsiteY63" fmla="*/ 4275461 h 4275461"/>
                <a:gd name="connsiteX64" fmla="*/ 912215 w 3619883"/>
                <a:gd name="connsiteY64" fmla="*/ 4128157 h 4275461"/>
                <a:gd name="connsiteX65" fmla="*/ 961020 w 3619883"/>
                <a:gd name="connsiteY65" fmla="*/ 4128157 h 4275461"/>
                <a:gd name="connsiteX66" fmla="*/ 961020 w 3619883"/>
                <a:gd name="connsiteY66" fmla="*/ 3951392 h 4275461"/>
                <a:gd name="connsiteX67" fmla="*/ 783235 w 3619883"/>
                <a:gd name="connsiteY67" fmla="*/ 3951392 h 4275461"/>
                <a:gd name="connsiteX68" fmla="*/ 783235 w 3619883"/>
                <a:gd name="connsiteY68" fmla="*/ 4128157 h 4275461"/>
                <a:gd name="connsiteX69" fmla="*/ 871024 w 3619883"/>
                <a:gd name="connsiteY69" fmla="*/ 4128157 h 4275461"/>
                <a:gd name="connsiteX70" fmla="*/ 829432 w 3619883"/>
                <a:gd name="connsiteY70" fmla="*/ 4275461 h 4275461"/>
                <a:gd name="connsiteX71" fmla="*/ 611484 w 3619883"/>
                <a:gd name="connsiteY71" fmla="*/ 4275461 h 4275461"/>
                <a:gd name="connsiteX72" fmla="*/ 621247 w 3619883"/>
                <a:gd name="connsiteY72" fmla="*/ 4128157 h 4275461"/>
                <a:gd name="connsiteX73" fmla="*/ 650062 w 3619883"/>
                <a:gd name="connsiteY73" fmla="*/ 4128157 h 4275461"/>
                <a:gd name="connsiteX74" fmla="*/ 650062 w 3619883"/>
                <a:gd name="connsiteY74" fmla="*/ 3951392 h 4275461"/>
                <a:gd name="connsiteX75" fmla="*/ 472277 w 3619883"/>
                <a:gd name="connsiteY75" fmla="*/ 3951392 h 4275461"/>
                <a:gd name="connsiteX76" fmla="*/ 472277 w 3619883"/>
                <a:gd name="connsiteY76" fmla="*/ 4128157 h 4275461"/>
                <a:gd name="connsiteX77" fmla="*/ 522650 w 3619883"/>
                <a:gd name="connsiteY77" fmla="*/ 4128157 h 4275461"/>
                <a:gd name="connsiteX78" fmla="*/ 573998 w 3619883"/>
                <a:gd name="connsiteY78" fmla="*/ 4275461 h 4275461"/>
                <a:gd name="connsiteX79" fmla="*/ 336164 w 3619883"/>
                <a:gd name="connsiteY79" fmla="*/ 4275461 h 4275461"/>
                <a:gd name="connsiteX80" fmla="*/ 294572 w 3619883"/>
                <a:gd name="connsiteY80" fmla="*/ 4128157 h 4275461"/>
                <a:gd name="connsiteX81" fmla="*/ 339106 w 3619883"/>
                <a:gd name="connsiteY81" fmla="*/ 4128157 h 4275461"/>
                <a:gd name="connsiteX82" fmla="*/ 339106 w 3619883"/>
                <a:gd name="connsiteY82" fmla="*/ 3951392 h 4275461"/>
                <a:gd name="connsiteX83" fmla="*/ 161321 w 3619883"/>
                <a:gd name="connsiteY83" fmla="*/ 3951392 h 4275461"/>
                <a:gd name="connsiteX84" fmla="*/ 161321 w 3619883"/>
                <a:gd name="connsiteY84" fmla="*/ 4128157 h 4275461"/>
                <a:gd name="connsiteX85" fmla="*/ 230914 w 3619883"/>
                <a:gd name="connsiteY85" fmla="*/ 4128157 h 4275461"/>
                <a:gd name="connsiteX86" fmla="*/ 189322 w 3619883"/>
                <a:gd name="connsiteY86" fmla="*/ 4275461 h 4275461"/>
                <a:gd name="connsiteX87" fmla="*/ 0 w 3619883"/>
                <a:gd name="connsiteY87" fmla="*/ 4275461 h 4275461"/>
                <a:gd name="connsiteX88" fmla="*/ 0 w 3619883"/>
                <a:gd name="connsiteY88" fmla="*/ 42229 h 4275461"/>
                <a:gd name="connsiteX89" fmla="*/ 42464 w 3619883"/>
                <a:gd name="connsiteY89" fmla="*/ 40518 h 4275461"/>
                <a:gd name="connsiteX90" fmla="*/ 137733 w 3619883"/>
                <a:gd name="connsiteY90" fmla="*/ 35355 h 4275461"/>
                <a:gd name="connsiteX91" fmla="*/ 270565 w 3619883"/>
                <a:gd name="connsiteY91" fmla="*/ 29759 h 4275461"/>
                <a:gd name="connsiteX92" fmla="*/ 479734 w 3619883"/>
                <a:gd name="connsiteY92" fmla="*/ 45455 h 4275461"/>
                <a:gd name="connsiteX93" fmla="*/ 524103 w 3619883"/>
                <a:gd name="connsiteY93" fmla="*/ 41625 h 4275461"/>
                <a:gd name="connsiteX94" fmla="*/ 624416 w 3619883"/>
                <a:gd name="connsiteY94" fmla="*/ 22696 h 4275461"/>
                <a:gd name="connsiteX95" fmla="*/ 657762 w 3619883"/>
                <a:gd name="connsiteY95" fmla="*/ 18351 h 4275461"/>
                <a:gd name="connsiteX96" fmla="*/ 690557 w 3619883"/>
                <a:gd name="connsiteY96" fmla="*/ 25792 h 4275461"/>
                <a:gd name="connsiteX97" fmla="*/ 745123 w 3619883"/>
                <a:gd name="connsiteY97" fmla="*/ 40157 h 4275461"/>
                <a:gd name="connsiteX98" fmla="*/ 789493 w 3619883"/>
                <a:gd name="connsiteY98" fmla="*/ 36327 h 4275461"/>
                <a:gd name="connsiteX99" fmla="*/ 854255 w 3619883"/>
                <a:gd name="connsiteY99" fmla="*/ 68887 h 4275461"/>
                <a:gd name="connsiteX100" fmla="*/ 897520 w 3619883"/>
                <a:gd name="connsiteY100" fmla="*/ 88629 h 4275461"/>
                <a:gd name="connsiteX101" fmla="*/ 940510 w 3619883"/>
                <a:gd name="connsiteY101" fmla="*/ 114265 h 4275461"/>
                <a:gd name="connsiteX102" fmla="*/ 1082712 w 3619883"/>
                <a:gd name="connsiteY102" fmla="*/ 144543 h 4275461"/>
                <a:gd name="connsiteX103" fmla="*/ 1205348 w 3619883"/>
                <a:gd name="connsiteY103" fmla="*/ 120753 h 4275461"/>
                <a:gd name="connsiteX104" fmla="*/ 1271764 w 3619883"/>
                <a:gd name="connsiteY104" fmla="*/ 117956 h 4275461"/>
                <a:gd name="connsiteX105" fmla="*/ 1315583 w 3619883"/>
                <a:gd name="connsiteY105" fmla="*/ 125912 h 4275461"/>
                <a:gd name="connsiteX106" fmla="*/ 1359125 w 3619883"/>
                <a:gd name="connsiteY106" fmla="*/ 139761 h 4275461"/>
                <a:gd name="connsiteX107" fmla="*/ 1391919 w 3619883"/>
                <a:gd name="connsiteY107" fmla="*/ 147202 h 4275461"/>
                <a:gd name="connsiteX108" fmla="*/ 1436563 w 3619883"/>
                <a:gd name="connsiteY108" fmla="*/ 137480 h 4275461"/>
                <a:gd name="connsiteX109" fmla="*/ 1471566 w 3619883"/>
                <a:gd name="connsiteY109" fmla="*/ 97777 h 4275461"/>
                <a:gd name="connsiteX110" fmla="*/ 1505739 w 3619883"/>
                <a:gd name="connsiteY110" fmla="*/ 75753 h 4275461"/>
                <a:gd name="connsiteX111" fmla="*/ 1590891 w 3619883"/>
                <a:gd name="connsiteY111" fmla="*/ 144702 h 4275461"/>
                <a:gd name="connsiteX112" fmla="*/ 1625616 w 3619883"/>
                <a:gd name="connsiteY112" fmla="*/ 110893 h 4275461"/>
                <a:gd name="connsiteX113" fmla="*/ 1658964 w 3619883"/>
                <a:gd name="connsiteY113" fmla="*/ 106547 h 4275461"/>
                <a:gd name="connsiteX114" fmla="*/ 1746598 w 3619883"/>
                <a:gd name="connsiteY114" fmla="*/ 122460 h 4275461"/>
                <a:gd name="connsiteX115" fmla="*/ 1811913 w 3619883"/>
                <a:gd name="connsiteY115" fmla="*/ 143234 h 4275461"/>
                <a:gd name="connsiteX116" fmla="*/ 1856557 w 3619883"/>
                <a:gd name="connsiteY116" fmla="*/ 133511 h 4275461"/>
                <a:gd name="connsiteX117" fmla="*/ 2066003 w 3619883"/>
                <a:gd name="connsiteY117" fmla="*/ 143313 h 4275461"/>
                <a:gd name="connsiteX118" fmla="*/ 2177615 w 3619883"/>
                <a:gd name="connsiteY118" fmla="*/ 119007 h 4275461"/>
                <a:gd name="connsiteX119" fmla="*/ 2255883 w 3619883"/>
                <a:gd name="connsiteY119" fmla="*/ 99047 h 4275461"/>
                <a:gd name="connsiteX120" fmla="*/ 2344622 w 3619883"/>
                <a:gd name="connsiteY120" fmla="*/ 91388 h 4275461"/>
                <a:gd name="connsiteX121" fmla="*/ 2455682 w 3619883"/>
                <a:gd name="connsiteY121" fmla="*/ 78869 h 4275461"/>
                <a:gd name="connsiteX122" fmla="*/ 2632609 w 3619883"/>
                <a:gd name="connsiteY122" fmla="*/ 75338 h 4275461"/>
                <a:gd name="connsiteX123" fmla="*/ 2742291 w 3619883"/>
                <a:gd name="connsiteY123" fmla="*/ 92282 h 4275461"/>
                <a:gd name="connsiteX124" fmla="*/ 2851974 w 3619883"/>
                <a:gd name="connsiteY124" fmla="*/ 109227 h 4275461"/>
                <a:gd name="connsiteX125" fmla="*/ 2907643 w 3619883"/>
                <a:gd name="connsiteY125" fmla="*/ 100020 h 4275461"/>
                <a:gd name="connsiteX126" fmla="*/ 2944022 w 3619883"/>
                <a:gd name="connsiteY126" fmla="*/ 30853 h 4275461"/>
                <a:gd name="connsiteX127" fmla="*/ 3022289 w 3619883"/>
                <a:gd name="connsiteY127" fmla="*/ 10893 h 4275461"/>
                <a:gd name="connsiteX128" fmla="*/ 3054807 w 3619883"/>
                <a:gd name="connsiteY128" fmla="*/ 24226 h 4275461"/>
                <a:gd name="connsiteX129" fmla="*/ 3141892 w 3619883"/>
                <a:gd name="connsiteY129" fmla="*/ 51925 h 4275461"/>
                <a:gd name="connsiteX130" fmla="*/ 3185711 w 3619883"/>
                <a:gd name="connsiteY130" fmla="*/ 59881 h 4275461"/>
                <a:gd name="connsiteX131" fmla="*/ 3219056 w 3619883"/>
                <a:gd name="connsiteY131" fmla="*/ 55536 h 4275461"/>
                <a:gd name="connsiteX132" fmla="*/ 3263425 w 3619883"/>
                <a:gd name="connsiteY132" fmla="*/ 51706 h 4275461"/>
                <a:gd name="connsiteX133" fmla="*/ 3296219 w 3619883"/>
                <a:gd name="connsiteY133" fmla="*/ 59147 h 4275461"/>
                <a:gd name="connsiteX134" fmla="*/ 3319094 w 3619883"/>
                <a:gd name="connsiteY134" fmla="*/ 42500 h 4275461"/>
                <a:gd name="connsiteX135" fmla="*/ 3420511 w 3619883"/>
                <a:gd name="connsiteY135" fmla="*/ 0 h 4275461"/>
                <a:gd name="connsiteX136" fmla="*/ 3453305 w 3619883"/>
                <a:gd name="connsiteY136" fmla="*/ 7440 h 4275461"/>
                <a:gd name="connsiteX137" fmla="*/ 3496571 w 3619883"/>
                <a:gd name="connsiteY137" fmla="*/ 27182 h 4275461"/>
                <a:gd name="connsiteX138" fmla="*/ 3602117 w 3619883"/>
                <a:gd name="connsiteY138" fmla="*/ 132521 h 4275461"/>
                <a:gd name="connsiteX139" fmla="*/ 3619883 w 3619883"/>
                <a:gd name="connsiteY139" fmla="*/ 140049 h 4275461"/>
                <a:gd name="connsiteX140" fmla="*/ 3619883 w 3619883"/>
                <a:gd name="connsiteY14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4128157 h 4275461"/>
                <a:gd name="connsiteX6" fmla="*/ 3137725 w 3619883"/>
                <a:gd name="connsiteY6" fmla="*/ 3951392 h 4275461"/>
                <a:gd name="connsiteX7" fmla="*/ 2959941 w 3619883"/>
                <a:gd name="connsiteY7" fmla="*/ 3951392 h 4275461"/>
                <a:gd name="connsiteX8" fmla="*/ 2959941 w 3619883"/>
                <a:gd name="connsiteY8" fmla="*/ 4128157 h 4275461"/>
                <a:gd name="connsiteX9" fmla="*/ 2996846 w 3619883"/>
                <a:gd name="connsiteY9" fmla="*/ 4128157 h 4275461"/>
                <a:gd name="connsiteX10" fmla="*/ 3014011 w 3619883"/>
                <a:gd name="connsiteY10" fmla="*/ 4275461 h 4275461"/>
                <a:gd name="connsiteX11" fmla="*/ 2761042 w 3619883"/>
                <a:gd name="connsiteY11" fmla="*/ 4275461 h 4275461"/>
                <a:gd name="connsiteX12" fmla="*/ 2761042 w 3619883"/>
                <a:gd name="connsiteY12" fmla="*/ 4128157 h 4275461"/>
                <a:gd name="connsiteX13" fmla="*/ 2826768 w 3619883"/>
                <a:gd name="connsiteY13" fmla="*/ 4128157 h 4275461"/>
                <a:gd name="connsiteX14" fmla="*/ 2826768 w 3619883"/>
                <a:gd name="connsiteY14" fmla="*/ 3951392 h 4275461"/>
                <a:gd name="connsiteX15" fmla="*/ 2648983 w 3619883"/>
                <a:gd name="connsiteY15" fmla="*/ 3951392 h 4275461"/>
                <a:gd name="connsiteX16" fmla="*/ 2648983 w 3619883"/>
                <a:gd name="connsiteY16" fmla="*/ 4128157 h 4275461"/>
                <a:gd name="connsiteX17" fmla="*/ 2690646 w 3619883"/>
                <a:gd name="connsiteY17" fmla="*/ 4128157 h 4275461"/>
                <a:gd name="connsiteX18" fmla="*/ 2690646 w 3619883"/>
                <a:gd name="connsiteY18" fmla="*/ 4275461 h 4275461"/>
                <a:gd name="connsiteX19" fmla="*/ 2511710 w 3619883"/>
                <a:gd name="connsiteY19" fmla="*/ 4275461 h 4275461"/>
                <a:gd name="connsiteX20" fmla="*/ 2454288 w 3619883"/>
                <a:gd name="connsiteY20" fmla="*/ 4128157 h 4275461"/>
                <a:gd name="connsiteX21" fmla="*/ 2515810 w 3619883"/>
                <a:gd name="connsiteY21" fmla="*/ 4128157 h 4275461"/>
                <a:gd name="connsiteX22" fmla="*/ 2515810 w 3619883"/>
                <a:gd name="connsiteY22" fmla="*/ 3951392 h 4275461"/>
                <a:gd name="connsiteX23" fmla="*/ 2338025 w 3619883"/>
                <a:gd name="connsiteY23" fmla="*/ 3951392 h 4275461"/>
                <a:gd name="connsiteX24" fmla="*/ 2338025 w 3619883"/>
                <a:gd name="connsiteY24" fmla="*/ 4128157 h 4275461"/>
                <a:gd name="connsiteX25" fmla="*/ 2395120 w 3619883"/>
                <a:gd name="connsiteY25" fmla="*/ 4128157 h 4275461"/>
                <a:gd name="connsiteX26" fmla="*/ 2337697 w 3619883"/>
                <a:gd name="connsiteY26" fmla="*/ 4275461 h 4275461"/>
                <a:gd name="connsiteX27" fmla="*/ 2150155 w 3619883"/>
                <a:gd name="connsiteY27" fmla="*/ 4275461 h 4275461"/>
                <a:gd name="connsiteX28" fmla="*/ 2150155 w 3619883"/>
                <a:gd name="connsiteY28" fmla="*/ 4128157 h 4275461"/>
                <a:gd name="connsiteX29" fmla="*/ 2204852 w 3619883"/>
                <a:gd name="connsiteY29" fmla="*/ 4128157 h 4275461"/>
                <a:gd name="connsiteX30" fmla="*/ 2204852 w 3619883"/>
                <a:gd name="connsiteY30" fmla="*/ 3951392 h 4275461"/>
                <a:gd name="connsiteX31" fmla="*/ 2027068 w 3619883"/>
                <a:gd name="connsiteY31" fmla="*/ 3951392 h 4275461"/>
                <a:gd name="connsiteX32" fmla="*/ 2027068 w 3619883"/>
                <a:gd name="connsiteY32" fmla="*/ 4128157 h 4275461"/>
                <a:gd name="connsiteX33" fmla="*/ 2079759 w 3619883"/>
                <a:gd name="connsiteY33" fmla="*/ 4128157 h 4275461"/>
                <a:gd name="connsiteX34" fmla="*/ 2079759 w 3619883"/>
                <a:gd name="connsiteY34" fmla="*/ 4275461 h 4275461"/>
                <a:gd name="connsiteX35" fmla="*/ 1824703 w 3619883"/>
                <a:gd name="connsiteY35" fmla="*/ 4275461 h 4275461"/>
                <a:gd name="connsiteX36" fmla="*/ 1834468 w 3619883"/>
                <a:gd name="connsiteY36" fmla="*/ 4128157 h 4275461"/>
                <a:gd name="connsiteX37" fmla="*/ 1893894 w 3619883"/>
                <a:gd name="connsiteY37" fmla="*/ 4128157 h 4275461"/>
                <a:gd name="connsiteX38" fmla="*/ 1893894 w 3619883"/>
                <a:gd name="connsiteY38" fmla="*/ 3951392 h 4275461"/>
                <a:gd name="connsiteX39" fmla="*/ 1716110 w 3619883"/>
                <a:gd name="connsiteY39" fmla="*/ 3951392 h 4275461"/>
                <a:gd name="connsiteX40" fmla="*/ 1716110 w 3619883"/>
                <a:gd name="connsiteY40" fmla="*/ 4006431 h 4275461"/>
                <a:gd name="connsiteX41" fmla="*/ 1703447 w 3619883"/>
                <a:gd name="connsiteY41" fmla="*/ 4007960 h 4275461"/>
                <a:gd name="connsiteX42" fmla="*/ 1716110 w 3619883"/>
                <a:gd name="connsiteY42" fmla="*/ 4044284 h 4275461"/>
                <a:gd name="connsiteX43" fmla="*/ 1716110 w 3619883"/>
                <a:gd name="connsiteY43" fmla="*/ 4128157 h 4275461"/>
                <a:gd name="connsiteX44" fmla="*/ 1745346 w 3619883"/>
                <a:gd name="connsiteY44" fmla="*/ 4128157 h 4275461"/>
                <a:gd name="connsiteX45" fmla="*/ 1796694 w 3619883"/>
                <a:gd name="connsiteY45" fmla="*/ 4275461 h 4275461"/>
                <a:gd name="connsiteX46" fmla="*/ 1558844 w 3619883"/>
                <a:gd name="connsiteY46" fmla="*/ 4275461 h 4275461"/>
                <a:gd name="connsiteX47" fmla="*/ 1517252 w 3619883"/>
                <a:gd name="connsiteY47" fmla="*/ 4128157 h 4275461"/>
                <a:gd name="connsiteX48" fmla="*/ 1582936 w 3619883"/>
                <a:gd name="connsiteY48" fmla="*/ 4128157 h 4275461"/>
                <a:gd name="connsiteX49" fmla="*/ 1582936 w 3619883"/>
                <a:gd name="connsiteY49" fmla="*/ 3951392 h 4275461"/>
                <a:gd name="connsiteX50" fmla="*/ 1405151 w 3619883"/>
                <a:gd name="connsiteY50" fmla="*/ 3951392 h 4275461"/>
                <a:gd name="connsiteX51" fmla="*/ 1405151 w 3619883"/>
                <a:gd name="connsiteY51" fmla="*/ 4128157 h 4275461"/>
                <a:gd name="connsiteX52" fmla="*/ 1468988 w 3619883"/>
                <a:gd name="connsiteY52" fmla="*/ 4128157 h 4275461"/>
                <a:gd name="connsiteX53" fmla="*/ 1427396 w 3619883"/>
                <a:gd name="connsiteY53" fmla="*/ 4275461 h 4275461"/>
                <a:gd name="connsiteX54" fmla="*/ 1210751 w 3619883"/>
                <a:gd name="connsiteY54" fmla="*/ 4275461 h 4275461"/>
                <a:gd name="connsiteX55" fmla="*/ 1210751 w 3619883"/>
                <a:gd name="connsiteY55" fmla="*/ 4128157 h 4275461"/>
                <a:gd name="connsiteX56" fmla="*/ 1271978 w 3619883"/>
                <a:gd name="connsiteY56" fmla="*/ 4128157 h 4275461"/>
                <a:gd name="connsiteX57" fmla="*/ 1271978 w 3619883"/>
                <a:gd name="connsiteY57" fmla="*/ 3951392 h 4275461"/>
                <a:gd name="connsiteX58" fmla="*/ 1094193 w 3619883"/>
                <a:gd name="connsiteY58" fmla="*/ 3951392 h 4275461"/>
                <a:gd name="connsiteX59" fmla="*/ 1094193 w 3619883"/>
                <a:gd name="connsiteY59" fmla="*/ 4128157 h 4275461"/>
                <a:gd name="connsiteX60" fmla="*/ 1140354 w 3619883"/>
                <a:gd name="connsiteY60" fmla="*/ 4128157 h 4275461"/>
                <a:gd name="connsiteX61" fmla="*/ 1140354 w 3619883"/>
                <a:gd name="connsiteY61" fmla="*/ 4275461 h 4275461"/>
                <a:gd name="connsiteX62" fmla="*/ 953807 w 3619883"/>
                <a:gd name="connsiteY62" fmla="*/ 4275461 h 4275461"/>
                <a:gd name="connsiteX63" fmla="*/ 912215 w 3619883"/>
                <a:gd name="connsiteY63" fmla="*/ 4128157 h 4275461"/>
                <a:gd name="connsiteX64" fmla="*/ 961020 w 3619883"/>
                <a:gd name="connsiteY64" fmla="*/ 4128157 h 4275461"/>
                <a:gd name="connsiteX65" fmla="*/ 961020 w 3619883"/>
                <a:gd name="connsiteY65" fmla="*/ 3951392 h 4275461"/>
                <a:gd name="connsiteX66" fmla="*/ 783235 w 3619883"/>
                <a:gd name="connsiteY66" fmla="*/ 3951392 h 4275461"/>
                <a:gd name="connsiteX67" fmla="*/ 783235 w 3619883"/>
                <a:gd name="connsiteY67" fmla="*/ 4128157 h 4275461"/>
                <a:gd name="connsiteX68" fmla="*/ 871024 w 3619883"/>
                <a:gd name="connsiteY68" fmla="*/ 4128157 h 4275461"/>
                <a:gd name="connsiteX69" fmla="*/ 829432 w 3619883"/>
                <a:gd name="connsiteY69" fmla="*/ 4275461 h 4275461"/>
                <a:gd name="connsiteX70" fmla="*/ 611484 w 3619883"/>
                <a:gd name="connsiteY70" fmla="*/ 4275461 h 4275461"/>
                <a:gd name="connsiteX71" fmla="*/ 621247 w 3619883"/>
                <a:gd name="connsiteY71" fmla="*/ 4128157 h 4275461"/>
                <a:gd name="connsiteX72" fmla="*/ 650062 w 3619883"/>
                <a:gd name="connsiteY72" fmla="*/ 4128157 h 4275461"/>
                <a:gd name="connsiteX73" fmla="*/ 650062 w 3619883"/>
                <a:gd name="connsiteY73" fmla="*/ 3951392 h 4275461"/>
                <a:gd name="connsiteX74" fmla="*/ 472277 w 3619883"/>
                <a:gd name="connsiteY74" fmla="*/ 3951392 h 4275461"/>
                <a:gd name="connsiteX75" fmla="*/ 472277 w 3619883"/>
                <a:gd name="connsiteY75" fmla="*/ 4128157 h 4275461"/>
                <a:gd name="connsiteX76" fmla="*/ 522650 w 3619883"/>
                <a:gd name="connsiteY76" fmla="*/ 4128157 h 4275461"/>
                <a:gd name="connsiteX77" fmla="*/ 573998 w 3619883"/>
                <a:gd name="connsiteY77" fmla="*/ 4275461 h 4275461"/>
                <a:gd name="connsiteX78" fmla="*/ 336164 w 3619883"/>
                <a:gd name="connsiteY78" fmla="*/ 4275461 h 4275461"/>
                <a:gd name="connsiteX79" fmla="*/ 294572 w 3619883"/>
                <a:gd name="connsiteY79" fmla="*/ 4128157 h 4275461"/>
                <a:gd name="connsiteX80" fmla="*/ 339106 w 3619883"/>
                <a:gd name="connsiteY80" fmla="*/ 4128157 h 4275461"/>
                <a:gd name="connsiteX81" fmla="*/ 339106 w 3619883"/>
                <a:gd name="connsiteY81" fmla="*/ 3951392 h 4275461"/>
                <a:gd name="connsiteX82" fmla="*/ 161321 w 3619883"/>
                <a:gd name="connsiteY82" fmla="*/ 3951392 h 4275461"/>
                <a:gd name="connsiteX83" fmla="*/ 161321 w 3619883"/>
                <a:gd name="connsiteY83" fmla="*/ 4128157 h 4275461"/>
                <a:gd name="connsiteX84" fmla="*/ 230914 w 3619883"/>
                <a:gd name="connsiteY84" fmla="*/ 4128157 h 4275461"/>
                <a:gd name="connsiteX85" fmla="*/ 189322 w 3619883"/>
                <a:gd name="connsiteY85" fmla="*/ 4275461 h 4275461"/>
                <a:gd name="connsiteX86" fmla="*/ 0 w 3619883"/>
                <a:gd name="connsiteY86" fmla="*/ 4275461 h 4275461"/>
                <a:gd name="connsiteX87" fmla="*/ 0 w 3619883"/>
                <a:gd name="connsiteY87" fmla="*/ 42229 h 4275461"/>
                <a:gd name="connsiteX88" fmla="*/ 42464 w 3619883"/>
                <a:gd name="connsiteY88" fmla="*/ 40518 h 4275461"/>
                <a:gd name="connsiteX89" fmla="*/ 137733 w 3619883"/>
                <a:gd name="connsiteY89" fmla="*/ 35355 h 4275461"/>
                <a:gd name="connsiteX90" fmla="*/ 270565 w 3619883"/>
                <a:gd name="connsiteY90" fmla="*/ 29759 h 4275461"/>
                <a:gd name="connsiteX91" fmla="*/ 479734 w 3619883"/>
                <a:gd name="connsiteY91" fmla="*/ 45455 h 4275461"/>
                <a:gd name="connsiteX92" fmla="*/ 524103 w 3619883"/>
                <a:gd name="connsiteY92" fmla="*/ 41625 h 4275461"/>
                <a:gd name="connsiteX93" fmla="*/ 624416 w 3619883"/>
                <a:gd name="connsiteY93" fmla="*/ 22696 h 4275461"/>
                <a:gd name="connsiteX94" fmla="*/ 657762 w 3619883"/>
                <a:gd name="connsiteY94" fmla="*/ 18351 h 4275461"/>
                <a:gd name="connsiteX95" fmla="*/ 690557 w 3619883"/>
                <a:gd name="connsiteY95" fmla="*/ 25792 h 4275461"/>
                <a:gd name="connsiteX96" fmla="*/ 745123 w 3619883"/>
                <a:gd name="connsiteY96" fmla="*/ 40157 h 4275461"/>
                <a:gd name="connsiteX97" fmla="*/ 789493 w 3619883"/>
                <a:gd name="connsiteY97" fmla="*/ 36327 h 4275461"/>
                <a:gd name="connsiteX98" fmla="*/ 854255 w 3619883"/>
                <a:gd name="connsiteY98" fmla="*/ 68887 h 4275461"/>
                <a:gd name="connsiteX99" fmla="*/ 897520 w 3619883"/>
                <a:gd name="connsiteY99" fmla="*/ 88629 h 4275461"/>
                <a:gd name="connsiteX100" fmla="*/ 940510 w 3619883"/>
                <a:gd name="connsiteY100" fmla="*/ 114265 h 4275461"/>
                <a:gd name="connsiteX101" fmla="*/ 1082712 w 3619883"/>
                <a:gd name="connsiteY101" fmla="*/ 144543 h 4275461"/>
                <a:gd name="connsiteX102" fmla="*/ 1205348 w 3619883"/>
                <a:gd name="connsiteY102" fmla="*/ 120753 h 4275461"/>
                <a:gd name="connsiteX103" fmla="*/ 1271764 w 3619883"/>
                <a:gd name="connsiteY103" fmla="*/ 117956 h 4275461"/>
                <a:gd name="connsiteX104" fmla="*/ 1315583 w 3619883"/>
                <a:gd name="connsiteY104" fmla="*/ 125912 h 4275461"/>
                <a:gd name="connsiteX105" fmla="*/ 1359125 w 3619883"/>
                <a:gd name="connsiteY105" fmla="*/ 139761 h 4275461"/>
                <a:gd name="connsiteX106" fmla="*/ 1391919 w 3619883"/>
                <a:gd name="connsiteY106" fmla="*/ 147202 h 4275461"/>
                <a:gd name="connsiteX107" fmla="*/ 1436563 w 3619883"/>
                <a:gd name="connsiteY107" fmla="*/ 137480 h 4275461"/>
                <a:gd name="connsiteX108" fmla="*/ 1471566 w 3619883"/>
                <a:gd name="connsiteY108" fmla="*/ 97777 h 4275461"/>
                <a:gd name="connsiteX109" fmla="*/ 1505739 w 3619883"/>
                <a:gd name="connsiteY109" fmla="*/ 75753 h 4275461"/>
                <a:gd name="connsiteX110" fmla="*/ 1590891 w 3619883"/>
                <a:gd name="connsiteY110" fmla="*/ 144702 h 4275461"/>
                <a:gd name="connsiteX111" fmla="*/ 1625616 w 3619883"/>
                <a:gd name="connsiteY111" fmla="*/ 110893 h 4275461"/>
                <a:gd name="connsiteX112" fmla="*/ 1658964 w 3619883"/>
                <a:gd name="connsiteY112" fmla="*/ 106547 h 4275461"/>
                <a:gd name="connsiteX113" fmla="*/ 1746598 w 3619883"/>
                <a:gd name="connsiteY113" fmla="*/ 122460 h 4275461"/>
                <a:gd name="connsiteX114" fmla="*/ 1811913 w 3619883"/>
                <a:gd name="connsiteY114" fmla="*/ 143234 h 4275461"/>
                <a:gd name="connsiteX115" fmla="*/ 1856557 w 3619883"/>
                <a:gd name="connsiteY115" fmla="*/ 133511 h 4275461"/>
                <a:gd name="connsiteX116" fmla="*/ 2066003 w 3619883"/>
                <a:gd name="connsiteY116" fmla="*/ 143313 h 4275461"/>
                <a:gd name="connsiteX117" fmla="*/ 2177615 w 3619883"/>
                <a:gd name="connsiteY117" fmla="*/ 119007 h 4275461"/>
                <a:gd name="connsiteX118" fmla="*/ 2255883 w 3619883"/>
                <a:gd name="connsiteY118" fmla="*/ 99047 h 4275461"/>
                <a:gd name="connsiteX119" fmla="*/ 2344622 w 3619883"/>
                <a:gd name="connsiteY119" fmla="*/ 91388 h 4275461"/>
                <a:gd name="connsiteX120" fmla="*/ 2455682 w 3619883"/>
                <a:gd name="connsiteY120" fmla="*/ 78869 h 4275461"/>
                <a:gd name="connsiteX121" fmla="*/ 2632609 w 3619883"/>
                <a:gd name="connsiteY121" fmla="*/ 75338 h 4275461"/>
                <a:gd name="connsiteX122" fmla="*/ 2742291 w 3619883"/>
                <a:gd name="connsiteY122" fmla="*/ 92282 h 4275461"/>
                <a:gd name="connsiteX123" fmla="*/ 2851974 w 3619883"/>
                <a:gd name="connsiteY123" fmla="*/ 109227 h 4275461"/>
                <a:gd name="connsiteX124" fmla="*/ 2907643 w 3619883"/>
                <a:gd name="connsiteY124" fmla="*/ 100020 h 4275461"/>
                <a:gd name="connsiteX125" fmla="*/ 2944022 w 3619883"/>
                <a:gd name="connsiteY125" fmla="*/ 30853 h 4275461"/>
                <a:gd name="connsiteX126" fmla="*/ 3022289 w 3619883"/>
                <a:gd name="connsiteY126" fmla="*/ 10893 h 4275461"/>
                <a:gd name="connsiteX127" fmla="*/ 3054807 w 3619883"/>
                <a:gd name="connsiteY127" fmla="*/ 24226 h 4275461"/>
                <a:gd name="connsiteX128" fmla="*/ 3141892 w 3619883"/>
                <a:gd name="connsiteY128" fmla="*/ 51925 h 4275461"/>
                <a:gd name="connsiteX129" fmla="*/ 3185711 w 3619883"/>
                <a:gd name="connsiteY129" fmla="*/ 59881 h 4275461"/>
                <a:gd name="connsiteX130" fmla="*/ 3219056 w 3619883"/>
                <a:gd name="connsiteY130" fmla="*/ 55536 h 4275461"/>
                <a:gd name="connsiteX131" fmla="*/ 3263425 w 3619883"/>
                <a:gd name="connsiteY131" fmla="*/ 51706 h 4275461"/>
                <a:gd name="connsiteX132" fmla="*/ 3296219 w 3619883"/>
                <a:gd name="connsiteY132" fmla="*/ 59147 h 4275461"/>
                <a:gd name="connsiteX133" fmla="*/ 3319094 w 3619883"/>
                <a:gd name="connsiteY133" fmla="*/ 42500 h 4275461"/>
                <a:gd name="connsiteX134" fmla="*/ 3420511 w 3619883"/>
                <a:gd name="connsiteY134" fmla="*/ 0 h 4275461"/>
                <a:gd name="connsiteX135" fmla="*/ 3453305 w 3619883"/>
                <a:gd name="connsiteY135" fmla="*/ 7440 h 4275461"/>
                <a:gd name="connsiteX136" fmla="*/ 3496571 w 3619883"/>
                <a:gd name="connsiteY136" fmla="*/ 27182 h 4275461"/>
                <a:gd name="connsiteX137" fmla="*/ 3602117 w 3619883"/>
                <a:gd name="connsiteY137" fmla="*/ 132521 h 4275461"/>
                <a:gd name="connsiteX138" fmla="*/ 3619883 w 3619883"/>
                <a:gd name="connsiteY138" fmla="*/ 140049 h 4275461"/>
                <a:gd name="connsiteX139" fmla="*/ 3619883 w 3619883"/>
                <a:gd name="connsiteY13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59941 w 3619883"/>
                <a:gd name="connsiteY6" fmla="*/ 3951392 h 4275461"/>
                <a:gd name="connsiteX7" fmla="*/ 2959941 w 3619883"/>
                <a:gd name="connsiteY7" fmla="*/ 4128157 h 4275461"/>
                <a:gd name="connsiteX8" fmla="*/ 2996846 w 3619883"/>
                <a:gd name="connsiteY8" fmla="*/ 4128157 h 4275461"/>
                <a:gd name="connsiteX9" fmla="*/ 3014011 w 3619883"/>
                <a:gd name="connsiteY9" fmla="*/ 4275461 h 4275461"/>
                <a:gd name="connsiteX10" fmla="*/ 2761042 w 3619883"/>
                <a:gd name="connsiteY10" fmla="*/ 4275461 h 4275461"/>
                <a:gd name="connsiteX11" fmla="*/ 2761042 w 3619883"/>
                <a:gd name="connsiteY11" fmla="*/ 4128157 h 4275461"/>
                <a:gd name="connsiteX12" fmla="*/ 2826768 w 3619883"/>
                <a:gd name="connsiteY12" fmla="*/ 4128157 h 4275461"/>
                <a:gd name="connsiteX13" fmla="*/ 2826768 w 3619883"/>
                <a:gd name="connsiteY13" fmla="*/ 3951392 h 4275461"/>
                <a:gd name="connsiteX14" fmla="*/ 2648983 w 3619883"/>
                <a:gd name="connsiteY14" fmla="*/ 3951392 h 4275461"/>
                <a:gd name="connsiteX15" fmla="*/ 2648983 w 3619883"/>
                <a:gd name="connsiteY15" fmla="*/ 4128157 h 4275461"/>
                <a:gd name="connsiteX16" fmla="*/ 2690646 w 3619883"/>
                <a:gd name="connsiteY16" fmla="*/ 4128157 h 4275461"/>
                <a:gd name="connsiteX17" fmla="*/ 2690646 w 3619883"/>
                <a:gd name="connsiteY17" fmla="*/ 4275461 h 4275461"/>
                <a:gd name="connsiteX18" fmla="*/ 2511710 w 3619883"/>
                <a:gd name="connsiteY18" fmla="*/ 4275461 h 4275461"/>
                <a:gd name="connsiteX19" fmla="*/ 2454288 w 3619883"/>
                <a:gd name="connsiteY19" fmla="*/ 4128157 h 4275461"/>
                <a:gd name="connsiteX20" fmla="*/ 2515810 w 3619883"/>
                <a:gd name="connsiteY20" fmla="*/ 4128157 h 4275461"/>
                <a:gd name="connsiteX21" fmla="*/ 2515810 w 3619883"/>
                <a:gd name="connsiteY21" fmla="*/ 3951392 h 4275461"/>
                <a:gd name="connsiteX22" fmla="*/ 2338025 w 3619883"/>
                <a:gd name="connsiteY22" fmla="*/ 3951392 h 4275461"/>
                <a:gd name="connsiteX23" fmla="*/ 2338025 w 3619883"/>
                <a:gd name="connsiteY23" fmla="*/ 4128157 h 4275461"/>
                <a:gd name="connsiteX24" fmla="*/ 2395120 w 3619883"/>
                <a:gd name="connsiteY24" fmla="*/ 4128157 h 4275461"/>
                <a:gd name="connsiteX25" fmla="*/ 2337697 w 3619883"/>
                <a:gd name="connsiteY25" fmla="*/ 4275461 h 4275461"/>
                <a:gd name="connsiteX26" fmla="*/ 2150155 w 3619883"/>
                <a:gd name="connsiteY26" fmla="*/ 4275461 h 4275461"/>
                <a:gd name="connsiteX27" fmla="*/ 2150155 w 3619883"/>
                <a:gd name="connsiteY27" fmla="*/ 4128157 h 4275461"/>
                <a:gd name="connsiteX28" fmla="*/ 2204852 w 3619883"/>
                <a:gd name="connsiteY28" fmla="*/ 4128157 h 4275461"/>
                <a:gd name="connsiteX29" fmla="*/ 2204852 w 3619883"/>
                <a:gd name="connsiteY29" fmla="*/ 3951392 h 4275461"/>
                <a:gd name="connsiteX30" fmla="*/ 2027068 w 3619883"/>
                <a:gd name="connsiteY30" fmla="*/ 3951392 h 4275461"/>
                <a:gd name="connsiteX31" fmla="*/ 2027068 w 3619883"/>
                <a:gd name="connsiteY31" fmla="*/ 4128157 h 4275461"/>
                <a:gd name="connsiteX32" fmla="*/ 2079759 w 3619883"/>
                <a:gd name="connsiteY32" fmla="*/ 4128157 h 4275461"/>
                <a:gd name="connsiteX33" fmla="*/ 2079759 w 3619883"/>
                <a:gd name="connsiteY33" fmla="*/ 4275461 h 4275461"/>
                <a:gd name="connsiteX34" fmla="*/ 1824703 w 3619883"/>
                <a:gd name="connsiteY34" fmla="*/ 4275461 h 4275461"/>
                <a:gd name="connsiteX35" fmla="*/ 1834468 w 3619883"/>
                <a:gd name="connsiteY35" fmla="*/ 4128157 h 4275461"/>
                <a:gd name="connsiteX36" fmla="*/ 1893894 w 3619883"/>
                <a:gd name="connsiteY36" fmla="*/ 4128157 h 4275461"/>
                <a:gd name="connsiteX37" fmla="*/ 1893894 w 3619883"/>
                <a:gd name="connsiteY37" fmla="*/ 3951392 h 4275461"/>
                <a:gd name="connsiteX38" fmla="*/ 1716110 w 3619883"/>
                <a:gd name="connsiteY38" fmla="*/ 3951392 h 4275461"/>
                <a:gd name="connsiteX39" fmla="*/ 1716110 w 3619883"/>
                <a:gd name="connsiteY39" fmla="*/ 4006431 h 4275461"/>
                <a:gd name="connsiteX40" fmla="*/ 1703447 w 3619883"/>
                <a:gd name="connsiteY40" fmla="*/ 4007960 h 4275461"/>
                <a:gd name="connsiteX41" fmla="*/ 1716110 w 3619883"/>
                <a:gd name="connsiteY41" fmla="*/ 4044284 h 4275461"/>
                <a:gd name="connsiteX42" fmla="*/ 1716110 w 3619883"/>
                <a:gd name="connsiteY42" fmla="*/ 4128157 h 4275461"/>
                <a:gd name="connsiteX43" fmla="*/ 1745346 w 3619883"/>
                <a:gd name="connsiteY43" fmla="*/ 4128157 h 4275461"/>
                <a:gd name="connsiteX44" fmla="*/ 1796694 w 3619883"/>
                <a:gd name="connsiteY44" fmla="*/ 4275461 h 4275461"/>
                <a:gd name="connsiteX45" fmla="*/ 1558844 w 3619883"/>
                <a:gd name="connsiteY45" fmla="*/ 4275461 h 4275461"/>
                <a:gd name="connsiteX46" fmla="*/ 1517252 w 3619883"/>
                <a:gd name="connsiteY46" fmla="*/ 4128157 h 4275461"/>
                <a:gd name="connsiteX47" fmla="*/ 1582936 w 3619883"/>
                <a:gd name="connsiteY47" fmla="*/ 4128157 h 4275461"/>
                <a:gd name="connsiteX48" fmla="*/ 1582936 w 3619883"/>
                <a:gd name="connsiteY48" fmla="*/ 3951392 h 4275461"/>
                <a:gd name="connsiteX49" fmla="*/ 1405151 w 3619883"/>
                <a:gd name="connsiteY49" fmla="*/ 3951392 h 4275461"/>
                <a:gd name="connsiteX50" fmla="*/ 1405151 w 3619883"/>
                <a:gd name="connsiteY50" fmla="*/ 4128157 h 4275461"/>
                <a:gd name="connsiteX51" fmla="*/ 1468988 w 3619883"/>
                <a:gd name="connsiteY51" fmla="*/ 4128157 h 4275461"/>
                <a:gd name="connsiteX52" fmla="*/ 1427396 w 3619883"/>
                <a:gd name="connsiteY52" fmla="*/ 4275461 h 4275461"/>
                <a:gd name="connsiteX53" fmla="*/ 1210751 w 3619883"/>
                <a:gd name="connsiteY53" fmla="*/ 4275461 h 4275461"/>
                <a:gd name="connsiteX54" fmla="*/ 1210751 w 3619883"/>
                <a:gd name="connsiteY54" fmla="*/ 4128157 h 4275461"/>
                <a:gd name="connsiteX55" fmla="*/ 1271978 w 3619883"/>
                <a:gd name="connsiteY55" fmla="*/ 4128157 h 4275461"/>
                <a:gd name="connsiteX56" fmla="*/ 1271978 w 3619883"/>
                <a:gd name="connsiteY56" fmla="*/ 3951392 h 4275461"/>
                <a:gd name="connsiteX57" fmla="*/ 1094193 w 3619883"/>
                <a:gd name="connsiteY57" fmla="*/ 3951392 h 4275461"/>
                <a:gd name="connsiteX58" fmla="*/ 1094193 w 3619883"/>
                <a:gd name="connsiteY58" fmla="*/ 4128157 h 4275461"/>
                <a:gd name="connsiteX59" fmla="*/ 1140354 w 3619883"/>
                <a:gd name="connsiteY59" fmla="*/ 4128157 h 4275461"/>
                <a:gd name="connsiteX60" fmla="*/ 1140354 w 3619883"/>
                <a:gd name="connsiteY60" fmla="*/ 4275461 h 4275461"/>
                <a:gd name="connsiteX61" fmla="*/ 953807 w 3619883"/>
                <a:gd name="connsiteY61" fmla="*/ 4275461 h 4275461"/>
                <a:gd name="connsiteX62" fmla="*/ 912215 w 3619883"/>
                <a:gd name="connsiteY62" fmla="*/ 4128157 h 4275461"/>
                <a:gd name="connsiteX63" fmla="*/ 961020 w 3619883"/>
                <a:gd name="connsiteY63" fmla="*/ 4128157 h 4275461"/>
                <a:gd name="connsiteX64" fmla="*/ 961020 w 3619883"/>
                <a:gd name="connsiteY64" fmla="*/ 3951392 h 4275461"/>
                <a:gd name="connsiteX65" fmla="*/ 783235 w 3619883"/>
                <a:gd name="connsiteY65" fmla="*/ 3951392 h 4275461"/>
                <a:gd name="connsiteX66" fmla="*/ 783235 w 3619883"/>
                <a:gd name="connsiteY66" fmla="*/ 4128157 h 4275461"/>
                <a:gd name="connsiteX67" fmla="*/ 871024 w 3619883"/>
                <a:gd name="connsiteY67" fmla="*/ 4128157 h 4275461"/>
                <a:gd name="connsiteX68" fmla="*/ 829432 w 3619883"/>
                <a:gd name="connsiteY68" fmla="*/ 4275461 h 4275461"/>
                <a:gd name="connsiteX69" fmla="*/ 611484 w 3619883"/>
                <a:gd name="connsiteY69" fmla="*/ 4275461 h 4275461"/>
                <a:gd name="connsiteX70" fmla="*/ 621247 w 3619883"/>
                <a:gd name="connsiteY70" fmla="*/ 4128157 h 4275461"/>
                <a:gd name="connsiteX71" fmla="*/ 650062 w 3619883"/>
                <a:gd name="connsiteY71" fmla="*/ 4128157 h 4275461"/>
                <a:gd name="connsiteX72" fmla="*/ 650062 w 3619883"/>
                <a:gd name="connsiteY72" fmla="*/ 3951392 h 4275461"/>
                <a:gd name="connsiteX73" fmla="*/ 472277 w 3619883"/>
                <a:gd name="connsiteY73" fmla="*/ 3951392 h 4275461"/>
                <a:gd name="connsiteX74" fmla="*/ 472277 w 3619883"/>
                <a:gd name="connsiteY74" fmla="*/ 4128157 h 4275461"/>
                <a:gd name="connsiteX75" fmla="*/ 522650 w 3619883"/>
                <a:gd name="connsiteY75" fmla="*/ 4128157 h 4275461"/>
                <a:gd name="connsiteX76" fmla="*/ 573998 w 3619883"/>
                <a:gd name="connsiteY76" fmla="*/ 4275461 h 4275461"/>
                <a:gd name="connsiteX77" fmla="*/ 336164 w 3619883"/>
                <a:gd name="connsiteY77" fmla="*/ 4275461 h 4275461"/>
                <a:gd name="connsiteX78" fmla="*/ 294572 w 3619883"/>
                <a:gd name="connsiteY78" fmla="*/ 4128157 h 4275461"/>
                <a:gd name="connsiteX79" fmla="*/ 339106 w 3619883"/>
                <a:gd name="connsiteY79" fmla="*/ 4128157 h 4275461"/>
                <a:gd name="connsiteX80" fmla="*/ 339106 w 3619883"/>
                <a:gd name="connsiteY80" fmla="*/ 3951392 h 4275461"/>
                <a:gd name="connsiteX81" fmla="*/ 161321 w 3619883"/>
                <a:gd name="connsiteY81" fmla="*/ 3951392 h 4275461"/>
                <a:gd name="connsiteX82" fmla="*/ 161321 w 3619883"/>
                <a:gd name="connsiteY82" fmla="*/ 4128157 h 4275461"/>
                <a:gd name="connsiteX83" fmla="*/ 230914 w 3619883"/>
                <a:gd name="connsiteY83" fmla="*/ 4128157 h 4275461"/>
                <a:gd name="connsiteX84" fmla="*/ 189322 w 3619883"/>
                <a:gd name="connsiteY84" fmla="*/ 4275461 h 4275461"/>
                <a:gd name="connsiteX85" fmla="*/ 0 w 3619883"/>
                <a:gd name="connsiteY85" fmla="*/ 4275461 h 4275461"/>
                <a:gd name="connsiteX86" fmla="*/ 0 w 3619883"/>
                <a:gd name="connsiteY86" fmla="*/ 42229 h 4275461"/>
                <a:gd name="connsiteX87" fmla="*/ 42464 w 3619883"/>
                <a:gd name="connsiteY87" fmla="*/ 40518 h 4275461"/>
                <a:gd name="connsiteX88" fmla="*/ 137733 w 3619883"/>
                <a:gd name="connsiteY88" fmla="*/ 35355 h 4275461"/>
                <a:gd name="connsiteX89" fmla="*/ 270565 w 3619883"/>
                <a:gd name="connsiteY89" fmla="*/ 29759 h 4275461"/>
                <a:gd name="connsiteX90" fmla="*/ 479734 w 3619883"/>
                <a:gd name="connsiteY90" fmla="*/ 45455 h 4275461"/>
                <a:gd name="connsiteX91" fmla="*/ 524103 w 3619883"/>
                <a:gd name="connsiteY91" fmla="*/ 41625 h 4275461"/>
                <a:gd name="connsiteX92" fmla="*/ 624416 w 3619883"/>
                <a:gd name="connsiteY92" fmla="*/ 22696 h 4275461"/>
                <a:gd name="connsiteX93" fmla="*/ 657762 w 3619883"/>
                <a:gd name="connsiteY93" fmla="*/ 18351 h 4275461"/>
                <a:gd name="connsiteX94" fmla="*/ 690557 w 3619883"/>
                <a:gd name="connsiteY94" fmla="*/ 25792 h 4275461"/>
                <a:gd name="connsiteX95" fmla="*/ 745123 w 3619883"/>
                <a:gd name="connsiteY95" fmla="*/ 40157 h 4275461"/>
                <a:gd name="connsiteX96" fmla="*/ 789493 w 3619883"/>
                <a:gd name="connsiteY96" fmla="*/ 36327 h 4275461"/>
                <a:gd name="connsiteX97" fmla="*/ 854255 w 3619883"/>
                <a:gd name="connsiteY97" fmla="*/ 68887 h 4275461"/>
                <a:gd name="connsiteX98" fmla="*/ 897520 w 3619883"/>
                <a:gd name="connsiteY98" fmla="*/ 88629 h 4275461"/>
                <a:gd name="connsiteX99" fmla="*/ 940510 w 3619883"/>
                <a:gd name="connsiteY99" fmla="*/ 114265 h 4275461"/>
                <a:gd name="connsiteX100" fmla="*/ 1082712 w 3619883"/>
                <a:gd name="connsiteY100" fmla="*/ 144543 h 4275461"/>
                <a:gd name="connsiteX101" fmla="*/ 1205348 w 3619883"/>
                <a:gd name="connsiteY101" fmla="*/ 120753 h 4275461"/>
                <a:gd name="connsiteX102" fmla="*/ 1271764 w 3619883"/>
                <a:gd name="connsiteY102" fmla="*/ 117956 h 4275461"/>
                <a:gd name="connsiteX103" fmla="*/ 1315583 w 3619883"/>
                <a:gd name="connsiteY103" fmla="*/ 125912 h 4275461"/>
                <a:gd name="connsiteX104" fmla="*/ 1359125 w 3619883"/>
                <a:gd name="connsiteY104" fmla="*/ 139761 h 4275461"/>
                <a:gd name="connsiteX105" fmla="*/ 1391919 w 3619883"/>
                <a:gd name="connsiteY105" fmla="*/ 147202 h 4275461"/>
                <a:gd name="connsiteX106" fmla="*/ 1436563 w 3619883"/>
                <a:gd name="connsiteY106" fmla="*/ 137480 h 4275461"/>
                <a:gd name="connsiteX107" fmla="*/ 1471566 w 3619883"/>
                <a:gd name="connsiteY107" fmla="*/ 97777 h 4275461"/>
                <a:gd name="connsiteX108" fmla="*/ 1505739 w 3619883"/>
                <a:gd name="connsiteY108" fmla="*/ 75753 h 4275461"/>
                <a:gd name="connsiteX109" fmla="*/ 1590891 w 3619883"/>
                <a:gd name="connsiteY109" fmla="*/ 144702 h 4275461"/>
                <a:gd name="connsiteX110" fmla="*/ 1625616 w 3619883"/>
                <a:gd name="connsiteY110" fmla="*/ 110893 h 4275461"/>
                <a:gd name="connsiteX111" fmla="*/ 1658964 w 3619883"/>
                <a:gd name="connsiteY111" fmla="*/ 106547 h 4275461"/>
                <a:gd name="connsiteX112" fmla="*/ 1746598 w 3619883"/>
                <a:gd name="connsiteY112" fmla="*/ 122460 h 4275461"/>
                <a:gd name="connsiteX113" fmla="*/ 1811913 w 3619883"/>
                <a:gd name="connsiteY113" fmla="*/ 143234 h 4275461"/>
                <a:gd name="connsiteX114" fmla="*/ 1856557 w 3619883"/>
                <a:gd name="connsiteY114" fmla="*/ 133511 h 4275461"/>
                <a:gd name="connsiteX115" fmla="*/ 2066003 w 3619883"/>
                <a:gd name="connsiteY115" fmla="*/ 143313 h 4275461"/>
                <a:gd name="connsiteX116" fmla="*/ 2177615 w 3619883"/>
                <a:gd name="connsiteY116" fmla="*/ 119007 h 4275461"/>
                <a:gd name="connsiteX117" fmla="*/ 2255883 w 3619883"/>
                <a:gd name="connsiteY117" fmla="*/ 99047 h 4275461"/>
                <a:gd name="connsiteX118" fmla="*/ 2344622 w 3619883"/>
                <a:gd name="connsiteY118" fmla="*/ 91388 h 4275461"/>
                <a:gd name="connsiteX119" fmla="*/ 2455682 w 3619883"/>
                <a:gd name="connsiteY119" fmla="*/ 78869 h 4275461"/>
                <a:gd name="connsiteX120" fmla="*/ 2632609 w 3619883"/>
                <a:gd name="connsiteY120" fmla="*/ 75338 h 4275461"/>
                <a:gd name="connsiteX121" fmla="*/ 2742291 w 3619883"/>
                <a:gd name="connsiteY121" fmla="*/ 92282 h 4275461"/>
                <a:gd name="connsiteX122" fmla="*/ 2851974 w 3619883"/>
                <a:gd name="connsiteY122" fmla="*/ 109227 h 4275461"/>
                <a:gd name="connsiteX123" fmla="*/ 2907643 w 3619883"/>
                <a:gd name="connsiteY123" fmla="*/ 100020 h 4275461"/>
                <a:gd name="connsiteX124" fmla="*/ 2944022 w 3619883"/>
                <a:gd name="connsiteY124" fmla="*/ 30853 h 4275461"/>
                <a:gd name="connsiteX125" fmla="*/ 3022289 w 3619883"/>
                <a:gd name="connsiteY125" fmla="*/ 10893 h 4275461"/>
                <a:gd name="connsiteX126" fmla="*/ 3054807 w 3619883"/>
                <a:gd name="connsiteY126" fmla="*/ 24226 h 4275461"/>
                <a:gd name="connsiteX127" fmla="*/ 3141892 w 3619883"/>
                <a:gd name="connsiteY127" fmla="*/ 51925 h 4275461"/>
                <a:gd name="connsiteX128" fmla="*/ 3185711 w 3619883"/>
                <a:gd name="connsiteY128" fmla="*/ 59881 h 4275461"/>
                <a:gd name="connsiteX129" fmla="*/ 3219056 w 3619883"/>
                <a:gd name="connsiteY129" fmla="*/ 55536 h 4275461"/>
                <a:gd name="connsiteX130" fmla="*/ 3263425 w 3619883"/>
                <a:gd name="connsiteY130" fmla="*/ 51706 h 4275461"/>
                <a:gd name="connsiteX131" fmla="*/ 3296219 w 3619883"/>
                <a:gd name="connsiteY131" fmla="*/ 59147 h 4275461"/>
                <a:gd name="connsiteX132" fmla="*/ 3319094 w 3619883"/>
                <a:gd name="connsiteY132" fmla="*/ 42500 h 4275461"/>
                <a:gd name="connsiteX133" fmla="*/ 3420511 w 3619883"/>
                <a:gd name="connsiteY133" fmla="*/ 0 h 4275461"/>
                <a:gd name="connsiteX134" fmla="*/ 3453305 w 3619883"/>
                <a:gd name="connsiteY134" fmla="*/ 7440 h 4275461"/>
                <a:gd name="connsiteX135" fmla="*/ 3496571 w 3619883"/>
                <a:gd name="connsiteY135" fmla="*/ 27182 h 4275461"/>
                <a:gd name="connsiteX136" fmla="*/ 3602117 w 3619883"/>
                <a:gd name="connsiteY136" fmla="*/ 132521 h 4275461"/>
                <a:gd name="connsiteX137" fmla="*/ 3619883 w 3619883"/>
                <a:gd name="connsiteY137" fmla="*/ 140049 h 4275461"/>
                <a:gd name="connsiteX138" fmla="*/ 3619883 w 3619883"/>
                <a:gd name="connsiteY13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59941 w 3619883"/>
                <a:gd name="connsiteY6" fmla="*/ 4128157 h 4275461"/>
                <a:gd name="connsiteX7" fmla="*/ 2996846 w 3619883"/>
                <a:gd name="connsiteY7" fmla="*/ 4128157 h 4275461"/>
                <a:gd name="connsiteX8" fmla="*/ 3014011 w 3619883"/>
                <a:gd name="connsiteY8" fmla="*/ 4275461 h 4275461"/>
                <a:gd name="connsiteX9" fmla="*/ 2761042 w 3619883"/>
                <a:gd name="connsiteY9" fmla="*/ 4275461 h 4275461"/>
                <a:gd name="connsiteX10" fmla="*/ 2761042 w 3619883"/>
                <a:gd name="connsiteY10" fmla="*/ 4128157 h 4275461"/>
                <a:gd name="connsiteX11" fmla="*/ 2826768 w 3619883"/>
                <a:gd name="connsiteY11" fmla="*/ 4128157 h 4275461"/>
                <a:gd name="connsiteX12" fmla="*/ 2826768 w 3619883"/>
                <a:gd name="connsiteY12" fmla="*/ 3951392 h 4275461"/>
                <a:gd name="connsiteX13" fmla="*/ 2648983 w 3619883"/>
                <a:gd name="connsiteY13" fmla="*/ 3951392 h 4275461"/>
                <a:gd name="connsiteX14" fmla="*/ 2648983 w 3619883"/>
                <a:gd name="connsiteY14" fmla="*/ 4128157 h 4275461"/>
                <a:gd name="connsiteX15" fmla="*/ 2690646 w 3619883"/>
                <a:gd name="connsiteY15" fmla="*/ 4128157 h 4275461"/>
                <a:gd name="connsiteX16" fmla="*/ 2690646 w 3619883"/>
                <a:gd name="connsiteY16" fmla="*/ 4275461 h 4275461"/>
                <a:gd name="connsiteX17" fmla="*/ 2511710 w 3619883"/>
                <a:gd name="connsiteY17" fmla="*/ 4275461 h 4275461"/>
                <a:gd name="connsiteX18" fmla="*/ 2454288 w 3619883"/>
                <a:gd name="connsiteY18" fmla="*/ 4128157 h 4275461"/>
                <a:gd name="connsiteX19" fmla="*/ 2515810 w 3619883"/>
                <a:gd name="connsiteY19" fmla="*/ 4128157 h 4275461"/>
                <a:gd name="connsiteX20" fmla="*/ 2515810 w 3619883"/>
                <a:gd name="connsiteY20" fmla="*/ 3951392 h 4275461"/>
                <a:gd name="connsiteX21" fmla="*/ 2338025 w 3619883"/>
                <a:gd name="connsiteY21" fmla="*/ 3951392 h 4275461"/>
                <a:gd name="connsiteX22" fmla="*/ 2338025 w 3619883"/>
                <a:gd name="connsiteY22" fmla="*/ 4128157 h 4275461"/>
                <a:gd name="connsiteX23" fmla="*/ 2395120 w 3619883"/>
                <a:gd name="connsiteY23" fmla="*/ 4128157 h 4275461"/>
                <a:gd name="connsiteX24" fmla="*/ 2337697 w 3619883"/>
                <a:gd name="connsiteY24" fmla="*/ 4275461 h 4275461"/>
                <a:gd name="connsiteX25" fmla="*/ 2150155 w 3619883"/>
                <a:gd name="connsiteY25" fmla="*/ 4275461 h 4275461"/>
                <a:gd name="connsiteX26" fmla="*/ 2150155 w 3619883"/>
                <a:gd name="connsiteY26" fmla="*/ 4128157 h 4275461"/>
                <a:gd name="connsiteX27" fmla="*/ 2204852 w 3619883"/>
                <a:gd name="connsiteY27" fmla="*/ 4128157 h 4275461"/>
                <a:gd name="connsiteX28" fmla="*/ 2204852 w 3619883"/>
                <a:gd name="connsiteY28" fmla="*/ 3951392 h 4275461"/>
                <a:gd name="connsiteX29" fmla="*/ 2027068 w 3619883"/>
                <a:gd name="connsiteY29" fmla="*/ 3951392 h 4275461"/>
                <a:gd name="connsiteX30" fmla="*/ 2027068 w 3619883"/>
                <a:gd name="connsiteY30" fmla="*/ 4128157 h 4275461"/>
                <a:gd name="connsiteX31" fmla="*/ 2079759 w 3619883"/>
                <a:gd name="connsiteY31" fmla="*/ 4128157 h 4275461"/>
                <a:gd name="connsiteX32" fmla="*/ 2079759 w 3619883"/>
                <a:gd name="connsiteY32" fmla="*/ 4275461 h 4275461"/>
                <a:gd name="connsiteX33" fmla="*/ 1824703 w 3619883"/>
                <a:gd name="connsiteY33" fmla="*/ 4275461 h 4275461"/>
                <a:gd name="connsiteX34" fmla="*/ 1834468 w 3619883"/>
                <a:gd name="connsiteY34" fmla="*/ 4128157 h 4275461"/>
                <a:gd name="connsiteX35" fmla="*/ 1893894 w 3619883"/>
                <a:gd name="connsiteY35" fmla="*/ 4128157 h 4275461"/>
                <a:gd name="connsiteX36" fmla="*/ 1893894 w 3619883"/>
                <a:gd name="connsiteY36" fmla="*/ 3951392 h 4275461"/>
                <a:gd name="connsiteX37" fmla="*/ 1716110 w 3619883"/>
                <a:gd name="connsiteY37" fmla="*/ 3951392 h 4275461"/>
                <a:gd name="connsiteX38" fmla="*/ 1716110 w 3619883"/>
                <a:gd name="connsiteY38" fmla="*/ 4006431 h 4275461"/>
                <a:gd name="connsiteX39" fmla="*/ 1703447 w 3619883"/>
                <a:gd name="connsiteY39" fmla="*/ 4007960 h 4275461"/>
                <a:gd name="connsiteX40" fmla="*/ 1716110 w 3619883"/>
                <a:gd name="connsiteY40" fmla="*/ 4044284 h 4275461"/>
                <a:gd name="connsiteX41" fmla="*/ 1716110 w 3619883"/>
                <a:gd name="connsiteY41" fmla="*/ 4128157 h 4275461"/>
                <a:gd name="connsiteX42" fmla="*/ 1745346 w 3619883"/>
                <a:gd name="connsiteY42" fmla="*/ 4128157 h 4275461"/>
                <a:gd name="connsiteX43" fmla="*/ 1796694 w 3619883"/>
                <a:gd name="connsiteY43" fmla="*/ 4275461 h 4275461"/>
                <a:gd name="connsiteX44" fmla="*/ 1558844 w 3619883"/>
                <a:gd name="connsiteY44" fmla="*/ 4275461 h 4275461"/>
                <a:gd name="connsiteX45" fmla="*/ 1517252 w 3619883"/>
                <a:gd name="connsiteY45" fmla="*/ 4128157 h 4275461"/>
                <a:gd name="connsiteX46" fmla="*/ 1582936 w 3619883"/>
                <a:gd name="connsiteY46" fmla="*/ 4128157 h 4275461"/>
                <a:gd name="connsiteX47" fmla="*/ 1582936 w 3619883"/>
                <a:gd name="connsiteY47" fmla="*/ 3951392 h 4275461"/>
                <a:gd name="connsiteX48" fmla="*/ 1405151 w 3619883"/>
                <a:gd name="connsiteY48" fmla="*/ 3951392 h 4275461"/>
                <a:gd name="connsiteX49" fmla="*/ 1405151 w 3619883"/>
                <a:gd name="connsiteY49" fmla="*/ 4128157 h 4275461"/>
                <a:gd name="connsiteX50" fmla="*/ 1468988 w 3619883"/>
                <a:gd name="connsiteY50" fmla="*/ 4128157 h 4275461"/>
                <a:gd name="connsiteX51" fmla="*/ 1427396 w 3619883"/>
                <a:gd name="connsiteY51" fmla="*/ 4275461 h 4275461"/>
                <a:gd name="connsiteX52" fmla="*/ 1210751 w 3619883"/>
                <a:gd name="connsiteY52" fmla="*/ 4275461 h 4275461"/>
                <a:gd name="connsiteX53" fmla="*/ 1210751 w 3619883"/>
                <a:gd name="connsiteY53" fmla="*/ 4128157 h 4275461"/>
                <a:gd name="connsiteX54" fmla="*/ 1271978 w 3619883"/>
                <a:gd name="connsiteY54" fmla="*/ 4128157 h 4275461"/>
                <a:gd name="connsiteX55" fmla="*/ 1271978 w 3619883"/>
                <a:gd name="connsiteY55" fmla="*/ 3951392 h 4275461"/>
                <a:gd name="connsiteX56" fmla="*/ 1094193 w 3619883"/>
                <a:gd name="connsiteY56" fmla="*/ 3951392 h 4275461"/>
                <a:gd name="connsiteX57" fmla="*/ 1094193 w 3619883"/>
                <a:gd name="connsiteY57" fmla="*/ 4128157 h 4275461"/>
                <a:gd name="connsiteX58" fmla="*/ 1140354 w 3619883"/>
                <a:gd name="connsiteY58" fmla="*/ 4128157 h 4275461"/>
                <a:gd name="connsiteX59" fmla="*/ 1140354 w 3619883"/>
                <a:gd name="connsiteY59" fmla="*/ 4275461 h 4275461"/>
                <a:gd name="connsiteX60" fmla="*/ 953807 w 3619883"/>
                <a:gd name="connsiteY60" fmla="*/ 4275461 h 4275461"/>
                <a:gd name="connsiteX61" fmla="*/ 912215 w 3619883"/>
                <a:gd name="connsiteY61" fmla="*/ 4128157 h 4275461"/>
                <a:gd name="connsiteX62" fmla="*/ 961020 w 3619883"/>
                <a:gd name="connsiteY62" fmla="*/ 4128157 h 4275461"/>
                <a:gd name="connsiteX63" fmla="*/ 961020 w 3619883"/>
                <a:gd name="connsiteY63" fmla="*/ 3951392 h 4275461"/>
                <a:gd name="connsiteX64" fmla="*/ 783235 w 3619883"/>
                <a:gd name="connsiteY64" fmla="*/ 3951392 h 4275461"/>
                <a:gd name="connsiteX65" fmla="*/ 783235 w 3619883"/>
                <a:gd name="connsiteY65" fmla="*/ 4128157 h 4275461"/>
                <a:gd name="connsiteX66" fmla="*/ 871024 w 3619883"/>
                <a:gd name="connsiteY66" fmla="*/ 4128157 h 4275461"/>
                <a:gd name="connsiteX67" fmla="*/ 829432 w 3619883"/>
                <a:gd name="connsiteY67" fmla="*/ 4275461 h 4275461"/>
                <a:gd name="connsiteX68" fmla="*/ 611484 w 3619883"/>
                <a:gd name="connsiteY68" fmla="*/ 4275461 h 4275461"/>
                <a:gd name="connsiteX69" fmla="*/ 621247 w 3619883"/>
                <a:gd name="connsiteY69" fmla="*/ 4128157 h 4275461"/>
                <a:gd name="connsiteX70" fmla="*/ 650062 w 3619883"/>
                <a:gd name="connsiteY70" fmla="*/ 4128157 h 4275461"/>
                <a:gd name="connsiteX71" fmla="*/ 650062 w 3619883"/>
                <a:gd name="connsiteY71" fmla="*/ 3951392 h 4275461"/>
                <a:gd name="connsiteX72" fmla="*/ 472277 w 3619883"/>
                <a:gd name="connsiteY72" fmla="*/ 3951392 h 4275461"/>
                <a:gd name="connsiteX73" fmla="*/ 472277 w 3619883"/>
                <a:gd name="connsiteY73" fmla="*/ 4128157 h 4275461"/>
                <a:gd name="connsiteX74" fmla="*/ 522650 w 3619883"/>
                <a:gd name="connsiteY74" fmla="*/ 4128157 h 4275461"/>
                <a:gd name="connsiteX75" fmla="*/ 573998 w 3619883"/>
                <a:gd name="connsiteY75" fmla="*/ 4275461 h 4275461"/>
                <a:gd name="connsiteX76" fmla="*/ 336164 w 3619883"/>
                <a:gd name="connsiteY76" fmla="*/ 4275461 h 4275461"/>
                <a:gd name="connsiteX77" fmla="*/ 294572 w 3619883"/>
                <a:gd name="connsiteY77" fmla="*/ 4128157 h 4275461"/>
                <a:gd name="connsiteX78" fmla="*/ 339106 w 3619883"/>
                <a:gd name="connsiteY78" fmla="*/ 4128157 h 4275461"/>
                <a:gd name="connsiteX79" fmla="*/ 339106 w 3619883"/>
                <a:gd name="connsiteY79" fmla="*/ 3951392 h 4275461"/>
                <a:gd name="connsiteX80" fmla="*/ 161321 w 3619883"/>
                <a:gd name="connsiteY80" fmla="*/ 3951392 h 4275461"/>
                <a:gd name="connsiteX81" fmla="*/ 161321 w 3619883"/>
                <a:gd name="connsiteY81" fmla="*/ 4128157 h 4275461"/>
                <a:gd name="connsiteX82" fmla="*/ 230914 w 3619883"/>
                <a:gd name="connsiteY82" fmla="*/ 4128157 h 4275461"/>
                <a:gd name="connsiteX83" fmla="*/ 189322 w 3619883"/>
                <a:gd name="connsiteY83" fmla="*/ 4275461 h 4275461"/>
                <a:gd name="connsiteX84" fmla="*/ 0 w 3619883"/>
                <a:gd name="connsiteY84" fmla="*/ 4275461 h 4275461"/>
                <a:gd name="connsiteX85" fmla="*/ 0 w 3619883"/>
                <a:gd name="connsiteY85" fmla="*/ 42229 h 4275461"/>
                <a:gd name="connsiteX86" fmla="*/ 42464 w 3619883"/>
                <a:gd name="connsiteY86" fmla="*/ 40518 h 4275461"/>
                <a:gd name="connsiteX87" fmla="*/ 137733 w 3619883"/>
                <a:gd name="connsiteY87" fmla="*/ 35355 h 4275461"/>
                <a:gd name="connsiteX88" fmla="*/ 270565 w 3619883"/>
                <a:gd name="connsiteY88" fmla="*/ 29759 h 4275461"/>
                <a:gd name="connsiteX89" fmla="*/ 479734 w 3619883"/>
                <a:gd name="connsiteY89" fmla="*/ 45455 h 4275461"/>
                <a:gd name="connsiteX90" fmla="*/ 524103 w 3619883"/>
                <a:gd name="connsiteY90" fmla="*/ 41625 h 4275461"/>
                <a:gd name="connsiteX91" fmla="*/ 624416 w 3619883"/>
                <a:gd name="connsiteY91" fmla="*/ 22696 h 4275461"/>
                <a:gd name="connsiteX92" fmla="*/ 657762 w 3619883"/>
                <a:gd name="connsiteY92" fmla="*/ 18351 h 4275461"/>
                <a:gd name="connsiteX93" fmla="*/ 690557 w 3619883"/>
                <a:gd name="connsiteY93" fmla="*/ 25792 h 4275461"/>
                <a:gd name="connsiteX94" fmla="*/ 745123 w 3619883"/>
                <a:gd name="connsiteY94" fmla="*/ 40157 h 4275461"/>
                <a:gd name="connsiteX95" fmla="*/ 789493 w 3619883"/>
                <a:gd name="connsiteY95" fmla="*/ 36327 h 4275461"/>
                <a:gd name="connsiteX96" fmla="*/ 854255 w 3619883"/>
                <a:gd name="connsiteY96" fmla="*/ 68887 h 4275461"/>
                <a:gd name="connsiteX97" fmla="*/ 897520 w 3619883"/>
                <a:gd name="connsiteY97" fmla="*/ 88629 h 4275461"/>
                <a:gd name="connsiteX98" fmla="*/ 940510 w 3619883"/>
                <a:gd name="connsiteY98" fmla="*/ 114265 h 4275461"/>
                <a:gd name="connsiteX99" fmla="*/ 1082712 w 3619883"/>
                <a:gd name="connsiteY99" fmla="*/ 144543 h 4275461"/>
                <a:gd name="connsiteX100" fmla="*/ 1205348 w 3619883"/>
                <a:gd name="connsiteY100" fmla="*/ 120753 h 4275461"/>
                <a:gd name="connsiteX101" fmla="*/ 1271764 w 3619883"/>
                <a:gd name="connsiteY101" fmla="*/ 117956 h 4275461"/>
                <a:gd name="connsiteX102" fmla="*/ 1315583 w 3619883"/>
                <a:gd name="connsiteY102" fmla="*/ 125912 h 4275461"/>
                <a:gd name="connsiteX103" fmla="*/ 1359125 w 3619883"/>
                <a:gd name="connsiteY103" fmla="*/ 139761 h 4275461"/>
                <a:gd name="connsiteX104" fmla="*/ 1391919 w 3619883"/>
                <a:gd name="connsiteY104" fmla="*/ 147202 h 4275461"/>
                <a:gd name="connsiteX105" fmla="*/ 1436563 w 3619883"/>
                <a:gd name="connsiteY105" fmla="*/ 137480 h 4275461"/>
                <a:gd name="connsiteX106" fmla="*/ 1471566 w 3619883"/>
                <a:gd name="connsiteY106" fmla="*/ 97777 h 4275461"/>
                <a:gd name="connsiteX107" fmla="*/ 1505739 w 3619883"/>
                <a:gd name="connsiteY107" fmla="*/ 75753 h 4275461"/>
                <a:gd name="connsiteX108" fmla="*/ 1590891 w 3619883"/>
                <a:gd name="connsiteY108" fmla="*/ 144702 h 4275461"/>
                <a:gd name="connsiteX109" fmla="*/ 1625616 w 3619883"/>
                <a:gd name="connsiteY109" fmla="*/ 110893 h 4275461"/>
                <a:gd name="connsiteX110" fmla="*/ 1658964 w 3619883"/>
                <a:gd name="connsiteY110" fmla="*/ 106547 h 4275461"/>
                <a:gd name="connsiteX111" fmla="*/ 1746598 w 3619883"/>
                <a:gd name="connsiteY111" fmla="*/ 122460 h 4275461"/>
                <a:gd name="connsiteX112" fmla="*/ 1811913 w 3619883"/>
                <a:gd name="connsiteY112" fmla="*/ 143234 h 4275461"/>
                <a:gd name="connsiteX113" fmla="*/ 1856557 w 3619883"/>
                <a:gd name="connsiteY113" fmla="*/ 133511 h 4275461"/>
                <a:gd name="connsiteX114" fmla="*/ 2066003 w 3619883"/>
                <a:gd name="connsiteY114" fmla="*/ 143313 h 4275461"/>
                <a:gd name="connsiteX115" fmla="*/ 2177615 w 3619883"/>
                <a:gd name="connsiteY115" fmla="*/ 119007 h 4275461"/>
                <a:gd name="connsiteX116" fmla="*/ 2255883 w 3619883"/>
                <a:gd name="connsiteY116" fmla="*/ 99047 h 4275461"/>
                <a:gd name="connsiteX117" fmla="*/ 2344622 w 3619883"/>
                <a:gd name="connsiteY117" fmla="*/ 91388 h 4275461"/>
                <a:gd name="connsiteX118" fmla="*/ 2455682 w 3619883"/>
                <a:gd name="connsiteY118" fmla="*/ 78869 h 4275461"/>
                <a:gd name="connsiteX119" fmla="*/ 2632609 w 3619883"/>
                <a:gd name="connsiteY119" fmla="*/ 75338 h 4275461"/>
                <a:gd name="connsiteX120" fmla="*/ 2742291 w 3619883"/>
                <a:gd name="connsiteY120" fmla="*/ 92282 h 4275461"/>
                <a:gd name="connsiteX121" fmla="*/ 2851974 w 3619883"/>
                <a:gd name="connsiteY121" fmla="*/ 109227 h 4275461"/>
                <a:gd name="connsiteX122" fmla="*/ 2907643 w 3619883"/>
                <a:gd name="connsiteY122" fmla="*/ 100020 h 4275461"/>
                <a:gd name="connsiteX123" fmla="*/ 2944022 w 3619883"/>
                <a:gd name="connsiteY123" fmla="*/ 30853 h 4275461"/>
                <a:gd name="connsiteX124" fmla="*/ 3022289 w 3619883"/>
                <a:gd name="connsiteY124" fmla="*/ 10893 h 4275461"/>
                <a:gd name="connsiteX125" fmla="*/ 3054807 w 3619883"/>
                <a:gd name="connsiteY125" fmla="*/ 24226 h 4275461"/>
                <a:gd name="connsiteX126" fmla="*/ 3141892 w 3619883"/>
                <a:gd name="connsiteY126" fmla="*/ 51925 h 4275461"/>
                <a:gd name="connsiteX127" fmla="*/ 3185711 w 3619883"/>
                <a:gd name="connsiteY127" fmla="*/ 59881 h 4275461"/>
                <a:gd name="connsiteX128" fmla="*/ 3219056 w 3619883"/>
                <a:gd name="connsiteY128" fmla="*/ 55536 h 4275461"/>
                <a:gd name="connsiteX129" fmla="*/ 3263425 w 3619883"/>
                <a:gd name="connsiteY129" fmla="*/ 51706 h 4275461"/>
                <a:gd name="connsiteX130" fmla="*/ 3296219 w 3619883"/>
                <a:gd name="connsiteY130" fmla="*/ 59147 h 4275461"/>
                <a:gd name="connsiteX131" fmla="*/ 3319094 w 3619883"/>
                <a:gd name="connsiteY131" fmla="*/ 42500 h 4275461"/>
                <a:gd name="connsiteX132" fmla="*/ 3420511 w 3619883"/>
                <a:gd name="connsiteY132" fmla="*/ 0 h 4275461"/>
                <a:gd name="connsiteX133" fmla="*/ 3453305 w 3619883"/>
                <a:gd name="connsiteY133" fmla="*/ 7440 h 4275461"/>
                <a:gd name="connsiteX134" fmla="*/ 3496571 w 3619883"/>
                <a:gd name="connsiteY134" fmla="*/ 27182 h 4275461"/>
                <a:gd name="connsiteX135" fmla="*/ 3602117 w 3619883"/>
                <a:gd name="connsiteY135" fmla="*/ 132521 h 4275461"/>
                <a:gd name="connsiteX136" fmla="*/ 3619883 w 3619883"/>
                <a:gd name="connsiteY136" fmla="*/ 140049 h 4275461"/>
                <a:gd name="connsiteX137" fmla="*/ 3619883 w 3619883"/>
                <a:gd name="connsiteY13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96846 w 3619883"/>
                <a:gd name="connsiteY6" fmla="*/ 4128157 h 4275461"/>
                <a:gd name="connsiteX7" fmla="*/ 3014011 w 3619883"/>
                <a:gd name="connsiteY7" fmla="*/ 4275461 h 4275461"/>
                <a:gd name="connsiteX8" fmla="*/ 2761042 w 3619883"/>
                <a:gd name="connsiteY8" fmla="*/ 4275461 h 4275461"/>
                <a:gd name="connsiteX9" fmla="*/ 2761042 w 3619883"/>
                <a:gd name="connsiteY9" fmla="*/ 4128157 h 4275461"/>
                <a:gd name="connsiteX10" fmla="*/ 2826768 w 3619883"/>
                <a:gd name="connsiteY10" fmla="*/ 4128157 h 4275461"/>
                <a:gd name="connsiteX11" fmla="*/ 2826768 w 3619883"/>
                <a:gd name="connsiteY11" fmla="*/ 3951392 h 4275461"/>
                <a:gd name="connsiteX12" fmla="*/ 2648983 w 3619883"/>
                <a:gd name="connsiteY12" fmla="*/ 3951392 h 4275461"/>
                <a:gd name="connsiteX13" fmla="*/ 2648983 w 3619883"/>
                <a:gd name="connsiteY13" fmla="*/ 4128157 h 4275461"/>
                <a:gd name="connsiteX14" fmla="*/ 2690646 w 3619883"/>
                <a:gd name="connsiteY14" fmla="*/ 4128157 h 4275461"/>
                <a:gd name="connsiteX15" fmla="*/ 2690646 w 3619883"/>
                <a:gd name="connsiteY15" fmla="*/ 4275461 h 4275461"/>
                <a:gd name="connsiteX16" fmla="*/ 2511710 w 3619883"/>
                <a:gd name="connsiteY16" fmla="*/ 4275461 h 4275461"/>
                <a:gd name="connsiteX17" fmla="*/ 2454288 w 3619883"/>
                <a:gd name="connsiteY17" fmla="*/ 4128157 h 4275461"/>
                <a:gd name="connsiteX18" fmla="*/ 2515810 w 3619883"/>
                <a:gd name="connsiteY18" fmla="*/ 4128157 h 4275461"/>
                <a:gd name="connsiteX19" fmla="*/ 2515810 w 3619883"/>
                <a:gd name="connsiteY19" fmla="*/ 3951392 h 4275461"/>
                <a:gd name="connsiteX20" fmla="*/ 2338025 w 3619883"/>
                <a:gd name="connsiteY20" fmla="*/ 3951392 h 4275461"/>
                <a:gd name="connsiteX21" fmla="*/ 2338025 w 3619883"/>
                <a:gd name="connsiteY21" fmla="*/ 4128157 h 4275461"/>
                <a:gd name="connsiteX22" fmla="*/ 2395120 w 3619883"/>
                <a:gd name="connsiteY22" fmla="*/ 4128157 h 4275461"/>
                <a:gd name="connsiteX23" fmla="*/ 2337697 w 3619883"/>
                <a:gd name="connsiteY23" fmla="*/ 4275461 h 4275461"/>
                <a:gd name="connsiteX24" fmla="*/ 2150155 w 3619883"/>
                <a:gd name="connsiteY24" fmla="*/ 4275461 h 4275461"/>
                <a:gd name="connsiteX25" fmla="*/ 2150155 w 3619883"/>
                <a:gd name="connsiteY25" fmla="*/ 4128157 h 4275461"/>
                <a:gd name="connsiteX26" fmla="*/ 2204852 w 3619883"/>
                <a:gd name="connsiteY26" fmla="*/ 4128157 h 4275461"/>
                <a:gd name="connsiteX27" fmla="*/ 2204852 w 3619883"/>
                <a:gd name="connsiteY27" fmla="*/ 3951392 h 4275461"/>
                <a:gd name="connsiteX28" fmla="*/ 2027068 w 3619883"/>
                <a:gd name="connsiteY28" fmla="*/ 3951392 h 4275461"/>
                <a:gd name="connsiteX29" fmla="*/ 2027068 w 3619883"/>
                <a:gd name="connsiteY29" fmla="*/ 4128157 h 4275461"/>
                <a:gd name="connsiteX30" fmla="*/ 2079759 w 3619883"/>
                <a:gd name="connsiteY30" fmla="*/ 4128157 h 4275461"/>
                <a:gd name="connsiteX31" fmla="*/ 2079759 w 3619883"/>
                <a:gd name="connsiteY31" fmla="*/ 4275461 h 4275461"/>
                <a:gd name="connsiteX32" fmla="*/ 1824703 w 3619883"/>
                <a:gd name="connsiteY32" fmla="*/ 4275461 h 4275461"/>
                <a:gd name="connsiteX33" fmla="*/ 1834468 w 3619883"/>
                <a:gd name="connsiteY33" fmla="*/ 4128157 h 4275461"/>
                <a:gd name="connsiteX34" fmla="*/ 1893894 w 3619883"/>
                <a:gd name="connsiteY34" fmla="*/ 4128157 h 4275461"/>
                <a:gd name="connsiteX35" fmla="*/ 1893894 w 3619883"/>
                <a:gd name="connsiteY35" fmla="*/ 3951392 h 4275461"/>
                <a:gd name="connsiteX36" fmla="*/ 1716110 w 3619883"/>
                <a:gd name="connsiteY36" fmla="*/ 3951392 h 4275461"/>
                <a:gd name="connsiteX37" fmla="*/ 1716110 w 3619883"/>
                <a:gd name="connsiteY37" fmla="*/ 4006431 h 4275461"/>
                <a:gd name="connsiteX38" fmla="*/ 1703447 w 3619883"/>
                <a:gd name="connsiteY38" fmla="*/ 4007960 h 4275461"/>
                <a:gd name="connsiteX39" fmla="*/ 1716110 w 3619883"/>
                <a:gd name="connsiteY39" fmla="*/ 4044284 h 4275461"/>
                <a:gd name="connsiteX40" fmla="*/ 1716110 w 3619883"/>
                <a:gd name="connsiteY40" fmla="*/ 4128157 h 4275461"/>
                <a:gd name="connsiteX41" fmla="*/ 1745346 w 3619883"/>
                <a:gd name="connsiteY41" fmla="*/ 4128157 h 4275461"/>
                <a:gd name="connsiteX42" fmla="*/ 1796694 w 3619883"/>
                <a:gd name="connsiteY42" fmla="*/ 4275461 h 4275461"/>
                <a:gd name="connsiteX43" fmla="*/ 1558844 w 3619883"/>
                <a:gd name="connsiteY43" fmla="*/ 4275461 h 4275461"/>
                <a:gd name="connsiteX44" fmla="*/ 1517252 w 3619883"/>
                <a:gd name="connsiteY44" fmla="*/ 4128157 h 4275461"/>
                <a:gd name="connsiteX45" fmla="*/ 1582936 w 3619883"/>
                <a:gd name="connsiteY45" fmla="*/ 4128157 h 4275461"/>
                <a:gd name="connsiteX46" fmla="*/ 1582936 w 3619883"/>
                <a:gd name="connsiteY46" fmla="*/ 3951392 h 4275461"/>
                <a:gd name="connsiteX47" fmla="*/ 1405151 w 3619883"/>
                <a:gd name="connsiteY47" fmla="*/ 3951392 h 4275461"/>
                <a:gd name="connsiteX48" fmla="*/ 1405151 w 3619883"/>
                <a:gd name="connsiteY48" fmla="*/ 4128157 h 4275461"/>
                <a:gd name="connsiteX49" fmla="*/ 1468988 w 3619883"/>
                <a:gd name="connsiteY49" fmla="*/ 4128157 h 4275461"/>
                <a:gd name="connsiteX50" fmla="*/ 1427396 w 3619883"/>
                <a:gd name="connsiteY50" fmla="*/ 4275461 h 4275461"/>
                <a:gd name="connsiteX51" fmla="*/ 1210751 w 3619883"/>
                <a:gd name="connsiteY51" fmla="*/ 4275461 h 4275461"/>
                <a:gd name="connsiteX52" fmla="*/ 1210751 w 3619883"/>
                <a:gd name="connsiteY52" fmla="*/ 4128157 h 4275461"/>
                <a:gd name="connsiteX53" fmla="*/ 1271978 w 3619883"/>
                <a:gd name="connsiteY53" fmla="*/ 4128157 h 4275461"/>
                <a:gd name="connsiteX54" fmla="*/ 1271978 w 3619883"/>
                <a:gd name="connsiteY54" fmla="*/ 3951392 h 4275461"/>
                <a:gd name="connsiteX55" fmla="*/ 1094193 w 3619883"/>
                <a:gd name="connsiteY55" fmla="*/ 3951392 h 4275461"/>
                <a:gd name="connsiteX56" fmla="*/ 1094193 w 3619883"/>
                <a:gd name="connsiteY56" fmla="*/ 4128157 h 4275461"/>
                <a:gd name="connsiteX57" fmla="*/ 1140354 w 3619883"/>
                <a:gd name="connsiteY57" fmla="*/ 4128157 h 4275461"/>
                <a:gd name="connsiteX58" fmla="*/ 1140354 w 3619883"/>
                <a:gd name="connsiteY58" fmla="*/ 4275461 h 4275461"/>
                <a:gd name="connsiteX59" fmla="*/ 953807 w 3619883"/>
                <a:gd name="connsiteY59" fmla="*/ 4275461 h 4275461"/>
                <a:gd name="connsiteX60" fmla="*/ 912215 w 3619883"/>
                <a:gd name="connsiteY60" fmla="*/ 4128157 h 4275461"/>
                <a:gd name="connsiteX61" fmla="*/ 961020 w 3619883"/>
                <a:gd name="connsiteY61" fmla="*/ 4128157 h 4275461"/>
                <a:gd name="connsiteX62" fmla="*/ 961020 w 3619883"/>
                <a:gd name="connsiteY62" fmla="*/ 3951392 h 4275461"/>
                <a:gd name="connsiteX63" fmla="*/ 783235 w 3619883"/>
                <a:gd name="connsiteY63" fmla="*/ 3951392 h 4275461"/>
                <a:gd name="connsiteX64" fmla="*/ 783235 w 3619883"/>
                <a:gd name="connsiteY64" fmla="*/ 4128157 h 4275461"/>
                <a:gd name="connsiteX65" fmla="*/ 871024 w 3619883"/>
                <a:gd name="connsiteY65" fmla="*/ 4128157 h 4275461"/>
                <a:gd name="connsiteX66" fmla="*/ 829432 w 3619883"/>
                <a:gd name="connsiteY66" fmla="*/ 4275461 h 4275461"/>
                <a:gd name="connsiteX67" fmla="*/ 611484 w 3619883"/>
                <a:gd name="connsiteY67" fmla="*/ 4275461 h 4275461"/>
                <a:gd name="connsiteX68" fmla="*/ 621247 w 3619883"/>
                <a:gd name="connsiteY68" fmla="*/ 4128157 h 4275461"/>
                <a:gd name="connsiteX69" fmla="*/ 650062 w 3619883"/>
                <a:gd name="connsiteY69" fmla="*/ 4128157 h 4275461"/>
                <a:gd name="connsiteX70" fmla="*/ 650062 w 3619883"/>
                <a:gd name="connsiteY70" fmla="*/ 3951392 h 4275461"/>
                <a:gd name="connsiteX71" fmla="*/ 472277 w 3619883"/>
                <a:gd name="connsiteY71" fmla="*/ 3951392 h 4275461"/>
                <a:gd name="connsiteX72" fmla="*/ 472277 w 3619883"/>
                <a:gd name="connsiteY72" fmla="*/ 4128157 h 4275461"/>
                <a:gd name="connsiteX73" fmla="*/ 522650 w 3619883"/>
                <a:gd name="connsiteY73" fmla="*/ 4128157 h 4275461"/>
                <a:gd name="connsiteX74" fmla="*/ 573998 w 3619883"/>
                <a:gd name="connsiteY74" fmla="*/ 4275461 h 4275461"/>
                <a:gd name="connsiteX75" fmla="*/ 336164 w 3619883"/>
                <a:gd name="connsiteY75" fmla="*/ 4275461 h 4275461"/>
                <a:gd name="connsiteX76" fmla="*/ 294572 w 3619883"/>
                <a:gd name="connsiteY76" fmla="*/ 4128157 h 4275461"/>
                <a:gd name="connsiteX77" fmla="*/ 339106 w 3619883"/>
                <a:gd name="connsiteY77" fmla="*/ 4128157 h 4275461"/>
                <a:gd name="connsiteX78" fmla="*/ 339106 w 3619883"/>
                <a:gd name="connsiteY78" fmla="*/ 3951392 h 4275461"/>
                <a:gd name="connsiteX79" fmla="*/ 161321 w 3619883"/>
                <a:gd name="connsiteY79" fmla="*/ 3951392 h 4275461"/>
                <a:gd name="connsiteX80" fmla="*/ 161321 w 3619883"/>
                <a:gd name="connsiteY80" fmla="*/ 4128157 h 4275461"/>
                <a:gd name="connsiteX81" fmla="*/ 230914 w 3619883"/>
                <a:gd name="connsiteY81" fmla="*/ 4128157 h 4275461"/>
                <a:gd name="connsiteX82" fmla="*/ 189322 w 3619883"/>
                <a:gd name="connsiteY82" fmla="*/ 4275461 h 4275461"/>
                <a:gd name="connsiteX83" fmla="*/ 0 w 3619883"/>
                <a:gd name="connsiteY83" fmla="*/ 4275461 h 4275461"/>
                <a:gd name="connsiteX84" fmla="*/ 0 w 3619883"/>
                <a:gd name="connsiteY84" fmla="*/ 42229 h 4275461"/>
                <a:gd name="connsiteX85" fmla="*/ 42464 w 3619883"/>
                <a:gd name="connsiteY85" fmla="*/ 40518 h 4275461"/>
                <a:gd name="connsiteX86" fmla="*/ 137733 w 3619883"/>
                <a:gd name="connsiteY86" fmla="*/ 35355 h 4275461"/>
                <a:gd name="connsiteX87" fmla="*/ 270565 w 3619883"/>
                <a:gd name="connsiteY87" fmla="*/ 29759 h 4275461"/>
                <a:gd name="connsiteX88" fmla="*/ 479734 w 3619883"/>
                <a:gd name="connsiteY88" fmla="*/ 45455 h 4275461"/>
                <a:gd name="connsiteX89" fmla="*/ 524103 w 3619883"/>
                <a:gd name="connsiteY89" fmla="*/ 41625 h 4275461"/>
                <a:gd name="connsiteX90" fmla="*/ 624416 w 3619883"/>
                <a:gd name="connsiteY90" fmla="*/ 22696 h 4275461"/>
                <a:gd name="connsiteX91" fmla="*/ 657762 w 3619883"/>
                <a:gd name="connsiteY91" fmla="*/ 18351 h 4275461"/>
                <a:gd name="connsiteX92" fmla="*/ 690557 w 3619883"/>
                <a:gd name="connsiteY92" fmla="*/ 25792 h 4275461"/>
                <a:gd name="connsiteX93" fmla="*/ 745123 w 3619883"/>
                <a:gd name="connsiteY93" fmla="*/ 40157 h 4275461"/>
                <a:gd name="connsiteX94" fmla="*/ 789493 w 3619883"/>
                <a:gd name="connsiteY94" fmla="*/ 36327 h 4275461"/>
                <a:gd name="connsiteX95" fmla="*/ 854255 w 3619883"/>
                <a:gd name="connsiteY95" fmla="*/ 68887 h 4275461"/>
                <a:gd name="connsiteX96" fmla="*/ 897520 w 3619883"/>
                <a:gd name="connsiteY96" fmla="*/ 88629 h 4275461"/>
                <a:gd name="connsiteX97" fmla="*/ 940510 w 3619883"/>
                <a:gd name="connsiteY97" fmla="*/ 114265 h 4275461"/>
                <a:gd name="connsiteX98" fmla="*/ 1082712 w 3619883"/>
                <a:gd name="connsiteY98" fmla="*/ 144543 h 4275461"/>
                <a:gd name="connsiteX99" fmla="*/ 1205348 w 3619883"/>
                <a:gd name="connsiteY99" fmla="*/ 120753 h 4275461"/>
                <a:gd name="connsiteX100" fmla="*/ 1271764 w 3619883"/>
                <a:gd name="connsiteY100" fmla="*/ 117956 h 4275461"/>
                <a:gd name="connsiteX101" fmla="*/ 1315583 w 3619883"/>
                <a:gd name="connsiteY101" fmla="*/ 125912 h 4275461"/>
                <a:gd name="connsiteX102" fmla="*/ 1359125 w 3619883"/>
                <a:gd name="connsiteY102" fmla="*/ 139761 h 4275461"/>
                <a:gd name="connsiteX103" fmla="*/ 1391919 w 3619883"/>
                <a:gd name="connsiteY103" fmla="*/ 147202 h 4275461"/>
                <a:gd name="connsiteX104" fmla="*/ 1436563 w 3619883"/>
                <a:gd name="connsiteY104" fmla="*/ 137480 h 4275461"/>
                <a:gd name="connsiteX105" fmla="*/ 1471566 w 3619883"/>
                <a:gd name="connsiteY105" fmla="*/ 97777 h 4275461"/>
                <a:gd name="connsiteX106" fmla="*/ 1505739 w 3619883"/>
                <a:gd name="connsiteY106" fmla="*/ 75753 h 4275461"/>
                <a:gd name="connsiteX107" fmla="*/ 1590891 w 3619883"/>
                <a:gd name="connsiteY107" fmla="*/ 144702 h 4275461"/>
                <a:gd name="connsiteX108" fmla="*/ 1625616 w 3619883"/>
                <a:gd name="connsiteY108" fmla="*/ 110893 h 4275461"/>
                <a:gd name="connsiteX109" fmla="*/ 1658964 w 3619883"/>
                <a:gd name="connsiteY109" fmla="*/ 106547 h 4275461"/>
                <a:gd name="connsiteX110" fmla="*/ 1746598 w 3619883"/>
                <a:gd name="connsiteY110" fmla="*/ 122460 h 4275461"/>
                <a:gd name="connsiteX111" fmla="*/ 1811913 w 3619883"/>
                <a:gd name="connsiteY111" fmla="*/ 143234 h 4275461"/>
                <a:gd name="connsiteX112" fmla="*/ 1856557 w 3619883"/>
                <a:gd name="connsiteY112" fmla="*/ 133511 h 4275461"/>
                <a:gd name="connsiteX113" fmla="*/ 2066003 w 3619883"/>
                <a:gd name="connsiteY113" fmla="*/ 143313 h 4275461"/>
                <a:gd name="connsiteX114" fmla="*/ 2177615 w 3619883"/>
                <a:gd name="connsiteY114" fmla="*/ 119007 h 4275461"/>
                <a:gd name="connsiteX115" fmla="*/ 2255883 w 3619883"/>
                <a:gd name="connsiteY115" fmla="*/ 99047 h 4275461"/>
                <a:gd name="connsiteX116" fmla="*/ 2344622 w 3619883"/>
                <a:gd name="connsiteY116" fmla="*/ 91388 h 4275461"/>
                <a:gd name="connsiteX117" fmla="*/ 2455682 w 3619883"/>
                <a:gd name="connsiteY117" fmla="*/ 78869 h 4275461"/>
                <a:gd name="connsiteX118" fmla="*/ 2632609 w 3619883"/>
                <a:gd name="connsiteY118" fmla="*/ 75338 h 4275461"/>
                <a:gd name="connsiteX119" fmla="*/ 2742291 w 3619883"/>
                <a:gd name="connsiteY119" fmla="*/ 92282 h 4275461"/>
                <a:gd name="connsiteX120" fmla="*/ 2851974 w 3619883"/>
                <a:gd name="connsiteY120" fmla="*/ 109227 h 4275461"/>
                <a:gd name="connsiteX121" fmla="*/ 2907643 w 3619883"/>
                <a:gd name="connsiteY121" fmla="*/ 100020 h 4275461"/>
                <a:gd name="connsiteX122" fmla="*/ 2944022 w 3619883"/>
                <a:gd name="connsiteY122" fmla="*/ 30853 h 4275461"/>
                <a:gd name="connsiteX123" fmla="*/ 3022289 w 3619883"/>
                <a:gd name="connsiteY123" fmla="*/ 10893 h 4275461"/>
                <a:gd name="connsiteX124" fmla="*/ 3054807 w 3619883"/>
                <a:gd name="connsiteY124" fmla="*/ 24226 h 4275461"/>
                <a:gd name="connsiteX125" fmla="*/ 3141892 w 3619883"/>
                <a:gd name="connsiteY125" fmla="*/ 51925 h 4275461"/>
                <a:gd name="connsiteX126" fmla="*/ 3185711 w 3619883"/>
                <a:gd name="connsiteY126" fmla="*/ 59881 h 4275461"/>
                <a:gd name="connsiteX127" fmla="*/ 3219056 w 3619883"/>
                <a:gd name="connsiteY127" fmla="*/ 55536 h 4275461"/>
                <a:gd name="connsiteX128" fmla="*/ 3263425 w 3619883"/>
                <a:gd name="connsiteY128" fmla="*/ 51706 h 4275461"/>
                <a:gd name="connsiteX129" fmla="*/ 3296219 w 3619883"/>
                <a:gd name="connsiteY129" fmla="*/ 59147 h 4275461"/>
                <a:gd name="connsiteX130" fmla="*/ 3319094 w 3619883"/>
                <a:gd name="connsiteY130" fmla="*/ 42500 h 4275461"/>
                <a:gd name="connsiteX131" fmla="*/ 3420511 w 3619883"/>
                <a:gd name="connsiteY131" fmla="*/ 0 h 4275461"/>
                <a:gd name="connsiteX132" fmla="*/ 3453305 w 3619883"/>
                <a:gd name="connsiteY132" fmla="*/ 7440 h 4275461"/>
                <a:gd name="connsiteX133" fmla="*/ 3496571 w 3619883"/>
                <a:gd name="connsiteY133" fmla="*/ 27182 h 4275461"/>
                <a:gd name="connsiteX134" fmla="*/ 3602117 w 3619883"/>
                <a:gd name="connsiteY134" fmla="*/ 132521 h 4275461"/>
                <a:gd name="connsiteX135" fmla="*/ 3619883 w 3619883"/>
                <a:gd name="connsiteY135" fmla="*/ 140049 h 4275461"/>
                <a:gd name="connsiteX136" fmla="*/ 3619883 w 3619883"/>
                <a:gd name="connsiteY13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3014011 w 3619883"/>
                <a:gd name="connsiteY6" fmla="*/ 4275461 h 4275461"/>
                <a:gd name="connsiteX7" fmla="*/ 2761042 w 3619883"/>
                <a:gd name="connsiteY7" fmla="*/ 4275461 h 4275461"/>
                <a:gd name="connsiteX8" fmla="*/ 2761042 w 3619883"/>
                <a:gd name="connsiteY8" fmla="*/ 4128157 h 4275461"/>
                <a:gd name="connsiteX9" fmla="*/ 2826768 w 3619883"/>
                <a:gd name="connsiteY9" fmla="*/ 4128157 h 4275461"/>
                <a:gd name="connsiteX10" fmla="*/ 2826768 w 3619883"/>
                <a:gd name="connsiteY10" fmla="*/ 3951392 h 4275461"/>
                <a:gd name="connsiteX11" fmla="*/ 2648983 w 3619883"/>
                <a:gd name="connsiteY11" fmla="*/ 3951392 h 4275461"/>
                <a:gd name="connsiteX12" fmla="*/ 2648983 w 3619883"/>
                <a:gd name="connsiteY12" fmla="*/ 4128157 h 4275461"/>
                <a:gd name="connsiteX13" fmla="*/ 2690646 w 3619883"/>
                <a:gd name="connsiteY13" fmla="*/ 4128157 h 4275461"/>
                <a:gd name="connsiteX14" fmla="*/ 2690646 w 3619883"/>
                <a:gd name="connsiteY14" fmla="*/ 4275461 h 4275461"/>
                <a:gd name="connsiteX15" fmla="*/ 2511710 w 3619883"/>
                <a:gd name="connsiteY15" fmla="*/ 4275461 h 4275461"/>
                <a:gd name="connsiteX16" fmla="*/ 2454288 w 3619883"/>
                <a:gd name="connsiteY16" fmla="*/ 4128157 h 4275461"/>
                <a:gd name="connsiteX17" fmla="*/ 2515810 w 3619883"/>
                <a:gd name="connsiteY17" fmla="*/ 4128157 h 4275461"/>
                <a:gd name="connsiteX18" fmla="*/ 2515810 w 3619883"/>
                <a:gd name="connsiteY18" fmla="*/ 3951392 h 4275461"/>
                <a:gd name="connsiteX19" fmla="*/ 2338025 w 3619883"/>
                <a:gd name="connsiteY19" fmla="*/ 3951392 h 4275461"/>
                <a:gd name="connsiteX20" fmla="*/ 2338025 w 3619883"/>
                <a:gd name="connsiteY20" fmla="*/ 4128157 h 4275461"/>
                <a:gd name="connsiteX21" fmla="*/ 2395120 w 3619883"/>
                <a:gd name="connsiteY21" fmla="*/ 4128157 h 4275461"/>
                <a:gd name="connsiteX22" fmla="*/ 2337697 w 3619883"/>
                <a:gd name="connsiteY22" fmla="*/ 4275461 h 4275461"/>
                <a:gd name="connsiteX23" fmla="*/ 2150155 w 3619883"/>
                <a:gd name="connsiteY23" fmla="*/ 4275461 h 4275461"/>
                <a:gd name="connsiteX24" fmla="*/ 2150155 w 3619883"/>
                <a:gd name="connsiteY24" fmla="*/ 4128157 h 4275461"/>
                <a:gd name="connsiteX25" fmla="*/ 2204852 w 3619883"/>
                <a:gd name="connsiteY25" fmla="*/ 4128157 h 4275461"/>
                <a:gd name="connsiteX26" fmla="*/ 2204852 w 3619883"/>
                <a:gd name="connsiteY26" fmla="*/ 3951392 h 4275461"/>
                <a:gd name="connsiteX27" fmla="*/ 2027068 w 3619883"/>
                <a:gd name="connsiteY27" fmla="*/ 3951392 h 4275461"/>
                <a:gd name="connsiteX28" fmla="*/ 2027068 w 3619883"/>
                <a:gd name="connsiteY28" fmla="*/ 4128157 h 4275461"/>
                <a:gd name="connsiteX29" fmla="*/ 2079759 w 3619883"/>
                <a:gd name="connsiteY29" fmla="*/ 4128157 h 4275461"/>
                <a:gd name="connsiteX30" fmla="*/ 2079759 w 3619883"/>
                <a:gd name="connsiteY30" fmla="*/ 4275461 h 4275461"/>
                <a:gd name="connsiteX31" fmla="*/ 1824703 w 3619883"/>
                <a:gd name="connsiteY31" fmla="*/ 4275461 h 4275461"/>
                <a:gd name="connsiteX32" fmla="*/ 1834468 w 3619883"/>
                <a:gd name="connsiteY32" fmla="*/ 4128157 h 4275461"/>
                <a:gd name="connsiteX33" fmla="*/ 1893894 w 3619883"/>
                <a:gd name="connsiteY33" fmla="*/ 4128157 h 4275461"/>
                <a:gd name="connsiteX34" fmla="*/ 1893894 w 3619883"/>
                <a:gd name="connsiteY34" fmla="*/ 3951392 h 4275461"/>
                <a:gd name="connsiteX35" fmla="*/ 1716110 w 3619883"/>
                <a:gd name="connsiteY35" fmla="*/ 3951392 h 4275461"/>
                <a:gd name="connsiteX36" fmla="*/ 1716110 w 3619883"/>
                <a:gd name="connsiteY36" fmla="*/ 4006431 h 4275461"/>
                <a:gd name="connsiteX37" fmla="*/ 1703447 w 3619883"/>
                <a:gd name="connsiteY37" fmla="*/ 4007960 h 4275461"/>
                <a:gd name="connsiteX38" fmla="*/ 1716110 w 3619883"/>
                <a:gd name="connsiteY38" fmla="*/ 4044284 h 4275461"/>
                <a:gd name="connsiteX39" fmla="*/ 1716110 w 3619883"/>
                <a:gd name="connsiteY39" fmla="*/ 4128157 h 4275461"/>
                <a:gd name="connsiteX40" fmla="*/ 1745346 w 3619883"/>
                <a:gd name="connsiteY40" fmla="*/ 4128157 h 4275461"/>
                <a:gd name="connsiteX41" fmla="*/ 1796694 w 3619883"/>
                <a:gd name="connsiteY41" fmla="*/ 4275461 h 4275461"/>
                <a:gd name="connsiteX42" fmla="*/ 1558844 w 3619883"/>
                <a:gd name="connsiteY42" fmla="*/ 4275461 h 4275461"/>
                <a:gd name="connsiteX43" fmla="*/ 1517252 w 3619883"/>
                <a:gd name="connsiteY43" fmla="*/ 4128157 h 4275461"/>
                <a:gd name="connsiteX44" fmla="*/ 1582936 w 3619883"/>
                <a:gd name="connsiteY44" fmla="*/ 4128157 h 4275461"/>
                <a:gd name="connsiteX45" fmla="*/ 1582936 w 3619883"/>
                <a:gd name="connsiteY45" fmla="*/ 3951392 h 4275461"/>
                <a:gd name="connsiteX46" fmla="*/ 1405151 w 3619883"/>
                <a:gd name="connsiteY46" fmla="*/ 3951392 h 4275461"/>
                <a:gd name="connsiteX47" fmla="*/ 1405151 w 3619883"/>
                <a:gd name="connsiteY47" fmla="*/ 4128157 h 4275461"/>
                <a:gd name="connsiteX48" fmla="*/ 1468988 w 3619883"/>
                <a:gd name="connsiteY48" fmla="*/ 4128157 h 4275461"/>
                <a:gd name="connsiteX49" fmla="*/ 1427396 w 3619883"/>
                <a:gd name="connsiteY49" fmla="*/ 4275461 h 4275461"/>
                <a:gd name="connsiteX50" fmla="*/ 1210751 w 3619883"/>
                <a:gd name="connsiteY50" fmla="*/ 4275461 h 4275461"/>
                <a:gd name="connsiteX51" fmla="*/ 1210751 w 3619883"/>
                <a:gd name="connsiteY51" fmla="*/ 4128157 h 4275461"/>
                <a:gd name="connsiteX52" fmla="*/ 1271978 w 3619883"/>
                <a:gd name="connsiteY52" fmla="*/ 4128157 h 4275461"/>
                <a:gd name="connsiteX53" fmla="*/ 1271978 w 3619883"/>
                <a:gd name="connsiteY53" fmla="*/ 3951392 h 4275461"/>
                <a:gd name="connsiteX54" fmla="*/ 1094193 w 3619883"/>
                <a:gd name="connsiteY54" fmla="*/ 3951392 h 4275461"/>
                <a:gd name="connsiteX55" fmla="*/ 1094193 w 3619883"/>
                <a:gd name="connsiteY55" fmla="*/ 4128157 h 4275461"/>
                <a:gd name="connsiteX56" fmla="*/ 1140354 w 3619883"/>
                <a:gd name="connsiteY56" fmla="*/ 4128157 h 4275461"/>
                <a:gd name="connsiteX57" fmla="*/ 1140354 w 3619883"/>
                <a:gd name="connsiteY57" fmla="*/ 4275461 h 4275461"/>
                <a:gd name="connsiteX58" fmla="*/ 953807 w 3619883"/>
                <a:gd name="connsiteY58" fmla="*/ 4275461 h 4275461"/>
                <a:gd name="connsiteX59" fmla="*/ 912215 w 3619883"/>
                <a:gd name="connsiteY59" fmla="*/ 4128157 h 4275461"/>
                <a:gd name="connsiteX60" fmla="*/ 961020 w 3619883"/>
                <a:gd name="connsiteY60" fmla="*/ 4128157 h 4275461"/>
                <a:gd name="connsiteX61" fmla="*/ 961020 w 3619883"/>
                <a:gd name="connsiteY61" fmla="*/ 3951392 h 4275461"/>
                <a:gd name="connsiteX62" fmla="*/ 783235 w 3619883"/>
                <a:gd name="connsiteY62" fmla="*/ 3951392 h 4275461"/>
                <a:gd name="connsiteX63" fmla="*/ 783235 w 3619883"/>
                <a:gd name="connsiteY63" fmla="*/ 4128157 h 4275461"/>
                <a:gd name="connsiteX64" fmla="*/ 871024 w 3619883"/>
                <a:gd name="connsiteY64" fmla="*/ 4128157 h 4275461"/>
                <a:gd name="connsiteX65" fmla="*/ 829432 w 3619883"/>
                <a:gd name="connsiteY65" fmla="*/ 4275461 h 4275461"/>
                <a:gd name="connsiteX66" fmla="*/ 611484 w 3619883"/>
                <a:gd name="connsiteY66" fmla="*/ 4275461 h 4275461"/>
                <a:gd name="connsiteX67" fmla="*/ 621247 w 3619883"/>
                <a:gd name="connsiteY67" fmla="*/ 4128157 h 4275461"/>
                <a:gd name="connsiteX68" fmla="*/ 650062 w 3619883"/>
                <a:gd name="connsiteY68" fmla="*/ 4128157 h 4275461"/>
                <a:gd name="connsiteX69" fmla="*/ 650062 w 3619883"/>
                <a:gd name="connsiteY69" fmla="*/ 3951392 h 4275461"/>
                <a:gd name="connsiteX70" fmla="*/ 472277 w 3619883"/>
                <a:gd name="connsiteY70" fmla="*/ 3951392 h 4275461"/>
                <a:gd name="connsiteX71" fmla="*/ 472277 w 3619883"/>
                <a:gd name="connsiteY71" fmla="*/ 4128157 h 4275461"/>
                <a:gd name="connsiteX72" fmla="*/ 522650 w 3619883"/>
                <a:gd name="connsiteY72" fmla="*/ 4128157 h 4275461"/>
                <a:gd name="connsiteX73" fmla="*/ 573998 w 3619883"/>
                <a:gd name="connsiteY73" fmla="*/ 4275461 h 4275461"/>
                <a:gd name="connsiteX74" fmla="*/ 336164 w 3619883"/>
                <a:gd name="connsiteY74" fmla="*/ 4275461 h 4275461"/>
                <a:gd name="connsiteX75" fmla="*/ 294572 w 3619883"/>
                <a:gd name="connsiteY75" fmla="*/ 4128157 h 4275461"/>
                <a:gd name="connsiteX76" fmla="*/ 339106 w 3619883"/>
                <a:gd name="connsiteY76" fmla="*/ 4128157 h 4275461"/>
                <a:gd name="connsiteX77" fmla="*/ 339106 w 3619883"/>
                <a:gd name="connsiteY77" fmla="*/ 3951392 h 4275461"/>
                <a:gd name="connsiteX78" fmla="*/ 161321 w 3619883"/>
                <a:gd name="connsiteY78" fmla="*/ 3951392 h 4275461"/>
                <a:gd name="connsiteX79" fmla="*/ 161321 w 3619883"/>
                <a:gd name="connsiteY79" fmla="*/ 4128157 h 4275461"/>
                <a:gd name="connsiteX80" fmla="*/ 230914 w 3619883"/>
                <a:gd name="connsiteY80" fmla="*/ 4128157 h 4275461"/>
                <a:gd name="connsiteX81" fmla="*/ 189322 w 3619883"/>
                <a:gd name="connsiteY81" fmla="*/ 4275461 h 4275461"/>
                <a:gd name="connsiteX82" fmla="*/ 0 w 3619883"/>
                <a:gd name="connsiteY82" fmla="*/ 4275461 h 4275461"/>
                <a:gd name="connsiteX83" fmla="*/ 0 w 3619883"/>
                <a:gd name="connsiteY83" fmla="*/ 42229 h 4275461"/>
                <a:gd name="connsiteX84" fmla="*/ 42464 w 3619883"/>
                <a:gd name="connsiteY84" fmla="*/ 40518 h 4275461"/>
                <a:gd name="connsiteX85" fmla="*/ 137733 w 3619883"/>
                <a:gd name="connsiteY85" fmla="*/ 35355 h 4275461"/>
                <a:gd name="connsiteX86" fmla="*/ 270565 w 3619883"/>
                <a:gd name="connsiteY86" fmla="*/ 29759 h 4275461"/>
                <a:gd name="connsiteX87" fmla="*/ 479734 w 3619883"/>
                <a:gd name="connsiteY87" fmla="*/ 45455 h 4275461"/>
                <a:gd name="connsiteX88" fmla="*/ 524103 w 3619883"/>
                <a:gd name="connsiteY88" fmla="*/ 41625 h 4275461"/>
                <a:gd name="connsiteX89" fmla="*/ 624416 w 3619883"/>
                <a:gd name="connsiteY89" fmla="*/ 22696 h 4275461"/>
                <a:gd name="connsiteX90" fmla="*/ 657762 w 3619883"/>
                <a:gd name="connsiteY90" fmla="*/ 18351 h 4275461"/>
                <a:gd name="connsiteX91" fmla="*/ 690557 w 3619883"/>
                <a:gd name="connsiteY91" fmla="*/ 25792 h 4275461"/>
                <a:gd name="connsiteX92" fmla="*/ 745123 w 3619883"/>
                <a:gd name="connsiteY92" fmla="*/ 40157 h 4275461"/>
                <a:gd name="connsiteX93" fmla="*/ 789493 w 3619883"/>
                <a:gd name="connsiteY93" fmla="*/ 36327 h 4275461"/>
                <a:gd name="connsiteX94" fmla="*/ 854255 w 3619883"/>
                <a:gd name="connsiteY94" fmla="*/ 68887 h 4275461"/>
                <a:gd name="connsiteX95" fmla="*/ 897520 w 3619883"/>
                <a:gd name="connsiteY95" fmla="*/ 88629 h 4275461"/>
                <a:gd name="connsiteX96" fmla="*/ 940510 w 3619883"/>
                <a:gd name="connsiteY96" fmla="*/ 114265 h 4275461"/>
                <a:gd name="connsiteX97" fmla="*/ 1082712 w 3619883"/>
                <a:gd name="connsiteY97" fmla="*/ 144543 h 4275461"/>
                <a:gd name="connsiteX98" fmla="*/ 1205348 w 3619883"/>
                <a:gd name="connsiteY98" fmla="*/ 120753 h 4275461"/>
                <a:gd name="connsiteX99" fmla="*/ 1271764 w 3619883"/>
                <a:gd name="connsiteY99" fmla="*/ 117956 h 4275461"/>
                <a:gd name="connsiteX100" fmla="*/ 1315583 w 3619883"/>
                <a:gd name="connsiteY100" fmla="*/ 125912 h 4275461"/>
                <a:gd name="connsiteX101" fmla="*/ 1359125 w 3619883"/>
                <a:gd name="connsiteY101" fmla="*/ 139761 h 4275461"/>
                <a:gd name="connsiteX102" fmla="*/ 1391919 w 3619883"/>
                <a:gd name="connsiteY102" fmla="*/ 147202 h 4275461"/>
                <a:gd name="connsiteX103" fmla="*/ 1436563 w 3619883"/>
                <a:gd name="connsiteY103" fmla="*/ 137480 h 4275461"/>
                <a:gd name="connsiteX104" fmla="*/ 1471566 w 3619883"/>
                <a:gd name="connsiteY104" fmla="*/ 97777 h 4275461"/>
                <a:gd name="connsiteX105" fmla="*/ 1505739 w 3619883"/>
                <a:gd name="connsiteY105" fmla="*/ 75753 h 4275461"/>
                <a:gd name="connsiteX106" fmla="*/ 1590891 w 3619883"/>
                <a:gd name="connsiteY106" fmla="*/ 144702 h 4275461"/>
                <a:gd name="connsiteX107" fmla="*/ 1625616 w 3619883"/>
                <a:gd name="connsiteY107" fmla="*/ 110893 h 4275461"/>
                <a:gd name="connsiteX108" fmla="*/ 1658964 w 3619883"/>
                <a:gd name="connsiteY108" fmla="*/ 106547 h 4275461"/>
                <a:gd name="connsiteX109" fmla="*/ 1746598 w 3619883"/>
                <a:gd name="connsiteY109" fmla="*/ 122460 h 4275461"/>
                <a:gd name="connsiteX110" fmla="*/ 1811913 w 3619883"/>
                <a:gd name="connsiteY110" fmla="*/ 143234 h 4275461"/>
                <a:gd name="connsiteX111" fmla="*/ 1856557 w 3619883"/>
                <a:gd name="connsiteY111" fmla="*/ 133511 h 4275461"/>
                <a:gd name="connsiteX112" fmla="*/ 2066003 w 3619883"/>
                <a:gd name="connsiteY112" fmla="*/ 143313 h 4275461"/>
                <a:gd name="connsiteX113" fmla="*/ 2177615 w 3619883"/>
                <a:gd name="connsiteY113" fmla="*/ 119007 h 4275461"/>
                <a:gd name="connsiteX114" fmla="*/ 2255883 w 3619883"/>
                <a:gd name="connsiteY114" fmla="*/ 99047 h 4275461"/>
                <a:gd name="connsiteX115" fmla="*/ 2344622 w 3619883"/>
                <a:gd name="connsiteY115" fmla="*/ 91388 h 4275461"/>
                <a:gd name="connsiteX116" fmla="*/ 2455682 w 3619883"/>
                <a:gd name="connsiteY116" fmla="*/ 78869 h 4275461"/>
                <a:gd name="connsiteX117" fmla="*/ 2632609 w 3619883"/>
                <a:gd name="connsiteY117" fmla="*/ 75338 h 4275461"/>
                <a:gd name="connsiteX118" fmla="*/ 2742291 w 3619883"/>
                <a:gd name="connsiteY118" fmla="*/ 92282 h 4275461"/>
                <a:gd name="connsiteX119" fmla="*/ 2851974 w 3619883"/>
                <a:gd name="connsiteY119" fmla="*/ 109227 h 4275461"/>
                <a:gd name="connsiteX120" fmla="*/ 2907643 w 3619883"/>
                <a:gd name="connsiteY120" fmla="*/ 100020 h 4275461"/>
                <a:gd name="connsiteX121" fmla="*/ 2944022 w 3619883"/>
                <a:gd name="connsiteY121" fmla="*/ 30853 h 4275461"/>
                <a:gd name="connsiteX122" fmla="*/ 3022289 w 3619883"/>
                <a:gd name="connsiteY122" fmla="*/ 10893 h 4275461"/>
                <a:gd name="connsiteX123" fmla="*/ 3054807 w 3619883"/>
                <a:gd name="connsiteY123" fmla="*/ 24226 h 4275461"/>
                <a:gd name="connsiteX124" fmla="*/ 3141892 w 3619883"/>
                <a:gd name="connsiteY124" fmla="*/ 51925 h 4275461"/>
                <a:gd name="connsiteX125" fmla="*/ 3185711 w 3619883"/>
                <a:gd name="connsiteY125" fmla="*/ 59881 h 4275461"/>
                <a:gd name="connsiteX126" fmla="*/ 3219056 w 3619883"/>
                <a:gd name="connsiteY126" fmla="*/ 55536 h 4275461"/>
                <a:gd name="connsiteX127" fmla="*/ 3263425 w 3619883"/>
                <a:gd name="connsiteY127" fmla="*/ 51706 h 4275461"/>
                <a:gd name="connsiteX128" fmla="*/ 3296219 w 3619883"/>
                <a:gd name="connsiteY128" fmla="*/ 59147 h 4275461"/>
                <a:gd name="connsiteX129" fmla="*/ 3319094 w 3619883"/>
                <a:gd name="connsiteY129" fmla="*/ 42500 h 4275461"/>
                <a:gd name="connsiteX130" fmla="*/ 3420511 w 3619883"/>
                <a:gd name="connsiteY130" fmla="*/ 0 h 4275461"/>
                <a:gd name="connsiteX131" fmla="*/ 3453305 w 3619883"/>
                <a:gd name="connsiteY131" fmla="*/ 7440 h 4275461"/>
                <a:gd name="connsiteX132" fmla="*/ 3496571 w 3619883"/>
                <a:gd name="connsiteY132" fmla="*/ 27182 h 4275461"/>
                <a:gd name="connsiteX133" fmla="*/ 3602117 w 3619883"/>
                <a:gd name="connsiteY133" fmla="*/ 132521 h 4275461"/>
                <a:gd name="connsiteX134" fmla="*/ 3619883 w 3619883"/>
                <a:gd name="connsiteY134" fmla="*/ 140049 h 4275461"/>
                <a:gd name="connsiteX135" fmla="*/ 3619883 w 3619883"/>
                <a:gd name="connsiteY13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137725 w 3619883"/>
                <a:gd name="connsiteY4" fmla="*/ 3951392 h 4275461"/>
                <a:gd name="connsiteX5" fmla="*/ 3014011 w 3619883"/>
                <a:gd name="connsiteY5" fmla="*/ 4275461 h 4275461"/>
                <a:gd name="connsiteX6" fmla="*/ 2761042 w 3619883"/>
                <a:gd name="connsiteY6" fmla="*/ 4275461 h 4275461"/>
                <a:gd name="connsiteX7" fmla="*/ 2761042 w 3619883"/>
                <a:gd name="connsiteY7" fmla="*/ 4128157 h 4275461"/>
                <a:gd name="connsiteX8" fmla="*/ 2826768 w 3619883"/>
                <a:gd name="connsiteY8" fmla="*/ 4128157 h 4275461"/>
                <a:gd name="connsiteX9" fmla="*/ 2826768 w 3619883"/>
                <a:gd name="connsiteY9" fmla="*/ 3951392 h 4275461"/>
                <a:gd name="connsiteX10" fmla="*/ 2648983 w 3619883"/>
                <a:gd name="connsiteY10" fmla="*/ 3951392 h 4275461"/>
                <a:gd name="connsiteX11" fmla="*/ 2648983 w 3619883"/>
                <a:gd name="connsiteY11" fmla="*/ 4128157 h 4275461"/>
                <a:gd name="connsiteX12" fmla="*/ 2690646 w 3619883"/>
                <a:gd name="connsiteY12" fmla="*/ 4128157 h 4275461"/>
                <a:gd name="connsiteX13" fmla="*/ 2690646 w 3619883"/>
                <a:gd name="connsiteY13" fmla="*/ 4275461 h 4275461"/>
                <a:gd name="connsiteX14" fmla="*/ 2511710 w 3619883"/>
                <a:gd name="connsiteY14" fmla="*/ 4275461 h 4275461"/>
                <a:gd name="connsiteX15" fmla="*/ 2454288 w 3619883"/>
                <a:gd name="connsiteY15" fmla="*/ 4128157 h 4275461"/>
                <a:gd name="connsiteX16" fmla="*/ 2515810 w 3619883"/>
                <a:gd name="connsiteY16" fmla="*/ 4128157 h 4275461"/>
                <a:gd name="connsiteX17" fmla="*/ 2515810 w 3619883"/>
                <a:gd name="connsiteY17" fmla="*/ 3951392 h 4275461"/>
                <a:gd name="connsiteX18" fmla="*/ 2338025 w 3619883"/>
                <a:gd name="connsiteY18" fmla="*/ 3951392 h 4275461"/>
                <a:gd name="connsiteX19" fmla="*/ 2338025 w 3619883"/>
                <a:gd name="connsiteY19" fmla="*/ 4128157 h 4275461"/>
                <a:gd name="connsiteX20" fmla="*/ 2395120 w 3619883"/>
                <a:gd name="connsiteY20" fmla="*/ 4128157 h 4275461"/>
                <a:gd name="connsiteX21" fmla="*/ 2337697 w 3619883"/>
                <a:gd name="connsiteY21" fmla="*/ 4275461 h 4275461"/>
                <a:gd name="connsiteX22" fmla="*/ 2150155 w 3619883"/>
                <a:gd name="connsiteY22" fmla="*/ 4275461 h 4275461"/>
                <a:gd name="connsiteX23" fmla="*/ 2150155 w 3619883"/>
                <a:gd name="connsiteY23" fmla="*/ 4128157 h 4275461"/>
                <a:gd name="connsiteX24" fmla="*/ 2204852 w 3619883"/>
                <a:gd name="connsiteY24" fmla="*/ 4128157 h 4275461"/>
                <a:gd name="connsiteX25" fmla="*/ 2204852 w 3619883"/>
                <a:gd name="connsiteY25" fmla="*/ 3951392 h 4275461"/>
                <a:gd name="connsiteX26" fmla="*/ 2027068 w 3619883"/>
                <a:gd name="connsiteY26" fmla="*/ 3951392 h 4275461"/>
                <a:gd name="connsiteX27" fmla="*/ 2027068 w 3619883"/>
                <a:gd name="connsiteY27" fmla="*/ 4128157 h 4275461"/>
                <a:gd name="connsiteX28" fmla="*/ 2079759 w 3619883"/>
                <a:gd name="connsiteY28" fmla="*/ 4128157 h 4275461"/>
                <a:gd name="connsiteX29" fmla="*/ 2079759 w 3619883"/>
                <a:gd name="connsiteY29" fmla="*/ 4275461 h 4275461"/>
                <a:gd name="connsiteX30" fmla="*/ 1824703 w 3619883"/>
                <a:gd name="connsiteY30" fmla="*/ 4275461 h 4275461"/>
                <a:gd name="connsiteX31" fmla="*/ 1834468 w 3619883"/>
                <a:gd name="connsiteY31" fmla="*/ 4128157 h 4275461"/>
                <a:gd name="connsiteX32" fmla="*/ 1893894 w 3619883"/>
                <a:gd name="connsiteY32" fmla="*/ 4128157 h 4275461"/>
                <a:gd name="connsiteX33" fmla="*/ 1893894 w 3619883"/>
                <a:gd name="connsiteY33" fmla="*/ 3951392 h 4275461"/>
                <a:gd name="connsiteX34" fmla="*/ 1716110 w 3619883"/>
                <a:gd name="connsiteY34" fmla="*/ 3951392 h 4275461"/>
                <a:gd name="connsiteX35" fmla="*/ 1716110 w 3619883"/>
                <a:gd name="connsiteY35" fmla="*/ 4006431 h 4275461"/>
                <a:gd name="connsiteX36" fmla="*/ 1703447 w 3619883"/>
                <a:gd name="connsiteY36" fmla="*/ 4007960 h 4275461"/>
                <a:gd name="connsiteX37" fmla="*/ 1716110 w 3619883"/>
                <a:gd name="connsiteY37" fmla="*/ 4044284 h 4275461"/>
                <a:gd name="connsiteX38" fmla="*/ 1716110 w 3619883"/>
                <a:gd name="connsiteY38" fmla="*/ 4128157 h 4275461"/>
                <a:gd name="connsiteX39" fmla="*/ 1745346 w 3619883"/>
                <a:gd name="connsiteY39" fmla="*/ 4128157 h 4275461"/>
                <a:gd name="connsiteX40" fmla="*/ 1796694 w 3619883"/>
                <a:gd name="connsiteY40" fmla="*/ 4275461 h 4275461"/>
                <a:gd name="connsiteX41" fmla="*/ 1558844 w 3619883"/>
                <a:gd name="connsiteY41" fmla="*/ 4275461 h 4275461"/>
                <a:gd name="connsiteX42" fmla="*/ 1517252 w 3619883"/>
                <a:gd name="connsiteY42" fmla="*/ 4128157 h 4275461"/>
                <a:gd name="connsiteX43" fmla="*/ 1582936 w 3619883"/>
                <a:gd name="connsiteY43" fmla="*/ 4128157 h 4275461"/>
                <a:gd name="connsiteX44" fmla="*/ 1582936 w 3619883"/>
                <a:gd name="connsiteY44" fmla="*/ 3951392 h 4275461"/>
                <a:gd name="connsiteX45" fmla="*/ 1405151 w 3619883"/>
                <a:gd name="connsiteY45" fmla="*/ 3951392 h 4275461"/>
                <a:gd name="connsiteX46" fmla="*/ 1405151 w 3619883"/>
                <a:gd name="connsiteY46" fmla="*/ 4128157 h 4275461"/>
                <a:gd name="connsiteX47" fmla="*/ 1468988 w 3619883"/>
                <a:gd name="connsiteY47" fmla="*/ 4128157 h 4275461"/>
                <a:gd name="connsiteX48" fmla="*/ 1427396 w 3619883"/>
                <a:gd name="connsiteY48" fmla="*/ 4275461 h 4275461"/>
                <a:gd name="connsiteX49" fmla="*/ 1210751 w 3619883"/>
                <a:gd name="connsiteY49" fmla="*/ 4275461 h 4275461"/>
                <a:gd name="connsiteX50" fmla="*/ 1210751 w 3619883"/>
                <a:gd name="connsiteY50" fmla="*/ 4128157 h 4275461"/>
                <a:gd name="connsiteX51" fmla="*/ 1271978 w 3619883"/>
                <a:gd name="connsiteY51" fmla="*/ 4128157 h 4275461"/>
                <a:gd name="connsiteX52" fmla="*/ 1271978 w 3619883"/>
                <a:gd name="connsiteY52" fmla="*/ 3951392 h 4275461"/>
                <a:gd name="connsiteX53" fmla="*/ 1094193 w 3619883"/>
                <a:gd name="connsiteY53" fmla="*/ 3951392 h 4275461"/>
                <a:gd name="connsiteX54" fmla="*/ 1094193 w 3619883"/>
                <a:gd name="connsiteY54" fmla="*/ 4128157 h 4275461"/>
                <a:gd name="connsiteX55" fmla="*/ 1140354 w 3619883"/>
                <a:gd name="connsiteY55" fmla="*/ 4128157 h 4275461"/>
                <a:gd name="connsiteX56" fmla="*/ 1140354 w 3619883"/>
                <a:gd name="connsiteY56" fmla="*/ 4275461 h 4275461"/>
                <a:gd name="connsiteX57" fmla="*/ 953807 w 3619883"/>
                <a:gd name="connsiteY57" fmla="*/ 4275461 h 4275461"/>
                <a:gd name="connsiteX58" fmla="*/ 912215 w 3619883"/>
                <a:gd name="connsiteY58" fmla="*/ 4128157 h 4275461"/>
                <a:gd name="connsiteX59" fmla="*/ 961020 w 3619883"/>
                <a:gd name="connsiteY59" fmla="*/ 4128157 h 4275461"/>
                <a:gd name="connsiteX60" fmla="*/ 961020 w 3619883"/>
                <a:gd name="connsiteY60" fmla="*/ 3951392 h 4275461"/>
                <a:gd name="connsiteX61" fmla="*/ 783235 w 3619883"/>
                <a:gd name="connsiteY61" fmla="*/ 3951392 h 4275461"/>
                <a:gd name="connsiteX62" fmla="*/ 783235 w 3619883"/>
                <a:gd name="connsiteY62" fmla="*/ 4128157 h 4275461"/>
                <a:gd name="connsiteX63" fmla="*/ 871024 w 3619883"/>
                <a:gd name="connsiteY63" fmla="*/ 4128157 h 4275461"/>
                <a:gd name="connsiteX64" fmla="*/ 829432 w 3619883"/>
                <a:gd name="connsiteY64" fmla="*/ 4275461 h 4275461"/>
                <a:gd name="connsiteX65" fmla="*/ 611484 w 3619883"/>
                <a:gd name="connsiteY65" fmla="*/ 4275461 h 4275461"/>
                <a:gd name="connsiteX66" fmla="*/ 621247 w 3619883"/>
                <a:gd name="connsiteY66" fmla="*/ 4128157 h 4275461"/>
                <a:gd name="connsiteX67" fmla="*/ 650062 w 3619883"/>
                <a:gd name="connsiteY67" fmla="*/ 4128157 h 4275461"/>
                <a:gd name="connsiteX68" fmla="*/ 650062 w 3619883"/>
                <a:gd name="connsiteY68" fmla="*/ 3951392 h 4275461"/>
                <a:gd name="connsiteX69" fmla="*/ 472277 w 3619883"/>
                <a:gd name="connsiteY69" fmla="*/ 3951392 h 4275461"/>
                <a:gd name="connsiteX70" fmla="*/ 472277 w 3619883"/>
                <a:gd name="connsiteY70" fmla="*/ 4128157 h 4275461"/>
                <a:gd name="connsiteX71" fmla="*/ 522650 w 3619883"/>
                <a:gd name="connsiteY71" fmla="*/ 4128157 h 4275461"/>
                <a:gd name="connsiteX72" fmla="*/ 573998 w 3619883"/>
                <a:gd name="connsiteY72" fmla="*/ 4275461 h 4275461"/>
                <a:gd name="connsiteX73" fmla="*/ 336164 w 3619883"/>
                <a:gd name="connsiteY73" fmla="*/ 4275461 h 4275461"/>
                <a:gd name="connsiteX74" fmla="*/ 294572 w 3619883"/>
                <a:gd name="connsiteY74" fmla="*/ 4128157 h 4275461"/>
                <a:gd name="connsiteX75" fmla="*/ 339106 w 3619883"/>
                <a:gd name="connsiteY75" fmla="*/ 4128157 h 4275461"/>
                <a:gd name="connsiteX76" fmla="*/ 339106 w 3619883"/>
                <a:gd name="connsiteY76" fmla="*/ 3951392 h 4275461"/>
                <a:gd name="connsiteX77" fmla="*/ 161321 w 3619883"/>
                <a:gd name="connsiteY77" fmla="*/ 3951392 h 4275461"/>
                <a:gd name="connsiteX78" fmla="*/ 161321 w 3619883"/>
                <a:gd name="connsiteY78" fmla="*/ 4128157 h 4275461"/>
                <a:gd name="connsiteX79" fmla="*/ 230914 w 3619883"/>
                <a:gd name="connsiteY79" fmla="*/ 4128157 h 4275461"/>
                <a:gd name="connsiteX80" fmla="*/ 189322 w 3619883"/>
                <a:gd name="connsiteY80" fmla="*/ 4275461 h 4275461"/>
                <a:gd name="connsiteX81" fmla="*/ 0 w 3619883"/>
                <a:gd name="connsiteY81" fmla="*/ 4275461 h 4275461"/>
                <a:gd name="connsiteX82" fmla="*/ 0 w 3619883"/>
                <a:gd name="connsiteY82" fmla="*/ 42229 h 4275461"/>
                <a:gd name="connsiteX83" fmla="*/ 42464 w 3619883"/>
                <a:gd name="connsiteY83" fmla="*/ 40518 h 4275461"/>
                <a:gd name="connsiteX84" fmla="*/ 137733 w 3619883"/>
                <a:gd name="connsiteY84" fmla="*/ 35355 h 4275461"/>
                <a:gd name="connsiteX85" fmla="*/ 270565 w 3619883"/>
                <a:gd name="connsiteY85" fmla="*/ 29759 h 4275461"/>
                <a:gd name="connsiteX86" fmla="*/ 479734 w 3619883"/>
                <a:gd name="connsiteY86" fmla="*/ 45455 h 4275461"/>
                <a:gd name="connsiteX87" fmla="*/ 524103 w 3619883"/>
                <a:gd name="connsiteY87" fmla="*/ 41625 h 4275461"/>
                <a:gd name="connsiteX88" fmla="*/ 624416 w 3619883"/>
                <a:gd name="connsiteY88" fmla="*/ 22696 h 4275461"/>
                <a:gd name="connsiteX89" fmla="*/ 657762 w 3619883"/>
                <a:gd name="connsiteY89" fmla="*/ 18351 h 4275461"/>
                <a:gd name="connsiteX90" fmla="*/ 690557 w 3619883"/>
                <a:gd name="connsiteY90" fmla="*/ 25792 h 4275461"/>
                <a:gd name="connsiteX91" fmla="*/ 745123 w 3619883"/>
                <a:gd name="connsiteY91" fmla="*/ 40157 h 4275461"/>
                <a:gd name="connsiteX92" fmla="*/ 789493 w 3619883"/>
                <a:gd name="connsiteY92" fmla="*/ 36327 h 4275461"/>
                <a:gd name="connsiteX93" fmla="*/ 854255 w 3619883"/>
                <a:gd name="connsiteY93" fmla="*/ 68887 h 4275461"/>
                <a:gd name="connsiteX94" fmla="*/ 897520 w 3619883"/>
                <a:gd name="connsiteY94" fmla="*/ 88629 h 4275461"/>
                <a:gd name="connsiteX95" fmla="*/ 940510 w 3619883"/>
                <a:gd name="connsiteY95" fmla="*/ 114265 h 4275461"/>
                <a:gd name="connsiteX96" fmla="*/ 1082712 w 3619883"/>
                <a:gd name="connsiteY96" fmla="*/ 144543 h 4275461"/>
                <a:gd name="connsiteX97" fmla="*/ 1205348 w 3619883"/>
                <a:gd name="connsiteY97" fmla="*/ 120753 h 4275461"/>
                <a:gd name="connsiteX98" fmla="*/ 1271764 w 3619883"/>
                <a:gd name="connsiteY98" fmla="*/ 117956 h 4275461"/>
                <a:gd name="connsiteX99" fmla="*/ 1315583 w 3619883"/>
                <a:gd name="connsiteY99" fmla="*/ 125912 h 4275461"/>
                <a:gd name="connsiteX100" fmla="*/ 1359125 w 3619883"/>
                <a:gd name="connsiteY100" fmla="*/ 139761 h 4275461"/>
                <a:gd name="connsiteX101" fmla="*/ 1391919 w 3619883"/>
                <a:gd name="connsiteY101" fmla="*/ 147202 h 4275461"/>
                <a:gd name="connsiteX102" fmla="*/ 1436563 w 3619883"/>
                <a:gd name="connsiteY102" fmla="*/ 137480 h 4275461"/>
                <a:gd name="connsiteX103" fmla="*/ 1471566 w 3619883"/>
                <a:gd name="connsiteY103" fmla="*/ 97777 h 4275461"/>
                <a:gd name="connsiteX104" fmla="*/ 1505739 w 3619883"/>
                <a:gd name="connsiteY104" fmla="*/ 75753 h 4275461"/>
                <a:gd name="connsiteX105" fmla="*/ 1590891 w 3619883"/>
                <a:gd name="connsiteY105" fmla="*/ 144702 h 4275461"/>
                <a:gd name="connsiteX106" fmla="*/ 1625616 w 3619883"/>
                <a:gd name="connsiteY106" fmla="*/ 110893 h 4275461"/>
                <a:gd name="connsiteX107" fmla="*/ 1658964 w 3619883"/>
                <a:gd name="connsiteY107" fmla="*/ 106547 h 4275461"/>
                <a:gd name="connsiteX108" fmla="*/ 1746598 w 3619883"/>
                <a:gd name="connsiteY108" fmla="*/ 122460 h 4275461"/>
                <a:gd name="connsiteX109" fmla="*/ 1811913 w 3619883"/>
                <a:gd name="connsiteY109" fmla="*/ 143234 h 4275461"/>
                <a:gd name="connsiteX110" fmla="*/ 1856557 w 3619883"/>
                <a:gd name="connsiteY110" fmla="*/ 133511 h 4275461"/>
                <a:gd name="connsiteX111" fmla="*/ 2066003 w 3619883"/>
                <a:gd name="connsiteY111" fmla="*/ 143313 h 4275461"/>
                <a:gd name="connsiteX112" fmla="*/ 2177615 w 3619883"/>
                <a:gd name="connsiteY112" fmla="*/ 119007 h 4275461"/>
                <a:gd name="connsiteX113" fmla="*/ 2255883 w 3619883"/>
                <a:gd name="connsiteY113" fmla="*/ 99047 h 4275461"/>
                <a:gd name="connsiteX114" fmla="*/ 2344622 w 3619883"/>
                <a:gd name="connsiteY114" fmla="*/ 91388 h 4275461"/>
                <a:gd name="connsiteX115" fmla="*/ 2455682 w 3619883"/>
                <a:gd name="connsiteY115" fmla="*/ 78869 h 4275461"/>
                <a:gd name="connsiteX116" fmla="*/ 2632609 w 3619883"/>
                <a:gd name="connsiteY116" fmla="*/ 75338 h 4275461"/>
                <a:gd name="connsiteX117" fmla="*/ 2742291 w 3619883"/>
                <a:gd name="connsiteY117" fmla="*/ 92282 h 4275461"/>
                <a:gd name="connsiteX118" fmla="*/ 2851974 w 3619883"/>
                <a:gd name="connsiteY118" fmla="*/ 109227 h 4275461"/>
                <a:gd name="connsiteX119" fmla="*/ 2907643 w 3619883"/>
                <a:gd name="connsiteY119" fmla="*/ 100020 h 4275461"/>
                <a:gd name="connsiteX120" fmla="*/ 2944022 w 3619883"/>
                <a:gd name="connsiteY120" fmla="*/ 30853 h 4275461"/>
                <a:gd name="connsiteX121" fmla="*/ 3022289 w 3619883"/>
                <a:gd name="connsiteY121" fmla="*/ 10893 h 4275461"/>
                <a:gd name="connsiteX122" fmla="*/ 3054807 w 3619883"/>
                <a:gd name="connsiteY122" fmla="*/ 24226 h 4275461"/>
                <a:gd name="connsiteX123" fmla="*/ 3141892 w 3619883"/>
                <a:gd name="connsiteY123" fmla="*/ 51925 h 4275461"/>
                <a:gd name="connsiteX124" fmla="*/ 3185711 w 3619883"/>
                <a:gd name="connsiteY124" fmla="*/ 59881 h 4275461"/>
                <a:gd name="connsiteX125" fmla="*/ 3219056 w 3619883"/>
                <a:gd name="connsiteY125" fmla="*/ 55536 h 4275461"/>
                <a:gd name="connsiteX126" fmla="*/ 3263425 w 3619883"/>
                <a:gd name="connsiteY126" fmla="*/ 51706 h 4275461"/>
                <a:gd name="connsiteX127" fmla="*/ 3296219 w 3619883"/>
                <a:gd name="connsiteY127" fmla="*/ 59147 h 4275461"/>
                <a:gd name="connsiteX128" fmla="*/ 3319094 w 3619883"/>
                <a:gd name="connsiteY128" fmla="*/ 42500 h 4275461"/>
                <a:gd name="connsiteX129" fmla="*/ 3420511 w 3619883"/>
                <a:gd name="connsiteY129" fmla="*/ 0 h 4275461"/>
                <a:gd name="connsiteX130" fmla="*/ 3453305 w 3619883"/>
                <a:gd name="connsiteY130" fmla="*/ 7440 h 4275461"/>
                <a:gd name="connsiteX131" fmla="*/ 3496571 w 3619883"/>
                <a:gd name="connsiteY131" fmla="*/ 27182 h 4275461"/>
                <a:gd name="connsiteX132" fmla="*/ 3602117 w 3619883"/>
                <a:gd name="connsiteY132" fmla="*/ 132521 h 4275461"/>
                <a:gd name="connsiteX133" fmla="*/ 3619883 w 3619883"/>
                <a:gd name="connsiteY133" fmla="*/ 140049 h 4275461"/>
                <a:gd name="connsiteX134" fmla="*/ 3619883 w 3619883"/>
                <a:gd name="connsiteY13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761042 w 3619883"/>
                <a:gd name="connsiteY6" fmla="*/ 4128157 h 4275461"/>
                <a:gd name="connsiteX7" fmla="*/ 2826768 w 3619883"/>
                <a:gd name="connsiteY7" fmla="*/ 4128157 h 4275461"/>
                <a:gd name="connsiteX8" fmla="*/ 2826768 w 3619883"/>
                <a:gd name="connsiteY8" fmla="*/ 3951392 h 4275461"/>
                <a:gd name="connsiteX9" fmla="*/ 2648983 w 3619883"/>
                <a:gd name="connsiteY9" fmla="*/ 3951392 h 4275461"/>
                <a:gd name="connsiteX10" fmla="*/ 2648983 w 3619883"/>
                <a:gd name="connsiteY10" fmla="*/ 4128157 h 4275461"/>
                <a:gd name="connsiteX11" fmla="*/ 2690646 w 3619883"/>
                <a:gd name="connsiteY11" fmla="*/ 4128157 h 4275461"/>
                <a:gd name="connsiteX12" fmla="*/ 2690646 w 3619883"/>
                <a:gd name="connsiteY12" fmla="*/ 4275461 h 4275461"/>
                <a:gd name="connsiteX13" fmla="*/ 2511710 w 3619883"/>
                <a:gd name="connsiteY13" fmla="*/ 4275461 h 4275461"/>
                <a:gd name="connsiteX14" fmla="*/ 2454288 w 3619883"/>
                <a:gd name="connsiteY14" fmla="*/ 4128157 h 4275461"/>
                <a:gd name="connsiteX15" fmla="*/ 2515810 w 3619883"/>
                <a:gd name="connsiteY15" fmla="*/ 4128157 h 4275461"/>
                <a:gd name="connsiteX16" fmla="*/ 2515810 w 3619883"/>
                <a:gd name="connsiteY16" fmla="*/ 3951392 h 4275461"/>
                <a:gd name="connsiteX17" fmla="*/ 2338025 w 3619883"/>
                <a:gd name="connsiteY17" fmla="*/ 3951392 h 4275461"/>
                <a:gd name="connsiteX18" fmla="*/ 2338025 w 3619883"/>
                <a:gd name="connsiteY18" fmla="*/ 4128157 h 4275461"/>
                <a:gd name="connsiteX19" fmla="*/ 2395120 w 3619883"/>
                <a:gd name="connsiteY19" fmla="*/ 4128157 h 4275461"/>
                <a:gd name="connsiteX20" fmla="*/ 2337697 w 3619883"/>
                <a:gd name="connsiteY20" fmla="*/ 4275461 h 4275461"/>
                <a:gd name="connsiteX21" fmla="*/ 2150155 w 3619883"/>
                <a:gd name="connsiteY21" fmla="*/ 4275461 h 4275461"/>
                <a:gd name="connsiteX22" fmla="*/ 2150155 w 3619883"/>
                <a:gd name="connsiteY22" fmla="*/ 4128157 h 4275461"/>
                <a:gd name="connsiteX23" fmla="*/ 2204852 w 3619883"/>
                <a:gd name="connsiteY23" fmla="*/ 4128157 h 4275461"/>
                <a:gd name="connsiteX24" fmla="*/ 2204852 w 3619883"/>
                <a:gd name="connsiteY24" fmla="*/ 3951392 h 4275461"/>
                <a:gd name="connsiteX25" fmla="*/ 2027068 w 3619883"/>
                <a:gd name="connsiteY25" fmla="*/ 3951392 h 4275461"/>
                <a:gd name="connsiteX26" fmla="*/ 2027068 w 3619883"/>
                <a:gd name="connsiteY26" fmla="*/ 4128157 h 4275461"/>
                <a:gd name="connsiteX27" fmla="*/ 2079759 w 3619883"/>
                <a:gd name="connsiteY27" fmla="*/ 4128157 h 4275461"/>
                <a:gd name="connsiteX28" fmla="*/ 2079759 w 3619883"/>
                <a:gd name="connsiteY28" fmla="*/ 4275461 h 4275461"/>
                <a:gd name="connsiteX29" fmla="*/ 1824703 w 3619883"/>
                <a:gd name="connsiteY29" fmla="*/ 4275461 h 4275461"/>
                <a:gd name="connsiteX30" fmla="*/ 1834468 w 3619883"/>
                <a:gd name="connsiteY30" fmla="*/ 4128157 h 4275461"/>
                <a:gd name="connsiteX31" fmla="*/ 1893894 w 3619883"/>
                <a:gd name="connsiteY31" fmla="*/ 4128157 h 4275461"/>
                <a:gd name="connsiteX32" fmla="*/ 1893894 w 3619883"/>
                <a:gd name="connsiteY32" fmla="*/ 3951392 h 4275461"/>
                <a:gd name="connsiteX33" fmla="*/ 1716110 w 3619883"/>
                <a:gd name="connsiteY33" fmla="*/ 3951392 h 4275461"/>
                <a:gd name="connsiteX34" fmla="*/ 1716110 w 3619883"/>
                <a:gd name="connsiteY34" fmla="*/ 4006431 h 4275461"/>
                <a:gd name="connsiteX35" fmla="*/ 1703447 w 3619883"/>
                <a:gd name="connsiteY35" fmla="*/ 4007960 h 4275461"/>
                <a:gd name="connsiteX36" fmla="*/ 1716110 w 3619883"/>
                <a:gd name="connsiteY36" fmla="*/ 4044284 h 4275461"/>
                <a:gd name="connsiteX37" fmla="*/ 1716110 w 3619883"/>
                <a:gd name="connsiteY37" fmla="*/ 4128157 h 4275461"/>
                <a:gd name="connsiteX38" fmla="*/ 1745346 w 3619883"/>
                <a:gd name="connsiteY38" fmla="*/ 4128157 h 4275461"/>
                <a:gd name="connsiteX39" fmla="*/ 1796694 w 3619883"/>
                <a:gd name="connsiteY39" fmla="*/ 4275461 h 4275461"/>
                <a:gd name="connsiteX40" fmla="*/ 1558844 w 3619883"/>
                <a:gd name="connsiteY40" fmla="*/ 4275461 h 4275461"/>
                <a:gd name="connsiteX41" fmla="*/ 1517252 w 3619883"/>
                <a:gd name="connsiteY41" fmla="*/ 4128157 h 4275461"/>
                <a:gd name="connsiteX42" fmla="*/ 1582936 w 3619883"/>
                <a:gd name="connsiteY42" fmla="*/ 4128157 h 4275461"/>
                <a:gd name="connsiteX43" fmla="*/ 1582936 w 3619883"/>
                <a:gd name="connsiteY43" fmla="*/ 3951392 h 4275461"/>
                <a:gd name="connsiteX44" fmla="*/ 1405151 w 3619883"/>
                <a:gd name="connsiteY44" fmla="*/ 3951392 h 4275461"/>
                <a:gd name="connsiteX45" fmla="*/ 1405151 w 3619883"/>
                <a:gd name="connsiteY45" fmla="*/ 4128157 h 4275461"/>
                <a:gd name="connsiteX46" fmla="*/ 1468988 w 3619883"/>
                <a:gd name="connsiteY46" fmla="*/ 4128157 h 4275461"/>
                <a:gd name="connsiteX47" fmla="*/ 1427396 w 3619883"/>
                <a:gd name="connsiteY47" fmla="*/ 4275461 h 4275461"/>
                <a:gd name="connsiteX48" fmla="*/ 1210751 w 3619883"/>
                <a:gd name="connsiteY48" fmla="*/ 4275461 h 4275461"/>
                <a:gd name="connsiteX49" fmla="*/ 1210751 w 3619883"/>
                <a:gd name="connsiteY49" fmla="*/ 4128157 h 4275461"/>
                <a:gd name="connsiteX50" fmla="*/ 1271978 w 3619883"/>
                <a:gd name="connsiteY50" fmla="*/ 4128157 h 4275461"/>
                <a:gd name="connsiteX51" fmla="*/ 1271978 w 3619883"/>
                <a:gd name="connsiteY51" fmla="*/ 3951392 h 4275461"/>
                <a:gd name="connsiteX52" fmla="*/ 1094193 w 3619883"/>
                <a:gd name="connsiteY52" fmla="*/ 3951392 h 4275461"/>
                <a:gd name="connsiteX53" fmla="*/ 1094193 w 3619883"/>
                <a:gd name="connsiteY53" fmla="*/ 4128157 h 4275461"/>
                <a:gd name="connsiteX54" fmla="*/ 1140354 w 3619883"/>
                <a:gd name="connsiteY54" fmla="*/ 4128157 h 4275461"/>
                <a:gd name="connsiteX55" fmla="*/ 1140354 w 3619883"/>
                <a:gd name="connsiteY55" fmla="*/ 4275461 h 4275461"/>
                <a:gd name="connsiteX56" fmla="*/ 953807 w 3619883"/>
                <a:gd name="connsiteY56" fmla="*/ 4275461 h 4275461"/>
                <a:gd name="connsiteX57" fmla="*/ 912215 w 3619883"/>
                <a:gd name="connsiteY57" fmla="*/ 4128157 h 4275461"/>
                <a:gd name="connsiteX58" fmla="*/ 961020 w 3619883"/>
                <a:gd name="connsiteY58" fmla="*/ 4128157 h 4275461"/>
                <a:gd name="connsiteX59" fmla="*/ 961020 w 3619883"/>
                <a:gd name="connsiteY59" fmla="*/ 3951392 h 4275461"/>
                <a:gd name="connsiteX60" fmla="*/ 783235 w 3619883"/>
                <a:gd name="connsiteY60" fmla="*/ 3951392 h 4275461"/>
                <a:gd name="connsiteX61" fmla="*/ 783235 w 3619883"/>
                <a:gd name="connsiteY61" fmla="*/ 4128157 h 4275461"/>
                <a:gd name="connsiteX62" fmla="*/ 871024 w 3619883"/>
                <a:gd name="connsiteY62" fmla="*/ 4128157 h 4275461"/>
                <a:gd name="connsiteX63" fmla="*/ 829432 w 3619883"/>
                <a:gd name="connsiteY63" fmla="*/ 4275461 h 4275461"/>
                <a:gd name="connsiteX64" fmla="*/ 611484 w 3619883"/>
                <a:gd name="connsiteY64" fmla="*/ 4275461 h 4275461"/>
                <a:gd name="connsiteX65" fmla="*/ 621247 w 3619883"/>
                <a:gd name="connsiteY65" fmla="*/ 4128157 h 4275461"/>
                <a:gd name="connsiteX66" fmla="*/ 650062 w 3619883"/>
                <a:gd name="connsiteY66" fmla="*/ 4128157 h 4275461"/>
                <a:gd name="connsiteX67" fmla="*/ 650062 w 3619883"/>
                <a:gd name="connsiteY67" fmla="*/ 3951392 h 4275461"/>
                <a:gd name="connsiteX68" fmla="*/ 472277 w 3619883"/>
                <a:gd name="connsiteY68" fmla="*/ 3951392 h 4275461"/>
                <a:gd name="connsiteX69" fmla="*/ 472277 w 3619883"/>
                <a:gd name="connsiteY69" fmla="*/ 4128157 h 4275461"/>
                <a:gd name="connsiteX70" fmla="*/ 522650 w 3619883"/>
                <a:gd name="connsiteY70" fmla="*/ 4128157 h 4275461"/>
                <a:gd name="connsiteX71" fmla="*/ 573998 w 3619883"/>
                <a:gd name="connsiteY71" fmla="*/ 4275461 h 4275461"/>
                <a:gd name="connsiteX72" fmla="*/ 336164 w 3619883"/>
                <a:gd name="connsiteY72" fmla="*/ 4275461 h 4275461"/>
                <a:gd name="connsiteX73" fmla="*/ 294572 w 3619883"/>
                <a:gd name="connsiteY73" fmla="*/ 4128157 h 4275461"/>
                <a:gd name="connsiteX74" fmla="*/ 339106 w 3619883"/>
                <a:gd name="connsiteY74" fmla="*/ 4128157 h 4275461"/>
                <a:gd name="connsiteX75" fmla="*/ 339106 w 3619883"/>
                <a:gd name="connsiteY75" fmla="*/ 3951392 h 4275461"/>
                <a:gd name="connsiteX76" fmla="*/ 161321 w 3619883"/>
                <a:gd name="connsiteY76" fmla="*/ 3951392 h 4275461"/>
                <a:gd name="connsiteX77" fmla="*/ 161321 w 3619883"/>
                <a:gd name="connsiteY77" fmla="*/ 4128157 h 4275461"/>
                <a:gd name="connsiteX78" fmla="*/ 230914 w 3619883"/>
                <a:gd name="connsiteY78" fmla="*/ 4128157 h 4275461"/>
                <a:gd name="connsiteX79" fmla="*/ 189322 w 3619883"/>
                <a:gd name="connsiteY79" fmla="*/ 4275461 h 4275461"/>
                <a:gd name="connsiteX80" fmla="*/ 0 w 3619883"/>
                <a:gd name="connsiteY80" fmla="*/ 4275461 h 4275461"/>
                <a:gd name="connsiteX81" fmla="*/ 0 w 3619883"/>
                <a:gd name="connsiteY81" fmla="*/ 42229 h 4275461"/>
                <a:gd name="connsiteX82" fmla="*/ 42464 w 3619883"/>
                <a:gd name="connsiteY82" fmla="*/ 40518 h 4275461"/>
                <a:gd name="connsiteX83" fmla="*/ 137733 w 3619883"/>
                <a:gd name="connsiteY83" fmla="*/ 35355 h 4275461"/>
                <a:gd name="connsiteX84" fmla="*/ 270565 w 3619883"/>
                <a:gd name="connsiteY84" fmla="*/ 29759 h 4275461"/>
                <a:gd name="connsiteX85" fmla="*/ 479734 w 3619883"/>
                <a:gd name="connsiteY85" fmla="*/ 45455 h 4275461"/>
                <a:gd name="connsiteX86" fmla="*/ 524103 w 3619883"/>
                <a:gd name="connsiteY86" fmla="*/ 41625 h 4275461"/>
                <a:gd name="connsiteX87" fmla="*/ 624416 w 3619883"/>
                <a:gd name="connsiteY87" fmla="*/ 22696 h 4275461"/>
                <a:gd name="connsiteX88" fmla="*/ 657762 w 3619883"/>
                <a:gd name="connsiteY88" fmla="*/ 18351 h 4275461"/>
                <a:gd name="connsiteX89" fmla="*/ 690557 w 3619883"/>
                <a:gd name="connsiteY89" fmla="*/ 25792 h 4275461"/>
                <a:gd name="connsiteX90" fmla="*/ 745123 w 3619883"/>
                <a:gd name="connsiteY90" fmla="*/ 40157 h 4275461"/>
                <a:gd name="connsiteX91" fmla="*/ 789493 w 3619883"/>
                <a:gd name="connsiteY91" fmla="*/ 36327 h 4275461"/>
                <a:gd name="connsiteX92" fmla="*/ 854255 w 3619883"/>
                <a:gd name="connsiteY92" fmla="*/ 68887 h 4275461"/>
                <a:gd name="connsiteX93" fmla="*/ 897520 w 3619883"/>
                <a:gd name="connsiteY93" fmla="*/ 88629 h 4275461"/>
                <a:gd name="connsiteX94" fmla="*/ 940510 w 3619883"/>
                <a:gd name="connsiteY94" fmla="*/ 114265 h 4275461"/>
                <a:gd name="connsiteX95" fmla="*/ 1082712 w 3619883"/>
                <a:gd name="connsiteY95" fmla="*/ 144543 h 4275461"/>
                <a:gd name="connsiteX96" fmla="*/ 1205348 w 3619883"/>
                <a:gd name="connsiteY96" fmla="*/ 120753 h 4275461"/>
                <a:gd name="connsiteX97" fmla="*/ 1271764 w 3619883"/>
                <a:gd name="connsiteY97" fmla="*/ 117956 h 4275461"/>
                <a:gd name="connsiteX98" fmla="*/ 1315583 w 3619883"/>
                <a:gd name="connsiteY98" fmla="*/ 125912 h 4275461"/>
                <a:gd name="connsiteX99" fmla="*/ 1359125 w 3619883"/>
                <a:gd name="connsiteY99" fmla="*/ 139761 h 4275461"/>
                <a:gd name="connsiteX100" fmla="*/ 1391919 w 3619883"/>
                <a:gd name="connsiteY100" fmla="*/ 147202 h 4275461"/>
                <a:gd name="connsiteX101" fmla="*/ 1436563 w 3619883"/>
                <a:gd name="connsiteY101" fmla="*/ 137480 h 4275461"/>
                <a:gd name="connsiteX102" fmla="*/ 1471566 w 3619883"/>
                <a:gd name="connsiteY102" fmla="*/ 97777 h 4275461"/>
                <a:gd name="connsiteX103" fmla="*/ 1505739 w 3619883"/>
                <a:gd name="connsiteY103" fmla="*/ 75753 h 4275461"/>
                <a:gd name="connsiteX104" fmla="*/ 1590891 w 3619883"/>
                <a:gd name="connsiteY104" fmla="*/ 144702 h 4275461"/>
                <a:gd name="connsiteX105" fmla="*/ 1625616 w 3619883"/>
                <a:gd name="connsiteY105" fmla="*/ 110893 h 4275461"/>
                <a:gd name="connsiteX106" fmla="*/ 1658964 w 3619883"/>
                <a:gd name="connsiteY106" fmla="*/ 106547 h 4275461"/>
                <a:gd name="connsiteX107" fmla="*/ 1746598 w 3619883"/>
                <a:gd name="connsiteY107" fmla="*/ 122460 h 4275461"/>
                <a:gd name="connsiteX108" fmla="*/ 1811913 w 3619883"/>
                <a:gd name="connsiteY108" fmla="*/ 143234 h 4275461"/>
                <a:gd name="connsiteX109" fmla="*/ 1856557 w 3619883"/>
                <a:gd name="connsiteY109" fmla="*/ 133511 h 4275461"/>
                <a:gd name="connsiteX110" fmla="*/ 2066003 w 3619883"/>
                <a:gd name="connsiteY110" fmla="*/ 143313 h 4275461"/>
                <a:gd name="connsiteX111" fmla="*/ 2177615 w 3619883"/>
                <a:gd name="connsiteY111" fmla="*/ 119007 h 4275461"/>
                <a:gd name="connsiteX112" fmla="*/ 2255883 w 3619883"/>
                <a:gd name="connsiteY112" fmla="*/ 99047 h 4275461"/>
                <a:gd name="connsiteX113" fmla="*/ 2344622 w 3619883"/>
                <a:gd name="connsiteY113" fmla="*/ 91388 h 4275461"/>
                <a:gd name="connsiteX114" fmla="*/ 2455682 w 3619883"/>
                <a:gd name="connsiteY114" fmla="*/ 78869 h 4275461"/>
                <a:gd name="connsiteX115" fmla="*/ 2632609 w 3619883"/>
                <a:gd name="connsiteY115" fmla="*/ 75338 h 4275461"/>
                <a:gd name="connsiteX116" fmla="*/ 2742291 w 3619883"/>
                <a:gd name="connsiteY116" fmla="*/ 92282 h 4275461"/>
                <a:gd name="connsiteX117" fmla="*/ 2851974 w 3619883"/>
                <a:gd name="connsiteY117" fmla="*/ 109227 h 4275461"/>
                <a:gd name="connsiteX118" fmla="*/ 2907643 w 3619883"/>
                <a:gd name="connsiteY118" fmla="*/ 100020 h 4275461"/>
                <a:gd name="connsiteX119" fmla="*/ 2944022 w 3619883"/>
                <a:gd name="connsiteY119" fmla="*/ 30853 h 4275461"/>
                <a:gd name="connsiteX120" fmla="*/ 3022289 w 3619883"/>
                <a:gd name="connsiteY120" fmla="*/ 10893 h 4275461"/>
                <a:gd name="connsiteX121" fmla="*/ 3054807 w 3619883"/>
                <a:gd name="connsiteY121" fmla="*/ 24226 h 4275461"/>
                <a:gd name="connsiteX122" fmla="*/ 3141892 w 3619883"/>
                <a:gd name="connsiteY122" fmla="*/ 51925 h 4275461"/>
                <a:gd name="connsiteX123" fmla="*/ 3185711 w 3619883"/>
                <a:gd name="connsiteY123" fmla="*/ 59881 h 4275461"/>
                <a:gd name="connsiteX124" fmla="*/ 3219056 w 3619883"/>
                <a:gd name="connsiteY124" fmla="*/ 55536 h 4275461"/>
                <a:gd name="connsiteX125" fmla="*/ 3263425 w 3619883"/>
                <a:gd name="connsiteY125" fmla="*/ 51706 h 4275461"/>
                <a:gd name="connsiteX126" fmla="*/ 3296219 w 3619883"/>
                <a:gd name="connsiteY126" fmla="*/ 59147 h 4275461"/>
                <a:gd name="connsiteX127" fmla="*/ 3319094 w 3619883"/>
                <a:gd name="connsiteY127" fmla="*/ 42500 h 4275461"/>
                <a:gd name="connsiteX128" fmla="*/ 3420511 w 3619883"/>
                <a:gd name="connsiteY128" fmla="*/ 0 h 4275461"/>
                <a:gd name="connsiteX129" fmla="*/ 3453305 w 3619883"/>
                <a:gd name="connsiteY129" fmla="*/ 7440 h 4275461"/>
                <a:gd name="connsiteX130" fmla="*/ 3496571 w 3619883"/>
                <a:gd name="connsiteY130" fmla="*/ 27182 h 4275461"/>
                <a:gd name="connsiteX131" fmla="*/ 3602117 w 3619883"/>
                <a:gd name="connsiteY131" fmla="*/ 132521 h 4275461"/>
                <a:gd name="connsiteX132" fmla="*/ 3619883 w 3619883"/>
                <a:gd name="connsiteY132" fmla="*/ 140049 h 4275461"/>
                <a:gd name="connsiteX133" fmla="*/ 3619883 w 3619883"/>
                <a:gd name="connsiteY13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761042 w 3619883"/>
                <a:gd name="connsiteY6" fmla="*/ 4128157 h 4275461"/>
                <a:gd name="connsiteX7" fmla="*/ 2826768 w 3619883"/>
                <a:gd name="connsiteY7" fmla="*/ 3951392 h 4275461"/>
                <a:gd name="connsiteX8" fmla="*/ 2648983 w 3619883"/>
                <a:gd name="connsiteY8" fmla="*/ 3951392 h 4275461"/>
                <a:gd name="connsiteX9" fmla="*/ 2648983 w 3619883"/>
                <a:gd name="connsiteY9" fmla="*/ 4128157 h 4275461"/>
                <a:gd name="connsiteX10" fmla="*/ 2690646 w 3619883"/>
                <a:gd name="connsiteY10" fmla="*/ 4128157 h 4275461"/>
                <a:gd name="connsiteX11" fmla="*/ 2690646 w 3619883"/>
                <a:gd name="connsiteY11" fmla="*/ 4275461 h 4275461"/>
                <a:gd name="connsiteX12" fmla="*/ 2511710 w 3619883"/>
                <a:gd name="connsiteY12" fmla="*/ 4275461 h 4275461"/>
                <a:gd name="connsiteX13" fmla="*/ 2454288 w 3619883"/>
                <a:gd name="connsiteY13" fmla="*/ 4128157 h 4275461"/>
                <a:gd name="connsiteX14" fmla="*/ 2515810 w 3619883"/>
                <a:gd name="connsiteY14" fmla="*/ 4128157 h 4275461"/>
                <a:gd name="connsiteX15" fmla="*/ 2515810 w 3619883"/>
                <a:gd name="connsiteY15" fmla="*/ 3951392 h 4275461"/>
                <a:gd name="connsiteX16" fmla="*/ 2338025 w 3619883"/>
                <a:gd name="connsiteY16" fmla="*/ 3951392 h 4275461"/>
                <a:gd name="connsiteX17" fmla="*/ 2338025 w 3619883"/>
                <a:gd name="connsiteY17" fmla="*/ 4128157 h 4275461"/>
                <a:gd name="connsiteX18" fmla="*/ 2395120 w 3619883"/>
                <a:gd name="connsiteY18" fmla="*/ 4128157 h 4275461"/>
                <a:gd name="connsiteX19" fmla="*/ 2337697 w 3619883"/>
                <a:gd name="connsiteY19" fmla="*/ 4275461 h 4275461"/>
                <a:gd name="connsiteX20" fmla="*/ 2150155 w 3619883"/>
                <a:gd name="connsiteY20" fmla="*/ 4275461 h 4275461"/>
                <a:gd name="connsiteX21" fmla="*/ 2150155 w 3619883"/>
                <a:gd name="connsiteY21" fmla="*/ 4128157 h 4275461"/>
                <a:gd name="connsiteX22" fmla="*/ 2204852 w 3619883"/>
                <a:gd name="connsiteY22" fmla="*/ 4128157 h 4275461"/>
                <a:gd name="connsiteX23" fmla="*/ 2204852 w 3619883"/>
                <a:gd name="connsiteY23" fmla="*/ 3951392 h 4275461"/>
                <a:gd name="connsiteX24" fmla="*/ 2027068 w 3619883"/>
                <a:gd name="connsiteY24" fmla="*/ 3951392 h 4275461"/>
                <a:gd name="connsiteX25" fmla="*/ 2027068 w 3619883"/>
                <a:gd name="connsiteY25" fmla="*/ 4128157 h 4275461"/>
                <a:gd name="connsiteX26" fmla="*/ 2079759 w 3619883"/>
                <a:gd name="connsiteY26" fmla="*/ 4128157 h 4275461"/>
                <a:gd name="connsiteX27" fmla="*/ 2079759 w 3619883"/>
                <a:gd name="connsiteY27" fmla="*/ 4275461 h 4275461"/>
                <a:gd name="connsiteX28" fmla="*/ 1824703 w 3619883"/>
                <a:gd name="connsiteY28" fmla="*/ 4275461 h 4275461"/>
                <a:gd name="connsiteX29" fmla="*/ 1834468 w 3619883"/>
                <a:gd name="connsiteY29" fmla="*/ 4128157 h 4275461"/>
                <a:gd name="connsiteX30" fmla="*/ 1893894 w 3619883"/>
                <a:gd name="connsiteY30" fmla="*/ 4128157 h 4275461"/>
                <a:gd name="connsiteX31" fmla="*/ 1893894 w 3619883"/>
                <a:gd name="connsiteY31" fmla="*/ 3951392 h 4275461"/>
                <a:gd name="connsiteX32" fmla="*/ 1716110 w 3619883"/>
                <a:gd name="connsiteY32" fmla="*/ 3951392 h 4275461"/>
                <a:gd name="connsiteX33" fmla="*/ 1716110 w 3619883"/>
                <a:gd name="connsiteY33" fmla="*/ 4006431 h 4275461"/>
                <a:gd name="connsiteX34" fmla="*/ 1703447 w 3619883"/>
                <a:gd name="connsiteY34" fmla="*/ 4007960 h 4275461"/>
                <a:gd name="connsiteX35" fmla="*/ 1716110 w 3619883"/>
                <a:gd name="connsiteY35" fmla="*/ 4044284 h 4275461"/>
                <a:gd name="connsiteX36" fmla="*/ 1716110 w 3619883"/>
                <a:gd name="connsiteY36" fmla="*/ 4128157 h 4275461"/>
                <a:gd name="connsiteX37" fmla="*/ 1745346 w 3619883"/>
                <a:gd name="connsiteY37" fmla="*/ 4128157 h 4275461"/>
                <a:gd name="connsiteX38" fmla="*/ 1796694 w 3619883"/>
                <a:gd name="connsiteY38" fmla="*/ 4275461 h 4275461"/>
                <a:gd name="connsiteX39" fmla="*/ 1558844 w 3619883"/>
                <a:gd name="connsiteY39" fmla="*/ 4275461 h 4275461"/>
                <a:gd name="connsiteX40" fmla="*/ 1517252 w 3619883"/>
                <a:gd name="connsiteY40" fmla="*/ 4128157 h 4275461"/>
                <a:gd name="connsiteX41" fmla="*/ 1582936 w 3619883"/>
                <a:gd name="connsiteY41" fmla="*/ 4128157 h 4275461"/>
                <a:gd name="connsiteX42" fmla="*/ 1582936 w 3619883"/>
                <a:gd name="connsiteY42" fmla="*/ 3951392 h 4275461"/>
                <a:gd name="connsiteX43" fmla="*/ 1405151 w 3619883"/>
                <a:gd name="connsiteY43" fmla="*/ 3951392 h 4275461"/>
                <a:gd name="connsiteX44" fmla="*/ 1405151 w 3619883"/>
                <a:gd name="connsiteY44" fmla="*/ 4128157 h 4275461"/>
                <a:gd name="connsiteX45" fmla="*/ 1468988 w 3619883"/>
                <a:gd name="connsiteY45" fmla="*/ 4128157 h 4275461"/>
                <a:gd name="connsiteX46" fmla="*/ 1427396 w 3619883"/>
                <a:gd name="connsiteY46" fmla="*/ 4275461 h 4275461"/>
                <a:gd name="connsiteX47" fmla="*/ 1210751 w 3619883"/>
                <a:gd name="connsiteY47" fmla="*/ 4275461 h 4275461"/>
                <a:gd name="connsiteX48" fmla="*/ 1210751 w 3619883"/>
                <a:gd name="connsiteY48" fmla="*/ 4128157 h 4275461"/>
                <a:gd name="connsiteX49" fmla="*/ 1271978 w 3619883"/>
                <a:gd name="connsiteY49" fmla="*/ 4128157 h 4275461"/>
                <a:gd name="connsiteX50" fmla="*/ 1271978 w 3619883"/>
                <a:gd name="connsiteY50" fmla="*/ 3951392 h 4275461"/>
                <a:gd name="connsiteX51" fmla="*/ 1094193 w 3619883"/>
                <a:gd name="connsiteY51" fmla="*/ 3951392 h 4275461"/>
                <a:gd name="connsiteX52" fmla="*/ 1094193 w 3619883"/>
                <a:gd name="connsiteY52" fmla="*/ 4128157 h 4275461"/>
                <a:gd name="connsiteX53" fmla="*/ 1140354 w 3619883"/>
                <a:gd name="connsiteY53" fmla="*/ 4128157 h 4275461"/>
                <a:gd name="connsiteX54" fmla="*/ 1140354 w 3619883"/>
                <a:gd name="connsiteY54" fmla="*/ 4275461 h 4275461"/>
                <a:gd name="connsiteX55" fmla="*/ 953807 w 3619883"/>
                <a:gd name="connsiteY55" fmla="*/ 4275461 h 4275461"/>
                <a:gd name="connsiteX56" fmla="*/ 912215 w 3619883"/>
                <a:gd name="connsiteY56" fmla="*/ 4128157 h 4275461"/>
                <a:gd name="connsiteX57" fmla="*/ 961020 w 3619883"/>
                <a:gd name="connsiteY57" fmla="*/ 4128157 h 4275461"/>
                <a:gd name="connsiteX58" fmla="*/ 961020 w 3619883"/>
                <a:gd name="connsiteY58" fmla="*/ 3951392 h 4275461"/>
                <a:gd name="connsiteX59" fmla="*/ 783235 w 3619883"/>
                <a:gd name="connsiteY59" fmla="*/ 3951392 h 4275461"/>
                <a:gd name="connsiteX60" fmla="*/ 783235 w 3619883"/>
                <a:gd name="connsiteY60" fmla="*/ 4128157 h 4275461"/>
                <a:gd name="connsiteX61" fmla="*/ 871024 w 3619883"/>
                <a:gd name="connsiteY61" fmla="*/ 4128157 h 4275461"/>
                <a:gd name="connsiteX62" fmla="*/ 829432 w 3619883"/>
                <a:gd name="connsiteY62" fmla="*/ 4275461 h 4275461"/>
                <a:gd name="connsiteX63" fmla="*/ 611484 w 3619883"/>
                <a:gd name="connsiteY63" fmla="*/ 4275461 h 4275461"/>
                <a:gd name="connsiteX64" fmla="*/ 621247 w 3619883"/>
                <a:gd name="connsiteY64" fmla="*/ 4128157 h 4275461"/>
                <a:gd name="connsiteX65" fmla="*/ 650062 w 3619883"/>
                <a:gd name="connsiteY65" fmla="*/ 4128157 h 4275461"/>
                <a:gd name="connsiteX66" fmla="*/ 650062 w 3619883"/>
                <a:gd name="connsiteY66" fmla="*/ 3951392 h 4275461"/>
                <a:gd name="connsiteX67" fmla="*/ 472277 w 3619883"/>
                <a:gd name="connsiteY67" fmla="*/ 3951392 h 4275461"/>
                <a:gd name="connsiteX68" fmla="*/ 472277 w 3619883"/>
                <a:gd name="connsiteY68" fmla="*/ 4128157 h 4275461"/>
                <a:gd name="connsiteX69" fmla="*/ 522650 w 3619883"/>
                <a:gd name="connsiteY69" fmla="*/ 4128157 h 4275461"/>
                <a:gd name="connsiteX70" fmla="*/ 573998 w 3619883"/>
                <a:gd name="connsiteY70" fmla="*/ 4275461 h 4275461"/>
                <a:gd name="connsiteX71" fmla="*/ 336164 w 3619883"/>
                <a:gd name="connsiteY71" fmla="*/ 4275461 h 4275461"/>
                <a:gd name="connsiteX72" fmla="*/ 294572 w 3619883"/>
                <a:gd name="connsiteY72" fmla="*/ 4128157 h 4275461"/>
                <a:gd name="connsiteX73" fmla="*/ 339106 w 3619883"/>
                <a:gd name="connsiteY73" fmla="*/ 4128157 h 4275461"/>
                <a:gd name="connsiteX74" fmla="*/ 339106 w 3619883"/>
                <a:gd name="connsiteY74" fmla="*/ 3951392 h 4275461"/>
                <a:gd name="connsiteX75" fmla="*/ 161321 w 3619883"/>
                <a:gd name="connsiteY75" fmla="*/ 3951392 h 4275461"/>
                <a:gd name="connsiteX76" fmla="*/ 161321 w 3619883"/>
                <a:gd name="connsiteY76" fmla="*/ 4128157 h 4275461"/>
                <a:gd name="connsiteX77" fmla="*/ 230914 w 3619883"/>
                <a:gd name="connsiteY77" fmla="*/ 4128157 h 4275461"/>
                <a:gd name="connsiteX78" fmla="*/ 189322 w 3619883"/>
                <a:gd name="connsiteY78" fmla="*/ 4275461 h 4275461"/>
                <a:gd name="connsiteX79" fmla="*/ 0 w 3619883"/>
                <a:gd name="connsiteY79" fmla="*/ 4275461 h 4275461"/>
                <a:gd name="connsiteX80" fmla="*/ 0 w 3619883"/>
                <a:gd name="connsiteY80" fmla="*/ 42229 h 4275461"/>
                <a:gd name="connsiteX81" fmla="*/ 42464 w 3619883"/>
                <a:gd name="connsiteY81" fmla="*/ 40518 h 4275461"/>
                <a:gd name="connsiteX82" fmla="*/ 137733 w 3619883"/>
                <a:gd name="connsiteY82" fmla="*/ 35355 h 4275461"/>
                <a:gd name="connsiteX83" fmla="*/ 270565 w 3619883"/>
                <a:gd name="connsiteY83" fmla="*/ 29759 h 4275461"/>
                <a:gd name="connsiteX84" fmla="*/ 479734 w 3619883"/>
                <a:gd name="connsiteY84" fmla="*/ 45455 h 4275461"/>
                <a:gd name="connsiteX85" fmla="*/ 524103 w 3619883"/>
                <a:gd name="connsiteY85" fmla="*/ 41625 h 4275461"/>
                <a:gd name="connsiteX86" fmla="*/ 624416 w 3619883"/>
                <a:gd name="connsiteY86" fmla="*/ 22696 h 4275461"/>
                <a:gd name="connsiteX87" fmla="*/ 657762 w 3619883"/>
                <a:gd name="connsiteY87" fmla="*/ 18351 h 4275461"/>
                <a:gd name="connsiteX88" fmla="*/ 690557 w 3619883"/>
                <a:gd name="connsiteY88" fmla="*/ 25792 h 4275461"/>
                <a:gd name="connsiteX89" fmla="*/ 745123 w 3619883"/>
                <a:gd name="connsiteY89" fmla="*/ 40157 h 4275461"/>
                <a:gd name="connsiteX90" fmla="*/ 789493 w 3619883"/>
                <a:gd name="connsiteY90" fmla="*/ 36327 h 4275461"/>
                <a:gd name="connsiteX91" fmla="*/ 854255 w 3619883"/>
                <a:gd name="connsiteY91" fmla="*/ 68887 h 4275461"/>
                <a:gd name="connsiteX92" fmla="*/ 897520 w 3619883"/>
                <a:gd name="connsiteY92" fmla="*/ 88629 h 4275461"/>
                <a:gd name="connsiteX93" fmla="*/ 940510 w 3619883"/>
                <a:gd name="connsiteY93" fmla="*/ 114265 h 4275461"/>
                <a:gd name="connsiteX94" fmla="*/ 1082712 w 3619883"/>
                <a:gd name="connsiteY94" fmla="*/ 144543 h 4275461"/>
                <a:gd name="connsiteX95" fmla="*/ 1205348 w 3619883"/>
                <a:gd name="connsiteY95" fmla="*/ 120753 h 4275461"/>
                <a:gd name="connsiteX96" fmla="*/ 1271764 w 3619883"/>
                <a:gd name="connsiteY96" fmla="*/ 117956 h 4275461"/>
                <a:gd name="connsiteX97" fmla="*/ 1315583 w 3619883"/>
                <a:gd name="connsiteY97" fmla="*/ 125912 h 4275461"/>
                <a:gd name="connsiteX98" fmla="*/ 1359125 w 3619883"/>
                <a:gd name="connsiteY98" fmla="*/ 139761 h 4275461"/>
                <a:gd name="connsiteX99" fmla="*/ 1391919 w 3619883"/>
                <a:gd name="connsiteY99" fmla="*/ 147202 h 4275461"/>
                <a:gd name="connsiteX100" fmla="*/ 1436563 w 3619883"/>
                <a:gd name="connsiteY100" fmla="*/ 137480 h 4275461"/>
                <a:gd name="connsiteX101" fmla="*/ 1471566 w 3619883"/>
                <a:gd name="connsiteY101" fmla="*/ 97777 h 4275461"/>
                <a:gd name="connsiteX102" fmla="*/ 1505739 w 3619883"/>
                <a:gd name="connsiteY102" fmla="*/ 75753 h 4275461"/>
                <a:gd name="connsiteX103" fmla="*/ 1590891 w 3619883"/>
                <a:gd name="connsiteY103" fmla="*/ 144702 h 4275461"/>
                <a:gd name="connsiteX104" fmla="*/ 1625616 w 3619883"/>
                <a:gd name="connsiteY104" fmla="*/ 110893 h 4275461"/>
                <a:gd name="connsiteX105" fmla="*/ 1658964 w 3619883"/>
                <a:gd name="connsiteY105" fmla="*/ 106547 h 4275461"/>
                <a:gd name="connsiteX106" fmla="*/ 1746598 w 3619883"/>
                <a:gd name="connsiteY106" fmla="*/ 122460 h 4275461"/>
                <a:gd name="connsiteX107" fmla="*/ 1811913 w 3619883"/>
                <a:gd name="connsiteY107" fmla="*/ 143234 h 4275461"/>
                <a:gd name="connsiteX108" fmla="*/ 1856557 w 3619883"/>
                <a:gd name="connsiteY108" fmla="*/ 133511 h 4275461"/>
                <a:gd name="connsiteX109" fmla="*/ 2066003 w 3619883"/>
                <a:gd name="connsiteY109" fmla="*/ 143313 h 4275461"/>
                <a:gd name="connsiteX110" fmla="*/ 2177615 w 3619883"/>
                <a:gd name="connsiteY110" fmla="*/ 119007 h 4275461"/>
                <a:gd name="connsiteX111" fmla="*/ 2255883 w 3619883"/>
                <a:gd name="connsiteY111" fmla="*/ 99047 h 4275461"/>
                <a:gd name="connsiteX112" fmla="*/ 2344622 w 3619883"/>
                <a:gd name="connsiteY112" fmla="*/ 91388 h 4275461"/>
                <a:gd name="connsiteX113" fmla="*/ 2455682 w 3619883"/>
                <a:gd name="connsiteY113" fmla="*/ 78869 h 4275461"/>
                <a:gd name="connsiteX114" fmla="*/ 2632609 w 3619883"/>
                <a:gd name="connsiteY114" fmla="*/ 75338 h 4275461"/>
                <a:gd name="connsiteX115" fmla="*/ 2742291 w 3619883"/>
                <a:gd name="connsiteY115" fmla="*/ 92282 h 4275461"/>
                <a:gd name="connsiteX116" fmla="*/ 2851974 w 3619883"/>
                <a:gd name="connsiteY116" fmla="*/ 109227 h 4275461"/>
                <a:gd name="connsiteX117" fmla="*/ 2907643 w 3619883"/>
                <a:gd name="connsiteY117" fmla="*/ 100020 h 4275461"/>
                <a:gd name="connsiteX118" fmla="*/ 2944022 w 3619883"/>
                <a:gd name="connsiteY118" fmla="*/ 30853 h 4275461"/>
                <a:gd name="connsiteX119" fmla="*/ 3022289 w 3619883"/>
                <a:gd name="connsiteY119" fmla="*/ 10893 h 4275461"/>
                <a:gd name="connsiteX120" fmla="*/ 3054807 w 3619883"/>
                <a:gd name="connsiteY120" fmla="*/ 24226 h 4275461"/>
                <a:gd name="connsiteX121" fmla="*/ 3141892 w 3619883"/>
                <a:gd name="connsiteY121" fmla="*/ 51925 h 4275461"/>
                <a:gd name="connsiteX122" fmla="*/ 3185711 w 3619883"/>
                <a:gd name="connsiteY122" fmla="*/ 59881 h 4275461"/>
                <a:gd name="connsiteX123" fmla="*/ 3219056 w 3619883"/>
                <a:gd name="connsiteY123" fmla="*/ 55536 h 4275461"/>
                <a:gd name="connsiteX124" fmla="*/ 3263425 w 3619883"/>
                <a:gd name="connsiteY124" fmla="*/ 51706 h 4275461"/>
                <a:gd name="connsiteX125" fmla="*/ 3296219 w 3619883"/>
                <a:gd name="connsiteY125" fmla="*/ 59147 h 4275461"/>
                <a:gd name="connsiteX126" fmla="*/ 3319094 w 3619883"/>
                <a:gd name="connsiteY126" fmla="*/ 42500 h 4275461"/>
                <a:gd name="connsiteX127" fmla="*/ 3420511 w 3619883"/>
                <a:gd name="connsiteY127" fmla="*/ 0 h 4275461"/>
                <a:gd name="connsiteX128" fmla="*/ 3453305 w 3619883"/>
                <a:gd name="connsiteY128" fmla="*/ 7440 h 4275461"/>
                <a:gd name="connsiteX129" fmla="*/ 3496571 w 3619883"/>
                <a:gd name="connsiteY129" fmla="*/ 27182 h 4275461"/>
                <a:gd name="connsiteX130" fmla="*/ 3602117 w 3619883"/>
                <a:gd name="connsiteY130" fmla="*/ 132521 h 4275461"/>
                <a:gd name="connsiteX131" fmla="*/ 3619883 w 3619883"/>
                <a:gd name="connsiteY131" fmla="*/ 140049 h 4275461"/>
                <a:gd name="connsiteX132" fmla="*/ 3619883 w 3619883"/>
                <a:gd name="connsiteY13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826768 w 3619883"/>
                <a:gd name="connsiteY6" fmla="*/ 3951392 h 4275461"/>
                <a:gd name="connsiteX7" fmla="*/ 2648983 w 3619883"/>
                <a:gd name="connsiteY7" fmla="*/ 3951392 h 4275461"/>
                <a:gd name="connsiteX8" fmla="*/ 2648983 w 3619883"/>
                <a:gd name="connsiteY8" fmla="*/ 4128157 h 4275461"/>
                <a:gd name="connsiteX9" fmla="*/ 2690646 w 3619883"/>
                <a:gd name="connsiteY9" fmla="*/ 4128157 h 4275461"/>
                <a:gd name="connsiteX10" fmla="*/ 2690646 w 3619883"/>
                <a:gd name="connsiteY10" fmla="*/ 4275461 h 4275461"/>
                <a:gd name="connsiteX11" fmla="*/ 2511710 w 3619883"/>
                <a:gd name="connsiteY11" fmla="*/ 4275461 h 4275461"/>
                <a:gd name="connsiteX12" fmla="*/ 2454288 w 3619883"/>
                <a:gd name="connsiteY12" fmla="*/ 4128157 h 4275461"/>
                <a:gd name="connsiteX13" fmla="*/ 2515810 w 3619883"/>
                <a:gd name="connsiteY13" fmla="*/ 4128157 h 4275461"/>
                <a:gd name="connsiteX14" fmla="*/ 2515810 w 3619883"/>
                <a:gd name="connsiteY14" fmla="*/ 3951392 h 4275461"/>
                <a:gd name="connsiteX15" fmla="*/ 2338025 w 3619883"/>
                <a:gd name="connsiteY15" fmla="*/ 3951392 h 4275461"/>
                <a:gd name="connsiteX16" fmla="*/ 2338025 w 3619883"/>
                <a:gd name="connsiteY16" fmla="*/ 4128157 h 4275461"/>
                <a:gd name="connsiteX17" fmla="*/ 2395120 w 3619883"/>
                <a:gd name="connsiteY17" fmla="*/ 4128157 h 4275461"/>
                <a:gd name="connsiteX18" fmla="*/ 2337697 w 3619883"/>
                <a:gd name="connsiteY18" fmla="*/ 4275461 h 4275461"/>
                <a:gd name="connsiteX19" fmla="*/ 2150155 w 3619883"/>
                <a:gd name="connsiteY19" fmla="*/ 4275461 h 4275461"/>
                <a:gd name="connsiteX20" fmla="*/ 2150155 w 3619883"/>
                <a:gd name="connsiteY20" fmla="*/ 4128157 h 4275461"/>
                <a:gd name="connsiteX21" fmla="*/ 2204852 w 3619883"/>
                <a:gd name="connsiteY21" fmla="*/ 4128157 h 4275461"/>
                <a:gd name="connsiteX22" fmla="*/ 2204852 w 3619883"/>
                <a:gd name="connsiteY22" fmla="*/ 3951392 h 4275461"/>
                <a:gd name="connsiteX23" fmla="*/ 2027068 w 3619883"/>
                <a:gd name="connsiteY23" fmla="*/ 3951392 h 4275461"/>
                <a:gd name="connsiteX24" fmla="*/ 2027068 w 3619883"/>
                <a:gd name="connsiteY24" fmla="*/ 4128157 h 4275461"/>
                <a:gd name="connsiteX25" fmla="*/ 2079759 w 3619883"/>
                <a:gd name="connsiteY25" fmla="*/ 4128157 h 4275461"/>
                <a:gd name="connsiteX26" fmla="*/ 2079759 w 3619883"/>
                <a:gd name="connsiteY26" fmla="*/ 4275461 h 4275461"/>
                <a:gd name="connsiteX27" fmla="*/ 1824703 w 3619883"/>
                <a:gd name="connsiteY27" fmla="*/ 4275461 h 4275461"/>
                <a:gd name="connsiteX28" fmla="*/ 1834468 w 3619883"/>
                <a:gd name="connsiteY28" fmla="*/ 4128157 h 4275461"/>
                <a:gd name="connsiteX29" fmla="*/ 1893894 w 3619883"/>
                <a:gd name="connsiteY29" fmla="*/ 4128157 h 4275461"/>
                <a:gd name="connsiteX30" fmla="*/ 1893894 w 3619883"/>
                <a:gd name="connsiteY30" fmla="*/ 3951392 h 4275461"/>
                <a:gd name="connsiteX31" fmla="*/ 1716110 w 3619883"/>
                <a:gd name="connsiteY31" fmla="*/ 3951392 h 4275461"/>
                <a:gd name="connsiteX32" fmla="*/ 1716110 w 3619883"/>
                <a:gd name="connsiteY32" fmla="*/ 4006431 h 4275461"/>
                <a:gd name="connsiteX33" fmla="*/ 1703447 w 3619883"/>
                <a:gd name="connsiteY33" fmla="*/ 4007960 h 4275461"/>
                <a:gd name="connsiteX34" fmla="*/ 1716110 w 3619883"/>
                <a:gd name="connsiteY34" fmla="*/ 4044284 h 4275461"/>
                <a:gd name="connsiteX35" fmla="*/ 1716110 w 3619883"/>
                <a:gd name="connsiteY35" fmla="*/ 4128157 h 4275461"/>
                <a:gd name="connsiteX36" fmla="*/ 1745346 w 3619883"/>
                <a:gd name="connsiteY36" fmla="*/ 4128157 h 4275461"/>
                <a:gd name="connsiteX37" fmla="*/ 1796694 w 3619883"/>
                <a:gd name="connsiteY37" fmla="*/ 4275461 h 4275461"/>
                <a:gd name="connsiteX38" fmla="*/ 1558844 w 3619883"/>
                <a:gd name="connsiteY38" fmla="*/ 4275461 h 4275461"/>
                <a:gd name="connsiteX39" fmla="*/ 1517252 w 3619883"/>
                <a:gd name="connsiteY39" fmla="*/ 4128157 h 4275461"/>
                <a:gd name="connsiteX40" fmla="*/ 1582936 w 3619883"/>
                <a:gd name="connsiteY40" fmla="*/ 4128157 h 4275461"/>
                <a:gd name="connsiteX41" fmla="*/ 1582936 w 3619883"/>
                <a:gd name="connsiteY41" fmla="*/ 3951392 h 4275461"/>
                <a:gd name="connsiteX42" fmla="*/ 1405151 w 3619883"/>
                <a:gd name="connsiteY42" fmla="*/ 3951392 h 4275461"/>
                <a:gd name="connsiteX43" fmla="*/ 1405151 w 3619883"/>
                <a:gd name="connsiteY43" fmla="*/ 4128157 h 4275461"/>
                <a:gd name="connsiteX44" fmla="*/ 1468988 w 3619883"/>
                <a:gd name="connsiteY44" fmla="*/ 4128157 h 4275461"/>
                <a:gd name="connsiteX45" fmla="*/ 1427396 w 3619883"/>
                <a:gd name="connsiteY45" fmla="*/ 4275461 h 4275461"/>
                <a:gd name="connsiteX46" fmla="*/ 1210751 w 3619883"/>
                <a:gd name="connsiteY46" fmla="*/ 4275461 h 4275461"/>
                <a:gd name="connsiteX47" fmla="*/ 1210751 w 3619883"/>
                <a:gd name="connsiteY47" fmla="*/ 4128157 h 4275461"/>
                <a:gd name="connsiteX48" fmla="*/ 1271978 w 3619883"/>
                <a:gd name="connsiteY48" fmla="*/ 4128157 h 4275461"/>
                <a:gd name="connsiteX49" fmla="*/ 1271978 w 3619883"/>
                <a:gd name="connsiteY49" fmla="*/ 3951392 h 4275461"/>
                <a:gd name="connsiteX50" fmla="*/ 1094193 w 3619883"/>
                <a:gd name="connsiteY50" fmla="*/ 3951392 h 4275461"/>
                <a:gd name="connsiteX51" fmla="*/ 1094193 w 3619883"/>
                <a:gd name="connsiteY51" fmla="*/ 4128157 h 4275461"/>
                <a:gd name="connsiteX52" fmla="*/ 1140354 w 3619883"/>
                <a:gd name="connsiteY52" fmla="*/ 4128157 h 4275461"/>
                <a:gd name="connsiteX53" fmla="*/ 1140354 w 3619883"/>
                <a:gd name="connsiteY53" fmla="*/ 4275461 h 4275461"/>
                <a:gd name="connsiteX54" fmla="*/ 953807 w 3619883"/>
                <a:gd name="connsiteY54" fmla="*/ 4275461 h 4275461"/>
                <a:gd name="connsiteX55" fmla="*/ 912215 w 3619883"/>
                <a:gd name="connsiteY55" fmla="*/ 4128157 h 4275461"/>
                <a:gd name="connsiteX56" fmla="*/ 961020 w 3619883"/>
                <a:gd name="connsiteY56" fmla="*/ 4128157 h 4275461"/>
                <a:gd name="connsiteX57" fmla="*/ 961020 w 3619883"/>
                <a:gd name="connsiteY57" fmla="*/ 3951392 h 4275461"/>
                <a:gd name="connsiteX58" fmla="*/ 783235 w 3619883"/>
                <a:gd name="connsiteY58" fmla="*/ 3951392 h 4275461"/>
                <a:gd name="connsiteX59" fmla="*/ 783235 w 3619883"/>
                <a:gd name="connsiteY59" fmla="*/ 4128157 h 4275461"/>
                <a:gd name="connsiteX60" fmla="*/ 871024 w 3619883"/>
                <a:gd name="connsiteY60" fmla="*/ 4128157 h 4275461"/>
                <a:gd name="connsiteX61" fmla="*/ 829432 w 3619883"/>
                <a:gd name="connsiteY61" fmla="*/ 4275461 h 4275461"/>
                <a:gd name="connsiteX62" fmla="*/ 611484 w 3619883"/>
                <a:gd name="connsiteY62" fmla="*/ 4275461 h 4275461"/>
                <a:gd name="connsiteX63" fmla="*/ 621247 w 3619883"/>
                <a:gd name="connsiteY63" fmla="*/ 4128157 h 4275461"/>
                <a:gd name="connsiteX64" fmla="*/ 650062 w 3619883"/>
                <a:gd name="connsiteY64" fmla="*/ 4128157 h 4275461"/>
                <a:gd name="connsiteX65" fmla="*/ 650062 w 3619883"/>
                <a:gd name="connsiteY65" fmla="*/ 3951392 h 4275461"/>
                <a:gd name="connsiteX66" fmla="*/ 472277 w 3619883"/>
                <a:gd name="connsiteY66" fmla="*/ 3951392 h 4275461"/>
                <a:gd name="connsiteX67" fmla="*/ 472277 w 3619883"/>
                <a:gd name="connsiteY67" fmla="*/ 4128157 h 4275461"/>
                <a:gd name="connsiteX68" fmla="*/ 522650 w 3619883"/>
                <a:gd name="connsiteY68" fmla="*/ 4128157 h 4275461"/>
                <a:gd name="connsiteX69" fmla="*/ 573998 w 3619883"/>
                <a:gd name="connsiteY69" fmla="*/ 4275461 h 4275461"/>
                <a:gd name="connsiteX70" fmla="*/ 336164 w 3619883"/>
                <a:gd name="connsiteY70" fmla="*/ 4275461 h 4275461"/>
                <a:gd name="connsiteX71" fmla="*/ 294572 w 3619883"/>
                <a:gd name="connsiteY71" fmla="*/ 4128157 h 4275461"/>
                <a:gd name="connsiteX72" fmla="*/ 339106 w 3619883"/>
                <a:gd name="connsiteY72" fmla="*/ 4128157 h 4275461"/>
                <a:gd name="connsiteX73" fmla="*/ 339106 w 3619883"/>
                <a:gd name="connsiteY73" fmla="*/ 3951392 h 4275461"/>
                <a:gd name="connsiteX74" fmla="*/ 161321 w 3619883"/>
                <a:gd name="connsiteY74" fmla="*/ 3951392 h 4275461"/>
                <a:gd name="connsiteX75" fmla="*/ 161321 w 3619883"/>
                <a:gd name="connsiteY75" fmla="*/ 4128157 h 4275461"/>
                <a:gd name="connsiteX76" fmla="*/ 230914 w 3619883"/>
                <a:gd name="connsiteY76" fmla="*/ 4128157 h 4275461"/>
                <a:gd name="connsiteX77" fmla="*/ 189322 w 3619883"/>
                <a:gd name="connsiteY77" fmla="*/ 4275461 h 4275461"/>
                <a:gd name="connsiteX78" fmla="*/ 0 w 3619883"/>
                <a:gd name="connsiteY78" fmla="*/ 4275461 h 4275461"/>
                <a:gd name="connsiteX79" fmla="*/ 0 w 3619883"/>
                <a:gd name="connsiteY79" fmla="*/ 42229 h 4275461"/>
                <a:gd name="connsiteX80" fmla="*/ 42464 w 3619883"/>
                <a:gd name="connsiteY80" fmla="*/ 40518 h 4275461"/>
                <a:gd name="connsiteX81" fmla="*/ 137733 w 3619883"/>
                <a:gd name="connsiteY81" fmla="*/ 35355 h 4275461"/>
                <a:gd name="connsiteX82" fmla="*/ 270565 w 3619883"/>
                <a:gd name="connsiteY82" fmla="*/ 29759 h 4275461"/>
                <a:gd name="connsiteX83" fmla="*/ 479734 w 3619883"/>
                <a:gd name="connsiteY83" fmla="*/ 45455 h 4275461"/>
                <a:gd name="connsiteX84" fmla="*/ 524103 w 3619883"/>
                <a:gd name="connsiteY84" fmla="*/ 41625 h 4275461"/>
                <a:gd name="connsiteX85" fmla="*/ 624416 w 3619883"/>
                <a:gd name="connsiteY85" fmla="*/ 22696 h 4275461"/>
                <a:gd name="connsiteX86" fmla="*/ 657762 w 3619883"/>
                <a:gd name="connsiteY86" fmla="*/ 18351 h 4275461"/>
                <a:gd name="connsiteX87" fmla="*/ 690557 w 3619883"/>
                <a:gd name="connsiteY87" fmla="*/ 25792 h 4275461"/>
                <a:gd name="connsiteX88" fmla="*/ 745123 w 3619883"/>
                <a:gd name="connsiteY88" fmla="*/ 40157 h 4275461"/>
                <a:gd name="connsiteX89" fmla="*/ 789493 w 3619883"/>
                <a:gd name="connsiteY89" fmla="*/ 36327 h 4275461"/>
                <a:gd name="connsiteX90" fmla="*/ 854255 w 3619883"/>
                <a:gd name="connsiteY90" fmla="*/ 68887 h 4275461"/>
                <a:gd name="connsiteX91" fmla="*/ 897520 w 3619883"/>
                <a:gd name="connsiteY91" fmla="*/ 88629 h 4275461"/>
                <a:gd name="connsiteX92" fmla="*/ 940510 w 3619883"/>
                <a:gd name="connsiteY92" fmla="*/ 114265 h 4275461"/>
                <a:gd name="connsiteX93" fmla="*/ 1082712 w 3619883"/>
                <a:gd name="connsiteY93" fmla="*/ 144543 h 4275461"/>
                <a:gd name="connsiteX94" fmla="*/ 1205348 w 3619883"/>
                <a:gd name="connsiteY94" fmla="*/ 120753 h 4275461"/>
                <a:gd name="connsiteX95" fmla="*/ 1271764 w 3619883"/>
                <a:gd name="connsiteY95" fmla="*/ 117956 h 4275461"/>
                <a:gd name="connsiteX96" fmla="*/ 1315583 w 3619883"/>
                <a:gd name="connsiteY96" fmla="*/ 125912 h 4275461"/>
                <a:gd name="connsiteX97" fmla="*/ 1359125 w 3619883"/>
                <a:gd name="connsiteY97" fmla="*/ 139761 h 4275461"/>
                <a:gd name="connsiteX98" fmla="*/ 1391919 w 3619883"/>
                <a:gd name="connsiteY98" fmla="*/ 147202 h 4275461"/>
                <a:gd name="connsiteX99" fmla="*/ 1436563 w 3619883"/>
                <a:gd name="connsiteY99" fmla="*/ 137480 h 4275461"/>
                <a:gd name="connsiteX100" fmla="*/ 1471566 w 3619883"/>
                <a:gd name="connsiteY100" fmla="*/ 97777 h 4275461"/>
                <a:gd name="connsiteX101" fmla="*/ 1505739 w 3619883"/>
                <a:gd name="connsiteY101" fmla="*/ 75753 h 4275461"/>
                <a:gd name="connsiteX102" fmla="*/ 1590891 w 3619883"/>
                <a:gd name="connsiteY102" fmla="*/ 144702 h 4275461"/>
                <a:gd name="connsiteX103" fmla="*/ 1625616 w 3619883"/>
                <a:gd name="connsiteY103" fmla="*/ 110893 h 4275461"/>
                <a:gd name="connsiteX104" fmla="*/ 1658964 w 3619883"/>
                <a:gd name="connsiteY104" fmla="*/ 106547 h 4275461"/>
                <a:gd name="connsiteX105" fmla="*/ 1746598 w 3619883"/>
                <a:gd name="connsiteY105" fmla="*/ 122460 h 4275461"/>
                <a:gd name="connsiteX106" fmla="*/ 1811913 w 3619883"/>
                <a:gd name="connsiteY106" fmla="*/ 143234 h 4275461"/>
                <a:gd name="connsiteX107" fmla="*/ 1856557 w 3619883"/>
                <a:gd name="connsiteY107" fmla="*/ 133511 h 4275461"/>
                <a:gd name="connsiteX108" fmla="*/ 2066003 w 3619883"/>
                <a:gd name="connsiteY108" fmla="*/ 143313 h 4275461"/>
                <a:gd name="connsiteX109" fmla="*/ 2177615 w 3619883"/>
                <a:gd name="connsiteY109" fmla="*/ 119007 h 4275461"/>
                <a:gd name="connsiteX110" fmla="*/ 2255883 w 3619883"/>
                <a:gd name="connsiteY110" fmla="*/ 99047 h 4275461"/>
                <a:gd name="connsiteX111" fmla="*/ 2344622 w 3619883"/>
                <a:gd name="connsiteY111" fmla="*/ 91388 h 4275461"/>
                <a:gd name="connsiteX112" fmla="*/ 2455682 w 3619883"/>
                <a:gd name="connsiteY112" fmla="*/ 78869 h 4275461"/>
                <a:gd name="connsiteX113" fmla="*/ 2632609 w 3619883"/>
                <a:gd name="connsiteY113" fmla="*/ 75338 h 4275461"/>
                <a:gd name="connsiteX114" fmla="*/ 2742291 w 3619883"/>
                <a:gd name="connsiteY114" fmla="*/ 92282 h 4275461"/>
                <a:gd name="connsiteX115" fmla="*/ 2851974 w 3619883"/>
                <a:gd name="connsiteY115" fmla="*/ 109227 h 4275461"/>
                <a:gd name="connsiteX116" fmla="*/ 2907643 w 3619883"/>
                <a:gd name="connsiteY116" fmla="*/ 100020 h 4275461"/>
                <a:gd name="connsiteX117" fmla="*/ 2944022 w 3619883"/>
                <a:gd name="connsiteY117" fmla="*/ 30853 h 4275461"/>
                <a:gd name="connsiteX118" fmla="*/ 3022289 w 3619883"/>
                <a:gd name="connsiteY118" fmla="*/ 10893 h 4275461"/>
                <a:gd name="connsiteX119" fmla="*/ 3054807 w 3619883"/>
                <a:gd name="connsiteY119" fmla="*/ 24226 h 4275461"/>
                <a:gd name="connsiteX120" fmla="*/ 3141892 w 3619883"/>
                <a:gd name="connsiteY120" fmla="*/ 51925 h 4275461"/>
                <a:gd name="connsiteX121" fmla="*/ 3185711 w 3619883"/>
                <a:gd name="connsiteY121" fmla="*/ 59881 h 4275461"/>
                <a:gd name="connsiteX122" fmla="*/ 3219056 w 3619883"/>
                <a:gd name="connsiteY122" fmla="*/ 55536 h 4275461"/>
                <a:gd name="connsiteX123" fmla="*/ 3263425 w 3619883"/>
                <a:gd name="connsiteY123" fmla="*/ 51706 h 4275461"/>
                <a:gd name="connsiteX124" fmla="*/ 3296219 w 3619883"/>
                <a:gd name="connsiteY124" fmla="*/ 59147 h 4275461"/>
                <a:gd name="connsiteX125" fmla="*/ 3319094 w 3619883"/>
                <a:gd name="connsiteY125" fmla="*/ 42500 h 4275461"/>
                <a:gd name="connsiteX126" fmla="*/ 3420511 w 3619883"/>
                <a:gd name="connsiteY126" fmla="*/ 0 h 4275461"/>
                <a:gd name="connsiteX127" fmla="*/ 3453305 w 3619883"/>
                <a:gd name="connsiteY127" fmla="*/ 7440 h 4275461"/>
                <a:gd name="connsiteX128" fmla="*/ 3496571 w 3619883"/>
                <a:gd name="connsiteY128" fmla="*/ 27182 h 4275461"/>
                <a:gd name="connsiteX129" fmla="*/ 3602117 w 3619883"/>
                <a:gd name="connsiteY129" fmla="*/ 132521 h 4275461"/>
                <a:gd name="connsiteX130" fmla="*/ 3619883 w 3619883"/>
                <a:gd name="connsiteY130" fmla="*/ 140049 h 4275461"/>
                <a:gd name="connsiteX131" fmla="*/ 3619883 w 3619883"/>
                <a:gd name="connsiteY13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48983 w 3619883"/>
                <a:gd name="connsiteY6" fmla="*/ 3951392 h 4275461"/>
                <a:gd name="connsiteX7" fmla="*/ 2648983 w 3619883"/>
                <a:gd name="connsiteY7" fmla="*/ 4128157 h 4275461"/>
                <a:gd name="connsiteX8" fmla="*/ 2690646 w 3619883"/>
                <a:gd name="connsiteY8" fmla="*/ 4128157 h 4275461"/>
                <a:gd name="connsiteX9" fmla="*/ 2690646 w 3619883"/>
                <a:gd name="connsiteY9" fmla="*/ 4275461 h 4275461"/>
                <a:gd name="connsiteX10" fmla="*/ 2511710 w 3619883"/>
                <a:gd name="connsiteY10" fmla="*/ 4275461 h 4275461"/>
                <a:gd name="connsiteX11" fmla="*/ 2454288 w 3619883"/>
                <a:gd name="connsiteY11" fmla="*/ 4128157 h 4275461"/>
                <a:gd name="connsiteX12" fmla="*/ 2515810 w 3619883"/>
                <a:gd name="connsiteY12" fmla="*/ 4128157 h 4275461"/>
                <a:gd name="connsiteX13" fmla="*/ 2515810 w 3619883"/>
                <a:gd name="connsiteY13" fmla="*/ 3951392 h 4275461"/>
                <a:gd name="connsiteX14" fmla="*/ 2338025 w 3619883"/>
                <a:gd name="connsiteY14" fmla="*/ 3951392 h 4275461"/>
                <a:gd name="connsiteX15" fmla="*/ 2338025 w 3619883"/>
                <a:gd name="connsiteY15" fmla="*/ 4128157 h 4275461"/>
                <a:gd name="connsiteX16" fmla="*/ 2395120 w 3619883"/>
                <a:gd name="connsiteY16" fmla="*/ 4128157 h 4275461"/>
                <a:gd name="connsiteX17" fmla="*/ 2337697 w 3619883"/>
                <a:gd name="connsiteY17" fmla="*/ 4275461 h 4275461"/>
                <a:gd name="connsiteX18" fmla="*/ 2150155 w 3619883"/>
                <a:gd name="connsiteY18" fmla="*/ 4275461 h 4275461"/>
                <a:gd name="connsiteX19" fmla="*/ 2150155 w 3619883"/>
                <a:gd name="connsiteY19" fmla="*/ 4128157 h 4275461"/>
                <a:gd name="connsiteX20" fmla="*/ 2204852 w 3619883"/>
                <a:gd name="connsiteY20" fmla="*/ 4128157 h 4275461"/>
                <a:gd name="connsiteX21" fmla="*/ 2204852 w 3619883"/>
                <a:gd name="connsiteY21" fmla="*/ 3951392 h 4275461"/>
                <a:gd name="connsiteX22" fmla="*/ 2027068 w 3619883"/>
                <a:gd name="connsiteY22" fmla="*/ 3951392 h 4275461"/>
                <a:gd name="connsiteX23" fmla="*/ 2027068 w 3619883"/>
                <a:gd name="connsiteY23" fmla="*/ 4128157 h 4275461"/>
                <a:gd name="connsiteX24" fmla="*/ 2079759 w 3619883"/>
                <a:gd name="connsiteY24" fmla="*/ 4128157 h 4275461"/>
                <a:gd name="connsiteX25" fmla="*/ 2079759 w 3619883"/>
                <a:gd name="connsiteY25" fmla="*/ 4275461 h 4275461"/>
                <a:gd name="connsiteX26" fmla="*/ 1824703 w 3619883"/>
                <a:gd name="connsiteY26" fmla="*/ 4275461 h 4275461"/>
                <a:gd name="connsiteX27" fmla="*/ 1834468 w 3619883"/>
                <a:gd name="connsiteY27" fmla="*/ 4128157 h 4275461"/>
                <a:gd name="connsiteX28" fmla="*/ 1893894 w 3619883"/>
                <a:gd name="connsiteY28" fmla="*/ 4128157 h 4275461"/>
                <a:gd name="connsiteX29" fmla="*/ 1893894 w 3619883"/>
                <a:gd name="connsiteY29" fmla="*/ 3951392 h 4275461"/>
                <a:gd name="connsiteX30" fmla="*/ 1716110 w 3619883"/>
                <a:gd name="connsiteY30" fmla="*/ 3951392 h 4275461"/>
                <a:gd name="connsiteX31" fmla="*/ 1716110 w 3619883"/>
                <a:gd name="connsiteY31" fmla="*/ 4006431 h 4275461"/>
                <a:gd name="connsiteX32" fmla="*/ 1703447 w 3619883"/>
                <a:gd name="connsiteY32" fmla="*/ 4007960 h 4275461"/>
                <a:gd name="connsiteX33" fmla="*/ 1716110 w 3619883"/>
                <a:gd name="connsiteY33" fmla="*/ 4044284 h 4275461"/>
                <a:gd name="connsiteX34" fmla="*/ 1716110 w 3619883"/>
                <a:gd name="connsiteY34" fmla="*/ 4128157 h 4275461"/>
                <a:gd name="connsiteX35" fmla="*/ 1745346 w 3619883"/>
                <a:gd name="connsiteY35" fmla="*/ 4128157 h 4275461"/>
                <a:gd name="connsiteX36" fmla="*/ 1796694 w 3619883"/>
                <a:gd name="connsiteY36" fmla="*/ 4275461 h 4275461"/>
                <a:gd name="connsiteX37" fmla="*/ 1558844 w 3619883"/>
                <a:gd name="connsiteY37" fmla="*/ 4275461 h 4275461"/>
                <a:gd name="connsiteX38" fmla="*/ 1517252 w 3619883"/>
                <a:gd name="connsiteY38" fmla="*/ 4128157 h 4275461"/>
                <a:gd name="connsiteX39" fmla="*/ 1582936 w 3619883"/>
                <a:gd name="connsiteY39" fmla="*/ 4128157 h 4275461"/>
                <a:gd name="connsiteX40" fmla="*/ 1582936 w 3619883"/>
                <a:gd name="connsiteY40" fmla="*/ 3951392 h 4275461"/>
                <a:gd name="connsiteX41" fmla="*/ 1405151 w 3619883"/>
                <a:gd name="connsiteY41" fmla="*/ 3951392 h 4275461"/>
                <a:gd name="connsiteX42" fmla="*/ 1405151 w 3619883"/>
                <a:gd name="connsiteY42" fmla="*/ 4128157 h 4275461"/>
                <a:gd name="connsiteX43" fmla="*/ 1468988 w 3619883"/>
                <a:gd name="connsiteY43" fmla="*/ 4128157 h 4275461"/>
                <a:gd name="connsiteX44" fmla="*/ 1427396 w 3619883"/>
                <a:gd name="connsiteY44" fmla="*/ 4275461 h 4275461"/>
                <a:gd name="connsiteX45" fmla="*/ 1210751 w 3619883"/>
                <a:gd name="connsiteY45" fmla="*/ 4275461 h 4275461"/>
                <a:gd name="connsiteX46" fmla="*/ 1210751 w 3619883"/>
                <a:gd name="connsiteY46" fmla="*/ 4128157 h 4275461"/>
                <a:gd name="connsiteX47" fmla="*/ 1271978 w 3619883"/>
                <a:gd name="connsiteY47" fmla="*/ 4128157 h 4275461"/>
                <a:gd name="connsiteX48" fmla="*/ 1271978 w 3619883"/>
                <a:gd name="connsiteY48" fmla="*/ 3951392 h 4275461"/>
                <a:gd name="connsiteX49" fmla="*/ 1094193 w 3619883"/>
                <a:gd name="connsiteY49" fmla="*/ 3951392 h 4275461"/>
                <a:gd name="connsiteX50" fmla="*/ 1094193 w 3619883"/>
                <a:gd name="connsiteY50" fmla="*/ 4128157 h 4275461"/>
                <a:gd name="connsiteX51" fmla="*/ 1140354 w 3619883"/>
                <a:gd name="connsiteY51" fmla="*/ 4128157 h 4275461"/>
                <a:gd name="connsiteX52" fmla="*/ 1140354 w 3619883"/>
                <a:gd name="connsiteY52" fmla="*/ 4275461 h 4275461"/>
                <a:gd name="connsiteX53" fmla="*/ 953807 w 3619883"/>
                <a:gd name="connsiteY53" fmla="*/ 4275461 h 4275461"/>
                <a:gd name="connsiteX54" fmla="*/ 912215 w 3619883"/>
                <a:gd name="connsiteY54" fmla="*/ 4128157 h 4275461"/>
                <a:gd name="connsiteX55" fmla="*/ 961020 w 3619883"/>
                <a:gd name="connsiteY55" fmla="*/ 4128157 h 4275461"/>
                <a:gd name="connsiteX56" fmla="*/ 961020 w 3619883"/>
                <a:gd name="connsiteY56" fmla="*/ 3951392 h 4275461"/>
                <a:gd name="connsiteX57" fmla="*/ 783235 w 3619883"/>
                <a:gd name="connsiteY57" fmla="*/ 3951392 h 4275461"/>
                <a:gd name="connsiteX58" fmla="*/ 783235 w 3619883"/>
                <a:gd name="connsiteY58" fmla="*/ 4128157 h 4275461"/>
                <a:gd name="connsiteX59" fmla="*/ 871024 w 3619883"/>
                <a:gd name="connsiteY59" fmla="*/ 4128157 h 4275461"/>
                <a:gd name="connsiteX60" fmla="*/ 829432 w 3619883"/>
                <a:gd name="connsiteY60" fmla="*/ 4275461 h 4275461"/>
                <a:gd name="connsiteX61" fmla="*/ 611484 w 3619883"/>
                <a:gd name="connsiteY61" fmla="*/ 4275461 h 4275461"/>
                <a:gd name="connsiteX62" fmla="*/ 621247 w 3619883"/>
                <a:gd name="connsiteY62" fmla="*/ 4128157 h 4275461"/>
                <a:gd name="connsiteX63" fmla="*/ 650062 w 3619883"/>
                <a:gd name="connsiteY63" fmla="*/ 4128157 h 4275461"/>
                <a:gd name="connsiteX64" fmla="*/ 650062 w 3619883"/>
                <a:gd name="connsiteY64" fmla="*/ 3951392 h 4275461"/>
                <a:gd name="connsiteX65" fmla="*/ 472277 w 3619883"/>
                <a:gd name="connsiteY65" fmla="*/ 3951392 h 4275461"/>
                <a:gd name="connsiteX66" fmla="*/ 472277 w 3619883"/>
                <a:gd name="connsiteY66" fmla="*/ 4128157 h 4275461"/>
                <a:gd name="connsiteX67" fmla="*/ 522650 w 3619883"/>
                <a:gd name="connsiteY67" fmla="*/ 4128157 h 4275461"/>
                <a:gd name="connsiteX68" fmla="*/ 573998 w 3619883"/>
                <a:gd name="connsiteY68" fmla="*/ 4275461 h 4275461"/>
                <a:gd name="connsiteX69" fmla="*/ 336164 w 3619883"/>
                <a:gd name="connsiteY69" fmla="*/ 4275461 h 4275461"/>
                <a:gd name="connsiteX70" fmla="*/ 294572 w 3619883"/>
                <a:gd name="connsiteY70" fmla="*/ 4128157 h 4275461"/>
                <a:gd name="connsiteX71" fmla="*/ 339106 w 3619883"/>
                <a:gd name="connsiteY71" fmla="*/ 4128157 h 4275461"/>
                <a:gd name="connsiteX72" fmla="*/ 339106 w 3619883"/>
                <a:gd name="connsiteY72" fmla="*/ 3951392 h 4275461"/>
                <a:gd name="connsiteX73" fmla="*/ 161321 w 3619883"/>
                <a:gd name="connsiteY73" fmla="*/ 3951392 h 4275461"/>
                <a:gd name="connsiteX74" fmla="*/ 161321 w 3619883"/>
                <a:gd name="connsiteY74" fmla="*/ 4128157 h 4275461"/>
                <a:gd name="connsiteX75" fmla="*/ 230914 w 3619883"/>
                <a:gd name="connsiteY75" fmla="*/ 4128157 h 4275461"/>
                <a:gd name="connsiteX76" fmla="*/ 189322 w 3619883"/>
                <a:gd name="connsiteY76" fmla="*/ 4275461 h 4275461"/>
                <a:gd name="connsiteX77" fmla="*/ 0 w 3619883"/>
                <a:gd name="connsiteY77" fmla="*/ 4275461 h 4275461"/>
                <a:gd name="connsiteX78" fmla="*/ 0 w 3619883"/>
                <a:gd name="connsiteY78" fmla="*/ 42229 h 4275461"/>
                <a:gd name="connsiteX79" fmla="*/ 42464 w 3619883"/>
                <a:gd name="connsiteY79" fmla="*/ 40518 h 4275461"/>
                <a:gd name="connsiteX80" fmla="*/ 137733 w 3619883"/>
                <a:gd name="connsiteY80" fmla="*/ 35355 h 4275461"/>
                <a:gd name="connsiteX81" fmla="*/ 270565 w 3619883"/>
                <a:gd name="connsiteY81" fmla="*/ 29759 h 4275461"/>
                <a:gd name="connsiteX82" fmla="*/ 479734 w 3619883"/>
                <a:gd name="connsiteY82" fmla="*/ 45455 h 4275461"/>
                <a:gd name="connsiteX83" fmla="*/ 524103 w 3619883"/>
                <a:gd name="connsiteY83" fmla="*/ 41625 h 4275461"/>
                <a:gd name="connsiteX84" fmla="*/ 624416 w 3619883"/>
                <a:gd name="connsiteY84" fmla="*/ 22696 h 4275461"/>
                <a:gd name="connsiteX85" fmla="*/ 657762 w 3619883"/>
                <a:gd name="connsiteY85" fmla="*/ 18351 h 4275461"/>
                <a:gd name="connsiteX86" fmla="*/ 690557 w 3619883"/>
                <a:gd name="connsiteY86" fmla="*/ 25792 h 4275461"/>
                <a:gd name="connsiteX87" fmla="*/ 745123 w 3619883"/>
                <a:gd name="connsiteY87" fmla="*/ 40157 h 4275461"/>
                <a:gd name="connsiteX88" fmla="*/ 789493 w 3619883"/>
                <a:gd name="connsiteY88" fmla="*/ 36327 h 4275461"/>
                <a:gd name="connsiteX89" fmla="*/ 854255 w 3619883"/>
                <a:gd name="connsiteY89" fmla="*/ 68887 h 4275461"/>
                <a:gd name="connsiteX90" fmla="*/ 897520 w 3619883"/>
                <a:gd name="connsiteY90" fmla="*/ 88629 h 4275461"/>
                <a:gd name="connsiteX91" fmla="*/ 940510 w 3619883"/>
                <a:gd name="connsiteY91" fmla="*/ 114265 h 4275461"/>
                <a:gd name="connsiteX92" fmla="*/ 1082712 w 3619883"/>
                <a:gd name="connsiteY92" fmla="*/ 144543 h 4275461"/>
                <a:gd name="connsiteX93" fmla="*/ 1205348 w 3619883"/>
                <a:gd name="connsiteY93" fmla="*/ 120753 h 4275461"/>
                <a:gd name="connsiteX94" fmla="*/ 1271764 w 3619883"/>
                <a:gd name="connsiteY94" fmla="*/ 117956 h 4275461"/>
                <a:gd name="connsiteX95" fmla="*/ 1315583 w 3619883"/>
                <a:gd name="connsiteY95" fmla="*/ 125912 h 4275461"/>
                <a:gd name="connsiteX96" fmla="*/ 1359125 w 3619883"/>
                <a:gd name="connsiteY96" fmla="*/ 139761 h 4275461"/>
                <a:gd name="connsiteX97" fmla="*/ 1391919 w 3619883"/>
                <a:gd name="connsiteY97" fmla="*/ 147202 h 4275461"/>
                <a:gd name="connsiteX98" fmla="*/ 1436563 w 3619883"/>
                <a:gd name="connsiteY98" fmla="*/ 137480 h 4275461"/>
                <a:gd name="connsiteX99" fmla="*/ 1471566 w 3619883"/>
                <a:gd name="connsiteY99" fmla="*/ 97777 h 4275461"/>
                <a:gd name="connsiteX100" fmla="*/ 1505739 w 3619883"/>
                <a:gd name="connsiteY100" fmla="*/ 75753 h 4275461"/>
                <a:gd name="connsiteX101" fmla="*/ 1590891 w 3619883"/>
                <a:gd name="connsiteY101" fmla="*/ 144702 h 4275461"/>
                <a:gd name="connsiteX102" fmla="*/ 1625616 w 3619883"/>
                <a:gd name="connsiteY102" fmla="*/ 110893 h 4275461"/>
                <a:gd name="connsiteX103" fmla="*/ 1658964 w 3619883"/>
                <a:gd name="connsiteY103" fmla="*/ 106547 h 4275461"/>
                <a:gd name="connsiteX104" fmla="*/ 1746598 w 3619883"/>
                <a:gd name="connsiteY104" fmla="*/ 122460 h 4275461"/>
                <a:gd name="connsiteX105" fmla="*/ 1811913 w 3619883"/>
                <a:gd name="connsiteY105" fmla="*/ 143234 h 4275461"/>
                <a:gd name="connsiteX106" fmla="*/ 1856557 w 3619883"/>
                <a:gd name="connsiteY106" fmla="*/ 133511 h 4275461"/>
                <a:gd name="connsiteX107" fmla="*/ 2066003 w 3619883"/>
                <a:gd name="connsiteY107" fmla="*/ 143313 h 4275461"/>
                <a:gd name="connsiteX108" fmla="*/ 2177615 w 3619883"/>
                <a:gd name="connsiteY108" fmla="*/ 119007 h 4275461"/>
                <a:gd name="connsiteX109" fmla="*/ 2255883 w 3619883"/>
                <a:gd name="connsiteY109" fmla="*/ 99047 h 4275461"/>
                <a:gd name="connsiteX110" fmla="*/ 2344622 w 3619883"/>
                <a:gd name="connsiteY110" fmla="*/ 91388 h 4275461"/>
                <a:gd name="connsiteX111" fmla="*/ 2455682 w 3619883"/>
                <a:gd name="connsiteY111" fmla="*/ 78869 h 4275461"/>
                <a:gd name="connsiteX112" fmla="*/ 2632609 w 3619883"/>
                <a:gd name="connsiteY112" fmla="*/ 75338 h 4275461"/>
                <a:gd name="connsiteX113" fmla="*/ 2742291 w 3619883"/>
                <a:gd name="connsiteY113" fmla="*/ 92282 h 4275461"/>
                <a:gd name="connsiteX114" fmla="*/ 2851974 w 3619883"/>
                <a:gd name="connsiteY114" fmla="*/ 109227 h 4275461"/>
                <a:gd name="connsiteX115" fmla="*/ 2907643 w 3619883"/>
                <a:gd name="connsiteY115" fmla="*/ 100020 h 4275461"/>
                <a:gd name="connsiteX116" fmla="*/ 2944022 w 3619883"/>
                <a:gd name="connsiteY116" fmla="*/ 30853 h 4275461"/>
                <a:gd name="connsiteX117" fmla="*/ 3022289 w 3619883"/>
                <a:gd name="connsiteY117" fmla="*/ 10893 h 4275461"/>
                <a:gd name="connsiteX118" fmla="*/ 3054807 w 3619883"/>
                <a:gd name="connsiteY118" fmla="*/ 24226 h 4275461"/>
                <a:gd name="connsiteX119" fmla="*/ 3141892 w 3619883"/>
                <a:gd name="connsiteY119" fmla="*/ 51925 h 4275461"/>
                <a:gd name="connsiteX120" fmla="*/ 3185711 w 3619883"/>
                <a:gd name="connsiteY120" fmla="*/ 59881 h 4275461"/>
                <a:gd name="connsiteX121" fmla="*/ 3219056 w 3619883"/>
                <a:gd name="connsiteY121" fmla="*/ 55536 h 4275461"/>
                <a:gd name="connsiteX122" fmla="*/ 3263425 w 3619883"/>
                <a:gd name="connsiteY122" fmla="*/ 51706 h 4275461"/>
                <a:gd name="connsiteX123" fmla="*/ 3296219 w 3619883"/>
                <a:gd name="connsiteY123" fmla="*/ 59147 h 4275461"/>
                <a:gd name="connsiteX124" fmla="*/ 3319094 w 3619883"/>
                <a:gd name="connsiteY124" fmla="*/ 42500 h 4275461"/>
                <a:gd name="connsiteX125" fmla="*/ 3420511 w 3619883"/>
                <a:gd name="connsiteY125" fmla="*/ 0 h 4275461"/>
                <a:gd name="connsiteX126" fmla="*/ 3453305 w 3619883"/>
                <a:gd name="connsiteY126" fmla="*/ 7440 h 4275461"/>
                <a:gd name="connsiteX127" fmla="*/ 3496571 w 3619883"/>
                <a:gd name="connsiteY127" fmla="*/ 27182 h 4275461"/>
                <a:gd name="connsiteX128" fmla="*/ 3602117 w 3619883"/>
                <a:gd name="connsiteY128" fmla="*/ 132521 h 4275461"/>
                <a:gd name="connsiteX129" fmla="*/ 3619883 w 3619883"/>
                <a:gd name="connsiteY129" fmla="*/ 140049 h 4275461"/>
                <a:gd name="connsiteX130" fmla="*/ 3619883 w 3619883"/>
                <a:gd name="connsiteY13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48983 w 3619883"/>
                <a:gd name="connsiteY6" fmla="*/ 4128157 h 4275461"/>
                <a:gd name="connsiteX7" fmla="*/ 2690646 w 3619883"/>
                <a:gd name="connsiteY7" fmla="*/ 4128157 h 4275461"/>
                <a:gd name="connsiteX8" fmla="*/ 2690646 w 3619883"/>
                <a:gd name="connsiteY8" fmla="*/ 4275461 h 4275461"/>
                <a:gd name="connsiteX9" fmla="*/ 2511710 w 3619883"/>
                <a:gd name="connsiteY9" fmla="*/ 4275461 h 4275461"/>
                <a:gd name="connsiteX10" fmla="*/ 2454288 w 3619883"/>
                <a:gd name="connsiteY10" fmla="*/ 4128157 h 4275461"/>
                <a:gd name="connsiteX11" fmla="*/ 2515810 w 3619883"/>
                <a:gd name="connsiteY11" fmla="*/ 4128157 h 4275461"/>
                <a:gd name="connsiteX12" fmla="*/ 2515810 w 3619883"/>
                <a:gd name="connsiteY12" fmla="*/ 3951392 h 4275461"/>
                <a:gd name="connsiteX13" fmla="*/ 2338025 w 3619883"/>
                <a:gd name="connsiteY13" fmla="*/ 3951392 h 4275461"/>
                <a:gd name="connsiteX14" fmla="*/ 2338025 w 3619883"/>
                <a:gd name="connsiteY14" fmla="*/ 4128157 h 4275461"/>
                <a:gd name="connsiteX15" fmla="*/ 2395120 w 3619883"/>
                <a:gd name="connsiteY15" fmla="*/ 4128157 h 4275461"/>
                <a:gd name="connsiteX16" fmla="*/ 2337697 w 3619883"/>
                <a:gd name="connsiteY16" fmla="*/ 4275461 h 4275461"/>
                <a:gd name="connsiteX17" fmla="*/ 2150155 w 3619883"/>
                <a:gd name="connsiteY17" fmla="*/ 4275461 h 4275461"/>
                <a:gd name="connsiteX18" fmla="*/ 2150155 w 3619883"/>
                <a:gd name="connsiteY18" fmla="*/ 4128157 h 4275461"/>
                <a:gd name="connsiteX19" fmla="*/ 2204852 w 3619883"/>
                <a:gd name="connsiteY19" fmla="*/ 4128157 h 4275461"/>
                <a:gd name="connsiteX20" fmla="*/ 2204852 w 3619883"/>
                <a:gd name="connsiteY20" fmla="*/ 3951392 h 4275461"/>
                <a:gd name="connsiteX21" fmla="*/ 2027068 w 3619883"/>
                <a:gd name="connsiteY21" fmla="*/ 3951392 h 4275461"/>
                <a:gd name="connsiteX22" fmla="*/ 2027068 w 3619883"/>
                <a:gd name="connsiteY22" fmla="*/ 4128157 h 4275461"/>
                <a:gd name="connsiteX23" fmla="*/ 2079759 w 3619883"/>
                <a:gd name="connsiteY23" fmla="*/ 4128157 h 4275461"/>
                <a:gd name="connsiteX24" fmla="*/ 2079759 w 3619883"/>
                <a:gd name="connsiteY24" fmla="*/ 4275461 h 4275461"/>
                <a:gd name="connsiteX25" fmla="*/ 1824703 w 3619883"/>
                <a:gd name="connsiteY25" fmla="*/ 4275461 h 4275461"/>
                <a:gd name="connsiteX26" fmla="*/ 1834468 w 3619883"/>
                <a:gd name="connsiteY26" fmla="*/ 4128157 h 4275461"/>
                <a:gd name="connsiteX27" fmla="*/ 1893894 w 3619883"/>
                <a:gd name="connsiteY27" fmla="*/ 4128157 h 4275461"/>
                <a:gd name="connsiteX28" fmla="*/ 1893894 w 3619883"/>
                <a:gd name="connsiteY28" fmla="*/ 3951392 h 4275461"/>
                <a:gd name="connsiteX29" fmla="*/ 1716110 w 3619883"/>
                <a:gd name="connsiteY29" fmla="*/ 3951392 h 4275461"/>
                <a:gd name="connsiteX30" fmla="*/ 1716110 w 3619883"/>
                <a:gd name="connsiteY30" fmla="*/ 4006431 h 4275461"/>
                <a:gd name="connsiteX31" fmla="*/ 1703447 w 3619883"/>
                <a:gd name="connsiteY31" fmla="*/ 4007960 h 4275461"/>
                <a:gd name="connsiteX32" fmla="*/ 1716110 w 3619883"/>
                <a:gd name="connsiteY32" fmla="*/ 4044284 h 4275461"/>
                <a:gd name="connsiteX33" fmla="*/ 1716110 w 3619883"/>
                <a:gd name="connsiteY33" fmla="*/ 4128157 h 4275461"/>
                <a:gd name="connsiteX34" fmla="*/ 1745346 w 3619883"/>
                <a:gd name="connsiteY34" fmla="*/ 4128157 h 4275461"/>
                <a:gd name="connsiteX35" fmla="*/ 1796694 w 3619883"/>
                <a:gd name="connsiteY35" fmla="*/ 4275461 h 4275461"/>
                <a:gd name="connsiteX36" fmla="*/ 1558844 w 3619883"/>
                <a:gd name="connsiteY36" fmla="*/ 4275461 h 4275461"/>
                <a:gd name="connsiteX37" fmla="*/ 1517252 w 3619883"/>
                <a:gd name="connsiteY37" fmla="*/ 4128157 h 4275461"/>
                <a:gd name="connsiteX38" fmla="*/ 1582936 w 3619883"/>
                <a:gd name="connsiteY38" fmla="*/ 4128157 h 4275461"/>
                <a:gd name="connsiteX39" fmla="*/ 1582936 w 3619883"/>
                <a:gd name="connsiteY39" fmla="*/ 3951392 h 4275461"/>
                <a:gd name="connsiteX40" fmla="*/ 1405151 w 3619883"/>
                <a:gd name="connsiteY40" fmla="*/ 3951392 h 4275461"/>
                <a:gd name="connsiteX41" fmla="*/ 1405151 w 3619883"/>
                <a:gd name="connsiteY41" fmla="*/ 4128157 h 4275461"/>
                <a:gd name="connsiteX42" fmla="*/ 1468988 w 3619883"/>
                <a:gd name="connsiteY42" fmla="*/ 4128157 h 4275461"/>
                <a:gd name="connsiteX43" fmla="*/ 1427396 w 3619883"/>
                <a:gd name="connsiteY43" fmla="*/ 4275461 h 4275461"/>
                <a:gd name="connsiteX44" fmla="*/ 1210751 w 3619883"/>
                <a:gd name="connsiteY44" fmla="*/ 4275461 h 4275461"/>
                <a:gd name="connsiteX45" fmla="*/ 1210751 w 3619883"/>
                <a:gd name="connsiteY45" fmla="*/ 4128157 h 4275461"/>
                <a:gd name="connsiteX46" fmla="*/ 1271978 w 3619883"/>
                <a:gd name="connsiteY46" fmla="*/ 4128157 h 4275461"/>
                <a:gd name="connsiteX47" fmla="*/ 1271978 w 3619883"/>
                <a:gd name="connsiteY47" fmla="*/ 3951392 h 4275461"/>
                <a:gd name="connsiteX48" fmla="*/ 1094193 w 3619883"/>
                <a:gd name="connsiteY48" fmla="*/ 3951392 h 4275461"/>
                <a:gd name="connsiteX49" fmla="*/ 1094193 w 3619883"/>
                <a:gd name="connsiteY49" fmla="*/ 4128157 h 4275461"/>
                <a:gd name="connsiteX50" fmla="*/ 1140354 w 3619883"/>
                <a:gd name="connsiteY50" fmla="*/ 4128157 h 4275461"/>
                <a:gd name="connsiteX51" fmla="*/ 1140354 w 3619883"/>
                <a:gd name="connsiteY51" fmla="*/ 4275461 h 4275461"/>
                <a:gd name="connsiteX52" fmla="*/ 953807 w 3619883"/>
                <a:gd name="connsiteY52" fmla="*/ 4275461 h 4275461"/>
                <a:gd name="connsiteX53" fmla="*/ 912215 w 3619883"/>
                <a:gd name="connsiteY53" fmla="*/ 4128157 h 4275461"/>
                <a:gd name="connsiteX54" fmla="*/ 961020 w 3619883"/>
                <a:gd name="connsiteY54" fmla="*/ 4128157 h 4275461"/>
                <a:gd name="connsiteX55" fmla="*/ 961020 w 3619883"/>
                <a:gd name="connsiteY55" fmla="*/ 3951392 h 4275461"/>
                <a:gd name="connsiteX56" fmla="*/ 783235 w 3619883"/>
                <a:gd name="connsiteY56" fmla="*/ 3951392 h 4275461"/>
                <a:gd name="connsiteX57" fmla="*/ 783235 w 3619883"/>
                <a:gd name="connsiteY57" fmla="*/ 4128157 h 4275461"/>
                <a:gd name="connsiteX58" fmla="*/ 871024 w 3619883"/>
                <a:gd name="connsiteY58" fmla="*/ 4128157 h 4275461"/>
                <a:gd name="connsiteX59" fmla="*/ 829432 w 3619883"/>
                <a:gd name="connsiteY59" fmla="*/ 4275461 h 4275461"/>
                <a:gd name="connsiteX60" fmla="*/ 611484 w 3619883"/>
                <a:gd name="connsiteY60" fmla="*/ 4275461 h 4275461"/>
                <a:gd name="connsiteX61" fmla="*/ 621247 w 3619883"/>
                <a:gd name="connsiteY61" fmla="*/ 4128157 h 4275461"/>
                <a:gd name="connsiteX62" fmla="*/ 650062 w 3619883"/>
                <a:gd name="connsiteY62" fmla="*/ 4128157 h 4275461"/>
                <a:gd name="connsiteX63" fmla="*/ 650062 w 3619883"/>
                <a:gd name="connsiteY63" fmla="*/ 3951392 h 4275461"/>
                <a:gd name="connsiteX64" fmla="*/ 472277 w 3619883"/>
                <a:gd name="connsiteY64" fmla="*/ 3951392 h 4275461"/>
                <a:gd name="connsiteX65" fmla="*/ 472277 w 3619883"/>
                <a:gd name="connsiteY65" fmla="*/ 4128157 h 4275461"/>
                <a:gd name="connsiteX66" fmla="*/ 522650 w 3619883"/>
                <a:gd name="connsiteY66" fmla="*/ 4128157 h 4275461"/>
                <a:gd name="connsiteX67" fmla="*/ 573998 w 3619883"/>
                <a:gd name="connsiteY67" fmla="*/ 4275461 h 4275461"/>
                <a:gd name="connsiteX68" fmla="*/ 336164 w 3619883"/>
                <a:gd name="connsiteY68" fmla="*/ 4275461 h 4275461"/>
                <a:gd name="connsiteX69" fmla="*/ 294572 w 3619883"/>
                <a:gd name="connsiteY69" fmla="*/ 4128157 h 4275461"/>
                <a:gd name="connsiteX70" fmla="*/ 339106 w 3619883"/>
                <a:gd name="connsiteY70" fmla="*/ 4128157 h 4275461"/>
                <a:gd name="connsiteX71" fmla="*/ 339106 w 3619883"/>
                <a:gd name="connsiteY71" fmla="*/ 3951392 h 4275461"/>
                <a:gd name="connsiteX72" fmla="*/ 161321 w 3619883"/>
                <a:gd name="connsiteY72" fmla="*/ 3951392 h 4275461"/>
                <a:gd name="connsiteX73" fmla="*/ 161321 w 3619883"/>
                <a:gd name="connsiteY73" fmla="*/ 4128157 h 4275461"/>
                <a:gd name="connsiteX74" fmla="*/ 230914 w 3619883"/>
                <a:gd name="connsiteY74" fmla="*/ 4128157 h 4275461"/>
                <a:gd name="connsiteX75" fmla="*/ 189322 w 3619883"/>
                <a:gd name="connsiteY75" fmla="*/ 4275461 h 4275461"/>
                <a:gd name="connsiteX76" fmla="*/ 0 w 3619883"/>
                <a:gd name="connsiteY76" fmla="*/ 4275461 h 4275461"/>
                <a:gd name="connsiteX77" fmla="*/ 0 w 3619883"/>
                <a:gd name="connsiteY77" fmla="*/ 42229 h 4275461"/>
                <a:gd name="connsiteX78" fmla="*/ 42464 w 3619883"/>
                <a:gd name="connsiteY78" fmla="*/ 40518 h 4275461"/>
                <a:gd name="connsiteX79" fmla="*/ 137733 w 3619883"/>
                <a:gd name="connsiteY79" fmla="*/ 35355 h 4275461"/>
                <a:gd name="connsiteX80" fmla="*/ 270565 w 3619883"/>
                <a:gd name="connsiteY80" fmla="*/ 29759 h 4275461"/>
                <a:gd name="connsiteX81" fmla="*/ 479734 w 3619883"/>
                <a:gd name="connsiteY81" fmla="*/ 45455 h 4275461"/>
                <a:gd name="connsiteX82" fmla="*/ 524103 w 3619883"/>
                <a:gd name="connsiteY82" fmla="*/ 41625 h 4275461"/>
                <a:gd name="connsiteX83" fmla="*/ 624416 w 3619883"/>
                <a:gd name="connsiteY83" fmla="*/ 22696 h 4275461"/>
                <a:gd name="connsiteX84" fmla="*/ 657762 w 3619883"/>
                <a:gd name="connsiteY84" fmla="*/ 18351 h 4275461"/>
                <a:gd name="connsiteX85" fmla="*/ 690557 w 3619883"/>
                <a:gd name="connsiteY85" fmla="*/ 25792 h 4275461"/>
                <a:gd name="connsiteX86" fmla="*/ 745123 w 3619883"/>
                <a:gd name="connsiteY86" fmla="*/ 40157 h 4275461"/>
                <a:gd name="connsiteX87" fmla="*/ 789493 w 3619883"/>
                <a:gd name="connsiteY87" fmla="*/ 36327 h 4275461"/>
                <a:gd name="connsiteX88" fmla="*/ 854255 w 3619883"/>
                <a:gd name="connsiteY88" fmla="*/ 68887 h 4275461"/>
                <a:gd name="connsiteX89" fmla="*/ 897520 w 3619883"/>
                <a:gd name="connsiteY89" fmla="*/ 88629 h 4275461"/>
                <a:gd name="connsiteX90" fmla="*/ 940510 w 3619883"/>
                <a:gd name="connsiteY90" fmla="*/ 114265 h 4275461"/>
                <a:gd name="connsiteX91" fmla="*/ 1082712 w 3619883"/>
                <a:gd name="connsiteY91" fmla="*/ 144543 h 4275461"/>
                <a:gd name="connsiteX92" fmla="*/ 1205348 w 3619883"/>
                <a:gd name="connsiteY92" fmla="*/ 120753 h 4275461"/>
                <a:gd name="connsiteX93" fmla="*/ 1271764 w 3619883"/>
                <a:gd name="connsiteY93" fmla="*/ 117956 h 4275461"/>
                <a:gd name="connsiteX94" fmla="*/ 1315583 w 3619883"/>
                <a:gd name="connsiteY94" fmla="*/ 125912 h 4275461"/>
                <a:gd name="connsiteX95" fmla="*/ 1359125 w 3619883"/>
                <a:gd name="connsiteY95" fmla="*/ 139761 h 4275461"/>
                <a:gd name="connsiteX96" fmla="*/ 1391919 w 3619883"/>
                <a:gd name="connsiteY96" fmla="*/ 147202 h 4275461"/>
                <a:gd name="connsiteX97" fmla="*/ 1436563 w 3619883"/>
                <a:gd name="connsiteY97" fmla="*/ 137480 h 4275461"/>
                <a:gd name="connsiteX98" fmla="*/ 1471566 w 3619883"/>
                <a:gd name="connsiteY98" fmla="*/ 97777 h 4275461"/>
                <a:gd name="connsiteX99" fmla="*/ 1505739 w 3619883"/>
                <a:gd name="connsiteY99" fmla="*/ 75753 h 4275461"/>
                <a:gd name="connsiteX100" fmla="*/ 1590891 w 3619883"/>
                <a:gd name="connsiteY100" fmla="*/ 144702 h 4275461"/>
                <a:gd name="connsiteX101" fmla="*/ 1625616 w 3619883"/>
                <a:gd name="connsiteY101" fmla="*/ 110893 h 4275461"/>
                <a:gd name="connsiteX102" fmla="*/ 1658964 w 3619883"/>
                <a:gd name="connsiteY102" fmla="*/ 106547 h 4275461"/>
                <a:gd name="connsiteX103" fmla="*/ 1746598 w 3619883"/>
                <a:gd name="connsiteY103" fmla="*/ 122460 h 4275461"/>
                <a:gd name="connsiteX104" fmla="*/ 1811913 w 3619883"/>
                <a:gd name="connsiteY104" fmla="*/ 143234 h 4275461"/>
                <a:gd name="connsiteX105" fmla="*/ 1856557 w 3619883"/>
                <a:gd name="connsiteY105" fmla="*/ 133511 h 4275461"/>
                <a:gd name="connsiteX106" fmla="*/ 2066003 w 3619883"/>
                <a:gd name="connsiteY106" fmla="*/ 143313 h 4275461"/>
                <a:gd name="connsiteX107" fmla="*/ 2177615 w 3619883"/>
                <a:gd name="connsiteY107" fmla="*/ 119007 h 4275461"/>
                <a:gd name="connsiteX108" fmla="*/ 2255883 w 3619883"/>
                <a:gd name="connsiteY108" fmla="*/ 99047 h 4275461"/>
                <a:gd name="connsiteX109" fmla="*/ 2344622 w 3619883"/>
                <a:gd name="connsiteY109" fmla="*/ 91388 h 4275461"/>
                <a:gd name="connsiteX110" fmla="*/ 2455682 w 3619883"/>
                <a:gd name="connsiteY110" fmla="*/ 78869 h 4275461"/>
                <a:gd name="connsiteX111" fmla="*/ 2632609 w 3619883"/>
                <a:gd name="connsiteY111" fmla="*/ 75338 h 4275461"/>
                <a:gd name="connsiteX112" fmla="*/ 2742291 w 3619883"/>
                <a:gd name="connsiteY112" fmla="*/ 92282 h 4275461"/>
                <a:gd name="connsiteX113" fmla="*/ 2851974 w 3619883"/>
                <a:gd name="connsiteY113" fmla="*/ 109227 h 4275461"/>
                <a:gd name="connsiteX114" fmla="*/ 2907643 w 3619883"/>
                <a:gd name="connsiteY114" fmla="*/ 100020 h 4275461"/>
                <a:gd name="connsiteX115" fmla="*/ 2944022 w 3619883"/>
                <a:gd name="connsiteY115" fmla="*/ 30853 h 4275461"/>
                <a:gd name="connsiteX116" fmla="*/ 3022289 w 3619883"/>
                <a:gd name="connsiteY116" fmla="*/ 10893 h 4275461"/>
                <a:gd name="connsiteX117" fmla="*/ 3054807 w 3619883"/>
                <a:gd name="connsiteY117" fmla="*/ 24226 h 4275461"/>
                <a:gd name="connsiteX118" fmla="*/ 3141892 w 3619883"/>
                <a:gd name="connsiteY118" fmla="*/ 51925 h 4275461"/>
                <a:gd name="connsiteX119" fmla="*/ 3185711 w 3619883"/>
                <a:gd name="connsiteY119" fmla="*/ 59881 h 4275461"/>
                <a:gd name="connsiteX120" fmla="*/ 3219056 w 3619883"/>
                <a:gd name="connsiteY120" fmla="*/ 55536 h 4275461"/>
                <a:gd name="connsiteX121" fmla="*/ 3263425 w 3619883"/>
                <a:gd name="connsiteY121" fmla="*/ 51706 h 4275461"/>
                <a:gd name="connsiteX122" fmla="*/ 3296219 w 3619883"/>
                <a:gd name="connsiteY122" fmla="*/ 59147 h 4275461"/>
                <a:gd name="connsiteX123" fmla="*/ 3319094 w 3619883"/>
                <a:gd name="connsiteY123" fmla="*/ 42500 h 4275461"/>
                <a:gd name="connsiteX124" fmla="*/ 3420511 w 3619883"/>
                <a:gd name="connsiteY124" fmla="*/ 0 h 4275461"/>
                <a:gd name="connsiteX125" fmla="*/ 3453305 w 3619883"/>
                <a:gd name="connsiteY125" fmla="*/ 7440 h 4275461"/>
                <a:gd name="connsiteX126" fmla="*/ 3496571 w 3619883"/>
                <a:gd name="connsiteY126" fmla="*/ 27182 h 4275461"/>
                <a:gd name="connsiteX127" fmla="*/ 3602117 w 3619883"/>
                <a:gd name="connsiteY127" fmla="*/ 132521 h 4275461"/>
                <a:gd name="connsiteX128" fmla="*/ 3619883 w 3619883"/>
                <a:gd name="connsiteY128" fmla="*/ 140049 h 4275461"/>
                <a:gd name="connsiteX129" fmla="*/ 3619883 w 3619883"/>
                <a:gd name="connsiteY12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128157 h 4275461"/>
                <a:gd name="connsiteX7" fmla="*/ 2690646 w 3619883"/>
                <a:gd name="connsiteY7" fmla="*/ 4275461 h 4275461"/>
                <a:gd name="connsiteX8" fmla="*/ 2511710 w 3619883"/>
                <a:gd name="connsiteY8" fmla="*/ 4275461 h 4275461"/>
                <a:gd name="connsiteX9" fmla="*/ 2454288 w 3619883"/>
                <a:gd name="connsiteY9" fmla="*/ 4128157 h 4275461"/>
                <a:gd name="connsiteX10" fmla="*/ 2515810 w 3619883"/>
                <a:gd name="connsiteY10" fmla="*/ 4128157 h 4275461"/>
                <a:gd name="connsiteX11" fmla="*/ 2515810 w 3619883"/>
                <a:gd name="connsiteY11" fmla="*/ 3951392 h 4275461"/>
                <a:gd name="connsiteX12" fmla="*/ 2338025 w 3619883"/>
                <a:gd name="connsiteY12" fmla="*/ 3951392 h 4275461"/>
                <a:gd name="connsiteX13" fmla="*/ 2338025 w 3619883"/>
                <a:gd name="connsiteY13" fmla="*/ 4128157 h 4275461"/>
                <a:gd name="connsiteX14" fmla="*/ 2395120 w 3619883"/>
                <a:gd name="connsiteY14" fmla="*/ 4128157 h 4275461"/>
                <a:gd name="connsiteX15" fmla="*/ 2337697 w 3619883"/>
                <a:gd name="connsiteY15" fmla="*/ 4275461 h 4275461"/>
                <a:gd name="connsiteX16" fmla="*/ 2150155 w 3619883"/>
                <a:gd name="connsiteY16" fmla="*/ 4275461 h 4275461"/>
                <a:gd name="connsiteX17" fmla="*/ 2150155 w 3619883"/>
                <a:gd name="connsiteY17" fmla="*/ 4128157 h 4275461"/>
                <a:gd name="connsiteX18" fmla="*/ 2204852 w 3619883"/>
                <a:gd name="connsiteY18" fmla="*/ 4128157 h 4275461"/>
                <a:gd name="connsiteX19" fmla="*/ 2204852 w 3619883"/>
                <a:gd name="connsiteY19" fmla="*/ 3951392 h 4275461"/>
                <a:gd name="connsiteX20" fmla="*/ 2027068 w 3619883"/>
                <a:gd name="connsiteY20" fmla="*/ 3951392 h 4275461"/>
                <a:gd name="connsiteX21" fmla="*/ 2027068 w 3619883"/>
                <a:gd name="connsiteY21" fmla="*/ 4128157 h 4275461"/>
                <a:gd name="connsiteX22" fmla="*/ 2079759 w 3619883"/>
                <a:gd name="connsiteY22" fmla="*/ 4128157 h 4275461"/>
                <a:gd name="connsiteX23" fmla="*/ 2079759 w 3619883"/>
                <a:gd name="connsiteY23" fmla="*/ 4275461 h 4275461"/>
                <a:gd name="connsiteX24" fmla="*/ 1824703 w 3619883"/>
                <a:gd name="connsiteY24" fmla="*/ 4275461 h 4275461"/>
                <a:gd name="connsiteX25" fmla="*/ 1834468 w 3619883"/>
                <a:gd name="connsiteY25" fmla="*/ 4128157 h 4275461"/>
                <a:gd name="connsiteX26" fmla="*/ 1893894 w 3619883"/>
                <a:gd name="connsiteY26" fmla="*/ 4128157 h 4275461"/>
                <a:gd name="connsiteX27" fmla="*/ 1893894 w 3619883"/>
                <a:gd name="connsiteY27" fmla="*/ 3951392 h 4275461"/>
                <a:gd name="connsiteX28" fmla="*/ 1716110 w 3619883"/>
                <a:gd name="connsiteY28" fmla="*/ 3951392 h 4275461"/>
                <a:gd name="connsiteX29" fmla="*/ 1716110 w 3619883"/>
                <a:gd name="connsiteY29" fmla="*/ 4006431 h 4275461"/>
                <a:gd name="connsiteX30" fmla="*/ 1703447 w 3619883"/>
                <a:gd name="connsiteY30" fmla="*/ 4007960 h 4275461"/>
                <a:gd name="connsiteX31" fmla="*/ 1716110 w 3619883"/>
                <a:gd name="connsiteY31" fmla="*/ 4044284 h 4275461"/>
                <a:gd name="connsiteX32" fmla="*/ 1716110 w 3619883"/>
                <a:gd name="connsiteY32" fmla="*/ 4128157 h 4275461"/>
                <a:gd name="connsiteX33" fmla="*/ 1745346 w 3619883"/>
                <a:gd name="connsiteY33" fmla="*/ 4128157 h 4275461"/>
                <a:gd name="connsiteX34" fmla="*/ 1796694 w 3619883"/>
                <a:gd name="connsiteY34" fmla="*/ 4275461 h 4275461"/>
                <a:gd name="connsiteX35" fmla="*/ 1558844 w 3619883"/>
                <a:gd name="connsiteY35" fmla="*/ 4275461 h 4275461"/>
                <a:gd name="connsiteX36" fmla="*/ 1517252 w 3619883"/>
                <a:gd name="connsiteY36" fmla="*/ 4128157 h 4275461"/>
                <a:gd name="connsiteX37" fmla="*/ 1582936 w 3619883"/>
                <a:gd name="connsiteY37" fmla="*/ 4128157 h 4275461"/>
                <a:gd name="connsiteX38" fmla="*/ 1582936 w 3619883"/>
                <a:gd name="connsiteY38" fmla="*/ 3951392 h 4275461"/>
                <a:gd name="connsiteX39" fmla="*/ 1405151 w 3619883"/>
                <a:gd name="connsiteY39" fmla="*/ 3951392 h 4275461"/>
                <a:gd name="connsiteX40" fmla="*/ 1405151 w 3619883"/>
                <a:gd name="connsiteY40" fmla="*/ 4128157 h 4275461"/>
                <a:gd name="connsiteX41" fmla="*/ 1468988 w 3619883"/>
                <a:gd name="connsiteY41" fmla="*/ 4128157 h 4275461"/>
                <a:gd name="connsiteX42" fmla="*/ 1427396 w 3619883"/>
                <a:gd name="connsiteY42" fmla="*/ 4275461 h 4275461"/>
                <a:gd name="connsiteX43" fmla="*/ 1210751 w 3619883"/>
                <a:gd name="connsiteY43" fmla="*/ 4275461 h 4275461"/>
                <a:gd name="connsiteX44" fmla="*/ 1210751 w 3619883"/>
                <a:gd name="connsiteY44" fmla="*/ 4128157 h 4275461"/>
                <a:gd name="connsiteX45" fmla="*/ 1271978 w 3619883"/>
                <a:gd name="connsiteY45" fmla="*/ 4128157 h 4275461"/>
                <a:gd name="connsiteX46" fmla="*/ 1271978 w 3619883"/>
                <a:gd name="connsiteY46" fmla="*/ 3951392 h 4275461"/>
                <a:gd name="connsiteX47" fmla="*/ 1094193 w 3619883"/>
                <a:gd name="connsiteY47" fmla="*/ 3951392 h 4275461"/>
                <a:gd name="connsiteX48" fmla="*/ 1094193 w 3619883"/>
                <a:gd name="connsiteY48" fmla="*/ 4128157 h 4275461"/>
                <a:gd name="connsiteX49" fmla="*/ 1140354 w 3619883"/>
                <a:gd name="connsiteY49" fmla="*/ 4128157 h 4275461"/>
                <a:gd name="connsiteX50" fmla="*/ 1140354 w 3619883"/>
                <a:gd name="connsiteY50" fmla="*/ 4275461 h 4275461"/>
                <a:gd name="connsiteX51" fmla="*/ 953807 w 3619883"/>
                <a:gd name="connsiteY51" fmla="*/ 4275461 h 4275461"/>
                <a:gd name="connsiteX52" fmla="*/ 912215 w 3619883"/>
                <a:gd name="connsiteY52" fmla="*/ 4128157 h 4275461"/>
                <a:gd name="connsiteX53" fmla="*/ 961020 w 3619883"/>
                <a:gd name="connsiteY53" fmla="*/ 4128157 h 4275461"/>
                <a:gd name="connsiteX54" fmla="*/ 961020 w 3619883"/>
                <a:gd name="connsiteY54" fmla="*/ 3951392 h 4275461"/>
                <a:gd name="connsiteX55" fmla="*/ 783235 w 3619883"/>
                <a:gd name="connsiteY55" fmla="*/ 3951392 h 4275461"/>
                <a:gd name="connsiteX56" fmla="*/ 783235 w 3619883"/>
                <a:gd name="connsiteY56" fmla="*/ 4128157 h 4275461"/>
                <a:gd name="connsiteX57" fmla="*/ 871024 w 3619883"/>
                <a:gd name="connsiteY57" fmla="*/ 4128157 h 4275461"/>
                <a:gd name="connsiteX58" fmla="*/ 829432 w 3619883"/>
                <a:gd name="connsiteY58" fmla="*/ 4275461 h 4275461"/>
                <a:gd name="connsiteX59" fmla="*/ 611484 w 3619883"/>
                <a:gd name="connsiteY59" fmla="*/ 4275461 h 4275461"/>
                <a:gd name="connsiteX60" fmla="*/ 621247 w 3619883"/>
                <a:gd name="connsiteY60" fmla="*/ 4128157 h 4275461"/>
                <a:gd name="connsiteX61" fmla="*/ 650062 w 3619883"/>
                <a:gd name="connsiteY61" fmla="*/ 4128157 h 4275461"/>
                <a:gd name="connsiteX62" fmla="*/ 650062 w 3619883"/>
                <a:gd name="connsiteY62" fmla="*/ 3951392 h 4275461"/>
                <a:gd name="connsiteX63" fmla="*/ 472277 w 3619883"/>
                <a:gd name="connsiteY63" fmla="*/ 3951392 h 4275461"/>
                <a:gd name="connsiteX64" fmla="*/ 472277 w 3619883"/>
                <a:gd name="connsiteY64" fmla="*/ 4128157 h 4275461"/>
                <a:gd name="connsiteX65" fmla="*/ 522650 w 3619883"/>
                <a:gd name="connsiteY65" fmla="*/ 4128157 h 4275461"/>
                <a:gd name="connsiteX66" fmla="*/ 573998 w 3619883"/>
                <a:gd name="connsiteY66" fmla="*/ 4275461 h 4275461"/>
                <a:gd name="connsiteX67" fmla="*/ 336164 w 3619883"/>
                <a:gd name="connsiteY67" fmla="*/ 4275461 h 4275461"/>
                <a:gd name="connsiteX68" fmla="*/ 294572 w 3619883"/>
                <a:gd name="connsiteY68" fmla="*/ 4128157 h 4275461"/>
                <a:gd name="connsiteX69" fmla="*/ 339106 w 3619883"/>
                <a:gd name="connsiteY69" fmla="*/ 4128157 h 4275461"/>
                <a:gd name="connsiteX70" fmla="*/ 339106 w 3619883"/>
                <a:gd name="connsiteY70" fmla="*/ 3951392 h 4275461"/>
                <a:gd name="connsiteX71" fmla="*/ 161321 w 3619883"/>
                <a:gd name="connsiteY71" fmla="*/ 3951392 h 4275461"/>
                <a:gd name="connsiteX72" fmla="*/ 161321 w 3619883"/>
                <a:gd name="connsiteY72" fmla="*/ 4128157 h 4275461"/>
                <a:gd name="connsiteX73" fmla="*/ 230914 w 3619883"/>
                <a:gd name="connsiteY73" fmla="*/ 4128157 h 4275461"/>
                <a:gd name="connsiteX74" fmla="*/ 189322 w 3619883"/>
                <a:gd name="connsiteY74" fmla="*/ 4275461 h 4275461"/>
                <a:gd name="connsiteX75" fmla="*/ 0 w 3619883"/>
                <a:gd name="connsiteY75" fmla="*/ 4275461 h 4275461"/>
                <a:gd name="connsiteX76" fmla="*/ 0 w 3619883"/>
                <a:gd name="connsiteY76" fmla="*/ 42229 h 4275461"/>
                <a:gd name="connsiteX77" fmla="*/ 42464 w 3619883"/>
                <a:gd name="connsiteY77" fmla="*/ 40518 h 4275461"/>
                <a:gd name="connsiteX78" fmla="*/ 137733 w 3619883"/>
                <a:gd name="connsiteY78" fmla="*/ 35355 h 4275461"/>
                <a:gd name="connsiteX79" fmla="*/ 270565 w 3619883"/>
                <a:gd name="connsiteY79" fmla="*/ 29759 h 4275461"/>
                <a:gd name="connsiteX80" fmla="*/ 479734 w 3619883"/>
                <a:gd name="connsiteY80" fmla="*/ 45455 h 4275461"/>
                <a:gd name="connsiteX81" fmla="*/ 524103 w 3619883"/>
                <a:gd name="connsiteY81" fmla="*/ 41625 h 4275461"/>
                <a:gd name="connsiteX82" fmla="*/ 624416 w 3619883"/>
                <a:gd name="connsiteY82" fmla="*/ 22696 h 4275461"/>
                <a:gd name="connsiteX83" fmla="*/ 657762 w 3619883"/>
                <a:gd name="connsiteY83" fmla="*/ 18351 h 4275461"/>
                <a:gd name="connsiteX84" fmla="*/ 690557 w 3619883"/>
                <a:gd name="connsiteY84" fmla="*/ 25792 h 4275461"/>
                <a:gd name="connsiteX85" fmla="*/ 745123 w 3619883"/>
                <a:gd name="connsiteY85" fmla="*/ 40157 h 4275461"/>
                <a:gd name="connsiteX86" fmla="*/ 789493 w 3619883"/>
                <a:gd name="connsiteY86" fmla="*/ 36327 h 4275461"/>
                <a:gd name="connsiteX87" fmla="*/ 854255 w 3619883"/>
                <a:gd name="connsiteY87" fmla="*/ 68887 h 4275461"/>
                <a:gd name="connsiteX88" fmla="*/ 897520 w 3619883"/>
                <a:gd name="connsiteY88" fmla="*/ 88629 h 4275461"/>
                <a:gd name="connsiteX89" fmla="*/ 940510 w 3619883"/>
                <a:gd name="connsiteY89" fmla="*/ 114265 h 4275461"/>
                <a:gd name="connsiteX90" fmla="*/ 1082712 w 3619883"/>
                <a:gd name="connsiteY90" fmla="*/ 144543 h 4275461"/>
                <a:gd name="connsiteX91" fmla="*/ 1205348 w 3619883"/>
                <a:gd name="connsiteY91" fmla="*/ 120753 h 4275461"/>
                <a:gd name="connsiteX92" fmla="*/ 1271764 w 3619883"/>
                <a:gd name="connsiteY92" fmla="*/ 117956 h 4275461"/>
                <a:gd name="connsiteX93" fmla="*/ 1315583 w 3619883"/>
                <a:gd name="connsiteY93" fmla="*/ 125912 h 4275461"/>
                <a:gd name="connsiteX94" fmla="*/ 1359125 w 3619883"/>
                <a:gd name="connsiteY94" fmla="*/ 139761 h 4275461"/>
                <a:gd name="connsiteX95" fmla="*/ 1391919 w 3619883"/>
                <a:gd name="connsiteY95" fmla="*/ 147202 h 4275461"/>
                <a:gd name="connsiteX96" fmla="*/ 1436563 w 3619883"/>
                <a:gd name="connsiteY96" fmla="*/ 137480 h 4275461"/>
                <a:gd name="connsiteX97" fmla="*/ 1471566 w 3619883"/>
                <a:gd name="connsiteY97" fmla="*/ 97777 h 4275461"/>
                <a:gd name="connsiteX98" fmla="*/ 1505739 w 3619883"/>
                <a:gd name="connsiteY98" fmla="*/ 75753 h 4275461"/>
                <a:gd name="connsiteX99" fmla="*/ 1590891 w 3619883"/>
                <a:gd name="connsiteY99" fmla="*/ 144702 h 4275461"/>
                <a:gd name="connsiteX100" fmla="*/ 1625616 w 3619883"/>
                <a:gd name="connsiteY100" fmla="*/ 110893 h 4275461"/>
                <a:gd name="connsiteX101" fmla="*/ 1658964 w 3619883"/>
                <a:gd name="connsiteY101" fmla="*/ 106547 h 4275461"/>
                <a:gd name="connsiteX102" fmla="*/ 1746598 w 3619883"/>
                <a:gd name="connsiteY102" fmla="*/ 122460 h 4275461"/>
                <a:gd name="connsiteX103" fmla="*/ 1811913 w 3619883"/>
                <a:gd name="connsiteY103" fmla="*/ 143234 h 4275461"/>
                <a:gd name="connsiteX104" fmla="*/ 1856557 w 3619883"/>
                <a:gd name="connsiteY104" fmla="*/ 133511 h 4275461"/>
                <a:gd name="connsiteX105" fmla="*/ 2066003 w 3619883"/>
                <a:gd name="connsiteY105" fmla="*/ 143313 h 4275461"/>
                <a:gd name="connsiteX106" fmla="*/ 2177615 w 3619883"/>
                <a:gd name="connsiteY106" fmla="*/ 119007 h 4275461"/>
                <a:gd name="connsiteX107" fmla="*/ 2255883 w 3619883"/>
                <a:gd name="connsiteY107" fmla="*/ 99047 h 4275461"/>
                <a:gd name="connsiteX108" fmla="*/ 2344622 w 3619883"/>
                <a:gd name="connsiteY108" fmla="*/ 91388 h 4275461"/>
                <a:gd name="connsiteX109" fmla="*/ 2455682 w 3619883"/>
                <a:gd name="connsiteY109" fmla="*/ 78869 h 4275461"/>
                <a:gd name="connsiteX110" fmla="*/ 2632609 w 3619883"/>
                <a:gd name="connsiteY110" fmla="*/ 75338 h 4275461"/>
                <a:gd name="connsiteX111" fmla="*/ 2742291 w 3619883"/>
                <a:gd name="connsiteY111" fmla="*/ 92282 h 4275461"/>
                <a:gd name="connsiteX112" fmla="*/ 2851974 w 3619883"/>
                <a:gd name="connsiteY112" fmla="*/ 109227 h 4275461"/>
                <a:gd name="connsiteX113" fmla="*/ 2907643 w 3619883"/>
                <a:gd name="connsiteY113" fmla="*/ 100020 h 4275461"/>
                <a:gd name="connsiteX114" fmla="*/ 2944022 w 3619883"/>
                <a:gd name="connsiteY114" fmla="*/ 30853 h 4275461"/>
                <a:gd name="connsiteX115" fmla="*/ 3022289 w 3619883"/>
                <a:gd name="connsiteY115" fmla="*/ 10893 h 4275461"/>
                <a:gd name="connsiteX116" fmla="*/ 3054807 w 3619883"/>
                <a:gd name="connsiteY116" fmla="*/ 24226 h 4275461"/>
                <a:gd name="connsiteX117" fmla="*/ 3141892 w 3619883"/>
                <a:gd name="connsiteY117" fmla="*/ 51925 h 4275461"/>
                <a:gd name="connsiteX118" fmla="*/ 3185711 w 3619883"/>
                <a:gd name="connsiteY118" fmla="*/ 59881 h 4275461"/>
                <a:gd name="connsiteX119" fmla="*/ 3219056 w 3619883"/>
                <a:gd name="connsiteY119" fmla="*/ 55536 h 4275461"/>
                <a:gd name="connsiteX120" fmla="*/ 3263425 w 3619883"/>
                <a:gd name="connsiteY120" fmla="*/ 51706 h 4275461"/>
                <a:gd name="connsiteX121" fmla="*/ 3296219 w 3619883"/>
                <a:gd name="connsiteY121" fmla="*/ 59147 h 4275461"/>
                <a:gd name="connsiteX122" fmla="*/ 3319094 w 3619883"/>
                <a:gd name="connsiteY122" fmla="*/ 42500 h 4275461"/>
                <a:gd name="connsiteX123" fmla="*/ 3420511 w 3619883"/>
                <a:gd name="connsiteY123" fmla="*/ 0 h 4275461"/>
                <a:gd name="connsiteX124" fmla="*/ 3453305 w 3619883"/>
                <a:gd name="connsiteY124" fmla="*/ 7440 h 4275461"/>
                <a:gd name="connsiteX125" fmla="*/ 3496571 w 3619883"/>
                <a:gd name="connsiteY125" fmla="*/ 27182 h 4275461"/>
                <a:gd name="connsiteX126" fmla="*/ 3602117 w 3619883"/>
                <a:gd name="connsiteY126" fmla="*/ 132521 h 4275461"/>
                <a:gd name="connsiteX127" fmla="*/ 3619883 w 3619883"/>
                <a:gd name="connsiteY127" fmla="*/ 140049 h 4275461"/>
                <a:gd name="connsiteX128" fmla="*/ 3619883 w 3619883"/>
                <a:gd name="connsiteY12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454288 w 3619883"/>
                <a:gd name="connsiteY8" fmla="*/ 4128157 h 4275461"/>
                <a:gd name="connsiteX9" fmla="*/ 2515810 w 3619883"/>
                <a:gd name="connsiteY9" fmla="*/ 4128157 h 4275461"/>
                <a:gd name="connsiteX10" fmla="*/ 2515810 w 3619883"/>
                <a:gd name="connsiteY10" fmla="*/ 3951392 h 4275461"/>
                <a:gd name="connsiteX11" fmla="*/ 2338025 w 3619883"/>
                <a:gd name="connsiteY11" fmla="*/ 3951392 h 4275461"/>
                <a:gd name="connsiteX12" fmla="*/ 2338025 w 3619883"/>
                <a:gd name="connsiteY12" fmla="*/ 4128157 h 4275461"/>
                <a:gd name="connsiteX13" fmla="*/ 2395120 w 3619883"/>
                <a:gd name="connsiteY13" fmla="*/ 4128157 h 4275461"/>
                <a:gd name="connsiteX14" fmla="*/ 2337697 w 3619883"/>
                <a:gd name="connsiteY14" fmla="*/ 4275461 h 4275461"/>
                <a:gd name="connsiteX15" fmla="*/ 2150155 w 3619883"/>
                <a:gd name="connsiteY15" fmla="*/ 4275461 h 4275461"/>
                <a:gd name="connsiteX16" fmla="*/ 2150155 w 3619883"/>
                <a:gd name="connsiteY16" fmla="*/ 4128157 h 4275461"/>
                <a:gd name="connsiteX17" fmla="*/ 2204852 w 3619883"/>
                <a:gd name="connsiteY17" fmla="*/ 4128157 h 4275461"/>
                <a:gd name="connsiteX18" fmla="*/ 2204852 w 3619883"/>
                <a:gd name="connsiteY18" fmla="*/ 3951392 h 4275461"/>
                <a:gd name="connsiteX19" fmla="*/ 2027068 w 3619883"/>
                <a:gd name="connsiteY19" fmla="*/ 3951392 h 4275461"/>
                <a:gd name="connsiteX20" fmla="*/ 2027068 w 3619883"/>
                <a:gd name="connsiteY20" fmla="*/ 4128157 h 4275461"/>
                <a:gd name="connsiteX21" fmla="*/ 2079759 w 3619883"/>
                <a:gd name="connsiteY21" fmla="*/ 4128157 h 4275461"/>
                <a:gd name="connsiteX22" fmla="*/ 2079759 w 3619883"/>
                <a:gd name="connsiteY22" fmla="*/ 4275461 h 4275461"/>
                <a:gd name="connsiteX23" fmla="*/ 1824703 w 3619883"/>
                <a:gd name="connsiteY23" fmla="*/ 4275461 h 4275461"/>
                <a:gd name="connsiteX24" fmla="*/ 1834468 w 3619883"/>
                <a:gd name="connsiteY24" fmla="*/ 4128157 h 4275461"/>
                <a:gd name="connsiteX25" fmla="*/ 1893894 w 3619883"/>
                <a:gd name="connsiteY25" fmla="*/ 4128157 h 4275461"/>
                <a:gd name="connsiteX26" fmla="*/ 1893894 w 3619883"/>
                <a:gd name="connsiteY26" fmla="*/ 3951392 h 4275461"/>
                <a:gd name="connsiteX27" fmla="*/ 1716110 w 3619883"/>
                <a:gd name="connsiteY27" fmla="*/ 3951392 h 4275461"/>
                <a:gd name="connsiteX28" fmla="*/ 1716110 w 3619883"/>
                <a:gd name="connsiteY28" fmla="*/ 4006431 h 4275461"/>
                <a:gd name="connsiteX29" fmla="*/ 1703447 w 3619883"/>
                <a:gd name="connsiteY29" fmla="*/ 4007960 h 4275461"/>
                <a:gd name="connsiteX30" fmla="*/ 1716110 w 3619883"/>
                <a:gd name="connsiteY30" fmla="*/ 4044284 h 4275461"/>
                <a:gd name="connsiteX31" fmla="*/ 1716110 w 3619883"/>
                <a:gd name="connsiteY31" fmla="*/ 4128157 h 4275461"/>
                <a:gd name="connsiteX32" fmla="*/ 1745346 w 3619883"/>
                <a:gd name="connsiteY32" fmla="*/ 4128157 h 4275461"/>
                <a:gd name="connsiteX33" fmla="*/ 1796694 w 3619883"/>
                <a:gd name="connsiteY33" fmla="*/ 4275461 h 4275461"/>
                <a:gd name="connsiteX34" fmla="*/ 1558844 w 3619883"/>
                <a:gd name="connsiteY34" fmla="*/ 4275461 h 4275461"/>
                <a:gd name="connsiteX35" fmla="*/ 1517252 w 3619883"/>
                <a:gd name="connsiteY35" fmla="*/ 4128157 h 4275461"/>
                <a:gd name="connsiteX36" fmla="*/ 1582936 w 3619883"/>
                <a:gd name="connsiteY36" fmla="*/ 4128157 h 4275461"/>
                <a:gd name="connsiteX37" fmla="*/ 1582936 w 3619883"/>
                <a:gd name="connsiteY37" fmla="*/ 3951392 h 4275461"/>
                <a:gd name="connsiteX38" fmla="*/ 1405151 w 3619883"/>
                <a:gd name="connsiteY38" fmla="*/ 3951392 h 4275461"/>
                <a:gd name="connsiteX39" fmla="*/ 1405151 w 3619883"/>
                <a:gd name="connsiteY39" fmla="*/ 4128157 h 4275461"/>
                <a:gd name="connsiteX40" fmla="*/ 1468988 w 3619883"/>
                <a:gd name="connsiteY40" fmla="*/ 4128157 h 4275461"/>
                <a:gd name="connsiteX41" fmla="*/ 1427396 w 3619883"/>
                <a:gd name="connsiteY41" fmla="*/ 4275461 h 4275461"/>
                <a:gd name="connsiteX42" fmla="*/ 1210751 w 3619883"/>
                <a:gd name="connsiteY42" fmla="*/ 4275461 h 4275461"/>
                <a:gd name="connsiteX43" fmla="*/ 1210751 w 3619883"/>
                <a:gd name="connsiteY43" fmla="*/ 4128157 h 4275461"/>
                <a:gd name="connsiteX44" fmla="*/ 1271978 w 3619883"/>
                <a:gd name="connsiteY44" fmla="*/ 4128157 h 4275461"/>
                <a:gd name="connsiteX45" fmla="*/ 1271978 w 3619883"/>
                <a:gd name="connsiteY45" fmla="*/ 3951392 h 4275461"/>
                <a:gd name="connsiteX46" fmla="*/ 1094193 w 3619883"/>
                <a:gd name="connsiteY46" fmla="*/ 3951392 h 4275461"/>
                <a:gd name="connsiteX47" fmla="*/ 1094193 w 3619883"/>
                <a:gd name="connsiteY47" fmla="*/ 4128157 h 4275461"/>
                <a:gd name="connsiteX48" fmla="*/ 1140354 w 3619883"/>
                <a:gd name="connsiteY48" fmla="*/ 4128157 h 4275461"/>
                <a:gd name="connsiteX49" fmla="*/ 1140354 w 3619883"/>
                <a:gd name="connsiteY49" fmla="*/ 4275461 h 4275461"/>
                <a:gd name="connsiteX50" fmla="*/ 953807 w 3619883"/>
                <a:gd name="connsiteY50" fmla="*/ 4275461 h 4275461"/>
                <a:gd name="connsiteX51" fmla="*/ 912215 w 3619883"/>
                <a:gd name="connsiteY51" fmla="*/ 4128157 h 4275461"/>
                <a:gd name="connsiteX52" fmla="*/ 961020 w 3619883"/>
                <a:gd name="connsiteY52" fmla="*/ 4128157 h 4275461"/>
                <a:gd name="connsiteX53" fmla="*/ 961020 w 3619883"/>
                <a:gd name="connsiteY53" fmla="*/ 3951392 h 4275461"/>
                <a:gd name="connsiteX54" fmla="*/ 783235 w 3619883"/>
                <a:gd name="connsiteY54" fmla="*/ 3951392 h 4275461"/>
                <a:gd name="connsiteX55" fmla="*/ 783235 w 3619883"/>
                <a:gd name="connsiteY55" fmla="*/ 4128157 h 4275461"/>
                <a:gd name="connsiteX56" fmla="*/ 871024 w 3619883"/>
                <a:gd name="connsiteY56" fmla="*/ 4128157 h 4275461"/>
                <a:gd name="connsiteX57" fmla="*/ 829432 w 3619883"/>
                <a:gd name="connsiteY57" fmla="*/ 4275461 h 4275461"/>
                <a:gd name="connsiteX58" fmla="*/ 611484 w 3619883"/>
                <a:gd name="connsiteY58" fmla="*/ 4275461 h 4275461"/>
                <a:gd name="connsiteX59" fmla="*/ 621247 w 3619883"/>
                <a:gd name="connsiteY59" fmla="*/ 4128157 h 4275461"/>
                <a:gd name="connsiteX60" fmla="*/ 650062 w 3619883"/>
                <a:gd name="connsiteY60" fmla="*/ 4128157 h 4275461"/>
                <a:gd name="connsiteX61" fmla="*/ 650062 w 3619883"/>
                <a:gd name="connsiteY61" fmla="*/ 3951392 h 4275461"/>
                <a:gd name="connsiteX62" fmla="*/ 472277 w 3619883"/>
                <a:gd name="connsiteY62" fmla="*/ 3951392 h 4275461"/>
                <a:gd name="connsiteX63" fmla="*/ 472277 w 3619883"/>
                <a:gd name="connsiteY63" fmla="*/ 4128157 h 4275461"/>
                <a:gd name="connsiteX64" fmla="*/ 522650 w 3619883"/>
                <a:gd name="connsiteY64" fmla="*/ 4128157 h 4275461"/>
                <a:gd name="connsiteX65" fmla="*/ 573998 w 3619883"/>
                <a:gd name="connsiteY65" fmla="*/ 4275461 h 4275461"/>
                <a:gd name="connsiteX66" fmla="*/ 336164 w 3619883"/>
                <a:gd name="connsiteY66" fmla="*/ 4275461 h 4275461"/>
                <a:gd name="connsiteX67" fmla="*/ 294572 w 3619883"/>
                <a:gd name="connsiteY67" fmla="*/ 4128157 h 4275461"/>
                <a:gd name="connsiteX68" fmla="*/ 339106 w 3619883"/>
                <a:gd name="connsiteY68" fmla="*/ 4128157 h 4275461"/>
                <a:gd name="connsiteX69" fmla="*/ 339106 w 3619883"/>
                <a:gd name="connsiteY69" fmla="*/ 3951392 h 4275461"/>
                <a:gd name="connsiteX70" fmla="*/ 161321 w 3619883"/>
                <a:gd name="connsiteY70" fmla="*/ 3951392 h 4275461"/>
                <a:gd name="connsiteX71" fmla="*/ 161321 w 3619883"/>
                <a:gd name="connsiteY71" fmla="*/ 4128157 h 4275461"/>
                <a:gd name="connsiteX72" fmla="*/ 230914 w 3619883"/>
                <a:gd name="connsiteY72" fmla="*/ 4128157 h 4275461"/>
                <a:gd name="connsiteX73" fmla="*/ 189322 w 3619883"/>
                <a:gd name="connsiteY73" fmla="*/ 4275461 h 4275461"/>
                <a:gd name="connsiteX74" fmla="*/ 0 w 3619883"/>
                <a:gd name="connsiteY74" fmla="*/ 4275461 h 4275461"/>
                <a:gd name="connsiteX75" fmla="*/ 0 w 3619883"/>
                <a:gd name="connsiteY75" fmla="*/ 42229 h 4275461"/>
                <a:gd name="connsiteX76" fmla="*/ 42464 w 3619883"/>
                <a:gd name="connsiteY76" fmla="*/ 40518 h 4275461"/>
                <a:gd name="connsiteX77" fmla="*/ 137733 w 3619883"/>
                <a:gd name="connsiteY77" fmla="*/ 35355 h 4275461"/>
                <a:gd name="connsiteX78" fmla="*/ 270565 w 3619883"/>
                <a:gd name="connsiteY78" fmla="*/ 29759 h 4275461"/>
                <a:gd name="connsiteX79" fmla="*/ 479734 w 3619883"/>
                <a:gd name="connsiteY79" fmla="*/ 45455 h 4275461"/>
                <a:gd name="connsiteX80" fmla="*/ 524103 w 3619883"/>
                <a:gd name="connsiteY80" fmla="*/ 41625 h 4275461"/>
                <a:gd name="connsiteX81" fmla="*/ 624416 w 3619883"/>
                <a:gd name="connsiteY81" fmla="*/ 22696 h 4275461"/>
                <a:gd name="connsiteX82" fmla="*/ 657762 w 3619883"/>
                <a:gd name="connsiteY82" fmla="*/ 18351 h 4275461"/>
                <a:gd name="connsiteX83" fmla="*/ 690557 w 3619883"/>
                <a:gd name="connsiteY83" fmla="*/ 25792 h 4275461"/>
                <a:gd name="connsiteX84" fmla="*/ 745123 w 3619883"/>
                <a:gd name="connsiteY84" fmla="*/ 40157 h 4275461"/>
                <a:gd name="connsiteX85" fmla="*/ 789493 w 3619883"/>
                <a:gd name="connsiteY85" fmla="*/ 36327 h 4275461"/>
                <a:gd name="connsiteX86" fmla="*/ 854255 w 3619883"/>
                <a:gd name="connsiteY86" fmla="*/ 68887 h 4275461"/>
                <a:gd name="connsiteX87" fmla="*/ 897520 w 3619883"/>
                <a:gd name="connsiteY87" fmla="*/ 88629 h 4275461"/>
                <a:gd name="connsiteX88" fmla="*/ 940510 w 3619883"/>
                <a:gd name="connsiteY88" fmla="*/ 114265 h 4275461"/>
                <a:gd name="connsiteX89" fmla="*/ 1082712 w 3619883"/>
                <a:gd name="connsiteY89" fmla="*/ 144543 h 4275461"/>
                <a:gd name="connsiteX90" fmla="*/ 1205348 w 3619883"/>
                <a:gd name="connsiteY90" fmla="*/ 120753 h 4275461"/>
                <a:gd name="connsiteX91" fmla="*/ 1271764 w 3619883"/>
                <a:gd name="connsiteY91" fmla="*/ 117956 h 4275461"/>
                <a:gd name="connsiteX92" fmla="*/ 1315583 w 3619883"/>
                <a:gd name="connsiteY92" fmla="*/ 125912 h 4275461"/>
                <a:gd name="connsiteX93" fmla="*/ 1359125 w 3619883"/>
                <a:gd name="connsiteY93" fmla="*/ 139761 h 4275461"/>
                <a:gd name="connsiteX94" fmla="*/ 1391919 w 3619883"/>
                <a:gd name="connsiteY94" fmla="*/ 147202 h 4275461"/>
                <a:gd name="connsiteX95" fmla="*/ 1436563 w 3619883"/>
                <a:gd name="connsiteY95" fmla="*/ 137480 h 4275461"/>
                <a:gd name="connsiteX96" fmla="*/ 1471566 w 3619883"/>
                <a:gd name="connsiteY96" fmla="*/ 97777 h 4275461"/>
                <a:gd name="connsiteX97" fmla="*/ 1505739 w 3619883"/>
                <a:gd name="connsiteY97" fmla="*/ 75753 h 4275461"/>
                <a:gd name="connsiteX98" fmla="*/ 1590891 w 3619883"/>
                <a:gd name="connsiteY98" fmla="*/ 144702 h 4275461"/>
                <a:gd name="connsiteX99" fmla="*/ 1625616 w 3619883"/>
                <a:gd name="connsiteY99" fmla="*/ 110893 h 4275461"/>
                <a:gd name="connsiteX100" fmla="*/ 1658964 w 3619883"/>
                <a:gd name="connsiteY100" fmla="*/ 106547 h 4275461"/>
                <a:gd name="connsiteX101" fmla="*/ 1746598 w 3619883"/>
                <a:gd name="connsiteY101" fmla="*/ 122460 h 4275461"/>
                <a:gd name="connsiteX102" fmla="*/ 1811913 w 3619883"/>
                <a:gd name="connsiteY102" fmla="*/ 143234 h 4275461"/>
                <a:gd name="connsiteX103" fmla="*/ 1856557 w 3619883"/>
                <a:gd name="connsiteY103" fmla="*/ 133511 h 4275461"/>
                <a:gd name="connsiteX104" fmla="*/ 2066003 w 3619883"/>
                <a:gd name="connsiteY104" fmla="*/ 143313 h 4275461"/>
                <a:gd name="connsiteX105" fmla="*/ 2177615 w 3619883"/>
                <a:gd name="connsiteY105" fmla="*/ 119007 h 4275461"/>
                <a:gd name="connsiteX106" fmla="*/ 2255883 w 3619883"/>
                <a:gd name="connsiteY106" fmla="*/ 99047 h 4275461"/>
                <a:gd name="connsiteX107" fmla="*/ 2344622 w 3619883"/>
                <a:gd name="connsiteY107" fmla="*/ 91388 h 4275461"/>
                <a:gd name="connsiteX108" fmla="*/ 2455682 w 3619883"/>
                <a:gd name="connsiteY108" fmla="*/ 78869 h 4275461"/>
                <a:gd name="connsiteX109" fmla="*/ 2632609 w 3619883"/>
                <a:gd name="connsiteY109" fmla="*/ 75338 h 4275461"/>
                <a:gd name="connsiteX110" fmla="*/ 2742291 w 3619883"/>
                <a:gd name="connsiteY110" fmla="*/ 92282 h 4275461"/>
                <a:gd name="connsiteX111" fmla="*/ 2851974 w 3619883"/>
                <a:gd name="connsiteY111" fmla="*/ 109227 h 4275461"/>
                <a:gd name="connsiteX112" fmla="*/ 2907643 w 3619883"/>
                <a:gd name="connsiteY112" fmla="*/ 100020 h 4275461"/>
                <a:gd name="connsiteX113" fmla="*/ 2944022 w 3619883"/>
                <a:gd name="connsiteY113" fmla="*/ 30853 h 4275461"/>
                <a:gd name="connsiteX114" fmla="*/ 3022289 w 3619883"/>
                <a:gd name="connsiteY114" fmla="*/ 10893 h 4275461"/>
                <a:gd name="connsiteX115" fmla="*/ 3054807 w 3619883"/>
                <a:gd name="connsiteY115" fmla="*/ 24226 h 4275461"/>
                <a:gd name="connsiteX116" fmla="*/ 3141892 w 3619883"/>
                <a:gd name="connsiteY116" fmla="*/ 51925 h 4275461"/>
                <a:gd name="connsiteX117" fmla="*/ 3185711 w 3619883"/>
                <a:gd name="connsiteY117" fmla="*/ 59881 h 4275461"/>
                <a:gd name="connsiteX118" fmla="*/ 3219056 w 3619883"/>
                <a:gd name="connsiteY118" fmla="*/ 55536 h 4275461"/>
                <a:gd name="connsiteX119" fmla="*/ 3263425 w 3619883"/>
                <a:gd name="connsiteY119" fmla="*/ 51706 h 4275461"/>
                <a:gd name="connsiteX120" fmla="*/ 3296219 w 3619883"/>
                <a:gd name="connsiteY120" fmla="*/ 59147 h 4275461"/>
                <a:gd name="connsiteX121" fmla="*/ 3319094 w 3619883"/>
                <a:gd name="connsiteY121" fmla="*/ 42500 h 4275461"/>
                <a:gd name="connsiteX122" fmla="*/ 3420511 w 3619883"/>
                <a:gd name="connsiteY122" fmla="*/ 0 h 4275461"/>
                <a:gd name="connsiteX123" fmla="*/ 3453305 w 3619883"/>
                <a:gd name="connsiteY123" fmla="*/ 7440 h 4275461"/>
                <a:gd name="connsiteX124" fmla="*/ 3496571 w 3619883"/>
                <a:gd name="connsiteY124" fmla="*/ 27182 h 4275461"/>
                <a:gd name="connsiteX125" fmla="*/ 3602117 w 3619883"/>
                <a:gd name="connsiteY125" fmla="*/ 132521 h 4275461"/>
                <a:gd name="connsiteX126" fmla="*/ 3619883 w 3619883"/>
                <a:gd name="connsiteY126" fmla="*/ 140049 h 4275461"/>
                <a:gd name="connsiteX127" fmla="*/ 3619883 w 3619883"/>
                <a:gd name="connsiteY12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515810 w 3619883"/>
                <a:gd name="connsiteY8" fmla="*/ 4128157 h 4275461"/>
                <a:gd name="connsiteX9" fmla="*/ 2515810 w 3619883"/>
                <a:gd name="connsiteY9" fmla="*/ 3951392 h 4275461"/>
                <a:gd name="connsiteX10" fmla="*/ 2338025 w 3619883"/>
                <a:gd name="connsiteY10" fmla="*/ 3951392 h 4275461"/>
                <a:gd name="connsiteX11" fmla="*/ 2338025 w 3619883"/>
                <a:gd name="connsiteY11" fmla="*/ 4128157 h 4275461"/>
                <a:gd name="connsiteX12" fmla="*/ 2395120 w 3619883"/>
                <a:gd name="connsiteY12" fmla="*/ 4128157 h 4275461"/>
                <a:gd name="connsiteX13" fmla="*/ 2337697 w 3619883"/>
                <a:gd name="connsiteY13" fmla="*/ 4275461 h 4275461"/>
                <a:gd name="connsiteX14" fmla="*/ 2150155 w 3619883"/>
                <a:gd name="connsiteY14" fmla="*/ 4275461 h 4275461"/>
                <a:gd name="connsiteX15" fmla="*/ 2150155 w 3619883"/>
                <a:gd name="connsiteY15" fmla="*/ 4128157 h 4275461"/>
                <a:gd name="connsiteX16" fmla="*/ 2204852 w 3619883"/>
                <a:gd name="connsiteY16" fmla="*/ 4128157 h 4275461"/>
                <a:gd name="connsiteX17" fmla="*/ 2204852 w 3619883"/>
                <a:gd name="connsiteY17" fmla="*/ 3951392 h 4275461"/>
                <a:gd name="connsiteX18" fmla="*/ 2027068 w 3619883"/>
                <a:gd name="connsiteY18" fmla="*/ 3951392 h 4275461"/>
                <a:gd name="connsiteX19" fmla="*/ 2027068 w 3619883"/>
                <a:gd name="connsiteY19" fmla="*/ 4128157 h 4275461"/>
                <a:gd name="connsiteX20" fmla="*/ 2079759 w 3619883"/>
                <a:gd name="connsiteY20" fmla="*/ 4128157 h 4275461"/>
                <a:gd name="connsiteX21" fmla="*/ 2079759 w 3619883"/>
                <a:gd name="connsiteY21" fmla="*/ 4275461 h 4275461"/>
                <a:gd name="connsiteX22" fmla="*/ 1824703 w 3619883"/>
                <a:gd name="connsiteY22" fmla="*/ 4275461 h 4275461"/>
                <a:gd name="connsiteX23" fmla="*/ 1834468 w 3619883"/>
                <a:gd name="connsiteY23" fmla="*/ 4128157 h 4275461"/>
                <a:gd name="connsiteX24" fmla="*/ 1893894 w 3619883"/>
                <a:gd name="connsiteY24" fmla="*/ 4128157 h 4275461"/>
                <a:gd name="connsiteX25" fmla="*/ 1893894 w 3619883"/>
                <a:gd name="connsiteY25" fmla="*/ 3951392 h 4275461"/>
                <a:gd name="connsiteX26" fmla="*/ 1716110 w 3619883"/>
                <a:gd name="connsiteY26" fmla="*/ 3951392 h 4275461"/>
                <a:gd name="connsiteX27" fmla="*/ 1716110 w 3619883"/>
                <a:gd name="connsiteY27" fmla="*/ 4006431 h 4275461"/>
                <a:gd name="connsiteX28" fmla="*/ 1703447 w 3619883"/>
                <a:gd name="connsiteY28" fmla="*/ 4007960 h 4275461"/>
                <a:gd name="connsiteX29" fmla="*/ 1716110 w 3619883"/>
                <a:gd name="connsiteY29" fmla="*/ 4044284 h 4275461"/>
                <a:gd name="connsiteX30" fmla="*/ 1716110 w 3619883"/>
                <a:gd name="connsiteY30" fmla="*/ 4128157 h 4275461"/>
                <a:gd name="connsiteX31" fmla="*/ 1745346 w 3619883"/>
                <a:gd name="connsiteY31" fmla="*/ 4128157 h 4275461"/>
                <a:gd name="connsiteX32" fmla="*/ 1796694 w 3619883"/>
                <a:gd name="connsiteY32" fmla="*/ 4275461 h 4275461"/>
                <a:gd name="connsiteX33" fmla="*/ 1558844 w 3619883"/>
                <a:gd name="connsiteY33" fmla="*/ 4275461 h 4275461"/>
                <a:gd name="connsiteX34" fmla="*/ 1517252 w 3619883"/>
                <a:gd name="connsiteY34" fmla="*/ 4128157 h 4275461"/>
                <a:gd name="connsiteX35" fmla="*/ 1582936 w 3619883"/>
                <a:gd name="connsiteY35" fmla="*/ 4128157 h 4275461"/>
                <a:gd name="connsiteX36" fmla="*/ 1582936 w 3619883"/>
                <a:gd name="connsiteY36" fmla="*/ 3951392 h 4275461"/>
                <a:gd name="connsiteX37" fmla="*/ 1405151 w 3619883"/>
                <a:gd name="connsiteY37" fmla="*/ 3951392 h 4275461"/>
                <a:gd name="connsiteX38" fmla="*/ 1405151 w 3619883"/>
                <a:gd name="connsiteY38" fmla="*/ 4128157 h 4275461"/>
                <a:gd name="connsiteX39" fmla="*/ 1468988 w 3619883"/>
                <a:gd name="connsiteY39" fmla="*/ 4128157 h 4275461"/>
                <a:gd name="connsiteX40" fmla="*/ 1427396 w 3619883"/>
                <a:gd name="connsiteY40" fmla="*/ 4275461 h 4275461"/>
                <a:gd name="connsiteX41" fmla="*/ 1210751 w 3619883"/>
                <a:gd name="connsiteY41" fmla="*/ 4275461 h 4275461"/>
                <a:gd name="connsiteX42" fmla="*/ 1210751 w 3619883"/>
                <a:gd name="connsiteY42" fmla="*/ 4128157 h 4275461"/>
                <a:gd name="connsiteX43" fmla="*/ 1271978 w 3619883"/>
                <a:gd name="connsiteY43" fmla="*/ 4128157 h 4275461"/>
                <a:gd name="connsiteX44" fmla="*/ 1271978 w 3619883"/>
                <a:gd name="connsiteY44" fmla="*/ 3951392 h 4275461"/>
                <a:gd name="connsiteX45" fmla="*/ 1094193 w 3619883"/>
                <a:gd name="connsiteY45" fmla="*/ 3951392 h 4275461"/>
                <a:gd name="connsiteX46" fmla="*/ 1094193 w 3619883"/>
                <a:gd name="connsiteY46" fmla="*/ 4128157 h 4275461"/>
                <a:gd name="connsiteX47" fmla="*/ 1140354 w 3619883"/>
                <a:gd name="connsiteY47" fmla="*/ 4128157 h 4275461"/>
                <a:gd name="connsiteX48" fmla="*/ 1140354 w 3619883"/>
                <a:gd name="connsiteY48" fmla="*/ 4275461 h 4275461"/>
                <a:gd name="connsiteX49" fmla="*/ 953807 w 3619883"/>
                <a:gd name="connsiteY49" fmla="*/ 4275461 h 4275461"/>
                <a:gd name="connsiteX50" fmla="*/ 912215 w 3619883"/>
                <a:gd name="connsiteY50" fmla="*/ 4128157 h 4275461"/>
                <a:gd name="connsiteX51" fmla="*/ 961020 w 3619883"/>
                <a:gd name="connsiteY51" fmla="*/ 4128157 h 4275461"/>
                <a:gd name="connsiteX52" fmla="*/ 961020 w 3619883"/>
                <a:gd name="connsiteY52" fmla="*/ 3951392 h 4275461"/>
                <a:gd name="connsiteX53" fmla="*/ 783235 w 3619883"/>
                <a:gd name="connsiteY53" fmla="*/ 3951392 h 4275461"/>
                <a:gd name="connsiteX54" fmla="*/ 783235 w 3619883"/>
                <a:gd name="connsiteY54" fmla="*/ 4128157 h 4275461"/>
                <a:gd name="connsiteX55" fmla="*/ 871024 w 3619883"/>
                <a:gd name="connsiteY55" fmla="*/ 4128157 h 4275461"/>
                <a:gd name="connsiteX56" fmla="*/ 829432 w 3619883"/>
                <a:gd name="connsiteY56" fmla="*/ 4275461 h 4275461"/>
                <a:gd name="connsiteX57" fmla="*/ 611484 w 3619883"/>
                <a:gd name="connsiteY57" fmla="*/ 4275461 h 4275461"/>
                <a:gd name="connsiteX58" fmla="*/ 621247 w 3619883"/>
                <a:gd name="connsiteY58" fmla="*/ 4128157 h 4275461"/>
                <a:gd name="connsiteX59" fmla="*/ 650062 w 3619883"/>
                <a:gd name="connsiteY59" fmla="*/ 4128157 h 4275461"/>
                <a:gd name="connsiteX60" fmla="*/ 650062 w 3619883"/>
                <a:gd name="connsiteY60" fmla="*/ 3951392 h 4275461"/>
                <a:gd name="connsiteX61" fmla="*/ 472277 w 3619883"/>
                <a:gd name="connsiteY61" fmla="*/ 3951392 h 4275461"/>
                <a:gd name="connsiteX62" fmla="*/ 472277 w 3619883"/>
                <a:gd name="connsiteY62" fmla="*/ 4128157 h 4275461"/>
                <a:gd name="connsiteX63" fmla="*/ 522650 w 3619883"/>
                <a:gd name="connsiteY63" fmla="*/ 4128157 h 4275461"/>
                <a:gd name="connsiteX64" fmla="*/ 573998 w 3619883"/>
                <a:gd name="connsiteY64" fmla="*/ 4275461 h 4275461"/>
                <a:gd name="connsiteX65" fmla="*/ 336164 w 3619883"/>
                <a:gd name="connsiteY65" fmla="*/ 4275461 h 4275461"/>
                <a:gd name="connsiteX66" fmla="*/ 294572 w 3619883"/>
                <a:gd name="connsiteY66" fmla="*/ 4128157 h 4275461"/>
                <a:gd name="connsiteX67" fmla="*/ 339106 w 3619883"/>
                <a:gd name="connsiteY67" fmla="*/ 4128157 h 4275461"/>
                <a:gd name="connsiteX68" fmla="*/ 339106 w 3619883"/>
                <a:gd name="connsiteY68" fmla="*/ 3951392 h 4275461"/>
                <a:gd name="connsiteX69" fmla="*/ 161321 w 3619883"/>
                <a:gd name="connsiteY69" fmla="*/ 3951392 h 4275461"/>
                <a:gd name="connsiteX70" fmla="*/ 161321 w 3619883"/>
                <a:gd name="connsiteY70" fmla="*/ 4128157 h 4275461"/>
                <a:gd name="connsiteX71" fmla="*/ 230914 w 3619883"/>
                <a:gd name="connsiteY71" fmla="*/ 4128157 h 4275461"/>
                <a:gd name="connsiteX72" fmla="*/ 189322 w 3619883"/>
                <a:gd name="connsiteY72" fmla="*/ 4275461 h 4275461"/>
                <a:gd name="connsiteX73" fmla="*/ 0 w 3619883"/>
                <a:gd name="connsiteY73" fmla="*/ 4275461 h 4275461"/>
                <a:gd name="connsiteX74" fmla="*/ 0 w 3619883"/>
                <a:gd name="connsiteY74" fmla="*/ 42229 h 4275461"/>
                <a:gd name="connsiteX75" fmla="*/ 42464 w 3619883"/>
                <a:gd name="connsiteY75" fmla="*/ 40518 h 4275461"/>
                <a:gd name="connsiteX76" fmla="*/ 137733 w 3619883"/>
                <a:gd name="connsiteY76" fmla="*/ 35355 h 4275461"/>
                <a:gd name="connsiteX77" fmla="*/ 270565 w 3619883"/>
                <a:gd name="connsiteY77" fmla="*/ 29759 h 4275461"/>
                <a:gd name="connsiteX78" fmla="*/ 479734 w 3619883"/>
                <a:gd name="connsiteY78" fmla="*/ 45455 h 4275461"/>
                <a:gd name="connsiteX79" fmla="*/ 524103 w 3619883"/>
                <a:gd name="connsiteY79" fmla="*/ 41625 h 4275461"/>
                <a:gd name="connsiteX80" fmla="*/ 624416 w 3619883"/>
                <a:gd name="connsiteY80" fmla="*/ 22696 h 4275461"/>
                <a:gd name="connsiteX81" fmla="*/ 657762 w 3619883"/>
                <a:gd name="connsiteY81" fmla="*/ 18351 h 4275461"/>
                <a:gd name="connsiteX82" fmla="*/ 690557 w 3619883"/>
                <a:gd name="connsiteY82" fmla="*/ 25792 h 4275461"/>
                <a:gd name="connsiteX83" fmla="*/ 745123 w 3619883"/>
                <a:gd name="connsiteY83" fmla="*/ 40157 h 4275461"/>
                <a:gd name="connsiteX84" fmla="*/ 789493 w 3619883"/>
                <a:gd name="connsiteY84" fmla="*/ 36327 h 4275461"/>
                <a:gd name="connsiteX85" fmla="*/ 854255 w 3619883"/>
                <a:gd name="connsiteY85" fmla="*/ 68887 h 4275461"/>
                <a:gd name="connsiteX86" fmla="*/ 897520 w 3619883"/>
                <a:gd name="connsiteY86" fmla="*/ 88629 h 4275461"/>
                <a:gd name="connsiteX87" fmla="*/ 940510 w 3619883"/>
                <a:gd name="connsiteY87" fmla="*/ 114265 h 4275461"/>
                <a:gd name="connsiteX88" fmla="*/ 1082712 w 3619883"/>
                <a:gd name="connsiteY88" fmla="*/ 144543 h 4275461"/>
                <a:gd name="connsiteX89" fmla="*/ 1205348 w 3619883"/>
                <a:gd name="connsiteY89" fmla="*/ 120753 h 4275461"/>
                <a:gd name="connsiteX90" fmla="*/ 1271764 w 3619883"/>
                <a:gd name="connsiteY90" fmla="*/ 117956 h 4275461"/>
                <a:gd name="connsiteX91" fmla="*/ 1315583 w 3619883"/>
                <a:gd name="connsiteY91" fmla="*/ 125912 h 4275461"/>
                <a:gd name="connsiteX92" fmla="*/ 1359125 w 3619883"/>
                <a:gd name="connsiteY92" fmla="*/ 139761 h 4275461"/>
                <a:gd name="connsiteX93" fmla="*/ 1391919 w 3619883"/>
                <a:gd name="connsiteY93" fmla="*/ 147202 h 4275461"/>
                <a:gd name="connsiteX94" fmla="*/ 1436563 w 3619883"/>
                <a:gd name="connsiteY94" fmla="*/ 137480 h 4275461"/>
                <a:gd name="connsiteX95" fmla="*/ 1471566 w 3619883"/>
                <a:gd name="connsiteY95" fmla="*/ 97777 h 4275461"/>
                <a:gd name="connsiteX96" fmla="*/ 1505739 w 3619883"/>
                <a:gd name="connsiteY96" fmla="*/ 75753 h 4275461"/>
                <a:gd name="connsiteX97" fmla="*/ 1590891 w 3619883"/>
                <a:gd name="connsiteY97" fmla="*/ 144702 h 4275461"/>
                <a:gd name="connsiteX98" fmla="*/ 1625616 w 3619883"/>
                <a:gd name="connsiteY98" fmla="*/ 110893 h 4275461"/>
                <a:gd name="connsiteX99" fmla="*/ 1658964 w 3619883"/>
                <a:gd name="connsiteY99" fmla="*/ 106547 h 4275461"/>
                <a:gd name="connsiteX100" fmla="*/ 1746598 w 3619883"/>
                <a:gd name="connsiteY100" fmla="*/ 122460 h 4275461"/>
                <a:gd name="connsiteX101" fmla="*/ 1811913 w 3619883"/>
                <a:gd name="connsiteY101" fmla="*/ 143234 h 4275461"/>
                <a:gd name="connsiteX102" fmla="*/ 1856557 w 3619883"/>
                <a:gd name="connsiteY102" fmla="*/ 133511 h 4275461"/>
                <a:gd name="connsiteX103" fmla="*/ 2066003 w 3619883"/>
                <a:gd name="connsiteY103" fmla="*/ 143313 h 4275461"/>
                <a:gd name="connsiteX104" fmla="*/ 2177615 w 3619883"/>
                <a:gd name="connsiteY104" fmla="*/ 119007 h 4275461"/>
                <a:gd name="connsiteX105" fmla="*/ 2255883 w 3619883"/>
                <a:gd name="connsiteY105" fmla="*/ 99047 h 4275461"/>
                <a:gd name="connsiteX106" fmla="*/ 2344622 w 3619883"/>
                <a:gd name="connsiteY106" fmla="*/ 91388 h 4275461"/>
                <a:gd name="connsiteX107" fmla="*/ 2455682 w 3619883"/>
                <a:gd name="connsiteY107" fmla="*/ 78869 h 4275461"/>
                <a:gd name="connsiteX108" fmla="*/ 2632609 w 3619883"/>
                <a:gd name="connsiteY108" fmla="*/ 75338 h 4275461"/>
                <a:gd name="connsiteX109" fmla="*/ 2742291 w 3619883"/>
                <a:gd name="connsiteY109" fmla="*/ 92282 h 4275461"/>
                <a:gd name="connsiteX110" fmla="*/ 2851974 w 3619883"/>
                <a:gd name="connsiteY110" fmla="*/ 109227 h 4275461"/>
                <a:gd name="connsiteX111" fmla="*/ 2907643 w 3619883"/>
                <a:gd name="connsiteY111" fmla="*/ 100020 h 4275461"/>
                <a:gd name="connsiteX112" fmla="*/ 2944022 w 3619883"/>
                <a:gd name="connsiteY112" fmla="*/ 30853 h 4275461"/>
                <a:gd name="connsiteX113" fmla="*/ 3022289 w 3619883"/>
                <a:gd name="connsiteY113" fmla="*/ 10893 h 4275461"/>
                <a:gd name="connsiteX114" fmla="*/ 3054807 w 3619883"/>
                <a:gd name="connsiteY114" fmla="*/ 24226 h 4275461"/>
                <a:gd name="connsiteX115" fmla="*/ 3141892 w 3619883"/>
                <a:gd name="connsiteY115" fmla="*/ 51925 h 4275461"/>
                <a:gd name="connsiteX116" fmla="*/ 3185711 w 3619883"/>
                <a:gd name="connsiteY116" fmla="*/ 59881 h 4275461"/>
                <a:gd name="connsiteX117" fmla="*/ 3219056 w 3619883"/>
                <a:gd name="connsiteY117" fmla="*/ 55536 h 4275461"/>
                <a:gd name="connsiteX118" fmla="*/ 3263425 w 3619883"/>
                <a:gd name="connsiteY118" fmla="*/ 51706 h 4275461"/>
                <a:gd name="connsiteX119" fmla="*/ 3296219 w 3619883"/>
                <a:gd name="connsiteY119" fmla="*/ 59147 h 4275461"/>
                <a:gd name="connsiteX120" fmla="*/ 3319094 w 3619883"/>
                <a:gd name="connsiteY120" fmla="*/ 42500 h 4275461"/>
                <a:gd name="connsiteX121" fmla="*/ 3420511 w 3619883"/>
                <a:gd name="connsiteY121" fmla="*/ 0 h 4275461"/>
                <a:gd name="connsiteX122" fmla="*/ 3453305 w 3619883"/>
                <a:gd name="connsiteY122" fmla="*/ 7440 h 4275461"/>
                <a:gd name="connsiteX123" fmla="*/ 3496571 w 3619883"/>
                <a:gd name="connsiteY123" fmla="*/ 27182 h 4275461"/>
                <a:gd name="connsiteX124" fmla="*/ 3602117 w 3619883"/>
                <a:gd name="connsiteY124" fmla="*/ 132521 h 4275461"/>
                <a:gd name="connsiteX125" fmla="*/ 3619883 w 3619883"/>
                <a:gd name="connsiteY125" fmla="*/ 140049 h 4275461"/>
                <a:gd name="connsiteX126" fmla="*/ 3619883 w 3619883"/>
                <a:gd name="connsiteY12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515810 w 3619883"/>
                <a:gd name="connsiteY8" fmla="*/ 3951392 h 4275461"/>
                <a:gd name="connsiteX9" fmla="*/ 2338025 w 3619883"/>
                <a:gd name="connsiteY9" fmla="*/ 3951392 h 4275461"/>
                <a:gd name="connsiteX10" fmla="*/ 2338025 w 3619883"/>
                <a:gd name="connsiteY10" fmla="*/ 4128157 h 4275461"/>
                <a:gd name="connsiteX11" fmla="*/ 2395120 w 3619883"/>
                <a:gd name="connsiteY11" fmla="*/ 4128157 h 4275461"/>
                <a:gd name="connsiteX12" fmla="*/ 2337697 w 3619883"/>
                <a:gd name="connsiteY12" fmla="*/ 4275461 h 4275461"/>
                <a:gd name="connsiteX13" fmla="*/ 2150155 w 3619883"/>
                <a:gd name="connsiteY13" fmla="*/ 4275461 h 4275461"/>
                <a:gd name="connsiteX14" fmla="*/ 2150155 w 3619883"/>
                <a:gd name="connsiteY14" fmla="*/ 4128157 h 4275461"/>
                <a:gd name="connsiteX15" fmla="*/ 2204852 w 3619883"/>
                <a:gd name="connsiteY15" fmla="*/ 4128157 h 4275461"/>
                <a:gd name="connsiteX16" fmla="*/ 2204852 w 3619883"/>
                <a:gd name="connsiteY16" fmla="*/ 3951392 h 4275461"/>
                <a:gd name="connsiteX17" fmla="*/ 2027068 w 3619883"/>
                <a:gd name="connsiteY17" fmla="*/ 3951392 h 4275461"/>
                <a:gd name="connsiteX18" fmla="*/ 2027068 w 3619883"/>
                <a:gd name="connsiteY18" fmla="*/ 4128157 h 4275461"/>
                <a:gd name="connsiteX19" fmla="*/ 2079759 w 3619883"/>
                <a:gd name="connsiteY19" fmla="*/ 4128157 h 4275461"/>
                <a:gd name="connsiteX20" fmla="*/ 2079759 w 3619883"/>
                <a:gd name="connsiteY20" fmla="*/ 4275461 h 4275461"/>
                <a:gd name="connsiteX21" fmla="*/ 1824703 w 3619883"/>
                <a:gd name="connsiteY21" fmla="*/ 4275461 h 4275461"/>
                <a:gd name="connsiteX22" fmla="*/ 1834468 w 3619883"/>
                <a:gd name="connsiteY22" fmla="*/ 4128157 h 4275461"/>
                <a:gd name="connsiteX23" fmla="*/ 1893894 w 3619883"/>
                <a:gd name="connsiteY23" fmla="*/ 4128157 h 4275461"/>
                <a:gd name="connsiteX24" fmla="*/ 1893894 w 3619883"/>
                <a:gd name="connsiteY24" fmla="*/ 3951392 h 4275461"/>
                <a:gd name="connsiteX25" fmla="*/ 1716110 w 3619883"/>
                <a:gd name="connsiteY25" fmla="*/ 3951392 h 4275461"/>
                <a:gd name="connsiteX26" fmla="*/ 1716110 w 3619883"/>
                <a:gd name="connsiteY26" fmla="*/ 4006431 h 4275461"/>
                <a:gd name="connsiteX27" fmla="*/ 1703447 w 3619883"/>
                <a:gd name="connsiteY27" fmla="*/ 4007960 h 4275461"/>
                <a:gd name="connsiteX28" fmla="*/ 1716110 w 3619883"/>
                <a:gd name="connsiteY28" fmla="*/ 4044284 h 4275461"/>
                <a:gd name="connsiteX29" fmla="*/ 1716110 w 3619883"/>
                <a:gd name="connsiteY29" fmla="*/ 4128157 h 4275461"/>
                <a:gd name="connsiteX30" fmla="*/ 1745346 w 3619883"/>
                <a:gd name="connsiteY30" fmla="*/ 4128157 h 4275461"/>
                <a:gd name="connsiteX31" fmla="*/ 1796694 w 3619883"/>
                <a:gd name="connsiteY31" fmla="*/ 4275461 h 4275461"/>
                <a:gd name="connsiteX32" fmla="*/ 1558844 w 3619883"/>
                <a:gd name="connsiteY32" fmla="*/ 4275461 h 4275461"/>
                <a:gd name="connsiteX33" fmla="*/ 1517252 w 3619883"/>
                <a:gd name="connsiteY33" fmla="*/ 4128157 h 4275461"/>
                <a:gd name="connsiteX34" fmla="*/ 1582936 w 3619883"/>
                <a:gd name="connsiteY34" fmla="*/ 4128157 h 4275461"/>
                <a:gd name="connsiteX35" fmla="*/ 1582936 w 3619883"/>
                <a:gd name="connsiteY35" fmla="*/ 3951392 h 4275461"/>
                <a:gd name="connsiteX36" fmla="*/ 1405151 w 3619883"/>
                <a:gd name="connsiteY36" fmla="*/ 3951392 h 4275461"/>
                <a:gd name="connsiteX37" fmla="*/ 1405151 w 3619883"/>
                <a:gd name="connsiteY37" fmla="*/ 4128157 h 4275461"/>
                <a:gd name="connsiteX38" fmla="*/ 1468988 w 3619883"/>
                <a:gd name="connsiteY38" fmla="*/ 4128157 h 4275461"/>
                <a:gd name="connsiteX39" fmla="*/ 1427396 w 3619883"/>
                <a:gd name="connsiteY39" fmla="*/ 4275461 h 4275461"/>
                <a:gd name="connsiteX40" fmla="*/ 1210751 w 3619883"/>
                <a:gd name="connsiteY40" fmla="*/ 4275461 h 4275461"/>
                <a:gd name="connsiteX41" fmla="*/ 1210751 w 3619883"/>
                <a:gd name="connsiteY41" fmla="*/ 4128157 h 4275461"/>
                <a:gd name="connsiteX42" fmla="*/ 1271978 w 3619883"/>
                <a:gd name="connsiteY42" fmla="*/ 4128157 h 4275461"/>
                <a:gd name="connsiteX43" fmla="*/ 1271978 w 3619883"/>
                <a:gd name="connsiteY43" fmla="*/ 3951392 h 4275461"/>
                <a:gd name="connsiteX44" fmla="*/ 1094193 w 3619883"/>
                <a:gd name="connsiteY44" fmla="*/ 3951392 h 4275461"/>
                <a:gd name="connsiteX45" fmla="*/ 1094193 w 3619883"/>
                <a:gd name="connsiteY45" fmla="*/ 4128157 h 4275461"/>
                <a:gd name="connsiteX46" fmla="*/ 1140354 w 3619883"/>
                <a:gd name="connsiteY46" fmla="*/ 4128157 h 4275461"/>
                <a:gd name="connsiteX47" fmla="*/ 1140354 w 3619883"/>
                <a:gd name="connsiteY47" fmla="*/ 4275461 h 4275461"/>
                <a:gd name="connsiteX48" fmla="*/ 953807 w 3619883"/>
                <a:gd name="connsiteY48" fmla="*/ 4275461 h 4275461"/>
                <a:gd name="connsiteX49" fmla="*/ 912215 w 3619883"/>
                <a:gd name="connsiteY49" fmla="*/ 4128157 h 4275461"/>
                <a:gd name="connsiteX50" fmla="*/ 961020 w 3619883"/>
                <a:gd name="connsiteY50" fmla="*/ 4128157 h 4275461"/>
                <a:gd name="connsiteX51" fmla="*/ 961020 w 3619883"/>
                <a:gd name="connsiteY51" fmla="*/ 3951392 h 4275461"/>
                <a:gd name="connsiteX52" fmla="*/ 783235 w 3619883"/>
                <a:gd name="connsiteY52" fmla="*/ 3951392 h 4275461"/>
                <a:gd name="connsiteX53" fmla="*/ 783235 w 3619883"/>
                <a:gd name="connsiteY53" fmla="*/ 4128157 h 4275461"/>
                <a:gd name="connsiteX54" fmla="*/ 871024 w 3619883"/>
                <a:gd name="connsiteY54" fmla="*/ 4128157 h 4275461"/>
                <a:gd name="connsiteX55" fmla="*/ 829432 w 3619883"/>
                <a:gd name="connsiteY55" fmla="*/ 4275461 h 4275461"/>
                <a:gd name="connsiteX56" fmla="*/ 611484 w 3619883"/>
                <a:gd name="connsiteY56" fmla="*/ 4275461 h 4275461"/>
                <a:gd name="connsiteX57" fmla="*/ 621247 w 3619883"/>
                <a:gd name="connsiteY57" fmla="*/ 4128157 h 4275461"/>
                <a:gd name="connsiteX58" fmla="*/ 650062 w 3619883"/>
                <a:gd name="connsiteY58" fmla="*/ 4128157 h 4275461"/>
                <a:gd name="connsiteX59" fmla="*/ 650062 w 3619883"/>
                <a:gd name="connsiteY59" fmla="*/ 3951392 h 4275461"/>
                <a:gd name="connsiteX60" fmla="*/ 472277 w 3619883"/>
                <a:gd name="connsiteY60" fmla="*/ 3951392 h 4275461"/>
                <a:gd name="connsiteX61" fmla="*/ 472277 w 3619883"/>
                <a:gd name="connsiteY61" fmla="*/ 4128157 h 4275461"/>
                <a:gd name="connsiteX62" fmla="*/ 522650 w 3619883"/>
                <a:gd name="connsiteY62" fmla="*/ 4128157 h 4275461"/>
                <a:gd name="connsiteX63" fmla="*/ 573998 w 3619883"/>
                <a:gd name="connsiteY63" fmla="*/ 4275461 h 4275461"/>
                <a:gd name="connsiteX64" fmla="*/ 336164 w 3619883"/>
                <a:gd name="connsiteY64" fmla="*/ 4275461 h 4275461"/>
                <a:gd name="connsiteX65" fmla="*/ 294572 w 3619883"/>
                <a:gd name="connsiteY65" fmla="*/ 4128157 h 4275461"/>
                <a:gd name="connsiteX66" fmla="*/ 339106 w 3619883"/>
                <a:gd name="connsiteY66" fmla="*/ 4128157 h 4275461"/>
                <a:gd name="connsiteX67" fmla="*/ 339106 w 3619883"/>
                <a:gd name="connsiteY67" fmla="*/ 3951392 h 4275461"/>
                <a:gd name="connsiteX68" fmla="*/ 161321 w 3619883"/>
                <a:gd name="connsiteY68" fmla="*/ 3951392 h 4275461"/>
                <a:gd name="connsiteX69" fmla="*/ 161321 w 3619883"/>
                <a:gd name="connsiteY69" fmla="*/ 4128157 h 4275461"/>
                <a:gd name="connsiteX70" fmla="*/ 230914 w 3619883"/>
                <a:gd name="connsiteY70" fmla="*/ 4128157 h 4275461"/>
                <a:gd name="connsiteX71" fmla="*/ 189322 w 3619883"/>
                <a:gd name="connsiteY71" fmla="*/ 4275461 h 4275461"/>
                <a:gd name="connsiteX72" fmla="*/ 0 w 3619883"/>
                <a:gd name="connsiteY72" fmla="*/ 4275461 h 4275461"/>
                <a:gd name="connsiteX73" fmla="*/ 0 w 3619883"/>
                <a:gd name="connsiteY73" fmla="*/ 42229 h 4275461"/>
                <a:gd name="connsiteX74" fmla="*/ 42464 w 3619883"/>
                <a:gd name="connsiteY74" fmla="*/ 40518 h 4275461"/>
                <a:gd name="connsiteX75" fmla="*/ 137733 w 3619883"/>
                <a:gd name="connsiteY75" fmla="*/ 35355 h 4275461"/>
                <a:gd name="connsiteX76" fmla="*/ 270565 w 3619883"/>
                <a:gd name="connsiteY76" fmla="*/ 29759 h 4275461"/>
                <a:gd name="connsiteX77" fmla="*/ 479734 w 3619883"/>
                <a:gd name="connsiteY77" fmla="*/ 45455 h 4275461"/>
                <a:gd name="connsiteX78" fmla="*/ 524103 w 3619883"/>
                <a:gd name="connsiteY78" fmla="*/ 41625 h 4275461"/>
                <a:gd name="connsiteX79" fmla="*/ 624416 w 3619883"/>
                <a:gd name="connsiteY79" fmla="*/ 22696 h 4275461"/>
                <a:gd name="connsiteX80" fmla="*/ 657762 w 3619883"/>
                <a:gd name="connsiteY80" fmla="*/ 18351 h 4275461"/>
                <a:gd name="connsiteX81" fmla="*/ 690557 w 3619883"/>
                <a:gd name="connsiteY81" fmla="*/ 25792 h 4275461"/>
                <a:gd name="connsiteX82" fmla="*/ 745123 w 3619883"/>
                <a:gd name="connsiteY82" fmla="*/ 40157 h 4275461"/>
                <a:gd name="connsiteX83" fmla="*/ 789493 w 3619883"/>
                <a:gd name="connsiteY83" fmla="*/ 36327 h 4275461"/>
                <a:gd name="connsiteX84" fmla="*/ 854255 w 3619883"/>
                <a:gd name="connsiteY84" fmla="*/ 68887 h 4275461"/>
                <a:gd name="connsiteX85" fmla="*/ 897520 w 3619883"/>
                <a:gd name="connsiteY85" fmla="*/ 88629 h 4275461"/>
                <a:gd name="connsiteX86" fmla="*/ 940510 w 3619883"/>
                <a:gd name="connsiteY86" fmla="*/ 114265 h 4275461"/>
                <a:gd name="connsiteX87" fmla="*/ 1082712 w 3619883"/>
                <a:gd name="connsiteY87" fmla="*/ 144543 h 4275461"/>
                <a:gd name="connsiteX88" fmla="*/ 1205348 w 3619883"/>
                <a:gd name="connsiteY88" fmla="*/ 120753 h 4275461"/>
                <a:gd name="connsiteX89" fmla="*/ 1271764 w 3619883"/>
                <a:gd name="connsiteY89" fmla="*/ 117956 h 4275461"/>
                <a:gd name="connsiteX90" fmla="*/ 1315583 w 3619883"/>
                <a:gd name="connsiteY90" fmla="*/ 125912 h 4275461"/>
                <a:gd name="connsiteX91" fmla="*/ 1359125 w 3619883"/>
                <a:gd name="connsiteY91" fmla="*/ 139761 h 4275461"/>
                <a:gd name="connsiteX92" fmla="*/ 1391919 w 3619883"/>
                <a:gd name="connsiteY92" fmla="*/ 147202 h 4275461"/>
                <a:gd name="connsiteX93" fmla="*/ 1436563 w 3619883"/>
                <a:gd name="connsiteY93" fmla="*/ 137480 h 4275461"/>
                <a:gd name="connsiteX94" fmla="*/ 1471566 w 3619883"/>
                <a:gd name="connsiteY94" fmla="*/ 97777 h 4275461"/>
                <a:gd name="connsiteX95" fmla="*/ 1505739 w 3619883"/>
                <a:gd name="connsiteY95" fmla="*/ 75753 h 4275461"/>
                <a:gd name="connsiteX96" fmla="*/ 1590891 w 3619883"/>
                <a:gd name="connsiteY96" fmla="*/ 144702 h 4275461"/>
                <a:gd name="connsiteX97" fmla="*/ 1625616 w 3619883"/>
                <a:gd name="connsiteY97" fmla="*/ 110893 h 4275461"/>
                <a:gd name="connsiteX98" fmla="*/ 1658964 w 3619883"/>
                <a:gd name="connsiteY98" fmla="*/ 106547 h 4275461"/>
                <a:gd name="connsiteX99" fmla="*/ 1746598 w 3619883"/>
                <a:gd name="connsiteY99" fmla="*/ 122460 h 4275461"/>
                <a:gd name="connsiteX100" fmla="*/ 1811913 w 3619883"/>
                <a:gd name="connsiteY100" fmla="*/ 143234 h 4275461"/>
                <a:gd name="connsiteX101" fmla="*/ 1856557 w 3619883"/>
                <a:gd name="connsiteY101" fmla="*/ 133511 h 4275461"/>
                <a:gd name="connsiteX102" fmla="*/ 2066003 w 3619883"/>
                <a:gd name="connsiteY102" fmla="*/ 143313 h 4275461"/>
                <a:gd name="connsiteX103" fmla="*/ 2177615 w 3619883"/>
                <a:gd name="connsiteY103" fmla="*/ 119007 h 4275461"/>
                <a:gd name="connsiteX104" fmla="*/ 2255883 w 3619883"/>
                <a:gd name="connsiteY104" fmla="*/ 99047 h 4275461"/>
                <a:gd name="connsiteX105" fmla="*/ 2344622 w 3619883"/>
                <a:gd name="connsiteY105" fmla="*/ 91388 h 4275461"/>
                <a:gd name="connsiteX106" fmla="*/ 2455682 w 3619883"/>
                <a:gd name="connsiteY106" fmla="*/ 78869 h 4275461"/>
                <a:gd name="connsiteX107" fmla="*/ 2632609 w 3619883"/>
                <a:gd name="connsiteY107" fmla="*/ 75338 h 4275461"/>
                <a:gd name="connsiteX108" fmla="*/ 2742291 w 3619883"/>
                <a:gd name="connsiteY108" fmla="*/ 92282 h 4275461"/>
                <a:gd name="connsiteX109" fmla="*/ 2851974 w 3619883"/>
                <a:gd name="connsiteY109" fmla="*/ 109227 h 4275461"/>
                <a:gd name="connsiteX110" fmla="*/ 2907643 w 3619883"/>
                <a:gd name="connsiteY110" fmla="*/ 100020 h 4275461"/>
                <a:gd name="connsiteX111" fmla="*/ 2944022 w 3619883"/>
                <a:gd name="connsiteY111" fmla="*/ 30853 h 4275461"/>
                <a:gd name="connsiteX112" fmla="*/ 3022289 w 3619883"/>
                <a:gd name="connsiteY112" fmla="*/ 10893 h 4275461"/>
                <a:gd name="connsiteX113" fmla="*/ 3054807 w 3619883"/>
                <a:gd name="connsiteY113" fmla="*/ 24226 h 4275461"/>
                <a:gd name="connsiteX114" fmla="*/ 3141892 w 3619883"/>
                <a:gd name="connsiteY114" fmla="*/ 51925 h 4275461"/>
                <a:gd name="connsiteX115" fmla="*/ 3185711 w 3619883"/>
                <a:gd name="connsiteY115" fmla="*/ 59881 h 4275461"/>
                <a:gd name="connsiteX116" fmla="*/ 3219056 w 3619883"/>
                <a:gd name="connsiteY116" fmla="*/ 55536 h 4275461"/>
                <a:gd name="connsiteX117" fmla="*/ 3263425 w 3619883"/>
                <a:gd name="connsiteY117" fmla="*/ 51706 h 4275461"/>
                <a:gd name="connsiteX118" fmla="*/ 3296219 w 3619883"/>
                <a:gd name="connsiteY118" fmla="*/ 59147 h 4275461"/>
                <a:gd name="connsiteX119" fmla="*/ 3319094 w 3619883"/>
                <a:gd name="connsiteY119" fmla="*/ 42500 h 4275461"/>
                <a:gd name="connsiteX120" fmla="*/ 3420511 w 3619883"/>
                <a:gd name="connsiteY120" fmla="*/ 0 h 4275461"/>
                <a:gd name="connsiteX121" fmla="*/ 3453305 w 3619883"/>
                <a:gd name="connsiteY121" fmla="*/ 7440 h 4275461"/>
                <a:gd name="connsiteX122" fmla="*/ 3496571 w 3619883"/>
                <a:gd name="connsiteY122" fmla="*/ 27182 h 4275461"/>
                <a:gd name="connsiteX123" fmla="*/ 3602117 w 3619883"/>
                <a:gd name="connsiteY123" fmla="*/ 132521 h 4275461"/>
                <a:gd name="connsiteX124" fmla="*/ 3619883 w 3619883"/>
                <a:gd name="connsiteY124" fmla="*/ 140049 h 4275461"/>
                <a:gd name="connsiteX125" fmla="*/ 3619883 w 3619883"/>
                <a:gd name="connsiteY12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3951392 h 4275461"/>
                <a:gd name="connsiteX9" fmla="*/ 2338025 w 3619883"/>
                <a:gd name="connsiteY9" fmla="*/ 4128157 h 4275461"/>
                <a:gd name="connsiteX10" fmla="*/ 2395120 w 3619883"/>
                <a:gd name="connsiteY10" fmla="*/ 4128157 h 4275461"/>
                <a:gd name="connsiteX11" fmla="*/ 2337697 w 3619883"/>
                <a:gd name="connsiteY11" fmla="*/ 4275461 h 4275461"/>
                <a:gd name="connsiteX12" fmla="*/ 2150155 w 3619883"/>
                <a:gd name="connsiteY12" fmla="*/ 4275461 h 4275461"/>
                <a:gd name="connsiteX13" fmla="*/ 2150155 w 3619883"/>
                <a:gd name="connsiteY13" fmla="*/ 4128157 h 4275461"/>
                <a:gd name="connsiteX14" fmla="*/ 2204852 w 3619883"/>
                <a:gd name="connsiteY14" fmla="*/ 4128157 h 4275461"/>
                <a:gd name="connsiteX15" fmla="*/ 2204852 w 3619883"/>
                <a:gd name="connsiteY15" fmla="*/ 3951392 h 4275461"/>
                <a:gd name="connsiteX16" fmla="*/ 2027068 w 3619883"/>
                <a:gd name="connsiteY16" fmla="*/ 3951392 h 4275461"/>
                <a:gd name="connsiteX17" fmla="*/ 2027068 w 3619883"/>
                <a:gd name="connsiteY17" fmla="*/ 4128157 h 4275461"/>
                <a:gd name="connsiteX18" fmla="*/ 2079759 w 3619883"/>
                <a:gd name="connsiteY18" fmla="*/ 4128157 h 4275461"/>
                <a:gd name="connsiteX19" fmla="*/ 2079759 w 3619883"/>
                <a:gd name="connsiteY19" fmla="*/ 4275461 h 4275461"/>
                <a:gd name="connsiteX20" fmla="*/ 1824703 w 3619883"/>
                <a:gd name="connsiteY20" fmla="*/ 4275461 h 4275461"/>
                <a:gd name="connsiteX21" fmla="*/ 1834468 w 3619883"/>
                <a:gd name="connsiteY21" fmla="*/ 4128157 h 4275461"/>
                <a:gd name="connsiteX22" fmla="*/ 1893894 w 3619883"/>
                <a:gd name="connsiteY22" fmla="*/ 4128157 h 4275461"/>
                <a:gd name="connsiteX23" fmla="*/ 1893894 w 3619883"/>
                <a:gd name="connsiteY23" fmla="*/ 3951392 h 4275461"/>
                <a:gd name="connsiteX24" fmla="*/ 1716110 w 3619883"/>
                <a:gd name="connsiteY24" fmla="*/ 3951392 h 4275461"/>
                <a:gd name="connsiteX25" fmla="*/ 1716110 w 3619883"/>
                <a:gd name="connsiteY25" fmla="*/ 4006431 h 4275461"/>
                <a:gd name="connsiteX26" fmla="*/ 1703447 w 3619883"/>
                <a:gd name="connsiteY26" fmla="*/ 4007960 h 4275461"/>
                <a:gd name="connsiteX27" fmla="*/ 1716110 w 3619883"/>
                <a:gd name="connsiteY27" fmla="*/ 4044284 h 4275461"/>
                <a:gd name="connsiteX28" fmla="*/ 1716110 w 3619883"/>
                <a:gd name="connsiteY28" fmla="*/ 4128157 h 4275461"/>
                <a:gd name="connsiteX29" fmla="*/ 1745346 w 3619883"/>
                <a:gd name="connsiteY29" fmla="*/ 4128157 h 4275461"/>
                <a:gd name="connsiteX30" fmla="*/ 1796694 w 3619883"/>
                <a:gd name="connsiteY30" fmla="*/ 4275461 h 4275461"/>
                <a:gd name="connsiteX31" fmla="*/ 1558844 w 3619883"/>
                <a:gd name="connsiteY31" fmla="*/ 4275461 h 4275461"/>
                <a:gd name="connsiteX32" fmla="*/ 1517252 w 3619883"/>
                <a:gd name="connsiteY32" fmla="*/ 4128157 h 4275461"/>
                <a:gd name="connsiteX33" fmla="*/ 1582936 w 3619883"/>
                <a:gd name="connsiteY33" fmla="*/ 4128157 h 4275461"/>
                <a:gd name="connsiteX34" fmla="*/ 1582936 w 3619883"/>
                <a:gd name="connsiteY34" fmla="*/ 3951392 h 4275461"/>
                <a:gd name="connsiteX35" fmla="*/ 1405151 w 3619883"/>
                <a:gd name="connsiteY35" fmla="*/ 3951392 h 4275461"/>
                <a:gd name="connsiteX36" fmla="*/ 1405151 w 3619883"/>
                <a:gd name="connsiteY36" fmla="*/ 4128157 h 4275461"/>
                <a:gd name="connsiteX37" fmla="*/ 1468988 w 3619883"/>
                <a:gd name="connsiteY37" fmla="*/ 4128157 h 4275461"/>
                <a:gd name="connsiteX38" fmla="*/ 1427396 w 3619883"/>
                <a:gd name="connsiteY38" fmla="*/ 4275461 h 4275461"/>
                <a:gd name="connsiteX39" fmla="*/ 1210751 w 3619883"/>
                <a:gd name="connsiteY39" fmla="*/ 4275461 h 4275461"/>
                <a:gd name="connsiteX40" fmla="*/ 1210751 w 3619883"/>
                <a:gd name="connsiteY40" fmla="*/ 4128157 h 4275461"/>
                <a:gd name="connsiteX41" fmla="*/ 1271978 w 3619883"/>
                <a:gd name="connsiteY41" fmla="*/ 4128157 h 4275461"/>
                <a:gd name="connsiteX42" fmla="*/ 1271978 w 3619883"/>
                <a:gd name="connsiteY42" fmla="*/ 3951392 h 4275461"/>
                <a:gd name="connsiteX43" fmla="*/ 1094193 w 3619883"/>
                <a:gd name="connsiteY43" fmla="*/ 3951392 h 4275461"/>
                <a:gd name="connsiteX44" fmla="*/ 1094193 w 3619883"/>
                <a:gd name="connsiteY44" fmla="*/ 4128157 h 4275461"/>
                <a:gd name="connsiteX45" fmla="*/ 1140354 w 3619883"/>
                <a:gd name="connsiteY45" fmla="*/ 4128157 h 4275461"/>
                <a:gd name="connsiteX46" fmla="*/ 1140354 w 3619883"/>
                <a:gd name="connsiteY46" fmla="*/ 4275461 h 4275461"/>
                <a:gd name="connsiteX47" fmla="*/ 953807 w 3619883"/>
                <a:gd name="connsiteY47" fmla="*/ 4275461 h 4275461"/>
                <a:gd name="connsiteX48" fmla="*/ 912215 w 3619883"/>
                <a:gd name="connsiteY48" fmla="*/ 4128157 h 4275461"/>
                <a:gd name="connsiteX49" fmla="*/ 961020 w 3619883"/>
                <a:gd name="connsiteY49" fmla="*/ 4128157 h 4275461"/>
                <a:gd name="connsiteX50" fmla="*/ 961020 w 3619883"/>
                <a:gd name="connsiteY50" fmla="*/ 3951392 h 4275461"/>
                <a:gd name="connsiteX51" fmla="*/ 783235 w 3619883"/>
                <a:gd name="connsiteY51" fmla="*/ 3951392 h 4275461"/>
                <a:gd name="connsiteX52" fmla="*/ 783235 w 3619883"/>
                <a:gd name="connsiteY52" fmla="*/ 4128157 h 4275461"/>
                <a:gd name="connsiteX53" fmla="*/ 871024 w 3619883"/>
                <a:gd name="connsiteY53" fmla="*/ 4128157 h 4275461"/>
                <a:gd name="connsiteX54" fmla="*/ 829432 w 3619883"/>
                <a:gd name="connsiteY54" fmla="*/ 4275461 h 4275461"/>
                <a:gd name="connsiteX55" fmla="*/ 611484 w 3619883"/>
                <a:gd name="connsiteY55" fmla="*/ 4275461 h 4275461"/>
                <a:gd name="connsiteX56" fmla="*/ 621247 w 3619883"/>
                <a:gd name="connsiteY56" fmla="*/ 4128157 h 4275461"/>
                <a:gd name="connsiteX57" fmla="*/ 650062 w 3619883"/>
                <a:gd name="connsiteY57" fmla="*/ 4128157 h 4275461"/>
                <a:gd name="connsiteX58" fmla="*/ 650062 w 3619883"/>
                <a:gd name="connsiteY58" fmla="*/ 3951392 h 4275461"/>
                <a:gd name="connsiteX59" fmla="*/ 472277 w 3619883"/>
                <a:gd name="connsiteY59" fmla="*/ 3951392 h 4275461"/>
                <a:gd name="connsiteX60" fmla="*/ 472277 w 3619883"/>
                <a:gd name="connsiteY60" fmla="*/ 4128157 h 4275461"/>
                <a:gd name="connsiteX61" fmla="*/ 522650 w 3619883"/>
                <a:gd name="connsiteY61" fmla="*/ 4128157 h 4275461"/>
                <a:gd name="connsiteX62" fmla="*/ 573998 w 3619883"/>
                <a:gd name="connsiteY62" fmla="*/ 4275461 h 4275461"/>
                <a:gd name="connsiteX63" fmla="*/ 336164 w 3619883"/>
                <a:gd name="connsiteY63" fmla="*/ 4275461 h 4275461"/>
                <a:gd name="connsiteX64" fmla="*/ 294572 w 3619883"/>
                <a:gd name="connsiteY64" fmla="*/ 4128157 h 4275461"/>
                <a:gd name="connsiteX65" fmla="*/ 339106 w 3619883"/>
                <a:gd name="connsiteY65" fmla="*/ 4128157 h 4275461"/>
                <a:gd name="connsiteX66" fmla="*/ 339106 w 3619883"/>
                <a:gd name="connsiteY66" fmla="*/ 3951392 h 4275461"/>
                <a:gd name="connsiteX67" fmla="*/ 161321 w 3619883"/>
                <a:gd name="connsiteY67" fmla="*/ 3951392 h 4275461"/>
                <a:gd name="connsiteX68" fmla="*/ 161321 w 3619883"/>
                <a:gd name="connsiteY68" fmla="*/ 4128157 h 4275461"/>
                <a:gd name="connsiteX69" fmla="*/ 230914 w 3619883"/>
                <a:gd name="connsiteY69" fmla="*/ 4128157 h 4275461"/>
                <a:gd name="connsiteX70" fmla="*/ 189322 w 3619883"/>
                <a:gd name="connsiteY70" fmla="*/ 4275461 h 4275461"/>
                <a:gd name="connsiteX71" fmla="*/ 0 w 3619883"/>
                <a:gd name="connsiteY71" fmla="*/ 4275461 h 4275461"/>
                <a:gd name="connsiteX72" fmla="*/ 0 w 3619883"/>
                <a:gd name="connsiteY72" fmla="*/ 42229 h 4275461"/>
                <a:gd name="connsiteX73" fmla="*/ 42464 w 3619883"/>
                <a:gd name="connsiteY73" fmla="*/ 40518 h 4275461"/>
                <a:gd name="connsiteX74" fmla="*/ 137733 w 3619883"/>
                <a:gd name="connsiteY74" fmla="*/ 35355 h 4275461"/>
                <a:gd name="connsiteX75" fmla="*/ 270565 w 3619883"/>
                <a:gd name="connsiteY75" fmla="*/ 29759 h 4275461"/>
                <a:gd name="connsiteX76" fmla="*/ 479734 w 3619883"/>
                <a:gd name="connsiteY76" fmla="*/ 45455 h 4275461"/>
                <a:gd name="connsiteX77" fmla="*/ 524103 w 3619883"/>
                <a:gd name="connsiteY77" fmla="*/ 41625 h 4275461"/>
                <a:gd name="connsiteX78" fmla="*/ 624416 w 3619883"/>
                <a:gd name="connsiteY78" fmla="*/ 22696 h 4275461"/>
                <a:gd name="connsiteX79" fmla="*/ 657762 w 3619883"/>
                <a:gd name="connsiteY79" fmla="*/ 18351 h 4275461"/>
                <a:gd name="connsiteX80" fmla="*/ 690557 w 3619883"/>
                <a:gd name="connsiteY80" fmla="*/ 25792 h 4275461"/>
                <a:gd name="connsiteX81" fmla="*/ 745123 w 3619883"/>
                <a:gd name="connsiteY81" fmla="*/ 40157 h 4275461"/>
                <a:gd name="connsiteX82" fmla="*/ 789493 w 3619883"/>
                <a:gd name="connsiteY82" fmla="*/ 36327 h 4275461"/>
                <a:gd name="connsiteX83" fmla="*/ 854255 w 3619883"/>
                <a:gd name="connsiteY83" fmla="*/ 68887 h 4275461"/>
                <a:gd name="connsiteX84" fmla="*/ 897520 w 3619883"/>
                <a:gd name="connsiteY84" fmla="*/ 88629 h 4275461"/>
                <a:gd name="connsiteX85" fmla="*/ 940510 w 3619883"/>
                <a:gd name="connsiteY85" fmla="*/ 114265 h 4275461"/>
                <a:gd name="connsiteX86" fmla="*/ 1082712 w 3619883"/>
                <a:gd name="connsiteY86" fmla="*/ 144543 h 4275461"/>
                <a:gd name="connsiteX87" fmla="*/ 1205348 w 3619883"/>
                <a:gd name="connsiteY87" fmla="*/ 120753 h 4275461"/>
                <a:gd name="connsiteX88" fmla="*/ 1271764 w 3619883"/>
                <a:gd name="connsiteY88" fmla="*/ 117956 h 4275461"/>
                <a:gd name="connsiteX89" fmla="*/ 1315583 w 3619883"/>
                <a:gd name="connsiteY89" fmla="*/ 125912 h 4275461"/>
                <a:gd name="connsiteX90" fmla="*/ 1359125 w 3619883"/>
                <a:gd name="connsiteY90" fmla="*/ 139761 h 4275461"/>
                <a:gd name="connsiteX91" fmla="*/ 1391919 w 3619883"/>
                <a:gd name="connsiteY91" fmla="*/ 147202 h 4275461"/>
                <a:gd name="connsiteX92" fmla="*/ 1436563 w 3619883"/>
                <a:gd name="connsiteY92" fmla="*/ 137480 h 4275461"/>
                <a:gd name="connsiteX93" fmla="*/ 1471566 w 3619883"/>
                <a:gd name="connsiteY93" fmla="*/ 97777 h 4275461"/>
                <a:gd name="connsiteX94" fmla="*/ 1505739 w 3619883"/>
                <a:gd name="connsiteY94" fmla="*/ 75753 h 4275461"/>
                <a:gd name="connsiteX95" fmla="*/ 1590891 w 3619883"/>
                <a:gd name="connsiteY95" fmla="*/ 144702 h 4275461"/>
                <a:gd name="connsiteX96" fmla="*/ 1625616 w 3619883"/>
                <a:gd name="connsiteY96" fmla="*/ 110893 h 4275461"/>
                <a:gd name="connsiteX97" fmla="*/ 1658964 w 3619883"/>
                <a:gd name="connsiteY97" fmla="*/ 106547 h 4275461"/>
                <a:gd name="connsiteX98" fmla="*/ 1746598 w 3619883"/>
                <a:gd name="connsiteY98" fmla="*/ 122460 h 4275461"/>
                <a:gd name="connsiteX99" fmla="*/ 1811913 w 3619883"/>
                <a:gd name="connsiteY99" fmla="*/ 143234 h 4275461"/>
                <a:gd name="connsiteX100" fmla="*/ 1856557 w 3619883"/>
                <a:gd name="connsiteY100" fmla="*/ 133511 h 4275461"/>
                <a:gd name="connsiteX101" fmla="*/ 2066003 w 3619883"/>
                <a:gd name="connsiteY101" fmla="*/ 143313 h 4275461"/>
                <a:gd name="connsiteX102" fmla="*/ 2177615 w 3619883"/>
                <a:gd name="connsiteY102" fmla="*/ 119007 h 4275461"/>
                <a:gd name="connsiteX103" fmla="*/ 2255883 w 3619883"/>
                <a:gd name="connsiteY103" fmla="*/ 99047 h 4275461"/>
                <a:gd name="connsiteX104" fmla="*/ 2344622 w 3619883"/>
                <a:gd name="connsiteY104" fmla="*/ 91388 h 4275461"/>
                <a:gd name="connsiteX105" fmla="*/ 2455682 w 3619883"/>
                <a:gd name="connsiteY105" fmla="*/ 78869 h 4275461"/>
                <a:gd name="connsiteX106" fmla="*/ 2632609 w 3619883"/>
                <a:gd name="connsiteY106" fmla="*/ 75338 h 4275461"/>
                <a:gd name="connsiteX107" fmla="*/ 2742291 w 3619883"/>
                <a:gd name="connsiteY107" fmla="*/ 92282 h 4275461"/>
                <a:gd name="connsiteX108" fmla="*/ 2851974 w 3619883"/>
                <a:gd name="connsiteY108" fmla="*/ 109227 h 4275461"/>
                <a:gd name="connsiteX109" fmla="*/ 2907643 w 3619883"/>
                <a:gd name="connsiteY109" fmla="*/ 100020 h 4275461"/>
                <a:gd name="connsiteX110" fmla="*/ 2944022 w 3619883"/>
                <a:gd name="connsiteY110" fmla="*/ 30853 h 4275461"/>
                <a:gd name="connsiteX111" fmla="*/ 3022289 w 3619883"/>
                <a:gd name="connsiteY111" fmla="*/ 10893 h 4275461"/>
                <a:gd name="connsiteX112" fmla="*/ 3054807 w 3619883"/>
                <a:gd name="connsiteY112" fmla="*/ 24226 h 4275461"/>
                <a:gd name="connsiteX113" fmla="*/ 3141892 w 3619883"/>
                <a:gd name="connsiteY113" fmla="*/ 51925 h 4275461"/>
                <a:gd name="connsiteX114" fmla="*/ 3185711 w 3619883"/>
                <a:gd name="connsiteY114" fmla="*/ 59881 h 4275461"/>
                <a:gd name="connsiteX115" fmla="*/ 3219056 w 3619883"/>
                <a:gd name="connsiteY115" fmla="*/ 55536 h 4275461"/>
                <a:gd name="connsiteX116" fmla="*/ 3263425 w 3619883"/>
                <a:gd name="connsiteY116" fmla="*/ 51706 h 4275461"/>
                <a:gd name="connsiteX117" fmla="*/ 3296219 w 3619883"/>
                <a:gd name="connsiteY117" fmla="*/ 59147 h 4275461"/>
                <a:gd name="connsiteX118" fmla="*/ 3319094 w 3619883"/>
                <a:gd name="connsiteY118" fmla="*/ 42500 h 4275461"/>
                <a:gd name="connsiteX119" fmla="*/ 3420511 w 3619883"/>
                <a:gd name="connsiteY119" fmla="*/ 0 h 4275461"/>
                <a:gd name="connsiteX120" fmla="*/ 3453305 w 3619883"/>
                <a:gd name="connsiteY120" fmla="*/ 7440 h 4275461"/>
                <a:gd name="connsiteX121" fmla="*/ 3496571 w 3619883"/>
                <a:gd name="connsiteY121" fmla="*/ 27182 h 4275461"/>
                <a:gd name="connsiteX122" fmla="*/ 3602117 w 3619883"/>
                <a:gd name="connsiteY122" fmla="*/ 132521 h 4275461"/>
                <a:gd name="connsiteX123" fmla="*/ 3619883 w 3619883"/>
                <a:gd name="connsiteY123" fmla="*/ 140049 h 4275461"/>
                <a:gd name="connsiteX124" fmla="*/ 3619883 w 3619883"/>
                <a:gd name="connsiteY12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95120 w 3619883"/>
                <a:gd name="connsiteY9" fmla="*/ 4128157 h 4275461"/>
                <a:gd name="connsiteX10" fmla="*/ 2337697 w 3619883"/>
                <a:gd name="connsiteY10" fmla="*/ 4275461 h 4275461"/>
                <a:gd name="connsiteX11" fmla="*/ 2150155 w 3619883"/>
                <a:gd name="connsiteY11" fmla="*/ 4275461 h 4275461"/>
                <a:gd name="connsiteX12" fmla="*/ 2150155 w 3619883"/>
                <a:gd name="connsiteY12" fmla="*/ 4128157 h 4275461"/>
                <a:gd name="connsiteX13" fmla="*/ 2204852 w 3619883"/>
                <a:gd name="connsiteY13" fmla="*/ 4128157 h 4275461"/>
                <a:gd name="connsiteX14" fmla="*/ 2204852 w 3619883"/>
                <a:gd name="connsiteY14" fmla="*/ 3951392 h 4275461"/>
                <a:gd name="connsiteX15" fmla="*/ 2027068 w 3619883"/>
                <a:gd name="connsiteY15" fmla="*/ 3951392 h 4275461"/>
                <a:gd name="connsiteX16" fmla="*/ 2027068 w 3619883"/>
                <a:gd name="connsiteY16" fmla="*/ 4128157 h 4275461"/>
                <a:gd name="connsiteX17" fmla="*/ 2079759 w 3619883"/>
                <a:gd name="connsiteY17" fmla="*/ 4128157 h 4275461"/>
                <a:gd name="connsiteX18" fmla="*/ 2079759 w 3619883"/>
                <a:gd name="connsiteY18" fmla="*/ 4275461 h 4275461"/>
                <a:gd name="connsiteX19" fmla="*/ 1824703 w 3619883"/>
                <a:gd name="connsiteY19" fmla="*/ 4275461 h 4275461"/>
                <a:gd name="connsiteX20" fmla="*/ 1834468 w 3619883"/>
                <a:gd name="connsiteY20" fmla="*/ 4128157 h 4275461"/>
                <a:gd name="connsiteX21" fmla="*/ 1893894 w 3619883"/>
                <a:gd name="connsiteY21" fmla="*/ 4128157 h 4275461"/>
                <a:gd name="connsiteX22" fmla="*/ 1893894 w 3619883"/>
                <a:gd name="connsiteY22" fmla="*/ 3951392 h 4275461"/>
                <a:gd name="connsiteX23" fmla="*/ 1716110 w 3619883"/>
                <a:gd name="connsiteY23" fmla="*/ 3951392 h 4275461"/>
                <a:gd name="connsiteX24" fmla="*/ 1716110 w 3619883"/>
                <a:gd name="connsiteY24" fmla="*/ 4006431 h 4275461"/>
                <a:gd name="connsiteX25" fmla="*/ 1703447 w 3619883"/>
                <a:gd name="connsiteY25" fmla="*/ 4007960 h 4275461"/>
                <a:gd name="connsiteX26" fmla="*/ 1716110 w 3619883"/>
                <a:gd name="connsiteY26" fmla="*/ 4044284 h 4275461"/>
                <a:gd name="connsiteX27" fmla="*/ 1716110 w 3619883"/>
                <a:gd name="connsiteY27" fmla="*/ 4128157 h 4275461"/>
                <a:gd name="connsiteX28" fmla="*/ 1745346 w 3619883"/>
                <a:gd name="connsiteY28" fmla="*/ 4128157 h 4275461"/>
                <a:gd name="connsiteX29" fmla="*/ 1796694 w 3619883"/>
                <a:gd name="connsiteY29" fmla="*/ 4275461 h 4275461"/>
                <a:gd name="connsiteX30" fmla="*/ 1558844 w 3619883"/>
                <a:gd name="connsiteY30" fmla="*/ 4275461 h 4275461"/>
                <a:gd name="connsiteX31" fmla="*/ 1517252 w 3619883"/>
                <a:gd name="connsiteY31" fmla="*/ 4128157 h 4275461"/>
                <a:gd name="connsiteX32" fmla="*/ 1582936 w 3619883"/>
                <a:gd name="connsiteY32" fmla="*/ 4128157 h 4275461"/>
                <a:gd name="connsiteX33" fmla="*/ 1582936 w 3619883"/>
                <a:gd name="connsiteY33" fmla="*/ 3951392 h 4275461"/>
                <a:gd name="connsiteX34" fmla="*/ 1405151 w 3619883"/>
                <a:gd name="connsiteY34" fmla="*/ 3951392 h 4275461"/>
                <a:gd name="connsiteX35" fmla="*/ 1405151 w 3619883"/>
                <a:gd name="connsiteY35" fmla="*/ 4128157 h 4275461"/>
                <a:gd name="connsiteX36" fmla="*/ 1468988 w 3619883"/>
                <a:gd name="connsiteY36" fmla="*/ 4128157 h 4275461"/>
                <a:gd name="connsiteX37" fmla="*/ 1427396 w 3619883"/>
                <a:gd name="connsiteY37" fmla="*/ 4275461 h 4275461"/>
                <a:gd name="connsiteX38" fmla="*/ 1210751 w 3619883"/>
                <a:gd name="connsiteY38" fmla="*/ 4275461 h 4275461"/>
                <a:gd name="connsiteX39" fmla="*/ 1210751 w 3619883"/>
                <a:gd name="connsiteY39" fmla="*/ 4128157 h 4275461"/>
                <a:gd name="connsiteX40" fmla="*/ 1271978 w 3619883"/>
                <a:gd name="connsiteY40" fmla="*/ 4128157 h 4275461"/>
                <a:gd name="connsiteX41" fmla="*/ 1271978 w 3619883"/>
                <a:gd name="connsiteY41" fmla="*/ 3951392 h 4275461"/>
                <a:gd name="connsiteX42" fmla="*/ 1094193 w 3619883"/>
                <a:gd name="connsiteY42" fmla="*/ 3951392 h 4275461"/>
                <a:gd name="connsiteX43" fmla="*/ 1094193 w 3619883"/>
                <a:gd name="connsiteY43" fmla="*/ 4128157 h 4275461"/>
                <a:gd name="connsiteX44" fmla="*/ 1140354 w 3619883"/>
                <a:gd name="connsiteY44" fmla="*/ 4128157 h 4275461"/>
                <a:gd name="connsiteX45" fmla="*/ 1140354 w 3619883"/>
                <a:gd name="connsiteY45" fmla="*/ 4275461 h 4275461"/>
                <a:gd name="connsiteX46" fmla="*/ 953807 w 3619883"/>
                <a:gd name="connsiteY46" fmla="*/ 4275461 h 4275461"/>
                <a:gd name="connsiteX47" fmla="*/ 912215 w 3619883"/>
                <a:gd name="connsiteY47" fmla="*/ 4128157 h 4275461"/>
                <a:gd name="connsiteX48" fmla="*/ 961020 w 3619883"/>
                <a:gd name="connsiteY48" fmla="*/ 4128157 h 4275461"/>
                <a:gd name="connsiteX49" fmla="*/ 961020 w 3619883"/>
                <a:gd name="connsiteY49" fmla="*/ 3951392 h 4275461"/>
                <a:gd name="connsiteX50" fmla="*/ 783235 w 3619883"/>
                <a:gd name="connsiteY50" fmla="*/ 3951392 h 4275461"/>
                <a:gd name="connsiteX51" fmla="*/ 783235 w 3619883"/>
                <a:gd name="connsiteY51" fmla="*/ 4128157 h 4275461"/>
                <a:gd name="connsiteX52" fmla="*/ 871024 w 3619883"/>
                <a:gd name="connsiteY52" fmla="*/ 4128157 h 4275461"/>
                <a:gd name="connsiteX53" fmla="*/ 829432 w 3619883"/>
                <a:gd name="connsiteY53" fmla="*/ 4275461 h 4275461"/>
                <a:gd name="connsiteX54" fmla="*/ 611484 w 3619883"/>
                <a:gd name="connsiteY54" fmla="*/ 4275461 h 4275461"/>
                <a:gd name="connsiteX55" fmla="*/ 621247 w 3619883"/>
                <a:gd name="connsiteY55" fmla="*/ 4128157 h 4275461"/>
                <a:gd name="connsiteX56" fmla="*/ 650062 w 3619883"/>
                <a:gd name="connsiteY56" fmla="*/ 4128157 h 4275461"/>
                <a:gd name="connsiteX57" fmla="*/ 650062 w 3619883"/>
                <a:gd name="connsiteY57" fmla="*/ 3951392 h 4275461"/>
                <a:gd name="connsiteX58" fmla="*/ 472277 w 3619883"/>
                <a:gd name="connsiteY58" fmla="*/ 3951392 h 4275461"/>
                <a:gd name="connsiteX59" fmla="*/ 472277 w 3619883"/>
                <a:gd name="connsiteY59" fmla="*/ 4128157 h 4275461"/>
                <a:gd name="connsiteX60" fmla="*/ 522650 w 3619883"/>
                <a:gd name="connsiteY60" fmla="*/ 4128157 h 4275461"/>
                <a:gd name="connsiteX61" fmla="*/ 573998 w 3619883"/>
                <a:gd name="connsiteY61" fmla="*/ 4275461 h 4275461"/>
                <a:gd name="connsiteX62" fmla="*/ 336164 w 3619883"/>
                <a:gd name="connsiteY62" fmla="*/ 4275461 h 4275461"/>
                <a:gd name="connsiteX63" fmla="*/ 294572 w 3619883"/>
                <a:gd name="connsiteY63" fmla="*/ 4128157 h 4275461"/>
                <a:gd name="connsiteX64" fmla="*/ 339106 w 3619883"/>
                <a:gd name="connsiteY64" fmla="*/ 4128157 h 4275461"/>
                <a:gd name="connsiteX65" fmla="*/ 339106 w 3619883"/>
                <a:gd name="connsiteY65" fmla="*/ 3951392 h 4275461"/>
                <a:gd name="connsiteX66" fmla="*/ 161321 w 3619883"/>
                <a:gd name="connsiteY66" fmla="*/ 3951392 h 4275461"/>
                <a:gd name="connsiteX67" fmla="*/ 161321 w 3619883"/>
                <a:gd name="connsiteY67" fmla="*/ 4128157 h 4275461"/>
                <a:gd name="connsiteX68" fmla="*/ 230914 w 3619883"/>
                <a:gd name="connsiteY68" fmla="*/ 4128157 h 4275461"/>
                <a:gd name="connsiteX69" fmla="*/ 189322 w 3619883"/>
                <a:gd name="connsiteY69" fmla="*/ 4275461 h 4275461"/>
                <a:gd name="connsiteX70" fmla="*/ 0 w 3619883"/>
                <a:gd name="connsiteY70" fmla="*/ 4275461 h 4275461"/>
                <a:gd name="connsiteX71" fmla="*/ 0 w 3619883"/>
                <a:gd name="connsiteY71" fmla="*/ 42229 h 4275461"/>
                <a:gd name="connsiteX72" fmla="*/ 42464 w 3619883"/>
                <a:gd name="connsiteY72" fmla="*/ 40518 h 4275461"/>
                <a:gd name="connsiteX73" fmla="*/ 137733 w 3619883"/>
                <a:gd name="connsiteY73" fmla="*/ 35355 h 4275461"/>
                <a:gd name="connsiteX74" fmla="*/ 270565 w 3619883"/>
                <a:gd name="connsiteY74" fmla="*/ 29759 h 4275461"/>
                <a:gd name="connsiteX75" fmla="*/ 479734 w 3619883"/>
                <a:gd name="connsiteY75" fmla="*/ 45455 h 4275461"/>
                <a:gd name="connsiteX76" fmla="*/ 524103 w 3619883"/>
                <a:gd name="connsiteY76" fmla="*/ 41625 h 4275461"/>
                <a:gd name="connsiteX77" fmla="*/ 624416 w 3619883"/>
                <a:gd name="connsiteY77" fmla="*/ 22696 h 4275461"/>
                <a:gd name="connsiteX78" fmla="*/ 657762 w 3619883"/>
                <a:gd name="connsiteY78" fmla="*/ 18351 h 4275461"/>
                <a:gd name="connsiteX79" fmla="*/ 690557 w 3619883"/>
                <a:gd name="connsiteY79" fmla="*/ 25792 h 4275461"/>
                <a:gd name="connsiteX80" fmla="*/ 745123 w 3619883"/>
                <a:gd name="connsiteY80" fmla="*/ 40157 h 4275461"/>
                <a:gd name="connsiteX81" fmla="*/ 789493 w 3619883"/>
                <a:gd name="connsiteY81" fmla="*/ 36327 h 4275461"/>
                <a:gd name="connsiteX82" fmla="*/ 854255 w 3619883"/>
                <a:gd name="connsiteY82" fmla="*/ 68887 h 4275461"/>
                <a:gd name="connsiteX83" fmla="*/ 897520 w 3619883"/>
                <a:gd name="connsiteY83" fmla="*/ 88629 h 4275461"/>
                <a:gd name="connsiteX84" fmla="*/ 940510 w 3619883"/>
                <a:gd name="connsiteY84" fmla="*/ 114265 h 4275461"/>
                <a:gd name="connsiteX85" fmla="*/ 1082712 w 3619883"/>
                <a:gd name="connsiteY85" fmla="*/ 144543 h 4275461"/>
                <a:gd name="connsiteX86" fmla="*/ 1205348 w 3619883"/>
                <a:gd name="connsiteY86" fmla="*/ 120753 h 4275461"/>
                <a:gd name="connsiteX87" fmla="*/ 1271764 w 3619883"/>
                <a:gd name="connsiteY87" fmla="*/ 117956 h 4275461"/>
                <a:gd name="connsiteX88" fmla="*/ 1315583 w 3619883"/>
                <a:gd name="connsiteY88" fmla="*/ 125912 h 4275461"/>
                <a:gd name="connsiteX89" fmla="*/ 1359125 w 3619883"/>
                <a:gd name="connsiteY89" fmla="*/ 139761 h 4275461"/>
                <a:gd name="connsiteX90" fmla="*/ 1391919 w 3619883"/>
                <a:gd name="connsiteY90" fmla="*/ 147202 h 4275461"/>
                <a:gd name="connsiteX91" fmla="*/ 1436563 w 3619883"/>
                <a:gd name="connsiteY91" fmla="*/ 137480 h 4275461"/>
                <a:gd name="connsiteX92" fmla="*/ 1471566 w 3619883"/>
                <a:gd name="connsiteY92" fmla="*/ 97777 h 4275461"/>
                <a:gd name="connsiteX93" fmla="*/ 1505739 w 3619883"/>
                <a:gd name="connsiteY93" fmla="*/ 75753 h 4275461"/>
                <a:gd name="connsiteX94" fmla="*/ 1590891 w 3619883"/>
                <a:gd name="connsiteY94" fmla="*/ 144702 h 4275461"/>
                <a:gd name="connsiteX95" fmla="*/ 1625616 w 3619883"/>
                <a:gd name="connsiteY95" fmla="*/ 110893 h 4275461"/>
                <a:gd name="connsiteX96" fmla="*/ 1658964 w 3619883"/>
                <a:gd name="connsiteY96" fmla="*/ 106547 h 4275461"/>
                <a:gd name="connsiteX97" fmla="*/ 1746598 w 3619883"/>
                <a:gd name="connsiteY97" fmla="*/ 122460 h 4275461"/>
                <a:gd name="connsiteX98" fmla="*/ 1811913 w 3619883"/>
                <a:gd name="connsiteY98" fmla="*/ 143234 h 4275461"/>
                <a:gd name="connsiteX99" fmla="*/ 1856557 w 3619883"/>
                <a:gd name="connsiteY99" fmla="*/ 133511 h 4275461"/>
                <a:gd name="connsiteX100" fmla="*/ 2066003 w 3619883"/>
                <a:gd name="connsiteY100" fmla="*/ 143313 h 4275461"/>
                <a:gd name="connsiteX101" fmla="*/ 2177615 w 3619883"/>
                <a:gd name="connsiteY101" fmla="*/ 119007 h 4275461"/>
                <a:gd name="connsiteX102" fmla="*/ 2255883 w 3619883"/>
                <a:gd name="connsiteY102" fmla="*/ 99047 h 4275461"/>
                <a:gd name="connsiteX103" fmla="*/ 2344622 w 3619883"/>
                <a:gd name="connsiteY103" fmla="*/ 91388 h 4275461"/>
                <a:gd name="connsiteX104" fmla="*/ 2455682 w 3619883"/>
                <a:gd name="connsiteY104" fmla="*/ 78869 h 4275461"/>
                <a:gd name="connsiteX105" fmla="*/ 2632609 w 3619883"/>
                <a:gd name="connsiteY105" fmla="*/ 75338 h 4275461"/>
                <a:gd name="connsiteX106" fmla="*/ 2742291 w 3619883"/>
                <a:gd name="connsiteY106" fmla="*/ 92282 h 4275461"/>
                <a:gd name="connsiteX107" fmla="*/ 2851974 w 3619883"/>
                <a:gd name="connsiteY107" fmla="*/ 109227 h 4275461"/>
                <a:gd name="connsiteX108" fmla="*/ 2907643 w 3619883"/>
                <a:gd name="connsiteY108" fmla="*/ 100020 h 4275461"/>
                <a:gd name="connsiteX109" fmla="*/ 2944022 w 3619883"/>
                <a:gd name="connsiteY109" fmla="*/ 30853 h 4275461"/>
                <a:gd name="connsiteX110" fmla="*/ 3022289 w 3619883"/>
                <a:gd name="connsiteY110" fmla="*/ 10893 h 4275461"/>
                <a:gd name="connsiteX111" fmla="*/ 3054807 w 3619883"/>
                <a:gd name="connsiteY111" fmla="*/ 24226 h 4275461"/>
                <a:gd name="connsiteX112" fmla="*/ 3141892 w 3619883"/>
                <a:gd name="connsiteY112" fmla="*/ 51925 h 4275461"/>
                <a:gd name="connsiteX113" fmla="*/ 3185711 w 3619883"/>
                <a:gd name="connsiteY113" fmla="*/ 59881 h 4275461"/>
                <a:gd name="connsiteX114" fmla="*/ 3219056 w 3619883"/>
                <a:gd name="connsiteY114" fmla="*/ 55536 h 4275461"/>
                <a:gd name="connsiteX115" fmla="*/ 3263425 w 3619883"/>
                <a:gd name="connsiteY115" fmla="*/ 51706 h 4275461"/>
                <a:gd name="connsiteX116" fmla="*/ 3296219 w 3619883"/>
                <a:gd name="connsiteY116" fmla="*/ 59147 h 4275461"/>
                <a:gd name="connsiteX117" fmla="*/ 3319094 w 3619883"/>
                <a:gd name="connsiteY117" fmla="*/ 42500 h 4275461"/>
                <a:gd name="connsiteX118" fmla="*/ 3420511 w 3619883"/>
                <a:gd name="connsiteY118" fmla="*/ 0 h 4275461"/>
                <a:gd name="connsiteX119" fmla="*/ 3453305 w 3619883"/>
                <a:gd name="connsiteY119" fmla="*/ 7440 h 4275461"/>
                <a:gd name="connsiteX120" fmla="*/ 3496571 w 3619883"/>
                <a:gd name="connsiteY120" fmla="*/ 27182 h 4275461"/>
                <a:gd name="connsiteX121" fmla="*/ 3602117 w 3619883"/>
                <a:gd name="connsiteY121" fmla="*/ 132521 h 4275461"/>
                <a:gd name="connsiteX122" fmla="*/ 3619883 w 3619883"/>
                <a:gd name="connsiteY122" fmla="*/ 140049 h 4275461"/>
                <a:gd name="connsiteX123" fmla="*/ 3619883 w 3619883"/>
                <a:gd name="connsiteY12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37697 w 3619883"/>
                <a:gd name="connsiteY9" fmla="*/ 4275461 h 4275461"/>
                <a:gd name="connsiteX10" fmla="*/ 2150155 w 3619883"/>
                <a:gd name="connsiteY10" fmla="*/ 4275461 h 4275461"/>
                <a:gd name="connsiteX11" fmla="*/ 2150155 w 3619883"/>
                <a:gd name="connsiteY11" fmla="*/ 4128157 h 4275461"/>
                <a:gd name="connsiteX12" fmla="*/ 2204852 w 3619883"/>
                <a:gd name="connsiteY12" fmla="*/ 4128157 h 4275461"/>
                <a:gd name="connsiteX13" fmla="*/ 2204852 w 3619883"/>
                <a:gd name="connsiteY13" fmla="*/ 3951392 h 4275461"/>
                <a:gd name="connsiteX14" fmla="*/ 2027068 w 3619883"/>
                <a:gd name="connsiteY14" fmla="*/ 3951392 h 4275461"/>
                <a:gd name="connsiteX15" fmla="*/ 2027068 w 3619883"/>
                <a:gd name="connsiteY15" fmla="*/ 4128157 h 4275461"/>
                <a:gd name="connsiteX16" fmla="*/ 2079759 w 3619883"/>
                <a:gd name="connsiteY16" fmla="*/ 4128157 h 4275461"/>
                <a:gd name="connsiteX17" fmla="*/ 2079759 w 3619883"/>
                <a:gd name="connsiteY17" fmla="*/ 4275461 h 4275461"/>
                <a:gd name="connsiteX18" fmla="*/ 1824703 w 3619883"/>
                <a:gd name="connsiteY18" fmla="*/ 4275461 h 4275461"/>
                <a:gd name="connsiteX19" fmla="*/ 1834468 w 3619883"/>
                <a:gd name="connsiteY19" fmla="*/ 4128157 h 4275461"/>
                <a:gd name="connsiteX20" fmla="*/ 1893894 w 3619883"/>
                <a:gd name="connsiteY20" fmla="*/ 4128157 h 4275461"/>
                <a:gd name="connsiteX21" fmla="*/ 1893894 w 3619883"/>
                <a:gd name="connsiteY21" fmla="*/ 3951392 h 4275461"/>
                <a:gd name="connsiteX22" fmla="*/ 1716110 w 3619883"/>
                <a:gd name="connsiteY22" fmla="*/ 3951392 h 4275461"/>
                <a:gd name="connsiteX23" fmla="*/ 1716110 w 3619883"/>
                <a:gd name="connsiteY23" fmla="*/ 4006431 h 4275461"/>
                <a:gd name="connsiteX24" fmla="*/ 1703447 w 3619883"/>
                <a:gd name="connsiteY24" fmla="*/ 4007960 h 4275461"/>
                <a:gd name="connsiteX25" fmla="*/ 1716110 w 3619883"/>
                <a:gd name="connsiteY25" fmla="*/ 4044284 h 4275461"/>
                <a:gd name="connsiteX26" fmla="*/ 1716110 w 3619883"/>
                <a:gd name="connsiteY26" fmla="*/ 4128157 h 4275461"/>
                <a:gd name="connsiteX27" fmla="*/ 1745346 w 3619883"/>
                <a:gd name="connsiteY27" fmla="*/ 4128157 h 4275461"/>
                <a:gd name="connsiteX28" fmla="*/ 1796694 w 3619883"/>
                <a:gd name="connsiteY28" fmla="*/ 4275461 h 4275461"/>
                <a:gd name="connsiteX29" fmla="*/ 1558844 w 3619883"/>
                <a:gd name="connsiteY29" fmla="*/ 4275461 h 4275461"/>
                <a:gd name="connsiteX30" fmla="*/ 1517252 w 3619883"/>
                <a:gd name="connsiteY30" fmla="*/ 4128157 h 4275461"/>
                <a:gd name="connsiteX31" fmla="*/ 1582936 w 3619883"/>
                <a:gd name="connsiteY31" fmla="*/ 4128157 h 4275461"/>
                <a:gd name="connsiteX32" fmla="*/ 1582936 w 3619883"/>
                <a:gd name="connsiteY32" fmla="*/ 3951392 h 4275461"/>
                <a:gd name="connsiteX33" fmla="*/ 1405151 w 3619883"/>
                <a:gd name="connsiteY33" fmla="*/ 3951392 h 4275461"/>
                <a:gd name="connsiteX34" fmla="*/ 1405151 w 3619883"/>
                <a:gd name="connsiteY34" fmla="*/ 4128157 h 4275461"/>
                <a:gd name="connsiteX35" fmla="*/ 1468988 w 3619883"/>
                <a:gd name="connsiteY35" fmla="*/ 4128157 h 4275461"/>
                <a:gd name="connsiteX36" fmla="*/ 1427396 w 3619883"/>
                <a:gd name="connsiteY36" fmla="*/ 4275461 h 4275461"/>
                <a:gd name="connsiteX37" fmla="*/ 1210751 w 3619883"/>
                <a:gd name="connsiteY37" fmla="*/ 4275461 h 4275461"/>
                <a:gd name="connsiteX38" fmla="*/ 1210751 w 3619883"/>
                <a:gd name="connsiteY38" fmla="*/ 4128157 h 4275461"/>
                <a:gd name="connsiteX39" fmla="*/ 1271978 w 3619883"/>
                <a:gd name="connsiteY39" fmla="*/ 4128157 h 4275461"/>
                <a:gd name="connsiteX40" fmla="*/ 1271978 w 3619883"/>
                <a:gd name="connsiteY40" fmla="*/ 3951392 h 4275461"/>
                <a:gd name="connsiteX41" fmla="*/ 1094193 w 3619883"/>
                <a:gd name="connsiteY41" fmla="*/ 3951392 h 4275461"/>
                <a:gd name="connsiteX42" fmla="*/ 1094193 w 3619883"/>
                <a:gd name="connsiteY42" fmla="*/ 4128157 h 4275461"/>
                <a:gd name="connsiteX43" fmla="*/ 1140354 w 3619883"/>
                <a:gd name="connsiteY43" fmla="*/ 4128157 h 4275461"/>
                <a:gd name="connsiteX44" fmla="*/ 1140354 w 3619883"/>
                <a:gd name="connsiteY44" fmla="*/ 4275461 h 4275461"/>
                <a:gd name="connsiteX45" fmla="*/ 953807 w 3619883"/>
                <a:gd name="connsiteY45" fmla="*/ 4275461 h 4275461"/>
                <a:gd name="connsiteX46" fmla="*/ 912215 w 3619883"/>
                <a:gd name="connsiteY46" fmla="*/ 4128157 h 4275461"/>
                <a:gd name="connsiteX47" fmla="*/ 961020 w 3619883"/>
                <a:gd name="connsiteY47" fmla="*/ 4128157 h 4275461"/>
                <a:gd name="connsiteX48" fmla="*/ 961020 w 3619883"/>
                <a:gd name="connsiteY48" fmla="*/ 3951392 h 4275461"/>
                <a:gd name="connsiteX49" fmla="*/ 783235 w 3619883"/>
                <a:gd name="connsiteY49" fmla="*/ 3951392 h 4275461"/>
                <a:gd name="connsiteX50" fmla="*/ 783235 w 3619883"/>
                <a:gd name="connsiteY50" fmla="*/ 4128157 h 4275461"/>
                <a:gd name="connsiteX51" fmla="*/ 871024 w 3619883"/>
                <a:gd name="connsiteY51" fmla="*/ 4128157 h 4275461"/>
                <a:gd name="connsiteX52" fmla="*/ 829432 w 3619883"/>
                <a:gd name="connsiteY52" fmla="*/ 4275461 h 4275461"/>
                <a:gd name="connsiteX53" fmla="*/ 611484 w 3619883"/>
                <a:gd name="connsiteY53" fmla="*/ 4275461 h 4275461"/>
                <a:gd name="connsiteX54" fmla="*/ 621247 w 3619883"/>
                <a:gd name="connsiteY54" fmla="*/ 4128157 h 4275461"/>
                <a:gd name="connsiteX55" fmla="*/ 650062 w 3619883"/>
                <a:gd name="connsiteY55" fmla="*/ 4128157 h 4275461"/>
                <a:gd name="connsiteX56" fmla="*/ 650062 w 3619883"/>
                <a:gd name="connsiteY56" fmla="*/ 3951392 h 4275461"/>
                <a:gd name="connsiteX57" fmla="*/ 472277 w 3619883"/>
                <a:gd name="connsiteY57" fmla="*/ 3951392 h 4275461"/>
                <a:gd name="connsiteX58" fmla="*/ 472277 w 3619883"/>
                <a:gd name="connsiteY58" fmla="*/ 4128157 h 4275461"/>
                <a:gd name="connsiteX59" fmla="*/ 522650 w 3619883"/>
                <a:gd name="connsiteY59" fmla="*/ 4128157 h 4275461"/>
                <a:gd name="connsiteX60" fmla="*/ 573998 w 3619883"/>
                <a:gd name="connsiteY60" fmla="*/ 4275461 h 4275461"/>
                <a:gd name="connsiteX61" fmla="*/ 336164 w 3619883"/>
                <a:gd name="connsiteY61" fmla="*/ 4275461 h 4275461"/>
                <a:gd name="connsiteX62" fmla="*/ 294572 w 3619883"/>
                <a:gd name="connsiteY62" fmla="*/ 4128157 h 4275461"/>
                <a:gd name="connsiteX63" fmla="*/ 339106 w 3619883"/>
                <a:gd name="connsiteY63" fmla="*/ 4128157 h 4275461"/>
                <a:gd name="connsiteX64" fmla="*/ 339106 w 3619883"/>
                <a:gd name="connsiteY64" fmla="*/ 3951392 h 4275461"/>
                <a:gd name="connsiteX65" fmla="*/ 161321 w 3619883"/>
                <a:gd name="connsiteY65" fmla="*/ 3951392 h 4275461"/>
                <a:gd name="connsiteX66" fmla="*/ 161321 w 3619883"/>
                <a:gd name="connsiteY66" fmla="*/ 4128157 h 4275461"/>
                <a:gd name="connsiteX67" fmla="*/ 230914 w 3619883"/>
                <a:gd name="connsiteY67" fmla="*/ 4128157 h 4275461"/>
                <a:gd name="connsiteX68" fmla="*/ 189322 w 3619883"/>
                <a:gd name="connsiteY68" fmla="*/ 4275461 h 4275461"/>
                <a:gd name="connsiteX69" fmla="*/ 0 w 3619883"/>
                <a:gd name="connsiteY69" fmla="*/ 4275461 h 4275461"/>
                <a:gd name="connsiteX70" fmla="*/ 0 w 3619883"/>
                <a:gd name="connsiteY70" fmla="*/ 42229 h 4275461"/>
                <a:gd name="connsiteX71" fmla="*/ 42464 w 3619883"/>
                <a:gd name="connsiteY71" fmla="*/ 40518 h 4275461"/>
                <a:gd name="connsiteX72" fmla="*/ 137733 w 3619883"/>
                <a:gd name="connsiteY72" fmla="*/ 35355 h 4275461"/>
                <a:gd name="connsiteX73" fmla="*/ 270565 w 3619883"/>
                <a:gd name="connsiteY73" fmla="*/ 29759 h 4275461"/>
                <a:gd name="connsiteX74" fmla="*/ 479734 w 3619883"/>
                <a:gd name="connsiteY74" fmla="*/ 45455 h 4275461"/>
                <a:gd name="connsiteX75" fmla="*/ 524103 w 3619883"/>
                <a:gd name="connsiteY75" fmla="*/ 41625 h 4275461"/>
                <a:gd name="connsiteX76" fmla="*/ 624416 w 3619883"/>
                <a:gd name="connsiteY76" fmla="*/ 22696 h 4275461"/>
                <a:gd name="connsiteX77" fmla="*/ 657762 w 3619883"/>
                <a:gd name="connsiteY77" fmla="*/ 18351 h 4275461"/>
                <a:gd name="connsiteX78" fmla="*/ 690557 w 3619883"/>
                <a:gd name="connsiteY78" fmla="*/ 25792 h 4275461"/>
                <a:gd name="connsiteX79" fmla="*/ 745123 w 3619883"/>
                <a:gd name="connsiteY79" fmla="*/ 40157 h 4275461"/>
                <a:gd name="connsiteX80" fmla="*/ 789493 w 3619883"/>
                <a:gd name="connsiteY80" fmla="*/ 36327 h 4275461"/>
                <a:gd name="connsiteX81" fmla="*/ 854255 w 3619883"/>
                <a:gd name="connsiteY81" fmla="*/ 68887 h 4275461"/>
                <a:gd name="connsiteX82" fmla="*/ 897520 w 3619883"/>
                <a:gd name="connsiteY82" fmla="*/ 88629 h 4275461"/>
                <a:gd name="connsiteX83" fmla="*/ 940510 w 3619883"/>
                <a:gd name="connsiteY83" fmla="*/ 114265 h 4275461"/>
                <a:gd name="connsiteX84" fmla="*/ 1082712 w 3619883"/>
                <a:gd name="connsiteY84" fmla="*/ 144543 h 4275461"/>
                <a:gd name="connsiteX85" fmla="*/ 1205348 w 3619883"/>
                <a:gd name="connsiteY85" fmla="*/ 120753 h 4275461"/>
                <a:gd name="connsiteX86" fmla="*/ 1271764 w 3619883"/>
                <a:gd name="connsiteY86" fmla="*/ 117956 h 4275461"/>
                <a:gd name="connsiteX87" fmla="*/ 1315583 w 3619883"/>
                <a:gd name="connsiteY87" fmla="*/ 125912 h 4275461"/>
                <a:gd name="connsiteX88" fmla="*/ 1359125 w 3619883"/>
                <a:gd name="connsiteY88" fmla="*/ 139761 h 4275461"/>
                <a:gd name="connsiteX89" fmla="*/ 1391919 w 3619883"/>
                <a:gd name="connsiteY89" fmla="*/ 147202 h 4275461"/>
                <a:gd name="connsiteX90" fmla="*/ 1436563 w 3619883"/>
                <a:gd name="connsiteY90" fmla="*/ 137480 h 4275461"/>
                <a:gd name="connsiteX91" fmla="*/ 1471566 w 3619883"/>
                <a:gd name="connsiteY91" fmla="*/ 97777 h 4275461"/>
                <a:gd name="connsiteX92" fmla="*/ 1505739 w 3619883"/>
                <a:gd name="connsiteY92" fmla="*/ 75753 h 4275461"/>
                <a:gd name="connsiteX93" fmla="*/ 1590891 w 3619883"/>
                <a:gd name="connsiteY93" fmla="*/ 144702 h 4275461"/>
                <a:gd name="connsiteX94" fmla="*/ 1625616 w 3619883"/>
                <a:gd name="connsiteY94" fmla="*/ 110893 h 4275461"/>
                <a:gd name="connsiteX95" fmla="*/ 1658964 w 3619883"/>
                <a:gd name="connsiteY95" fmla="*/ 106547 h 4275461"/>
                <a:gd name="connsiteX96" fmla="*/ 1746598 w 3619883"/>
                <a:gd name="connsiteY96" fmla="*/ 122460 h 4275461"/>
                <a:gd name="connsiteX97" fmla="*/ 1811913 w 3619883"/>
                <a:gd name="connsiteY97" fmla="*/ 143234 h 4275461"/>
                <a:gd name="connsiteX98" fmla="*/ 1856557 w 3619883"/>
                <a:gd name="connsiteY98" fmla="*/ 133511 h 4275461"/>
                <a:gd name="connsiteX99" fmla="*/ 2066003 w 3619883"/>
                <a:gd name="connsiteY99" fmla="*/ 143313 h 4275461"/>
                <a:gd name="connsiteX100" fmla="*/ 2177615 w 3619883"/>
                <a:gd name="connsiteY100" fmla="*/ 119007 h 4275461"/>
                <a:gd name="connsiteX101" fmla="*/ 2255883 w 3619883"/>
                <a:gd name="connsiteY101" fmla="*/ 99047 h 4275461"/>
                <a:gd name="connsiteX102" fmla="*/ 2344622 w 3619883"/>
                <a:gd name="connsiteY102" fmla="*/ 91388 h 4275461"/>
                <a:gd name="connsiteX103" fmla="*/ 2455682 w 3619883"/>
                <a:gd name="connsiteY103" fmla="*/ 78869 h 4275461"/>
                <a:gd name="connsiteX104" fmla="*/ 2632609 w 3619883"/>
                <a:gd name="connsiteY104" fmla="*/ 75338 h 4275461"/>
                <a:gd name="connsiteX105" fmla="*/ 2742291 w 3619883"/>
                <a:gd name="connsiteY105" fmla="*/ 92282 h 4275461"/>
                <a:gd name="connsiteX106" fmla="*/ 2851974 w 3619883"/>
                <a:gd name="connsiteY106" fmla="*/ 109227 h 4275461"/>
                <a:gd name="connsiteX107" fmla="*/ 2907643 w 3619883"/>
                <a:gd name="connsiteY107" fmla="*/ 100020 h 4275461"/>
                <a:gd name="connsiteX108" fmla="*/ 2944022 w 3619883"/>
                <a:gd name="connsiteY108" fmla="*/ 30853 h 4275461"/>
                <a:gd name="connsiteX109" fmla="*/ 3022289 w 3619883"/>
                <a:gd name="connsiteY109" fmla="*/ 10893 h 4275461"/>
                <a:gd name="connsiteX110" fmla="*/ 3054807 w 3619883"/>
                <a:gd name="connsiteY110" fmla="*/ 24226 h 4275461"/>
                <a:gd name="connsiteX111" fmla="*/ 3141892 w 3619883"/>
                <a:gd name="connsiteY111" fmla="*/ 51925 h 4275461"/>
                <a:gd name="connsiteX112" fmla="*/ 3185711 w 3619883"/>
                <a:gd name="connsiteY112" fmla="*/ 59881 h 4275461"/>
                <a:gd name="connsiteX113" fmla="*/ 3219056 w 3619883"/>
                <a:gd name="connsiteY113" fmla="*/ 55536 h 4275461"/>
                <a:gd name="connsiteX114" fmla="*/ 3263425 w 3619883"/>
                <a:gd name="connsiteY114" fmla="*/ 51706 h 4275461"/>
                <a:gd name="connsiteX115" fmla="*/ 3296219 w 3619883"/>
                <a:gd name="connsiteY115" fmla="*/ 59147 h 4275461"/>
                <a:gd name="connsiteX116" fmla="*/ 3319094 w 3619883"/>
                <a:gd name="connsiteY116" fmla="*/ 42500 h 4275461"/>
                <a:gd name="connsiteX117" fmla="*/ 3420511 w 3619883"/>
                <a:gd name="connsiteY117" fmla="*/ 0 h 4275461"/>
                <a:gd name="connsiteX118" fmla="*/ 3453305 w 3619883"/>
                <a:gd name="connsiteY118" fmla="*/ 7440 h 4275461"/>
                <a:gd name="connsiteX119" fmla="*/ 3496571 w 3619883"/>
                <a:gd name="connsiteY119" fmla="*/ 27182 h 4275461"/>
                <a:gd name="connsiteX120" fmla="*/ 3602117 w 3619883"/>
                <a:gd name="connsiteY120" fmla="*/ 132521 h 4275461"/>
                <a:gd name="connsiteX121" fmla="*/ 3619883 w 3619883"/>
                <a:gd name="connsiteY121" fmla="*/ 140049 h 4275461"/>
                <a:gd name="connsiteX122" fmla="*/ 3619883 w 3619883"/>
                <a:gd name="connsiteY12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89088 w 3619883"/>
                <a:gd name="connsiteY8" fmla="*/ 4174800 h 4275461"/>
                <a:gd name="connsiteX9" fmla="*/ 2338025 w 3619883"/>
                <a:gd name="connsiteY9" fmla="*/ 4128157 h 4275461"/>
                <a:gd name="connsiteX10" fmla="*/ 2337697 w 3619883"/>
                <a:gd name="connsiteY10" fmla="*/ 4275461 h 4275461"/>
                <a:gd name="connsiteX11" fmla="*/ 2150155 w 3619883"/>
                <a:gd name="connsiteY11" fmla="*/ 4275461 h 4275461"/>
                <a:gd name="connsiteX12" fmla="*/ 2150155 w 3619883"/>
                <a:gd name="connsiteY12" fmla="*/ 4128157 h 4275461"/>
                <a:gd name="connsiteX13" fmla="*/ 2204852 w 3619883"/>
                <a:gd name="connsiteY13" fmla="*/ 4128157 h 4275461"/>
                <a:gd name="connsiteX14" fmla="*/ 2204852 w 3619883"/>
                <a:gd name="connsiteY14" fmla="*/ 3951392 h 4275461"/>
                <a:gd name="connsiteX15" fmla="*/ 2027068 w 3619883"/>
                <a:gd name="connsiteY15" fmla="*/ 3951392 h 4275461"/>
                <a:gd name="connsiteX16" fmla="*/ 2027068 w 3619883"/>
                <a:gd name="connsiteY16" fmla="*/ 4128157 h 4275461"/>
                <a:gd name="connsiteX17" fmla="*/ 2079759 w 3619883"/>
                <a:gd name="connsiteY17" fmla="*/ 4128157 h 4275461"/>
                <a:gd name="connsiteX18" fmla="*/ 2079759 w 3619883"/>
                <a:gd name="connsiteY18" fmla="*/ 4275461 h 4275461"/>
                <a:gd name="connsiteX19" fmla="*/ 1824703 w 3619883"/>
                <a:gd name="connsiteY19" fmla="*/ 4275461 h 4275461"/>
                <a:gd name="connsiteX20" fmla="*/ 1834468 w 3619883"/>
                <a:gd name="connsiteY20" fmla="*/ 4128157 h 4275461"/>
                <a:gd name="connsiteX21" fmla="*/ 1893894 w 3619883"/>
                <a:gd name="connsiteY21" fmla="*/ 4128157 h 4275461"/>
                <a:gd name="connsiteX22" fmla="*/ 1893894 w 3619883"/>
                <a:gd name="connsiteY22" fmla="*/ 3951392 h 4275461"/>
                <a:gd name="connsiteX23" fmla="*/ 1716110 w 3619883"/>
                <a:gd name="connsiteY23" fmla="*/ 3951392 h 4275461"/>
                <a:gd name="connsiteX24" fmla="*/ 1716110 w 3619883"/>
                <a:gd name="connsiteY24" fmla="*/ 4006431 h 4275461"/>
                <a:gd name="connsiteX25" fmla="*/ 1703447 w 3619883"/>
                <a:gd name="connsiteY25" fmla="*/ 4007960 h 4275461"/>
                <a:gd name="connsiteX26" fmla="*/ 1716110 w 3619883"/>
                <a:gd name="connsiteY26" fmla="*/ 4044284 h 4275461"/>
                <a:gd name="connsiteX27" fmla="*/ 1716110 w 3619883"/>
                <a:gd name="connsiteY27" fmla="*/ 4128157 h 4275461"/>
                <a:gd name="connsiteX28" fmla="*/ 1745346 w 3619883"/>
                <a:gd name="connsiteY28" fmla="*/ 4128157 h 4275461"/>
                <a:gd name="connsiteX29" fmla="*/ 1796694 w 3619883"/>
                <a:gd name="connsiteY29" fmla="*/ 4275461 h 4275461"/>
                <a:gd name="connsiteX30" fmla="*/ 1558844 w 3619883"/>
                <a:gd name="connsiteY30" fmla="*/ 4275461 h 4275461"/>
                <a:gd name="connsiteX31" fmla="*/ 1517252 w 3619883"/>
                <a:gd name="connsiteY31" fmla="*/ 4128157 h 4275461"/>
                <a:gd name="connsiteX32" fmla="*/ 1582936 w 3619883"/>
                <a:gd name="connsiteY32" fmla="*/ 4128157 h 4275461"/>
                <a:gd name="connsiteX33" fmla="*/ 1582936 w 3619883"/>
                <a:gd name="connsiteY33" fmla="*/ 3951392 h 4275461"/>
                <a:gd name="connsiteX34" fmla="*/ 1405151 w 3619883"/>
                <a:gd name="connsiteY34" fmla="*/ 3951392 h 4275461"/>
                <a:gd name="connsiteX35" fmla="*/ 1405151 w 3619883"/>
                <a:gd name="connsiteY35" fmla="*/ 4128157 h 4275461"/>
                <a:gd name="connsiteX36" fmla="*/ 1468988 w 3619883"/>
                <a:gd name="connsiteY36" fmla="*/ 4128157 h 4275461"/>
                <a:gd name="connsiteX37" fmla="*/ 1427396 w 3619883"/>
                <a:gd name="connsiteY37" fmla="*/ 4275461 h 4275461"/>
                <a:gd name="connsiteX38" fmla="*/ 1210751 w 3619883"/>
                <a:gd name="connsiteY38" fmla="*/ 4275461 h 4275461"/>
                <a:gd name="connsiteX39" fmla="*/ 1210751 w 3619883"/>
                <a:gd name="connsiteY39" fmla="*/ 4128157 h 4275461"/>
                <a:gd name="connsiteX40" fmla="*/ 1271978 w 3619883"/>
                <a:gd name="connsiteY40" fmla="*/ 4128157 h 4275461"/>
                <a:gd name="connsiteX41" fmla="*/ 1271978 w 3619883"/>
                <a:gd name="connsiteY41" fmla="*/ 3951392 h 4275461"/>
                <a:gd name="connsiteX42" fmla="*/ 1094193 w 3619883"/>
                <a:gd name="connsiteY42" fmla="*/ 3951392 h 4275461"/>
                <a:gd name="connsiteX43" fmla="*/ 1094193 w 3619883"/>
                <a:gd name="connsiteY43" fmla="*/ 4128157 h 4275461"/>
                <a:gd name="connsiteX44" fmla="*/ 1140354 w 3619883"/>
                <a:gd name="connsiteY44" fmla="*/ 4128157 h 4275461"/>
                <a:gd name="connsiteX45" fmla="*/ 1140354 w 3619883"/>
                <a:gd name="connsiteY45" fmla="*/ 4275461 h 4275461"/>
                <a:gd name="connsiteX46" fmla="*/ 953807 w 3619883"/>
                <a:gd name="connsiteY46" fmla="*/ 4275461 h 4275461"/>
                <a:gd name="connsiteX47" fmla="*/ 912215 w 3619883"/>
                <a:gd name="connsiteY47" fmla="*/ 4128157 h 4275461"/>
                <a:gd name="connsiteX48" fmla="*/ 961020 w 3619883"/>
                <a:gd name="connsiteY48" fmla="*/ 4128157 h 4275461"/>
                <a:gd name="connsiteX49" fmla="*/ 961020 w 3619883"/>
                <a:gd name="connsiteY49" fmla="*/ 3951392 h 4275461"/>
                <a:gd name="connsiteX50" fmla="*/ 783235 w 3619883"/>
                <a:gd name="connsiteY50" fmla="*/ 3951392 h 4275461"/>
                <a:gd name="connsiteX51" fmla="*/ 783235 w 3619883"/>
                <a:gd name="connsiteY51" fmla="*/ 4128157 h 4275461"/>
                <a:gd name="connsiteX52" fmla="*/ 871024 w 3619883"/>
                <a:gd name="connsiteY52" fmla="*/ 4128157 h 4275461"/>
                <a:gd name="connsiteX53" fmla="*/ 829432 w 3619883"/>
                <a:gd name="connsiteY53" fmla="*/ 4275461 h 4275461"/>
                <a:gd name="connsiteX54" fmla="*/ 611484 w 3619883"/>
                <a:gd name="connsiteY54" fmla="*/ 4275461 h 4275461"/>
                <a:gd name="connsiteX55" fmla="*/ 621247 w 3619883"/>
                <a:gd name="connsiteY55" fmla="*/ 4128157 h 4275461"/>
                <a:gd name="connsiteX56" fmla="*/ 650062 w 3619883"/>
                <a:gd name="connsiteY56" fmla="*/ 4128157 h 4275461"/>
                <a:gd name="connsiteX57" fmla="*/ 650062 w 3619883"/>
                <a:gd name="connsiteY57" fmla="*/ 3951392 h 4275461"/>
                <a:gd name="connsiteX58" fmla="*/ 472277 w 3619883"/>
                <a:gd name="connsiteY58" fmla="*/ 3951392 h 4275461"/>
                <a:gd name="connsiteX59" fmla="*/ 472277 w 3619883"/>
                <a:gd name="connsiteY59" fmla="*/ 4128157 h 4275461"/>
                <a:gd name="connsiteX60" fmla="*/ 522650 w 3619883"/>
                <a:gd name="connsiteY60" fmla="*/ 4128157 h 4275461"/>
                <a:gd name="connsiteX61" fmla="*/ 573998 w 3619883"/>
                <a:gd name="connsiteY61" fmla="*/ 4275461 h 4275461"/>
                <a:gd name="connsiteX62" fmla="*/ 336164 w 3619883"/>
                <a:gd name="connsiteY62" fmla="*/ 4275461 h 4275461"/>
                <a:gd name="connsiteX63" fmla="*/ 294572 w 3619883"/>
                <a:gd name="connsiteY63" fmla="*/ 4128157 h 4275461"/>
                <a:gd name="connsiteX64" fmla="*/ 339106 w 3619883"/>
                <a:gd name="connsiteY64" fmla="*/ 4128157 h 4275461"/>
                <a:gd name="connsiteX65" fmla="*/ 339106 w 3619883"/>
                <a:gd name="connsiteY65" fmla="*/ 3951392 h 4275461"/>
                <a:gd name="connsiteX66" fmla="*/ 161321 w 3619883"/>
                <a:gd name="connsiteY66" fmla="*/ 3951392 h 4275461"/>
                <a:gd name="connsiteX67" fmla="*/ 161321 w 3619883"/>
                <a:gd name="connsiteY67" fmla="*/ 4128157 h 4275461"/>
                <a:gd name="connsiteX68" fmla="*/ 230914 w 3619883"/>
                <a:gd name="connsiteY68" fmla="*/ 4128157 h 4275461"/>
                <a:gd name="connsiteX69" fmla="*/ 189322 w 3619883"/>
                <a:gd name="connsiteY69" fmla="*/ 4275461 h 4275461"/>
                <a:gd name="connsiteX70" fmla="*/ 0 w 3619883"/>
                <a:gd name="connsiteY70" fmla="*/ 4275461 h 4275461"/>
                <a:gd name="connsiteX71" fmla="*/ 0 w 3619883"/>
                <a:gd name="connsiteY71" fmla="*/ 42229 h 4275461"/>
                <a:gd name="connsiteX72" fmla="*/ 42464 w 3619883"/>
                <a:gd name="connsiteY72" fmla="*/ 40518 h 4275461"/>
                <a:gd name="connsiteX73" fmla="*/ 137733 w 3619883"/>
                <a:gd name="connsiteY73" fmla="*/ 35355 h 4275461"/>
                <a:gd name="connsiteX74" fmla="*/ 270565 w 3619883"/>
                <a:gd name="connsiteY74" fmla="*/ 29759 h 4275461"/>
                <a:gd name="connsiteX75" fmla="*/ 479734 w 3619883"/>
                <a:gd name="connsiteY75" fmla="*/ 45455 h 4275461"/>
                <a:gd name="connsiteX76" fmla="*/ 524103 w 3619883"/>
                <a:gd name="connsiteY76" fmla="*/ 41625 h 4275461"/>
                <a:gd name="connsiteX77" fmla="*/ 624416 w 3619883"/>
                <a:gd name="connsiteY77" fmla="*/ 22696 h 4275461"/>
                <a:gd name="connsiteX78" fmla="*/ 657762 w 3619883"/>
                <a:gd name="connsiteY78" fmla="*/ 18351 h 4275461"/>
                <a:gd name="connsiteX79" fmla="*/ 690557 w 3619883"/>
                <a:gd name="connsiteY79" fmla="*/ 25792 h 4275461"/>
                <a:gd name="connsiteX80" fmla="*/ 745123 w 3619883"/>
                <a:gd name="connsiteY80" fmla="*/ 40157 h 4275461"/>
                <a:gd name="connsiteX81" fmla="*/ 789493 w 3619883"/>
                <a:gd name="connsiteY81" fmla="*/ 36327 h 4275461"/>
                <a:gd name="connsiteX82" fmla="*/ 854255 w 3619883"/>
                <a:gd name="connsiteY82" fmla="*/ 68887 h 4275461"/>
                <a:gd name="connsiteX83" fmla="*/ 897520 w 3619883"/>
                <a:gd name="connsiteY83" fmla="*/ 88629 h 4275461"/>
                <a:gd name="connsiteX84" fmla="*/ 940510 w 3619883"/>
                <a:gd name="connsiteY84" fmla="*/ 114265 h 4275461"/>
                <a:gd name="connsiteX85" fmla="*/ 1082712 w 3619883"/>
                <a:gd name="connsiteY85" fmla="*/ 144543 h 4275461"/>
                <a:gd name="connsiteX86" fmla="*/ 1205348 w 3619883"/>
                <a:gd name="connsiteY86" fmla="*/ 120753 h 4275461"/>
                <a:gd name="connsiteX87" fmla="*/ 1271764 w 3619883"/>
                <a:gd name="connsiteY87" fmla="*/ 117956 h 4275461"/>
                <a:gd name="connsiteX88" fmla="*/ 1315583 w 3619883"/>
                <a:gd name="connsiteY88" fmla="*/ 125912 h 4275461"/>
                <a:gd name="connsiteX89" fmla="*/ 1359125 w 3619883"/>
                <a:gd name="connsiteY89" fmla="*/ 139761 h 4275461"/>
                <a:gd name="connsiteX90" fmla="*/ 1391919 w 3619883"/>
                <a:gd name="connsiteY90" fmla="*/ 147202 h 4275461"/>
                <a:gd name="connsiteX91" fmla="*/ 1436563 w 3619883"/>
                <a:gd name="connsiteY91" fmla="*/ 137480 h 4275461"/>
                <a:gd name="connsiteX92" fmla="*/ 1471566 w 3619883"/>
                <a:gd name="connsiteY92" fmla="*/ 97777 h 4275461"/>
                <a:gd name="connsiteX93" fmla="*/ 1505739 w 3619883"/>
                <a:gd name="connsiteY93" fmla="*/ 75753 h 4275461"/>
                <a:gd name="connsiteX94" fmla="*/ 1590891 w 3619883"/>
                <a:gd name="connsiteY94" fmla="*/ 144702 h 4275461"/>
                <a:gd name="connsiteX95" fmla="*/ 1625616 w 3619883"/>
                <a:gd name="connsiteY95" fmla="*/ 110893 h 4275461"/>
                <a:gd name="connsiteX96" fmla="*/ 1658964 w 3619883"/>
                <a:gd name="connsiteY96" fmla="*/ 106547 h 4275461"/>
                <a:gd name="connsiteX97" fmla="*/ 1746598 w 3619883"/>
                <a:gd name="connsiteY97" fmla="*/ 122460 h 4275461"/>
                <a:gd name="connsiteX98" fmla="*/ 1811913 w 3619883"/>
                <a:gd name="connsiteY98" fmla="*/ 143234 h 4275461"/>
                <a:gd name="connsiteX99" fmla="*/ 1856557 w 3619883"/>
                <a:gd name="connsiteY99" fmla="*/ 133511 h 4275461"/>
                <a:gd name="connsiteX100" fmla="*/ 2066003 w 3619883"/>
                <a:gd name="connsiteY100" fmla="*/ 143313 h 4275461"/>
                <a:gd name="connsiteX101" fmla="*/ 2177615 w 3619883"/>
                <a:gd name="connsiteY101" fmla="*/ 119007 h 4275461"/>
                <a:gd name="connsiteX102" fmla="*/ 2255883 w 3619883"/>
                <a:gd name="connsiteY102" fmla="*/ 99047 h 4275461"/>
                <a:gd name="connsiteX103" fmla="*/ 2344622 w 3619883"/>
                <a:gd name="connsiteY103" fmla="*/ 91388 h 4275461"/>
                <a:gd name="connsiteX104" fmla="*/ 2455682 w 3619883"/>
                <a:gd name="connsiteY104" fmla="*/ 78869 h 4275461"/>
                <a:gd name="connsiteX105" fmla="*/ 2632609 w 3619883"/>
                <a:gd name="connsiteY105" fmla="*/ 75338 h 4275461"/>
                <a:gd name="connsiteX106" fmla="*/ 2742291 w 3619883"/>
                <a:gd name="connsiteY106" fmla="*/ 92282 h 4275461"/>
                <a:gd name="connsiteX107" fmla="*/ 2851974 w 3619883"/>
                <a:gd name="connsiteY107" fmla="*/ 109227 h 4275461"/>
                <a:gd name="connsiteX108" fmla="*/ 2907643 w 3619883"/>
                <a:gd name="connsiteY108" fmla="*/ 100020 h 4275461"/>
                <a:gd name="connsiteX109" fmla="*/ 2944022 w 3619883"/>
                <a:gd name="connsiteY109" fmla="*/ 30853 h 4275461"/>
                <a:gd name="connsiteX110" fmla="*/ 3022289 w 3619883"/>
                <a:gd name="connsiteY110" fmla="*/ 10893 h 4275461"/>
                <a:gd name="connsiteX111" fmla="*/ 3054807 w 3619883"/>
                <a:gd name="connsiteY111" fmla="*/ 24226 h 4275461"/>
                <a:gd name="connsiteX112" fmla="*/ 3141892 w 3619883"/>
                <a:gd name="connsiteY112" fmla="*/ 51925 h 4275461"/>
                <a:gd name="connsiteX113" fmla="*/ 3185711 w 3619883"/>
                <a:gd name="connsiteY113" fmla="*/ 59881 h 4275461"/>
                <a:gd name="connsiteX114" fmla="*/ 3219056 w 3619883"/>
                <a:gd name="connsiteY114" fmla="*/ 55536 h 4275461"/>
                <a:gd name="connsiteX115" fmla="*/ 3263425 w 3619883"/>
                <a:gd name="connsiteY115" fmla="*/ 51706 h 4275461"/>
                <a:gd name="connsiteX116" fmla="*/ 3296219 w 3619883"/>
                <a:gd name="connsiteY116" fmla="*/ 59147 h 4275461"/>
                <a:gd name="connsiteX117" fmla="*/ 3319094 w 3619883"/>
                <a:gd name="connsiteY117" fmla="*/ 42500 h 4275461"/>
                <a:gd name="connsiteX118" fmla="*/ 3420511 w 3619883"/>
                <a:gd name="connsiteY118" fmla="*/ 0 h 4275461"/>
                <a:gd name="connsiteX119" fmla="*/ 3453305 w 3619883"/>
                <a:gd name="connsiteY119" fmla="*/ 7440 h 4275461"/>
                <a:gd name="connsiteX120" fmla="*/ 3496571 w 3619883"/>
                <a:gd name="connsiteY120" fmla="*/ 27182 h 4275461"/>
                <a:gd name="connsiteX121" fmla="*/ 3602117 w 3619883"/>
                <a:gd name="connsiteY121" fmla="*/ 132521 h 4275461"/>
                <a:gd name="connsiteX122" fmla="*/ 3619883 w 3619883"/>
                <a:gd name="connsiteY122" fmla="*/ 140049 h 4275461"/>
                <a:gd name="connsiteX123" fmla="*/ 3619883 w 3619883"/>
                <a:gd name="connsiteY12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37697 w 3619883"/>
                <a:gd name="connsiteY9" fmla="*/ 4275461 h 4275461"/>
                <a:gd name="connsiteX10" fmla="*/ 2150155 w 3619883"/>
                <a:gd name="connsiteY10" fmla="*/ 4275461 h 4275461"/>
                <a:gd name="connsiteX11" fmla="*/ 2150155 w 3619883"/>
                <a:gd name="connsiteY11" fmla="*/ 4128157 h 4275461"/>
                <a:gd name="connsiteX12" fmla="*/ 2204852 w 3619883"/>
                <a:gd name="connsiteY12" fmla="*/ 4128157 h 4275461"/>
                <a:gd name="connsiteX13" fmla="*/ 2204852 w 3619883"/>
                <a:gd name="connsiteY13" fmla="*/ 3951392 h 4275461"/>
                <a:gd name="connsiteX14" fmla="*/ 2027068 w 3619883"/>
                <a:gd name="connsiteY14" fmla="*/ 3951392 h 4275461"/>
                <a:gd name="connsiteX15" fmla="*/ 2027068 w 3619883"/>
                <a:gd name="connsiteY15" fmla="*/ 4128157 h 4275461"/>
                <a:gd name="connsiteX16" fmla="*/ 2079759 w 3619883"/>
                <a:gd name="connsiteY16" fmla="*/ 4128157 h 4275461"/>
                <a:gd name="connsiteX17" fmla="*/ 2079759 w 3619883"/>
                <a:gd name="connsiteY17" fmla="*/ 4275461 h 4275461"/>
                <a:gd name="connsiteX18" fmla="*/ 1824703 w 3619883"/>
                <a:gd name="connsiteY18" fmla="*/ 4275461 h 4275461"/>
                <a:gd name="connsiteX19" fmla="*/ 1834468 w 3619883"/>
                <a:gd name="connsiteY19" fmla="*/ 4128157 h 4275461"/>
                <a:gd name="connsiteX20" fmla="*/ 1893894 w 3619883"/>
                <a:gd name="connsiteY20" fmla="*/ 4128157 h 4275461"/>
                <a:gd name="connsiteX21" fmla="*/ 1893894 w 3619883"/>
                <a:gd name="connsiteY21" fmla="*/ 3951392 h 4275461"/>
                <a:gd name="connsiteX22" fmla="*/ 1716110 w 3619883"/>
                <a:gd name="connsiteY22" fmla="*/ 3951392 h 4275461"/>
                <a:gd name="connsiteX23" fmla="*/ 1716110 w 3619883"/>
                <a:gd name="connsiteY23" fmla="*/ 4006431 h 4275461"/>
                <a:gd name="connsiteX24" fmla="*/ 1703447 w 3619883"/>
                <a:gd name="connsiteY24" fmla="*/ 4007960 h 4275461"/>
                <a:gd name="connsiteX25" fmla="*/ 1716110 w 3619883"/>
                <a:gd name="connsiteY25" fmla="*/ 4044284 h 4275461"/>
                <a:gd name="connsiteX26" fmla="*/ 1716110 w 3619883"/>
                <a:gd name="connsiteY26" fmla="*/ 4128157 h 4275461"/>
                <a:gd name="connsiteX27" fmla="*/ 1745346 w 3619883"/>
                <a:gd name="connsiteY27" fmla="*/ 4128157 h 4275461"/>
                <a:gd name="connsiteX28" fmla="*/ 1796694 w 3619883"/>
                <a:gd name="connsiteY28" fmla="*/ 4275461 h 4275461"/>
                <a:gd name="connsiteX29" fmla="*/ 1558844 w 3619883"/>
                <a:gd name="connsiteY29" fmla="*/ 4275461 h 4275461"/>
                <a:gd name="connsiteX30" fmla="*/ 1517252 w 3619883"/>
                <a:gd name="connsiteY30" fmla="*/ 4128157 h 4275461"/>
                <a:gd name="connsiteX31" fmla="*/ 1582936 w 3619883"/>
                <a:gd name="connsiteY31" fmla="*/ 4128157 h 4275461"/>
                <a:gd name="connsiteX32" fmla="*/ 1582936 w 3619883"/>
                <a:gd name="connsiteY32" fmla="*/ 3951392 h 4275461"/>
                <a:gd name="connsiteX33" fmla="*/ 1405151 w 3619883"/>
                <a:gd name="connsiteY33" fmla="*/ 3951392 h 4275461"/>
                <a:gd name="connsiteX34" fmla="*/ 1405151 w 3619883"/>
                <a:gd name="connsiteY34" fmla="*/ 4128157 h 4275461"/>
                <a:gd name="connsiteX35" fmla="*/ 1468988 w 3619883"/>
                <a:gd name="connsiteY35" fmla="*/ 4128157 h 4275461"/>
                <a:gd name="connsiteX36" fmla="*/ 1427396 w 3619883"/>
                <a:gd name="connsiteY36" fmla="*/ 4275461 h 4275461"/>
                <a:gd name="connsiteX37" fmla="*/ 1210751 w 3619883"/>
                <a:gd name="connsiteY37" fmla="*/ 4275461 h 4275461"/>
                <a:gd name="connsiteX38" fmla="*/ 1210751 w 3619883"/>
                <a:gd name="connsiteY38" fmla="*/ 4128157 h 4275461"/>
                <a:gd name="connsiteX39" fmla="*/ 1271978 w 3619883"/>
                <a:gd name="connsiteY39" fmla="*/ 4128157 h 4275461"/>
                <a:gd name="connsiteX40" fmla="*/ 1271978 w 3619883"/>
                <a:gd name="connsiteY40" fmla="*/ 3951392 h 4275461"/>
                <a:gd name="connsiteX41" fmla="*/ 1094193 w 3619883"/>
                <a:gd name="connsiteY41" fmla="*/ 3951392 h 4275461"/>
                <a:gd name="connsiteX42" fmla="*/ 1094193 w 3619883"/>
                <a:gd name="connsiteY42" fmla="*/ 4128157 h 4275461"/>
                <a:gd name="connsiteX43" fmla="*/ 1140354 w 3619883"/>
                <a:gd name="connsiteY43" fmla="*/ 4128157 h 4275461"/>
                <a:gd name="connsiteX44" fmla="*/ 1140354 w 3619883"/>
                <a:gd name="connsiteY44" fmla="*/ 4275461 h 4275461"/>
                <a:gd name="connsiteX45" fmla="*/ 953807 w 3619883"/>
                <a:gd name="connsiteY45" fmla="*/ 4275461 h 4275461"/>
                <a:gd name="connsiteX46" fmla="*/ 912215 w 3619883"/>
                <a:gd name="connsiteY46" fmla="*/ 4128157 h 4275461"/>
                <a:gd name="connsiteX47" fmla="*/ 961020 w 3619883"/>
                <a:gd name="connsiteY47" fmla="*/ 4128157 h 4275461"/>
                <a:gd name="connsiteX48" fmla="*/ 961020 w 3619883"/>
                <a:gd name="connsiteY48" fmla="*/ 3951392 h 4275461"/>
                <a:gd name="connsiteX49" fmla="*/ 783235 w 3619883"/>
                <a:gd name="connsiteY49" fmla="*/ 3951392 h 4275461"/>
                <a:gd name="connsiteX50" fmla="*/ 783235 w 3619883"/>
                <a:gd name="connsiteY50" fmla="*/ 4128157 h 4275461"/>
                <a:gd name="connsiteX51" fmla="*/ 871024 w 3619883"/>
                <a:gd name="connsiteY51" fmla="*/ 4128157 h 4275461"/>
                <a:gd name="connsiteX52" fmla="*/ 829432 w 3619883"/>
                <a:gd name="connsiteY52" fmla="*/ 4275461 h 4275461"/>
                <a:gd name="connsiteX53" fmla="*/ 611484 w 3619883"/>
                <a:gd name="connsiteY53" fmla="*/ 4275461 h 4275461"/>
                <a:gd name="connsiteX54" fmla="*/ 621247 w 3619883"/>
                <a:gd name="connsiteY54" fmla="*/ 4128157 h 4275461"/>
                <a:gd name="connsiteX55" fmla="*/ 650062 w 3619883"/>
                <a:gd name="connsiteY55" fmla="*/ 4128157 h 4275461"/>
                <a:gd name="connsiteX56" fmla="*/ 650062 w 3619883"/>
                <a:gd name="connsiteY56" fmla="*/ 3951392 h 4275461"/>
                <a:gd name="connsiteX57" fmla="*/ 472277 w 3619883"/>
                <a:gd name="connsiteY57" fmla="*/ 3951392 h 4275461"/>
                <a:gd name="connsiteX58" fmla="*/ 472277 w 3619883"/>
                <a:gd name="connsiteY58" fmla="*/ 4128157 h 4275461"/>
                <a:gd name="connsiteX59" fmla="*/ 522650 w 3619883"/>
                <a:gd name="connsiteY59" fmla="*/ 4128157 h 4275461"/>
                <a:gd name="connsiteX60" fmla="*/ 573998 w 3619883"/>
                <a:gd name="connsiteY60" fmla="*/ 4275461 h 4275461"/>
                <a:gd name="connsiteX61" fmla="*/ 336164 w 3619883"/>
                <a:gd name="connsiteY61" fmla="*/ 4275461 h 4275461"/>
                <a:gd name="connsiteX62" fmla="*/ 294572 w 3619883"/>
                <a:gd name="connsiteY62" fmla="*/ 4128157 h 4275461"/>
                <a:gd name="connsiteX63" fmla="*/ 339106 w 3619883"/>
                <a:gd name="connsiteY63" fmla="*/ 4128157 h 4275461"/>
                <a:gd name="connsiteX64" fmla="*/ 339106 w 3619883"/>
                <a:gd name="connsiteY64" fmla="*/ 3951392 h 4275461"/>
                <a:gd name="connsiteX65" fmla="*/ 161321 w 3619883"/>
                <a:gd name="connsiteY65" fmla="*/ 3951392 h 4275461"/>
                <a:gd name="connsiteX66" fmla="*/ 161321 w 3619883"/>
                <a:gd name="connsiteY66" fmla="*/ 4128157 h 4275461"/>
                <a:gd name="connsiteX67" fmla="*/ 230914 w 3619883"/>
                <a:gd name="connsiteY67" fmla="*/ 4128157 h 4275461"/>
                <a:gd name="connsiteX68" fmla="*/ 189322 w 3619883"/>
                <a:gd name="connsiteY68" fmla="*/ 4275461 h 4275461"/>
                <a:gd name="connsiteX69" fmla="*/ 0 w 3619883"/>
                <a:gd name="connsiteY69" fmla="*/ 4275461 h 4275461"/>
                <a:gd name="connsiteX70" fmla="*/ 0 w 3619883"/>
                <a:gd name="connsiteY70" fmla="*/ 42229 h 4275461"/>
                <a:gd name="connsiteX71" fmla="*/ 42464 w 3619883"/>
                <a:gd name="connsiteY71" fmla="*/ 40518 h 4275461"/>
                <a:gd name="connsiteX72" fmla="*/ 137733 w 3619883"/>
                <a:gd name="connsiteY72" fmla="*/ 35355 h 4275461"/>
                <a:gd name="connsiteX73" fmla="*/ 270565 w 3619883"/>
                <a:gd name="connsiteY73" fmla="*/ 29759 h 4275461"/>
                <a:gd name="connsiteX74" fmla="*/ 479734 w 3619883"/>
                <a:gd name="connsiteY74" fmla="*/ 45455 h 4275461"/>
                <a:gd name="connsiteX75" fmla="*/ 524103 w 3619883"/>
                <a:gd name="connsiteY75" fmla="*/ 41625 h 4275461"/>
                <a:gd name="connsiteX76" fmla="*/ 624416 w 3619883"/>
                <a:gd name="connsiteY76" fmla="*/ 22696 h 4275461"/>
                <a:gd name="connsiteX77" fmla="*/ 657762 w 3619883"/>
                <a:gd name="connsiteY77" fmla="*/ 18351 h 4275461"/>
                <a:gd name="connsiteX78" fmla="*/ 690557 w 3619883"/>
                <a:gd name="connsiteY78" fmla="*/ 25792 h 4275461"/>
                <a:gd name="connsiteX79" fmla="*/ 745123 w 3619883"/>
                <a:gd name="connsiteY79" fmla="*/ 40157 h 4275461"/>
                <a:gd name="connsiteX80" fmla="*/ 789493 w 3619883"/>
                <a:gd name="connsiteY80" fmla="*/ 36327 h 4275461"/>
                <a:gd name="connsiteX81" fmla="*/ 854255 w 3619883"/>
                <a:gd name="connsiteY81" fmla="*/ 68887 h 4275461"/>
                <a:gd name="connsiteX82" fmla="*/ 897520 w 3619883"/>
                <a:gd name="connsiteY82" fmla="*/ 88629 h 4275461"/>
                <a:gd name="connsiteX83" fmla="*/ 940510 w 3619883"/>
                <a:gd name="connsiteY83" fmla="*/ 114265 h 4275461"/>
                <a:gd name="connsiteX84" fmla="*/ 1082712 w 3619883"/>
                <a:gd name="connsiteY84" fmla="*/ 144543 h 4275461"/>
                <a:gd name="connsiteX85" fmla="*/ 1205348 w 3619883"/>
                <a:gd name="connsiteY85" fmla="*/ 120753 h 4275461"/>
                <a:gd name="connsiteX86" fmla="*/ 1271764 w 3619883"/>
                <a:gd name="connsiteY86" fmla="*/ 117956 h 4275461"/>
                <a:gd name="connsiteX87" fmla="*/ 1315583 w 3619883"/>
                <a:gd name="connsiteY87" fmla="*/ 125912 h 4275461"/>
                <a:gd name="connsiteX88" fmla="*/ 1359125 w 3619883"/>
                <a:gd name="connsiteY88" fmla="*/ 139761 h 4275461"/>
                <a:gd name="connsiteX89" fmla="*/ 1391919 w 3619883"/>
                <a:gd name="connsiteY89" fmla="*/ 147202 h 4275461"/>
                <a:gd name="connsiteX90" fmla="*/ 1436563 w 3619883"/>
                <a:gd name="connsiteY90" fmla="*/ 137480 h 4275461"/>
                <a:gd name="connsiteX91" fmla="*/ 1471566 w 3619883"/>
                <a:gd name="connsiteY91" fmla="*/ 97777 h 4275461"/>
                <a:gd name="connsiteX92" fmla="*/ 1505739 w 3619883"/>
                <a:gd name="connsiteY92" fmla="*/ 75753 h 4275461"/>
                <a:gd name="connsiteX93" fmla="*/ 1590891 w 3619883"/>
                <a:gd name="connsiteY93" fmla="*/ 144702 h 4275461"/>
                <a:gd name="connsiteX94" fmla="*/ 1625616 w 3619883"/>
                <a:gd name="connsiteY94" fmla="*/ 110893 h 4275461"/>
                <a:gd name="connsiteX95" fmla="*/ 1658964 w 3619883"/>
                <a:gd name="connsiteY95" fmla="*/ 106547 h 4275461"/>
                <a:gd name="connsiteX96" fmla="*/ 1746598 w 3619883"/>
                <a:gd name="connsiteY96" fmla="*/ 122460 h 4275461"/>
                <a:gd name="connsiteX97" fmla="*/ 1811913 w 3619883"/>
                <a:gd name="connsiteY97" fmla="*/ 143234 h 4275461"/>
                <a:gd name="connsiteX98" fmla="*/ 1856557 w 3619883"/>
                <a:gd name="connsiteY98" fmla="*/ 133511 h 4275461"/>
                <a:gd name="connsiteX99" fmla="*/ 2066003 w 3619883"/>
                <a:gd name="connsiteY99" fmla="*/ 143313 h 4275461"/>
                <a:gd name="connsiteX100" fmla="*/ 2177615 w 3619883"/>
                <a:gd name="connsiteY100" fmla="*/ 119007 h 4275461"/>
                <a:gd name="connsiteX101" fmla="*/ 2255883 w 3619883"/>
                <a:gd name="connsiteY101" fmla="*/ 99047 h 4275461"/>
                <a:gd name="connsiteX102" fmla="*/ 2344622 w 3619883"/>
                <a:gd name="connsiteY102" fmla="*/ 91388 h 4275461"/>
                <a:gd name="connsiteX103" fmla="*/ 2455682 w 3619883"/>
                <a:gd name="connsiteY103" fmla="*/ 78869 h 4275461"/>
                <a:gd name="connsiteX104" fmla="*/ 2632609 w 3619883"/>
                <a:gd name="connsiteY104" fmla="*/ 75338 h 4275461"/>
                <a:gd name="connsiteX105" fmla="*/ 2742291 w 3619883"/>
                <a:gd name="connsiteY105" fmla="*/ 92282 h 4275461"/>
                <a:gd name="connsiteX106" fmla="*/ 2851974 w 3619883"/>
                <a:gd name="connsiteY106" fmla="*/ 109227 h 4275461"/>
                <a:gd name="connsiteX107" fmla="*/ 2907643 w 3619883"/>
                <a:gd name="connsiteY107" fmla="*/ 100020 h 4275461"/>
                <a:gd name="connsiteX108" fmla="*/ 2944022 w 3619883"/>
                <a:gd name="connsiteY108" fmla="*/ 30853 h 4275461"/>
                <a:gd name="connsiteX109" fmla="*/ 3022289 w 3619883"/>
                <a:gd name="connsiteY109" fmla="*/ 10893 h 4275461"/>
                <a:gd name="connsiteX110" fmla="*/ 3054807 w 3619883"/>
                <a:gd name="connsiteY110" fmla="*/ 24226 h 4275461"/>
                <a:gd name="connsiteX111" fmla="*/ 3141892 w 3619883"/>
                <a:gd name="connsiteY111" fmla="*/ 51925 h 4275461"/>
                <a:gd name="connsiteX112" fmla="*/ 3185711 w 3619883"/>
                <a:gd name="connsiteY112" fmla="*/ 59881 h 4275461"/>
                <a:gd name="connsiteX113" fmla="*/ 3219056 w 3619883"/>
                <a:gd name="connsiteY113" fmla="*/ 55536 h 4275461"/>
                <a:gd name="connsiteX114" fmla="*/ 3263425 w 3619883"/>
                <a:gd name="connsiteY114" fmla="*/ 51706 h 4275461"/>
                <a:gd name="connsiteX115" fmla="*/ 3296219 w 3619883"/>
                <a:gd name="connsiteY115" fmla="*/ 59147 h 4275461"/>
                <a:gd name="connsiteX116" fmla="*/ 3319094 w 3619883"/>
                <a:gd name="connsiteY116" fmla="*/ 42500 h 4275461"/>
                <a:gd name="connsiteX117" fmla="*/ 3420511 w 3619883"/>
                <a:gd name="connsiteY117" fmla="*/ 0 h 4275461"/>
                <a:gd name="connsiteX118" fmla="*/ 3453305 w 3619883"/>
                <a:gd name="connsiteY118" fmla="*/ 7440 h 4275461"/>
                <a:gd name="connsiteX119" fmla="*/ 3496571 w 3619883"/>
                <a:gd name="connsiteY119" fmla="*/ 27182 h 4275461"/>
                <a:gd name="connsiteX120" fmla="*/ 3602117 w 3619883"/>
                <a:gd name="connsiteY120" fmla="*/ 132521 h 4275461"/>
                <a:gd name="connsiteX121" fmla="*/ 3619883 w 3619883"/>
                <a:gd name="connsiteY121" fmla="*/ 140049 h 4275461"/>
                <a:gd name="connsiteX122" fmla="*/ 3619883 w 3619883"/>
                <a:gd name="connsiteY12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150155 w 3619883"/>
                <a:gd name="connsiteY10" fmla="*/ 4128157 h 4275461"/>
                <a:gd name="connsiteX11" fmla="*/ 2204852 w 3619883"/>
                <a:gd name="connsiteY11" fmla="*/ 4128157 h 4275461"/>
                <a:gd name="connsiteX12" fmla="*/ 2204852 w 3619883"/>
                <a:gd name="connsiteY12" fmla="*/ 3951392 h 4275461"/>
                <a:gd name="connsiteX13" fmla="*/ 2027068 w 3619883"/>
                <a:gd name="connsiteY13" fmla="*/ 3951392 h 4275461"/>
                <a:gd name="connsiteX14" fmla="*/ 2027068 w 3619883"/>
                <a:gd name="connsiteY14" fmla="*/ 4128157 h 4275461"/>
                <a:gd name="connsiteX15" fmla="*/ 2079759 w 3619883"/>
                <a:gd name="connsiteY15" fmla="*/ 4128157 h 4275461"/>
                <a:gd name="connsiteX16" fmla="*/ 2079759 w 3619883"/>
                <a:gd name="connsiteY16" fmla="*/ 4275461 h 4275461"/>
                <a:gd name="connsiteX17" fmla="*/ 1824703 w 3619883"/>
                <a:gd name="connsiteY17" fmla="*/ 4275461 h 4275461"/>
                <a:gd name="connsiteX18" fmla="*/ 1834468 w 3619883"/>
                <a:gd name="connsiteY18" fmla="*/ 4128157 h 4275461"/>
                <a:gd name="connsiteX19" fmla="*/ 1893894 w 3619883"/>
                <a:gd name="connsiteY19" fmla="*/ 4128157 h 4275461"/>
                <a:gd name="connsiteX20" fmla="*/ 1893894 w 3619883"/>
                <a:gd name="connsiteY20" fmla="*/ 3951392 h 4275461"/>
                <a:gd name="connsiteX21" fmla="*/ 1716110 w 3619883"/>
                <a:gd name="connsiteY21" fmla="*/ 3951392 h 4275461"/>
                <a:gd name="connsiteX22" fmla="*/ 1716110 w 3619883"/>
                <a:gd name="connsiteY22" fmla="*/ 4006431 h 4275461"/>
                <a:gd name="connsiteX23" fmla="*/ 1703447 w 3619883"/>
                <a:gd name="connsiteY23" fmla="*/ 4007960 h 4275461"/>
                <a:gd name="connsiteX24" fmla="*/ 1716110 w 3619883"/>
                <a:gd name="connsiteY24" fmla="*/ 4044284 h 4275461"/>
                <a:gd name="connsiteX25" fmla="*/ 1716110 w 3619883"/>
                <a:gd name="connsiteY25" fmla="*/ 4128157 h 4275461"/>
                <a:gd name="connsiteX26" fmla="*/ 1745346 w 3619883"/>
                <a:gd name="connsiteY26" fmla="*/ 4128157 h 4275461"/>
                <a:gd name="connsiteX27" fmla="*/ 1796694 w 3619883"/>
                <a:gd name="connsiteY27" fmla="*/ 4275461 h 4275461"/>
                <a:gd name="connsiteX28" fmla="*/ 1558844 w 3619883"/>
                <a:gd name="connsiteY28" fmla="*/ 4275461 h 4275461"/>
                <a:gd name="connsiteX29" fmla="*/ 1517252 w 3619883"/>
                <a:gd name="connsiteY29" fmla="*/ 4128157 h 4275461"/>
                <a:gd name="connsiteX30" fmla="*/ 1582936 w 3619883"/>
                <a:gd name="connsiteY30" fmla="*/ 4128157 h 4275461"/>
                <a:gd name="connsiteX31" fmla="*/ 1582936 w 3619883"/>
                <a:gd name="connsiteY31" fmla="*/ 3951392 h 4275461"/>
                <a:gd name="connsiteX32" fmla="*/ 1405151 w 3619883"/>
                <a:gd name="connsiteY32" fmla="*/ 3951392 h 4275461"/>
                <a:gd name="connsiteX33" fmla="*/ 1405151 w 3619883"/>
                <a:gd name="connsiteY33" fmla="*/ 4128157 h 4275461"/>
                <a:gd name="connsiteX34" fmla="*/ 1468988 w 3619883"/>
                <a:gd name="connsiteY34" fmla="*/ 4128157 h 4275461"/>
                <a:gd name="connsiteX35" fmla="*/ 1427396 w 3619883"/>
                <a:gd name="connsiteY35" fmla="*/ 4275461 h 4275461"/>
                <a:gd name="connsiteX36" fmla="*/ 1210751 w 3619883"/>
                <a:gd name="connsiteY36" fmla="*/ 4275461 h 4275461"/>
                <a:gd name="connsiteX37" fmla="*/ 1210751 w 3619883"/>
                <a:gd name="connsiteY37" fmla="*/ 4128157 h 4275461"/>
                <a:gd name="connsiteX38" fmla="*/ 1271978 w 3619883"/>
                <a:gd name="connsiteY38" fmla="*/ 4128157 h 4275461"/>
                <a:gd name="connsiteX39" fmla="*/ 1271978 w 3619883"/>
                <a:gd name="connsiteY39" fmla="*/ 3951392 h 4275461"/>
                <a:gd name="connsiteX40" fmla="*/ 1094193 w 3619883"/>
                <a:gd name="connsiteY40" fmla="*/ 3951392 h 4275461"/>
                <a:gd name="connsiteX41" fmla="*/ 1094193 w 3619883"/>
                <a:gd name="connsiteY41" fmla="*/ 4128157 h 4275461"/>
                <a:gd name="connsiteX42" fmla="*/ 1140354 w 3619883"/>
                <a:gd name="connsiteY42" fmla="*/ 4128157 h 4275461"/>
                <a:gd name="connsiteX43" fmla="*/ 1140354 w 3619883"/>
                <a:gd name="connsiteY43" fmla="*/ 4275461 h 4275461"/>
                <a:gd name="connsiteX44" fmla="*/ 953807 w 3619883"/>
                <a:gd name="connsiteY44" fmla="*/ 4275461 h 4275461"/>
                <a:gd name="connsiteX45" fmla="*/ 912215 w 3619883"/>
                <a:gd name="connsiteY45" fmla="*/ 4128157 h 4275461"/>
                <a:gd name="connsiteX46" fmla="*/ 961020 w 3619883"/>
                <a:gd name="connsiteY46" fmla="*/ 4128157 h 4275461"/>
                <a:gd name="connsiteX47" fmla="*/ 961020 w 3619883"/>
                <a:gd name="connsiteY47" fmla="*/ 3951392 h 4275461"/>
                <a:gd name="connsiteX48" fmla="*/ 783235 w 3619883"/>
                <a:gd name="connsiteY48" fmla="*/ 3951392 h 4275461"/>
                <a:gd name="connsiteX49" fmla="*/ 783235 w 3619883"/>
                <a:gd name="connsiteY49" fmla="*/ 4128157 h 4275461"/>
                <a:gd name="connsiteX50" fmla="*/ 871024 w 3619883"/>
                <a:gd name="connsiteY50" fmla="*/ 4128157 h 4275461"/>
                <a:gd name="connsiteX51" fmla="*/ 829432 w 3619883"/>
                <a:gd name="connsiteY51" fmla="*/ 4275461 h 4275461"/>
                <a:gd name="connsiteX52" fmla="*/ 611484 w 3619883"/>
                <a:gd name="connsiteY52" fmla="*/ 4275461 h 4275461"/>
                <a:gd name="connsiteX53" fmla="*/ 621247 w 3619883"/>
                <a:gd name="connsiteY53" fmla="*/ 4128157 h 4275461"/>
                <a:gd name="connsiteX54" fmla="*/ 650062 w 3619883"/>
                <a:gd name="connsiteY54" fmla="*/ 4128157 h 4275461"/>
                <a:gd name="connsiteX55" fmla="*/ 650062 w 3619883"/>
                <a:gd name="connsiteY55" fmla="*/ 3951392 h 4275461"/>
                <a:gd name="connsiteX56" fmla="*/ 472277 w 3619883"/>
                <a:gd name="connsiteY56" fmla="*/ 3951392 h 4275461"/>
                <a:gd name="connsiteX57" fmla="*/ 472277 w 3619883"/>
                <a:gd name="connsiteY57" fmla="*/ 4128157 h 4275461"/>
                <a:gd name="connsiteX58" fmla="*/ 522650 w 3619883"/>
                <a:gd name="connsiteY58" fmla="*/ 4128157 h 4275461"/>
                <a:gd name="connsiteX59" fmla="*/ 573998 w 3619883"/>
                <a:gd name="connsiteY59" fmla="*/ 4275461 h 4275461"/>
                <a:gd name="connsiteX60" fmla="*/ 336164 w 3619883"/>
                <a:gd name="connsiteY60" fmla="*/ 4275461 h 4275461"/>
                <a:gd name="connsiteX61" fmla="*/ 294572 w 3619883"/>
                <a:gd name="connsiteY61" fmla="*/ 4128157 h 4275461"/>
                <a:gd name="connsiteX62" fmla="*/ 339106 w 3619883"/>
                <a:gd name="connsiteY62" fmla="*/ 4128157 h 4275461"/>
                <a:gd name="connsiteX63" fmla="*/ 339106 w 3619883"/>
                <a:gd name="connsiteY63" fmla="*/ 3951392 h 4275461"/>
                <a:gd name="connsiteX64" fmla="*/ 161321 w 3619883"/>
                <a:gd name="connsiteY64" fmla="*/ 3951392 h 4275461"/>
                <a:gd name="connsiteX65" fmla="*/ 161321 w 3619883"/>
                <a:gd name="connsiteY65" fmla="*/ 4128157 h 4275461"/>
                <a:gd name="connsiteX66" fmla="*/ 230914 w 3619883"/>
                <a:gd name="connsiteY66" fmla="*/ 4128157 h 4275461"/>
                <a:gd name="connsiteX67" fmla="*/ 189322 w 3619883"/>
                <a:gd name="connsiteY67" fmla="*/ 4275461 h 4275461"/>
                <a:gd name="connsiteX68" fmla="*/ 0 w 3619883"/>
                <a:gd name="connsiteY68" fmla="*/ 4275461 h 4275461"/>
                <a:gd name="connsiteX69" fmla="*/ 0 w 3619883"/>
                <a:gd name="connsiteY69" fmla="*/ 42229 h 4275461"/>
                <a:gd name="connsiteX70" fmla="*/ 42464 w 3619883"/>
                <a:gd name="connsiteY70" fmla="*/ 40518 h 4275461"/>
                <a:gd name="connsiteX71" fmla="*/ 137733 w 3619883"/>
                <a:gd name="connsiteY71" fmla="*/ 35355 h 4275461"/>
                <a:gd name="connsiteX72" fmla="*/ 270565 w 3619883"/>
                <a:gd name="connsiteY72" fmla="*/ 29759 h 4275461"/>
                <a:gd name="connsiteX73" fmla="*/ 479734 w 3619883"/>
                <a:gd name="connsiteY73" fmla="*/ 45455 h 4275461"/>
                <a:gd name="connsiteX74" fmla="*/ 524103 w 3619883"/>
                <a:gd name="connsiteY74" fmla="*/ 41625 h 4275461"/>
                <a:gd name="connsiteX75" fmla="*/ 624416 w 3619883"/>
                <a:gd name="connsiteY75" fmla="*/ 22696 h 4275461"/>
                <a:gd name="connsiteX76" fmla="*/ 657762 w 3619883"/>
                <a:gd name="connsiteY76" fmla="*/ 18351 h 4275461"/>
                <a:gd name="connsiteX77" fmla="*/ 690557 w 3619883"/>
                <a:gd name="connsiteY77" fmla="*/ 25792 h 4275461"/>
                <a:gd name="connsiteX78" fmla="*/ 745123 w 3619883"/>
                <a:gd name="connsiteY78" fmla="*/ 40157 h 4275461"/>
                <a:gd name="connsiteX79" fmla="*/ 789493 w 3619883"/>
                <a:gd name="connsiteY79" fmla="*/ 36327 h 4275461"/>
                <a:gd name="connsiteX80" fmla="*/ 854255 w 3619883"/>
                <a:gd name="connsiteY80" fmla="*/ 68887 h 4275461"/>
                <a:gd name="connsiteX81" fmla="*/ 897520 w 3619883"/>
                <a:gd name="connsiteY81" fmla="*/ 88629 h 4275461"/>
                <a:gd name="connsiteX82" fmla="*/ 940510 w 3619883"/>
                <a:gd name="connsiteY82" fmla="*/ 114265 h 4275461"/>
                <a:gd name="connsiteX83" fmla="*/ 1082712 w 3619883"/>
                <a:gd name="connsiteY83" fmla="*/ 144543 h 4275461"/>
                <a:gd name="connsiteX84" fmla="*/ 1205348 w 3619883"/>
                <a:gd name="connsiteY84" fmla="*/ 120753 h 4275461"/>
                <a:gd name="connsiteX85" fmla="*/ 1271764 w 3619883"/>
                <a:gd name="connsiteY85" fmla="*/ 117956 h 4275461"/>
                <a:gd name="connsiteX86" fmla="*/ 1315583 w 3619883"/>
                <a:gd name="connsiteY86" fmla="*/ 125912 h 4275461"/>
                <a:gd name="connsiteX87" fmla="*/ 1359125 w 3619883"/>
                <a:gd name="connsiteY87" fmla="*/ 139761 h 4275461"/>
                <a:gd name="connsiteX88" fmla="*/ 1391919 w 3619883"/>
                <a:gd name="connsiteY88" fmla="*/ 147202 h 4275461"/>
                <a:gd name="connsiteX89" fmla="*/ 1436563 w 3619883"/>
                <a:gd name="connsiteY89" fmla="*/ 137480 h 4275461"/>
                <a:gd name="connsiteX90" fmla="*/ 1471566 w 3619883"/>
                <a:gd name="connsiteY90" fmla="*/ 97777 h 4275461"/>
                <a:gd name="connsiteX91" fmla="*/ 1505739 w 3619883"/>
                <a:gd name="connsiteY91" fmla="*/ 75753 h 4275461"/>
                <a:gd name="connsiteX92" fmla="*/ 1590891 w 3619883"/>
                <a:gd name="connsiteY92" fmla="*/ 144702 h 4275461"/>
                <a:gd name="connsiteX93" fmla="*/ 1625616 w 3619883"/>
                <a:gd name="connsiteY93" fmla="*/ 110893 h 4275461"/>
                <a:gd name="connsiteX94" fmla="*/ 1658964 w 3619883"/>
                <a:gd name="connsiteY94" fmla="*/ 106547 h 4275461"/>
                <a:gd name="connsiteX95" fmla="*/ 1746598 w 3619883"/>
                <a:gd name="connsiteY95" fmla="*/ 122460 h 4275461"/>
                <a:gd name="connsiteX96" fmla="*/ 1811913 w 3619883"/>
                <a:gd name="connsiteY96" fmla="*/ 143234 h 4275461"/>
                <a:gd name="connsiteX97" fmla="*/ 1856557 w 3619883"/>
                <a:gd name="connsiteY97" fmla="*/ 133511 h 4275461"/>
                <a:gd name="connsiteX98" fmla="*/ 2066003 w 3619883"/>
                <a:gd name="connsiteY98" fmla="*/ 143313 h 4275461"/>
                <a:gd name="connsiteX99" fmla="*/ 2177615 w 3619883"/>
                <a:gd name="connsiteY99" fmla="*/ 119007 h 4275461"/>
                <a:gd name="connsiteX100" fmla="*/ 2255883 w 3619883"/>
                <a:gd name="connsiteY100" fmla="*/ 99047 h 4275461"/>
                <a:gd name="connsiteX101" fmla="*/ 2344622 w 3619883"/>
                <a:gd name="connsiteY101" fmla="*/ 91388 h 4275461"/>
                <a:gd name="connsiteX102" fmla="*/ 2455682 w 3619883"/>
                <a:gd name="connsiteY102" fmla="*/ 78869 h 4275461"/>
                <a:gd name="connsiteX103" fmla="*/ 2632609 w 3619883"/>
                <a:gd name="connsiteY103" fmla="*/ 75338 h 4275461"/>
                <a:gd name="connsiteX104" fmla="*/ 2742291 w 3619883"/>
                <a:gd name="connsiteY104" fmla="*/ 92282 h 4275461"/>
                <a:gd name="connsiteX105" fmla="*/ 2851974 w 3619883"/>
                <a:gd name="connsiteY105" fmla="*/ 109227 h 4275461"/>
                <a:gd name="connsiteX106" fmla="*/ 2907643 w 3619883"/>
                <a:gd name="connsiteY106" fmla="*/ 100020 h 4275461"/>
                <a:gd name="connsiteX107" fmla="*/ 2944022 w 3619883"/>
                <a:gd name="connsiteY107" fmla="*/ 30853 h 4275461"/>
                <a:gd name="connsiteX108" fmla="*/ 3022289 w 3619883"/>
                <a:gd name="connsiteY108" fmla="*/ 10893 h 4275461"/>
                <a:gd name="connsiteX109" fmla="*/ 3054807 w 3619883"/>
                <a:gd name="connsiteY109" fmla="*/ 24226 h 4275461"/>
                <a:gd name="connsiteX110" fmla="*/ 3141892 w 3619883"/>
                <a:gd name="connsiteY110" fmla="*/ 51925 h 4275461"/>
                <a:gd name="connsiteX111" fmla="*/ 3185711 w 3619883"/>
                <a:gd name="connsiteY111" fmla="*/ 59881 h 4275461"/>
                <a:gd name="connsiteX112" fmla="*/ 3219056 w 3619883"/>
                <a:gd name="connsiteY112" fmla="*/ 55536 h 4275461"/>
                <a:gd name="connsiteX113" fmla="*/ 3263425 w 3619883"/>
                <a:gd name="connsiteY113" fmla="*/ 51706 h 4275461"/>
                <a:gd name="connsiteX114" fmla="*/ 3296219 w 3619883"/>
                <a:gd name="connsiteY114" fmla="*/ 59147 h 4275461"/>
                <a:gd name="connsiteX115" fmla="*/ 3319094 w 3619883"/>
                <a:gd name="connsiteY115" fmla="*/ 42500 h 4275461"/>
                <a:gd name="connsiteX116" fmla="*/ 3420511 w 3619883"/>
                <a:gd name="connsiteY116" fmla="*/ 0 h 4275461"/>
                <a:gd name="connsiteX117" fmla="*/ 3453305 w 3619883"/>
                <a:gd name="connsiteY117" fmla="*/ 7440 h 4275461"/>
                <a:gd name="connsiteX118" fmla="*/ 3496571 w 3619883"/>
                <a:gd name="connsiteY118" fmla="*/ 27182 h 4275461"/>
                <a:gd name="connsiteX119" fmla="*/ 3602117 w 3619883"/>
                <a:gd name="connsiteY119" fmla="*/ 132521 h 4275461"/>
                <a:gd name="connsiteX120" fmla="*/ 3619883 w 3619883"/>
                <a:gd name="connsiteY120" fmla="*/ 140049 h 4275461"/>
                <a:gd name="connsiteX121" fmla="*/ 3619883 w 3619883"/>
                <a:gd name="connsiteY12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150155 w 3619883"/>
                <a:gd name="connsiteY10" fmla="*/ 4128157 h 4275461"/>
                <a:gd name="connsiteX11" fmla="*/ 2204852 w 3619883"/>
                <a:gd name="connsiteY11" fmla="*/ 3951392 h 4275461"/>
                <a:gd name="connsiteX12" fmla="*/ 2027068 w 3619883"/>
                <a:gd name="connsiteY12" fmla="*/ 3951392 h 4275461"/>
                <a:gd name="connsiteX13" fmla="*/ 2027068 w 3619883"/>
                <a:gd name="connsiteY13" fmla="*/ 4128157 h 4275461"/>
                <a:gd name="connsiteX14" fmla="*/ 2079759 w 3619883"/>
                <a:gd name="connsiteY14" fmla="*/ 4128157 h 4275461"/>
                <a:gd name="connsiteX15" fmla="*/ 2079759 w 3619883"/>
                <a:gd name="connsiteY15" fmla="*/ 4275461 h 4275461"/>
                <a:gd name="connsiteX16" fmla="*/ 1824703 w 3619883"/>
                <a:gd name="connsiteY16" fmla="*/ 4275461 h 4275461"/>
                <a:gd name="connsiteX17" fmla="*/ 1834468 w 3619883"/>
                <a:gd name="connsiteY17" fmla="*/ 4128157 h 4275461"/>
                <a:gd name="connsiteX18" fmla="*/ 1893894 w 3619883"/>
                <a:gd name="connsiteY18" fmla="*/ 4128157 h 4275461"/>
                <a:gd name="connsiteX19" fmla="*/ 1893894 w 3619883"/>
                <a:gd name="connsiteY19" fmla="*/ 3951392 h 4275461"/>
                <a:gd name="connsiteX20" fmla="*/ 1716110 w 3619883"/>
                <a:gd name="connsiteY20" fmla="*/ 3951392 h 4275461"/>
                <a:gd name="connsiteX21" fmla="*/ 1716110 w 3619883"/>
                <a:gd name="connsiteY21" fmla="*/ 4006431 h 4275461"/>
                <a:gd name="connsiteX22" fmla="*/ 1703447 w 3619883"/>
                <a:gd name="connsiteY22" fmla="*/ 4007960 h 4275461"/>
                <a:gd name="connsiteX23" fmla="*/ 1716110 w 3619883"/>
                <a:gd name="connsiteY23" fmla="*/ 4044284 h 4275461"/>
                <a:gd name="connsiteX24" fmla="*/ 1716110 w 3619883"/>
                <a:gd name="connsiteY24" fmla="*/ 4128157 h 4275461"/>
                <a:gd name="connsiteX25" fmla="*/ 1745346 w 3619883"/>
                <a:gd name="connsiteY25" fmla="*/ 4128157 h 4275461"/>
                <a:gd name="connsiteX26" fmla="*/ 1796694 w 3619883"/>
                <a:gd name="connsiteY26" fmla="*/ 4275461 h 4275461"/>
                <a:gd name="connsiteX27" fmla="*/ 1558844 w 3619883"/>
                <a:gd name="connsiteY27" fmla="*/ 4275461 h 4275461"/>
                <a:gd name="connsiteX28" fmla="*/ 1517252 w 3619883"/>
                <a:gd name="connsiteY28" fmla="*/ 4128157 h 4275461"/>
                <a:gd name="connsiteX29" fmla="*/ 1582936 w 3619883"/>
                <a:gd name="connsiteY29" fmla="*/ 4128157 h 4275461"/>
                <a:gd name="connsiteX30" fmla="*/ 1582936 w 3619883"/>
                <a:gd name="connsiteY30" fmla="*/ 3951392 h 4275461"/>
                <a:gd name="connsiteX31" fmla="*/ 1405151 w 3619883"/>
                <a:gd name="connsiteY31" fmla="*/ 3951392 h 4275461"/>
                <a:gd name="connsiteX32" fmla="*/ 1405151 w 3619883"/>
                <a:gd name="connsiteY32" fmla="*/ 4128157 h 4275461"/>
                <a:gd name="connsiteX33" fmla="*/ 1468988 w 3619883"/>
                <a:gd name="connsiteY33" fmla="*/ 4128157 h 4275461"/>
                <a:gd name="connsiteX34" fmla="*/ 1427396 w 3619883"/>
                <a:gd name="connsiteY34" fmla="*/ 4275461 h 4275461"/>
                <a:gd name="connsiteX35" fmla="*/ 1210751 w 3619883"/>
                <a:gd name="connsiteY35" fmla="*/ 4275461 h 4275461"/>
                <a:gd name="connsiteX36" fmla="*/ 1210751 w 3619883"/>
                <a:gd name="connsiteY36" fmla="*/ 4128157 h 4275461"/>
                <a:gd name="connsiteX37" fmla="*/ 1271978 w 3619883"/>
                <a:gd name="connsiteY37" fmla="*/ 4128157 h 4275461"/>
                <a:gd name="connsiteX38" fmla="*/ 1271978 w 3619883"/>
                <a:gd name="connsiteY38" fmla="*/ 3951392 h 4275461"/>
                <a:gd name="connsiteX39" fmla="*/ 1094193 w 3619883"/>
                <a:gd name="connsiteY39" fmla="*/ 3951392 h 4275461"/>
                <a:gd name="connsiteX40" fmla="*/ 1094193 w 3619883"/>
                <a:gd name="connsiteY40" fmla="*/ 4128157 h 4275461"/>
                <a:gd name="connsiteX41" fmla="*/ 1140354 w 3619883"/>
                <a:gd name="connsiteY41" fmla="*/ 4128157 h 4275461"/>
                <a:gd name="connsiteX42" fmla="*/ 1140354 w 3619883"/>
                <a:gd name="connsiteY42" fmla="*/ 4275461 h 4275461"/>
                <a:gd name="connsiteX43" fmla="*/ 953807 w 3619883"/>
                <a:gd name="connsiteY43" fmla="*/ 4275461 h 4275461"/>
                <a:gd name="connsiteX44" fmla="*/ 912215 w 3619883"/>
                <a:gd name="connsiteY44" fmla="*/ 4128157 h 4275461"/>
                <a:gd name="connsiteX45" fmla="*/ 961020 w 3619883"/>
                <a:gd name="connsiteY45" fmla="*/ 4128157 h 4275461"/>
                <a:gd name="connsiteX46" fmla="*/ 961020 w 3619883"/>
                <a:gd name="connsiteY46" fmla="*/ 3951392 h 4275461"/>
                <a:gd name="connsiteX47" fmla="*/ 783235 w 3619883"/>
                <a:gd name="connsiteY47" fmla="*/ 3951392 h 4275461"/>
                <a:gd name="connsiteX48" fmla="*/ 783235 w 3619883"/>
                <a:gd name="connsiteY48" fmla="*/ 4128157 h 4275461"/>
                <a:gd name="connsiteX49" fmla="*/ 871024 w 3619883"/>
                <a:gd name="connsiteY49" fmla="*/ 4128157 h 4275461"/>
                <a:gd name="connsiteX50" fmla="*/ 829432 w 3619883"/>
                <a:gd name="connsiteY50" fmla="*/ 4275461 h 4275461"/>
                <a:gd name="connsiteX51" fmla="*/ 611484 w 3619883"/>
                <a:gd name="connsiteY51" fmla="*/ 4275461 h 4275461"/>
                <a:gd name="connsiteX52" fmla="*/ 621247 w 3619883"/>
                <a:gd name="connsiteY52" fmla="*/ 4128157 h 4275461"/>
                <a:gd name="connsiteX53" fmla="*/ 650062 w 3619883"/>
                <a:gd name="connsiteY53" fmla="*/ 4128157 h 4275461"/>
                <a:gd name="connsiteX54" fmla="*/ 650062 w 3619883"/>
                <a:gd name="connsiteY54" fmla="*/ 3951392 h 4275461"/>
                <a:gd name="connsiteX55" fmla="*/ 472277 w 3619883"/>
                <a:gd name="connsiteY55" fmla="*/ 3951392 h 4275461"/>
                <a:gd name="connsiteX56" fmla="*/ 472277 w 3619883"/>
                <a:gd name="connsiteY56" fmla="*/ 4128157 h 4275461"/>
                <a:gd name="connsiteX57" fmla="*/ 522650 w 3619883"/>
                <a:gd name="connsiteY57" fmla="*/ 4128157 h 4275461"/>
                <a:gd name="connsiteX58" fmla="*/ 573998 w 3619883"/>
                <a:gd name="connsiteY58" fmla="*/ 4275461 h 4275461"/>
                <a:gd name="connsiteX59" fmla="*/ 336164 w 3619883"/>
                <a:gd name="connsiteY59" fmla="*/ 4275461 h 4275461"/>
                <a:gd name="connsiteX60" fmla="*/ 294572 w 3619883"/>
                <a:gd name="connsiteY60" fmla="*/ 4128157 h 4275461"/>
                <a:gd name="connsiteX61" fmla="*/ 339106 w 3619883"/>
                <a:gd name="connsiteY61" fmla="*/ 4128157 h 4275461"/>
                <a:gd name="connsiteX62" fmla="*/ 339106 w 3619883"/>
                <a:gd name="connsiteY62" fmla="*/ 3951392 h 4275461"/>
                <a:gd name="connsiteX63" fmla="*/ 161321 w 3619883"/>
                <a:gd name="connsiteY63" fmla="*/ 3951392 h 4275461"/>
                <a:gd name="connsiteX64" fmla="*/ 161321 w 3619883"/>
                <a:gd name="connsiteY64" fmla="*/ 4128157 h 4275461"/>
                <a:gd name="connsiteX65" fmla="*/ 230914 w 3619883"/>
                <a:gd name="connsiteY65" fmla="*/ 4128157 h 4275461"/>
                <a:gd name="connsiteX66" fmla="*/ 189322 w 3619883"/>
                <a:gd name="connsiteY66" fmla="*/ 4275461 h 4275461"/>
                <a:gd name="connsiteX67" fmla="*/ 0 w 3619883"/>
                <a:gd name="connsiteY67" fmla="*/ 4275461 h 4275461"/>
                <a:gd name="connsiteX68" fmla="*/ 0 w 3619883"/>
                <a:gd name="connsiteY68" fmla="*/ 42229 h 4275461"/>
                <a:gd name="connsiteX69" fmla="*/ 42464 w 3619883"/>
                <a:gd name="connsiteY69" fmla="*/ 40518 h 4275461"/>
                <a:gd name="connsiteX70" fmla="*/ 137733 w 3619883"/>
                <a:gd name="connsiteY70" fmla="*/ 35355 h 4275461"/>
                <a:gd name="connsiteX71" fmla="*/ 270565 w 3619883"/>
                <a:gd name="connsiteY71" fmla="*/ 29759 h 4275461"/>
                <a:gd name="connsiteX72" fmla="*/ 479734 w 3619883"/>
                <a:gd name="connsiteY72" fmla="*/ 45455 h 4275461"/>
                <a:gd name="connsiteX73" fmla="*/ 524103 w 3619883"/>
                <a:gd name="connsiteY73" fmla="*/ 41625 h 4275461"/>
                <a:gd name="connsiteX74" fmla="*/ 624416 w 3619883"/>
                <a:gd name="connsiteY74" fmla="*/ 22696 h 4275461"/>
                <a:gd name="connsiteX75" fmla="*/ 657762 w 3619883"/>
                <a:gd name="connsiteY75" fmla="*/ 18351 h 4275461"/>
                <a:gd name="connsiteX76" fmla="*/ 690557 w 3619883"/>
                <a:gd name="connsiteY76" fmla="*/ 25792 h 4275461"/>
                <a:gd name="connsiteX77" fmla="*/ 745123 w 3619883"/>
                <a:gd name="connsiteY77" fmla="*/ 40157 h 4275461"/>
                <a:gd name="connsiteX78" fmla="*/ 789493 w 3619883"/>
                <a:gd name="connsiteY78" fmla="*/ 36327 h 4275461"/>
                <a:gd name="connsiteX79" fmla="*/ 854255 w 3619883"/>
                <a:gd name="connsiteY79" fmla="*/ 68887 h 4275461"/>
                <a:gd name="connsiteX80" fmla="*/ 897520 w 3619883"/>
                <a:gd name="connsiteY80" fmla="*/ 88629 h 4275461"/>
                <a:gd name="connsiteX81" fmla="*/ 940510 w 3619883"/>
                <a:gd name="connsiteY81" fmla="*/ 114265 h 4275461"/>
                <a:gd name="connsiteX82" fmla="*/ 1082712 w 3619883"/>
                <a:gd name="connsiteY82" fmla="*/ 144543 h 4275461"/>
                <a:gd name="connsiteX83" fmla="*/ 1205348 w 3619883"/>
                <a:gd name="connsiteY83" fmla="*/ 120753 h 4275461"/>
                <a:gd name="connsiteX84" fmla="*/ 1271764 w 3619883"/>
                <a:gd name="connsiteY84" fmla="*/ 117956 h 4275461"/>
                <a:gd name="connsiteX85" fmla="*/ 1315583 w 3619883"/>
                <a:gd name="connsiteY85" fmla="*/ 125912 h 4275461"/>
                <a:gd name="connsiteX86" fmla="*/ 1359125 w 3619883"/>
                <a:gd name="connsiteY86" fmla="*/ 139761 h 4275461"/>
                <a:gd name="connsiteX87" fmla="*/ 1391919 w 3619883"/>
                <a:gd name="connsiteY87" fmla="*/ 147202 h 4275461"/>
                <a:gd name="connsiteX88" fmla="*/ 1436563 w 3619883"/>
                <a:gd name="connsiteY88" fmla="*/ 137480 h 4275461"/>
                <a:gd name="connsiteX89" fmla="*/ 1471566 w 3619883"/>
                <a:gd name="connsiteY89" fmla="*/ 97777 h 4275461"/>
                <a:gd name="connsiteX90" fmla="*/ 1505739 w 3619883"/>
                <a:gd name="connsiteY90" fmla="*/ 75753 h 4275461"/>
                <a:gd name="connsiteX91" fmla="*/ 1590891 w 3619883"/>
                <a:gd name="connsiteY91" fmla="*/ 144702 h 4275461"/>
                <a:gd name="connsiteX92" fmla="*/ 1625616 w 3619883"/>
                <a:gd name="connsiteY92" fmla="*/ 110893 h 4275461"/>
                <a:gd name="connsiteX93" fmla="*/ 1658964 w 3619883"/>
                <a:gd name="connsiteY93" fmla="*/ 106547 h 4275461"/>
                <a:gd name="connsiteX94" fmla="*/ 1746598 w 3619883"/>
                <a:gd name="connsiteY94" fmla="*/ 122460 h 4275461"/>
                <a:gd name="connsiteX95" fmla="*/ 1811913 w 3619883"/>
                <a:gd name="connsiteY95" fmla="*/ 143234 h 4275461"/>
                <a:gd name="connsiteX96" fmla="*/ 1856557 w 3619883"/>
                <a:gd name="connsiteY96" fmla="*/ 133511 h 4275461"/>
                <a:gd name="connsiteX97" fmla="*/ 2066003 w 3619883"/>
                <a:gd name="connsiteY97" fmla="*/ 143313 h 4275461"/>
                <a:gd name="connsiteX98" fmla="*/ 2177615 w 3619883"/>
                <a:gd name="connsiteY98" fmla="*/ 119007 h 4275461"/>
                <a:gd name="connsiteX99" fmla="*/ 2255883 w 3619883"/>
                <a:gd name="connsiteY99" fmla="*/ 99047 h 4275461"/>
                <a:gd name="connsiteX100" fmla="*/ 2344622 w 3619883"/>
                <a:gd name="connsiteY100" fmla="*/ 91388 h 4275461"/>
                <a:gd name="connsiteX101" fmla="*/ 2455682 w 3619883"/>
                <a:gd name="connsiteY101" fmla="*/ 78869 h 4275461"/>
                <a:gd name="connsiteX102" fmla="*/ 2632609 w 3619883"/>
                <a:gd name="connsiteY102" fmla="*/ 75338 h 4275461"/>
                <a:gd name="connsiteX103" fmla="*/ 2742291 w 3619883"/>
                <a:gd name="connsiteY103" fmla="*/ 92282 h 4275461"/>
                <a:gd name="connsiteX104" fmla="*/ 2851974 w 3619883"/>
                <a:gd name="connsiteY104" fmla="*/ 109227 h 4275461"/>
                <a:gd name="connsiteX105" fmla="*/ 2907643 w 3619883"/>
                <a:gd name="connsiteY105" fmla="*/ 100020 h 4275461"/>
                <a:gd name="connsiteX106" fmla="*/ 2944022 w 3619883"/>
                <a:gd name="connsiteY106" fmla="*/ 30853 h 4275461"/>
                <a:gd name="connsiteX107" fmla="*/ 3022289 w 3619883"/>
                <a:gd name="connsiteY107" fmla="*/ 10893 h 4275461"/>
                <a:gd name="connsiteX108" fmla="*/ 3054807 w 3619883"/>
                <a:gd name="connsiteY108" fmla="*/ 24226 h 4275461"/>
                <a:gd name="connsiteX109" fmla="*/ 3141892 w 3619883"/>
                <a:gd name="connsiteY109" fmla="*/ 51925 h 4275461"/>
                <a:gd name="connsiteX110" fmla="*/ 3185711 w 3619883"/>
                <a:gd name="connsiteY110" fmla="*/ 59881 h 4275461"/>
                <a:gd name="connsiteX111" fmla="*/ 3219056 w 3619883"/>
                <a:gd name="connsiteY111" fmla="*/ 55536 h 4275461"/>
                <a:gd name="connsiteX112" fmla="*/ 3263425 w 3619883"/>
                <a:gd name="connsiteY112" fmla="*/ 51706 h 4275461"/>
                <a:gd name="connsiteX113" fmla="*/ 3296219 w 3619883"/>
                <a:gd name="connsiteY113" fmla="*/ 59147 h 4275461"/>
                <a:gd name="connsiteX114" fmla="*/ 3319094 w 3619883"/>
                <a:gd name="connsiteY114" fmla="*/ 42500 h 4275461"/>
                <a:gd name="connsiteX115" fmla="*/ 3420511 w 3619883"/>
                <a:gd name="connsiteY115" fmla="*/ 0 h 4275461"/>
                <a:gd name="connsiteX116" fmla="*/ 3453305 w 3619883"/>
                <a:gd name="connsiteY116" fmla="*/ 7440 h 4275461"/>
                <a:gd name="connsiteX117" fmla="*/ 3496571 w 3619883"/>
                <a:gd name="connsiteY117" fmla="*/ 27182 h 4275461"/>
                <a:gd name="connsiteX118" fmla="*/ 3602117 w 3619883"/>
                <a:gd name="connsiteY118" fmla="*/ 132521 h 4275461"/>
                <a:gd name="connsiteX119" fmla="*/ 3619883 w 3619883"/>
                <a:gd name="connsiteY119" fmla="*/ 140049 h 4275461"/>
                <a:gd name="connsiteX120" fmla="*/ 3619883 w 3619883"/>
                <a:gd name="connsiteY12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204852 w 3619883"/>
                <a:gd name="connsiteY10" fmla="*/ 3951392 h 4275461"/>
                <a:gd name="connsiteX11" fmla="*/ 2027068 w 3619883"/>
                <a:gd name="connsiteY11" fmla="*/ 3951392 h 4275461"/>
                <a:gd name="connsiteX12" fmla="*/ 2027068 w 3619883"/>
                <a:gd name="connsiteY12" fmla="*/ 4128157 h 4275461"/>
                <a:gd name="connsiteX13" fmla="*/ 2079759 w 3619883"/>
                <a:gd name="connsiteY13" fmla="*/ 4128157 h 4275461"/>
                <a:gd name="connsiteX14" fmla="*/ 2079759 w 3619883"/>
                <a:gd name="connsiteY14" fmla="*/ 4275461 h 4275461"/>
                <a:gd name="connsiteX15" fmla="*/ 1824703 w 3619883"/>
                <a:gd name="connsiteY15" fmla="*/ 4275461 h 4275461"/>
                <a:gd name="connsiteX16" fmla="*/ 1834468 w 3619883"/>
                <a:gd name="connsiteY16" fmla="*/ 4128157 h 4275461"/>
                <a:gd name="connsiteX17" fmla="*/ 1893894 w 3619883"/>
                <a:gd name="connsiteY17" fmla="*/ 4128157 h 4275461"/>
                <a:gd name="connsiteX18" fmla="*/ 1893894 w 3619883"/>
                <a:gd name="connsiteY18" fmla="*/ 3951392 h 4275461"/>
                <a:gd name="connsiteX19" fmla="*/ 1716110 w 3619883"/>
                <a:gd name="connsiteY19" fmla="*/ 3951392 h 4275461"/>
                <a:gd name="connsiteX20" fmla="*/ 1716110 w 3619883"/>
                <a:gd name="connsiteY20" fmla="*/ 4006431 h 4275461"/>
                <a:gd name="connsiteX21" fmla="*/ 1703447 w 3619883"/>
                <a:gd name="connsiteY21" fmla="*/ 4007960 h 4275461"/>
                <a:gd name="connsiteX22" fmla="*/ 1716110 w 3619883"/>
                <a:gd name="connsiteY22" fmla="*/ 4044284 h 4275461"/>
                <a:gd name="connsiteX23" fmla="*/ 1716110 w 3619883"/>
                <a:gd name="connsiteY23" fmla="*/ 4128157 h 4275461"/>
                <a:gd name="connsiteX24" fmla="*/ 1745346 w 3619883"/>
                <a:gd name="connsiteY24" fmla="*/ 4128157 h 4275461"/>
                <a:gd name="connsiteX25" fmla="*/ 1796694 w 3619883"/>
                <a:gd name="connsiteY25" fmla="*/ 4275461 h 4275461"/>
                <a:gd name="connsiteX26" fmla="*/ 1558844 w 3619883"/>
                <a:gd name="connsiteY26" fmla="*/ 4275461 h 4275461"/>
                <a:gd name="connsiteX27" fmla="*/ 1517252 w 3619883"/>
                <a:gd name="connsiteY27" fmla="*/ 4128157 h 4275461"/>
                <a:gd name="connsiteX28" fmla="*/ 1582936 w 3619883"/>
                <a:gd name="connsiteY28" fmla="*/ 4128157 h 4275461"/>
                <a:gd name="connsiteX29" fmla="*/ 1582936 w 3619883"/>
                <a:gd name="connsiteY29" fmla="*/ 3951392 h 4275461"/>
                <a:gd name="connsiteX30" fmla="*/ 1405151 w 3619883"/>
                <a:gd name="connsiteY30" fmla="*/ 3951392 h 4275461"/>
                <a:gd name="connsiteX31" fmla="*/ 1405151 w 3619883"/>
                <a:gd name="connsiteY31" fmla="*/ 4128157 h 4275461"/>
                <a:gd name="connsiteX32" fmla="*/ 1468988 w 3619883"/>
                <a:gd name="connsiteY32" fmla="*/ 4128157 h 4275461"/>
                <a:gd name="connsiteX33" fmla="*/ 1427396 w 3619883"/>
                <a:gd name="connsiteY33" fmla="*/ 4275461 h 4275461"/>
                <a:gd name="connsiteX34" fmla="*/ 1210751 w 3619883"/>
                <a:gd name="connsiteY34" fmla="*/ 4275461 h 4275461"/>
                <a:gd name="connsiteX35" fmla="*/ 1210751 w 3619883"/>
                <a:gd name="connsiteY35" fmla="*/ 4128157 h 4275461"/>
                <a:gd name="connsiteX36" fmla="*/ 1271978 w 3619883"/>
                <a:gd name="connsiteY36" fmla="*/ 4128157 h 4275461"/>
                <a:gd name="connsiteX37" fmla="*/ 1271978 w 3619883"/>
                <a:gd name="connsiteY37" fmla="*/ 3951392 h 4275461"/>
                <a:gd name="connsiteX38" fmla="*/ 1094193 w 3619883"/>
                <a:gd name="connsiteY38" fmla="*/ 3951392 h 4275461"/>
                <a:gd name="connsiteX39" fmla="*/ 1094193 w 3619883"/>
                <a:gd name="connsiteY39" fmla="*/ 4128157 h 4275461"/>
                <a:gd name="connsiteX40" fmla="*/ 1140354 w 3619883"/>
                <a:gd name="connsiteY40" fmla="*/ 4128157 h 4275461"/>
                <a:gd name="connsiteX41" fmla="*/ 1140354 w 3619883"/>
                <a:gd name="connsiteY41" fmla="*/ 4275461 h 4275461"/>
                <a:gd name="connsiteX42" fmla="*/ 953807 w 3619883"/>
                <a:gd name="connsiteY42" fmla="*/ 4275461 h 4275461"/>
                <a:gd name="connsiteX43" fmla="*/ 912215 w 3619883"/>
                <a:gd name="connsiteY43" fmla="*/ 4128157 h 4275461"/>
                <a:gd name="connsiteX44" fmla="*/ 961020 w 3619883"/>
                <a:gd name="connsiteY44" fmla="*/ 4128157 h 4275461"/>
                <a:gd name="connsiteX45" fmla="*/ 961020 w 3619883"/>
                <a:gd name="connsiteY45" fmla="*/ 3951392 h 4275461"/>
                <a:gd name="connsiteX46" fmla="*/ 783235 w 3619883"/>
                <a:gd name="connsiteY46" fmla="*/ 3951392 h 4275461"/>
                <a:gd name="connsiteX47" fmla="*/ 783235 w 3619883"/>
                <a:gd name="connsiteY47" fmla="*/ 4128157 h 4275461"/>
                <a:gd name="connsiteX48" fmla="*/ 871024 w 3619883"/>
                <a:gd name="connsiteY48" fmla="*/ 4128157 h 4275461"/>
                <a:gd name="connsiteX49" fmla="*/ 829432 w 3619883"/>
                <a:gd name="connsiteY49" fmla="*/ 4275461 h 4275461"/>
                <a:gd name="connsiteX50" fmla="*/ 611484 w 3619883"/>
                <a:gd name="connsiteY50" fmla="*/ 4275461 h 4275461"/>
                <a:gd name="connsiteX51" fmla="*/ 621247 w 3619883"/>
                <a:gd name="connsiteY51" fmla="*/ 4128157 h 4275461"/>
                <a:gd name="connsiteX52" fmla="*/ 650062 w 3619883"/>
                <a:gd name="connsiteY52" fmla="*/ 4128157 h 4275461"/>
                <a:gd name="connsiteX53" fmla="*/ 650062 w 3619883"/>
                <a:gd name="connsiteY53" fmla="*/ 3951392 h 4275461"/>
                <a:gd name="connsiteX54" fmla="*/ 472277 w 3619883"/>
                <a:gd name="connsiteY54" fmla="*/ 3951392 h 4275461"/>
                <a:gd name="connsiteX55" fmla="*/ 472277 w 3619883"/>
                <a:gd name="connsiteY55" fmla="*/ 4128157 h 4275461"/>
                <a:gd name="connsiteX56" fmla="*/ 522650 w 3619883"/>
                <a:gd name="connsiteY56" fmla="*/ 4128157 h 4275461"/>
                <a:gd name="connsiteX57" fmla="*/ 573998 w 3619883"/>
                <a:gd name="connsiteY57" fmla="*/ 4275461 h 4275461"/>
                <a:gd name="connsiteX58" fmla="*/ 336164 w 3619883"/>
                <a:gd name="connsiteY58" fmla="*/ 4275461 h 4275461"/>
                <a:gd name="connsiteX59" fmla="*/ 294572 w 3619883"/>
                <a:gd name="connsiteY59" fmla="*/ 4128157 h 4275461"/>
                <a:gd name="connsiteX60" fmla="*/ 339106 w 3619883"/>
                <a:gd name="connsiteY60" fmla="*/ 4128157 h 4275461"/>
                <a:gd name="connsiteX61" fmla="*/ 339106 w 3619883"/>
                <a:gd name="connsiteY61" fmla="*/ 3951392 h 4275461"/>
                <a:gd name="connsiteX62" fmla="*/ 161321 w 3619883"/>
                <a:gd name="connsiteY62" fmla="*/ 3951392 h 4275461"/>
                <a:gd name="connsiteX63" fmla="*/ 161321 w 3619883"/>
                <a:gd name="connsiteY63" fmla="*/ 4128157 h 4275461"/>
                <a:gd name="connsiteX64" fmla="*/ 230914 w 3619883"/>
                <a:gd name="connsiteY64" fmla="*/ 4128157 h 4275461"/>
                <a:gd name="connsiteX65" fmla="*/ 189322 w 3619883"/>
                <a:gd name="connsiteY65" fmla="*/ 4275461 h 4275461"/>
                <a:gd name="connsiteX66" fmla="*/ 0 w 3619883"/>
                <a:gd name="connsiteY66" fmla="*/ 4275461 h 4275461"/>
                <a:gd name="connsiteX67" fmla="*/ 0 w 3619883"/>
                <a:gd name="connsiteY67" fmla="*/ 42229 h 4275461"/>
                <a:gd name="connsiteX68" fmla="*/ 42464 w 3619883"/>
                <a:gd name="connsiteY68" fmla="*/ 40518 h 4275461"/>
                <a:gd name="connsiteX69" fmla="*/ 137733 w 3619883"/>
                <a:gd name="connsiteY69" fmla="*/ 35355 h 4275461"/>
                <a:gd name="connsiteX70" fmla="*/ 270565 w 3619883"/>
                <a:gd name="connsiteY70" fmla="*/ 29759 h 4275461"/>
                <a:gd name="connsiteX71" fmla="*/ 479734 w 3619883"/>
                <a:gd name="connsiteY71" fmla="*/ 45455 h 4275461"/>
                <a:gd name="connsiteX72" fmla="*/ 524103 w 3619883"/>
                <a:gd name="connsiteY72" fmla="*/ 41625 h 4275461"/>
                <a:gd name="connsiteX73" fmla="*/ 624416 w 3619883"/>
                <a:gd name="connsiteY73" fmla="*/ 22696 h 4275461"/>
                <a:gd name="connsiteX74" fmla="*/ 657762 w 3619883"/>
                <a:gd name="connsiteY74" fmla="*/ 18351 h 4275461"/>
                <a:gd name="connsiteX75" fmla="*/ 690557 w 3619883"/>
                <a:gd name="connsiteY75" fmla="*/ 25792 h 4275461"/>
                <a:gd name="connsiteX76" fmla="*/ 745123 w 3619883"/>
                <a:gd name="connsiteY76" fmla="*/ 40157 h 4275461"/>
                <a:gd name="connsiteX77" fmla="*/ 789493 w 3619883"/>
                <a:gd name="connsiteY77" fmla="*/ 36327 h 4275461"/>
                <a:gd name="connsiteX78" fmla="*/ 854255 w 3619883"/>
                <a:gd name="connsiteY78" fmla="*/ 68887 h 4275461"/>
                <a:gd name="connsiteX79" fmla="*/ 897520 w 3619883"/>
                <a:gd name="connsiteY79" fmla="*/ 88629 h 4275461"/>
                <a:gd name="connsiteX80" fmla="*/ 940510 w 3619883"/>
                <a:gd name="connsiteY80" fmla="*/ 114265 h 4275461"/>
                <a:gd name="connsiteX81" fmla="*/ 1082712 w 3619883"/>
                <a:gd name="connsiteY81" fmla="*/ 144543 h 4275461"/>
                <a:gd name="connsiteX82" fmla="*/ 1205348 w 3619883"/>
                <a:gd name="connsiteY82" fmla="*/ 120753 h 4275461"/>
                <a:gd name="connsiteX83" fmla="*/ 1271764 w 3619883"/>
                <a:gd name="connsiteY83" fmla="*/ 117956 h 4275461"/>
                <a:gd name="connsiteX84" fmla="*/ 1315583 w 3619883"/>
                <a:gd name="connsiteY84" fmla="*/ 125912 h 4275461"/>
                <a:gd name="connsiteX85" fmla="*/ 1359125 w 3619883"/>
                <a:gd name="connsiteY85" fmla="*/ 139761 h 4275461"/>
                <a:gd name="connsiteX86" fmla="*/ 1391919 w 3619883"/>
                <a:gd name="connsiteY86" fmla="*/ 147202 h 4275461"/>
                <a:gd name="connsiteX87" fmla="*/ 1436563 w 3619883"/>
                <a:gd name="connsiteY87" fmla="*/ 137480 h 4275461"/>
                <a:gd name="connsiteX88" fmla="*/ 1471566 w 3619883"/>
                <a:gd name="connsiteY88" fmla="*/ 97777 h 4275461"/>
                <a:gd name="connsiteX89" fmla="*/ 1505739 w 3619883"/>
                <a:gd name="connsiteY89" fmla="*/ 75753 h 4275461"/>
                <a:gd name="connsiteX90" fmla="*/ 1590891 w 3619883"/>
                <a:gd name="connsiteY90" fmla="*/ 144702 h 4275461"/>
                <a:gd name="connsiteX91" fmla="*/ 1625616 w 3619883"/>
                <a:gd name="connsiteY91" fmla="*/ 110893 h 4275461"/>
                <a:gd name="connsiteX92" fmla="*/ 1658964 w 3619883"/>
                <a:gd name="connsiteY92" fmla="*/ 106547 h 4275461"/>
                <a:gd name="connsiteX93" fmla="*/ 1746598 w 3619883"/>
                <a:gd name="connsiteY93" fmla="*/ 122460 h 4275461"/>
                <a:gd name="connsiteX94" fmla="*/ 1811913 w 3619883"/>
                <a:gd name="connsiteY94" fmla="*/ 143234 h 4275461"/>
                <a:gd name="connsiteX95" fmla="*/ 1856557 w 3619883"/>
                <a:gd name="connsiteY95" fmla="*/ 133511 h 4275461"/>
                <a:gd name="connsiteX96" fmla="*/ 2066003 w 3619883"/>
                <a:gd name="connsiteY96" fmla="*/ 143313 h 4275461"/>
                <a:gd name="connsiteX97" fmla="*/ 2177615 w 3619883"/>
                <a:gd name="connsiteY97" fmla="*/ 119007 h 4275461"/>
                <a:gd name="connsiteX98" fmla="*/ 2255883 w 3619883"/>
                <a:gd name="connsiteY98" fmla="*/ 99047 h 4275461"/>
                <a:gd name="connsiteX99" fmla="*/ 2344622 w 3619883"/>
                <a:gd name="connsiteY99" fmla="*/ 91388 h 4275461"/>
                <a:gd name="connsiteX100" fmla="*/ 2455682 w 3619883"/>
                <a:gd name="connsiteY100" fmla="*/ 78869 h 4275461"/>
                <a:gd name="connsiteX101" fmla="*/ 2632609 w 3619883"/>
                <a:gd name="connsiteY101" fmla="*/ 75338 h 4275461"/>
                <a:gd name="connsiteX102" fmla="*/ 2742291 w 3619883"/>
                <a:gd name="connsiteY102" fmla="*/ 92282 h 4275461"/>
                <a:gd name="connsiteX103" fmla="*/ 2851974 w 3619883"/>
                <a:gd name="connsiteY103" fmla="*/ 109227 h 4275461"/>
                <a:gd name="connsiteX104" fmla="*/ 2907643 w 3619883"/>
                <a:gd name="connsiteY104" fmla="*/ 100020 h 4275461"/>
                <a:gd name="connsiteX105" fmla="*/ 2944022 w 3619883"/>
                <a:gd name="connsiteY105" fmla="*/ 30853 h 4275461"/>
                <a:gd name="connsiteX106" fmla="*/ 3022289 w 3619883"/>
                <a:gd name="connsiteY106" fmla="*/ 10893 h 4275461"/>
                <a:gd name="connsiteX107" fmla="*/ 3054807 w 3619883"/>
                <a:gd name="connsiteY107" fmla="*/ 24226 h 4275461"/>
                <a:gd name="connsiteX108" fmla="*/ 3141892 w 3619883"/>
                <a:gd name="connsiteY108" fmla="*/ 51925 h 4275461"/>
                <a:gd name="connsiteX109" fmla="*/ 3185711 w 3619883"/>
                <a:gd name="connsiteY109" fmla="*/ 59881 h 4275461"/>
                <a:gd name="connsiteX110" fmla="*/ 3219056 w 3619883"/>
                <a:gd name="connsiteY110" fmla="*/ 55536 h 4275461"/>
                <a:gd name="connsiteX111" fmla="*/ 3263425 w 3619883"/>
                <a:gd name="connsiteY111" fmla="*/ 51706 h 4275461"/>
                <a:gd name="connsiteX112" fmla="*/ 3296219 w 3619883"/>
                <a:gd name="connsiteY112" fmla="*/ 59147 h 4275461"/>
                <a:gd name="connsiteX113" fmla="*/ 3319094 w 3619883"/>
                <a:gd name="connsiteY113" fmla="*/ 42500 h 4275461"/>
                <a:gd name="connsiteX114" fmla="*/ 3420511 w 3619883"/>
                <a:gd name="connsiteY114" fmla="*/ 0 h 4275461"/>
                <a:gd name="connsiteX115" fmla="*/ 3453305 w 3619883"/>
                <a:gd name="connsiteY115" fmla="*/ 7440 h 4275461"/>
                <a:gd name="connsiteX116" fmla="*/ 3496571 w 3619883"/>
                <a:gd name="connsiteY116" fmla="*/ 27182 h 4275461"/>
                <a:gd name="connsiteX117" fmla="*/ 3602117 w 3619883"/>
                <a:gd name="connsiteY117" fmla="*/ 132521 h 4275461"/>
                <a:gd name="connsiteX118" fmla="*/ 3619883 w 3619883"/>
                <a:gd name="connsiteY118" fmla="*/ 140049 h 4275461"/>
                <a:gd name="connsiteX119" fmla="*/ 3619883 w 3619883"/>
                <a:gd name="connsiteY11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3951392 h 4275461"/>
                <a:gd name="connsiteX11" fmla="*/ 2027068 w 3619883"/>
                <a:gd name="connsiteY11" fmla="*/ 4128157 h 4275461"/>
                <a:gd name="connsiteX12" fmla="*/ 2079759 w 3619883"/>
                <a:gd name="connsiteY12" fmla="*/ 4128157 h 4275461"/>
                <a:gd name="connsiteX13" fmla="*/ 2079759 w 3619883"/>
                <a:gd name="connsiteY13" fmla="*/ 4275461 h 4275461"/>
                <a:gd name="connsiteX14" fmla="*/ 1824703 w 3619883"/>
                <a:gd name="connsiteY14" fmla="*/ 4275461 h 4275461"/>
                <a:gd name="connsiteX15" fmla="*/ 1834468 w 3619883"/>
                <a:gd name="connsiteY15" fmla="*/ 4128157 h 4275461"/>
                <a:gd name="connsiteX16" fmla="*/ 1893894 w 3619883"/>
                <a:gd name="connsiteY16" fmla="*/ 4128157 h 4275461"/>
                <a:gd name="connsiteX17" fmla="*/ 1893894 w 3619883"/>
                <a:gd name="connsiteY17" fmla="*/ 3951392 h 4275461"/>
                <a:gd name="connsiteX18" fmla="*/ 1716110 w 3619883"/>
                <a:gd name="connsiteY18" fmla="*/ 3951392 h 4275461"/>
                <a:gd name="connsiteX19" fmla="*/ 1716110 w 3619883"/>
                <a:gd name="connsiteY19" fmla="*/ 4006431 h 4275461"/>
                <a:gd name="connsiteX20" fmla="*/ 1703447 w 3619883"/>
                <a:gd name="connsiteY20" fmla="*/ 4007960 h 4275461"/>
                <a:gd name="connsiteX21" fmla="*/ 1716110 w 3619883"/>
                <a:gd name="connsiteY21" fmla="*/ 4044284 h 4275461"/>
                <a:gd name="connsiteX22" fmla="*/ 1716110 w 3619883"/>
                <a:gd name="connsiteY22" fmla="*/ 4128157 h 4275461"/>
                <a:gd name="connsiteX23" fmla="*/ 1745346 w 3619883"/>
                <a:gd name="connsiteY23" fmla="*/ 4128157 h 4275461"/>
                <a:gd name="connsiteX24" fmla="*/ 1796694 w 3619883"/>
                <a:gd name="connsiteY24" fmla="*/ 4275461 h 4275461"/>
                <a:gd name="connsiteX25" fmla="*/ 1558844 w 3619883"/>
                <a:gd name="connsiteY25" fmla="*/ 4275461 h 4275461"/>
                <a:gd name="connsiteX26" fmla="*/ 1517252 w 3619883"/>
                <a:gd name="connsiteY26" fmla="*/ 4128157 h 4275461"/>
                <a:gd name="connsiteX27" fmla="*/ 1582936 w 3619883"/>
                <a:gd name="connsiteY27" fmla="*/ 4128157 h 4275461"/>
                <a:gd name="connsiteX28" fmla="*/ 1582936 w 3619883"/>
                <a:gd name="connsiteY28" fmla="*/ 3951392 h 4275461"/>
                <a:gd name="connsiteX29" fmla="*/ 1405151 w 3619883"/>
                <a:gd name="connsiteY29" fmla="*/ 3951392 h 4275461"/>
                <a:gd name="connsiteX30" fmla="*/ 1405151 w 3619883"/>
                <a:gd name="connsiteY30" fmla="*/ 4128157 h 4275461"/>
                <a:gd name="connsiteX31" fmla="*/ 1468988 w 3619883"/>
                <a:gd name="connsiteY31" fmla="*/ 4128157 h 4275461"/>
                <a:gd name="connsiteX32" fmla="*/ 1427396 w 3619883"/>
                <a:gd name="connsiteY32" fmla="*/ 4275461 h 4275461"/>
                <a:gd name="connsiteX33" fmla="*/ 1210751 w 3619883"/>
                <a:gd name="connsiteY33" fmla="*/ 4275461 h 4275461"/>
                <a:gd name="connsiteX34" fmla="*/ 1210751 w 3619883"/>
                <a:gd name="connsiteY34" fmla="*/ 4128157 h 4275461"/>
                <a:gd name="connsiteX35" fmla="*/ 1271978 w 3619883"/>
                <a:gd name="connsiteY35" fmla="*/ 4128157 h 4275461"/>
                <a:gd name="connsiteX36" fmla="*/ 1271978 w 3619883"/>
                <a:gd name="connsiteY36" fmla="*/ 3951392 h 4275461"/>
                <a:gd name="connsiteX37" fmla="*/ 1094193 w 3619883"/>
                <a:gd name="connsiteY37" fmla="*/ 3951392 h 4275461"/>
                <a:gd name="connsiteX38" fmla="*/ 1094193 w 3619883"/>
                <a:gd name="connsiteY38" fmla="*/ 4128157 h 4275461"/>
                <a:gd name="connsiteX39" fmla="*/ 1140354 w 3619883"/>
                <a:gd name="connsiteY39" fmla="*/ 4128157 h 4275461"/>
                <a:gd name="connsiteX40" fmla="*/ 1140354 w 3619883"/>
                <a:gd name="connsiteY40" fmla="*/ 4275461 h 4275461"/>
                <a:gd name="connsiteX41" fmla="*/ 953807 w 3619883"/>
                <a:gd name="connsiteY41" fmla="*/ 4275461 h 4275461"/>
                <a:gd name="connsiteX42" fmla="*/ 912215 w 3619883"/>
                <a:gd name="connsiteY42" fmla="*/ 4128157 h 4275461"/>
                <a:gd name="connsiteX43" fmla="*/ 961020 w 3619883"/>
                <a:gd name="connsiteY43" fmla="*/ 4128157 h 4275461"/>
                <a:gd name="connsiteX44" fmla="*/ 961020 w 3619883"/>
                <a:gd name="connsiteY44" fmla="*/ 3951392 h 4275461"/>
                <a:gd name="connsiteX45" fmla="*/ 783235 w 3619883"/>
                <a:gd name="connsiteY45" fmla="*/ 3951392 h 4275461"/>
                <a:gd name="connsiteX46" fmla="*/ 783235 w 3619883"/>
                <a:gd name="connsiteY46" fmla="*/ 4128157 h 4275461"/>
                <a:gd name="connsiteX47" fmla="*/ 871024 w 3619883"/>
                <a:gd name="connsiteY47" fmla="*/ 4128157 h 4275461"/>
                <a:gd name="connsiteX48" fmla="*/ 829432 w 3619883"/>
                <a:gd name="connsiteY48" fmla="*/ 4275461 h 4275461"/>
                <a:gd name="connsiteX49" fmla="*/ 611484 w 3619883"/>
                <a:gd name="connsiteY49" fmla="*/ 4275461 h 4275461"/>
                <a:gd name="connsiteX50" fmla="*/ 621247 w 3619883"/>
                <a:gd name="connsiteY50" fmla="*/ 4128157 h 4275461"/>
                <a:gd name="connsiteX51" fmla="*/ 650062 w 3619883"/>
                <a:gd name="connsiteY51" fmla="*/ 4128157 h 4275461"/>
                <a:gd name="connsiteX52" fmla="*/ 650062 w 3619883"/>
                <a:gd name="connsiteY52" fmla="*/ 3951392 h 4275461"/>
                <a:gd name="connsiteX53" fmla="*/ 472277 w 3619883"/>
                <a:gd name="connsiteY53" fmla="*/ 3951392 h 4275461"/>
                <a:gd name="connsiteX54" fmla="*/ 472277 w 3619883"/>
                <a:gd name="connsiteY54" fmla="*/ 4128157 h 4275461"/>
                <a:gd name="connsiteX55" fmla="*/ 522650 w 3619883"/>
                <a:gd name="connsiteY55" fmla="*/ 4128157 h 4275461"/>
                <a:gd name="connsiteX56" fmla="*/ 573998 w 3619883"/>
                <a:gd name="connsiteY56" fmla="*/ 4275461 h 4275461"/>
                <a:gd name="connsiteX57" fmla="*/ 336164 w 3619883"/>
                <a:gd name="connsiteY57" fmla="*/ 4275461 h 4275461"/>
                <a:gd name="connsiteX58" fmla="*/ 294572 w 3619883"/>
                <a:gd name="connsiteY58" fmla="*/ 4128157 h 4275461"/>
                <a:gd name="connsiteX59" fmla="*/ 339106 w 3619883"/>
                <a:gd name="connsiteY59" fmla="*/ 4128157 h 4275461"/>
                <a:gd name="connsiteX60" fmla="*/ 339106 w 3619883"/>
                <a:gd name="connsiteY60" fmla="*/ 3951392 h 4275461"/>
                <a:gd name="connsiteX61" fmla="*/ 161321 w 3619883"/>
                <a:gd name="connsiteY61" fmla="*/ 3951392 h 4275461"/>
                <a:gd name="connsiteX62" fmla="*/ 161321 w 3619883"/>
                <a:gd name="connsiteY62" fmla="*/ 4128157 h 4275461"/>
                <a:gd name="connsiteX63" fmla="*/ 230914 w 3619883"/>
                <a:gd name="connsiteY63" fmla="*/ 4128157 h 4275461"/>
                <a:gd name="connsiteX64" fmla="*/ 189322 w 3619883"/>
                <a:gd name="connsiteY64" fmla="*/ 4275461 h 4275461"/>
                <a:gd name="connsiteX65" fmla="*/ 0 w 3619883"/>
                <a:gd name="connsiteY65" fmla="*/ 4275461 h 4275461"/>
                <a:gd name="connsiteX66" fmla="*/ 0 w 3619883"/>
                <a:gd name="connsiteY66" fmla="*/ 42229 h 4275461"/>
                <a:gd name="connsiteX67" fmla="*/ 42464 w 3619883"/>
                <a:gd name="connsiteY67" fmla="*/ 40518 h 4275461"/>
                <a:gd name="connsiteX68" fmla="*/ 137733 w 3619883"/>
                <a:gd name="connsiteY68" fmla="*/ 35355 h 4275461"/>
                <a:gd name="connsiteX69" fmla="*/ 270565 w 3619883"/>
                <a:gd name="connsiteY69" fmla="*/ 29759 h 4275461"/>
                <a:gd name="connsiteX70" fmla="*/ 479734 w 3619883"/>
                <a:gd name="connsiteY70" fmla="*/ 45455 h 4275461"/>
                <a:gd name="connsiteX71" fmla="*/ 524103 w 3619883"/>
                <a:gd name="connsiteY71" fmla="*/ 41625 h 4275461"/>
                <a:gd name="connsiteX72" fmla="*/ 624416 w 3619883"/>
                <a:gd name="connsiteY72" fmla="*/ 22696 h 4275461"/>
                <a:gd name="connsiteX73" fmla="*/ 657762 w 3619883"/>
                <a:gd name="connsiteY73" fmla="*/ 18351 h 4275461"/>
                <a:gd name="connsiteX74" fmla="*/ 690557 w 3619883"/>
                <a:gd name="connsiteY74" fmla="*/ 25792 h 4275461"/>
                <a:gd name="connsiteX75" fmla="*/ 745123 w 3619883"/>
                <a:gd name="connsiteY75" fmla="*/ 40157 h 4275461"/>
                <a:gd name="connsiteX76" fmla="*/ 789493 w 3619883"/>
                <a:gd name="connsiteY76" fmla="*/ 36327 h 4275461"/>
                <a:gd name="connsiteX77" fmla="*/ 854255 w 3619883"/>
                <a:gd name="connsiteY77" fmla="*/ 68887 h 4275461"/>
                <a:gd name="connsiteX78" fmla="*/ 897520 w 3619883"/>
                <a:gd name="connsiteY78" fmla="*/ 88629 h 4275461"/>
                <a:gd name="connsiteX79" fmla="*/ 940510 w 3619883"/>
                <a:gd name="connsiteY79" fmla="*/ 114265 h 4275461"/>
                <a:gd name="connsiteX80" fmla="*/ 1082712 w 3619883"/>
                <a:gd name="connsiteY80" fmla="*/ 144543 h 4275461"/>
                <a:gd name="connsiteX81" fmla="*/ 1205348 w 3619883"/>
                <a:gd name="connsiteY81" fmla="*/ 120753 h 4275461"/>
                <a:gd name="connsiteX82" fmla="*/ 1271764 w 3619883"/>
                <a:gd name="connsiteY82" fmla="*/ 117956 h 4275461"/>
                <a:gd name="connsiteX83" fmla="*/ 1315583 w 3619883"/>
                <a:gd name="connsiteY83" fmla="*/ 125912 h 4275461"/>
                <a:gd name="connsiteX84" fmla="*/ 1359125 w 3619883"/>
                <a:gd name="connsiteY84" fmla="*/ 139761 h 4275461"/>
                <a:gd name="connsiteX85" fmla="*/ 1391919 w 3619883"/>
                <a:gd name="connsiteY85" fmla="*/ 147202 h 4275461"/>
                <a:gd name="connsiteX86" fmla="*/ 1436563 w 3619883"/>
                <a:gd name="connsiteY86" fmla="*/ 137480 h 4275461"/>
                <a:gd name="connsiteX87" fmla="*/ 1471566 w 3619883"/>
                <a:gd name="connsiteY87" fmla="*/ 97777 h 4275461"/>
                <a:gd name="connsiteX88" fmla="*/ 1505739 w 3619883"/>
                <a:gd name="connsiteY88" fmla="*/ 75753 h 4275461"/>
                <a:gd name="connsiteX89" fmla="*/ 1590891 w 3619883"/>
                <a:gd name="connsiteY89" fmla="*/ 144702 h 4275461"/>
                <a:gd name="connsiteX90" fmla="*/ 1625616 w 3619883"/>
                <a:gd name="connsiteY90" fmla="*/ 110893 h 4275461"/>
                <a:gd name="connsiteX91" fmla="*/ 1658964 w 3619883"/>
                <a:gd name="connsiteY91" fmla="*/ 106547 h 4275461"/>
                <a:gd name="connsiteX92" fmla="*/ 1746598 w 3619883"/>
                <a:gd name="connsiteY92" fmla="*/ 122460 h 4275461"/>
                <a:gd name="connsiteX93" fmla="*/ 1811913 w 3619883"/>
                <a:gd name="connsiteY93" fmla="*/ 143234 h 4275461"/>
                <a:gd name="connsiteX94" fmla="*/ 1856557 w 3619883"/>
                <a:gd name="connsiteY94" fmla="*/ 133511 h 4275461"/>
                <a:gd name="connsiteX95" fmla="*/ 2066003 w 3619883"/>
                <a:gd name="connsiteY95" fmla="*/ 143313 h 4275461"/>
                <a:gd name="connsiteX96" fmla="*/ 2177615 w 3619883"/>
                <a:gd name="connsiteY96" fmla="*/ 119007 h 4275461"/>
                <a:gd name="connsiteX97" fmla="*/ 2255883 w 3619883"/>
                <a:gd name="connsiteY97" fmla="*/ 99047 h 4275461"/>
                <a:gd name="connsiteX98" fmla="*/ 2344622 w 3619883"/>
                <a:gd name="connsiteY98" fmla="*/ 91388 h 4275461"/>
                <a:gd name="connsiteX99" fmla="*/ 2455682 w 3619883"/>
                <a:gd name="connsiteY99" fmla="*/ 78869 h 4275461"/>
                <a:gd name="connsiteX100" fmla="*/ 2632609 w 3619883"/>
                <a:gd name="connsiteY100" fmla="*/ 75338 h 4275461"/>
                <a:gd name="connsiteX101" fmla="*/ 2742291 w 3619883"/>
                <a:gd name="connsiteY101" fmla="*/ 92282 h 4275461"/>
                <a:gd name="connsiteX102" fmla="*/ 2851974 w 3619883"/>
                <a:gd name="connsiteY102" fmla="*/ 109227 h 4275461"/>
                <a:gd name="connsiteX103" fmla="*/ 2907643 w 3619883"/>
                <a:gd name="connsiteY103" fmla="*/ 100020 h 4275461"/>
                <a:gd name="connsiteX104" fmla="*/ 2944022 w 3619883"/>
                <a:gd name="connsiteY104" fmla="*/ 30853 h 4275461"/>
                <a:gd name="connsiteX105" fmla="*/ 3022289 w 3619883"/>
                <a:gd name="connsiteY105" fmla="*/ 10893 h 4275461"/>
                <a:gd name="connsiteX106" fmla="*/ 3054807 w 3619883"/>
                <a:gd name="connsiteY106" fmla="*/ 24226 h 4275461"/>
                <a:gd name="connsiteX107" fmla="*/ 3141892 w 3619883"/>
                <a:gd name="connsiteY107" fmla="*/ 51925 h 4275461"/>
                <a:gd name="connsiteX108" fmla="*/ 3185711 w 3619883"/>
                <a:gd name="connsiteY108" fmla="*/ 59881 h 4275461"/>
                <a:gd name="connsiteX109" fmla="*/ 3219056 w 3619883"/>
                <a:gd name="connsiteY109" fmla="*/ 55536 h 4275461"/>
                <a:gd name="connsiteX110" fmla="*/ 3263425 w 3619883"/>
                <a:gd name="connsiteY110" fmla="*/ 51706 h 4275461"/>
                <a:gd name="connsiteX111" fmla="*/ 3296219 w 3619883"/>
                <a:gd name="connsiteY111" fmla="*/ 59147 h 4275461"/>
                <a:gd name="connsiteX112" fmla="*/ 3319094 w 3619883"/>
                <a:gd name="connsiteY112" fmla="*/ 42500 h 4275461"/>
                <a:gd name="connsiteX113" fmla="*/ 3420511 w 3619883"/>
                <a:gd name="connsiteY113" fmla="*/ 0 h 4275461"/>
                <a:gd name="connsiteX114" fmla="*/ 3453305 w 3619883"/>
                <a:gd name="connsiteY114" fmla="*/ 7440 h 4275461"/>
                <a:gd name="connsiteX115" fmla="*/ 3496571 w 3619883"/>
                <a:gd name="connsiteY115" fmla="*/ 27182 h 4275461"/>
                <a:gd name="connsiteX116" fmla="*/ 3602117 w 3619883"/>
                <a:gd name="connsiteY116" fmla="*/ 132521 h 4275461"/>
                <a:gd name="connsiteX117" fmla="*/ 3619883 w 3619883"/>
                <a:gd name="connsiteY117" fmla="*/ 140049 h 4275461"/>
                <a:gd name="connsiteX118" fmla="*/ 3619883 w 3619883"/>
                <a:gd name="connsiteY11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4128157 h 4275461"/>
                <a:gd name="connsiteX11" fmla="*/ 2079759 w 3619883"/>
                <a:gd name="connsiteY11" fmla="*/ 4128157 h 4275461"/>
                <a:gd name="connsiteX12" fmla="*/ 2079759 w 3619883"/>
                <a:gd name="connsiteY12" fmla="*/ 4275461 h 4275461"/>
                <a:gd name="connsiteX13" fmla="*/ 1824703 w 3619883"/>
                <a:gd name="connsiteY13" fmla="*/ 4275461 h 4275461"/>
                <a:gd name="connsiteX14" fmla="*/ 1834468 w 3619883"/>
                <a:gd name="connsiteY14" fmla="*/ 4128157 h 4275461"/>
                <a:gd name="connsiteX15" fmla="*/ 1893894 w 3619883"/>
                <a:gd name="connsiteY15" fmla="*/ 4128157 h 4275461"/>
                <a:gd name="connsiteX16" fmla="*/ 1893894 w 3619883"/>
                <a:gd name="connsiteY16" fmla="*/ 3951392 h 4275461"/>
                <a:gd name="connsiteX17" fmla="*/ 1716110 w 3619883"/>
                <a:gd name="connsiteY17" fmla="*/ 3951392 h 4275461"/>
                <a:gd name="connsiteX18" fmla="*/ 1716110 w 3619883"/>
                <a:gd name="connsiteY18" fmla="*/ 4006431 h 4275461"/>
                <a:gd name="connsiteX19" fmla="*/ 1703447 w 3619883"/>
                <a:gd name="connsiteY19" fmla="*/ 4007960 h 4275461"/>
                <a:gd name="connsiteX20" fmla="*/ 1716110 w 3619883"/>
                <a:gd name="connsiteY20" fmla="*/ 4044284 h 4275461"/>
                <a:gd name="connsiteX21" fmla="*/ 1716110 w 3619883"/>
                <a:gd name="connsiteY21" fmla="*/ 4128157 h 4275461"/>
                <a:gd name="connsiteX22" fmla="*/ 1745346 w 3619883"/>
                <a:gd name="connsiteY22" fmla="*/ 4128157 h 4275461"/>
                <a:gd name="connsiteX23" fmla="*/ 1796694 w 3619883"/>
                <a:gd name="connsiteY23" fmla="*/ 4275461 h 4275461"/>
                <a:gd name="connsiteX24" fmla="*/ 1558844 w 3619883"/>
                <a:gd name="connsiteY24" fmla="*/ 4275461 h 4275461"/>
                <a:gd name="connsiteX25" fmla="*/ 1517252 w 3619883"/>
                <a:gd name="connsiteY25" fmla="*/ 4128157 h 4275461"/>
                <a:gd name="connsiteX26" fmla="*/ 1582936 w 3619883"/>
                <a:gd name="connsiteY26" fmla="*/ 4128157 h 4275461"/>
                <a:gd name="connsiteX27" fmla="*/ 1582936 w 3619883"/>
                <a:gd name="connsiteY27" fmla="*/ 3951392 h 4275461"/>
                <a:gd name="connsiteX28" fmla="*/ 1405151 w 3619883"/>
                <a:gd name="connsiteY28" fmla="*/ 3951392 h 4275461"/>
                <a:gd name="connsiteX29" fmla="*/ 1405151 w 3619883"/>
                <a:gd name="connsiteY29" fmla="*/ 4128157 h 4275461"/>
                <a:gd name="connsiteX30" fmla="*/ 1468988 w 3619883"/>
                <a:gd name="connsiteY30" fmla="*/ 4128157 h 4275461"/>
                <a:gd name="connsiteX31" fmla="*/ 1427396 w 3619883"/>
                <a:gd name="connsiteY31" fmla="*/ 4275461 h 4275461"/>
                <a:gd name="connsiteX32" fmla="*/ 1210751 w 3619883"/>
                <a:gd name="connsiteY32" fmla="*/ 4275461 h 4275461"/>
                <a:gd name="connsiteX33" fmla="*/ 1210751 w 3619883"/>
                <a:gd name="connsiteY33" fmla="*/ 4128157 h 4275461"/>
                <a:gd name="connsiteX34" fmla="*/ 1271978 w 3619883"/>
                <a:gd name="connsiteY34" fmla="*/ 4128157 h 4275461"/>
                <a:gd name="connsiteX35" fmla="*/ 1271978 w 3619883"/>
                <a:gd name="connsiteY35" fmla="*/ 3951392 h 4275461"/>
                <a:gd name="connsiteX36" fmla="*/ 1094193 w 3619883"/>
                <a:gd name="connsiteY36" fmla="*/ 3951392 h 4275461"/>
                <a:gd name="connsiteX37" fmla="*/ 1094193 w 3619883"/>
                <a:gd name="connsiteY37" fmla="*/ 4128157 h 4275461"/>
                <a:gd name="connsiteX38" fmla="*/ 1140354 w 3619883"/>
                <a:gd name="connsiteY38" fmla="*/ 4128157 h 4275461"/>
                <a:gd name="connsiteX39" fmla="*/ 1140354 w 3619883"/>
                <a:gd name="connsiteY39" fmla="*/ 4275461 h 4275461"/>
                <a:gd name="connsiteX40" fmla="*/ 953807 w 3619883"/>
                <a:gd name="connsiteY40" fmla="*/ 4275461 h 4275461"/>
                <a:gd name="connsiteX41" fmla="*/ 912215 w 3619883"/>
                <a:gd name="connsiteY41" fmla="*/ 4128157 h 4275461"/>
                <a:gd name="connsiteX42" fmla="*/ 961020 w 3619883"/>
                <a:gd name="connsiteY42" fmla="*/ 4128157 h 4275461"/>
                <a:gd name="connsiteX43" fmla="*/ 961020 w 3619883"/>
                <a:gd name="connsiteY43" fmla="*/ 3951392 h 4275461"/>
                <a:gd name="connsiteX44" fmla="*/ 783235 w 3619883"/>
                <a:gd name="connsiteY44" fmla="*/ 3951392 h 4275461"/>
                <a:gd name="connsiteX45" fmla="*/ 783235 w 3619883"/>
                <a:gd name="connsiteY45" fmla="*/ 4128157 h 4275461"/>
                <a:gd name="connsiteX46" fmla="*/ 871024 w 3619883"/>
                <a:gd name="connsiteY46" fmla="*/ 4128157 h 4275461"/>
                <a:gd name="connsiteX47" fmla="*/ 829432 w 3619883"/>
                <a:gd name="connsiteY47" fmla="*/ 4275461 h 4275461"/>
                <a:gd name="connsiteX48" fmla="*/ 611484 w 3619883"/>
                <a:gd name="connsiteY48" fmla="*/ 4275461 h 4275461"/>
                <a:gd name="connsiteX49" fmla="*/ 621247 w 3619883"/>
                <a:gd name="connsiteY49" fmla="*/ 4128157 h 4275461"/>
                <a:gd name="connsiteX50" fmla="*/ 650062 w 3619883"/>
                <a:gd name="connsiteY50" fmla="*/ 4128157 h 4275461"/>
                <a:gd name="connsiteX51" fmla="*/ 650062 w 3619883"/>
                <a:gd name="connsiteY51" fmla="*/ 3951392 h 4275461"/>
                <a:gd name="connsiteX52" fmla="*/ 472277 w 3619883"/>
                <a:gd name="connsiteY52" fmla="*/ 3951392 h 4275461"/>
                <a:gd name="connsiteX53" fmla="*/ 472277 w 3619883"/>
                <a:gd name="connsiteY53" fmla="*/ 4128157 h 4275461"/>
                <a:gd name="connsiteX54" fmla="*/ 522650 w 3619883"/>
                <a:gd name="connsiteY54" fmla="*/ 4128157 h 4275461"/>
                <a:gd name="connsiteX55" fmla="*/ 573998 w 3619883"/>
                <a:gd name="connsiteY55" fmla="*/ 4275461 h 4275461"/>
                <a:gd name="connsiteX56" fmla="*/ 336164 w 3619883"/>
                <a:gd name="connsiteY56" fmla="*/ 4275461 h 4275461"/>
                <a:gd name="connsiteX57" fmla="*/ 294572 w 3619883"/>
                <a:gd name="connsiteY57" fmla="*/ 4128157 h 4275461"/>
                <a:gd name="connsiteX58" fmla="*/ 339106 w 3619883"/>
                <a:gd name="connsiteY58" fmla="*/ 4128157 h 4275461"/>
                <a:gd name="connsiteX59" fmla="*/ 339106 w 3619883"/>
                <a:gd name="connsiteY59" fmla="*/ 3951392 h 4275461"/>
                <a:gd name="connsiteX60" fmla="*/ 161321 w 3619883"/>
                <a:gd name="connsiteY60" fmla="*/ 3951392 h 4275461"/>
                <a:gd name="connsiteX61" fmla="*/ 161321 w 3619883"/>
                <a:gd name="connsiteY61" fmla="*/ 4128157 h 4275461"/>
                <a:gd name="connsiteX62" fmla="*/ 230914 w 3619883"/>
                <a:gd name="connsiteY62" fmla="*/ 4128157 h 4275461"/>
                <a:gd name="connsiteX63" fmla="*/ 189322 w 3619883"/>
                <a:gd name="connsiteY63" fmla="*/ 4275461 h 4275461"/>
                <a:gd name="connsiteX64" fmla="*/ 0 w 3619883"/>
                <a:gd name="connsiteY64" fmla="*/ 4275461 h 4275461"/>
                <a:gd name="connsiteX65" fmla="*/ 0 w 3619883"/>
                <a:gd name="connsiteY65" fmla="*/ 42229 h 4275461"/>
                <a:gd name="connsiteX66" fmla="*/ 42464 w 3619883"/>
                <a:gd name="connsiteY66" fmla="*/ 40518 h 4275461"/>
                <a:gd name="connsiteX67" fmla="*/ 137733 w 3619883"/>
                <a:gd name="connsiteY67" fmla="*/ 35355 h 4275461"/>
                <a:gd name="connsiteX68" fmla="*/ 270565 w 3619883"/>
                <a:gd name="connsiteY68" fmla="*/ 29759 h 4275461"/>
                <a:gd name="connsiteX69" fmla="*/ 479734 w 3619883"/>
                <a:gd name="connsiteY69" fmla="*/ 45455 h 4275461"/>
                <a:gd name="connsiteX70" fmla="*/ 524103 w 3619883"/>
                <a:gd name="connsiteY70" fmla="*/ 41625 h 4275461"/>
                <a:gd name="connsiteX71" fmla="*/ 624416 w 3619883"/>
                <a:gd name="connsiteY71" fmla="*/ 22696 h 4275461"/>
                <a:gd name="connsiteX72" fmla="*/ 657762 w 3619883"/>
                <a:gd name="connsiteY72" fmla="*/ 18351 h 4275461"/>
                <a:gd name="connsiteX73" fmla="*/ 690557 w 3619883"/>
                <a:gd name="connsiteY73" fmla="*/ 25792 h 4275461"/>
                <a:gd name="connsiteX74" fmla="*/ 745123 w 3619883"/>
                <a:gd name="connsiteY74" fmla="*/ 40157 h 4275461"/>
                <a:gd name="connsiteX75" fmla="*/ 789493 w 3619883"/>
                <a:gd name="connsiteY75" fmla="*/ 36327 h 4275461"/>
                <a:gd name="connsiteX76" fmla="*/ 854255 w 3619883"/>
                <a:gd name="connsiteY76" fmla="*/ 68887 h 4275461"/>
                <a:gd name="connsiteX77" fmla="*/ 897520 w 3619883"/>
                <a:gd name="connsiteY77" fmla="*/ 88629 h 4275461"/>
                <a:gd name="connsiteX78" fmla="*/ 940510 w 3619883"/>
                <a:gd name="connsiteY78" fmla="*/ 114265 h 4275461"/>
                <a:gd name="connsiteX79" fmla="*/ 1082712 w 3619883"/>
                <a:gd name="connsiteY79" fmla="*/ 144543 h 4275461"/>
                <a:gd name="connsiteX80" fmla="*/ 1205348 w 3619883"/>
                <a:gd name="connsiteY80" fmla="*/ 120753 h 4275461"/>
                <a:gd name="connsiteX81" fmla="*/ 1271764 w 3619883"/>
                <a:gd name="connsiteY81" fmla="*/ 117956 h 4275461"/>
                <a:gd name="connsiteX82" fmla="*/ 1315583 w 3619883"/>
                <a:gd name="connsiteY82" fmla="*/ 125912 h 4275461"/>
                <a:gd name="connsiteX83" fmla="*/ 1359125 w 3619883"/>
                <a:gd name="connsiteY83" fmla="*/ 139761 h 4275461"/>
                <a:gd name="connsiteX84" fmla="*/ 1391919 w 3619883"/>
                <a:gd name="connsiteY84" fmla="*/ 147202 h 4275461"/>
                <a:gd name="connsiteX85" fmla="*/ 1436563 w 3619883"/>
                <a:gd name="connsiteY85" fmla="*/ 137480 h 4275461"/>
                <a:gd name="connsiteX86" fmla="*/ 1471566 w 3619883"/>
                <a:gd name="connsiteY86" fmla="*/ 97777 h 4275461"/>
                <a:gd name="connsiteX87" fmla="*/ 1505739 w 3619883"/>
                <a:gd name="connsiteY87" fmla="*/ 75753 h 4275461"/>
                <a:gd name="connsiteX88" fmla="*/ 1590891 w 3619883"/>
                <a:gd name="connsiteY88" fmla="*/ 144702 h 4275461"/>
                <a:gd name="connsiteX89" fmla="*/ 1625616 w 3619883"/>
                <a:gd name="connsiteY89" fmla="*/ 110893 h 4275461"/>
                <a:gd name="connsiteX90" fmla="*/ 1658964 w 3619883"/>
                <a:gd name="connsiteY90" fmla="*/ 106547 h 4275461"/>
                <a:gd name="connsiteX91" fmla="*/ 1746598 w 3619883"/>
                <a:gd name="connsiteY91" fmla="*/ 122460 h 4275461"/>
                <a:gd name="connsiteX92" fmla="*/ 1811913 w 3619883"/>
                <a:gd name="connsiteY92" fmla="*/ 143234 h 4275461"/>
                <a:gd name="connsiteX93" fmla="*/ 1856557 w 3619883"/>
                <a:gd name="connsiteY93" fmla="*/ 133511 h 4275461"/>
                <a:gd name="connsiteX94" fmla="*/ 2066003 w 3619883"/>
                <a:gd name="connsiteY94" fmla="*/ 143313 h 4275461"/>
                <a:gd name="connsiteX95" fmla="*/ 2177615 w 3619883"/>
                <a:gd name="connsiteY95" fmla="*/ 119007 h 4275461"/>
                <a:gd name="connsiteX96" fmla="*/ 2255883 w 3619883"/>
                <a:gd name="connsiteY96" fmla="*/ 99047 h 4275461"/>
                <a:gd name="connsiteX97" fmla="*/ 2344622 w 3619883"/>
                <a:gd name="connsiteY97" fmla="*/ 91388 h 4275461"/>
                <a:gd name="connsiteX98" fmla="*/ 2455682 w 3619883"/>
                <a:gd name="connsiteY98" fmla="*/ 78869 h 4275461"/>
                <a:gd name="connsiteX99" fmla="*/ 2632609 w 3619883"/>
                <a:gd name="connsiteY99" fmla="*/ 75338 h 4275461"/>
                <a:gd name="connsiteX100" fmla="*/ 2742291 w 3619883"/>
                <a:gd name="connsiteY100" fmla="*/ 92282 h 4275461"/>
                <a:gd name="connsiteX101" fmla="*/ 2851974 w 3619883"/>
                <a:gd name="connsiteY101" fmla="*/ 109227 h 4275461"/>
                <a:gd name="connsiteX102" fmla="*/ 2907643 w 3619883"/>
                <a:gd name="connsiteY102" fmla="*/ 100020 h 4275461"/>
                <a:gd name="connsiteX103" fmla="*/ 2944022 w 3619883"/>
                <a:gd name="connsiteY103" fmla="*/ 30853 h 4275461"/>
                <a:gd name="connsiteX104" fmla="*/ 3022289 w 3619883"/>
                <a:gd name="connsiteY104" fmla="*/ 10893 h 4275461"/>
                <a:gd name="connsiteX105" fmla="*/ 3054807 w 3619883"/>
                <a:gd name="connsiteY105" fmla="*/ 24226 h 4275461"/>
                <a:gd name="connsiteX106" fmla="*/ 3141892 w 3619883"/>
                <a:gd name="connsiteY106" fmla="*/ 51925 h 4275461"/>
                <a:gd name="connsiteX107" fmla="*/ 3185711 w 3619883"/>
                <a:gd name="connsiteY107" fmla="*/ 59881 h 4275461"/>
                <a:gd name="connsiteX108" fmla="*/ 3219056 w 3619883"/>
                <a:gd name="connsiteY108" fmla="*/ 55536 h 4275461"/>
                <a:gd name="connsiteX109" fmla="*/ 3263425 w 3619883"/>
                <a:gd name="connsiteY109" fmla="*/ 51706 h 4275461"/>
                <a:gd name="connsiteX110" fmla="*/ 3296219 w 3619883"/>
                <a:gd name="connsiteY110" fmla="*/ 59147 h 4275461"/>
                <a:gd name="connsiteX111" fmla="*/ 3319094 w 3619883"/>
                <a:gd name="connsiteY111" fmla="*/ 42500 h 4275461"/>
                <a:gd name="connsiteX112" fmla="*/ 3420511 w 3619883"/>
                <a:gd name="connsiteY112" fmla="*/ 0 h 4275461"/>
                <a:gd name="connsiteX113" fmla="*/ 3453305 w 3619883"/>
                <a:gd name="connsiteY113" fmla="*/ 7440 h 4275461"/>
                <a:gd name="connsiteX114" fmla="*/ 3496571 w 3619883"/>
                <a:gd name="connsiteY114" fmla="*/ 27182 h 4275461"/>
                <a:gd name="connsiteX115" fmla="*/ 3602117 w 3619883"/>
                <a:gd name="connsiteY115" fmla="*/ 132521 h 4275461"/>
                <a:gd name="connsiteX116" fmla="*/ 3619883 w 3619883"/>
                <a:gd name="connsiteY116" fmla="*/ 140049 h 4275461"/>
                <a:gd name="connsiteX117" fmla="*/ 3619883 w 3619883"/>
                <a:gd name="connsiteY11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4128157 h 4275461"/>
                <a:gd name="connsiteX11" fmla="*/ 2079759 w 3619883"/>
                <a:gd name="connsiteY11" fmla="*/ 4275461 h 4275461"/>
                <a:gd name="connsiteX12" fmla="*/ 1824703 w 3619883"/>
                <a:gd name="connsiteY12" fmla="*/ 4275461 h 4275461"/>
                <a:gd name="connsiteX13" fmla="*/ 1834468 w 3619883"/>
                <a:gd name="connsiteY13" fmla="*/ 4128157 h 4275461"/>
                <a:gd name="connsiteX14" fmla="*/ 1893894 w 3619883"/>
                <a:gd name="connsiteY14" fmla="*/ 4128157 h 4275461"/>
                <a:gd name="connsiteX15" fmla="*/ 1893894 w 3619883"/>
                <a:gd name="connsiteY15" fmla="*/ 3951392 h 4275461"/>
                <a:gd name="connsiteX16" fmla="*/ 1716110 w 3619883"/>
                <a:gd name="connsiteY16" fmla="*/ 3951392 h 4275461"/>
                <a:gd name="connsiteX17" fmla="*/ 1716110 w 3619883"/>
                <a:gd name="connsiteY17" fmla="*/ 4006431 h 4275461"/>
                <a:gd name="connsiteX18" fmla="*/ 1703447 w 3619883"/>
                <a:gd name="connsiteY18" fmla="*/ 4007960 h 4275461"/>
                <a:gd name="connsiteX19" fmla="*/ 1716110 w 3619883"/>
                <a:gd name="connsiteY19" fmla="*/ 4044284 h 4275461"/>
                <a:gd name="connsiteX20" fmla="*/ 1716110 w 3619883"/>
                <a:gd name="connsiteY20" fmla="*/ 4128157 h 4275461"/>
                <a:gd name="connsiteX21" fmla="*/ 1745346 w 3619883"/>
                <a:gd name="connsiteY21" fmla="*/ 4128157 h 4275461"/>
                <a:gd name="connsiteX22" fmla="*/ 1796694 w 3619883"/>
                <a:gd name="connsiteY22" fmla="*/ 4275461 h 4275461"/>
                <a:gd name="connsiteX23" fmla="*/ 1558844 w 3619883"/>
                <a:gd name="connsiteY23" fmla="*/ 4275461 h 4275461"/>
                <a:gd name="connsiteX24" fmla="*/ 1517252 w 3619883"/>
                <a:gd name="connsiteY24" fmla="*/ 4128157 h 4275461"/>
                <a:gd name="connsiteX25" fmla="*/ 1582936 w 3619883"/>
                <a:gd name="connsiteY25" fmla="*/ 4128157 h 4275461"/>
                <a:gd name="connsiteX26" fmla="*/ 1582936 w 3619883"/>
                <a:gd name="connsiteY26" fmla="*/ 3951392 h 4275461"/>
                <a:gd name="connsiteX27" fmla="*/ 1405151 w 3619883"/>
                <a:gd name="connsiteY27" fmla="*/ 3951392 h 4275461"/>
                <a:gd name="connsiteX28" fmla="*/ 1405151 w 3619883"/>
                <a:gd name="connsiteY28" fmla="*/ 4128157 h 4275461"/>
                <a:gd name="connsiteX29" fmla="*/ 1468988 w 3619883"/>
                <a:gd name="connsiteY29" fmla="*/ 4128157 h 4275461"/>
                <a:gd name="connsiteX30" fmla="*/ 1427396 w 3619883"/>
                <a:gd name="connsiteY30" fmla="*/ 4275461 h 4275461"/>
                <a:gd name="connsiteX31" fmla="*/ 1210751 w 3619883"/>
                <a:gd name="connsiteY31" fmla="*/ 4275461 h 4275461"/>
                <a:gd name="connsiteX32" fmla="*/ 1210751 w 3619883"/>
                <a:gd name="connsiteY32" fmla="*/ 4128157 h 4275461"/>
                <a:gd name="connsiteX33" fmla="*/ 1271978 w 3619883"/>
                <a:gd name="connsiteY33" fmla="*/ 4128157 h 4275461"/>
                <a:gd name="connsiteX34" fmla="*/ 1271978 w 3619883"/>
                <a:gd name="connsiteY34" fmla="*/ 3951392 h 4275461"/>
                <a:gd name="connsiteX35" fmla="*/ 1094193 w 3619883"/>
                <a:gd name="connsiteY35" fmla="*/ 3951392 h 4275461"/>
                <a:gd name="connsiteX36" fmla="*/ 1094193 w 3619883"/>
                <a:gd name="connsiteY36" fmla="*/ 4128157 h 4275461"/>
                <a:gd name="connsiteX37" fmla="*/ 1140354 w 3619883"/>
                <a:gd name="connsiteY37" fmla="*/ 4128157 h 4275461"/>
                <a:gd name="connsiteX38" fmla="*/ 1140354 w 3619883"/>
                <a:gd name="connsiteY38" fmla="*/ 4275461 h 4275461"/>
                <a:gd name="connsiteX39" fmla="*/ 953807 w 3619883"/>
                <a:gd name="connsiteY39" fmla="*/ 4275461 h 4275461"/>
                <a:gd name="connsiteX40" fmla="*/ 912215 w 3619883"/>
                <a:gd name="connsiteY40" fmla="*/ 4128157 h 4275461"/>
                <a:gd name="connsiteX41" fmla="*/ 961020 w 3619883"/>
                <a:gd name="connsiteY41" fmla="*/ 4128157 h 4275461"/>
                <a:gd name="connsiteX42" fmla="*/ 961020 w 3619883"/>
                <a:gd name="connsiteY42" fmla="*/ 3951392 h 4275461"/>
                <a:gd name="connsiteX43" fmla="*/ 783235 w 3619883"/>
                <a:gd name="connsiteY43" fmla="*/ 3951392 h 4275461"/>
                <a:gd name="connsiteX44" fmla="*/ 783235 w 3619883"/>
                <a:gd name="connsiteY44" fmla="*/ 4128157 h 4275461"/>
                <a:gd name="connsiteX45" fmla="*/ 871024 w 3619883"/>
                <a:gd name="connsiteY45" fmla="*/ 4128157 h 4275461"/>
                <a:gd name="connsiteX46" fmla="*/ 829432 w 3619883"/>
                <a:gd name="connsiteY46" fmla="*/ 4275461 h 4275461"/>
                <a:gd name="connsiteX47" fmla="*/ 611484 w 3619883"/>
                <a:gd name="connsiteY47" fmla="*/ 4275461 h 4275461"/>
                <a:gd name="connsiteX48" fmla="*/ 621247 w 3619883"/>
                <a:gd name="connsiteY48" fmla="*/ 4128157 h 4275461"/>
                <a:gd name="connsiteX49" fmla="*/ 650062 w 3619883"/>
                <a:gd name="connsiteY49" fmla="*/ 4128157 h 4275461"/>
                <a:gd name="connsiteX50" fmla="*/ 650062 w 3619883"/>
                <a:gd name="connsiteY50" fmla="*/ 3951392 h 4275461"/>
                <a:gd name="connsiteX51" fmla="*/ 472277 w 3619883"/>
                <a:gd name="connsiteY51" fmla="*/ 3951392 h 4275461"/>
                <a:gd name="connsiteX52" fmla="*/ 472277 w 3619883"/>
                <a:gd name="connsiteY52" fmla="*/ 4128157 h 4275461"/>
                <a:gd name="connsiteX53" fmla="*/ 522650 w 3619883"/>
                <a:gd name="connsiteY53" fmla="*/ 4128157 h 4275461"/>
                <a:gd name="connsiteX54" fmla="*/ 573998 w 3619883"/>
                <a:gd name="connsiteY54" fmla="*/ 4275461 h 4275461"/>
                <a:gd name="connsiteX55" fmla="*/ 336164 w 3619883"/>
                <a:gd name="connsiteY55" fmla="*/ 4275461 h 4275461"/>
                <a:gd name="connsiteX56" fmla="*/ 294572 w 3619883"/>
                <a:gd name="connsiteY56" fmla="*/ 4128157 h 4275461"/>
                <a:gd name="connsiteX57" fmla="*/ 339106 w 3619883"/>
                <a:gd name="connsiteY57" fmla="*/ 4128157 h 4275461"/>
                <a:gd name="connsiteX58" fmla="*/ 339106 w 3619883"/>
                <a:gd name="connsiteY58" fmla="*/ 3951392 h 4275461"/>
                <a:gd name="connsiteX59" fmla="*/ 161321 w 3619883"/>
                <a:gd name="connsiteY59" fmla="*/ 3951392 h 4275461"/>
                <a:gd name="connsiteX60" fmla="*/ 161321 w 3619883"/>
                <a:gd name="connsiteY60" fmla="*/ 4128157 h 4275461"/>
                <a:gd name="connsiteX61" fmla="*/ 230914 w 3619883"/>
                <a:gd name="connsiteY61" fmla="*/ 4128157 h 4275461"/>
                <a:gd name="connsiteX62" fmla="*/ 189322 w 3619883"/>
                <a:gd name="connsiteY62" fmla="*/ 4275461 h 4275461"/>
                <a:gd name="connsiteX63" fmla="*/ 0 w 3619883"/>
                <a:gd name="connsiteY63" fmla="*/ 4275461 h 4275461"/>
                <a:gd name="connsiteX64" fmla="*/ 0 w 3619883"/>
                <a:gd name="connsiteY64" fmla="*/ 42229 h 4275461"/>
                <a:gd name="connsiteX65" fmla="*/ 42464 w 3619883"/>
                <a:gd name="connsiteY65" fmla="*/ 40518 h 4275461"/>
                <a:gd name="connsiteX66" fmla="*/ 137733 w 3619883"/>
                <a:gd name="connsiteY66" fmla="*/ 35355 h 4275461"/>
                <a:gd name="connsiteX67" fmla="*/ 270565 w 3619883"/>
                <a:gd name="connsiteY67" fmla="*/ 29759 h 4275461"/>
                <a:gd name="connsiteX68" fmla="*/ 479734 w 3619883"/>
                <a:gd name="connsiteY68" fmla="*/ 45455 h 4275461"/>
                <a:gd name="connsiteX69" fmla="*/ 524103 w 3619883"/>
                <a:gd name="connsiteY69" fmla="*/ 41625 h 4275461"/>
                <a:gd name="connsiteX70" fmla="*/ 624416 w 3619883"/>
                <a:gd name="connsiteY70" fmla="*/ 22696 h 4275461"/>
                <a:gd name="connsiteX71" fmla="*/ 657762 w 3619883"/>
                <a:gd name="connsiteY71" fmla="*/ 18351 h 4275461"/>
                <a:gd name="connsiteX72" fmla="*/ 690557 w 3619883"/>
                <a:gd name="connsiteY72" fmla="*/ 25792 h 4275461"/>
                <a:gd name="connsiteX73" fmla="*/ 745123 w 3619883"/>
                <a:gd name="connsiteY73" fmla="*/ 40157 h 4275461"/>
                <a:gd name="connsiteX74" fmla="*/ 789493 w 3619883"/>
                <a:gd name="connsiteY74" fmla="*/ 36327 h 4275461"/>
                <a:gd name="connsiteX75" fmla="*/ 854255 w 3619883"/>
                <a:gd name="connsiteY75" fmla="*/ 68887 h 4275461"/>
                <a:gd name="connsiteX76" fmla="*/ 897520 w 3619883"/>
                <a:gd name="connsiteY76" fmla="*/ 88629 h 4275461"/>
                <a:gd name="connsiteX77" fmla="*/ 940510 w 3619883"/>
                <a:gd name="connsiteY77" fmla="*/ 114265 h 4275461"/>
                <a:gd name="connsiteX78" fmla="*/ 1082712 w 3619883"/>
                <a:gd name="connsiteY78" fmla="*/ 144543 h 4275461"/>
                <a:gd name="connsiteX79" fmla="*/ 1205348 w 3619883"/>
                <a:gd name="connsiteY79" fmla="*/ 120753 h 4275461"/>
                <a:gd name="connsiteX80" fmla="*/ 1271764 w 3619883"/>
                <a:gd name="connsiteY80" fmla="*/ 117956 h 4275461"/>
                <a:gd name="connsiteX81" fmla="*/ 1315583 w 3619883"/>
                <a:gd name="connsiteY81" fmla="*/ 125912 h 4275461"/>
                <a:gd name="connsiteX82" fmla="*/ 1359125 w 3619883"/>
                <a:gd name="connsiteY82" fmla="*/ 139761 h 4275461"/>
                <a:gd name="connsiteX83" fmla="*/ 1391919 w 3619883"/>
                <a:gd name="connsiteY83" fmla="*/ 147202 h 4275461"/>
                <a:gd name="connsiteX84" fmla="*/ 1436563 w 3619883"/>
                <a:gd name="connsiteY84" fmla="*/ 137480 h 4275461"/>
                <a:gd name="connsiteX85" fmla="*/ 1471566 w 3619883"/>
                <a:gd name="connsiteY85" fmla="*/ 97777 h 4275461"/>
                <a:gd name="connsiteX86" fmla="*/ 1505739 w 3619883"/>
                <a:gd name="connsiteY86" fmla="*/ 75753 h 4275461"/>
                <a:gd name="connsiteX87" fmla="*/ 1590891 w 3619883"/>
                <a:gd name="connsiteY87" fmla="*/ 144702 h 4275461"/>
                <a:gd name="connsiteX88" fmla="*/ 1625616 w 3619883"/>
                <a:gd name="connsiteY88" fmla="*/ 110893 h 4275461"/>
                <a:gd name="connsiteX89" fmla="*/ 1658964 w 3619883"/>
                <a:gd name="connsiteY89" fmla="*/ 106547 h 4275461"/>
                <a:gd name="connsiteX90" fmla="*/ 1746598 w 3619883"/>
                <a:gd name="connsiteY90" fmla="*/ 122460 h 4275461"/>
                <a:gd name="connsiteX91" fmla="*/ 1811913 w 3619883"/>
                <a:gd name="connsiteY91" fmla="*/ 143234 h 4275461"/>
                <a:gd name="connsiteX92" fmla="*/ 1856557 w 3619883"/>
                <a:gd name="connsiteY92" fmla="*/ 133511 h 4275461"/>
                <a:gd name="connsiteX93" fmla="*/ 2066003 w 3619883"/>
                <a:gd name="connsiteY93" fmla="*/ 143313 h 4275461"/>
                <a:gd name="connsiteX94" fmla="*/ 2177615 w 3619883"/>
                <a:gd name="connsiteY94" fmla="*/ 119007 h 4275461"/>
                <a:gd name="connsiteX95" fmla="*/ 2255883 w 3619883"/>
                <a:gd name="connsiteY95" fmla="*/ 99047 h 4275461"/>
                <a:gd name="connsiteX96" fmla="*/ 2344622 w 3619883"/>
                <a:gd name="connsiteY96" fmla="*/ 91388 h 4275461"/>
                <a:gd name="connsiteX97" fmla="*/ 2455682 w 3619883"/>
                <a:gd name="connsiteY97" fmla="*/ 78869 h 4275461"/>
                <a:gd name="connsiteX98" fmla="*/ 2632609 w 3619883"/>
                <a:gd name="connsiteY98" fmla="*/ 75338 h 4275461"/>
                <a:gd name="connsiteX99" fmla="*/ 2742291 w 3619883"/>
                <a:gd name="connsiteY99" fmla="*/ 92282 h 4275461"/>
                <a:gd name="connsiteX100" fmla="*/ 2851974 w 3619883"/>
                <a:gd name="connsiteY100" fmla="*/ 109227 h 4275461"/>
                <a:gd name="connsiteX101" fmla="*/ 2907643 w 3619883"/>
                <a:gd name="connsiteY101" fmla="*/ 100020 h 4275461"/>
                <a:gd name="connsiteX102" fmla="*/ 2944022 w 3619883"/>
                <a:gd name="connsiteY102" fmla="*/ 30853 h 4275461"/>
                <a:gd name="connsiteX103" fmla="*/ 3022289 w 3619883"/>
                <a:gd name="connsiteY103" fmla="*/ 10893 h 4275461"/>
                <a:gd name="connsiteX104" fmla="*/ 3054807 w 3619883"/>
                <a:gd name="connsiteY104" fmla="*/ 24226 h 4275461"/>
                <a:gd name="connsiteX105" fmla="*/ 3141892 w 3619883"/>
                <a:gd name="connsiteY105" fmla="*/ 51925 h 4275461"/>
                <a:gd name="connsiteX106" fmla="*/ 3185711 w 3619883"/>
                <a:gd name="connsiteY106" fmla="*/ 59881 h 4275461"/>
                <a:gd name="connsiteX107" fmla="*/ 3219056 w 3619883"/>
                <a:gd name="connsiteY107" fmla="*/ 55536 h 4275461"/>
                <a:gd name="connsiteX108" fmla="*/ 3263425 w 3619883"/>
                <a:gd name="connsiteY108" fmla="*/ 51706 h 4275461"/>
                <a:gd name="connsiteX109" fmla="*/ 3296219 w 3619883"/>
                <a:gd name="connsiteY109" fmla="*/ 59147 h 4275461"/>
                <a:gd name="connsiteX110" fmla="*/ 3319094 w 3619883"/>
                <a:gd name="connsiteY110" fmla="*/ 42500 h 4275461"/>
                <a:gd name="connsiteX111" fmla="*/ 3420511 w 3619883"/>
                <a:gd name="connsiteY111" fmla="*/ 0 h 4275461"/>
                <a:gd name="connsiteX112" fmla="*/ 3453305 w 3619883"/>
                <a:gd name="connsiteY112" fmla="*/ 7440 h 4275461"/>
                <a:gd name="connsiteX113" fmla="*/ 3496571 w 3619883"/>
                <a:gd name="connsiteY113" fmla="*/ 27182 h 4275461"/>
                <a:gd name="connsiteX114" fmla="*/ 3602117 w 3619883"/>
                <a:gd name="connsiteY114" fmla="*/ 132521 h 4275461"/>
                <a:gd name="connsiteX115" fmla="*/ 3619883 w 3619883"/>
                <a:gd name="connsiteY115" fmla="*/ 140049 h 4275461"/>
                <a:gd name="connsiteX116" fmla="*/ 3619883 w 3619883"/>
                <a:gd name="connsiteY11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34468 w 3619883"/>
                <a:gd name="connsiteY12" fmla="*/ 4128157 h 4275461"/>
                <a:gd name="connsiteX13" fmla="*/ 1893894 w 3619883"/>
                <a:gd name="connsiteY13" fmla="*/ 4128157 h 4275461"/>
                <a:gd name="connsiteX14" fmla="*/ 1893894 w 3619883"/>
                <a:gd name="connsiteY14" fmla="*/ 3951392 h 4275461"/>
                <a:gd name="connsiteX15" fmla="*/ 1716110 w 3619883"/>
                <a:gd name="connsiteY15" fmla="*/ 3951392 h 4275461"/>
                <a:gd name="connsiteX16" fmla="*/ 1716110 w 3619883"/>
                <a:gd name="connsiteY16" fmla="*/ 4006431 h 4275461"/>
                <a:gd name="connsiteX17" fmla="*/ 1703447 w 3619883"/>
                <a:gd name="connsiteY17" fmla="*/ 4007960 h 4275461"/>
                <a:gd name="connsiteX18" fmla="*/ 1716110 w 3619883"/>
                <a:gd name="connsiteY18" fmla="*/ 4044284 h 4275461"/>
                <a:gd name="connsiteX19" fmla="*/ 1716110 w 3619883"/>
                <a:gd name="connsiteY19" fmla="*/ 4128157 h 4275461"/>
                <a:gd name="connsiteX20" fmla="*/ 1745346 w 3619883"/>
                <a:gd name="connsiteY20" fmla="*/ 4128157 h 4275461"/>
                <a:gd name="connsiteX21" fmla="*/ 1796694 w 3619883"/>
                <a:gd name="connsiteY21" fmla="*/ 4275461 h 4275461"/>
                <a:gd name="connsiteX22" fmla="*/ 1558844 w 3619883"/>
                <a:gd name="connsiteY22" fmla="*/ 4275461 h 4275461"/>
                <a:gd name="connsiteX23" fmla="*/ 1517252 w 3619883"/>
                <a:gd name="connsiteY23" fmla="*/ 4128157 h 4275461"/>
                <a:gd name="connsiteX24" fmla="*/ 1582936 w 3619883"/>
                <a:gd name="connsiteY24" fmla="*/ 4128157 h 4275461"/>
                <a:gd name="connsiteX25" fmla="*/ 1582936 w 3619883"/>
                <a:gd name="connsiteY25" fmla="*/ 3951392 h 4275461"/>
                <a:gd name="connsiteX26" fmla="*/ 1405151 w 3619883"/>
                <a:gd name="connsiteY26" fmla="*/ 3951392 h 4275461"/>
                <a:gd name="connsiteX27" fmla="*/ 1405151 w 3619883"/>
                <a:gd name="connsiteY27" fmla="*/ 4128157 h 4275461"/>
                <a:gd name="connsiteX28" fmla="*/ 1468988 w 3619883"/>
                <a:gd name="connsiteY28" fmla="*/ 4128157 h 4275461"/>
                <a:gd name="connsiteX29" fmla="*/ 1427396 w 3619883"/>
                <a:gd name="connsiteY29" fmla="*/ 4275461 h 4275461"/>
                <a:gd name="connsiteX30" fmla="*/ 1210751 w 3619883"/>
                <a:gd name="connsiteY30" fmla="*/ 4275461 h 4275461"/>
                <a:gd name="connsiteX31" fmla="*/ 1210751 w 3619883"/>
                <a:gd name="connsiteY31" fmla="*/ 4128157 h 4275461"/>
                <a:gd name="connsiteX32" fmla="*/ 1271978 w 3619883"/>
                <a:gd name="connsiteY32" fmla="*/ 4128157 h 4275461"/>
                <a:gd name="connsiteX33" fmla="*/ 1271978 w 3619883"/>
                <a:gd name="connsiteY33" fmla="*/ 3951392 h 4275461"/>
                <a:gd name="connsiteX34" fmla="*/ 1094193 w 3619883"/>
                <a:gd name="connsiteY34" fmla="*/ 3951392 h 4275461"/>
                <a:gd name="connsiteX35" fmla="*/ 1094193 w 3619883"/>
                <a:gd name="connsiteY35" fmla="*/ 4128157 h 4275461"/>
                <a:gd name="connsiteX36" fmla="*/ 1140354 w 3619883"/>
                <a:gd name="connsiteY36" fmla="*/ 4128157 h 4275461"/>
                <a:gd name="connsiteX37" fmla="*/ 1140354 w 3619883"/>
                <a:gd name="connsiteY37" fmla="*/ 4275461 h 4275461"/>
                <a:gd name="connsiteX38" fmla="*/ 953807 w 3619883"/>
                <a:gd name="connsiteY38" fmla="*/ 4275461 h 4275461"/>
                <a:gd name="connsiteX39" fmla="*/ 912215 w 3619883"/>
                <a:gd name="connsiteY39" fmla="*/ 4128157 h 4275461"/>
                <a:gd name="connsiteX40" fmla="*/ 961020 w 3619883"/>
                <a:gd name="connsiteY40" fmla="*/ 4128157 h 4275461"/>
                <a:gd name="connsiteX41" fmla="*/ 961020 w 3619883"/>
                <a:gd name="connsiteY41" fmla="*/ 3951392 h 4275461"/>
                <a:gd name="connsiteX42" fmla="*/ 783235 w 3619883"/>
                <a:gd name="connsiteY42" fmla="*/ 3951392 h 4275461"/>
                <a:gd name="connsiteX43" fmla="*/ 783235 w 3619883"/>
                <a:gd name="connsiteY43" fmla="*/ 4128157 h 4275461"/>
                <a:gd name="connsiteX44" fmla="*/ 871024 w 3619883"/>
                <a:gd name="connsiteY44" fmla="*/ 4128157 h 4275461"/>
                <a:gd name="connsiteX45" fmla="*/ 829432 w 3619883"/>
                <a:gd name="connsiteY45" fmla="*/ 4275461 h 4275461"/>
                <a:gd name="connsiteX46" fmla="*/ 611484 w 3619883"/>
                <a:gd name="connsiteY46" fmla="*/ 4275461 h 4275461"/>
                <a:gd name="connsiteX47" fmla="*/ 621247 w 3619883"/>
                <a:gd name="connsiteY47" fmla="*/ 4128157 h 4275461"/>
                <a:gd name="connsiteX48" fmla="*/ 650062 w 3619883"/>
                <a:gd name="connsiteY48" fmla="*/ 4128157 h 4275461"/>
                <a:gd name="connsiteX49" fmla="*/ 650062 w 3619883"/>
                <a:gd name="connsiteY49" fmla="*/ 3951392 h 4275461"/>
                <a:gd name="connsiteX50" fmla="*/ 472277 w 3619883"/>
                <a:gd name="connsiteY50" fmla="*/ 3951392 h 4275461"/>
                <a:gd name="connsiteX51" fmla="*/ 472277 w 3619883"/>
                <a:gd name="connsiteY51" fmla="*/ 4128157 h 4275461"/>
                <a:gd name="connsiteX52" fmla="*/ 522650 w 3619883"/>
                <a:gd name="connsiteY52" fmla="*/ 4128157 h 4275461"/>
                <a:gd name="connsiteX53" fmla="*/ 573998 w 3619883"/>
                <a:gd name="connsiteY53" fmla="*/ 4275461 h 4275461"/>
                <a:gd name="connsiteX54" fmla="*/ 336164 w 3619883"/>
                <a:gd name="connsiteY54" fmla="*/ 4275461 h 4275461"/>
                <a:gd name="connsiteX55" fmla="*/ 294572 w 3619883"/>
                <a:gd name="connsiteY55" fmla="*/ 4128157 h 4275461"/>
                <a:gd name="connsiteX56" fmla="*/ 339106 w 3619883"/>
                <a:gd name="connsiteY56" fmla="*/ 4128157 h 4275461"/>
                <a:gd name="connsiteX57" fmla="*/ 339106 w 3619883"/>
                <a:gd name="connsiteY57" fmla="*/ 3951392 h 4275461"/>
                <a:gd name="connsiteX58" fmla="*/ 161321 w 3619883"/>
                <a:gd name="connsiteY58" fmla="*/ 3951392 h 4275461"/>
                <a:gd name="connsiteX59" fmla="*/ 161321 w 3619883"/>
                <a:gd name="connsiteY59" fmla="*/ 4128157 h 4275461"/>
                <a:gd name="connsiteX60" fmla="*/ 230914 w 3619883"/>
                <a:gd name="connsiteY60" fmla="*/ 4128157 h 4275461"/>
                <a:gd name="connsiteX61" fmla="*/ 189322 w 3619883"/>
                <a:gd name="connsiteY61" fmla="*/ 4275461 h 4275461"/>
                <a:gd name="connsiteX62" fmla="*/ 0 w 3619883"/>
                <a:gd name="connsiteY62" fmla="*/ 4275461 h 4275461"/>
                <a:gd name="connsiteX63" fmla="*/ 0 w 3619883"/>
                <a:gd name="connsiteY63" fmla="*/ 42229 h 4275461"/>
                <a:gd name="connsiteX64" fmla="*/ 42464 w 3619883"/>
                <a:gd name="connsiteY64" fmla="*/ 40518 h 4275461"/>
                <a:gd name="connsiteX65" fmla="*/ 137733 w 3619883"/>
                <a:gd name="connsiteY65" fmla="*/ 35355 h 4275461"/>
                <a:gd name="connsiteX66" fmla="*/ 270565 w 3619883"/>
                <a:gd name="connsiteY66" fmla="*/ 29759 h 4275461"/>
                <a:gd name="connsiteX67" fmla="*/ 479734 w 3619883"/>
                <a:gd name="connsiteY67" fmla="*/ 45455 h 4275461"/>
                <a:gd name="connsiteX68" fmla="*/ 524103 w 3619883"/>
                <a:gd name="connsiteY68" fmla="*/ 41625 h 4275461"/>
                <a:gd name="connsiteX69" fmla="*/ 624416 w 3619883"/>
                <a:gd name="connsiteY69" fmla="*/ 22696 h 4275461"/>
                <a:gd name="connsiteX70" fmla="*/ 657762 w 3619883"/>
                <a:gd name="connsiteY70" fmla="*/ 18351 h 4275461"/>
                <a:gd name="connsiteX71" fmla="*/ 690557 w 3619883"/>
                <a:gd name="connsiteY71" fmla="*/ 25792 h 4275461"/>
                <a:gd name="connsiteX72" fmla="*/ 745123 w 3619883"/>
                <a:gd name="connsiteY72" fmla="*/ 40157 h 4275461"/>
                <a:gd name="connsiteX73" fmla="*/ 789493 w 3619883"/>
                <a:gd name="connsiteY73" fmla="*/ 36327 h 4275461"/>
                <a:gd name="connsiteX74" fmla="*/ 854255 w 3619883"/>
                <a:gd name="connsiteY74" fmla="*/ 68887 h 4275461"/>
                <a:gd name="connsiteX75" fmla="*/ 897520 w 3619883"/>
                <a:gd name="connsiteY75" fmla="*/ 88629 h 4275461"/>
                <a:gd name="connsiteX76" fmla="*/ 940510 w 3619883"/>
                <a:gd name="connsiteY76" fmla="*/ 114265 h 4275461"/>
                <a:gd name="connsiteX77" fmla="*/ 1082712 w 3619883"/>
                <a:gd name="connsiteY77" fmla="*/ 144543 h 4275461"/>
                <a:gd name="connsiteX78" fmla="*/ 1205348 w 3619883"/>
                <a:gd name="connsiteY78" fmla="*/ 120753 h 4275461"/>
                <a:gd name="connsiteX79" fmla="*/ 1271764 w 3619883"/>
                <a:gd name="connsiteY79" fmla="*/ 117956 h 4275461"/>
                <a:gd name="connsiteX80" fmla="*/ 1315583 w 3619883"/>
                <a:gd name="connsiteY80" fmla="*/ 125912 h 4275461"/>
                <a:gd name="connsiteX81" fmla="*/ 1359125 w 3619883"/>
                <a:gd name="connsiteY81" fmla="*/ 139761 h 4275461"/>
                <a:gd name="connsiteX82" fmla="*/ 1391919 w 3619883"/>
                <a:gd name="connsiteY82" fmla="*/ 147202 h 4275461"/>
                <a:gd name="connsiteX83" fmla="*/ 1436563 w 3619883"/>
                <a:gd name="connsiteY83" fmla="*/ 137480 h 4275461"/>
                <a:gd name="connsiteX84" fmla="*/ 1471566 w 3619883"/>
                <a:gd name="connsiteY84" fmla="*/ 97777 h 4275461"/>
                <a:gd name="connsiteX85" fmla="*/ 1505739 w 3619883"/>
                <a:gd name="connsiteY85" fmla="*/ 75753 h 4275461"/>
                <a:gd name="connsiteX86" fmla="*/ 1590891 w 3619883"/>
                <a:gd name="connsiteY86" fmla="*/ 144702 h 4275461"/>
                <a:gd name="connsiteX87" fmla="*/ 1625616 w 3619883"/>
                <a:gd name="connsiteY87" fmla="*/ 110893 h 4275461"/>
                <a:gd name="connsiteX88" fmla="*/ 1658964 w 3619883"/>
                <a:gd name="connsiteY88" fmla="*/ 106547 h 4275461"/>
                <a:gd name="connsiteX89" fmla="*/ 1746598 w 3619883"/>
                <a:gd name="connsiteY89" fmla="*/ 122460 h 4275461"/>
                <a:gd name="connsiteX90" fmla="*/ 1811913 w 3619883"/>
                <a:gd name="connsiteY90" fmla="*/ 143234 h 4275461"/>
                <a:gd name="connsiteX91" fmla="*/ 1856557 w 3619883"/>
                <a:gd name="connsiteY91" fmla="*/ 133511 h 4275461"/>
                <a:gd name="connsiteX92" fmla="*/ 2066003 w 3619883"/>
                <a:gd name="connsiteY92" fmla="*/ 143313 h 4275461"/>
                <a:gd name="connsiteX93" fmla="*/ 2177615 w 3619883"/>
                <a:gd name="connsiteY93" fmla="*/ 119007 h 4275461"/>
                <a:gd name="connsiteX94" fmla="*/ 2255883 w 3619883"/>
                <a:gd name="connsiteY94" fmla="*/ 99047 h 4275461"/>
                <a:gd name="connsiteX95" fmla="*/ 2344622 w 3619883"/>
                <a:gd name="connsiteY95" fmla="*/ 91388 h 4275461"/>
                <a:gd name="connsiteX96" fmla="*/ 2455682 w 3619883"/>
                <a:gd name="connsiteY96" fmla="*/ 78869 h 4275461"/>
                <a:gd name="connsiteX97" fmla="*/ 2632609 w 3619883"/>
                <a:gd name="connsiteY97" fmla="*/ 75338 h 4275461"/>
                <a:gd name="connsiteX98" fmla="*/ 2742291 w 3619883"/>
                <a:gd name="connsiteY98" fmla="*/ 92282 h 4275461"/>
                <a:gd name="connsiteX99" fmla="*/ 2851974 w 3619883"/>
                <a:gd name="connsiteY99" fmla="*/ 109227 h 4275461"/>
                <a:gd name="connsiteX100" fmla="*/ 2907643 w 3619883"/>
                <a:gd name="connsiteY100" fmla="*/ 100020 h 4275461"/>
                <a:gd name="connsiteX101" fmla="*/ 2944022 w 3619883"/>
                <a:gd name="connsiteY101" fmla="*/ 30853 h 4275461"/>
                <a:gd name="connsiteX102" fmla="*/ 3022289 w 3619883"/>
                <a:gd name="connsiteY102" fmla="*/ 10893 h 4275461"/>
                <a:gd name="connsiteX103" fmla="*/ 3054807 w 3619883"/>
                <a:gd name="connsiteY103" fmla="*/ 24226 h 4275461"/>
                <a:gd name="connsiteX104" fmla="*/ 3141892 w 3619883"/>
                <a:gd name="connsiteY104" fmla="*/ 51925 h 4275461"/>
                <a:gd name="connsiteX105" fmla="*/ 3185711 w 3619883"/>
                <a:gd name="connsiteY105" fmla="*/ 59881 h 4275461"/>
                <a:gd name="connsiteX106" fmla="*/ 3219056 w 3619883"/>
                <a:gd name="connsiteY106" fmla="*/ 55536 h 4275461"/>
                <a:gd name="connsiteX107" fmla="*/ 3263425 w 3619883"/>
                <a:gd name="connsiteY107" fmla="*/ 51706 h 4275461"/>
                <a:gd name="connsiteX108" fmla="*/ 3296219 w 3619883"/>
                <a:gd name="connsiteY108" fmla="*/ 59147 h 4275461"/>
                <a:gd name="connsiteX109" fmla="*/ 3319094 w 3619883"/>
                <a:gd name="connsiteY109" fmla="*/ 42500 h 4275461"/>
                <a:gd name="connsiteX110" fmla="*/ 3420511 w 3619883"/>
                <a:gd name="connsiteY110" fmla="*/ 0 h 4275461"/>
                <a:gd name="connsiteX111" fmla="*/ 3453305 w 3619883"/>
                <a:gd name="connsiteY111" fmla="*/ 7440 h 4275461"/>
                <a:gd name="connsiteX112" fmla="*/ 3496571 w 3619883"/>
                <a:gd name="connsiteY112" fmla="*/ 27182 h 4275461"/>
                <a:gd name="connsiteX113" fmla="*/ 3602117 w 3619883"/>
                <a:gd name="connsiteY113" fmla="*/ 132521 h 4275461"/>
                <a:gd name="connsiteX114" fmla="*/ 3619883 w 3619883"/>
                <a:gd name="connsiteY114" fmla="*/ 140049 h 4275461"/>
                <a:gd name="connsiteX115" fmla="*/ 3619883 w 3619883"/>
                <a:gd name="connsiteY11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93894 w 3619883"/>
                <a:gd name="connsiteY12" fmla="*/ 4128157 h 4275461"/>
                <a:gd name="connsiteX13" fmla="*/ 1893894 w 3619883"/>
                <a:gd name="connsiteY13" fmla="*/ 3951392 h 4275461"/>
                <a:gd name="connsiteX14" fmla="*/ 1716110 w 3619883"/>
                <a:gd name="connsiteY14" fmla="*/ 3951392 h 4275461"/>
                <a:gd name="connsiteX15" fmla="*/ 1716110 w 3619883"/>
                <a:gd name="connsiteY15" fmla="*/ 4006431 h 4275461"/>
                <a:gd name="connsiteX16" fmla="*/ 1703447 w 3619883"/>
                <a:gd name="connsiteY16" fmla="*/ 4007960 h 4275461"/>
                <a:gd name="connsiteX17" fmla="*/ 1716110 w 3619883"/>
                <a:gd name="connsiteY17" fmla="*/ 4044284 h 4275461"/>
                <a:gd name="connsiteX18" fmla="*/ 1716110 w 3619883"/>
                <a:gd name="connsiteY18" fmla="*/ 4128157 h 4275461"/>
                <a:gd name="connsiteX19" fmla="*/ 1745346 w 3619883"/>
                <a:gd name="connsiteY19" fmla="*/ 4128157 h 4275461"/>
                <a:gd name="connsiteX20" fmla="*/ 1796694 w 3619883"/>
                <a:gd name="connsiteY20" fmla="*/ 4275461 h 4275461"/>
                <a:gd name="connsiteX21" fmla="*/ 1558844 w 3619883"/>
                <a:gd name="connsiteY21" fmla="*/ 4275461 h 4275461"/>
                <a:gd name="connsiteX22" fmla="*/ 1517252 w 3619883"/>
                <a:gd name="connsiteY22" fmla="*/ 4128157 h 4275461"/>
                <a:gd name="connsiteX23" fmla="*/ 1582936 w 3619883"/>
                <a:gd name="connsiteY23" fmla="*/ 4128157 h 4275461"/>
                <a:gd name="connsiteX24" fmla="*/ 1582936 w 3619883"/>
                <a:gd name="connsiteY24" fmla="*/ 3951392 h 4275461"/>
                <a:gd name="connsiteX25" fmla="*/ 1405151 w 3619883"/>
                <a:gd name="connsiteY25" fmla="*/ 3951392 h 4275461"/>
                <a:gd name="connsiteX26" fmla="*/ 1405151 w 3619883"/>
                <a:gd name="connsiteY26" fmla="*/ 4128157 h 4275461"/>
                <a:gd name="connsiteX27" fmla="*/ 1468988 w 3619883"/>
                <a:gd name="connsiteY27" fmla="*/ 4128157 h 4275461"/>
                <a:gd name="connsiteX28" fmla="*/ 1427396 w 3619883"/>
                <a:gd name="connsiteY28" fmla="*/ 4275461 h 4275461"/>
                <a:gd name="connsiteX29" fmla="*/ 1210751 w 3619883"/>
                <a:gd name="connsiteY29" fmla="*/ 4275461 h 4275461"/>
                <a:gd name="connsiteX30" fmla="*/ 1210751 w 3619883"/>
                <a:gd name="connsiteY30" fmla="*/ 4128157 h 4275461"/>
                <a:gd name="connsiteX31" fmla="*/ 1271978 w 3619883"/>
                <a:gd name="connsiteY31" fmla="*/ 4128157 h 4275461"/>
                <a:gd name="connsiteX32" fmla="*/ 1271978 w 3619883"/>
                <a:gd name="connsiteY32" fmla="*/ 3951392 h 4275461"/>
                <a:gd name="connsiteX33" fmla="*/ 1094193 w 3619883"/>
                <a:gd name="connsiteY33" fmla="*/ 3951392 h 4275461"/>
                <a:gd name="connsiteX34" fmla="*/ 1094193 w 3619883"/>
                <a:gd name="connsiteY34" fmla="*/ 4128157 h 4275461"/>
                <a:gd name="connsiteX35" fmla="*/ 1140354 w 3619883"/>
                <a:gd name="connsiteY35" fmla="*/ 4128157 h 4275461"/>
                <a:gd name="connsiteX36" fmla="*/ 1140354 w 3619883"/>
                <a:gd name="connsiteY36" fmla="*/ 4275461 h 4275461"/>
                <a:gd name="connsiteX37" fmla="*/ 953807 w 3619883"/>
                <a:gd name="connsiteY37" fmla="*/ 4275461 h 4275461"/>
                <a:gd name="connsiteX38" fmla="*/ 912215 w 3619883"/>
                <a:gd name="connsiteY38" fmla="*/ 4128157 h 4275461"/>
                <a:gd name="connsiteX39" fmla="*/ 961020 w 3619883"/>
                <a:gd name="connsiteY39" fmla="*/ 4128157 h 4275461"/>
                <a:gd name="connsiteX40" fmla="*/ 961020 w 3619883"/>
                <a:gd name="connsiteY40" fmla="*/ 3951392 h 4275461"/>
                <a:gd name="connsiteX41" fmla="*/ 783235 w 3619883"/>
                <a:gd name="connsiteY41" fmla="*/ 3951392 h 4275461"/>
                <a:gd name="connsiteX42" fmla="*/ 783235 w 3619883"/>
                <a:gd name="connsiteY42" fmla="*/ 4128157 h 4275461"/>
                <a:gd name="connsiteX43" fmla="*/ 871024 w 3619883"/>
                <a:gd name="connsiteY43" fmla="*/ 4128157 h 4275461"/>
                <a:gd name="connsiteX44" fmla="*/ 829432 w 3619883"/>
                <a:gd name="connsiteY44" fmla="*/ 4275461 h 4275461"/>
                <a:gd name="connsiteX45" fmla="*/ 611484 w 3619883"/>
                <a:gd name="connsiteY45" fmla="*/ 4275461 h 4275461"/>
                <a:gd name="connsiteX46" fmla="*/ 621247 w 3619883"/>
                <a:gd name="connsiteY46" fmla="*/ 4128157 h 4275461"/>
                <a:gd name="connsiteX47" fmla="*/ 650062 w 3619883"/>
                <a:gd name="connsiteY47" fmla="*/ 4128157 h 4275461"/>
                <a:gd name="connsiteX48" fmla="*/ 650062 w 3619883"/>
                <a:gd name="connsiteY48" fmla="*/ 3951392 h 4275461"/>
                <a:gd name="connsiteX49" fmla="*/ 472277 w 3619883"/>
                <a:gd name="connsiteY49" fmla="*/ 3951392 h 4275461"/>
                <a:gd name="connsiteX50" fmla="*/ 472277 w 3619883"/>
                <a:gd name="connsiteY50" fmla="*/ 4128157 h 4275461"/>
                <a:gd name="connsiteX51" fmla="*/ 522650 w 3619883"/>
                <a:gd name="connsiteY51" fmla="*/ 4128157 h 4275461"/>
                <a:gd name="connsiteX52" fmla="*/ 573998 w 3619883"/>
                <a:gd name="connsiteY52" fmla="*/ 4275461 h 4275461"/>
                <a:gd name="connsiteX53" fmla="*/ 336164 w 3619883"/>
                <a:gd name="connsiteY53" fmla="*/ 4275461 h 4275461"/>
                <a:gd name="connsiteX54" fmla="*/ 294572 w 3619883"/>
                <a:gd name="connsiteY54" fmla="*/ 4128157 h 4275461"/>
                <a:gd name="connsiteX55" fmla="*/ 339106 w 3619883"/>
                <a:gd name="connsiteY55" fmla="*/ 4128157 h 4275461"/>
                <a:gd name="connsiteX56" fmla="*/ 339106 w 3619883"/>
                <a:gd name="connsiteY56" fmla="*/ 3951392 h 4275461"/>
                <a:gd name="connsiteX57" fmla="*/ 161321 w 3619883"/>
                <a:gd name="connsiteY57" fmla="*/ 3951392 h 4275461"/>
                <a:gd name="connsiteX58" fmla="*/ 161321 w 3619883"/>
                <a:gd name="connsiteY58" fmla="*/ 4128157 h 4275461"/>
                <a:gd name="connsiteX59" fmla="*/ 230914 w 3619883"/>
                <a:gd name="connsiteY59" fmla="*/ 4128157 h 4275461"/>
                <a:gd name="connsiteX60" fmla="*/ 189322 w 3619883"/>
                <a:gd name="connsiteY60" fmla="*/ 4275461 h 4275461"/>
                <a:gd name="connsiteX61" fmla="*/ 0 w 3619883"/>
                <a:gd name="connsiteY61" fmla="*/ 4275461 h 4275461"/>
                <a:gd name="connsiteX62" fmla="*/ 0 w 3619883"/>
                <a:gd name="connsiteY62" fmla="*/ 42229 h 4275461"/>
                <a:gd name="connsiteX63" fmla="*/ 42464 w 3619883"/>
                <a:gd name="connsiteY63" fmla="*/ 40518 h 4275461"/>
                <a:gd name="connsiteX64" fmla="*/ 137733 w 3619883"/>
                <a:gd name="connsiteY64" fmla="*/ 35355 h 4275461"/>
                <a:gd name="connsiteX65" fmla="*/ 270565 w 3619883"/>
                <a:gd name="connsiteY65" fmla="*/ 29759 h 4275461"/>
                <a:gd name="connsiteX66" fmla="*/ 479734 w 3619883"/>
                <a:gd name="connsiteY66" fmla="*/ 45455 h 4275461"/>
                <a:gd name="connsiteX67" fmla="*/ 524103 w 3619883"/>
                <a:gd name="connsiteY67" fmla="*/ 41625 h 4275461"/>
                <a:gd name="connsiteX68" fmla="*/ 624416 w 3619883"/>
                <a:gd name="connsiteY68" fmla="*/ 22696 h 4275461"/>
                <a:gd name="connsiteX69" fmla="*/ 657762 w 3619883"/>
                <a:gd name="connsiteY69" fmla="*/ 18351 h 4275461"/>
                <a:gd name="connsiteX70" fmla="*/ 690557 w 3619883"/>
                <a:gd name="connsiteY70" fmla="*/ 25792 h 4275461"/>
                <a:gd name="connsiteX71" fmla="*/ 745123 w 3619883"/>
                <a:gd name="connsiteY71" fmla="*/ 40157 h 4275461"/>
                <a:gd name="connsiteX72" fmla="*/ 789493 w 3619883"/>
                <a:gd name="connsiteY72" fmla="*/ 36327 h 4275461"/>
                <a:gd name="connsiteX73" fmla="*/ 854255 w 3619883"/>
                <a:gd name="connsiteY73" fmla="*/ 68887 h 4275461"/>
                <a:gd name="connsiteX74" fmla="*/ 897520 w 3619883"/>
                <a:gd name="connsiteY74" fmla="*/ 88629 h 4275461"/>
                <a:gd name="connsiteX75" fmla="*/ 940510 w 3619883"/>
                <a:gd name="connsiteY75" fmla="*/ 114265 h 4275461"/>
                <a:gd name="connsiteX76" fmla="*/ 1082712 w 3619883"/>
                <a:gd name="connsiteY76" fmla="*/ 144543 h 4275461"/>
                <a:gd name="connsiteX77" fmla="*/ 1205348 w 3619883"/>
                <a:gd name="connsiteY77" fmla="*/ 120753 h 4275461"/>
                <a:gd name="connsiteX78" fmla="*/ 1271764 w 3619883"/>
                <a:gd name="connsiteY78" fmla="*/ 117956 h 4275461"/>
                <a:gd name="connsiteX79" fmla="*/ 1315583 w 3619883"/>
                <a:gd name="connsiteY79" fmla="*/ 125912 h 4275461"/>
                <a:gd name="connsiteX80" fmla="*/ 1359125 w 3619883"/>
                <a:gd name="connsiteY80" fmla="*/ 139761 h 4275461"/>
                <a:gd name="connsiteX81" fmla="*/ 1391919 w 3619883"/>
                <a:gd name="connsiteY81" fmla="*/ 147202 h 4275461"/>
                <a:gd name="connsiteX82" fmla="*/ 1436563 w 3619883"/>
                <a:gd name="connsiteY82" fmla="*/ 137480 h 4275461"/>
                <a:gd name="connsiteX83" fmla="*/ 1471566 w 3619883"/>
                <a:gd name="connsiteY83" fmla="*/ 97777 h 4275461"/>
                <a:gd name="connsiteX84" fmla="*/ 1505739 w 3619883"/>
                <a:gd name="connsiteY84" fmla="*/ 75753 h 4275461"/>
                <a:gd name="connsiteX85" fmla="*/ 1590891 w 3619883"/>
                <a:gd name="connsiteY85" fmla="*/ 144702 h 4275461"/>
                <a:gd name="connsiteX86" fmla="*/ 1625616 w 3619883"/>
                <a:gd name="connsiteY86" fmla="*/ 110893 h 4275461"/>
                <a:gd name="connsiteX87" fmla="*/ 1658964 w 3619883"/>
                <a:gd name="connsiteY87" fmla="*/ 106547 h 4275461"/>
                <a:gd name="connsiteX88" fmla="*/ 1746598 w 3619883"/>
                <a:gd name="connsiteY88" fmla="*/ 122460 h 4275461"/>
                <a:gd name="connsiteX89" fmla="*/ 1811913 w 3619883"/>
                <a:gd name="connsiteY89" fmla="*/ 143234 h 4275461"/>
                <a:gd name="connsiteX90" fmla="*/ 1856557 w 3619883"/>
                <a:gd name="connsiteY90" fmla="*/ 133511 h 4275461"/>
                <a:gd name="connsiteX91" fmla="*/ 2066003 w 3619883"/>
                <a:gd name="connsiteY91" fmla="*/ 143313 h 4275461"/>
                <a:gd name="connsiteX92" fmla="*/ 2177615 w 3619883"/>
                <a:gd name="connsiteY92" fmla="*/ 119007 h 4275461"/>
                <a:gd name="connsiteX93" fmla="*/ 2255883 w 3619883"/>
                <a:gd name="connsiteY93" fmla="*/ 99047 h 4275461"/>
                <a:gd name="connsiteX94" fmla="*/ 2344622 w 3619883"/>
                <a:gd name="connsiteY94" fmla="*/ 91388 h 4275461"/>
                <a:gd name="connsiteX95" fmla="*/ 2455682 w 3619883"/>
                <a:gd name="connsiteY95" fmla="*/ 78869 h 4275461"/>
                <a:gd name="connsiteX96" fmla="*/ 2632609 w 3619883"/>
                <a:gd name="connsiteY96" fmla="*/ 75338 h 4275461"/>
                <a:gd name="connsiteX97" fmla="*/ 2742291 w 3619883"/>
                <a:gd name="connsiteY97" fmla="*/ 92282 h 4275461"/>
                <a:gd name="connsiteX98" fmla="*/ 2851974 w 3619883"/>
                <a:gd name="connsiteY98" fmla="*/ 109227 h 4275461"/>
                <a:gd name="connsiteX99" fmla="*/ 2907643 w 3619883"/>
                <a:gd name="connsiteY99" fmla="*/ 100020 h 4275461"/>
                <a:gd name="connsiteX100" fmla="*/ 2944022 w 3619883"/>
                <a:gd name="connsiteY100" fmla="*/ 30853 h 4275461"/>
                <a:gd name="connsiteX101" fmla="*/ 3022289 w 3619883"/>
                <a:gd name="connsiteY101" fmla="*/ 10893 h 4275461"/>
                <a:gd name="connsiteX102" fmla="*/ 3054807 w 3619883"/>
                <a:gd name="connsiteY102" fmla="*/ 24226 h 4275461"/>
                <a:gd name="connsiteX103" fmla="*/ 3141892 w 3619883"/>
                <a:gd name="connsiteY103" fmla="*/ 51925 h 4275461"/>
                <a:gd name="connsiteX104" fmla="*/ 3185711 w 3619883"/>
                <a:gd name="connsiteY104" fmla="*/ 59881 h 4275461"/>
                <a:gd name="connsiteX105" fmla="*/ 3219056 w 3619883"/>
                <a:gd name="connsiteY105" fmla="*/ 55536 h 4275461"/>
                <a:gd name="connsiteX106" fmla="*/ 3263425 w 3619883"/>
                <a:gd name="connsiteY106" fmla="*/ 51706 h 4275461"/>
                <a:gd name="connsiteX107" fmla="*/ 3296219 w 3619883"/>
                <a:gd name="connsiteY107" fmla="*/ 59147 h 4275461"/>
                <a:gd name="connsiteX108" fmla="*/ 3319094 w 3619883"/>
                <a:gd name="connsiteY108" fmla="*/ 42500 h 4275461"/>
                <a:gd name="connsiteX109" fmla="*/ 3420511 w 3619883"/>
                <a:gd name="connsiteY109" fmla="*/ 0 h 4275461"/>
                <a:gd name="connsiteX110" fmla="*/ 3453305 w 3619883"/>
                <a:gd name="connsiteY110" fmla="*/ 7440 h 4275461"/>
                <a:gd name="connsiteX111" fmla="*/ 3496571 w 3619883"/>
                <a:gd name="connsiteY111" fmla="*/ 27182 h 4275461"/>
                <a:gd name="connsiteX112" fmla="*/ 3602117 w 3619883"/>
                <a:gd name="connsiteY112" fmla="*/ 132521 h 4275461"/>
                <a:gd name="connsiteX113" fmla="*/ 3619883 w 3619883"/>
                <a:gd name="connsiteY113" fmla="*/ 140049 h 4275461"/>
                <a:gd name="connsiteX114" fmla="*/ 3619883 w 3619883"/>
                <a:gd name="connsiteY11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93894 w 3619883"/>
                <a:gd name="connsiteY12" fmla="*/ 3951392 h 4275461"/>
                <a:gd name="connsiteX13" fmla="*/ 1716110 w 3619883"/>
                <a:gd name="connsiteY13" fmla="*/ 3951392 h 4275461"/>
                <a:gd name="connsiteX14" fmla="*/ 1716110 w 3619883"/>
                <a:gd name="connsiteY14" fmla="*/ 4006431 h 4275461"/>
                <a:gd name="connsiteX15" fmla="*/ 1703447 w 3619883"/>
                <a:gd name="connsiteY15" fmla="*/ 4007960 h 4275461"/>
                <a:gd name="connsiteX16" fmla="*/ 1716110 w 3619883"/>
                <a:gd name="connsiteY16" fmla="*/ 4044284 h 4275461"/>
                <a:gd name="connsiteX17" fmla="*/ 1716110 w 3619883"/>
                <a:gd name="connsiteY17" fmla="*/ 4128157 h 4275461"/>
                <a:gd name="connsiteX18" fmla="*/ 1745346 w 3619883"/>
                <a:gd name="connsiteY18" fmla="*/ 4128157 h 4275461"/>
                <a:gd name="connsiteX19" fmla="*/ 1796694 w 3619883"/>
                <a:gd name="connsiteY19" fmla="*/ 4275461 h 4275461"/>
                <a:gd name="connsiteX20" fmla="*/ 1558844 w 3619883"/>
                <a:gd name="connsiteY20" fmla="*/ 4275461 h 4275461"/>
                <a:gd name="connsiteX21" fmla="*/ 1517252 w 3619883"/>
                <a:gd name="connsiteY21" fmla="*/ 4128157 h 4275461"/>
                <a:gd name="connsiteX22" fmla="*/ 1582936 w 3619883"/>
                <a:gd name="connsiteY22" fmla="*/ 4128157 h 4275461"/>
                <a:gd name="connsiteX23" fmla="*/ 1582936 w 3619883"/>
                <a:gd name="connsiteY23" fmla="*/ 3951392 h 4275461"/>
                <a:gd name="connsiteX24" fmla="*/ 1405151 w 3619883"/>
                <a:gd name="connsiteY24" fmla="*/ 3951392 h 4275461"/>
                <a:gd name="connsiteX25" fmla="*/ 1405151 w 3619883"/>
                <a:gd name="connsiteY25" fmla="*/ 4128157 h 4275461"/>
                <a:gd name="connsiteX26" fmla="*/ 1468988 w 3619883"/>
                <a:gd name="connsiteY26" fmla="*/ 4128157 h 4275461"/>
                <a:gd name="connsiteX27" fmla="*/ 1427396 w 3619883"/>
                <a:gd name="connsiteY27" fmla="*/ 4275461 h 4275461"/>
                <a:gd name="connsiteX28" fmla="*/ 1210751 w 3619883"/>
                <a:gd name="connsiteY28" fmla="*/ 4275461 h 4275461"/>
                <a:gd name="connsiteX29" fmla="*/ 1210751 w 3619883"/>
                <a:gd name="connsiteY29" fmla="*/ 4128157 h 4275461"/>
                <a:gd name="connsiteX30" fmla="*/ 1271978 w 3619883"/>
                <a:gd name="connsiteY30" fmla="*/ 4128157 h 4275461"/>
                <a:gd name="connsiteX31" fmla="*/ 1271978 w 3619883"/>
                <a:gd name="connsiteY31" fmla="*/ 3951392 h 4275461"/>
                <a:gd name="connsiteX32" fmla="*/ 1094193 w 3619883"/>
                <a:gd name="connsiteY32" fmla="*/ 3951392 h 4275461"/>
                <a:gd name="connsiteX33" fmla="*/ 1094193 w 3619883"/>
                <a:gd name="connsiteY33" fmla="*/ 4128157 h 4275461"/>
                <a:gd name="connsiteX34" fmla="*/ 1140354 w 3619883"/>
                <a:gd name="connsiteY34" fmla="*/ 4128157 h 4275461"/>
                <a:gd name="connsiteX35" fmla="*/ 1140354 w 3619883"/>
                <a:gd name="connsiteY35" fmla="*/ 4275461 h 4275461"/>
                <a:gd name="connsiteX36" fmla="*/ 953807 w 3619883"/>
                <a:gd name="connsiteY36" fmla="*/ 4275461 h 4275461"/>
                <a:gd name="connsiteX37" fmla="*/ 912215 w 3619883"/>
                <a:gd name="connsiteY37" fmla="*/ 4128157 h 4275461"/>
                <a:gd name="connsiteX38" fmla="*/ 961020 w 3619883"/>
                <a:gd name="connsiteY38" fmla="*/ 4128157 h 4275461"/>
                <a:gd name="connsiteX39" fmla="*/ 961020 w 3619883"/>
                <a:gd name="connsiteY39" fmla="*/ 3951392 h 4275461"/>
                <a:gd name="connsiteX40" fmla="*/ 783235 w 3619883"/>
                <a:gd name="connsiteY40" fmla="*/ 3951392 h 4275461"/>
                <a:gd name="connsiteX41" fmla="*/ 783235 w 3619883"/>
                <a:gd name="connsiteY41" fmla="*/ 4128157 h 4275461"/>
                <a:gd name="connsiteX42" fmla="*/ 871024 w 3619883"/>
                <a:gd name="connsiteY42" fmla="*/ 4128157 h 4275461"/>
                <a:gd name="connsiteX43" fmla="*/ 829432 w 3619883"/>
                <a:gd name="connsiteY43" fmla="*/ 4275461 h 4275461"/>
                <a:gd name="connsiteX44" fmla="*/ 611484 w 3619883"/>
                <a:gd name="connsiteY44" fmla="*/ 4275461 h 4275461"/>
                <a:gd name="connsiteX45" fmla="*/ 621247 w 3619883"/>
                <a:gd name="connsiteY45" fmla="*/ 4128157 h 4275461"/>
                <a:gd name="connsiteX46" fmla="*/ 650062 w 3619883"/>
                <a:gd name="connsiteY46" fmla="*/ 4128157 h 4275461"/>
                <a:gd name="connsiteX47" fmla="*/ 650062 w 3619883"/>
                <a:gd name="connsiteY47" fmla="*/ 3951392 h 4275461"/>
                <a:gd name="connsiteX48" fmla="*/ 472277 w 3619883"/>
                <a:gd name="connsiteY48" fmla="*/ 3951392 h 4275461"/>
                <a:gd name="connsiteX49" fmla="*/ 472277 w 3619883"/>
                <a:gd name="connsiteY49" fmla="*/ 4128157 h 4275461"/>
                <a:gd name="connsiteX50" fmla="*/ 522650 w 3619883"/>
                <a:gd name="connsiteY50" fmla="*/ 4128157 h 4275461"/>
                <a:gd name="connsiteX51" fmla="*/ 573998 w 3619883"/>
                <a:gd name="connsiteY51" fmla="*/ 4275461 h 4275461"/>
                <a:gd name="connsiteX52" fmla="*/ 336164 w 3619883"/>
                <a:gd name="connsiteY52" fmla="*/ 4275461 h 4275461"/>
                <a:gd name="connsiteX53" fmla="*/ 294572 w 3619883"/>
                <a:gd name="connsiteY53" fmla="*/ 4128157 h 4275461"/>
                <a:gd name="connsiteX54" fmla="*/ 339106 w 3619883"/>
                <a:gd name="connsiteY54" fmla="*/ 4128157 h 4275461"/>
                <a:gd name="connsiteX55" fmla="*/ 339106 w 3619883"/>
                <a:gd name="connsiteY55" fmla="*/ 3951392 h 4275461"/>
                <a:gd name="connsiteX56" fmla="*/ 161321 w 3619883"/>
                <a:gd name="connsiteY56" fmla="*/ 3951392 h 4275461"/>
                <a:gd name="connsiteX57" fmla="*/ 161321 w 3619883"/>
                <a:gd name="connsiteY57" fmla="*/ 4128157 h 4275461"/>
                <a:gd name="connsiteX58" fmla="*/ 230914 w 3619883"/>
                <a:gd name="connsiteY58" fmla="*/ 4128157 h 4275461"/>
                <a:gd name="connsiteX59" fmla="*/ 189322 w 3619883"/>
                <a:gd name="connsiteY59" fmla="*/ 4275461 h 4275461"/>
                <a:gd name="connsiteX60" fmla="*/ 0 w 3619883"/>
                <a:gd name="connsiteY60" fmla="*/ 4275461 h 4275461"/>
                <a:gd name="connsiteX61" fmla="*/ 0 w 3619883"/>
                <a:gd name="connsiteY61" fmla="*/ 42229 h 4275461"/>
                <a:gd name="connsiteX62" fmla="*/ 42464 w 3619883"/>
                <a:gd name="connsiteY62" fmla="*/ 40518 h 4275461"/>
                <a:gd name="connsiteX63" fmla="*/ 137733 w 3619883"/>
                <a:gd name="connsiteY63" fmla="*/ 35355 h 4275461"/>
                <a:gd name="connsiteX64" fmla="*/ 270565 w 3619883"/>
                <a:gd name="connsiteY64" fmla="*/ 29759 h 4275461"/>
                <a:gd name="connsiteX65" fmla="*/ 479734 w 3619883"/>
                <a:gd name="connsiteY65" fmla="*/ 45455 h 4275461"/>
                <a:gd name="connsiteX66" fmla="*/ 524103 w 3619883"/>
                <a:gd name="connsiteY66" fmla="*/ 41625 h 4275461"/>
                <a:gd name="connsiteX67" fmla="*/ 624416 w 3619883"/>
                <a:gd name="connsiteY67" fmla="*/ 22696 h 4275461"/>
                <a:gd name="connsiteX68" fmla="*/ 657762 w 3619883"/>
                <a:gd name="connsiteY68" fmla="*/ 18351 h 4275461"/>
                <a:gd name="connsiteX69" fmla="*/ 690557 w 3619883"/>
                <a:gd name="connsiteY69" fmla="*/ 25792 h 4275461"/>
                <a:gd name="connsiteX70" fmla="*/ 745123 w 3619883"/>
                <a:gd name="connsiteY70" fmla="*/ 40157 h 4275461"/>
                <a:gd name="connsiteX71" fmla="*/ 789493 w 3619883"/>
                <a:gd name="connsiteY71" fmla="*/ 36327 h 4275461"/>
                <a:gd name="connsiteX72" fmla="*/ 854255 w 3619883"/>
                <a:gd name="connsiteY72" fmla="*/ 68887 h 4275461"/>
                <a:gd name="connsiteX73" fmla="*/ 897520 w 3619883"/>
                <a:gd name="connsiteY73" fmla="*/ 88629 h 4275461"/>
                <a:gd name="connsiteX74" fmla="*/ 940510 w 3619883"/>
                <a:gd name="connsiteY74" fmla="*/ 114265 h 4275461"/>
                <a:gd name="connsiteX75" fmla="*/ 1082712 w 3619883"/>
                <a:gd name="connsiteY75" fmla="*/ 144543 h 4275461"/>
                <a:gd name="connsiteX76" fmla="*/ 1205348 w 3619883"/>
                <a:gd name="connsiteY76" fmla="*/ 120753 h 4275461"/>
                <a:gd name="connsiteX77" fmla="*/ 1271764 w 3619883"/>
                <a:gd name="connsiteY77" fmla="*/ 117956 h 4275461"/>
                <a:gd name="connsiteX78" fmla="*/ 1315583 w 3619883"/>
                <a:gd name="connsiteY78" fmla="*/ 125912 h 4275461"/>
                <a:gd name="connsiteX79" fmla="*/ 1359125 w 3619883"/>
                <a:gd name="connsiteY79" fmla="*/ 139761 h 4275461"/>
                <a:gd name="connsiteX80" fmla="*/ 1391919 w 3619883"/>
                <a:gd name="connsiteY80" fmla="*/ 147202 h 4275461"/>
                <a:gd name="connsiteX81" fmla="*/ 1436563 w 3619883"/>
                <a:gd name="connsiteY81" fmla="*/ 137480 h 4275461"/>
                <a:gd name="connsiteX82" fmla="*/ 1471566 w 3619883"/>
                <a:gd name="connsiteY82" fmla="*/ 97777 h 4275461"/>
                <a:gd name="connsiteX83" fmla="*/ 1505739 w 3619883"/>
                <a:gd name="connsiteY83" fmla="*/ 75753 h 4275461"/>
                <a:gd name="connsiteX84" fmla="*/ 1590891 w 3619883"/>
                <a:gd name="connsiteY84" fmla="*/ 144702 h 4275461"/>
                <a:gd name="connsiteX85" fmla="*/ 1625616 w 3619883"/>
                <a:gd name="connsiteY85" fmla="*/ 110893 h 4275461"/>
                <a:gd name="connsiteX86" fmla="*/ 1658964 w 3619883"/>
                <a:gd name="connsiteY86" fmla="*/ 106547 h 4275461"/>
                <a:gd name="connsiteX87" fmla="*/ 1746598 w 3619883"/>
                <a:gd name="connsiteY87" fmla="*/ 122460 h 4275461"/>
                <a:gd name="connsiteX88" fmla="*/ 1811913 w 3619883"/>
                <a:gd name="connsiteY88" fmla="*/ 143234 h 4275461"/>
                <a:gd name="connsiteX89" fmla="*/ 1856557 w 3619883"/>
                <a:gd name="connsiteY89" fmla="*/ 133511 h 4275461"/>
                <a:gd name="connsiteX90" fmla="*/ 2066003 w 3619883"/>
                <a:gd name="connsiteY90" fmla="*/ 143313 h 4275461"/>
                <a:gd name="connsiteX91" fmla="*/ 2177615 w 3619883"/>
                <a:gd name="connsiteY91" fmla="*/ 119007 h 4275461"/>
                <a:gd name="connsiteX92" fmla="*/ 2255883 w 3619883"/>
                <a:gd name="connsiteY92" fmla="*/ 99047 h 4275461"/>
                <a:gd name="connsiteX93" fmla="*/ 2344622 w 3619883"/>
                <a:gd name="connsiteY93" fmla="*/ 91388 h 4275461"/>
                <a:gd name="connsiteX94" fmla="*/ 2455682 w 3619883"/>
                <a:gd name="connsiteY94" fmla="*/ 78869 h 4275461"/>
                <a:gd name="connsiteX95" fmla="*/ 2632609 w 3619883"/>
                <a:gd name="connsiteY95" fmla="*/ 75338 h 4275461"/>
                <a:gd name="connsiteX96" fmla="*/ 2742291 w 3619883"/>
                <a:gd name="connsiteY96" fmla="*/ 92282 h 4275461"/>
                <a:gd name="connsiteX97" fmla="*/ 2851974 w 3619883"/>
                <a:gd name="connsiteY97" fmla="*/ 109227 h 4275461"/>
                <a:gd name="connsiteX98" fmla="*/ 2907643 w 3619883"/>
                <a:gd name="connsiteY98" fmla="*/ 100020 h 4275461"/>
                <a:gd name="connsiteX99" fmla="*/ 2944022 w 3619883"/>
                <a:gd name="connsiteY99" fmla="*/ 30853 h 4275461"/>
                <a:gd name="connsiteX100" fmla="*/ 3022289 w 3619883"/>
                <a:gd name="connsiteY100" fmla="*/ 10893 h 4275461"/>
                <a:gd name="connsiteX101" fmla="*/ 3054807 w 3619883"/>
                <a:gd name="connsiteY101" fmla="*/ 24226 h 4275461"/>
                <a:gd name="connsiteX102" fmla="*/ 3141892 w 3619883"/>
                <a:gd name="connsiteY102" fmla="*/ 51925 h 4275461"/>
                <a:gd name="connsiteX103" fmla="*/ 3185711 w 3619883"/>
                <a:gd name="connsiteY103" fmla="*/ 59881 h 4275461"/>
                <a:gd name="connsiteX104" fmla="*/ 3219056 w 3619883"/>
                <a:gd name="connsiteY104" fmla="*/ 55536 h 4275461"/>
                <a:gd name="connsiteX105" fmla="*/ 3263425 w 3619883"/>
                <a:gd name="connsiteY105" fmla="*/ 51706 h 4275461"/>
                <a:gd name="connsiteX106" fmla="*/ 3296219 w 3619883"/>
                <a:gd name="connsiteY106" fmla="*/ 59147 h 4275461"/>
                <a:gd name="connsiteX107" fmla="*/ 3319094 w 3619883"/>
                <a:gd name="connsiteY107" fmla="*/ 42500 h 4275461"/>
                <a:gd name="connsiteX108" fmla="*/ 3420511 w 3619883"/>
                <a:gd name="connsiteY108" fmla="*/ 0 h 4275461"/>
                <a:gd name="connsiteX109" fmla="*/ 3453305 w 3619883"/>
                <a:gd name="connsiteY109" fmla="*/ 7440 h 4275461"/>
                <a:gd name="connsiteX110" fmla="*/ 3496571 w 3619883"/>
                <a:gd name="connsiteY110" fmla="*/ 27182 h 4275461"/>
                <a:gd name="connsiteX111" fmla="*/ 3602117 w 3619883"/>
                <a:gd name="connsiteY111" fmla="*/ 132521 h 4275461"/>
                <a:gd name="connsiteX112" fmla="*/ 3619883 w 3619883"/>
                <a:gd name="connsiteY112" fmla="*/ 140049 h 4275461"/>
                <a:gd name="connsiteX113" fmla="*/ 3619883 w 3619883"/>
                <a:gd name="connsiteY11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3951392 h 4275461"/>
                <a:gd name="connsiteX13" fmla="*/ 1716110 w 3619883"/>
                <a:gd name="connsiteY13" fmla="*/ 4006431 h 4275461"/>
                <a:gd name="connsiteX14" fmla="*/ 1703447 w 3619883"/>
                <a:gd name="connsiteY14" fmla="*/ 4007960 h 4275461"/>
                <a:gd name="connsiteX15" fmla="*/ 1716110 w 3619883"/>
                <a:gd name="connsiteY15" fmla="*/ 4044284 h 4275461"/>
                <a:gd name="connsiteX16" fmla="*/ 1716110 w 3619883"/>
                <a:gd name="connsiteY16" fmla="*/ 4128157 h 4275461"/>
                <a:gd name="connsiteX17" fmla="*/ 1745346 w 3619883"/>
                <a:gd name="connsiteY17" fmla="*/ 4128157 h 4275461"/>
                <a:gd name="connsiteX18" fmla="*/ 1796694 w 3619883"/>
                <a:gd name="connsiteY18" fmla="*/ 4275461 h 4275461"/>
                <a:gd name="connsiteX19" fmla="*/ 1558844 w 3619883"/>
                <a:gd name="connsiteY19" fmla="*/ 4275461 h 4275461"/>
                <a:gd name="connsiteX20" fmla="*/ 1517252 w 3619883"/>
                <a:gd name="connsiteY20" fmla="*/ 4128157 h 4275461"/>
                <a:gd name="connsiteX21" fmla="*/ 1582936 w 3619883"/>
                <a:gd name="connsiteY21" fmla="*/ 4128157 h 4275461"/>
                <a:gd name="connsiteX22" fmla="*/ 1582936 w 3619883"/>
                <a:gd name="connsiteY22" fmla="*/ 3951392 h 4275461"/>
                <a:gd name="connsiteX23" fmla="*/ 1405151 w 3619883"/>
                <a:gd name="connsiteY23" fmla="*/ 3951392 h 4275461"/>
                <a:gd name="connsiteX24" fmla="*/ 1405151 w 3619883"/>
                <a:gd name="connsiteY24" fmla="*/ 4128157 h 4275461"/>
                <a:gd name="connsiteX25" fmla="*/ 1468988 w 3619883"/>
                <a:gd name="connsiteY25" fmla="*/ 4128157 h 4275461"/>
                <a:gd name="connsiteX26" fmla="*/ 1427396 w 3619883"/>
                <a:gd name="connsiteY26" fmla="*/ 4275461 h 4275461"/>
                <a:gd name="connsiteX27" fmla="*/ 1210751 w 3619883"/>
                <a:gd name="connsiteY27" fmla="*/ 4275461 h 4275461"/>
                <a:gd name="connsiteX28" fmla="*/ 1210751 w 3619883"/>
                <a:gd name="connsiteY28" fmla="*/ 4128157 h 4275461"/>
                <a:gd name="connsiteX29" fmla="*/ 1271978 w 3619883"/>
                <a:gd name="connsiteY29" fmla="*/ 4128157 h 4275461"/>
                <a:gd name="connsiteX30" fmla="*/ 1271978 w 3619883"/>
                <a:gd name="connsiteY30" fmla="*/ 3951392 h 4275461"/>
                <a:gd name="connsiteX31" fmla="*/ 1094193 w 3619883"/>
                <a:gd name="connsiteY31" fmla="*/ 3951392 h 4275461"/>
                <a:gd name="connsiteX32" fmla="*/ 1094193 w 3619883"/>
                <a:gd name="connsiteY32" fmla="*/ 4128157 h 4275461"/>
                <a:gd name="connsiteX33" fmla="*/ 1140354 w 3619883"/>
                <a:gd name="connsiteY33" fmla="*/ 4128157 h 4275461"/>
                <a:gd name="connsiteX34" fmla="*/ 1140354 w 3619883"/>
                <a:gd name="connsiteY34" fmla="*/ 4275461 h 4275461"/>
                <a:gd name="connsiteX35" fmla="*/ 953807 w 3619883"/>
                <a:gd name="connsiteY35" fmla="*/ 4275461 h 4275461"/>
                <a:gd name="connsiteX36" fmla="*/ 912215 w 3619883"/>
                <a:gd name="connsiteY36" fmla="*/ 4128157 h 4275461"/>
                <a:gd name="connsiteX37" fmla="*/ 961020 w 3619883"/>
                <a:gd name="connsiteY37" fmla="*/ 4128157 h 4275461"/>
                <a:gd name="connsiteX38" fmla="*/ 961020 w 3619883"/>
                <a:gd name="connsiteY38" fmla="*/ 3951392 h 4275461"/>
                <a:gd name="connsiteX39" fmla="*/ 783235 w 3619883"/>
                <a:gd name="connsiteY39" fmla="*/ 3951392 h 4275461"/>
                <a:gd name="connsiteX40" fmla="*/ 783235 w 3619883"/>
                <a:gd name="connsiteY40" fmla="*/ 4128157 h 4275461"/>
                <a:gd name="connsiteX41" fmla="*/ 871024 w 3619883"/>
                <a:gd name="connsiteY41" fmla="*/ 4128157 h 4275461"/>
                <a:gd name="connsiteX42" fmla="*/ 829432 w 3619883"/>
                <a:gd name="connsiteY42" fmla="*/ 4275461 h 4275461"/>
                <a:gd name="connsiteX43" fmla="*/ 611484 w 3619883"/>
                <a:gd name="connsiteY43" fmla="*/ 4275461 h 4275461"/>
                <a:gd name="connsiteX44" fmla="*/ 621247 w 3619883"/>
                <a:gd name="connsiteY44" fmla="*/ 4128157 h 4275461"/>
                <a:gd name="connsiteX45" fmla="*/ 650062 w 3619883"/>
                <a:gd name="connsiteY45" fmla="*/ 4128157 h 4275461"/>
                <a:gd name="connsiteX46" fmla="*/ 650062 w 3619883"/>
                <a:gd name="connsiteY46" fmla="*/ 3951392 h 4275461"/>
                <a:gd name="connsiteX47" fmla="*/ 472277 w 3619883"/>
                <a:gd name="connsiteY47" fmla="*/ 3951392 h 4275461"/>
                <a:gd name="connsiteX48" fmla="*/ 472277 w 3619883"/>
                <a:gd name="connsiteY48" fmla="*/ 4128157 h 4275461"/>
                <a:gd name="connsiteX49" fmla="*/ 522650 w 3619883"/>
                <a:gd name="connsiteY49" fmla="*/ 4128157 h 4275461"/>
                <a:gd name="connsiteX50" fmla="*/ 573998 w 3619883"/>
                <a:gd name="connsiteY50" fmla="*/ 4275461 h 4275461"/>
                <a:gd name="connsiteX51" fmla="*/ 336164 w 3619883"/>
                <a:gd name="connsiteY51" fmla="*/ 4275461 h 4275461"/>
                <a:gd name="connsiteX52" fmla="*/ 294572 w 3619883"/>
                <a:gd name="connsiteY52" fmla="*/ 4128157 h 4275461"/>
                <a:gd name="connsiteX53" fmla="*/ 339106 w 3619883"/>
                <a:gd name="connsiteY53" fmla="*/ 4128157 h 4275461"/>
                <a:gd name="connsiteX54" fmla="*/ 339106 w 3619883"/>
                <a:gd name="connsiteY54" fmla="*/ 3951392 h 4275461"/>
                <a:gd name="connsiteX55" fmla="*/ 161321 w 3619883"/>
                <a:gd name="connsiteY55" fmla="*/ 3951392 h 4275461"/>
                <a:gd name="connsiteX56" fmla="*/ 161321 w 3619883"/>
                <a:gd name="connsiteY56" fmla="*/ 4128157 h 4275461"/>
                <a:gd name="connsiteX57" fmla="*/ 230914 w 3619883"/>
                <a:gd name="connsiteY57" fmla="*/ 4128157 h 4275461"/>
                <a:gd name="connsiteX58" fmla="*/ 189322 w 3619883"/>
                <a:gd name="connsiteY58" fmla="*/ 4275461 h 4275461"/>
                <a:gd name="connsiteX59" fmla="*/ 0 w 3619883"/>
                <a:gd name="connsiteY59" fmla="*/ 4275461 h 4275461"/>
                <a:gd name="connsiteX60" fmla="*/ 0 w 3619883"/>
                <a:gd name="connsiteY60" fmla="*/ 42229 h 4275461"/>
                <a:gd name="connsiteX61" fmla="*/ 42464 w 3619883"/>
                <a:gd name="connsiteY61" fmla="*/ 40518 h 4275461"/>
                <a:gd name="connsiteX62" fmla="*/ 137733 w 3619883"/>
                <a:gd name="connsiteY62" fmla="*/ 35355 h 4275461"/>
                <a:gd name="connsiteX63" fmla="*/ 270565 w 3619883"/>
                <a:gd name="connsiteY63" fmla="*/ 29759 h 4275461"/>
                <a:gd name="connsiteX64" fmla="*/ 479734 w 3619883"/>
                <a:gd name="connsiteY64" fmla="*/ 45455 h 4275461"/>
                <a:gd name="connsiteX65" fmla="*/ 524103 w 3619883"/>
                <a:gd name="connsiteY65" fmla="*/ 41625 h 4275461"/>
                <a:gd name="connsiteX66" fmla="*/ 624416 w 3619883"/>
                <a:gd name="connsiteY66" fmla="*/ 22696 h 4275461"/>
                <a:gd name="connsiteX67" fmla="*/ 657762 w 3619883"/>
                <a:gd name="connsiteY67" fmla="*/ 18351 h 4275461"/>
                <a:gd name="connsiteX68" fmla="*/ 690557 w 3619883"/>
                <a:gd name="connsiteY68" fmla="*/ 25792 h 4275461"/>
                <a:gd name="connsiteX69" fmla="*/ 745123 w 3619883"/>
                <a:gd name="connsiteY69" fmla="*/ 40157 h 4275461"/>
                <a:gd name="connsiteX70" fmla="*/ 789493 w 3619883"/>
                <a:gd name="connsiteY70" fmla="*/ 36327 h 4275461"/>
                <a:gd name="connsiteX71" fmla="*/ 854255 w 3619883"/>
                <a:gd name="connsiteY71" fmla="*/ 68887 h 4275461"/>
                <a:gd name="connsiteX72" fmla="*/ 897520 w 3619883"/>
                <a:gd name="connsiteY72" fmla="*/ 88629 h 4275461"/>
                <a:gd name="connsiteX73" fmla="*/ 940510 w 3619883"/>
                <a:gd name="connsiteY73" fmla="*/ 114265 h 4275461"/>
                <a:gd name="connsiteX74" fmla="*/ 1082712 w 3619883"/>
                <a:gd name="connsiteY74" fmla="*/ 144543 h 4275461"/>
                <a:gd name="connsiteX75" fmla="*/ 1205348 w 3619883"/>
                <a:gd name="connsiteY75" fmla="*/ 120753 h 4275461"/>
                <a:gd name="connsiteX76" fmla="*/ 1271764 w 3619883"/>
                <a:gd name="connsiteY76" fmla="*/ 117956 h 4275461"/>
                <a:gd name="connsiteX77" fmla="*/ 1315583 w 3619883"/>
                <a:gd name="connsiteY77" fmla="*/ 125912 h 4275461"/>
                <a:gd name="connsiteX78" fmla="*/ 1359125 w 3619883"/>
                <a:gd name="connsiteY78" fmla="*/ 139761 h 4275461"/>
                <a:gd name="connsiteX79" fmla="*/ 1391919 w 3619883"/>
                <a:gd name="connsiteY79" fmla="*/ 147202 h 4275461"/>
                <a:gd name="connsiteX80" fmla="*/ 1436563 w 3619883"/>
                <a:gd name="connsiteY80" fmla="*/ 137480 h 4275461"/>
                <a:gd name="connsiteX81" fmla="*/ 1471566 w 3619883"/>
                <a:gd name="connsiteY81" fmla="*/ 97777 h 4275461"/>
                <a:gd name="connsiteX82" fmla="*/ 1505739 w 3619883"/>
                <a:gd name="connsiteY82" fmla="*/ 75753 h 4275461"/>
                <a:gd name="connsiteX83" fmla="*/ 1590891 w 3619883"/>
                <a:gd name="connsiteY83" fmla="*/ 144702 h 4275461"/>
                <a:gd name="connsiteX84" fmla="*/ 1625616 w 3619883"/>
                <a:gd name="connsiteY84" fmla="*/ 110893 h 4275461"/>
                <a:gd name="connsiteX85" fmla="*/ 1658964 w 3619883"/>
                <a:gd name="connsiteY85" fmla="*/ 106547 h 4275461"/>
                <a:gd name="connsiteX86" fmla="*/ 1746598 w 3619883"/>
                <a:gd name="connsiteY86" fmla="*/ 122460 h 4275461"/>
                <a:gd name="connsiteX87" fmla="*/ 1811913 w 3619883"/>
                <a:gd name="connsiteY87" fmla="*/ 143234 h 4275461"/>
                <a:gd name="connsiteX88" fmla="*/ 1856557 w 3619883"/>
                <a:gd name="connsiteY88" fmla="*/ 133511 h 4275461"/>
                <a:gd name="connsiteX89" fmla="*/ 2066003 w 3619883"/>
                <a:gd name="connsiteY89" fmla="*/ 143313 h 4275461"/>
                <a:gd name="connsiteX90" fmla="*/ 2177615 w 3619883"/>
                <a:gd name="connsiteY90" fmla="*/ 119007 h 4275461"/>
                <a:gd name="connsiteX91" fmla="*/ 2255883 w 3619883"/>
                <a:gd name="connsiteY91" fmla="*/ 99047 h 4275461"/>
                <a:gd name="connsiteX92" fmla="*/ 2344622 w 3619883"/>
                <a:gd name="connsiteY92" fmla="*/ 91388 h 4275461"/>
                <a:gd name="connsiteX93" fmla="*/ 2455682 w 3619883"/>
                <a:gd name="connsiteY93" fmla="*/ 78869 h 4275461"/>
                <a:gd name="connsiteX94" fmla="*/ 2632609 w 3619883"/>
                <a:gd name="connsiteY94" fmla="*/ 75338 h 4275461"/>
                <a:gd name="connsiteX95" fmla="*/ 2742291 w 3619883"/>
                <a:gd name="connsiteY95" fmla="*/ 92282 h 4275461"/>
                <a:gd name="connsiteX96" fmla="*/ 2851974 w 3619883"/>
                <a:gd name="connsiteY96" fmla="*/ 109227 h 4275461"/>
                <a:gd name="connsiteX97" fmla="*/ 2907643 w 3619883"/>
                <a:gd name="connsiteY97" fmla="*/ 100020 h 4275461"/>
                <a:gd name="connsiteX98" fmla="*/ 2944022 w 3619883"/>
                <a:gd name="connsiteY98" fmla="*/ 30853 h 4275461"/>
                <a:gd name="connsiteX99" fmla="*/ 3022289 w 3619883"/>
                <a:gd name="connsiteY99" fmla="*/ 10893 h 4275461"/>
                <a:gd name="connsiteX100" fmla="*/ 3054807 w 3619883"/>
                <a:gd name="connsiteY100" fmla="*/ 24226 h 4275461"/>
                <a:gd name="connsiteX101" fmla="*/ 3141892 w 3619883"/>
                <a:gd name="connsiteY101" fmla="*/ 51925 h 4275461"/>
                <a:gd name="connsiteX102" fmla="*/ 3185711 w 3619883"/>
                <a:gd name="connsiteY102" fmla="*/ 59881 h 4275461"/>
                <a:gd name="connsiteX103" fmla="*/ 3219056 w 3619883"/>
                <a:gd name="connsiteY103" fmla="*/ 55536 h 4275461"/>
                <a:gd name="connsiteX104" fmla="*/ 3263425 w 3619883"/>
                <a:gd name="connsiteY104" fmla="*/ 51706 h 4275461"/>
                <a:gd name="connsiteX105" fmla="*/ 3296219 w 3619883"/>
                <a:gd name="connsiteY105" fmla="*/ 59147 h 4275461"/>
                <a:gd name="connsiteX106" fmla="*/ 3319094 w 3619883"/>
                <a:gd name="connsiteY106" fmla="*/ 42500 h 4275461"/>
                <a:gd name="connsiteX107" fmla="*/ 3420511 w 3619883"/>
                <a:gd name="connsiteY107" fmla="*/ 0 h 4275461"/>
                <a:gd name="connsiteX108" fmla="*/ 3453305 w 3619883"/>
                <a:gd name="connsiteY108" fmla="*/ 7440 h 4275461"/>
                <a:gd name="connsiteX109" fmla="*/ 3496571 w 3619883"/>
                <a:gd name="connsiteY109" fmla="*/ 27182 h 4275461"/>
                <a:gd name="connsiteX110" fmla="*/ 3602117 w 3619883"/>
                <a:gd name="connsiteY110" fmla="*/ 132521 h 4275461"/>
                <a:gd name="connsiteX111" fmla="*/ 3619883 w 3619883"/>
                <a:gd name="connsiteY111" fmla="*/ 140049 h 4275461"/>
                <a:gd name="connsiteX112" fmla="*/ 3619883 w 3619883"/>
                <a:gd name="connsiteY11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03447 w 3619883"/>
                <a:gd name="connsiteY13" fmla="*/ 4007960 h 4275461"/>
                <a:gd name="connsiteX14" fmla="*/ 1716110 w 3619883"/>
                <a:gd name="connsiteY14" fmla="*/ 4044284 h 4275461"/>
                <a:gd name="connsiteX15" fmla="*/ 1716110 w 3619883"/>
                <a:gd name="connsiteY15" fmla="*/ 4128157 h 4275461"/>
                <a:gd name="connsiteX16" fmla="*/ 1745346 w 3619883"/>
                <a:gd name="connsiteY16" fmla="*/ 4128157 h 4275461"/>
                <a:gd name="connsiteX17" fmla="*/ 1796694 w 3619883"/>
                <a:gd name="connsiteY17" fmla="*/ 4275461 h 4275461"/>
                <a:gd name="connsiteX18" fmla="*/ 1558844 w 3619883"/>
                <a:gd name="connsiteY18" fmla="*/ 4275461 h 4275461"/>
                <a:gd name="connsiteX19" fmla="*/ 1517252 w 3619883"/>
                <a:gd name="connsiteY19" fmla="*/ 4128157 h 4275461"/>
                <a:gd name="connsiteX20" fmla="*/ 1582936 w 3619883"/>
                <a:gd name="connsiteY20" fmla="*/ 4128157 h 4275461"/>
                <a:gd name="connsiteX21" fmla="*/ 1582936 w 3619883"/>
                <a:gd name="connsiteY21" fmla="*/ 3951392 h 4275461"/>
                <a:gd name="connsiteX22" fmla="*/ 1405151 w 3619883"/>
                <a:gd name="connsiteY22" fmla="*/ 3951392 h 4275461"/>
                <a:gd name="connsiteX23" fmla="*/ 1405151 w 3619883"/>
                <a:gd name="connsiteY23" fmla="*/ 4128157 h 4275461"/>
                <a:gd name="connsiteX24" fmla="*/ 1468988 w 3619883"/>
                <a:gd name="connsiteY24" fmla="*/ 4128157 h 4275461"/>
                <a:gd name="connsiteX25" fmla="*/ 1427396 w 3619883"/>
                <a:gd name="connsiteY25" fmla="*/ 4275461 h 4275461"/>
                <a:gd name="connsiteX26" fmla="*/ 1210751 w 3619883"/>
                <a:gd name="connsiteY26" fmla="*/ 4275461 h 4275461"/>
                <a:gd name="connsiteX27" fmla="*/ 1210751 w 3619883"/>
                <a:gd name="connsiteY27" fmla="*/ 4128157 h 4275461"/>
                <a:gd name="connsiteX28" fmla="*/ 1271978 w 3619883"/>
                <a:gd name="connsiteY28" fmla="*/ 4128157 h 4275461"/>
                <a:gd name="connsiteX29" fmla="*/ 1271978 w 3619883"/>
                <a:gd name="connsiteY29" fmla="*/ 3951392 h 4275461"/>
                <a:gd name="connsiteX30" fmla="*/ 1094193 w 3619883"/>
                <a:gd name="connsiteY30" fmla="*/ 3951392 h 4275461"/>
                <a:gd name="connsiteX31" fmla="*/ 1094193 w 3619883"/>
                <a:gd name="connsiteY31" fmla="*/ 4128157 h 4275461"/>
                <a:gd name="connsiteX32" fmla="*/ 1140354 w 3619883"/>
                <a:gd name="connsiteY32" fmla="*/ 4128157 h 4275461"/>
                <a:gd name="connsiteX33" fmla="*/ 1140354 w 3619883"/>
                <a:gd name="connsiteY33" fmla="*/ 4275461 h 4275461"/>
                <a:gd name="connsiteX34" fmla="*/ 953807 w 3619883"/>
                <a:gd name="connsiteY34" fmla="*/ 4275461 h 4275461"/>
                <a:gd name="connsiteX35" fmla="*/ 912215 w 3619883"/>
                <a:gd name="connsiteY35" fmla="*/ 4128157 h 4275461"/>
                <a:gd name="connsiteX36" fmla="*/ 961020 w 3619883"/>
                <a:gd name="connsiteY36" fmla="*/ 4128157 h 4275461"/>
                <a:gd name="connsiteX37" fmla="*/ 961020 w 3619883"/>
                <a:gd name="connsiteY37" fmla="*/ 3951392 h 4275461"/>
                <a:gd name="connsiteX38" fmla="*/ 783235 w 3619883"/>
                <a:gd name="connsiteY38" fmla="*/ 3951392 h 4275461"/>
                <a:gd name="connsiteX39" fmla="*/ 783235 w 3619883"/>
                <a:gd name="connsiteY39" fmla="*/ 4128157 h 4275461"/>
                <a:gd name="connsiteX40" fmla="*/ 871024 w 3619883"/>
                <a:gd name="connsiteY40" fmla="*/ 4128157 h 4275461"/>
                <a:gd name="connsiteX41" fmla="*/ 829432 w 3619883"/>
                <a:gd name="connsiteY41" fmla="*/ 4275461 h 4275461"/>
                <a:gd name="connsiteX42" fmla="*/ 611484 w 3619883"/>
                <a:gd name="connsiteY42" fmla="*/ 4275461 h 4275461"/>
                <a:gd name="connsiteX43" fmla="*/ 621247 w 3619883"/>
                <a:gd name="connsiteY43" fmla="*/ 4128157 h 4275461"/>
                <a:gd name="connsiteX44" fmla="*/ 650062 w 3619883"/>
                <a:gd name="connsiteY44" fmla="*/ 4128157 h 4275461"/>
                <a:gd name="connsiteX45" fmla="*/ 650062 w 3619883"/>
                <a:gd name="connsiteY45" fmla="*/ 3951392 h 4275461"/>
                <a:gd name="connsiteX46" fmla="*/ 472277 w 3619883"/>
                <a:gd name="connsiteY46" fmla="*/ 3951392 h 4275461"/>
                <a:gd name="connsiteX47" fmla="*/ 472277 w 3619883"/>
                <a:gd name="connsiteY47" fmla="*/ 4128157 h 4275461"/>
                <a:gd name="connsiteX48" fmla="*/ 522650 w 3619883"/>
                <a:gd name="connsiteY48" fmla="*/ 4128157 h 4275461"/>
                <a:gd name="connsiteX49" fmla="*/ 573998 w 3619883"/>
                <a:gd name="connsiteY49" fmla="*/ 4275461 h 4275461"/>
                <a:gd name="connsiteX50" fmla="*/ 336164 w 3619883"/>
                <a:gd name="connsiteY50" fmla="*/ 4275461 h 4275461"/>
                <a:gd name="connsiteX51" fmla="*/ 294572 w 3619883"/>
                <a:gd name="connsiteY51" fmla="*/ 4128157 h 4275461"/>
                <a:gd name="connsiteX52" fmla="*/ 339106 w 3619883"/>
                <a:gd name="connsiteY52" fmla="*/ 4128157 h 4275461"/>
                <a:gd name="connsiteX53" fmla="*/ 339106 w 3619883"/>
                <a:gd name="connsiteY53" fmla="*/ 3951392 h 4275461"/>
                <a:gd name="connsiteX54" fmla="*/ 161321 w 3619883"/>
                <a:gd name="connsiteY54" fmla="*/ 3951392 h 4275461"/>
                <a:gd name="connsiteX55" fmla="*/ 161321 w 3619883"/>
                <a:gd name="connsiteY55" fmla="*/ 4128157 h 4275461"/>
                <a:gd name="connsiteX56" fmla="*/ 230914 w 3619883"/>
                <a:gd name="connsiteY56" fmla="*/ 4128157 h 4275461"/>
                <a:gd name="connsiteX57" fmla="*/ 189322 w 3619883"/>
                <a:gd name="connsiteY57" fmla="*/ 4275461 h 4275461"/>
                <a:gd name="connsiteX58" fmla="*/ 0 w 3619883"/>
                <a:gd name="connsiteY58" fmla="*/ 4275461 h 4275461"/>
                <a:gd name="connsiteX59" fmla="*/ 0 w 3619883"/>
                <a:gd name="connsiteY59" fmla="*/ 42229 h 4275461"/>
                <a:gd name="connsiteX60" fmla="*/ 42464 w 3619883"/>
                <a:gd name="connsiteY60" fmla="*/ 40518 h 4275461"/>
                <a:gd name="connsiteX61" fmla="*/ 137733 w 3619883"/>
                <a:gd name="connsiteY61" fmla="*/ 35355 h 4275461"/>
                <a:gd name="connsiteX62" fmla="*/ 270565 w 3619883"/>
                <a:gd name="connsiteY62" fmla="*/ 29759 h 4275461"/>
                <a:gd name="connsiteX63" fmla="*/ 479734 w 3619883"/>
                <a:gd name="connsiteY63" fmla="*/ 45455 h 4275461"/>
                <a:gd name="connsiteX64" fmla="*/ 524103 w 3619883"/>
                <a:gd name="connsiteY64" fmla="*/ 41625 h 4275461"/>
                <a:gd name="connsiteX65" fmla="*/ 624416 w 3619883"/>
                <a:gd name="connsiteY65" fmla="*/ 22696 h 4275461"/>
                <a:gd name="connsiteX66" fmla="*/ 657762 w 3619883"/>
                <a:gd name="connsiteY66" fmla="*/ 18351 h 4275461"/>
                <a:gd name="connsiteX67" fmla="*/ 690557 w 3619883"/>
                <a:gd name="connsiteY67" fmla="*/ 25792 h 4275461"/>
                <a:gd name="connsiteX68" fmla="*/ 745123 w 3619883"/>
                <a:gd name="connsiteY68" fmla="*/ 40157 h 4275461"/>
                <a:gd name="connsiteX69" fmla="*/ 789493 w 3619883"/>
                <a:gd name="connsiteY69" fmla="*/ 36327 h 4275461"/>
                <a:gd name="connsiteX70" fmla="*/ 854255 w 3619883"/>
                <a:gd name="connsiteY70" fmla="*/ 68887 h 4275461"/>
                <a:gd name="connsiteX71" fmla="*/ 897520 w 3619883"/>
                <a:gd name="connsiteY71" fmla="*/ 88629 h 4275461"/>
                <a:gd name="connsiteX72" fmla="*/ 940510 w 3619883"/>
                <a:gd name="connsiteY72" fmla="*/ 114265 h 4275461"/>
                <a:gd name="connsiteX73" fmla="*/ 1082712 w 3619883"/>
                <a:gd name="connsiteY73" fmla="*/ 144543 h 4275461"/>
                <a:gd name="connsiteX74" fmla="*/ 1205348 w 3619883"/>
                <a:gd name="connsiteY74" fmla="*/ 120753 h 4275461"/>
                <a:gd name="connsiteX75" fmla="*/ 1271764 w 3619883"/>
                <a:gd name="connsiteY75" fmla="*/ 117956 h 4275461"/>
                <a:gd name="connsiteX76" fmla="*/ 1315583 w 3619883"/>
                <a:gd name="connsiteY76" fmla="*/ 125912 h 4275461"/>
                <a:gd name="connsiteX77" fmla="*/ 1359125 w 3619883"/>
                <a:gd name="connsiteY77" fmla="*/ 139761 h 4275461"/>
                <a:gd name="connsiteX78" fmla="*/ 1391919 w 3619883"/>
                <a:gd name="connsiteY78" fmla="*/ 147202 h 4275461"/>
                <a:gd name="connsiteX79" fmla="*/ 1436563 w 3619883"/>
                <a:gd name="connsiteY79" fmla="*/ 137480 h 4275461"/>
                <a:gd name="connsiteX80" fmla="*/ 1471566 w 3619883"/>
                <a:gd name="connsiteY80" fmla="*/ 97777 h 4275461"/>
                <a:gd name="connsiteX81" fmla="*/ 1505739 w 3619883"/>
                <a:gd name="connsiteY81" fmla="*/ 75753 h 4275461"/>
                <a:gd name="connsiteX82" fmla="*/ 1590891 w 3619883"/>
                <a:gd name="connsiteY82" fmla="*/ 144702 h 4275461"/>
                <a:gd name="connsiteX83" fmla="*/ 1625616 w 3619883"/>
                <a:gd name="connsiteY83" fmla="*/ 110893 h 4275461"/>
                <a:gd name="connsiteX84" fmla="*/ 1658964 w 3619883"/>
                <a:gd name="connsiteY84" fmla="*/ 106547 h 4275461"/>
                <a:gd name="connsiteX85" fmla="*/ 1746598 w 3619883"/>
                <a:gd name="connsiteY85" fmla="*/ 122460 h 4275461"/>
                <a:gd name="connsiteX86" fmla="*/ 1811913 w 3619883"/>
                <a:gd name="connsiteY86" fmla="*/ 143234 h 4275461"/>
                <a:gd name="connsiteX87" fmla="*/ 1856557 w 3619883"/>
                <a:gd name="connsiteY87" fmla="*/ 133511 h 4275461"/>
                <a:gd name="connsiteX88" fmla="*/ 2066003 w 3619883"/>
                <a:gd name="connsiteY88" fmla="*/ 143313 h 4275461"/>
                <a:gd name="connsiteX89" fmla="*/ 2177615 w 3619883"/>
                <a:gd name="connsiteY89" fmla="*/ 119007 h 4275461"/>
                <a:gd name="connsiteX90" fmla="*/ 2255883 w 3619883"/>
                <a:gd name="connsiteY90" fmla="*/ 99047 h 4275461"/>
                <a:gd name="connsiteX91" fmla="*/ 2344622 w 3619883"/>
                <a:gd name="connsiteY91" fmla="*/ 91388 h 4275461"/>
                <a:gd name="connsiteX92" fmla="*/ 2455682 w 3619883"/>
                <a:gd name="connsiteY92" fmla="*/ 78869 h 4275461"/>
                <a:gd name="connsiteX93" fmla="*/ 2632609 w 3619883"/>
                <a:gd name="connsiteY93" fmla="*/ 75338 h 4275461"/>
                <a:gd name="connsiteX94" fmla="*/ 2742291 w 3619883"/>
                <a:gd name="connsiteY94" fmla="*/ 92282 h 4275461"/>
                <a:gd name="connsiteX95" fmla="*/ 2851974 w 3619883"/>
                <a:gd name="connsiteY95" fmla="*/ 109227 h 4275461"/>
                <a:gd name="connsiteX96" fmla="*/ 2907643 w 3619883"/>
                <a:gd name="connsiteY96" fmla="*/ 100020 h 4275461"/>
                <a:gd name="connsiteX97" fmla="*/ 2944022 w 3619883"/>
                <a:gd name="connsiteY97" fmla="*/ 30853 h 4275461"/>
                <a:gd name="connsiteX98" fmla="*/ 3022289 w 3619883"/>
                <a:gd name="connsiteY98" fmla="*/ 10893 h 4275461"/>
                <a:gd name="connsiteX99" fmla="*/ 3054807 w 3619883"/>
                <a:gd name="connsiteY99" fmla="*/ 24226 h 4275461"/>
                <a:gd name="connsiteX100" fmla="*/ 3141892 w 3619883"/>
                <a:gd name="connsiteY100" fmla="*/ 51925 h 4275461"/>
                <a:gd name="connsiteX101" fmla="*/ 3185711 w 3619883"/>
                <a:gd name="connsiteY101" fmla="*/ 59881 h 4275461"/>
                <a:gd name="connsiteX102" fmla="*/ 3219056 w 3619883"/>
                <a:gd name="connsiteY102" fmla="*/ 55536 h 4275461"/>
                <a:gd name="connsiteX103" fmla="*/ 3263425 w 3619883"/>
                <a:gd name="connsiteY103" fmla="*/ 51706 h 4275461"/>
                <a:gd name="connsiteX104" fmla="*/ 3296219 w 3619883"/>
                <a:gd name="connsiteY104" fmla="*/ 59147 h 4275461"/>
                <a:gd name="connsiteX105" fmla="*/ 3319094 w 3619883"/>
                <a:gd name="connsiteY105" fmla="*/ 42500 h 4275461"/>
                <a:gd name="connsiteX106" fmla="*/ 3420511 w 3619883"/>
                <a:gd name="connsiteY106" fmla="*/ 0 h 4275461"/>
                <a:gd name="connsiteX107" fmla="*/ 3453305 w 3619883"/>
                <a:gd name="connsiteY107" fmla="*/ 7440 h 4275461"/>
                <a:gd name="connsiteX108" fmla="*/ 3496571 w 3619883"/>
                <a:gd name="connsiteY108" fmla="*/ 27182 h 4275461"/>
                <a:gd name="connsiteX109" fmla="*/ 3602117 w 3619883"/>
                <a:gd name="connsiteY109" fmla="*/ 132521 h 4275461"/>
                <a:gd name="connsiteX110" fmla="*/ 3619883 w 3619883"/>
                <a:gd name="connsiteY110" fmla="*/ 140049 h 4275461"/>
                <a:gd name="connsiteX111" fmla="*/ 3619883 w 3619883"/>
                <a:gd name="connsiteY11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03447 w 3619883"/>
                <a:gd name="connsiteY13" fmla="*/ 4007960 h 4275461"/>
                <a:gd name="connsiteX14" fmla="*/ 1716110 w 3619883"/>
                <a:gd name="connsiteY14" fmla="*/ 4128157 h 4275461"/>
                <a:gd name="connsiteX15" fmla="*/ 1745346 w 3619883"/>
                <a:gd name="connsiteY15" fmla="*/ 4128157 h 4275461"/>
                <a:gd name="connsiteX16" fmla="*/ 1796694 w 3619883"/>
                <a:gd name="connsiteY16" fmla="*/ 4275461 h 4275461"/>
                <a:gd name="connsiteX17" fmla="*/ 1558844 w 3619883"/>
                <a:gd name="connsiteY17" fmla="*/ 4275461 h 4275461"/>
                <a:gd name="connsiteX18" fmla="*/ 1517252 w 3619883"/>
                <a:gd name="connsiteY18" fmla="*/ 4128157 h 4275461"/>
                <a:gd name="connsiteX19" fmla="*/ 1582936 w 3619883"/>
                <a:gd name="connsiteY19" fmla="*/ 4128157 h 4275461"/>
                <a:gd name="connsiteX20" fmla="*/ 1582936 w 3619883"/>
                <a:gd name="connsiteY20" fmla="*/ 3951392 h 4275461"/>
                <a:gd name="connsiteX21" fmla="*/ 1405151 w 3619883"/>
                <a:gd name="connsiteY21" fmla="*/ 3951392 h 4275461"/>
                <a:gd name="connsiteX22" fmla="*/ 1405151 w 3619883"/>
                <a:gd name="connsiteY22" fmla="*/ 4128157 h 4275461"/>
                <a:gd name="connsiteX23" fmla="*/ 1468988 w 3619883"/>
                <a:gd name="connsiteY23" fmla="*/ 4128157 h 4275461"/>
                <a:gd name="connsiteX24" fmla="*/ 1427396 w 3619883"/>
                <a:gd name="connsiteY24" fmla="*/ 4275461 h 4275461"/>
                <a:gd name="connsiteX25" fmla="*/ 1210751 w 3619883"/>
                <a:gd name="connsiteY25" fmla="*/ 4275461 h 4275461"/>
                <a:gd name="connsiteX26" fmla="*/ 1210751 w 3619883"/>
                <a:gd name="connsiteY26" fmla="*/ 4128157 h 4275461"/>
                <a:gd name="connsiteX27" fmla="*/ 1271978 w 3619883"/>
                <a:gd name="connsiteY27" fmla="*/ 4128157 h 4275461"/>
                <a:gd name="connsiteX28" fmla="*/ 1271978 w 3619883"/>
                <a:gd name="connsiteY28" fmla="*/ 3951392 h 4275461"/>
                <a:gd name="connsiteX29" fmla="*/ 1094193 w 3619883"/>
                <a:gd name="connsiteY29" fmla="*/ 3951392 h 4275461"/>
                <a:gd name="connsiteX30" fmla="*/ 1094193 w 3619883"/>
                <a:gd name="connsiteY30" fmla="*/ 4128157 h 4275461"/>
                <a:gd name="connsiteX31" fmla="*/ 1140354 w 3619883"/>
                <a:gd name="connsiteY31" fmla="*/ 4128157 h 4275461"/>
                <a:gd name="connsiteX32" fmla="*/ 1140354 w 3619883"/>
                <a:gd name="connsiteY32" fmla="*/ 4275461 h 4275461"/>
                <a:gd name="connsiteX33" fmla="*/ 953807 w 3619883"/>
                <a:gd name="connsiteY33" fmla="*/ 4275461 h 4275461"/>
                <a:gd name="connsiteX34" fmla="*/ 912215 w 3619883"/>
                <a:gd name="connsiteY34" fmla="*/ 4128157 h 4275461"/>
                <a:gd name="connsiteX35" fmla="*/ 961020 w 3619883"/>
                <a:gd name="connsiteY35" fmla="*/ 4128157 h 4275461"/>
                <a:gd name="connsiteX36" fmla="*/ 961020 w 3619883"/>
                <a:gd name="connsiteY36" fmla="*/ 3951392 h 4275461"/>
                <a:gd name="connsiteX37" fmla="*/ 783235 w 3619883"/>
                <a:gd name="connsiteY37" fmla="*/ 3951392 h 4275461"/>
                <a:gd name="connsiteX38" fmla="*/ 783235 w 3619883"/>
                <a:gd name="connsiteY38" fmla="*/ 4128157 h 4275461"/>
                <a:gd name="connsiteX39" fmla="*/ 871024 w 3619883"/>
                <a:gd name="connsiteY39" fmla="*/ 4128157 h 4275461"/>
                <a:gd name="connsiteX40" fmla="*/ 829432 w 3619883"/>
                <a:gd name="connsiteY40" fmla="*/ 4275461 h 4275461"/>
                <a:gd name="connsiteX41" fmla="*/ 611484 w 3619883"/>
                <a:gd name="connsiteY41" fmla="*/ 4275461 h 4275461"/>
                <a:gd name="connsiteX42" fmla="*/ 621247 w 3619883"/>
                <a:gd name="connsiteY42" fmla="*/ 4128157 h 4275461"/>
                <a:gd name="connsiteX43" fmla="*/ 650062 w 3619883"/>
                <a:gd name="connsiteY43" fmla="*/ 4128157 h 4275461"/>
                <a:gd name="connsiteX44" fmla="*/ 650062 w 3619883"/>
                <a:gd name="connsiteY44" fmla="*/ 3951392 h 4275461"/>
                <a:gd name="connsiteX45" fmla="*/ 472277 w 3619883"/>
                <a:gd name="connsiteY45" fmla="*/ 3951392 h 4275461"/>
                <a:gd name="connsiteX46" fmla="*/ 472277 w 3619883"/>
                <a:gd name="connsiteY46" fmla="*/ 4128157 h 4275461"/>
                <a:gd name="connsiteX47" fmla="*/ 522650 w 3619883"/>
                <a:gd name="connsiteY47" fmla="*/ 4128157 h 4275461"/>
                <a:gd name="connsiteX48" fmla="*/ 573998 w 3619883"/>
                <a:gd name="connsiteY48" fmla="*/ 4275461 h 4275461"/>
                <a:gd name="connsiteX49" fmla="*/ 336164 w 3619883"/>
                <a:gd name="connsiteY49" fmla="*/ 4275461 h 4275461"/>
                <a:gd name="connsiteX50" fmla="*/ 294572 w 3619883"/>
                <a:gd name="connsiteY50" fmla="*/ 4128157 h 4275461"/>
                <a:gd name="connsiteX51" fmla="*/ 339106 w 3619883"/>
                <a:gd name="connsiteY51" fmla="*/ 4128157 h 4275461"/>
                <a:gd name="connsiteX52" fmla="*/ 339106 w 3619883"/>
                <a:gd name="connsiteY52" fmla="*/ 3951392 h 4275461"/>
                <a:gd name="connsiteX53" fmla="*/ 161321 w 3619883"/>
                <a:gd name="connsiteY53" fmla="*/ 3951392 h 4275461"/>
                <a:gd name="connsiteX54" fmla="*/ 161321 w 3619883"/>
                <a:gd name="connsiteY54" fmla="*/ 4128157 h 4275461"/>
                <a:gd name="connsiteX55" fmla="*/ 230914 w 3619883"/>
                <a:gd name="connsiteY55" fmla="*/ 4128157 h 4275461"/>
                <a:gd name="connsiteX56" fmla="*/ 189322 w 3619883"/>
                <a:gd name="connsiteY56" fmla="*/ 4275461 h 4275461"/>
                <a:gd name="connsiteX57" fmla="*/ 0 w 3619883"/>
                <a:gd name="connsiteY57" fmla="*/ 4275461 h 4275461"/>
                <a:gd name="connsiteX58" fmla="*/ 0 w 3619883"/>
                <a:gd name="connsiteY58" fmla="*/ 42229 h 4275461"/>
                <a:gd name="connsiteX59" fmla="*/ 42464 w 3619883"/>
                <a:gd name="connsiteY59" fmla="*/ 40518 h 4275461"/>
                <a:gd name="connsiteX60" fmla="*/ 137733 w 3619883"/>
                <a:gd name="connsiteY60" fmla="*/ 35355 h 4275461"/>
                <a:gd name="connsiteX61" fmla="*/ 270565 w 3619883"/>
                <a:gd name="connsiteY61" fmla="*/ 29759 h 4275461"/>
                <a:gd name="connsiteX62" fmla="*/ 479734 w 3619883"/>
                <a:gd name="connsiteY62" fmla="*/ 45455 h 4275461"/>
                <a:gd name="connsiteX63" fmla="*/ 524103 w 3619883"/>
                <a:gd name="connsiteY63" fmla="*/ 41625 h 4275461"/>
                <a:gd name="connsiteX64" fmla="*/ 624416 w 3619883"/>
                <a:gd name="connsiteY64" fmla="*/ 22696 h 4275461"/>
                <a:gd name="connsiteX65" fmla="*/ 657762 w 3619883"/>
                <a:gd name="connsiteY65" fmla="*/ 18351 h 4275461"/>
                <a:gd name="connsiteX66" fmla="*/ 690557 w 3619883"/>
                <a:gd name="connsiteY66" fmla="*/ 25792 h 4275461"/>
                <a:gd name="connsiteX67" fmla="*/ 745123 w 3619883"/>
                <a:gd name="connsiteY67" fmla="*/ 40157 h 4275461"/>
                <a:gd name="connsiteX68" fmla="*/ 789493 w 3619883"/>
                <a:gd name="connsiteY68" fmla="*/ 36327 h 4275461"/>
                <a:gd name="connsiteX69" fmla="*/ 854255 w 3619883"/>
                <a:gd name="connsiteY69" fmla="*/ 68887 h 4275461"/>
                <a:gd name="connsiteX70" fmla="*/ 897520 w 3619883"/>
                <a:gd name="connsiteY70" fmla="*/ 88629 h 4275461"/>
                <a:gd name="connsiteX71" fmla="*/ 940510 w 3619883"/>
                <a:gd name="connsiteY71" fmla="*/ 114265 h 4275461"/>
                <a:gd name="connsiteX72" fmla="*/ 1082712 w 3619883"/>
                <a:gd name="connsiteY72" fmla="*/ 144543 h 4275461"/>
                <a:gd name="connsiteX73" fmla="*/ 1205348 w 3619883"/>
                <a:gd name="connsiteY73" fmla="*/ 120753 h 4275461"/>
                <a:gd name="connsiteX74" fmla="*/ 1271764 w 3619883"/>
                <a:gd name="connsiteY74" fmla="*/ 117956 h 4275461"/>
                <a:gd name="connsiteX75" fmla="*/ 1315583 w 3619883"/>
                <a:gd name="connsiteY75" fmla="*/ 125912 h 4275461"/>
                <a:gd name="connsiteX76" fmla="*/ 1359125 w 3619883"/>
                <a:gd name="connsiteY76" fmla="*/ 139761 h 4275461"/>
                <a:gd name="connsiteX77" fmla="*/ 1391919 w 3619883"/>
                <a:gd name="connsiteY77" fmla="*/ 147202 h 4275461"/>
                <a:gd name="connsiteX78" fmla="*/ 1436563 w 3619883"/>
                <a:gd name="connsiteY78" fmla="*/ 137480 h 4275461"/>
                <a:gd name="connsiteX79" fmla="*/ 1471566 w 3619883"/>
                <a:gd name="connsiteY79" fmla="*/ 97777 h 4275461"/>
                <a:gd name="connsiteX80" fmla="*/ 1505739 w 3619883"/>
                <a:gd name="connsiteY80" fmla="*/ 75753 h 4275461"/>
                <a:gd name="connsiteX81" fmla="*/ 1590891 w 3619883"/>
                <a:gd name="connsiteY81" fmla="*/ 144702 h 4275461"/>
                <a:gd name="connsiteX82" fmla="*/ 1625616 w 3619883"/>
                <a:gd name="connsiteY82" fmla="*/ 110893 h 4275461"/>
                <a:gd name="connsiteX83" fmla="*/ 1658964 w 3619883"/>
                <a:gd name="connsiteY83" fmla="*/ 106547 h 4275461"/>
                <a:gd name="connsiteX84" fmla="*/ 1746598 w 3619883"/>
                <a:gd name="connsiteY84" fmla="*/ 122460 h 4275461"/>
                <a:gd name="connsiteX85" fmla="*/ 1811913 w 3619883"/>
                <a:gd name="connsiteY85" fmla="*/ 143234 h 4275461"/>
                <a:gd name="connsiteX86" fmla="*/ 1856557 w 3619883"/>
                <a:gd name="connsiteY86" fmla="*/ 133511 h 4275461"/>
                <a:gd name="connsiteX87" fmla="*/ 2066003 w 3619883"/>
                <a:gd name="connsiteY87" fmla="*/ 143313 h 4275461"/>
                <a:gd name="connsiteX88" fmla="*/ 2177615 w 3619883"/>
                <a:gd name="connsiteY88" fmla="*/ 119007 h 4275461"/>
                <a:gd name="connsiteX89" fmla="*/ 2255883 w 3619883"/>
                <a:gd name="connsiteY89" fmla="*/ 99047 h 4275461"/>
                <a:gd name="connsiteX90" fmla="*/ 2344622 w 3619883"/>
                <a:gd name="connsiteY90" fmla="*/ 91388 h 4275461"/>
                <a:gd name="connsiteX91" fmla="*/ 2455682 w 3619883"/>
                <a:gd name="connsiteY91" fmla="*/ 78869 h 4275461"/>
                <a:gd name="connsiteX92" fmla="*/ 2632609 w 3619883"/>
                <a:gd name="connsiteY92" fmla="*/ 75338 h 4275461"/>
                <a:gd name="connsiteX93" fmla="*/ 2742291 w 3619883"/>
                <a:gd name="connsiteY93" fmla="*/ 92282 h 4275461"/>
                <a:gd name="connsiteX94" fmla="*/ 2851974 w 3619883"/>
                <a:gd name="connsiteY94" fmla="*/ 109227 h 4275461"/>
                <a:gd name="connsiteX95" fmla="*/ 2907643 w 3619883"/>
                <a:gd name="connsiteY95" fmla="*/ 100020 h 4275461"/>
                <a:gd name="connsiteX96" fmla="*/ 2944022 w 3619883"/>
                <a:gd name="connsiteY96" fmla="*/ 30853 h 4275461"/>
                <a:gd name="connsiteX97" fmla="*/ 3022289 w 3619883"/>
                <a:gd name="connsiteY97" fmla="*/ 10893 h 4275461"/>
                <a:gd name="connsiteX98" fmla="*/ 3054807 w 3619883"/>
                <a:gd name="connsiteY98" fmla="*/ 24226 h 4275461"/>
                <a:gd name="connsiteX99" fmla="*/ 3141892 w 3619883"/>
                <a:gd name="connsiteY99" fmla="*/ 51925 h 4275461"/>
                <a:gd name="connsiteX100" fmla="*/ 3185711 w 3619883"/>
                <a:gd name="connsiteY100" fmla="*/ 59881 h 4275461"/>
                <a:gd name="connsiteX101" fmla="*/ 3219056 w 3619883"/>
                <a:gd name="connsiteY101" fmla="*/ 55536 h 4275461"/>
                <a:gd name="connsiteX102" fmla="*/ 3263425 w 3619883"/>
                <a:gd name="connsiteY102" fmla="*/ 51706 h 4275461"/>
                <a:gd name="connsiteX103" fmla="*/ 3296219 w 3619883"/>
                <a:gd name="connsiteY103" fmla="*/ 59147 h 4275461"/>
                <a:gd name="connsiteX104" fmla="*/ 3319094 w 3619883"/>
                <a:gd name="connsiteY104" fmla="*/ 42500 h 4275461"/>
                <a:gd name="connsiteX105" fmla="*/ 3420511 w 3619883"/>
                <a:gd name="connsiteY105" fmla="*/ 0 h 4275461"/>
                <a:gd name="connsiteX106" fmla="*/ 3453305 w 3619883"/>
                <a:gd name="connsiteY106" fmla="*/ 7440 h 4275461"/>
                <a:gd name="connsiteX107" fmla="*/ 3496571 w 3619883"/>
                <a:gd name="connsiteY107" fmla="*/ 27182 h 4275461"/>
                <a:gd name="connsiteX108" fmla="*/ 3602117 w 3619883"/>
                <a:gd name="connsiteY108" fmla="*/ 132521 h 4275461"/>
                <a:gd name="connsiteX109" fmla="*/ 3619883 w 3619883"/>
                <a:gd name="connsiteY109" fmla="*/ 140049 h 4275461"/>
                <a:gd name="connsiteX110" fmla="*/ 3619883 w 3619883"/>
                <a:gd name="connsiteY11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16110 w 3619883"/>
                <a:gd name="connsiteY13" fmla="*/ 4128157 h 4275461"/>
                <a:gd name="connsiteX14" fmla="*/ 1745346 w 3619883"/>
                <a:gd name="connsiteY14" fmla="*/ 4128157 h 4275461"/>
                <a:gd name="connsiteX15" fmla="*/ 1796694 w 3619883"/>
                <a:gd name="connsiteY15" fmla="*/ 4275461 h 4275461"/>
                <a:gd name="connsiteX16" fmla="*/ 1558844 w 3619883"/>
                <a:gd name="connsiteY16" fmla="*/ 4275461 h 4275461"/>
                <a:gd name="connsiteX17" fmla="*/ 1517252 w 3619883"/>
                <a:gd name="connsiteY17" fmla="*/ 4128157 h 4275461"/>
                <a:gd name="connsiteX18" fmla="*/ 1582936 w 3619883"/>
                <a:gd name="connsiteY18" fmla="*/ 4128157 h 4275461"/>
                <a:gd name="connsiteX19" fmla="*/ 1582936 w 3619883"/>
                <a:gd name="connsiteY19" fmla="*/ 3951392 h 4275461"/>
                <a:gd name="connsiteX20" fmla="*/ 1405151 w 3619883"/>
                <a:gd name="connsiteY20" fmla="*/ 3951392 h 4275461"/>
                <a:gd name="connsiteX21" fmla="*/ 1405151 w 3619883"/>
                <a:gd name="connsiteY21" fmla="*/ 4128157 h 4275461"/>
                <a:gd name="connsiteX22" fmla="*/ 1468988 w 3619883"/>
                <a:gd name="connsiteY22" fmla="*/ 4128157 h 4275461"/>
                <a:gd name="connsiteX23" fmla="*/ 1427396 w 3619883"/>
                <a:gd name="connsiteY23" fmla="*/ 4275461 h 4275461"/>
                <a:gd name="connsiteX24" fmla="*/ 1210751 w 3619883"/>
                <a:gd name="connsiteY24" fmla="*/ 4275461 h 4275461"/>
                <a:gd name="connsiteX25" fmla="*/ 1210751 w 3619883"/>
                <a:gd name="connsiteY25" fmla="*/ 4128157 h 4275461"/>
                <a:gd name="connsiteX26" fmla="*/ 1271978 w 3619883"/>
                <a:gd name="connsiteY26" fmla="*/ 4128157 h 4275461"/>
                <a:gd name="connsiteX27" fmla="*/ 1271978 w 3619883"/>
                <a:gd name="connsiteY27" fmla="*/ 3951392 h 4275461"/>
                <a:gd name="connsiteX28" fmla="*/ 1094193 w 3619883"/>
                <a:gd name="connsiteY28" fmla="*/ 3951392 h 4275461"/>
                <a:gd name="connsiteX29" fmla="*/ 1094193 w 3619883"/>
                <a:gd name="connsiteY29" fmla="*/ 4128157 h 4275461"/>
                <a:gd name="connsiteX30" fmla="*/ 1140354 w 3619883"/>
                <a:gd name="connsiteY30" fmla="*/ 4128157 h 4275461"/>
                <a:gd name="connsiteX31" fmla="*/ 1140354 w 3619883"/>
                <a:gd name="connsiteY31" fmla="*/ 4275461 h 4275461"/>
                <a:gd name="connsiteX32" fmla="*/ 953807 w 3619883"/>
                <a:gd name="connsiteY32" fmla="*/ 4275461 h 4275461"/>
                <a:gd name="connsiteX33" fmla="*/ 912215 w 3619883"/>
                <a:gd name="connsiteY33" fmla="*/ 4128157 h 4275461"/>
                <a:gd name="connsiteX34" fmla="*/ 961020 w 3619883"/>
                <a:gd name="connsiteY34" fmla="*/ 4128157 h 4275461"/>
                <a:gd name="connsiteX35" fmla="*/ 961020 w 3619883"/>
                <a:gd name="connsiteY35" fmla="*/ 3951392 h 4275461"/>
                <a:gd name="connsiteX36" fmla="*/ 783235 w 3619883"/>
                <a:gd name="connsiteY36" fmla="*/ 3951392 h 4275461"/>
                <a:gd name="connsiteX37" fmla="*/ 783235 w 3619883"/>
                <a:gd name="connsiteY37" fmla="*/ 4128157 h 4275461"/>
                <a:gd name="connsiteX38" fmla="*/ 871024 w 3619883"/>
                <a:gd name="connsiteY38" fmla="*/ 4128157 h 4275461"/>
                <a:gd name="connsiteX39" fmla="*/ 829432 w 3619883"/>
                <a:gd name="connsiteY39" fmla="*/ 4275461 h 4275461"/>
                <a:gd name="connsiteX40" fmla="*/ 611484 w 3619883"/>
                <a:gd name="connsiteY40" fmla="*/ 4275461 h 4275461"/>
                <a:gd name="connsiteX41" fmla="*/ 621247 w 3619883"/>
                <a:gd name="connsiteY41" fmla="*/ 4128157 h 4275461"/>
                <a:gd name="connsiteX42" fmla="*/ 650062 w 3619883"/>
                <a:gd name="connsiteY42" fmla="*/ 4128157 h 4275461"/>
                <a:gd name="connsiteX43" fmla="*/ 650062 w 3619883"/>
                <a:gd name="connsiteY43" fmla="*/ 3951392 h 4275461"/>
                <a:gd name="connsiteX44" fmla="*/ 472277 w 3619883"/>
                <a:gd name="connsiteY44" fmla="*/ 3951392 h 4275461"/>
                <a:gd name="connsiteX45" fmla="*/ 472277 w 3619883"/>
                <a:gd name="connsiteY45" fmla="*/ 4128157 h 4275461"/>
                <a:gd name="connsiteX46" fmla="*/ 522650 w 3619883"/>
                <a:gd name="connsiteY46" fmla="*/ 4128157 h 4275461"/>
                <a:gd name="connsiteX47" fmla="*/ 573998 w 3619883"/>
                <a:gd name="connsiteY47" fmla="*/ 4275461 h 4275461"/>
                <a:gd name="connsiteX48" fmla="*/ 336164 w 3619883"/>
                <a:gd name="connsiteY48" fmla="*/ 4275461 h 4275461"/>
                <a:gd name="connsiteX49" fmla="*/ 294572 w 3619883"/>
                <a:gd name="connsiteY49" fmla="*/ 4128157 h 4275461"/>
                <a:gd name="connsiteX50" fmla="*/ 339106 w 3619883"/>
                <a:gd name="connsiteY50" fmla="*/ 4128157 h 4275461"/>
                <a:gd name="connsiteX51" fmla="*/ 339106 w 3619883"/>
                <a:gd name="connsiteY51" fmla="*/ 3951392 h 4275461"/>
                <a:gd name="connsiteX52" fmla="*/ 161321 w 3619883"/>
                <a:gd name="connsiteY52" fmla="*/ 3951392 h 4275461"/>
                <a:gd name="connsiteX53" fmla="*/ 161321 w 3619883"/>
                <a:gd name="connsiteY53" fmla="*/ 4128157 h 4275461"/>
                <a:gd name="connsiteX54" fmla="*/ 230914 w 3619883"/>
                <a:gd name="connsiteY54" fmla="*/ 4128157 h 4275461"/>
                <a:gd name="connsiteX55" fmla="*/ 189322 w 3619883"/>
                <a:gd name="connsiteY55" fmla="*/ 4275461 h 4275461"/>
                <a:gd name="connsiteX56" fmla="*/ 0 w 3619883"/>
                <a:gd name="connsiteY56" fmla="*/ 4275461 h 4275461"/>
                <a:gd name="connsiteX57" fmla="*/ 0 w 3619883"/>
                <a:gd name="connsiteY57" fmla="*/ 42229 h 4275461"/>
                <a:gd name="connsiteX58" fmla="*/ 42464 w 3619883"/>
                <a:gd name="connsiteY58" fmla="*/ 40518 h 4275461"/>
                <a:gd name="connsiteX59" fmla="*/ 137733 w 3619883"/>
                <a:gd name="connsiteY59" fmla="*/ 35355 h 4275461"/>
                <a:gd name="connsiteX60" fmla="*/ 270565 w 3619883"/>
                <a:gd name="connsiteY60" fmla="*/ 29759 h 4275461"/>
                <a:gd name="connsiteX61" fmla="*/ 479734 w 3619883"/>
                <a:gd name="connsiteY61" fmla="*/ 45455 h 4275461"/>
                <a:gd name="connsiteX62" fmla="*/ 524103 w 3619883"/>
                <a:gd name="connsiteY62" fmla="*/ 41625 h 4275461"/>
                <a:gd name="connsiteX63" fmla="*/ 624416 w 3619883"/>
                <a:gd name="connsiteY63" fmla="*/ 22696 h 4275461"/>
                <a:gd name="connsiteX64" fmla="*/ 657762 w 3619883"/>
                <a:gd name="connsiteY64" fmla="*/ 18351 h 4275461"/>
                <a:gd name="connsiteX65" fmla="*/ 690557 w 3619883"/>
                <a:gd name="connsiteY65" fmla="*/ 25792 h 4275461"/>
                <a:gd name="connsiteX66" fmla="*/ 745123 w 3619883"/>
                <a:gd name="connsiteY66" fmla="*/ 40157 h 4275461"/>
                <a:gd name="connsiteX67" fmla="*/ 789493 w 3619883"/>
                <a:gd name="connsiteY67" fmla="*/ 36327 h 4275461"/>
                <a:gd name="connsiteX68" fmla="*/ 854255 w 3619883"/>
                <a:gd name="connsiteY68" fmla="*/ 68887 h 4275461"/>
                <a:gd name="connsiteX69" fmla="*/ 897520 w 3619883"/>
                <a:gd name="connsiteY69" fmla="*/ 88629 h 4275461"/>
                <a:gd name="connsiteX70" fmla="*/ 940510 w 3619883"/>
                <a:gd name="connsiteY70" fmla="*/ 114265 h 4275461"/>
                <a:gd name="connsiteX71" fmla="*/ 1082712 w 3619883"/>
                <a:gd name="connsiteY71" fmla="*/ 144543 h 4275461"/>
                <a:gd name="connsiteX72" fmla="*/ 1205348 w 3619883"/>
                <a:gd name="connsiteY72" fmla="*/ 120753 h 4275461"/>
                <a:gd name="connsiteX73" fmla="*/ 1271764 w 3619883"/>
                <a:gd name="connsiteY73" fmla="*/ 117956 h 4275461"/>
                <a:gd name="connsiteX74" fmla="*/ 1315583 w 3619883"/>
                <a:gd name="connsiteY74" fmla="*/ 125912 h 4275461"/>
                <a:gd name="connsiteX75" fmla="*/ 1359125 w 3619883"/>
                <a:gd name="connsiteY75" fmla="*/ 139761 h 4275461"/>
                <a:gd name="connsiteX76" fmla="*/ 1391919 w 3619883"/>
                <a:gd name="connsiteY76" fmla="*/ 147202 h 4275461"/>
                <a:gd name="connsiteX77" fmla="*/ 1436563 w 3619883"/>
                <a:gd name="connsiteY77" fmla="*/ 137480 h 4275461"/>
                <a:gd name="connsiteX78" fmla="*/ 1471566 w 3619883"/>
                <a:gd name="connsiteY78" fmla="*/ 97777 h 4275461"/>
                <a:gd name="connsiteX79" fmla="*/ 1505739 w 3619883"/>
                <a:gd name="connsiteY79" fmla="*/ 75753 h 4275461"/>
                <a:gd name="connsiteX80" fmla="*/ 1590891 w 3619883"/>
                <a:gd name="connsiteY80" fmla="*/ 144702 h 4275461"/>
                <a:gd name="connsiteX81" fmla="*/ 1625616 w 3619883"/>
                <a:gd name="connsiteY81" fmla="*/ 110893 h 4275461"/>
                <a:gd name="connsiteX82" fmla="*/ 1658964 w 3619883"/>
                <a:gd name="connsiteY82" fmla="*/ 106547 h 4275461"/>
                <a:gd name="connsiteX83" fmla="*/ 1746598 w 3619883"/>
                <a:gd name="connsiteY83" fmla="*/ 122460 h 4275461"/>
                <a:gd name="connsiteX84" fmla="*/ 1811913 w 3619883"/>
                <a:gd name="connsiteY84" fmla="*/ 143234 h 4275461"/>
                <a:gd name="connsiteX85" fmla="*/ 1856557 w 3619883"/>
                <a:gd name="connsiteY85" fmla="*/ 133511 h 4275461"/>
                <a:gd name="connsiteX86" fmla="*/ 2066003 w 3619883"/>
                <a:gd name="connsiteY86" fmla="*/ 143313 h 4275461"/>
                <a:gd name="connsiteX87" fmla="*/ 2177615 w 3619883"/>
                <a:gd name="connsiteY87" fmla="*/ 119007 h 4275461"/>
                <a:gd name="connsiteX88" fmla="*/ 2255883 w 3619883"/>
                <a:gd name="connsiteY88" fmla="*/ 99047 h 4275461"/>
                <a:gd name="connsiteX89" fmla="*/ 2344622 w 3619883"/>
                <a:gd name="connsiteY89" fmla="*/ 91388 h 4275461"/>
                <a:gd name="connsiteX90" fmla="*/ 2455682 w 3619883"/>
                <a:gd name="connsiteY90" fmla="*/ 78869 h 4275461"/>
                <a:gd name="connsiteX91" fmla="*/ 2632609 w 3619883"/>
                <a:gd name="connsiteY91" fmla="*/ 75338 h 4275461"/>
                <a:gd name="connsiteX92" fmla="*/ 2742291 w 3619883"/>
                <a:gd name="connsiteY92" fmla="*/ 92282 h 4275461"/>
                <a:gd name="connsiteX93" fmla="*/ 2851974 w 3619883"/>
                <a:gd name="connsiteY93" fmla="*/ 109227 h 4275461"/>
                <a:gd name="connsiteX94" fmla="*/ 2907643 w 3619883"/>
                <a:gd name="connsiteY94" fmla="*/ 100020 h 4275461"/>
                <a:gd name="connsiteX95" fmla="*/ 2944022 w 3619883"/>
                <a:gd name="connsiteY95" fmla="*/ 30853 h 4275461"/>
                <a:gd name="connsiteX96" fmla="*/ 3022289 w 3619883"/>
                <a:gd name="connsiteY96" fmla="*/ 10893 h 4275461"/>
                <a:gd name="connsiteX97" fmla="*/ 3054807 w 3619883"/>
                <a:gd name="connsiteY97" fmla="*/ 24226 h 4275461"/>
                <a:gd name="connsiteX98" fmla="*/ 3141892 w 3619883"/>
                <a:gd name="connsiteY98" fmla="*/ 51925 h 4275461"/>
                <a:gd name="connsiteX99" fmla="*/ 3185711 w 3619883"/>
                <a:gd name="connsiteY99" fmla="*/ 59881 h 4275461"/>
                <a:gd name="connsiteX100" fmla="*/ 3219056 w 3619883"/>
                <a:gd name="connsiteY100" fmla="*/ 55536 h 4275461"/>
                <a:gd name="connsiteX101" fmla="*/ 3263425 w 3619883"/>
                <a:gd name="connsiteY101" fmla="*/ 51706 h 4275461"/>
                <a:gd name="connsiteX102" fmla="*/ 3296219 w 3619883"/>
                <a:gd name="connsiteY102" fmla="*/ 59147 h 4275461"/>
                <a:gd name="connsiteX103" fmla="*/ 3319094 w 3619883"/>
                <a:gd name="connsiteY103" fmla="*/ 42500 h 4275461"/>
                <a:gd name="connsiteX104" fmla="*/ 3420511 w 3619883"/>
                <a:gd name="connsiteY104" fmla="*/ 0 h 4275461"/>
                <a:gd name="connsiteX105" fmla="*/ 3453305 w 3619883"/>
                <a:gd name="connsiteY105" fmla="*/ 7440 h 4275461"/>
                <a:gd name="connsiteX106" fmla="*/ 3496571 w 3619883"/>
                <a:gd name="connsiteY106" fmla="*/ 27182 h 4275461"/>
                <a:gd name="connsiteX107" fmla="*/ 3602117 w 3619883"/>
                <a:gd name="connsiteY107" fmla="*/ 132521 h 4275461"/>
                <a:gd name="connsiteX108" fmla="*/ 3619883 w 3619883"/>
                <a:gd name="connsiteY108" fmla="*/ 140049 h 4275461"/>
                <a:gd name="connsiteX109" fmla="*/ 3619883 w 3619883"/>
                <a:gd name="connsiteY10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128157 h 4275461"/>
                <a:gd name="connsiteX13" fmla="*/ 1745346 w 3619883"/>
                <a:gd name="connsiteY13" fmla="*/ 4128157 h 4275461"/>
                <a:gd name="connsiteX14" fmla="*/ 1796694 w 3619883"/>
                <a:gd name="connsiteY14" fmla="*/ 4275461 h 4275461"/>
                <a:gd name="connsiteX15" fmla="*/ 1558844 w 3619883"/>
                <a:gd name="connsiteY15" fmla="*/ 4275461 h 4275461"/>
                <a:gd name="connsiteX16" fmla="*/ 1517252 w 3619883"/>
                <a:gd name="connsiteY16" fmla="*/ 4128157 h 4275461"/>
                <a:gd name="connsiteX17" fmla="*/ 1582936 w 3619883"/>
                <a:gd name="connsiteY17" fmla="*/ 4128157 h 4275461"/>
                <a:gd name="connsiteX18" fmla="*/ 1582936 w 3619883"/>
                <a:gd name="connsiteY18" fmla="*/ 3951392 h 4275461"/>
                <a:gd name="connsiteX19" fmla="*/ 1405151 w 3619883"/>
                <a:gd name="connsiteY19" fmla="*/ 3951392 h 4275461"/>
                <a:gd name="connsiteX20" fmla="*/ 1405151 w 3619883"/>
                <a:gd name="connsiteY20" fmla="*/ 4128157 h 4275461"/>
                <a:gd name="connsiteX21" fmla="*/ 1468988 w 3619883"/>
                <a:gd name="connsiteY21" fmla="*/ 4128157 h 4275461"/>
                <a:gd name="connsiteX22" fmla="*/ 1427396 w 3619883"/>
                <a:gd name="connsiteY22" fmla="*/ 4275461 h 4275461"/>
                <a:gd name="connsiteX23" fmla="*/ 1210751 w 3619883"/>
                <a:gd name="connsiteY23" fmla="*/ 4275461 h 4275461"/>
                <a:gd name="connsiteX24" fmla="*/ 1210751 w 3619883"/>
                <a:gd name="connsiteY24" fmla="*/ 4128157 h 4275461"/>
                <a:gd name="connsiteX25" fmla="*/ 1271978 w 3619883"/>
                <a:gd name="connsiteY25" fmla="*/ 4128157 h 4275461"/>
                <a:gd name="connsiteX26" fmla="*/ 1271978 w 3619883"/>
                <a:gd name="connsiteY26" fmla="*/ 3951392 h 4275461"/>
                <a:gd name="connsiteX27" fmla="*/ 1094193 w 3619883"/>
                <a:gd name="connsiteY27" fmla="*/ 3951392 h 4275461"/>
                <a:gd name="connsiteX28" fmla="*/ 1094193 w 3619883"/>
                <a:gd name="connsiteY28" fmla="*/ 4128157 h 4275461"/>
                <a:gd name="connsiteX29" fmla="*/ 1140354 w 3619883"/>
                <a:gd name="connsiteY29" fmla="*/ 4128157 h 4275461"/>
                <a:gd name="connsiteX30" fmla="*/ 1140354 w 3619883"/>
                <a:gd name="connsiteY30" fmla="*/ 4275461 h 4275461"/>
                <a:gd name="connsiteX31" fmla="*/ 953807 w 3619883"/>
                <a:gd name="connsiteY31" fmla="*/ 4275461 h 4275461"/>
                <a:gd name="connsiteX32" fmla="*/ 912215 w 3619883"/>
                <a:gd name="connsiteY32" fmla="*/ 4128157 h 4275461"/>
                <a:gd name="connsiteX33" fmla="*/ 961020 w 3619883"/>
                <a:gd name="connsiteY33" fmla="*/ 4128157 h 4275461"/>
                <a:gd name="connsiteX34" fmla="*/ 961020 w 3619883"/>
                <a:gd name="connsiteY34" fmla="*/ 3951392 h 4275461"/>
                <a:gd name="connsiteX35" fmla="*/ 783235 w 3619883"/>
                <a:gd name="connsiteY35" fmla="*/ 3951392 h 4275461"/>
                <a:gd name="connsiteX36" fmla="*/ 783235 w 3619883"/>
                <a:gd name="connsiteY36" fmla="*/ 4128157 h 4275461"/>
                <a:gd name="connsiteX37" fmla="*/ 871024 w 3619883"/>
                <a:gd name="connsiteY37" fmla="*/ 4128157 h 4275461"/>
                <a:gd name="connsiteX38" fmla="*/ 829432 w 3619883"/>
                <a:gd name="connsiteY38" fmla="*/ 4275461 h 4275461"/>
                <a:gd name="connsiteX39" fmla="*/ 611484 w 3619883"/>
                <a:gd name="connsiteY39" fmla="*/ 4275461 h 4275461"/>
                <a:gd name="connsiteX40" fmla="*/ 621247 w 3619883"/>
                <a:gd name="connsiteY40" fmla="*/ 4128157 h 4275461"/>
                <a:gd name="connsiteX41" fmla="*/ 650062 w 3619883"/>
                <a:gd name="connsiteY41" fmla="*/ 4128157 h 4275461"/>
                <a:gd name="connsiteX42" fmla="*/ 650062 w 3619883"/>
                <a:gd name="connsiteY42" fmla="*/ 3951392 h 4275461"/>
                <a:gd name="connsiteX43" fmla="*/ 472277 w 3619883"/>
                <a:gd name="connsiteY43" fmla="*/ 3951392 h 4275461"/>
                <a:gd name="connsiteX44" fmla="*/ 472277 w 3619883"/>
                <a:gd name="connsiteY44" fmla="*/ 4128157 h 4275461"/>
                <a:gd name="connsiteX45" fmla="*/ 522650 w 3619883"/>
                <a:gd name="connsiteY45" fmla="*/ 4128157 h 4275461"/>
                <a:gd name="connsiteX46" fmla="*/ 573998 w 3619883"/>
                <a:gd name="connsiteY46" fmla="*/ 4275461 h 4275461"/>
                <a:gd name="connsiteX47" fmla="*/ 336164 w 3619883"/>
                <a:gd name="connsiteY47" fmla="*/ 4275461 h 4275461"/>
                <a:gd name="connsiteX48" fmla="*/ 294572 w 3619883"/>
                <a:gd name="connsiteY48" fmla="*/ 4128157 h 4275461"/>
                <a:gd name="connsiteX49" fmla="*/ 339106 w 3619883"/>
                <a:gd name="connsiteY49" fmla="*/ 4128157 h 4275461"/>
                <a:gd name="connsiteX50" fmla="*/ 339106 w 3619883"/>
                <a:gd name="connsiteY50" fmla="*/ 3951392 h 4275461"/>
                <a:gd name="connsiteX51" fmla="*/ 161321 w 3619883"/>
                <a:gd name="connsiteY51" fmla="*/ 3951392 h 4275461"/>
                <a:gd name="connsiteX52" fmla="*/ 161321 w 3619883"/>
                <a:gd name="connsiteY52" fmla="*/ 4128157 h 4275461"/>
                <a:gd name="connsiteX53" fmla="*/ 230914 w 3619883"/>
                <a:gd name="connsiteY53" fmla="*/ 4128157 h 4275461"/>
                <a:gd name="connsiteX54" fmla="*/ 189322 w 3619883"/>
                <a:gd name="connsiteY54" fmla="*/ 4275461 h 4275461"/>
                <a:gd name="connsiteX55" fmla="*/ 0 w 3619883"/>
                <a:gd name="connsiteY55" fmla="*/ 4275461 h 4275461"/>
                <a:gd name="connsiteX56" fmla="*/ 0 w 3619883"/>
                <a:gd name="connsiteY56" fmla="*/ 42229 h 4275461"/>
                <a:gd name="connsiteX57" fmla="*/ 42464 w 3619883"/>
                <a:gd name="connsiteY57" fmla="*/ 40518 h 4275461"/>
                <a:gd name="connsiteX58" fmla="*/ 137733 w 3619883"/>
                <a:gd name="connsiteY58" fmla="*/ 35355 h 4275461"/>
                <a:gd name="connsiteX59" fmla="*/ 270565 w 3619883"/>
                <a:gd name="connsiteY59" fmla="*/ 29759 h 4275461"/>
                <a:gd name="connsiteX60" fmla="*/ 479734 w 3619883"/>
                <a:gd name="connsiteY60" fmla="*/ 45455 h 4275461"/>
                <a:gd name="connsiteX61" fmla="*/ 524103 w 3619883"/>
                <a:gd name="connsiteY61" fmla="*/ 41625 h 4275461"/>
                <a:gd name="connsiteX62" fmla="*/ 624416 w 3619883"/>
                <a:gd name="connsiteY62" fmla="*/ 22696 h 4275461"/>
                <a:gd name="connsiteX63" fmla="*/ 657762 w 3619883"/>
                <a:gd name="connsiteY63" fmla="*/ 18351 h 4275461"/>
                <a:gd name="connsiteX64" fmla="*/ 690557 w 3619883"/>
                <a:gd name="connsiteY64" fmla="*/ 25792 h 4275461"/>
                <a:gd name="connsiteX65" fmla="*/ 745123 w 3619883"/>
                <a:gd name="connsiteY65" fmla="*/ 40157 h 4275461"/>
                <a:gd name="connsiteX66" fmla="*/ 789493 w 3619883"/>
                <a:gd name="connsiteY66" fmla="*/ 36327 h 4275461"/>
                <a:gd name="connsiteX67" fmla="*/ 854255 w 3619883"/>
                <a:gd name="connsiteY67" fmla="*/ 68887 h 4275461"/>
                <a:gd name="connsiteX68" fmla="*/ 897520 w 3619883"/>
                <a:gd name="connsiteY68" fmla="*/ 88629 h 4275461"/>
                <a:gd name="connsiteX69" fmla="*/ 940510 w 3619883"/>
                <a:gd name="connsiteY69" fmla="*/ 114265 h 4275461"/>
                <a:gd name="connsiteX70" fmla="*/ 1082712 w 3619883"/>
                <a:gd name="connsiteY70" fmla="*/ 144543 h 4275461"/>
                <a:gd name="connsiteX71" fmla="*/ 1205348 w 3619883"/>
                <a:gd name="connsiteY71" fmla="*/ 120753 h 4275461"/>
                <a:gd name="connsiteX72" fmla="*/ 1271764 w 3619883"/>
                <a:gd name="connsiteY72" fmla="*/ 117956 h 4275461"/>
                <a:gd name="connsiteX73" fmla="*/ 1315583 w 3619883"/>
                <a:gd name="connsiteY73" fmla="*/ 125912 h 4275461"/>
                <a:gd name="connsiteX74" fmla="*/ 1359125 w 3619883"/>
                <a:gd name="connsiteY74" fmla="*/ 139761 h 4275461"/>
                <a:gd name="connsiteX75" fmla="*/ 1391919 w 3619883"/>
                <a:gd name="connsiteY75" fmla="*/ 147202 h 4275461"/>
                <a:gd name="connsiteX76" fmla="*/ 1436563 w 3619883"/>
                <a:gd name="connsiteY76" fmla="*/ 137480 h 4275461"/>
                <a:gd name="connsiteX77" fmla="*/ 1471566 w 3619883"/>
                <a:gd name="connsiteY77" fmla="*/ 97777 h 4275461"/>
                <a:gd name="connsiteX78" fmla="*/ 1505739 w 3619883"/>
                <a:gd name="connsiteY78" fmla="*/ 75753 h 4275461"/>
                <a:gd name="connsiteX79" fmla="*/ 1590891 w 3619883"/>
                <a:gd name="connsiteY79" fmla="*/ 144702 h 4275461"/>
                <a:gd name="connsiteX80" fmla="*/ 1625616 w 3619883"/>
                <a:gd name="connsiteY80" fmla="*/ 110893 h 4275461"/>
                <a:gd name="connsiteX81" fmla="*/ 1658964 w 3619883"/>
                <a:gd name="connsiteY81" fmla="*/ 106547 h 4275461"/>
                <a:gd name="connsiteX82" fmla="*/ 1746598 w 3619883"/>
                <a:gd name="connsiteY82" fmla="*/ 122460 h 4275461"/>
                <a:gd name="connsiteX83" fmla="*/ 1811913 w 3619883"/>
                <a:gd name="connsiteY83" fmla="*/ 143234 h 4275461"/>
                <a:gd name="connsiteX84" fmla="*/ 1856557 w 3619883"/>
                <a:gd name="connsiteY84" fmla="*/ 133511 h 4275461"/>
                <a:gd name="connsiteX85" fmla="*/ 2066003 w 3619883"/>
                <a:gd name="connsiteY85" fmla="*/ 143313 h 4275461"/>
                <a:gd name="connsiteX86" fmla="*/ 2177615 w 3619883"/>
                <a:gd name="connsiteY86" fmla="*/ 119007 h 4275461"/>
                <a:gd name="connsiteX87" fmla="*/ 2255883 w 3619883"/>
                <a:gd name="connsiteY87" fmla="*/ 99047 h 4275461"/>
                <a:gd name="connsiteX88" fmla="*/ 2344622 w 3619883"/>
                <a:gd name="connsiteY88" fmla="*/ 91388 h 4275461"/>
                <a:gd name="connsiteX89" fmla="*/ 2455682 w 3619883"/>
                <a:gd name="connsiteY89" fmla="*/ 78869 h 4275461"/>
                <a:gd name="connsiteX90" fmla="*/ 2632609 w 3619883"/>
                <a:gd name="connsiteY90" fmla="*/ 75338 h 4275461"/>
                <a:gd name="connsiteX91" fmla="*/ 2742291 w 3619883"/>
                <a:gd name="connsiteY91" fmla="*/ 92282 h 4275461"/>
                <a:gd name="connsiteX92" fmla="*/ 2851974 w 3619883"/>
                <a:gd name="connsiteY92" fmla="*/ 109227 h 4275461"/>
                <a:gd name="connsiteX93" fmla="*/ 2907643 w 3619883"/>
                <a:gd name="connsiteY93" fmla="*/ 100020 h 4275461"/>
                <a:gd name="connsiteX94" fmla="*/ 2944022 w 3619883"/>
                <a:gd name="connsiteY94" fmla="*/ 30853 h 4275461"/>
                <a:gd name="connsiteX95" fmla="*/ 3022289 w 3619883"/>
                <a:gd name="connsiteY95" fmla="*/ 10893 h 4275461"/>
                <a:gd name="connsiteX96" fmla="*/ 3054807 w 3619883"/>
                <a:gd name="connsiteY96" fmla="*/ 24226 h 4275461"/>
                <a:gd name="connsiteX97" fmla="*/ 3141892 w 3619883"/>
                <a:gd name="connsiteY97" fmla="*/ 51925 h 4275461"/>
                <a:gd name="connsiteX98" fmla="*/ 3185711 w 3619883"/>
                <a:gd name="connsiteY98" fmla="*/ 59881 h 4275461"/>
                <a:gd name="connsiteX99" fmla="*/ 3219056 w 3619883"/>
                <a:gd name="connsiteY99" fmla="*/ 55536 h 4275461"/>
                <a:gd name="connsiteX100" fmla="*/ 3263425 w 3619883"/>
                <a:gd name="connsiteY100" fmla="*/ 51706 h 4275461"/>
                <a:gd name="connsiteX101" fmla="*/ 3296219 w 3619883"/>
                <a:gd name="connsiteY101" fmla="*/ 59147 h 4275461"/>
                <a:gd name="connsiteX102" fmla="*/ 3319094 w 3619883"/>
                <a:gd name="connsiteY102" fmla="*/ 42500 h 4275461"/>
                <a:gd name="connsiteX103" fmla="*/ 3420511 w 3619883"/>
                <a:gd name="connsiteY103" fmla="*/ 0 h 4275461"/>
                <a:gd name="connsiteX104" fmla="*/ 3453305 w 3619883"/>
                <a:gd name="connsiteY104" fmla="*/ 7440 h 4275461"/>
                <a:gd name="connsiteX105" fmla="*/ 3496571 w 3619883"/>
                <a:gd name="connsiteY105" fmla="*/ 27182 h 4275461"/>
                <a:gd name="connsiteX106" fmla="*/ 3602117 w 3619883"/>
                <a:gd name="connsiteY106" fmla="*/ 132521 h 4275461"/>
                <a:gd name="connsiteX107" fmla="*/ 3619883 w 3619883"/>
                <a:gd name="connsiteY107" fmla="*/ 140049 h 4275461"/>
                <a:gd name="connsiteX108" fmla="*/ 3619883 w 3619883"/>
                <a:gd name="connsiteY10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45346 w 3619883"/>
                <a:gd name="connsiteY12" fmla="*/ 4128157 h 4275461"/>
                <a:gd name="connsiteX13" fmla="*/ 1796694 w 3619883"/>
                <a:gd name="connsiteY13" fmla="*/ 4275461 h 4275461"/>
                <a:gd name="connsiteX14" fmla="*/ 1558844 w 3619883"/>
                <a:gd name="connsiteY14" fmla="*/ 4275461 h 4275461"/>
                <a:gd name="connsiteX15" fmla="*/ 1517252 w 3619883"/>
                <a:gd name="connsiteY15" fmla="*/ 4128157 h 4275461"/>
                <a:gd name="connsiteX16" fmla="*/ 1582936 w 3619883"/>
                <a:gd name="connsiteY16" fmla="*/ 4128157 h 4275461"/>
                <a:gd name="connsiteX17" fmla="*/ 1582936 w 3619883"/>
                <a:gd name="connsiteY17" fmla="*/ 3951392 h 4275461"/>
                <a:gd name="connsiteX18" fmla="*/ 1405151 w 3619883"/>
                <a:gd name="connsiteY18" fmla="*/ 3951392 h 4275461"/>
                <a:gd name="connsiteX19" fmla="*/ 1405151 w 3619883"/>
                <a:gd name="connsiteY19" fmla="*/ 4128157 h 4275461"/>
                <a:gd name="connsiteX20" fmla="*/ 1468988 w 3619883"/>
                <a:gd name="connsiteY20" fmla="*/ 4128157 h 4275461"/>
                <a:gd name="connsiteX21" fmla="*/ 1427396 w 3619883"/>
                <a:gd name="connsiteY21" fmla="*/ 4275461 h 4275461"/>
                <a:gd name="connsiteX22" fmla="*/ 1210751 w 3619883"/>
                <a:gd name="connsiteY22" fmla="*/ 4275461 h 4275461"/>
                <a:gd name="connsiteX23" fmla="*/ 1210751 w 3619883"/>
                <a:gd name="connsiteY23" fmla="*/ 4128157 h 4275461"/>
                <a:gd name="connsiteX24" fmla="*/ 1271978 w 3619883"/>
                <a:gd name="connsiteY24" fmla="*/ 4128157 h 4275461"/>
                <a:gd name="connsiteX25" fmla="*/ 1271978 w 3619883"/>
                <a:gd name="connsiteY25" fmla="*/ 3951392 h 4275461"/>
                <a:gd name="connsiteX26" fmla="*/ 1094193 w 3619883"/>
                <a:gd name="connsiteY26" fmla="*/ 3951392 h 4275461"/>
                <a:gd name="connsiteX27" fmla="*/ 1094193 w 3619883"/>
                <a:gd name="connsiteY27" fmla="*/ 4128157 h 4275461"/>
                <a:gd name="connsiteX28" fmla="*/ 1140354 w 3619883"/>
                <a:gd name="connsiteY28" fmla="*/ 4128157 h 4275461"/>
                <a:gd name="connsiteX29" fmla="*/ 1140354 w 3619883"/>
                <a:gd name="connsiteY29" fmla="*/ 4275461 h 4275461"/>
                <a:gd name="connsiteX30" fmla="*/ 953807 w 3619883"/>
                <a:gd name="connsiteY30" fmla="*/ 4275461 h 4275461"/>
                <a:gd name="connsiteX31" fmla="*/ 912215 w 3619883"/>
                <a:gd name="connsiteY31" fmla="*/ 4128157 h 4275461"/>
                <a:gd name="connsiteX32" fmla="*/ 961020 w 3619883"/>
                <a:gd name="connsiteY32" fmla="*/ 4128157 h 4275461"/>
                <a:gd name="connsiteX33" fmla="*/ 961020 w 3619883"/>
                <a:gd name="connsiteY33" fmla="*/ 3951392 h 4275461"/>
                <a:gd name="connsiteX34" fmla="*/ 783235 w 3619883"/>
                <a:gd name="connsiteY34" fmla="*/ 3951392 h 4275461"/>
                <a:gd name="connsiteX35" fmla="*/ 783235 w 3619883"/>
                <a:gd name="connsiteY35" fmla="*/ 4128157 h 4275461"/>
                <a:gd name="connsiteX36" fmla="*/ 871024 w 3619883"/>
                <a:gd name="connsiteY36" fmla="*/ 4128157 h 4275461"/>
                <a:gd name="connsiteX37" fmla="*/ 829432 w 3619883"/>
                <a:gd name="connsiteY37" fmla="*/ 4275461 h 4275461"/>
                <a:gd name="connsiteX38" fmla="*/ 611484 w 3619883"/>
                <a:gd name="connsiteY38" fmla="*/ 4275461 h 4275461"/>
                <a:gd name="connsiteX39" fmla="*/ 621247 w 3619883"/>
                <a:gd name="connsiteY39" fmla="*/ 4128157 h 4275461"/>
                <a:gd name="connsiteX40" fmla="*/ 650062 w 3619883"/>
                <a:gd name="connsiteY40" fmla="*/ 4128157 h 4275461"/>
                <a:gd name="connsiteX41" fmla="*/ 650062 w 3619883"/>
                <a:gd name="connsiteY41" fmla="*/ 3951392 h 4275461"/>
                <a:gd name="connsiteX42" fmla="*/ 472277 w 3619883"/>
                <a:gd name="connsiteY42" fmla="*/ 3951392 h 4275461"/>
                <a:gd name="connsiteX43" fmla="*/ 472277 w 3619883"/>
                <a:gd name="connsiteY43" fmla="*/ 4128157 h 4275461"/>
                <a:gd name="connsiteX44" fmla="*/ 522650 w 3619883"/>
                <a:gd name="connsiteY44" fmla="*/ 4128157 h 4275461"/>
                <a:gd name="connsiteX45" fmla="*/ 573998 w 3619883"/>
                <a:gd name="connsiteY45" fmla="*/ 4275461 h 4275461"/>
                <a:gd name="connsiteX46" fmla="*/ 336164 w 3619883"/>
                <a:gd name="connsiteY46" fmla="*/ 4275461 h 4275461"/>
                <a:gd name="connsiteX47" fmla="*/ 294572 w 3619883"/>
                <a:gd name="connsiteY47" fmla="*/ 4128157 h 4275461"/>
                <a:gd name="connsiteX48" fmla="*/ 339106 w 3619883"/>
                <a:gd name="connsiteY48" fmla="*/ 4128157 h 4275461"/>
                <a:gd name="connsiteX49" fmla="*/ 339106 w 3619883"/>
                <a:gd name="connsiteY49" fmla="*/ 3951392 h 4275461"/>
                <a:gd name="connsiteX50" fmla="*/ 161321 w 3619883"/>
                <a:gd name="connsiteY50" fmla="*/ 3951392 h 4275461"/>
                <a:gd name="connsiteX51" fmla="*/ 161321 w 3619883"/>
                <a:gd name="connsiteY51" fmla="*/ 4128157 h 4275461"/>
                <a:gd name="connsiteX52" fmla="*/ 230914 w 3619883"/>
                <a:gd name="connsiteY52" fmla="*/ 4128157 h 4275461"/>
                <a:gd name="connsiteX53" fmla="*/ 189322 w 3619883"/>
                <a:gd name="connsiteY53" fmla="*/ 4275461 h 4275461"/>
                <a:gd name="connsiteX54" fmla="*/ 0 w 3619883"/>
                <a:gd name="connsiteY54" fmla="*/ 4275461 h 4275461"/>
                <a:gd name="connsiteX55" fmla="*/ 0 w 3619883"/>
                <a:gd name="connsiteY55" fmla="*/ 42229 h 4275461"/>
                <a:gd name="connsiteX56" fmla="*/ 42464 w 3619883"/>
                <a:gd name="connsiteY56" fmla="*/ 40518 h 4275461"/>
                <a:gd name="connsiteX57" fmla="*/ 137733 w 3619883"/>
                <a:gd name="connsiteY57" fmla="*/ 35355 h 4275461"/>
                <a:gd name="connsiteX58" fmla="*/ 270565 w 3619883"/>
                <a:gd name="connsiteY58" fmla="*/ 29759 h 4275461"/>
                <a:gd name="connsiteX59" fmla="*/ 479734 w 3619883"/>
                <a:gd name="connsiteY59" fmla="*/ 45455 h 4275461"/>
                <a:gd name="connsiteX60" fmla="*/ 524103 w 3619883"/>
                <a:gd name="connsiteY60" fmla="*/ 41625 h 4275461"/>
                <a:gd name="connsiteX61" fmla="*/ 624416 w 3619883"/>
                <a:gd name="connsiteY61" fmla="*/ 22696 h 4275461"/>
                <a:gd name="connsiteX62" fmla="*/ 657762 w 3619883"/>
                <a:gd name="connsiteY62" fmla="*/ 18351 h 4275461"/>
                <a:gd name="connsiteX63" fmla="*/ 690557 w 3619883"/>
                <a:gd name="connsiteY63" fmla="*/ 25792 h 4275461"/>
                <a:gd name="connsiteX64" fmla="*/ 745123 w 3619883"/>
                <a:gd name="connsiteY64" fmla="*/ 40157 h 4275461"/>
                <a:gd name="connsiteX65" fmla="*/ 789493 w 3619883"/>
                <a:gd name="connsiteY65" fmla="*/ 36327 h 4275461"/>
                <a:gd name="connsiteX66" fmla="*/ 854255 w 3619883"/>
                <a:gd name="connsiteY66" fmla="*/ 68887 h 4275461"/>
                <a:gd name="connsiteX67" fmla="*/ 897520 w 3619883"/>
                <a:gd name="connsiteY67" fmla="*/ 88629 h 4275461"/>
                <a:gd name="connsiteX68" fmla="*/ 940510 w 3619883"/>
                <a:gd name="connsiteY68" fmla="*/ 114265 h 4275461"/>
                <a:gd name="connsiteX69" fmla="*/ 1082712 w 3619883"/>
                <a:gd name="connsiteY69" fmla="*/ 144543 h 4275461"/>
                <a:gd name="connsiteX70" fmla="*/ 1205348 w 3619883"/>
                <a:gd name="connsiteY70" fmla="*/ 120753 h 4275461"/>
                <a:gd name="connsiteX71" fmla="*/ 1271764 w 3619883"/>
                <a:gd name="connsiteY71" fmla="*/ 117956 h 4275461"/>
                <a:gd name="connsiteX72" fmla="*/ 1315583 w 3619883"/>
                <a:gd name="connsiteY72" fmla="*/ 125912 h 4275461"/>
                <a:gd name="connsiteX73" fmla="*/ 1359125 w 3619883"/>
                <a:gd name="connsiteY73" fmla="*/ 139761 h 4275461"/>
                <a:gd name="connsiteX74" fmla="*/ 1391919 w 3619883"/>
                <a:gd name="connsiteY74" fmla="*/ 147202 h 4275461"/>
                <a:gd name="connsiteX75" fmla="*/ 1436563 w 3619883"/>
                <a:gd name="connsiteY75" fmla="*/ 137480 h 4275461"/>
                <a:gd name="connsiteX76" fmla="*/ 1471566 w 3619883"/>
                <a:gd name="connsiteY76" fmla="*/ 97777 h 4275461"/>
                <a:gd name="connsiteX77" fmla="*/ 1505739 w 3619883"/>
                <a:gd name="connsiteY77" fmla="*/ 75753 h 4275461"/>
                <a:gd name="connsiteX78" fmla="*/ 1590891 w 3619883"/>
                <a:gd name="connsiteY78" fmla="*/ 144702 h 4275461"/>
                <a:gd name="connsiteX79" fmla="*/ 1625616 w 3619883"/>
                <a:gd name="connsiteY79" fmla="*/ 110893 h 4275461"/>
                <a:gd name="connsiteX80" fmla="*/ 1658964 w 3619883"/>
                <a:gd name="connsiteY80" fmla="*/ 106547 h 4275461"/>
                <a:gd name="connsiteX81" fmla="*/ 1746598 w 3619883"/>
                <a:gd name="connsiteY81" fmla="*/ 122460 h 4275461"/>
                <a:gd name="connsiteX82" fmla="*/ 1811913 w 3619883"/>
                <a:gd name="connsiteY82" fmla="*/ 143234 h 4275461"/>
                <a:gd name="connsiteX83" fmla="*/ 1856557 w 3619883"/>
                <a:gd name="connsiteY83" fmla="*/ 133511 h 4275461"/>
                <a:gd name="connsiteX84" fmla="*/ 2066003 w 3619883"/>
                <a:gd name="connsiteY84" fmla="*/ 143313 h 4275461"/>
                <a:gd name="connsiteX85" fmla="*/ 2177615 w 3619883"/>
                <a:gd name="connsiteY85" fmla="*/ 119007 h 4275461"/>
                <a:gd name="connsiteX86" fmla="*/ 2255883 w 3619883"/>
                <a:gd name="connsiteY86" fmla="*/ 99047 h 4275461"/>
                <a:gd name="connsiteX87" fmla="*/ 2344622 w 3619883"/>
                <a:gd name="connsiteY87" fmla="*/ 91388 h 4275461"/>
                <a:gd name="connsiteX88" fmla="*/ 2455682 w 3619883"/>
                <a:gd name="connsiteY88" fmla="*/ 78869 h 4275461"/>
                <a:gd name="connsiteX89" fmla="*/ 2632609 w 3619883"/>
                <a:gd name="connsiteY89" fmla="*/ 75338 h 4275461"/>
                <a:gd name="connsiteX90" fmla="*/ 2742291 w 3619883"/>
                <a:gd name="connsiteY90" fmla="*/ 92282 h 4275461"/>
                <a:gd name="connsiteX91" fmla="*/ 2851974 w 3619883"/>
                <a:gd name="connsiteY91" fmla="*/ 109227 h 4275461"/>
                <a:gd name="connsiteX92" fmla="*/ 2907643 w 3619883"/>
                <a:gd name="connsiteY92" fmla="*/ 100020 h 4275461"/>
                <a:gd name="connsiteX93" fmla="*/ 2944022 w 3619883"/>
                <a:gd name="connsiteY93" fmla="*/ 30853 h 4275461"/>
                <a:gd name="connsiteX94" fmla="*/ 3022289 w 3619883"/>
                <a:gd name="connsiteY94" fmla="*/ 10893 h 4275461"/>
                <a:gd name="connsiteX95" fmla="*/ 3054807 w 3619883"/>
                <a:gd name="connsiteY95" fmla="*/ 24226 h 4275461"/>
                <a:gd name="connsiteX96" fmla="*/ 3141892 w 3619883"/>
                <a:gd name="connsiteY96" fmla="*/ 51925 h 4275461"/>
                <a:gd name="connsiteX97" fmla="*/ 3185711 w 3619883"/>
                <a:gd name="connsiteY97" fmla="*/ 59881 h 4275461"/>
                <a:gd name="connsiteX98" fmla="*/ 3219056 w 3619883"/>
                <a:gd name="connsiteY98" fmla="*/ 55536 h 4275461"/>
                <a:gd name="connsiteX99" fmla="*/ 3263425 w 3619883"/>
                <a:gd name="connsiteY99" fmla="*/ 51706 h 4275461"/>
                <a:gd name="connsiteX100" fmla="*/ 3296219 w 3619883"/>
                <a:gd name="connsiteY100" fmla="*/ 59147 h 4275461"/>
                <a:gd name="connsiteX101" fmla="*/ 3319094 w 3619883"/>
                <a:gd name="connsiteY101" fmla="*/ 42500 h 4275461"/>
                <a:gd name="connsiteX102" fmla="*/ 3420511 w 3619883"/>
                <a:gd name="connsiteY102" fmla="*/ 0 h 4275461"/>
                <a:gd name="connsiteX103" fmla="*/ 3453305 w 3619883"/>
                <a:gd name="connsiteY103" fmla="*/ 7440 h 4275461"/>
                <a:gd name="connsiteX104" fmla="*/ 3496571 w 3619883"/>
                <a:gd name="connsiteY104" fmla="*/ 27182 h 4275461"/>
                <a:gd name="connsiteX105" fmla="*/ 3602117 w 3619883"/>
                <a:gd name="connsiteY105" fmla="*/ 132521 h 4275461"/>
                <a:gd name="connsiteX106" fmla="*/ 3619883 w 3619883"/>
                <a:gd name="connsiteY106" fmla="*/ 140049 h 4275461"/>
                <a:gd name="connsiteX107" fmla="*/ 3619883 w 3619883"/>
                <a:gd name="connsiteY10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582936 w 3619883"/>
                <a:gd name="connsiteY15" fmla="*/ 4128157 h 4275461"/>
                <a:gd name="connsiteX16" fmla="*/ 1582936 w 3619883"/>
                <a:gd name="connsiteY16" fmla="*/ 3951392 h 4275461"/>
                <a:gd name="connsiteX17" fmla="*/ 1405151 w 3619883"/>
                <a:gd name="connsiteY17" fmla="*/ 3951392 h 4275461"/>
                <a:gd name="connsiteX18" fmla="*/ 1405151 w 3619883"/>
                <a:gd name="connsiteY18" fmla="*/ 4128157 h 4275461"/>
                <a:gd name="connsiteX19" fmla="*/ 1468988 w 3619883"/>
                <a:gd name="connsiteY19" fmla="*/ 4128157 h 4275461"/>
                <a:gd name="connsiteX20" fmla="*/ 1427396 w 3619883"/>
                <a:gd name="connsiteY20" fmla="*/ 4275461 h 4275461"/>
                <a:gd name="connsiteX21" fmla="*/ 1210751 w 3619883"/>
                <a:gd name="connsiteY21" fmla="*/ 4275461 h 4275461"/>
                <a:gd name="connsiteX22" fmla="*/ 1210751 w 3619883"/>
                <a:gd name="connsiteY22" fmla="*/ 4128157 h 4275461"/>
                <a:gd name="connsiteX23" fmla="*/ 1271978 w 3619883"/>
                <a:gd name="connsiteY23" fmla="*/ 4128157 h 4275461"/>
                <a:gd name="connsiteX24" fmla="*/ 1271978 w 3619883"/>
                <a:gd name="connsiteY24" fmla="*/ 3951392 h 4275461"/>
                <a:gd name="connsiteX25" fmla="*/ 1094193 w 3619883"/>
                <a:gd name="connsiteY25" fmla="*/ 3951392 h 4275461"/>
                <a:gd name="connsiteX26" fmla="*/ 1094193 w 3619883"/>
                <a:gd name="connsiteY26" fmla="*/ 4128157 h 4275461"/>
                <a:gd name="connsiteX27" fmla="*/ 1140354 w 3619883"/>
                <a:gd name="connsiteY27" fmla="*/ 4128157 h 4275461"/>
                <a:gd name="connsiteX28" fmla="*/ 1140354 w 3619883"/>
                <a:gd name="connsiteY28" fmla="*/ 4275461 h 4275461"/>
                <a:gd name="connsiteX29" fmla="*/ 953807 w 3619883"/>
                <a:gd name="connsiteY29" fmla="*/ 4275461 h 4275461"/>
                <a:gd name="connsiteX30" fmla="*/ 912215 w 3619883"/>
                <a:gd name="connsiteY30" fmla="*/ 4128157 h 4275461"/>
                <a:gd name="connsiteX31" fmla="*/ 961020 w 3619883"/>
                <a:gd name="connsiteY31" fmla="*/ 4128157 h 4275461"/>
                <a:gd name="connsiteX32" fmla="*/ 961020 w 3619883"/>
                <a:gd name="connsiteY32" fmla="*/ 3951392 h 4275461"/>
                <a:gd name="connsiteX33" fmla="*/ 783235 w 3619883"/>
                <a:gd name="connsiteY33" fmla="*/ 3951392 h 4275461"/>
                <a:gd name="connsiteX34" fmla="*/ 783235 w 3619883"/>
                <a:gd name="connsiteY34" fmla="*/ 4128157 h 4275461"/>
                <a:gd name="connsiteX35" fmla="*/ 871024 w 3619883"/>
                <a:gd name="connsiteY35" fmla="*/ 4128157 h 4275461"/>
                <a:gd name="connsiteX36" fmla="*/ 829432 w 3619883"/>
                <a:gd name="connsiteY36" fmla="*/ 4275461 h 4275461"/>
                <a:gd name="connsiteX37" fmla="*/ 611484 w 3619883"/>
                <a:gd name="connsiteY37" fmla="*/ 4275461 h 4275461"/>
                <a:gd name="connsiteX38" fmla="*/ 621247 w 3619883"/>
                <a:gd name="connsiteY38" fmla="*/ 4128157 h 4275461"/>
                <a:gd name="connsiteX39" fmla="*/ 650062 w 3619883"/>
                <a:gd name="connsiteY39" fmla="*/ 4128157 h 4275461"/>
                <a:gd name="connsiteX40" fmla="*/ 650062 w 3619883"/>
                <a:gd name="connsiteY40" fmla="*/ 3951392 h 4275461"/>
                <a:gd name="connsiteX41" fmla="*/ 472277 w 3619883"/>
                <a:gd name="connsiteY41" fmla="*/ 3951392 h 4275461"/>
                <a:gd name="connsiteX42" fmla="*/ 472277 w 3619883"/>
                <a:gd name="connsiteY42" fmla="*/ 4128157 h 4275461"/>
                <a:gd name="connsiteX43" fmla="*/ 522650 w 3619883"/>
                <a:gd name="connsiteY43" fmla="*/ 4128157 h 4275461"/>
                <a:gd name="connsiteX44" fmla="*/ 573998 w 3619883"/>
                <a:gd name="connsiteY44" fmla="*/ 4275461 h 4275461"/>
                <a:gd name="connsiteX45" fmla="*/ 336164 w 3619883"/>
                <a:gd name="connsiteY45" fmla="*/ 4275461 h 4275461"/>
                <a:gd name="connsiteX46" fmla="*/ 294572 w 3619883"/>
                <a:gd name="connsiteY46" fmla="*/ 4128157 h 4275461"/>
                <a:gd name="connsiteX47" fmla="*/ 339106 w 3619883"/>
                <a:gd name="connsiteY47" fmla="*/ 4128157 h 4275461"/>
                <a:gd name="connsiteX48" fmla="*/ 339106 w 3619883"/>
                <a:gd name="connsiteY48" fmla="*/ 3951392 h 4275461"/>
                <a:gd name="connsiteX49" fmla="*/ 161321 w 3619883"/>
                <a:gd name="connsiteY49" fmla="*/ 3951392 h 4275461"/>
                <a:gd name="connsiteX50" fmla="*/ 161321 w 3619883"/>
                <a:gd name="connsiteY50" fmla="*/ 4128157 h 4275461"/>
                <a:gd name="connsiteX51" fmla="*/ 230914 w 3619883"/>
                <a:gd name="connsiteY51" fmla="*/ 4128157 h 4275461"/>
                <a:gd name="connsiteX52" fmla="*/ 189322 w 3619883"/>
                <a:gd name="connsiteY52" fmla="*/ 4275461 h 4275461"/>
                <a:gd name="connsiteX53" fmla="*/ 0 w 3619883"/>
                <a:gd name="connsiteY53" fmla="*/ 4275461 h 4275461"/>
                <a:gd name="connsiteX54" fmla="*/ 0 w 3619883"/>
                <a:gd name="connsiteY54" fmla="*/ 42229 h 4275461"/>
                <a:gd name="connsiteX55" fmla="*/ 42464 w 3619883"/>
                <a:gd name="connsiteY55" fmla="*/ 40518 h 4275461"/>
                <a:gd name="connsiteX56" fmla="*/ 137733 w 3619883"/>
                <a:gd name="connsiteY56" fmla="*/ 35355 h 4275461"/>
                <a:gd name="connsiteX57" fmla="*/ 270565 w 3619883"/>
                <a:gd name="connsiteY57" fmla="*/ 29759 h 4275461"/>
                <a:gd name="connsiteX58" fmla="*/ 479734 w 3619883"/>
                <a:gd name="connsiteY58" fmla="*/ 45455 h 4275461"/>
                <a:gd name="connsiteX59" fmla="*/ 524103 w 3619883"/>
                <a:gd name="connsiteY59" fmla="*/ 41625 h 4275461"/>
                <a:gd name="connsiteX60" fmla="*/ 624416 w 3619883"/>
                <a:gd name="connsiteY60" fmla="*/ 22696 h 4275461"/>
                <a:gd name="connsiteX61" fmla="*/ 657762 w 3619883"/>
                <a:gd name="connsiteY61" fmla="*/ 18351 h 4275461"/>
                <a:gd name="connsiteX62" fmla="*/ 690557 w 3619883"/>
                <a:gd name="connsiteY62" fmla="*/ 25792 h 4275461"/>
                <a:gd name="connsiteX63" fmla="*/ 745123 w 3619883"/>
                <a:gd name="connsiteY63" fmla="*/ 40157 h 4275461"/>
                <a:gd name="connsiteX64" fmla="*/ 789493 w 3619883"/>
                <a:gd name="connsiteY64" fmla="*/ 36327 h 4275461"/>
                <a:gd name="connsiteX65" fmla="*/ 854255 w 3619883"/>
                <a:gd name="connsiteY65" fmla="*/ 68887 h 4275461"/>
                <a:gd name="connsiteX66" fmla="*/ 897520 w 3619883"/>
                <a:gd name="connsiteY66" fmla="*/ 88629 h 4275461"/>
                <a:gd name="connsiteX67" fmla="*/ 940510 w 3619883"/>
                <a:gd name="connsiteY67" fmla="*/ 114265 h 4275461"/>
                <a:gd name="connsiteX68" fmla="*/ 1082712 w 3619883"/>
                <a:gd name="connsiteY68" fmla="*/ 144543 h 4275461"/>
                <a:gd name="connsiteX69" fmla="*/ 1205348 w 3619883"/>
                <a:gd name="connsiteY69" fmla="*/ 120753 h 4275461"/>
                <a:gd name="connsiteX70" fmla="*/ 1271764 w 3619883"/>
                <a:gd name="connsiteY70" fmla="*/ 117956 h 4275461"/>
                <a:gd name="connsiteX71" fmla="*/ 1315583 w 3619883"/>
                <a:gd name="connsiteY71" fmla="*/ 125912 h 4275461"/>
                <a:gd name="connsiteX72" fmla="*/ 1359125 w 3619883"/>
                <a:gd name="connsiteY72" fmla="*/ 139761 h 4275461"/>
                <a:gd name="connsiteX73" fmla="*/ 1391919 w 3619883"/>
                <a:gd name="connsiteY73" fmla="*/ 147202 h 4275461"/>
                <a:gd name="connsiteX74" fmla="*/ 1436563 w 3619883"/>
                <a:gd name="connsiteY74" fmla="*/ 137480 h 4275461"/>
                <a:gd name="connsiteX75" fmla="*/ 1471566 w 3619883"/>
                <a:gd name="connsiteY75" fmla="*/ 97777 h 4275461"/>
                <a:gd name="connsiteX76" fmla="*/ 1505739 w 3619883"/>
                <a:gd name="connsiteY76" fmla="*/ 75753 h 4275461"/>
                <a:gd name="connsiteX77" fmla="*/ 1590891 w 3619883"/>
                <a:gd name="connsiteY77" fmla="*/ 144702 h 4275461"/>
                <a:gd name="connsiteX78" fmla="*/ 1625616 w 3619883"/>
                <a:gd name="connsiteY78" fmla="*/ 110893 h 4275461"/>
                <a:gd name="connsiteX79" fmla="*/ 1658964 w 3619883"/>
                <a:gd name="connsiteY79" fmla="*/ 106547 h 4275461"/>
                <a:gd name="connsiteX80" fmla="*/ 1746598 w 3619883"/>
                <a:gd name="connsiteY80" fmla="*/ 122460 h 4275461"/>
                <a:gd name="connsiteX81" fmla="*/ 1811913 w 3619883"/>
                <a:gd name="connsiteY81" fmla="*/ 143234 h 4275461"/>
                <a:gd name="connsiteX82" fmla="*/ 1856557 w 3619883"/>
                <a:gd name="connsiteY82" fmla="*/ 133511 h 4275461"/>
                <a:gd name="connsiteX83" fmla="*/ 2066003 w 3619883"/>
                <a:gd name="connsiteY83" fmla="*/ 143313 h 4275461"/>
                <a:gd name="connsiteX84" fmla="*/ 2177615 w 3619883"/>
                <a:gd name="connsiteY84" fmla="*/ 119007 h 4275461"/>
                <a:gd name="connsiteX85" fmla="*/ 2255883 w 3619883"/>
                <a:gd name="connsiteY85" fmla="*/ 99047 h 4275461"/>
                <a:gd name="connsiteX86" fmla="*/ 2344622 w 3619883"/>
                <a:gd name="connsiteY86" fmla="*/ 91388 h 4275461"/>
                <a:gd name="connsiteX87" fmla="*/ 2455682 w 3619883"/>
                <a:gd name="connsiteY87" fmla="*/ 78869 h 4275461"/>
                <a:gd name="connsiteX88" fmla="*/ 2632609 w 3619883"/>
                <a:gd name="connsiteY88" fmla="*/ 75338 h 4275461"/>
                <a:gd name="connsiteX89" fmla="*/ 2742291 w 3619883"/>
                <a:gd name="connsiteY89" fmla="*/ 92282 h 4275461"/>
                <a:gd name="connsiteX90" fmla="*/ 2851974 w 3619883"/>
                <a:gd name="connsiteY90" fmla="*/ 109227 h 4275461"/>
                <a:gd name="connsiteX91" fmla="*/ 2907643 w 3619883"/>
                <a:gd name="connsiteY91" fmla="*/ 100020 h 4275461"/>
                <a:gd name="connsiteX92" fmla="*/ 2944022 w 3619883"/>
                <a:gd name="connsiteY92" fmla="*/ 30853 h 4275461"/>
                <a:gd name="connsiteX93" fmla="*/ 3022289 w 3619883"/>
                <a:gd name="connsiteY93" fmla="*/ 10893 h 4275461"/>
                <a:gd name="connsiteX94" fmla="*/ 3054807 w 3619883"/>
                <a:gd name="connsiteY94" fmla="*/ 24226 h 4275461"/>
                <a:gd name="connsiteX95" fmla="*/ 3141892 w 3619883"/>
                <a:gd name="connsiteY95" fmla="*/ 51925 h 4275461"/>
                <a:gd name="connsiteX96" fmla="*/ 3185711 w 3619883"/>
                <a:gd name="connsiteY96" fmla="*/ 59881 h 4275461"/>
                <a:gd name="connsiteX97" fmla="*/ 3219056 w 3619883"/>
                <a:gd name="connsiteY97" fmla="*/ 55536 h 4275461"/>
                <a:gd name="connsiteX98" fmla="*/ 3263425 w 3619883"/>
                <a:gd name="connsiteY98" fmla="*/ 51706 h 4275461"/>
                <a:gd name="connsiteX99" fmla="*/ 3296219 w 3619883"/>
                <a:gd name="connsiteY99" fmla="*/ 59147 h 4275461"/>
                <a:gd name="connsiteX100" fmla="*/ 3319094 w 3619883"/>
                <a:gd name="connsiteY100" fmla="*/ 42500 h 4275461"/>
                <a:gd name="connsiteX101" fmla="*/ 3420511 w 3619883"/>
                <a:gd name="connsiteY101" fmla="*/ 0 h 4275461"/>
                <a:gd name="connsiteX102" fmla="*/ 3453305 w 3619883"/>
                <a:gd name="connsiteY102" fmla="*/ 7440 h 4275461"/>
                <a:gd name="connsiteX103" fmla="*/ 3496571 w 3619883"/>
                <a:gd name="connsiteY103" fmla="*/ 27182 h 4275461"/>
                <a:gd name="connsiteX104" fmla="*/ 3602117 w 3619883"/>
                <a:gd name="connsiteY104" fmla="*/ 132521 h 4275461"/>
                <a:gd name="connsiteX105" fmla="*/ 3619883 w 3619883"/>
                <a:gd name="connsiteY105" fmla="*/ 140049 h 4275461"/>
                <a:gd name="connsiteX106" fmla="*/ 3619883 w 3619883"/>
                <a:gd name="connsiteY10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582936 w 3619883"/>
                <a:gd name="connsiteY15" fmla="*/ 3951392 h 4275461"/>
                <a:gd name="connsiteX16" fmla="*/ 1405151 w 3619883"/>
                <a:gd name="connsiteY16" fmla="*/ 3951392 h 4275461"/>
                <a:gd name="connsiteX17" fmla="*/ 1405151 w 3619883"/>
                <a:gd name="connsiteY17" fmla="*/ 4128157 h 4275461"/>
                <a:gd name="connsiteX18" fmla="*/ 1468988 w 3619883"/>
                <a:gd name="connsiteY18" fmla="*/ 4128157 h 4275461"/>
                <a:gd name="connsiteX19" fmla="*/ 1427396 w 3619883"/>
                <a:gd name="connsiteY19" fmla="*/ 4275461 h 4275461"/>
                <a:gd name="connsiteX20" fmla="*/ 1210751 w 3619883"/>
                <a:gd name="connsiteY20" fmla="*/ 4275461 h 4275461"/>
                <a:gd name="connsiteX21" fmla="*/ 1210751 w 3619883"/>
                <a:gd name="connsiteY21" fmla="*/ 4128157 h 4275461"/>
                <a:gd name="connsiteX22" fmla="*/ 1271978 w 3619883"/>
                <a:gd name="connsiteY22" fmla="*/ 4128157 h 4275461"/>
                <a:gd name="connsiteX23" fmla="*/ 1271978 w 3619883"/>
                <a:gd name="connsiteY23" fmla="*/ 3951392 h 4275461"/>
                <a:gd name="connsiteX24" fmla="*/ 1094193 w 3619883"/>
                <a:gd name="connsiteY24" fmla="*/ 3951392 h 4275461"/>
                <a:gd name="connsiteX25" fmla="*/ 1094193 w 3619883"/>
                <a:gd name="connsiteY25" fmla="*/ 4128157 h 4275461"/>
                <a:gd name="connsiteX26" fmla="*/ 1140354 w 3619883"/>
                <a:gd name="connsiteY26" fmla="*/ 4128157 h 4275461"/>
                <a:gd name="connsiteX27" fmla="*/ 1140354 w 3619883"/>
                <a:gd name="connsiteY27" fmla="*/ 4275461 h 4275461"/>
                <a:gd name="connsiteX28" fmla="*/ 953807 w 3619883"/>
                <a:gd name="connsiteY28" fmla="*/ 4275461 h 4275461"/>
                <a:gd name="connsiteX29" fmla="*/ 912215 w 3619883"/>
                <a:gd name="connsiteY29" fmla="*/ 4128157 h 4275461"/>
                <a:gd name="connsiteX30" fmla="*/ 961020 w 3619883"/>
                <a:gd name="connsiteY30" fmla="*/ 4128157 h 4275461"/>
                <a:gd name="connsiteX31" fmla="*/ 961020 w 3619883"/>
                <a:gd name="connsiteY31" fmla="*/ 3951392 h 4275461"/>
                <a:gd name="connsiteX32" fmla="*/ 783235 w 3619883"/>
                <a:gd name="connsiteY32" fmla="*/ 3951392 h 4275461"/>
                <a:gd name="connsiteX33" fmla="*/ 783235 w 3619883"/>
                <a:gd name="connsiteY33" fmla="*/ 4128157 h 4275461"/>
                <a:gd name="connsiteX34" fmla="*/ 871024 w 3619883"/>
                <a:gd name="connsiteY34" fmla="*/ 4128157 h 4275461"/>
                <a:gd name="connsiteX35" fmla="*/ 829432 w 3619883"/>
                <a:gd name="connsiteY35" fmla="*/ 4275461 h 4275461"/>
                <a:gd name="connsiteX36" fmla="*/ 611484 w 3619883"/>
                <a:gd name="connsiteY36" fmla="*/ 4275461 h 4275461"/>
                <a:gd name="connsiteX37" fmla="*/ 621247 w 3619883"/>
                <a:gd name="connsiteY37" fmla="*/ 4128157 h 4275461"/>
                <a:gd name="connsiteX38" fmla="*/ 650062 w 3619883"/>
                <a:gd name="connsiteY38" fmla="*/ 4128157 h 4275461"/>
                <a:gd name="connsiteX39" fmla="*/ 650062 w 3619883"/>
                <a:gd name="connsiteY39" fmla="*/ 3951392 h 4275461"/>
                <a:gd name="connsiteX40" fmla="*/ 472277 w 3619883"/>
                <a:gd name="connsiteY40" fmla="*/ 3951392 h 4275461"/>
                <a:gd name="connsiteX41" fmla="*/ 472277 w 3619883"/>
                <a:gd name="connsiteY41" fmla="*/ 4128157 h 4275461"/>
                <a:gd name="connsiteX42" fmla="*/ 522650 w 3619883"/>
                <a:gd name="connsiteY42" fmla="*/ 4128157 h 4275461"/>
                <a:gd name="connsiteX43" fmla="*/ 573998 w 3619883"/>
                <a:gd name="connsiteY43" fmla="*/ 4275461 h 4275461"/>
                <a:gd name="connsiteX44" fmla="*/ 336164 w 3619883"/>
                <a:gd name="connsiteY44" fmla="*/ 4275461 h 4275461"/>
                <a:gd name="connsiteX45" fmla="*/ 294572 w 3619883"/>
                <a:gd name="connsiteY45" fmla="*/ 4128157 h 4275461"/>
                <a:gd name="connsiteX46" fmla="*/ 339106 w 3619883"/>
                <a:gd name="connsiteY46" fmla="*/ 4128157 h 4275461"/>
                <a:gd name="connsiteX47" fmla="*/ 339106 w 3619883"/>
                <a:gd name="connsiteY47" fmla="*/ 3951392 h 4275461"/>
                <a:gd name="connsiteX48" fmla="*/ 161321 w 3619883"/>
                <a:gd name="connsiteY48" fmla="*/ 3951392 h 4275461"/>
                <a:gd name="connsiteX49" fmla="*/ 161321 w 3619883"/>
                <a:gd name="connsiteY49" fmla="*/ 4128157 h 4275461"/>
                <a:gd name="connsiteX50" fmla="*/ 230914 w 3619883"/>
                <a:gd name="connsiteY50" fmla="*/ 4128157 h 4275461"/>
                <a:gd name="connsiteX51" fmla="*/ 189322 w 3619883"/>
                <a:gd name="connsiteY51" fmla="*/ 4275461 h 4275461"/>
                <a:gd name="connsiteX52" fmla="*/ 0 w 3619883"/>
                <a:gd name="connsiteY52" fmla="*/ 4275461 h 4275461"/>
                <a:gd name="connsiteX53" fmla="*/ 0 w 3619883"/>
                <a:gd name="connsiteY53" fmla="*/ 42229 h 4275461"/>
                <a:gd name="connsiteX54" fmla="*/ 42464 w 3619883"/>
                <a:gd name="connsiteY54" fmla="*/ 40518 h 4275461"/>
                <a:gd name="connsiteX55" fmla="*/ 137733 w 3619883"/>
                <a:gd name="connsiteY55" fmla="*/ 35355 h 4275461"/>
                <a:gd name="connsiteX56" fmla="*/ 270565 w 3619883"/>
                <a:gd name="connsiteY56" fmla="*/ 29759 h 4275461"/>
                <a:gd name="connsiteX57" fmla="*/ 479734 w 3619883"/>
                <a:gd name="connsiteY57" fmla="*/ 45455 h 4275461"/>
                <a:gd name="connsiteX58" fmla="*/ 524103 w 3619883"/>
                <a:gd name="connsiteY58" fmla="*/ 41625 h 4275461"/>
                <a:gd name="connsiteX59" fmla="*/ 624416 w 3619883"/>
                <a:gd name="connsiteY59" fmla="*/ 22696 h 4275461"/>
                <a:gd name="connsiteX60" fmla="*/ 657762 w 3619883"/>
                <a:gd name="connsiteY60" fmla="*/ 18351 h 4275461"/>
                <a:gd name="connsiteX61" fmla="*/ 690557 w 3619883"/>
                <a:gd name="connsiteY61" fmla="*/ 25792 h 4275461"/>
                <a:gd name="connsiteX62" fmla="*/ 745123 w 3619883"/>
                <a:gd name="connsiteY62" fmla="*/ 40157 h 4275461"/>
                <a:gd name="connsiteX63" fmla="*/ 789493 w 3619883"/>
                <a:gd name="connsiteY63" fmla="*/ 36327 h 4275461"/>
                <a:gd name="connsiteX64" fmla="*/ 854255 w 3619883"/>
                <a:gd name="connsiteY64" fmla="*/ 68887 h 4275461"/>
                <a:gd name="connsiteX65" fmla="*/ 897520 w 3619883"/>
                <a:gd name="connsiteY65" fmla="*/ 88629 h 4275461"/>
                <a:gd name="connsiteX66" fmla="*/ 940510 w 3619883"/>
                <a:gd name="connsiteY66" fmla="*/ 114265 h 4275461"/>
                <a:gd name="connsiteX67" fmla="*/ 1082712 w 3619883"/>
                <a:gd name="connsiteY67" fmla="*/ 144543 h 4275461"/>
                <a:gd name="connsiteX68" fmla="*/ 1205348 w 3619883"/>
                <a:gd name="connsiteY68" fmla="*/ 120753 h 4275461"/>
                <a:gd name="connsiteX69" fmla="*/ 1271764 w 3619883"/>
                <a:gd name="connsiteY69" fmla="*/ 117956 h 4275461"/>
                <a:gd name="connsiteX70" fmla="*/ 1315583 w 3619883"/>
                <a:gd name="connsiteY70" fmla="*/ 125912 h 4275461"/>
                <a:gd name="connsiteX71" fmla="*/ 1359125 w 3619883"/>
                <a:gd name="connsiteY71" fmla="*/ 139761 h 4275461"/>
                <a:gd name="connsiteX72" fmla="*/ 1391919 w 3619883"/>
                <a:gd name="connsiteY72" fmla="*/ 147202 h 4275461"/>
                <a:gd name="connsiteX73" fmla="*/ 1436563 w 3619883"/>
                <a:gd name="connsiteY73" fmla="*/ 137480 h 4275461"/>
                <a:gd name="connsiteX74" fmla="*/ 1471566 w 3619883"/>
                <a:gd name="connsiteY74" fmla="*/ 97777 h 4275461"/>
                <a:gd name="connsiteX75" fmla="*/ 1505739 w 3619883"/>
                <a:gd name="connsiteY75" fmla="*/ 75753 h 4275461"/>
                <a:gd name="connsiteX76" fmla="*/ 1590891 w 3619883"/>
                <a:gd name="connsiteY76" fmla="*/ 144702 h 4275461"/>
                <a:gd name="connsiteX77" fmla="*/ 1625616 w 3619883"/>
                <a:gd name="connsiteY77" fmla="*/ 110893 h 4275461"/>
                <a:gd name="connsiteX78" fmla="*/ 1658964 w 3619883"/>
                <a:gd name="connsiteY78" fmla="*/ 106547 h 4275461"/>
                <a:gd name="connsiteX79" fmla="*/ 1746598 w 3619883"/>
                <a:gd name="connsiteY79" fmla="*/ 122460 h 4275461"/>
                <a:gd name="connsiteX80" fmla="*/ 1811913 w 3619883"/>
                <a:gd name="connsiteY80" fmla="*/ 143234 h 4275461"/>
                <a:gd name="connsiteX81" fmla="*/ 1856557 w 3619883"/>
                <a:gd name="connsiteY81" fmla="*/ 133511 h 4275461"/>
                <a:gd name="connsiteX82" fmla="*/ 2066003 w 3619883"/>
                <a:gd name="connsiteY82" fmla="*/ 143313 h 4275461"/>
                <a:gd name="connsiteX83" fmla="*/ 2177615 w 3619883"/>
                <a:gd name="connsiteY83" fmla="*/ 119007 h 4275461"/>
                <a:gd name="connsiteX84" fmla="*/ 2255883 w 3619883"/>
                <a:gd name="connsiteY84" fmla="*/ 99047 h 4275461"/>
                <a:gd name="connsiteX85" fmla="*/ 2344622 w 3619883"/>
                <a:gd name="connsiteY85" fmla="*/ 91388 h 4275461"/>
                <a:gd name="connsiteX86" fmla="*/ 2455682 w 3619883"/>
                <a:gd name="connsiteY86" fmla="*/ 78869 h 4275461"/>
                <a:gd name="connsiteX87" fmla="*/ 2632609 w 3619883"/>
                <a:gd name="connsiteY87" fmla="*/ 75338 h 4275461"/>
                <a:gd name="connsiteX88" fmla="*/ 2742291 w 3619883"/>
                <a:gd name="connsiteY88" fmla="*/ 92282 h 4275461"/>
                <a:gd name="connsiteX89" fmla="*/ 2851974 w 3619883"/>
                <a:gd name="connsiteY89" fmla="*/ 109227 h 4275461"/>
                <a:gd name="connsiteX90" fmla="*/ 2907643 w 3619883"/>
                <a:gd name="connsiteY90" fmla="*/ 100020 h 4275461"/>
                <a:gd name="connsiteX91" fmla="*/ 2944022 w 3619883"/>
                <a:gd name="connsiteY91" fmla="*/ 30853 h 4275461"/>
                <a:gd name="connsiteX92" fmla="*/ 3022289 w 3619883"/>
                <a:gd name="connsiteY92" fmla="*/ 10893 h 4275461"/>
                <a:gd name="connsiteX93" fmla="*/ 3054807 w 3619883"/>
                <a:gd name="connsiteY93" fmla="*/ 24226 h 4275461"/>
                <a:gd name="connsiteX94" fmla="*/ 3141892 w 3619883"/>
                <a:gd name="connsiteY94" fmla="*/ 51925 h 4275461"/>
                <a:gd name="connsiteX95" fmla="*/ 3185711 w 3619883"/>
                <a:gd name="connsiteY95" fmla="*/ 59881 h 4275461"/>
                <a:gd name="connsiteX96" fmla="*/ 3219056 w 3619883"/>
                <a:gd name="connsiteY96" fmla="*/ 55536 h 4275461"/>
                <a:gd name="connsiteX97" fmla="*/ 3263425 w 3619883"/>
                <a:gd name="connsiteY97" fmla="*/ 51706 h 4275461"/>
                <a:gd name="connsiteX98" fmla="*/ 3296219 w 3619883"/>
                <a:gd name="connsiteY98" fmla="*/ 59147 h 4275461"/>
                <a:gd name="connsiteX99" fmla="*/ 3319094 w 3619883"/>
                <a:gd name="connsiteY99" fmla="*/ 42500 h 4275461"/>
                <a:gd name="connsiteX100" fmla="*/ 3420511 w 3619883"/>
                <a:gd name="connsiteY100" fmla="*/ 0 h 4275461"/>
                <a:gd name="connsiteX101" fmla="*/ 3453305 w 3619883"/>
                <a:gd name="connsiteY101" fmla="*/ 7440 h 4275461"/>
                <a:gd name="connsiteX102" fmla="*/ 3496571 w 3619883"/>
                <a:gd name="connsiteY102" fmla="*/ 27182 h 4275461"/>
                <a:gd name="connsiteX103" fmla="*/ 3602117 w 3619883"/>
                <a:gd name="connsiteY103" fmla="*/ 132521 h 4275461"/>
                <a:gd name="connsiteX104" fmla="*/ 3619883 w 3619883"/>
                <a:gd name="connsiteY104" fmla="*/ 140049 h 4275461"/>
                <a:gd name="connsiteX105" fmla="*/ 3619883 w 3619883"/>
                <a:gd name="connsiteY10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405151 w 3619883"/>
                <a:gd name="connsiteY15" fmla="*/ 3951392 h 4275461"/>
                <a:gd name="connsiteX16" fmla="*/ 1405151 w 3619883"/>
                <a:gd name="connsiteY16" fmla="*/ 4128157 h 4275461"/>
                <a:gd name="connsiteX17" fmla="*/ 1468988 w 3619883"/>
                <a:gd name="connsiteY17" fmla="*/ 4128157 h 4275461"/>
                <a:gd name="connsiteX18" fmla="*/ 1427396 w 3619883"/>
                <a:gd name="connsiteY18" fmla="*/ 4275461 h 4275461"/>
                <a:gd name="connsiteX19" fmla="*/ 1210751 w 3619883"/>
                <a:gd name="connsiteY19" fmla="*/ 4275461 h 4275461"/>
                <a:gd name="connsiteX20" fmla="*/ 1210751 w 3619883"/>
                <a:gd name="connsiteY20" fmla="*/ 4128157 h 4275461"/>
                <a:gd name="connsiteX21" fmla="*/ 1271978 w 3619883"/>
                <a:gd name="connsiteY21" fmla="*/ 4128157 h 4275461"/>
                <a:gd name="connsiteX22" fmla="*/ 1271978 w 3619883"/>
                <a:gd name="connsiteY22" fmla="*/ 3951392 h 4275461"/>
                <a:gd name="connsiteX23" fmla="*/ 1094193 w 3619883"/>
                <a:gd name="connsiteY23" fmla="*/ 3951392 h 4275461"/>
                <a:gd name="connsiteX24" fmla="*/ 1094193 w 3619883"/>
                <a:gd name="connsiteY24" fmla="*/ 4128157 h 4275461"/>
                <a:gd name="connsiteX25" fmla="*/ 1140354 w 3619883"/>
                <a:gd name="connsiteY25" fmla="*/ 4128157 h 4275461"/>
                <a:gd name="connsiteX26" fmla="*/ 1140354 w 3619883"/>
                <a:gd name="connsiteY26" fmla="*/ 4275461 h 4275461"/>
                <a:gd name="connsiteX27" fmla="*/ 953807 w 3619883"/>
                <a:gd name="connsiteY27" fmla="*/ 4275461 h 4275461"/>
                <a:gd name="connsiteX28" fmla="*/ 912215 w 3619883"/>
                <a:gd name="connsiteY28" fmla="*/ 4128157 h 4275461"/>
                <a:gd name="connsiteX29" fmla="*/ 961020 w 3619883"/>
                <a:gd name="connsiteY29" fmla="*/ 4128157 h 4275461"/>
                <a:gd name="connsiteX30" fmla="*/ 961020 w 3619883"/>
                <a:gd name="connsiteY30" fmla="*/ 3951392 h 4275461"/>
                <a:gd name="connsiteX31" fmla="*/ 783235 w 3619883"/>
                <a:gd name="connsiteY31" fmla="*/ 3951392 h 4275461"/>
                <a:gd name="connsiteX32" fmla="*/ 783235 w 3619883"/>
                <a:gd name="connsiteY32" fmla="*/ 4128157 h 4275461"/>
                <a:gd name="connsiteX33" fmla="*/ 871024 w 3619883"/>
                <a:gd name="connsiteY33" fmla="*/ 4128157 h 4275461"/>
                <a:gd name="connsiteX34" fmla="*/ 829432 w 3619883"/>
                <a:gd name="connsiteY34" fmla="*/ 4275461 h 4275461"/>
                <a:gd name="connsiteX35" fmla="*/ 611484 w 3619883"/>
                <a:gd name="connsiteY35" fmla="*/ 4275461 h 4275461"/>
                <a:gd name="connsiteX36" fmla="*/ 621247 w 3619883"/>
                <a:gd name="connsiteY36" fmla="*/ 4128157 h 4275461"/>
                <a:gd name="connsiteX37" fmla="*/ 650062 w 3619883"/>
                <a:gd name="connsiteY37" fmla="*/ 4128157 h 4275461"/>
                <a:gd name="connsiteX38" fmla="*/ 650062 w 3619883"/>
                <a:gd name="connsiteY38" fmla="*/ 3951392 h 4275461"/>
                <a:gd name="connsiteX39" fmla="*/ 472277 w 3619883"/>
                <a:gd name="connsiteY39" fmla="*/ 3951392 h 4275461"/>
                <a:gd name="connsiteX40" fmla="*/ 472277 w 3619883"/>
                <a:gd name="connsiteY40" fmla="*/ 4128157 h 4275461"/>
                <a:gd name="connsiteX41" fmla="*/ 522650 w 3619883"/>
                <a:gd name="connsiteY41" fmla="*/ 4128157 h 4275461"/>
                <a:gd name="connsiteX42" fmla="*/ 573998 w 3619883"/>
                <a:gd name="connsiteY42" fmla="*/ 4275461 h 4275461"/>
                <a:gd name="connsiteX43" fmla="*/ 336164 w 3619883"/>
                <a:gd name="connsiteY43" fmla="*/ 4275461 h 4275461"/>
                <a:gd name="connsiteX44" fmla="*/ 294572 w 3619883"/>
                <a:gd name="connsiteY44" fmla="*/ 4128157 h 4275461"/>
                <a:gd name="connsiteX45" fmla="*/ 339106 w 3619883"/>
                <a:gd name="connsiteY45" fmla="*/ 4128157 h 4275461"/>
                <a:gd name="connsiteX46" fmla="*/ 339106 w 3619883"/>
                <a:gd name="connsiteY46" fmla="*/ 3951392 h 4275461"/>
                <a:gd name="connsiteX47" fmla="*/ 161321 w 3619883"/>
                <a:gd name="connsiteY47" fmla="*/ 3951392 h 4275461"/>
                <a:gd name="connsiteX48" fmla="*/ 161321 w 3619883"/>
                <a:gd name="connsiteY48" fmla="*/ 4128157 h 4275461"/>
                <a:gd name="connsiteX49" fmla="*/ 230914 w 3619883"/>
                <a:gd name="connsiteY49" fmla="*/ 4128157 h 4275461"/>
                <a:gd name="connsiteX50" fmla="*/ 189322 w 3619883"/>
                <a:gd name="connsiteY50" fmla="*/ 4275461 h 4275461"/>
                <a:gd name="connsiteX51" fmla="*/ 0 w 3619883"/>
                <a:gd name="connsiteY51" fmla="*/ 4275461 h 4275461"/>
                <a:gd name="connsiteX52" fmla="*/ 0 w 3619883"/>
                <a:gd name="connsiteY52" fmla="*/ 42229 h 4275461"/>
                <a:gd name="connsiteX53" fmla="*/ 42464 w 3619883"/>
                <a:gd name="connsiteY53" fmla="*/ 40518 h 4275461"/>
                <a:gd name="connsiteX54" fmla="*/ 137733 w 3619883"/>
                <a:gd name="connsiteY54" fmla="*/ 35355 h 4275461"/>
                <a:gd name="connsiteX55" fmla="*/ 270565 w 3619883"/>
                <a:gd name="connsiteY55" fmla="*/ 29759 h 4275461"/>
                <a:gd name="connsiteX56" fmla="*/ 479734 w 3619883"/>
                <a:gd name="connsiteY56" fmla="*/ 45455 h 4275461"/>
                <a:gd name="connsiteX57" fmla="*/ 524103 w 3619883"/>
                <a:gd name="connsiteY57" fmla="*/ 41625 h 4275461"/>
                <a:gd name="connsiteX58" fmla="*/ 624416 w 3619883"/>
                <a:gd name="connsiteY58" fmla="*/ 22696 h 4275461"/>
                <a:gd name="connsiteX59" fmla="*/ 657762 w 3619883"/>
                <a:gd name="connsiteY59" fmla="*/ 18351 h 4275461"/>
                <a:gd name="connsiteX60" fmla="*/ 690557 w 3619883"/>
                <a:gd name="connsiteY60" fmla="*/ 25792 h 4275461"/>
                <a:gd name="connsiteX61" fmla="*/ 745123 w 3619883"/>
                <a:gd name="connsiteY61" fmla="*/ 40157 h 4275461"/>
                <a:gd name="connsiteX62" fmla="*/ 789493 w 3619883"/>
                <a:gd name="connsiteY62" fmla="*/ 36327 h 4275461"/>
                <a:gd name="connsiteX63" fmla="*/ 854255 w 3619883"/>
                <a:gd name="connsiteY63" fmla="*/ 68887 h 4275461"/>
                <a:gd name="connsiteX64" fmla="*/ 897520 w 3619883"/>
                <a:gd name="connsiteY64" fmla="*/ 88629 h 4275461"/>
                <a:gd name="connsiteX65" fmla="*/ 940510 w 3619883"/>
                <a:gd name="connsiteY65" fmla="*/ 114265 h 4275461"/>
                <a:gd name="connsiteX66" fmla="*/ 1082712 w 3619883"/>
                <a:gd name="connsiteY66" fmla="*/ 144543 h 4275461"/>
                <a:gd name="connsiteX67" fmla="*/ 1205348 w 3619883"/>
                <a:gd name="connsiteY67" fmla="*/ 120753 h 4275461"/>
                <a:gd name="connsiteX68" fmla="*/ 1271764 w 3619883"/>
                <a:gd name="connsiteY68" fmla="*/ 117956 h 4275461"/>
                <a:gd name="connsiteX69" fmla="*/ 1315583 w 3619883"/>
                <a:gd name="connsiteY69" fmla="*/ 125912 h 4275461"/>
                <a:gd name="connsiteX70" fmla="*/ 1359125 w 3619883"/>
                <a:gd name="connsiteY70" fmla="*/ 139761 h 4275461"/>
                <a:gd name="connsiteX71" fmla="*/ 1391919 w 3619883"/>
                <a:gd name="connsiteY71" fmla="*/ 147202 h 4275461"/>
                <a:gd name="connsiteX72" fmla="*/ 1436563 w 3619883"/>
                <a:gd name="connsiteY72" fmla="*/ 137480 h 4275461"/>
                <a:gd name="connsiteX73" fmla="*/ 1471566 w 3619883"/>
                <a:gd name="connsiteY73" fmla="*/ 97777 h 4275461"/>
                <a:gd name="connsiteX74" fmla="*/ 1505739 w 3619883"/>
                <a:gd name="connsiteY74" fmla="*/ 75753 h 4275461"/>
                <a:gd name="connsiteX75" fmla="*/ 1590891 w 3619883"/>
                <a:gd name="connsiteY75" fmla="*/ 144702 h 4275461"/>
                <a:gd name="connsiteX76" fmla="*/ 1625616 w 3619883"/>
                <a:gd name="connsiteY76" fmla="*/ 110893 h 4275461"/>
                <a:gd name="connsiteX77" fmla="*/ 1658964 w 3619883"/>
                <a:gd name="connsiteY77" fmla="*/ 106547 h 4275461"/>
                <a:gd name="connsiteX78" fmla="*/ 1746598 w 3619883"/>
                <a:gd name="connsiteY78" fmla="*/ 122460 h 4275461"/>
                <a:gd name="connsiteX79" fmla="*/ 1811913 w 3619883"/>
                <a:gd name="connsiteY79" fmla="*/ 143234 h 4275461"/>
                <a:gd name="connsiteX80" fmla="*/ 1856557 w 3619883"/>
                <a:gd name="connsiteY80" fmla="*/ 133511 h 4275461"/>
                <a:gd name="connsiteX81" fmla="*/ 2066003 w 3619883"/>
                <a:gd name="connsiteY81" fmla="*/ 143313 h 4275461"/>
                <a:gd name="connsiteX82" fmla="*/ 2177615 w 3619883"/>
                <a:gd name="connsiteY82" fmla="*/ 119007 h 4275461"/>
                <a:gd name="connsiteX83" fmla="*/ 2255883 w 3619883"/>
                <a:gd name="connsiteY83" fmla="*/ 99047 h 4275461"/>
                <a:gd name="connsiteX84" fmla="*/ 2344622 w 3619883"/>
                <a:gd name="connsiteY84" fmla="*/ 91388 h 4275461"/>
                <a:gd name="connsiteX85" fmla="*/ 2455682 w 3619883"/>
                <a:gd name="connsiteY85" fmla="*/ 78869 h 4275461"/>
                <a:gd name="connsiteX86" fmla="*/ 2632609 w 3619883"/>
                <a:gd name="connsiteY86" fmla="*/ 75338 h 4275461"/>
                <a:gd name="connsiteX87" fmla="*/ 2742291 w 3619883"/>
                <a:gd name="connsiteY87" fmla="*/ 92282 h 4275461"/>
                <a:gd name="connsiteX88" fmla="*/ 2851974 w 3619883"/>
                <a:gd name="connsiteY88" fmla="*/ 109227 h 4275461"/>
                <a:gd name="connsiteX89" fmla="*/ 2907643 w 3619883"/>
                <a:gd name="connsiteY89" fmla="*/ 100020 h 4275461"/>
                <a:gd name="connsiteX90" fmla="*/ 2944022 w 3619883"/>
                <a:gd name="connsiteY90" fmla="*/ 30853 h 4275461"/>
                <a:gd name="connsiteX91" fmla="*/ 3022289 w 3619883"/>
                <a:gd name="connsiteY91" fmla="*/ 10893 h 4275461"/>
                <a:gd name="connsiteX92" fmla="*/ 3054807 w 3619883"/>
                <a:gd name="connsiteY92" fmla="*/ 24226 h 4275461"/>
                <a:gd name="connsiteX93" fmla="*/ 3141892 w 3619883"/>
                <a:gd name="connsiteY93" fmla="*/ 51925 h 4275461"/>
                <a:gd name="connsiteX94" fmla="*/ 3185711 w 3619883"/>
                <a:gd name="connsiteY94" fmla="*/ 59881 h 4275461"/>
                <a:gd name="connsiteX95" fmla="*/ 3219056 w 3619883"/>
                <a:gd name="connsiteY95" fmla="*/ 55536 h 4275461"/>
                <a:gd name="connsiteX96" fmla="*/ 3263425 w 3619883"/>
                <a:gd name="connsiteY96" fmla="*/ 51706 h 4275461"/>
                <a:gd name="connsiteX97" fmla="*/ 3296219 w 3619883"/>
                <a:gd name="connsiteY97" fmla="*/ 59147 h 4275461"/>
                <a:gd name="connsiteX98" fmla="*/ 3319094 w 3619883"/>
                <a:gd name="connsiteY98" fmla="*/ 42500 h 4275461"/>
                <a:gd name="connsiteX99" fmla="*/ 3420511 w 3619883"/>
                <a:gd name="connsiteY99" fmla="*/ 0 h 4275461"/>
                <a:gd name="connsiteX100" fmla="*/ 3453305 w 3619883"/>
                <a:gd name="connsiteY100" fmla="*/ 7440 h 4275461"/>
                <a:gd name="connsiteX101" fmla="*/ 3496571 w 3619883"/>
                <a:gd name="connsiteY101" fmla="*/ 27182 h 4275461"/>
                <a:gd name="connsiteX102" fmla="*/ 3602117 w 3619883"/>
                <a:gd name="connsiteY102" fmla="*/ 132521 h 4275461"/>
                <a:gd name="connsiteX103" fmla="*/ 3619883 w 3619883"/>
                <a:gd name="connsiteY103" fmla="*/ 140049 h 4275461"/>
                <a:gd name="connsiteX104" fmla="*/ 3619883 w 3619883"/>
                <a:gd name="connsiteY10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05151 w 3619883"/>
                <a:gd name="connsiteY15" fmla="*/ 4128157 h 4275461"/>
                <a:gd name="connsiteX16" fmla="*/ 1468988 w 3619883"/>
                <a:gd name="connsiteY16" fmla="*/ 4128157 h 4275461"/>
                <a:gd name="connsiteX17" fmla="*/ 1427396 w 3619883"/>
                <a:gd name="connsiteY17" fmla="*/ 4275461 h 4275461"/>
                <a:gd name="connsiteX18" fmla="*/ 1210751 w 3619883"/>
                <a:gd name="connsiteY18" fmla="*/ 4275461 h 4275461"/>
                <a:gd name="connsiteX19" fmla="*/ 1210751 w 3619883"/>
                <a:gd name="connsiteY19" fmla="*/ 4128157 h 4275461"/>
                <a:gd name="connsiteX20" fmla="*/ 1271978 w 3619883"/>
                <a:gd name="connsiteY20" fmla="*/ 4128157 h 4275461"/>
                <a:gd name="connsiteX21" fmla="*/ 1271978 w 3619883"/>
                <a:gd name="connsiteY21" fmla="*/ 3951392 h 4275461"/>
                <a:gd name="connsiteX22" fmla="*/ 1094193 w 3619883"/>
                <a:gd name="connsiteY22" fmla="*/ 3951392 h 4275461"/>
                <a:gd name="connsiteX23" fmla="*/ 1094193 w 3619883"/>
                <a:gd name="connsiteY23" fmla="*/ 4128157 h 4275461"/>
                <a:gd name="connsiteX24" fmla="*/ 1140354 w 3619883"/>
                <a:gd name="connsiteY24" fmla="*/ 4128157 h 4275461"/>
                <a:gd name="connsiteX25" fmla="*/ 1140354 w 3619883"/>
                <a:gd name="connsiteY25" fmla="*/ 4275461 h 4275461"/>
                <a:gd name="connsiteX26" fmla="*/ 953807 w 3619883"/>
                <a:gd name="connsiteY26" fmla="*/ 4275461 h 4275461"/>
                <a:gd name="connsiteX27" fmla="*/ 912215 w 3619883"/>
                <a:gd name="connsiteY27" fmla="*/ 4128157 h 4275461"/>
                <a:gd name="connsiteX28" fmla="*/ 961020 w 3619883"/>
                <a:gd name="connsiteY28" fmla="*/ 4128157 h 4275461"/>
                <a:gd name="connsiteX29" fmla="*/ 961020 w 3619883"/>
                <a:gd name="connsiteY29" fmla="*/ 3951392 h 4275461"/>
                <a:gd name="connsiteX30" fmla="*/ 783235 w 3619883"/>
                <a:gd name="connsiteY30" fmla="*/ 3951392 h 4275461"/>
                <a:gd name="connsiteX31" fmla="*/ 783235 w 3619883"/>
                <a:gd name="connsiteY31" fmla="*/ 4128157 h 4275461"/>
                <a:gd name="connsiteX32" fmla="*/ 871024 w 3619883"/>
                <a:gd name="connsiteY32" fmla="*/ 4128157 h 4275461"/>
                <a:gd name="connsiteX33" fmla="*/ 829432 w 3619883"/>
                <a:gd name="connsiteY33" fmla="*/ 4275461 h 4275461"/>
                <a:gd name="connsiteX34" fmla="*/ 611484 w 3619883"/>
                <a:gd name="connsiteY34" fmla="*/ 4275461 h 4275461"/>
                <a:gd name="connsiteX35" fmla="*/ 621247 w 3619883"/>
                <a:gd name="connsiteY35" fmla="*/ 4128157 h 4275461"/>
                <a:gd name="connsiteX36" fmla="*/ 650062 w 3619883"/>
                <a:gd name="connsiteY36" fmla="*/ 4128157 h 4275461"/>
                <a:gd name="connsiteX37" fmla="*/ 650062 w 3619883"/>
                <a:gd name="connsiteY37" fmla="*/ 3951392 h 4275461"/>
                <a:gd name="connsiteX38" fmla="*/ 472277 w 3619883"/>
                <a:gd name="connsiteY38" fmla="*/ 3951392 h 4275461"/>
                <a:gd name="connsiteX39" fmla="*/ 472277 w 3619883"/>
                <a:gd name="connsiteY39" fmla="*/ 4128157 h 4275461"/>
                <a:gd name="connsiteX40" fmla="*/ 522650 w 3619883"/>
                <a:gd name="connsiteY40" fmla="*/ 4128157 h 4275461"/>
                <a:gd name="connsiteX41" fmla="*/ 573998 w 3619883"/>
                <a:gd name="connsiteY41" fmla="*/ 4275461 h 4275461"/>
                <a:gd name="connsiteX42" fmla="*/ 336164 w 3619883"/>
                <a:gd name="connsiteY42" fmla="*/ 4275461 h 4275461"/>
                <a:gd name="connsiteX43" fmla="*/ 294572 w 3619883"/>
                <a:gd name="connsiteY43" fmla="*/ 4128157 h 4275461"/>
                <a:gd name="connsiteX44" fmla="*/ 339106 w 3619883"/>
                <a:gd name="connsiteY44" fmla="*/ 4128157 h 4275461"/>
                <a:gd name="connsiteX45" fmla="*/ 339106 w 3619883"/>
                <a:gd name="connsiteY45" fmla="*/ 3951392 h 4275461"/>
                <a:gd name="connsiteX46" fmla="*/ 161321 w 3619883"/>
                <a:gd name="connsiteY46" fmla="*/ 3951392 h 4275461"/>
                <a:gd name="connsiteX47" fmla="*/ 161321 w 3619883"/>
                <a:gd name="connsiteY47" fmla="*/ 4128157 h 4275461"/>
                <a:gd name="connsiteX48" fmla="*/ 230914 w 3619883"/>
                <a:gd name="connsiteY48" fmla="*/ 4128157 h 4275461"/>
                <a:gd name="connsiteX49" fmla="*/ 189322 w 3619883"/>
                <a:gd name="connsiteY49" fmla="*/ 4275461 h 4275461"/>
                <a:gd name="connsiteX50" fmla="*/ 0 w 3619883"/>
                <a:gd name="connsiteY50" fmla="*/ 4275461 h 4275461"/>
                <a:gd name="connsiteX51" fmla="*/ 0 w 3619883"/>
                <a:gd name="connsiteY51" fmla="*/ 42229 h 4275461"/>
                <a:gd name="connsiteX52" fmla="*/ 42464 w 3619883"/>
                <a:gd name="connsiteY52" fmla="*/ 40518 h 4275461"/>
                <a:gd name="connsiteX53" fmla="*/ 137733 w 3619883"/>
                <a:gd name="connsiteY53" fmla="*/ 35355 h 4275461"/>
                <a:gd name="connsiteX54" fmla="*/ 270565 w 3619883"/>
                <a:gd name="connsiteY54" fmla="*/ 29759 h 4275461"/>
                <a:gd name="connsiteX55" fmla="*/ 479734 w 3619883"/>
                <a:gd name="connsiteY55" fmla="*/ 45455 h 4275461"/>
                <a:gd name="connsiteX56" fmla="*/ 524103 w 3619883"/>
                <a:gd name="connsiteY56" fmla="*/ 41625 h 4275461"/>
                <a:gd name="connsiteX57" fmla="*/ 624416 w 3619883"/>
                <a:gd name="connsiteY57" fmla="*/ 22696 h 4275461"/>
                <a:gd name="connsiteX58" fmla="*/ 657762 w 3619883"/>
                <a:gd name="connsiteY58" fmla="*/ 18351 h 4275461"/>
                <a:gd name="connsiteX59" fmla="*/ 690557 w 3619883"/>
                <a:gd name="connsiteY59" fmla="*/ 25792 h 4275461"/>
                <a:gd name="connsiteX60" fmla="*/ 745123 w 3619883"/>
                <a:gd name="connsiteY60" fmla="*/ 40157 h 4275461"/>
                <a:gd name="connsiteX61" fmla="*/ 789493 w 3619883"/>
                <a:gd name="connsiteY61" fmla="*/ 36327 h 4275461"/>
                <a:gd name="connsiteX62" fmla="*/ 854255 w 3619883"/>
                <a:gd name="connsiteY62" fmla="*/ 68887 h 4275461"/>
                <a:gd name="connsiteX63" fmla="*/ 897520 w 3619883"/>
                <a:gd name="connsiteY63" fmla="*/ 88629 h 4275461"/>
                <a:gd name="connsiteX64" fmla="*/ 940510 w 3619883"/>
                <a:gd name="connsiteY64" fmla="*/ 114265 h 4275461"/>
                <a:gd name="connsiteX65" fmla="*/ 1082712 w 3619883"/>
                <a:gd name="connsiteY65" fmla="*/ 144543 h 4275461"/>
                <a:gd name="connsiteX66" fmla="*/ 1205348 w 3619883"/>
                <a:gd name="connsiteY66" fmla="*/ 120753 h 4275461"/>
                <a:gd name="connsiteX67" fmla="*/ 1271764 w 3619883"/>
                <a:gd name="connsiteY67" fmla="*/ 117956 h 4275461"/>
                <a:gd name="connsiteX68" fmla="*/ 1315583 w 3619883"/>
                <a:gd name="connsiteY68" fmla="*/ 125912 h 4275461"/>
                <a:gd name="connsiteX69" fmla="*/ 1359125 w 3619883"/>
                <a:gd name="connsiteY69" fmla="*/ 139761 h 4275461"/>
                <a:gd name="connsiteX70" fmla="*/ 1391919 w 3619883"/>
                <a:gd name="connsiteY70" fmla="*/ 147202 h 4275461"/>
                <a:gd name="connsiteX71" fmla="*/ 1436563 w 3619883"/>
                <a:gd name="connsiteY71" fmla="*/ 137480 h 4275461"/>
                <a:gd name="connsiteX72" fmla="*/ 1471566 w 3619883"/>
                <a:gd name="connsiteY72" fmla="*/ 97777 h 4275461"/>
                <a:gd name="connsiteX73" fmla="*/ 1505739 w 3619883"/>
                <a:gd name="connsiteY73" fmla="*/ 75753 h 4275461"/>
                <a:gd name="connsiteX74" fmla="*/ 1590891 w 3619883"/>
                <a:gd name="connsiteY74" fmla="*/ 144702 h 4275461"/>
                <a:gd name="connsiteX75" fmla="*/ 1625616 w 3619883"/>
                <a:gd name="connsiteY75" fmla="*/ 110893 h 4275461"/>
                <a:gd name="connsiteX76" fmla="*/ 1658964 w 3619883"/>
                <a:gd name="connsiteY76" fmla="*/ 106547 h 4275461"/>
                <a:gd name="connsiteX77" fmla="*/ 1746598 w 3619883"/>
                <a:gd name="connsiteY77" fmla="*/ 122460 h 4275461"/>
                <a:gd name="connsiteX78" fmla="*/ 1811913 w 3619883"/>
                <a:gd name="connsiteY78" fmla="*/ 143234 h 4275461"/>
                <a:gd name="connsiteX79" fmla="*/ 1856557 w 3619883"/>
                <a:gd name="connsiteY79" fmla="*/ 133511 h 4275461"/>
                <a:gd name="connsiteX80" fmla="*/ 2066003 w 3619883"/>
                <a:gd name="connsiteY80" fmla="*/ 143313 h 4275461"/>
                <a:gd name="connsiteX81" fmla="*/ 2177615 w 3619883"/>
                <a:gd name="connsiteY81" fmla="*/ 119007 h 4275461"/>
                <a:gd name="connsiteX82" fmla="*/ 2255883 w 3619883"/>
                <a:gd name="connsiteY82" fmla="*/ 99047 h 4275461"/>
                <a:gd name="connsiteX83" fmla="*/ 2344622 w 3619883"/>
                <a:gd name="connsiteY83" fmla="*/ 91388 h 4275461"/>
                <a:gd name="connsiteX84" fmla="*/ 2455682 w 3619883"/>
                <a:gd name="connsiteY84" fmla="*/ 78869 h 4275461"/>
                <a:gd name="connsiteX85" fmla="*/ 2632609 w 3619883"/>
                <a:gd name="connsiteY85" fmla="*/ 75338 h 4275461"/>
                <a:gd name="connsiteX86" fmla="*/ 2742291 w 3619883"/>
                <a:gd name="connsiteY86" fmla="*/ 92282 h 4275461"/>
                <a:gd name="connsiteX87" fmla="*/ 2851974 w 3619883"/>
                <a:gd name="connsiteY87" fmla="*/ 109227 h 4275461"/>
                <a:gd name="connsiteX88" fmla="*/ 2907643 w 3619883"/>
                <a:gd name="connsiteY88" fmla="*/ 100020 h 4275461"/>
                <a:gd name="connsiteX89" fmla="*/ 2944022 w 3619883"/>
                <a:gd name="connsiteY89" fmla="*/ 30853 h 4275461"/>
                <a:gd name="connsiteX90" fmla="*/ 3022289 w 3619883"/>
                <a:gd name="connsiteY90" fmla="*/ 10893 h 4275461"/>
                <a:gd name="connsiteX91" fmla="*/ 3054807 w 3619883"/>
                <a:gd name="connsiteY91" fmla="*/ 24226 h 4275461"/>
                <a:gd name="connsiteX92" fmla="*/ 3141892 w 3619883"/>
                <a:gd name="connsiteY92" fmla="*/ 51925 h 4275461"/>
                <a:gd name="connsiteX93" fmla="*/ 3185711 w 3619883"/>
                <a:gd name="connsiteY93" fmla="*/ 59881 h 4275461"/>
                <a:gd name="connsiteX94" fmla="*/ 3219056 w 3619883"/>
                <a:gd name="connsiteY94" fmla="*/ 55536 h 4275461"/>
                <a:gd name="connsiteX95" fmla="*/ 3263425 w 3619883"/>
                <a:gd name="connsiteY95" fmla="*/ 51706 h 4275461"/>
                <a:gd name="connsiteX96" fmla="*/ 3296219 w 3619883"/>
                <a:gd name="connsiteY96" fmla="*/ 59147 h 4275461"/>
                <a:gd name="connsiteX97" fmla="*/ 3319094 w 3619883"/>
                <a:gd name="connsiteY97" fmla="*/ 42500 h 4275461"/>
                <a:gd name="connsiteX98" fmla="*/ 3420511 w 3619883"/>
                <a:gd name="connsiteY98" fmla="*/ 0 h 4275461"/>
                <a:gd name="connsiteX99" fmla="*/ 3453305 w 3619883"/>
                <a:gd name="connsiteY99" fmla="*/ 7440 h 4275461"/>
                <a:gd name="connsiteX100" fmla="*/ 3496571 w 3619883"/>
                <a:gd name="connsiteY100" fmla="*/ 27182 h 4275461"/>
                <a:gd name="connsiteX101" fmla="*/ 3602117 w 3619883"/>
                <a:gd name="connsiteY101" fmla="*/ 132521 h 4275461"/>
                <a:gd name="connsiteX102" fmla="*/ 3619883 w 3619883"/>
                <a:gd name="connsiteY102" fmla="*/ 140049 h 4275461"/>
                <a:gd name="connsiteX103" fmla="*/ 3619883 w 3619883"/>
                <a:gd name="connsiteY10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05151 w 3619883"/>
                <a:gd name="connsiteY15" fmla="*/ 4128157 h 4275461"/>
                <a:gd name="connsiteX16" fmla="*/ 1427396 w 3619883"/>
                <a:gd name="connsiteY16" fmla="*/ 4275461 h 4275461"/>
                <a:gd name="connsiteX17" fmla="*/ 1210751 w 3619883"/>
                <a:gd name="connsiteY17" fmla="*/ 4275461 h 4275461"/>
                <a:gd name="connsiteX18" fmla="*/ 1210751 w 3619883"/>
                <a:gd name="connsiteY18" fmla="*/ 4128157 h 4275461"/>
                <a:gd name="connsiteX19" fmla="*/ 1271978 w 3619883"/>
                <a:gd name="connsiteY19" fmla="*/ 4128157 h 4275461"/>
                <a:gd name="connsiteX20" fmla="*/ 1271978 w 3619883"/>
                <a:gd name="connsiteY20" fmla="*/ 3951392 h 4275461"/>
                <a:gd name="connsiteX21" fmla="*/ 1094193 w 3619883"/>
                <a:gd name="connsiteY21" fmla="*/ 3951392 h 4275461"/>
                <a:gd name="connsiteX22" fmla="*/ 1094193 w 3619883"/>
                <a:gd name="connsiteY22" fmla="*/ 4128157 h 4275461"/>
                <a:gd name="connsiteX23" fmla="*/ 1140354 w 3619883"/>
                <a:gd name="connsiteY23" fmla="*/ 4128157 h 4275461"/>
                <a:gd name="connsiteX24" fmla="*/ 1140354 w 3619883"/>
                <a:gd name="connsiteY24" fmla="*/ 4275461 h 4275461"/>
                <a:gd name="connsiteX25" fmla="*/ 953807 w 3619883"/>
                <a:gd name="connsiteY25" fmla="*/ 4275461 h 4275461"/>
                <a:gd name="connsiteX26" fmla="*/ 912215 w 3619883"/>
                <a:gd name="connsiteY26" fmla="*/ 4128157 h 4275461"/>
                <a:gd name="connsiteX27" fmla="*/ 961020 w 3619883"/>
                <a:gd name="connsiteY27" fmla="*/ 4128157 h 4275461"/>
                <a:gd name="connsiteX28" fmla="*/ 961020 w 3619883"/>
                <a:gd name="connsiteY28" fmla="*/ 3951392 h 4275461"/>
                <a:gd name="connsiteX29" fmla="*/ 783235 w 3619883"/>
                <a:gd name="connsiteY29" fmla="*/ 3951392 h 4275461"/>
                <a:gd name="connsiteX30" fmla="*/ 783235 w 3619883"/>
                <a:gd name="connsiteY30" fmla="*/ 4128157 h 4275461"/>
                <a:gd name="connsiteX31" fmla="*/ 871024 w 3619883"/>
                <a:gd name="connsiteY31" fmla="*/ 4128157 h 4275461"/>
                <a:gd name="connsiteX32" fmla="*/ 829432 w 3619883"/>
                <a:gd name="connsiteY32" fmla="*/ 4275461 h 4275461"/>
                <a:gd name="connsiteX33" fmla="*/ 611484 w 3619883"/>
                <a:gd name="connsiteY33" fmla="*/ 4275461 h 4275461"/>
                <a:gd name="connsiteX34" fmla="*/ 621247 w 3619883"/>
                <a:gd name="connsiteY34" fmla="*/ 4128157 h 4275461"/>
                <a:gd name="connsiteX35" fmla="*/ 650062 w 3619883"/>
                <a:gd name="connsiteY35" fmla="*/ 4128157 h 4275461"/>
                <a:gd name="connsiteX36" fmla="*/ 650062 w 3619883"/>
                <a:gd name="connsiteY36" fmla="*/ 3951392 h 4275461"/>
                <a:gd name="connsiteX37" fmla="*/ 472277 w 3619883"/>
                <a:gd name="connsiteY37" fmla="*/ 3951392 h 4275461"/>
                <a:gd name="connsiteX38" fmla="*/ 472277 w 3619883"/>
                <a:gd name="connsiteY38" fmla="*/ 4128157 h 4275461"/>
                <a:gd name="connsiteX39" fmla="*/ 522650 w 3619883"/>
                <a:gd name="connsiteY39" fmla="*/ 4128157 h 4275461"/>
                <a:gd name="connsiteX40" fmla="*/ 573998 w 3619883"/>
                <a:gd name="connsiteY40" fmla="*/ 4275461 h 4275461"/>
                <a:gd name="connsiteX41" fmla="*/ 336164 w 3619883"/>
                <a:gd name="connsiteY41" fmla="*/ 4275461 h 4275461"/>
                <a:gd name="connsiteX42" fmla="*/ 294572 w 3619883"/>
                <a:gd name="connsiteY42" fmla="*/ 4128157 h 4275461"/>
                <a:gd name="connsiteX43" fmla="*/ 339106 w 3619883"/>
                <a:gd name="connsiteY43" fmla="*/ 4128157 h 4275461"/>
                <a:gd name="connsiteX44" fmla="*/ 339106 w 3619883"/>
                <a:gd name="connsiteY44" fmla="*/ 3951392 h 4275461"/>
                <a:gd name="connsiteX45" fmla="*/ 161321 w 3619883"/>
                <a:gd name="connsiteY45" fmla="*/ 3951392 h 4275461"/>
                <a:gd name="connsiteX46" fmla="*/ 161321 w 3619883"/>
                <a:gd name="connsiteY46" fmla="*/ 4128157 h 4275461"/>
                <a:gd name="connsiteX47" fmla="*/ 230914 w 3619883"/>
                <a:gd name="connsiteY47" fmla="*/ 4128157 h 4275461"/>
                <a:gd name="connsiteX48" fmla="*/ 189322 w 3619883"/>
                <a:gd name="connsiteY48" fmla="*/ 4275461 h 4275461"/>
                <a:gd name="connsiteX49" fmla="*/ 0 w 3619883"/>
                <a:gd name="connsiteY49" fmla="*/ 4275461 h 4275461"/>
                <a:gd name="connsiteX50" fmla="*/ 0 w 3619883"/>
                <a:gd name="connsiteY50" fmla="*/ 42229 h 4275461"/>
                <a:gd name="connsiteX51" fmla="*/ 42464 w 3619883"/>
                <a:gd name="connsiteY51" fmla="*/ 40518 h 4275461"/>
                <a:gd name="connsiteX52" fmla="*/ 137733 w 3619883"/>
                <a:gd name="connsiteY52" fmla="*/ 35355 h 4275461"/>
                <a:gd name="connsiteX53" fmla="*/ 270565 w 3619883"/>
                <a:gd name="connsiteY53" fmla="*/ 29759 h 4275461"/>
                <a:gd name="connsiteX54" fmla="*/ 479734 w 3619883"/>
                <a:gd name="connsiteY54" fmla="*/ 45455 h 4275461"/>
                <a:gd name="connsiteX55" fmla="*/ 524103 w 3619883"/>
                <a:gd name="connsiteY55" fmla="*/ 41625 h 4275461"/>
                <a:gd name="connsiteX56" fmla="*/ 624416 w 3619883"/>
                <a:gd name="connsiteY56" fmla="*/ 22696 h 4275461"/>
                <a:gd name="connsiteX57" fmla="*/ 657762 w 3619883"/>
                <a:gd name="connsiteY57" fmla="*/ 18351 h 4275461"/>
                <a:gd name="connsiteX58" fmla="*/ 690557 w 3619883"/>
                <a:gd name="connsiteY58" fmla="*/ 25792 h 4275461"/>
                <a:gd name="connsiteX59" fmla="*/ 745123 w 3619883"/>
                <a:gd name="connsiteY59" fmla="*/ 40157 h 4275461"/>
                <a:gd name="connsiteX60" fmla="*/ 789493 w 3619883"/>
                <a:gd name="connsiteY60" fmla="*/ 36327 h 4275461"/>
                <a:gd name="connsiteX61" fmla="*/ 854255 w 3619883"/>
                <a:gd name="connsiteY61" fmla="*/ 68887 h 4275461"/>
                <a:gd name="connsiteX62" fmla="*/ 897520 w 3619883"/>
                <a:gd name="connsiteY62" fmla="*/ 88629 h 4275461"/>
                <a:gd name="connsiteX63" fmla="*/ 940510 w 3619883"/>
                <a:gd name="connsiteY63" fmla="*/ 114265 h 4275461"/>
                <a:gd name="connsiteX64" fmla="*/ 1082712 w 3619883"/>
                <a:gd name="connsiteY64" fmla="*/ 144543 h 4275461"/>
                <a:gd name="connsiteX65" fmla="*/ 1205348 w 3619883"/>
                <a:gd name="connsiteY65" fmla="*/ 120753 h 4275461"/>
                <a:gd name="connsiteX66" fmla="*/ 1271764 w 3619883"/>
                <a:gd name="connsiteY66" fmla="*/ 117956 h 4275461"/>
                <a:gd name="connsiteX67" fmla="*/ 1315583 w 3619883"/>
                <a:gd name="connsiteY67" fmla="*/ 125912 h 4275461"/>
                <a:gd name="connsiteX68" fmla="*/ 1359125 w 3619883"/>
                <a:gd name="connsiteY68" fmla="*/ 139761 h 4275461"/>
                <a:gd name="connsiteX69" fmla="*/ 1391919 w 3619883"/>
                <a:gd name="connsiteY69" fmla="*/ 147202 h 4275461"/>
                <a:gd name="connsiteX70" fmla="*/ 1436563 w 3619883"/>
                <a:gd name="connsiteY70" fmla="*/ 137480 h 4275461"/>
                <a:gd name="connsiteX71" fmla="*/ 1471566 w 3619883"/>
                <a:gd name="connsiteY71" fmla="*/ 97777 h 4275461"/>
                <a:gd name="connsiteX72" fmla="*/ 1505739 w 3619883"/>
                <a:gd name="connsiteY72" fmla="*/ 75753 h 4275461"/>
                <a:gd name="connsiteX73" fmla="*/ 1590891 w 3619883"/>
                <a:gd name="connsiteY73" fmla="*/ 144702 h 4275461"/>
                <a:gd name="connsiteX74" fmla="*/ 1625616 w 3619883"/>
                <a:gd name="connsiteY74" fmla="*/ 110893 h 4275461"/>
                <a:gd name="connsiteX75" fmla="*/ 1658964 w 3619883"/>
                <a:gd name="connsiteY75" fmla="*/ 106547 h 4275461"/>
                <a:gd name="connsiteX76" fmla="*/ 1746598 w 3619883"/>
                <a:gd name="connsiteY76" fmla="*/ 122460 h 4275461"/>
                <a:gd name="connsiteX77" fmla="*/ 1811913 w 3619883"/>
                <a:gd name="connsiteY77" fmla="*/ 143234 h 4275461"/>
                <a:gd name="connsiteX78" fmla="*/ 1856557 w 3619883"/>
                <a:gd name="connsiteY78" fmla="*/ 133511 h 4275461"/>
                <a:gd name="connsiteX79" fmla="*/ 2066003 w 3619883"/>
                <a:gd name="connsiteY79" fmla="*/ 143313 h 4275461"/>
                <a:gd name="connsiteX80" fmla="*/ 2177615 w 3619883"/>
                <a:gd name="connsiteY80" fmla="*/ 119007 h 4275461"/>
                <a:gd name="connsiteX81" fmla="*/ 2255883 w 3619883"/>
                <a:gd name="connsiteY81" fmla="*/ 99047 h 4275461"/>
                <a:gd name="connsiteX82" fmla="*/ 2344622 w 3619883"/>
                <a:gd name="connsiteY82" fmla="*/ 91388 h 4275461"/>
                <a:gd name="connsiteX83" fmla="*/ 2455682 w 3619883"/>
                <a:gd name="connsiteY83" fmla="*/ 78869 h 4275461"/>
                <a:gd name="connsiteX84" fmla="*/ 2632609 w 3619883"/>
                <a:gd name="connsiteY84" fmla="*/ 75338 h 4275461"/>
                <a:gd name="connsiteX85" fmla="*/ 2742291 w 3619883"/>
                <a:gd name="connsiteY85" fmla="*/ 92282 h 4275461"/>
                <a:gd name="connsiteX86" fmla="*/ 2851974 w 3619883"/>
                <a:gd name="connsiteY86" fmla="*/ 109227 h 4275461"/>
                <a:gd name="connsiteX87" fmla="*/ 2907643 w 3619883"/>
                <a:gd name="connsiteY87" fmla="*/ 100020 h 4275461"/>
                <a:gd name="connsiteX88" fmla="*/ 2944022 w 3619883"/>
                <a:gd name="connsiteY88" fmla="*/ 30853 h 4275461"/>
                <a:gd name="connsiteX89" fmla="*/ 3022289 w 3619883"/>
                <a:gd name="connsiteY89" fmla="*/ 10893 h 4275461"/>
                <a:gd name="connsiteX90" fmla="*/ 3054807 w 3619883"/>
                <a:gd name="connsiteY90" fmla="*/ 24226 h 4275461"/>
                <a:gd name="connsiteX91" fmla="*/ 3141892 w 3619883"/>
                <a:gd name="connsiteY91" fmla="*/ 51925 h 4275461"/>
                <a:gd name="connsiteX92" fmla="*/ 3185711 w 3619883"/>
                <a:gd name="connsiteY92" fmla="*/ 59881 h 4275461"/>
                <a:gd name="connsiteX93" fmla="*/ 3219056 w 3619883"/>
                <a:gd name="connsiteY93" fmla="*/ 55536 h 4275461"/>
                <a:gd name="connsiteX94" fmla="*/ 3263425 w 3619883"/>
                <a:gd name="connsiteY94" fmla="*/ 51706 h 4275461"/>
                <a:gd name="connsiteX95" fmla="*/ 3296219 w 3619883"/>
                <a:gd name="connsiteY95" fmla="*/ 59147 h 4275461"/>
                <a:gd name="connsiteX96" fmla="*/ 3319094 w 3619883"/>
                <a:gd name="connsiteY96" fmla="*/ 42500 h 4275461"/>
                <a:gd name="connsiteX97" fmla="*/ 3420511 w 3619883"/>
                <a:gd name="connsiteY97" fmla="*/ 0 h 4275461"/>
                <a:gd name="connsiteX98" fmla="*/ 3453305 w 3619883"/>
                <a:gd name="connsiteY98" fmla="*/ 7440 h 4275461"/>
                <a:gd name="connsiteX99" fmla="*/ 3496571 w 3619883"/>
                <a:gd name="connsiteY99" fmla="*/ 27182 h 4275461"/>
                <a:gd name="connsiteX100" fmla="*/ 3602117 w 3619883"/>
                <a:gd name="connsiteY100" fmla="*/ 132521 h 4275461"/>
                <a:gd name="connsiteX101" fmla="*/ 3619883 w 3619883"/>
                <a:gd name="connsiteY101" fmla="*/ 140049 h 4275461"/>
                <a:gd name="connsiteX102" fmla="*/ 3619883 w 3619883"/>
                <a:gd name="connsiteY10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27396 w 3619883"/>
                <a:gd name="connsiteY15" fmla="*/ 4275461 h 4275461"/>
                <a:gd name="connsiteX16" fmla="*/ 1210751 w 3619883"/>
                <a:gd name="connsiteY16" fmla="*/ 4275461 h 4275461"/>
                <a:gd name="connsiteX17" fmla="*/ 1210751 w 3619883"/>
                <a:gd name="connsiteY17" fmla="*/ 4128157 h 4275461"/>
                <a:gd name="connsiteX18" fmla="*/ 1271978 w 3619883"/>
                <a:gd name="connsiteY18" fmla="*/ 4128157 h 4275461"/>
                <a:gd name="connsiteX19" fmla="*/ 1271978 w 3619883"/>
                <a:gd name="connsiteY19" fmla="*/ 3951392 h 4275461"/>
                <a:gd name="connsiteX20" fmla="*/ 1094193 w 3619883"/>
                <a:gd name="connsiteY20" fmla="*/ 3951392 h 4275461"/>
                <a:gd name="connsiteX21" fmla="*/ 1094193 w 3619883"/>
                <a:gd name="connsiteY21" fmla="*/ 4128157 h 4275461"/>
                <a:gd name="connsiteX22" fmla="*/ 1140354 w 3619883"/>
                <a:gd name="connsiteY22" fmla="*/ 4128157 h 4275461"/>
                <a:gd name="connsiteX23" fmla="*/ 1140354 w 3619883"/>
                <a:gd name="connsiteY23" fmla="*/ 4275461 h 4275461"/>
                <a:gd name="connsiteX24" fmla="*/ 953807 w 3619883"/>
                <a:gd name="connsiteY24" fmla="*/ 4275461 h 4275461"/>
                <a:gd name="connsiteX25" fmla="*/ 912215 w 3619883"/>
                <a:gd name="connsiteY25" fmla="*/ 4128157 h 4275461"/>
                <a:gd name="connsiteX26" fmla="*/ 961020 w 3619883"/>
                <a:gd name="connsiteY26" fmla="*/ 4128157 h 4275461"/>
                <a:gd name="connsiteX27" fmla="*/ 961020 w 3619883"/>
                <a:gd name="connsiteY27" fmla="*/ 3951392 h 4275461"/>
                <a:gd name="connsiteX28" fmla="*/ 783235 w 3619883"/>
                <a:gd name="connsiteY28" fmla="*/ 3951392 h 4275461"/>
                <a:gd name="connsiteX29" fmla="*/ 783235 w 3619883"/>
                <a:gd name="connsiteY29" fmla="*/ 4128157 h 4275461"/>
                <a:gd name="connsiteX30" fmla="*/ 871024 w 3619883"/>
                <a:gd name="connsiteY30" fmla="*/ 4128157 h 4275461"/>
                <a:gd name="connsiteX31" fmla="*/ 829432 w 3619883"/>
                <a:gd name="connsiteY31" fmla="*/ 4275461 h 4275461"/>
                <a:gd name="connsiteX32" fmla="*/ 611484 w 3619883"/>
                <a:gd name="connsiteY32" fmla="*/ 4275461 h 4275461"/>
                <a:gd name="connsiteX33" fmla="*/ 621247 w 3619883"/>
                <a:gd name="connsiteY33" fmla="*/ 4128157 h 4275461"/>
                <a:gd name="connsiteX34" fmla="*/ 650062 w 3619883"/>
                <a:gd name="connsiteY34" fmla="*/ 4128157 h 4275461"/>
                <a:gd name="connsiteX35" fmla="*/ 650062 w 3619883"/>
                <a:gd name="connsiteY35" fmla="*/ 3951392 h 4275461"/>
                <a:gd name="connsiteX36" fmla="*/ 472277 w 3619883"/>
                <a:gd name="connsiteY36" fmla="*/ 3951392 h 4275461"/>
                <a:gd name="connsiteX37" fmla="*/ 472277 w 3619883"/>
                <a:gd name="connsiteY37" fmla="*/ 4128157 h 4275461"/>
                <a:gd name="connsiteX38" fmla="*/ 522650 w 3619883"/>
                <a:gd name="connsiteY38" fmla="*/ 4128157 h 4275461"/>
                <a:gd name="connsiteX39" fmla="*/ 573998 w 3619883"/>
                <a:gd name="connsiteY39" fmla="*/ 4275461 h 4275461"/>
                <a:gd name="connsiteX40" fmla="*/ 336164 w 3619883"/>
                <a:gd name="connsiteY40" fmla="*/ 4275461 h 4275461"/>
                <a:gd name="connsiteX41" fmla="*/ 294572 w 3619883"/>
                <a:gd name="connsiteY41" fmla="*/ 4128157 h 4275461"/>
                <a:gd name="connsiteX42" fmla="*/ 339106 w 3619883"/>
                <a:gd name="connsiteY42" fmla="*/ 4128157 h 4275461"/>
                <a:gd name="connsiteX43" fmla="*/ 339106 w 3619883"/>
                <a:gd name="connsiteY43" fmla="*/ 3951392 h 4275461"/>
                <a:gd name="connsiteX44" fmla="*/ 161321 w 3619883"/>
                <a:gd name="connsiteY44" fmla="*/ 3951392 h 4275461"/>
                <a:gd name="connsiteX45" fmla="*/ 161321 w 3619883"/>
                <a:gd name="connsiteY45" fmla="*/ 4128157 h 4275461"/>
                <a:gd name="connsiteX46" fmla="*/ 230914 w 3619883"/>
                <a:gd name="connsiteY46" fmla="*/ 4128157 h 4275461"/>
                <a:gd name="connsiteX47" fmla="*/ 189322 w 3619883"/>
                <a:gd name="connsiteY47" fmla="*/ 4275461 h 4275461"/>
                <a:gd name="connsiteX48" fmla="*/ 0 w 3619883"/>
                <a:gd name="connsiteY48" fmla="*/ 4275461 h 4275461"/>
                <a:gd name="connsiteX49" fmla="*/ 0 w 3619883"/>
                <a:gd name="connsiteY49" fmla="*/ 42229 h 4275461"/>
                <a:gd name="connsiteX50" fmla="*/ 42464 w 3619883"/>
                <a:gd name="connsiteY50" fmla="*/ 40518 h 4275461"/>
                <a:gd name="connsiteX51" fmla="*/ 137733 w 3619883"/>
                <a:gd name="connsiteY51" fmla="*/ 35355 h 4275461"/>
                <a:gd name="connsiteX52" fmla="*/ 270565 w 3619883"/>
                <a:gd name="connsiteY52" fmla="*/ 29759 h 4275461"/>
                <a:gd name="connsiteX53" fmla="*/ 479734 w 3619883"/>
                <a:gd name="connsiteY53" fmla="*/ 45455 h 4275461"/>
                <a:gd name="connsiteX54" fmla="*/ 524103 w 3619883"/>
                <a:gd name="connsiteY54" fmla="*/ 41625 h 4275461"/>
                <a:gd name="connsiteX55" fmla="*/ 624416 w 3619883"/>
                <a:gd name="connsiteY55" fmla="*/ 22696 h 4275461"/>
                <a:gd name="connsiteX56" fmla="*/ 657762 w 3619883"/>
                <a:gd name="connsiteY56" fmla="*/ 18351 h 4275461"/>
                <a:gd name="connsiteX57" fmla="*/ 690557 w 3619883"/>
                <a:gd name="connsiteY57" fmla="*/ 25792 h 4275461"/>
                <a:gd name="connsiteX58" fmla="*/ 745123 w 3619883"/>
                <a:gd name="connsiteY58" fmla="*/ 40157 h 4275461"/>
                <a:gd name="connsiteX59" fmla="*/ 789493 w 3619883"/>
                <a:gd name="connsiteY59" fmla="*/ 36327 h 4275461"/>
                <a:gd name="connsiteX60" fmla="*/ 854255 w 3619883"/>
                <a:gd name="connsiteY60" fmla="*/ 68887 h 4275461"/>
                <a:gd name="connsiteX61" fmla="*/ 897520 w 3619883"/>
                <a:gd name="connsiteY61" fmla="*/ 88629 h 4275461"/>
                <a:gd name="connsiteX62" fmla="*/ 940510 w 3619883"/>
                <a:gd name="connsiteY62" fmla="*/ 114265 h 4275461"/>
                <a:gd name="connsiteX63" fmla="*/ 1082712 w 3619883"/>
                <a:gd name="connsiteY63" fmla="*/ 144543 h 4275461"/>
                <a:gd name="connsiteX64" fmla="*/ 1205348 w 3619883"/>
                <a:gd name="connsiteY64" fmla="*/ 120753 h 4275461"/>
                <a:gd name="connsiteX65" fmla="*/ 1271764 w 3619883"/>
                <a:gd name="connsiteY65" fmla="*/ 117956 h 4275461"/>
                <a:gd name="connsiteX66" fmla="*/ 1315583 w 3619883"/>
                <a:gd name="connsiteY66" fmla="*/ 125912 h 4275461"/>
                <a:gd name="connsiteX67" fmla="*/ 1359125 w 3619883"/>
                <a:gd name="connsiteY67" fmla="*/ 139761 h 4275461"/>
                <a:gd name="connsiteX68" fmla="*/ 1391919 w 3619883"/>
                <a:gd name="connsiteY68" fmla="*/ 147202 h 4275461"/>
                <a:gd name="connsiteX69" fmla="*/ 1436563 w 3619883"/>
                <a:gd name="connsiteY69" fmla="*/ 137480 h 4275461"/>
                <a:gd name="connsiteX70" fmla="*/ 1471566 w 3619883"/>
                <a:gd name="connsiteY70" fmla="*/ 97777 h 4275461"/>
                <a:gd name="connsiteX71" fmla="*/ 1505739 w 3619883"/>
                <a:gd name="connsiteY71" fmla="*/ 75753 h 4275461"/>
                <a:gd name="connsiteX72" fmla="*/ 1590891 w 3619883"/>
                <a:gd name="connsiteY72" fmla="*/ 144702 h 4275461"/>
                <a:gd name="connsiteX73" fmla="*/ 1625616 w 3619883"/>
                <a:gd name="connsiteY73" fmla="*/ 110893 h 4275461"/>
                <a:gd name="connsiteX74" fmla="*/ 1658964 w 3619883"/>
                <a:gd name="connsiteY74" fmla="*/ 106547 h 4275461"/>
                <a:gd name="connsiteX75" fmla="*/ 1746598 w 3619883"/>
                <a:gd name="connsiteY75" fmla="*/ 122460 h 4275461"/>
                <a:gd name="connsiteX76" fmla="*/ 1811913 w 3619883"/>
                <a:gd name="connsiteY76" fmla="*/ 143234 h 4275461"/>
                <a:gd name="connsiteX77" fmla="*/ 1856557 w 3619883"/>
                <a:gd name="connsiteY77" fmla="*/ 133511 h 4275461"/>
                <a:gd name="connsiteX78" fmla="*/ 2066003 w 3619883"/>
                <a:gd name="connsiteY78" fmla="*/ 143313 h 4275461"/>
                <a:gd name="connsiteX79" fmla="*/ 2177615 w 3619883"/>
                <a:gd name="connsiteY79" fmla="*/ 119007 h 4275461"/>
                <a:gd name="connsiteX80" fmla="*/ 2255883 w 3619883"/>
                <a:gd name="connsiteY80" fmla="*/ 99047 h 4275461"/>
                <a:gd name="connsiteX81" fmla="*/ 2344622 w 3619883"/>
                <a:gd name="connsiteY81" fmla="*/ 91388 h 4275461"/>
                <a:gd name="connsiteX82" fmla="*/ 2455682 w 3619883"/>
                <a:gd name="connsiteY82" fmla="*/ 78869 h 4275461"/>
                <a:gd name="connsiteX83" fmla="*/ 2632609 w 3619883"/>
                <a:gd name="connsiteY83" fmla="*/ 75338 h 4275461"/>
                <a:gd name="connsiteX84" fmla="*/ 2742291 w 3619883"/>
                <a:gd name="connsiteY84" fmla="*/ 92282 h 4275461"/>
                <a:gd name="connsiteX85" fmla="*/ 2851974 w 3619883"/>
                <a:gd name="connsiteY85" fmla="*/ 109227 h 4275461"/>
                <a:gd name="connsiteX86" fmla="*/ 2907643 w 3619883"/>
                <a:gd name="connsiteY86" fmla="*/ 100020 h 4275461"/>
                <a:gd name="connsiteX87" fmla="*/ 2944022 w 3619883"/>
                <a:gd name="connsiteY87" fmla="*/ 30853 h 4275461"/>
                <a:gd name="connsiteX88" fmla="*/ 3022289 w 3619883"/>
                <a:gd name="connsiteY88" fmla="*/ 10893 h 4275461"/>
                <a:gd name="connsiteX89" fmla="*/ 3054807 w 3619883"/>
                <a:gd name="connsiteY89" fmla="*/ 24226 h 4275461"/>
                <a:gd name="connsiteX90" fmla="*/ 3141892 w 3619883"/>
                <a:gd name="connsiteY90" fmla="*/ 51925 h 4275461"/>
                <a:gd name="connsiteX91" fmla="*/ 3185711 w 3619883"/>
                <a:gd name="connsiteY91" fmla="*/ 59881 h 4275461"/>
                <a:gd name="connsiteX92" fmla="*/ 3219056 w 3619883"/>
                <a:gd name="connsiteY92" fmla="*/ 55536 h 4275461"/>
                <a:gd name="connsiteX93" fmla="*/ 3263425 w 3619883"/>
                <a:gd name="connsiteY93" fmla="*/ 51706 h 4275461"/>
                <a:gd name="connsiteX94" fmla="*/ 3296219 w 3619883"/>
                <a:gd name="connsiteY94" fmla="*/ 59147 h 4275461"/>
                <a:gd name="connsiteX95" fmla="*/ 3319094 w 3619883"/>
                <a:gd name="connsiteY95" fmla="*/ 42500 h 4275461"/>
                <a:gd name="connsiteX96" fmla="*/ 3420511 w 3619883"/>
                <a:gd name="connsiteY96" fmla="*/ 0 h 4275461"/>
                <a:gd name="connsiteX97" fmla="*/ 3453305 w 3619883"/>
                <a:gd name="connsiteY97" fmla="*/ 7440 h 4275461"/>
                <a:gd name="connsiteX98" fmla="*/ 3496571 w 3619883"/>
                <a:gd name="connsiteY98" fmla="*/ 27182 h 4275461"/>
                <a:gd name="connsiteX99" fmla="*/ 3602117 w 3619883"/>
                <a:gd name="connsiteY99" fmla="*/ 132521 h 4275461"/>
                <a:gd name="connsiteX100" fmla="*/ 3619883 w 3619883"/>
                <a:gd name="connsiteY100" fmla="*/ 140049 h 4275461"/>
                <a:gd name="connsiteX101" fmla="*/ 3619883 w 3619883"/>
                <a:gd name="connsiteY10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10751 w 3619883"/>
                <a:gd name="connsiteY16" fmla="*/ 4128157 h 4275461"/>
                <a:gd name="connsiteX17" fmla="*/ 1271978 w 3619883"/>
                <a:gd name="connsiteY17" fmla="*/ 4128157 h 4275461"/>
                <a:gd name="connsiteX18" fmla="*/ 1271978 w 3619883"/>
                <a:gd name="connsiteY18" fmla="*/ 3951392 h 4275461"/>
                <a:gd name="connsiteX19" fmla="*/ 1094193 w 3619883"/>
                <a:gd name="connsiteY19" fmla="*/ 3951392 h 4275461"/>
                <a:gd name="connsiteX20" fmla="*/ 1094193 w 3619883"/>
                <a:gd name="connsiteY20" fmla="*/ 4128157 h 4275461"/>
                <a:gd name="connsiteX21" fmla="*/ 1140354 w 3619883"/>
                <a:gd name="connsiteY21" fmla="*/ 4128157 h 4275461"/>
                <a:gd name="connsiteX22" fmla="*/ 1140354 w 3619883"/>
                <a:gd name="connsiteY22" fmla="*/ 4275461 h 4275461"/>
                <a:gd name="connsiteX23" fmla="*/ 953807 w 3619883"/>
                <a:gd name="connsiteY23" fmla="*/ 4275461 h 4275461"/>
                <a:gd name="connsiteX24" fmla="*/ 912215 w 3619883"/>
                <a:gd name="connsiteY24" fmla="*/ 4128157 h 4275461"/>
                <a:gd name="connsiteX25" fmla="*/ 961020 w 3619883"/>
                <a:gd name="connsiteY25" fmla="*/ 4128157 h 4275461"/>
                <a:gd name="connsiteX26" fmla="*/ 961020 w 3619883"/>
                <a:gd name="connsiteY26" fmla="*/ 3951392 h 4275461"/>
                <a:gd name="connsiteX27" fmla="*/ 783235 w 3619883"/>
                <a:gd name="connsiteY27" fmla="*/ 3951392 h 4275461"/>
                <a:gd name="connsiteX28" fmla="*/ 783235 w 3619883"/>
                <a:gd name="connsiteY28" fmla="*/ 4128157 h 4275461"/>
                <a:gd name="connsiteX29" fmla="*/ 871024 w 3619883"/>
                <a:gd name="connsiteY29" fmla="*/ 4128157 h 4275461"/>
                <a:gd name="connsiteX30" fmla="*/ 829432 w 3619883"/>
                <a:gd name="connsiteY30" fmla="*/ 4275461 h 4275461"/>
                <a:gd name="connsiteX31" fmla="*/ 611484 w 3619883"/>
                <a:gd name="connsiteY31" fmla="*/ 4275461 h 4275461"/>
                <a:gd name="connsiteX32" fmla="*/ 621247 w 3619883"/>
                <a:gd name="connsiteY32" fmla="*/ 4128157 h 4275461"/>
                <a:gd name="connsiteX33" fmla="*/ 650062 w 3619883"/>
                <a:gd name="connsiteY33" fmla="*/ 4128157 h 4275461"/>
                <a:gd name="connsiteX34" fmla="*/ 650062 w 3619883"/>
                <a:gd name="connsiteY34" fmla="*/ 3951392 h 4275461"/>
                <a:gd name="connsiteX35" fmla="*/ 472277 w 3619883"/>
                <a:gd name="connsiteY35" fmla="*/ 3951392 h 4275461"/>
                <a:gd name="connsiteX36" fmla="*/ 472277 w 3619883"/>
                <a:gd name="connsiteY36" fmla="*/ 4128157 h 4275461"/>
                <a:gd name="connsiteX37" fmla="*/ 522650 w 3619883"/>
                <a:gd name="connsiteY37" fmla="*/ 4128157 h 4275461"/>
                <a:gd name="connsiteX38" fmla="*/ 573998 w 3619883"/>
                <a:gd name="connsiteY38" fmla="*/ 4275461 h 4275461"/>
                <a:gd name="connsiteX39" fmla="*/ 336164 w 3619883"/>
                <a:gd name="connsiteY39" fmla="*/ 4275461 h 4275461"/>
                <a:gd name="connsiteX40" fmla="*/ 294572 w 3619883"/>
                <a:gd name="connsiteY40" fmla="*/ 4128157 h 4275461"/>
                <a:gd name="connsiteX41" fmla="*/ 339106 w 3619883"/>
                <a:gd name="connsiteY41" fmla="*/ 4128157 h 4275461"/>
                <a:gd name="connsiteX42" fmla="*/ 339106 w 3619883"/>
                <a:gd name="connsiteY42" fmla="*/ 3951392 h 4275461"/>
                <a:gd name="connsiteX43" fmla="*/ 161321 w 3619883"/>
                <a:gd name="connsiteY43" fmla="*/ 3951392 h 4275461"/>
                <a:gd name="connsiteX44" fmla="*/ 161321 w 3619883"/>
                <a:gd name="connsiteY44" fmla="*/ 4128157 h 4275461"/>
                <a:gd name="connsiteX45" fmla="*/ 230914 w 3619883"/>
                <a:gd name="connsiteY45" fmla="*/ 4128157 h 4275461"/>
                <a:gd name="connsiteX46" fmla="*/ 189322 w 3619883"/>
                <a:gd name="connsiteY46" fmla="*/ 4275461 h 4275461"/>
                <a:gd name="connsiteX47" fmla="*/ 0 w 3619883"/>
                <a:gd name="connsiteY47" fmla="*/ 4275461 h 4275461"/>
                <a:gd name="connsiteX48" fmla="*/ 0 w 3619883"/>
                <a:gd name="connsiteY48" fmla="*/ 42229 h 4275461"/>
                <a:gd name="connsiteX49" fmla="*/ 42464 w 3619883"/>
                <a:gd name="connsiteY49" fmla="*/ 40518 h 4275461"/>
                <a:gd name="connsiteX50" fmla="*/ 137733 w 3619883"/>
                <a:gd name="connsiteY50" fmla="*/ 35355 h 4275461"/>
                <a:gd name="connsiteX51" fmla="*/ 270565 w 3619883"/>
                <a:gd name="connsiteY51" fmla="*/ 29759 h 4275461"/>
                <a:gd name="connsiteX52" fmla="*/ 479734 w 3619883"/>
                <a:gd name="connsiteY52" fmla="*/ 45455 h 4275461"/>
                <a:gd name="connsiteX53" fmla="*/ 524103 w 3619883"/>
                <a:gd name="connsiteY53" fmla="*/ 41625 h 4275461"/>
                <a:gd name="connsiteX54" fmla="*/ 624416 w 3619883"/>
                <a:gd name="connsiteY54" fmla="*/ 22696 h 4275461"/>
                <a:gd name="connsiteX55" fmla="*/ 657762 w 3619883"/>
                <a:gd name="connsiteY55" fmla="*/ 18351 h 4275461"/>
                <a:gd name="connsiteX56" fmla="*/ 690557 w 3619883"/>
                <a:gd name="connsiteY56" fmla="*/ 25792 h 4275461"/>
                <a:gd name="connsiteX57" fmla="*/ 745123 w 3619883"/>
                <a:gd name="connsiteY57" fmla="*/ 40157 h 4275461"/>
                <a:gd name="connsiteX58" fmla="*/ 789493 w 3619883"/>
                <a:gd name="connsiteY58" fmla="*/ 36327 h 4275461"/>
                <a:gd name="connsiteX59" fmla="*/ 854255 w 3619883"/>
                <a:gd name="connsiteY59" fmla="*/ 68887 h 4275461"/>
                <a:gd name="connsiteX60" fmla="*/ 897520 w 3619883"/>
                <a:gd name="connsiteY60" fmla="*/ 88629 h 4275461"/>
                <a:gd name="connsiteX61" fmla="*/ 940510 w 3619883"/>
                <a:gd name="connsiteY61" fmla="*/ 114265 h 4275461"/>
                <a:gd name="connsiteX62" fmla="*/ 1082712 w 3619883"/>
                <a:gd name="connsiteY62" fmla="*/ 144543 h 4275461"/>
                <a:gd name="connsiteX63" fmla="*/ 1205348 w 3619883"/>
                <a:gd name="connsiteY63" fmla="*/ 120753 h 4275461"/>
                <a:gd name="connsiteX64" fmla="*/ 1271764 w 3619883"/>
                <a:gd name="connsiteY64" fmla="*/ 117956 h 4275461"/>
                <a:gd name="connsiteX65" fmla="*/ 1315583 w 3619883"/>
                <a:gd name="connsiteY65" fmla="*/ 125912 h 4275461"/>
                <a:gd name="connsiteX66" fmla="*/ 1359125 w 3619883"/>
                <a:gd name="connsiteY66" fmla="*/ 139761 h 4275461"/>
                <a:gd name="connsiteX67" fmla="*/ 1391919 w 3619883"/>
                <a:gd name="connsiteY67" fmla="*/ 147202 h 4275461"/>
                <a:gd name="connsiteX68" fmla="*/ 1436563 w 3619883"/>
                <a:gd name="connsiteY68" fmla="*/ 137480 h 4275461"/>
                <a:gd name="connsiteX69" fmla="*/ 1471566 w 3619883"/>
                <a:gd name="connsiteY69" fmla="*/ 97777 h 4275461"/>
                <a:gd name="connsiteX70" fmla="*/ 1505739 w 3619883"/>
                <a:gd name="connsiteY70" fmla="*/ 75753 h 4275461"/>
                <a:gd name="connsiteX71" fmla="*/ 1590891 w 3619883"/>
                <a:gd name="connsiteY71" fmla="*/ 144702 h 4275461"/>
                <a:gd name="connsiteX72" fmla="*/ 1625616 w 3619883"/>
                <a:gd name="connsiteY72" fmla="*/ 110893 h 4275461"/>
                <a:gd name="connsiteX73" fmla="*/ 1658964 w 3619883"/>
                <a:gd name="connsiteY73" fmla="*/ 106547 h 4275461"/>
                <a:gd name="connsiteX74" fmla="*/ 1746598 w 3619883"/>
                <a:gd name="connsiteY74" fmla="*/ 122460 h 4275461"/>
                <a:gd name="connsiteX75" fmla="*/ 1811913 w 3619883"/>
                <a:gd name="connsiteY75" fmla="*/ 143234 h 4275461"/>
                <a:gd name="connsiteX76" fmla="*/ 1856557 w 3619883"/>
                <a:gd name="connsiteY76" fmla="*/ 133511 h 4275461"/>
                <a:gd name="connsiteX77" fmla="*/ 2066003 w 3619883"/>
                <a:gd name="connsiteY77" fmla="*/ 143313 h 4275461"/>
                <a:gd name="connsiteX78" fmla="*/ 2177615 w 3619883"/>
                <a:gd name="connsiteY78" fmla="*/ 119007 h 4275461"/>
                <a:gd name="connsiteX79" fmla="*/ 2255883 w 3619883"/>
                <a:gd name="connsiteY79" fmla="*/ 99047 h 4275461"/>
                <a:gd name="connsiteX80" fmla="*/ 2344622 w 3619883"/>
                <a:gd name="connsiteY80" fmla="*/ 91388 h 4275461"/>
                <a:gd name="connsiteX81" fmla="*/ 2455682 w 3619883"/>
                <a:gd name="connsiteY81" fmla="*/ 78869 h 4275461"/>
                <a:gd name="connsiteX82" fmla="*/ 2632609 w 3619883"/>
                <a:gd name="connsiteY82" fmla="*/ 75338 h 4275461"/>
                <a:gd name="connsiteX83" fmla="*/ 2742291 w 3619883"/>
                <a:gd name="connsiteY83" fmla="*/ 92282 h 4275461"/>
                <a:gd name="connsiteX84" fmla="*/ 2851974 w 3619883"/>
                <a:gd name="connsiteY84" fmla="*/ 109227 h 4275461"/>
                <a:gd name="connsiteX85" fmla="*/ 2907643 w 3619883"/>
                <a:gd name="connsiteY85" fmla="*/ 100020 h 4275461"/>
                <a:gd name="connsiteX86" fmla="*/ 2944022 w 3619883"/>
                <a:gd name="connsiteY86" fmla="*/ 30853 h 4275461"/>
                <a:gd name="connsiteX87" fmla="*/ 3022289 w 3619883"/>
                <a:gd name="connsiteY87" fmla="*/ 10893 h 4275461"/>
                <a:gd name="connsiteX88" fmla="*/ 3054807 w 3619883"/>
                <a:gd name="connsiteY88" fmla="*/ 24226 h 4275461"/>
                <a:gd name="connsiteX89" fmla="*/ 3141892 w 3619883"/>
                <a:gd name="connsiteY89" fmla="*/ 51925 h 4275461"/>
                <a:gd name="connsiteX90" fmla="*/ 3185711 w 3619883"/>
                <a:gd name="connsiteY90" fmla="*/ 59881 h 4275461"/>
                <a:gd name="connsiteX91" fmla="*/ 3219056 w 3619883"/>
                <a:gd name="connsiteY91" fmla="*/ 55536 h 4275461"/>
                <a:gd name="connsiteX92" fmla="*/ 3263425 w 3619883"/>
                <a:gd name="connsiteY92" fmla="*/ 51706 h 4275461"/>
                <a:gd name="connsiteX93" fmla="*/ 3296219 w 3619883"/>
                <a:gd name="connsiteY93" fmla="*/ 59147 h 4275461"/>
                <a:gd name="connsiteX94" fmla="*/ 3319094 w 3619883"/>
                <a:gd name="connsiteY94" fmla="*/ 42500 h 4275461"/>
                <a:gd name="connsiteX95" fmla="*/ 3420511 w 3619883"/>
                <a:gd name="connsiteY95" fmla="*/ 0 h 4275461"/>
                <a:gd name="connsiteX96" fmla="*/ 3453305 w 3619883"/>
                <a:gd name="connsiteY96" fmla="*/ 7440 h 4275461"/>
                <a:gd name="connsiteX97" fmla="*/ 3496571 w 3619883"/>
                <a:gd name="connsiteY97" fmla="*/ 27182 h 4275461"/>
                <a:gd name="connsiteX98" fmla="*/ 3602117 w 3619883"/>
                <a:gd name="connsiteY98" fmla="*/ 132521 h 4275461"/>
                <a:gd name="connsiteX99" fmla="*/ 3619883 w 3619883"/>
                <a:gd name="connsiteY99" fmla="*/ 140049 h 4275461"/>
                <a:gd name="connsiteX100" fmla="*/ 3619883 w 3619883"/>
                <a:gd name="connsiteY10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71978 w 3619883"/>
                <a:gd name="connsiteY16" fmla="*/ 4128157 h 4275461"/>
                <a:gd name="connsiteX17" fmla="*/ 1271978 w 3619883"/>
                <a:gd name="connsiteY17" fmla="*/ 3951392 h 4275461"/>
                <a:gd name="connsiteX18" fmla="*/ 1094193 w 3619883"/>
                <a:gd name="connsiteY18" fmla="*/ 3951392 h 4275461"/>
                <a:gd name="connsiteX19" fmla="*/ 1094193 w 3619883"/>
                <a:gd name="connsiteY19" fmla="*/ 4128157 h 4275461"/>
                <a:gd name="connsiteX20" fmla="*/ 1140354 w 3619883"/>
                <a:gd name="connsiteY20" fmla="*/ 4128157 h 4275461"/>
                <a:gd name="connsiteX21" fmla="*/ 1140354 w 3619883"/>
                <a:gd name="connsiteY21" fmla="*/ 4275461 h 4275461"/>
                <a:gd name="connsiteX22" fmla="*/ 953807 w 3619883"/>
                <a:gd name="connsiteY22" fmla="*/ 4275461 h 4275461"/>
                <a:gd name="connsiteX23" fmla="*/ 912215 w 3619883"/>
                <a:gd name="connsiteY23" fmla="*/ 4128157 h 4275461"/>
                <a:gd name="connsiteX24" fmla="*/ 961020 w 3619883"/>
                <a:gd name="connsiteY24" fmla="*/ 4128157 h 4275461"/>
                <a:gd name="connsiteX25" fmla="*/ 961020 w 3619883"/>
                <a:gd name="connsiteY25" fmla="*/ 3951392 h 4275461"/>
                <a:gd name="connsiteX26" fmla="*/ 783235 w 3619883"/>
                <a:gd name="connsiteY26" fmla="*/ 3951392 h 4275461"/>
                <a:gd name="connsiteX27" fmla="*/ 783235 w 3619883"/>
                <a:gd name="connsiteY27" fmla="*/ 4128157 h 4275461"/>
                <a:gd name="connsiteX28" fmla="*/ 871024 w 3619883"/>
                <a:gd name="connsiteY28" fmla="*/ 4128157 h 4275461"/>
                <a:gd name="connsiteX29" fmla="*/ 829432 w 3619883"/>
                <a:gd name="connsiteY29" fmla="*/ 4275461 h 4275461"/>
                <a:gd name="connsiteX30" fmla="*/ 611484 w 3619883"/>
                <a:gd name="connsiteY30" fmla="*/ 4275461 h 4275461"/>
                <a:gd name="connsiteX31" fmla="*/ 621247 w 3619883"/>
                <a:gd name="connsiteY31" fmla="*/ 4128157 h 4275461"/>
                <a:gd name="connsiteX32" fmla="*/ 650062 w 3619883"/>
                <a:gd name="connsiteY32" fmla="*/ 4128157 h 4275461"/>
                <a:gd name="connsiteX33" fmla="*/ 650062 w 3619883"/>
                <a:gd name="connsiteY33" fmla="*/ 3951392 h 4275461"/>
                <a:gd name="connsiteX34" fmla="*/ 472277 w 3619883"/>
                <a:gd name="connsiteY34" fmla="*/ 3951392 h 4275461"/>
                <a:gd name="connsiteX35" fmla="*/ 472277 w 3619883"/>
                <a:gd name="connsiteY35" fmla="*/ 4128157 h 4275461"/>
                <a:gd name="connsiteX36" fmla="*/ 522650 w 3619883"/>
                <a:gd name="connsiteY36" fmla="*/ 4128157 h 4275461"/>
                <a:gd name="connsiteX37" fmla="*/ 573998 w 3619883"/>
                <a:gd name="connsiteY37" fmla="*/ 4275461 h 4275461"/>
                <a:gd name="connsiteX38" fmla="*/ 336164 w 3619883"/>
                <a:gd name="connsiteY38" fmla="*/ 4275461 h 4275461"/>
                <a:gd name="connsiteX39" fmla="*/ 294572 w 3619883"/>
                <a:gd name="connsiteY39" fmla="*/ 4128157 h 4275461"/>
                <a:gd name="connsiteX40" fmla="*/ 339106 w 3619883"/>
                <a:gd name="connsiteY40" fmla="*/ 4128157 h 4275461"/>
                <a:gd name="connsiteX41" fmla="*/ 339106 w 3619883"/>
                <a:gd name="connsiteY41" fmla="*/ 3951392 h 4275461"/>
                <a:gd name="connsiteX42" fmla="*/ 161321 w 3619883"/>
                <a:gd name="connsiteY42" fmla="*/ 3951392 h 4275461"/>
                <a:gd name="connsiteX43" fmla="*/ 161321 w 3619883"/>
                <a:gd name="connsiteY43" fmla="*/ 4128157 h 4275461"/>
                <a:gd name="connsiteX44" fmla="*/ 230914 w 3619883"/>
                <a:gd name="connsiteY44" fmla="*/ 4128157 h 4275461"/>
                <a:gd name="connsiteX45" fmla="*/ 189322 w 3619883"/>
                <a:gd name="connsiteY45" fmla="*/ 4275461 h 4275461"/>
                <a:gd name="connsiteX46" fmla="*/ 0 w 3619883"/>
                <a:gd name="connsiteY46" fmla="*/ 4275461 h 4275461"/>
                <a:gd name="connsiteX47" fmla="*/ 0 w 3619883"/>
                <a:gd name="connsiteY47" fmla="*/ 42229 h 4275461"/>
                <a:gd name="connsiteX48" fmla="*/ 42464 w 3619883"/>
                <a:gd name="connsiteY48" fmla="*/ 40518 h 4275461"/>
                <a:gd name="connsiteX49" fmla="*/ 137733 w 3619883"/>
                <a:gd name="connsiteY49" fmla="*/ 35355 h 4275461"/>
                <a:gd name="connsiteX50" fmla="*/ 270565 w 3619883"/>
                <a:gd name="connsiteY50" fmla="*/ 29759 h 4275461"/>
                <a:gd name="connsiteX51" fmla="*/ 479734 w 3619883"/>
                <a:gd name="connsiteY51" fmla="*/ 45455 h 4275461"/>
                <a:gd name="connsiteX52" fmla="*/ 524103 w 3619883"/>
                <a:gd name="connsiteY52" fmla="*/ 41625 h 4275461"/>
                <a:gd name="connsiteX53" fmla="*/ 624416 w 3619883"/>
                <a:gd name="connsiteY53" fmla="*/ 22696 h 4275461"/>
                <a:gd name="connsiteX54" fmla="*/ 657762 w 3619883"/>
                <a:gd name="connsiteY54" fmla="*/ 18351 h 4275461"/>
                <a:gd name="connsiteX55" fmla="*/ 690557 w 3619883"/>
                <a:gd name="connsiteY55" fmla="*/ 25792 h 4275461"/>
                <a:gd name="connsiteX56" fmla="*/ 745123 w 3619883"/>
                <a:gd name="connsiteY56" fmla="*/ 40157 h 4275461"/>
                <a:gd name="connsiteX57" fmla="*/ 789493 w 3619883"/>
                <a:gd name="connsiteY57" fmla="*/ 36327 h 4275461"/>
                <a:gd name="connsiteX58" fmla="*/ 854255 w 3619883"/>
                <a:gd name="connsiteY58" fmla="*/ 68887 h 4275461"/>
                <a:gd name="connsiteX59" fmla="*/ 897520 w 3619883"/>
                <a:gd name="connsiteY59" fmla="*/ 88629 h 4275461"/>
                <a:gd name="connsiteX60" fmla="*/ 940510 w 3619883"/>
                <a:gd name="connsiteY60" fmla="*/ 114265 h 4275461"/>
                <a:gd name="connsiteX61" fmla="*/ 1082712 w 3619883"/>
                <a:gd name="connsiteY61" fmla="*/ 144543 h 4275461"/>
                <a:gd name="connsiteX62" fmla="*/ 1205348 w 3619883"/>
                <a:gd name="connsiteY62" fmla="*/ 120753 h 4275461"/>
                <a:gd name="connsiteX63" fmla="*/ 1271764 w 3619883"/>
                <a:gd name="connsiteY63" fmla="*/ 117956 h 4275461"/>
                <a:gd name="connsiteX64" fmla="*/ 1315583 w 3619883"/>
                <a:gd name="connsiteY64" fmla="*/ 125912 h 4275461"/>
                <a:gd name="connsiteX65" fmla="*/ 1359125 w 3619883"/>
                <a:gd name="connsiteY65" fmla="*/ 139761 h 4275461"/>
                <a:gd name="connsiteX66" fmla="*/ 1391919 w 3619883"/>
                <a:gd name="connsiteY66" fmla="*/ 147202 h 4275461"/>
                <a:gd name="connsiteX67" fmla="*/ 1436563 w 3619883"/>
                <a:gd name="connsiteY67" fmla="*/ 137480 h 4275461"/>
                <a:gd name="connsiteX68" fmla="*/ 1471566 w 3619883"/>
                <a:gd name="connsiteY68" fmla="*/ 97777 h 4275461"/>
                <a:gd name="connsiteX69" fmla="*/ 1505739 w 3619883"/>
                <a:gd name="connsiteY69" fmla="*/ 75753 h 4275461"/>
                <a:gd name="connsiteX70" fmla="*/ 1590891 w 3619883"/>
                <a:gd name="connsiteY70" fmla="*/ 144702 h 4275461"/>
                <a:gd name="connsiteX71" fmla="*/ 1625616 w 3619883"/>
                <a:gd name="connsiteY71" fmla="*/ 110893 h 4275461"/>
                <a:gd name="connsiteX72" fmla="*/ 1658964 w 3619883"/>
                <a:gd name="connsiteY72" fmla="*/ 106547 h 4275461"/>
                <a:gd name="connsiteX73" fmla="*/ 1746598 w 3619883"/>
                <a:gd name="connsiteY73" fmla="*/ 122460 h 4275461"/>
                <a:gd name="connsiteX74" fmla="*/ 1811913 w 3619883"/>
                <a:gd name="connsiteY74" fmla="*/ 143234 h 4275461"/>
                <a:gd name="connsiteX75" fmla="*/ 1856557 w 3619883"/>
                <a:gd name="connsiteY75" fmla="*/ 133511 h 4275461"/>
                <a:gd name="connsiteX76" fmla="*/ 2066003 w 3619883"/>
                <a:gd name="connsiteY76" fmla="*/ 143313 h 4275461"/>
                <a:gd name="connsiteX77" fmla="*/ 2177615 w 3619883"/>
                <a:gd name="connsiteY77" fmla="*/ 119007 h 4275461"/>
                <a:gd name="connsiteX78" fmla="*/ 2255883 w 3619883"/>
                <a:gd name="connsiteY78" fmla="*/ 99047 h 4275461"/>
                <a:gd name="connsiteX79" fmla="*/ 2344622 w 3619883"/>
                <a:gd name="connsiteY79" fmla="*/ 91388 h 4275461"/>
                <a:gd name="connsiteX80" fmla="*/ 2455682 w 3619883"/>
                <a:gd name="connsiteY80" fmla="*/ 78869 h 4275461"/>
                <a:gd name="connsiteX81" fmla="*/ 2632609 w 3619883"/>
                <a:gd name="connsiteY81" fmla="*/ 75338 h 4275461"/>
                <a:gd name="connsiteX82" fmla="*/ 2742291 w 3619883"/>
                <a:gd name="connsiteY82" fmla="*/ 92282 h 4275461"/>
                <a:gd name="connsiteX83" fmla="*/ 2851974 w 3619883"/>
                <a:gd name="connsiteY83" fmla="*/ 109227 h 4275461"/>
                <a:gd name="connsiteX84" fmla="*/ 2907643 w 3619883"/>
                <a:gd name="connsiteY84" fmla="*/ 100020 h 4275461"/>
                <a:gd name="connsiteX85" fmla="*/ 2944022 w 3619883"/>
                <a:gd name="connsiteY85" fmla="*/ 30853 h 4275461"/>
                <a:gd name="connsiteX86" fmla="*/ 3022289 w 3619883"/>
                <a:gd name="connsiteY86" fmla="*/ 10893 h 4275461"/>
                <a:gd name="connsiteX87" fmla="*/ 3054807 w 3619883"/>
                <a:gd name="connsiteY87" fmla="*/ 24226 h 4275461"/>
                <a:gd name="connsiteX88" fmla="*/ 3141892 w 3619883"/>
                <a:gd name="connsiteY88" fmla="*/ 51925 h 4275461"/>
                <a:gd name="connsiteX89" fmla="*/ 3185711 w 3619883"/>
                <a:gd name="connsiteY89" fmla="*/ 59881 h 4275461"/>
                <a:gd name="connsiteX90" fmla="*/ 3219056 w 3619883"/>
                <a:gd name="connsiteY90" fmla="*/ 55536 h 4275461"/>
                <a:gd name="connsiteX91" fmla="*/ 3263425 w 3619883"/>
                <a:gd name="connsiteY91" fmla="*/ 51706 h 4275461"/>
                <a:gd name="connsiteX92" fmla="*/ 3296219 w 3619883"/>
                <a:gd name="connsiteY92" fmla="*/ 59147 h 4275461"/>
                <a:gd name="connsiteX93" fmla="*/ 3319094 w 3619883"/>
                <a:gd name="connsiteY93" fmla="*/ 42500 h 4275461"/>
                <a:gd name="connsiteX94" fmla="*/ 3420511 w 3619883"/>
                <a:gd name="connsiteY94" fmla="*/ 0 h 4275461"/>
                <a:gd name="connsiteX95" fmla="*/ 3453305 w 3619883"/>
                <a:gd name="connsiteY95" fmla="*/ 7440 h 4275461"/>
                <a:gd name="connsiteX96" fmla="*/ 3496571 w 3619883"/>
                <a:gd name="connsiteY96" fmla="*/ 27182 h 4275461"/>
                <a:gd name="connsiteX97" fmla="*/ 3602117 w 3619883"/>
                <a:gd name="connsiteY97" fmla="*/ 132521 h 4275461"/>
                <a:gd name="connsiteX98" fmla="*/ 3619883 w 3619883"/>
                <a:gd name="connsiteY98" fmla="*/ 140049 h 4275461"/>
                <a:gd name="connsiteX99" fmla="*/ 3619883 w 3619883"/>
                <a:gd name="connsiteY9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71978 w 3619883"/>
                <a:gd name="connsiteY16" fmla="*/ 3951392 h 4275461"/>
                <a:gd name="connsiteX17" fmla="*/ 1094193 w 3619883"/>
                <a:gd name="connsiteY17" fmla="*/ 3951392 h 4275461"/>
                <a:gd name="connsiteX18" fmla="*/ 1094193 w 3619883"/>
                <a:gd name="connsiteY18" fmla="*/ 4128157 h 4275461"/>
                <a:gd name="connsiteX19" fmla="*/ 1140354 w 3619883"/>
                <a:gd name="connsiteY19" fmla="*/ 4128157 h 4275461"/>
                <a:gd name="connsiteX20" fmla="*/ 1140354 w 3619883"/>
                <a:gd name="connsiteY20" fmla="*/ 4275461 h 4275461"/>
                <a:gd name="connsiteX21" fmla="*/ 953807 w 3619883"/>
                <a:gd name="connsiteY21" fmla="*/ 4275461 h 4275461"/>
                <a:gd name="connsiteX22" fmla="*/ 912215 w 3619883"/>
                <a:gd name="connsiteY22" fmla="*/ 4128157 h 4275461"/>
                <a:gd name="connsiteX23" fmla="*/ 961020 w 3619883"/>
                <a:gd name="connsiteY23" fmla="*/ 4128157 h 4275461"/>
                <a:gd name="connsiteX24" fmla="*/ 961020 w 3619883"/>
                <a:gd name="connsiteY24" fmla="*/ 3951392 h 4275461"/>
                <a:gd name="connsiteX25" fmla="*/ 783235 w 3619883"/>
                <a:gd name="connsiteY25" fmla="*/ 3951392 h 4275461"/>
                <a:gd name="connsiteX26" fmla="*/ 783235 w 3619883"/>
                <a:gd name="connsiteY26" fmla="*/ 4128157 h 4275461"/>
                <a:gd name="connsiteX27" fmla="*/ 871024 w 3619883"/>
                <a:gd name="connsiteY27" fmla="*/ 4128157 h 4275461"/>
                <a:gd name="connsiteX28" fmla="*/ 829432 w 3619883"/>
                <a:gd name="connsiteY28" fmla="*/ 4275461 h 4275461"/>
                <a:gd name="connsiteX29" fmla="*/ 611484 w 3619883"/>
                <a:gd name="connsiteY29" fmla="*/ 4275461 h 4275461"/>
                <a:gd name="connsiteX30" fmla="*/ 621247 w 3619883"/>
                <a:gd name="connsiteY30" fmla="*/ 4128157 h 4275461"/>
                <a:gd name="connsiteX31" fmla="*/ 650062 w 3619883"/>
                <a:gd name="connsiteY31" fmla="*/ 4128157 h 4275461"/>
                <a:gd name="connsiteX32" fmla="*/ 650062 w 3619883"/>
                <a:gd name="connsiteY32" fmla="*/ 3951392 h 4275461"/>
                <a:gd name="connsiteX33" fmla="*/ 472277 w 3619883"/>
                <a:gd name="connsiteY33" fmla="*/ 3951392 h 4275461"/>
                <a:gd name="connsiteX34" fmla="*/ 472277 w 3619883"/>
                <a:gd name="connsiteY34" fmla="*/ 4128157 h 4275461"/>
                <a:gd name="connsiteX35" fmla="*/ 522650 w 3619883"/>
                <a:gd name="connsiteY35" fmla="*/ 4128157 h 4275461"/>
                <a:gd name="connsiteX36" fmla="*/ 573998 w 3619883"/>
                <a:gd name="connsiteY36" fmla="*/ 4275461 h 4275461"/>
                <a:gd name="connsiteX37" fmla="*/ 336164 w 3619883"/>
                <a:gd name="connsiteY37" fmla="*/ 4275461 h 4275461"/>
                <a:gd name="connsiteX38" fmla="*/ 294572 w 3619883"/>
                <a:gd name="connsiteY38" fmla="*/ 4128157 h 4275461"/>
                <a:gd name="connsiteX39" fmla="*/ 339106 w 3619883"/>
                <a:gd name="connsiteY39" fmla="*/ 4128157 h 4275461"/>
                <a:gd name="connsiteX40" fmla="*/ 339106 w 3619883"/>
                <a:gd name="connsiteY40" fmla="*/ 3951392 h 4275461"/>
                <a:gd name="connsiteX41" fmla="*/ 161321 w 3619883"/>
                <a:gd name="connsiteY41" fmla="*/ 3951392 h 4275461"/>
                <a:gd name="connsiteX42" fmla="*/ 161321 w 3619883"/>
                <a:gd name="connsiteY42" fmla="*/ 4128157 h 4275461"/>
                <a:gd name="connsiteX43" fmla="*/ 230914 w 3619883"/>
                <a:gd name="connsiteY43" fmla="*/ 4128157 h 4275461"/>
                <a:gd name="connsiteX44" fmla="*/ 189322 w 3619883"/>
                <a:gd name="connsiteY44" fmla="*/ 4275461 h 4275461"/>
                <a:gd name="connsiteX45" fmla="*/ 0 w 3619883"/>
                <a:gd name="connsiteY45" fmla="*/ 4275461 h 4275461"/>
                <a:gd name="connsiteX46" fmla="*/ 0 w 3619883"/>
                <a:gd name="connsiteY46" fmla="*/ 42229 h 4275461"/>
                <a:gd name="connsiteX47" fmla="*/ 42464 w 3619883"/>
                <a:gd name="connsiteY47" fmla="*/ 40518 h 4275461"/>
                <a:gd name="connsiteX48" fmla="*/ 137733 w 3619883"/>
                <a:gd name="connsiteY48" fmla="*/ 35355 h 4275461"/>
                <a:gd name="connsiteX49" fmla="*/ 270565 w 3619883"/>
                <a:gd name="connsiteY49" fmla="*/ 29759 h 4275461"/>
                <a:gd name="connsiteX50" fmla="*/ 479734 w 3619883"/>
                <a:gd name="connsiteY50" fmla="*/ 45455 h 4275461"/>
                <a:gd name="connsiteX51" fmla="*/ 524103 w 3619883"/>
                <a:gd name="connsiteY51" fmla="*/ 41625 h 4275461"/>
                <a:gd name="connsiteX52" fmla="*/ 624416 w 3619883"/>
                <a:gd name="connsiteY52" fmla="*/ 22696 h 4275461"/>
                <a:gd name="connsiteX53" fmla="*/ 657762 w 3619883"/>
                <a:gd name="connsiteY53" fmla="*/ 18351 h 4275461"/>
                <a:gd name="connsiteX54" fmla="*/ 690557 w 3619883"/>
                <a:gd name="connsiteY54" fmla="*/ 25792 h 4275461"/>
                <a:gd name="connsiteX55" fmla="*/ 745123 w 3619883"/>
                <a:gd name="connsiteY55" fmla="*/ 40157 h 4275461"/>
                <a:gd name="connsiteX56" fmla="*/ 789493 w 3619883"/>
                <a:gd name="connsiteY56" fmla="*/ 36327 h 4275461"/>
                <a:gd name="connsiteX57" fmla="*/ 854255 w 3619883"/>
                <a:gd name="connsiteY57" fmla="*/ 68887 h 4275461"/>
                <a:gd name="connsiteX58" fmla="*/ 897520 w 3619883"/>
                <a:gd name="connsiteY58" fmla="*/ 88629 h 4275461"/>
                <a:gd name="connsiteX59" fmla="*/ 940510 w 3619883"/>
                <a:gd name="connsiteY59" fmla="*/ 114265 h 4275461"/>
                <a:gd name="connsiteX60" fmla="*/ 1082712 w 3619883"/>
                <a:gd name="connsiteY60" fmla="*/ 144543 h 4275461"/>
                <a:gd name="connsiteX61" fmla="*/ 1205348 w 3619883"/>
                <a:gd name="connsiteY61" fmla="*/ 120753 h 4275461"/>
                <a:gd name="connsiteX62" fmla="*/ 1271764 w 3619883"/>
                <a:gd name="connsiteY62" fmla="*/ 117956 h 4275461"/>
                <a:gd name="connsiteX63" fmla="*/ 1315583 w 3619883"/>
                <a:gd name="connsiteY63" fmla="*/ 125912 h 4275461"/>
                <a:gd name="connsiteX64" fmla="*/ 1359125 w 3619883"/>
                <a:gd name="connsiteY64" fmla="*/ 139761 h 4275461"/>
                <a:gd name="connsiteX65" fmla="*/ 1391919 w 3619883"/>
                <a:gd name="connsiteY65" fmla="*/ 147202 h 4275461"/>
                <a:gd name="connsiteX66" fmla="*/ 1436563 w 3619883"/>
                <a:gd name="connsiteY66" fmla="*/ 137480 h 4275461"/>
                <a:gd name="connsiteX67" fmla="*/ 1471566 w 3619883"/>
                <a:gd name="connsiteY67" fmla="*/ 97777 h 4275461"/>
                <a:gd name="connsiteX68" fmla="*/ 1505739 w 3619883"/>
                <a:gd name="connsiteY68" fmla="*/ 75753 h 4275461"/>
                <a:gd name="connsiteX69" fmla="*/ 1590891 w 3619883"/>
                <a:gd name="connsiteY69" fmla="*/ 144702 h 4275461"/>
                <a:gd name="connsiteX70" fmla="*/ 1625616 w 3619883"/>
                <a:gd name="connsiteY70" fmla="*/ 110893 h 4275461"/>
                <a:gd name="connsiteX71" fmla="*/ 1658964 w 3619883"/>
                <a:gd name="connsiteY71" fmla="*/ 106547 h 4275461"/>
                <a:gd name="connsiteX72" fmla="*/ 1746598 w 3619883"/>
                <a:gd name="connsiteY72" fmla="*/ 122460 h 4275461"/>
                <a:gd name="connsiteX73" fmla="*/ 1811913 w 3619883"/>
                <a:gd name="connsiteY73" fmla="*/ 143234 h 4275461"/>
                <a:gd name="connsiteX74" fmla="*/ 1856557 w 3619883"/>
                <a:gd name="connsiteY74" fmla="*/ 133511 h 4275461"/>
                <a:gd name="connsiteX75" fmla="*/ 2066003 w 3619883"/>
                <a:gd name="connsiteY75" fmla="*/ 143313 h 4275461"/>
                <a:gd name="connsiteX76" fmla="*/ 2177615 w 3619883"/>
                <a:gd name="connsiteY76" fmla="*/ 119007 h 4275461"/>
                <a:gd name="connsiteX77" fmla="*/ 2255883 w 3619883"/>
                <a:gd name="connsiteY77" fmla="*/ 99047 h 4275461"/>
                <a:gd name="connsiteX78" fmla="*/ 2344622 w 3619883"/>
                <a:gd name="connsiteY78" fmla="*/ 91388 h 4275461"/>
                <a:gd name="connsiteX79" fmla="*/ 2455682 w 3619883"/>
                <a:gd name="connsiteY79" fmla="*/ 78869 h 4275461"/>
                <a:gd name="connsiteX80" fmla="*/ 2632609 w 3619883"/>
                <a:gd name="connsiteY80" fmla="*/ 75338 h 4275461"/>
                <a:gd name="connsiteX81" fmla="*/ 2742291 w 3619883"/>
                <a:gd name="connsiteY81" fmla="*/ 92282 h 4275461"/>
                <a:gd name="connsiteX82" fmla="*/ 2851974 w 3619883"/>
                <a:gd name="connsiteY82" fmla="*/ 109227 h 4275461"/>
                <a:gd name="connsiteX83" fmla="*/ 2907643 w 3619883"/>
                <a:gd name="connsiteY83" fmla="*/ 100020 h 4275461"/>
                <a:gd name="connsiteX84" fmla="*/ 2944022 w 3619883"/>
                <a:gd name="connsiteY84" fmla="*/ 30853 h 4275461"/>
                <a:gd name="connsiteX85" fmla="*/ 3022289 w 3619883"/>
                <a:gd name="connsiteY85" fmla="*/ 10893 h 4275461"/>
                <a:gd name="connsiteX86" fmla="*/ 3054807 w 3619883"/>
                <a:gd name="connsiteY86" fmla="*/ 24226 h 4275461"/>
                <a:gd name="connsiteX87" fmla="*/ 3141892 w 3619883"/>
                <a:gd name="connsiteY87" fmla="*/ 51925 h 4275461"/>
                <a:gd name="connsiteX88" fmla="*/ 3185711 w 3619883"/>
                <a:gd name="connsiteY88" fmla="*/ 59881 h 4275461"/>
                <a:gd name="connsiteX89" fmla="*/ 3219056 w 3619883"/>
                <a:gd name="connsiteY89" fmla="*/ 55536 h 4275461"/>
                <a:gd name="connsiteX90" fmla="*/ 3263425 w 3619883"/>
                <a:gd name="connsiteY90" fmla="*/ 51706 h 4275461"/>
                <a:gd name="connsiteX91" fmla="*/ 3296219 w 3619883"/>
                <a:gd name="connsiteY91" fmla="*/ 59147 h 4275461"/>
                <a:gd name="connsiteX92" fmla="*/ 3319094 w 3619883"/>
                <a:gd name="connsiteY92" fmla="*/ 42500 h 4275461"/>
                <a:gd name="connsiteX93" fmla="*/ 3420511 w 3619883"/>
                <a:gd name="connsiteY93" fmla="*/ 0 h 4275461"/>
                <a:gd name="connsiteX94" fmla="*/ 3453305 w 3619883"/>
                <a:gd name="connsiteY94" fmla="*/ 7440 h 4275461"/>
                <a:gd name="connsiteX95" fmla="*/ 3496571 w 3619883"/>
                <a:gd name="connsiteY95" fmla="*/ 27182 h 4275461"/>
                <a:gd name="connsiteX96" fmla="*/ 3602117 w 3619883"/>
                <a:gd name="connsiteY96" fmla="*/ 132521 h 4275461"/>
                <a:gd name="connsiteX97" fmla="*/ 3619883 w 3619883"/>
                <a:gd name="connsiteY97" fmla="*/ 140049 h 4275461"/>
                <a:gd name="connsiteX98" fmla="*/ 3619883 w 3619883"/>
                <a:gd name="connsiteY9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3951392 h 4275461"/>
                <a:gd name="connsiteX17" fmla="*/ 1094193 w 3619883"/>
                <a:gd name="connsiteY17" fmla="*/ 4128157 h 4275461"/>
                <a:gd name="connsiteX18" fmla="*/ 1140354 w 3619883"/>
                <a:gd name="connsiteY18" fmla="*/ 4128157 h 4275461"/>
                <a:gd name="connsiteX19" fmla="*/ 1140354 w 3619883"/>
                <a:gd name="connsiteY19" fmla="*/ 4275461 h 4275461"/>
                <a:gd name="connsiteX20" fmla="*/ 953807 w 3619883"/>
                <a:gd name="connsiteY20" fmla="*/ 4275461 h 4275461"/>
                <a:gd name="connsiteX21" fmla="*/ 912215 w 3619883"/>
                <a:gd name="connsiteY21" fmla="*/ 4128157 h 4275461"/>
                <a:gd name="connsiteX22" fmla="*/ 961020 w 3619883"/>
                <a:gd name="connsiteY22" fmla="*/ 4128157 h 4275461"/>
                <a:gd name="connsiteX23" fmla="*/ 961020 w 3619883"/>
                <a:gd name="connsiteY23" fmla="*/ 3951392 h 4275461"/>
                <a:gd name="connsiteX24" fmla="*/ 783235 w 3619883"/>
                <a:gd name="connsiteY24" fmla="*/ 3951392 h 4275461"/>
                <a:gd name="connsiteX25" fmla="*/ 783235 w 3619883"/>
                <a:gd name="connsiteY25" fmla="*/ 4128157 h 4275461"/>
                <a:gd name="connsiteX26" fmla="*/ 871024 w 3619883"/>
                <a:gd name="connsiteY26" fmla="*/ 4128157 h 4275461"/>
                <a:gd name="connsiteX27" fmla="*/ 829432 w 3619883"/>
                <a:gd name="connsiteY27" fmla="*/ 4275461 h 4275461"/>
                <a:gd name="connsiteX28" fmla="*/ 611484 w 3619883"/>
                <a:gd name="connsiteY28" fmla="*/ 4275461 h 4275461"/>
                <a:gd name="connsiteX29" fmla="*/ 621247 w 3619883"/>
                <a:gd name="connsiteY29" fmla="*/ 4128157 h 4275461"/>
                <a:gd name="connsiteX30" fmla="*/ 650062 w 3619883"/>
                <a:gd name="connsiteY30" fmla="*/ 4128157 h 4275461"/>
                <a:gd name="connsiteX31" fmla="*/ 650062 w 3619883"/>
                <a:gd name="connsiteY31" fmla="*/ 3951392 h 4275461"/>
                <a:gd name="connsiteX32" fmla="*/ 472277 w 3619883"/>
                <a:gd name="connsiteY32" fmla="*/ 3951392 h 4275461"/>
                <a:gd name="connsiteX33" fmla="*/ 472277 w 3619883"/>
                <a:gd name="connsiteY33" fmla="*/ 4128157 h 4275461"/>
                <a:gd name="connsiteX34" fmla="*/ 522650 w 3619883"/>
                <a:gd name="connsiteY34" fmla="*/ 4128157 h 4275461"/>
                <a:gd name="connsiteX35" fmla="*/ 573998 w 3619883"/>
                <a:gd name="connsiteY35" fmla="*/ 4275461 h 4275461"/>
                <a:gd name="connsiteX36" fmla="*/ 336164 w 3619883"/>
                <a:gd name="connsiteY36" fmla="*/ 4275461 h 4275461"/>
                <a:gd name="connsiteX37" fmla="*/ 294572 w 3619883"/>
                <a:gd name="connsiteY37" fmla="*/ 4128157 h 4275461"/>
                <a:gd name="connsiteX38" fmla="*/ 339106 w 3619883"/>
                <a:gd name="connsiteY38" fmla="*/ 4128157 h 4275461"/>
                <a:gd name="connsiteX39" fmla="*/ 339106 w 3619883"/>
                <a:gd name="connsiteY39" fmla="*/ 3951392 h 4275461"/>
                <a:gd name="connsiteX40" fmla="*/ 161321 w 3619883"/>
                <a:gd name="connsiteY40" fmla="*/ 3951392 h 4275461"/>
                <a:gd name="connsiteX41" fmla="*/ 161321 w 3619883"/>
                <a:gd name="connsiteY41" fmla="*/ 4128157 h 4275461"/>
                <a:gd name="connsiteX42" fmla="*/ 230914 w 3619883"/>
                <a:gd name="connsiteY42" fmla="*/ 4128157 h 4275461"/>
                <a:gd name="connsiteX43" fmla="*/ 189322 w 3619883"/>
                <a:gd name="connsiteY43" fmla="*/ 4275461 h 4275461"/>
                <a:gd name="connsiteX44" fmla="*/ 0 w 3619883"/>
                <a:gd name="connsiteY44" fmla="*/ 4275461 h 4275461"/>
                <a:gd name="connsiteX45" fmla="*/ 0 w 3619883"/>
                <a:gd name="connsiteY45" fmla="*/ 42229 h 4275461"/>
                <a:gd name="connsiteX46" fmla="*/ 42464 w 3619883"/>
                <a:gd name="connsiteY46" fmla="*/ 40518 h 4275461"/>
                <a:gd name="connsiteX47" fmla="*/ 137733 w 3619883"/>
                <a:gd name="connsiteY47" fmla="*/ 35355 h 4275461"/>
                <a:gd name="connsiteX48" fmla="*/ 270565 w 3619883"/>
                <a:gd name="connsiteY48" fmla="*/ 29759 h 4275461"/>
                <a:gd name="connsiteX49" fmla="*/ 479734 w 3619883"/>
                <a:gd name="connsiteY49" fmla="*/ 45455 h 4275461"/>
                <a:gd name="connsiteX50" fmla="*/ 524103 w 3619883"/>
                <a:gd name="connsiteY50" fmla="*/ 41625 h 4275461"/>
                <a:gd name="connsiteX51" fmla="*/ 624416 w 3619883"/>
                <a:gd name="connsiteY51" fmla="*/ 22696 h 4275461"/>
                <a:gd name="connsiteX52" fmla="*/ 657762 w 3619883"/>
                <a:gd name="connsiteY52" fmla="*/ 18351 h 4275461"/>
                <a:gd name="connsiteX53" fmla="*/ 690557 w 3619883"/>
                <a:gd name="connsiteY53" fmla="*/ 25792 h 4275461"/>
                <a:gd name="connsiteX54" fmla="*/ 745123 w 3619883"/>
                <a:gd name="connsiteY54" fmla="*/ 40157 h 4275461"/>
                <a:gd name="connsiteX55" fmla="*/ 789493 w 3619883"/>
                <a:gd name="connsiteY55" fmla="*/ 36327 h 4275461"/>
                <a:gd name="connsiteX56" fmla="*/ 854255 w 3619883"/>
                <a:gd name="connsiteY56" fmla="*/ 68887 h 4275461"/>
                <a:gd name="connsiteX57" fmla="*/ 897520 w 3619883"/>
                <a:gd name="connsiteY57" fmla="*/ 88629 h 4275461"/>
                <a:gd name="connsiteX58" fmla="*/ 940510 w 3619883"/>
                <a:gd name="connsiteY58" fmla="*/ 114265 h 4275461"/>
                <a:gd name="connsiteX59" fmla="*/ 1082712 w 3619883"/>
                <a:gd name="connsiteY59" fmla="*/ 144543 h 4275461"/>
                <a:gd name="connsiteX60" fmla="*/ 1205348 w 3619883"/>
                <a:gd name="connsiteY60" fmla="*/ 120753 h 4275461"/>
                <a:gd name="connsiteX61" fmla="*/ 1271764 w 3619883"/>
                <a:gd name="connsiteY61" fmla="*/ 117956 h 4275461"/>
                <a:gd name="connsiteX62" fmla="*/ 1315583 w 3619883"/>
                <a:gd name="connsiteY62" fmla="*/ 125912 h 4275461"/>
                <a:gd name="connsiteX63" fmla="*/ 1359125 w 3619883"/>
                <a:gd name="connsiteY63" fmla="*/ 139761 h 4275461"/>
                <a:gd name="connsiteX64" fmla="*/ 1391919 w 3619883"/>
                <a:gd name="connsiteY64" fmla="*/ 147202 h 4275461"/>
                <a:gd name="connsiteX65" fmla="*/ 1436563 w 3619883"/>
                <a:gd name="connsiteY65" fmla="*/ 137480 h 4275461"/>
                <a:gd name="connsiteX66" fmla="*/ 1471566 w 3619883"/>
                <a:gd name="connsiteY66" fmla="*/ 97777 h 4275461"/>
                <a:gd name="connsiteX67" fmla="*/ 1505739 w 3619883"/>
                <a:gd name="connsiteY67" fmla="*/ 75753 h 4275461"/>
                <a:gd name="connsiteX68" fmla="*/ 1590891 w 3619883"/>
                <a:gd name="connsiteY68" fmla="*/ 144702 h 4275461"/>
                <a:gd name="connsiteX69" fmla="*/ 1625616 w 3619883"/>
                <a:gd name="connsiteY69" fmla="*/ 110893 h 4275461"/>
                <a:gd name="connsiteX70" fmla="*/ 1658964 w 3619883"/>
                <a:gd name="connsiteY70" fmla="*/ 106547 h 4275461"/>
                <a:gd name="connsiteX71" fmla="*/ 1746598 w 3619883"/>
                <a:gd name="connsiteY71" fmla="*/ 122460 h 4275461"/>
                <a:gd name="connsiteX72" fmla="*/ 1811913 w 3619883"/>
                <a:gd name="connsiteY72" fmla="*/ 143234 h 4275461"/>
                <a:gd name="connsiteX73" fmla="*/ 1856557 w 3619883"/>
                <a:gd name="connsiteY73" fmla="*/ 133511 h 4275461"/>
                <a:gd name="connsiteX74" fmla="*/ 2066003 w 3619883"/>
                <a:gd name="connsiteY74" fmla="*/ 143313 h 4275461"/>
                <a:gd name="connsiteX75" fmla="*/ 2177615 w 3619883"/>
                <a:gd name="connsiteY75" fmla="*/ 119007 h 4275461"/>
                <a:gd name="connsiteX76" fmla="*/ 2255883 w 3619883"/>
                <a:gd name="connsiteY76" fmla="*/ 99047 h 4275461"/>
                <a:gd name="connsiteX77" fmla="*/ 2344622 w 3619883"/>
                <a:gd name="connsiteY77" fmla="*/ 91388 h 4275461"/>
                <a:gd name="connsiteX78" fmla="*/ 2455682 w 3619883"/>
                <a:gd name="connsiteY78" fmla="*/ 78869 h 4275461"/>
                <a:gd name="connsiteX79" fmla="*/ 2632609 w 3619883"/>
                <a:gd name="connsiteY79" fmla="*/ 75338 h 4275461"/>
                <a:gd name="connsiteX80" fmla="*/ 2742291 w 3619883"/>
                <a:gd name="connsiteY80" fmla="*/ 92282 h 4275461"/>
                <a:gd name="connsiteX81" fmla="*/ 2851974 w 3619883"/>
                <a:gd name="connsiteY81" fmla="*/ 109227 h 4275461"/>
                <a:gd name="connsiteX82" fmla="*/ 2907643 w 3619883"/>
                <a:gd name="connsiteY82" fmla="*/ 100020 h 4275461"/>
                <a:gd name="connsiteX83" fmla="*/ 2944022 w 3619883"/>
                <a:gd name="connsiteY83" fmla="*/ 30853 h 4275461"/>
                <a:gd name="connsiteX84" fmla="*/ 3022289 w 3619883"/>
                <a:gd name="connsiteY84" fmla="*/ 10893 h 4275461"/>
                <a:gd name="connsiteX85" fmla="*/ 3054807 w 3619883"/>
                <a:gd name="connsiteY85" fmla="*/ 24226 h 4275461"/>
                <a:gd name="connsiteX86" fmla="*/ 3141892 w 3619883"/>
                <a:gd name="connsiteY86" fmla="*/ 51925 h 4275461"/>
                <a:gd name="connsiteX87" fmla="*/ 3185711 w 3619883"/>
                <a:gd name="connsiteY87" fmla="*/ 59881 h 4275461"/>
                <a:gd name="connsiteX88" fmla="*/ 3219056 w 3619883"/>
                <a:gd name="connsiteY88" fmla="*/ 55536 h 4275461"/>
                <a:gd name="connsiteX89" fmla="*/ 3263425 w 3619883"/>
                <a:gd name="connsiteY89" fmla="*/ 51706 h 4275461"/>
                <a:gd name="connsiteX90" fmla="*/ 3296219 w 3619883"/>
                <a:gd name="connsiteY90" fmla="*/ 59147 h 4275461"/>
                <a:gd name="connsiteX91" fmla="*/ 3319094 w 3619883"/>
                <a:gd name="connsiteY91" fmla="*/ 42500 h 4275461"/>
                <a:gd name="connsiteX92" fmla="*/ 3420511 w 3619883"/>
                <a:gd name="connsiteY92" fmla="*/ 0 h 4275461"/>
                <a:gd name="connsiteX93" fmla="*/ 3453305 w 3619883"/>
                <a:gd name="connsiteY93" fmla="*/ 7440 h 4275461"/>
                <a:gd name="connsiteX94" fmla="*/ 3496571 w 3619883"/>
                <a:gd name="connsiteY94" fmla="*/ 27182 h 4275461"/>
                <a:gd name="connsiteX95" fmla="*/ 3602117 w 3619883"/>
                <a:gd name="connsiteY95" fmla="*/ 132521 h 4275461"/>
                <a:gd name="connsiteX96" fmla="*/ 3619883 w 3619883"/>
                <a:gd name="connsiteY96" fmla="*/ 140049 h 4275461"/>
                <a:gd name="connsiteX97" fmla="*/ 3619883 w 3619883"/>
                <a:gd name="connsiteY9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4128157 h 4275461"/>
                <a:gd name="connsiteX17" fmla="*/ 1140354 w 3619883"/>
                <a:gd name="connsiteY17" fmla="*/ 4128157 h 4275461"/>
                <a:gd name="connsiteX18" fmla="*/ 1140354 w 3619883"/>
                <a:gd name="connsiteY18" fmla="*/ 4275461 h 4275461"/>
                <a:gd name="connsiteX19" fmla="*/ 953807 w 3619883"/>
                <a:gd name="connsiteY19" fmla="*/ 4275461 h 4275461"/>
                <a:gd name="connsiteX20" fmla="*/ 912215 w 3619883"/>
                <a:gd name="connsiteY20" fmla="*/ 4128157 h 4275461"/>
                <a:gd name="connsiteX21" fmla="*/ 961020 w 3619883"/>
                <a:gd name="connsiteY21" fmla="*/ 4128157 h 4275461"/>
                <a:gd name="connsiteX22" fmla="*/ 961020 w 3619883"/>
                <a:gd name="connsiteY22" fmla="*/ 3951392 h 4275461"/>
                <a:gd name="connsiteX23" fmla="*/ 783235 w 3619883"/>
                <a:gd name="connsiteY23" fmla="*/ 3951392 h 4275461"/>
                <a:gd name="connsiteX24" fmla="*/ 783235 w 3619883"/>
                <a:gd name="connsiteY24" fmla="*/ 4128157 h 4275461"/>
                <a:gd name="connsiteX25" fmla="*/ 871024 w 3619883"/>
                <a:gd name="connsiteY25" fmla="*/ 4128157 h 4275461"/>
                <a:gd name="connsiteX26" fmla="*/ 829432 w 3619883"/>
                <a:gd name="connsiteY26" fmla="*/ 4275461 h 4275461"/>
                <a:gd name="connsiteX27" fmla="*/ 611484 w 3619883"/>
                <a:gd name="connsiteY27" fmla="*/ 4275461 h 4275461"/>
                <a:gd name="connsiteX28" fmla="*/ 621247 w 3619883"/>
                <a:gd name="connsiteY28" fmla="*/ 4128157 h 4275461"/>
                <a:gd name="connsiteX29" fmla="*/ 650062 w 3619883"/>
                <a:gd name="connsiteY29" fmla="*/ 4128157 h 4275461"/>
                <a:gd name="connsiteX30" fmla="*/ 650062 w 3619883"/>
                <a:gd name="connsiteY30" fmla="*/ 3951392 h 4275461"/>
                <a:gd name="connsiteX31" fmla="*/ 472277 w 3619883"/>
                <a:gd name="connsiteY31" fmla="*/ 3951392 h 4275461"/>
                <a:gd name="connsiteX32" fmla="*/ 472277 w 3619883"/>
                <a:gd name="connsiteY32" fmla="*/ 4128157 h 4275461"/>
                <a:gd name="connsiteX33" fmla="*/ 522650 w 3619883"/>
                <a:gd name="connsiteY33" fmla="*/ 4128157 h 4275461"/>
                <a:gd name="connsiteX34" fmla="*/ 573998 w 3619883"/>
                <a:gd name="connsiteY34" fmla="*/ 4275461 h 4275461"/>
                <a:gd name="connsiteX35" fmla="*/ 336164 w 3619883"/>
                <a:gd name="connsiteY35" fmla="*/ 4275461 h 4275461"/>
                <a:gd name="connsiteX36" fmla="*/ 294572 w 3619883"/>
                <a:gd name="connsiteY36" fmla="*/ 4128157 h 4275461"/>
                <a:gd name="connsiteX37" fmla="*/ 339106 w 3619883"/>
                <a:gd name="connsiteY37" fmla="*/ 4128157 h 4275461"/>
                <a:gd name="connsiteX38" fmla="*/ 339106 w 3619883"/>
                <a:gd name="connsiteY38" fmla="*/ 3951392 h 4275461"/>
                <a:gd name="connsiteX39" fmla="*/ 161321 w 3619883"/>
                <a:gd name="connsiteY39" fmla="*/ 3951392 h 4275461"/>
                <a:gd name="connsiteX40" fmla="*/ 161321 w 3619883"/>
                <a:gd name="connsiteY40" fmla="*/ 4128157 h 4275461"/>
                <a:gd name="connsiteX41" fmla="*/ 230914 w 3619883"/>
                <a:gd name="connsiteY41" fmla="*/ 4128157 h 4275461"/>
                <a:gd name="connsiteX42" fmla="*/ 189322 w 3619883"/>
                <a:gd name="connsiteY42" fmla="*/ 4275461 h 4275461"/>
                <a:gd name="connsiteX43" fmla="*/ 0 w 3619883"/>
                <a:gd name="connsiteY43" fmla="*/ 4275461 h 4275461"/>
                <a:gd name="connsiteX44" fmla="*/ 0 w 3619883"/>
                <a:gd name="connsiteY44" fmla="*/ 42229 h 4275461"/>
                <a:gd name="connsiteX45" fmla="*/ 42464 w 3619883"/>
                <a:gd name="connsiteY45" fmla="*/ 40518 h 4275461"/>
                <a:gd name="connsiteX46" fmla="*/ 137733 w 3619883"/>
                <a:gd name="connsiteY46" fmla="*/ 35355 h 4275461"/>
                <a:gd name="connsiteX47" fmla="*/ 270565 w 3619883"/>
                <a:gd name="connsiteY47" fmla="*/ 29759 h 4275461"/>
                <a:gd name="connsiteX48" fmla="*/ 479734 w 3619883"/>
                <a:gd name="connsiteY48" fmla="*/ 45455 h 4275461"/>
                <a:gd name="connsiteX49" fmla="*/ 524103 w 3619883"/>
                <a:gd name="connsiteY49" fmla="*/ 41625 h 4275461"/>
                <a:gd name="connsiteX50" fmla="*/ 624416 w 3619883"/>
                <a:gd name="connsiteY50" fmla="*/ 22696 h 4275461"/>
                <a:gd name="connsiteX51" fmla="*/ 657762 w 3619883"/>
                <a:gd name="connsiteY51" fmla="*/ 18351 h 4275461"/>
                <a:gd name="connsiteX52" fmla="*/ 690557 w 3619883"/>
                <a:gd name="connsiteY52" fmla="*/ 25792 h 4275461"/>
                <a:gd name="connsiteX53" fmla="*/ 745123 w 3619883"/>
                <a:gd name="connsiteY53" fmla="*/ 40157 h 4275461"/>
                <a:gd name="connsiteX54" fmla="*/ 789493 w 3619883"/>
                <a:gd name="connsiteY54" fmla="*/ 36327 h 4275461"/>
                <a:gd name="connsiteX55" fmla="*/ 854255 w 3619883"/>
                <a:gd name="connsiteY55" fmla="*/ 68887 h 4275461"/>
                <a:gd name="connsiteX56" fmla="*/ 897520 w 3619883"/>
                <a:gd name="connsiteY56" fmla="*/ 88629 h 4275461"/>
                <a:gd name="connsiteX57" fmla="*/ 940510 w 3619883"/>
                <a:gd name="connsiteY57" fmla="*/ 114265 h 4275461"/>
                <a:gd name="connsiteX58" fmla="*/ 1082712 w 3619883"/>
                <a:gd name="connsiteY58" fmla="*/ 144543 h 4275461"/>
                <a:gd name="connsiteX59" fmla="*/ 1205348 w 3619883"/>
                <a:gd name="connsiteY59" fmla="*/ 120753 h 4275461"/>
                <a:gd name="connsiteX60" fmla="*/ 1271764 w 3619883"/>
                <a:gd name="connsiteY60" fmla="*/ 117956 h 4275461"/>
                <a:gd name="connsiteX61" fmla="*/ 1315583 w 3619883"/>
                <a:gd name="connsiteY61" fmla="*/ 125912 h 4275461"/>
                <a:gd name="connsiteX62" fmla="*/ 1359125 w 3619883"/>
                <a:gd name="connsiteY62" fmla="*/ 139761 h 4275461"/>
                <a:gd name="connsiteX63" fmla="*/ 1391919 w 3619883"/>
                <a:gd name="connsiteY63" fmla="*/ 147202 h 4275461"/>
                <a:gd name="connsiteX64" fmla="*/ 1436563 w 3619883"/>
                <a:gd name="connsiteY64" fmla="*/ 137480 h 4275461"/>
                <a:gd name="connsiteX65" fmla="*/ 1471566 w 3619883"/>
                <a:gd name="connsiteY65" fmla="*/ 97777 h 4275461"/>
                <a:gd name="connsiteX66" fmla="*/ 1505739 w 3619883"/>
                <a:gd name="connsiteY66" fmla="*/ 75753 h 4275461"/>
                <a:gd name="connsiteX67" fmla="*/ 1590891 w 3619883"/>
                <a:gd name="connsiteY67" fmla="*/ 144702 h 4275461"/>
                <a:gd name="connsiteX68" fmla="*/ 1625616 w 3619883"/>
                <a:gd name="connsiteY68" fmla="*/ 110893 h 4275461"/>
                <a:gd name="connsiteX69" fmla="*/ 1658964 w 3619883"/>
                <a:gd name="connsiteY69" fmla="*/ 106547 h 4275461"/>
                <a:gd name="connsiteX70" fmla="*/ 1746598 w 3619883"/>
                <a:gd name="connsiteY70" fmla="*/ 122460 h 4275461"/>
                <a:gd name="connsiteX71" fmla="*/ 1811913 w 3619883"/>
                <a:gd name="connsiteY71" fmla="*/ 143234 h 4275461"/>
                <a:gd name="connsiteX72" fmla="*/ 1856557 w 3619883"/>
                <a:gd name="connsiteY72" fmla="*/ 133511 h 4275461"/>
                <a:gd name="connsiteX73" fmla="*/ 2066003 w 3619883"/>
                <a:gd name="connsiteY73" fmla="*/ 143313 h 4275461"/>
                <a:gd name="connsiteX74" fmla="*/ 2177615 w 3619883"/>
                <a:gd name="connsiteY74" fmla="*/ 119007 h 4275461"/>
                <a:gd name="connsiteX75" fmla="*/ 2255883 w 3619883"/>
                <a:gd name="connsiteY75" fmla="*/ 99047 h 4275461"/>
                <a:gd name="connsiteX76" fmla="*/ 2344622 w 3619883"/>
                <a:gd name="connsiteY76" fmla="*/ 91388 h 4275461"/>
                <a:gd name="connsiteX77" fmla="*/ 2455682 w 3619883"/>
                <a:gd name="connsiteY77" fmla="*/ 78869 h 4275461"/>
                <a:gd name="connsiteX78" fmla="*/ 2632609 w 3619883"/>
                <a:gd name="connsiteY78" fmla="*/ 75338 h 4275461"/>
                <a:gd name="connsiteX79" fmla="*/ 2742291 w 3619883"/>
                <a:gd name="connsiteY79" fmla="*/ 92282 h 4275461"/>
                <a:gd name="connsiteX80" fmla="*/ 2851974 w 3619883"/>
                <a:gd name="connsiteY80" fmla="*/ 109227 h 4275461"/>
                <a:gd name="connsiteX81" fmla="*/ 2907643 w 3619883"/>
                <a:gd name="connsiteY81" fmla="*/ 100020 h 4275461"/>
                <a:gd name="connsiteX82" fmla="*/ 2944022 w 3619883"/>
                <a:gd name="connsiteY82" fmla="*/ 30853 h 4275461"/>
                <a:gd name="connsiteX83" fmla="*/ 3022289 w 3619883"/>
                <a:gd name="connsiteY83" fmla="*/ 10893 h 4275461"/>
                <a:gd name="connsiteX84" fmla="*/ 3054807 w 3619883"/>
                <a:gd name="connsiteY84" fmla="*/ 24226 h 4275461"/>
                <a:gd name="connsiteX85" fmla="*/ 3141892 w 3619883"/>
                <a:gd name="connsiteY85" fmla="*/ 51925 h 4275461"/>
                <a:gd name="connsiteX86" fmla="*/ 3185711 w 3619883"/>
                <a:gd name="connsiteY86" fmla="*/ 59881 h 4275461"/>
                <a:gd name="connsiteX87" fmla="*/ 3219056 w 3619883"/>
                <a:gd name="connsiteY87" fmla="*/ 55536 h 4275461"/>
                <a:gd name="connsiteX88" fmla="*/ 3263425 w 3619883"/>
                <a:gd name="connsiteY88" fmla="*/ 51706 h 4275461"/>
                <a:gd name="connsiteX89" fmla="*/ 3296219 w 3619883"/>
                <a:gd name="connsiteY89" fmla="*/ 59147 h 4275461"/>
                <a:gd name="connsiteX90" fmla="*/ 3319094 w 3619883"/>
                <a:gd name="connsiteY90" fmla="*/ 42500 h 4275461"/>
                <a:gd name="connsiteX91" fmla="*/ 3420511 w 3619883"/>
                <a:gd name="connsiteY91" fmla="*/ 0 h 4275461"/>
                <a:gd name="connsiteX92" fmla="*/ 3453305 w 3619883"/>
                <a:gd name="connsiteY92" fmla="*/ 7440 h 4275461"/>
                <a:gd name="connsiteX93" fmla="*/ 3496571 w 3619883"/>
                <a:gd name="connsiteY93" fmla="*/ 27182 h 4275461"/>
                <a:gd name="connsiteX94" fmla="*/ 3602117 w 3619883"/>
                <a:gd name="connsiteY94" fmla="*/ 132521 h 4275461"/>
                <a:gd name="connsiteX95" fmla="*/ 3619883 w 3619883"/>
                <a:gd name="connsiteY95" fmla="*/ 140049 h 4275461"/>
                <a:gd name="connsiteX96" fmla="*/ 3619883 w 3619883"/>
                <a:gd name="connsiteY9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4128157 h 4275461"/>
                <a:gd name="connsiteX17" fmla="*/ 1140354 w 3619883"/>
                <a:gd name="connsiteY17" fmla="*/ 4275461 h 4275461"/>
                <a:gd name="connsiteX18" fmla="*/ 953807 w 3619883"/>
                <a:gd name="connsiteY18" fmla="*/ 4275461 h 4275461"/>
                <a:gd name="connsiteX19" fmla="*/ 912215 w 3619883"/>
                <a:gd name="connsiteY19" fmla="*/ 4128157 h 4275461"/>
                <a:gd name="connsiteX20" fmla="*/ 961020 w 3619883"/>
                <a:gd name="connsiteY20" fmla="*/ 4128157 h 4275461"/>
                <a:gd name="connsiteX21" fmla="*/ 961020 w 3619883"/>
                <a:gd name="connsiteY21" fmla="*/ 3951392 h 4275461"/>
                <a:gd name="connsiteX22" fmla="*/ 783235 w 3619883"/>
                <a:gd name="connsiteY22" fmla="*/ 3951392 h 4275461"/>
                <a:gd name="connsiteX23" fmla="*/ 783235 w 3619883"/>
                <a:gd name="connsiteY23" fmla="*/ 4128157 h 4275461"/>
                <a:gd name="connsiteX24" fmla="*/ 871024 w 3619883"/>
                <a:gd name="connsiteY24" fmla="*/ 4128157 h 4275461"/>
                <a:gd name="connsiteX25" fmla="*/ 829432 w 3619883"/>
                <a:gd name="connsiteY25" fmla="*/ 4275461 h 4275461"/>
                <a:gd name="connsiteX26" fmla="*/ 611484 w 3619883"/>
                <a:gd name="connsiteY26" fmla="*/ 4275461 h 4275461"/>
                <a:gd name="connsiteX27" fmla="*/ 621247 w 3619883"/>
                <a:gd name="connsiteY27" fmla="*/ 4128157 h 4275461"/>
                <a:gd name="connsiteX28" fmla="*/ 650062 w 3619883"/>
                <a:gd name="connsiteY28" fmla="*/ 4128157 h 4275461"/>
                <a:gd name="connsiteX29" fmla="*/ 650062 w 3619883"/>
                <a:gd name="connsiteY29" fmla="*/ 3951392 h 4275461"/>
                <a:gd name="connsiteX30" fmla="*/ 472277 w 3619883"/>
                <a:gd name="connsiteY30" fmla="*/ 3951392 h 4275461"/>
                <a:gd name="connsiteX31" fmla="*/ 472277 w 3619883"/>
                <a:gd name="connsiteY31" fmla="*/ 4128157 h 4275461"/>
                <a:gd name="connsiteX32" fmla="*/ 522650 w 3619883"/>
                <a:gd name="connsiteY32" fmla="*/ 4128157 h 4275461"/>
                <a:gd name="connsiteX33" fmla="*/ 573998 w 3619883"/>
                <a:gd name="connsiteY33" fmla="*/ 4275461 h 4275461"/>
                <a:gd name="connsiteX34" fmla="*/ 336164 w 3619883"/>
                <a:gd name="connsiteY34" fmla="*/ 4275461 h 4275461"/>
                <a:gd name="connsiteX35" fmla="*/ 294572 w 3619883"/>
                <a:gd name="connsiteY35" fmla="*/ 4128157 h 4275461"/>
                <a:gd name="connsiteX36" fmla="*/ 339106 w 3619883"/>
                <a:gd name="connsiteY36" fmla="*/ 4128157 h 4275461"/>
                <a:gd name="connsiteX37" fmla="*/ 339106 w 3619883"/>
                <a:gd name="connsiteY37" fmla="*/ 3951392 h 4275461"/>
                <a:gd name="connsiteX38" fmla="*/ 161321 w 3619883"/>
                <a:gd name="connsiteY38" fmla="*/ 3951392 h 4275461"/>
                <a:gd name="connsiteX39" fmla="*/ 161321 w 3619883"/>
                <a:gd name="connsiteY39" fmla="*/ 4128157 h 4275461"/>
                <a:gd name="connsiteX40" fmla="*/ 230914 w 3619883"/>
                <a:gd name="connsiteY40" fmla="*/ 4128157 h 4275461"/>
                <a:gd name="connsiteX41" fmla="*/ 189322 w 3619883"/>
                <a:gd name="connsiteY41" fmla="*/ 4275461 h 4275461"/>
                <a:gd name="connsiteX42" fmla="*/ 0 w 3619883"/>
                <a:gd name="connsiteY42" fmla="*/ 4275461 h 4275461"/>
                <a:gd name="connsiteX43" fmla="*/ 0 w 3619883"/>
                <a:gd name="connsiteY43" fmla="*/ 42229 h 4275461"/>
                <a:gd name="connsiteX44" fmla="*/ 42464 w 3619883"/>
                <a:gd name="connsiteY44" fmla="*/ 40518 h 4275461"/>
                <a:gd name="connsiteX45" fmla="*/ 137733 w 3619883"/>
                <a:gd name="connsiteY45" fmla="*/ 35355 h 4275461"/>
                <a:gd name="connsiteX46" fmla="*/ 270565 w 3619883"/>
                <a:gd name="connsiteY46" fmla="*/ 29759 h 4275461"/>
                <a:gd name="connsiteX47" fmla="*/ 479734 w 3619883"/>
                <a:gd name="connsiteY47" fmla="*/ 45455 h 4275461"/>
                <a:gd name="connsiteX48" fmla="*/ 524103 w 3619883"/>
                <a:gd name="connsiteY48" fmla="*/ 41625 h 4275461"/>
                <a:gd name="connsiteX49" fmla="*/ 624416 w 3619883"/>
                <a:gd name="connsiteY49" fmla="*/ 22696 h 4275461"/>
                <a:gd name="connsiteX50" fmla="*/ 657762 w 3619883"/>
                <a:gd name="connsiteY50" fmla="*/ 18351 h 4275461"/>
                <a:gd name="connsiteX51" fmla="*/ 690557 w 3619883"/>
                <a:gd name="connsiteY51" fmla="*/ 25792 h 4275461"/>
                <a:gd name="connsiteX52" fmla="*/ 745123 w 3619883"/>
                <a:gd name="connsiteY52" fmla="*/ 40157 h 4275461"/>
                <a:gd name="connsiteX53" fmla="*/ 789493 w 3619883"/>
                <a:gd name="connsiteY53" fmla="*/ 36327 h 4275461"/>
                <a:gd name="connsiteX54" fmla="*/ 854255 w 3619883"/>
                <a:gd name="connsiteY54" fmla="*/ 68887 h 4275461"/>
                <a:gd name="connsiteX55" fmla="*/ 897520 w 3619883"/>
                <a:gd name="connsiteY55" fmla="*/ 88629 h 4275461"/>
                <a:gd name="connsiteX56" fmla="*/ 940510 w 3619883"/>
                <a:gd name="connsiteY56" fmla="*/ 114265 h 4275461"/>
                <a:gd name="connsiteX57" fmla="*/ 1082712 w 3619883"/>
                <a:gd name="connsiteY57" fmla="*/ 144543 h 4275461"/>
                <a:gd name="connsiteX58" fmla="*/ 1205348 w 3619883"/>
                <a:gd name="connsiteY58" fmla="*/ 120753 h 4275461"/>
                <a:gd name="connsiteX59" fmla="*/ 1271764 w 3619883"/>
                <a:gd name="connsiteY59" fmla="*/ 117956 h 4275461"/>
                <a:gd name="connsiteX60" fmla="*/ 1315583 w 3619883"/>
                <a:gd name="connsiteY60" fmla="*/ 125912 h 4275461"/>
                <a:gd name="connsiteX61" fmla="*/ 1359125 w 3619883"/>
                <a:gd name="connsiteY61" fmla="*/ 139761 h 4275461"/>
                <a:gd name="connsiteX62" fmla="*/ 1391919 w 3619883"/>
                <a:gd name="connsiteY62" fmla="*/ 147202 h 4275461"/>
                <a:gd name="connsiteX63" fmla="*/ 1436563 w 3619883"/>
                <a:gd name="connsiteY63" fmla="*/ 137480 h 4275461"/>
                <a:gd name="connsiteX64" fmla="*/ 1471566 w 3619883"/>
                <a:gd name="connsiteY64" fmla="*/ 97777 h 4275461"/>
                <a:gd name="connsiteX65" fmla="*/ 1505739 w 3619883"/>
                <a:gd name="connsiteY65" fmla="*/ 75753 h 4275461"/>
                <a:gd name="connsiteX66" fmla="*/ 1590891 w 3619883"/>
                <a:gd name="connsiteY66" fmla="*/ 144702 h 4275461"/>
                <a:gd name="connsiteX67" fmla="*/ 1625616 w 3619883"/>
                <a:gd name="connsiteY67" fmla="*/ 110893 h 4275461"/>
                <a:gd name="connsiteX68" fmla="*/ 1658964 w 3619883"/>
                <a:gd name="connsiteY68" fmla="*/ 106547 h 4275461"/>
                <a:gd name="connsiteX69" fmla="*/ 1746598 w 3619883"/>
                <a:gd name="connsiteY69" fmla="*/ 122460 h 4275461"/>
                <a:gd name="connsiteX70" fmla="*/ 1811913 w 3619883"/>
                <a:gd name="connsiteY70" fmla="*/ 143234 h 4275461"/>
                <a:gd name="connsiteX71" fmla="*/ 1856557 w 3619883"/>
                <a:gd name="connsiteY71" fmla="*/ 133511 h 4275461"/>
                <a:gd name="connsiteX72" fmla="*/ 2066003 w 3619883"/>
                <a:gd name="connsiteY72" fmla="*/ 143313 h 4275461"/>
                <a:gd name="connsiteX73" fmla="*/ 2177615 w 3619883"/>
                <a:gd name="connsiteY73" fmla="*/ 119007 h 4275461"/>
                <a:gd name="connsiteX74" fmla="*/ 2255883 w 3619883"/>
                <a:gd name="connsiteY74" fmla="*/ 99047 h 4275461"/>
                <a:gd name="connsiteX75" fmla="*/ 2344622 w 3619883"/>
                <a:gd name="connsiteY75" fmla="*/ 91388 h 4275461"/>
                <a:gd name="connsiteX76" fmla="*/ 2455682 w 3619883"/>
                <a:gd name="connsiteY76" fmla="*/ 78869 h 4275461"/>
                <a:gd name="connsiteX77" fmla="*/ 2632609 w 3619883"/>
                <a:gd name="connsiteY77" fmla="*/ 75338 h 4275461"/>
                <a:gd name="connsiteX78" fmla="*/ 2742291 w 3619883"/>
                <a:gd name="connsiteY78" fmla="*/ 92282 h 4275461"/>
                <a:gd name="connsiteX79" fmla="*/ 2851974 w 3619883"/>
                <a:gd name="connsiteY79" fmla="*/ 109227 h 4275461"/>
                <a:gd name="connsiteX80" fmla="*/ 2907643 w 3619883"/>
                <a:gd name="connsiteY80" fmla="*/ 100020 h 4275461"/>
                <a:gd name="connsiteX81" fmla="*/ 2944022 w 3619883"/>
                <a:gd name="connsiteY81" fmla="*/ 30853 h 4275461"/>
                <a:gd name="connsiteX82" fmla="*/ 3022289 w 3619883"/>
                <a:gd name="connsiteY82" fmla="*/ 10893 h 4275461"/>
                <a:gd name="connsiteX83" fmla="*/ 3054807 w 3619883"/>
                <a:gd name="connsiteY83" fmla="*/ 24226 h 4275461"/>
                <a:gd name="connsiteX84" fmla="*/ 3141892 w 3619883"/>
                <a:gd name="connsiteY84" fmla="*/ 51925 h 4275461"/>
                <a:gd name="connsiteX85" fmla="*/ 3185711 w 3619883"/>
                <a:gd name="connsiteY85" fmla="*/ 59881 h 4275461"/>
                <a:gd name="connsiteX86" fmla="*/ 3219056 w 3619883"/>
                <a:gd name="connsiteY86" fmla="*/ 55536 h 4275461"/>
                <a:gd name="connsiteX87" fmla="*/ 3263425 w 3619883"/>
                <a:gd name="connsiteY87" fmla="*/ 51706 h 4275461"/>
                <a:gd name="connsiteX88" fmla="*/ 3296219 w 3619883"/>
                <a:gd name="connsiteY88" fmla="*/ 59147 h 4275461"/>
                <a:gd name="connsiteX89" fmla="*/ 3319094 w 3619883"/>
                <a:gd name="connsiteY89" fmla="*/ 42500 h 4275461"/>
                <a:gd name="connsiteX90" fmla="*/ 3420511 w 3619883"/>
                <a:gd name="connsiteY90" fmla="*/ 0 h 4275461"/>
                <a:gd name="connsiteX91" fmla="*/ 3453305 w 3619883"/>
                <a:gd name="connsiteY91" fmla="*/ 7440 h 4275461"/>
                <a:gd name="connsiteX92" fmla="*/ 3496571 w 3619883"/>
                <a:gd name="connsiteY92" fmla="*/ 27182 h 4275461"/>
                <a:gd name="connsiteX93" fmla="*/ 3602117 w 3619883"/>
                <a:gd name="connsiteY93" fmla="*/ 132521 h 4275461"/>
                <a:gd name="connsiteX94" fmla="*/ 3619883 w 3619883"/>
                <a:gd name="connsiteY94" fmla="*/ 140049 h 4275461"/>
                <a:gd name="connsiteX95" fmla="*/ 3619883 w 3619883"/>
                <a:gd name="connsiteY9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12215 w 3619883"/>
                <a:gd name="connsiteY18" fmla="*/ 4128157 h 4275461"/>
                <a:gd name="connsiteX19" fmla="*/ 961020 w 3619883"/>
                <a:gd name="connsiteY19" fmla="*/ 4128157 h 4275461"/>
                <a:gd name="connsiteX20" fmla="*/ 961020 w 3619883"/>
                <a:gd name="connsiteY20" fmla="*/ 3951392 h 4275461"/>
                <a:gd name="connsiteX21" fmla="*/ 783235 w 3619883"/>
                <a:gd name="connsiteY21" fmla="*/ 3951392 h 4275461"/>
                <a:gd name="connsiteX22" fmla="*/ 783235 w 3619883"/>
                <a:gd name="connsiteY22" fmla="*/ 4128157 h 4275461"/>
                <a:gd name="connsiteX23" fmla="*/ 871024 w 3619883"/>
                <a:gd name="connsiteY23" fmla="*/ 4128157 h 4275461"/>
                <a:gd name="connsiteX24" fmla="*/ 829432 w 3619883"/>
                <a:gd name="connsiteY24" fmla="*/ 4275461 h 4275461"/>
                <a:gd name="connsiteX25" fmla="*/ 611484 w 3619883"/>
                <a:gd name="connsiteY25" fmla="*/ 4275461 h 4275461"/>
                <a:gd name="connsiteX26" fmla="*/ 621247 w 3619883"/>
                <a:gd name="connsiteY26" fmla="*/ 4128157 h 4275461"/>
                <a:gd name="connsiteX27" fmla="*/ 650062 w 3619883"/>
                <a:gd name="connsiteY27" fmla="*/ 4128157 h 4275461"/>
                <a:gd name="connsiteX28" fmla="*/ 650062 w 3619883"/>
                <a:gd name="connsiteY28" fmla="*/ 3951392 h 4275461"/>
                <a:gd name="connsiteX29" fmla="*/ 472277 w 3619883"/>
                <a:gd name="connsiteY29" fmla="*/ 3951392 h 4275461"/>
                <a:gd name="connsiteX30" fmla="*/ 472277 w 3619883"/>
                <a:gd name="connsiteY30" fmla="*/ 4128157 h 4275461"/>
                <a:gd name="connsiteX31" fmla="*/ 522650 w 3619883"/>
                <a:gd name="connsiteY31" fmla="*/ 4128157 h 4275461"/>
                <a:gd name="connsiteX32" fmla="*/ 573998 w 3619883"/>
                <a:gd name="connsiteY32" fmla="*/ 4275461 h 4275461"/>
                <a:gd name="connsiteX33" fmla="*/ 336164 w 3619883"/>
                <a:gd name="connsiteY33" fmla="*/ 4275461 h 4275461"/>
                <a:gd name="connsiteX34" fmla="*/ 294572 w 3619883"/>
                <a:gd name="connsiteY34" fmla="*/ 4128157 h 4275461"/>
                <a:gd name="connsiteX35" fmla="*/ 339106 w 3619883"/>
                <a:gd name="connsiteY35" fmla="*/ 4128157 h 4275461"/>
                <a:gd name="connsiteX36" fmla="*/ 339106 w 3619883"/>
                <a:gd name="connsiteY36" fmla="*/ 3951392 h 4275461"/>
                <a:gd name="connsiteX37" fmla="*/ 161321 w 3619883"/>
                <a:gd name="connsiteY37" fmla="*/ 3951392 h 4275461"/>
                <a:gd name="connsiteX38" fmla="*/ 161321 w 3619883"/>
                <a:gd name="connsiteY38" fmla="*/ 4128157 h 4275461"/>
                <a:gd name="connsiteX39" fmla="*/ 230914 w 3619883"/>
                <a:gd name="connsiteY39" fmla="*/ 4128157 h 4275461"/>
                <a:gd name="connsiteX40" fmla="*/ 189322 w 3619883"/>
                <a:gd name="connsiteY40" fmla="*/ 4275461 h 4275461"/>
                <a:gd name="connsiteX41" fmla="*/ 0 w 3619883"/>
                <a:gd name="connsiteY41" fmla="*/ 4275461 h 4275461"/>
                <a:gd name="connsiteX42" fmla="*/ 0 w 3619883"/>
                <a:gd name="connsiteY42" fmla="*/ 42229 h 4275461"/>
                <a:gd name="connsiteX43" fmla="*/ 42464 w 3619883"/>
                <a:gd name="connsiteY43" fmla="*/ 40518 h 4275461"/>
                <a:gd name="connsiteX44" fmla="*/ 137733 w 3619883"/>
                <a:gd name="connsiteY44" fmla="*/ 35355 h 4275461"/>
                <a:gd name="connsiteX45" fmla="*/ 270565 w 3619883"/>
                <a:gd name="connsiteY45" fmla="*/ 29759 h 4275461"/>
                <a:gd name="connsiteX46" fmla="*/ 479734 w 3619883"/>
                <a:gd name="connsiteY46" fmla="*/ 45455 h 4275461"/>
                <a:gd name="connsiteX47" fmla="*/ 524103 w 3619883"/>
                <a:gd name="connsiteY47" fmla="*/ 41625 h 4275461"/>
                <a:gd name="connsiteX48" fmla="*/ 624416 w 3619883"/>
                <a:gd name="connsiteY48" fmla="*/ 22696 h 4275461"/>
                <a:gd name="connsiteX49" fmla="*/ 657762 w 3619883"/>
                <a:gd name="connsiteY49" fmla="*/ 18351 h 4275461"/>
                <a:gd name="connsiteX50" fmla="*/ 690557 w 3619883"/>
                <a:gd name="connsiteY50" fmla="*/ 25792 h 4275461"/>
                <a:gd name="connsiteX51" fmla="*/ 745123 w 3619883"/>
                <a:gd name="connsiteY51" fmla="*/ 40157 h 4275461"/>
                <a:gd name="connsiteX52" fmla="*/ 789493 w 3619883"/>
                <a:gd name="connsiteY52" fmla="*/ 36327 h 4275461"/>
                <a:gd name="connsiteX53" fmla="*/ 854255 w 3619883"/>
                <a:gd name="connsiteY53" fmla="*/ 68887 h 4275461"/>
                <a:gd name="connsiteX54" fmla="*/ 897520 w 3619883"/>
                <a:gd name="connsiteY54" fmla="*/ 88629 h 4275461"/>
                <a:gd name="connsiteX55" fmla="*/ 940510 w 3619883"/>
                <a:gd name="connsiteY55" fmla="*/ 114265 h 4275461"/>
                <a:gd name="connsiteX56" fmla="*/ 1082712 w 3619883"/>
                <a:gd name="connsiteY56" fmla="*/ 144543 h 4275461"/>
                <a:gd name="connsiteX57" fmla="*/ 1205348 w 3619883"/>
                <a:gd name="connsiteY57" fmla="*/ 120753 h 4275461"/>
                <a:gd name="connsiteX58" fmla="*/ 1271764 w 3619883"/>
                <a:gd name="connsiteY58" fmla="*/ 117956 h 4275461"/>
                <a:gd name="connsiteX59" fmla="*/ 1315583 w 3619883"/>
                <a:gd name="connsiteY59" fmla="*/ 125912 h 4275461"/>
                <a:gd name="connsiteX60" fmla="*/ 1359125 w 3619883"/>
                <a:gd name="connsiteY60" fmla="*/ 139761 h 4275461"/>
                <a:gd name="connsiteX61" fmla="*/ 1391919 w 3619883"/>
                <a:gd name="connsiteY61" fmla="*/ 147202 h 4275461"/>
                <a:gd name="connsiteX62" fmla="*/ 1436563 w 3619883"/>
                <a:gd name="connsiteY62" fmla="*/ 137480 h 4275461"/>
                <a:gd name="connsiteX63" fmla="*/ 1471566 w 3619883"/>
                <a:gd name="connsiteY63" fmla="*/ 97777 h 4275461"/>
                <a:gd name="connsiteX64" fmla="*/ 1505739 w 3619883"/>
                <a:gd name="connsiteY64" fmla="*/ 75753 h 4275461"/>
                <a:gd name="connsiteX65" fmla="*/ 1590891 w 3619883"/>
                <a:gd name="connsiteY65" fmla="*/ 144702 h 4275461"/>
                <a:gd name="connsiteX66" fmla="*/ 1625616 w 3619883"/>
                <a:gd name="connsiteY66" fmla="*/ 110893 h 4275461"/>
                <a:gd name="connsiteX67" fmla="*/ 1658964 w 3619883"/>
                <a:gd name="connsiteY67" fmla="*/ 106547 h 4275461"/>
                <a:gd name="connsiteX68" fmla="*/ 1746598 w 3619883"/>
                <a:gd name="connsiteY68" fmla="*/ 122460 h 4275461"/>
                <a:gd name="connsiteX69" fmla="*/ 1811913 w 3619883"/>
                <a:gd name="connsiteY69" fmla="*/ 143234 h 4275461"/>
                <a:gd name="connsiteX70" fmla="*/ 1856557 w 3619883"/>
                <a:gd name="connsiteY70" fmla="*/ 133511 h 4275461"/>
                <a:gd name="connsiteX71" fmla="*/ 2066003 w 3619883"/>
                <a:gd name="connsiteY71" fmla="*/ 143313 h 4275461"/>
                <a:gd name="connsiteX72" fmla="*/ 2177615 w 3619883"/>
                <a:gd name="connsiteY72" fmla="*/ 119007 h 4275461"/>
                <a:gd name="connsiteX73" fmla="*/ 2255883 w 3619883"/>
                <a:gd name="connsiteY73" fmla="*/ 99047 h 4275461"/>
                <a:gd name="connsiteX74" fmla="*/ 2344622 w 3619883"/>
                <a:gd name="connsiteY74" fmla="*/ 91388 h 4275461"/>
                <a:gd name="connsiteX75" fmla="*/ 2455682 w 3619883"/>
                <a:gd name="connsiteY75" fmla="*/ 78869 h 4275461"/>
                <a:gd name="connsiteX76" fmla="*/ 2632609 w 3619883"/>
                <a:gd name="connsiteY76" fmla="*/ 75338 h 4275461"/>
                <a:gd name="connsiteX77" fmla="*/ 2742291 w 3619883"/>
                <a:gd name="connsiteY77" fmla="*/ 92282 h 4275461"/>
                <a:gd name="connsiteX78" fmla="*/ 2851974 w 3619883"/>
                <a:gd name="connsiteY78" fmla="*/ 109227 h 4275461"/>
                <a:gd name="connsiteX79" fmla="*/ 2907643 w 3619883"/>
                <a:gd name="connsiteY79" fmla="*/ 100020 h 4275461"/>
                <a:gd name="connsiteX80" fmla="*/ 2944022 w 3619883"/>
                <a:gd name="connsiteY80" fmla="*/ 30853 h 4275461"/>
                <a:gd name="connsiteX81" fmla="*/ 3022289 w 3619883"/>
                <a:gd name="connsiteY81" fmla="*/ 10893 h 4275461"/>
                <a:gd name="connsiteX82" fmla="*/ 3054807 w 3619883"/>
                <a:gd name="connsiteY82" fmla="*/ 24226 h 4275461"/>
                <a:gd name="connsiteX83" fmla="*/ 3141892 w 3619883"/>
                <a:gd name="connsiteY83" fmla="*/ 51925 h 4275461"/>
                <a:gd name="connsiteX84" fmla="*/ 3185711 w 3619883"/>
                <a:gd name="connsiteY84" fmla="*/ 59881 h 4275461"/>
                <a:gd name="connsiteX85" fmla="*/ 3219056 w 3619883"/>
                <a:gd name="connsiteY85" fmla="*/ 55536 h 4275461"/>
                <a:gd name="connsiteX86" fmla="*/ 3263425 w 3619883"/>
                <a:gd name="connsiteY86" fmla="*/ 51706 h 4275461"/>
                <a:gd name="connsiteX87" fmla="*/ 3296219 w 3619883"/>
                <a:gd name="connsiteY87" fmla="*/ 59147 h 4275461"/>
                <a:gd name="connsiteX88" fmla="*/ 3319094 w 3619883"/>
                <a:gd name="connsiteY88" fmla="*/ 42500 h 4275461"/>
                <a:gd name="connsiteX89" fmla="*/ 3420511 w 3619883"/>
                <a:gd name="connsiteY89" fmla="*/ 0 h 4275461"/>
                <a:gd name="connsiteX90" fmla="*/ 3453305 w 3619883"/>
                <a:gd name="connsiteY90" fmla="*/ 7440 h 4275461"/>
                <a:gd name="connsiteX91" fmla="*/ 3496571 w 3619883"/>
                <a:gd name="connsiteY91" fmla="*/ 27182 h 4275461"/>
                <a:gd name="connsiteX92" fmla="*/ 3602117 w 3619883"/>
                <a:gd name="connsiteY92" fmla="*/ 132521 h 4275461"/>
                <a:gd name="connsiteX93" fmla="*/ 3619883 w 3619883"/>
                <a:gd name="connsiteY93" fmla="*/ 140049 h 4275461"/>
                <a:gd name="connsiteX94" fmla="*/ 3619883 w 3619883"/>
                <a:gd name="connsiteY9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12215 w 3619883"/>
                <a:gd name="connsiteY18" fmla="*/ 4128157 h 4275461"/>
                <a:gd name="connsiteX19" fmla="*/ 961020 w 3619883"/>
                <a:gd name="connsiteY19" fmla="*/ 3951392 h 4275461"/>
                <a:gd name="connsiteX20" fmla="*/ 783235 w 3619883"/>
                <a:gd name="connsiteY20" fmla="*/ 3951392 h 4275461"/>
                <a:gd name="connsiteX21" fmla="*/ 783235 w 3619883"/>
                <a:gd name="connsiteY21" fmla="*/ 4128157 h 4275461"/>
                <a:gd name="connsiteX22" fmla="*/ 871024 w 3619883"/>
                <a:gd name="connsiteY22" fmla="*/ 4128157 h 4275461"/>
                <a:gd name="connsiteX23" fmla="*/ 829432 w 3619883"/>
                <a:gd name="connsiteY23" fmla="*/ 4275461 h 4275461"/>
                <a:gd name="connsiteX24" fmla="*/ 611484 w 3619883"/>
                <a:gd name="connsiteY24" fmla="*/ 4275461 h 4275461"/>
                <a:gd name="connsiteX25" fmla="*/ 621247 w 3619883"/>
                <a:gd name="connsiteY25" fmla="*/ 4128157 h 4275461"/>
                <a:gd name="connsiteX26" fmla="*/ 650062 w 3619883"/>
                <a:gd name="connsiteY26" fmla="*/ 4128157 h 4275461"/>
                <a:gd name="connsiteX27" fmla="*/ 650062 w 3619883"/>
                <a:gd name="connsiteY27" fmla="*/ 3951392 h 4275461"/>
                <a:gd name="connsiteX28" fmla="*/ 472277 w 3619883"/>
                <a:gd name="connsiteY28" fmla="*/ 3951392 h 4275461"/>
                <a:gd name="connsiteX29" fmla="*/ 472277 w 3619883"/>
                <a:gd name="connsiteY29" fmla="*/ 4128157 h 4275461"/>
                <a:gd name="connsiteX30" fmla="*/ 522650 w 3619883"/>
                <a:gd name="connsiteY30" fmla="*/ 4128157 h 4275461"/>
                <a:gd name="connsiteX31" fmla="*/ 573998 w 3619883"/>
                <a:gd name="connsiteY31" fmla="*/ 4275461 h 4275461"/>
                <a:gd name="connsiteX32" fmla="*/ 336164 w 3619883"/>
                <a:gd name="connsiteY32" fmla="*/ 4275461 h 4275461"/>
                <a:gd name="connsiteX33" fmla="*/ 294572 w 3619883"/>
                <a:gd name="connsiteY33" fmla="*/ 4128157 h 4275461"/>
                <a:gd name="connsiteX34" fmla="*/ 339106 w 3619883"/>
                <a:gd name="connsiteY34" fmla="*/ 4128157 h 4275461"/>
                <a:gd name="connsiteX35" fmla="*/ 339106 w 3619883"/>
                <a:gd name="connsiteY35" fmla="*/ 3951392 h 4275461"/>
                <a:gd name="connsiteX36" fmla="*/ 161321 w 3619883"/>
                <a:gd name="connsiteY36" fmla="*/ 3951392 h 4275461"/>
                <a:gd name="connsiteX37" fmla="*/ 161321 w 3619883"/>
                <a:gd name="connsiteY37" fmla="*/ 4128157 h 4275461"/>
                <a:gd name="connsiteX38" fmla="*/ 230914 w 3619883"/>
                <a:gd name="connsiteY38" fmla="*/ 4128157 h 4275461"/>
                <a:gd name="connsiteX39" fmla="*/ 189322 w 3619883"/>
                <a:gd name="connsiteY39" fmla="*/ 4275461 h 4275461"/>
                <a:gd name="connsiteX40" fmla="*/ 0 w 3619883"/>
                <a:gd name="connsiteY40" fmla="*/ 4275461 h 4275461"/>
                <a:gd name="connsiteX41" fmla="*/ 0 w 3619883"/>
                <a:gd name="connsiteY41" fmla="*/ 42229 h 4275461"/>
                <a:gd name="connsiteX42" fmla="*/ 42464 w 3619883"/>
                <a:gd name="connsiteY42" fmla="*/ 40518 h 4275461"/>
                <a:gd name="connsiteX43" fmla="*/ 137733 w 3619883"/>
                <a:gd name="connsiteY43" fmla="*/ 35355 h 4275461"/>
                <a:gd name="connsiteX44" fmla="*/ 270565 w 3619883"/>
                <a:gd name="connsiteY44" fmla="*/ 29759 h 4275461"/>
                <a:gd name="connsiteX45" fmla="*/ 479734 w 3619883"/>
                <a:gd name="connsiteY45" fmla="*/ 45455 h 4275461"/>
                <a:gd name="connsiteX46" fmla="*/ 524103 w 3619883"/>
                <a:gd name="connsiteY46" fmla="*/ 41625 h 4275461"/>
                <a:gd name="connsiteX47" fmla="*/ 624416 w 3619883"/>
                <a:gd name="connsiteY47" fmla="*/ 22696 h 4275461"/>
                <a:gd name="connsiteX48" fmla="*/ 657762 w 3619883"/>
                <a:gd name="connsiteY48" fmla="*/ 18351 h 4275461"/>
                <a:gd name="connsiteX49" fmla="*/ 690557 w 3619883"/>
                <a:gd name="connsiteY49" fmla="*/ 25792 h 4275461"/>
                <a:gd name="connsiteX50" fmla="*/ 745123 w 3619883"/>
                <a:gd name="connsiteY50" fmla="*/ 40157 h 4275461"/>
                <a:gd name="connsiteX51" fmla="*/ 789493 w 3619883"/>
                <a:gd name="connsiteY51" fmla="*/ 36327 h 4275461"/>
                <a:gd name="connsiteX52" fmla="*/ 854255 w 3619883"/>
                <a:gd name="connsiteY52" fmla="*/ 68887 h 4275461"/>
                <a:gd name="connsiteX53" fmla="*/ 897520 w 3619883"/>
                <a:gd name="connsiteY53" fmla="*/ 88629 h 4275461"/>
                <a:gd name="connsiteX54" fmla="*/ 940510 w 3619883"/>
                <a:gd name="connsiteY54" fmla="*/ 114265 h 4275461"/>
                <a:gd name="connsiteX55" fmla="*/ 1082712 w 3619883"/>
                <a:gd name="connsiteY55" fmla="*/ 144543 h 4275461"/>
                <a:gd name="connsiteX56" fmla="*/ 1205348 w 3619883"/>
                <a:gd name="connsiteY56" fmla="*/ 120753 h 4275461"/>
                <a:gd name="connsiteX57" fmla="*/ 1271764 w 3619883"/>
                <a:gd name="connsiteY57" fmla="*/ 117956 h 4275461"/>
                <a:gd name="connsiteX58" fmla="*/ 1315583 w 3619883"/>
                <a:gd name="connsiteY58" fmla="*/ 125912 h 4275461"/>
                <a:gd name="connsiteX59" fmla="*/ 1359125 w 3619883"/>
                <a:gd name="connsiteY59" fmla="*/ 139761 h 4275461"/>
                <a:gd name="connsiteX60" fmla="*/ 1391919 w 3619883"/>
                <a:gd name="connsiteY60" fmla="*/ 147202 h 4275461"/>
                <a:gd name="connsiteX61" fmla="*/ 1436563 w 3619883"/>
                <a:gd name="connsiteY61" fmla="*/ 137480 h 4275461"/>
                <a:gd name="connsiteX62" fmla="*/ 1471566 w 3619883"/>
                <a:gd name="connsiteY62" fmla="*/ 97777 h 4275461"/>
                <a:gd name="connsiteX63" fmla="*/ 1505739 w 3619883"/>
                <a:gd name="connsiteY63" fmla="*/ 75753 h 4275461"/>
                <a:gd name="connsiteX64" fmla="*/ 1590891 w 3619883"/>
                <a:gd name="connsiteY64" fmla="*/ 144702 h 4275461"/>
                <a:gd name="connsiteX65" fmla="*/ 1625616 w 3619883"/>
                <a:gd name="connsiteY65" fmla="*/ 110893 h 4275461"/>
                <a:gd name="connsiteX66" fmla="*/ 1658964 w 3619883"/>
                <a:gd name="connsiteY66" fmla="*/ 106547 h 4275461"/>
                <a:gd name="connsiteX67" fmla="*/ 1746598 w 3619883"/>
                <a:gd name="connsiteY67" fmla="*/ 122460 h 4275461"/>
                <a:gd name="connsiteX68" fmla="*/ 1811913 w 3619883"/>
                <a:gd name="connsiteY68" fmla="*/ 143234 h 4275461"/>
                <a:gd name="connsiteX69" fmla="*/ 1856557 w 3619883"/>
                <a:gd name="connsiteY69" fmla="*/ 133511 h 4275461"/>
                <a:gd name="connsiteX70" fmla="*/ 2066003 w 3619883"/>
                <a:gd name="connsiteY70" fmla="*/ 143313 h 4275461"/>
                <a:gd name="connsiteX71" fmla="*/ 2177615 w 3619883"/>
                <a:gd name="connsiteY71" fmla="*/ 119007 h 4275461"/>
                <a:gd name="connsiteX72" fmla="*/ 2255883 w 3619883"/>
                <a:gd name="connsiteY72" fmla="*/ 99047 h 4275461"/>
                <a:gd name="connsiteX73" fmla="*/ 2344622 w 3619883"/>
                <a:gd name="connsiteY73" fmla="*/ 91388 h 4275461"/>
                <a:gd name="connsiteX74" fmla="*/ 2455682 w 3619883"/>
                <a:gd name="connsiteY74" fmla="*/ 78869 h 4275461"/>
                <a:gd name="connsiteX75" fmla="*/ 2632609 w 3619883"/>
                <a:gd name="connsiteY75" fmla="*/ 75338 h 4275461"/>
                <a:gd name="connsiteX76" fmla="*/ 2742291 w 3619883"/>
                <a:gd name="connsiteY76" fmla="*/ 92282 h 4275461"/>
                <a:gd name="connsiteX77" fmla="*/ 2851974 w 3619883"/>
                <a:gd name="connsiteY77" fmla="*/ 109227 h 4275461"/>
                <a:gd name="connsiteX78" fmla="*/ 2907643 w 3619883"/>
                <a:gd name="connsiteY78" fmla="*/ 100020 h 4275461"/>
                <a:gd name="connsiteX79" fmla="*/ 2944022 w 3619883"/>
                <a:gd name="connsiteY79" fmla="*/ 30853 h 4275461"/>
                <a:gd name="connsiteX80" fmla="*/ 3022289 w 3619883"/>
                <a:gd name="connsiteY80" fmla="*/ 10893 h 4275461"/>
                <a:gd name="connsiteX81" fmla="*/ 3054807 w 3619883"/>
                <a:gd name="connsiteY81" fmla="*/ 24226 h 4275461"/>
                <a:gd name="connsiteX82" fmla="*/ 3141892 w 3619883"/>
                <a:gd name="connsiteY82" fmla="*/ 51925 h 4275461"/>
                <a:gd name="connsiteX83" fmla="*/ 3185711 w 3619883"/>
                <a:gd name="connsiteY83" fmla="*/ 59881 h 4275461"/>
                <a:gd name="connsiteX84" fmla="*/ 3219056 w 3619883"/>
                <a:gd name="connsiteY84" fmla="*/ 55536 h 4275461"/>
                <a:gd name="connsiteX85" fmla="*/ 3263425 w 3619883"/>
                <a:gd name="connsiteY85" fmla="*/ 51706 h 4275461"/>
                <a:gd name="connsiteX86" fmla="*/ 3296219 w 3619883"/>
                <a:gd name="connsiteY86" fmla="*/ 59147 h 4275461"/>
                <a:gd name="connsiteX87" fmla="*/ 3319094 w 3619883"/>
                <a:gd name="connsiteY87" fmla="*/ 42500 h 4275461"/>
                <a:gd name="connsiteX88" fmla="*/ 3420511 w 3619883"/>
                <a:gd name="connsiteY88" fmla="*/ 0 h 4275461"/>
                <a:gd name="connsiteX89" fmla="*/ 3453305 w 3619883"/>
                <a:gd name="connsiteY89" fmla="*/ 7440 h 4275461"/>
                <a:gd name="connsiteX90" fmla="*/ 3496571 w 3619883"/>
                <a:gd name="connsiteY90" fmla="*/ 27182 h 4275461"/>
                <a:gd name="connsiteX91" fmla="*/ 3602117 w 3619883"/>
                <a:gd name="connsiteY91" fmla="*/ 132521 h 4275461"/>
                <a:gd name="connsiteX92" fmla="*/ 3619883 w 3619883"/>
                <a:gd name="connsiteY92" fmla="*/ 140049 h 4275461"/>
                <a:gd name="connsiteX93" fmla="*/ 3619883 w 3619883"/>
                <a:gd name="connsiteY9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61020 w 3619883"/>
                <a:gd name="connsiteY18" fmla="*/ 3951392 h 4275461"/>
                <a:gd name="connsiteX19" fmla="*/ 783235 w 3619883"/>
                <a:gd name="connsiteY19" fmla="*/ 3951392 h 4275461"/>
                <a:gd name="connsiteX20" fmla="*/ 783235 w 3619883"/>
                <a:gd name="connsiteY20" fmla="*/ 4128157 h 4275461"/>
                <a:gd name="connsiteX21" fmla="*/ 871024 w 3619883"/>
                <a:gd name="connsiteY21" fmla="*/ 4128157 h 4275461"/>
                <a:gd name="connsiteX22" fmla="*/ 829432 w 3619883"/>
                <a:gd name="connsiteY22" fmla="*/ 4275461 h 4275461"/>
                <a:gd name="connsiteX23" fmla="*/ 611484 w 3619883"/>
                <a:gd name="connsiteY23" fmla="*/ 4275461 h 4275461"/>
                <a:gd name="connsiteX24" fmla="*/ 621247 w 3619883"/>
                <a:gd name="connsiteY24" fmla="*/ 4128157 h 4275461"/>
                <a:gd name="connsiteX25" fmla="*/ 650062 w 3619883"/>
                <a:gd name="connsiteY25" fmla="*/ 4128157 h 4275461"/>
                <a:gd name="connsiteX26" fmla="*/ 650062 w 3619883"/>
                <a:gd name="connsiteY26" fmla="*/ 3951392 h 4275461"/>
                <a:gd name="connsiteX27" fmla="*/ 472277 w 3619883"/>
                <a:gd name="connsiteY27" fmla="*/ 3951392 h 4275461"/>
                <a:gd name="connsiteX28" fmla="*/ 472277 w 3619883"/>
                <a:gd name="connsiteY28" fmla="*/ 4128157 h 4275461"/>
                <a:gd name="connsiteX29" fmla="*/ 522650 w 3619883"/>
                <a:gd name="connsiteY29" fmla="*/ 4128157 h 4275461"/>
                <a:gd name="connsiteX30" fmla="*/ 573998 w 3619883"/>
                <a:gd name="connsiteY30" fmla="*/ 4275461 h 4275461"/>
                <a:gd name="connsiteX31" fmla="*/ 336164 w 3619883"/>
                <a:gd name="connsiteY31" fmla="*/ 4275461 h 4275461"/>
                <a:gd name="connsiteX32" fmla="*/ 294572 w 3619883"/>
                <a:gd name="connsiteY32" fmla="*/ 4128157 h 4275461"/>
                <a:gd name="connsiteX33" fmla="*/ 339106 w 3619883"/>
                <a:gd name="connsiteY33" fmla="*/ 4128157 h 4275461"/>
                <a:gd name="connsiteX34" fmla="*/ 339106 w 3619883"/>
                <a:gd name="connsiteY34" fmla="*/ 3951392 h 4275461"/>
                <a:gd name="connsiteX35" fmla="*/ 161321 w 3619883"/>
                <a:gd name="connsiteY35" fmla="*/ 3951392 h 4275461"/>
                <a:gd name="connsiteX36" fmla="*/ 161321 w 3619883"/>
                <a:gd name="connsiteY36" fmla="*/ 4128157 h 4275461"/>
                <a:gd name="connsiteX37" fmla="*/ 230914 w 3619883"/>
                <a:gd name="connsiteY37" fmla="*/ 4128157 h 4275461"/>
                <a:gd name="connsiteX38" fmla="*/ 189322 w 3619883"/>
                <a:gd name="connsiteY38" fmla="*/ 4275461 h 4275461"/>
                <a:gd name="connsiteX39" fmla="*/ 0 w 3619883"/>
                <a:gd name="connsiteY39" fmla="*/ 4275461 h 4275461"/>
                <a:gd name="connsiteX40" fmla="*/ 0 w 3619883"/>
                <a:gd name="connsiteY40" fmla="*/ 42229 h 4275461"/>
                <a:gd name="connsiteX41" fmla="*/ 42464 w 3619883"/>
                <a:gd name="connsiteY41" fmla="*/ 40518 h 4275461"/>
                <a:gd name="connsiteX42" fmla="*/ 137733 w 3619883"/>
                <a:gd name="connsiteY42" fmla="*/ 35355 h 4275461"/>
                <a:gd name="connsiteX43" fmla="*/ 270565 w 3619883"/>
                <a:gd name="connsiteY43" fmla="*/ 29759 h 4275461"/>
                <a:gd name="connsiteX44" fmla="*/ 479734 w 3619883"/>
                <a:gd name="connsiteY44" fmla="*/ 45455 h 4275461"/>
                <a:gd name="connsiteX45" fmla="*/ 524103 w 3619883"/>
                <a:gd name="connsiteY45" fmla="*/ 41625 h 4275461"/>
                <a:gd name="connsiteX46" fmla="*/ 624416 w 3619883"/>
                <a:gd name="connsiteY46" fmla="*/ 22696 h 4275461"/>
                <a:gd name="connsiteX47" fmla="*/ 657762 w 3619883"/>
                <a:gd name="connsiteY47" fmla="*/ 18351 h 4275461"/>
                <a:gd name="connsiteX48" fmla="*/ 690557 w 3619883"/>
                <a:gd name="connsiteY48" fmla="*/ 25792 h 4275461"/>
                <a:gd name="connsiteX49" fmla="*/ 745123 w 3619883"/>
                <a:gd name="connsiteY49" fmla="*/ 40157 h 4275461"/>
                <a:gd name="connsiteX50" fmla="*/ 789493 w 3619883"/>
                <a:gd name="connsiteY50" fmla="*/ 36327 h 4275461"/>
                <a:gd name="connsiteX51" fmla="*/ 854255 w 3619883"/>
                <a:gd name="connsiteY51" fmla="*/ 68887 h 4275461"/>
                <a:gd name="connsiteX52" fmla="*/ 897520 w 3619883"/>
                <a:gd name="connsiteY52" fmla="*/ 88629 h 4275461"/>
                <a:gd name="connsiteX53" fmla="*/ 940510 w 3619883"/>
                <a:gd name="connsiteY53" fmla="*/ 114265 h 4275461"/>
                <a:gd name="connsiteX54" fmla="*/ 1082712 w 3619883"/>
                <a:gd name="connsiteY54" fmla="*/ 144543 h 4275461"/>
                <a:gd name="connsiteX55" fmla="*/ 1205348 w 3619883"/>
                <a:gd name="connsiteY55" fmla="*/ 120753 h 4275461"/>
                <a:gd name="connsiteX56" fmla="*/ 1271764 w 3619883"/>
                <a:gd name="connsiteY56" fmla="*/ 117956 h 4275461"/>
                <a:gd name="connsiteX57" fmla="*/ 1315583 w 3619883"/>
                <a:gd name="connsiteY57" fmla="*/ 125912 h 4275461"/>
                <a:gd name="connsiteX58" fmla="*/ 1359125 w 3619883"/>
                <a:gd name="connsiteY58" fmla="*/ 139761 h 4275461"/>
                <a:gd name="connsiteX59" fmla="*/ 1391919 w 3619883"/>
                <a:gd name="connsiteY59" fmla="*/ 147202 h 4275461"/>
                <a:gd name="connsiteX60" fmla="*/ 1436563 w 3619883"/>
                <a:gd name="connsiteY60" fmla="*/ 137480 h 4275461"/>
                <a:gd name="connsiteX61" fmla="*/ 1471566 w 3619883"/>
                <a:gd name="connsiteY61" fmla="*/ 97777 h 4275461"/>
                <a:gd name="connsiteX62" fmla="*/ 1505739 w 3619883"/>
                <a:gd name="connsiteY62" fmla="*/ 75753 h 4275461"/>
                <a:gd name="connsiteX63" fmla="*/ 1590891 w 3619883"/>
                <a:gd name="connsiteY63" fmla="*/ 144702 h 4275461"/>
                <a:gd name="connsiteX64" fmla="*/ 1625616 w 3619883"/>
                <a:gd name="connsiteY64" fmla="*/ 110893 h 4275461"/>
                <a:gd name="connsiteX65" fmla="*/ 1658964 w 3619883"/>
                <a:gd name="connsiteY65" fmla="*/ 106547 h 4275461"/>
                <a:gd name="connsiteX66" fmla="*/ 1746598 w 3619883"/>
                <a:gd name="connsiteY66" fmla="*/ 122460 h 4275461"/>
                <a:gd name="connsiteX67" fmla="*/ 1811913 w 3619883"/>
                <a:gd name="connsiteY67" fmla="*/ 143234 h 4275461"/>
                <a:gd name="connsiteX68" fmla="*/ 1856557 w 3619883"/>
                <a:gd name="connsiteY68" fmla="*/ 133511 h 4275461"/>
                <a:gd name="connsiteX69" fmla="*/ 2066003 w 3619883"/>
                <a:gd name="connsiteY69" fmla="*/ 143313 h 4275461"/>
                <a:gd name="connsiteX70" fmla="*/ 2177615 w 3619883"/>
                <a:gd name="connsiteY70" fmla="*/ 119007 h 4275461"/>
                <a:gd name="connsiteX71" fmla="*/ 2255883 w 3619883"/>
                <a:gd name="connsiteY71" fmla="*/ 99047 h 4275461"/>
                <a:gd name="connsiteX72" fmla="*/ 2344622 w 3619883"/>
                <a:gd name="connsiteY72" fmla="*/ 91388 h 4275461"/>
                <a:gd name="connsiteX73" fmla="*/ 2455682 w 3619883"/>
                <a:gd name="connsiteY73" fmla="*/ 78869 h 4275461"/>
                <a:gd name="connsiteX74" fmla="*/ 2632609 w 3619883"/>
                <a:gd name="connsiteY74" fmla="*/ 75338 h 4275461"/>
                <a:gd name="connsiteX75" fmla="*/ 2742291 w 3619883"/>
                <a:gd name="connsiteY75" fmla="*/ 92282 h 4275461"/>
                <a:gd name="connsiteX76" fmla="*/ 2851974 w 3619883"/>
                <a:gd name="connsiteY76" fmla="*/ 109227 h 4275461"/>
                <a:gd name="connsiteX77" fmla="*/ 2907643 w 3619883"/>
                <a:gd name="connsiteY77" fmla="*/ 100020 h 4275461"/>
                <a:gd name="connsiteX78" fmla="*/ 2944022 w 3619883"/>
                <a:gd name="connsiteY78" fmla="*/ 30853 h 4275461"/>
                <a:gd name="connsiteX79" fmla="*/ 3022289 w 3619883"/>
                <a:gd name="connsiteY79" fmla="*/ 10893 h 4275461"/>
                <a:gd name="connsiteX80" fmla="*/ 3054807 w 3619883"/>
                <a:gd name="connsiteY80" fmla="*/ 24226 h 4275461"/>
                <a:gd name="connsiteX81" fmla="*/ 3141892 w 3619883"/>
                <a:gd name="connsiteY81" fmla="*/ 51925 h 4275461"/>
                <a:gd name="connsiteX82" fmla="*/ 3185711 w 3619883"/>
                <a:gd name="connsiteY82" fmla="*/ 59881 h 4275461"/>
                <a:gd name="connsiteX83" fmla="*/ 3219056 w 3619883"/>
                <a:gd name="connsiteY83" fmla="*/ 55536 h 4275461"/>
                <a:gd name="connsiteX84" fmla="*/ 3263425 w 3619883"/>
                <a:gd name="connsiteY84" fmla="*/ 51706 h 4275461"/>
                <a:gd name="connsiteX85" fmla="*/ 3296219 w 3619883"/>
                <a:gd name="connsiteY85" fmla="*/ 59147 h 4275461"/>
                <a:gd name="connsiteX86" fmla="*/ 3319094 w 3619883"/>
                <a:gd name="connsiteY86" fmla="*/ 42500 h 4275461"/>
                <a:gd name="connsiteX87" fmla="*/ 3420511 w 3619883"/>
                <a:gd name="connsiteY87" fmla="*/ 0 h 4275461"/>
                <a:gd name="connsiteX88" fmla="*/ 3453305 w 3619883"/>
                <a:gd name="connsiteY88" fmla="*/ 7440 h 4275461"/>
                <a:gd name="connsiteX89" fmla="*/ 3496571 w 3619883"/>
                <a:gd name="connsiteY89" fmla="*/ 27182 h 4275461"/>
                <a:gd name="connsiteX90" fmla="*/ 3602117 w 3619883"/>
                <a:gd name="connsiteY90" fmla="*/ 132521 h 4275461"/>
                <a:gd name="connsiteX91" fmla="*/ 3619883 w 3619883"/>
                <a:gd name="connsiteY91" fmla="*/ 140049 h 4275461"/>
                <a:gd name="connsiteX92" fmla="*/ 3619883 w 3619883"/>
                <a:gd name="connsiteY9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783235 w 3619883"/>
                <a:gd name="connsiteY19" fmla="*/ 4128157 h 4275461"/>
                <a:gd name="connsiteX20" fmla="*/ 871024 w 3619883"/>
                <a:gd name="connsiteY20" fmla="*/ 4128157 h 4275461"/>
                <a:gd name="connsiteX21" fmla="*/ 829432 w 3619883"/>
                <a:gd name="connsiteY21" fmla="*/ 4275461 h 4275461"/>
                <a:gd name="connsiteX22" fmla="*/ 611484 w 3619883"/>
                <a:gd name="connsiteY22" fmla="*/ 4275461 h 4275461"/>
                <a:gd name="connsiteX23" fmla="*/ 621247 w 3619883"/>
                <a:gd name="connsiteY23" fmla="*/ 4128157 h 4275461"/>
                <a:gd name="connsiteX24" fmla="*/ 650062 w 3619883"/>
                <a:gd name="connsiteY24" fmla="*/ 4128157 h 4275461"/>
                <a:gd name="connsiteX25" fmla="*/ 650062 w 3619883"/>
                <a:gd name="connsiteY25" fmla="*/ 3951392 h 4275461"/>
                <a:gd name="connsiteX26" fmla="*/ 472277 w 3619883"/>
                <a:gd name="connsiteY26" fmla="*/ 3951392 h 4275461"/>
                <a:gd name="connsiteX27" fmla="*/ 472277 w 3619883"/>
                <a:gd name="connsiteY27" fmla="*/ 4128157 h 4275461"/>
                <a:gd name="connsiteX28" fmla="*/ 522650 w 3619883"/>
                <a:gd name="connsiteY28" fmla="*/ 4128157 h 4275461"/>
                <a:gd name="connsiteX29" fmla="*/ 573998 w 3619883"/>
                <a:gd name="connsiteY29" fmla="*/ 4275461 h 4275461"/>
                <a:gd name="connsiteX30" fmla="*/ 336164 w 3619883"/>
                <a:gd name="connsiteY30" fmla="*/ 4275461 h 4275461"/>
                <a:gd name="connsiteX31" fmla="*/ 294572 w 3619883"/>
                <a:gd name="connsiteY31" fmla="*/ 4128157 h 4275461"/>
                <a:gd name="connsiteX32" fmla="*/ 339106 w 3619883"/>
                <a:gd name="connsiteY32" fmla="*/ 4128157 h 4275461"/>
                <a:gd name="connsiteX33" fmla="*/ 339106 w 3619883"/>
                <a:gd name="connsiteY33" fmla="*/ 3951392 h 4275461"/>
                <a:gd name="connsiteX34" fmla="*/ 161321 w 3619883"/>
                <a:gd name="connsiteY34" fmla="*/ 3951392 h 4275461"/>
                <a:gd name="connsiteX35" fmla="*/ 161321 w 3619883"/>
                <a:gd name="connsiteY35" fmla="*/ 4128157 h 4275461"/>
                <a:gd name="connsiteX36" fmla="*/ 230914 w 3619883"/>
                <a:gd name="connsiteY36" fmla="*/ 4128157 h 4275461"/>
                <a:gd name="connsiteX37" fmla="*/ 189322 w 3619883"/>
                <a:gd name="connsiteY37" fmla="*/ 4275461 h 4275461"/>
                <a:gd name="connsiteX38" fmla="*/ 0 w 3619883"/>
                <a:gd name="connsiteY38" fmla="*/ 4275461 h 4275461"/>
                <a:gd name="connsiteX39" fmla="*/ 0 w 3619883"/>
                <a:gd name="connsiteY39" fmla="*/ 42229 h 4275461"/>
                <a:gd name="connsiteX40" fmla="*/ 42464 w 3619883"/>
                <a:gd name="connsiteY40" fmla="*/ 40518 h 4275461"/>
                <a:gd name="connsiteX41" fmla="*/ 137733 w 3619883"/>
                <a:gd name="connsiteY41" fmla="*/ 35355 h 4275461"/>
                <a:gd name="connsiteX42" fmla="*/ 270565 w 3619883"/>
                <a:gd name="connsiteY42" fmla="*/ 29759 h 4275461"/>
                <a:gd name="connsiteX43" fmla="*/ 479734 w 3619883"/>
                <a:gd name="connsiteY43" fmla="*/ 45455 h 4275461"/>
                <a:gd name="connsiteX44" fmla="*/ 524103 w 3619883"/>
                <a:gd name="connsiteY44" fmla="*/ 41625 h 4275461"/>
                <a:gd name="connsiteX45" fmla="*/ 624416 w 3619883"/>
                <a:gd name="connsiteY45" fmla="*/ 22696 h 4275461"/>
                <a:gd name="connsiteX46" fmla="*/ 657762 w 3619883"/>
                <a:gd name="connsiteY46" fmla="*/ 18351 h 4275461"/>
                <a:gd name="connsiteX47" fmla="*/ 690557 w 3619883"/>
                <a:gd name="connsiteY47" fmla="*/ 25792 h 4275461"/>
                <a:gd name="connsiteX48" fmla="*/ 745123 w 3619883"/>
                <a:gd name="connsiteY48" fmla="*/ 40157 h 4275461"/>
                <a:gd name="connsiteX49" fmla="*/ 789493 w 3619883"/>
                <a:gd name="connsiteY49" fmla="*/ 36327 h 4275461"/>
                <a:gd name="connsiteX50" fmla="*/ 854255 w 3619883"/>
                <a:gd name="connsiteY50" fmla="*/ 68887 h 4275461"/>
                <a:gd name="connsiteX51" fmla="*/ 897520 w 3619883"/>
                <a:gd name="connsiteY51" fmla="*/ 88629 h 4275461"/>
                <a:gd name="connsiteX52" fmla="*/ 940510 w 3619883"/>
                <a:gd name="connsiteY52" fmla="*/ 114265 h 4275461"/>
                <a:gd name="connsiteX53" fmla="*/ 1082712 w 3619883"/>
                <a:gd name="connsiteY53" fmla="*/ 144543 h 4275461"/>
                <a:gd name="connsiteX54" fmla="*/ 1205348 w 3619883"/>
                <a:gd name="connsiteY54" fmla="*/ 120753 h 4275461"/>
                <a:gd name="connsiteX55" fmla="*/ 1271764 w 3619883"/>
                <a:gd name="connsiteY55" fmla="*/ 117956 h 4275461"/>
                <a:gd name="connsiteX56" fmla="*/ 1315583 w 3619883"/>
                <a:gd name="connsiteY56" fmla="*/ 125912 h 4275461"/>
                <a:gd name="connsiteX57" fmla="*/ 1359125 w 3619883"/>
                <a:gd name="connsiteY57" fmla="*/ 139761 h 4275461"/>
                <a:gd name="connsiteX58" fmla="*/ 1391919 w 3619883"/>
                <a:gd name="connsiteY58" fmla="*/ 147202 h 4275461"/>
                <a:gd name="connsiteX59" fmla="*/ 1436563 w 3619883"/>
                <a:gd name="connsiteY59" fmla="*/ 137480 h 4275461"/>
                <a:gd name="connsiteX60" fmla="*/ 1471566 w 3619883"/>
                <a:gd name="connsiteY60" fmla="*/ 97777 h 4275461"/>
                <a:gd name="connsiteX61" fmla="*/ 1505739 w 3619883"/>
                <a:gd name="connsiteY61" fmla="*/ 75753 h 4275461"/>
                <a:gd name="connsiteX62" fmla="*/ 1590891 w 3619883"/>
                <a:gd name="connsiteY62" fmla="*/ 144702 h 4275461"/>
                <a:gd name="connsiteX63" fmla="*/ 1625616 w 3619883"/>
                <a:gd name="connsiteY63" fmla="*/ 110893 h 4275461"/>
                <a:gd name="connsiteX64" fmla="*/ 1658964 w 3619883"/>
                <a:gd name="connsiteY64" fmla="*/ 106547 h 4275461"/>
                <a:gd name="connsiteX65" fmla="*/ 1746598 w 3619883"/>
                <a:gd name="connsiteY65" fmla="*/ 122460 h 4275461"/>
                <a:gd name="connsiteX66" fmla="*/ 1811913 w 3619883"/>
                <a:gd name="connsiteY66" fmla="*/ 143234 h 4275461"/>
                <a:gd name="connsiteX67" fmla="*/ 1856557 w 3619883"/>
                <a:gd name="connsiteY67" fmla="*/ 133511 h 4275461"/>
                <a:gd name="connsiteX68" fmla="*/ 2066003 w 3619883"/>
                <a:gd name="connsiteY68" fmla="*/ 143313 h 4275461"/>
                <a:gd name="connsiteX69" fmla="*/ 2177615 w 3619883"/>
                <a:gd name="connsiteY69" fmla="*/ 119007 h 4275461"/>
                <a:gd name="connsiteX70" fmla="*/ 2255883 w 3619883"/>
                <a:gd name="connsiteY70" fmla="*/ 99047 h 4275461"/>
                <a:gd name="connsiteX71" fmla="*/ 2344622 w 3619883"/>
                <a:gd name="connsiteY71" fmla="*/ 91388 h 4275461"/>
                <a:gd name="connsiteX72" fmla="*/ 2455682 w 3619883"/>
                <a:gd name="connsiteY72" fmla="*/ 78869 h 4275461"/>
                <a:gd name="connsiteX73" fmla="*/ 2632609 w 3619883"/>
                <a:gd name="connsiteY73" fmla="*/ 75338 h 4275461"/>
                <a:gd name="connsiteX74" fmla="*/ 2742291 w 3619883"/>
                <a:gd name="connsiteY74" fmla="*/ 92282 h 4275461"/>
                <a:gd name="connsiteX75" fmla="*/ 2851974 w 3619883"/>
                <a:gd name="connsiteY75" fmla="*/ 109227 h 4275461"/>
                <a:gd name="connsiteX76" fmla="*/ 2907643 w 3619883"/>
                <a:gd name="connsiteY76" fmla="*/ 100020 h 4275461"/>
                <a:gd name="connsiteX77" fmla="*/ 2944022 w 3619883"/>
                <a:gd name="connsiteY77" fmla="*/ 30853 h 4275461"/>
                <a:gd name="connsiteX78" fmla="*/ 3022289 w 3619883"/>
                <a:gd name="connsiteY78" fmla="*/ 10893 h 4275461"/>
                <a:gd name="connsiteX79" fmla="*/ 3054807 w 3619883"/>
                <a:gd name="connsiteY79" fmla="*/ 24226 h 4275461"/>
                <a:gd name="connsiteX80" fmla="*/ 3141892 w 3619883"/>
                <a:gd name="connsiteY80" fmla="*/ 51925 h 4275461"/>
                <a:gd name="connsiteX81" fmla="*/ 3185711 w 3619883"/>
                <a:gd name="connsiteY81" fmla="*/ 59881 h 4275461"/>
                <a:gd name="connsiteX82" fmla="*/ 3219056 w 3619883"/>
                <a:gd name="connsiteY82" fmla="*/ 55536 h 4275461"/>
                <a:gd name="connsiteX83" fmla="*/ 3263425 w 3619883"/>
                <a:gd name="connsiteY83" fmla="*/ 51706 h 4275461"/>
                <a:gd name="connsiteX84" fmla="*/ 3296219 w 3619883"/>
                <a:gd name="connsiteY84" fmla="*/ 59147 h 4275461"/>
                <a:gd name="connsiteX85" fmla="*/ 3319094 w 3619883"/>
                <a:gd name="connsiteY85" fmla="*/ 42500 h 4275461"/>
                <a:gd name="connsiteX86" fmla="*/ 3420511 w 3619883"/>
                <a:gd name="connsiteY86" fmla="*/ 0 h 4275461"/>
                <a:gd name="connsiteX87" fmla="*/ 3453305 w 3619883"/>
                <a:gd name="connsiteY87" fmla="*/ 7440 h 4275461"/>
                <a:gd name="connsiteX88" fmla="*/ 3496571 w 3619883"/>
                <a:gd name="connsiteY88" fmla="*/ 27182 h 4275461"/>
                <a:gd name="connsiteX89" fmla="*/ 3602117 w 3619883"/>
                <a:gd name="connsiteY89" fmla="*/ 132521 h 4275461"/>
                <a:gd name="connsiteX90" fmla="*/ 3619883 w 3619883"/>
                <a:gd name="connsiteY90" fmla="*/ 140049 h 4275461"/>
                <a:gd name="connsiteX91" fmla="*/ 3619883 w 3619883"/>
                <a:gd name="connsiteY9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783235 w 3619883"/>
                <a:gd name="connsiteY19" fmla="*/ 4128157 h 4275461"/>
                <a:gd name="connsiteX20" fmla="*/ 829432 w 3619883"/>
                <a:gd name="connsiteY20" fmla="*/ 4275461 h 4275461"/>
                <a:gd name="connsiteX21" fmla="*/ 611484 w 3619883"/>
                <a:gd name="connsiteY21" fmla="*/ 4275461 h 4275461"/>
                <a:gd name="connsiteX22" fmla="*/ 621247 w 3619883"/>
                <a:gd name="connsiteY22" fmla="*/ 4128157 h 4275461"/>
                <a:gd name="connsiteX23" fmla="*/ 650062 w 3619883"/>
                <a:gd name="connsiteY23" fmla="*/ 4128157 h 4275461"/>
                <a:gd name="connsiteX24" fmla="*/ 650062 w 3619883"/>
                <a:gd name="connsiteY24" fmla="*/ 3951392 h 4275461"/>
                <a:gd name="connsiteX25" fmla="*/ 472277 w 3619883"/>
                <a:gd name="connsiteY25" fmla="*/ 3951392 h 4275461"/>
                <a:gd name="connsiteX26" fmla="*/ 472277 w 3619883"/>
                <a:gd name="connsiteY26" fmla="*/ 4128157 h 4275461"/>
                <a:gd name="connsiteX27" fmla="*/ 522650 w 3619883"/>
                <a:gd name="connsiteY27" fmla="*/ 4128157 h 4275461"/>
                <a:gd name="connsiteX28" fmla="*/ 573998 w 3619883"/>
                <a:gd name="connsiteY28" fmla="*/ 4275461 h 4275461"/>
                <a:gd name="connsiteX29" fmla="*/ 336164 w 3619883"/>
                <a:gd name="connsiteY29" fmla="*/ 4275461 h 4275461"/>
                <a:gd name="connsiteX30" fmla="*/ 294572 w 3619883"/>
                <a:gd name="connsiteY30" fmla="*/ 4128157 h 4275461"/>
                <a:gd name="connsiteX31" fmla="*/ 339106 w 3619883"/>
                <a:gd name="connsiteY31" fmla="*/ 4128157 h 4275461"/>
                <a:gd name="connsiteX32" fmla="*/ 339106 w 3619883"/>
                <a:gd name="connsiteY32" fmla="*/ 3951392 h 4275461"/>
                <a:gd name="connsiteX33" fmla="*/ 161321 w 3619883"/>
                <a:gd name="connsiteY33" fmla="*/ 3951392 h 4275461"/>
                <a:gd name="connsiteX34" fmla="*/ 161321 w 3619883"/>
                <a:gd name="connsiteY34" fmla="*/ 4128157 h 4275461"/>
                <a:gd name="connsiteX35" fmla="*/ 230914 w 3619883"/>
                <a:gd name="connsiteY35" fmla="*/ 4128157 h 4275461"/>
                <a:gd name="connsiteX36" fmla="*/ 189322 w 3619883"/>
                <a:gd name="connsiteY36" fmla="*/ 4275461 h 4275461"/>
                <a:gd name="connsiteX37" fmla="*/ 0 w 3619883"/>
                <a:gd name="connsiteY37" fmla="*/ 4275461 h 4275461"/>
                <a:gd name="connsiteX38" fmla="*/ 0 w 3619883"/>
                <a:gd name="connsiteY38" fmla="*/ 42229 h 4275461"/>
                <a:gd name="connsiteX39" fmla="*/ 42464 w 3619883"/>
                <a:gd name="connsiteY39" fmla="*/ 40518 h 4275461"/>
                <a:gd name="connsiteX40" fmla="*/ 137733 w 3619883"/>
                <a:gd name="connsiteY40" fmla="*/ 35355 h 4275461"/>
                <a:gd name="connsiteX41" fmla="*/ 270565 w 3619883"/>
                <a:gd name="connsiteY41" fmla="*/ 29759 h 4275461"/>
                <a:gd name="connsiteX42" fmla="*/ 479734 w 3619883"/>
                <a:gd name="connsiteY42" fmla="*/ 45455 h 4275461"/>
                <a:gd name="connsiteX43" fmla="*/ 524103 w 3619883"/>
                <a:gd name="connsiteY43" fmla="*/ 41625 h 4275461"/>
                <a:gd name="connsiteX44" fmla="*/ 624416 w 3619883"/>
                <a:gd name="connsiteY44" fmla="*/ 22696 h 4275461"/>
                <a:gd name="connsiteX45" fmla="*/ 657762 w 3619883"/>
                <a:gd name="connsiteY45" fmla="*/ 18351 h 4275461"/>
                <a:gd name="connsiteX46" fmla="*/ 690557 w 3619883"/>
                <a:gd name="connsiteY46" fmla="*/ 25792 h 4275461"/>
                <a:gd name="connsiteX47" fmla="*/ 745123 w 3619883"/>
                <a:gd name="connsiteY47" fmla="*/ 40157 h 4275461"/>
                <a:gd name="connsiteX48" fmla="*/ 789493 w 3619883"/>
                <a:gd name="connsiteY48" fmla="*/ 36327 h 4275461"/>
                <a:gd name="connsiteX49" fmla="*/ 854255 w 3619883"/>
                <a:gd name="connsiteY49" fmla="*/ 68887 h 4275461"/>
                <a:gd name="connsiteX50" fmla="*/ 897520 w 3619883"/>
                <a:gd name="connsiteY50" fmla="*/ 88629 h 4275461"/>
                <a:gd name="connsiteX51" fmla="*/ 940510 w 3619883"/>
                <a:gd name="connsiteY51" fmla="*/ 114265 h 4275461"/>
                <a:gd name="connsiteX52" fmla="*/ 1082712 w 3619883"/>
                <a:gd name="connsiteY52" fmla="*/ 144543 h 4275461"/>
                <a:gd name="connsiteX53" fmla="*/ 1205348 w 3619883"/>
                <a:gd name="connsiteY53" fmla="*/ 120753 h 4275461"/>
                <a:gd name="connsiteX54" fmla="*/ 1271764 w 3619883"/>
                <a:gd name="connsiteY54" fmla="*/ 117956 h 4275461"/>
                <a:gd name="connsiteX55" fmla="*/ 1315583 w 3619883"/>
                <a:gd name="connsiteY55" fmla="*/ 125912 h 4275461"/>
                <a:gd name="connsiteX56" fmla="*/ 1359125 w 3619883"/>
                <a:gd name="connsiteY56" fmla="*/ 139761 h 4275461"/>
                <a:gd name="connsiteX57" fmla="*/ 1391919 w 3619883"/>
                <a:gd name="connsiteY57" fmla="*/ 147202 h 4275461"/>
                <a:gd name="connsiteX58" fmla="*/ 1436563 w 3619883"/>
                <a:gd name="connsiteY58" fmla="*/ 137480 h 4275461"/>
                <a:gd name="connsiteX59" fmla="*/ 1471566 w 3619883"/>
                <a:gd name="connsiteY59" fmla="*/ 97777 h 4275461"/>
                <a:gd name="connsiteX60" fmla="*/ 1505739 w 3619883"/>
                <a:gd name="connsiteY60" fmla="*/ 75753 h 4275461"/>
                <a:gd name="connsiteX61" fmla="*/ 1590891 w 3619883"/>
                <a:gd name="connsiteY61" fmla="*/ 144702 h 4275461"/>
                <a:gd name="connsiteX62" fmla="*/ 1625616 w 3619883"/>
                <a:gd name="connsiteY62" fmla="*/ 110893 h 4275461"/>
                <a:gd name="connsiteX63" fmla="*/ 1658964 w 3619883"/>
                <a:gd name="connsiteY63" fmla="*/ 106547 h 4275461"/>
                <a:gd name="connsiteX64" fmla="*/ 1746598 w 3619883"/>
                <a:gd name="connsiteY64" fmla="*/ 122460 h 4275461"/>
                <a:gd name="connsiteX65" fmla="*/ 1811913 w 3619883"/>
                <a:gd name="connsiteY65" fmla="*/ 143234 h 4275461"/>
                <a:gd name="connsiteX66" fmla="*/ 1856557 w 3619883"/>
                <a:gd name="connsiteY66" fmla="*/ 133511 h 4275461"/>
                <a:gd name="connsiteX67" fmla="*/ 2066003 w 3619883"/>
                <a:gd name="connsiteY67" fmla="*/ 143313 h 4275461"/>
                <a:gd name="connsiteX68" fmla="*/ 2177615 w 3619883"/>
                <a:gd name="connsiteY68" fmla="*/ 119007 h 4275461"/>
                <a:gd name="connsiteX69" fmla="*/ 2255883 w 3619883"/>
                <a:gd name="connsiteY69" fmla="*/ 99047 h 4275461"/>
                <a:gd name="connsiteX70" fmla="*/ 2344622 w 3619883"/>
                <a:gd name="connsiteY70" fmla="*/ 91388 h 4275461"/>
                <a:gd name="connsiteX71" fmla="*/ 2455682 w 3619883"/>
                <a:gd name="connsiteY71" fmla="*/ 78869 h 4275461"/>
                <a:gd name="connsiteX72" fmla="*/ 2632609 w 3619883"/>
                <a:gd name="connsiteY72" fmla="*/ 75338 h 4275461"/>
                <a:gd name="connsiteX73" fmla="*/ 2742291 w 3619883"/>
                <a:gd name="connsiteY73" fmla="*/ 92282 h 4275461"/>
                <a:gd name="connsiteX74" fmla="*/ 2851974 w 3619883"/>
                <a:gd name="connsiteY74" fmla="*/ 109227 h 4275461"/>
                <a:gd name="connsiteX75" fmla="*/ 2907643 w 3619883"/>
                <a:gd name="connsiteY75" fmla="*/ 100020 h 4275461"/>
                <a:gd name="connsiteX76" fmla="*/ 2944022 w 3619883"/>
                <a:gd name="connsiteY76" fmla="*/ 30853 h 4275461"/>
                <a:gd name="connsiteX77" fmla="*/ 3022289 w 3619883"/>
                <a:gd name="connsiteY77" fmla="*/ 10893 h 4275461"/>
                <a:gd name="connsiteX78" fmla="*/ 3054807 w 3619883"/>
                <a:gd name="connsiteY78" fmla="*/ 24226 h 4275461"/>
                <a:gd name="connsiteX79" fmla="*/ 3141892 w 3619883"/>
                <a:gd name="connsiteY79" fmla="*/ 51925 h 4275461"/>
                <a:gd name="connsiteX80" fmla="*/ 3185711 w 3619883"/>
                <a:gd name="connsiteY80" fmla="*/ 59881 h 4275461"/>
                <a:gd name="connsiteX81" fmla="*/ 3219056 w 3619883"/>
                <a:gd name="connsiteY81" fmla="*/ 55536 h 4275461"/>
                <a:gd name="connsiteX82" fmla="*/ 3263425 w 3619883"/>
                <a:gd name="connsiteY82" fmla="*/ 51706 h 4275461"/>
                <a:gd name="connsiteX83" fmla="*/ 3296219 w 3619883"/>
                <a:gd name="connsiteY83" fmla="*/ 59147 h 4275461"/>
                <a:gd name="connsiteX84" fmla="*/ 3319094 w 3619883"/>
                <a:gd name="connsiteY84" fmla="*/ 42500 h 4275461"/>
                <a:gd name="connsiteX85" fmla="*/ 3420511 w 3619883"/>
                <a:gd name="connsiteY85" fmla="*/ 0 h 4275461"/>
                <a:gd name="connsiteX86" fmla="*/ 3453305 w 3619883"/>
                <a:gd name="connsiteY86" fmla="*/ 7440 h 4275461"/>
                <a:gd name="connsiteX87" fmla="*/ 3496571 w 3619883"/>
                <a:gd name="connsiteY87" fmla="*/ 27182 h 4275461"/>
                <a:gd name="connsiteX88" fmla="*/ 3602117 w 3619883"/>
                <a:gd name="connsiteY88" fmla="*/ 132521 h 4275461"/>
                <a:gd name="connsiteX89" fmla="*/ 3619883 w 3619883"/>
                <a:gd name="connsiteY89" fmla="*/ 140049 h 4275461"/>
                <a:gd name="connsiteX90" fmla="*/ 3619883 w 3619883"/>
                <a:gd name="connsiteY9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829432 w 3619883"/>
                <a:gd name="connsiteY19" fmla="*/ 4275461 h 4275461"/>
                <a:gd name="connsiteX20" fmla="*/ 611484 w 3619883"/>
                <a:gd name="connsiteY20" fmla="*/ 4275461 h 4275461"/>
                <a:gd name="connsiteX21" fmla="*/ 621247 w 3619883"/>
                <a:gd name="connsiteY21" fmla="*/ 4128157 h 4275461"/>
                <a:gd name="connsiteX22" fmla="*/ 650062 w 3619883"/>
                <a:gd name="connsiteY22" fmla="*/ 4128157 h 4275461"/>
                <a:gd name="connsiteX23" fmla="*/ 650062 w 3619883"/>
                <a:gd name="connsiteY23" fmla="*/ 3951392 h 4275461"/>
                <a:gd name="connsiteX24" fmla="*/ 472277 w 3619883"/>
                <a:gd name="connsiteY24" fmla="*/ 3951392 h 4275461"/>
                <a:gd name="connsiteX25" fmla="*/ 472277 w 3619883"/>
                <a:gd name="connsiteY25" fmla="*/ 4128157 h 4275461"/>
                <a:gd name="connsiteX26" fmla="*/ 522650 w 3619883"/>
                <a:gd name="connsiteY26" fmla="*/ 4128157 h 4275461"/>
                <a:gd name="connsiteX27" fmla="*/ 573998 w 3619883"/>
                <a:gd name="connsiteY27" fmla="*/ 4275461 h 4275461"/>
                <a:gd name="connsiteX28" fmla="*/ 336164 w 3619883"/>
                <a:gd name="connsiteY28" fmla="*/ 4275461 h 4275461"/>
                <a:gd name="connsiteX29" fmla="*/ 294572 w 3619883"/>
                <a:gd name="connsiteY29" fmla="*/ 4128157 h 4275461"/>
                <a:gd name="connsiteX30" fmla="*/ 339106 w 3619883"/>
                <a:gd name="connsiteY30" fmla="*/ 4128157 h 4275461"/>
                <a:gd name="connsiteX31" fmla="*/ 339106 w 3619883"/>
                <a:gd name="connsiteY31" fmla="*/ 3951392 h 4275461"/>
                <a:gd name="connsiteX32" fmla="*/ 161321 w 3619883"/>
                <a:gd name="connsiteY32" fmla="*/ 3951392 h 4275461"/>
                <a:gd name="connsiteX33" fmla="*/ 161321 w 3619883"/>
                <a:gd name="connsiteY33" fmla="*/ 4128157 h 4275461"/>
                <a:gd name="connsiteX34" fmla="*/ 230914 w 3619883"/>
                <a:gd name="connsiteY34" fmla="*/ 4128157 h 4275461"/>
                <a:gd name="connsiteX35" fmla="*/ 189322 w 3619883"/>
                <a:gd name="connsiteY35" fmla="*/ 4275461 h 4275461"/>
                <a:gd name="connsiteX36" fmla="*/ 0 w 3619883"/>
                <a:gd name="connsiteY36" fmla="*/ 4275461 h 4275461"/>
                <a:gd name="connsiteX37" fmla="*/ 0 w 3619883"/>
                <a:gd name="connsiteY37" fmla="*/ 42229 h 4275461"/>
                <a:gd name="connsiteX38" fmla="*/ 42464 w 3619883"/>
                <a:gd name="connsiteY38" fmla="*/ 40518 h 4275461"/>
                <a:gd name="connsiteX39" fmla="*/ 137733 w 3619883"/>
                <a:gd name="connsiteY39" fmla="*/ 35355 h 4275461"/>
                <a:gd name="connsiteX40" fmla="*/ 270565 w 3619883"/>
                <a:gd name="connsiteY40" fmla="*/ 29759 h 4275461"/>
                <a:gd name="connsiteX41" fmla="*/ 479734 w 3619883"/>
                <a:gd name="connsiteY41" fmla="*/ 45455 h 4275461"/>
                <a:gd name="connsiteX42" fmla="*/ 524103 w 3619883"/>
                <a:gd name="connsiteY42" fmla="*/ 41625 h 4275461"/>
                <a:gd name="connsiteX43" fmla="*/ 624416 w 3619883"/>
                <a:gd name="connsiteY43" fmla="*/ 22696 h 4275461"/>
                <a:gd name="connsiteX44" fmla="*/ 657762 w 3619883"/>
                <a:gd name="connsiteY44" fmla="*/ 18351 h 4275461"/>
                <a:gd name="connsiteX45" fmla="*/ 690557 w 3619883"/>
                <a:gd name="connsiteY45" fmla="*/ 25792 h 4275461"/>
                <a:gd name="connsiteX46" fmla="*/ 745123 w 3619883"/>
                <a:gd name="connsiteY46" fmla="*/ 40157 h 4275461"/>
                <a:gd name="connsiteX47" fmla="*/ 789493 w 3619883"/>
                <a:gd name="connsiteY47" fmla="*/ 36327 h 4275461"/>
                <a:gd name="connsiteX48" fmla="*/ 854255 w 3619883"/>
                <a:gd name="connsiteY48" fmla="*/ 68887 h 4275461"/>
                <a:gd name="connsiteX49" fmla="*/ 897520 w 3619883"/>
                <a:gd name="connsiteY49" fmla="*/ 88629 h 4275461"/>
                <a:gd name="connsiteX50" fmla="*/ 940510 w 3619883"/>
                <a:gd name="connsiteY50" fmla="*/ 114265 h 4275461"/>
                <a:gd name="connsiteX51" fmla="*/ 1082712 w 3619883"/>
                <a:gd name="connsiteY51" fmla="*/ 144543 h 4275461"/>
                <a:gd name="connsiteX52" fmla="*/ 1205348 w 3619883"/>
                <a:gd name="connsiteY52" fmla="*/ 120753 h 4275461"/>
                <a:gd name="connsiteX53" fmla="*/ 1271764 w 3619883"/>
                <a:gd name="connsiteY53" fmla="*/ 117956 h 4275461"/>
                <a:gd name="connsiteX54" fmla="*/ 1315583 w 3619883"/>
                <a:gd name="connsiteY54" fmla="*/ 125912 h 4275461"/>
                <a:gd name="connsiteX55" fmla="*/ 1359125 w 3619883"/>
                <a:gd name="connsiteY55" fmla="*/ 139761 h 4275461"/>
                <a:gd name="connsiteX56" fmla="*/ 1391919 w 3619883"/>
                <a:gd name="connsiteY56" fmla="*/ 147202 h 4275461"/>
                <a:gd name="connsiteX57" fmla="*/ 1436563 w 3619883"/>
                <a:gd name="connsiteY57" fmla="*/ 137480 h 4275461"/>
                <a:gd name="connsiteX58" fmla="*/ 1471566 w 3619883"/>
                <a:gd name="connsiteY58" fmla="*/ 97777 h 4275461"/>
                <a:gd name="connsiteX59" fmla="*/ 1505739 w 3619883"/>
                <a:gd name="connsiteY59" fmla="*/ 75753 h 4275461"/>
                <a:gd name="connsiteX60" fmla="*/ 1590891 w 3619883"/>
                <a:gd name="connsiteY60" fmla="*/ 144702 h 4275461"/>
                <a:gd name="connsiteX61" fmla="*/ 1625616 w 3619883"/>
                <a:gd name="connsiteY61" fmla="*/ 110893 h 4275461"/>
                <a:gd name="connsiteX62" fmla="*/ 1658964 w 3619883"/>
                <a:gd name="connsiteY62" fmla="*/ 106547 h 4275461"/>
                <a:gd name="connsiteX63" fmla="*/ 1746598 w 3619883"/>
                <a:gd name="connsiteY63" fmla="*/ 122460 h 4275461"/>
                <a:gd name="connsiteX64" fmla="*/ 1811913 w 3619883"/>
                <a:gd name="connsiteY64" fmla="*/ 143234 h 4275461"/>
                <a:gd name="connsiteX65" fmla="*/ 1856557 w 3619883"/>
                <a:gd name="connsiteY65" fmla="*/ 133511 h 4275461"/>
                <a:gd name="connsiteX66" fmla="*/ 2066003 w 3619883"/>
                <a:gd name="connsiteY66" fmla="*/ 143313 h 4275461"/>
                <a:gd name="connsiteX67" fmla="*/ 2177615 w 3619883"/>
                <a:gd name="connsiteY67" fmla="*/ 119007 h 4275461"/>
                <a:gd name="connsiteX68" fmla="*/ 2255883 w 3619883"/>
                <a:gd name="connsiteY68" fmla="*/ 99047 h 4275461"/>
                <a:gd name="connsiteX69" fmla="*/ 2344622 w 3619883"/>
                <a:gd name="connsiteY69" fmla="*/ 91388 h 4275461"/>
                <a:gd name="connsiteX70" fmla="*/ 2455682 w 3619883"/>
                <a:gd name="connsiteY70" fmla="*/ 78869 h 4275461"/>
                <a:gd name="connsiteX71" fmla="*/ 2632609 w 3619883"/>
                <a:gd name="connsiteY71" fmla="*/ 75338 h 4275461"/>
                <a:gd name="connsiteX72" fmla="*/ 2742291 w 3619883"/>
                <a:gd name="connsiteY72" fmla="*/ 92282 h 4275461"/>
                <a:gd name="connsiteX73" fmla="*/ 2851974 w 3619883"/>
                <a:gd name="connsiteY73" fmla="*/ 109227 h 4275461"/>
                <a:gd name="connsiteX74" fmla="*/ 2907643 w 3619883"/>
                <a:gd name="connsiteY74" fmla="*/ 100020 h 4275461"/>
                <a:gd name="connsiteX75" fmla="*/ 2944022 w 3619883"/>
                <a:gd name="connsiteY75" fmla="*/ 30853 h 4275461"/>
                <a:gd name="connsiteX76" fmla="*/ 3022289 w 3619883"/>
                <a:gd name="connsiteY76" fmla="*/ 10893 h 4275461"/>
                <a:gd name="connsiteX77" fmla="*/ 3054807 w 3619883"/>
                <a:gd name="connsiteY77" fmla="*/ 24226 h 4275461"/>
                <a:gd name="connsiteX78" fmla="*/ 3141892 w 3619883"/>
                <a:gd name="connsiteY78" fmla="*/ 51925 h 4275461"/>
                <a:gd name="connsiteX79" fmla="*/ 3185711 w 3619883"/>
                <a:gd name="connsiteY79" fmla="*/ 59881 h 4275461"/>
                <a:gd name="connsiteX80" fmla="*/ 3219056 w 3619883"/>
                <a:gd name="connsiteY80" fmla="*/ 55536 h 4275461"/>
                <a:gd name="connsiteX81" fmla="*/ 3263425 w 3619883"/>
                <a:gd name="connsiteY81" fmla="*/ 51706 h 4275461"/>
                <a:gd name="connsiteX82" fmla="*/ 3296219 w 3619883"/>
                <a:gd name="connsiteY82" fmla="*/ 59147 h 4275461"/>
                <a:gd name="connsiteX83" fmla="*/ 3319094 w 3619883"/>
                <a:gd name="connsiteY83" fmla="*/ 42500 h 4275461"/>
                <a:gd name="connsiteX84" fmla="*/ 3420511 w 3619883"/>
                <a:gd name="connsiteY84" fmla="*/ 0 h 4275461"/>
                <a:gd name="connsiteX85" fmla="*/ 3453305 w 3619883"/>
                <a:gd name="connsiteY85" fmla="*/ 7440 h 4275461"/>
                <a:gd name="connsiteX86" fmla="*/ 3496571 w 3619883"/>
                <a:gd name="connsiteY86" fmla="*/ 27182 h 4275461"/>
                <a:gd name="connsiteX87" fmla="*/ 3602117 w 3619883"/>
                <a:gd name="connsiteY87" fmla="*/ 132521 h 4275461"/>
                <a:gd name="connsiteX88" fmla="*/ 3619883 w 3619883"/>
                <a:gd name="connsiteY88" fmla="*/ 140049 h 4275461"/>
                <a:gd name="connsiteX89" fmla="*/ 3619883 w 3619883"/>
                <a:gd name="connsiteY8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650062 w 3619883"/>
                <a:gd name="connsiteY21" fmla="*/ 4128157 h 4275461"/>
                <a:gd name="connsiteX22" fmla="*/ 650062 w 3619883"/>
                <a:gd name="connsiteY22" fmla="*/ 3951392 h 4275461"/>
                <a:gd name="connsiteX23" fmla="*/ 472277 w 3619883"/>
                <a:gd name="connsiteY23" fmla="*/ 3951392 h 4275461"/>
                <a:gd name="connsiteX24" fmla="*/ 472277 w 3619883"/>
                <a:gd name="connsiteY24" fmla="*/ 4128157 h 4275461"/>
                <a:gd name="connsiteX25" fmla="*/ 522650 w 3619883"/>
                <a:gd name="connsiteY25" fmla="*/ 4128157 h 4275461"/>
                <a:gd name="connsiteX26" fmla="*/ 573998 w 3619883"/>
                <a:gd name="connsiteY26" fmla="*/ 4275461 h 4275461"/>
                <a:gd name="connsiteX27" fmla="*/ 336164 w 3619883"/>
                <a:gd name="connsiteY27" fmla="*/ 4275461 h 4275461"/>
                <a:gd name="connsiteX28" fmla="*/ 294572 w 3619883"/>
                <a:gd name="connsiteY28" fmla="*/ 4128157 h 4275461"/>
                <a:gd name="connsiteX29" fmla="*/ 339106 w 3619883"/>
                <a:gd name="connsiteY29" fmla="*/ 4128157 h 4275461"/>
                <a:gd name="connsiteX30" fmla="*/ 339106 w 3619883"/>
                <a:gd name="connsiteY30" fmla="*/ 3951392 h 4275461"/>
                <a:gd name="connsiteX31" fmla="*/ 161321 w 3619883"/>
                <a:gd name="connsiteY31" fmla="*/ 3951392 h 4275461"/>
                <a:gd name="connsiteX32" fmla="*/ 161321 w 3619883"/>
                <a:gd name="connsiteY32" fmla="*/ 4128157 h 4275461"/>
                <a:gd name="connsiteX33" fmla="*/ 230914 w 3619883"/>
                <a:gd name="connsiteY33" fmla="*/ 4128157 h 4275461"/>
                <a:gd name="connsiteX34" fmla="*/ 189322 w 3619883"/>
                <a:gd name="connsiteY34" fmla="*/ 4275461 h 4275461"/>
                <a:gd name="connsiteX35" fmla="*/ 0 w 3619883"/>
                <a:gd name="connsiteY35" fmla="*/ 4275461 h 4275461"/>
                <a:gd name="connsiteX36" fmla="*/ 0 w 3619883"/>
                <a:gd name="connsiteY36" fmla="*/ 42229 h 4275461"/>
                <a:gd name="connsiteX37" fmla="*/ 42464 w 3619883"/>
                <a:gd name="connsiteY37" fmla="*/ 40518 h 4275461"/>
                <a:gd name="connsiteX38" fmla="*/ 137733 w 3619883"/>
                <a:gd name="connsiteY38" fmla="*/ 35355 h 4275461"/>
                <a:gd name="connsiteX39" fmla="*/ 270565 w 3619883"/>
                <a:gd name="connsiteY39" fmla="*/ 29759 h 4275461"/>
                <a:gd name="connsiteX40" fmla="*/ 479734 w 3619883"/>
                <a:gd name="connsiteY40" fmla="*/ 45455 h 4275461"/>
                <a:gd name="connsiteX41" fmla="*/ 524103 w 3619883"/>
                <a:gd name="connsiteY41" fmla="*/ 41625 h 4275461"/>
                <a:gd name="connsiteX42" fmla="*/ 624416 w 3619883"/>
                <a:gd name="connsiteY42" fmla="*/ 22696 h 4275461"/>
                <a:gd name="connsiteX43" fmla="*/ 657762 w 3619883"/>
                <a:gd name="connsiteY43" fmla="*/ 18351 h 4275461"/>
                <a:gd name="connsiteX44" fmla="*/ 690557 w 3619883"/>
                <a:gd name="connsiteY44" fmla="*/ 25792 h 4275461"/>
                <a:gd name="connsiteX45" fmla="*/ 745123 w 3619883"/>
                <a:gd name="connsiteY45" fmla="*/ 40157 h 4275461"/>
                <a:gd name="connsiteX46" fmla="*/ 789493 w 3619883"/>
                <a:gd name="connsiteY46" fmla="*/ 36327 h 4275461"/>
                <a:gd name="connsiteX47" fmla="*/ 854255 w 3619883"/>
                <a:gd name="connsiteY47" fmla="*/ 68887 h 4275461"/>
                <a:gd name="connsiteX48" fmla="*/ 897520 w 3619883"/>
                <a:gd name="connsiteY48" fmla="*/ 88629 h 4275461"/>
                <a:gd name="connsiteX49" fmla="*/ 940510 w 3619883"/>
                <a:gd name="connsiteY49" fmla="*/ 114265 h 4275461"/>
                <a:gd name="connsiteX50" fmla="*/ 1082712 w 3619883"/>
                <a:gd name="connsiteY50" fmla="*/ 144543 h 4275461"/>
                <a:gd name="connsiteX51" fmla="*/ 1205348 w 3619883"/>
                <a:gd name="connsiteY51" fmla="*/ 120753 h 4275461"/>
                <a:gd name="connsiteX52" fmla="*/ 1271764 w 3619883"/>
                <a:gd name="connsiteY52" fmla="*/ 117956 h 4275461"/>
                <a:gd name="connsiteX53" fmla="*/ 1315583 w 3619883"/>
                <a:gd name="connsiteY53" fmla="*/ 125912 h 4275461"/>
                <a:gd name="connsiteX54" fmla="*/ 1359125 w 3619883"/>
                <a:gd name="connsiteY54" fmla="*/ 139761 h 4275461"/>
                <a:gd name="connsiteX55" fmla="*/ 1391919 w 3619883"/>
                <a:gd name="connsiteY55" fmla="*/ 147202 h 4275461"/>
                <a:gd name="connsiteX56" fmla="*/ 1436563 w 3619883"/>
                <a:gd name="connsiteY56" fmla="*/ 137480 h 4275461"/>
                <a:gd name="connsiteX57" fmla="*/ 1471566 w 3619883"/>
                <a:gd name="connsiteY57" fmla="*/ 97777 h 4275461"/>
                <a:gd name="connsiteX58" fmla="*/ 1505739 w 3619883"/>
                <a:gd name="connsiteY58" fmla="*/ 75753 h 4275461"/>
                <a:gd name="connsiteX59" fmla="*/ 1590891 w 3619883"/>
                <a:gd name="connsiteY59" fmla="*/ 144702 h 4275461"/>
                <a:gd name="connsiteX60" fmla="*/ 1625616 w 3619883"/>
                <a:gd name="connsiteY60" fmla="*/ 110893 h 4275461"/>
                <a:gd name="connsiteX61" fmla="*/ 1658964 w 3619883"/>
                <a:gd name="connsiteY61" fmla="*/ 106547 h 4275461"/>
                <a:gd name="connsiteX62" fmla="*/ 1746598 w 3619883"/>
                <a:gd name="connsiteY62" fmla="*/ 122460 h 4275461"/>
                <a:gd name="connsiteX63" fmla="*/ 1811913 w 3619883"/>
                <a:gd name="connsiteY63" fmla="*/ 143234 h 4275461"/>
                <a:gd name="connsiteX64" fmla="*/ 1856557 w 3619883"/>
                <a:gd name="connsiteY64" fmla="*/ 133511 h 4275461"/>
                <a:gd name="connsiteX65" fmla="*/ 2066003 w 3619883"/>
                <a:gd name="connsiteY65" fmla="*/ 143313 h 4275461"/>
                <a:gd name="connsiteX66" fmla="*/ 2177615 w 3619883"/>
                <a:gd name="connsiteY66" fmla="*/ 119007 h 4275461"/>
                <a:gd name="connsiteX67" fmla="*/ 2255883 w 3619883"/>
                <a:gd name="connsiteY67" fmla="*/ 99047 h 4275461"/>
                <a:gd name="connsiteX68" fmla="*/ 2344622 w 3619883"/>
                <a:gd name="connsiteY68" fmla="*/ 91388 h 4275461"/>
                <a:gd name="connsiteX69" fmla="*/ 2455682 w 3619883"/>
                <a:gd name="connsiteY69" fmla="*/ 78869 h 4275461"/>
                <a:gd name="connsiteX70" fmla="*/ 2632609 w 3619883"/>
                <a:gd name="connsiteY70" fmla="*/ 75338 h 4275461"/>
                <a:gd name="connsiteX71" fmla="*/ 2742291 w 3619883"/>
                <a:gd name="connsiteY71" fmla="*/ 92282 h 4275461"/>
                <a:gd name="connsiteX72" fmla="*/ 2851974 w 3619883"/>
                <a:gd name="connsiteY72" fmla="*/ 109227 h 4275461"/>
                <a:gd name="connsiteX73" fmla="*/ 2907643 w 3619883"/>
                <a:gd name="connsiteY73" fmla="*/ 100020 h 4275461"/>
                <a:gd name="connsiteX74" fmla="*/ 2944022 w 3619883"/>
                <a:gd name="connsiteY74" fmla="*/ 30853 h 4275461"/>
                <a:gd name="connsiteX75" fmla="*/ 3022289 w 3619883"/>
                <a:gd name="connsiteY75" fmla="*/ 10893 h 4275461"/>
                <a:gd name="connsiteX76" fmla="*/ 3054807 w 3619883"/>
                <a:gd name="connsiteY76" fmla="*/ 24226 h 4275461"/>
                <a:gd name="connsiteX77" fmla="*/ 3141892 w 3619883"/>
                <a:gd name="connsiteY77" fmla="*/ 51925 h 4275461"/>
                <a:gd name="connsiteX78" fmla="*/ 3185711 w 3619883"/>
                <a:gd name="connsiteY78" fmla="*/ 59881 h 4275461"/>
                <a:gd name="connsiteX79" fmla="*/ 3219056 w 3619883"/>
                <a:gd name="connsiteY79" fmla="*/ 55536 h 4275461"/>
                <a:gd name="connsiteX80" fmla="*/ 3263425 w 3619883"/>
                <a:gd name="connsiteY80" fmla="*/ 51706 h 4275461"/>
                <a:gd name="connsiteX81" fmla="*/ 3296219 w 3619883"/>
                <a:gd name="connsiteY81" fmla="*/ 59147 h 4275461"/>
                <a:gd name="connsiteX82" fmla="*/ 3319094 w 3619883"/>
                <a:gd name="connsiteY82" fmla="*/ 42500 h 4275461"/>
                <a:gd name="connsiteX83" fmla="*/ 3420511 w 3619883"/>
                <a:gd name="connsiteY83" fmla="*/ 0 h 4275461"/>
                <a:gd name="connsiteX84" fmla="*/ 3453305 w 3619883"/>
                <a:gd name="connsiteY84" fmla="*/ 7440 h 4275461"/>
                <a:gd name="connsiteX85" fmla="*/ 3496571 w 3619883"/>
                <a:gd name="connsiteY85" fmla="*/ 27182 h 4275461"/>
                <a:gd name="connsiteX86" fmla="*/ 3602117 w 3619883"/>
                <a:gd name="connsiteY86" fmla="*/ 132521 h 4275461"/>
                <a:gd name="connsiteX87" fmla="*/ 3619883 w 3619883"/>
                <a:gd name="connsiteY87" fmla="*/ 140049 h 4275461"/>
                <a:gd name="connsiteX88" fmla="*/ 3619883 w 3619883"/>
                <a:gd name="connsiteY8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650062 w 3619883"/>
                <a:gd name="connsiteY21" fmla="*/ 3951392 h 4275461"/>
                <a:gd name="connsiteX22" fmla="*/ 472277 w 3619883"/>
                <a:gd name="connsiteY22" fmla="*/ 3951392 h 4275461"/>
                <a:gd name="connsiteX23" fmla="*/ 472277 w 3619883"/>
                <a:gd name="connsiteY23" fmla="*/ 4128157 h 4275461"/>
                <a:gd name="connsiteX24" fmla="*/ 522650 w 3619883"/>
                <a:gd name="connsiteY24" fmla="*/ 4128157 h 4275461"/>
                <a:gd name="connsiteX25" fmla="*/ 573998 w 3619883"/>
                <a:gd name="connsiteY25" fmla="*/ 4275461 h 4275461"/>
                <a:gd name="connsiteX26" fmla="*/ 336164 w 3619883"/>
                <a:gd name="connsiteY26" fmla="*/ 4275461 h 4275461"/>
                <a:gd name="connsiteX27" fmla="*/ 294572 w 3619883"/>
                <a:gd name="connsiteY27" fmla="*/ 4128157 h 4275461"/>
                <a:gd name="connsiteX28" fmla="*/ 339106 w 3619883"/>
                <a:gd name="connsiteY28" fmla="*/ 4128157 h 4275461"/>
                <a:gd name="connsiteX29" fmla="*/ 339106 w 3619883"/>
                <a:gd name="connsiteY29" fmla="*/ 3951392 h 4275461"/>
                <a:gd name="connsiteX30" fmla="*/ 161321 w 3619883"/>
                <a:gd name="connsiteY30" fmla="*/ 3951392 h 4275461"/>
                <a:gd name="connsiteX31" fmla="*/ 161321 w 3619883"/>
                <a:gd name="connsiteY31" fmla="*/ 4128157 h 4275461"/>
                <a:gd name="connsiteX32" fmla="*/ 230914 w 3619883"/>
                <a:gd name="connsiteY32" fmla="*/ 4128157 h 4275461"/>
                <a:gd name="connsiteX33" fmla="*/ 189322 w 3619883"/>
                <a:gd name="connsiteY33" fmla="*/ 4275461 h 4275461"/>
                <a:gd name="connsiteX34" fmla="*/ 0 w 3619883"/>
                <a:gd name="connsiteY34" fmla="*/ 4275461 h 4275461"/>
                <a:gd name="connsiteX35" fmla="*/ 0 w 3619883"/>
                <a:gd name="connsiteY35" fmla="*/ 42229 h 4275461"/>
                <a:gd name="connsiteX36" fmla="*/ 42464 w 3619883"/>
                <a:gd name="connsiteY36" fmla="*/ 40518 h 4275461"/>
                <a:gd name="connsiteX37" fmla="*/ 137733 w 3619883"/>
                <a:gd name="connsiteY37" fmla="*/ 35355 h 4275461"/>
                <a:gd name="connsiteX38" fmla="*/ 270565 w 3619883"/>
                <a:gd name="connsiteY38" fmla="*/ 29759 h 4275461"/>
                <a:gd name="connsiteX39" fmla="*/ 479734 w 3619883"/>
                <a:gd name="connsiteY39" fmla="*/ 45455 h 4275461"/>
                <a:gd name="connsiteX40" fmla="*/ 524103 w 3619883"/>
                <a:gd name="connsiteY40" fmla="*/ 41625 h 4275461"/>
                <a:gd name="connsiteX41" fmla="*/ 624416 w 3619883"/>
                <a:gd name="connsiteY41" fmla="*/ 22696 h 4275461"/>
                <a:gd name="connsiteX42" fmla="*/ 657762 w 3619883"/>
                <a:gd name="connsiteY42" fmla="*/ 18351 h 4275461"/>
                <a:gd name="connsiteX43" fmla="*/ 690557 w 3619883"/>
                <a:gd name="connsiteY43" fmla="*/ 25792 h 4275461"/>
                <a:gd name="connsiteX44" fmla="*/ 745123 w 3619883"/>
                <a:gd name="connsiteY44" fmla="*/ 40157 h 4275461"/>
                <a:gd name="connsiteX45" fmla="*/ 789493 w 3619883"/>
                <a:gd name="connsiteY45" fmla="*/ 36327 h 4275461"/>
                <a:gd name="connsiteX46" fmla="*/ 854255 w 3619883"/>
                <a:gd name="connsiteY46" fmla="*/ 68887 h 4275461"/>
                <a:gd name="connsiteX47" fmla="*/ 897520 w 3619883"/>
                <a:gd name="connsiteY47" fmla="*/ 88629 h 4275461"/>
                <a:gd name="connsiteX48" fmla="*/ 940510 w 3619883"/>
                <a:gd name="connsiteY48" fmla="*/ 114265 h 4275461"/>
                <a:gd name="connsiteX49" fmla="*/ 1082712 w 3619883"/>
                <a:gd name="connsiteY49" fmla="*/ 144543 h 4275461"/>
                <a:gd name="connsiteX50" fmla="*/ 1205348 w 3619883"/>
                <a:gd name="connsiteY50" fmla="*/ 120753 h 4275461"/>
                <a:gd name="connsiteX51" fmla="*/ 1271764 w 3619883"/>
                <a:gd name="connsiteY51" fmla="*/ 117956 h 4275461"/>
                <a:gd name="connsiteX52" fmla="*/ 1315583 w 3619883"/>
                <a:gd name="connsiteY52" fmla="*/ 125912 h 4275461"/>
                <a:gd name="connsiteX53" fmla="*/ 1359125 w 3619883"/>
                <a:gd name="connsiteY53" fmla="*/ 139761 h 4275461"/>
                <a:gd name="connsiteX54" fmla="*/ 1391919 w 3619883"/>
                <a:gd name="connsiteY54" fmla="*/ 147202 h 4275461"/>
                <a:gd name="connsiteX55" fmla="*/ 1436563 w 3619883"/>
                <a:gd name="connsiteY55" fmla="*/ 137480 h 4275461"/>
                <a:gd name="connsiteX56" fmla="*/ 1471566 w 3619883"/>
                <a:gd name="connsiteY56" fmla="*/ 97777 h 4275461"/>
                <a:gd name="connsiteX57" fmla="*/ 1505739 w 3619883"/>
                <a:gd name="connsiteY57" fmla="*/ 75753 h 4275461"/>
                <a:gd name="connsiteX58" fmla="*/ 1590891 w 3619883"/>
                <a:gd name="connsiteY58" fmla="*/ 144702 h 4275461"/>
                <a:gd name="connsiteX59" fmla="*/ 1625616 w 3619883"/>
                <a:gd name="connsiteY59" fmla="*/ 110893 h 4275461"/>
                <a:gd name="connsiteX60" fmla="*/ 1658964 w 3619883"/>
                <a:gd name="connsiteY60" fmla="*/ 106547 h 4275461"/>
                <a:gd name="connsiteX61" fmla="*/ 1746598 w 3619883"/>
                <a:gd name="connsiteY61" fmla="*/ 122460 h 4275461"/>
                <a:gd name="connsiteX62" fmla="*/ 1811913 w 3619883"/>
                <a:gd name="connsiteY62" fmla="*/ 143234 h 4275461"/>
                <a:gd name="connsiteX63" fmla="*/ 1856557 w 3619883"/>
                <a:gd name="connsiteY63" fmla="*/ 133511 h 4275461"/>
                <a:gd name="connsiteX64" fmla="*/ 2066003 w 3619883"/>
                <a:gd name="connsiteY64" fmla="*/ 143313 h 4275461"/>
                <a:gd name="connsiteX65" fmla="*/ 2177615 w 3619883"/>
                <a:gd name="connsiteY65" fmla="*/ 119007 h 4275461"/>
                <a:gd name="connsiteX66" fmla="*/ 2255883 w 3619883"/>
                <a:gd name="connsiteY66" fmla="*/ 99047 h 4275461"/>
                <a:gd name="connsiteX67" fmla="*/ 2344622 w 3619883"/>
                <a:gd name="connsiteY67" fmla="*/ 91388 h 4275461"/>
                <a:gd name="connsiteX68" fmla="*/ 2455682 w 3619883"/>
                <a:gd name="connsiteY68" fmla="*/ 78869 h 4275461"/>
                <a:gd name="connsiteX69" fmla="*/ 2632609 w 3619883"/>
                <a:gd name="connsiteY69" fmla="*/ 75338 h 4275461"/>
                <a:gd name="connsiteX70" fmla="*/ 2742291 w 3619883"/>
                <a:gd name="connsiteY70" fmla="*/ 92282 h 4275461"/>
                <a:gd name="connsiteX71" fmla="*/ 2851974 w 3619883"/>
                <a:gd name="connsiteY71" fmla="*/ 109227 h 4275461"/>
                <a:gd name="connsiteX72" fmla="*/ 2907643 w 3619883"/>
                <a:gd name="connsiteY72" fmla="*/ 100020 h 4275461"/>
                <a:gd name="connsiteX73" fmla="*/ 2944022 w 3619883"/>
                <a:gd name="connsiteY73" fmla="*/ 30853 h 4275461"/>
                <a:gd name="connsiteX74" fmla="*/ 3022289 w 3619883"/>
                <a:gd name="connsiteY74" fmla="*/ 10893 h 4275461"/>
                <a:gd name="connsiteX75" fmla="*/ 3054807 w 3619883"/>
                <a:gd name="connsiteY75" fmla="*/ 24226 h 4275461"/>
                <a:gd name="connsiteX76" fmla="*/ 3141892 w 3619883"/>
                <a:gd name="connsiteY76" fmla="*/ 51925 h 4275461"/>
                <a:gd name="connsiteX77" fmla="*/ 3185711 w 3619883"/>
                <a:gd name="connsiteY77" fmla="*/ 59881 h 4275461"/>
                <a:gd name="connsiteX78" fmla="*/ 3219056 w 3619883"/>
                <a:gd name="connsiteY78" fmla="*/ 55536 h 4275461"/>
                <a:gd name="connsiteX79" fmla="*/ 3263425 w 3619883"/>
                <a:gd name="connsiteY79" fmla="*/ 51706 h 4275461"/>
                <a:gd name="connsiteX80" fmla="*/ 3296219 w 3619883"/>
                <a:gd name="connsiteY80" fmla="*/ 59147 h 4275461"/>
                <a:gd name="connsiteX81" fmla="*/ 3319094 w 3619883"/>
                <a:gd name="connsiteY81" fmla="*/ 42500 h 4275461"/>
                <a:gd name="connsiteX82" fmla="*/ 3420511 w 3619883"/>
                <a:gd name="connsiteY82" fmla="*/ 0 h 4275461"/>
                <a:gd name="connsiteX83" fmla="*/ 3453305 w 3619883"/>
                <a:gd name="connsiteY83" fmla="*/ 7440 h 4275461"/>
                <a:gd name="connsiteX84" fmla="*/ 3496571 w 3619883"/>
                <a:gd name="connsiteY84" fmla="*/ 27182 h 4275461"/>
                <a:gd name="connsiteX85" fmla="*/ 3602117 w 3619883"/>
                <a:gd name="connsiteY85" fmla="*/ 132521 h 4275461"/>
                <a:gd name="connsiteX86" fmla="*/ 3619883 w 3619883"/>
                <a:gd name="connsiteY86" fmla="*/ 140049 h 4275461"/>
                <a:gd name="connsiteX87" fmla="*/ 3619883 w 3619883"/>
                <a:gd name="connsiteY8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472277 w 3619883"/>
                <a:gd name="connsiteY21" fmla="*/ 3951392 h 4275461"/>
                <a:gd name="connsiteX22" fmla="*/ 472277 w 3619883"/>
                <a:gd name="connsiteY22" fmla="*/ 4128157 h 4275461"/>
                <a:gd name="connsiteX23" fmla="*/ 522650 w 3619883"/>
                <a:gd name="connsiteY23" fmla="*/ 4128157 h 4275461"/>
                <a:gd name="connsiteX24" fmla="*/ 573998 w 3619883"/>
                <a:gd name="connsiteY24" fmla="*/ 4275461 h 4275461"/>
                <a:gd name="connsiteX25" fmla="*/ 336164 w 3619883"/>
                <a:gd name="connsiteY25" fmla="*/ 4275461 h 4275461"/>
                <a:gd name="connsiteX26" fmla="*/ 294572 w 3619883"/>
                <a:gd name="connsiteY26" fmla="*/ 4128157 h 4275461"/>
                <a:gd name="connsiteX27" fmla="*/ 339106 w 3619883"/>
                <a:gd name="connsiteY27" fmla="*/ 4128157 h 4275461"/>
                <a:gd name="connsiteX28" fmla="*/ 339106 w 3619883"/>
                <a:gd name="connsiteY28" fmla="*/ 3951392 h 4275461"/>
                <a:gd name="connsiteX29" fmla="*/ 161321 w 3619883"/>
                <a:gd name="connsiteY29" fmla="*/ 3951392 h 4275461"/>
                <a:gd name="connsiteX30" fmla="*/ 161321 w 3619883"/>
                <a:gd name="connsiteY30" fmla="*/ 4128157 h 4275461"/>
                <a:gd name="connsiteX31" fmla="*/ 230914 w 3619883"/>
                <a:gd name="connsiteY31" fmla="*/ 4128157 h 4275461"/>
                <a:gd name="connsiteX32" fmla="*/ 189322 w 3619883"/>
                <a:gd name="connsiteY32" fmla="*/ 4275461 h 4275461"/>
                <a:gd name="connsiteX33" fmla="*/ 0 w 3619883"/>
                <a:gd name="connsiteY33" fmla="*/ 4275461 h 4275461"/>
                <a:gd name="connsiteX34" fmla="*/ 0 w 3619883"/>
                <a:gd name="connsiteY34" fmla="*/ 42229 h 4275461"/>
                <a:gd name="connsiteX35" fmla="*/ 42464 w 3619883"/>
                <a:gd name="connsiteY35" fmla="*/ 40518 h 4275461"/>
                <a:gd name="connsiteX36" fmla="*/ 137733 w 3619883"/>
                <a:gd name="connsiteY36" fmla="*/ 35355 h 4275461"/>
                <a:gd name="connsiteX37" fmla="*/ 270565 w 3619883"/>
                <a:gd name="connsiteY37" fmla="*/ 29759 h 4275461"/>
                <a:gd name="connsiteX38" fmla="*/ 479734 w 3619883"/>
                <a:gd name="connsiteY38" fmla="*/ 45455 h 4275461"/>
                <a:gd name="connsiteX39" fmla="*/ 524103 w 3619883"/>
                <a:gd name="connsiteY39" fmla="*/ 41625 h 4275461"/>
                <a:gd name="connsiteX40" fmla="*/ 624416 w 3619883"/>
                <a:gd name="connsiteY40" fmla="*/ 22696 h 4275461"/>
                <a:gd name="connsiteX41" fmla="*/ 657762 w 3619883"/>
                <a:gd name="connsiteY41" fmla="*/ 18351 h 4275461"/>
                <a:gd name="connsiteX42" fmla="*/ 690557 w 3619883"/>
                <a:gd name="connsiteY42" fmla="*/ 25792 h 4275461"/>
                <a:gd name="connsiteX43" fmla="*/ 745123 w 3619883"/>
                <a:gd name="connsiteY43" fmla="*/ 40157 h 4275461"/>
                <a:gd name="connsiteX44" fmla="*/ 789493 w 3619883"/>
                <a:gd name="connsiteY44" fmla="*/ 36327 h 4275461"/>
                <a:gd name="connsiteX45" fmla="*/ 854255 w 3619883"/>
                <a:gd name="connsiteY45" fmla="*/ 68887 h 4275461"/>
                <a:gd name="connsiteX46" fmla="*/ 897520 w 3619883"/>
                <a:gd name="connsiteY46" fmla="*/ 88629 h 4275461"/>
                <a:gd name="connsiteX47" fmla="*/ 940510 w 3619883"/>
                <a:gd name="connsiteY47" fmla="*/ 114265 h 4275461"/>
                <a:gd name="connsiteX48" fmla="*/ 1082712 w 3619883"/>
                <a:gd name="connsiteY48" fmla="*/ 144543 h 4275461"/>
                <a:gd name="connsiteX49" fmla="*/ 1205348 w 3619883"/>
                <a:gd name="connsiteY49" fmla="*/ 120753 h 4275461"/>
                <a:gd name="connsiteX50" fmla="*/ 1271764 w 3619883"/>
                <a:gd name="connsiteY50" fmla="*/ 117956 h 4275461"/>
                <a:gd name="connsiteX51" fmla="*/ 1315583 w 3619883"/>
                <a:gd name="connsiteY51" fmla="*/ 125912 h 4275461"/>
                <a:gd name="connsiteX52" fmla="*/ 1359125 w 3619883"/>
                <a:gd name="connsiteY52" fmla="*/ 139761 h 4275461"/>
                <a:gd name="connsiteX53" fmla="*/ 1391919 w 3619883"/>
                <a:gd name="connsiteY53" fmla="*/ 147202 h 4275461"/>
                <a:gd name="connsiteX54" fmla="*/ 1436563 w 3619883"/>
                <a:gd name="connsiteY54" fmla="*/ 137480 h 4275461"/>
                <a:gd name="connsiteX55" fmla="*/ 1471566 w 3619883"/>
                <a:gd name="connsiteY55" fmla="*/ 97777 h 4275461"/>
                <a:gd name="connsiteX56" fmla="*/ 1505739 w 3619883"/>
                <a:gd name="connsiteY56" fmla="*/ 75753 h 4275461"/>
                <a:gd name="connsiteX57" fmla="*/ 1590891 w 3619883"/>
                <a:gd name="connsiteY57" fmla="*/ 144702 h 4275461"/>
                <a:gd name="connsiteX58" fmla="*/ 1625616 w 3619883"/>
                <a:gd name="connsiteY58" fmla="*/ 110893 h 4275461"/>
                <a:gd name="connsiteX59" fmla="*/ 1658964 w 3619883"/>
                <a:gd name="connsiteY59" fmla="*/ 106547 h 4275461"/>
                <a:gd name="connsiteX60" fmla="*/ 1746598 w 3619883"/>
                <a:gd name="connsiteY60" fmla="*/ 122460 h 4275461"/>
                <a:gd name="connsiteX61" fmla="*/ 1811913 w 3619883"/>
                <a:gd name="connsiteY61" fmla="*/ 143234 h 4275461"/>
                <a:gd name="connsiteX62" fmla="*/ 1856557 w 3619883"/>
                <a:gd name="connsiteY62" fmla="*/ 133511 h 4275461"/>
                <a:gd name="connsiteX63" fmla="*/ 2066003 w 3619883"/>
                <a:gd name="connsiteY63" fmla="*/ 143313 h 4275461"/>
                <a:gd name="connsiteX64" fmla="*/ 2177615 w 3619883"/>
                <a:gd name="connsiteY64" fmla="*/ 119007 h 4275461"/>
                <a:gd name="connsiteX65" fmla="*/ 2255883 w 3619883"/>
                <a:gd name="connsiteY65" fmla="*/ 99047 h 4275461"/>
                <a:gd name="connsiteX66" fmla="*/ 2344622 w 3619883"/>
                <a:gd name="connsiteY66" fmla="*/ 91388 h 4275461"/>
                <a:gd name="connsiteX67" fmla="*/ 2455682 w 3619883"/>
                <a:gd name="connsiteY67" fmla="*/ 78869 h 4275461"/>
                <a:gd name="connsiteX68" fmla="*/ 2632609 w 3619883"/>
                <a:gd name="connsiteY68" fmla="*/ 75338 h 4275461"/>
                <a:gd name="connsiteX69" fmla="*/ 2742291 w 3619883"/>
                <a:gd name="connsiteY69" fmla="*/ 92282 h 4275461"/>
                <a:gd name="connsiteX70" fmla="*/ 2851974 w 3619883"/>
                <a:gd name="connsiteY70" fmla="*/ 109227 h 4275461"/>
                <a:gd name="connsiteX71" fmla="*/ 2907643 w 3619883"/>
                <a:gd name="connsiteY71" fmla="*/ 100020 h 4275461"/>
                <a:gd name="connsiteX72" fmla="*/ 2944022 w 3619883"/>
                <a:gd name="connsiteY72" fmla="*/ 30853 h 4275461"/>
                <a:gd name="connsiteX73" fmla="*/ 3022289 w 3619883"/>
                <a:gd name="connsiteY73" fmla="*/ 10893 h 4275461"/>
                <a:gd name="connsiteX74" fmla="*/ 3054807 w 3619883"/>
                <a:gd name="connsiteY74" fmla="*/ 24226 h 4275461"/>
                <a:gd name="connsiteX75" fmla="*/ 3141892 w 3619883"/>
                <a:gd name="connsiteY75" fmla="*/ 51925 h 4275461"/>
                <a:gd name="connsiteX76" fmla="*/ 3185711 w 3619883"/>
                <a:gd name="connsiteY76" fmla="*/ 59881 h 4275461"/>
                <a:gd name="connsiteX77" fmla="*/ 3219056 w 3619883"/>
                <a:gd name="connsiteY77" fmla="*/ 55536 h 4275461"/>
                <a:gd name="connsiteX78" fmla="*/ 3263425 w 3619883"/>
                <a:gd name="connsiteY78" fmla="*/ 51706 h 4275461"/>
                <a:gd name="connsiteX79" fmla="*/ 3296219 w 3619883"/>
                <a:gd name="connsiteY79" fmla="*/ 59147 h 4275461"/>
                <a:gd name="connsiteX80" fmla="*/ 3319094 w 3619883"/>
                <a:gd name="connsiteY80" fmla="*/ 42500 h 4275461"/>
                <a:gd name="connsiteX81" fmla="*/ 3420511 w 3619883"/>
                <a:gd name="connsiteY81" fmla="*/ 0 h 4275461"/>
                <a:gd name="connsiteX82" fmla="*/ 3453305 w 3619883"/>
                <a:gd name="connsiteY82" fmla="*/ 7440 h 4275461"/>
                <a:gd name="connsiteX83" fmla="*/ 3496571 w 3619883"/>
                <a:gd name="connsiteY83" fmla="*/ 27182 h 4275461"/>
                <a:gd name="connsiteX84" fmla="*/ 3602117 w 3619883"/>
                <a:gd name="connsiteY84" fmla="*/ 132521 h 4275461"/>
                <a:gd name="connsiteX85" fmla="*/ 3619883 w 3619883"/>
                <a:gd name="connsiteY85" fmla="*/ 140049 h 4275461"/>
                <a:gd name="connsiteX86" fmla="*/ 3619883 w 3619883"/>
                <a:gd name="connsiteY8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472277 w 3619883"/>
                <a:gd name="connsiteY20" fmla="*/ 3951392 h 4275461"/>
                <a:gd name="connsiteX21" fmla="*/ 472277 w 3619883"/>
                <a:gd name="connsiteY21" fmla="*/ 4128157 h 4275461"/>
                <a:gd name="connsiteX22" fmla="*/ 522650 w 3619883"/>
                <a:gd name="connsiteY22" fmla="*/ 4128157 h 4275461"/>
                <a:gd name="connsiteX23" fmla="*/ 573998 w 3619883"/>
                <a:gd name="connsiteY23" fmla="*/ 4275461 h 4275461"/>
                <a:gd name="connsiteX24" fmla="*/ 336164 w 3619883"/>
                <a:gd name="connsiteY24" fmla="*/ 4275461 h 4275461"/>
                <a:gd name="connsiteX25" fmla="*/ 294572 w 3619883"/>
                <a:gd name="connsiteY25" fmla="*/ 4128157 h 4275461"/>
                <a:gd name="connsiteX26" fmla="*/ 339106 w 3619883"/>
                <a:gd name="connsiteY26" fmla="*/ 4128157 h 4275461"/>
                <a:gd name="connsiteX27" fmla="*/ 339106 w 3619883"/>
                <a:gd name="connsiteY27" fmla="*/ 3951392 h 4275461"/>
                <a:gd name="connsiteX28" fmla="*/ 161321 w 3619883"/>
                <a:gd name="connsiteY28" fmla="*/ 3951392 h 4275461"/>
                <a:gd name="connsiteX29" fmla="*/ 161321 w 3619883"/>
                <a:gd name="connsiteY29" fmla="*/ 4128157 h 4275461"/>
                <a:gd name="connsiteX30" fmla="*/ 230914 w 3619883"/>
                <a:gd name="connsiteY30" fmla="*/ 4128157 h 4275461"/>
                <a:gd name="connsiteX31" fmla="*/ 189322 w 3619883"/>
                <a:gd name="connsiteY31" fmla="*/ 4275461 h 4275461"/>
                <a:gd name="connsiteX32" fmla="*/ 0 w 3619883"/>
                <a:gd name="connsiteY32" fmla="*/ 4275461 h 4275461"/>
                <a:gd name="connsiteX33" fmla="*/ 0 w 3619883"/>
                <a:gd name="connsiteY33" fmla="*/ 42229 h 4275461"/>
                <a:gd name="connsiteX34" fmla="*/ 42464 w 3619883"/>
                <a:gd name="connsiteY34" fmla="*/ 40518 h 4275461"/>
                <a:gd name="connsiteX35" fmla="*/ 137733 w 3619883"/>
                <a:gd name="connsiteY35" fmla="*/ 35355 h 4275461"/>
                <a:gd name="connsiteX36" fmla="*/ 270565 w 3619883"/>
                <a:gd name="connsiteY36" fmla="*/ 29759 h 4275461"/>
                <a:gd name="connsiteX37" fmla="*/ 479734 w 3619883"/>
                <a:gd name="connsiteY37" fmla="*/ 45455 h 4275461"/>
                <a:gd name="connsiteX38" fmla="*/ 524103 w 3619883"/>
                <a:gd name="connsiteY38" fmla="*/ 41625 h 4275461"/>
                <a:gd name="connsiteX39" fmla="*/ 624416 w 3619883"/>
                <a:gd name="connsiteY39" fmla="*/ 22696 h 4275461"/>
                <a:gd name="connsiteX40" fmla="*/ 657762 w 3619883"/>
                <a:gd name="connsiteY40" fmla="*/ 18351 h 4275461"/>
                <a:gd name="connsiteX41" fmla="*/ 690557 w 3619883"/>
                <a:gd name="connsiteY41" fmla="*/ 25792 h 4275461"/>
                <a:gd name="connsiteX42" fmla="*/ 745123 w 3619883"/>
                <a:gd name="connsiteY42" fmla="*/ 40157 h 4275461"/>
                <a:gd name="connsiteX43" fmla="*/ 789493 w 3619883"/>
                <a:gd name="connsiteY43" fmla="*/ 36327 h 4275461"/>
                <a:gd name="connsiteX44" fmla="*/ 854255 w 3619883"/>
                <a:gd name="connsiteY44" fmla="*/ 68887 h 4275461"/>
                <a:gd name="connsiteX45" fmla="*/ 897520 w 3619883"/>
                <a:gd name="connsiteY45" fmla="*/ 88629 h 4275461"/>
                <a:gd name="connsiteX46" fmla="*/ 940510 w 3619883"/>
                <a:gd name="connsiteY46" fmla="*/ 114265 h 4275461"/>
                <a:gd name="connsiteX47" fmla="*/ 1082712 w 3619883"/>
                <a:gd name="connsiteY47" fmla="*/ 144543 h 4275461"/>
                <a:gd name="connsiteX48" fmla="*/ 1205348 w 3619883"/>
                <a:gd name="connsiteY48" fmla="*/ 120753 h 4275461"/>
                <a:gd name="connsiteX49" fmla="*/ 1271764 w 3619883"/>
                <a:gd name="connsiteY49" fmla="*/ 117956 h 4275461"/>
                <a:gd name="connsiteX50" fmla="*/ 1315583 w 3619883"/>
                <a:gd name="connsiteY50" fmla="*/ 125912 h 4275461"/>
                <a:gd name="connsiteX51" fmla="*/ 1359125 w 3619883"/>
                <a:gd name="connsiteY51" fmla="*/ 139761 h 4275461"/>
                <a:gd name="connsiteX52" fmla="*/ 1391919 w 3619883"/>
                <a:gd name="connsiteY52" fmla="*/ 147202 h 4275461"/>
                <a:gd name="connsiteX53" fmla="*/ 1436563 w 3619883"/>
                <a:gd name="connsiteY53" fmla="*/ 137480 h 4275461"/>
                <a:gd name="connsiteX54" fmla="*/ 1471566 w 3619883"/>
                <a:gd name="connsiteY54" fmla="*/ 97777 h 4275461"/>
                <a:gd name="connsiteX55" fmla="*/ 1505739 w 3619883"/>
                <a:gd name="connsiteY55" fmla="*/ 75753 h 4275461"/>
                <a:gd name="connsiteX56" fmla="*/ 1590891 w 3619883"/>
                <a:gd name="connsiteY56" fmla="*/ 144702 h 4275461"/>
                <a:gd name="connsiteX57" fmla="*/ 1625616 w 3619883"/>
                <a:gd name="connsiteY57" fmla="*/ 110893 h 4275461"/>
                <a:gd name="connsiteX58" fmla="*/ 1658964 w 3619883"/>
                <a:gd name="connsiteY58" fmla="*/ 106547 h 4275461"/>
                <a:gd name="connsiteX59" fmla="*/ 1746598 w 3619883"/>
                <a:gd name="connsiteY59" fmla="*/ 122460 h 4275461"/>
                <a:gd name="connsiteX60" fmla="*/ 1811913 w 3619883"/>
                <a:gd name="connsiteY60" fmla="*/ 143234 h 4275461"/>
                <a:gd name="connsiteX61" fmla="*/ 1856557 w 3619883"/>
                <a:gd name="connsiteY61" fmla="*/ 133511 h 4275461"/>
                <a:gd name="connsiteX62" fmla="*/ 2066003 w 3619883"/>
                <a:gd name="connsiteY62" fmla="*/ 143313 h 4275461"/>
                <a:gd name="connsiteX63" fmla="*/ 2177615 w 3619883"/>
                <a:gd name="connsiteY63" fmla="*/ 119007 h 4275461"/>
                <a:gd name="connsiteX64" fmla="*/ 2255883 w 3619883"/>
                <a:gd name="connsiteY64" fmla="*/ 99047 h 4275461"/>
                <a:gd name="connsiteX65" fmla="*/ 2344622 w 3619883"/>
                <a:gd name="connsiteY65" fmla="*/ 91388 h 4275461"/>
                <a:gd name="connsiteX66" fmla="*/ 2455682 w 3619883"/>
                <a:gd name="connsiteY66" fmla="*/ 78869 h 4275461"/>
                <a:gd name="connsiteX67" fmla="*/ 2632609 w 3619883"/>
                <a:gd name="connsiteY67" fmla="*/ 75338 h 4275461"/>
                <a:gd name="connsiteX68" fmla="*/ 2742291 w 3619883"/>
                <a:gd name="connsiteY68" fmla="*/ 92282 h 4275461"/>
                <a:gd name="connsiteX69" fmla="*/ 2851974 w 3619883"/>
                <a:gd name="connsiteY69" fmla="*/ 109227 h 4275461"/>
                <a:gd name="connsiteX70" fmla="*/ 2907643 w 3619883"/>
                <a:gd name="connsiteY70" fmla="*/ 100020 h 4275461"/>
                <a:gd name="connsiteX71" fmla="*/ 2944022 w 3619883"/>
                <a:gd name="connsiteY71" fmla="*/ 30853 h 4275461"/>
                <a:gd name="connsiteX72" fmla="*/ 3022289 w 3619883"/>
                <a:gd name="connsiteY72" fmla="*/ 10893 h 4275461"/>
                <a:gd name="connsiteX73" fmla="*/ 3054807 w 3619883"/>
                <a:gd name="connsiteY73" fmla="*/ 24226 h 4275461"/>
                <a:gd name="connsiteX74" fmla="*/ 3141892 w 3619883"/>
                <a:gd name="connsiteY74" fmla="*/ 51925 h 4275461"/>
                <a:gd name="connsiteX75" fmla="*/ 3185711 w 3619883"/>
                <a:gd name="connsiteY75" fmla="*/ 59881 h 4275461"/>
                <a:gd name="connsiteX76" fmla="*/ 3219056 w 3619883"/>
                <a:gd name="connsiteY76" fmla="*/ 55536 h 4275461"/>
                <a:gd name="connsiteX77" fmla="*/ 3263425 w 3619883"/>
                <a:gd name="connsiteY77" fmla="*/ 51706 h 4275461"/>
                <a:gd name="connsiteX78" fmla="*/ 3296219 w 3619883"/>
                <a:gd name="connsiteY78" fmla="*/ 59147 h 4275461"/>
                <a:gd name="connsiteX79" fmla="*/ 3319094 w 3619883"/>
                <a:gd name="connsiteY79" fmla="*/ 42500 h 4275461"/>
                <a:gd name="connsiteX80" fmla="*/ 3420511 w 3619883"/>
                <a:gd name="connsiteY80" fmla="*/ 0 h 4275461"/>
                <a:gd name="connsiteX81" fmla="*/ 3453305 w 3619883"/>
                <a:gd name="connsiteY81" fmla="*/ 7440 h 4275461"/>
                <a:gd name="connsiteX82" fmla="*/ 3496571 w 3619883"/>
                <a:gd name="connsiteY82" fmla="*/ 27182 h 4275461"/>
                <a:gd name="connsiteX83" fmla="*/ 3602117 w 3619883"/>
                <a:gd name="connsiteY83" fmla="*/ 132521 h 4275461"/>
                <a:gd name="connsiteX84" fmla="*/ 3619883 w 3619883"/>
                <a:gd name="connsiteY84" fmla="*/ 140049 h 4275461"/>
                <a:gd name="connsiteX85" fmla="*/ 3619883 w 3619883"/>
                <a:gd name="connsiteY8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472277 w 3619883"/>
                <a:gd name="connsiteY20" fmla="*/ 4128157 h 4275461"/>
                <a:gd name="connsiteX21" fmla="*/ 522650 w 3619883"/>
                <a:gd name="connsiteY21" fmla="*/ 4128157 h 4275461"/>
                <a:gd name="connsiteX22" fmla="*/ 573998 w 3619883"/>
                <a:gd name="connsiteY22" fmla="*/ 4275461 h 4275461"/>
                <a:gd name="connsiteX23" fmla="*/ 336164 w 3619883"/>
                <a:gd name="connsiteY23" fmla="*/ 4275461 h 4275461"/>
                <a:gd name="connsiteX24" fmla="*/ 294572 w 3619883"/>
                <a:gd name="connsiteY24" fmla="*/ 4128157 h 4275461"/>
                <a:gd name="connsiteX25" fmla="*/ 339106 w 3619883"/>
                <a:gd name="connsiteY25" fmla="*/ 4128157 h 4275461"/>
                <a:gd name="connsiteX26" fmla="*/ 339106 w 3619883"/>
                <a:gd name="connsiteY26" fmla="*/ 3951392 h 4275461"/>
                <a:gd name="connsiteX27" fmla="*/ 161321 w 3619883"/>
                <a:gd name="connsiteY27" fmla="*/ 3951392 h 4275461"/>
                <a:gd name="connsiteX28" fmla="*/ 161321 w 3619883"/>
                <a:gd name="connsiteY28" fmla="*/ 4128157 h 4275461"/>
                <a:gd name="connsiteX29" fmla="*/ 230914 w 3619883"/>
                <a:gd name="connsiteY29" fmla="*/ 4128157 h 4275461"/>
                <a:gd name="connsiteX30" fmla="*/ 189322 w 3619883"/>
                <a:gd name="connsiteY30" fmla="*/ 4275461 h 4275461"/>
                <a:gd name="connsiteX31" fmla="*/ 0 w 3619883"/>
                <a:gd name="connsiteY31" fmla="*/ 4275461 h 4275461"/>
                <a:gd name="connsiteX32" fmla="*/ 0 w 3619883"/>
                <a:gd name="connsiteY32" fmla="*/ 42229 h 4275461"/>
                <a:gd name="connsiteX33" fmla="*/ 42464 w 3619883"/>
                <a:gd name="connsiteY33" fmla="*/ 40518 h 4275461"/>
                <a:gd name="connsiteX34" fmla="*/ 137733 w 3619883"/>
                <a:gd name="connsiteY34" fmla="*/ 35355 h 4275461"/>
                <a:gd name="connsiteX35" fmla="*/ 270565 w 3619883"/>
                <a:gd name="connsiteY35" fmla="*/ 29759 h 4275461"/>
                <a:gd name="connsiteX36" fmla="*/ 479734 w 3619883"/>
                <a:gd name="connsiteY36" fmla="*/ 45455 h 4275461"/>
                <a:gd name="connsiteX37" fmla="*/ 524103 w 3619883"/>
                <a:gd name="connsiteY37" fmla="*/ 41625 h 4275461"/>
                <a:gd name="connsiteX38" fmla="*/ 624416 w 3619883"/>
                <a:gd name="connsiteY38" fmla="*/ 22696 h 4275461"/>
                <a:gd name="connsiteX39" fmla="*/ 657762 w 3619883"/>
                <a:gd name="connsiteY39" fmla="*/ 18351 h 4275461"/>
                <a:gd name="connsiteX40" fmla="*/ 690557 w 3619883"/>
                <a:gd name="connsiteY40" fmla="*/ 25792 h 4275461"/>
                <a:gd name="connsiteX41" fmla="*/ 745123 w 3619883"/>
                <a:gd name="connsiteY41" fmla="*/ 40157 h 4275461"/>
                <a:gd name="connsiteX42" fmla="*/ 789493 w 3619883"/>
                <a:gd name="connsiteY42" fmla="*/ 36327 h 4275461"/>
                <a:gd name="connsiteX43" fmla="*/ 854255 w 3619883"/>
                <a:gd name="connsiteY43" fmla="*/ 68887 h 4275461"/>
                <a:gd name="connsiteX44" fmla="*/ 897520 w 3619883"/>
                <a:gd name="connsiteY44" fmla="*/ 88629 h 4275461"/>
                <a:gd name="connsiteX45" fmla="*/ 940510 w 3619883"/>
                <a:gd name="connsiteY45" fmla="*/ 114265 h 4275461"/>
                <a:gd name="connsiteX46" fmla="*/ 1082712 w 3619883"/>
                <a:gd name="connsiteY46" fmla="*/ 144543 h 4275461"/>
                <a:gd name="connsiteX47" fmla="*/ 1205348 w 3619883"/>
                <a:gd name="connsiteY47" fmla="*/ 120753 h 4275461"/>
                <a:gd name="connsiteX48" fmla="*/ 1271764 w 3619883"/>
                <a:gd name="connsiteY48" fmla="*/ 117956 h 4275461"/>
                <a:gd name="connsiteX49" fmla="*/ 1315583 w 3619883"/>
                <a:gd name="connsiteY49" fmla="*/ 125912 h 4275461"/>
                <a:gd name="connsiteX50" fmla="*/ 1359125 w 3619883"/>
                <a:gd name="connsiteY50" fmla="*/ 139761 h 4275461"/>
                <a:gd name="connsiteX51" fmla="*/ 1391919 w 3619883"/>
                <a:gd name="connsiteY51" fmla="*/ 147202 h 4275461"/>
                <a:gd name="connsiteX52" fmla="*/ 1436563 w 3619883"/>
                <a:gd name="connsiteY52" fmla="*/ 137480 h 4275461"/>
                <a:gd name="connsiteX53" fmla="*/ 1471566 w 3619883"/>
                <a:gd name="connsiteY53" fmla="*/ 97777 h 4275461"/>
                <a:gd name="connsiteX54" fmla="*/ 1505739 w 3619883"/>
                <a:gd name="connsiteY54" fmla="*/ 75753 h 4275461"/>
                <a:gd name="connsiteX55" fmla="*/ 1590891 w 3619883"/>
                <a:gd name="connsiteY55" fmla="*/ 144702 h 4275461"/>
                <a:gd name="connsiteX56" fmla="*/ 1625616 w 3619883"/>
                <a:gd name="connsiteY56" fmla="*/ 110893 h 4275461"/>
                <a:gd name="connsiteX57" fmla="*/ 1658964 w 3619883"/>
                <a:gd name="connsiteY57" fmla="*/ 106547 h 4275461"/>
                <a:gd name="connsiteX58" fmla="*/ 1746598 w 3619883"/>
                <a:gd name="connsiteY58" fmla="*/ 122460 h 4275461"/>
                <a:gd name="connsiteX59" fmla="*/ 1811913 w 3619883"/>
                <a:gd name="connsiteY59" fmla="*/ 143234 h 4275461"/>
                <a:gd name="connsiteX60" fmla="*/ 1856557 w 3619883"/>
                <a:gd name="connsiteY60" fmla="*/ 133511 h 4275461"/>
                <a:gd name="connsiteX61" fmla="*/ 2066003 w 3619883"/>
                <a:gd name="connsiteY61" fmla="*/ 143313 h 4275461"/>
                <a:gd name="connsiteX62" fmla="*/ 2177615 w 3619883"/>
                <a:gd name="connsiteY62" fmla="*/ 119007 h 4275461"/>
                <a:gd name="connsiteX63" fmla="*/ 2255883 w 3619883"/>
                <a:gd name="connsiteY63" fmla="*/ 99047 h 4275461"/>
                <a:gd name="connsiteX64" fmla="*/ 2344622 w 3619883"/>
                <a:gd name="connsiteY64" fmla="*/ 91388 h 4275461"/>
                <a:gd name="connsiteX65" fmla="*/ 2455682 w 3619883"/>
                <a:gd name="connsiteY65" fmla="*/ 78869 h 4275461"/>
                <a:gd name="connsiteX66" fmla="*/ 2632609 w 3619883"/>
                <a:gd name="connsiteY66" fmla="*/ 75338 h 4275461"/>
                <a:gd name="connsiteX67" fmla="*/ 2742291 w 3619883"/>
                <a:gd name="connsiteY67" fmla="*/ 92282 h 4275461"/>
                <a:gd name="connsiteX68" fmla="*/ 2851974 w 3619883"/>
                <a:gd name="connsiteY68" fmla="*/ 109227 h 4275461"/>
                <a:gd name="connsiteX69" fmla="*/ 2907643 w 3619883"/>
                <a:gd name="connsiteY69" fmla="*/ 100020 h 4275461"/>
                <a:gd name="connsiteX70" fmla="*/ 2944022 w 3619883"/>
                <a:gd name="connsiteY70" fmla="*/ 30853 h 4275461"/>
                <a:gd name="connsiteX71" fmla="*/ 3022289 w 3619883"/>
                <a:gd name="connsiteY71" fmla="*/ 10893 h 4275461"/>
                <a:gd name="connsiteX72" fmla="*/ 3054807 w 3619883"/>
                <a:gd name="connsiteY72" fmla="*/ 24226 h 4275461"/>
                <a:gd name="connsiteX73" fmla="*/ 3141892 w 3619883"/>
                <a:gd name="connsiteY73" fmla="*/ 51925 h 4275461"/>
                <a:gd name="connsiteX74" fmla="*/ 3185711 w 3619883"/>
                <a:gd name="connsiteY74" fmla="*/ 59881 h 4275461"/>
                <a:gd name="connsiteX75" fmla="*/ 3219056 w 3619883"/>
                <a:gd name="connsiteY75" fmla="*/ 55536 h 4275461"/>
                <a:gd name="connsiteX76" fmla="*/ 3263425 w 3619883"/>
                <a:gd name="connsiteY76" fmla="*/ 51706 h 4275461"/>
                <a:gd name="connsiteX77" fmla="*/ 3296219 w 3619883"/>
                <a:gd name="connsiteY77" fmla="*/ 59147 h 4275461"/>
                <a:gd name="connsiteX78" fmla="*/ 3319094 w 3619883"/>
                <a:gd name="connsiteY78" fmla="*/ 42500 h 4275461"/>
                <a:gd name="connsiteX79" fmla="*/ 3420511 w 3619883"/>
                <a:gd name="connsiteY79" fmla="*/ 0 h 4275461"/>
                <a:gd name="connsiteX80" fmla="*/ 3453305 w 3619883"/>
                <a:gd name="connsiteY80" fmla="*/ 7440 h 4275461"/>
                <a:gd name="connsiteX81" fmla="*/ 3496571 w 3619883"/>
                <a:gd name="connsiteY81" fmla="*/ 27182 h 4275461"/>
                <a:gd name="connsiteX82" fmla="*/ 3602117 w 3619883"/>
                <a:gd name="connsiteY82" fmla="*/ 132521 h 4275461"/>
                <a:gd name="connsiteX83" fmla="*/ 3619883 w 3619883"/>
                <a:gd name="connsiteY83" fmla="*/ 140049 h 4275461"/>
                <a:gd name="connsiteX84" fmla="*/ 3619883 w 3619883"/>
                <a:gd name="connsiteY8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22650 w 3619883"/>
                <a:gd name="connsiteY20" fmla="*/ 4128157 h 4275461"/>
                <a:gd name="connsiteX21" fmla="*/ 573998 w 3619883"/>
                <a:gd name="connsiteY21" fmla="*/ 4275461 h 4275461"/>
                <a:gd name="connsiteX22" fmla="*/ 336164 w 3619883"/>
                <a:gd name="connsiteY22" fmla="*/ 4275461 h 4275461"/>
                <a:gd name="connsiteX23" fmla="*/ 294572 w 3619883"/>
                <a:gd name="connsiteY23" fmla="*/ 4128157 h 4275461"/>
                <a:gd name="connsiteX24" fmla="*/ 339106 w 3619883"/>
                <a:gd name="connsiteY24" fmla="*/ 4128157 h 4275461"/>
                <a:gd name="connsiteX25" fmla="*/ 339106 w 3619883"/>
                <a:gd name="connsiteY25" fmla="*/ 3951392 h 4275461"/>
                <a:gd name="connsiteX26" fmla="*/ 161321 w 3619883"/>
                <a:gd name="connsiteY26" fmla="*/ 3951392 h 4275461"/>
                <a:gd name="connsiteX27" fmla="*/ 161321 w 3619883"/>
                <a:gd name="connsiteY27" fmla="*/ 4128157 h 4275461"/>
                <a:gd name="connsiteX28" fmla="*/ 230914 w 3619883"/>
                <a:gd name="connsiteY28" fmla="*/ 4128157 h 4275461"/>
                <a:gd name="connsiteX29" fmla="*/ 189322 w 3619883"/>
                <a:gd name="connsiteY29" fmla="*/ 4275461 h 4275461"/>
                <a:gd name="connsiteX30" fmla="*/ 0 w 3619883"/>
                <a:gd name="connsiteY30" fmla="*/ 4275461 h 4275461"/>
                <a:gd name="connsiteX31" fmla="*/ 0 w 3619883"/>
                <a:gd name="connsiteY31" fmla="*/ 42229 h 4275461"/>
                <a:gd name="connsiteX32" fmla="*/ 42464 w 3619883"/>
                <a:gd name="connsiteY32" fmla="*/ 40518 h 4275461"/>
                <a:gd name="connsiteX33" fmla="*/ 137733 w 3619883"/>
                <a:gd name="connsiteY33" fmla="*/ 35355 h 4275461"/>
                <a:gd name="connsiteX34" fmla="*/ 270565 w 3619883"/>
                <a:gd name="connsiteY34" fmla="*/ 29759 h 4275461"/>
                <a:gd name="connsiteX35" fmla="*/ 479734 w 3619883"/>
                <a:gd name="connsiteY35" fmla="*/ 45455 h 4275461"/>
                <a:gd name="connsiteX36" fmla="*/ 524103 w 3619883"/>
                <a:gd name="connsiteY36" fmla="*/ 41625 h 4275461"/>
                <a:gd name="connsiteX37" fmla="*/ 624416 w 3619883"/>
                <a:gd name="connsiteY37" fmla="*/ 22696 h 4275461"/>
                <a:gd name="connsiteX38" fmla="*/ 657762 w 3619883"/>
                <a:gd name="connsiteY38" fmla="*/ 18351 h 4275461"/>
                <a:gd name="connsiteX39" fmla="*/ 690557 w 3619883"/>
                <a:gd name="connsiteY39" fmla="*/ 25792 h 4275461"/>
                <a:gd name="connsiteX40" fmla="*/ 745123 w 3619883"/>
                <a:gd name="connsiteY40" fmla="*/ 40157 h 4275461"/>
                <a:gd name="connsiteX41" fmla="*/ 789493 w 3619883"/>
                <a:gd name="connsiteY41" fmla="*/ 36327 h 4275461"/>
                <a:gd name="connsiteX42" fmla="*/ 854255 w 3619883"/>
                <a:gd name="connsiteY42" fmla="*/ 68887 h 4275461"/>
                <a:gd name="connsiteX43" fmla="*/ 897520 w 3619883"/>
                <a:gd name="connsiteY43" fmla="*/ 88629 h 4275461"/>
                <a:gd name="connsiteX44" fmla="*/ 940510 w 3619883"/>
                <a:gd name="connsiteY44" fmla="*/ 114265 h 4275461"/>
                <a:gd name="connsiteX45" fmla="*/ 1082712 w 3619883"/>
                <a:gd name="connsiteY45" fmla="*/ 144543 h 4275461"/>
                <a:gd name="connsiteX46" fmla="*/ 1205348 w 3619883"/>
                <a:gd name="connsiteY46" fmla="*/ 120753 h 4275461"/>
                <a:gd name="connsiteX47" fmla="*/ 1271764 w 3619883"/>
                <a:gd name="connsiteY47" fmla="*/ 117956 h 4275461"/>
                <a:gd name="connsiteX48" fmla="*/ 1315583 w 3619883"/>
                <a:gd name="connsiteY48" fmla="*/ 125912 h 4275461"/>
                <a:gd name="connsiteX49" fmla="*/ 1359125 w 3619883"/>
                <a:gd name="connsiteY49" fmla="*/ 139761 h 4275461"/>
                <a:gd name="connsiteX50" fmla="*/ 1391919 w 3619883"/>
                <a:gd name="connsiteY50" fmla="*/ 147202 h 4275461"/>
                <a:gd name="connsiteX51" fmla="*/ 1436563 w 3619883"/>
                <a:gd name="connsiteY51" fmla="*/ 137480 h 4275461"/>
                <a:gd name="connsiteX52" fmla="*/ 1471566 w 3619883"/>
                <a:gd name="connsiteY52" fmla="*/ 97777 h 4275461"/>
                <a:gd name="connsiteX53" fmla="*/ 1505739 w 3619883"/>
                <a:gd name="connsiteY53" fmla="*/ 75753 h 4275461"/>
                <a:gd name="connsiteX54" fmla="*/ 1590891 w 3619883"/>
                <a:gd name="connsiteY54" fmla="*/ 144702 h 4275461"/>
                <a:gd name="connsiteX55" fmla="*/ 1625616 w 3619883"/>
                <a:gd name="connsiteY55" fmla="*/ 110893 h 4275461"/>
                <a:gd name="connsiteX56" fmla="*/ 1658964 w 3619883"/>
                <a:gd name="connsiteY56" fmla="*/ 106547 h 4275461"/>
                <a:gd name="connsiteX57" fmla="*/ 1746598 w 3619883"/>
                <a:gd name="connsiteY57" fmla="*/ 122460 h 4275461"/>
                <a:gd name="connsiteX58" fmla="*/ 1811913 w 3619883"/>
                <a:gd name="connsiteY58" fmla="*/ 143234 h 4275461"/>
                <a:gd name="connsiteX59" fmla="*/ 1856557 w 3619883"/>
                <a:gd name="connsiteY59" fmla="*/ 133511 h 4275461"/>
                <a:gd name="connsiteX60" fmla="*/ 2066003 w 3619883"/>
                <a:gd name="connsiteY60" fmla="*/ 143313 h 4275461"/>
                <a:gd name="connsiteX61" fmla="*/ 2177615 w 3619883"/>
                <a:gd name="connsiteY61" fmla="*/ 119007 h 4275461"/>
                <a:gd name="connsiteX62" fmla="*/ 2255883 w 3619883"/>
                <a:gd name="connsiteY62" fmla="*/ 99047 h 4275461"/>
                <a:gd name="connsiteX63" fmla="*/ 2344622 w 3619883"/>
                <a:gd name="connsiteY63" fmla="*/ 91388 h 4275461"/>
                <a:gd name="connsiteX64" fmla="*/ 2455682 w 3619883"/>
                <a:gd name="connsiteY64" fmla="*/ 78869 h 4275461"/>
                <a:gd name="connsiteX65" fmla="*/ 2632609 w 3619883"/>
                <a:gd name="connsiteY65" fmla="*/ 75338 h 4275461"/>
                <a:gd name="connsiteX66" fmla="*/ 2742291 w 3619883"/>
                <a:gd name="connsiteY66" fmla="*/ 92282 h 4275461"/>
                <a:gd name="connsiteX67" fmla="*/ 2851974 w 3619883"/>
                <a:gd name="connsiteY67" fmla="*/ 109227 h 4275461"/>
                <a:gd name="connsiteX68" fmla="*/ 2907643 w 3619883"/>
                <a:gd name="connsiteY68" fmla="*/ 100020 h 4275461"/>
                <a:gd name="connsiteX69" fmla="*/ 2944022 w 3619883"/>
                <a:gd name="connsiteY69" fmla="*/ 30853 h 4275461"/>
                <a:gd name="connsiteX70" fmla="*/ 3022289 w 3619883"/>
                <a:gd name="connsiteY70" fmla="*/ 10893 h 4275461"/>
                <a:gd name="connsiteX71" fmla="*/ 3054807 w 3619883"/>
                <a:gd name="connsiteY71" fmla="*/ 24226 h 4275461"/>
                <a:gd name="connsiteX72" fmla="*/ 3141892 w 3619883"/>
                <a:gd name="connsiteY72" fmla="*/ 51925 h 4275461"/>
                <a:gd name="connsiteX73" fmla="*/ 3185711 w 3619883"/>
                <a:gd name="connsiteY73" fmla="*/ 59881 h 4275461"/>
                <a:gd name="connsiteX74" fmla="*/ 3219056 w 3619883"/>
                <a:gd name="connsiteY74" fmla="*/ 55536 h 4275461"/>
                <a:gd name="connsiteX75" fmla="*/ 3263425 w 3619883"/>
                <a:gd name="connsiteY75" fmla="*/ 51706 h 4275461"/>
                <a:gd name="connsiteX76" fmla="*/ 3296219 w 3619883"/>
                <a:gd name="connsiteY76" fmla="*/ 59147 h 4275461"/>
                <a:gd name="connsiteX77" fmla="*/ 3319094 w 3619883"/>
                <a:gd name="connsiteY77" fmla="*/ 42500 h 4275461"/>
                <a:gd name="connsiteX78" fmla="*/ 3420511 w 3619883"/>
                <a:gd name="connsiteY78" fmla="*/ 0 h 4275461"/>
                <a:gd name="connsiteX79" fmla="*/ 3453305 w 3619883"/>
                <a:gd name="connsiteY79" fmla="*/ 7440 h 4275461"/>
                <a:gd name="connsiteX80" fmla="*/ 3496571 w 3619883"/>
                <a:gd name="connsiteY80" fmla="*/ 27182 h 4275461"/>
                <a:gd name="connsiteX81" fmla="*/ 3602117 w 3619883"/>
                <a:gd name="connsiteY81" fmla="*/ 132521 h 4275461"/>
                <a:gd name="connsiteX82" fmla="*/ 3619883 w 3619883"/>
                <a:gd name="connsiteY82" fmla="*/ 140049 h 4275461"/>
                <a:gd name="connsiteX83" fmla="*/ 3619883 w 3619883"/>
                <a:gd name="connsiteY8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3951392 h 4275461"/>
                <a:gd name="connsiteX26" fmla="*/ 161321 w 3619883"/>
                <a:gd name="connsiteY26" fmla="*/ 4128157 h 4275461"/>
                <a:gd name="connsiteX27" fmla="*/ 230914 w 3619883"/>
                <a:gd name="connsiteY27" fmla="*/ 4128157 h 4275461"/>
                <a:gd name="connsiteX28" fmla="*/ 189322 w 3619883"/>
                <a:gd name="connsiteY28" fmla="*/ 4275461 h 4275461"/>
                <a:gd name="connsiteX29" fmla="*/ 0 w 3619883"/>
                <a:gd name="connsiteY29" fmla="*/ 4275461 h 4275461"/>
                <a:gd name="connsiteX30" fmla="*/ 0 w 3619883"/>
                <a:gd name="connsiteY30" fmla="*/ 42229 h 4275461"/>
                <a:gd name="connsiteX31" fmla="*/ 42464 w 3619883"/>
                <a:gd name="connsiteY31" fmla="*/ 40518 h 4275461"/>
                <a:gd name="connsiteX32" fmla="*/ 137733 w 3619883"/>
                <a:gd name="connsiteY32" fmla="*/ 35355 h 4275461"/>
                <a:gd name="connsiteX33" fmla="*/ 270565 w 3619883"/>
                <a:gd name="connsiteY33" fmla="*/ 29759 h 4275461"/>
                <a:gd name="connsiteX34" fmla="*/ 479734 w 3619883"/>
                <a:gd name="connsiteY34" fmla="*/ 45455 h 4275461"/>
                <a:gd name="connsiteX35" fmla="*/ 524103 w 3619883"/>
                <a:gd name="connsiteY35" fmla="*/ 41625 h 4275461"/>
                <a:gd name="connsiteX36" fmla="*/ 624416 w 3619883"/>
                <a:gd name="connsiteY36" fmla="*/ 22696 h 4275461"/>
                <a:gd name="connsiteX37" fmla="*/ 657762 w 3619883"/>
                <a:gd name="connsiteY37" fmla="*/ 18351 h 4275461"/>
                <a:gd name="connsiteX38" fmla="*/ 690557 w 3619883"/>
                <a:gd name="connsiteY38" fmla="*/ 25792 h 4275461"/>
                <a:gd name="connsiteX39" fmla="*/ 745123 w 3619883"/>
                <a:gd name="connsiteY39" fmla="*/ 40157 h 4275461"/>
                <a:gd name="connsiteX40" fmla="*/ 789493 w 3619883"/>
                <a:gd name="connsiteY40" fmla="*/ 36327 h 4275461"/>
                <a:gd name="connsiteX41" fmla="*/ 854255 w 3619883"/>
                <a:gd name="connsiteY41" fmla="*/ 68887 h 4275461"/>
                <a:gd name="connsiteX42" fmla="*/ 897520 w 3619883"/>
                <a:gd name="connsiteY42" fmla="*/ 88629 h 4275461"/>
                <a:gd name="connsiteX43" fmla="*/ 940510 w 3619883"/>
                <a:gd name="connsiteY43" fmla="*/ 114265 h 4275461"/>
                <a:gd name="connsiteX44" fmla="*/ 1082712 w 3619883"/>
                <a:gd name="connsiteY44" fmla="*/ 144543 h 4275461"/>
                <a:gd name="connsiteX45" fmla="*/ 1205348 w 3619883"/>
                <a:gd name="connsiteY45" fmla="*/ 120753 h 4275461"/>
                <a:gd name="connsiteX46" fmla="*/ 1271764 w 3619883"/>
                <a:gd name="connsiteY46" fmla="*/ 117956 h 4275461"/>
                <a:gd name="connsiteX47" fmla="*/ 1315583 w 3619883"/>
                <a:gd name="connsiteY47" fmla="*/ 125912 h 4275461"/>
                <a:gd name="connsiteX48" fmla="*/ 1359125 w 3619883"/>
                <a:gd name="connsiteY48" fmla="*/ 139761 h 4275461"/>
                <a:gd name="connsiteX49" fmla="*/ 1391919 w 3619883"/>
                <a:gd name="connsiteY49" fmla="*/ 147202 h 4275461"/>
                <a:gd name="connsiteX50" fmla="*/ 1436563 w 3619883"/>
                <a:gd name="connsiteY50" fmla="*/ 137480 h 4275461"/>
                <a:gd name="connsiteX51" fmla="*/ 1471566 w 3619883"/>
                <a:gd name="connsiteY51" fmla="*/ 97777 h 4275461"/>
                <a:gd name="connsiteX52" fmla="*/ 1505739 w 3619883"/>
                <a:gd name="connsiteY52" fmla="*/ 75753 h 4275461"/>
                <a:gd name="connsiteX53" fmla="*/ 1590891 w 3619883"/>
                <a:gd name="connsiteY53" fmla="*/ 144702 h 4275461"/>
                <a:gd name="connsiteX54" fmla="*/ 1625616 w 3619883"/>
                <a:gd name="connsiteY54" fmla="*/ 110893 h 4275461"/>
                <a:gd name="connsiteX55" fmla="*/ 1658964 w 3619883"/>
                <a:gd name="connsiteY55" fmla="*/ 106547 h 4275461"/>
                <a:gd name="connsiteX56" fmla="*/ 1746598 w 3619883"/>
                <a:gd name="connsiteY56" fmla="*/ 122460 h 4275461"/>
                <a:gd name="connsiteX57" fmla="*/ 1811913 w 3619883"/>
                <a:gd name="connsiteY57" fmla="*/ 143234 h 4275461"/>
                <a:gd name="connsiteX58" fmla="*/ 1856557 w 3619883"/>
                <a:gd name="connsiteY58" fmla="*/ 133511 h 4275461"/>
                <a:gd name="connsiteX59" fmla="*/ 2066003 w 3619883"/>
                <a:gd name="connsiteY59" fmla="*/ 143313 h 4275461"/>
                <a:gd name="connsiteX60" fmla="*/ 2177615 w 3619883"/>
                <a:gd name="connsiteY60" fmla="*/ 119007 h 4275461"/>
                <a:gd name="connsiteX61" fmla="*/ 2255883 w 3619883"/>
                <a:gd name="connsiteY61" fmla="*/ 99047 h 4275461"/>
                <a:gd name="connsiteX62" fmla="*/ 2344622 w 3619883"/>
                <a:gd name="connsiteY62" fmla="*/ 91388 h 4275461"/>
                <a:gd name="connsiteX63" fmla="*/ 2455682 w 3619883"/>
                <a:gd name="connsiteY63" fmla="*/ 78869 h 4275461"/>
                <a:gd name="connsiteX64" fmla="*/ 2632609 w 3619883"/>
                <a:gd name="connsiteY64" fmla="*/ 75338 h 4275461"/>
                <a:gd name="connsiteX65" fmla="*/ 2742291 w 3619883"/>
                <a:gd name="connsiteY65" fmla="*/ 92282 h 4275461"/>
                <a:gd name="connsiteX66" fmla="*/ 2851974 w 3619883"/>
                <a:gd name="connsiteY66" fmla="*/ 109227 h 4275461"/>
                <a:gd name="connsiteX67" fmla="*/ 2907643 w 3619883"/>
                <a:gd name="connsiteY67" fmla="*/ 100020 h 4275461"/>
                <a:gd name="connsiteX68" fmla="*/ 2944022 w 3619883"/>
                <a:gd name="connsiteY68" fmla="*/ 30853 h 4275461"/>
                <a:gd name="connsiteX69" fmla="*/ 3022289 w 3619883"/>
                <a:gd name="connsiteY69" fmla="*/ 10893 h 4275461"/>
                <a:gd name="connsiteX70" fmla="*/ 3054807 w 3619883"/>
                <a:gd name="connsiteY70" fmla="*/ 24226 h 4275461"/>
                <a:gd name="connsiteX71" fmla="*/ 3141892 w 3619883"/>
                <a:gd name="connsiteY71" fmla="*/ 51925 h 4275461"/>
                <a:gd name="connsiteX72" fmla="*/ 3185711 w 3619883"/>
                <a:gd name="connsiteY72" fmla="*/ 59881 h 4275461"/>
                <a:gd name="connsiteX73" fmla="*/ 3219056 w 3619883"/>
                <a:gd name="connsiteY73" fmla="*/ 55536 h 4275461"/>
                <a:gd name="connsiteX74" fmla="*/ 3263425 w 3619883"/>
                <a:gd name="connsiteY74" fmla="*/ 51706 h 4275461"/>
                <a:gd name="connsiteX75" fmla="*/ 3296219 w 3619883"/>
                <a:gd name="connsiteY75" fmla="*/ 59147 h 4275461"/>
                <a:gd name="connsiteX76" fmla="*/ 3319094 w 3619883"/>
                <a:gd name="connsiteY76" fmla="*/ 42500 h 4275461"/>
                <a:gd name="connsiteX77" fmla="*/ 3420511 w 3619883"/>
                <a:gd name="connsiteY77" fmla="*/ 0 h 4275461"/>
                <a:gd name="connsiteX78" fmla="*/ 3453305 w 3619883"/>
                <a:gd name="connsiteY78" fmla="*/ 7440 h 4275461"/>
                <a:gd name="connsiteX79" fmla="*/ 3496571 w 3619883"/>
                <a:gd name="connsiteY79" fmla="*/ 27182 h 4275461"/>
                <a:gd name="connsiteX80" fmla="*/ 3602117 w 3619883"/>
                <a:gd name="connsiteY80" fmla="*/ 132521 h 4275461"/>
                <a:gd name="connsiteX81" fmla="*/ 3619883 w 3619883"/>
                <a:gd name="connsiteY81" fmla="*/ 140049 h 4275461"/>
                <a:gd name="connsiteX82" fmla="*/ 3619883 w 3619883"/>
                <a:gd name="connsiteY8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4128157 h 4275461"/>
                <a:gd name="connsiteX26" fmla="*/ 230914 w 3619883"/>
                <a:gd name="connsiteY26" fmla="*/ 4128157 h 4275461"/>
                <a:gd name="connsiteX27" fmla="*/ 189322 w 3619883"/>
                <a:gd name="connsiteY27" fmla="*/ 4275461 h 4275461"/>
                <a:gd name="connsiteX28" fmla="*/ 0 w 3619883"/>
                <a:gd name="connsiteY28" fmla="*/ 4275461 h 4275461"/>
                <a:gd name="connsiteX29" fmla="*/ 0 w 3619883"/>
                <a:gd name="connsiteY29" fmla="*/ 42229 h 4275461"/>
                <a:gd name="connsiteX30" fmla="*/ 42464 w 3619883"/>
                <a:gd name="connsiteY30" fmla="*/ 40518 h 4275461"/>
                <a:gd name="connsiteX31" fmla="*/ 137733 w 3619883"/>
                <a:gd name="connsiteY31" fmla="*/ 35355 h 4275461"/>
                <a:gd name="connsiteX32" fmla="*/ 270565 w 3619883"/>
                <a:gd name="connsiteY32" fmla="*/ 29759 h 4275461"/>
                <a:gd name="connsiteX33" fmla="*/ 479734 w 3619883"/>
                <a:gd name="connsiteY33" fmla="*/ 45455 h 4275461"/>
                <a:gd name="connsiteX34" fmla="*/ 524103 w 3619883"/>
                <a:gd name="connsiteY34" fmla="*/ 41625 h 4275461"/>
                <a:gd name="connsiteX35" fmla="*/ 624416 w 3619883"/>
                <a:gd name="connsiteY35" fmla="*/ 22696 h 4275461"/>
                <a:gd name="connsiteX36" fmla="*/ 657762 w 3619883"/>
                <a:gd name="connsiteY36" fmla="*/ 18351 h 4275461"/>
                <a:gd name="connsiteX37" fmla="*/ 690557 w 3619883"/>
                <a:gd name="connsiteY37" fmla="*/ 25792 h 4275461"/>
                <a:gd name="connsiteX38" fmla="*/ 745123 w 3619883"/>
                <a:gd name="connsiteY38" fmla="*/ 40157 h 4275461"/>
                <a:gd name="connsiteX39" fmla="*/ 789493 w 3619883"/>
                <a:gd name="connsiteY39" fmla="*/ 36327 h 4275461"/>
                <a:gd name="connsiteX40" fmla="*/ 854255 w 3619883"/>
                <a:gd name="connsiteY40" fmla="*/ 68887 h 4275461"/>
                <a:gd name="connsiteX41" fmla="*/ 897520 w 3619883"/>
                <a:gd name="connsiteY41" fmla="*/ 88629 h 4275461"/>
                <a:gd name="connsiteX42" fmla="*/ 940510 w 3619883"/>
                <a:gd name="connsiteY42" fmla="*/ 114265 h 4275461"/>
                <a:gd name="connsiteX43" fmla="*/ 1082712 w 3619883"/>
                <a:gd name="connsiteY43" fmla="*/ 144543 h 4275461"/>
                <a:gd name="connsiteX44" fmla="*/ 1205348 w 3619883"/>
                <a:gd name="connsiteY44" fmla="*/ 120753 h 4275461"/>
                <a:gd name="connsiteX45" fmla="*/ 1271764 w 3619883"/>
                <a:gd name="connsiteY45" fmla="*/ 117956 h 4275461"/>
                <a:gd name="connsiteX46" fmla="*/ 1315583 w 3619883"/>
                <a:gd name="connsiteY46" fmla="*/ 125912 h 4275461"/>
                <a:gd name="connsiteX47" fmla="*/ 1359125 w 3619883"/>
                <a:gd name="connsiteY47" fmla="*/ 139761 h 4275461"/>
                <a:gd name="connsiteX48" fmla="*/ 1391919 w 3619883"/>
                <a:gd name="connsiteY48" fmla="*/ 147202 h 4275461"/>
                <a:gd name="connsiteX49" fmla="*/ 1436563 w 3619883"/>
                <a:gd name="connsiteY49" fmla="*/ 137480 h 4275461"/>
                <a:gd name="connsiteX50" fmla="*/ 1471566 w 3619883"/>
                <a:gd name="connsiteY50" fmla="*/ 97777 h 4275461"/>
                <a:gd name="connsiteX51" fmla="*/ 1505739 w 3619883"/>
                <a:gd name="connsiteY51" fmla="*/ 75753 h 4275461"/>
                <a:gd name="connsiteX52" fmla="*/ 1590891 w 3619883"/>
                <a:gd name="connsiteY52" fmla="*/ 144702 h 4275461"/>
                <a:gd name="connsiteX53" fmla="*/ 1625616 w 3619883"/>
                <a:gd name="connsiteY53" fmla="*/ 110893 h 4275461"/>
                <a:gd name="connsiteX54" fmla="*/ 1658964 w 3619883"/>
                <a:gd name="connsiteY54" fmla="*/ 106547 h 4275461"/>
                <a:gd name="connsiteX55" fmla="*/ 1746598 w 3619883"/>
                <a:gd name="connsiteY55" fmla="*/ 122460 h 4275461"/>
                <a:gd name="connsiteX56" fmla="*/ 1811913 w 3619883"/>
                <a:gd name="connsiteY56" fmla="*/ 143234 h 4275461"/>
                <a:gd name="connsiteX57" fmla="*/ 1856557 w 3619883"/>
                <a:gd name="connsiteY57" fmla="*/ 133511 h 4275461"/>
                <a:gd name="connsiteX58" fmla="*/ 2066003 w 3619883"/>
                <a:gd name="connsiteY58" fmla="*/ 143313 h 4275461"/>
                <a:gd name="connsiteX59" fmla="*/ 2177615 w 3619883"/>
                <a:gd name="connsiteY59" fmla="*/ 119007 h 4275461"/>
                <a:gd name="connsiteX60" fmla="*/ 2255883 w 3619883"/>
                <a:gd name="connsiteY60" fmla="*/ 99047 h 4275461"/>
                <a:gd name="connsiteX61" fmla="*/ 2344622 w 3619883"/>
                <a:gd name="connsiteY61" fmla="*/ 91388 h 4275461"/>
                <a:gd name="connsiteX62" fmla="*/ 2455682 w 3619883"/>
                <a:gd name="connsiteY62" fmla="*/ 78869 h 4275461"/>
                <a:gd name="connsiteX63" fmla="*/ 2632609 w 3619883"/>
                <a:gd name="connsiteY63" fmla="*/ 75338 h 4275461"/>
                <a:gd name="connsiteX64" fmla="*/ 2742291 w 3619883"/>
                <a:gd name="connsiteY64" fmla="*/ 92282 h 4275461"/>
                <a:gd name="connsiteX65" fmla="*/ 2851974 w 3619883"/>
                <a:gd name="connsiteY65" fmla="*/ 109227 h 4275461"/>
                <a:gd name="connsiteX66" fmla="*/ 2907643 w 3619883"/>
                <a:gd name="connsiteY66" fmla="*/ 100020 h 4275461"/>
                <a:gd name="connsiteX67" fmla="*/ 2944022 w 3619883"/>
                <a:gd name="connsiteY67" fmla="*/ 30853 h 4275461"/>
                <a:gd name="connsiteX68" fmla="*/ 3022289 w 3619883"/>
                <a:gd name="connsiteY68" fmla="*/ 10893 h 4275461"/>
                <a:gd name="connsiteX69" fmla="*/ 3054807 w 3619883"/>
                <a:gd name="connsiteY69" fmla="*/ 24226 h 4275461"/>
                <a:gd name="connsiteX70" fmla="*/ 3141892 w 3619883"/>
                <a:gd name="connsiteY70" fmla="*/ 51925 h 4275461"/>
                <a:gd name="connsiteX71" fmla="*/ 3185711 w 3619883"/>
                <a:gd name="connsiteY71" fmla="*/ 59881 h 4275461"/>
                <a:gd name="connsiteX72" fmla="*/ 3219056 w 3619883"/>
                <a:gd name="connsiteY72" fmla="*/ 55536 h 4275461"/>
                <a:gd name="connsiteX73" fmla="*/ 3263425 w 3619883"/>
                <a:gd name="connsiteY73" fmla="*/ 51706 h 4275461"/>
                <a:gd name="connsiteX74" fmla="*/ 3296219 w 3619883"/>
                <a:gd name="connsiteY74" fmla="*/ 59147 h 4275461"/>
                <a:gd name="connsiteX75" fmla="*/ 3319094 w 3619883"/>
                <a:gd name="connsiteY75" fmla="*/ 42500 h 4275461"/>
                <a:gd name="connsiteX76" fmla="*/ 3420511 w 3619883"/>
                <a:gd name="connsiteY76" fmla="*/ 0 h 4275461"/>
                <a:gd name="connsiteX77" fmla="*/ 3453305 w 3619883"/>
                <a:gd name="connsiteY77" fmla="*/ 7440 h 4275461"/>
                <a:gd name="connsiteX78" fmla="*/ 3496571 w 3619883"/>
                <a:gd name="connsiteY78" fmla="*/ 27182 h 4275461"/>
                <a:gd name="connsiteX79" fmla="*/ 3602117 w 3619883"/>
                <a:gd name="connsiteY79" fmla="*/ 132521 h 4275461"/>
                <a:gd name="connsiteX80" fmla="*/ 3619883 w 3619883"/>
                <a:gd name="connsiteY80" fmla="*/ 140049 h 4275461"/>
                <a:gd name="connsiteX81" fmla="*/ 3619883 w 3619883"/>
                <a:gd name="connsiteY8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4128157 h 4275461"/>
                <a:gd name="connsiteX26" fmla="*/ 189322 w 3619883"/>
                <a:gd name="connsiteY26" fmla="*/ 4275461 h 4275461"/>
                <a:gd name="connsiteX27" fmla="*/ 0 w 3619883"/>
                <a:gd name="connsiteY27" fmla="*/ 4275461 h 4275461"/>
                <a:gd name="connsiteX28" fmla="*/ 0 w 3619883"/>
                <a:gd name="connsiteY28" fmla="*/ 42229 h 4275461"/>
                <a:gd name="connsiteX29" fmla="*/ 42464 w 3619883"/>
                <a:gd name="connsiteY29" fmla="*/ 40518 h 4275461"/>
                <a:gd name="connsiteX30" fmla="*/ 137733 w 3619883"/>
                <a:gd name="connsiteY30" fmla="*/ 35355 h 4275461"/>
                <a:gd name="connsiteX31" fmla="*/ 270565 w 3619883"/>
                <a:gd name="connsiteY31" fmla="*/ 29759 h 4275461"/>
                <a:gd name="connsiteX32" fmla="*/ 479734 w 3619883"/>
                <a:gd name="connsiteY32" fmla="*/ 45455 h 4275461"/>
                <a:gd name="connsiteX33" fmla="*/ 524103 w 3619883"/>
                <a:gd name="connsiteY33" fmla="*/ 41625 h 4275461"/>
                <a:gd name="connsiteX34" fmla="*/ 624416 w 3619883"/>
                <a:gd name="connsiteY34" fmla="*/ 22696 h 4275461"/>
                <a:gd name="connsiteX35" fmla="*/ 657762 w 3619883"/>
                <a:gd name="connsiteY35" fmla="*/ 18351 h 4275461"/>
                <a:gd name="connsiteX36" fmla="*/ 690557 w 3619883"/>
                <a:gd name="connsiteY36" fmla="*/ 25792 h 4275461"/>
                <a:gd name="connsiteX37" fmla="*/ 745123 w 3619883"/>
                <a:gd name="connsiteY37" fmla="*/ 40157 h 4275461"/>
                <a:gd name="connsiteX38" fmla="*/ 789493 w 3619883"/>
                <a:gd name="connsiteY38" fmla="*/ 36327 h 4275461"/>
                <a:gd name="connsiteX39" fmla="*/ 854255 w 3619883"/>
                <a:gd name="connsiteY39" fmla="*/ 68887 h 4275461"/>
                <a:gd name="connsiteX40" fmla="*/ 897520 w 3619883"/>
                <a:gd name="connsiteY40" fmla="*/ 88629 h 4275461"/>
                <a:gd name="connsiteX41" fmla="*/ 940510 w 3619883"/>
                <a:gd name="connsiteY41" fmla="*/ 114265 h 4275461"/>
                <a:gd name="connsiteX42" fmla="*/ 1082712 w 3619883"/>
                <a:gd name="connsiteY42" fmla="*/ 144543 h 4275461"/>
                <a:gd name="connsiteX43" fmla="*/ 1205348 w 3619883"/>
                <a:gd name="connsiteY43" fmla="*/ 120753 h 4275461"/>
                <a:gd name="connsiteX44" fmla="*/ 1271764 w 3619883"/>
                <a:gd name="connsiteY44" fmla="*/ 117956 h 4275461"/>
                <a:gd name="connsiteX45" fmla="*/ 1315583 w 3619883"/>
                <a:gd name="connsiteY45" fmla="*/ 125912 h 4275461"/>
                <a:gd name="connsiteX46" fmla="*/ 1359125 w 3619883"/>
                <a:gd name="connsiteY46" fmla="*/ 139761 h 4275461"/>
                <a:gd name="connsiteX47" fmla="*/ 1391919 w 3619883"/>
                <a:gd name="connsiteY47" fmla="*/ 147202 h 4275461"/>
                <a:gd name="connsiteX48" fmla="*/ 1436563 w 3619883"/>
                <a:gd name="connsiteY48" fmla="*/ 137480 h 4275461"/>
                <a:gd name="connsiteX49" fmla="*/ 1471566 w 3619883"/>
                <a:gd name="connsiteY49" fmla="*/ 97777 h 4275461"/>
                <a:gd name="connsiteX50" fmla="*/ 1505739 w 3619883"/>
                <a:gd name="connsiteY50" fmla="*/ 75753 h 4275461"/>
                <a:gd name="connsiteX51" fmla="*/ 1590891 w 3619883"/>
                <a:gd name="connsiteY51" fmla="*/ 144702 h 4275461"/>
                <a:gd name="connsiteX52" fmla="*/ 1625616 w 3619883"/>
                <a:gd name="connsiteY52" fmla="*/ 110893 h 4275461"/>
                <a:gd name="connsiteX53" fmla="*/ 1658964 w 3619883"/>
                <a:gd name="connsiteY53" fmla="*/ 106547 h 4275461"/>
                <a:gd name="connsiteX54" fmla="*/ 1746598 w 3619883"/>
                <a:gd name="connsiteY54" fmla="*/ 122460 h 4275461"/>
                <a:gd name="connsiteX55" fmla="*/ 1811913 w 3619883"/>
                <a:gd name="connsiteY55" fmla="*/ 143234 h 4275461"/>
                <a:gd name="connsiteX56" fmla="*/ 1856557 w 3619883"/>
                <a:gd name="connsiteY56" fmla="*/ 133511 h 4275461"/>
                <a:gd name="connsiteX57" fmla="*/ 2066003 w 3619883"/>
                <a:gd name="connsiteY57" fmla="*/ 143313 h 4275461"/>
                <a:gd name="connsiteX58" fmla="*/ 2177615 w 3619883"/>
                <a:gd name="connsiteY58" fmla="*/ 119007 h 4275461"/>
                <a:gd name="connsiteX59" fmla="*/ 2255883 w 3619883"/>
                <a:gd name="connsiteY59" fmla="*/ 99047 h 4275461"/>
                <a:gd name="connsiteX60" fmla="*/ 2344622 w 3619883"/>
                <a:gd name="connsiteY60" fmla="*/ 91388 h 4275461"/>
                <a:gd name="connsiteX61" fmla="*/ 2455682 w 3619883"/>
                <a:gd name="connsiteY61" fmla="*/ 78869 h 4275461"/>
                <a:gd name="connsiteX62" fmla="*/ 2632609 w 3619883"/>
                <a:gd name="connsiteY62" fmla="*/ 75338 h 4275461"/>
                <a:gd name="connsiteX63" fmla="*/ 2742291 w 3619883"/>
                <a:gd name="connsiteY63" fmla="*/ 92282 h 4275461"/>
                <a:gd name="connsiteX64" fmla="*/ 2851974 w 3619883"/>
                <a:gd name="connsiteY64" fmla="*/ 109227 h 4275461"/>
                <a:gd name="connsiteX65" fmla="*/ 2907643 w 3619883"/>
                <a:gd name="connsiteY65" fmla="*/ 100020 h 4275461"/>
                <a:gd name="connsiteX66" fmla="*/ 2944022 w 3619883"/>
                <a:gd name="connsiteY66" fmla="*/ 30853 h 4275461"/>
                <a:gd name="connsiteX67" fmla="*/ 3022289 w 3619883"/>
                <a:gd name="connsiteY67" fmla="*/ 10893 h 4275461"/>
                <a:gd name="connsiteX68" fmla="*/ 3054807 w 3619883"/>
                <a:gd name="connsiteY68" fmla="*/ 24226 h 4275461"/>
                <a:gd name="connsiteX69" fmla="*/ 3141892 w 3619883"/>
                <a:gd name="connsiteY69" fmla="*/ 51925 h 4275461"/>
                <a:gd name="connsiteX70" fmla="*/ 3185711 w 3619883"/>
                <a:gd name="connsiteY70" fmla="*/ 59881 h 4275461"/>
                <a:gd name="connsiteX71" fmla="*/ 3219056 w 3619883"/>
                <a:gd name="connsiteY71" fmla="*/ 55536 h 4275461"/>
                <a:gd name="connsiteX72" fmla="*/ 3263425 w 3619883"/>
                <a:gd name="connsiteY72" fmla="*/ 51706 h 4275461"/>
                <a:gd name="connsiteX73" fmla="*/ 3296219 w 3619883"/>
                <a:gd name="connsiteY73" fmla="*/ 59147 h 4275461"/>
                <a:gd name="connsiteX74" fmla="*/ 3319094 w 3619883"/>
                <a:gd name="connsiteY74" fmla="*/ 42500 h 4275461"/>
                <a:gd name="connsiteX75" fmla="*/ 3420511 w 3619883"/>
                <a:gd name="connsiteY75" fmla="*/ 0 h 4275461"/>
                <a:gd name="connsiteX76" fmla="*/ 3453305 w 3619883"/>
                <a:gd name="connsiteY76" fmla="*/ 7440 h 4275461"/>
                <a:gd name="connsiteX77" fmla="*/ 3496571 w 3619883"/>
                <a:gd name="connsiteY77" fmla="*/ 27182 h 4275461"/>
                <a:gd name="connsiteX78" fmla="*/ 3602117 w 3619883"/>
                <a:gd name="connsiteY78" fmla="*/ 132521 h 4275461"/>
                <a:gd name="connsiteX79" fmla="*/ 3619883 w 3619883"/>
                <a:gd name="connsiteY79" fmla="*/ 140049 h 4275461"/>
                <a:gd name="connsiteX80" fmla="*/ 3619883 w 3619883"/>
                <a:gd name="connsiteY8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89322 w 3619883"/>
                <a:gd name="connsiteY25" fmla="*/ 4275461 h 4275461"/>
                <a:gd name="connsiteX26" fmla="*/ 0 w 3619883"/>
                <a:gd name="connsiteY26" fmla="*/ 4275461 h 4275461"/>
                <a:gd name="connsiteX27" fmla="*/ 0 w 3619883"/>
                <a:gd name="connsiteY27" fmla="*/ 42229 h 4275461"/>
                <a:gd name="connsiteX28" fmla="*/ 42464 w 3619883"/>
                <a:gd name="connsiteY28" fmla="*/ 40518 h 4275461"/>
                <a:gd name="connsiteX29" fmla="*/ 137733 w 3619883"/>
                <a:gd name="connsiteY29" fmla="*/ 35355 h 4275461"/>
                <a:gd name="connsiteX30" fmla="*/ 270565 w 3619883"/>
                <a:gd name="connsiteY30" fmla="*/ 29759 h 4275461"/>
                <a:gd name="connsiteX31" fmla="*/ 479734 w 3619883"/>
                <a:gd name="connsiteY31" fmla="*/ 45455 h 4275461"/>
                <a:gd name="connsiteX32" fmla="*/ 524103 w 3619883"/>
                <a:gd name="connsiteY32" fmla="*/ 41625 h 4275461"/>
                <a:gd name="connsiteX33" fmla="*/ 624416 w 3619883"/>
                <a:gd name="connsiteY33" fmla="*/ 22696 h 4275461"/>
                <a:gd name="connsiteX34" fmla="*/ 657762 w 3619883"/>
                <a:gd name="connsiteY34" fmla="*/ 18351 h 4275461"/>
                <a:gd name="connsiteX35" fmla="*/ 690557 w 3619883"/>
                <a:gd name="connsiteY35" fmla="*/ 25792 h 4275461"/>
                <a:gd name="connsiteX36" fmla="*/ 745123 w 3619883"/>
                <a:gd name="connsiteY36" fmla="*/ 40157 h 4275461"/>
                <a:gd name="connsiteX37" fmla="*/ 789493 w 3619883"/>
                <a:gd name="connsiteY37" fmla="*/ 36327 h 4275461"/>
                <a:gd name="connsiteX38" fmla="*/ 854255 w 3619883"/>
                <a:gd name="connsiteY38" fmla="*/ 68887 h 4275461"/>
                <a:gd name="connsiteX39" fmla="*/ 897520 w 3619883"/>
                <a:gd name="connsiteY39" fmla="*/ 88629 h 4275461"/>
                <a:gd name="connsiteX40" fmla="*/ 940510 w 3619883"/>
                <a:gd name="connsiteY40" fmla="*/ 114265 h 4275461"/>
                <a:gd name="connsiteX41" fmla="*/ 1082712 w 3619883"/>
                <a:gd name="connsiteY41" fmla="*/ 144543 h 4275461"/>
                <a:gd name="connsiteX42" fmla="*/ 1205348 w 3619883"/>
                <a:gd name="connsiteY42" fmla="*/ 120753 h 4275461"/>
                <a:gd name="connsiteX43" fmla="*/ 1271764 w 3619883"/>
                <a:gd name="connsiteY43" fmla="*/ 117956 h 4275461"/>
                <a:gd name="connsiteX44" fmla="*/ 1315583 w 3619883"/>
                <a:gd name="connsiteY44" fmla="*/ 125912 h 4275461"/>
                <a:gd name="connsiteX45" fmla="*/ 1359125 w 3619883"/>
                <a:gd name="connsiteY45" fmla="*/ 139761 h 4275461"/>
                <a:gd name="connsiteX46" fmla="*/ 1391919 w 3619883"/>
                <a:gd name="connsiteY46" fmla="*/ 147202 h 4275461"/>
                <a:gd name="connsiteX47" fmla="*/ 1436563 w 3619883"/>
                <a:gd name="connsiteY47" fmla="*/ 137480 h 4275461"/>
                <a:gd name="connsiteX48" fmla="*/ 1471566 w 3619883"/>
                <a:gd name="connsiteY48" fmla="*/ 97777 h 4275461"/>
                <a:gd name="connsiteX49" fmla="*/ 1505739 w 3619883"/>
                <a:gd name="connsiteY49" fmla="*/ 75753 h 4275461"/>
                <a:gd name="connsiteX50" fmla="*/ 1590891 w 3619883"/>
                <a:gd name="connsiteY50" fmla="*/ 144702 h 4275461"/>
                <a:gd name="connsiteX51" fmla="*/ 1625616 w 3619883"/>
                <a:gd name="connsiteY51" fmla="*/ 110893 h 4275461"/>
                <a:gd name="connsiteX52" fmla="*/ 1658964 w 3619883"/>
                <a:gd name="connsiteY52" fmla="*/ 106547 h 4275461"/>
                <a:gd name="connsiteX53" fmla="*/ 1746598 w 3619883"/>
                <a:gd name="connsiteY53" fmla="*/ 122460 h 4275461"/>
                <a:gd name="connsiteX54" fmla="*/ 1811913 w 3619883"/>
                <a:gd name="connsiteY54" fmla="*/ 143234 h 4275461"/>
                <a:gd name="connsiteX55" fmla="*/ 1856557 w 3619883"/>
                <a:gd name="connsiteY55" fmla="*/ 133511 h 4275461"/>
                <a:gd name="connsiteX56" fmla="*/ 2066003 w 3619883"/>
                <a:gd name="connsiteY56" fmla="*/ 143313 h 4275461"/>
                <a:gd name="connsiteX57" fmla="*/ 2177615 w 3619883"/>
                <a:gd name="connsiteY57" fmla="*/ 119007 h 4275461"/>
                <a:gd name="connsiteX58" fmla="*/ 2255883 w 3619883"/>
                <a:gd name="connsiteY58" fmla="*/ 99047 h 4275461"/>
                <a:gd name="connsiteX59" fmla="*/ 2344622 w 3619883"/>
                <a:gd name="connsiteY59" fmla="*/ 91388 h 4275461"/>
                <a:gd name="connsiteX60" fmla="*/ 2455682 w 3619883"/>
                <a:gd name="connsiteY60" fmla="*/ 78869 h 4275461"/>
                <a:gd name="connsiteX61" fmla="*/ 2632609 w 3619883"/>
                <a:gd name="connsiteY61" fmla="*/ 75338 h 4275461"/>
                <a:gd name="connsiteX62" fmla="*/ 2742291 w 3619883"/>
                <a:gd name="connsiteY62" fmla="*/ 92282 h 4275461"/>
                <a:gd name="connsiteX63" fmla="*/ 2851974 w 3619883"/>
                <a:gd name="connsiteY63" fmla="*/ 109227 h 4275461"/>
                <a:gd name="connsiteX64" fmla="*/ 2907643 w 3619883"/>
                <a:gd name="connsiteY64" fmla="*/ 100020 h 4275461"/>
                <a:gd name="connsiteX65" fmla="*/ 2944022 w 3619883"/>
                <a:gd name="connsiteY65" fmla="*/ 30853 h 4275461"/>
                <a:gd name="connsiteX66" fmla="*/ 3022289 w 3619883"/>
                <a:gd name="connsiteY66" fmla="*/ 10893 h 4275461"/>
                <a:gd name="connsiteX67" fmla="*/ 3054807 w 3619883"/>
                <a:gd name="connsiteY67" fmla="*/ 24226 h 4275461"/>
                <a:gd name="connsiteX68" fmla="*/ 3141892 w 3619883"/>
                <a:gd name="connsiteY68" fmla="*/ 51925 h 4275461"/>
                <a:gd name="connsiteX69" fmla="*/ 3185711 w 3619883"/>
                <a:gd name="connsiteY69" fmla="*/ 59881 h 4275461"/>
                <a:gd name="connsiteX70" fmla="*/ 3219056 w 3619883"/>
                <a:gd name="connsiteY70" fmla="*/ 55536 h 4275461"/>
                <a:gd name="connsiteX71" fmla="*/ 3263425 w 3619883"/>
                <a:gd name="connsiteY71" fmla="*/ 51706 h 4275461"/>
                <a:gd name="connsiteX72" fmla="*/ 3296219 w 3619883"/>
                <a:gd name="connsiteY72" fmla="*/ 59147 h 4275461"/>
                <a:gd name="connsiteX73" fmla="*/ 3319094 w 3619883"/>
                <a:gd name="connsiteY73" fmla="*/ 42500 h 4275461"/>
                <a:gd name="connsiteX74" fmla="*/ 3420511 w 3619883"/>
                <a:gd name="connsiteY74" fmla="*/ 0 h 4275461"/>
                <a:gd name="connsiteX75" fmla="*/ 3453305 w 3619883"/>
                <a:gd name="connsiteY75" fmla="*/ 7440 h 4275461"/>
                <a:gd name="connsiteX76" fmla="*/ 3496571 w 3619883"/>
                <a:gd name="connsiteY76" fmla="*/ 27182 h 4275461"/>
                <a:gd name="connsiteX77" fmla="*/ 3602117 w 3619883"/>
                <a:gd name="connsiteY77" fmla="*/ 132521 h 4275461"/>
                <a:gd name="connsiteX78" fmla="*/ 3619883 w 3619883"/>
                <a:gd name="connsiteY78" fmla="*/ 140049 h 4275461"/>
                <a:gd name="connsiteX79" fmla="*/ 3619883 w 3619883"/>
                <a:gd name="connsiteY7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339106 w 3619883"/>
                <a:gd name="connsiteY22" fmla="*/ 4128157 h 4275461"/>
                <a:gd name="connsiteX23" fmla="*/ 339106 w 3619883"/>
                <a:gd name="connsiteY23" fmla="*/ 3951392 h 4275461"/>
                <a:gd name="connsiteX24" fmla="*/ 189322 w 3619883"/>
                <a:gd name="connsiteY24" fmla="*/ 4275461 h 4275461"/>
                <a:gd name="connsiteX25" fmla="*/ 0 w 3619883"/>
                <a:gd name="connsiteY25" fmla="*/ 4275461 h 4275461"/>
                <a:gd name="connsiteX26" fmla="*/ 0 w 3619883"/>
                <a:gd name="connsiteY26" fmla="*/ 42229 h 4275461"/>
                <a:gd name="connsiteX27" fmla="*/ 42464 w 3619883"/>
                <a:gd name="connsiteY27" fmla="*/ 40518 h 4275461"/>
                <a:gd name="connsiteX28" fmla="*/ 137733 w 3619883"/>
                <a:gd name="connsiteY28" fmla="*/ 35355 h 4275461"/>
                <a:gd name="connsiteX29" fmla="*/ 270565 w 3619883"/>
                <a:gd name="connsiteY29" fmla="*/ 29759 h 4275461"/>
                <a:gd name="connsiteX30" fmla="*/ 479734 w 3619883"/>
                <a:gd name="connsiteY30" fmla="*/ 45455 h 4275461"/>
                <a:gd name="connsiteX31" fmla="*/ 524103 w 3619883"/>
                <a:gd name="connsiteY31" fmla="*/ 41625 h 4275461"/>
                <a:gd name="connsiteX32" fmla="*/ 624416 w 3619883"/>
                <a:gd name="connsiteY32" fmla="*/ 22696 h 4275461"/>
                <a:gd name="connsiteX33" fmla="*/ 657762 w 3619883"/>
                <a:gd name="connsiteY33" fmla="*/ 18351 h 4275461"/>
                <a:gd name="connsiteX34" fmla="*/ 690557 w 3619883"/>
                <a:gd name="connsiteY34" fmla="*/ 25792 h 4275461"/>
                <a:gd name="connsiteX35" fmla="*/ 745123 w 3619883"/>
                <a:gd name="connsiteY35" fmla="*/ 40157 h 4275461"/>
                <a:gd name="connsiteX36" fmla="*/ 789493 w 3619883"/>
                <a:gd name="connsiteY36" fmla="*/ 36327 h 4275461"/>
                <a:gd name="connsiteX37" fmla="*/ 854255 w 3619883"/>
                <a:gd name="connsiteY37" fmla="*/ 68887 h 4275461"/>
                <a:gd name="connsiteX38" fmla="*/ 897520 w 3619883"/>
                <a:gd name="connsiteY38" fmla="*/ 88629 h 4275461"/>
                <a:gd name="connsiteX39" fmla="*/ 940510 w 3619883"/>
                <a:gd name="connsiteY39" fmla="*/ 114265 h 4275461"/>
                <a:gd name="connsiteX40" fmla="*/ 1082712 w 3619883"/>
                <a:gd name="connsiteY40" fmla="*/ 144543 h 4275461"/>
                <a:gd name="connsiteX41" fmla="*/ 1205348 w 3619883"/>
                <a:gd name="connsiteY41" fmla="*/ 120753 h 4275461"/>
                <a:gd name="connsiteX42" fmla="*/ 1271764 w 3619883"/>
                <a:gd name="connsiteY42" fmla="*/ 117956 h 4275461"/>
                <a:gd name="connsiteX43" fmla="*/ 1315583 w 3619883"/>
                <a:gd name="connsiteY43" fmla="*/ 125912 h 4275461"/>
                <a:gd name="connsiteX44" fmla="*/ 1359125 w 3619883"/>
                <a:gd name="connsiteY44" fmla="*/ 139761 h 4275461"/>
                <a:gd name="connsiteX45" fmla="*/ 1391919 w 3619883"/>
                <a:gd name="connsiteY45" fmla="*/ 147202 h 4275461"/>
                <a:gd name="connsiteX46" fmla="*/ 1436563 w 3619883"/>
                <a:gd name="connsiteY46" fmla="*/ 137480 h 4275461"/>
                <a:gd name="connsiteX47" fmla="*/ 1471566 w 3619883"/>
                <a:gd name="connsiteY47" fmla="*/ 97777 h 4275461"/>
                <a:gd name="connsiteX48" fmla="*/ 1505739 w 3619883"/>
                <a:gd name="connsiteY48" fmla="*/ 75753 h 4275461"/>
                <a:gd name="connsiteX49" fmla="*/ 1590891 w 3619883"/>
                <a:gd name="connsiteY49" fmla="*/ 144702 h 4275461"/>
                <a:gd name="connsiteX50" fmla="*/ 1625616 w 3619883"/>
                <a:gd name="connsiteY50" fmla="*/ 110893 h 4275461"/>
                <a:gd name="connsiteX51" fmla="*/ 1658964 w 3619883"/>
                <a:gd name="connsiteY51" fmla="*/ 106547 h 4275461"/>
                <a:gd name="connsiteX52" fmla="*/ 1746598 w 3619883"/>
                <a:gd name="connsiteY52" fmla="*/ 122460 h 4275461"/>
                <a:gd name="connsiteX53" fmla="*/ 1811913 w 3619883"/>
                <a:gd name="connsiteY53" fmla="*/ 143234 h 4275461"/>
                <a:gd name="connsiteX54" fmla="*/ 1856557 w 3619883"/>
                <a:gd name="connsiteY54" fmla="*/ 133511 h 4275461"/>
                <a:gd name="connsiteX55" fmla="*/ 2066003 w 3619883"/>
                <a:gd name="connsiteY55" fmla="*/ 143313 h 4275461"/>
                <a:gd name="connsiteX56" fmla="*/ 2177615 w 3619883"/>
                <a:gd name="connsiteY56" fmla="*/ 119007 h 4275461"/>
                <a:gd name="connsiteX57" fmla="*/ 2255883 w 3619883"/>
                <a:gd name="connsiteY57" fmla="*/ 99047 h 4275461"/>
                <a:gd name="connsiteX58" fmla="*/ 2344622 w 3619883"/>
                <a:gd name="connsiteY58" fmla="*/ 91388 h 4275461"/>
                <a:gd name="connsiteX59" fmla="*/ 2455682 w 3619883"/>
                <a:gd name="connsiteY59" fmla="*/ 78869 h 4275461"/>
                <a:gd name="connsiteX60" fmla="*/ 2632609 w 3619883"/>
                <a:gd name="connsiteY60" fmla="*/ 75338 h 4275461"/>
                <a:gd name="connsiteX61" fmla="*/ 2742291 w 3619883"/>
                <a:gd name="connsiteY61" fmla="*/ 92282 h 4275461"/>
                <a:gd name="connsiteX62" fmla="*/ 2851974 w 3619883"/>
                <a:gd name="connsiteY62" fmla="*/ 109227 h 4275461"/>
                <a:gd name="connsiteX63" fmla="*/ 2907643 w 3619883"/>
                <a:gd name="connsiteY63" fmla="*/ 100020 h 4275461"/>
                <a:gd name="connsiteX64" fmla="*/ 2944022 w 3619883"/>
                <a:gd name="connsiteY64" fmla="*/ 30853 h 4275461"/>
                <a:gd name="connsiteX65" fmla="*/ 3022289 w 3619883"/>
                <a:gd name="connsiteY65" fmla="*/ 10893 h 4275461"/>
                <a:gd name="connsiteX66" fmla="*/ 3054807 w 3619883"/>
                <a:gd name="connsiteY66" fmla="*/ 24226 h 4275461"/>
                <a:gd name="connsiteX67" fmla="*/ 3141892 w 3619883"/>
                <a:gd name="connsiteY67" fmla="*/ 51925 h 4275461"/>
                <a:gd name="connsiteX68" fmla="*/ 3185711 w 3619883"/>
                <a:gd name="connsiteY68" fmla="*/ 59881 h 4275461"/>
                <a:gd name="connsiteX69" fmla="*/ 3219056 w 3619883"/>
                <a:gd name="connsiteY69" fmla="*/ 55536 h 4275461"/>
                <a:gd name="connsiteX70" fmla="*/ 3263425 w 3619883"/>
                <a:gd name="connsiteY70" fmla="*/ 51706 h 4275461"/>
                <a:gd name="connsiteX71" fmla="*/ 3296219 w 3619883"/>
                <a:gd name="connsiteY71" fmla="*/ 59147 h 4275461"/>
                <a:gd name="connsiteX72" fmla="*/ 3319094 w 3619883"/>
                <a:gd name="connsiteY72" fmla="*/ 42500 h 4275461"/>
                <a:gd name="connsiteX73" fmla="*/ 3420511 w 3619883"/>
                <a:gd name="connsiteY73" fmla="*/ 0 h 4275461"/>
                <a:gd name="connsiteX74" fmla="*/ 3453305 w 3619883"/>
                <a:gd name="connsiteY74" fmla="*/ 7440 h 4275461"/>
                <a:gd name="connsiteX75" fmla="*/ 3496571 w 3619883"/>
                <a:gd name="connsiteY75" fmla="*/ 27182 h 4275461"/>
                <a:gd name="connsiteX76" fmla="*/ 3602117 w 3619883"/>
                <a:gd name="connsiteY76" fmla="*/ 132521 h 4275461"/>
                <a:gd name="connsiteX77" fmla="*/ 3619883 w 3619883"/>
                <a:gd name="connsiteY77" fmla="*/ 140049 h 4275461"/>
                <a:gd name="connsiteX78" fmla="*/ 3619883 w 3619883"/>
                <a:gd name="connsiteY7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339106 w 3619883"/>
                <a:gd name="connsiteY22" fmla="*/ 3951392 h 4275461"/>
                <a:gd name="connsiteX23" fmla="*/ 189322 w 3619883"/>
                <a:gd name="connsiteY23" fmla="*/ 4275461 h 4275461"/>
                <a:gd name="connsiteX24" fmla="*/ 0 w 3619883"/>
                <a:gd name="connsiteY24" fmla="*/ 4275461 h 4275461"/>
                <a:gd name="connsiteX25" fmla="*/ 0 w 3619883"/>
                <a:gd name="connsiteY25" fmla="*/ 42229 h 4275461"/>
                <a:gd name="connsiteX26" fmla="*/ 42464 w 3619883"/>
                <a:gd name="connsiteY26" fmla="*/ 40518 h 4275461"/>
                <a:gd name="connsiteX27" fmla="*/ 137733 w 3619883"/>
                <a:gd name="connsiteY27" fmla="*/ 35355 h 4275461"/>
                <a:gd name="connsiteX28" fmla="*/ 270565 w 3619883"/>
                <a:gd name="connsiteY28" fmla="*/ 29759 h 4275461"/>
                <a:gd name="connsiteX29" fmla="*/ 479734 w 3619883"/>
                <a:gd name="connsiteY29" fmla="*/ 45455 h 4275461"/>
                <a:gd name="connsiteX30" fmla="*/ 524103 w 3619883"/>
                <a:gd name="connsiteY30" fmla="*/ 41625 h 4275461"/>
                <a:gd name="connsiteX31" fmla="*/ 624416 w 3619883"/>
                <a:gd name="connsiteY31" fmla="*/ 22696 h 4275461"/>
                <a:gd name="connsiteX32" fmla="*/ 657762 w 3619883"/>
                <a:gd name="connsiteY32" fmla="*/ 18351 h 4275461"/>
                <a:gd name="connsiteX33" fmla="*/ 690557 w 3619883"/>
                <a:gd name="connsiteY33" fmla="*/ 25792 h 4275461"/>
                <a:gd name="connsiteX34" fmla="*/ 745123 w 3619883"/>
                <a:gd name="connsiteY34" fmla="*/ 40157 h 4275461"/>
                <a:gd name="connsiteX35" fmla="*/ 789493 w 3619883"/>
                <a:gd name="connsiteY35" fmla="*/ 36327 h 4275461"/>
                <a:gd name="connsiteX36" fmla="*/ 854255 w 3619883"/>
                <a:gd name="connsiteY36" fmla="*/ 68887 h 4275461"/>
                <a:gd name="connsiteX37" fmla="*/ 897520 w 3619883"/>
                <a:gd name="connsiteY37" fmla="*/ 88629 h 4275461"/>
                <a:gd name="connsiteX38" fmla="*/ 940510 w 3619883"/>
                <a:gd name="connsiteY38" fmla="*/ 114265 h 4275461"/>
                <a:gd name="connsiteX39" fmla="*/ 1082712 w 3619883"/>
                <a:gd name="connsiteY39" fmla="*/ 144543 h 4275461"/>
                <a:gd name="connsiteX40" fmla="*/ 1205348 w 3619883"/>
                <a:gd name="connsiteY40" fmla="*/ 120753 h 4275461"/>
                <a:gd name="connsiteX41" fmla="*/ 1271764 w 3619883"/>
                <a:gd name="connsiteY41" fmla="*/ 117956 h 4275461"/>
                <a:gd name="connsiteX42" fmla="*/ 1315583 w 3619883"/>
                <a:gd name="connsiteY42" fmla="*/ 125912 h 4275461"/>
                <a:gd name="connsiteX43" fmla="*/ 1359125 w 3619883"/>
                <a:gd name="connsiteY43" fmla="*/ 139761 h 4275461"/>
                <a:gd name="connsiteX44" fmla="*/ 1391919 w 3619883"/>
                <a:gd name="connsiteY44" fmla="*/ 147202 h 4275461"/>
                <a:gd name="connsiteX45" fmla="*/ 1436563 w 3619883"/>
                <a:gd name="connsiteY45" fmla="*/ 137480 h 4275461"/>
                <a:gd name="connsiteX46" fmla="*/ 1471566 w 3619883"/>
                <a:gd name="connsiteY46" fmla="*/ 97777 h 4275461"/>
                <a:gd name="connsiteX47" fmla="*/ 1505739 w 3619883"/>
                <a:gd name="connsiteY47" fmla="*/ 75753 h 4275461"/>
                <a:gd name="connsiteX48" fmla="*/ 1590891 w 3619883"/>
                <a:gd name="connsiteY48" fmla="*/ 144702 h 4275461"/>
                <a:gd name="connsiteX49" fmla="*/ 1625616 w 3619883"/>
                <a:gd name="connsiteY49" fmla="*/ 110893 h 4275461"/>
                <a:gd name="connsiteX50" fmla="*/ 1658964 w 3619883"/>
                <a:gd name="connsiteY50" fmla="*/ 106547 h 4275461"/>
                <a:gd name="connsiteX51" fmla="*/ 1746598 w 3619883"/>
                <a:gd name="connsiteY51" fmla="*/ 122460 h 4275461"/>
                <a:gd name="connsiteX52" fmla="*/ 1811913 w 3619883"/>
                <a:gd name="connsiteY52" fmla="*/ 143234 h 4275461"/>
                <a:gd name="connsiteX53" fmla="*/ 1856557 w 3619883"/>
                <a:gd name="connsiteY53" fmla="*/ 133511 h 4275461"/>
                <a:gd name="connsiteX54" fmla="*/ 2066003 w 3619883"/>
                <a:gd name="connsiteY54" fmla="*/ 143313 h 4275461"/>
                <a:gd name="connsiteX55" fmla="*/ 2177615 w 3619883"/>
                <a:gd name="connsiteY55" fmla="*/ 119007 h 4275461"/>
                <a:gd name="connsiteX56" fmla="*/ 2255883 w 3619883"/>
                <a:gd name="connsiteY56" fmla="*/ 99047 h 4275461"/>
                <a:gd name="connsiteX57" fmla="*/ 2344622 w 3619883"/>
                <a:gd name="connsiteY57" fmla="*/ 91388 h 4275461"/>
                <a:gd name="connsiteX58" fmla="*/ 2455682 w 3619883"/>
                <a:gd name="connsiteY58" fmla="*/ 78869 h 4275461"/>
                <a:gd name="connsiteX59" fmla="*/ 2632609 w 3619883"/>
                <a:gd name="connsiteY59" fmla="*/ 75338 h 4275461"/>
                <a:gd name="connsiteX60" fmla="*/ 2742291 w 3619883"/>
                <a:gd name="connsiteY60" fmla="*/ 92282 h 4275461"/>
                <a:gd name="connsiteX61" fmla="*/ 2851974 w 3619883"/>
                <a:gd name="connsiteY61" fmla="*/ 109227 h 4275461"/>
                <a:gd name="connsiteX62" fmla="*/ 2907643 w 3619883"/>
                <a:gd name="connsiteY62" fmla="*/ 100020 h 4275461"/>
                <a:gd name="connsiteX63" fmla="*/ 2944022 w 3619883"/>
                <a:gd name="connsiteY63" fmla="*/ 30853 h 4275461"/>
                <a:gd name="connsiteX64" fmla="*/ 3022289 w 3619883"/>
                <a:gd name="connsiteY64" fmla="*/ 10893 h 4275461"/>
                <a:gd name="connsiteX65" fmla="*/ 3054807 w 3619883"/>
                <a:gd name="connsiteY65" fmla="*/ 24226 h 4275461"/>
                <a:gd name="connsiteX66" fmla="*/ 3141892 w 3619883"/>
                <a:gd name="connsiteY66" fmla="*/ 51925 h 4275461"/>
                <a:gd name="connsiteX67" fmla="*/ 3185711 w 3619883"/>
                <a:gd name="connsiteY67" fmla="*/ 59881 h 4275461"/>
                <a:gd name="connsiteX68" fmla="*/ 3219056 w 3619883"/>
                <a:gd name="connsiteY68" fmla="*/ 55536 h 4275461"/>
                <a:gd name="connsiteX69" fmla="*/ 3263425 w 3619883"/>
                <a:gd name="connsiteY69" fmla="*/ 51706 h 4275461"/>
                <a:gd name="connsiteX70" fmla="*/ 3296219 w 3619883"/>
                <a:gd name="connsiteY70" fmla="*/ 59147 h 4275461"/>
                <a:gd name="connsiteX71" fmla="*/ 3319094 w 3619883"/>
                <a:gd name="connsiteY71" fmla="*/ 42500 h 4275461"/>
                <a:gd name="connsiteX72" fmla="*/ 3420511 w 3619883"/>
                <a:gd name="connsiteY72" fmla="*/ 0 h 4275461"/>
                <a:gd name="connsiteX73" fmla="*/ 3453305 w 3619883"/>
                <a:gd name="connsiteY73" fmla="*/ 7440 h 4275461"/>
                <a:gd name="connsiteX74" fmla="*/ 3496571 w 3619883"/>
                <a:gd name="connsiteY74" fmla="*/ 27182 h 4275461"/>
                <a:gd name="connsiteX75" fmla="*/ 3602117 w 3619883"/>
                <a:gd name="connsiteY75" fmla="*/ 132521 h 4275461"/>
                <a:gd name="connsiteX76" fmla="*/ 3619883 w 3619883"/>
                <a:gd name="connsiteY76" fmla="*/ 140049 h 4275461"/>
                <a:gd name="connsiteX77" fmla="*/ 3619883 w 3619883"/>
                <a:gd name="connsiteY7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189322 w 3619883"/>
                <a:gd name="connsiteY22" fmla="*/ 4275461 h 4275461"/>
                <a:gd name="connsiteX23" fmla="*/ 0 w 3619883"/>
                <a:gd name="connsiteY23" fmla="*/ 4275461 h 4275461"/>
                <a:gd name="connsiteX24" fmla="*/ 0 w 3619883"/>
                <a:gd name="connsiteY24" fmla="*/ 42229 h 4275461"/>
                <a:gd name="connsiteX25" fmla="*/ 42464 w 3619883"/>
                <a:gd name="connsiteY25" fmla="*/ 40518 h 4275461"/>
                <a:gd name="connsiteX26" fmla="*/ 137733 w 3619883"/>
                <a:gd name="connsiteY26" fmla="*/ 35355 h 4275461"/>
                <a:gd name="connsiteX27" fmla="*/ 270565 w 3619883"/>
                <a:gd name="connsiteY27" fmla="*/ 29759 h 4275461"/>
                <a:gd name="connsiteX28" fmla="*/ 479734 w 3619883"/>
                <a:gd name="connsiteY28" fmla="*/ 45455 h 4275461"/>
                <a:gd name="connsiteX29" fmla="*/ 524103 w 3619883"/>
                <a:gd name="connsiteY29" fmla="*/ 41625 h 4275461"/>
                <a:gd name="connsiteX30" fmla="*/ 624416 w 3619883"/>
                <a:gd name="connsiteY30" fmla="*/ 22696 h 4275461"/>
                <a:gd name="connsiteX31" fmla="*/ 657762 w 3619883"/>
                <a:gd name="connsiteY31" fmla="*/ 18351 h 4275461"/>
                <a:gd name="connsiteX32" fmla="*/ 690557 w 3619883"/>
                <a:gd name="connsiteY32" fmla="*/ 25792 h 4275461"/>
                <a:gd name="connsiteX33" fmla="*/ 745123 w 3619883"/>
                <a:gd name="connsiteY33" fmla="*/ 40157 h 4275461"/>
                <a:gd name="connsiteX34" fmla="*/ 789493 w 3619883"/>
                <a:gd name="connsiteY34" fmla="*/ 36327 h 4275461"/>
                <a:gd name="connsiteX35" fmla="*/ 854255 w 3619883"/>
                <a:gd name="connsiteY35" fmla="*/ 68887 h 4275461"/>
                <a:gd name="connsiteX36" fmla="*/ 897520 w 3619883"/>
                <a:gd name="connsiteY36" fmla="*/ 88629 h 4275461"/>
                <a:gd name="connsiteX37" fmla="*/ 940510 w 3619883"/>
                <a:gd name="connsiteY37" fmla="*/ 114265 h 4275461"/>
                <a:gd name="connsiteX38" fmla="*/ 1082712 w 3619883"/>
                <a:gd name="connsiteY38" fmla="*/ 144543 h 4275461"/>
                <a:gd name="connsiteX39" fmla="*/ 1205348 w 3619883"/>
                <a:gd name="connsiteY39" fmla="*/ 120753 h 4275461"/>
                <a:gd name="connsiteX40" fmla="*/ 1271764 w 3619883"/>
                <a:gd name="connsiteY40" fmla="*/ 117956 h 4275461"/>
                <a:gd name="connsiteX41" fmla="*/ 1315583 w 3619883"/>
                <a:gd name="connsiteY41" fmla="*/ 125912 h 4275461"/>
                <a:gd name="connsiteX42" fmla="*/ 1359125 w 3619883"/>
                <a:gd name="connsiteY42" fmla="*/ 139761 h 4275461"/>
                <a:gd name="connsiteX43" fmla="*/ 1391919 w 3619883"/>
                <a:gd name="connsiteY43" fmla="*/ 147202 h 4275461"/>
                <a:gd name="connsiteX44" fmla="*/ 1436563 w 3619883"/>
                <a:gd name="connsiteY44" fmla="*/ 137480 h 4275461"/>
                <a:gd name="connsiteX45" fmla="*/ 1471566 w 3619883"/>
                <a:gd name="connsiteY45" fmla="*/ 97777 h 4275461"/>
                <a:gd name="connsiteX46" fmla="*/ 1505739 w 3619883"/>
                <a:gd name="connsiteY46" fmla="*/ 75753 h 4275461"/>
                <a:gd name="connsiteX47" fmla="*/ 1590891 w 3619883"/>
                <a:gd name="connsiteY47" fmla="*/ 144702 h 4275461"/>
                <a:gd name="connsiteX48" fmla="*/ 1625616 w 3619883"/>
                <a:gd name="connsiteY48" fmla="*/ 110893 h 4275461"/>
                <a:gd name="connsiteX49" fmla="*/ 1658964 w 3619883"/>
                <a:gd name="connsiteY49" fmla="*/ 106547 h 4275461"/>
                <a:gd name="connsiteX50" fmla="*/ 1746598 w 3619883"/>
                <a:gd name="connsiteY50" fmla="*/ 122460 h 4275461"/>
                <a:gd name="connsiteX51" fmla="*/ 1811913 w 3619883"/>
                <a:gd name="connsiteY51" fmla="*/ 143234 h 4275461"/>
                <a:gd name="connsiteX52" fmla="*/ 1856557 w 3619883"/>
                <a:gd name="connsiteY52" fmla="*/ 133511 h 4275461"/>
                <a:gd name="connsiteX53" fmla="*/ 2066003 w 3619883"/>
                <a:gd name="connsiteY53" fmla="*/ 143313 h 4275461"/>
                <a:gd name="connsiteX54" fmla="*/ 2177615 w 3619883"/>
                <a:gd name="connsiteY54" fmla="*/ 119007 h 4275461"/>
                <a:gd name="connsiteX55" fmla="*/ 2255883 w 3619883"/>
                <a:gd name="connsiteY55" fmla="*/ 99047 h 4275461"/>
                <a:gd name="connsiteX56" fmla="*/ 2344622 w 3619883"/>
                <a:gd name="connsiteY56" fmla="*/ 91388 h 4275461"/>
                <a:gd name="connsiteX57" fmla="*/ 2455682 w 3619883"/>
                <a:gd name="connsiteY57" fmla="*/ 78869 h 4275461"/>
                <a:gd name="connsiteX58" fmla="*/ 2632609 w 3619883"/>
                <a:gd name="connsiteY58" fmla="*/ 75338 h 4275461"/>
                <a:gd name="connsiteX59" fmla="*/ 2742291 w 3619883"/>
                <a:gd name="connsiteY59" fmla="*/ 92282 h 4275461"/>
                <a:gd name="connsiteX60" fmla="*/ 2851974 w 3619883"/>
                <a:gd name="connsiteY60" fmla="*/ 109227 h 4275461"/>
                <a:gd name="connsiteX61" fmla="*/ 2907643 w 3619883"/>
                <a:gd name="connsiteY61" fmla="*/ 100020 h 4275461"/>
                <a:gd name="connsiteX62" fmla="*/ 2944022 w 3619883"/>
                <a:gd name="connsiteY62" fmla="*/ 30853 h 4275461"/>
                <a:gd name="connsiteX63" fmla="*/ 3022289 w 3619883"/>
                <a:gd name="connsiteY63" fmla="*/ 10893 h 4275461"/>
                <a:gd name="connsiteX64" fmla="*/ 3054807 w 3619883"/>
                <a:gd name="connsiteY64" fmla="*/ 24226 h 4275461"/>
                <a:gd name="connsiteX65" fmla="*/ 3141892 w 3619883"/>
                <a:gd name="connsiteY65" fmla="*/ 51925 h 4275461"/>
                <a:gd name="connsiteX66" fmla="*/ 3185711 w 3619883"/>
                <a:gd name="connsiteY66" fmla="*/ 59881 h 4275461"/>
                <a:gd name="connsiteX67" fmla="*/ 3219056 w 3619883"/>
                <a:gd name="connsiteY67" fmla="*/ 55536 h 4275461"/>
                <a:gd name="connsiteX68" fmla="*/ 3263425 w 3619883"/>
                <a:gd name="connsiteY68" fmla="*/ 51706 h 4275461"/>
                <a:gd name="connsiteX69" fmla="*/ 3296219 w 3619883"/>
                <a:gd name="connsiteY69" fmla="*/ 59147 h 4275461"/>
                <a:gd name="connsiteX70" fmla="*/ 3319094 w 3619883"/>
                <a:gd name="connsiteY70" fmla="*/ 42500 h 4275461"/>
                <a:gd name="connsiteX71" fmla="*/ 3420511 w 3619883"/>
                <a:gd name="connsiteY71" fmla="*/ 0 h 4275461"/>
                <a:gd name="connsiteX72" fmla="*/ 3453305 w 3619883"/>
                <a:gd name="connsiteY72" fmla="*/ 7440 h 4275461"/>
                <a:gd name="connsiteX73" fmla="*/ 3496571 w 3619883"/>
                <a:gd name="connsiteY73" fmla="*/ 27182 h 4275461"/>
                <a:gd name="connsiteX74" fmla="*/ 3602117 w 3619883"/>
                <a:gd name="connsiteY74" fmla="*/ 132521 h 4275461"/>
                <a:gd name="connsiteX75" fmla="*/ 3619883 w 3619883"/>
                <a:gd name="connsiteY75" fmla="*/ 140049 h 4275461"/>
                <a:gd name="connsiteX76" fmla="*/ 3619883 w 3619883"/>
                <a:gd name="connsiteY76" fmla="*/ 4275461 h 4275461"/>
                <a:gd name="connsiteX0" fmla="*/ 3619883 w 3619883"/>
                <a:gd name="connsiteY0" fmla="*/ 755612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189322 w 3619883"/>
                <a:gd name="connsiteY22" fmla="*/ 4275461 h 4275461"/>
                <a:gd name="connsiteX23" fmla="*/ 0 w 3619883"/>
                <a:gd name="connsiteY23" fmla="*/ 4275461 h 4275461"/>
                <a:gd name="connsiteX24" fmla="*/ 0 w 3619883"/>
                <a:gd name="connsiteY24" fmla="*/ 42229 h 4275461"/>
                <a:gd name="connsiteX25" fmla="*/ 42464 w 3619883"/>
                <a:gd name="connsiteY25" fmla="*/ 40518 h 4275461"/>
                <a:gd name="connsiteX26" fmla="*/ 137733 w 3619883"/>
                <a:gd name="connsiteY26" fmla="*/ 35355 h 4275461"/>
                <a:gd name="connsiteX27" fmla="*/ 270565 w 3619883"/>
                <a:gd name="connsiteY27" fmla="*/ 29759 h 4275461"/>
                <a:gd name="connsiteX28" fmla="*/ 479734 w 3619883"/>
                <a:gd name="connsiteY28" fmla="*/ 45455 h 4275461"/>
                <a:gd name="connsiteX29" fmla="*/ 524103 w 3619883"/>
                <a:gd name="connsiteY29" fmla="*/ 41625 h 4275461"/>
                <a:gd name="connsiteX30" fmla="*/ 624416 w 3619883"/>
                <a:gd name="connsiteY30" fmla="*/ 22696 h 4275461"/>
                <a:gd name="connsiteX31" fmla="*/ 657762 w 3619883"/>
                <a:gd name="connsiteY31" fmla="*/ 18351 h 4275461"/>
                <a:gd name="connsiteX32" fmla="*/ 690557 w 3619883"/>
                <a:gd name="connsiteY32" fmla="*/ 25792 h 4275461"/>
                <a:gd name="connsiteX33" fmla="*/ 745123 w 3619883"/>
                <a:gd name="connsiteY33" fmla="*/ 40157 h 4275461"/>
                <a:gd name="connsiteX34" fmla="*/ 789493 w 3619883"/>
                <a:gd name="connsiteY34" fmla="*/ 36327 h 4275461"/>
                <a:gd name="connsiteX35" fmla="*/ 854255 w 3619883"/>
                <a:gd name="connsiteY35" fmla="*/ 68887 h 4275461"/>
                <a:gd name="connsiteX36" fmla="*/ 897520 w 3619883"/>
                <a:gd name="connsiteY36" fmla="*/ 88629 h 4275461"/>
                <a:gd name="connsiteX37" fmla="*/ 940510 w 3619883"/>
                <a:gd name="connsiteY37" fmla="*/ 114265 h 4275461"/>
                <a:gd name="connsiteX38" fmla="*/ 1082712 w 3619883"/>
                <a:gd name="connsiteY38" fmla="*/ 144543 h 4275461"/>
                <a:gd name="connsiteX39" fmla="*/ 1205348 w 3619883"/>
                <a:gd name="connsiteY39" fmla="*/ 120753 h 4275461"/>
                <a:gd name="connsiteX40" fmla="*/ 1271764 w 3619883"/>
                <a:gd name="connsiteY40" fmla="*/ 117956 h 4275461"/>
                <a:gd name="connsiteX41" fmla="*/ 1315583 w 3619883"/>
                <a:gd name="connsiteY41" fmla="*/ 125912 h 4275461"/>
                <a:gd name="connsiteX42" fmla="*/ 1359125 w 3619883"/>
                <a:gd name="connsiteY42" fmla="*/ 139761 h 4275461"/>
                <a:gd name="connsiteX43" fmla="*/ 1391919 w 3619883"/>
                <a:gd name="connsiteY43" fmla="*/ 147202 h 4275461"/>
                <a:gd name="connsiteX44" fmla="*/ 1436563 w 3619883"/>
                <a:gd name="connsiteY44" fmla="*/ 137480 h 4275461"/>
                <a:gd name="connsiteX45" fmla="*/ 1471566 w 3619883"/>
                <a:gd name="connsiteY45" fmla="*/ 97777 h 4275461"/>
                <a:gd name="connsiteX46" fmla="*/ 1505739 w 3619883"/>
                <a:gd name="connsiteY46" fmla="*/ 75753 h 4275461"/>
                <a:gd name="connsiteX47" fmla="*/ 1590891 w 3619883"/>
                <a:gd name="connsiteY47" fmla="*/ 144702 h 4275461"/>
                <a:gd name="connsiteX48" fmla="*/ 1625616 w 3619883"/>
                <a:gd name="connsiteY48" fmla="*/ 110893 h 4275461"/>
                <a:gd name="connsiteX49" fmla="*/ 1658964 w 3619883"/>
                <a:gd name="connsiteY49" fmla="*/ 106547 h 4275461"/>
                <a:gd name="connsiteX50" fmla="*/ 1746598 w 3619883"/>
                <a:gd name="connsiteY50" fmla="*/ 122460 h 4275461"/>
                <a:gd name="connsiteX51" fmla="*/ 1811913 w 3619883"/>
                <a:gd name="connsiteY51" fmla="*/ 143234 h 4275461"/>
                <a:gd name="connsiteX52" fmla="*/ 1856557 w 3619883"/>
                <a:gd name="connsiteY52" fmla="*/ 133511 h 4275461"/>
                <a:gd name="connsiteX53" fmla="*/ 2066003 w 3619883"/>
                <a:gd name="connsiteY53" fmla="*/ 143313 h 4275461"/>
                <a:gd name="connsiteX54" fmla="*/ 2177615 w 3619883"/>
                <a:gd name="connsiteY54" fmla="*/ 119007 h 4275461"/>
                <a:gd name="connsiteX55" fmla="*/ 2255883 w 3619883"/>
                <a:gd name="connsiteY55" fmla="*/ 99047 h 4275461"/>
                <a:gd name="connsiteX56" fmla="*/ 2344622 w 3619883"/>
                <a:gd name="connsiteY56" fmla="*/ 91388 h 4275461"/>
                <a:gd name="connsiteX57" fmla="*/ 2455682 w 3619883"/>
                <a:gd name="connsiteY57" fmla="*/ 78869 h 4275461"/>
                <a:gd name="connsiteX58" fmla="*/ 2632609 w 3619883"/>
                <a:gd name="connsiteY58" fmla="*/ 75338 h 4275461"/>
                <a:gd name="connsiteX59" fmla="*/ 2742291 w 3619883"/>
                <a:gd name="connsiteY59" fmla="*/ 92282 h 4275461"/>
                <a:gd name="connsiteX60" fmla="*/ 2851974 w 3619883"/>
                <a:gd name="connsiteY60" fmla="*/ 109227 h 4275461"/>
                <a:gd name="connsiteX61" fmla="*/ 2907643 w 3619883"/>
                <a:gd name="connsiteY61" fmla="*/ 100020 h 4275461"/>
                <a:gd name="connsiteX62" fmla="*/ 2944022 w 3619883"/>
                <a:gd name="connsiteY62" fmla="*/ 30853 h 4275461"/>
                <a:gd name="connsiteX63" fmla="*/ 3022289 w 3619883"/>
                <a:gd name="connsiteY63" fmla="*/ 10893 h 4275461"/>
                <a:gd name="connsiteX64" fmla="*/ 3054807 w 3619883"/>
                <a:gd name="connsiteY64" fmla="*/ 24226 h 4275461"/>
                <a:gd name="connsiteX65" fmla="*/ 3141892 w 3619883"/>
                <a:gd name="connsiteY65" fmla="*/ 51925 h 4275461"/>
                <a:gd name="connsiteX66" fmla="*/ 3185711 w 3619883"/>
                <a:gd name="connsiteY66" fmla="*/ 59881 h 4275461"/>
                <a:gd name="connsiteX67" fmla="*/ 3219056 w 3619883"/>
                <a:gd name="connsiteY67" fmla="*/ 55536 h 4275461"/>
                <a:gd name="connsiteX68" fmla="*/ 3263425 w 3619883"/>
                <a:gd name="connsiteY68" fmla="*/ 51706 h 4275461"/>
                <a:gd name="connsiteX69" fmla="*/ 3296219 w 3619883"/>
                <a:gd name="connsiteY69" fmla="*/ 59147 h 4275461"/>
                <a:gd name="connsiteX70" fmla="*/ 3319094 w 3619883"/>
                <a:gd name="connsiteY70" fmla="*/ 42500 h 4275461"/>
                <a:gd name="connsiteX71" fmla="*/ 3420511 w 3619883"/>
                <a:gd name="connsiteY71" fmla="*/ 0 h 4275461"/>
                <a:gd name="connsiteX72" fmla="*/ 3453305 w 3619883"/>
                <a:gd name="connsiteY72" fmla="*/ 7440 h 4275461"/>
                <a:gd name="connsiteX73" fmla="*/ 3496571 w 3619883"/>
                <a:gd name="connsiteY73" fmla="*/ 27182 h 4275461"/>
                <a:gd name="connsiteX74" fmla="*/ 3602117 w 3619883"/>
                <a:gd name="connsiteY74" fmla="*/ 132521 h 4275461"/>
                <a:gd name="connsiteX75" fmla="*/ 3619883 w 3619883"/>
                <a:gd name="connsiteY75" fmla="*/ 140049 h 4275461"/>
                <a:gd name="connsiteX76" fmla="*/ 3619883 w 3619883"/>
                <a:gd name="connsiteY76" fmla="*/ 755612 h 4275461"/>
                <a:gd name="connsiteX0" fmla="*/ 3619883 w 3619883"/>
                <a:gd name="connsiteY0" fmla="*/ 755612 h 4275461"/>
                <a:gd name="connsiteX1" fmla="*/ 3269726 w 3619883"/>
                <a:gd name="connsiteY1" fmla="*/ 4275461 h 4275461"/>
                <a:gd name="connsiteX2" fmla="*/ 3052674 w 3619883"/>
                <a:gd name="connsiteY2" fmla="*/ 4275461 h 4275461"/>
                <a:gd name="connsiteX3" fmla="*/ 3014011 w 3619883"/>
                <a:gd name="connsiteY3" fmla="*/ 4275461 h 4275461"/>
                <a:gd name="connsiteX4" fmla="*/ 2761042 w 3619883"/>
                <a:gd name="connsiteY4" fmla="*/ 4275461 h 4275461"/>
                <a:gd name="connsiteX5" fmla="*/ 2690646 w 3619883"/>
                <a:gd name="connsiteY5" fmla="*/ 4275461 h 4275461"/>
                <a:gd name="connsiteX6" fmla="*/ 2511710 w 3619883"/>
                <a:gd name="connsiteY6" fmla="*/ 4275461 h 4275461"/>
                <a:gd name="connsiteX7" fmla="*/ 2337697 w 3619883"/>
                <a:gd name="connsiteY7" fmla="*/ 4275461 h 4275461"/>
                <a:gd name="connsiteX8" fmla="*/ 2150155 w 3619883"/>
                <a:gd name="connsiteY8" fmla="*/ 4275461 h 4275461"/>
                <a:gd name="connsiteX9" fmla="*/ 2079759 w 3619883"/>
                <a:gd name="connsiteY9" fmla="*/ 4275461 h 4275461"/>
                <a:gd name="connsiteX10" fmla="*/ 1824703 w 3619883"/>
                <a:gd name="connsiteY10" fmla="*/ 4275461 h 4275461"/>
                <a:gd name="connsiteX11" fmla="*/ 1796694 w 3619883"/>
                <a:gd name="connsiteY11" fmla="*/ 4275461 h 4275461"/>
                <a:gd name="connsiteX12" fmla="*/ 1558844 w 3619883"/>
                <a:gd name="connsiteY12" fmla="*/ 4275461 h 4275461"/>
                <a:gd name="connsiteX13" fmla="*/ 1427396 w 3619883"/>
                <a:gd name="connsiteY13" fmla="*/ 4275461 h 4275461"/>
                <a:gd name="connsiteX14" fmla="*/ 1210751 w 3619883"/>
                <a:gd name="connsiteY14" fmla="*/ 4275461 h 4275461"/>
                <a:gd name="connsiteX15" fmla="*/ 1140354 w 3619883"/>
                <a:gd name="connsiteY15" fmla="*/ 4275461 h 4275461"/>
                <a:gd name="connsiteX16" fmla="*/ 953807 w 3619883"/>
                <a:gd name="connsiteY16" fmla="*/ 4275461 h 4275461"/>
                <a:gd name="connsiteX17" fmla="*/ 829432 w 3619883"/>
                <a:gd name="connsiteY17" fmla="*/ 4275461 h 4275461"/>
                <a:gd name="connsiteX18" fmla="*/ 611484 w 3619883"/>
                <a:gd name="connsiteY18" fmla="*/ 4275461 h 4275461"/>
                <a:gd name="connsiteX19" fmla="*/ 573998 w 3619883"/>
                <a:gd name="connsiteY19" fmla="*/ 4275461 h 4275461"/>
                <a:gd name="connsiteX20" fmla="*/ 336164 w 3619883"/>
                <a:gd name="connsiteY20" fmla="*/ 4275461 h 4275461"/>
                <a:gd name="connsiteX21" fmla="*/ 189322 w 3619883"/>
                <a:gd name="connsiteY21" fmla="*/ 4275461 h 4275461"/>
                <a:gd name="connsiteX22" fmla="*/ 0 w 3619883"/>
                <a:gd name="connsiteY22" fmla="*/ 4275461 h 4275461"/>
                <a:gd name="connsiteX23" fmla="*/ 0 w 3619883"/>
                <a:gd name="connsiteY23" fmla="*/ 42229 h 4275461"/>
                <a:gd name="connsiteX24" fmla="*/ 42464 w 3619883"/>
                <a:gd name="connsiteY24" fmla="*/ 40518 h 4275461"/>
                <a:gd name="connsiteX25" fmla="*/ 137733 w 3619883"/>
                <a:gd name="connsiteY25" fmla="*/ 35355 h 4275461"/>
                <a:gd name="connsiteX26" fmla="*/ 270565 w 3619883"/>
                <a:gd name="connsiteY26" fmla="*/ 29759 h 4275461"/>
                <a:gd name="connsiteX27" fmla="*/ 479734 w 3619883"/>
                <a:gd name="connsiteY27" fmla="*/ 45455 h 4275461"/>
                <a:gd name="connsiteX28" fmla="*/ 524103 w 3619883"/>
                <a:gd name="connsiteY28" fmla="*/ 41625 h 4275461"/>
                <a:gd name="connsiteX29" fmla="*/ 624416 w 3619883"/>
                <a:gd name="connsiteY29" fmla="*/ 22696 h 4275461"/>
                <a:gd name="connsiteX30" fmla="*/ 657762 w 3619883"/>
                <a:gd name="connsiteY30" fmla="*/ 18351 h 4275461"/>
                <a:gd name="connsiteX31" fmla="*/ 690557 w 3619883"/>
                <a:gd name="connsiteY31" fmla="*/ 25792 h 4275461"/>
                <a:gd name="connsiteX32" fmla="*/ 745123 w 3619883"/>
                <a:gd name="connsiteY32" fmla="*/ 40157 h 4275461"/>
                <a:gd name="connsiteX33" fmla="*/ 789493 w 3619883"/>
                <a:gd name="connsiteY33" fmla="*/ 36327 h 4275461"/>
                <a:gd name="connsiteX34" fmla="*/ 854255 w 3619883"/>
                <a:gd name="connsiteY34" fmla="*/ 68887 h 4275461"/>
                <a:gd name="connsiteX35" fmla="*/ 897520 w 3619883"/>
                <a:gd name="connsiteY35" fmla="*/ 88629 h 4275461"/>
                <a:gd name="connsiteX36" fmla="*/ 940510 w 3619883"/>
                <a:gd name="connsiteY36" fmla="*/ 114265 h 4275461"/>
                <a:gd name="connsiteX37" fmla="*/ 1082712 w 3619883"/>
                <a:gd name="connsiteY37" fmla="*/ 144543 h 4275461"/>
                <a:gd name="connsiteX38" fmla="*/ 1205348 w 3619883"/>
                <a:gd name="connsiteY38" fmla="*/ 120753 h 4275461"/>
                <a:gd name="connsiteX39" fmla="*/ 1271764 w 3619883"/>
                <a:gd name="connsiteY39" fmla="*/ 117956 h 4275461"/>
                <a:gd name="connsiteX40" fmla="*/ 1315583 w 3619883"/>
                <a:gd name="connsiteY40" fmla="*/ 125912 h 4275461"/>
                <a:gd name="connsiteX41" fmla="*/ 1359125 w 3619883"/>
                <a:gd name="connsiteY41" fmla="*/ 139761 h 4275461"/>
                <a:gd name="connsiteX42" fmla="*/ 1391919 w 3619883"/>
                <a:gd name="connsiteY42" fmla="*/ 147202 h 4275461"/>
                <a:gd name="connsiteX43" fmla="*/ 1436563 w 3619883"/>
                <a:gd name="connsiteY43" fmla="*/ 137480 h 4275461"/>
                <a:gd name="connsiteX44" fmla="*/ 1471566 w 3619883"/>
                <a:gd name="connsiteY44" fmla="*/ 97777 h 4275461"/>
                <a:gd name="connsiteX45" fmla="*/ 1505739 w 3619883"/>
                <a:gd name="connsiteY45" fmla="*/ 75753 h 4275461"/>
                <a:gd name="connsiteX46" fmla="*/ 1590891 w 3619883"/>
                <a:gd name="connsiteY46" fmla="*/ 144702 h 4275461"/>
                <a:gd name="connsiteX47" fmla="*/ 1625616 w 3619883"/>
                <a:gd name="connsiteY47" fmla="*/ 110893 h 4275461"/>
                <a:gd name="connsiteX48" fmla="*/ 1658964 w 3619883"/>
                <a:gd name="connsiteY48" fmla="*/ 106547 h 4275461"/>
                <a:gd name="connsiteX49" fmla="*/ 1746598 w 3619883"/>
                <a:gd name="connsiteY49" fmla="*/ 122460 h 4275461"/>
                <a:gd name="connsiteX50" fmla="*/ 1811913 w 3619883"/>
                <a:gd name="connsiteY50" fmla="*/ 143234 h 4275461"/>
                <a:gd name="connsiteX51" fmla="*/ 1856557 w 3619883"/>
                <a:gd name="connsiteY51" fmla="*/ 133511 h 4275461"/>
                <a:gd name="connsiteX52" fmla="*/ 2066003 w 3619883"/>
                <a:gd name="connsiteY52" fmla="*/ 143313 h 4275461"/>
                <a:gd name="connsiteX53" fmla="*/ 2177615 w 3619883"/>
                <a:gd name="connsiteY53" fmla="*/ 119007 h 4275461"/>
                <a:gd name="connsiteX54" fmla="*/ 2255883 w 3619883"/>
                <a:gd name="connsiteY54" fmla="*/ 99047 h 4275461"/>
                <a:gd name="connsiteX55" fmla="*/ 2344622 w 3619883"/>
                <a:gd name="connsiteY55" fmla="*/ 91388 h 4275461"/>
                <a:gd name="connsiteX56" fmla="*/ 2455682 w 3619883"/>
                <a:gd name="connsiteY56" fmla="*/ 78869 h 4275461"/>
                <a:gd name="connsiteX57" fmla="*/ 2632609 w 3619883"/>
                <a:gd name="connsiteY57" fmla="*/ 75338 h 4275461"/>
                <a:gd name="connsiteX58" fmla="*/ 2742291 w 3619883"/>
                <a:gd name="connsiteY58" fmla="*/ 92282 h 4275461"/>
                <a:gd name="connsiteX59" fmla="*/ 2851974 w 3619883"/>
                <a:gd name="connsiteY59" fmla="*/ 109227 h 4275461"/>
                <a:gd name="connsiteX60" fmla="*/ 2907643 w 3619883"/>
                <a:gd name="connsiteY60" fmla="*/ 100020 h 4275461"/>
                <a:gd name="connsiteX61" fmla="*/ 2944022 w 3619883"/>
                <a:gd name="connsiteY61" fmla="*/ 30853 h 4275461"/>
                <a:gd name="connsiteX62" fmla="*/ 3022289 w 3619883"/>
                <a:gd name="connsiteY62" fmla="*/ 10893 h 4275461"/>
                <a:gd name="connsiteX63" fmla="*/ 3054807 w 3619883"/>
                <a:gd name="connsiteY63" fmla="*/ 24226 h 4275461"/>
                <a:gd name="connsiteX64" fmla="*/ 3141892 w 3619883"/>
                <a:gd name="connsiteY64" fmla="*/ 51925 h 4275461"/>
                <a:gd name="connsiteX65" fmla="*/ 3185711 w 3619883"/>
                <a:gd name="connsiteY65" fmla="*/ 59881 h 4275461"/>
                <a:gd name="connsiteX66" fmla="*/ 3219056 w 3619883"/>
                <a:gd name="connsiteY66" fmla="*/ 55536 h 4275461"/>
                <a:gd name="connsiteX67" fmla="*/ 3263425 w 3619883"/>
                <a:gd name="connsiteY67" fmla="*/ 51706 h 4275461"/>
                <a:gd name="connsiteX68" fmla="*/ 3296219 w 3619883"/>
                <a:gd name="connsiteY68" fmla="*/ 59147 h 4275461"/>
                <a:gd name="connsiteX69" fmla="*/ 3319094 w 3619883"/>
                <a:gd name="connsiteY69" fmla="*/ 42500 h 4275461"/>
                <a:gd name="connsiteX70" fmla="*/ 3420511 w 3619883"/>
                <a:gd name="connsiteY70" fmla="*/ 0 h 4275461"/>
                <a:gd name="connsiteX71" fmla="*/ 3453305 w 3619883"/>
                <a:gd name="connsiteY71" fmla="*/ 7440 h 4275461"/>
                <a:gd name="connsiteX72" fmla="*/ 3496571 w 3619883"/>
                <a:gd name="connsiteY72" fmla="*/ 27182 h 4275461"/>
                <a:gd name="connsiteX73" fmla="*/ 3602117 w 3619883"/>
                <a:gd name="connsiteY73" fmla="*/ 132521 h 4275461"/>
                <a:gd name="connsiteX74" fmla="*/ 3619883 w 3619883"/>
                <a:gd name="connsiteY74" fmla="*/ 140049 h 4275461"/>
                <a:gd name="connsiteX75" fmla="*/ 3619883 w 3619883"/>
                <a:gd name="connsiteY75" fmla="*/ 755612 h 4275461"/>
                <a:gd name="connsiteX0" fmla="*/ 3619883 w 3619883"/>
                <a:gd name="connsiteY0" fmla="*/ 755612 h 4275461"/>
                <a:gd name="connsiteX1" fmla="*/ 3052674 w 3619883"/>
                <a:gd name="connsiteY1" fmla="*/ 4275461 h 4275461"/>
                <a:gd name="connsiteX2" fmla="*/ 3014011 w 3619883"/>
                <a:gd name="connsiteY2" fmla="*/ 4275461 h 4275461"/>
                <a:gd name="connsiteX3" fmla="*/ 2761042 w 3619883"/>
                <a:gd name="connsiteY3" fmla="*/ 4275461 h 4275461"/>
                <a:gd name="connsiteX4" fmla="*/ 2690646 w 3619883"/>
                <a:gd name="connsiteY4" fmla="*/ 4275461 h 4275461"/>
                <a:gd name="connsiteX5" fmla="*/ 2511710 w 3619883"/>
                <a:gd name="connsiteY5" fmla="*/ 4275461 h 4275461"/>
                <a:gd name="connsiteX6" fmla="*/ 2337697 w 3619883"/>
                <a:gd name="connsiteY6" fmla="*/ 4275461 h 4275461"/>
                <a:gd name="connsiteX7" fmla="*/ 2150155 w 3619883"/>
                <a:gd name="connsiteY7" fmla="*/ 4275461 h 4275461"/>
                <a:gd name="connsiteX8" fmla="*/ 2079759 w 3619883"/>
                <a:gd name="connsiteY8" fmla="*/ 4275461 h 4275461"/>
                <a:gd name="connsiteX9" fmla="*/ 1824703 w 3619883"/>
                <a:gd name="connsiteY9" fmla="*/ 4275461 h 4275461"/>
                <a:gd name="connsiteX10" fmla="*/ 1796694 w 3619883"/>
                <a:gd name="connsiteY10" fmla="*/ 4275461 h 4275461"/>
                <a:gd name="connsiteX11" fmla="*/ 1558844 w 3619883"/>
                <a:gd name="connsiteY11" fmla="*/ 4275461 h 4275461"/>
                <a:gd name="connsiteX12" fmla="*/ 1427396 w 3619883"/>
                <a:gd name="connsiteY12" fmla="*/ 4275461 h 4275461"/>
                <a:gd name="connsiteX13" fmla="*/ 1210751 w 3619883"/>
                <a:gd name="connsiteY13" fmla="*/ 4275461 h 4275461"/>
                <a:gd name="connsiteX14" fmla="*/ 1140354 w 3619883"/>
                <a:gd name="connsiteY14" fmla="*/ 4275461 h 4275461"/>
                <a:gd name="connsiteX15" fmla="*/ 953807 w 3619883"/>
                <a:gd name="connsiteY15" fmla="*/ 4275461 h 4275461"/>
                <a:gd name="connsiteX16" fmla="*/ 829432 w 3619883"/>
                <a:gd name="connsiteY16" fmla="*/ 4275461 h 4275461"/>
                <a:gd name="connsiteX17" fmla="*/ 611484 w 3619883"/>
                <a:gd name="connsiteY17" fmla="*/ 4275461 h 4275461"/>
                <a:gd name="connsiteX18" fmla="*/ 573998 w 3619883"/>
                <a:gd name="connsiteY18" fmla="*/ 4275461 h 4275461"/>
                <a:gd name="connsiteX19" fmla="*/ 336164 w 3619883"/>
                <a:gd name="connsiteY19" fmla="*/ 4275461 h 4275461"/>
                <a:gd name="connsiteX20" fmla="*/ 189322 w 3619883"/>
                <a:gd name="connsiteY20" fmla="*/ 4275461 h 4275461"/>
                <a:gd name="connsiteX21" fmla="*/ 0 w 3619883"/>
                <a:gd name="connsiteY21" fmla="*/ 4275461 h 4275461"/>
                <a:gd name="connsiteX22" fmla="*/ 0 w 3619883"/>
                <a:gd name="connsiteY22" fmla="*/ 42229 h 4275461"/>
                <a:gd name="connsiteX23" fmla="*/ 42464 w 3619883"/>
                <a:gd name="connsiteY23" fmla="*/ 40518 h 4275461"/>
                <a:gd name="connsiteX24" fmla="*/ 137733 w 3619883"/>
                <a:gd name="connsiteY24" fmla="*/ 35355 h 4275461"/>
                <a:gd name="connsiteX25" fmla="*/ 270565 w 3619883"/>
                <a:gd name="connsiteY25" fmla="*/ 29759 h 4275461"/>
                <a:gd name="connsiteX26" fmla="*/ 479734 w 3619883"/>
                <a:gd name="connsiteY26" fmla="*/ 45455 h 4275461"/>
                <a:gd name="connsiteX27" fmla="*/ 524103 w 3619883"/>
                <a:gd name="connsiteY27" fmla="*/ 41625 h 4275461"/>
                <a:gd name="connsiteX28" fmla="*/ 624416 w 3619883"/>
                <a:gd name="connsiteY28" fmla="*/ 22696 h 4275461"/>
                <a:gd name="connsiteX29" fmla="*/ 657762 w 3619883"/>
                <a:gd name="connsiteY29" fmla="*/ 18351 h 4275461"/>
                <a:gd name="connsiteX30" fmla="*/ 690557 w 3619883"/>
                <a:gd name="connsiteY30" fmla="*/ 25792 h 4275461"/>
                <a:gd name="connsiteX31" fmla="*/ 745123 w 3619883"/>
                <a:gd name="connsiteY31" fmla="*/ 40157 h 4275461"/>
                <a:gd name="connsiteX32" fmla="*/ 789493 w 3619883"/>
                <a:gd name="connsiteY32" fmla="*/ 36327 h 4275461"/>
                <a:gd name="connsiteX33" fmla="*/ 854255 w 3619883"/>
                <a:gd name="connsiteY33" fmla="*/ 68887 h 4275461"/>
                <a:gd name="connsiteX34" fmla="*/ 897520 w 3619883"/>
                <a:gd name="connsiteY34" fmla="*/ 88629 h 4275461"/>
                <a:gd name="connsiteX35" fmla="*/ 940510 w 3619883"/>
                <a:gd name="connsiteY35" fmla="*/ 114265 h 4275461"/>
                <a:gd name="connsiteX36" fmla="*/ 1082712 w 3619883"/>
                <a:gd name="connsiteY36" fmla="*/ 144543 h 4275461"/>
                <a:gd name="connsiteX37" fmla="*/ 1205348 w 3619883"/>
                <a:gd name="connsiteY37" fmla="*/ 120753 h 4275461"/>
                <a:gd name="connsiteX38" fmla="*/ 1271764 w 3619883"/>
                <a:gd name="connsiteY38" fmla="*/ 117956 h 4275461"/>
                <a:gd name="connsiteX39" fmla="*/ 1315583 w 3619883"/>
                <a:gd name="connsiteY39" fmla="*/ 125912 h 4275461"/>
                <a:gd name="connsiteX40" fmla="*/ 1359125 w 3619883"/>
                <a:gd name="connsiteY40" fmla="*/ 139761 h 4275461"/>
                <a:gd name="connsiteX41" fmla="*/ 1391919 w 3619883"/>
                <a:gd name="connsiteY41" fmla="*/ 147202 h 4275461"/>
                <a:gd name="connsiteX42" fmla="*/ 1436563 w 3619883"/>
                <a:gd name="connsiteY42" fmla="*/ 137480 h 4275461"/>
                <a:gd name="connsiteX43" fmla="*/ 1471566 w 3619883"/>
                <a:gd name="connsiteY43" fmla="*/ 97777 h 4275461"/>
                <a:gd name="connsiteX44" fmla="*/ 1505739 w 3619883"/>
                <a:gd name="connsiteY44" fmla="*/ 75753 h 4275461"/>
                <a:gd name="connsiteX45" fmla="*/ 1590891 w 3619883"/>
                <a:gd name="connsiteY45" fmla="*/ 144702 h 4275461"/>
                <a:gd name="connsiteX46" fmla="*/ 1625616 w 3619883"/>
                <a:gd name="connsiteY46" fmla="*/ 110893 h 4275461"/>
                <a:gd name="connsiteX47" fmla="*/ 1658964 w 3619883"/>
                <a:gd name="connsiteY47" fmla="*/ 106547 h 4275461"/>
                <a:gd name="connsiteX48" fmla="*/ 1746598 w 3619883"/>
                <a:gd name="connsiteY48" fmla="*/ 122460 h 4275461"/>
                <a:gd name="connsiteX49" fmla="*/ 1811913 w 3619883"/>
                <a:gd name="connsiteY49" fmla="*/ 143234 h 4275461"/>
                <a:gd name="connsiteX50" fmla="*/ 1856557 w 3619883"/>
                <a:gd name="connsiteY50" fmla="*/ 133511 h 4275461"/>
                <a:gd name="connsiteX51" fmla="*/ 2066003 w 3619883"/>
                <a:gd name="connsiteY51" fmla="*/ 143313 h 4275461"/>
                <a:gd name="connsiteX52" fmla="*/ 2177615 w 3619883"/>
                <a:gd name="connsiteY52" fmla="*/ 119007 h 4275461"/>
                <a:gd name="connsiteX53" fmla="*/ 2255883 w 3619883"/>
                <a:gd name="connsiteY53" fmla="*/ 99047 h 4275461"/>
                <a:gd name="connsiteX54" fmla="*/ 2344622 w 3619883"/>
                <a:gd name="connsiteY54" fmla="*/ 91388 h 4275461"/>
                <a:gd name="connsiteX55" fmla="*/ 2455682 w 3619883"/>
                <a:gd name="connsiteY55" fmla="*/ 78869 h 4275461"/>
                <a:gd name="connsiteX56" fmla="*/ 2632609 w 3619883"/>
                <a:gd name="connsiteY56" fmla="*/ 75338 h 4275461"/>
                <a:gd name="connsiteX57" fmla="*/ 2742291 w 3619883"/>
                <a:gd name="connsiteY57" fmla="*/ 92282 h 4275461"/>
                <a:gd name="connsiteX58" fmla="*/ 2851974 w 3619883"/>
                <a:gd name="connsiteY58" fmla="*/ 109227 h 4275461"/>
                <a:gd name="connsiteX59" fmla="*/ 2907643 w 3619883"/>
                <a:gd name="connsiteY59" fmla="*/ 100020 h 4275461"/>
                <a:gd name="connsiteX60" fmla="*/ 2944022 w 3619883"/>
                <a:gd name="connsiteY60" fmla="*/ 30853 h 4275461"/>
                <a:gd name="connsiteX61" fmla="*/ 3022289 w 3619883"/>
                <a:gd name="connsiteY61" fmla="*/ 10893 h 4275461"/>
                <a:gd name="connsiteX62" fmla="*/ 3054807 w 3619883"/>
                <a:gd name="connsiteY62" fmla="*/ 24226 h 4275461"/>
                <a:gd name="connsiteX63" fmla="*/ 3141892 w 3619883"/>
                <a:gd name="connsiteY63" fmla="*/ 51925 h 4275461"/>
                <a:gd name="connsiteX64" fmla="*/ 3185711 w 3619883"/>
                <a:gd name="connsiteY64" fmla="*/ 59881 h 4275461"/>
                <a:gd name="connsiteX65" fmla="*/ 3219056 w 3619883"/>
                <a:gd name="connsiteY65" fmla="*/ 55536 h 4275461"/>
                <a:gd name="connsiteX66" fmla="*/ 3263425 w 3619883"/>
                <a:gd name="connsiteY66" fmla="*/ 51706 h 4275461"/>
                <a:gd name="connsiteX67" fmla="*/ 3296219 w 3619883"/>
                <a:gd name="connsiteY67" fmla="*/ 59147 h 4275461"/>
                <a:gd name="connsiteX68" fmla="*/ 3319094 w 3619883"/>
                <a:gd name="connsiteY68" fmla="*/ 42500 h 4275461"/>
                <a:gd name="connsiteX69" fmla="*/ 3420511 w 3619883"/>
                <a:gd name="connsiteY69" fmla="*/ 0 h 4275461"/>
                <a:gd name="connsiteX70" fmla="*/ 3453305 w 3619883"/>
                <a:gd name="connsiteY70" fmla="*/ 7440 h 4275461"/>
                <a:gd name="connsiteX71" fmla="*/ 3496571 w 3619883"/>
                <a:gd name="connsiteY71" fmla="*/ 27182 h 4275461"/>
                <a:gd name="connsiteX72" fmla="*/ 3602117 w 3619883"/>
                <a:gd name="connsiteY72" fmla="*/ 132521 h 4275461"/>
                <a:gd name="connsiteX73" fmla="*/ 3619883 w 3619883"/>
                <a:gd name="connsiteY73" fmla="*/ 140049 h 4275461"/>
                <a:gd name="connsiteX74" fmla="*/ 3619883 w 3619883"/>
                <a:gd name="connsiteY74" fmla="*/ 755612 h 4275461"/>
                <a:gd name="connsiteX0" fmla="*/ 3619883 w 3619883"/>
                <a:gd name="connsiteY0" fmla="*/ 755612 h 4275461"/>
                <a:gd name="connsiteX1" fmla="*/ 3014011 w 3619883"/>
                <a:gd name="connsiteY1" fmla="*/ 4275461 h 4275461"/>
                <a:gd name="connsiteX2" fmla="*/ 2761042 w 3619883"/>
                <a:gd name="connsiteY2" fmla="*/ 4275461 h 4275461"/>
                <a:gd name="connsiteX3" fmla="*/ 2690646 w 3619883"/>
                <a:gd name="connsiteY3" fmla="*/ 4275461 h 4275461"/>
                <a:gd name="connsiteX4" fmla="*/ 2511710 w 3619883"/>
                <a:gd name="connsiteY4" fmla="*/ 4275461 h 4275461"/>
                <a:gd name="connsiteX5" fmla="*/ 2337697 w 3619883"/>
                <a:gd name="connsiteY5" fmla="*/ 4275461 h 4275461"/>
                <a:gd name="connsiteX6" fmla="*/ 2150155 w 3619883"/>
                <a:gd name="connsiteY6" fmla="*/ 4275461 h 4275461"/>
                <a:gd name="connsiteX7" fmla="*/ 2079759 w 3619883"/>
                <a:gd name="connsiteY7" fmla="*/ 4275461 h 4275461"/>
                <a:gd name="connsiteX8" fmla="*/ 1824703 w 3619883"/>
                <a:gd name="connsiteY8" fmla="*/ 4275461 h 4275461"/>
                <a:gd name="connsiteX9" fmla="*/ 1796694 w 3619883"/>
                <a:gd name="connsiteY9" fmla="*/ 4275461 h 4275461"/>
                <a:gd name="connsiteX10" fmla="*/ 1558844 w 3619883"/>
                <a:gd name="connsiteY10" fmla="*/ 4275461 h 4275461"/>
                <a:gd name="connsiteX11" fmla="*/ 1427396 w 3619883"/>
                <a:gd name="connsiteY11" fmla="*/ 4275461 h 4275461"/>
                <a:gd name="connsiteX12" fmla="*/ 1210751 w 3619883"/>
                <a:gd name="connsiteY12" fmla="*/ 4275461 h 4275461"/>
                <a:gd name="connsiteX13" fmla="*/ 1140354 w 3619883"/>
                <a:gd name="connsiteY13" fmla="*/ 4275461 h 4275461"/>
                <a:gd name="connsiteX14" fmla="*/ 953807 w 3619883"/>
                <a:gd name="connsiteY14" fmla="*/ 4275461 h 4275461"/>
                <a:gd name="connsiteX15" fmla="*/ 829432 w 3619883"/>
                <a:gd name="connsiteY15" fmla="*/ 4275461 h 4275461"/>
                <a:gd name="connsiteX16" fmla="*/ 611484 w 3619883"/>
                <a:gd name="connsiteY16" fmla="*/ 4275461 h 4275461"/>
                <a:gd name="connsiteX17" fmla="*/ 573998 w 3619883"/>
                <a:gd name="connsiteY17" fmla="*/ 4275461 h 4275461"/>
                <a:gd name="connsiteX18" fmla="*/ 336164 w 3619883"/>
                <a:gd name="connsiteY18" fmla="*/ 4275461 h 4275461"/>
                <a:gd name="connsiteX19" fmla="*/ 189322 w 3619883"/>
                <a:gd name="connsiteY19" fmla="*/ 4275461 h 4275461"/>
                <a:gd name="connsiteX20" fmla="*/ 0 w 3619883"/>
                <a:gd name="connsiteY20" fmla="*/ 4275461 h 4275461"/>
                <a:gd name="connsiteX21" fmla="*/ 0 w 3619883"/>
                <a:gd name="connsiteY21" fmla="*/ 42229 h 4275461"/>
                <a:gd name="connsiteX22" fmla="*/ 42464 w 3619883"/>
                <a:gd name="connsiteY22" fmla="*/ 40518 h 4275461"/>
                <a:gd name="connsiteX23" fmla="*/ 137733 w 3619883"/>
                <a:gd name="connsiteY23" fmla="*/ 35355 h 4275461"/>
                <a:gd name="connsiteX24" fmla="*/ 270565 w 3619883"/>
                <a:gd name="connsiteY24" fmla="*/ 29759 h 4275461"/>
                <a:gd name="connsiteX25" fmla="*/ 479734 w 3619883"/>
                <a:gd name="connsiteY25" fmla="*/ 45455 h 4275461"/>
                <a:gd name="connsiteX26" fmla="*/ 524103 w 3619883"/>
                <a:gd name="connsiteY26" fmla="*/ 41625 h 4275461"/>
                <a:gd name="connsiteX27" fmla="*/ 624416 w 3619883"/>
                <a:gd name="connsiteY27" fmla="*/ 22696 h 4275461"/>
                <a:gd name="connsiteX28" fmla="*/ 657762 w 3619883"/>
                <a:gd name="connsiteY28" fmla="*/ 18351 h 4275461"/>
                <a:gd name="connsiteX29" fmla="*/ 690557 w 3619883"/>
                <a:gd name="connsiteY29" fmla="*/ 25792 h 4275461"/>
                <a:gd name="connsiteX30" fmla="*/ 745123 w 3619883"/>
                <a:gd name="connsiteY30" fmla="*/ 40157 h 4275461"/>
                <a:gd name="connsiteX31" fmla="*/ 789493 w 3619883"/>
                <a:gd name="connsiteY31" fmla="*/ 36327 h 4275461"/>
                <a:gd name="connsiteX32" fmla="*/ 854255 w 3619883"/>
                <a:gd name="connsiteY32" fmla="*/ 68887 h 4275461"/>
                <a:gd name="connsiteX33" fmla="*/ 897520 w 3619883"/>
                <a:gd name="connsiteY33" fmla="*/ 88629 h 4275461"/>
                <a:gd name="connsiteX34" fmla="*/ 940510 w 3619883"/>
                <a:gd name="connsiteY34" fmla="*/ 114265 h 4275461"/>
                <a:gd name="connsiteX35" fmla="*/ 1082712 w 3619883"/>
                <a:gd name="connsiteY35" fmla="*/ 144543 h 4275461"/>
                <a:gd name="connsiteX36" fmla="*/ 1205348 w 3619883"/>
                <a:gd name="connsiteY36" fmla="*/ 120753 h 4275461"/>
                <a:gd name="connsiteX37" fmla="*/ 1271764 w 3619883"/>
                <a:gd name="connsiteY37" fmla="*/ 117956 h 4275461"/>
                <a:gd name="connsiteX38" fmla="*/ 1315583 w 3619883"/>
                <a:gd name="connsiteY38" fmla="*/ 125912 h 4275461"/>
                <a:gd name="connsiteX39" fmla="*/ 1359125 w 3619883"/>
                <a:gd name="connsiteY39" fmla="*/ 139761 h 4275461"/>
                <a:gd name="connsiteX40" fmla="*/ 1391919 w 3619883"/>
                <a:gd name="connsiteY40" fmla="*/ 147202 h 4275461"/>
                <a:gd name="connsiteX41" fmla="*/ 1436563 w 3619883"/>
                <a:gd name="connsiteY41" fmla="*/ 137480 h 4275461"/>
                <a:gd name="connsiteX42" fmla="*/ 1471566 w 3619883"/>
                <a:gd name="connsiteY42" fmla="*/ 97777 h 4275461"/>
                <a:gd name="connsiteX43" fmla="*/ 1505739 w 3619883"/>
                <a:gd name="connsiteY43" fmla="*/ 75753 h 4275461"/>
                <a:gd name="connsiteX44" fmla="*/ 1590891 w 3619883"/>
                <a:gd name="connsiteY44" fmla="*/ 144702 h 4275461"/>
                <a:gd name="connsiteX45" fmla="*/ 1625616 w 3619883"/>
                <a:gd name="connsiteY45" fmla="*/ 110893 h 4275461"/>
                <a:gd name="connsiteX46" fmla="*/ 1658964 w 3619883"/>
                <a:gd name="connsiteY46" fmla="*/ 106547 h 4275461"/>
                <a:gd name="connsiteX47" fmla="*/ 1746598 w 3619883"/>
                <a:gd name="connsiteY47" fmla="*/ 122460 h 4275461"/>
                <a:gd name="connsiteX48" fmla="*/ 1811913 w 3619883"/>
                <a:gd name="connsiteY48" fmla="*/ 143234 h 4275461"/>
                <a:gd name="connsiteX49" fmla="*/ 1856557 w 3619883"/>
                <a:gd name="connsiteY49" fmla="*/ 133511 h 4275461"/>
                <a:gd name="connsiteX50" fmla="*/ 2066003 w 3619883"/>
                <a:gd name="connsiteY50" fmla="*/ 143313 h 4275461"/>
                <a:gd name="connsiteX51" fmla="*/ 2177615 w 3619883"/>
                <a:gd name="connsiteY51" fmla="*/ 119007 h 4275461"/>
                <a:gd name="connsiteX52" fmla="*/ 2255883 w 3619883"/>
                <a:gd name="connsiteY52" fmla="*/ 99047 h 4275461"/>
                <a:gd name="connsiteX53" fmla="*/ 2344622 w 3619883"/>
                <a:gd name="connsiteY53" fmla="*/ 91388 h 4275461"/>
                <a:gd name="connsiteX54" fmla="*/ 2455682 w 3619883"/>
                <a:gd name="connsiteY54" fmla="*/ 78869 h 4275461"/>
                <a:gd name="connsiteX55" fmla="*/ 2632609 w 3619883"/>
                <a:gd name="connsiteY55" fmla="*/ 75338 h 4275461"/>
                <a:gd name="connsiteX56" fmla="*/ 2742291 w 3619883"/>
                <a:gd name="connsiteY56" fmla="*/ 92282 h 4275461"/>
                <a:gd name="connsiteX57" fmla="*/ 2851974 w 3619883"/>
                <a:gd name="connsiteY57" fmla="*/ 109227 h 4275461"/>
                <a:gd name="connsiteX58" fmla="*/ 2907643 w 3619883"/>
                <a:gd name="connsiteY58" fmla="*/ 100020 h 4275461"/>
                <a:gd name="connsiteX59" fmla="*/ 2944022 w 3619883"/>
                <a:gd name="connsiteY59" fmla="*/ 30853 h 4275461"/>
                <a:gd name="connsiteX60" fmla="*/ 3022289 w 3619883"/>
                <a:gd name="connsiteY60" fmla="*/ 10893 h 4275461"/>
                <a:gd name="connsiteX61" fmla="*/ 3054807 w 3619883"/>
                <a:gd name="connsiteY61" fmla="*/ 24226 h 4275461"/>
                <a:gd name="connsiteX62" fmla="*/ 3141892 w 3619883"/>
                <a:gd name="connsiteY62" fmla="*/ 51925 h 4275461"/>
                <a:gd name="connsiteX63" fmla="*/ 3185711 w 3619883"/>
                <a:gd name="connsiteY63" fmla="*/ 59881 h 4275461"/>
                <a:gd name="connsiteX64" fmla="*/ 3219056 w 3619883"/>
                <a:gd name="connsiteY64" fmla="*/ 55536 h 4275461"/>
                <a:gd name="connsiteX65" fmla="*/ 3263425 w 3619883"/>
                <a:gd name="connsiteY65" fmla="*/ 51706 h 4275461"/>
                <a:gd name="connsiteX66" fmla="*/ 3296219 w 3619883"/>
                <a:gd name="connsiteY66" fmla="*/ 59147 h 4275461"/>
                <a:gd name="connsiteX67" fmla="*/ 3319094 w 3619883"/>
                <a:gd name="connsiteY67" fmla="*/ 42500 h 4275461"/>
                <a:gd name="connsiteX68" fmla="*/ 3420511 w 3619883"/>
                <a:gd name="connsiteY68" fmla="*/ 0 h 4275461"/>
                <a:gd name="connsiteX69" fmla="*/ 3453305 w 3619883"/>
                <a:gd name="connsiteY69" fmla="*/ 7440 h 4275461"/>
                <a:gd name="connsiteX70" fmla="*/ 3496571 w 3619883"/>
                <a:gd name="connsiteY70" fmla="*/ 27182 h 4275461"/>
                <a:gd name="connsiteX71" fmla="*/ 3602117 w 3619883"/>
                <a:gd name="connsiteY71" fmla="*/ 132521 h 4275461"/>
                <a:gd name="connsiteX72" fmla="*/ 3619883 w 3619883"/>
                <a:gd name="connsiteY72" fmla="*/ 140049 h 4275461"/>
                <a:gd name="connsiteX73" fmla="*/ 3619883 w 3619883"/>
                <a:gd name="connsiteY73" fmla="*/ 755612 h 4275461"/>
                <a:gd name="connsiteX0" fmla="*/ 3619883 w 3619883"/>
                <a:gd name="connsiteY0" fmla="*/ 755612 h 4275461"/>
                <a:gd name="connsiteX1" fmla="*/ 2761042 w 3619883"/>
                <a:gd name="connsiteY1" fmla="*/ 4275461 h 4275461"/>
                <a:gd name="connsiteX2" fmla="*/ 2690646 w 3619883"/>
                <a:gd name="connsiteY2" fmla="*/ 4275461 h 4275461"/>
                <a:gd name="connsiteX3" fmla="*/ 2511710 w 3619883"/>
                <a:gd name="connsiteY3" fmla="*/ 4275461 h 4275461"/>
                <a:gd name="connsiteX4" fmla="*/ 2337697 w 3619883"/>
                <a:gd name="connsiteY4" fmla="*/ 4275461 h 4275461"/>
                <a:gd name="connsiteX5" fmla="*/ 2150155 w 3619883"/>
                <a:gd name="connsiteY5" fmla="*/ 4275461 h 4275461"/>
                <a:gd name="connsiteX6" fmla="*/ 2079759 w 3619883"/>
                <a:gd name="connsiteY6" fmla="*/ 4275461 h 4275461"/>
                <a:gd name="connsiteX7" fmla="*/ 1824703 w 3619883"/>
                <a:gd name="connsiteY7" fmla="*/ 4275461 h 4275461"/>
                <a:gd name="connsiteX8" fmla="*/ 1796694 w 3619883"/>
                <a:gd name="connsiteY8" fmla="*/ 4275461 h 4275461"/>
                <a:gd name="connsiteX9" fmla="*/ 1558844 w 3619883"/>
                <a:gd name="connsiteY9" fmla="*/ 4275461 h 4275461"/>
                <a:gd name="connsiteX10" fmla="*/ 1427396 w 3619883"/>
                <a:gd name="connsiteY10" fmla="*/ 4275461 h 4275461"/>
                <a:gd name="connsiteX11" fmla="*/ 1210751 w 3619883"/>
                <a:gd name="connsiteY11" fmla="*/ 4275461 h 4275461"/>
                <a:gd name="connsiteX12" fmla="*/ 1140354 w 3619883"/>
                <a:gd name="connsiteY12" fmla="*/ 4275461 h 4275461"/>
                <a:gd name="connsiteX13" fmla="*/ 953807 w 3619883"/>
                <a:gd name="connsiteY13" fmla="*/ 4275461 h 4275461"/>
                <a:gd name="connsiteX14" fmla="*/ 829432 w 3619883"/>
                <a:gd name="connsiteY14" fmla="*/ 4275461 h 4275461"/>
                <a:gd name="connsiteX15" fmla="*/ 611484 w 3619883"/>
                <a:gd name="connsiteY15" fmla="*/ 4275461 h 4275461"/>
                <a:gd name="connsiteX16" fmla="*/ 573998 w 3619883"/>
                <a:gd name="connsiteY16" fmla="*/ 4275461 h 4275461"/>
                <a:gd name="connsiteX17" fmla="*/ 336164 w 3619883"/>
                <a:gd name="connsiteY17" fmla="*/ 4275461 h 4275461"/>
                <a:gd name="connsiteX18" fmla="*/ 189322 w 3619883"/>
                <a:gd name="connsiteY18" fmla="*/ 4275461 h 4275461"/>
                <a:gd name="connsiteX19" fmla="*/ 0 w 3619883"/>
                <a:gd name="connsiteY19" fmla="*/ 4275461 h 4275461"/>
                <a:gd name="connsiteX20" fmla="*/ 0 w 3619883"/>
                <a:gd name="connsiteY20" fmla="*/ 42229 h 4275461"/>
                <a:gd name="connsiteX21" fmla="*/ 42464 w 3619883"/>
                <a:gd name="connsiteY21" fmla="*/ 40518 h 4275461"/>
                <a:gd name="connsiteX22" fmla="*/ 137733 w 3619883"/>
                <a:gd name="connsiteY22" fmla="*/ 35355 h 4275461"/>
                <a:gd name="connsiteX23" fmla="*/ 270565 w 3619883"/>
                <a:gd name="connsiteY23" fmla="*/ 29759 h 4275461"/>
                <a:gd name="connsiteX24" fmla="*/ 479734 w 3619883"/>
                <a:gd name="connsiteY24" fmla="*/ 45455 h 4275461"/>
                <a:gd name="connsiteX25" fmla="*/ 524103 w 3619883"/>
                <a:gd name="connsiteY25" fmla="*/ 41625 h 4275461"/>
                <a:gd name="connsiteX26" fmla="*/ 624416 w 3619883"/>
                <a:gd name="connsiteY26" fmla="*/ 22696 h 4275461"/>
                <a:gd name="connsiteX27" fmla="*/ 657762 w 3619883"/>
                <a:gd name="connsiteY27" fmla="*/ 18351 h 4275461"/>
                <a:gd name="connsiteX28" fmla="*/ 690557 w 3619883"/>
                <a:gd name="connsiteY28" fmla="*/ 25792 h 4275461"/>
                <a:gd name="connsiteX29" fmla="*/ 745123 w 3619883"/>
                <a:gd name="connsiteY29" fmla="*/ 40157 h 4275461"/>
                <a:gd name="connsiteX30" fmla="*/ 789493 w 3619883"/>
                <a:gd name="connsiteY30" fmla="*/ 36327 h 4275461"/>
                <a:gd name="connsiteX31" fmla="*/ 854255 w 3619883"/>
                <a:gd name="connsiteY31" fmla="*/ 68887 h 4275461"/>
                <a:gd name="connsiteX32" fmla="*/ 897520 w 3619883"/>
                <a:gd name="connsiteY32" fmla="*/ 88629 h 4275461"/>
                <a:gd name="connsiteX33" fmla="*/ 940510 w 3619883"/>
                <a:gd name="connsiteY33" fmla="*/ 114265 h 4275461"/>
                <a:gd name="connsiteX34" fmla="*/ 1082712 w 3619883"/>
                <a:gd name="connsiteY34" fmla="*/ 144543 h 4275461"/>
                <a:gd name="connsiteX35" fmla="*/ 1205348 w 3619883"/>
                <a:gd name="connsiteY35" fmla="*/ 120753 h 4275461"/>
                <a:gd name="connsiteX36" fmla="*/ 1271764 w 3619883"/>
                <a:gd name="connsiteY36" fmla="*/ 117956 h 4275461"/>
                <a:gd name="connsiteX37" fmla="*/ 1315583 w 3619883"/>
                <a:gd name="connsiteY37" fmla="*/ 125912 h 4275461"/>
                <a:gd name="connsiteX38" fmla="*/ 1359125 w 3619883"/>
                <a:gd name="connsiteY38" fmla="*/ 139761 h 4275461"/>
                <a:gd name="connsiteX39" fmla="*/ 1391919 w 3619883"/>
                <a:gd name="connsiteY39" fmla="*/ 147202 h 4275461"/>
                <a:gd name="connsiteX40" fmla="*/ 1436563 w 3619883"/>
                <a:gd name="connsiteY40" fmla="*/ 137480 h 4275461"/>
                <a:gd name="connsiteX41" fmla="*/ 1471566 w 3619883"/>
                <a:gd name="connsiteY41" fmla="*/ 97777 h 4275461"/>
                <a:gd name="connsiteX42" fmla="*/ 1505739 w 3619883"/>
                <a:gd name="connsiteY42" fmla="*/ 75753 h 4275461"/>
                <a:gd name="connsiteX43" fmla="*/ 1590891 w 3619883"/>
                <a:gd name="connsiteY43" fmla="*/ 144702 h 4275461"/>
                <a:gd name="connsiteX44" fmla="*/ 1625616 w 3619883"/>
                <a:gd name="connsiteY44" fmla="*/ 110893 h 4275461"/>
                <a:gd name="connsiteX45" fmla="*/ 1658964 w 3619883"/>
                <a:gd name="connsiteY45" fmla="*/ 106547 h 4275461"/>
                <a:gd name="connsiteX46" fmla="*/ 1746598 w 3619883"/>
                <a:gd name="connsiteY46" fmla="*/ 122460 h 4275461"/>
                <a:gd name="connsiteX47" fmla="*/ 1811913 w 3619883"/>
                <a:gd name="connsiteY47" fmla="*/ 143234 h 4275461"/>
                <a:gd name="connsiteX48" fmla="*/ 1856557 w 3619883"/>
                <a:gd name="connsiteY48" fmla="*/ 133511 h 4275461"/>
                <a:gd name="connsiteX49" fmla="*/ 2066003 w 3619883"/>
                <a:gd name="connsiteY49" fmla="*/ 143313 h 4275461"/>
                <a:gd name="connsiteX50" fmla="*/ 2177615 w 3619883"/>
                <a:gd name="connsiteY50" fmla="*/ 119007 h 4275461"/>
                <a:gd name="connsiteX51" fmla="*/ 2255883 w 3619883"/>
                <a:gd name="connsiteY51" fmla="*/ 99047 h 4275461"/>
                <a:gd name="connsiteX52" fmla="*/ 2344622 w 3619883"/>
                <a:gd name="connsiteY52" fmla="*/ 91388 h 4275461"/>
                <a:gd name="connsiteX53" fmla="*/ 2455682 w 3619883"/>
                <a:gd name="connsiteY53" fmla="*/ 78869 h 4275461"/>
                <a:gd name="connsiteX54" fmla="*/ 2632609 w 3619883"/>
                <a:gd name="connsiteY54" fmla="*/ 75338 h 4275461"/>
                <a:gd name="connsiteX55" fmla="*/ 2742291 w 3619883"/>
                <a:gd name="connsiteY55" fmla="*/ 92282 h 4275461"/>
                <a:gd name="connsiteX56" fmla="*/ 2851974 w 3619883"/>
                <a:gd name="connsiteY56" fmla="*/ 109227 h 4275461"/>
                <a:gd name="connsiteX57" fmla="*/ 2907643 w 3619883"/>
                <a:gd name="connsiteY57" fmla="*/ 100020 h 4275461"/>
                <a:gd name="connsiteX58" fmla="*/ 2944022 w 3619883"/>
                <a:gd name="connsiteY58" fmla="*/ 30853 h 4275461"/>
                <a:gd name="connsiteX59" fmla="*/ 3022289 w 3619883"/>
                <a:gd name="connsiteY59" fmla="*/ 10893 h 4275461"/>
                <a:gd name="connsiteX60" fmla="*/ 3054807 w 3619883"/>
                <a:gd name="connsiteY60" fmla="*/ 24226 h 4275461"/>
                <a:gd name="connsiteX61" fmla="*/ 3141892 w 3619883"/>
                <a:gd name="connsiteY61" fmla="*/ 51925 h 4275461"/>
                <a:gd name="connsiteX62" fmla="*/ 3185711 w 3619883"/>
                <a:gd name="connsiteY62" fmla="*/ 59881 h 4275461"/>
                <a:gd name="connsiteX63" fmla="*/ 3219056 w 3619883"/>
                <a:gd name="connsiteY63" fmla="*/ 55536 h 4275461"/>
                <a:gd name="connsiteX64" fmla="*/ 3263425 w 3619883"/>
                <a:gd name="connsiteY64" fmla="*/ 51706 h 4275461"/>
                <a:gd name="connsiteX65" fmla="*/ 3296219 w 3619883"/>
                <a:gd name="connsiteY65" fmla="*/ 59147 h 4275461"/>
                <a:gd name="connsiteX66" fmla="*/ 3319094 w 3619883"/>
                <a:gd name="connsiteY66" fmla="*/ 42500 h 4275461"/>
                <a:gd name="connsiteX67" fmla="*/ 3420511 w 3619883"/>
                <a:gd name="connsiteY67" fmla="*/ 0 h 4275461"/>
                <a:gd name="connsiteX68" fmla="*/ 3453305 w 3619883"/>
                <a:gd name="connsiteY68" fmla="*/ 7440 h 4275461"/>
                <a:gd name="connsiteX69" fmla="*/ 3496571 w 3619883"/>
                <a:gd name="connsiteY69" fmla="*/ 27182 h 4275461"/>
                <a:gd name="connsiteX70" fmla="*/ 3602117 w 3619883"/>
                <a:gd name="connsiteY70" fmla="*/ 132521 h 4275461"/>
                <a:gd name="connsiteX71" fmla="*/ 3619883 w 3619883"/>
                <a:gd name="connsiteY71" fmla="*/ 140049 h 4275461"/>
                <a:gd name="connsiteX72" fmla="*/ 3619883 w 3619883"/>
                <a:gd name="connsiteY72" fmla="*/ 755612 h 4275461"/>
                <a:gd name="connsiteX0" fmla="*/ 3619883 w 3619883"/>
                <a:gd name="connsiteY0" fmla="*/ 755612 h 4275461"/>
                <a:gd name="connsiteX1" fmla="*/ 2690646 w 3619883"/>
                <a:gd name="connsiteY1" fmla="*/ 4275461 h 4275461"/>
                <a:gd name="connsiteX2" fmla="*/ 2511710 w 3619883"/>
                <a:gd name="connsiteY2" fmla="*/ 4275461 h 4275461"/>
                <a:gd name="connsiteX3" fmla="*/ 2337697 w 3619883"/>
                <a:gd name="connsiteY3" fmla="*/ 4275461 h 4275461"/>
                <a:gd name="connsiteX4" fmla="*/ 2150155 w 3619883"/>
                <a:gd name="connsiteY4" fmla="*/ 4275461 h 4275461"/>
                <a:gd name="connsiteX5" fmla="*/ 2079759 w 3619883"/>
                <a:gd name="connsiteY5" fmla="*/ 4275461 h 4275461"/>
                <a:gd name="connsiteX6" fmla="*/ 1824703 w 3619883"/>
                <a:gd name="connsiteY6" fmla="*/ 4275461 h 4275461"/>
                <a:gd name="connsiteX7" fmla="*/ 1796694 w 3619883"/>
                <a:gd name="connsiteY7" fmla="*/ 4275461 h 4275461"/>
                <a:gd name="connsiteX8" fmla="*/ 1558844 w 3619883"/>
                <a:gd name="connsiteY8" fmla="*/ 4275461 h 4275461"/>
                <a:gd name="connsiteX9" fmla="*/ 1427396 w 3619883"/>
                <a:gd name="connsiteY9" fmla="*/ 4275461 h 4275461"/>
                <a:gd name="connsiteX10" fmla="*/ 1210751 w 3619883"/>
                <a:gd name="connsiteY10" fmla="*/ 4275461 h 4275461"/>
                <a:gd name="connsiteX11" fmla="*/ 1140354 w 3619883"/>
                <a:gd name="connsiteY11" fmla="*/ 4275461 h 4275461"/>
                <a:gd name="connsiteX12" fmla="*/ 953807 w 3619883"/>
                <a:gd name="connsiteY12" fmla="*/ 4275461 h 4275461"/>
                <a:gd name="connsiteX13" fmla="*/ 829432 w 3619883"/>
                <a:gd name="connsiteY13" fmla="*/ 4275461 h 4275461"/>
                <a:gd name="connsiteX14" fmla="*/ 611484 w 3619883"/>
                <a:gd name="connsiteY14" fmla="*/ 4275461 h 4275461"/>
                <a:gd name="connsiteX15" fmla="*/ 573998 w 3619883"/>
                <a:gd name="connsiteY15" fmla="*/ 4275461 h 4275461"/>
                <a:gd name="connsiteX16" fmla="*/ 336164 w 3619883"/>
                <a:gd name="connsiteY16" fmla="*/ 4275461 h 4275461"/>
                <a:gd name="connsiteX17" fmla="*/ 189322 w 3619883"/>
                <a:gd name="connsiteY17" fmla="*/ 4275461 h 4275461"/>
                <a:gd name="connsiteX18" fmla="*/ 0 w 3619883"/>
                <a:gd name="connsiteY18" fmla="*/ 4275461 h 4275461"/>
                <a:gd name="connsiteX19" fmla="*/ 0 w 3619883"/>
                <a:gd name="connsiteY19" fmla="*/ 42229 h 4275461"/>
                <a:gd name="connsiteX20" fmla="*/ 42464 w 3619883"/>
                <a:gd name="connsiteY20" fmla="*/ 40518 h 4275461"/>
                <a:gd name="connsiteX21" fmla="*/ 137733 w 3619883"/>
                <a:gd name="connsiteY21" fmla="*/ 35355 h 4275461"/>
                <a:gd name="connsiteX22" fmla="*/ 270565 w 3619883"/>
                <a:gd name="connsiteY22" fmla="*/ 29759 h 4275461"/>
                <a:gd name="connsiteX23" fmla="*/ 479734 w 3619883"/>
                <a:gd name="connsiteY23" fmla="*/ 45455 h 4275461"/>
                <a:gd name="connsiteX24" fmla="*/ 524103 w 3619883"/>
                <a:gd name="connsiteY24" fmla="*/ 41625 h 4275461"/>
                <a:gd name="connsiteX25" fmla="*/ 624416 w 3619883"/>
                <a:gd name="connsiteY25" fmla="*/ 22696 h 4275461"/>
                <a:gd name="connsiteX26" fmla="*/ 657762 w 3619883"/>
                <a:gd name="connsiteY26" fmla="*/ 18351 h 4275461"/>
                <a:gd name="connsiteX27" fmla="*/ 690557 w 3619883"/>
                <a:gd name="connsiteY27" fmla="*/ 25792 h 4275461"/>
                <a:gd name="connsiteX28" fmla="*/ 745123 w 3619883"/>
                <a:gd name="connsiteY28" fmla="*/ 40157 h 4275461"/>
                <a:gd name="connsiteX29" fmla="*/ 789493 w 3619883"/>
                <a:gd name="connsiteY29" fmla="*/ 36327 h 4275461"/>
                <a:gd name="connsiteX30" fmla="*/ 854255 w 3619883"/>
                <a:gd name="connsiteY30" fmla="*/ 68887 h 4275461"/>
                <a:gd name="connsiteX31" fmla="*/ 897520 w 3619883"/>
                <a:gd name="connsiteY31" fmla="*/ 88629 h 4275461"/>
                <a:gd name="connsiteX32" fmla="*/ 940510 w 3619883"/>
                <a:gd name="connsiteY32" fmla="*/ 114265 h 4275461"/>
                <a:gd name="connsiteX33" fmla="*/ 1082712 w 3619883"/>
                <a:gd name="connsiteY33" fmla="*/ 144543 h 4275461"/>
                <a:gd name="connsiteX34" fmla="*/ 1205348 w 3619883"/>
                <a:gd name="connsiteY34" fmla="*/ 120753 h 4275461"/>
                <a:gd name="connsiteX35" fmla="*/ 1271764 w 3619883"/>
                <a:gd name="connsiteY35" fmla="*/ 117956 h 4275461"/>
                <a:gd name="connsiteX36" fmla="*/ 1315583 w 3619883"/>
                <a:gd name="connsiteY36" fmla="*/ 125912 h 4275461"/>
                <a:gd name="connsiteX37" fmla="*/ 1359125 w 3619883"/>
                <a:gd name="connsiteY37" fmla="*/ 139761 h 4275461"/>
                <a:gd name="connsiteX38" fmla="*/ 1391919 w 3619883"/>
                <a:gd name="connsiteY38" fmla="*/ 147202 h 4275461"/>
                <a:gd name="connsiteX39" fmla="*/ 1436563 w 3619883"/>
                <a:gd name="connsiteY39" fmla="*/ 137480 h 4275461"/>
                <a:gd name="connsiteX40" fmla="*/ 1471566 w 3619883"/>
                <a:gd name="connsiteY40" fmla="*/ 97777 h 4275461"/>
                <a:gd name="connsiteX41" fmla="*/ 1505739 w 3619883"/>
                <a:gd name="connsiteY41" fmla="*/ 75753 h 4275461"/>
                <a:gd name="connsiteX42" fmla="*/ 1590891 w 3619883"/>
                <a:gd name="connsiteY42" fmla="*/ 144702 h 4275461"/>
                <a:gd name="connsiteX43" fmla="*/ 1625616 w 3619883"/>
                <a:gd name="connsiteY43" fmla="*/ 110893 h 4275461"/>
                <a:gd name="connsiteX44" fmla="*/ 1658964 w 3619883"/>
                <a:gd name="connsiteY44" fmla="*/ 106547 h 4275461"/>
                <a:gd name="connsiteX45" fmla="*/ 1746598 w 3619883"/>
                <a:gd name="connsiteY45" fmla="*/ 122460 h 4275461"/>
                <a:gd name="connsiteX46" fmla="*/ 1811913 w 3619883"/>
                <a:gd name="connsiteY46" fmla="*/ 143234 h 4275461"/>
                <a:gd name="connsiteX47" fmla="*/ 1856557 w 3619883"/>
                <a:gd name="connsiteY47" fmla="*/ 133511 h 4275461"/>
                <a:gd name="connsiteX48" fmla="*/ 2066003 w 3619883"/>
                <a:gd name="connsiteY48" fmla="*/ 143313 h 4275461"/>
                <a:gd name="connsiteX49" fmla="*/ 2177615 w 3619883"/>
                <a:gd name="connsiteY49" fmla="*/ 119007 h 4275461"/>
                <a:gd name="connsiteX50" fmla="*/ 2255883 w 3619883"/>
                <a:gd name="connsiteY50" fmla="*/ 99047 h 4275461"/>
                <a:gd name="connsiteX51" fmla="*/ 2344622 w 3619883"/>
                <a:gd name="connsiteY51" fmla="*/ 91388 h 4275461"/>
                <a:gd name="connsiteX52" fmla="*/ 2455682 w 3619883"/>
                <a:gd name="connsiteY52" fmla="*/ 78869 h 4275461"/>
                <a:gd name="connsiteX53" fmla="*/ 2632609 w 3619883"/>
                <a:gd name="connsiteY53" fmla="*/ 75338 h 4275461"/>
                <a:gd name="connsiteX54" fmla="*/ 2742291 w 3619883"/>
                <a:gd name="connsiteY54" fmla="*/ 92282 h 4275461"/>
                <a:gd name="connsiteX55" fmla="*/ 2851974 w 3619883"/>
                <a:gd name="connsiteY55" fmla="*/ 109227 h 4275461"/>
                <a:gd name="connsiteX56" fmla="*/ 2907643 w 3619883"/>
                <a:gd name="connsiteY56" fmla="*/ 100020 h 4275461"/>
                <a:gd name="connsiteX57" fmla="*/ 2944022 w 3619883"/>
                <a:gd name="connsiteY57" fmla="*/ 30853 h 4275461"/>
                <a:gd name="connsiteX58" fmla="*/ 3022289 w 3619883"/>
                <a:gd name="connsiteY58" fmla="*/ 10893 h 4275461"/>
                <a:gd name="connsiteX59" fmla="*/ 3054807 w 3619883"/>
                <a:gd name="connsiteY59" fmla="*/ 24226 h 4275461"/>
                <a:gd name="connsiteX60" fmla="*/ 3141892 w 3619883"/>
                <a:gd name="connsiteY60" fmla="*/ 51925 h 4275461"/>
                <a:gd name="connsiteX61" fmla="*/ 3185711 w 3619883"/>
                <a:gd name="connsiteY61" fmla="*/ 59881 h 4275461"/>
                <a:gd name="connsiteX62" fmla="*/ 3219056 w 3619883"/>
                <a:gd name="connsiteY62" fmla="*/ 55536 h 4275461"/>
                <a:gd name="connsiteX63" fmla="*/ 3263425 w 3619883"/>
                <a:gd name="connsiteY63" fmla="*/ 51706 h 4275461"/>
                <a:gd name="connsiteX64" fmla="*/ 3296219 w 3619883"/>
                <a:gd name="connsiteY64" fmla="*/ 59147 h 4275461"/>
                <a:gd name="connsiteX65" fmla="*/ 3319094 w 3619883"/>
                <a:gd name="connsiteY65" fmla="*/ 42500 h 4275461"/>
                <a:gd name="connsiteX66" fmla="*/ 3420511 w 3619883"/>
                <a:gd name="connsiteY66" fmla="*/ 0 h 4275461"/>
                <a:gd name="connsiteX67" fmla="*/ 3453305 w 3619883"/>
                <a:gd name="connsiteY67" fmla="*/ 7440 h 4275461"/>
                <a:gd name="connsiteX68" fmla="*/ 3496571 w 3619883"/>
                <a:gd name="connsiteY68" fmla="*/ 27182 h 4275461"/>
                <a:gd name="connsiteX69" fmla="*/ 3602117 w 3619883"/>
                <a:gd name="connsiteY69" fmla="*/ 132521 h 4275461"/>
                <a:gd name="connsiteX70" fmla="*/ 3619883 w 3619883"/>
                <a:gd name="connsiteY70" fmla="*/ 140049 h 4275461"/>
                <a:gd name="connsiteX71" fmla="*/ 3619883 w 3619883"/>
                <a:gd name="connsiteY71" fmla="*/ 755612 h 4275461"/>
                <a:gd name="connsiteX0" fmla="*/ 3619883 w 3619883"/>
                <a:gd name="connsiteY0" fmla="*/ 755612 h 4275461"/>
                <a:gd name="connsiteX1" fmla="*/ 2511710 w 3619883"/>
                <a:gd name="connsiteY1" fmla="*/ 4275461 h 4275461"/>
                <a:gd name="connsiteX2" fmla="*/ 2337697 w 3619883"/>
                <a:gd name="connsiteY2" fmla="*/ 4275461 h 4275461"/>
                <a:gd name="connsiteX3" fmla="*/ 2150155 w 3619883"/>
                <a:gd name="connsiteY3" fmla="*/ 4275461 h 4275461"/>
                <a:gd name="connsiteX4" fmla="*/ 2079759 w 3619883"/>
                <a:gd name="connsiteY4" fmla="*/ 4275461 h 4275461"/>
                <a:gd name="connsiteX5" fmla="*/ 1824703 w 3619883"/>
                <a:gd name="connsiteY5" fmla="*/ 4275461 h 4275461"/>
                <a:gd name="connsiteX6" fmla="*/ 1796694 w 3619883"/>
                <a:gd name="connsiteY6" fmla="*/ 4275461 h 4275461"/>
                <a:gd name="connsiteX7" fmla="*/ 1558844 w 3619883"/>
                <a:gd name="connsiteY7" fmla="*/ 4275461 h 4275461"/>
                <a:gd name="connsiteX8" fmla="*/ 1427396 w 3619883"/>
                <a:gd name="connsiteY8" fmla="*/ 4275461 h 4275461"/>
                <a:gd name="connsiteX9" fmla="*/ 1210751 w 3619883"/>
                <a:gd name="connsiteY9" fmla="*/ 4275461 h 4275461"/>
                <a:gd name="connsiteX10" fmla="*/ 1140354 w 3619883"/>
                <a:gd name="connsiteY10" fmla="*/ 4275461 h 4275461"/>
                <a:gd name="connsiteX11" fmla="*/ 953807 w 3619883"/>
                <a:gd name="connsiteY11" fmla="*/ 4275461 h 4275461"/>
                <a:gd name="connsiteX12" fmla="*/ 829432 w 3619883"/>
                <a:gd name="connsiteY12" fmla="*/ 4275461 h 4275461"/>
                <a:gd name="connsiteX13" fmla="*/ 611484 w 3619883"/>
                <a:gd name="connsiteY13" fmla="*/ 4275461 h 4275461"/>
                <a:gd name="connsiteX14" fmla="*/ 573998 w 3619883"/>
                <a:gd name="connsiteY14" fmla="*/ 4275461 h 4275461"/>
                <a:gd name="connsiteX15" fmla="*/ 336164 w 3619883"/>
                <a:gd name="connsiteY15" fmla="*/ 4275461 h 4275461"/>
                <a:gd name="connsiteX16" fmla="*/ 189322 w 3619883"/>
                <a:gd name="connsiteY16" fmla="*/ 4275461 h 4275461"/>
                <a:gd name="connsiteX17" fmla="*/ 0 w 3619883"/>
                <a:gd name="connsiteY17" fmla="*/ 4275461 h 4275461"/>
                <a:gd name="connsiteX18" fmla="*/ 0 w 3619883"/>
                <a:gd name="connsiteY18" fmla="*/ 42229 h 4275461"/>
                <a:gd name="connsiteX19" fmla="*/ 42464 w 3619883"/>
                <a:gd name="connsiteY19" fmla="*/ 40518 h 4275461"/>
                <a:gd name="connsiteX20" fmla="*/ 137733 w 3619883"/>
                <a:gd name="connsiteY20" fmla="*/ 35355 h 4275461"/>
                <a:gd name="connsiteX21" fmla="*/ 270565 w 3619883"/>
                <a:gd name="connsiteY21" fmla="*/ 29759 h 4275461"/>
                <a:gd name="connsiteX22" fmla="*/ 479734 w 3619883"/>
                <a:gd name="connsiteY22" fmla="*/ 45455 h 4275461"/>
                <a:gd name="connsiteX23" fmla="*/ 524103 w 3619883"/>
                <a:gd name="connsiteY23" fmla="*/ 41625 h 4275461"/>
                <a:gd name="connsiteX24" fmla="*/ 624416 w 3619883"/>
                <a:gd name="connsiteY24" fmla="*/ 22696 h 4275461"/>
                <a:gd name="connsiteX25" fmla="*/ 657762 w 3619883"/>
                <a:gd name="connsiteY25" fmla="*/ 18351 h 4275461"/>
                <a:gd name="connsiteX26" fmla="*/ 690557 w 3619883"/>
                <a:gd name="connsiteY26" fmla="*/ 25792 h 4275461"/>
                <a:gd name="connsiteX27" fmla="*/ 745123 w 3619883"/>
                <a:gd name="connsiteY27" fmla="*/ 40157 h 4275461"/>
                <a:gd name="connsiteX28" fmla="*/ 789493 w 3619883"/>
                <a:gd name="connsiteY28" fmla="*/ 36327 h 4275461"/>
                <a:gd name="connsiteX29" fmla="*/ 854255 w 3619883"/>
                <a:gd name="connsiteY29" fmla="*/ 68887 h 4275461"/>
                <a:gd name="connsiteX30" fmla="*/ 897520 w 3619883"/>
                <a:gd name="connsiteY30" fmla="*/ 88629 h 4275461"/>
                <a:gd name="connsiteX31" fmla="*/ 940510 w 3619883"/>
                <a:gd name="connsiteY31" fmla="*/ 114265 h 4275461"/>
                <a:gd name="connsiteX32" fmla="*/ 1082712 w 3619883"/>
                <a:gd name="connsiteY32" fmla="*/ 144543 h 4275461"/>
                <a:gd name="connsiteX33" fmla="*/ 1205348 w 3619883"/>
                <a:gd name="connsiteY33" fmla="*/ 120753 h 4275461"/>
                <a:gd name="connsiteX34" fmla="*/ 1271764 w 3619883"/>
                <a:gd name="connsiteY34" fmla="*/ 117956 h 4275461"/>
                <a:gd name="connsiteX35" fmla="*/ 1315583 w 3619883"/>
                <a:gd name="connsiteY35" fmla="*/ 125912 h 4275461"/>
                <a:gd name="connsiteX36" fmla="*/ 1359125 w 3619883"/>
                <a:gd name="connsiteY36" fmla="*/ 139761 h 4275461"/>
                <a:gd name="connsiteX37" fmla="*/ 1391919 w 3619883"/>
                <a:gd name="connsiteY37" fmla="*/ 147202 h 4275461"/>
                <a:gd name="connsiteX38" fmla="*/ 1436563 w 3619883"/>
                <a:gd name="connsiteY38" fmla="*/ 137480 h 4275461"/>
                <a:gd name="connsiteX39" fmla="*/ 1471566 w 3619883"/>
                <a:gd name="connsiteY39" fmla="*/ 97777 h 4275461"/>
                <a:gd name="connsiteX40" fmla="*/ 1505739 w 3619883"/>
                <a:gd name="connsiteY40" fmla="*/ 75753 h 4275461"/>
                <a:gd name="connsiteX41" fmla="*/ 1590891 w 3619883"/>
                <a:gd name="connsiteY41" fmla="*/ 144702 h 4275461"/>
                <a:gd name="connsiteX42" fmla="*/ 1625616 w 3619883"/>
                <a:gd name="connsiteY42" fmla="*/ 110893 h 4275461"/>
                <a:gd name="connsiteX43" fmla="*/ 1658964 w 3619883"/>
                <a:gd name="connsiteY43" fmla="*/ 106547 h 4275461"/>
                <a:gd name="connsiteX44" fmla="*/ 1746598 w 3619883"/>
                <a:gd name="connsiteY44" fmla="*/ 122460 h 4275461"/>
                <a:gd name="connsiteX45" fmla="*/ 1811913 w 3619883"/>
                <a:gd name="connsiteY45" fmla="*/ 143234 h 4275461"/>
                <a:gd name="connsiteX46" fmla="*/ 1856557 w 3619883"/>
                <a:gd name="connsiteY46" fmla="*/ 133511 h 4275461"/>
                <a:gd name="connsiteX47" fmla="*/ 2066003 w 3619883"/>
                <a:gd name="connsiteY47" fmla="*/ 143313 h 4275461"/>
                <a:gd name="connsiteX48" fmla="*/ 2177615 w 3619883"/>
                <a:gd name="connsiteY48" fmla="*/ 119007 h 4275461"/>
                <a:gd name="connsiteX49" fmla="*/ 2255883 w 3619883"/>
                <a:gd name="connsiteY49" fmla="*/ 99047 h 4275461"/>
                <a:gd name="connsiteX50" fmla="*/ 2344622 w 3619883"/>
                <a:gd name="connsiteY50" fmla="*/ 91388 h 4275461"/>
                <a:gd name="connsiteX51" fmla="*/ 2455682 w 3619883"/>
                <a:gd name="connsiteY51" fmla="*/ 78869 h 4275461"/>
                <a:gd name="connsiteX52" fmla="*/ 2632609 w 3619883"/>
                <a:gd name="connsiteY52" fmla="*/ 75338 h 4275461"/>
                <a:gd name="connsiteX53" fmla="*/ 2742291 w 3619883"/>
                <a:gd name="connsiteY53" fmla="*/ 92282 h 4275461"/>
                <a:gd name="connsiteX54" fmla="*/ 2851974 w 3619883"/>
                <a:gd name="connsiteY54" fmla="*/ 109227 h 4275461"/>
                <a:gd name="connsiteX55" fmla="*/ 2907643 w 3619883"/>
                <a:gd name="connsiteY55" fmla="*/ 100020 h 4275461"/>
                <a:gd name="connsiteX56" fmla="*/ 2944022 w 3619883"/>
                <a:gd name="connsiteY56" fmla="*/ 30853 h 4275461"/>
                <a:gd name="connsiteX57" fmla="*/ 3022289 w 3619883"/>
                <a:gd name="connsiteY57" fmla="*/ 10893 h 4275461"/>
                <a:gd name="connsiteX58" fmla="*/ 3054807 w 3619883"/>
                <a:gd name="connsiteY58" fmla="*/ 24226 h 4275461"/>
                <a:gd name="connsiteX59" fmla="*/ 3141892 w 3619883"/>
                <a:gd name="connsiteY59" fmla="*/ 51925 h 4275461"/>
                <a:gd name="connsiteX60" fmla="*/ 3185711 w 3619883"/>
                <a:gd name="connsiteY60" fmla="*/ 59881 h 4275461"/>
                <a:gd name="connsiteX61" fmla="*/ 3219056 w 3619883"/>
                <a:gd name="connsiteY61" fmla="*/ 55536 h 4275461"/>
                <a:gd name="connsiteX62" fmla="*/ 3263425 w 3619883"/>
                <a:gd name="connsiteY62" fmla="*/ 51706 h 4275461"/>
                <a:gd name="connsiteX63" fmla="*/ 3296219 w 3619883"/>
                <a:gd name="connsiteY63" fmla="*/ 59147 h 4275461"/>
                <a:gd name="connsiteX64" fmla="*/ 3319094 w 3619883"/>
                <a:gd name="connsiteY64" fmla="*/ 42500 h 4275461"/>
                <a:gd name="connsiteX65" fmla="*/ 3420511 w 3619883"/>
                <a:gd name="connsiteY65" fmla="*/ 0 h 4275461"/>
                <a:gd name="connsiteX66" fmla="*/ 3453305 w 3619883"/>
                <a:gd name="connsiteY66" fmla="*/ 7440 h 4275461"/>
                <a:gd name="connsiteX67" fmla="*/ 3496571 w 3619883"/>
                <a:gd name="connsiteY67" fmla="*/ 27182 h 4275461"/>
                <a:gd name="connsiteX68" fmla="*/ 3602117 w 3619883"/>
                <a:gd name="connsiteY68" fmla="*/ 132521 h 4275461"/>
                <a:gd name="connsiteX69" fmla="*/ 3619883 w 3619883"/>
                <a:gd name="connsiteY69" fmla="*/ 140049 h 4275461"/>
                <a:gd name="connsiteX70" fmla="*/ 3619883 w 3619883"/>
                <a:gd name="connsiteY70" fmla="*/ 755612 h 4275461"/>
                <a:gd name="connsiteX0" fmla="*/ 3619883 w 3619883"/>
                <a:gd name="connsiteY0" fmla="*/ 755612 h 4275461"/>
                <a:gd name="connsiteX1" fmla="*/ 2337697 w 3619883"/>
                <a:gd name="connsiteY1" fmla="*/ 4275461 h 4275461"/>
                <a:gd name="connsiteX2" fmla="*/ 2150155 w 3619883"/>
                <a:gd name="connsiteY2" fmla="*/ 4275461 h 4275461"/>
                <a:gd name="connsiteX3" fmla="*/ 2079759 w 3619883"/>
                <a:gd name="connsiteY3" fmla="*/ 4275461 h 4275461"/>
                <a:gd name="connsiteX4" fmla="*/ 1824703 w 3619883"/>
                <a:gd name="connsiteY4" fmla="*/ 4275461 h 4275461"/>
                <a:gd name="connsiteX5" fmla="*/ 1796694 w 3619883"/>
                <a:gd name="connsiteY5" fmla="*/ 4275461 h 4275461"/>
                <a:gd name="connsiteX6" fmla="*/ 1558844 w 3619883"/>
                <a:gd name="connsiteY6" fmla="*/ 4275461 h 4275461"/>
                <a:gd name="connsiteX7" fmla="*/ 1427396 w 3619883"/>
                <a:gd name="connsiteY7" fmla="*/ 4275461 h 4275461"/>
                <a:gd name="connsiteX8" fmla="*/ 1210751 w 3619883"/>
                <a:gd name="connsiteY8" fmla="*/ 4275461 h 4275461"/>
                <a:gd name="connsiteX9" fmla="*/ 1140354 w 3619883"/>
                <a:gd name="connsiteY9" fmla="*/ 4275461 h 4275461"/>
                <a:gd name="connsiteX10" fmla="*/ 953807 w 3619883"/>
                <a:gd name="connsiteY10" fmla="*/ 4275461 h 4275461"/>
                <a:gd name="connsiteX11" fmla="*/ 829432 w 3619883"/>
                <a:gd name="connsiteY11" fmla="*/ 4275461 h 4275461"/>
                <a:gd name="connsiteX12" fmla="*/ 611484 w 3619883"/>
                <a:gd name="connsiteY12" fmla="*/ 4275461 h 4275461"/>
                <a:gd name="connsiteX13" fmla="*/ 573998 w 3619883"/>
                <a:gd name="connsiteY13" fmla="*/ 4275461 h 4275461"/>
                <a:gd name="connsiteX14" fmla="*/ 336164 w 3619883"/>
                <a:gd name="connsiteY14" fmla="*/ 4275461 h 4275461"/>
                <a:gd name="connsiteX15" fmla="*/ 189322 w 3619883"/>
                <a:gd name="connsiteY15" fmla="*/ 4275461 h 4275461"/>
                <a:gd name="connsiteX16" fmla="*/ 0 w 3619883"/>
                <a:gd name="connsiteY16" fmla="*/ 4275461 h 4275461"/>
                <a:gd name="connsiteX17" fmla="*/ 0 w 3619883"/>
                <a:gd name="connsiteY17" fmla="*/ 42229 h 4275461"/>
                <a:gd name="connsiteX18" fmla="*/ 42464 w 3619883"/>
                <a:gd name="connsiteY18" fmla="*/ 40518 h 4275461"/>
                <a:gd name="connsiteX19" fmla="*/ 137733 w 3619883"/>
                <a:gd name="connsiteY19" fmla="*/ 35355 h 4275461"/>
                <a:gd name="connsiteX20" fmla="*/ 270565 w 3619883"/>
                <a:gd name="connsiteY20" fmla="*/ 29759 h 4275461"/>
                <a:gd name="connsiteX21" fmla="*/ 479734 w 3619883"/>
                <a:gd name="connsiteY21" fmla="*/ 45455 h 4275461"/>
                <a:gd name="connsiteX22" fmla="*/ 524103 w 3619883"/>
                <a:gd name="connsiteY22" fmla="*/ 41625 h 4275461"/>
                <a:gd name="connsiteX23" fmla="*/ 624416 w 3619883"/>
                <a:gd name="connsiteY23" fmla="*/ 22696 h 4275461"/>
                <a:gd name="connsiteX24" fmla="*/ 657762 w 3619883"/>
                <a:gd name="connsiteY24" fmla="*/ 18351 h 4275461"/>
                <a:gd name="connsiteX25" fmla="*/ 690557 w 3619883"/>
                <a:gd name="connsiteY25" fmla="*/ 25792 h 4275461"/>
                <a:gd name="connsiteX26" fmla="*/ 745123 w 3619883"/>
                <a:gd name="connsiteY26" fmla="*/ 40157 h 4275461"/>
                <a:gd name="connsiteX27" fmla="*/ 789493 w 3619883"/>
                <a:gd name="connsiteY27" fmla="*/ 36327 h 4275461"/>
                <a:gd name="connsiteX28" fmla="*/ 854255 w 3619883"/>
                <a:gd name="connsiteY28" fmla="*/ 68887 h 4275461"/>
                <a:gd name="connsiteX29" fmla="*/ 897520 w 3619883"/>
                <a:gd name="connsiteY29" fmla="*/ 88629 h 4275461"/>
                <a:gd name="connsiteX30" fmla="*/ 940510 w 3619883"/>
                <a:gd name="connsiteY30" fmla="*/ 114265 h 4275461"/>
                <a:gd name="connsiteX31" fmla="*/ 1082712 w 3619883"/>
                <a:gd name="connsiteY31" fmla="*/ 144543 h 4275461"/>
                <a:gd name="connsiteX32" fmla="*/ 1205348 w 3619883"/>
                <a:gd name="connsiteY32" fmla="*/ 120753 h 4275461"/>
                <a:gd name="connsiteX33" fmla="*/ 1271764 w 3619883"/>
                <a:gd name="connsiteY33" fmla="*/ 117956 h 4275461"/>
                <a:gd name="connsiteX34" fmla="*/ 1315583 w 3619883"/>
                <a:gd name="connsiteY34" fmla="*/ 125912 h 4275461"/>
                <a:gd name="connsiteX35" fmla="*/ 1359125 w 3619883"/>
                <a:gd name="connsiteY35" fmla="*/ 139761 h 4275461"/>
                <a:gd name="connsiteX36" fmla="*/ 1391919 w 3619883"/>
                <a:gd name="connsiteY36" fmla="*/ 147202 h 4275461"/>
                <a:gd name="connsiteX37" fmla="*/ 1436563 w 3619883"/>
                <a:gd name="connsiteY37" fmla="*/ 137480 h 4275461"/>
                <a:gd name="connsiteX38" fmla="*/ 1471566 w 3619883"/>
                <a:gd name="connsiteY38" fmla="*/ 97777 h 4275461"/>
                <a:gd name="connsiteX39" fmla="*/ 1505739 w 3619883"/>
                <a:gd name="connsiteY39" fmla="*/ 75753 h 4275461"/>
                <a:gd name="connsiteX40" fmla="*/ 1590891 w 3619883"/>
                <a:gd name="connsiteY40" fmla="*/ 144702 h 4275461"/>
                <a:gd name="connsiteX41" fmla="*/ 1625616 w 3619883"/>
                <a:gd name="connsiteY41" fmla="*/ 110893 h 4275461"/>
                <a:gd name="connsiteX42" fmla="*/ 1658964 w 3619883"/>
                <a:gd name="connsiteY42" fmla="*/ 106547 h 4275461"/>
                <a:gd name="connsiteX43" fmla="*/ 1746598 w 3619883"/>
                <a:gd name="connsiteY43" fmla="*/ 122460 h 4275461"/>
                <a:gd name="connsiteX44" fmla="*/ 1811913 w 3619883"/>
                <a:gd name="connsiteY44" fmla="*/ 143234 h 4275461"/>
                <a:gd name="connsiteX45" fmla="*/ 1856557 w 3619883"/>
                <a:gd name="connsiteY45" fmla="*/ 133511 h 4275461"/>
                <a:gd name="connsiteX46" fmla="*/ 2066003 w 3619883"/>
                <a:gd name="connsiteY46" fmla="*/ 143313 h 4275461"/>
                <a:gd name="connsiteX47" fmla="*/ 2177615 w 3619883"/>
                <a:gd name="connsiteY47" fmla="*/ 119007 h 4275461"/>
                <a:gd name="connsiteX48" fmla="*/ 2255883 w 3619883"/>
                <a:gd name="connsiteY48" fmla="*/ 99047 h 4275461"/>
                <a:gd name="connsiteX49" fmla="*/ 2344622 w 3619883"/>
                <a:gd name="connsiteY49" fmla="*/ 91388 h 4275461"/>
                <a:gd name="connsiteX50" fmla="*/ 2455682 w 3619883"/>
                <a:gd name="connsiteY50" fmla="*/ 78869 h 4275461"/>
                <a:gd name="connsiteX51" fmla="*/ 2632609 w 3619883"/>
                <a:gd name="connsiteY51" fmla="*/ 75338 h 4275461"/>
                <a:gd name="connsiteX52" fmla="*/ 2742291 w 3619883"/>
                <a:gd name="connsiteY52" fmla="*/ 92282 h 4275461"/>
                <a:gd name="connsiteX53" fmla="*/ 2851974 w 3619883"/>
                <a:gd name="connsiteY53" fmla="*/ 109227 h 4275461"/>
                <a:gd name="connsiteX54" fmla="*/ 2907643 w 3619883"/>
                <a:gd name="connsiteY54" fmla="*/ 100020 h 4275461"/>
                <a:gd name="connsiteX55" fmla="*/ 2944022 w 3619883"/>
                <a:gd name="connsiteY55" fmla="*/ 30853 h 4275461"/>
                <a:gd name="connsiteX56" fmla="*/ 3022289 w 3619883"/>
                <a:gd name="connsiteY56" fmla="*/ 10893 h 4275461"/>
                <a:gd name="connsiteX57" fmla="*/ 3054807 w 3619883"/>
                <a:gd name="connsiteY57" fmla="*/ 24226 h 4275461"/>
                <a:gd name="connsiteX58" fmla="*/ 3141892 w 3619883"/>
                <a:gd name="connsiteY58" fmla="*/ 51925 h 4275461"/>
                <a:gd name="connsiteX59" fmla="*/ 3185711 w 3619883"/>
                <a:gd name="connsiteY59" fmla="*/ 59881 h 4275461"/>
                <a:gd name="connsiteX60" fmla="*/ 3219056 w 3619883"/>
                <a:gd name="connsiteY60" fmla="*/ 55536 h 4275461"/>
                <a:gd name="connsiteX61" fmla="*/ 3263425 w 3619883"/>
                <a:gd name="connsiteY61" fmla="*/ 51706 h 4275461"/>
                <a:gd name="connsiteX62" fmla="*/ 3296219 w 3619883"/>
                <a:gd name="connsiteY62" fmla="*/ 59147 h 4275461"/>
                <a:gd name="connsiteX63" fmla="*/ 3319094 w 3619883"/>
                <a:gd name="connsiteY63" fmla="*/ 42500 h 4275461"/>
                <a:gd name="connsiteX64" fmla="*/ 3420511 w 3619883"/>
                <a:gd name="connsiteY64" fmla="*/ 0 h 4275461"/>
                <a:gd name="connsiteX65" fmla="*/ 3453305 w 3619883"/>
                <a:gd name="connsiteY65" fmla="*/ 7440 h 4275461"/>
                <a:gd name="connsiteX66" fmla="*/ 3496571 w 3619883"/>
                <a:gd name="connsiteY66" fmla="*/ 27182 h 4275461"/>
                <a:gd name="connsiteX67" fmla="*/ 3602117 w 3619883"/>
                <a:gd name="connsiteY67" fmla="*/ 132521 h 4275461"/>
                <a:gd name="connsiteX68" fmla="*/ 3619883 w 3619883"/>
                <a:gd name="connsiteY68" fmla="*/ 140049 h 4275461"/>
                <a:gd name="connsiteX69" fmla="*/ 3619883 w 3619883"/>
                <a:gd name="connsiteY69" fmla="*/ 755612 h 4275461"/>
                <a:gd name="connsiteX0" fmla="*/ 3619883 w 3619883"/>
                <a:gd name="connsiteY0" fmla="*/ 755612 h 4275461"/>
                <a:gd name="connsiteX1" fmla="*/ 2150155 w 3619883"/>
                <a:gd name="connsiteY1" fmla="*/ 4275461 h 4275461"/>
                <a:gd name="connsiteX2" fmla="*/ 2079759 w 3619883"/>
                <a:gd name="connsiteY2" fmla="*/ 4275461 h 4275461"/>
                <a:gd name="connsiteX3" fmla="*/ 1824703 w 3619883"/>
                <a:gd name="connsiteY3" fmla="*/ 4275461 h 4275461"/>
                <a:gd name="connsiteX4" fmla="*/ 1796694 w 3619883"/>
                <a:gd name="connsiteY4" fmla="*/ 4275461 h 4275461"/>
                <a:gd name="connsiteX5" fmla="*/ 1558844 w 3619883"/>
                <a:gd name="connsiteY5" fmla="*/ 4275461 h 4275461"/>
                <a:gd name="connsiteX6" fmla="*/ 1427396 w 3619883"/>
                <a:gd name="connsiteY6" fmla="*/ 4275461 h 4275461"/>
                <a:gd name="connsiteX7" fmla="*/ 1210751 w 3619883"/>
                <a:gd name="connsiteY7" fmla="*/ 4275461 h 4275461"/>
                <a:gd name="connsiteX8" fmla="*/ 1140354 w 3619883"/>
                <a:gd name="connsiteY8" fmla="*/ 4275461 h 4275461"/>
                <a:gd name="connsiteX9" fmla="*/ 953807 w 3619883"/>
                <a:gd name="connsiteY9" fmla="*/ 4275461 h 4275461"/>
                <a:gd name="connsiteX10" fmla="*/ 829432 w 3619883"/>
                <a:gd name="connsiteY10" fmla="*/ 4275461 h 4275461"/>
                <a:gd name="connsiteX11" fmla="*/ 611484 w 3619883"/>
                <a:gd name="connsiteY11" fmla="*/ 4275461 h 4275461"/>
                <a:gd name="connsiteX12" fmla="*/ 573998 w 3619883"/>
                <a:gd name="connsiteY12" fmla="*/ 4275461 h 4275461"/>
                <a:gd name="connsiteX13" fmla="*/ 336164 w 3619883"/>
                <a:gd name="connsiteY13" fmla="*/ 4275461 h 4275461"/>
                <a:gd name="connsiteX14" fmla="*/ 189322 w 3619883"/>
                <a:gd name="connsiteY14" fmla="*/ 4275461 h 4275461"/>
                <a:gd name="connsiteX15" fmla="*/ 0 w 3619883"/>
                <a:gd name="connsiteY15" fmla="*/ 4275461 h 4275461"/>
                <a:gd name="connsiteX16" fmla="*/ 0 w 3619883"/>
                <a:gd name="connsiteY16" fmla="*/ 42229 h 4275461"/>
                <a:gd name="connsiteX17" fmla="*/ 42464 w 3619883"/>
                <a:gd name="connsiteY17" fmla="*/ 40518 h 4275461"/>
                <a:gd name="connsiteX18" fmla="*/ 137733 w 3619883"/>
                <a:gd name="connsiteY18" fmla="*/ 35355 h 4275461"/>
                <a:gd name="connsiteX19" fmla="*/ 270565 w 3619883"/>
                <a:gd name="connsiteY19" fmla="*/ 29759 h 4275461"/>
                <a:gd name="connsiteX20" fmla="*/ 479734 w 3619883"/>
                <a:gd name="connsiteY20" fmla="*/ 45455 h 4275461"/>
                <a:gd name="connsiteX21" fmla="*/ 524103 w 3619883"/>
                <a:gd name="connsiteY21" fmla="*/ 41625 h 4275461"/>
                <a:gd name="connsiteX22" fmla="*/ 624416 w 3619883"/>
                <a:gd name="connsiteY22" fmla="*/ 22696 h 4275461"/>
                <a:gd name="connsiteX23" fmla="*/ 657762 w 3619883"/>
                <a:gd name="connsiteY23" fmla="*/ 18351 h 4275461"/>
                <a:gd name="connsiteX24" fmla="*/ 690557 w 3619883"/>
                <a:gd name="connsiteY24" fmla="*/ 25792 h 4275461"/>
                <a:gd name="connsiteX25" fmla="*/ 745123 w 3619883"/>
                <a:gd name="connsiteY25" fmla="*/ 40157 h 4275461"/>
                <a:gd name="connsiteX26" fmla="*/ 789493 w 3619883"/>
                <a:gd name="connsiteY26" fmla="*/ 36327 h 4275461"/>
                <a:gd name="connsiteX27" fmla="*/ 854255 w 3619883"/>
                <a:gd name="connsiteY27" fmla="*/ 68887 h 4275461"/>
                <a:gd name="connsiteX28" fmla="*/ 897520 w 3619883"/>
                <a:gd name="connsiteY28" fmla="*/ 88629 h 4275461"/>
                <a:gd name="connsiteX29" fmla="*/ 940510 w 3619883"/>
                <a:gd name="connsiteY29" fmla="*/ 114265 h 4275461"/>
                <a:gd name="connsiteX30" fmla="*/ 1082712 w 3619883"/>
                <a:gd name="connsiteY30" fmla="*/ 144543 h 4275461"/>
                <a:gd name="connsiteX31" fmla="*/ 1205348 w 3619883"/>
                <a:gd name="connsiteY31" fmla="*/ 120753 h 4275461"/>
                <a:gd name="connsiteX32" fmla="*/ 1271764 w 3619883"/>
                <a:gd name="connsiteY32" fmla="*/ 117956 h 4275461"/>
                <a:gd name="connsiteX33" fmla="*/ 1315583 w 3619883"/>
                <a:gd name="connsiteY33" fmla="*/ 125912 h 4275461"/>
                <a:gd name="connsiteX34" fmla="*/ 1359125 w 3619883"/>
                <a:gd name="connsiteY34" fmla="*/ 139761 h 4275461"/>
                <a:gd name="connsiteX35" fmla="*/ 1391919 w 3619883"/>
                <a:gd name="connsiteY35" fmla="*/ 147202 h 4275461"/>
                <a:gd name="connsiteX36" fmla="*/ 1436563 w 3619883"/>
                <a:gd name="connsiteY36" fmla="*/ 137480 h 4275461"/>
                <a:gd name="connsiteX37" fmla="*/ 1471566 w 3619883"/>
                <a:gd name="connsiteY37" fmla="*/ 97777 h 4275461"/>
                <a:gd name="connsiteX38" fmla="*/ 1505739 w 3619883"/>
                <a:gd name="connsiteY38" fmla="*/ 75753 h 4275461"/>
                <a:gd name="connsiteX39" fmla="*/ 1590891 w 3619883"/>
                <a:gd name="connsiteY39" fmla="*/ 144702 h 4275461"/>
                <a:gd name="connsiteX40" fmla="*/ 1625616 w 3619883"/>
                <a:gd name="connsiteY40" fmla="*/ 110893 h 4275461"/>
                <a:gd name="connsiteX41" fmla="*/ 1658964 w 3619883"/>
                <a:gd name="connsiteY41" fmla="*/ 106547 h 4275461"/>
                <a:gd name="connsiteX42" fmla="*/ 1746598 w 3619883"/>
                <a:gd name="connsiteY42" fmla="*/ 122460 h 4275461"/>
                <a:gd name="connsiteX43" fmla="*/ 1811913 w 3619883"/>
                <a:gd name="connsiteY43" fmla="*/ 143234 h 4275461"/>
                <a:gd name="connsiteX44" fmla="*/ 1856557 w 3619883"/>
                <a:gd name="connsiteY44" fmla="*/ 133511 h 4275461"/>
                <a:gd name="connsiteX45" fmla="*/ 2066003 w 3619883"/>
                <a:gd name="connsiteY45" fmla="*/ 143313 h 4275461"/>
                <a:gd name="connsiteX46" fmla="*/ 2177615 w 3619883"/>
                <a:gd name="connsiteY46" fmla="*/ 119007 h 4275461"/>
                <a:gd name="connsiteX47" fmla="*/ 2255883 w 3619883"/>
                <a:gd name="connsiteY47" fmla="*/ 99047 h 4275461"/>
                <a:gd name="connsiteX48" fmla="*/ 2344622 w 3619883"/>
                <a:gd name="connsiteY48" fmla="*/ 91388 h 4275461"/>
                <a:gd name="connsiteX49" fmla="*/ 2455682 w 3619883"/>
                <a:gd name="connsiteY49" fmla="*/ 78869 h 4275461"/>
                <a:gd name="connsiteX50" fmla="*/ 2632609 w 3619883"/>
                <a:gd name="connsiteY50" fmla="*/ 75338 h 4275461"/>
                <a:gd name="connsiteX51" fmla="*/ 2742291 w 3619883"/>
                <a:gd name="connsiteY51" fmla="*/ 92282 h 4275461"/>
                <a:gd name="connsiteX52" fmla="*/ 2851974 w 3619883"/>
                <a:gd name="connsiteY52" fmla="*/ 109227 h 4275461"/>
                <a:gd name="connsiteX53" fmla="*/ 2907643 w 3619883"/>
                <a:gd name="connsiteY53" fmla="*/ 100020 h 4275461"/>
                <a:gd name="connsiteX54" fmla="*/ 2944022 w 3619883"/>
                <a:gd name="connsiteY54" fmla="*/ 30853 h 4275461"/>
                <a:gd name="connsiteX55" fmla="*/ 3022289 w 3619883"/>
                <a:gd name="connsiteY55" fmla="*/ 10893 h 4275461"/>
                <a:gd name="connsiteX56" fmla="*/ 3054807 w 3619883"/>
                <a:gd name="connsiteY56" fmla="*/ 24226 h 4275461"/>
                <a:gd name="connsiteX57" fmla="*/ 3141892 w 3619883"/>
                <a:gd name="connsiteY57" fmla="*/ 51925 h 4275461"/>
                <a:gd name="connsiteX58" fmla="*/ 3185711 w 3619883"/>
                <a:gd name="connsiteY58" fmla="*/ 59881 h 4275461"/>
                <a:gd name="connsiteX59" fmla="*/ 3219056 w 3619883"/>
                <a:gd name="connsiteY59" fmla="*/ 55536 h 4275461"/>
                <a:gd name="connsiteX60" fmla="*/ 3263425 w 3619883"/>
                <a:gd name="connsiteY60" fmla="*/ 51706 h 4275461"/>
                <a:gd name="connsiteX61" fmla="*/ 3296219 w 3619883"/>
                <a:gd name="connsiteY61" fmla="*/ 59147 h 4275461"/>
                <a:gd name="connsiteX62" fmla="*/ 3319094 w 3619883"/>
                <a:gd name="connsiteY62" fmla="*/ 42500 h 4275461"/>
                <a:gd name="connsiteX63" fmla="*/ 3420511 w 3619883"/>
                <a:gd name="connsiteY63" fmla="*/ 0 h 4275461"/>
                <a:gd name="connsiteX64" fmla="*/ 3453305 w 3619883"/>
                <a:gd name="connsiteY64" fmla="*/ 7440 h 4275461"/>
                <a:gd name="connsiteX65" fmla="*/ 3496571 w 3619883"/>
                <a:gd name="connsiteY65" fmla="*/ 27182 h 4275461"/>
                <a:gd name="connsiteX66" fmla="*/ 3602117 w 3619883"/>
                <a:gd name="connsiteY66" fmla="*/ 132521 h 4275461"/>
                <a:gd name="connsiteX67" fmla="*/ 3619883 w 3619883"/>
                <a:gd name="connsiteY67" fmla="*/ 140049 h 4275461"/>
                <a:gd name="connsiteX68" fmla="*/ 3619883 w 3619883"/>
                <a:gd name="connsiteY68" fmla="*/ 755612 h 4275461"/>
                <a:gd name="connsiteX0" fmla="*/ 3619883 w 3619883"/>
                <a:gd name="connsiteY0" fmla="*/ 755612 h 4275461"/>
                <a:gd name="connsiteX1" fmla="*/ 2079759 w 3619883"/>
                <a:gd name="connsiteY1" fmla="*/ 4275461 h 4275461"/>
                <a:gd name="connsiteX2" fmla="*/ 1824703 w 3619883"/>
                <a:gd name="connsiteY2" fmla="*/ 4275461 h 4275461"/>
                <a:gd name="connsiteX3" fmla="*/ 1796694 w 3619883"/>
                <a:gd name="connsiteY3" fmla="*/ 4275461 h 4275461"/>
                <a:gd name="connsiteX4" fmla="*/ 1558844 w 3619883"/>
                <a:gd name="connsiteY4" fmla="*/ 4275461 h 4275461"/>
                <a:gd name="connsiteX5" fmla="*/ 1427396 w 3619883"/>
                <a:gd name="connsiteY5" fmla="*/ 4275461 h 4275461"/>
                <a:gd name="connsiteX6" fmla="*/ 1210751 w 3619883"/>
                <a:gd name="connsiteY6" fmla="*/ 4275461 h 4275461"/>
                <a:gd name="connsiteX7" fmla="*/ 1140354 w 3619883"/>
                <a:gd name="connsiteY7" fmla="*/ 4275461 h 4275461"/>
                <a:gd name="connsiteX8" fmla="*/ 953807 w 3619883"/>
                <a:gd name="connsiteY8" fmla="*/ 4275461 h 4275461"/>
                <a:gd name="connsiteX9" fmla="*/ 829432 w 3619883"/>
                <a:gd name="connsiteY9" fmla="*/ 4275461 h 4275461"/>
                <a:gd name="connsiteX10" fmla="*/ 611484 w 3619883"/>
                <a:gd name="connsiteY10" fmla="*/ 4275461 h 4275461"/>
                <a:gd name="connsiteX11" fmla="*/ 573998 w 3619883"/>
                <a:gd name="connsiteY11" fmla="*/ 4275461 h 4275461"/>
                <a:gd name="connsiteX12" fmla="*/ 336164 w 3619883"/>
                <a:gd name="connsiteY12" fmla="*/ 4275461 h 4275461"/>
                <a:gd name="connsiteX13" fmla="*/ 189322 w 3619883"/>
                <a:gd name="connsiteY13" fmla="*/ 4275461 h 4275461"/>
                <a:gd name="connsiteX14" fmla="*/ 0 w 3619883"/>
                <a:gd name="connsiteY14" fmla="*/ 4275461 h 4275461"/>
                <a:gd name="connsiteX15" fmla="*/ 0 w 3619883"/>
                <a:gd name="connsiteY15" fmla="*/ 42229 h 4275461"/>
                <a:gd name="connsiteX16" fmla="*/ 42464 w 3619883"/>
                <a:gd name="connsiteY16" fmla="*/ 40518 h 4275461"/>
                <a:gd name="connsiteX17" fmla="*/ 137733 w 3619883"/>
                <a:gd name="connsiteY17" fmla="*/ 35355 h 4275461"/>
                <a:gd name="connsiteX18" fmla="*/ 270565 w 3619883"/>
                <a:gd name="connsiteY18" fmla="*/ 29759 h 4275461"/>
                <a:gd name="connsiteX19" fmla="*/ 479734 w 3619883"/>
                <a:gd name="connsiteY19" fmla="*/ 45455 h 4275461"/>
                <a:gd name="connsiteX20" fmla="*/ 524103 w 3619883"/>
                <a:gd name="connsiteY20" fmla="*/ 41625 h 4275461"/>
                <a:gd name="connsiteX21" fmla="*/ 624416 w 3619883"/>
                <a:gd name="connsiteY21" fmla="*/ 22696 h 4275461"/>
                <a:gd name="connsiteX22" fmla="*/ 657762 w 3619883"/>
                <a:gd name="connsiteY22" fmla="*/ 18351 h 4275461"/>
                <a:gd name="connsiteX23" fmla="*/ 690557 w 3619883"/>
                <a:gd name="connsiteY23" fmla="*/ 25792 h 4275461"/>
                <a:gd name="connsiteX24" fmla="*/ 745123 w 3619883"/>
                <a:gd name="connsiteY24" fmla="*/ 40157 h 4275461"/>
                <a:gd name="connsiteX25" fmla="*/ 789493 w 3619883"/>
                <a:gd name="connsiteY25" fmla="*/ 36327 h 4275461"/>
                <a:gd name="connsiteX26" fmla="*/ 854255 w 3619883"/>
                <a:gd name="connsiteY26" fmla="*/ 68887 h 4275461"/>
                <a:gd name="connsiteX27" fmla="*/ 897520 w 3619883"/>
                <a:gd name="connsiteY27" fmla="*/ 88629 h 4275461"/>
                <a:gd name="connsiteX28" fmla="*/ 940510 w 3619883"/>
                <a:gd name="connsiteY28" fmla="*/ 114265 h 4275461"/>
                <a:gd name="connsiteX29" fmla="*/ 1082712 w 3619883"/>
                <a:gd name="connsiteY29" fmla="*/ 144543 h 4275461"/>
                <a:gd name="connsiteX30" fmla="*/ 1205348 w 3619883"/>
                <a:gd name="connsiteY30" fmla="*/ 120753 h 4275461"/>
                <a:gd name="connsiteX31" fmla="*/ 1271764 w 3619883"/>
                <a:gd name="connsiteY31" fmla="*/ 117956 h 4275461"/>
                <a:gd name="connsiteX32" fmla="*/ 1315583 w 3619883"/>
                <a:gd name="connsiteY32" fmla="*/ 125912 h 4275461"/>
                <a:gd name="connsiteX33" fmla="*/ 1359125 w 3619883"/>
                <a:gd name="connsiteY33" fmla="*/ 139761 h 4275461"/>
                <a:gd name="connsiteX34" fmla="*/ 1391919 w 3619883"/>
                <a:gd name="connsiteY34" fmla="*/ 147202 h 4275461"/>
                <a:gd name="connsiteX35" fmla="*/ 1436563 w 3619883"/>
                <a:gd name="connsiteY35" fmla="*/ 137480 h 4275461"/>
                <a:gd name="connsiteX36" fmla="*/ 1471566 w 3619883"/>
                <a:gd name="connsiteY36" fmla="*/ 97777 h 4275461"/>
                <a:gd name="connsiteX37" fmla="*/ 1505739 w 3619883"/>
                <a:gd name="connsiteY37" fmla="*/ 75753 h 4275461"/>
                <a:gd name="connsiteX38" fmla="*/ 1590891 w 3619883"/>
                <a:gd name="connsiteY38" fmla="*/ 144702 h 4275461"/>
                <a:gd name="connsiteX39" fmla="*/ 1625616 w 3619883"/>
                <a:gd name="connsiteY39" fmla="*/ 110893 h 4275461"/>
                <a:gd name="connsiteX40" fmla="*/ 1658964 w 3619883"/>
                <a:gd name="connsiteY40" fmla="*/ 106547 h 4275461"/>
                <a:gd name="connsiteX41" fmla="*/ 1746598 w 3619883"/>
                <a:gd name="connsiteY41" fmla="*/ 122460 h 4275461"/>
                <a:gd name="connsiteX42" fmla="*/ 1811913 w 3619883"/>
                <a:gd name="connsiteY42" fmla="*/ 143234 h 4275461"/>
                <a:gd name="connsiteX43" fmla="*/ 1856557 w 3619883"/>
                <a:gd name="connsiteY43" fmla="*/ 133511 h 4275461"/>
                <a:gd name="connsiteX44" fmla="*/ 2066003 w 3619883"/>
                <a:gd name="connsiteY44" fmla="*/ 143313 h 4275461"/>
                <a:gd name="connsiteX45" fmla="*/ 2177615 w 3619883"/>
                <a:gd name="connsiteY45" fmla="*/ 119007 h 4275461"/>
                <a:gd name="connsiteX46" fmla="*/ 2255883 w 3619883"/>
                <a:gd name="connsiteY46" fmla="*/ 99047 h 4275461"/>
                <a:gd name="connsiteX47" fmla="*/ 2344622 w 3619883"/>
                <a:gd name="connsiteY47" fmla="*/ 91388 h 4275461"/>
                <a:gd name="connsiteX48" fmla="*/ 2455682 w 3619883"/>
                <a:gd name="connsiteY48" fmla="*/ 78869 h 4275461"/>
                <a:gd name="connsiteX49" fmla="*/ 2632609 w 3619883"/>
                <a:gd name="connsiteY49" fmla="*/ 75338 h 4275461"/>
                <a:gd name="connsiteX50" fmla="*/ 2742291 w 3619883"/>
                <a:gd name="connsiteY50" fmla="*/ 92282 h 4275461"/>
                <a:gd name="connsiteX51" fmla="*/ 2851974 w 3619883"/>
                <a:gd name="connsiteY51" fmla="*/ 109227 h 4275461"/>
                <a:gd name="connsiteX52" fmla="*/ 2907643 w 3619883"/>
                <a:gd name="connsiteY52" fmla="*/ 100020 h 4275461"/>
                <a:gd name="connsiteX53" fmla="*/ 2944022 w 3619883"/>
                <a:gd name="connsiteY53" fmla="*/ 30853 h 4275461"/>
                <a:gd name="connsiteX54" fmla="*/ 3022289 w 3619883"/>
                <a:gd name="connsiteY54" fmla="*/ 10893 h 4275461"/>
                <a:gd name="connsiteX55" fmla="*/ 3054807 w 3619883"/>
                <a:gd name="connsiteY55" fmla="*/ 24226 h 4275461"/>
                <a:gd name="connsiteX56" fmla="*/ 3141892 w 3619883"/>
                <a:gd name="connsiteY56" fmla="*/ 51925 h 4275461"/>
                <a:gd name="connsiteX57" fmla="*/ 3185711 w 3619883"/>
                <a:gd name="connsiteY57" fmla="*/ 59881 h 4275461"/>
                <a:gd name="connsiteX58" fmla="*/ 3219056 w 3619883"/>
                <a:gd name="connsiteY58" fmla="*/ 55536 h 4275461"/>
                <a:gd name="connsiteX59" fmla="*/ 3263425 w 3619883"/>
                <a:gd name="connsiteY59" fmla="*/ 51706 h 4275461"/>
                <a:gd name="connsiteX60" fmla="*/ 3296219 w 3619883"/>
                <a:gd name="connsiteY60" fmla="*/ 59147 h 4275461"/>
                <a:gd name="connsiteX61" fmla="*/ 3319094 w 3619883"/>
                <a:gd name="connsiteY61" fmla="*/ 42500 h 4275461"/>
                <a:gd name="connsiteX62" fmla="*/ 3420511 w 3619883"/>
                <a:gd name="connsiteY62" fmla="*/ 0 h 4275461"/>
                <a:gd name="connsiteX63" fmla="*/ 3453305 w 3619883"/>
                <a:gd name="connsiteY63" fmla="*/ 7440 h 4275461"/>
                <a:gd name="connsiteX64" fmla="*/ 3496571 w 3619883"/>
                <a:gd name="connsiteY64" fmla="*/ 27182 h 4275461"/>
                <a:gd name="connsiteX65" fmla="*/ 3602117 w 3619883"/>
                <a:gd name="connsiteY65" fmla="*/ 132521 h 4275461"/>
                <a:gd name="connsiteX66" fmla="*/ 3619883 w 3619883"/>
                <a:gd name="connsiteY66" fmla="*/ 140049 h 4275461"/>
                <a:gd name="connsiteX67" fmla="*/ 3619883 w 3619883"/>
                <a:gd name="connsiteY67" fmla="*/ 755612 h 4275461"/>
                <a:gd name="connsiteX0" fmla="*/ 3619883 w 3619883"/>
                <a:gd name="connsiteY0" fmla="*/ 755612 h 4275461"/>
                <a:gd name="connsiteX1" fmla="*/ 1824703 w 3619883"/>
                <a:gd name="connsiteY1" fmla="*/ 4275461 h 4275461"/>
                <a:gd name="connsiteX2" fmla="*/ 1796694 w 3619883"/>
                <a:gd name="connsiteY2" fmla="*/ 4275461 h 4275461"/>
                <a:gd name="connsiteX3" fmla="*/ 1558844 w 3619883"/>
                <a:gd name="connsiteY3" fmla="*/ 4275461 h 4275461"/>
                <a:gd name="connsiteX4" fmla="*/ 1427396 w 3619883"/>
                <a:gd name="connsiteY4" fmla="*/ 4275461 h 4275461"/>
                <a:gd name="connsiteX5" fmla="*/ 1210751 w 3619883"/>
                <a:gd name="connsiteY5" fmla="*/ 4275461 h 4275461"/>
                <a:gd name="connsiteX6" fmla="*/ 1140354 w 3619883"/>
                <a:gd name="connsiteY6" fmla="*/ 4275461 h 4275461"/>
                <a:gd name="connsiteX7" fmla="*/ 953807 w 3619883"/>
                <a:gd name="connsiteY7" fmla="*/ 4275461 h 4275461"/>
                <a:gd name="connsiteX8" fmla="*/ 829432 w 3619883"/>
                <a:gd name="connsiteY8" fmla="*/ 4275461 h 4275461"/>
                <a:gd name="connsiteX9" fmla="*/ 611484 w 3619883"/>
                <a:gd name="connsiteY9" fmla="*/ 4275461 h 4275461"/>
                <a:gd name="connsiteX10" fmla="*/ 573998 w 3619883"/>
                <a:gd name="connsiteY10" fmla="*/ 4275461 h 4275461"/>
                <a:gd name="connsiteX11" fmla="*/ 336164 w 3619883"/>
                <a:gd name="connsiteY11" fmla="*/ 4275461 h 4275461"/>
                <a:gd name="connsiteX12" fmla="*/ 189322 w 3619883"/>
                <a:gd name="connsiteY12" fmla="*/ 4275461 h 4275461"/>
                <a:gd name="connsiteX13" fmla="*/ 0 w 3619883"/>
                <a:gd name="connsiteY13" fmla="*/ 4275461 h 4275461"/>
                <a:gd name="connsiteX14" fmla="*/ 0 w 3619883"/>
                <a:gd name="connsiteY14" fmla="*/ 42229 h 4275461"/>
                <a:gd name="connsiteX15" fmla="*/ 42464 w 3619883"/>
                <a:gd name="connsiteY15" fmla="*/ 40518 h 4275461"/>
                <a:gd name="connsiteX16" fmla="*/ 137733 w 3619883"/>
                <a:gd name="connsiteY16" fmla="*/ 35355 h 4275461"/>
                <a:gd name="connsiteX17" fmla="*/ 270565 w 3619883"/>
                <a:gd name="connsiteY17" fmla="*/ 29759 h 4275461"/>
                <a:gd name="connsiteX18" fmla="*/ 479734 w 3619883"/>
                <a:gd name="connsiteY18" fmla="*/ 45455 h 4275461"/>
                <a:gd name="connsiteX19" fmla="*/ 524103 w 3619883"/>
                <a:gd name="connsiteY19" fmla="*/ 41625 h 4275461"/>
                <a:gd name="connsiteX20" fmla="*/ 624416 w 3619883"/>
                <a:gd name="connsiteY20" fmla="*/ 22696 h 4275461"/>
                <a:gd name="connsiteX21" fmla="*/ 657762 w 3619883"/>
                <a:gd name="connsiteY21" fmla="*/ 18351 h 4275461"/>
                <a:gd name="connsiteX22" fmla="*/ 690557 w 3619883"/>
                <a:gd name="connsiteY22" fmla="*/ 25792 h 4275461"/>
                <a:gd name="connsiteX23" fmla="*/ 745123 w 3619883"/>
                <a:gd name="connsiteY23" fmla="*/ 40157 h 4275461"/>
                <a:gd name="connsiteX24" fmla="*/ 789493 w 3619883"/>
                <a:gd name="connsiteY24" fmla="*/ 36327 h 4275461"/>
                <a:gd name="connsiteX25" fmla="*/ 854255 w 3619883"/>
                <a:gd name="connsiteY25" fmla="*/ 68887 h 4275461"/>
                <a:gd name="connsiteX26" fmla="*/ 897520 w 3619883"/>
                <a:gd name="connsiteY26" fmla="*/ 88629 h 4275461"/>
                <a:gd name="connsiteX27" fmla="*/ 940510 w 3619883"/>
                <a:gd name="connsiteY27" fmla="*/ 114265 h 4275461"/>
                <a:gd name="connsiteX28" fmla="*/ 1082712 w 3619883"/>
                <a:gd name="connsiteY28" fmla="*/ 144543 h 4275461"/>
                <a:gd name="connsiteX29" fmla="*/ 1205348 w 3619883"/>
                <a:gd name="connsiteY29" fmla="*/ 120753 h 4275461"/>
                <a:gd name="connsiteX30" fmla="*/ 1271764 w 3619883"/>
                <a:gd name="connsiteY30" fmla="*/ 117956 h 4275461"/>
                <a:gd name="connsiteX31" fmla="*/ 1315583 w 3619883"/>
                <a:gd name="connsiteY31" fmla="*/ 125912 h 4275461"/>
                <a:gd name="connsiteX32" fmla="*/ 1359125 w 3619883"/>
                <a:gd name="connsiteY32" fmla="*/ 139761 h 4275461"/>
                <a:gd name="connsiteX33" fmla="*/ 1391919 w 3619883"/>
                <a:gd name="connsiteY33" fmla="*/ 147202 h 4275461"/>
                <a:gd name="connsiteX34" fmla="*/ 1436563 w 3619883"/>
                <a:gd name="connsiteY34" fmla="*/ 137480 h 4275461"/>
                <a:gd name="connsiteX35" fmla="*/ 1471566 w 3619883"/>
                <a:gd name="connsiteY35" fmla="*/ 97777 h 4275461"/>
                <a:gd name="connsiteX36" fmla="*/ 1505739 w 3619883"/>
                <a:gd name="connsiteY36" fmla="*/ 75753 h 4275461"/>
                <a:gd name="connsiteX37" fmla="*/ 1590891 w 3619883"/>
                <a:gd name="connsiteY37" fmla="*/ 144702 h 4275461"/>
                <a:gd name="connsiteX38" fmla="*/ 1625616 w 3619883"/>
                <a:gd name="connsiteY38" fmla="*/ 110893 h 4275461"/>
                <a:gd name="connsiteX39" fmla="*/ 1658964 w 3619883"/>
                <a:gd name="connsiteY39" fmla="*/ 106547 h 4275461"/>
                <a:gd name="connsiteX40" fmla="*/ 1746598 w 3619883"/>
                <a:gd name="connsiteY40" fmla="*/ 122460 h 4275461"/>
                <a:gd name="connsiteX41" fmla="*/ 1811913 w 3619883"/>
                <a:gd name="connsiteY41" fmla="*/ 143234 h 4275461"/>
                <a:gd name="connsiteX42" fmla="*/ 1856557 w 3619883"/>
                <a:gd name="connsiteY42" fmla="*/ 133511 h 4275461"/>
                <a:gd name="connsiteX43" fmla="*/ 2066003 w 3619883"/>
                <a:gd name="connsiteY43" fmla="*/ 143313 h 4275461"/>
                <a:gd name="connsiteX44" fmla="*/ 2177615 w 3619883"/>
                <a:gd name="connsiteY44" fmla="*/ 119007 h 4275461"/>
                <a:gd name="connsiteX45" fmla="*/ 2255883 w 3619883"/>
                <a:gd name="connsiteY45" fmla="*/ 99047 h 4275461"/>
                <a:gd name="connsiteX46" fmla="*/ 2344622 w 3619883"/>
                <a:gd name="connsiteY46" fmla="*/ 91388 h 4275461"/>
                <a:gd name="connsiteX47" fmla="*/ 2455682 w 3619883"/>
                <a:gd name="connsiteY47" fmla="*/ 78869 h 4275461"/>
                <a:gd name="connsiteX48" fmla="*/ 2632609 w 3619883"/>
                <a:gd name="connsiteY48" fmla="*/ 75338 h 4275461"/>
                <a:gd name="connsiteX49" fmla="*/ 2742291 w 3619883"/>
                <a:gd name="connsiteY49" fmla="*/ 92282 h 4275461"/>
                <a:gd name="connsiteX50" fmla="*/ 2851974 w 3619883"/>
                <a:gd name="connsiteY50" fmla="*/ 109227 h 4275461"/>
                <a:gd name="connsiteX51" fmla="*/ 2907643 w 3619883"/>
                <a:gd name="connsiteY51" fmla="*/ 100020 h 4275461"/>
                <a:gd name="connsiteX52" fmla="*/ 2944022 w 3619883"/>
                <a:gd name="connsiteY52" fmla="*/ 30853 h 4275461"/>
                <a:gd name="connsiteX53" fmla="*/ 3022289 w 3619883"/>
                <a:gd name="connsiteY53" fmla="*/ 10893 h 4275461"/>
                <a:gd name="connsiteX54" fmla="*/ 3054807 w 3619883"/>
                <a:gd name="connsiteY54" fmla="*/ 24226 h 4275461"/>
                <a:gd name="connsiteX55" fmla="*/ 3141892 w 3619883"/>
                <a:gd name="connsiteY55" fmla="*/ 51925 h 4275461"/>
                <a:gd name="connsiteX56" fmla="*/ 3185711 w 3619883"/>
                <a:gd name="connsiteY56" fmla="*/ 59881 h 4275461"/>
                <a:gd name="connsiteX57" fmla="*/ 3219056 w 3619883"/>
                <a:gd name="connsiteY57" fmla="*/ 55536 h 4275461"/>
                <a:gd name="connsiteX58" fmla="*/ 3263425 w 3619883"/>
                <a:gd name="connsiteY58" fmla="*/ 51706 h 4275461"/>
                <a:gd name="connsiteX59" fmla="*/ 3296219 w 3619883"/>
                <a:gd name="connsiteY59" fmla="*/ 59147 h 4275461"/>
                <a:gd name="connsiteX60" fmla="*/ 3319094 w 3619883"/>
                <a:gd name="connsiteY60" fmla="*/ 42500 h 4275461"/>
                <a:gd name="connsiteX61" fmla="*/ 3420511 w 3619883"/>
                <a:gd name="connsiteY61" fmla="*/ 0 h 4275461"/>
                <a:gd name="connsiteX62" fmla="*/ 3453305 w 3619883"/>
                <a:gd name="connsiteY62" fmla="*/ 7440 h 4275461"/>
                <a:gd name="connsiteX63" fmla="*/ 3496571 w 3619883"/>
                <a:gd name="connsiteY63" fmla="*/ 27182 h 4275461"/>
                <a:gd name="connsiteX64" fmla="*/ 3602117 w 3619883"/>
                <a:gd name="connsiteY64" fmla="*/ 132521 h 4275461"/>
                <a:gd name="connsiteX65" fmla="*/ 3619883 w 3619883"/>
                <a:gd name="connsiteY65" fmla="*/ 140049 h 4275461"/>
                <a:gd name="connsiteX66" fmla="*/ 3619883 w 3619883"/>
                <a:gd name="connsiteY66" fmla="*/ 755612 h 4275461"/>
                <a:gd name="connsiteX0" fmla="*/ 3619883 w 3619883"/>
                <a:gd name="connsiteY0" fmla="*/ 755612 h 4275461"/>
                <a:gd name="connsiteX1" fmla="*/ 1824703 w 3619883"/>
                <a:gd name="connsiteY1" fmla="*/ 4275461 h 4275461"/>
                <a:gd name="connsiteX2" fmla="*/ 1558844 w 3619883"/>
                <a:gd name="connsiteY2" fmla="*/ 4275461 h 4275461"/>
                <a:gd name="connsiteX3" fmla="*/ 1427396 w 3619883"/>
                <a:gd name="connsiteY3" fmla="*/ 4275461 h 4275461"/>
                <a:gd name="connsiteX4" fmla="*/ 1210751 w 3619883"/>
                <a:gd name="connsiteY4" fmla="*/ 4275461 h 4275461"/>
                <a:gd name="connsiteX5" fmla="*/ 1140354 w 3619883"/>
                <a:gd name="connsiteY5" fmla="*/ 4275461 h 4275461"/>
                <a:gd name="connsiteX6" fmla="*/ 953807 w 3619883"/>
                <a:gd name="connsiteY6" fmla="*/ 4275461 h 4275461"/>
                <a:gd name="connsiteX7" fmla="*/ 829432 w 3619883"/>
                <a:gd name="connsiteY7" fmla="*/ 4275461 h 4275461"/>
                <a:gd name="connsiteX8" fmla="*/ 611484 w 3619883"/>
                <a:gd name="connsiteY8" fmla="*/ 4275461 h 4275461"/>
                <a:gd name="connsiteX9" fmla="*/ 573998 w 3619883"/>
                <a:gd name="connsiteY9" fmla="*/ 4275461 h 4275461"/>
                <a:gd name="connsiteX10" fmla="*/ 336164 w 3619883"/>
                <a:gd name="connsiteY10" fmla="*/ 4275461 h 4275461"/>
                <a:gd name="connsiteX11" fmla="*/ 189322 w 3619883"/>
                <a:gd name="connsiteY11" fmla="*/ 4275461 h 4275461"/>
                <a:gd name="connsiteX12" fmla="*/ 0 w 3619883"/>
                <a:gd name="connsiteY12" fmla="*/ 4275461 h 4275461"/>
                <a:gd name="connsiteX13" fmla="*/ 0 w 3619883"/>
                <a:gd name="connsiteY13" fmla="*/ 42229 h 4275461"/>
                <a:gd name="connsiteX14" fmla="*/ 42464 w 3619883"/>
                <a:gd name="connsiteY14" fmla="*/ 40518 h 4275461"/>
                <a:gd name="connsiteX15" fmla="*/ 137733 w 3619883"/>
                <a:gd name="connsiteY15" fmla="*/ 35355 h 4275461"/>
                <a:gd name="connsiteX16" fmla="*/ 270565 w 3619883"/>
                <a:gd name="connsiteY16" fmla="*/ 29759 h 4275461"/>
                <a:gd name="connsiteX17" fmla="*/ 479734 w 3619883"/>
                <a:gd name="connsiteY17" fmla="*/ 45455 h 4275461"/>
                <a:gd name="connsiteX18" fmla="*/ 524103 w 3619883"/>
                <a:gd name="connsiteY18" fmla="*/ 41625 h 4275461"/>
                <a:gd name="connsiteX19" fmla="*/ 624416 w 3619883"/>
                <a:gd name="connsiteY19" fmla="*/ 22696 h 4275461"/>
                <a:gd name="connsiteX20" fmla="*/ 657762 w 3619883"/>
                <a:gd name="connsiteY20" fmla="*/ 18351 h 4275461"/>
                <a:gd name="connsiteX21" fmla="*/ 690557 w 3619883"/>
                <a:gd name="connsiteY21" fmla="*/ 25792 h 4275461"/>
                <a:gd name="connsiteX22" fmla="*/ 745123 w 3619883"/>
                <a:gd name="connsiteY22" fmla="*/ 40157 h 4275461"/>
                <a:gd name="connsiteX23" fmla="*/ 789493 w 3619883"/>
                <a:gd name="connsiteY23" fmla="*/ 36327 h 4275461"/>
                <a:gd name="connsiteX24" fmla="*/ 854255 w 3619883"/>
                <a:gd name="connsiteY24" fmla="*/ 68887 h 4275461"/>
                <a:gd name="connsiteX25" fmla="*/ 897520 w 3619883"/>
                <a:gd name="connsiteY25" fmla="*/ 88629 h 4275461"/>
                <a:gd name="connsiteX26" fmla="*/ 940510 w 3619883"/>
                <a:gd name="connsiteY26" fmla="*/ 114265 h 4275461"/>
                <a:gd name="connsiteX27" fmla="*/ 1082712 w 3619883"/>
                <a:gd name="connsiteY27" fmla="*/ 144543 h 4275461"/>
                <a:gd name="connsiteX28" fmla="*/ 1205348 w 3619883"/>
                <a:gd name="connsiteY28" fmla="*/ 120753 h 4275461"/>
                <a:gd name="connsiteX29" fmla="*/ 1271764 w 3619883"/>
                <a:gd name="connsiteY29" fmla="*/ 117956 h 4275461"/>
                <a:gd name="connsiteX30" fmla="*/ 1315583 w 3619883"/>
                <a:gd name="connsiteY30" fmla="*/ 125912 h 4275461"/>
                <a:gd name="connsiteX31" fmla="*/ 1359125 w 3619883"/>
                <a:gd name="connsiteY31" fmla="*/ 139761 h 4275461"/>
                <a:gd name="connsiteX32" fmla="*/ 1391919 w 3619883"/>
                <a:gd name="connsiteY32" fmla="*/ 147202 h 4275461"/>
                <a:gd name="connsiteX33" fmla="*/ 1436563 w 3619883"/>
                <a:gd name="connsiteY33" fmla="*/ 137480 h 4275461"/>
                <a:gd name="connsiteX34" fmla="*/ 1471566 w 3619883"/>
                <a:gd name="connsiteY34" fmla="*/ 97777 h 4275461"/>
                <a:gd name="connsiteX35" fmla="*/ 1505739 w 3619883"/>
                <a:gd name="connsiteY35" fmla="*/ 75753 h 4275461"/>
                <a:gd name="connsiteX36" fmla="*/ 1590891 w 3619883"/>
                <a:gd name="connsiteY36" fmla="*/ 144702 h 4275461"/>
                <a:gd name="connsiteX37" fmla="*/ 1625616 w 3619883"/>
                <a:gd name="connsiteY37" fmla="*/ 110893 h 4275461"/>
                <a:gd name="connsiteX38" fmla="*/ 1658964 w 3619883"/>
                <a:gd name="connsiteY38" fmla="*/ 106547 h 4275461"/>
                <a:gd name="connsiteX39" fmla="*/ 1746598 w 3619883"/>
                <a:gd name="connsiteY39" fmla="*/ 122460 h 4275461"/>
                <a:gd name="connsiteX40" fmla="*/ 1811913 w 3619883"/>
                <a:gd name="connsiteY40" fmla="*/ 143234 h 4275461"/>
                <a:gd name="connsiteX41" fmla="*/ 1856557 w 3619883"/>
                <a:gd name="connsiteY41" fmla="*/ 133511 h 4275461"/>
                <a:gd name="connsiteX42" fmla="*/ 2066003 w 3619883"/>
                <a:gd name="connsiteY42" fmla="*/ 143313 h 4275461"/>
                <a:gd name="connsiteX43" fmla="*/ 2177615 w 3619883"/>
                <a:gd name="connsiteY43" fmla="*/ 119007 h 4275461"/>
                <a:gd name="connsiteX44" fmla="*/ 2255883 w 3619883"/>
                <a:gd name="connsiteY44" fmla="*/ 99047 h 4275461"/>
                <a:gd name="connsiteX45" fmla="*/ 2344622 w 3619883"/>
                <a:gd name="connsiteY45" fmla="*/ 91388 h 4275461"/>
                <a:gd name="connsiteX46" fmla="*/ 2455682 w 3619883"/>
                <a:gd name="connsiteY46" fmla="*/ 78869 h 4275461"/>
                <a:gd name="connsiteX47" fmla="*/ 2632609 w 3619883"/>
                <a:gd name="connsiteY47" fmla="*/ 75338 h 4275461"/>
                <a:gd name="connsiteX48" fmla="*/ 2742291 w 3619883"/>
                <a:gd name="connsiteY48" fmla="*/ 92282 h 4275461"/>
                <a:gd name="connsiteX49" fmla="*/ 2851974 w 3619883"/>
                <a:gd name="connsiteY49" fmla="*/ 109227 h 4275461"/>
                <a:gd name="connsiteX50" fmla="*/ 2907643 w 3619883"/>
                <a:gd name="connsiteY50" fmla="*/ 100020 h 4275461"/>
                <a:gd name="connsiteX51" fmla="*/ 2944022 w 3619883"/>
                <a:gd name="connsiteY51" fmla="*/ 30853 h 4275461"/>
                <a:gd name="connsiteX52" fmla="*/ 3022289 w 3619883"/>
                <a:gd name="connsiteY52" fmla="*/ 10893 h 4275461"/>
                <a:gd name="connsiteX53" fmla="*/ 3054807 w 3619883"/>
                <a:gd name="connsiteY53" fmla="*/ 24226 h 4275461"/>
                <a:gd name="connsiteX54" fmla="*/ 3141892 w 3619883"/>
                <a:gd name="connsiteY54" fmla="*/ 51925 h 4275461"/>
                <a:gd name="connsiteX55" fmla="*/ 3185711 w 3619883"/>
                <a:gd name="connsiteY55" fmla="*/ 59881 h 4275461"/>
                <a:gd name="connsiteX56" fmla="*/ 3219056 w 3619883"/>
                <a:gd name="connsiteY56" fmla="*/ 55536 h 4275461"/>
                <a:gd name="connsiteX57" fmla="*/ 3263425 w 3619883"/>
                <a:gd name="connsiteY57" fmla="*/ 51706 h 4275461"/>
                <a:gd name="connsiteX58" fmla="*/ 3296219 w 3619883"/>
                <a:gd name="connsiteY58" fmla="*/ 59147 h 4275461"/>
                <a:gd name="connsiteX59" fmla="*/ 3319094 w 3619883"/>
                <a:gd name="connsiteY59" fmla="*/ 42500 h 4275461"/>
                <a:gd name="connsiteX60" fmla="*/ 3420511 w 3619883"/>
                <a:gd name="connsiteY60" fmla="*/ 0 h 4275461"/>
                <a:gd name="connsiteX61" fmla="*/ 3453305 w 3619883"/>
                <a:gd name="connsiteY61" fmla="*/ 7440 h 4275461"/>
                <a:gd name="connsiteX62" fmla="*/ 3496571 w 3619883"/>
                <a:gd name="connsiteY62" fmla="*/ 27182 h 4275461"/>
                <a:gd name="connsiteX63" fmla="*/ 3602117 w 3619883"/>
                <a:gd name="connsiteY63" fmla="*/ 132521 h 4275461"/>
                <a:gd name="connsiteX64" fmla="*/ 3619883 w 3619883"/>
                <a:gd name="connsiteY64" fmla="*/ 140049 h 4275461"/>
                <a:gd name="connsiteX65" fmla="*/ 3619883 w 3619883"/>
                <a:gd name="connsiteY65" fmla="*/ 755612 h 4275461"/>
                <a:gd name="connsiteX0" fmla="*/ 3619883 w 3619883"/>
                <a:gd name="connsiteY0" fmla="*/ 755612 h 4275461"/>
                <a:gd name="connsiteX1" fmla="*/ 1558844 w 3619883"/>
                <a:gd name="connsiteY1" fmla="*/ 4275461 h 4275461"/>
                <a:gd name="connsiteX2" fmla="*/ 1427396 w 3619883"/>
                <a:gd name="connsiteY2" fmla="*/ 4275461 h 4275461"/>
                <a:gd name="connsiteX3" fmla="*/ 1210751 w 3619883"/>
                <a:gd name="connsiteY3" fmla="*/ 4275461 h 4275461"/>
                <a:gd name="connsiteX4" fmla="*/ 1140354 w 3619883"/>
                <a:gd name="connsiteY4" fmla="*/ 4275461 h 4275461"/>
                <a:gd name="connsiteX5" fmla="*/ 953807 w 3619883"/>
                <a:gd name="connsiteY5" fmla="*/ 4275461 h 4275461"/>
                <a:gd name="connsiteX6" fmla="*/ 829432 w 3619883"/>
                <a:gd name="connsiteY6" fmla="*/ 4275461 h 4275461"/>
                <a:gd name="connsiteX7" fmla="*/ 611484 w 3619883"/>
                <a:gd name="connsiteY7" fmla="*/ 4275461 h 4275461"/>
                <a:gd name="connsiteX8" fmla="*/ 573998 w 3619883"/>
                <a:gd name="connsiteY8" fmla="*/ 4275461 h 4275461"/>
                <a:gd name="connsiteX9" fmla="*/ 336164 w 3619883"/>
                <a:gd name="connsiteY9" fmla="*/ 4275461 h 4275461"/>
                <a:gd name="connsiteX10" fmla="*/ 189322 w 3619883"/>
                <a:gd name="connsiteY10" fmla="*/ 4275461 h 4275461"/>
                <a:gd name="connsiteX11" fmla="*/ 0 w 3619883"/>
                <a:gd name="connsiteY11" fmla="*/ 4275461 h 4275461"/>
                <a:gd name="connsiteX12" fmla="*/ 0 w 3619883"/>
                <a:gd name="connsiteY12" fmla="*/ 42229 h 4275461"/>
                <a:gd name="connsiteX13" fmla="*/ 42464 w 3619883"/>
                <a:gd name="connsiteY13" fmla="*/ 40518 h 4275461"/>
                <a:gd name="connsiteX14" fmla="*/ 137733 w 3619883"/>
                <a:gd name="connsiteY14" fmla="*/ 35355 h 4275461"/>
                <a:gd name="connsiteX15" fmla="*/ 270565 w 3619883"/>
                <a:gd name="connsiteY15" fmla="*/ 29759 h 4275461"/>
                <a:gd name="connsiteX16" fmla="*/ 479734 w 3619883"/>
                <a:gd name="connsiteY16" fmla="*/ 45455 h 4275461"/>
                <a:gd name="connsiteX17" fmla="*/ 524103 w 3619883"/>
                <a:gd name="connsiteY17" fmla="*/ 41625 h 4275461"/>
                <a:gd name="connsiteX18" fmla="*/ 624416 w 3619883"/>
                <a:gd name="connsiteY18" fmla="*/ 22696 h 4275461"/>
                <a:gd name="connsiteX19" fmla="*/ 657762 w 3619883"/>
                <a:gd name="connsiteY19" fmla="*/ 18351 h 4275461"/>
                <a:gd name="connsiteX20" fmla="*/ 690557 w 3619883"/>
                <a:gd name="connsiteY20" fmla="*/ 25792 h 4275461"/>
                <a:gd name="connsiteX21" fmla="*/ 745123 w 3619883"/>
                <a:gd name="connsiteY21" fmla="*/ 40157 h 4275461"/>
                <a:gd name="connsiteX22" fmla="*/ 789493 w 3619883"/>
                <a:gd name="connsiteY22" fmla="*/ 36327 h 4275461"/>
                <a:gd name="connsiteX23" fmla="*/ 854255 w 3619883"/>
                <a:gd name="connsiteY23" fmla="*/ 68887 h 4275461"/>
                <a:gd name="connsiteX24" fmla="*/ 897520 w 3619883"/>
                <a:gd name="connsiteY24" fmla="*/ 88629 h 4275461"/>
                <a:gd name="connsiteX25" fmla="*/ 940510 w 3619883"/>
                <a:gd name="connsiteY25" fmla="*/ 114265 h 4275461"/>
                <a:gd name="connsiteX26" fmla="*/ 1082712 w 3619883"/>
                <a:gd name="connsiteY26" fmla="*/ 144543 h 4275461"/>
                <a:gd name="connsiteX27" fmla="*/ 1205348 w 3619883"/>
                <a:gd name="connsiteY27" fmla="*/ 120753 h 4275461"/>
                <a:gd name="connsiteX28" fmla="*/ 1271764 w 3619883"/>
                <a:gd name="connsiteY28" fmla="*/ 117956 h 4275461"/>
                <a:gd name="connsiteX29" fmla="*/ 1315583 w 3619883"/>
                <a:gd name="connsiteY29" fmla="*/ 125912 h 4275461"/>
                <a:gd name="connsiteX30" fmla="*/ 1359125 w 3619883"/>
                <a:gd name="connsiteY30" fmla="*/ 139761 h 4275461"/>
                <a:gd name="connsiteX31" fmla="*/ 1391919 w 3619883"/>
                <a:gd name="connsiteY31" fmla="*/ 147202 h 4275461"/>
                <a:gd name="connsiteX32" fmla="*/ 1436563 w 3619883"/>
                <a:gd name="connsiteY32" fmla="*/ 137480 h 4275461"/>
                <a:gd name="connsiteX33" fmla="*/ 1471566 w 3619883"/>
                <a:gd name="connsiteY33" fmla="*/ 97777 h 4275461"/>
                <a:gd name="connsiteX34" fmla="*/ 1505739 w 3619883"/>
                <a:gd name="connsiteY34" fmla="*/ 75753 h 4275461"/>
                <a:gd name="connsiteX35" fmla="*/ 1590891 w 3619883"/>
                <a:gd name="connsiteY35" fmla="*/ 144702 h 4275461"/>
                <a:gd name="connsiteX36" fmla="*/ 1625616 w 3619883"/>
                <a:gd name="connsiteY36" fmla="*/ 110893 h 4275461"/>
                <a:gd name="connsiteX37" fmla="*/ 1658964 w 3619883"/>
                <a:gd name="connsiteY37" fmla="*/ 106547 h 4275461"/>
                <a:gd name="connsiteX38" fmla="*/ 1746598 w 3619883"/>
                <a:gd name="connsiteY38" fmla="*/ 122460 h 4275461"/>
                <a:gd name="connsiteX39" fmla="*/ 1811913 w 3619883"/>
                <a:gd name="connsiteY39" fmla="*/ 143234 h 4275461"/>
                <a:gd name="connsiteX40" fmla="*/ 1856557 w 3619883"/>
                <a:gd name="connsiteY40" fmla="*/ 133511 h 4275461"/>
                <a:gd name="connsiteX41" fmla="*/ 2066003 w 3619883"/>
                <a:gd name="connsiteY41" fmla="*/ 143313 h 4275461"/>
                <a:gd name="connsiteX42" fmla="*/ 2177615 w 3619883"/>
                <a:gd name="connsiteY42" fmla="*/ 119007 h 4275461"/>
                <a:gd name="connsiteX43" fmla="*/ 2255883 w 3619883"/>
                <a:gd name="connsiteY43" fmla="*/ 99047 h 4275461"/>
                <a:gd name="connsiteX44" fmla="*/ 2344622 w 3619883"/>
                <a:gd name="connsiteY44" fmla="*/ 91388 h 4275461"/>
                <a:gd name="connsiteX45" fmla="*/ 2455682 w 3619883"/>
                <a:gd name="connsiteY45" fmla="*/ 78869 h 4275461"/>
                <a:gd name="connsiteX46" fmla="*/ 2632609 w 3619883"/>
                <a:gd name="connsiteY46" fmla="*/ 75338 h 4275461"/>
                <a:gd name="connsiteX47" fmla="*/ 2742291 w 3619883"/>
                <a:gd name="connsiteY47" fmla="*/ 92282 h 4275461"/>
                <a:gd name="connsiteX48" fmla="*/ 2851974 w 3619883"/>
                <a:gd name="connsiteY48" fmla="*/ 109227 h 4275461"/>
                <a:gd name="connsiteX49" fmla="*/ 2907643 w 3619883"/>
                <a:gd name="connsiteY49" fmla="*/ 100020 h 4275461"/>
                <a:gd name="connsiteX50" fmla="*/ 2944022 w 3619883"/>
                <a:gd name="connsiteY50" fmla="*/ 30853 h 4275461"/>
                <a:gd name="connsiteX51" fmla="*/ 3022289 w 3619883"/>
                <a:gd name="connsiteY51" fmla="*/ 10893 h 4275461"/>
                <a:gd name="connsiteX52" fmla="*/ 3054807 w 3619883"/>
                <a:gd name="connsiteY52" fmla="*/ 24226 h 4275461"/>
                <a:gd name="connsiteX53" fmla="*/ 3141892 w 3619883"/>
                <a:gd name="connsiteY53" fmla="*/ 51925 h 4275461"/>
                <a:gd name="connsiteX54" fmla="*/ 3185711 w 3619883"/>
                <a:gd name="connsiteY54" fmla="*/ 59881 h 4275461"/>
                <a:gd name="connsiteX55" fmla="*/ 3219056 w 3619883"/>
                <a:gd name="connsiteY55" fmla="*/ 55536 h 4275461"/>
                <a:gd name="connsiteX56" fmla="*/ 3263425 w 3619883"/>
                <a:gd name="connsiteY56" fmla="*/ 51706 h 4275461"/>
                <a:gd name="connsiteX57" fmla="*/ 3296219 w 3619883"/>
                <a:gd name="connsiteY57" fmla="*/ 59147 h 4275461"/>
                <a:gd name="connsiteX58" fmla="*/ 3319094 w 3619883"/>
                <a:gd name="connsiteY58" fmla="*/ 42500 h 4275461"/>
                <a:gd name="connsiteX59" fmla="*/ 3420511 w 3619883"/>
                <a:gd name="connsiteY59" fmla="*/ 0 h 4275461"/>
                <a:gd name="connsiteX60" fmla="*/ 3453305 w 3619883"/>
                <a:gd name="connsiteY60" fmla="*/ 7440 h 4275461"/>
                <a:gd name="connsiteX61" fmla="*/ 3496571 w 3619883"/>
                <a:gd name="connsiteY61" fmla="*/ 27182 h 4275461"/>
                <a:gd name="connsiteX62" fmla="*/ 3602117 w 3619883"/>
                <a:gd name="connsiteY62" fmla="*/ 132521 h 4275461"/>
                <a:gd name="connsiteX63" fmla="*/ 3619883 w 3619883"/>
                <a:gd name="connsiteY63" fmla="*/ 140049 h 4275461"/>
                <a:gd name="connsiteX64" fmla="*/ 3619883 w 3619883"/>
                <a:gd name="connsiteY64" fmla="*/ 755612 h 4275461"/>
                <a:gd name="connsiteX0" fmla="*/ 3619883 w 3619883"/>
                <a:gd name="connsiteY0" fmla="*/ 755612 h 4275461"/>
                <a:gd name="connsiteX1" fmla="*/ 1427396 w 3619883"/>
                <a:gd name="connsiteY1" fmla="*/ 4275461 h 4275461"/>
                <a:gd name="connsiteX2" fmla="*/ 1210751 w 3619883"/>
                <a:gd name="connsiteY2" fmla="*/ 4275461 h 4275461"/>
                <a:gd name="connsiteX3" fmla="*/ 1140354 w 3619883"/>
                <a:gd name="connsiteY3" fmla="*/ 4275461 h 4275461"/>
                <a:gd name="connsiteX4" fmla="*/ 953807 w 3619883"/>
                <a:gd name="connsiteY4" fmla="*/ 4275461 h 4275461"/>
                <a:gd name="connsiteX5" fmla="*/ 829432 w 3619883"/>
                <a:gd name="connsiteY5" fmla="*/ 4275461 h 4275461"/>
                <a:gd name="connsiteX6" fmla="*/ 611484 w 3619883"/>
                <a:gd name="connsiteY6" fmla="*/ 4275461 h 4275461"/>
                <a:gd name="connsiteX7" fmla="*/ 573998 w 3619883"/>
                <a:gd name="connsiteY7" fmla="*/ 4275461 h 4275461"/>
                <a:gd name="connsiteX8" fmla="*/ 336164 w 3619883"/>
                <a:gd name="connsiteY8" fmla="*/ 4275461 h 4275461"/>
                <a:gd name="connsiteX9" fmla="*/ 189322 w 3619883"/>
                <a:gd name="connsiteY9" fmla="*/ 4275461 h 4275461"/>
                <a:gd name="connsiteX10" fmla="*/ 0 w 3619883"/>
                <a:gd name="connsiteY10" fmla="*/ 4275461 h 4275461"/>
                <a:gd name="connsiteX11" fmla="*/ 0 w 3619883"/>
                <a:gd name="connsiteY11" fmla="*/ 42229 h 4275461"/>
                <a:gd name="connsiteX12" fmla="*/ 42464 w 3619883"/>
                <a:gd name="connsiteY12" fmla="*/ 40518 h 4275461"/>
                <a:gd name="connsiteX13" fmla="*/ 137733 w 3619883"/>
                <a:gd name="connsiteY13" fmla="*/ 35355 h 4275461"/>
                <a:gd name="connsiteX14" fmla="*/ 270565 w 3619883"/>
                <a:gd name="connsiteY14" fmla="*/ 29759 h 4275461"/>
                <a:gd name="connsiteX15" fmla="*/ 479734 w 3619883"/>
                <a:gd name="connsiteY15" fmla="*/ 45455 h 4275461"/>
                <a:gd name="connsiteX16" fmla="*/ 524103 w 3619883"/>
                <a:gd name="connsiteY16" fmla="*/ 41625 h 4275461"/>
                <a:gd name="connsiteX17" fmla="*/ 624416 w 3619883"/>
                <a:gd name="connsiteY17" fmla="*/ 22696 h 4275461"/>
                <a:gd name="connsiteX18" fmla="*/ 657762 w 3619883"/>
                <a:gd name="connsiteY18" fmla="*/ 18351 h 4275461"/>
                <a:gd name="connsiteX19" fmla="*/ 690557 w 3619883"/>
                <a:gd name="connsiteY19" fmla="*/ 25792 h 4275461"/>
                <a:gd name="connsiteX20" fmla="*/ 745123 w 3619883"/>
                <a:gd name="connsiteY20" fmla="*/ 40157 h 4275461"/>
                <a:gd name="connsiteX21" fmla="*/ 789493 w 3619883"/>
                <a:gd name="connsiteY21" fmla="*/ 36327 h 4275461"/>
                <a:gd name="connsiteX22" fmla="*/ 854255 w 3619883"/>
                <a:gd name="connsiteY22" fmla="*/ 68887 h 4275461"/>
                <a:gd name="connsiteX23" fmla="*/ 897520 w 3619883"/>
                <a:gd name="connsiteY23" fmla="*/ 88629 h 4275461"/>
                <a:gd name="connsiteX24" fmla="*/ 940510 w 3619883"/>
                <a:gd name="connsiteY24" fmla="*/ 114265 h 4275461"/>
                <a:gd name="connsiteX25" fmla="*/ 1082712 w 3619883"/>
                <a:gd name="connsiteY25" fmla="*/ 144543 h 4275461"/>
                <a:gd name="connsiteX26" fmla="*/ 1205348 w 3619883"/>
                <a:gd name="connsiteY26" fmla="*/ 120753 h 4275461"/>
                <a:gd name="connsiteX27" fmla="*/ 1271764 w 3619883"/>
                <a:gd name="connsiteY27" fmla="*/ 117956 h 4275461"/>
                <a:gd name="connsiteX28" fmla="*/ 1315583 w 3619883"/>
                <a:gd name="connsiteY28" fmla="*/ 125912 h 4275461"/>
                <a:gd name="connsiteX29" fmla="*/ 1359125 w 3619883"/>
                <a:gd name="connsiteY29" fmla="*/ 139761 h 4275461"/>
                <a:gd name="connsiteX30" fmla="*/ 1391919 w 3619883"/>
                <a:gd name="connsiteY30" fmla="*/ 147202 h 4275461"/>
                <a:gd name="connsiteX31" fmla="*/ 1436563 w 3619883"/>
                <a:gd name="connsiteY31" fmla="*/ 137480 h 4275461"/>
                <a:gd name="connsiteX32" fmla="*/ 1471566 w 3619883"/>
                <a:gd name="connsiteY32" fmla="*/ 97777 h 4275461"/>
                <a:gd name="connsiteX33" fmla="*/ 1505739 w 3619883"/>
                <a:gd name="connsiteY33" fmla="*/ 75753 h 4275461"/>
                <a:gd name="connsiteX34" fmla="*/ 1590891 w 3619883"/>
                <a:gd name="connsiteY34" fmla="*/ 144702 h 4275461"/>
                <a:gd name="connsiteX35" fmla="*/ 1625616 w 3619883"/>
                <a:gd name="connsiteY35" fmla="*/ 110893 h 4275461"/>
                <a:gd name="connsiteX36" fmla="*/ 1658964 w 3619883"/>
                <a:gd name="connsiteY36" fmla="*/ 106547 h 4275461"/>
                <a:gd name="connsiteX37" fmla="*/ 1746598 w 3619883"/>
                <a:gd name="connsiteY37" fmla="*/ 122460 h 4275461"/>
                <a:gd name="connsiteX38" fmla="*/ 1811913 w 3619883"/>
                <a:gd name="connsiteY38" fmla="*/ 143234 h 4275461"/>
                <a:gd name="connsiteX39" fmla="*/ 1856557 w 3619883"/>
                <a:gd name="connsiteY39" fmla="*/ 133511 h 4275461"/>
                <a:gd name="connsiteX40" fmla="*/ 2066003 w 3619883"/>
                <a:gd name="connsiteY40" fmla="*/ 143313 h 4275461"/>
                <a:gd name="connsiteX41" fmla="*/ 2177615 w 3619883"/>
                <a:gd name="connsiteY41" fmla="*/ 119007 h 4275461"/>
                <a:gd name="connsiteX42" fmla="*/ 2255883 w 3619883"/>
                <a:gd name="connsiteY42" fmla="*/ 99047 h 4275461"/>
                <a:gd name="connsiteX43" fmla="*/ 2344622 w 3619883"/>
                <a:gd name="connsiteY43" fmla="*/ 91388 h 4275461"/>
                <a:gd name="connsiteX44" fmla="*/ 2455682 w 3619883"/>
                <a:gd name="connsiteY44" fmla="*/ 78869 h 4275461"/>
                <a:gd name="connsiteX45" fmla="*/ 2632609 w 3619883"/>
                <a:gd name="connsiteY45" fmla="*/ 75338 h 4275461"/>
                <a:gd name="connsiteX46" fmla="*/ 2742291 w 3619883"/>
                <a:gd name="connsiteY46" fmla="*/ 92282 h 4275461"/>
                <a:gd name="connsiteX47" fmla="*/ 2851974 w 3619883"/>
                <a:gd name="connsiteY47" fmla="*/ 109227 h 4275461"/>
                <a:gd name="connsiteX48" fmla="*/ 2907643 w 3619883"/>
                <a:gd name="connsiteY48" fmla="*/ 100020 h 4275461"/>
                <a:gd name="connsiteX49" fmla="*/ 2944022 w 3619883"/>
                <a:gd name="connsiteY49" fmla="*/ 30853 h 4275461"/>
                <a:gd name="connsiteX50" fmla="*/ 3022289 w 3619883"/>
                <a:gd name="connsiteY50" fmla="*/ 10893 h 4275461"/>
                <a:gd name="connsiteX51" fmla="*/ 3054807 w 3619883"/>
                <a:gd name="connsiteY51" fmla="*/ 24226 h 4275461"/>
                <a:gd name="connsiteX52" fmla="*/ 3141892 w 3619883"/>
                <a:gd name="connsiteY52" fmla="*/ 51925 h 4275461"/>
                <a:gd name="connsiteX53" fmla="*/ 3185711 w 3619883"/>
                <a:gd name="connsiteY53" fmla="*/ 59881 h 4275461"/>
                <a:gd name="connsiteX54" fmla="*/ 3219056 w 3619883"/>
                <a:gd name="connsiteY54" fmla="*/ 55536 h 4275461"/>
                <a:gd name="connsiteX55" fmla="*/ 3263425 w 3619883"/>
                <a:gd name="connsiteY55" fmla="*/ 51706 h 4275461"/>
                <a:gd name="connsiteX56" fmla="*/ 3296219 w 3619883"/>
                <a:gd name="connsiteY56" fmla="*/ 59147 h 4275461"/>
                <a:gd name="connsiteX57" fmla="*/ 3319094 w 3619883"/>
                <a:gd name="connsiteY57" fmla="*/ 42500 h 4275461"/>
                <a:gd name="connsiteX58" fmla="*/ 3420511 w 3619883"/>
                <a:gd name="connsiteY58" fmla="*/ 0 h 4275461"/>
                <a:gd name="connsiteX59" fmla="*/ 3453305 w 3619883"/>
                <a:gd name="connsiteY59" fmla="*/ 7440 h 4275461"/>
                <a:gd name="connsiteX60" fmla="*/ 3496571 w 3619883"/>
                <a:gd name="connsiteY60" fmla="*/ 27182 h 4275461"/>
                <a:gd name="connsiteX61" fmla="*/ 3602117 w 3619883"/>
                <a:gd name="connsiteY61" fmla="*/ 132521 h 4275461"/>
                <a:gd name="connsiteX62" fmla="*/ 3619883 w 3619883"/>
                <a:gd name="connsiteY62" fmla="*/ 140049 h 4275461"/>
                <a:gd name="connsiteX63" fmla="*/ 3619883 w 3619883"/>
                <a:gd name="connsiteY63" fmla="*/ 755612 h 4275461"/>
                <a:gd name="connsiteX0" fmla="*/ 3619883 w 3619883"/>
                <a:gd name="connsiteY0" fmla="*/ 755612 h 4275461"/>
                <a:gd name="connsiteX1" fmla="*/ 1210751 w 3619883"/>
                <a:gd name="connsiteY1" fmla="*/ 4275461 h 4275461"/>
                <a:gd name="connsiteX2" fmla="*/ 1140354 w 3619883"/>
                <a:gd name="connsiteY2" fmla="*/ 4275461 h 4275461"/>
                <a:gd name="connsiteX3" fmla="*/ 953807 w 3619883"/>
                <a:gd name="connsiteY3" fmla="*/ 4275461 h 4275461"/>
                <a:gd name="connsiteX4" fmla="*/ 829432 w 3619883"/>
                <a:gd name="connsiteY4" fmla="*/ 4275461 h 4275461"/>
                <a:gd name="connsiteX5" fmla="*/ 611484 w 3619883"/>
                <a:gd name="connsiteY5" fmla="*/ 4275461 h 4275461"/>
                <a:gd name="connsiteX6" fmla="*/ 573998 w 3619883"/>
                <a:gd name="connsiteY6" fmla="*/ 4275461 h 4275461"/>
                <a:gd name="connsiteX7" fmla="*/ 336164 w 3619883"/>
                <a:gd name="connsiteY7" fmla="*/ 4275461 h 4275461"/>
                <a:gd name="connsiteX8" fmla="*/ 189322 w 3619883"/>
                <a:gd name="connsiteY8" fmla="*/ 4275461 h 4275461"/>
                <a:gd name="connsiteX9" fmla="*/ 0 w 3619883"/>
                <a:gd name="connsiteY9" fmla="*/ 4275461 h 4275461"/>
                <a:gd name="connsiteX10" fmla="*/ 0 w 3619883"/>
                <a:gd name="connsiteY10" fmla="*/ 42229 h 4275461"/>
                <a:gd name="connsiteX11" fmla="*/ 42464 w 3619883"/>
                <a:gd name="connsiteY11" fmla="*/ 40518 h 4275461"/>
                <a:gd name="connsiteX12" fmla="*/ 137733 w 3619883"/>
                <a:gd name="connsiteY12" fmla="*/ 35355 h 4275461"/>
                <a:gd name="connsiteX13" fmla="*/ 270565 w 3619883"/>
                <a:gd name="connsiteY13" fmla="*/ 29759 h 4275461"/>
                <a:gd name="connsiteX14" fmla="*/ 479734 w 3619883"/>
                <a:gd name="connsiteY14" fmla="*/ 45455 h 4275461"/>
                <a:gd name="connsiteX15" fmla="*/ 524103 w 3619883"/>
                <a:gd name="connsiteY15" fmla="*/ 41625 h 4275461"/>
                <a:gd name="connsiteX16" fmla="*/ 624416 w 3619883"/>
                <a:gd name="connsiteY16" fmla="*/ 22696 h 4275461"/>
                <a:gd name="connsiteX17" fmla="*/ 657762 w 3619883"/>
                <a:gd name="connsiteY17" fmla="*/ 18351 h 4275461"/>
                <a:gd name="connsiteX18" fmla="*/ 690557 w 3619883"/>
                <a:gd name="connsiteY18" fmla="*/ 25792 h 4275461"/>
                <a:gd name="connsiteX19" fmla="*/ 745123 w 3619883"/>
                <a:gd name="connsiteY19" fmla="*/ 40157 h 4275461"/>
                <a:gd name="connsiteX20" fmla="*/ 789493 w 3619883"/>
                <a:gd name="connsiteY20" fmla="*/ 36327 h 4275461"/>
                <a:gd name="connsiteX21" fmla="*/ 854255 w 3619883"/>
                <a:gd name="connsiteY21" fmla="*/ 68887 h 4275461"/>
                <a:gd name="connsiteX22" fmla="*/ 897520 w 3619883"/>
                <a:gd name="connsiteY22" fmla="*/ 88629 h 4275461"/>
                <a:gd name="connsiteX23" fmla="*/ 940510 w 3619883"/>
                <a:gd name="connsiteY23" fmla="*/ 114265 h 4275461"/>
                <a:gd name="connsiteX24" fmla="*/ 1082712 w 3619883"/>
                <a:gd name="connsiteY24" fmla="*/ 144543 h 4275461"/>
                <a:gd name="connsiteX25" fmla="*/ 1205348 w 3619883"/>
                <a:gd name="connsiteY25" fmla="*/ 120753 h 4275461"/>
                <a:gd name="connsiteX26" fmla="*/ 1271764 w 3619883"/>
                <a:gd name="connsiteY26" fmla="*/ 117956 h 4275461"/>
                <a:gd name="connsiteX27" fmla="*/ 1315583 w 3619883"/>
                <a:gd name="connsiteY27" fmla="*/ 125912 h 4275461"/>
                <a:gd name="connsiteX28" fmla="*/ 1359125 w 3619883"/>
                <a:gd name="connsiteY28" fmla="*/ 139761 h 4275461"/>
                <a:gd name="connsiteX29" fmla="*/ 1391919 w 3619883"/>
                <a:gd name="connsiteY29" fmla="*/ 147202 h 4275461"/>
                <a:gd name="connsiteX30" fmla="*/ 1436563 w 3619883"/>
                <a:gd name="connsiteY30" fmla="*/ 137480 h 4275461"/>
                <a:gd name="connsiteX31" fmla="*/ 1471566 w 3619883"/>
                <a:gd name="connsiteY31" fmla="*/ 97777 h 4275461"/>
                <a:gd name="connsiteX32" fmla="*/ 1505739 w 3619883"/>
                <a:gd name="connsiteY32" fmla="*/ 75753 h 4275461"/>
                <a:gd name="connsiteX33" fmla="*/ 1590891 w 3619883"/>
                <a:gd name="connsiteY33" fmla="*/ 144702 h 4275461"/>
                <a:gd name="connsiteX34" fmla="*/ 1625616 w 3619883"/>
                <a:gd name="connsiteY34" fmla="*/ 110893 h 4275461"/>
                <a:gd name="connsiteX35" fmla="*/ 1658964 w 3619883"/>
                <a:gd name="connsiteY35" fmla="*/ 106547 h 4275461"/>
                <a:gd name="connsiteX36" fmla="*/ 1746598 w 3619883"/>
                <a:gd name="connsiteY36" fmla="*/ 122460 h 4275461"/>
                <a:gd name="connsiteX37" fmla="*/ 1811913 w 3619883"/>
                <a:gd name="connsiteY37" fmla="*/ 143234 h 4275461"/>
                <a:gd name="connsiteX38" fmla="*/ 1856557 w 3619883"/>
                <a:gd name="connsiteY38" fmla="*/ 133511 h 4275461"/>
                <a:gd name="connsiteX39" fmla="*/ 2066003 w 3619883"/>
                <a:gd name="connsiteY39" fmla="*/ 143313 h 4275461"/>
                <a:gd name="connsiteX40" fmla="*/ 2177615 w 3619883"/>
                <a:gd name="connsiteY40" fmla="*/ 119007 h 4275461"/>
                <a:gd name="connsiteX41" fmla="*/ 2255883 w 3619883"/>
                <a:gd name="connsiteY41" fmla="*/ 99047 h 4275461"/>
                <a:gd name="connsiteX42" fmla="*/ 2344622 w 3619883"/>
                <a:gd name="connsiteY42" fmla="*/ 91388 h 4275461"/>
                <a:gd name="connsiteX43" fmla="*/ 2455682 w 3619883"/>
                <a:gd name="connsiteY43" fmla="*/ 78869 h 4275461"/>
                <a:gd name="connsiteX44" fmla="*/ 2632609 w 3619883"/>
                <a:gd name="connsiteY44" fmla="*/ 75338 h 4275461"/>
                <a:gd name="connsiteX45" fmla="*/ 2742291 w 3619883"/>
                <a:gd name="connsiteY45" fmla="*/ 92282 h 4275461"/>
                <a:gd name="connsiteX46" fmla="*/ 2851974 w 3619883"/>
                <a:gd name="connsiteY46" fmla="*/ 109227 h 4275461"/>
                <a:gd name="connsiteX47" fmla="*/ 2907643 w 3619883"/>
                <a:gd name="connsiteY47" fmla="*/ 100020 h 4275461"/>
                <a:gd name="connsiteX48" fmla="*/ 2944022 w 3619883"/>
                <a:gd name="connsiteY48" fmla="*/ 30853 h 4275461"/>
                <a:gd name="connsiteX49" fmla="*/ 3022289 w 3619883"/>
                <a:gd name="connsiteY49" fmla="*/ 10893 h 4275461"/>
                <a:gd name="connsiteX50" fmla="*/ 3054807 w 3619883"/>
                <a:gd name="connsiteY50" fmla="*/ 24226 h 4275461"/>
                <a:gd name="connsiteX51" fmla="*/ 3141892 w 3619883"/>
                <a:gd name="connsiteY51" fmla="*/ 51925 h 4275461"/>
                <a:gd name="connsiteX52" fmla="*/ 3185711 w 3619883"/>
                <a:gd name="connsiteY52" fmla="*/ 59881 h 4275461"/>
                <a:gd name="connsiteX53" fmla="*/ 3219056 w 3619883"/>
                <a:gd name="connsiteY53" fmla="*/ 55536 h 4275461"/>
                <a:gd name="connsiteX54" fmla="*/ 3263425 w 3619883"/>
                <a:gd name="connsiteY54" fmla="*/ 51706 h 4275461"/>
                <a:gd name="connsiteX55" fmla="*/ 3296219 w 3619883"/>
                <a:gd name="connsiteY55" fmla="*/ 59147 h 4275461"/>
                <a:gd name="connsiteX56" fmla="*/ 3319094 w 3619883"/>
                <a:gd name="connsiteY56" fmla="*/ 42500 h 4275461"/>
                <a:gd name="connsiteX57" fmla="*/ 3420511 w 3619883"/>
                <a:gd name="connsiteY57" fmla="*/ 0 h 4275461"/>
                <a:gd name="connsiteX58" fmla="*/ 3453305 w 3619883"/>
                <a:gd name="connsiteY58" fmla="*/ 7440 h 4275461"/>
                <a:gd name="connsiteX59" fmla="*/ 3496571 w 3619883"/>
                <a:gd name="connsiteY59" fmla="*/ 27182 h 4275461"/>
                <a:gd name="connsiteX60" fmla="*/ 3602117 w 3619883"/>
                <a:gd name="connsiteY60" fmla="*/ 132521 h 4275461"/>
                <a:gd name="connsiteX61" fmla="*/ 3619883 w 3619883"/>
                <a:gd name="connsiteY61" fmla="*/ 140049 h 4275461"/>
                <a:gd name="connsiteX62" fmla="*/ 3619883 w 3619883"/>
                <a:gd name="connsiteY62" fmla="*/ 755612 h 4275461"/>
                <a:gd name="connsiteX0" fmla="*/ 3619883 w 3619883"/>
                <a:gd name="connsiteY0" fmla="*/ 755612 h 4275461"/>
                <a:gd name="connsiteX1" fmla="*/ 1140354 w 3619883"/>
                <a:gd name="connsiteY1" fmla="*/ 4275461 h 4275461"/>
                <a:gd name="connsiteX2" fmla="*/ 953807 w 3619883"/>
                <a:gd name="connsiteY2" fmla="*/ 4275461 h 4275461"/>
                <a:gd name="connsiteX3" fmla="*/ 829432 w 3619883"/>
                <a:gd name="connsiteY3" fmla="*/ 4275461 h 4275461"/>
                <a:gd name="connsiteX4" fmla="*/ 611484 w 3619883"/>
                <a:gd name="connsiteY4" fmla="*/ 4275461 h 4275461"/>
                <a:gd name="connsiteX5" fmla="*/ 573998 w 3619883"/>
                <a:gd name="connsiteY5" fmla="*/ 4275461 h 4275461"/>
                <a:gd name="connsiteX6" fmla="*/ 336164 w 3619883"/>
                <a:gd name="connsiteY6" fmla="*/ 4275461 h 4275461"/>
                <a:gd name="connsiteX7" fmla="*/ 189322 w 3619883"/>
                <a:gd name="connsiteY7" fmla="*/ 4275461 h 4275461"/>
                <a:gd name="connsiteX8" fmla="*/ 0 w 3619883"/>
                <a:gd name="connsiteY8" fmla="*/ 4275461 h 4275461"/>
                <a:gd name="connsiteX9" fmla="*/ 0 w 3619883"/>
                <a:gd name="connsiteY9" fmla="*/ 42229 h 4275461"/>
                <a:gd name="connsiteX10" fmla="*/ 42464 w 3619883"/>
                <a:gd name="connsiteY10" fmla="*/ 40518 h 4275461"/>
                <a:gd name="connsiteX11" fmla="*/ 137733 w 3619883"/>
                <a:gd name="connsiteY11" fmla="*/ 35355 h 4275461"/>
                <a:gd name="connsiteX12" fmla="*/ 270565 w 3619883"/>
                <a:gd name="connsiteY12" fmla="*/ 29759 h 4275461"/>
                <a:gd name="connsiteX13" fmla="*/ 479734 w 3619883"/>
                <a:gd name="connsiteY13" fmla="*/ 45455 h 4275461"/>
                <a:gd name="connsiteX14" fmla="*/ 524103 w 3619883"/>
                <a:gd name="connsiteY14" fmla="*/ 41625 h 4275461"/>
                <a:gd name="connsiteX15" fmla="*/ 624416 w 3619883"/>
                <a:gd name="connsiteY15" fmla="*/ 22696 h 4275461"/>
                <a:gd name="connsiteX16" fmla="*/ 657762 w 3619883"/>
                <a:gd name="connsiteY16" fmla="*/ 18351 h 4275461"/>
                <a:gd name="connsiteX17" fmla="*/ 690557 w 3619883"/>
                <a:gd name="connsiteY17" fmla="*/ 25792 h 4275461"/>
                <a:gd name="connsiteX18" fmla="*/ 745123 w 3619883"/>
                <a:gd name="connsiteY18" fmla="*/ 40157 h 4275461"/>
                <a:gd name="connsiteX19" fmla="*/ 789493 w 3619883"/>
                <a:gd name="connsiteY19" fmla="*/ 36327 h 4275461"/>
                <a:gd name="connsiteX20" fmla="*/ 854255 w 3619883"/>
                <a:gd name="connsiteY20" fmla="*/ 68887 h 4275461"/>
                <a:gd name="connsiteX21" fmla="*/ 897520 w 3619883"/>
                <a:gd name="connsiteY21" fmla="*/ 88629 h 4275461"/>
                <a:gd name="connsiteX22" fmla="*/ 940510 w 3619883"/>
                <a:gd name="connsiteY22" fmla="*/ 114265 h 4275461"/>
                <a:gd name="connsiteX23" fmla="*/ 1082712 w 3619883"/>
                <a:gd name="connsiteY23" fmla="*/ 144543 h 4275461"/>
                <a:gd name="connsiteX24" fmla="*/ 1205348 w 3619883"/>
                <a:gd name="connsiteY24" fmla="*/ 120753 h 4275461"/>
                <a:gd name="connsiteX25" fmla="*/ 1271764 w 3619883"/>
                <a:gd name="connsiteY25" fmla="*/ 117956 h 4275461"/>
                <a:gd name="connsiteX26" fmla="*/ 1315583 w 3619883"/>
                <a:gd name="connsiteY26" fmla="*/ 125912 h 4275461"/>
                <a:gd name="connsiteX27" fmla="*/ 1359125 w 3619883"/>
                <a:gd name="connsiteY27" fmla="*/ 139761 h 4275461"/>
                <a:gd name="connsiteX28" fmla="*/ 1391919 w 3619883"/>
                <a:gd name="connsiteY28" fmla="*/ 147202 h 4275461"/>
                <a:gd name="connsiteX29" fmla="*/ 1436563 w 3619883"/>
                <a:gd name="connsiteY29" fmla="*/ 137480 h 4275461"/>
                <a:gd name="connsiteX30" fmla="*/ 1471566 w 3619883"/>
                <a:gd name="connsiteY30" fmla="*/ 97777 h 4275461"/>
                <a:gd name="connsiteX31" fmla="*/ 1505739 w 3619883"/>
                <a:gd name="connsiteY31" fmla="*/ 75753 h 4275461"/>
                <a:gd name="connsiteX32" fmla="*/ 1590891 w 3619883"/>
                <a:gd name="connsiteY32" fmla="*/ 144702 h 4275461"/>
                <a:gd name="connsiteX33" fmla="*/ 1625616 w 3619883"/>
                <a:gd name="connsiteY33" fmla="*/ 110893 h 4275461"/>
                <a:gd name="connsiteX34" fmla="*/ 1658964 w 3619883"/>
                <a:gd name="connsiteY34" fmla="*/ 106547 h 4275461"/>
                <a:gd name="connsiteX35" fmla="*/ 1746598 w 3619883"/>
                <a:gd name="connsiteY35" fmla="*/ 122460 h 4275461"/>
                <a:gd name="connsiteX36" fmla="*/ 1811913 w 3619883"/>
                <a:gd name="connsiteY36" fmla="*/ 143234 h 4275461"/>
                <a:gd name="connsiteX37" fmla="*/ 1856557 w 3619883"/>
                <a:gd name="connsiteY37" fmla="*/ 133511 h 4275461"/>
                <a:gd name="connsiteX38" fmla="*/ 2066003 w 3619883"/>
                <a:gd name="connsiteY38" fmla="*/ 143313 h 4275461"/>
                <a:gd name="connsiteX39" fmla="*/ 2177615 w 3619883"/>
                <a:gd name="connsiteY39" fmla="*/ 119007 h 4275461"/>
                <a:gd name="connsiteX40" fmla="*/ 2255883 w 3619883"/>
                <a:gd name="connsiteY40" fmla="*/ 99047 h 4275461"/>
                <a:gd name="connsiteX41" fmla="*/ 2344622 w 3619883"/>
                <a:gd name="connsiteY41" fmla="*/ 91388 h 4275461"/>
                <a:gd name="connsiteX42" fmla="*/ 2455682 w 3619883"/>
                <a:gd name="connsiteY42" fmla="*/ 78869 h 4275461"/>
                <a:gd name="connsiteX43" fmla="*/ 2632609 w 3619883"/>
                <a:gd name="connsiteY43" fmla="*/ 75338 h 4275461"/>
                <a:gd name="connsiteX44" fmla="*/ 2742291 w 3619883"/>
                <a:gd name="connsiteY44" fmla="*/ 92282 h 4275461"/>
                <a:gd name="connsiteX45" fmla="*/ 2851974 w 3619883"/>
                <a:gd name="connsiteY45" fmla="*/ 109227 h 4275461"/>
                <a:gd name="connsiteX46" fmla="*/ 2907643 w 3619883"/>
                <a:gd name="connsiteY46" fmla="*/ 100020 h 4275461"/>
                <a:gd name="connsiteX47" fmla="*/ 2944022 w 3619883"/>
                <a:gd name="connsiteY47" fmla="*/ 30853 h 4275461"/>
                <a:gd name="connsiteX48" fmla="*/ 3022289 w 3619883"/>
                <a:gd name="connsiteY48" fmla="*/ 10893 h 4275461"/>
                <a:gd name="connsiteX49" fmla="*/ 3054807 w 3619883"/>
                <a:gd name="connsiteY49" fmla="*/ 24226 h 4275461"/>
                <a:gd name="connsiteX50" fmla="*/ 3141892 w 3619883"/>
                <a:gd name="connsiteY50" fmla="*/ 51925 h 4275461"/>
                <a:gd name="connsiteX51" fmla="*/ 3185711 w 3619883"/>
                <a:gd name="connsiteY51" fmla="*/ 59881 h 4275461"/>
                <a:gd name="connsiteX52" fmla="*/ 3219056 w 3619883"/>
                <a:gd name="connsiteY52" fmla="*/ 55536 h 4275461"/>
                <a:gd name="connsiteX53" fmla="*/ 3263425 w 3619883"/>
                <a:gd name="connsiteY53" fmla="*/ 51706 h 4275461"/>
                <a:gd name="connsiteX54" fmla="*/ 3296219 w 3619883"/>
                <a:gd name="connsiteY54" fmla="*/ 59147 h 4275461"/>
                <a:gd name="connsiteX55" fmla="*/ 3319094 w 3619883"/>
                <a:gd name="connsiteY55" fmla="*/ 42500 h 4275461"/>
                <a:gd name="connsiteX56" fmla="*/ 3420511 w 3619883"/>
                <a:gd name="connsiteY56" fmla="*/ 0 h 4275461"/>
                <a:gd name="connsiteX57" fmla="*/ 3453305 w 3619883"/>
                <a:gd name="connsiteY57" fmla="*/ 7440 h 4275461"/>
                <a:gd name="connsiteX58" fmla="*/ 3496571 w 3619883"/>
                <a:gd name="connsiteY58" fmla="*/ 27182 h 4275461"/>
                <a:gd name="connsiteX59" fmla="*/ 3602117 w 3619883"/>
                <a:gd name="connsiteY59" fmla="*/ 132521 h 4275461"/>
                <a:gd name="connsiteX60" fmla="*/ 3619883 w 3619883"/>
                <a:gd name="connsiteY60" fmla="*/ 140049 h 4275461"/>
                <a:gd name="connsiteX61" fmla="*/ 3619883 w 3619883"/>
                <a:gd name="connsiteY61" fmla="*/ 755612 h 4275461"/>
                <a:gd name="connsiteX0" fmla="*/ 3619883 w 3619883"/>
                <a:gd name="connsiteY0" fmla="*/ 755612 h 4275461"/>
                <a:gd name="connsiteX1" fmla="*/ 953807 w 3619883"/>
                <a:gd name="connsiteY1" fmla="*/ 4275461 h 4275461"/>
                <a:gd name="connsiteX2" fmla="*/ 829432 w 3619883"/>
                <a:gd name="connsiteY2" fmla="*/ 4275461 h 4275461"/>
                <a:gd name="connsiteX3" fmla="*/ 611484 w 3619883"/>
                <a:gd name="connsiteY3" fmla="*/ 4275461 h 4275461"/>
                <a:gd name="connsiteX4" fmla="*/ 573998 w 3619883"/>
                <a:gd name="connsiteY4" fmla="*/ 4275461 h 4275461"/>
                <a:gd name="connsiteX5" fmla="*/ 336164 w 3619883"/>
                <a:gd name="connsiteY5" fmla="*/ 4275461 h 4275461"/>
                <a:gd name="connsiteX6" fmla="*/ 189322 w 3619883"/>
                <a:gd name="connsiteY6" fmla="*/ 4275461 h 4275461"/>
                <a:gd name="connsiteX7" fmla="*/ 0 w 3619883"/>
                <a:gd name="connsiteY7" fmla="*/ 4275461 h 4275461"/>
                <a:gd name="connsiteX8" fmla="*/ 0 w 3619883"/>
                <a:gd name="connsiteY8" fmla="*/ 42229 h 4275461"/>
                <a:gd name="connsiteX9" fmla="*/ 42464 w 3619883"/>
                <a:gd name="connsiteY9" fmla="*/ 40518 h 4275461"/>
                <a:gd name="connsiteX10" fmla="*/ 137733 w 3619883"/>
                <a:gd name="connsiteY10" fmla="*/ 35355 h 4275461"/>
                <a:gd name="connsiteX11" fmla="*/ 270565 w 3619883"/>
                <a:gd name="connsiteY11" fmla="*/ 29759 h 4275461"/>
                <a:gd name="connsiteX12" fmla="*/ 479734 w 3619883"/>
                <a:gd name="connsiteY12" fmla="*/ 45455 h 4275461"/>
                <a:gd name="connsiteX13" fmla="*/ 524103 w 3619883"/>
                <a:gd name="connsiteY13" fmla="*/ 41625 h 4275461"/>
                <a:gd name="connsiteX14" fmla="*/ 624416 w 3619883"/>
                <a:gd name="connsiteY14" fmla="*/ 22696 h 4275461"/>
                <a:gd name="connsiteX15" fmla="*/ 657762 w 3619883"/>
                <a:gd name="connsiteY15" fmla="*/ 18351 h 4275461"/>
                <a:gd name="connsiteX16" fmla="*/ 690557 w 3619883"/>
                <a:gd name="connsiteY16" fmla="*/ 25792 h 4275461"/>
                <a:gd name="connsiteX17" fmla="*/ 745123 w 3619883"/>
                <a:gd name="connsiteY17" fmla="*/ 40157 h 4275461"/>
                <a:gd name="connsiteX18" fmla="*/ 789493 w 3619883"/>
                <a:gd name="connsiteY18" fmla="*/ 36327 h 4275461"/>
                <a:gd name="connsiteX19" fmla="*/ 854255 w 3619883"/>
                <a:gd name="connsiteY19" fmla="*/ 68887 h 4275461"/>
                <a:gd name="connsiteX20" fmla="*/ 897520 w 3619883"/>
                <a:gd name="connsiteY20" fmla="*/ 88629 h 4275461"/>
                <a:gd name="connsiteX21" fmla="*/ 940510 w 3619883"/>
                <a:gd name="connsiteY21" fmla="*/ 114265 h 4275461"/>
                <a:gd name="connsiteX22" fmla="*/ 1082712 w 3619883"/>
                <a:gd name="connsiteY22" fmla="*/ 144543 h 4275461"/>
                <a:gd name="connsiteX23" fmla="*/ 1205348 w 3619883"/>
                <a:gd name="connsiteY23" fmla="*/ 120753 h 4275461"/>
                <a:gd name="connsiteX24" fmla="*/ 1271764 w 3619883"/>
                <a:gd name="connsiteY24" fmla="*/ 117956 h 4275461"/>
                <a:gd name="connsiteX25" fmla="*/ 1315583 w 3619883"/>
                <a:gd name="connsiteY25" fmla="*/ 125912 h 4275461"/>
                <a:gd name="connsiteX26" fmla="*/ 1359125 w 3619883"/>
                <a:gd name="connsiteY26" fmla="*/ 139761 h 4275461"/>
                <a:gd name="connsiteX27" fmla="*/ 1391919 w 3619883"/>
                <a:gd name="connsiteY27" fmla="*/ 147202 h 4275461"/>
                <a:gd name="connsiteX28" fmla="*/ 1436563 w 3619883"/>
                <a:gd name="connsiteY28" fmla="*/ 137480 h 4275461"/>
                <a:gd name="connsiteX29" fmla="*/ 1471566 w 3619883"/>
                <a:gd name="connsiteY29" fmla="*/ 97777 h 4275461"/>
                <a:gd name="connsiteX30" fmla="*/ 1505739 w 3619883"/>
                <a:gd name="connsiteY30" fmla="*/ 75753 h 4275461"/>
                <a:gd name="connsiteX31" fmla="*/ 1590891 w 3619883"/>
                <a:gd name="connsiteY31" fmla="*/ 144702 h 4275461"/>
                <a:gd name="connsiteX32" fmla="*/ 1625616 w 3619883"/>
                <a:gd name="connsiteY32" fmla="*/ 110893 h 4275461"/>
                <a:gd name="connsiteX33" fmla="*/ 1658964 w 3619883"/>
                <a:gd name="connsiteY33" fmla="*/ 106547 h 4275461"/>
                <a:gd name="connsiteX34" fmla="*/ 1746598 w 3619883"/>
                <a:gd name="connsiteY34" fmla="*/ 122460 h 4275461"/>
                <a:gd name="connsiteX35" fmla="*/ 1811913 w 3619883"/>
                <a:gd name="connsiteY35" fmla="*/ 143234 h 4275461"/>
                <a:gd name="connsiteX36" fmla="*/ 1856557 w 3619883"/>
                <a:gd name="connsiteY36" fmla="*/ 133511 h 4275461"/>
                <a:gd name="connsiteX37" fmla="*/ 2066003 w 3619883"/>
                <a:gd name="connsiteY37" fmla="*/ 143313 h 4275461"/>
                <a:gd name="connsiteX38" fmla="*/ 2177615 w 3619883"/>
                <a:gd name="connsiteY38" fmla="*/ 119007 h 4275461"/>
                <a:gd name="connsiteX39" fmla="*/ 2255883 w 3619883"/>
                <a:gd name="connsiteY39" fmla="*/ 99047 h 4275461"/>
                <a:gd name="connsiteX40" fmla="*/ 2344622 w 3619883"/>
                <a:gd name="connsiteY40" fmla="*/ 91388 h 4275461"/>
                <a:gd name="connsiteX41" fmla="*/ 2455682 w 3619883"/>
                <a:gd name="connsiteY41" fmla="*/ 78869 h 4275461"/>
                <a:gd name="connsiteX42" fmla="*/ 2632609 w 3619883"/>
                <a:gd name="connsiteY42" fmla="*/ 75338 h 4275461"/>
                <a:gd name="connsiteX43" fmla="*/ 2742291 w 3619883"/>
                <a:gd name="connsiteY43" fmla="*/ 92282 h 4275461"/>
                <a:gd name="connsiteX44" fmla="*/ 2851974 w 3619883"/>
                <a:gd name="connsiteY44" fmla="*/ 109227 h 4275461"/>
                <a:gd name="connsiteX45" fmla="*/ 2907643 w 3619883"/>
                <a:gd name="connsiteY45" fmla="*/ 100020 h 4275461"/>
                <a:gd name="connsiteX46" fmla="*/ 2944022 w 3619883"/>
                <a:gd name="connsiteY46" fmla="*/ 30853 h 4275461"/>
                <a:gd name="connsiteX47" fmla="*/ 3022289 w 3619883"/>
                <a:gd name="connsiteY47" fmla="*/ 10893 h 4275461"/>
                <a:gd name="connsiteX48" fmla="*/ 3054807 w 3619883"/>
                <a:gd name="connsiteY48" fmla="*/ 24226 h 4275461"/>
                <a:gd name="connsiteX49" fmla="*/ 3141892 w 3619883"/>
                <a:gd name="connsiteY49" fmla="*/ 51925 h 4275461"/>
                <a:gd name="connsiteX50" fmla="*/ 3185711 w 3619883"/>
                <a:gd name="connsiteY50" fmla="*/ 59881 h 4275461"/>
                <a:gd name="connsiteX51" fmla="*/ 3219056 w 3619883"/>
                <a:gd name="connsiteY51" fmla="*/ 55536 h 4275461"/>
                <a:gd name="connsiteX52" fmla="*/ 3263425 w 3619883"/>
                <a:gd name="connsiteY52" fmla="*/ 51706 h 4275461"/>
                <a:gd name="connsiteX53" fmla="*/ 3296219 w 3619883"/>
                <a:gd name="connsiteY53" fmla="*/ 59147 h 4275461"/>
                <a:gd name="connsiteX54" fmla="*/ 3319094 w 3619883"/>
                <a:gd name="connsiteY54" fmla="*/ 42500 h 4275461"/>
                <a:gd name="connsiteX55" fmla="*/ 3420511 w 3619883"/>
                <a:gd name="connsiteY55" fmla="*/ 0 h 4275461"/>
                <a:gd name="connsiteX56" fmla="*/ 3453305 w 3619883"/>
                <a:gd name="connsiteY56" fmla="*/ 7440 h 4275461"/>
                <a:gd name="connsiteX57" fmla="*/ 3496571 w 3619883"/>
                <a:gd name="connsiteY57" fmla="*/ 27182 h 4275461"/>
                <a:gd name="connsiteX58" fmla="*/ 3602117 w 3619883"/>
                <a:gd name="connsiteY58" fmla="*/ 132521 h 4275461"/>
                <a:gd name="connsiteX59" fmla="*/ 3619883 w 3619883"/>
                <a:gd name="connsiteY59" fmla="*/ 140049 h 4275461"/>
                <a:gd name="connsiteX60" fmla="*/ 3619883 w 3619883"/>
                <a:gd name="connsiteY60" fmla="*/ 755612 h 4275461"/>
                <a:gd name="connsiteX0" fmla="*/ 3619883 w 3619883"/>
                <a:gd name="connsiteY0" fmla="*/ 755612 h 4275461"/>
                <a:gd name="connsiteX1" fmla="*/ 829432 w 3619883"/>
                <a:gd name="connsiteY1" fmla="*/ 4275461 h 4275461"/>
                <a:gd name="connsiteX2" fmla="*/ 611484 w 3619883"/>
                <a:gd name="connsiteY2" fmla="*/ 4275461 h 4275461"/>
                <a:gd name="connsiteX3" fmla="*/ 573998 w 3619883"/>
                <a:gd name="connsiteY3" fmla="*/ 4275461 h 4275461"/>
                <a:gd name="connsiteX4" fmla="*/ 336164 w 3619883"/>
                <a:gd name="connsiteY4" fmla="*/ 4275461 h 4275461"/>
                <a:gd name="connsiteX5" fmla="*/ 189322 w 3619883"/>
                <a:gd name="connsiteY5" fmla="*/ 4275461 h 4275461"/>
                <a:gd name="connsiteX6" fmla="*/ 0 w 3619883"/>
                <a:gd name="connsiteY6" fmla="*/ 4275461 h 4275461"/>
                <a:gd name="connsiteX7" fmla="*/ 0 w 3619883"/>
                <a:gd name="connsiteY7" fmla="*/ 42229 h 4275461"/>
                <a:gd name="connsiteX8" fmla="*/ 42464 w 3619883"/>
                <a:gd name="connsiteY8" fmla="*/ 40518 h 4275461"/>
                <a:gd name="connsiteX9" fmla="*/ 137733 w 3619883"/>
                <a:gd name="connsiteY9" fmla="*/ 35355 h 4275461"/>
                <a:gd name="connsiteX10" fmla="*/ 270565 w 3619883"/>
                <a:gd name="connsiteY10" fmla="*/ 29759 h 4275461"/>
                <a:gd name="connsiteX11" fmla="*/ 479734 w 3619883"/>
                <a:gd name="connsiteY11" fmla="*/ 45455 h 4275461"/>
                <a:gd name="connsiteX12" fmla="*/ 524103 w 3619883"/>
                <a:gd name="connsiteY12" fmla="*/ 41625 h 4275461"/>
                <a:gd name="connsiteX13" fmla="*/ 624416 w 3619883"/>
                <a:gd name="connsiteY13" fmla="*/ 22696 h 4275461"/>
                <a:gd name="connsiteX14" fmla="*/ 657762 w 3619883"/>
                <a:gd name="connsiteY14" fmla="*/ 18351 h 4275461"/>
                <a:gd name="connsiteX15" fmla="*/ 690557 w 3619883"/>
                <a:gd name="connsiteY15" fmla="*/ 25792 h 4275461"/>
                <a:gd name="connsiteX16" fmla="*/ 745123 w 3619883"/>
                <a:gd name="connsiteY16" fmla="*/ 40157 h 4275461"/>
                <a:gd name="connsiteX17" fmla="*/ 789493 w 3619883"/>
                <a:gd name="connsiteY17" fmla="*/ 36327 h 4275461"/>
                <a:gd name="connsiteX18" fmla="*/ 854255 w 3619883"/>
                <a:gd name="connsiteY18" fmla="*/ 68887 h 4275461"/>
                <a:gd name="connsiteX19" fmla="*/ 897520 w 3619883"/>
                <a:gd name="connsiteY19" fmla="*/ 88629 h 4275461"/>
                <a:gd name="connsiteX20" fmla="*/ 940510 w 3619883"/>
                <a:gd name="connsiteY20" fmla="*/ 114265 h 4275461"/>
                <a:gd name="connsiteX21" fmla="*/ 1082712 w 3619883"/>
                <a:gd name="connsiteY21" fmla="*/ 144543 h 4275461"/>
                <a:gd name="connsiteX22" fmla="*/ 1205348 w 3619883"/>
                <a:gd name="connsiteY22" fmla="*/ 120753 h 4275461"/>
                <a:gd name="connsiteX23" fmla="*/ 1271764 w 3619883"/>
                <a:gd name="connsiteY23" fmla="*/ 117956 h 4275461"/>
                <a:gd name="connsiteX24" fmla="*/ 1315583 w 3619883"/>
                <a:gd name="connsiteY24" fmla="*/ 125912 h 4275461"/>
                <a:gd name="connsiteX25" fmla="*/ 1359125 w 3619883"/>
                <a:gd name="connsiteY25" fmla="*/ 139761 h 4275461"/>
                <a:gd name="connsiteX26" fmla="*/ 1391919 w 3619883"/>
                <a:gd name="connsiteY26" fmla="*/ 147202 h 4275461"/>
                <a:gd name="connsiteX27" fmla="*/ 1436563 w 3619883"/>
                <a:gd name="connsiteY27" fmla="*/ 137480 h 4275461"/>
                <a:gd name="connsiteX28" fmla="*/ 1471566 w 3619883"/>
                <a:gd name="connsiteY28" fmla="*/ 97777 h 4275461"/>
                <a:gd name="connsiteX29" fmla="*/ 1505739 w 3619883"/>
                <a:gd name="connsiteY29" fmla="*/ 75753 h 4275461"/>
                <a:gd name="connsiteX30" fmla="*/ 1590891 w 3619883"/>
                <a:gd name="connsiteY30" fmla="*/ 144702 h 4275461"/>
                <a:gd name="connsiteX31" fmla="*/ 1625616 w 3619883"/>
                <a:gd name="connsiteY31" fmla="*/ 110893 h 4275461"/>
                <a:gd name="connsiteX32" fmla="*/ 1658964 w 3619883"/>
                <a:gd name="connsiteY32" fmla="*/ 106547 h 4275461"/>
                <a:gd name="connsiteX33" fmla="*/ 1746598 w 3619883"/>
                <a:gd name="connsiteY33" fmla="*/ 122460 h 4275461"/>
                <a:gd name="connsiteX34" fmla="*/ 1811913 w 3619883"/>
                <a:gd name="connsiteY34" fmla="*/ 143234 h 4275461"/>
                <a:gd name="connsiteX35" fmla="*/ 1856557 w 3619883"/>
                <a:gd name="connsiteY35" fmla="*/ 133511 h 4275461"/>
                <a:gd name="connsiteX36" fmla="*/ 2066003 w 3619883"/>
                <a:gd name="connsiteY36" fmla="*/ 143313 h 4275461"/>
                <a:gd name="connsiteX37" fmla="*/ 2177615 w 3619883"/>
                <a:gd name="connsiteY37" fmla="*/ 119007 h 4275461"/>
                <a:gd name="connsiteX38" fmla="*/ 2255883 w 3619883"/>
                <a:gd name="connsiteY38" fmla="*/ 99047 h 4275461"/>
                <a:gd name="connsiteX39" fmla="*/ 2344622 w 3619883"/>
                <a:gd name="connsiteY39" fmla="*/ 91388 h 4275461"/>
                <a:gd name="connsiteX40" fmla="*/ 2455682 w 3619883"/>
                <a:gd name="connsiteY40" fmla="*/ 78869 h 4275461"/>
                <a:gd name="connsiteX41" fmla="*/ 2632609 w 3619883"/>
                <a:gd name="connsiteY41" fmla="*/ 75338 h 4275461"/>
                <a:gd name="connsiteX42" fmla="*/ 2742291 w 3619883"/>
                <a:gd name="connsiteY42" fmla="*/ 92282 h 4275461"/>
                <a:gd name="connsiteX43" fmla="*/ 2851974 w 3619883"/>
                <a:gd name="connsiteY43" fmla="*/ 109227 h 4275461"/>
                <a:gd name="connsiteX44" fmla="*/ 2907643 w 3619883"/>
                <a:gd name="connsiteY44" fmla="*/ 100020 h 4275461"/>
                <a:gd name="connsiteX45" fmla="*/ 2944022 w 3619883"/>
                <a:gd name="connsiteY45" fmla="*/ 30853 h 4275461"/>
                <a:gd name="connsiteX46" fmla="*/ 3022289 w 3619883"/>
                <a:gd name="connsiteY46" fmla="*/ 10893 h 4275461"/>
                <a:gd name="connsiteX47" fmla="*/ 3054807 w 3619883"/>
                <a:gd name="connsiteY47" fmla="*/ 24226 h 4275461"/>
                <a:gd name="connsiteX48" fmla="*/ 3141892 w 3619883"/>
                <a:gd name="connsiteY48" fmla="*/ 51925 h 4275461"/>
                <a:gd name="connsiteX49" fmla="*/ 3185711 w 3619883"/>
                <a:gd name="connsiteY49" fmla="*/ 59881 h 4275461"/>
                <a:gd name="connsiteX50" fmla="*/ 3219056 w 3619883"/>
                <a:gd name="connsiteY50" fmla="*/ 55536 h 4275461"/>
                <a:gd name="connsiteX51" fmla="*/ 3263425 w 3619883"/>
                <a:gd name="connsiteY51" fmla="*/ 51706 h 4275461"/>
                <a:gd name="connsiteX52" fmla="*/ 3296219 w 3619883"/>
                <a:gd name="connsiteY52" fmla="*/ 59147 h 4275461"/>
                <a:gd name="connsiteX53" fmla="*/ 3319094 w 3619883"/>
                <a:gd name="connsiteY53" fmla="*/ 42500 h 4275461"/>
                <a:gd name="connsiteX54" fmla="*/ 3420511 w 3619883"/>
                <a:gd name="connsiteY54" fmla="*/ 0 h 4275461"/>
                <a:gd name="connsiteX55" fmla="*/ 3453305 w 3619883"/>
                <a:gd name="connsiteY55" fmla="*/ 7440 h 4275461"/>
                <a:gd name="connsiteX56" fmla="*/ 3496571 w 3619883"/>
                <a:gd name="connsiteY56" fmla="*/ 27182 h 4275461"/>
                <a:gd name="connsiteX57" fmla="*/ 3602117 w 3619883"/>
                <a:gd name="connsiteY57" fmla="*/ 132521 h 4275461"/>
                <a:gd name="connsiteX58" fmla="*/ 3619883 w 3619883"/>
                <a:gd name="connsiteY58" fmla="*/ 140049 h 4275461"/>
                <a:gd name="connsiteX59" fmla="*/ 3619883 w 3619883"/>
                <a:gd name="connsiteY59" fmla="*/ 755612 h 4275461"/>
                <a:gd name="connsiteX0" fmla="*/ 3619883 w 3619883"/>
                <a:gd name="connsiteY0" fmla="*/ 755612 h 4275461"/>
                <a:gd name="connsiteX1" fmla="*/ 611484 w 3619883"/>
                <a:gd name="connsiteY1" fmla="*/ 4275461 h 4275461"/>
                <a:gd name="connsiteX2" fmla="*/ 573998 w 3619883"/>
                <a:gd name="connsiteY2" fmla="*/ 4275461 h 4275461"/>
                <a:gd name="connsiteX3" fmla="*/ 336164 w 3619883"/>
                <a:gd name="connsiteY3" fmla="*/ 4275461 h 4275461"/>
                <a:gd name="connsiteX4" fmla="*/ 189322 w 3619883"/>
                <a:gd name="connsiteY4" fmla="*/ 4275461 h 4275461"/>
                <a:gd name="connsiteX5" fmla="*/ 0 w 3619883"/>
                <a:gd name="connsiteY5" fmla="*/ 4275461 h 4275461"/>
                <a:gd name="connsiteX6" fmla="*/ 0 w 3619883"/>
                <a:gd name="connsiteY6" fmla="*/ 42229 h 4275461"/>
                <a:gd name="connsiteX7" fmla="*/ 42464 w 3619883"/>
                <a:gd name="connsiteY7" fmla="*/ 40518 h 4275461"/>
                <a:gd name="connsiteX8" fmla="*/ 137733 w 3619883"/>
                <a:gd name="connsiteY8" fmla="*/ 35355 h 4275461"/>
                <a:gd name="connsiteX9" fmla="*/ 270565 w 3619883"/>
                <a:gd name="connsiteY9" fmla="*/ 29759 h 4275461"/>
                <a:gd name="connsiteX10" fmla="*/ 479734 w 3619883"/>
                <a:gd name="connsiteY10" fmla="*/ 45455 h 4275461"/>
                <a:gd name="connsiteX11" fmla="*/ 524103 w 3619883"/>
                <a:gd name="connsiteY11" fmla="*/ 41625 h 4275461"/>
                <a:gd name="connsiteX12" fmla="*/ 624416 w 3619883"/>
                <a:gd name="connsiteY12" fmla="*/ 22696 h 4275461"/>
                <a:gd name="connsiteX13" fmla="*/ 657762 w 3619883"/>
                <a:gd name="connsiteY13" fmla="*/ 18351 h 4275461"/>
                <a:gd name="connsiteX14" fmla="*/ 690557 w 3619883"/>
                <a:gd name="connsiteY14" fmla="*/ 25792 h 4275461"/>
                <a:gd name="connsiteX15" fmla="*/ 745123 w 3619883"/>
                <a:gd name="connsiteY15" fmla="*/ 40157 h 4275461"/>
                <a:gd name="connsiteX16" fmla="*/ 789493 w 3619883"/>
                <a:gd name="connsiteY16" fmla="*/ 36327 h 4275461"/>
                <a:gd name="connsiteX17" fmla="*/ 854255 w 3619883"/>
                <a:gd name="connsiteY17" fmla="*/ 68887 h 4275461"/>
                <a:gd name="connsiteX18" fmla="*/ 897520 w 3619883"/>
                <a:gd name="connsiteY18" fmla="*/ 88629 h 4275461"/>
                <a:gd name="connsiteX19" fmla="*/ 940510 w 3619883"/>
                <a:gd name="connsiteY19" fmla="*/ 114265 h 4275461"/>
                <a:gd name="connsiteX20" fmla="*/ 1082712 w 3619883"/>
                <a:gd name="connsiteY20" fmla="*/ 144543 h 4275461"/>
                <a:gd name="connsiteX21" fmla="*/ 1205348 w 3619883"/>
                <a:gd name="connsiteY21" fmla="*/ 120753 h 4275461"/>
                <a:gd name="connsiteX22" fmla="*/ 1271764 w 3619883"/>
                <a:gd name="connsiteY22" fmla="*/ 117956 h 4275461"/>
                <a:gd name="connsiteX23" fmla="*/ 1315583 w 3619883"/>
                <a:gd name="connsiteY23" fmla="*/ 125912 h 4275461"/>
                <a:gd name="connsiteX24" fmla="*/ 1359125 w 3619883"/>
                <a:gd name="connsiteY24" fmla="*/ 139761 h 4275461"/>
                <a:gd name="connsiteX25" fmla="*/ 1391919 w 3619883"/>
                <a:gd name="connsiteY25" fmla="*/ 147202 h 4275461"/>
                <a:gd name="connsiteX26" fmla="*/ 1436563 w 3619883"/>
                <a:gd name="connsiteY26" fmla="*/ 137480 h 4275461"/>
                <a:gd name="connsiteX27" fmla="*/ 1471566 w 3619883"/>
                <a:gd name="connsiteY27" fmla="*/ 97777 h 4275461"/>
                <a:gd name="connsiteX28" fmla="*/ 1505739 w 3619883"/>
                <a:gd name="connsiteY28" fmla="*/ 75753 h 4275461"/>
                <a:gd name="connsiteX29" fmla="*/ 1590891 w 3619883"/>
                <a:gd name="connsiteY29" fmla="*/ 144702 h 4275461"/>
                <a:gd name="connsiteX30" fmla="*/ 1625616 w 3619883"/>
                <a:gd name="connsiteY30" fmla="*/ 110893 h 4275461"/>
                <a:gd name="connsiteX31" fmla="*/ 1658964 w 3619883"/>
                <a:gd name="connsiteY31" fmla="*/ 106547 h 4275461"/>
                <a:gd name="connsiteX32" fmla="*/ 1746598 w 3619883"/>
                <a:gd name="connsiteY32" fmla="*/ 122460 h 4275461"/>
                <a:gd name="connsiteX33" fmla="*/ 1811913 w 3619883"/>
                <a:gd name="connsiteY33" fmla="*/ 143234 h 4275461"/>
                <a:gd name="connsiteX34" fmla="*/ 1856557 w 3619883"/>
                <a:gd name="connsiteY34" fmla="*/ 133511 h 4275461"/>
                <a:gd name="connsiteX35" fmla="*/ 2066003 w 3619883"/>
                <a:gd name="connsiteY35" fmla="*/ 143313 h 4275461"/>
                <a:gd name="connsiteX36" fmla="*/ 2177615 w 3619883"/>
                <a:gd name="connsiteY36" fmla="*/ 119007 h 4275461"/>
                <a:gd name="connsiteX37" fmla="*/ 2255883 w 3619883"/>
                <a:gd name="connsiteY37" fmla="*/ 99047 h 4275461"/>
                <a:gd name="connsiteX38" fmla="*/ 2344622 w 3619883"/>
                <a:gd name="connsiteY38" fmla="*/ 91388 h 4275461"/>
                <a:gd name="connsiteX39" fmla="*/ 2455682 w 3619883"/>
                <a:gd name="connsiteY39" fmla="*/ 78869 h 4275461"/>
                <a:gd name="connsiteX40" fmla="*/ 2632609 w 3619883"/>
                <a:gd name="connsiteY40" fmla="*/ 75338 h 4275461"/>
                <a:gd name="connsiteX41" fmla="*/ 2742291 w 3619883"/>
                <a:gd name="connsiteY41" fmla="*/ 92282 h 4275461"/>
                <a:gd name="connsiteX42" fmla="*/ 2851974 w 3619883"/>
                <a:gd name="connsiteY42" fmla="*/ 109227 h 4275461"/>
                <a:gd name="connsiteX43" fmla="*/ 2907643 w 3619883"/>
                <a:gd name="connsiteY43" fmla="*/ 100020 h 4275461"/>
                <a:gd name="connsiteX44" fmla="*/ 2944022 w 3619883"/>
                <a:gd name="connsiteY44" fmla="*/ 30853 h 4275461"/>
                <a:gd name="connsiteX45" fmla="*/ 3022289 w 3619883"/>
                <a:gd name="connsiteY45" fmla="*/ 10893 h 4275461"/>
                <a:gd name="connsiteX46" fmla="*/ 3054807 w 3619883"/>
                <a:gd name="connsiteY46" fmla="*/ 24226 h 4275461"/>
                <a:gd name="connsiteX47" fmla="*/ 3141892 w 3619883"/>
                <a:gd name="connsiteY47" fmla="*/ 51925 h 4275461"/>
                <a:gd name="connsiteX48" fmla="*/ 3185711 w 3619883"/>
                <a:gd name="connsiteY48" fmla="*/ 59881 h 4275461"/>
                <a:gd name="connsiteX49" fmla="*/ 3219056 w 3619883"/>
                <a:gd name="connsiteY49" fmla="*/ 55536 h 4275461"/>
                <a:gd name="connsiteX50" fmla="*/ 3263425 w 3619883"/>
                <a:gd name="connsiteY50" fmla="*/ 51706 h 4275461"/>
                <a:gd name="connsiteX51" fmla="*/ 3296219 w 3619883"/>
                <a:gd name="connsiteY51" fmla="*/ 59147 h 4275461"/>
                <a:gd name="connsiteX52" fmla="*/ 3319094 w 3619883"/>
                <a:gd name="connsiteY52" fmla="*/ 42500 h 4275461"/>
                <a:gd name="connsiteX53" fmla="*/ 3420511 w 3619883"/>
                <a:gd name="connsiteY53" fmla="*/ 0 h 4275461"/>
                <a:gd name="connsiteX54" fmla="*/ 3453305 w 3619883"/>
                <a:gd name="connsiteY54" fmla="*/ 7440 h 4275461"/>
                <a:gd name="connsiteX55" fmla="*/ 3496571 w 3619883"/>
                <a:gd name="connsiteY55" fmla="*/ 27182 h 4275461"/>
                <a:gd name="connsiteX56" fmla="*/ 3602117 w 3619883"/>
                <a:gd name="connsiteY56" fmla="*/ 132521 h 4275461"/>
                <a:gd name="connsiteX57" fmla="*/ 3619883 w 3619883"/>
                <a:gd name="connsiteY57" fmla="*/ 140049 h 4275461"/>
                <a:gd name="connsiteX58" fmla="*/ 3619883 w 3619883"/>
                <a:gd name="connsiteY58" fmla="*/ 755612 h 4275461"/>
                <a:gd name="connsiteX0" fmla="*/ 3619883 w 3619883"/>
                <a:gd name="connsiteY0" fmla="*/ 755612 h 4275461"/>
                <a:gd name="connsiteX1" fmla="*/ 573998 w 3619883"/>
                <a:gd name="connsiteY1" fmla="*/ 4275461 h 4275461"/>
                <a:gd name="connsiteX2" fmla="*/ 336164 w 3619883"/>
                <a:gd name="connsiteY2" fmla="*/ 4275461 h 4275461"/>
                <a:gd name="connsiteX3" fmla="*/ 189322 w 3619883"/>
                <a:gd name="connsiteY3" fmla="*/ 4275461 h 4275461"/>
                <a:gd name="connsiteX4" fmla="*/ 0 w 3619883"/>
                <a:gd name="connsiteY4" fmla="*/ 4275461 h 4275461"/>
                <a:gd name="connsiteX5" fmla="*/ 0 w 3619883"/>
                <a:gd name="connsiteY5" fmla="*/ 42229 h 4275461"/>
                <a:gd name="connsiteX6" fmla="*/ 42464 w 3619883"/>
                <a:gd name="connsiteY6" fmla="*/ 40518 h 4275461"/>
                <a:gd name="connsiteX7" fmla="*/ 137733 w 3619883"/>
                <a:gd name="connsiteY7" fmla="*/ 35355 h 4275461"/>
                <a:gd name="connsiteX8" fmla="*/ 270565 w 3619883"/>
                <a:gd name="connsiteY8" fmla="*/ 29759 h 4275461"/>
                <a:gd name="connsiteX9" fmla="*/ 479734 w 3619883"/>
                <a:gd name="connsiteY9" fmla="*/ 45455 h 4275461"/>
                <a:gd name="connsiteX10" fmla="*/ 524103 w 3619883"/>
                <a:gd name="connsiteY10" fmla="*/ 41625 h 4275461"/>
                <a:gd name="connsiteX11" fmla="*/ 624416 w 3619883"/>
                <a:gd name="connsiteY11" fmla="*/ 22696 h 4275461"/>
                <a:gd name="connsiteX12" fmla="*/ 657762 w 3619883"/>
                <a:gd name="connsiteY12" fmla="*/ 18351 h 4275461"/>
                <a:gd name="connsiteX13" fmla="*/ 690557 w 3619883"/>
                <a:gd name="connsiteY13" fmla="*/ 25792 h 4275461"/>
                <a:gd name="connsiteX14" fmla="*/ 745123 w 3619883"/>
                <a:gd name="connsiteY14" fmla="*/ 40157 h 4275461"/>
                <a:gd name="connsiteX15" fmla="*/ 789493 w 3619883"/>
                <a:gd name="connsiteY15" fmla="*/ 36327 h 4275461"/>
                <a:gd name="connsiteX16" fmla="*/ 854255 w 3619883"/>
                <a:gd name="connsiteY16" fmla="*/ 68887 h 4275461"/>
                <a:gd name="connsiteX17" fmla="*/ 897520 w 3619883"/>
                <a:gd name="connsiteY17" fmla="*/ 88629 h 4275461"/>
                <a:gd name="connsiteX18" fmla="*/ 940510 w 3619883"/>
                <a:gd name="connsiteY18" fmla="*/ 114265 h 4275461"/>
                <a:gd name="connsiteX19" fmla="*/ 1082712 w 3619883"/>
                <a:gd name="connsiteY19" fmla="*/ 144543 h 4275461"/>
                <a:gd name="connsiteX20" fmla="*/ 1205348 w 3619883"/>
                <a:gd name="connsiteY20" fmla="*/ 120753 h 4275461"/>
                <a:gd name="connsiteX21" fmla="*/ 1271764 w 3619883"/>
                <a:gd name="connsiteY21" fmla="*/ 117956 h 4275461"/>
                <a:gd name="connsiteX22" fmla="*/ 1315583 w 3619883"/>
                <a:gd name="connsiteY22" fmla="*/ 125912 h 4275461"/>
                <a:gd name="connsiteX23" fmla="*/ 1359125 w 3619883"/>
                <a:gd name="connsiteY23" fmla="*/ 139761 h 4275461"/>
                <a:gd name="connsiteX24" fmla="*/ 1391919 w 3619883"/>
                <a:gd name="connsiteY24" fmla="*/ 147202 h 4275461"/>
                <a:gd name="connsiteX25" fmla="*/ 1436563 w 3619883"/>
                <a:gd name="connsiteY25" fmla="*/ 137480 h 4275461"/>
                <a:gd name="connsiteX26" fmla="*/ 1471566 w 3619883"/>
                <a:gd name="connsiteY26" fmla="*/ 97777 h 4275461"/>
                <a:gd name="connsiteX27" fmla="*/ 1505739 w 3619883"/>
                <a:gd name="connsiteY27" fmla="*/ 75753 h 4275461"/>
                <a:gd name="connsiteX28" fmla="*/ 1590891 w 3619883"/>
                <a:gd name="connsiteY28" fmla="*/ 144702 h 4275461"/>
                <a:gd name="connsiteX29" fmla="*/ 1625616 w 3619883"/>
                <a:gd name="connsiteY29" fmla="*/ 110893 h 4275461"/>
                <a:gd name="connsiteX30" fmla="*/ 1658964 w 3619883"/>
                <a:gd name="connsiteY30" fmla="*/ 106547 h 4275461"/>
                <a:gd name="connsiteX31" fmla="*/ 1746598 w 3619883"/>
                <a:gd name="connsiteY31" fmla="*/ 122460 h 4275461"/>
                <a:gd name="connsiteX32" fmla="*/ 1811913 w 3619883"/>
                <a:gd name="connsiteY32" fmla="*/ 143234 h 4275461"/>
                <a:gd name="connsiteX33" fmla="*/ 1856557 w 3619883"/>
                <a:gd name="connsiteY33" fmla="*/ 133511 h 4275461"/>
                <a:gd name="connsiteX34" fmla="*/ 2066003 w 3619883"/>
                <a:gd name="connsiteY34" fmla="*/ 143313 h 4275461"/>
                <a:gd name="connsiteX35" fmla="*/ 2177615 w 3619883"/>
                <a:gd name="connsiteY35" fmla="*/ 119007 h 4275461"/>
                <a:gd name="connsiteX36" fmla="*/ 2255883 w 3619883"/>
                <a:gd name="connsiteY36" fmla="*/ 99047 h 4275461"/>
                <a:gd name="connsiteX37" fmla="*/ 2344622 w 3619883"/>
                <a:gd name="connsiteY37" fmla="*/ 91388 h 4275461"/>
                <a:gd name="connsiteX38" fmla="*/ 2455682 w 3619883"/>
                <a:gd name="connsiteY38" fmla="*/ 78869 h 4275461"/>
                <a:gd name="connsiteX39" fmla="*/ 2632609 w 3619883"/>
                <a:gd name="connsiteY39" fmla="*/ 75338 h 4275461"/>
                <a:gd name="connsiteX40" fmla="*/ 2742291 w 3619883"/>
                <a:gd name="connsiteY40" fmla="*/ 92282 h 4275461"/>
                <a:gd name="connsiteX41" fmla="*/ 2851974 w 3619883"/>
                <a:gd name="connsiteY41" fmla="*/ 109227 h 4275461"/>
                <a:gd name="connsiteX42" fmla="*/ 2907643 w 3619883"/>
                <a:gd name="connsiteY42" fmla="*/ 100020 h 4275461"/>
                <a:gd name="connsiteX43" fmla="*/ 2944022 w 3619883"/>
                <a:gd name="connsiteY43" fmla="*/ 30853 h 4275461"/>
                <a:gd name="connsiteX44" fmla="*/ 3022289 w 3619883"/>
                <a:gd name="connsiteY44" fmla="*/ 10893 h 4275461"/>
                <a:gd name="connsiteX45" fmla="*/ 3054807 w 3619883"/>
                <a:gd name="connsiteY45" fmla="*/ 24226 h 4275461"/>
                <a:gd name="connsiteX46" fmla="*/ 3141892 w 3619883"/>
                <a:gd name="connsiteY46" fmla="*/ 51925 h 4275461"/>
                <a:gd name="connsiteX47" fmla="*/ 3185711 w 3619883"/>
                <a:gd name="connsiteY47" fmla="*/ 59881 h 4275461"/>
                <a:gd name="connsiteX48" fmla="*/ 3219056 w 3619883"/>
                <a:gd name="connsiteY48" fmla="*/ 55536 h 4275461"/>
                <a:gd name="connsiteX49" fmla="*/ 3263425 w 3619883"/>
                <a:gd name="connsiteY49" fmla="*/ 51706 h 4275461"/>
                <a:gd name="connsiteX50" fmla="*/ 3296219 w 3619883"/>
                <a:gd name="connsiteY50" fmla="*/ 59147 h 4275461"/>
                <a:gd name="connsiteX51" fmla="*/ 3319094 w 3619883"/>
                <a:gd name="connsiteY51" fmla="*/ 42500 h 4275461"/>
                <a:gd name="connsiteX52" fmla="*/ 3420511 w 3619883"/>
                <a:gd name="connsiteY52" fmla="*/ 0 h 4275461"/>
                <a:gd name="connsiteX53" fmla="*/ 3453305 w 3619883"/>
                <a:gd name="connsiteY53" fmla="*/ 7440 h 4275461"/>
                <a:gd name="connsiteX54" fmla="*/ 3496571 w 3619883"/>
                <a:gd name="connsiteY54" fmla="*/ 27182 h 4275461"/>
                <a:gd name="connsiteX55" fmla="*/ 3602117 w 3619883"/>
                <a:gd name="connsiteY55" fmla="*/ 132521 h 4275461"/>
                <a:gd name="connsiteX56" fmla="*/ 3619883 w 3619883"/>
                <a:gd name="connsiteY56" fmla="*/ 140049 h 4275461"/>
                <a:gd name="connsiteX57" fmla="*/ 3619883 w 3619883"/>
                <a:gd name="connsiteY57" fmla="*/ 755612 h 4275461"/>
                <a:gd name="connsiteX0" fmla="*/ 3619883 w 3619883"/>
                <a:gd name="connsiteY0" fmla="*/ 755612 h 4275461"/>
                <a:gd name="connsiteX1" fmla="*/ 336164 w 3619883"/>
                <a:gd name="connsiteY1" fmla="*/ 4275461 h 4275461"/>
                <a:gd name="connsiteX2" fmla="*/ 189322 w 3619883"/>
                <a:gd name="connsiteY2" fmla="*/ 4275461 h 4275461"/>
                <a:gd name="connsiteX3" fmla="*/ 0 w 3619883"/>
                <a:gd name="connsiteY3" fmla="*/ 4275461 h 4275461"/>
                <a:gd name="connsiteX4" fmla="*/ 0 w 3619883"/>
                <a:gd name="connsiteY4" fmla="*/ 42229 h 4275461"/>
                <a:gd name="connsiteX5" fmla="*/ 42464 w 3619883"/>
                <a:gd name="connsiteY5" fmla="*/ 40518 h 4275461"/>
                <a:gd name="connsiteX6" fmla="*/ 137733 w 3619883"/>
                <a:gd name="connsiteY6" fmla="*/ 35355 h 4275461"/>
                <a:gd name="connsiteX7" fmla="*/ 270565 w 3619883"/>
                <a:gd name="connsiteY7" fmla="*/ 29759 h 4275461"/>
                <a:gd name="connsiteX8" fmla="*/ 479734 w 3619883"/>
                <a:gd name="connsiteY8" fmla="*/ 45455 h 4275461"/>
                <a:gd name="connsiteX9" fmla="*/ 524103 w 3619883"/>
                <a:gd name="connsiteY9" fmla="*/ 41625 h 4275461"/>
                <a:gd name="connsiteX10" fmla="*/ 624416 w 3619883"/>
                <a:gd name="connsiteY10" fmla="*/ 22696 h 4275461"/>
                <a:gd name="connsiteX11" fmla="*/ 657762 w 3619883"/>
                <a:gd name="connsiteY11" fmla="*/ 18351 h 4275461"/>
                <a:gd name="connsiteX12" fmla="*/ 690557 w 3619883"/>
                <a:gd name="connsiteY12" fmla="*/ 25792 h 4275461"/>
                <a:gd name="connsiteX13" fmla="*/ 745123 w 3619883"/>
                <a:gd name="connsiteY13" fmla="*/ 40157 h 4275461"/>
                <a:gd name="connsiteX14" fmla="*/ 789493 w 3619883"/>
                <a:gd name="connsiteY14" fmla="*/ 36327 h 4275461"/>
                <a:gd name="connsiteX15" fmla="*/ 854255 w 3619883"/>
                <a:gd name="connsiteY15" fmla="*/ 68887 h 4275461"/>
                <a:gd name="connsiteX16" fmla="*/ 897520 w 3619883"/>
                <a:gd name="connsiteY16" fmla="*/ 88629 h 4275461"/>
                <a:gd name="connsiteX17" fmla="*/ 940510 w 3619883"/>
                <a:gd name="connsiteY17" fmla="*/ 114265 h 4275461"/>
                <a:gd name="connsiteX18" fmla="*/ 1082712 w 3619883"/>
                <a:gd name="connsiteY18" fmla="*/ 144543 h 4275461"/>
                <a:gd name="connsiteX19" fmla="*/ 1205348 w 3619883"/>
                <a:gd name="connsiteY19" fmla="*/ 120753 h 4275461"/>
                <a:gd name="connsiteX20" fmla="*/ 1271764 w 3619883"/>
                <a:gd name="connsiteY20" fmla="*/ 117956 h 4275461"/>
                <a:gd name="connsiteX21" fmla="*/ 1315583 w 3619883"/>
                <a:gd name="connsiteY21" fmla="*/ 125912 h 4275461"/>
                <a:gd name="connsiteX22" fmla="*/ 1359125 w 3619883"/>
                <a:gd name="connsiteY22" fmla="*/ 139761 h 4275461"/>
                <a:gd name="connsiteX23" fmla="*/ 1391919 w 3619883"/>
                <a:gd name="connsiteY23" fmla="*/ 147202 h 4275461"/>
                <a:gd name="connsiteX24" fmla="*/ 1436563 w 3619883"/>
                <a:gd name="connsiteY24" fmla="*/ 137480 h 4275461"/>
                <a:gd name="connsiteX25" fmla="*/ 1471566 w 3619883"/>
                <a:gd name="connsiteY25" fmla="*/ 97777 h 4275461"/>
                <a:gd name="connsiteX26" fmla="*/ 1505739 w 3619883"/>
                <a:gd name="connsiteY26" fmla="*/ 75753 h 4275461"/>
                <a:gd name="connsiteX27" fmla="*/ 1590891 w 3619883"/>
                <a:gd name="connsiteY27" fmla="*/ 144702 h 4275461"/>
                <a:gd name="connsiteX28" fmla="*/ 1625616 w 3619883"/>
                <a:gd name="connsiteY28" fmla="*/ 110893 h 4275461"/>
                <a:gd name="connsiteX29" fmla="*/ 1658964 w 3619883"/>
                <a:gd name="connsiteY29" fmla="*/ 106547 h 4275461"/>
                <a:gd name="connsiteX30" fmla="*/ 1746598 w 3619883"/>
                <a:gd name="connsiteY30" fmla="*/ 122460 h 4275461"/>
                <a:gd name="connsiteX31" fmla="*/ 1811913 w 3619883"/>
                <a:gd name="connsiteY31" fmla="*/ 143234 h 4275461"/>
                <a:gd name="connsiteX32" fmla="*/ 1856557 w 3619883"/>
                <a:gd name="connsiteY32" fmla="*/ 133511 h 4275461"/>
                <a:gd name="connsiteX33" fmla="*/ 2066003 w 3619883"/>
                <a:gd name="connsiteY33" fmla="*/ 143313 h 4275461"/>
                <a:gd name="connsiteX34" fmla="*/ 2177615 w 3619883"/>
                <a:gd name="connsiteY34" fmla="*/ 119007 h 4275461"/>
                <a:gd name="connsiteX35" fmla="*/ 2255883 w 3619883"/>
                <a:gd name="connsiteY35" fmla="*/ 99047 h 4275461"/>
                <a:gd name="connsiteX36" fmla="*/ 2344622 w 3619883"/>
                <a:gd name="connsiteY36" fmla="*/ 91388 h 4275461"/>
                <a:gd name="connsiteX37" fmla="*/ 2455682 w 3619883"/>
                <a:gd name="connsiteY37" fmla="*/ 78869 h 4275461"/>
                <a:gd name="connsiteX38" fmla="*/ 2632609 w 3619883"/>
                <a:gd name="connsiteY38" fmla="*/ 75338 h 4275461"/>
                <a:gd name="connsiteX39" fmla="*/ 2742291 w 3619883"/>
                <a:gd name="connsiteY39" fmla="*/ 92282 h 4275461"/>
                <a:gd name="connsiteX40" fmla="*/ 2851974 w 3619883"/>
                <a:gd name="connsiteY40" fmla="*/ 109227 h 4275461"/>
                <a:gd name="connsiteX41" fmla="*/ 2907643 w 3619883"/>
                <a:gd name="connsiteY41" fmla="*/ 100020 h 4275461"/>
                <a:gd name="connsiteX42" fmla="*/ 2944022 w 3619883"/>
                <a:gd name="connsiteY42" fmla="*/ 30853 h 4275461"/>
                <a:gd name="connsiteX43" fmla="*/ 3022289 w 3619883"/>
                <a:gd name="connsiteY43" fmla="*/ 10893 h 4275461"/>
                <a:gd name="connsiteX44" fmla="*/ 3054807 w 3619883"/>
                <a:gd name="connsiteY44" fmla="*/ 24226 h 4275461"/>
                <a:gd name="connsiteX45" fmla="*/ 3141892 w 3619883"/>
                <a:gd name="connsiteY45" fmla="*/ 51925 h 4275461"/>
                <a:gd name="connsiteX46" fmla="*/ 3185711 w 3619883"/>
                <a:gd name="connsiteY46" fmla="*/ 59881 h 4275461"/>
                <a:gd name="connsiteX47" fmla="*/ 3219056 w 3619883"/>
                <a:gd name="connsiteY47" fmla="*/ 55536 h 4275461"/>
                <a:gd name="connsiteX48" fmla="*/ 3263425 w 3619883"/>
                <a:gd name="connsiteY48" fmla="*/ 51706 h 4275461"/>
                <a:gd name="connsiteX49" fmla="*/ 3296219 w 3619883"/>
                <a:gd name="connsiteY49" fmla="*/ 59147 h 4275461"/>
                <a:gd name="connsiteX50" fmla="*/ 3319094 w 3619883"/>
                <a:gd name="connsiteY50" fmla="*/ 42500 h 4275461"/>
                <a:gd name="connsiteX51" fmla="*/ 3420511 w 3619883"/>
                <a:gd name="connsiteY51" fmla="*/ 0 h 4275461"/>
                <a:gd name="connsiteX52" fmla="*/ 3453305 w 3619883"/>
                <a:gd name="connsiteY52" fmla="*/ 7440 h 4275461"/>
                <a:gd name="connsiteX53" fmla="*/ 3496571 w 3619883"/>
                <a:gd name="connsiteY53" fmla="*/ 27182 h 4275461"/>
                <a:gd name="connsiteX54" fmla="*/ 3602117 w 3619883"/>
                <a:gd name="connsiteY54" fmla="*/ 132521 h 4275461"/>
                <a:gd name="connsiteX55" fmla="*/ 3619883 w 3619883"/>
                <a:gd name="connsiteY55" fmla="*/ 140049 h 4275461"/>
                <a:gd name="connsiteX56" fmla="*/ 3619883 w 3619883"/>
                <a:gd name="connsiteY56" fmla="*/ 755612 h 4275461"/>
                <a:gd name="connsiteX0" fmla="*/ 3619883 w 3619883"/>
                <a:gd name="connsiteY0" fmla="*/ 755612 h 4275461"/>
                <a:gd name="connsiteX1" fmla="*/ 189322 w 3619883"/>
                <a:gd name="connsiteY1" fmla="*/ 4275461 h 4275461"/>
                <a:gd name="connsiteX2" fmla="*/ 0 w 3619883"/>
                <a:gd name="connsiteY2" fmla="*/ 4275461 h 4275461"/>
                <a:gd name="connsiteX3" fmla="*/ 0 w 3619883"/>
                <a:gd name="connsiteY3" fmla="*/ 42229 h 4275461"/>
                <a:gd name="connsiteX4" fmla="*/ 42464 w 3619883"/>
                <a:gd name="connsiteY4" fmla="*/ 40518 h 4275461"/>
                <a:gd name="connsiteX5" fmla="*/ 137733 w 3619883"/>
                <a:gd name="connsiteY5" fmla="*/ 35355 h 4275461"/>
                <a:gd name="connsiteX6" fmla="*/ 270565 w 3619883"/>
                <a:gd name="connsiteY6" fmla="*/ 29759 h 4275461"/>
                <a:gd name="connsiteX7" fmla="*/ 479734 w 3619883"/>
                <a:gd name="connsiteY7" fmla="*/ 45455 h 4275461"/>
                <a:gd name="connsiteX8" fmla="*/ 524103 w 3619883"/>
                <a:gd name="connsiteY8" fmla="*/ 41625 h 4275461"/>
                <a:gd name="connsiteX9" fmla="*/ 624416 w 3619883"/>
                <a:gd name="connsiteY9" fmla="*/ 22696 h 4275461"/>
                <a:gd name="connsiteX10" fmla="*/ 657762 w 3619883"/>
                <a:gd name="connsiteY10" fmla="*/ 18351 h 4275461"/>
                <a:gd name="connsiteX11" fmla="*/ 690557 w 3619883"/>
                <a:gd name="connsiteY11" fmla="*/ 25792 h 4275461"/>
                <a:gd name="connsiteX12" fmla="*/ 745123 w 3619883"/>
                <a:gd name="connsiteY12" fmla="*/ 40157 h 4275461"/>
                <a:gd name="connsiteX13" fmla="*/ 789493 w 3619883"/>
                <a:gd name="connsiteY13" fmla="*/ 36327 h 4275461"/>
                <a:gd name="connsiteX14" fmla="*/ 854255 w 3619883"/>
                <a:gd name="connsiteY14" fmla="*/ 68887 h 4275461"/>
                <a:gd name="connsiteX15" fmla="*/ 897520 w 3619883"/>
                <a:gd name="connsiteY15" fmla="*/ 88629 h 4275461"/>
                <a:gd name="connsiteX16" fmla="*/ 940510 w 3619883"/>
                <a:gd name="connsiteY16" fmla="*/ 114265 h 4275461"/>
                <a:gd name="connsiteX17" fmla="*/ 1082712 w 3619883"/>
                <a:gd name="connsiteY17" fmla="*/ 144543 h 4275461"/>
                <a:gd name="connsiteX18" fmla="*/ 1205348 w 3619883"/>
                <a:gd name="connsiteY18" fmla="*/ 120753 h 4275461"/>
                <a:gd name="connsiteX19" fmla="*/ 1271764 w 3619883"/>
                <a:gd name="connsiteY19" fmla="*/ 117956 h 4275461"/>
                <a:gd name="connsiteX20" fmla="*/ 1315583 w 3619883"/>
                <a:gd name="connsiteY20" fmla="*/ 125912 h 4275461"/>
                <a:gd name="connsiteX21" fmla="*/ 1359125 w 3619883"/>
                <a:gd name="connsiteY21" fmla="*/ 139761 h 4275461"/>
                <a:gd name="connsiteX22" fmla="*/ 1391919 w 3619883"/>
                <a:gd name="connsiteY22" fmla="*/ 147202 h 4275461"/>
                <a:gd name="connsiteX23" fmla="*/ 1436563 w 3619883"/>
                <a:gd name="connsiteY23" fmla="*/ 137480 h 4275461"/>
                <a:gd name="connsiteX24" fmla="*/ 1471566 w 3619883"/>
                <a:gd name="connsiteY24" fmla="*/ 97777 h 4275461"/>
                <a:gd name="connsiteX25" fmla="*/ 1505739 w 3619883"/>
                <a:gd name="connsiteY25" fmla="*/ 75753 h 4275461"/>
                <a:gd name="connsiteX26" fmla="*/ 1590891 w 3619883"/>
                <a:gd name="connsiteY26" fmla="*/ 144702 h 4275461"/>
                <a:gd name="connsiteX27" fmla="*/ 1625616 w 3619883"/>
                <a:gd name="connsiteY27" fmla="*/ 110893 h 4275461"/>
                <a:gd name="connsiteX28" fmla="*/ 1658964 w 3619883"/>
                <a:gd name="connsiteY28" fmla="*/ 106547 h 4275461"/>
                <a:gd name="connsiteX29" fmla="*/ 1746598 w 3619883"/>
                <a:gd name="connsiteY29" fmla="*/ 122460 h 4275461"/>
                <a:gd name="connsiteX30" fmla="*/ 1811913 w 3619883"/>
                <a:gd name="connsiteY30" fmla="*/ 143234 h 4275461"/>
                <a:gd name="connsiteX31" fmla="*/ 1856557 w 3619883"/>
                <a:gd name="connsiteY31" fmla="*/ 133511 h 4275461"/>
                <a:gd name="connsiteX32" fmla="*/ 2066003 w 3619883"/>
                <a:gd name="connsiteY32" fmla="*/ 143313 h 4275461"/>
                <a:gd name="connsiteX33" fmla="*/ 2177615 w 3619883"/>
                <a:gd name="connsiteY33" fmla="*/ 119007 h 4275461"/>
                <a:gd name="connsiteX34" fmla="*/ 2255883 w 3619883"/>
                <a:gd name="connsiteY34" fmla="*/ 99047 h 4275461"/>
                <a:gd name="connsiteX35" fmla="*/ 2344622 w 3619883"/>
                <a:gd name="connsiteY35" fmla="*/ 91388 h 4275461"/>
                <a:gd name="connsiteX36" fmla="*/ 2455682 w 3619883"/>
                <a:gd name="connsiteY36" fmla="*/ 78869 h 4275461"/>
                <a:gd name="connsiteX37" fmla="*/ 2632609 w 3619883"/>
                <a:gd name="connsiteY37" fmla="*/ 75338 h 4275461"/>
                <a:gd name="connsiteX38" fmla="*/ 2742291 w 3619883"/>
                <a:gd name="connsiteY38" fmla="*/ 92282 h 4275461"/>
                <a:gd name="connsiteX39" fmla="*/ 2851974 w 3619883"/>
                <a:gd name="connsiteY39" fmla="*/ 109227 h 4275461"/>
                <a:gd name="connsiteX40" fmla="*/ 2907643 w 3619883"/>
                <a:gd name="connsiteY40" fmla="*/ 100020 h 4275461"/>
                <a:gd name="connsiteX41" fmla="*/ 2944022 w 3619883"/>
                <a:gd name="connsiteY41" fmla="*/ 30853 h 4275461"/>
                <a:gd name="connsiteX42" fmla="*/ 3022289 w 3619883"/>
                <a:gd name="connsiteY42" fmla="*/ 10893 h 4275461"/>
                <a:gd name="connsiteX43" fmla="*/ 3054807 w 3619883"/>
                <a:gd name="connsiteY43" fmla="*/ 24226 h 4275461"/>
                <a:gd name="connsiteX44" fmla="*/ 3141892 w 3619883"/>
                <a:gd name="connsiteY44" fmla="*/ 51925 h 4275461"/>
                <a:gd name="connsiteX45" fmla="*/ 3185711 w 3619883"/>
                <a:gd name="connsiteY45" fmla="*/ 59881 h 4275461"/>
                <a:gd name="connsiteX46" fmla="*/ 3219056 w 3619883"/>
                <a:gd name="connsiteY46" fmla="*/ 55536 h 4275461"/>
                <a:gd name="connsiteX47" fmla="*/ 3263425 w 3619883"/>
                <a:gd name="connsiteY47" fmla="*/ 51706 h 4275461"/>
                <a:gd name="connsiteX48" fmla="*/ 3296219 w 3619883"/>
                <a:gd name="connsiteY48" fmla="*/ 59147 h 4275461"/>
                <a:gd name="connsiteX49" fmla="*/ 3319094 w 3619883"/>
                <a:gd name="connsiteY49" fmla="*/ 42500 h 4275461"/>
                <a:gd name="connsiteX50" fmla="*/ 3420511 w 3619883"/>
                <a:gd name="connsiteY50" fmla="*/ 0 h 4275461"/>
                <a:gd name="connsiteX51" fmla="*/ 3453305 w 3619883"/>
                <a:gd name="connsiteY51" fmla="*/ 7440 h 4275461"/>
                <a:gd name="connsiteX52" fmla="*/ 3496571 w 3619883"/>
                <a:gd name="connsiteY52" fmla="*/ 27182 h 4275461"/>
                <a:gd name="connsiteX53" fmla="*/ 3602117 w 3619883"/>
                <a:gd name="connsiteY53" fmla="*/ 132521 h 4275461"/>
                <a:gd name="connsiteX54" fmla="*/ 3619883 w 3619883"/>
                <a:gd name="connsiteY54" fmla="*/ 140049 h 4275461"/>
                <a:gd name="connsiteX55" fmla="*/ 3619883 w 3619883"/>
                <a:gd name="connsiteY55" fmla="*/ 755612 h 4275461"/>
                <a:gd name="connsiteX0" fmla="*/ 3619883 w 3619883"/>
                <a:gd name="connsiteY0" fmla="*/ 755612 h 4275461"/>
                <a:gd name="connsiteX1" fmla="*/ 0 w 3619883"/>
                <a:gd name="connsiteY1" fmla="*/ 4275461 h 4275461"/>
                <a:gd name="connsiteX2" fmla="*/ 0 w 3619883"/>
                <a:gd name="connsiteY2" fmla="*/ 42229 h 4275461"/>
                <a:gd name="connsiteX3" fmla="*/ 42464 w 3619883"/>
                <a:gd name="connsiteY3" fmla="*/ 40518 h 4275461"/>
                <a:gd name="connsiteX4" fmla="*/ 137733 w 3619883"/>
                <a:gd name="connsiteY4" fmla="*/ 35355 h 4275461"/>
                <a:gd name="connsiteX5" fmla="*/ 270565 w 3619883"/>
                <a:gd name="connsiteY5" fmla="*/ 29759 h 4275461"/>
                <a:gd name="connsiteX6" fmla="*/ 479734 w 3619883"/>
                <a:gd name="connsiteY6" fmla="*/ 45455 h 4275461"/>
                <a:gd name="connsiteX7" fmla="*/ 524103 w 3619883"/>
                <a:gd name="connsiteY7" fmla="*/ 41625 h 4275461"/>
                <a:gd name="connsiteX8" fmla="*/ 624416 w 3619883"/>
                <a:gd name="connsiteY8" fmla="*/ 22696 h 4275461"/>
                <a:gd name="connsiteX9" fmla="*/ 657762 w 3619883"/>
                <a:gd name="connsiteY9" fmla="*/ 18351 h 4275461"/>
                <a:gd name="connsiteX10" fmla="*/ 690557 w 3619883"/>
                <a:gd name="connsiteY10" fmla="*/ 25792 h 4275461"/>
                <a:gd name="connsiteX11" fmla="*/ 745123 w 3619883"/>
                <a:gd name="connsiteY11" fmla="*/ 40157 h 4275461"/>
                <a:gd name="connsiteX12" fmla="*/ 789493 w 3619883"/>
                <a:gd name="connsiteY12" fmla="*/ 36327 h 4275461"/>
                <a:gd name="connsiteX13" fmla="*/ 854255 w 3619883"/>
                <a:gd name="connsiteY13" fmla="*/ 68887 h 4275461"/>
                <a:gd name="connsiteX14" fmla="*/ 897520 w 3619883"/>
                <a:gd name="connsiteY14" fmla="*/ 88629 h 4275461"/>
                <a:gd name="connsiteX15" fmla="*/ 940510 w 3619883"/>
                <a:gd name="connsiteY15" fmla="*/ 114265 h 4275461"/>
                <a:gd name="connsiteX16" fmla="*/ 1082712 w 3619883"/>
                <a:gd name="connsiteY16" fmla="*/ 144543 h 4275461"/>
                <a:gd name="connsiteX17" fmla="*/ 1205348 w 3619883"/>
                <a:gd name="connsiteY17" fmla="*/ 120753 h 4275461"/>
                <a:gd name="connsiteX18" fmla="*/ 1271764 w 3619883"/>
                <a:gd name="connsiteY18" fmla="*/ 117956 h 4275461"/>
                <a:gd name="connsiteX19" fmla="*/ 1315583 w 3619883"/>
                <a:gd name="connsiteY19" fmla="*/ 125912 h 4275461"/>
                <a:gd name="connsiteX20" fmla="*/ 1359125 w 3619883"/>
                <a:gd name="connsiteY20" fmla="*/ 139761 h 4275461"/>
                <a:gd name="connsiteX21" fmla="*/ 1391919 w 3619883"/>
                <a:gd name="connsiteY21" fmla="*/ 147202 h 4275461"/>
                <a:gd name="connsiteX22" fmla="*/ 1436563 w 3619883"/>
                <a:gd name="connsiteY22" fmla="*/ 137480 h 4275461"/>
                <a:gd name="connsiteX23" fmla="*/ 1471566 w 3619883"/>
                <a:gd name="connsiteY23" fmla="*/ 97777 h 4275461"/>
                <a:gd name="connsiteX24" fmla="*/ 1505739 w 3619883"/>
                <a:gd name="connsiteY24" fmla="*/ 75753 h 4275461"/>
                <a:gd name="connsiteX25" fmla="*/ 1590891 w 3619883"/>
                <a:gd name="connsiteY25" fmla="*/ 144702 h 4275461"/>
                <a:gd name="connsiteX26" fmla="*/ 1625616 w 3619883"/>
                <a:gd name="connsiteY26" fmla="*/ 110893 h 4275461"/>
                <a:gd name="connsiteX27" fmla="*/ 1658964 w 3619883"/>
                <a:gd name="connsiteY27" fmla="*/ 106547 h 4275461"/>
                <a:gd name="connsiteX28" fmla="*/ 1746598 w 3619883"/>
                <a:gd name="connsiteY28" fmla="*/ 122460 h 4275461"/>
                <a:gd name="connsiteX29" fmla="*/ 1811913 w 3619883"/>
                <a:gd name="connsiteY29" fmla="*/ 143234 h 4275461"/>
                <a:gd name="connsiteX30" fmla="*/ 1856557 w 3619883"/>
                <a:gd name="connsiteY30" fmla="*/ 133511 h 4275461"/>
                <a:gd name="connsiteX31" fmla="*/ 2066003 w 3619883"/>
                <a:gd name="connsiteY31" fmla="*/ 143313 h 4275461"/>
                <a:gd name="connsiteX32" fmla="*/ 2177615 w 3619883"/>
                <a:gd name="connsiteY32" fmla="*/ 119007 h 4275461"/>
                <a:gd name="connsiteX33" fmla="*/ 2255883 w 3619883"/>
                <a:gd name="connsiteY33" fmla="*/ 99047 h 4275461"/>
                <a:gd name="connsiteX34" fmla="*/ 2344622 w 3619883"/>
                <a:gd name="connsiteY34" fmla="*/ 91388 h 4275461"/>
                <a:gd name="connsiteX35" fmla="*/ 2455682 w 3619883"/>
                <a:gd name="connsiteY35" fmla="*/ 78869 h 4275461"/>
                <a:gd name="connsiteX36" fmla="*/ 2632609 w 3619883"/>
                <a:gd name="connsiteY36" fmla="*/ 75338 h 4275461"/>
                <a:gd name="connsiteX37" fmla="*/ 2742291 w 3619883"/>
                <a:gd name="connsiteY37" fmla="*/ 92282 h 4275461"/>
                <a:gd name="connsiteX38" fmla="*/ 2851974 w 3619883"/>
                <a:gd name="connsiteY38" fmla="*/ 109227 h 4275461"/>
                <a:gd name="connsiteX39" fmla="*/ 2907643 w 3619883"/>
                <a:gd name="connsiteY39" fmla="*/ 100020 h 4275461"/>
                <a:gd name="connsiteX40" fmla="*/ 2944022 w 3619883"/>
                <a:gd name="connsiteY40" fmla="*/ 30853 h 4275461"/>
                <a:gd name="connsiteX41" fmla="*/ 3022289 w 3619883"/>
                <a:gd name="connsiteY41" fmla="*/ 10893 h 4275461"/>
                <a:gd name="connsiteX42" fmla="*/ 3054807 w 3619883"/>
                <a:gd name="connsiteY42" fmla="*/ 24226 h 4275461"/>
                <a:gd name="connsiteX43" fmla="*/ 3141892 w 3619883"/>
                <a:gd name="connsiteY43" fmla="*/ 51925 h 4275461"/>
                <a:gd name="connsiteX44" fmla="*/ 3185711 w 3619883"/>
                <a:gd name="connsiteY44" fmla="*/ 59881 h 4275461"/>
                <a:gd name="connsiteX45" fmla="*/ 3219056 w 3619883"/>
                <a:gd name="connsiteY45" fmla="*/ 55536 h 4275461"/>
                <a:gd name="connsiteX46" fmla="*/ 3263425 w 3619883"/>
                <a:gd name="connsiteY46" fmla="*/ 51706 h 4275461"/>
                <a:gd name="connsiteX47" fmla="*/ 3296219 w 3619883"/>
                <a:gd name="connsiteY47" fmla="*/ 59147 h 4275461"/>
                <a:gd name="connsiteX48" fmla="*/ 3319094 w 3619883"/>
                <a:gd name="connsiteY48" fmla="*/ 42500 h 4275461"/>
                <a:gd name="connsiteX49" fmla="*/ 3420511 w 3619883"/>
                <a:gd name="connsiteY49" fmla="*/ 0 h 4275461"/>
                <a:gd name="connsiteX50" fmla="*/ 3453305 w 3619883"/>
                <a:gd name="connsiteY50" fmla="*/ 7440 h 4275461"/>
                <a:gd name="connsiteX51" fmla="*/ 3496571 w 3619883"/>
                <a:gd name="connsiteY51" fmla="*/ 27182 h 4275461"/>
                <a:gd name="connsiteX52" fmla="*/ 3602117 w 3619883"/>
                <a:gd name="connsiteY52" fmla="*/ 132521 h 4275461"/>
                <a:gd name="connsiteX53" fmla="*/ 3619883 w 3619883"/>
                <a:gd name="connsiteY53" fmla="*/ 140049 h 4275461"/>
                <a:gd name="connsiteX54" fmla="*/ 3619883 w 3619883"/>
                <a:gd name="connsiteY54" fmla="*/ 755612 h 4275461"/>
                <a:gd name="connsiteX0" fmla="*/ 3619883 w 3619883"/>
                <a:gd name="connsiteY0" fmla="*/ 755612 h 755612"/>
                <a:gd name="connsiteX1" fmla="*/ 21113 w 3619883"/>
                <a:gd name="connsiteY1" fmla="*/ 580168 h 755612"/>
                <a:gd name="connsiteX2" fmla="*/ 0 w 3619883"/>
                <a:gd name="connsiteY2" fmla="*/ 42229 h 755612"/>
                <a:gd name="connsiteX3" fmla="*/ 42464 w 3619883"/>
                <a:gd name="connsiteY3" fmla="*/ 40518 h 755612"/>
                <a:gd name="connsiteX4" fmla="*/ 137733 w 3619883"/>
                <a:gd name="connsiteY4" fmla="*/ 35355 h 755612"/>
                <a:gd name="connsiteX5" fmla="*/ 270565 w 3619883"/>
                <a:gd name="connsiteY5" fmla="*/ 29759 h 755612"/>
                <a:gd name="connsiteX6" fmla="*/ 479734 w 3619883"/>
                <a:gd name="connsiteY6" fmla="*/ 45455 h 755612"/>
                <a:gd name="connsiteX7" fmla="*/ 524103 w 3619883"/>
                <a:gd name="connsiteY7" fmla="*/ 41625 h 755612"/>
                <a:gd name="connsiteX8" fmla="*/ 624416 w 3619883"/>
                <a:gd name="connsiteY8" fmla="*/ 22696 h 755612"/>
                <a:gd name="connsiteX9" fmla="*/ 657762 w 3619883"/>
                <a:gd name="connsiteY9" fmla="*/ 18351 h 755612"/>
                <a:gd name="connsiteX10" fmla="*/ 690557 w 3619883"/>
                <a:gd name="connsiteY10" fmla="*/ 25792 h 755612"/>
                <a:gd name="connsiteX11" fmla="*/ 745123 w 3619883"/>
                <a:gd name="connsiteY11" fmla="*/ 40157 h 755612"/>
                <a:gd name="connsiteX12" fmla="*/ 789493 w 3619883"/>
                <a:gd name="connsiteY12" fmla="*/ 36327 h 755612"/>
                <a:gd name="connsiteX13" fmla="*/ 854255 w 3619883"/>
                <a:gd name="connsiteY13" fmla="*/ 68887 h 755612"/>
                <a:gd name="connsiteX14" fmla="*/ 897520 w 3619883"/>
                <a:gd name="connsiteY14" fmla="*/ 88629 h 755612"/>
                <a:gd name="connsiteX15" fmla="*/ 940510 w 3619883"/>
                <a:gd name="connsiteY15" fmla="*/ 114265 h 755612"/>
                <a:gd name="connsiteX16" fmla="*/ 1082712 w 3619883"/>
                <a:gd name="connsiteY16" fmla="*/ 144543 h 755612"/>
                <a:gd name="connsiteX17" fmla="*/ 1205348 w 3619883"/>
                <a:gd name="connsiteY17" fmla="*/ 120753 h 755612"/>
                <a:gd name="connsiteX18" fmla="*/ 1271764 w 3619883"/>
                <a:gd name="connsiteY18" fmla="*/ 117956 h 755612"/>
                <a:gd name="connsiteX19" fmla="*/ 1315583 w 3619883"/>
                <a:gd name="connsiteY19" fmla="*/ 125912 h 755612"/>
                <a:gd name="connsiteX20" fmla="*/ 1359125 w 3619883"/>
                <a:gd name="connsiteY20" fmla="*/ 139761 h 755612"/>
                <a:gd name="connsiteX21" fmla="*/ 1391919 w 3619883"/>
                <a:gd name="connsiteY21" fmla="*/ 147202 h 755612"/>
                <a:gd name="connsiteX22" fmla="*/ 1436563 w 3619883"/>
                <a:gd name="connsiteY22" fmla="*/ 137480 h 755612"/>
                <a:gd name="connsiteX23" fmla="*/ 1471566 w 3619883"/>
                <a:gd name="connsiteY23" fmla="*/ 97777 h 755612"/>
                <a:gd name="connsiteX24" fmla="*/ 1505739 w 3619883"/>
                <a:gd name="connsiteY24" fmla="*/ 75753 h 755612"/>
                <a:gd name="connsiteX25" fmla="*/ 1590891 w 3619883"/>
                <a:gd name="connsiteY25" fmla="*/ 144702 h 755612"/>
                <a:gd name="connsiteX26" fmla="*/ 1625616 w 3619883"/>
                <a:gd name="connsiteY26" fmla="*/ 110893 h 755612"/>
                <a:gd name="connsiteX27" fmla="*/ 1658964 w 3619883"/>
                <a:gd name="connsiteY27" fmla="*/ 106547 h 755612"/>
                <a:gd name="connsiteX28" fmla="*/ 1746598 w 3619883"/>
                <a:gd name="connsiteY28" fmla="*/ 122460 h 755612"/>
                <a:gd name="connsiteX29" fmla="*/ 1811913 w 3619883"/>
                <a:gd name="connsiteY29" fmla="*/ 143234 h 755612"/>
                <a:gd name="connsiteX30" fmla="*/ 1856557 w 3619883"/>
                <a:gd name="connsiteY30" fmla="*/ 133511 h 755612"/>
                <a:gd name="connsiteX31" fmla="*/ 2066003 w 3619883"/>
                <a:gd name="connsiteY31" fmla="*/ 143313 h 755612"/>
                <a:gd name="connsiteX32" fmla="*/ 2177615 w 3619883"/>
                <a:gd name="connsiteY32" fmla="*/ 119007 h 755612"/>
                <a:gd name="connsiteX33" fmla="*/ 2255883 w 3619883"/>
                <a:gd name="connsiteY33" fmla="*/ 99047 h 755612"/>
                <a:gd name="connsiteX34" fmla="*/ 2344622 w 3619883"/>
                <a:gd name="connsiteY34" fmla="*/ 91388 h 755612"/>
                <a:gd name="connsiteX35" fmla="*/ 2455682 w 3619883"/>
                <a:gd name="connsiteY35" fmla="*/ 78869 h 755612"/>
                <a:gd name="connsiteX36" fmla="*/ 2632609 w 3619883"/>
                <a:gd name="connsiteY36" fmla="*/ 75338 h 755612"/>
                <a:gd name="connsiteX37" fmla="*/ 2742291 w 3619883"/>
                <a:gd name="connsiteY37" fmla="*/ 92282 h 755612"/>
                <a:gd name="connsiteX38" fmla="*/ 2851974 w 3619883"/>
                <a:gd name="connsiteY38" fmla="*/ 109227 h 755612"/>
                <a:gd name="connsiteX39" fmla="*/ 2907643 w 3619883"/>
                <a:gd name="connsiteY39" fmla="*/ 100020 h 755612"/>
                <a:gd name="connsiteX40" fmla="*/ 2944022 w 3619883"/>
                <a:gd name="connsiteY40" fmla="*/ 30853 h 755612"/>
                <a:gd name="connsiteX41" fmla="*/ 3022289 w 3619883"/>
                <a:gd name="connsiteY41" fmla="*/ 10893 h 755612"/>
                <a:gd name="connsiteX42" fmla="*/ 3054807 w 3619883"/>
                <a:gd name="connsiteY42" fmla="*/ 24226 h 755612"/>
                <a:gd name="connsiteX43" fmla="*/ 3141892 w 3619883"/>
                <a:gd name="connsiteY43" fmla="*/ 51925 h 755612"/>
                <a:gd name="connsiteX44" fmla="*/ 3185711 w 3619883"/>
                <a:gd name="connsiteY44" fmla="*/ 59881 h 755612"/>
                <a:gd name="connsiteX45" fmla="*/ 3219056 w 3619883"/>
                <a:gd name="connsiteY45" fmla="*/ 55536 h 755612"/>
                <a:gd name="connsiteX46" fmla="*/ 3263425 w 3619883"/>
                <a:gd name="connsiteY46" fmla="*/ 51706 h 755612"/>
                <a:gd name="connsiteX47" fmla="*/ 3296219 w 3619883"/>
                <a:gd name="connsiteY47" fmla="*/ 59147 h 755612"/>
                <a:gd name="connsiteX48" fmla="*/ 3319094 w 3619883"/>
                <a:gd name="connsiteY48" fmla="*/ 42500 h 755612"/>
                <a:gd name="connsiteX49" fmla="*/ 3420511 w 3619883"/>
                <a:gd name="connsiteY49" fmla="*/ 0 h 755612"/>
                <a:gd name="connsiteX50" fmla="*/ 3453305 w 3619883"/>
                <a:gd name="connsiteY50" fmla="*/ 7440 h 755612"/>
                <a:gd name="connsiteX51" fmla="*/ 3496571 w 3619883"/>
                <a:gd name="connsiteY51" fmla="*/ 27182 h 755612"/>
                <a:gd name="connsiteX52" fmla="*/ 3602117 w 3619883"/>
                <a:gd name="connsiteY52" fmla="*/ 132521 h 755612"/>
                <a:gd name="connsiteX53" fmla="*/ 3619883 w 3619883"/>
                <a:gd name="connsiteY53" fmla="*/ 140049 h 755612"/>
                <a:gd name="connsiteX54" fmla="*/ 3619883 w 3619883"/>
                <a:gd name="connsiteY54" fmla="*/ 755612 h 755612"/>
                <a:gd name="connsiteX0" fmla="*/ 3619883 w 3619883"/>
                <a:gd name="connsiteY0" fmla="*/ 755612 h 766576"/>
                <a:gd name="connsiteX1" fmla="*/ 4223 w 3619883"/>
                <a:gd name="connsiteY1" fmla="*/ 766576 h 766576"/>
                <a:gd name="connsiteX2" fmla="*/ 0 w 3619883"/>
                <a:gd name="connsiteY2" fmla="*/ 42229 h 766576"/>
                <a:gd name="connsiteX3" fmla="*/ 42464 w 3619883"/>
                <a:gd name="connsiteY3" fmla="*/ 40518 h 766576"/>
                <a:gd name="connsiteX4" fmla="*/ 137733 w 3619883"/>
                <a:gd name="connsiteY4" fmla="*/ 35355 h 766576"/>
                <a:gd name="connsiteX5" fmla="*/ 270565 w 3619883"/>
                <a:gd name="connsiteY5" fmla="*/ 29759 h 766576"/>
                <a:gd name="connsiteX6" fmla="*/ 479734 w 3619883"/>
                <a:gd name="connsiteY6" fmla="*/ 45455 h 766576"/>
                <a:gd name="connsiteX7" fmla="*/ 524103 w 3619883"/>
                <a:gd name="connsiteY7" fmla="*/ 41625 h 766576"/>
                <a:gd name="connsiteX8" fmla="*/ 624416 w 3619883"/>
                <a:gd name="connsiteY8" fmla="*/ 22696 h 766576"/>
                <a:gd name="connsiteX9" fmla="*/ 657762 w 3619883"/>
                <a:gd name="connsiteY9" fmla="*/ 18351 h 766576"/>
                <a:gd name="connsiteX10" fmla="*/ 690557 w 3619883"/>
                <a:gd name="connsiteY10" fmla="*/ 25792 h 766576"/>
                <a:gd name="connsiteX11" fmla="*/ 745123 w 3619883"/>
                <a:gd name="connsiteY11" fmla="*/ 40157 h 766576"/>
                <a:gd name="connsiteX12" fmla="*/ 789493 w 3619883"/>
                <a:gd name="connsiteY12" fmla="*/ 36327 h 766576"/>
                <a:gd name="connsiteX13" fmla="*/ 854255 w 3619883"/>
                <a:gd name="connsiteY13" fmla="*/ 68887 h 766576"/>
                <a:gd name="connsiteX14" fmla="*/ 897520 w 3619883"/>
                <a:gd name="connsiteY14" fmla="*/ 88629 h 766576"/>
                <a:gd name="connsiteX15" fmla="*/ 940510 w 3619883"/>
                <a:gd name="connsiteY15" fmla="*/ 114265 h 766576"/>
                <a:gd name="connsiteX16" fmla="*/ 1082712 w 3619883"/>
                <a:gd name="connsiteY16" fmla="*/ 144543 h 766576"/>
                <a:gd name="connsiteX17" fmla="*/ 1205348 w 3619883"/>
                <a:gd name="connsiteY17" fmla="*/ 120753 h 766576"/>
                <a:gd name="connsiteX18" fmla="*/ 1271764 w 3619883"/>
                <a:gd name="connsiteY18" fmla="*/ 117956 h 766576"/>
                <a:gd name="connsiteX19" fmla="*/ 1315583 w 3619883"/>
                <a:gd name="connsiteY19" fmla="*/ 125912 h 766576"/>
                <a:gd name="connsiteX20" fmla="*/ 1359125 w 3619883"/>
                <a:gd name="connsiteY20" fmla="*/ 139761 h 766576"/>
                <a:gd name="connsiteX21" fmla="*/ 1391919 w 3619883"/>
                <a:gd name="connsiteY21" fmla="*/ 147202 h 766576"/>
                <a:gd name="connsiteX22" fmla="*/ 1436563 w 3619883"/>
                <a:gd name="connsiteY22" fmla="*/ 137480 h 766576"/>
                <a:gd name="connsiteX23" fmla="*/ 1471566 w 3619883"/>
                <a:gd name="connsiteY23" fmla="*/ 97777 h 766576"/>
                <a:gd name="connsiteX24" fmla="*/ 1505739 w 3619883"/>
                <a:gd name="connsiteY24" fmla="*/ 75753 h 766576"/>
                <a:gd name="connsiteX25" fmla="*/ 1590891 w 3619883"/>
                <a:gd name="connsiteY25" fmla="*/ 144702 h 766576"/>
                <a:gd name="connsiteX26" fmla="*/ 1625616 w 3619883"/>
                <a:gd name="connsiteY26" fmla="*/ 110893 h 766576"/>
                <a:gd name="connsiteX27" fmla="*/ 1658964 w 3619883"/>
                <a:gd name="connsiteY27" fmla="*/ 106547 h 766576"/>
                <a:gd name="connsiteX28" fmla="*/ 1746598 w 3619883"/>
                <a:gd name="connsiteY28" fmla="*/ 122460 h 766576"/>
                <a:gd name="connsiteX29" fmla="*/ 1811913 w 3619883"/>
                <a:gd name="connsiteY29" fmla="*/ 143234 h 766576"/>
                <a:gd name="connsiteX30" fmla="*/ 1856557 w 3619883"/>
                <a:gd name="connsiteY30" fmla="*/ 133511 h 766576"/>
                <a:gd name="connsiteX31" fmla="*/ 2066003 w 3619883"/>
                <a:gd name="connsiteY31" fmla="*/ 143313 h 766576"/>
                <a:gd name="connsiteX32" fmla="*/ 2177615 w 3619883"/>
                <a:gd name="connsiteY32" fmla="*/ 119007 h 766576"/>
                <a:gd name="connsiteX33" fmla="*/ 2255883 w 3619883"/>
                <a:gd name="connsiteY33" fmla="*/ 99047 h 766576"/>
                <a:gd name="connsiteX34" fmla="*/ 2344622 w 3619883"/>
                <a:gd name="connsiteY34" fmla="*/ 91388 h 766576"/>
                <a:gd name="connsiteX35" fmla="*/ 2455682 w 3619883"/>
                <a:gd name="connsiteY35" fmla="*/ 78869 h 766576"/>
                <a:gd name="connsiteX36" fmla="*/ 2632609 w 3619883"/>
                <a:gd name="connsiteY36" fmla="*/ 75338 h 766576"/>
                <a:gd name="connsiteX37" fmla="*/ 2742291 w 3619883"/>
                <a:gd name="connsiteY37" fmla="*/ 92282 h 766576"/>
                <a:gd name="connsiteX38" fmla="*/ 2851974 w 3619883"/>
                <a:gd name="connsiteY38" fmla="*/ 109227 h 766576"/>
                <a:gd name="connsiteX39" fmla="*/ 2907643 w 3619883"/>
                <a:gd name="connsiteY39" fmla="*/ 100020 h 766576"/>
                <a:gd name="connsiteX40" fmla="*/ 2944022 w 3619883"/>
                <a:gd name="connsiteY40" fmla="*/ 30853 h 766576"/>
                <a:gd name="connsiteX41" fmla="*/ 3022289 w 3619883"/>
                <a:gd name="connsiteY41" fmla="*/ 10893 h 766576"/>
                <a:gd name="connsiteX42" fmla="*/ 3054807 w 3619883"/>
                <a:gd name="connsiteY42" fmla="*/ 24226 h 766576"/>
                <a:gd name="connsiteX43" fmla="*/ 3141892 w 3619883"/>
                <a:gd name="connsiteY43" fmla="*/ 51925 h 766576"/>
                <a:gd name="connsiteX44" fmla="*/ 3185711 w 3619883"/>
                <a:gd name="connsiteY44" fmla="*/ 59881 h 766576"/>
                <a:gd name="connsiteX45" fmla="*/ 3219056 w 3619883"/>
                <a:gd name="connsiteY45" fmla="*/ 55536 h 766576"/>
                <a:gd name="connsiteX46" fmla="*/ 3263425 w 3619883"/>
                <a:gd name="connsiteY46" fmla="*/ 51706 h 766576"/>
                <a:gd name="connsiteX47" fmla="*/ 3296219 w 3619883"/>
                <a:gd name="connsiteY47" fmla="*/ 59147 h 766576"/>
                <a:gd name="connsiteX48" fmla="*/ 3319094 w 3619883"/>
                <a:gd name="connsiteY48" fmla="*/ 42500 h 766576"/>
                <a:gd name="connsiteX49" fmla="*/ 3420511 w 3619883"/>
                <a:gd name="connsiteY49" fmla="*/ 0 h 766576"/>
                <a:gd name="connsiteX50" fmla="*/ 3453305 w 3619883"/>
                <a:gd name="connsiteY50" fmla="*/ 7440 h 766576"/>
                <a:gd name="connsiteX51" fmla="*/ 3496571 w 3619883"/>
                <a:gd name="connsiteY51" fmla="*/ 27182 h 766576"/>
                <a:gd name="connsiteX52" fmla="*/ 3602117 w 3619883"/>
                <a:gd name="connsiteY52" fmla="*/ 132521 h 766576"/>
                <a:gd name="connsiteX53" fmla="*/ 3619883 w 3619883"/>
                <a:gd name="connsiteY53" fmla="*/ 140049 h 766576"/>
                <a:gd name="connsiteX54" fmla="*/ 3619883 w 3619883"/>
                <a:gd name="connsiteY54" fmla="*/ 755612 h 766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619883" h="766576" extrusionOk="0">
                  <a:moveTo>
                    <a:pt x="3619883" y="755612"/>
                  </a:moveTo>
                  <a:lnTo>
                    <a:pt x="4223" y="766576"/>
                  </a:lnTo>
                  <a:cubicBezTo>
                    <a:pt x="2815" y="525127"/>
                    <a:pt x="1408" y="283678"/>
                    <a:pt x="0" y="42229"/>
                  </a:cubicBezTo>
                  <a:lnTo>
                    <a:pt x="42464" y="40518"/>
                  </a:lnTo>
                  <a:cubicBezTo>
                    <a:pt x="74971" y="39124"/>
                    <a:pt x="107865" y="37493"/>
                    <a:pt x="137733" y="35355"/>
                  </a:cubicBezTo>
                  <a:cubicBezTo>
                    <a:pt x="190259" y="31594"/>
                    <a:pt x="207620" y="26813"/>
                    <a:pt x="270565" y="29759"/>
                  </a:cubicBezTo>
                  <a:cubicBezTo>
                    <a:pt x="340476" y="33031"/>
                    <a:pt x="410011" y="40222"/>
                    <a:pt x="479734" y="45455"/>
                  </a:cubicBezTo>
                  <a:cubicBezTo>
                    <a:pt x="494525" y="44178"/>
                    <a:pt x="509610" y="43513"/>
                    <a:pt x="524103" y="41625"/>
                  </a:cubicBezTo>
                  <a:cubicBezTo>
                    <a:pt x="601697" y="31514"/>
                    <a:pt x="556443" y="34957"/>
                    <a:pt x="624416" y="22696"/>
                  </a:cubicBezTo>
                  <a:cubicBezTo>
                    <a:pt x="635212" y="20749"/>
                    <a:pt x="646648" y="19799"/>
                    <a:pt x="657762" y="18351"/>
                  </a:cubicBezTo>
                  <a:cubicBezTo>
                    <a:pt x="668693" y="20831"/>
                    <a:pt x="679780" y="23102"/>
                    <a:pt x="690557" y="25792"/>
                  </a:cubicBezTo>
                  <a:cubicBezTo>
                    <a:pt x="708912" y="30373"/>
                    <a:pt x="725511" y="38069"/>
                    <a:pt x="745123" y="40157"/>
                  </a:cubicBezTo>
                  <a:cubicBezTo>
                    <a:pt x="760140" y="41756"/>
                    <a:pt x="774703" y="37604"/>
                    <a:pt x="789493" y="36327"/>
                  </a:cubicBezTo>
                  <a:cubicBezTo>
                    <a:pt x="861365" y="65797"/>
                    <a:pt x="781581" y="31381"/>
                    <a:pt x="854255" y="68887"/>
                  </a:cubicBezTo>
                  <a:cubicBezTo>
                    <a:pt x="867904" y="75932"/>
                    <a:pt x="883997" y="81514"/>
                    <a:pt x="897520" y="88629"/>
                  </a:cubicBezTo>
                  <a:cubicBezTo>
                    <a:pt x="912821" y="96679"/>
                    <a:pt x="924193" y="106820"/>
                    <a:pt x="940510" y="114265"/>
                  </a:cubicBezTo>
                  <a:cubicBezTo>
                    <a:pt x="978926" y="131794"/>
                    <a:pt x="1040358" y="137490"/>
                    <a:pt x="1082712" y="144543"/>
                  </a:cubicBezTo>
                  <a:cubicBezTo>
                    <a:pt x="1118214" y="136811"/>
                    <a:pt x="1170817" y="124786"/>
                    <a:pt x="1205348" y="120753"/>
                  </a:cubicBezTo>
                  <a:cubicBezTo>
                    <a:pt x="1226874" y="118238"/>
                    <a:pt x="1249625" y="118888"/>
                    <a:pt x="1271764" y="117956"/>
                  </a:cubicBezTo>
                  <a:cubicBezTo>
                    <a:pt x="1286371" y="120607"/>
                    <a:pt x="1301530" y="122404"/>
                    <a:pt x="1315583" y="125912"/>
                  </a:cubicBezTo>
                  <a:cubicBezTo>
                    <a:pt x="1330825" y="129716"/>
                    <a:pt x="1344183" y="135594"/>
                    <a:pt x="1359125" y="139761"/>
                  </a:cubicBezTo>
                  <a:cubicBezTo>
                    <a:pt x="1369691" y="142709"/>
                    <a:pt x="1380988" y="144722"/>
                    <a:pt x="1391919" y="147202"/>
                  </a:cubicBezTo>
                  <a:cubicBezTo>
                    <a:pt x="1406801" y="143961"/>
                    <a:pt x="1423676" y="142513"/>
                    <a:pt x="1436563" y="137480"/>
                  </a:cubicBezTo>
                  <a:cubicBezTo>
                    <a:pt x="1471672" y="123768"/>
                    <a:pt x="1451884" y="116940"/>
                    <a:pt x="1471566" y="97777"/>
                  </a:cubicBezTo>
                  <a:cubicBezTo>
                    <a:pt x="1480193" y="89377"/>
                    <a:pt x="1494348" y="83095"/>
                    <a:pt x="1505739" y="75753"/>
                  </a:cubicBezTo>
                  <a:cubicBezTo>
                    <a:pt x="1577183" y="91962"/>
                    <a:pt x="1533597" y="77394"/>
                    <a:pt x="1590891" y="144702"/>
                  </a:cubicBezTo>
                  <a:cubicBezTo>
                    <a:pt x="1598697" y="133398"/>
                    <a:pt x="1605803" y="118291"/>
                    <a:pt x="1625616" y="110893"/>
                  </a:cubicBezTo>
                  <a:cubicBezTo>
                    <a:pt x="1634871" y="107437"/>
                    <a:pt x="1647847" y="107996"/>
                    <a:pt x="1658964" y="106547"/>
                  </a:cubicBezTo>
                  <a:lnTo>
                    <a:pt x="1746598" y="122460"/>
                  </a:lnTo>
                  <a:cubicBezTo>
                    <a:pt x="1784954" y="129898"/>
                    <a:pt x="1777755" y="129229"/>
                    <a:pt x="1811913" y="143234"/>
                  </a:cubicBezTo>
                  <a:cubicBezTo>
                    <a:pt x="1826795" y="139993"/>
                    <a:pt x="1840838" y="135560"/>
                    <a:pt x="1856557" y="133511"/>
                  </a:cubicBezTo>
                  <a:cubicBezTo>
                    <a:pt x="1928018" y="124200"/>
                    <a:pt x="1988968" y="136755"/>
                    <a:pt x="2066003" y="143313"/>
                  </a:cubicBezTo>
                  <a:lnTo>
                    <a:pt x="2177615" y="119007"/>
                  </a:lnTo>
                  <a:cubicBezTo>
                    <a:pt x="2204144" y="112823"/>
                    <a:pt x="2229794" y="105701"/>
                    <a:pt x="2255883" y="99047"/>
                  </a:cubicBezTo>
                  <a:lnTo>
                    <a:pt x="2344622" y="91388"/>
                  </a:lnTo>
                  <a:cubicBezTo>
                    <a:pt x="2381841" y="87629"/>
                    <a:pt x="2417828" y="80978"/>
                    <a:pt x="2455682" y="78869"/>
                  </a:cubicBezTo>
                  <a:cubicBezTo>
                    <a:pt x="2514146" y="75610"/>
                    <a:pt x="2573634" y="76515"/>
                    <a:pt x="2632609" y="75338"/>
                  </a:cubicBezTo>
                  <a:lnTo>
                    <a:pt x="2742291" y="92282"/>
                  </a:lnTo>
                  <a:lnTo>
                    <a:pt x="2851974" y="109227"/>
                  </a:lnTo>
                  <a:cubicBezTo>
                    <a:pt x="2870530" y="106158"/>
                    <a:pt x="2892297" y="106201"/>
                    <a:pt x="2907643" y="100020"/>
                  </a:cubicBezTo>
                  <a:cubicBezTo>
                    <a:pt x="2937923" y="87823"/>
                    <a:pt x="2940565" y="43036"/>
                    <a:pt x="2944022" y="30853"/>
                  </a:cubicBezTo>
                  <a:cubicBezTo>
                    <a:pt x="2970111" y="24199"/>
                    <a:pt x="2993094" y="12639"/>
                    <a:pt x="3022289" y="10893"/>
                  </a:cubicBezTo>
                  <a:cubicBezTo>
                    <a:pt x="3035344" y="10111"/>
                    <a:pt x="3043336" y="20290"/>
                    <a:pt x="3054807" y="24226"/>
                  </a:cubicBezTo>
                  <a:cubicBezTo>
                    <a:pt x="3083266" y="33989"/>
                    <a:pt x="3112862" y="42692"/>
                    <a:pt x="3141892" y="51925"/>
                  </a:cubicBezTo>
                  <a:cubicBezTo>
                    <a:pt x="3156498" y="54577"/>
                    <a:pt x="3173315" y="54799"/>
                    <a:pt x="3185711" y="59881"/>
                  </a:cubicBezTo>
                  <a:cubicBezTo>
                    <a:pt x="3221000" y="74351"/>
                    <a:pt x="3196552" y="98318"/>
                    <a:pt x="3219056" y="55536"/>
                  </a:cubicBezTo>
                  <a:cubicBezTo>
                    <a:pt x="3233847" y="54259"/>
                    <a:pt x="3248275" y="50997"/>
                    <a:pt x="3263425" y="51706"/>
                  </a:cubicBezTo>
                  <a:cubicBezTo>
                    <a:pt x="3275045" y="52250"/>
                    <a:pt x="3285322" y="60949"/>
                    <a:pt x="3296219" y="59147"/>
                  </a:cubicBezTo>
                  <a:cubicBezTo>
                    <a:pt x="3308643" y="57093"/>
                    <a:pt x="3311469" y="48049"/>
                    <a:pt x="3319094" y="42500"/>
                  </a:cubicBezTo>
                  <a:cubicBezTo>
                    <a:pt x="3399611" y="29185"/>
                    <a:pt x="3363375" y="41582"/>
                    <a:pt x="3420511" y="0"/>
                  </a:cubicBezTo>
                  <a:cubicBezTo>
                    <a:pt x="3431442" y="2480"/>
                    <a:pt x="3443361" y="3886"/>
                    <a:pt x="3453305" y="7440"/>
                  </a:cubicBezTo>
                  <a:cubicBezTo>
                    <a:pt x="3469029" y="13059"/>
                    <a:pt x="3483905" y="19630"/>
                    <a:pt x="3496571" y="27182"/>
                  </a:cubicBezTo>
                  <a:cubicBezTo>
                    <a:pt x="3535674" y="50500"/>
                    <a:pt x="3592081" y="121578"/>
                    <a:pt x="3602117" y="132521"/>
                  </a:cubicBezTo>
                  <a:lnTo>
                    <a:pt x="3619883" y="140049"/>
                  </a:lnTo>
                  <a:lnTo>
                    <a:pt x="3619883" y="7556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0" i="0" u="none" strike="noStrike" cap="none" dirty="0"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6" name="Köşeli Çift Ayraç 65"/>
          <p:cNvSpPr/>
          <p:nvPr/>
        </p:nvSpPr>
        <p:spPr>
          <a:xfrm>
            <a:off x="1015356" y="5881012"/>
            <a:ext cx="10932133" cy="819703"/>
          </a:xfrm>
          <a:prstGeom prst="chevron">
            <a:avLst>
              <a:gd name="adj" fmla="val 29282"/>
            </a:avLst>
          </a:prstGeom>
          <a:solidFill>
            <a:srgbClr val="00B0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 smtClean="0">
                <a:solidFill>
                  <a:schemeClr val="tx1"/>
                </a:solidFill>
              </a:rPr>
              <a:t>İstanbul’un fethinin hangi alandaki sebebidir?</a:t>
            </a:r>
            <a:endParaRPr lang="tr-TR" sz="3200" dirty="0">
              <a:solidFill>
                <a:schemeClr val="tx1"/>
              </a:solidFill>
            </a:endParaRPr>
          </a:p>
        </p:txBody>
      </p:sp>
      <p:grpSp>
        <p:nvGrpSpPr>
          <p:cNvPr id="67" name="Grup 66"/>
          <p:cNvGrpSpPr/>
          <p:nvPr/>
        </p:nvGrpSpPr>
        <p:grpSpPr>
          <a:xfrm>
            <a:off x="229234" y="5881013"/>
            <a:ext cx="914437" cy="819703"/>
            <a:chOff x="313837" y="4957280"/>
            <a:chExt cx="914437" cy="819703"/>
          </a:xfrm>
        </p:grpSpPr>
        <p:grpSp>
          <p:nvGrpSpPr>
            <p:cNvPr id="68" name="Grup 67"/>
            <p:cNvGrpSpPr/>
            <p:nvPr/>
          </p:nvGrpSpPr>
          <p:grpSpPr>
            <a:xfrm>
              <a:off x="313837" y="4957280"/>
              <a:ext cx="914437" cy="819703"/>
              <a:chOff x="6709431" y="3270742"/>
              <a:chExt cx="1544353" cy="138436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70" name="Freeform: Shape 25">
                <a:extLst>
                  <a:ext uri="{FF2B5EF4-FFF2-40B4-BE49-F238E27FC236}">
                    <a16:creationId xmlns:a16="http://schemas.microsoft.com/office/drawing/2014/main" id="{D8997A1C-4D91-4899-B440-37E9D934681B}"/>
                  </a:ext>
                </a:extLst>
              </p:cNvPr>
              <p:cNvSpPr/>
              <p:nvPr/>
            </p:nvSpPr>
            <p:spPr>
              <a:xfrm>
                <a:off x="6709431" y="3270742"/>
                <a:ext cx="1544353" cy="1384361"/>
              </a:xfrm>
              <a:custGeom>
                <a:avLst/>
                <a:gdLst>
                  <a:gd name="connsiteX0" fmla="*/ 1021039 w 1544353"/>
                  <a:gd name="connsiteY0" fmla="*/ 1 h 1384361"/>
                  <a:gd name="connsiteX1" fmla="*/ 1231685 w 1544353"/>
                  <a:gd name="connsiteY1" fmla="*/ 119718 h 1384361"/>
                  <a:gd name="connsiteX2" fmla="*/ 1521260 w 1544353"/>
                  <a:gd name="connsiteY2" fmla="*/ 620310 h 1384361"/>
                  <a:gd name="connsiteX3" fmla="*/ 1514405 w 1544353"/>
                  <a:gd name="connsiteY3" fmla="*/ 648892 h 1384361"/>
                  <a:gd name="connsiteX4" fmla="*/ 1485830 w 1544353"/>
                  <a:gd name="connsiteY4" fmla="*/ 641975 h 1384361"/>
                  <a:gd name="connsiteX5" fmla="*/ 1196198 w 1544353"/>
                  <a:gd name="connsiteY5" fmla="*/ 141349 h 1384361"/>
                  <a:gd name="connsiteX6" fmla="*/ 1022261 w 1544353"/>
                  <a:gd name="connsiteY6" fmla="*/ 40927 h 1384361"/>
                  <a:gd name="connsiteX7" fmla="*/ 502551 w 1544353"/>
                  <a:gd name="connsiteY7" fmla="*/ 41738 h 1384361"/>
                  <a:gd name="connsiteX8" fmla="*/ 329249 w 1544353"/>
                  <a:gd name="connsiteY8" fmla="*/ 142866 h 1384361"/>
                  <a:gd name="connsiteX9" fmla="*/ 69549 w 1544353"/>
                  <a:gd name="connsiteY9" fmla="*/ 592679 h 1384361"/>
                  <a:gd name="connsiteX10" fmla="*/ 68621 w 1544353"/>
                  <a:gd name="connsiteY10" fmla="*/ 793326 h 1384361"/>
                  <a:gd name="connsiteX11" fmla="*/ 327774 w 1544353"/>
                  <a:gd name="connsiteY11" fmla="*/ 1243815 h 1384361"/>
                  <a:gd name="connsiteX12" fmla="*/ 501710 w 1544353"/>
                  <a:gd name="connsiteY12" fmla="*/ 1344237 h 1384361"/>
                  <a:gd name="connsiteX13" fmla="*/ 1021421 w 1544353"/>
                  <a:gd name="connsiteY13" fmla="*/ 1343426 h 1384361"/>
                  <a:gd name="connsiteX14" fmla="*/ 1194781 w 1544353"/>
                  <a:gd name="connsiteY14" fmla="*/ 1242332 h 1384361"/>
                  <a:gd name="connsiteX15" fmla="*/ 1454480 w 1544353"/>
                  <a:gd name="connsiteY15" fmla="*/ 792519 h 1384361"/>
                  <a:gd name="connsiteX16" fmla="*/ 1408464 w 1544353"/>
                  <a:gd name="connsiteY16" fmla="*/ 765951 h 1384361"/>
                  <a:gd name="connsiteX17" fmla="*/ 1409152 w 1544353"/>
                  <a:gd name="connsiteY17" fmla="*/ 754868 h 1384361"/>
                  <a:gd name="connsiteX18" fmla="*/ 1513649 w 1544353"/>
                  <a:gd name="connsiteY18" fmla="*/ 709819 h 1384361"/>
                  <a:gd name="connsiteX19" fmla="*/ 1530898 w 1544353"/>
                  <a:gd name="connsiteY19" fmla="*/ 719777 h 1384361"/>
                  <a:gd name="connsiteX20" fmla="*/ 1544191 w 1544353"/>
                  <a:gd name="connsiteY20" fmla="*/ 832833 h 1384361"/>
                  <a:gd name="connsiteX21" fmla="*/ 1534937 w 1544353"/>
                  <a:gd name="connsiteY21" fmla="*/ 838970 h 1384361"/>
                  <a:gd name="connsiteX22" fmla="*/ 1490368 w 1544353"/>
                  <a:gd name="connsiteY22" fmla="*/ 813238 h 1384361"/>
                  <a:gd name="connsiteX23" fmla="*/ 1230668 w 1544353"/>
                  <a:gd name="connsiteY23" fmla="*/ 1263051 h 1384361"/>
                  <a:gd name="connsiteX24" fmla="*/ 1021254 w 1544353"/>
                  <a:gd name="connsiteY24" fmla="*/ 1383550 h 1384361"/>
                  <a:gd name="connsiteX25" fmla="*/ 501543 w 1544353"/>
                  <a:gd name="connsiteY25" fmla="*/ 1384361 h 1384361"/>
                  <a:gd name="connsiteX26" fmla="*/ 291720 w 1544353"/>
                  <a:gd name="connsiteY26" fmla="*/ 1263219 h 1384361"/>
                  <a:gd name="connsiteX27" fmla="*/ 32509 w 1544353"/>
                  <a:gd name="connsiteY27" fmla="*/ 812697 h 1384361"/>
                  <a:gd name="connsiteX28" fmla="*/ 32157 w 1544353"/>
                  <a:gd name="connsiteY28" fmla="*/ 571091 h 1384361"/>
                  <a:gd name="connsiteX29" fmla="*/ 291857 w 1544353"/>
                  <a:gd name="connsiteY29" fmla="*/ 121278 h 1384361"/>
                  <a:gd name="connsiteX30" fmla="*/ 501270 w 1544353"/>
                  <a:gd name="connsiteY30" fmla="*/ 779 h 1384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44353" h="1384361">
                    <a:moveTo>
                      <a:pt x="1021039" y="1"/>
                    </a:moveTo>
                    <a:cubicBezTo>
                      <a:pt x="1107258" y="-21"/>
                      <a:pt x="1187714" y="46431"/>
                      <a:pt x="1231685" y="119718"/>
                    </a:cubicBezTo>
                    <a:lnTo>
                      <a:pt x="1521260" y="620310"/>
                    </a:lnTo>
                    <a:cubicBezTo>
                      <a:pt x="1527381" y="629625"/>
                      <a:pt x="1523659" y="642755"/>
                      <a:pt x="1514405" y="648892"/>
                    </a:cubicBezTo>
                    <a:cubicBezTo>
                      <a:pt x="1505057" y="655057"/>
                      <a:pt x="1491893" y="651256"/>
                      <a:pt x="1485830" y="641975"/>
                    </a:cubicBezTo>
                    <a:lnTo>
                      <a:pt x="1196198" y="141349"/>
                    </a:lnTo>
                    <a:cubicBezTo>
                      <a:pt x="1161242" y="79048"/>
                      <a:pt x="1093694" y="40049"/>
                      <a:pt x="1022261" y="40927"/>
                    </a:cubicBezTo>
                    <a:lnTo>
                      <a:pt x="502551" y="41738"/>
                    </a:lnTo>
                    <a:cubicBezTo>
                      <a:pt x="431176" y="42650"/>
                      <a:pt x="364939" y="81049"/>
                      <a:pt x="329249" y="142866"/>
                    </a:cubicBezTo>
                    <a:lnTo>
                      <a:pt x="69549" y="592679"/>
                    </a:lnTo>
                    <a:cubicBezTo>
                      <a:pt x="33859" y="654496"/>
                      <a:pt x="33723" y="731059"/>
                      <a:pt x="68621" y="793326"/>
                    </a:cubicBezTo>
                    <a:lnTo>
                      <a:pt x="327774" y="1243815"/>
                    </a:lnTo>
                    <a:cubicBezTo>
                      <a:pt x="362729" y="1306116"/>
                      <a:pt x="430278" y="1345116"/>
                      <a:pt x="501710" y="1344237"/>
                    </a:cubicBezTo>
                    <a:lnTo>
                      <a:pt x="1021421" y="1343426"/>
                    </a:lnTo>
                    <a:cubicBezTo>
                      <a:pt x="1092795" y="1342514"/>
                      <a:pt x="1159091" y="1304149"/>
                      <a:pt x="1194781" y="1242332"/>
                    </a:cubicBezTo>
                    <a:lnTo>
                      <a:pt x="1454480" y="792519"/>
                    </a:lnTo>
                    <a:lnTo>
                      <a:pt x="1408464" y="765951"/>
                    </a:lnTo>
                    <a:cubicBezTo>
                      <a:pt x="1404181" y="763478"/>
                      <a:pt x="1403790" y="757471"/>
                      <a:pt x="1409152" y="754868"/>
                    </a:cubicBezTo>
                    <a:lnTo>
                      <a:pt x="1513649" y="709819"/>
                    </a:lnTo>
                    <a:cubicBezTo>
                      <a:pt x="1521317" y="706564"/>
                      <a:pt x="1529941" y="711544"/>
                      <a:pt x="1530898" y="719777"/>
                    </a:cubicBezTo>
                    <a:lnTo>
                      <a:pt x="1544191" y="832833"/>
                    </a:lnTo>
                    <a:cubicBezTo>
                      <a:pt x="1545440" y="837354"/>
                      <a:pt x="1539220" y="841443"/>
                      <a:pt x="1534937" y="838970"/>
                    </a:cubicBezTo>
                    <a:lnTo>
                      <a:pt x="1490368" y="813238"/>
                    </a:lnTo>
                    <a:lnTo>
                      <a:pt x="1230668" y="1263051"/>
                    </a:lnTo>
                    <a:cubicBezTo>
                      <a:pt x="1187539" y="1337752"/>
                      <a:pt x="1107473" y="1383528"/>
                      <a:pt x="1021254" y="1383550"/>
                    </a:cubicBezTo>
                    <a:lnTo>
                      <a:pt x="501543" y="1384361"/>
                    </a:lnTo>
                    <a:cubicBezTo>
                      <a:pt x="415267" y="1384350"/>
                      <a:pt x="334810" y="1337898"/>
                      <a:pt x="291720" y="1263219"/>
                    </a:cubicBezTo>
                    <a:lnTo>
                      <a:pt x="32509" y="812697"/>
                    </a:lnTo>
                    <a:cubicBezTo>
                      <a:pt x="-10581" y="738019"/>
                      <a:pt x="-10971" y="645791"/>
                      <a:pt x="32157" y="571091"/>
                    </a:cubicBezTo>
                    <a:lnTo>
                      <a:pt x="291857" y="121278"/>
                    </a:lnTo>
                    <a:cubicBezTo>
                      <a:pt x="334985" y="46577"/>
                      <a:pt x="415052" y="801"/>
                      <a:pt x="501270" y="77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71" name="Figure">
                <a:extLst>
                  <a:ext uri="{FF2B5EF4-FFF2-40B4-BE49-F238E27FC236}">
                    <a16:creationId xmlns:a16="http://schemas.microsoft.com/office/drawing/2014/main" id="{07AE7F5E-87FC-478B-9756-58EFC44E3C14}"/>
                  </a:ext>
                </a:extLst>
              </p:cNvPr>
              <p:cNvSpPr/>
              <p:nvPr/>
            </p:nvSpPr>
            <p:spPr>
              <a:xfrm>
                <a:off x="6825585" y="3386899"/>
                <a:ext cx="1292649" cy="1146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62" h="21600" extrusionOk="0">
                    <a:moveTo>
                      <a:pt x="6130" y="0"/>
                    </a:moveTo>
                    <a:lnTo>
                      <a:pt x="15332" y="0"/>
                    </a:lnTo>
                    <a:cubicBezTo>
                      <a:pt x="15883" y="0"/>
                      <a:pt x="16379" y="344"/>
                      <a:pt x="16654" y="875"/>
                    </a:cubicBezTo>
                    <a:lnTo>
                      <a:pt x="21255" y="9940"/>
                    </a:lnTo>
                    <a:cubicBezTo>
                      <a:pt x="21531" y="10472"/>
                      <a:pt x="21531" y="11128"/>
                      <a:pt x="21255" y="11660"/>
                    </a:cubicBezTo>
                    <a:lnTo>
                      <a:pt x="16654" y="20725"/>
                    </a:lnTo>
                    <a:cubicBezTo>
                      <a:pt x="16379" y="21256"/>
                      <a:pt x="15883" y="21600"/>
                      <a:pt x="15332" y="21600"/>
                    </a:cubicBezTo>
                    <a:lnTo>
                      <a:pt x="6130" y="21600"/>
                    </a:lnTo>
                    <a:cubicBezTo>
                      <a:pt x="5579" y="21600"/>
                      <a:pt x="5083" y="21256"/>
                      <a:pt x="4808" y="20725"/>
                    </a:cubicBezTo>
                    <a:lnTo>
                      <a:pt x="207" y="11660"/>
                    </a:lnTo>
                    <a:cubicBezTo>
                      <a:pt x="-69" y="11128"/>
                      <a:pt x="-69" y="10472"/>
                      <a:pt x="207" y="9940"/>
                    </a:cubicBezTo>
                    <a:lnTo>
                      <a:pt x="4808" y="875"/>
                    </a:lnTo>
                    <a:cubicBezTo>
                      <a:pt x="5083" y="344"/>
                      <a:pt x="5607" y="0"/>
                      <a:pt x="613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69" name="Başlık 1"/>
            <p:cNvSpPr txBox="1">
              <a:spLocks/>
            </p:cNvSpPr>
            <p:nvPr/>
          </p:nvSpPr>
          <p:spPr>
            <a:xfrm>
              <a:off x="391549" y="5017454"/>
              <a:ext cx="756464" cy="65787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>
              <a:lvl1pPr algn="ctr" defTabSz="457200" rtl="0" eaLnBrk="1" latinLnBrk="0" hangingPunct="1"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r>
                <a:rPr lang="tr-TR" sz="4800" b="1" spc="50" dirty="0">
                  <a:ln w="11430"/>
                  <a:gradFill>
                    <a:gsLst>
                      <a:gs pos="25000">
                        <a:schemeClr val="accent2">
                          <a:satMod val="155000"/>
                        </a:schemeClr>
                      </a:gs>
                      <a:gs pos="100000">
                        <a:schemeClr val="accent2">
                          <a:shade val="45000"/>
                          <a:satMod val="165000"/>
                        </a:schemeClr>
                      </a:gs>
                    </a:gsLst>
                    <a:lin ang="5400000"/>
                  </a:gra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</a:rPr>
                <a:t>?</a:t>
              </a:r>
              <a:endParaRPr lang="en-US" sz="4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endParaRP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25285949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24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8" dur="5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30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6" grpId="0" animBg="1"/>
      <p:bldP spid="66" grpId="1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Resim 1"/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7055"/>
          <a:stretch/>
        </p:blipFill>
        <p:spPr>
          <a:xfrm>
            <a:off x="1003870" y="677360"/>
            <a:ext cx="10287000" cy="6180640"/>
          </a:xfrm>
          <a:prstGeom prst="rect">
            <a:avLst/>
          </a:prstGeom>
        </p:spPr>
      </p:pic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İstanbul’un Fethinin Sebepleri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11" name="Rectangle: Rounded Corners 111">
            <a:hlinkClick r:id="rId6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3" y="-10608"/>
            <a:ext cx="1352811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grpSp>
        <p:nvGrpSpPr>
          <p:cNvPr id="63" name="Grup 62"/>
          <p:cNvGrpSpPr/>
          <p:nvPr/>
        </p:nvGrpSpPr>
        <p:grpSpPr>
          <a:xfrm>
            <a:off x="1003870" y="716479"/>
            <a:ext cx="10238946" cy="1154096"/>
            <a:chOff x="1437334" y="1203149"/>
            <a:chExt cx="5202502" cy="3156415"/>
          </a:xfrm>
        </p:grpSpPr>
        <p:sp>
          <p:nvSpPr>
            <p:cNvPr id="64" name="Google Shape;835;p38"/>
            <p:cNvSpPr/>
            <p:nvPr/>
          </p:nvSpPr>
          <p:spPr>
            <a:xfrm rot="10800000" flipV="1">
              <a:off x="1437334" y="1203149"/>
              <a:ext cx="5202501" cy="2995987"/>
            </a:xfrm>
            <a:custGeom>
              <a:avLst/>
              <a:gdLst/>
              <a:ahLst/>
              <a:cxnLst/>
              <a:rect l="l" t="t" r="r" b="b"/>
              <a:pathLst>
                <a:path w="3619883" h="4275461" extrusionOk="0">
                  <a:moveTo>
                    <a:pt x="3619883" y="4275461"/>
                  </a:moveTo>
                  <a:lnTo>
                    <a:pt x="3439718" y="4275461"/>
                  </a:lnTo>
                  <a:lnTo>
                    <a:pt x="3382296" y="4128157"/>
                  </a:lnTo>
                  <a:lnTo>
                    <a:pt x="3448683" y="4128157"/>
                  </a:lnTo>
                  <a:lnTo>
                    <a:pt x="3448683" y="3951392"/>
                  </a:lnTo>
                  <a:lnTo>
                    <a:pt x="3270899" y="3951392"/>
                  </a:lnTo>
                  <a:lnTo>
                    <a:pt x="3270899" y="4128157"/>
                  </a:lnTo>
                  <a:lnTo>
                    <a:pt x="3327149" y="4128157"/>
                  </a:lnTo>
                  <a:lnTo>
                    <a:pt x="3269726" y="4275461"/>
                  </a:lnTo>
                  <a:lnTo>
                    <a:pt x="3052674" y="4275461"/>
                  </a:lnTo>
                  <a:lnTo>
                    <a:pt x="3096002" y="4128157"/>
                  </a:lnTo>
                  <a:lnTo>
                    <a:pt x="3137725" y="4128157"/>
                  </a:lnTo>
                  <a:lnTo>
                    <a:pt x="3137725" y="3951392"/>
                  </a:lnTo>
                  <a:lnTo>
                    <a:pt x="2959941" y="3951392"/>
                  </a:lnTo>
                  <a:lnTo>
                    <a:pt x="2959941" y="4128157"/>
                  </a:lnTo>
                  <a:lnTo>
                    <a:pt x="2996846" y="4128157"/>
                  </a:lnTo>
                  <a:lnTo>
                    <a:pt x="3014011" y="4275461"/>
                  </a:lnTo>
                  <a:lnTo>
                    <a:pt x="2761042" y="4275461"/>
                  </a:lnTo>
                  <a:lnTo>
                    <a:pt x="2761042" y="4128157"/>
                  </a:lnTo>
                  <a:lnTo>
                    <a:pt x="2826768" y="4128157"/>
                  </a:lnTo>
                  <a:lnTo>
                    <a:pt x="2826768" y="3951392"/>
                  </a:lnTo>
                  <a:lnTo>
                    <a:pt x="2648983" y="3951392"/>
                  </a:lnTo>
                  <a:lnTo>
                    <a:pt x="2648983" y="4128157"/>
                  </a:lnTo>
                  <a:lnTo>
                    <a:pt x="2690646" y="4128157"/>
                  </a:lnTo>
                  <a:lnTo>
                    <a:pt x="2690646" y="4275461"/>
                  </a:lnTo>
                  <a:lnTo>
                    <a:pt x="2511710" y="4275461"/>
                  </a:lnTo>
                  <a:lnTo>
                    <a:pt x="2454288" y="4128157"/>
                  </a:lnTo>
                  <a:lnTo>
                    <a:pt x="2515810" y="4128157"/>
                  </a:lnTo>
                  <a:lnTo>
                    <a:pt x="2515810" y="3951392"/>
                  </a:lnTo>
                  <a:lnTo>
                    <a:pt x="2338025" y="3951392"/>
                  </a:lnTo>
                  <a:lnTo>
                    <a:pt x="2338025" y="4128157"/>
                  </a:lnTo>
                  <a:lnTo>
                    <a:pt x="2395120" y="4128157"/>
                  </a:lnTo>
                  <a:lnTo>
                    <a:pt x="2337697" y="4275461"/>
                  </a:lnTo>
                  <a:lnTo>
                    <a:pt x="2150155" y="4275461"/>
                  </a:lnTo>
                  <a:lnTo>
                    <a:pt x="2150155" y="4128157"/>
                  </a:lnTo>
                  <a:lnTo>
                    <a:pt x="2204852" y="4128157"/>
                  </a:lnTo>
                  <a:lnTo>
                    <a:pt x="2204852" y="3951392"/>
                  </a:lnTo>
                  <a:lnTo>
                    <a:pt x="2027068" y="3951392"/>
                  </a:lnTo>
                  <a:lnTo>
                    <a:pt x="2027068" y="4128157"/>
                  </a:lnTo>
                  <a:lnTo>
                    <a:pt x="2079759" y="4128157"/>
                  </a:lnTo>
                  <a:lnTo>
                    <a:pt x="2079759" y="4275461"/>
                  </a:lnTo>
                  <a:lnTo>
                    <a:pt x="1824703" y="4275461"/>
                  </a:lnTo>
                  <a:lnTo>
                    <a:pt x="1834468" y="4128157"/>
                  </a:lnTo>
                  <a:lnTo>
                    <a:pt x="1893894" y="4128157"/>
                  </a:lnTo>
                  <a:lnTo>
                    <a:pt x="1893894" y="3951392"/>
                  </a:lnTo>
                  <a:lnTo>
                    <a:pt x="1716110" y="3951392"/>
                  </a:lnTo>
                  <a:lnTo>
                    <a:pt x="1716110" y="4006431"/>
                  </a:lnTo>
                  <a:lnTo>
                    <a:pt x="1703447" y="4007960"/>
                  </a:lnTo>
                  <a:lnTo>
                    <a:pt x="1716110" y="4044284"/>
                  </a:lnTo>
                  <a:lnTo>
                    <a:pt x="1716110" y="4128157"/>
                  </a:lnTo>
                  <a:lnTo>
                    <a:pt x="1745346" y="4128157"/>
                  </a:lnTo>
                  <a:lnTo>
                    <a:pt x="1796694" y="4275461"/>
                  </a:lnTo>
                  <a:lnTo>
                    <a:pt x="1558844" y="4275461"/>
                  </a:lnTo>
                  <a:lnTo>
                    <a:pt x="1517252" y="4128157"/>
                  </a:lnTo>
                  <a:lnTo>
                    <a:pt x="1582936" y="4128157"/>
                  </a:lnTo>
                  <a:lnTo>
                    <a:pt x="1582936" y="3951392"/>
                  </a:lnTo>
                  <a:lnTo>
                    <a:pt x="1405151" y="3951392"/>
                  </a:lnTo>
                  <a:lnTo>
                    <a:pt x="1405151" y="4128157"/>
                  </a:lnTo>
                  <a:lnTo>
                    <a:pt x="1468988" y="4128157"/>
                  </a:lnTo>
                  <a:lnTo>
                    <a:pt x="1427396" y="4275461"/>
                  </a:lnTo>
                  <a:lnTo>
                    <a:pt x="1210751" y="4275461"/>
                  </a:lnTo>
                  <a:lnTo>
                    <a:pt x="1210751" y="4128157"/>
                  </a:lnTo>
                  <a:lnTo>
                    <a:pt x="1271978" y="4128157"/>
                  </a:lnTo>
                  <a:lnTo>
                    <a:pt x="1271978" y="3951392"/>
                  </a:lnTo>
                  <a:lnTo>
                    <a:pt x="1094193" y="3951392"/>
                  </a:lnTo>
                  <a:lnTo>
                    <a:pt x="1094193" y="4128157"/>
                  </a:lnTo>
                  <a:lnTo>
                    <a:pt x="1140354" y="4128157"/>
                  </a:lnTo>
                  <a:lnTo>
                    <a:pt x="1140354" y="4275461"/>
                  </a:lnTo>
                  <a:lnTo>
                    <a:pt x="953807" y="4275461"/>
                  </a:lnTo>
                  <a:lnTo>
                    <a:pt x="912215" y="4128157"/>
                  </a:lnTo>
                  <a:lnTo>
                    <a:pt x="961020" y="4128157"/>
                  </a:lnTo>
                  <a:lnTo>
                    <a:pt x="961020" y="3951392"/>
                  </a:lnTo>
                  <a:lnTo>
                    <a:pt x="783235" y="3951392"/>
                  </a:lnTo>
                  <a:lnTo>
                    <a:pt x="783235" y="4128157"/>
                  </a:lnTo>
                  <a:lnTo>
                    <a:pt x="871024" y="4128157"/>
                  </a:lnTo>
                  <a:lnTo>
                    <a:pt x="829432" y="4275461"/>
                  </a:lnTo>
                  <a:lnTo>
                    <a:pt x="611484" y="4275461"/>
                  </a:lnTo>
                  <a:lnTo>
                    <a:pt x="621247" y="4128157"/>
                  </a:lnTo>
                  <a:lnTo>
                    <a:pt x="650062" y="4128157"/>
                  </a:lnTo>
                  <a:lnTo>
                    <a:pt x="650062" y="3951392"/>
                  </a:lnTo>
                  <a:lnTo>
                    <a:pt x="472277" y="3951392"/>
                  </a:lnTo>
                  <a:lnTo>
                    <a:pt x="472277" y="4128157"/>
                  </a:lnTo>
                  <a:lnTo>
                    <a:pt x="522650" y="4128157"/>
                  </a:lnTo>
                  <a:lnTo>
                    <a:pt x="573998" y="4275461"/>
                  </a:lnTo>
                  <a:lnTo>
                    <a:pt x="336164" y="4275461"/>
                  </a:lnTo>
                  <a:lnTo>
                    <a:pt x="294572" y="4128157"/>
                  </a:lnTo>
                  <a:lnTo>
                    <a:pt x="339106" y="4128157"/>
                  </a:lnTo>
                  <a:lnTo>
                    <a:pt x="339106" y="3951392"/>
                  </a:lnTo>
                  <a:lnTo>
                    <a:pt x="161321" y="3951392"/>
                  </a:lnTo>
                  <a:lnTo>
                    <a:pt x="161321" y="4128157"/>
                  </a:lnTo>
                  <a:lnTo>
                    <a:pt x="230914" y="4128157"/>
                  </a:lnTo>
                  <a:lnTo>
                    <a:pt x="189322" y="4275461"/>
                  </a:lnTo>
                  <a:lnTo>
                    <a:pt x="0" y="4275461"/>
                  </a:lnTo>
                  <a:lnTo>
                    <a:pt x="0" y="42229"/>
                  </a:lnTo>
                  <a:lnTo>
                    <a:pt x="42464" y="40518"/>
                  </a:lnTo>
                  <a:cubicBezTo>
                    <a:pt x="74971" y="39124"/>
                    <a:pt x="107865" y="37493"/>
                    <a:pt x="137733" y="35355"/>
                  </a:cubicBezTo>
                  <a:cubicBezTo>
                    <a:pt x="190259" y="31594"/>
                    <a:pt x="207620" y="26813"/>
                    <a:pt x="270565" y="29759"/>
                  </a:cubicBezTo>
                  <a:cubicBezTo>
                    <a:pt x="340476" y="33031"/>
                    <a:pt x="410011" y="40222"/>
                    <a:pt x="479734" y="45455"/>
                  </a:cubicBezTo>
                  <a:cubicBezTo>
                    <a:pt x="494525" y="44178"/>
                    <a:pt x="509610" y="43513"/>
                    <a:pt x="524103" y="41625"/>
                  </a:cubicBezTo>
                  <a:cubicBezTo>
                    <a:pt x="601697" y="31514"/>
                    <a:pt x="556443" y="34957"/>
                    <a:pt x="624416" y="22696"/>
                  </a:cubicBezTo>
                  <a:cubicBezTo>
                    <a:pt x="635212" y="20749"/>
                    <a:pt x="646648" y="19799"/>
                    <a:pt x="657762" y="18351"/>
                  </a:cubicBezTo>
                  <a:cubicBezTo>
                    <a:pt x="668693" y="20831"/>
                    <a:pt x="679780" y="23102"/>
                    <a:pt x="690557" y="25792"/>
                  </a:cubicBezTo>
                  <a:cubicBezTo>
                    <a:pt x="708912" y="30373"/>
                    <a:pt x="725511" y="38069"/>
                    <a:pt x="745123" y="40157"/>
                  </a:cubicBezTo>
                  <a:cubicBezTo>
                    <a:pt x="760140" y="41756"/>
                    <a:pt x="774703" y="37604"/>
                    <a:pt x="789493" y="36327"/>
                  </a:cubicBezTo>
                  <a:cubicBezTo>
                    <a:pt x="861365" y="65797"/>
                    <a:pt x="781581" y="31381"/>
                    <a:pt x="854255" y="68887"/>
                  </a:cubicBezTo>
                  <a:cubicBezTo>
                    <a:pt x="867904" y="75932"/>
                    <a:pt x="883997" y="81514"/>
                    <a:pt x="897520" y="88629"/>
                  </a:cubicBezTo>
                  <a:cubicBezTo>
                    <a:pt x="912821" y="96679"/>
                    <a:pt x="924193" y="106820"/>
                    <a:pt x="940510" y="114265"/>
                  </a:cubicBezTo>
                  <a:cubicBezTo>
                    <a:pt x="978926" y="131794"/>
                    <a:pt x="1040358" y="137490"/>
                    <a:pt x="1082712" y="144543"/>
                  </a:cubicBezTo>
                  <a:cubicBezTo>
                    <a:pt x="1118214" y="136811"/>
                    <a:pt x="1170817" y="124786"/>
                    <a:pt x="1205348" y="120753"/>
                  </a:cubicBezTo>
                  <a:cubicBezTo>
                    <a:pt x="1226874" y="118238"/>
                    <a:pt x="1249625" y="118888"/>
                    <a:pt x="1271764" y="117956"/>
                  </a:cubicBezTo>
                  <a:cubicBezTo>
                    <a:pt x="1286371" y="120607"/>
                    <a:pt x="1301530" y="122404"/>
                    <a:pt x="1315583" y="125912"/>
                  </a:cubicBezTo>
                  <a:cubicBezTo>
                    <a:pt x="1330825" y="129716"/>
                    <a:pt x="1344183" y="135594"/>
                    <a:pt x="1359125" y="139761"/>
                  </a:cubicBezTo>
                  <a:cubicBezTo>
                    <a:pt x="1369691" y="142709"/>
                    <a:pt x="1380988" y="144722"/>
                    <a:pt x="1391919" y="147202"/>
                  </a:cubicBezTo>
                  <a:cubicBezTo>
                    <a:pt x="1406801" y="143961"/>
                    <a:pt x="1423676" y="142513"/>
                    <a:pt x="1436563" y="137480"/>
                  </a:cubicBezTo>
                  <a:cubicBezTo>
                    <a:pt x="1471672" y="123768"/>
                    <a:pt x="1451884" y="116940"/>
                    <a:pt x="1471566" y="97777"/>
                  </a:cubicBezTo>
                  <a:cubicBezTo>
                    <a:pt x="1480193" y="89377"/>
                    <a:pt x="1494348" y="83095"/>
                    <a:pt x="1505739" y="75753"/>
                  </a:cubicBezTo>
                  <a:cubicBezTo>
                    <a:pt x="1577183" y="91962"/>
                    <a:pt x="1533597" y="77394"/>
                    <a:pt x="1590891" y="144702"/>
                  </a:cubicBezTo>
                  <a:cubicBezTo>
                    <a:pt x="1598697" y="133398"/>
                    <a:pt x="1605803" y="118291"/>
                    <a:pt x="1625616" y="110893"/>
                  </a:cubicBezTo>
                  <a:cubicBezTo>
                    <a:pt x="1634871" y="107437"/>
                    <a:pt x="1647847" y="107996"/>
                    <a:pt x="1658964" y="106547"/>
                  </a:cubicBezTo>
                  <a:cubicBezTo>
                    <a:pt x="1658964" y="106547"/>
                    <a:pt x="1717565" y="116830"/>
                    <a:pt x="1746598" y="122460"/>
                  </a:cubicBezTo>
                  <a:cubicBezTo>
                    <a:pt x="1784954" y="129898"/>
                    <a:pt x="1777755" y="129229"/>
                    <a:pt x="1811913" y="143234"/>
                  </a:cubicBezTo>
                  <a:cubicBezTo>
                    <a:pt x="1826795" y="139993"/>
                    <a:pt x="1840838" y="135560"/>
                    <a:pt x="1856557" y="133511"/>
                  </a:cubicBezTo>
                  <a:cubicBezTo>
                    <a:pt x="1928018" y="124200"/>
                    <a:pt x="1988968" y="136755"/>
                    <a:pt x="2066003" y="143313"/>
                  </a:cubicBezTo>
                  <a:cubicBezTo>
                    <a:pt x="2066003" y="143313"/>
                    <a:pt x="2140825" y="127584"/>
                    <a:pt x="2177615" y="119007"/>
                  </a:cubicBezTo>
                  <a:cubicBezTo>
                    <a:pt x="2204144" y="112823"/>
                    <a:pt x="2229794" y="105701"/>
                    <a:pt x="2255883" y="99047"/>
                  </a:cubicBezTo>
                  <a:cubicBezTo>
                    <a:pt x="2285463" y="96494"/>
                    <a:pt x="2315224" y="94357"/>
                    <a:pt x="2344622" y="91388"/>
                  </a:cubicBezTo>
                  <a:cubicBezTo>
                    <a:pt x="2381841" y="87629"/>
                    <a:pt x="2417828" y="80978"/>
                    <a:pt x="2455682" y="78869"/>
                  </a:cubicBezTo>
                  <a:cubicBezTo>
                    <a:pt x="2514146" y="75610"/>
                    <a:pt x="2573634" y="76515"/>
                    <a:pt x="2632609" y="75338"/>
                  </a:cubicBezTo>
                  <a:lnTo>
                    <a:pt x="2742291" y="92282"/>
                  </a:lnTo>
                  <a:lnTo>
                    <a:pt x="2851974" y="109227"/>
                  </a:lnTo>
                  <a:cubicBezTo>
                    <a:pt x="2870530" y="106158"/>
                    <a:pt x="2892297" y="106201"/>
                    <a:pt x="2907643" y="100020"/>
                  </a:cubicBezTo>
                  <a:cubicBezTo>
                    <a:pt x="2937923" y="87823"/>
                    <a:pt x="2940565" y="43036"/>
                    <a:pt x="2944022" y="30853"/>
                  </a:cubicBezTo>
                  <a:cubicBezTo>
                    <a:pt x="2970111" y="24199"/>
                    <a:pt x="2993094" y="12639"/>
                    <a:pt x="3022289" y="10893"/>
                  </a:cubicBezTo>
                  <a:cubicBezTo>
                    <a:pt x="3035344" y="10111"/>
                    <a:pt x="3043336" y="20290"/>
                    <a:pt x="3054807" y="24226"/>
                  </a:cubicBezTo>
                  <a:cubicBezTo>
                    <a:pt x="3083266" y="33989"/>
                    <a:pt x="3112862" y="42692"/>
                    <a:pt x="3141892" y="51925"/>
                  </a:cubicBezTo>
                  <a:cubicBezTo>
                    <a:pt x="3156498" y="54577"/>
                    <a:pt x="3173315" y="54799"/>
                    <a:pt x="3185711" y="59881"/>
                  </a:cubicBezTo>
                  <a:cubicBezTo>
                    <a:pt x="3221000" y="74351"/>
                    <a:pt x="3196552" y="98318"/>
                    <a:pt x="3219056" y="55536"/>
                  </a:cubicBezTo>
                  <a:cubicBezTo>
                    <a:pt x="3233847" y="54259"/>
                    <a:pt x="3248275" y="50997"/>
                    <a:pt x="3263425" y="51706"/>
                  </a:cubicBezTo>
                  <a:cubicBezTo>
                    <a:pt x="3275045" y="52250"/>
                    <a:pt x="3285322" y="60949"/>
                    <a:pt x="3296219" y="59147"/>
                  </a:cubicBezTo>
                  <a:cubicBezTo>
                    <a:pt x="3308643" y="57093"/>
                    <a:pt x="3311469" y="48049"/>
                    <a:pt x="3319094" y="42500"/>
                  </a:cubicBezTo>
                  <a:cubicBezTo>
                    <a:pt x="3399611" y="29185"/>
                    <a:pt x="3363375" y="41582"/>
                    <a:pt x="3420511" y="0"/>
                  </a:cubicBezTo>
                  <a:cubicBezTo>
                    <a:pt x="3431442" y="2480"/>
                    <a:pt x="3443361" y="3886"/>
                    <a:pt x="3453305" y="7440"/>
                  </a:cubicBezTo>
                  <a:cubicBezTo>
                    <a:pt x="3469029" y="13059"/>
                    <a:pt x="3483905" y="19630"/>
                    <a:pt x="3496571" y="27182"/>
                  </a:cubicBezTo>
                  <a:cubicBezTo>
                    <a:pt x="3535674" y="50500"/>
                    <a:pt x="3592081" y="121578"/>
                    <a:pt x="3602117" y="132521"/>
                  </a:cubicBezTo>
                  <a:lnTo>
                    <a:pt x="3619883" y="14004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>
              <a:outerShdw blurRad="50800" dist="38100" dir="2700000" algn="tl" rotWithShape="0">
                <a:srgbClr val="000000">
                  <a:alpha val="298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lvl="0" algn="ctr"/>
              <a:r>
                <a:rPr lang="tr-TR" sz="2400" dirty="0"/>
                <a:t>Doğu Roma, Anadolu’daki Türk beyliklerini Osmanlıya karşı kışkırtıyordu</a:t>
              </a:r>
              <a:r>
                <a:rPr lang="tr-TR" sz="2400" dirty="0" smtClean="0"/>
                <a:t>.</a:t>
              </a:r>
              <a:endParaRPr sz="4800" b="0" i="0" u="none" strike="noStrike" cap="none" dirty="0"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" name="Google Shape;835;p38"/>
            <p:cNvSpPr/>
            <p:nvPr/>
          </p:nvSpPr>
          <p:spPr>
            <a:xfrm flipV="1">
              <a:off x="1437334" y="3933499"/>
              <a:ext cx="5202502" cy="426065"/>
            </a:xfrm>
            <a:custGeom>
              <a:avLst/>
              <a:gdLst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448683 w 3619883"/>
                <a:gd name="connsiteY3" fmla="*/ 4128157 h 4275461"/>
                <a:gd name="connsiteX4" fmla="*/ 3270899 w 3619883"/>
                <a:gd name="connsiteY4" fmla="*/ 3951392 h 4275461"/>
                <a:gd name="connsiteX5" fmla="*/ 3270899 w 3619883"/>
                <a:gd name="connsiteY5" fmla="*/ 4128157 h 4275461"/>
                <a:gd name="connsiteX6" fmla="*/ 3327149 w 3619883"/>
                <a:gd name="connsiteY6" fmla="*/ 4128157 h 4275461"/>
                <a:gd name="connsiteX7" fmla="*/ 3269726 w 3619883"/>
                <a:gd name="connsiteY7" fmla="*/ 4275461 h 4275461"/>
                <a:gd name="connsiteX8" fmla="*/ 3052674 w 3619883"/>
                <a:gd name="connsiteY8" fmla="*/ 4275461 h 4275461"/>
                <a:gd name="connsiteX9" fmla="*/ 3096002 w 3619883"/>
                <a:gd name="connsiteY9" fmla="*/ 4128157 h 4275461"/>
                <a:gd name="connsiteX10" fmla="*/ 3137725 w 3619883"/>
                <a:gd name="connsiteY10" fmla="*/ 4128157 h 4275461"/>
                <a:gd name="connsiteX11" fmla="*/ 3137725 w 3619883"/>
                <a:gd name="connsiteY11" fmla="*/ 3951392 h 4275461"/>
                <a:gd name="connsiteX12" fmla="*/ 2959941 w 3619883"/>
                <a:gd name="connsiteY12" fmla="*/ 3951392 h 4275461"/>
                <a:gd name="connsiteX13" fmla="*/ 2959941 w 3619883"/>
                <a:gd name="connsiteY13" fmla="*/ 4128157 h 4275461"/>
                <a:gd name="connsiteX14" fmla="*/ 2996846 w 3619883"/>
                <a:gd name="connsiteY14" fmla="*/ 4128157 h 4275461"/>
                <a:gd name="connsiteX15" fmla="*/ 3014011 w 3619883"/>
                <a:gd name="connsiteY15" fmla="*/ 4275461 h 4275461"/>
                <a:gd name="connsiteX16" fmla="*/ 2761042 w 3619883"/>
                <a:gd name="connsiteY16" fmla="*/ 4275461 h 4275461"/>
                <a:gd name="connsiteX17" fmla="*/ 2761042 w 3619883"/>
                <a:gd name="connsiteY17" fmla="*/ 4128157 h 4275461"/>
                <a:gd name="connsiteX18" fmla="*/ 2826768 w 3619883"/>
                <a:gd name="connsiteY18" fmla="*/ 4128157 h 4275461"/>
                <a:gd name="connsiteX19" fmla="*/ 2826768 w 3619883"/>
                <a:gd name="connsiteY19" fmla="*/ 3951392 h 4275461"/>
                <a:gd name="connsiteX20" fmla="*/ 2648983 w 3619883"/>
                <a:gd name="connsiteY20" fmla="*/ 3951392 h 4275461"/>
                <a:gd name="connsiteX21" fmla="*/ 2648983 w 3619883"/>
                <a:gd name="connsiteY21" fmla="*/ 4128157 h 4275461"/>
                <a:gd name="connsiteX22" fmla="*/ 2690646 w 3619883"/>
                <a:gd name="connsiteY22" fmla="*/ 4128157 h 4275461"/>
                <a:gd name="connsiteX23" fmla="*/ 2690646 w 3619883"/>
                <a:gd name="connsiteY23" fmla="*/ 4275461 h 4275461"/>
                <a:gd name="connsiteX24" fmla="*/ 2511710 w 3619883"/>
                <a:gd name="connsiteY24" fmla="*/ 4275461 h 4275461"/>
                <a:gd name="connsiteX25" fmla="*/ 2454288 w 3619883"/>
                <a:gd name="connsiteY25" fmla="*/ 4128157 h 4275461"/>
                <a:gd name="connsiteX26" fmla="*/ 2515810 w 3619883"/>
                <a:gd name="connsiteY26" fmla="*/ 4128157 h 4275461"/>
                <a:gd name="connsiteX27" fmla="*/ 2515810 w 3619883"/>
                <a:gd name="connsiteY27" fmla="*/ 3951392 h 4275461"/>
                <a:gd name="connsiteX28" fmla="*/ 2338025 w 3619883"/>
                <a:gd name="connsiteY28" fmla="*/ 3951392 h 4275461"/>
                <a:gd name="connsiteX29" fmla="*/ 2338025 w 3619883"/>
                <a:gd name="connsiteY29" fmla="*/ 4128157 h 4275461"/>
                <a:gd name="connsiteX30" fmla="*/ 2395120 w 3619883"/>
                <a:gd name="connsiteY30" fmla="*/ 4128157 h 4275461"/>
                <a:gd name="connsiteX31" fmla="*/ 2337697 w 3619883"/>
                <a:gd name="connsiteY31" fmla="*/ 4275461 h 4275461"/>
                <a:gd name="connsiteX32" fmla="*/ 2150155 w 3619883"/>
                <a:gd name="connsiteY32" fmla="*/ 4275461 h 4275461"/>
                <a:gd name="connsiteX33" fmla="*/ 2150155 w 3619883"/>
                <a:gd name="connsiteY33" fmla="*/ 4128157 h 4275461"/>
                <a:gd name="connsiteX34" fmla="*/ 2204852 w 3619883"/>
                <a:gd name="connsiteY34" fmla="*/ 4128157 h 4275461"/>
                <a:gd name="connsiteX35" fmla="*/ 2204852 w 3619883"/>
                <a:gd name="connsiteY35" fmla="*/ 3951392 h 4275461"/>
                <a:gd name="connsiteX36" fmla="*/ 2027068 w 3619883"/>
                <a:gd name="connsiteY36" fmla="*/ 3951392 h 4275461"/>
                <a:gd name="connsiteX37" fmla="*/ 2027068 w 3619883"/>
                <a:gd name="connsiteY37" fmla="*/ 4128157 h 4275461"/>
                <a:gd name="connsiteX38" fmla="*/ 2079759 w 3619883"/>
                <a:gd name="connsiteY38" fmla="*/ 4128157 h 4275461"/>
                <a:gd name="connsiteX39" fmla="*/ 2079759 w 3619883"/>
                <a:gd name="connsiteY39" fmla="*/ 4275461 h 4275461"/>
                <a:gd name="connsiteX40" fmla="*/ 1824703 w 3619883"/>
                <a:gd name="connsiteY40" fmla="*/ 4275461 h 4275461"/>
                <a:gd name="connsiteX41" fmla="*/ 1834468 w 3619883"/>
                <a:gd name="connsiteY41" fmla="*/ 4128157 h 4275461"/>
                <a:gd name="connsiteX42" fmla="*/ 1893894 w 3619883"/>
                <a:gd name="connsiteY42" fmla="*/ 4128157 h 4275461"/>
                <a:gd name="connsiteX43" fmla="*/ 1893894 w 3619883"/>
                <a:gd name="connsiteY43" fmla="*/ 3951392 h 4275461"/>
                <a:gd name="connsiteX44" fmla="*/ 1716110 w 3619883"/>
                <a:gd name="connsiteY44" fmla="*/ 3951392 h 4275461"/>
                <a:gd name="connsiteX45" fmla="*/ 1716110 w 3619883"/>
                <a:gd name="connsiteY45" fmla="*/ 4006431 h 4275461"/>
                <a:gd name="connsiteX46" fmla="*/ 1703447 w 3619883"/>
                <a:gd name="connsiteY46" fmla="*/ 4007960 h 4275461"/>
                <a:gd name="connsiteX47" fmla="*/ 1716110 w 3619883"/>
                <a:gd name="connsiteY47" fmla="*/ 4044284 h 4275461"/>
                <a:gd name="connsiteX48" fmla="*/ 1716110 w 3619883"/>
                <a:gd name="connsiteY48" fmla="*/ 4128157 h 4275461"/>
                <a:gd name="connsiteX49" fmla="*/ 1745346 w 3619883"/>
                <a:gd name="connsiteY49" fmla="*/ 4128157 h 4275461"/>
                <a:gd name="connsiteX50" fmla="*/ 1796694 w 3619883"/>
                <a:gd name="connsiteY50" fmla="*/ 4275461 h 4275461"/>
                <a:gd name="connsiteX51" fmla="*/ 1558844 w 3619883"/>
                <a:gd name="connsiteY51" fmla="*/ 4275461 h 4275461"/>
                <a:gd name="connsiteX52" fmla="*/ 1517252 w 3619883"/>
                <a:gd name="connsiteY52" fmla="*/ 4128157 h 4275461"/>
                <a:gd name="connsiteX53" fmla="*/ 1582936 w 3619883"/>
                <a:gd name="connsiteY53" fmla="*/ 4128157 h 4275461"/>
                <a:gd name="connsiteX54" fmla="*/ 1582936 w 3619883"/>
                <a:gd name="connsiteY54" fmla="*/ 3951392 h 4275461"/>
                <a:gd name="connsiteX55" fmla="*/ 1405151 w 3619883"/>
                <a:gd name="connsiteY55" fmla="*/ 3951392 h 4275461"/>
                <a:gd name="connsiteX56" fmla="*/ 1405151 w 3619883"/>
                <a:gd name="connsiteY56" fmla="*/ 4128157 h 4275461"/>
                <a:gd name="connsiteX57" fmla="*/ 1468988 w 3619883"/>
                <a:gd name="connsiteY57" fmla="*/ 4128157 h 4275461"/>
                <a:gd name="connsiteX58" fmla="*/ 1427396 w 3619883"/>
                <a:gd name="connsiteY58" fmla="*/ 4275461 h 4275461"/>
                <a:gd name="connsiteX59" fmla="*/ 1210751 w 3619883"/>
                <a:gd name="connsiteY59" fmla="*/ 4275461 h 4275461"/>
                <a:gd name="connsiteX60" fmla="*/ 1210751 w 3619883"/>
                <a:gd name="connsiteY60" fmla="*/ 4128157 h 4275461"/>
                <a:gd name="connsiteX61" fmla="*/ 1271978 w 3619883"/>
                <a:gd name="connsiteY61" fmla="*/ 4128157 h 4275461"/>
                <a:gd name="connsiteX62" fmla="*/ 1271978 w 3619883"/>
                <a:gd name="connsiteY62" fmla="*/ 3951392 h 4275461"/>
                <a:gd name="connsiteX63" fmla="*/ 1094193 w 3619883"/>
                <a:gd name="connsiteY63" fmla="*/ 3951392 h 4275461"/>
                <a:gd name="connsiteX64" fmla="*/ 1094193 w 3619883"/>
                <a:gd name="connsiteY64" fmla="*/ 4128157 h 4275461"/>
                <a:gd name="connsiteX65" fmla="*/ 1140354 w 3619883"/>
                <a:gd name="connsiteY65" fmla="*/ 4128157 h 4275461"/>
                <a:gd name="connsiteX66" fmla="*/ 1140354 w 3619883"/>
                <a:gd name="connsiteY66" fmla="*/ 4275461 h 4275461"/>
                <a:gd name="connsiteX67" fmla="*/ 953807 w 3619883"/>
                <a:gd name="connsiteY67" fmla="*/ 4275461 h 4275461"/>
                <a:gd name="connsiteX68" fmla="*/ 912215 w 3619883"/>
                <a:gd name="connsiteY68" fmla="*/ 4128157 h 4275461"/>
                <a:gd name="connsiteX69" fmla="*/ 961020 w 3619883"/>
                <a:gd name="connsiteY69" fmla="*/ 4128157 h 4275461"/>
                <a:gd name="connsiteX70" fmla="*/ 961020 w 3619883"/>
                <a:gd name="connsiteY70" fmla="*/ 3951392 h 4275461"/>
                <a:gd name="connsiteX71" fmla="*/ 783235 w 3619883"/>
                <a:gd name="connsiteY71" fmla="*/ 3951392 h 4275461"/>
                <a:gd name="connsiteX72" fmla="*/ 783235 w 3619883"/>
                <a:gd name="connsiteY72" fmla="*/ 4128157 h 4275461"/>
                <a:gd name="connsiteX73" fmla="*/ 871024 w 3619883"/>
                <a:gd name="connsiteY73" fmla="*/ 4128157 h 4275461"/>
                <a:gd name="connsiteX74" fmla="*/ 829432 w 3619883"/>
                <a:gd name="connsiteY74" fmla="*/ 4275461 h 4275461"/>
                <a:gd name="connsiteX75" fmla="*/ 611484 w 3619883"/>
                <a:gd name="connsiteY75" fmla="*/ 4275461 h 4275461"/>
                <a:gd name="connsiteX76" fmla="*/ 621247 w 3619883"/>
                <a:gd name="connsiteY76" fmla="*/ 4128157 h 4275461"/>
                <a:gd name="connsiteX77" fmla="*/ 650062 w 3619883"/>
                <a:gd name="connsiteY77" fmla="*/ 4128157 h 4275461"/>
                <a:gd name="connsiteX78" fmla="*/ 650062 w 3619883"/>
                <a:gd name="connsiteY78" fmla="*/ 3951392 h 4275461"/>
                <a:gd name="connsiteX79" fmla="*/ 472277 w 3619883"/>
                <a:gd name="connsiteY79" fmla="*/ 3951392 h 4275461"/>
                <a:gd name="connsiteX80" fmla="*/ 472277 w 3619883"/>
                <a:gd name="connsiteY80" fmla="*/ 4128157 h 4275461"/>
                <a:gd name="connsiteX81" fmla="*/ 522650 w 3619883"/>
                <a:gd name="connsiteY81" fmla="*/ 4128157 h 4275461"/>
                <a:gd name="connsiteX82" fmla="*/ 573998 w 3619883"/>
                <a:gd name="connsiteY82" fmla="*/ 4275461 h 4275461"/>
                <a:gd name="connsiteX83" fmla="*/ 336164 w 3619883"/>
                <a:gd name="connsiteY83" fmla="*/ 4275461 h 4275461"/>
                <a:gd name="connsiteX84" fmla="*/ 294572 w 3619883"/>
                <a:gd name="connsiteY84" fmla="*/ 4128157 h 4275461"/>
                <a:gd name="connsiteX85" fmla="*/ 339106 w 3619883"/>
                <a:gd name="connsiteY85" fmla="*/ 4128157 h 4275461"/>
                <a:gd name="connsiteX86" fmla="*/ 339106 w 3619883"/>
                <a:gd name="connsiteY86" fmla="*/ 3951392 h 4275461"/>
                <a:gd name="connsiteX87" fmla="*/ 161321 w 3619883"/>
                <a:gd name="connsiteY87" fmla="*/ 3951392 h 4275461"/>
                <a:gd name="connsiteX88" fmla="*/ 161321 w 3619883"/>
                <a:gd name="connsiteY88" fmla="*/ 4128157 h 4275461"/>
                <a:gd name="connsiteX89" fmla="*/ 230914 w 3619883"/>
                <a:gd name="connsiteY89" fmla="*/ 4128157 h 4275461"/>
                <a:gd name="connsiteX90" fmla="*/ 189322 w 3619883"/>
                <a:gd name="connsiteY90" fmla="*/ 4275461 h 4275461"/>
                <a:gd name="connsiteX91" fmla="*/ 0 w 3619883"/>
                <a:gd name="connsiteY91" fmla="*/ 4275461 h 4275461"/>
                <a:gd name="connsiteX92" fmla="*/ 0 w 3619883"/>
                <a:gd name="connsiteY92" fmla="*/ 42229 h 4275461"/>
                <a:gd name="connsiteX93" fmla="*/ 42464 w 3619883"/>
                <a:gd name="connsiteY93" fmla="*/ 40518 h 4275461"/>
                <a:gd name="connsiteX94" fmla="*/ 137733 w 3619883"/>
                <a:gd name="connsiteY94" fmla="*/ 35355 h 4275461"/>
                <a:gd name="connsiteX95" fmla="*/ 270565 w 3619883"/>
                <a:gd name="connsiteY95" fmla="*/ 29759 h 4275461"/>
                <a:gd name="connsiteX96" fmla="*/ 479734 w 3619883"/>
                <a:gd name="connsiteY96" fmla="*/ 45455 h 4275461"/>
                <a:gd name="connsiteX97" fmla="*/ 524103 w 3619883"/>
                <a:gd name="connsiteY97" fmla="*/ 41625 h 4275461"/>
                <a:gd name="connsiteX98" fmla="*/ 624416 w 3619883"/>
                <a:gd name="connsiteY98" fmla="*/ 22696 h 4275461"/>
                <a:gd name="connsiteX99" fmla="*/ 657762 w 3619883"/>
                <a:gd name="connsiteY99" fmla="*/ 18351 h 4275461"/>
                <a:gd name="connsiteX100" fmla="*/ 690557 w 3619883"/>
                <a:gd name="connsiteY100" fmla="*/ 25792 h 4275461"/>
                <a:gd name="connsiteX101" fmla="*/ 745123 w 3619883"/>
                <a:gd name="connsiteY101" fmla="*/ 40157 h 4275461"/>
                <a:gd name="connsiteX102" fmla="*/ 789493 w 3619883"/>
                <a:gd name="connsiteY102" fmla="*/ 36327 h 4275461"/>
                <a:gd name="connsiteX103" fmla="*/ 854255 w 3619883"/>
                <a:gd name="connsiteY103" fmla="*/ 68887 h 4275461"/>
                <a:gd name="connsiteX104" fmla="*/ 897520 w 3619883"/>
                <a:gd name="connsiteY104" fmla="*/ 88629 h 4275461"/>
                <a:gd name="connsiteX105" fmla="*/ 940510 w 3619883"/>
                <a:gd name="connsiteY105" fmla="*/ 114265 h 4275461"/>
                <a:gd name="connsiteX106" fmla="*/ 1082712 w 3619883"/>
                <a:gd name="connsiteY106" fmla="*/ 144543 h 4275461"/>
                <a:gd name="connsiteX107" fmla="*/ 1205348 w 3619883"/>
                <a:gd name="connsiteY107" fmla="*/ 120753 h 4275461"/>
                <a:gd name="connsiteX108" fmla="*/ 1271764 w 3619883"/>
                <a:gd name="connsiteY108" fmla="*/ 117956 h 4275461"/>
                <a:gd name="connsiteX109" fmla="*/ 1315583 w 3619883"/>
                <a:gd name="connsiteY109" fmla="*/ 125912 h 4275461"/>
                <a:gd name="connsiteX110" fmla="*/ 1359125 w 3619883"/>
                <a:gd name="connsiteY110" fmla="*/ 139761 h 4275461"/>
                <a:gd name="connsiteX111" fmla="*/ 1391919 w 3619883"/>
                <a:gd name="connsiteY111" fmla="*/ 147202 h 4275461"/>
                <a:gd name="connsiteX112" fmla="*/ 1436563 w 3619883"/>
                <a:gd name="connsiteY112" fmla="*/ 137480 h 4275461"/>
                <a:gd name="connsiteX113" fmla="*/ 1471566 w 3619883"/>
                <a:gd name="connsiteY113" fmla="*/ 97777 h 4275461"/>
                <a:gd name="connsiteX114" fmla="*/ 1505739 w 3619883"/>
                <a:gd name="connsiteY114" fmla="*/ 75753 h 4275461"/>
                <a:gd name="connsiteX115" fmla="*/ 1590891 w 3619883"/>
                <a:gd name="connsiteY115" fmla="*/ 144702 h 4275461"/>
                <a:gd name="connsiteX116" fmla="*/ 1625616 w 3619883"/>
                <a:gd name="connsiteY116" fmla="*/ 110893 h 4275461"/>
                <a:gd name="connsiteX117" fmla="*/ 1658964 w 3619883"/>
                <a:gd name="connsiteY117" fmla="*/ 106547 h 4275461"/>
                <a:gd name="connsiteX118" fmla="*/ 1746598 w 3619883"/>
                <a:gd name="connsiteY118" fmla="*/ 122460 h 4275461"/>
                <a:gd name="connsiteX119" fmla="*/ 1811913 w 3619883"/>
                <a:gd name="connsiteY119" fmla="*/ 143234 h 4275461"/>
                <a:gd name="connsiteX120" fmla="*/ 1856557 w 3619883"/>
                <a:gd name="connsiteY120" fmla="*/ 133511 h 4275461"/>
                <a:gd name="connsiteX121" fmla="*/ 2066003 w 3619883"/>
                <a:gd name="connsiteY121" fmla="*/ 143313 h 4275461"/>
                <a:gd name="connsiteX122" fmla="*/ 2177615 w 3619883"/>
                <a:gd name="connsiteY122" fmla="*/ 119007 h 4275461"/>
                <a:gd name="connsiteX123" fmla="*/ 2255883 w 3619883"/>
                <a:gd name="connsiteY123" fmla="*/ 99047 h 4275461"/>
                <a:gd name="connsiteX124" fmla="*/ 2344622 w 3619883"/>
                <a:gd name="connsiteY124" fmla="*/ 91388 h 4275461"/>
                <a:gd name="connsiteX125" fmla="*/ 2455682 w 3619883"/>
                <a:gd name="connsiteY125" fmla="*/ 78869 h 4275461"/>
                <a:gd name="connsiteX126" fmla="*/ 2632609 w 3619883"/>
                <a:gd name="connsiteY126" fmla="*/ 75338 h 4275461"/>
                <a:gd name="connsiteX127" fmla="*/ 2742291 w 3619883"/>
                <a:gd name="connsiteY127" fmla="*/ 92282 h 4275461"/>
                <a:gd name="connsiteX128" fmla="*/ 2851974 w 3619883"/>
                <a:gd name="connsiteY128" fmla="*/ 109227 h 4275461"/>
                <a:gd name="connsiteX129" fmla="*/ 2907643 w 3619883"/>
                <a:gd name="connsiteY129" fmla="*/ 100020 h 4275461"/>
                <a:gd name="connsiteX130" fmla="*/ 2944022 w 3619883"/>
                <a:gd name="connsiteY130" fmla="*/ 30853 h 4275461"/>
                <a:gd name="connsiteX131" fmla="*/ 3022289 w 3619883"/>
                <a:gd name="connsiteY131" fmla="*/ 10893 h 4275461"/>
                <a:gd name="connsiteX132" fmla="*/ 3054807 w 3619883"/>
                <a:gd name="connsiteY132" fmla="*/ 24226 h 4275461"/>
                <a:gd name="connsiteX133" fmla="*/ 3141892 w 3619883"/>
                <a:gd name="connsiteY133" fmla="*/ 51925 h 4275461"/>
                <a:gd name="connsiteX134" fmla="*/ 3185711 w 3619883"/>
                <a:gd name="connsiteY134" fmla="*/ 59881 h 4275461"/>
                <a:gd name="connsiteX135" fmla="*/ 3219056 w 3619883"/>
                <a:gd name="connsiteY135" fmla="*/ 55536 h 4275461"/>
                <a:gd name="connsiteX136" fmla="*/ 3263425 w 3619883"/>
                <a:gd name="connsiteY136" fmla="*/ 51706 h 4275461"/>
                <a:gd name="connsiteX137" fmla="*/ 3296219 w 3619883"/>
                <a:gd name="connsiteY137" fmla="*/ 59147 h 4275461"/>
                <a:gd name="connsiteX138" fmla="*/ 3319094 w 3619883"/>
                <a:gd name="connsiteY138" fmla="*/ 42500 h 4275461"/>
                <a:gd name="connsiteX139" fmla="*/ 3420511 w 3619883"/>
                <a:gd name="connsiteY139" fmla="*/ 0 h 4275461"/>
                <a:gd name="connsiteX140" fmla="*/ 3453305 w 3619883"/>
                <a:gd name="connsiteY140" fmla="*/ 7440 h 4275461"/>
                <a:gd name="connsiteX141" fmla="*/ 3496571 w 3619883"/>
                <a:gd name="connsiteY141" fmla="*/ 27182 h 4275461"/>
                <a:gd name="connsiteX142" fmla="*/ 3602117 w 3619883"/>
                <a:gd name="connsiteY142" fmla="*/ 132521 h 4275461"/>
                <a:gd name="connsiteX143" fmla="*/ 3619883 w 3619883"/>
                <a:gd name="connsiteY143" fmla="*/ 140049 h 4275461"/>
                <a:gd name="connsiteX144" fmla="*/ 3619883 w 3619883"/>
                <a:gd name="connsiteY14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448683 w 3619883"/>
                <a:gd name="connsiteY3" fmla="*/ 4128157 h 4275461"/>
                <a:gd name="connsiteX4" fmla="*/ 3270899 w 3619883"/>
                <a:gd name="connsiteY4" fmla="*/ 4128157 h 4275461"/>
                <a:gd name="connsiteX5" fmla="*/ 3327149 w 3619883"/>
                <a:gd name="connsiteY5" fmla="*/ 4128157 h 4275461"/>
                <a:gd name="connsiteX6" fmla="*/ 3269726 w 3619883"/>
                <a:gd name="connsiteY6" fmla="*/ 4275461 h 4275461"/>
                <a:gd name="connsiteX7" fmla="*/ 3052674 w 3619883"/>
                <a:gd name="connsiteY7" fmla="*/ 4275461 h 4275461"/>
                <a:gd name="connsiteX8" fmla="*/ 3096002 w 3619883"/>
                <a:gd name="connsiteY8" fmla="*/ 4128157 h 4275461"/>
                <a:gd name="connsiteX9" fmla="*/ 3137725 w 3619883"/>
                <a:gd name="connsiteY9" fmla="*/ 4128157 h 4275461"/>
                <a:gd name="connsiteX10" fmla="*/ 3137725 w 3619883"/>
                <a:gd name="connsiteY10" fmla="*/ 3951392 h 4275461"/>
                <a:gd name="connsiteX11" fmla="*/ 2959941 w 3619883"/>
                <a:gd name="connsiteY11" fmla="*/ 3951392 h 4275461"/>
                <a:gd name="connsiteX12" fmla="*/ 2959941 w 3619883"/>
                <a:gd name="connsiteY12" fmla="*/ 4128157 h 4275461"/>
                <a:gd name="connsiteX13" fmla="*/ 2996846 w 3619883"/>
                <a:gd name="connsiteY13" fmla="*/ 4128157 h 4275461"/>
                <a:gd name="connsiteX14" fmla="*/ 3014011 w 3619883"/>
                <a:gd name="connsiteY14" fmla="*/ 4275461 h 4275461"/>
                <a:gd name="connsiteX15" fmla="*/ 2761042 w 3619883"/>
                <a:gd name="connsiteY15" fmla="*/ 4275461 h 4275461"/>
                <a:gd name="connsiteX16" fmla="*/ 2761042 w 3619883"/>
                <a:gd name="connsiteY16" fmla="*/ 4128157 h 4275461"/>
                <a:gd name="connsiteX17" fmla="*/ 2826768 w 3619883"/>
                <a:gd name="connsiteY17" fmla="*/ 4128157 h 4275461"/>
                <a:gd name="connsiteX18" fmla="*/ 2826768 w 3619883"/>
                <a:gd name="connsiteY18" fmla="*/ 3951392 h 4275461"/>
                <a:gd name="connsiteX19" fmla="*/ 2648983 w 3619883"/>
                <a:gd name="connsiteY19" fmla="*/ 3951392 h 4275461"/>
                <a:gd name="connsiteX20" fmla="*/ 2648983 w 3619883"/>
                <a:gd name="connsiteY20" fmla="*/ 4128157 h 4275461"/>
                <a:gd name="connsiteX21" fmla="*/ 2690646 w 3619883"/>
                <a:gd name="connsiteY21" fmla="*/ 4128157 h 4275461"/>
                <a:gd name="connsiteX22" fmla="*/ 2690646 w 3619883"/>
                <a:gd name="connsiteY22" fmla="*/ 4275461 h 4275461"/>
                <a:gd name="connsiteX23" fmla="*/ 2511710 w 3619883"/>
                <a:gd name="connsiteY23" fmla="*/ 4275461 h 4275461"/>
                <a:gd name="connsiteX24" fmla="*/ 2454288 w 3619883"/>
                <a:gd name="connsiteY24" fmla="*/ 4128157 h 4275461"/>
                <a:gd name="connsiteX25" fmla="*/ 2515810 w 3619883"/>
                <a:gd name="connsiteY25" fmla="*/ 4128157 h 4275461"/>
                <a:gd name="connsiteX26" fmla="*/ 2515810 w 3619883"/>
                <a:gd name="connsiteY26" fmla="*/ 3951392 h 4275461"/>
                <a:gd name="connsiteX27" fmla="*/ 2338025 w 3619883"/>
                <a:gd name="connsiteY27" fmla="*/ 3951392 h 4275461"/>
                <a:gd name="connsiteX28" fmla="*/ 2338025 w 3619883"/>
                <a:gd name="connsiteY28" fmla="*/ 4128157 h 4275461"/>
                <a:gd name="connsiteX29" fmla="*/ 2395120 w 3619883"/>
                <a:gd name="connsiteY29" fmla="*/ 4128157 h 4275461"/>
                <a:gd name="connsiteX30" fmla="*/ 2337697 w 3619883"/>
                <a:gd name="connsiteY30" fmla="*/ 4275461 h 4275461"/>
                <a:gd name="connsiteX31" fmla="*/ 2150155 w 3619883"/>
                <a:gd name="connsiteY31" fmla="*/ 4275461 h 4275461"/>
                <a:gd name="connsiteX32" fmla="*/ 2150155 w 3619883"/>
                <a:gd name="connsiteY32" fmla="*/ 4128157 h 4275461"/>
                <a:gd name="connsiteX33" fmla="*/ 2204852 w 3619883"/>
                <a:gd name="connsiteY33" fmla="*/ 4128157 h 4275461"/>
                <a:gd name="connsiteX34" fmla="*/ 2204852 w 3619883"/>
                <a:gd name="connsiteY34" fmla="*/ 3951392 h 4275461"/>
                <a:gd name="connsiteX35" fmla="*/ 2027068 w 3619883"/>
                <a:gd name="connsiteY35" fmla="*/ 3951392 h 4275461"/>
                <a:gd name="connsiteX36" fmla="*/ 2027068 w 3619883"/>
                <a:gd name="connsiteY36" fmla="*/ 4128157 h 4275461"/>
                <a:gd name="connsiteX37" fmla="*/ 2079759 w 3619883"/>
                <a:gd name="connsiteY37" fmla="*/ 4128157 h 4275461"/>
                <a:gd name="connsiteX38" fmla="*/ 2079759 w 3619883"/>
                <a:gd name="connsiteY38" fmla="*/ 4275461 h 4275461"/>
                <a:gd name="connsiteX39" fmla="*/ 1824703 w 3619883"/>
                <a:gd name="connsiteY39" fmla="*/ 4275461 h 4275461"/>
                <a:gd name="connsiteX40" fmla="*/ 1834468 w 3619883"/>
                <a:gd name="connsiteY40" fmla="*/ 4128157 h 4275461"/>
                <a:gd name="connsiteX41" fmla="*/ 1893894 w 3619883"/>
                <a:gd name="connsiteY41" fmla="*/ 4128157 h 4275461"/>
                <a:gd name="connsiteX42" fmla="*/ 1893894 w 3619883"/>
                <a:gd name="connsiteY42" fmla="*/ 3951392 h 4275461"/>
                <a:gd name="connsiteX43" fmla="*/ 1716110 w 3619883"/>
                <a:gd name="connsiteY43" fmla="*/ 3951392 h 4275461"/>
                <a:gd name="connsiteX44" fmla="*/ 1716110 w 3619883"/>
                <a:gd name="connsiteY44" fmla="*/ 4006431 h 4275461"/>
                <a:gd name="connsiteX45" fmla="*/ 1703447 w 3619883"/>
                <a:gd name="connsiteY45" fmla="*/ 4007960 h 4275461"/>
                <a:gd name="connsiteX46" fmla="*/ 1716110 w 3619883"/>
                <a:gd name="connsiteY46" fmla="*/ 4044284 h 4275461"/>
                <a:gd name="connsiteX47" fmla="*/ 1716110 w 3619883"/>
                <a:gd name="connsiteY47" fmla="*/ 4128157 h 4275461"/>
                <a:gd name="connsiteX48" fmla="*/ 1745346 w 3619883"/>
                <a:gd name="connsiteY48" fmla="*/ 4128157 h 4275461"/>
                <a:gd name="connsiteX49" fmla="*/ 1796694 w 3619883"/>
                <a:gd name="connsiteY49" fmla="*/ 4275461 h 4275461"/>
                <a:gd name="connsiteX50" fmla="*/ 1558844 w 3619883"/>
                <a:gd name="connsiteY50" fmla="*/ 4275461 h 4275461"/>
                <a:gd name="connsiteX51" fmla="*/ 1517252 w 3619883"/>
                <a:gd name="connsiteY51" fmla="*/ 4128157 h 4275461"/>
                <a:gd name="connsiteX52" fmla="*/ 1582936 w 3619883"/>
                <a:gd name="connsiteY52" fmla="*/ 4128157 h 4275461"/>
                <a:gd name="connsiteX53" fmla="*/ 1582936 w 3619883"/>
                <a:gd name="connsiteY53" fmla="*/ 3951392 h 4275461"/>
                <a:gd name="connsiteX54" fmla="*/ 1405151 w 3619883"/>
                <a:gd name="connsiteY54" fmla="*/ 3951392 h 4275461"/>
                <a:gd name="connsiteX55" fmla="*/ 1405151 w 3619883"/>
                <a:gd name="connsiteY55" fmla="*/ 4128157 h 4275461"/>
                <a:gd name="connsiteX56" fmla="*/ 1468988 w 3619883"/>
                <a:gd name="connsiteY56" fmla="*/ 4128157 h 4275461"/>
                <a:gd name="connsiteX57" fmla="*/ 1427396 w 3619883"/>
                <a:gd name="connsiteY57" fmla="*/ 4275461 h 4275461"/>
                <a:gd name="connsiteX58" fmla="*/ 1210751 w 3619883"/>
                <a:gd name="connsiteY58" fmla="*/ 4275461 h 4275461"/>
                <a:gd name="connsiteX59" fmla="*/ 1210751 w 3619883"/>
                <a:gd name="connsiteY59" fmla="*/ 4128157 h 4275461"/>
                <a:gd name="connsiteX60" fmla="*/ 1271978 w 3619883"/>
                <a:gd name="connsiteY60" fmla="*/ 4128157 h 4275461"/>
                <a:gd name="connsiteX61" fmla="*/ 1271978 w 3619883"/>
                <a:gd name="connsiteY61" fmla="*/ 3951392 h 4275461"/>
                <a:gd name="connsiteX62" fmla="*/ 1094193 w 3619883"/>
                <a:gd name="connsiteY62" fmla="*/ 3951392 h 4275461"/>
                <a:gd name="connsiteX63" fmla="*/ 1094193 w 3619883"/>
                <a:gd name="connsiteY63" fmla="*/ 4128157 h 4275461"/>
                <a:gd name="connsiteX64" fmla="*/ 1140354 w 3619883"/>
                <a:gd name="connsiteY64" fmla="*/ 4128157 h 4275461"/>
                <a:gd name="connsiteX65" fmla="*/ 1140354 w 3619883"/>
                <a:gd name="connsiteY65" fmla="*/ 4275461 h 4275461"/>
                <a:gd name="connsiteX66" fmla="*/ 953807 w 3619883"/>
                <a:gd name="connsiteY66" fmla="*/ 4275461 h 4275461"/>
                <a:gd name="connsiteX67" fmla="*/ 912215 w 3619883"/>
                <a:gd name="connsiteY67" fmla="*/ 4128157 h 4275461"/>
                <a:gd name="connsiteX68" fmla="*/ 961020 w 3619883"/>
                <a:gd name="connsiteY68" fmla="*/ 4128157 h 4275461"/>
                <a:gd name="connsiteX69" fmla="*/ 961020 w 3619883"/>
                <a:gd name="connsiteY69" fmla="*/ 3951392 h 4275461"/>
                <a:gd name="connsiteX70" fmla="*/ 783235 w 3619883"/>
                <a:gd name="connsiteY70" fmla="*/ 3951392 h 4275461"/>
                <a:gd name="connsiteX71" fmla="*/ 783235 w 3619883"/>
                <a:gd name="connsiteY71" fmla="*/ 4128157 h 4275461"/>
                <a:gd name="connsiteX72" fmla="*/ 871024 w 3619883"/>
                <a:gd name="connsiteY72" fmla="*/ 4128157 h 4275461"/>
                <a:gd name="connsiteX73" fmla="*/ 829432 w 3619883"/>
                <a:gd name="connsiteY73" fmla="*/ 4275461 h 4275461"/>
                <a:gd name="connsiteX74" fmla="*/ 611484 w 3619883"/>
                <a:gd name="connsiteY74" fmla="*/ 4275461 h 4275461"/>
                <a:gd name="connsiteX75" fmla="*/ 621247 w 3619883"/>
                <a:gd name="connsiteY75" fmla="*/ 4128157 h 4275461"/>
                <a:gd name="connsiteX76" fmla="*/ 650062 w 3619883"/>
                <a:gd name="connsiteY76" fmla="*/ 4128157 h 4275461"/>
                <a:gd name="connsiteX77" fmla="*/ 650062 w 3619883"/>
                <a:gd name="connsiteY77" fmla="*/ 3951392 h 4275461"/>
                <a:gd name="connsiteX78" fmla="*/ 472277 w 3619883"/>
                <a:gd name="connsiteY78" fmla="*/ 3951392 h 4275461"/>
                <a:gd name="connsiteX79" fmla="*/ 472277 w 3619883"/>
                <a:gd name="connsiteY79" fmla="*/ 4128157 h 4275461"/>
                <a:gd name="connsiteX80" fmla="*/ 522650 w 3619883"/>
                <a:gd name="connsiteY80" fmla="*/ 4128157 h 4275461"/>
                <a:gd name="connsiteX81" fmla="*/ 573998 w 3619883"/>
                <a:gd name="connsiteY81" fmla="*/ 4275461 h 4275461"/>
                <a:gd name="connsiteX82" fmla="*/ 336164 w 3619883"/>
                <a:gd name="connsiteY82" fmla="*/ 4275461 h 4275461"/>
                <a:gd name="connsiteX83" fmla="*/ 294572 w 3619883"/>
                <a:gd name="connsiteY83" fmla="*/ 4128157 h 4275461"/>
                <a:gd name="connsiteX84" fmla="*/ 339106 w 3619883"/>
                <a:gd name="connsiteY84" fmla="*/ 4128157 h 4275461"/>
                <a:gd name="connsiteX85" fmla="*/ 339106 w 3619883"/>
                <a:gd name="connsiteY85" fmla="*/ 3951392 h 4275461"/>
                <a:gd name="connsiteX86" fmla="*/ 161321 w 3619883"/>
                <a:gd name="connsiteY86" fmla="*/ 3951392 h 4275461"/>
                <a:gd name="connsiteX87" fmla="*/ 161321 w 3619883"/>
                <a:gd name="connsiteY87" fmla="*/ 4128157 h 4275461"/>
                <a:gd name="connsiteX88" fmla="*/ 230914 w 3619883"/>
                <a:gd name="connsiteY88" fmla="*/ 4128157 h 4275461"/>
                <a:gd name="connsiteX89" fmla="*/ 189322 w 3619883"/>
                <a:gd name="connsiteY89" fmla="*/ 4275461 h 4275461"/>
                <a:gd name="connsiteX90" fmla="*/ 0 w 3619883"/>
                <a:gd name="connsiteY90" fmla="*/ 4275461 h 4275461"/>
                <a:gd name="connsiteX91" fmla="*/ 0 w 3619883"/>
                <a:gd name="connsiteY91" fmla="*/ 42229 h 4275461"/>
                <a:gd name="connsiteX92" fmla="*/ 42464 w 3619883"/>
                <a:gd name="connsiteY92" fmla="*/ 40518 h 4275461"/>
                <a:gd name="connsiteX93" fmla="*/ 137733 w 3619883"/>
                <a:gd name="connsiteY93" fmla="*/ 35355 h 4275461"/>
                <a:gd name="connsiteX94" fmla="*/ 270565 w 3619883"/>
                <a:gd name="connsiteY94" fmla="*/ 29759 h 4275461"/>
                <a:gd name="connsiteX95" fmla="*/ 479734 w 3619883"/>
                <a:gd name="connsiteY95" fmla="*/ 45455 h 4275461"/>
                <a:gd name="connsiteX96" fmla="*/ 524103 w 3619883"/>
                <a:gd name="connsiteY96" fmla="*/ 41625 h 4275461"/>
                <a:gd name="connsiteX97" fmla="*/ 624416 w 3619883"/>
                <a:gd name="connsiteY97" fmla="*/ 22696 h 4275461"/>
                <a:gd name="connsiteX98" fmla="*/ 657762 w 3619883"/>
                <a:gd name="connsiteY98" fmla="*/ 18351 h 4275461"/>
                <a:gd name="connsiteX99" fmla="*/ 690557 w 3619883"/>
                <a:gd name="connsiteY99" fmla="*/ 25792 h 4275461"/>
                <a:gd name="connsiteX100" fmla="*/ 745123 w 3619883"/>
                <a:gd name="connsiteY100" fmla="*/ 40157 h 4275461"/>
                <a:gd name="connsiteX101" fmla="*/ 789493 w 3619883"/>
                <a:gd name="connsiteY101" fmla="*/ 36327 h 4275461"/>
                <a:gd name="connsiteX102" fmla="*/ 854255 w 3619883"/>
                <a:gd name="connsiteY102" fmla="*/ 68887 h 4275461"/>
                <a:gd name="connsiteX103" fmla="*/ 897520 w 3619883"/>
                <a:gd name="connsiteY103" fmla="*/ 88629 h 4275461"/>
                <a:gd name="connsiteX104" fmla="*/ 940510 w 3619883"/>
                <a:gd name="connsiteY104" fmla="*/ 114265 h 4275461"/>
                <a:gd name="connsiteX105" fmla="*/ 1082712 w 3619883"/>
                <a:gd name="connsiteY105" fmla="*/ 144543 h 4275461"/>
                <a:gd name="connsiteX106" fmla="*/ 1205348 w 3619883"/>
                <a:gd name="connsiteY106" fmla="*/ 120753 h 4275461"/>
                <a:gd name="connsiteX107" fmla="*/ 1271764 w 3619883"/>
                <a:gd name="connsiteY107" fmla="*/ 117956 h 4275461"/>
                <a:gd name="connsiteX108" fmla="*/ 1315583 w 3619883"/>
                <a:gd name="connsiteY108" fmla="*/ 125912 h 4275461"/>
                <a:gd name="connsiteX109" fmla="*/ 1359125 w 3619883"/>
                <a:gd name="connsiteY109" fmla="*/ 139761 h 4275461"/>
                <a:gd name="connsiteX110" fmla="*/ 1391919 w 3619883"/>
                <a:gd name="connsiteY110" fmla="*/ 147202 h 4275461"/>
                <a:gd name="connsiteX111" fmla="*/ 1436563 w 3619883"/>
                <a:gd name="connsiteY111" fmla="*/ 137480 h 4275461"/>
                <a:gd name="connsiteX112" fmla="*/ 1471566 w 3619883"/>
                <a:gd name="connsiteY112" fmla="*/ 97777 h 4275461"/>
                <a:gd name="connsiteX113" fmla="*/ 1505739 w 3619883"/>
                <a:gd name="connsiteY113" fmla="*/ 75753 h 4275461"/>
                <a:gd name="connsiteX114" fmla="*/ 1590891 w 3619883"/>
                <a:gd name="connsiteY114" fmla="*/ 144702 h 4275461"/>
                <a:gd name="connsiteX115" fmla="*/ 1625616 w 3619883"/>
                <a:gd name="connsiteY115" fmla="*/ 110893 h 4275461"/>
                <a:gd name="connsiteX116" fmla="*/ 1658964 w 3619883"/>
                <a:gd name="connsiteY116" fmla="*/ 106547 h 4275461"/>
                <a:gd name="connsiteX117" fmla="*/ 1746598 w 3619883"/>
                <a:gd name="connsiteY117" fmla="*/ 122460 h 4275461"/>
                <a:gd name="connsiteX118" fmla="*/ 1811913 w 3619883"/>
                <a:gd name="connsiteY118" fmla="*/ 143234 h 4275461"/>
                <a:gd name="connsiteX119" fmla="*/ 1856557 w 3619883"/>
                <a:gd name="connsiteY119" fmla="*/ 133511 h 4275461"/>
                <a:gd name="connsiteX120" fmla="*/ 2066003 w 3619883"/>
                <a:gd name="connsiteY120" fmla="*/ 143313 h 4275461"/>
                <a:gd name="connsiteX121" fmla="*/ 2177615 w 3619883"/>
                <a:gd name="connsiteY121" fmla="*/ 119007 h 4275461"/>
                <a:gd name="connsiteX122" fmla="*/ 2255883 w 3619883"/>
                <a:gd name="connsiteY122" fmla="*/ 99047 h 4275461"/>
                <a:gd name="connsiteX123" fmla="*/ 2344622 w 3619883"/>
                <a:gd name="connsiteY123" fmla="*/ 91388 h 4275461"/>
                <a:gd name="connsiteX124" fmla="*/ 2455682 w 3619883"/>
                <a:gd name="connsiteY124" fmla="*/ 78869 h 4275461"/>
                <a:gd name="connsiteX125" fmla="*/ 2632609 w 3619883"/>
                <a:gd name="connsiteY125" fmla="*/ 75338 h 4275461"/>
                <a:gd name="connsiteX126" fmla="*/ 2742291 w 3619883"/>
                <a:gd name="connsiteY126" fmla="*/ 92282 h 4275461"/>
                <a:gd name="connsiteX127" fmla="*/ 2851974 w 3619883"/>
                <a:gd name="connsiteY127" fmla="*/ 109227 h 4275461"/>
                <a:gd name="connsiteX128" fmla="*/ 2907643 w 3619883"/>
                <a:gd name="connsiteY128" fmla="*/ 100020 h 4275461"/>
                <a:gd name="connsiteX129" fmla="*/ 2944022 w 3619883"/>
                <a:gd name="connsiteY129" fmla="*/ 30853 h 4275461"/>
                <a:gd name="connsiteX130" fmla="*/ 3022289 w 3619883"/>
                <a:gd name="connsiteY130" fmla="*/ 10893 h 4275461"/>
                <a:gd name="connsiteX131" fmla="*/ 3054807 w 3619883"/>
                <a:gd name="connsiteY131" fmla="*/ 24226 h 4275461"/>
                <a:gd name="connsiteX132" fmla="*/ 3141892 w 3619883"/>
                <a:gd name="connsiteY132" fmla="*/ 51925 h 4275461"/>
                <a:gd name="connsiteX133" fmla="*/ 3185711 w 3619883"/>
                <a:gd name="connsiteY133" fmla="*/ 59881 h 4275461"/>
                <a:gd name="connsiteX134" fmla="*/ 3219056 w 3619883"/>
                <a:gd name="connsiteY134" fmla="*/ 55536 h 4275461"/>
                <a:gd name="connsiteX135" fmla="*/ 3263425 w 3619883"/>
                <a:gd name="connsiteY135" fmla="*/ 51706 h 4275461"/>
                <a:gd name="connsiteX136" fmla="*/ 3296219 w 3619883"/>
                <a:gd name="connsiteY136" fmla="*/ 59147 h 4275461"/>
                <a:gd name="connsiteX137" fmla="*/ 3319094 w 3619883"/>
                <a:gd name="connsiteY137" fmla="*/ 42500 h 4275461"/>
                <a:gd name="connsiteX138" fmla="*/ 3420511 w 3619883"/>
                <a:gd name="connsiteY138" fmla="*/ 0 h 4275461"/>
                <a:gd name="connsiteX139" fmla="*/ 3453305 w 3619883"/>
                <a:gd name="connsiteY139" fmla="*/ 7440 h 4275461"/>
                <a:gd name="connsiteX140" fmla="*/ 3496571 w 3619883"/>
                <a:gd name="connsiteY140" fmla="*/ 27182 h 4275461"/>
                <a:gd name="connsiteX141" fmla="*/ 3602117 w 3619883"/>
                <a:gd name="connsiteY141" fmla="*/ 132521 h 4275461"/>
                <a:gd name="connsiteX142" fmla="*/ 3619883 w 3619883"/>
                <a:gd name="connsiteY142" fmla="*/ 140049 h 4275461"/>
                <a:gd name="connsiteX143" fmla="*/ 3619883 w 3619883"/>
                <a:gd name="connsiteY14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270899 w 3619883"/>
                <a:gd name="connsiteY3" fmla="*/ 4128157 h 4275461"/>
                <a:gd name="connsiteX4" fmla="*/ 3327149 w 3619883"/>
                <a:gd name="connsiteY4" fmla="*/ 4128157 h 4275461"/>
                <a:gd name="connsiteX5" fmla="*/ 3269726 w 3619883"/>
                <a:gd name="connsiteY5" fmla="*/ 4275461 h 4275461"/>
                <a:gd name="connsiteX6" fmla="*/ 3052674 w 3619883"/>
                <a:gd name="connsiteY6" fmla="*/ 4275461 h 4275461"/>
                <a:gd name="connsiteX7" fmla="*/ 3096002 w 3619883"/>
                <a:gd name="connsiteY7" fmla="*/ 4128157 h 4275461"/>
                <a:gd name="connsiteX8" fmla="*/ 3137725 w 3619883"/>
                <a:gd name="connsiteY8" fmla="*/ 4128157 h 4275461"/>
                <a:gd name="connsiteX9" fmla="*/ 3137725 w 3619883"/>
                <a:gd name="connsiteY9" fmla="*/ 3951392 h 4275461"/>
                <a:gd name="connsiteX10" fmla="*/ 2959941 w 3619883"/>
                <a:gd name="connsiteY10" fmla="*/ 3951392 h 4275461"/>
                <a:gd name="connsiteX11" fmla="*/ 2959941 w 3619883"/>
                <a:gd name="connsiteY11" fmla="*/ 4128157 h 4275461"/>
                <a:gd name="connsiteX12" fmla="*/ 2996846 w 3619883"/>
                <a:gd name="connsiteY12" fmla="*/ 4128157 h 4275461"/>
                <a:gd name="connsiteX13" fmla="*/ 3014011 w 3619883"/>
                <a:gd name="connsiteY13" fmla="*/ 4275461 h 4275461"/>
                <a:gd name="connsiteX14" fmla="*/ 2761042 w 3619883"/>
                <a:gd name="connsiteY14" fmla="*/ 4275461 h 4275461"/>
                <a:gd name="connsiteX15" fmla="*/ 2761042 w 3619883"/>
                <a:gd name="connsiteY15" fmla="*/ 4128157 h 4275461"/>
                <a:gd name="connsiteX16" fmla="*/ 2826768 w 3619883"/>
                <a:gd name="connsiteY16" fmla="*/ 4128157 h 4275461"/>
                <a:gd name="connsiteX17" fmla="*/ 2826768 w 3619883"/>
                <a:gd name="connsiteY17" fmla="*/ 3951392 h 4275461"/>
                <a:gd name="connsiteX18" fmla="*/ 2648983 w 3619883"/>
                <a:gd name="connsiteY18" fmla="*/ 3951392 h 4275461"/>
                <a:gd name="connsiteX19" fmla="*/ 2648983 w 3619883"/>
                <a:gd name="connsiteY19" fmla="*/ 4128157 h 4275461"/>
                <a:gd name="connsiteX20" fmla="*/ 2690646 w 3619883"/>
                <a:gd name="connsiteY20" fmla="*/ 4128157 h 4275461"/>
                <a:gd name="connsiteX21" fmla="*/ 2690646 w 3619883"/>
                <a:gd name="connsiteY21" fmla="*/ 4275461 h 4275461"/>
                <a:gd name="connsiteX22" fmla="*/ 2511710 w 3619883"/>
                <a:gd name="connsiteY22" fmla="*/ 4275461 h 4275461"/>
                <a:gd name="connsiteX23" fmla="*/ 2454288 w 3619883"/>
                <a:gd name="connsiteY23" fmla="*/ 4128157 h 4275461"/>
                <a:gd name="connsiteX24" fmla="*/ 2515810 w 3619883"/>
                <a:gd name="connsiteY24" fmla="*/ 4128157 h 4275461"/>
                <a:gd name="connsiteX25" fmla="*/ 2515810 w 3619883"/>
                <a:gd name="connsiteY25" fmla="*/ 3951392 h 4275461"/>
                <a:gd name="connsiteX26" fmla="*/ 2338025 w 3619883"/>
                <a:gd name="connsiteY26" fmla="*/ 3951392 h 4275461"/>
                <a:gd name="connsiteX27" fmla="*/ 2338025 w 3619883"/>
                <a:gd name="connsiteY27" fmla="*/ 4128157 h 4275461"/>
                <a:gd name="connsiteX28" fmla="*/ 2395120 w 3619883"/>
                <a:gd name="connsiteY28" fmla="*/ 4128157 h 4275461"/>
                <a:gd name="connsiteX29" fmla="*/ 2337697 w 3619883"/>
                <a:gd name="connsiteY29" fmla="*/ 4275461 h 4275461"/>
                <a:gd name="connsiteX30" fmla="*/ 2150155 w 3619883"/>
                <a:gd name="connsiteY30" fmla="*/ 4275461 h 4275461"/>
                <a:gd name="connsiteX31" fmla="*/ 2150155 w 3619883"/>
                <a:gd name="connsiteY31" fmla="*/ 4128157 h 4275461"/>
                <a:gd name="connsiteX32" fmla="*/ 2204852 w 3619883"/>
                <a:gd name="connsiteY32" fmla="*/ 4128157 h 4275461"/>
                <a:gd name="connsiteX33" fmla="*/ 2204852 w 3619883"/>
                <a:gd name="connsiteY33" fmla="*/ 3951392 h 4275461"/>
                <a:gd name="connsiteX34" fmla="*/ 2027068 w 3619883"/>
                <a:gd name="connsiteY34" fmla="*/ 3951392 h 4275461"/>
                <a:gd name="connsiteX35" fmla="*/ 2027068 w 3619883"/>
                <a:gd name="connsiteY35" fmla="*/ 4128157 h 4275461"/>
                <a:gd name="connsiteX36" fmla="*/ 2079759 w 3619883"/>
                <a:gd name="connsiteY36" fmla="*/ 4128157 h 4275461"/>
                <a:gd name="connsiteX37" fmla="*/ 2079759 w 3619883"/>
                <a:gd name="connsiteY37" fmla="*/ 4275461 h 4275461"/>
                <a:gd name="connsiteX38" fmla="*/ 1824703 w 3619883"/>
                <a:gd name="connsiteY38" fmla="*/ 4275461 h 4275461"/>
                <a:gd name="connsiteX39" fmla="*/ 1834468 w 3619883"/>
                <a:gd name="connsiteY39" fmla="*/ 4128157 h 4275461"/>
                <a:gd name="connsiteX40" fmla="*/ 1893894 w 3619883"/>
                <a:gd name="connsiteY40" fmla="*/ 4128157 h 4275461"/>
                <a:gd name="connsiteX41" fmla="*/ 1893894 w 3619883"/>
                <a:gd name="connsiteY41" fmla="*/ 3951392 h 4275461"/>
                <a:gd name="connsiteX42" fmla="*/ 1716110 w 3619883"/>
                <a:gd name="connsiteY42" fmla="*/ 3951392 h 4275461"/>
                <a:gd name="connsiteX43" fmla="*/ 1716110 w 3619883"/>
                <a:gd name="connsiteY43" fmla="*/ 4006431 h 4275461"/>
                <a:gd name="connsiteX44" fmla="*/ 1703447 w 3619883"/>
                <a:gd name="connsiteY44" fmla="*/ 4007960 h 4275461"/>
                <a:gd name="connsiteX45" fmla="*/ 1716110 w 3619883"/>
                <a:gd name="connsiteY45" fmla="*/ 4044284 h 4275461"/>
                <a:gd name="connsiteX46" fmla="*/ 1716110 w 3619883"/>
                <a:gd name="connsiteY46" fmla="*/ 4128157 h 4275461"/>
                <a:gd name="connsiteX47" fmla="*/ 1745346 w 3619883"/>
                <a:gd name="connsiteY47" fmla="*/ 4128157 h 4275461"/>
                <a:gd name="connsiteX48" fmla="*/ 1796694 w 3619883"/>
                <a:gd name="connsiteY48" fmla="*/ 4275461 h 4275461"/>
                <a:gd name="connsiteX49" fmla="*/ 1558844 w 3619883"/>
                <a:gd name="connsiteY49" fmla="*/ 4275461 h 4275461"/>
                <a:gd name="connsiteX50" fmla="*/ 1517252 w 3619883"/>
                <a:gd name="connsiteY50" fmla="*/ 4128157 h 4275461"/>
                <a:gd name="connsiteX51" fmla="*/ 1582936 w 3619883"/>
                <a:gd name="connsiteY51" fmla="*/ 4128157 h 4275461"/>
                <a:gd name="connsiteX52" fmla="*/ 1582936 w 3619883"/>
                <a:gd name="connsiteY52" fmla="*/ 3951392 h 4275461"/>
                <a:gd name="connsiteX53" fmla="*/ 1405151 w 3619883"/>
                <a:gd name="connsiteY53" fmla="*/ 3951392 h 4275461"/>
                <a:gd name="connsiteX54" fmla="*/ 1405151 w 3619883"/>
                <a:gd name="connsiteY54" fmla="*/ 4128157 h 4275461"/>
                <a:gd name="connsiteX55" fmla="*/ 1468988 w 3619883"/>
                <a:gd name="connsiteY55" fmla="*/ 4128157 h 4275461"/>
                <a:gd name="connsiteX56" fmla="*/ 1427396 w 3619883"/>
                <a:gd name="connsiteY56" fmla="*/ 4275461 h 4275461"/>
                <a:gd name="connsiteX57" fmla="*/ 1210751 w 3619883"/>
                <a:gd name="connsiteY57" fmla="*/ 4275461 h 4275461"/>
                <a:gd name="connsiteX58" fmla="*/ 1210751 w 3619883"/>
                <a:gd name="connsiteY58" fmla="*/ 4128157 h 4275461"/>
                <a:gd name="connsiteX59" fmla="*/ 1271978 w 3619883"/>
                <a:gd name="connsiteY59" fmla="*/ 4128157 h 4275461"/>
                <a:gd name="connsiteX60" fmla="*/ 1271978 w 3619883"/>
                <a:gd name="connsiteY60" fmla="*/ 3951392 h 4275461"/>
                <a:gd name="connsiteX61" fmla="*/ 1094193 w 3619883"/>
                <a:gd name="connsiteY61" fmla="*/ 3951392 h 4275461"/>
                <a:gd name="connsiteX62" fmla="*/ 1094193 w 3619883"/>
                <a:gd name="connsiteY62" fmla="*/ 4128157 h 4275461"/>
                <a:gd name="connsiteX63" fmla="*/ 1140354 w 3619883"/>
                <a:gd name="connsiteY63" fmla="*/ 4128157 h 4275461"/>
                <a:gd name="connsiteX64" fmla="*/ 1140354 w 3619883"/>
                <a:gd name="connsiteY64" fmla="*/ 4275461 h 4275461"/>
                <a:gd name="connsiteX65" fmla="*/ 953807 w 3619883"/>
                <a:gd name="connsiteY65" fmla="*/ 4275461 h 4275461"/>
                <a:gd name="connsiteX66" fmla="*/ 912215 w 3619883"/>
                <a:gd name="connsiteY66" fmla="*/ 4128157 h 4275461"/>
                <a:gd name="connsiteX67" fmla="*/ 961020 w 3619883"/>
                <a:gd name="connsiteY67" fmla="*/ 4128157 h 4275461"/>
                <a:gd name="connsiteX68" fmla="*/ 961020 w 3619883"/>
                <a:gd name="connsiteY68" fmla="*/ 3951392 h 4275461"/>
                <a:gd name="connsiteX69" fmla="*/ 783235 w 3619883"/>
                <a:gd name="connsiteY69" fmla="*/ 3951392 h 4275461"/>
                <a:gd name="connsiteX70" fmla="*/ 783235 w 3619883"/>
                <a:gd name="connsiteY70" fmla="*/ 4128157 h 4275461"/>
                <a:gd name="connsiteX71" fmla="*/ 871024 w 3619883"/>
                <a:gd name="connsiteY71" fmla="*/ 4128157 h 4275461"/>
                <a:gd name="connsiteX72" fmla="*/ 829432 w 3619883"/>
                <a:gd name="connsiteY72" fmla="*/ 4275461 h 4275461"/>
                <a:gd name="connsiteX73" fmla="*/ 611484 w 3619883"/>
                <a:gd name="connsiteY73" fmla="*/ 4275461 h 4275461"/>
                <a:gd name="connsiteX74" fmla="*/ 621247 w 3619883"/>
                <a:gd name="connsiteY74" fmla="*/ 4128157 h 4275461"/>
                <a:gd name="connsiteX75" fmla="*/ 650062 w 3619883"/>
                <a:gd name="connsiteY75" fmla="*/ 4128157 h 4275461"/>
                <a:gd name="connsiteX76" fmla="*/ 650062 w 3619883"/>
                <a:gd name="connsiteY76" fmla="*/ 3951392 h 4275461"/>
                <a:gd name="connsiteX77" fmla="*/ 472277 w 3619883"/>
                <a:gd name="connsiteY77" fmla="*/ 3951392 h 4275461"/>
                <a:gd name="connsiteX78" fmla="*/ 472277 w 3619883"/>
                <a:gd name="connsiteY78" fmla="*/ 4128157 h 4275461"/>
                <a:gd name="connsiteX79" fmla="*/ 522650 w 3619883"/>
                <a:gd name="connsiteY79" fmla="*/ 4128157 h 4275461"/>
                <a:gd name="connsiteX80" fmla="*/ 573998 w 3619883"/>
                <a:gd name="connsiteY80" fmla="*/ 4275461 h 4275461"/>
                <a:gd name="connsiteX81" fmla="*/ 336164 w 3619883"/>
                <a:gd name="connsiteY81" fmla="*/ 4275461 h 4275461"/>
                <a:gd name="connsiteX82" fmla="*/ 294572 w 3619883"/>
                <a:gd name="connsiteY82" fmla="*/ 4128157 h 4275461"/>
                <a:gd name="connsiteX83" fmla="*/ 339106 w 3619883"/>
                <a:gd name="connsiteY83" fmla="*/ 4128157 h 4275461"/>
                <a:gd name="connsiteX84" fmla="*/ 339106 w 3619883"/>
                <a:gd name="connsiteY84" fmla="*/ 3951392 h 4275461"/>
                <a:gd name="connsiteX85" fmla="*/ 161321 w 3619883"/>
                <a:gd name="connsiteY85" fmla="*/ 3951392 h 4275461"/>
                <a:gd name="connsiteX86" fmla="*/ 161321 w 3619883"/>
                <a:gd name="connsiteY86" fmla="*/ 4128157 h 4275461"/>
                <a:gd name="connsiteX87" fmla="*/ 230914 w 3619883"/>
                <a:gd name="connsiteY87" fmla="*/ 4128157 h 4275461"/>
                <a:gd name="connsiteX88" fmla="*/ 189322 w 3619883"/>
                <a:gd name="connsiteY88" fmla="*/ 4275461 h 4275461"/>
                <a:gd name="connsiteX89" fmla="*/ 0 w 3619883"/>
                <a:gd name="connsiteY89" fmla="*/ 4275461 h 4275461"/>
                <a:gd name="connsiteX90" fmla="*/ 0 w 3619883"/>
                <a:gd name="connsiteY90" fmla="*/ 42229 h 4275461"/>
                <a:gd name="connsiteX91" fmla="*/ 42464 w 3619883"/>
                <a:gd name="connsiteY91" fmla="*/ 40518 h 4275461"/>
                <a:gd name="connsiteX92" fmla="*/ 137733 w 3619883"/>
                <a:gd name="connsiteY92" fmla="*/ 35355 h 4275461"/>
                <a:gd name="connsiteX93" fmla="*/ 270565 w 3619883"/>
                <a:gd name="connsiteY93" fmla="*/ 29759 h 4275461"/>
                <a:gd name="connsiteX94" fmla="*/ 479734 w 3619883"/>
                <a:gd name="connsiteY94" fmla="*/ 45455 h 4275461"/>
                <a:gd name="connsiteX95" fmla="*/ 524103 w 3619883"/>
                <a:gd name="connsiteY95" fmla="*/ 41625 h 4275461"/>
                <a:gd name="connsiteX96" fmla="*/ 624416 w 3619883"/>
                <a:gd name="connsiteY96" fmla="*/ 22696 h 4275461"/>
                <a:gd name="connsiteX97" fmla="*/ 657762 w 3619883"/>
                <a:gd name="connsiteY97" fmla="*/ 18351 h 4275461"/>
                <a:gd name="connsiteX98" fmla="*/ 690557 w 3619883"/>
                <a:gd name="connsiteY98" fmla="*/ 25792 h 4275461"/>
                <a:gd name="connsiteX99" fmla="*/ 745123 w 3619883"/>
                <a:gd name="connsiteY99" fmla="*/ 40157 h 4275461"/>
                <a:gd name="connsiteX100" fmla="*/ 789493 w 3619883"/>
                <a:gd name="connsiteY100" fmla="*/ 36327 h 4275461"/>
                <a:gd name="connsiteX101" fmla="*/ 854255 w 3619883"/>
                <a:gd name="connsiteY101" fmla="*/ 68887 h 4275461"/>
                <a:gd name="connsiteX102" fmla="*/ 897520 w 3619883"/>
                <a:gd name="connsiteY102" fmla="*/ 88629 h 4275461"/>
                <a:gd name="connsiteX103" fmla="*/ 940510 w 3619883"/>
                <a:gd name="connsiteY103" fmla="*/ 114265 h 4275461"/>
                <a:gd name="connsiteX104" fmla="*/ 1082712 w 3619883"/>
                <a:gd name="connsiteY104" fmla="*/ 144543 h 4275461"/>
                <a:gd name="connsiteX105" fmla="*/ 1205348 w 3619883"/>
                <a:gd name="connsiteY105" fmla="*/ 120753 h 4275461"/>
                <a:gd name="connsiteX106" fmla="*/ 1271764 w 3619883"/>
                <a:gd name="connsiteY106" fmla="*/ 117956 h 4275461"/>
                <a:gd name="connsiteX107" fmla="*/ 1315583 w 3619883"/>
                <a:gd name="connsiteY107" fmla="*/ 125912 h 4275461"/>
                <a:gd name="connsiteX108" fmla="*/ 1359125 w 3619883"/>
                <a:gd name="connsiteY108" fmla="*/ 139761 h 4275461"/>
                <a:gd name="connsiteX109" fmla="*/ 1391919 w 3619883"/>
                <a:gd name="connsiteY109" fmla="*/ 147202 h 4275461"/>
                <a:gd name="connsiteX110" fmla="*/ 1436563 w 3619883"/>
                <a:gd name="connsiteY110" fmla="*/ 137480 h 4275461"/>
                <a:gd name="connsiteX111" fmla="*/ 1471566 w 3619883"/>
                <a:gd name="connsiteY111" fmla="*/ 97777 h 4275461"/>
                <a:gd name="connsiteX112" fmla="*/ 1505739 w 3619883"/>
                <a:gd name="connsiteY112" fmla="*/ 75753 h 4275461"/>
                <a:gd name="connsiteX113" fmla="*/ 1590891 w 3619883"/>
                <a:gd name="connsiteY113" fmla="*/ 144702 h 4275461"/>
                <a:gd name="connsiteX114" fmla="*/ 1625616 w 3619883"/>
                <a:gd name="connsiteY114" fmla="*/ 110893 h 4275461"/>
                <a:gd name="connsiteX115" fmla="*/ 1658964 w 3619883"/>
                <a:gd name="connsiteY115" fmla="*/ 106547 h 4275461"/>
                <a:gd name="connsiteX116" fmla="*/ 1746598 w 3619883"/>
                <a:gd name="connsiteY116" fmla="*/ 122460 h 4275461"/>
                <a:gd name="connsiteX117" fmla="*/ 1811913 w 3619883"/>
                <a:gd name="connsiteY117" fmla="*/ 143234 h 4275461"/>
                <a:gd name="connsiteX118" fmla="*/ 1856557 w 3619883"/>
                <a:gd name="connsiteY118" fmla="*/ 133511 h 4275461"/>
                <a:gd name="connsiteX119" fmla="*/ 2066003 w 3619883"/>
                <a:gd name="connsiteY119" fmla="*/ 143313 h 4275461"/>
                <a:gd name="connsiteX120" fmla="*/ 2177615 w 3619883"/>
                <a:gd name="connsiteY120" fmla="*/ 119007 h 4275461"/>
                <a:gd name="connsiteX121" fmla="*/ 2255883 w 3619883"/>
                <a:gd name="connsiteY121" fmla="*/ 99047 h 4275461"/>
                <a:gd name="connsiteX122" fmla="*/ 2344622 w 3619883"/>
                <a:gd name="connsiteY122" fmla="*/ 91388 h 4275461"/>
                <a:gd name="connsiteX123" fmla="*/ 2455682 w 3619883"/>
                <a:gd name="connsiteY123" fmla="*/ 78869 h 4275461"/>
                <a:gd name="connsiteX124" fmla="*/ 2632609 w 3619883"/>
                <a:gd name="connsiteY124" fmla="*/ 75338 h 4275461"/>
                <a:gd name="connsiteX125" fmla="*/ 2742291 w 3619883"/>
                <a:gd name="connsiteY125" fmla="*/ 92282 h 4275461"/>
                <a:gd name="connsiteX126" fmla="*/ 2851974 w 3619883"/>
                <a:gd name="connsiteY126" fmla="*/ 109227 h 4275461"/>
                <a:gd name="connsiteX127" fmla="*/ 2907643 w 3619883"/>
                <a:gd name="connsiteY127" fmla="*/ 100020 h 4275461"/>
                <a:gd name="connsiteX128" fmla="*/ 2944022 w 3619883"/>
                <a:gd name="connsiteY128" fmla="*/ 30853 h 4275461"/>
                <a:gd name="connsiteX129" fmla="*/ 3022289 w 3619883"/>
                <a:gd name="connsiteY129" fmla="*/ 10893 h 4275461"/>
                <a:gd name="connsiteX130" fmla="*/ 3054807 w 3619883"/>
                <a:gd name="connsiteY130" fmla="*/ 24226 h 4275461"/>
                <a:gd name="connsiteX131" fmla="*/ 3141892 w 3619883"/>
                <a:gd name="connsiteY131" fmla="*/ 51925 h 4275461"/>
                <a:gd name="connsiteX132" fmla="*/ 3185711 w 3619883"/>
                <a:gd name="connsiteY132" fmla="*/ 59881 h 4275461"/>
                <a:gd name="connsiteX133" fmla="*/ 3219056 w 3619883"/>
                <a:gd name="connsiteY133" fmla="*/ 55536 h 4275461"/>
                <a:gd name="connsiteX134" fmla="*/ 3263425 w 3619883"/>
                <a:gd name="connsiteY134" fmla="*/ 51706 h 4275461"/>
                <a:gd name="connsiteX135" fmla="*/ 3296219 w 3619883"/>
                <a:gd name="connsiteY135" fmla="*/ 59147 h 4275461"/>
                <a:gd name="connsiteX136" fmla="*/ 3319094 w 3619883"/>
                <a:gd name="connsiteY136" fmla="*/ 42500 h 4275461"/>
                <a:gd name="connsiteX137" fmla="*/ 3420511 w 3619883"/>
                <a:gd name="connsiteY137" fmla="*/ 0 h 4275461"/>
                <a:gd name="connsiteX138" fmla="*/ 3453305 w 3619883"/>
                <a:gd name="connsiteY138" fmla="*/ 7440 h 4275461"/>
                <a:gd name="connsiteX139" fmla="*/ 3496571 w 3619883"/>
                <a:gd name="connsiteY139" fmla="*/ 27182 h 4275461"/>
                <a:gd name="connsiteX140" fmla="*/ 3602117 w 3619883"/>
                <a:gd name="connsiteY140" fmla="*/ 132521 h 4275461"/>
                <a:gd name="connsiteX141" fmla="*/ 3619883 w 3619883"/>
                <a:gd name="connsiteY141" fmla="*/ 140049 h 4275461"/>
                <a:gd name="connsiteX142" fmla="*/ 3619883 w 3619883"/>
                <a:gd name="connsiteY14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70899 w 3619883"/>
                <a:gd name="connsiteY2" fmla="*/ 4128157 h 4275461"/>
                <a:gd name="connsiteX3" fmla="*/ 3327149 w 3619883"/>
                <a:gd name="connsiteY3" fmla="*/ 4128157 h 4275461"/>
                <a:gd name="connsiteX4" fmla="*/ 3269726 w 3619883"/>
                <a:gd name="connsiteY4" fmla="*/ 4275461 h 4275461"/>
                <a:gd name="connsiteX5" fmla="*/ 3052674 w 3619883"/>
                <a:gd name="connsiteY5" fmla="*/ 4275461 h 4275461"/>
                <a:gd name="connsiteX6" fmla="*/ 3096002 w 3619883"/>
                <a:gd name="connsiteY6" fmla="*/ 4128157 h 4275461"/>
                <a:gd name="connsiteX7" fmla="*/ 3137725 w 3619883"/>
                <a:gd name="connsiteY7" fmla="*/ 4128157 h 4275461"/>
                <a:gd name="connsiteX8" fmla="*/ 3137725 w 3619883"/>
                <a:gd name="connsiteY8" fmla="*/ 3951392 h 4275461"/>
                <a:gd name="connsiteX9" fmla="*/ 2959941 w 3619883"/>
                <a:gd name="connsiteY9" fmla="*/ 3951392 h 4275461"/>
                <a:gd name="connsiteX10" fmla="*/ 2959941 w 3619883"/>
                <a:gd name="connsiteY10" fmla="*/ 4128157 h 4275461"/>
                <a:gd name="connsiteX11" fmla="*/ 2996846 w 3619883"/>
                <a:gd name="connsiteY11" fmla="*/ 4128157 h 4275461"/>
                <a:gd name="connsiteX12" fmla="*/ 3014011 w 3619883"/>
                <a:gd name="connsiteY12" fmla="*/ 4275461 h 4275461"/>
                <a:gd name="connsiteX13" fmla="*/ 2761042 w 3619883"/>
                <a:gd name="connsiteY13" fmla="*/ 4275461 h 4275461"/>
                <a:gd name="connsiteX14" fmla="*/ 2761042 w 3619883"/>
                <a:gd name="connsiteY14" fmla="*/ 4128157 h 4275461"/>
                <a:gd name="connsiteX15" fmla="*/ 2826768 w 3619883"/>
                <a:gd name="connsiteY15" fmla="*/ 4128157 h 4275461"/>
                <a:gd name="connsiteX16" fmla="*/ 2826768 w 3619883"/>
                <a:gd name="connsiteY16" fmla="*/ 3951392 h 4275461"/>
                <a:gd name="connsiteX17" fmla="*/ 2648983 w 3619883"/>
                <a:gd name="connsiteY17" fmla="*/ 3951392 h 4275461"/>
                <a:gd name="connsiteX18" fmla="*/ 2648983 w 3619883"/>
                <a:gd name="connsiteY18" fmla="*/ 4128157 h 4275461"/>
                <a:gd name="connsiteX19" fmla="*/ 2690646 w 3619883"/>
                <a:gd name="connsiteY19" fmla="*/ 4128157 h 4275461"/>
                <a:gd name="connsiteX20" fmla="*/ 2690646 w 3619883"/>
                <a:gd name="connsiteY20" fmla="*/ 4275461 h 4275461"/>
                <a:gd name="connsiteX21" fmla="*/ 2511710 w 3619883"/>
                <a:gd name="connsiteY21" fmla="*/ 4275461 h 4275461"/>
                <a:gd name="connsiteX22" fmla="*/ 2454288 w 3619883"/>
                <a:gd name="connsiteY22" fmla="*/ 4128157 h 4275461"/>
                <a:gd name="connsiteX23" fmla="*/ 2515810 w 3619883"/>
                <a:gd name="connsiteY23" fmla="*/ 4128157 h 4275461"/>
                <a:gd name="connsiteX24" fmla="*/ 2515810 w 3619883"/>
                <a:gd name="connsiteY24" fmla="*/ 3951392 h 4275461"/>
                <a:gd name="connsiteX25" fmla="*/ 2338025 w 3619883"/>
                <a:gd name="connsiteY25" fmla="*/ 3951392 h 4275461"/>
                <a:gd name="connsiteX26" fmla="*/ 2338025 w 3619883"/>
                <a:gd name="connsiteY26" fmla="*/ 4128157 h 4275461"/>
                <a:gd name="connsiteX27" fmla="*/ 2395120 w 3619883"/>
                <a:gd name="connsiteY27" fmla="*/ 4128157 h 4275461"/>
                <a:gd name="connsiteX28" fmla="*/ 2337697 w 3619883"/>
                <a:gd name="connsiteY28" fmla="*/ 4275461 h 4275461"/>
                <a:gd name="connsiteX29" fmla="*/ 2150155 w 3619883"/>
                <a:gd name="connsiteY29" fmla="*/ 4275461 h 4275461"/>
                <a:gd name="connsiteX30" fmla="*/ 2150155 w 3619883"/>
                <a:gd name="connsiteY30" fmla="*/ 4128157 h 4275461"/>
                <a:gd name="connsiteX31" fmla="*/ 2204852 w 3619883"/>
                <a:gd name="connsiteY31" fmla="*/ 4128157 h 4275461"/>
                <a:gd name="connsiteX32" fmla="*/ 2204852 w 3619883"/>
                <a:gd name="connsiteY32" fmla="*/ 3951392 h 4275461"/>
                <a:gd name="connsiteX33" fmla="*/ 2027068 w 3619883"/>
                <a:gd name="connsiteY33" fmla="*/ 3951392 h 4275461"/>
                <a:gd name="connsiteX34" fmla="*/ 2027068 w 3619883"/>
                <a:gd name="connsiteY34" fmla="*/ 4128157 h 4275461"/>
                <a:gd name="connsiteX35" fmla="*/ 2079759 w 3619883"/>
                <a:gd name="connsiteY35" fmla="*/ 4128157 h 4275461"/>
                <a:gd name="connsiteX36" fmla="*/ 2079759 w 3619883"/>
                <a:gd name="connsiteY36" fmla="*/ 4275461 h 4275461"/>
                <a:gd name="connsiteX37" fmla="*/ 1824703 w 3619883"/>
                <a:gd name="connsiteY37" fmla="*/ 4275461 h 4275461"/>
                <a:gd name="connsiteX38" fmla="*/ 1834468 w 3619883"/>
                <a:gd name="connsiteY38" fmla="*/ 4128157 h 4275461"/>
                <a:gd name="connsiteX39" fmla="*/ 1893894 w 3619883"/>
                <a:gd name="connsiteY39" fmla="*/ 4128157 h 4275461"/>
                <a:gd name="connsiteX40" fmla="*/ 1893894 w 3619883"/>
                <a:gd name="connsiteY40" fmla="*/ 3951392 h 4275461"/>
                <a:gd name="connsiteX41" fmla="*/ 1716110 w 3619883"/>
                <a:gd name="connsiteY41" fmla="*/ 3951392 h 4275461"/>
                <a:gd name="connsiteX42" fmla="*/ 1716110 w 3619883"/>
                <a:gd name="connsiteY42" fmla="*/ 4006431 h 4275461"/>
                <a:gd name="connsiteX43" fmla="*/ 1703447 w 3619883"/>
                <a:gd name="connsiteY43" fmla="*/ 4007960 h 4275461"/>
                <a:gd name="connsiteX44" fmla="*/ 1716110 w 3619883"/>
                <a:gd name="connsiteY44" fmla="*/ 4044284 h 4275461"/>
                <a:gd name="connsiteX45" fmla="*/ 1716110 w 3619883"/>
                <a:gd name="connsiteY45" fmla="*/ 4128157 h 4275461"/>
                <a:gd name="connsiteX46" fmla="*/ 1745346 w 3619883"/>
                <a:gd name="connsiteY46" fmla="*/ 4128157 h 4275461"/>
                <a:gd name="connsiteX47" fmla="*/ 1796694 w 3619883"/>
                <a:gd name="connsiteY47" fmla="*/ 4275461 h 4275461"/>
                <a:gd name="connsiteX48" fmla="*/ 1558844 w 3619883"/>
                <a:gd name="connsiteY48" fmla="*/ 4275461 h 4275461"/>
                <a:gd name="connsiteX49" fmla="*/ 1517252 w 3619883"/>
                <a:gd name="connsiteY49" fmla="*/ 4128157 h 4275461"/>
                <a:gd name="connsiteX50" fmla="*/ 1582936 w 3619883"/>
                <a:gd name="connsiteY50" fmla="*/ 4128157 h 4275461"/>
                <a:gd name="connsiteX51" fmla="*/ 1582936 w 3619883"/>
                <a:gd name="connsiteY51" fmla="*/ 3951392 h 4275461"/>
                <a:gd name="connsiteX52" fmla="*/ 1405151 w 3619883"/>
                <a:gd name="connsiteY52" fmla="*/ 3951392 h 4275461"/>
                <a:gd name="connsiteX53" fmla="*/ 1405151 w 3619883"/>
                <a:gd name="connsiteY53" fmla="*/ 4128157 h 4275461"/>
                <a:gd name="connsiteX54" fmla="*/ 1468988 w 3619883"/>
                <a:gd name="connsiteY54" fmla="*/ 4128157 h 4275461"/>
                <a:gd name="connsiteX55" fmla="*/ 1427396 w 3619883"/>
                <a:gd name="connsiteY55" fmla="*/ 4275461 h 4275461"/>
                <a:gd name="connsiteX56" fmla="*/ 1210751 w 3619883"/>
                <a:gd name="connsiteY56" fmla="*/ 4275461 h 4275461"/>
                <a:gd name="connsiteX57" fmla="*/ 1210751 w 3619883"/>
                <a:gd name="connsiteY57" fmla="*/ 4128157 h 4275461"/>
                <a:gd name="connsiteX58" fmla="*/ 1271978 w 3619883"/>
                <a:gd name="connsiteY58" fmla="*/ 4128157 h 4275461"/>
                <a:gd name="connsiteX59" fmla="*/ 1271978 w 3619883"/>
                <a:gd name="connsiteY59" fmla="*/ 3951392 h 4275461"/>
                <a:gd name="connsiteX60" fmla="*/ 1094193 w 3619883"/>
                <a:gd name="connsiteY60" fmla="*/ 3951392 h 4275461"/>
                <a:gd name="connsiteX61" fmla="*/ 1094193 w 3619883"/>
                <a:gd name="connsiteY61" fmla="*/ 4128157 h 4275461"/>
                <a:gd name="connsiteX62" fmla="*/ 1140354 w 3619883"/>
                <a:gd name="connsiteY62" fmla="*/ 4128157 h 4275461"/>
                <a:gd name="connsiteX63" fmla="*/ 1140354 w 3619883"/>
                <a:gd name="connsiteY63" fmla="*/ 4275461 h 4275461"/>
                <a:gd name="connsiteX64" fmla="*/ 953807 w 3619883"/>
                <a:gd name="connsiteY64" fmla="*/ 4275461 h 4275461"/>
                <a:gd name="connsiteX65" fmla="*/ 912215 w 3619883"/>
                <a:gd name="connsiteY65" fmla="*/ 4128157 h 4275461"/>
                <a:gd name="connsiteX66" fmla="*/ 961020 w 3619883"/>
                <a:gd name="connsiteY66" fmla="*/ 4128157 h 4275461"/>
                <a:gd name="connsiteX67" fmla="*/ 961020 w 3619883"/>
                <a:gd name="connsiteY67" fmla="*/ 3951392 h 4275461"/>
                <a:gd name="connsiteX68" fmla="*/ 783235 w 3619883"/>
                <a:gd name="connsiteY68" fmla="*/ 3951392 h 4275461"/>
                <a:gd name="connsiteX69" fmla="*/ 783235 w 3619883"/>
                <a:gd name="connsiteY69" fmla="*/ 4128157 h 4275461"/>
                <a:gd name="connsiteX70" fmla="*/ 871024 w 3619883"/>
                <a:gd name="connsiteY70" fmla="*/ 4128157 h 4275461"/>
                <a:gd name="connsiteX71" fmla="*/ 829432 w 3619883"/>
                <a:gd name="connsiteY71" fmla="*/ 4275461 h 4275461"/>
                <a:gd name="connsiteX72" fmla="*/ 611484 w 3619883"/>
                <a:gd name="connsiteY72" fmla="*/ 4275461 h 4275461"/>
                <a:gd name="connsiteX73" fmla="*/ 621247 w 3619883"/>
                <a:gd name="connsiteY73" fmla="*/ 4128157 h 4275461"/>
                <a:gd name="connsiteX74" fmla="*/ 650062 w 3619883"/>
                <a:gd name="connsiteY74" fmla="*/ 4128157 h 4275461"/>
                <a:gd name="connsiteX75" fmla="*/ 650062 w 3619883"/>
                <a:gd name="connsiteY75" fmla="*/ 3951392 h 4275461"/>
                <a:gd name="connsiteX76" fmla="*/ 472277 w 3619883"/>
                <a:gd name="connsiteY76" fmla="*/ 3951392 h 4275461"/>
                <a:gd name="connsiteX77" fmla="*/ 472277 w 3619883"/>
                <a:gd name="connsiteY77" fmla="*/ 4128157 h 4275461"/>
                <a:gd name="connsiteX78" fmla="*/ 522650 w 3619883"/>
                <a:gd name="connsiteY78" fmla="*/ 4128157 h 4275461"/>
                <a:gd name="connsiteX79" fmla="*/ 573998 w 3619883"/>
                <a:gd name="connsiteY79" fmla="*/ 4275461 h 4275461"/>
                <a:gd name="connsiteX80" fmla="*/ 336164 w 3619883"/>
                <a:gd name="connsiteY80" fmla="*/ 4275461 h 4275461"/>
                <a:gd name="connsiteX81" fmla="*/ 294572 w 3619883"/>
                <a:gd name="connsiteY81" fmla="*/ 4128157 h 4275461"/>
                <a:gd name="connsiteX82" fmla="*/ 339106 w 3619883"/>
                <a:gd name="connsiteY82" fmla="*/ 4128157 h 4275461"/>
                <a:gd name="connsiteX83" fmla="*/ 339106 w 3619883"/>
                <a:gd name="connsiteY83" fmla="*/ 3951392 h 4275461"/>
                <a:gd name="connsiteX84" fmla="*/ 161321 w 3619883"/>
                <a:gd name="connsiteY84" fmla="*/ 3951392 h 4275461"/>
                <a:gd name="connsiteX85" fmla="*/ 161321 w 3619883"/>
                <a:gd name="connsiteY85" fmla="*/ 4128157 h 4275461"/>
                <a:gd name="connsiteX86" fmla="*/ 230914 w 3619883"/>
                <a:gd name="connsiteY86" fmla="*/ 4128157 h 4275461"/>
                <a:gd name="connsiteX87" fmla="*/ 189322 w 3619883"/>
                <a:gd name="connsiteY87" fmla="*/ 4275461 h 4275461"/>
                <a:gd name="connsiteX88" fmla="*/ 0 w 3619883"/>
                <a:gd name="connsiteY88" fmla="*/ 4275461 h 4275461"/>
                <a:gd name="connsiteX89" fmla="*/ 0 w 3619883"/>
                <a:gd name="connsiteY89" fmla="*/ 42229 h 4275461"/>
                <a:gd name="connsiteX90" fmla="*/ 42464 w 3619883"/>
                <a:gd name="connsiteY90" fmla="*/ 40518 h 4275461"/>
                <a:gd name="connsiteX91" fmla="*/ 137733 w 3619883"/>
                <a:gd name="connsiteY91" fmla="*/ 35355 h 4275461"/>
                <a:gd name="connsiteX92" fmla="*/ 270565 w 3619883"/>
                <a:gd name="connsiteY92" fmla="*/ 29759 h 4275461"/>
                <a:gd name="connsiteX93" fmla="*/ 479734 w 3619883"/>
                <a:gd name="connsiteY93" fmla="*/ 45455 h 4275461"/>
                <a:gd name="connsiteX94" fmla="*/ 524103 w 3619883"/>
                <a:gd name="connsiteY94" fmla="*/ 41625 h 4275461"/>
                <a:gd name="connsiteX95" fmla="*/ 624416 w 3619883"/>
                <a:gd name="connsiteY95" fmla="*/ 22696 h 4275461"/>
                <a:gd name="connsiteX96" fmla="*/ 657762 w 3619883"/>
                <a:gd name="connsiteY96" fmla="*/ 18351 h 4275461"/>
                <a:gd name="connsiteX97" fmla="*/ 690557 w 3619883"/>
                <a:gd name="connsiteY97" fmla="*/ 25792 h 4275461"/>
                <a:gd name="connsiteX98" fmla="*/ 745123 w 3619883"/>
                <a:gd name="connsiteY98" fmla="*/ 40157 h 4275461"/>
                <a:gd name="connsiteX99" fmla="*/ 789493 w 3619883"/>
                <a:gd name="connsiteY99" fmla="*/ 36327 h 4275461"/>
                <a:gd name="connsiteX100" fmla="*/ 854255 w 3619883"/>
                <a:gd name="connsiteY100" fmla="*/ 68887 h 4275461"/>
                <a:gd name="connsiteX101" fmla="*/ 897520 w 3619883"/>
                <a:gd name="connsiteY101" fmla="*/ 88629 h 4275461"/>
                <a:gd name="connsiteX102" fmla="*/ 940510 w 3619883"/>
                <a:gd name="connsiteY102" fmla="*/ 114265 h 4275461"/>
                <a:gd name="connsiteX103" fmla="*/ 1082712 w 3619883"/>
                <a:gd name="connsiteY103" fmla="*/ 144543 h 4275461"/>
                <a:gd name="connsiteX104" fmla="*/ 1205348 w 3619883"/>
                <a:gd name="connsiteY104" fmla="*/ 120753 h 4275461"/>
                <a:gd name="connsiteX105" fmla="*/ 1271764 w 3619883"/>
                <a:gd name="connsiteY105" fmla="*/ 117956 h 4275461"/>
                <a:gd name="connsiteX106" fmla="*/ 1315583 w 3619883"/>
                <a:gd name="connsiteY106" fmla="*/ 125912 h 4275461"/>
                <a:gd name="connsiteX107" fmla="*/ 1359125 w 3619883"/>
                <a:gd name="connsiteY107" fmla="*/ 139761 h 4275461"/>
                <a:gd name="connsiteX108" fmla="*/ 1391919 w 3619883"/>
                <a:gd name="connsiteY108" fmla="*/ 147202 h 4275461"/>
                <a:gd name="connsiteX109" fmla="*/ 1436563 w 3619883"/>
                <a:gd name="connsiteY109" fmla="*/ 137480 h 4275461"/>
                <a:gd name="connsiteX110" fmla="*/ 1471566 w 3619883"/>
                <a:gd name="connsiteY110" fmla="*/ 97777 h 4275461"/>
                <a:gd name="connsiteX111" fmla="*/ 1505739 w 3619883"/>
                <a:gd name="connsiteY111" fmla="*/ 75753 h 4275461"/>
                <a:gd name="connsiteX112" fmla="*/ 1590891 w 3619883"/>
                <a:gd name="connsiteY112" fmla="*/ 144702 h 4275461"/>
                <a:gd name="connsiteX113" fmla="*/ 1625616 w 3619883"/>
                <a:gd name="connsiteY113" fmla="*/ 110893 h 4275461"/>
                <a:gd name="connsiteX114" fmla="*/ 1658964 w 3619883"/>
                <a:gd name="connsiteY114" fmla="*/ 106547 h 4275461"/>
                <a:gd name="connsiteX115" fmla="*/ 1746598 w 3619883"/>
                <a:gd name="connsiteY115" fmla="*/ 122460 h 4275461"/>
                <a:gd name="connsiteX116" fmla="*/ 1811913 w 3619883"/>
                <a:gd name="connsiteY116" fmla="*/ 143234 h 4275461"/>
                <a:gd name="connsiteX117" fmla="*/ 1856557 w 3619883"/>
                <a:gd name="connsiteY117" fmla="*/ 133511 h 4275461"/>
                <a:gd name="connsiteX118" fmla="*/ 2066003 w 3619883"/>
                <a:gd name="connsiteY118" fmla="*/ 143313 h 4275461"/>
                <a:gd name="connsiteX119" fmla="*/ 2177615 w 3619883"/>
                <a:gd name="connsiteY119" fmla="*/ 119007 h 4275461"/>
                <a:gd name="connsiteX120" fmla="*/ 2255883 w 3619883"/>
                <a:gd name="connsiteY120" fmla="*/ 99047 h 4275461"/>
                <a:gd name="connsiteX121" fmla="*/ 2344622 w 3619883"/>
                <a:gd name="connsiteY121" fmla="*/ 91388 h 4275461"/>
                <a:gd name="connsiteX122" fmla="*/ 2455682 w 3619883"/>
                <a:gd name="connsiteY122" fmla="*/ 78869 h 4275461"/>
                <a:gd name="connsiteX123" fmla="*/ 2632609 w 3619883"/>
                <a:gd name="connsiteY123" fmla="*/ 75338 h 4275461"/>
                <a:gd name="connsiteX124" fmla="*/ 2742291 w 3619883"/>
                <a:gd name="connsiteY124" fmla="*/ 92282 h 4275461"/>
                <a:gd name="connsiteX125" fmla="*/ 2851974 w 3619883"/>
                <a:gd name="connsiteY125" fmla="*/ 109227 h 4275461"/>
                <a:gd name="connsiteX126" fmla="*/ 2907643 w 3619883"/>
                <a:gd name="connsiteY126" fmla="*/ 100020 h 4275461"/>
                <a:gd name="connsiteX127" fmla="*/ 2944022 w 3619883"/>
                <a:gd name="connsiteY127" fmla="*/ 30853 h 4275461"/>
                <a:gd name="connsiteX128" fmla="*/ 3022289 w 3619883"/>
                <a:gd name="connsiteY128" fmla="*/ 10893 h 4275461"/>
                <a:gd name="connsiteX129" fmla="*/ 3054807 w 3619883"/>
                <a:gd name="connsiteY129" fmla="*/ 24226 h 4275461"/>
                <a:gd name="connsiteX130" fmla="*/ 3141892 w 3619883"/>
                <a:gd name="connsiteY130" fmla="*/ 51925 h 4275461"/>
                <a:gd name="connsiteX131" fmla="*/ 3185711 w 3619883"/>
                <a:gd name="connsiteY131" fmla="*/ 59881 h 4275461"/>
                <a:gd name="connsiteX132" fmla="*/ 3219056 w 3619883"/>
                <a:gd name="connsiteY132" fmla="*/ 55536 h 4275461"/>
                <a:gd name="connsiteX133" fmla="*/ 3263425 w 3619883"/>
                <a:gd name="connsiteY133" fmla="*/ 51706 h 4275461"/>
                <a:gd name="connsiteX134" fmla="*/ 3296219 w 3619883"/>
                <a:gd name="connsiteY134" fmla="*/ 59147 h 4275461"/>
                <a:gd name="connsiteX135" fmla="*/ 3319094 w 3619883"/>
                <a:gd name="connsiteY135" fmla="*/ 42500 h 4275461"/>
                <a:gd name="connsiteX136" fmla="*/ 3420511 w 3619883"/>
                <a:gd name="connsiteY136" fmla="*/ 0 h 4275461"/>
                <a:gd name="connsiteX137" fmla="*/ 3453305 w 3619883"/>
                <a:gd name="connsiteY137" fmla="*/ 7440 h 4275461"/>
                <a:gd name="connsiteX138" fmla="*/ 3496571 w 3619883"/>
                <a:gd name="connsiteY138" fmla="*/ 27182 h 4275461"/>
                <a:gd name="connsiteX139" fmla="*/ 3602117 w 3619883"/>
                <a:gd name="connsiteY139" fmla="*/ 132521 h 4275461"/>
                <a:gd name="connsiteX140" fmla="*/ 3619883 w 3619883"/>
                <a:gd name="connsiteY140" fmla="*/ 140049 h 4275461"/>
                <a:gd name="connsiteX141" fmla="*/ 3619883 w 3619883"/>
                <a:gd name="connsiteY14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70899 w 3619883"/>
                <a:gd name="connsiteY2" fmla="*/ 4128157 h 4275461"/>
                <a:gd name="connsiteX3" fmla="*/ 3269726 w 3619883"/>
                <a:gd name="connsiteY3" fmla="*/ 4275461 h 4275461"/>
                <a:gd name="connsiteX4" fmla="*/ 3052674 w 3619883"/>
                <a:gd name="connsiteY4" fmla="*/ 4275461 h 4275461"/>
                <a:gd name="connsiteX5" fmla="*/ 3096002 w 3619883"/>
                <a:gd name="connsiteY5" fmla="*/ 4128157 h 4275461"/>
                <a:gd name="connsiteX6" fmla="*/ 3137725 w 3619883"/>
                <a:gd name="connsiteY6" fmla="*/ 4128157 h 4275461"/>
                <a:gd name="connsiteX7" fmla="*/ 3137725 w 3619883"/>
                <a:gd name="connsiteY7" fmla="*/ 3951392 h 4275461"/>
                <a:gd name="connsiteX8" fmla="*/ 2959941 w 3619883"/>
                <a:gd name="connsiteY8" fmla="*/ 3951392 h 4275461"/>
                <a:gd name="connsiteX9" fmla="*/ 2959941 w 3619883"/>
                <a:gd name="connsiteY9" fmla="*/ 4128157 h 4275461"/>
                <a:gd name="connsiteX10" fmla="*/ 2996846 w 3619883"/>
                <a:gd name="connsiteY10" fmla="*/ 4128157 h 4275461"/>
                <a:gd name="connsiteX11" fmla="*/ 3014011 w 3619883"/>
                <a:gd name="connsiteY11" fmla="*/ 4275461 h 4275461"/>
                <a:gd name="connsiteX12" fmla="*/ 2761042 w 3619883"/>
                <a:gd name="connsiteY12" fmla="*/ 4275461 h 4275461"/>
                <a:gd name="connsiteX13" fmla="*/ 2761042 w 3619883"/>
                <a:gd name="connsiteY13" fmla="*/ 4128157 h 4275461"/>
                <a:gd name="connsiteX14" fmla="*/ 2826768 w 3619883"/>
                <a:gd name="connsiteY14" fmla="*/ 4128157 h 4275461"/>
                <a:gd name="connsiteX15" fmla="*/ 2826768 w 3619883"/>
                <a:gd name="connsiteY15" fmla="*/ 3951392 h 4275461"/>
                <a:gd name="connsiteX16" fmla="*/ 2648983 w 3619883"/>
                <a:gd name="connsiteY16" fmla="*/ 3951392 h 4275461"/>
                <a:gd name="connsiteX17" fmla="*/ 2648983 w 3619883"/>
                <a:gd name="connsiteY17" fmla="*/ 4128157 h 4275461"/>
                <a:gd name="connsiteX18" fmla="*/ 2690646 w 3619883"/>
                <a:gd name="connsiteY18" fmla="*/ 4128157 h 4275461"/>
                <a:gd name="connsiteX19" fmla="*/ 2690646 w 3619883"/>
                <a:gd name="connsiteY19" fmla="*/ 4275461 h 4275461"/>
                <a:gd name="connsiteX20" fmla="*/ 2511710 w 3619883"/>
                <a:gd name="connsiteY20" fmla="*/ 4275461 h 4275461"/>
                <a:gd name="connsiteX21" fmla="*/ 2454288 w 3619883"/>
                <a:gd name="connsiteY21" fmla="*/ 4128157 h 4275461"/>
                <a:gd name="connsiteX22" fmla="*/ 2515810 w 3619883"/>
                <a:gd name="connsiteY22" fmla="*/ 4128157 h 4275461"/>
                <a:gd name="connsiteX23" fmla="*/ 2515810 w 3619883"/>
                <a:gd name="connsiteY23" fmla="*/ 3951392 h 4275461"/>
                <a:gd name="connsiteX24" fmla="*/ 2338025 w 3619883"/>
                <a:gd name="connsiteY24" fmla="*/ 3951392 h 4275461"/>
                <a:gd name="connsiteX25" fmla="*/ 2338025 w 3619883"/>
                <a:gd name="connsiteY25" fmla="*/ 4128157 h 4275461"/>
                <a:gd name="connsiteX26" fmla="*/ 2395120 w 3619883"/>
                <a:gd name="connsiteY26" fmla="*/ 4128157 h 4275461"/>
                <a:gd name="connsiteX27" fmla="*/ 2337697 w 3619883"/>
                <a:gd name="connsiteY27" fmla="*/ 4275461 h 4275461"/>
                <a:gd name="connsiteX28" fmla="*/ 2150155 w 3619883"/>
                <a:gd name="connsiteY28" fmla="*/ 4275461 h 4275461"/>
                <a:gd name="connsiteX29" fmla="*/ 2150155 w 3619883"/>
                <a:gd name="connsiteY29" fmla="*/ 4128157 h 4275461"/>
                <a:gd name="connsiteX30" fmla="*/ 2204852 w 3619883"/>
                <a:gd name="connsiteY30" fmla="*/ 4128157 h 4275461"/>
                <a:gd name="connsiteX31" fmla="*/ 2204852 w 3619883"/>
                <a:gd name="connsiteY31" fmla="*/ 3951392 h 4275461"/>
                <a:gd name="connsiteX32" fmla="*/ 2027068 w 3619883"/>
                <a:gd name="connsiteY32" fmla="*/ 3951392 h 4275461"/>
                <a:gd name="connsiteX33" fmla="*/ 2027068 w 3619883"/>
                <a:gd name="connsiteY33" fmla="*/ 4128157 h 4275461"/>
                <a:gd name="connsiteX34" fmla="*/ 2079759 w 3619883"/>
                <a:gd name="connsiteY34" fmla="*/ 4128157 h 4275461"/>
                <a:gd name="connsiteX35" fmla="*/ 2079759 w 3619883"/>
                <a:gd name="connsiteY35" fmla="*/ 4275461 h 4275461"/>
                <a:gd name="connsiteX36" fmla="*/ 1824703 w 3619883"/>
                <a:gd name="connsiteY36" fmla="*/ 4275461 h 4275461"/>
                <a:gd name="connsiteX37" fmla="*/ 1834468 w 3619883"/>
                <a:gd name="connsiteY37" fmla="*/ 4128157 h 4275461"/>
                <a:gd name="connsiteX38" fmla="*/ 1893894 w 3619883"/>
                <a:gd name="connsiteY38" fmla="*/ 4128157 h 4275461"/>
                <a:gd name="connsiteX39" fmla="*/ 1893894 w 3619883"/>
                <a:gd name="connsiteY39" fmla="*/ 3951392 h 4275461"/>
                <a:gd name="connsiteX40" fmla="*/ 1716110 w 3619883"/>
                <a:gd name="connsiteY40" fmla="*/ 3951392 h 4275461"/>
                <a:gd name="connsiteX41" fmla="*/ 1716110 w 3619883"/>
                <a:gd name="connsiteY41" fmla="*/ 4006431 h 4275461"/>
                <a:gd name="connsiteX42" fmla="*/ 1703447 w 3619883"/>
                <a:gd name="connsiteY42" fmla="*/ 4007960 h 4275461"/>
                <a:gd name="connsiteX43" fmla="*/ 1716110 w 3619883"/>
                <a:gd name="connsiteY43" fmla="*/ 4044284 h 4275461"/>
                <a:gd name="connsiteX44" fmla="*/ 1716110 w 3619883"/>
                <a:gd name="connsiteY44" fmla="*/ 4128157 h 4275461"/>
                <a:gd name="connsiteX45" fmla="*/ 1745346 w 3619883"/>
                <a:gd name="connsiteY45" fmla="*/ 4128157 h 4275461"/>
                <a:gd name="connsiteX46" fmla="*/ 1796694 w 3619883"/>
                <a:gd name="connsiteY46" fmla="*/ 4275461 h 4275461"/>
                <a:gd name="connsiteX47" fmla="*/ 1558844 w 3619883"/>
                <a:gd name="connsiteY47" fmla="*/ 4275461 h 4275461"/>
                <a:gd name="connsiteX48" fmla="*/ 1517252 w 3619883"/>
                <a:gd name="connsiteY48" fmla="*/ 4128157 h 4275461"/>
                <a:gd name="connsiteX49" fmla="*/ 1582936 w 3619883"/>
                <a:gd name="connsiteY49" fmla="*/ 4128157 h 4275461"/>
                <a:gd name="connsiteX50" fmla="*/ 1582936 w 3619883"/>
                <a:gd name="connsiteY50" fmla="*/ 3951392 h 4275461"/>
                <a:gd name="connsiteX51" fmla="*/ 1405151 w 3619883"/>
                <a:gd name="connsiteY51" fmla="*/ 3951392 h 4275461"/>
                <a:gd name="connsiteX52" fmla="*/ 1405151 w 3619883"/>
                <a:gd name="connsiteY52" fmla="*/ 4128157 h 4275461"/>
                <a:gd name="connsiteX53" fmla="*/ 1468988 w 3619883"/>
                <a:gd name="connsiteY53" fmla="*/ 4128157 h 4275461"/>
                <a:gd name="connsiteX54" fmla="*/ 1427396 w 3619883"/>
                <a:gd name="connsiteY54" fmla="*/ 4275461 h 4275461"/>
                <a:gd name="connsiteX55" fmla="*/ 1210751 w 3619883"/>
                <a:gd name="connsiteY55" fmla="*/ 4275461 h 4275461"/>
                <a:gd name="connsiteX56" fmla="*/ 1210751 w 3619883"/>
                <a:gd name="connsiteY56" fmla="*/ 4128157 h 4275461"/>
                <a:gd name="connsiteX57" fmla="*/ 1271978 w 3619883"/>
                <a:gd name="connsiteY57" fmla="*/ 4128157 h 4275461"/>
                <a:gd name="connsiteX58" fmla="*/ 1271978 w 3619883"/>
                <a:gd name="connsiteY58" fmla="*/ 3951392 h 4275461"/>
                <a:gd name="connsiteX59" fmla="*/ 1094193 w 3619883"/>
                <a:gd name="connsiteY59" fmla="*/ 3951392 h 4275461"/>
                <a:gd name="connsiteX60" fmla="*/ 1094193 w 3619883"/>
                <a:gd name="connsiteY60" fmla="*/ 4128157 h 4275461"/>
                <a:gd name="connsiteX61" fmla="*/ 1140354 w 3619883"/>
                <a:gd name="connsiteY61" fmla="*/ 4128157 h 4275461"/>
                <a:gd name="connsiteX62" fmla="*/ 1140354 w 3619883"/>
                <a:gd name="connsiteY62" fmla="*/ 4275461 h 4275461"/>
                <a:gd name="connsiteX63" fmla="*/ 953807 w 3619883"/>
                <a:gd name="connsiteY63" fmla="*/ 4275461 h 4275461"/>
                <a:gd name="connsiteX64" fmla="*/ 912215 w 3619883"/>
                <a:gd name="connsiteY64" fmla="*/ 4128157 h 4275461"/>
                <a:gd name="connsiteX65" fmla="*/ 961020 w 3619883"/>
                <a:gd name="connsiteY65" fmla="*/ 4128157 h 4275461"/>
                <a:gd name="connsiteX66" fmla="*/ 961020 w 3619883"/>
                <a:gd name="connsiteY66" fmla="*/ 3951392 h 4275461"/>
                <a:gd name="connsiteX67" fmla="*/ 783235 w 3619883"/>
                <a:gd name="connsiteY67" fmla="*/ 3951392 h 4275461"/>
                <a:gd name="connsiteX68" fmla="*/ 783235 w 3619883"/>
                <a:gd name="connsiteY68" fmla="*/ 4128157 h 4275461"/>
                <a:gd name="connsiteX69" fmla="*/ 871024 w 3619883"/>
                <a:gd name="connsiteY69" fmla="*/ 4128157 h 4275461"/>
                <a:gd name="connsiteX70" fmla="*/ 829432 w 3619883"/>
                <a:gd name="connsiteY70" fmla="*/ 4275461 h 4275461"/>
                <a:gd name="connsiteX71" fmla="*/ 611484 w 3619883"/>
                <a:gd name="connsiteY71" fmla="*/ 4275461 h 4275461"/>
                <a:gd name="connsiteX72" fmla="*/ 621247 w 3619883"/>
                <a:gd name="connsiteY72" fmla="*/ 4128157 h 4275461"/>
                <a:gd name="connsiteX73" fmla="*/ 650062 w 3619883"/>
                <a:gd name="connsiteY73" fmla="*/ 4128157 h 4275461"/>
                <a:gd name="connsiteX74" fmla="*/ 650062 w 3619883"/>
                <a:gd name="connsiteY74" fmla="*/ 3951392 h 4275461"/>
                <a:gd name="connsiteX75" fmla="*/ 472277 w 3619883"/>
                <a:gd name="connsiteY75" fmla="*/ 3951392 h 4275461"/>
                <a:gd name="connsiteX76" fmla="*/ 472277 w 3619883"/>
                <a:gd name="connsiteY76" fmla="*/ 4128157 h 4275461"/>
                <a:gd name="connsiteX77" fmla="*/ 522650 w 3619883"/>
                <a:gd name="connsiteY77" fmla="*/ 4128157 h 4275461"/>
                <a:gd name="connsiteX78" fmla="*/ 573998 w 3619883"/>
                <a:gd name="connsiteY78" fmla="*/ 4275461 h 4275461"/>
                <a:gd name="connsiteX79" fmla="*/ 336164 w 3619883"/>
                <a:gd name="connsiteY79" fmla="*/ 4275461 h 4275461"/>
                <a:gd name="connsiteX80" fmla="*/ 294572 w 3619883"/>
                <a:gd name="connsiteY80" fmla="*/ 4128157 h 4275461"/>
                <a:gd name="connsiteX81" fmla="*/ 339106 w 3619883"/>
                <a:gd name="connsiteY81" fmla="*/ 4128157 h 4275461"/>
                <a:gd name="connsiteX82" fmla="*/ 339106 w 3619883"/>
                <a:gd name="connsiteY82" fmla="*/ 3951392 h 4275461"/>
                <a:gd name="connsiteX83" fmla="*/ 161321 w 3619883"/>
                <a:gd name="connsiteY83" fmla="*/ 3951392 h 4275461"/>
                <a:gd name="connsiteX84" fmla="*/ 161321 w 3619883"/>
                <a:gd name="connsiteY84" fmla="*/ 4128157 h 4275461"/>
                <a:gd name="connsiteX85" fmla="*/ 230914 w 3619883"/>
                <a:gd name="connsiteY85" fmla="*/ 4128157 h 4275461"/>
                <a:gd name="connsiteX86" fmla="*/ 189322 w 3619883"/>
                <a:gd name="connsiteY86" fmla="*/ 4275461 h 4275461"/>
                <a:gd name="connsiteX87" fmla="*/ 0 w 3619883"/>
                <a:gd name="connsiteY87" fmla="*/ 4275461 h 4275461"/>
                <a:gd name="connsiteX88" fmla="*/ 0 w 3619883"/>
                <a:gd name="connsiteY88" fmla="*/ 42229 h 4275461"/>
                <a:gd name="connsiteX89" fmla="*/ 42464 w 3619883"/>
                <a:gd name="connsiteY89" fmla="*/ 40518 h 4275461"/>
                <a:gd name="connsiteX90" fmla="*/ 137733 w 3619883"/>
                <a:gd name="connsiteY90" fmla="*/ 35355 h 4275461"/>
                <a:gd name="connsiteX91" fmla="*/ 270565 w 3619883"/>
                <a:gd name="connsiteY91" fmla="*/ 29759 h 4275461"/>
                <a:gd name="connsiteX92" fmla="*/ 479734 w 3619883"/>
                <a:gd name="connsiteY92" fmla="*/ 45455 h 4275461"/>
                <a:gd name="connsiteX93" fmla="*/ 524103 w 3619883"/>
                <a:gd name="connsiteY93" fmla="*/ 41625 h 4275461"/>
                <a:gd name="connsiteX94" fmla="*/ 624416 w 3619883"/>
                <a:gd name="connsiteY94" fmla="*/ 22696 h 4275461"/>
                <a:gd name="connsiteX95" fmla="*/ 657762 w 3619883"/>
                <a:gd name="connsiteY95" fmla="*/ 18351 h 4275461"/>
                <a:gd name="connsiteX96" fmla="*/ 690557 w 3619883"/>
                <a:gd name="connsiteY96" fmla="*/ 25792 h 4275461"/>
                <a:gd name="connsiteX97" fmla="*/ 745123 w 3619883"/>
                <a:gd name="connsiteY97" fmla="*/ 40157 h 4275461"/>
                <a:gd name="connsiteX98" fmla="*/ 789493 w 3619883"/>
                <a:gd name="connsiteY98" fmla="*/ 36327 h 4275461"/>
                <a:gd name="connsiteX99" fmla="*/ 854255 w 3619883"/>
                <a:gd name="connsiteY99" fmla="*/ 68887 h 4275461"/>
                <a:gd name="connsiteX100" fmla="*/ 897520 w 3619883"/>
                <a:gd name="connsiteY100" fmla="*/ 88629 h 4275461"/>
                <a:gd name="connsiteX101" fmla="*/ 940510 w 3619883"/>
                <a:gd name="connsiteY101" fmla="*/ 114265 h 4275461"/>
                <a:gd name="connsiteX102" fmla="*/ 1082712 w 3619883"/>
                <a:gd name="connsiteY102" fmla="*/ 144543 h 4275461"/>
                <a:gd name="connsiteX103" fmla="*/ 1205348 w 3619883"/>
                <a:gd name="connsiteY103" fmla="*/ 120753 h 4275461"/>
                <a:gd name="connsiteX104" fmla="*/ 1271764 w 3619883"/>
                <a:gd name="connsiteY104" fmla="*/ 117956 h 4275461"/>
                <a:gd name="connsiteX105" fmla="*/ 1315583 w 3619883"/>
                <a:gd name="connsiteY105" fmla="*/ 125912 h 4275461"/>
                <a:gd name="connsiteX106" fmla="*/ 1359125 w 3619883"/>
                <a:gd name="connsiteY106" fmla="*/ 139761 h 4275461"/>
                <a:gd name="connsiteX107" fmla="*/ 1391919 w 3619883"/>
                <a:gd name="connsiteY107" fmla="*/ 147202 h 4275461"/>
                <a:gd name="connsiteX108" fmla="*/ 1436563 w 3619883"/>
                <a:gd name="connsiteY108" fmla="*/ 137480 h 4275461"/>
                <a:gd name="connsiteX109" fmla="*/ 1471566 w 3619883"/>
                <a:gd name="connsiteY109" fmla="*/ 97777 h 4275461"/>
                <a:gd name="connsiteX110" fmla="*/ 1505739 w 3619883"/>
                <a:gd name="connsiteY110" fmla="*/ 75753 h 4275461"/>
                <a:gd name="connsiteX111" fmla="*/ 1590891 w 3619883"/>
                <a:gd name="connsiteY111" fmla="*/ 144702 h 4275461"/>
                <a:gd name="connsiteX112" fmla="*/ 1625616 w 3619883"/>
                <a:gd name="connsiteY112" fmla="*/ 110893 h 4275461"/>
                <a:gd name="connsiteX113" fmla="*/ 1658964 w 3619883"/>
                <a:gd name="connsiteY113" fmla="*/ 106547 h 4275461"/>
                <a:gd name="connsiteX114" fmla="*/ 1746598 w 3619883"/>
                <a:gd name="connsiteY114" fmla="*/ 122460 h 4275461"/>
                <a:gd name="connsiteX115" fmla="*/ 1811913 w 3619883"/>
                <a:gd name="connsiteY115" fmla="*/ 143234 h 4275461"/>
                <a:gd name="connsiteX116" fmla="*/ 1856557 w 3619883"/>
                <a:gd name="connsiteY116" fmla="*/ 133511 h 4275461"/>
                <a:gd name="connsiteX117" fmla="*/ 2066003 w 3619883"/>
                <a:gd name="connsiteY117" fmla="*/ 143313 h 4275461"/>
                <a:gd name="connsiteX118" fmla="*/ 2177615 w 3619883"/>
                <a:gd name="connsiteY118" fmla="*/ 119007 h 4275461"/>
                <a:gd name="connsiteX119" fmla="*/ 2255883 w 3619883"/>
                <a:gd name="connsiteY119" fmla="*/ 99047 h 4275461"/>
                <a:gd name="connsiteX120" fmla="*/ 2344622 w 3619883"/>
                <a:gd name="connsiteY120" fmla="*/ 91388 h 4275461"/>
                <a:gd name="connsiteX121" fmla="*/ 2455682 w 3619883"/>
                <a:gd name="connsiteY121" fmla="*/ 78869 h 4275461"/>
                <a:gd name="connsiteX122" fmla="*/ 2632609 w 3619883"/>
                <a:gd name="connsiteY122" fmla="*/ 75338 h 4275461"/>
                <a:gd name="connsiteX123" fmla="*/ 2742291 w 3619883"/>
                <a:gd name="connsiteY123" fmla="*/ 92282 h 4275461"/>
                <a:gd name="connsiteX124" fmla="*/ 2851974 w 3619883"/>
                <a:gd name="connsiteY124" fmla="*/ 109227 h 4275461"/>
                <a:gd name="connsiteX125" fmla="*/ 2907643 w 3619883"/>
                <a:gd name="connsiteY125" fmla="*/ 100020 h 4275461"/>
                <a:gd name="connsiteX126" fmla="*/ 2944022 w 3619883"/>
                <a:gd name="connsiteY126" fmla="*/ 30853 h 4275461"/>
                <a:gd name="connsiteX127" fmla="*/ 3022289 w 3619883"/>
                <a:gd name="connsiteY127" fmla="*/ 10893 h 4275461"/>
                <a:gd name="connsiteX128" fmla="*/ 3054807 w 3619883"/>
                <a:gd name="connsiteY128" fmla="*/ 24226 h 4275461"/>
                <a:gd name="connsiteX129" fmla="*/ 3141892 w 3619883"/>
                <a:gd name="connsiteY129" fmla="*/ 51925 h 4275461"/>
                <a:gd name="connsiteX130" fmla="*/ 3185711 w 3619883"/>
                <a:gd name="connsiteY130" fmla="*/ 59881 h 4275461"/>
                <a:gd name="connsiteX131" fmla="*/ 3219056 w 3619883"/>
                <a:gd name="connsiteY131" fmla="*/ 55536 h 4275461"/>
                <a:gd name="connsiteX132" fmla="*/ 3263425 w 3619883"/>
                <a:gd name="connsiteY132" fmla="*/ 51706 h 4275461"/>
                <a:gd name="connsiteX133" fmla="*/ 3296219 w 3619883"/>
                <a:gd name="connsiteY133" fmla="*/ 59147 h 4275461"/>
                <a:gd name="connsiteX134" fmla="*/ 3319094 w 3619883"/>
                <a:gd name="connsiteY134" fmla="*/ 42500 h 4275461"/>
                <a:gd name="connsiteX135" fmla="*/ 3420511 w 3619883"/>
                <a:gd name="connsiteY135" fmla="*/ 0 h 4275461"/>
                <a:gd name="connsiteX136" fmla="*/ 3453305 w 3619883"/>
                <a:gd name="connsiteY136" fmla="*/ 7440 h 4275461"/>
                <a:gd name="connsiteX137" fmla="*/ 3496571 w 3619883"/>
                <a:gd name="connsiteY137" fmla="*/ 27182 h 4275461"/>
                <a:gd name="connsiteX138" fmla="*/ 3602117 w 3619883"/>
                <a:gd name="connsiteY138" fmla="*/ 132521 h 4275461"/>
                <a:gd name="connsiteX139" fmla="*/ 3619883 w 3619883"/>
                <a:gd name="connsiteY139" fmla="*/ 140049 h 4275461"/>
                <a:gd name="connsiteX140" fmla="*/ 3619883 w 3619883"/>
                <a:gd name="connsiteY14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4128157 h 4275461"/>
                <a:gd name="connsiteX6" fmla="*/ 3137725 w 3619883"/>
                <a:gd name="connsiteY6" fmla="*/ 3951392 h 4275461"/>
                <a:gd name="connsiteX7" fmla="*/ 2959941 w 3619883"/>
                <a:gd name="connsiteY7" fmla="*/ 3951392 h 4275461"/>
                <a:gd name="connsiteX8" fmla="*/ 2959941 w 3619883"/>
                <a:gd name="connsiteY8" fmla="*/ 4128157 h 4275461"/>
                <a:gd name="connsiteX9" fmla="*/ 2996846 w 3619883"/>
                <a:gd name="connsiteY9" fmla="*/ 4128157 h 4275461"/>
                <a:gd name="connsiteX10" fmla="*/ 3014011 w 3619883"/>
                <a:gd name="connsiteY10" fmla="*/ 4275461 h 4275461"/>
                <a:gd name="connsiteX11" fmla="*/ 2761042 w 3619883"/>
                <a:gd name="connsiteY11" fmla="*/ 4275461 h 4275461"/>
                <a:gd name="connsiteX12" fmla="*/ 2761042 w 3619883"/>
                <a:gd name="connsiteY12" fmla="*/ 4128157 h 4275461"/>
                <a:gd name="connsiteX13" fmla="*/ 2826768 w 3619883"/>
                <a:gd name="connsiteY13" fmla="*/ 4128157 h 4275461"/>
                <a:gd name="connsiteX14" fmla="*/ 2826768 w 3619883"/>
                <a:gd name="connsiteY14" fmla="*/ 3951392 h 4275461"/>
                <a:gd name="connsiteX15" fmla="*/ 2648983 w 3619883"/>
                <a:gd name="connsiteY15" fmla="*/ 3951392 h 4275461"/>
                <a:gd name="connsiteX16" fmla="*/ 2648983 w 3619883"/>
                <a:gd name="connsiteY16" fmla="*/ 4128157 h 4275461"/>
                <a:gd name="connsiteX17" fmla="*/ 2690646 w 3619883"/>
                <a:gd name="connsiteY17" fmla="*/ 4128157 h 4275461"/>
                <a:gd name="connsiteX18" fmla="*/ 2690646 w 3619883"/>
                <a:gd name="connsiteY18" fmla="*/ 4275461 h 4275461"/>
                <a:gd name="connsiteX19" fmla="*/ 2511710 w 3619883"/>
                <a:gd name="connsiteY19" fmla="*/ 4275461 h 4275461"/>
                <a:gd name="connsiteX20" fmla="*/ 2454288 w 3619883"/>
                <a:gd name="connsiteY20" fmla="*/ 4128157 h 4275461"/>
                <a:gd name="connsiteX21" fmla="*/ 2515810 w 3619883"/>
                <a:gd name="connsiteY21" fmla="*/ 4128157 h 4275461"/>
                <a:gd name="connsiteX22" fmla="*/ 2515810 w 3619883"/>
                <a:gd name="connsiteY22" fmla="*/ 3951392 h 4275461"/>
                <a:gd name="connsiteX23" fmla="*/ 2338025 w 3619883"/>
                <a:gd name="connsiteY23" fmla="*/ 3951392 h 4275461"/>
                <a:gd name="connsiteX24" fmla="*/ 2338025 w 3619883"/>
                <a:gd name="connsiteY24" fmla="*/ 4128157 h 4275461"/>
                <a:gd name="connsiteX25" fmla="*/ 2395120 w 3619883"/>
                <a:gd name="connsiteY25" fmla="*/ 4128157 h 4275461"/>
                <a:gd name="connsiteX26" fmla="*/ 2337697 w 3619883"/>
                <a:gd name="connsiteY26" fmla="*/ 4275461 h 4275461"/>
                <a:gd name="connsiteX27" fmla="*/ 2150155 w 3619883"/>
                <a:gd name="connsiteY27" fmla="*/ 4275461 h 4275461"/>
                <a:gd name="connsiteX28" fmla="*/ 2150155 w 3619883"/>
                <a:gd name="connsiteY28" fmla="*/ 4128157 h 4275461"/>
                <a:gd name="connsiteX29" fmla="*/ 2204852 w 3619883"/>
                <a:gd name="connsiteY29" fmla="*/ 4128157 h 4275461"/>
                <a:gd name="connsiteX30" fmla="*/ 2204852 w 3619883"/>
                <a:gd name="connsiteY30" fmla="*/ 3951392 h 4275461"/>
                <a:gd name="connsiteX31" fmla="*/ 2027068 w 3619883"/>
                <a:gd name="connsiteY31" fmla="*/ 3951392 h 4275461"/>
                <a:gd name="connsiteX32" fmla="*/ 2027068 w 3619883"/>
                <a:gd name="connsiteY32" fmla="*/ 4128157 h 4275461"/>
                <a:gd name="connsiteX33" fmla="*/ 2079759 w 3619883"/>
                <a:gd name="connsiteY33" fmla="*/ 4128157 h 4275461"/>
                <a:gd name="connsiteX34" fmla="*/ 2079759 w 3619883"/>
                <a:gd name="connsiteY34" fmla="*/ 4275461 h 4275461"/>
                <a:gd name="connsiteX35" fmla="*/ 1824703 w 3619883"/>
                <a:gd name="connsiteY35" fmla="*/ 4275461 h 4275461"/>
                <a:gd name="connsiteX36" fmla="*/ 1834468 w 3619883"/>
                <a:gd name="connsiteY36" fmla="*/ 4128157 h 4275461"/>
                <a:gd name="connsiteX37" fmla="*/ 1893894 w 3619883"/>
                <a:gd name="connsiteY37" fmla="*/ 4128157 h 4275461"/>
                <a:gd name="connsiteX38" fmla="*/ 1893894 w 3619883"/>
                <a:gd name="connsiteY38" fmla="*/ 3951392 h 4275461"/>
                <a:gd name="connsiteX39" fmla="*/ 1716110 w 3619883"/>
                <a:gd name="connsiteY39" fmla="*/ 3951392 h 4275461"/>
                <a:gd name="connsiteX40" fmla="*/ 1716110 w 3619883"/>
                <a:gd name="connsiteY40" fmla="*/ 4006431 h 4275461"/>
                <a:gd name="connsiteX41" fmla="*/ 1703447 w 3619883"/>
                <a:gd name="connsiteY41" fmla="*/ 4007960 h 4275461"/>
                <a:gd name="connsiteX42" fmla="*/ 1716110 w 3619883"/>
                <a:gd name="connsiteY42" fmla="*/ 4044284 h 4275461"/>
                <a:gd name="connsiteX43" fmla="*/ 1716110 w 3619883"/>
                <a:gd name="connsiteY43" fmla="*/ 4128157 h 4275461"/>
                <a:gd name="connsiteX44" fmla="*/ 1745346 w 3619883"/>
                <a:gd name="connsiteY44" fmla="*/ 4128157 h 4275461"/>
                <a:gd name="connsiteX45" fmla="*/ 1796694 w 3619883"/>
                <a:gd name="connsiteY45" fmla="*/ 4275461 h 4275461"/>
                <a:gd name="connsiteX46" fmla="*/ 1558844 w 3619883"/>
                <a:gd name="connsiteY46" fmla="*/ 4275461 h 4275461"/>
                <a:gd name="connsiteX47" fmla="*/ 1517252 w 3619883"/>
                <a:gd name="connsiteY47" fmla="*/ 4128157 h 4275461"/>
                <a:gd name="connsiteX48" fmla="*/ 1582936 w 3619883"/>
                <a:gd name="connsiteY48" fmla="*/ 4128157 h 4275461"/>
                <a:gd name="connsiteX49" fmla="*/ 1582936 w 3619883"/>
                <a:gd name="connsiteY49" fmla="*/ 3951392 h 4275461"/>
                <a:gd name="connsiteX50" fmla="*/ 1405151 w 3619883"/>
                <a:gd name="connsiteY50" fmla="*/ 3951392 h 4275461"/>
                <a:gd name="connsiteX51" fmla="*/ 1405151 w 3619883"/>
                <a:gd name="connsiteY51" fmla="*/ 4128157 h 4275461"/>
                <a:gd name="connsiteX52" fmla="*/ 1468988 w 3619883"/>
                <a:gd name="connsiteY52" fmla="*/ 4128157 h 4275461"/>
                <a:gd name="connsiteX53" fmla="*/ 1427396 w 3619883"/>
                <a:gd name="connsiteY53" fmla="*/ 4275461 h 4275461"/>
                <a:gd name="connsiteX54" fmla="*/ 1210751 w 3619883"/>
                <a:gd name="connsiteY54" fmla="*/ 4275461 h 4275461"/>
                <a:gd name="connsiteX55" fmla="*/ 1210751 w 3619883"/>
                <a:gd name="connsiteY55" fmla="*/ 4128157 h 4275461"/>
                <a:gd name="connsiteX56" fmla="*/ 1271978 w 3619883"/>
                <a:gd name="connsiteY56" fmla="*/ 4128157 h 4275461"/>
                <a:gd name="connsiteX57" fmla="*/ 1271978 w 3619883"/>
                <a:gd name="connsiteY57" fmla="*/ 3951392 h 4275461"/>
                <a:gd name="connsiteX58" fmla="*/ 1094193 w 3619883"/>
                <a:gd name="connsiteY58" fmla="*/ 3951392 h 4275461"/>
                <a:gd name="connsiteX59" fmla="*/ 1094193 w 3619883"/>
                <a:gd name="connsiteY59" fmla="*/ 4128157 h 4275461"/>
                <a:gd name="connsiteX60" fmla="*/ 1140354 w 3619883"/>
                <a:gd name="connsiteY60" fmla="*/ 4128157 h 4275461"/>
                <a:gd name="connsiteX61" fmla="*/ 1140354 w 3619883"/>
                <a:gd name="connsiteY61" fmla="*/ 4275461 h 4275461"/>
                <a:gd name="connsiteX62" fmla="*/ 953807 w 3619883"/>
                <a:gd name="connsiteY62" fmla="*/ 4275461 h 4275461"/>
                <a:gd name="connsiteX63" fmla="*/ 912215 w 3619883"/>
                <a:gd name="connsiteY63" fmla="*/ 4128157 h 4275461"/>
                <a:gd name="connsiteX64" fmla="*/ 961020 w 3619883"/>
                <a:gd name="connsiteY64" fmla="*/ 4128157 h 4275461"/>
                <a:gd name="connsiteX65" fmla="*/ 961020 w 3619883"/>
                <a:gd name="connsiteY65" fmla="*/ 3951392 h 4275461"/>
                <a:gd name="connsiteX66" fmla="*/ 783235 w 3619883"/>
                <a:gd name="connsiteY66" fmla="*/ 3951392 h 4275461"/>
                <a:gd name="connsiteX67" fmla="*/ 783235 w 3619883"/>
                <a:gd name="connsiteY67" fmla="*/ 4128157 h 4275461"/>
                <a:gd name="connsiteX68" fmla="*/ 871024 w 3619883"/>
                <a:gd name="connsiteY68" fmla="*/ 4128157 h 4275461"/>
                <a:gd name="connsiteX69" fmla="*/ 829432 w 3619883"/>
                <a:gd name="connsiteY69" fmla="*/ 4275461 h 4275461"/>
                <a:gd name="connsiteX70" fmla="*/ 611484 w 3619883"/>
                <a:gd name="connsiteY70" fmla="*/ 4275461 h 4275461"/>
                <a:gd name="connsiteX71" fmla="*/ 621247 w 3619883"/>
                <a:gd name="connsiteY71" fmla="*/ 4128157 h 4275461"/>
                <a:gd name="connsiteX72" fmla="*/ 650062 w 3619883"/>
                <a:gd name="connsiteY72" fmla="*/ 4128157 h 4275461"/>
                <a:gd name="connsiteX73" fmla="*/ 650062 w 3619883"/>
                <a:gd name="connsiteY73" fmla="*/ 3951392 h 4275461"/>
                <a:gd name="connsiteX74" fmla="*/ 472277 w 3619883"/>
                <a:gd name="connsiteY74" fmla="*/ 3951392 h 4275461"/>
                <a:gd name="connsiteX75" fmla="*/ 472277 w 3619883"/>
                <a:gd name="connsiteY75" fmla="*/ 4128157 h 4275461"/>
                <a:gd name="connsiteX76" fmla="*/ 522650 w 3619883"/>
                <a:gd name="connsiteY76" fmla="*/ 4128157 h 4275461"/>
                <a:gd name="connsiteX77" fmla="*/ 573998 w 3619883"/>
                <a:gd name="connsiteY77" fmla="*/ 4275461 h 4275461"/>
                <a:gd name="connsiteX78" fmla="*/ 336164 w 3619883"/>
                <a:gd name="connsiteY78" fmla="*/ 4275461 h 4275461"/>
                <a:gd name="connsiteX79" fmla="*/ 294572 w 3619883"/>
                <a:gd name="connsiteY79" fmla="*/ 4128157 h 4275461"/>
                <a:gd name="connsiteX80" fmla="*/ 339106 w 3619883"/>
                <a:gd name="connsiteY80" fmla="*/ 4128157 h 4275461"/>
                <a:gd name="connsiteX81" fmla="*/ 339106 w 3619883"/>
                <a:gd name="connsiteY81" fmla="*/ 3951392 h 4275461"/>
                <a:gd name="connsiteX82" fmla="*/ 161321 w 3619883"/>
                <a:gd name="connsiteY82" fmla="*/ 3951392 h 4275461"/>
                <a:gd name="connsiteX83" fmla="*/ 161321 w 3619883"/>
                <a:gd name="connsiteY83" fmla="*/ 4128157 h 4275461"/>
                <a:gd name="connsiteX84" fmla="*/ 230914 w 3619883"/>
                <a:gd name="connsiteY84" fmla="*/ 4128157 h 4275461"/>
                <a:gd name="connsiteX85" fmla="*/ 189322 w 3619883"/>
                <a:gd name="connsiteY85" fmla="*/ 4275461 h 4275461"/>
                <a:gd name="connsiteX86" fmla="*/ 0 w 3619883"/>
                <a:gd name="connsiteY86" fmla="*/ 4275461 h 4275461"/>
                <a:gd name="connsiteX87" fmla="*/ 0 w 3619883"/>
                <a:gd name="connsiteY87" fmla="*/ 42229 h 4275461"/>
                <a:gd name="connsiteX88" fmla="*/ 42464 w 3619883"/>
                <a:gd name="connsiteY88" fmla="*/ 40518 h 4275461"/>
                <a:gd name="connsiteX89" fmla="*/ 137733 w 3619883"/>
                <a:gd name="connsiteY89" fmla="*/ 35355 h 4275461"/>
                <a:gd name="connsiteX90" fmla="*/ 270565 w 3619883"/>
                <a:gd name="connsiteY90" fmla="*/ 29759 h 4275461"/>
                <a:gd name="connsiteX91" fmla="*/ 479734 w 3619883"/>
                <a:gd name="connsiteY91" fmla="*/ 45455 h 4275461"/>
                <a:gd name="connsiteX92" fmla="*/ 524103 w 3619883"/>
                <a:gd name="connsiteY92" fmla="*/ 41625 h 4275461"/>
                <a:gd name="connsiteX93" fmla="*/ 624416 w 3619883"/>
                <a:gd name="connsiteY93" fmla="*/ 22696 h 4275461"/>
                <a:gd name="connsiteX94" fmla="*/ 657762 w 3619883"/>
                <a:gd name="connsiteY94" fmla="*/ 18351 h 4275461"/>
                <a:gd name="connsiteX95" fmla="*/ 690557 w 3619883"/>
                <a:gd name="connsiteY95" fmla="*/ 25792 h 4275461"/>
                <a:gd name="connsiteX96" fmla="*/ 745123 w 3619883"/>
                <a:gd name="connsiteY96" fmla="*/ 40157 h 4275461"/>
                <a:gd name="connsiteX97" fmla="*/ 789493 w 3619883"/>
                <a:gd name="connsiteY97" fmla="*/ 36327 h 4275461"/>
                <a:gd name="connsiteX98" fmla="*/ 854255 w 3619883"/>
                <a:gd name="connsiteY98" fmla="*/ 68887 h 4275461"/>
                <a:gd name="connsiteX99" fmla="*/ 897520 w 3619883"/>
                <a:gd name="connsiteY99" fmla="*/ 88629 h 4275461"/>
                <a:gd name="connsiteX100" fmla="*/ 940510 w 3619883"/>
                <a:gd name="connsiteY100" fmla="*/ 114265 h 4275461"/>
                <a:gd name="connsiteX101" fmla="*/ 1082712 w 3619883"/>
                <a:gd name="connsiteY101" fmla="*/ 144543 h 4275461"/>
                <a:gd name="connsiteX102" fmla="*/ 1205348 w 3619883"/>
                <a:gd name="connsiteY102" fmla="*/ 120753 h 4275461"/>
                <a:gd name="connsiteX103" fmla="*/ 1271764 w 3619883"/>
                <a:gd name="connsiteY103" fmla="*/ 117956 h 4275461"/>
                <a:gd name="connsiteX104" fmla="*/ 1315583 w 3619883"/>
                <a:gd name="connsiteY104" fmla="*/ 125912 h 4275461"/>
                <a:gd name="connsiteX105" fmla="*/ 1359125 w 3619883"/>
                <a:gd name="connsiteY105" fmla="*/ 139761 h 4275461"/>
                <a:gd name="connsiteX106" fmla="*/ 1391919 w 3619883"/>
                <a:gd name="connsiteY106" fmla="*/ 147202 h 4275461"/>
                <a:gd name="connsiteX107" fmla="*/ 1436563 w 3619883"/>
                <a:gd name="connsiteY107" fmla="*/ 137480 h 4275461"/>
                <a:gd name="connsiteX108" fmla="*/ 1471566 w 3619883"/>
                <a:gd name="connsiteY108" fmla="*/ 97777 h 4275461"/>
                <a:gd name="connsiteX109" fmla="*/ 1505739 w 3619883"/>
                <a:gd name="connsiteY109" fmla="*/ 75753 h 4275461"/>
                <a:gd name="connsiteX110" fmla="*/ 1590891 w 3619883"/>
                <a:gd name="connsiteY110" fmla="*/ 144702 h 4275461"/>
                <a:gd name="connsiteX111" fmla="*/ 1625616 w 3619883"/>
                <a:gd name="connsiteY111" fmla="*/ 110893 h 4275461"/>
                <a:gd name="connsiteX112" fmla="*/ 1658964 w 3619883"/>
                <a:gd name="connsiteY112" fmla="*/ 106547 h 4275461"/>
                <a:gd name="connsiteX113" fmla="*/ 1746598 w 3619883"/>
                <a:gd name="connsiteY113" fmla="*/ 122460 h 4275461"/>
                <a:gd name="connsiteX114" fmla="*/ 1811913 w 3619883"/>
                <a:gd name="connsiteY114" fmla="*/ 143234 h 4275461"/>
                <a:gd name="connsiteX115" fmla="*/ 1856557 w 3619883"/>
                <a:gd name="connsiteY115" fmla="*/ 133511 h 4275461"/>
                <a:gd name="connsiteX116" fmla="*/ 2066003 w 3619883"/>
                <a:gd name="connsiteY116" fmla="*/ 143313 h 4275461"/>
                <a:gd name="connsiteX117" fmla="*/ 2177615 w 3619883"/>
                <a:gd name="connsiteY117" fmla="*/ 119007 h 4275461"/>
                <a:gd name="connsiteX118" fmla="*/ 2255883 w 3619883"/>
                <a:gd name="connsiteY118" fmla="*/ 99047 h 4275461"/>
                <a:gd name="connsiteX119" fmla="*/ 2344622 w 3619883"/>
                <a:gd name="connsiteY119" fmla="*/ 91388 h 4275461"/>
                <a:gd name="connsiteX120" fmla="*/ 2455682 w 3619883"/>
                <a:gd name="connsiteY120" fmla="*/ 78869 h 4275461"/>
                <a:gd name="connsiteX121" fmla="*/ 2632609 w 3619883"/>
                <a:gd name="connsiteY121" fmla="*/ 75338 h 4275461"/>
                <a:gd name="connsiteX122" fmla="*/ 2742291 w 3619883"/>
                <a:gd name="connsiteY122" fmla="*/ 92282 h 4275461"/>
                <a:gd name="connsiteX123" fmla="*/ 2851974 w 3619883"/>
                <a:gd name="connsiteY123" fmla="*/ 109227 h 4275461"/>
                <a:gd name="connsiteX124" fmla="*/ 2907643 w 3619883"/>
                <a:gd name="connsiteY124" fmla="*/ 100020 h 4275461"/>
                <a:gd name="connsiteX125" fmla="*/ 2944022 w 3619883"/>
                <a:gd name="connsiteY125" fmla="*/ 30853 h 4275461"/>
                <a:gd name="connsiteX126" fmla="*/ 3022289 w 3619883"/>
                <a:gd name="connsiteY126" fmla="*/ 10893 h 4275461"/>
                <a:gd name="connsiteX127" fmla="*/ 3054807 w 3619883"/>
                <a:gd name="connsiteY127" fmla="*/ 24226 h 4275461"/>
                <a:gd name="connsiteX128" fmla="*/ 3141892 w 3619883"/>
                <a:gd name="connsiteY128" fmla="*/ 51925 h 4275461"/>
                <a:gd name="connsiteX129" fmla="*/ 3185711 w 3619883"/>
                <a:gd name="connsiteY129" fmla="*/ 59881 h 4275461"/>
                <a:gd name="connsiteX130" fmla="*/ 3219056 w 3619883"/>
                <a:gd name="connsiteY130" fmla="*/ 55536 h 4275461"/>
                <a:gd name="connsiteX131" fmla="*/ 3263425 w 3619883"/>
                <a:gd name="connsiteY131" fmla="*/ 51706 h 4275461"/>
                <a:gd name="connsiteX132" fmla="*/ 3296219 w 3619883"/>
                <a:gd name="connsiteY132" fmla="*/ 59147 h 4275461"/>
                <a:gd name="connsiteX133" fmla="*/ 3319094 w 3619883"/>
                <a:gd name="connsiteY133" fmla="*/ 42500 h 4275461"/>
                <a:gd name="connsiteX134" fmla="*/ 3420511 w 3619883"/>
                <a:gd name="connsiteY134" fmla="*/ 0 h 4275461"/>
                <a:gd name="connsiteX135" fmla="*/ 3453305 w 3619883"/>
                <a:gd name="connsiteY135" fmla="*/ 7440 h 4275461"/>
                <a:gd name="connsiteX136" fmla="*/ 3496571 w 3619883"/>
                <a:gd name="connsiteY136" fmla="*/ 27182 h 4275461"/>
                <a:gd name="connsiteX137" fmla="*/ 3602117 w 3619883"/>
                <a:gd name="connsiteY137" fmla="*/ 132521 h 4275461"/>
                <a:gd name="connsiteX138" fmla="*/ 3619883 w 3619883"/>
                <a:gd name="connsiteY138" fmla="*/ 140049 h 4275461"/>
                <a:gd name="connsiteX139" fmla="*/ 3619883 w 3619883"/>
                <a:gd name="connsiteY13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59941 w 3619883"/>
                <a:gd name="connsiteY6" fmla="*/ 3951392 h 4275461"/>
                <a:gd name="connsiteX7" fmla="*/ 2959941 w 3619883"/>
                <a:gd name="connsiteY7" fmla="*/ 4128157 h 4275461"/>
                <a:gd name="connsiteX8" fmla="*/ 2996846 w 3619883"/>
                <a:gd name="connsiteY8" fmla="*/ 4128157 h 4275461"/>
                <a:gd name="connsiteX9" fmla="*/ 3014011 w 3619883"/>
                <a:gd name="connsiteY9" fmla="*/ 4275461 h 4275461"/>
                <a:gd name="connsiteX10" fmla="*/ 2761042 w 3619883"/>
                <a:gd name="connsiteY10" fmla="*/ 4275461 h 4275461"/>
                <a:gd name="connsiteX11" fmla="*/ 2761042 w 3619883"/>
                <a:gd name="connsiteY11" fmla="*/ 4128157 h 4275461"/>
                <a:gd name="connsiteX12" fmla="*/ 2826768 w 3619883"/>
                <a:gd name="connsiteY12" fmla="*/ 4128157 h 4275461"/>
                <a:gd name="connsiteX13" fmla="*/ 2826768 w 3619883"/>
                <a:gd name="connsiteY13" fmla="*/ 3951392 h 4275461"/>
                <a:gd name="connsiteX14" fmla="*/ 2648983 w 3619883"/>
                <a:gd name="connsiteY14" fmla="*/ 3951392 h 4275461"/>
                <a:gd name="connsiteX15" fmla="*/ 2648983 w 3619883"/>
                <a:gd name="connsiteY15" fmla="*/ 4128157 h 4275461"/>
                <a:gd name="connsiteX16" fmla="*/ 2690646 w 3619883"/>
                <a:gd name="connsiteY16" fmla="*/ 4128157 h 4275461"/>
                <a:gd name="connsiteX17" fmla="*/ 2690646 w 3619883"/>
                <a:gd name="connsiteY17" fmla="*/ 4275461 h 4275461"/>
                <a:gd name="connsiteX18" fmla="*/ 2511710 w 3619883"/>
                <a:gd name="connsiteY18" fmla="*/ 4275461 h 4275461"/>
                <a:gd name="connsiteX19" fmla="*/ 2454288 w 3619883"/>
                <a:gd name="connsiteY19" fmla="*/ 4128157 h 4275461"/>
                <a:gd name="connsiteX20" fmla="*/ 2515810 w 3619883"/>
                <a:gd name="connsiteY20" fmla="*/ 4128157 h 4275461"/>
                <a:gd name="connsiteX21" fmla="*/ 2515810 w 3619883"/>
                <a:gd name="connsiteY21" fmla="*/ 3951392 h 4275461"/>
                <a:gd name="connsiteX22" fmla="*/ 2338025 w 3619883"/>
                <a:gd name="connsiteY22" fmla="*/ 3951392 h 4275461"/>
                <a:gd name="connsiteX23" fmla="*/ 2338025 w 3619883"/>
                <a:gd name="connsiteY23" fmla="*/ 4128157 h 4275461"/>
                <a:gd name="connsiteX24" fmla="*/ 2395120 w 3619883"/>
                <a:gd name="connsiteY24" fmla="*/ 4128157 h 4275461"/>
                <a:gd name="connsiteX25" fmla="*/ 2337697 w 3619883"/>
                <a:gd name="connsiteY25" fmla="*/ 4275461 h 4275461"/>
                <a:gd name="connsiteX26" fmla="*/ 2150155 w 3619883"/>
                <a:gd name="connsiteY26" fmla="*/ 4275461 h 4275461"/>
                <a:gd name="connsiteX27" fmla="*/ 2150155 w 3619883"/>
                <a:gd name="connsiteY27" fmla="*/ 4128157 h 4275461"/>
                <a:gd name="connsiteX28" fmla="*/ 2204852 w 3619883"/>
                <a:gd name="connsiteY28" fmla="*/ 4128157 h 4275461"/>
                <a:gd name="connsiteX29" fmla="*/ 2204852 w 3619883"/>
                <a:gd name="connsiteY29" fmla="*/ 3951392 h 4275461"/>
                <a:gd name="connsiteX30" fmla="*/ 2027068 w 3619883"/>
                <a:gd name="connsiteY30" fmla="*/ 3951392 h 4275461"/>
                <a:gd name="connsiteX31" fmla="*/ 2027068 w 3619883"/>
                <a:gd name="connsiteY31" fmla="*/ 4128157 h 4275461"/>
                <a:gd name="connsiteX32" fmla="*/ 2079759 w 3619883"/>
                <a:gd name="connsiteY32" fmla="*/ 4128157 h 4275461"/>
                <a:gd name="connsiteX33" fmla="*/ 2079759 w 3619883"/>
                <a:gd name="connsiteY33" fmla="*/ 4275461 h 4275461"/>
                <a:gd name="connsiteX34" fmla="*/ 1824703 w 3619883"/>
                <a:gd name="connsiteY34" fmla="*/ 4275461 h 4275461"/>
                <a:gd name="connsiteX35" fmla="*/ 1834468 w 3619883"/>
                <a:gd name="connsiteY35" fmla="*/ 4128157 h 4275461"/>
                <a:gd name="connsiteX36" fmla="*/ 1893894 w 3619883"/>
                <a:gd name="connsiteY36" fmla="*/ 4128157 h 4275461"/>
                <a:gd name="connsiteX37" fmla="*/ 1893894 w 3619883"/>
                <a:gd name="connsiteY37" fmla="*/ 3951392 h 4275461"/>
                <a:gd name="connsiteX38" fmla="*/ 1716110 w 3619883"/>
                <a:gd name="connsiteY38" fmla="*/ 3951392 h 4275461"/>
                <a:gd name="connsiteX39" fmla="*/ 1716110 w 3619883"/>
                <a:gd name="connsiteY39" fmla="*/ 4006431 h 4275461"/>
                <a:gd name="connsiteX40" fmla="*/ 1703447 w 3619883"/>
                <a:gd name="connsiteY40" fmla="*/ 4007960 h 4275461"/>
                <a:gd name="connsiteX41" fmla="*/ 1716110 w 3619883"/>
                <a:gd name="connsiteY41" fmla="*/ 4044284 h 4275461"/>
                <a:gd name="connsiteX42" fmla="*/ 1716110 w 3619883"/>
                <a:gd name="connsiteY42" fmla="*/ 4128157 h 4275461"/>
                <a:gd name="connsiteX43" fmla="*/ 1745346 w 3619883"/>
                <a:gd name="connsiteY43" fmla="*/ 4128157 h 4275461"/>
                <a:gd name="connsiteX44" fmla="*/ 1796694 w 3619883"/>
                <a:gd name="connsiteY44" fmla="*/ 4275461 h 4275461"/>
                <a:gd name="connsiteX45" fmla="*/ 1558844 w 3619883"/>
                <a:gd name="connsiteY45" fmla="*/ 4275461 h 4275461"/>
                <a:gd name="connsiteX46" fmla="*/ 1517252 w 3619883"/>
                <a:gd name="connsiteY46" fmla="*/ 4128157 h 4275461"/>
                <a:gd name="connsiteX47" fmla="*/ 1582936 w 3619883"/>
                <a:gd name="connsiteY47" fmla="*/ 4128157 h 4275461"/>
                <a:gd name="connsiteX48" fmla="*/ 1582936 w 3619883"/>
                <a:gd name="connsiteY48" fmla="*/ 3951392 h 4275461"/>
                <a:gd name="connsiteX49" fmla="*/ 1405151 w 3619883"/>
                <a:gd name="connsiteY49" fmla="*/ 3951392 h 4275461"/>
                <a:gd name="connsiteX50" fmla="*/ 1405151 w 3619883"/>
                <a:gd name="connsiteY50" fmla="*/ 4128157 h 4275461"/>
                <a:gd name="connsiteX51" fmla="*/ 1468988 w 3619883"/>
                <a:gd name="connsiteY51" fmla="*/ 4128157 h 4275461"/>
                <a:gd name="connsiteX52" fmla="*/ 1427396 w 3619883"/>
                <a:gd name="connsiteY52" fmla="*/ 4275461 h 4275461"/>
                <a:gd name="connsiteX53" fmla="*/ 1210751 w 3619883"/>
                <a:gd name="connsiteY53" fmla="*/ 4275461 h 4275461"/>
                <a:gd name="connsiteX54" fmla="*/ 1210751 w 3619883"/>
                <a:gd name="connsiteY54" fmla="*/ 4128157 h 4275461"/>
                <a:gd name="connsiteX55" fmla="*/ 1271978 w 3619883"/>
                <a:gd name="connsiteY55" fmla="*/ 4128157 h 4275461"/>
                <a:gd name="connsiteX56" fmla="*/ 1271978 w 3619883"/>
                <a:gd name="connsiteY56" fmla="*/ 3951392 h 4275461"/>
                <a:gd name="connsiteX57" fmla="*/ 1094193 w 3619883"/>
                <a:gd name="connsiteY57" fmla="*/ 3951392 h 4275461"/>
                <a:gd name="connsiteX58" fmla="*/ 1094193 w 3619883"/>
                <a:gd name="connsiteY58" fmla="*/ 4128157 h 4275461"/>
                <a:gd name="connsiteX59" fmla="*/ 1140354 w 3619883"/>
                <a:gd name="connsiteY59" fmla="*/ 4128157 h 4275461"/>
                <a:gd name="connsiteX60" fmla="*/ 1140354 w 3619883"/>
                <a:gd name="connsiteY60" fmla="*/ 4275461 h 4275461"/>
                <a:gd name="connsiteX61" fmla="*/ 953807 w 3619883"/>
                <a:gd name="connsiteY61" fmla="*/ 4275461 h 4275461"/>
                <a:gd name="connsiteX62" fmla="*/ 912215 w 3619883"/>
                <a:gd name="connsiteY62" fmla="*/ 4128157 h 4275461"/>
                <a:gd name="connsiteX63" fmla="*/ 961020 w 3619883"/>
                <a:gd name="connsiteY63" fmla="*/ 4128157 h 4275461"/>
                <a:gd name="connsiteX64" fmla="*/ 961020 w 3619883"/>
                <a:gd name="connsiteY64" fmla="*/ 3951392 h 4275461"/>
                <a:gd name="connsiteX65" fmla="*/ 783235 w 3619883"/>
                <a:gd name="connsiteY65" fmla="*/ 3951392 h 4275461"/>
                <a:gd name="connsiteX66" fmla="*/ 783235 w 3619883"/>
                <a:gd name="connsiteY66" fmla="*/ 4128157 h 4275461"/>
                <a:gd name="connsiteX67" fmla="*/ 871024 w 3619883"/>
                <a:gd name="connsiteY67" fmla="*/ 4128157 h 4275461"/>
                <a:gd name="connsiteX68" fmla="*/ 829432 w 3619883"/>
                <a:gd name="connsiteY68" fmla="*/ 4275461 h 4275461"/>
                <a:gd name="connsiteX69" fmla="*/ 611484 w 3619883"/>
                <a:gd name="connsiteY69" fmla="*/ 4275461 h 4275461"/>
                <a:gd name="connsiteX70" fmla="*/ 621247 w 3619883"/>
                <a:gd name="connsiteY70" fmla="*/ 4128157 h 4275461"/>
                <a:gd name="connsiteX71" fmla="*/ 650062 w 3619883"/>
                <a:gd name="connsiteY71" fmla="*/ 4128157 h 4275461"/>
                <a:gd name="connsiteX72" fmla="*/ 650062 w 3619883"/>
                <a:gd name="connsiteY72" fmla="*/ 3951392 h 4275461"/>
                <a:gd name="connsiteX73" fmla="*/ 472277 w 3619883"/>
                <a:gd name="connsiteY73" fmla="*/ 3951392 h 4275461"/>
                <a:gd name="connsiteX74" fmla="*/ 472277 w 3619883"/>
                <a:gd name="connsiteY74" fmla="*/ 4128157 h 4275461"/>
                <a:gd name="connsiteX75" fmla="*/ 522650 w 3619883"/>
                <a:gd name="connsiteY75" fmla="*/ 4128157 h 4275461"/>
                <a:gd name="connsiteX76" fmla="*/ 573998 w 3619883"/>
                <a:gd name="connsiteY76" fmla="*/ 4275461 h 4275461"/>
                <a:gd name="connsiteX77" fmla="*/ 336164 w 3619883"/>
                <a:gd name="connsiteY77" fmla="*/ 4275461 h 4275461"/>
                <a:gd name="connsiteX78" fmla="*/ 294572 w 3619883"/>
                <a:gd name="connsiteY78" fmla="*/ 4128157 h 4275461"/>
                <a:gd name="connsiteX79" fmla="*/ 339106 w 3619883"/>
                <a:gd name="connsiteY79" fmla="*/ 4128157 h 4275461"/>
                <a:gd name="connsiteX80" fmla="*/ 339106 w 3619883"/>
                <a:gd name="connsiteY80" fmla="*/ 3951392 h 4275461"/>
                <a:gd name="connsiteX81" fmla="*/ 161321 w 3619883"/>
                <a:gd name="connsiteY81" fmla="*/ 3951392 h 4275461"/>
                <a:gd name="connsiteX82" fmla="*/ 161321 w 3619883"/>
                <a:gd name="connsiteY82" fmla="*/ 4128157 h 4275461"/>
                <a:gd name="connsiteX83" fmla="*/ 230914 w 3619883"/>
                <a:gd name="connsiteY83" fmla="*/ 4128157 h 4275461"/>
                <a:gd name="connsiteX84" fmla="*/ 189322 w 3619883"/>
                <a:gd name="connsiteY84" fmla="*/ 4275461 h 4275461"/>
                <a:gd name="connsiteX85" fmla="*/ 0 w 3619883"/>
                <a:gd name="connsiteY85" fmla="*/ 4275461 h 4275461"/>
                <a:gd name="connsiteX86" fmla="*/ 0 w 3619883"/>
                <a:gd name="connsiteY86" fmla="*/ 42229 h 4275461"/>
                <a:gd name="connsiteX87" fmla="*/ 42464 w 3619883"/>
                <a:gd name="connsiteY87" fmla="*/ 40518 h 4275461"/>
                <a:gd name="connsiteX88" fmla="*/ 137733 w 3619883"/>
                <a:gd name="connsiteY88" fmla="*/ 35355 h 4275461"/>
                <a:gd name="connsiteX89" fmla="*/ 270565 w 3619883"/>
                <a:gd name="connsiteY89" fmla="*/ 29759 h 4275461"/>
                <a:gd name="connsiteX90" fmla="*/ 479734 w 3619883"/>
                <a:gd name="connsiteY90" fmla="*/ 45455 h 4275461"/>
                <a:gd name="connsiteX91" fmla="*/ 524103 w 3619883"/>
                <a:gd name="connsiteY91" fmla="*/ 41625 h 4275461"/>
                <a:gd name="connsiteX92" fmla="*/ 624416 w 3619883"/>
                <a:gd name="connsiteY92" fmla="*/ 22696 h 4275461"/>
                <a:gd name="connsiteX93" fmla="*/ 657762 w 3619883"/>
                <a:gd name="connsiteY93" fmla="*/ 18351 h 4275461"/>
                <a:gd name="connsiteX94" fmla="*/ 690557 w 3619883"/>
                <a:gd name="connsiteY94" fmla="*/ 25792 h 4275461"/>
                <a:gd name="connsiteX95" fmla="*/ 745123 w 3619883"/>
                <a:gd name="connsiteY95" fmla="*/ 40157 h 4275461"/>
                <a:gd name="connsiteX96" fmla="*/ 789493 w 3619883"/>
                <a:gd name="connsiteY96" fmla="*/ 36327 h 4275461"/>
                <a:gd name="connsiteX97" fmla="*/ 854255 w 3619883"/>
                <a:gd name="connsiteY97" fmla="*/ 68887 h 4275461"/>
                <a:gd name="connsiteX98" fmla="*/ 897520 w 3619883"/>
                <a:gd name="connsiteY98" fmla="*/ 88629 h 4275461"/>
                <a:gd name="connsiteX99" fmla="*/ 940510 w 3619883"/>
                <a:gd name="connsiteY99" fmla="*/ 114265 h 4275461"/>
                <a:gd name="connsiteX100" fmla="*/ 1082712 w 3619883"/>
                <a:gd name="connsiteY100" fmla="*/ 144543 h 4275461"/>
                <a:gd name="connsiteX101" fmla="*/ 1205348 w 3619883"/>
                <a:gd name="connsiteY101" fmla="*/ 120753 h 4275461"/>
                <a:gd name="connsiteX102" fmla="*/ 1271764 w 3619883"/>
                <a:gd name="connsiteY102" fmla="*/ 117956 h 4275461"/>
                <a:gd name="connsiteX103" fmla="*/ 1315583 w 3619883"/>
                <a:gd name="connsiteY103" fmla="*/ 125912 h 4275461"/>
                <a:gd name="connsiteX104" fmla="*/ 1359125 w 3619883"/>
                <a:gd name="connsiteY104" fmla="*/ 139761 h 4275461"/>
                <a:gd name="connsiteX105" fmla="*/ 1391919 w 3619883"/>
                <a:gd name="connsiteY105" fmla="*/ 147202 h 4275461"/>
                <a:gd name="connsiteX106" fmla="*/ 1436563 w 3619883"/>
                <a:gd name="connsiteY106" fmla="*/ 137480 h 4275461"/>
                <a:gd name="connsiteX107" fmla="*/ 1471566 w 3619883"/>
                <a:gd name="connsiteY107" fmla="*/ 97777 h 4275461"/>
                <a:gd name="connsiteX108" fmla="*/ 1505739 w 3619883"/>
                <a:gd name="connsiteY108" fmla="*/ 75753 h 4275461"/>
                <a:gd name="connsiteX109" fmla="*/ 1590891 w 3619883"/>
                <a:gd name="connsiteY109" fmla="*/ 144702 h 4275461"/>
                <a:gd name="connsiteX110" fmla="*/ 1625616 w 3619883"/>
                <a:gd name="connsiteY110" fmla="*/ 110893 h 4275461"/>
                <a:gd name="connsiteX111" fmla="*/ 1658964 w 3619883"/>
                <a:gd name="connsiteY111" fmla="*/ 106547 h 4275461"/>
                <a:gd name="connsiteX112" fmla="*/ 1746598 w 3619883"/>
                <a:gd name="connsiteY112" fmla="*/ 122460 h 4275461"/>
                <a:gd name="connsiteX113" fmla="*/ 1811913 w 3619883"/>
                <a:gd name="connsiteY113" fmla="*/ 143234 h 4275461"/>
                <a:gd name="connsiteX114" fmla="*/ 1856557 w 3619883"/>
                <a:gd name="connsiteY114" fmla="*/ 133511 h 4275461"/>
                <a:gd name="connsiteX115" fmla="*/ 2066003 w 3619883"/>
                <a:gd name="connsiteY115" fmla="*/ 143313 h 4275461"/>
                <a:gd name="connsiteX116" fmla="*/ 2177615 w 3619883"/>
                <a:gd name="connsiteY116" fmla="*/ 119007 h 4275461"/>
                <a:gd name="connsiteX117" fmla="*/ 2255883 w 3619883"/>
                <a:gd name="connsiteY117" fmla="*/ 99047 h 4275461"/>
                <a:gd name="connsiteX118" fmla="*/ 2344622 w 3619883"/>
                <a:gd name="connsiteY118" fmla="*/ 91388 h 4275461"/>
                <a:gd name="connsiteX119" fmla="*/ 2455682 w 3619883"/>
                <a:gd name="connsiteY119" fmla="*/ 78869 h 4275461"/>
                <a:gd name="connsiteX120" fmla="*/ 2632609 w 3619883"/>
                <a:gd name="connsiteY120" fmla="*/ 75338 h 4275461"/>
                <a:gd name="connsiteX121" fmla="*/ 2742291 w 3619883"/>
                <a:gd name="connsiteY121" fmla="*/ 92282 h 4275461"/>
                <a:gd name="connsiteX122" fmla="*/ 2851974 w 3619883"/>
                <a:gd name="connsiteY122" fmla="*/ 109227 h 4275461"/>
                <a:gd name="connsiteX123" fmla="*/ 2907643 w 3619883"/>
                <a:gd name="connsiteY123" fmla="*/ 100020 h 4275461"/>
                <a:gd name="connsiteX124" fmla="*/ 2944022 w 3619883"/>
                <a:gd name="connsiteY124" fmla="*/ 30853 h 4275461"/>
                <a:gd name="connsiteX125" fmla="*/ 3022289 w 3619883"/>
                <a:gd name="connsiteY125" fmla="*/ 10893 h 4275461"/>
                <a:gd name="connsiteX126" fmla="*/ 3054807 w 3619883"/>
                <a:gd name="connsiteY126" fmla="*/ 24226 h 4275461"/>
                <a:gd name="connsiteX127" fmla="*/ 3141892 w 3619883"/>
                <a:gd name="connsiteY127" fmla="*/ 51925 h 4275461"/>
                <a:gd name="connsiteX128" fmla="*/ 3185711 w 3619883"/>
                <a:gd name="connsiteY128" fmla="*/ 59881 h 4275461"/>
                <a:gd name="connsiteX129" fmla="*/ 3219056 w 3619883"/>
                <a:gd name="connsiteY129" fmla="*/ 55536 h 4275461"/>
                <a:gd name="connsiteX130" fmla="*/ 3263425 w 3619883"/>
                <a:gd name="connsiteY130" fmla="*/ 51706 h 4275461"/>
                <a:gd name="connsiteX131" fmla="*/ 3296219 w 3619883"/>
                <a:gd name="connsiteY131" fmla="*/ 59147 h 4275461"/>
                <a:gd name="connsiteX132" fmla="*/ 3319094 w 3619883"/>
                <a:gd name="connsiteY132" fmla="*/ 42500 h 4275461"/>
                <a:gd name="connsiteX133" fmla="*/ 3420511 w 3619883"/>
                <a:gd name="connsiteY133" fmla="*/ 0 h 4275461"/>
                <a:gd name="connsiteX134" fmla="*/ 3453305 w 3619883"/>
                <a:gd name="connsiteY134" fmla="*/ 7440 h 4275461"/>
                <a:gd name="connsiteX135" fmla="*/ 3496571 w 3619883"/>
                <a:gd name="connsiteY135" fmla="*/ 27182 h 4275461"/>
                <a:gd name="connsiteX136" fmla="*/ 3602117 w 3619883"/>
                <a:gd name="connsiteY136" fmla="*/ 132521 h 4275461"/>
                <a:gd name="connsiteX137" fmla="*/ 3619883 w 3619883"/>
                <a:gd name="connsiteY137" fmla="*/ 140049 h 4275461"/>
                <a:gd name="connsiteX138" fmla="*/ 3619883 w 3619883"/>
                <a:gd name="connsiteY13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59941 w 3619883"/>
                <a:gd name="connsiteY6" fmla="*/ 4128157 h 4275461"/>
                <a:gd name="connsiteX7" fmla="*/ 2996846 w 3619883"/>
                <a:gd name="connsiteY7" fmla="*/ 4128157 h 4275461"/>
                <a:gd name="connsiteX8" fmla="*/ 3014011 w 3619883"/>
                <a:gd name="connsiteY8" fmla="*/ 4275461 h 4275461"/>
                <a:gd name="connsiteX9" fmla="*/ 2761042 w 3619883"/>
                <a:gd name="connsiteY9" fmla="*/ 4275461 h 4275461"/>
                <a:gd name="connsiteX10" fmla="*/ 2761042 w 3619883"/>
                <a:gd name="connsiteY10" fmla="*/ 4128157 h 4275461"/>
                <a:gd name="connsiteX11" fmla="*/ 2826768 w 3619883"/>
                <a:gd name="connsiteY11" fmla="*/ 4128157 h 4275461"/>
                <a:gd name="connsiteX12" fmla="*/ 2826768 w 3619883"/>
                <a:gd name="connsiteY12" fmla="*/ 3951392 h 4275461"/>
                <a:gd name="connsiteX13" fmla="*/ 2648983 w 3619883"/>
                <a:gd name="connsiteY13" fmla="*/ 3951392 h 4275461"/>
                <a:gd name="connsiteX14" fmla="*/ 2648983 w 3619883"/>
                <a:gd name="connsiteY14" fmla="*/ 4128157 h 4275461"/>
                <a:gd name="connsiteX15" fmla="*/ 2690646 w 3619883"/>
                <a:gd name="connsiteY15" fmla="*/ 4128157 h 4275461"/>
                <a:gd name="connsiteX16" fmla="*/ 2690646 w 3619883"/>
                <a:gd name="connsiteY16" fmla="*/ 4275461 h 4275461"/>
                <a:gd name="connsiteX17" fmla="*/ 2511710 w 3619883"/>
                <a:gd name="connsiteY17" fmla="*/ 4275461 h 4275461"/>
                <a:gd name="connsiteX18" fmla="*/ 2454288 w 3619883"/>
                <a:gd name="connsiteY18" fmla="*/ 4128157 h 4275461"/>
                <a:gd name="connsiteX19" fmla="*/ 2515810 w 3619883"/>
                <a:gd name="connsiteY19" fmla="*/ 4128157 h 4275461"/>
                <a:gd name="connsiteX20" fmla="*/ 2515810 w 3619883"/>
                <a:gd name="connsiteY20" fmla="*/ 3951392 h 4275461"/>
                <a:gd name="connsiteX21" fmla="*/ 2338025 w 3619883"/>
                <a:gd name="connsiteY21" fmla="*/ 3951392 h 4275461"/>
                <a:gd name="connsiteX22" fmla="*/ 2338025 w 3619883"/>
                <a:gd name="connsiteY22" fmla="*/ 4128157 h 4275461"/>
                <a:gd name="connsiteX23" fmla="*/ 2395120 w 3619883"/>
                <a:gd name="connsiteY23" fmla="*/ 4128157 h 4275461"/>
                <a:gd name="connsiteX24" fmla="*/ 2337697 w 3619883"/>
                <a:gd name="connsiteY24" fmla="*/ 4275461 h 4275461"/>
                <a:gd name="connsiteX25" fmla="*/ 2150155 w 3619883"/>
                <a:gd name="connsiteY25" fmla="*/ 4275461 h 4275461"/>
                <a:gd name="connsiteX26" fmla="*/ 2150155 w 3619883"/>
                <a:gd name="connsiteY26" fmla="*/ 4128157 h 4275461"/>
                <a:gd name="connsiteX27" fmla="*/ 2204852 w 3619883"/>
                <a:gd name="connsiteY27" fmla="*/ 4128157 h 4275461"/>
                <a:gd name="connsiteX28" fmla="*/ 2204852 w 3619883"/>
                <a:gd name="connsiteY28" fmla="*/ 3951392 h 4275461"/>
                <a:gd name="connsiteX29" fmla="*/ 2027068 w 3619883"/>
                <a:gd name="connsiteY29" fmla="*/ 3951392 h 4275461"/>
                <a:gd name="connsiteX30" fmla="*/ 2027068 w 3619883"/>
                <a:gd name="connsiteY30" fmla="*/ 4128157 h 4275461"/>
                <a:gd name="connsiteX31" fmla="*/ 2079759 w 3619883"/>
                <a:gd name="connsiteY31" fmla="*/ 4128157 h 4275461"/>
                <a:gd name="connsiteX32" fmla="*/ 2079759 w 3619883"/>
                <a:gd name="connsiteY32" fmla="*/ 4275461 h 4275461"/>
                <a:gd name="connsiteX33" fmla="*/ 1824703 w 3619883"/>
                <a:gd name="connsiteY33" fmla="*/ 4275461 h 4275461"/>
                <a:gd name="connsiteX34" fmla="*/ 1834468 w 3619883"/>
                <a:gd name="connsiteY34" fmla="*/ 4128157 h 4275461"/>
                <a:gd name="connsiteX35" fmla="*/ 1893894 w 3619883"/>
                <a:gd name="connsiteY35" fmla="*/ 4128157 h 4275461"/>
                <a:gd name="connsiteX36" fmla="*/ 1893894 w 3619883"/>
                <a:gd name="connsiteY36" fmla="*/ 3951392 h 4275461"/>
                <a:gd name="connsiteX37" fmla="*/ 1716110 w 3619883"/>
                <a:gd name="connsiteY37" fmla="*/ 3951392 h 4275461"/>
                <a:gd name="connsiteX38" fmla="*/ 1716110 w 3619883"/>
                <a:gd name="connsiteY38" fmla="*/ 4006431 h 4275461"/>
                <a:gd name="connsiteX39" fmla="*/ 1703447 w 3619883"/>
                <a:gd name="connsiteY39" fmla="*/ 4007960 h 4275461"/>
                <a:gd name="connsiteX40" fmla="*/ 1716110 w 3619883"/>
                <a:gd name="connsiteY40" fmla="*/ 4044284 h 4275461"/>
                <a:gd name="connsiteX41" fmla="*/ 1716110 w 3619883"/>
                <a:gd name="connsiteY41" fmla="*/ 4128157 h 4275461"/>
                <a:gd name="connsiteX42" fmla="*/ 1745346 w 3619883"/>
                <a:gd name="connsiteY42" fmla="*/ 4128157 h 4275461"/>
                <a:gd name="connsiteX43" fmla="*/ 1796694 w 3619883"/>
                <a:gd name="connsiteY43" fmla="*/ 4275461 h 4275461"/>
                <a:gd name="connsiteX44" fmla="*/ 1558844 w 3619883"/>
                <a:gd name="connsiteY44" fmla="*/ 4275461 h 4275461"/>
                <a:gd name="connsiteX45" fmla="*/ 1517252 w 3619883"/>
                <a:gd name="connsiteY45" fmla="*/ 4128157 h 4275461"/>
                <a:gd name="connsiteX46" fmla="*/ 1582936 w 3619883"/>
                <a:gd name="connsiteY46" fmla="*/ 4128157 h 4275461"/>
                <a:gd name="connsiteX47" fmla="*/ 1582936 w 3619883"/>
                <a:gd name="connsiteY47" fmla="*/ 3951392 h 4275461"/>
                <a:gd name="connsiteX48" fmla="*/ 1405151 w 3619883"/>
                <a:gd name="connsiteY48" fmla="*/ 3951392 h 4275461"/>
                <a:gd name="connsiteX49" fmla="*/ 1405151 w 3619883"/>
                <a:gd name="connsiteY49" fmla="*/ 4128157 h 4275461"/>
                <a:gd name="connsiteX50" fmla="*/ 1468988 w 3619883"/>
                <a:gd name="connsiteY50" fmla="*/ 4128157 h 4275461"/>
                <a:gd name="connsiteX51" fmla="*/ 1427396 w 3619883"/>
                <a:gd name="connsiteY51" fmla="*/ 4275461 h 4275461"/>
                <a:gd name="connsiteX52" fmla="*/ 1210751 w 3619883"/>
                <a:gd name="connsiteY52" fmla="*/ 4275461 h 4275461"/>
                <a:gd name="connsiteX53" fmla="*/ 1210751 w 3619883"/>
                <a:gd name="connsiteY53" fmla="*/ 4128157 h 4275461"/>
                <a:gd name="connsiteX54" fmla="*/ 1271978 w 3619883"/>
                <a:gd name="connsiteY54" fmla="*/ 4128157 h 4275461"/>
                <a:gd name="connsiteX55" fmla="*/ 1271978 w 3619883"/>
                <a:gd name="connsiteY55" fmla="*/ 3951392 h 4275461"/>
                <a:gd name="connsiteX56" fmla="*/ 1094193 w 3619883"/>
                <a:gd name="connsiteY56" fmla="*/ 3951392 h 4275461"/>
                <a:gd name="connsiteX57" fmla="*/ 1094193 w 3619883"/>
                <a:gd name="connsiteY57" fmla="*/ 4128157 h 4275461"/>
                <a:gd name="connsiteX58" fmla="*/ 1140354 w 3619883"/>
                <a:gd name="connsiteY58" fmla="*/ 4128157 h 4275461"/>
                <a:gd name="connsiteX59" fmla="*/ 1140354 w 3619883"/>
                <a:gd name="connsiteY59" fmla="*/ 4275461 h 4275461"/>
                <a:gd name="connsiteX60" fmla="*/ 953807 w 3619883"/>
                <a:gd name="connsiteY60" fmla="*/ 4275461 h 4275461"/>
                <a:gd name="connsiteX61" fmla="*/ 912215 w 3619883"/>
                <a:gd name="connsiteY61" fmla="*/ 4128157 h 4275461"/>
                <a:gd name="connsiteX62" fmla="*/ 961020 w 3619883"/>
                <a:gd name="connsiteY62" fmla="*/ 4128157 h 4275461"/>
                <a:gd name="connsiteX63" fmla="*/ 961020 w 3619883"/>
                <a:gd name="connsiteY63" fmla="*/ 3951392 h 4275461"/>
                <a:gd name="connsiteX64" fmla="*/ 783235 w 3619883"/>
                <a:gd name="connsiteY64" fmla="*/ 3951392 h 4275461"/>
                <a:gd name="connsiteX65" fmla="*/ 783235 w 3619883"/>
                <a:gd name="connsiteY65" fmla="*/ 4128157 h 4275461"/>
                <a:gd name="connsiteX66" fmla="*/ 871024 w 3619883"/>
                <a:gd name="connsiteY66" fmla="*/ 4128157 h 4275461"/>
                <a:gd name="connsiteX67" fmla="*/ 829432 w 3619883"/>
                <a:gd name="connsiteY67" fmla="*/ 4275461 h 4275461"/>
                <a:gd name="connsiteX68" fmla="*/ 611484 w 3619883"/>
                <a:gd name="connsiteY68" fmla="*/ 4275461 h 4275461"/>
                <a:gd name="connsiteX69" fmla="*/ 621247 w 3619883"/>
                <a:gd name="connsiteY69" fmla="*/ 4128157 h 4275461"/>
                <a:gd name="connsiteX70" fmla="*/ 650062 w 3619883"/>
                <a:gd name="connsiteY70" fmla="*/ 4128157 h 4275461"/>
                <a:gd name="connsiteX71" fmla="*/ 650062 w 3619883"/>
                <a:gd name="connsiteY71" fmla="*/ 3951392 h 4275461"/>
                <a:gd name="connsiteX72" fmla="*/ 472277 w 3619883"/>
                <a:gd name="connsiteY72" fmla="*/ 3951392 h 4275461"/>
                <a:gd name="connsiteX73" fmla="*/ 472277 w 3619883"/>
                <a:gd name="connsiteY73" fmla="*/ 4128157 h 4275461"/>
                <a:gd name="connsiteX74" fmla="*/ 522650 w 3619883"/>
                <a:gd name="connsiteY74" fmla="*/ 4128157 h 4275461"/>
                <a:gd name="connsiteX75" fmla="*/ 573998 w 3619883"/>
                <a:gd name="connsiteY75" fmla="*/ 4275461 h 4275461"/>
                <a:gd name="connsiteX76" fmla="*/ 336164 w 3619883"/>
                <a:gd name="connsiteY76" fmla="*/ 4275461 h 4275461"/>
                <a:gd name="connsiteX77" fmla="*/ 294572 w 3619883"/>
                <a:gd name="connsiteY77" fmla="*/ 4128157 h 4275461"/>
                <a:gd name="connsiteX78" fmla="*/ 339106 w 3619883"/>
                <a:gd name="connsiteY78" fmla="*/ 4128157 h 4275461"/>
                <a:gd name="connsiteX79" fmla="*/ 339106 w 3619883"/>
                <a:gd name="connsiteY79" fmla="*/ 3951392 h 4275461"/>
                <a:gd name="connsiteX80" fmla="*/ 161321 w 3619883"/>
                <a:gd name="connsiteY80" fmla="*/ 3951392 h 4275461"/>
                <a:gd name="connsiteX81" fmla="*/ 161321 w 3619883"/>
                <a:gd name="connsiteY81" fmla="*/ 4128157 h 4275461"/>
                <a:gd name="connsiteX82" fmla="*/ 230914 w 3619883"/>
                <a:gd name="connsiteY82" fmla="*/ 4128157 h 4275461"/>
                <a:gd name="connsiteX83" fmla="*/ 189322 w 3619883"/>
                <a:gd name="connsiteY83" fmla="*/ 4275461 h 4275461"/>
                <a:gd name="connsiteX84" fmla="*/ 0 w 3619883"/>
                <a:gd name="connsiteY84" fmla="*/ 4275461 h 4275461"/>
                <a:gd name="connsiteX85" fmla="*/ 0 w 3619883"/>
                <a:gd name="connsiteY85" fmla="*/ 42229 h 4275461"/>
                <a:gd name="connsiteX86" fmla="*/ 42464 w 3619883"/>
                <a:gd name="connsiteY86" fmla="*/ 40518 h 4275461"/>
                <a:gd name="connsiteX87" fmla="*/ 137733 w 3619883"/>
                <a:gd name="connsiteY87" fmla="*/ 35355 h 4275461"/>
                <a:gd name="connsiteX88" fmla="*/ 270565 w 3619883"/>
                <a:gd name="connsiteY88" fmla="*/ 29759 h 4275461"/>
                <a:gd name="connsiteX89" fmla="*/ 479734 w 3619883"/>
                <a:gd name="connsiteY89" fmla="*/ 45455 h 4275461"/>
                <a:gd name="connsiteX90" fmla="*/ 524103 w 3619883"/>
                <a:gd name="connsiteY90" fmla="*/ 41625 h 4275461"/>
                <a:gd name="connsiteX91" fmla="*/ 624416 w 3619883"/>
                <a:gd name="connsiteY91" fmla="*/ 22696 h 4275461"/>
                <a:gd name="connsiteX92" fmla="*/ 657762 w 3619883"/>
                <a:gd name="connsiteY92" fmla="*/ 18351 h 4275461"/>
                <a:gd name="connsiteX93" fmla="*/ 690557 w 3619883"/>
                <a:gd name="connsiteY93" fmla="*/ 25792 h 4275461"/>
                <a:gd name="connsiteX94" fmla="*/ 745123 w 3619883"/>
                <a:gd name="connsiteY94" fmla="*/ 40157 h 4275461"/>
                <a:gd name="connsiteX95" fmla="*/ 789493 w 3619883"/>
                <a:gd name="connsiteY95" fmla="*/ 36327 h 4275461"/>
                <a:gd name="connsiteX96" fmla="*/ 854255 w 3619883"/>
                <a:gd name="connsiteY96" fmla="*/ 68887 h 4275461"/>
                <a:gd name="connsiteX97" fmla="*/ 897520 w 3619883"/>
                <a:gd name="connsiteY97" fmla="*/ 88629 h 4275461"/>
                <a:gd name="connsiteX98" fmla="*/ 940510 w 3619883"/>
                <a:gd name="connsiteY98" fmla="*/ 114265 h 4275461"/>
                <a:gd name="connsiteX99" fmla="*/ 1082712 w 3619883"/>
                <a:gd name="connsiteY99" fmla="*/ 144543 h 4275461"/>
                <a:gd name="connsiteX100" fmla="*/ 1205348 w 3619883"/>
                <a:gd name="connsiteY100" fmla="*/ 120753 h 4275461"/>
                <a:gd name="connsiteX101" fmla="*/ 1271764 w 3619883"/>
                <a:gd name="connsiteY101" fmla="*/ 117956 h 4275461"/>
                <a:gd name="connsiteX102" fmla="*/ 1315583 w 3619883"/>
                <a:gd name="connsiteY102" fmla="*/ 125912 h 4275461"/>
                <a:gd name="connsiteX103" fmla="*/ 1359125 w 3619883"/>
                <a:gd name="connsiteY103" fmla="*/ 139761 h 4275461"/>
                <a:gd name="connsiteX104" fmla="*/ 1391919 w 3619883"/>
                <a:gd name="connsiteY104" fmla="*/ 147202 h 4275461"/>
                <a:gd name="connsiteX105" fmla="*/ 1436563 w 3619883"/>
                <a:gd name="connsiteY105" fmla="*/ 137480 h 4275461"/>
                <a:gd name="connsiteX106" fmla="*/ 1471566 w 3619883"/>
                <a:gd name="connsiteY106" fmla="*/ 97777 h 4275461"/>
                <a:gd name="connsiteX107" fmla="*/ 1505739 w 3619883"/>
                <a:gd name="connsiteY107" fmla="*/ 75753 h 4275461"/>
                <a:gd name="connsiteX108" fmla="*/ 1590891 w 3619883"/>
                <a:gd name="connsiteY108" fmla="*/ 144702 h 4275461"/>
                <a:gd name="connsiteX109" fmla="*/ 1625616 w 3619883"/>
                <a:gd name="connsiteY109" fmla="*/ 110893 h 4275461"/>
                <a:gd name="connsiteX110" fmla="*/ 1658964 w 3619883"/>
                <a:gd name="connsiteY110" fmla="*/ 106547 h 4275461"/>
                <a:gd name="connsiteX111" fmla="*/ 1746598 w 3619883"/>
                <a:gd name="connsiteY111" fmla="*/ 122460 h 4275461"/>
                <a:gd name="connsiteX112" fmla="*/ 1811913 w 3619883"/>
                <a:gd name="connsiteY112" fmla="*/ 143234 h 4275461"/>
                <a:gd name="connsiteX113" fmla="*/ 1856557 w 3619883"/>
                <a:gd name="connsiteY113" fmla="*/ 133511 h 4275461"/>
                <a:gd name="connsiteX114" fmla="*/ 2066003 w 3619883"/>
                <a:gd name="connsiteY114" fmla="*/ 143313 h 4275461"/>
                <a:gd name="connsiteX115" fmla="*/ 2177615 w 3619883"/>
                <a:gd name="connsiteY115" fmla="*/ 119007 h 4275461"/>
                <a:gd name="connsiteX116" fmla="*/ 2255883 w 3619883"/>
                <a:gd name="connsiteY116" fmla="*/ 99047 h 4275461"/>
                <a:gd name="connsiteX117" fmla="*/ 2344622 w 3619883"/>
                <a:gd name="connsiteY117" fmla="*/ 91388 h 4275461"/>
                <a:gd name="connsiteX118" fmla="*/ 2455682 w 3619883"/>
                <a:gd name="connsiteY118" fmla="*/ 78869 h 4275461"/>
                <a:gd name="connsiteX119" fmla="*/ 2632609 w 3619883"/>
                <a:gd name="connsiteY119" fmla="*/ 75338 h 4275461"/>
                <a:gd name="connsiteX120" fmla="*/ 2742291 w 3619883"/>
                <a:gd name="connsiteY120" fmla="*/ 92282 h 4275461"/>
                <a:gd name="connsiteX121" fmla="*/ 2851974 w 3619883"/>
                <a:gd name="connsiteY121" fmla="*/ 109227 h 4275461"/>
                <a:gd name="connsiteX122" fmla="*/ 2907643 w 3619883"/>
                <a:gd name="connsiteY122" fmla="*/ 100020 h 4275461"/>
                <a:gd name="connsiteX123" fmla="*/ 2944022 w 3619883"/>
                <a:gd name="connsiteY123" fmla="*/ 30853 h 4275461"/>
                <a:gd name="connsiteX124" fmla="*/ 3022289 w 3619883"/>
                <a:gd name="connsiteY124" fmla="*/ 10893 h 4275461"/>
                <a:gd name="connsiteX125" fmla="*/ 3054807 w 3619883"/>
                <a:gd name="connsiteY125" fmla="*/ 24226 h 4275461"/>
                <a:gd name="connsiteX126" fmla="*/ 3141892 w 3619883"/>
                <a:gd name="connsiteY126" fmla="*/ 51925 h 4275461"/>
                <a:gd name="connsiteX127" fmla="*/ 3185711 w 3619883"/>
                <a:gd name="connsiteY127" fmla="*/ 59881 h 4275461"/>
                <a:gd name="connsiteX128" fmla="*/ 3219056 w 3619883"/>
                <a:gd name="connsiteY128" fmla="*/ 55536 h 4275461"/>
                <a:gd name="connsiteX129" fmla="*/ 3263425 w 3619883"/>
                <a:gd name="connsiteY129" fmla="*/ 51706 h 4275461"/>
                <a:gd name="connsiteX130" fmla="*/ 3296219 w 3619883"/>
                <a:gd name="connsiteY130" fmla="*/ 59147 h 4275461"/>
                <a:gd name="connsiteX131" fmla="*/ 3319094 w 3619883"/>
                <a:gd name="connsiteY131" fmla="*/ 42500 h 4275461"/>
                <a:gd name="connsiteX132" fmla="*/ 3420511 w 3619883"/>
                <a:gd name="connsiteY132" fmla="*/ 0 h 4275461"/>
                <a:gd name="connsiteX133" fmla="*/ 3453305 w 3619883"/>
                <a:gd name="connsiteY133" fmla="*/ 7440 h 4275461"/>
                <a:gd name="connsiteX134" fmla="*/ 3496571 w 3619883"/>
                <a:gd name="connsiteY134" fmla="*/ 27182 h 4275461"/>
                <a:gd name="connsiteX135" fmla="*/ 3602117 w 3619883"/>
                <a:gd name="connsiteY135" fmla="*/ 132521 h 4275461"/>
                <a:gd name="connsiteX136" fmla="*/ 3619883 w 3619883"/>
                <a:gd name="connsiteY136" fmla="*/ 140049 h 4275461"/>
                <a:gd name="connsiteX137" fmla="*/ 3619883 w 3619883"/>
                <a:gd name="connsiteY13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96846 w 3619883"/>
                <a:gd name="connsiteY6" fmla="*/ 4128157 h 4275461"/>
                <a:gd name="connsiteX7" fmla="*/ 3014011 w 3619883"/>
                <a:gd name="connsiteY7" fmla="*/ 4275461 h 4275461"/>
                <a:gd name="connsiteX8" fmla="*/ 2761042 w 3619883"/>
                <a:gd name="connsiteY8" fmla="*/ 4275461 h 4275461"/>
                <a:gd name="connsiteX9" fmla="*/ 2761042 w 3619883"/>
                <a:gd name="connsiteY9" fmla="*/ 4128157 h 4275461"/>
                <a:gd name="connsiteX10" fmla="*/ 2826768 w 3619883"/>
                <a:gd name="connsiteY10" fmla="*/ 4128157 h 4275461"/>
                <a:gd name="connsiteX11" fmla="*/ 2826768 w 3619883"/>
                <a:gd name="connsiteY11" fmla="*/ 3951392 h 4275461"/>
                <a:gd name="connsiteX12" fmla="*/ 2648983 w 3619883"/>
                <a:gd name="connsiteY12" fmla="*/ 3951392 h 4275461"/>
                <a:gd name="connsiteX13" fmla="*/ 2648983 w 3619883"/>
                <a:gd name="connsiteY13" fmla="*/ 4128157 h 4275461"/>
                <a:gd name="connsiteX14" fmla="*/ 2690646 w 3619883"/>
                <a:gd name="connsiteY14" fmla="*/ 4128157 h 4275461"/>
                <a:gd name="connsiteX15" fmla="*/ 2690646 w 3619883"/>
                <a:gd name="connsiteY15" fmla="*/ 4275461 h 4275461"/>
                <a:gd name="connsiteX16" fmla="*/ 2511710 w 3619883"/>
                <a:gd name="connsiteY16" fmla="*/ 4275461 h 4275461"/>
                <a:gd name="connsiteX17" fmla="*/ 2454288 w 3619883"/>
                <a:gd name="connsiteY17" fmla="*/ 4128157 h 4275461"/>
                <a:gd name="connsiteX18" fmla="*/ 2515810 w 3619883"/>
                <a:gd name="connsiteY18" fmla="*/ 4128157 h 4275461"/>
                <a:gd name="connsiteX19" fmla="*/ 2515810 w 3619883"/>
                <a:gd name="connsiteY19" fmla="*/ 3951392 h 4275461"/>
                <a:gd name="connsiteX20" fmla="*/ 2338025 w 3619883"/>
                <a:gd name="connsiteY20" fmla="*/ 3951392 h 4275461"/>
                <a:gd name="connsiteX21" fmla="*/ 2338025 w 3619883"/>
                <a:gd name="connsiteY21" fmla="*/ 4128157 h 4275461"/>
                <a:gd name="connsiteX22" fmla="*/ 2395120 w 3619883"/>
                <a:gd name="connsiteY22" fmla="*/ 4128157 h 4275461"/>
                <a:gd name="connsiteX23" fmla="*/ 2337697 w 3619883"/>
                <a:gd name="connsiteY23" fmla="*/ 4275461 h 4275461"/>
                <a:gd name="connsiteX24" fmla="*/ 2150155 w 3619883"/>
                <a:gd name="connsiteY24" fmla="*/ 4275461 h 4275461"/>
                <a:gd name="connsiteX25" fmla="*/ 2150155 w 3619883"/>
                <a:gd name="connsiteY25" fmla="*/ 4128157 h 4275461"/>
                <a:gd name="connsiteX26" fmla="*/ 2204852 w 3619883"/>
                <a:gd name="connsiteY26" fmla="*/ 4128157 h 4275461"/>
                <a:gd name="connsiteX27" fmla="*/ 2204852 w 3619883"/>
                <a:gd name="connsiteY27" fmla="*/ 3951392 h 4275461"/>
                <a:gd name="connsiteX28" fmla="*/ 2027068 w 3619883"/>
                <a:gd name="connsiteY28" fmla="*/ 3951392 h 4275461"/>
                <a:gd name="connsiteX29" fmla="*/ 2027068 w 3619883"/>
                <a:gd name="connsiteY29" fmla="*/ 4128157 h 4275461"/>
                <a:gd name="connsiteX30" fmla="*/ 2079759 w 3619883"/>
                <a:gd name="connsiteY30" fmla="*/ 4128157 h 4275461"/>
                <a:gd name="connsiteX31" fmla="*/ 2079759 w 3619883"/>
                <a:gd name="connsiteY31" fmla="*/ 4275461 h 4275461"/>
                <a:gd name="connsiteX32" fmla="*/ 1824703 w 3619883"/>
                <a:gd name="connsiteY32" fmla="*/ 4275461 h 4275461"/>
                <a:gd name="connsiteX33" fmla="*/ 1834468 w 3619883"/>
                <a:gd name="connsiteY33" fmla="*/ 4128157 h 4275461"/>
                <a:gd name="connsiteX34" fmla="*/ 1893894 w 3619883"/>
                <a:gd name="connsiteY34" fmla="*/ 4128157 h 4275461"/>
                <a:gd name="connsiteX35" fmla="*/ 1893894 w 3619883"/>
                <a:gd name="connsiteY35" fmla="*/ 3951392 h 4275461"/>
                <a:gd name="connsiteX36" fmla="*/ 1716110 w 3619883"/>
                <a:gd name="connsiteY36" fmla="*/ 3951392 h 4275461"/>
                <a:gd name="connsiteX37" fmla="*/ 1716110 w 3619883"/>
                <a:gd name="connsiteY37" fmla="*/ 4006431 h 4275461"/>
                <a:gd name="connsiteX38" fmla="*/ 1703447 w 3619883"/>
                <a:gd name="connsiteY38" fmla="*/ 4007960 h 4275461"/>
                <a:gd name="connsiteX39" fmla="*/ 1716110 w 3619883"/>
                <a:gd name="connsiteY39" fmla="*/ 4044284 h 4275461"/>
                <a:gd name="connsiteX40" fmla="*/ 1716110 w 3619883"/>
                <a:gd name="connsiteY40" fmla="*/ 4128157 h 4275461"/>
                <a:gd name="connsiteX41" fmla="*/ 1745346 w 3619883"/>
                <a:gd name="connsiteY41" fmla="*/ 4128157 h 4275461"/>
                <a:gd name="connsiteX42" fmla="*/ 1796694 w 3619883"/>
                <a:gd name="connsiteY42" fmla="*/ 4275461 h 4275461"/>
                <a:gd name="connsiteX43" fmla="*/ 1558844 w 3619883"/>
                <a:gd name="connsiteY43" fmla="*/ 4275461 h 4275461"/>
                <a:gd name="connsiteX44" fmla="*/ 1517252 w 3619883"/>
                <a:gd name="connsiteY44" fmla="*/ 4128157 h 4275461"/>
                <a:gd name="connsiteX45" fmla="*/ 1582936 w 3619883"/>
                <a:gd name="connsiteY45" fmla="*/ 4128157 h 4275461"/>
                <a:gd name="connsiteX46" fmla="*/ 1582936 w 3619883"/>
                <a:gd name="connsiteY46" fmla="*/ 3951392 h 4275461"/>
                <a:gd name="connsiteX47" fmla="*/ 1405151 w 3619883"/>
                <a:gd name="connsiteY47" fmla="*/ 3951392 h 4275461"/>
                <a:gd name="connsiteX48" fmla="*/ 1405151 w 3619883"/>
                <a:gd name="connsiteY48" fmla="*/ 4128157 h 4275461"/>
                <a:gd name="connsiteX49" fmla="*/ 1468988 w 3619883"/>
                <a:gd name="connsiteY49" fmla="*/ 4128157 h 4275461"/>
                <a:gd name="connsiteX50" fmla="*/ 1427396 w 3619883"/>
                <a:gd name="connsiteY50" fmla="*/ 4275461 h 4275461"/>
                <a:gd name="connsiteX51" fmla="*/ 1210751 w 3619883"/>
                <a:gd name="connsiteY51" fmla="*/ 4275461 h 4275461"/>
                <a:gd name="connsiteX52" fmla="*/ 1210751 w 3619883"/>
                <a:gd name="connsiteY52" fmla="*/ 4128157 h 4275461"/>
                <a:gd name="connsiteX53" fmla="*/ 1271978 w 3619883"/>
                <a:gd name="connsiteY53" fmla="*/ 4128157 h 4275461"/>
                <a:gd name="connsiteX54" fmla="*/ 1271978 w 3619883"/>
                <a:gd name="connsiteY54" fmla="*/ 3951392 h 4275461"/>
                <a:gd name="connsiteX55" fmla="*/ 1094193 w 3619883"/>
                <a:gd name="connsiteY55" fmla="*/ 3951392 h 4275461"/>
                <a:gd name="connsiteX56" fmla="*/ 1094193 w 3619883"/>
                <a:gd name="connsiteY56" fmla="*/ 4128157 h 4275461"/>
                <a:gd name="connsiteX57" fmla="*/ 1140354 w 3619883"/>
                <a:gd name="connsiteY57" fmla="*/ 4128157 h 4275461"/>
                <a:gd name="connsiteX58" fmla="*/ 1140354 w 3619883"/>
                <a:gd name="connsiteY58" fmla="*/ 4275461 h 4275461"/>
                <a:gd name="connsiteX59" fmla="*/ 953807 w 3619883"/>
                <a:gd name="connsiteY59" fmla="*/ 4275461 h 4275461"/>
                <a:gd name="connsiteX60" fmla="*/ 912215 w 3619883"/>
                <a:gd name="connsiteY60" fmla="*/ 4128157 h 4275461"/>
                <a:gd name="connsiteX61" fmla="*/ 961020 w 3619883"/>
                <a:gd name="connsiteY61" fmla="*/ 4128157 h 4275461"/>
                <a:gd name="connsiteX62" fmla="*/ 961020 w 3619883"/>
                <a:gd name="connsiteY62" fmla="*/ 3951392 h 4275461"/>
                <a:gd name="connsiteX63" fmla="*/ 783235 w 3619883"/>
                <a:gd name="connsiteY63" fmla="*/ 3951392 h 4275461"/>
                <a:gd name="connsiteX64" fmla="*/ 783235 w 3619883"/>
                <a:gd name="connsiteY64" fmla="*/ 4128157 h 4275461"/>
                <a:gd name="connsiteX65" fmla="*/ 871024 w 3619883"/>
                <a:gd name="connsiteY65" fmla="*/ 4128157 h 4275461"/>
                <a:gd name="connsiteX66" fmla="*/ 829432 w 3619883"/>
                <a:gd name="connsiteY66" fmla="*/ 4275461 h 4275461"/>
                <a:gd name="connsiteX67" fmla="*/ 611484 w 3619883"/>
                <a:gd name="connsiteY67" fmla="*/ 4275461 h 4275461"/>
                <a:gd name="connsiteX68" fmla="*/ 621247 w 3619883"/>
                <a:gd name="connsiteY68" fmla="*/ 4128157 h 4275461"/>
                <a:gd name="connsiteX69" fmla="*/ 650062 w 3619883"/>
                <a:gd name="connsiteY69" fmla="*/ 4128157 h 4275461"/>
                <a:gd name="connsiteX70" fmla="*/ 650062 w 3619883"/>
                <a:gd name="connsiteY70" fmla="*/ 3951392 h 4275461"/>
                <a:gd name="connsiteX71" fmla="*/ 472277 w 3619883"/>
                <a:gd name="connsiteY71" fmla="*/ 3951392 h 4275461"/>
                <a:gd name="connsiteX72" fmla="*/ 472277 w 3619883"/>
                <a:gd name="connsiteY72" fmla="*/ 4128157 h 4275461"/>
                <a:gd name="connsiteX73" fmla="*/ 522650 w 3619883"/>
                <a:gd name="connsiteY73" fmla="*/ 4128157 h 4275461"/>
                <a:gd name="connsiteX74" fmla="*/ 573998 w 3619883"/>
                <a:gd name="connsiteY74" fmla="*/ 4275461 h 4275461"/>
                <a:gd name="connsiteX75" fmla="*/ 336164 w 3619883"/>
                <a:gd name="connsiteY75" fmla="*/ 4275461 h 4275461"/>
                <a:gd name="connsiteX76" fmla="*/ 294572 w 3619883"/>
                <a:gd name="connsiteY76" fmla="*/ 4128157 h 4275461"/>
                <a:gd name="connsiteX77" fmla="*/ 339106 w 3619883"/>
                <a:gd name="connsiteY77" fmla="*/ 4128157 h 4275461"/>
                <a:gd name="connsiteX78" fmla="*/ 339106 w 3619883"/>
                <a:gd name="connsiteY78" fmla="*/ 3951392 h 4275461"/>
                <a:gd name="connsiteX79" fmla="*/ 161321 w 3619883"/>
                <a:gd name="connsiteY79" fmla="*/ 3951392 h 4275461"/>
                <a:gd name="connsiteX80" fmla="*/ 161321 w 3619883"/>
                <a:gd name="connsiteY80" fmla="*/ 4128157 h 4275461"/>
                <a:gd name="connsiteX81" fmla="*/ 230914 w 3619883"/>
                <a:gd name="connsiteY81" fmla="*/ 4128157 h 4275461"/>
                <a:gd name="connsiteX82" fmla="*/ 189322 w 3619883"/>
                <a:gd name="connsiteY82" fmla="*/ 4275461 h 4275461"/>
                <a:gd name="connsiteX83" fmla="*/ 0 w 3619883"/>
                <a:gd name="connsiteY83" fmla="*/ 4275461 h 4275461"/>
                <a:gd name="connsiteX84" fmla="*/ 0 w 3619883"/>
                <a:gd name="connsiteY84" fmla="*/ 42229 h 4275461"/>
                <a:gd name="connsiteX85" fmla="*/ 42464 w 3619883"/>
                <a:gd name="connsiteY85" fmla="*/ 40518 h 4275461"/>
                <a:gd name="connsiteX86" fmla="*/ 137733 w 3619883"/>
                <a:gd name="connsiteY86" fmla="*/ 35355 h 4275461"/>
                <a:gd name="connsiteX87" fmla="*/ 270565 w 3619883"/>
                <a:gd name="connsiteY87" fmla="*/ 29759 h 4275461"/>
                <a:gd name="connsiteX88" fmla="*/ 479734 w 3619883"/>
                <a:gd name="connsiteY88" fmla="*/ 45455 h 4275461"/>
                <a:gd name="connsiteX89" fmla="*/ 524103 w 3619883"/>
                <a:gd name="connsiteY89" fmla="*/ 41625 h 4275461"/>
                <a:gd name="connsiteX90" fmla="*/ 624416 w 3619883"/>
                <a:gd name="connsiteY90" fmla="*/ 22696 h 4275461"/>
                <a:gd name="connsiteX91" fmla="*/ 657762 w 3619883"/>
                <a:gd name="connsiteY91" fmla="*/ 18351 h 4275461"/>
                <a:gd name="connsiteX92" fmla="*/ 690557 w 3619883"/>
                <a:gd name="connsiteY92" fmla="*/ 25792 h 4275461"/>
                <a:gd name="connsiteX93" fmla="*/ 745123 w 3619883"/>
                <a:gd name="connsiteY93" fmla="*/ 40157 h 4275461"/>
                <a:gd name="connsiteX94" fmla="*/ 789493 w 3619883"/>
                <a:gd name="connsiteY94" fmla="*/ 36327 h 4275461"/>
                <a:gd name="connsiteX95" fmla="*/ 854255 w 3619883"/>
                <a:gd name="connsiteY95" fmla="*/ 68887 h 4275461"/>
                <a:gd name="connsiteX96" fmla="*/ 897520 w 3619883"/>
                <a:gd name="connsiteY96" fmla="*/ 88629 h 4275461"/>
                <a:gd name="connsiteX97" fmla="*/ 940510 w 3619883"/>
                <a:gd name="connsiteY97" fmla="*/ 114265 h 4275461"/>
                <a:gd name="connsiteX98" fmla="*/ 1082712 w 3619883"/>
                <a:gd name="connsiteY98" fmla="*/ 144543 h 4275461"/>
                <a:gd name="connsiteX99" fmla="*/ 1205348 w 3619883"/>
                <a:gd name="connsiteY99" fmla="*/ 120753 h 4275461"/>
                <a:gd name="connsiteX100" fmla="*/ 1271764 w 3619883"/>
                <a:gd name="connsiteY100" fmla="*/ 117956 h 4275461"/>
                <a:gd name="connsiteX101" fmla="*/ 1315583 w 3619883"/>
                <a:gd name="connsiteY101" fmla="*/ 125912 h 4275461"/>
                <a:gd name="connsiteX102" fmla="*/ 1359125 w 3619883"/>
                <a:gd name="connsiteY102" fmla="*/ 139761 h 4275461"/>
                <a:gd name="connsiteX103" fmla="*/ 1391919 w 3619883"/>
                <a:gd name="connsiteY103" fmla="*/ 147202 h 4275461"/>
                <a:gd name="connsiteX104" fmla="*/ 1436563 w 3619883"/>
                <a:gd name="connsiteY104" fmla="*/ 137480 h 4275461"/>
                <a:gd name="connsiteX105" fmla="*/ 1471566 w 3619883"/>
                <a:gd name="connsiteY105" fmla="*/ 97777 h 4275461"/>
                <a:gd name="connsiteX106" fmla="*/ 1505739 w 3619883"/>
                <a:gd name="connsiteY106" fmla="*/ 75753 h 4275461"/>
                <a:gd name="connsiteX107" fmla="*/ 1590891 w 3619883"/>
                <a:gd name="connsiteY107" fmla="*/ 144702 h 4275461"/>
                <a:gd name="connsiteX108" fmla="*/ 1625616 w 3619883"/>
                <a:gd name="connsiteY108" fmla="*/ 110893 h 4275461"/>
                <a:gd name="connsiteX109" fmla="*/ 1658964 w 3619883"/>
                <a:gd name="connsiteY109" fmla="*/ 106547 h 4275461"/>
                <a:gd name="connsiteX110" fmla="*/ 1746598 w 3619883"/>
                <a:gd name="connsiteY110" fmla="*/ 122460 h 4275461"/>
                <a:gd name="connsiteX111" fmla="*/ 1811913 w 3619883"/>
                <a:gd name="connsiteY111" fmla="*/ 143234 h 4275461"/>
                <a:gd name="connsiteX112" fmla="*/ 1856557 w 3619883"/>
                <a:gd name="connsiteY112" fmla="*/ 133511 h 4275461"/>
                <a:gd name="connsiteX113" fmla="*/ 2066003 w 3619883"/>
                <a:gd name="connsiteY113" fmla="*/ 143313 h 4275461"/>
                <a:gd name="connsiteX114" fmla="*/ 2177615 w 3619883"/>
                <a:gd name="connsiteY114" fmla="*/ 119007 h 4275461"/>
                <a:gd name="connsiteX115" fmla="*/ 2255883 w 3619883"/>
                <a:gd name="connsiteY115" fmla="*/ 99047 h 4275461"/>
                <a:gd name="connsiteX116" fmla="*/ 2344622 w 3619883"/>
                <a:gd name="connsiteY116" fmla="*/ 91388 h 4275461"/>
                <a:gd name="connsiteX117" fmla="*/ 2455682 w 3619883"/>
                <a:gd name="connsiteY117" fmla="*/ 78869 h 4275461"/>
                <a:gd name="connsiteX118" fmla="*/ 2632609 w 3619883"/>
                <a:gd name="connsiteY118" fmla="*/ 75338 h 4275461"/>
                <a:gd name="connsiteX119" fmla="*/ 2742291 w 3619883"/>
                <a:gd name="connsiteY119" fmla="*/ 92282 h 4275461"/>
                <a:gd name="connsiteX120" fmla="*/ 2851974 w 3619883"/>
                <a:gd name="connsiteY120" fmla="*/ 109227 h 4275461"/>
                <a:gd name="connsiteX121" fmla="*/ 2907643 w 3619883"/>
                <a:gd name="connsiteY121" fmla="*/ 100020 h 4275461"/>
                <a:gd name="connsiteX122" fmla="*/ 2944022 w 3619883"/>
                <a:gd name="connsiteY122" fmla="*/ 30853 h 4275461"/>
                <a:gd name="connsiteX123" fmla="*/ 3022289 w 3619883"/>
                <a:gd name="connsiteY123" fmla="*/ 10893 h 4275461"/>
                <a:gd name="connsiteX124" fmla="*/ 3054807 w 3619883"/>
                <a:gd name="connsiteY124" fmla="*/ 24226 h 4275461"/>
                <a:gd name="connsiteX125" fmla="*/ 3141892 w 3619883"/>
                <a:gd name="connsiteY125" fmla="*/ 51925 h 4275461"/>
                <a:gd name="connsiteX126" fmla="*/ 3185711 w 3619883"/>
                <a:gd name="connsiteY126" fmla="*/ 59881 h 4275461"/>
                <a:gd name="connsiteX127" fmla="*/ 3219056 w 3619883"/>
                <a:gd name="connsiteY127" fmla="*/ 55536 h 4275461"/>
                <a:gd name="connsiteX128" fmla="*/ 3263425 w 3619883"/>
                <a:gd name="connsiteY128" fmla="*/ 51706 h 4275461"/>
                <a:gd name="connsiteX129" fmla="*/ 3296219 w 3619883"/>
                <a:gd name="connsiteY129" fmla="*/ 59147 h 4275461"/>
                <a:gd name="connsiteX130" fmla="*/ 3319094 w 3619883"/>
                <a:gd name="connsiteY130" fmla="*/ 42500 h 4275461"/>
                <a:gd name="connsiteX131" fmla="*/ 3420511 w 3619883"/>
                <a:gd name="connsiteY131" fmla="*/ 0 h 4275461"/>
                <a:gd name="connsiteX132" fmla="*/ 3453305 w 3619883"/>
                <a:gd name="connsiteY132" fmla="*/ 7440 h 4275461"/>
                <a:gd name="connsiteX133" fmla="*/ 3496571 w 3619883"/>
                <a:gd name="connsiteY133" fmla="*/ 27182 h 4275461"/>
                <a:gd name="connsiteX134" fmla="*/ 3602117 w 3619883"/>
                <a:gd name="connsiteY134" fmla="*/ 132521 h 4275461"/>
                <a:gd name="connsiteX135" fmla="*/ 3619883 w 3619883"/>
                <a:gd name="connsiteY135" fmla="*/ 140049 h 4275461"/>
                <a:gd name="connsiteX136" fmla="*/ 3619883 w 3619883"/>
                <a:gd name="connsiteY13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3014011 w 3619883"/>
                <a:gd name="connsiteY6" fmla="*/ 4275461 h 4275461"/>
                <a:gd name="connsiteX7" fmla="*/ 2761042 w 3619883"/>
                <a:gd name="connsiteY7" fmla="*/ 4275461 h 4275461"/>
                <a:gd name="connsiteX8" fmla="*/ 2761042 w 3619883"/>
                <a:gd name="connsiteY8" fmla="*/ 4128157 h 4275461"/>
                <a:gd name="connsiteX9" fmla="*/ 2826768 w 3619883"/>
                <a:gd name="connsiteY9" fmla="*/ 4128157 h 4275461"/>
                <a:gd name="connsiteX10" fmla="*/ 2826768 w 3619883"/>
                <a:gd name="connsiteY10" fmla="*/ 3951392 h 4275461"/>
                <a:gd name="connsiteX11" fmla="*/ 2648983 w 3619883"/>
                <a:gd name="connsiteY11" fmla="*/ 3951392 h 4275461"/>
                <a:gd name="connsiteX12" fmla="*/ 2648983 w 3619883"/>
                <a:gd name="connsiteY12" fmla="*/ 4128157 h 4275461"/>
                <a:gd name="connsiteX13" fmla="*/ 2690646 w 3619883"/>
                <a:gd name="connsiteY13" fmla="*/ 4128157 h 4275461"/>
                <a:gd name="connsiteX14" fmla="*/ 2690646 w 3619883"/>
                <a:gd name="connsiteY14" fmla="*/ 4275461 h 4275461"/>
                <a:gd name="connsiteX15" fmla="*/ 2511710 w 3619883"/>
                <a:gd name="connsiteY15" fmla="*/ 4275461 h 4275461"/>
                <a:gd name="connsiteX16" fmla="*/ 2454288 w 3619883"/>
                <a:gd name="connsiteY16" fmla="*/ 4128157 h 4275461"/>
                <a:gd name="connsiteX17" fmla="*/ 2515810 w 3619883"/>
                <a:gd name="connsiteY17" fmla="*/ 4128157 h 4275461"/>
                <a:gd name="connsiteX18" fmla="*/ 2515810 w 3619883"/>
                <a:gd name="connsiteY18" fmla="*/ 3951392 h 4275461"/>
                <a:gd name="connsiteX19" fmla="*/ 2338025 w 3619883"/>
                <a:gd name="connsiteY19" fmla="*/ 3951392 h 4275461"/>
                <a:gd name="connsiteX20" fmla="*/ 2338025 w 3619883"/>
                <a:gd name="connsiteY20" fmla="*/ 4128157 h 4275461"/>
                <a:gd name="connsiteX21" fmla="*/ 2395120 w 3619883"/>
                <a:gd name="connsiteY21" fmla="*/ 4128157 h 4275461"/>
                <a:gd name="connsiteX22" fmla="*/ 2337697 w 3619883"/>
                <a:gd name="connsiteY22" fmla="*/ 4275461 h 4275461"/>
                <a:gd name="connsiteX23" fmla="*/ 2150155 w 3619883"/>
                <a:gd name="connsiteY23" fmla="*/ 4275461 h 4275461"/>
                <a:gd name="connsiteX24" fmla="*/ 2150155 w 3619883"/>
                <a:gd name="connsiteY24" fmla="*/ 4128157 h 4275461"/>
                <a:gd name="connsiteX25" fmla="*/ 2204852 w 3619883"/>
                <a:gd name="connsiteY25" fmla="*/ 4128157 h 4275461"/>
                <a:gd name="connsiteX26" fmla="*/ 2204852 w 3619883"/>
                <a:gd name="connsiteY26" fmla="*/ 3951392 h 4275461"/>
                <a:gd name="connsiteX27" fmla="*/ 2027068 w 3619883"/>
                <a:gd name="connsiteY27" fmla="*/ 3951392 h 4275461"/>
                <a:gd name="connsiteX28" fmla="*/ 2027068 w 3619883"/>
                <a:gd name="connsiteY28" fmla="*/ 4128157 h 4275461"/>
                <a:gd name="connsiteX29" fmla="*/ 2079759 w 3619883"/>
                <a:gd name="connsiteY29" fmla="*/ 4128157 h 4275461"/>
                <a:gd name="connsiteX30" fmla="*/ 2079759 w 3619883"/>
                <a:gd name="connsiteY30" fmla="*/ 4275461 h 4275461"/>
                <a:gd name="connsiteX31" fmla="*/ 1824703 w 3619883"/>
                <a:gd name="connsiteY31" fmla="*/ 4275461 h 4275461"/>
                <a:gd name="connsiteX32" fmla="*/ 1834468 w 3619883"/>
                <a:gd name="connsiteY32" fmla="*/ 4128157 h 4275461"/>
                <a:gd name="connsiteX33" fmla="*/ 1893894 w 3619883"/>
                <a:gd name="connsiteY33" fmla="*/ 4128157 h 4275461"/>
                <a:gd name="connsiteX34" fmla="*/ 1893894 w 3619883"/>
                <a:gd name="connsiteY34" fmla="*/ 3951392 h 4275461"/>
                <a:gd name="connsiteX35" fmla="*/ 1716110 w 3619883"/>
                <a:gd name="connsiteY35" fmla="*/ 3951392 h 4275461"/>
                <a:gd name="connsiteX36" fmla="*/ 1716110 w 3619883"/>
                <a:gd name="connsiteY36" fmla="*/ 4006431 h 4275461"/>
                <a:gd name="connsiteX37" fmla="*/ 1703447 w 3619883"/>
                <a:gd name="connsiteY37" fmla="*/ 4007960 h 4275461"/>
                <a:gd name="connsiteX38" fmla="*/ 1716110 w 3619883"/>
                <a:gd name="connsiteY38" fmla="*/ 4044284 h 4275461"/>
                <a:gd name="connsiteX39" fmla="*/ 1716110 w 3619883"/>
                <a:gd name="connsiteY39" fmla="*/ 4128157 h 4275461"/>
                <a:gd name="connsiteX40" fmla="*/ 1745346 w 3619883"/>
                <a:gd name="connsiteY40" fmla="*/ 4128157 h 4275461"/>
                <a:gd name="connsiteX41" fmla="*/ 1796694 w 3619883"/>
                <a:gd name="connsiteY41" fmla="*/ 4275461 h 4275461"/>
                <a:gd name="connsiteX42" fmla="*/ 1558844 w 3619883"/>
                <a:gd name="connsiteY42" fmla="*/ 4275461 h 4275461"/>
                <a:gd name="connsiteX43" fmla="*/ 1517252 w 3619883"/>
                <a:gd name="connsiteY43" fmla="*/ 4128157 h 4275461"/>
                <a:gd name="connsiteX44" fmla="*/ 1582936 w 3619883"/>
                <a:gd name="connsiteY44" fmla="*/ 4128157 h 4275461"/>
                <a:gd name="connsiteX45" fmla="*/ 1582936 w 3619883"/>
                <a:gd name="connsiteY45" fmla="*/ 3951392 h 4275461"/>
                <a:gd name="connsiteX46" fmla="*/ 1405151 w 3619883"/>
                <a:gd name="connsiteY46" fmla="*/ 3951392 h 4275461"/>
                <a:gd name="connsiteX47" fmla="*/ 1405151 w 3619883"/>
                <a:gd name="connsiteY47" fmla="*/ 4128157 h 4275461"/>
                <a:gd name="connsiteX48" fmla="*/ 1468988 w 3619883"/>
                <a:gd name="connsiteY48" fmla="*/ 4128157 h 4275461"/>
                <a:gd name="connsiteX49" fmla="*/ 1427396 w 3619883"/>
                <a:gd name="connsiteY49" fmla="*/ 4275461 h 4275461"/>
                <a:gd name="connsiteX50" fmla="*/ 1210751 w 3619883"/>
                <a:gd name="connsiteY50" fmla="*/ 4275461 h 4275461"/>
                <a:gd name="connsiteX51" fmla="*/ 1210751 w 3619883"/>
                <a:gd name="connsiteY51" fmla="*/ 4128157 h 4275461"/>
                <a:gd name="connsiteX52" fmla="*/ 1271978 w 3619883"/>
                <a:gd name="connsiteY52" fmla="*/ 4128157 h 4275461"/>
                <a:gd name="connsiteX53" fmla="*/ 1271978 w 3619883"/>
                <a:gd name="connsiteY53" fmla="*/ 3951392 h 4275461"/>
                <a:gd name="connsiteX54" fmla="*/ 1094193 w 3619883"/>
                <a:gd name="connsiteY54" fmla="*/ 3951392 h 4275461"/>
                <a:gd name="connsiteX55" fmla="*/ 1094193 w 3619883"/>
                <a:gd name="connsiteY55" fmla="*/ 4128157 h 4275461"/>
                <a:gd name="connsiteX56" fmla="*/ 1140354 w 3619883"/>
                <a:gd name="connsiteY56" fmla="*/ 4128157 h 4275461"/>
                <a:gd name="connsiteX57" fmla="*/ 1140354 w 3619883"/>
                <a:gd name="connsiteY57" fmla="*/ 4275461 h 4275461"/>
                <a:gd name="connsiteX58" fmla="*/ 953807 w 3619883"/>
                <a:gd name="connsiteY58" fmla="*/ 4275461 h 4275461"/>
                <a:gd name="connsiteX59" fmla="*/ 912215 w 3619883"/>
                <a:gd name="connsiteY59" fmla="*/ 4128157 h 4275461"/>
                <a:gd name="connsiteX60" fmla="*/ 961020 w 3619883"/>
                <a:gd name="connsiteY60" fmla="*/ 4128157 h 4275461"/>
                <a:gd name="connsiteX61" fmla="*/ 961020 w 3619883"/>
                <a:gd name="connsiteY61" fmla="*/ 3951392 h 4275461"/>
                <a:gd name="connsiteX62" fmla="*/ 783235 w 3619883"/>
                <a:gd name="connsiteY62" fmla="*/ 3951392 h 4275461"/>
                <a:gd name="connsiteX63" fmla="*/ 783235 w 3619883"/>
                <a:gd name="connsiteY63" fmla="*/ 4128157 h 4275461"/>
                <a:gd name="connsiteX64" fmla="*/ 871024 w 3619883"/>
                <a:gd name="connsiteY64" fmla="*/ 4128157 h 4275461"/>
                <a:gd name="connsiteX65" fmla="*/ 829432 w 3619883"/>
                <a:gd name="connsiteY65" fmla="*/ 4275461 h 4275461"/>
                <a:gd name="connsiteX66" fmla="*/ 611484 w 3619883"/>
                <a:gd name="connsiteY66" fmla="*/ 4275461 h 4275461"/>
                <a:gd name="connsiteX67" fmla="*/ 621247 w 3619883"/>
                <a:gd name="connsiteY67" fmla="*/ 4128157 h 4275461"/>
                <a:gd name="connsiteX68" fmla="*/ 650062 w 3619883"/>
                <a:gd name="connsiteY68" fmla="*/ 4128157 h 4275461"/>
                <a:gd name="connsiteX69" fmla="*/ 650062 w 3619883"/>
                <a:gd name="connsiteY69" fmla="*/ 3951392 h 4275461"/>
                <a:gd name="connsiteX70" fmla="*/ 472277 w 3619883"/>
                <a:gd name="connsiteY70" fmla="*/ 3951392 h 4275461"/>
                <a:gd name="connsiteX71" fmla="*/ 472277 w 3619883"/>
                <a:gd name="connsiteY71" fmla="*/ 4128157 h 4275461"/>
                <a:gd name="connsiteX72" fmla="*/ 522650 w 3619883"/>
                <a:gd name="connsiteY72" fmla="*/ 4128157 h 4275461"/>
                <a:gd name="connsiteX73" fmla="*/ 573998 w 3619883"/>
                <a:gd name="connsiteY73" fmla="*/ 4275461 h 4275461"/>
                <a:gd name="connsiteX74" fmla="*/ 336164 w 3619883"/>
                <a:gd name="connsiteY74" fmla="*/ 4275461 h 4275461"/>
                <a:gd name="connsiteX75" fmla="*/ 294572 w 3619883"/>
                <a:gd name="connsiteY75" fmla="*/ 4128157 h 4275461"/>
                <a:gd name="connsiteX76" fmla="*/ 339106 w 3619883"/>
                <a:gd name="connsiteY76" fmla="*/ 4128157 h 4275461"/>
                <a:gd name="connsiteX77" fmla="*/ 339106 w 3619883"/>
                <a:gd name="connsiteY77" fmla="*/ 3951392 h 4275461"/>
                <a:gd name="connsiteX78" fmla="*/ 161321 w 3619883"/>
                <a:gd name="connsiteY78" fmla="*/ 3951392 h 4275461"/>
                <a:gd name="connsiteX79" fmla="*/ 161321 w 3619883"/>
                <a:gd name="connsiteY79" fmla="*/ 4128157 h 4275461"/>
                <a:gd name="connsiteX80" fmla="*/ 230914 w 3619883"/>
                <a:gd name="connsiteY80" fmla="*/ 4128157 h 4275461"/>
                <a:gd name="connsiteX81" fmla="*/ 189322 w 3619883"/>
                <a:gd name="connsiteY81" fmla="*/ 4275461 h 4275461"/>
                <a:gd name="connsiteX82" fmla="*/ 0 w 3619883"/>
                <a:gd name="connsiteY82" fmla="*/ 4275461 h 4275461"/>
                <a:gd name="connsiteX83" fmla="*/ 0 w 3619883"/>
                <a:gd name="connsiteY83" fmla="*/ 42229 h 4275461"/>
                <a:gd name="connsiteX84" fmla="*/ 42464 w 3619883"/>
                <a:gd name="connsiteY84" fmla="*/ 40518 h 4275461"/>
                <a:gd name="connsiteX85" fmla="*/ 137733 w 3619883"/>
                <a:gd name="connsiteY85" fmla="*/ 35355 h 4275461"/>
                <a:gd name="connsiteX86" fmla="*/ 270565 w 3619883"/>
                <a:gd name="connsiteY86" fmla="*/ 29759 h 4275461"/>
                <a:gd name="connsiteX87" fmla="*/ 479734 w 3619883"/>
                <a:gd name="connsiteY87" fmla="*/ 45455 h 4275461"/>
                <a:gd name="connsiteX88" fmla="*/ 524103 w 3619883"/>
                <a:gd name="connsiteY88" fmla="*/ 41625 h 4275461"/>
                <a:gd name="connsiteX89" fmla="*/ 624416 w 3619883"/>
                <a:gd name="connsiteY89" fmla="*/ 22696 h 4275461"/>
                <a:gd name="connsiteX90" fmla="*/ 657762 w 3619883"/>
                <a:gd name="connsiteY90" fmla="*/ 18351 h 4275461"/>
                <a:gd name="connsiteX91" fmla="*/ 690557 w 3619883"/>
                <a:gd name="connsiteY91" fmla="*/ 25792 h 4275461"/>
                <a:gd name="connsiteX92" fmla="*/ 745123 w 3619883"/>
                <a:gd name="connsiteY92" fmla="*/ 40157 h 4275461"/>
                <a:gd name="connsiteX93" fmla="*/ 789493 w 3619883"/>
                <a:gd name="connsiteY93" fmla="*/ 36327 h 4275461"/>
                <a:gd name="connsiteX94" fmla="*/ 854255 w 3619883"/>
                <a:gd name="connsiteY94" fmla="*/ 68887 h 4275461"/>
                <a:gd name="connsiteX95" fmla="*/ 897520 w 3619883"/>
                <a:gd name="connsiteY95" fmla="*/ 88629 h 4275461"/>
                <a:gd name="connsiteX96" fmla="*/ 940510 w 3619883"/>
                <a:gd name="connsiteY96" fmla="*/ 114265 h 4275461"/>
                <a:gd name="connsiteX97" fmla="*/ 1082712 w 3619883"/>
                <a:gd name="connsiteY97" fmla="*/ 144543 h 4275461"/>
                <a:gd name="connsiteX98" fmla="*/ 1205348 w 3619883"/>
                <a:gd name="connsiteY98" fmla="*/ 120753 h 4275461"/>
                <a:gd name="connsiteX99" fmla="*/ 1271764 w 3619883"/>
                <a:gd name="connsiteY99" fmla="*/ 117956 h 4275461"/>
                <a:gd name="connsiteX100" fmla="*/ 1315583 w 3619883"/>
                <a:gd name="connsiteY100" fmla="*/ 125912 h 4275461"/>
                <a:gd name="connsiteX101" fmla="*/ 1359125 w 3619883"/>
                <a:gd name="connsiteY101" fmla="*/ 139761 h 4275461"/>
                <a:gd name="connsiteX102" fmla="*/ 1391919 w 3619883"/>
                <a:gd name="connsiteY102" fmla="*/ 147202 h 4275461"/>
                <a:gd name="connsiteX103" fmla="*/ 1436563 w 3619883"/>
                <a:gd name="connsiteY103" fmla="*/ 137480 h 4275461"/>
                <a:gd name="connsiteX104" fmla="*/ 1471566 w 3619883"/>
                <a:gd name="connsiteY104" fmla="*/ 97777 h 4275461"/>
                <a:gd name="connsiteX105" fmla="*/ 1505739 w 3619883"/>
                <a:gd name="connsiteY105" fmla="*/ 75753 h 4275461"/>
                <a:gd name="connsiteX106" fmla="*/ 1590891 w 3619883"/>
                <a:gd name="connsiteY106" fmla="*/ 144702 h 4275461"/>
                <a:gd name="connsiteX107" fmla="*/ 1625616 w 3619883"/>
                <a:gd name="connsiteY107" fmla="*/ 110893 h 4275461"/>
                <a:gd name="connsiteX108" fmla="*/ 1658964 w 3619883"/>
                <a:gd name="connsiteY108" fmla="*/ 106547 h 4275461"/>
                <a:gd name="connsiteX109" fmla="*/ 1746598 w 3619883"/>
                <a:gd name="connsiteY109" fmla="*/ 122460 h 4275461"/>
                <a:gd name="connsiteX110" fmla="*/ 1811913 w 3619883"/>
                <a:gd name="connsiteY110" fmla="*/ 143234 h 4275461"/>
                <a:gd name="connsiteX111" fmla="*/ 1856557 w 3619883"/>
                <a:gd name="connsiteY111" fmla="*/ 133511 h 4275461"/>
                <a:gd name="connsiteX112" fmla="*/ 2066003 w 3619883"/>
                <a:gd name="connsiteY112" fmla="*/ 143313 h 4275461"/>
                <a:gd name="connsiteX113" fmla="*/ 2177615 w 3619883"/>
                <a:gd name="connsiteY113" fmla="*/ 119007 h 4275461"/>
                <a:gd name="connsiteX114" fmla="*/ 2255883 w 3619883"/>
                <a:gd name="connsiteY114" fmla="*/ 99047 h 4275461"/>
                <a:gd name="connsiteX115" fmla="*/ 2344622 w 3619883"/>
                <a:gd name="connsiteY115" fmla="*/ 91388 h 4275461"/>
                <a:gd name="connsiteX116" fmla="*/ 2455682 w 3619883"/>
                <a:gd name="connsiteY116" fmla="*/ 78869 h 4275461"/>
                <a:gd name="connsiteX117" fmla="*/ 2632609 w 3619883"/>
                <a:gd name="connsiteY117" fmla="*/ 75338 h 4275461"/>
                <a:gd name="connsiteX118" fmla="*/ 2742291 w 3619883"/>
                <a:gd name="connsiteY118" fmla="*/ 92282 h 4275461"/>
                <a:gd name="connsiteX119" fmla="*/ 2851974 w 3619883"/>
                <a:gd name="connsiteY119" fmla="*/ 109227 h 4275461"/>
                <a:gd name="connsiteX120" fmla="*/ 2907643 w 3619883"/>
                <a:gd name="connsiteY120" fmla="*/ 100020 h 4275461"/>
                <a:gd name="connsiteX121" fmla="*/ 2944022 w 3619883"/>
                <a:gd name="connsiteY121" fmla="*/ 30853 h 4275461"/>
                <a:gd name="connsiteX122" fmla="*/ 3022289 w 3619883"/>
                <a:gd name="connsiteY122" fmla="*/ 10893 h 4275461"/>
                <a:gd name="connsiteX123" fmla="*/ 3054807 w 3619883"/>
                <a:gd name="connsiteY123" fmla="*/ 24226 h 4275461"/>
                <a:gd name="connsiteX124" fmla="*/ 3141892 w 3619883"/>
                <a:gd name="connsiteY124" fmla="*/ 51925 h 4275461"/>
                <a:gd name="connsiteX125" fmla="*/ 3185711 w 3619883"/>
                <a:gd name="connsiteY125" fmla="*/ 59881 h 4275461"/>
                <a:gd name="connsiteX126" fmla="*/ 3219056 w 3619883"/>
                <a:gd name="connsiteY126" fmla="*/ 55536 h 4275461"/>
                <a:gd name="connsiteX127" fmla="*/ 3263425 w 3619883"/>
                <a:gd name="connsiteY127" fmla="*/ 51706 h 4275461"/>
                <a:gd name="connsiteX128" fmla="*/ 3296219 w 3619883"/>
                <a:gd name="connsiteY128" fmla="*/ 59147 h 4275461"/>
                <a:gd name="connsiteX129" fmla="*/ 3319094 w 3619883"/>
                <a:gd name="connsiteY129" fmla="*/ 42500 h 4275461"/>
                <a:gd name="connsiteX130" fmla="*/ 3420511 w 3619883"/>
                <a:gd name="connsiteY130" fmla="*/ 0 h 4275461"/>
                <a:gd name="connsiteX131" fmla="*/ 3453305 w 3619883"/>
                <a:gd name="connsiteY131" fmla="*/ 7440 h 4275461"/>
                <a:gd name="connsiteX132" fmla="*/ 3496571 w 3619883"/>
                <a:gd name="connsiteY132" fmla="*/ 27182 h 4275461"/>
                <a:gd name="connsiteX133" fmla="*/ 3602117 w 3619883"/>
                <a:gd name="connsiteY133" fmla="*/ 132521 h 4275461"/>
                <a:gd name="connsiteX134" fmla="*/ 3619883 w 3619883"/>
                <a:gd name="connsiteY134" fmla="*/ 140049 h 4275461"/>
                <a:gd name="connsiteX135" fmla="*/ 3619883 w 3619883"/>
                <a:gd name="connsiteY13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137725 w 3619883"/>
                <a:gd name="connsiteY4" fmla="*/ 3951392 h 4275461"/>
                <a:gd name="connsiteX5" fmla="*/ 3014011 w 3619883"/>
                <a:gd name="connsiteY5" fmla="*/ 4275461 h 4275461"/>
                <a:gd name="connsiteX6" fmla="*/ 2761042 w 3619883"/>
                <a:gd name="connsiteY6" fmla="*/ 4275461 h 4275461"/>
                <a:gd name="connsiteX7" fmla="*/ 2761042 w 3619883"/>
                <a:gd name="connsiteY7" fmla="*/ 4128157 h 4275461"/>
                <a:gd name="connsiteX8" fmla="*/ 2826768 w 3619883"/>
                <a:gd name="connsiteY8" fmla="*/ 4128157 h 4275461"/>
                <a:gd name="connsiteX9" fmla="*/ 2826768 w 3619883"/>
                <a:gd name="connsiteY9" fmla="*/ 3951392 h 4275461"/>
                <a:gd name="connsiteX10" fmla="*/ 2648983 w 3619883"/>
                <a:gd name="connsiteY10" fmla="*/ 3951392 h 4275461"/>
                <a:gd name="connsiteX11" fmla="*/ 2648983 w 3619883"/>
                <a:gd name="connsiteY11" fmla="*/ 4128157 h 4275461"/>
                <a:gd name="connsiteX12" fmla="*/ 2690646 w 3619883"/>
                <a:gd name="connsiteY12" fmla="*/ 4128157 h 4275461"/>
                <a:gd name="connsiteX13" fmla="*/ 2690646 w 3619883"/>
                <a:gd name="connsiteY13" fmla="*/ 4275461 h 4275461"/>
                <a:gd name="connsiteX14" fmla="*/ 2511710 w 3619883"/>
                <a:gd name="connsiteY14" fmla="*/ 4275461 h 4275461"/>
                <a:gd name="connsiteX15" fmla="*/ 2454288 w 3619883"/>
                <a:gd name="connsiteY15" fmla="*/ 4128157 h 4275461"/>
                <a:gd name="connsiteX16" fmla="*/ 2515810 w 3619883"/>
                <a:gd name="connsiteY16" fmla="*/ 4128157 h 4275461"/>
                <a:gd name="connsiteX17" fmla="*/ 2515810 w 3619883"/>
                <a:gd name="connsiteY17" fmla="*/ 3951392 h 4275461"/>
                <a:gd name="connsiteX18" fmla="*/ 2338025 w 3619883"/>
                <a:gd name="connsiteY18" fmla="*/ 3951392 h 4275461"/>
                <a:gd name="connsiteX19" fmla="*/ 2338025 w 3619883"/>
                <a:gd name="connsiteY19" fmla="*/ 4128157 h 4275461"/>
                <a:gd name="connsiteX20" fmla="*/ 2395120 w 3619883"/>
                <a:gd name="connsiteY20" fmla="*/ 4128157 h 4275461"/>
                <a:gd name="connsiteX21" fmla="*/ 2337697 w 3619883"/>
                <a:gd name="connsiteY21" fmla="*/ 4275461 h 4275461"/>
                <a:gd name="connsiteX22" fmla="*/ 2150155 w 3619883"/>
                <a:gd name="connsiteY22" fmla="*/ 4275461 h 4275461"/>
                <a:gd name="connsiteX23" fmla="*/ 2150155 w 3619883"/>
                <a:gd name="connsiteY23" fmla="*/ 4128157 h 4275461"/>
                <a:gd name="connsiteX24" fmla="*/ 2204852 w 3619883"/>
                <a:gd name="connsiteY24" fmla="*/ 4128157 h 4275461"/>
                <a:gd name="connsiteX25" fmla="*/ 2204852 w 3619883"/>
                <a:gd name="connsiteY25" fmla="*/ 3951392 h 4275461"/>
                <a:gd name="connsiteX26" fmla="*/ 2027068 w 3619883"/>
                <a:gd name="connsiteY26" fmla="*/ 3951392 h 4275461"/>
                <a:gd name="connsiteX27" fmla="*/ 2027068 w 3619883"/>
                <a:gd name="connsiteY27" fmla="*/ 4128157 h 4275461"/>
                <a:gd name="connsiteX28" fmla="*/ 2079759 w 3619883"/>
                <a:gd name="connsiteY28" fmla="*/ 4128157 h 4275461"/>
                <a:gd name="connsiteX29" fmla="*/ 2079759 w 3619883"/>
                <a:gd name="connsiteY29" fmla="*/ 4275461 h 4275461"/>
                <a:gd name="connsiteX30" fmla="*/ 1824703 w 3619883"/>
                <a:gd name="connsiteY30" fmla="*/ 4275461 h 4275461"/>
                <a:gd name="connsiteX31" fmla="*/ 1834468 w 3619883"/>
                <a:gd name="connsiteY31" fmla="*/ 4128157 h 4275461"/>
                <a:gd name="connsiteX32" fmla="*/ 1893894 w 3619883"/>
                <a:gd name="connsiteY32" fmla="*/ 4128157 h 4275461"/>
                <a:gd name="connsiteX33" fmla="*/ 1893894 w 3619883"/>
                <a:gd name="connsiteY33" fmla="*/ 3951392 h 4275461"/>
                <a:gd name="connsiteX34" fmla="*/ 1716110 w 3619883"/>
                <a:gd name="connsiteY34" fmla="*/ 3951392 h 4275461"/>
                <a:gd name="connsiteX35" fmla="*/ 1716110 w 3619883"/>
                <a:gd name="connsiteY35" fmla="*/ 4006431 h 4275461"/>
                <a:gd name="connsiteX36" fmla="*/ 1703447 w 3619883"/>
                <a:gd name="connsiteY36" fmla="*/ 4007960 h 4275461"/>
                <a:gd name="connsiteX37" fmla="*/ 1716110 w 3619883"/>
                <a:gd name="connsiteY37" fmla="*/ 4044284 h 4275461"/>
                <a:gd name="connsiteX38" fmla="*/ 1716110 w 3619883"/>
                <a:gd name="connsiteY38" fmla="*/ 4128157 h 4275461"/>
                <a:gd name="connsiteX39" fmla="*/ 1745346 w 3619883"/>
                <a:gd name="connsiteY39" fmla="*/ 4128157 h 4275461"/>
                <a:gd name="connsiteX40" fmla="*/ 1796694 w 3619883"/>
                <a:gd name="connsiteY40" fmla="*/ 4275461 h 4275461"/>
                <a:gd name="connsiteX41" fmla="*/ 1558844 w 3619883"/>
                <a:gd name="connsiteY41" fmla="*/ 4275461 h 4275461"/>
                <a:gd name="connsiteX42" fmla="*/ 1517252 w 3619883"/>
                <a:gd name="connsiteY42" fmla="*/ 4128157 h 4275461"/>
                <a:gd name="connsiteX43" fmla="*/ 1582936 w 3619883"/>
                <a:gd name="connsiteY43" fmla="*/ 4128157 h 4275461"/>
                <a:gd name="connsiteX44" fmla="*/ 1582936 w 3619883"/>
                <a:gd name="connsiteY44" fmla="*/ 3951392 h 4275461"/>
                <a:gd name="connsiteX45" fmla="*/ 1405151 w 3619883"/>
                <a:gd name="connsiteY45" fmla="*/ 3951392 h 4275461"/>
                <a:gd name="connsiteX46" fmla="*/ 1405151 w 3619883"/>
                <a:gd name="connsiteY46" fmla="*/ 4128157 h 4275461"/>
                <a:gd name="connsiteX47" fmla="*/ 1468988 w 3619883"/>
                <a:gd name="connsiteY47" fmla="*/ 4128157 h 4275461"/>
                <a:gd name="connsiteX48" fmla="*/ 1427396 w 3619883"/>
                <a:gd name="connsiteY48" fmla="*/ 4275461 h 4275461"/>
                <a:gd name="connsiteX49" fmla="*/ 1210751 w 3619883"/>
                <a:gd name="connsiteY49" fmla="*/ 4275461 h 4275461"/>
                <a:gd name="connsiteX50" fmla="*/ 1210751 w 3619883"/>
                <a:gd name="connsiteY50" fmla="*/ 4128157 h 4275461"/>
                <a:gd name="connsiteX51" fmla="*/ 1271978 w 3619883"/>
                <a:gd name="connsiteY51" fmla="*/ 4128157 h 4275461"/>
                <a:gd name="connsiteX52" fmla="*/ 1271978 w 3619883"/>
                <a:gd name="connsiteY52" fmla="*/ 3951392 h 4275461"/>
                <a:gd name="connsiteX53" fmla="*/ 1094193 w 3619883"/>
                <a:gd name="connsiteY53" fmla="*/ 3951392 h 4275461"/>
                <a:gd name="connsiteX54" fmla="*/ 1094193 w 3619883"/>
                <a:gd name="connsiteY54" fmla="*/ 4128157 h 4275461"/>
                <a:gd name="connsiteX55" fmla="*/ 1140354 w 3619883"/>
                <a:gd name="connsiteY55" fmla="*/ 4128157 h 4275461"/>
                <a:gd name="connsiteX56" fmla="*/ 1140354 w 3619883"/>
                <a:gd name="connsiteY56" fmla="*/ 4275461 h 4275461"/>
                <a:gd name="connsiteX57" fmla="*/ 953807 w 3619883"/>
                <a:gd name="connsiteY57" fmla="*/ 4275461 h 4275461"/>
                <a:gd name="connsiteX58" fmla="*/ 912215 w 3619883"/>
                <a:gd name="connsiteY58" fmla="*/ 4128157 h 4275461"/>
                <a:gd name="connsiteX59" fmla="*/ 961020 w 3619883"/>
                <a:gd name="connsiteY59" fmla="*/ 4128157 h 4275461"/>
                <a:gd name="connsiteX60" fmla="*/ 961020 w 3619883"/>
                <a:gd name="connsiteY60" fmla="*/ 3951392 h 4275461"/>
                <a:gd name="connsiteX61" fmla="*/ 783235 w 3619883"/>
                <a:gd name="connsiteY61" fmla="*/ 3951392 h 4275461"/>
                <a:gd name="connsiteX62" fmla="*/ 783235 w 3619883"/>
                <a:gd name="connsiteY62" fmla="*/ 4128157 h 4275461"/>
                <a:gd name="connsiteX63" fmla="*/ 871024 w 3619883"/>
                <a:gd name="connsiteY63" fmla="*/ 4128157 h 4275461"/>
                <a:gd name="connsiteX64" fmla="*/ 829432 w 3619883"/>
                <a:gd name="connsiteY64" fmla="*/ 4275461 h 4275461"/>
                <a:gd name="connsiteX65" fmla="*/ 611484 w 3619883"/>
                <a:gd name="connsiteY65" fmla="*/ 4275461 h 4275461"/>
                <a:gd name="connsiteX66" fmla="*/ 621247 w 3619883"/>
                <a:gd name="connsiteY66" fmla="*/ 4128157 h 4275461"/>
                <a:gd name="connsiteX67" fmla="*/ 650062 w 3619883"/>
                <a:gd name="connsiteY67" fmla="*/ 4128157 h 4275461"/>
                <a:gd name="connsiteX68" fmla="*/ 650062 w 3619883"/>
                <a:gd name="connsiteY68" fmla="*/ 3951392 h 4275461"/>
                <a:gd name="connsiteX69" fmla="*/ 472277 w 3619883"/>
                <a:gd name="connsiteY69" fmla="*/ 3951392 h 4275461"/>
                <a:gd name="connsiteX70" fmla="*/ 472277 w 3619883"/>
                <a:gd name="connsiteY70" fmla="*/ 4128157 h 4275461"/>
                <a:gd name="connsiteX71" fmla="*/ 522650 w 3619883"/>
                <a:gd name="connsiteY71" fmla="*/ 4128157 h 4275461"/>
                <a:gd name="connsiteX72" fmla="*/ 573998 w 3619883"/>
                <a:gd name="connsiteY72" fmla="*/ 4275461 h 4275461"/>
                <a:gd name="connsiteX73" fmla="*/ 336164 w 3619883"/>
                <a:gd name="connsiteY73" fmla="*/ 4275461 h 4275461"/>
                <a:gd name="connsiteX74" fmla="*/ 294572 w 3619883"/>
                <a:gd name="connsiteY74" fmla="*/ 4128157 h 4275461"/>
                <a:gd name="connsiteX75" fmla="*/ 339106 w 3619883"/>
                <a:gd name="connsiteY75" fmla="*/ 4128157 h 4275461"/>
                <a:gd name="connsiteX76" fmla="*/ 339106 w 3619883"/>
                <a:gd name="connsiteY76" fmla="*/ 3951392 h 4275461"/>
                <a:gd name="connsiteX77" fmla="*/ 161321 w 3619883"/>
                <a:gd name="connsiteY77" fmla="*/ 3951392 h 4275461"/>
                <a:gd name="connsiteX78" fmla="*/ 161321 w 3619883"/>
                <a:gd name="connsiteY78" fmla="*/ 4128157 h 4275461"/>
                <a:gd name="connsiteX79" fmla="*/ 230914 w 3619883"/>
                <a:gd name="connsiteY79" fmla="*/ 4128157 h 4275461"/>
                <a:gd name="connsiteX80" fmla="*/ 189322 w 3619883"/>
                <a:gd name="connsiteY80" fmla="*/ 4275461 h 4275461"/>
                <a:gd name="connsiteX81" fmla="*/ 0 w 3619883"/>
                <a:gd name="connsiteY81" fmla="*/ 4275461 h 4275461"/>
                <a:gd name="connsiteX82" fmla="*/ 0 w 3619883"/>
                <a:gd name="connsiteY82" fmla="*/ 42229 h 4275461"/>
                <a:gd name="connsiteX83" fmla="*/ 42464 w 3619883"/>
                <a:gd name="connsiteY83" fmla="*/ 40518 h 4275461"/>
                <a:gd name="connsiteX84" fmla="*/ 137733 w 3619883"/>
                <a:gd name="connsiteY84" fmla="*/ 35355 h 4275461"/>
                <a:gd name="connsiteX85" fmla="*/ 270565 w 3619883"/>
                <a:gd name="connsiteY85" fmla="*/ 29759 h 4275461"/>
                <a:gd name="connsiteX86" fmla="*/ 479734 w 3619883"/>
                <a:gd name="connsiteY86" fmla="*/ 45455 h 4275461"/>
                <a:gd name="connsiteX87" fmla="*/ 524103 w 3619883"/>
                <a:gd name="connsiteY87" fmla="*/ 41625 h 4275461"/>
                <a:gd name="connsiteX88" fmla="*/ 624416 w 3619883"/>
                <a:gd name="connsiteY88" fmla="*/ 22696 h 4275461"/>
                <a:gd name="connsiteX89" fmla="*/ 657762 w 3619883"/>
                <a:gd name="connsiteY89" fmla="*/ 18351 h 4275461"/>
                <a:gd name="connsiteX90" fmla="*/ 690557 w 3619883"/>
                <a:gd name="connsiteY90" fmla="*/ 25792 h 4275461"/>
                <a:gd name="connsiteX91" fmla="*/ 745123 w 3619883"/>
                <a:gd name="connsiteY91" fmla="*/ 40157 h 4275461"/>
                <a:gd name="connsiteX92" fmla="*/ 789493 w 3619883"/>
                <a:gd name="connsiteY92" fmla="*/ 36327 h 4275461"/>
                <a:gd name="connsiteX93" fmla="*/ 854255 w 3619883"/>
                <a:gd name="connsiteY93" fmla="*/ 68887 h 4275461"/>
                <a:gd name="connsiteX94" fmla="*/ 897520 w 3619883"/>
                <a:gd name="connsiteY94" fmla="*/ 88629 h 4275461"/>
                <a:gd name="connsiteX95" fmla="*/ 940510 w 3619883"/>
                <a:gd name="connsiteY95" fmla="*/ 114265 h 4275461"/>
                <a:gd name="connsiteX96" fmla="*/ 1082712 w 3619883"/>
                <a:gd name="connsiteY96" fmla="*/ 144543 h 4275461"/>
                <a:gd name="connsiteX97" fmla="*/ 1205348 w 3619883"/>
                <a:gd name="connsiteY97" fmla="*/ 120753 h 4275461"/>
                <a:gd name="connsiteX98" fmla="*/ 1271764 w 3619883"/>
                <a:gd name="connsiteY98" fmla="*/ 117956 h 4275461"/>
                <a:gd name="connsiteX99" fmla="*/ 1315583 w 3619883"/>
                <a:gd name="connsiteY99" fmla="*/ 125912 h 4275461"/>
                <a:gd name="connsiteX100" fmla="*/ 1359125 w 3619883"/>
                <a:gd name="connsiteY100" fmla="*/ 139761 h 4275461"/>
                <a:gd name="connsiteX101" fmla="*/ 1391919 w 3619883"/>
                <a:gd name="connsiteY101" fmla="*/ 147202 h 4275461"/>
                <a:gd name="connsiteX102" fmla="*/ 1436563 w 3619883"/>
                <a:gd name="connsiteY102" fmla="*/ 137480 h 4275461"/>
                <a:gd name="connsiteX103" fmla="*/ 1471566 w 3619883"/>
                <a:gd name="connsiteY103" fmla="*/ 97777 h 4275461"/>
                <a:gd name="connsiteX104" fmla="*/ 1505739 w 3619883"/>
                <a:gd name="connsiteY104" fmla="*/ 75753 h 4275461"/>
                <a:gd name="connsiteX105" fmla="*/ 1590891 w 3619883"/>
                <a:gd name="connsiteY105" fmla="*/ 144702 h 4275461"/>
                <a:gd name="connsiteX106" fmla="*/ 1625616 w 3619883"/>
                <a:gd name="connsiteY106" fmla="*/ 110893 h 4275461"/>
                <a:gd name="connsiteX107" fmla="*/ 1658964 w 3619883"/>
                <a:gd name="connsiteY107" fmla="*/ 106547 h 4275461"/>
                <a:gd name="connsiteX108" fmla="*/ 1746598 w 3619883"/>
                <a:gd name="connsiteY108" fmla="*/ 122460 h 4275461"/>
                <a:gd name="connsiteX109" fmla="*/ 1811913 w 3619883"/>
                <a:gd name="connsiteY109" fmla="*/ 143234 h 4275461"/>
                <a:gd name="connsiteX110" fmla="*/ 1856557 w 3619883"/>
                <a:gd name="connsiteY110" fmla="*/ 133511 h 4275461"/>
                <a:gd name="connsiteX111" fmla="*/ 2066003 w 3619883"/>
                <a:gd name="connsiteY111" fmla="*/ 143313 h 4275461"/>
                <a:gd name="connsiteX112" fmla="*/ 2177615 w 3619883"/>
                <a:gd name="connsiteY112" fmla="*/ 119007 h 4275461"/>
                <a:gd name="connsiteX113" fmla="*/ 2255883 w 3619883"/>
                <a:gd name="connsiteY113" fmla="*/ 99047 h 4275461"/>
                <a:gd name="connsiteX114" fmla="*/ 2344622 w 3619883"/>
                <a:gd name="connsiteY114" fmla="*/ 91388 h 4275461"/>
                <a:gd name="connsiteX115" fmla="*/ 2455682 w 3619883"/>
                <a:gd name="connsiteY115" fmla="*/ 78869 h 4275461"/>
                <a:gd name="connsiteX116" fmla="*/ 2632609 w 3619883"/>
                <a:gd name="connsiteY116" fmla="*/ 75338 h 4275461"/>
                <a:gd name="connsiteX117" fmla="*/ 2742291 w 3619883"/>
                <a:gd name="connsiteY117" fmla="*/ 92282 h 4275461"/>
                <a:gd name="connsiteX118" fmla="*/ 2851974 w 3619883"/>
                <a:gd name="connsiteY118" fmla="*/ 109227 h 4275461"/>
                <a:gd name="connsiteX119" fmla="*/ 2907643 w 3619883"/>
                <a:gd name="connsiteY119" fmla="*/ 100020 h 4275461"/>
                <a:gd name="connsiteX120" fmla="*/ 2944022 w 3619883"/>
                <a:gd name="connsiteY120" fmla="*/ 30853 h 4275461"/>
                <a:gd name="connsiteX121" fmla="*/ 3022289 w 3619883"/>
                <a:gd name="connsiteY121" fmla="*/ 10893 h 4275461"/>
                <a:gd name="connsiteX122" fmla="*/ 3054807 w 3619883"/>
                <a:gd name="connsiteY122" fmla="*/ 24226 h 4275461"/>
                <a:gd name="connsiteX123" fmla="*/ 3141892 w 3619883"/>
                <a:gd name="connsiteY123" fmla="*/ 51925 h 4275461"/>
                <a:gd name="connsiteX124" fmla="*/ 3185711 w 3619883"/>
                <a:gd name="connsiteY124" fmla="*/ 59881 h 4275461"/>
                <a:gd name="connsiteX125" fmla="*/ 3219056 w 3619883"/>
                <a:gd name="connsiteY125" fmla="*/ 55536 h 4275461"/>
                <a:gd name="connsiteX126" fmla="*/ 3263425 w 3619883"/>
                <a:gd name="connsiteY126" fmla="*/ 51706 h 4275461"/>
                <a:gd name="connsiteX127" fmla="*/ 3296219 w 3619883"/>
                <a:gd name="connsiteY127" fmla="*/ 59147 h 4275461"/>
                <a:gd name="connsiteX128" fmla="*/ 3319094 w 3619883"/>
                <a:gd name="connsiteY128" fmla="*/ 42500 h 4275461"/>
                <a:gd name="connsiteX129" fmla="*/ 3420511 w 3619883"/>
                <a:gd name="connsiteY129" fmla="*/ 0 h 4275461"/>
                <a:gd name="connsiteX130" fmla="*/ 3453305 w 3619883"/>
                <a:gd name="connsiteY130" fmla="*/ 7440 h 4275461"/>
                <a:gd name="connsiteX131" fmla="*/ 3496571 w 3619883"/>
                <a:gd name="connsiteY131" fmla="*/ 27182 h 4275461"/>
                <a:gd name="connsiteX132" fmla="*/ 3602117 w 3619883"/>
                <a:gd name="connsiteY132" fmla="*/ 132521 h 4275461"/>
                <a:gd name="connsiteX133" fmla="*/ 3619883 w 3619883"/>
                <a:gd name="connsiteY133" fmla="*/ 140049 h 4275461"/>
                <a:gd name="connsiteX134" fmla="*/ 3619883 w 3619883"/>
                <a:gd name="connsiteY13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761042 w 3619883"/>
                <a:gd name="connsiteY6" fmla="*/ 4128157 h 4275461"/>
                <a:gd name="connsiteX7" fmla="*/ 2826768 w 3619883"/>
                <a:gd name="connsiteY7" fmla="*/ 4128157 h 4275461"/>
                <a:gd name="connsiteX8" fmla="*/ 2826768 w 3619883"/>
                <a:gd name="connsiteY8" fmla="*/ 3951392 h 4275461"/>
                <a:gd name="connsiteX9" fmla="*/ 2648983 w 3619883"/>
                <a:gd name="connsiteY9" fmla="*/ 3951392 h 4275461"/>
                <a:gd name="connsiteX10" fmla="*/ 2648983 w 3619883"/>
                <a:gd name="connsiteY10" fmla="*/ 4128157 h 4275461"/>
                <a:gd name="connsiteX11" fmla="*/ 2690646 w 3619883"/>
                <a:gd name="connsiteY11" fmla="*/ 4128157 h 4275461"/>
                <a:gd name="connsiteX12" fmla="*/ 2690646 w 3619883"/>
                <a:gd name="connsiteY12" fmla="*/ 4275461 h 4275461"/>
                <a:gd name="connsiteX13" fmla="*/ 2511710 w 3619883"/>
                <a:gd name="connsiteY13" fmla="*/ 4275461 h 4275461"/>
                <a:gd name="connsiteX14" fmla="*/ 2454288 w 3619883"/>
                <a:gd name="connsiteY14" fmla="*/ 4128157 h 4275461"/>
                <a:gd name="connsiteX15" fmla="*/ 2515810 w 3619883"/>
                <a:gd name="connsiteY15" fmla="*/ 4128157 h 4275461"/>
                <a:gd name="connsiteX16" fmla="*/ 2515810 w 3619883"/>
                <a:gd name="connsiteY16" fmla="*/ 3951392 h 4275461"/>
                <a:gd name="connsiteX17" fmla="*/ 2338025 w 3619883"/>
                <a:gd name="connsiteY17" fmla="*/ 3951392 h 4275461"/>
                <a:gd name="connsiteX18" fmla="*/ 2338025 w 3619883"/>
                <a:gd name="connsiteY18" fmla="*/ 4128157 h 4275461"/>
                <a:gd name="connsiteX19" fmla="*/ 2395120 w 3619883"/>
                <a:gd name="connsiteY19" fmla="*/ 4128157 h 4275461"/>
                <a:gd name="connsiteX20" fmla="*/ 2337697 w 3619883"/>
                <a:gd name="connsiteY20" fmla="*/ 4275461 h 4275461"/>
                <a:gd name="connsiteX21" fmla="*/ 2150155 w 3619883"/>
                <a:gd name="connsiteY21" fmla="*/ 4275461 h 4275461"/>
                <a:gd name="connsiteX22" fmla="*/ 2150155 w 3619883"/>
                <a:gd name="connsiteY22" fmla="*/ 4128157 h 4275461"/>
                <a:gd name="connsiteX23" fmla="*/ 2204852 w 3619883"/>
                <a:gd name="connsiteY23" fmla="*/ 4128157 h 4275461"/>
                <a:gd name="connsiteX24" fmla="*/ 2204852 w 3619883"/>
                <a:gd name="connsiteY24" fmla="*/ 3951392 h 4275461"/>
                <a:gd name="connsiteX25" fmla="*/ 2027068 w 3619883"/>
                <a:gd name="connsiteY25" fmla="*/ 3951392 h 4275461"/>
                <a:gd name="connsiteX26" fmla="*/ 2027068 w 3619883"/>
                <a:gd name="connsiteY26" fmla="*/ 4128157 h 4275461"/>
                <a:gd name="connsiteX27" fmla="*/ 2079759 w 3619883"/>
                <a:gd name="connsiteY27" fmla="*/ 4128157 h 4275461"/>
                <a:gd name="connsiteX28" fmla="*/ 2079759 w 3619883"/>
                <a:gd name="connsiteY28" fmla="*/ 4275461 h 4275461"/>
                <a:gd name="connsiteX29" fmla="*/ 1824703 w 3619883"/>
                <a:gd name="connsiteY29" fmla="*/ 4275461 h 4275461"/>
                <a:gd name="connsiteX30" fmla="*/ 1834468 w 3619883"/>
                <a:gd name="connsiteY30" fmla="*/ 4128157 h 4275461"/>
                <a:gd name="connsiteX31" fmla="*/ 1893894 w 3619883"/>
                <a:gd name="connsiteY31" fmla="*/ 4128157 h 4275461"/>
                <a:gd name="connsiteX32" fmla="*/ 1893894 w 3619883"/>
                <a:gd name="connsiteY32" fmla="*/ 3951392 h 4275461"/>
                <a:gd name="connsiteX33" fmla="*/ 1716110 w 3619883"/>
                <a:gd name="connsiteY33" fmla="*/ 3951392 h 4275461"/>
                <a:gd name="connsiteX34" fmla="*/ 1716110 w 3619883"/>
                <a:gd name="connsiteY34" fmla="*/ 4006431 h 4275461"/>
                <a:gd name="connsiteX35" fmla="*/ 1703447 w 3619883"/>
                <a:gd name="connsiteY35" fmla="*/ 4007960 h 4275461"/>
                <a:gd name="connsiteX36" fmla="*/ 1716110 w 3619883"/>
                <a:gd name="connsiteY36" fmla="*/ 4044284 h 4275461"/>
                <a:gd name="connsiteX37" fmla="*/ 1716110 w 3619883"/>
                <a:gd name="connsiteY37" fmla="*/ 4128157 h 4275461"/>
                <a:gd name="connsiteX38" fmla="*/ 1745346 w 3619883"/>
                <a:gd name="connsiteY38" fmla="*/ 4128157 h 4275461"/>
                <a:gd name="connsiteX39" fmla="*/ 1796694 w 3619883"/>
                <a:gd name="connsiteY39" fmla="*/ 4275461 h 4275461"/>
                <a:gd name="connsiteX40" fmla="*/ 1558844 w 3619883"/>
                <a:gd name="connsiteY40" fmla="*/ 4275461 h 4275461"/>
                <a:gd name="connsiteX41" fmla="*/ 1517252 w 3619883"/>
                <a:gd name="connsiteY41" fmla="*/ 4128157 h 4275461"/>
                <a:gd name="connsiteX42" fmla="*/ 1582936 w 3619883"/>
                <a:gd name="connsiteY42" fmla="*/ 4128157 h 4275461"/>
                <a:gd name="connsiteX43" fmla="*/ 1582936 w 3619883"/>
                <a:gd name="connsiteY43" fmla="*/ 3951392 h 4275461"/>
                <a:gd name="connsiteX44" fmla="*/ 1405151 w 3619883"/>
                <a:gd name="connsiteY44" fmla="*/ 3951392 h 4275461"/>
                <a:gd name="connsiteX45" fmla="*/ 1405151 w 3619883"/>
                <a:gd name="connsiteY45" fmla="*/ 4128157 h 4275461"/>
                <a:gd name="connsiteX46" fmla="*/ 1468988 w 3619883"/>
                <a:gd name="connsiteY46" fmla="*/ 4128157 h 4275461"/>
                <a:gd name="connsiteX47" fmla="*/ 1427396 w 3619883"/>
                <a:gd name="connsiteY47" fmla="*/ 4275461 h 4275461"/>
                <a:gd name="connsiteX48" fmla="*/ 1210751 w 3619883"/>
                <a:gd name="connsiteY48" fmla="*/ 4275461 h 4275461"/>
                <a:gd name="connsiteX49" fmla="*/ 1210751 w 3619883"/>
                <a:gd name="connsiteY49" fmla="*/ 4128157 h 4275461"/>
                <a:gd name="connsiteX50" fmla="*/ 1271978 w 3619883"/>
                <a:gd name="connsiteY50" fmla="*/ 4128157 h 4275461"/>
                <a:gd name="connsiteX51" fmla="*/ 1271978 w 3619883"/>
                <a:gd name="connsiteY51" fmla="*/ 3951392 h 4275461"/>
                <a:gd name="connsiteX52" fmla="*/ 1094193 w 3619883"/>
                <a:gd name="connsiteY52" fmla="*/ 3951392 h 4275461"/>
                <a:gd name="connsiteX53" fmla="*/ 1094193 w 3619883"/>
                <a:gd name="connsiteY53" fmla="*/ 4128157 h 4275461"/>
                <a:gd name="connsiteX54" fmla="*/ 1140354 w 3619883"/>
                <a:gd name="connsiteY54" fmla="*/ 4128157 h 4275461"/>
                <a:gd name="connsiteX55" fmla="*/ 1140354 w 3619883"/>
                <a:gd name="connsiteY55" fmla="*/ 4275461 h 4275461"/>
                <a:gd name="connsiteX56" fmla="*/ 953807 w 3619883"/>
                <a:gd name="connsiteY56" fmla="*/ 4275461 h 4275461"/>
                <a:gd name="connsiteX57" fmla="*/ 912215 w 3619883"/>
                <a:gd name="connsiteY57" fmla="*/ 4128157 h 4275461"/>
                <a:gd name="connsiteX58" fmla="*/ 961020 w 3619883"/>
                <a:gd name="connsiteY58" fmla="*/ 4128157 h 4275461"/>
                <a:gd name="connsiteX59" fmla="*/ 961020 w 3619883"/>
                <a:gd name="connsiteY59" fmla="*/ 3951392 h 4275461"/>
                <a:gd name="connsiteX60" fmla="*/ 783235 w 3619883"/>
                <a:gd name="connsiteY60" fmla="*/ 3951392 h 4275461"/>
                <a:gd name="connsiteX61" fmla="*/ 783235 w 3619883"/>
                <a:gd name="connsiteY61" fmla="*/ 4128157 h 4275461"/>
                <a:gd name="connsiteX62" fmla="*/ 871024 w 3619883"/>
                <a:gd name="connsiteY62" fmla="*/ 4128157 h 4275461"/>
                <a:gd name="connsiteX63" fmla="*/ 829432 w 3619883"/>
                <a:gd name="connsiteY63" fmla="*/ 4275461 h 4275461"/>
                <a:gd name="connsiteX64" fmla="*/ 611484 w 3619883"/>
                <a:gd name="connsiteY64" fmla="*/ 4275461 h 4275461"/>
                <a:gd name="connsiteX65" fmla="*/ 621247 w 3619883"/>
                <a:gd name="connsiteY65" fmla="*/ 4128157 h 4275461"/>
                <a:gd name="connsiteX66" fmla="*/ 650062 w 3619883"/>
                <a:gd name="connsiteY66" fmla="*/ 4128157 h 4275461"/>
                <a:gd name="connsiteX67" fmla="*/ 650062 w 3619883"/>
                <a:gd name="connsiteY67" fmla="*/ 3951392 h 4275461"/>
                <a:gd name="connsiteX68" fmla="*/ 472277 w 3619883"/>
                <a:gd name="connsiteY68" fmla="*/ 3951392 h 4275461"/>
                <a:gd name="connsiteX69" fmla="*/ 472277 w 3619883"/>
                <a:gd name="connsiteY69" fmla="*/ 4128157 h 4275461"/>
                <a:gd name="connsiteX70" fmla="*/ 522650 w 3619883"/>
                <a:gd name="connsiteY70" fmla="*/ 4128157 h 4275461"/>
                <a:gd name="connsiteX71" fmla="*/ 573998 w 3619883"/>
                <a:gd name="connsiteY71" fmla="*/ 4275461 h 4275461"/>
                <a:gd name="connsiteX72" fmla="*/ 336164 w 3619883"/>
                <a:gd name="connsiteY72" fmla="*/ 4275461 h 4275461"/>
                <a:gd name="connsiteX73" fmla="*/ 294572 w 3619883"/>
                <a:gd name="connsiteY73" fmla="*/ 4128157 h 4275461"/>
                <a:gd name="connsiteX74" fmla="*/ 339106 w 3619883"/>
                <a:gd name="connsiteY74" fmla="*/ 4128157 h 4275461"/>
                <a:gd name="connsiteX75" fmla="*/ 339106 w 3619883"/>
                <a:gd name="connsiteY75" fmla="*/ 3951392 h 4275461"/>
                <a:gd name="connsiteX76" fmla="*/ 161321 w 3619883"/>
                <a:gd name="connsiteY76" fmla="*/ 3951392 h 4275461"/>
                <a:gd name="connsiteX77" fmla="*/ 161321 w 3619883"/>
                <a:gd name="connsiteY77" fmla="*/ 4128157 h 4275461"/>
                <a:gd name="connsiteX78" fmla="*/ 230914 w 3619883"/>
                <a:gd name="connsiteY78" fmla="*/ 4128157 h 4275461"/>
                <a:gd name="connsiteX79" fmla="*/ 189322 w 3619883"/>
                <a:gd name="connsiteY79" fmla="*/ 4275461 h 4275461"/>
                <a:gd name="connsiteX80" fmla="*/ 0 w 3619883"/>
                <a:gd name="connsiteY80" fmla="*/ 4275461 h 4275461"/>
                <a:gd name="connsiteX81" fmla="*/ 0 w 3619883"/>
                <a:gd name="connsiteY81" fmla="*/ 42229 h 4275461"/>
                <a:gd name="connsiteX82" fmla="*/ 42464 w 3619883"/>
                <a:gd name="connsiteY82" fmla="*/ 40518 h 4275461"/>
                <a:gd name="connsiteX83" fmla="*/ 137733 w 3619883"/>
                <a:gd name="connsiteY83" fmla="*/ 35355 h 4275461"/>
                <a:gd name="connsiteX84" fmla="*/ 270565 w 3619883"/>
                <a:gd name="connsiteY84" fmla="*/ 29759 h 4275461"/>
                <a:gd name="connsiteX85" fmla="*/ 479734 w 3619883"/>
                <a:gd name="connsiteY85" fmla="*/ 45455 h 4275461"/>
                <a:gd name="connsiteX86" fmla="*/ 524103 w 3619883"/>
                <a:gd name="connsiteY86" fmla="*/ 41625 h 4275461"/>
                <a:gd name="connsiteX87" fmla="*/ 624416 w 3619883"/>
                <a:gd name="connsiteY87" fmla="*/ 22696 h 4275461"/>
                <a:gd name="connsiteX88" fmla="*/ 657762 w 3619883"/>
                <a:gd name="connsiteY88" fmla="*/ 18351 h 4275461"/>
                <a:gd name="connsiteX89" fmla="*/ 690557 w 3619883"/>
                <a:gd name="connsiteY89" fmla="*/ 25792 h 4275461"/>
                <a:gd name="connsiteX90" fmla="*/ 745123 w 3619883"/>
                <a:gd name="connsiteY90" fmla="*/ 40157 h 4275461"/>
                <a:gd name="connsiteX91" fmla="*/ 789493 w 3619883"/>
                <a:gd name="connsiteY91" fmla="*/ 36327 h 4275461"/>
                <a:gd name="connsiteX92" fmla="*/ 854255 w 3619883"/>
                <a:gd name="connsiteY92" fmla="*/ 68887 h 4275461"/>
                <a:gd name="connsiteX93" fmla="*/ 897520 w 3619883"/>
                <a:gd name="connsiteY93" fmla="*/ 88629 h 4275461"/>
                <a:gd name="connsiteX94" fmla="*/ 940510 w 3619883"/>
                <a:gd name="connsiteY94" fmla="*/ 114265 h 4275461"/>
                <a:gd name="connsiteX95" fmla="*/ 1082712 w 3619883"/>
                <a:gd name="connsiteY95" fmla="*/ 144543 h 4275461"/>
                <a:gd name="connsiteX96" fmla="*/ 1205348 w 3619883"/>
                <a:gd name="connsiteY96" fmla="*/ 120753 h 4275461"/>
                <a:gd name="connsiteX97" fmla="*/ 1271764 w 3619883"/>
                <a:gd name="connsiteY97" fmla="*/ 117956 h 4275461"/>
                <a:gd name="connsiteX98" fmla="*/ 1315583 w 3619883"/>
                <a:gd name="connsiteY98" fmla="*/ 125912 h 4275461"/>
                <a:gd name="connsiteX99" fmla="*/ 1359125 w 3619883"/>
                <a:gd name="connsiteY99" fmla="*/ 139761 h 4275461"/>
                <a:gd name="connsiteX100" fmla="*/ 1391919 w 3619883"/>
                <a:gd name="connsiteY100" fmla="*/ 147202 h 4275461"/>
                <a:gd name="connsiteX101" fmla="*/ 1436563 w 3619883"/>
                <a:gd name="connsiteY101" fmla="*/ 137480 h 4275461"/>
                <a:gd name="connsiteX102" fmla="*/ 1471566 w 3619883"/>
                <a:gd name="connsiteY102" fmla="*/ 97777 h 4275461"/>
                <a:gd name="connsiteX103" fmla="*/ 1505739 w 3619883"/>
                <a:gd name="connsiteY103" fmla="*/ 75753 h 4275461"/>
                <a:gd name="connsiteX104" fmla="*/ 1590891 w 3619883"/>
                <a:gd name="connsiteY104" fmla="*/ 144702 h 4275461"/>
                <a:gd name="connsiteX105" fmla="*/ 1625616 w 3619883"/>
                <a:gd name="connsiteY105" fmla="*/ 110893 h 4275461"/>
                <a:gd name="connsiteX106" fmla="*/ 1658964 w 3619883"/>
                <a:gd name="connsiteY106" fmla="*/ 106547 h 4275461"/>
                <a:gd name="connsiteX107" fmla="*/ 1746598 w 3619883"/>
                <a:gd name="connsiteY107" fmla="*/ 122460 h 4275461"/>
                <a:gd name="connsiteX108" fmla="*/ 1811913 w 3619883"/>
                <a:gd name="connsiteY108" fmla="*/ 143234 h 4275461"/>
                <a:gd name="connsiteX109" fmla="*/ 1856557 w 3619883"/>
                <a:gd name="connsiteY109" fmla="*/ 133511 h 4275461"/>
                <a:gd name="connsiteX110" fmla="*/ 2066003 w 3619883"/>
                <a:gd name="connsiteY110" fmla="*/ 143313 h 4275461"/>
                <a:gd name="connsiteX111" fmla="*/ 2177615 w 3619883"/>
                <a:gd name="connsiteY111" fmla="*/ 119007 h 4275461"/>
                <a:gd name="connsiteX112" fmla="*/ 2255883 w 3619883"/>
                <a:gd name="connsiteY112" fmla="*/ 99047 h 4275461"/>
                <a:gd name="connsiteX113" fmla="*/ 2344622 w 3619883"/>
                <a:gd name="connsiteY113" fmla="*/ 91388 h 4275461"/>
                <a:gd name="connsiteX114" fmla="*/ 2455682 w 3619883"/>
                <a:gd name="connsiteY114" fmla="*/ 78869 h 4275461"/>
                <a:gd name="connsiteX115" fmla="*/ 2632609 w 3619883"/>
                <a:gd name="connsiteY115" fmla="*/ 75338 h 4275461"/>
                <a:gd name="connsiteX116" fmla="*/ 2742291 w 3619883"/>
                <a:gd name="connsiteY116" fmla="*/ 92282 h 4275461"/>
                <a:gd name="connsiteX117" fmla="*/ 2851974 w 3619883"/>
                <a:gd name="connsiteY117" fmla="*/ 109227 h 4275461"/>
                <a:gd name="connsiteX118" fmla="*/ 2907643 w 3619883"/>
                <a:gd name="connsiteY118" fmla="*/ 100020 h 4275461"/>
                <a:gd name="connsiteX119" fmla="*/ 2944022 w 3619883"/>
                <a:gd name="connsiteY119" fmla="*/ 30853 h 4275461"/>
                <a:gd name="connsiteX120" fmla="*/ 3022289 w 3619883"/>
                <a:gd name="connsiteY120" fmla="*/ 10893 h 4275461"/>
                <a:gd name="connsiteX121" fmla="*/ 3054807 w 3619883"/>
                <a:gd name="connsiteY121" fmla="*/ 24226 h 4275461"/>
                <a:gd name="connsiteX122" fmla="*/ 3141892 w 3619883"/>
                <a:gd name="connsiteY122" fmla="*/ 51925 h 4275461"/>
                <a:gd name="connsiteX123" fmla="*/ 3185711 w 3619883"/>
                <a:gd name="connsiteY123" fmla="*/ 59881 h 4275461"/>
                <a:gd name="connsiteX124" fmla="*/ 3219056 w 3619883"/>
                <a:gd name="connsiteY124" fmla="*/ 55536 h 4275461"/>
                <a:gd name="connsiteX125" fmla="*/ 3263425 w 3619883"/>
                <a:gd name="connsiteY125" fmla="*/ 51706 h 4275461"/>
                <a:gd name="connsiteX126" fmla="*/ 3296219 w 3619883"/>
                <a:gd name="connsiteY126" fmla="*/ 59147 h 4275461"/>
                <a:gd name="connsiteX127" fmla="*/ 3319094 w 3619883"/>
                <a:gd name="connsiteY127" fmla="*/ 42500 h 4275461"/>
                <a:gd name="connsiteX128" fmla="*/ 3420511 w 3619883"/>
                <a:gd name="connsiteY128" fmla="*/ 0 h 4275461"/>
                <a:gd name="connsiteX129" fmla="*/ 3453305 w 3619883"/>
                <a:gd name="connsiteY129" fmla="*/ 7440 h 4275461"/>
                <a:gd name="connsiteX130" fmla="*/ 3496571 w 3619883"/>
                <a:gd name="connsiteY130" fmla="*/ 27182 h 4275461"/>
                <a:gd name="connsiteX131" fmla="*/ 3602117 w 3619883"/>
                <a:gd name="connsiteY131" fmla="*/ 132521 h 4275461"/>
                <a:gd name="connsiteX132" fmla="*/ 3619883 w 3619883"/>
                <a:gd name="connsiteY132" fmla="*/ 140049 h 4275461"/>
                <a:gd name="connsiteX133" fmla="*/ 3619883 w 3619883"/>
                <a:gd name="connsiteY13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761042 w 3619883"/>
                <a:gd name="connsiteY6" fmla="*/ 4128157 h 4275461"/>
                <a:gd name="connsiteX7" fmla="*/ 2826768 w 3619883"/>
                <a:gd name="connsiteY7" fmla="*/ 3951392 h 4275461"/>
                <a:gd name="connsiteX8" fmla="*/ 2648983 w 3619883"/>
                <a:gd name="connsiteY8" fmla="*/ 3951392 h 4275461"/>
                <a:gd name="connsiteX9" fmla="*/ 2648983 w 3619883"/>
                <a:gd name="connsiteY9" fmla="*/ 4128157 h 4275461"/>
                <a:gd name="connsiteX10" fmla="*/ 2690646 w 3619883"/>
                <a:gd name="connsiteY10" fmla="*/ 4128157 h 4275461"/>
                <a:gd name="connsiteX11" fmla="*/ 2690646 w 3619883"/>
                <a:gd name="connsiteY11" fmla="*/ 4275461 h 4275461"/>
                <a:gd name="connsiteX12" fmla="*/ 2511710 w 3619883"/>
                <a:gd name="connsiteY12" fmla="*/ 4275461 h 4275461"/>
                <a:gd name="connsiteX13" fmla="*/ 2454288 w 3619883"/>
                <a:gd name="connsiteY13" fmla="*/ 4128157 h 4275461"/>
                <a:gd name="connsiteX14" fmla="*/ 2515810 w 3619883"/>
                <a:gd name="connsiteY14" fmla="*/ 4128157 h 4275461"/>
                <a:gd name="connsiteX15" fmla="*/ 2515810 w 3619883"/>
                <a:gd name="connsiteY15" fmla="*/ 3951392 h 4275461"/>
                <a:gd name="connsiteX16" fmla="*/ 2338025 w 3619883"/>
                <a:gd name="connsiteY16" fmla="*/ 3951392 h 4275461"/>
                <a:gd name="connsiteX17" fmla="*/ 2338025 w 3619883"/>
                <a:gd name="connsiteY17" fmla="*/ 4128157 h 4275461"/>
                <a:gd name="connsiteX18" fmla="*/ 2395120 w 3619883"/>
                <a:gd name="connsiteY18" fmla="*/ 4128157 h 4275461"/>
                <a:gd name="connsiteX19" fmla="*/ 2337697 w 3619883"/>
                <a:gd name="connsiteY19" fmla="*/ 4275461 h 4275461"/>
                <a:gd name="connsiteX20" fmla="*/ 2150155 w 3619883"/>
                <a:gd name="connsiteY20" fmla="*/ 4275461 h 4275461"/>
                <a:gd name="connsiteX21" fmla="*/ 2150155 w 3619883"/>
                <a:gd name="connsiteY21" fmla="*/ 4128157 h 4275461"/>
                <a:gd name="connsiteX22" fmla="*/ 2204852 w 3619883"/>
                <a:gd name="connsiteY22" fmla="*/ 4128157 h 4275461"/>
                <a:gd name="connsiteX23" fmla="*/ 2204852 w 3619883"/>
                <a:gd name="connsiteY23" fmla="*/ 3951392 h 4275461"/>
                <a:gd name="connsiteX24" fmla="*/ 2027068 w 3619883"/>
                <a:gd name="connsiteY24" fmla="*/ 3951392 h 4275461"/>
                <a:gd name="connsiteX25" fmla="*/ 2027068 w 3619883"/>
                <a:gd name="connsiteY25" fmla="*/ 4128157 h 4275461"/>
                <a:gd name="connsiteX26" fmla="*/ 2079759 w 3619883"/>
                <a:gd name="connsiteY26" fmla="*/ 4128157 h 4275461"/>
                <a:gd name="connsiteX27" fmla="*/ 2079759 w 3619883"/>
                <a:gd name="connsiteY27" fmla="*/ 4275461 h 4275461"/>
                <a:gd name="connsiteX28" fmla="*/ 1824703 w 3619883"/>
                <a:gd name="connsiteY28" fmla="*/ 4275461 h 4275461"/>
                <a:gd name="connsiteX29" fmla="*/ 1834468 w 3619883"/>
                <a:gd name="connsiteY29" fmla="*/ 4128157 h 4275461"/>
                <a:gd name="connsiteX30" fmla="*/ 1893894 w 3619883"/>
                <a:gd name="connsiteY30" fmla="*/ 4128157 h 4275461"/>
                <a:gd name="connsiteX31" fmla="*/ 1893894 w 3619883"/>
                <a:gd name="connsiteY31" fmla="*/ 3951392 h 4275461"/>
                <a:gd name="connsiteX32" fmla="*/ 1716110 w 3619883"/>
                <a:gd name="connsiteY32" fmla="*/ 3951392 h 4275461"/>
                <a:gd name="connsiteX33" fmla="*/ 1716110 w 3619883"/>
                <a:gd name="connsiteY33" fmla="*/ 4006431 h 4275461"/>
                <a:gd name="connsiteX34" fmla="*/ 1703447 w 3619883"/>
                <a:gd name="connsiteY34" fmla="*/ 4007960 h 4275461"/>
                <a:gd name="connsiteX35" fmla="*/ 1716110 w 3619883"/>
                <a:gd name="connsiteY35" fmla="*/ 4044284 h 4275461"/>
                <a:gd name="connsiteX36" fmla="*/ 1716110 w 3619883"/>
                <a:gd name="connsiteY36" fmla="*/ 4128157 h 4275461"/>
                <a:gd name="connsiteX37" fmla="*/ 1745346 w 3619883"/>
                <a:gd name="connsiteY37" fmla="*/ 4128157 h 4275461"/>
                <a:gd name="connsiteX38" fmla="*/ 1796694 w 3619883"/>
                <a:gd name="connsiteY38" fmla="*/ 4275461 h 4275461"/>
                <a:gd name="connsiteX39" fmla="*/ 1558844 w 3619883"/>
                <a:gd name="connsiteY39" fmla="*/ 4275461 h 4275461"/>
                <a:gd name="connsiteX40" fmla="*/ 1517252 w 3619883"/>
                <a:gd name="connsiteY40" fmla="*/ 4128157 h 4275461"/>
                <a:gd name="connsiteX41" fmla="*/ 1582936 w 3619883"/>
                <a:gd name="connsiteY41" fmla="*/ 4128157 h 4275461"/>
                <a:gd name="connsiteX42" fmla="*/ 1582936 w 3619883"/>
                <a:gd name="connsiteY42" fmla="*/ 3951392 h 4275461"/>
                <a:gd name="connsiteX43" fmla="*/ 1405151 w 3619883"/>
                <a:gd name="connsiteY43" fmla="*/ 3951392 h 4275461"/>
                <a:gd name="connsiteX44" fmla="*/ 1405151 w 3619883"/>
                <a:gd name="connsiteY44" fmla="*/ 4128157 h 4275461"/>
                <a:gd name="connsiteX45" fmla="*/ 1468988 w 3619883"/>
                <a:gd name="connsiteY45" fmla="*/ 4128157 h 4275461"/>
                <a:gd name="connsiteX46" fmla="*/ 1427396 w 3619883"/>
                <a:gd name="connsiteY46" fmla="*/ 4275461 h 4275461"/>
                <a:gd name="connsiteX47" fmla="*/ 1210751 w 3619883"/>
                <a:gd name="connsiteY47" fmla="*/ 4275461 h 4275461"/>
                <a:gd name="connsiteX48" fmla="*/ 1210751 w 3619883"/>
                <a:gd name="connsiteY48" fmla="*/ 4128157 h 4275461"/>
                <a:gd name="connsiteX49" fmla="*/ 1271978 w 3619883"/>
                <a:gd name="connsiteY49" fmla="*/ 4128157 h 4275461"/>
                <a:gd name="connsiteX50" fmla="*/ 1271978 w 3619883"/>
                <a:gd name="connsiteY50" fmla="*/ 3951392 h 4275461"/>
                <a:gd name="connsiteX51" fmla="*/ 1094193 w 3619883"/>
                <a:gd name="connsiteY51" fmla="*/ 3951392 h 4275461"/>
                <a:gd name="connsiteX52" fmla="*/ 1094193 w 3619883"/>
                <a:gd name="connsiteY52" fmla="*/ 4128157 h 4275461"/>
                <a:gd name="connsiteX53" fmla="*/ 1140354 w 3619883"/>
                <a:gd name="connsiteY53" fmla="*/ 4128157 h 4275461"/>
                <a:gd name="connsiteX54" fmla="*/ 1140354 w 3619883"/>
                <a:gd name="connsiteY54" fmla="*/ 4275461 h 4275461"/>
                <a:gd name="connsiteX55" fmla="*/ 953807 w 3619883"/>
                <a:gd name="connsiteY55" fmla="*/ 4275461 h 4275461"/>
                <a:gd name="connsiteX56" fmla="*/ 912215 w 3619883"/>
                <a:gd name="connsiteY56" fmla="*/ 4128157 h 4275461"/>
                <a:gd name="connsiteX57" fmla="*/ 961020 w 3619883"/>
                <a:gd name="connsiteY57" fmla="*/ 4128157 h 4275461"/>
                <a:gd name="connsiteX58" fmla="*/ 961020 w 3619883"/>
                <a:gd name="connsiteY58" fmla="*/ 3951392 h 4275461"/>
                <a:gd name="connsiteX59" fmla="*/ 783235 w 3619883"/>
                <a:gd name="connsiteY59" fmla="*/ 3951392 h 4275461"/>
                <a:gd name="connsiteX60" fmla="*/ 783235 w 3619883"/>
                <a:gd name="connsiteY60" fmla="*/ 4128157 h 4275461"/>
                <a:gd name="connsiteX61" fmla="*/ 871024 w 3619883"/>
                <a:gd name="connsiteY61" fmla="*/ 4128157 h 4275461"/>
                <a:gd name="connsiteX62" fmla="*/ 829432 w 3619883"/>
                <a:gd name="connsiteY62" fmla="*/ 4275461 h 4275461"/>
                <a:gd name="connsiteX63" fmla="*/ 611484 w 3619883"/>
                <a:gd name="connsiteY63" fmla="*/ 4275461 h 4275461"/>
                <a:gd name="connsiteX64" fmla="*/ 621247 w 3619883"/>
                <a:gd name="connsiteY64" fmla="*/ 4128157 h 4275461"/>
                <a:gd name="connsiteX65" fmla="*/ 650062 w 3619883"/>
                <a:gd name="connsiteY65" fmla="*/ 4128157 h 4275461"/>
                <a:gd name="connsiteX66" fmla="*/ 650062 w 3619883"/>
                <a:gd name="connsiteY66" fmla="*/ 3951392 h 4275461"/>
                <a:gd name="connsiteX67" fmla="*/ 472277 w 3619883"/>
                <a:gd name="connsiteY67" fmla="*/ 3951392 h 4275461"/>
                <a:gd name="connsiteX68" fmla="*/ 472277 w 3619883"/>
                <a:gd name="connsiteY68" fmla="*/ 4128157 h 4275461"/>
                <a:gd name="connsiteX69" fmla="*/ 522650 w 3619883"/>
                <a:gd name="connsiteY69" fmla="*/ 4128157 h 4275461"/>
                <a:gd name="connsiteX70" fmla="*/ 573998 w 3619883"/>
                <a:gd name="connsiteY70" fmla="*/ 4275461 h 4275461"/>
                <a:gd name="connsiteX71" fmla="*/ 336164 w 3619883"/>
                <a:gd name="connsiteY71" fmla="*/ 4275461 h 4275461"/>
                <a:gd name="connsiteX72" fmla="*/ 294572 w 3619883"/>
                <a:gd name="connsiteY72" fmla="*/ 4128157 h 4275461"/>
                <a:gd name="connsiteX73" fmla="*/ 339106 w 3619883"/>
                <a:gd name="connsiteY73" fmla="*/ 4128157 h 4275461"/>
                <a:gd name="connsiteX74" fmla="*/ 339106 w 3619883"/>
                <a:gd name="connsiteY74" fmla="*/ 3951392 h 4275461"/>
                <a:gd name="connsiteX75" fmla="*/ 161321 w 3619883"/>
                <a:gd name="connsiteY75" fmla="*/ 3951392 h 4275461"/>
                <a:gd name="connsiteX76" fmla="*/ 161321 w 3619883"/>
                <a:gd name="connsiteY76" fmla="*/ 4128157 h 4275461"/>
                <a:gd name="connsiteX77" fmla="*/ 230914 w 3619883"/>
                <a:gd name="connsiteY77" fmla="*/ 4128157 h 4275461"/>
                <a:gd name="connsiteX78" fmla="*/ 189322 w 3619883"/>
                <a:gd name="connsiteY78" fmla="*/ 4275461 h 4275461"/>
                <a:gd name="connsiteX79" fmla="*/ 0 w 3619883"/>
                <a:gd name="connsiteY79" fmla="*/ 4275461 h 4275461"/>
                <a:gd name="connsiteX80" fmla="*/ 0 w 3619883"/>
                <a:gd name="connsiteY80" fmla="*/ 42229 h 4275461"/>
                <a:gd name="connsiteX81" fmla="*/ 42464 w 3619883"/>
                <a:gd name="connsiteY81" fmla="*/ 40518 h 4275461"/>
                <a:gd name="connsiteX82" fmla="*/ 137733 w 3619883"/>
                <a:gd name="connsiteY82" fmla="*/ 35355 h 4275461"/>
                <a:gd name="connsiteX83" fmla="*/ 270565 w 3619883"/>
                <a:gd name="connsiteY83" fmla="*/ 29759 h 4275461"/>
                <a:gd name="connsiteX84" fmla="*/ 479734 w 3619883"/>
                <a:gd name="connsiteY84" fmla="*/ 45455 h 4275461"/>
                <a:gd name="connsiteX85" fmla="*/ 524103 w 3619883"/>
                <a:gd name="connsiteY85" fmla="*/ 41625 h 4275461"/>
                <a:gd name="connsiteX86" fmla="*/ 624416 w 3619883"/>
                <a:gd name="connsiteY86" fmla="*/ 22696 h 4275461"/>
                <a:gd name="connsiteX87" fmla="*/ 657762 w 3619883"/>
                <a:gd name="connsiteY87" fmla="*/ 18351 h 4275461"/>
                <a:gd name="connsiteX88" fmla="*/ 690557 w 3619883"/>
                <a:gd name="connsiteY88" fmla="*/ 25792 h 4275461"/>
                <a:gd name="connsiteX89" fmla="*/ 745123 w 3619883"/>
                <a:gd name="connsiteY89" fmla="*/ 40157 h 4275461"/>
                <a:gd name="connsiteX90" fmla="*/ 789493 w 3619883"/>
                <a:gd name="connsiteY90" fmla="*/ 36327 h 4275461"/>
                <a:gd name="connsiteX91" fmla="*/ 854255 w 3619883"/>
                <a:gd name="connsiteY91" fmla="*/ 68887 h 4275461"/>
                <a:gd name="connsiteX92" fmla="*/ 897520 w 3619883"/>
                <a:gd name="connsiteY92" fmla="*/ 88629 h 4275461"/>
                <a:gd name="connsiteX93" fmla="*/ 940510 w 3619883"/>
                <a:gd name="connsiteY93" fmla="*/ 114265 h 4275461"/>
                <a:gd name="connsiteX94" fmla="*/ 1082712 w 3619883"/>
                <a:gd name="connsiteY94" fmla="*/ 144543 h 4275461"/>
                <a:gd name="connsiteX95" fmla="*/ 1205348 w 3619883"/>
                <a:gd name="connsiteY95" fmla="*/ 120753 h 4275461"/>
                <a:gd name="connsiteX96" fmla="*/ 1271764 w 3619883"/>
                <a:gd name="connsiteY96" fmla="*/ 117956 h 4275461"/>
                <a:gd name="connsiteX97" fmla="*/ 1315583 w 3619883"/>
                <a:gd name="connsiteY97" fmla="*/ 125912 h 4275461"/>
                <a:gd name="connsiteX98" fmla="*/ 1359125 w 3619883"/>
                <a:gd name="connsiteY98" fmla="*/ 139761 h 4275461"/>
                <a:gd name="connsiteX99" fmla="*/ 1391919 w 3619883"/>
                <a:gd name="connsiteY99" fmla="*/ 147202 h 4275461"/>
                <a:gd name="connsiteX100" fmla="*/ 1436563 w 3619883"/>
                <a:gd name="connsiteY100" fmla="*/ 137480 h 4275461"/>
                <a:gd name="connsiteX101" fmla="*/ 1471566 w 3619883"/>
                <a:gd name="connsiteY101" fmla="*/ 97777 h 4275461"/>
                <a:gd name="connsiteX102" fmla="*/ 1505739 w 3619883"/>
                <a:gd name="connsiteY102" fmla="*/ 75753 h 4275461"/>
                <a:gd name="connsiteX103" fmla="*/ 1590891 w 3619883"/>
                <a:gd name="connsiteY103" fmla="*/ 144702 h 4275461"/>
                <a:gd name="connsiteX104" fmla="*/ 1625616 w 3619883"/>
                <a:gd name="connsiteY104" fmla="*/ 110893 h 4275461"/>
                <a:gd name="connsiteX105" fmla="*/ 1658964 w 3619883"/>
                <a:gd name="connsiteY105" fmla="*/ 106547 h 4275461"/>
                <a:gd name="connsiteX106" fmla="*/ 1746598 w 3619883"/>
                <a:gd name="connsiteY106" fmla="*/ 122460 h 4275461"/>
                <a:gd name="connsiteX107" fmla="*/ 1811913 w 3619883"/>
                <a:gd name="connsiteY107" fmla="*/ 143234 h 4275461"/>
                <a:gd name="connsiteX108" fmla="*/ 1856557 w 3619883"/>
                <a:gd name="connsiteY108" fmla="*/ 133511 h 4275461"/>
                <a:gd name="connsiteX109" fmla="*/ 2066003 w 3619883"/>
                <a:gd name="connsiteY109" fmla="*/ 143313 h 4275461"/>
                <a:gd name="connsiteX110" fmla="*/ 2177615 w 3619883"/>
                <a:gd name="connsiteY110" fmla="*/ 119007 h 4275461"/>
                <a:gd name="connsiteX111" fmla="*/ 2255883 w 3619883"/>
                <a:gd name="connsiteY111" fmla="*/ 99047 h 4275461"/>
                <a:gd name="connsiteX112" fmla="*/ 2344622 w 3619883"/>
                <a:gd name="connsiteY112" fmla="*/ 91388 h 4275461"/>
                <a:gd name="connsiteX113" fmla="*/ 2455682 w 3619883"/>
                <a:gd name="connsiteY113" fmla="*/ 78869 h 4275461"/>
                <a:gd name="connsiteX114" fmla="*/ 2632609 w 3619883"/>
                <a:gd name="connsiteY114" fmla="*/ 75338 h 4275461"/>
                <a:gd name="connsiteX115" fmla="*/ 2742291 w 3619883"/>
                <a:gd name="connsiteY115" fmla="*/ 92282 h 4275461"/>
                <a:gd name="connsiteX116" fmla="*/ 2851974 w 3619883"/>
                <a:gd name="connsiteY116" fmla="*/ 109227 h 4275461"/>
                <a:gd name="connsiteX117" fmla="*/ 2907643 w 3619883"/>
                <a:gd name="connsiteY117" fmla="*/ 100020 h 4275461"/>
                <a:gd name="connsiteX118" fmla="*/ 2944022 w 3619883"/>
                <a:gd name="connsiteY118" fmla="*/ 30853 h 4275461"/>
                <a:gd name="connsiteX119" fmla="*/ 3022289 w 3619883"/>
                <a:gd name="connsiteY119" fmla="*/ 10893 h 4275461"/>
                <a:gd name="connsiteX120" fmla="*/ 3054807 w 3619883"/>
                <a:gd name="connsiteY120" fmla="*/ 24226 h 4275461"/>
                <a:gd name="connsiteX121" fmla="*/ 3141892 w 3619883"/>
                <a:gd name="connsiteY121" fmla="*/ 51925 h 4275461"/>
                <a:gd name="connsiteX122" fmla="*/ 3185711 w 3619883"/>
                <a:gd name="connsiteY122" fmla="*/ 59881 h 4275461"/>
                <a:gd name="connsiteX123" fmla="*/ 3219056 w 3619883"/>
                <a:gd name="connsiteY123" fmla="*/ 55536 h 4275461"/>
                <a:gd name="connsiteX124" fmla="*/ 3263425 w 3619883"/>
                <a:gd name="connsiteY124" fmla="*/ 51706 h 4275461"/>
                <a:gd name="connsiteX125" fmla="*/ 3296219 w 3619883"/>
                <a:gd name="connsiteY125" fmla="*/ 59147 h 4275461"/>
                <a:gd name="connsiteX126" fmla="*/ 3319094 w 3619883"/>
                <a:gd name="connsiteY126" fmla="*/ 42500 h 4275461"/>
                <a:gd name="connsiteX127" fmla="*/ 3420511 w 3619883"/>
                <a:gd name="connsiteY127" fmla="*/ 0 h 4275461"/>
                <a:gd name="connsiteX128" fmla="*/ 3453305 w 3619883"/>
                <a:gd name="connsiteY128" fmla="*/ 7440 h 4275461"/>
                <a:gd name="connsiteX129" fmla="*/ 3496571 w 3619883"/>
                <a:gd name="connsiteY129" fmla="*/ 27182 h 4275461"/>
                <a:gd name="connsiteX130" fmla="*/ 3602117 w 3619883"/>
                <a:gd name="connsiteY130" fmla="*/ 132521 h 4275461"/>
                <a:gd name="connsiteX131" fmla="*/ 3619883 w 3619883"/>
                <a:gd name="connsiteY131" fmla="*/ 140049 h 4275461"/>
                <a:gd name="connsiteX132" fmla="*/ 3619883 w 3619883"/>
                <a:gd name="connsiteY13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826768 w 3619883"/>
                <a:gd name="connsiteY6" fmla="*/ 3951392 h 4275461"/>
                <a:gd name="connsiteX7" fmla="*/ 2648983 w 3619883"/>
                <a:gd name="connsiteY7" fmla="*/ 3951392 h 4275461"/>
                <a:gd name="connsiteX8" fmla="*/ 2648983 w 3619883"/>
                <a:gd name="connsiteY8" fmla="*/ 4128157 h 4275461"/>
                <a:gd name="connsiteX9" fmla="*/ 2690646 w 3619883"/>
                <a:gd name="connsiteY9" fmla="*/ 4128157 h 4275461"/>
                <a:gd name="connsiteX10" fmla="*/ 2690646 w 3619883"/>
                <a:gd name="connsiteY10" fmla="*/ 4275461 h 4275461"/>
                <a:gd name="connsiteX11" fmla="*/ 2511710 w 3619883"/>
                <a:gd name="connsiteY11" fmla="*/ 4275461 h 4275461"/>
                <a:gd name="connsiteX12" fmla="*/ 2454288 w 3619883"/>
                <a:gd name="connsiteY12" fmla="*/ 4128157 h 4275461"/>
                <a:gd name="connsiteX13" fmla="*/ 2515810 w 3619883"/>
                <a:gd name="connsiteY13" fmla="*/ 4128157 h 4275461"/>
                <a:gd name="connsiteX14" fmla="*/ 2515810 w 3619883"/>
                <a:gd name="connsiteY14" fmla="*/ 3951392 h 4275461"/>
                <a:gd name="connsiteX15" fmla="*/ 2338025 w 3619883"/>
                <a:gd name="connsiteY15" fmla="*/ 3951392 h 4275461"/>
                <a:gd name="connsiteX16" fmla="*/ 2338025 w 3619883"/>
                <a:gd name="connsiteY16" fmla="*/ 4128157 h 4275461"/>
                <a:gd name="connsiteX17" fmla="*/ 2395120 w 3619883"/>
                <a:gd name="connsiteY17" fmla="*/ 4128157 h 4275461"/>
                <a:gd name="connsiteX18" fmla="*/ 2337697 w 3619883"/>
                <a:gd name="connsiteY18" fmla="*/ 4275461 h 4275461"/>
                <a:gd name="connsiteX19" fmla="*/ 2150155 w 3619883"/>
                <a:gd name="connsiteY19" fmla="*/ 4275461 h 4275461"/>
                <a:gd name="connsiteX20" fmla="*/ 2150155 w 3619883"/>
                <a:gd name="connsiteY20" fmla="*/ 4128157 h 4275461"/>
                <a:gd name="connsiteX21" fmla="*/ 2204852 w 3619883"/>
                <a:gd name="connsiteY21" fmla="*/ 4128157 h 4275461"/>
                <a:gd name="connsiteX22" fmla="*/ 2204852 w 3619883"/>
                <a:gd name="connsiteY22" fmla="*/ 3951392 h 4275461"/>
                <a:gd name="connsiteX23" fmla="*/ 2027068 w 3619883"/>
                <a:gd name="connsiteY23" fmla="*/ 3951392 h 4275461"/>
                <a:gd name="connsiteX24" fmla="*/ 2027068 w 3619883"/>
                <a:gd name="connsiteY24" fmla="*/ 4128157 h 4275461"/>
                <a:gd name="connsiteX25" fmla="*/ 2079759 w 3619883"/>
                <a:gd name="connsiteY25" fmla="*/ 4128157 h 4275461"/>
                <a:gd name="connsiteX26" fmla="*/ 2079759 w 3619883"/>
                <a:gd name="connsiteY26" fmla="*/ 4275461 h 4275461"/>
                <a:gd name="connsiteX27" fmla="*/ 1824703 w 3619883"/>
                <a:gd name="connsiteY27" fmla="*/ 4275461 h 4275461"/>
                <a:gd name="connsiteX28" fmla="*/ 1834468 w 3619883"/>
                <a:gd name="connsiteY28" fmla="*/ 4128157 h 4275461"/>
                <a:gd name="connsiteX29" fmla="*/ 1893894 w 3619883"/>
                <a:gd name="connsiteY29" fmla="*/ 4128157 h 4275461"/>
                <a:gd name="connsiteX30" fmla="*/ 1893894 w 3619883"/>
                <a:gd name="connsiteY30" fmla="*/ 3951392 h 4275461"/>
                <a:gd name="connsiteX31" fmla="*/ 1716110 w 3619883"/>
                <a:gd name="connsiteY31" fmla="*/ 3951392 h 4275461"/>
                <a:gd name="connsiteX32" fmla="*/ 1716110 w 3619883"/>
                <a:gd name="connsiteY32" fmla="*/ 4006431 h 4275461"/>
                <a:gd name="connsiteX33" fmla="*/ 1703447 w 3619883"/>
                <a:gd name="connsiteY33" fmla="*/ 4007960 h 4275461"/>
                <a:gd name="connsiteX34" fmla="*/ 1716110 w 3619883"/>
                <a:gd name="connsiteY34" fmla="*/ 4044284 h 4275461"/>
                <a:gd name="connsiteX35" fmla="*/ 1716110 w 3619883"/>
                <a:gd name="connsiteY35" fmla="*/ 4128157 h 4275461"/>
                <a:gd name="connsiteX36" fmla="*/ 1745346 w 3619883"/>
                <a:gd name="connsiteY36" fmla="*/ 4128157 h 4275461"/>
                <a:gd name="connsiteX37" fmla="*/ 1796694 w 3619883"/>
                <a:gd name="connsiteY37" fmla="*/ 4275461 h 4275461"/>
                <a:gd name="connsiteX38" fmla="*/ 1558844 w 3619883"/>
                <a:gd name="connsiteY38" fmla="*/ 4275461 h 4275461"/>
                <a:gd name="connsiteX39" fmla="*/ 1517252 w 3619883"/>
                <a:gd name="connsiteY39" fmla="*/ 4128157 h 4275461"/>
                <a:gd name="connsiteX40" fmla="*/ 1582936 w 3619883"/>
                <a:gd name="connsiteY40" fmla="*/ 4128157 h 4275461"/>
                <a:gd name="connsiteX41" fmla="*/ 1582936 w 3619883"/>
                <a:gd name="connsiteY41" fmla="*/ 3951392 h 4275461"/>
                <a:gd name="connsiteX42" fmla="*/ 1405151 w 3619883"/>
                <a:gd name="connsiteY42" fmla="*/ 3951392 h 4275461"/>
                <a:gd name="connsiteX43" fmla="*/ 1405151 w 3619883"/>
                <a:gd name="connsiteY43" fmla="*/ 4128157 h 4275461"/>
                <a:gd name="connsiteX44" fmla="*/ 1468988 w 3619883"/>
                <a:gd name="connsiteY44" fmla="*/ 4128157 h 4275461"/>
                <a:gd name="connsiteX45" fmla="*/ 1427396 w 3619883"/>
                <a:gd name="connsiteY45" fmla="*/ 4275461 h 4275461"/>
                <a:gd name="connsiteX46" fmla="*/ 1210751 w 3619883"/>
                <a:gd name="connsiteY46" fmla="*/ 4275461 h 4275461"/>
                <a:gd name="connsiteX47" fmla="*/ 1210751 w 3619883"/>
                <a:gd name="connsiteY47" fmla="*/ 4128157 h 4275461"/>
                <a:gd name="connsiteX48" fmla="*/ 1271978 w 3619883"/>
                <a:gd name="connsiteY48" fmla="*/ 4128157 h 4275461"/>
                <a:gd name="connsiteX49" fmla="*/ 1271978 w 3619883"/>
                <a:gd name="connsiteY49" fmla="*/ 3951392 h 4275461"/>
                <a:gd name="connsiteX50" fmla="*/ 1094193 w 3619883"/>
                <a:gd name="connsiteY50" fmla="*/ 3951392 h 4275461"/>
                <a:gd name="connsiteX51" fmla="*/ 1094193 w 3619883"/>
                <a:gd name="connsiteY51" fmla="*/ 4128157 h 4275461"/>
                <a:gd name="connsiteX52" fmla="*/ 1140354 w 3619883"/>
                <a:gd name="connsiteY52" fmla="*/ 4128157 h 4275461"/>
                <a:gd name="connsiteX53" fmla="*/ 1140354 w 3619883"/>
                <a:gd name="connsiteY53" fmla="*/ 4275461 h 4275461"/>
                <a:gd name="connsiteX54" fmla="*/ 953807 w 3619883"/>
                <a:gd name="connsiteY54" fmla="*/ 4275461 h 4275461"/>
                <a:gd name="connsiteX55" fmla="*/ 912215 w 3619883"/>
                <a:gd name="connsiteY55" fmla="*/ 4128157 h 4275461"/>
                <a:gd name="connsiteX56" fmla="*/ 961020 w 3619883"/>
                <a:gd name="connsiteY56" fmla="*/ 4128157 h 4275461"/>
                <a:gd name="connsiteX57" fmla="*/ 961020 w 3619883"/>
                <a:gd name="connsiteY57" fmla="*/ 3951392 h 4275461"/>
                <a:gd name="connsiteX58" fmla="*/ 783235 w 3619883"/>
                <a:gd name="connsiteY58" fmla="*/ 3951392 h 4275461"/>
                <a:gd name="connsiteX59" fmla="*/ 783235 w 3619883"/>
                <a:gd name="connsiteY59" fmla="*/ 4128157 h 4275461"/>
                <a:gd name="connsiteX60" fmla="*/ 871024 w 3619883"/>
                <a:gd name="connsiteY60" fmla="*/ 4128157 h 4275461"/>
                <a:gd name="connsiteX61" fmla="*/ 829432 w 3619883"/>
                <a:gd name="connsiteY61" fmla="*/ 4275461 h 4275461"/>
                <a:gd name="connsiteX62" fmla="*/ 611484 w 3619883"/>
                <a:gd name="connsiteY62" fmla="*/ 4275461 h 4275461"/>
                <a:gd name="connsiteX63" fmla="*/ 621247 w 3619883"/>
                <a:gd name="connsiteY63" fmla="*/ 4128157 h 4275461"/>
                <a:gd name="connsiteX64" fmla="*/ 650062 w 3619883"/>
                <a:gd name="connsiteY64" fmla="*/ 4128157 h 4275461"/>
                <a:gd name="connsiteX65" fmla="*/ 650062 w 3619883"/>
                <a:gd name="connsiteY65" fmla="*/ 3951392 h 4275461"/>
                <a:gd name="connsiteX66" fmla="*/ 472277 w 3619883"/>
                <a:gd name="connsiteY66" fmla="*/ 3951392 h 4275461"/>
                <a:gd name="connsiteX67" fmla="*/ 472277 w 3619883"/>
                <a:gd name="connsiteY67" fmla="*/ 4128157 h 4275461"/>
                <a:gd name="connsiteX68" fmla="*/ 522650 w 3619883"/>
                <a:gd name="connsiteY68" fmla="*/ 4128157 h 4275461"/>
                <a:gd name="connsiteX69" fmla="*/ 573998 w 3619883"/>
                <a:gd name="connsiteY69" fmla="*/ 4275461 h 4275461"/>
                <a:gd name="connsiteX70" fmla="*/ 336164 w 3619883"/>
                <a:gd name="connsiteY70" fmla="*/ 4275461 h 4275461"/>
                <a:gd name="connsiteX71" fmla="*/ 294572 w 3619883"/>
                <a:gd name="connsiteY71" fmla="*/ 4128157 h 4275461"/>
                <a:gd name="connsiteX72" fmla="*/ 339106 w 3619883"/>
                <a:gd name="connsiteY72" fmla="*/ 4128157 h 4275461"/>
                <a:gd name="connsiteX73" fmla="*/ 339106 w 3619883"/>
                <a:gd name="connsiteY73" fmla="*/ 3951392 h 4275461"/>
                <a:gd name="connsiteX74" fmla="*/ 161321 w 3619883"/>
                <a:gd name="connsiteY74" fmla="*/ 3951392 h 4275461"/>
                <a:gd name="connsiteX75" fmla="*/ 161321 w 3619883"/>
                <a:gd name="connsiteY75" fmla="*/ 4128157 h 4275461"/>
                <a:gd name="connsiteX76" fmla="*/ 230914 w 3619883"/>
                <a:gd name="connsiteY76" fmla="*/ 4128157 h 4275461"/>
                <a:gd name="connsiteX77" fmla="*/ 189322 w 3619883"/>
                <a:gd name="connsiteY77" fmla="*/ 4275461 h 4275461"/>
                <a:gd name="connsiteX78" fmla="*/ 0 w 3619883"/>
                <a:gd name="connsiteY78" fmla="*/ 4275461 h 4275461"/>
                <a:gd name="connsiteX79" fmla="*/ 0 w 3619883"/>
                <a:gd name="connsiteY79" fmla="*/ 42229 h 4275461"/>
                <a:gd name="connsiteX80" fmla="*/ 42464 w 3619883"/>
                <a:gd name="connsiteY80" fmla="*/ 40518 h 4275461"/>
                <a:gd name="connsiteX81" fmla="*/ 137733 w 3619883"/>
                <a:gd name="connsiteY81" fmla="*/ 35355 h 4275461"/>
                <a:gd name="connsiteX82" fmla="*/ 270565 w 3619883"/>
                <a:gd name="connsiteY82" fmla="*/ 29759 h 4275461"/>
                <a:gd name="connsiteX83" fmla="*/ 479734 w 3619883"/>
                <a:gd name="connsiteY83" fmla="*/ 45455 h 4275461"/>
                <a:gd name="connsiteX84" fmla="*/ 524103 w 3619883"/>
                <a:gd name="connsiteY84" fmla="*/ 41625 h 4275461"/>
                <a:gd name="connsiteX85" fmla="*/ 624416 w 3619883"/>
                <a:gd name="connsiteY85" fmla="*/ 22696 h 4275461"/>
                <a:gd name="connsiteX86" fmla="*/ 657762 w 3619883"/>
                <a:gd name="connsiteY86" fmla="*/ 18351 h 4275461"/>
                <a:gd name="connsiteX87" fmla="*/ 690557 w 3619883"/>
                <a:gd name="connsiteY87" fmla="*/ 25792 h 4275461"/>
                <a:gd name="connsiteX88" fmla="*/ 745123 w 3619883"/>
                <a:gd name="connsiteY88" fmla="*/ 40157 h 4275461"/>
                <a:gd name="connsiteX89" fmla="*/ 789493 w 3619883"/>
                <a:gd name="connsiteY89" fmla="*/ 36327 h 4275461"/>
                <a:gd name="connsiteX90" fmla="*/ 854255 w 3619883"/>
                <a:gd name="connsiteY90" fmla="*/ 68887 h 4275461"/>
                <a:gd name="connsiteX91" fmla="*/ 897520 w 3619883"/>
                <a:gd name="connsiteY91" fmla="*/ 88629 h 4275461"/>
                <a:gd name="connsiteX92" fmla="*/ 940510 w 3619883"/>
                <a:gd name="connsiteY92" fmla="*/ 114265 h 4275461"/>
                <a:gd name="connsiteX93" fmla="*/ 1082712 w 3619883"/>
                <a:gd name="connsiteY93" fmla="*/ 144543 h 4275461"/>
                <a:gd name="connsiteX94" fmla="*/ 1205348 w 3619883"/>
                <a:gd name="connsiteY94" fmla="*/ 120753 h 4275461"/>
                <a:gd name="connsiteX95" fmla="*/ 1271764 w 3619883"/>
                <a:gd name="connsiteY95" fmla="*/ 117956 h 4275461"/>
                <a:gd name="connsiteX96" fmla="*/ 1315583 w 3619883"/>
                <a:gd name="connsiteY96" fmla="*/ 125912 h 4275461"/>
                <a:gd name="connsiteX97" fmla="*/ 1359125 w 3619883"/>
                <a:gd name="connsiteY97" fmla="*/ 139761 h 4275461"/>
                <a:gd name="connsiteX98" fmla="*/ 1391919 w 3619883"/>
                <a:gd name="connsiteY98" fmla="*/ 147202 h 4275461"/>
                <a:gd name="connsiteX99" fmla="*/ 1436563 w 3619883"/>
                <a:gd name="connsiteY99" fmla="*/ 137480 h 4275461"/>
                <a:gd name="connsiteX100" fmla="*/ 1471566 w 3619883"/>
                <a:gd name="connsiteY100" fmla="*/ 97777 h 4275461"/>
                <a:gd name="connsiteX101" fmla="*/ 1505739 w 3619883"/>
                <a:gd name="connsiteY101" fmla="*/ 75753 h 4275461"/>
                <a:gd name="connsiteX102" fmla="*/ 1590891 w 3619883"/>
                <a:gd name="connsiteY102" fmla="*/ 144702 h 4275461"/>
                <a:gd name="connsiteX103" fmla="*/ 1625616 w 3619883"/>
                <a:gd name="connsiteY103" fmla="*/ 110893 h 4275461"/>
                <a:gd name="connsiteX104" fmla="*/ 1658964 w 3619883"/>
                <a:gd name="connsiteY104" fmla="*/ 106547 h 4275461"/>
                <a:gd name="connsiteX105" fmla="*/ 1746598 w 3619883"/>
                <a:gd name="connsiteY105" fmla="*/ 122460 h 4275461"/>
                <a:gd name="connsiteX106" fmla="*/ 1811913 w 3619883"/>
                <a:gd name="connsiteY106" fmla="*/ 143234 h 4275461"/>
                <a:gd name="connsiteX107" fmla="*/ 1856557 w 3619883"/>
                <a:gd name="connsiteY107" fmla="*/ 133511 h 4275461"/>
                <a:gd name="connsiteX108" fmla="*/ 2066003 w 3619883"/>
                <a:gd name="connsiteY108" fmla="*/ 143313 h 4275461"/>
                <a:gd name="connsiteX109" fmla="*/ 2177615 w 3619883"/>
                <a:gd name="connsiteY109" fmla="*/ 119007 h 4275461"/>
                <a:gd name="connsiteX110" fmla="*/ 2255883 w 3619883"/>
                <a:gd name="connsiteY110" fmla="*/ 99047 h 4275461"/>
                <a:gd name="connsiteX111" fmla="*/ 2344622 w 3619883"/>
                <a:gd name="connsiteY111" fmla="*/ 91388 h 4275461"/>
                <a:gd name="connsiteX112" fmla="*/ 2455682 w 3619883"/>
                <a:gd name="connsiteY112" fmla="*/ 78869 h 4275461"/>
                <a:gd name="connsiteX113" fmla="*/ 2632609 w 3619883"/>
                <a:gd name="connsiteY113" fmla="*/ 75338 h 4275461"/>
                <a:gd name="connsiteX114" fmla="*/ 2742291 w 3619883"/>
                <a:gd name="connsiteY114" fmla="*/ 92282 h 4275461"/>
                <a:gd name="connsiteX115" fmla="*/ 2851974 w 3619883"/>
                <a:gd name="connsiteY115" fmla="*/ 109227 h 4275461"/>
                <a:gd name="connsiteX116" fmla="*/ 2907643 w 3619883"/>
                <a:gd name="connsiteY116" fmla="*/ 100020 h 4275461"/>
                <a:gd name="connsiteX117" fmla="*/ 2944022 w 3619883"/>
                <a:gd name="connsiteY117" fmla="*/ 30853 h 4275461"/>
                <a:gd name="connsiteX118" fmla="*/ 3022289 w 3619883"/>
                <a:gd name="connsiteY118" fmla="*/ 10893 h 4275461"/>
                <a:gd name="connsiteX119" fmla="*/ 3054807 w 3619883"/>
                <a:gd name="connsiteY119" fmla="*/ 24226 h 4275461"/>
                <a:gd name="connsiteX120" fmla="*/ 3141892 w 3619883"/>
                <a:gd name="connsiteY120" fmla="*/ 51925 h 4275461"/>
                <a:gd name="connsiteX121" fmla="*/ 3185711 w 3619883"/>
                <a:gd name="connsiteY121" fmla="*/ 59881 h 4275461"/>
                <a:gd name="connsiteX122" fmla="*/ 3219056 w 3619883"/>
                <a:gd name="connsiteY122" fmla="*/ 55536 h 4275461"/>
                <a:gd name="connsiteX123" fmla="*/ 3263425 w 3619883"/>
                <a:gd name="connsiteY123" fmla="*/ 51706 h 4275461"/>
                <a:gd name="connsiteX124" fmla="*/ 3296219 w 3619883"/>
                <a:gd name="connsiteY124" fmla="*/ 59147 h 4275461"/>
                <a:gd name="connsiteX125" fmla="*/ 3319094 w 3619883"/>
                <a:gd name="connsiteY125" fmla="*/ 42500 h 4275461"/>
                <a:gd name="connsiteX126" fmla="*/ 3420511 w 3619883"/>
                <a:gd name="connsiteY126" fmla="*/ 0 h 4275461"/>
                <a:gd name="connsiteX127" fmla="*/ 3453305 w 3619883"/>
                <a:gd name="connsiteY127" fmla="*/ 7440 h 4275461"/>
                <a:gd name="connsiteX128" fmla="*/ 3496571 w 3619883"/>
                <a:gd name="connsiteY128" fmla="*/ 27182 h 4275461"/>
                <a:gd name="connsiteX129" fmla="*/ 3602117 w 3619883"/>
                <a:gd name="connsiteY129" fmla="*/ 132521 h 4275461"/>
                <a:gd name="connsiteX130" fmla="*/ 3619883 w 3619883"/>
                <a:gd name="connsiteY130" fmla="*/ 140049 h 4275461"/>
                <a:gd name="connsiteX131" fmla="*/ 3619883 w 3619883"/>
                <a:gd name="connsiteY13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48983 w 3619883"/>
                <a:gd name="connsiteY6" fmla="*/ 3951392 h 4275461"/>
                <a:gd name="connsiteX7" fmla="*/ 2648983 w 3619883"/>
                <a:gd name="connsiteY7" fmla="*/ 4128157 h 4275461"/>
                <a:gd name="connsiteX8" fmla="*/ 2690646 w 3619883"/>
                <a:gd name="connsiteY8" fmla="*/ 4128157 h 4275461"/>
                <a:gd name="connsiteX9" fmla="*/ 2690646 w 3619883"/>
                <a:gd name="connsiteY9" fmla="*/ 4275461 h 4275461"/>
                <a:gd name="connsiteX10" fmla="*/ 2511710 w 3619883"/>
                <a:gd name="connsiteY10" fmla="*/ 4275461 h 4275461"/>
                <a:gd name="connsiteX11" fmla="*/ 2454288 w 3619883"/>
                <a:gd name="connsiteY11" fmla="*/ 4128157 h 4275461"/>
                <a:gd name="connsiteX12" fmla="*/ 2515810 w 3619883"/>
                <a:gd name="connsiteY12" fmla="*/ 4128157 h 4275461"/>
                <a:gd name="connsiteX13" fmla="*/ 2515810 w 3619883"/>
                <a:gd name="connsiteY13" fmla="*/ 3951392 h 4275461"/>
                <a:gd name="connsiteX14" fmla="*/ 2338025 w 3619883"/>
                <a:gd name="connsiteY14" fmla="*/ 3951392 h 4275461"/>
                <a:gd name="connsiteX15" fmla="*/ 2338025 w 3619883"/>
                <a:gd name="connsiteY15" fmla="*/ 4128157 h 4275461"/>
                <a:gd name="connsiteX16" fmla="*/ 2395120 w 3619883"/>
                <a:gd name="connsiteY16" fmla="*/ 4128157 h 4275461"/>
                <a:gd name="connsiteX17" fmla="*/ 2337697 w 3619883"/>
                <a:gd name="connsiteY17" fmla="*/ 4275461 h 4275461"/>
                <a:gd name="connsiteX18" fmla="*/ 2150155 w 3619883"/>
                <a:gd name="connsiteY18" fmla="*/ 4275461 h 4275461"/>
                <a:gd name="connsiteX19" fmla="*/ 2150155 w 3619883"/>
                <a:gd name="connsiteY19" fmla="*/ 4128157 h 4275461"/>
                <a:gd name="connsiteX20" fmla="*/ 2204852 w 3619883"/>
                <a:gd name="connsiteY20" fmla="*/ 4128157 h 4275461"/>
                <a:gd name="connsiteX21" fmla="*/ 2204852 w 3619883"/>
                <a:gd name="connsiteY21" fmla="*/ 3951392 h 4275461"/>
                <a:gd name="connsiteX22" fmla="*/ 2027068 w 3619883"/>
                <a:gd name="connsiteY22" fmla="*/ 3951392 h 4275461"/>
                <a:gd name="connsiteX23" fmla="*/ 2027068 w 3619883"/>
                <a:gd name="connsiteY23" fmla="*/ 4128157 h 4275461"/>
                <a:gd name="connsiteX24" fmla="*/ 2079759 w 3619883"/>
                <a:gd name="connsiteY24" fmla="*/ 4128157 h 4275461"/>
                <a:gd name="connsiteX25" fmla="*/ 2079759 w 3619883"/>
                <a:gd name="connsiteY25" fmla="*/ 4275461 h 4275461"/>
                <a:gd name="connsiteX26" fmla="*/ 1824703 w 3619883"/>
                <a:gd name="connsiteY26" fmla="*/ 4275461 h 4275461"/>
                <a:gd name="connsiteX27" fmla="*/ 1834468 w 3619883"/>
                <a:gd name="connsiteY27" fmla="*/ 4128157 h 4275461"/>
                <a:gd name="connsiteX28" fmla="*/ 1893894 w 3619883"/>
                <a:gd name="connsiteY28" fmla="*/ 4128157 h 4275461"/>
                <a:gd name="connsiteX29" fmla="*/ 1893894 w 3619883"/>
                <a:gd name="connsiteY29" fmla="*/ 3951392 h 4275461"/>
                <a:gd name="connsiteX30" fmla="*/ 1716110 w 3619883"/>
                <a:gd name="connsiteY30" fmla="*/ 3951392 h 4275461"/>
                <a:gd name="connsiteX31" fmla="*/ 1716110 w 3619883"/>
                <a:gd name="connsiteY31" fmla="*/ 4006431 h 4275461"/>
                <a:gd name="connsiteX32" fmla="*/ 1703447 w 3619883"/>
                <a:gd name="connsiteY32" fmla="*/ 4007960 h 4275461"/>
                <a:gd name="connsiteX33" fmla="*/ 1716110 w 3619883"/>
                <a:gd name="connsiteY33" fmla="*/ 4044284 h 4275461"/>
                <a:gd name="connsiteX34" fmla="*/ 1716110 w 3619883"/>
                <a:gd name="connsiteY34" fmla="*/ 4128157 h 4275461"/>
                <a:gd name="connsiteX35" fmla="*/ 1745346 w 3619883"/>
                <a:gd name="connsiteY35" fmla="*/ 4128157 h 4275461"/>
                <a:gd name="connsiteX36" fmla="*/ 1796694 w 3619883"/>
                <a:gd name="connsiteY36" fmla="*/ 4275461 h 4275461"/>
                <a:gd name="connsiteX37" fmla="*/ 1558844 w 3619883"/>
                <a:gd name="connsiteY37" fmla="*/ 4275461 h 4275461"/>
                <a:gd name="connsiteX38" fmla="*/ 1517252 w 3619883"/>
                <a:gd name="connsiteY38" fmla="*/ 4128157 h 4275461"/>
                <a:gd name="connsiteX39" fmla="*/ 1582936 w 3619883"/>
                <a:gd name="connsiteY39" fmla="*/ 4128157 h 4275461"/>
                <a:gd name="connsiteX40" fmla="*/ 1582936 w 3619883"/>
                <a:gd name="connsiteY40" fmla="*/ 3951392 h 4275461"/>
                <a:gd name="connsiteX41" fmla="*/ 1405151 w 3619883"/>
                <a:gd name="connsiteY41" fmla="*/ 3951392 h 4275461"/>
                <a:gd name="connsiteX42" fmla="*/ 1405151 w 3619883"/>
                <a:gd name="connsiteY42" fmla="*/ 4128157 h 4275461"/>
                <a:gd name="connsiteX43" fmla="*/ 1468988 w 3619883"/>
                <a:gd name="connsiteY43" fmla="*/ 4128157 h 4275461"/>
                <a:gd name="connsiteX44" fmla="*/ 1427396 w 3619883"/>
                <a:gd name="connsiteY44" fmla="*/ 4275461 h 4275461"/>
                <a:gd name="connsiteX45" fmla="*/ 1210751 w 3619883"/>
                <a:gd name="connsiteY45" fmla="*/ 4275461 h 4275461"/>
                <a:gd name="connsiteX46" fmla="*/ 1210751 w 3619883"/>
                <a:gd name="connsiteY46" fmla="*/ 4128157 h 4275461"/>
                <a:gd name="connsiteX47" fmla="*/ 1271978 w 3619883"/>
                <a:gd name="connsiteY47" fmla="*/ 4128157 h 4275461"/>
                <a:gd name="connsiteX48" fmla="*/ 1271978 w 3619883"/>
                <a:gd name="connsiteY48" fmla="*/ 3951392 h 4275461"/>
                <a:gd name="connsiteX49" fmla="*/ 1094193 w 3619883"/>
                <a:gd name="connsiteY49" fmla="*/ 3951392 h 4275461"/>
                <a:gd name="connsiteX50" fmla="*/ 1094193 w 3619883"/>
                <a:gd name="connsiteY50" fmla="*/ 4128157 h 4275461"/>
                <a:gd name="connsiteX51" fmla="*/ 1140354 w 3619883"/>
                <a:gd name="connsiteY51" fmla="*/ 4128157 h 4275461"/>
                <a:gd name="connsiteX52" fmla="*/ 1140354 w 3619883"/>
                <a:gd name="connsiteY52" fmla="*/ 4275461 h 4275461"/>
                <a:gd name="connsiteX53" fmla="*/ 953807 w 3619883"/>
                <a:gd name="connsiteY53" fmla="*/ 4275461 h 4275461"/>
                <a:gd name="connsiteX54" fmla="*/ 912215 w 3619883"/>
                <a:gd name="connsiteY54" fmla="*/ 4128157 h 4275461"/>
                <a:gd name="connsiteX55" fmla="*/ 961020 w 3619883"/>
                <a:gd name="connsiteY55" fmla="*/ 4128157 h 4275461"/>
                <a:gd name="connsiteX56" fmla="*/ 961020 w 3619883"/>
                <a:gd name="connsiteY56" fmla="*/ 3951392 h 4275461"/>
                <a:gd name="connsiteX57" fmla="*/ 783235 w 3619883"/>
                <a:gd name="connsiteY57" fmla="*/ 3951392 h 4275461"/>
                <a:gd name="connsiteX58" fmla="*/ 783235 w 3619883"/>
                <a:gd name="connsiteY58" fmla="*/ 4128157 h 4275461"/>
                <a:gd name="connsiteX59" fmla="*/ 871024 w 3619883"/>
                <a:gd name="connsiteY59" fmla="*/ 4128157 h 4275461"/>
                <a:gd name="connsiteX60" fmla="*/ 829432 w 3619883"/>
                <a:gd name="connsiteY60" fmla="*/ 4275461 h 4275461"/>
                <a:gd name="connsiteX61" fmla="*/ 611484 w 3619883"/>
                <a:gd name="connsiteY61" fmla="*/ 4275461 h 4275461"/>
                <a:gd name="connsiteX62" fmla="*/ 621247 w 3619883"/>
                <a:gd name="connsiteY62" fmla="*/ 4128157 h 4275461"/>
                <a:gd name="connsiteX63" fmla="*/ 650062 w 3619883"/>
                <a:gd name="connsiteY63" fmla="*/ 4128157 h 4275461"/>
                <a:gd name="connsiteX64" fmla="*/ 650062 w 3619883"/>
                <a:gd name="connsiteY64" fmla="*/ 3951392 h 4275461"/>
                <a:gd name="connsiteX65" fmla="*/ 472277 w 3619883"/>
                <a:gd name="connsiteY65" fmla="*/ 3951392 h 4275461"/>
                <a:gd name="connsiteX66" fmla="*/ 472277 w 3619883"/>
                <a:gd name="connsiteY66" fmla="*/ 4128157 h 4275461"/>
                <a:gd name="connsiteX67" fmla="*/ 522650 w 3619883"/>
                <a:gd name="connsiteY67" fmla="*/ 4128157 h 4275461"/>
                <a:gd name="connsiteX68" fmla="*/ 573998 w 3619883"/>
                <a:gd name="connsiteY68" fmla="*/ 4275461 h 4275461"/>
                <a:gd name="connsiteX69" fmla="*/ 336164 w 3619883"/>
                <a:gd name="connsiteY69" fmla="*/ 4275461 h 4275461"/>
                <a:gd name="connsiteX70" fmla="*/ 294572 w 3619883"/>
                <a:gd name="connsiteY70" fmla="*/ 4128157 h 4275461"/>
                <a:gd name="connsiteX71" fmla="*/ 339106 w 3619883"/>
                <a:gd name="connsiteY71" fmla="*/ 4128157 h 4275461"/>
                <a:gd name="connsiteX72" fmla="*/ 339106 w 3619883"/>
                <a:gd name="connsiteY72" fmla="*/ 3951392 h 4275461"/>
                <a:gd name="connsiteX73" fmla="*/ 161321 w 3619883"/>
                <a:gd name="connsiteY73" fmla="*/ 3951392 h 4275461"/>
                <a:gd name="connsiteX74" fmla="*/ 161321 w 3619883"/>
                <a:gd name="connsiteY74" fmla="*/ 4128157 h 4275461"/>
                <a:gd name="connsiteX75" fmla="*/ 230914 w 3619883"/>
                <a:gd name="connsiteY75" fmla="*/ 4128157 h 4275461"/>
                <a:gd name="connsiteX76" fmla="*/ 189322 w 3619883"/>
                <a:gd name="connsiteY76" fmla="*/ 4275461 h 4275461"/>
                <a:gd name="connsiteX77" fmla="*/ 0 w 3619883"/>
                <a:gd name="connsiteY77" fmla="*/ 4275461 h 4275461"/>
                <a:gd name="connsiteX78" fmla="*/ 0 w 3619883"/>
                <a:gd name="connsiteY78" fmla="*/ 42229 h 4275461"/>
                <a:gd name="connsiteX79" fmla="*/ 42464 w 3619883"/>
                <a:gd name="connsiteY79" fmla="*/ 40518 h 4275461"/>
                <a:gd name="connsiteX80" fmla="*/ 137733 w 3619883"/>
                <a:gd name="connsiteY80" fmla="*/ 35355 h 4275461"/>
                <a:gd name="connsiteX81" fmla="*/ 270565 w 3619883"/>
                <a:gd name="connsiteY81" fmla="*/ 29759 h 4275461"/>
                <a:gd name="connsiteX82" fmla="*/ 479734 w 3619883"/>
                <a:gd name="connsiteY82" fmla="*/ 45455 h 4275461"/>
                <a:gd name="connsiteX83" fmla="*/ 524103 w 3619883"/>
                <a:gd name="connsiteY83" fmla="*/ 41625 h 4275461"/>
                <a:gd name="connsiteX84" fmla="*/ 624416 w 3619883"/>
                <a:gd name="connsiteY84" fmla="*/ 22696 h 4275461"/>
                <a:gd name="connsiteX85" fmla="*/ 657762 w 3619883"/>
                <a:gd name="connsiteY85" fmla="*/ 18351 h 4275461"/>
                <a:gd name="connsiteX86" fmla="*/ 690557 w 3619883"/>
                <a:gd name="connsiteY86" fmla="*/ 25792 h 4275461"/>
                <a:gd name="connsiteX87" fmla="*/ 745123 w 3619883"/>
                <a:gd name="connsiteY87" fmla="*/ 40157 h 4275461"/>
                <a:gd name="connsiteX88" fmla="*/ 789493 w 3619883"/>
                <a:gd name="connsiteY88" fmla="*/ 36327 h 4275461"/>
                <a:gd name="connsiteX89" fmla="*/ 854255 w 3619883"/>
                <a:gd name="connsiteY89" fmla="*/ 68887 h 4275461"/>
                <a:gd name="connsiteX90" fmla="*/ 897520 w 3619883"/>
                <a:gd name="connsiteY90" fmla="*/ 88629 h 4275461"/>
                <a:gd name="connsiteX91" fmla="*/ 940510 w 3619883"/>
                <a:gd name="connsiteY91" fmla="*/ 114265 h 4275461"/>
                <a:gd name="connsiteX92" fmla="*/ 1082712 w 3619883"/>
                <a:gd name="connsiteY92" fmla="*/ 144543 h 4275461"/>
                <a:gd name="connsiteX93" fmla="*/ 1205348 w 3619883"/>
                <a:gd name="connsiteY93" fmla="*/ 120753 h 4275461"/>
                <a:gd name="connsiteX94" fmla="*/ 1271764 w 3619883"/>
                <a:gd name="connsiteY94" fmla="*/ 117956 h 4275461"/>
                <a:gd name="connsiteX95" fmla="*/ 1315583 w 3619883"/>
                <a:gd name="connsiteY95" fmla="*/ 125912 h 4275461"/>
                <a:gd name="connsiteX96" fmla="*/ 1359125 w 3619883"/>
                <a:gd name="connsiteY96" fmla="*/ 139761 h 4275461"/>
                <a:gd name="connsiteX97" fmla="*/ 1391919 w 3619883"/>
                <a:gd name="connsiteY97" fmla="*/ 147202 h 4275461"/>
                <a:gd name="connsiteX98" fmla="*/ 1436563 w 3619883"/>
                <a:gd name="connsiteY98" fmla="*/ 137480 h 4275461"/>
                <a:gd name="connsiteX99" fmla="*/ 1471566 w 3619883"/>
                <a:gd name="connsiteY99" fmla="*/ 97777 h 4275461"/>
                <a:gd name="connsiteX100" fmla="*/ 1505739 w 3619883"/>
                <a:gd name="connsiteY100" fmla="*/ 75753 h 4275461"/>
                <a:gd name="connsiteX101" fmla="*/ 1590891 w 3619883"/>
                <a:gd name="connsiteY101" fmla="*/ 144702 h 4275461"/>
                <a:gd name="connsiteX102" fmla="*/ 1625616 w 3619883"/>
                <a:gd name="connsiteY102" fmla="*/ 110893 h 4275461"/>
                <a:gd name="connsiteX103" fmla="*/ 1658964 w 3619883"/>
                <a:gd name="connsiteY103" fmla="*/ 106547 h 4275461"/>
                <a:gd name="connsiteX104" fmla="*/ 1746598 w 3619883"/>
                <a:gd name="connsiteY104" fmla="*/ 122460 h 4275461"/>
                <a:gd name="connsiteX105" fmla="*/ 1811913 w 3619883"/>
                <a:gd name="connsiteY105" fmla="*/ 143234 h 4275461"/>
                <a:gd name="connsiteX106" fmla="*/ 1856557 w 3619883"/>
                <a:gd name="connsiteY106" fmla="*/ 133511 h 4275461"/>
                <a:gd name="connsiteX107" fmla="*/ 2066003 w 3619883"/>
                <a:gd name="connsiteY107" fmla="*/ 143313 h 4275461"/>
                <a:gd name="connsiteX108" fmla="*/ 2177615 w 3619883"/>
                <a:gd name="connsiteY108" fmla="*/ 119007 h 4275461"/>
                <a:gd name="connsiteX109" fmla="*/ 2255883 w 3619883"/>
                <a:gd name="connsiteY109" fmla="*/ 99047 h 4275461"/>
                <a:gd name="connsiteX110" fmla="*/ 2344622 w 3619883"/>
                <a:gd name="connsiteY110" fmla="*/ 91388 h 4275461"/>
                <a:gd name="connsiteX111" fmla="*/ 2455682 w 3619883"/>
                <a:gd name="connsiteY111" fmla="*/ 78869 h 4275461"/>
                <a:gd name="connsiteX112" fmla="*/ 2632609 w 3619883"/>
                <a:gd name="connsiteY112" fmla="*/ 75338 h 4275461"/>
                <a:gd name="connsiteX113" fmla="*/ 2742291 w 3619883"/>
                <a:gd name="connsiteY113" fmla="*/ 92282 h 4275461"/>
                <a:gd name="connsiteX114" fmla="*/ 2851974 w 3619883"/>
                <a:gd name="connsiteY114" fmla="*/ 109227 h 4275461"/>
                <a:gd name="connsiteX115" fmla="*/ 2907643 w 3619883"/>
                <a:gd name="connsiteY115" fmla="*/ 100020 h 4275461"/>
                <a:gd name="connsiteX116" fmla="*/ 2944022 w 3619883"/>
                <a:gd name="connsiteY116" fmla="*/ 30853 h 4275461"/>
                <a:gd name="connsiteX117" fmla="*/ 3022289 w 3619883"/>
                <a:gd name="connsiteY117" fmla="*/ 10893 h 4275461"/>
                <a:gd name="connsiteX118" fmla="*/ 3054807 w 3619883"/>
                <a:gd name="connsiteY118" fmla="*/ 24226 h 4275461"/>
                <a:gd name="connsiteX119" fmla="*/ 3141892 w 3619883"/>
                <a:gd name="connsiteY119" fmla="*/ 51925 h 4275461"/>
                <a:gd name="connsiteX120" fmla="*/ 3185711 w 3619883"/>
                <a:gd name="connsiteY120" fmla="*/ 59881 h 4275461"/>
                <a:gd name="connsiteX121" fmla="*/ 3219056 w 3619883"/>
                <a:gd name="connsiteY121" fmla="*/ 55536 h 4275461"/>
                <a:gd name="connsiteX122" fmla="*/ 3263425 w 3619883"/>
                <a:gd name="connsiteY122" fmla="*/ 51706 h 4275461"/>
                <a:gd name="connsiteX123" fmla="*/ 3296219 w 3619883"/>
                <a:gd name="connsiteY123" fmla="*/ 59147 h 4275461"/>
                <a:gd name="connsiteX124" fmla="*/ 3319094 w 3619883"/>
                <a:gd name="connsiteY124" fmla="*/ 42500 h 4275461"/>
                <a:gd name="connsiteX125" fmla="*/ 3420511 w 3619883"/>
                <a:gd name="connsiteY125" fmla="*/ 0 h 4275461"/>
                <a:gd name="connsiteX126" fmla="*/ 3453305 w 3619883"/>
                <a:gd name="connsiteY126" fmla="*/ 7440 h 4275461"/>
                <a:gd name="connsiteX127" fmla="*/ 3496571 w 3619883"/>
                <a:gd name="connsiteY127" fmla="*/ 27182 h 4275461"/>
                <a:gd name="connsiteX128" fmla="*/ 3602117 w 3619883"/>
                <a:gd name="connsiteY128" fmla="*/ 132521 h 4275461"/>
                <a:gd name="connsiteX129" fmla="*/ 3619883 w 3619883"/>
                <a:gd name="connsiteY129" fmla="*/ 140049 h 4275461"/>
                <a:gd name="connsiteX130" fmla="*/ 3619883 w 3619883"/>
                <a:gd name="connsiteY13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48983 w 3619883"/>
                <a:gd name="connsiteY6" fmla="*/ 4128157 h 4275461"/>
                <a:gd name="connsiteX7" fmla="*/ 2690646 w 3619883"/>
                <a:gd name="connsiteY7" fmla="*/ 4128157 h 4275461"/>
                <a:gd name="connsiteX8" fmla="*/ 2690646 w 3619883"/>
                <a:gd name="connsiteY8" fmla="*/ 4275461 h 4275461"/>
                <a:gd name="connsiteX9" fmla="*/ 2511710 w 3619883"/>
                <a:gd name="connsiteY9" fmla="*/ 4275461 h 4275461"/>
                <a:gd name="connsiteX10" fmla="*/ 2454288 w 3619883"/>
                <a:gd name="connsiteY10" fmla="*/ 4128157 h 4275461"/>
                <a:gd name="connsiteX11" fmla="*/ 2515810 w 3619883"/>
                <a:gd name="connsiteY11" fmla="*/ 4128157 h 4275461"/>
                <a:gd name="connsiteX12" fmla="*/ 2515810 w 3619883"/>
                <a:gd name="connsiteY12" fmla="*/ 3951392 h 4275461"/>
                <a:gd name="connsiteX13" fmla="*/ 2338025 w 3619883"/>
                <a:gd name="connsiteY13" fmla="*/ 3951392 h 4275461"/>
                <a:gd name="connsiteX14" fmla="*/ 2338025 w 3619883"/>
                <a:gd name="connsiteY14" fmla="*/ 4128157 h 4275461"/>
                <a:gd name="connsiteX15" fmla="*/ 2395120 w 3619883"/>
                <a:gd name="connsiteY15" fmla="*/ 4128157 h 4275461"/>
                <a:gd name="connsiteX16" fmla="*/ 2337697 w 3619883"/>
                <a:gd name="connsiteY16" fmla="*/ 4275461 h 4275461"/>
                <a:gd name="connsiteX17" fmla="*/ 2150155 w 3619883"/>
                <a:gd name="connsiteY17" fmla="*/ 4275461 h 4275461"/>
                <a:gd name="connsiteX18" fmla="*/ 2150155 w 3619883"/>
                <a:gd name="connsiteY18" fmla="*/ 4128157 h 4275461"/>
                <a:gd name="connsiteX19" fmla="*/ 2204852 w 3619883"/>
                <a:gd name="connsiteY19" fmla="*/ 4128157 h 4275461"/>
                <a:gd name="connsiteX20" fmla="*/ 2204852 w 3619883"/>
                <a:gd name="connsiteY20" fmla="*/ 3951392 h 4275461"/>
                <a:gd name="connsiteX21" fmla="*/ 2027068 w 3619883"/>
                <a:gd name="connsiteY21" fmla="*/ 3951392 h 4275461"/>
                <a:gd name="connsiteX22" fmla="*/ 2027068 w 3619883"/>
                <a:gd name="connsiteY22" fmla="*/ 4128157 h 4275461"/>
                <a:gd name="connsiteX23" fmla="*/ 2079759 w 3619883"/>
                <a:gd name="connsiteY23" fmla="*/ 4128157 h 4275461"/>
                <a:gd name="connsiteX24" fmla="*/ 2079759 w 3619883"/>
                <a:gd name="connsiteY24" fmla="*/ 4275461 h 4275461"/>
                <a:gd name="connsiteX25" fmla="*/ 1824703 w 3619883"/>
                <a:gd name="connsiteY25" fmla="*/ 4275461 h 4275461"/>
                <a:gd name="connsiteX26" fmla="*/ 1834468 w 3619883"/>
                <a:gd name="connsiteY26" fmla="*/ 4128157 h 4275461"/>
                <a:gd name="connsiteX27" fmla="*/ 1893894 w 3619883"/>
                <a:gd name="connsiteY27" fmla="*/ 4128157 h 4275461"/>
                <a:gd name="connsiteX28" fmla="*/ 1893894 w 3619883"/>
                <a:gd name="connsiteY28" fmla="*/ 3951392 h 4275461"/>
                <a:gd name="connsiteX29" fmla="*/ 1716110 w 3619883"/>
                <a:gd name="connsiteY29" fmla="*/ 3951392 h 4275461"/>
                <a:gd name="connsiteX30" fmla="*/ 1716110 w 3619883"/>
                <a:gd name="connsiteY30" fmla="*/ 4006431 h 4275461"/>
                <a:gd name="connsiteX31" fmla="*/ 1703447 w 3619883"/>
                <a:gd name="connsiteY31" fmla="*/ 4007960 h 4275461"/>
                <a:gd name="connsiteX32" fmla="*/ 1716110 w 3619883"/>
                <a:gd name="connsiteY32" fmla="*/ 4044284 h 4275461"/>
                <a:gd name="connsiteX33" fmla="*/ 1716110 w 3619883"/>
                <a:gd name="connsiteY33" fmla="*/ 4128157 h 4275461"/>
                <a:gd name="connsiteX34" fmla="*/ 1745346 w 3619883"/>
                <a:gd name="connsiteY34" fmla="*/ 4128157 h 4275461"/>
                <a:gd name="connsiteX35" fmla="*/ 1796694 w 3619883"/>
                <a:gd name="connsiteY35" fmla="*/ 4275461 h 4275461"/>
                <a:gd name="connsiteX36" fmla="*/ 1558844 w 3619883"/>
                <a:gd name="connsiteY36" fmla="*/ 4275461 h 4275461"/>
                <a:gd name="connsiteX37" fmla="*/ 1517252 w 3619883"/>
                <a:gd name="connsiteY37" fmla="*/ 4128157 h 4275461"/>
                <a:gd name="connsiteX38" fmla="*/ 1582936 w 3619883"/>
                <a:gd name="connsiteY38" fmla="*/ 4128157 h 4275461"/>
                <a:gd name="connsiteX39" fmla="*/ 1582936 w 3619883"/>
                <a:gd name="connsiteY39" fmla="*/ 3951392 h 4275461"/>
                <a:gd name="connsiteX40" fmla="*/ 1405151 w 3619883"/>
                <a:gd name="connsiteY40" fmla="*/ 3951392 h 4275461"/>
                <a:gd name="connsiteX41" fmla="*/ 1405151 w 3619883"/>
                <a:gd name="connsiteY41" fmla="*/ 4128157 h 4275461"/>
                <a:gd name="connsiteX42" fmla="*/ 1468988 w 3619883"/>
                <a:gd name="connsiteY42" fmla="*/ 4128157 h 4275461"/>
                <a:gd name="connsiteX43" fmla="*/ 1427396 w 3619883"/>
                <a:gd name="connsiteY43" fmla="*/ 4275461 h 4275461"/>
                <a:gd name="connsiteX44" fmla="*/ 1210751 w 3619883"/>
                <a:gd name="connsiteY44" fmla="*/ 4275461 h 4275461"/>
                <a:gd name="connsiteX45" fmla="*/ 1210751 w 3619883"/>
                <a:gd name="connsiteY45" fmla="*/ 4128157 h 4275461"/>
                <a:gd name="connsiteX46" fmla="*/ 1271978 w 3619883"/>
                <a:gd name="connsiteY46" fmla="*/ 4128157 h 4275461"/>
                <a:gd name="connsiteX47" fmla="*/ 1271978 w 3619883"/>
                <a:gd name="connsiteY47" fmla="*/ 3951392 h 4275461"/>
                <a:gd name="connsiteX48" fmla="*/ 1094193 w 3619883"/>
                <a:gd name="connsiteY48" fmla="*/ 3951392 h 4275461"/>
                <a:gd name="connsiteX49" fmla="*/ 1094193 w 3619883"/>
                <a:gd name="connsiteY49" fmla="*/ 4128157 h 4275461"/>
                <a:gd name="connsiteX50" fmla="*/ 1140354 w 3619883"/>
                <a:gd name="connsiteY50" fmla="*/ 4128157 h 4275461"/>
                <a:gd name="connsiteX51" fmla="*/ 1140354 w 3619883"/>
                <a:gd name="connsiteY51" fmla="*/ 4275461 h 4275461"/>
                <a:gd name="connsiteX52" fmla="*/ 953807 w 3619883"/>
                <a:gd name="connsiteY52" fmla="*/ 4275461 h 4275461"/>
                <a:gd name="connsiteX53" fmla="*/ 912215 w 3619883"/>
                <a:gd name="connsiteY53" fmla="*/ 4128157 h 4275461"/>
                <a:gd name="connsiteX54" fmla="*/ 961020 w 3619883"/>
                <a:gd name="connsiteY54" fmla="*/ 4128157 h 4275461"/>
                <a:gd name="connsiteX55" fmla="*/ 961020 w 3619883"/>
                <a:gd name="connsiteY55" fmla="*/ 3951392 h 4275461"/>
                <a:gd name="connsiteX56" fmla="*/ 783235 w 3619883"/>
                <a:gd name="connsiteY56" fmla="*/ 3951392 h 4275461"/>
                <a:gd name="connsiteX57" fmla="*/ 783235 w 3619883"/>
                <a:gd name="connsiteY57" fmla="*/ 4128157 h 4275461"/>
                <a:gd name="connsiteX58" fmla="*/ 871024 w 3619883"/>
                <a:gd name="connsiteY58" fmla="*/ 4128157 h 4275461"/>
                <a:gd name="connsiteX59" fmla="*/ 829432 w 3619883"/>
                <a:gd name="connsiteY59" fmla="*/ 4275461 h 4275461"/>
                <a:gd name="connsiteX60" fmla="*/ 611484 w 3619883"/>
                <a:gd name="connsiteY60" fmla="*/ 4275461 h 4275461"/>
                <a:gd name="connsiteX61" fmla="*/ 621247 w 3619883"/>
                <a:gd name="connsiteY61" fmla="*/ 4128157 h 4275461"/>
                <a:gd name="connsiteX62" fmla="*/ 650062 w 3619883"/>
                <a:gd name="connsiteY62" fmla="*/ 4128157 h 4275461"/>
                <a:gd name="connsiteX63" fmla="*/ 650062 w 3619883"/>
                <a:gd name="connsiteY63" fmla="*/ 3951392 h 4275461"/>
                <a:gd name="connsiteX64" fmla="*/ 472277 w 3619883"/>
                <a:gd name="connsiteY64" fmla="*/ 3951392 h 4275461"/>
                <a:gd name="connsiteX65" fmla="*/ 472277 w 3619883"/>
                <a:gd name="connsiteY65" fmla="*/ 4128157 h 4275461"/>
                <a:gd name="connsiteX66" fmla="*/ 522650 w 3619883"/>
                <a:gd name="connsiteY66" fmla="*/ 4128157 h 4275461"/>
                <a:gd name="connsiteX67" fmla="*/ 573998 w 3619883"/>
                <a:gd name="connsiteY67" fmla="*/ 4275461 h 4275461"/>
                <a:gd name="connsiteX68" fmla="*/ 336164 w 3619883"/>
                <a:gd name="connsiteY68" fmla="*/ 4275461 h 4275461"/>
                <a:gd name="connsiteX69" fmla="*/ 294572 w 3619883"/>
                <a:gd name="connsiteY69" fmla="*/ 4128157 h 4275461"/>
                <a:gd name="connsiteX70" fmla="*/ 339106 w 3619883"/>
                <a:gd name="connsiteY70" fmla="*/ 4128157 h 4275461"/>
                <a:gd name="connsiteX71" fmla="*/ 339106 w 3619883"/>
                <a:gd name="connsiteY71" fmla="*/ 3951392 h 4275461"/>
                <a:gd name="connsiteX72" fmla="*/ 161321 w 3619883"/>
                <a:gd name="connsiteY72" fmla="*/ 3951392 h 4275461"/>
                <a:gd name="connsiteX73" fmla="*/ 161321 w 3619883"/>
                <a:gd name="connsiteY73" fmla="*/ 4128157 h 4275461"/>
                <a:gd name="connsiteX74" fmla="*/ 230914 w 3619883"/>
                <a:gd name="connsiteY74" fmla="*/ 4128157 h 4275461"/>
                <a:gd name="connsiteX75" fmla="*/ 189322 w 3619883"/>
                <a:gd name="connsiteY75" fmla="*/ 4275461 h 4275461"/>
                <a:gd name="connsiteX76" fmla="*/ 0 w 3619883"/>
                <a:gd name="connsiteY76" fmla="*/ 4275461 h 4275461"/>
                <a:gd name="connsiteX77" fmla="*/ 0 w 3619883"/>
                <a:gd name="connsiteY77" fmla="*/ 42229 h 4275461"/>
                <a:gd name="connsiteX78" fmla="*/ 42464 w 3619883"/>
                <a:gd name="connsiteY78" fmla="*/ 40518 h 4275461"/>
                <a:gd name="connsiteX79" fmla="*/ 137733 w 3619883"/>
                <a:gd name="connsiteY79" fmla="*/ 35355 h 4275461"/>
                <a:gd name="connsiteX80" fmla="*/ 270565 w 3619883"/>
                <a:gd name="connsiteY80" fmla="*/ 29759 h 4275461"/>
                <a:gd name="connsiteX81" fmla="*/ 479734 w 3619883"/>
                <a:gd name="connsiteY81" fmla="*/ 45455 h 4275461"/>
                <a:gd name="connsiteX82" fmla="*/ 524103 w 3619883"/>
                <a:gd name="connsiteY82" fmla="*/ 41625 h 4275461"/>
                <a:gd name="connsiteX83" fmla="*/ 624416 w 3619883"/>
                <a:gd name="connsiteY83" fmla="*/ 22696 h 4275461"/>
                <a:gd name="connsiteX84" fmla="*/ 657762 w 3619883"/>
                <a:gd name="connsiteY84" fmla="*/ 18351 h 4275461"/>
                <a:gd name="connsiteX85" fmla="*/ 690557 w 3619883"/>
                <a:gd name="connsiteY85" fmla="*/ 25792 h 4275461"/>
                <a:gd name="connsiteX86" fmla="*/ 745123 w 3619883"/>
                <a:gd name="connsiteY86" fmla="*/ 40157 h 4275461"/>
                <a:gd name="connsiteX87" fmla="*/ 789493 w 3619883"/>
                <a:gd name="connsiteY87" fmla="*/ 36327 h 4275461"/>
                <a:gd name="connsiteX88" fmla="*/ 854255 w 3619883"/>
                <a:gd name="connsiteY88" fmla="*/ 68887 h 4275461"/>
                <a:gd name="connsiteX89" fmla="*/ 897520 w 3619883"/>
                <a:gd name="connsiteY89" fmla="*/ 88629 h 4275461"/>
                <a:gd name="connsiteX90" fmla="*/ 940510 w 3619883"/>
                <a:gd name="connsiteY90" fmla="*/ 114265 h 4275461"/>
                <a:gd name="connsiteX91" fmla="*/ 1082712 w 3619883"/>
                <a:gd name="connsiteY91" fmla="*/ 144543 h 4275461"/>
                <a:gd name="connsiteX92" fmla="*/ 1205348 w 3619883"/>
                <a:gd name="connsiteY92" fmla="*/ 120753 h 4275461"/>
                <a:gd name="connsiteX93" fmla="*/ 1271764 w 3619883"/>
                <a:gd name="connsiteY93" fmla="*/ 117956 h 4275461"/>
                <a:gd name="connsiteX94" fmla="*/ 1315583 w 3619883"/>
                <a:gd name="connsiteY94" fmla="*/ 125912 h 4275461"/>
                <a:gd name="connsiteX95" fmla="*/ 1359125 w 3619883"/>
                <a:gd name="connsiteY95" fmla="*/ 139761 h 4275461"/>
                <a:gd name="connsiteX96" fmla="*/ 1391919 w 3619883"/>
                <a:gd name="connsiteY96" fmla="*/ 147202 h 4275461"/>
                <a:gd name="connsiteX97" fmla="*/ 1436563 w 3619883"/>
                <a:gd name="connsiteY97" fmla="*/ 137480 h 4275461"/>
                <a:gd name="connsiteX98" fmla="*/ 1471566 w 3619883"/>
                <a:gd name="connsiteY98" fmla="*/ 97777 h 4275461"/>
                <a:gd name="connsiteX99" fmla="*/ 1505739 w 3619883"/>
                <a:gd name="connsiteY99" fmla="*/ 75753 h 4275461"/>
                <a:gd name="connsiteX100" fmla="*/ 1590891 w 3619883"/>
                <a:gd name="connsiteY100" fmla="*/ 144702 h 4275461"/>
                <a:gd name="connsiteX101" fmla="*/ 1625616 w 3619883"/>
                <a:gd name="connsiteY101" fmla="*/ 110893 h 4275461"/>
                <a:gd name="connsiteX102" fmla="*/ 1658964 w 3619883"/>
                <a:gd name="connsiteY102" fmla="*/ 106547 h 4275461"/>
                <a:gd name="connsiteX103" fmla="*/ 1746598 w 3619883"/>
                <a:gd name="connsiteY103" fmla="*/ 122460 h 4275461"/>
                <a:gd name="connsiteX104" fmla="*/ 1811913 w 3619883"/>
                <a:gd name="connsiteY104" fmla="*/ 143234 h 4275461"/>
                <a:gd name="connsiteX105" fmla="*/ 1856557 w 3619883"/>
                <a:gd name="connsiteY105" fmla="*/ 133511 h 4275461"/>
                <a:gd name="connsiteX106" fmla="*/ 2066003 w 3619883"/>
                <a:gd name="connsiteY106" fmla="*/ 143313 h 4275461"/>
                <a:gd name="connsiteX107" fmla="*/ 2177615 w 3619883"/>
                <a:gd name="connsiteY107" fmla="*/ 119007 h 4275461"/>
                <a:gd name="connsiteX108" fmla="*/ 2255883 w 3619883"/>
                <a:gd name="connsiteY108" fmla="*/ 99047 h 4275461"/>
                <a:gd name="connsiteX109" fmla="*/ 2344622 w 3619883"/>
                <a:gd name="connsiteY109" fmla="*/ 91388 h 4275461"/>
                <a:gd name="connsiteX110" fmla="*/ 2455682 w 3619883"/>
                <a:gd name="connsiteY110" fmla="*/ 78869 h 4275461"/>
                <a:gd name="connsiteX111" fmla="*/ 2632609 w 3619883"/>
                <a:gd name="connsiteY111" fmla="*/ 75338 h 4275461"/>
                <a:gd name="connsiteX112" fmla="*/ 2742291 w 3619883"/>
                <a:gd name="connsiteY112" fmla="*/ 92282 h 4275461"/>
                <a:gd name="connsiteX113" fmla="*/ 2851974 w 3619883"/>
                <a:gd name="connsiteY113" fmla="*/ 109227 h 4275461"/>
                <a:gd name="connsiteX114" fmla="*/ 2907643 w 3619883"/>
                <a:gd name="connsiteY114" fmla="*/ 100020 h 4275461"/>
                <a:gd name="connsiteX115" fmla="*/ 2944022 w 3619883"/>
                <a:gd name="connsiteY115" fmla="*/ 30853 h 4275461"/>
                <a:gd name="connsiteX116" fmla="*/ 3022289 w 3619883"/>
                <a:gd name="connsiteY116" fmla="*/ 10893 h 4275461"/>
                <a:gd name="connsiteX117" fmla="*/ 3054807 w 3619883"/>
                <a:gd name="connsiteY117" fmla="*/ 24226 h 4275461"/>
                <a:gd name="connsiteX118" fmla="*/ 3141892 w 3619883"/>
                <a:gd name="connsiteY118" fmla="*/ 51925 h 4275461"/>
                <a:gd name="connsiteX119" fmla="*/ 3185711 w 3619883"/>
                <a:gd name="connsiteY119" fmla="*/ 59881 h 4275461"/>
                <a:gd name="connsiteX120" fmla="*/ 3219056 w 3619883"/>
                <a:gd name="connsiteY120" fmla="*/ 55536 h 4275461"/>
                <a:gd name="connsiteX121" fmla="*/ 3263425 w 3619883"/>
                <a:gd name="connsiteY121" fmla="*/ 51706 h 4275461"/>
                <a:gd name="connsiteX122" fmla="*/ 3296219 w 3619883"/>
                <a:gd name="connsiteY122" fmla="*/ 59147 h 4275461"/>
                <a:gd name="connsiteX123" fmla="*/ 3319094 w 3619883"/>
                <a:gd name="connsiteY123" fmla="*/ 42500 h 4275461"/>
                <a:gd name="connsiteX124" fmla="*/ 3420511 w 3619883"/>
                <a:gd name="connsiteY124" fmla="*/ 0 h 4275461"/>
                <a:gd name="connsiteX125" fmla="*/ 3453305 w 3619883"/>
                <a:gd name="connsiteY125" fmla="*/ 7440 h 4275461"/>
                <a:gd name="connsiteX126" fmla="*/ 3496571 w 3619883"/>
                <a:gd name="connsiteY126" fmla="*/ 27182 h 4275461"/>
                <a:gd name="connsiteX127" fmla="*/ 3602117 w 3619883"/>
                <a:gd name="connsiteY127" fmla="*/ 132521 h 4275461"/>
                <a:gd name="connsiteX128" fmla="*/ 3619883 w 3619883"/>
                <a:gd name="connsiteY128" fmla="*/ 140049 h 4275461"/>
                <a:gd name="connsiteX129" fmla="*/ 3619883 w 3619883"/>
                <a:gd name="connsiteY12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128157 h 4275461"/>
                <a:gd name="connsiteX7" fmla="*/ 2690646 w 3619883"/>
                <a:gd name="connsiteY7" fmla="*/ 4275461 h 4275461"/>
                <a:gd name="connsiteX8" fmla="*/ 2511710 w 3619883"/>
                <a:gd name="connsiteY8" fmla="*/ 4275461 h 4275461"/>
                <a:gd name="connsiteX9" fmla="*/ 2454288 w 3619883"/>
                <a:gd name="connsiteY9" fmla="*/ 4128157 h 4275461"/>
                <a:gd name="connsiteX10" fmla="*/ 2515810 w 3619883"/>
                <a:gd name="connsiteY10" fmla="*/ 4128157 h 4275461"/>
                <a:gd name="connsiteX11" fmla="*/ 2515810 w 3619883"/>
                <a:gd name="connsiteY11" fmla="*/ 3951392 h 4275461"/>
                <a:gd name="connsiteX12" fmla="*/ 2338025 w 3619883"/>
                <a:gd name="connsiteY12" fmla="*/ 3951392 h 4275461"/>
                <a:gd name="connsiteX13" fmla="*/ 2338025 w 3619883"/>
                <a:gd name="connsiteY13" fmla="*/ 4128157 h 4275461"/>
                <a:gd name="connsiteX14" fmla="*/ 2395120 w 3619883"/>
                <a:gd name="connsiteY14" fmla="*/ 4128157 h 4275461"/>
                <a:gd name="connsiteX15" fmla="*/ 2337697 w 3619883"/>
                <a:gd name="connsiteY15" fmla="*/ 4275461 h 4275461"/>
                <a:gd name="connsiteX16" fmla="*/ 2150155 w 3619883"/>
                <a:gd name="connsiteY16" fmla="*/ 4275461 h 4275461"/>
                <a:gd name="connsiteX17" fmla="*/ 2150155 w 3619883"/>
                <a:gd name="connsiteY17" fmla="*/ 4128157 h 4275461"/>
                <a:gd name="connsiteX18" fmla="*/ 2204852 w 3619883"/>
                <a:gd name="connsiteY18" fmla="*/ 4128157 h 4275461"/>
                <a:gd name="connsiteX19" fmla="*/ 2204852 w 3619883"/>
                <a:gd name="connsiteY19" fmla="*/ 3951392 h 4275461"/>
                <a:gd name="connsiteX20" fmla="*/ 2027068 w 3619883"/>
                <a:gd name="connsiteY20" fmla="*/ 3951392 h 4275461"/>
                <a:gd name="connsiteX21" fmla="*/ 2027068 w 3619883"/>
                <a:gd name="connsiteY21" fmla="*/ 4128157 h 4275461"/>
                <a:gd name="connsiteX22" fmla="*/ 2079759 w 3619883"/>
                <a:gd name="connsiteY22" fmla="*/ 4128157 h 4275461"/>
                <a:gd name="connsiteX23" fmla="*/ 2079759 w 3619883"/>
                <a:gd name="connsiteY23" fmla="*/ 4275461 h 4275461"/>
                <a:gd name="connsiteX24" fmla="*/ 1824703 w 3619883"/>
                <a:gd name="connsiteY24" fmla="*/ 4275461 h 4275461"/>
                <a:gd name="connsiteX25" fmla="*/ 1834468 w 3619883"/>
                <a:gd name="connsiteY25" fmla="*/ 4128157 h 4275461"/>
                <a:gd name="connsiteX26" fmla="*/ 1893894 w 3619883"/>
                <a:gd name="connsiteY26" fmla="*/ 4128157 h 4275461"/>
                <a:gd name="connsiteX27" fmla="*/ 1893894 w 3619883"/>
                <a:gd name="connsiteY27" fmla="*/ 3951392 h 4275461"/>
                <a:gd name="connsiteX28" fmla="*/ 1716110 w 3619883"/>
                <a:gd name="connsiteY28" fmla="*/ 3951392 h 4275461"/>
                <a:gd name="connsiteX29" fmla="*/ 1716110 w 3619883"/>
                <a:gd name="connsiteY29" fmla="*/ 4006431 h 4275461"/>
                <a:gd name="connsiteX30" fmla="*/ 1703447 w 3619883"/>
                <a:gd name="connsiteY30" fmla="*/ 4007960 h 4275461"/>
                <a:gd name="connsiteX31" fmla="*/ 1716110 w 3619883"/>
                <a:gd name="connsiteY31" fmla="*/ 4044284 h 4275461"/>
                <a:gd name="connsiteX32" fmla="*/ 1716110 w 3619883"/>
                <a:gd name="connsiteY32" fmla="*/ 4128157 h 4275461"/>
                <a:gd name="connsiteX33" fmla="*/ 1745346 w 3619883"/>
                <a:gd name="connsiteY33" fmla="*/ 4128157 h 4275461"/>
                <a:gd name="connsiteX34" fmla="*/ 1796694 w 3619883"/>
                <a:gd name="connsiteY34" fmla="*/ 4275461 h 4275461"/>
                <a:gd name="connsiteX35" fmla="*/ 1558844 w 3619883"/>
                <a:gd name="connsiteY35" fmla="*/ 4275461 h 4275461"/>
                <a:gd name="connsiteX36" fmla="*/ 1517252 w 3619883"/>
                <a:gd name="connsiteY36" fmla="*/ 4128157 h 4275461"/>
                <a:gd name="connsiteX37" fmla="*/ 1582936 w 3619883"/>
                <a:gd name="connsiteY37" fmla="*/ 4128157 h 4275461"/>
                <a:gd name="connsiteX38" fmla="*/ 1582936 w 3619883"/>
                <a:gd name="connsiteY38" fmla="*/ 3951392 h 4275461"/>
                <a:gd name="connsiteX39" fmla="*/ 1405151 w 3619883"/>
                <a:gd name="connsiteY39" fmla="*/ 3951392 h 4275461"/>
                <a:gd name="connsiteX40" fmla="*/ 1405151 w 3619883"/>
                <a:gd name="connsiteY40" fmla="*/ 4128157 h 4275461"/>
                <a:gd name="connsiteX41" fmla="*/ 1468988 w 3619883"/>
                <a:gd name="connsiteY41" fmla="*/ 4128157 h 4275461"/>
                <a:gd name="connsiteX42" fmla="*/ 1427396 w 3619883"/>
                <a:gd name="connsiteY42" fmla="*/ 4275461 h 4275461"/>
                <a:gd name="connsiteX43" fmla="*/ 1210751 w 3619883"/>
                <a:gd name="connsiteY43" fmla="*/ 4275461 h 4275461"/>
                <a:gd name="connsiteX44" fmla="*/ 1210751 w 3619883"/>
                <a:gd name="connsiteY44" fmla="*/ 4128157 h 4275461"/>
                <a:gd name="connsiteX45" fmla="*/ 1271978 w 3619883"/>
                <a:gd name="connsiteY45" fmla="*/ 4128157 h 4275461"/>
                <a:gd name="connsiteX46" fmla="*/ 1271978 w 3619883"/>
                <a:gd name="connsiteY46" fmla="*/ 3951392 h 4275461"/>
                <a:gd name="connsiteX47" fmla="*/ 1094193 w 3619883"/>
                <a:gd name="connsiteY47" fmla="*/ 3951392 h 4275461"/>
                <a:gd name="connsiteX48" fmla="*/ 1094193 w 3619883"/>
                <a:gd name="connsiteY48" fmla="*/ 4128157 h 4275461"/>
                <a:gd name="connsiteX49" fmla="*/ 1140354 w 3619883"/>
                <a:gd name="connsiteY49" fmla="*/ 4128157 h 4275461"/>
                <a:gd name="connsiteX50" fmla="*/ 1140354 w 3619883"/>
                <a:gd name="connsiteY50" fmla="*/ 4275461 h 4275461"/>
                <a:gd name="connsiteX51" fmla="*/ 953807 w 3619883"/>
                <a:gd name="connsiteY51" fmla="*/ 4275461 h 4275461"/>
                <a:gd name="connsiteX52" fmla="*/ 912215 w 3619883"/>
                <a:gd name="connsiteY52" fmla="*/ 4128157 h 4275461"/>
                <a:gd name="connsiteX53" fmla="*/ 961020 w 3619883"/>
                <a:gd name="connsiteY53" fmla="*/ 4128157 h 4275461"/>
                <a:gd name="connsiteX54" fmla="*/ 961020 w 3619883"/>
                <a:gd name="connsiteY54" fmla="*/ 3951392 h 4275461"/>
                <a:gd name="connsiteX55" fmla="*/ 783235 w 3619883"/>
                <a:gd name="connsiteY55" fmla="*/ 3951392 h 4275461"/>
                <a:gd name="connsiteX56" fmla="*/ 783235 w 3619883"/>
                <a:gd name="connsiteY56" fmla="*/ 4128157 h 4275461"/>
                <a:gd name="connsiteX57" fmla="*/ 871024 w 3619883"/>
                <a:gd name="connsiteY57" fmla="*/ 4128157 h 4275461"/>
                <a:gd name="connsiteX58" fmla="*/ 829432 w 3619883"/>
                <a:gd name="connsiteY58" fmla="*/ 4275461 h 4275461"/>
                <a:gd name="connsiteX59" fmla="*/ 611484 w 3619883"/>
                <a:gd name="connsiteY59" fmla="*/ 4275461 h 4275461"/>
                <a:gd name="connsiteX60" fmla="*/ 621247 w 3619883"/>
                <a:gd name="connsiteY60" fmla="*/ 4128157 h 4275461"/>
                <a:gd name="connsiteX61" fmla="*/ 650062 w 3619883"/>
                <a:gd name="connsiteY61" fmla="*/ 4128157 h 4275461"/>
                <a:gd name="connsiteX62" fmla="*/ 650062 w 3619883"/>
                <a:gd name="connsiteY62" fmla="*/ 3951392 h 4275461"/>
                <a:gd name="connsiteX63" fmla="*/ 472277 w 3619883"/>
                <a:gd name="connsiteY63" fmla="*/ 3951392 h 4275461"/>
                <a:gd name="connsiteX64" fmla="*/ 472277 w 3619883"/>
                <a:gd name="connsiteY64" fmla="*/ 4128157 h 4275461"/>
                <a:gd name="connsiteX65" fmla="*/ 522650 w 3619883"/>
                <a:gd name="connsiteY65" fmla="*/ 4128157 h 4275461"/>
                <a:gd name="connsiteX66" fmla="*/ 573998 w 3619883"/>
                <a:gd name="connsiteY66" fmla="*/ 4275461 h 4275461"/>
                <a:gd name="connsiteX67" fmla="*/ 336164 w 3619883"/>
                <a:gd name="connsiteY67" fmla="*/ 4275461 h 4275461"/>
                <a:gd name="connsiteX68" fmla="*/ 294572 w 3619883"/>
                <a:gd name="connsiteY68" fmla="*/ 4128157 h 4275461"/>
                <a:gd name="connsiteX69" fmla="*/ 339106 w 3619883"/>
                <a:gd name="connsiteY69" fmla="*/ 4128157 h 4275461"/>
                <a:gd name="connsiteX70" fmla="*/ 339106 w 3619883"/>
                <a:gd name="connsiteY70" fmla="*/ 3951392 h 4275461"/>
                <a:gd name="connsiteX71" fmla="*/ 161321 w 3619883"/>
                <a:gd name="connsiteY71" fmla="*/ 3951392 h 4275461"/>
                <a:gd name="connsiteX72" fmla="*/ 161321 w 3619883"/>
                <a:gd name="connsiteY72" fmla="*/ 4128157 h 4275461"/>
                <a:gd name="connsiteX73" fmla="*/ 230914 w 3619883"/>
                <a:gd name="connsiteY73" fmla="*/ 4128157 h 4275461"/>
                <a:gd name="connsiteX74" fmla="*/ 189322 w 3619883"/>
                <a:gd name="connsiteY74" fmla="*/ 4275461 h 4275461"/>
                <a:gd name="connsiteX75" fmla="*/ 0 w 3619883"/>
                <a:gd name="connsiteY75" fmla="*/ 4275461 h 4275461"/>
                <a:gd name="connsiteX76" fmla="*/ 0 w 3619883"/>
                <a:gd name="connsiteY76" fmla="*/ 42229 h 4275461"/>
                <a:gd name="connsiteX77" fmla="*/ 42464 w 3619883"/>
                <a:gd name="connsiteY77" fmla="*/ 40518 h 4275461"/>
                <a:gd name="connsiteX78" fmla="*/ 137733 w 3619883"/>
                <a:gd name="connsiteY78" fmla="*/ 35355 h 4275461"/>
                <a:gd name="connsiteX79" fmla="*/ 270565 w 3619883"/>
                <a:gd name="connsiteY79" fmla="*/ 29759 h 4275461"/>
                <a:gd name="connsiteX80" fmla="*/ 479734 w 3619883"/>
                <a:gd name="connsiteY80" fmla="*/ 45455 h 4275461"/>
                <a:gd name="connsiteX81" fmla="*/ 524103 w 3619883"/>
                <a:gd name="connsiteY81" fmla="*/ 41625 h 4275461"/>
                <a:gd name="connsiteX82" fmla="*/ 624416 w 3619883"/>
                <a:gd name="connsiteY82" fmla="*/ 22696 h 4275461"/>
                <a:gd name="connsiteX83" fmla="*/ 657762 w 3619883"/>
                <a:gd name="connsiteY83" fmla="*/ 18351 h 4275461"/>
                <a:gd name="connsiteX84" fmla="*/ 690557 w 3619883"/>
                <a:gd name="connsiteY84" fmla="*/ 25792 h 4275461"/>
                <a:gd name="connsiteX85" fmla="*/ 745123 w 3619883"/>
                <a:gd name="connsiteY85" fmla="*/ 40157 h 4275461"/>
                <a:gd name="connsiteX86" fmla="*/ 789493 w 3619883"/>
                <a:gd name="connsiteY86" fmla="*/ 36327 h 4275461"/>
                <a:gd name="connsiteX87" fmla="*/ 854255 w 3619883"/>
                <a:gd name="connsiteY87" fmla="*/ 68887 h 4275461"/>
                <a:gd name="connsiteX88" fmla="*/ 897520 w 3619883"/>
                <a:gd name="connsiteY88" fmla="*/ 88629 h 4275461"/>
                <a:gd name="connsiteX89" fmla="*/ 940510 w 3619883"/>
                <a:gd name="connsiteY89" fmla="*/ 114265 h 4275461"/>
                <a:gd name="connsiteX90" fmla="*/ 1082712 w 3619883"/>
                <a:gd name="connsiteY90" fmla="*/ 144543 h 4275461"/>
                <a:gd name="connsiteX91" fmla="*/ 1205348 w 3619883"/>
                <a:gd name="connsiteY91" fmla="*/ 120753 h 4275461"/>
                <a:gd name="connsiteX92" fmla="*/ 1271764 w 3619883"/>
                <a:gd name="connsiteY92" fmla="*/ 117956 h 4275461"/>
                <a:gd name="connsiteX93" fmla="*/ 1315583 w 3619883"/>
                <a:gd name="connsiteY93" fmla="*/ 125912 h 4275461"/>
                <a:gd name="connsiteX94" fmla="*/ 1359125 w 3619883"/>
                <a:gd name="connsiteY94" fmla="*/ 139761 h 4275461"/>
                <a:gd name="connsiteX95" fmla="*/ 1391919 w 3619883"/>
                <a:gd name="connsiteY95" fmla="*/ 147202 h 4275461"/>
                <a:gd name="connsiteX96" fmla="*/ 1436563 w 3619883"/>
                <a:gd name="connsiteY96" fmla="*/ 137480 h 4275461"/>
                <a:gd name="connsiteX97" fmla="*/ 1471566 w 3619883"/>
                <a:gd name="connsiteY97" fmla="*/ 97777 h 4275461"/>
                <a:gd name="connsiteX98" fmla="*/ 1505739 w 3619883"/>
                <a:gd name="connsiteY98" fmla="*/ 75753 h 4275461"/>
                <a:gd name="connsiteX99" fmla="*/ 1590891 w 3619883"/>
                <a:gd name="connsiteY99" fmla="*/ 144702 h 4275461"/>
                <a:gd name="connsiteX100" fmla="*/ 1625616 w 3619883"/>
                <a:gd name="connsiteY100" fmla="*/ 110893 h 4275461"/>
                <a:gd name="connsiteX101" fmla="*/ 1658964 w 3619883"/>
                <a:gd name="connsiteY101" fmla="*/ 106547 h 4275461"/>
                <a:gd name="connsiteX102" fmla="*/ 1746598 w 3619883"/>
                <a:gd name="connsiteY102" fmla="*/ 122460 h 4275461"/>
                <a:gd name="connsiteX103" fmla="*/ 1811913 w 3619883"/>
                <a:gd name="connsiteY103" fmla="*/ 143234 h 4275461"/>
                <a:gd name="connsiteX104" fmla="*/ 1856557 w 3619883"/>
                <a:gd name="connsiteY104" fmla="*/ 133511 h 4275461"/>
                <a:gd name="connsiteX105" fmla="*/ 2066003 w 3619883"/>
                <a:gd name="connsiteY105" fmla="*/ 143313 h 4275461"/>
                <a:gd name="connsiteX106" fmla="*/ 2177615 w 3619883"/>
                <a:gd name="connsiteY106" fmla="*/ 119007 h 4275461"/>
                <a:gd name="connsiteX107" fmla="*/ 2255883 w 3619883"/>
                <a:gd name="connsiteY107" fmla="*/ 99047 h 4275461"/>
                <a:gd name="connsiteX108" fmla="*/ 2344622 w 3619883"/>
                <a:gd name="connsiteY108" fmla="*/ 91388 h 4275461"/>
                <a:gd name="connsiteX109" fmla="*/ 2455682 w 3619883"/>
                <a:gd name="connsiteY109" fmla="*/ 78869 h 4275461"/>
                <a:gd name="connsiteX110" fmla="*/ 2632609 w 3619883"/>
                <a:gd name="connsiteY110" fmla="*/ 75338 h 4275461"/>
                <a:gd name="connsiteX111" fmla="*/ 2742291 w 3619883"/>
                <a:gd name="connsiteY111" fmla="*/ 92282 h 4275461"/>
                <a:gd name="connsiteX112" fmla="*/ 2851974 w 3619883"/>
                <a:gd name="connsiteY112" fmla="*/ 109227 h 4275461"/>
                <a:gd name="connsiteX113" fmla="*/ 2907643 w 3619883"/>
                <a:gd name="connsiteY113" fmla="*/ 100020 h 4275461"/>
                <a:gd name="connsiteX114" fmla="*/ 2944022 w 3619883"/>
                <a:gd name="connsiteY114" fmla="*/ 30853 h 4275461"/>
                <a:gd name="connsiteX115" fmla="*/ 3022289 w 3619883"/>
                <a:gd name="connsiteY115" fmla="*/ 10893 h 4275461"/>
                <a:gd name="connsiteX116" fmla="*/ 3054807 w 3619883"/>
                <a:gd name="connsiteY116" fmla="*/ 24226 h 4275461"/>
                <a:gd name="connsiteX117" fmla="*/ 3141892 w 3619883"/>
                <a:gd name="connsiteY117" fmla="*/ 51925 h 4275461"/>
                <a:gd name="connsiteX118" fmla="*/ 3185711 w 3619883"/>
                <a:gd name="connsiteY118" fmla="*/ 59881 h 4275461"/>
                <a:gd name="connsiteX119" fmla="*/ 3219056 w 3619883"/>
                <a:gd name="connsiteY119" fmla="*/ 55536 h 4275461"/>
                <a:gd name="connsiteX120" fmla="*/ 3263425 w 3619883"/>
                <a:gd name="connsiteY120" fmla="*/ 51706 h 4275461"/>
                <a:gd name="connsiteX121" fmla="*/ 3296219 w 3619883"/>
                <a:gd name="connsiteY121" fmla="*/ 59147 h 4275461"/>
                <a:gd name="connsiteX122" fmla="*/ 3319094 w 3619883"/>
                <a:gd name="connsiteY122" fmla="*/ 42500 h 4275461"/>
                <a:gd name="connsiteX123" fmla="*/ 3420511 w 3619883"/>
                <a:gd name="connsiteY123" fmla="*/ 0 h 4275461"/>
                <a:gd name="connsiteX124" fmla="*/ 3453305 w 3619883"/>
                <a:gd name="connsiteY124" fmla="*/ 7440 h 4275461"/>
                <a:gd name="connsiteX125" fmla="*/ 3496571 w 3619883"/>
                <a:gd name="connsiteY125" fmla="*/ 27182 h 4275461"/>
                <a:gd name="connsiteX126" fmla="*/ 3602117 w 3619883"/>
                <a:gd name="connsiteY126" fmla="*/ 132521 h 4275461"/>
                <a:gd name="connsiteX127" fmla="*/ 3619883 w 3619883"/>
                <a:gd name="connsiteY127" fmla="*/ 140049 h 4275461"/>
                <a:gd name="connsiteX128" fmla="*/ 3619883 w 3619883"/>
                <a:gd name="connsiteY12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454288 w 3619883"/>
                <a:gd name="connsiteY8" fmla="*/ 4128157 h 4275461"/>
                <a:gd name="connsiteX9" fmla="*/ 2515810 w 3619883"/>
                <a:gd name="connsiteY9" fmla="*/ 4128157 h 4275461"/>
                <a:gd name="connsiteX10" fmla="*/ 2515810 w 3619883"/>
                <a:gd name="connsiteY10" fmla="*/ 3951392 h 4275461"/>
                <a:gd name="connsiteX11" fmla="*/ 2338025 w 3619883"/>
                <a:gd name="connsiteY11" fmla="*/ 3951392 h 4275461"/>
                <a:gd name="connsiteX12" fmla="*/ 2338025 w 3619883"/>
                <a:gd name="connsiteY12" fmla="*/ 4128157 h 4275461"/>
                <a:gd name="connsiteX13" fmla="*/ 2395120 w 3619883"/>
                <a:gd name="connsiteY13" fmla="*/ 4128157 h 4275461"/>
                <a:gd name="connsiteX14" fmla="*/ 2337697 w 3619883"/>
                <a:gd name="connsiteY14" fmla="*/ 4275461 h 4275461"/>
                <a:gd name="connsiteX15" fmla="*/ 2150155 w 3619883"/>
                <a:gd name="connsiteY15" fmla="*/ 4275461 h 4275461"/>
                <a:gd name="connsiteX16" fmla="*/ 2150155 w 3619883"/>
                <a:gd name="connsiteY16" fmla="*/ 4128157 h 4275461"/>
                <a:gd name="connsiteX17" fmla="*/ 2204852 w 3619883"/>
                <a:gd name="connsiteY17" fmla="*/ 4128157 h 4275461"/>
                <a:gd name="connsiteX18" fmla="*/ 2204852 w 3619883"/>
                <a:gd name="connsiteY18" fmla="*/ 3951392 h 4275461"/>
                <a:gd name="connsiteX19" fmla="*/ 2027068 w 3619883"/>
                <a:gd name="connsiteY19" fmla="*/ 3951392 h 4275461"/>
                <a:gd name="connsiteX20" fmla="*/ 2027068 w 3619883"/>
                <a:gd name="connsiteY20" fmla="*/ 4128157 h 4275461"/>
                <a:gd name="connsiteX21" fmla="*/ 2079759 w 3619883"/>
                <a:gd name="connsiteY21" fmla="*/ 4128157 h 4275461"/>
                <a:gd name="connsiteX22" fmla="*/ 2079759 w 3619883"/>
                <a:gd name="connsiteY22" fmla="*/ 4275461 h 4275461"/>
                <a:gd name="connsiteX23" fmla="*/ 1824703 w 3619883"/>
                <a:gd name="connsiteY23" fmla="*/ 4275461 h 4275461"/>
                <a:gd name="connsiteX24" fmla="*/ 1834468 w 3619883"/>
                <a:gd name="connsiteY24" fmla="*/ 4128157 h 4275461"/>
                <a:gd name="connsiteX25" fmla="*/ 1893894 w 3619883"/>
                <a:gd name="connsiteY25" fmla="*/ 4128157 h 4275461"/>
                <a:gd name="connsiteX26" fmla="*/ 1893894 w 3619883"/>
                <a:gd name="connsiteY26" fmla="*/ 3951392 h 4275461"/>
                <a:gd name="connsiteX27" fmla="*/ 1716110 w 3619883"/>
                <a:gd name="connsiteY27" fmla="*/ 3951392 h 4275461"/>
                <a:gd name="connsiteX28" fmla="*/ 1716110 w 3619883"/>
                <a:gd name="connsiteY28" fmla="*/ 4006431 h 4275461"/>
                <a:gd name="connsiteX29" fmla="*/ 1703447 w 3619883"/>
                <a:gd name="connsiteY29" fmla="*/ 4007960 h 4275461"/>
                <a:gd name="connsiteX30" fmla="*/ 1716110 w 3619883"/>
                <a:gd name="connsiteY30" fmla="*/ 4044284 h 4275461"/>
                <a:gd name="connsiteX31" fmla="*/ 1716110 w 3619883"/>
                <a:gd name="connsiteY31" fmla="*/ 4128157 h 4275461"/>
                <a:gd name="connsiteX32" fmla="*/ 1745346 w 3619883"/>
                <a:gd name="connsiteY32" fmla="*/ 4128157 h 4275461"/>
                <a:gd name="connsiteX33" fmla="*/ 1796694 w 3619883"/>
                <a:gd name="connsiteY33" fmla="*/ 4275461 h 4275461"/>
                <a:gd name="connsiteX34" fmla="*/ 1558844 w 3619883"/>
                <a:gd name="connsiteY34" fmla="*/ 4275461 h 4275461"/>
                <a:gd name="connsiteX35" fmla="*/ 1517252 w 3619883"/>
                <a:gd name="connsiteY35" fmla="*/ 4128157 h 4275461"/>
                <a:gd name="connsiteX36" fmla="*/ 1582936 w 3619883"/>
                <a:gd name="connsiteY36" fmla="*/ 4128157 h 4275461"/>
                <a:gd name="connsiteX37" fmla="*/ 1582936 w 3619883"/>
                <a:gd name="connsiteY37" fmla="*/ 3951392 h 4275461"/>
                <a:gd name="connsiteX38" fmla="*/ 1405151 w 3619883"/>
                <a:gd name="connsiteY38" fmla="*/ 3951392 h 4275461"/>
                <a:gd name="connsiteX39" fmla="*/ 1405151 w 3619883"/>
                <a:gd name="connsiteY39" fmla="*/ 4128157 h 4275461"/>
                <a:gd name="connsiteX40" fmla="*/ 1468988 w 3619883"/>
                <a:gd name="connsiteY40" fmla="*/ 4128157 h 4275461"/>
                <a:gd name="connsiteX41" fmla="*/ 1427396 w 3619883"/>
                <a:gd name="connsiteY41" fmla="*/ 4275461 h 4275461"/>
                <a:gd name="connsiteX42" fmla="*/ 1210751 w 3619883"/>
                <a:gd name="connsiteY42" fmla="*/ 4275461 h 4275461"/>
                <a:gd name="connsiteX43" fmla="*/ 1210751 w 3619883"/>
                <a:gd name="connsiteY43" fmla="*/ 4128157 h 4275461"/>
                <a:gd name="connsiteX44" fmla="*/ 1271978 w 3619883"/>
                <a:gd name="connsiteY44" fmla="*/ 4128157 h 4275461"/>
                <a:gd name="connsiteX45" fmla="*/ 1271978 w 3619883"/>
                <a:gd name="connsiteY45" fmla="*/ 3951392 h 4275461"/>
                <a:gd name="connsiteX46" fmla="*/ 1094193 w 3619883"/>
                <a:gd name="connsiteY46" fmla="*/ 3951392 h 4275461"/>
                <a:gd name="connsiteX47" fmla="*/ 1094193 w 3619883"/>
                <a:gd name="connsiteY47" fmla="*/ 4128157 h 4275461"/>
                <a:gd name="connsiteX48" fmla="*/ 1140354 w 3619883"/>
                <a:gd name="connsiteY48" fmla="*/ 4128157 h 4275461"/>
                <a:gd name="connsiteX49" fmla="*/ 1140354 w 3619883"/>
                <a:gd name="connsiteY49" fmla="*/ 4275461 h 4275461"/>
                <a:gd name="connsiteX50" fmla="*/ 953807 w 3619883"/>
                <a:gd name="connsiteY50" fmla="*/ 4275461 h 4275461"/>
                <a:gd name="connsiteX51" fmla="*/ 912215 w 3619883"/>
                <a:gd name="connsiteY51" fmla="*/ 4128157 h 4275461"/>
                <a:gd name="connsiteX52" fmla="*/ 961020 w 3619883"/>
                <a:gd name="connsiteY52" fmla="*/ 4128157 h 4275461"/>
                <a:gd name="connsiteX53" fmla="*/ 961020 w 3619883"/>
                <a:gd name="connsiteY53" fmla="*/ 3951392 h 4275461"/>
                <a:gd name="connsiteX54" fmla="*/ 783235 w 3619883"/>
                <a:gd name="connsiteY54" fmla="*/ 3951392 h 4275461"/>
                <a:gd name="connsiteX55" fmla="*/ 783235 w 3619883"/>
                <a:gd name="connsiteY55" fmla="*/ 4128157 h 4275461"/>
                <a:gd name="connsiteX56" fmla="*/ 871024 w 3619883"/>
                <a:gd name="connsiteY56" fmla="*/ 4128157 h 4275461"/>
                <a:gd name="connsiteX57" fmla="*/ 829432 w 3619883"/>
                <a:gd name="connsiteY57" fmla="*/ 4275461 h 4275461"/>
                <a:gd name="connsiteX58" fmla="*/ 611484 w 3619883"/>
                <a:gd name="connsiteY58" fmla="*/ 4275461 h 4275461"/>
                <a:gd name="connsiteX59" fmla="*/ 621247 w 3619883"/>
                <a:gd name="connsiteY59" fmla="*/ 4128157 h 4275461"/>
                <a:gd name="connsiteX60" fmla="*/ 650062 w 3619883"/>
                <a:gd name="connsiteY60" fmla="*/ 4128157 h 4275461"/>
                <a:gd name="connsiteX61" fmla="*/ 650062 w 3619883"/>
                <a:gd name="connsiteY61" fmla="*/ 3951392 h 4275461"/>
                <a:gd name="connsiteX62" fmla="*/ 472277 w 3619883"/>
                <a:gd name="connsiteY62" fmla="*/ 3951392 h 4275461"/>
                <a:gd name="connsiteX63" fmla="*/ 472277 w 3619883"/>
                <a:gd name="connsiteY63" fmla="*/ 4128157 h 4275461"/>
                <a:gd name="connsiteX64" fmla="*/ 522650 w 3619883"/>
                <a:gd name="connsiteY64" fmla="*/ 4128157 h 4275461"/>
                <a:gd name="connsiteX65" fmla="*/ 573998 w 3619883"/>
                <a:gd name="connsiteY65" fmla="*/ 4275461 h 4275461"/>
                <a:gd name="connsiteX66" fmla="*/ 336164 w 3619883"/>
                <a:gd name="connsiteY66" fmla="*/ 4275461 h 4275461"/>
                <a:gd name="connsiteX67" fmla="*/ 294572 w 3619883"/>
                <a:gd name="connsiteY67" fmla="*/ 4128157 h 4275461"/>
                <a:gd name="connsiteX68" fmla="*/ 339106 w 3619883"/>
                <a:gd name="connsiteY68" fmla="*/ 4128157 h 4275461"/>
                <a:gd name="connsiteX69" fmla="*/ 339106 w 3619883"/>
                <a:gd name="connsiteY69" fmla="*/ 3951392 h 4275461"/>
                <a:gd name="connsiteX70" fmla="*/ 161321 w 3619883"/>
                <a:gd name="connsiteY70" fmla="*/ 3951392 h 4275461"/>
                <a:gd name="connsiteX71" fmla="*/ 161321 w 3619883"/>
                <a:gd name="connsiteY71" fmla="*/ 4128157 h 4275461"/>
                <a:gd name="connsiteX72" fmla="*/ 230914 w 3619883"/>
                <a:gd name="connsiteY72" fmla="*/ 4128157 h 4275461"/>
                <a:gd name="connsiteX73" fmla="*/ 189322 w 3619883"/>
                <a:gd name="connsiteY73" fmla="*/ 4275461 h 4275461"/>
                <a:gd name="connsiteX74" fmla="*/ 0 w 3619883"/>
                <a:gd name="connsiteY74" fmla="*/ 4275461 h 4275461"/>
                <a:gd name="connsiteX75" fmla="*/ 0 w 3619883"/>
                <a:gd name="connsiteY75" fmla="*/ 42229 h 4275461"/>
                <a:gd name="connsiteX76" fmla="*/ 42464 w 3619883"/>
                <a:gd name="connsiteY76" fmla="*/ 40518 h 4275461"/>
                <a:gd name="connsiteX77" fmla="*/ 137733 w 3619883"/>
                <a:gd name="connsiteY77" fmla="*/ 35355 h 4275461"/>
                <a:gd name="connsiteX78" fmla="*/ 270565 w 3619883"/>
                <a:gd name="connsiteY78" fmla="*/ 29759 h 4275461"/>
                <a:gd name="connsiteX79" fmla="*/ 479734 w 3619883"/>
                <a:gd name="connsiteY79" fmla="*/ 45455 h 4275461"/>
                <a:gd name="connsiteX80" fmla="*/ 524103 w 3619883"/>
                <a:gd name="connsiteY80" fmla="*/ 41625 h 4275461"/>
                <a:gd name="connsiteX81" fmla="*/ 624416 w 3619883"/>
                <a:gd name="connsiteY81" fmla="*/ 22696 h 4275461"/>
                <a:gd name="connsiteX82" fmla="*/ 657762 w 3619883"/>
                <a:gd name="connsiteY82" fmla="*/ 18351 h 4275461"/>
                <a:gd name="connsiteX83" fmla="*/ 690557 w 3619883"/>
                <a:gd name="connsiteY83" fmla="*/ 25792 h 4275461"/>
                <a:gd name="connsiteX84" fmla="*/ 745123 w 3619883"/>
                <a:gd name="connsiteY84" fmla="*/ 40157 h 4275461"/>
                <a:gd name="connsiteX85" fmla="*/ 789493 w 3619883"/>
                <a:gd name="connsiteY85" fmla="*/ 36327 h 4275461"/>
                <a:gd name="connsiteX86" fmla="*/ 854255 w 3619883"/>
                <a:gd name="connsiteY86" fmla="*/ 68887 h 4275461"/>
                <a:gd name="connsiteX87" fmla="*/ 897520 w 3619883"/>
                <a:gd name="connsiteY87" fmla="*/ 88629 h 4275461"/>
                <a:gd name="connsiteX88" fmla="*/ 940510 w 3619883"/>
                <a:gd name="connsiteY88" fmla="*/ 114265 h 4275461"/>
                <a:gd name="connsiteX89" fmla="*/ 1082712 w 3619883"/>
                <a:gd name="connsiteY89" fmla="*/ 144543 h 4275461"/>
                <a:gd name="connsiteX90" fmla="*/ 1205348 w 3619883"/>
                <a:gd name="connsiteY90" fmla="*/ 120753 h 4275461"/>
                <a:gd name="connsiteX91" fmla="*/ 1271764 w 3619883"/>
                <a:gd name="connsiteY91" fmla="*/ 117956 h 4275461"/>
                <a:gd name="connsiteX92" fmla="*/ 1315583 w 3619883"/>
                <a:gd name="connsiteY92" fmla="*/ 125912 h 4275461"/>
                <a:gd name="connsiteX93" fmla="*/ 1359125 w 3619883"/>
                <a:gd name="connsiteY93" fmla="*/ 139761 h 4275461"/>
                <a:gd name="connsiteX94" fmla="*/ 1391919 w 3619883"/>
                <a:gd name="connsiteY94" fmla="*/ 147202 h 4275461"/>
                <a:gd name="connsiteX95" fmla="*/ 1436563 w 3619883"/>
                <a:gd name="connsiteY95" fmla="*/ 137480 h 4275461"/>
                <a:gd name="connsiteX96" fmla="*/ 1471566 w 3619883"/>
                <a:gd name="connsiteY96" fmla="*/ 97777 h 4275461"/>
                <a:gd name="connsiteX97" fmla="*/ 1505739 w 3619883"/>
                <a:gd name="connsiteY97" fmla="*/ 75753 h 4275461"/>
                <a:gd name="connsiteX98" fmla="*/ 1590891 w 3619883"/>
                <a:gd name="connsiteY98" fmla="*/ 144702 h 4275461"/>
                <a:gd name="connsiteX99" fmla="*/ 1625616 w 3619883"/>
                <a:gd name="connsiteY99" fmla="*/ 110893 h 4275461"/>
                <a:gd name="connsiteX100" fmla="*/ 1658964 w 3619883"/>
                <a:gd name="connsiteY100" fmla="*/ 106547 h 4275461"/>
                <a:gd name="connsiteX101" fmla="*/ 1746598 w 3619883"/>
                <a:gd name="connsiteY101" fmla="*/ 122460 h 4275461"/>
                <a:gd name="connsiteX102" fmla="*/ 1811913 w 3619883"/>
                <a:gd name="connsiteY102" fmla="*/ 143234 h 4275461"/>
                <a:gd name="connsiteX103" fmla="*/ 1856557 w 3619883"/>
                <a:gd name="connsiteY103" fmla="*/ 133511 h 4275461"/>
                <a:gd name="connsiteX104" fmla="*/ 2066003 w 3619883"/>
                <a:gd name="connsiteY104" fmla="*/ 143313 h 4275461"/>
                <a:gd name="connsiteX105" fmla="*/ 2177615 w 3619883"/>
                <a:gd name="connsiteY105" fmla="*/ 119007 h 4275461"/>
                <a:gd name="connsiteX106" fmla="*/ 2255883 w 3619883"/>
                <a:gd name="connsiteY106" fmla="*/ 99047 h 4275461"/>
                <a:gd name="connsiteX107" fmla="*/ 2344622 w 3619883"/>
                <a:gd name="connsiteY107" fmla="*/ 91388 h 4275461"/>
                <a:gd name="connsiteX108" fmla="*/ 2455682 w 3619883"/>
                <a:gd name="connsiteY108" fmla="*/ 78869 h 4275461"/>
                <a:gd name="connsiteX109" fmla="*/ 2632609 w 3619883"/>
                <a:gd name="connsiteY109" fmla="*/ 75338 h 4275461"/>
                <a:gd name="connsiteX110" fmla="*/ 2742291 w 3619883"/>
                <a:gd name="connsiteY110" fmla="*/ 92282 h 4275461"/>
                <a:gd name="connsiteX111" fmla="*/ 2851974 w 3619883"/>
                <a:gd name="connsiteY111" fmla="*/ 109227 h 4275461"/>
                <a:gd name="connsiteX112" fmla="*/ 2907643 w 3619883"/>
                <a:gd name="connsiteY112" fmla="*/ 100020 h 4275461"/>
                <a:gd name="connsiteX113" fmla="*/ 2944022 w 3619883"/>
                <a:gd name="connsiteY113" fmla="*/ 30853 h 4275461"/>
                <a:gd name="connsiteX114" fmla="*/ 3022289 w 3619883"/>
                <a:gd name="connsiteY114" fmla="*/ 10893 h 4275461"/>
                <a:gd name="connsiteX115" fmla="*/ 3054807 w 3619883"/>
                <a:gd name="connsiteY115" fmla="*/ 24226 h 4275461"/>
                <a:gd name="connsiteX116" fmla="*/ 3141892 w 3619883"/>
                <a:gd name="connsiteY116" fmla="*/ 51925 h 4275461"/>
                <a:gd name="connsiteX117" fmla="*/ 3185711 w 3619883"/>
                <a:gd name="connsiteY117" fmla="*/ 59881 h 4275461"/>
                <a:gd name="connsiteX118" fmla="*/ 3219056 w 3619883"/>
                <a:gd name="connsiteY118" fmla="*/ 55536 h 4275461"/>
                <a:gd name="connsiteX119" fmla="*/ 3263425 w 3619883"/>
                <a:gd name="connsiteY119" fmla="*/ 51706 h 4275461"/>
                <a:gd name="connsiteX120" fmla="*/ 3296219 w 3619883"/>
                <a:gd name="connsiteY120" fmla="*/ 59147 h 4275461"/>
                <a:gd name="connsiteX121" fmla="*/ 3319094 w 3619883"/>
                <a:gd name="connsiteY121" fmla="*/ 42500 h 4275461"/>
                <a:gd name="connsiteX122" fmla="*/ 3420511 w 3619883"/>
                <a:gd name="connsiteY122" fmla="*/ 0 h 4275461"/>
                <a:gd name="connsiteX123" fmla="*/ 3453305 w 3619883"/>
                <a:gd name="connsiteY123" fmla="*/ 7440 h 4275461"/>
                <a:gd name="connsiteX124" fmla="*/ 3496571 w 3619883"/>
                <a:gd name="connsiteY124" fmla="*/ 27182 h 4275461"/>
                <a:gd name="connsiteX125" fmla="*/ 3602117 w 3619883"/>
                <a:gd name="connsiteY125" fmla="*/ 132521 h 4275461"/>
                <a:gd name="connsiteX126" fmla="*/ 3619883 w 3619883"/>
                <a:gd name="connsiteY126" fmla="*/ 140049 h 4275461"/>
                <a:gd name="connsiteX127" fmla="*/ 3619883 w 3619883"/>
                <a:gd name="connsiteY12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515810 w 3619883"/>
                <a:gd name="connsiteY8" fmla="*/ 4128157 h 4275461"/>
                <a:gd name="connsiteX9" fmla="*/ 2515810 w 3619883"/>
                <a:gd name="connsiteY9" fmla="*/ 3951392 h 4275461"/>
                <a:gd name="connsiteX10" fmla="*/ 2338025 w 3619883"/>
                <a:gd name="connsiteY10" fmla="*/ 3951392 h 4275461"/>
                <a:gd name="connsiteX11" fmla="*/ 2338025 w 3619883"/>
                <a:gd name="connsiteY11" fmla="*/ 4128157 h 4275461"/>
                <a:gd name="connsiteX12" fmla="*/ 2395120 w 3619883"/>
                <a:gd name="connsiteY12" fmla="*/ 4128157 h 4275461"/>
                <a:gd name="connsiteX13" fmla="*/ 2337697 w 3619883"/>
                <a:gd name="connsiteY13" fmla="*/ 4275461 h 4275461"/>
                <a:gd name="connsiteX14" fmla="*/ 2150155 w 3619883"/>
                <a:gd name="connsiteY14" fmla="*/ 4275461 h 4275461"/>
                <a:gd name="connsiteX15" fmla="*/ 2150155 w 3619883"/>
                <a:gd name="connsiteY15" fmla="*/ 4128157 h 4275461"/>
                <a:gd name="connsiteX16" fmla="*/ 2204852 w 3619883"/>
                <a:gd name="connsiteY16" fmla="*/ 4128157 h 4275461"/>
                <a:gd name="connsiteX17" fmla="*/ 2204852 w 3619883"/>
                <a:gd name="connsiteY17" fmla="*/ 3951392 h 4275461"/>
                <a:gd name="connsiteX18" fmla="*/ 2027068 w 3619883"/>
                <a:gd name="connsiteY18" fmla="*/ 3951392 h 4275461"/>
                <a:gd name="connsiteX19" fmla="*/ 2027068 w 3619883"/>
                <a:gd name="connsiteY19" fmla="*/ 4128157 h 4275461"/>
                <a:gd name="connsiteX20" fmla="*/ 2079759 w 3619883"/>
                <a:gd name="connsiteY20" fmla="*/ 4128157 h 4275461"/>
                <a:gd name="connsiteX21" fmla="*/ 2079759 w 3619883"/>
                <a:gd name="connsiteY21" fmla="*/ 4275461 h 4275461"/>
                <a:gd name="connsiteX22" fmla="*/ 1824703 w 3619883"/>
                <a:gd name="connsiteY22" fmla="*/ 4275461 h 4275461"/>
                <a:gd name="connsiteX23" fmla="*/ 1834468 w 3619883"/>
                <a:gd name="connsiteY23" fmla="*/ 4128157 h 4275461"/>
                <a:gd name="connsiteX24" fmla="*/ 1893894 w 3619883"/>
                <a:gd name="connsiteY24" fmla="*/ 4128157 h 4275461"/>
                <a:gd name="connsiteX25" fmla="*/ 1893894 w 3619883"/>
                <a:gd name="connsiteY25" fmla="*/ 3951392 h 4275461"/>
                <a:gd name="connsiteX26" fmla="*/ 1716110 w 3619883"/>
                <a:gd name="connsiteY26" fmla="*/ 3951392 h 4275461"/>
                <a:gd name="connsiteX27" fmla="*/ 1716110 w 3619883"/>
                <a:gd name="connsiteY27" fmla="*/ 4006431 h 4275461"/>
                <a:gd name="connsiteX28" fmla="*/ 1703447 w 3619883"/>
                <a:gd name="connsiteY28" fmla="*/ 4007960 h 4275461"/>
                <a:gd name="connsiteX29" fmla="*/ 1716110 w 3619883"/>
                <a:gd name="connsiteY29" fmla="*/ 4044284 h 4275461"/>
                <a:gd name="connsiteX30" fmla="*/ 1716110 w 3619883"/>
                <a:gd name="connsiteY30" fmla="*/ 4128157 h 4275461"/>
                <a:gd name="connsiteX31" fmla="*/ 1745346 w 3619883"/>
                <a:gd name="connsiteY31" fmla="*/ 4128157 h 4275461"/>
                <a:gd name="connsiteX32" fmla="*/ 1796694 w 3619883"/>
                <a:gd name="connsiteY32" fmla="*/ 4275461 h 4275461"/>
                <a:gd name="connsiteX33" fmla="*/ 1558844 w 3619883"/>
                <a:gd name="connsiteY33" fmla="*/ 4275461 h 4275461"/>
                <a:gd name="connsiteX34" fmla="*/ 1517252 w 3619883"/>
                <a:gd name="connsiteY34" fmla="*/ 4128157 h 4275461"/>
                <a:gd name="connsiteX35" fmla="*/ 1582936 w 3619883"/>
                <a:gd name="connsiteY35" fmla="*/ 4128157 h 4275461"/>
                <a:gd name="connsiteX36" fmla="*/ 1582936 w 3619883"/>
                <a:gd name="connsiteY36" fmla="*/ 3951392 h 4275461"/>
                <a:gd name="connsiteX37" fmla="*/ 1405151 w 3619883"/>
                <a:gd name="connsiteY37" fmla="*/ 3951392 h 4275461"/>
                <a:gd name="connsiteX38" fmla="*/ 1405151 w 3619883"/>
                <a:gd name="connsiteY38" fmla="*/ 4128157 h 4275461"/>
                <a:gd name="connsiteX39" fmla="*/ 1468988 w 3619883"/>
                <a:gd name="connsiteY39" fmla="*/ 4128157 h 4275461"/>
                <a:gd name="connsiteX40" fmla="*/ 1427396 w 3619883"/>
                <a:gd name="connsiteY40" fmla="*/ 4275461 h 4275461"/>
                <a:gd name="connsiteX41" fmla="*/ 1210751 w 3619883"/>
                <a:gd name="connsiteY41" fmla="*/ 4275461 h 4275461"/>
                <a:gd name="connsiteX42" fmla="*/ 1210751 w 3619883"/>
                <a:gd name="connsiteY42" fmla="*/ 4128157 h 4275461"/>
                <a:gd name="connsiteX43" fmla="*/ 1271978 w 3619883"/>
                <a:gd name="connsiteY43" fmla="*/ 4128157 h 4275461"/>
                <a:gd name="connsiteX44" fmla="*/ 1271978 w 3619883"/>
                <a:gd name="connsiteY44" fmla="*/ 3951392 h 4275461"/>
                <a:gd name="connsiteX45" fmla="*/ 1094193 w 3619883"/>
                <a:gd name="connsiteY45" fmla="*/ 3951392 h 4275461"/>
                <a:gd name="connsiteX46" fmla="*/ 1094193 w 3619883"/>
                <a:gd name="connsiteY46" fmla="*/ 4128157 h 4275461"/>
                <a:gd name="connsiteX47" fmla="*/ 1140354 w 3619883"/>
                <a:gd name="connsiteY47" fmla="*/ 4128157 h 4275461"/>
                <a:gd name="connsiteX48" fmla="*/ 1140354 w 3619883"/>
                <a:gd name="connsiteY48" fmla="*/ 4275461 h 4275461"/>
                <a:gd name="connsiteX49" fmla="*/ 953807 w 3619883"/>
                <a:gd name="connsiteY49" fmla="*/ 4275461 h 4275461"/>
                <a:gd name="connsiteX50" fmla="*/ 912215 w 3619883"/>
                <a:gd name="connsiteY50" fmla="*/ 4128157 h 4275461"/>
                <a:gd name="connsiteX51" fmla="*/ 961020 w 3619883"/>
                <a:gd name="connsiteY51" fmla="*/ 4128157 h 4275461"/>
                <a:gd name="connsiteX52" fmla="*/ 961020 w 3619883"/>
                <a:gd name="connsiteY52" fmla="*/ 3951392 h 4275461"/>
                <a:gd name="connsiteX53" fmla="*/ 783235 w 3619883"/>
                <a:gd name="connsiteY53" fmla="*/ 3951392 h 4275461"/>
                <a:gd name="connsiteX54" fmla="*/ 783235 w 3619883"/>
                <a:gd name="connsiteY54" fmla="*/ 4128157 h 4275461"/>
                <a:gd name="connsiteX55" fmla="*/ 871024 w 3619883"/>
                <a:gd name="connsiteY55" fmla="*/ 4128157 h 4275461"/>
                <a:gd name="connsiteX56" fmla="*/ 829432 w 3619883"/>
                <a:gd name="connsiteY56" fmla="*/ 4275461 h 4275461"/>
                <a:gd name="connsiteX57" fmla="*/ 611484 w 3619883"/>
                <a:gd name="connsiteY57" fmla="*/ 4275461 h 4275461"/>
                <a:gd name="connsiteX58" fmla="*/ 621247 w 3619883"/>
                <a:gd name="connsiteY58" fmla="*/ 4128157 h 4275461"/>
                <a:gd name="connsiteX59" fmla="*/ 650062 w 3619883"/>
                <a:gd name="connsiteY59" fmla="*/ 4128157 h 4275461"/>
                <a:gd name="connsiteX60" fmla="*/ 650062 w 3619883"/>
                <a:gd name="connsiteY60" fmla="*/ 3951392 h 4275461"/>
                <a:gd name="connsiteX61" fmla="*/ 472277 w 3619883"/>
                <a:gd name="connsiteY61" fmla="*/ 3951392 h 4275461"/>
                <a:gd name="connsiteX62" fmla="*/ 472277 w 3619883"/>
                <a:gd name="connsiteY62" fmla="*/ 4128157 h 4275461"/>
                <a:gd name="connsiteX63" fmla="*/ 522650 w 3619883"/>
                <a:gd name="connsiteY63" fmla="*/ 4128157 h 4275461"/>
                <a:gd name="connsiteX64" fmla="*/ 573998 w 3619883"/>
                <a:gd name="connsiteY64" fmla="*/ 4275461 h 4275461"/>
                <a:gd name="connsiteX65" fmla="*/ 336164 w 3619883"/>
                <a:gd name="connsiteY65" fmla="*/ 4275461 h 4275461"/>
                <a:gd name="connsiteX66" fmla="*/ 294572 w 3619883"/>
                <a:gd name="connsiteY66" fmla="*/ 4128157 h 4275461"/>
                <a:gd name="connsiteX67" fmla="*/ 339106 w 3619883"/>
                <a:gd name="connsiteY67" fmla="*/ 4128157 h 4275461"/>
                <a:gd name="connsiteX68" fmla="*/ 339106 w 3619883"/>
                <a:gd name="connsiteY68" fmla="*/ 3951392 h 4275461"/>
                <a:gd name="connsiteX69" fmla="*/ 161321 w 3619883"/>
                <a:gd name="connsiteY69" fmla="*/ 3951392 h 4275461"/>
                <a:gd name="connsiteX70" fmla="*/ 161321 w 3619883"/>
                <a:gd name="connsiteY70" fmla="*/ 4128157 h 4275461"/>
                <a:gd name="connsiteX71" fmla="*/ 230914 w 3619883"/>
                <a:gd name="connsiteY71" fmla="*/ 4128157 h 4275461"/>
                <a:gd name="connsiteX72" fmla="*/ 189322 w 3619883"/>
                <a:gd name="connsiteY72" fmla="*/ 4275461 h 4275461"/>
                <a:gd name="connsiteX73" fmla="*/ 0 w 3619883"/>
                <a:gd name="connsiteY73" fmla="*/ 4275461 h 4275461"/>
                <a:gd name="connsiteX74" fmla="*/ 0 w 3619883"/>
                <a:gd name="connsiteY74" fmla="*/ 42229 h 4275461"/>
                <a:gd name="connsiteX75" fmla="*/ 42464 w 3619883"/>
                <a:gd name="connsiteY75" fmla="*/ 40518 h 4275461"/>
                <a:gd name="connsiteX76" fmla="*/ 137733 w 3619883"/>
                <a:gd name="connsiteY76" fmla="*/ 35355 h 4275461"/>
                <a:gd name="connsiteX77" fmla="*/ 270565 w 3619883"/>
                <a:gd name="connsiteY77" fmla="*/ 29759 h 4275461"/>
                <a:gd name="connsiteX78" fmla="*/ 479734 w 3619883"/>
                <a:gd name="connsiteY78" fmla="*/ 45455 h 4275461"/>
                <a:gd name="connsiteX79" fmla="*/ 524103 w 3619883"/>
                <a:gd name="connsiteY79" fmla="*/ 41625 h 4275461"/>
                <a:gd name="connsiteX80" fmla="*/ 624416 w 3619883"/>
                <a:gd name="connsiteY80" fmla="*/ 22696 h 4275461"/>
                <a:gd name="connsiteX81" fmla="*/ 657762 w 3619883"/>
                <a:gd name="connsiteY81" fmla="*/ 18351 h 4275461"/>
                <a:gd name="connsiteX82" fmla="*/ 690557 w 3619883"/>
                <a:gd name="connsiteY82" fmla="*/ 25792 h 4275461"/>
                <a:gd name="connsiteX83" fmla="*/ 745123 w 3619883"/>
                <a:gd name="connsiteY83" fmla="*/ 40157 h 4275461"/>
                <a:gd name="connsiteX84" fmla="*/ 789493 w 3619883"/>
                <a:gd name="connsiteY84" fmla="*/ 36327 h 4275461"/>
                <a:gd name="connsiteX85" fmla="*/ 854255 w 3619883"/>
                <a:gd name="connsiteY85" fmla="*/ 68887 h 4275461"/>
                <a:gd name="connsiteX86" fmla="*/ 897520 w 3619883"/>
                <a:gd name="connsiteY86" fmla="*/ 88629 h 4275461"/>
                <a:gd name="connsiteX87" fmla="*/ 940510 w 3619883"/>
                <a:gd name="connsiteY87" fmla="*/ 114265 h 4275461"/>
                <a:gd name="connsiteX88" fmla="*/ 1082712 w 3619883"/>
                <a:gd name="connsiteY88" fmla="*/ 144543 h 4275461"/>
                <a:gd name="connsiteX89" fmla="*/ 1205348 w 3619883"/>
                <a:gd name="connsiteY89" fmla="*/ 120753 h 4275461"/>
                <a:gd name="connsiteX90" fmla="*/ 1271764 w 3619883"/>
                <a:gd name="connsiteY90" fmla="*/ 117956 h 4275461"/>
                <a:gd name="connsiteX91" fmla="*/ 1315583 w 3619883"/>
                <a:gd name="connsiteY91" fmla="*/ 125912 h 4275461"/>
                <a:gd name="connsiteX92" fmla="*/ 1359125 w 3619883"/>
                <a:gd name="connsiteY92" fmla="*/ 139761 h 4275461"/>
                <a:gd name="connsiteX93" fmla="*/ 1391919 w 3619883"/>
                <a:gd name="connsiteY93" fmla="*/ 147202 h 4275461"/>
                <a:gd name="connsiteX94" fmla="*/ 1436563 w 3619883"/>
                <a:gd name="connsiteY94" fmla="*/ 137480 h 4275461"/>
                <a:gd name="connsiteX95" fmla="*/ 1471566 w 3619883"/>
                <a:gd name="connsiteY95" fmla="*/ 97777 h 4275461"/>
                <a:gd name="connsiteX96" fmla="*/ 1505739 w 3619883"/>
                <a:gd name="connsiteY96" fmla="*/ 75753 h 4275461"/>
                <a:gd name="connsiteX97" fmla="*/ 1590891 w 3619883"/>
                <a:gd name="connsiteY97" fmla="*/ 144702 h 4275461"/>
                <a:gd name="connsiteX98" fmla="*/ 1625616 w 3619883"/>
                <a:gd name="connsiteY98" fmla="*/ 110893 h 4275461"/>
                <a:gd name="connsiteX99" fmla="*/ 1658964 w 3619883"/>
                <a:gd name="connsiteY99" fmla="*/ 106547 h 4275461"/>
                <a:gd name="connsiteX100" fmla="*/ 1746598 w 3619883"/>
                <a:gd name="connsiteY100" fmla="*/ 122460 h 4275461"/>
                <a:gd name="connsiteX101" fmla="*/ 1811913 w 3619883"/>
                <a:gd name="connsiteY101" fmla="*/ 143234 h 4275461"/>
                <a:gd name="connsiteX102" fmla="*/ 1856557 w 3619883"/>
                <a:gd name="connsiteY102" fmla="*/ 133511 h 4275461"/>
                <a:gd name="connsiteX103" fmla="*/ 2066003 w 3619883"/>
                <a:gd name="connsiteY103" fmla="*/ 143313 h 4275461"/>
                <a:gd name="connsiteX104" fmla="*/ 2177615 w 3619883"/>
                <a:gd name="connsiteY104" fmla="*/ 119007 h 4275461"/>
                <a:gd name="connsiteX105" fmla="*/ 2255883 w 3619883"/>
                <a:gd name="connsiteY105" fmla="*/ 99047 h 4275461"/>
                <a:gd name="connsiteX106" fmla="*/ 2344622 w 3619883"/>
                <a:gd name="connsiteY106" fmla="*/ 91388 h 4275461"/>
                <a:gd name="connsiteX107" fmla="*/ 2455682 w 3619883"/>
                <a:gd name="connsiteY107" fmla="*/ 78869 h 4275461"/>
                <a:gd name="connsiteX108" fmla="*/ 2632609 w 3619883"/>
                <a:gd name="connsiteY108" fmla="*/ 75338 h 4275461"/>
                <a:gd name="connsiteX109" fmla="*/ 2742291 w 3619883"/>
                <a:gd name="connsiteY109" fmla="*/ 92282 h 4275461"/>
                <a:gd name="connsiteX110" fmla="*/ 2851974 w 3619883"/>
                <a:gd name="connsiteY110" fmla="*/ 109227 h 4275461"/>
                <a:gd name="connsiteX111" fmla="*/ 2907643 w 3619883"/>
                <a:gd name="connsiteY111" fmla="*/ 100020 h 4275461"/>
                <a:gd name="connsiteX112" fmla="*/ 2944022 w 3619883"/>
                <a:gd name="connsiteY112" fmla="*/ 30853 h 4275461"/>
                <a:gd name="connsiteX113" fmla="*/ 3022289 w 3619883"/>
                <a:gd name="connsiteY113" fmla="*/ 10893 h 4275461"/>
                <a:gd name="connsiteX114" fmla="*/ 3054807 w 3619883"/>
                <a:gd name="connsiteY114" fmla="*/ 24226 h 4275461"/>
                <a:gd name="connsiteX115" fmla="*/ 3141892 w 3619883"/>
                <a:gd name="connsiteY115" fmla="*/ 51925 h 4275461"/>
                <a:gd name="connsiteX116" fmla="*/ 3185711 w 3619883"/>
                <a:gd name="connsiteY116" fmla="*/ 59881 h 4275461"/>
                <a:gd name="connsiteX117" fmla="*/ 3219056 w 3619883"/>
                <a:gd name="connsiteY117" fmla="*/ 55536 h 4275461"/>
                <a:gd name="connsiteX118" fmla="*/ 3263425 w 3619883"/>
                <a:gd name="connsiteY118" fmla="*/ 51706 h 4275461"/>
                <a:gd name="connsiteX119" fmla="*/ 3296219 w 3619883"/>
                <a:gd name="connsiteY119" fmla="*/ 59147 h 4275461"/>
                <a:gd name="connsiteX120" fmla="*/ 3319094 w 3619883"/>
                <a:gd name="connsiteY120" fmla="*/ 42500 h 4275461"/>
                <a:gd name="connsiteX121" fmla="*/ 3420511 w 3619883"/>
                <a:gd name="connsiteY121" fmla="*/ 0 h 4275461"/>
                <a:gd name="connsiteX122" fmla="*/ 3453305 w 3619883"/>
                <a:gd name="connsiteY122" fmla="*/ 7440 h 4275461"/>
                <a:gd name="connsiteX123" fmla="*/ 3496571 w 3619883"/>
                <a:gd name="connsiteY123" fmla="*/ 27182 h 4275461"/>
                <a:gd name="connsiteX124" fmla="*/ 3602117 w 3619883"/>
                <a:gd name="connsiteY124" fmla="*/ 132521 h 4275461"/>
                <a:gd name="connsiteX125" fmla="*/ 3619883 w 3619883"/>
                <a:gd name="connsiteY125" fmla="*/ 140049 h 4275461"/>
                <a:gd name="connsiteX126" fmla="*/ 3619883 w 3619883"/>
                <a:gd name="connsiteY12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515810 w 3619883"/>
                <a:gd name="connsiteY8" fmla="*/ 3951392 h 4275461"/>
                <a:gd name="connsiteX9" fmla="*/ 2338025 w 3619883"/>
                <a:gd name="connsiteY9" fmla="*/ 3951392 h 4275461"/>
                <a:gd name="connsiteX10" fmla="*/ 2338025 w 3619883"/>
                <a:gd name="connsiteY10" fmla="*/ 4128157 h 4275461"/>
                <a:gd name="connsiteX11" fmla="*/ 2395120 w 3619883"/>
                <a:gd name="connsiteY11" fmla="*/ 4128157 h 4275461"/>
                <a:gd name="connsiteX12" fmla="*/ 2337697 w 3619883"/>
                <a:gd name="connsiteY12" fmla="*/ 4275461 h 4275461"/>
                <a:gd name="connsiteX13" fmla="*/ 2150155 w 3619883"/>
                <a:gd name="connsiteY13" fmla="*/ 4275461 h 4275461"/>
                <a:gd name="connsiteX14" fmla="*/ 2150155 w 3619883"/>
                <a:gd name="connsiteY14" fmla="*/ 4128157 h 4275461"/>
                <a:gd name="connsiteX15" fmla="*/ 2204852 w 3619883"/>
                <a:gd name="connsiteY15" fmla="*/ 4128157 h 4275461"/>
                <a:gd name="connsiteX16" fmla="*/ 2204852 w 3619883"/>
                <a:gd name="connsiteY16" fmla="*/ 3951392 h 4275461"/>
                <a:gd name="connsiteX17" fmla="*/ 2027068 w 3619883"/>
                <a:gd name="connsiteY17" fmla="*/ 3951392 h 4275461"/>
                <a:gd name="connsiteX18" fmla="*/ 2027068 w 3619883"/>
                <a:gd name="connsiteY18" fmla="*/ 4128157 h 4275461"/>
                <a:gd name="connsiteX19" fmla="*/ 2079759 w 3619883"/>
                <a:gd name="connsiteY19" fmla="*/ 4128157 h 4275461"/>
                <a:gd name="connsiteX20" fmla="*/ 2079759 w 3619883"/>
                <a:gd name="connsiteY20" fmla="*/ 4275461 h 4275461"/>
                <a:gd name="connsiteX21" fmla="*/ 1824703 w 3619883"/>
                <a:gd name="connsiteY21" fmla="*/ 4275461 h 4275461"/>
                <a:gd name="connsiteX22" fmla="*/ 1834468 w 3619883"/>
                <a:gd name="connsiteY22" fmla="*/ 4128157 h 4275461"/>
                <a:gd name="connsiteX23" fmla="*/ 1893894 w 3619883"/>
                <a:gd name="connsiteY23" fmla="*/ 4128157 h 4275461"/>
                <a:gd name="connsiteX24" fmla="*/ 1893894 w 3619883"/>
                <a:gd name="connsiteY24" fmla="*/ 3951392 h 4275461"/>
                <a:gd name="connsiteX25" fmla="*/ 1716110 w 3619883"/>
                <a:gd name="connsiteY25" fmla="*/ 3951392 h 4275461"/>
                <a:gd name="connsiteX26" fmla="*/ 1716110 w 3619883"/>
                <a:gd name="connsiteY26" fmla="*/ 4006431 h 4275461"/>
                <a:gd name="connsiteX27" fmla="*/ 1703447 w 3619883"/>
                <a:gd name="connsiteY27" fmla="*/ 4007960 h 4275461"/>
                <a:gd name="connsiteX28" fmla="*/ 1716110 w 3619883"/>
                <a:gd name="connsiteY28" fmla="*/ 4044284 h 4275461"/>
                <a:gd name="connsiteX29" fmla="*/ 1716110 w 3619883"/>
                <a:gd name="connsiteY29" fmla="*/ 4128157 h 4275461"/>
                <a:gd name="connsiteX30" fmla="*/ 1745346 w 3619883"/>
                <a:gd name="connsiteY30" fmla="*/ 4128157 h 4275461"/>
                <a:gd name="connsiteX31" fmla="*/ 1796694 w 3619883"/>
                <a:gd name="connsiteY31" fmla="*/ 4275461 h 4275461"/>
                <a:gd name="connsiteX32" fmla="*/ 1558844 w 3619883"/>
                <a:gd name="connsiteY32" fmla="*/ 4275461 h 4275461"/>
                <a:gd name="connsiteX33" fmla="*/ 1517252 w 3619883"/>
                <a:gd name="connsiteY33" fmla="*/ 4128157 h 4275461"/>
                <a:gd name="connsiteX34" fmla="*/ 1582936 w 3619883"/>
                <a:gd name="connsiteY34" fmla="*/ 4128157 h 4275461"/>
                <a:gd name="connsiteX35" fmla="*/ 1582936 w 3619883"/>
                <a:gd name="connsiteY35" fmla="*/ 3951392 h 4275461"/>
                <a:gd name="connsiteX36" fmla="*/ 1405151 w 3619883"/>
                <a:gd name="connsiteY36" fmla="*/ 3951392 h 4275461"/>
                <a:gd name="connsiteX37" fmla="*/ 1405151 w 3619883"/>
                <a:gd name="connsiteY37" fmla="*/ 4128157 h 4275461"/>
                <a:gd name="connsiteX38" fmla="*/ 1468988 w 3619883"/>
                <a:gd name="connsiteY38" fmla="*/ 4128157 h 4275461"/>
                <a:gd name="connsiteX39" fmla="*/ 1427396 w 3619883"/>
                <a:gd name="connsiteY39" fmla="*/ 4275461 h 4275461"/>
                <a:gd name="connsiteX40" fmla="*/ 1210751 w 3619883"/>
                <a:gd name="connsiteY40" fmla="*/ 4275461 h 4275461"/>
                <a:gd name="connsiteX41" fmla="*/ 1210751 w 3619883"/>
                <a:gd name="connsiteY41" fmla="*/ 4128157 h 4275461"/>
                <a:gd name="connsiteX42" fmla="*/ 1271978 w 3619883"/>
                <a:gd name="connsiteY42" fmla="*/ 4128157 h 4275461"/>
                <a:gd name="connsiteX43" fmla="*/ 1271978 w 3619883"/>
                <a:gd name="connsiteY43" fmla="*/ 3951392 h 4275461"/>
                <a:gd name="connsiteX44" fmla="*/ 1094193 w 3619883"/>
                <a:gd name="connsiteY44" fmla="*/ 3951392 h 4275461"/>
                <a:gd name="connsiteX45" fmla="*/ 1094193 w 3619883"/>
                <a:gd name="connsiteY45" fmla="*/ 4128157 h 4275461"/>
                <a:gd name="connsiteX46" fmla="*/ 1140354 w 3619883"/>
                <a:gd name="connsiteY46" fmla="*/ 4128157 h 4275461"/>
                <a:gd name="connsiteX47" fmla="*/ 1140354 w 3619883"/>
                <a:gd name="connsiteY47" fmla="*/ 4275461 h 4275461"/>
                <a:gd name="connsiteX48" fmla="*/ 953807 w 3619883"/>
                <a:gd name="connsiteY48" fmla="*/ 4275461 h 4275461"/>
                <a:gd name="connsiteX49" fmla="*/ 912215 w 3619883"/>
                <a:gd name="connsiteY49" fmla="*/ 4128157 h 4275461"/>
                <a:gd name="connsiteX50" fmla="*/ 961020 w 3619883"/>
                <a:gd name="connsiteY50" fmla="*/ 4128157 h 4275461"/>
                <a:gd name="connsiteX51" fmla="*/ 961020 w 3619883"/>
                <a:gd name="connsiteY51" fmla="*/ 3951392 h 4275461"/>
                <a:gd name="connsiteX52" fmla="*/ 783235 w 3619883"/>
                <a:gd name="connsiteY52" fmla="*/ 3951392 h 4275461"/>
                <a:gd name="connsiteX53" fmla="*/ 783235 w 3619883"/>
                <a:gd name="connsiteY53" fmla="*/ 4128157 h 4275461"/>
                <a:gd name="connsiteX54" fmla="*/ 871024 w 3619883"/>
                <a:gd name="connsiteY54" fmla="*/ 4128157 h 4275461"/>
                <a:gd name="connsiteX55" fmla="*/ 829432 w 3619883"/>
                <a:gd name="connsiteY55" fmla="*/ 4275461 h 4275461"/>
                <a:gd name="connsiteX56" fmla="*/ 611484 w 3619883"/>
                <a:gd name="connsiteY56" fmla="*/ 4275461 h 4275461"/>
                <a:gd name="connsiteX57" fmla="*/ 621247 w 3619883"/>
                <a:gd name="connsiteY57" fmla="*/ 4128157 h 4275461"/>
                <a:gd name="connsiteX58" fmla="*/ 650062 w 3619883"/>
                <a:gd name="connsiteY58" fmla="*/ 4128157 h 4275461"/>
                <a:gd name="connsiteX59" fmla="*/ 650062 w 3619883"/>
                <a:gd name="connsiteY59" fmla="*/ 3951392 h 4275461"/>
                <a:gd name="connsiteX60" fmla="*/ 472277 w 3619883"/>
                <a:gd name="connsiteY60" fmla="*/ 3951392 h 4275461"/>
                <a:gd name="connsiteX61" fmla="*/ 472277 w 3619883"/>
                <a:gd name="connsiteY61" fmla="*/ 4128157 h 4275461"/>
                <a:gd name="connsiteX62" fmla="*/ 522650 w 3619883"/>
                <a:gd name="connsiteY62" fmla="*/ 4128157 h 4275461"/>
                <a:gd name="connsiteX63" fmla="*/ 573998 w 3619883"/>
                <a:gd name="connsiteY63" fmla="*/ 4275461 h 4275461"/>
                <a:gd name="connsiteX64" fmla="*/ 336164 w 3619883"/>
                <a:gd name="connsiteY64" fmla="*/ 4275461 h 4275461"/>
                <a:gd name="connsiteX65" fmla="*/ 294572 w 3619883"/>
                <a:gd name="connsiteY65" fmla="*/ 4128157 h 4275461"/>
                <a:gd name="connsiteX66" fmla="*/ 339106 w 3619883"/>
                <a:gd name="connsiteY66" fmla="*/ 4128157 h 4275461"/>
                <a:gd name="connsiteX67" fmla="*/ 339106 w 3619883"/>
                <a:gd name="connsiteY67" fmla="*/ 3951392 h 4275461"/>
                <a:gd name="connsiteX68" fmla="*/ 161321 w 3619883"/>
                <a:gd name="connsiteY68" fmla="*/ 3951392 h 4275461"/>
                <a:gd name="connsiteX69" fmla="*/ 161321 w 3619883"/>
                <a:gd name="connsiteY69" fmla="*/ 4128157 h 4275461"/>
                <a:gd name="connsiteX70" fmla="*/ 230914 w 3619883"/>
                <a:gd name="connsiteY70" fmla="*/ 4128157 h 4275461"/>
                <a:gd name="connsiteX71" fmla="*/ 189322 w 3619883"/>
                <a:gd name="connsiteY71" fmla="*/ 4275461 h 4275461"/>
                <a:gd name="connsiteX72" fmla="*/ 0 w 3619883"/>
                <a:gd name="connsiteY72" fmla="*/ 4275461 h 4275461"/>
                <a:gd name="connsiteX73" fmla="*/ 0 w 3619883"/>
                <a:gd name="connsiteY73" fmla="*/ 42229 h 4275461"/>
                <a:gd name="connsiteX74" fmla="*/ 42464 w 3619883"/>
                <a:gd name="connsiteY74" fmla="*/ 40518 h 4275461"/>
                <a:gd name="connsiteX75" fmla="*/ 137733 w 3619883"/>
                <a:gd name="connsiteY75" fmla="*/ 35355 h 4275461"/>
                <a:gd name="connsiteX76" fmla="*/ 270565 w 3619883"/>
                <a:gd name="connsiteY76" fmla="*/ 29759 h 4275461"/>
                <a:gd name="connsiteX77" fmla="*/ 479734 w 3619883"/>
                <a:gd name="connsiteY77" fmla="*/ 45455 h 4275461"/>
                <a:gd name="connsiteX78" fmla="*/ 524103 w 3619883"/>
                <a:gd name="connsiteY78" fmla="*/ 41625 h 4275461"/>
                <a:gd name="connsiteX79" fmla="*/ 624416 w 3619883"/>
                <a:gd name="connsiteY79" fmla="*/ 22696 h 4275461"/>
                <a:gd name="connsiteX80" fmla="*/ 657762 w 3619883"/>
                <a:gd name="connsiteY80" fmla="*/ 18351 h 4275461"/>
                <a:gd name="connsiteX81" fmla="*/ 690557 w 3619883"/>
                <a:gd name="connsiteY81" fmla="*/ 25792 h 4275461"/>
                <a:gd name="connsiteX82" fmla="*/ 745123 w 3619883"/>
                <a:gd name="connsiteY82" fmla="*/ 40157 h 4275461"/>
                <a:gd name="connsiteX83" fmla="*/ 789493 w 3619883"/>
                <a:gd name="connsiteY83" fmla="*/ 36327 h 4275461"/>
                <a:gd name="connsiteX84" fmla="*/ 854255 w 3619883"/>
                <a:gd name="connsiteY84" fmla="*/ 68887 h 4275461"/>
                <a:gd name="connsiteX85" fmla="*/ 897520 w 3619883"/>
                <a:gd name="connsiteY85" fmla="*/ 88629 h 4275461"/>
                <a:gd name="connsiteX86" fmla="*/ 940510 w 3619883"/>
                <a:gd name="connsiteY86" fmla="*/ 114265 h 4275461"/>
                <a:gd name="connsiteX87" fmla="*/ 1082712 w 3619883"/>
                <a:gd name="connsiteY87" fmla="*/ 144543 h 4275461"/>
                <a:gd name="connsiteX88" fmla="*/ 1205348 w 3619883"/>
                <a:gd name="connsiteY88" fmla="*/ 120753 h 4275461"/>
                <a:gd name="connsiteX89" fmla="*/ 1271764 w 3619883"/>
                <a:gd name="connsiteY89" fmla="*/ 117956 h 4275461"/>
                <a:gd name="connsiteX90" fmla="*/ 1315583 w 3619883"/>
                <a:gd name="connsiteY90" fmla="*/ 125912 h 4275461"/>
                <a:gd name="connsiteX91" fmla="*/ 1359125 w 3619883"/>
                <a:gd name="connsiteY91" fmla="*/ 139761 h 4275461"/>
                <a:gd name="connsiteX92" fmla="*/ 1391919 w 3619883"/>
                <a:gd name="connsiteY92" fmla="*/ 147202 h 4275461"/>
                <a:gd name="connsiteX93" fmla="*/ 1436563 w 3619883"/>
                <a:gd name="connsiteY93" fmla="*/ 137480 h 4275461"/>
                <a:gd name="connsiteX94" fmla="*/ 1471566 w 3619883"/>
                <a:gd name="connsiteY94" fmla="*/ 97777 h 4275461"/>
                <a:gd name="connsiteX95" fmla="*/ 1505739 w 3619883"/>
                <a:gd name="connsiteY95" fmla="*/ 75753 h 4275461"/>
                <a:gd name="connsiteX96" fmla="*/ 1590891 w 3619883"/>
                <a:gd name="connsiteY96" fmla="*/ 144702 h 4275461"/>
                <a:gd name="connsiteX97" fmla="*/ 1625616 w 3619883"/>
                <a:gd name="connsiteY97" fmla="*/ 110893 h 4275461"/>
                <a:gd name="connsiteX98" fmla="*/ 1658964 w 3619883"/>
                <a:gd name="connsiteY98" fmla="*/ 106547 h 4275461"/>
                <a:gd name="connsiteX99" fmla="*/ 1746598 w 3619883"/>
                <a:gd name="connsiteY99" fmla="*/ 122460 h 4275461"/>
                <a:gd name="connsiteX100" fmla="*/ 1811913 w 3619883"/>
                <a:gd name="connsiteY100" fmla="*/ 143234 h 4275461"/>
                <a:gd name="connsiteX101" fmla="*/ 1856557 w 3619883"/>
                <a:gd name="connsiteY101" fmla="*/ 133511 h 4275461"/>
                <a:gd name="connsiteX102" fmla="*/ 2066003 w 3619883"/>
                <a:gd name="connsiteY102" fmla="*/ 143313 h 4275461"/>
                <a:gd name="connsiteX103" fmla="*/ 2177615 w 3619883"/>
                <a:gd name="connsiteY103" fmla="*/ 119007 h 4275461"/>
                <a:gd name="connsiteX104" fmla="*/ 2255883 w 3619883"/>
                <a:gd name="connsiteY104" fmla="*/ 99047 h 4275461"/>
                <a:gd name="connsiteX105" fmla="*/ 2344622 w 3619883"/>
                <a:gd name="connsiteY105" fmla="*/ 91388 h 4275461"/>
                <a:gd name="connsiteX106" fmla="*/ 2455682 w 3619883"/>
                <a:gd name="connsiteY106" fmla="*/ 78869 h 4275461"/>
                <a:gd name="connsiteX107" fmla="*/ 2632609 w 3619883"/>
                <a:gd name="connsiteY107" fmla="*/ 75338 h 4275461"/>
                <a:gd name="connsiteX108" fmla="*/ 2742291 w 3619883"/>
                <a:gd name="connsiteY108" fmla="*/ 92282 h 4275461"/>
                <a:gd name="connsiteX109" fmla="*/ 2851974 w 3619883"/>
                <a:gd name="connsiteY109" fmla="*/ 109227 h 4275461"/>
                <a:gd name="connsiteX110" fmla="*/ 2907643 w 3619883"/>
                <a:gd name="connsiteY110" fmla="*/ 100020 h 4275461"/>
                <a:gd name="connsiteX111" fmla="*/ 2944022 w 3619883"/>
                <a:gd name="connsiteY111" fmla="*/ 30853 h 4275461"/>
                <a:gd name="connsiteX112" fmla="*/ 3022289 w 3619883"/>
                <a:gd name="connsiteY112" fmla="*/ 10893 h 4275461"/>
                <a:gd name="connsiteX113" fmla="*/ 3054807 w 3619883"/>
                <a:gd name="connsiteY113" fmla="*/ 24226 h 4275461"/>
                <a:gd name="connsiteX114" fmla="*/ 3141892 w 3619883"/>
                <a:gd name="connsiteY114" fmla="*/ 51925 h 4275461"/>
                <a:gd name="connsiteX115" fmla="*/ 3185711 w 3619883"/>
                <a:gd name="connsiteY115" fmla="*/ 59881 h 4275461"/>
                <a:gd name="connsiteX116" fmla="*/ 3219056 w 3619883"/>
                <a:gd name="connsiteY116" fmla="*/ 55536 h 4275461"/>
                <a:gd name="connsiteX117" fmla="*/ 3263425 w 3619883"/>
                <a:gd name="connsiteY117" fmla="*/ 51706 h 4275461"/>
                <a:gd name="connsiteX118" fmla="*/ 3296219 w 3619883"/>
                <a:gd name="connsiteY118" fmla="*/ 59147 h 4275461"/>
                <a:gd name="connsiteX119" fmla="*/ 3319094 w 3619883"/>
                <a:gd name="connsiteY119" fmla="*/ 42500 h 4275461"/>
                <a:gd name="connsiteX120" fmla="*/ 3420511 w 3619883"/>
                <a:gd name="connsiteY120" fmla="*/ 0 h 4275461"/>
                <a:gd name="connsiteX121" fmla="*/ 3453305 w 3619883"/>
                <a:gd name="connsiteY121" fmla="*/ 7440 h 4275461"/>
                <a:gd name="connsiteX122" fmla="*/ 3496571 w 3619883"/>
                <a:gd name="connsiteY122" fmla="*/ 27182 h 4275461"/>
                <a:gd name="connsiteX123" fmla="*/ 3602117 w 3619883"/>
                <a:gd name="connsiteY123" fmla="*/ 132521 h 4275461"/>
                <a:gd name="connsiteX124" fmla="*/ 3619883 w 3619883"/>
                <a:gd name="connsiteY124" fmla="*/ 140049 h 4275461"/>
                <a:gd name="connsiteX125" fmla="*/ 3619883 w 3619883"/>
                <a:gd name="connsiteY12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3951392 h 4275461"/>
                <a:gd name="connsiteX9" fmla="*/ 2338025 w 3619883"/>
                <a:gd name="connsiteY9" fmla="*/ 4128157 h 4275461"/>
                <a:gd name="connsiteX10" fmla="*/ 2395120 w 3619883"/>
                <a:gd name="connsiteY10" fmla="*/ 4128157 h 4275461"/>
                <a:gd name="connsiteX11" fmla="*/ 2337697 w 3619883"/>
                <a:gd name="connsiteY11" fmla="*/ 4275461 h 4275461"/>
                <a:gd name="connsiteX12" fmla="*/ 2150155 w 3619883"/>
                <a:gd name="connsiteY12" fmla="*/ 4275461 h 4275461"/>
                <a:gd name="connsiteX13" fmla="*/ 2150155 w 3619883"/>
                <a:gd name="connsiteY13" fmla="*/ 4128157 h 4275461"/>
                <a:gd name="connsiteX14" fmla="*/ 2204852 w 3619883"/>
                <a:gd name="connsiteY14" fmla="*/ 4128157 h 4275461"/>
                <a:gd name="connsiteX15" fmla="*/ 2204852 w 3619883"/>
                <a:gd name="connsiteY15" fmla="*/ 3951392 h 4275461"/>
                <a:gd name="connsiteX16" fmla="*/ 2027068 w 3619883"/>
                <a:gd name="connsiteY16" fmla="*/ 3951392 h 4275461"/>
                <a:gd name="connsiteX17" fmla="*/ 2027068 w 3619883"/>
                <a:gd name="connsiteY17" fmla="*/ 4128157 h 4275461"/>
                <a:gd name="connsiteX18" fmla="*/ 2079759 w 3619883"/>
                <a:gd name="connsiteY18" fmla="*/ 4128157 h 4275461"/>
                <a:gd name="connsiteX19" fmla="*/ 2079759 w 3619883"/>
                <a:gd name="connsiteY19" fmla="*/ 4275461 h 4275461"/>
                <a:gd name="connsiteX20" fmla="*/ 1824703 w 3619883"/>
                <a:gd name="connsiteY20" fmla="*/ 4275461 h 4275461"/>
                <a:gd name="connsiteX21" fmla="*/ 1834468 w 3619883"/>
                <a:gd name="connsiteY21" fmla="*/ 4128157 h 4275461"/>
                <a:gd name="connsiteX22" fmla="*/ 1893894 w 3619883"/>
                <a:gd name="connsiteY22" fmla="*/ 4128157 h 4275461"/>
                <a:gd name="connsiteX23" fmla="*/ 1893894 w 3619883"/>
                <a:gd name="connsiteY23" fmla="*/ 3951392 h 4275461"/>
                <a:gd name="connsiteX24" fmla="*/ 1716110 w 3619883"/>
                <a:gd name="connsiteY24" fmla="*/ 3951392 h 4275461"/>
                <a:gd name="connsiteX25" fmla="*/ 1716110 w 3619883"/>
                <a:gd name="connsiteY25" fmla="*/ 4006431 h 4275461"/>
                <a:gd name="connsiteX26" fmla="*/ 1703447 w 3619883"/>
                <a:gd name="connsiteY26" fmla="*/ 4007960 h 4275461"/>
                <a:gd name="connsiteX27" fmla="*/ 1716110 w 3619883"/>
                <a:gd name="connsiteY27" fmla="*/ 4044284 h 4275461"/>
                <a:gd name="connsiteX28" fmla="*/ 1716110 w 3619883"/>
                <a:gd name="connsiteY28" fmla="*/ 4128157 h 4275461"/>
                <a:gd name="connsiteX29" fmla="*/ 1745346 w 3619883"/>
                <a:gd name="connsiteY29" fmla="*/ 4128157 h 4275461"/>
                <a:gd name="connsiteX30" fmla="*/ 1796694 w 3619883"/>
                <a:gd name="connsiteY30" fmla="*/ 4275461 h 4275461"/>
                <a:gd name="connsiteX31" fmla="*/ 1558844 w 3619883"/>
                <a:gd name="connsiteY31" fmla="*/ 4275461 h 4275461"/>
                <a:gd name="connsiteX32" fmla="*/ 1517252 w 3619883"/>
                <a:gd name="connsiteY32" fmla="*/ 4128157 h 4275461"/>
                <a:gd name="connsiteX33" fmla="*/ 1582936 w 3619883"/>
                <a:gd name="connsiteY33" fmla="*/ 4128157 h 4275461"/>
                <a:gd name="connsiteX34" fmla="*/ 1582936 w 3619883"/>
                <a:gd name="connsiteY34" fmla="*/ 3951392 h 4275461"/>
                <a:gd name="connsiteX35" fmla="*/ 1405151 w 3619883"/>
                <a:gd name="connsiteY35" fmla="*/ 3951392 h 4275461"/>
                <a:gd name="connsiteX36" fmla="*/ 1405151 w 3619883"/>
                <a:gd name="connsiteY36" fmla="*/ 4128157 h 4275461"/>
                <a:gd name="connsiteX37" fmla="*/ 1468988 w 3619883"/>
                <a:gd name="connsiteY37" fmla="*/ 4128157 h 4275461"/>
                <a:gd name="connsiteX38" fmla="*/ 1427396 w 3619883"/>
                <a:gd name="connsiteY38" fmla="*/ 4275461 h 4275461"/>
                <a:gd name="connsiteX39" fmla="*/ 1210751 w 3619883"/>
                <a:gd name="connsiteY39" fmla="*/ 4275461 h 4275461"/>
                <a:gd name="connsiteX40" fmla="*/ 1210751 w 3619883"/>
                <a:gd name="connsiteY40" fmla="*/ 4128157 h 4275461"/>
                <a:gd name="connsiteX41" fmla="*/ 1271978 w 3619883"/>
                <a:gd name="connsiteY41" fmla="*/ 4128157 h 4275461"/>
                <a:gd name="connsiteX42" fmla="*/ 1271978 w 3619883"/>
                <a:gd name="connsiteY42" fmla="*/ 3951392 h 4275461"/>
                <a:gd name="connsiteX43" fmla="*/ 1094193 w 3619883"/>
                <a:gd name="connsiteY43" fmla="*/ 3951392 h 4275461"/>
                <a:gd name="connsiteX44" fmla="*/ 1094193 w 3619883"/>
                <a:gd name="connsiteY44" fmla="*/ 4128157 h 4275461"/>
                <a:gd name="connsiteX45" fmla="*/ 1140354 w 3619883"/>
                <a:gd name="connsiteY45" fmla="*/ 4128157 h 4275461"/>
                <a:gd name="connsiteX46" fmla="*/ 1140354 w 3619883"/>
                <a:gd name="connsiteY46" fmla="*/ 4275461 h 4275461"/>
                <a:gd name="connsiteX47" fmla="*/ 953807 w 3619883"/>
                <a:gd name="connsiteY47" fmla="*/ 4275461 h 4275461"/>
                <a:gd name="connsiteX48" fmla="*/ 912215 w 3619883"/>
                <a:gd name="connsiteY48" fmla="*/ 4128157 h 4275461"/>
                <a:gd name="connsiteX49" fmla="*/ 961020 w 3619883"/>
                <a:gd name="connsiteY49" fmla="*/ 4128157 h 4275461"/>
                <a:gd name="connsiteX50" fmla="*/ 961020 w 3619883"/>
                <a:gd name="connsiteY50" fmla="*/ 3951392 h 4275461"/>
                <a:gd name="connsiteX51" fmla="*/ 783235 w 3619883"/>
                <a:gd name="connsiteY51" fmla="*/ 3951392 h 4275461"/>
                <a:gd name="connsiteX52" fmla="*/ 783235 w 3619883"/>
                <a:gd name="connsiteY52" fmla="*/ 4128157 h 4275461"/>
                <a:gd name="connsiteX53" fmla="*/ 871024 w 3619883"/>
                <a:gd name="connsiteY53" fmla="*/ 4128157 h 4275461"/>
                <a:gd name="connsiteX54" fmla="*/ 829432 w 3619883"/>
                <a:gd name="connsiteY54" fmla="*/ 4275461 h 4275461"/>
                <a:gd name="connsiteX55" fmla="*/ 611484 w 3619883"/>
                <a:gd name="connsiteY55" fmla="*/ 4275461 h 4275461"/>
                <a:gd name="connsiteX56" fmla="*/ 621247 w 3619883"/>
                <a:gd name="connsiteY56" fmla="*/ 4128157 h 4275461"/>
                <a:gd name="connsiteX57" fmla="*/ 650062 w 3619883"/>
                <a:gd name="connsiteY57" fmla="*/ 4128157 h 4275461"/>
                <a:gd name="connsiteX58" fmla="*/ 650062 w 3619883"/>
                <a:gd name="connsiteY58" fmla="*/ 3951392 h 4275461"/>
                <a:gd name="connsiteX59" fmla="*/ 472277 w 3619883"/>
                <a:gd name="connsiteY59" fmla="*/ 3951392 h 4275461"/>
                <a:gd name="connsiteX60" fmla="*/ 472277 w 3619883"/>
                <a:gd name="connsiteY60" fmla="*/ 4128157 h 4275461"/>
                <a:gd name="connsiteX61" fmla="*/ 522650 w 3619883"/>
                <a:gd name="connsiteY61" fmla="*/ 4128157 h 4275461"/>
                <a:gd name="connsiteX62" fmla="*/ 573998 w 3619883"/>
                <a:gd name="connsiteY62" fmla="*/ 4275461 h 4275461"/>
                <a:gd name="connsiteX63" fmla="*/ 336164 w 3619883"/>
                <a:gd name="connsiteY63" fmla="*/ 4275461 h 4275461"/>
                <a:gd name="connsiteX64" fmla="*/ 294572 w 3619883"/>
                <a:gd name="connsiteY64" fmla="*/ 4128157 h 4275461"/>
                <a:gd name="connsiteX65" fmla="*/ 339106 w 3619883"/>
                <a:gd name="connsiteY65" fmla="*/ 4128157 h 4275461"/>
                <a:gd name="connsiteX66" fmla="*/ 339106 w 3619883"/>
                <a:gd name="connsiteY66" fmla="*/ 3951392 h 4275461"/>
                <a:gd name="connsiteX67" fmla="*/ 161321 w 3619883"/>
                <a:gd name="connsiteY67" fmla="*/ 3951392 h 4275461"/>
                <a:gd name="connsiteX68" fmla="*/ 161321 w 3619883"/>
                <a:gd name="connsiteY68" fmla="*/ 4128157 h 4275461"/>
                <a:gd name="connsiteX69" fmla="*/ 230914 w 3619883"/>
                <a:gd name="connsiteY69" fmla="*/ 4128157 h 4275461"/>
                <a:gd name="connsiteX70" fmla="*/ 189322 w 3619883"/>
                <a:gd name="connsiteY70" fmla="*/ 4275461 h 4275461"/>
                <a:gd name="connsiteX71" fmla="*/ 0 w 3619883"/>
                <a:gd name="connsiteY71" fmla="*/ 4275461 h 4275461"/>
                <a:gd name="connsiteX72" fmla="*/ 0 w 3619883"/>
                <a:gd name="connsiteY72" fmla="*/ 42229 h 4275461"/>
                <a:gd name="connsiteX73" fmla="*/ 42464 w 3619883"/>
                <a:gd name="connsiteY73" fmla="*/ 40518 h 4275461"/>
                <a:gd name="connsiteX74" fmla="*/ 137733 w 3619883"/>
                <a:gd name="connsiteY74" fmla="*/ 35355 h 4275461"/>
                <a:gd name="connsiteX75" fmla="*/ 270565 w 3619883"/>
                <a:gd name="connsiteY75" fmla="*/ 29759 h 4275461"/>
                <a:gd name="connsiteX76" fmla="*/ 479734 w 3619883"/>
                <a:gd name="connsiteY76" fmla="*/ 45455 h 4275461"/>
                <a:gd name="connsiteX77" fmla="*/ 524103 w 3619883"/>
                <a:gd name="connsiteY77" fmla="*/ 41625 h 4275461"/>
                <a:gd name="connsiteX78" fmla="*/ 624416 w 3619883"/>
                <a:gd name="connsiteY78" fmla="*/ 22696 h 4275461"/>
                <a:gd name="connsiteX79" fmla="*/ 657762 w 3619883"/>
                <a:gd name="connsiteY79" fmla="*/ 18351 h 4275461"/>
                <a:gd name="connsiteX80" fmla="*/ 690557 w 3619883"/>
                <a:gd name="connsiteY80" fmla="*/ 25792 h 4275461"/>
                <a:gd name="connsiteX81" fmla="*/ 745123 w 3619883"/>
                <a:gd name="connsiteY81" fmla="*/ 40157 h 4275461"/>
                <a:gd name="connsiteX82" fmla="*/ 789493 w 3619883"/>
                <a:gd name="connsiteY82" fmla="*/ 36327 h 4275461"/>
                <a:gd name="connsiteX83" fmla="*/ 854255 w 3619883"/>
                <a:gd name="connsiteY83" fmla="*/ 68887 h 4275461"/>
                <a:gd name="connsiteX84" fmla="*/ 897520 w 3619883"/>
                <a:gd name="connsiteY84" fmla="*/ 88629 h 4275461"/>
                <a:gd name="connsiteX85" fmla="*/ 940510 w 3619883"/>
                <a:gd name="connsiteY85" fmla="*/ 114265 h 4275461"/>
                <a:gd name="connsiteX86" fmla="*/ 1082712 w 3619883"/>
                <a:gd name="connsiteY86" fmla="*/ 144543 h 4275461"/>
                <a:gd name="connsiteX87" fmla="*/ 1205348 w 3619883"/>
                <a:gd name="connsiteY87" fmla="*/ 120753 h 4275461"/>
                <a:gd name="connsiteX88" fmla="*/ 1271764 w 3619883"/>
                <a:gd name="connsiteY88" fmla="*/ 117956 h 4275461"/>
                <a:gd name="connsiteX89" fmla="*/ 1315583 w 3619883"/>
                <a:gd name="connsiteY89" fmla="*/ 125912 h 4275461"/>
                <a:gd name="connsiteX90" fmla="*/ 1359125 w 3619883"/>
                <a:gd name="connsiteY90" fmla="*/ 139761 h 4275461"/>
                <a:gd name="connsiteX91" fmla="*/ 1391919 w 3619883"/>
                <a:gd name="connsiteY91" fmla="*/ 147202 h 4275461"/>
                <a:gd name="connsiteX92" fmla="*/ 1436563 w 3619883"/>
                <a:gd name="connsiteY92" fmla="*/ 137480 h 4275461"/>
                <a:gd name="connsiteX93" fmla="*/ 1471566 w 3619883"/>
                <a:gd name="connsiteY93" fmla="*/ 97777 h 4275461"/>
                <a:gd name="connsiteX94" fmla="*/ 1505739 w 3619883"/>
                <a:gd name="connsiteY94" fmla="*/ 75753 h 4275461"/>
                <a:gd name="connsiteX95" fmla="*/ 1590891 w 3619883"/>
                <a:gd name="connsiteY95" fmla="*/ 144702 h 4275461"/>
                <a:gd name="connsiteX96" fmla="*/ 1625616 w 3619883"/>
                <a:gd name="connsiteY96" fmla="*/ 110893 h 4275461"/>
                <a:gd name="connsiteX97" fmla="*/ 1658964 w 3619883"/>
                <a:gd name="connsiteY97" fmla="*/ 106547 h 4275461"/>
                <a:gd name="connsiteX98" fmla="*/ 1746598 w 3619883"/>
                <a:gd name="connsiteY98" fmla="*/ 122460 h 4275461"/>
                <a:gd name="connsiteX99" fmla="*/ 1811913 w 3619883"/>
                <a:gd name="connsiteY99" fmla="*/ 143234 h 4275461"/>
                <a:gd name="connsiteX100" fmla="*/ 1856557 w 3619883"/>
                <a:gd name="connsiteY100" fmla="*/ 133511 h 4275461"/>
                <a:gd name="connsiteX101" fmla="*/ 2066003 w 3619883"/>
                <a:gd name="connsiteY101" fmla="*/ 143313 h 4275461"/>
                <a:gd name="connsiteX102" fmla="*/ 2177615 w 3619883"/>
                <a:gd name="connsiteY102" fmla="*/ 119007 h 4275461"/>
                <a:gd name="connsiteX103" fmla="*/ 2255883 w 3619883"/>
                <a:gd name="connsiteY103" fmla="*/ 99047 h 4275461"/>
                <a:gd name="connsiteX104" fmla="*/ 2344622 w 3619883"/>
                <a:gd name="connsiteY104" fmla="*/ 91388 h 4275461"/>
                <a:gd name="connsiteX105" fmla="*/ 2455682 w 3619883"/>
                <a:gd name="connsiteY105" fmla="*/ 78869 h 4275461"/>
                <a:gd name="connsiteX106" fmla="*/ 2632609 w 3619883"/>
                <a:gd name="connsiteY106" fmla="*/ 75338 h 4275461"/>
                <a:gd name="connsiteX107" fmla="*/ 2742291 w 3619883"/>
                <a:gd name="connsiteY107" fmla="*/ 92282 h 4275461"/>
                <a:gd name="connsiteX108" fmla="*/ 2851974 w 3619883"/>
                <a:gd name="connsiteY108" fmla="*/ 109227 h 4275461"/>
                <a:gd name="connsiteX109" fmla="*/ 2907643 w 3619883"/>
                <a:gd name="connsiteY109" fmla="*/ 100020 h 4275461"/>
                <a:gd name="connsiteX110" fmla="*/ 2944022 w 3619883"/>
                <a:gd name="connsiteY110" fmla="*/ 30853 h 4275461"/>
                <a:gd name="connsiteX111" fmla="*/ 3022289 w 3619883"/>
                <a:gd name="connsiteY111" fmla="*/ 10893 h 4275461"/>
                <a:gd name="connsiteX112" fmla="*/ 3054807 w 3619883"/>
                <a:gd name="connsiteY112" fmla="*/ 24226 h 4275461"/>
                <a:gd name="connsiteX113" fmla="*/ 3141892 w 3619883"/>
                <a:gd name="connsiteY113" fmla="*/ 51925 h 4275461"/>
                <a:gd name="connsiteX114" fmla="*/ 3185711 w 3619883"/>
                <a:gd name="connsiteY114" fmla="*/ 59881 h 4275461"/>
                <a:gd name="connsiteX115" fmla="*/ 3219056 w 3619883"/>
                <a:gd name="connsiteY115" fmla="*/ 55536 h 4275461"/>
                <a:gd name="connsiteX116" fmla="*/ 3263425 w 3619883"/>
                <a:gd name="connsiteY116" fmla="*/ 51706 h 4275461"/>
                <a:gd name="connsiteX117" fmla="*/ 3296219 w 3619883"/>
                <a:gd name="connsiteY117" fmla="*/ 59147 h 4275461"/>
                <a:gd name="connsiteX118" fmla="*/ 3319094 w 3619883"/>
                <a:gd name="connsiteY118" fmla="*/ 42500 h 4275461"/>
                <a:gd name="connsiteX119" fmla="*/ 3420511 w 3619883"/>
                <a:gd name="connsiteY119" fmla="*/ 0 h 4275461"/>
                <a:gd name="connsiteX120" fmla="*/ 3453305 w 3619883"/>
                <a:gd name="connsiteY120" fmla="*/ 7440 h 4275461"/>
                <a:gd name="connsiteX121" fmla="*/ 3496571 w 3619883"/>
                <a:gd name="connsiteY121" fmla="*/ 27182 h 4275461"/>
                <a:gd name="connsiteX122" fmla="*/ 3602117 w 3619883"/>
                <a:gd name="connsiteY122" fmla="*/ 132521 h 4275461"/>
                <a:gd name="connsiteX123" fmla="*/ 3619883 w 3619883"/>
                <a:gd name="connsiteY123" fmla="*/ 140049 h 4275461"/>
                <a:gd name="connsiteX124" fmla="*/ 3619883 w 3619883"/>
                <a:gd name="connsiteY12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95120 w 3619883"/>
                <a:gd name="connsiteY9" fmla="*/ 4128157 h 4275461"/>
                <a:gd name="connsiteX10" fmla="*/ 2337697 w 3619883"/>
                <a:gd name="connsiteY10" fmla="*/ 4275461 h 4275461"/>
                <a:gd name="connsiteX11" fmla="*/ 2150155 w 3619883"/>
                <a:gd name="connsiteY11" fmla="*/ 4275461 h 4275461"/>
                <a:gd name="connsiteX12" fmla="*/ 2150155 w 3619883"/>
                <a:gd name="connsiteY12" fmla="*/ 4128157 h 4275461"/>
                <a:gd name="connsiteX13" fmla="*/ 2204852 w 3619883"/>
                <a:gd name="connsiteY13" fmla="*/ 4128157 h 4275461"/>
                <a:gd name="connsiteX14" fmla="*/ 2204852 w 3619883"/>
                <a:gd name="connsiteY14" fmla="*/ 3951392 h 4275461"/>
                <a:gd name="connsiteX15" fmla="*/ 2027068 w 3619883"/>
                <a:gd name="connsiteY15" fmla="*/ 3951392 h 4275461"/>
                <a:gd name="connsiteX16" fmla="*/ 2027068 w 3619883"/>
                <a:gd name="connsiteY16" fmla="*/ 4128157 h 4275461"/>
                <a:gd name="connsiteX17" fmla="*/ 2079759 w 3619883"/>
                <a:gd name="connsiteY17" fmla="*/ 4128157 h 4275461"/>
                <a:gd name="connsiteX18" fmla="*/ 2079759 w 3619883"/>
                <a:gd name="connsiteY18" fmla="*/ 4275461 h 4275461"/>
                <a:gd name="connsiteX19" fmla="*/ 1824703 w 3619883"/>
                <a:gd name="connsiteY19" fmla="*/ 4275461 h 4275461"/>
                <a:gd name="connsiteX20" fmla="*/ 1834468 w 3619883"/>
                <a:gd name="connsiteY20" fmla="*/ 4128157 h 4275461"/>
                <a:gd name="connsiteX21" fmla="*/ 1893894 w 3619883"/>
                <a:gd name="connsiteY21" fmla="*/ 4128157 h 4275461"/>
                <a:gd name="connsiteX22" fmla="*/ 1893894 w 3619883"/>
                <a:gd name="connsiteY22" fmla="*/ 3951392 h 4275461"/>
                <a:gd name="connsiteX23" fmla="*/ 1716110 w 3619883"/>
                <a:gd name="connsiteY23" fmla="*/ 3951392 h 4275461"/>
                <a:gd name="connsiteX24" fmla="*/ 1716110 w 3619883"/>
                <a:gd name="connsiteY24" fmla="*/ 4006431 h 4275461"/>
                <a:gd name="connsiteX25" fmla="*/ 1703447 w 3619883"/>
                <a:gd name="connsiteY25" fmla="*/ 4007960 h 4275461"/>
                <a:gd name="connsiteX26" fmla="*/ 1716110 w 3619883"/>
                <a:gd name="connsiteY26" fmla="*/ 4044284 h 4275461"/>
                <a:gd name="connsiteX27" fmla="*/ 1716110 w 3619883"/>
                <a:gd name="connsiteY27" fmla="*/ 4128157 h 4275461"/>
                <a:gd name="connsiteX28" fmla="*/ 1745346 w 3619883"/>
                <a:gd name="connsiteY28" fmla="*/ 4128157 h 4275461"/>
                <a:gd name="connsiteX29" fmla="*/ 1796694 w 3619883"/>
                <a:gd name="connsiteY29" fmla="*/ 4275461 h 4275461"/>
                <a:gd name="connsiteX30" fmla="*/ 1558844 w 3619883"/>
                <a:gd name="connsiteY30" fmla="*/ 4275461 h 4275461"/>
                <a:gd name="connsiteX31" fmla="*/ 1517252 w 3619883"/>
                <a:gd name="connsiteY31" fmla="*/ 4128157 h 4275461"/>
                <a:gd name="connsiteX32" fmla="*/ 1582936 w 3619883"/>
                <a:gd name="connsiteY32" fmla="*/ 4128157 h 4275461"/>
                <a:gd name="connsiteX33" fmla="*/ 1582936 w 3619883"/>
                <a:gd name="connsiteY33" fmla="*/ 3951392 h 4275461"/>
                <a:gd name="connsiteX34" fmla="*/ 1405151 w 3619883"/>
                <a:gd name="connsiteY34" fmla="*/ 3951392 h 4275461"/>
                <a:gd name="connsiteX35" fmla="*/ 1405151 w 3619883"/>
                <a:gd name="connsiteY35" fmla="*/ 4128157 h 4275461"/>
                <a:gd name="connsiteX36" fmla="*/ 1468988 w 3619883"/>
                <a:gd name="connsiteY36" fmla="*/ 4128157 h 4275461"/>
                <a:gd name="connsiteX37" fmla="*/ 1427396 w 3619883"/>
                <a:gd name="connsiteY37" fmla="*/ 4275461 h 4275461"/>
                <a:gd name="connsiteX38" fmla="*/ 1210751 w 3619883"/>
                <a:gd name="connsiteY38" fmla="*/ 4275461 h 4275461"/>
                <a:gd name="connsiteX39" fmla="*/ 1210751 w 3619883"/>
                <a:gd name="connsiteY39" fmla="*/ 4128157 h 4275461"/>
                <a:gd name="connsiteX40" fmla="*/ 1271978 w 3619883"/>
                <a:gd name="connsiteY40" fmla="*/ 4128157 h 4275461"/>
                <a:gd name="connsiteX41" fmla="*/ 1271978 w 3619883"/>
                <a:gd name="connsiteY41" fmla="*/ 3951392 h 4275461"/>
                <a:gd name="connsiteX42" fmla="*/ 1094193 w 3619883"/>
                <a:gd name="connsiteY42" fmla="*/ 3951392 h 4275461"/>
                <a:gd name="connsiteX43" fmla="*/ 1094193 w 3619883"/>
                <a:gd name="connsiteY43" fmla="*/ 4128157 h 4275461"/>
                <a:gd name="connsiteX44" fmla="*/ 1140354 w 3619883"/>
                <a:gd name="connsiteY44" fmla="*/ 4128157 h 4275461"/>
                <a:gd name="connsiteX45" fmla="*/ 1140354 w 3619883"/>
                <a:gd name="connsiteY45" fmla="*/ 4275461 h 4275461"/>
                <a:gd name="connsiteX46" fmla="*/ 953807 w 3619883"/>
                <a:gd name="connsiteY46" fmla="*/ 4275461 h 4275461"/>
                <a:gd name="connsiteX47" fmla="*/ 912215 w 3619883"/>
                <a:gd name="connsiteY47" fmla="*/ 4128157 h 4275461"/>
                <a:gd name="connsiteX48" fmla="*/ 961020 w 3619883"/>
                <a:gd name="connsiteY48" fmla="*/ 4128157 h 4275461"/>
                <a:gd name="connsiteX49" fmla="*/ 961020 w 3619883"/>
                <a:gd name="connsiteY49" fmla="*/ 3951392 h 4275461"/>
                <a:gd name="connsiteX50" fmla="*/ 783235 w 3619883"/>
                <a:gd name="connsiteY50" fmla="*/ 3951392 h 4275461"/>
                <a:gd name="connsiteX51" fmla="*/ 783235 w 3619883"/>
                <a:gd name="connsiteY51" fmla="*/ 4128157 h 4275461"/>
                <a:gd name="connsiteX52" fmla="*/ 871024 w 3619883"/>
                <a:gd name="connsiteY52" fmla="*/ 4128157 h 4275461"/>
                <a:gd name="connsiteX53" fmla="*/ 829432 w 3619883"/>
                <a:gd name="connsiteY53" fmla="*/ 4275461 h 4275461"/>
                <a:gd name="connsiteX54" fmla="*/ 611484 w 3619883"/>
                <a:gd name="connsiteY54" fmla="*/ 4275461 h 4275461"/>
                <a:gd name="connsiteX55" fmla="*/ 621247 w 3619883"/>
                <a:gd name="connsiteY55" fmla="*/ 4128157 h 4275461"/>
                <a:gd name="connsiteX56" fmla="*/ 650062 w 3619883"/>
                <a:gd name="connsiteY56" fmla="*/ 4128157 h 4275461"/>
                <a:gd name="connsiteX57" fmla="*/ 650062 w 3619883"/>
                <a:gd name="connsiteY57" fmla="*/ 3951392 h 4275461"/>
                <a:gd name="connsiteX58" fmla="*/ 472277 w 3619883"/>
                <a:gd name="connsiteY58" fmla="*/ 3951392 h 4275461"/>
                <a:gd name="connsiteX59" fmla="*/ 472277 w 3619883"/>
                <a:gd name="connsiteY59" fmla="*/ 4128157 h 4275461"/>
                <a:gd name="connsiteX60" fmla="*/ 522650 w 3619883"/>
                <a:gd name="connsiteY60" fmla="*/ 4128157 h 4275461"/>
                <a:gd name="connsiteX61" fmla="*/ 573998 w 3619883"/>
                <a:gd name="connsiteY61" fmla="*/ 4275461 h 4275461"/>
                <a:gd name="connsiteX62" fmla="*/ 336164 w 3619883"/>
                <a:gd name="connsiteY62" fmla="*/ 4275461 h 4275461"/>
                <a:gd name="connsiteX63" fmla="*/ 294572 w 3619883"/>
                <a:gd name="connsiteY63" fmla="*/ 4128157 h 4275461"/>
                <a:gd name="connsiteX64" fmla="*/ 339106 w 3619883"/>
                <a:gd name="connsiteY64" fmla="*/ 4128157 h 4275461"/>
                <a:gd name="connsiteX65" fmla="*/ 339106 w 3619883"/>
                <a:gd name="connsiteY65" fmla="*/ 3951392 h 4275461"/>
                <a:gd name="connsiteX66" fmla="*/ 161321 w 3619883"/>
                <a:gd name="connsiteY66" fmla="*/ 3951392 h 4275461"/>
                <a:gd name="connsiteX67" fmla="*/ 161321 w 3619883"/>
                <a:gd name="connsiteY67" fmla="*/ 4128157 h 4275461"/>
                <a:gd name="connsiteX68" fmla="*/ 230914 w 3619883"/>
                <a:gd name="connsiteY68" fmla="*/ 4128157 h 4275461"/>
                <a:gd name="connsiteX69" fmla="*/ 189322 w 3619883"/>
                <a:gd name="connsiteY69" fmla="*/ 4275461 h 4275461"/>
                <a:gd name="connsiteX70" fmla="*/ 0 w 3619883"/>
                <a:gd name="connsiteY70" fmla="*/ 4275461 h 4275461"/>
                <a:gd name="connsiteX71" fmla="*/ 0 w 3619883"/>
                <a:gd name="connsiteY71" fmla="*/ 42229 h 4275461"/>
                <a:gd name="connsiteX72" fmla="*/ 42464 w 3619883"/>
                <a:gd name="connsiteY72" fmla="*/ 40518 h 4275461"/>
                <a:gd name="connsiteX73" fmla="*/ 137733 w 3619883"/>
                <a:gd name="connsiteY73" fmla="*/ 35355 h 4275461"/>
                <a:gd name="connsiteX74" fmla="*/ 270565 w 3619883"/>
                <a:gd name="connsiteY74" fmla="*/ 29759 h 4275461"/>
                <a:gd name="connsiteX75" fmla="*/ 479734 w 3619883"/>
                <a:gd name="connsiteY75" fmla="*/ 45455 h 4275461"/>
                <a:gd name="connsiteX76" fmla="*/ 524103 w 3619883"/>
                <a:gd name="connsiteY76" fmla="*/ 41625 h 4275461"/>
                <a:gd name="connsiteX77" fmla="*/ 624416 w 3619883"/>
                <a:gd name="connsiteY77" fmla="*/ 22696 h 4275461"/>
                <a:gd name="connsiteX78" fmla="*/ 657762 w 3619883"/>
                <a:gd name="connsiteY78" fmla="*/ 18351 h 4275461"/>
                <a:gd name="connsiteX79" fmla="*/ 690557 w 3619883"/>
                <a:gd name="connsiteY79" fmla="*/ 25792 h 4275461"/>
                <a:gd name="connsiteX80" fmla="*/ 745123 w 3619883"/>
                <a:gd name="connsiteY80" fmla="*/ 40157 h 4275461"/>
                <a:gd name="connsiteX81" fmla="*/ 789493 w 3619883"/>
                <a:gd name="connsiteY81" fmla="*/ 36327 h 4275461"/>
                <a:gd name="connsiteX82" fmla="*/ 854255 w 3619883"/>
                <a:gd name="connsiteY82" fmla="*/ 68887 h 4275461"/>
                <a:gd name="connsiteX83" fmla="*/ 897520 w 3619883"/>
                <a:gd name="connsiteY83" fmla="*/ 88629 h 4275461"/>
                <a:gd name="connsiteX84" fmla="*/ 940510 w 3619883"/>
                <a:gd name="connsiteY84" fmla="*/ 114265 h 4275461"/>
                <a:gd name="connsiteX85" fmla="*/ 1082712 w 3619883"/>
                <a:gd name="connsiteY85" fmla="*/ 144543 h 4275461"/>
                <a:gd name="connsiteX86" fmla="*/ 1205348 w 3619883"/>
                <a:gd name="connsiteY86" fmla="*/ 120753 h 4275461"/>
                <a:gd name="connsiteX87" fmla="*/ 1271764 w 3619883"/>
                <a:gd name="connsiteY87" fmla="*/ 117956 h 4275461"/>
                <a:gd name="connsiteX88" fmla="*/ 1315583 w 3619883"/>
                <a:gd name="connsiteY88" fmla="*/ 125912 h 4275461"/>
                <a:gd name="connsiteX89" fmla="*/ 1359125 w 3619883"/>
                <a:gd name="connsiteY89" fmla="*/ 139761 h 4275461"/>
                <a:gd name="connsiteX90" fmla="*/ 1391919 w 3619883"/>
                <a:gd name="connsiteY90" fmla="*/ 147202 h 4275461"/>
                <a:gd name="connsiteX91" fmla="*/ 1436563 w 3619883"/>
                <a:gd name="connsiteY91" fmla="*/ 137480 h 4275461"/>
                <a:gd name="connsiteX92" fmla="*/ 1471566 w 3619883"/>
                <a:gd name="connsiteY92" fmla="*/ 97777 h 4275461"/>
                <a:gd name="connsiteX93" fmla="*/ 1505739 w 3619883"/>
                <a:gd name="connsiteY93" fmla="*/ 75753 h 4275461"/>
                <a:gd name="connsiteX94" fmla="*/ 1590891 w 3619883"/>
                <a:gd name="connsiteY94" fmla="*/ 144702 h 4275461"/>
                <a:gd name="connsiteX95" fmla="*/ 1625616 w 3619883"/>
                <a:gd name="connsiteY95" fmla="*/ 110893 h 4275461"/>
                <a:gd name="connsiteX96" fmla="*/ 1658964 w 3619883"/>
                <a:gd name="connsiteY96" fmla="*/ 106547 h 4275461"/>
                <a:gd name="connsiteX97" fmla="*/ 1746598 w 3619883"/>
                <a:gd name="connsiteY97" fmla="*/ 122460 h 4275461"/>
                <a:gd name="connsiteX98" fmla="*/ 1811913 w 3619883"/>
                <a:gd name="connsiteY98" fmla="*/ 143234 h 4275461"/>
                <a:gd name="connsiteX99" fmla="*/ 1856557 w 3619883"/>
                <a:gd name="connsiteY99" fmla="*/ 133511 h 4275461"/>
                <a:gd name="connsiteX100" fmla="*/ 2066003 w 3619883"/>
                <a:gd name="connsiteY100" fmla="*/ 143313 h 4275461"/>
                <a:gd name="connsiteX101" fmla="*/ 2177615 w 3619883"/>
                <a:gd name="connsiteY101" fmla="*/ 119007 h 4275461"/>
                <a:gd name="connsiteX102" fmla="*/ 2255883 w 3619883"/>
                <a:gd name="connsiteY102" fmla="*/ 99047 h 4275461"/>
                <a:gd name="connsiteX103" fmla="*/ 2344622 w 3619883"/>
                <a:gd name="connsiteY103" fmla="*/ 91388 h 4275461"/>
                <a:gd name="connsiteX104" fmla="*/ 2455682 w 3619883"/>
                <a:gd name="connsiteY104" fmla="*/ 78869 h 4275461"/>
                <a:gd name="connsiteX105" fmla="*/ 2632609 w 3619883"/>
                <a:gd name="connsiteY105" fmla="*/ 75338 h 4275461"/>
                <a:gd name="connsiteX106" fmla="*/ 2742291 w 3619883"/>
                <a:gd name="connsiteY106" fmla="*/ 92282 h 4275461"/>
                <a:gd name="connsiteX107" fmla="*/ 2851974 w 3619883"/>
                <a:gd name="connsiteY107" fmla="*/ 109227 h 4275461"/>
                <a:gd name="connsiteX108" fmla="*/ 2907643 w 3619883"/>
                <a:gd name="connsiteY108" fmla="*/ 100020 h 4275461"/>
                <a:gd name="connsiteX109" fmla="*/ 2944022 w 3619883"/>
                <a:gd name="connsiteY109" fmla="*/ 30853 h 4275461"/>
                <a:gd name="connsiteX110" fmla="*/ 3022289 w 3619883"/>
                <a:gd name="connsiteY110" fmla="*/ 10893 h 4275461"/>
                <a:gd name="connsiteX111" fmla="*/ 3054807 w 3619883"/>
                <a:gd name="connsiteY111" fmla="*/ 24226 h 4275461"/>
                <a:gd name="connsiteX112" fmla="*/ 3141892 w 3619883"/>
                <a:gd name="connsiteY112" fmla="*/ 51925 h 4275461"/>
                <a:gd name="connsiteX113" fmla="*/ 3185711 w 3619883"/>
                <a:gd name="connsiteY113" fmla="*/ 59881 h 4275461"/>
                <a:gd name="connsiteX114" fmla="*/ 3219056 w 3619883"/>
                <a:gd name="connsiteY114" fmla="*/ 55536 h 4275461"/>
                <a:gd name="connsiteX115" fmla="*/ 3263425 w 3619883"/>
                <a:gd name="connsiteY115" fmla="*/ 51706 h 4275461"/>
                <a:gd name="connsiteX116" fmla="*/ 3296219 w 3619883"/>
                <a:gd name="connsiteY116" fmla="*/ 59147 h 4275461"/>
                <a:gd name="connsiteX117" fmla="*/ 3319094 w 3619883"/>
                <a:gd name="connsiteY117" fmla="*/ 42500 h 4275461"/>
                <a:gd name="connsiteX118" fmla="*/ 3420511 w 3619883"/>
                <a:gd name="connsiteY118" fmla="*/ 0 h 4275461"/>
                <a:gd name="connsiteX119" fmla="*/ 3453305 w 3619883"/>
                <a:gd name="connsiteY119" fmla="*/ 7440 h 4275461"/>
                <a:gd name="connsiteX120" fmla="*/ 3496571 w 3619883"/>
                <a:gd name="connsiteY120" fmla="*/ 27182 h 4275461"/>
                <a:gd name="connsiteX121" fmla="*/ 3602117 w 3619883"/>
                <a:gd name="connsiteY121" fmla="*/ 132521 h 4275461"/>
                <a:gd name="connsiteX122" fmla="*/ 3619883 w 3619883"/>
                <a:gd name="connsiteY122" fmla="*/ 140049 h 4275461"/>
                <a:gd name="connsiteX123" fmla="*/ 3619883 w 3619883"/>
                <a:gd name="connsiteY12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37697 w 3619883"/>
                <a:gd name="connsiteY9" fmla="*/ 4275461 h 4275461"/>
                <a:gd name="connsiteX10" fmla="*/ 2150155 w 3619883"/>
                <a:gd name="connsiteY10" fmla="*/ 4275461 h 4275461"/>
                <a:gd name="connsiteX11" fmla="*/ 2150155 w 3619883"/>
                <a:gd name="connsiteY11" fmla="*/ 4128157 h 4275461"/>
                <a:gd name="connsiteX12" fmla="*/ 2204852 w 3619883"/>
                <a:gd name="connsiteY12" fmla="*/ 4128157 h 4275461"/>
                <a:gd name="connsiteX13" fmla="*/ 2204852 w 3619883"/>
                <a:gd name="connsiteY13" fmla="*/ 3951392 h 4275461"/>
                <a:gd name="connsiteX14" fmla="*/ 2027068 w 3619883"/>
                <a:gd name="connsiteY14" fmla="*/ 3951392 h 4275461"/>
                <a:gd name="connsiteX15" fmla="*/ 2027068 w 3619883"/>
                <a:gd name="connsiteY15" fmla="*/ 4128157 h 4275461"/>
                <a:gd name="connsiteX16" fmla="*/ 2079759 w 3619883"/>
                <a:gd name="connsiteY16" fmla="*/ 4128157 h 4275461"/>
                <a:gd name="connsiteX17" fmla="*/ 2079759 w 3619883"/>
                <a:gd name="connsiteY17" fmla="*/ 4275461 h 4275461"/>
                <a:gd name="connsiteX18" fmla="*/ 1824703 w 3619883"/>
                <a:gd name="connsiteY18" fmla="*/ 4275461 h 4275461"/>
                <a:gd name="connsiteX19" fmla="*/ 1834468 w 3619883"/>
                <a:gd name="connsiteY19" fmla="*/ 4128157 h 4275461"/>
                <a:gd name="connsiteX20" fmla="*/ 1893894 w 3619883"/>
                <a:gd name="connsiteY20" fmla="*/ 4128157 h 4275461"/>
                <a:gd name="connsiteX21" fmla="*/ 1893894 w 3619883"/>
                <a:gd name="connsiteY21" fmla="*/ 3951392 h 4275461"/>
                <a:gd name="connsiteX22" fmla="*/ 1716110 w 3619883"/>
                <a:gd name="connsiteY22" fmla="*/ 3951392 h 4275461"/>
                <a:gd name="connsiteX23" fmla="*/ 1716110 w 3619883"/>
                <a:gd name="connsiteY23" fmla="*/ 4006431 h 4275461"/>
                <a:gd name="connsiteX24" fmla="*/ 1703447 w 3619883"/>
                <a:gd name="connsiteY24" fmla="*/ 4007960 h 4275461"/>
                <a:gd name="connsiteX25" fmla="*/ 1716110 w 3619883"/>
                <a:gd name="connsiteY25" fmla="*/ 4044284 h 4275461"/>
                <a:gd name="connsiteX26" fmla="*/ 1716110 w 3619883"/>
                <a:gd name="connsiteY26" fmla="*/ 4128157 h 4275461"/>
                <a:gd name="connsiteX27" fmla="*/ 1745346 w 3619883"/>
                <a:gd name="connsiteY27" fmla="*/ 4128157 h 4275461"/>
                <a:gd name="connsiteX28" fmla="*/ 1796694 w 3619883"/>
                <a:gd name="connsiteY28" fmla="*/ 4275461 h 4275461"/>
                <a:gd name="connsiteX29" fmla="*/ 1558844 w 3619883"/>
                <a:gd name="connsiteY29" fmla="*/ 4275461 h 4275461"/>
                <a:gd name="connsiteX30" fmla="*/ 1517252 w 3619883"/>
                <a:gd name="connsiteY30" fmla="*/ 4128157 h 4275461"/>
                <a:gd name="connsiteX31" fmla="*/ 1582936 w 3619883"/>
                <a:gd name="connsiteY31" fmla="*/ 4128157 h 4275461"/>
                <a:gd name="connsiteX32" fmla="*/ 1582936 w 3619883"/>
                <a:gd name="connsiteY32" fmla="*/ 3951392 h 4275461"/>
                <a:gd name="connsiteX33" fmla="*/ 1405151 w 3619883"/>
                <a:gd name="connsiteY33" fmla="*/ 3951392 h 4275461"/>
                <a:gd name="connsiteX34" fmla="*/ 1405151 w 3619883"/>
                <a:gd name="connsiteY34" fmla="*/ 4128157 h 4275461"/>
                <a:gd name="connsiteX35" fmla="*/ 1468988 w 3619883"/>
                <a:gd name="connsiteY35" fmla="*/ 4128157 h 4275461"/>
                <a:gd name="connsiteX36" fmla="*/ 1427396 w 3619883"/>
                <a:gd name="connsiteY36" fmla="*/ 4275461 h 4275461"/>
                <a:gd name="connsiteX37" fmla="*/ 1210751 w 3619883"/>
                <a:gd name="connsiteY37" fmla="*/ 4275461 h 4275461"/>
                <a:gd name="connsiteX38" fmla="*/ 1210751 w 3619883"/>
                <a:gd name="connsiteY38" fmla="*/ 4128157 h 4275461"/>
                <a:gd name="connsiteX39" fmla="*/ 1271978 w 3619883"/>
                <a:gd name="connsiteY39" fmla="*/ 4128157 h 4275461"/>
                <a:gd name="connsiteX40" fmla="*/ 1271978 w 3619883"/>
                <a:gd name="connsiteY40" fmla="*/ 3951392 h 4275461"/>
                <a:gd name="connsiteX41" fmla="*/ 1094193 w 3619883"/>
                <a:gd name="connsiteY41" fmla="*/ 3951392 h 4275461"/>
                <a:gd name="connsiteX42" fmla="*/ 1094193 w 3619883"/>
                <a:gd name="connsiteY42" fmla="*/ 4128157 h 4275461"/>
                <a:gd name="connsiteX43" fmla="*/ 1140354 w 3619883"/>
                <a:gd name="connsiteY43" fmla="*/ 4128157 h 4275461"/>
                <a:gd name="connsiteX44" fmla="*/ 1140354 w 3619883"/>
                <a:gd name="connsiteY44" fmla="*/ 4275461 h 4275461"/>
                <a:gd name="connsiteX45" fmla="*/ 953807 w 3619883"/>
                <a:gd name="connsiteY45" fmla="*/ 4275461 h 4275461"/>
                <a:gd name="connsiteX46" fmla="*/ 912215 w 3619883"/>
                <a:gd name="connsiteY46" fmla="*/ 4128157 h 4275461"/>
                <a:gd name="connsiteX47" fmla="*/ 961020 w 3619883"/>
                <a:gd name="connsiteY47" fmla="*/ 4128157 h 4275461"/>
                <a:gd name="connsiteX48" fmla="*/ 961020 w 3619883"/>
                <a:gd name="connsiteY48" fmla="*/ 3951392 h 4275461"/>
                <a:gd name="connsiteX49" fmla="*/ 783235 w 3619883"/>
                <a:gd name="connsiteY49" fmla="*/ 3951392 h 4275461"/>
                <a:gd name="connsiteX50" fmla="*/ 783235 w 3619883"/>
                <a:gd name="connsiteY50" fmla="*/ 4128157 h 4275461"/>
                <a:gd name="connsiteX51" fmla="*/ 871024 w 3619883"/>
                <a:gd name="connsiteY51" fmla="*/ 4128157 h 4275461"/>
                <a:gd name="connsiteX52" fmla="*/ 829432 w 3619883"/>
                <a:gd name="connsiteY52" fmla="*/ 4275461 h 4275461"/>
                <a:gd name="connsiteX53" fmla="*/ 611484 w 3619883"/>
                <a:gd name="connsiteY53" fmla="*/ 4275461 h 4275461"/>
                <a:gd name="connsiteX54" fmla="*/ 621247 w 3619883"/>
                <a:gd name="connsiteY54" fmla="*/ 4128157 h 4275461"/>
                <a:gd name="connsiteX55" fmla="*/ 650062 w 3619883"/>
                <a:gd name="connsiteY55" fmla="*/ 4128157 h 4275461"/>
                <a:gd name="connsiteX56" fmla="*/ 650062 w 3619883"/>
                <a:gd name="connsiteY56" fmla="*/ 3951392 h 4275461"/>
                <a:gd name="connsiteX57" fmla="*/ 472277 w 3619883"/>
                <a:gd name="connsiteY57" fmla="*/ 3951392 h 4275461"/>
                <a:gd name="connsiteX58" fmla="*/ 472277 w 3619883"/>
                <a:gd name="connsiteY58" fmla="*/ 4128157 h 4275461"/>
                <a:gd name="connsiteX59" fmla="*/ 522650 w 3619883"/>
                <a:gd name="connsiteY59" fmla="*/ 4128157 h 4275461"/>
                <a:gd name="connsiteX60" fmla="*/ 573998 w 3619883"/>
                <a:gd name="connsiteY60" fmla="*/ 4275461 h 4275461"/>
                <a:gd name="connsiteX61" fmla="*/ 336164 w 3619883"/>
                <a:gd name="connsiteY61" fmla="*/ 4275461 h 4275461"/>
                <a:gd name="connsiteX62" fmla="*/ 294572 w 3619883"/>
                <a:gd name="connsiteY62" fmla="*/ 4128157 h 4275461"/>
                <a:gd name="connsiteX63" fmla="*/ 339106 w 3619883"/>
                <a:gd name="connsiteY63" fmla="*/ 4128157 h 4275461"/>
                <a:gd name="connsiteX64" fmla="*/ 339106 w 3619883"/>
                <a:gd name="connsiteY64" fmla="*/ 3951392 h 4275461"/>
                <a:gd name="connsiteX65" fmla="*/ 161321 w 3619883"/>
                <a:gd name="connsiteY65" fmla="*/ 3951392 h 4275461"/>
                <a:gd name="connsiteX66" fmla="*/ 161321 w 3619883"/>
                <a:gd name="connsiteY66" fmla="*/ 4128157 h 4275461"/>
                <a:gd name="connsiteX67" fmla="*/ 230914 w 3619883"/>
                <a:gd name="connsiteY67" fmla="*/ 4128157 h 4275461"/>
                <a:gd name="connsiteX68" fmla="*/ 189322 w 3619883"/>
                <a:gd name="connsiteY68" fmla="*/ 4275461 h 4275461"/>
                <a:gd name="connsiteX69" fmla="*/ 0 w 3619883"/>
                <a:gd name="connsiteY69" fmla="*/ 4275461 h 4275461"/>
                <a:gd name="connsiteX70" fmla="*/ 0 w 3619883"/>
                <a:gd name="connsiteY70" fmla="*/ 42229 h 4275461"/>
                <a:gd name="connsiteX71" fmla="*/ 42464 w 3619883"/>
                <a:gd name="connsiteY71" fmla="*/ 40518 h 4275461"/>
                <a:gd name="connsiteX72" fmla="*/ 137733 w 3619883"/>
                <a:gd name="connsiteY72" fmla="*/ 35355 h 4275461"/>
                <a:gd name="connsiteX73" fmla="*/ 270565 w 3619883"/>
                <a:gd name="connsiteY73" fmla="*/ 29759 h 4275461"/>
                <a:gd name="connsiteX74" fmla="*/ 479734 w 3619883"/>
                <a:gd name="connsiteY74" fmla="*/ 45455 h 4275461"/>
                <a:gd name="connsiteX75" fmla="*/ 524103 w 3619883"/>
                <a:gd name="connsiteY75" fmla="*/ 41625 h 4275461"/>
                <a:gd name="connsiteX76" fmla="*/ 624416 w 3619883"/>
                <a:gd name="connsiteY76" fmla="*/ 22696 h 4275461"/>
                <a:gd name="connsiteX77" fmla="*/ 657762 w 3619883"/>
                <a:gd name="connsiteY77" fmla="*/ 18351 h 4275461"/>
                <a:gd name="connsiteX78" fmla="*/ 690557 w 3619883"/>
                <a:gd name="connsiteY78" fmla="*/ 25792 h 4275461"/>
                <a:gd name="connsiteX79" fmla="*/ 745123 w 3619883"/>
                <a:gd name="connsiteY79" fmla="*/ 40157 h 4275461"/>
                <a:gd name="connsiteX80" fmla="*/ 789493 w 3619883"/>
                <a:gd name="connsiteY80" fmla="*/ 36327 h 4275461"/>
                <a:gd name="connsiteX81" fmla="*/ 854255 w 3619883"/>
                <a:gd name="connsiteY81" fmla="*/ 68887 h 4275461"/>
                <a:gd name="connsiteX82" fmla="*/ 897520 w 3619883"/>
                <a:gd name="connsiteY82" fmla="*/ 88629 h 4275461"/>
                <a:gd name="connsiteX83" fmla="*/ 940510 w 3619883"/>
                <a:gd name="connsiteY83" fmla="*/ 114265 h 4275461"/>
                <a:gd name="connsiteX84" fmla="*/ 1082712 w 3619883"/>
                <a:gd name="connsiteY84" fmla="*/ 144543 h 4275461"/>
                <a:gd name="connsiteX85" fmla="*/ 1205348 w 3619883"/>
                <a:gd name="connsiteY85" fmla="*/ 120753 h 4275461"/>
                <a:gd name="connsiteX86" fmla="*/ 1271764 w 3619883"/>
                <a:gd name="connsiteY86" fmla="*/ 117956 h 4275461"/>
                <a:gd name="connsiteX87" fmla="*/ 1315583 w 3619883"/>
                <a:gd name="connsiteY87" fmla="*/ 125912 h 4275461"/>
                <a:gd name="connsiteX88" fmla="*/ 1359125 w 3619883"/>
                <a:gd name="connsiteY88" fmla="*/ 139761 h 4275461"/>
                <a:gd name="connsiteX89" fmla="*/ 1391919 w 3619883"/>
                <a:gd name="connsiteY89" fmla="*/ 147202 h 4275461"/>
                <a:gd name="connsiteX90" fmla="*/ 1436563 w 3619883"/>
                <a:gd name="connsiteY90" fmla="*/ 137480 h 4275461"/>
                <a:gd name="connsiteX91" fmla="*/ 1471566 w 3619883"/>
                <a:gd name="connsiteY91" fmla="*/ 97777 h 4275461"/>
                <a:gd name="connsiteX92" fmla="*/ 1505739 w 3619883"/>
                <a:gd name="connsiteY92" fmla="*/ 75753 h 4275461"/>
                <a:gd name="connsiteX93" fmla="*/ 1590891 w 3619883"/>
                <a:gd name="connsiteY93" fmla="*/ 144702 h 4275461"/>
                <a:gd name="connsiteX94" fmla="*/ 1625616 w 3619883"/>
                <a:gd name="connsiteY94" fmla="*/ 110893 h 4275461"/>
                <a:gd name="connsiteX95" fmla="*/ 1658964 w 3619883"/>
                <a:gd name="connsiteY95" fmla="*/ 106547 h 4275461"/>
                <a:gd name="connsiteX96" fmla="*/ 1746598 w 3619883"/>
                <a:gd name="connsiteY96" fmla="*/ 122460 h 4275461"/>
                <a:gd name="connsiteX97" fmla="*/ 1811913 w 3619883"/>
                <a:gd name="connsiteY97" fmla="*/ 143234 h 4275461"/>
                <a:gd name="connsiteX98" fmla="*/ 1856557 w 3619883"/>
                <a:gd name="connsiteY98" fmla="*/ 133511 h 4275461"/>
                <a:gd name="connsiteX99" fmla="*/ 2066003 w 3619883"/>
                <a:gd name="connsiteY99" fmla="*/ 143313 h 4275461"/>
                <a:gd name="connsiteX100" fmla="*/ 2177615 w 3619883"/>
                <a:gd name="connsiteY100" fmla="*/ 119007 h 4275461"/>
                <a:gd name="connsiteX101" fmla="*/ 2255883 w 3619883"/>
                <a:gd name="connsiteY101" fmla="*/ 99047 h 4275461"/>
                <a:gd name="connsiteX102" fmla="*/ 2344622 w 3619883"/>
                <a:gd name="connsiteY102" fmla="*/ 91388 h 4275461"/>
                <a:gd name="connsiteX103" fmla="*/ 2455682 w 3619883"/>
                <a:gd name="connsiteY103" fmla="*/ 78869 h 4275461"/>
                <a:gd name="connsiteX104" fmla="*/ 2632609 w 3619883"/>
                <a:gd name="connsiteY104" fmla="*/ 75338 h 4275461"/>
                <a:gd name="connsiteX105" fmla="*/ 2742291 w 3619883"/>
                <a:gd name="connsiteY105" fmla="*/ 92282 h 4275461"/>
                <a:gd name="connsiteX106" fmla="*/ 2851974 w 3619883"/>
                <a:gd name="connsiteY106" fmla="*/ 109227 h 4275461"/>
                <a:gd name="connsiteX107" fmla="*/ 2907643 w 3619883"/>
                <a:gd name="connsiteY107" fmla="*/ 100020 h 4275461"/>
                <a:gd name="connsiteX108" fmla="*/ 2944022 w 3619883"/>
                <a:gd name="connsiteY108" fmla="*/ 30853 h 4275461"/>
                <a:gd name="connsiteX109" fmla="*/ 3022289 w 3619883"/>
                <a:gd name="connsiteY109" fmla="*/ 10893 h 4275461"/>
                <a:gd name="connsiteX110" fmla="*/ 3054807 w 3619883"/>
                <a:gd name="connsiteY110" fmla="*/ 24226 h 4275461"/>
                <a:gd name="connsiteX111" fmla="*/ 3141892 w 3619883"/>
                <a:gd name="connsiteY111" fmla="*/ 51925 h 4275461"/>
                <a:gd name="connsiteX112" fmla="*/ 3185711 w 3619883"/>
                <a:gd name="connsiteY112" fmla="*/ 59881 h 4275461"/>
                <a:gd name="connsiteX113" fmla="*/ 3219056 w 3619883"/>
                <a:gd name="connsiteY113" fmla="*/ 55536 h 4275461"/>
                <a:gd name="connsiteX114" fmla="*/ 3263425 w 3619883"/>
                <a:gd name="connsiteY114" fmla="*/ 51706 h 4275461"/>
                <a:gd name="connsiteX115" fmla="*/ 3296219 w 3619883"/>
                <a:gd name="connsiteY115" fmla="*/ 59147 h 4275461"/>
                <a:gd name="connsiteX116" fmla="*/ 3319094 w 3619883"/>
                <a:gd name="connsiteY116" fmla="*/ 42500 h 4275461"/>
                <a:gd name="connsiteX117" fmla="*/ 3420511 w 3619883"/>
                <a:gd name="connsiteY117" fmla="*/ 0 h 4275461"/>
                <a:gd name="connsiteX118" fmla="*/ 3453305 w 3619883"/>
                <a:gd name="connsiteY118" fmla="*/ 7440 h 4275461"/>
                <a:gd name="connsiteX119" fmla="*/ 3496571 w 3619883"/>
                <a:gd name="connsiteY119" fmla="*/ 27182 h 4275461"/>
                <a:gd name="connsiteX120" fmla="*/ 3602117 w 3619883"/>
                <a:gd name="connsiteY120" fmla="*/ 132521 h 4275461"/>
                <a:gd name="connsiteX121" fmla="*/ 3619883 w 3619883"/>
                <a:gd name="connsiteY121" fmla="*/ 140049 h 4275461"/>
                <a:gd name="connsiteX122" fmla="*/ 3619883 w 3619883"/>
                <a:gd name="connsiteY12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89088 w 3619883"/>
                <a:gd name="connsiteY8" fmla="*/ 4174800 h 4275461"/>
                <a:gd name="connsiteX9" fmla="*/ 2338025 w 3619883"/>
                <a:gd name="connsiteY9" fmla="*/ 4128157 h 4275461"/>
                <a:gd name="connsiteX10" fmla="*/ 2337697 w 3619883"/>
                <a:gd name="connsiteY10" fmla="*/ 4275461 h 4275461"/>
                <a:gd name="connsiteX11" fmla="*/ 2150155 w 3619883"/>
                <a:gd name="connsiteY11" fmla="*/ 4275461 h 4275461"/>
                <a:gd name="connsiteX12" fmla="*/ 2150155 w 3619883"/>
                <a:gd name="connsiteY12" fmla="*/ 4128157 h 4275461"/>
                <a:gd name="connsiteX13" fmla="*/ 2204852 w 3619883"/>
                <a:gd name="connsiteY13" fmla="*/ 4128157 h 4275461"/>
                <a:gd name="connsiteX14" fmla="*/ 2204852 w 3619883"/>
                <a:gd name="connsiteY14" fmla="*/ 3951392 h 4275461"/>
                <a:gd name="connsiteX15" fmla="*/ 2027068 w 3619883"/>
                <a:gd name="connsiteY15" fmla="*/ 3951392 h 4275461"/>
                <a:gd name="connsiteX16" fmla="*/ 2027068 w 3619883"/>
                <a:gd name="connsiteY16" fmla="*/ 4128157 h 4275461"/>
                <a:gd name="connsiteX17" fmla="*/ 2079759 w 3619883"/>
                <a:gd name="connsiteY17" fmla="*/ 4128157 h 4275461"/>
                <a:gd name="connsiteX18" fmla="*/ 2079759 w 3619883"/>
                <a:gd name="connsiteY18" fmla="*/ 4275461 h 4275461"/>
                <a:gd name="connsiteX19" fmla="*/ 1824703 w 3619883"/>
                <a:gd name="connsiteY19" fmla="*/ 4275461 h 4275461"/>
                <a:gd name="connsiteX20" fmla="*/ 1834468 w 3619883"/>
                <a:gd name="connsiteY20" fmla="*/ 4128157 h 4275461"/>
                <a:gd name="connsiteX21" fmla="*/ 1893894 w 3619883"/>
                <a:gd name="connsiteY21" fmla="*/ 4128157 h 4275461"/>
                <a:gd name="connsiteX22" fmla="*/ 1893894 w 3619883"/>
                <a:gd name="connsiteY22" fmla="*/ 3951392 h 4275461"/>
                <a:gd name="connsiteX23" fmla="*/ 1716110 w 3619883"/>
                <a:gd name="connsiteY23" fmla="*/ 3951392 h 4275461"/>
                <a:gd name="connsiteX24" fmla="*/ 1716110 w 3619883"/>
                <a:gd name="connsiteY24" fmla="*/ 4006431 h 4275461"/>
                <a:gd name="connsiteX25" fmla="*/ 1703447 w 3619883"/>
                <a:gd name="connsiteY25" fmla="*/ 4007960 h 4275461"/>
                <a:gd name="connsiteX26" fmla="*/ 1716110 w 3619883"/>
                <a:gd name="connsiteY26" fmla="*/ 4044284 h 4275461"/>
                <a:gd name="connsiteX27" fmla="*/ 1716110 w 3619883"/>
                <a:gd name="connsiteY27" fmla="*/ 4128157 h 4275461"/>
                <a:gd name="connsiteX28" fmla="*/ 1745346 w 3619883"/>
                <a:gd name="connsiteY28" fmla="*/ 4128157 h 4275461"/>
                <a:gd name="connsiteX29" fmla="*/ 1796694 w 3619883"/>
                <a:gd name="connsiteY29" fmla="*/ 4275461 h 4275461"/>
                <a:gd name="connsiteX30" fmla="*/ 1558844 w 3619883"/>
                <a:gd name="connsiteY30" fmla="*/ 4275461 h 4275461"/>
                <a:gd name="connsiteX31" fmla="*/ 1517252 w 3619883"/>
                <a:gd name="connsiteY31" fmla="*/ 4128157 h 4275461"/>
                <a:gd name="connsiteX32" fmla="*/ 1582936 w 3619883"/>
                <a:gd name="connsiteY32" fmla="*/ 4128157 h 4275461"/>
                <a:gd name="connsiteX33" fmla="*/ 1582936 w 3619883"/>
                <a:gd name="connsiteY33" fmla="*/ 3951392 h 4275461"/>
                <a:gd name="connsiteX34" fmla="*/ 1405151 w 3619883"/>
                <a:gd name="connsiteY34" fmla="*/ 3951392 h 4275461"/>
                <a:gd name="connsiteX35" fmla="*/ 1405151 w 3619883"/>
                <a:gd name="connsiteY35" fmla="*/ 4128157 h 4275461"/>
                <a:gd name="connsiteX36" fmla="*/ 1468988 w 3619883"/>
                <a:gd name="connsiteY36" fmla="*/ 4128157 h 4275461"/>
                <a:gd name="connsiteX37" fmla="*/ 1427396 w 3619883"/>
                <a:gd name="connsiteY37" fmla="*/ 4275461 h 4275461"/>
                <a:gd name="connsiteX38" fmla="*/ 1210751 w 3619883"/>
                <a:gd name="connsiteY38" fmla="*/ 4275461 h 4275461"/>
                <a:gd name="connsiteX39" fmla="*/ 1210751 w 3619883"/>
                <a:gd name="connsiteY39" fmla="*/ 4128157 h 4275461"/>
                <a:gd name="connsiteX40" fmla="*/ 1271978 w 3619883"/>
                <a:gd name="connsiteY40" fmla="*/ 4128157 h 4275461"/>
                <a:gd name="connsiteX41" fmla="*/ 1271978 w 3619883"/>
                <a:gd name="connsiteY41" fmla="*/ 3951392 h 4275461"/>
                <a:gd name="connsiteX42" fmla="*/ 1094193 w 3619883"/>
                <a:gd name="connsiteY42" fmla="*/ 3951392 h 4275461"/>
                <a:gd name="connsiteX43" fmla="*/ 1094193 w 3619883"/>
                <a:gd name="connsiteY43" fmla="*/ 4128157 h 4275461"/>
                <a:gd name="connsiteX44" fmla="*/ 1140354 w 3619883"/>
                <a:gd name="connsiteY44" fmla="*/ 4128157 h 4275461"/>
                <a:gd name="connsiteX45" fmla="*/ 1140354 w 3619883"/>
                <a:gd name="connsiteY45" fmla="*/ 4275461 h 4275461"/>
                <a:gd name="connsiteX46" fmla="*/ 953807 w 3619883"/>
                <a:gd name="connsiteY46" fmla="*/ 4275461 h 4275461"/>
                <a:gd name="connsiteX47" fmla="*/ 912215 w 3619883"/>
                <a:gd name="connsiteY47" fmla="*/ 4128157 h 4275461"/>
                <a:gd name="connsiteX48" fmla="*/ 961020 w 3619883"/>
                <a:gd name="connsiteY48" fmla="*/ 4128157 h 4275461"/>
                <a:gd name="connsiteX49" fmla="*/ 961020 w 3619883"/>
                <a:gd name="connsiteY49" fmla="*/ 3951392 h 4275461"/>
                <a:gd name="connsiteX50" fmla="*/ 783235 w 3619883"/>
                <a:gd name="connsiteY50" fmla="*/ 3951392 h 4275461"/>
                <a:gd name="connsiteX51" fmla="*/ 783235 w 3619883"/>
                <a:gd name="connsiteY51" fmla="*/ 4128157 h 4275461"/>
                <a:gd name="connsiteX52" fmla="*/ 871024 w 3619883"/>
                <a:gd name="connsiteY52" fmla="*/ 4128157 h 4275461"/>
                <a:gd name="connsiteX53" fmla="*/ 829432 w 3619883"/>
                <a:gd name="connsiteY53" fmla="*/ 4275461 h 4275461"/>
                <a:gd name="connsiteX54" fmla="*/ 611484 w 3619883"/>
                <a:gd name="connsiteY54" fmla="*/ 4275461 h 4275461"/>
                <a:gd name="connsiteX55" fmla="*/ 621247 w 3619883"/>
                <a:gd name="connsiteY55" fmla="*/ 4128157 h 4275461"/>
                <a:gd name="connsiteX56" fmla="*/ 650062 w 3619883"/>
                <a:gd name="connsiteY56" fmla="*/ 4128157 h 4275461"/>
                <a:gd name="connsiteX57" fmla="*/ 650062 w 3619883"/>
                <a:gd name="connsiteY57" fmla="*/ 3951392 h 4275461"/>
                <a:gd name="connsiteX58" fmla="*/ 472277 w 3619883"/>
                <a:gd name="connsiteY58" fmla="*/ 3951392 h 4275461"/>
                <a:gd name="connsiteX59" fmla="*/ 472277 w 3619883"/>
                <a:gd name="connsiteY59" fmla="*/ 4128157 h 4275461"/>
                <a:gd name="connsiteX60" fmla="*/ 522650 w 3619883"/>
                <a:gd name="connsiteY60" fmla="*/ 4128157 h 4275461"/>
                <a:gd name="connsiteX61" fmla="*/ 573998 w 3619883"/>
                <a:gd name="connsiteY61" fmla="*/ 4275461 h 4275461"/>
                <a:gd name="connsiteX62" fmla="*/ 336164 w 3619883"/>
                <a:gd name="connsiteY62" fmla="*/ 4275461 h 4275461"/>
                <a:gd name="connsiteX63" fmla="*/ 294572 w 3619883"/>
                <a:gd name="connsiteY63" fmla="*/ 4128157 h 4275461"/>
                <a:gd name="connsiteX64" fmla="*/ 339106 w 3619883"/>
                <a:gd name="connsiteY64" fmla="*/ 4128157 h 4275461"/>
                <a:gd name="connsiteX65" fmla="*/ 339106 w 3619883"/>
                <a:gd name="connsiteY65" fmla="*/ 3951392 h 4275461"/>
                <a:gd name="connsiteX66" fmla="*/ 161321 w 3619883"/>
                <a:gd name="connsiteY66" fmla="*/ 3951392 h 4275461"/>
                <a:gd name="connsiteX67" fmla="*/ 161321 w 3619883"/>
                <a:gd name="connsiteY67" fmla="*/ 4128157 h 4275461"/>
                <a:gd name="connsiteX68" fmla="*/ 230914 w 3619883"/>
                <a:gd name="connsiteY68" fmla="*/ 4128157 h 4275461"/>
                <a:gd name="connsiteX69" fmla="*/ 189322 w 3619883"/>
                <a:gd name="connsiteY69" fmla="*/ 4275461 h 4275461"/>
                <a:gd name="connsiteX70" fmla="*/ 0 w 3619883"/>
                <a:gd name="connsiteY70" fmla="*/ 4275461 h 4275461"/>
                <a:gd name="connsiteX71" fmla="*/ 0 w 3619883"/>
                <a:gd name="connsiteY71" fmla="*/ 42229 h 4275461"/>
                <a:gd name="connsiteX72" fmla="*/ 42464 w 3619883"/>
                <a:gd name="connsiteY72" fmla="*/ 40518 h 4275461"/>
                <a:gd name="connsiteX73" fmla="*/ 137733 w 3619883"/>
                <a:gd name="connsiteY73" fmla="*/ 35355 h 4275461"/>
                <a:gd name="connsiteX74" fmla="*/ 270565 w 3619883"/>
                <a:gd name="connsiteY74" fmla="*/ 29759 h 4275461"/>
                <a:gd name="connsiteX75" fmla="*/ 479734 w 3619883"/>
                <a:gd name="connsiteY75" fmla="*/ 45455 h 4275461"/>
                <a:gd name="connsiteX76" fmla="*/ 524103 w 3619883"/>
                <a:gd name="connsiteY76" fmla="*/ 41625 h 4275461"/>
                <a:gd name="connsiteX77" fmla="*/ 624416 w 3619883"/>
                <a:gd name="connsiteY77" fmla="*/ 22696 h 4275461"/>
                <a:gd name="connsiteX78" fmla="*/ 657762 w 3619883"/>
                <a:gd name="connsiteY78" fmla="*/ 18351 h 4275461"/>
                <a:gd name="connsiteX79" fmla="*/ 690557 w 3619883"/>
                <a:gd name="connsiteY79" fmla="*/ 25792 h 4275461"/>
                <a:gd name="connsiteX80" fmla="*/ 745123 w 3619883"/>
                <a:gd name="connsiteY80" fmla="*/ 40157 h 4275461"/>
                <a:gd name="connsiteX81" fmla="*/ 789493 w 3619883"/>
                <a:gd name="connsiteY81" fmla="*/ 36327 h 4275461"/>
                <a:gd name="connsiteX82" fmla="*/ 854255 w 3619883"/>
                <a:gd name="connsiteY82" fmla="*/ 68887 h 4275461"/>
                <a:gd name="connsiteX83" fmla="*/ 897520 w 3619883"/>
                <a:gd name="connsiteY83" fmla="*/ 88629 h 4275461"/>
                <a:gd name="connsiteX84" fmla="*/ 940510 w 3619883"/>
                <a:gd name="connsiteY84" fmla="*/ 114265 h 4275461"/>
                <a:gd name="connsiteX85" fmla="*/ 1082712 w 3619883"/>
                <a:gd name="connsiteY85" fmla="*/ 144543 h 4275461"/>
                <a:gd name="connsiteX86" fmla="*/ 1205348 w 3619883"/>
                <a:gd name="connsiteY86" fmla="*/ 120753 h 4275461"/>
                <a:gd name="connsiteX87" fmla="*/ 1271764 w 3619883"/>
                <a:gd name="connsiteY87" fmla="*/ 117956 h 4275461"/>
                <a:gd name="connsiteX88" fmla="*/ 1315583 w 3619883"/>
                <a:gd name="connsiteY88" fmla="*/ 125912 h 4275461"/>
                <a:gd name="connsiteX89" fmla="*/ 1359125 w 3619883"/>
                <a:gd name="connsiteY89" fmla="*/ 139761 h 4275461"/>
                <a:gd name="connsiteX90" fmla="*/ 1391919 w 3619883"/>
                <a:gd name="connsiteY90" fmla="*/ 147202 h 4275461"/>
                <a:gd name="connsiteX91" fmla="*/ 1436563 w 3619883"/>
                <a:gd name="connsiteY91" fmla="*/ 137480 h 4275461"/>
                <a:gd name="connsiteX92" fmla="*/ 1471566 w 3619883"/>
                <a:gd name="connsiteY92" fmla="*/ 97777 h 4275461"/>
                <a:gd name="connsiteX93" fmla="*/ 1505739 w 3619883"/>
                <a:gd name="connsiteY93" fmla="*/ 75753 h 4275461"/>
                <a:gd name="connsiteX94" fmla="*/ 1590891 w 3619883"/>
                <a:gd name="connsiteY94" fmla="*/ 144702 h 4275461"/>
                <a:gd name="connsiteX95" fmla="*/ 1625616 w 3619883"/>
                <a:gd name="connsiteY95" fmla="*/ 110893 h 4275461"/>
                <a:gd name="connsiteX96" fmla="*/ 1658964 w 3619883"/>
                <a:gd name="connsiteY96" fmla="*/ 106547 h 4275461"/>
                <a:gd name="connsiteX97" fmla="*/ 1746598 w 3619883"/>
                <a:gd name="connsiteY97" fmla="*/ 122460 h 4275461"/>
                <a:gd name="connsiteX98" fmla="*/ 1811913 w 3619883"/>
                <a:gd name="connsiteY98" fmla="*/ 143234 h 4275461"/>
                <a:gd name="connsiteX99" fmla="*/ 1856557 w 3619883"/>
                <a:gd name="connsiteY99" fmla="*/ 133511 h 4275461"/>
                <a:gd name="connsiteX100" fmla="*/ 2066003 w 3619883"/>
                <a:gd name="connsiteY100" fmla="*/ 143313 h 4275461"/>
                <a:gd name="connsiteX101" fmla="*/ 2177615 w 3619883"/>
                <a:gd name="connsiteY101" fmla="*/ 119007 h 4275461"/>
                <a:gd name="connsiteX102" fmla="*/ 2255883 w 3619883"/>
                <a:gd name="connsiteY102" fmla="*/ 99047 h 4275461"/>
                <a:gd name="connsiteX103" fmla="*/ 2344622 w 3619883"/>
                <a:gd name="connsiteY103" fmla="*/ 91388 h 4275461"/>
                <a:gd name="connsiteX104" fmla="*/ 2455682 w 3619883"/>
                <a:gd name="connsiteY104" fmla="*/ 78869 h 4275461"/>
                <a:gd name="connsiteX105" fmla="*/ 2632609 w 3619883"/>
                <a:gd name="connsiteY105" fmla="*/ 75338 h 4275461"/>
                <a:gd name="connsiteX106" fmla="*/ 2742291 w 3619883"/>
                <a:gd name="connsiteY106" fmla="*/ 92282 h 4275461"/>
                <a:gd name="connsiteX107" fmla="*/ 2851974 w 3619883"/>
                <a:gd name="connsiteY107" fmla="*/ 109227 h 4275461"/>
                <a:gd name="connsiteX108" fmla="*/ 2907643 w 3619883"/>
                <a:gd name="connsiteY108" fmla="*/ 100020 h 4275461"/>
                <a:gd name="connsiteX109" fmla="*/ 2944022 w 3619883"/>
                <a:gd name="connsiteY109" fmla="*/ 30853 h 4275461"/>
                <a:gd name="connsiteX110" fmla="*/ 3022289 w 3619883"/>
                <a:gd name="connsiteY110" fmla="*/ 10893 h 4275461"/>
                <a:gd name="connsiteX111" fmla="*/ 3054807 w 3619883"/>
                <a:gd name="connsiteY111" fmla="*/ 24226 h 4275461"/>
                <a:gd name="connsiteX112" fmla="*/ 3141892 w 3619883"/>
                <a:gd name="connsiteY112" fmla="*/ 51925 h 4275461"/>
                <a:gd name="connsiteX113" fmla="*/ 3185711 w 3619883"/>
                <a:gd name="connsiteY113" fmla="*/ 59881 h 4275461"/>
                <a:gd name="connsiteX114" fmla="*/ 3219056 w 3619883"/>
                <a:gd name="connsiteY114" fmla="*/ 55536 h 4275461"/>
                <a:gd name="connsiteX115" fmla="*/ 3263425 w 3619883"/>
                <a:gd name="connsiteY115" fmla="*/ 51706 h 4275461"/>
                <a:gd name="connsiteX116" fmla="*/ 3296219 w 3619883"/>
                <a:gd name="connsiteY116" fmla="*/ 59147 h 4275461"/>
                <a:gd name="connsiteX117" fmla="*/ 3319094 w 3619883"/>
                <a:gd name="connsiteY117" fmla="*/ 42500 h 4275461"/>
                <a:gd name="connsiteX118" fmla="*/ 3420511 w 3619883"/>
                <a:gd name="connsiteY118" fmla="*/ 0 h 4275461"/>
                <a:gd name="connsiteX119" fmla="*/ 3453305 w 3619883"/>
                <a:gd name="connsiteY119" fmla="*/ 7440 h 4275461"/>
                <a:gd name="connsiteX120" fmla="*/ 3496571 w 3619883"/>
                <a:gd name="connsiteY120" fmla="*/ 27182 h 4275461"/>
                <a:gd name="connsiteX121" fmla="*/ 3602117 w 3619883"/>
                <a:gd name="connsiteY121" fmla="*/ 132521 h 4275461"/>
                <a:gd name="connsiteX122" fmla="*/ 3619883 w 3619883"/>
                <a:gd name="connsiteY122" fmla="*/ 140049 h 4275461"/>
                <a:gd name="connsiteX123" fmla="*/ 3619883 w 3619883"/>
                <a:gd name="connsiteY12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37697 w 3619883"/>
                <a:gd name="connsiteY9" fmla="*/ 4275461 h 4275461"/>
                <a:gd name="connsiteX10" fmla="*/ 2150155 w 3619883"/>
                <a:gd name="connsiteY10" fmla="*/ 4275461 h 4275461"/>
                <a:gd name="connsiteX11" fmla="*/ 2150155 w 3619883"/>
                <a:gd name="connsiteY11" fmla="*/ 4128157 h 4275461"/>
                <a:gd name="connsiteX12" fmla="*/ 2204852 w 3619883"/>
                <a:gd name="connsiteY12" fmla="*/ 4128157 h 4275461"/>
                <a:gd name="connsiteX13" fmla="*/ 2204852 w 3619883"/>
                <a:gd name="connsiteY13" fmla="*/ 3951392 h 4275461"/>
                <a:gd name="connsiteX14" fmla="*/ 2027068 w 3619883"/>
                <a:gd name="connsiteY14" fmla="*/ 3951392 h 4275461"/>
                <a:gd name="connsiteX15" fmla="*/ 2027068 w 3619883"/>
                <a:gd name="connsiteY15" fmla="*/ 4128157 h 4275461"/>
                <a:gd name="connsiteX16" fmla="*/ 2079759 w 3619883"/>
                <a:gd name="connsiteY16" fmla="*/ 4128157 h 4275461"/>
                <a:gd name="connsiteX17" fmla="*/ 2079759 w 3619883"/>
                <a:gd name="connsiteY17" fmla="*/ 4275461 h 4275461"/>
                <a:gd name="connsiteX18" fmla="*/ 1824703 w 3619883"/>
                <a:gd name="connsiteY18" fmla="*/ 4275461 h 4275461"/>
                <a:gd name="connsiteX19" fmla="*/ 1834468 w 3619883"/>
                <a:gd name="connsiteY19" fmla="*/ 4128157 h 4275461"/>
                <a:gd name="connsiteX20" fmla="*/ 1893894 w 3619883"/>
                <a:gd name="connsiteY20" fmla="*/ 4128157 h 4275461"/>
                <a:gd name="connsiteX21" fmla="*/ 1893894 w 3619883"/>
                <a:gd name="connsiteY21" fmla="*/ 3951392 h 4275461"/>
                <a:gd name="connsiteX22" fmla="*/ 1716110 w 3619883"/>
                <a:gd name="connsiteY22" fmla="*/ 3951392 h 4275461"/>
                <a:gd name="connsiteX23" fmla="*/ 1716110 w 3619883"/>
                <a:gd name="connsiteY23" fmla="*/ 4006431 h 4275461"/>
                <a:gd name="connsiteX24" fmla="*/ 1703447 w 3619883"/>
                <a:gd name="connsiteY24" fmla="*/ 4007960 h 4275461"/>
                <a:gd name="connsiteX25" fmla="*/ 1716110 w 3619883"/>
                <a:gd name="connsiteY25" fmla="*/ 4044284 h 4275461"/>
                <a:gd name="connsiteX26" fmla="*/ 1716110 w 3619883"/>
                <a:gd name="connsiteY26" fmla="*/ 4128157 h 4275461"/>
                <a:gd name="connsiteX27" fmla="*/ 1745346 w 3619883"/>
                <a:gd name="connsiteY27" fmla="*/ 4128157 h 4275461"/>
                <a:gd name="connsiteX28" fmla="*/ 1796694 w 3619883"/>
                <a:gd name="connsiteY28" fmla="*/ 4275461 h 4275461"/>
                <a:gd name="connsiteX29" fmla="*/ 1558844 w 3619883"/>
                <a:gd name="connsiteY29" fmla="*/ 4275461 h 4275461"/>
                <a:gd name="connsiteX30" fmla="*/ 1517252 w 3619883"/>
                <a:gd name="connsiteY30" fmla="*/ 4128157 h 4275461"/>
                <a:gd name="connsiteX31" fmla="*/ 1582936 w 3619883"/>
                <a:gd name="connsiteY31" fmla="*/ 4128157 h 4275461"/>
                <a:gd name="connsiteX32" fmla="*/ 1582936 w 3619883"/>
                <a:gd name="connsiteY32" fmla="*/ 3951392 h 4275461"/>
                <a:gd name="connsiteX33" fmla="*/ 1405151 w 3619883"/>
                <a:gd name="connsiteY33" fmla="*/ 3951392 h 4275461"/>
                <a:gd name="connsiteX34" fmla="*/ 1405151 w 3619883"/>
                <a:gd name="connsiteY34" fmla="*/ 4128157 h 4275461"/>
                <a:gd name="connsiteX35" fmla="*/ 1468988 w 3619883"/>
                <a:gd name="connsiteY35" fmla="*/ 4128157 h 4275461"/>
                <a:gd name="connsiteX36" fmla="*/ 1427396 w 3619883"/>
                <a:gd name="connsiteY36" fmla="*/ 4275461 h 4275461"/>
                <a:gd name="connsiteX37" fmla="*/ 1210751 w 3619883"/>
                <a:gd name="connsiteY37" fmla="*/ 4275461 h 4275461"/>
                <a:gd name="connsiteX38" fmla="*/ 1210751 w 3619883"/>
                <a:gd name="connsiteY38" fmla="*/ 4128157 h 4275461"/>
                <a:gd name="connsiteX39" fmla="*/ 1271978 w 3619883"/>
                <a:gd name="connsiteY39" fmla="*/ 4128157 h 4275461"/>
                <a:gd name="connsiteX40" fmla="*/ 1271978 w 3619883"/>
                <a:gd name="connsiteY40" fmla="*/ 3951392 h 4275461"/>
                <a:gd name="connsiteX41" fmla="*/ 1094193 w 3619883"/>
                <a:gd name="connsiteY41" fmla="*/ 3951392 h 4275461"/>
                <a:gd name="connsiteX42" fmla="*/ 1094193 w 3619883"/>
                <a:gd name="connsiteY42" fmla="*/ 4128157 h 4275461"/>
                <a:gd name="connsiteX43" fmla="*/ 1140354 w 3619883"/>
                <a:gd name="connsiteY43" fmla="*/ 4128157 h 4275461"/>
                <a:gd name="connsiteX44" fmla="*/ 1140354 w 3619883"/>
                <a:gd name="connsiteY44" fmla="*/ 4275461 h 4275461"/>
                <a:gd name="connsiteX45" fmla="*/ 953807 w 3619883"/>
                <a:gd name="connsiteY45" fmla="*/ 4275461 h 4275461"/>
                <a:gd name="connsiteX46" fmla="*/ 912215 w 3619883"/>
                <a:gd name="connsiteY46" fmla="*/ 4128157 h 4275461"/>
                <a:gd name="connsiteX47" fmla="*/ 961020 w 3619883"/>
                <a:gd name="connsiteY47" fmla="*/ 4128157 h 4275461"/>
                <a:gd name="connsiteX48" fmla="*/ 961020 w 3619883"/>
                <a:gd name="connsiteY48" fmla="*/ 3951392 h 4275461"/>
                <a:gd name="connsiteX49" fmla="*/ 783235 w 3619883"/>
                <a:gd name="connsiteY49" fmla="*/ 3951392 h 4275461"/>
                <a:gd name="connsiteX50" fmla="*/ 783235 w 3619883"/>
                <a:gd name="connsiteY50" fmla="*/ 4128157 h 4275461"/>
                <a:gd name="connsiteX51" fmla="*/ 871024 w 3619883"/>
                <a:gd name="connsiteY51" fmla="*/ 4128157 h 4275461"/>
                <a:gd name="connsiteX52" fmla="*/ 829432 w 3619883"/>
                <a:gd name="connsiteY52" fmla="*/ 4275461 h 4275461"/>
                <a:gd name="connsiteX53" fmla="*/ 611484 w 3619883"/>
                <a:gd name="connsiteY53" fmla="*/ 4275461 h 4275461"/>
                <a:gd name="connsiteX54" fmla="*/ 621247 w 3619883"/>
                <a:gd name="connsiteY54" fmla="*/ 4128157 h 4275461"/>
                <a:gd name="connsiteX55" fmla="*/ 650062 w 3619883"/>
                <a:gd name="connsiteY55" fmla="*/ 4128157 h 4275461"/>
                <a:gd name="connsiteX56" fmla="*/ 650062 w 3619883"/>
                <a:gd name="connsiteY56" fmla="*/ 3951392 h 4275461"/>
                <a:gd name="connsiteX57" fmla="*/ 472277 w 3619883"/>
                <a:gd name="connsiteY57" fmla="*/ 3951392 h 4275461"/>
                <a:gd name="connsiteX58" fmla="*/ 472277 w 3619883"/>
                <a:gd name="connsiteY58" fmla="*/ 4128157 h 4275461"/>
                <a:gd name="connsiteX59" fmla="*/ 522650 w 3619883"/>
                <a:gd name="connsiteY59" fmla="*/ 4128157 h 4275461"/>
                <a:gd name="connsiteX60" fmla="*/ 573998 w 3619883"/>
                <a:gd name="connsiteY60" fmla="*/ 4275461 h 4275461"/>
                <a:gd name="connsiteX61" fmla="*/ 336164 w 3619883"/>
                <a:gd name="connsiteY61" fmla="*/ 4275461 h 4275461"/>
                <a:gd name="connsiteX62" fmla="*/ 294572 w 3619883"/>
                <a:gd name="connsiteY62" fmla="*/ 4128157 h 4275461"/>
                <a:gd name="connsiteX63" fmla="*/ 339106 w 3619883"/>
                <a:gd name="connsiteY63" fmla="*/ 4128157 h 4275461"/>
                <a:gd name="connsiteX64" fmla="*/ 339106 w 3619883"/>
                <a:gd name="connsiteY64" fmla="*/ 3951392 h 4275461"/>
                <a:gd name="connsiteX65" fmla="*/ 161321 w 3619883"/>
                <a:gd name="connsiteY65" fmla="*/ 3951392 h 4275461"/>
                <a:gd name="connsiteX66" fmla="*/ 161321 w 3619883"/>
                <a:gd name="connsiteY66" fmla="*/ 4128157 h 4275461"/>
                <a:gd name="connsiteX67" fmla="*/ 230914 w 3619883"/>
                <a:gd name="connsiteY67" fmla="*/ 4128157 h 4275461"/>
                <a:gd name="connsiteX68" fmla="*/ 189322 w 3619883"/>
                <a:gd name="connsiteY68" fmla="*/ 4275461 h 4275461"/>
                <a:gd name="connsiteX69" fmla="*/ 0 w 3619883"/>
                <a:gd name="connsiteY69" fmla="*/ 4275461 h 4275461"/>
                <a:gd name="connsiteX70" fmla="*/ 0 w 3619883"/>
                <a:gd name="connsiteY70" fmla="*/ 42229 h 4275461"/>
                <a:gd name="connsiteX71" fmla="*/ 42464 w 3619883"/>
                <a:gd name="connsiteY71" fmla="*/ 40518 h 4275461"/>
                <a:gd name="connsiteX72" fmla="*/ 137733 w 3619883"/>
                <a:gd name="connsiteY72" fmla="*/ 35355 h 4275461"/>
                <a:gd name="connsiteX73" fmla="*/ 270565 w 3619883"/>
                <a:gd name="connsiteY73" fmla="*/ 29759 h 4275461"/>
                <a:gd name="connsiteX74" fmla="*/ 479734 w 3619883"/>
                <a:gd name="connsiteY74" fmla="*/ 45455 h 4275461"/>
                <a:gd name="connsiteX75" fmla="*/ 524103 w 3619883"/>
                <a:gd name="connsiteY75" fmla="*/ 41625 h 4275461"/>
                <a:gd name="connsiteX76" fmla="*/ 624416 w 3619883"/>
                <a:gd name="connsiteY76" fmla="*/ 22696 h 4275461"/>
                <a:gd name="connsiteX77" fmla="*/ 657762 w 3619883"/>
                <a:gd name="connsiteY77" fmla="*/ 18351 h 4275461"/>
                <a:gd name="connsiteX78" fmla="*/ 690557 w 3619883"/>
                <a:gd name="connsiteY78" fmla="*/ 25792 h 4275461"/>
                <a:gd name="connsiteX79" fmla="*/ 745123 w 3619883"/>
                <a:gd name="connsiteY79" fmla="*/ 40157 h 4275461"/>
                <a:gd name="connsiteX80" fmla="*/ 789493 w 3619883"/>
                <a:gd name="connsiteY80" fmla="*/ 36327 h 4275461"/>
                <a:gd name="connsiteX81" fmla="*/ 854255 w 3619883"/>
                <a:gd name="connsiteY81" fmla="*/ 68887 h 4275461"/>
                <a:gd name="connsiteX82" fmla="*/ 897520 w 3619883"/>
                <a:gd name="connsiteY82" fmla="*/ 88629 h 4275461"/>
                <a:gd name="connsiteX83" fmla="*/ 940510 w 3619883"/>
                <a:gd name="connsiteY83" fmla="*/ 114265 h 4275461"/>
                <a:gd name="connsiteX84" fmla="*/ 1082712 w 3619883"/>
                <a:gd name="connsiteY84" fmla="*/ 144543 h 4275461"/>
                <a:gd name="connsiteX85" fmla="*/ 1205348 w 3619883"/>
                <a:gd name="connsiteY85" fmla="*/ 120753 h 4275461"/>
                <a:gd name="connsiteX86" fmla="*/ 1271764 w 3619883"/>
                <a:gd name="connsiteY86" fmla="*/ 117956 h 4275461"/>
                <a:gd name="connsiteX87" fmla="*/ 1315583 w 3619883"/>
                <a:gd name="connsiteY87" fmla="*/ 125912 h 4275461"/>
                <a:gd name="connsiteX88" fmla="*/ 1359125 w 3619883"/>
                <a:gd name="connsiteY88" fmla="*/ 139761 h 4275461"/>
                <a:gd name="connsiteX89" fmla="*/ 1391919 w 3619883"/>
                <a:gd name="connsiteY89" fmla="*/ 147202 h 4275461"/>
                <a:gd name="connsiteX90" fmla="*/ 1436563 w 3619883"/>
                <a:gd name="connsiteY90" fmla="*/ 137480 h 4275461"/>
                <a:gd name="connsiteX91" fmla="*/ 1471566 w 3619883"/>
                <a:gd name="connsiteY91" fmla="*/ 97777 h 4275461"/>
                <a:gd name="connsiteX92" fmla="*/ 1505739 w 3619883"/>
                <a:gd name="connsiteY92" fmla="*/ 75753 h 4275461"/>
                <a:gd name="connsiteX93" fmla="*/ 1590891 w 3619883"/>
                <a:gd name="connsiteY93" fmla="*/ 144702 h 4275461"/>
                <a:gd name="connsiteX94" fmla="*/ 1625616 w 3619883"/>
                <a:gd name="connsiteY94" fmla="*/ 110893 h 4275461"/>
                <a:gd name="connsiteX95" fmla="*/ 1658964 w 3619883"/>
                <a:gd name="connsiteY95" fmla="*/ 106547 h 4275461"/>
                <a:gd name="connsiteX96" fmla="*/ 1746598 w 3619883"/>
                <a:gd name="connsiteY96" fmla="*/ 122460 h 4275461"/>
                <a:gd name="connsiteX97" fmla="*/ 1811913 w 3619883"/>
                <a:gd name="connsiteY97" fmla="*/ 143234 h 4275461"/>
                <a:gd name="connsiteX98" fmla="*/ 1856557 w 3619883"/>
                <a:gd name="connsiteY98" fmla="*/ 133511 h 4275461"/>
                <a:gd name="connsiteX99" fmla="*/ 2066003 w 3619883"/>
                <a:gd name="connsiteY99" fmla="*/ 143313 h 4275461"/>
                <a:gd name="connsiteX100" fmla="*/ 2177615 w 3619883"/>
                <a:gd name="connsiteY100" fmla="*/ 119007 h 4275461"/>
                <a:gd name="connsiteX101" fmla="*/ 2255883 w 3619883"/>
                <a:gd name="connsiteY101" fmla="*/ 99047 h 4275461"/>
                <a:gd name="connsiteX102" fmla="*/ 2344622 w 3619883"/>
                <a:gd name="connsiteY102" fmla="*/ 91388 h 4275461"/>
                <a:gd name="connsiteX103" fmla="*/ 2455682 w 3619883"/>
                <a:gd name="connsiteY103" fmla="*/ 78869 h 4275461"/>
                <a:gd name="connsiteX104" fmla="*/ 2632609 w 3619883"/>
                <a:gd name="connsiteY104" fmla="*/ 75338 h 4275461"/>
                <a:gd name="connsiteX105" fmla="*/ 2742291 w 3619883"/>
                <a:gd name="connsiteY105" fmla="*/ 92282 h 4275461"/>
                <a:gd name="connsiteX106" fmla="*/ 2851974 w 3619883"/>
                <a:gd name="connsiteY106" fmla="*/ 109227 h 4275461"/>
                <a:gd name="connsiteX107" fmla="*/ 2907643 w 3619883"/>
                <a:gd name="connsiteY107" fmla="*/ 100020 h 4275461"/>
                <a:gd name="connsiteX108" fmla="*/ 2944022 w 3619883"/>
                <a:gd name="connsiteY108" fmla="*/ 30853 h 4275461"/>
                <a:gd name="connsiteX109" fmla="*/ 3022289 w 3619883"/>
                <a:gd name="connsiteY109" fmla="*/ 10893 h 4275461"/>
                <a:gd name="connsiteX110" fmla="*/ 3054807 w 3619883"/>
                <a:gd name="connsiteY110" fmla="*/ 24226 h 4275461"/>
                <a:gd name="connsiteX111" fmla="*/ 3141892 w 3619883"/>
                <a:gd name="connsiteY111" fmla="*/ 51925 h 4275461"/>
                <a:gd name="connsiteX112" fmla="*/ 3185711 w 3619883"/>
                <a:gd name="connsiteY112" fmla="*/ 59881 h 4275461"/>
                <a:gd name="connsiteX113" fmla="*/ 3219056 w 3619883"/>
                <a:gd name="connsiteY113" fmla="*/ 55536 h 4275461"/>
                <a:gd name="connsiteX114" fmla="*/ 3263425 w 3619883"/>
                <a:gd name="connsiteY114" fmla="*/ 51706 h 4275461"/>
                <a:gd name="connsiteX115" fmla="*/ 3296219 w 3619883"/>
                <a:gd name="connsiteY115" fmla="*/ 59147 h 4275461"/>
                <a:gd name="connsiteX116" fmla="*/ 3319094 w 3619883"/>
                <a:gd name="connsiteY116" fmla="*/ 42500 h 4275461"/>
                <a:gd name="connsiteX117" fmla="*/ 3420511 w 3619883"/>
                <a:gd name="connsiteY117" fmla="*/ 0 h 4275461"/>
                <a:gd name="connsiteX118" fmla="*/ 3453305 w 3619883"/>
                <a:gd name="connsiteY118" fmla="*/ 7440 h 4275461"/>
                <a:gd name="connsiteX119" fmla="*/ 3496571 w 3619883"/>
                <a:gd name="connsiteY119" fmla="*/ 27182 h 4275461"/>
                <a:gd name="connsiteX120" fmla="*/ 3602117 w 3619883"/>
                <a:gd name="connsiteY120" fmla="*/ 132521 h 4275461"/>
                <a:gd name="connsiteX121" fmla="*/ 3619883 w 3619883"/>
                <a:gd name="connsiteY121" fmla="*/ 140049 h 4275461"/>
                <a:gd name="connsiteX122" fmla="*/ 3619883 w 3619883"/>
                <a:gd name="connsiteY12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150155 w 3619883"/>
                <a:gd name="connsiteY10" fmla="*/ 4128157 h 4275461"/>
                <a:gd name="connsiteX11" fmla="*/ 2204852 w 3619883"/>
                <a:gd name="connsiteY11" fmla="*/ 4128157 h 4275461"/>
                <a:gd name="connsiteX12" fmla="*/ 2204852 w 3619883"/>
                <a:gd name="connsiteY12" fmla="*/ 3951392 h 4275461"/>
                <a:gd name="connsiteX13" fmla="*/ 2027068 w 3619883"/>
                <a:gd name="connsiteY13" fmla="*/ 3951392 h 4275461"/>
                <a:gd name="connsiteX14" fmla="*/ 2027068 w 3619883"/>
                <a:gd name="connsiteY14" fmla="*/ 4128157 h 4275461"/>
                <a:gd name="connsiteX15" fmla="*/ 2079759 w 3619883"/>
                <a:gd name="connsiteY15" fmla="*/ 4128157 h 4275461"/>
                <a:gd name="connsiteX16" fmla="*/ 2079759 w 3619883"/>
                <a:gd name="connsiteY16" fmla="*/ 4275461 h 4275461"/>
                <a:gd name="connsiteX17" fmla="*/ 1824703 w 3619883"/>
                <a:gd name="connsiteY17" fmla="*/ 4275461 h 4275461"/>
                <a:gd name="connsiteX18" fmla="*/ 1834468 w 3619883"/>
                <a:gd name="connsiteY18" fmla="*/ 4128157 h 4275461"/>
                <a:gd name="connsiteX19" fmla="*/ 1893894 w 3619883"/>
                <a:gd name="connsiteY19" fmla="*/ 4128157 h 4275461"/>
                <a:gd name="connsiteX20" fmla="*/ 1893894 w 3619883"/>
                <a:gd name="connsiteY20" fmla="*/ 3951392 h 4275461"/>
                <a:gd name="connsiteX21" fmla="*/ 1716110 w 3619883"/>
                <a:gd name="connsiteY21" fmla="*/ 3951392 h 4275461"/>
                <a:gd name="connsiteX22" fmla="*/ 1716110 w 3619883"/>
                <a:gd name="connsiteY22" fmla="*/ 4006431 h 4275461"/>
                <a:gd name="connsiteX23" fmla="*/ 1703447 w 3619883"/>
                <a:gd name="connsiteY23" fmla="*/ 4007960 h 4275461"/>
                <a:gd name="connsiteX24" fmla="*/ 1716110 w 3619883"/>
                <a:gd name="connsiteY24" fmla="*/ 4044284 h 4275461"/>
                <a:gd name="connsiteX25" fmla="*/ 1716110 w 3619883"/>
                <a:gd name="connsiteY25" fmla="*/ 4128157 h 4275461"/>
                <a:gd name="connsiteX26" fmla="*/ 1745346 w 3619883"/>
                <a:gd name="connsiteY26" fmla="*/ 4128157 h 4275461"/>
                <a:gd name="connsiteX27" fmla="*/ 1796694 w 3619883"/>
                <a:gd name="connsiteY27" fmla="*/ 4275461 h 4275461"/>
                <a:gd name="connsiteX28" fmla="*/ 1558844 w 3619883"/>
                <a:gd name="connsiteY28" fmla="*/ 4275461 h 4275461"/>
                <a:gd name="connsiteX29" fmla="*/ 1517252 w 3619883"/>
                <a:gd name="connsiteY29" fmla="*/ 4128157 h 4275461"/>
                <a:gd name="connsiteX30" fmla="*/ 1582936 w 3619883"/>
                <a:gd name="connsiteY30" fmla="*/ 4128157 h 4275461"/>
                <a:gd name="connsiteX31" fmla="*/ 1582936 w 3619883"/>
                <a:gd name="connsiteY31" fmla="*/ 3951392 h 4275461"/>
                <a:gd name="connsiteX32" fmla="*/ 1405151 w 3619883"/>
                <a:gd name="connsiteY32" fmla="*/ 3951392 h 4275461"/>
                <a:gd name="connsiteX33" fmla="*/ 1405151 w 3619883"/>
                <a:gd name="connsiteY33" fmla="*/ 4128157 h 4275461"/>
                <a:gd name="connsiteX34" fmla="*/ 1468988 w 3619883"/>
                <a:gd name="connsiteY34" fmla="*/ 4128157 h 4275461"/>
                <a:gd name="connsiteX35" fmla="*/ 1427396 w 3619883"/>
                <a:gd name="connsiteY35" fmla="*/ 4275461 h 4275461"/>
                <a:gd name="connsiteX36" fmla="*/ 1210751 w 3619883"/>
                <a:gd name="connsiteY36" fmla="*/ 4275461 h 4275461"/>
                <a:gd name="connsiteX37" fmla="*/ 1210751 w 3619883"/>
                <a:gd name="connsiteY37" fmla="*/ 4128157 h 4275461"/>
                <a:gd name="connsiteX38" fmla="*/ 1271978 w 3619883"/>
                <a:gd name="connsiteY38" fmla="*/ 4128157 h 4275461"/>
                <a:gd name="connsiteX39" fmla="*/ 1271978 w 3619883"/>
                <a:gd name="connsiteY39" fmla="*/ 3951392 h 4275461"/>
                <a:gd name="connsiteX40" fmla="*/ 1094193 w 3619883"/>
                <a:gd name="connsiteY40" fmla="*/ 3951392 h 4275461"/>
                <a:gd name="connsiteX41" fmla="*/ 1094193 w 3619883"/>
                <a:gd name="connsiteY41" fmla="*/ 4128157 h 4275461"/>
                <a:gd name="connsiteX42" fmla="*/ 1140354 w 3619883"/>
                <a:gd name="connsiteY42" fmla="*/ 4128157 h 4275461"/>
                <a:gd name="connsiteX43" fmla="*/ 1140354 w 3619883"/>
                <a:gd name="connsiteY43" fmla="*/ 4275461 h 4275461"/>
                <a:gd name="connsiteX44" fmla="*/ 953807 w 3619883"/>
                <a:gd name="connsiteY44" fmla="*/ 4275461 h 4275461"/>
                <a:gd name="connsiteX45" fmla="*/ 912215 w 3619883"/>
                <a:gd name="connsiteY45" fmla="*/ 4128157 h 4275461"/>
                <a:gd name="connsiteX46" fmla="*/ 961020 w 3619883"/>
                <a:gd name="connsiteY46" fmla="*/ 4128157 h 4275461"/>
                <a:gd name="connsiteX47" fmla="*/ 961020 w 3619883"/>
                <a:gd name="connsiteY47" fmla="*/ 3951392 h 4275461"/>
                <a:gd name="connsiteX48" fmla="*/ 783235 w 3619883"/>
                <a:gd name="connsiteY48" fmla="*/ 3951392 h 4275461"/>
                <a:gd name="connsiteX49" fmla="*/ 783235 w 3619883"/>
                <a:gd name="connsiteY49" fmla="*/ 4128157 h 4275461"/>
                <a:gd name="connsiteX50" fmla="*/ 871024 w 3619883"/>
                <a:gd name="connsiteY50" fmla="*/ 4128157 h 4275461"/>
                <a:gd name="connsiteX51" fmla="*/ 829432 w 3619883"/>
                <a:gd name="connsiteY51" fmla="*/ 4275461 h 4275461"/>
                <a:gd name="connsiteX52" fmla="*/ 611484 w 3619883"/>
                <a:gd name="connsiteY52" fmla="*/ 4275461 h 4275461"/>
                <a:gd name="connsiteX53" fmla="*/ 621247 w 3619883"/>
                <a:gd name="connsiteY53" fmla="*/ 4128157 h 4275461"/>
                <a:gd name="connsiteX54" fmla="*/ 650062 w 3619883"/>
                <a:gd name="connsiteY54" fmla="*/ 4128157 h 4275461"/>
                <a:gd name="connsiteX55" fmla="*/ 650062 w 3619883"/>
                <a:gd name="connsiteY55" fmla="*/ 3951392 h 4275461"/>
                <a:gd name="connsiteX56" fmla="*/ 472277 w 3619883"/>
                <a:gd name="connsiteY56" fmla="*/ 3951392 h 4275461"/>
                <a:gd name="connsiteX57" fmla="*/ 472277 w 3619883"/>
                <a:gd name="connsiteY57" fmla="*/ 4128157 h 4275461"/>
                <a:gd name="connsiteX58" fmla="*/ 522650 w 3619883"/>
                <a:gd name="connsiteY58" fmla="*/ 4128157 h 4275461"/>
                <a:gd name="connsiteX59" fmla="*/ 573998 w 3619883"/>
                <a:gd name="connsiteY59" fmla="*/ 4275461 h 4275461"/>
                <a:gd name="connsiteX60" fmla="*/ 336164 w 3619883"/>
                <a:gd name="connsiteY60" fmla="*/ 4275461 h 4275461"/>
                <a:gd name="connsiteX61" fmla="*/ 294572 w 3619883"/>
                <a:gd name="connsiteY61" fmla="*/ 4128157 h 4275461"/>
                <a:gd name="connsiteX62" fmla="*/ 339106 w 3619883"/>
                <a:gd name="connsiteY62" fmla="*/ 4128157 h 4275461"/>
                <a:gd name="connsiteX63" fmla="*/ 339106 w 3619883"/>
                <a:gd name="connsiteY63" fmla="*/ 3951392 h 4275461"/>
                <a:gd name="connsiteX64" fmla="*/ 161321 w 3619883"/>
                <a:gd name="connsiteY64" fmla="*/ 3951392 h 4275461"/>
                <a:gd name="connsiteX65" fmla="*/ 161321 w 3619883"/>
                <a:gd name="connsiteY65" fmla="*/ 4128157 h 4275461"/>
                <a:gd name="connsiteX66" fmla="*/ 230914 w 3619883"/>
                <a:gd name="connsiteY66" fmla="*/ 4128157 h 4275461"/>
                <a:gd name="connsiteX67" fmla="*/ 189322 w 3619883"/>
                <a:gd name="connsiteY67" fmla="*/ 4275461 h 4275461"/>
                <a:gd name="connsiteX68" fmla="*/ 0 w 3619883"/>
                <a:gd name="connsiteY68" fmla="*/ 4275461 h 4275461"/>
                <a:gd name="connsiteX69" fmla="*/ 0 w 3619883"/>
                <a:gd name="connsiteY69" fmla="*/ 42229 h 4275461"/>
                <a:gd name="connsiteX70" fmla="*/ 42464 w 3619883"/>
                <a:gd name="connsiteY70" fmla="*/ 40518 h 4275461"/>
                <a:gd name="connsiteX71" fmla="*/ 137733 w 3619883"/>
                <a:gd name="connsiteY71" fmla="*/ 35355 h 4275461"/>
                <a:gd name="connsiteX72" fmla="*/ 270565 w 3619883"/>
                <a:gd name="connsiteY72" fmla="*/ 29759 h 4275461"/>
                <a:gd name="connsiteX73" fmla="*/ 479734 w 3619883"/>
                <a:gd name="connsiteY73" fmla="*/ 45455 h 4275461"/>
                <a:gd name="connsiteX74" fmla="*/ 524103 w 3619883"/>
                <a:gd name="connsiteY74" fmla="*/ 41625 h 4275461"/>
                <a:gd name="connsiteX75" fmla="*/ 624416 w 3619883"/>
                <a:gd name="connsiteY75" fmla="*/ 22696 h 4275461"/>
                <a:gd name="connsiteX76" fmla="*/ 657762 w 3619883"/>
                <a:gd name="connsiteY76" fmla="*/ 18351 h 4275461"/>
                <a:gd name="connsiteX77" fmla="*/ 690557 w 3619883"/>
                <a:gd name="connsiteY77" fmla="*/ 25792 h 4275461"/>
                <a:gd name="connsiteX78" fmla="*/ 745123 w 3619883"/>
                <a:gd name="connsiteY78" fmla="*/ 40157 h 4275461"/>
                <a:gd name="connsiteX79" fmla="*/ 789493 w 3619883"/>
                <a:gd name="connsiteY79" fmla="*/ 36327 h 4275461"/>
                <a:gd name="connsiteX80" fmla="*/ 854255 w 3619883"/>
                <a:gd name="connsiteY80" fmla="*/ 68887 h 4275461"/>
                <a:gd name="connsiteX81" fmla="*/ 897520 w 3619883"/>
                <a:gd name="connsiteY81" fmla="*/ 88629 h 4275461"/>
                <a:gd name="connsiteX82" fmla="*/ 940510 w 3619883"/>
                <a:gd name="connsiteY82" fmla="*/ 114265 h 4275461"/>
                <a:gd name="connsiteX83" fmla="*/ 1082712 w 3619883"/>
                <a:gd name="connsiteY83" fmla="*/ 144543 h 4275461"/>
                <a:gd name="connsiteX84" fmla="*/ 1205348 w 3619883"/>
                <a:gd name="connsiteY84" fmla="*/ 120753 h 4275461"/>
                <a:gd name="connsiteX85" fmla="*/ 1271764 w 3619883"/>
                <a:gd name="connsiteY85" fmla="*/ 117956 h 4275461"/>
                <a:gd name="connsiteX86" fmla="*/ 1315583 w 3619883"/>
                <a:gd name="connsiteY86" fmla="*/ 125912 h 4275461"/>
                <a:gd name="connsiteX87" fmla="*/ 1359125 w 3619883"/>
                <a:gd name="connsiteY87" fmla="*/ 139761 h 4275461"/>
                <a:gd name="connsiteX88" fmla="*/ 1391919 w 3619883"/>
                <a:gd name="connsiteY88" fmla="*/ 147202 h 4275461"/>
                <a:gd name="connsiteX89" fmla="*/ 1436563 w 3619883"/>
                <a:gd name="connsiteY89" fmla="*/ 137480 h 4275461"/>
                <a:gd name="connsiteX90" fmla="*/ 1471566 w 3619883"/>
                <a:gd name="connsiteY90" fmla="*/ 97777 h 4275461"/>
                <a:gd name="connsiteX91" fmla="*/ 1505739 w 3619883"/>
                <a:gd name="connsiteY91" fmla="*/ 75753 h 4275461"/>
                <a:gd name="connsiteX92" fmla="*/ 1590891 w 3619883"/>
                <a:gd name="connsiteY92" fmla="*/ 144702 h 4275461"/>
                <a:gd name="connsiteX93" fmla="*/ 1625616 w 3619883"/>
                <a:gd name="connsiteY93" fmla="*/ 110893 h 4275461"/>
                <a:gd name="connsiteX94" fmla="*/ 1658964 w 3619883"/>
                <a:gd name="connsiteY94" fmla="*/ 106547 h 4275461"/>
                <a:gd name="connsiteX95" fmla="*/ 1746598 w 3619883"/>
                <a:gd name="connsiteY95" fmla="*/ 122460 h 4275461"/>
                <a:gd name="connsiteX96" fmla="*/ 1811913 w 3619883"/>
                <a:gd name="connsiteY96" fmla="*/ 143234 h 4275461"/>
                <a:gd name="connsiteX97" fmla="*/ 1856557 w 3619883"/>
                <a:gd name="connsiteY97" fmla="*/ 133511 h 4275461"/>
                <a:gd name="connsiteX98" fmla="*/ 2066003 w 3619883"/>
                <a:gd name="connsiteY98" fmla="*/ 143313 h 4275461"/>
                <a:gd name="connsiteX99" fmla="*/ 2177615 w 3619883"/>
                <a:gd name="connsiteY99" fmla="*/ 119007 h 4275461"/>
                <a:gd name="connsiteX100" fmla="*/ 2255883 w 3619883"/>
                <a:gd name="connsiteY100" fmla="*/ 99047 h 4275461"/>
                <a:gd name="connsiteX101" fmla="*/ 2344622 w 3619883"/>
                <a:gd name="connsiteY101" fmla="*/ 91388 h 4275461"/>
                <a:gd name="connsiteX102" fmla="*/ 2455682 w 3619883"/>
                <a:gd name="connsiteY102" fmla="*/ 78869 h 4275461"/>
                <a:gd name="connsiteX103" fmla="*/ 2632609 w 3619883"/>
                <a:gd name="connsiteY103" fmla="*/ 75338 h 4275461"/>
                <a:gd name="connsiteX104" fmla="*/ 2742291 w 3619883"/>
                <a:gd name="connsiteY104" fmla="*/ 92282 h 4275461"/>
                <a:gd name="connsiteX105" fmla="*/ 2851974 w 3619883"/>
                <a:gd name="connsiteY105" fmla="*/ 109227 h 4275461"/>
                <a:gd name="connsiteX106" fmla="*/ 2907643 w 3619883"/>
                <a:gd name="connsiteY106" fmla="*/ 100020 h 4275461"/>
                <a:gd name="connsiteX107" fmla="*/ 2944022 w 3619883"/>
                <a:gd name="connsiteY107" fmla="*/ 30853 h 4275461"/>
                <a:gd name="connsiteX108" fmla="*/ 3022289 w 3619883"/>
                <a:gd name="connsiteY108" fmla="*/ 10893 h 4275461"/>
                <a:gd name="connsiteX109" fmla="*/ 3054807 w 3619883"/>
                <a:gd name="connsiteY109" fmla="*/ 24226 h 4275461"/>
                <a:gd name="connsiteX110" fmla="*/ 3141892 w 3619883"/>
                <a:gd name="connsiteY110" fmla="*/ 51925 h 4275461"/>
                <a:gd name="connsiteX111" fmla="*/ 3185711 w 3619883"/>
                <a:gd name="connsiteY111" fmla="*/ 59881 h 4275461"/>
                <a:gd name="connsiteX112" fmla="*/ 3219056 w 3619883"/>
                <a:gd name="connsiteY112" fmla="*/ 55536 h 4275461"/>
                <a:gd name="connsiteX113" fmla="*/ 3263425 w 3619883"/>
                <a:gd name="connsiteY113" fmla="*/ 51706 h 4275461"/>
                <a:gd name="connsiteX114" fmla="*/ 3296219 w 3619883"/>
                <a:gd name="connsiteY114" fmla="*/ 59147 h 4275461"/>
                <a:gd name="connsiteX115" fmla="*/ 3319094 w 3619883"/>
                <a:gd name="connsiteY115" fmla="*/ 42500 h 4275461"/>
                <a:gd name="connsiteX116" fmla="*/ 3420511 w 3619883"/>
                <a:gd name="connsiteY116" fmla="*/ 0 h 4275461"/>
                <a:gd name="connsiteX117" fmla="*/ 3453305 w 3619883"/>
                <a:gd name="connsiteY117" fmla="*/ 7440 h 4275461"/>
                <a:gd name="connsiteX118" fmla="*/ 3496571 w 3619883"/>
                <a:gd name="connsiteY118" fmla="*/ 27182 h 4275461"/>
                <a:gd name="connsiteX119" fmla="*/ 3602117 w 3619883"/>
                <a:gd name="connsiteY119" fmla="*/ 132521 h 4275461"/>
                <a:gd name="connsiteX120" fmla="*/ 3619883 w 3619883"/>
                <a:gd name="connsiteY120" fmla="*/ 140049 h 4275461"/>
                <a:gd name="connsiteX121" fmla="*/ 3619883 w 3619883"/>
                <a:gd name="connsiteY12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150155 w 3619883"/>
                <a:gd name="connsiteY10" fmla="*/ 4128157 h 4275461"/>
                <a:gd name="connsiteX11" fmla="*/ 2204852 w 3619883"/>
                <a:gd name="connsiteY11" fmla="*/ 3951392 h 4275461"/>
                <a:gd name="connsiteX12" fmla="*/ 2027068 w 3619883"/>
                <a:gd name="connsiteY12" fmla="*/ 3951392 h 4275461"/>
                <a:gd name="connsiteX13" fmla="*/ 2027068 w 3619883"/>
                <a:gd name="connsiteY13" fmla="*/ 4128157 h 4275461"/>
                <a:gd name="connsiteX14" fmla="*/ 2079759 w 3619883"/>
                <a:gd name="connsiteY14" fmla="*/ 4128157 h 4275461"/>
                <a:gd name="connsiteX15" fmla="*/ 2079759 w 3619883"/>
                <a:gd name="connsiteY15" fmla="*/ 4275461 h 4275461"/>
                <a:gd name="connsiteX16" fmla="*/ 1824703 w 3619883"/>
                <a:gd name="connsiteY16" fmla="*/ 4275461 h 4275461"/>
                <a:gd name="connsiteX17" fmla="*/ 1834468 w 3619883"/>
                <a:gd name="connsiteY17" fmla="*/ 4128157 h 4275461"/>
                <a:gd name="connsiteX18" fmla="*/ 1893894 w 3619883"/>
                <a:gd name="connsiteY18" fmla="*/ 4128157 h 4275461"/>
                <a:gd name="connsiteX19" fmla="*/ 1893894 w 3619883"/>
                <a:gd name="connsiteY19" fmla="*/ 3951392 h 4275461"/>
                <a:gd name="connsiteX20" fmla="*/ 1716110 w 3619883"/>
                <a:gd name="connsiteY20" fmla="*/ 3951392 h 4275461"/>
                <a:gd name="connsiteX21" fmla="*/ 1716110 w 3619883"/>
                <a:gd name="connsiteY21" fmla="*/ 4006431 h 4275461"/>
                <a:gd name="connsiteX22" fmla="*/ 1703447 w 3619883"/>
                <a:gd name="connsiteY22" fmla="*/ 4007960 h 4275461"/>
                <a:gd name="connsiteX23" fmla="*/ 1716110 w 3619883"/>
                <a:gd name="connsiteY23" fmla="*/ 4044284 h 4275461"/>
                <a:gd name="connsiteX24" fmla="*/ 1716110 w 3619883"/>
                <a:gd name="connsiteY24" fmla="*/ 4128157 h 4275461"/>
                <a:gd name="connsiteX25" fmla="*/ 1745346 w 3619883"/>
                <a:gd name="connsiteY25" fmla="*/ 4128157 h 4275461"/>
                <a:gd name="connsiteX26" fmla="*/ 1796694 w 3619883"/>
                <a:gd name="connsiteY26" fmla="*/ 4275461 h 4275461"/>
                <a:gd name="connsiteX27" fmla="*/ 1558844 w 3619883"/>
                <a:gd name="connsiteY27" fmla="*/ 4275461 h 4275461"/>
                <a:gd name="connsiteX28" fmla="*/ 1517252 w 3619883"/>
                <a:gd name="connsiteY28" fmla="*/ 4128157 h 4275461"/>
                <a:gd name="connsiteX29" fmla="*/ 1582936 w 3619883"/>
                <a:gd name="connsiteY29" fmla="*/ 4128157 h 4275461"/>
                <a:gd name="connsiteX30" fmla="*/ 1582936 w 3619883"/>
                <a:gd name="connsiteY30" fmla="*/ 3951392 h 4275461"/>
                <a:gd name="connsiteX31" fmla="*/ 1405151 w 3619883"/>
                <a:gd name="connsiteY31" fmla="*/ 3951392 h 4275461"/>
                <a:gd name="connsiteX32" fmla="*/ 1405151 w 3619883"/>
                <a:gd name="connsiteY32" fmla="*/ 4128157 h 4275461"/>
                <a:gd name="connsiteX33" fmla="*/ 1468988 w 3619883"/>
                <a:gd name="connsiteY33" fmla="*/ 4128157 h 4275461"/>
                <a:gd name="connsiteX34" fmla="*/ 1427396 w 3619883"/>
                <a:gd name="connsiteY34" fmla="*/ 4275461 h 4275461"/>
                <a:gd name="connsiteX35" fmla="*/ 1210751 w 3619883"/>
                <a:gd name="connsiteY35" fmla="*/ 4275461 h 4275461"/>
                <a:gd name="connsiteX36" fmla="*/ 1210751 w 3619883"/>
                <a:gd name="connsiteY36" fmla="*/ 4128157 h 4275461"/>
                <a:gd name="connsiteX37" fmla="*/ 1271978 w 3619883"/>
                <a:gd name="connsiteY37" fmla="*/ 4128157 h 4275461"/>
                <a:gd name="connsiteX38" fmla="*/ 1271978 w 3619883"/>
                <a:gd name="connsiteY38" fmla="*/ 3951392 h 4275461"/>
                <a:gd name="connsiteX39" fmla="*/ 1094193 w 3619883"/>
                <a:gd name="connsiteY39" fmla="*/ 3951392 h 4275461"/>
                <a:gd name="connsiteX40" fmla="*/ 1094193 w 3619883"/>
                <a:gd name="connsiteY40" fmla="*/ 4128157 h 4275461"/>
                <a:gd name="connsiteX41" fmla="*/ 1140354 w 3619883"/>
                <a:gd name="connsiteY41" fmla="*/ 4128157 h 4275461"/>
                <a:gd name="connsiteX42" fmla="*/ 1140354 w 3619883"/>
                <a:gd name="connsiteY42" fmla="*/ 4275461 h 4275461"/>
                <a:gd name="connsiteX43" fmla="*/ 953807 w 3619883"/>
                <a:gd name="connsiteY43" fmla="*/ 4275461 h 4275461"/>
                <a:gd name="connsiteX44" fmla="*/ 912215 w 3619883"/>
                <a:gd name="connsiteY44" fmla="*/ 4128157 h 4275461"/>
                <a:gd name="connsiteX45" fmla="*/ 961020 w 3619883"/>
                <a:gd name="connsiteY45" fmla="*/ 4128157 h 4275461"/>
                <a:gd name="connsiteX46" fmla="*/ 961020 w 3619883"/>
                <a:gd name="connsiteY46" fmla="*/ 3951392 h 4275461"/>
                <a:gd name="connsiteX47" fmla="*/ 783235 w 3619883"/>
                <a:gd name="connsiteY47" fmla="*/ 3951392 h 4275461"/>
                <a:gd name="connsiteX48" fmla="*/ 783235 w 3619883"/>
                <a:gd name="connsiteY48" fmla="*/ 4128157 h 4275461"/>
                <a:gd name="connsiteX49" fmla="*/ 871024 w 3619883"/>
                <a:gd name="connsiteY49" fmla="*/ 4128157 h 4275461"/>
                <a:gd name="connsiteX50" fmla="*/ 829432 w 3619883"/>
                <a:gd name="connsiteY50" fmla="*/ 4275461 h 4275461"/>
                <a:gd name="connsiteX51" fmla="*/ 611484 w 3619883"/>
                <a:gd name="connsiteY51" fmla="*/ 4275461 h 4275461"/>
                <a:gd name="connsiteX52" fmla="*/ 621247 w 3619883"/>
                <a:gd name="connsiteY52" fmla="*/ 4128157 h 4275461"/>
                <a:gd name="connsiteX53" fmla="*/ 650062 w 3619883"/>
                <a:gd name="connsiteY53" fmla="*/ 4128157 h 4275461"/>
                <a:gd name="connsiteX54" fmla="*/ 650062 w 3619883"/>
                <a:gd name="connsiteY54" fmla="*/ 3951392 h 4275461"/>
                <a:gd name="connsiteX55" fmla="*/ 472277 w 3619883"/>
                <a:gd name="connsiteY55" fmla="*/ 3951392 h 4275461"/>
                <a:gd name="connsiteX56" fmla="*/ 472277 w 3619883"/>
                <a:gd name="connsiteY56" fmla="*/ 4128157 h 4275461"/>
                <a:gd name="connsiteX57" fmla="*/ 522650 w 3619883"/>
                <a:gd name="connsiteY57" fmla="*/ 4128157 h 4275461"/>
                <a:gd name="connsiteX58" fmla="*/ 573998 w 3619883"/>
                <a:gd name="connsiteY58" fmla="*/ 4275461 h 4275461"/>
                <a:gd name="connsiteX59" fmla="*/ 336164 w 3619883"/>
                <a:gd name="connsiteY59" fmla="*/ 4275461 h 4275461"/>
                <a:gd name="connsiteX60" fmla="*/ 294572 w 3619883"/>
                <a:gd name="connsiteY60" fmla="*/ 4128157 h 4275461"/>
                <a:gd name="connsiteX61" fmla="*/ 339106 w 3619883"/>
                <a:gd name="connsiteY61" fmla="*/ 4128157 h 4275461"/>
                <a:gd name="connsiteX62" fmla="*/ 339106 w 3619883"/>
                <a:gd name="connsiteY62" fmla="*/ 3951392 h 4275461"/>
                <a:gd name="connsiteX63" fmla="*/ 161321 w 3619883"/>
                <a:gd name="connsiteY63" fmla="*/ 3951392 h 4275461"/>
                <a:gd name="connsiteX64" fmla="*/ 161321 w 3619883"/>
                <a:gd name="connsiteY64" fmla="*/ 4128157 h 4275461"/>
                <a:gd name="connsiteX65" fmla="*/ 230914 w 3619883"/>
                <a:gd name="connsiteY65" fmla="*/ 4128157 h 4275461"/>
                <a:gd name="connsiteX66" fmla="*/ 189322 w 3619883"/>
                <a:gd name="connsiteY66" fmla="*/ 4275461 h 4275461"/>
                <a:gd name="connsiteX67" fmla="*/ 0 w 3619883"/>
                <a:gd name="connsiteY67" fmla="*/ 4275461 h 4275461"/>
                <a:gd name="connsiteX68" fmla="*/ 0 w 3619883"/>
                <a:gd name="connsiteY68" fmla="*/ 42229 h 4275461"/>
                <a:gd name="connsiteX69" fmla="*/ 42464 w 3619883"/>
                <a:gd name="connsiteY69" fmla="*/ 40518 h 4275461"/>
                <a:gd name="connsiteX70" fmla="*/ 137733 w 3619883"/>
                <a:gd name="connsiteY70" fmla="*/ 35355 h 4275461"/>
                <a:gd name="connsiteX71" fmla="*/ 270565 w 3619883"/>
                <a:gd name="connsiteY71" fmla="*/ 29759 h 4275461"/>
                <a:gd name="connsiteX72" fmla="*/ 479734 w 3619883"/>
                <a:gd name="connsiteY72" fmla="*/ 45455 h 4275461"/>
                <a:gd name="connsiteX73" fmla="*/ 524103 w 3619883"/>
                <a:gd name="connsiteY73" fmla="*/ 41625 h 4275461"/>
                <a:gd name="connsiteX74" fmla="*/ 624416 w 3619883"/>
                <a:gd name="connsiteY74" fmla="*/ 22696 h 4275461"/>
                <a:gd name="connsiteX75" fmla="*/ 657762 w 3619883"/>
                <a:gd name="connsiteY75" fmla="*/ 18351 h 4275461"/>
                <a:gd name="connsiteX76" fmla="*/ 690557 w 3619883"/>
                <a:gd name="connsiteY76" fmla="*/ 25792 h 4275461"/>
                <a:gd name="connsiteX77" fmla="*/ 745123 w 3619883"/>
                <a:gd name="connsiteY77" fmla="*/ 40157 h 4275461"/>
                <a:gd name="connsiteX78" fmla="*/ 789493 w 3619883"/>
                <a:gd name="connsiteY78" fmla="*/ 36327 h 4275461"/>
                <a:gd name="connsiteX79" fmla="*/ 854255 w 3619883"/>
                <a:gd name="connsiteY79" fmla="*/ 68887 h 4275461"/>
                <a:gd name="connsiteX80" fmla="*/ 897520 w 3619883"/>
                <a:gd name="connsiteY80" fmla="*/ 88629 h 4275461"/>
                <a:gd name="connsiteX81" fmla="*/ 940510 w 3619883"/>
                <a:gd name="connsiteY81" fmla="*/ 114265 h 4275461"/>
                <a:gd name="connsiteX82" fmla="*/ 1082712 w 3619883"/>
                <a:gd name="connsiteY82" fmla="*/ 144543 h 4275461"/>
                <a:gd name="connsiteX83" fmla="*/ 1205348 w 3619883"/>
                <a:gd name="connsiteY83" fmla="*/ 120753 h 4275461"/>
                <a:gd name="connsiteX84" fmla="*/ 1271764 w 3619883"/>
                <a:gd name="connsiteY84" fmla="*/ 117956 h 4275461"/>
                <a:gd name="connsiteX85" fmla="*/ 1315583 w 3619883"/>
                <a:gd name="connsiteY85" fmla="*/ 125912 h 4275461"/>
                <a:gd name="connsiteX86" fmla="*/ 1359125 w 3619883"/>
                <a:gd name="connsiteY86" fmla="*/ 139761 h 4275461"/>
                <a:gd name="connsiteX87" fmla="*/ 1391919 w 3619883"/>
                <a:gd name="connsiteY87" fmla="*/ 147202 h 4275461"/>
                <a:gd name="connsiteX88" fmla="*/ 1436563 w 3619883"/>
                <a:gd name="connsiteY88" fmla="*/ 137480 h 4275461"/>
                <a:gd name="connsiteX89" fmla="*/ 1471566 w 3619883"/>
                <a:gd name="connsiteY89" fmla="*/ 97777 h 4275461"/>
                <a:gd name="connsiteX90" fmla="*/ 1505739 w 3619883"/>
                <a:gd name="connsiteY90" fmla="*/ 75753 h 4275461"/>
                <a:gd name="connsiteX91" fmla="*/ 1590891 w 3619883"/>
                <a:gd name="connsiteY91" fmla="*/ 144702 h 4275461"/>
                <a:gd name="connsiteX92" fmla="*/ 1625616 w 3619883"/>
                <a:gd name="connsiteY92" fmla="*/ 110893 h 4275461"/>
                <a:gd name="connsiteX93" fmla="*/ 1658964 w 3619883"/>
                <a:gd name="connsiteY93" fmla="*/ 106547 h 4275461"/>
                <a:gd name="connsiteX94" fmla="*/ 1746598 w 3619883"/>
                <a:gd name="connsiteY94" fmla="*/ 122460 h 4275461"/>
                <a:gd name="connsiteX95" fmla="*/ 1811913 w 3619883"/>
                <a:gd name="connsiteY95" fmla="*/ 143234 h 4275461"/>
                <a:gd name="connsiteX96" fmla="*/ 1856557 w 3619883"/>
                <a:gd name="connsiteY96" fmla="*/ 133511 h 4275461"/>
                <a:gd name="connsiteX97" fmla="*/ 2066003 w 3619883"/>
                <a:gd name="connsiteY97" fmla="*/ 143313 h 4275461"/>
                <a:gd name="connsiteX98" fmla="*/ 2177615 w 3619883"/>
                <a:gd name="connsiteY98" fmla="*/ 119007 h 4275461"/>
                <a:gd name="connsiteX99" fmla="*/ 2255883 w 3619883"/>
                <a:gd name="connsiteY99" fmla="*/ 99047 h 4275461"/>
                <a:gd name="connsiteX100" fmla="*/ 2344622 w 3619883"/>
                <a:gd name="connsiteY100" fmla="*/ 91388 h 4275461"/>
                <a:gd name="connsiteX101" fmla="*/ 2455682 w 3619883"/>
                <a:gd name="connsiteY101" fmla="*/ 78869 h 4275461"/>
                <a:gd name="connsiteX102" fmla="*/ 2632609 w 3619883"/>
                <a:gd name="connsiteY102" fmla="*/ 75338 h 4275461"/>
                <a:gd name="connsiteX103" fmla="*/ 2742291 w 3619883"/>
                <a:gd name="connsiteY103" fmla="*/ 92282 h 4275461"/>
                <a:gd name="connsiteX104" fmla="*/ 2851974 w 3619883"/>
                <a:gd name="connsiteY104" fmla="*/ 109227 h 4275461"/>
                <a:gd name="connsiteX105" fmla="*/ 2907643 w 3619883"/>
                <a:gd name="connsiteY105" fmla="*/ 100020 h 4275461"/>
                <a:gd name="connsiteX106" fmla="*/ 2944022 w 3619883"/>
                <a:gd name="connsiteY106" fmla="*/ 30853 h 4275461"/>
                <a:gd name="connsiteX107" fmla="*/ 3022289 w 3619883"/>
                <a:gd name="connsiteY107" fmla="*/ 10893 h 4275461"/>
                <a:gd name="connsiteX108" fmla="*/ 3054807 w 3619883"/>
                <a:gd name="connsiteY108" fmla="*/ 24226 h 4275461"/>
                <a:gd name="connsiteX109" fmla="*/ 3141892 w 3619883"/>
                <a:gd name="connsiteY109" fmla="*/ 51925 h 4275461"/>
                <a:gd name="connsiteX110" fmla="*/ 3185711 w 3619883"/>
                <a:gd name="connsiteY110" fmla="*/ 59881 h 4275461"/>
                <a:gd name="connsiteX111" fmla="*/ 3219056 w 3619883"/>
                <a:gd name="connsiteY111" fmla="*/ 55536 h 4275461"/>
                <a:gd name="connsiteX112" fmla="*/ 3263425 w 3619883"/>
                <a:gd name="connsiteY112" fmla="*/ 51706 h 4275461"/>
                <a:gd name="connsiteX113" fmla="*/ 3296219 w 3619883"/>
                <a:gd name="connsiteY113" fmla="*/ 59147 h 4275461"/>
                <a:gd name="connsiteX114" fmla="*/ 3319094 w 3619883"/>
                <a:gd name="connsiteY114" fmla="*/ 42500 h 4275461"/>
                <a:gd name="connsiteX115" fmla="*/ 3420511 w 3619883"/>
                <a:gd name="connsiteY115" fmla="*/ 0 h 4275461"/>
                <a:gd name="connsiteX116" fmla="*/ 3453305 w 3619883"/>
                <a:gd name="connsiteY116" fmla="*/ 7440 h 4275461"/>
                <a:gd name="connsiteX117" fmla="*/ 3496571 w 3619883"/>
                <a:gd name="connsiteY117" fmla="*/ 27182 h 4275461"/>
                <a:gd name="connsiteX118" fmla="*/ 3602117 w 3619883"/>
                <a:gd name="connsiteY118" fmla="*/ 132521 h 4275461"/>
                <a:gd name="connsiteX119" fmla="*/ 3619883 w 3619883"/>
                <a:gd name="connsiteY119" fmla="*/ 140049 h 4275461"/>
                <a:gd name="connsiteX120" fmla="*/ 3619883 w 3619883"/>
                <a:gd name="connsiteY12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204852 w 3619883"/>
                <a:gd name="connsiteY10" fmla="*/ 3951392 h 4275461"/>
                <a:gd name="connsiteX11" fmla="*/ 2027068 w 3619883"/>
                <a:gd name="connsiteY11" fmla="*/ 3951392 h 4275461"/>
                <a:gd name="connsiteX12" fmla="*/ 2027068 w 3619883"/>
                <a:gd name="connsiteY12" fmla="*/ 4128157 h 4275461"/>
                <a:gd name="connsiteX13" fmla="*/ 2079759 w 3619883"/>
                <a:gd name="connsiteY13" fmla="*/ 4128157 h 4275461"/>
                <a:gd name="connsiteX14" fmla="*/ 2079759 w 3619883"/>
                <a:gd name="connsiteY14" fmla="*/ 4275461 h 4275461"/>
                <a:gd name="connsiteX15" fmla="*/ 1824703 w 3619883"/>
                <a:gd name="connsiteY15" fmla="*/ 4275461 h 4275461"/>
                <a:gd name="connsiteX16" fmla="*/ 1834468 w 3619883"/>
                <a:gd name="connsiteY16" fmla="*/ 4128157 h 4275461"/>
                <a:gd name="connsiteX17" fmla="*/ 1893894 w 3619883"/>
                <a:gd name="connsiteY17" fmla="*/ 4128157 h 4275461"/>
                <a:gd name="connsiteX18" fmla="*/ 1893894 w 3619883"/>
                <a:gd name="connsiteY18" fmla="*/ 3951392 h 4275461"/>
                <a:gd name="connsiteX19" fmla="*/ 1716110 w 3619883"/>
                <a:gd name="connsiteY19" fmla="*/ 3951392 h 4275461"/>
                <a:gd name="connsiteX20" fmla="*/ 1716110 w 3619883"/>
                <a:gd name="connsiteY20" fmla="*/ 4006431 h 4275461"/>
                <a:gd name="connsiteX21" fmla="*/ 1703447 w 3619883"/>
                <a:gd name="connsiteY21" fmla="*/ 4007960 h 4275461"/>
                <a:gd name="connsiteX22" fmla="*/ 1716110 w 3619883"/>
                <a:gd name="connsiteY22" fmla="*/ 4044284 h 4275461"/>
                <a:gd name="connsiteX23" fmla="*/ 1716110 w 3619883"/>
                <a:gd name="connsiteY23" fmla="*/ 4128157 h 4275461"/>
                <a:gd name="connsiteX24" fmla="*/ 1745346 w 3619883"/>
                <a:gd name="connsiteY24" fmla="*/ 4128157 h 4275461"/>
                <a:gd name="connsiteX25" fmla="*/ 1796694 w 3619883"/>
                <a:gd name="connsiteY25" fmla="*/ 4275461 h 4275461"/>
                <a:gd name="connsiteX26" fmla="*/ 1558844 w 3619883"/>
                <a:gd name="connsiteY26" fmla="*/ 4275461 h 4275461"/>
                <a:gd name="connsiteX27" fmla="*/ 1517252 w 3619883"/>
                <a:gd name="connsiteY27" fmla="*/ 4128157 h 4275461"/>
                <a:gd name="connsiteX28" fmla="*/ 1582936 w 3619883"/>
                <a:gd name="connsiteY28" fmla="*/ 4128157 h 4275461"/>
                <a:gd name="connsiteX29" fmla="*/ 1582936 w 3619883"/>
                <a:gd name="connsiteY29" fmla="*/ 3951392 h 4275461"/>
                <a:gd name="connsiteX30" fmla="*/ 1405151 w 3619883"/>
                <a:gd name="connsiteY30" fmla="*/ 3951392 h 4275461"/>
                <a:gd name="connsiteX31" fmla="*/ 1405151 w 3619883"/>
                <a:gd name="connsiteY31" fmla="*/ 4128157 h 4275461"/>
                <a:gd name="connsiteX32" fmla="*/ 1468988 w 3619883"/>
                <a:gd name="connsiteY32" fmla="*/ 4128157 h 4275461"/>
                <a:gd name="connsiteX33" fmla="*/ 1427396 w 3619883"/>
                <a:gd name="connsiteY33" fmla="*/ 4275461 h 4275461"/>
                <a:gd name="connsiteX34" fmla="*/ 1210751 w 3619883"/>
                <a:gd name="connsiteY34" fmla="*/ 4275461 h 4275461"/>
                <a:gd name="connsiteX35" fmla="*/ 1210751 w 3619883"/>
                <a:gd name="connsiteY35" fmla="*/ 4128157 h 4275461"/>
                <a:gd name="connsiteX36" fmla="*/ 1271978 w 3619883"/>
                <a:gd name="connsiteY36" fmla="*/ 4128157 h 4275461"/>
                <a:gd name="connsiteX37" fmla="*/ 1271978 w 3619883"/>
                <a:gd name="connsiteY37" fmla="*/ 3951392 h 4275461"/>
                <a:gd name="connsiteX38" fmla="*/ 1094193 w 3619883"/>
                <a:gd name="connsiteY38" fmla="*/ 3951392 h 4275461"/>
                <a:gd name="connsiteX39" fmla="*/ 1094193 w 3619883"/>
                <a:gd name="connsiteY39" fmla="*/ 4128157 h 4275461"/>
                <a:gd name="connsiteX40" fmla="*/ 1140354 w 3619883"/>
                <a:gd name="connsiteY40" fmla="*/ 4128157 h 4275461"/>
                <a:gd name="connsiteX41" fmla="*/ 1140354 w 3619883"/>
                <a:gd name="connsiteY41" fmla="*/ 4275461 h 4275461"/>
                <a:gd name="connsiteX42" fmla="*/ 953807 w 3619883"/>
                <a:gd name="connsiteY42" fmla="*/ 4275461 h 4275461"/>
                <a:gd name="connsiteX43" fmla="*/ 912215 w 3619883"/>
                <a:gd name="connsiteY43" fmla="*/ 4128157 h 4275461"/>
                <a:gd name="connsiteX44" fmla="*/ 961020 w 3619883"/>
                <a:gd name="connsiteY44" fmla="*/ 4128157 h 4275461"/>
                <a:gd name="connsiteX45" fmla="*/ 961020 w 3619883"/>
                <a:gd name="connsiteY45" fmla="*/ 3951392 h 4275461"/>
                <a:gd name="connsiteX46" fmla="*/ 783235 w 3619883"/>
                <a:gd name="connsiteY46" fmla="*/ 3951392 h 4275461"/>
                <a:gd name="connsiteX47" fmla="*/ 783235 w 3619883"/>
                <a:gd name="connsiteY47" fmla="*/ 4128157 h 4275461"/>
                <a:gd name="connsiteX48" fmla="*/ 871024 w 3619883"/>
                <a:gd name="connsiteY48" fmla="*/ 4128157 h 4275461"/>
                <a:gd name="connsiteX49" fmla="*/ 829432 w 3619883"/>
                <a:gd name="connsiteY49" fmla="*/ 4275461 h 4275461"/>
                <a:gd name="connsiteX50" fmla="*/ 611484 w 3619883"/>
                <a:gd name="connsiteY50" fmla="*/ 4275461 h 4275461"/>
                <a:gd name="connsiteX51" fmla="*/ 621247 w 3619883"/>
                <a:gd name="connsiteY51" fmla="*/ 4128157 h 4275461"/>
                <a:gd name="connsiteX52" fmla="*/ 650062 w 3619883"/>
                <a:gd name="connsiteY52" fmla="*/ 4128157 h 4275461"/>
                <a:gd name="connsiteX53" fmla="*/ 650062 w 3619883"/>
                <a:gd name="connsiteY53" fmla="*/ 3951392 h 4275461"/>
                <a:gd name="connsiteX54" fmla="*/ 472277 w 3619883"/>
                <a:gd name="connsiteY54" fmla="*/ 3951392 h 4275461"/>
                <a:gd name="connsiteX55" fmla="*/ 472277 w 3619883"/>
                <a:gd name="connsiteY55" fmla="*/ 4128157 h 4275461"/>
                <a:gd name="connsiteX56" fmla="*/ 522650 w 3619883"/>
                <a:gd name="connsiteY56" fmla="*/ 4128157 h 4275461"/>
                <a:gd name="connsiteX57" fmla="*/ 573998 w 3619883"/>
                <a:gd name="connsiteY57" fmla="*/ 4275461 h 4275461"/>
                <a:gd name="connsiteX58" fmla="*/ 336164 w 3619883"/>
                <a:gd name="connsiteY58" fmla="*/ 4275461 h 4275461"/>
                <a:gd name="connsiteX59" fmla="*/ 294572 w 3619883"/>
                <a:gd name="connsiteY59" fmla="*/ 4128157 h 4275461"/>
                <a:gd name="connsiteX60" fmla="*/ 339106 w 3619883"/>
                <a:gd name="connsiteY60" fmla="*/ 4128157 h 4275461"/>
                <a:gd name="connsiteX61" fmla="*/ 339106 w 3619883"/>
                <a:gd name="connsiteY61" fmla="*/ 3951392 h 4275461"/>
                <a:gd name="connsiteX62" fmla="*/ 161321 w 3619883"/>
                <a:gd name="connsiteY62" fmla="*/ 3951392 h 4275461"/>
                <a:gd name="connsiteX63" fmla="*/ 161321 w 3619883"/>
                <a:gd name="connsiteY63" fmla="*/ 4128157 h 4275461"/>
                <a:gd name="connsiteX64" fmla="*/ 230914 w 3619883"/>
                <a:gd name="connsiteY64" fmla="*/ 4128157 h 4275461"/>
                <a:gd name="connsiteX65" fmla="*/ 189322 w 3619883"/>
                <a:gd name="connsiteY65" fmla="*/ 4275461 h 4275461"/>
                <a:gd name="connsiteX66" fmla="*/ 0 w 3619883"/>
                <a:gd name="connsiteY66" fmla="*/ 4275461 h 4275461"/>
                <a:gd name="connsiteX67" fmla="*/ 0 w 3619883"/>
                <a:gd name="connsiteY67" fmla="*/ 42229 h 4275461"/>
                <a:gd name="connsiteX68" fmla="*/ 42464 w 3619883"/>
                <a:gd name="connsiteY68" fmla="*/ 40518 h 4275461"/>
                <a:gd name="connsiteX69" fmla="*/ 137733 w 3619883"/>
                <a:gd name="connsiteY69" fmla="*/ 35355 h 4275461"/>
                <a:gd name="connsiteX70" fmla="*/ 270565 w 3619883"/>
                <a:gd name="connsiteY70" fmla="*/ 29759 h 4275461"/>
                <a:gd name="connsiteX71" fmla="*/ 479734 w 3619883"/>
                <a:gd name="connsiteY71" fmla="*/ 45455 h 4275461"/>
                <a:gd name="connsiteX72" fmla="*/ 524103 w 3619883"/>
                <a:gd name="connsiteY72" fmla="*/ 41625 h 4275461"/>
                <a:gd name="connsiteX73" fmla="*/ 624416 w 3619883"/>
                <a:gd name="connsiteY73" fmla="*/ 22696 h 4275461"/>
                <a:gd name="connsiteX74" fmla="*/ 657762 w 3619883"/>
                <a:gd name="connsiteY74" fmla="*/ 18351 h 4275461"/>
                <a:gd name="connsiteX75" fmla="*/ 690557 w 3619883"/>
                <a:gd name="connsiteY75" fmla="*/ 25792 h 4275461"/>
                <a:gd name="connsiteX76" fmla="*/ 745123 w 3619883"/>
                <a:gd name="connsiteY76" fmla="*/ 40157 h 4275461"/>
                <a:gd name="connsiteX77" fmla="*/ 789493 w 3619883"/>
                <a:gd name="connsiteY77" fmla="*/ 36327 h 4275461"/>
                <a:gd name="connsiteX78" fmla="*/ 854255 w 3619883"/>
                <a:gd name="connsiteY78" fmla="*/ 68887 h 4275461"/>
                <a:gd name="connsiteX79" fmla="*/ 897520 w 3619883"/>
                <a:gd name="connsiteY79" fmla="*/ 88629 h 4275461"/>
                <a:gd name="connsiteX80" fmla="*/ 940510 w 3619883"/>
                <a:gd name="connsiteY80" fmla="*/ 114265 h 4275461"/>
                <a:gd name="connsiteX81" fmla="*/ 1082712 w 3619883"/>
                <a:gd name="connsiteY81" fmla="*/ 144543 h 4275461"/>
                <a:gd name="connsiteX82" fmla="*/ 1205348 w 3619883"/>
                <a:gd name="connsiteY82" fmla="*/ 120753 h 4275461"/>
                <a:gd name="connsiteX83" fmla="*/ 1271764 w 3619883"/>
                <a:gd name="connsiteY83" fmla="*/ 117956 h 4275461"/>
                <a:gd name="connsiteX84" fmla="*/ 1315583 w 3619883"/>
                <a:gd name="connsiteY84" fmla="*/ 125912 h 4275461"/>
                <a:gd name="connsiteX85" fmla="*/ 1359125 w 3619883"/>
                <a:gd name="connsiteY85" fmla="*/ 139761 h 4275461"/>
                <a:gd name="connsiteX86" fmla="*/ 1391919 w 3619883"/>
                <a:gd name="connsiteY86" fmla="*/ 147202 h 4275461"/>
                <a:gd name="connsiteX87" fmla="*/ 1436563 w 3619883"/>
                <a:gd name="connsiteY87" fmla="*/ 137480 h 4275461"/>
                <a:gd name="connsiteX88" fmla="*/ 1471566 w 3619883"/>
                <a:gd name="connsiteY88" fmla="*/ 97777 h 4275461"/>
                <a:gd name="connsiteX89" fmla="*/ 1505739 w 3619883"/>
                <a:gd name="connsiteY89" fmla="*/ 75753 h 4275461"/>
                <a:gd name="connsiteX90" fmla="*/ 1590891 w 3619883"/>
                <a:gd name="connsiteY90" fmla="*/ 144702 h 4275461"/>
                <a:gd name="connsiteX91" fmla="*/ 1625616 w 3619883"/>
                <a:gd name="connsiteY91" fmla="*/ 110893 h 4275461"/>
                <a:gd name="connsiteX92" fmla="*/ 1658964 w 3619883"/>
                <a:gd name="connsiteY92" fmla="*/ 106547 h 4275461"/>
                <a:gd name="connsiteX93" fmla="*/ 1746598 w 3619883"/>
                <a:gd name="connsiteY93" fmla="*/ 122460 h 4275461"/>
                <a:gd name="connsiteX94" fmla="*/ 1811913 w 3619883"/>
                <a:gd name="connsiteY94" fmla="*/ 143234 h 4275461"/>
                <a:gd name="connsiteX95" fmla="*/ 1856557 w 3619883"/>
                <a:gd name="connsiteY95" fmla="*/ 133511 h 4275461"/>
                <a:gd name="connsiteX96" fmla="*/ 2066003 w 3619883"/>
                <a:gd name="connsiteY96" fmla="*/ 143313 h 4275461"/>
                <a:gd name="connsiteX97" fmla="*/ 2177615 w 3619883"/>
                <a:gd name="connsiteY97" fmla="*/ 119007 h 4275461"/>
                <a:gd name="connsiteX98" fmla="*/ 2255883 w 3619883"/>
                <a:gd name="connsiteY98" fmla="*/ 99047 h 4275461"/>
                <a:gd name="connsiteX99" fmla="*/ 2344622 w 3619883"/>
                <a:gd name="connsiteY99" fmla="*/ 91388 h 4275461"/>
                <a:gd name="connsiteX100" fmla="*/ 2455682 w 3619883"/>
                <a:gd name="connsiteY100" fmla="*/ 78869 h 4275461"/>
                <a:gd name="connsiteX101" fmla="*/ 2632609 w 3619883"/>
                <a:gd name="connsiteY101" fmla="*/ 75338 h 4275461"/>
                <a:gd name="connsiteX102" fmla="*/ 2742291 w 3619883"/>
                <a:gd name="connsiteY102" fmla="*/ 92282 h 4275461"/>
                <a:gd name="connsiteX103" fmla="*/ 2851974 w 3619883"/>
                <a:gd name="connsiteY103" fmla="*/ 109227 h 4275461"/>
                <a:gd name="connsiteX104" fmla="*/ 2907643 w 3619883"/>
                <a:gd name="connsiteY104" fmla="*/ 100020 h 4275461"/>
                <a:gd name="connsiteX105" fmla="*/ 2944022 w 3619883"/>
                <a:gd name="connsiteY105" fmla="*/ 30853 h 4275461"/>
                <a:gd name="connsiteX106" fmla="*/ 3022289 w 3619883"/>
                <a:gd name="connsiteY106" fmla="*/ 10893 h 4275461"/>
                <a:gd name="connsiteX107" fmla="*/ 3054807 w 3619883"/>
                <a:gd name="connsiteY107" fmla="*/ 24226 h 4275461"/>
                <a:gd name="connsiteX108" fmla="*/ 3141892 w 3619883"/>
                <a:gd name="connsiteY108" fmla="*/ 51925 h 4275461"/>
                <a:gd name="connsiteX109" fmla="*/ 3185711 w 3619883"/>
                <a:gd name="connsiteY109" fmla="*/ 59881 h 4275461"/>
                <a:gd name="connsiteX110" fmla="*/ 3219056 w 3619883"/>
                <a:gd name="connsiteY110" fmla="*/ 55536 h 4275461"/>
                <a:gd name="connsiteX111" fmla="*/ 3263425 w 3619883"/>
                <a:gd name="connsiteY111" fmla="*/ 51706 h 4275461"/>
                <a:gd name="connsiteX112" fmla="*/ 3296219 w 3619883"/>
                <a:gd name="connsiteY112" fmla="*/ 59147 h 4275461"/>
                <a:gd name="connsiteX113" fmla="*/ 3319094 w 3619883"/>
                <a:gd name="connsiteY113" fmla="*/ 42500 h 4275461"/>
                <a:gd name="connsiteX114" fmla="*/ 3420511 w 3619883"/>
                <a:gd name="connsiteY114" fmla="*/ 0 h 4275461"/>
                <a:gd name="connsiteX115" fmla="*/ 3453305 w 3619883"/>
                <a:gd name="connsiteY115" fmla="*/ 7440 h 4275461"/>
                <a:gd name="connsiteX116" fmla="*/ 3496571 w 3619883"/>
                <a:gd name="connsiteY116" fmla="*/ 27182 h 4275461"/>
                <a:gd name="connsiteX117" fmla="*/ 3602117 w 3619883"/>
                <a:gd name="connsiteY117" fmla="*/ 132521 h 4275461"/>
                <a:gd name="connsiteX118" fmla="*/ 3619883 w 3619883"/>
                <a:gd name="connsiteY118" fmla="*/ 140049 h 4275461"/>
                <a:gd name="connsiteX119" fmla="*/ 3619883 w 3619883"/>
                <a:gd name="connsiteY11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3951392 h 4275461"/>
                <a:gd name="connsiteX11" fmla="*/ 2027068 w 3619883"/>
                <a:gd name="connsiteY11" fmla="*/ 4128157 h 4275461"/>
                <a:gd name="connsiteX12" fmla="*/ 2079759 w 3619883"/>
                <a:gd name="connsiteY12" fmla="*/ 4128157 h 4275461"/>
                <a:gd name="connsiteX13" fmla="*/ 2079759 w 3619883"/>
                <a:gd name="connsiteY13" fmla="*/ 4275461 h 4275461"/>
                <a:gd name="connsiteX14" fmla="*/ 1824703 w 3619883"/>
                <a:gd name="connsiteY14" fmla="*/ 4275461 h 4275461"/>
                <a:gd name="connsiteX15" fmla="*/ 1834468 w 3619883"/>
                <a:gd name="connsiteY15" fmla="*/ 4128157 h 4275461"/>
                <a:gd name="connsiteX16" fmla="*/ 1893894 w 3619883"/>
                <a:gd name="connsiteY16" fmla="*/ 4128157 h 4275461"/>
                <a:gd name="connsiteX17" fmla="*/ 1893894 w 3619883"/>
                <a:gd name="connsiteY17" fmla="*/ 3951392 h 4275461"/>
                <a:gd name="connsiteX18" fmla="*/ 1716110 w 3619883"/>
                <a:gd name="connsiteY18" fmla="*/ 3951392 h 4275461"/>
                <a:gd name="connsiteX19" fmla="*/ 1716110 w 3619883"/>
                <a:gd name="connsiteY19" fmla="*/ 4006431 h 4275461"/>
                <a:gd name="connsiteX20" fmla="*/ 1703447 w 3619883"/>
                <a:gd name="connsiteY20" fmla="*/ 4007960 h 4275461"/>
                <a:gd name="connsiteX21" fmla="*/ 1716110 w 3619883"/>
                <a:gd name="connsiteY21" fmla="*/ 4044284 h 4275461"/>
                <a:gd name="connsiteX22" fmla="*/ 1716110 w 3619883"/>
                <a:gd name="connsiteY22" fmla="*/ 4128157 h 4275461"/>
                <a:gd name="connsiteX23" fmla="*/ 1745346 w 3619883"/>
                <a:gd name="connsiteY23" fmla="*/ 4128157 h 4275461"/>
                <a:gd name="connsiteX24" fmla="*/ 1796694 w 3619883"/>
                <a:gd name="connsiteY24" fmla="*/ 4275461 h 4275461"/>
                <a:gd name="connsiteX25" fmla="*/ 1558844 w 3619883"/>
                <a:gd name="connsiteY25" fmla="*/ 4275461 h 4275461"/>
                <a:gd name="connsiteX26" fmla="*/ 1517252 w 3619883"/>
                <a:gd name="connsiteY26" fmla="*/ 4128157 h 4275461"/>
                <a:gd name="connsiteX27" fmla="*/ 1582936 w 3619883"/>
                <a:gd name="connsiteY27" fmla="*/ 4128157 h 4275461"/>
                <a:gd name="connsiteX28" fmla="*/ 1582936 w 3619883"/>
                <a:gd name="connsiteY28" fmla="*/ 3951392 h 4275461"/>
                <a:gd name="connsiteX29" fmla="*/ 1405151 w 3619883"/>
                <a:gd name="connsiteY29" fmla="*/ 3951392 h 4275461"/>
                <a:gd name="connsiteX30" fmla="*/ 1405151 w 3619883"/>
                <a:gd name="connsiteY30" fmla="*/ 4128157 h 4275461"/>
                <a:gd name="connsiteX31" fmla="*/ 1468988 w 3619883"/>
                <a:gd name="connsiteY31" fmla="*/ 4128157 h 4275461"/>
                <a:gd name="connsiteX32" fmla="*/ 1427396 w 3619883"/>
                <a:gd name="connsiteY32" fmla="*/ 4275461 h 4275461"/>
                <a:gd name="connsiteX33" fmla="*/ 1210751 w 3619883"/>
                <a:gd name="connsiteY33" fmla="*/ 4275461 h 4275461"/>
                <a:gd name="connsiteX34" fmla="*/ 1210751 w 3619883"/>
                <a:gd name="connsiteY34" fmla="*/ 4128157 h 4275461"/>
                <a:gd name="connsiteX35" fmla="*/ 1271978 w 3619883"/>
                <a:gd name="connsiteY35" fmla="*/ 4128157 h 4275461"/>
                <a:gd name="connsiteX36" fmla="*/ 1271978 w 3619883"/>
                <a:gd name="connsiteY36" fmla="*/ 3951392 h 4275461"/>
                <a:gd name="connsiteX37" fmla="*/ 1094193 w 3619883"/>
                <a:gd name="connsiteY37" fmla="*/ 3951392 h 4275461"/>
                <a:gd name="connsiteX38" fmla="*/ 1094193 w 3619883"/>
                <a:gd name="connsiteY38" fmla="*/ 4128157 h 4275461"/>
                <a:gd name="connsiteX39" fmla="*/ 1140354 w 3619883"/>
                <a:gd name="connsiteY39" fmla="*/ 4128157 h 4275461"/>
                <a:gd name="connsiteX40" fmla="*/ 1140354 w 3619883"/>
                <a:gd name="connsiteY40" fmla="*/ 4275461 h 4275461"/>
                <a:gd name="connsiteX41" fmla="*/ 953807 w 3619883"/>
                <a:gd name="connsiteY41" fmla="*/ 4275461 h 4275461"/>
                <a:gd name="connsiteX42" fmla="*/ 912215 w 3619883"/>
                <a:gd name="connsiteY42" fmla="*/ 4128157 h 4275461"/>
                <a:gd name="connsiteX43" fmla="*/ 961020 w 3619883"/>
                <a:gd name="connsiteY43" fmla="*/ 4128157 h 4275461"/>
                <a:gd name="connsiteX44" fmla="*/ 961020 w 3619883"/>
                <a:gd name="connsiteY44" fmla="*/ 3951392 h 4275461"/>
                <a:gd name="connsiteX45" fmla="*/ 783235 w 3619883"/>
                <a:gd name="connsiteY45" fmla="*/ 3951392 h 4275461"/>
                <a:gd name="connsiteX46" fmla="*/ 783235 w 3619883"/>
                <a:gd name="connsiteY46" fmla="*/ 4128157 h 4275461"/>
                <a:gd name="connsiteX47" fmla="*/ 871024 w 3619883"/>
                <a:gd name="connsiteY47" fmla="*/ 4128157 h 4275461"/>
                <a:gd name="connsiteX48" fmla="*/ 829432 w 3619883"/>
                <a:gd name="connsiteY48" fmla="*/ 4275461 h 4275461"/>
                <a:gd name="connsiteX49" fmla="*/ 611484 w 3619883"/>
                <a:gd name="connsiteY49" fmla="*/ 4275461 h 4275461"/>
                <a:gd name="connsiteX50" fmla="*/ 621247 w 3619883"/>
                <a:gd name="connsiteY50" fmla="*/ 4128157 h 4275461"/>
                <a:gd name="connsiteX51" fmla="*/ 650062 w 3619883"/>
                <a:gd name="connsiteY51" fmla="*/ 4128157 h 4275461"/>
                <a:gd name="connsiteX52" fmla="*/ 650062 w 3619883"/>
                <a:gd name="connsiteY52" fmla="*/ 3951392 h 4275461"/>
                <a:gd name="connsiteX53" fmla="*/ 472277 w 3619883"/>
                <a:gd name="connsiteY53" fmla="*/ 3951392 h 4275461"/>
                <a:gd name="connsiteX54" fmla="*/ 472277 w 3619883"/>
                <a:gd name="connsiteY54" fmla="*/ 4128157 h 4275461"/>
                <a:gd name="connsiteX55" fmla="*/ 522650 w 3619883"/>
                <a:gd name="connsiteY55" fmla="*/ 4128157 h 4275461"/>
                <a:gd name="connsiteX56" fmla="*/ 573998 w 3619883"/>
                <a:gd name="connsiteY56" fmla="*/ 4275461 h 4275461"/>
                <a:gd name="connsiteX57" fmla="*/ 336164 w 3619883"/>
                <a:gd name="connsiteY57" fmla="*/ 4275461 h 4275461"/>
                <a:gd name="connsiteX58" fmla="*/ 294572 w 3619883"/>
                <a:gd name="connsiteY58" fmla="*/ 4128157 h 4275461"/>
                <a:gd name="connsiteX59" fmla="*/ 339106 w 3619883"/>
                <a:gd name="connsiteY59" fmla="*/ 4128157 h 4275461"/>
                <a:gd name="connsiteX60" fmla="*/ 339106 w 3619883"/>
                <a:gd name="connsiteY60" fmla="*/ 3951392 h 4275461"/>
                <a:gd name="connsiteX61" fmla="*/ 161321 w 3619883"/>
                <a:gd name="connsiteY61" fmla="*/ 3951392 h 4275461"/>
                <a:gd name="connsiteX62" fmla="*/ 161321 w 3619883"/>
                <a:gd name="connsiteY62" fmla="*/ 4128157 h 4275461"/>
                <a:gd name="connsiteX63" fmla="*/ 230914 w 3619883"/>
                <a:gd name="connsiteY63" fmla="*/ 4128157 h 4275461"/>
                <a:gd name="connsiteX64" fmla="*/ 189322 w 3619883"/>
                <a:gd name="connsiteY64" fmla="*/ 4275461 h 4275461"/>
                <a:gd name="connsiteX65" fmla="*/ 0 w 3619883"/>
                <a:gd name="connsiteY65" fmla="*/ 4275461 h 4275461"/>
                <a:gd name="connsiteX66" fmla="*/ 0 w 3619883"/>
                <a:gd name="connsiteY66" fmla="*/ 42229 h 4275461"/>
                <a:gd name="connsiteX67" fmla="*/ 42464 w 3619883"/>
                <a:gd name="connsiteY67" fmla="*/ 40518 h 4275461"/>
                <a:gd name="connsiteX68" fmla="*/ 137733 w 3619883"/>
                <a:gd name="connsiteY68" fmla="*/ 35355 h 4275461"/>
                <a:gd name="connsiteX69" fmla="*/ 270565 w 3619883"/>
                <a:gd name="connsiteY69" fmla="*/ 29759 h 4275461"/>
                <a:gd name="connsiteX70" fmla="*/ 479734 w 3619883"/>
                <a:gd name="connsiteY70" fmla="*/ 45455 h 4275461"/>
                <a:gd name="connsiteX71" fmla="*/ 524103 w 3619883"/>
                <a:gd name="connsiteY71" fmla="*/ 41625 h 4275461"/>
                <a:gd name="connsiteX72" fmla="*/ 624416 w 3619883"/>
                <a:gd name="connsiteY72" fmla="*/ 22696 h 4275461"/>
                <a:gd name="connsiteX73" fmla="*/ 657762 w 3619883"/>
                <a:gd name="connsiteY73" fmla="*/ 18351 h 4275461"/>
                <a:gd name="connsiteX74" fmla="*/ 690557 w 3619883"/>
                <a:gd name="connsiteY74" fmla="*/ 25792 h 4275461"/>
                <a:gd name="connsiteX75" fmla="*/ 745123 w 3619883"/>
                <a:gd name="connsiteY75" fmla="*/ 40157 h 4275461"/>
                <a:gd name="connsiteX76" fmla="*/ 789493 w 3619883"/>
                <a:gd name="connsiteY76" fmla="*/ 36327 h 4275461"/>
                <a:gd name="connsiteX77" fmla="*/ 854255 w 3619883"/>
                <a:gd name="connsiteY77" fmla="*/ 68887 h 4275461"/>
                <a:gd name="connsiteX78" fmla="*/ 897520 w 3619883"/>
                <a:gd name="connsiteY78" fmla="*/ 88629 h 4275461"/>
                <a:gd name="connsiteX79" fmla="*/ 940510 w 3619883"/>
                <a:gd name="connsiteY79" fmla="*/ 114265 h 4275461"/>
                <a:gd name="connsiteX80" fmla="*/ 1082712 w 3619883"/>
                <a:gd name="connsiteY80" fmla="*/ 144543 h 4275461"/>
                <a:gd name="connsiteX81" fmla="*/ 1205348 w 3619883"/>
                <a:gd name="connsiteY81" fmla="*/ 120753 h 4275461"/>
                <a:gd name="connsiteX82" fmla="*/ 1271764 w 3619883"/>
                <a:gd name="connsiteY82" fmla="*/ 117956 h 4275461"/>
                <a:gd name="connsiteX83" fmla="*/ 1315583 w 3619883"/>
                <a:gd name="connsiteY83" fmla="*/ 125912 h 4275461"/>
                <a:gd name="connsiteX84" fmla="*/ 1359125 w 3619883"/>
                <a:gd name="connsiteY84" fmla="*/ 139761 h 4275461"/>
                <a:gd name="connsiteX85" fmla="*/ 1391919 w 3619883"/>
                <a:gd name="connsiteY85" fmla="*/ 147202 h 4275461"/>
                <a:gd name="connsiteX86" fmla="*/ 1436563 w 3619883"/>
                <a:gd name="connsiteY86" fmla="*/ 137480 h 4275461"/>
                <a:gd name="connsiteX87" fmla="*/ 1471566 w 3619883"/>
                <a:gd name="connsiteY87" fmla="*/ 97777 h 4275461"/>
                <a:gd name="connsiteX88" fmla="*/ 1505739 w 3619883"/>
                <a:gd name="connsiteY88" fmla="*/ 75753 h 4275461"/>
                <a:gd name="connsiteX89" fmla="*/ 1590891 w 3619883"/>
                <a:gd name="connsiteY89" fmla="*/ 144702 h 4275461"/>
                <a:gd name="connsiteX90" fmla="*/ 1625616 w 3619883"/>
                <a:gd name="connsiteY90" fmla="*/ 110893 h 4275461"/>
                <a:gd name="connsiteX91" fmla="*/ 1658964 w 3619883"/>
                <a:gd name="connsiteY91" fmla="*/ 106547 h 4275461"/>
                <a:gd name="connsiteX92" fmla="*/ 1746598 w 3619883"/>
                <a:gd name="connsiteY92" fmla="*/ 122460 h 4275461"/>
                <a:gd name="connsiteX93" fmla="*/ 1811913 w 3619883"/>
                <a:gd name="connsiteY93" fmla="*/ 143234 h 4275461"/>
                <a:gd name="connsiteX94" fmla="*/ 1856557 w 3619883"/>
                <a:gd name="connsiteY94" fmla="*/ 133511 h 4275461"/>
                <a:gd name="connsiteX95" fmla="*/ 2066003 w 3619883"/>
                <a:gd name="connsiteY95" fmla="*/ 143313 h 4275461"/>
                <a:gd name="connsiteX96" fmla="*/ 2177615 w 3619883"/>
                <a:gd name="connsiteY96" fmla="*/ 119007 h 4275461"/>
                <a:gd name="connsiteX97" fmla="*/ 2255883 w 3619883"/>
                <a:gd name="connsiteY97" fmla="*/ 99047 h 4275461"/>
                <a:gd name="connsiteX98" fmla="*/ 2344622 w 3619883"/>
                <a:gd name="connsiteY98" fmla="*/ 91388 h 4275461"/>
                <a:gd name="connsiteX99" fmla="*/ 2455682 w 3619883"/>
                <a:gd name="connsiteY99" fmla="*/ 78869 h 4275461"/>
                <a:gd name="connsiteX100" fmla="*/ 2632609 w 3619883"/>
                <a:gd name="connsiteY100" fmla="*/ 75338 h 4275461"/>
                <a:gd name="connsiteX101" fmla="*/ 2742291 w 3619883"/>
                <a:gd name="connsiteY101" fmla="*/ 92282 h 4275461"/>
                <a:gd name="connsiteX102" fmla="*/ 2851974 w 3619883"/>
                <a:gd name="connsiteY102" fmla="*/ 109227 h 4275461"/>
                <a:gd name="connsiteX103" fmla="*/ 2907643 w 3619883"/>
                <a:gd name="connsiteY103" fmla="*/ 100020 h 4275461"/>
                <a:gd name="connsiteX104" fmla="*/ 2944022 w 3619883"/>
                <a:gd name="connsiteY104" fmla="*/ 30853 h 4275461"/>
                <a:gd name="connsiteX105" fmla="*/ 3022289 w 3619883"/>
                <a:gd name="connsiteY105" fmla="*/ 10893 h 4275461"/>
                <a:gd name="connsiteX106" fmla="*/ 3054807 w 3619883"/>
                <a:gd name="connsiteY106" fmla="*/ 24226 h 4275461"/>
                <a:gd name="connsiteX107" fmla="*/ 3141892 w 3619883"/>
                <a:gd name="connsiteY107" fmla="*/ 51925 h 4275461"/>
                <a:gd name="connsiteX108" fmla="*/ 3185711 w 3619883"/>
                <a:gd name="connsiteY108" fmla="*/ 59881 h 4275461"/>
                <a:gd name="connsiteX109" fmla="*/ 3219056 w 3619883"/>
                <a:gd name="connsiteY109" fmla="*/ 55536 h 4275461"/>
                <a:gd name="connsiteX110" fmla="*/ 3263425 w 3619883"/>
                <a:gd name="connsiteY110" fmla="*/ 51706 h 4275461"/>
                <a:gd name="connsiteX111" fmla="*/ 3296219 w 3619883"/>
                <a:gd name="connsiteY111" fmla="*/ 59147 h 4275461"/>
                <a:gd name="connsiteX112" fmla="*/ 3319094 w 3619883"/>
                <a:gd name="connsiteY112" fmla="*/ 42500 h 4275461"/>
                <a:gd name="connsiteX113" fmla="*/ 3420511 w 3619883"/>
                <a:gd name="connsiteY113" fmla="*/ 0 h 4275461"/>
                <a:gd name="connsiteX114" fmla="*/ 3453305 w 3619883"/>
                <a:gd name="connsiteY114" fmla="*/ 7440 h 4275461"/>
                <a:gd name="connsiteX115" fmla="*/ 3496571 w 3619883"/>
                <a:gd name="connsiteY115" fmla="*/ 27182 h 4275461"/>
                <a:gd name="connsiteX116" fmla="*/ 3602117 w 3619883"/>
                <a:gd name="connsiteY116" fmla="*/ 132521 h 4275461"/>
                <a:gd name="connsiteX117" fmla="*/ 3619883 w 3619883"/>
                <a:gd name="connsiteY117" fmla="*/ 140049 h 4275461"/>
                <a:gd name="connsiteX118" fmla="*/ 3619883 w 3619883"/>
                <a:gd name="connsiteY11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4128157 h 4275461"/>
                <a:gd name="connsiteX11" fmla="*/ 2079759 w 3619883"/>
                <a:gd name="connsiteY11" fmla="*/ 4128157 h 4275461"/>
                <a:gd name="connsiteX12" fmla="*/ 2079759 w 3619883"/>
                <a:gd name="connsiteY12" fmla="*/ 4275461 h 4275461"/>
                <a:gd name="connsiteX13" fmla="*/ 1824703 w 3619883"/>
                <a:gd name="connsiteY13" fmla="*/ 4275461 h 4275461"/>
                <a:gd name="connsiteX14" fmla="*/ 1834468 w 3619883"/>
                <a:gd name="connsiteY14" fmla="*/ 4128157 h 4275461"/>
                <a:gd name="connsiteX15" fmla="*/ 1893894 w 3619883"/>
                <a:gd name="connsiteY15" fmla="*/ 4128157 h 4275461"/>
                <a:gd name="connsiteX16" fmla="*/ 1893894 w 3619883"/>
                <a:gd name="connsiteY16" fmla="*/ 3951392 h 4275461"/>
                <a:gd name="connsiteX17" fmla="*/ 1716110 w 3619883"/>
                <a:gd name="connsiteY17" fmla="*/ 3951392 h 4275461"/>
                <a:gd name="connsiteX18" fmla="*/ 1716110 w 3619883"/>
                <a:gd name="connsiteY18" fmla="*/ 4006431 h 4275461"/>
                <a:gd name="connsiteX19" fmla="*/ 1703447 w 3619883"/>
                <a:gd name="connsiteY19" fmla="*/ 4007960 h 4275461"/>
                <a:gd name="connsiteX20" fmla="*/ 1716110 w 3619883"/>
                <a:gd name="connsiteY20" fmla="*/ 4044284 h 4275461"/>
                <a:gd name="connsiteX21" fmla="*/ 1716110 w 3619883"/>
                <a:gd name="connsiteY21" fmla="*/ 4128157 h 4275461"/>
                <a:gd name="connsiteX22" fmla="*/ 1745346 w 3619883"/>
                <a:gd name="connsiteY22" fmla="*/ 4128157 h 4275461"/>
                <a:gd name="connsiteX23" fmla="*/ 1796694 w 3619883"/>
                <a:gd name="connsiteY23" fmla="*/ 4275461 h 4275461"/>
                <a:gd name="connsiteX24" fmla="*/ 1558844 w 3619883"/>
                <a:gd name="connsiteY24" fmla="*/ 4275461 h 4275461"/>
                <a:gd name="connsiteX25" fmla="*/ 1517252 w 3619883"/>
                <a:gd name="connsiteY25" fmla="*/ 4128157 h 4275461"/>
                <a:gd name="connsiteX26" fmla="*/ 1582936 w 3619883"/>
                <a:gd name="connsiteY26" fmla="*/ 4128157 h 4275461"/>
                <a:gd name="connsiteX27" fmla="*/ 1582936 w 3619883"/>
                <a:gd name="connsiteY27" fmla="*/ 3951392 h 4275461"/>
                <a:gd name="connsiteX28" fmla="*/ 1405151 w 3619883"/>
                <a:gd name="connsiteY28" fmla="*/ 3951392 h 4275461"/>
                <a:gd name="connsiteX29" fmla="*/ 1405151 w 3619883"/>
                <a:gd name="connsiteY29" fmla="*/ 4128157 h 4275461"/>
                <a:gd name="connsiteX30" fmla="*/ 1468988 w 3619883"/>
                <a:gd name="connsiteY30" fmla="*/ 4128157 h 4275461"/>
                <a:gd name="connsiteX31" fmla="*/ 1427396 w 3619883"/>
                <a:gd name="connsiteY31" fmla="*/ 4275461 h 4275461"/>
                <a:gd name="connsiteX32" fmla="*/ 1210751 w 3619883"/>
                <a:gd name="connsiteY32" fmla="*/ 4275461 h 4275461"/>
                <a:gd name="connsiteX33" fmla="*/ 1210751 w 3619883"/>
                <a:gd name="connsiteY33" fmla="*/ 4128157 h 4275461"/>
                <a:gd name="connsiteX34" fmla="*/ 1271978 w 3619883"/>
                <a:gd name="connsiteY34" fmla="*/ 4128157 h 4275461"/>
                <a:gd name="connsiteX35" fmla="*/ 1271978 w 3619883"/>
                <a:gd name="connsiteY35" fmla="*/ 3951392 h 4275461"/>
                <a:gd name="connsiteX36" fmla="*/ 1094193 w 3619883"/>
                <a:gd name="connsiteY36" fmla="*/ 3951392 h 4275461"/>
                <a:gd name="connsiteX37" fmla="*/ 1094193 w 3619883"/>
                <a:gd name="connsiteY37" fmla="*/ 4128157 h 4275461"/>
                <a:gd name="connsiteX38" fmla="*/ 1140354 w 3619883"/>
                <a:gd name="connsiteY38" fmla="*/ 4128157 h 4275461"/>
                <a:gd name="connsiteX39" fmla="*/ 1140354 w 3619883"/>
                <a:gd name="connsiteY39" fmla="*/ 4275461 h 4275461"/>
                <a:gd name="connsiteX40" fmla="*/ 953807 w 3619883"/>
                <a:gd name="connsiteY40" fmla="*/ 4275461 h 4275461"/>
                <a:gd name="connsiteX41" fmla="*/ 912215 w 3619883"/>
                <a:gd name="connsiteY41" fmla="*/ 4128157 h 4275461"/>
                <a:gd name="connsiteX42" fmla="*/ 961020 w 3619883"/>
                <a:gd name="connsiteY42" fmla="*/ 4128157 h 4275461"/>
                <a:gd name="connsiteX43" fmla="*/ 961020 w 3619883"/>
                <a:gd name="connsiteY43" fmla="*/ 3951392 h 4275461"/>
                <a:gd name="connsiteX44" fmla="*/ 783235 w 3619883"/>
                <a:gd name="connsiteY44" fmla="*/ 3951392 h 4275461"/>
                <a:gd name="connsiteX45" fmla="*/ 783235 w 3619883"/>
                <a:gd name="connsiteY45" fmla="*/ 4128157 h 4275461"/>
                <a:gd name="connsiteX46" fmla="*/ 871024 w 3619883"/>
                <a:gd name="connsiteY46" fmla="*/ 4128157 h 4275461"/>
                <a:gd name="connsiteX47" fmla="*/ 829432 w 3619883"/>
                <a:gd name="connsiteY47" fmla="*/ 4275461 h 4275461"/>
                <a:gd name="connsiteX48" fmla="*/ 611484 w 3619883"/>
                <a:gd name="connsiteY48" fmla="*/ 4275461 h 4275461"/>
                <a:gd name="connsiteX49" fmla="*/ 621247 w 3619883"/>
                <a:gd name="connsiteY49" fmla="*/ 4128157 h 4275461"/>
                <a:gd name="connsiteX50" fmla="*/ 650062 w 3619883"/>
                <a:gd name="connsiteY50" fmla="*/ 4128157 h 4275461"/>
                <a:gd name="connsiteX51" fmla="*/ 650062 w 3619883"/>
                <a:gd name="connsiteY51" fmla="*/ 3951392 h 4275461"/>
                <a:gd name="connsiteX52" fmla="*/ 472277 w 3619883"/>
                <a:gd name="connsiteY52" fmla="*/ 3951392 h 4275461"/>
                <a:gd name="connsiteX53" fmla="*/ 472277 w 3619883"/>
                <a:gd name="connsiteY53" fmla="*/ 4128157 h 4275461"/>
                <a:gd name="connsiteX54" fmla="*/ 522650 w 3619883"/>
                <a:gd name="connsiteY54" fmla="*/ 4128157 h 4275461"/>
                <a:gd name="connsiteX55" fmla="*/ 573998 w 3619883"/>
                <a:gd name="connsiteY55" fmla="*/ 4275461 h 4275461"/>
                <a:gd name="connsiteX56" fmla="*/ 336164 w 3619883"/>
                <a:gd name="connsiteY56" fmla="*/ 4275461 h 4275461"/>
                <a:gd name="connsiteX57" fmla="*/ 294572 w 3619883"/>
                <a:gd name="connsiteY57" fmla="*/ 4128157 h 4275461"/>
                <a:gd name="connsiteX58" fmla="*/ 339106 w 3619883"/>
                <a:gd name="connsiteY58" fmla="*/ 4128157 h 4275461"/>
                <a:gd name="connsiteX59" fmla="*/ 339106 w 3619883"/>
                <a:gd name="connsiteY59" fmla="*/ 3951392 h 4275461"/>
                <a:gd name="connsiteX60" fmla="*/ 161321 w 3619883"/>
                <a:gd name="connsiteY60" fmla="*/ 3951392 h 4275461"/>
                <a:gd name="connsiteX61" fmla="*/ 161321 w 3619883"/>
                <a:gd name="connsiteY61" fmla="*/ 4128157 h 4275461"/>
                <a:gd name="connsiteX62" fmla="*/ 230914 w 3619883"/>
                <a:gd name="connsiteY62" fmla="*/ 4128157 h 4275461"/>
                <a:gd name="connsiteX63" fmla="*/ 189322 w 3619883"/>
                <a:gd name="connsiteY63" fmla="*/ 4275461 h 4275461"/>
                <a:gd name="connsiteX64" fmla="*/ 0 w 3619883"/>
                <a:gd name="connsiteY64" fmla="*/ 4275461 h 4275461"/>
                <a:gd name="connsiteX65" fmla="*/ 0 w 3619883"/>
                <a:gd name="connsiteY65" fmla="*/ 42229 h 4275461"/>
                <a:gd name="connsiteX66" fmla="*/ 42464 w 3619883"/>
                <a:gd name="connsiteY66" fmla="*/ 40518 h 4275461"/>
                <a:gd name="connsiteX67" fmla="*/ 137733 w 3619883"/>
                <a:gd name="connsiteY67" fmla="*/ 35355 h 4275461"/>
                <a:gd name="connsiteX68" fmla="*/ 270565 w 3619883"/>
                <a:gd name="connsiteY68" fmla="*/ 29759 h 4275461"/>
                <a:gd name="connsiteX69" fmla="*/ 479734 w 3619883"/>
                <a:gd name="connsiteY69" fmla="*/ 45455 h 4275461"/>
                <a:gd name="connsiteX70" fmla="*/ 524103 w 3619883"/>
                <a:gd name="connsiteY70" fmla="*/ 41625 h 4275461"/>
                <a:gd name="connsiteX71" fmla="*/ 624416 w 3619883"/>
                <a:gd name="connsiteY71" fmla="*/ 22696 h 4275461"/>
                <a:gd name="connsiteX72" fmla="*/ 657762 w 3619883"/>
                <a:gd name="connsiteY72" fmla="*/ 18351 h 4275461"/>
                <a:gd name="connsiteX73" fmla="*/ 690557 w 3619883"/>
                <a:gd name="connsiteY73" fmla="*/ 25792 h 4275461"/>
                <a:gd name="connsiteX74" fmla="*/ 745123 w 3619883"/>
                <a:gd name="connsiteY74" fmla="*/ 40157 h 4275461"/>
                <a:gd name="connsiteX75" fmla="*/ 789493 w 3619883"/>
                <a:gd name="connsiteY75" fmla="*/ 36327 h 4275461"/>
                <a:gd name="connsiteX76" fmla="*/ 854255 w 3619883"/>
                <a:gd name="connsiteY76" fmla="*/ 68887 h 4275461"/>
                <a:gd name="connsiteX77" fmla="*/ 897520 w 3619883"/>
                <a:gd name="connsiteY77" fmla="*/ 88629 h 4275461"/>
                <a:gd name="connsiteX78" fmla="*/ 940510 w 3619883"/>
                <a:gd name="connsiteY78" fmla="*/ 114265 h 4275461"/>
                <a:gd name="connsiteX79" fmla="*/ 1082712 w 3619883"/>
                <a:gd name="connsiteY79" fmla="*/ 144543 h 4275461"/>
                <a:gd name="connsiteX80" fmla="*/ 1205348 w 3619883"/>
                <a:gd name="connsiteY80" fmla="*/ 120753 h 4275461"/>
                <a:gd name="connsiteX81" fmla="*/ 1271764 w 3619883"/>
                <a:gd name="connsiteY81" fmla="*/ 117956 h 4275461"/>
                <a:gd name="connsiteX82" fmla="*/ 1315583 w 3619883"/>
                <a:gd name="connsiteY82" fmla="*/ 125912 h 4275461"/>
                <a:gd name="connsiteX83" fmla="*/ 1359125 w 3619883"/>
                <a:gd name="connsiteY83" fmla="*/ 139761 h 4275461"/>
                <a:gd name="connsiteX84" fmla="*/ 1391919 w 3619883"/>
                <a:gd name="connsiteY84" fmla="*/ 147202 h 4275461"/>
                <a:gd name="connsiteX85" fmla="*/ 1436563 w 3619883"/>
                <a:gd name="connsiteY85" fmla="*/ 137480 h 4275461"/>
                <a:gd name="connsiteX86" fmla="*/ 1471566 w 3619883"/>
                <a:gd name="connsiteY86" fmla="*/ 97777 h 4275461"/>
                <a:gd name="connsiteX87" fmla="*/ 1505739 w 3619883"/>
                <a:gd name="connsiteY87" fmla="*/ 75753 h 4275461"/>
                <a:gd name="connsiteX88" fmla="*/ 1590891 w 3619883"/>
                <a:gd name="connsiteY88" fmla="*/ 144702 h 4275461"/>
                <a:gd name="connsiteX89" fmla="*/ 1625616 w 3619883"/>
                <a:gd name="connsiteY89" fmla="*/ 110893 h 4275461"/>
                <a:gd name="connsiteX90" fmla="*/ 1658964 w 3619883"/>
                <a:gd name="connsiteY90" fmla="*/ 106547 h 4275461"/>
                <a:gd name="connsiteX91" fmla="*/ 1746598 w 3619883"/>
                <a:gd name="connsiteY91" fmla="*/ 122460 h 4275461"/>
                <a:gd name="connsiteX92" fmla="*/ 1811913 w 3619883"/>
                <a:gd name="connsiteY92" fmla="*/ 143234 h 4275461"/>
                <a:gd name="connsiteX93" fmla="*/ 1856557 w 3619883"/>
                <a:gd name="connsiteY93" fmla="*/ 133511 h 4275461"/>
                <a:gd name="connsiteX94" fmla="*/ 2066003 w 3619883"/>
                <a:gd name="connsiteY94" fmla="*/ 143313 h 4275461"/>
                <a:gd name="connsiteX95" fmla="*/ 2177615 w 3619883"/>
                <a:gd name="connsiteY95" fmla="*/ 119007 h 4275461"/>
                <a:gd name="connsiteX96" fmla="*/ 2255883 w 3619883"/>
                <a:gd name="connsiteY96" fmla="*/ 99047 h 4275461"/>
                <a:gd name="connsiteX97" fmla="*/ 2344622 w 3619883"/>
                <a:gd name="connsiteY97" fmla="*/ 91388 h 4275461"/>
                <a:gd name="connsiteX98" fmla="*/ 2455682 w 3619883"/>
                <a:gd name="connsiteY98" fmla="*/ 78869 h 4275461"/>
                <a:gd name="connsiteX99" fmla="*/ 2632609 w 3619883"/>
                <a:gd name="connsiteY99" fmla="*/ 75338 h 4275461"/>
                <a:gd name="connsiteX100" fmla="*/ 2742291 w 3619883"/>
                <a:gd name="connsiteY100" fmla="*/ 92282 h 4275461"/>
                <a:gd name="connsiteX101" fmla="*/ 2851974 w 3619883"/>
                <a:gd name="connsiteY101" fmla="*/ 109227 h 4275461"/>
                <a:gd name="connsiteX102" fmla="*/ 2907643 w 3619883"/>
                <a:gd name="connsiteY102" fmla="*/ 100020 h 4275461"/>
                <a:gd name="connsiteX103" fmla="*/ 2944022 w 3619883"/>
                <a:gd name="connsiteY103" fmla="*/ 30853 h 4275461"/>
                <a:gd name="connsiteX104" fmla="*/ 3022289 w 3619883"/>
                <a:gd name="connsiteY104" fmla="*/ 10893 h 4275461"/>
                <a:gd name="connsiteX105" fmla="*/ 3054807 w 3619883"/>
                <a:gd name="connsiteY105" fmla="*/ 24226 h 4275461"/>
                <a:gd name="connsiteX106" fmla="*/ 3141892 w 3619883"/>
                <a:gd name="connsiteY106" fmla="*/ 51925 h 4275461"/>
                <a:gd name="connsiteX107" fmla="*/ 3185711 w 3619883"/>
                <a:gd name="connsiteY107" fmla="*/ 59881 h 4275461"/>
                <a:gd name="connsiteX108" fmla="*/ 3219056 w 3619883"/>
                <a:gd name="connsiteY108" fmla="*/ 55536 h 4275461"/>
                <a:gd name="connsiteX109" fmla="*/ 3263425 w 3619883"/>
                <a:gd name="connsiteY109" fmla="*/ 51706 h 4275461"/>
                <a:gd name="connsiteX110" fmla="*/ 3296219 w 3619883"/>
                <a:gd name="connsiteY110" fmla="*/ 59147 h 4275461"/>
                <a:gd name="connsiteX111" fmla="*/ 3319094 w 3619883"/>
                <a:gd name="connsiteY111" fmla="*/ 42500 h 4275461"/>
                <a:gd name="connsiteX112" fmla="*/ 3420511 w 3619883"/>
                <a:gd name="connsiteY112" fmla="*/ 0 h 4275461"/>
                <a:gd name="connsiteX113" fmla="*/ 3453305 w 3619883"/>
                <a:gd name="connsiteY113" fmla="*/ 7440 h 4275461"/>
                <a:gd name="connsiteX114" fmla="*/ 3496571 w 3619883"/>
                <a:gd name="connsiteY114" fmla="*/ 27182 h 4275461"/>
                <a:gd name="connsiteX115" fmla="*/ 3602117 w 3619883"/>
                <a:gd name="connsiteY115" fmla="*/ 132521 h 4275461"/>
                <a:gd name="connsiteX116" fmla="*/ 3619883 w 3619883"/>
                <a:gd name="connsiteY116" fmla="*/ 140049 h 4275461"/>
                <a:gd name="connsiteX117" fmla="*/ 3619883 w 3619883"/>
                <a:gd name="connsiteY11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4128157 h 4275461"/>
                <a:gd name="connsiteX11" fmla="*/ 2079759 w 3619883"/>
                <a:gd name="connsiteY11" fmla="*/ 4275461 h 4275461"/>
                <a:gd name="connsiteX12" fmla="*/ 1824703 w 3619883"/>
                <a:gd name="connsiteY12" fmla="*/ 4275461 h 4275461"/>
                <a:gd name="connsiteX13" fmla="*/ 1834468 w 3619883"/>
                <a:gd name="connsiteY13" fmla="*/ 4128157 h 4275461"/>
                <a:gd name="connsiteX14" fmla="*/ 1893894 w 3619883"/>
                <a:gd name="connsiteY14" fmla="*/ 4128157 h 4275461"/>
                <a:gd name="connsiteX15" fmla="*/ 1893894 w 3619883"/>
                <a:gd name="connsiteY15" fmla="*/ 3951392 h 4275461"/>
                <a:gd name="connsiteX16" fmla="*/ 1716110 w 3619883"/>
                <a:gd name="connsiteY16" fmla="*/ 3951392 h 4275461"/>
                <a:gd name="connsiteX17" fmla="*/ 1716110 w 3619883"/>
                <a:gd name="connsiteY17" fmla="*/ 4006431 h 4275461"/>
                <a:gd name="connsiteX18" fmla="*/ 1703447 w 3619883"/>
                <a:gd name="connsiteY18" fmla="*/ 4007960 h 4275461"/>
                <a:gd name="connsiteX19" fmla="*/ 1716110 w 3619883"/>
                <a:gd name="connsiteY19" fmla="*/ 4044284 h 4275461"/>
                <a:gd name="connsiteX20" fmla="*/ 1716110 w 3619883"/>
                <a:gd name="connsiteY20" fmla="*/ 4128157 h 4275461"/>
                <a:gd name="connsiteX21" fmla="*/ 1745346 w 3619883"/>
                <a:gd name="connsiteY21" fmla="*/ 4128157 h 4275461"/>
                <a:gd name="connsiteX22" fmla="*/ 1796694 w 3619883"/>
                <a:gd name="connsiteY22" fmla="*/ 4275461 h 4275461"/>
                <a:gd name="connsiteX23" fmla="*/ 1558844 w 3619883"/>
                <a:gd name="connsiteY23" fmla="*/ 4275461 h 4275461"/>
                <a:gd name="connsiteX24" fmla="*/ 1517252 w 3619883"/>
                <a:gd name="connsiteY24" fmla="*/ 4128157 h 4275461"/>
                <a:gd name="connsiteX25" fmla="*/ 1582936 w 3619883"/>
                <a:gd name="connsiteY25" fmla="*/ 4128157 h 4275461"/>
                <a:gd name="connsiteX26" fmla="*/ 1582936 w 3619883"/>
                <a:gd name="connsiteY26" fmla="*/ 3951392 h 4275461"/>
                <a:gd name="connsiteX27" fmla="*/ 1405151 w 3619883"/>
                <a:gd name="connsiteY27" fmla="*/ 3951392 h 4275461"/>
                <a:gd name="connsiteX28" fmla="*/ 1405151 w 3619883"/>
                <a:gd name="connsiteY28" fmla="*/ 4128157 h 4275461"/>
                <a:gd name="connsiteX29" fmla="*/ 1468988 w 3619883"/>
                <a:gd name="connsiteY29" fmla="*/ 4128157 h 4275461"/>
                <a:gd name="connsiteX30" fmla="*/ 1427396 w 3619883"/>
                <a:gd name="connsiteY30" fmla="*/ 4275461 h 4275461"/>
                <a:gd name="connsiteX31" fmla="*/ 1210751 w 3619883"/>
                <a:gd name="connsiteY31" fmla="*/ 4275461 h 4275461"/>
                <a:gd name="connsiteX32" fmla="*/ 1210751 w 3619883"/>
                <a:gd name="connsiteY32" fmla="*/ 4128157 h 4275461"/>
                <a:gd name="connsiteX33" fmla="*/ 1271978 w 3619883"/>
                <a:gd name="connsiteY33" fmla="*/ 4128157 h 4275461"/>
                <a:gd name="connsiteX34" fmla="*/ 1271978 w 3619883"/>
                <a:gd name="connsiteY34" fmla="*/ 3951392 h 4275461"/>
                <a:gd name="connsiteX35" fmla="*/ 1094193 w 3619883"/>
                <a:gd name="connsiteY35" fmla="*/ 3951392 h 4275461"/>
                <a:gd name="connsiteX36" fmla="*/ 1094193 w 3619883"/>
                <a:gd name="connsiteY36" fmla="*/ 4128157 h 4275461"/>
                <a:gd name="connsiteX37" fmla="*/ 1140354 w 3619883"/>
                <a:gd name="connsiteY37" fmla="*/ 4128157 h 4275461"/>
                <a:gd name="connsiteX38" fmla="*/ 1140354 w 3619883"/>
                <a:gd name="connsiteY38" fmla="*/ 4275461 h 4275461"/>
                <a:gd name="connsiteX39" fmla="*/ 953807 w 3619883"/>
                <a:gd name="connsiteY39" fmla="*/ 4275461 h 4275461"/>
                <a:gd name="connsiteX40" fmla="*/ 912215 w 3619883"/>
                <a:gd name="connsiteY40" fmla="*/ 4128157 h 4275461"/>
                <a:gd name="connsiteX41" fmla="*/ 961020 w 3619883"/>
                <a:gd name="connsiteY41" fmla="*/ 4128157 h 4275461"/>
                <a:gd name="connsiteX42" fmla="*/ 961020 w 3619883"/>
                <a:gd name="connsiteY42" fmla="*/ 3951392 h 4275461"/>
                <a:gd name="connsiteX43" fmla="*/ 783235 w 3619883"/>
                <a:gd name="connsiteY43" fmla="*/ 3951392 h 4275461"/>
                <a:gd name="connsiteX44" fmla="*/ 783235 w 3619883"/>
                <a:gd name="connsiteY44" fmla="*/ 4128157 h 4275461"/>
                <a:gd name="connsiteX45" fmla="*/ 871024 w 3619883"/>
                <a:gd name="connsiteY45" fmla="*/ 4128157 h 4275461"/>
                <a:gd name="connsiteX46" fmla="*/ 829432 w 3619883"/>
                <a:gd name="connsiteY46" fmla="*/ 4275461 h 4275461"/>
                <a:gd name="connsiteX47" fmla="*/ 611484 w 3619883"/>
                <a:gd name="connsiteY47" fmla="*/ 4275461 h 4275461"/>
                <a:gd name="connsiteX48" fmla="*/ 621247 w 3619883"/>
                <a:gd name="connsiteY48" fmla="*/ 4128157 h 4275461"/>
                <a:gd name="connsiteX49" fmla="*/ 650062 w 3619883"/>
                <a:gd name="connsiteY49" fmla="*/ 4128157 h 4275461"/>
                <a:gd name="connsiteX50" fmla="*/ 650062 w 3619883"/>
                <a:gd name="connsiteY50" fmla="*/ 3951392 h 4275461"/>
                <a:gd name="connsiteX51" fmla="*/ 472277 w 3619883"/>
                <a:gd name="connsiteY51" fmla="*/ 3951392 h 4275461"/>
                <a:gd name="connsiteX52" fmla="*/ 472277 w 3619883"/>
                <a:gd name="connsiteY52" fmla="*/ 4128157 h 4275461"/>
                <a:gd name="connsiteX53" fmla="*/ 522650 w 3619883"/>
                <a:gd name="connsiteY53" fmla="*/ 4128157 h 4275461"/>
                <a:gd name="connsiteX54" fmla="*/ 573998 w 3619883"/>
                <a:gd name="connsiteY54" fmla="*/ 4275461 h 4275461"/>
                <a:gd name="connsiteX55" fmla="*/ 336164 w 3619883"/>
                <a:gd name="connsiteY55" fmla="*/ 4275461 h 4275461"/>
                <a:gd name="connsiteX56" fmla="*/ 294572 w 3619883"/>
                <a:gd name="connsiteY56" fmla="*/ 4128157 h 4275461"/>
                <a:gd name="connsiteX57" fmla="*/ 339106 w 3619883"/>
                <a:gd name="connsiteY57" fmla="*/ 4128157 h 4275461"/>
                <a:gd name="connsiteX58" fmla="*/ 339106 w 3619883"/>
                <a:gd name="connsiteY58" fmla="*/ 3951392 h 4275461"/>
                <a:gd name="connsiteX59" fmla="*/ 161321 w 3619883"/>
                <a:gd name="connsiteY59" fmla="*/ 3951392 h 4275461"/>
                <a:gd name="connsiteX60" fmla="*/ 161321 w 3619883"/>
                <a:gd name="connsiteY60" fmla="*/ 4128157 h 4275461"/>
                <a:gd name="connsiteX61" fmla="*/ 230914 w 3619883"/>
                <a:gd name="connsiteY61" fmla="*/ 4128157 h 4275461"/>
                <a:gd name="connsiteX62" fmla="*/ 189322 w 3619883"/>
                <a:gd name="connsiteY62" fmla="*/ 4275461 h 4275461"/>
                <a:gd name="connsiteX63" fmla="*/ 0 w 3619883"/>
                <a:gd name="connsiteY63" fmla="*/ 4275461 h 4275461"/>
                <a:gd name="connsiteX64" fmla="*/ 0 w 3619883"/>
                <a:gd name="connsiteY64" fmla="*/ 42229 h 4275461"/>
                <a:gd name="connsiteX65" fmla="*/ 42464 w 3619883"/>
                <a:gd name="connsiteY65" fmla="*/ 40518 h 4275461"/>
                <a:gd name="connsiteX66" fmla="*/ 137733 w 3619883"/>
                <a:gd name="connsiteY66" fmla="*/ 35355 h 4275461"/>
                <a:gd name="connsiteX67" fmla="*/ 270565 w 3619883"/>
                <a:gd name="connsiteY67" fmla="*/ 29759 h 4275461"/>
                <a:gd name="connsiteX68" fmla="*/ 479734 w 3619883"/>
                <a:gd name="connsiteY68" fmla="*/ 45455 h 4275461"/>
                <a:gd name="connsiteX69" fmla="*/ 524103 w 3619883"/>
                <a:gd name="connsiteY69" fmla="*/ 41625 h 4275461"/>
                <a:gd name="connsiteX70" fmla="*/ 624416 w 3619883"/>
                <a:gd name="connsiteY70" fmla="*/ 22696 h 4275461"/>
                <a:gd name="connsiteX71" fmla="*/ 657762 w 3619883"/>
                <a:gd name="connsiteY71" fmla="*/ 18351 h 4275461"/>
                <a:gd name="connsiteX72" fmla="*/ 690557 w 3619883"/>
                <a:gd name="connsiteY72" fmla="*/ 25792 h 4275461"/>
                <a:gd name="connsiteX73" fmla="*/ 745123 w 3619883"/>
                <a:gd name="connsiteY73" fmla="*/ 40157 h 4275461"/>
                <a:gd name="connsiteX74" fmla="*/ 789493 w 3619883"/>
                <a:gd name="connsiteY74" fmla="*/ 36327 h 4275461"/>
                <a:gd name="connsiteX75" fmla="*/ 854255 w 3619883"/>
                <a:gd name="connsiteY75" fmla="*/ 68887 h 4275461"/>
                <a:gd name="connsiteX76" fmla="*/ 897520 w 3619883"/>
                <a:gd name="connsiteY76" fmla="*/ 88629 h 4275461"/>
                <a:gd name="connsiteX77" fmla="*/ 940510 w 3619883"/>
                <a:gd name="connsiteY77" fmla="*/ 114265 h 4275461"/>
                <a:gd name="connsiteX78" fmla="*/ 1082712 w 3619883"/>
                <a:gd name="connsiteY78" fmla="*/ 144543 h 4275461"/>
                <a:gd name="connsiteX79" fmla="*/ 1205348 w 3619883"/>
                <a:gd name="connsiteY79" fmla="*/ 120753 h 4275461"/>
                <a:gd name="connsiteX80" fmla="*/ 1271764 w 3619883"/>
                <a:gd name="connsiteY80" fmla="*/ 117956 h 4275461"/>
                <a:gd name="connsiteX81" fmla="*/ 1315583 w 3619883"/>
                <a:gd name="connsiteY81" fmla="*/ 125912 h 4275461"/>
                <a:gd name="connsiteX82" fmla="*/ 1359125 w 3619883"/>
                <a:gd name="connsiteY82" fmla="*/ 139761 h 4275461"/>
                <a:gd name="connsiteX83" fmla="*/ 1391919 w 3619883"/>
                <a:gd name="connsiteY83" fmla="*/ 147202 h 4275461"/>
                <a:gd name="connsiteX84" fmla="*/ 1436563 w 3619883"/>
                <a:gd name="connsiteY84" fmla="*/ 137480 h 4275461"/>
                <a:gd name="connsiteX85" fmla="*/ 1471566 w 3619883"/>
                <a:gd name="connsiteY85" fmla="*/ 97777 h 4275461"/>
                <a:gd name="connsiteX86" fmla="*/ 1505739 w 3619883"/>
                <a:gd name="connsiteY86" fmla="*/ 75753 h 4275461"/>
                <a:gd name="connsiteX87" fmla="*/ 1590891 w 3619883"/>
                <a:gd name="connsiteY87" fmla="*/ 144702 h 4275461"/>
                <a:gd name="connsiteX88" fmla="*/ 1625616 w 3619883"/>
                <a:gd name="connsiteY88" fmla="*/ 110893 h 4275461"/>
                <a:gd name="connsiteX89" fmla="*/ 1658964 w 3619883"/>
                <a:gd name="connsiteY89" fmla="*/ 106547 h 4275461"/>
                <a:gd name="connsiteX90" fmla="*/ 1746598 w 3619883"/>
                <a:gd name="connsiteY90" fmla="*/ 122460 h 4275461"/>
                <a:gd name="connsiteX91" fmla="*/ 1811913 w 3619883"/>
                <a:gd name="connsiteY91" fmla="*/ 143234 h 4275461"/>
                <a:gd name="connsiteX92" fmla="*/ 1856557 w 3619883"/>
                <a:gd name="connsiteY92" fmla="*/ 133511 h 4275461"/>
                <a:gd name="connsiteX93" fmla="*/ 2066003 w 3619883"/>
                <a:gd name="connsiteY93" fmla="*/ 143313 h 4275461"/>
                <a:gd name="connsiteX94" fmla="*/ 2177615 w 3619883"/>
                <a:gd name="connsiteY94" fmla="*/ 119007 h 4275461"/>
                <a:gd name="connsiteX95" fmla="*/ 2255883 w 3619883"/>
                <a:gd name="connsiteY95" fmla="*/ 99047 h 4275461"/>
                <a:gd name="connsiteX96" fmla="*/ 2344622 w 3619883"/>
                <a:gd name="connsiteY96" fmla="*/ 91388 h 4275461"/>
                <a:gd name="connsiteX97" fmla="*/ 2455682 w 3619883"/>
                <a:gd name="connsiteY97" fmla="*/ 78869 h 4275461"/>
                <a:gd name="connsiteX98" fmla="*/ 2632609 w 3619883"/>
                <a:gd name="connsiteY98" fmla="*/ 75338 h 4275461"/>
                <a:gd name="connsiteX99" fmla="*/ 2742291 w 3619883"/>
                <a:gd name="connsiteY99" fmla="*/ 92282 h 4275461"/>
                <a:gd name="connsiteX100" fmla="*/ 2851974 w 3619883"/>
                <a:gd name="connsiteY100" fmla="*/ 109227 h 4275461"/>
                <a:gd name="connsiteX101" fmla="*/ 2907643 w 3619883"/>
                <a:gd name="connsiteY101" fmla="*/ 100020 h 4275461"/>
                <a:gd name="connsiteX102" fmla="*/ 2944022 w 3619883"/>
                <a:gd name="connsiteY102" fmla="*/ 30853 h 4275461"/>
                <a:gd name="connsiteX103" fmla="*/ 3022289 w 3619883"/>
                <a:gd name="connsiteY103" fmla="*/ 10893 h 4275461"/>
                <a:gd name="connsiteX104" fmla="*/ 3054807 w 3619883"/>
                <a:gd name="connsiteY104" fmla="*/ 24226 h 4275461"/>
                <a:gd name="connsiteX105" fmla="*/ 3141892 w 3619883"/>
                <a:gd name="connsiteY105" fmla="*/ 51925 h 4275461"/>
                <a:gd name="connsiteX106" fmla="*/ 3185711 w 3619883"/>
                <a:gd name="connsiteY106" fmla="*/ 59881 h 4275461"/>
                <a:gd name="connsiteX107" fmla="*/ 3219056 w 3619883"/>
                <a:gd name="connsiteY107" fmla="*/ 55536 h 4275461"/>
                <a:gd name="connsiteX108" fmla="*/ 3263425 w 3619883"/>
                <a:gd name="connsiteY108" fmla="*/ 51706 h 4275461"/>
                <a:gd name="connsiteX109" fmla="*/ 3296219 w 3619883"/>
                <a:gd name="connsiteY109" fmla="*/ 59147 h 4275461"/>
                <a:gd name="connsiteX110" fmla="*/ 3319094 w 3619883"/>
                <a:gd name="connsiteY110" fmla="*/ 42500 h 4275461"/>
                <a:gd name="connsiteX111" fmla="*/ 3420511 w 3619883"/>
                <a:gd name="connsiteY111" fmla="*/ 0 h 4275461"/>
                <a:gd name="connsiteX112" fmla="*/ 3453305 w 3619883"/>
                <a:gd name="connsiteY112" fmla="*/ 7440 h 4275461"/>
                <a:gd name="connsiteX113" fmla="*/ 3496571 w 3619883"/>
                <a:gd name="connsiteY113" fmla="*/ 27182 h 4275461"/>
                <a:gd name="connsiteX114" fmla="*/ 3602117 w 3619883"/>
                <a:gd name="connsiteY114" fmla="*/ 132521 h 4275461"/>
                <a:gd name="connsiteX115" fmla="*/ 3619883 w 3619883"/>
                <a:gd name="connsiteY115" fmla="*/ 140049 h 4275461"/>
                <a:gd name="connsiteX116" fmla="*/ 3619883 w 3619883"/>
                <a:gd name="connsiteY11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34468 w 3619883"/>
                <a:gd name="connsiteY12" fmla="*/ 4128157 h 4275461"/>
                <a:gd name="connsiteX13" fmla="*/ 1893894 w 3619883"/>
                <a:gd name="connsiteY13" fmla="*/ 4128157 h 4275461"/>
                <a:gd name="connsiteX14" fmla="*/ 1893894 w 3619883"/>
                <a:gd name="connsiteY14" fmla="*/ 3951392 h 4275461"/>
                <a:gd name="connsiteX15" fmla="*/ 1716110 w 3619883"/>
                <a:gd name="connsiteY15" fmla="*/ 3951392 h 4275461"/>
                <a:gd name="connsiteX16" fmla="*/ 1716110 w 3619883"/>
                <a:gd name="connsiteY16" fmla="*/ 4006431 h 4275461"/>
                <a:gd name="connsiteX17" fmla="*/ 1703447 w 3619883"/>
                <a:gd name="connsiteY17" fmla="*/ 4007960 h 4275461"/>
                <a:gd name="connsiteX18" fmla="*/ 1716110 w 3619883"/>
                <a:gd name="connsiteY18" fmla="*/ 4044284 h 4275461"/>
                <a:gd name="connsiteX19" fmla="*/ 1716110 w 3619883"/>
                <a:gd name="connsiteY19" fmla="*/ 4128157 h 4275461"/>
                <a:gd name="connsiteX20" fmla="*/ 1745346 w 3619883"/>
                <a:gd name="connsiteY20" fmla="*/ 4128157 h 4275461"/>
                <a:gd name="connsiteX21" fmla="*/ 1796694 w 3619883"/>
                <a:gd name="connsiteY21" fmla="*/ 4275461 h 4275461"/>
                <a:gd name="connsiteX22" fmla="*/ 1558844 w 3619883"/>
                <a:gd name="connsiteY22" fmla="*/ 4275461 h 4275461"/>
                <a:gd name="connsiteX23" fmla="*/ 1517252 w 3619883"/>
                <a:gd name="connsiteY23" fmla="*/ 4128157 h 4275461"/>
                <a:gd name="connsiteX24" fmla="*/ 1582936 w 3619883"/>
                <a:gd name="connsiteY24" fmla="*/ 4128157 h 4275461"/>
                <a:gd name="connsiteX25" fmla="*/ 1582936 w 3619883"/>
                <a:gd name="connsiteY25" fmla="*/ 3951392 h 4275461"/>
                <a:gd name="connsiteX26" fmla="*/ 1405151 w 3619883"/>
                <a:gd name="connsiteY26" fmla="*/ 3951392 h 4275461"/>
                <a:gd name="connsiteX27" fmla="*/ 1405151 w 3619883"/>
                <a:gd name="connsiteY27" fmla="*/ 4128157 h 4275461"/>
                <a:gd name="connsiteX28" fmla="*/ 1468988 w 3619883"/>
                <a:gd name="connsiteY28" fmla="*/ 4128157 h 4275461"/>
                <a:gd name="connsiteX29" fmla="*/ 1427396 w 3619883"/>
                <a:gd name="connsiteY29" fmla="*/ 4275461 h 4275461"/>
                <a:gd name="connsiteX30" fmla="*/ 1210751 w 3619883"/>
                <a:gd name="connsiteY30" fmla="*/ 4275461 h 4275461"/>
                <a:gd name="connsiteX31" fmla="*/ 1210751 w 3619883"/>
                <a:gd name="connsiteY31" fmla="*/ 4128157 h 4275461"/>
                <a:gd name="connsiteX32" fmla="*/ 1271978 w 3619883"/>
                <a:gd name="connsiteY32" fmla="*/ 4128157 h 4275461"/>
                <a:gd name="connsiteX33" fmla="*/ 1271978 w 3619883"/>
                <a:gd name="connsiteY33" fmla="*/ 3951392 h 4275461"/>
                <a:gd name="connsiteX34" fmla="*/ 1094193 w 3619883"/>
                <a:gd name="connsiteY34" fmla="*/ 3951392 h 4275461"/>
                <a:gd name="connsiteX35" fmla="*/ 1094193 w 3619883"/>
                <a:gd name="connsiteY35" fmla="*/ 4128157 h 4275461"/>
                <a:gd name="connsiteX36" fmla="*/ 1140354 w 3619883"/>
                <a:gd name="connsiteY36" fmla="*/ 4128157 h 4275461"/>
                <a:gd name="connsiteX37" fmla="*/ 1140354 w 3619883"/>
                <a:gd name="connsiteY37" fmla="*/ 4275461 h 4275461"/>
                <a:gd name="connsiteX38" fmla="*/ 953807 w 3619883"/>
                <a:gd name="connsiteY38" fmla="*/ 4275461 h 4275461"/>
                <a:gd name="connsiteX39" fmla="*/ 912215 w 3619883"/>
                <a:gd name="connsiteY39" fmla="*/ 4128157 h 4275461"/>
                <a:gd name="connsiteX40" fmla="*/ 961020 w 3619883"/>
                <a:gd name="connsiteY40" fmla="*/ 4128157 h 4275461"/>
                <a:gd name="connsiteX41" fmla="*/ 961020 w 3619883"/>
                <a:gd name="connsiteY41" fmla="*/ 3951392 h 4275461"/>
                <a:gd name="connsiteX42" fmla="*/ 783235 w 3619883"/>
                <a:gd name="connsiteY42" fmla="*/ 3951392 h 4275461"/>
                <a:gd name="connsiteX43" fmla="*/ 783235 w 3619883"/>
                <a:gd name="connsiteY43" fmla="*/ 4128157 h 4275461"/>
                <a:gd name="connsiteX44" fmla="*/ 871024 w 3619883"/>
                <a:gd name="connsiteY44" fmla="*/ 4128157 h 4275461"/>
                <a:gd name="connsiteX45" fmla="*/ 829432 w 3619883"/>
                <a:gd name="connsiteY45" fmla="*/ 4275461 h 4275461"/>
                <a:gd name="connsiteX46" fmla="*/ 611484 w 3619883"/>
                <a:gd name="connsiteY46" fmla="*/ 4275461 h 4275461"/>
                <a:gd name="connsiteX47" fmla="*/ 621247 w 3619883"/>
                <a:gd name="connsiteY47" fmla="*/ 4128157 h 4275461"/>
                <a:gd name="connsiteX48" fmla="*/ 650062 w 3619883"/>
                <a:gd name="connsiteY48" fmla="*/ 4128157 h 4275461"/>
                <a:gd name="connsiteX49" fmla="*/ 650062 w 3619883"/>
                <a:gd name="connsiteY49" fmla="*/ 3951392 h 4275461"/>
                <a:gd name="connsiteX50" fmla="*/ 472277 w 3619883"/>
                <a:gd name="connsiteY50" fmla="*/ 3951392 h 4275461"/>
                <a:gd name="connsiteX51" fmla="*/ 472277 w 3619883"/>
                <a:gd name="connsiteY51" fmla="*/ 4128157 h 4275461"/>
                <a:gd name="connsiteX52" fmla="*/ 522650 w 3619883"/>
                <a:gd name="connsiteY52" fmla="*/ 4128157 h 4275461"/>
                <a:gd name="connsiteX53" fmla="*/ 573998 w 3619883"/>
                <a:gd name="connsiteY53" fmla="*/ 4275461 h 4275461"/>
                <a:gd name="connsiteX54" fmla="*/ 336164 w 3619883"/>
                <a:gd name="connsiteY54" fmla="*/ 4275461 h 4275461"/>
                <a:gd name="connsiteX55" fmla="*/ 294572 w 3619883"/>
                <a:gd name="connsiteY55" fmla="*/ 4128157 h 4275461"/>
                <a:gd name="connsiteX56" fmla="*/ 339106 w 3619883"/>
                <a:gd name="connsiteY56" fmla="*/ 4128157 h 4275461"/>
                <a:gd name="connsiteX57" fmla="*/ 339106 w 3619883"/>
                <a:gd name="connsiteY57" fmla="*/ 3951392 h 4275461"/>
                <a:gd name="connsiteX58" fmla="*/ 161321 w 3619883"/>
                <a:gd name="connsiteY58" fmla="*/ 3951392 h 4275461"/>
                <a:gd name="connsiteX59" fmla="*/ 161321 w 3619883"/>
                <a:gd name="connsiteY59" fmla="*/ 4128157 h 4275461"/>
                <a:gd name="connsiteX60" fmla="*/ 230914 w 3619883"/>
                <a:gd name="connsiteY60" fmla="*/ 4128157 h 4275461"/>
                <a:gd name="connsiteX61" fmla="*/ 189322 w 3619883"/>
                <a:gd name="connsiteY61" fmla="*/ 4275461 h 4275461"/>
                <a:gd name="connsiteX62" fmla="*/ 0 w 3619883"/>
                <a:gd name="connsiteY62" fmla="*/ 4275461 h 4275461"/>
                <a:gd name="connsiteX63" fmla="*/ 0 w 3619883"/>
                <a:gd name="connsiteY63" fmla="*/ 42229 h 4275461"/>
                <a:gd name="connsiteX64" fmla="*/ 42464 w 3619883"/>
                <a:gd name="connsiteY64" fmla="*/ 40518 h 4275461"/>
                <a:gd name="connsiteX65" fmla="*/ 137733 w 3619883"/>
                <a:gd name="connsiteY65" fmla="*/ 35355 h 4275461"/>
                <a:gd name="connsiteX66" fmla="*/ 270565 w 3619883"/>
                <a:gd name="connsiteY66" fmla="*/ 29759 h 4275461"/>
                <a:gd name="connsiteX67" fmla="*/ 479734 w 3619883"/>
                <a:gd name="connsiteY67" fmla="*/ 45455 h 4275461"/>
                <a:gd name="connsiteX68" fmla="*/ 524103 w 3619883"/>
                <a:gd name="connsiteY68" fmla="*/ 41625 h 4275461"/>
                <a:gd name="connsiteX69" fmla="*/ 624416 w 3619883"/>
                <a:gd name="connsiteY69" fmla="*/ 22696 h 4275461"/>
                <a:gd name="connsiteX70" fmla="*/ 657762 w 3619883"/>
                <a:gd name="connsiteY70" fmla="*/ 18351 h 4275461"/>
                <a:gd name="connsiteX71" fmla="*/ 690557 w 3619883"/>
                <a:gd name="connsiteY71" fmla="*/ 25792 h 4275461"/>
                <a:gd name="connsiteX72" fmla="*/ 745123 w 3619883"/>
                <a:gd name="connsiteY72" fmla="*/ 40157 h 4275461"/>
                <a:gd name="connsiteX73" fmla="*/ 789493 w 3619883"/>
                <a:gd name="connsiteY73" fmla="*/ 36327 h 4275461"/>
                <a:gd name="connsiteX74" fmla="*/ 854255 w 3619883"/>
                <a:gd name="connsiteY74" fmla="*/ 68887 h 4275461"/>
                <a:gd name="connsiteX75" fmla="*/ 897520 w 3619883"/>
                <a:gd name="connsiteY75" fmla="*/ 88629 h 4275461"/>
                <a:gd name="connsiteX76" fmla="*/ 940510 w 3619883"/>
                <a:gd name="connsiteY76" fmla="*/ 114265 h 4275461"/>
                <a:gd name="connsiteX77" fmla="*/ 1082712 w 3619883"/>
                <a:gd name="connsiteY77" fmla="*/ 144543 h 4275461"/>
                <a:gd name="connsiteX78" fmla="*/ 1205348 w 3619883"/>
                <a:gd name="connsiteY78" fmla="*/ 120753 h 4275461"/>
                <a:gd name="connsiteX79" fmla="*/ 1271764 w 3619883"/>
                <a:gd name="connsiteY79" fmla="*/ 117956 h 4275461"/>
                <a:gd name="connsiteX80" fmla="*/ 1315583 w 3619883"/>
                <a:gd name="connsiteY80" fmla="*/ 125912 h 4275461"/>
                <a:gd name="connsiteX81" fmla="*/ 1359125 w 3619883"/>
                <a:gd name="connsiteY81" fmla="*/ 139761 h 4275461"/>
                <a:gd name="connsiteX82" fmla="*/ 1391919 w 3619883"/>
                <a:gd name="connsiteY82" fmla="*/ 147202 h 4275461"/>
                <a:gd name="connsiteX83" fmla="*/ 1436563 w 3619883"/>
                <a:gd name="connsiteY83" fmla="*/ 137480 h 4275461"/>
                <a:gd name="connsiteX84" fmla="*/ 1471566 w 3619883"/>
                <a:gd name="connsiteY84" fmla="*/ 97777 h 4275461"/>
                <a:gd name="connsiteX85" fmla="*/ 1505739 w 3619883"/>
                <a:gd name="connsiteY85" fmla="*/ 75753 h 4275461"/>
                <a:gd name="connsiteX86" fmla="*/ 1590891 w 3619883"/>
                <a:gd name="connsiteY86" fmla="*/ 144702 h 4275461"/>
                <a:gd name="connsiteX87" fmla="*/ 1625616 w 3619883"/>
                <a:gd name="connsiteY87" fmla="*/ 110893 h 4275461"/>
                <a:gd name="connsiteX88" fmla="*/ 1658964 w 3619883"/>
                <a:gd name="connsiteY88" fmla="*/ 106547 h 4275461"/>
                <a:gd name="connsiteX89" fmla="*/ 1746598 w 3619883"/>
                <a:gd name="connsiteY89" fmla="*/ 122460 h 4275461"/>
                <a:gd name="connsiteX90" fmla="*/ 1811913 w 3619883"/>
                <a:gd name="connsiteY90" fmla="*/ 143234 h 4275461"/>
                <a:gd name="connsiteX91" fmla="*/ 1856557 w 3619883"/>
                <a:gd name="connsiteY91" fmla="*/ 133511 h 4275461"/>
                <a:gd name="connsiteX92" fmla="*/ 2066003 w 3619883"/>
                <a:gd name="connsiteY92" fmla="*/ 143313 h 4275461"/>
                <a:gd name="connsiteX93" fmla="*/ 2177615 w 3619883"/>
                <a:gd name="connsiteY93" fmla="*/ 119007 h 4275461"/>
                <a:gd name="connsiteX94" fmla="*/ 2255883 w 3619883"/>
                <a:gd name="connsiteY94" fmla="*/ 99047 h 4275461"/>
                <a:gd name="connsiteX95" fmla="*/ 2344622 w 3619883"/>
                <a:gd name="connsiteY95" fmla="*/ 91388 h 4275461"/>
                <a:gd name="connsiteX96" fmla="*/ 2455682 w 3619883"/>
                <a:gd name="connsiteY96" fmla="*/ 78869 h 4275461"/>
                <a:gd name="connsiteX97" fmla="*/ 2632609 w 3619883"/>
                <a:gd name="connsiteY97" fmla="*/ 75338 h 4275461"/>
                <a:gd name="connsiteX98" fmla="*/ 2742291 w 3619883"/>
                <a:gd name="connsiteY98" fmla="*/ 92282 h 4275461"/>
                <a:gd name="connsiteX99" fmla="*/ 2851974 w 3619883"/>
                <a:gd name="connsiteY99" fmla="*/ 109227 h 4275461"/>
                <a:gd name="connsiteX100" fmla="*/ 2907643 w 3619883"/>
                <a:gd name="connsiteY100" fmla="*/ 100020 h 4275461"/>
                <a:gd name="connsiteX101" fmla="*/ 2944022 w 3619883"/>
                <a:gd name="connsiteY101" fmla="*/ 30853 h 4275461"/>
                <a:gd name="connsiteX102" fmla="*/ 3022289 w 3619883"/>
                <a:gd name="connsiteY102" fmla="*/ 10893 h 4275461"/>
                <a:gd name="connsiteX103" fmla="*/ 3054807 w 3619883"/>
                <a:gd name="connsiteY103" fmla="*/ 24226 h 4275461"/>
                <a:gd name="connsiteX104" fmla="*/ 3141892 w 3619883"/>
                <a:gd name="connsiteY104" fmla="*/ 51925 h 4275461"/>
                <a:gd name="connsiteX105" fmla="*/ 3185711 w 3619883"/>
                <a:gd name="connsiteY105" fmla="*/ 59881 h 4275461"/>
                <a:gd name="connsiteX106" fmla="*/ 3219056 w 3619883"/>
                <a:gd name="connsiteY106" fmla="*/ 55536 h 4275461"/>
                <a:gd name="connsiteX107" fmla="*/ 3263425 w 3619883"/>
                <a:gd name="connsiteY107" fmla="*/ 51706 h 4275461"/>
                <a:gd name="connsiteX108" fmla="*/ 3296219 w 3619883"/>
                <a:gd name="connsiteY108" fmla="*/ 59147 h 4275461"/>
                <a:gd name="connsiteX109" fmla="*/ 3319094 w 3619883"/>
                <a:gd name="connsiteY109" fmla="*/ 42500 h 4275461"/>
                <a:gd name="connsiteX110" fmla="*/ 3420511 w 3619883"/>
                <a:gd name="connsiteY110" fmla="*/ 0 h 4275461"/>
                <a:gd name="connsiteX111" fmla="*/ 3453305 w 3619883"/>
                <a:gd name="connsiteY111" fmla="*/ 7440 h 4275461"/>
                <a:gd name="connsiteX112" fmla="*/ 3496571 w 3619883"/>
                <a:gd name="connsiteY112" fmla="*/ 27182 h 4275461"/>
                <a:gd name="connsiteX113" fmla="*/ 3602117 w 3619883"/>
                <a:gd name="connsiteY113" fmla="*/ 132521 h 4275461"/>
                <a:gd name="connsiteX114" fmla="*/ 3619883 w 3619883"/>
                <a:gd name="connsiteY114" fmla="*/ 140049 h 4275461"/>
                <a:gd name="connsiteX115" fmla="*/ 3619883 w 3619883"/>
                <a:gd name="connsiteY11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93894 w 3619883"/>
                <a:gd name="connsiteY12" fmla="*/ 4128157 h 4275461"/>
                <a:gd name="connsiteX13" fmla="*/ 1893894 w 3619883"/>
                <a:gd name="connsiteY13" fmla="*/ 3951392 h 4275461"/>
                <a:gd name="connsiteX14" fmla="*/ 1716110 w 3619883"/>
                <a:gd name="connsiteY14" fmla="*/ 3951392 h 4275461"/>
                <a:gd name="connsiteX15" fmla="*/ 1716110 w 3619883"/>
                <a:gd name="connsiteY15" fmla="*/ 4006431 h 4275461"/>
                <a:gd name="connsiteX16" fmla="*/ 1703447 w 3619883"/>
                <a:gd name="connsiteY16" fmla="*/ 4007960 h 4275461"/>
                <a:gd name="connsiteX17" fmla="*/ 1716110 w 3619883"/>
                <a:gd name="connsiteY17" fmla="*/ 4044284 h 4275461"/>
                <a:gd name="connsiteX18" fmla="*/ 1716110 w 3619883"/>
                <a:gd name="connsiteY18" fmla="*/ 4128157 h 4275461"/>
                <a:gd name="connsiteX19" fmla="*/ 1745346 w 3619883"/>
                <a:gd name="connsiteY19" fmla="*/ 4128157 h 4275461"/>
                <a:gd name="connsiteX20" fmla="*/ 1796694 w 3619883"/>
                <a:gd name="connsiteY20" fmla="*/ 4275461 h 4275461"/>
                <a:gd name="connsiteX21" fmla="*/ 1558844 w 3619883"/>
                <a:gd name="connsiteY21" fmla="*/ 4275461 h 4275461"/>
                <a:gd name="connsiteX22" fmla="*/ 1517252 w 3619883"/>
                <a:gd name="connsiteY22" fmla="*/ 4128157 h 4275461"/>
                <a:gd name="connsiteX23" fmla="*/ 1582936 w 3619883"/>
                <a:gd name="connsiteY23" fmla="*/ 4128157 h 4275461"/>
                <a:gd name="connsiteX24" fmla="*/ 1582936 w 3619883"/>
                <a:gd name="connsiteY24" fmla="*/ 3951392 h 4275461"/>
                <a:gd name="connsiteX25" fmla="*/ 1405151 w 3619883"/>
                <a:gd name="connsiteY25" fmla="*/ 3951392 h 4275461"/>
                <a:gd name="connsiteX26" fmla="*/ 1405151 w 3619883"/>
                <a:gd name="connsiteY26" fmla="*/ 4128157 h 4275461"/>
                <a:gd name="connsiteX27" fmla="*/ 1468988 w 3619883"/>
                <a:gd name="connsiteY27" fmla="*/ 4128157 h 4275461"/>
                <a:gd name="connsiteX28" fmla="*/ 1427396 w 3619883"/>
                <a:gd name="connsiteY28" fmla="*/ 4275461 h 4275461"/>
                <a:gd name="connsiteX29" fmla="*/ 1210751 w 3619883"/>
                <a:gd name="connsiteY29" fmla="*/ 4275461 h 4275461"/>
                <a:gd name="connsiteX30" fmla="*/ 1210751 w 3619883"/>
                <a:gd name="connsiteY30" fmla="*/ 4128157 h 4275461"/>
                <a:gd name="connsiteX31" fmla="*/ 1271978 w 3619883"/>
                <a:gd name="connsiteY31" fmla="*/ 4128157 h 4275461"/>
                <a:gd name="connsiteX32" fmla="*/ 1271978 w 3619883"/>
                <a:gd name="connsiteY32" fmla="*/ 3951392 h 4275461"/>
                <a:gd name="connsiteX33" fmla="*/ 1094193 w 3619883"/>
                <a:gd name="connsiteY33" fmla="*/ 3951392 h 4275461"/>
                <a:gd name="connsiteX34" fmla="*/ 1094193 w 3619883"/>
                <a:gd name="connsiteY34" fmla="*/ 4128157 h 4275461"/>
                <a:gd name="connsiteX35" fmla="*/ 1140354 w 3619883"/>
                <a:gd name="connsiteY35" fmla="*/ 4128157 h 4275461"/>
                <a:gd name="connsiteX36" fmla="*/ 1140354 w 3619883"/>
                <a:gd name="connsiteY36" fmla="*/ 4275461 h 4275461"/>
                <a:gd name="connsiteX37" fmla="*/ 953807 w 3619883"/>
                <a:gd name="connsiteY37" fmla="*/ 4275461 h 4275461"/>
                <a:gd name="connsiteX38" fmla="*/ 912215 w 3619883"/>
                <a:gd name="connsiteY38" fmla="*/ 4128157 h 4275461"/>
                <a:gd name="connsiteX39" fmla="*/ 961020 w 3619883"/>
                <a:gd name="connsiteY39" fmla="*/ 4128157 h 4275461"/>
                <a:gd name="connsiteX40" fmla="*/ 961020 w 3619883"/>
                <a:gd name="connsiteY40" fmla="*/ 3951392 h 4275461"/>
                <a:gd name="connsiteX41" fmla="*/ 783235 w 3619883"/>
                <a:gd name="connsiteY41" fmla="*/ 3951392 h 4275461"/>
                <a:gd name="connsiteX42" fmla="*/ 783235 w 3619883"/>
                <a:gd name="connsiteY42" fmla="*/ 4128157 h 4275461"/>
                <a:gd name="connsiteX43" fmla="*/ 871024 w 3619883"/>
                <a:gd name="connsiteY43" fmla="*/ 4128157 h 4275461"/>
                <a:gd name="connsiteX44" fmla="*/ 829432 w 3619883"/>
                <a:gd name="connsiteY44" fmla="*/ 4275461 h 4275461"/>
                <a:gd name="connsiteX45" fmla="*/ 611484 w 3619883"/>
                <a:gd name="connsiteY45" fmla="*/ 4275461 h 4275461"/>
                <a:gd name="connsiteX46" fmla="*/ 621247 w 3619883"/>
                <a:gd name="connsiteY46" fmla="*/ 4128157 h 4275461"/>
                <a:gd name="connsiteX47" fmla="*/ 650062 w 3619883"/>
                <a:gd name="connsiteY47" fmla="*/ 4128157 h 4275461"/>
                <a:gd name="connsiteX48" fmla="*/ 650062 w 3619883"/>
                <a:gd name="connsiteY48" fmla="*/ 3951392 h 4275461"/>
                <a:gd name="connsiteX49" fmla="*/ 472277 w 3619883"/>
                <a:gd name="connsiteY49" fmla="*/ 3951392 h 4275461"/>
                <a:gd name="connsiteX50" fmla="*/ 472277 w 3619883"/>
                <a:gd name="connsiteY50" fmla="*/ 4128157 h 4275461"/>
                <a:gd name="connsiteX51" fmla="*/ 522650 w 3619883"/>
                <a:gd name="connsiteY51" fmla="*/ 4128157 h 4275461"/>
                <a:gd name="connsiteX52" fmla="*/ 573998 w 3619883"/>
                <a:gd name="connsiteY52" fmla="*/ 4275461 h 4275461"/>
                <a:gd name="connsiteX53" fmla="*/ 336164 w 3619883"/>
                <a:gd name="connsiteY53" fmla="*/ 4275461 h 4275461"/>
                <a:gd name="connsiteX54" fmla="*/ 294572 w 3619883"/>
                <a:gd name="connsiteY54" fmla="*/ 4128157 h 4275461"/>
                <a:gd name="connsiteX55" fmla="*/ 339106 w 3619883"/>
                <a:gd name="connsiteY55" fmla="*/ 4128157 h 4275461"/>
                <a:gd name="connsiteX56" fmla="*/ 339106 w 3619883"/>
                <a:gd name="connsiteY56" fmla="*/ 3951392 h 4275461"/>
                <a:gd name="connsiteX57" fmla="*/ 161321 w 3619883"/>
                <a:gd name="connsiteY57" fmla="*/ 3951392 h 4275461"/>
                <a:gd name="connsiteX58" fmla="*/ 161321 w 3619883"/>
                <a:gd name="connsiteY58" fmla="*/ 4128157 h 4275461"/>
                <a:gd name="connsiteX59" fmla="*/ 230914 w 3619883"/>
                <a:gd name="connsiteY59" fmla="*/ 4128157 h 4275461"/>
                <a:gd name="connsiteX60" fmla="*/ 189322 w 3619883"/>
                <a:gd name="connsiteY60" fmla="*/ 4275461 h 4275461"/>
                <a:gd name="connsiteX61" fmla="*/ 0 w 3619883"/>
                <a:gd name="connsiteY61" fmla="*/ 4275461 h 4275461"/>
                <a:gd name="connsiteX62" fmla="*/ 0 w 3619883"/>
                <a:gd name="connsiteY62" fmla="*/ 42229 h 4275461"/>
                <a:gd name="connsiteX63" fmla="*/ 42464 w 3619883"/>
                <a:gd name="connsiteY63" fmla="*/ 40518 h 4275461"/>
                <a:gd name="connsiteX64" fmla="*/ 137733 w 3619883"/>
                <a:gd name="connsiteY64" fmla="*/ 35355 h 4275461"/>
                <a:gd name="connsiteX65" fmla="*/ 270565 w 3619883"/>
                <a:gd name="connsiteY65" fmla="*/ 29759 h 4275461"/>
                <a:gd name="connsiteX66" fmla="*/ 479734 w 3619883"/>
                <a:gd name="connsiteY66" fmla="*/ 45455 h 4275461"/>
                <a:gd name="connsiteX67" fmla="*/ 524103 w 3619883"/>
                <a:gd name="connsiteY67" fmla="*/ 41625 h 4275461"/>
                <a:gd name="connsiteX68" fmla="*/ 624416 w 3619883"/>
                <a:gd name="connsiteY68" fmla="*/ 22696 h 4275461"/>
                <a:gd name="connsiteX69" fmla="*/ 657762 w 3619883"/>
                <a:gd name="connsiteY69" fmla="*/ 18351 h 4275461"/>
                <a:gd name="connsiteX70" fmla="*/ 690557 w 3619883"/>
                <a:gd name="connsiteY70" fmla="*/ 25792 h 4275461"/>
                <a:gd name="connsiteX71" fmla="*/ 745123 w 3619883"/>
                <a:gd name="connsiteY71" fmla="*/ 40157 h 4275461"/>
                <a:gd name="connsiteX72" fmla="*/ 789493 w 3619883"/>
                <a:gd name="connsiteY72" fmla="*/ 36327 h 4275461"/>
                <a:gd name="connsiteX73" fmla="*/ 854255 w 3619883"/>
                <a:gd name="connsiteY73" fmla="*/ 68887 h 4275461"/>
                <a:gd name="connsiteX74" fmla="*/ 897520 w 3619883"/>
                <a:gd name="connsiteY74" fmla="*/ 88629 h 4275461"/>
                <a:gd name="connsiteX75" fmla="*/ 940510 w 3619883"/>
                <a:gd name="connsiteY75" fmla="*/ 114265 h 4275461"/>
                <a:gd name="connsiteX76" fmla="*/ 1082712 w 3619883"/>
                <a:gd name="connsiteY76" fmla="*/ 144543 h 4275461"/>
                <a:gd name="connsiteX77" fmla="*/ 1205348 w 3619883"/>
                <a:gd name="connsiteY77" fmla="*/ 120753 h 4275461"/>
                <a:gd name="connsiteX78" fmla="*/ 1271764 w 3619883"/>
                <a:gd name="connsiteY78" fmla="*/ 117956 h 4275461"/>
                <a:gd name="connsiteX79" fmla="*/ 1315583 w 3619883"/>
                <a:gd name="connsiteY79" fmla="*/ 125912 h 4275461"/>
                <a:gd name="connsiteX80" fmla="*/ 1359125 w 3619883"/>
                <a:gd name="connsiteY80" fmla="*/ 139761 h 4275461"/>
                <a:gd name="connsiteX81" fmla="*/ 1391919 w 3619883"/>
                <a:gd name="connsiteY81" fmla="*/ 147202 h 4275461"/>
                <a:gd name="connsiteX82" fmla="*/ 1436563 w 3619883"/>
                <a:gd name="connsiteY82" fmla="*/ 137480 h 4275461"/>
                <a:gd name="connsiteX83" fmla="*/ 1471566 w 3619883"/>
                <a:gd name="connsiteY83" fmla="*/ 97777 h 4275461"/>
                <a:gd name="connsiteX84" fmla="*/ 1505739 w 3619883"/>
                <a:gd name="connsiteY84" fmla="*/ 75753 h 4275461"/>
                <a:gd name="connsiteX85" fmla="*/ 1590891 w 3619883"/>
                <a:gd name="connsiteY85" fmla="*/ 144702 h 4275461"/>
                <a:gd name="connsiteX86" fmla="*/ 1625616 w 3619883"/>
                <a:gd name="connsiteY86" fmla="*/ 110893 h 4275461"/>
                <a:gd name="connsiteX87" fmla="*/ 1658964 w 3619883"/>
                <a:gd name="connsiteY87" fmla="*/ 106547 h 4275461"/>
                <a:gd name="connsiteX88" fmla="*/ 1746598 w 3619883"/>
                <a:gd name="connsiteY88" fmla="*/ 122460 h 4275461"/>
                <a:gd name="connsiteX89" fmla="*/ 1811913 w 3619883"/>
                <a:gd name="connsiteY89" fmla="*/ 143234 h 4275461"/>
                <a:gd name="connsiteX90" fmla="*/ 1856557 w 3619883"/>
                <a:gd name="connsiteY90" fmla="*/ 133511 h 4275461"/>
                <a:gd name="connsiteX91" fmla="*/ 2066003 w 3619883"/>
                <a:gd name="connsiteY91" fmla="*/ 143313 h 4275461"/>
                <a:gd name="connsiteX92" fmla="*/ 2177615 w 3619883"/>
                <a:gd name="connsiteY92" fmla="*/ 119007 h 4275461"/>
                <a:gd name="connsiteX93" fmla="*/ 2255883 w 3619883"/>
                <a:gd name="connsiteY93" fmla="*/ 99047 h 4275461"/>
                <a:gd name="connsiteX94" fmla="*/ 2344622 w 3619883"/>
                <a:gd name="connsiteY94" fmla="*/ 91388 h 4275461"/>
                <a:gd name="connsiteX95" fmla="*/ 2455682 w 3619883"/>
                <a:gd name="connsiteY95" fmla="*/ 78869 h 4275461"/>
                <a:gd name="connsiteX96" fmla="*/ 2632609 w 3619883"/>
                <a:gd name="connsiteY96" fmla="*/ 75338 h 4275461"/>
                <a:gd name="connsiteX97" fmla="*/ 2742291 w 3619883"/>
                <a:gd name="connsiteY97" fmla="*/ 92282 h 4275461"/>
                <a:gd name="connsiteX98" fmla="*/ 2851974 w 3619883"/>
                <a:gd name="connsiteY98" fmla="*/ 109227 h 4275461"/>
                <a:gd name="connsiteX99" fmla="*/ 2907643 w 3619883"/>
                <a:gd name="connsiteY99" fmla="*/ 100020 h 4275461"/>
                <a:gd name="connsiteX100" fmla="*/ 2944022 w 3619883"/>
                <a:gd name="connsiteY100" fmla="*/ 30853 h 4275461"/>
                <a:gd name="connsiteX101" fmla="*/ 3022289 w 3619883"/>
                <a:gd name="connsiteY101" fmla="*/ 10893 h 4275461"/>
                <a:gd name="connsiteX102" fmla="*/ 3054807 w 3619883"/>
                <a:gd name="connsiteY102" fmla="*/ 24226 h 4275461"/>
                <a:gd name="connsiteX103" fmla="*/ 3141892 w 3619883"/>
                <a:gd name="connsiteY103" fmla="*/ 51925 h 4275461"/>
                <a:gd name="connsiteX104" fmla="*/ 3185711 w 3619883"/>
                <a:gd name="connsiteY104" fmla="*/ 59881 h 4275461"/>
                <a:gd name="connsiteX105" fmla="*/ 3219056 w 3619883"/>
                <a:gd name="connsiteY105" fmla="*/ 55536 h 4275461"/>
                <a:gd name="connsiteX106" fmla="*/ 3263425 w 3619883"/>
                <a:gd name="connsiteY106" fmla="*/ 51706 h 4275461"/>
                <a:gd name="connsiteX107" fmla="*/ 3296219 w 3619883"/>
                <a:gd name="connsiteY107" fmla="*/ 59147 h 4275461"/>
                <a:gd name="connsiteX108" fmla="*/ 3319094 w 3619883"/>
                <a:gd name="connsiteY108" fmla="*/ 42500 h 4275461"/>
                <a:gd name="connsiteX109" fmla="*/ 3420511 w 3619883"/>
                <a:gd name="connsiteY109" fmla="*/ 0 h 4275461"/>
                <a:gd name="connsiteX110" fmla="*/ 3453305 w 3619883"/>
                <a:gd name="connsiteY110" fmla="*/ 7440 h 4275461"/>
                <a:gd name="connsiteX111" fmla="*/ 3496571 w 3619883"/>
                <a:gd name="connsiteY111" fmla="*/ 27182 h 4275461"/>
                <a:gd name="connsiteX112" fmla="*/ 3602117 w 3619883"/>
                <a:gd name="connsiteY112" fmla="*/ 132521 h 4275461"/>
                <a:gd name="connsiteX113" fmla="*/ 3619883 w 3619883"/>
                <a:gd name="connsiteY113" fmla="*/ 140049 h 4275461"/>
                <a:gd name="connsiteX114" fmla="*/ 3619883 w 3619883"/>
                <a:gd name="connsiteY11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93894 w 3619883"/>
                <a:gd name="connsiteY12" fmla="*/ 3951392 h 4275461"/>
                <a:gd name="connsiteX13" fmla="*/ 1716110 w 3619883"/>
                <a:gd name="connsiteY13" fmla="*/ 3951392 h 4275461"/>
                <a:gd name="connsiteX14" fmla="*/ 1716110 w 3619883"/>
                <a:gd name="connsiteY14" fmla="*/ 4006431 h 4275461"/>
                <a:gd name="connsiteX15" fmla="*/ 1703447 w 3619883"/>
                <a:gd name="connsiteY15" fmla="*/ 4007960 h 4275461"/>
                <a:gd name="connsiteX16" fmla="*/ 1716110 w 3619883"/>
                <a:gd name="connsiteY16" fmla="*/ 4044284 h 4275461"/>
                <a:gd name="connsiteX17" fmla="*/ 1716110 w 3619883"/>
                <a:gd name="connsiteY17" fmla="*/ 4128157 h 4275461"/>
                <a:gd name="connsiteX18" fmla="*/ 1745346 w 3619883"/>
                <a:gd name="connsiteY18" fmla="*/ 4128157 h 4275461"/>
                <a:gd name="connsiteX19" fmla="*/ 1796694 w 3619883"/>
                <a:gd name="connsiteY19" fmla="*/ 4275461 h 4275461"/>
                <a:gd name="connsiteX20" fmla="*/ 1558844 w 3619883"/>
                <a:gd name="connsiteY20" fmla="*/ 4275461 h 4275461"/>
                <a:gd name="connsiteX21" fmla="*/ 1517252 w 3619883"/>
                <a:gd name="connsiteY21" fmla="*/ 4128157 h 4275461"/>
                <a:gd name="connsiteX22" fmla="*/ 1582936 w 3619883"/>
                <a:gd name="connsiteY22" fmla="*/ 4128157 h 4275461"/>
                <a:gd name="connsiteX23" fmla="*/ 1582936 w 3619883"/>
                <a:gd name="connsiteY23" fmla="*/ 3951392 h 4275461"/>
                <a:gd name="connsiteX24" fmla="*/ 1405151 w 3619883"/>
                <a:gd name="connsiteY24" fmla="*/ 3951392 h 4275461"/>
                <a:gd name="connsiteX25" fmla="*/ 1405151 w 3619883"/>
                <a:gd name="connsiteY25" fmla="*/ 4128157 h 4275461"/>
                <a:gd name="connsiteX26" fmla="*/ 1468988 w 3619883"/>
                <a:gd name="connsiteY26" fmla="*/ 4128157 h 4275461"/>
                <a:gd name="connsiteX27" fmla="*/ 1427396 w 3619883"/>
                <a:gd name="connsiteY27" fmla="*/ 4275461 h 4275461"/>
                <a:gd name="connsiteX28" fmla="*/ 1210751 w 3619883"/>
                <a:gd name="connsiteY28" fmla="*/ 4275461 h 4275461"/>
                <a:gd name="connsiteX29" fmla="*/ 1210751 w 3619883"/>
                <a:gd name="connsiteY29" fmla="*/ 4128157 h 4275461"/>
                <a:gd name="connsiteX30" fmla="*/ 1271978 w 3619883"/>
                <a:gd name="connsiteY30" fmla="*/ 4128157 h 4275461"/>
                <a:gd name="connsiteX31" fmla="*/ 1271978 w 3619883"/>
                <a:gd name="connsiteY31" fmla="*/ 3951392 h 4275461"/>
                <a:gd name="connsiteX32" fmla="*/ 1094193 w 3619883"/>
                <a:gd name="connsiteY32" fmla="*/ 3951392 h 4275461"/>
                <a:gd name="connsiteX33" fmla="*/ 1094193 w 3619883"/>
                <a:gd name="connsiteY33" fmla="*/ 4128157 h 4275461"/>
                <a:gd name="connsiteX34" fmla="*/ 1140354 w 3619883"/>
                <a:gd name="connsiteY34" fmla="*/ 4128157 h 4275461"/>
                <a:gd name="connsiteX35" fmla="*/ 1140354 w 3619883"/>
                <a:gd name="connsiteY35" fmla="*/ 4275461 h 4275461"/>
                <a:gd name="connsiteX36" fmla="*/ 953807 w 3619883"/>
                <a:gd name="connsiteY36" fmla="*/ 4275461 h 4275461"/>
                <a:gd name="connsiteX37" fmla="*/ 912215 w 3619883"/>
                <a:gd name="connsiteY37" fmla="*/ 4128157 h 4275461"/>
                <a:gd name="connsiteX38" fmla="*/ 961020 w 3619883"/>
                <a:gd name="connsiteY38" fmla="*/ 4128157 h 4275461"/>
                <a:gd name="connsiteX39" fmla="*/ 961020 w 3619883"/>
                <a:gd name="connsiteY39" fmla="*/ 3951392 h 4275461"/>
                <a:gd name="connsiteX40" fmla="*/ 783235 w 3619883"/>
                <a:gd name="connsiteY40" fmla="*/ 3951392 h 4275461"/>
                <a:gd name="connsiteX41" fmla="*/ 783235 w 3619883"/>
                <a:gd name="connsiteY41" fmla="*/ 4128157 h 4275461"/>
                <a:gd name="connsiteX42" fmla="*/ 871024 w 3619883"/>
                <a:gd name="connsiteY42" fmla="*/ 4128157 h 4275461"/>
                <a:gd name="connsiteX43" fmla="*/ 829432 w 3619883"/>
                <a:gd name="connsiteY43" fmla="*/ 4275461 h 4275461"/>
                <a:gd name="connsiteX44" fmla="*/ 611484 w 3619883"/>
                <a:gd name="connsiteY44" fmla="*/ 4275461 h 4275461"/>
                <a:gd name="connsiteX45" fmla="*/ 621247 w 3619883"/>
                <a:gd name="connsiteY45" fmla="*/ 4128157 h 4275461"/>
                <a:gd name="connsiteX46" fmla="*/ 650062 w 3619883"/>
                <a:gd name="connsiteY46" fmla="*/ 4128157 h 4275461"/>
                <a:gd name="connsiteX47" fmla="*/ 650062 w 3619883"/>
                <a:gd name="connsiteY47" fmla="*/ 3951392 h 4275461"/>
                <a:gd name="connsiteX48" fmla="*/ 472277 w 3619883"/>
                <a:gd name="connsiteY48" fmla="*/ 3951392 h 4275461"/>
                <a:gd name="connsiteX49" fmla="*/ 472277 w 3619883"/>
                <a:gd name="connsiteY49" fmla="*/ 4128157 h 4275461"/>
                <a:gd name="connsiteX50" fmla="*/ 522650 w 3619883"/>
                <a:gd name="connsiteY50" fmla="*/ 4128157 h 4275461"/>
                <a:gd name="connsiteX51" fmla="*/ 573998 w 3619883"/>
                <a:gd name="connsiteY51" fmla="*/ 4275461 h 4275461"/>
                <a:gd name="connsiteX52" fmla="*/ 336164 w 3619883"/>
                <a:gd name="connsiteY52" fmla="*/ 4275461 h 4275461"/>
                <a:gd name="connsiteX53" fmla="*/ 294572 w 3619883"/>
                <a:gd name="connsiteY53" fmla="*/ 4128157 h 4275461"/>
                <a:gd name="connsiteX54" fmla="*/ 339106 w 3619883"/>
                <a:gd name="connsiteY54" fmla="*/ 4128157 h 4275461"/>
                <a:gd name="connsiteX55" fmla="*/ 339106 w 3619883"/>
                <a:gd name="connsiteY55" fmla="*/ 3951392 h 4275461"/>
                <a:gd name="connsiteX56" fmla="*/ 161321 w 3619883"/>
                <a:gd name="connsiteY56" fmla="*/ 3951392 h 4275461"/>
                <a:gd name="connsiteX57" fmla="*/ 161321 w 3619883"/>
                <a:gd name="connsiteY57" fmla="*/ 4128157 h 4275461"/>
                <a:gd name="connsiteX58" fmla="*/ 230914 w 3619883"/>
                <a:gd name="connsiteY58" fmla="*/ 4128157 h 4275461"/>
                <a:gd name="connsiteX59" fmla="*/ 189322 w 3619883"/>
                <a:gd name="connsiteY59" fmla="*/ 4275461 h 4275461"/>
                <a:gd name="connsiteX60" fmla="*/ 0 w 3619883"/>
                <a:gd name="connsiteY60" fmla="*/ 4275461 h 4275461"/>
                <a:gd name="connsiteX61" fmla="*/ 0 w 3619883"/>
                <a:gd name="connsiteY61" fmla="*/ 42229 h 4275461"/>
                <a:gd name="connsiteX62" fmla="*/ 42464 w 3619883"/>
                <a:gd name="connsiteY62" fmla="*/ 40518 h 4275461"/>
                <a:gd name="connsiteX63" fmla="*/ 137733 w 3619883"/>
                <a:gd name="connsiteY63" fmla="*/ 35355 h 4275461"/>
                <a:gd name="connsiteX64" fmla="*/ 270565 w 3619883"/>
                <a:gd name="connsiteY64" fmla="*/ 29759 h 4275461"/>
                <a:gd name="connsiteX65" fmla="*/ 479734 w 3619883"/>
                <a:gd name="connsiteY65" fmla="*/ 45455 h 4275461"/>
                <a:gd name="connsiteX66" fmla="*/ 524103 w 3619883"/>
                <a:gd name="connsiteY66" fmla="*/ 41625 h 4275461"/>
                <a:gd name="connsiteX67" fmla="*/ 624416 w 3619883"/>
                <a:gd name="connsiteY67" fmla="*/ 22696 h 4275461"/>
                <a:gd name="connsiteX68" fmla="*/ 657762 w 3619883"/>
                <a:gd name="connsiteY68" fmla="*/ 18351 h 4275461"/>
                <a:gd name="connsiteX69" fmla="*/ 690557 w 3619883"/>
                <a:gd name="connsiteY69" fmla="*/ 25792 h 4275461"/>
                <a:gd name="connsiteX70" fmla="*/ 745123 w 3619883"/>
                <a:gd name="connsiteY70" fmla="*/ 40157 h 4275461"/>
                <a:gd name="connsiteX71" fmla="*/ 789493 w 3619883"/>
                <a:gd name="connsiteY71" fmla="*/ 36327 h 4275461"/>
                <a:gd name="connsiteX72" fmla="*/ 854255 w 3619883"/>
                <a:gd name="connsiteY72" fmla="*/ 68887 h 4275461"/>
                <a:gd name="connsiteX73" fmla="*/ 897520 w 3619883"/>
                <a:gd name="connsiteY73" fmla="*/ 88629 h 4275461"/>
                <a:gd name="connsiteX74" fmla="*/ 940510 w 3619883"/>
                <a:gd name="connsiteY74" fmla="*/ 114265 h 4275461"/>
                <a:gd name="connsiteX75" fmla="*/ 1082712 w 3619883"/>
                <a:gd name="connsiteY75" fmla="*/ 144543 h 4275461"/>
                <a:gd name="connsiteX76" fmla="*/ 1205348 w 3619883"/>
                <a:gd name="connsiteY76" fmla="*/ 120753 h 4275461"/>
                <a:gd name="connsiteX77" fmla="*/ 1271764 w 3619883"/>
                <a:gd name="connsiteY77" fmla="*/ 117956 h 4275461"/>
                <a:gd name="connsiteX78" fmla="*/ 1315583 w 3619883"/>
                <a:gd name="connsiteY78" fmla="*/ 125912 h 4275461"/>
                <a:gd name="connsiteX79" fmla="*/ 1359125 w 3619883"/>
                <a:gd name="connsiteY79" fmla="*/ 139761 h 4275461"/>
                <a:gd name="connsiteX80" fmla="*/ 1391919 w 3619883"/>
                <a:gd name="connsiteY80" fmla="*/ 147202 h 4275461"/>
                <a:gd name="connsiteX81" fmla="*/ 1436563 w 3619883"/>
                <a:gd name="connsiteY81" fmla="*/ 137480 h 4275461"/>
                <a:gd name="connsiteX82" fmla="*/ 1471566 w 3619883"/>
                <a:gd name="connsiteY82" fmla="*/ 97777 h 4275461"/>
                <a:gd name="connsiteX83" fmla="*/ 1505739 w 3619883"/>
                <a:gd name="connsiteY83" fmla="*/ 75753 h 4275461"/>
                <a:gd name="connsiteX84" fmla="*/ 1590891 w 3619883"/>
                <a:gd name="connsiteY84" fmla="*/ 144702 h 4275461"/>
                <a:gd name="connsiteX85" fmla="*/ 1625616 w 3619883"/>
                <a:gd name="connsiteY85" fmla="*/ 110893 h 4275461"/>
                <a:gd name="connsiteX86" fmla="*/ 1658964 w 3619883"/>
                <a:gd name="connsiteY86" fmla="*/ 106547 h 4275461"/>
                <a:gd name="connsiteX87" fmla="*/ 1746598 w 3619883"/>
                <a:gd name="connsiteY87" fmla="*/ 122460 h 4275461"/>
                <a:gd name="connsiteX88" fmla="*/ 1811913 w 3619883"/>
                <a:gd name="connsiteY88" fmla="*/ 143234 h 4275461"/>
                <a:gd name="connsiteX89" fmla="*/ 1856557 w 3619883"/>
                <a:gd name="connsiteY89" fmla="*/ 133511 h 4275461"/>
                <a:gd name="connsiteX90" fmla="*/ 2066003 w 3619883"/>
                <a:gd name="connsiteY90" fmla="*/ 143313 h 4275461"/>
                <a:gd name="connsiteX91" fmla="*/ 2177615 w 3619883"/>
                <a:gd name="connsiteY91" fmla="*/ 119007 h 4275461"/>
                <a:gd name="connsiteX92" fmla="*/ 2255883 w 3619883"/>
                <a:gd name="connsiteY92" fmla="*/ 99047 h 4275461"/>
                <a:gd name="connsiteX93" fmla="*/ 2344622 w 3619883"/>
                <a:gd name="connsiteY93" fmla="*/ 91388 h 4275461"/>
                <a:gd name="connsiteX94" fmla="*/ 2455682 w 3619883"/>
                <a:gd name="connsiteY94" fmla="*/ 78869 h 4275461"/>
                <a:gd name="connsiteX95" fmla="*/ 2632609 w 3619883"/>
                <a:gd name="connsiteY95" fmla="*/ 75338 h 4275461"/>
                <a:gd name="connsiteX96" fmla="*/ 2742291 w 3619883"/>
                <a:gd name="connsiteY96" fmla="*/ 92282 h 4275461"/>
                <a:gd name="connsiteX97" fmla="*/ 2851974 w 3619883"/>
                <a:gd name="connsiteY97" fmla="*/ 109227 h 4275461"/>
                <a:gd name="connsiteX98" fmla="*/ 2907643 w 3619883"/>
                <a:gd name="connsiteY98" fmla="*/ 100020 h 4275461"/>
                <a:gd name="connsiteX99" fmla="*/ 2944022 w 3619883"/>
                <a:gd name="connsiteY99" fmla="*/ 30853 h 4275461"/>
                <a:gd name="connsiteX100" fmla="*/ 3022289 w 3619883"/>
                <a:gd name="connsiteY100" fmla="*/ 10893 h 4275461"/>
                <a:gd name="connsiteX101" fmla="*/ 3054807 w 3619883"/>
                <a:gd name="connsiteY101" fmla="*/ 24226 h 4275461"/>
                <a:gd name="connsiteX102" fmla="*/ 3141892 w 3619883"/>
                <a:gd name="connsiteY102" fmla="*/ 51925 h 4275461"/>
                <a:gd name="connsiteX103" fmla="*/ 3185711 w 3619883"/>
                <a:gd name="connsiteY103" fmla="*/ 59881 h 4275461"/>
                <a:gd name="connsiteX104" fmla="*/ 3219056 w 3619883"/>
                <a:gd name="connsiteY104" fmla="*/ 55536 h 4275461"/>
                <a:gd name="connsiteX105" fmla="*/ 3263425 w 3619883"/>
                <a:gd name="connsiteY105" fmla="*/ 51706 h 4275461"/>
                <a:gd name="connsiteX106" fmla="*/ 3296219 w 3619883"/>
                <a:gd name="connsiteY106" fmla="*/ 59147 h 4275461"/>
                <a:gd name="connsiteX107" fmla="*/ 3319094 w 3619883"/>
                <a:gd name="connsiteY107" fmla="*/ 42500 h 4275461"/>
                <a:gd name="connsiteX108" fmla="*/ 3420511 w 3619883"/>
                <a:gd name="connsiteY108" fmla="*/ 0 h 4275461"/>
                <a:gd name="connsiteX109" fmla="*/ 3453305 w 3619883"/>
                <a:gd name="connsiteY109" fmla="*/ 7440 h 4275461"/>
                <a:gd name="connsiteX110" fmla="*/ 3496571 w 3619883"/>
                <a:gd name="connsiteY110" fmla="*/ 27182 h 4275461"/>
                <a:gd name="connsiteX111" fmla="*/ 3602117 w 3619883"/>
                <a:gd name="connsiteY111" fmla="*/ 132521 h 4275461"/>
                <a:gd name="connsiteX112" fmla="*/ 3619883 w 3619883"/>
                <a:gd name="connsiteY112" fmla="*/ 140049 h 4275461"/>
                <a:gd name="connsiteX113" fmla="*/ 3619883 w 3619883"/>
                <a:gd name="connsiteY11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3951392 h 4275461"/>
                <a:gd name="connsiteX13" fmla="*/ 1716110 w 3619883"/>
                <a:gd name="connsiteY13" fmla="*/ 4006431 h 4275461"/>
                <a:gd name="connsiteX14" fmla="*/ 1703447 w 3619883"/>
                <a:gd name="connsiteY14" fmla="*/ 4007960 h 4275461"/>
                <a:gd name="connsiteX15" fmla="*/ 1716110 w 3619883"/>
                <a:gd name="connsiteY15" fmla="*/ 4044284 h 4275461"/>
                <a:gd name="connsiteX16" fmla="*/ 1716110 w 3619883"/>
                <a:gd name="connsiteY16" fmla="*/ 4128157 h 4275461"/>
                <a:gd name="connsiteX17" fmla="*/ 1745346 w 3619883"/>
                <a:gd name="connsiteY17" fmla="*/ 4128157 h 4275461"/>
                <a:gd name="connsiteX18" fmla="*/ 1796694 w 3619883"/>
                <a:gd name="connsiteY18" fmla="*/ 4275461 h 4275461"/>
                <a:gd name="connsiteX19" fmla="*/ 1558844 w 3619883"/>
                <a:gd name="connsiteY19" fmla="*/ 4275461 h 4275461"/>
                <a:gd name="connsiteX20" fmla="*/ 1517252 w 3619883"/>
                <a:gd name="connsiteY20" fmla="*/ 4128157 h 4275461"/>
                <a:gd name="connsiteX21" fmla="*/ 1582936 w 3619883"/>
                <a:gd name="connsiteY21" fmla="*/ 4128157 h 4275461"/>
                <a:gd name="connsiteX22" fmla="*/ 1582936 w 3619883"/>
                <a:gd name="connsiteY22" fmla="*/ 3951392 h 4275461"/>
                <a:gd name="connsiteX23" fmla="*/ 1405151 w 3619883"/>
                <a:gd name="connsiteY23" fmla="*/ 3951392 h 4275461"/>
                <a:gd name="connsiteX24" fmla="*/ 1405151 w 3619883"/>
                <a:gd name="connsiteY24" fmla="*/ 4128157 h 4275461"/>
                <a:gd name="connsiteX25" fmla="*/ 1468988 w 3619883"/>
                <a:gd name="connsiteY25" fmla="*/ 4128157 h 4275461"/>
                <a:gd name="connsiteX26" fmla="*/ 1427396 w 3619883"/>
                <a:gd name="connsiteY26" fmla="*/ 4275461 h 4275461"/>
                <a:gd name="connsiteX27" fmla="*/ 1210751 w 3619883"/>
                <a:gd name="connsiteY27" fmla="*/ 4275461 h 4275461"/>
                <a:gd name="connsiteX28" fmla="*/ 1210751 w 3619883"/>
                <a:gd name="connsiteY28" fmla="*/ 4128157 h 4275461"/>
                <a:gd name="connsiteX29" fmla="*/ 1271978 w 3619883"/>
                <a:gd name="connsiteY29" fmla="*/ 4128157 h 4275461"/>
                <a:gd name="connsiteX30" fmla="*/ 1271978 w 3619883"/>
                <a:gd name="connsiteY30" fmla="*/ 3951392 h 4275461"/>
                <a:gd name="connsiteX31" fmla="*/ 1094193 w 3619883"/>
                <a:gd name="connsiteY31" fmla="*/ 3951392 h 4275461"/>
                <a:gd name="connsiteX32" fmla="*/ 1094193 w 3619883"/>
                <a:gd name="connsiteY32" fmla="*/ 4128157 h 4275461"/>
                <a:gd name="connsiteX33" fmla="*/ 1140354 w 3619883"/>
                <a:gd name="connsiteY33" fmla="*/ 4128157 h 4275461"/>
                <a:gd name="connsiteX34" fmla="*/ 1140354 w 3619883"/>
                <a:gd name="connsiteY34" fmla="*/ 4275461 h 4275461"/>
                <a:gd name="connsiteX35" fmla="*/ 953807 w 3619883"/>
                <a:gd name="connsiteY35" fmla="*/ 4275461 h 4275461"/>
                <a:gd name="connsiteX36" fmla="*/ 912215 w 3619883"/>
                <a:gd name="connsiteY36" fmla="*/ 4128157 h 4275461"/>
                <a:gd name="connsiteX37" fmla="*/ 961020 w 3619883"/>
                <a:gd name="connsiteY37" fmla="*/ 4128157 h 4275461"/>
                <a:gd name="connsiteX38" fmla="*/ 961020 w 3619883"/>
                <a:gd name="connsiteY38" fmla="*/ 3951392 h 4275461"/>
                <a:gd name="connsiteX39" fmla="*/ 783235 w 3619883"/>
                <a:gd name="connsiteY39" fmla="*/ 3951392 h 4275461"/>
                <a:gd name="connsiteX40" fmla="*/ 783235 w 3619883"/>
                <a:gd name="connsiteY40" fmla="*/ 4128157 h 4275461"/>
                <a:gd name="connsiteX41" fmla="*/ 871024 w 3619883"/>
                <a:gd name="connsiteY41" fmla="*/ 4128157 h 4275461"/>
                <a:gd name="connsiteX42" fmla="*/ 829432 w 3619883"/>
                <a:gd name="connsiteY42" fmla="*/ 4275461 h 4275461"/>
                <a:gd name="connsiteX43" fmla="*/ 611484 w 3619883"/>
                <a:gd name="connsiteY43" fmla="*/ 4275461 h 4275461"/>
                <a:gd name="connsiteX44" fmla="*/ 621247 w 3619883"/>
                <a:gd name="connsiteY44" fmla="*/ 4128157 h 4275461"/>
                <a:gd name="connsiteX45" fmla="*/ 650062 w 3619883"/>
                <a:gd name="connsiteY45" fmla="*/ 4128157 h 4275461"/>
                <a:gd name="connsiteX46" fmla="*/ 650062 w 3619883"/>
                <a:gd name="connsiteY46" fmla="*/ 3951392 h 4275461"/>
                <a:gd name="connsiteX47" fmla="*/ 472277 w 3619883"/>
                <a:gd name="connsiteY47" fmla="*/ 3951392 h 4275461"/>
                <a:gd name="connsiteX48" fmla="*/ 472277 w 3619883"/>
                <a:gd name="connsiteY48" fmla="*/ 4128157 h 4275461"/>
                <a:gd name="connsiteX49" fmla="*/ 522650 w 3619883"/>
                <a:gd name="connsiteY49" fmla="*/ 4128157 h 4275461"/>
                <a:gd name="connsiteX50" fmla="*/ 573998 w 3619883"/>
                <a:gd name="connsiteY50" fmla="*/ 4275461 h 4275461"/>
                <a:gd name="connsiteX51" fmla="*/ 336164 w 3619883"/>
                <a:gd name="connsiteY51" fmla="*/ 4275461 h 4275461"/>
                <a:gd name="connsiteX52" fmla="*/ 294572 w 3619883"/>
                <a:gd name="connsiteY52" fmla="*/ 4128157 h 4275461"/>
                <a:gd name="connsiteX53" fmla="*/ 339106 w 3619883"/>
                <a:gd name="connsiteY53" fmla="*/ 4128157 h 4275461"/>
                <a:gd name="connsiteX54" fmla="*/ 339106 w 3619883"/>
                <a:gd name="connsiteY54" fmla="*/ 3951392 h 4275461"/>
                <a:gd name="connsiteX55" fmla="*/ 161321 w 3619883"/>
                <a:gd name="connsiteY55" fmla="*/ 3951392 h 4275461"/>
                <a:gd name="connsiteX56" fmla="*/ 161321 w 3619883"/>
                <a:gd name="connsiteY56" fmla="*/ 4128157 h 4275461"/>
                <a:gd name="connsiteX57" fmla="*/ 230914 w 3619883"/>
                <a:gd name="connsiteY57" fmla="*/ 4128157 h 4275461"/>
                <a:gd name="connsiteX58" fmla="*/ 189322 w 3619883"/>
                <a:gd name="connsiteY58" fmla="*/ 4275461 h 4275461"/>
                <a:gd name="connsiteX59" fmla="*/ 0 w 3619883"/>
                <a:gd name="connsiteY59" fmla="*/ 4275461 h 4275461"/>
                <a:gd name="connsiteX60" fmla="*/ 0 w 3619883"/>
                <a:gd name="connsiteY60" fmla="*/ 42229 h 4275461"/>
                <a:gd name="connsiteX61" fmla="*/ 42464 w 3619883"/>
                <a:gd name="connsiteY61" fmla="*/ 40518 h 4275461"/>
                <a:gd name="connsiteX62" fmla="*/ 137733 w 3619883"/>
                <a:gd name="connsiteY62" fmla="*/ 35355 h 4275461"/>
                <a:gd name="connsiteX63" fmla="*/ 270565 w 3619883"/>
                <a:gd name="connsiteY63" fmla="*/ 29759 h 4275461"/>
                <a:gd name="connsiteX64" fmla="*/ 479734 w 3619883"/>
                <a:gd name="connsiteY64" fmla="*/ 45455 h 4275461"/>
                <a:gd name="connsiteX65" fmla="*/ 524103 w 3619883"/>
                <a:gd name="connsiteY65" fmla="*/ 41625 h 4275461"/>
                <a:gd name="connsiteX66" fmla="*/ 624416 w 3619883"/>
                <a:gd name="connsiteY66" fmla="*/ 22696 h 4275461"/>
                <a:gd name="connsiteX67" fmla="*/ 657762 w 3619883"/>
                <a:gd name="connsiteY67" fmla="*/ 18351 h 4275461"/>
                <a:gd name="connsiteX68" fmla="*/ 690557 w 3619883"/>
                <a:gd name="connsiteY68" fmla="*/ 25792 h 4275461"/>
                <a:gd name="connsiteX69" fmla="*/ 745123 w 3619883"/>
                <a:gd name="connsiteY69" fmla="*/ 40157 h 4275461"/>
                <a:gd name="connsiteX70" fmla="*/ 789493 w 3619883"/>
                <a:gd name="connsiteY70" fmla="*/ 36327 h 4275461"/>
                <a:gd name="connsiteX71" fmla="*/ 854255 w 3619883"/>
                <a:gd name="connsiteY71" fmla="*/ 68887 h 4275461"/>
                <a:gd name="connsiteX72" fmla="*/ 897520 w 3619883"/>
                <a:gd name="connsiteY72" fmla="*/ 88629 h 4275461"/>
                <a:gd name="connsiteX73" fmla="*/ 940510 w 3619883"/>
                <a:gd name="connsiteY73" fmla="*/ 114265 h 4275461"/>
                <a:gd name="connsiteX74" fmla="*/ 1082712 w 3619883"/>
                <a:gd name="connsiteY74" fmla="*/ 144543 h 4275461"/>
                <a:gd name="connsiteX75" fmla="*/ 1205348 w 3619883"/>
                <a:gd name="connsiteY75" fmla="*/ 120753 h 4275461"/>
                <a:gd name="connsiteX76" fmla="*/ 1271764 w 3619883"/>
                <a:gd name="connsiteY76" fmla="*/ 117956 h 4275461"/>
                <a:gd name="connsiteX77" fmla="*/ 1315583 w 3619883"/>
                <a:gd name="connsiteY77" fmla="*/ 125912 h 4275461"/>
                <a:gd name="connsiteX78" fmla="*/ 1359125 w 3619883"/>
                <a:gd name="connsiteY78" fmla="*/ 139761 h 4275461"/>
                <a:gd name="connsiteX79" fmla="*/ 1391919 w 3619883"/>
                <a:gd name="connsiteY79" fmla="*/ 147202 h 4275461"/>
                <a:gd name="connsiteX80" fmla="*/ 1436563 w 3619883"/>
                <a:gd name="connsiteY80" fmla="*/ 137480 h 4275461"/>
                <a:gd name="connsiteX81" fmla="*/ 1471566 w 3619883"/>
                <a:gd name="connsiteY81" fmla="*/ 97777 h 4275461"/>
                <a:gd name="connsiteX82" fmla="*/ 1505739 w 3619883"/>
                <a:gd name="connsiteY82" fmla="*/ 75753 h 4275461"/>
                <a:gd name="connsiteX83" fmla="*/ 1590891 w 3619883"/>
                <a:gd name="connsiteY83" fmla="*/ 144702 h 4275461"/>
                <a:gd name="connsiteX84" fmla="*/ 1625616 w 3619883"/>
                <a:gd name="connsiteY84" fmla="*/ 110893 h 4275461"/>
                <a:gd name="connsiteX85" fmla="*/ 1658964 w 3619883"/>
                <a:gd name="connsiteY85" fmla="*/ 106547 h 4275461"/>
                <a:gd name="connsiteX86" fmla="*/ 1746598 w 3619883"/>
                <a:gd name="connsiteY86" fmla="*/ 122460 h 4275461"/>
                <a:gd name="connsiteX87" fmla="*/ 1811913 w 3619883"/>
                <a:gd name="connsiteY87" fmla="*/ 143234 h 4275461"/>
                <a:gd name="connsiteX88" fmla="*/ 1856557 w 3619883"/>
                <a:gd name="connsiteY88" fmla="*/ 133511 h 4275461"/>
                <a:gd name="connsiteX89" fmla="*/ 2066003 w 3619883"/>
                <a:gd name="connsiteY89" fmla="*/ 143313 h 4275461"/>
                <a:gd name="connsiteX90" fmla="*/ 2177615 w 3619883"/>
                <a:gd name="connsiteY90" fmla="*/ 119007 h 4275461"/>
                <a:gd name="connsiteX91" fmla="*/ 2255883 w 3619883"/>
                <a:gd name="connsiteY91" fmla="*/ 99047 h 4275461"/>
                <a:gd name="connsiteX92" fmla="*/ 2344622 w 3619883"/>
                <a:gd name="connsiteY92" fmla="*/ 91388 h 4275461"/>
                <a:gd name="connsiteX93" fmla="*/ 2455682 w 3619883"/>
                <a:gd name="connsiteY93" fmla="*/ 78869 h 4275461"/>
                <a:gd name="connsiteX94" fmla="*/ 2632609 w 3619883"/>
                <a:gd name="connsiteY94" fmla="*/ 75338 h 4275461"/>
                <a:gd name="connsiteX95" fmla="*/ 2742291 w 3619883"/>
                <a:gd name="connsiteY95" fmla="*/ 92282 h 4275461"/>
                <a:gd name="connsiteX96" fmla="*/ 2851974 w 3619883"/>
                <a:gd name="connsiteY96" fmla="*/ 109227 h 4275461"/>
                <a:gd name="connsiteX97" fmla="*/ 2907643 w 3619883"/>
                <a:gd name="connsiteY97" fmla="*/ 100020 h 4275461"/>
                <a:gd name="connsiteX98" fmla="*/ 2944022 w 3619883"/>
                <a:gd name="connsiteY98" fmla="*/ 30853 h 4275461"/>
                <a:gd name="connsiteX99" fmla="*/ 3022289 w 3619883"/>
                <a:gd name="connsiteY99" fmla="*/ 10893 h 4275461"/>
                <a:gd name="connsiteX100" fmla="*/ 3054807 w 3619883"/>
                <a:gd name="connsiteY100" fmla="*/ 24226 h 4275461"/>
                <a:gd name="connsiteX101" fmla="*/ 3141892 w 3619883"/>
                <a:gd name="connsiteY101" fmla="*/ 51925 h 4275461"/>
                <a:gd name="connsiteX102" fmla="*/ 3185711 w 3619883"/>
                <a:gd name="connsiteY102" fmla="*/ 59881 h 4275461"/>
                <a:gd name="connsiteX103" fmla="*/ 3219056 w 3619883"/>
                <a:gd name="connsiteY103" fmla="*/ 55536 h 4275461"/>
                <a:gd name="connsiteX104" fmla="*/ 3263425 w 3619883"/>
                <a:gd name="connsiteY104" fmla="*/ 51706 h 4275461"/>
                <a:gd name="connsiteX105" fmla="*/ 3296219 w 3619883"/>
                <a:gd name="connsiteY105" fmla="*/ 59147 h 4275461"/>
                <a:gd name="connsiteX106" fmla="*/ 3319094 w 3619883"/>
                <a:gd name="connsiteY106" fmla="*/ 42500 h 4275461"/>
                <a:gd name="connsiteX107" fmla="*/ 3420511 w 3619883"/>
                <a:gd name="connsiteY107" fmla="*/ 0 h 4275461"/>
                <a:gd name="connsiteX108" fmla="*/ 3453305 w 3619883"/>
                <a:gd name="connsiteY108" fmla="*/ 7440 h 4275461"/>
                <a:gd name="connsiteX109" fmla="*/ 3496571 w 3619883"/>
                <a:gd name="connsiteY109" fmla="*/ 27182 h 4275461"/>
                <a:gd name="connsiteX110" fmla="*/ 3602117 w 3619883"/>
                <a:gd name="connsiteY110" fmla="*/ 132521 h 4275461"/>
                <a:gd name="connsiteX111" fmla="*/ 3619883 w 3619883"/>
                <a:gd name="connsiteY111" fmla="*/ 140049 h 4275461"/>
                <a:gd name="connsiteX112" fmla="*/ 3619883 w 3619883"/>
                <a:gd name="connsiteY11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03447 w 3619883"/>
                <a:gd name="connsiteY13" fmla="*/ 4007960 h 4275461"/>
                <a:gd name="connsiteX14" fmla="*/ 1716110 w 3619883"/>
                <a:gd name="connsiteY14" fmla="*/ 4044284 h 4275461"/>
                <a:gd name="connsiteX15" fmla="*/ 1716110 w 3619883"/>
                <a:gd name="connsiteY15" fmla="*/ 4128157 h 4275461"/>
                <a:gd name="connsiteX16" fmla="*/ 1745346 w 3619883"/>
                <a:gd name="connsiteY16" fmla="*/ 4128157 h 4275461"/>
                <a:gd name="connsiteX17" fmla="*/ 1796694 w 3619883"/>
                <a:gd name="connsiteY17" fmla="*/ 4275461 h 4275461"/>
                <a:gd name="connsiteX18" fmla="*/ 1558844 w 3619883"/>
                <a:gd name="connsiteY18" fmla="*/ 4275461 h 4275461"/>
                <a:gd name="connsiteX19" fmla="*/ 1517252 w 3619883"/>
                <a:gd name="connsiteY19" fmla="*/ 4128157 h 4275461"/>
                <a:gd name="connsiteX20" fmla="*/ 1582936 w 3619883"/>
                <a:gd name="connsiteY20" fmla="*/ 4128157 h 4275461"/>
                <a:gd name="connsiteX21" fmla="*/ 1582936 w 3619883"/>
                <a:gd name="connsiteY21" fmla="*/ 3951392 h 4275461"/>
                <a:gd name="connsiteX22" fmla="*/ 1405151 w 3619883"/>
                <a:gd name="connsiteY22" fmla="*/ 3951392 h 4275461"/>
                <a:gd name="connsiteX23" fmla="*/ 1405151 w 3619883"/>
                <a:gd name="connsiteY23" fmla="*/ 4128157 h 4275461"/>
                <a:gd name="connsiteX24" fmla="*/ 1468988 w 3619883"/>
                <a:gd name="connsiteY24" fmla="*/ 4128157 h 4275461"/>
                <a:gd name="connsiteX25" fmla="*/ 1427396 w 3619883"/>
                <a:gd name="connsiteY25" fmla="*/ 4275461 h 4275461"/>
                <a:gd name="connsiteX26" fmla="*/ 1210751 w 3619883"/>
                <a:gd name="connsiteY26" fmla="*/ 4275461 h 4275461"/>
                <a:gd name="connsiteX27" fmla="*/ 1210751 w 3619883"/>
                <a:gd name="connsiteY27" fmla="*/ 4128157 h 4275461"/>
                <a:gd name="connsiteX28" fmla="*/ 1271978 w 3619883"/>
                <a:gd name="connsiteY28" fmla="*/ 4128157 h 4275461"/>
                <a:gd name="connsiteX29" fmla="*/ 1271978 w 3619883"/>
                <a:gd name="connsiteY29" fmla="*/ 3951392 h 4275461"/>
                <a:gd name="connsiteX30" fmla="*/ 1094193 w 3619883"/>
                <a:gd name="connsiteY30" fmla="*/ 3951392 h 4275461"/>
                <a:gd name="connsiteX31" fmla="*/ 1094193 w 3619883"/>
                <a:gd name="connsiteY31" fmla="*/ 4128157 h 4275461"/>
                <a:gd name="connsiteX32" fmla="*/ 1140354 w 3619883"/>
                <a:gd name="connsiteY32" fmla="*/ 4128157 h 4275461"/>
                <a:gd name="connsiteX33" fmla="*/ 1140354 w 3619883"/>
                <a:gd name="connsiteY33" fmla="*/ 4275461 h 4275461"/>
                <a:gd name="connsiteX34" fmla="*/ 953807 w 3619883"/>
                <a:gd name="connsiteY34" fmla="*/ 4275461 h 4275461"/>
                <a:gd name="connsiteX35" fmla="*/ 912215 w 3619883"/>
                <a:gd name="connsiteY35" fmla="*/ 4128157 h 4275461"/>
                <a:gd name="connsiteX36" fmla="*/ 961020 w 3619883"/>
                <a:gd name="connsiteY36" fmla="*/ 4128157 h 4275461"/>
                <a:gd name="connsiteX37" fmla="*/ 961020 w 3619883"/>
                <a:gd name="connsiteY37" fmla="*/ 3951392 h 4275461"/>
                <a:gd name="connsiteX38" fmla="*/ 783235 w 3619883"/>
                <a:gd name="connsiteY38" fmla="*/ 3951392 h 4275461"/>
                <a:gd name="connsiteX39" fmla="*/ 783235 w 3619883"/>
                <a:gd name="connsiteY39" fmla="*/ 4128157 h 4275461"/>
                <a:gd name="connsiteX40" fmla="*/ 871024 w 3619883"/>
                <a:gd name="connsiteY40" fmla="*/ 4128157 h 4275461"/>
                <a:gd name="connsiteX41" fmla="*/ 829432 w 3619883"/>
                <a:gd name="connsiteY41" fmla="*/ 4275461 h 4275461"/>
                <a:gd name="connsiteX42" fmla="*/ 611484 w 3619883"/>
                <a:gd name="connsiteY42" fmla="*/ 4275461 h 4275461"/>
                <a:gd name="connsiteX43" fmla="*/ 621247 w 3619883"/>
                <a:gd name="connsiteY43" fmla="*/ 4128157 h 4275461"/>
                <a:gd name="connsiteX44" fmla="*/ 650062 w 3619883"/>
                <a:gd name="connsiteY44" fmla="*/ 4128157 h 4275461"/>
                <a:gd name="connsiteX45" fmla="*/ 650062 w 3619883"/>
                <a:gd name="connsiteY45" fmla="*/ 3951392 h 4275461"/>
                <a:gd name="connsiteX46" fmla="*/ 472277 w 3619883"/>
                <a:gd name="connsiteY46" fmla="*/ 3951392 h 4275461"/>
                <a:gd name="connsiteX47" fmla="*/ 472277 w 3619883"/>
                <a:gd name="connsiteY47" fmla="*/ 4128157 h 4275461"/>
                <a:gd name="connsiteX48" fmla="*/ 522650 w 3619883"/>
                <a:gd name="connsiteY48" fmla="*/ 4128157 h 4275461"/>
                <a:gd name="connsiteX49" fmla="*/ 573998 w 3619883"/>
                <a:gd name="connsiteY49" fmla="*/ 4275461 h 4275461"/>
                <a:gd name="connsiteX50" fmla="*/ 336164 w 3619883"/>
                <a:gd name="connsiteY50" fmla="*/ 4275461 h 4275461"/>
                <a:gd name="connsiteX51" fmla="*/ 294572 w 3619883"/>
                <a:gd name="connsiteY51" fmla="*/ 4128157 h 4275461"/>
                <a:gd name="connsiteX52" fmla="*/ 339106 w 3619883"/>
                <a:gd name="connsiteY52" fmla="*/ 4128157 h 4275461"/>
                <a:gd name="connsiteX53" fmla="*/ 339106 w 3619883"/>
                <a:gd name="connsiteY53" fmla="*/ 3951392 h 4275461"/>
                <a:gd name="connsiteX54" fmla="*/ 161321 w 3619883"/>
                <a:gd name="connsiteY54" fmla="*/ 3951392 h 4275461"/>
                <a:gd name="connsiteX55" fmla="*/ 161321 w 3619883"/>
                <a:gd name="connsiteY55" fmla="*/ 4128157 h 4275461"/>
                <a:gd name="connsiteX56" fmla="*/ 230914 w 3619883"/>
                <a:gd name="connsiteY56" fmla="*/ 4128157 h 4275461"/>
                <a:gd name="connsiteX57" fmla="*/ 189322 w 3619883"/>
                <a:gd name="connsiteY57" fmla="*/ 4275461 h 4275461"/>
                <a:gd name="connsiteX58" fmla="*/ 0 w 3619883"/>
                <a:gd name="connsiteY58" fmla="*/ 4275461 h 4275461"/>
                <a:gd name="connsiteX59" fmla="*/ 0 w 3619883"/>
                <a:gd name="connsiteY59" fmla="*/ 42229 h 4275461"/>
                <a:gd name="connsiteX60" fmla="*/ 42464 w 3619883"/>
                <a:gd name="connsiteY60" fmla="*/ 40518 h 4275461"/>
                <a:gd name="connsiteX61" fmla="*/ 137733 w 3619883"/>
                <a:gd name="connsiteY61" fmla="*/ 35355 h 4275461"/>
                <a:gd name="connsiteX62" fmla="*/ 270565 w 3619883"/>
                <a:gd name="connsiteY62" fmla="*/ 29759 h 4275461"/>
                <a:gd name="connsiteX63" fmla="*/ 479734 w 3619883"/>
                <a:gd name="connsiteY63" fmla="*/ 45455 h 4275461"/>
                <a:gd name="connsiteX64" fmla="*/ 524103 w 3619883"/>
                <a:gd name="connsiteY64" fmla="*/ 41625 h 4275461"/>
                <a:gd name="connsiteX65" fmla="*/ 624416 w 3619883"/>
                <a:gd name="connsiteY65" fmla="*/ 22696 h 4275461"/>
                <a:gd name="connsiteX66" fmla="*/ 657762 w 3619883"/>
                <a:gd name="connsiteY66" fmla="*/ 18351 h 4275461"/>
                <a:gd name="connsiteX67" fmla="*/ 690557 w 3619883"/>
                <a:gd name="connsiteY67" fmla="*/ 25792 h 4275461"/>
                <a:gd name="connsiteX68" fmla="*/ 745123 w 3619883"/>
                <a:gd name="connsiteY68" fmla="*/ 40157 h 4275461"/>
                <a:gd name="connsiteX69" fmla="*/ 789493 w 3619883"/>
                <a:gd name="connsiteY69" fmla="*/ 36327 h 4275461"/>
                <a:gd name="connsiteX70" fmla="*/ 854255 w 3619883"/>
                <a:gd name="connsiteY70" fmla="*/ 68887 h 4275461"/>
                <a:gd name="connsiteX71" fmla="*/ 897520 w 3619883"/>
                <a:gd name="connsiteY71" fmla="*/ 88629 h 4275461"/>
                <a:gd name="connsiteX72" fmla="*/ 940510 w 3619883"/>
                <a:gd name="connsiteY72" fmla="*/ 114265 h 4275461"/>
                <a:gd name="connsiteX73" fmla="*/ 1082712 w 3619883"/>
                <a:gd name="connsiteY73" fmla="*/ 144543 h 4275461"/>
                <a:gd name="connsiteX74" fmla="*/ 1205348 w 3619883"/>
                <a:gd name="connsiteY74" fmla="*/ 120753 h 4275461"/>
                <a:gd name="connsiteX75" fmla="*/ 1271764 w 3619883"/>
                <a:gd name="connsiteY75" fmla="*/ 117956 h 4275461"/>
                <a:gd name="connsiteX76" fmla="*/ 1315583 w 3619883"/>
                <a:gd name="connsiteY76" fmla="*/ 125912 h 4275461"/>
                <a:gd name="connsiteX77" fmla="*/ 1359125 w 3619883"/>
                <a:gd name="connsiteY77" fmla="*/ 139761 h 4275461"/>
                <a:gd name="connsiteX78" fmla="*/ 1391919 w 3619883"/>
                <a:gd name="connsiteY78" fmla="*/ 147202 h 4275461"/>
                <a:gd name="connsiteX79" fmla="*/ 1436563 w 3619883"/>
                <a:gd name="connsiteY79" fmla="*/ 137480 h 4275461"/>
                <a:gd name="connsiteX80" fmla="*/ 1471566 w 3619883"/>
                <a:gd name="connsiteY80" fmla="*/ 97777 h 4275461"/>
                <a:gd name="connsiteX81" fmla="*/ 1505739 w 3619883"/>
                <a:gd name="connsiteY81" fmla="*/ 75753 h 4275461"/>
                <a:gd name="connsiteX82" fmla="*/ 1590891 w 3619883"/>
                <a:gd name="connsiteY82" fmla="*/ 144702 h 4275461"/>
                <a:gd name="connsiteX83" fmla="*/ 1625616 w 3619883"/>
                <a:gd name="connsiteY83" fmla="*/ 110893 h 4275461"/>
                <a:gd name="connsiteX84" fmla="*/ 1658964 w 3619883"/>
                <a:gd name="connsiteY84" fmla="*/ 106547 h 4275461"/>
                <a:gd name="connsiteX85" fmla="*/ 1746598 w 3619883"/>
                <a:gd name="connsiteY85" fmla="*/ 122460 h 4275461"/>
                <a:gd name="connsiteX86" fmla="*/ 1811913 w 3619883"/>
                <a:gd name="connsiteY86" fmla="*/ 143234 h 4275461"/>
                <a:gd name="connsiteX87" fmla="*/ 1856557 w 3619883"/>
                <a:gd name="connsiteY87" fmla="*/ 133511 h 4275461"/>
                <a:gd name="connsiteX88" fmla="*/ 2066003 w 3619883"/>
                <a:gd name="connsiteY88" fmla="*/ 143313 h 4275461"/>
                <a:gd name="connsiteX89" fmla="*/ 2177615 w 3619883"/>
                <a:gd name="connsiteY89" fmla="*/ 119007 h 4275461"/>
                <a:gd name="connsiteX90" fmla="*/ 2255883 w 3619883"/>
                <a:gd name="connsiteY90" fmla="*/ 99047 h 4275461"/>
                <a:gd name="connsiteX91" fmla="*/ 2344622 w 3619883"/>
                <a:gd name="connsiteY91" fmla="*/ 91388 h 4275461"/>
                <a:gd name="connsiteX92" fmla="*/ 2455682 w 3619883"/>
                <a:gd name="connsiteY92" fmla="*/ 78869 h 4275461"/>
                <a:gd name="connsiteX93" fmla="*/ 2632609 w 3619883"/>
                <a:gd name="connsiteY93" fmla="*/ 75338 h 4275461"/>
                <a:gd name="connsiteX94" fmla="*/ 2742291 w 3619883"/>
                <a:gd name="connsiteY94" fmla="*/ 92282 h 4275461"/>
                <a:gd name="connsiteX95" fmla="*/ 2851974 w 3619883"/>
                <a:gd name="connsiteY95" fmla="*/ 109227 h 4275461"/>
                <a:gd name="connsiteX96" fmla="*/ 2907643 w 3619883"/>
                <a:gd name="connsiteY96" fmla="*/ 100020 h 4275461"/>
                <a:gd name="connsiteX97" fmla="*/ 2944022 w 3619883"/>
                <a:gd name="connsiteY97" fmla="*/ 30853 h 4275461"/>
                <a:gd name="connsiteX98" fmla="*/ 3022289 w 3619883"/>
                <a:gd name="connsiteY98" fmla="*/ 10893 h 4275461"/>
                <a:gd name="connsiteX99" fmla="*/ 3054807 w 3619883"/>
                <a:gd name="connsiteY99" fmla="*/ 24226 h 4275461"/>
                <a:gd name="connsiteX100" fmla="*/ 3141892 w 3619883"/>
                <a:gd name="connsiteY100" fmla="*/ 51925 h 4275461"/>
                <a:gd name="connsiteX101" fmla="*/ 3185711 w 3619883"/>
                <a:gd name="connsiteY101" fmla="*/ 59881 h 4275461"/>
                <a:gd name="connsiteX102" fmla="*/ 3219056 w 3619883"/>
                <a:gd name="connsiteY102" fmla="*/ 55536 h 4275461"/>
                <a:gd name="connsiteX103" fmla="*/ 3263425 w 3619883"/>
                <a:gd name="connsiteY103" fmla="*/ 51706 h 4275461"/>
                <a:gd name="connsiteX104" fmla="*/ 3296219 w 3619883"/>
                <a:gd name="connsiteY104" fmla="*/ 59147 h 4275461"/>
                <a:gd name="connsiteX105" fmla="*/ 3319094 w 3619883"/>
                <a:gd name="connsiteY105" fmla="*/ 42500 h 4275461"/>
                <a:gd name="connsiteX106" fmla="*/ 3420511 w 3619883"/>
                <a:gd name="connsiteY106" fmla="*/ 0 h 4275461"/>
                <a:gd name="connsiteX107" fmla="*/ 3453305 w 3619883"/>
                <a:gd name="connsiteY107" fmla="*/ 7440 h 4275461"/>
                <a:gd name="connsiteX108" fmla="*/ 3496571 w 3619883"/>
                <a:gd name="connsiteY108" fmla="*/ 27182 h 4275461"/>
                <a:gd name="connsiteX109" fmla="*/ 3602117 w 3619883"/>
                <a:gd name="connsiteY109" fmla="*/ 132521 h 4275461"/>
                <a:gd name="connsiteX110" fmla="*/ 3619883 w 3619883"/>
                <a:gd name="connsiteY110" fmla="*/ 140049 h 4275461"/>
                <a:gd name="connsiteX111" fmla="*/ 3619883 w 3619883"/>
                <a:gd name="connsiteY11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03447 w 3619883"/>
                <a:gd name="connsiteY13" fmla="*/ 4007960 h 4275461"/>
                <a:gd name="connsiteX14" fmla="*/ 1716110 w 3619883"/>
                <a:gd name="connsiteY14" fmla="*/ 4128157 h 4275461"/>
                <a:gd name="connsiteX15" fmla="*/ 1745346 w 3619883"/>
                <a:gd name="connsiteY15" fmla="*/ 4128157 h 4275461"/>
                <a:gd name="connsiteX16" fmla="*/ 1796694 w 3619883"/>
                <a:gd name="connsiteY16" fmla="*/ 4275461 h 4275461"/>
                <a:gd name="connsiteX17" fmla="*/ 1558844 w 3619883"/>
                <a:gd name="connsiteY17" fmla="*/ 4275461 h 4275461"/>
                <a:gd name="connsiteX18" fmla="*/ 1517252 w 3619883"/>
                <a:gd name="connsiteY18" fmla="*/ 4128157 h 4275461"/>
                <a:gd name="connsiteX19" fmla="*/ 1582936 w 3619883"/>
                <a:gd name="connsiteY19" fmla="*/ 4128157 h 4275461"/>
                <a:gd name="connsiteX20" fmla="*/ 1582936 w 3619883"/>
                <a:gd name="connsiteY20" fmla="*/ 3951392 h 4275461"/>
                <a:gd name="connsiteX21" fmla="*/ 1405151 w 3619883"/>
                <a:gd name="connsiteY21" fmla="*/ 3951392 h 4275461"/>
                <a:gd name="connsiteX22" fmla="*/ 1405151 w 3619883"/>
                <a:gd name="connsiteY22" fmla="*/ 4128157 h 4275461"/>
                <a:gd name="connsiteX23" fmla="*/ 1468988 w 3619883"/>
                <a:gd name="connsiteY23" fmla="*/ 4128157 h 4275461"/>
                <a:gd name="connsiteX24" fmla="*/ 1427396 w 3619883"/>
                <a:gd name="connsiteY24" fmla="*/ 4275461 h 4275461"/>
                <a:gd name="connsiteX25" fmla="*/ 1210751 w 3619883"/>
                <a:gd name="connsiteY25" fmla="*/ 4275461 h 4275461"/>
                <a:gd name="connsiteX26" fmla="*/ 1210751 w 3619883"/>
                <a:gd name="connsiteY26" fmla="*/ 4128157 h 4275461"/>
                <a:gd name="connsiteX27" fmla="*/ 1271978 w 3619883"/>
                <a:gd name="connsiteY27" fmla="*/ 4128157 h 4275461"/>
                <a:gd name="connsiteX28" fmla="*/ 1271978 w 3619883"/>
                <a:gd name="connsiteY28" fmla="*/ 3951392 h 4275461"/>
                <a:gd name="connsiteX29" fmla="*/ 1094193 w 3619883"/>
                <a:gd name="connsiteY29" fmla="*/ 3951392 h 4275461"/>
                <a:gd name="connsiteX30" fmla="*/ 1094193 w 3619883"/>
                <a:gd name="connsiteY30" fmla="*/ 4128157 h 4275461"/>
                <a:gd name="connsiteX31" fmla="*/ 1140354 w 3619883"/>
                <a:gd name="connsiteY31" fmla="*/ 4128157 h 4275461"/>
                <a:gd name="connsiteX32" fmla="*/ 1140354 w 3619883"/>
                <a:gd name="connsiteY32" fmla="*/ 4275461 h 4275461"/>
                <a:gd name="connsiteX33" fmla="*/ 953807 w 3619883"/>
                <a:gd name="connsiteY33" fmla="*/ 4275461 h 4275461"/>
                <a:gd name="connsiteX34" fmla="*/ 912215 w 3619883"/>
                <a:gd name="connsiteY34" fmla="*/ 4128157 h 4275461"/>
                <a:gd name="connsiteX35" fmla="*/ 961020 w 3619883"/>
                <a:gd name="connsiteY35" fmla="*/ 4128157 h 4275461"/>
                <a:gd name="connsiteX36" fmla="*/ 961020 w 3619883"/>
                <a:gd name="connsiteY36" fmla="*/ 3951392 h 4275461"/>
                <a:gd name="connsiteX37" fmla="*/ 783235 w 3619883"/>
                <a:gd name="connsiteY37" fmla="*/ 3951392 h 4275461"/>
                <a:gd name="connsiteX38" fmla="*/ 783235 w 3619883"/>
                <a:gd name="connsiteY38" fmla="*/ 4128157 h 4275461"/>
                <a:gd name="connsiteX39" fmla="*/ 871024 w 3619883"/>
                <a:gd name="connsiteY39" fmla="*/ 4128157 h 4275461"/>
                <a:gd name="connsiteX40" fmla="*/ 829432 w 3619883"/>
                <a:gd name="connsiteY40" fmla="*/ 4275461 h 4275461"/>
                <a:gd name="connsiteX41" fmla="*/ 611484 w 3619883"/>
                <a:gd name="connsiteY41" fmla="*/ 4275461 h 4275461"/>
                <a:gd name="connsiteX42" fmla="*/ 621247 w 3619883"/>
                <a:gd name="connsiteY42" fmla="*/ 4128157 h 4275461"/>
                <a:gd name="connsiteX43" fmla="*/ 650062 w 3619883"/>
                <a:gd name="connsiteY43" fmla="*/ 4128157 h 4275461"/>
                <a:gd name="connsiteX44" fmla="*/ 650062 w 3619883"/>
                <a:gd name="connsiteY44" fmla="*/ 3951392 h 4275461"/>
                <a:gd name="connsiteX45" fmla="*/ 472277 w 3619883"/>
                <a:gd name="connsiteY45" fmla="*/ 3951392 h 4275461"/>
                <a:gd name="connsiteX46" fmla="*/ 472277 w 3619883"/>
                <a:gd name="connsiteY46" fmla="*/ 4128157 h 4275461"/>
                <a:gd name="connsiteX47" fmla="*/ 522650 w 3619883"/>
                <a:gd name="connsiteY47" fmla="*/ 4128157 h 4275461"/>
                <a:gd name="connsiteX48" fmla="*/ 573998 w 3619883"/>
                <a:gd name="connsiteY48" fmla="*/ 4275461 h 4275461"/>
                <a:gd name="connsiteX49" fmla="*/ 336164 w 3619883"/>
                <a:gd name="connsiteY49" fmla="*/ 4275461 h 4275461"/>
                <a:gd name="connsiteX50" fmla="*/ 294572 w 3619883"/>
                <a:gd name="connsiteY50" fmla="*/ 4128157 h 4275461"/>
                <a:gd name="connsiteX51" fmla="*/ 339106 w 3619883"/>
                <a:gd name="connsiteY51" fmla="*/ 4128157 h 4275461"/>
                <a:gd name="connsiteX52" fmla="*/ 339106 w 3619883"/>
                <a:gd name="connsiteY52" fmla="*/ 3951392 h 4275461"/>
                <a:gd name="connsiteX53" fmla="*/ 161321 w 3619883"/>
                <a:gd name="connsiteY53" fmla="*/ 3951392 h 4275461"/>
                <a:gd name="connsiteX54" fmla="*/ 161321 w 3619883"/>
                <a:gd name="connsiteY54" fmla="*/ 4128157 h 4275461"/>
                <a:gd name="connsiteX55" fmla="*/ 230914 w 3619883"/>
                <a:gd name="connsiteY55" fmla="*/ 4128157 h 4275461"/>
                <a:gd name="connsiteX56" fmla="*/ 189322 w 3619883"/>
                <a:gd name="connsiteY56" fmla="*/ 4275461 h 4275461"/>
                <a:gd name="connsiteX57" fmla="*/ 0 w 3619883"/>
                <a:gd name="connsiteY57" fmla="*/ 4275461 h 4275461"/>
                <a:gd name="connsiteX58" fmla="*/ 0 w 3619883"/>
                <a:gd name="connsiteY58" fmla="*/ 42229 h 4275461"/>
                <a:gd name="connsiteX59" fmla="*/ 42464 w 3619883"/>
                <a:gd name="connsiteY59" fmla="*/ 40518 h 4275461"/>
                <a:gd name="connsiteX60" fmla="*/ 137733 w 3619883"/>
                <a:gd name="connsiteY60" fmla="*/ 35355 h 4275461"/>
                <a:gd name="connsiteX61" fmla="*/ 270565 w 3619883"/>
                <a:gd name="connsiteY61" fmla="*/ 29759 h 4275461"/>
                <a:gd name="connsiteX62" fmla="*/ 479734 w 3619883"/>
                <a:gd name="connsiteY62" fmla="*/ 45455 h 4275461"/>
                <a:gd name="connsiteX63" fmla="*/ 524103 w 3619883"/>
                <a:gd name="connsiteY63" fmla="*/ 41625 h 4275461"/>
                <a:gd name="connsiteX64" fmla="*/ 624416 w 3619883"/>
                <a:gd name="connsiteY64" fmla="*/ 22696 h 4275461"/>
                <a:gd name="connsiteX65" fmla="*/ 657762 w 3619883"/>
                <a:gd name="connsiteY65" fmla="*/ 18351 h 4275461"/>
                <a:gd name="connsiteX66" fmla="*/ 690557 w 3619883"/>
                <a:gd name="connsiteY66" fmla="*/ 25792 h 4275461"/>
                <a:gd name="connsiteX67" fmla="*/ 745123 w 3619883"/>
                <a:gd name="connsiteY67" fmla="*/ 40157 h 4275461"/>
                <a:gd name="connsiteX68" fmla="*/ 789493 w 3619883"/>
                <a:gd name="connsiteY68" fmla="*/ 36327 h 4275461"/>
                <a:gd name="connsiteX69" fmla="*/ 854255 w 3619883"/>
                <a:gd name="connsiteY69" fmla="*/ 68887 h 4275461"/>
                <a:gd name="connsiteX70" fmla="*/ 897520 w 3619883"/>
                <a:gd name="connsiteY70" fmla="*/ 88629 h 4275461"/>
                <a:gd name="connsiteX71" fmla="*/ 940510 w 3619883"/>
                <a:gd name="connsiteY71" fmla="*/ 114265 h 4275461"/>
                <a:gd name="connsiteX72" fmla="*/ 1082712 w 3619883"/>
                <a:gd name="connsiteY72" fmla="*/ 144543 h 4275461"/>
                <a:gd name="connsiteX73" fmla="*/ 1205348 w 3619883"/>
                <a:gd name="connsiteY73" fmla="*/ 120753 h 4275461"/>
                <a:gd name="connsiteX74" fmla="*/ 1271764 w 3619883"/>
                <a:gd name="connsiteY74" fmla="*/ 117956 h 4275461"/>
                <a:gd name="connsiteX75" fmla="*/ 1315583 w 3619883"/>
                <a:gd name="connsiteY75" fmla="*/ 125912 h 4275461"/>
                <a:gd name="connsiteX76" fmla="*/ 1359125 w 3619883"/>
                <a:gd name="connsiteY76" fmla="*/ 139761 h 4275461"/>
                <a:gd name="connsiteX77" fmla="*/ 1391919 w 3619883"/>
                <a:gd name="connsiteY77" fmla="*/ 147202 h 4275461"/>
                <a:gd name="connsiteX78" fmla="*/ 1436563 w 3619883"/>
                <a:gd name="connsiteY78" fmla="*/ 137480 h 4275461"/>
                <a:gd name="connsiteX79" fmla="*/ 1471566 w 3619883"/>
                <a:gd name="connsiteY79" fmla="*/ 97777 h 4275461"/>
                <a:gd name="connsiteX80" fmla="*/ 1505739 w 3619883"/>
                <a:gd name="connsiteY80" fmla="*/ 75753 h 4275461"/>
                <a:gd name="connsiteX81" fmla="*/ 1590891 w 3619883"/>
                <a:gd name="connsiteY81" fmla="*/ 144702 h 4275461"/>
                <a:gd name="connsiteX82" fmla="*/ 1625616 w 3619883"/>
                <a:gd name="connsiteY82" fmla="*/ 110893 h 4275461"/>
                <a:gd name="connsiteX83" fmla="*/ 1658964 w 3619883"/>
                <a:gd name="connsiteY83" fmla="*/ 106547 h 4275461"/>
                <a:gd name="connsiteX84" fmla="*/ 1746598 w 3619883"/>
                <a:gd name="connsiteY84" fmla="*/ 122460 h 4275461"/>
                <a:gd name="connsiteX85" fmla="*/ 1811913 w 3619883"/>
                <a:gd name="connsiteY85" fmla="*/ 143234 h 4275461"/>
                <a:gd name="connsiteX86" fmla="*/ 1856557 w 3619883"/>
                <a:gd name="connsiteY86" fmla="*/ 133511 h 4275461"/>
                <a:gd name="connsiteX87" fmla="*/ 2066003 w 3619883"/>
                <a:gd name="connsiteY87" fmla="*/ 143313 h 4275461"/>
                <a:gd name="connsiteX88" fmla="*/ 2177615 w 3619883"/>
                <a:gd name="connsiteY88" fmla="*/ 119007 h 4275461"/>
                <a:gd name="connsiteX89" fmla="*/ 2255883 w 3619883"/>
                <a:gd name="connsiteY89" fmla="*/ 99047 h 4275461"/>
                <a:gd name="connsiteX90" fmla="*/ 2344622 w 3619883"/>
                <a:gd name="connsiteY90" fmla="*/ 91388 h 4275461"/>
                <a:gd name="connsiteX91" fmla="*/ 2455682 w 3619883"/>
                <a:gd name="connsiteY91" fmla="*/ 78869 h 4275461"/>
                <a:gd name="connsiteX92" fmla="*/ 2632609 w 3619883"/>
                <a:gd name="connsiteY92" fmla="*/ 75338 h 4275461"/>
                <a:gd name="connsiteX93" fmla="*/ 2742291 w 3619883"/>
                <a:gd name="connsiteY93" fmla="*/ 92282 h 4275461"/>
                <a:gd name="connsiteX94" fmla="*/ 2851974 w 3619883"/>
                <a:gd name="connsiteY94" fmla="*/ 109227 h 4275461"/>
                <a:gd name="connsiteX95" fmla="*/ 2907643 w 3619883"/>
                <a:gd name="connsiteY95" fmla="*/ 100020 h 4275461"/>
                <a:gd name="connsiteX96" fmla="*/ 2944022 w 3619883"/>
                <a:gd name="connsiteY96" fmla="*/ 30853 h 4275461"/>
                <a:gd name="connsiteX97" fmla="*/ 3022289 w 3619883"/>
                <a:gd name="connsiteY97" fmla="*/ 10893 h 4275461"/>
                <a:gd name="connsiteX98" fmla="*/ 3054807 w 3619883"/>
                <a:gd name="connsiteY98" fmla="*/ 24226 h 4275461"/>
                <a:gd name="connsiteX99" fmla="*/ 3141892 w 3619883"/>
                <a:gd name="connsiteY99" fmla="*/ 51925 h 4275461"/>
                <a:gd name="connsiteX100" fmla="*/ 3185711 w 3619883"/>
                <a:gd name="connsiteY100" fmla="*/ 59881 h 4275461"/>
                <a:gd name="connsiteX101" fmla="*/ 3219056 w 3619883"/>
                <a:gd name="connsiteY101" fmla="*/ 55536 h 4275461"/>
                <a:gd name="connsiteX102" fmla="*/ 3263425 w 3619883"/>
                <a:gd name="connsiteY102" fmla="*/ 51706 h 4275461"/>
                <a:gd name="connsiteX103" fmla="*/ 3296219 w 3619883"/>
                <a:gd name="connsiteY103" fmla="*/ 59147 h 4275461"/>
                <a:gd name="connsiteX104" fmla="*/ 3319094 w 3619883"/>
                <a:gd name="connsiteY104" fmla="*/ 42500 h 4275461"/>
                <a:gd name="connsiteX105" fmla="*/ 3420511 w 3619883"/>
                <a:gd name="connsiteY105" fmla="*/ 0 h 4275461"/>
                <a:gd name="connsiteX106" fmla="*/ 3453305 w 3619883"/>
                <a:gd name="connsiteY106" fmla="*/ 7440 h 4275461"/>
                <a:gd name="connsiteX107" fmla="*/ 3496571 w 3619883"/>
                <a:gd name="connsiteY107" fmla="*/ 27182 h 4275461"/>
                <a:gd name="connsiteX108" fmla="*/ 3602117 w 3619883"/>
                <a:gd name="connsiteY108" fmla="*/ 132521 h 4275461"/>
                <a:gd name="connsiteX109" fmla="*/ 3619883 w 3619883"/>
                <a:gd name="connsiteY109" fmla="*/ 140049 h 4275461"/>
                <a:gd name="connsiteX110" fmla="*/ 3619883 w 3619883"/>
                <a:gd name="connsiteY11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16110 w 3619883"/>
                <a:gd name="connsiteY13" fmla="*/ 4128157 h 4275461"/>
                <a:gd name="connsiteX14" fmla="*/ 1745346 w 3619883"/>
                <a:gd name="connsiteY14" fmla="*/ 4128157 h 4275461"/>
                <a:gd name="connsiteX15" fmla="*/ 1796694 w 3619883"/>
                <a:gd name="connsiteY15" fmla="*/ 4275461 h 4275461"/>
                <a:gd name="connsiteX16" fmla="*/ 1558844 w 3619883"/>
                <a:gd name="connsiteY16" fmla="*/ 4275461 h 4275461"/>
                <a:gd name="connsiteX17" fmla="*/ 1517252 w 3619883"/>
                <a:gd name="connsiteY17" fmla="*/ 4128157 h 4275461"/>
                <a:gd name="connsiteX18" fmla="*/ 1582936 w 3619883"/>
                <a:gd name="connsiteY18" fmla="*/ 4128157 h 4275461"/>
                <a:gd name="connsiteX19" fmla="*/ 1582936 w 3619883"/>
                <a:gd name="connsiteY19" fmla="*/ 3951392 h 4275461"/>
                <a:gd name="connsiteX20" fmla="*/ 1405151 w 3619883"/>
                <a:gd name="connsiteY20" fmla="*/ 3951392 h 4275461"/>
                <a:gd name="connsiteX21" fmla="*/ 1405151 w 3619883"/>
                <a:gd name="connsiteY21" fmla="*/ 4128157 h 4275461"/>
                <a:gd name="connsiteX22" fmla="*/ 1468988 w 3619883"/>
                <a:gd name="connsiteY22" fmla="*/ 4128157 h 4275461"/>
                <a:gd name="connsiteX23" fmla="*/ 1427396 w 3619883"/>
                <a:gd name="connsiteY23" fmla="*/ 4275461 h 4275461"/>
                <a:gd name="connsiteX24" fmla="*/ 1210751 w 3619883"/>
                <a:gd name="connsiteY24" fmla="*/ 4275461 h 4275461"/>
                <a:gd name="connsiteX25" fmla="*/ 1210751 w 3619883"/>
                <a:gd name="connsiteY25" fmla="*/ 4128157 h 4275461"/>
                <a:gd name="connsiteX26" fmla="*/ 1271978 w 3619883"/>
                <a:gd name="connsiteY26" fmla="*/ 4128157 h 4275461"/>
                <a:gd name="connsiteX27" fmla="*/ 1271978 w 3619883"/>
                <a:gd name="connsiteY27" fmla="*/ 3951392 h 4275461"/>
                <a:gd name="connsiteX28" fmla="*/ 1094193 w 3619883"/>
                <a:gd name="connsiteY28" fmla="*/ 3951392 h 4275461"/>
                <a:gd name="connsiteX29" fmla="*/ 1094193 w 3619883"/>
                <a:gd name="connsiteY29" fmla="*/ 4128157 h 4275461"/>
                <a:gd name="connsiteX30" fmla="*/ 1140354 w 3619883"/>
                <a:gd name="connsiteY30" fmla="*/ 4128157 h 4275461"/>
                <a:gd name="connsiteX31" fmla="*/ 1140354 w 3619883"/>
                <a:gd name="connsiteY31" fmla="*/ 4275461 h 4275461"/>
                <a:gd name="connsiteX32" fmla="*/ 953807 w 3619883"/>
                <a:gd name="connsiteY32" fmla="*/ 4275461 h 4275461"/>
                <a:gd name="connsiteX33" fmla="*/ 912215 w 3619883"/>
                <a:gd name="connsiteY33" fmla="*/ 4128157 h 4275461"/>
                <a:gd name="connsiteX34" fmla="*/ 961020 w 3619883"/>
                <a:gd name="connsiteY34" fmla="*/ 4128157 h 4275461"/>
                <a:gd name="connsiteX35" fmla="*/ 961020 w 3619883"/>
                <a:gd name="connsiteY35" fmla="*/ 3951392 h 4275461"/>
                <a:gd name="connsiteX36" fmla="*/ 783235 w 3619883"/>
                <a:gd name="connsiteY36" fmla="*/ 3951392 h 4275461"/>
                <a:gd name="connsiteX37" fmla="*/ 783235 w 3619883"/>
                <a:gd name="connsiteY37" fmla="*/ 4128157 h 4275461"/>
                <a:gd name="connsiteX38" fmla="*/ 871024 w 3619883"/>
                <a:gd name="connsiteY38" fmla="*/ 4128157 h 4275461"/>
                <a:gd name="connsiteX39" fmla="*/ 829432 w 3619883"/>
                <a:gd name="connsiteY39" fmla="*/ 4275461 h 4275461"/>
                <a:gd name="connsiteX40" fmla="*/ 611484 w 3619883"/>
                <a:gd name="connsiteY40" fmla="*/ 4275461 h 4275461"/>
                <a:gd name="connsiteX41" fmla="*/ 621247 w 3619883"/>
                <a:gd name="connsiteY41" fmla="*/ 4128157 h 4275461"/>
                <a:gd name="connsiteX42" fmla="*/ 650062 w 3619883"/>
                <a:gd name="connsiteY42" fmla="*/ 4128157 h 4275461"/>
                <a:gd name="connsiteX43" fmla="*/ 650062 w 3619883"/>
                <a:gd name="connsiteY43" fmla="*/ 3951392 h 4275461"/>
                <a:gd name="connsiteX44" fmla="*/ 472277 w 3619883"/>
                <a:gd name="connsiteY44" fmla="*/ 3951392 h 4275461"/>
                <a:gd name="connsiteX45" fmla="*/ 472277 w 3619883"/>
                <a:gd name="connsiteY45" fmla="*/ 4128157 h 4275461"/>
                <a:gd name="connsiteX46" fmla="*/ 522650 w 3619883"/>
                <a:gd name="connsiteY46" fmla="*/ 4128157 h 4275461"/>
                <a:gd name="connsiteX47" fmla="*/ 573998 w 3619883"/>
                <a:gd name="connsiteY47" fmla="*/ 4275461 h 4275461"/>
                <a:gd name="connsiteX48" fmla="*/ 336164 w 3619883"/>
                <a:gd name="connsiteY48" fmla="*/ 4275461 h 4275461"/>
                <a:gd name="connsiteX49" fmla="*/ 294572 w 3619883"/>
                <a:gd name="connsiteY49" fmla="*/ 4128157 h 4275461"/>
                <a:gd name="connsiteX50" fmla="*/ 339106 w 3619883"/>
                <a:gd name="connsiteY50" fmla="*/ 4128157 h 4275461"/>
                <a:gd name="connsiteX51" fmla="*/ 339106 w 3619883"/>
                <a:gd name="connsiteY51" fmla="*/ 3951392 h 4275461"/>
                <a:gd name="connsiteX52" fmla="*/ 161321 w 3619883"/>
                <a:gd name="connsiteY52" fmla="*/ 3951392 h 4275461"/>
                <a:gd name="connsiteX53" fmla="*/ 161321 w 3619883"/>
                <a:gd name="connsiteY53" fmla="*/ 4128157 h 4275461"/>
                <a:gd name="connsiteX54" fmla="*/ 230914 w 3619883"/>
                <a:gd name="connsiteY54" fmla="*/ 4128157 h 4275461"/>
                <a:gd name="connsiteX55" fmla="*/ 189322 w 3619883"/>
                <a:gd name="connsiteY55" fmla="*/ 4275461 h 4275461"/>
                <a:gd name="connsiteX56" fmla="*/ 0 w 3619883"/>
                <a:gd name="connsiteY56" fmla="*/ 4275461 h 4275461"/>
                <a:gd name="connsiteX57" fmla="*/ 0 w 3619883"/>
                <a:gd name="connsiteY57" fmla="*/ 42229 h 4275461"/>
                <a:gd name="connsiteX58" fmla="*/ 42464 w 3619883"/>
                <a:gd name="connsiteY58" fmla="*/ 40518 h 4275461"/>
                <a:gd name="connsiteX59" fmla="*/ 137733 w 3619883"/>
                <a:gd name="connsiteY59" fmla="*/ 35355 h 4275461"/>
                <a:gd name="connsiteX60" fmla="*/ 270565 w 3619883"/>
                <a:gd name="connsiteY60" fmla="*/ 29759 h 4275461"/>
                <a:gd name="connsiteX61" fmla="*/ 479734 w 3619883"/>
                <a:gd name="connsiteY61" fmla="*/ 45455 h 4275461"/>
                <a:gd name="connsiteX62" fmla="*/ 524103 w 3619883"/>
                <a:gd name="connsiteY62" fmla="*/ 41625 h 4275461"/>
                <a:gd name="connsiteX63" fmla="*/ 624416 w 3619883"/>
                <a:gd name="connsiteY63" fmla="*/ 22696 h 4275461"/>
                <a:gd name="connsiteX64" fmla="*/ 657762 w 3619883"/>
                <a:gd name="connsiteY64" fmla="*/ 18351 h 4275461"/>
                <a:gd name="connsiteX65" fmla="*/ 690557 w 3619883"/>
                <a:gd name="connsiteY65" fmla="*/ 25792 h 4275461"/>
                <a:gd name="connsiteX66" fmla="*/ 745123 w 3619883"/>
                <a:gd name="connsiteY66" fmla="*/ 40157 h 4275461"/>
                <a:gd name="connsiteX67" fmla="*/ 789493 w 3619883"/>
                <a:gd name="connsiteY67" fmla="*/ 36327 h 4275461"/>
                <a:gd name="connsiteX68" fmla="*/ 854255 w 3619883"/>
                <a:gd name="connsiteY68" fmla="*/ 68887 h 4275461"/>
                <a:gd name="connsiteX69" fmla="*/ 897520 w 3619883"/>
                <a:gd name="connsiteY69" fmla="*/ 88629 h 4275461"/>
                <a:gd name="connsiteX70" fmla="*/ 940510 w 3619883"/>
                <a:gd name="connsiteY70" fmla="*/ 114265 h 4275461"/>
                <a:gd name="connsiteX71" fmla="*/ 1082712 w 3619883"/>
                <a:gd name="connsiteY71" fmla="*/ 144543 h 4275461"/>
                <a:gd name="connsiteX72" fmla="*/ 1205348 w 3619883"/>
                <a:gd name="connsiteY72" fmla="*/ 120753 h 4275461"/>
                <a:gd name="connsiteX73" fmla="*/ 1271764 w 3619883"/>
                <a:gd name="connsiteY73" fmla="*/ 117956 h 4275461"/>
                <a:gd name="connsiteX74" fmla="*/ 1315583 w 3619883"/>
                <a:gd name="connsiteY74" fmla="*/ 125912 h 4275461"/>
                <a:gd name="connsiteX75" fmla="*/ 1359125 w 3619883"/>
                <a:gd name="connsiteY75" fmla="*/ 139761 h 4275461"/>
                <a:gd name="connsiteX76" fmla="*/ 1391919 w 3619883"/>
                <a:gd name="connsiteY76" fmla="*/ 147202 h 4275461"/>
                <a:gd name="connsiteX77" fmla="*/ 1436563 w 3619883"/>
                <a:gd name="connsiteY77" fmla="*/ 137480 h 4275461"/>
                <a:gd name="connsiteX78" fmla="*/ 1471566 w 3619883"/>
                <a:gd name="connsiteY78" fmla="*/ 97777 h 4275461"/>
                <a:gd name="connsiteX79" fmla="*/ 1505739 w 3619883"/>
                <a:gd name="connsiteY79" fmla="*/ 75753 h 4275461"/>
                <a:gd name="connsiteX80" fmla="*/ 1590891 w 3619883"/>
                <a:gd name="connsiteY80" fmla="*/ 144702 h 4275461"/>
                <a:gd name="connsiteX81" fmla="*/ 1625616 w 3619883"/>
                <a:gd name="connsiteY81" fmla="*/ 110893 h 4275461"/>
                <a:gd name="connsiteX82" fmla="*/ 1658964 w 3619883"/>
                <a:gd name="connsiteY82" fmla="*/ 106547 h 4275461"/>
                <a:gd name="connsiteX83" fmla="*/ 1746598 w 3619883"/>
                <a:gd name="connsiteY83" fmla="*/ 122460 h 4275461"/>
                <a:gd name="connsiteX84" fmla="*/ 1811913 w 3619883"/>
                <a:gd name="connsiteY84" fmla="*/ 143234 h 4275461"/>
                <a:gd name="connsiteX85" fmla="*/ 1856557 w 3619883"/>
                <a:gd name="connsiteY85" fmla="*/ 133511 h 4275461"/>
                <a:gd name="connsiteX86" fmla="*/ 2066003 w 3619883"/>
                <a:gd name="connsiteY86" fmla="*/ 143313 h 4275461"/>
                <a:gd name="connsiteX87" fmla="*/ 2177615 w 3619883"/>
                <a:gd name="connsiteY87" fmla="*/ 119007 h 4275461"/>
                <a:gd name="connsiteX88" fmla="*/ 2255883 w 3619883"/>
                <a:gd name="connsiteY88" fmla="*/ 99047 h 4275461"/>
                <a:gd name="connsiteX89" fmla="*/ 2344622 w 3619883"/>
                <a:gd name="connsiteY89" fmla="*/ 91388 h 4275461"/>
                <a:gd name="connsiteX90" fmla="*/ 2455682 w 3619883"/>
                <a:gd name="connsiteY90" fmla="*/ 78869 h 4275461"/>
                <a:gd name="connsiteX91" fmla="*/ 2632609 w 3619883"/>
                <a:gd name="connsiteY91" fmla="*/ 75338 h 4275461"/>
                <a:gd name="connsiteX92" fmla="*/ 2742291 w 3619883"/>
                <a:gd name="connsiteY92" fmla="*/ 92282 h 4275461"/>
                <a:gd name="connsiteX93" fmla="*/ 2851974 w 3619883"/>
                <a:gd name="connsiteY93" fmla="*/ 109227 h 4275461"/>
                <a:gd name="connsiteX94" fmla="*/ 2907643 w 3619883"/>
                <a:gd name="connsiteY94" fmla="*/ 100020 h 4275461"/>
                <a:gd name="connsiteX95" fmla="*/ 2944022 w 3619883"/>
                <a:gd name="connsiteY95" fmla="*/ 30853 h 4275461"/>
                <a:gd name="connsiteX96" fmla="*/ 3022289 w 3619883"/>
                <a:gd name="connsiteY96" fmla="*/ 10893 h 4275461"/>
                <a:gd name="connsiteX97" fmla="*/ 3054807 w 3619883"/>
                <a:gd name="connsiteY97" fmla="*/ 24226 h 4275461"/>
                <a:gd name="connsiteX98" fmla="*/ 3141892 w 3619883"/>
                <a:gd name="connsiteY98" fmla="*/ 51925 h 4275461"/>
                <a:gd name="connsiteX99" fmla="*/ 3185711 w 3619883"/>
                <a:gd name="connsiteY99" fmla="*/ 59881 h 4275461"/>
                <a:gd name="connsiteX100" fmla="*/ 3219056 w 3619883"/>
                <a:gd name="connsiteY100" fmla="*/ 55536 h 4275461"/>
                <a:gd name="connsiteX101" fmla="*/ 3263425 w 3619883"/>
                <a:gd name="connsiteY101" fmla="*/ 51706 h 4275461"/>
                <a:gd name="connsiteX102" fmla="*/ 3296219 w 3619883"/>
                <a:gd name="connsiteY102" fmla="*/ 59147 h 4275461"/>
                <a:gd name="connsiteX103" fmla="*/ 3319094 w 3619883"/>
                <a:gd name="connsiteY103" fmla="*/ 42500 h 4275461"/>
                <a:gd name="connsiteX104" fmla="*/ 3420511 w 3619883"/>
                <a:gd name="connsiteY104" fmla="*/ 0 h 4275461"/>
                <a:gd name="connsiteX105" fmla="*/ 3453305 w 3619883"/>
                <a:gd name="connsiteY105" fmla="*/ 7440 h 4275461"/>
                <a:gd name="connsiteX106" fmla="*/ 3496571 w 3619883"/>
                <a:gd name="connsiteY106" fmla="*/ 27182 h 4275461"/>
                <a:gd name="connsiteX107" fmla="*/ 3602117 w 3619883"/>
                <a:gd name="connsiteY107" fmla="*/ 132521 h 4275461"/>
                <a:gd name="connsiteX108" fmla="*/ 3619883 w 3619883"/>
                <a:gd name="connsiteY108" fmla="*/ 140049 h 4275461"/>
                <a:gd name="connsiteX109" fmla="*/ 3619883 w 3619883"/>
                <a:gd name="connsiteY10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128157 h 4275461"/>
                <a:gd name="connsiteX13" fmla="*/ 1745346 w 3619883"/>
                <a:gd name="connsiteY13" fmla="*/ 4128157 h 4275461"/>
                <a:gd name="connsiteX14" fmla="*/ 1796694 w 3619883"/>
                <a:gd name="connsiteY14" fmla="*/ 4275461 h 4275461"/>
                <a:gd name="connsiteX15" fmla="*/ 1558844 w 3619883"/>
                <a:gd name="connsiteY15" fmla="*/ 4275461 h 4275461"/>
                <a:gd name="connsiteX16" fmla="*/ 1517252 w 3619883"/>
                <a:gd name="connsiteY16" fmla="*/ 4128157 h 4275461"/>
                <a:gd name="connsiteX17" fmla="*/ 1582936 w 3619883"/>
                <a:gd name="connsiteY17" fmla="*/ 4128157 h 4275461"/>
                <a:gd name="connsiteX18" fmla="*/ 1582936 w 3619883"/>
                <a:gd name="connsiteY18" fmla="*/ 3951392 h 4275461"/>
                <a:gd name="connsiteX19" fmla="*/ 1405151 w 3619883"/>
                <a:gd name="connsiteY19" fmla="*/ 3951392 h 4275461"/>
                <a:gd name="connsiteX20" fmla="*/ 1405151 w 3619883"/>
                <a:gd name="connsiteY20" fmla="*/ 4128157 h 4275461"/>
                <a:gd name="connsiteX21" fmla="*/ 1468988 w 3619883"/>
                <a:gd name="connsiteY21" fmla="*/ 4128157 h 4275461"/>
                <a:gd name="connsiteX22" fmla="*/ 1427396 w 3619883"/>
                <a:gd name="connsiteY22" fmla="*/ 4275461 h 4275461"/>
                <a:gd name="connsiteX23" fmla="*/ 1210751 w 3619883"/>
                <a:gd name="connsiteY23" fmla="*/ 4275461 h 4275461"/>
                <a:gd name="connsiteX24" fmla="*/ 1210751 w 3619883"/>
                <a:gd name="connsiteY24" fmla="*/ 4128157 h 4275461"/>
                <a:gd name="connsiteX25" fmla="*/ 1271978 w 3619883"/>
                <a:gd name="connsiteY25" fmla="*/ 4128157 h 4275461"/>
                <a:gd name="connsiteX26" fmla="*/ 1271978 w 3619883"/>
                <a:gd name="connsiteY26" fmla="*/ 3951392 h 4275461"/>
                <a:gd name="connsiteX27" fmla="*/ 1094193 w 3619883"/>
                <a:gd name="connsiteY27" fmla="*/ 3951392 h 4275461"/>
                <a:gd name="connsiteX28" fmla="*/ 1094193 w 3619883"/>
                <a:gd name="connsiteY28" fmla="*/ 4128157 h 4275461"/>
                <a:gd name="connsiteX29" fmla="*/ 1140354 w 3619883"/>
                <a:gd name="connsiteY29" fmla="*/ 4128157 h 4275461"/>
                <a:gd name="connsiteX30" fmla="*/ 1140354 w 3619883"/>
                <a:gd name="connsiteY30" fmla="*/ 4275461 h 4275461"/>
                <a:gd name="connsiteX31" fmla="*/ 953807 w 3619883"/>
                <a:gd name="connsiteY31" fmla="*/ 4275461 h 4275461"/>
                <a:gd name="connsiteX32" fmla="*/ 912215 w 3619883"/>
                <a:gd name="connsiteY32" fmla="*/ 4128157 h 4275461"/>
                <a:gd name="connsiteX33" fmla="*/ 961020 w 3619883"/>
                <a:gd name="connsiteY33" fmla="*/ 4128157 h 4275461"/>
                <a:gd name="connsiteX34" fmla="*/ 961020 w 3619883"/>
                <a:gd name="connsiteY34" fmla="*/ 3951392 h 4275461"/>
                <a:gd name="connsiteX35" fmla="*/ 783235 w 3619883"/>
                <a:gd name="connsiteY35" fmla="*/ 3951392 h 4275461"/>
                <a:gd name="connsiteX36" fmla="*/ 783235 w 3619883"/>
                <a:gd name="connsiteY36" fmla="*/ 4128157 h 4275461"/>
                <a:gd name="connsiteX37" fmla="*/ 871024 w 3619883"/>
                <a:gd name="connsiteY37" fmla="*/ 4128157 h 4275461"/>
                <a:gd name="connsiteX38" fmla="*/ 829432 w 3619883"/>
                <a:gd name="connsiteY38" fmla="*/ 4275461 h 4275461"/>
                <a:gd name="connsiteX39" fmla="*/ 611484 w 3619883"/>
                <a:gd name="connsiteY39" fmla="*/ 4275461 h 4275461"/>
                <a:gd name="connsiteX40" fmla="*/ 621247 w 3619883"/>
                <a:gd name="connsiteY40" fmla="*/ 4128157 h 4275461"/>
                <a:gd name="connsiteX41" fmla="*/ 650062 w 3619883"/>
                <a:gd name="connsiteY41" fmla="*/ 4128157 h 4275461"/>
                <a:gd name="connsiteX42" fmla="*/ 650062 w 3619883"/>
                <a:gd name="connsiteY42" fmla="*/ 3951392 h 4275461"/>
                <a:gd name="connsiteX43" fmla="*/ 472277 w 3619883"/>
                <a:gd name="connsiteY43" fmla="*/ 3951392 h 4275461"/>
                <a:gd name="connsiteX44" fmla="*/ 472277 w 3619883"/>
                <a:gd name="connsiteY44" fmla="*/ 4128157 h 4275461"/>
                <a:gd name="connsiteX45" fmla="*/ 522650 w 3619883"/>
                <a:gd name="connsiteY45" fmla="*/ 4128157 h 4275461"/>
                <a:gd name="connsiteX46" fmla="*/ 573998 w 3619883"/>
                <a:gd name="connsiteY46" fmla="*/ 4275461 h 4275461"/>
                <a:gd name="connsiteX47" fmla="*/ 336164 w 3619883"/>
                <a:gd name="connsiteY47" fmla="*/ 4275461 h 4275461"/>
                <a:gd name="connsiteX48" fmla="*/ 294572 w 3619883"/>
                <a:gd name="connsiteY48" fmla="*/ 4128157 h 4275461"/>
                <a:gd name="connsiteX49" fmla="*/ 339106 w 3619883"/>
                <a:gd name="connsiteY49" fmla="*/ 4128157 h 4275461"/>
                <a:gd name="connsiteX50" fmla="*/ 339106 w 3619883"/>
                <a:gd name="connsiteY50" fmla="*/ 3951392 h 4275461"/>
                <a:gd name="connsiteX51" fmla="*/ 161321 w 3619883"/>
                <a:gd name="connsiteY51" fmla="*/ 3951392 h 4275461"/>
                <a:gd name="connsiteX52" fmla="*/ 161321 w 3619883"/>
                <a:gd name="connsiteY52" fmla="*/ 4128157 h 4275461"/>
                <a:gd name="connsiteX53" fmla="*/ 230914 w 3619883"/>
                <a:gd name="connsiteY53" fmla="*/ 4128157 h 4275461"/>
                <a:gd name="connsiteX54" fmla="*/ 189322 w 3619883"/>
                <a:gd name="connsiteY54" fmla="*/ 4275461 h 4275461"/>
                <a:gd name="connsiteX55" fmla="*/ 0 w 3619883"/>
                <a:gd name="connsiteY55" fmla="*/ 4275461 h 4275461"/>
                <a:gd name="connsiteX56" fmla="*/ 0 w 3619883"/>
                <a:gd name="connsiteY56" fmla="*/ 42229 h 4275461"/>
                <a:gd name="connsiteX57" fmla="*/ 42464 w 3619883"/>
                <a:gd name="connsiteY57" fmla="*/ 40518 h 4275461"/>
                <a:gd name="connsiteX58" fmla="*/ 137733 w 3619883"/>
                <a:gd name="connsiteY58" fmla="*/ 35355 h 4275461"/>
                <a:gd name="connsiteX59" fmla="*/ 270565 w 3619883"/>
                <a:gd name="connsiteY59" fmla="*/ 29759 h 4275461"/>
                <a:gd name="connsiteX60" fmla="*/ 479734 w 3619883"/>
                <a:gd name="connsiteY60" fmla="*/ 45455 h 4275461"/>
                <a:gd name="connsiteX61" fmla="*/ 524103 w 3619883"/>
                <a:gd name="connsiteY61" fmla="*/ 41625 h 4275461"/>
                <a:gd name="connsiteX62" fmla="*/ 624416 w 3619883"/>
                <a:gd name="connsiteY62" fmla="*/ 22696 h 4275461"/>
                <a:gd name="connsiteX63" fmla="*/ 657762 w 3619883"/>
                <a:gd name="connsiteY63" fmla="*/ 18351 h 4275461"/>
                <a:gd name="connsiteX64" fmla="*/ 690557 w 3619883"/>
                <a:gd name="connsiteY64" fmla="*/ 25792 h 4275461"/>
                <a:gd name="connsiteX65" fmla="*/ 745123 w 3619883"/>
                <a:gd name="connsiteY65" fmla="*/ 40157 h 4275461"/>
                <a:gd name="connsiteX66" fmla="*/ 789493 w 3619883"/>
                <a:gd name="connsiteY66" fmla="*/ 36327 h 4275461"/>
                <a:gd name="connsiteX67" fmla="*/ 854255 w 3619883"/>
                <a:gd name="connsiteY67" fmla="*/ 68887 h 4275461"/>
                <a:gd name="connsiteX68" fmla="*/ 897520 w 3619883"/>
                <a:gd name="connsiteY68" fmla="*/ 88629 h 4275461"/>
                <a:gd name="connsiteX69" fmla="*/ 940510 w 3619883"/>
                <a:gd name="connsiteY69" fmla="*/ 114265 h 4275461"/>
                <a:gd name="connsiteX70" fmla="*/ 1082712 w 3619883"/>
                <a:gd name="connsiteY70" fmla="*/ 144543 h 4275461"/>
                <a:gd name="connsiteX71" fmla="*/ 1205348 w 3619883"/>
                <a:gd name="connsiteY71" fmla="*/ 120753 h 4275461"/>
                <a:gd name="connsiteX72" fmla="*/ 1271764 w 3619883"/>
                <a:gd name="connsiteY72" fmla="*/ 117956 h 4275461"/>
                <a:gd name="connsiteX73" fmla="*/ 1315583 w 3619883"/>
                <a:gd name="connsiteY73" fmla="*/ 125912 h 4275461"/>
                <a:gd name="connsiteX74" fmla="*/ 1359125 w 3619883"/>
                <a:gd name="connsiteY74" fmla="*/ 139761 h 4275461"/>
                <a:gd name="connsiteX75" fmla="*/ 1391919 w 3619883"/>
                <a:gd name="connsiteY75" fmla="*/ 147202 h 4275461"/>
                <a:gd name="connsiteX76" fmla="*/ 1436563 w 3619883"/>
                <a:gd name="connsiteY76" fmla="*/ 137480 h 4275461"/>
                <a:gd name="connsiteX77" fmla="*/ 1471566 w 3619883"/>
                <a:gd name="connsiteY77" fmla="*/ 97777 h 4275461"/>
                <a:gd name="connsiteX78" fmla="*/ 1505739 w 3619883"/>
                <a:gd name="connsiteY78" fmla="*/ 75753 h 4275461"/>
                <a:gd name="connsiteX79" fmla="*/ 1590891 w 3619883"/>
                <a:gd name="connsiteY79" fmla="*/ 144702 h 4275461"/>
                <a:gd name="connsiteX80" fmla="*/ 1625616 w 3619883"/>
                <a:gd name="connsiteY80" fmla="*/ 110893 h 4275461"/>
                <a:gd name="connsiteX81" fmla="*/ 1658964 w 3619883"/>
                <a:gd name="connsiteY81" fmla="*/ 106547 h 4275461"/>
                <a:gd name="connsiteX82" fmla="*/ 1746598 w 3619883"/>
                <a:gd name="connsiteY82" fmla="*/ 122460 h 4275461"/>
                <a:gd name="connsiteX83" fmla="*/ 1811913 w 3619883"/>
                <a:gd name="connsiteY83" fmla="*/ 143234 h 4275461"/>
                <a:gd name="connsiteX84" fmla="*/ 1856557 w 3619883"/>
                <a:gd name="connsiteY84" fmla="*/ 133511 h 4275461"/>
                <a:gd name="connsiteX85" fmla="*/ 2066003 w 3619883"/>
                <a:gd name="connsiteY85" fmla="*/ 143313 h 4275461"/>
                <a:gd name="connsiteX86" fmla="*/ 2177615 w 3619883"/>
                <a:gd name="connsiteY86" fmla="*/ 119007 h 4275461"/>
                <a:gd name="connsiteX87" fmla="*/ 2255883 w 3619883"/>
                <a:gd name="connsiteY87" fmla="*/ 99047 h 4275461"/>
                <a:gd name="connsiteX88" fmla="*/ 2344622 w 3619883"/>
                <a:gd name="connsiteY88" fmla="*/ 91388 h 4275461"/>
                <a:gd name="connsiteX89" fmla="*/ 2455682 w 3619883"/>
                <a:gd name="connsiteY89" fmla="*/ 78869 h 4275461"/>
                <a:gd name="connsiteX90" fmla="*/ 2632609 w 3619883"/>
                <a:gd name="connsiteY90" fmla="*/ 75338 h 4275461"/>
                <a:gd name="connsiteX91" fmla="*/ 2742291 w 3619883"/>
                <a:gd name="connsiteY91" fmla="*/ 92282 h 4275461"/>
                <a:gd name="connsiteX92" fmla="*/ 2851974 w 3619883"/>
                <a:gd name="connsiteY92" fmla="*/ 109227 h 4275461"/>
                <a:gd name="connsiteX93" fmla="*/ 2907643 w 3619883"/>
                <a:gd name="connsiteY93" fmla="*/ 100020 h 4275461"/>
                <a:gd name="connsiteX94" fmla="*/ 2944022 w 3619883"/>
                <a:gd name="connsiteY94" fmla="*/ 30853 h 4275461"/>
                <a:gd name="connsiteX95" fmla="*/ 3022289 w 3619883"/>
                <a:gd name="connsiteY95" fmla="*/ 10893 h 4275461"/>
                <a:gd name="connsiteX96" fmla="*/ 3054807 w 3619883"/>
                <a:gd name="connsiteY96" fmla="*/ 24226 h 4275461"/>
                <a:gd name="connsiteX97" fmla="*/ 3141892 w 3619883"/>
                <a:gd name="connsiteY97" fmla="*/ 51925 h 4275461"/>
                <a:gd name="connsiteX98" fmla="*/ 3185711 w 3619883"/>
                <a:gd name="connsiteY98" fmla="*/ 59881 h 4275461"/>
                <a:gd name="connsiteX99" fmla="*/ 3219056 w 3619883"/>
                <a:gd name="connsiteY99" fmla="*/ 55536 h 4275461"/>
                <a:gd name="connsiteX100" fmla="*/ 3263425 w 3619883"/>
                <a:gd name="connsiteY100" fmla="*/ 51706 h 4275461"/>
                <a:gd name="connsiteX101" fmla="*/ 3296219 w 3619883"/>
                <a:gd name="connsiteY101" fmla="*/ 59147 h 4275461"/>
                <a:gd name="connsiteX102" fmla="*/ 3319094 w 3619883"/>
                <a:gd name="connsiteY102" fmla="*/ 42500 h 4275461"/>
                <a:gd name="connsiteX103" fmla="*/ 3420511 w 3619883"/>
                <a:gd name="connsiteY103" fmla="*/ 0 h 4275461"/>
                <a:gd name="connsiteX104" fmla="*/ 3453305 w 3619883"/>
                <a:gd name="connsiteY104" fmla="*/ 7440 h 4275461"/>
                <a:gd name="connsiteX105" fmla="*/ 3496571 w 3619883"/>
                <a:gd name="connsiteY105" fmla="*/ 27182 h 4275461"/>
                <a:gd name="connsiteX106" fmla="*/ 3602117 w 3619883"/>
                <a:gd name="connsiteY106" fmla="*/ 132521 h 4275461"/>
                <a:gd name="connsiteX107" fmla="*/ 3619883 w 3619883"/>
                <a:gd name="connsiteY107" fmla="*/ 140049 h 4275461"/>
                <a:gd name="connsiteX108" fmla="*/ 3619883 w 3619883"/>
                <a:gd name="connsiteY10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45346 w 3619883"/>
                <a:gd name="connsiteY12" fmla="*/ 4128157 h 4275461"/>
                <a:gd name="connsiteX13" fmla="*/ 1796694 w 3619883"/>
                <a:gd name="connsiteY13" fmla="*/ 4275461 h 4275461"/>
                <a:gd name="connsiteX14" fmla="*/ 1558844 w 3619883"/>
                <a:gd name="connsiteY14" fmla="*/ 4275461 h 4275461"/>
                <a:gd name="connsiteX15" fmla="*/ 1517252 w 3619883"/>
                <a:gd name="connsiteY15" fmla="*/ 4128157 h 4275461"/>
                <a:gd name="connsiteX16" fmla="*/ 1582936 w 3619883"/>
                <a:gd name="connsiteY16" fmla="*/ 4128157 h 4275461"/>
                <a:gd name="connsiteX17" fmla="*/ 1582936 w 3619883"/>
                <a:gd name="connsiteY17" fmla="*/ 3951392 h 4275461"/>
                <a:gd name="connsiteX18" fmla="*/ 1405151 w 3619883"/>
                <a:gd name="connsiteY18" fmla="*/ 3951392 h 4275461"/>
                <a:gd name="connsiteX19" fmla="*/ 1405151 w 3619883"/>
                <a:gd name="connsiteY19" fmla="*/ 4128157 h 4275461"/>
                <a:gd name="connsiteX20" fmla="*/ 1468988 w 3619883"/>
                <a:gd name="connsiteY20" fmla="*/ 4128157 h 4275461"/>
                <a:gd name="connsiteX21" fmla="*/ 1427396 w 3619883"/>
                <a:gd name="connsiteY21" fmla="*/ 4275461 h 4275461"/>
                <a:gd name="connsiteX22" fmla="*/ 1210751 w 3619883"/>
                <a:gd name="connsiteY22" fmla="*/ 4275461 h 4275461"/>
                <a:gd name="connsiteX23" fmla="*/ 1210751 w 3619883"/>
                <a:gd name="connsiteY23" fmla="*/ 4128157 h 4275461"/>
                <a:gd name="connsiteX24" fmla="*/ 1271978 w 3619883"/>
                <a:gd name="connsiteY24" fmla="*/ 4128157 h 4275461"/>
                <a:gd name="connsiteX25" fmla="*/ 1271978 w 3619883"/>
                <a:gd name="connsiteY25" fmla="*/ 3951392 h 4275461"/>
                <a:gd name="connsiteX26" fmla="*/ 1094193 w 3619883"/>
                <a:gd name="connsiteY26" fmla="*/ 3951392 h 4275461"/>
                <a:gd name="connsiteX27" fmla="*/ 1094193 w 3619883"/>
                <a:gd name="connsiteY27" fmla="*/ 4128157 h 4275461"/>
                <a:gd name="connsiteX28" fmla="*/ 1140354 w 3619883"/>
                <a:gd name="connsiteY28" fmla="*/ 4128157 h 4275461"/>
                <a:gd name="connsiteX29" fmla="*/ 1140354 w 3619883"/>
                <a:gd name="connsiteY29" fmla="*/ 4275461 h 4275461"/>
                <a:gd name="connsiteX30" fmla="*/ 953807 w 3619883"/>
                <a:gd name="connsiteY30" fmla="*/ 4275461 h 4275461"/>
                <a:gd name="connsiteX31" fmla="*/ 912215 w 3619883"/>
                <a:gd name="connsiteY31" fmla="*/ 4128157 h 4275461"/>
                <a:gd name="connsiteX32" fmla="*/ 961020 w 3619883"/>
                <a:gd name="connsiteY32" fmla="*/ 4128157 h 4275461"/>
                <a:gd name="connsiteX33" fmla="*/ 961020 w 3619883"/>
                <a:gd name="connsiteY33" fmla="*/ 3951392 h 4275461"/>
                <a:gd name="connsiteX34" fmla="*/ 783235 w 3619883"/>
                <a:gd name="connsiteY34" fmla="*/ 3951392 h 4275461"/>
                <a:gd name="connsiteX35" fmla="*/ 783235 w 3619883"/>
                <a:gd name="connsiteY35" fmla="*/ 4128157 h 4275461"/>
                <a:gd name="connsiteX36" fmla="*/ 871024 w 3619883"/>
                <a:gd name="connsiteY36" fmla="*/ 4128157 h 4275461"/>
                <a:gd name="connsiteX37" fmla="*/ 829432 w 3619883"/>
                <a:gd name="connsiteY37" fmla="*/ 4275461 h 4275461"/>
                <a:gd name="connsiteX38" fmla="*/ 611484 w 3619883"/>
                <a:gd name="connsiteY38" fmla="*/ 4275461 h 4275461"/>
                <a:gd name="connsiteX39" fmla="*/ 621247 w 3619883"/>
                <a:gd name="connsiteY39" fmla="*/ 4128157 h 4275461"/>
                <a:gd name="connsiteX40" fmla="*/ 650062 w 3619883"/>
                <a:gd name="connsiteY40" fmla="*/ 4128157 h 4275461"/>
                <a:gd name="connsiteX41" fmla="*/ 650062 w 3619883"/>
                <a:gd name="connsiteY41" fmla="*/ 3951392 h 4275461"/>
                <a:gd name="connsiteX42" fmla="*/ 472277 w 3619883"/>
                <a:gd name="connsiteY42" fmla="*/ 3951392 h 4275461"/>
                <a:gd name="connsiteX43" fmla="*/ 472277 w 3619883"/>
                <a:gd name="connsiteY43" fmla="*/ 4128157 h 4275461"/>
                <a:gd name="connsiteX44" fmla="*/ 522650 w 3619883"/>
                <a:gd name="connsiteY44" fmla="*/ 4128157 h 4275461"/>
                <a:gd name="connsiteX45" fmla="*/ 573998 w 3619883"/>
                <a:gd name="connsiteY45" fmla="*/ 4275461 h 4275461"/>
                <a:gd name="connsiteX46" fmla="*/ 336164 w 3619883"/>
                <a:gd name="connsiteY46" fmla="*/ 4275461 h 4275461"/>
                <a:gd name="connsiteX47" fmla="*/ 294572 w 3619883"/>
                <a:gd name="connsiteY47" fmla="*/ 4128157 h 4275461"/>
                <a:gd name="connsiteX48" fmla="*/ 339106 w 3619883"/>
                <a:gd name="connsiteY48" fmla="*/ 4128157 h 4275461"/>
                <a:gd name="connsiteX49" fmla="*/ 339106 w 3619883"/>
                <a:gd name="connsiteY49" fmla="*/ 3951392 h 4275461"/>
                <a:gd name="connsiteX50" fmla="*/ 161321 w 3619883"/>
                <a:gd name="connsiteY50" fmla="*/ 3951392 h 4275461"/>
                <a:gd name="connsiteX51" fmla="*/ 161321 w 3619883"/>
                <a:gd name="connsiteY51" fmla="*/ 4128157 h 4275461"/>
                <a:gd name="connsiteX52" fmla="*/ 230914 w 3619883"/>
                <a:gd name="connsiteY52" fmla="*/ 4128157 h 4275461"/>
                <a:gd name="connsiteX53" fmla="*/ 189322 w 3619883"/>
                <a:gd name="connsiteY53" fmla="*/ 4275461 h 4275461"/>
                <a:gd name="connsiteX54" fmla="*/ 0 w 3619883"/>
                <a:gd name="connsiteY54" fmla="*/ 4275461 h 4275461"/>
                <a:gd name="connsiteX55" fmla="*/ 0 w 3619883"/>
                <a:gd name="connsiteY55" fmla="*/ 42229 h 4275461"/>
                <a:gd name="connsiteX56" fmla="*/ 42464 w 3619883"/>
                <a:gd name="connsiteY56" fmla="*/ 40518 h 4275461"/>
                <a:gd name="connsiteX57" fmla="*/ 137733 w 3619883"/>
                <a:gd name="connsiteY57" fmla="*/ 35355 h 4275461"/>
                <a:gd name="connsiteX58" fmla="*/ 270565 w 3619883"/>
                <a:gd name="connsiteY58" fmla="*/ 29759 h 4275461"/>
                <a:gd name="connsiteX59" fmla="*/ 479734 w 3619883"/>
                <a:gd name="connsiteY59" fmla="*/ 45455 h 4275461"/>
                <a:gd name="connsiteX60" fmla="*/ 524103 w 3619883"/>
                <a:gd name="connsiteY60" fmla="*/ 41625 h 4275461"/>
                <a:gd name="connsiteX61" fmla="*/ 624416 w 3619883"/>
                <a:gd name="connsiteY61" fmla="*/ 22696 h 4275461"/>
                <a:gd name="connsiteX62" fmla="*/ 657762 w 3619883"/>
                <a:gd name="connsiteY62" fmla="*/ 18351 h 4275461"/>
                <a:gd name="connsiteX63" fmla="*/ 690557 w 3619883"/>
                <a:gd name="connsiteY63" fmla="*/ 25792 h 4275461"/>
                <a:gd name="connsiteX64" fmla="*/ 745123 w 3619883"/>
                <a:gd name="connsiteY64" fmla="*/ 40157 h 4275461"/>
                <a:gd name="connsiteX65" fmla="*/ 789493 w 3619883"/>
                <a:gd name="connsiteY65" fmla="*/ 36327 h 4275461"/>
                <a:gd name="connsiteX66" fmla="*/ 854255 w 3619883"/>
                <a:gd name="connsiteY66" fmla="*/ 68887 h 4275461"/>
                <a:gd name="connsiteX67" fmla="*/ 897520 w 3619883"/>
                <a:gd name="connsiteY67" fmla="*/ 88629 h 4275461"/>
                <a:gd name="connsiteX68" fmla="*/ 940510 w 3619883"/>
                <a:gd name="connsiteY68" fmla="*/ 114265 h 4275461"/>
                <a:gd name="connsiteX69" fmla="*/ 1082712 w 3619883"/>
                <a:gd name="connsiteY69" fmla="*/ 144543 h 4275461"/>
                <a:gd name="connsiteX70" fmla="*/ 1205348 w 3619883"/>
                <a:gd name="connsiteY70" fmla="*/ 120753 h 4275461"/>
                <a:gd name="connsiteX71" fmla="*/ 1271764 w 3619883"/>
                <a:gd name="connsiteY71" fmla="*/ 117956 h 4275461"/>
                <a:gd name="connsiteX72" fmla="*/ 1315583 w 3619883"/>
                <a:gd name="connsiteY72" fmla="*/ 125912 h 4275461"/>
                <a:gd name="connsiteX73" fmla="*/ 1359125 w 3619883"/>
                <a:gd name="connsiteY73" fmla="*/ 139761 h 4275461"/>
                <a:gd name="connsiteX74" fmla="*/ 1391919 w 3619883"/>
                <a:gd name="connsiteY74" fmla="*/ 147202 h 4275461"/>
                <a:gd name="connsiteX75" fmla="*/ 1436563 w 3619883"/>
                <a:gd name="connsiteY75" fmla="*/ 137480 h 4275461"/>
                <a:gd name="connsiteX76" fmla="*/ 1471566 w 3619883"/>
                <a:gd name="connsiteY76" fmla="*/ 97777 h 4275461"/>
                <a:gd name="connsiteX77" fmla="*/ 1505739 w 3619883"/>
                <a:gd name="connsiteY77" fmla="*/ 75753 h 4275461"/>
                <a:gd name="connsiteX78" fmla="*/ 1590891 w 3619883"/>
                <a:gd name="connsiteY78" fmla="*/ 144702 h 4275461"/>
                <a:gd name="connsiteX79" fmla="*/ 1625616 w 3619883"/>
                <a:gd name="connsiteY79" fmla="*/ 110893 h 4275461"/>
                <a:gd name="connsiteX80" fmla="*/ 1658964 w 3619883"/>
                <a:gd name="connsiteY80" fmla="*/ 106547 h 4275461"/>
                <a:gd name="connsiteX81" fmla="*/ 1746598 w 3619883"/>
                <a:gd name="connsiteY81" fmla="*/ 122460 h 4275461"/>
                <a:gd name="connsiteX82" fmla="*/ 1811913 w 3619883"/>
                <a:gd name="connsiteY82" fmla="*/ 143234 h 4275461"/>
                <a:gd name="connsiteX83" fmla="*/ 1856557 w 3619883"/>
                <a:gd name="connsiteY83" fmla="*/ 133511 h 4275461"/>
                <a:gd name="connsiteX84" fmla="*/ 2066003 w 3619883"/>
                <a:gd name="connsiteY84" fmla="*/ 143313 h 4275461"/>
                <a:gd name="connsiteX85" fmla="*/ 2177615 w 3619883"/>
                <a:gd name="connsiteY85" fmla="*/ 119007 h 4275461"/>
                <a:gd name="connsiteX86" fmla="*/ 2255883 w 3619883"/>
                <a:gd name="connsiteY86" fmla="*/ 99047 h 4275461"/>
                <a:gd name="connsiteX87" fmla="*/ 2344622 w 3619883"/>
                <a:gd name="connsiteY87" fmla="*/ 91388 h 4275461"/>
                <a:gd name="connsiteX88" fmla="*/ 2455682 w 3619883"/>
                <a:gd name="connsiteY88" fmla="*/ 78869 h 4275461"/>
                <a:gd name="connsiteX89" fmla="*/ 2632609 w 3619883"/>
                <a:gd name="connsiteY89" fmla="*/ 75338 h 4275461"/>
                <a:gd name="connsiteX90" fmla="*/ 2742291 w 3619883"/>
                <a:gd name="connsiteY90" fmla="*/ 92282 h 4275461"/>
                <a:gd name="connsiteX91" fmla="*/ 2851974 w 3619883"/>
                <a:gd name="connsiteY91" fmla="*/ 109227 h 4275461"/>
                <a:gd name="connsiteX92" fmla="*/ 2907643 w 3619883"/>
                <a:gd name="connsiteY92" fmla="*/ 100020 h 4275461"/>
                <a:gd name="connsiteX93" fmla="*/ 2944022 w 3619883"/>
                <a:gd name="connsiteY93" fmla="*/ 30853 h 4275461"/>
                <a:gd name="connsiteX94" fmla="*/ 3022289 w 3619883"/>
                <a:gd name="connsiteY94" fmla="*/ 10893 h 4275461"/>
                <a:gd name="connsiteX95" fmla="*/ 3054807 w 3619883"/>
                <a:gd name="connsiteY95" fmla="*/ 24226 h 4275461"/>
                <a:gd name="connsiteX96" fmla="*/ 3141892 w 3619883"/>
                <a:gd name="connsiteY96" fmla="*/ 51925 h 4275461"/>
                <a:gd name="connsiteX97" fmla="*/ 3185711 w 3619883"/>
                <a:gd name="connsiteY97" fmla="*/ 59881 h 4275461"/>
                <a:gd name="connsiteX98" fmla="*/ 3219056 w 3619883"/>
                <a:gd name="connsiteY98" fmla="*/ 55536 h 4275461"/>
                <a:gd name="connsiteX99" fmla="*/ 3263425 w 3619883"/>
                <a:gd name="connsiteY99" fmla="*/ 51706 h 4275461"/>
                <a:gd name="connsiteX100" fmla="*/ 3296219 w 3619883"/>
                <a:gd name="connsiteY100" fmla="*/ 59147 h 4275461"/>
                <a:gd name="connsiteX101" fmla="*/ 3319094 w 3619883"/>
                <a:gd name="connsiteY101" fmla="*/ 42500 h 4275461"/>
                <a:gd name="connsiteX102" fmla="*/ 3420511 w 3619883"/>
                <a:gd name="connsiteY102" fmla="*/ 0 h 4275461"/>
                <a:gd name="connsiteX103" fmla="*/ 3453305 w 3619883"/>
                <a:gd name="connsiteY103" fmla="*/ 7440 h 4275461"/>
                <a:gd name="connsiteX104" fmla="*/ 3496571 w 3619883"/>
                <a:gd name="connsiteY104" fmla="*/ 27182 h 4275461"/>
                <a:gd name="connsiteX105" fmla="*/ 3602117 w 3619883"/>
                <a:gd name="connsiteY105" fmla="*/ 132521 h 4275461"/>
                <a:gd name="connsiteX106" fmla="*/ 3619883 w 3619883"/>
                <a:gd name="connsiteY106" fmla="*/ 140049 h 4275461"/>
                <a:gd name="connsiteX107" fmla="*/ 3619883 w 3619883"/>
                <a:gd name="connsiteY10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582936 w 3619883"/>
                <a:gd name="connsiteY15" fmla="*/ 4128157 h 4275461"/>
                <a:gd name="connsiteX16" fmla="*/ 1582936 w 3619883"/>
                <a:gd name="connsiteY16" fmla="*/ 3951392 h 4275461"/>
                <a:gd name="connsiteX17" fmla="*/ 1405151 w 3619883"/>
                <a:gd name="connsiteY17" fmla="*/ 3951392 h 4275461"/>
                <a:gd name="connsiteX18" fmla="*/ 1405151 w 3619883"/>
                <a:gd name="connsiteY18" fmla="*/ 4128157 h 4275461"/>
                <a:gd name="connsiteX19" fmla="*/ 1468988 w 3619883"/>
                <a:gd name="connsiteY19" fmla="*/ 4128157 h 4275461"/>
                <a:gd name="connsiteX20" fmla="*/ 1427396 w 3619883"/>
                <a:gd name="connsiteY20" fmla="*/ 4275461 h 4275461"/>
                <a:gd name="connsiteX21" fmla="*/ 1210751 w 3619883"/>
                <a:gd name="connsiteY21" fmla="*/ 4275461 h 4275461"/>
                <a:gd name="connsiteX22" fmla="*/ 1210751 w 3619883"/>
                <a:gd name="connsiteY22" fmla="*/ 4128157 h 4275461"/>
                <a:gd name="connsiteX23" fmla="*/ 1271978 w 3619883"/>
                <a:gd name="connsiteY23" fmla="*/ 4128157 h 4275461"/>
                <a:gd name="connsiteX24" fmla="*/ 1271978 w 3619883"/>
                <a:gd name="connsiteY24" fmla="*/ 3951392 h 4275461"/>
                <a:gd name="connsiteX25" fmla="*/ 1094193 w 3619883"/>
                <a:gd name="connsiteY25" fmla="*/ 3951392 h 4275461"/>
                <a:gd name="connsiteX26" fmla="*/ 1094193 w 3619883"/>
                <a:gd name="connsiteY26" fmla="*/ 4128157 h 4275461"/>
                <a:gd name="connsiteX27" fmla="*/ 1140354 w 3619883"/>
                <a:gd name="connsiteY27" fmla="*/ 4128157 h 4275461"/>
                <a:gd name="connsiteX28" fmla="*/ 1140354 w 3619883"/>
                <a:gd name="connsiteY28" fmla="*/ 4275461 h 4275461"/>
                <a:gd name="connsiteX29" fmla="*/ 953807 w 3619883"/>
                <a:gd name="connsiteY29" fmla="*/ 4275461 h 4275461"/>
                <a:gd name="connsiteX30" fmla="*/ 912215 w 3619883"/>
                <a:gd name="connsiteY30" fmla="*/ 4128157 h 4275461"/>
                <a:gd name="connsiteX31" fmla="*/ 961020 w 3619883"/>
                <a:gd name="connsiteY31" fmla="*/ 4128157 h 4275461"/>
                <a:gd name="connsiteX32" fmla="*/ 961020 w 3619883"/>
                <a:gd name="connsiteY32" fmla="*/ 3951392 h 4275461"/>
                <a:gd name="connsiteX33" fmla="*/ 783235 w 3619883"/>
                <a:gd name="connsiteY33" fmla="*/ 3951392 h 4275461"/>
                <a:gd name="connsiteX34" fmla="*/ 783235 w 3619883"/>
                <a:gd name="connsiteY34" fmla="*/ 4128157 h 4275461"/>
                <a:gd name="connsiteX35" fmla="*/ 871024 w 3619883"/>
                <a:gd name="connsiteY35" fmla="*/ 4128157 h 4275461"/>
                <a:gd name="connsiteX36" fmla="*/ 829432 w 3619883"/>
                <a:gd name="connsiteY36" fmla="*/ 4275461 h 4275461"/>
                <a:gd name="connsiteX37" fmla="*/ 611484 w 3619883"/>
                <a:gd name="connsiteY37" fmla="*/ 4275461 h 4275461"/>
                <a:gd name="connsiteX38" fmla="*/ 621247 w 3619883"/>
                <a:gd name="connsiteY38" fmla="*/ 4128157 h 4275461"/>
                <a:gd name="connsiteX39" fmla="*/ 650062 w 3619883"/>
                <a:gd name="connsiteY39" fmla="*/ 4128157 h 4275461"/>
                <a:gd name="connsiteX40" fmla="*/ 650062 w 3619883"/>
                <a:gd name="connsiteY40" fmla="*/ 3951392 h 4275461"/>
                <a:gd name="connsiteX41" fmla="*/ 472277 w 3619883"/>
                <a:gd name="connsiteY41" fmla="*/ 3951392 h 4275461"/>
                <a:gd name="connsiteX42" fmla="*/ 472277 w 3619883"/>
                <a:gd name="connsiteY42" fmla="*/ 4128157 h 4275461"/>
                <a:gd name="connsiteX43" fmla="*/ 522650 w 3619883"/>
                <a:gd name="connsiteY43" fmla="*/ 4128157 h 4275461"/>
                <a:gd name="connsiteX44" fmla="*/ 573998 w 3619883"/>
                <a:gd name="connsiteY44" fmla="*/ 4275461 h 4275461"/>
                <a:gd name="connsiteX45" fmla="*/ 336164 w 3619883"/>
                <a:gd name="connsiteY45" fmla="*/ 4275461 h 4275461"/>
                <a:gd name="connsiteX46" fmla="*/ 294572 w 3619883"/>
                <a:gd name="connsiteY46" fmla="*/ 4128157 h 4275461"/>
                <a:gd name="connsiteX47" fmla="*/ 339106 w 3619883"/>
                <a:gd name="connsiteY47" fmla="*/ 4128157 h 4275461"/>
                <a:gd name="connsiteX48" fmla="*/ 339106 w 3619883"/>
                <a:gd name="connsiteY48" fmla="*/ 3951392 h 4275461"/>
                <a:gd name="connsiteX49" fmla="*/ 161321 w 3619883"/>
                <a:gd name="connsiteY49" fmla="*/ 3951392 h 4275461"/>
                <a:gd name="connsiteX50" fmla="*/ 161321 w 3619883"/>
                <a:gd name="connsiteY50" fmla="*/ 4128157 h 4275461"/>
                <a:gd name="connsiteX51" fmla="*/ 230914 w 3619883"/>
                <a:gd name="connsiteY51" fmla="*/ 4128157 h 4275461"/>
                <a:gd name="connsiteX52" fmla="*/ 189322 w 3619883"/>
                <a:gd name="connsiteY52" fmla="*/ 4275461 h 4275461"/>
                <a:gd name="connsiteX53" fmla="*/ 0 w 3619883"/>
                <a:gd name="connsiteY53" fmla="*/ 4275461 h 4275461"/>
                <a:gd name="connsiteX54" fmla="*/ 0 w 3619883"/>
                <a:gd name="connsiteY54" fmla="*/ 42229 h 4275461"/>
                <a:gd name="connsiteX55" fmla="*/ 42464 w 3619883"/>
                <a:gd name="connsiteY55" fmla="*/ 40518 h 4275461"/>
                <a:gd name="connsiteX56" fmla="*/ 137733 w 3619883"/>
                <a:gd name="connsiteY56" fmla="*/ 35355 h 4275461"/>
                <a:gd name="connsiteX57" fmla="*/ 270565 w 3619883"/>
                <a:gd name="connsiteY57" fmla="*/ 29759 h 4275461"/>
                <a:gd name="connsiteX58" fmla="*/ 479734 w 3619883"/>
                <a:gd name="connsiteY58" fmla="*/ 45455 h 4275461"/>
                <a:gd name="connsiteX59" fmla="*/ 524103 w 3619883"/>
                <a:gd name="connsiteY59" fmla="*/ 41625 h 4275461"/>
                <a:gd name="connsiteX60" fmla="*/ 624416 w 3619883"/>
                <a:gd name="connsiteY60" fmla="*/ 22696 h 4275461"/>
                <a:gd name="connsiteX61" fmla="*/ 657762 w 3619883"/>
                <a:gd name="connsiteY61" fmla="*/ 18351 h 4275461"/>
                <a:gd name="connsiteX62" fmla="*/ 690557 w 3619883"/>
                <a:gd name="connsiteY62" fmla="*/ 25792 h 4275461"/>
                <a:gd name="connsiteX63" fmla="*/ 745123 w 3619883"/>
                <a:gd name="connsiteY63" fmla="*/ 40157 h 4275461"/>
                <a:gd name="connsiteX64" fmla="*/ 789493 w 3619883"/>
                <a:gd name="connsiteY64" fmla="*/ 36327 h 4275461"/>
                <a:gd name="connsiteX65" fmla="*/ 854255 w 3619883"/>
                <a:gd name="connsiteY65" fmla="*/ 68887 h 4275461"/>
                <a:gd name="connsiteX66" fmla="*/ 897520 w 3619883"/>
                <a:gd name="connsiteY66" fmla="*/ 88629 h 4275461"/>
                <a:gd name="connsiteX67" fmla="*/ 940510 w 3619883"/>
                <a:gd name="connsiteY67" fmla="*/ 114265 h 4275461"/>
                <a:gd name="connsiteX68" fmla="*/ 1082712 w 3619883"/>
                <a:gd name="connsiteY68" fmla="*/ 144543 h 4275461"/>
                <a:gd name="connsiteX69" fmla="*/ 1205348 w 3619883"/>
                <a:gd name="connsiteY69" fmla="*/ 120753 h 4275461"/>
                <a:gd name="connsiteX70" fmla="*/ 1271764 w 3619883"/>
                <a:gd name="connsiteY70" fmla="*/ 117956 h 4275461"/>
                <a:gd name="connsiteX71" fmla="*/ 1315583 w 3619883"/>
                <a:gd name="connsiteY71" fmla="*/ 125912 h 4275461"/>
                <a:gd name="connsiteX72" fmla="*/ 1359125 w 3619883"/>
                <a:gd name="connsiteY72" fmla="*/ 139761 h 4275461"/>
                <a:gd name="connsiteX73" fmla="*/ 1391919 w 3619883"/>
                <a:gd name="connsiteY73" fmla="*/ 147202 h 4275461"/>
                <a:gd name="connsiteX74" fmla="*/ 1436563 w 3619883"/>
                <a:gd name="connsiteY74" fmla="*/ 137480 h 4275461"/>
                <a:gd name="connsiteX75" fmla="*/ 1471566 w 3619883"/>
                <a:gd name="connsiteY75" fmla="*/ 97777 h 4275461"/>
                <a:gd name="connsiteX76" fmla="*/ 1505739 w 3619883"/>
                <a:gd name="connsiteY76" fmla="*/ 75753 h 4275461"/>
                <a:gd name="connsiteX77" fmla="*/ 1590891 w 3619883"/>
                <a:gd name="connsiteY77" fmla="*/ 144702 h 4275461"/>
                <a:gd name="connsiteX78" fmla="*/ 1625616 w 3619883"/>
                <a:gd name="connsiteY78" fmla="*/ 110893 h 4275461"/>
                <a:gd name="connsiteX79" fmla="*/ 1658964 w 3619883"/>
                <a:gd name="connsiteY79" fmla="*/ 106547 h 4275461"/>
                <a:gd name="connsiteX80" fmla="*/ 1746598 w 3619883"/>
                <a:gd name="connsiteY80" fmla="*/ 122460 h 4275461"/>
                <a:gd name="connsiteX81" fmla="*/ 1811913 w 3619883"/>
                <a:gd name="connsiteY81" fmla="*/ 143234 h 4275461"/>
                <a:gd name="connsiteX82" fmla="*/ 1856557 w 3619883"/>
                <a:gd name="connsiteY82" fmla="*/ 133511 h 4275461"/>
                <a:gd name="connsiteX83" fmla="*/ 2066003 w 3619883"/>
                <a:gd name="connsiteY83" fmla="*/ 143313 h 4275461"/>
                <a:gd name="connsiteX84" fmla="*/ 2177615 w 3619883"/>
                <a:gd name="connsiteY84" fmla="*/ 119007 h 4275461"/>
                <a:gd name="connsiteX85" fmla="*/ 2255883 w 3619883"/>
                <a:gd name="connsiteY85" fmla="*/ 99047 h 4275461"/>
                <a:gd name="connsiteX86" fmla="*/ 2344622 w 3619883"/>
                <a:gd name="connsiteY86" fmla="*/ 91388 h 4275461"/>
                <a:gd name="connsiteX87" fmla="*/ 2455682 w 3619883"/>
                <a:gd name="connsiteY87" fmla="*/ 78869 h 4275461"/>
                <a:gd name="connsiteX88" fmla="*/ 2632609 w 3619883"/>
                <a:gd name="connsiteY88" fmla="*/ 75338 h 4275461"/>
                <a:gd name="connsiteX89" fmla="*/ 2742291 w 3619883"/>
                <a:gd name="connsiteY89" fmla="*/ 92282 h 4275461"/>
                <a:gd name="connsiteX90" fmla="*/ 2851974 w 3619883"/>
                <a:gd name="connsiteY90" fmla="*/ 109227 h 4275461"/>
                <a:gd name="connsiteX91" fmla="*/ 2907643 w 3619883"/>
                <a:gd name="connsiteY91" fmla="*/ 100020 h 4275461"/>
                <a:gd name="connsiteX92" fmla="*/ 2944022 w 3619883"/>
                <a:gd name="connsiteY92" fmla="*/ 30853 h 4275461"/>
                <a:gd name="connsiteX93" fmla="*/ 3022289 w 3619883"/>
                <a:gd name="connsiteY93" fmla="*/ 10893 h 4275461"/>
                <a:gd name="connsiteX94" fmla="*/ 3054807 w 3619883"/>
                <a:gd name="connsiteY94" fmla="*/ 24226 h 4275461"/>
                <a:gd name="connsiteX95" fmla="*/ 3141892 w 3619883"/>
                <a:gd name="connsiteY95" fmla="*/ 51925 h 4275461"/>
                <a:gd name="connsiteX96" fmla="*/ 3185711 w 3619883"/>
                <a:gd name="connsiteY96" fmla="*/ 59881 h 4275461"/>
                <a:gd name="connsiteX97" fmla="*/ 3219056 w 3619883"/>
                <a:gd name="connsiteY97" fmla="*/ 55536 h 4275461"/>
                <a:gd name="connsiteX98" fmla="*/ 3263425 w 3619883"/>
                <a:gd name="connsiteY98" fmla="*/ 51706 h 4275461"/>
                <a:gd name="connsiteX99" fmla="*/ 3296219 w 3619883"/>
                <a:gd name="connsiteY99" fmla="*/ 59147 h 4275461"/>
                <a:gd name="connsiteX100" fmla="*/ 3319094 w 3619883"/>
                <a:gd name="connsiteY100" fmla="*/ 42500 h 4275461"/>
                <a:gd name="connsiteX101" fmla="*/ 3420511 w 3619883"/>
                <a:gd name="connsiteY101" fmla="*/ 0 h 4275461"/>
                <a:gd name="connsiteX102" fmla="*/ 3453305 w 3619883"/>
                <a:gd name="connsiteY102" fmla="*/ 7440 h 4275461"/>
                <a:gd name="connsiteX103" fmla="*/ 3496571 w 3619883"/>
                <a:gd name="connsiteY103" fmla="*/ 27182 h 4275461"/>
                <a:gd name="connsiteX104" fmla="*/ 3602117 w 3619883"/>
                <a:gd name="connsiteY104" fmla="*/ 132521 h 4275461"/>
                <a:gd name="connsiteX105" fmla="*/ 3619883 w 3619883"/>
                <a:gd name="connsiteY105" fmla="*/ 140049 h 4275461"/>
                <a:gd name="connsiteX106" fmla="*/ 3619883 w 3619883"/>
                <a:gd name="connsiteY10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582936 w 3619883"/>
                <a:gd name="connsiteY15" fmla="*/ 3951392 h 4275461"/>
                <a:gd name="connsiteX16" fmla="*/ 1405151 w 3619883"/>
                <a:gd name="connsiteY16" fmla="*/ 3951392 h 4275461"/>
                <a:gd name="connsiteX17" fmla="*/ 1405151 w 3619883"/>
                <a:gd name="connsiteY17" fmla="*/ 4128157 h 4275461"/>
                <a:gd name="connsiteX18" fmla="*/ 1468988 w 3619883"/>
                <a:gd name="connsiteY18" fmla="*/ 4128157 h 4275461"/>
                <a:gd name="connsiteX19" fmla="*/ 1427396 w 3619883"/>
                <a:gd name="connsiteY19" fmla="*/ 4275461 h 4275461"/>
                <a:gd name="connsiteX20" fmla="*/ 1210751 w 3619883"/>
                <a:gd name="connsiteY20" fmla="*/ 4275461 h 4275461"/>
                <a:gd name="connsiteX21" fmla="*/ 1210751 w 3619883"/>
                <a:gd name="connsiteY21" fmla="*/ 4128157 h 4275461"/>
                <a:gd name="connsiteX22" fmla="*/ 1271978 w 3619883"/>
                <a:gd name="connsiteY22" fmla="*/ 4128157 h 4275461"/>
                <a:gd name="connsiteX23" fmla="*/ 1271978 w 3619883"/>
                <a:gd name="connsiteY23" fmla="*/ 3951392 h 4275461"/>
                <a:gd name="connsiteX24" fmla="*/ 1094193 w 3619883"/>
                <a:gd name="connsiteY24" fmla="*/ 3951392 h 4275461"/>
                <a:gd name="connsiteX25" fmla="*/ 1094193 w 3619883"/>
                <a:gd name="connsiteY25" fmla="*/ 4128157 h 4275461"/>
                <a:gd name="connsiteX26" fmla="*/ 1140354 w 3619883"/>
                <a:gd name="connsiteY26" fmla="*/ 4128157 h 4275461"/>
                <a:gd name="connsiteX27" fmla="*/ 1140354 w 3619883"/>
                <a:gd name="connsiteY27" fmla="*/ 4275461 h 4275461"/>
                <a:gd name="connsiteX28" fmla="*/ 953807 w 3619883"/>
                <a:gd name="connsiteY28" fmla="*/ 4275461 h 4275461"/>
                <a:gd name="connsiteX29" fmla="*/ 912215 w 3619883"/>
                <a:gd name="connsiteY29" fmla="*/ 4128157 h 4275461"/>
                <a:gd name="connsiteX30" fmla="*/ 961020 w 3619883"/>
                <a:gd name="connsiteY30" fmla="*/ 4128157 h 4275461"/>
                <a:gd name="connsiteX31" fmla="*/ 961020 w 3619883"/>
                <a:gd name="connsiteY31" fmla="*/ 3951392 h 4275461"/>
                <a:gd name="connsiteX32" fmla="*/ 783235 w 3619883"/>
                <a:gd name="connsiteY32" fmla="*/ 3951392 h 4275461"/>
                <a:gd name="connsiteX33" fmla="*/ 783235 w 3619883"/>
                <a:gd name="connsiteY33" fmla="*/ 4128157 h 4275461"/>
                <a:gd name="connsiteX34" fmla="*/ 871024 w 3619883"/>
                <a:gd name="connsiteY34" fmla="*/ 4128157 h 4275461"/>
                <a:gd name="connsiteX35" fmla="*/ 829432 w 3619883"/>
                <a:gd name="connsiteY35" fmla="*/ 4275461 h 4275461"/>
                <a:gd name="connsiteX36" fmla="*/ 611484 w 3619883"/>
                <a:gd name="connsiteY36" fmla="*/ 4275461 h 4275461"/>
                <a:gd name="connsiteX37" fmla="*/ 621247 w 3619883"/>
                <a:gd name="connsiteY37" fmla="*/ 4128157 h 4275461"/>
                <a:gd name="connsiteX38" fmla="*/ 650062 w 3619883"/>
                <a:gd name="connsiteY38" fmla="*/ 4128157 h 4275461"/>
                <a:gd name="connsiteX39" fmla="*/ 650062 w 3619883"/>
                <a:gd name="connsiteY39" fmla="*/ 3951392 h 4275461"/>
                <a:gd name="connsiteX40" fmla="*/ 472277 w 3619883"/>
                <a:gd name="connsiteY40" fmla="*/ 3951392 h 4275461"/>
                <a:gd name="connsiteX41" fmla="*/ 472277 w 3619883"/>
                <a:gd name="connsiteY41" fmla="*/ 4128157 h 4275461"/>
                <a:gd name="connsiteX42" fmla="*/ 522650 w 3619883"/>
                <a:gd name="connsiteY42" fmla="*/ 4128157 h 4275461"/>
                <a:gd name="connsiteX43" fmla="*/ 573998 w 3619883"/>
                <a:gd name="connsiteY43" fmla="*/ 4275461 h 4275461"/>
                <a:gd name="connsiteX44" fmla="*/ 336164 w 3619883"/>
                <a:gd name="connsiteY44" fmla="*/ 4275461 h 4275461"/>
                <a:gd name="connsiteX45" fmla="*/ 294572 w 3619883"/>
                <a:gd name="connsiteY45" fmla="*/ 4128157 h 4275461"/>
                <a:gd name="connsiteX46" fmla="*/ 339106 w 3619883"/>
                <a:gd name="connsiteY46" fmla="*/ 4128157 h 4275461"/>
                <a:gd name="connsiteX47" fmla="*/ 339106 w 3619883"/>
                <a:gd name="connsiteY47" fmla="*/ 3951392 h 4275461"/>
                <a:gd name="connsiteX48" fmla="*/ 161321 w 3619883"/>
                <a:gd name="connsiteY48" fmla="*/ 3951392 h 4275461"/>
                <a:gd name="connsiteX49" fmla="*/ 161321 w 3619883"/>
                <a:gd name="connsiteY49" fmla="*/ 4128157 h 4275461"/>
                <a:gd name="connsiteX50" fmla="*/ 230914 w 3619883"/>
                <a:gd name="connsiteY50" fmla="*/ 4128157 h 4275461"/>
                <a:gd name="connsiteX51" fmla="*/ 189322 w 3619883"/>
                <a:gd name="connsiteY51" fmla="*/ 4275461 h 4275461"/>
                <a:gd name="connsiteX52" fmla="*/ 0 w 3619883"/>
                <a:gd name="connsiteY52" fmla="*/ 4275461 h 4275461"/>
                <a:gd name="connsiteX53" fmla="*/ 0 w 3619883"/>
                <a:gd name="connsiteY53" fmla="*/ 42229 h 4275461"/>
                <a:gd name="connsiteX54" fmla="*/ 42464 w 3619883"/>
                <a:gd name="connsiteY54" fmla="*/ 40518 h 4275461"/>
                <a:gd name="connsiteX55" fmla="*/ 137733 w 3619883"/>
                <a:gd name="connsiteY55" fmla="*/ 35355 h 4275461"/>
                <a:gd name="connsiteX56" fmla="*/ 270565 w 3619883"/>
                <a:gd name="connsiteY56" fmla="*/ 29759 h 4275461"/>
                <a:gd name="connsiteX57" fmla="*/ 479734 w 3619883"/>
                <a:gd name="connsiteY57" fmla="*/ 45455 h 4275461"/>
                <a:gd name="connsiteX58" fmla="*/ 524103 w 3619883"/>
                <a:gd name="connsiteY58" fmla="*/ 41625 h 4275461"/>
                <a:gd name="connsiteX59" fmla="*/ 624416 w 3619883"/>
                <a:gd name="connsiteY59" fmla="*/ 22696 h 4275461"/>
                <a:gd name="connsiteX60" fmla="*/ 657762 w 3619883"/>
                <a:gd name="connsiteY60" fmla="*/ 18351 h 4275461"/>
                <a:gd name="connsiteX61" fmla="*/ 690557 w 3619883"/>
                <a:gd name="connsiteY61" fmla="*/ 25792 h 4275461"/>
                <a:gd name="connsiteX62" fmla="*/ 745123 w 3619883"/>
                <a:gd name="connsiteY62" fmla="*/ 40157 h 4275461"/>
                <a:gd name="connsiteX63" fmla="*/ 789493 w 3619883"/>
                <a:gd name="connsiteY63" fmla="*/ 36327 h 4275461"/>
                <a:gd name="connsiteX64" fmla="*/ 854255 w 3619883"/>
                <a:gd name="connsiteY64" fmla="*/ 68887 h 4275461"/>
                <a:gd name="connsiteX65" fmla="*/ 897520 w 3619883"/>
                <a:gd name="connsiteY65" fmla="*/ 88629 h 4275461"/>
                <a:gd name="connsiteX66" fmla="*/ 940510 w 3619883"/>
                <a:gd name="connsiteY66" fmla="*/ 114265 h 4275461"/>
                <a:gd name="connsiteX67" fmla="*/ 1082712 w 3619883"/>
                <a:gd name="connsiteY67" fmla="*/ 144543 h 4275461"/>
                <a:gd name="connsiteX68" fmla="*/ 1205348 w 3619883"/>
                <a:gd name="connsiteY68" fmla="*/ 120753 h 4275461"/>
                <a:gd name="connsiteX69" fmla="*/ 1271764 w 3619883"/>
                <a:gd name="connsiteY69" fmla="*/ 117956 h 4275461"/>
                <a:gd name="connsiteX70" fmla="*/ 1315583 w 3619883"/>
                <a:gd name="connsiteY70" fmla="*/ 125912 h 4275461"/>
                <a:gd name="connsiteX71" fmla="*/ 1359125 w 3619883"/>
                <a:gd name="connsiteY71" fmla="*/ 139761 h 4275461"/>
                <a:gd name="connsiteX72" fmla="*/ 1391919 w 3619883"/>
                <a:gd name="connsiteY72" fmla="*/ 147202 h 4275461"/>
                <a:gd name="connsiteX73" fmla="*/ 1436563 w 3619883"/>
                <a:gd name="connsiteY73" fmla="*/ 137480 h 4275461"/>
                <a:gd name="connsiteX74" fmla="*/ 1471566 w 3619883"/>
                <a:gd name="connsiteY74" fmla="*/ 97777 h 4275461"/>
                <a:gd name="connsiteX75" fmla="*/ 1505739 w 3619883"/>
                <a:gd name="connsiteY75" fmla="*/ 75753 h 4275461"/>
                <a:gd name="connsiteX76" fmla="*/ 1590891 w 3619883"/>
                <a:gd name="connsiteY76" fmla="*/ 144702 h 4275461"/>
                <a:gd name="connsiteX77" fmla="*/ 1625616 w 3619883"/>
                <a:gd name="connsiteY77" fmla="*/ 110893 h 4275461"/>
                <a:gd name="connsiteX78" fmla="*/ 1658964 w 3619883"/>
                <a:gd name="connsiteY78" fmla="*/ 106547 h 4275461"/>
                <a:gd name="connsiteX79" fmla="*/ 1746598 w 3619883"/>
                <a:gd name="connsiteY79" fmla="*/ 122460 h 4275461"/>
                <a:gd name="connsiteX80" fmla="*/ 1811913 w 3619883"/>
                <a:gd name="connsiteY80" fmla="*/ 143234 h 4275461"/>
                <a:gd name="connsiteX81" fmla="*/ 1856557 w 3619883"/>
                <a:gd name="connsiteY81" fmla="*/ 133511 h 4275461"/>
                <a:gd name="connsiteX82" fmla="*/ 2066003 w 3619883"/>
                <a:gd name="connsiteY82" fmla="*/ 143313 h 4275461"/>
                <a:gd name="connsiteX83" fmla="*/ 2177615 w 3619883"/>
                <a:gd name="connsiteY83" fmla="*/ 119007 h 4275461"/>
                <a:gd name="connsiteX84" fmla="*/ 2255883 w 3619883"/>
                <a:gd name="connsiteY84" fmla="*/ 99047 h 4275461"/>
                <a:gd name="connsiteX85" fmla="*/ 2344622 w 3619883"/>
                <a:gd name="connsiteY85" fmla="*/ 91388 h 4275461"/>
                <a:gd name="connsiteX86" fmla="*/ 2455682 w 3619883"/>
                <a:gd name="connsiteY86" fmla="*/ 78869 h 4275461"/>
                <a:gd name="connsiteX87" fmla="*/ 2632609 w 3619883"/>
                <a:gd name="connsiteY87" fmla="*/ 75338 h 4275461"/>
                <a:gd name="connsiteX88" fmla="*/ 2742291 w 3619883"/>
                <a:gd name="connsiteY88" fmla="*/ 92282 h 4275461"/>
                <a:gd name="connsiteX89" fmla="*/ 2851974 w 3619883"/>
                <a:gd name="connsiteY89" fmla="*/ 109227 h 4275461"/>
                <a:gd name="connsiteX90" fmla="*/ 2907643 w 3619883"/>
                <a:gd name="connsiteY90" fmla="*/ 100020 h 4275461"/>
                <a:gd name="connsiteX91" fmla="*/ 2944022 w 3619883"/>
                <a:gd name="connsiteY91" fmla="*/ 30853 h 4275461"/>
                <a:gd name="connsiteX92" fmla="*/ 3022289 w 3619883"/>
                <a:gd name="connsiteY92" fmla="*/ 10893 h 4275461"/>
                <a:gd name="connsiteX93" fmla="*/ 3054807 w 3619883"/>
                <a:gd name="connsiteY93" fmla="*/ 24226 h 4275461"/>
                <a:gd name="connsiteX94" fmla="*/ 3141892 w 3619883"/>
                <a:gd name="connsiteY94" fmla="*/ 51925 h 4275461"/>
                <a:gd name="connsiteX95" fmla="*/ 3185711 w 3619883"/>
                <a:gd name="connsiteY95" fmla="*/ 59881 h 4275461"/>
                <a:gd name="connsiteX96" fmla="*/ 3219056 w 3619883"/>
                <a:gd name="connsiteY96" fmla="*/ 55536 h 4275461"/>
                <a:gd name="connsiteX97" fmla="*/ 3263425 w 3619883"/>
                <a:gd name="connsiteY97" fmla="*/ 51706 h 4275461"/>
                <a:gd name="connsiteX98" fmla="*/ 3296219 w 3619883"/>
                <a:gd name="connsiteY98" fmla="*/ 59147 h 4275461"/>
                <a:gd name="connsiteX99" fmla="*/ 3319094 w 3619883"/>
                <a:gd name="connsiteY99" fmla="*/ 42500 h 4275461"/>
                <a:gd name="connsiteX100" fmla="*/ 3420511 w 3619883"/>
                <a:gd name="connsiteY100" fmla="*/ 0 h 4275461"/>
                <a:gd name="connsiteX101" fmla="*/ 3453305 w 3619883"/>
                <a:gd name="connsiteY101" fmla="*/ 7440 h 4275461"/>
                <a:gd name="connsiteX102" fmla="*/ 3496571 w 3619883"/>
                <a:gd name="connsiteY102" fmla="*/ 27182 h 4275461"/>
                <a:gd name="connsiteX103" fmla="*/ 3602117 w 3619883"/>
                <a:gd name="connsiteY103" fmla="*/ 132521 h 4275461"/>
                <a:gd name="connsiteX104" fmla="*/ 3619883 w 3619883"/>
                <a:gd name="connsiteY104" fmla="*/ 140049 h 4275461"/>
                <a:gd name="connsiteX105" fmla="*/ 3619883 w 3619883"/>
                <a:gd name="connsiteY10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405151 w 3619883"/>
                <a:gd name="connsiteY15" fmla="*/ 3951392 h 4275461"/>
                <a:gd name="connsiteX16" fmla="*/ 1405151 w 3619883"/>
                <a:gd name="connsiteY16" fmla="*/ 4128157 h 4275461"/>
                <a:gd name="connsiteX17" fmla="*/ 1468988 w 3619883"/>
                <a:gd name="connsiteY17" fmla="*/ 4128157 h 4275461"/>
                <a:gd name="connsiteX18" fmla="*/ 1427396 w 3619883"/>
                <a:gd name="connsiteY18" fmla="*/ 4275461 h 4275461"/>
                <a:gd name="connsiteX19" fmla="*/ 1210751 w 3619883"/>
                <a:gd name="connsiteY19" fmla="*/ 4275461 h 4275461"/>
                <a:gd name="connsiteX20" fmla="*/ 1210751 w 3619883"/>
                <a:gd name="connsiteY20" fmla="*/ 4128157 h 4275461"/>
                <a:gd name="connsiteX21" fmla="*/ 1271978 w 3619883"/>
                <a:gd name="connsiteY21" fmla="*/ 4128157 h 4275461"/>
                <a:gd name="connsiteX22" fmla="*/ 1271978 w 3619883"/>
                <a:gd name="connsiteY22" fmla="*/ 3951392 h 4275461"/>
                <a:gd name="connsiteX23" fmla="*/ 1094193 w 3619883"/>
                <a:gd name="connsiteY23" fmla="*/ 3951392 h 4275461"/>
                <a:gd name="connsiteX24" fmla="*/ 1094193 w 3619883"/>
                <a:gd name="connsiteY24" fmla="*/ 4128157 h 4275461"/>
                <a:gd name="connsiteX25" fmla="*/ 1140354 w 3619883"/>
                <a:gd name="connsiteY25" fmla="*/ 4128157 h 4275461"/>
                <a:gd name="connsiteX26" fmla="*/ 1140354 w 3619883"/>
                <a:gd name="connsiteY26" fmla="*/ 4275461 h 4275461"/>
                <a:gd name="connsiteX27" fmla="*/ 953807 w 3619883"/>
                <a:gd name="connsiteY27" fmla="*/ 4275461 h 4275461"/>
                <a:gd name="connsiteX28" fmla="*/ 912215 w 3619883"/>
                <a:gd name="connsiteY28" fmla="*/ 4128157 h 4275461"/>
                <a:gd name="connsiteX29" fmla="*/ 961020 w 3619883"/>
                <a:gd name="connsiteY29" fmla="*/ 4128157 h 4275461"/>
                <a:gd name="connsiteX30" fmla="*/ 961020 w 3619883"/>
                <a:gd name="connsiteY30" fmla="*/ 3951392 h 4275461"/>
                <a:gd name="connsiteX31" fmla="*/ 783235 w 3619883"/>
                <a:gd name="connsiteY31" fmla="*/ 3951392 h 4275461"/>
                <a:gd name="connsiteX32" fmla="*/ 783235 w 3619883"/>
                <a:gd name="connsiteY32" fmla="*/ 4128157 h 4275461"/>
                <a:gd name="connsiteX33" fmla="*/ 871024 w 3619883"/>
                <a:gd name="connsiteY33" fmla="*/ 4128157 h 4275461"/>
                <a:gd name="connsiteX34" fmla="*/ 829432 w 3619883"/>
                <a:gd name="connsiteY34" fmla="*/ 4275461 h 4275461"/>
                <a:gd name="connsiteX35" fmla="*/ 611484 w 3619883"/>
                <a:gd name="connsiteY35" fmla="*/ 4275461 h 4275461"/>
                <a:gd name="connsiteX36" fmla="*/ 621247 w 3619883"/>
                <a:gd name="connsiteY36" fmla="*/ 4128157 h 4275461"/>
                <a:gd name="connsiteX37" fmla="*/ 650062 w 3619883"/>
                <a:gd name="connsiteY37" fmla="*/ 4128157 h 4275461"/>
                <a:gd name="connsiteX38" fmla="*/ 650062 w 3619883"/>
                <a:gd name="connsiteY38" fmla="*/ 3951392 h 4275461"/>
                <a:gd name="connsiteX39" fmla="*/ 472277 w 3619883"/>
                <a:gd name="connsiteY39" fmla="*/ 3951392 h 4275461"/>
                <a:gd name="connsiteX40" fmla="*/ 472277 w 3619883"/>
                <a:gd name="connsiteY40" fmla="*/ 4128157 h 4275461"/>
                <a:gd name="connsiteX41" fmla="*/ 522650 w 3619883"/>
                <a:gd name="connsiteY41" fmla="*/ 4128157 h 4275461"/>
                <a:gd name="connsiteX42" fmla="*/ 573998 w 3619883"/>
                <a:gd name="connsiteY42" fmla="*/ 4275461 h 4275461"/>
                <a:gd name="connsiteX43" fmla="*/ 336164 w 3619883"/>
                <a:gd name="connsiteY43" fmla="*/ 4275461 h 4275461"/>
                <a:gd name="connsiteX44" fmla="*/ 294572 w 3619883"/>
                <a:gd name="connsiteY44" fmla="*/ 4128157 h 4275461"/>
                <a:gd name="connsiteX45" fmla="*/ 339106 w 3619883"/>
                <a:gd name="connsiteY45" fmla="*/ 4128157 h 4275461"/>
                <a:gd name="connsiteX46" fmla="*/ 339106 w 3619883"/>
                <a:gd name="connsiteY46" fmla="*/ 3951392 h 4275461"/>
                <a:gd name="connsiteX47" fmla="*/ 161321 w 3619883"/>
                <a:gd name="connsiteY47" fmla="*/ 3951392 h 4275461"/>
                <a:gd name="connsiteX48" fmla="*/ 161321 w 3619883"/>
                <a:gd name="connsiteY48" fmla="*/ 4128157 h 4275461"/>
                <a:gd name="connsiteX49" fmla="*/ 230914 w 3619883"/>
                <a:gd name="connsiteY49" fmla="*/ 4128157 h 4275461"/>
                <a:gd name="connsiteX50" fmla="*/ 189322 w 3619883"/>
                <a:gd name="connsiteY50" fmla="*/ 4275461 h 4275461"/>
                <a:gd name="connsiteX51" fmla="*/ 0 w 3619883"/>
                <a:gd name="connsiteY51" fmla="*/ 4275461 h 4275461"/>
                <a:gd name="connsiteX52" fmla="*/ 0 w 3619883"/>
                <a:gd name="connsiteY52" fmla="*/ 42229 h 4275461"/>
                <a:gd name="connsiteX53" fmla="*/ 42464 w 3619883"/>
                <a:gd name="connsiteY53" fmla="*/ 40518 h 4275461"/>
                <a:gd name="connsiteX54" fmla="*/ 137733 w 3619883"/>
                <a:gd name="connsiteY54" fmla="*/ 35355 h 4275461"/>
                <a:gd name="connsiteX55" fmla="*/ 270565 w 3619883"/>
                <a:gd name="connsiteY55" fmla="*/ 29759 h 4275461"/>
                <a:gd name="connsiteX56" fmla="*/ 479734 w 3619883"/>
                <a:gd name="connsiteY56" fmla="*/ 45455 h 4275461"/>
                <a:gd name="connsiteX57" fmla="*/ 524103 w 3619883"/>
                <a:gd name="connsiteY57" fmla="*/ 41625 h 4275461"/>
                <a:gd name="connsiteX58" fmla="*/ 624416 w 3619883"/>
                <a:gd name="connsiteY58" fmla="*/ 22696 h 4275461"/>
                <a:gd name="connsiteX59" fmla="*/ 657762 w 3619883"/>
                <a:gd name="connsiteY59" fmla="*/ 18351 h 4275461"/>
                <a:gd name="connsiteX60" fmla="*/ 690557 w 3619883"/>
                <a:gd name="connsiteY60" fmla="*/ 25792 h 4275461"/>
                <a:gd name="connsiteX61" fmla="*/ 745123 w 3619883"/>
                <a:gd name="connsiteY61" fmla="*/ 40157 h 4275461"/>
                <a:gd name="connsiteX62" fmla="*/ 789493 w 3619883"/>
                <a:gd name="connsiteY62" fmla="*/ 36327 h 4275461"/>
                <a:gd name="connsiteX63" fmla="*/ 854255 w 3619883"/>
                <a:gd name="connsiteY63" fmla="*/ 68887 h 4275461"/>
                <a:gd name="connsiteX64" fmla="*/ 897520 w 3619883"/>
                <a:gd name="connsiteY64" fmla="*/ 88629 h 4275461"/>
                <a:gd name="connsiteX65" fmla="*/ 940510 w 3619883"/>
                <a:gd name="connsiteY65" fmla="*/ 114265 h 4275461"/>
                <a:gd name="connsiteX66" fmla="*/ 1082712 w 3619883"/>
                <a:gd name="connsiteY66" fmla="*/ 144543 h 4275461"/>
                <a:gd name="connsiteX67" fmla="*/ 1205348 w 3619883"/>
                <a:gd name="connsiteY67" fmla="*/ 120753 h 4275461"/>
                <a:gd name="connsiteX68" fmla="*/ 1271764 w 3619883"/>
                <a:gd name="connsiteY68" fmla="*/ 117956 h 4275461"/>
                <a:gd name="connsiteX69" fmla="*/ 1315583 w 3619883"/>
                <a:gd name="connsiteY69" fmla="*/ 125912 h 4275461"/>
                <a:gd name="connsiteX70" fmla="*/ 1359125 w 3619883"/>
                <a:gd name="connsiteY70" fmla="*/ 139761 h 4275461"/>
                <a:gd name="connsiteX71" fmla="*/ 1391919 w 3619883"/>
                <a:gd name="connsiteY71" fmla="*/ 147202 h 4275461"/>
                <a:gd name="connsiteX72" fmla="*/ 1436563 w 3619883"/>
                <a:gd name="connsiteY72" fmla="*/ 137480 h 4275461"/>
                <a:gd name="connsiteX73" fmla="*/ 1471566 w 3619883"/>
                <a:gd name="connsiteY73" fmla="*/ 97777 h 4275461"/>
                <a:gd name="connsiteX74" fmla="*/ 1505739 w 3619883"/>
                <a:gd name="connsiteY74" fmla="*/ 75753 h 4275461"/>
                <a:gd name="connsiteX75" fmla="*/ 1590891 w 3619883"/>
                <a:gd name="connsiteY75" fmla="*/ 144702 h 4275461"/>
                <a:gd name="connsiteX76" fmla="*/ 1625616 w 3619883"/>
                <a:gd name="connsiteY76" fmla="*/ 110893 h 4275461"/>
                <a:gd name="connsiteX77" fmla="*/ 1658964 w 3619883"/>
                <a:gd name="connsiteY77" fmla="*/ 106547 h 4275461"/>
                <a:gd name="connsiteX78" fmla="*/ 1746598 w 3619883"/>
                <a:gd name="connsiteY78" fmla="*/ 122460 h 4275461"/>
                <a:gd name="connsiteX79" fmla="*/ 1811913 w 3619883"/>
                <a:gd name="connsiteY79" fmla="*/ 143234 h 4275461"/>
                <a:gd name="connsiteX80" fmla="*/ 1856557 w 3619883"/>
                <a:gd name="connsiteY80" fmla="*/ 133511 h 4275461"/>
                <a:gd name="connsiteX81" fmla="*/ 2066003 w 3619883"/>
                <a:gd name="connsiteY81" fmla="*/ 143313 h 4275461"/>
                <a:gd name="connsiteX82" fmla="*/ 2177615 w 3619883"/>
                <a:gd name="connsiteY82" fmla="*/ 119007 h 4275461"/>
                <a:gd name="connsiteX83" fmla="*/ 2255883 w 3619883"/>
                <a:gd name="connsiteY83" fmla="*/ 99047 h 4275461"/>
                <a:gd name="connsiteX84" fmla="*/ 2344622 w 3619883"/>
                <a:gd name="connsiteY84" fmla="*/ 91388 h 4275461"/>
                <a:gd name="connsiteX85" fmla="*/ 2455682 w 3619883"/>
                <a:gd name="connsiteY85" fmla="*/ 78869 h 4275461"/>
                <a:gd name="connsiteX86" fmla="*/ 2632609 w 3619883"/>
                <a:gd name="connsiteY86" fmla="*/ 75338 h 4275461"/>
                <a:gd name="connsiteX87" fmla="*/ 2742291 w 3619883"/>
                <a:gd name="connsiteY87" fmla="*/ 92282 h 4275461"/>
                <a:gd name="connsiteX88" fmla="*/ 2851974 w 3619883"/>
                <a:gd name="connsiteY88" fmla="*/ 109227 h 4275461"/>
                <a:gd name="connsiteX89" fmla="*/ 2907643 w 3619883"/>
                <a:gd name="connsiteY89" fmla="*/ 100020 h 4275461"/>
                <a:gd name="connsiteX90" fmla="*/ 2944022 w 3619883"/>
                <a:gd name="connsiteY90" fmla="*/ 30853 h 4275461"/>
                <a:gd name="connsiteX91" fmla="*/ 3022289 w 3619883"/>
                <a:gd name="connsiteY91" fmla="*/ 10893 h 4275461"/>
                <a:gd name="connsiteX92" fmla="*/ 3054807 w 3619883"/>
                <a:gd name="connsiteY92" fmla="*/ 24226 h 4275461"/>
                <a:gd name="connsiteX93" fmla="*/ 3141892 w 3619883"/>
                <a:gd name="connsiteY93" fmla="*/ 51925 h 4275461"/>
                <a:gd name="connsiteX94" fmla="*/ 3185711 w 3619883"/>
                <a:gd name="connsiteY94" fmla="*/ 59881 h 4275461"/>
                <a:gd name="connsiteX95" fmla="*/ 3219056 w 3619883"/>
                <a:gd name="connsiteY95" fmla="*/ 55536 h 4275461"/>
                <a:gd name="connsiteX96" fmla="*/ 3263425 w 3619883"/>
                <a:gd name="connsiteY96" fmla="*/ 51706 h 4275461"/>
                <a:gd name="connsiteX97" fmla="*/ 3296219 w 3619883"/>
                <a:gd name="connsiteY97" fmla="*/ 59147 h 4275461"/>
                <a:gd name="connsiteX98" fmla="*/ 3319094 w 3619883"/>
                <a:gd name="connsiteY98" fmla="*/ 42500 h 4275461"/>
                <a:gd name="connsiteX99" fmla="*/ 3420511 w 3619883"/>
                <a:gd name="connsiteY99" fmla="*/ 0 h 4275461"/>
                <a:gd name="connsiteX100" fmla="*/ 3453305 w 3619883"/>
                <a:gd name="connsiteY100" fmla="*/ 7440 h 4275461"/>
                <a:gd name="connsiteX101" fmla="*/ 3496571 w 3619883"/>
                <a:gd name="connsiteY101" fmla="*/ 27182 h 4275461"/>
                <a:gd name="connsiteX102" fmla="*/ 3602117 w 3619883"/>
                <a:gd name="connsiteY102" fmla="*/ 132521 h 4275461"/>
                <a:gd name="connsiteX103" fmla="*/ 3619883 w 3619883"/>
                <a:gd name="connsiteY103" fmla="*/ 140049 h 4275461"/>
                <a:gd name="connsiteX104" fmla="*/ 3619883 w 3619883"/>
                <a:gd name="connsiteY10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05151 w 3619883"/>
                <a:gd name="connsiteY15" fmla="*/ 4128157 h 4275461"/>
                <a:gd name="connsiteX16" fmla="*/ 1468988 w 3619883"/>
                <a:gd name="connsiteY16" fmla="*/ 4128157 h 4275461"/>
                <a:gd name="connsiteX17" fmla="*/ 1427396 w 3619883"/>
                <a:gd name="connsiteY17" fmla="*/ 4275461 h 4275461"/>
                <a:gd name="connsiteX18" fmla="*/ 1210751 w 3619883"/>
                <a:gd name="connsiteY18" fmla="*/ 4275461 h 4275461"/>
                <a:gd name="connsiteX19" fmla="*/ 1210751 w 3619883"/>
                <a:gd name="connsiteY19" fmla="*/ 4128157 h 4275461"/>
                <a:gd name="connsiteX20" fmla="*/ 1271978 w 3619883"/>
                <a:gd name="connsiteY20" fmla="*/ 4128157 h 4275461"/>
                <a:gd name="connsiteX21" fmla="*/ 1271978 w 3619883"/>
                <a:gd name="connsiteY21" fmla="*/ 3951392 h 4275461"/>
                <a:gd name="connsiteX22" fmla="*/ 1094193 w 3619883"/>
                <a:gd name="connsiteY22" fmla="*/ 3951392 h 4275461"/>
                <a:gd name="connsiteX23" fmla="*/ 1094193 w 3619883"/>
                <a:gd name="connsiteY23" fmla="*/ 4128157 h 4275461"/>
                <a:gd name="connsiteX24" fmla="*/ 1140354 w 3619883"/>
                <a:gd name="connsiteY24" fmla="*/ 4128157 h 4275461"/>
                <a:gd name="connsiteX25" fmla="*/ 1140354 w 3619883"/>
                <a:gd name="connsiteY25" fmla="*/ 4275461 h 4275461"/>
                <a:gd name="connsiteX26" fmla="*/ 953807 w 3619883"/>
                <a:gd name="connsiteY26" fmla="*/ 4275461 h 4275461"/>
                <a:gd name="connsiteX27" fmla="*/ 912215 w 3619883"/>
                <a:gd name="connsiteY27" fmla="*/ 4128157 h 4275461"/>
                <a:gd name="connsiteX28" fmla="*/ 961020 w 3619883"/>
                <a:gd name="connsiteY28" fmla="*/ 4128157 h 4275461"/>
                <a:gd name="connsiteX29" fmla="*/ 961020 w 3619883"/>
                <a:gd name="connsiteY29" fmla="*/ 3951392 h 4275461"/>
                <a:gd name="connsiteX30" fmla="*/ 783235 w 3619883"/>
                <a:gd name="connsiteY30" fmla="*/ 3951392 h 4275461"/>
                <a:gd name="connsiteX31" fmla="*/ 783235 w 3619883"/>
                <a:gd name="connsiteY31" fmla="*/ 4128157 h 4275461"/>
                <a:gd name="connsiteX32" fmla="*/ 871024 w 3619883"/>
                <a:gd name="connsiteY32" fmla="*/ 4128157 h 4275461"/>
                <a:gd name="connsiteX33" fmla="*/ 829432 w 3619883"/>
                <a:gd name="connsiteY33" fmla="*/ 4275461 h 4275461"/>
                <a:gd name="connsiteX34" fmla="*/ 611484 w 3619883"/>
                <a:gd name="connsiteY34" fmla="*/ 4275461 h 4275461"/>
                <a:gd name="connsiteX35" fmla="*/ 621247 w 3619883"/>
                <a:gd name="connsiteY35" fmla="*/ 4128157 h 4275461"/>
                <a:gd name="connsiteX36" fmla="*/ 650062 w 3619883"/>
                <a:gd name="connsiteY36" fmla="*/ 4128157 h 4275461"/>
                <a:gd name="connsiteX37" fmla="*/ 650062 w 3619883"/>
                <a:gd name="connsiteY37" fmla="*/ 3951392 h 4275461"/>
                <a:gd name="connsiteX38" fmla="*/ 472277 w 3619883"/>
                <a:gd name="connsiteY38" fmla="*/ 3951392 h 4275461"/>
                <a:gd name="connsiteX39" fmla="*/ 472277 w 3619883"/>
                <a:gd name="connsiteY39" fmla="*/ 4128157 h 4275461"/>
                <a:gd name="connsiteX40" fmla="*/ 522650 w 3619883"/>
                <a:gd name="connsiteY40" fmla="*/ 4128157 h 4275461"/>
                <a:gd name="connsiteX41" fmla="*/ 573998 w 3619883"/>
                <a:gd name="connsiteY41" fmla="*/ 4275461 h 4275461"/>
                <a:gd name="connsiteX42" fmla="*/ 336164 w 3619883"/>
                <a:gd name="connsiteY42" fmla="*/ 4275461 h 4275461"/>
                <a:gd name="connsiteX43" fmla="*/ 294572 w 3619883"/>
                <a:gd name="connsiteY43" fmla="*/ 4128157 h 4275461"/>
                <a:gd name="connsiteX44" fmla="*/ 339106 w 3619883"/>
                <a:gd name="connsiteY44" fmla="*/ 4128157 h 4275461"/>
                <a:gd name="connsiteX45" fmla="*/ 339106 w 3619883"/>
                <a:gd name="connsiteY45" fmla="*/ 3951392 h 4275461"/>
                <a:gd name="connsiteX46" fmla="*/ 161321 w 3619883"/>
                <a:gd name="connsiteY46" fmla="*/ 3951392 h 4275461"/>
                <a:gd name="connsiteX47" fmla="*/ 161321 w 3619883"/>
                <a:gd name="connsiteY47" fmla="*/ 4128157 h 4275461"/>
                <a:gd name="connsiteX48" fmla="*/ 230914 w 3619883"/>
                <a:gd name="connsiteY48" fmla="*/ 4128157 h 4275461"/>
                <a:gd name="connsiteX49" fmla="*/ 189322 w 3619883"/>
                <a:gd name="connsiteY49" fmla="*/ 4275461 h 4275461"/>
                <a:gd name="connsiteX50" fmla="*/ 0 w 3619883"/>
                <a:gd name="connsiteY50" fmla="*/ 4275461 h 4275461"/>
                <a:gd name="connsiteX51" fmla="*/ 0 w 3619883"/>
                <a:gd name="connsiteY51" fmla="*/ 42229 h 4275461"/>
                <a:gd name="connsiteX52" fmla="*/ 42464 w 3619883"/>
                <a:gd name="connsiteY52" fmla="*/ 40518 h 4275461"/>
                <a:gd name="connsiteX53" fmla="*/ 137733 w 3619883"/>
                <a:gd name="connsiteY53" fmla="*/ 35355 h 4275461"/>
                <a:gd name="connsiteX54" fmla="*/ 270565 w 3619883"/>
                <a:gd name="connsiteY54" fmla="*/ 29759 h 4275461"/>
                <a:gd name="connsiteX55" fmla="*/ 479734 w 3619883"/>
                <a:gd name="connsiteY55" fmla="*/ 45455 h 4275461"/>
                <a:gd name="connsiteX56" fmla="*/ 524103 w 3619883"/>
                <a:gd name="connsiteY56" fmla="*/ 41625 h 4275461"/>
                <a:gd name="connsiteX57" fmla="*/ 624416 w 3619883"/>
                <a:gd name="connsiteY57" fmla="*/ 22696 h 4275461"/>
                <a:gd name="connsiteX58" fmla="*/ 657762 w 3619883"/>
                <a:gd name="connsiteY58" fmla="*/ 18351 h 4275461"/>
                <a:gd name="connsiteX59" fmla="*/ 690557 w 3619883"/>
                <a:gd name="connsiteY59" fmla="*/ 25792 h 4275461"/>
                <a:gd name="connsiteX60" fmla="*/ 745123 w 3619883"/>
                <a:gd name="connsiteY60" fmla="*/ 40157 h 4275461"/>
                <a:gd name="connsiteX61" fmla="*/ 789493 w 3619883"/>
                <a:gd name="connsiteY61" fmla="*/ 36327 h 4275461"/>
                <a:gd name="connsiteX62" fmla="*/ 854255 w 3619883"/>
                <a:gd name="connsiteY62" fmla="*/ 68887 h 4275461"/>
                <a:gd name="connsiteX63" fmla="*/ 897520 w 3619883"/>
                <a:gd name="connsiteY63" fmla="*/ 88629 h 4275461"/>
                <a:gd name="connsiteX64" fmla="*/ 940510 w 3619883"/>
                <a:gd name="connsiteY64" fmla="*/ 114265 h 4275461"/>
                <a:gd name="connsiteX65" fmla="*/ 1082712 w 3619883"/>
                <a:gd name="connsiteY65" fmla="*/ 144543 h 4275461"/>
                <a:gd name="connsiteX66" fmla="*/ 1205348 w 3619883"/>
                <a:gd name="connsiteY66" fmla="*/ 120753 h 4275461"/>
                <a:gd name="connsiteX67" fmla="*/ 1271764 w 3619883"/>
                <a:gd name="connsiteY67" fmla="*/ 117956 h 4275461"/>
                <a:gd name="connsiteX68" fmla="*/ 1315583 w 3619883"/>
                <a:gd name="connsiteY68" fmla="*/ 125912 h 4275461"/>
                <a:gd name="connsiteX69" fmla="*/ 1359125 w 3619883"/>
                <a:gd name="connsiteY69" fmla="*/ 139761 h 4275461"/>
                <a:gd name="connsiteX70" fmla="*/ 1391919 w 3619883"/>
                <a:gd name="connsiteY70" fmla="*/ 147202 h 4275461"/>
                <a:gd name="connsiteX71" fmla="*/ 1436563 w 3619883"/>
                <a:gd name="connsiteY71" fmla="*/ 137480 h 4275461"/>
                <a:gd name="connsiteX72" fmla="*/ 1471566 w 3619883"/>
                <a:gd name="connsiteY72" fmla="*/ 97777 h 4275461"/>
                <a:gd name="connsiteX73" fmla="*/ 1505739 w 3619883"/>
                <a:gd name="connsiteY73" fmla="*/ 75753 h 4275461"/>
                <a:gd name="connsiteX74" fmla="*/ 1590891 w 3619883"/>
                <a:gd name="connsiteY74" fmla="*/ 144702 h 4275461"/>
                <a:gd name="connsiteX75" fmla="*/ 1625616 w 3619883"/>
                <a:gd name="connsiteY75" fmla="*/ 110893 h 4275461"/>
                <a:gd name="connsiteX76" fmla="*/ 1658964 w 3619883"/>
                <a:gd name="connsiteY76" fmla="*/ 106547 h 4275461"/>
                <a:gd name="connsiteX77" fmla="*/ 1746598 w 3619883"/>
                <a:gd name="connsiteY77" fmla="*/ 122460 h 4275461"/>
                <a:gd name="connsiteX78" fmla="*/ 1811913 w 3619883"/>
                <a:gd name="connsiteY78" fmla="*/ 143234 h 4275461"/>
                <a:gd name="connsiteX79" fmla="*/ 1856557 w 3619883"/>
                <a:gd name="connsiteY79" fmla="*/ 133511 h 4275461"/>
                <a:gd name="connsiteX80" fmla="*/ 2066003 w 3619883"/>
                <a:gd name="connsiteY80" fmla="*/ 143313 h 4275461"/>
                <a:gd name="connsiteX81" fmla="*/ 2177615 w 3619883"/>
                <a:gd name="connsiteY81" fmla="*/ 119007 h 4275461"/>
                <a:gd name="connsiteX82" fmla="*/ 2255883 w 3619883"/>
                <a:gd name="connsiteY82" fmla="*/ 99047 h 4275461"/>
                <a:gd name="connsiteX83" fmla="*/ 2344622 w 3619883"/>
                <a:gd name="connsiteY83" fmla="*/ 91388 h 4275461"/>
                <a:gd name="connsiteX84" fmla="*/ 2455682 w 3619883"/>
                <a:gd name="connsiteY84" fmla="*/ 78869 h 4275461"/>
                <a:gd name="connsiteX85" fmla="*/ 2632609 w 3619883"/>
                <a:gd name="connsiteY85" fmla="*/ 75338 h 4275461"/>
                <a:gd name="connsiteX86" fmla="*/ 2742291 w 3619883"/>
                <a:gd name="connsiteY86" fmla="*/ 92282 h 4275461"/>
                <a:gd name="connsiteX87" fmla="*/ 2851974 w 3619883"/>
                <a:gd name="connsiteY87" fmla="*/ 109227 h 4275461"/>
                <a:gd name="connsiteX88" fmla="*/ 2907643 w 3619883"/>
                <a:gd name="connsiteY88" fmla="*/ 100020 h 4275461"/>
                <a:gd name="connsiteX89" fmla="*/ 2944022 w 3619883"/>
                <a:gd name="connsiteY89" fmla="*/ 30853 h 4275461"/>
                <a:gd name="connsiteX90" fmla="*/ 3022289 w 3619883"/>
                <a:gd name="connsiteY90" fmla="*/ 10893 h 4275461"/>
                <a:gd name="connsiteX91" fmla="*/ 3054807 w 3619883"/>
                <a:gd name="connsiteY91" fmla="*/ 24226 h 4275461"/>
                <a:gd name="connsiteX92" fmla="*/ 3141892 w 3619883"/>
                <a:gd name="connsiteY92" fmla="*/ 51925 h 4275461"/>
                <a:gd name="connsiteX93" fmla="*/ 3185711 w 3619883"/>
                <a:gd name="connsiteY93" fmla="*/ 59881 h 4275461"/>
                <a:gd name="connsiteX94" fmla="*/ 3219056 w 3619883"/>
                <a:gd name="connsiteY94" fmla="*/ 55536 h 4275461"/>
                <a:gd name="connsiteX95" fmla="*/ 3263425 w 3619883"/>
                <a:gd name="connsiteY95" fmla="*/ 51706 h 4275461"/>
                <a:gd name="connsiteX96" fmla="*/ 3296219 w 3619883"/>
                <a:gd name="connsiteY96" fmla="*/ 59147 h 4275461"/>
                <a:gd name="connsiteX97" fmla="*/ 3319094 w 3619883"/>
                <a:gd name="connsiteY97" fmla="*/ 42500 h 4275461"/>
                <a:gd name="connsiteX98" fmla="*/ 3420511 w 3619883"/>
                <a:gd name="connsiteY98" fmla="*/ 0 h 4275461"/>
                <a:gd name="connsiteX99" fmla="*/ 3453305 w 3619883"/>
                <a:gd name="connsiteY99" fmla="*/ 7440 h 4275461"/>
                <a:gd name="connsiteX100" fmla="*/ 3496571 w 3619883"/>
                <a:gd name="connsiteY100" fmla="*/ 27182 h 4275461"/>
                <a:gd name="connsiteX101" fmla="*/ 3602117 w 3619883"/>
                <a:gd name="connsiteY101" fmla="*/ 132521 h 4275461"/>
                <a:gd name="connsiteX102" fmla="*/ 3619883 w 3619883"/>
                <a:gd name="connsiteY102" fmla="*/ 140049 h 4275461"/>
                <a:gd name="connsiteX103" fmla="*/ 3619883 w 3619883"/>
                <a:gd name="connsiteY10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05151 w 3619883"/>
                <a:gd name="connsiteY15" fmla="*/ 4128157 h 4275461"/>
                <a:gd name="connsiteX16" fmla="*/ 1427396 w 3619883"/>
                <a:gd name="connsiteY16" fmla="*/ 4275461 h 4275461"/>
                <a:gd name="connsiteX17" fmla="*/ 1210751 w 3619883"/>
                <a:gd name="connsiteY17" fmla="*/ 4275461 h 4275461"/>
                <a:gd name="connsiteX18" fmla="*/ 1210751 w 3619883"/>
                <a:gd name="connsiteY18" fmla="*/ 4128157 h 4275461"/>
                <a:gd name="connsiteX19" fmla="*/ 1271978 w 3619883"/>
                <a:gd name="connsiteY19" fmla="*/ 4128157 h 4275461"/>
                <a:gd name="connsiteX20" fmla="*/ 1271978 w 3619883"/>
                <a:gd name="connsiteY20" fmla="*/ 3951392 h 4275461"/>
                <a:gd name="connsiteX21" fmla="*/ 1094193 w 3619883"/>
                <a:gd name="connsiteY21" fmla="*/ 3951392 h 4275461"/>
                <a:gd name="connsiteX22" fmla="*/ 1094193 w 3619883"/>
                <a:gd name="connsiteY22" fmla="*/ 4128157 h 4275461"/>
                <a:gd name="connsiteX23" fmla="*/ 1140354 w 3619883"/>
                <a:gd name="connsiteY23" fmla="*/ 4128157 h 4275461"/>
                <a:gd name="connsiteX24" fmla="*/ 1140354 w 3619883"/>
                <a:gd name="connsiteY24" fmla="*/ 4275461 h 4275461"/>
                <a:gd name="connsiteX25" fmla="*/ 953807 w 3619883"/>
                <a:gd name="connsiteY25" fmla="*/ 4275461 h 4275461"/>
                <a:gd name="connsiteX26" fmla="*/ 912215 w 3619883"/>
                <a:gd name="connsiteY26" fmla="*/ 4128157 h 4275461"/>
                <a:gd name="connsiteX27" fmla="*/ 961020 w 3619883"/>
                <a:gd name="connsiteY27" fmla="*/ 4128157 h 4275461"/>
                <a:gd name="connsiteX28" fmla="*/ 961020 w 3619883"/>
                <a:gd name="connsiteY28" fmla="*/ 3951392 h 4275461"/>
                <a:gd name="connsiteX29" fmla="*/ 783235 w 3619883"/>
                <a:gd name="connsiteY29" fmla="*/ 3951392 h 4275461"/>
                <a:gd name="connsiteX30" fmla="*/ 783235 w 3619883"/>
                <a:gd name="connsiteY30" fmla="*/ 4128157 h 4275461"/>
                <a:gd name="connsiteX31" fmla="*/ 871024 w 3619883"/>
                <a:gd name="connsiteY31" fmla="*/ 4128157 h 4275461"/>
                <a:gd name="connsiteX32" fmla="*/ 829432 w 3619883"/>
                <a:gd name="connsiteY32" fmla="*/ 4275461 h 4275461"/>
                <a:gd name="connsiteX33" fmla="*/ 611484 w 3619883"/>
                <a:gd name="connsiteY33" fmla="*/ 4275461 h 4275461"/>
                <a:gd name="connsiteX34" fmla="*/ 621247 w 3619883"/>
                <a:gd name="connsiteY34" fmla="*/ 4128157 h 4275461"/>
                <a:gd name="connsiteX35" fmla="*/ 650062 w 3619883"/>
                <a:gd name="connsiteY35" fmla="*/ 4128157 h 4275461"/>
                <a:gd name="connsiteX36" fmla="*/ 650062 w 3619883"/>
                <a:gd name="connsiteY36" fmla="*/ 3951392 h 4275461"/>
                <a:gd name="connsiteX37" fmla="*/ 472277 w 3619883"/>
                <a:gd name="connsiteY37" fmla="*/ 3951392 h 4275461"/>
                <a:gd name="connsiteX38" fmla="*/ 472277 w 3619883"/>
                <a:gd name="connsiteY38" fmla="*/ 4128157 h 4275461"/>
                <a:gd name="connsiteX39" fmla="*/ 522650 w 3619883"/>
                <a:gd name="connsiteY39" fmla="*/ 4128157 h 4275461"/>
                <a:gd name="connsiteX40" fmla="*/ 573998 w 3619883"/>
                <a:gd name="connsiteY40" fmla="*/ 4275461 h 4275461"/>
                <a:gd name="connsiteX41" fmla="*/ 336164 w 3619883"/>
                <a:gd name="connsiteY41" fmla="*/ 4275461 h 4275461"/>
                <a:gd name="connsiteX42" fmla="*/ 294572 w 3619883"/>
                <a:gd name="connsiteY42" fmla="*/ 4128157 h 4275461"/>
                <a:gd name="connsiteX43" fmla="*/ 339106 w 3619883"/>
                <a:gd name="connsiteY43" fmla="*/ 4128157 h 4275461"/>
                <a:gd name="connsiteX44" fmla="*/ 339106 w 3619883"/>
                <a:gd name="connsiteY44" fmla="*/ 3951392 h 4275461"/>
                <a:gd name="connsiteX45" fmla="*/ 161321 w 3619883"/>
                <a:gd name="connsiteY45" fmla="*/ 3951392 h 4275461"/>
                <a:gd name="connsiteX46" fmla="*/ 161321 w 3619883"/>
                <a:gd name="connsiteY46" fmla="*/ 4128157 h 4275461"/>
                <a:gd name="connsiteX47" fmla="*/ 230914 w 3619883"/>
                <a:gd name="connsiteY47" fmla="*/ 4128157 h 4275461"/>
                <a:gd name="connsiteX48" fmla="*/ 189322 w 3619883"/>
                <a:gd name="connsiteY48" fmla="*/ 4275461 h 4275461"/>
                <a:gd name="connsiteX49" fmla="*/ 0 w 3619883"/>
                <a:gd name="connsiteY49" fmla="*/ 4275461 h 4275461"/>
                <a:gd name="connsiteX50" fmla="*/ 0 w 3619883"/>
                <a:gd name="connsiteY50" fmla="*/ 42229 h 4275461"/>
                <a:gd name="connsiteX51" fmla="*/ 42464 w 3619883"/>
                <a:gd name="connsiteY51" fmla="*/ 40518 h 4275461"/>
                <a:gd name="connsiteX52" fmla="*/ 137733 w 3619883"/>
                <a:gd name="connsiteY52" fmla="*/ 35355 h 4275461"/>
                <a:gd name="connsiteX53" fmla="*/ 270565 w 3619883"/>
                <a:gd name="connsiteY53" fmla="*/ 29759 h 4275461"/>
                <a:gd name="connsiteX54" fmla="*/ 479734 w 3619883"/>
                <a:gd name="connsiteY54" fmla="*/ 45455 h 4275461"/>
                <a:gd name="connsiteX55" fmla="*/ 524103 w 3619883"/>
                <a:gd name="connsiteY55" fmla="*/ 41625 h 4275461"/>
                <a:gd name="connsiteX56" fmla="*/ 624416 w 3619883"/>
                <a:gd name="connsiteY56" fmla="*/ 22696 h 4275461"/>
                <a:gd name="connsiteX57" fmla="*/ 657762 w 3619883"/>
                <a:gd name="connsiteY57" fmla="*/ 18351 h 4275461"/>
                <a:gd name="connsiteX58" fmla="*/ 690557 w 3619883"/>
                <a:gd name="connsiteY58" fmla="*/ 25792 h 4275461"/>
                <a:gd name="connsiteX59" fmla="*/ 745123 w 3619883"/>
                <a:gd name="connsiteY59" fmla="*/ 40157 h 4275461"/>
                <a:gd name="connsiteX60" fmla="*/ 789493 w 3619883"/>
                <a:gd name="connsiteY60" fmla="*/ 36327 h 4275461"/>
                <a:gd name="connsiteX61" fmla="*/ 854255 w 3619883"/>
                <a:gd name="connsiteY61" fmla="*/ 68887 h 4275461"/>
                <a:gd name="connsiteX62" fmla="*/ 897520 w 3619883"/>
                <a:gd name="connsiteY62" fmla="*/ 88629 h 4275461"/>
                <a:gd name="connsiteX63" fmla="*/ 940510 w 3619883"/>
                <a:gd name="connsiteY63" fmla="*/ 114265 h 4275461"/>
                <a:gd name="connsiteX64" fmla="*/ 1082712 w 3619883"/>
                <a:gd name="connsiteY64" fmla="*/ 144543 h 4275461"/>
                <a:gd name="connsiteX65" fmla="*/ 1205348 w 3619883"/>
                <a:gd name="connsiteY65" fmla="*/ 120753 h 4275461"/>
                <a:gd name="connsiteX66" fmla="*/ 1271764 w 3619883"/>
                <a:gd name="connsiteY66" fmla="*/ 117956 h 4275461"/>
                <a:gd name="connsiteX67" fmla="*/ 1315583 w 3619883"/>
                <a:gd name="connsiteY67" fmla="*/ 125912 h 4275461"/>
                <a:gd name="connsiteX68" fmla="*/ 1359125 w 3619883"/>
                <a:gd name="connsiteY68" fmla="*/ 139761 h 4275461"/>
                <a:gd name="connsiteX69" fmla="*/ 1391919 w 3619883"/>
                <a:gd name="connsiteY69" fmla="*/ 147202 h 4275461"/>
                <a:gd name="connsiteX70" fmla="*/ 1436563 w 3619883"/>
                <a:gd name="connsiteY70" fmla="*/ 137480 h 4275461"/>
                <a:gd name="connsiteX71" fmla="*/ 1471566 w 3619883"/>
                <a:gd name="connsiteY71" fmla="*/ 97777 h 4275461"/>
                <a:gd name="connsiteX72" fmla="*/ 1505739 w 3619883"/>
                <a:gd name="connsiteY72" fmla="*/ 75753 h 4275461"/>
                <a:gd name="connsiteX73" fmla="*/ 1590891 w 3619883"/>
                <a:gd name="connsiteY73" fmla="*/ 144702 h 4275461"/>
                <a:gd name="connsiteX74" fmla="*/ 1625616 w 3619883"/>
                <a:gd name="connsiteY74" fmla="*/ 110893 h 4275461"/>
                <a:gd name="connsiteX75" fmla="*/ 1658964 w 3619883"/>
                <a:gd name="connsiteY75" fmla="*/ 106547 h 4275461"/>
                <a:gd name="connsiteX76" fmla="*/ 1746598 w 3619883"/>
                <a:gd name="connsiteY76" fmla="*/ 122460 h 4275461"/>
                <a:gd name="connsiteX77" fmla="*/ 1811913 w 3619883"/>
                <a:gd name="connsiteY77" fmla="*/ 143234 h 4275461"/>
                <a:gd name="connsiteX78" fmla="*/ 1856557 w 3619883"/>
                <a:gd name="connsiteY78" fmla="*/ 133511 h 4275461"/>
                <a:gd name="connsiteX79" fmla="*/ 2066003 w 3619883"/>
                <a:gd name="connsiteY79" fmla="*/ 143313 h 4275461"/>
                <a:gd name="connsiteX80" fmla="*/ 2177615 w 3619883"/>
                <a:gd name="connsiteY80" fmla="*/ 119007 h 4275461"/>
                <a:gd name="connsiteX81" fmla="*/ 2255883 w 3619883"/>
                <a:gd name="connsiteY81" fmla="*/ 99047 h 4275461"/>
                <a:gd name="connsiteX82" fmla="*/ 2344622 w 3619883"/>
                <a:gd name="connsiteY82" fmla="*/ 91388 h 4275461"/>
                <a:gd name="connsiteX83" fmla="*/ 2455682 w 3619883"/>
                <a:gd name="connsiteY83" fmla="*/ 78869 h 4275461"/>
                <a:gd name="connsiteX84" fmla="*/ 2632609 w 3619883"/>
                <a:gd name="connsiteY84" fmla="*/ 75338 h 4275461"/>
                <a:gd name="connsiteX85" fmla="*/ 2742291 w 3619883"/>
                <a:gd name="connsiteY85" fmla="*/ 92282 h 4275461"/>
                <a:gd name="connsiteX86" fmla="*/ 2851974 w 3619883"/>
                <a:gd name="connsiteY86" fmla="*/ 109227 h 4275461"/>
                <a:gd name="connsiteX87" fmla="*/ 2907643 w 3619883"/>
                <a:gd name="connsiteY87" fmla="*/ 100020 h 4275461"/>
                <a:gd name="connsiteX88" fmla="*/ 2944022 w 3619883"/>
                <a:gd name="connsiteY88" fmla="*/ 30853 h 4275461"/>
                <a:gd name="connsiteX89" fmla="*/ 3022289 w 3619883"/>
                <a:gd name="connsiteY89" fmla="*/ 10893 h 4275461"/>
                <a:gd name="connsiteX90" fmla="*/ 3054807 w 3619883"/>
                <a:gd name="connsiteY90" fmla="*/ 24226 h 4275461"/>
                <a:gd name="connsiteX91" fmla="*/ 3141892 w 3619883"/>
                <a:gd name="connsiteY91" fmla="*/ 51925 h 4275461"/>
                <a:gd name="connsiteX92" fmla="*/ 3185711 w 3619883"/>
                <a:gd name="connsiteY92" fmla="*/ 59881 h 4275461"/>
                <a:gd name="connsiteX93" fmla="*/ 3219056 w 3619883"/>
                <a:gd name="connsiteY93" fmla="*/ 55536 h 4275461"/>
                <a:gd name="connsiteX94" fmla="*/ 3263425 w 3619883"/>
                <a:gd name="connsiteY94" fmla="*/ 51706 h 4275461"/>
                <a:gd name="connsiteX95" fmla="*/ 3296219 w 3619883"/>
                <a:gd name="connsiteY95" fmla="*/ 59147 h 4275461"/>
                <a:gd name="connsiteX96" fmla="*/ 3319094 w 3619883"/>
                <a:gd name="connsiteY96" fmla="*/ 42500 h 4275461"/>
                <a:gd name="connsiteX97" fmla="*/ 3420511 w 3619883"/>
                <a:gd name="connsiteY97" fmla="*/ 0 h 4275461"/>
                <a:gd name="connsiteX98" fmla="*/ 3453305 w 3619883"/>
                <a:gd name="connsiteY98" fmla="*/ 7440 h 4275461"/>
                <a:gd name="connsiteX99" fmla="*/ 3496571 w 3619883"/>
                <a:gd name="connsiteY99" fmla="*/ 27182 h 4275461"/>
                <a:gd name="connsiteX100" fmla="*/ 3602117 w 3619883"/>
                <a:gd name="connsiteY100" fmla="*/ 132521 h 4275461"/>
                <a:gd name="connsiteX101" fmla="*/ 3619883 w 3619883"/>
                <a:gd name="connsiteY101" fmla="*/ 140049 h 4275461"/>
                <a:gd name="connsiteX102" fmla="*/ 3619883 w 3619883"/>
                <a:gd name="connsiteY10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27396 w 3619883"/>
                <a:gd name="connsiteY15" fmla="*/ 4275461 h 4275461"/>
                <a:gd name="connsiteX16" fmla="*/ 1210751 w 3619883"/>
                <a:gd name="connsiteY16" fmla="*/ 4275461 h 4275461"/>
                <a:gd name="connsiteX17" fmla="*/ 1210751 w 3619883"/>
                <a:gd name="connsiteY17" fmla="*/ 4128157 h 4275461"/>
                <a:gd name="connsiteX18" fmla="*/ 1271978 w 3619883"/>
                <a:gd name="connsiteY18" fmla="*/ 4128157 h 4275461"/>
                <a:gd name="connsiteX19" fmla="*/ 1271978 w 3619883"/>
                <a:gd name="connsiteY19" fmla="*/ 3951392 h 4275461"/>
                <a:gd name="connsiteX20" fmla="*/ 1094193 w 3619883"/>
                <a:gd name="connsiteY20" fmla="*/ 3951392 h 4275461"/>
                <a:gd name="connsiteX21" fmla="*/ 1094193 w 3619883"/>
                <a:gd name="connsiteY21" fmla="*/ 4128157 h 4275461"/>
                <a:gd name="connsiteX22" fmla="*/ 1140354 w 3619883"/>
                <a:gd name="connsiteY22" fmla="*/ 4128157 h 4275461"/>
                <a:gd name="connsiteX23" fmla="*/ 1140354 w 3619883"/>
                <a:gd name="connsiteY23" fmla="*/ 4275461 h 4275461"/>
                <a:gd name="connsiteX24" fmla="*/ 953807 w 3619883"/>
                <a:gd name="connsiteY24" fmla="*/ 4275461 h 4275461"/>
                <a:gd name="connsiteX25" fmla="*/ 912215 w 3619883"/>
                <a:gd name="connsiteY25" fmla="*/ 4128157 h 4275461"/>
                <a:gd name="connsiteX26" fmla="*/ 961020 w 3619883"/>
                <a:gd name="connsiteY26" fmla="*/ 4128157 h 4275461"/>
                <a:gd name="connsiteX27" fmla="*/ 961020 w 3619883"/>
                <a:gd name="connsiteY27" fmla="*/ 3951392 h 4275461"/>
                <a:gd name="connsiteX28" fmla="*/ 783235 w 3619883"/>
                <a:gd name="connsiteY28" fmla="*/ 3951392 h 4275461"/>
                <a:gd name="connsiteX29" fmla="*/ 783235 w 3619883"/>
                <a:gd name="connsiteY29" fmla="*/ 4128157 h 4275461"/>
                <a:gd name="connsiteX30" fmla="*/ 871024 w 3619883"/>
                <a:gd name="connsiteY30" fmla="*/ 4128157 h 4275461"/>
                <a:gd name="connsiteX31" fmla="*/ 829432 w 3619883"/>
                <a:gd name="connsiteY31" fmla="*/ 4275461 h 4275461"/>
                <a:gd name="connsiteX32" fmla="*/ 611484 w 3619883"/>
                <a:gd name="connsiteY32" fmla="*/ 4275461 h 4275461"/>
                <a:gd name="connsiteX33" fmla="*/ 621247 w 3619883"/>
                <a:gd name="connsiteY33" fmla="*/ 4128157 h 4275461"/>
                <a:gd name="connsiteX34" fmla="*/ 650062 w 3619883"/>
                <a:gd name="connsiteY34" fmla="*/ 4128157 h 4275461"/>
                <a:gd name="connsiteX35" fmla="*/ 650062 w 3619883"/>
                <a:gd name="connsiteY35" fmla="*/ 3951392 h 4275461"/>
                <a:gd name="connsiteX36" fmla="*/ 472277 w 3619883"/>
                <a:gd name="connsiteY36" fmla="*/ 3951392 h 4275461"/>
                <a:gd name="connsiteX37" fmla="*/ 472277 w 3619883"/>
                <a:gd name="connsiteY37" fmla="*/ 4128157 h 4275461"/>
                <a:gd name="connsiteX38" fmla="*/ 522650 w 3619883"/>
                <a:gd name="connsiteY38" fmla="*/ 4128157 h 4275461"/>
                <a:gd name="connsiteX39" fmla="*/ 573998 w 3619883"/>
                <a:gd name="connsiteY39" fmla="*/ 4275461 h 4275461"/>
                <a:gd name="connsiteX40" fmla="*/ 336164 w 3619883"/>
                <a:gd name="connsiteY40" fmla="*/ 4275461 h 4275461"/>
                <a:gd name="connsiteX41" fmla="*/ 294572 w 3619883"/>
                <a:gd name="connsiteY41" fmla="*/ 4128157 h 4275461"/>
                <a:gd name="connsiteX42" fmla="*/ 339106 w 3619883"/>
                <a:gd name="connsiteY42" fmla="*/ 4128157 h 4275461"/>
                <a:gd name="connsiteX43" fmla="*/ 339106 w 3619883"/>
                <a:gd name="connsiteY43" fmla="*/ 3951392 h 4275461"/>
                <a:gd name="connsiteX44" fmla="*/ 161321 w 3619883"/>
                <a:gd name="connsiteY44" fmla="*/ 3951392 h 4275461"/>
                <a:gd name="connsiteX45" fmla="*/ 161321 w 3619883"/>
                <a:gd name="connsiteY45" fmla="*/ 4128157 h 4275461"/>
                <a:gd name="connsiteX46" fmla="*/ 230914 w 3619883"/>
                <a:gd name="connsiteY46" fmla="*/ 4128157 h 4275461"/>
                <a:gd name="connsiteX47" fmla="*/ 189322 w 3619883"/>
                <a:gd name="connsiteY47" fmla="*/ 4275461 h 4275461"/>
                <a:gd name="connsiteX48" fmla="*/ 0 w 3619883"/>
                <a:gd name="connsiteY48" fmla="*/ 4275461 h 4275461"/>
                <a:gd name="connsiteX49" fmla="*/ 0 w 3619883"/>
                <a:gd name="connsiteY49" fmla="*/ 42229 h 4275461"/>
                <a:gd name="connsiteX50" fmla="*/ 42464 w 3619883"/>
                <a:gd name="connsiteY50" fmla="*/ 40518 h 4275461"/>
                <a:gd name="connsiteX51" fmla="*/ 137733 w 3619883"/>
                <a:gd name="connsiteY51" fmla="*/ 35355 h 4275461"/>
                <a:gd name="connsiteX52" fmla="*/ 270565 w 3619883"/>
                <a:gd name="connsiteY52" fmla="*/ 29759 h 4275461"/>
                <a:gd name="connsiteX53" fmla="*/ 479734 w 3619883"/>
                <a:gd name="connsiteY53" fmla="*/ 45455 h 4275461"/>
                <a:gd name="connsiteX54" fmla="*/ 524103 w 3619883"/>
                <a:gd name="connsiteY54" fmla="*/ 41625 h 4275461"/>
                <a:gd name="connsiteX55" fmla="*/ 624416 w 3619883"/>
                <a:gd name="connsiteY55" fmla="*/ 22696 h 4275461"/>
                <a:gd name="connsiteX56" fmla="*/ 657762 w 3619883"/>
                <a:gd name="connsiteY56" fmla="*/ 18351 h 4275461"/>
                <a:gd name="connsiteX57" fmla="*/ 690557 w 3619883"/>
                <a:gd name="connsiteY57" fmla="*/ 25792 h 4275461"/>
                <a:gd name="connsiteX58" fmla="*/ 745123 w 3619883"/>
                <a:gd name="connsiteY58" fmla="*/ 40157 h 4275461"/>
                <a:gd name="connsiteX59" fmla="*/ 789493 w 3619883"/>
                <a:gd name="connsiteY59" fmla="*/ 36327 h 4275461"/>
                <a:gd name="connsiteX60" fmla="*/ 854255 w 3619883"/>
                <a:gd name="connsiteY60" fmla="*/ 68887 h 4275461"/>
                <a:gd name="connsiteX61" fmla="*/ 897520 w 3619883"/>
                <a:gd name="connsiteY61" fmla="*/ 88629 h 4275461"/>
                <a:gd name="connsiteX62" fmla="*/ 940510 w 3619883"/>
                <a:gd name="connsiteY62" fmla="*/ 114265 h 4275461"/>
                <a:gd name="connsiteX63" fmla="*/ 1082712 w 3619883"/>
                <a:gd name="connsiteY63" fmla="*/ 144543 h 4275461"/>
                <a:gd name="connsiteX64" fmla="*/ 1205348 w 3619883"/>
                <a:gd name="connsiteY64" fmla="*/ 120753 h 4275461"/>
                <a:gd name="connsiteX65" fmla="*/ 1271764 w 3619883"/>
                <a:gd name="connsiteY65" fmla="*/ 117956 h 4275461"/>
                <a:gd name="connsiteX66" fmla="*/ 1315583 w 3619883"/>
                <a:gd name="connsiteY66" fmla="*/ 125912 h 4275461"/>
                <a:gd name="connsiteX67" fmla="*/ 1359125 w 3619883"/>
                <a:gd name="connsiteY67" fmla="*/ 139761 h 4275461"/>
                <a:gd name="connsiteX68" fmla="*/ 1391919 w 3619883"/>
                <a:gd name="connsiteY68" fmla="*/ 147202 h 4275461"/>
                <a:gd name="connsiteX69" fmla="*/ 1436563 w 3619883"/>
                <a:gd name="connsiteY69" fmla="*/ 137480 h 4275461"/>
                <a:gd name="connsiteX70" fmla="*/ 1471566 w 3619883"/>
                <a:gd name="connsiteY70" fmla="*/ 97777 h 4275461"/>
                <a:gd name="connsiteX71" fmla="*/ 1505739 w 3619883"/>
                <a:gd name="connsiteY71" fmla="*/ 75753 h 4275461"/>
                <a:gd name="connsiteX72" fmla="*/ 1590891 w 3619883"/>
                <a:gd name="connsiteY72" fmla="*/ 144702 h 4275461"/>
                <a:gd name="connsiteX73" fmla="*/ 1625616 w 3619883"/>
                <a:gd name="connsiteY73" fmla="*/ 110893 h 4275461"/>
                <a:gd name="connsiteX74" fmla="*/ 1658964 w 3619883"/>
                <a:gd name="connsiteY74" fmla="*/ 106547 h 4275461"/>
                <a:gd name="connsiteX75" fmla="*/ 1746598 w 3619883"/>
                <a:gd name="connsiteY75" fmla="*/ 122460 h 4275461"/>
                <a:gd name="connsiteX76" fmla="*/ 1811913 w 3619883"/>
                <a:gd name="connsiteY76" fmla="*/ 143234 h 4275461"/>
                <a:gd name="connsiteX77" fmla="*/ 1856557 w 3619883"/>
                <a:gd name="connsiteY77" fmla="*/ 133511 h 4275461"/>
                <a:gd name="connsiteX78" fmla="*/ 2066003 w 3619883"/>
                <a:gd name="connsiteY78" fmla="*/ 143313 h 4275461"/>
                <a:gd name="connsiteX79" fmla="*/ 2177615 w 3619883"/>
                <a:gd name="connsiteY79" fmla="*/ 119007 h 4275461"/>
                <a:gd name="connsiteX80" fmla="*/ 2255883 w 3619883"/>
                <a:gd name="connsiteY80" fmla="*/ 99047 h 4275461"/>
                <a:gd name="connsiteX81" fmla="*/ 2344622 w 3619883"/>
                <a:gd name="connsiteY81" fmla="*/ 91388 h 4275461"/>
                <a:gd name="connsiteX82" fmla="*/ 2455682 w 3619883"/>
                <a:gd name="connsiteY82" fmla="*/ 78869 h 4275461"/>
                <a:gd name="connsiteX83" fmla="*/ 2632609 w 3619883"/>
                <a:gd name="connsiteY83" fmla="*/ 75338 h 4275461"/>
                <a:gd name="connsiteX84" fmla="*/ 2742291 w 3619883"/>
                <a:gd name="connsiteY84" fmla="*/ 92282 h 4275461"/>
                <a:gd name="connsiteX85" fmla="*/ 2851974 w 3619883"/>
                <a:gd name="connsiteY85" fmla="*/ 109227 h 4275461"/>
                <a:gd name="connsiteX86" fmla="*/ 2907643 w 3619883"/>
                <a:gd name="connsiteY86" fmla="*/ 100020 h 4275461"/>
                <a:gd name="connsiteX87" fmla="*/ 2944022 w 3619883"/>
                <a:gd name="connsiteY87" fmla="*/ 30853 h 4275461"/>
                <a:gd name="connsiteX88" fmla="*/ 3022289 w 3619883"/>
                <a:gd name="connsiteY88" fmla="*/ 10893 h 4275461"/>
                <a:gd name="connsiteX89" fmla="*/ 3054807 w 3619883"/>
                <a:gd name="connsiteY89" fmla="*/ 24226 h 4275461"/>
                <a:gd name="connsiteX90" fmla="*/ 3141892 w 3619883"/>
                <a:gd name="connsiteY90" fmla="*/ 51925 h 4275461"/>
                <a:gd name="connsiteX91" fmla="*/ 3185711 w 3619883"/>
                <a:gd name="connsiteY91" fmla="*/ 59881 h 4275461"/>
                <a:gd name="connsiteX92" fmla="*/ 3219056 w 3619883"/>
                <a:gd name="connsiteY92" fmla="*/ 55536 h 4275461"/>
                <a:gd name="connsiteX93" fmla="*/ 3263425 w 3619883"/>
                <a:gd name="connsiteY93" fmla="*/ 51706 h 4275461"/>
                <a:gd name="connsiteX94" fmla="*/ 3296219 w 3619883"/>
                <a:gd name="connsiteY94" fmla="*/ 59147 h 4275461"/>
                <a:gd name="connsiteX95" fmla="*/ 3319094 w 3619883"/>
                <a:gd name="connsiteY95" fmla="*/ 42500 h 4275461"/>
                <a:gd name="connsiteX96" fmla="*/ 3420511 w 3619883"/>
                <a:gd name="connsiteY96" fmla="*/ 0 h 4275461"/>
                <a:gd name="connsiteX97" fmla="*/ 3453305 w 3619883"/>
                <a:gd name="connsiteY97" fmla="*/ 7440 h 4275461"/>
                <a:gd name="connsiteX98" fmla="*/ 3496571 w 3619883"/>
                <a:gd name="connsiteY98" fmla="*/ 27182 h 4275461"/>
                <a:gd name="connsiteX99" fmla="*/ 3602117 w 3619883"/>
                <a:gd name="connsiteY99" fmla="*/ 132521 h 4275461"/>
                <a:gd name="connsiteX100" fmla="*/ 3619883 w 3619883"/>
                <a:gd name="connsiteY100" fmla="*/ 140049 h 4275461"/>
                <a:gd name="connsiteX101" fmla="*/ 3619883 w 3619883"/>
                <a:gd name="connsiteY10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10751 w 3619883"/>
                <a:gd name="connsiteY16" fmla="*/ 4128157 h 4275461"/>
                <a:gd name="connsiteX17" fmla="*/ 1271978 w 3619883"/>
                <a:gd name="connsiteY17" fmla="*/ 4128157 h 4275461"/>
                <a:gd name="connsiteX18" fmla="*/ 1271978 w 3619883"/>
                <a:gd name="connsiteY18" fmla="*/ 3951392 h 4275461"/>
                <a:gd name="connsiteX19" fmla="*/ 1094193 w 3619883"/>
                <a:gd name="connsiteY19" fmla="*/ 3951392 h 4275461"/>
                <a:gd name="connsiteX20" fmla="*/ 1094193 w 3619883"/>
                <a:gd name="connsiteY20" fmla="*/ 4128157 h 4275461"/>
                <a:gd name="connsiteX21" fmla="*/ 1140354 w 3619883"/>
                <a:gd name="connsiteY21" fmla="*/ 4128157 h 4275461"/>
                <a:gd name="connsiteX22" fmla="*/ 1140354 w 3619883"/>
                <a:gd name="connsiteY22" fmla="*/ 4275461 h 4275461"/>
                <a:gd name="connsiteX23" fmla="*/ 953807 w 3619883"/>
                <a:gd name="connsiteY23" fmla="*/ 4275461 h 4275461"/>
                <a:gd name="connsiteX24" fmla="*/ 912215 w 3619883"/>
                <a:gd name="connsiteY24" fmla="*/ 4128157 h 4275461"/>
                <a:gd name="connsiteX25" fmla="*/ 961020 w 3619883"/>
                <a:gd name="connsiteY25" fmla="*/ 4128157 h 4275461"/>
                <a:gd name="connsiteX26" fmla="*/ 961020 w 3619883"/>
                <a:gd name="connsiteY26" fmla="*/ 3951392 h 4275461"/>
                <a:gd name="connsiteX27" fmla="*/ 783235 w 3619883"/>
                <a:gd name="connsiteY27" fmla="*/ 3951392 h 4275461"/>
                <a:gd name="connsiteX28" fmla="*/ 783235 w 3619883"/>
                <a:gd name="connsiteY28" fmla="*/ 4128157 h 4275461"/>
                <a:gd name="connsiteX29" fmla="*/ 871024 w 3619883"/>
                <a:gd name="connsiteY29" fmla="*/ 4128157 h 4275461"/>
                <a:gd name="connsiteX30" fmla="*/ 829432 w 3619883"/>
                <a:gd name="connsiteY30" fmla="*/ 4275461 h 4275461"/>
                <a:gd name="connsiteX31" fmla="*/ 611484 w 3619883"/>
                <a:gd name="connsiteY31" fmla="*/ 4275461 h 4275461"/>
                <a:gd name="connsiteX32" fmla="*/ 621247 w 3619883"/>
                <a:gd name="connsiteY32" fmla="*/ 4128157 h 4275461"/>
                <a:gd name="connsiteX33" fmla="*/ 650062 w 3619883"/>
                <a:gd name="connsiteY33" fmla="*/ 4128157 h 4275461"/>
                <a:gd name="connsiteX34" fmla="*/ 650062 w 3619883"/>
                <a:gd name="connsiteY34" fmla="*/ 3951392 h 4275461"/>
                <a:gd name="connsiteX35" fmla="*/ 472277 w 3619883"/>
                <a:gd name="connsiteY35" fmla="*/ 3951392 h 4275461"/>
                <a:gd name="connsiteX36" fmla="*/ 472277 w 3619883"/>
                <a:gd name="connsiteY36" fmla="*/ 4128157 h 4275461"/>
                <a:gd name="connsiteX37" fmla="*/ 522650 w 3619883"/>
                <a:gd name="connsiteY37" fmla="*/ 4128157 h 4275461"/>
                <a:gd name="connsiteX38" fmla="*/ 573998 w 3619883"/>
                <a:gd name="connsiteY38" fmla="*/ 4275461 h 4275461"/>
                <a:gd name="connsiteX39" fmla="*/ 336164 w 3619883"/>
                <a:gd name="connsiteY39" fmla="*/ 4275461 h 4275461"/>
                <a:gd name="connsiteX40" fmla="*/ 294572 w 3619883"/>
                <a:gd name="connsiteY40" fmla="*/ 4128157 h 4275461"/>
                <a:gd name="connsiteX41" fmla="*/ 339106 w 3619883"/>
                <a:gd name="connsiteY41" fmla="*/ 4128157 h 4275461"/>
                <a:gd name="connsiteX42" fmla="*/ 339106 w 3619883"/>
                <a:gd name="connsiteY42" fmla="*/ 3951392 h 4275461"/>
                <a:gd name="connsiteX43" fmla="*/ 161321 w 3619883"/>
                <a:gd name="connsiteY43" fmla="*/ 3951392 h 4275461"/>
                <a:gd name="connsiteX44" fmla="*/ 161321 w 3619883"/>
                <a:gd name="connsiteY44" fmla="*/ 4128157 h 4275461"/>
                <a:gd name="connsiteX45" fmla="*/ 230914 w 3619883"/>
                <a:gd name="connsiteY45" fmla="*/ 4128157 h 4275461"/>
                <a:gd name="connsiteX46" fmla="*/ 189322 w 3619883"/>
                <a:gd name="connsiteY46" fmla="*/ 4275461 h 4275461"/>
                <a:gd name="connsiteX47" fmla="*/ 0 w 3619883"/>
                <a:gd name="connsiteY47" fmla="*/ 4275461 h 4275461"/>
                <a:gd name="connsiteX48" fmla="*/ 0 w 3619883"/>
                <a:gd name="connsiteY48" fmla="*/ 42229 h 4275461"/>
                <a:gd name="connsiteX49" fmla="*/ 42464 w 3619883"/>
                <a:gd name="connsiteY49" fmla="*/ 40518 h 4275461"/>
                <a:gd name="connsiteX50" fmla="*/ 137733 w 3619883"/>
                <a:gd name="connsiteY50" fmla="*/ 35355 h 4275461"/>
                <a:gd name="connsiteX51" fmla="*/ 270565 w 3619883"/>
                <a:gd name="connsiteY51" fmla="*/ 29759 h 4275461"/>
                <a:gd name="connsiteX52" fmla="*/ 479734 w 3619883"/>
                <a:gd name="connsiteY52" fmla="*/ 45455 h 4275461"/>
                <a:gd name="connsiteX53" fmla="*/ 524103 w 3619883"/>
                <a:gd name="connsiteY53" fmla="*/ 41625 h 4275461"/>
                <a:gd name="connsiteX54" fmla="*/ 624416 w 3619883"/>
                <a:gd name="connsiteY54" fmla="*/ 22696 h 4275461"/>
                <a:gd name="connsiteX55" fmla="*/ 657762 w 3619883"/>
                <a:gd name="connsiteY55" fmla="*/ 18351 h 4275461"/>
                <a:gd name="connsiteX56" fmla="*/ 690557 w 3619883"/>
                <a:gd name="connsiteY56" fmla="*/ 25792 h 4275461"/>
                <a:gd name="connsiteX57" fmla="*/ 745123 w 3619883"/>
                <a:gd name="connsiteY57" fmla="*/ 40157 h 4275461"/>
                <a:gd name="connsiteX58" fmla="*/ 789493 w 3619883"/>
                <a:gd name="connsiteY58" fmla="*/ 36327 h 4275461"/>
                <a:gd name="connsiteX59" fmla="*/ 854255 w 3619883"/>
                <a:gd name="connsiteY59" fmla="*/ 68887 h 4275461"/>
                <a:gd name="connsiteX60" fmla="*/ 897520 w 3619883"/>
                <a:gd name="connsiteY60" fmla="*/ 88629 h 4275461"/>
                <a:gd name="connsiteX61" fmla="*/ 940510 w 3619883"/>
                <a:gd name="connsiteY61" fmla="*/ 114265 h 4275461"/>
                <a:gd name="connsiteX62" fmla="*/ 1082712 w 3619883"/>
                <a:gd name="connsiteY62" fmla="*/ 144543 h 4275461"/>
                <a:gd name="connsiteX63" fmla="*/ 1205348 w 3619883"/>
                <a:gd name="connsiteY63" fmla="*/ 120753 h 4275461"/>
                <a:gd name="connsiteX64" fmla="*/ 1271764 w 3619883"/>
                <a:gd name="connsiteY64" fmla="*/ 117956 h 4275461"/>
                <a:gd name="connsiteX65" fmla="*/ 1315583 w 3619883"/>
                <a:gd name="connsiteY65" fmla="*/ 125912 h 4275461"/>
                <a:gd name="connsiteX66" fmla="*/ 1359125 w 3619883"/>
                <a:gd name="connsiteY66" fmla="*/ 139761 h 4275461"/>
                <a:gd name="connsiteX67" fmla="*/ 1391919 w 3619883"/>
                <a:gd name="connsiteY67" fmla="*/ 147202 h 4275461"/>
                <a:gd name="connsiteX68" fmla="*/ 1436563 w 3619883"/>
                <a:gd name="connsiteY68" fmla="*/ 137480 h 4275461"/>
                <a:gd name="connsiteX69" fmla="*/ 1471566 w 3619883"/>
                <a:gd name="connsiteY69" fmla="*/ 97777 h 4275461"/>
                <a:gd name="connsiteX70" fmla="*/ 1505739 w 3619883"/>
                <a:gd name="connsiteY70" fmla="*/ 75753 h 4275461"/>
                <a:gd name="connsiteX71" fmla="*/ 1590891 w 3619883"/>
                <a:gd name="connsiteY71" fmla="*/ 144702 h 4275461"/>
                <a:gd name="connsiteX72" fmla="*/ 1625616 w 3619883"/>
                <a:gd name="connsiteY72" fmla="*/ 110893 h 4275461"/>
                <a:gd name="connsiteX73" fmla="*/ 1658964 w 3619883"/>
                <a:gd name="connsiteY73" fmla="*/ 106547 h 4275461"/>
                <a:gd name="connsiteX74" fmla="*/ 1746598 w 3619883"/>
                <a:gd name="connsiteY74" fmla="*/ 122460 h 4275461"/>
                <a:gd name="connsiteX75" fmla="*/ 1811913 w 3619883"/>
                <a:gd name="connsiteY75" fmla="*/ 143234 h 4275461"/>
                <a:gd name="connsiteX76" fmla="*/ 1856557 w 3619883"/>
                <a:gd name="connsiteY76" fmla="*/ 133511 h 4275461"/>
                <a:gd name="connsiteX77" fmla="*/ 2066003 w 3619883"/>
                <a:gd name="connsiteY77" fmla="*/ 143313 h 4275461"/>
                <a:gd name="connsiteX78" fmla="*/ 2177615 w 3619883"/>
                <a:gd name="connsiteY78" fmla="*/ 119007 h 4275461"/>
                <a:gd name="connsiteX79" fmla="*/ 2255883 w 3619883"/>
                <a:gd name="connsiteY79" fmla="*/ 99047 h 4275461"/>
                <a:gd name="connsiteX80" fmla="*/ 2344622 w 3619883"/>
                <a:gd name="connsiteY80" fmla="*/ 91388 h 4275461"/>
                <a:gd name="connsiteX81" fmla="*/ 2455682 w 3619883"/>
                <a:gd name="connsiteY81" fmla="*/ 78869 h 4275461"/>
                <a:gd name="connsiteX82" fmla="*/ 2632609 w 3619883"/>
                <a:gd name="connsiteY82" fmla="*/ 75338 h 4275461"/>
                <a:gd name="connsiteX83" fmla="*/ 2742291 w 3619883"/>
                <a:gd name="connsiteY83" fmla="*/ 92282 h 4275461"/>
                <a:gd name="connsiteX84" fmla="*/ 2851974 w 3619883"/>
                <a:gd name="connsiteY84" fmla="*/ 109227 h 4275461"/>
                <a:gd name="connsiteX85" fmla="*/ 2907643 w 3619883"/>
                <a:gd name="connsiteY85" fmla="*/ 100020 h 4275461"/>
                <a:gd name="connsiteX86" fmla="*/ 2944022 w 3619883"/>
                <a:gd name="connsiteY86" fmla="*/ 30853 h 4275461"/>
                <a:gd name="connsiteX87" fmla="*/ 3022289 w 3619883"/>
                <a:gd name="connsiteY87" fmla="*/ 10893 h 4275461"/>
                <a:gd name="connsiteX88" fmla="*/ 3054807 w 3619883"/>
                <a:gd name="connsiteY88" fmla="*/ 24226 h 4275461"/>
                <a:gd name="connsiteX89" fmla="*/ 3141892 w 3619883"/>
                <a:gd name="connsiteY89" fmla="*/ 51925 h 4275461"/>
                <a:gd name="connsiteX90" fmla="*/ 3185711 w 3619883"/>
                <a:gd name="connsiteY90" fmla="*/ 59881 h 4275461"/>
                <a:gd name="connsiteX91" fmla="*/ 3219056 w 3619883"/>
                <a:gd name="connsiteY91" fmla="*/ 55536 h 4275461"/>
                <a:gd name="connsiteX92" fmla="*/ 3263425 w 3619883"/>
                <a:gd name="connsiteY92" fmla="*/ 51706 h 4275461"/>
                <a:gd name="connsiteX93" fmla="*/ 3296219 w 3619883"/>
                <a:gd name="connsiteY93" fmla="*/ 59147 h 4275461"/>
                <a:gd name="connsiteX94" fmla="*/ 3319094 w 3619883"/>
                <a:gd name="connsiteY94" fmla="*/ 42500 h 4275461"/>
                <a:gd name="connsiteX95" fmla="*/ 3420511 w 3619883"/>
                <a:gd name="connsiteY95" fmla="*/ 0 h 4275461"/>
                <a:gd name="connsiteX96" fmla="*/ 3453305 w 3619883"/>
                <a:gd name="connsiteY96" fmla="*/ 7440 h 4275461"/>
                <a:gd name="connsiteX97" fmla="*/ 3496571 w 3619883"/>
                <a:gd name="connsiteY97" fmla="*/ 27182 h 4275461"/>
                <a:gd name="connsiteX98" fmla="*/ 3602117 w 3619883"/>
                <a:gd name="connsiteY98" fmla="*/ 132521 h 4275461"/>
                <a:gd name="connsiteX99" fmla="*/ 3619883 w 3619883"/>
                <a:gd name="connsiteY99" fmla="*/ 140049 h 4275461"/>
                <a:gd name="connsiteX100" fmla="*/ 3619883 w 3619883"/>
                <a:gd name="connsiteY10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71978 w 3619883"/>
                <a:gd name="connsiteY16" fmla="*/ 4128157 h 4275461"/>
                <a:gd name="connsiteX17" fmla="*/ 1271978 w 3619883"/>
                <a:gd name="connsiteY17" fmla="*/ 3951392 h 4275461"/>
                <a:gd name="connsiteX18" fmla="*/ 1094193 w 3619883"/>
                <a:gd name="connsiteY18" fmla="*/ 3951392 h 4275461"/>
                <a:gd name="connsiteX19" fmla="*/ 1094193 w 3619883"/>
                <a:gd name="connsiteY19" fmla="*/ 4128157 h 4275461"/>
                <a:gd name="connsiteX20" fmla="*/ 1140354 w 3619883"/>
                <a:gd name="connsiteY20" fmla="*/ 4128157 h 4275461"/>
                <a:gd name="connsiteX21" fmla="*/ 1140354 w 3619883"/>
                <a:gd name="connsiteY21" fmla="*/ 4275461 h 4275461"/>
                <a:gd name="connsiteX22" fmla="*/ 953807 w 3619883"/>
                <a:gd name="connsiteY22" fmla="*/ 4275461 h 4275461"/>
                <a:gd name="connsiteX23" fmla="*/ 912215 w 3619883"/>
                <a:gd name="connsiteY23" fmla="*/ 4128157 h 4275461"/>
                <a:gd name="connsiteX24" fmla="*/ 961020 w 3619883"/>
                <a:gd name="connsiteY24" fmla="*/ 4128157 h 4275461"/>
                <a:gd name="connsiteX25" fmla="*/ 961020 w 3619883"/>
                <a:gd name="connsiteY25" fmla="*/ 3951392 h 4275461"/>
                <a:gd name="connsiteX26" fmla="*/ 783235 w 3619883"/>
                <a:gd name="connsiteY26" fmla="*/ 3951392 h 4275461"/>
                <a:gd name="connsiteX27" fmla="*/ 783235 w 3619883"/>
                <a:gd name="connsiteY27" fmla="*/ 4128157 h 4275461"/>
                <a:gd name="connsiteX28" fmla="*/ 871024 w 3619883"/>
                <a:gd name="connsiteY28" fmla="*/ 4128157 h 4275461"/>
                <a:gd name="connsiteX29" fmla="*/ 829432 w 3619883"/>
                <a:gd name="connsiteY29" fmla="*/ 4275461 h 4275461"/>
                <a:gd name="connsiteX30" fmla="*/ 611484 w 3619883"/>
                <a:gd name="connsiteY30" fmla="*/ 4275461 h 4275461"/>
                <a:gd name="connsiteX31" fmla="*/ 621247 w 3619883"/>
                <a:gd name="connsiteY31" fmla="*/ 4128157 h 4275461"/>
                <a:gd name="connsiteX32" fmla="*/ 650062 w 3619883"/>
                <a:gd name="connsiteY32" fmla="*/ 4128157 h 4275461"/>
                <a:gd name="connsiteX33" fmla="*/ 650062 w 3619883"/>
                <a:gd name="connsiteY33" fmla="*/ 3951392 h 4275461"/>
                <a:gd name="connsiteX34" fmla="*/ 472277 w 3619883"/>
                <a:gd name="connsiteY34" fmla="*/ 3951392 h 4275461"/>
                <a:gd name="connsiteX35" fmla="*/ 472277 w 3619883"/>
                <a:gd name="connsiteY35" fmla="*/ 4128157 h 4275461"/>
                <a:gd name="connsiteX36" fmla="*/ 522650 w 3619883"/>
                <a:gd name="connsiteY36" fmla="*/ 4128157 h 4275461"/>
                <a:gd name="connsiteX37" fmla="*/ 573998 w 3619883"/>
                <a:gd name="connsiteY37" fmla="*/ 4275461 h 4275461"/>
                <a:gd name="connsiteX38" fmla="*/ 336164 w 3619883"/>
                <a:gd name="connsiteY38" fmla="*/ 4275461 h 4275461"/>
                <a:gd name="connsiteX39" fmla="*/ 294572 w 3619883"/>
                <a:gd name="connsiteY39" fmla="*/ 4128157 h 4275461"/>
                <a:gd name="connsiteX40" fmla="*/ 339106 w 3619883"/>
                <a:gd name="connsiteY40" fmla="*/ 4128157 h 4275461"/>
                <a:gd name="connsiteX41" fmla="*/ 339106 w 3619883"/>
                <a:gd name="connsiteY41" fmla="*/ 3951392 h 4275461"/>
                <a:gd name="connsiteX42" fmla="*/ 161321 w 3619883"/>
                <a:gd name="connsiteY42" fmla="*/ 3951392 h 4275461"/>
                <a:gd name="connsiteX43" fmla="*/ 161321 w 3619883"/>
                <a:gd name="connsiteY43" fmla="*/ 4128157 h 4275461"/>
                <a:gd name="connsiteX44" fmla="*/ 230914 w 3619883"/>
                <a:gd name="connsiteY44" fmla="*/ 4128157 h 4275461"/>
                <a:gd name="connsiteX45" fmla="*/ 189322 w 3619883"/>
                <a:gd name="connsiteY45" fmla="*/ 4275461 h 4275461"/>
                <a:gd name="connsiteX46" fmla="*/ 0 w 3619883"/>
                <a:gd name="connsiteY46" fmla="*/ 4275461 h 4275461"/>
                <a:gd name="connsiteX47" fmla="*/ 0 w 3619883"/>
                <a:gd name="connsiteY47" fmla="*/ 42229 h 4275461"/>
                <a:gd name="connsiteX48" fmla="*/ 42464 w 3619883"/>
                <a:gd name="connsiteY48" fmla="*/ 40518 h 4275461"/>
                <a:gd name="connsiteX49" fmla="*/ 137733 w 3619883"/>
                <a:gd name="connsiteY49" fmla="*/ 35355 h 4275461"/>
                <a:gd name="connsiteX50" fmla="*/ 270565 w 3619883"/>
                <a:gd name="connsiteY50" fmla="*/ 29759 h 4275461"/>
                <a:gd name="connsiteX51" fmla="*/ 479734 w 3619883"/>
                <a:gd name="connsiteY51" fmla="*/ 45455 h 4275461"/>
                <a:gd name="connsiteX52" fmla="*/ 524103 w 3619883"/>
                <a:gd name="connsiteY52" fmla="*/ 41625 h 4275461"/>
                <a:gd name="connsiteX53" fmla="*/ 624416 w 3619883"/>
                <a:gd name="connsiteY53" fmla="*/ 22696 h 4275461"/>
                <a:gd name="connsiteX54" fmla="*/ 657762 w 3619883"/>
                <a:gd name="connsiteY54" fmla="*/ 18351 h 4275461"/>
                <a:gd name="connsiteX55" fmla="*/ 690557 w 3619883"/>
                <a:gd name="connsiteY55" fmla="*/ 25792 h 4275461"/>
                <a:gd name="connsiteX56" fmla="*/ 745123 w 3619883"/>
                <a:gd name="connsiteY56" fmla="*/ 40157 h 4275461"/>
                <a:gd name="connsiteX57" fmla="*/ 789493 w 3619883"/>
                <a:gd name="connsiteY57" fmla="*/ 36327 h 4275461"/>
                <a:gd name="connsiteX58" fmla="*/ 854255 w 3619883"/>
                <a:gd name="connsiteY58" fmla="*/ 68887 h 4275461"/>
                <a:gd name="connsiteX59" fmla="*/ 897520 w 3619883"/>
                <a:gd name="connsiteY59" fmla="*/ 88629 h 4275461"/>
                <a:gd name="connsiteX60" fmla="*/ 940510 w 3619883"/>
                <a:gd name="connsiteY60" fmla="*/ 114265 h 4275461"/>
                <a:gd name="connsiteX61" fmla="*/ 1082712 w 3619883"/>
                <a:gd name="connsiteY61" fmla="*/ 144543 h 4275461"/>
                <a:gd name="connsiteX62" fmla="*/ 1205348 w 3619883"/>
                <a:gd name="connsiteY62" fmla="*/ 120753 h 4275461"/>
                <a:gd name="connsiteX63" fmla="*/ 1271764 w 3619883"/>
                <a:gd name="connsiteY63" fmla="*/ 117956 h 4275461"/>
                <a:gd name="connsiteX64" fmla="*/ 1315583 w 3619883"/>
                <a:gd name="connsiteY64" fmla="*/ 125912 h 4275461"/>
                <a:gd name="connsiteX65" fmla="*/ 1359125 w 3619883"/>
                <a:gd name="connsiteY65" fmla="*/ 139761 h 4275461"/>
                <a:gd name="connsiteX66" fmla="*/ 1391919 w 3619883"/>
                <a:gd name="connsiteY66" fmla="*/ 147202 h 4275461"/>
                <a:gd name="connsiteX67" fmla="*/ 1436563 w 3619883"/>
                <a:gd name="connsiteY67" fmla="*/ 137480 h 4275461"/>
                <a:gd name="connsiteX68" fmla="*/ 1471566 w 3619883"/>
                <a:gd name="connsiteY68" fmla="*/ 97777 h 4275461"/>
                <a:gd name="connsiteX69" fmla="*/ 1505739 w 3619883"/>
                <a:gd name="connsiteY69" fmla="*/ 75753 h 4275461"/>
                <a:gd name="connsiteX70" fmla="*/ 1590891 w 3619883"/>
                <a:gd name="connsiteY70" fmla="*/ 144702 h 4275461"/>
                <a:gd name="connsiteX71" fmla="*/ 1625616 w 3619883"/>
                <a:gd name="connsiteY71" fmla="*/ 110893 h 4275461"/>
                <a:gd name="connsiteX72" fmla="*/ 1658964 w 3619883"/>
                <a:gd name="connsiteY72" fmla="*/ 106547 h 4275461"/>
                <a:gd name="connsiteX73" fmla="*/ 1746598 w 3619883"/>
                <a:gd name="connsiteY73" fmla="*/ 122460 h 4275461"/>
                <a:gd name="connsiteX74" fmla="*/ 1811913 w 3619883"/>
                <a:gd name="connsiteY74" fmla="*/ 143234 h 4275461"/>
                <a:gd name="connsiteX75" fmla="*/ 1856557 w 3619883"/>
                <a:gd name="connsiteY75" fmla="*/ 133511 h 4275461"/>
                <a:gd name="connsiteX76" fmla="*/ 2066003 w 3619883"/>
                <a:gd name="connsiteY76" fmla="*/ 143313 h 4275461"/>
                <a:gd name="connsiteX77" fmla="*/ 2177615 w 3619883"/>
                <a:gd name="connsiteY77" fmla="*/ 119007 h 4275461"/>
                <a:gd name="connsiteX78" fmla="*/ 2255883 w 3619883"/>
                <a:gd name="connsiteY78" fmla="*/ 99047 h 4275461"/>
                <a:gd name="connsiteX79" fmla="*/ 2344622 w 3619883"/>
                <a:gd name="connsiteY79" fmla="*/ 91388 h 4275461"/>
                <a:gd name="connsiteX80" fmla="*/ 2455682 w 3619883"/>
                <a:gd name="connsiteY80" fmla="*/ 78869 h 4275461"/>
                <a:gd name="connsiteX81" fmla="*/ 2632609 w 3619883"/>
                <a:gd name="connsiteY81" fmla="*/ 75338 h 4275461"/>
                <a:gd name="connsiteX82" fmla="*/ 2742291 w 3619883"/>
                <a:gd name="connsiteY82" fmla="*/ 92282 h 4275461"/>
                <a:gd name="connsiteX83" fmla="*/ 2851974 w 3619883"/>
                <a:gd name="connsiteY83" fmla="*/ 109227 h 4275461"/>
                <a:gd name="connsiteX84" fmla="*/ 2907643 w 3619883"/>
                <a:gd name="connsiteY84" fmla="*/ 100020 h 4275461"/>
                <a:gd name="connsiteX85" fmla="*/ 2944022 w 3619883"/>
                <a:gd name="connsiteY85" fmla="*/ 30853 h 4275461"/>
                <a:gd name="connsiteX86" fmla="*/ 3022289 w 3619883"/>
                <a:gd name="connsiteY86" fmla="*/ 10893 h 4275461"/>
                <a:gd name="connsiteX87" fmla="*/ 3054807 w 3619883"/>
                <a:gd name="connsiteY87" fmla="*/ 24226 h 4275461"/>
                <a:gd name="connsiteX88" fmla="*/ 3141892 w 3619883"/>
                <a:gd name="connsiteY88" fmla="*/ 51925 h 4275461"/>
                <a:gd name="connsiteX89" fmla="*/ 3185711 w 3619883"/>
                <a:gd name="connsiteY89" fmla="*/ 59881 h 4275461"/>
                <a:gd name="connsiteX90" fmla="*/ 3219056 w 3619883"/>
                <a:gd name="connsiteY90" fmla="*/ 55536 h 4275461"/>
                <a:gd name="connsiteX91" fmla="*/ 3263425 w 3619883"/>
                <a:gd name="connsiteY91" fmla="*/ 51706 h 4275461"/>
                <a:gd name="connsiteX92" fmla="*/ 3296219 w 3619883"/>
                <a:gd name="connsiteY92" fmla="*/ 59147 h 4275461"/>
                <a:gd name="connsiteX93" fmla="*/ 3319094 w 3619883"/>
                <a:gd name="connsiteY93" fmla="*/ 42500 h 4275461"/>
                <a:gd name="connsiteX94" fmla="*/ 3420511 w 3619883"/>
                <a:gd name="connsiteY94" fmla="*/ 0 h 4275461"/>
                <a:gd name="connsiteX95" fmla="*/ 3453305 w 3619883"/>
                <a:gd name="connsiteY95" fmla="*/ 7440 h 4275461"/>
                <a:gd name="connsiteX96" fmla="*/ 3496571 w 3619883"/>
                <a:gd name="connsiteY96" fmla="*/ 27182 h 4275461"/>
                <a:gd name="connsiteX97" fmla="*/ 3602117 w 3619883"/>
                <a:gd name="connsiteY97" fmla="*/ 132521 h 4275461"/>
                <a:gd name="connsiteX98" fmla="*/ 3619883 w 3619883"/>
                <a:gd name="connsiteY98" fmla="*/ 140049 h 4275461"/>
                <a:gd name="connsiteX99" fmla="*/ 3619883 w 3619883"/>
                <a:gd name="connsiteY9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71978 w 3619883"/>
                <a:gd name="connsiteY16" fmla="*/ 3951392 h 4275461"/>
                <a:gd name="connsiteX17" fmla="*/ 1094193 w 3619883"/>
                <a:gd name="connsiteY17" fmla="*/ 3951392 h 4275461"/>
                <a:gd name="connsiteX18" fmla="*/ 1094193 w 3619883"/>
                <a:gd name="connsiteY18" fmla="*/ 4128157 h 4275461"/>
                <a:gd name="connsiteX19" fmla="*/ 1140354 w 3619883"/>
                <a:gd name="connsiteY19" fmla="*/ 4128157 h 4275461"/>
                <a:gd name="connsiteX20" fmla="*/ 1140354 w 3619883"/>
                <a:gd name="connsiteY20" fmla="*/ 4275461 h 4275461"/>
                <a:gd name="connsiteX21" fmla="*/ 953807 w 3619883"/>
                <a:gd name="connsiteY21" fmla="*/ 4275461 h 4275461"/>
                <a:gd name="connsiteX22" fmla="*/ 912215 w 3619883"/>
                <a:gd name="connsiteY22" fmla="*/ 4128157 h 4275461"/>
                <a:gd name="connsiteX23" fmla="*/ 961020 w 3619883"/>
                <a:gd name="connsiteY23" fmla="*/ 4128157 h 4275461"/>
                <a:gd name="connsiteX24" fmla="*/ 961020 w 3619883"/>
                <a:gd name="connsiteY24" fmla="*/ 3951392 h 4275461"/>
                <a:gd name="connsiteX25" fmla="*/ 783235 w 3619883"/>
                <a:gd name="connsiteY25" fmla="*/ 3951392 h 4275461"/>
                <a:gd name="connsiteX26" fmla="*/ 783235 w 3619883"/>
                <a:gd name="connsiteY26" fmla="*/ 4128157 h 4275461"/>
                <a:gd name="connsiteX27" fmla="*/ 871024 w 3619883"/>
                <a:gd name="connsiteY27" fmla="*/ 4128157 h 4275461"/>
                <a:gd name="connsiteX28" fmla="*/ 829432 w 3619883"/>
                <a:gd name="connsiteY28" fmla="*/ 4275461 h 4275461"/>
                <a:gd name="connsiteX29" fmla="*/ 611484 w 3619883"/>
                <a:gd name="connsiteY29" fmla="*/ 4275461 h 4275461"/>
                <a:gd name="connsiteX30" fmla="*/ 621247 w 3619883"/>
                <a:gd name="connsiteY30" fmla="*/ 4128157 h 4275461"/>
                <a:gd name="connsiteX31" fmla="*/ 650062 w 3619883"/>
                <a:gd name="connsiteY31" fmla="*/ 4128157 h 4275461"/>
                <a:gd name="connsiteX32" fmla="*/ 650062 w 3619883"/>
                <a:gd name="connsiteY32" fmla="*/ 3951392 h 4275461"/>
                <a:gd name="connsiteX33" fmla="*/ 472277 w 3619883"/>
                <a:gd name="connsiteY33" fmla="*/ 3951392 h 4275461"/>
                <a:gd name="connsiteX34" fmla="*/ 472277 w 3619883"/>
                <a:gd name="connsiteY34" fmla="*/ 4128157 h 4275461"/>
                <a:gd name="connsiteX35" fmla="*/ 522650 w 3619883"/>
                <a:gd name="connsiteY35" fmla="*/ 4128157 h 4275461"/>
                <a:gd name="connsiteX36" fmla="*/ 573998 w 3619883"/>
                <a:gd name="connsiteY36" fmla="*/ 4275461 h 4275461"/>
                <a:gd name="connsiteX37" fmla="*/ 336164 w 3619883"/>
                <a:gd name="connsiteY37" fmla="*/ 4275461 h 4275461"/>
                <a:gd name="connsiteX38" fmla="*/ 294572 w 3619883"/>
                <a:gd name="connsiteY38" fmla="*/ 4128157 h 4275461"/>
                <a:gd name="connsiteX39" fmla="*/ 339106 w 3619883"/>
                <a:gd name="connsiteY39" fmla="*/ 4128157 h 4275461"/>
                <a:gd name="connsiteX40" fmla="*/ 339106 w 3619883"/>
                <a:gd name="connsiteY40" fmla="*/ 3951392 h 4275461"/>
                <a:gd name="connsiteX41" fmla="*/ 161321 w 3619883"/>
                <a:gd name="connsiteY41" fmla="*/ 3951392 h 4275461"/>
                <a:gd name="connsiteX42" fmla="*/ 161321 w 3619883"/>
                <a:gd name="connsiteY42" fmla="*/ 4128157 h 4275461"/>
                <a:gd name="connsiteX43" fmla="*/ 230914 w 3619883"/>
                <a:gd name="connsiteY43" fmla="*/ 4128157 h 4275461"/>
                <a:gd name="connsiteX44" fmla="*/ 189322 w 3619883"/>
                <a:gd name="connsiteY44" fmla="*/ 4275461 h 4275461"/>
                <a:gd name="connsiteX45" fmla="*/ 0 w 3619883"/>
                <a:gd name="connsiteY45" fmla="*/ 4275461 h 4275461"/>
                <a:gd name="connsiteX46" fmla="*/ 0 w 3619883"/>
                <a:gd name="connsiteY46" fmla="*/ 42229 h 4275461"/>
                <a:gd name="connsiteX47" fmla="*/ 42464 w 3619883"/>
                <a:gd name="connsiteY47" fmla="*/ 40518 h 4275461"/>
                <a:gd name="connsiteX48" fmla="*/ 137733 w 3619883"/>
                <a:gd name="connsiteY48" fmla="*/ 35355 h 4275461"/>
                <a:gd name="connsiteX49" fmla="*/ 270565 w 3619883"/>
                <a:gd name="connsiteY49" fmla="*/ 29759 h 4275461"/>
                <a:gd name="connsiteX50" fmla="*/ 479734 w 3619883"/>
                <a:gd name="connsiteY50" fmla="*/ 45455 h 4275461"/>
                <a:gd name="connsiteX51" fmla="*/ 524103 w 3619883"/>
                <a:gd name="connsiteY51" fmla="*/ 41625 h 4275461"/>
                <a:gd name="connsiteX52" fmla="*/ 624416 w 3619883"/>
                <a:gd name="connsiteY52" fmla="*/ 22696 h 4275461"/>
                <a:gd name="connsiteX53" fmla="*/ 657762 w 3619883"/>
                <a:gd name="connsiteY53" fmla="*/ 18351 h 4275461"/>
                <a:gd name="connsiteX54" fmla="*/ 690557 w 3619883"/>
                <a:gd name="connsiteY54" fmla="*/ 25792 h 4275461"/>
                <a:gd name="connsiteX55" fmla="*/ 745123 w 3619883"/>
                <a:gd name="connsiteY55" fmla="*/ 40157 h 4275461"/>
                <a:gd name="connsiteX56" fmla="*/ 789493 w 3619883"/>
                <a:gd name="connsiteY56" fmla="*/ 36327 h 4275461"/>
                <a:gd name="connsiteX57" fmla="*/ 854255 w 3619883"/>
                <a:gd name="connsiteY57" fmla="*/ 68887 h 4275461"/>
                <a:gd name="connsiteX58" fmla="*/ 897520 w 3619883"/>
                <a:gd name="connsiteY58" fmla="*/ 88629 h 4275461"/>
                <a:gd name="connsiteX59" fmla="*/ 940510 w 3619883"/>
                <a:gd name="connsiteY59" fmla="*/ 114265 h 4275461"/>
                <a:gd name="connsiteX60" fmla="*/ 1082712 w 3619883"/>
                <a:gd name="connsiteY60" fmla="*/ 144543 h 4275461"/>
                <a:gd name="connsiteX61" fmla="*/ 1205348 w 3619883"/>
                <a:gd name="connsiteY61" fmla="*/ 120753 h 4275461"/>
                <a:gd name="connsiteX62" fmla="*/ 1271764 w 3619883"/>
                <a:gd name="connsiteY62" fmla="*/ 117956 h 4275461"/>
                <a:gd name="connsiteX63" fmla="*/ 1315583 w 3619883"/>
                <a:gd name="connsiteY63" fmla="*/ 125912 h 4275461"/>
                <a:gd name="connsiteX64" fmla="*/ 1359125 w 3619883"/>
                <a:gd name="connsiteY64" fmla="*/ 139761 h 4275461"/>
                <a:gd name="connsiteX65" fmla="*/ 1391919 w 3619883"/>
                <a:gd name="connsiteY65" fmla="*/ 147202 h 4275461"/>
                <a:gd name="connsiteX66" fmla="*/ 1436563 w 3619883"/>
                <a:gd name="connsiteY66" fmla="*/ 137480 h 4275461"/>
                <a:gd name="connsiteX67" fmla="*/ 1471566 w 3619883"/>
                <a:gd name="connsiteY67" fmla="*/ 97777 h 4275461"/>
                <a:gd name="connsiteX68" fmla="*/ 1505739 w 3619883"/>
                <a:gd name="connsiteY68" fmla="*/ 75753 h 4275461"/>
                <a:gd name="connsiteX69" fmla="*/ 1590891 w 3619883"/>
                <a:gd name="connsiteY69" fmla="*/ 144702 h 4275461"/>
                <a:gd name="connsiteX70" fmla="*/ 1625616 w 3619883"/>
                <a:gd name="connsiteY70" fmla="*/ 110893 h 4275461"/>
                <a:gd name="connsiteX71" fmla="*/ 1658964 w 3619883"/>
                <a:gd name="connsiteY71" fmla="*/ 106547 h 4275461"/>
                <a:gd name="connsiteX72" fmla="*/ 1746598 w 3619883"/>
                <a:gd name="connsiteY72" fmla="*/ 122460 h 4275461"/>
                <a:gd name="connsiteX73" fmla="*/ 1811913 w 3619883"/>
                <a:gd name="connsiteY73" fmla="*/ 143234 h 4275461"/>
                <a:gd name="connsiteX74" fmla="*/ 1856557 w 3619883"/>
                <a:gd name="connsiteY74" fmla="*/ 133511 h 4275461"/>
                <a:gd name="connsiteX75" fmla="*/ 2066003 w 3619883"/>
                <a:gd name="connsiteY75" fmla="*/ 143313 h 4275461"/>
                <a:gd name="connsiteX76" fmla="*/ 2177615 w 3619883"/>
                <a:gd name="connsiteY76" fmla="*/ 119007 h 4275461"/>
                <a:gd name="connsiteX77" fmla="*/ 2255883 w 3619883"/>
                <a:gd name="connsiteY77" fmla="*/ 99047 h 4275461"/>
                <a:gd name="connsiteX78" fmla="*/ 2344622 w 3619883"/>
                <a:gd name="connsiteY78" fmla="*/ 91388 h 4275461"/>
                <a:gd name="connsiteX79" fmla="*/ 2455682 w 3619883"/>
                <a:gd name="connsiteY79" fmla="*/ 78869 h 4275461"/>
                <a:gd name="connsiteX80" fmla="*/ 2632609 w 3619883"/>
                <a:gd name="connsiteY80" fmla="*/ 75338 h 4275461"/>
                <a:gd name="connsiteX81" fmla="*/ 2742291 w 3619883"/>
                <a:gd name="connsiteY81" fmla="*/ 92282 h 4275461"/>
                <a:gd name="connsiteX82" fmla="*/ 2851974 w 3619883"/>
                <a:gd name="connsiteY82" fmla="*/ 109227 h 4275461"/>
                <a:gd name="connsiteX83" fmla="*/ 2907643 w 3619883"/>
                <a:gd name="connsiteY83" fmla="*/ 100020 h 4275461"/>
                <a:gd name="connsiteX84" fmla="*/ 2944022 w 3619883"/>
                <a:gd name="connsiteY84" fmla="*/ 30853 h 4275461"/>
                <a:gd name="connsiteX85" fmla="*/ 3022289 w 3619883"/>
                <a:gd name="connsiteY85" fmla="*/ 10893 h 4275461"/>
                <a:gd name="connsiteX86" fmla="*/ 3054807 w 3619883"/>
                <a:gd name="connsiteY86" fmla="*/ 24226 h 4275461"/>
                <a:gd name="connsiteX87" fmla="*/ 3141892 w 3619883"/>
                <a:gd name="connsiteY87" fmla="*/ 51925 h 4275461"/>
                <a:gd name="connsiteX88" fmla="*/ 3185711 w 3619883"/>
                <a:gd name="connsiteY88" fmla="*/ 59881 h 4275461"/>
                <a:gd name="connsiteX89" fmla="*/ 3219056 w 3619883"/>
                <a:gd name="connsiteY89" fmla="*/ 55536 h 4275461"/>
                <a:gd name="connsiteX90" fmla="*/ 3263425 w 3619883"/>
                <a:gd name="connsiteY90" fmla="*/ 51706 h 4275461"/>
                <a:gd name="connsiteX91" fmla="*/ 3296219 w 3619883"/>
                <a:gd name="connsiteY91" fmla="*/ 59147 h 4275461"/>
                <a:gd name="connsiteX92" fmla="*/ 3319094 w 3619883"/>
                <a:gd name="connsiteY92" fmla="*/ 42500 h 4275461"/>
                <a:gd name="connsiteX93" fmla="*/ 3420511 w 3619883"/>
                <a:gd name="connsiteY93" fmla="*/ 0 h 4275461"/>
                <a:gd name="connsiteX94" fmla="*/ 3453305 w 3619883"/>
                <a:gd name="connsiteY94" fmla="*/ 7440 h 4275461"/>
                <a:gd name="connsiteX95" fmla="*/ 3496571 w 3619883"/>
                <a:gd name="connsiteY95" fmla="*/ 27182 h 4275461"/>
                <a:gd name="connsiteX96" fmla="*/ 3602117 w 3619883"/>
                <a:gd name="connsiteY96" fmla="*/ 132521 h 4275461"/>
                <a:gd name="connsiteX97" fmla="*/ 3619883 w 3619883"/>
                <a:gd name="connsiteY97" fmla="*/ 140049 h 4275461"/>
                <a:gd name="connsiteX98" fmla="*/ 3619883 w 3619883"/>
                <a:gd name="connsiteY9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3951392 h 4275461"/>
                <a:gd name="connsiteX17" fmla="*/ 1094193 w 3619883"/>
                <a:gd name="connsiteY17" fmla="*/ 4128157 h 4275461"/>
                <a:gd name="connsiteX18" fmla="*/ 1140354 w 3619883"/>
                <a:gd name="connsiteY18" fmla="*/ 4128157 h 4275461"/>
                <a:gd name="connsiteX19" fmla="*/ 1140354 w 3619883"/>
                <a:gd name="connsiteY19" fmla="*/ 4275461 h 4275461"/>
                <a:gd name="connsiteX20" fmla="*/ 953807 w 3619883"/>
                <a:gd name="connsiteY20" fmla="*/ 4275461 h 4275461"/>
                <a:gd name="connsiteX21" fmla="*/ 912215 w 3619883"/>
                <a:gd name="connsiteY21" fmla="*/ 4128157 h 4275461"/>
                <a:gd name="connsiteX22" fmla="*/ 961020 w 3619883"/>
                <a:gd name="connsiteY22" fmla="*/ 4128157 h 4275461"/>
                <a:gd name="connsiteX23" fmla="*/ 961020 w 3619883"/>
                <a:gd name="connsiteY23" fmla="*/ 3951392 h 4275461"/>
                <a:gd name="connsiteX24" fmla="*/ 783235 w 3619883"/>
                <a:gd name="connsiteY24" fmla="*/ 3951392 h 4275461"/>
                <a:gd name="connsiteX25" fmla="*/ 783235 w 3619883"/>
                <a:gd name="connsiteY25" fmla="*/ 4128157 h 4275461"/>
                <a:gd name="connsiteX26" fmla="*/ 871024 w 3619883"/>
                <a:gd name="connsiteY26" fmla="*/ 4128157 h 4275461"/>
                <a:gd name="connsiteX27" fmla="*/ 829432 w 3619883"/>
                <a:gd name="connsiteY27" fmla="*/ 4275461 h 4275461"/>
                <a:gd name="connsiteX28" fmla="*/ 611484 w 3619883"/>
                <a:gd name="connsiteY28" fmla="*/ 4275461 h 4275461"/>
                <a:gd name="connsiteX29" fmla="*/ 621247 w 3619883"/>
                <a:gd name="connsiteY29" fmla="*/ 4128157 h 4275461"/>
                <a:gd name="connsiteX30" fmla="*/ 650062 w 3619883"/>
                <a:gd name="connsiteY30" fmla="*/ 4128157 h 4275461"/>
                <a:gd name="connsiteX31" fmla="*/ 650062 w 3619883"/>
                <a:gd name="connsiteY31" fmla="*/ 3951392 h 4275461"/>
                <a:gd name="connsiteX32" fmla="*/ 472277 w 3619883"/>
                <a:gd name="connsiteY32" fmla="*/ 3951392 h 4275461"/>
                <a:gd name="connsiteX33" fmla="*/ 472277 w 3619883"/>
                <a:gd name="connsiteY33" fmla="*/ 4128157 h 4275461"/>
                <a:gd name="connsiteX34" fmla="*/ 522650 w 3619883"/>
                <a:gd name="connsiteY34" fmla="*/ 4128157 h 4275461"/>
                <a:gd name="connsiteX35" fmla="*/ 573998 w 3619883"/>
                <a:gd name="connsiteY35" fmla="*/ 4275461 h 4275461"/>
                <a:gd name="connsiteX36" fmla="*/ 336164 w 3619883"/>
                <a:gd name="connsiteY36" fmla="*/ 4275461 h 4275461"/>
                <a:gd name="connsiteX37" fmla="*/ 294572 w 3619883"/>
                <a:gd name="connsiteY37" fmla="*/ 4128157 h 4275461"/>
                <a:gd name="connsiteX38" fmla="*/ 339106 w 3619883"/>
                <a:gd name="connsiteY38" fmla="*/ 4128157 h 4275461"/>
                <a:gd name="connsiteX39" fmla="*/ 339106 w 3619883"/>
                <a:gd name="connsiteY39" fmla="*/ 3951392 h 4275461"/>
                <a:gd name="connsiteX40" fmla="*/ 161321 w 3619883"/>
                <a:gd name="connsiteY40" fmla="*/ 3951392 h 4275461"/>
                <a:gd name="connsiteX41" fmla="*/ 161321 w 3619883"/>
                <a:gd name="connsiteY41" fmla="*/ 4128157 h 4275461"/>
                <a:gd name="connsiteX42" fmla="*/ 230914 w 3619883"/>
                <a:gd name="connsiteY42" fmla="*/ 4128157 h 4275461"/>
                <a:gd name="connsiteX43" fmla="*/ 189322 w 3619883"/>
                <a:gd name="connsiteY43" fmla="*/ 4275461 h 4275461"/>
                <a:gd name="connsiteX44" fmla="*/ 0 w 3619883"/>
                <a:gd name="connsiteY44" fmla="*/ 4275461 h 4275461"/>
                <a:gd name="connsiteX45" fmla="*/ 0 w 3619883"/>
                <a:gd name="connsiteY45" fmla="*/ 42229 h 4275461"/>
                <a:gd name="connsiteX46" fmla="*/ 42464 w 3619883"/>
                <a:gd name="connsiteY46" fmla="*/ 40518 h 4275461"/>
                <a:gd name="connsiteX47" fmla="*/ 137733 w 3619883"/>
                <a:gd name="connsiteY47" fmla="*/ 35355 h 4275461"/>
                <a:gd name="connsiteX48" fmla="*/ 270565 w 3619883"/>
                <a:gd name="connsiteY48" fmla="*/ 29759 h 4275461"/>
                <a:gd name="connsiteX49" fmla="*/ 479734 w 3619883"/>
                <a:gd name="connsiteY49" fmla="*/ 45455 h 4275461"/>
                <a:gd name="connsiteX50" fmla="*/ 524103 w 3619883"/>
                <a:gd name="connsiteY50" fmla="*/ 41625 h 4275461"/>
                <a:gd name="connsiteX51" fmla="*/ 624416 w 3619883"/>
                <a:gd name="connsiteY51" fmla="*/ 22696 h 4275461"/>
                <a:gd name="connsiteX52" fmla="*/ 657762 w 3619883"/>
                <a:gd name="connsiteY52" fmla="*/ 18351 h 4275461"/>
                <a:gd name="connsiteX53" fmla="*/ 690557 w 3619883"/>
                <a:gd name="connsiteY53" fmla="*/ 25792 h 4275461"/>
                <a:gd name="connsiteX54" fmla="*/ 745123 w 3619883"/>
                <a:gd name="connsiteY54" fmla="*/ 40157 h 4275461"/>
                <a:gd name="connsiteX55" fmla="*/ 789493 w 3619883"/>
                <a:gd name="connsiteY55" fmla="*/ 36327 h 4275461"/>
                <a:gd name="connsiteX56" fmla="*/ 854255 w 3619883"/>
                <a:gd name="connsiteY56" fmla="*/ 68887 h 4275461"/>
                <a:gd name="connsiteX57" fmla="*/ 897520 w 3619883"/>
                <a:gd name="connsiteY57" fmla="*/ 88629 h 4275461"/>
                <a:gd name="connsiteX58" fmla="*/ 940510 w 3619883"/>
                <a:gd name="connsiteY58" fmla="*/ 114265 h 4275461"/>
                <a:gd name="connsiteX59" fmla="*/ 1082712 w 3619883"/>
                <a:gd name="connsiteY59" fmla="*/ 144543 h 4275461"/>
                <a:gd name="connsiteX60" fmla="*/ 1205348 w 3619883"/>
                <a:gd name="connsiteY60" fmla="*/ 120753 h 4275461"/>
                <a:gd name="connsiteX61" fmla="*/ 1271764 w 3619883"/>
                <a:gd name="connsiteY61" fmla="*/ 117956 h 4275461"/>
                <a:gd name="connsiteX62" fmla="*/ 1315583 w 3619883"/>
                <a:gd name="connsiteY62" fmla="*/ 125912 h 4275461"/>
                <a:gd name="connsiteX63" fmla="*/ 1359125 w 3619883"/>
                <a:gd name="connsiteY63" fmla="*/ 139761 h 4275461"/>
                <a:gd name="connsiteX64" fmla="*/ 1391919 w 3619883"/>
                <a:gd name="connsiteY64" fmla="*/ 147202 h 4275461"/>
                <a:gd name="connsiteX65" fmla="*/ 1436563 w 3619883"/>
                <a:gd name="connsiteY65" fmla="*/ 137480 h 4275461"/>
                <a:gd name="connsiteX66" fmla="*/ 1471566 w 3619883"/>
                <a:gd name="connsiteY66" fmla="*/ 97777 h 4275461"/>
                <a:gd name="connsiteX67" fmla="*/ 1505739 w 3619883"/>
                <a:gd name="connsiteY67" fmla="*/ 75753 h 4275461"/>
                <a:gd name="connsiteX68" fmla="*/ 1590891 w 3619883"/>
                <a:gd name="connsiteY68" fmla="*/ 144702 h 4275461"/>
                <a:gd name="connsiteX69" fmla="*/ 1625616 w 3619883"/>
                <a:gd name="connsiteY69" fmla="*/ 110893 h 4275461"/>
                <a:gd name="connsiteX70" fmla="*/ 1658964 w 3619883"/>
                <a:gd name="connsiteY70" fmla="*/ 106547 h 4275461"/>
                <a:gd name="connsiteX71" fmla="*/ 1746598 w 3619883"/>
                <a:gd name="connsiteY71" fmla="*/ 122460 h 4275461"/>
                <a:gd name="connsiteX72" fmla="*/ 1811913 w 3619883"/>
                <a:gd name="connsiteY72" fmla="*/ 143234 h 4275461"/>
                <a:gd name="connsiteX73" fmla="*/ 1856557 w 3619883"/>
                <a:gd name="connsiteY73" fmla="*/ 133511 h 4275461"/>
                <a:gd name="connsiteX74" fmla="*/ 2066003 w 3619883"/>
                <a:gd name="connsiteY74" fmla="*/ 143313 h 4275461"/>
                <a:gd name="connsiteX75" fmla="*/ 2177615 w 3619883"/>
                <a:gd name="connsiteY75" fmla="*/ 119007 h 4275461"/>
                <a:gd name="connsiteX76" fmla="*/ 2255883 w 3619883"/>
                <a:gd name="connsiteY76" fmla="*/ 99047 h 4275461"/>
                <a:gd name="connsiteX77" fmla="*/ 2344622 w 3619883"/>
                <a:gd name="connsiteY77" fmla="*/ 91388 h 4275461"/>
                <a:gd name="connsiteX78" fmla="*/ 2455682 w 3619883"/>
                <a:gd name="connsiteY78" fmla="*/ 78869 h 4275461"/>
                <a:gd name="connsiteX79" fmla="*/ 2632609 w 3619883"/>
                <a:gd name="connsiteY79" fmla="*/ 75338 h 4275461"/>
                <a:gd name="connsiteX80" fmla="*/ 2742291 w 3619883"/>
                <a:gd name="connsiteY80" fmla="*/ 92282 h 4275461"/>
                <a:gd name="connsiteX81" fmla="*/ 2851974 w 3619883"/>
                <a:gd name="connsiteY81" fmla="*/ 109227 h 4275461"/>
                <a:gd name="connsiteX82" fmla="*/ 2907643 w 3619883"/>
                <a:gd name="connsiteY82" fmla="*/ 100020 h 4275461"/>
                <a:gd name="connsiteX83" fmla="*/ 2944022 w 3619883"/>
                <a:gd name="connsiteY83" fmla="*/ 30853 h 4275461"/>
                <a:gd name="connsiteX84" fmla="*/ 3022289 w 3619883"/>
                <a:gd name="connsiteY84" fmla="*/ 10893 h 4275461"/>
                <a:gd name="connsiteX85" fmla="*/ 3054807 w 3619883"/>
                <a:gd name="connsiteY85" fmla="*/ 24226 h 4275461"/>
                <a:gd name="connsiteX86" fmla="*/ 3141892 w 3619883"/>
                <a:gd name="connsiteY86" fmla="*/ 51925 h 4275461"/>
                <a:gd name="connsiteX87" fmla="*/ 3185711 w 3619883"/>
                <a:gd name="connsiteY87" fmla="*/ 59881 h 4275461"/>
                <a:gd name="connsiteX88" fmla="*/ 3219056 w 3619883"/>
                <a:gd name="connsiteY88" fmla="*/ 55536 h 4275461"/>
                <a:gd name="connsiteX89" fmla="*/ 3263425 w 3619883"/>
                <a:gd name="connsiteY89" fmla="*/ 51706 h 4275461"/>
                <a:gd name="connsiteX90" fmla="*/ 3296219 w 3619883"/>
                <a:gd name="connsiteY90" fmla="*/ 59147 h 4275461"/>
                <a:gd name="connsiteX91" fmla="*/ 3319094 w 3619883"/>
                <a:gd name="connsiteY91" fmla="*/ 42500 h 4275461"/>
                <a:gd name="connsiteX92" fmla="*/ 3420511 w 3619883"/>
                <a:gd name="connsiteY92" fmla="*/ 0 h 4275461"/>
                <a:gd name="connsiteX93" fmla="*/ 3453305 w 3619883"/>
                <a:gd name="connsiteY93" fmla="*/ 7440 h 4275461"/>
                <a:gd name="connsiteX94" fmla="*/ 3496571 w 3619883"/>
                <a:gd name="connsiteY94" fmla="*/ 27182 h 4275461"/>
                <a:gd name="connsiteX95" fmla="*/ 3602117 w 3619883"/>
                <a:gd name="connsiteY95" fmla="*/ 132521 h 4275461"/>
                <a:gd name="connsiteX96" fmla="*/ 3619883 w 3619883"/>
                <a:gd name="connsiteY96" fmla="*/ 140049 h 4275461"/>
                <a:gd name="connsiteX97" fmla="*/ 3619883 w 3619883"/>
                <a:gd name="connsiteY9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4128157 h 4275461"/>
                <a:gd name="connsiteX17" fmla="*/ 1140354 w 3619883"/>
                <a:gd name="connsiteY17" fmla="*/ 4128157 h 4275461"/>
                <a:gd name="connsiteX18" fmla="*/ 1140354 w 3619883"/>
                <a:gd name="connsiteY18" fmla="*/ 4275461 h 4275461"/>
                <a:gd name="connsiteX19" fmla="*/ 953807 w 3619883"/>
                <a:gd name="connsiteY19" fmla="*/ 4275461 h 4275461"/>
                <a:gd name="connsiteX20" fmla="*/ 912215 w 3619883"/>
                <a:gd name="connsiteY20" fmla="*/ 4128157 h 4275461"/>
                <a:gd name="connsiteX21" fmla="*/ 961020 w 3619883"/>
                <a:gd name="connsiteY21" fmla="*/ 4128157 h 4275461"/>
                <a:gd name="connsiteX22" fmla="*/ 961020 w 3619883"/>
                <a:gd name="connsiteY22" fmla="*/ 3951392 h 4275461"/>
                <a:gd name="connsiteX23" fmla="*/ 783235 w 3619883"/>
                <a:gd name="connsiteY23" fmla="*/ 3951392 h 4275461"/>
                <a:gd name="connsiteX24" fmla="*/ 783235 w 3619883"/>
                <a:gd name="connsiteY24" fmla="*/ 4128157 h 4275461"/>
                <a:gd name="connsiteX25" fmla="*/ 871024 w 3619883"/>
                <a:gd name="connsiteY25" fmla="*/ 4128157 h 4275461"/>
                <a:gd name="connsiteX26" fmla="*/ 829432 w 3619883"/>
                <a:gd name="connsiteY26" fmla="*/ 4275461 h 4275461"/>
                <a:gd name="connsiteX27" fmla="*/ 611484 w 3619883"/>
                <a:gd name="connsiteY27" fmla="*/ 4275461 h 4275461"/>
                <a:gd name="connsiteX28" fmla="*/ 621247 w 3619883"/>
                <a:gd name="connsiteY28" fmla="*/ 4128157 h 4275461"/>
                <a:gd name="connsiteX29" fmla="*/ 650062 w 3619883"/>
                <a:gd name="connsiteY29" fmla="*/ 4128157 h 4275461"/>
                <a:gd name="connsiteX30" fmla="*/ 650062 w 3619883"/>
                <a:gd name="connsiteY30" fmla="*/ 3951392 h 4275461"/>
                <a:gd name="connsiteX31" fmla="*/ 472277 w 3619883"/>
                <a:gd name="connsiteY31" fmla="*/ 3951392 h 4275461"/>
                <a:gd name="connsiteX32" fmla="*/ 472277 w 3619883"/>
                <a:gd name="connsiteY32" fmla="*/ 4128157 h 4275461"/>
                <a:gd name="connsiteX33" fmla="*/ 522650 w 3619883"/>
                <a:gd name="connsiteY33" fmla="*/ 4128157 h 4275461"/>
                <a:gd name="connsiteX34" fmla="*/ 573998 w 3619883"/>
                <a:gd name="connsiteY34" fmla="*/ 4275461 h 4275461"/>
                <a:gd name="connsiteX35" fmla="*/ 336164 w 3619883"/>
                <a:gd name="connsiteY35" fmla="*/ 4275461 h 4275461"/>
                <a:gd name="connsiteX36" fmla="*/ 294572 w 3619883"/>
                <a:gd name="connsiteY36" fmla="*/ 4128157 h 4275461"/>
                <a:gd name="connsiteX37" fmla="*/ 339106 w 3619883"/>
                <a:gd name="connsiteY37" fmla="*/ 4128157 h 4275461"/>
                <a:gd name="connsiteX38" fmla="*/ 339106 w 3619883"/>
                <a:gd name="connsiteY38" fmla="*/ 3951392 h 4275461"/>
                <a:gd name="connsiteX39" fmla="*/ 161321 w 3619883"/>
                <a:gd name="connsiteY39" fmla="*/ 3951392 h 4275461"/>
                <a:gd name="connsiteX40" fmla="*/ 161321 w 3619883"/>
                <a:gd name="connsiteY40" fmla="*/ 4128157 h 4275461"/>
                <a:gd name="connsiteX41" fmla="*/ 230914 w 3619883"/>
                <a:gd name="connsiteY41" fmla="*/ 4128157 h 4275461"/>
                <a:gd name="connsiteX42" fmla="*/ 189322 w 3619883"/>
                <a:gd name="connsiteY42" fmla="*/ 4275461 h 4275461"/>
                <a:gd name="connsiteX43" fmla="*/ 0 w 3619883"/>
                <a:gd name="connsiteY43" fmla="*/ 4275461 h 4275461"/>
                <a:gd name="connsiteX44" fmla="*/ 0 w 3619883"/>
                <a:gd name="connsiteY44" fmla="*/ 42229 h 4275461"/>
                <a:gd name="connsiteX45" fmla="*/ 42464 w 3619883"/>
                <a:gd name="connsiteY45" fmla="*/ 40518 h 4275461"/>
                <a:gd name="connsiteX46" fmla="*/ 137733 w 3619883"/>
                <a:gd name="connsiteY46" fmla="*/ 35355 h 4275461"/>
                <a:gd name="connsiteX47" fmla="*/ 270565 w 3619883"/>
                <a:gd name="connsiteY47" fmla="*/ 29759 h 4275461"/>
                <a:gd name="connsiteX48" fmla="*/ 479734 w 3619883"/>
                <a:gd name="connsiteY48" fmla="*/ 45455 h 4275461"/>
                <a:gd name="connsiteX49" fmla="*/ 524103 w 3619883"/>
                <a:gd name="connsiteY49" fmla="*/ 41625 h 4275461"/>
                <a:gd name="connsiteX50" fmla="*/ 624416 w 3619883"/>
                <a:gd name="connsiteY50" fmla="*/ 22696 h 4275461"/>
                <a:gd name="connsiteX51" fmla="*/ 657762 w 3619883"/>
                <a:gd name="connsiteY51" fmla="*/ 18351 h 4275461"/>
                <a:gd name="connsiteX52" fmla="*/ 690557 w 3619883"/>
                <a:gd name="connsiteY52" fmla="*/ 25792 h 4275461"/>
                <a:gd name="connsiteX53" fmla="*/ 745123 w 3619883"/>
                <a:gd name="connsiteY53" fmla="*/ 40157 h 4275461"/>
                <a:gd name="connsiteX54" fmla="*/ 789493 w 3619883"/>
                <a:gd name="connsiteY54" fmla="*/ 36327 h 4275461"/>
                <a:gd name="connsiteX55" fmla="*/ 854255 w 3619883"/>
                <a:gd name="connsiteY55" fmla="*/ 68887 h 4275461"/>
                <a:gd name="connsiteX56" fmla="*/ 897520 w 3619883"/>
                <a:gd name="connsiteY56" fmla="*/ 88629 h 4275461"/>
                <a:gd name="connsiteX57" fmla="*/ 940510 w 3619883"/>
                <a:gd name="connsiteY57" fmla="*/ 114265 h 4275461"/>
                <a:gd name="connsiteX58" fmla="*/ 1082712 w 3619883"/>
                <a:gd name="connsiteY58" fmla="*/ 144543 h 4275461"/>
                <a:gd name="connsiteX59" fmla="*/ 1205348 w 3619883"/>
                <a:gd name="connsiteY59" fmla="*/ 120753 h 4275461"/>
                <a:gd name="connsiteX60" fmla="*/ 1271764 w 3619883"/>
                <a:gd name="connsiteY60" fmla="*/ 117956 h 4275461"/>
                <a:gd name="connsiteX61" fmla="*/ 1315583 w 3619883"/>
                <a:gd name="connsiteY61" fmla="*/ 125912 h 4275461"/>
                <a:gd name="connsiteX62" fmla="*/ 1359125 w 3619883"/>
                <a:gd name="connsiteY62" fmla="*/ 139761 h 4275461"/>
                <a:gd name="connsiteX63" fmla="*/ 1391919 w 3619883"/>
                <a:gd name="connsiteY63" fmla="*/ 147202 h 4275461"/>
                <a:gd name="connsiteX64" fmla="*/ 1436563 w 3619883"/>
                <a:gd name="connsiteY64" fmla="*/ 137480 h 4275461"/>
                <a:gd name="connsiteX65" fmla="*/ 1471566 w 3619883"/>
                <a:gd name="connsiteY65" fmla="*/ 97777 h 4275461"/>
                <a:gd name="connsiteX66" fmla="*/ 1505739 w 3619883"/>
                <a:gd name="connsiteY66" fmla="*/ 75753 h 4275461"/>
                <a:gd name="connsiteX67" fmla="*/ 1590891 w 3619883"/>
                <a:gd name="connsiteY67" fmla="*/ 144702 h 4275461"/>
                <a:gd name="connsiteX68" fmla="*/ 1625616 w 3619883"/>
                <a:gd name="connsiteY68" fmla="*/ 110893 h 4275461"/>
                <a:gd name="connsiteX69" fmla="*/ 1658964 w 3619883"/>
                <a:gd name="connsiteY69" fmla="*/ 106547 h 4275461"/>
                <a:gd name="connsiteX70" fmla="*/ 1746598 w 3619883"/>
                <a:gd name="connsiteY70" fmla="*/ 122460 h 4275461"/>
                <a:gd name="connsiteX71" fmla="*/ 1811913 w 3619883"/>
                <a:gd name="connsiteY71" fmla="*/ 143234 h 4275461"/>
                <a:gd name="connsiteX72" fmla="*/ 1856557 w 3619883"/>
                <a:gd name="connsiteY72" fmla="*/ 133511 h 4275461"/>
                <a:gd name="connsiteX73" fmla="*/ 2066003 w 3619883"/>
                <a:gd name="connsiteY73" fmla="*/ 143313 h 4275461"/>
                <a:gd name="connsiteX74" fmla="*/ 2177615 w 3619883"/>
                <a:gd name="connsiteY74" fmla="*/ 119007 h 4275461"/>
                <a:gd name="connsiteX75" fmla="*/ 2255883 w 3619883"/>
                <a:gd name="connsiteY75" fmla="*/ 99047 h 4275461"/>
                <a:gd name="connsiteX76" fmla="*/ 2344622 w 3619883"/>
                <a:gd name="connsiteY76" fmla="*/ 91388 h 4275461"/>
                <a:gd name="connsiteX77" fmla="*/ 2455682 w 3619883"/>
                <a:gd name="connsiteY77" fmla="*/ 78869 h 4275461"/>
                <a:gd name="connsiteX78" fmla="*/ 2632609 w 3619883"/>
                <a:gd name="connsiteY78" fmla="*/ 75338 h 4275461"/>
                <a:gd name="connsiteX79" fmla="*/ 2742291 w 3619883"/>
                <a:gd name="connsiteY79" fmla="*/ 92282 h 4275461"/>
                <a:gd name="connsiteX80" fmla="*/ 2851974 w 3619883"/>
                <a:gd name="connsiteY80" fmla="*/ 109227 h 4275461"/>
                <a:gd name="connsiteX81" fmla="*/ 2907643 w 3619883"/>
                <a:gd name="connsiteY81" fmla="*/ 100020 h 4275461"/>
                <a:gd name="connsiteX82" fmla="*/ 2944022 w 3619883"/>
                <a:gd name="connsiteY82" fmla="*/ 30853 h 4275461"/>
                <a:gd name="connsiteX83" fmla="*/ 3022289 w 3619883"/>
                <a:gd name="connsiteY83" fmla="*/ 10893 h 4275461"/>
                <a:gd name="connsiteX84" fmla="*/ 3054807 w 3619883"/>
                <a:gd name="connsiteY84" fmla="*/ 24226 h 4275461"/>
                <a:gd name="connsiteX85" fmla="*/ 3141892 w 3619883"/>
                <a:gd name="connsiteY85" fmla="*/ 51925 h 4275461"/>
                <a:gd name="connsiteX86" fmla="*/ 3185711 w 3619883"/>
                <a:gd name="connsiteY86" fmla="*/ 59881 h 4275461"/>
                <a:gd name="connsiteX87" fmla="*/ 3219056 w 3619883"/>
                <a:gd name="connsiteY87" fmla="*/ 55536 h 4275461"/>
                <a:gd name="connsiteX88" fmla="*/ 3263425 w 3619883"/>
                <a:gd name="connsiteY88" fmla="*/ 51706 h 4275461"/>
                <a:gd name="connsiteX89" fmla="*/ 3296219 w 3619883"/>
                <a:gd name="connsiteY89" fmla="*/ 59147 h 4275461"/>
                <a:gd name="connsiteX90" fmla="*/ 3319094 w 3619883"/>
                <a:gd name="connsiteY90" fmla="*/ 42500 h 4275461"/>
                <a:gd name="connsiteX91" fmla="*/ 3420511 w 3619883"/>
                <a:gd name="connsiteY91" fmla="*/ 0 h 4275461"/>
                <a:gd name="connsiteX92" fmla="*/ 3453305 w 3619883"/>
                <a:gd name="connsiteY92" fmla="*/ 7440 h 4275461"/>
                <a:gd name="connsiteX93" fmla="*/ 3496571 w 3619883"/>
                <a:gd name="connsiteY93" fmla="*/ 27182 h 4275461"/>
                <a:gd name="connsiteX94" fmla="*/ 3602117 w 3619883"/>
                <a:gd name="connsiteY94" fmla="*/ 132521 h 4275461"/>
                <a:gd name="connsiteX95" fmla="*/ 3619883 w 3619883"/>
                <a:gd name="connsiteY95" fmla="*/ 140049 h 4275461"/>
                <a:gd name="connsiteX96" fmla="*/ 3619883 w 3619883"/>
                <a:gd name="connsiteY9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4128157 h 4275461"/>
                <a:gd name="connsiteX17" fmla="*/ 1140354 w 3619883"/>
                <a:gd name="connsiteY17" fmla="*/ 4275461 h 4275461"/>
                <a:gd name="connsiteX18" fmla="*/ 953807 w 3619883"/>
                <a:gd name="connsiteY18" fmla="*/ 4275461 h 4275461"/>
                <a:gd name="connsiteX19" fmla="*/ 912215 w 3619883"/>
                <a:gd name="connsiteY19" fmla="*/ 4128157 h 4275461"/>
                <a:gd name="connsiteX20" fmla="*/ 961020 w 3619883"/>
                <a:gd name="connsiteY20" fmla="*/ 4128157 h 4275461"/>
                <a:gd name="connsiteX21" fmla="*/ 961020 w 3619883"/>
                <a:gd name="connsiteY21" fmla="*/ 3951392 h 4275461"/>
                <a:gd name="connsiteX22" fmla="*/ 783235 w 3619883"/>
                <a:gd name="connsiteY22" fmla="*/ 3951392 h 4275461"/>
                <a:gd name="connsiteX23" fmla="*/ 783235 w 3619883"/>
                <a:gd name="connsiteY23" fmla="*/ 4128157 h 4275461"/>
                <a:gd name="connsiteX24" fmla="*/ 871024 w 3619883"/>
                <a:gd name="connsiteY24" fmla="*/ 4128157 h 4275461"/>
                <a:gd name="connsiteX25" fmla="*/ 829432 w 3619883"/>
                <a:gd name="connsiteY25" fmla="*/ 4275461 h 4275461"/>
                <a:gd name="connsiteX26" fmla="*/ 611484 w 3619883"/>
                <a:gd name="connsiteY26" fmla="*/ 4275461 h 4275461"/>
                <a:gd name="connsiteX27" fmla="*/ 621247 w 3619883"/>
                <a:gd name="connsiteY27" fmla="*/ 4128157 h 4275461"/>
                <a:gd name="connsiteX28" fmla="*/ 650062 w 3619883"/>
                <a:gd name="connsiteY28" fmla="*/ 4128157 h 4275461"/>
                <a:gd name="connsiteX29" fmla="*/ 650062 w 3619883"/>
                <a:gd name="connsiteY29" fmla="*/ 3951392 h 4275461"/>
                <a:gd name="connsiteX30" fmla="*/ 472277 w 3619883"/>
                <a:gd name="connsiteY30" fmla="*/ 3951392 h 4275461"/>
                <a:gd name="connsiteX31" fmla="*/ 472277 w 3619883"/>
                <a:gd name="connsiteY31" fmla="*/ 4128157 h 4275461"/>
                <a:gd name="connsiteX32" fmla="*/ 522650 w 3619883"/>
                <a:gd name="connsiteY32" fmla="*/ 4128157 h 4275461"/>
                <a:gd name="connsiteX33" fmla="*/ 573998 w 3619883"/>
                <a:gd name="connsiteY33" fmla="*/ 4275461 h 4275461"/>
                <a:gd name="connsiteX34" fmla="*/ 336164 w 3619883"/>
                <a:gd name="connsiteY34" fmla="*/ 4275461 h 4275461"/>
                <a:gd name="connsiteX35" fmla="*/ 294572 w 3619883"/>
                <a:gd name="connsiteY35" fmla="*/ 4128157 h 4275461"/>
                <a:gd name="connsiteX36" fmla="*/ 339106 w 3619883"/>
                <a:gd name="connsiteY36" fmla="*/ 4128157 h 4275461"/>
                <a:gd name="connsiteX37" fmla="*/ 339106 w 3619883"/>
                <a:gd name="connsiteY37" fmla="*/ 3951392 h 4275461"/>
                <a:gd name="connsiteX38" fmla="*/ 161321 w 3619883"/>
                <a:gd name="connsiteY38" fmla="*/ 3951392 h 4275461"/>
                <a:gd name="connsiteX39" fmla="*/ 161321 w 3619883"/>
                <a:gd name="connsiteY39" fmla="*/ 4128157 h 4275461"/>
                <a:gd name="connsiteX40" fmla="*/ 230914 w 3619883"/>
                <a:gd name="connsiteY40" fmla="*/ 4128157 h 4275461"/>
                <a:gd name="connsiteX41" fmla="*/ 189322 w 3619883"/>
                <a:gd name="connsiteY41" fmla="*/ 4275461 h 4275461"/>
                <a:gd name="connsiteX42" fmla="*/ 0 w 3619883"/>
                <a:gd name="connsiteY42" fmla="*/ 4275461 h 4275461"/>
                <a:gd name="connsiteX43" fmla="*/ 0 w 3619883"/>
                <a:gd name="connsiteY43" fmla="*/ 42229 h 4275461"/>
                <a:gd name="connsiteX44" fmla="*/ 42464 w 3619883"/>
                <a:gd name="connsiteY44" fmla="*/ 40518 h 4275461"/>
                <a:gd name="connsiteX45" fmla="*/ 137733 w 3619883"/>
                <a:gd name="connsiteY45" fmla="*/ 35355 h 4275461"/>
                <a:gd name="connsiteX46" fmla="*/ 270565 w 3619883"/>
                <a:gd name="connsiteY46" fmla="*/ 29759 h 4275461"/>
                <a:gd name="connsiteX47" fmla="*/ 479734 w 3619883"/>
                <a:gd name="connsiteY47" fmla="*/ 45455 h 4275461"/>
                <a:gd name="connsiteX48" fmla="*/ 524103 w 3619883"/>
                <a:gd name="connsiteY48" fmla="*/ 41625 h 4275461"/>
                <a:gd name="connsiteX49" fmla="*/ 624416 w 3619883"/>
                <a:gd name="connsiteY49" fmla="*/ 22696 h 4275461"/>
                <a:gd name="connsiteX50" fmla="*/ 657762 w 3619883"/>
                <a:gd name="connsiteY50" fmla="*/ 18351 h 4275461"/>
                <a:gd name="connsiteX51" fmla="*/ 690557 w 3619883"/>
                <a:gd name="connsiteY51" fmla="*/ 25792 h 4275461"/>
                <a:gd name="connsiteX52" fmla="*/ 745123 w 3619883"/>
                <a:gd name="connsiteY52" fmla="*/ 40157 h 4275461"/>
                <a:gd name="connsiteX53" fmla="*/ 789493 w 3619883"/>
                <a:gd name="connsiteY53" fmla="*/ 36327 h 4275461"/>
                <a:gd name="connsiteX54" fmla="*/ 854255 w 3619883"/>
                <a:gd name="connsiteY54" fmla="*/ 68887 h 4275461"/>
                <a:gd name="connsiteX55" fmla="*/ 897520 w 3619883"/>
                <a:gd name="connsiteY55" fmla="*/ 88629 h 4275461"/>
                <a:gd name="connsiteX56" fmla="*/ 940510 w 3619883"/>
                <a:gd name="connsiteY56" fmla="*/ 114265 h 4275461"/>
                <a:gd name="connsiteX57" fmla="*/ 1082712 w 3619883"/>
                <a:gd name="connsiteY57" fmla="*/ 144543 h 4275461"/>
                <a:gd name="connsiteX58" fmla="*/ 1205348 w 3619883"/>
                <a:gd name="connsiteY58" fmla="*/ 120753 h 4275461"/>
                <a:gd name="connsiteX59" fmla="*/ 1271764 w 3619883"/>
                <a:gd name="connsiteY59" fmla="*/ 117956 h 4275461"/>
                <a:gd name="connsiteX60" fmla="*/ 1315583 w 3619883"/>
                <a:gd name="connsiteY60" fmla="*/ 125912 h 4275461"/>
                <a:gd name="connsiteX61" fmla="*/ 1359125 w 3619883"/>
                <a:gd name="connsiteY61" fmla="*/ 139761 h 4275461"/>
                <a:gd name="connsiteX62" fmla="*/ 1391919 w 3619883"/>
                <a:gd name="connsiteY62" fmla="*/ 147202 h 4275461"/>
                <a:gd name="connsiteX63" fmla="*/ 1436563 w 3619883"/>
                <a:gd name="connsiteY63" fmla="*/ 137480 h 4275461"/>
                <a:gd name="connsiteX64" fmla="*/ 1471566 w 3619883"/>
                <a:gd name="connsiteY64" fmla="*/ 97777 h 4275461"/>
                <a:gd name="connsiteX65" fmla="*/ 1505739 w 3619883"/>
                <a:gd name="connsiteY65" fmla="*/ 75753 h 4275461"/>
                <a:gd name="connsiteX66" fmla="*/ 1590891 w 3619883"/>
                <a:gd name="connsiteY66" fmla="*/ 144702 h 4275461"/>
                <a:gd name="connsiteX67" fmla="*/ 1625616 w 3619883"/>
                <a:gd name="connsiteY67" fmla="*/ 110893 h 4275461"/>
                <a:gd name="connsiteX68" fmla="*/ 1658964 w 3619883"/>
                <a:gd name="connsiteY68" fmla="*/ 106547 h 4275461"/>
                <a:gd name="connsiteX69" fmla="*/ 1746598 w 3619883"/>
                <a:gd name="connsiteY69" fmla="*/ 122460 h 4275461"/>
                <a:gd name="connsiteX70" fmla="*/ 1811913 w 3619883"/>
                <a:gd name="connsiteY70" fmla="*/ 143234 h 4275461"/>
                <a:gd name="connsiteX71" fmla="*/ 1856557 w 3619883"/>
                <a:gd name="connsiteY71" fmla="*/ 133511 h 4275461"/>
                <a:gd name="connsiteX72" fmla="*/ 2066003 w 3619883"/>
                <a:gd name="connsiteY72" fmla="*/ 143313 h 4275461"/>
                <a:gd name="connsiteX73" fmla="*/ 2177615 w 3619883"/>
                <a:gd name="connsiteY73" fmla="*/ 119007 h 4275461"/>
                <a:gd name="connsiteX74" fmla="*/ 2255883 w 3619883"/>
                <a:gd name="connsiteY74" fmla="*/ 99047 h 4275461"/>
                <a:gd name="connsiteX75" fmla="*/ 2344622 w 3619883"/>
                <a:gd name="connsiteY75" fmla="*/ 91388 h 4275461"/>
                <a:gd name="connsiteX76" fmla="*/ 2455682 w 3619883"/>
                <a:gd name="connsiteY76" fmla="*/ 78869 h 4275461"/>
                <a:gd name="connsiteX77" fmla="*/ 2632609 w 3619883"/>
                <a:gd name="connsiteY77" fmla="*/ 75338 h 4275461"/>
                <a:gd name="connsiteX78" fmla="*/ 2742291 w 3619883"/>
                <a:gd name="connsiteY78" fmla="*/ 92282 h 4275461"/>
                <a:gd name="connsiteX79" fmla="*/ 2851974 w 3619883"/>
                <a:gd name="connsiteY79" fmla="*/ 109227 h 4275461"/>
                <a:gd name="connsiteX80" fmla="*/ 2907643 w 3619883"/>
                <a:gd name="connsiteY80" fmla="*/ 100020 h 4275461"/>
                <a:gd name="connsiteX81" fmla="*/ 2944022 w 3619883"/>
                <a:gd name="connsiteY81" fmla="*/ 30853 h 4275461"/>
                <a:gd name="connsiteX82" fmla="*/ 3022289 w 3619883"/>
                <a:gd name="connsiteY82" fmla="*/ 10893 h 4275461"/>
                <a:gd name="connsiteX83" fmla="*/ 3054807 w 3619883"/>
                <a:gd name="connsiteY83" fmla="*/ 24226 h 4275461"/>
                <a:gd name="connsiteX84" fmla="*/ 3141892 w 3619883"/>
                <a:gd name="connsiteY84" fmla="*/ 51925 h 4275461"/>
                <a:gd name="connsiteX85" fmla="*/ 3185711 w 3619883"/>
                <a:gd name="connsiteY85" fmla="*/ 59881 h 4275461"/>
                <a:gd name="connsiteX86" fmla="*/ 3219056 w 3619883"/>
                <a:gd name="connsiteY86" fmla="*/ 55536 h 4275461"/>
                <a:gd name="connsiteX87" fmla="*/ 3263425 w 3619883"/>
                <a:gd name="connsiteY87" fmla="*/ 51706 h 4275461"/>
                <a:gd name="connsiteX88" fmla="*/ 3296219 w 3619883"/>
                <a:gd name="connsiteY88" fmla="*/ 59147 h 4275461"/>
                <a:gd name="connsiteX89" fmla="*/ 3319094 w 3619883"/>
                <a:gd name="connsiteY89" fmla="*/ 42500 h 4275461"/>
                <a:gd name="connsiteX90" fmla="*/ 3420511 w 3619883"/>
                <a:gd name="connsiteY90" fmla="*/ 0 h 4275461"/>
                <a:gd name="connsiteX91" fmla="*/ 3453305 w 3619883"/>
                <a:gd name="connsiteY91" fmla="*/ 7440 h 4275461"/>
                <a:gd name="connsiteX92" fmla="*/ 3496571 w 3619883"/>
                <a:gd name="connsiteY92" fmla="*/ 27182 h 4275461"/>
                <a:gd name="connsiteX93" fmla="*/ 3602117 w 3619883"/>
                <a:gd name="connsiteY93" fmla="*/ 132521 h 4275461"/>
                <a:gd name="connsiteX94" fmla="*/ 3619883 w 3619883"/>
                <a:gd name="connsiteY94" fmla="*/ 140049 h 4275461"/>
                <a:gd name="connsiteX95" fmla="*/ 3619883 w 3619883"/>
                <a:gd name="connsiteY9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12215 w 3619883"/>
                <a:gd name="connsiteY18" fmla="*/ 4128157 h 4275461"/>
                <a:gd name="connsiteX19" fmla="*/ 961020 w 3619883"/>
                <a:gd name="connsiteY19" fmla="*/ 4128157 h 4275461"/>
                <a:gd name="connsiteX20" fmla="*/ 961020 w 3619883"/>
                <a:gd name="connsiteY20" fmla="*/ 3951392 h 4275461"/>
                <a:gd name="connsiteX21" fmla="*/ 783235 w 3619883"/>
                <a:gd name="connsiteY21" fmla="*/ 3951392 h 4275461"/>
                <a:gd name="connsiteX22" fmla="*/ 783235 w 3619883"/>
                <a:gd name="connsiteY22" fmla="*/ 4128157 h 4275461"/>
                <a:gd name="connsiteX23" fmla="*/ 871024 w 3619883"/>
                <a:gd name="connsiteY23" fmla="*/ 4128157 h 4275461"/>
                <a:gd name="connsiteX24" fmla="*/ 829432 w 3619883"/>
                <a:gd name="connsiteY24" fmla="*/ 4275461 h 4275461"/>
                <a:gd name="connsiteX25" fmla="*/ 611484 w 3619883"/>
                <a:gd name="connsiteY25" fmla="*/ 4275461 h 4275461"/>
                <a:gd name="connsiteX26" fmla="*/ 621247 w 3619883"/>
                <a:gd name="connsiteY26" fmla="*/ 4128157 h 4275461"/>
                <a:gd name="connsiteX27" fmla="*/ 650062 w 3619883"/>
                <a:gd name="connsiteY27" fmla="*/ 4128157 h 4275461"/>
                <a:gd name="connsiteX28" fmla="*/ 650062 w 3619883"/>
                <a:gd name="connsiteY28" fmla="*/ 3951392 h 4275461"/>
                <a:gd name="connsiteX29" fmla="*/ 472277 w 3619883"/>
                <a:gd name="connsiteY29" fmla="*/ 3951392 h 4275461"/>
                <a:gd name="connsiteX30" fmla="*/ 472277 w 3619883"/>
                <a:gd name="connsiteY30" fmla="*/ 4128157 h 4275461"/>
                <a:gd name="connsiteX31" fmla="*/ 522650 w 3619883"/>
                <a:gd name="connsiteY31" fmla="*/ 4128157 h 4275461"/>
                <a:gd name="connsiteX32" fmla="*/ 573998 w 3619883"/>
                <a:gd name="connsiteY32" fmla="*/ 4275461 h 4275461"/>
                <a:gd name="connsiteX33" fmla="*/ 336164 w 3619883"/>
                <a:gd name="connsiteY33" fmla="*/ 4275461 h 4275461"/>
                <a:gd name="connsiteX34" fmla="*/ 294572 w 3619883"/>
                <a:gd name="connsiteY34" fmla="*/ 4128157 h 4275461"/>
                <a:gd name="connsiteX35" fmla="*/ 339106 w 3619883"/>
                <a:gd name="connsiteY35" fmla="*/ 4128157 h 4275461"/>
                <a:gd name="connsiteX36" fmla="*/ 339106 w 3619883"/>
                <a:gd name="connsiteY36" fmla="*/ 3951392 h 4275461"/>
                <a:gd name="connsiteX37" fmla="*/ 161321 w 3619883"/>
                <a:gd name="connsiteY37" fmla="*/ 3951392 h 4275461"/>
                <a:gd name="connsiteX38" fmla="*/ 161321 w 3619883"/>
                <a:gd name="connsiteY38" fmla="*/ 4128157 h 4275461"/>
                <a:gd name="connsiteX39" fmla="*/ 230914 w 3619883"/>
                <a:gd name="connsiteY39" fmla="*/ 4128157 h 4275461"/>
                <a:gd name="connsiteX40" fmla="*/ 189322 w 3619883"/>
                <a:gd name="connsiteY40" fmla="*/ 4275461 h 4275461"/>
                <a:gd name="connsiteX41" fmla="*/ 0 w 3619883"/>
                <a:gd name="connsiteY41" fmla="*/ 4275461 h 4275461"/>
                <a:gd name="connsiteX42" fmla="*/ 0 w 3619883"/>
                <a:gd name="connsiteY42" fmla="*/ 42229 h 4275461"/>
                <a:gd name="connsiteX43" fmla="*/ 42464 w 3619883"/>
                <a:gd name="connsiteY43" fmla="*/ 40518 h 4275461"/>
                <a:gd name="connsiteX44" fmla="*/ 137733 w 3619883"/>
                <a:gd name="connsiteY44" fmla="*/ 35355 h 4275461"/>
                <a:gd name="connsiteX45" fmla="*/ 270565 w 3619883"/>
                <a:gd name="connsiteY45" fmla="*/ 29759 h 4275461"/>
                <a:gd name="connsiteX46" fmla="*/ 479734 w 3619883"/>
                <a:gd name="connsiteY46" fmla="*/ 45455 h 4275461"/>
                <a:gd name="connsiteX47" fmla="*/ 524103 w 3619883"/>
                <a:gd name="connsiteY47" fmla="*/ 41625 h 4275461"/>
                <a:gd name="connsiteX48" fmla="*/ 624416 w 3619883"/>
                <a:gd name="connsiteY48" fmla="*/ 22696 h 4275461"/>
                <a:gd name="connsiteX49" fmla="*/ 657762 w 3619883"/>
                <a:gd name="connsiteY49" fmla="*/ 18351 h 4275461"/>
                <a:gd name="connsiteX50" fmla="*/ 690557 w 3619883"/>
                <a:gd name="connsiteY50" fmla="*/ 25792 h 4275461"/>
                <a:gd name="connsiteX51" fmla="*/ 745123 w 3619883"/>
                <a:gd name="connsiteY51" fmla="*/ 40157 h 4275461"/>
                <a:gd name="connsiteX52" fmla="*/ 789493 w 3619883"/>
                <a:gd name="connsiteY52" fmla="*/ 36327 h 4275461"/>
                <a:gd name="connsiteX53" fmla="*/ 854255 w 3619883"/>
                <a:gd name="connsiteY53" fmla="*/ 68887 h 4275461"/>
                <a:gd name="connsiteX54" fmla="*/ 897520 w 3619883"/>
                <a:gd name="connsiteY54" fmla="*/ 88629 h 4275461"/>
                <a:gd name="connsiteX55" fmla="*/ 940510 w 3619883"/>
                <a:gd name="connsiteY55" fmla="*/ 114265 h 4275461"/>
                <a:gd name="connsiteX56" fmla="*/ 1082712 w 3619883"/>
                <a:gd name="connsiteY56" fmla="*/ 144543 h 4275461"/>
                <a:gd name="connsiteX57" fmla="*/ 1205348 w 3619883"/>
                <a:gd name="connsiteY57" fmla="*/ 120753 h 4275461"/>
                <a:gd name="connsiteX58" fmla="*/ 1271764 w 3619883"/>
                <a:gd name="connsiteY58" fmla="*/ 117956 h 4275461"/>
                <a:gd name="connsiteX59" fmla="*/ 1315583 w 3619883"/>
                <a:gd name="connsiteY59" fmla="*/ 125912 h 4275461"/>
                <a:gd name="connsiteX60" fmla="*/ 1359125 w 3619883"/>
                <a:gd name="connsiteY60" fmla="*/ 139761 h 4275461"/>
                <a:gd name="connsiteX61" fmla="*/ 1391919 w 3619883"/>
                <a:gd name="connsiteY61" fmla="*/ 147202 h 4275461"/>
                <a:gd name="connsiteX62" fmla="*/ 1436563 w 3619883"/>
                <a:gd name="connsiteY62" fmla="*/ 137480 h 4275461"/>
                <a:gd name="connsiteX63" fmla="*/ 1471566 w 3619883"/>
                <a:gd name="connsiteY63" fmla="*/ 97777 h 4275461"/>
                <a:gd name="connsiteX64" fmla="*/ 1505739 w 3619883"/>
                <a:gd name="connsiteY64" fmla="*/ 75753 h 4275461"/>
                <a:gd name="connsiteX65" fmla="*/ 1590891 w 3619883"/>
                <a:gd name="connsiteY65" fmla="*/ 144702 h 4275461"/>
                <a:gd name="connsiteX66" fmla="*/ 1625616 w 3619883"/>
                <a:gd name="connsiteY66" fmla="*/ 110893 h 4275461"/>
                <a:gd name="connsiteX67" fmla="*/ 1658964 w 3619883"/>
                <a:gd name="connsiteY67" fmla="*/ 106547 h 4275461"/>
                <a:gd name="connsiteX68" fmla="*/ 1746598 w 3619883"/>
                <a:gd name="connsiteY68" fmla="*/ 122460 h 4275461"/>
                <a:gd name="connsiteX69" fmla="*/ 1811913 w 3619883"/>
                <a:gd name="connsiteY69" fmla="*/ 143234 h 4275461"/>
                <a:gd name="connsiteX70" fmla="*/ 1856557 w 3619883"/>
                <a:gd name="connsiteY70" fmla="*/ 133511 h 4275461"/>
                <a:gd name="connsiteX71" fmla="*/ 2066003 w 3619883"/>
                <a:gd name="connsiteY71" fmla="*/ 143313 h 4275461"/>
                <a:gd name="connsiteX72" fmla="*/ 2177615 w 3619883"/>
                <a:gd name="connsiteY72" fmla="*/ 119007 h 4275461"/>
                <a:gd name="connsiteX73" fmla="*/ 2255883 w 3619883"/>
                <a:gd name="connsiteY73" fmla="*/ 99047 h 4275461"/>
                <a:gd name="connsiteX74" fmla="*/ 2344622 w 3619883"/>
                <a:gd name="connsiteY74" fmla="*/ 91388 h 4275461"/>
                <a:gd name="connsiteX75" fmla="*/ 2455682 w 3619883"/>
                <a:gd name="connsiteY75" fmla="*/ 78869 h 4275461"/>
                <a:gd name="connsiteX76" fmla="*/ 2632609 w 3619883"/>
                <a:gd name="connsiteY76" fmla="*/ 75338 h 4275461"/>
                <a:gd name="connsiteX77" fmla="*/ 2742291 w 3619883"/>
                <a:gd name="connsiteY77" fmla="*/ 92282 h 4275461"/>
                <a:gd name="connsiteX78" fmla="*/ 2851974 w 3619883"/>
                <a:gd name="connsiteY78" fmla="*/ 109227 h 4275461"/>
                <a:gd name="connsiteX79" fmla="*/ 2907643 w 3619883"/>
                <a:gd name="connsiteY79" fmla="*/ 100020 h 4275461"/>
                <a:gd name="connsiteX80" fmla="*/ 2944022 w 3619883"/>
                <a:gd name="connsiteY80" fmla="*/ 30853 h 4275461"/>
                <a:gd name="connsiteX81" fmla="*/ 3022289 w 3619883"/>
                <a:gd name="connsiteY81" fmla="*/ 10893 h 4275461"/>
                <a:gd name="connsiteX82" fmla="*/ 3054807 w 3619883"/>
                <a:gd name="connsiteY82" fmla="*/ 24226 h 4275461"/>
                <a:gd name="connsiteX83" fmla="*/ 3141892 w 3619883"/>
                <a:gd name="connsiteY83" fmla="*/ 51925 h 4275461"/>
                <a:gd name="connsiteX84" fmla="*/ 3185711 w 3619883"/>
                <a:gd name="connsiteY84" fmla="*/ 59881 h 4275461"/>
                <a:gd name="connsiteX85" fmla="*/ 3219056 w 3619883"/>
                <a:gd name="connsiteY85" fmla="*/ 55536 h 4275461"/>
                <a:gd name="connsiteX86" fmla="*/ 3263425 w 3619883"/>
                <a:gd name="connsiteY86" fmla="*/ 51706 h 4275461"/>
                <a:gd name="connsiteX87" fmla="*/ 3296219 w 3619883"/>
                <a:gd name="connsiteY87" fmla="*/ 59147 h 4275461"/>
                <a:gd name="connsiteX88" fmla="*/ 3319094 w 3619883"/>
                <a:gd name="connsiteY88" fmla="*/ 42500 h 4275461"/>
                <a:gd name="connsiteX89" fmla="*/ 3420511 w 3619883"/>
                <a:gd name="connsiteY89" fmla="*/ 0 h 4275461"/>
                <a:gd name="connsiteX90" fmla="*/ 3453305 w 3619883"/>
                <a:gd name="connsiteY90" fmla="*/ 7440 h 4275461"/>
                <a:gd name="connsiteX91" fmla="*/ 3496571 w 3619883"/>
                <a:gd name="connsiteY91" fmla="*/ 27182 h 4275461"/>
                <a:gd name="connsiteX92" fmla="*/ 3602117 w 3619883"/>
                <a:gd name="connsiteY92" fmla="*/ 132521 h 4275461"/>
                <a:gd name="connsiteX93" fmla="*/ 3619883 w 3619883"/>
                <a:gd name="connsiteY93" fmla="*/ 140049 h 4275461"/>
                <a:gd name="connsiteX94" fmla="*/ 3619883 w 3619883"/>
                <a:gd name="connsiteY9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12215 w 3619883"/>
                <a:gd name="connsiteY18" fmla="*/ 4128157 h 4275461"/>
                <a:gd name="connsiteX19" fmla="*/ 961020 w 3619883"/>
                <a:gd name="connsiteY19" fmla="*/ 3951392 h 4275461"/>
                <a:gd name="connsiteX20" fmla="*/ 783235 w 3619883"/>
                <a:gd name="connsiteY20" fmla="*/ 3951392 h 4275461"/>
                <a:gd name="connsiteX21" fmla="*/ 783235 w 3619883"/>
                <a:gd name="connsiteY21" fmla="*/ 4128157 h 4275461"/>
                <a:gd name="connsiteX22" fmla="*/ 871024 w 3619883"/>
                <a:gd name="connsiteY22" fmla="*/ 4128157 h 4275461"/>
                <a:gd name="connsiteX23" fmla="*/ 829432 w 3619883"/>
                <a:gd name="connsiteY23" fmla="*/ 4275461 h 4275461"/>
                <a:gd name="connsiteX24" fmla="*/ 611484 w 3619883"/>
                <a:gd name="connsiteY24" fmla="*/ 4275461 h 4275461"/>
                <a:gd name="connsiteX25" fmla="*/ 621247 w 3619883"/>
                <a:gd name="connsiteY25" fmla="*/ 4128157 h 4275461"/>
                <a:gd name="connsiteX26" fmla="*/ 650062 w 3619883"/>
                <a:gd name="connsiteY26" fmla="*/ 4128157 h 4275461"/>
                <a:gd name="connsiteX27" fmla="*/ 650062 w 3619883"/>
                <a:gd name="connsiteY27" fmla="*/ 3951392 h 4275461"/>
                <a:gd name="connsiteX28" fmla="*/ 472277 w 3619883"/>
                <a:gd name="connsiteY28" fmla="*/ 3951392 h 4275461"/>
                <a:gd name="connsiteX29" fmla="*/ 472277 w 3619883"/>
                <a:gd name="connsiteY29" fmla="*/ 4128157 h 4275461"/>
                <a:gd name="connsiteX30" fmla="*/ 522650 w 3619883"/>
                <a:gd name="connsiteY30" fmla="*/ 4128157 h 4275461"/>
                <a:gd name="connsiteX31" fmla="*/ 573998 w 3619883"/>
                <a:gd name="connsiteY31" fmla="*/ 4275461 h 4275461"/>
                <a:gd name="connsiteX32" fmla="*/ 336164 w 3619883"/>
                <a:gd name="connsiteY32" fmla="*/ 4275461 h 4275461"/>
                <a:gd name="connsiteX33" fmla="*/ 294572 w 3619883"/>
                <a:gd name="connsiteY33" fmla="*/ 4128157 h 4275461"/>
                <a:gd name="connsiteX34" fmla="*/ 339106 w 3619883"/>
                <a:gd name="connsiteY34" fmla="*/ 4128157 h 4275461"/>
                <a:gd name="connsiteX35" fmla="*/ 339106 w 3619883"/>
                <a:gd name="connsiteY35" fmla="*/ 3951392 h 4275461"/>
                <a:gd name="connsiteX36" fmla="*/ 161321 w 3619883"/>
                <a:gd name="connsiteY36" fmla="*/ 3951392 h 4275461"/>
                <a:gd name="connsiteX37" fmla="*/ 161321 w 3619883"/>
                <a:gd name="connsiteY37" fmla="*/ 4128157 h 4275461"/>
                <a:gd name="connsiteX38" fmla="*/ 230914 w 3619883"/>
                <a:gd name="connsiteY38" fmla="*/ 4128157 h 4275461"/>
                <a:gd name="connsiteX39" fmla="*/ 189322 w 3619883"/>
                <a:gd name="connsiteY39" fmla="*/ 4275461 h 4275461"/>
                <a:gd name="connsiteX40" fmla="*/ 0 w 3619883"/>
                <a:gd name="connsiteY40" fmla="*/ 4275461 h 4275461"/>
                <a:gd name="connsiteX41" fmla="*/ 0 w 3619883"/>
                <a:gd name="connsiteY41" fmla="*/ 42229 h 4275461"/>
                <a:gd name="connsiteX42" fmla="*/ 42464 w 3619883"/>
                <a:gd name="connsiteY42" fmla="*/ 40518 h 4275461"/>
                <a:gd name="connsiteX43" fmla="*/ 137733 w 3619883"/>
                <a:gd name="connsiteY43" fmla="*/ 35355 h 4275461"/>
                <a:gd name="connsiteX44" fmla="*/ 270565 w 3619883"/>
                <a:gd name="connsiteY44" fmla="*/ 29759 h 4275461"/>
                <a:gd name="connsiteX45" fmla="*/ 479734 w 3619883"/>
                <a:gd name="connsiteY45" fmla="*/ 45455 h 4275461"/>
                <a:gd name="connsiteX46" fmla="*/ 524103 w 3619883"/>
                <a:gd name="connsiteY46" fmla="*/ 41625 h 4275461"/>
                <a:gd name="connsiteX47" fmla="*/ 624416 w 3619883"/>
                <a:gd name="connsiteY47" fmla="*/ 22696 h 4275461"/>
                <a:gd name="connsiteX48" fmla="*/ 657762 w 3619883"/>
                <a:gd name="connsiteY48" fmla="*/ 18351 h 4275461"/>
                <a:gd name="connsiteX49" fmla="*/ 690557 w 3619883"/>
                <a:gd name="connsiteY49" fmla="*/ 25792 h 4275461"/>
                <a:gd name="connsiteX50" fmla="*/ 745123 w 3619883"/>
                <a:gd name="connsiteY50" fmla="*/ 40157 h 4275461"/>
                <a:gd name="connsiteX51" fmla="*/ 789493 w 3619883"/>
                <a:gd name="connsiteY51" fmla="*/ 36327 h 4275461"/>
                <a:gd name="connsiteX52" fmla="*/ 854255 w 3619883"/>
                <a:gd name="connsiteY52" fmla="*/ 68887 h 4275461"/>
                <a:gd name="connsiteX53" fmla="*/ 897520 w 3619883"/>
                <a:gd name="connsiteY53" fmla="*/ 88629 h 4275461"/>
                <a:gd name="connsiteX54" fmla="*/ 940510 w 3619883"/>
                <a:gd name="connsiteY54" fmla="*/ 114265 h 4275461"/>
                <a:gd name="connsiteX55" fmla="*/ 1082712 w 3619883"/>
                <a:gd name="connsiteY55" fmla="*/ 144543 h 4275461"/>
                <a:gd name="connsiteX56" fmla="*/ 1205348 w 3619883"/>
                <a:gd name="connsiteY56" fmla="*/ 120753 h 4275461"/>
                <a:gd name="connsiteX57" fmla="*/ 1271764 w 3619883"/>
                <a:gd name="connsiteY57" fmla="*/ 117956 h 4275461"/>
                <a:gd name="connsiteX58" fmla="*/ 1315583 w 3619883"/>
                <a:gd name="connsiteY58" fmla="*/ 125912 h 4275461"/>
                <a:gd name="connsiteX59" fmla="*/ 1359125 w 3619883"/>
                <a:gd name="connsiteY59" fmla="*/ 139761 h 4275461"/>
                <a:gd name="connsiteX60" fmla="*/ 1391919 w 3619883"/>
                <a:gd name="connsiteY60" fmla="*/ 147202 h 4275461"/>
                <a:gd name="connsiteX61" fmla="*/ 1436563 w 3619883"/>
                <a:gd name="connsiteY61" fmla="*/ 137480 h 4275461"/>
                <a:gd name="connsiteX62" fmla="*/ 1471566 w 3619883"/>
                <a:gd name="connsiteY62" fmla="*/ 97777 h 4275461"/>
                <a:gd name="connsiteX63" fmla="*/ 1505739 w 3619883"/>
                <a:gd name="connsiteY63" fmla="*/ 75753 h 4275461"/>
                <a:gd name="connsiteX64" fmla="*/ 1590891 w 3619883"/>
                <a:gd name="connsiteY64" fmla="*/ 144702 h 4275461"/>
                <a:gd name="connsiteX65" fmla="*/ 1625616 w 3619883"/>
                <a:gd name="connsiteY65" fmla="*/ 110893 h 4275461"/>
                <a:gd name="connsiteX66" fmla="*/ 1658964 w 3619883"/>
                <a:gd name="connsiteY66" fmla="*/ 106547 h 4275461"/>
                <a:gd name="connsiteX67" fmla="*/ 1746598 w 3619883"/>
                <a:gd name="connsiteY67" fmla="*/ 122460 h 4275461"/>
                <a:gd name="connsiteX68" fmla="*/ 1811913 w 3619883"/>
                <a:gd name="connsiteY68" fmla="*/ 143234 h 4275461"/>
                <a:gd name="connsiteX69" fmla="*/ 1856557 w 3619883"/>
                <a:gd name="connsiteY69" fmla="*/ 133511 h 4275461"/>
                <a:gd name="connsiteX70" fmla="*/ 2066003 w 3619883"/>
                <a:gd name="connsiteY70" fmla="*/ 143313 h 4275461"/>
                <a:gd name="connsiteX71" fmla="*/ 2177615 w 3619883"/>
                <a:gd name="connsiteY71" fmla="*/ 119007 h 4275461"/>
                <a:gd name="connsiteX72" fmla="*/ 2255883 w 3619883"/>
                <a:gd name="connsiteY72" fmla="*/ 99047 h 4275461"/>
                <a:gd name="connsiteX73" fmla="*/ 2344622 w 3619883"/>
                <a:gd name="connsiteY73" fmla="*/ 91388 h 4275461"/>
                <a:gd name="connsiteX74" fmla="*/ 2455682 w 3619883"/>
                <a:gd name="connsiteY74" fmla="*/ 78869 h 4275461"/>
                <a:gd name="connsiteX75" fmla="*/ 2632609 w 3619883"/>
                <a:gd name="connsiteY75" fmla="*/ 75338 h 4275461"/>
                <a:gd name="connsiteX76" fmla="*/ 2742291 w 3619883"/>
                <a:gd name="connsiteY76" fmla="*/ 92282 h 4275461"/>
                <a:gd name="connsiteX77" fmla="*/ 2851974 w 3619883"/>
                <a:gd name="connsiteY77" fmla="*/ 109227 h 4275461"/>
                <a:gd name="connsiteX78" fmla="*/ 2907643 w 3619883"/>
                <a:gd name="connsiteY78" fmla="*/ 100020 h 4275461"/>
                <a:gd name="connsiteX79" fmla="*/ 2944022 w 3619883"/>
                <a:gd name="connsiteY79" fmla="*/ 30853 h 4275461"/>
                <a:gd name="connsiteX80" fmla="*/ 3022289 w 3619883"/>
                <a:gd name="connsiteY80" fmla="*/ 10893 h 4275461"/>
                <a:gd name="connsiteX81" fmla="*/ 3054807 w 3619883"/>
                <a:gd name="connsiteY81" fmla="*/ 24226 h 4275461"/>
                <a:gd name="connsiteX82" fmla="*/ 3141892 w 3619883"/>
                <a:gd name="connsiteY82" fmla="*/ 51925 h 4275461"/>
                <a:gd name="connsiteX83" fmla="*/ 3185711 w 3619883"/>
                <a:gd name="connsiteY83" fmla="*/ 59881 h 4275461"/>
                <a:gd name="connsiteX84" fmla="*/ 3219056 w 3619883"/>
                <a:gd name="connsiteY84" fmla="*/ 55536 h 4275461"/>
                <a:gd name="connsiteX85" fmla="*/ 3263425 w 3619883"/>
                <a:gd name="connsiteY85" fmla="*/ 51706 h 4275461"/>
                <a:gd name="connsiteX86" fmla="*/ 3296219 w 3619883"/>
                <a:gd name="connsiteY86" fmla="*/ 59147 h 4275461"/>
                <a:gd name="connsiteX87" fmla="*/ 3319094 w 3619883"/>
                <a:gd name="connsiteY87" fmla="*/ 42500 h 4275461"/>
                <a:gd name="connsiteX88" fmla="*/ 3420511 w 3619883"/>
                <a:gd name="connsiteY88" fmla="*/ 0 h 4275461"/>
                <a:gd name="connsiteX89" fmla="*/ 3453305 w 3619883"/>
                <a:gd name="connsiteY89" fmla="*/ 7440 h 4275461"/>
                <a:gd name="connsiteX90" fmla="*/ 3496571 w 3619883"/>
                <a:gd name="connsiteY90" fmla="*/ 27182 h 4275461"/>
                <a:gd name="connsiteX91" fmla="*/ 3602117 w 3619883"/>
                <a:gd name="connsiteY91" fmla="*/ 132521 h 4275461"/>
                <a:gd name="connsiteX92" fmla="*/ 3619883 w 3619883"/>
                <a:gd name="connsiteY92" fmla="*/ 140049 h 4275461"/>
                <a:gd name="connsiteX93" fmla="*/ 3619883 w 3619883"/>
                <a:gd name="connsiteY9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61020 w 3619883"/>
                <a:gd name="connsiteY18" fmla="*/ 3951392 h 4275461"/>
                <a:gd name="connsiteX19" fmla="*/ 783235 w 3619883"/>
                <a:gd name="connsiteY19" fmla="*/ 3951392 h 4275461"/>
                <a:gd name="connsiteX20" fmla="*/ 783235 w 3619883"/>
                <a:gd name="connsiteY20" fmla="*/ 4128157 h 4275461"/>
                <a:gd name="connsiteX21" fmla="*/ 871024 w 3619883"/>
                <a:gd name="connsiteY21" fmla="*/ 4128157 h 4275461"/>
                <a:gd name="connsiteX22" fmla="*/ 829432 w 3619883"/>
                <a:gd name="connsiteY22" fmla="*/ 4275461 h 4275461"/>
                <a:gd name="connsiteX23" fmla="*/ 611484 w 3619883"/>
                <a:gd name="connsiteY23" fmla="*/ 4275461 h 4275461"/>
                <a:gd name="connsiteX24" fmla="*/ 621247 w 3619883"/>
                <a:gd name="connsiteY24" fmla="*/ 4128157 h 4275461"/>
                <a:gd name="connsiteX25" fmla="*/ 650062 w 3619883"/>
                <a:gd name="connsiteY25" fmla="*/ 4128157 h 4275461"/>
                <a:gd name="connsiteX26" fmla="*/ 650062 w 3619883"/>
                <a:gd name="connsiteY26" fmla="*/ 3951392 h 4275461"/>
                <a:gd name="connsiteX27" fmla="*/ 472277 w 3619883"/>
                <a:gd name="connsiteY27" fmla="*/ 3951392 h 4275461"/>
                <a:gd name="connsiteX28" fmla="*/ 472277 w 3619883"/>
                <a:gd name="connsiteY28" fmla="*/ 4128157 h 4275461"/>
                <a:gd name="connsiteX29" fmla="*/ 522650 w 3619883"/>
                <a:gd name="connsiteY29" fmla="*/ 4128157 h 4275461"/>
                <a:gd name="connsiteX30" fmla="*/ 573998 w 3619883"/>
                <a:gd name="connsiteY30" fmla="*/ 4275461 h 4275461"/>
                <a:gd name="connsiteX31" fmla="*/ 336164 w 3619883"/>
                <a:gd name="connsiteY31" fmla="*/ 4275461 h 4275461"/>
                <a:gd name="connsiteX32" fmla="*/ 294572 w 3619883"/>
                <a:gd name="connsiteY32" fmla="*/ 4128157 h 4275461"/>
                <a:gd name="connsiteX33" fmla="*/ 339106 w 3619883"/>
                <a:gd name="connsiteY33" fmla="*/ 4128157 h 4275461"/>
                <a:gd name="connsiteX34" fmla="*/ 339106 w 3619883"/>
                <a:gd name="connsiteY34" fmla="*/ 3951392 h 4275461"/>
                <a:gd name="connsiteX35" fmla="*/ 161321 w 3619883"/>
                <a:gd name="connsiteY35" fmla="*/ 3951392 h 4275461"/>
                <a:gd name="connsiteX36" fmla="*/ 161321 w 3619883"/>
                <a:gd name="connsiteY36" fmla="*/ 4128157 h 4275461"/>
                <a:gd name="connsiteX37" fmla="*/ 230914 w 3619883"/>
                <a:gd name="connsiteY37" fmla="*/ 4128157 h 4275461"/>
                <a:gd name="connsiteX38" fmla="*/ 189322 w 3619883"/>
                <a:gd name="connsiteY38" fmla="*/ 4275461 h 4275461"/>
                <a:gd name="connsiteX39" fmla="*/ 0 w 3619883"/>
                <a:gd name="connsiteY39" fmla="*/ 4275461 h 4275461"/>
                <a:gd name="connsiteX40" fmla="*/ 0 w 3619883"/>
                <a:gd name="connsiteY40" fmla="*/ 42229 h 4275461"/>
                <a:gd name="connsiteX41" fmla="*/ 42464 w 3619883"/>
                <a:gd name="connsiteY41" fmla="*/ 40518 h 4275461"/>
                <a:gd name="connsiteX42" fmla="*/ 137733 w 3619883"/>
                <a:gd name="connsiteY42" fmla="*/ 35355 h 4275461"/>
                <a:gd name="connsiteX43" fmla="*/ 270565 w 3619883"/>
                <a:gd name="connsiteY43" fmla="*/ 29759 h 4275461"/>
                <a:gd name="connsiteX44" fmla="*/ 479734 w 3619883"/>
                <a:gd name="connsiteY44" fmla="*/ 45455 h 4275461"/>
                <a:gd name="connsiteX45" fmla="*/ 524103 w 3619883"/>
                <a:gd name="connsiteY45" fmla="*/ 41625 h 4275461"/>
                <a:gd name="connsiteX46" fmla="*/ 624416 w 3619883"/>
                <a:gd name="connsiteY46" fmla="*/ 22696 h 4275461"/>
                <a:gd name="connsiteX47" fmla="*/ 657762 w 3619883"/>
                <a:gd name="connsiteY47" fmla="*/ 18351 h 4275461"/>
                <a:gd name="connsiteX48" fmla="*/ 690557 w 3619883"/>
                <a:gd name="connsiteY48" fmla="*/ 25792 h 4275461"/>
                <a:gd name="connsiteX49" fmla="*/ 745123 w 3619883"/>
                <a:gd name="connsiteY49" fmla="*/ 40157 h 4275461"/>
                <a:gd name="connsiteX50" fmla="*/ 789493 w 3619883"/>
                <a:gd name="connsiteY50" fmla="*/ 36327 h 4275461"/>
                <a:gd name="connsiteX51" fmla="*/ 854255 w 3619883"/>
                <a:gd name="connsiteY51" fmla="*/ 68887 h 4275461"/>
                <a:gd name="connsiteX52" fmla="*/ 897520 w 3619883"/>
                <a:gd name="connsiteY52" fmla="*/ 88629 h 4275461"/>
                <a:gd name="connsiteX53" fmla="*/ 940510 w 3619883"/>
                <a:gd name="connsiteY53" fmla="*/ 114265 h 4275461"/>
                <a:gd name="connsiteX54" fmla="*/ 1082712 w 3619883"/>
                <a:gd name="connsiteY54" fmla="*/ 144543 h 4275461"/>
                <a:gd name="connsiteX55" fmla="*/ 1205348 w 3619883"/>
                <a:gd name="connsiteY55" fmla="*/ 120753 h 4275461"/>
                <a:gd name="connsiteX56" fmla="*/ 1271764 w 3619883"/>
                <a:gd name="connsiteY56" fmla="*/ 117956 h 4275461"/>
                <a:gd name="connsiteX57" fmla="*/ 1315583 w 3619883"/>
                <a:gd name="connsiteY57" fmla="*/ 125912 h 4275461"/>
                <a:gd name="connsiteX58" fmla="*/ 1359125 w 3619883"/>
                <a:gd name="connsiteY58" fmla="*/ 139761 h 4275461"/>
                <a:gd name="connsiteX59" fmla="*/ 1391919 w 3619883"/>
                <a:gd name="connsiteY59" fmla="*/ 147202 h 4275461"/>
                <a:gd name="connsiteX60" fmla="*/ 1436563 w 3619883"/>
                <a:gd name="connsiteY60" fmla="*/ 137480 h 4275461"/>
                <a:gd name="connsiteX61" fmla="*/ 1471566 w 3619883"/>
                <a:gd name="connsiteY61" fmla="*/ 97777 h 4275461"/>
                <a:gd name="connsiteX62" fmla="*/ 1505739 w 3619883"/>
                <a:gd name="connsiteY62" fmla="*/ 75753 h 4275461"/>
                <a:gd name="connsiteX63" fmla="*/ 1590891 w 3619883"/>
                <a:gd name="connsiteY63" fmla="*/ 144702 h 4275461"/>
                <a:gd name="connsiteX64" fmla="*/ 1625616 w 3619883"/>
                <a:gd name="connsiteY64" fmla="*/ 110893 h 4275461"/>
                <a:gd name="connsiteX65" fmla="*/ 1658964 w 3619883"/>
                <a:gd name="connsiteY65" fmla="*/ 106547 h 4275461"/>
                <a:gd name="connsiteX66" fmla="*/ 1746598 w 3619883"/>
                <a:gd name="connsiteY66" fmla="*/ 122460 h 4275461"/>
                <a:gd name="connsiteX67" fmla="*/ 1811913 w 3619883"/>
                <a:gd name="connsiteY67" fmla="*/ 143234 h 4275461"/>
                <a:gd name="connsiteX68" fmla="*/ 1856557 w 3619883"/>
                <a:gd name="connsiteY68" fmla="*/ 133511 h 4275461"/>
                <a:gd name="connsiteX69" fmla="*/ 2066003 w 3619883"/>
                <a:gd name="connsiteY69" fmla="*/ 143313 h 4275461"/>
                <a:gd name="connsiteX70" fmla="*/ 2177615 w 3619883"/>
                <a:gd name="connsiteY70" fmla="*/ 119007 h 4275461"/>
                <a:gd name="connsiteX71" fmla="*/ 2255883 w 3619883"/>
                <a:gd name="connsiteY71" fmla="*/ 99047 h 4275461"/>
                <a:gd name="connsiteX72" fmla="*/ 2344622 w 3619883"/>
                <a:gd name="connsiteY72" fmla="*/ 91388 h 4275461"/>
                <a:gd name="connsiteX73" fmla="*/ 2455682 w 3619883"/>
                <a:gd name="connsiteY73" fmla="*/ 78869 h 4275461"/>
                <a:gd name="connsiteX74" fmla="*/ 2632609 w 3619883"/>
                <a:gd name="connsiteY74" fmla="*/ 75338 h 4275461"/>
                <a:gd name="connsiteX75" fmla="*/ 2742291 w 3619883"/>
                <a:gd name="connsiteY75" fmla="*/ 92282 h 4275461"/>
                <a:gd name="connsiteX76" fmla="*/ 2851974 w 3619883"/>
                <a:gd name="connsiteY76" fmla="*/ 109227 h 4275461"/>
                <a:gd name="connsiteX77" fmla="*/ 2907643 w 3619883"/>
                <a:gd name="connsiteY77" fmla="*/ 100020 h 4275461"/>
                <a:gd name="connsiteX78" fmla="*/ 2944022 w 3619883"/>
                <a:gd name="connsiteY78" fmla="*/ 30853 h 4275461"/>
                <a:gd name="connsiteX79" fmla="*/ 3022289 w 3619883"/>
                <a:gd name="connsiteY79" fmla="*/ 10893 h 4275461"/>
                <a:gd name="connsiteX80" fmla="*/ 3054807 w 3619883"/>
                <a:gd name="connsiteY80" fmla="*/ 24226 h 4275461"/>
                <a:gd name="connsiteX81" fmla="*/ 3141892 w 3619883"/>
                <a:gd name="connsiteY81" fmla="*/ 51925 h 4275461"/>
                <a:gd name="connsiteX82" fmla="*/ 3185711 w 3619883"/>
                <a:gd name="connsiteY82" fmla="*/ 59881 h 4275461"/>
                <a:gd name="connsiteX83" fmla="*/ 3219056 w 3619883"/>
                <a:gd name="connsiteY83" fmla="*/ 55536 h 4275461"/>
                <a:gd name="connsiteX84" fmla="*/ 3263425 w 3619883"/>
                <a:gd name="connsiteY84" fmla="*/ 51706 h 4275461"/>
                <a:gd name="connsiteX85" fmla="*/ 3296219 w 3619883"/>
                <a:gd name="connsiteY85" fmla="*/ 59147 h 4275461"/>
                <a:gd name="connsiteX86" fmla="*/ 3319094 w 3619883"/>
                <a:gd name="connsiteY86" fmla="*/ 42500 h 4275461"/>
                <a:gd name="connsiteX87" fmla="*/ 3420511 w 3619883"/>
                <a:gd name="connsiteY87" fmla="*/ 0 h 4275461"/>
                <a:gd name="connsiteX88" fmla="*/ 3453305 w 3619883"/>
                <a:gd name="connsiteY88" fmla="*/ 7440 h 4275461"/>
                <a:gd name="connsiteX89" fmla="*/ 3496571 w 3619883"/>
                <a:gd name="connsiteY89" fmla="*/ 27182 h 4275461"/>
                <a:gd name="connsiteX90" fmla="*/ 3602117 w 3619883"/>
                <a:gd name="connsiteY90" fmla="*/ 132521 h 4275461"/>
                <a:gd name="connsiteX91" fmla="*/ 3619883 w 3619883"/>
                <a:gd name="connsiteY91" fmla="*/ 140049 h 4275461"/>
                <a:gd name="connsiteX92" fmla="*/ 3619883 w 3619883"/>
                <a:gd name="connsiteY9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783235 w 3619883"/>
                <a:gd name="connsiteY19" fmla="*/ 4128157 h 4275461"/>
                <a:gd name="connsiteX20" fmla="*/ 871024 w 3619883"/>
                <a:gd name="connsiteY20" fmla="*/ 4128157 h 4275461"/>
                <a:gd name="connsiteX21" fmla="*/ 829432 w 3619883"/>
                <a:gd name="connsiteY21" fmla="*/ 4275461 h 4275461"/>
                <a:gd name="connsiteX22" fmla="*/ 611484 w 3619883"/>
                <a:gd name="connsiteY22" fmla="*/ 4275461 h 4275461"/>
                <a:gd name="connsiteX23" fmla="*/ 621247 w 3619883"/>
                <a:gd name="connsiteY23" fmla="*/ 4128157 h 4275461"/>
                <a:gd name="connsiteX24" fmla="*/ 650062 w 3619883"/>
                <a:gd name="connsiteY24" fmla="*/ 4128157 h 4275461"/>
                <a:gd name="connsiteX25" fmla="*/ 650062 w 3619883"/>
                <a:gd name="connsiteY25" fmla="*/ 3951392 h 4275461"/>
                <a:gd name="connsiteX26" fmla="*/ 472277 w 3619883"/>
                <a:gd name="connsiteY26" fmla="*/ 3951392 h 4275461"/>
                <a:gd name="connsiteX27" fmla="*/ 472277 w 3619883"/>
                <a:gd name="connsiteY27" fmla="*/ 4128157 h 4275461"/>
                <a:gd name="connsiteX28" fmla="*/ 522650 w 3619883"/>
                <a:gd name="connsiteY28" fmla="*/ 4128157 h 4275461"/>
                <a:gd name="connsiteX29" fmla="*/ 573998 w 3619883"/>
                <a:gd name="connsiteY29" fmla="*/ 4275461 h 4275461"/>
                <a:gd name="connsiteX30" fmla="*/ 336164 w 3619883"/>
                <a:gd name="connsiteY30" fmla="*/ 4275461 h 4275461"/>
                <a:gd name="connsiteX31" fmla="*/ 294572 w 3619883"/>
                <a:gd name="connsiteY31" fmla="*/ 4128157 h 4275461"/>
                <a:gd name="connsiteX32" fmla="*/ 339106 w 3619883"/>
                <a:gd name="connsiteY32" fmla="*/ 4128157 h 4275461"/>
                <a:gd name="connsiteX33" fmla="*/ 339106 w 3619883"/>
                <a:gd name="connsiteY33" fmla="*/ 3951392 h 4275461"/>
                <a:gd name="connsiteX34" fmla="*/ 161321 w 3619883"/>
                <a:gd name="connsiteY34" fmla="*/ 3951392 h 4275461"/>
                <a:gd name="connsiteX35" fmla="*/ 161321 w 3619883"/>
                <a:gd name="connsiteY35" fmla="*/ 4128157 h 4275461"/>
                <a:gd name="connsiteX36" fmla="*/ 230914 w 3619883"/>
                <a:gd name="connsiteY36" fmla="*/ 4128157 h 4275461"/>
                <a:gd name="connsiteX37" fmla="*/ 189322 w 3619883"/>
                <a:gd name="connsiteY37" fmla="*/ 4275461 h 4275461"/>
                <a:gd name="connsiteX38" fmla="*/ 0 w 3619883"/>
                <a:gd name="connsiteY38" fmla="*/ 4275461 h 4275461"/>
                <a:gd name="connsiteX39" fmla="*/ 0 w 3619883"/>
                <a:gd name="connsiteY39" fmla="*/ 42229 h 4275461"/>
                <a:gd name="connsiteX40" fmla="*/ 42464 w 3619883"/>
                <a:gd name="connsiteY40" fmla="*/ 40518 h 4275461"/>
                <a:gd name="connsiteX41" fmla="*/ 137733 w 3619883"/>
                <a:gd name="connsiteY41" fmla="*/ 35355 h 4275461"/>
                <a:gd name="connsiteX42" fmla="*/ 270565 w 3619883"/>
                <a:gd name="connsiteY42" fmla="*/ 29759 h 4275461"/>
                <a:gd name="connsiteX43" fmla="*/ 479734 w 3619883"/>
                <a:gd name="connsiteY43" fmla="*/ 45455 h 4275461"/>
                <a:gd name="connsiteX44" fmla="*/ 524103 w 3619883"/>
                <a:gd name="connsiteY44" fmla="*/ 41625 h 4275461"/>
                <a:gd name="connsiteX45" fmla="*/ 624416 w 3619883"/>
                <a:gd name="connsiteY45" fmla="*/ 22696 h 4275461"/>
                <a:gd name="connsiteX46" fmla="*/ 657762 w 3619883"/>
                <a:gd name="connsiteY46" fmla="*/ 18351 h 4275461"/>
                <a:gd name="connsiteX47" fmla="*/ 690557 w 3619883"/>
                <a:gd name="connsiteY47" fmla="*/ 25792 h 4275461"/>
                <a:gd name="connsiteX48" fmla="*/ 745123 w 3619883"/>
                <a:gd name="connsiteY48" fmla="*/ 40157 h 4275461"/>
                <a:gd name="connsiteX49" fmla="*/ 789493 w 3619883"/>
                <a:gd name="connsiteY49" fmla="*/ 36327 h 4275461"/>
                <a:gd name="connsiteX50" fmla="*/ 854255 w 3619883"/>
                <a:gd name="connsiteY50" fmla="*/ 68887 h 4275461"/>
                <a:gd name="connsiteX51" fmla="*/ 897520 w 3619883"/>
                <a:gd name="connsiteY51" fmla="*/ 88629 h 4275461"/>
                <a:gd name="connsiteX52" fmla="*/ 940510 w 3619883"/>
                <a:gd name="connsiteY52" fmla="*/ 114265 h 4275461"/>
                <a:gd name="connsiteX53" fmla="*/ 1082712 w 3619883"/>
                <a:gd name="connsiteY53" fmla="*/ 144543 h 4275461"/>
                <a:gd name="connsiteX54" fmla="*/ 1205348 w 3619883"/>
                <a:gd name="connsiteY54" fmla="*/ 120753 h 4275461"/>
                <a:gd name="connsiteX55" fmla="*/ 1271764 w 3619883"/>
                <a:gd name="connsiteY55" fmla="*/ 117956 h 4275461"/>
                <a:gd name="connsiteX56" fmla="*/ 1315583 w 3619883"/>
                <a:gd name="connsiteY56" fmla="*/ 125912 h 4275461"/>
                <a:gd name="connsiteX57" fmla="*/ 1359125 w 3619883"/>
                <a:gd name="connsiteY57" fmla="*/ 139761 h 4275461"/>
                <a:gd name="connsiteX58" fmla="*/ 1391919 w 3619883"/>
                <a:gd name="connsiteY58" fmla="*/ 147202 h 4275461"/>
                <a:gd name="connsiteX59" fmla="*/ 1436563 w 3619883"/>
                <a:gd name="connsiteY59" fmla="*/ 137480 h 4275461"/>
                <a:gd name="connsiteX60" fmla="*/ 1471566 w 3619883"/>
                <a:gd name="connsiteY60" fmla="*/ 97777 h 4275461"/>
                <a:gd name="connsiteX61" fmla="*/ 1505739 w 3619883"/>
                <a:gd name="connsiteY61" fmla="*/ 75753 h 4275461"/>
                <a:gd name="connsiteX62" fmla="*/ 1590891 w 3619883"/>
                <a:gd name="connsiteY62" fmla="*/ 144702 h 4275461"/>
                <a:gd name="connsiteX63" fmla="*/ 1625616 w 3619883"/>
                <a:gd name="connsiteY63" fmla="*/ 110893 h 4275461"/>
                <a:gd name="connsiteX64" fmla="*/ 1658964 w 3619883"/>
                <a:gd name="connsiteY64" fmla="*/ 106547 h 4275461"/>
                <a:gd name="connsiteX65" fmla="*/ 1746598 w 3619883"/>
                <a:gd name="connsiteY65" fmla="*/ 122460 h 4275461"/>
                <a:gd name="connsiteX66" fmla="*/ 1811913 w 3619883"/>
                <a:gd name="connsiteY66" fmla="*/ 143234 h 4275461"/>
                <a:gd name="connsiteX67" fmla="*/ 1856557 w 3619883"/>
                <a:gd name="connsiteY67" fmla="*/ 133511 h 4275461"/>
                <a:gd name="connsiteX68" fmla="*/ 2066003 w 3619883"/>
                <a:gd name="connsiteY68" fmla="*/ 143313 h 4275461"/>
                <a:gd name="connsiteX69" fmla="*/ 2177615 w 3619883"/>
                <a:gd name="connsiteY69" fmla="*/ 119007 h 4275461"/>
                <a:gd name="connsiteX70" fmla="*/ 2255883 w 3619883"/>
                <a:gd name="connsiteY70" fmla="*/ 99047 h 4275461"/>
                <a:gd name="connsiteX71" fmla="*/ 2344622 w 3619883"/>
                <a:gd name="connsiteY71" fmla="*/ 91388 h 4275461"/>
                <a:gd name="connsiteX72" fmla="*/ 2455682 w 3619883"/>
                <a:gd name="connsiteY72" fmla="*/ 78869 h 4275461"/>
                <a:gd name="connsiteX73" fmla="*/ 2632609 w 3619883"/>
                <a:gd name="connsiteY73" fmla="*/ 75338 h 4275461"/>
                <a:gd name="connsiteX74" fmla="*/ 2742291 w 3619883"/>
                <a:gd name="connsiteY74" fmla="*/ 92282 h 4275461"/>
                <a:gd name="connsiteX75" fmla="*/ 2851974 w 3619883"/>
                <a:gd name="connsiteY75" fmla="*/ 109227 h 4275461"/>
                <a:gd name="connsiteX76" fmla="*/ 2907643 w 3619883"/>
                <a:gd name="connsiteY76" fmla="*/ 100020 h 4275461"/>
                <a:gd name="connsiteX77" fmla="*/ 2944022 w 3619883"/>
                <a:gd name="connsiteY77" fmla="*/ 30853 h 4275461"/>
                <a:gd name="connsiteX78" fmla="*/ 3022289 w 3619883"/>
                <a:gd name="connsiteY78" fmla="*/ 10893 h 4275461"/>
                <a:gd name="connsiteX79" fmla="*/ 3054807 w 3619883"/>
                <a:gd name="connsiteY79" fmla="*/ 24226 h 4275461"/>
                <a:gd name="connsiteX80" fmla="*/ 3141892 w 3619883"/>
                <a:gd name="connsiteY80" fmla="*/ 51925 h 4275461"/>
                <a:gd name="connsiteX81" fmla="*/ 3185711 w 3619883"/>
                <a:gd name="connsiteY81" fmla="*/ 59881 h 4275461"/>
                <a:gd name="connsiteX82" fmla="*/ 3219056 w 3619883"/>
                <a:gd name="connsiteY82" fmla="*/ 55536 h 4275461"/>
                <a:gd name="connsiteX83" fmla="*/ 3263425 w 3619883"/>
                <a:gd name="connsiteY83" fmla="*/ 51706 h 4275461"/>
                <a:gd name="connsiteX84" fmla="*/ 3296219 w 3619883"/>
                <a:gd name="connsiteY84" fmla="*/ 59147 h 4275461"/>
                <a:gd name="connsiteX85" fmla="*/ 3319094 w 3619883"/>
                <a:gd name="connsiteY85" fmla="*/ 42500 h 4275461"/>
                <a:gd name="connsiteX86" fmla="*/ 3420511 w 3619883"/>
                <a:gd name="connsiteY86" fmla="*/ 0 h 4275461"/>
                <a:gd name="connsiteX87" fmla="*/ 3453305 w 3619883"/>
                <a:gd name="connsiteY87" fmla="*/ 7440 h 4275461"/>
                <a:gd name="connsiteX88" fmla="*/ 3496571 w 3619883"/>
                <a:gd name="connsiteY88" fmla="*/ 27182 h 4275461"/>
                <a:gd name="connsiteX89" fmla="*/ 3602117 w 3619883"/>
                <a:gd name="connsiteY89" fmla="*/ 132521 h 4275461"/>
                <a:gd name="connsiteX90" fmla="*/ 3619883 w 3619883"/>
                <a:gd name="connsiteY90" fmla="*/ 140049 h 4275461"/>
                <a:gd name="connsiteX91" fmla="*/ 3619883 w 3619883"/>
                <a:gd name="connsiteY9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783235 w 3619883"/>
                <a:gd name="connsiteY19" fmla="*/ 4128157 h 4275461"/>
                <a:gd name="connsiteX20" fmla="*/ 829432 w 3619883"/>
                <a:gd name="connsiteY20" fmla="*/ 4275461 h 4275461"/>
                <a:gd name="connsiteX21" fmla="*/ 611484 w 3619883"/>
                <a:gd name="connsiteY21" fmla="*/ 4275461 h 4275461"/>
                <a:gd name="connsiteX22" fmla="*/ 621247 w 3619883"/>
                <a:gd name="connsiteY22" fmla="*/ 4128157 h 4275461"/>
                <a:gd name="connsiteX23" fmla="*/ 650062 w 3619883"/>
                <a:gd name="connsiteY23" fmla="*/ 4128157 h 4275461"/>
                <a:gd name="connsiteX24" fmla="*/ 650062 w 3619883"/>
                <a:gd name="connsiteY24" fmla="*/ 3951392 h 4275461"/>
                <a:gd name="connsiteX25" fmla="*/ 472277 w 3619883"/>
                <a:gd name="connsiteY25" fmla="*/ 3951392 h 4275461"/>
                <a:gd name="connsiteX26" fmla="*/ 472277 w 3619883"/>
                <a:gd name="connsiteY26" fmla="*/ 4128157 h 4275461"/>
                <a:gd name="connsiteX27" fmla="*/ 522650 w 3619883"/>
                <a:gd name="connsiteY27" fmla="*/ 4128157 h 4275461"/>
                <a:gd name="connsiteX28" fmla="*/ 573998 w 3619883"/>
                <a:gd name="connsiteY28" fmla="*/ 4275461 h 4275461"/>
                <a:gd name="connsiteX29" fmla="*/ 336164 w 3619883"/>
                <a:gd name="connsiteY29" fmla="*/ 4275461 h 4275461"/>
                <a:gd name="connsiteX30" fmla="*/ 294572 w 3619883"/>
                <a:gd name="connsiteY30" fmla="*/ 4128157 h 4275461"/>
                <a:gd name="connsiteX31" fmla="*/ 339106 w 3619883"/>
                <a:gd name="connsiteY31" fmla="*/ 4128157 h 4275461"/>
                <a:gd name="connsiteX32" fmla="*/ 339106 w 3619883"/>
                <a:gd name="connsiteY32" fmla="*/ 3951392 h 4275461"/>
                <a:gd name="connsiteX33" fmla="*/ 161321 w 3619883"/>
                <a:gd name="connsiteY33" fmla="*/ 3951392 h 4275461"/>
                <a:gd name="connsiteX34" fmla="*/ 161321 w 3619883"/>
                <a:gd name="connsiteY34" fmla="*/ 4128157 h 4275461"/>
                <a:gd name="connsiteX35" fmla="*/ 230914 w 3619883"/>
                <a:gd name="connsiteY35" fmla="*/ 4128157 h 4275461"/>
                <a:gd name="connsiteX36" fmla="*/ 189322 w 3619883"/>
                <a:gd name="connsiteY36" fmla="*/ 4275461 h 4275461"/>
                <a:gd name="connsiteX37" fmla="*/ 0 w 3619883"/>
                <a:gd name="connsiteY37" fmla="*/ 4275461 h 4275461"/>
                <a:gd name="connsiteX38" fmla="*/ 0 w 3619883"/>
                <a:gd name="connsiteY38" fmla="*/ 42229 h 4275461"/>
                <a:gd name="connsiteX39" fmla="*/ 42464 w 3619883"/>
                <a:gd name="connsiteY39" fmla="*/ 40518 h 4275461"/>
                <a:gd name="connsiteX40" fmla="*/ 137733 w 3619883"/>
                <a:gd name="connsiteY40" fmla="*/ 35355 h 4275461"/>
                <a:gd name="connsiteX41" fmla="*/ 270565 w 3619883"/>
                <a:gd name="connsiteY41" fmla="*/ 29759 h 4275461"/>
                <a:gd name="connsiteX42" fmla="*/ 479734 w 3619883"/>
                <a:gd name="connsiteY42" fmla="*/ 45455 h 4275461"/>
                <a:gd name="connsiteX43" fmla="*/ 524103 w 3619883"/>
                <a:gd name="connsiteY43" fmla="*/ 41625 h 4275461"/>
                <a:gd name="connsiteX44" fmla="*/ 624416 w 3619883"/>
                <a:gd name="connsiteY44" fmla="*/ 22696 h 4275461"/>
                <a:gd name="connsiteX45" fmla="*/ 657762 w 3619883"/>
                <a:gd name="connsiteY45" fmla="*/ 18351 h 4275461"/>
                <a:gd name="connsiteX46" fmla="*/ 690557 w 3619883"/>
                <a:gd name="connsiteY46" fmla="*/ 25792 h 4275461"/>
                <a:gd name="connsiteX47" fmla="*/ 745123 w 3619883"/>
                <a:gd name="connsiteY47" fmla="*/ 40157 h 4275461"/>
                <a:gd name="connsiteX48" fmla="*/ 789493 w 3619883"/>
                <a:gd name="connsiteY48" fmla="*/ 36327 h 4275461"/>
                <a:gd name="connsiteX49" fmla="*/ 854255 w 3619883"/>
                <a:gd name="connsiteY49" fmla="*/ 68887 h 4275461"/>
                <a:gd name="connsiteX50" fmla="*/ 897520 w 3619883"/>
                <a:gd name="connsiteY50" fmla="*/ 88629 h 4275461"/>
                <a:gd name="connsiteX51" fmla="*/ 940510 w 3619883"/>
                <a:gd name="connsiteY51" fmla="*/ 114265 h 4275461"/>
                <a:gd name="connsiteX52" fmla="*/ 1082712 w 3619883"/>
                <a:gd name="connsiteY52" fmla="*/ 144543 h 4275461"/>
                <a:gd name="connsiteX53" fmla="*/ 1205348 w 3619883"/>
                <a:gd name="connsiteY53" fmla="*/ 120753 h 4275461"/>
                <a:gd name="connsiteX54" fmla="*/ 1271764 w 3619883"/>
                <a:gd name="connsiteY54" fmla="*/ 117956 h 4275461"/>
                <a:gd name="connsiteX55" fmla="*/ 1315583 w 3619883"/>
                <a:gd name="connsiteY55" fmla="*/ 125912 h 4275461"/>
                <a:gd name="connsiteX56" fmla="*/ 1359125 w 3619883"/>
                <a:gd name="connsiteY56" fmla="*/ 139761 h 4275461"/>
                <a:gd name="connsiteX57" fmla="*/ 1391919 w 3619883"/>
                <a:gd name="connsiteY57" fmla="*/ 147202 h 4275461"/>
                <a:gd name="connsiteX58" fmla="*/ 1436563 w 3619883"/>
                <a:gd name="connsiteY58" fmla="*/ 137480 h 4275461"/>
                <a:gd name="connsiteX59" fmla="*/ 1471566 w 3619883"/>
                <a:gd name="connsiteY59" fmla="*/ 97777 h 4275461"/>
                <a:gd name="connsiteX60" fmla="*/ 1505739 w 3619883"/>
                <a:gd name="connsiteY60" fmla="*/ 75753 h 4275461"/>
                <a:gd name="connsiteX61" fmla="*/ 1590891 w 3619883"/>
                <a:gd name="connsiteY61" fmla="*/ 144702 h 4275461"/>
                <a:gd name="connsiteX62" fmla="*/ 1625616 w 3619883"/>
                <a:gd name="connsiteY62" fmla="*/ 110893 h 4275461"/>
                <a:gd name="connsiteX63" fmla="*/ 1658964 w 3619883"/>
                <a:gd name="connsiteY63" fmla="*/ 106547 h 4275461"/>
                <a:gd name="connsiteX64" fmla="*/ 1746598 w 3619883"/>
                <a:gd name="connsiteY64" fmla="*/ 122460 h 4275461"/>
                <a:gd name="connsiteX65" fmla="*/ 1811913 w 3619883"/>
                <a:gd name="connsiteY65" fmla="*/ 143234 h 4275461"/>
                <a:gd name="connsiteX66" fmla="*/ 1856557 w 3619883"/>
                <a:gd name="connsiteY66" fmla="*/ 133511 h 4275461"/>
                <a:gd name="connsiteX67" fmla="*/ 2066003 w 3619883"/>
                <a:gd name="connsiteY67" fmla="*/ 143313 h 4275461"/>
                <a:gd name="connsiteX68" fmla="*/ 2177615 w 3619883"/>
                <a:gd name="connsiteY68" fmla="*/ 119007 h 4275461"/>
                <a:gd name="connsiteX69" fmla="*/ 2255883 w 3619883"/>
                <a:gd name="connsiteY69" fmla="*/ 99047 h 4275461"/>
                <a:gd name="connsiteX70" fmla="*/ 2344622 w 3619883"/>
                <a:gd name="connsiteY70" fmla="*/ 91388 h 4275461"/>
                <a:gd name="connsiteX71" fmla="*/ 2455682 w 3619883"/>
                <a:gd name="connsiteY71" fmla="*/ 78869 h 4275461"/>
                <a:gd name="connsiteX72" fmla="*/ 2632609 w 3619883"/>
                <a:gd name="connsiteY72" fmla="*/ 75338 h 4275461"/>
                <a:gd name="connsiteX73" fmla="*/ 2742291 w 3619883"/>
                <a:gd name="connsiteY73" fmla="*/ 92282 h 4275461"/>
                <a:gd name="connsiteX74" fmla="*/ 2851974 w 3619883"/>
                <a:gd name="connsiteY74" fmla="*/ 109227 h 4275461"/>
                <a:gd name="connsiteX75" fmla="*/ 2907643 w 3619883"/>
                <a:gd name="connsiteY75" fmla="*/ 100020 h 4275461"/>
                <a:gd name="connsiteX76" fmla="*/ 2944022 w 3619883"/>
                <a:gd name="connsiteY76" fmla="*/ 30853 h 4275461"/>
                <a:gd name="connsiteX77" fmla="*/ 3022289 w 3619883"/>
                <a:gd name="connsiteY77" fmla="*/ 10893 h 4275461"/>
                <a:gd name="connsiteX78" fmla="*/ 3054807 w 3619883"/>
                <a:gd name="connsiteY78" fmla="*/ 24226 h 4275461"/>
                <a:gd name="connsiteX79" fmla="*/ 3141892 w 3619883"/>
                <a:gd name="connsiteY79" fmla="*/ 51925 h 4275461"/>
                <a:gd name="connsiteX80" fmla="*/ 3185711 w 3619883"/>
                <a:gd name="connsiteY80" fmla="*/ 59881 h 4275461"/>
                <a:gd name="connsiteX81" fmla="*/ 3219056 w 3619883"/>
                <a:gd name="connsiteY81" fmla="*/ 55536 h 4275461"/>
                <a:gd name="connsiteX82" fmla="*/ 3263425 w 3619883"/>
                <a:gd name="connsiteY82" fmla="*/ 51706 h 4275461"/>
                <a:gd name="connsiteX83" fmla="*/ 3296219 w 3619883"/>
                <a:gd name="connsiteY83" fmla="*/ 59147 h 4275461"/>
                <a:gd name="connsiteX84" fmla="*/ 3319094 w 3619883"/>
                <a:gd name="connsiteY84" fmla="*/ 42500 h 4275461"/>
                <a:gd name="connsiteX85" fmla="*/ 3420511 w 3619883"/>
                <a:gd name="connsiteY85" fmla="*/ 0 h 4275461"/>
                <a:gd name="connsiteX86" fmla="*/ 3453305 w 3619883"/>
                <a:gd name="connsiteY86" fmla="*/ 7440 h 4275461"/>
                <a:gd name="connsiteX87" fmla="*/ 3496571 w 3619883"/>
                <a:gd name="connsiteY87" fmla="*/ 27182 h 4275461"/>
                <a:gd name="connsiteX88" fmla="*/ 3602117 w 3619883"/>
                <a:gd name="connsiteY88" fmla="*/ 132521 h 4275461"/>
                <a:gd name="connsiteX89" fmla="*/ 3619883 w 3619883"/>
                <a:gd name="connsiteY89" fmla="*/ 140049 h 4275461"/>
                <a:gd name="connsiteX90" fmla="*/ 3619883 w 3619883"/>
                <a:gd name="connsiteY9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829432 w 3619883"/>
                <a:gd name="connsiteY19" fmla="*/ 4275461 h 4275461"/>
                <a:gd name="connsiteX20" fmla="*/ 611484 w 3619883"/>
                <a:gd name="connsiteY20" fmla="*/ 4275461 h 4275461"/>
                <a:gd name="connsiteX21" fmla="*/ 621247 w 3619883"/>
                <a:gd name="connsiteY21" fmla="*/ 4128157 h 4275461"/>
                <a:gd name="connsiteX22" fmla="*/ 650062 w 3619883"/>
                <a:gd name="connsiteY22" fmla="*/ 4128157 h 4275461"/>
                <a:gd name="connsiteX23" fmla="*/ 650062 w 3619883"/>
                <a:gd name="connsiteY23" fmla="*/ 3951392 h 4275461"/>
                <a:gd name="connsiteX24" fmla="*/ 472277 w 3619883"/>
                <a:gd name="connsiteY24" fmla="*/ 3951392 h 4275461"/>
                <a:gd name="connsiteX25" fmla="*/ 472277 w 3619883"/>
                <a:gd name="connsiteY25" fmla="*/ 4128157 h 4275461"/>
                <a:gd name="connsiteX26" fmla="*/ 522650 w 3619883"/>
                <a:gd name="connsiteY26" fmla="*/ 4128157 h 4275461"/>
                <a:gd name="connsiteX27" fmla="*/ 573998 w 3619883"/>
                <a:gd name="connsiteY27" fmla="*/ 4275461 h 4275461"/>
                <a:gd name="connsiteX28" fmla="*/ 336164 w 3619883"/>
                <a:gd name="connsiteY28" fmla="*/ 4275461 h 4275461"/>
                <a:gd name="connsiteX29" fmla="*/ 294572 w 3619883"/>
                <a:gd name="connsiteY29" fmla="*/ 4128157 h 4275461"/>
                <a:gd name="connsiteX30" fmla="*/ 339106 w 3619883"/>
                <a:gd name="connsiteY30" fmla="*/ 4128157 h 4275461"/>
                <a:gd name="connsiteX31" fmla="*/ 339106 w 3619883"/>
                <a:gd name="connsiteY31" fmla="*/ 3951392 h 4275461"/>
                <a:gd name="connsiteX32" fmla="*/ 161321 w 3619883"/>
                <a:gd name="connsiteY32" fmla="*/ 3951392 h 4275461"/>
                <a:gd name="connsiteX33" fmla="*/ 161321 w 3619883"/>
                <a:gd name="connsiteY33" fmla="*/ 4128157 h 4275461"/>
                <a:gd name="connsiteX34" fmla="*/ 230914 w 3619883"/>
                <a:gd name="connsiteY34" fmla="*/ 4128157 h 4275461"/>
                <a:gd name="connsiteX35" fmla="*/ 189322 w 3619883"/>
                <a:gd name="connsiteY35" fmla="*/ 4275461 h 4275461"/>
                <a:gd name="connsiteX36" fmla="*/ 0 w 3619883"/>
                <a:gd name="connsiteY36" fmla="*/ 4275461 h 4275461"/>
                <a:gd name="connsiteX37" fmla="*/ 0 w 3619883"/>
                <a:gd name="connsiteY37" fmla="*/ 42229 h 4275461"/>
                <a:gd name="connsiteX38" fmla="*/ 42464 w 3619883"/>
                <a:gd name="connsiteY38" fmla="*/ 40518 h 4275461"/>
                <a:gd name="connsiteX39" fmla="*/ 137733 w 3619883"/>
                <a:gd name="connsiteY39" fmla="*/ 35355 h 4275461"/>
                <a:gd name="connsiteX40" fmla="*/ 270565 w 3619883"/>
                <a:gd name="connsiteY40" fmla="*/ 29759 h 4275461"/>
                <a:gd name="connsiteX41" fmla="*/ 479734 w 3619883"/>
                <a:gd name="connsiteY41" fmla="*/ 45455 h 4275461"/>
                <a:gd name="connsiteX42" fmla="*/ 524103 w 3619883"/>
                <a:gd name="connsiteY42" fmla="*/ 41625 h 4275461"/>
                <a:gd name="connsiteX43" fmla="*/ 624416 w 3619883"/>
                <a:gd name="connsiteY43" fmla="*/ 22696 h 4275461"/>
                <a:gd name="connsiteX44" fmla="*/ 657762 w 3619883"/>
                <a:gd name="connsiteY44" fmla="*/ 18351 h 4275461"/>
                <a:gd name="connsiteX45" fmla="*/ 690557 w 3619883"/>
                <a:gd name="connsiteY45" fmla="*/ 25792 h 4275461"/>
                <a:gd name="connsiteX46" fmla="*/ 745123 w 3619883"/>
                <a:gd name="connsiteY46" fmla="*/ 40157 h 4275461"/>
                <a:gd name="connsiteX47" fmla="*/ 789493 w 3619883"/>
                <a:gd name="connsiteY47" fmla="*/ 36327 h 4275461"/>
                <a:gd name="connsiteX48" fmla="*/ 854255 w 3619883"/>
                <a:gd name="connsiteY48" fmla="*/ 68887 h 4275461"/>
                <a:gd name="connsiteX49" fmla="*/ 897520 w 3619883"/>
                <a:gd name="connsiteY49" fmla="*/ 88629 h 4275461"/>
                <a:gd name="connsiteX50" fmla="*/ 940510 w 3619883"/>
                <a:gd name="connsiteY50" fmla="*/ 114265 h 4275461"/>
                <a:gd name="connsiteX51" fmla="*/ 1082712 w 3619883"/>
                <a:gd name="connsiteY51" fmla="*/ 144543 h 4275461"/>
                <a:gd name="connsiteX52" fmla="*/ 1205348 w 3619883"/>
                <a:gd name="connsiteY52" fmla="*/ 120753 h 4275461"/>
                <a:gd name="connsiteX53" fmla="*/ 1271764 w 3619883"/>
                <a:gd name="connsiteY53" fmla="*/ 117956 h 4275461"/>
                <a:gd name="connsiteX54" fmla="*/ 1315583 w 3619883"/>
                <a:gd name="connsiteY54" fmla="*/ 125912 h 4275461"/>
                <a:gd name="connsiteX55" fmla="*/ 1359125 w 3619883"/>
                <a:gd name="connsiteY55" fmla="*/ 139761 h 4275461"/>
                <a:gd name="connsiteX56" fmla="*/ 1391919 w 3619883"/>
                <a:gd name="connsiteY56" fmla="*/ 147202 h 4275461"/>
                <a:gd name="connsiteX57" fmla="*/ 1436563 w 3619883"/>
                <a:gd name="connsiteY57" fmla="*/ 137480 h 4275461"/>
                <a:gd name="connsiteX58" fmla="*/ 1471566 w 3619883"/>
                <a:gd name="connsiteY58" fmla="*/ 97777 h 4275461"/>
                <a:gd name="connsiteX59" fmla="*/ 1505739 w 3619883"/>
                <a:gd name="connsiteY59" fmla="*/ 75753 h 4275461"/>
                <a:gd name="connsiteX60" fmla="*/ 1590891 w 3619883"/>
                <a:gd name="connsiteY60" fmla="*/ 144702 h 4275461"/>
                <a:gd name="connsiteX61" fmla="*/ 1625616 w 3619883"/>
                <a:gd name="connsiteY61" fmla="*/ 110893 h 4275461"/>
                <a:gd name="connsiteX62" fmla="*/ 1658964 w 3619883"/>
                <a:gd name="connsiteY62" fmla="*/ 106547 h 4275461"/>
                <a:gd name="connsiteX63" fmla="*/ 1746598 w 3619883"/>
                <a:gd name="connsiteY63" fmla="*/ 122460 h 4275461"/>
                <a:gd name="connsiteX64" fmla="*/ 1811913 w 3619883"/>
                <a:gd name="connsiteY64" fmla="*/ 143234 h 4275461"/>
                <a:gd name="connsiteX65" fmla="*/ 1856557 w 3619883"/>
                <a:gd name="connsiteY65" fmla="*/ 133511 h 4275461"/>
                <a:gd name="connsiteX66" fmla="*/ 2066003 w 3619883"/>
                <a:gd name="connsiteY66" fmla="*/ 143313 h 4275461"/>
                <a:gd name="connsiteX67" fmla="*/ 2177615 w 3619883"/>
                <a:gd name="connsiteY67" fmla="*/ 119007 h 4275461"/>
                <a:gd name="connsiteX68" fmla="*/ 2255883 w 3619883"/>
                <a:gd name="connsiteY68" fmla="*/ 99047 h 4275461"/>
                <a:gd name="connsiteX69" fmla="*/ 2344622 w 3619883"/>
                <a:gd name="connsiteY69" fmla="*/ 91388 h 4275461"/>
                <a:gd name="connsiteX70" fmla="*/ 2455682 w 3619883"/>
                <a:gd name="connsiteY70" fmla="*/ 78869 h 4275461"/>
                <a:gd name="connsiteX71" fmla="*/ 2632609 w 3619883"/>
                <a:gd name="connsiteY71" fmla="*/ 75338 h 4275461"/>
                <a:gd name="connsiteX72" fmla="*/ 2742291 w 3619883"/>
                <a:gd name="connsiteY72" fmla="*/ 92282 h 4275461"/>
                <a:gd name="connsiteX73" fmla="*/ 2851974 w 3619883"/>
                <a:gd name="connsiteY73" fmla="*/ 109227 h 4275461"/>
                <a:gd name="connsiteX74" fmla="*/ 2907643 w 3619883"/>
                <a:gd name="connsiteY74" fmla="*/ 100020 h 4275461"/>
                <a:gd name="connsiteX75" fmla="*/ 2944022 w 3619883"/>
                <a:gd name="connsiteY75" fmla="*/ 30853 h 4275461"/>
                <a:gd name="connsiteX76" fmla="*/ 3022289 w 3619883"/>
                <a:gd name="connsiteY76" fmla="*/ 10893 h 4275461"/>
                <a:gd name="connsiteX77" fmla="*/ 3054807 w 3619883"/>
                <a:gd name="connsiteY77" fmla="*/ 24226 h 4275461"/>
                <a:gd name="connsiteX78" fmla="*/ 3141892 w 3619883"/>
                <a:gd name="connsiteY78" fmla="*/ 51925 h 4275461"/>
                <a:gd name="connsiteX79" fmla="*/ 3185711 w 3619883"/>
                <a:gd name="connsiteY79" fmla="*/ 59881 h 4275461"/>
                <a:gd name="connsiteX80" fmla="*/ 3219056 w 3619883"/>
                <a:gd name="connsiteY80" fmla="*/ 55536 h 4275461"/>
                <a:gd name="connsiteX81" fmla="*/ 3263425 w 3619883"/>
                <a:gd name="connsiteY81" fmla="*/ 51706 h 4275461"/>
                <a:gd name="connsiteX82" fmla="*/ 3296219 w 3619883"/>
                <a:gd name="connsiteY82" fmla="*/ 59147 h 4275461"/>
                <a:gd name="connsiteX83" fmla="*/ 3319094 w 3619883"/>
                <a:gd name="connsiteY83" fmla="*/ 42500 h 4275461"/>
                <a:gd name="connsiteX84" fmla="*/ 3420511 w 3619883"/>
                <a:gd name="connsiteY84" fmla="*/ 0 h 4275461"/>
                <a:gd name="connsiteX85" fmla="*/ 3453305 w 3619883"/>
                <a:gd name="connsiteY85" fmla="*/ 7440 h 4275461"/>
                <a:gd name="connsiteX86" fmla="*/ 3496571 w 3619883"/>
                <a:gd name="connsiteY86" fmla="*/ 27182 h 4275461"/>
                <a:gd name="connsiteX87" fmla="*/ 3602117 w 3619883"/>
                <a:gd name="connsiteY87" fmla="*/ 132521 h 4275461"/>
                <a:gd name="connsiteX88" fmla="*/ 3619883 w 3619883"/>
                <a:gd name="connsiteY88" fmla="*/ 140049 h 4275461"/>
                <a:gd name="connsiteX89" fmla="*/ 3619883 w 3619883"/>
                <a:gd name="connsiteY8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650062 w 3619883"/>
                <a:gd name="connsiteY21" fmla="*/ 4128157 h 4275461"/>
                <a:gd name="connsiteX22" fmla="*/ 650062 w 3619883"/>
                <a:gd name="connsiteY22" fmla="*/ 3951392 h 4275461"/>
                <a:gd name="connsiteX23" fmla="*/ 472277 w 3619883"/>
                <a:gd name="connsiteY23" fmla="*/ 3951392 h 4275461"/>
                <a:gd name="connsiteX24" fmla="*/ 472277 w 3619883"/>
                <a:gd name="connsiteY24" fmla="*/ 4128157 h 4275461"/>
                <a:gd name="connsiteX25" fmla="*/ 522650 w 3619883"/>
                <a:gd name="connsiteY25" fmla="*/ 4128157 h 4275461"/>
                <a:gd name="connsiteX26" fmla="*/ 573998 w 3619883"/>
                <a:gd name="connsiteY26" fmla="*/ 4275461 h 4275461"/>
                <a:gd name="connsiteX27" fmla="*/ 336164 w 3619883"/>
                <a:gd name="connsiteY27" fmla="*/ 4275461 h 4275461"/>
                <a:gd name="connsiteX28" fmla="*/ 294572 w 3619883"/>
                <a:gd name="connsiteY28" fmla="*/ 4128157 h 4275461"/>
                <a:gd name="connsiteX29" fmla="*/ 339106 w 3619883"/>
                <a:gd name="connsiteY29" fmla="*/ 4128157 h 4275461"/>
                <a:gd name="connsiteX30" fmla="*/ 339106 w 3619883"/>
                <a:gd name="connsiteY30" fmla="*/ 3951392 h 4275461"/>
                <a:gd name="connsiteX31" fmla="*/ 161321 w 3619883"/>
                <a:gd name="connsiteY31" fmla="*/ 3951392 h 4275461"/>
                <a:gd name="connsiteX32" fmla="*/ 161321 w 3619883"/>
                <a:gd name="connsiteY32" fmla="*/ 4128157 h 4275461"/>
                <a:gd name="connsiteX33" fmla="*/ 230914 w 3619883"/>
                <a:gd name="connsiteY33" fmla="*/ 4128157 h 4275461"/>
                <a:gd name="connsiteX34" fmla="*/ 189322 w 3619883"/>
                <a:gd name="connsiteY34" fmla="*/ 4275461 h 4275461"/>
                <a:gd name="connsiteX35" fmla="*/ 0 w 3619883"/>
                <a:gd name="connsiteY35" fmla="*/ 4275461 h 4275461"/>
                <a:gd name="connsiteX36" fmla="*/ 0 w 3619883"/>
                <a:gd name="connsiteY36" fmla="*/ 42229 h 4275461"/>
                <a:gd name="connsiteX37" fmla="*/ 42464 w 3619883"/>
                <a:gd name="connsiteY37" fmla="*/ 40518 h 4275461"/>
                <a:gd name="connsiteX38" fmla="*/ 137733 w 3619883"/>
                <a:gd name="connsiteY38" fmla="*/ 35355 h 4275461"/>
                <a:gd name="connsiteX39" fmla="*/ 270565 w 3619883"/>
                <a:gd name="connsiteY39" fmla="*/ 29759 h 4275461"/>
                <a:gd name="connsiteX40" fmla="*/ 479734 w 3619883"/>
                <a:gd name="connsiteY40" fmla="*/ 45455 h 4275461"/>
                <a:gd name="connsiteX41" fmla="*/ 524103 w 3619883"/>
                <a:gd name="connsiteY41" fmla="*/ 41625 h 4275461"/>
                <a:gd name="connsiteX42" fmla="*/ 624416 w 3619883"/>
                <a:gd name="connsiteY42" fmla="*/ 22696 h 4275461"/>
                <a:gd name="connsiteX43" fmla="*/ 657762 w 3619883"/>
                <a:gd name="connsiteY43" fmla="*/ 18351 h 4275461"/>
                <a:gd name="connsiteX44" fmla="*/ 690557 w 3619883"/>
                <a:gd name="connsiteY44" fmla="*/ 25792 h 4275461"/>
                <a:gd name="connsiteX45" fmla="*/ 745123 w 3619883"/>
                <a:gd name="connsiteY45" fmla="*/ 40157 h 4275461"/>
                <a:gd name="connsiteX46" fmla="*/ 789493 w 3619883"/>
                <a:gd name="connsiteY46" fmla="*/ 36327 h 4275461"/>
                <a:gd name="connsiteX47" fmla="*/ 854255 w 3619883"/>
                <a:gd name="connsiteY47" fmla="*/ 68887 h 4275461"/>
                <a:gd name="connsiteX48" fmla="*/ 897520 w 3619883"/>
                <a:gd name="connsiteY48" fmla="*/ 88629 h 4275461"/>
                <a:gd name="connsiteX49" fmla="*/ 940510 w 3619883"/>
                <a:gd name="connsiteY49" fmla="*/ 114265 h 4275461"/>
                <a:gd name="connsiteX50" fmla="*/ 1082712 w 3619883"/>
                <a:gd name="connsiteY50" fmla="*/ 144543 h 4275461"/>
                <a:gd name="connsiteX51" fmla="*/ 1205348 w 3619883"/>
                <a:gd name="connsiteY51" fmla="*/ 120753 h 4275461"/>
                <a:gd name="connsiteX52" fmla="*/ 1271764 w 3619883"/>
                <a:gd name="connsiteY52" fmla="*/ 117956 h 4275461"/>
                <a:gd name="connsiteX53" fmla="*/ 1315583 w 3619883"/>
                <a:gd name="connsiteY53" fmla="*/ 125912 h 4275461"/>
                <a:gd name="connsiteX54" fmla="*/ 1359125 w 3619883"/>
                <a:gd name="connsiteY54" fmla="*/ 139761 h 4275461"/>
                <a:gd name="connsiteX55" fmla="*/ 1391919 w 3619883"/>
                <a:gd name="connsiteY55" fmla="*/ 147202 h 4275461"/>
                <a:gd name="connsiteX56" fmla="*/ 1436563 w 3619883"/>
                <a:gd name="connsiteY56" fmla="*/ 137480 h 4275461"/>
                <a:gd name="connsiteX57" fmla="*/ 1471566 w 3619883"/>
                <a:gd name="connsiteY57" fmla="*/ 97777 h 4275461"/>
                <a:gd name="connsiteX58" fmla="*/ 1505739 w 3619883"/>
                <a:gd name="connsiteY58" fmla="*/ 75753 h 4275461"/>
                <a:gd name="connsiteX59" fmla="*/ 1590891 w 3619883"/>
                <a:gd name="connsiteY59" fmla="*/ 144702 h 4275461"/>
                <a:gd name="connsiteX60" fmla="*/ 1625616 w 3619883"/>
                <a:gd name="connsiteY60" fmla="*/ 110893 h 4275461"/>
                <a:gd name="connsiteX61" fmla="*/ 1658964 w 3619883"/>
                <a:gd name="connsiteY61" fmla="*/ 106547 h 4275461"/>
                <a:gd name="connsiteX62" fmla="*/ 1746598 w 3619883"/>
                <a:gd name="connsiteY62" fmla="*/ 122460 h 4275461"/>
                <a:gd name="connsiteX63" fmla="*/ 1811913 w 3619883"/>
                <a:gd name="connsiteY63" fmla="*/ 143234 h 4275461"/>
                <a:gd name="connsiteX64" fmla="*/ 1856557 w 3619883"/>
                <a:gd name="connsiteY64" fmla="*/ 133511 h 4275461"/>
                <a:gd name="connsiteX65" fmla="*/ 2066003 w 3619883"/>
                <a:gd name="connsiteY65" fmla="*/ 143313 h 4275461"/>
                <a:gd name="connsiteX66" fmla="*/ 2177615 w 3619883"/>
                <a:gd name="connsiteY66" fmla="*/ 119007 h 4275461"/>
                <a:gd name="connsiteX67" fmla="*/ 2255883 w 3619883"/>
                <a:gd name="connsiteY67" fmla="*/ 99047 h 4275461"/>
                <a:gd name="connsiteX68" fmla="*/ 2344622 w 3619883"/>
                <a:gd name="connsiteY68" fmla="*/ 91388 h 4275461"/>
                <a:gd name="connsiteX69" fmla="*/ 2455682 w 3619883"/>
                <a:gd name="connsiteY69" fmla="*/ 78869 h 4275461"/>
                <a:gd name="connsiteX70" fmla="*/ 2632609 w 3619883"/>
                <a:gd name="connsiteY70" fmla="*/ 75338 h 4275461"/>
                <a:gd name="connsiteX71" fmla="*/ 2742291 w 3619883"/>
                <a:gd name="connsiteY71" fmla="*/ 92282 h 4275461"/>
                <a:gd name="connsiteX72" fmla="*/ 2851974 w 3619883"/>
                <a:gd name="connsiteY72" fmla="*/ 109227 h 4275461"/>
                <a:gd name="connsiteX73" fmla="*/ 2907643 w 3619883"/>
                <a:gd name="connsiteY73" fmla="*/ 100020 h 4275461"/>
                <a:gd name="connsiteX74" fmla="*/ 2944022 w 3619883"/>
                <a:gd name="connsiteY74" fmla="*/ 30853 h 4275461"/>
                <a:gd name="connsiteX75" fmla="*/ 3022289 w 3619883"/>
                <a:gd name="connsiteY75" fmla="*/ 10893 h 4275461"/>
                <a:gd name="connsiteX76" fmla="*/ 3054807 w 3619883"/>
                <a:gd name="connsiteY76" fmla="*/ 24226 h 4275461"/>
                <a:gd name="connsiteX77" fmla="*/ 3141892 w 3619883"/>
                <a:gd name="connsiteY77" fmla="*/ 51925 h 4275461"/>
                <a:gd name="connsiteX78" fmla="*/ 3185711 w 3619883"/>
                <a:gd name="connsiteY78" fmla="*/ 59881 h 4275461"/>
                <a:gd name="connsiteX79" fmla="*/ 3219056 w 3619883"/>
                <a:gd name="connsiteY79" fmla="*/ 55536 h 4275461"/>
                <a:gd name="connsiteX80" fmla="*/ 3263425 w 3619883"/>
                <a:gd name="connsiteY80" fmla="*/ 51706 h 4275461"/>
                <a:gd name="connsiteX81" fmla="*/ 3296219 w 3619883"/>
                <a:gd name="connsiteY81" fmla="*/ 59147 h 4275461"/>
                <a:gd name="connsiteX82" fmla="*/ 3319094 w 3619883"/>
                <a:gd name="connsiteY82" fmla="*/ 42500 h 4275461"/>
                <a:gd name="connsiteX83" fmla="*/ 3420511 w 3619883"/>
                <a:gd name="connsiteY83" fmla="*/ 0 h 4275461"/>
                <a:gd name="connsiteX84" fmla="*/ 3453305 w 3619883"/>
                <a:gd name="connsiteY84" fmla="*/ 7440 h 4275461"/>
                <a:gd name="connsiteX85" fmla="*/ 3496571 w 3619883"/>
                <a:gd name="connsiteY85" fmla="*/ 27182 h 4275461"/>
                <a:gd name="connsiteX86" fmla="*/ 3602117 w 3619883"/>
                <a:gd name="connsiteY86" fmla="*/ 132521 h 4275461"/>
                <a:gd name="connsiteX87" fmla="*/ 3619883 w 3619883"/>
                <a:gd name="connsiteY87" fmla="*/ 140049 h 4275461"/>
                <a:gd name="connsiteX88" fmla="*/ 3619883 w 3619883"/>
                <a:gd name="connsiteY8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650062 w 3619883"/>
                <a:gd name="connsiteY21" fmla="*/ 3951392 h 4275461"/>
                <a:gd name="connsiteX22" fmla="*/ 472277 w 3619883"/>
                <a:gd name="connsiteY22" fmla="*/ 3951392 h 4275461"/>
                <a:gd name="connsiteX23" fmla="*/ 472277 w 3619883"/>
                <a:gd name="connsiteY23" fmla="*/ 4128157 h 4275461"/>
                <a:gd name="connsiteX24" fmla="*/ 522650 w 3619883"/>
                <a:gd name="connsiteY24" fmla="*/ 4128157 h 4275461"/>
                <a:gd name="connsiteX25" fmla="*/ 573998 w 3619883"/>
                <a:gd name="connsiteY25" fmla="*/ 4275461 h 4275461"/>
                <a:gd name="connsiteX26" fmla="*/ 336164 w 3619883"/>
                <a:gd name="connsiteY26" fmla="*/ 4275461 h 4275461"/>
                <a:gd name="connsiteX27" fmla="*/ 294572 w 3619883"/>
                <a:gd name="connsiteY27" fmla="*/ 4128157 h 4275461"/>
                <a:gd name="connsiteX28" fmla="*/ 339106 w 3619883"/>
                <a:gd name="connsiteY28" fmla="*/ 4128157 h 4275461"/>
                <a:gd name="connsiteX29" fmla="*/ 339106 w 3619883"/>
                <a:gd name="connsiteY29" fmla="*/ 3951392 h 4275461"/>
                <a:gd name="connsiteX30" fmla="*/ 161321 w 3619883"/>
                <a:gd name="connsiteY30" fmla="*/ 3951392 h 4275461"/>
                <a:gd name="connsiteX31" fmla="*/ 161321 w 3619883"/>
                <a:gd name="connsiteY31" fmla="*/ 4128157 h 4275461"/>
                <a:gd name="connsiteX32" fmla="*/ 230914 w 3619883"/>
                <a:gd name="connsiteY32" fmla="*/ 4128157 h 4275461"/>
                <a:gd name="connsiteX33" fmla="*/ 189322 w 3619883"/>
                <a:gd name="connsiteY33" fmla="*/ 4275461 h 4275461"/>
                <a:gd name="connsiteX34" fmla="*/ 0 w 3619883"/>
                <a:gd name="connsiteY34" fmla="*/ 4275461 h 4275461"/>
                <a:gd name="connsiteX35" fmla="*/ 0 w 3619883"/>
                <a:gd name="connsiteY35" fmla="*/ 42229 h 4275461"/>
                <a:gd name="connsiteX36" fmla="*/ 42464 w 3619883"/>
                <a:gd name="connsiteY36" fmla="*/ 40518 h 4275461"/>
                <a:gd name="connsiteX37" fmla="*/ 137733 w 3619883"/>
                <a:gd name="connsiteY37" fmla="*/ 35355 h 4275461"/>
                <a:gd name="connsiteX38" fmla="*/ 270565 w 3619883"/>
                <a:gd name="connsiteY38" fmla="*/ 29759 h 4275461"/>
                <a:gd name="connsiteX39" fmla="*/ 479734 w 3619883"/>
                <a:gd name="connsiteY39" fmla="*/ 45455 h 4275461"/>
                <a:gd name="connsiteX40" fmla="*/ 524103 w 3619883"/>
                <a:gd name="connsiteY40" fmla="*/ 41625 h 4275461"/>
                <a:gd name="connsiteX41" fmla="*/ 624416 w 3619883"/>
                <a:gd name="connsiteY41" fmla="*/ 22696 h 4275461"/>
                <a:gd name="connsiteX42" fmla="*/ 657762 w 3619883"/>
                <a:gd name="connsiteY42" fmla="*/ 18351 h 4275461"/>
                <a:gd name="connsiteX43" fmla="*/ 690557 w 3619883"/>
                <a:gd name="connsiteY43" fmla="*/ 25792 h 4275461"/>
                <a:gd name="connsiteX44" fmla="*/ 745123 w 3619883"/>
                <a:gd name="connsiteY44" fmla="*/ 40157 h 4275461"/>
                <a:gd name="connsiteX45" fmla="*/ 789493 w 3619883"/>
                <a:gd name="connsiteY45" fmla="*/ 36327 h 4275461"/>
                <a:gd name="connsiteX46" fmla="*/ 854255 w 3619883"/>
                <a:gd name="connsiteY46" fmla="*/ 68887 h 4275461"/>
                <a:gd name="connsiteX47" fmla="*/ 897520 w 3619883"/>
                <a:gd name="connsiteY47" fmla="*/ 88629 h 4275461"/>
                <a:gd name="connsiteX48" fmla="*/ 940510 w 3619883"/>
                <a:gd name="connsiteY48" fmla="*/ 114265 h 4275461"/>
                <a:gd name="connsiteX49" fmla="*/ 1082712 w 3619883"/>
                <a:gd name="connsiteY49" fmla="*/ 144543 h 4275461"/>
                <a:gd name="connsiteX50" fmla="*/ 1205348 w 3619883"/>
                <a:gd name="connsiteY50" fmla="*/ 120753 h 4275461"/>
                <a:gd name="connsiteX51" fmla="*/ 1271764 w 3619883"/>
                <a:gd name="connsiteY51" fmla="*/ 117956 h 4275461"/>
                <a:gd name="connsiteX52" fmla="*/ 1315583 w 3619883"/>
                <a:gd name="connsiteY52" fmla="*/ 125912 h 4275461"/>
                <a:gd name="connsiteX53" fmla="*/ 1359125 w 3619883"/>
                <a:gd name="connsiteY53" fmla="*/ 139761 h 4275461"/>
                <a:gd name="connsiteX54" fmla="*/ 1391919 w 3619883"/>
                <a:gd name="connsiteY54" fmla="*/ 147202 h 4275461"/>
                <a:gd name="connsiteX55" fmla="*/ 1436563 w 3619883"/>
                <a:gd name="connsiteY55" fmla="*/ 137480 h 4275461"/>
                <a:gd name="connsiteX56" fmla="*/ 1471566 w 3619883"/>
                <a:gd name="connsiteY56" fmla="*/ 97777 h 4275461"/>
                <a:gd name="connsiteX57" fmla="*/ 1505739 w 3619883"/>
                <a:gd name="connsiteY57" fmla="*/ 75753 h 4275461"/>
                <a:gd name="connsiteX58" fmla="*/ 1590891 w 3619883"/>
                <a:gd name="connsiteY58" fmla="*/ 144702 h 4275461"/>
                <a:gd name="connsiteX59" fmla="*/ 1625616 w 3619883"/>
                <a:gd name="connsiteY59" fmla="*/ 110893 h 4275461"/>
                <a:gd name="connsiteX60" fmla="*/ 1658964 w 3619883"/>
                <a:gd name="connsiteY60" fmla="*/ 106547 h 4275461"/>
                <a:gd name="connsiteX61" fmla="*/ 1746598 w 3619883"/>
                <a:gd name="connsiteY61" fmla="*/ 122460 h 4275461"/>
                <a:gd name="connsiteX62" fmla="*/ 1811913 w 3619883"/>
                <a:gd name="connsiteY62" fmla="*/ 143234 h 4275461"/>
                <a:gd name="connsiteX63" fmla="*/ 1856557 w 3619883"/>
                <a:gd name="connsiteY63" fmla="*/ 133511 h 4275461"/>
                <a:gd name="connsiteX64" fmla="*/ 2066003 w 3619883"/>
                <a:gd name="connsiteY64" fmla="*/ 143313 h 4275461"/>
                <a:gd name="connsiteX65" fmla="*/ 2177615 w 3619883"/>
                <a:gd name="connsiteY65" fmla="*/ 119007 h 4275461"/>
                <a:gd name="connsiteX66" fmla="*/ 2255883 w 3619883"/>
                <a:gd name="connsiteY66" fmla="*/ 99047 h 4275461"/>
                <a:gd name="connsiteX67" fmla="*/ 2344622 w 3619883"/>
                <a:gd name="connsiteY67" fmla="*/ 91388 h 4275461"/>
                <a:gd name="connsiteX68" fmla="*/ 2455682 w 3619883"/>
                <a:gd name="connsiteY68" fmla="*/ 78869 h 4275461"/>
                <a:gd name="connsiteX69" fmla="*/ 2632609 w 3619883"/>
                <a:gd name="connsiteY69" fmla="*/ 75338 h 4275461"/>
                <a:gd name="connsiteX70" fmla="*/ 2742291 w 3619883"/>
                <a:gd name="connsiteY70" fmla="*/ 92282 h 4275461"/>
                <a:gd name="connsiteX71" fmla="*/ 2851974 w 3619883"/>
                <a:gd name="connsiteY71" fmla="*/ 109227 h 4275461"/>
                <a:gd name="connsiteX72" fmla="*/ 2907643 w 3619883"/>
                <a:gd name="connsiteY72" fmla="*/ 100020 h 4275461"/>
                <a:gd name="connsiteX73" fmla="*/ 2944022 w 3619883"/>
                <a:gd name="connsiteY73" fmla="*/ 30853 h 4275461"/>
                <a:gd name="connsiteX74" fmla="*/ 3022289 w 3619883"/>
                <a:gd name="connsiteY74" fmla="*/ 10893 h 4275461"/>
                <a:gd name="connsiteX75" fmla="*/ 3054807 w 3619883"/>
                <a:gd name="connsiteY75" fmla="*/ 24226 h 4275461"/>
                <a:gd name="connsiteX76" fmla="*/ 3141892 w 3619883"/>
                <a:gd name="connsiteY76" fmla="*/ 51925 h 4275461"/>
                <a:gd name="connsiteX77" fmla="*/ 3185711 w 3619883"/>
                <a:gd name="connsiteY77" fmla="*/ 59881 h 4275461"/>
                <a:gd name="connsiteX78" fmla="*/ 3219056 w 3619883"/>
                <a:gd name="connsiteY78" fmla="*/ 55536 h 4275461"/>
                <a:gd name="connsiteX79" fmla="*/ 3263425 w 3619883"/>
                <a:gd name="connsiteY79" fmla="*/ 51706 h 4275461"/>
                <a:gd name="connsiteX80" fmla="*/ 3296219 w 3619883"/>
                <a:gd name="connsiteY80" fmla="*/ 59147 h 4275461"/>
                <a:gd name="connsiteX81" fmla="*/ 3319094 w 3619883"/>
                <a:gd name="connsiteY81" fmla="*/ 42500 h 4275461"/>
                <a:gd name="connsiteX82" fmla="*/ 3420511 w 3619883"/>
                <a:gd name="connsiteY82" fmla="*/ 0 h 4275461"/>
                <a:gd name="connsiteX83" fmla="*/ 3453305 w 3619883"/>
                <a:gd name="connsiteY83" fmla="*/ 7440 h 4275461"/>
                <a:gd name="connsiteX84" fmla="*/ 3496571 w 3619883"/>
                <a:gd name="connsiteY84" fmla="*/ 27182 h 4275461"/>
                <a:gd name="connsiteX85" fmla="*/ 3602117 w 3619883"/>
                <a:gd name="connsiteY85" fmla="*/ 132521 h 4275461"/>
                <a:gd name="connsiteX86" fmla="*/ 3619883 w 3619883"/>
                <a:gd name="connsiteY86" fmla="*/ 140049 h 4275461"/>
                <a:gd name="connsiteX87" fmla="*/ 3619883 w 3619883"/>
                <a:gd name="connsiteY8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472277 w 3619883"/>
                <a:gd name="connsiteY21" fmla="*/ 3951392 h 4275461"/>
                <a:gd name="connsiteX22" fmla="*/ 472277 w 3619883"/>
                <a:gd name="connsiteY22" fmla="*/ 4128157 h 4275461"/>
                <a:gd name="connsiteX23" fmla="*/ 522650 w 3619883"/>
                <a:gd name="connsiteY23" fmla="*/ 4128157 h 4275461"/>
                <a:gd name="connsiteX24" fmla="*/ 573998 w 3619883"/>
                <a:gd name="connsiteY24" fmla="*/ 4275461 h 4275461"/>
                <a:gd name="connsiteX25" fmla="*/ 336164 w 3619883"/>
                <a:gd name="connsiteY25" fmla="*/ 4275461 h 4275461"/>
                <a:gd name="connsiteX26" fmla="*/ 294572 w 3619883"/>
                <a:gd name="connsiteY26" fmla="*/ 4128157 h 4275461"/>
                <a:gd name="connsiteX27" fmla="*/ 339106 w 3619883"/>
                <a:gd name="connsiteY27" fmla="*/ 4128157 h 4275461"/>
                <a:gd name="connsiteX28" fmla="*/ 339106 w 3619883"/>
                <a:gd name="connsiteY28" fmla="*/ 3951392 h 4275461"/>
                <a:gd name="connsiteX29" fmla="*/ 161321 w 3619883"/>
                <a:gd name="connsiteY29" fmla="*/ 3951392 h 4275461"/>
                <a:gd name="connsiteX30" fmla="*/ 161321 w 3619883"/>
                <a:gd name="connsiteY30" fmla="*/ 4128157 h 4275461"/>
                <a:gd name="connsiteX31" fmla="*/ 230914 w 3619883"/>
                <a:gd name="connsiteY31" fmla="*/ 4128157 h 4275461"/>
                <a:gd name="connsiteX32" fmla="*/ 189322 w 3619883"/>
                <a:gd name="connsiteY32" fmla="*/ 4275461 h 4275461"/>
                <a:gd name="connsiteX33" fmla="*/ 0 w 3619883"/>
                <a:gd name="connsiteY33" fmla="*/ 4275461 h 4275461"/>
                <a:gd name="connsiteX34" fmla="*/ 0 w 3619883"/>
                <a:gd name="connsiteY34" fmla="*/ 42229 h 4275461"/>
                <a:gd name="connsiteX35" fmla="*/ 42464 w 3619883"/>
                <a:gd name="connsiteY35" fmla="*/ 40518 h 4275461"/>
                <a:gd name="connsiteX36" fmla="*/ 137733 w 3619883"/>
                <a:gd name="connsiteY36" fmla="*/ 35355 h 4275461"/>
                <a:gd name="connsiteX37" fmla="*/ 270565 w 3619883"/>
                <a:gd name="connsiteY37" fmla="*/ 29759 h 4275461"/>
                <a:gd name="connsiteX38" fmla="*/ 479734 w 3619883"/>
                <a:gd name="connsiteY38" fmla="*/ 45455 h 4275461"/>
                <a:gd name="connsiteX39" fmla="*/ 524103 w 3619883"/>
                <a:gd name="connsiteY39" fmla="*/ 41625 h 4275461"/>
                <a:gd name="connsiteX40" fmla="*/ 624416 w 3619883"/>
                <a:gd name="connsiteY40" fmla="*/ 22696 h 4275461"/>
                <a:gd name="connsiteX41" fmla="*/ 657762 w 3619883"/>
                <a:gd name="connsiteY41" fmla="*/ 18351 h 4275461"/>
                <a:gd name="connsiteX42" fmla="*/ 690557 w 3619883"/>
                <a:gd name="connsiteY42" fmla="*/ 25792 h 4275461"/>
                <a:gd name="connsiteX43" fmla="*/ 745123 w 3619883"/>
                <a:gd name="connsiteY43" fmla="*/ 40157 h 4275461"/>
                <a:gd name="connsiteX44" fmla="*/ 789493 w 3619883"/>
                <a:gd name="connsiteY44" fmla="*/ 36327 h 4275461"/>
                <a:gd name="connsiteX45" fmla="*/ 854255 w 3619883"/>
                <a:gd name="connsiteY45" fmla="*/ 68887 h 4275461"/>
                <a:gd name="connsiteX46" fmla="*/ 897520 w 3619883"/>
                <a:gd name="connsiteY46" fmla="*/ 88629 h 4275461"/>
                <a:gd name="connsiteX47" fmla="*/ 940510 w 3619883"/>
                <a:gd name="connsiteY47" fmla="*/ 114265 h 4275461"/>
                <a:gd name="connsiteX48" fmla="*/ 1082712 w 3619883"/>
                <a:gd name="connsiteY48" fmla="*/ 144543 h 4275461"/>
                <a:gd name="connsiteX49" fmla="*/ 1205348 w 3619883"/>
                <a:gd name="connsiteY49" fmla="*/ 120753 h 4275461"/>
                <a:gd name="connsiteX50" fmla="*/ 1271764 w 3619883"/>
                <a:gd name="connsiteY50" fmla="*/ 117956 h 4275461"/>
                <a:gd name="connsiteX51" fmla="*/ 1315583 w 3619883"/>
                <a:gd name="connsiteY51" fmla="*/ 125912 h 4275461"/>
                <a:gd name="connsiteX52" fmla="*/ 1359125 w 3619883"/>
                <a:gd name="connsiteY52" fmla="*/ 139761 h 4275461"/>
                <a:gd name="connsiteX53" fmla="*/ 1391919 w 3619883"/>
                <a:gd name="connsiteY53" fmla="*/ 147202 h 4275461"/>
                <a:gd name="connsiteX54" fmla="*/ 1436563 w 3619883"/>
                <a:gd name="connsiteY54" fmla="*/ 137480 h 4275461"/>
                <a:gd name="connsiteX55" fmla="*/ 1471566 w 3619883"/>
                <a:gd name="connsiteY55" fmla="*/ 97777 h 4275461"/>
                <a:gd name="connsiteX56" fmla="*/ 1505739 w 3619883"/>
                <a:gd name="connsiteY56" fmla="*/ 75753 h 4275461"/>
                <a:gd name="connsiteX57" fmla="*/ 1590891 w 3619883"/>
                <a:gd name="connsiteY57" fmla="*/ 144702 h 4275461"/>
                <a:gd name="connsiteX58" fmla="*/ 1625616 w 3619883"/>
                <a:gd name="connsiteY58" fmla="*/ 110893 h 4275461"/>
                <a:gd name="connsiteX59" fmla="*/ 1658964 w 3619883"/>
                <a:gd name="connsiteY59" fmla="*/ 106547 h 4275461"/>
                <a:gd name="connsiteX60" fmla="*/ 1746598 w 3619883"/>
                <a:gd name="connsiteY60" fmla="*/ 122460 h 4275461"/>
                <a:gd name="connsiteX61" fmla="*/ 1811913 w 3619883"/>
                <a:gd name="connsiteY61" fmla="*/ 143234 h 4275461"/>
                <a:gd name="connsiteX62" fmla="*/ 1856557 w 3619883"/>
                <a:gd name="connsiteY62" fmla="*/ 133511 h 4275461"/>
                <a:gd name="connsiteX63" fmla="*/ 2066003 w 3619883"/>
                <a:gd name="connsiteY63" fmla="*/ 143313 h 4275461"/>
                <a:gd name="connsiteX64" fmla="*/ 2177615 w 3619883"/>
                <a:gd name="connsiteY64" fmla="*/ 119007 h 4275461"/>
                <a:gd name="connsiteX65" fmla="*/ 2255883 w 3619883"/>
                <a:gd name="connsiteY65" fmla="*/ 99047 h 4275461"/>
                <a:gd name="connsiteX66" fmla="*/ 2344622 w 3619883"/>
                <a:gd name="connsiteY66" fmla="*/ 91388 h 4275461"/>
                <a:gd name="connsiteX67" fmla="*/ 2455682 w 3619883"/>
                <a:gd name="connsiteY67" fmla="*/ 78869 h 4275461"/>
                <a:gd name="connsiteX68" fmla="*/ 2632609 w 3619883"/>
                <a:gd name="connsiteY68" fmla="*/ 75338 h 4275461"/>
                <a:gd name="connsiteX69" fmla="*/ 2742291 w 3619883"/>
                <a:gd name="connsiteY69" fmla="*/ 92282 h 4275461"/>
                <a:gd name="connsiteX70" fmla="*/ 2851974 w 3619883"/>
                <a:gd name="connsiteY70" fmla="*/ 109227 h 4275461"/>
                <a:gd name="connsiteX71" fmla="*/ 2907643 w 3619883"/>
                <a:gd name="connsiteY71" fmla="*/ 100020 h 4275461"/>
                <a:gd name="connsiteX72" fmla="*/ 2944022 w 3619883"/>
                <a:gd name="connsiteY72" fmla="*/ 30853 h 4275461"/>
                <a:gd name="connsiteX73" fmla="*/ 3022289 w 3619883"/>
                <a:gd name="connsiteY73" fmla="*/ 10893 h 4275461"/>
                <a:gd name="connsiteX74" fmla="*/ 3054807 w 3619883"/>
                <a:gd name="connsiteY74" fmla="*/ 24226 h 4275461"/>
                <a:gd name="connsiteX75" fmla="*/ 3141892 w 3619883"/>
                <a:gd name="connsiteY75" fmla="*/ 51925 h 4275461"/>
                <a:gd name="connsiteX76" fmla="*/ 3185711 w 3619883"/>
                <a:gd name="connsiteY76" fmla="*/ 59881 h 4275461"/>
                <a:gd name="connsiteX77" fmla="*/ 3219056 w 3619883"/>
                <a:gd name="connsiteY77" fmla="*/ 55536 h 4275461"/>
                <a:gd name="connsiteX78" fmla="*/ 3263425 w 3619883"/>
                <a:gd name="connsiteY78" fmla="*/ 51706 h 4275461"/>
                <a:gd name="connsiteX79" fmla="*/ 3296219 w 3619883"/>
                <a:gd name="connsiteY79" fmla="*/ 59147 h 4275461"/>
                <a:gd name="connsiteX80" fmla="*/ 3319094 w 3619883"/>
                <a:gd name="connsiteY80" fmla="*/ 42500 h 4275461"/>
                <a:gd name="connsiteX81" fmla="*/ 3420511 w 3619883"/>
                <a:gd name="connsiteY81" fmla="*/ 0 h 4275461"/>
                <a:gd name="connsiteX82" fmla="*/ 3453305 w 3619883"/>
                <a:gd name="connsiteY82" fmla="*/ 7440 h 4275461"/>
                <a:gd name="connsiteX83" fmla="*/ 3496571 w 3619883"/>
                <a:gd name="connsiteY83" fmla="*/ 27182 h 4275461"/>
                <a:gd name="connsiteX84" fmla="*/ 3602117 w 3619883"/>
                <a:gd name="connsiteY84" fmla="*/ 132521 h 4275461"/>
                <a:gd name="connsiteX85" fmla="*/ 3619883 w 3619883"/>
                <a:gd name="connsiteY85" fmla="*/ 140049 h 4275461"/>
                <a:gd name="connsiteX86" fmla="*/ 3619883 w 3619883"/>
                <a:gd name="connsiteY8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472277 w 3619883"/>
                <a:gd name="connsiteY20" fmla="*/ 3951392 h 4275461"/>
                <a:gd name="connsiteX21" fmla="*/ 472277 w 3619883"/>
                <a:gd name="connsiteY21" fmla="*/ 4128157 h 4275461"/>
                <a:gd name="connsiteX22" fmla="*/ 522650 w 3619883"/>
                <a:gd name="connsiteY22" fmla="*/ 4128157 h 4275461"/>
                <a:gd name="connsiteX23" fmla="*/ 573998 w 3619883"/>
                <a:gd name="connsiteY23" fmla="*/ 4275461 h 4275461"/>
                <a:gd name="connsiteX24" fmla="*/ 336164 w 3619883"/>
                <a:gd name="connsiteY24" fmla="*/ 4275461 h 4275461"/>
                <a:gd name="connsiteX25" fmla="*/ 294572 w 3619883"/>
                <a:gd name="connsiteY25" fmla="*/ 4128157 h 4275461"/>
                <a:gd name="connsiteX26" fmla="*/ 339106 w 3619883"/>
                <a:gd name="connsiteY26" fmla="*/ 4128157 h 4275461"/>
                <a:gd name="connsiteX27" fmla="*/ 339106 w 3619883"/>
                <a:gd name="connsiteY27" fmla="*/ 3951392 h 4275461"/>
                <a:gd name="connsiteX28" fmla="*/ 161321 w 3619883"/>
                <a:gd name="connsiteY28" fmla="*/ 3951392 h 4275461"/>
                <a:gd name="connsiteX29" fmla="*/ 161321 w 3619883"/>
                <a:gd name="connsiteY29" fmla="*/ 4128157 h 4275461"/>
                <a:gd name="connsiteX30" fmla="*/ 230914 w 3619883"/>
                <a:gd name="connsiteY30" fmla="*/ 4128157 h 4275461"/>
                <a:gd name="connsiteX31" fmla="*/ 189322 w 3619883"/>
                <a:gd name="connsiteY31" fmla="*/ 4275461 h 4275461"/>
                <a:gd name="connsiteX32" fmla="*/ 0 w 3619883"/>
                <a:gd name="connsiteY32" fmla="*/ 4275461 h 4275461"/>
                <a:gd name="connsiteX33" fmla="*/ 0 w 3619883"/>
                <a:gd name="connsiteY33" fmla="*/ 42229 h 4275461"/>
                <a:gd name="connsiteX34" fmla="*/ 42464 w 3619883"/>
                <a:gd name="connsiteY34" fmla="*/ 40518 h 4275461"/>
                <a:gd name="connsiteX35" fmla="*/ 137733 w 3619883"/>
                <a:gd name="connsiteY35" fmla="*/ 35355 h 4275461"/>
                <a:gd name="connsiteX36" fmla="*/ 270565 w 3619883"/>
                <a:gd name="connsiteY36" fmla="*/ 29759 h 4275461"/>
                <a:gd name="connsiteX37" fmla="*/ 479734 w 3619883"/>
                <a:gd name="connsiteY37" fmla="*/ 45455 h 4275461"/>
                <a:gd name="connsiteX38" fmla="*/ 524103 w 3619883"/>
                <a:gd name="connsiteY38" fmla="*/ 41625 h 4275461"/>
                <a:gd name="connsiteX39" fmla="*/ 624416 w 3619883"/>
                <a:gd name="connsiteY39" fmla="*/ 22696 h 4275461"/>
                <a:gd name="connsiteX40" fmla="*/ 657762 w 3619883"/>
                <a:gd name="connsiteY40" fmla="*/ 18351 h 4275461"/>
                <a:gd name="connsiteX41" fmla="*/ 690557 w 3619883"/>
                <a:gd name="connsiteY41" fmla="*/ 25792 h 4275461"/>
                <a:gd name="connsiteX42" fmla="*/ 745123 w 3619883"/>
                <a:gd name="connsiteY42" fmla="*/ 40157 h 4275461"/>
                <a:gd name="connsiteX43" fmla="*/ 789493 w 3619883"/>
                <a:gd name="connsiteY43" fmla="*/ 36327 h 4275461"/>
                <a:gd name="connsiteX44" fmla="*/ 854255 w 3619883"/>
                <a:gd name="connsiteY44" fmla="*/ 68887 h 4275461"/>
                <a:gd name="connsiteX45" fmla="*/ 897520 w 3619883"/>
                <a:gd name="connsiteY45" fmla="*/ 88629 h 4275461"/>
                <a:gd name="connsiteX46" fmla="*/ 940510 w 3619883"/>
                <a:gd name="connsiteY46" fmla="*/ 114265 h 4275461"/>
                <a:gd name="connsiteX47" fmla="*/ 1082712 w 3619883"/>
                <a:gd name="connsiteY47" fmla="*/ 144543 h 4275461"/>
                <a:gd name="connsiteX48" fmla="*/ 1205348 w 3619883"/>
                <a:gd name="connsiteY48" fmla="*/ 120753 h 4275461"/>
                <a:gd name="connsiteX49" fmla="*/ 1271764 w 3619883"/>
                <a:gd name="connsiteY49" fmla="*/ 117956 h 4275461"/>
                <a:gd name="connsiteX50" fmla="*/ 1315583 w 3619883"/>
                <a:gd name="connsiteY50" fmla="*/ 125912 h 4275461"/>
                <a:gd name="connsiteX51" fmla="*/ 1359125 w 3619883"/>
                <a:gd name="connsiteY51" fmla="*/ 139761 h 4275461"/>
                <a:gd name="connsiteX52" fmla="*/ 1391919 w 3619883"/>
                <a:gd name="connsiteY52" fmla="*/ 147202 h 4275461"/>
                <a:gd name="connsiteX53" fmla="*/ 1436563 w 3619883"/>
                <a:gd name="connsiteY53" fmla="*/ 137480 h 4275461"/>
                <a:gd name="connsiteX54" fmla="*/ 1471566 w 3619883"/>
                <a:gd name="connsiteY54" fmla="*/ 97777 h 4275461"/>
                <a:gd name="connsiteX55" fmla="*/ 1505739 w 3619883"/>
                <a:gd name="connsiteY55" fmla="*/ 75753 h 4275461"/>
                <a:gd name="connsiteX56" fmla="*/ 1590891 w 3619883"/>
                <a:gd name="connsiteY56" fmla="*/ 144702 h 4275461"/>
                <a:gd name="connsiteX57" fmla="*/ 1625616 w 3619883"/>
                <a:gd name="connsiteY57" fmla="*/ 110893 h 4275461"/>
                <a:gd name="connsiteX58" fmla="*/ 1658964 w 3619883"/>
                <a:gd name="connsiteY58" fmla="*/ 106547 h 4275461"/>
                <a:gd name="connsiteX59" fmla="*/ 1746598 w 3619883"/>
                <a:gd name="connsiteY59" fmla="*/ 122460 h 4275461"/>
                <a:gd name="connsiteX60" fmla="*/ 1811913 w 3619883"/>
                <a:gd name="connsiteY60" fmla="*/ 143234 h 4275461"/>
                <a:gd name="connsiteX61" fmla="*/ 1856557 w 3619883"/>
                <a:gd name="connsiteY61" fmla="*/ 133511 h 4275461"/>
                <a:gd name="connsiteX62" fmla="*/ 2066003 w 3619883"/>
                <a:gd name="connsiteY62" fmla="*/ 143313 h 4275461"/>
                <a:gd name="connsiteX63" fmla="*/ 2177615 w 3619883"/>
                <a:gd name="connsiteY63" fmla="*/ 119007 h 4275461"/>
                <a:gd name="connsiteX64" fmla="*/ 2255883 w 3619883"/>
                <a:gd name="connsiteY64" fmla="*/ 99047 h 4275461"/>
                <a:gd name="connsiteX65" fmla="*/ 2344622 w 3619883"/>
                <a:gd name="connsiteY65" fmla="*/ 91388 h 4275461"/>
                <a:gd name="connsiteX66" fmla="*/ 2455682 w 3619883"/>
                <a:gd name="connsiteY66" fmla="*/ 78869 h 4275461"/>
                <a:gd name="connsiteX67" fmla="*/ 2632609 w 3619883"/>
                <a:gd name="connsiteY67" fmla="*/ 75338 h 4275461"/>
                <a:gd name="connsiteX68" fmla="*/ 2742291 w 3619883"/>
                <a:gd name="connsiteY68" fmla="*/ 92282 h 4275461"/>
                <a:gd name="connsiteX69" fmla="*/ 2851974 w 3619883"/>
                <a:gd name="connsiteY69" fmla="*/ 109227 h 4275461"/>
                <a:gd name="connsiteX70" fmla="*/ 2907643 w 3619883"/>
                <a:gd name="connsiteY70" fmla="*/ 100020 h 4275461"/>
                <a:gd name="connsiteX71" fmla="*/ 2944022 w 3619883"/>
                <a:gd name="connsiteY71" fmla="*/ 30853 h 4275461"/>
                <a:gd name="connsiteX72" fmla="*/ 3022289 w 3619883"/>
                <a:gd name="connsiteY72" fmla="*/ 10893 h 4275461"/>
                <a:gd name="connsiteX73" fmla="*/ 3054807 w 3619883"/>
                <a:gd name="connsiteY73" fmla="*/ 24226 h 4275461"/>
                <a:gd name="connsiteX74" fmla="*/ 3141892 w 3619883"/>
                <a:gd name="connsiteY74" fmla="*/ 51925 h 4275461"/>
                <a:gd name="connsiteX75" fmla="*/ 3185711 w 3619883"/>
                <a:gd name="connsiteY75" fmla="*/ 59881 h 4275461"/>
                <a:gd name="connsiteX76" fmla="*/ 3219056 w 3619883"/>
                <a:gd name="connsiteY76" fmla="*/ 55536 h 4275461"/>
                <a:gd name="connsiteX77" fmla="*/ 3263425 w 3619883"/>
                <a:gd name="connsiteY77" fmla="*/ 51706 h 4275461"/>
                <a:gd name="connsiteX78" fmla="*/ 3296219 w 3619883"/>
                <a:gd name="connsiteY78" fmla="*/ 59147 h 4275461"/>
                <a:gd name="connsiteX79" fmla="*/ 3319094 w 3619883"/>
                <a:gd name="connsiteY79" fmla="*/ 42500 h 4275461"/>
                <a:gd name="connsiteX80" fmla="*/ 3420511 w 3619883"/>
                <a:gd name="connsiteY80" fmla="*/ 0 h 4275461"/>
                <a:gd name="connsiteX81" fmla="*/ 3453305 w 3619883"/>
                <a:gd name="connsiteY81" fmla="*/ 7440 h 4275461"/>
                <a:gd name="connsiteX82" fmla="*/ 3496571 w 3619883"/>
                <a:gd name="connsiteY82" fmla="*/ 27182 h 4275461"/>
                <a:gd name="connsiteX83" fmla="*/ 3602117 w 3619883"/>
                <a:gd name="connsiteY83" fmla="*/ 132521 h 4275461"/>
                <a:gd name="connsiteX84" fmla="*/ 3619883 w 3619883"/>
                <a:gd name="connsiteY84" fmla="*/ 140049 h 4275461"/>
                <a:gd name="connsiteX85" fmla="*/ 3619883 w 3619883"/>
                <a:gd name="connsiteY8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472277 w 3619883"/>
                <a:gd name="connsiteY20" fmla="*/ 4128157 h 4275461"/>
                <a:gd name="connsiteX21" fmla="*/ 522650 w 3619883"/>
                <a:gd name="connsiteY21" fmla="*/ 4128157 h 4275461"/>
                <a:gd name="connsiteX22" fmla="*/ 573998 w 3619883"/>
                <a:gd name="connsiteY22" fmla="*/ 4275461 h 4275461"/>
                <a:gd name="connsiteX23" fmla="*/ 336164 w 3619883"/>
                <a:gd name="connsiteY23" fmla="*/ 4275461 h 4275461"/>
                <a:gd name="connsiteX24" fmla="*/ 294572 w 3619883"/>
                <a:gd name="connsiteY24" fmla="*/ 4128157 h 4275461"/>
                <a:gd name="connsiteX25" fmla="*/ 339106 w 3619883"/>
                <a:gd name="connsiteY25" fmla="*/ 4128157 h 4275461"/>
                <a:gd name="connsiteX26" fmla="*/ 339106 w 3619883"/>
                <a:gd name="connsiteY26" fmla="*/ 3951392 h 4275461"/>
                <a:gd name="connsiteX27" fmla="*/ 161321 w 3619883"/>
                <a:gd name="connsiteY27" fmla="*/ 3951392 h 4275461"/>
                <a:gd name="connsiteX28" fmla="*/ 161321 w 3619883"/>
                <a:gd name="connsiteY28" fmla="*/ 4128157 h 4275461"/>
                <a:gd name="connsiteX29" fmla="*/ 230914 w 3619883"/>
                <a:gd name="connsiteY29" fmla="*/ 4128157 h 4275461"/>
                <a:gd name="connsiteX30" fmla="*/ 189322 w 3619883"/>
                <a:gd name="connsiteY30" fmla="*/ 4275461 h 4275461"/>
                <a:gd name="connsiteX31" fmla="*/ 0 w 3619883"/>
                <a:gd name="connsiteY31" fmla="*/ 4275461 h 4275461"/>
                <a:gd name="connsiteX32" fmla="*/ 0 w 3619883"/>
                <a:gd name="connsiteY32" fmla="*/ 42229 h 4275461"/>
                <a:gd name="connsiteX33" fmla="*/ 42464 w 3619883"/>
                <a:gd name="connsiteY33" fmla="*/ 40518 h 4275461"/>
                <a:gd name="connsiteX34" fmla="*/ 137733 w 3619883"/>
                <a:gd name="connsiteY34" fmla="*/ 35355 h 4275461"/>
                <a:gd name="connsiteX35" fmla="*/ 270565 w 3619883"/>
                <a:gd name="connsiteY35" fmla="*/ 29759 h 4275461"/>
                <a:gd name="connsiteX36" fmla="*/ 479734 w 3619883"/>
                <a:gd name="connsiteY36" fmla="*/ 45455 h 4275461"/>
                <a:gd name="connsiteX37" fmla="*/ 524103 w 3619883"/>
                <a:gd name="connsiteY37" fmla="*/ 41625 h 4275461"/>
                <a:gd name="connsiteX38" fmla="*/ 624416 w 3619883"/>
                <a:gd name="connsiteY38" fmla="*/ 22696 h 4275461"/>
                <a:gd name="connsiteX39" fmla="*/ 657762 w 3619883"/>
                <a:gd name="connsiteY39" fmla="*/ 18351 h 4275461"/>
                <a:gd name="connsiteX40" fmla="*/ 690557 w 3619883"/>
                <a:gd name="connsiteY40" fmla="*/ 25792 h 4275461"/>
                <a:gd name="connsiteX41" fmla="*/ 745123 w 3619883"/>
                <a:gd name="connsiteY41" fmla="*/ 40157 h 4275461"/>
                <a:gd name="connsiteX42" fmla="*/ 789493 w 3619883"/>
                <a:gd name="connsiteY42" fmla="*/ 36327 h 4275461"/>
                <a:gd name="connsiteX43" fmla="*/ 854255 w 3619883"/>
                <a:gd name="connsiteY43" fmla="*/ 68887 h 4275461"/>
                <a:gd name="connsiteX44" fmla="*/ 897520 w 3619883"/>
                <a:gd name="connsiteY44" fmla="*/ 88629 h 4275461"/>
                <a:gd name="connsiteX45" fmla="*/ 940510 w 3619883"/>
                <a:gd name="connsiteY45" fmla="*/ 114265 h 4275461"/>
                <a:gd name="connsiteX46" fmla="*/ 1082712 w 3619883"/>
                <a:gd name="connsiteY46" fmla="*/ 144543 h 4275461"/>
                <a:gd name="connsiteX47" fmla="*/ 1205348 w 3619883"/>
                <a:gd name="connsiteY47" fmla="*/ 120753 h 4275461"/>
                <a:gd name="connsiteX48" fmla="*/ 1271764 w 3619883"/>
                <a:gd name="connsiteY48" fmla="*/ 117956 h 4275461"/>
                <a:gd name="connsiteX49" fmla="*/ 1315583 w 3619883"/>
                <a:gd name="connsiteY49" fmla="*/ 125912 h 4275461"/>
                <a:gd name="connsiteX50" fmla="*/ 1359125 w 3619883"/>
                <a:gd name="connsiteY50" fmla="*/ 139761 h 4275461"/>
                <a:gd name="connsiteX51" fmla="*/ 1391919 w 3619883"/>
                <a:gd name="connsiteY51" fmla="*/ 147202 h 4275461"/>
                <a:gd name="connsiteX52" fmla="*/ 1436563 w 3619883"/>
                <a:gd name="connsiteY52" fmla="*/ 137480 h 4275461"/>
                <a:gd name="connsiteX53" fmla="*/ 1471566 w 3619883"/>
                <a:gd name="connsiteY53" fmla="*/ 97777 h 4275461"/>
                <a:gd name="connsiteX54" fmla="*/ 1505739 w 3619883"/>
                <a:gd name="connsiteY54" fmla="*/ 75753 h 4275461"/>
                <a:gd name="connsiteX55" fmla="*/ 1590891 w 3619883"/>
                <a:gd name="connsiteY55" fmla="*/ 144702 h 4275461"/>
                <a:gd name="connsiteX56" fmla="*/ 1625616 w 3619883"/>
                <a:gd name="connsiteY56" fmla="*/ 110893 h 4275461"/>
                <a:gd name="connsiteX57" fmla="*/ 1658964 w 3619883"/>
                <a:gd name="connsiteY57" fmla="*/ 106547 h 4275461"/>
                <a:gd name="connsiteX58" fmla="*/ 1746598 w 3619883"/>
                <a:gd name="connsiteY58" fmla="*/ 122460 h 4275461"/>
                <a:gd name="connsiteX59" fmla="*/ 1811913 w 3619883"/>
                <a:gd name="connsiteY59" fmla="*/ 143234 h 4275461"/>
                <a:gd name="connsiteX60" fmla="*/ 1856557 w 3619883"/>
                <a:gd name="connsiteY60" fmla="*/ 133511 h 4275461"/>
                <a:gd name="connsiteX61" fmla="*/ 2066003 w 3619883"/>
                <a:gd name="connsiteY61" fmla="*/ 143313 h 4275461"/>
                <a:gd name="connsiteX62" fmla="*/ 2177615 w 3619883"/>
                <a:gd name="connsiteY62" fmla="*/ 119007 h 4275461"/>
                <a:gd name="connsiteX63" fmla="*/ 2255883 w 3619883"/>
                <a:gd name="connsiteY63" fmla="*/ 99047 h 4275461"/>
                <a:gd name="connsiteX64" fmla="*/ 2344622 w 3619883"/>
                <a:gd name="connsiteY64" fmla="*/ 91388 h 4275461"/>
                <a:gd name="connsiteX65" fmla="*/ 2455682 w 3619883"/>
                <a:gd name="connsiteY65" fmla="*/ 78869 h 4275461"/>
                <a:gd name="connsiteX66" fmla="*/ 2632609 w 3619883"/>
                <a:gd name="connsiteY66" fmla="*/ 75338 h 4275461"/>
                <a:gd name="connsiteX67" fmla="*/ 2742291 w 3619883"/>
                <a:gd name="connsiteY67" fmla="*/ 92282 h 4275461"/>
                <a:gd name="connsiteX68" fmla="*/ 2851974 w 3619883"/>
                <a:gd name="connsiteY68" fmla="*/ 109227 h 4275461"/>
                <a:gd name="connsiteX69" fmla="*/ 2907643 w 3619883"/>
                <a:gd name="connsiteY69" fmla="*/ 100020 h 4275461"/>
                <a:gd name="connsiteX70" fmla="*/ 2944022 w 3619883"/>
                <a:gd name="connsiteY70" fmla="*/ 30853 h 4275461"/>
                <a:gd name="connsiteX71" fmla="*/ 3022289 w 3619883"/>
                <a:gd name="connsiteY71" fmla="*/ 10893 h 4275461"/>
                <a:gd name="connsiteX72" fmla="*/ 3054807 w 3619883"/>
                <a:gd name="connsiteY72" fmla="*/ 24226 h 4275461"/>
                <a:gd name="connsiteX73" fmla="*/ 3141892 w 3619883"/>
                <a:gd name="connsiteY73" fmla="*/ 51925 h 4275461"/>
                <a:gd name="connsiteX74" fmla="*/ 3185711 w 3619883"/>
                <a:gd name="connsiteY74" fmla="*/ 59881 h 4275461"/>
                <a:gd name="connsiteX75" fmla="*/ 3219056 w 3619883"/>
                <a:gd name="connsiteY75" fmla="*/ 55536 h 4275461"/>
                <a:gd name="connsiteX76" fmla="*/ 3263425 w 3619883"/>
                <a:gd name="connsiteY76" fmla="*/ 51706 h 4275461"/>
                <a:gd name="connsiteX77" fmla="*/ 3296219 w 3619883"/>
                <a:gd name="connsiteY77" fmla="*/ 59147 h 4275461"/>
                <a:gd name="connsiteX78" fmla="*/ 3319094 w 3619883"/>
                <a:gd name="connsiteY78" fmla="*/ 42500 h 4275461"/>
                <a:gd name="connsiteX79" fmla="*/ 3420511 w 3619883"/>
                <a:gd name="connsiteY79" fmla="*/ 0 h 4275461"/>
                <a:gd name="connsiteX80" fmla="*/ 3453305 w 3619883"/>
                <a:gd name="connsiteY80" fmla="*/ 7440 h 4275461"/>
                <a:gd name="connsiteX81" fmla="*/ 3496571 w 3619883"/>
                <a:gd name="connsiteY81" fmla="*/ 27182 h 4275461"/>
                <a:gd name="connsiteX82" fmla="*/ 3602117 w 3619883"/>
                <a:gd name="connsiteY82" fmla="*/ 132521 h 4275461"/>
                <a:gd name="connsiteX83" fmla="*/ 3619883 w 3619883"/>
                <a:gd name="connsiteY83" fmla="*/ 140049 h 4275461"/>
                <a:gd name="connsiteX84" fmla="*/ 3619883 w 3619883"/>
                <a:gd name="connsiteY8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22650 w 3619883"/>
                <a:gd name="connsiteY20" fmla="*/ 4128157 h 4275461"/>
                <a:gd name="connsiteX21" fmla="*/ 573998 w 3619883"/>
                <a:gd name="connsiteY21" fmla="*/ 4275461 h 4275461"/>
                <a:gd name="connsiteX22" fmla="*/ 336164 w 3619883"/>
                <a:gd name="connsiteY22" fmla="*/ 4275461 h 4275461"/>
                <a:gd name="connsiteX23" fmla="*/ 294572 w 3619883"/>
                <a:gd name="connsiteY23" fmla="*/ 4128157 h 4275461"/>
                <a:gd name="connsiteX24" fmla="*/ 339106 w 3619883"/>
                <a:gd name="connsiteY24" fmla="*/ 4128157 h 4275461"/>
                <a:gd name="connsiteX25" fmla="*/ 339106 w 3619883"/>
                <a:gd name="connsiteY25" fmla="*/ 3951392 h 4275461"/>
                <a:gd name="connsiteX26" fmla="*/ 161321 w 3619883"/>
                <a:gd name="connsiteY26" fmla="*/ 3951392 h 4275461"/>
                <a:gd name="connsiteX27" fmla="*/ 161321 w 3619883"/>
                <a:gd name="connsiteY27" fmla="*/ 4128157 h 4275461"/>
                <a:gd name="connsiteX28" fmla="*/ 230914 w 3619883"/>
                <a:gd name="connsiteY28" fmla="*/ 4128157 h 4275461"/>
                <a:gd name="connsiteX29" fmla="*/ 189322 w 3619883"/>
                <a:gd name="connsiteY29" fmla="*/ 4275461 h 4275461"/>
                <a:gd name="connsiteX30" fmla="*/ 0 w 3619883"/>
                <a:gd name="connsiteY30" fmla="*/ 4275461 h 4275461"/>
                <a:gd name="connsiteX31" fmla="*/ 0 w 3619883"/>
                <a:gd name="connsiteY31" fmla="*/ 42229 h 4275461"/>
                <a:gd name="connsiteX32" fmla="*/ 42464 w 3619883"/>
                <a:gd name="connsiteY32" fmla="*/ 40518 h 4275461"/>
                <a:gd name="connsiteX33" fmla="*/ 137733 w 3619883"/>
                <a:gd name="connsiteY33" fmla="*/ 35355 h 4275461"/>
                <a:gd name="connsiteX34" fmla="*/ 270565 w 3619883"/>
                <a:gd name="connsiteY34" fmla="*/ 29759 h 4275461"/>
                <a:gd name="connsiteX35" fmla="*/ 479734 w 3619883"/>
                <a:gd name="connsiteY35" fmla="*/ 45455 h 4275461"/>
                <a:gd name="connsiteX36" fmla="*/ 524103 w 3619883"/>
                <a:gd name="connsiteY36" fmla="*/ 41625 h 4275461"/>
                <a:gd name="connsiteX37" fmla="*/ 624416 w 3619883"/>
                <a:gd name="connsiteY37" fmla="*/ 22696 h 4275461"/>
                <a:gd name="connsiteX38" fmla="*/ 657762 w 3619883"/>
                <a:gd name="connsiteY38" fmla="*/ 18351 h 4275461"/>
                <a:gd name="connsiteX39" fmla="*/ 690557 w 3619883"/>
                <a:gd name="connsiteY39" fmla="*/ 25792 h 4275461"/>
                <a:gd name="connsiteX40" fmla="*/ 745123 w 3619883"/>
                <a:gd name="connsiteY40" fmla="*/ 40157 h 4275461"/>
                <a:gd name="connsiteX41" fmla="*/ 789493 w 3619883"/>
                <a:gd name="connsiteY41" fmla="*/ 36327 h 4275461"/>
                <a:gd name="connsiteX42" fmla="*/ 854255 w 3619883"/>
                <a:gd name="connsiteY42" fmla="*/ 68887 h 4275461"/>
                <a:gd name="connsiteX43" fmla="*/ 897520 w 3619883"/>
                <a:gd name="connsiteY43" fmla="*/ 88629 h 4275461"/>
                <a:gd name="connsiteX44" fmla="*/ 940510 w 3619883"/>
                <a:gd name="connsiteY44" fmla="*/ 114265 h 4275461"/>
                <a:gd name="connsiteX45" fmla="*/ 1082712 w 3619883"/>
                <a:gd name="connsiteY45" fmla="*/ 144543 h 4275461"/>
                <a:gd name="connsiteX46" fmla="*/ 1205348 w 3619883"/>
                <a:gd name="connsiteY46" fmla="*/ 120753 h 4275461"/>
                <a:gd name="connsiteX47" fmla="*/ 1271764 w 3619883"/>
                <a:gd name="connsiteY47" fmla="*/ 117956 h 4275461"/>
                <a:gd name="connsiteX48" fmla="*/ 1315583 w 3619883"/>
                <a:gd name="connsiteY48" fmla="*/ 125912 h 4275461"/>
                <a:gd name="connsiteX49" fmla="*/ 1359125 w 3619883"/>
                <a:gd name="connsiteY49" fmla="*/ 139761 h 4275461"/>
                <a:gd name="connsiteX50" fmla="*/ 1391919 w 3619883"/>
                <a:gd name="connsiteY50" fmla="*/ 147202 h 4275461"/>
                <a:gd name="connsiteX51" fmla="*/ 1436563 w 3619883"/>
                <a:gd name="connsiteY51" fmla="*/ 137480 h 4275461"/>
                <a:gd name="connsiteX52" fmla="*/ 1471566 w 3619883"/>
                <a:gd name="connsiteY52" fmla="*/ 97777 h 4275461"/>
                <a:gd name="connsiteX53" fmla="*/ 1505739 w 3619883"/>
                <a:gd name="connsiteY53" fmla="*/ 75753 h 4275461"/>
                <a:gd name="connsiteX54" fmla="*/ 1590891 w 3619883"/>
                <a:gd name="connsiteY54" fmla="*/ 144702 h 4275461"/>
                <a:gd name="connsiteX55" fmla="*/ 1625616 w 3619883"/>
                <a:gd name="connsiteY55" fmla="*/ 110893 h 4275461"/>
                <a:gd name="connsiteX56" fmla="*/ 1658964 w 3619883"/>
                <a:gd name="connsiteY56" fmla="*/ 106547 h 4275461"/>
                <a:gd name="connsiteX57" fmla="*/ 1746598 w 3619883"/>
                <a:gd name="connsiteY57" fmla="*/ 122460 h 4275461"/>
                <a:gd name="connsiteX58" fmla="*/ 1811913 w 3619883"/>
                <a:gd name="connsiteY58" fmla="*/ 143234 h 4275461"/>
                <a:gd name="connsiteX59" fmla="*/ 1856557 w 3619883"/>
                <a:gd name="connsiteY59" fmla="*/ 133511 h 4275461"/>
                <a:gd name="connsiteX60" fmla="*/ 2066003 w 3619883"/>
                <a:gd name="connsiteY60" fmla="*/ 143313 h 4275461"/>
                <a:gd name="connsiteX61" fmla="*/ 2177615 w 3619883"/>
                <a:gd name="connsiteY61" fmla="*/ 119007 h 4275461"/>
                <a:gd name="connsiteX62" fmla="*/ 2255883 w 3619883"/>
                <a:gd name="connsiteY62" fmla="*/ 99047 h 4275461"/>
                <a:gd name="connsiteX63" fmla="*/ 2344622 w 3619883"/>
                <a:gd name="connsiteY63" fmla="*/ 91388 h 4275461"/>
                <a:gd name="connsiteX64" fmla="*/ 2455682 w 3619883"/>
                <a:gd name="connsiteY64" fmla="*/ 78869 h 4275461"/>
                <a:gd name="connsiteX65" fmla="*/ 2632609 w 3619883"/>
                <a:gd name="connsiteY65" fmla="*/ 75338 h 4275461"/>
                <a:gd name="connsiteX66" fmla="*/ 2742291 w 3619883"/>
                <a:gd name="connsiteY66" fmla="*/ 92282 h 4275461"/>
                <a:gd name="connsiteX67" fmla="*/ 2851974 w 3619883"/>
                <a:gd name="connsiteY67" fmla="*/ 109227 h 4275461"/>
                <a:gd name="connsiteX68" fmla="*/ 2907643 w 3619883"/>
                <a:gd name="connsiteY68" fmla="*/ 100020 h 4275461"/>
                <a:gd name="connsiteX69" fmla="*/ 2944022 w 3619883"/>
                <a:gd name="connsiteY69" fmla="*/ 30853 h 4275461"/>
                <a:gd name="connsiteX70" fmla="*/ 3022289 w 3619883"/>
                <a:gd name="connsiteY70" fmla="*/ 10893 h 4275461"/>
                <a:gd name="connsiteX71" fmla="*/ 3054807 w 3619883"/>
                <a:gd name="connsiteY71" fmla="*/ 24226 h 4275461"/>
                <a:gd name="connsiteX72" fmla="*/ 3141892 w 3619883"/>
                <a:gd name="connsiteY72" fmla="*/ 51925 h 4275461"/>
                <a:gd name="connsiteX73" fmla="*/ 3185711 w 3619883"/>
                <a:gd name="connsiteY73" fmla="*/ 59881 h 4275461"/>
                <a:gd name="connsiteX74" fmla="*/ 3219056 w 3619883"/>
                <a:gd name="connsiteY74" fmla="*/ 55536 h 4275461"/>
                <a:gd name="connsiteX75" fmla="*/ 3263425 w 3619883"/>
                <a:gd name="connsiteY75" fmla="*/ 51706 h 4275461"/>
                <a:gd name="connsiteX76" fmla="*/ 3296219 w 3619883"/>
                <a:gd name="connsiteY76" fmla="*/ 59147 h 4275461"/>
                <a:gd name="connsiteX77" fmla="*/ 3319094 w 3619883"/>
                <a:gd name="connsiteY77" fmla="*/ 42500 h 4275461"/>
                <a:gd name="connsiteX78" fmla="*/ 3420511 w 3619883"/>
                <a:gd name="connsiteY78" fmla="*/ 0 h 4275461"/>
                <a:gd name="connsiteX79" fmla="*/ 3453305 w 3619883"/>
                <a:gd name="connsiteY79" fmla="*/ 7440 h 4275461"/>
                <a:gd name="connsiteX80" fmla="*/ 3496571 w 3619883"/>
                <a:gd name="connsiteY80" fmla="*/ 27182 h 4275461"/>
                <a:gd name="connsiteX81" fmla="*/ 3602117 w 3619883"/>
                <a:gd name="connsiteY81" fmla="*/ 132521 h 4275461"/>
                <a:gd name="connsiteX82" fmla="*/ 3619883 w 3619883"/>
                <a:gd name="connsiteY82" fmla="*/ 140049 h 4275461"/>
                <a:gd name="connsiteX83" fmla="*/ 3619883 w 3619883"/>
                <a:gd name="connsiteY8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3951392 h 4275461"/>
                <a:gd name="connsiteX26" fmla="*/ 161321 w 3619883"/>
                <a:gd name="connsiteY26" fmla="*/ 4128157 h 4275461"/>
                <a:gd name="connsiteX27" fmla="*/ 230914 w 3619883"/>
                <a:gd name="connsiteY27" fmla="*/ 4128157 h 4275461"/>
                <a:gd name="connsiteX28" fmla="*/ 189322 w 3619883"/>
                <a:gd name="connsiteY28" fmla="*/ 4275461 h 4275461"/>
                <a:gd name="connsiteX29" fmla="*/ 0 w 3619883"/>
                <a:gd name="connsiteY29" fmla="*/ 4275461 h 4275461"/>
                <a:gd name="connsiteX30" fmla="*/ 0 w 3619883"/>
                <a:gd name="connsiteY30" fmla="*/ 42229 h 4275461"/>
                <a:gd name="connsiteX31" fmla="*/ 42464 w 3619883"/>
                <a:gd name="connsiteY31" fmla="*/ 40518 h 4275461"/>
                <a:gd name="connsiteX32" fmla="*/ 137733 w 3619883"/>
                <a:gd name="connsiteY32" fmla="*/ 35355 h 4275461"/>
                <a:gd name="connsiteX33" fmla="*/ 270565 w 3619883"/>
                <a:gd name="connsiteY33" fmla="*/ 29759 h 4275461"/>
                <a:gd name="connsiteX34" fmla="*/ 479734 w 3619883"/>
                <a:gd name="connsiteY34" fmla="*/ 45455 h 4275461"/>
                <a:gd name="connsiteX35" fmla="*/ 524103 w 3619883"/>
                <a:gd name="connsiteY35" fmla="*/ 41625 h 4275461"/>
                <a:gd name="connsiteX36" fmla="*/ 624416 w 3619883"/>
                <a:gd name="connsiteY36" fmla="*/ 22696 h 4275461"/>
                <a:gd name="connsiteX37" fmla="*/ 657762 w 3619883"/>
                <a:gd name="connsiteY37" fmla="*/ 18351 h 4275461"/>
                <a:gd name="connsiteX38" fmla="*/ 690557 w 3619883"/>
                <a:gd name="connsiteY38" fmla="*/ 25792 h 4275461"/>
                <a:gd name="connsiteX39" fmla="*/ 745123 w 3619883"/>
                <a:gd name="connsiteY39" fmla="*/ 40157 h 4275461"/>
                <a:gd name="connsiteX40" fmla="*/ 789493 w 3619883"/>
                <a:gd name="connsiteY40" fmla="*/ 36327 h 4275461"/>
                <a:gd name="connsiteX41" fmla="*/ 854255 w 3619883"/>
                <a:gd name="connsiteY41" fmla="*/ 68887 h 4275461"/>
                <a:gd name="connsiteX42" fmla="*/ 897520 w 3619883"/>
                <a:gd name="connsiteY42" fmla="*/ 88629 h 4275461"/>
                <a:gd name="connsiteX43" fmla="*/ 940510 w 3619883"/>
                <a:gd name="connsiteY43" fmla="*/ 114265 h 4275461"/>
                <a:gd name="connsiteX44" fmla="*/ 1082712 w 3619883"/>
                <a:gd name="connsiteY44" fmla="*/ 144543 h 4275461"/>
                <a:gd name="connsiteX45" fmla="*/ 1205348 w 3619883"/>
                <a:gd name="connsiteY45" fmla="*/ 120753 h 4275461"/>
                <a:gd name="connsiteX46" fmla="*/ 1271764 w 3619883"/>
                <a:gd name="connsiteY46" fmla="*/ 117956 h 4275461"/>
                <a:gd name="connsiteX47" fmla="*/ 1315583 w 3619883"/>
                <a:gd name="connsiteY47" fmla="*/ 125912 h 4275461"/>
                <a:gd name="connsiteX48" fmla="*/ 1359125 w 3619883"/>
                <a:gd name="connsiteY48" fmla="*/ 139761 h 4275461"/>
                <a:gd name="connsiteX49" fmla="*/ 1391919 w 3619883"/>
                <a:gd name="connsiteY49" fmla="*/ 147202 h 4275461"/>
                <a:gd name="connsiteX50" fmla="*/ 1436563 w 3619883"/>
                <a:gd name="connsiteY50" fmla="*/ 137480 h 4275461"/>
                <a:gd name="connsiteX51" fmla="*/ 1471566 w 3619883"/>
                <a:gd name="connsiteY51" fmla="*/ 97777 h 4275461"/>
                <a:gd name="connsiteX52" fmla="*/ 1505739 w 3619883"/>
                <a:gd name="connsiteY52" fmla="*/ 75753 h 4275461"/>
                <a:gd name="connsiteX53" fmla="*/ 1590891 w 3619883"/>
                <a:gd name="connsiteY53" fmla="*/ 144702 h 4275461"/>
                <a:gd name="connsiteX54" fmla="*/ 1625616 w 3619883"/>
                <a:gd name="connsiteY54" fmla="*/ 110893 h 4275461"/>
                <a:gd name="connsiteX55" fmla="*/ 1658964 w 3619883"/>
                <a:gd name="connsiteY55" fmla="*/ 106547 h 4275461"/>
                <a:gd name="connsiteX56" fmla="*/ 1746598 w 3619883"/>
                <a:gd name="connsiteY56" fmla="*/ 122460 h 4275461"/>
                <a:gd name="connsiteX57" fmla="*/ 1811913 w 3619883"/>
                <a:gd name="connsiteY57" fmla="*/ 143234 h 4275461"/>
                <a:gd name="connsiteX58" fmla="*/ 1856557 w 3619883"/>
                <a:gd name="connsiteY58" fmla="*/ 133511 h 4275461"/>
                <a:gd name="connsiteX59" fmla="*/ 2066003 w 3619883"/>
                <a:gd name="connsiteY59" fmla="*/ 143313 h 4275461"/>
                <a:gd name="connsiteX60" fmla="*/ 2177615 w 3619883"/>
                <a:gd name="connsiteY60" fmla="*/ 119007 h 4275461"/>
                <a:gd name="connsiteX61" fmla="*/ 2255883 w 3619883"/>
                <a:gd name="connsiteY61" fmla="*/ 99047 h 4275461"/>
                <a:gd name="connsiteX62" fmla="*/ 2344622 w 3619883"/>
                <a:gd name="connsiteY62" fmla="*/ 91388 h 4275461"/>
                <a:gd name="connsiteX63" fmla="*/ 2455682 w 3619883"/>
                <a:gd name="connsiteY63" fmla="*/ 78869 h 4275461"/>
                <a:gd name="connsiteX64" fmla="*/ 2632609 w 3619883"/>
                <a:gd name="connsiteY64" fmla="*/ 75338 h 4275461"/>
                <a:gd name="connsiteX65" fmla="*/ 2742291 w 3619883"/>
                <a:gd name="connsiteY65" fmla="*/ 92282 h 4275461"/>
                <a:gd name="connsiteX66" fmla="*/ 2851974 w 3619883"/>
                <a:gd name="connsiteY66" fmla="*/ 109227 h 4275461"/>
                <a:gd name="connsiteX67" fmla="*/ 2907643 w 3619883"/>
                <a:gd name="connsiteY67" fmla="*/ 100020 h 4275461"/>
                <a:gd name="connsiteX68" fmla="*/ 2944022 w 3619883"/>
                <a:gd name="connsiteY68" fmla="*/ 30853 h 4275461"/>
                <a:gd name="connsiteX69" fmla="*/ 3022289 w 3619883"/>
                <a:gd name="connsiteY69" fmla="*/ 10893 h 4275461"/>
                <a:gd name="connsiteX70" fmla="*/ 3054807 w 3619883"/>
                <a:gd name="connsiteY70" fmla="*/ 24226 h 4275461"/>
                <a:gd name="connsiteX71" fmla="*/ 3141892 w 3619883"/>
                <a:gd name="connsiteY71" fmla="*/ 51925 h 4275461"/>
                <a:gd name="connsiteX72" fmla="*/ 3185711 w 3619883"/>
                <a:gd name="connsiteY72" fmla="*/ 59881 h 4275461"/>
                <a:gd name="connsiteX73" fmla="*/ 3219056 w 3619883"/>
                <a:gd name="connsiteY73" fmla="*/ 55536 h 4275461"/>
                <a:gd name="connsiteX74" fmla="*/ 3263425 w 3619883"/>
                <a:gd name="connsiteY74" fmla="*/ 51706 h 4275461"/>
                <a:gd name="connsiteX75" fmla="*/ 3296219 w 3619883"/>
                <a:gd name="connsiteY75" fmla="*/ 59147 h 4275461"/>
                <a:gd name="connsiteX76" fmla="*/ 3319094 w 3619883"/>
                <a:gd name="connsiteY76" fmla="*/ 42500 h 4275461"/>
                <a:gd name="connsiteX77" fmla="*/ 3420511 w 3619883"/>
                <a:gd name="connsiteY77" fmla="*/ 0 h 4275461"/>
                <a:gd name="connsiteX78" fmla="*/ 3453305 w 3619883"/>
                <a:gd name="connsiteY78" fmla="*/ 7440 h 4275461"/>
                <a:gd name="connsiteX79" fmla="*/ 3496571 w 3619883"/>
                <a:gd name="connsiteY79" fmla="*/ 27182 h 4275461"/>
                <a:gd name="connsiteX80" fmla="*/ 3602117 w 3619883"/>
                <a:gd name="connsiteY80" fmla="*/ 132521 h 4275461"/>
                <a:gd name="connsiteX81" fmla="*/ 3619883 w 3619883"/>
                <a:gd name="connsiteY81" fmla="*/ 140049 h 4275461"/>
                <a:gd name="connsiteX82" fmla="*/ 3619883 w 3619883"/>
                <a:gd name="connsiteY8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4128157 h 4275461"/>
                <a:gd name="connsiteX26" fmla="*/ 230914 w 3619883"/>
                <a:gd name="connsiteY26" fmla="*/ 4128157 h 4275461"/>
                <a:gd name="connsiteX27" fmla="*/ 189322 w 3619883"/>
                <a:gd name="connsiteY27" fmla="*/ 4275461 h 4275461"/>
                <a:gd name="connsiteX28" fmla="*/ 0 w 3619883"/>
                <a:gd name="connsiteY28" fmla="*/ 4275461 h 4275461"/>
                <a:gd name="connsiteX29" fmla="*/ 0 w 3619883"/>
                <a:gd name="connsiteY29" fmla="*/ 42229 h 4275461"/>
                <a:gd name="connsiteX30" fmla="*/ 42464 w 3619883"/>
                <a:gd name="connsiteY30" fmla="*/ 40518 h 4275461"/>
                <a:gd name="connsiteX31" fmla="*/ 137733 w 3619883"/>
                <a:gd name="connsiteY31" fmla="*/ 35355 h 4275461"/>
                <a:gd name="connsiteX32" fmla="*/ 270565 w 3619883"/>
                <a:gd name="connsiteY32" fmla="*/ 29759 h 4275461"/>
                <a:gd name="connsiteX33" fmla="*/ 479734 w 3619883"/>
                <a:gd name="connsiteY33" fmla="*/ 45455 h 4275461"/>
                <a:gd name="connsiteX34" fmla="*/ 524103 w 3619883"/>
                <a:gd name="connsiteY34" fmla="*/ 41625 h 4275461"/>
                <a:gd name="connsiteX35" fmla="*/ 624416 w 3619883"/>
                <a:gd name="connsiteY35" fmla="*/ 22696 h 4275461"/>
                <a:gd name="connsiteX36" fmla="*/ 657762 w 3619883"/>
                <a:gd name="connsiteY36" fmla="*/ 18351 h 4275461"/>
                <a:gd name="connsiteX37" fmla="*/ 690557 w 3619883"/>
                <a:gd name="connsiteY37" fmla="*/ 25792 h 4275461"/>
                <a:gd name="connsiteX38" fmla="*/ 745123 w 3619883"/>
                <a:gd name="connsiteY38" fmla="*/ 40157 h 4275461"/>
                <a:gd name="connsiteX39" fmla="*/ 789493 w 3619883"/>
                <a:gd name="connsiteY39" fmla="*/ 36327 h 4275461"/>
                <a:gd name="connsiteX40" fmla="*/ 854255 w 3619883"/>
                <a:gd name="connsiteY40" fmla="*/ 68887 h 4275461"/>
                <a:gd name="connsiteX41" fmla="*/ 897520 w 3619883"/>
                <a:gd name="connsiteY41" fmla="*/ 88629 h 4275461"/>
                <a:gd name="connsiteX42" fmla="*/ 940510 w 3619883"/>
                <a:gd name="connsiteY42" fmla="*/ 114265 h 4275461"/>
                <a:gd name="connsiteX43" fmla="*/ 1082712 w 3619883"/>
                <a:gd name="connsiteY43" fmla="*/ 144543 h 4275461"/>
                <a:gd name="connsiteX44" fmla="*/ 1205348 w 3619883"/>
                <a:gd name="connsiteY44" fmla="*/ 120753 h 4275461"/>
                <a:gd name="connsiteX45" fmla="*/ 1271764 w 3619883"/>
                <a:gd name="connsiteY45" fmla="*/ 117956 h 4275461"/>
                <a:gd name="connsiteX46" fmla="*/ 1315583 w 3619883"/>
                <a:gd name="connsiteY46" fmla="*/ 125912 h 4275461"/>
                <a:gd name="connsiteX47" fmla="*/ 1359125 w 3619883"/>
                <a:gd name="connsiteY47" fmla="*/ 139761 h 4275461"/>
                <a:gd name="connsiteX48" fmla="*/ 1391919 w 3619883"/>
                <a:gd name="connsiteY48" fmla="*/ 147202 h 4275461"/>
                <a:gd name="connsiteX49" fmla="*/ 1436563 w 3619883"/>
                <a:gd name="connsiteY49" fmla="*/ 137480 h 4275461"/>
                <a:gd name="connsiteX50" fmla="*/ 1471566 w 3619883"/>
                <a:gd name="connsiteY50" fmla="*/ 97777 h 4275461"/>
                <a:gd name="connsiteX51" fmla="*/ 1505739 w 3619883"/>
                <a:gd name="connsiteY51" fmla="*/ 75753 h 4275461"/>
                <a:gd name="connsiteX52" fmla="*/ 1590891 w 3619883"/>
                <a:gd name="connsiteY52" fmla="*/ 144702 h 4275461"/>
                <a:gd name="connsiteX53" fmla="*/ 1625616 w 3619883"/>
                <a:gd name="connsiteY53" fmla="*/ 110893 h 4275461"/>
                <a:gd name="connsiteX54" fmla="*/ 1658964 w 3619883"/>
                <a:gd name="connsiteY54" fmla="*/ 106547 h 4275461"/>
                <a:gd name="connsiteX55" fmla="*/ 1746598 w 3619883"/>
                <a:gd name="connsiteY55" fmla="*/ 122460 h 4275461"/>
                <a:gd name="connsiteX56" fmla="*/ 1811913 w 3619883"/>
                <a:gd name="connsiteY56" fmla="*/ 143234 h 4275461"/>
                <a:gd name="connsiteX57" fmla="*/ 1856557 w 3619883"/>
                <a:gd name="connsiteY57" fmla="*/ 133511 h 4275461"/>
                <a:gd name="connsiteX58" fmla="*/ 2066003 w 3619883"/>
                <a:gd name="connsiteY58" fmla="*/ 143313 h 4275461"/>
                <a:gd name="connsiteX59" fmla="*/ 2177615 w 3619883"/>
                <a:gd name="connsiteY59" fmla="*/ 119007 h 4275461"/>
                <a:gd name="connsiteX60" fmla="*/ 2255883 w 3619883"/>
                <a:gd name="connsiteY60" fmla="*/ 99047 h 4275461"/>
                <a:gd name="connsiteX61" fmla="*/ 2344622 w 3619883"/>
                <a:gd name="connsiteY61" fmla="*/ 91388 h 4275461"/>
                <a:gd name="connsiteX62" fmla="*/ 2455682 w 3619883"/>
                <a:gd name="connsiteY62" fmla="*/ 78869 h 4275461"/>
                <a:gd name="connsiteX63" fmla="*/ 2632609 w 3619883"/>
                <a:gd name="connsiteY63" fmla="*/ 75338 h 4275461"/>
                <a:gd name="connsiteX64" fmla="*/ 2742291 w 3619883"/>
                <a:gd name="connsiteY64" fmla="*/ 92282 h 4275461"/>
                <a:gd name="connsiteX65" fmla="*/ 2851974 w 3619883"/>
                <a:gd name="connsiteY65" fmla="*/ 109227 h 4275461"/>
                <a:gd name="connsiteX66" fmla="*/ 2907643 w 3619883"/>
                <a:gd name="connsiteY66" fmla="*/ 100020 h 4275461"/>
                <a:gd name="connsiteX67" fmla="*/ 2944022 w 3619883"/>
                <a:gd name="connsiteY67" fmla="*/ 30853 h 4275461"/>
                <a:gd name="connsiteX68" fmla="*/ 3022289 w 3619883"/>
                <a:gd name="connsiteY68" fmla="*/ 10893 h 4275461"/>
                <a:gd name="connsiteX69" fmla="*/ 3054807 w 3619883"/>
                <a:gd name="connsiteY69" fmla="*/ 24226 h 4275461"/>
                <a:gd name="connsiteX70" fmla="*/ 3141892 w 3619883"/>
                <a:gd name="connsiteY70" fmla="*/ 51925 h 4275461"/>
                <a:gd name="connsiteX71" fmla="*/ 3185711 w 3619883"/>
                <a:gd name="connsiteY71" fmla="*/ 59881 h 4275461"/>
                <a:gd name="connsiteX72" fmla="*/ 3219056 w 3619883"/>
                <a:gd name="connsiteY72" fmla="*/ 55536 h 4275461"/>
                <a:gd name="connsiteX73" fmla="*/ 3263425 w 3619883"/>
                <a:gd name="connsiteY73" fmla="*/ 51706 h 4275461"/>
                <a:gd name="connsiteX74" fmla="*/ 3296219 w 3619883"/>
                <a:gd name="connsiteY74" fmla="*/ 59147 h 4275461"/>
                <a:gd name="connsiteX75" fmla="*/ 3319094 w 3619883"/>
                <a:gd name="connsiteY75" fmla="*/ 42500 h 4275461"/>
                <a:gd name="connsiteX76" fmla="*/ 3420511 w 3619883"/>
                <a:gd name="connsiteY76" fmla="*/ 0 h 4275461"/>
                <a:gd name="connsiteX77" fmla="*/ 3453305 w 3619883"/>
                <a:gd name="connsiteY77" fmla="*/ 7440 h 4275461"/>
                <a:gd name="connsiteX78" fmla="*/ 3496571 w 3619883"/>
                <a:gd name="connsiteY78" fmla="*/ 27182 h 4275461"/>
                <a:gd name="connsiteX79" fmla="*/ 3602117 w 3619883"/>
                <a:gd name="connsiteY79" fmla="*/ 132521 h 4275461"/>
                <a:gd name="connsiteX80" fmla="*/ 3619883 w 3619883"/>
                <a:gd name="connsiteY80" fmla="*/ 140049 h 4275461"/>
                <a:gd name="connsiteX81" fmla="*/ 3619883 w 3619883"/>
                <a:gd name="connsiteY8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4128157 h 4275461"/>
                <a:gd name="connsiteX26" fmla="*/ 189322 w 3619883"/>
                <a:gd name="connsiteY26" fmla="*/ 4275461 h 4275461"/>
                <a:gd name="connsiteX27" fmla="*/ 0 w 3619883"/>
                <a:gd name="connsiteY27" fmla="*/ 4275461 h 4275461"/>
                <a:gd name="connsiteX28" fmla="*/ 0 w 3619883"/>
                <a:gd name="connsiteY28" fmla="*/ 42229 h 4275461"/>
                <a:gd name="connsiteX29" fmla="*/ 42464 w 3619883"/>
                <a:gd name="connsiteY29" fmla="*/ 40518 h 4275461"/>
                <a:gd name="connsiteX30" fmla="*/ 137733 w 3619883"/>
                <a:gd name="connsiteY30" fmla="*/ 35355 h 4275461"/>
                <a:gd name="connsiteX31" fmla="*/ 270565 w 3619883"/>
                <a:gd name="connsiteY31" fmla="*/ 29759 h 4275461"/>
                <a:gd name="connsiteX32" fmla="*/ 479734 w 3619883"/>
                <a:gd name="connsiteY32" fmla="*/ 45455 h 4275461"/>
                <a:gd name="connsiteX33" fmla="*/ 524103 w 3619883"/>
                <a:gd name="connsiteY33" fmla="*/ 41625 h 4275461"/>
                <a:gd name="connsiteX34" fmla="*/ 624416 w 3619883"/>
                <a:gd name="connsiteY34" fmla="*/ 22696 h 4275461"/>
                <a:gd name="connsiteX35" fmla="*/ 657762 w 3619883"/>
                <a:gd name="connsiteY35" fmla="*/ 18351 h 4275461"/>
                <a:gd name="connsiteX36" fmla="*/ 690557 w 3619883"/>
                <a:gd name="connsiteY36" fmla="*/ 25792 h 4275461"/>
                <a:gd name="connsiteX37" fmla="*/ 745123 w 3619883"/>
                <a:gd name="connsiteY37" fmla="*/ 40157 h 4275461"/>
                <a:gd name="connsiteX38" fmla="*/ 789493 w 3619883"/>
                <a:gd name="connsiteY38" fmla="*/ 36327 h 4275461"/>
                <a:gd name="connsiteX39" fmla="*/ 854255 w 3619883"/>
                <a:gd name="connsiteY39" fmla="*/ 68887 h 4275461"/>
                <a:gd name="connsiteX40" fmla="*/ 897520 w 3619883"/>
                <a:gd name="connsiteY40" fmla="*/ 88629 h 4275461"/>
                <a:gd name="connsiteX41" fmla="*/ 940510 w 3619883"/>
                <a:gd name="connsiteY41" fmla="*/ 114265 h 4275461"/>
                <a:gd name="connsiteX42" fmla="*/ 1082712 w 3619883"/>
                <a:gd name="connsiteY42" fmla="*/ 144543 h 4275461"/>
                <a:gd name="connsiteX43" fmla="*/ 1205348 w 3619883"/>
                <a:gd name="connsiteY43" fmla="*/ 120753 h 4275461"/>
                <a:gd name="connsiteX44" fmla="*/ 1271764 w 3619883"/>
                <a:gd name="connsiteY44" fmla="*/ 117956 h 4275461"/>
                <a:gd name="connsiteX45" fmla="*/ 1315583 w 3619883"/>
                <a:gd name="connsiteY45" fmla="*/ 125912 h 4275461"/>
                <a:gd name="connsiteX46" fmla="*/ 1359125 w 3619883"/>
                <a:gd name="connsiteY46" fmla="*/ 139761 h 4275461"/>
                <a:gd name="connsiteX47" fmla="*/ 1391919 w 3619883"/>
                <a:gd name="connsiteY47" fmla="*/ 147202 h 4275461"/>
                <a:gd name="connsiteX48" fmla="*/ 1436563 w 3619883"/>
                <a:gd name="connsiteY48" fmla="*/ 137480 h 4275461"/>
                <a:gd name="connsiteX49" fmla="*/ 1471566 w 3619883"/>
                <a:gd name="connsiteY49" fmla="*/ 97777 h 4275461"/>
                <a:gd name="connsiteX50" fmla="*/ 1505739 w 3619883"/>
                <a:gd name="connsiteY50" fmla="*/ 75753 h 4275461"/>
                <a:gd name="connsiteX51" fmla="*/ 1590891 w 3619883"/>
                <a:gd name="connsiteY51" fmla="*/ 144702 h 4275461"/>
                <a:gd name="connsiteX52" fmla="*/ 1625616 w 3619883"/>
                <a:gd name="connsiteY52" fmla="*/ 110893 h 4275461"/>
                <a:gd name="connsiteX53" fmla="*/ 1658964 w 3619883"/>
                <a:gd name="connsiteY53" fmla="*/ 106547 h 4275461"/>
                <a:gd name="connsiteX54" fmla="*/ 1746598 w 3619883"/>
                <a:gd name="connsiteY54" fmla="*/ 122460 h 4275461"/>
                <a:gd name="connsiteX55" fmla="*/ 1811913 w 3619883"/>
                <a:gd name="connsiteY55" fmla="*/ 143234 h 4275461"/>
                <a:gd name="connsiteX56" fmla="*/ 1856557 w 3619883"/>
                <a:gd name="connsiteY56" fmla="*/ 133511 h 4275461"/>
                <a:gd name="connsiteX57" fmla="*/ 2066003 w 3619883"/>
                <a:gd name="connsiteY57" fmla="*/ 143313 h 4275461"/>
                <a:gd name="connsiteX58" fmla="*/ 2177615 w 3619883"/>
                <a:gd name="connsiteY58" fmla="*/ 119007 h 4275461"/>
                <a:gd name="connsiteX59" fmla="*/ 2255883 w 3619883"/>
                <a:gd name="connsiteY59" fmla="*/ 99047 h 4275461"/>
                <a:gd name="connsiteX60" fmla="*/ 2344622 w 3619883"/>
                <a:gd name="connsiteY60" fmla="*/ 91388 h 4275461"/>
                <a:gd name="connsiteX61" fmla="*/ 2455682 w 3619883"/>
                <a:gd name="connsiteY61" fmla="*/ 78869 h 4275461"/>
                <a:gd name="connsiteX62" fmla="*/ 2632609 w 3619883"/>
                <a:gd name="connsiteY62" fmla="*/ 75338 h 4275461"/>
                <a:gd name="connsiteX63" fmla="*/ 2742291 w 3619883"/>
                <a:gd name="connsiteY63" fmla="*/ 92282 h 4275461"/>
                <a:gd name="connsiteX64" fmla="*/ 2851974 w 3619883"/>
                <a:gd name="connsiteY64" fmla="*/ 109227 h 4275461"/>
                <a:gd name="connsiteX65" fmla="*/ 2907643 w 3619883"/>
                <a:gd name="connsiteY65" fmla="*/ 100020 h 4275461"/>
                <a:gd name="connsiteX66" fmla="*/ 2944022 w 3619883"/>
                <a:gd name="connsiteY66" fmla="*/ 30853 h 4275461"/>
                <a:gd name="connsiteX67" fmla="*/ 3022289 w 3619883"/>
                <a:gd name="connsiteY67" fmla="*/ 10893 h 4275461"/>
                <a:gd name="connsiteX68" fmla="*/ 3054807 w 3619883"/>
                <a:gd name="connsiteY68" fmla="*/ 24226 h 4275461"/>
                <a:gd name="connsiteX69" fmla="*/ 3141892 w 3619883"/>
                <a:gd name="connsiteY69" fmla="*/ 51925 h 4275461"/>
                <a:gd name="connsiteX70" fmla="*/ 3185711 w 3619883"/>
                <a:gd name="connsiteY70" fmla="*/ 59881 h 4275461"/>
                <a:gd name="connsiteX71" fmla="*/ 3219056 w 3619883"/>
                <a:gd name="connsiteY71" fmla="*/ 55536 h 4275461"/>
                <a:gd name="connsiteX72" fmla="*/ 3263425 w 3619883"/>
                <a:gd name="connsiteY72" fmla="*/ 51706 h 4275461"/>
                <a:gd name="connsiteX73" fmla="*/ 3296219 w 3619883"/>
                <a:gd name="connsiteY73" fmla="*/ 59147 h 4275461"/>
                <a:gd name="connsiteX74" fmla="*/ 3319094 w 3619883"/>
                <a:gd name="connsiteY74" fmla="*/ 42500 h 4275461"/>
                <a:gd name="connsiteX75" fmla="*/ 3420511 w 3619883"/>
                <a:gd name="connsiteY75" fmla="*/ 0 h 4275461"/>
                <a:gd name="connsiteX76" fmla="*/ 3453305 w 3619883"/>
                <a:gd name="connsiteY76" fmla="*/ 7440 h 4275461"/>
                <a:gd name="connsiteX77" fmla="*/ 3496571 w 3619883"/>
                <a:gd name="connsiteY77" fmla="*/ 27182 h 4275461"/>
                <a:gd name="connsiteX78" fmla="*/ 3602117 w 3619883"/>
                <a:gd name="connsiteY78" fmla="*/ 132521 h 4275461"/>
                <a:gd name="connsiteX79" fmla="*/ 3619883 w 3619883"/>
                <a:gd name="connsiteY79" fmla="*/ 140049 h 4275461"/>
                <a:gd name="connsiteX80" fmla="*/ 3619883 w 3619883"/>
                <a:gd name="connsiteY8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89322 w 3619883"/>
                <a:gd name="connsiteY25" fmla="*/ 4275461 h 4275461"/>
                <a:gd name="connsiteX26" fmla="*/ 0 w 3619883"/>
                <a:gd name="connsiteY26" fmla="*/ 4275461 h 4275461"/>
                <a:gd name="connsiteX27" fmla="*/ 0 w 3619883"/>
                <a:gd name="connsiteY27" fmla="*/ 42229 h 4275461"/>
                <a:gd name="connsiteX28" fmla="*/ 42464 w 3619883"/>
                <a:gd name="connsiteY28" fmla="*/ 40518 h 4275461"/>
                <a:gd name="connsiteX29" fmla="*/ 137733 w 3619883"/>
                <a:gd name="connsiteY29" fmla="*/ 35355 h 4275461"/>
                <a:gd name="connsiteX30" fmla="*/ 270565 w 3619883"/>
                <a:gd name="connsiteY30" fmla="*/ 29759 h 4275461"/>
                <a:gd name="connsiteX31" fmla="*/ 479734 w 3619883"/>
                <a:gd name="connsiteY31" fmla="*/ 45455 h 4275461"/>
                <a:gd name="connsiteX32" fmla="*/ 524103 w 3619883"/>
                <a:gd name="connsiteY32" fmla="*/ 41625 h 4275461"/>
                <a:gd name="connsiteX33" fmla="*/ 624416 w 3619883"/>
                <a:gd name="connsiteY33" fmla="*/ 22696 h 4275461"/>
                <a:gd name="connsiteX34" fmla="*/ 657762 w 3619883"/>
                <a:gd name="connsiteY34" fmla="*/ 18351 h 4275461"/>
                <a:gd name="connsiteX35" fmla="*/ 690557 w 3619883"/>
                <a:gd name="connsiteY35" fmla="*/ 25792 h 4275461"/>
                <a:gd name="connsiteX36" fmla="*/ 745123 w 3619883"/>
                <a:gd name="connsiteY36" fmla="*/ 40157 h 4275461"/>
                <a:gd name="connsiteX37" fmla="*/ 789493 w 3619883"/>
                <a:gd name="connsiteY37" fmla="*/ 36327 h 4275461"/>
                <a:gd name="connsiteX38" fmla="*/ 854255 w 3619883"/>
                <a:gd name="connsiteY38" fmla="*/ 68887 h 4275461"/>
                <a:gd name="connsiteX39" fmla="*/ 897520 w 3619883"/>
                <a:gd name="connsiteY39" fmla="*/ 88629 h 4275461"/>
                <a:gd name="connsiteX40" fmla="*/ 940510 w 3619883"/>
                <a:gd name="connsiteY40" fmla="*/ 114265 h 4275461"/>
                <a:gd name="connsiteX41" fmla="*/ 1082712 w 3619883"/>
                <a:gd name="connsiteY41" fmla="*/ 144543 h 4275461"/>
                <a:gd name="connsiteX42" fmla="*/ 1205348 w 3619883"/>
                <a:gd name="connsiteY42" fmla="*/ 120753 h 4275461"/>
                <a:gd name="connsiteX43" fmla="*/ 1271764 w 3619883"/>
                <a:gd name="connsiteY43" fmla="*/ 117956 h 4275461"/>
                <a:gd name="connsiteX44" fmla="*/ 1315583 w 3619883"/>
                <a:gd name="connsiteY44" fmla="*/ 125912 h 4275461"/>
                <a:gd name="connsiteX45" fmla="*/ 1359125 w 3619883"/>
                <a:gd name="connsiteY45" fmla="*/ 139761 h 4275461"/>
                <a:gd name="connsiteX46" fmla="*/ 1391919 w 3619883"/>
                <a:gd name="connsiteY46" fmla="*/ 147202 h 4275461"/>
                <a:gd name="connsiteX47" fmla="*/ 1436563 w 3619883"/>
                <a:gd name="connsiteY47" fmla="*/ 137480 h 4275461"/>
                <a:gd name="connsiteX48" fmla="*/ 1471566 w 3619883"/>
                <a:gd name="connsiteY48" fmla="*/ 97777 h 4275461"/>
                <a:gd name="connsiteX49" fmla="*/ 1505739 w 3619883"/>
                <a:gd name="connsiteY49" fmla="*/ 75753 h 4275461"/>
                <a:gd name="connsiteX50" fmla="*/ 1590891 w 3619883"/>
                <a:gd name="connsiteY50" fmla="*/ 144702 h 4275461"/>
                <a:gd name="connsiteX51" fmla="*/ 1625616 w 3619883"/>
                <a:gd name="connsiteY51" fmla="*/ 110893 h 4275461"/>
                <a:gd name="connsiteX52" fmla="*/ 1658964 w 3619883"/>
                <a:gd name="connsiteY52" fmla="*/ 106547 h 4275461"/>
                <a:gd name="connsiteX53" fmla="*/ 1746598 w 3619883"/>
                <a:gd name="connsiteY53" fmla="*/ 122460 h 4275461"/>
                <a:gd name="connsiteX54" fmla="*/ 1811913 w 3619883"/>
                <a:gd name="connsiteY54" fmla="*/ 143234 h 4275461"/>
                <a:gd name="connsiteX55" fmla="*/ 1856557 w 3619883"/>
                <a:gd name="connsiteY55" fmla="*/ 133511 h 4275461"/>
                <a:gd name="connsiteX56" fmla="*/ 2066003 w 3619883"/>
                <a:gd name="connsiteY56" fmla="*/ 143313 h 4275461"/>
                <a:gd name="connsiteX57" fmla="*/ 2177615 w 3619883"/>
                <a:gd name="connsiteY57" fmla="*/ 119007 h 4275461"/>
                <a:gd name="connsiteX58" fmla="*/ 2255883 w 3619883"/>
                <a:gd name="connsiteY58" fmla="*/ 99047 h 4275461"/>
                <a:gd name="connsiteX59" fmla="*/ 2344622 w 3619883"/>
                <a:gd name="connsiteY59" fmla="*/ 91388 h 4275461"/>
                <a:gd name="connsiteX60" fmla="*/ 2455682 w 3619883"/>
                <a:gd name="connsiteY60" fmla="*/ 78869 h 4275461"/>
                <a:gd name="connsiteX61" fmla="*/ 2632609 w 3619883"/>
                <a:gd name="connsiteY61" fmla="*/ 75338 h 4275461"/>
                <a:gd name="connsiteX62" fmla="*/ 2742291 w 3619883"/>
                <a:gd name="connsiteY62" fmla="*/ 92282 h 4275461"/>
                <a:gd name="connsiteX63" fmla="*/ 2851974 w 3619883"/>
                <a:gd name="connsiteY63" fmla="*/ 109227 h 4275461"/>
                <a:gd name="connsiteX64" fmla="*/ 2907643 w 3619883"/>
                <a:gd name="connsiteY64" fmla="*/ 100020 h 4275461"/>
                <a:gd name="connsiteX65" fmla="*/ 2944022 w 3619883"/>
                <a:gd name="connsiteY65" fmla="*/ 30853 h 4275461"/>
                <a:gd name="connsiteX66" fmla="*/ 3022289 w 3619883"/>
                <a:gd name="connsiteY66" fmla="*/ 10893 h 4275461"/>
                <a:gd name="connsiteX67" fmla="*/ 3054807 w 3619883"/>
                <a:gd name="connsiteY67" fmla="*/ 24226 h 4275461"/>
                <a:gd name="connsiteX68" fmla="*/ 3141892 w 3619883"/>
                <a:gd name="connsiteY68" fmla="*/ 51925 h 4275461"/>
                <a:gd name="connsiteX69" fmla="*/ 3185711 w 3619883"/>
                <a:gd name="connsiteY69" fmla="*/ 59881 h 4275461"/>
                <a:gd name="connsiteX70" fmla="*/ 3219056 w 3619883"/>
                <a:gd name="connsiteY70" fmla="*/ 55536 h 4275461"/>
                <a:gd name="connsiteX71" fmla="*/ 3263425 w 3619883"/>
                <a:gd name="connsiteY71" fmla="*/ 51706 h 4275461"/>
                <a:gd name="connsiteX72" fmla="*/ 3296219 w 3619883"/>
                <a:gd name="connsiteY72" fmla="*/ 59147 h 4275461"/>
                <a:gd name="connsiteX73" fmla="*/ 3319094 w 3619883"/>
                <a:gd name="connsiteY73" fmla="*/ 42500 h 4275461"/>
                <a:gd name="connsiteX74" fmla="*/ 3420511 w 3619883"/>
                <a:gd name="connsiteY74" fmla="*/ 0 h 4275461"/>
                <a:gd name="connsiteX75" fmla="*/ 3453305 w 3619883"/>
                <a:gd name="connsiteY75" fmla="*/ 7440 h 4275461"/>
                <a:gd name="connsiteX76" fmla="*/ 3496571 w 3619883"/>
                <a:gd name="connsiteY76" fmla="*/ 27182 h 4275461"/>
                <a:gd name="connsiteX77" fmla="*/ 3602117 w 3619883"/>
                <a:gd name="connsiteY77" fmla="*/ 132521 h 4275461"/>
                <a:gd name="connsiteX78" fmla="*/ 3619883 w 3619883"/>
                <a:gd name="connsiteY78" fmla="*/ 140049 h 4275461"/>
                <a:gd name="connsiteX79" fmla="*/ 3619883 w 3619883"/>
                <a:gd name="connsiteY7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339106 w 3619883"/>
                <a:gd name="connsiteY22" fmla="*/ 4128157 h 4275461"/>
                <a:gd name="connsiteX23" fmla="*/ 339106 w 3619883"/>
                <a:gd name="connsiteY23" fmla="*/ 3951392 h 4275461"/>
                <a:gd name="connsiteX24" fmla="*/ 189322 w 3619883"/>
                <a:gd name="connsiteY24" fmla="*/ 4275461 h 4275461"/>
                <a:gd name="connsiteX25" fmla="*/ 0 w 3619883"/>
                <a:gd name="connsiteY25" fmla="*/ 4275461 h 4275461"/>
                <a:gd name="connsiteX26" fmla="*/ 0 w 3619883"/>
                <a:gd name="connsiteY26" fmla="*/ 42229 h 4275461"/>
                <a:gd name="connsiteX27" fmla="*/ 42464 w 3619883"/>
                <a:gd name="connsiteY27" fmla="*/ 40518 h 4275461"/>
                <a:gd name="connsiteX28" fmla="*/ 137733 w 3619883"/>
                <a:gd name="connsiteY28" fmla="*/ 35355 h 4275461"/>
                <a:gd name="connsiteX29" fmla="*/ 270565 w 3619883"/>
                <a:gd name="connsiteY29" fmla="*/ 29759 h 4275461"/>
                <a:gd name="connsiteX30" fmla="*/ 479734 w 3619883"/>
                <a:gd name="connsiteY30" fmla="*/ 45455 h 4275461"/>
                <a:gd name="connsiteX31" fmla="*/ 524103 w 3619883"/>
                <a:gd name="connsiteY31" fmla="*/ 41625 h 4275461"/>
                <a:gd name="connsiteX32" fmla="*/ 624416 w 3619883"/>
                <a:gd name="connsiteY32" fmla="*/ 22696 h 4275461"/>
                <a:gd name="connsiteX33" fmla="*/ 657762 w 3619883"/>
                <a:gd name="connsiteY33" fmla="*/ 18351 h 4275461"/>
                <a:gd name="connsiteX34" fmla="*/ 690557 w 3619883"/>
                <a:gd name="connsiteY34" fmla="*/ 25792 h 4275461"/>
                <a:gd name="connsiteX35" fmla="*/ 745123 w 3619883"/>
                <a:gd name="connsiteY35" fmla="*/ 40157 h 4275461"/>
                <a:gd name="connsiteX36" fmla="*/ 789493 w 3619883"/>
                <a:gd name="connsiteY36" fmla="*/ 36327 h 4275461"/>
                <a:gd name="connsiteX37" fmla="*/ 854255 w 3619883"/>
                <a:gd name="connsiteY37" fmla="*/ 68887 h 4275461"/>
                <a:gd name="connsiteX38" fmla="*/ 897520 w 3619883"/>
                <a:gd name="connsiteY38" fmla="*/ 88629 h 4275461"/>
                <a:gd name="connsiteX39" fmla="*/ 940510 w 3619883"/>
                <a:gd name="connsiteY39" fmla="*/ 114265 h 4275461"/>
                <a:gd name="connsiteX40" fmla="*/ 1082712 w 3619883"/>
                <a:gd name="connsiteY40" fmla="*/ 144543 h 4275461"/>
                <a:gd name="connsiteX41" fmla="*/ 1205348 w 3619883"/>
                <a:gd name="connsiteY41" fmla="*/ 120753 h 4275461"/>
                <a:gd name="connsiteX42" fmla="*/ 1271764 w 3619883"/>
                <a:gd name="connsiteY42" fmla="*/ 117956 h 4275461"/>
                <a:gd name="connsiteX43" fmla="*/ 1315583 w 3619883"/>
                <a:gd name="connsiteY43" fmla="*/ 125912 h 4275461"/>
                <a:gd name="connsiteX44" fmla="*/ 1359125 w 3619883"/>
                <a:gd name="connsiteY44" fmla="*/ 139761 h 4275461"/>
                <a:gd name="connsiteX45" fmla="*/ 1391919 w 3619883"/>
                <a:gd name="connsiteY45" fmla="*/ 147202 h 4275461"/>
                <a:gd name="connsiteX46" fmla="*/ 1436563 w 3619883"/>
                <a:gd name="connsiteY46" fmla="*/ 137480 h 4275461"/>
                <a:gd name="connsiteX47" fmla="*/ 1471566 w 3619883"/>
                <a:gd name="connsiteY47" fmla="*/ 97777 h 4275461"/>
                <a:gd name="connsiteX48" fmla="*/ 1505739 w 3619883"/>
                <a:gd name="connsiteY48" fmla="*/ 75753 h 4275461"/>
                <a:gd name="connsiteX49" fmla="*/ 1590891 w 3619883"/>
                <a:gd name="connsiteY49" fmla="*/ 144702 h 4275461"/>
                <a:gd name="connsiteX50" fmla="*/ 1625616 w 3619883"/>
                <a:gd name="connsiteY50" fmla="*/ 110893 h 4275461"/>
                <a:gd name="connsiteX51" fmla="*/ 1658964 w 3619883"/>
                <a:gd name="connsiteY51" fmla="*/ 106547 h 4275461"/>
                <a:gd name="connsiteX52" fmla="*/ 1746598 w 3619883"/>
                <a:gd name="connsiteY52" fmla="*/ 122460 h 4275461"/>
                <a:gd name="connsiteX53" fmla="*/ 1811913 w 3619883"/>
                <a:gd name="connsiteY53" fmla="*/ 143234 h 4275461"/>
                <a:gd name="connsiteX54" fmla="*/ 1856557 w 3619883"/>
                <a:gd name="connsiteY54" fmla="*/ 133511 h 4275461"/>
                <a:gd name="connsiteX55" fmla="*/ 2066003 w 3619883"/>
                <a:gd name="connsiteY55" fmla="*/ 143313 h 4275461"/>
                <a:gd name="connsiteX56" fmla="*/ 2177615 w 3619883"/>
                <a:gd name="connsiteY56" fmla="*/ 119007 h 4275461"/>
                <a:gd name="connsiteX57" fmla="*/ 2255883 w 3619883"/>
                <a:gd name="connsiteY57" fmla="*/ 99047 h 4275461"/>
                <a:gd name="connsiteX58" fmla="*/ 2344622 w 3619883"/>
                <a:gd name="connsiteY58" fmla="*/ 91388 h 4275461"/>
                <a:gd name="connsiteX59" fmla="*/ 2455682 w 3619883"/>
                <a:gd name="connsiteY59" fmla="*/ 78869 h 4275461"/>
                <a:gd name="connsiteX60" fmla="*/ 2632609 w 3619883"/>
                <a:gd name="connsiteY60" fmla="*/ 75338 h 4275461"/>
                <a:gd name="connsiteX61" fmla="*/ 2742291 w 3619883"/>
                <a:gd name="connsiteY61" fmla="*/ 92282 h 4275461"/>
                <a:gd name="connsiteX62" fmla="*/ 2851974 w 3619883"/>
                <a:gd name="connsiteY62" fmla="*/ 109227 h 4275461"/>
                <a:gd name="connsiteX63" fmla="*/ 2907643 w 3619883"/>
                <a:gd name="connsiteY63" fmla="*/ 100020 h 4275461"/>
                <a:gd name="connsiteX64" fmla="*/ 2944022 w 3619883"/>
                <a:gd name="connsiteY64" fmla="*/ 30853 h 4275461"/>
                <a:gd name="connsiteX65" fmla="*/ 3022289 w 3619883"/>
                <a:gd name="connsiteY65" fmla="*/ 10893 h 4275461"/>
                <a:gd name="connsiteX66" fmla="*/ 3054807 w 3619883"/>
                <a:gd name="connsiteY66" fmla="*/ 24226 h 4275461"/>
                <a:gd name="connsiteX67" fmla="*/ 3141892 w 3619883"/>
                <a:gd name="connsiteY67" fmla="*/ 51925 h 4275461"/>
                <a:gd name="connsiteX68" fmla="*/ 3185711 w 3619883"/>
                <a:gd name="connsiteY68" fmla="*/ 59881 h 4275461"/>
                <a:gd name="connsiteX69" fmla="*/ 3219056 w 3619883"/>
                <a:gd name="connsiteY69" fmla="*/ 55536 h 4275461"/>
                <a:gd name="connsiteX70" fmla="*/ 3263425 w 3619883"/>
                <a:gd name="connsiteY70" fmla="*/ 51706 h 4275461"/>
                <a:gd name="connsiteX71" fmla="*/ 3296219 w 3619883"/>
                <a:gd name="connsiteY71" fmla="*/ 59147 h 4275461"/>
                <a:gd name="connsiteX72" fmla="*/ 3319094 w 3619883"/>
                <a:gd name="connsiteY72" fmla="*/ 42500 h 4275461"/>
                <a:gd name="connsiteX73" fmla="*/ 3420511 w 3619883"/>
                <a:gd name="connsiteY73" fmla="*/ 0 h 4275461"/>
                <a:gd name="connsiteX74" fmla="*/ 3453305 w 3619883"/>
                <a:gd name="connsiteY74" fmla="*/ 7440 h 4275461"/>
                <a:gd name="connsiteX75" fmla="*/ 3496571 w 3619883"/>
                <a:gd name="connsiteY75" fmla="*/ 27182 h 4275461"/>
                <a:gd name="connsiteX76" fmla="*/ 3602117 w 3619883"/>
                <a:gd name="connsiteY76" fmla="*/ 132521 h 4275461"/>
                <a:gd name="connsiteX77" fmla="*/ 3619883 w 3619883"/>
                <a:gd name="connsiteY77" fmla="*/ 140049 h 4275461"/>
                <a:gd name="connsiteX78" fmla="*/ 3619883 w 3619883"/>
                <a:gd name="connsiteY7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339106 w 3619883"/>
                <a:gd name="connsiteY22" fmla="*/ 3951392 h 4275461"/>
                <a:gd name="connsiteX23" fmla="*/ 189322 w 3619883"/>
                <a:gd name="connsiteY23" fmla="*/ 4275461 h 4275461"/>
                <a:gd name="connsiteX24" fmla="*/ 0 w 3619883"/>
                <a:gd name="connsiteY24" fmla="*/ 4275461 h 4275461"/>
                <a:gd name="connsiteX25" fmla="*/ 0 w 3619883"/>
                <a:gd name="connsiteY25" fmla="*/ 42229 h 4275461"/>
                <a:gd name="connsiteX26" fmla="*/ 42464 w 3619883"/>
                <a:gd name="connsiteY26" fmla="*/ 40518 h 4275461"/>
                <a:gd name="connsiteX27" fmla="*/ 137733 w 3619883"/>
                <a:gd name="connsiteY27" fmla="*/ 35355 h 4275461"/>
                <a:gd name="connsiteX28" fmla="*/ 270565 w 3619883"/>
                <a:gd name="connsiteY28" fmla="*/ 29759 h 4275461"/>
                <a:gd name="connsiteX29" fmla="*/ 479734 w 3619883"/>
                <a:gd name="connsiteY29" fmla="*/ 45455 h 4275461"/>
                <a:gd name="connsiteX30" fmla="*/ 524103 w 3619883"/>
                <a:gd name="connsiteY30" fmla="*/ 41625 h 4275461"/>
                <a:gd name="connsiteX31" fmla="*/ 624416 w 3619883"/>
                <a:gd name="connsiteY31" fmla="*/ 22696 h 4275461"/>
                <a:gd name="connsiteX32" fmla="*/ 657762 w 3619883"/>
                <a:gd name="connsiteY32" fmla="*/ 18351 h 4275461"/>
                <a:gd name="connsiteX33" fmla="*/ 690557 w 3619883"/>
                <a:gd name="connsiteY33" fmla="*/ 25792 h 4275461"/>
                <a:gd name="connsiteX34" fmla="*/ 745123 w 3619883"/>
                <a:gd name="connsiteY34" fmla="*/ 40157 h 4275461"/>
                <a:gd name="connsiteX35" fmla="*/ 789493 w 3619883"/>
                <a:gd name="connsiteY35" fmla="*/ 36327 h 4275461"/>
                <a:gd name="connsiteX36" fmla="*/ 854255 w 3619883"/>
                <a:gd name="connsiteY36" fmla="*/ 68887 h 4275461"/>
                <a:gd name="connsiteX37" fmla="*/ 897520 w 3619883"/>
                <a:gd name="connsiteY37" fmla="*/ 88629 h 4275461"/>
                <a:gd name="connsiteX38" fmla="*/ 940510 w 3619883"/>
                <a:gd name="connsiteY38" fmla="*/ 114265 h 4275461"/>
                <a:gd name="connsiteX39" fmla="*/ 1082712 w 3619883"/>
                <a:gd name="connsiteY39" fmla="*/ 144543 h 4275461"/>
                <a:gd name="connsiteX40" fmla="*/ 1205348 w 3619883"/>
                <a:gd name="connsiteY40" fmla="*/ 120753 h 4275461"/>
                <a:gd name="connsiteX41" fmla="*/ 1271764 w 3619883"/>
                <a:gd name="connsiteY41" fmla="*/ 117956 h 4275461"/>
                <a:gd name="connsiteX42" fmla="*/ 1315583 w 3619883"/>
                <a:gd name="connsiteY42" fmla="*/ 125912 h 4275461"/>
                <a:gd name="connsiteX43" fmla="*/ 1359125 w 3619883"/>
                <a:gd name="connsiteY43" fmla="*/ 139761 h 4275461"/>
                <a:gd name="connsiteX44" fmla="*/ 1391919 w 3619883"/>
                <a:gd name="connsiteY44" fmla="*/ 147202 h 4275461"/>
                <a:gd name="connsiteX45" fmla="*/ 1436563 w 3619883"/>
                <a:gd name="connsiteY45" fmla="*/ 137480 h 4275461"/>
                <a:gd name="connsiteX46" fmla="*/ 1471566 w 3619883"/>
                <a:gd name="connsiteY46" fmla="*/ 97777 h 4275461"/>
                <a:gd name="connsiteX47" fmla="*/ 1505739 w 3619883"/>
                <a:gd name="connsiteY47" fmla="*/ 75753 h 4275461"/>
                <a:gd name="connsiteX48" fmla="*/ 1590891 w 3619883"/>
                <a:gd name="connsiteY48" fmla="*/ 144702 h 4275461"/>
                <a:gd name="connsiteX49" fmla="*/ 1625616 w 3619883"/>
                <a:gd name="connsiteY49" fmla="*/ 110893 h 4275461"/>
                <a:gd name="connsiteX50" fmla="*/ 1658964 w 3619883"/>
                <a:gd name="connsiteY50" fmla="*/ 106547 h 4275461"/>
                <a:gd name="connsiteX51" fmla="*/ 1746598 w 3619883"/>
                <a:gd name="connsiteY51" fmla="*/ 122460 h 4275461"/>
                <a:gd name="connsiteX52" fmla="*/ 1811913 w 3619883"/>
                <a:gd name="connsiteY52" fmla="*/ 143234 h 4275461"/>
                <a:gd name="connsiteX53" fmla="*/ 1856557 w 3619883"/>
                <a:gd name="connsiteY53" fmla="*/ 133511 h 4275461"/>
                <a:gd name="connsiteX54" fmla="*/ 2066003 w 3619883"/>
                <a:gd name="connsiteY54" fmla="*/ 143313 h 4275461"/>
                <a:gd name="connsiteX55" fmla="*/ 2177615 w 3619883"/>
                <a:gd name="connsiteY55" fmla="*/ 119007 h 4275461"/>
                <a:gd name="connsiteX56" fmla="*/ 2255883 w 3619883"/>
                <a:gd name="connsiteY56" fmla="*/ 99047 h 4275461"/>
                <a:gd name="connsiteX57" fmla="*/ 2344622 w 3619883"/>
                <a:gd name="connsiteY57" fmla="*/ 91388 h 4275461"/>
                <a:gd name="connsiteX58" fmla="*/ 2455682 w 3619883"/>
                <a:gd name="connsiteY58" fmla="*/ 78869 h 4275461"/>
                <a:gd name="connsiteX59" fmla="*/ 2632609 w 3619883"/>
                <a:gd name="connsiteY59" fmla="*/ 75338 h 4275461"/>
                <a:gd name="connsiteX60" fmla="*/ 2742291 w 3619883"/>
                <a:gd name="connsiteY60" fmla="*/ 92282 h 4275461"/>
                <a:gd name="connsiteX61" fmla="*/ 2851974 w 3619883"/>
                <a:gd name="connsiteY61" fmla="*/ 109227 h 4275461"/>
                <a:gd name="connsiteX62" fmla="*/ 2907643 w 3619883"/>
                <a:gd name="connsiteY62" fmla="*/ 100020 h 4275461"/>
                <a:gd name="connsiteX63" fmla="*/ 2944022 w 3619883"/>
                <a:gd name="connsiteY63" fmla="*/ 30853 h 4275461"/>
                <a:gd name="connsiteX64" fmla="*/ 3022289 w 3619883"/>
                <a:gd name="connsiteY64" fmla="*/ 10893 h 4275461"/>
                <a:gd name="connsiteX65" fmla="*/ 3054807 w 3619883"/>
                <a:gd name="connsiteY65" fmla="*/ 24226 h 4275461"/>
                <a:gd name="connsiteX66" fmla="*/ 3141892 w 3619883"/>
                <a:gd name="connsiteY66" fmla="*/ 51925 h 4275461"/>
                <a:gd name="connsiteX67" fmla="*/ 3185711 w 3619883"/>
                <a:gd name="connsiteY67" fmla="*/ 59881 h 4275461"/>
                <a:gd name="connsiteX68" fmla="*/ 3219056 w 3619883"/>
                <a:gd name="connsiteY68" fmla="*/ 55536 h 4275461"/>
                <a:gd name="connsiteX69" fmla="*/ 3263425 w 3619883"/>
                <a:gd name="connsiteY69" fmla="*/ 51706 h 4275461"/>
                <a:gd name="connsiteX70" fmla="*/ 3296219 w 3619883"/>
                <a:gd name="connsiteY70" fmla="*/ 59147 h 4275461"/>
                <a:gd name="connsiteX71" fmla="*/ 3319094 w 3619883"/>
                <a:gd name="connsiteY71" fmla="*/ 42500 h 4275461"/>
                <a:gd name="connsiteX72" fmla="*/ 3420511 w 3619883"/>
                <a:gd name="connsiteY72" fmla="*/ 0 h 4275461"/>
                <a:gd name="connsiteX73" fmla="*/ 3453305 w 3619883"/>
                <a:gd name="connsiteY73" fmla="*/ 7440 h 4275461"/>
                <a:gd name="connsiteX74" fmla="*/ 3496571 w 3619883"/>
                <a:gd name="connsiteY74" fmla="*/ 27182 h 4275461"/>
                <a:gd name="connsiteX75" fmla="*/ 3602117 w 3619883"/>
                <a:gd name="connsiteY75" fmla="*/ 132521 h 4275461"/>
                <a:gd name="connsiteX76" fmla="*/ 3619883 w 3619883"/>
                <a:gd name="connsiteY76" fmla="*/ 140049 h 4275461"/>
                <a:gd name="connsiteX77" fmla="*/ 3619883 w 3619883"/>
                <a:gd name="connsiteY7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189322 w 3619883"/>
                <a:gd name="connsiteY22" fmla="*/ 4275461 h 4275461"/>
                <a:gd name="connsiteX23" fmla="*/ 0 w 3619883"/>
                <a:gd name="connsiteY23" fmla="*/ 4275461 h 4275461"/>
                <a:gd name="connsiteX24" fmla="*/ 0 w 3619883"/>
                <a:gd name="connsiteY24" fmla="*/ 42229 h 4275461"/>
                <a:gd name="connsiteX25" fmla="*/ 42464 w 3619883"/>
                <a:gd name="connsiteY25" fmla="*/ 40518 h 4275461"/>
                <a:gd name="connsiteX26" fmla="*/ 137733 w 3619883"/>
                <a:gd name="connsiteY26" fmla="*/ 35355 h 4275461"/>
                <a:gd name="connsiteX27" fmla="*/ 270565 w 3619883"/>
                <a:gd name="connsiteY27" fmla="*/ 29759 h 4275461"/>
                <a:gd name="connsiteX28" fmla="*/ 479734 w 3619883"/>
                <a:gd name="connsiteY28" fmla="*/ 45455 h 4275461"/>
                <a:gd name="connsiteX29" fmla="*/ 524103 w 3619883"/>
                <a:gd name="connsiteY29" fmla="*/ 41625 h 4275461"/>
                <a:gd name="connsiteX30" fmla="*/ 624416 w 3619883"/>
                <a:gd name="connsiteY30" fmla="*/ 22696 h 4275461"/>
                <a:gd name="connsiteX31" fmla="*/ 657762 w 3619883"/>
                <a:gd name="connsiteY31" fmla="*/ 18351 h 4275461"/>
                <a:gd name="connsiteX32" fmla="*/ 690557 w 3619883"/>
                <a:gd name="connsiteY32" fmla="*/ 25792 h 4275461"/>
                <a:gd name="connsiteX33" fmla="*/ 745123 w 3619883"/>
                <a:gd name="connsiteY33" fmla="*/ 40157 h 4275461"/>
                <a:gd name="connsiteX34" fmla="*/ 789493 w 3619883"/>
                <a:gd name="connsiteY34" fmla="*/ 36327 h 4275461"/>
                <a:gd name="connsiteX35" fmla="*/ 854255 w 3619883"/>
                <a:gd name="connsiteY35" fmla="*/ 68887 h 4275461"/>
                <a:gd name="connsiteX36" fmla="*/ 897520 w 3619883"/>
                <a:gd name="connsiteY36" fmla="*/ 88629 h 4275461"/>
                <a:gd name="connsiteX37" fmla="*/ 940510 w 3619883"/>
                <a:gd name="connsiteY37" fmla="*/ 114265 h 4275461"/>
                <a:gd name="connsiteX38" fmla="*/ 1082712 w 3619883"/>
                <a:gd name="connsiteY38" fmla="*/ 144543 h 4275461"/>
                <a:gd name="connsiteX39" fmla="*/ 1205348 w 3619883"/>
                <a:gd name="connsiteY39" fmla="*/ 120753 h 4275461"/>
                <a:gd name="connsiteX40" fmla="*/ 1271764 w 3619883"/>
                <a:gd name="connsiteY40" fmla="*/ 117956 h 4275461"/>
                <a:gd name="connsiteX41" fmla="*/ 1315583 w 3619883"/>
                <a:gd name="connsiteY41" fmla="*/ 125912 h 4275461"/>
                <a:gd name="connsiteX42" fmla="*/ 1359125 w 3619883"/>
                <a:gd name="connsiteY42" fmla="*/ 139761 h 4275461"/>
                <a:gd name="connsiteX43" fmla="*/ 1391919 w 3619883"/>
                <a:gd name="connsiteY43" fmla="*/ 147202 h 4275461"/>
                <a:gd name="connsiteX44" fmla="*/ 1436563 w 3619883"/>
                <a:gd name="connsiteY44" fmla="*/ 137480 h 4275461"/>
                <a:gd name="connsiteX45" fmla="*/ 1471566 w 3619883"/>
                <a:gd name="connsiteY45" fmla="*/ 97777 h 4275461"/>
                <a:gd name="connsiteX46" fmla="*/ 1505739 w 3619883"/>
                <a:gd name="connsiteY46" fmla="*/ 75753 h 4275461"/>
                <a:gd name="connsiteX47" fmla="*/ 1590891 w 3619883"/>
                <a:gd name="connsiteY47" fmla="*/ 144702 h 4275461"/>
                <a:gd name="connsiteX48" fmla="*/ 1625616 w 3619883"/>
                <a:gd name="connsiteY48" fmla="*/ 110893 h 4275461"/>
                <a:gd name="connsiteX49" fmla="*/ 1658964 w 3619883"/>
                <a:gd name="connsiteY49" fmla="*/ 106547 h 4275461"/>
                <a:gd name="connsiteX50" fmla="*/ 1746598 w 3619883"/>
                <a:gd name="connsiteY50" fmla="*/ 122460 h 4275461"/>
                <a:gd name="connsiteX51" fmla="*/ 1811913 w 3619883"/>
                <a:gd name="connsiteY51" fmla="*/ 143234 h 4275461"/>
                <a:gd name="connsiteX52" fmla="*/ 1856557 w 3619883"/>
                <a:gd name="connsiteY52" fmla="*/ 133511 h 4275461"/>
                <a:gd name="connsiteX53" fmla="*/ 2066003 w 3619883"/>
                <a:gd name="connsiteY53" fmla="*/ 143313 h 4275461"/>
                <a:gd name="connsiteX54" fmla="*/ 2177615 w 3619883"/>
                <a:gd name="connsiteY54" fmla="*/ 119007 h 4275461"/>
                <a:gd name="connsiteX55" fmla="*/ 2255883 w 3619883"/>
                <a:gd name="connsiteY55" fmla="*/ 99047 h 4275461"/>
                <a:gd name="connsiteX56" fmla="*/ 2344622 w 3619883"/>
                <a:gd name="connsiteY56" fmla="*/ 91388 h 4275461"/>
                <a:gd name="connsiteX57" fmla="*/ 2455682 w 3619883"/>
                <a:gd name="connsiteY57" fmla="*/ 78869 h 4275461"/>
                <a:gd name="connsiteX58" fmla="*/ 2632609 w 3619883"/>
                <a:gd name="connsiteY58" fmla="*/ 75338 h 4275461"/>
                <a:gd name="connsiteX59" fmla="*/ 2742291 w 3619883"/>
                <a:gd name="connsiteY59" fmla="*/ 92282 h 4275461"/>
                <a:gd name="connsiteX60" fmla="*/ 2851974 w 3619883"/>
                <a:gd name="connsiteY60" fmla="*/ 109227 h 4275461"/>
                <a:gd name="connsiteX61" fmla="*/ 2907643 w 3619883"/>
                <a:gd name="connsiteY61" fmla="*/ 100020 h 4275461"/>
                <a:gd name="connsiteX62" fmla="*/ 2944022 w 3619883"/>
                <a:gd name="connsiteY62" fmla="*/ 30853 h 4275461"/>
                <a:gd name="connsiteX63" fmla="*/ 3022289 w 3619883"/>
                <a:gd name="connsiteY63" fmla="*/ 10893 h 4275461"/>
                <a:gd name="connsiteX64" fmla="*/ 3054807 w 3619883"/>
                <a:gd name="connsiteY64" fmla="*/ 24226 h 4275461"/>
                <a:gd name="connsiteX65" fmla="*/ 3141892 w 3619883"/>
                <a:gd name="connsiteY65" fmla="*/ 51925 h 4275461"/>
                <a:gd name="connsiteX66" fmla="*/ 3185711 w 3619883"/>
                <a:gd name="connsiteY66" fmla="*/ 59881 h 4275461"/>
                <a:gd name="connsiteX67" fmla="*/ 3219056 w 3619883"/>
                <a:gd name="connsiteY67" fmla="*/ 55536 h 4275461"/>
                <a:gd name="connsiteX68" fmla="*/ 3263425 w 3619883"/>
                <a:gd name="connsiteY68" fmla="*/ 51706 h 4275461"/>
                <a:gd name="connsiteX69" fmla="*/ 3296219 w 3619883"/>
                <a:gd name="connsiteY69" fmla="*/ 59147 h 4275461"/>
                <a:gd name="connsiteX70" fmla="*/ 3319094 w 3619883"/>
                <a:gd name="connsiteY70" fmla="*/ 42500 h 4275461"/>
                <a:gd name="connsiteX71" fmla="*/ 3420511 w 3619883"/>
                <a:gd name="connsiteY71" fmla="*/ 0 h 4275461"/>
                <a:gd name="connsiteX72" fmla="*/ 3453305 w 3619883"/>
                <a:gd name="connsiteY72" fmla="*/ 7440 h 4275461"/>
                <a:gd name="connsiteX73" fmla="*/ 3496571 w 3619883"/>
                <a:gd name="connsiteY73" fmla="*/ 27182 h 4275461"/>
                <a:gd name="connsiteX74" fmla="*/ 3602117 w 3619883"/>
                <a:gd name="connsiteY74" fmla="*/ 132521 h 4275461"/>
                <a:gd name="connsiteX75" fmla="*/ 3619883 w 3619883"/>
                <a:gd name="connsiteY75" fmla="*/ 140049 h 4275461"/>
                <a:gd name="connsiteX76" fmla="*/ 3619883 w 3619883"/>
                <a:gd name="connsiteY76" fmla="*/ 4275461 h 4275461"/>
                <a:gd name="connsiteX0" fmla="*/ 3619883 w 3619883"/>
                <a:gd name="connsiteY0" fmla="*/ 755612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189322 w 3619883"/>
                <a:gd name="connsiteY22" fmla="*/ 4275461 h 4275461"/>
                <a:gd name="connsiteX23" fmla="*/ 0 w 3619883"/>
                <a:gd name="connsiteY23" fmla="*/ 4275461 h 4275461"/>
                <a:gd name="connsiteX24" fmla="*/ 0 w 3619883"/>
                <a:gd name="connsiteY24" fmla="*/ 42229 h 4275461"/>
                <a:gd name="connsiteX25" fmla="*/ 42464 w 3619883"/>
                <a:gd name="connsiteY25" fmla="*/ 40518 h 4275461"/>
                <a:gd name="connsiteX26" fmla="*/ 137733 w 3619883"/>
                <a:gd name="connsiteY26" fmla="*/ 35355 h 4275461"/>
                <a:gd name="connsiteX27" fmla="*/ 270565 w 3619883"/>
                <a:gd name="connsiteY27" fmla="*/ 29759 h 4275461"/>
                <a:gd name="connsiteX28" fmla="*/ 479734 w 3619883"/>
                <a:gd name="connsiteY28" fmla="*/ 45455 h 4275461"/>
                <a:gd name="connsiteX29" fmla="*/ 524103 w 3619883"/>
                <a:gd name="connsiteY29" fmla="*/ 41625 h 4275461"/>
                <a:gd name="connsiteX30" fmla="*/ 624416 w 3619883"/>
                <a:gd name="connsiteY30" fmla="*/ 22696 h 4275461"/>
                <a:gd name="connsiteX31" fmla="*/ 657762 w 3619883"/>
                <a:gd name="connsiteY31" fmla="*/ 18351 h 4275461"/>
                <a:gd name="connsiteX32" fmla="*/ 690557 w 3619883"/>
                <a:gd name="connsiteY32" fmla="*/ 25792 h 4275461"/>
                <a:gd name="connsiteX33" fmla="*/ 745123 w 3619883"/>
                <a:gd name="connsiteY33" fmla="*/ 40157 h 4275461"/>
                <a:gd name="connsiteX34" fmla="*/ 789493 w 3619883"/>
                <a:gd name="connsiteY34" fmla="*/ 36327 h 4275461"/>
                <a:gd name="connsiteX35" fmla="*/ 854255 w 3619883"/>
                <a:gd name="connsiteY35" fmla="*/ 68887 h 4275461"/>
                <a:gd name="connsiteX36" fmla="*/ 897520 w 3619883"/>
                <a:gd name="connsiteY36" fmla="*/ 88629 h 4275461"/>
                <a:gd name="connsiteX37" fmla="*/ 940510 w 3619883"/>
                <a:gd name="connsiteY37" fmla="*/ 114265 h 4275461"/>
                <a:gd name="connsiteX38" fmla="*/ 1082712 w 3619883"/>
                <a:gd name="connsiteY38" fmla="*/ 144543 h 4275461"/>
                <a:gd name="connsiteX39" fmla="*/ 1205348 w 3619883"/>
                <a:gd name="connsiteY39" fmla="*/ 120753 h 4275461"/>
                <a:gd name="connsiteX40" fmla="*/ 1271764 w 3619883"/>
                <a:gd name="connsiteY40" fmla="*/ 117956 h 4275461"/>
                <a:gd name="connsiteX41" fmla="*/ 1315583 w 3619883"/>
                <a:gd name="connsiteY41" fmla="*/ 125912 h 4275461"/>
                <a:gd name="connsiteX42" fmla="*/ 1359125 w 3619883"/>
                <a:gd name="connsiteY42" fmla="*/ 139761 h 4275461"/>
                <a:gd name="connsiteX43" fmla="*/ 1391919 w 3619883"/>
                <a:gd name="connsiteY43" fmla="*/ 147202 h 4275461"/>
                <a:gd name="connsiteX44" fmla="*/ 1436563 w 3619883"/>
                <a:gd name="connsiteY44" fmla="*/ 137480 h 4275461"/>
                <a:gd name="connsiteX45" fmla="*/ 1471566 w 3619883"/>
                <a:gd name="connsiteY45" fmla="*/ 97777 h 4275461"/>
                <a:gd name="connsiteX46" fmla="*/ 1505739 w 3619883"/>
                <a:gd name="connsiteY46" fmla="*/ 75753 h 4275461"/>
                <a:gd name="connsiteX47" fmla="*/ 1590891 w 3619883"/>
                <a:gd name="connsiteY47" fmla="*/ 144702 h 4275461"/>
                <a:gd name="connsiteX48" fmla="*/ 1625616 w 3619883"/>
                <a:gd name="connsiteY48" fmla="*/ 110893 h 4275461"/>
                <a:gd name="connsiteX49" fmla="*/ 1658964 w 3619883"/>
                <a:gd name="connsiteY49" fmla="*/ 106547 h 4275461"/>
                <a:gd name="connsiteX50" fmla="*/ 1746598 w 3619883"/>
                <a:gd name="connsiteY50" fmla="*/ 122460 h 4275461"/>
                <a:gd name="connsiteX51" fmla="*/ 1811913 w 3619883"/>
                <a:gd name="connsiteY51" fmla="*/ 143234 h 4275461"/>
                <a:gd name="connsiteX52" fmla="*/ 1856557 w 3619883"/>
                <a:gd name="connsiteY52" fmla="*/ 133511 h 4275461"/>
                <a:gd name="connsiteX53" fmla="*/ 2066003 w 3619883"/>
                <a:gd name="connsiteY53" fmla="*/ 143313 h 4275461"/>
                <a:gd name="connsiteX54" fmla="*/ 2177615 w 3619883"/>
                <a:gd name="connsiteY54" fmla="*/ 119007 h 4275461"/>
                <a:gd name="connsiteX55" fmla="*/ 2255883 w 3619883"/>
                <a:gd name="connsiteY55" fmla="*/ 99047 h 4275461"/>
                <a:gd name="connsiteX56" fmla="*/ 2344622 w 3619883"/>
                <a:gd name="connsiteY56" fmla="*/ 91388 h 4275461"/>
                <a:gd name="connsiteX57" fmla="*/ 2455682 w 3619883"/>
                <a:gd name="connsiteY57" fmla="*/ 78869 h 4275461"/>
                <a:gd name="connsiteX58" fmla="*/ 2632609 w 3619883"/>
                <a:gd name="connsiteY58" fmla="*/ 75338 h 4275461"/>
                <a:gd name="connsiteX59" fmla="*/ 2742291 w 3619883"/>
                <a:gd name="connsiteY59" fmla="*/ 92282 h 4275461"/>
                <a:gd name="connsiteX60" fmla="*/ 2851974 w 3619883"/>
                <a:gd name="connsiteY60" fmla="*/ 109227 h 4275461"/>
                <a:gd name="connsiteX61" fmla="*/ 2907643 w 3619883"/>
                <a:gd name="connsiteY61" fmla="*/ 100020 h 4275461"/>
                <a:gd name="connsiteX62" fmla="*/ 2944022 w 3619883"/>
                <a:gd name="connsiteY62" fmla="*/ 30853 h 4275461"/>
                <a:gd name="connsiteX63" fmla="*/ 3022289 w 3619883"/>
                <a:gd name="connsiteY63" fmla="*/ 10893 h 4275461"/>
                <a:gd name="connsiteX64" fmla="*/ 3054807 w 3619883"/>
                <a:gd name="connsiteY64" fmla="*/ 24226 h 4275461"/>
                <a:gd name="connsiteX65" fmla="*/ 3141892 w 3619883"/>
                <a:gd name="connsiteY65" fmla="*/ 51925 h 4275461"/>
                <a:gd name="connsiteX66" fmla="*/ 3185711 w 3619883"/>
                <a:gd name="connsiteY66" fmla="*/ 59881 h 4275461"/>
                <a:gd name="connsiteX67" fmla="*/ 3219056 w 3619883"/>
                <a:gd name="connsiteY67" fmla="*/ 55536 h 4275461"/>
                <a:gd name="connsiteX68" fmla="*/ 3263425 w 3619883"/>
                <a:gd name="connsiteY68" fmla="*/ 51706 h 4275461"/>
                <a:gd name="connsiteX69" fmla="*/ 3296219 w 3619883"/>
                <a:gd name="connsiteY69" fmla="*/ 59147 h 4275461"/>
                <a:gd name="connsiteX70" fmla="*/ 3319094 w 3619883"/>
                <a:gd name="connsiteY70" fmla="*/ 42500 h 4275461"/>
                <a:gd name="connsiteX71" fmla="*/ 3420511 w 3619883"/>
                <a:gd name="connsiteY71" fmla="*/ 0 h 4275461"/>
                <a:gd name="connsiteX72" fmla="*/ 3453305 w 3619883"/>
                <a:gd name="connsiteY72" fmla="*/ 7440 h 4275461"/>
                <a:gd name="connsiteX73" fmla="*/ 3496571 w 3619883"/>
                <a:gd name="connsiteY73" fmla="*/ 27182 h 4275461"/>
                <a:gd name="connsiteX74" fmla="*/ 3602117 w 3619883"/>
                <a:gd name="connsiteY74" fmla="*/ 132521 h 4275461"/>
                <a:gd name="connsiteX75" fmla="*/ 3619883 w 3619883"/>
                <a:gd name="connsiteY75" fmla="*/ 140049 h 4275461"/>
                <a:gd name="connsiteX76" fmla="*/ 3619883 w 3619883"/>
                <a:gd name="connsiteY76" fmla="*/ 755612 h 4275461"/>
                <a:gd name="connsiteX0" fmla="*/ 3619883 w 3619883"/>
                <a:gd name="connsiteY0" fmla="*/ 755612 h 4275461"/>
                <a:gd name="connsiteX1" fmla="*/ 3269726 w 3619883"/>
                <a:gd name="connsiteY1" fmla="*/ 4275461 h 4275461"/>
                <a:gd name="connsiteX2" fmla="*/ 3052674 w 3619883"/>
                <a:gd name="connsiteY2" fmla="*/ 4275461 h 4275461"/>
                <a:gd name="connsiteX3" fmla="*/ 3014011 w 3619883"/>
                <a:gd name="connsiteY3" fmla="*/ 4275461 h 4275461"/>
                <a:gd name="connsiteX4" fmla="*/ 2761042 w 3619883"/>
                <a:gd name="connsiteY4" fmla="*/ 4275461 h 4275461"/>
                <a:gd name="connsiteX5" fmla="*/ 2690646 w 3619883"/>
                <a:gd name="connsiteY5" fmla="*/ 4275461 h 4275461"/>
                <a:gd name="connsiteX6" fmla="*/ 2511710 w 3619883"/>
                <a:gd name="connsiteY6" fmla="*/ 4275461 h 4275461"/>
                <a:gd name="connsiteX7" fmla="*/ 2337697 w 3619883"/>
                <a:gd name="connsiteY7" fmla="*/ 4275461 h 4275461"/>
                <a:gd name="connsiteX8" fmla="*/ 2150155 w 3619883"/>
                <a:gd name="connsiteY8" fmla="*/ 4275461 h 4275461"/>
                <a:gd name="connsiteX9" fmla="*/ 2079759 w 3619883"/>
                <a:gd name="connsiteY9" fmla="*/ 4275461 h 4275461"/>
                <a:gd name="connsiteX10" fmla="*/ 1824703 w 3619883"/>
                <a:gd name="connsiteY10" fmla="*/ 4275461 h 4275461"/>
                <a:gd name="connsiteX11" fmla="*/ 1796694 w 3619883"/>
                <a:gd name="connsiteY11" fmla="*/ 4275461 h 4275461"/>
                <a:gd name="connsiteX12" fmla="*/ 1558844 w 3619883"/>
                <a:gd name="connsiteY12" fmla="*/ 4275461 h 4275461"/>
                <a:gd name="connsiteX13" fmla="*/ 1427396 w 3619883"/>
                <a:gd name="connsiteY13" fmla="*/ 4275461 h 4275461"/>
                <a:gd name="connsiteX14" fmla="*/ 1210751 w 3619883"/>
                <a:gd name="connsiteY14" fmla="*/ 4275461 h 4275461"/>
                <a:gd name="connsiteX15" fmla="*/ 1140354 w 3619883"/>
                <a:gd name="connsiteY15" fmla="*/ 4275461 h 4275461"/>
                <a:gd name="connsiteX16" fmla="*/ 953807 w 3619883"/>
                <a:gd name="connsiteY16" fmla="*/ 4275461 h 4275461"/>
                <a:gd name="connsiteX17" fmla="*/ 829432 w 3619883"/>
                <a:gd name="connsiteY17" fmla="*/ 4275461 h 4275461"/>
                <a:gd name="connsiteX18" fmla="*/ 611484 w 3619883"/>
                <a:gd name="connsiteY18" fmla="*/ 4275461 h 4275461"/>
                <a:gd name="connsiteX19" fmla="*/ 573998 w 3619883"/>
                <a:gd name="connsiteY19" fmla="*/ 4275461 h 4275461"/>
                <a:gd name="connsiteX20" fmla="*/ 336164 w 3619883"/>
                <a:gd name="connsiteY20" fmla="*/ 4275461 h 4275461"/>
                <a:gd name="connsiteX21" fmla="*/ 189322 w 3619883"/>
                <a:gd name="connsiteY21" fmla="*/ 4275461 h 4275461"/>
                <a:gd name="connsiteX22" fmla="*/ 0 w 3619883"/>
                <a:gd name="connsiteY22" fmla="*/ 4275461 h 4275461"/>
                <a:gd name="connsiteX23" fmla="*/ 0 w 3619883"/>
                <a:gd name="connsiteY23" fmla="*/ 42229 h 4275461"/>
                <a:gd name="connsiteX24" fmla="*/ 42464 w 3619883"/>
                <a:gd name="connsiteY24" fmla="*/ 40518 h 4275461"/>
                <a:gd name="connsiteX25" fmla="*/ 137733 w 3619883"/>
                <a:gd name="connsiteY25" fmla="*/ 35355 h 4275461"/>
                <a:gd name="connsiteX26" fmla="*/ 270565 w 3619883"/>
                <a:gd name="connsiteY26" fmla="*/ 29759 h 4275461"/>
                <a:gd name="connsiteX27" fmla="*/ 479734 w 3619883"/>
                <a:gd name="connsiteY27" fmla="*/ 45455 h 4275461"/>
                <a:gd name="connsiteX28" fmla="*/ 524103 w 3619883"/>
                <a:gd name="connsiteY28" fmla="*/ 41625 h 4275461"/>
                <a:gd name="connsiteX29" fmla="*/ 624416 w 3619883"/>
                <a:gd name="connsiteY29" fmla="*/ 22696 h 4275461"/>
                <a:gd name="connsiteX30" fmla="*/ 657762 w 3619883"/>
                <a:gd name="connsiteY30" fmla="*/ 18351 h 4275461"/>
                <a:gd name="connsiteX31" fmla="*/ 690557 w 3619883"/>
                <a:gd name="connsiteY31" fmla="*/ 25792 h 4275461"/>
                <a:gd name="connsiteX32" fmla="*/ 745123 w 3619883"/>
                <a:gd name="connsiteY32" fmla="*/ 40157 h 4275461"/>
                <a:gd name="connsiteX33" fmla="*/ 789493 w 3619883"/>
                <a:gd name="connsiteY33" fmla="*/ 36327 h 4275461"/>
                <a:gd name="connsiteX34" fmla="*/ 854255 w 3619883"/>
                <a:gd name="connsiteY34" fmla="*/ 68887 h 4275461"/>
                <a:gd name="connsiteX35" fmla="*/ 897520 w 3619883"/>
                <a:gd name="connsiteY35" fmla="*/ 88629 h 4275461"/>
                <a:gd name="connsiteX36" fmla="*/ 940510 w 3619883"/>
                <a:gd name="connsiteY36" fmla="*/ 114265 h 4275461"/>
                <a:gd name="connsiteX37" fmla="*/ 1082712 w 3619883"/>
                <a:gd name="connsiteY37" fmla="*/ 144543 h 4275461"/>
                <a:gd name="connsiteX38" fmla="*/ 1205348 w 3619883"/>
                <a:gd name="connsiteY38" fmla="*/ 120753 h 4275461"/>
                <a:gd name="connsiteX39" fmla="*/ 1271764 w 3619883"/>
                <a:gd name="connsiteY39" fmla="*/ 117956 h 4275461"/>
                <a:gd name="connsiteX40" fmla="*/ 1315583 w 3619883"/>
                <a:gd name="connsiteY40" fmla="*/ 125912 h 4275461"/>
                <a:gd name="connsiteX41" fmla="*/ 1359125 w 3619883"/>
                <a:gd name="connsiteY41" fmla="*/ 139761 h 4275461"/>
                <a:gd name="connsiteX42" fmla="*/ 1391919 w 3619883"/>
                <a:gd name="connsiteY42" fmla="*/ 147202 h 4275461"/>
                <a:gd name="connsiteX43" fmla="*/ 1436563 w 3619883"/>
                <a:gd name="connsiteY43" fmla="*/ 137480 h 4275461"/>
                <a:gd name="connsiteX44" fmla="*/ 1471566 w 3619883"/>
                <a:gd name="connsiteY44" fmla="*/ 97777 h 4275461"/>
                <a:gd name="connsiteX45" fmla="*/ 1505739 w 3619883"/>
                <a:gd name="connsiteY45" fmla="*/ 75753 h 4275461"/>
                <a:gd name="connsiteX46" fmla="*/ 1590891 w 3619883"/>
                <a:gd name="connsiteY46" fmla="*/ 144702 h 4275461"/>
                <a:gd name="connsiteX47" fmla="*/ 1625616 w 3619883"/>
                <a:gd name="connsiteY47" fmla="*/ 110893 h 4275461"/>
                <a:gd name="connsiteX48" fmla="*/ 1658964 w 3619883"/>
                <a:gd name="connsiteY48" fmla="*/ 106547 h 4275461"/>
                <a:gd name="connsiteX49" fmla="*/ 1746598 w 3619883"/>
                <a:gd name="connsiteY49" fmla="*/ 122460 h 4275461"/>
                <a:gd name="connsiteX50" fmla="*/ 1811913 w 3619883"/>
                <a:gd name="connsiteY50" fmla="*/ 143234 h 4275461"/>
                <a:gd name="connsiteX51" fmla="*/ 1856557 w 3619883"/>
                <a:gd name="connsiteY51" fmla="*/ 133511 h 4275461"/>
                <a:gd name="connsiteX52" fmla="*/ 2066003 w 3619883"/>
                <a:gd name="connsiteY52" fmla="*/ 143313 h 4275461"/>
                <a:gd name="connsiteX53" fmla="*/ 2177615 w 3619883"/>
                <a:gd name="connsiteY53" fmla="*/ 119007 h 4275461"/>
                <a:gd name="connsiteX54" fmla="*/ 2255883 w 3619883"/>
                <a:gd name="connsiteY54" fmla="*/ 99047 h 4275461"/>
                <a:gd name="connsiteX55" fmla="*/ 2344622 w 3619883"/>
                <a:gd name="connsiteY55" fmla="*/ 91388 h 4275461"/>
                <a:gd name="connsiteX56" fmla="*/ 2455682 w 3619883"/>
                <a:gd name="connsiteY56" fmla="*/ 78869 h 4275461"/>
                <a:gd name="connsiteX57" fmla="*/ 2632609 w 3619883"/>
                <a:gd name="connsiteY57" fmla="*/ 75338 h 4275461"/>
                <a:gd name="connsiteX58" fmla="*/ 2742291 w 3619883"/>
                <a:gd name="connsiteY58" fmla="*/ 92282 h 4275461"/>
                <a:gd name="connsiteX59" fmla="*/ 2851974 w 3619883"/>
                <a:gd name="connsiteY59" fmla="*/ 109227 h 4275461"/>
                <a:gd name="connsiteX60" fmla="*/ 2907643 w 3619883"/>
                <a:gd name="connsiteY60" fmla="*/ 100020 h 4275461"/>
                <a:gd name="connsiteX61" fmla="*/ 2944022 w 3619883"/>
                <a:gd name="connsiteY61" fmla="*/ 30853 h 4275461"/>
                <a:gd name="connsiteX62" fmla="*/ 3022289 w 3619883"/>
                <a:gd name="connsiteY62" fmla="*/ 10893 h 4275461"/>
                <a:gd name="connsiteX63" fmla="*/ 3054807 w 3619883"/>
                <a:gd name="connsiteY63" fmla="*/ 24226 h 4275461"/>
                <a:gd name="connsiteX64" fmla="*/ 3141892 w 3619883"/>
                <a:gd name="connsiteY64" fmla="*/ 51925 h 4275461"/>
                <a:gd name="connsiteX65" fmla="*/ 3185711 w 3619883"/>
                <a:gd name="connsiteY65" fmla="*/ 59881 h 4275461"/>
                <a:gd name="connsiteX66" fmla="*/ 3219056 w 3619883"/>
                <a:gd name="connsiteY66" fmla="*/ 55536 h 4275461"/>
                <a:gd name="connsiteX67" fmla="*/ 3263425 w 3619883"/>
                <a:gd name="connsiteY67" fmla="*/ 51706 h 4275461"/>
                <a:gd name="connsiteX68" fmla="*/ 3296219 w 3619883"/>
                <a:gd name="connsiteY68" fmla="*/ 59147 h 4275461"/>
                <a:gd name="connsiteX69" fmla="*/ 3319094 w 3619883"/>
                <a:gd name="connsiteY69" fmla="*/ 42500 h 4275461"/>
                <a:gd name="connsiteX70" fmla="*/ 3420511 w 3619883"/>
                <a:gd name="connsiteY70" fmla="*/ 0 h 4275461"/>
                <a:gd name="connsiteX71" fmla="*/ 3453305 w 3619883"/>
                <a:gd name="connsiteY71" fmla="*/ 7440 h 4275461"/>
                <a:gd name="connsiteX72" fmla="*/ 3496571 w 3619883"/>
                <a:gd name="connsiteY72" fmla="*/ 27182 h 4275461"/>
                <a:gd name="connsiteX73" fmla="*/ 3602117 w 3619883"/>
                <a:gd name="connsiteY73" fmla="*/ 132521 h 4275461"/>
                <a:gd name="connsiteX74" fmla="*/ 3619883 w 3619883"/>
                <a:gd name="connsiteY74" fmla="*/ 140049 h 4275461"/>
                <a:gd name="connsiteX75" fmla="*/ 3619883 w 3619883"/>
                <a:gd name="connsiteY75" fmla="*/ 755612 h 4275461"/>
                <a:gd name="connsiteX0" fmla="*/ 3619883 w 3619883"/>
                <a:gd name="connsiteY0" fmla="*/ 755612 h 4275461"/>
                <a:gd name="connsiteX1" fmla="*/ 3052674 w 3619883"/>
                <a:gd name="connsiteY1" fmla="*/ 4275461 h 4275461"/>
                <a:gd name="connsiteX2" fmla="*/ 3014011 w 3619883"/>
                <a:gd name="connsiteY2" fmla="*/ 4275461 h 4275461"/>
                <a:gd name="connsiteX3" fmla="*/ 2761042 w 3619883"/>
                <a:gd name="connsiteY3" fmla="*/ 4275461 h 4275461"/>
                <a:gd name="connsiteX4" fmla="*/ 2690646 w 3619883"/>
                <a:gd name="connsiteY4" fmla="*/ 4275461 h 4275461"/>
                <a:gd name="connsiteX5" fmla="*/ 2511710 w 3619883"/>
                <a:gd name="connsiteY5" fmla="*/ 4275461 h 4275461"/>
                <a:gd name="connsiteX6" fmla="*/ 2337697 w 3619883"/>
                <a:gd name="connsiteY6" fmla="*/ 4275461 h 4275461"/>
                <a:gd name="connsiteX7" fmla="*/ 2150155 w 3619883"/>
                <a:gd name="connsiteY7" fmla="*/ 4275461 h 4275461"/>
                <a:gd name="connsiteX8" fmla="*/ 2079759 w 3619883"/>
                <a:gd name="connsiteY8" fmla="*/ 4275461 h 4275461"/>
                <a:gd name="connsiteX9" fmla="*/ 1824703 w 3619883"/>
                <a:gd name="connsiteY9" fmla="*/ 4275461 h 4275461"/>
                <a:gd name="connsiteX10" fmla="*/ 1796694 w 3619883"/>
                <a:gd name="connsiteY10" fmla="*/ 4275461 h 4275461"/>
                <a:gd name="connsiteX11" fmla="*/ 1558844 w 3619883"/>
                <a:gd name="connsiteY11" fmla="*/ 4275461 h 4275461"/>
                <a:gd name="connsiteX12" fmla="*/ 1427396 w 3619883"/>
                <a:gd name="connsiteY12" fmla="*/ 4275461 h 4275461"/>
                <a:gd name="connsiteX13" fmla="*/ 1210751 w 3619883"/>
                <a:gd name="connsiteY13" fmla="*/ 4275461 h 4275461"/>
                <a:gd name="connsiteX14" fmla="*/ 1140354 w 3619883"/>
                <a:gd name="connsiteY14" fmla="*/ 4275461 h 4275461"/>
                <a:gd name="connsiteX15" fmla="*/ 953807 w 3619883"/>
                <a:gd name="connsiteY15" fmla="*/ 4275461 h 4275461"/>
                <a:gd name="connsiteX16" fmla="*/ 829432 w 3619883"/>
                <a:gd name="connsiteY16" fmla="*/ 4275461 h 4275461"/>
                <a:gd name="connsiteX17" fmla="*/ 611484 w 3619883"/>
                <a:gd name="connsiteY17" fmla="*/ 4275461 h 4275461"/>
                <a:gd name="connsiteX18" fmla="*/ 573998 w 3619883"/>
                <a:gd name="connsiteY18" fmla="*/ 4275461 h 4275461"/>
                <a:gd name="connsiteX19" fmla="*/ 336164 w 3619883"/>
                <a:gd name="connsiteY19" fmla="*/ 4275461 h 4275461"/>
                <a:gd name="connsiteX20" fmla="*/ 189322 w 3619883"/>
                <a:gd name="connsiteY20" fmla="*/ 4275461 h 4275461"/>
                <a:gd name="connsiteX21" fmla="*/ 0 w 3619883"/>
                <a:gd name="connsiteY21" fmla="*/ 4275461 h 4275461"/>
                <a:gd name="connsiteX22" fmla="*/ 0 w 3619883"/>
                <a:gd name="connsiteY22" fmla="*/ 42229 h 4275461"/>
                <a:gd name="connsiteX23" fmla="*/ 42464 w 3619883"/>
                <a:gd name="connsiteY23" fmla="*/ 40518 h 4275461"/>
                <a:gd name="connsiteX24" fmla="*/ 137733 w 3619883"/>
                <a:gd name="connsiteY24" fmla="*/ 35355 h 4275461"/>
                <a:gd name="connsiteX25" fmla="*/ 270565 w 3619883"/>
                <a:gd name="connsiteY25" fmla="*/ 29759 h 4275461"/>
                <a:gd name="connsiteX26" fmla="*/ 479734 w 3619883"/>
                <a:gd name="connsiteY26" fmla="*/ 45455 h 4275461"/>
                <a:gd name="connsiteX27" fmla="*/ 524103 w 3619883"/>
                <a:gd name="connsiteY27" fmla="*/ 41625 h 4275461"/>
                <a:gd name="connsiteX28" fmla="*/ 624416 w 3619883"/>
                <a:gd name="connsiteY28" fmla="*/ 22696 h 4275461"/>
                <a:gd name="connsiteX29" fmla="*/ 657762 w 3619883"/>
                <a:gd name="connsiteY29" fmla="*/ 18351 h 4275461"/>
                <a:gd name="connsiteX30" fmla="*/ 690557 w 3619883"/>
                <a:gd name="connsiteY30" fmla="*/ 25792 h 4275461"/>
                <a:gd name="connsiteX31" fmla="*/ 745123 w 3619883"/>
                <a:gd name="connsiteY31" fmla="*/ 40157 h 4275461"/>
                <a:gd name="connsiteX32" fmla="*/ 789493 w 3619883"/>
                <a:gd name="connsiteY32" fmla="*/ 36327 h 4275461"/>
                <a:gd name="connsiteX33" fmla="*/ 854255 w 3619883"/>
                <a:gd name="connsiteY33" fmla="*/ 68887 h 4275461"/>
                <a:gd name="connsiteX34" fmla="*/ 897520 w 3619883"/>
                <a:gd name="connsiteY34" fmla="*/ 88629 h 4275461"/>
                <a:gd name="connsiteX35" fmla="*/ 940510 w 3619883"/>
                <a:gd name="connsiteY35" fmla="*/ 114265 h 4275461"/>
                <a:gd name="connsiteX36" fmla="*/ 1082712 w 3619883"/>
                <a:gd name="connsiteY36" fmla="*/ 144543 h 4275461"/>
                <a:gd name="connsiteX37" fmla="*/ 1205348 w 3619883"/>
                <a:gd name="connsiteY37" fmla="*/ 120753 h 4275461"/>
                <a:gd name="connsiteX38" fmla="*/ 1271764 w 3619883"/>
                <a:gd name="connsiteY38" fmla="*/ 117956 h 4275461"/>
                <a:gd name="connsiteX39" fmla="*/ 1315583 w 3619883"/>
                <a:gd name="connsiteY39" fmla="*/ 125912 h 4275461"/>
                <a:gd name="connsiteX40" fmla="*/ 1359125 w 3619883"/>
                <a:gd name="connsiteY40" fmla="*/ 139761 h 4275461"/>
                <a:gd name="connsiteX41" fmla="*/ 1391919 w 3619883"/>
                <a:gd name="connsiteY41" fmla="*/ 147202 h 4275461"/>
                <a:gd name="connsiteX42" fmla="*/ 1436563 w 3619883"/>
                <a:gd name="connsiteY42" fmla="*/ 137480 h 4275461"/>
                <a:gd name="connsiteX43" fmla="*/ 1471566 w 3619883"/>
                <a:gd name="connsiteY43" fmla="*/ 97777 h 4275461"/>
                <a:gd name="connsiteX44" fmla="*/ 1505739 w 3619883"/>
                <a:gd name="connsiteY44" fmla="*/ 75753 h 4275461"/>
                <a:gd name="connsiteX45" fmla="*/ 1590891 w 3619883"/>
                <a:gd name="connsiteY45" fmla="*/ 144702 h 4275461"/>
                <a:gd name="connsiteX46" fmla="*/ 1625616 w 3619883"/>
                <a:gd name="connsiteY46" fmla="*/ 110893 h 4275461"/>
                <a:gd name="connsiteX47" fmla="*/ 1658964 w 3619883"/>
                <a:gd name="connsiteY47" fmla="*/ 106547 h 4275461"/>
                <a:gd name="connsiteX48" fmla="*/ 1746598 w 3619883"/>
                <a:gd name="connsiteY48" fmla="*/ 122460 h 4275461"/>
                <a:gd name="connsiteX49" fmla="*/ 1811913 w 3619883"/>
                <a:gd name="connsiteY49" fmla="*/ 143234 h 4275461"/>
                <a:gd name="connsiteX50" fmla="*/ 1856557 w 3619883"/>
                <a:gd name="connsiteY50" fmla="*/ 133511 h 4275461"/>
                <a:gd name="connsiteX51" fmla="*/ 2066003 w 3619883"/>
                <a:gd name="connsiteY51" fmla="*/ 143313 h 4275461"/>
                <a:gd name="connsiteX52" fmla="*/ 2177615 w 3619883"/>
                <a:gd name="connsiteY52" fmla="*/ 119007 h 4275461"/>
                <a:gd name="connsiteX53" fmla="*/ 2255883 w 3619883"/>
                <a:gd name="connsiteY53" fmla="*/ 99047 h 4275461"/>
                <a:gd name="connsiteX54" fmla="*/ 2344622 w 3619883"/>
                <a:gd name="connsiteY54" fmla="*/ 91388 h 4275461"/>
                <a:gd name="connsiteX55" fmla="*/ 2455682 w 3619883"/>
                <a:gd name="connsiteY55" fmla="*/ 78869 h 4275461"/>
                <a:gd name="connsiteX56" fmla="*/ 2632609 w 3619883"/>
                <a:gd name="connsiteY56" fmla="*/ 75338 h 4275461"/>
                <a:gd name="connsiteX57" fmla="*/ 2742291 w 3619883"/>
                <a:gd name="connsiteY57" fmla="*/ 92282 h 4275461"/>
                <a:gd name="connsiteX58" fmla="*/ 2851974 w 3619883"/>
                <a:gd name="connsiteY58" fmla="*/ 109227 h 4275461"/>
                <a:gd name="connsiteX59" fmla="*/ 2907643 w 3619883"/>
                <a:gd name="connsiteY59" fmla="*/ 100020 h 4275461"/>
                <a:gd name="connsiteX60" fmla="*/ 2944022 w 3619883"/>
                <a:gd name="connsiteY60" fmla="*/ 30853 h 4275461"/>
                <a:gd name="connsiteX61" fmla="*/ 3022289 w 3619883"/>
                <a:gd name="connsiteY61" fmla="*/ 10893 h 4275461"/>
                <a:gd name="connsiteX62" fmla="*/ 3054807 w 3619883"/>
                <a:gd name="connsiteY62" fmla="*/ 24226 h 4275461"/>
                <a:gd name="connsiteX63" fmla="*/ 3141892 w 3619883"/>
                <a:gd name="connsiteY63" fmla="*/ 51925 h 4275461"/>
                <a:gd name="connsiteX64" fmla="*/ 3185711 w 3619883"/>
                <a:gd name="connsiteY64" fmla="*/ 59881 h 4275461"/>
                <a:gd name="connsiteX65" fmla="*/ 3219056 w 3619883"/>
                <a:gd name="connsiteY65" fmla="*/ 55536 h 4275461"/>
                <a:gd name="connsiteX66" fmla="*/ 3263425 w 3619883"/>
                <a:gd name="connsiteY66" fmla="*/ 51706 h 4275461"/>
                <a:gd name="connsiteX67" fmla="*/ 3296219 w 3619883"/>
                <a:gd name="connsiteY67" fmla="*/ 59147 h 4275461"/>
                <a:gd name="connsiteX68" fmla="*/ 3319094 w 3619883"/>
                <a:gd name="connsiteY68" fmla="*/ 42500 h 4275461"/>
                <a:gd name="connsiteX69" fmla="*/ 3420511 w 3619883"/>
                <a:gd name="connsiteY69" fmla="*/ 0 h 4275461"/>
                <a:gd name="connsiteX70" fmla="*/ 3453305 w 3619883"/>
                <a:gd name="connsiteY70" fmla="*/ 7440 h 4275461"/>
                <a:gd name="connsiteX71" fmla="*/ 3496571 w 3619883"/>
                <a:gd name="connsiteY71" fmla="*/ 27182 h 4275461"/>
                <a:gd name="connsiteX72" fmla="*/ 3602117 w 3619883"/>
                <a:gd name="connsiteY72" fmla="*/ 132521 h 4275461"/>
                <a:gd name="connsiteX73" fmla="*/ 3619883 w 3619883"/>
                <a:gd name="connsiteY73" fmla="*/ 140049 h 4275461"/>
                <a:gd name="connsiteX74" fmla="*/ 3619883 w 3619883"/>
                <a:gd name="connsiteY74" fmla="*/ 755612 h 4275461"/>
                <a:gd name="connsiteX0" fmla="*/ 3619883 w 3619883"/>
                <a:gd name="connsiteY0" fmla="*/ 755612 h 4275461"/>
                <a:gd name="connsiteX1" fmla="*/ 3014011 w 3619883"/>
                <a:gd name="connsiteY1" fmla="*/ 4275461 h 4275461"/>
                <a:gd name="connsiteX2" fmla="*/ 2761042 w 3619883"/>
                <a:gd name="connsiteY2" fmla="*/ 4275461 h 4275461"/>
                <a:gd name="connsiteX3" fmla="*/ 2690646 w 3619883"/>
                <a:gd name="connsiteY3" fmla="*/ 4275461 h 4275461"/>
                <a:gd name="connsiteX4" fmla="*/ 2511710 w 3619883"/>
                <a:gd name="connsiteY4" fmla="*/ 4275461 h 4275461"/>
                <a:gd name="connsiteX5" fmla="*/ 2337697 w 3619883"/>
                <a:gd name="connsiteY5" fmla="*/ 4275461 h 4275461"/>
                <a:gd name="connsiteX6" fmla="*/ 2150155 w 3619883"/>
                <a:gd name="connsiteY6" fmla="*/ 4275461 h 4275461"/>
                <a:gd name="connsiteX7" fmla="*/ 2079759 w 3619883"/>
                <a:gd name="connsiteY7" fmla="*/ 4275461 h 4275461"/>
                <a:gd name="connsiteX8" fmla="*/ 1824703 w 3619883"/>
                <a:gd name="connsiteY8" fmla="*/ 4275461 h 4275461"/>
                <a:gd name="connsiteX9" fmla="*/ 1796694 w 3619883"/>
                <a:gd name="connsiteY9" fmla="*/ 4275461 h 4275461"/>
                <a:gd name="connsiteX10" fmla="*/ 1558844 w 3619883"/>
                <a:gd name="connsiteY10" fmla="*/ 4275461 h 4275461"/>
                <a:gd name="connsiteX11" fmla="*/ 1427396 w 3619883"/>
                <a:gd name="connsiteY11" fmla="*/ 4275461 h 4275461"/>
                <a:gd name="connsiteX12" fmla="*/ 1210751 w 3619883"/>
                <a:gd name="connsiteY12" fmla="*/ 4275461 h 4275461"/>
                <a:gd name="connsiteX13" fmla="*/ 1140354 w 3619883"/>
                <a:gd name="connsiteY13" fmla="*/ 4275461 h 4275461"/>
                <a:gd name="connsiteX14" fmla="*/ 953807 w 3619883"/>
                <a:gd name="connsiteY14" fmla="*/ 4275461 h 4275461"/>
                <a:gd name="connsiteX15" fmla="*/ 829432 w 3619883"/>
                <a:gd name="connsiteY15" fmla="*/ 4275461 h 4275461"/>
                <a:gd name="connsiteX16" fmla="*/ 611484 w 3619883"/>
                <a:gd name="connsiteY16" fmla="*/ 4275461 h 4275461"/>
                <a:gd name="connsiteX17" fmla="*/ 573998 w 3619883"/>
                <a:gd name="connsiteY17" fmla="*/ 4275461 h 4275461"/>
                <a:gd name="connsiteX18" fmla="*/ 336164 w 3619883"/>
                <a:gd name="connsiteY18" fmla="*/ 4275461 h 4275461"/>
                <a:gd name="connsiteX19" fmla="*/ 189322 w 3619883"/>
                <a:gd name="connsiteY19" fmla="*/ 4275461 h 4275461"/>
                <a:gd name="connsiteX20" fmla="*/ 0 w 3619883"/>
                <a:gd name="connsiteY20" fmla="*/ 4275461 h 4275461"/>
                <a:gd name="connsiteX21" fmla="*/ 0 w 3619883"/>
                <a:gd name="connsiteY21" fmla="*/ 42229 h 4275461"/>
                <a:gd name="connsiteX22" fmla="*/ 42464 w 3619883"/>
                <a:gd name="connsiteY22" fmla="*/ 40518 h 4275461"/>
                <a:gd name="connsiteX23" fmla="*/ 137733 w 3619883"/>
                <a:gd name="connsiteY23" fmla="*/ 35355 h 4275461"/>
                <a:gd name="connsiteX24" fmla="*/ 270565 w 3619883"/>
                <a:gd name="connsiteY24" fmla="*/ 29759 h 4275461"/>
                <a:gd name="connsiteX25" fmla="*/ 479734 w 3619883"/>
                <a:gd name="connsiteY25" fmla="*/ 45455 h 4275461"/>
                <a:gd name="connsiteX26" fmla="*/ 524103 w 3619883"/>
                <a:gd name="connsiteY26" fmla="*/ 41625 h 4275461"/>
                <a:gd name="connsiteX27" fmla="*/ 624416 w 3619883"/>
                <a:gd name="connsiteY27" fmla="*/ 22696 h 4275461"/>
                <a:gd name="connsiteX28" fmla="*/ 657762 w 3619883"/>
                <a:gd name="connsiteY28" fmla="*/ 18351 h 4275461"/>
                <a:gd name="connsiteX29" fmla="*/ 690557 w 3619883"/>
                <a:gd name="connsiteY29" fmla="*/ 25792 h 4275461"/>
                <a:gd name="connsiteX30" fmla="*/ 745123 w 3619883"/>
                <a:gd name="connsiteY30" fmla="*/ 40157 h 4275461"/>
                <a:gd name="connsiteX31" fmla="*/ 789493 w 3619883"/>
                <a:gd name="connsiteY31" fmla="*/ 36327 h 4275461"/>
                <a:gd name="connsiteX32" fmla="*/ 854255 w 3619883"/>
                <a:gd name="connsiteY32" fmla="*/ 68887 h 4275461"/>
                <a:gd name="connsiteX33" fmla="*/ 897520 w 3619883"/>
                <a:gd name="connsiteY33" fmla="*/ 88629 h 4275461"/>
                <a:gd name="connsiteX34" fmla="*/ 940510 w 3619883"/>
                <a:gd name="connsiteY34" fmla="*/ 114265 h 4275461"/>
                <a:gd name="connsiteX35" fmla="*/ 1082712 w 3619883"/>
                <a:gd name="connsiteY35" fmla="*/ 144543 h 4275461"/>
                <a:gd name="connsiteX36" fmla="*/ 1205348 w 3619883"/>
                <a:gd name="connsiteY36" fmla="*/ 120753 h 4275461"/>
                <a:gd name="connsiteX37" fmla="*/ 1271764 w 3619883"/>
                <a:gd name="connsiteY37" fmla="*/ 117956 h 4275461"/>
                <a:gd name="connsiteX38" fmla="*/ 1315583 w 3619883"/>
                <a:gd name="connsiteY38" fmla="*/ 125912 h 4275461"/>
                <a:gd name="connsiteX39" fmla="*/ 1359125 w 3619883"/>
                <a:gd name="connsiteY39" fmla="*/ 139761 h 4275461"/>
                <a:gd name="connsiteX40" fmla="*/ 1391919 w 3619883"/>
                <a:gd name="connsiteY40" fmla="*/ 147202 h 4275461"/>
                <a:gd name="connsiteX41" fmla="*/ 1436563 w 3619883"/>
                <a:gd name="connsiteY41" fmla="*/ 137480 h 4275461"/>
                <a:gd name="connsiteX42" fmla="*/ 1471566 w 3619883"/>
                <a:gd name="connsiteY42" fmla="*/ 97777 h 4275461"/>
                <a:gd name="connsiteX43" fmla="*/ 1505739 w 3619883"/>
                <a:gd name="connsiteY43" fmla="*/ 75753 h 4275461"/>
                <a:gd name="connsiteX44" fmla="*/ 1590891 w 3619883"/>
                <a:gd name="connsiteY44" fmla="*/ 144702 h 4275461"/>
                <a:gd name="connsiteX45" fmla="*/ 1625616 w 3619883"/>
                <a:gd name="connsiteY45" fmla="*/ 110893 h 4275461"/>
                <a:gd name="connsiteX46" fmla="*/ 1658964 w 3619883"/>
                <a:gd name="connsiteY46" fmla="*/ 106547 h 4275461"/>
                <a:gd name="connsiteX47" fmla="*/ 1746598 w 3619883"/>
                <a:gd name="connsiteY47" fmla="*/ 122460 h 4275461"/>
                <a:gd name="connsiteX48" fmla="*/ 1811913 w 3619883"/>
                <a:gd name="connsiteY48" fmla="*/ 143234 h 4275461"/>
                <a:gd name="connsiteX49" fmla="*/ 1856557 w 3619883"/>
                <a:gd name="connsiteY49" fmla="*/ 133511 h 4275461"/>
                <a:gd name="connsiteX50" fmla="*/ 2066003 w 3619883"/>
                <a:gd name="connsiteY50" fmla="*/ 143313 h 4275461"/>
                <a:gd name="connsiteX51" fmla="*/ 2177615 w 3619883"/>
                <a:gd name="connsiteY51" fmla="*/ 119007 h 4275461"/>
                <a:gd name="connsiteX52" fmla="*/ 2255883 w 3619883"/>
                <a:gd name="connsiteY52" fmla="*/ 99047 h 4275461"/>
                <a:gd name="connsiteX53" fmla="*/ 2344622 w 3619883"/>
                <a:gd name="connsiteY53" fmla="*/ 91388 h 4275461"/>
                <a:gd name="connsiteX54" fmla="*/ 2455682 w 3619883"/>
                <a:gd name="connsiteY54" fmla="*/ 78869 h 4275461"/>
                <a:gd name="connsiteX55" fmla="*/ 2632609 w 3619883"/>
                <a:gd name="connsiteY55" fmla="*/ 75338 h 4275461"/>
                <a:gd name="connsiteX56" fmla="*/ 2742291 w 3619883"/>
                <a:gd name="connsiteY56" fmla="*/ 92282 h 4275461"/>
                <a:gd name="connsiteX57" fmla="*/ 2851974 w 3619883"/>
                <a:gd name="connsiteY57" fmla="*/ 109227 h 4275461"/>
                <a:gd name="connsiteX58" fmla="*/ 2907643 w 3619883"/>
                <a:gd name="connsiteY58" fmla="*/ 100020 h 4275461"/>
                <a:gd name="connsiteX59" fmla="*/ 2944022 w 3619883"/>
                <a:gd name="connsiteY59" fmla="*/ 30853 h 4275461"/>
                <a:gd name="connsiteX60" fmla="*/ 3022289 w 3619883"/>
                <a:gd name="connsiteY60" fmla="*/ 10893 h 4275461"/>
                <a:gd name="connsiteX61" fmla="*/ 3054807 w 3619883"/>
                <a:gd name="connsiteY61" fmla="*/ 24226 h 4275461"/>
                <a:gd name="connsiteX62" fmla="*/ 3141892 w 3619883"/>
                <a:gd name="connsiteY62" fmla="*/ 51925 h 4275461"/>
                <a:gd name="connsiteX63" fmla="*/ 3185711 w 3619883"/>
                <a:gd name="connsiteY63" fmla="*/ 59881 h 4275461"/>
                <a:gd name="connsiteX64" fmla="*/ 3219056 w 3619883"/>
                <a:gd name="connsiteY64" fmla="*/ 55536 h 4275461"/>
                <a:gd name="connsiteX65" fmla="*/ 3263425 w 3619883"/>
                <a:gd name="connsiteY65" fmla="*/ 51706 h 4275461"/>
                <a:gd name="connsiteX66" fmla="*/ 3296219 w 3619883"/>
                <a:gd name="connsiteY66" fmla="*/ 59147 h 4275461"/>
                <a:gd name="connsiteX67" fmla="*/ 3319094 w 3619883"/>
                <a:gd name="connsiteY67" fmla="*/ 42500 h 4275461"/>
                <a:gd name="connsiteX68" fmla="*/ 3420511 w 3619883"/>
                <a:gd name="connsiteY68" fmla="*/ 0 h 4275461"/>
                <a:gd name="connsiteX69" fmla="*/ 3453305 w 3619883"/>
                <a:gd name="connsiteY69" fmla="*/ 7440 h 4275461"/>
                <a:gd name="connsiteX70" fmla="*/ 3496571 w 3619883"/>
                <a:gd name="connsiteY70" fmla="*/ 27182 h 4275461"/>
                <a:gd name="connsiteX71" fmla="*/ 3602117 w 3619883"/>
                <a:gd name="connsiteY71" fmla="*/ 132521 h 4275461"/>
                <a:gd name="connsiteX72" fmla="*/ 3619883 w 3619883"/>
                <a:gd name="connsiteY72" fmla="*/ 140049 h 4275461"/>
                <a:gd name="connsiteX73" fmla="*/ 3619883 w 3619883"/>
                <a:gd name="connsiteY73" fmla="*/ 755612 h 4275461"/>
                <a:gd name="connsiteX0" fmla="*/ 3619883 w 3619883"/>
                <a:gd name="connsiteY0" fmla="*/ 755612 h 4275461"/>
                <a:gd name="connsiteX1" fmla="*/ 2761042 w 3619883"/>
                <a:gd name="connsiteY1" fmla="*/ 4275461 h 4275461"/>
                <a:gd name="connsiteX2" fmla="*/ 2690646 w 3619883"/>
                <a:gd name="connsiteY2" fmla="*/ 4275461 h 4275461"/>
                <a:gd name="connsiteX3" fmla="*/ 2511710 w 3619883"/>
                <a:gd name="connsiteY3" fmla="*/ 4275461 h 4275461"/>
                <a:gd name="connsiteX4" fmla="*/ 2337697 w 3619883"/>
                <a:gd name="connsiteY4" fmla="*/ 4275461 h 4275461"/>
                <a:gd name="connsiteX5" fmla="*/ 2150155 w 3619883"/>
                <a:gd name="connsiteY5" fmla="*/ 4275461 h 4275461"/>
                <a:gd name="connsiteX6" fmla="*/ 2079759 w 3619883"/>
                <a:gd name="connsiteY6" fmla="*/ 4275461 h 4275461"/>
                <a:gd name="connsiteX7" fmla="*/ 1824703 w 3619883"/>
                <a:gd name="connsiteY7" fmla="*/ 4275461 h 4275461"/>
                <a:gd name="connsiteX8" fmla="*/ 1796694 w 3619883"/>
                <a:gd name="connsiteY8" fmla="*/ 4275461 h 4275461"/>
                <a:gd name="connsiteX9" fmla="*/ 1558844 w 3619883"/>
                <a:gd name="connsiteY9" fmla="*/ 4275461 h 4275461"/>
                <a:gd name="connsiteX10" fmla="*/ 1427396 w 3619883"/>
                <a:gd name="connsiteY10" fmla="*/ 4275461 h 4275461"/>
                <a:gd name="connsiteX11" fmla="*/ 1210751 w 3619883"/>
                <a:gd name="connsiteY11" fmla="*/ 4275461 h 4275461"/>
                <a:gd name="connsiteX12" fmla="*/ 1140354 w 3619883"/>
                <a:gd name="connsiteY12" fmla="*/ 4275461 h 4275461"/>
                <a:gd name="connsiteX13" fmla="*/ 953807 w 3619883"/>
                <a:gd name="connsiteY13" fmla="*/ 4275461 h 4275461"/>
                <a:gd name="connsiteX14" fmla="*/ 829432 w 3619883"/>
                <a:gd name="connsiteY14" fmla="*/ 4275461 h 4275461"/>
                <a:gd name="connsiteX15" fmla="*/ 611484 w 3619883"/>
                <a:gd name="connsiteY15" fmla="*/ 4275461 h 4275461"/>
                <a:gd name="connsiteX16" fmla="*/ 573998 w 3619883"/>
                <a:gd name="connsiteY16" fmla="*/ 4275461 h 4275461"/>
                <a:gd name="connsiteX17" fmla="*/ 336164 w 3619883"/>
                <a:gd name="connsiteY17" fmla="*/ 4275461 h 4275461"/>
                <a:gd name="connsiteX18" fmla="*/ 189322 w 3619883"/>
                <a:gd name="connsiteY18" fmla="*/ 4275461 h 4275461"/>
                <a:gd name="connsiteX19" fmla="*/ 0 w 3619883"/>
                <a:gd name="connsiteY19" fmla="*/ 4275461 h 4275461"/>
                <a:gd name="connsiteX20" fmla="*/ 0 w 3619883"/>
                <a:gd name="connsiteY20" fmla="*/ 42229 h 4275461"/>
                <a:gd name="connsiteX21" fmla="*/ 42464 w 3619883"/>
                <a:gd name="connsiteY21" fmla="*/ 40518 h 4275461"/>
                <a:gd name="connsiteX22" fmla="*/ 137733 w 3619883"/>
                <a:gd name="connsiteY22" fmla="*/ 35355 h 4275461"/>
                <a:gd name="connsiteX23" fmla="*/ 270565 w 3619883"/>
                <a:gd name="connsiteY23" fmla="*/ 29759 h 4275461"/>
                <a:gd name="connsiteX24" fmla="*/ 479734 w 3619883"/>
                <a:gd name="connsiteY24" fmla="*/ 45455 h 4275461"/>
                <a:gd name="connsiteX25" fmla="*/ 524103 w 3619883"/>
                <a:gd name="connsiteY25" fmla="*/ 41625 h 4275461"/>
                <a:gd name="connsiteX26" fmla="*/ 624416 w 3619883"/>
                <a:gd name="connsiteY26" fmla="*/ 22696 h 4275461"/>
                <a:gd name="connsiteX27" fmla="*/ 657762 w 3619883"/>
                <a:gd name="connsiteY27" fmla="*/ 18351 h 4275461"/>
                <a:gd name="connsiteX28" fmla="*/ 690557 w 3619883"/>
                <a:gd name="connsiteY28" fmla="*/ 25792 h 4275461"/>
                <a:gd name="connsiteX29" fmla="*/ 745123 w 3619883"/>
                <a:gd name="connsiteY29" fmla="*/ 40157 h 4275461"/>
                <a:gd name="connsiteX30" fmla="*/ 789493 w 3619883"/>
                <a:gd name="connsiteY30" fmla="*/ 36327 h 4275461"/>
                <a:gd name="connsiteX31" fmla="*/ 854255 w 3619883"/>
                <a:gd name="connsiteY31" fmla="*/ 68887 h 4275461"/>
                <a:gd name="connsiteX32" fmla="*/ 897520 w 3619883"/>
                <a:gd name="connsiteY32" fmla="*/ 88629 h 4275461"/>
                <a:gd name="connsiteX33" fmla="*/ 940510 w 3619883"/>
                <a:gd name="connsiteY33" fmla="*/ 114265 h 4275461"/>
                <a:gd name="connsiteX34" fmla="*/ 1082712 w 3619883"/>
                <a:gd name="connsiteY34" fmla="*/ 144543 h 4275461"/>
                <a:gd name="connsiteX35" fmla="*/ 1205348 w 3619883"/>
                <a:gd name="connsiteY35" fmla="*/ 120753 h 4275461"/>
                <a:gd name="connsiteX36" fmla="*/ 1271764 w 3619883"/>
                <a:gd name="connsiteY36" fmla="*/ 117956 h 4275461"/>
                <a:gd name="connsiteX37" fmla="*/ 1315583 w 3619883"/>
                <a:gd name="connsiteY37" fmla="*/ 125912 h 4275461"/>
                <a:gd name="connsiteX38" fmla="*/ 1359125 w 3619883"/>
                <a:gd name="connsiteY38" fmla="*/ 139761 h 4275461"/>
                <a:gd name="connsiteX39" fmla="*/ 1391919 w 3619883"/>
                <a:gd name="connsiteY39" fmla="*/ 147202 h 4275461"/>
                <a:gd name="connsiteX40" fmla="*/ 1436563 w 3619883"/>
                <a:gd name="connsiteY40" fmla="*/ 137480 h 4275461"/>
                <a:gd name="connsiteX41" fmla="*/ 1471566 w 3619883"/>
                <a:gd name="connsiteY41" fmla="*/ 97777 h 4275461"/>
                <a:gd name="connsiteX42" fmla="*/ 1505739 w 3619883"/>
                <a:gd name="connsiteY42" fmla="*/ 75753 h 4275461"/>
                <a:gd name="connsiteX43" fmla="*/ 1590891 w 3619883"/>
                <a:gd name="connsiteY43" fmla="*/ 144702 h 4275461"/>
                <a:gd name="connsiteX44" fmla="*/ 1625616 w 3619883"/>
                <a:gd name="connsiteY44" fmla="*/ 110893 h 4275461"/>
                <a:gd name="connsiteX45" fmla="*/ 1658964 w 3619883"/>
                <a:gd name="connsiteY45" fmla="*/ 106547 h 4275461"/>
                <a:gd name="connsiteX46" fmla="*/ 1746598 w 3619883"/>
                <a:gd name="connsiteY46" fmla="*/ 122460 h 4275461"/>
                <a:gd name="connsiteX47" fmla="*/ 1811913 w 3619883"/>
                <a:gd name="connsiteY47" fmla="*/ 143234 h 4275461"/>
                <a:gd name="connsiteX48" fmla="*/ 1856557 w 3619883"/>
                <a:gd name="connsiteY48" fmla="*/ 133511 h 4275461"/>
                <a:gd name="connsiteX49" fmla="*/ 2066003 w 3619883"/>
                <a:gd name="connsiteY49" fmla="*/ 143313 h 4275461"/>
                <a:gd name="connsiteX50" fmla="*/ 2177615 w 3619883"/>
                <a:gd name="connsiteY50" fmla="*/ 119007 h 4275461"/>
                <a:gd name="connsiteX51" fmla="*/ 2255883 w 3619883"/>
                <a:gd name="connsiteY51" fmla="*/ 99047 h 4275461"/>
                <a:gd name="connsiteX52" fmla="*/ 2344622 w 3619883"/>
                <a:gd name="connsiteY52" fmla="*/ 91388 h 4275461"/>
                <a:gd name="connsiteX53" fmla="*/ 2455682 w 3619883"/>
                <a:gd name="connsiteY53" fmla="*/ 78869 h 4275461"/>
                <a:gd name="connsiteX54" fmla="*/ 2632609 w 3619883"/>
                <a:gd name="connsiteY54" fmla="*/ 75338 h 4275461"/>
                <a:gd name="connsiteX55" fmla="*/ 2742291 w 3619883"/>
                <a:gd name="connsiteY55" fmla="*/ 92282 h 4275461"/>
                <a:gd name="connsiteX56" fmla="*/ 2851974 w 3619883"/>
                <a:gd name="connsiteY56" fmla="*/ 109227 h 4275461"/>
                <a:gd name="connsiteX57" fmla="*/ 2907643 w 3619883"/>
                <a:gd name="connsiteY57" fmla="*/ 100020 h 4275461"/>
                <a:gd name="connsiteX58" fmla="*/ 2944022 w 3619883"/>
                <a:gd name="connsiteY58" fmla="*/ 30853 h 4275461"/>
                <a:gd name="connsiteX59" fmla="*/ 3022289 w 3619883"/>
                <a:gd name="connsiteY59" fmla="*/ 10893 h 4275461"/>
                <a:gd name="connsiteX60" fmla="*/ 3054807 w 3619883"/>
                <a:gd name="connsiteY60" fmla="*/ 24226 h 4275461"/>
                <a:gd name="connsiteX61" fmla="*/ 3141892 w 3619883"/>
                <a:gd name="connsiteY61" fmla="*/ 51925 h 4275461"/>
                <a:gd name="connsiteX62" fmla="*/ 3185711 w 3619883"/>
                <a:gd name="connsiteY62" fmla="*/ 59881 h 4275461"/>
                <a:gd name="connsiteX63" fmla="*/ 3219056 w 3619883"/>
                <a:gd name="connsiteY63" fmla="*/ 55536 h 4275461"/>
                <a:gd name="connsiteX64" fmla="*/ 3263425 w 3619883"/>
                <a:gd name="connsiteY64" fmla="*/ 51706 h 4275461"/>
                <a:gd name="connsiteX65" fmla="*/ 3296219 w 3619883"/>
                <a:gd name="connsiteY65" fmla="*/ 59147 h 4275461"/>
                <a:gd name="connsiteX66" fmla="*/ 3319094 w 3619883"/>
                <a:gd name="connsiteY66" fmla="*/ 42500 h 4275461"/>
                <a:gd name="connsiteX67" fmla="*/ 3420511 w 3619883"/>
                <a:gd name="connsiteY67" fmla="*/ 0 h 4275461"/>
                <a:gd name="connsiteX68" fmla="*/ 3453305 w 3619883"/>
                <a:gd name="connsiteY68" fmla="*/ 7440 h 4275461"/>
                <a:gd name="connsiteX69" fmla="*/ 3496571 w 3619883"/>
                <a:gd name="connsiteY69" fmla="*/ 27182 h 4275461"/>
                <a:gd name="connsiteX70" fmla="*/ 3602117 w 3619883"/>
                <a:gd name="connsiteY70" fmla="*/ 132521 h 4275461"/>
                <a:gd name="connsiteX71" fmla="*/ 3619883 w 3619883"/>
                <a:gd name="connsiteY71" fmla="*/ 140049 h 4275461"/>
                <a:gd name="connsiteX72" fmla="*/ 3619883 w 3619883"/>
                <a:gd name="connsiteY72" fmla="*/ 755612 h 4275461"/>
                <a:gd name="connsiteX0" fmla="*/ 3619883 w 3619883"/>
                <a:gd name="connsiteY0" fmla="*/ 755612 h 4275461"/>
                <a:gd name="connsiteX1" fmla="*/ 2690646 w 3619883"/>
                <a:gd name="connsiteY1" fmla="*/ 4275461 h 4275461"/>
                <a:gd name="connsiteX2" fmla="*/ 2511710 w 3619883"/>
                <a:gd name="connsiteY2" fmla="*/ 4275461 h 4275461"/>
                <a:gd name="connsiteX3" fmla="*/ 2337697 w 3619883"/>
                <a:gd name="connsiteY3" fmla="*/ 4275461 h 4275461"/>
                <a:gd name="connsiteX4" fmla="*/ 2150155 w 3619883"/>
                <a:gd name="connsiteY4" fmla="*/ 4275461 h 4275461"/>
                <a:gd name="connsiteX5" fmla="*/ 2079759 w 3619883"/>
                <a:gd name="connsiteY5" fmla="*/ 4275461 h 4275461"/>
                <a:gd name="connsiteX6" fmla="*/ 1824703 w 3619883"/>
                <a:gd name="connsiteY6" fmla="*/ 4275461 h 4275461"/>
                <a:gd name="connsiteX7" fmla="*/ 1796694 w 3619883"/>
                <a:gd name="connsiteY7" fmla="*/ 4275461 h 4275461"/>
                <a:gd name="connsiteX8" fmla="*/ 1558844 w 3619883"/>
                <a:gd name="connsiteY8" fmla="*/ 4275461 h 4275461"/>
                <a:gd name="connsiteX9" fmla="*/ 1427396 w 3619883"/>
                <a:gd name="connsiteY9" fmla="*/ 4275461 h 4275461"/>
                <a:gd name="connsiteX10" fmla="*/ 1210751 w 3619883"/>
                <a:gd name="connsiteY10" fmla="*/ 4275461 h 4275461"/>
                <a:gd name="connsiteX11" fmla="*/ 1140354 w 3619883"/>
                <a:gd name="connsiteY11" fmla="*/ 4275461 h 4275461"/>
                <a:gd name="connsiteX12" fmla="*/ 953807 w 3619883"/>
                <a:gd name="connsiteY12" fmla="*/ 4275461 h 4275461"/>
                <a:gd name="connsiteX13" fmla="*/ 829432 w 3619883"/>
                <a:gd name="connsiteY13" fmla="*/ 4275461 h 4275461"/>
                <a:gd name="connsiteX14" fmla="*/ 611484 w 3619883"/>
                <a:gd name="connsiteY14" fmla="*/ 4275461 h 4275461"/>
                <a:gd name="connsiteX15" fmla="*/ 573998 w 3619883"/>
                <a:gd name="connsiteY15" fmla="*/ 4275461 h 4275461"/>
                <a:gd name="connsiteX16" fmla="*/ 336164 w 3619883"/>
                <a:gd name="connsiteY16" fmla="*/ 4275461 h 4275461"/>
                <a:gd name="connsiteX17" fmla="*/ 189322 w 3619883"/>
                <a:gd name="connsiteY17" fmla="*/ 4275461 h 4275461"/>
                <a:gd name="connsiteX18" fmla="*/ 0 w 3619883"/>
                <a:gd name="connsiteY18" fmla="*/ 4275461 h 4275461"/>
                <a:gd name="connsiteX19" fmla="*/ 0 w 3619883"/>
                <a:gd name="connsiteY19" fmla="*/ 42229 h 4275461"/>
                <a:gd name="connsiteX20" fmla="*/ 42464 w 3619883"/>
                <a:gd name="connsiteY20" fmla="*/ 40518 h 4275461"/>
                <a:gd name="connsiteX21" fmla="*/ 137733 w 3619883"/>
                <a:gd name="connsiteY21" fmla="*/ 35355 h 4275461"/>
                <a:gd name="connsiteX22" fmla="*/ 270565 w 3619883"/>
                <a:gd name="connsiteY22" fmla="*/ 29759 h 4275461"/>
                <a:gd name="connsiteX23" fmla="*/ 479734 w 3619883"/>
                <a:gd name="connsiteY23" fmla="*/ 45455 h 4275461"/>
                <a:gd name="connsiteX24" fmla="*/ 524103 w 3619883"/>
                <a:gd name="connsiteY24" fmla="*/ 41625 h 4275461"/>
                <a:gd name="connsiteX25" fmla="*/ 624416 w 3619883"/>
                <a:gd name="connsiteY25" fmla="*/ 22696 h 4275461"/>
                <a:gd name="connsiteX26" fmla="*/ 657762 w 3619883"/>
                <a:gd name="connsiteY26" fmla="*/ 18351 h 4275461"/>
                <a:gd name="connsiteX27" fmla="*/ 690557 w 3619883"/>
                <a:gd name="connsiteY27" fmla="*/ 25792 h 4275461"/>
                <a:gd name="connsiteX28" fmla="*/ 745123 w 3619883"/>
                <a:gd name="connsiteY28" fmla="*/ 40157 h 4275461"/>
                <a:gd name="connsiteX29" fmla="*/ 789493 w 3619883"/>
                <a:gd name="connsiteY29" fmla="*/ 36327 h 4275461"/>
                <a:gd name="connsiteX30" fmla="*/ 854255 w 3619883"/>
                <a:gd name="connsiteY30" fmla="*/ 68887 h 4275461"/>
                <a:gd name="connsiteX31" fmla="*/ 897520 w 3619883"/>
                <a:gd name="connsiteY31" fmla="*/ 88629 h 4275461"/>
                <a:gd name="connsiteX32" fmla="*/ 940510 w 3619883"/>
                <a:gd name="connsiteY32" fmla="*/ 114265 h 4275461"/>
                <a:gd name="connsiteX33" fmla="*/ 1082712 w 3619883"/>
                <a:gd name="connsiteY33" fmla="*/ 144543 h 4275461"/>
                <a:gd name="connsiteX34" fmla="*/ 1205348 w 3619883"/>
                <a:gd name="connsiteY34" fmla="*/ 120753 h 4275461"/>
                <a:gd name="connsiteX35" fmla="*/ 1271764 w 3619883"/>
                <a:gd name="connsiteY35" fmla="*/ 117956 h 4275461"/>
                <a:gd name="connsiteX36" fmla="*/ 1315583 w 3619883"/>
                <a:gd name="connsiteY36" fmla="*/ 125912 h 4275461"/>
                <a:gd name="connsiteX37" fmla="*/ 1359125 w 3619883"/>
                <a:gd name="connsiteY37" fmla="*/ 139761 h 4275461"/>
                <a:gd name="connsiteX38" fmla="*/ 1391919 w 3619883"/>
                <a:gd name="connsiteY38" fmla="*/ 147202 h 4275461"/>
                <a:gd name="connsiteX39" fmla="*/ 1436563 w 3619883"/>
                <a:gd name="connsiteY39" fmla="*/ 137480 h 4275461"/>
                <a:gd name="connsiteX40" fmla="*/ 1471566 w 3619883"/>
                <a:gd name="connsiteY40" fmla="*/ 97777 h 4275461"/>
                <a:gd name="connsiteX41" fmla="*/ 1505739 w 3619883"/>
                <a:gd name="connsiteY41" fmla="*/ 75753 h 4275461"/>
                <a:gd name="connsiteX42" fmla="*/ 1590891 w 3619883"/>
                <a:gd name="connsiteY42" fmla="*/ 144702 h 4275461"/>
                <a:gd name="connsiteX43" fmla="*/ 1625616 w 3619883"/>
                <a:gd name="connsiteY43" fmla="*/ 110893 h 4275461"/>
                <a:gd name="connsiteX44" fmla="*/ 1658964 w 3619883"/>
                <a:gd name="connsiteY44" fmla="*/ 106547 h 4275461"/>
                <a:gd name="connsiteX45" fmla="*/ 1746598 w 3619883"/>
                <a:gd name="connsiteY45" fmla="*/ 122460 h 4275461"/>
                <a:gd name="connsiteX46" fmla="*/ 1811913 w 3619883"/>
                <a:gd name="connsiteY46" fmla="*/ 143234 h 4275461"/>
                <a:gd name="connsiteX47" fmla="*/ 1856557 w 3619883"/>
                <a:gd name="connsiteY47" fmla="*/ 133511 h 4275461"/>
                <a:gd name="connsiteX48" fmla="*/ 2066003 w 3619883"/>
                <a:gd name="connsiteY48" fmla="*/ 143313 h 4275461"/>
                <a:gd name="connsiteX49" fmla="*/ 2177615 w 3619883"/>
                <a:gd name="connsiteY49" fmla="*/ 119007 h 4275461"/>
                <a:gd name="connsiteX50" fmla="*/ 2255883 w 3619883"/>
                <a:gd name="connsiteY50" fmla="*/ 99047 h 4275461"/>
                <a:gd name="connsiteX51" fmla="*/ 2344622 w 3619883"/>
                <a:gd name="connsiteY51" fmla="*/ 91388 h 4275461"/>
                <a:gd name="connsiteX52" fmla="*/ 2455682 w 3619883"/>
                <a:gd name="connsiteY52" fmla="*/ 78869 h 4275461"/>
                <a:gd name="connsiteX53" fmla="*/ 2632609 w 3619883"/>
                <a:gd name="connsiteY53" fmla="*/ 75338 h 4275461"/>
                <a:gd name="connsiteX54" fmla="*/ 2742291 w 3619883"/>
                <a:gd name="connsiteY54" fmla="*/ 92282 h 4275461"/>
                <a:gd name="connsiteX55" fmla="*/ 2851974 w 3619883"/>
                <a:gd name="connsiteY55" fmla="*/ 109227 h 4275461"/>
                <a:gd name="connsiteX56" fmla="*/ 2907643 w 3619883"/>
                <a:gd name="connsiteY56" fmla="*/ 100020 h 4275461"/>
                <a:gd name="connsiteX57" fmla="*/ 2944022 w 3619883"/>
                <a:gd name="connsiteY57" fmla="*/ 30853 h 4275461"/>
                <a:gd name="connsiteX58" fmla="*/ 3022289 w 3619883"/>
                <a:gd name="connsiteY58" fmla="*/ 10893 h 4275461"/>
                <a:gd name="connsiteX59" fmla="*/ 3054807 w 3619883"/>
                <a:gd name="connsiteY59" fmla="*/ 24226 h 4275461"/>
                <a:gd name="connsiteX60" fmla="*/ 3141892 w 3619883"/>
                <a:gd name="connsiteY60" fmla="*/ 51925 h 4275461"/>
                <a:gd name="connsiteX61" fmla="*/ 3185711 w 3619883"/>
                <a:gd name="connsiteY61" fmla="*/ 59881 h 4275461"/>
                <a:gd name="connsiteX62" fmla="*/ 3219056 w 3619883"/>
                <a:gd name="connsiteY62" fmla="*/ 55536 h 4275461"/>
                <a:gd name="connsiteX63" fmla="*/ 3263425 w 3619883"/>
                <a:gd name="connsiteY63" fmla="*/ 51706 h 4275461"/>
                <a:gd name="connsiteX64" fmla="*/ 3296219 w 3619883"/>
                <a:gd name="connsiteY64" fmla="*/ 59147 h 4275461"/>
                <a:gd name="connsiteX65" fmla="*/ 3319094 w 3619883"/>
                <a:gd name="connsiteY65" fmla="*/ 42500 h 4275461"/>
                <a:gd name="connsiteX66" fmla="*/ 3420511 w 3619883"/>
                <a:gd name="connsiteY66" fmla="*/ 0 h 4275461"/>
                <a:gd name="connsiteX67" fmla="*/ 3453305 w 3619883"/>
                <a:gd name="connsiteY67" fmla="*/ 7440 h 4275461"/>
                <a:gd name="connsiteX68" fmla="*/ 3496571 w 3619883"/>
                <a:gd name="connsiteY68" fmla="*/ 27182 h 4275461"/>
                <a:gd name="connsiteX69" fmla="*/ 3602117 w 3619883"/>
                <a:gd name="connsiteY69" fmla="*/ 132521 h 4275461"/>
                <a:gd name="connsiteX70" fmla="*/ 3619883 w 3619883"/>
                <a:gd name="connsiteY70" fmla="*/ 140049 h 4275461"/>
                <a:gd name="connsiteX71" fmla="*/ 3619883 w 3619883"/>
                <a:gd name="connsiteY71" fmla="*/ 755612 h 4275461"/>
                <a:gd name="connsiteX0" fmla="*/ 3619883 w 3619883"/>
                <a:gd name="connsiteY0" fmla="*/ 755612 h 4275461"/>
                <a:gd name="connsiteX1" fmla="*/ 2511710 w 3619883"/>
                <a:gd name="connsiteY1" fmla="*/ 4275461 h 4275461"/>
                <a:gd name="connsiteX2" fmla="*/ 2337697 w 3619883"/>
                <a:gd name="connsiteY2" fmla="*/ 4275461 h 4275461"/>
                <a:gd name="connsiteX3" fmla="*/ 2150155 w 3619883"/>
                <a:gd name="connsiteY3" fmla="*/ 4275461 h 4275461"/>
                <a:gd name="connsiteX4" fmla="*/ 2079759 w 3619883"/>
                <a:gd name="connsiteY4" fmla="*/ 4275461 h 4275461"/>
                <a:gd name="connsiteX5" fmla="*/ 1824703 w 3619883"/>
                <a:gd name="connsiteY5" fmla="*/ 4275461 h 4275461"/>
                <a:gd name="connsiteX6" fmla="*/ 1796694 w 3619883"/>
                <a:gd name="connsiteY6" fmla="*/ 4275461 h 4275461"/>
                <a:gd name="connsiteX7" fmla="*/ 1558844 w 3619883"/>
                <a:gd name="connsiteY7" fmla="*/ 4275461 h 4275461"/>
                <a:gd name="connsiteX8" fmla="*/ 1427396 w 3619883"/>
                <a:gd name="connsiteY8" fmla="*/ 4275461 h 4275461"/>
                <a:gd name="connsiteX9" fmla="*/ 1210751 w 3619883"/>
                <a:gd name="connsiteY9" fmla="*/ 4275461 h 4275461"/>
                <a:gd name="connsiteX10" fmla="*/ 1140354 w 3619883"/>
                <a:gd name="connsiteY10" fmla="*/ 4275461 h 4275461"/>
                <a:gd name="connsiteX11" fmla="*/ 953807 w 3619883"/>
                <a:gd name="connsiteY11" fmla="*/ 4275461 h 4275461"/>
                <a:gd name="connsiteX12" fmla="*/ 829432 w 3619883"/>
                <a:gd name="connsiteY12" fmla="*/ 4275461 h 4275461"/>
                <a:gd name="connsiteX13" fmla="*/ 611484 w 3619883"/>
                <a:gd name="connsiteY13" fmla="*/ 4275461 h 4275461"/>
                <a:gd name="connsiteX14" fmla="*/ 573998 w 3619883"/>
                <a:gd name="connsiteY14" fmla="*/ 4275461 h 4275461"/>
                <a:gd name="connsiteX15" fmla="*/ 336164 w 3619883"/>
                <a:gd name="connsiteY15" fmla="*/ 4275461 h 4275461"/>
                <a:gd name="connsiteX16" fmla="*/ 189322 w 3619883"/>
                <a:gd name="connsiteY16" fmla="*/ 4275461 h 4275461"/>
                <a:gd name="connsiteX17" fmla="*/ 0 w 3619883"/>
                <a:gd name="connsiteY17" fmla="*/ 4275461 h 4275461"/>
                <a:gd name="connsiteX18" fmla="*/ 0 w 3619883"/>
                <a:gd name="connsiteY18" fmla="*/ 42229 h 4275461"/>
                <a:gd name="connsiteX19" fmla="*/ 42464 w 3619883"/>
                <a:gd name="connsiteY19" fmla="*/ 40518 h 4275461"/>
                <a:gd name="connsiteX20" fmla="*/ 137733 w 3619883"/>
                <a:gd name="connsiteY20" fmla="*/ 35355 h 4275461"/>
                <a:gd name="connsiteX21" fmla="*/ 270565 w 3619883"/>
                <a:gd name="connsiteY21" fmla="*/ 29759 h 4275461"/>
                <a:gd name="connsiteX22" fmla="*/ 479734 w 3619883"/>
                <a:gd name="connsiteY22" fmla="*/ 45455 h 4275461"/>
                <a:gd name="connsiteX23" fmla="*/ 524103 w 3619883"/>
                <a:gd name="connsiteY23" fmla="*/ 41625 h 4275461"/>
                <a:gd name="connsiteX24" fmla="*/ 624416 w 3619883"/>
                <a:gd name="connsiteY24" fmla="*/ 22696 h 4275461"/>
                <a:gd name="connsiteX25" fmla="*/ 657762 w 3619883"/>
                <a:gd name="connsiteY25" fmla="*/ 18351 h 4275461"/>
                <a:gd name="connsiteX26" fmla="*/ 690557 w 3619883"/>
                <a:gd name="connsiteY26" fmla="*/ 25792 h 4275461"/>
                <a:gd name="connsiteX27" fmla="*/ 745123 w 3619883"/>
                <a:gd name="connsiteY27" fmla="*/ 40157 h 4275461"/>
                <a:gd name="connsiteX28" fmla="*/ 789493 w 3619883"/>
                <a:gd name="connsiteY28" fmla="*/ 36327 h 4275461"/>
                <a:gd name="connsiteX29" fmla="*/ 854255 w 3619883"/>
                <a:gd name="connsiteY29" fmla="*/ 68887 h 4275461"/>
                <a:gd name="connsiteX30" fmla="*/ 897520 w 3619883"/>
                <a:gd name="connsiteY30" fmla="*/ 88629 h 4275461"/>
                <a:gd name="connsiteX31" fmla="*/ 940510 w 3619883"/>
                <a:gd name="connsiteY31" fmla="*/ 114265 h 4275461"/>
                <a:gd name="connsiteX32" fmla="*/ 1082712 w 3619883"/>
                <a:gd name="connsiteY32" fmla="*/ 144543 h 4275461"/>
                <a:gd name="connsiteX33" fmla="*/ 1205348 w 3619883"/>
                <a:gd name="connsiteY33" fmla="*/ 120753 h 4275461"/>
                <a:gd name="connsiteX34" fmla="*/ 1271764 w 3619883"/>
                <a:gd name="connsiteY34" fmla="*/ 117956 h 4275461"/>
                <a:gd name="connsiteX35" fmla="*/ 1315583 w 3619883"/>
                <a:gd name="connsiteY35" fmla="*/ 125912 h 4275461"/>
                <a:gd name="connsiteX36" fmla="*/ 1359125 w 3619883"/>
                <a:gd name="connsiteY36" fmla="*/ 139761 h 4275461"/>
                <a:gd name="connsiteX37" fmla="*/ 1391919 w 3619883"/>
                <a:gd name="connsiteY37" fmla="*/ 147202 h 4275461"/>
                <a:gd name="connsiteX38" fmla="*/ 1436563 w 3619883"/>
                <a:gd name="connsiteY38" fmla="*/ 137480 h 4275461"/>
                <a:gd name="connsiteX39" fmla="*/ 1471566 w 3619883"/>
                <a:gd name="connsiteY39" fmla="*/ 97777 h 4275461"/>
                <a:gd name="connsiteX40" fmla="*/ 1505739 w 3619883"/>
                <a:gd name="connsiteY40" fmla="*/ 75753 h 4275461"/>
                <a:gd name="connsiteX41" fmla="*/ 1590891 w 3619883"/>
                <a:gd name="connsiteY41" fmla="*/ 144702 h 4275461"/>
                <a:gd name="connsiteX42" fmla="*/ 1625616 w 3619883"/>
                <a:gd name="connsiteY42" fmla="*/ 110893 h 4275461"/>
                <a:gd name="connsiteX43" fmla="*/ 1658964 w 3619883"/>
                <a:gd name="connsiteY43" fmla="*/ 106547 h 4275461"/>
                <a:gd name="connsiteX44" fmla="*/ 1746598 w 3619883"/>
                <a:gd name="connsiteY44" fmla="*/ 122460 h 4275461"/>
                <a:gd name="connsiteX45" fmla="*/ 1811913 w 3619883"/>
                <a:gd name="connsiteY45" fmla="*/ 143234 h 4275461"/>
                <a:gd name="connsiteX46" fmla="*/ 1856557 w 3619883"/>
                <a:gd name="connsiteY46" fmla="*/ 133511 h 4275461"/>
                <a:gd name="connsiteX47" fmla="*/ 2066003 w 3619883"/>
                <a:gd name="connsiteY47" fmla="*/ 143313 h 4275461"/>
                <a:gd name="connsiteX48" fmla="*/ 2177615 w 3619883"/>
                <a:gd name="connsiteY48" fmla="*/ 119007 h 4275461"/>
                <a:gd name="connsiteX49" fmla="*/ 2255883 w 3619883"/>
                <a:gd name="connsiteY49" fmla="*/ 99047 h 4275461"/>
                <a:gd name="connsiteX50" fmla="*/ 2344622 w 3619883"/>
                <a:gd name="connsiteY50" fmla="*/ 91388 h 4275461"/>
                <a:gd name="connsiteX51" fmla="*/ 2455682 w 3619883"/>
                <a:gd name="connsiteY51" fmla="*/ 78869 h 4275461"/>
                <a:gd name="connsiteX52" fmla="*/ 2632609 w 3619883"/>
                <a:gd name="connsiteY52" fmla="*/ 75338 h 4275461"/>
                <a:gd name="connsiteX53" fmla="*/ 2742291 w 3619883"/>
                <a:gd name="connsiteY53" fmla="*/ 92282 h 4275461"/>
                <a:gd name="connsiteX54" fmla="*/ 2851974 w 3619883"/>
                <a:gd name="connsiteY54" fmla="*/ 109227 h 4275461"/>
                <a:gd name="connsiteX55" fmla="*/ 2907643 w 3619883"/>
                <a:gd name="connsiteY55" fmla="*/ 100020 h 4275461"/>
                <a:gd name="connsiteX56" fmla="*/ 2944022 w 3619883"/>
                <a:gd name="connsiteY56" fmla="*/ 30853 h 4275461"/>
                <a:gd name="connsiteX57" fmla="*/ 3022289 w 3619883"/>
                <a:gd name="connsiteY57" fmla="*/ 10893 h 4275461"/>
                <a:gd name="connsiteX58" fmla="*/ 3054807 w 3619883"/>
                <a:gd name="connsiteY58" fmla="*/ 24226 h 4275461"/>
                <a:gd name="connsiteX59" fmla="*/ 3141892 w 3619883"/>
                <a:gd name="connsiteY59" fmla="*/ 51925 h 4275461"/>
                <a:gd name="connsiteX60" fmla="*/ 3185711 w 3619883"/>
                <a:gd name="connsiteY60" fmla="*/ 59881 h 4275461"/>
                <a:gd name="connsiteX61" fmla="*/ 3219056 w 3619883"/>
                <a:gd name="connsiteY61" fmla="*/ 55536 h 4275461"/>
                <a:gd name="connsiteX62" fmla="*/ 3263425 w 3619883"/>
                <a:gd name="connsiteY62" fmla="*/ 51706 h 4275461"/>
                <a:gd name="connsiteX63" fmla="*/ 3296219 w 3619883"/>
                <a:gd name="connsiteY63" fmla="*/ 59147 h 4275461"/>
                <a:gd name="connsiteX64" fmla="*/ 3319094 w 3619883"/>
                <a:gd name="connsiteY64" fmla="*/ 42500 h 4275461"/>
                <a:gd name="connsiteX65" fmla="*/ 3420511 w 3619883"/>
                <a:gd name="connsiteY65" fmla="*/ 0 h 4275461"/>
                <a:gd name="connsiteX66" fmla="*/ 3453305 w 3619883"/>
                <a:gd name="connsiteY66" fmla="*/ 7440 h 4275461"/>
                <a:gd name="connsiteX67" fmla="*/ 3496571 w 3619883"/>
                <a:gd name="connsiteY67" fmla="*/ 27182 h 4275461"/>
                <a:gd name="connsiteX68" fmla="*/ 3602117 w 3619883"/>
                <a:gd name="connsiteY68" fmla="*/ 132521 h 4275461"/>
                <a:gd name="connsiteX69" fmla="*/ 3619883 w 3619883"/>
                <a:gd name="connsiteY69" fmla="*/ 140049 h 4275461"/>
                <a:gd name="connsiteX70" fmla="*/ 3619883 w 3619883"/>
                <a:gd name="connsiteY70" fmla="*/ 755612 h 4275461"/>
                <a:gd name="connsiteX0" fmla="*/ 3619883 w 3619883"/>
                <a:gd name="connsiteY0" fmla="*/ 755612 h 4275461"/>
                <a:gd name="connsiteX1" fmla="*/ 2337697 w 3619883"/>
                <a:gd name="connsiteY1" fmla="*/ 4275461 h 4275461"/>
                <a:gd name="connsiteX2" fmla="*/ 2150155 w 3619883"/>
                <a:gd name="connsiteY2" fmla="*/ 4275461 h 4275461"/>
                <a:gd name="connsiteX3" fmla="*/ 2079759 w 3619883"/>
                <a:gd name="connsiteY3" fmla="*/ 4275461 h 4275461"/>
                <a:gd name="connsiteX4" fmla="*/ 1824703 w 3619883"/>
                <a:gd name="connsiteY4" fmla="*/ 4275461 h 4275461"/>
                <a:gd name="connsiteX5" fmla="*/ 1796694 w 3619883"/>
                <a:gd name="connsiteY5" fmla="*/ 4275461 h 4275461"/>
                <a:gd name="connsiteX6" fmla="*/ 1558844 w 3619883"/>
                <a:gd name="connsiteY6" fmla="*/ 4275461 h 4275461"/>
                <a:gd name="connsiteX7" fmla="*/ 1427396 w 3619883"/>
                <a:gd name="connsiteY7" fmla="*/ 4275461 h 4275461"/>
                <a:gd name="connsiteX8" fmla="*/ 1210751 w 3619883"/>
                <a:gd name="connsiteY8" fmla="*/ 4275461 h 4275461"/>
                <a:gd name="connsiteX9" fmla="*/ 1140354 w 3619883"/>
                <a:gd name="connsiteY9" fmla="*/ 4275461 h 4275461"/>
                <a:gd name="connsiteX10" fmla="*/ 953807 w 3619883"/>
                <a:gd name="connsiteY10" fmla="*/ 4275461 h 4275461"/>
                <a:gd name="connsiteX11" fmla="*/ 829432 w 3619883"/>
                <a:gd name="connsiteY11" fmla="*/ 4275461 h 4275461"/>
                <a:gd name="connsiteX12" fmla="*/ 611484 w 3619883"/>
                <a:gd name="connsiteY12" fmla="*/ 4275461 h 4275461"/>
                <a:gd name="connsiteX13" fmla="*/ 573998 w 3619883"/>
                <a:gd name="connsiteY13" fmla="*/ 4275461 h 4275461"/>
                <a:gd name="connsiteX14" fmla="*/ 336164 w 3619883"/>
                <a:gd name="connsiteY14" fmla="*/ 4275461 h 4275461"/>
                <a:gd name="connsiteX15" fmla="*/ 189322 w 3619883"/>
                <a:gd name="connsiteY15" fmla="*/ 4275461 h 4275461"/>
                <a:gd name="connsiteX16" fmla="*/ 0 w 3619883"/>
                <a:gd name="connsiteY16" fmla="*/ 4275461 h 4275461"/>
                <a:gd name="connsiteX17" fmla="*/ 0 w 3619883"/>
                <a:gd name="connsiteY17" fmla="*/ 42229 h 4275461"/>
                <a:gd name="connsiteX18" fmla="*/ 42464 w 3619883"/>
                <a:gd name="connsiteY18" fmla="*/ 40518 h 4275461"/>
                <a:gd name="connsiteX19" fmla="*/ 137733 w 3619883"/>
                <a:gd name="connsiteY19" fmla="*/ 35355 h 4275461"/>
                <a:gd name="connsiteX20" fmla="*/ 270565 w 3619883"/>
                <a:gd name="connsiteY20" fmla="*/ 29759 h 4275461"/>
                <a:gd name="connsiteX21" fmla="*/ 479734 w 3619883"/>
                <a:gd name="connsiteY21" fmla="*/ 45455 h 4275461"/>
                <a:gd name="connsiteX22" fmla="*/ 524103 w 3619883"/>
                <a:gd name="connsiteY22" fmla="*/ 41625 h 4275461"/>
                <a:gd name="connsiteX23" fmla="*/ 624416 w 3619883"/>
                <a:gd name="connsiteY23" fmla="*/ 22696 h 4275461"/>
                <a:gd name="connsiteX24" fmla="*/ 657762 w 3619883"/>
                <a:gd name="connsiteY24" fmla="*/ 18351 h 4275461"/>
                <a:gd name="connsiteX25" fmla="*/ 690557 w 3619883"/>
                <a:gd name="connsiteY25" fmla="*/ 25792 h 4275461"/>
                <a:gd name="connsiteX26" fmla="*/ 745123 w 3619883"/>
                <a:gd name="connsiteY26" fmla="*/ 40157 h 4275461"/>
                <a:gd name="connsiteX27" fmla="*/ 789493 w 3619883"/>
                <a:gd name="connsiteY27" fmla="*/ 36327 h 4275461"/>
                <a:gd name="connsiteX28" fmla="*/ 854255 w 3619883"/>
                <a:gd name="connsiteY28" fmla="*/ 68887 h 4275461"/>
                <a:gd name="connsiteX29" fmla="*/ 897520 w 3619883"/>
                <a:gd name="connsiteY29" fmla="*/ 88629 h 4275461"/>
                <a:gd name="connsiteX30" fmla="*/ 940510 w 3619883"/>
                <a:gd name="connsiteY30" fmla="*/ 114265 h 4275461"/>
                <a:gd name="connsiteX31" fmla="*/ 1082712 w 3619883"/>
                <a:gd name="connsiteY31" fmla="*/ 144543 h 4275461"/>
                <a:gd name="connsiteX32" fmla="*/ 1205348 w 3619883"/>
                <a:gd name="connsiteY32" fmla="*/ 120753 h 4275461"/>
                <a:gd name="connsiteX33" fmla="*/ 1271764 w 3619883"/>
                <a:gd name="connsiteY33" fmla="*/ 117956 h 4275461"/>
                <a:gd name="connsiteX34" fmla="*/ 1315583 w 3619883"/>
                <a:gd name="connsiteY34" fmla="*/ 125912 h 4275461"/>
                <a:gd name="connsiteX35" fmla="*/ 1359125 w 3619883"/>
                <a:gd name="connsiteY35" fmla="*/ 139761 h 4275461"/>
                <a:gd name="connsiteX36" fmla="*/ 1391919 w 3619883"/>
                <a:gd name="connsiteY36" fmla="*/ 147202 h 4275461"/>
                <a:gd name="connsiteX37" fmla="*/ 1436563 w 3619883"/>
                <a:gd name="connsiteY37" fmla="*/ 137480 h 4275461"/>
                <a:gd name="connsiteX38" fmla="*/ 1471566 w 3619883"/>
                <a:gd name="connsiteY38" fmla="*/ 97777 h 4275461"/>
                <a:gd name="connsiteX39" fmla="*/ 1505739 w 3619883"/>
                <a:gd name="connsiteY39" fmla="*/ 75753 h 4275461"/>
                <a:gd name="connsiteX40" fmla="*/ 1590891 w 3619883"/>
                <a:gd name="connsiteY40" fmla="*/ 144702 h 4275461"/>
                <a:gd name="connsiteX41" fmla="*/ 1625616 w 3619883"/>
                <a:gd name="connsiteY41" fmla="*/ 110893 h 4275461"/>
                <a:gd name="connsiteX42" fmla="*/ 1658964 w 3619883"/>
                <a:gd name="connsiteY42" fmla="*/ 106547 h 4275461"/>
                <a:gd name="connsiteX43" fmla="*/ 1746598 w 3619883"/>
                <a:gd name="connsiteY43" fmla="*/ 122460 h 4275461"/>
                <a:gd name="connsiteX44" fmla="*/ 1811913 w 3619883"/>
                <a:gd name="connsiteY44" fmla="*/ 143234 h 4275461"/>
                <a:gd name="connsiteX45" fmla="*/ 1856557 w 3619883"/>
                <a:gd name="connsiteY45" fmla="*/ 133511 h 4275461"/>
                <a:gd name="connsiteX46" fmla="*/ 2066003 w 3619883"/>
                <a:gd name="connsiteY46" fmla="*/ 143313 h 4275461"/>
                <a:gd name="connsiteX47" fmla="*/ 2177615 w 3619883"/>
                <a:gd name="connsiteY47" fmla="*/ 119007 h 4275461"/>
                <a:gd name="connsiteX48" fmla="*/ 2255883 w 3619883"/>
                <a:gd name="connsiteY48" fmla="*/ 99047 h 4275461"/>
                <a:gd name="connsiteX49" fmla="*/ 2344622 w 3619883"/>
                <a:gd name="connsiteY49" fmla="*/ 91388 h 4275461"/>
                <a:gd name="connsiteX50" fmla="*/ 2455682 w 3619883"/>
                <a:gd name="connsiteY50" fmla="*/ 78869 h 4275461"/>
                <a:gd name="connsiteX51" fmla="*/ 2632609 w 3619883"/>
                <a:gd name="connsiteY51" fmla="*/ 75338 h 4275461"/>
                <a:gd name="connsiteX52" fmla="*/ 2742291 w 3619883"/>
                <a:gd name="connsiteY52" fmla="*/ 92282 h 4275461"/>
                <a:gd name="connsiteX53" fmla="*/ 2851974 w 3619883"/>
                <a:gd name="connsiteY53" fmla="*/ 109227 h 4275461"/>
                <a:gd name="connsiteX54" fmla="*/ 2907643 w 3619883"/>
                <a:gd name="connsiteY54" fmla="*/ 100020 h 4275461"/>
                <a:gd name="connsiteX55" fmla="*/ 2944022 w 3619883"/>
                <a:gd name="connsiteY55" fmla="*/ 30853 h 4275461"/>
                <a:gd name="connsiteX56" fmla="*/ 3022289 w 3619883"/>
                <a:gd name="connsiteY56" fmla="*/ 10893 h 4275461"/>
                <a:gd name="connsiteX57" fmla="*/ 3054807 w 3619883"/>
                <a:gd name="connsiteY57" fmla="*/ 24226 h 4275461"/>
                <a:gd name="connsiteX58" fmla="*/ 3141892 w 3619883"/>
                <a:gd name="connsiteY58" fmla="*/ 51925 h 4275461"/>
                <a:gd name="connsiteX59" fmla="*/ 3185711 w 3619883"/>
                <a:gd name="connsiteY59" fmla="*/ 59881 h 4275461"/>
                <a:gd name="connsiteX60" fmla="*/ 3219056 w 3619883"/>
                <a:gd name="connsiteY60" fmla="*/ 55536 h 4275461"/>
                <a:gd name="connsiteX61" fmla="*/ 3263425 w 3619883"/>
                <a:gd name="connsiteY61" fmla="*/ 51706 h 4275461"/>
                <a:gd name="connsiteX62" fmla="*/ 3296219 w 3619883"/>
                <a:gd name="connsiteY62" fmla="*/ 59147 h 4275461"/>
                <a:gd name="connsiteX63" fmla="*/ 3319094 w 3619883"/>
                <a:gd name="connsiteY63" fmla="*/ 42500 h 4275461"/>
                <a:gd name="connsiteX64" fmla="*/ 3420511 w 3619883"/>
                <a:gd name="connsiteY64" fmla="*/ 0 h 4275461"/>
                <a:gd name="connsiteX65" fmla="*/ 3453305 w 3619883"/>
                <a:gd name="connsiteY65" fmla="*/ 7440 h 4275461"/>
                <a:gd name="connsiteX66" fmla="*/ 3496571 w 3619883"/>
                <a:gd name="connsiteY66" fmla="*/ 27182 h 4275461"/>
                <a:gd name="connsiteX67" fmla="*/ 3602117 w 3619883"/>
                <a:gd name="connsiteY67" fmla="*/ 132521 h 4275461"/>
                <a:gd name="connsiteX68" fmla="*/ 3619883 w 3619883"/>
                <a:gd name="connsiteY68" fmla="*/ 140049 h 4275461"/>
                <a:gd name="connsiteX69" fmla="*/ 3619883 w 3619883"/>
                <a:gd name="connsiteY69" fmla="*/ 755612 h 4275461"/>
                <a:gd name="connsiteX0" fmla="*/ 3619883 w 3619883"/>
                <a:gd name="connsiteY0" fmla="*/ 755612 h 4275461"/>
                <a:gd name="connsiteX1" fmla="*/ 2150155 w 3619883"/>
                <a:gd name="connsiteY1" fmla="*/ 4275461 h 4275461"/>
                <a:gd name="connsiteX2" fmla="*/ 2079759 w 3619883"/>
                <a:gd name="connsiteY2" fmla="*/ 4275461 h 4275461"/>
                <a:gd name="connsiteX3" fmla="*/ 1824703 w 3619883"/>
                <a:gd name="connsiteY3" fmla="*/ 4275461 h 4275461"/>
                <a:gd name="connsiteX4" fmla="*/ 1796694 w 3619883"/>
                <a:gd name="connsiteY4" fmla="*/ 4275461 h 4275461"/>
                <a:gd name="connsiteX5" fmla="*/ 1558844 w 3619883"/>
                <a:gd name="connsiteY5" fmla="*/ 4275461 h 4275461"/>
                <a:gd name="connsiteX6" fmla="*/ 1427396 w 3619883"/>
                <a:gd name="connsiteY6" fmla="*/ 4275461 h 4275461"/>
                <a:gd name="connsiteX7" fmla="*/ 1210751 w 3619883"/>
                <a:gd name="connsiteY7" fmla="*/ 4275461 h 4275461"/>
                <a:gd name="connsiteX8" fmla="*/ 1140354 w 3619883"/>
                <a:gd name="connsiteY8" fmla="*/ 4275461 h 4275461"/>
                <a:gd name="connsiteX9" fmla="*/ 953807 w 3619883"/>
                <a:gd name="connsiteY9" fmla="*/ 4275461 h 4275461"/>
                <a:gd name="connsiteX10" fmla="*/ 829432 w 3619883"/>
                <a:gd name="connsiteY10" fmla="*/ 4275461 h 4275461"/>
                <a:gd name="connsiteX11" fmla="*/ 611484 w 3619883"/>
                <a:gd name="connsiteY11" fmla="*/ 4275461 h 4275461"/>
                <a:gd name="connsiteX12" fmla="*/ 573998 w 3619883"/>
                <a:gd name="connsiteY12" fmla="*/ 4275461 h 4275461"/>
                <a:gd name="connsiteX13" fmla="*/ 336164 w 3619883"/>
                <a:gd name="connsiteY13" fmla="*/ 4275461 h 4275461"/>
                <a:gd name="connsiteX14" fmla="*/ 189322 w 3619883"/>
                <a:gd name="connsiteY14" fmla="*/ 4275461 h 4275461"/>
                <a:gd name="connsiteX15" fmla="*/ 0 w 3619883"/>
                <a:gd name="connsiteY15" fmla="*/ 4275461 h 4275461"/>
                <a:gd name="connsiteX16" fmla="*/ 0 w 3619883"/>
                <a:gd name="connsiteY16" fmla="*/ 42229 h 4275461"/>
                <a:gd name="connsiteX17" fmla="*/ 42464 w 3619883"/>
                <a:gd name="connsiteY17" fmla="*/ 40518 h 4275461"/>
                <a:gd name="connsiteX18" fmla="*/ 137733 w 3619883"/>
                <a:gd name="connsiteY18" fmla="*/ 35355 h 4275461"/>
                <a:gd name="connsiteX19" fmla="*/ 270565 w 3619883"/>
                <a:gd name="connsiteY19" fmla="*/ 29759 h 4275461"/>
                <a:gd name="connsiteX20" fmla="*/ 479734 w 3619883"/>
                <a:gd name="connsiteY20" fmla="*/ 45455 h 4275461"/>
                <a:gd name="connsiteX21" fmla="*/ 524103 w 3619883"/>
                <a:gd name="connsiteY21" fmla="*/ 41625 h 4275461"/>
                <a:gd name="connsiteX22" fmla="*/ 624416 w 3619883"/>
                <a:gd name="connsiteY22" fmla="*/ 22696 h 4275461"/>
                <a:gd name="connsiteX23" fmla="*/ 657762 w 3619883"/>
                <a:gd name="connsiteY23" fmla="*/ 18351 h 4275461"/>
                <a:gd name="connsiteX24" fmla="*/ 690557 w 3619883"/>
                <a:gd name="connsiteY24" fmla="*/ 25792 h 4275461"/>
                <a:gd name="connsiteX25" fmla="*/ 745123 w 3619883"/>
                <a:gd name="connsiteY25" fmla="*/ 40157 h 4275461"/>
                <a:gd name="connsiteX26" fmla="*/ 789493 w 3619883"/>
                <a:gd name="connsiteY26" fmla="*/ 36327 h 4275461"/>
                <a:gd name="connsiteX27" fmla="*/ 854255 w 3619883"/>
                <a:gd name="connsiteY27" fmla="*/ 68887 h 4275461"/>
                <a:gd name="connsiteX28" fmla="*/ 897520 w 3619883"/>
                <a:gd name="connsiteY28" fmla="*/ 88629 h 4275461"/>
                <a:gd name="connsiteX29" fmla="*/ 940510 w 3619883"/>
                <a:gd name="connsiteY29" fmla="*/ 114265 h 4275461"/>
                <a:gd name="connsiteX30" fmla="*/ 1082712 w 3619883"/>
                <a:gd name="connsiteY30" fmla="*/ 144543 h 4275461"/>
                <a:gd name="connsiteX31" fmla="*/ 1205348 w 3619883"/>
                <a:gd name="connsiteY31" fmla="*/ 120753 h 4275461"/>
                <a:gd name="connsiteX32" fmla="*/ 1271764 w 3619883"/>
                <a:gd name="connsiteY32" fmla="*/ 117956 h 4275461"/>
                <a:gd name="connsiteX33" fmla="*/ 1315583 w 3619883"/>
                <a:gd name="connsiteY33" fmla="*/ 125912 h 4275461"/>
                <a:gd name="connsiteX34" fmla="*/ 1359125 w 3619883"/>
                <a:gd name="connsiteY34" fmla="*/ 139761 h 4275461"/>
                <a:gd name="connsiteX35" fmla="*/ 1391919 w 3619883"/>
                <a:gd name="connsiteY35" fmla="*/ 147202 h 4275461"/>
                <a:gd name="connsiteX36" fmla="*/ 1436563 w 3619883"/>
                <a:gd name="connsiteY36" fmla="*/ 137480 h 4275461"/>
                <a:gd name="connsiteX37" fmla="*/ 1471566 w 3619883"/>
                <a:gd name="connsiteY37" fmla="*/ 97777 h 4275461"/>
                <a:gd name="connsiteX38" fmla="*/ 1505739 w 3619883"/>
                <a:gd name="connsiteY38" fmla="*/ 75753 h 4275461"/>
                <a:gd name="connsiteX39" fmla="*/ 1590891 w 3619883"/>
                <a:gd name="connsiteY39" fmla="*/ 144702 h 4275461"/>
                <a:gd name="connsiteX40" fmla="*/ 1625616 w 3619883"/>
                <a:gd name="connsiteY40" fmla="*/ 110893 h 4275461"/>
                <a:gd name="connsiteX41" fmla="*/ 1658964 w 3619883"/>
                <a:gd name="connsiteY41" fmla="*/ 106547 h 4275461"/>
                <a:gd name="connsiteX42" fmla="*/ 1746598 w 3619883"/>
                <a:gd name="connsiteY42" fmla="*/ 122460 h 4275461"/>
                <a:gd name="connsiteX43" fmla="*/ 1811913 w 3619883"/>
                <a:gd name="connsiteY43" fmla="*/ 143234 h 4275461"/>
                <a:gd name="connsiteX44" fmla="*/ 1856557 w 3619883"/>
                <a:gd name="connsiteY44" fmla="*/ 133511 h 4275461"/>
                <a:gd name="connsiteX45" fmla="*/ 2066003 w 3619883"/>
                <a:gd name="connsiteY45" fmla="*/ 143313 h 4275461"/>
                <a:gd name="connsiteX46" fmla="*/ 2177615 w 3619883"/>
                <a:gd name="connsiteY46" fmla="*/ 119007 h 4275461"/>
                <a:gd name="connsiteX47" fmla="*/ 2255883 w 3619883"/>
                <a:gd name="connsiteY47" fmla="*/ 99047 h 4275461"/>
                <a:gd name="connsiteX48" fmla="*/ 2344622 w 3619883"/>
                <a:gd name="connsiteY48" fmla="*/ 91388 h 4275461"/>
                <a:gd name="connsiteX49" fmla="*/ 2455682 w 3619883"/>
                <a:gd name="connsiteY49" fmla="*/ 78869 h 4275461"/>
                <a:gd name="connsiteX50" fmla="*/ 2632609 w 3619883"/>
                <a:gd name="connsiteY50" fmla="*/ 75338 h 4275461"/>
                <a:gd name="connsiteX51" fmla="*/ 2742291 w 3619883"/>
                <a:gd name="connsiteY51" fmla="*/ 92282 h 4275461"/>
                <a:gd name="connsiteX52" fmla="*/ 2851974 w 3619883"/>
                <a:gd name="connsiteY52" fmla="*/ 109227 h 4275461"/>
                <a:gd name="connsiteX53" fmla="*/ 2907643 w 3619883"/>
                <a:gd name="connsiteY53" fmla="*/ 100020 h 4275461"/>
                <a:gd name="connsiteX54" fmla="*/ 2944022 w 3619883"/>
                <a:gd name="connsiteY54" fmla="*/ 30853 h 4275461"/>
                <a:gd name="connsiteX55" fmla="*/ 3022289 w 3619883"/>
                <a:gd name="connsiteY55" fmla="*/ 10893 h 4275461"/>
                <a:gd name="connsiteX56" fmla="*/ 3054807 w 3619883"/>
                <a:gd name="connsiteY56" fmla="*/ 24226 h 4275461"/>
                <a:gd name="connsiteX57" fmla="*/ 3141892 w 3619883"/>
                <a:gd name="connsiteY57" fmla="*/ 51925 h 4275461"/>
                <a:gd name="connsiteX58" fmla="*/ 3185711 w 3619883"/>
                <a:gd name="connsiteY58" fmla="*/ 59881 h 4275461"/>
                <a:gd name="connsiteX59" fmla="*/ 3219056 w 3619883"/>
                <a:gd name="connsiteY59" fmla="*/ 55536 h 4275461"/>
                <a:gd name="connsiteX60" fmla="*/ 3263425 w 3619883"/>
                <a:gd name="connsiteY60" fmla="*/ 51706 h 4275461"/>
                <a:gd name="connsiteX61" fmla="*/ 3296219 w 3619883"/>
                <a:gd name="connsiteY61" fmla="*/ 59147 h 4275461"/>
                <a:gd name="connsiteX62" fmla="*/ 3319094 w 3619883"/>
                <a:gd name="connsiteY62" fmla="*/ 42500 h 4275461"/>
                <a:gd name="connsiteX63" fmla="*/ 3420511 w 3619883"/>
                <a:gd name="connsiteY63" fmla="*/ 0 h 4275461"/>
                <a:gd name="connsiteX64" fmla="*/ 3453305 w 3619883"/>
                <a:gd name="connsiteY64" fmla="*/ 7440 h 4275461"/>
                <a:gd name="connsiteX65" fmla="*/ 3496571 w 3619883"/>
                <a:gd name="connsiteY65" fmla="*/ 27182 h 4275461"/>
                <a:gd name="connsiteX66" fmla="*/ 3602117 w 3619883"/>
                <a:gd name="connsiteY66" fmla="*/ 132521 h 4275461"/>
                <a:gd name="connsiteX67" fmla="*/ 3619883 w 3619883"/>
                <a:gd name="connsiteY67" fmla="*/ 140049 h 4275461"/>
                <a:gd name="connsiteX68" fmla="*/ 3619883 w 3619883"/>
                <a:gd name="connsiteY68" fmla="*/ 755612 h 4275461"/>
                <a:gd name="connsiteX0" fmla="*/ 3619883 w 3619883"/>
                <a:gd name="connsiteY0" fmla="*/ 755612 h 4275461"/>
                <a:gd name="connsiteX1" fmla="*/ 2079759 w 3619883"/>
                <a:gd name="connsiteY1" fmla="*/ 4275461 h 4275461"/>
                <a:gd name="connsiteX2" fmla="*/ 1824703 w 3619883"/>
                <a:gd name="connsiteY2" fmla="*/ 4275461 h 4275461"/>
                <a:gd name="connsiteX3" fmla="*/ 1796694 w 3619883"/>
                <a:gd name="connsiteY3" fmla="*/ 4275461 h 4275461"/>
                <a:gd name="connsiteX4" fmla="*/ 1558844 w 3619883"/>
                <a:gd name="connsiteY4" fmla="*/ 4275461 h 4275461"/>
                <a:gd name="connsiteX5" fmla="*/ 1427396 w 3619883"/>
                <a:gd name="connsiteY5" fmla="*/ 4275461 h 4275461"/>
                <a:gd name="connsiteX6" fmla="*/ 1210751 w 3619883"/>
                <a:gd name="connsiteY6" fmla="*/ 4275461 h 4275461"/>
                <a:gd name="connsiteX7" fmla="*/ 1140354 w 3619883"/>
                <a:gd name="connsiteY7" fmla="*/ 4275461 h 4275461"/>
                <a:gd name="connsiteX8" fmla="*/ 953807 w 3619883"/>
                <a:gd name="connsiteY8" fmla="*/ 4275461 h 4275461"/>
                <a:gd name="connsiteX9" fmla="*/ 829432 w 3619883"/>
                <a:gd name="connsiteY9" fmla="*/ 4275461 h 4275461"/>
                <a:gd name="connsiteX10" fmla="*/ 611484 w 3619883"/>
                <a:gd name="connsiteY10" fmla="*/ 4275461 h 4275461"/>
                <a:gd name="connsiteX11" fmla="*/ 573998 w 3619883"/>
                <a:gd name="connsiteY11" fmla="*/ 4275461 h 4275461"/>
                <a:gd name="connsiteX12" fmla="*/ 336164 w 3619883"/>
                <a:gd name="connsiteY12" fmla="*/ 4275461 h 4275461"/>
                <a:gd name="connsiteX13" fmla="*/ 189322 w 3619883"/>
                <a:gd name="connsiteY13" fmla="*/ 4275461 h 4275461"/>
                <a:gd name="connsiteX14" fmla="*/ 0 w 3619883"/>
                <a:gd name="connsiteY14" fmla="*/ 4275461 h 4275461"/>
                <a:gd name="connsiteX15" fmla="*/ 0 w 3619883"/>
                <a:gd name="connsiteY15" fmla="*/ 42229 h 4275461"/>
                <a:gd name="connsiteX16" fmla="*/ 42464 w 3619883"/>
                <a:gd name="connsiteY16" fmla="*/ 40518 h 4275461"/>
                <a:gd name="connsiteX17" fmla="*/ 137733 w 3619883"/>
                <a:gd name="connsiteY17" fmla="*/ 35355 h 4275461"/>
                <a:gd name="connsiteX18" fmla="*/ 270565 w 3619883"/>
                <a:gd name="connsiteY18" fmla="*/ 29759 h 4275461"/>
                <a:gd name="connsiteX19" fmla="*/ 479734 w 3619883"/>
                <a:gd name="connsiteY19" fmla="*/ 45455 h 4275461"/>
                <a:gd name="connsiteX20" fmla="*/ 524103 w 3619883"/>
                <a:gd name="connsiteY20" fmla="*/ 41625 h 4275461"/>
                <a:gd name="connsiteX21" fmla="*/ 624416 w 3619883"/>
                <a:gd name="connsiteY21" fmla="*/ 22696 h 4275461"/>
                <a:gd name="connsiteX22" fmla="*/ 657762 w 3619883"/>
                <a:gd name="connsiteY22" fmla="*/ 18351 h 4275461"/>
                <a:gd name="connsiteX23" fmla="*/ 690557 w 3619883"/>
                <a:gd name="connsiteY23" fmla="*/ 25792 h 4275461"/>
                <a:gd name="connsiteX24" fmla="*/ 745123 w 3619883"/>
                <a:gd name="connsiteY24" fmla="*/ 40157 h 4275461"/>
                <a:gd name="connsiteX25" fmla="*/ 789493 w 3619883"/>
                <a:gd name="connsiteY25" fmla="*/ 36327 h 4275461"/>
                <a:gd name="connsiteX26" fmla="*/ 854255 w 3619883"/>
                <a:gd name="connsiteY26" fmla="*/ 68887 h 4275461"/>
                <a:gd name="connsiteX27" fmla="*/ 897520 w 3619883"/>
                <a:gd name="connsiteY27" fmla="*/ 88629 h 4275461"/>
                <a:gd name="connsiteX28" fmla="*/ 940510 w 3619883"/>
                <a:gd name="connsiteY28" fmla="*/ 114265 h 4275461"/>
                <a:gd name="connsiteX29" fmla="*/ 1082712 w 3619883"/>
                <a:gd name="connsiteY29" fmla="*/ 144543 h 4275461"/>
                <a:gd name="connsiteX30" fmla="*/ 1205348 w 3619883"/>
                <a:gd name="connsiteY30" fmla="*/ 120753 h 4275461"/>
                <a:gd name="connsiteX31" fmla="*/ 1271764 w 3619883"/>
                <a:gd name="connsiteY31" fmla="*/ 117956 h 4275461"/>
                <a:gd name="connsiteX32" fmla="*/ 1315583 w 3619883"/>
                <a:gd name="connsiteY32" fmla="*/ 125912 h 4275461"/>
                <a:gd name="connsiteX33" fmla="*/ 1359125 w 3619883"/>
                <a:gd name="connsiteY33" fmla="*/ 139761 h 4275461"/>
                <a:gd name="connsiteX34" fmla="*/ 1391919 w 3619883"/>
                <a:gd name="connsiteY34" fmla="*/ 147202 h 4275461"/>
                <a:gd name="connsiteX35" fmla="*/ 1436563 w 3619883"/>
                <a:gd name="connsiteY35" fmla="*/ 137480 h 4275461"/>
                <a:gd name="connsiteX36" fmla="*/ 1471566 w 3619883"/>
                <a:gd name="connsiteY36" fmla="*/ 97777 h 4275461"/>
                <a:gd name="connsiteX37" fmla="*/ 1505739 w 3619883"/>
                <a:gd name="connsiteY37" fmla="*/ 75753 h 4275461"/>
                <a:gd name="connsiteX38" fmla="*/ 1590891 w 3619883"/>
                <a:gd name="connsiteY38" fmla="*/ 144702 h 4275461"/>
                <a:gd name="connsiteX39" fmla="*/ 1625616 w 3619883"/>
                <a:gd name="connsiteY39" fmla="*/ 110893 h 4275461"/>
                <a:gd name="connsiteX40" fmla="*/ 1658964 w 3619883"/>
                <a:gd name="connsiteY40" fmla="*/ 106547 h 4275461"/>
                <a:gd name="connsiteX41" fmla="*/ 1746598 w 3619883"/>
                <a:gd name="connsiteY41" fmla="*/ 122460 h 4275461"/>
                <a:gd name="connsiteX42" fmla="*/ 1811913 w 3619883"/>
                <a:gd name="connsiteY42" fmla="*/ 143234 h 4275461"/>
                <a:gd name="connsiteX43" fmla="*/ 1856557 w 3619883"/>
                <a:gd name="connsiteY43" fmla="*/ 133511 h 4275461"/>
                <a:gd name="connsiteX44" fmla="*/ 2066003 w 3619883"/>
                <a:gd name="connsiteY44" fmla="*/ 143313 h 4275461"/>
                <a:gd name="connsiteX45" fmla="*/ 2177615 w 3619883"/>
                <a:gd name="connsiteY45" fmla="*/ 119007 h 4275461"/>
                <a:gd name="connsiteX46" fmla="*/ 2255883 w 3619883"/>
                <a:gd name="connsiteY46" fmla="*/ 99047 h 4275461"/>
                <a:gd name="connsiteX47" fmla="*/ 2344622 w 3619883"/>
                <a:gd name="connsiteY47" fmla="*/ 91388 h 4275461"/>
                <a:gd name="connsiteX48" fmla="*/ 2455682 w 3619883"/>
                <a:gd name="connsiteY48" fmla="*/ 78869 h 4275461"/>
                <a:gd name="connsiteX49" fmla="*/ 2632609 w 3619883"/>
                <a:gd name="connsiteY49" fmla="*/ 75338 h 4275461"/>
                <a:gd name="connsiteX50" fmla="*/ 2742291 w 3619883"/>
                <a:gd name="connsiteY50" fmla="*/ 92282 h 4275461"/>
                <a:gd name="connsiteX51" fmla="*/ 2851974 w 3619883"/>
                <a:gd name="connsiteY51" fmla="*/ 109227 h 4275461"/>
                <a:gd name="connsiteX52" fmla="*/ 2907643 w 3619883"/>
                <a:gd name="connsiteY52" fmla="*/ 100020 h 4275461"/>
                <a:gd name="connsiteX53" fmla="*/ 2944022 w 3619883"/>
                <a:gd name="connsiteY53" fmla="*/ 30853 h 4275461"/>
                <a:gd name="connsiteX54" fmla="*/ 3022289 w 3619883"/>
                <a:gd name="connsiteY54" fmla="*/ 10893 h 4275461"/>
                <a:gd name="connsiteX55" fmla="*/ 3054807 w 3619883"/>
                <a:gd name="connsiteY55" fmla="*/ 24226 h 4275461"/>
                <a:gd name="connsiteX56" fmla="*/ 3141892 w 3619883"/>
                <a:gd name="connsiteY56" fmla="*/ 51925 h 4275461"/>
                <a:gd name="connsiteX57" fmla="*/ 3185711 w 3619883"/>
                <a:gd name="connsiteY57" fmla="*/ 59881 h 4275461"/>
                <a:gd name="connsiteX58" fmla="*/ 3219056 w 3619883"/>
                <a:gd name="connsiteY58" fmla="*/ 55536 h 4275461"/>
                <a:gd name="connsiteX59" fmla="*/ 3263425 w 3619883"/>
                <a:gd name="connsiteY59" fmla="*/ 51706 h 4275461"/>
                <a:gd name="connsiteX60" fmla="*/ 3296219 w 3619883"/>
                <a:gd name="connsiteY60" fmla="*/ 59147 h 4275461"/>
                <a:gd name="connsiteX61" fmla="*/ 3319094 w 3619883"/>
                <a:gd name="connsiteY61" fmla="*/ 42500 h 4275461"/>
                <a:gd name="connsiteX62" fmla="*/ 3420511 w 3619883"/>
                <a:gd name="connsiteY62" fmla="*/ 0 h 4275461"/>
                <a:gd name="connsiteX63" fmla="*/ 3453305 w 3619883"/>
                <a:gd name="connsiteY63" fmla="*/ 7440 h 4275461"/>
                <a:gd name="connsiteX64" fmla="*/ 3496571 w 3619883"/>
                <a:gd name="connsiteY64" fmla="*/ 27182 h 4275461"/>
                <a:gd name="connsiteX65" fmla="*/ 3602117 w 3619883"/>
                <a:gd name="connsiteY65" fmla="*/ 132521 h 4275461"/>
                <a:gd name="connsiteX66" fmla="*/ 3619883 w 3619883"/>
                <a:gd name="connsiteY66" fmla="*/ 140049 h 4275461"/>
                <a:gd name="connsiteX67" fmla="*/ 3619883 w 3619883"/>
                <a:gd name="connsiteY67" fmla="*/ 755612 h 4275461"/>
                <a:gd name="connsiteX0" fmla="*/ 3619883 w 3619883"/>
                <a:gd name="connsiteY0" fmla="*/ 755612 h 4275461"/>
                <a:gd name="connsiteX1" fmla="*/ 1824703 w 3619883"/>
                <a:gd name="connsiteY1" fmla="*/ 4275461 h 4275461"/>
                <a:gd name="connsiteX2" fmla="*/ 1796694 w 3619883"/>
                <a:gd name="connsiteY2" fmla="*/ 4275461 h 4275461"/>
                <a:gd name="connsiteX3" fmla="*/ 1558844 w 3619883"/>
                <a:gd name="connsiteY3" fmla="*/ 4275461 h 4275461"/>
                <a:gd name="connsiteX4" fmla="*/ 1427396 w 3619883"/>
                <a:gd name="connsiteY4" fmla="*/ 4275461 h 4275461"/>
                <a:gd name="connsiteX5" fmla="*/ 1210751 w 3619883"/>
                <a:gd name="connsiteY5" fmla="*/ 4275461 h 4275461"/>
                <a:gd name="connsiteX6" fmla="*/ 1140354 w 3619883"/>
                <a:gd name="connsiteY6" fmla="*/ 4275461 h 4275461"/>
                <a:gd name="connsiteX7" fmla="*/ 953807 w 3619883"/>
                <a:gd name="connsiteY7" fmla="*/ 4275461 h 4275461"/>
                <a:gd name="connsiteX8" fmla="*/ 829432 w 3619883"/>
                <a:gd name="connsiteY8" fmla="*/ 4275461 h 4275461"/>
                <a:gd name="connsiteX9" fmla="*/ 611484 w 3619883"/>
                <a:gd name="connsiteY9" fmla="*/ 4275461 h 4275461"/>
                <a:gd name="connsiteX10" fmla="*/ 573998 w 3619883"/>
                <a:gd name="connsiteY10" fmla="*/ 4275461 h 4275461"/>
                <a:gd name="connsiteX11" fmla="*/ 336164 w 3619883"/>
                <a:gd name="connsiteY11" fmla="*/ 4275461 h 4275461"/>
                <a:gd name="connsiteX12" fmla="*/ 189322 w 3619883"/>
                <a:gd name="connsiteY12" fmla="*/ 4275461 h 4275461"/>
                <a:gd name="connsiteX13" fmla="*/ 0 w 3619883"/>
                <a:gd name="connsiteY13" fmla="*/ 4275461 h 4275461"/>
                <a:gd name="connsiteX14" fmla="*/ 0 w 3619883"/>
                <a:gd name="connsiteY14" fmla="*/ 42229 h 4275461"/>
                <a:gd name="connsiteX15" fmla="*/ 42464 w 3619883"/>
                <a:gd name="connsiteY15" fmla="*/ 40518 h 4275461"/>
                <a:gd name="connsiteX16" fmla="*/ 137733 w 3619883"/>
                <a:gd name="connsiteY16" fmla="*/ 35355 h 4275461"/>
                <a:gd name="connsiteX17" fmla="*/ 270565 w 3619883"/>
                <a:gd name="connsiteY17" fmla="*/ 29759 h 4275461"/>
                <a:gd name="connsiteX18" fmla="*/ 479734 w 3619883"/>
                <a:gd name="connsiteY18" fmla="*/ 45455 h 4275461"/>
                <a:gd name="connsiteX19" fmla="*/ 524103 w 3619883"/>
                <a:gd name="connsiteY19" fmla="*/ 41625 h 4275461"/>
                <a:gd name="connsiteX20" fmla="*/ 624416 w 3619883"/>
                <a:gd name="connsiteY20" fmla="*/ 22696 h 4275461"/>
                <a:gd name="connsiteX21" fmla="*/ 657762 w 3619883"/>
                <a:gd name="connsiteY21" fmla="*/ 18351 h 4275461"/>
                <a:gd name="connsiteX22" fmla="*/ 690557 w 3619883"/>
                <a:gd name="connsiteY22" fmla="*/ 25792 h 4275461"/>
                <a:gd name="connsiteX23" fmla="*/ 745123 w 3619883"/>
                <a:gd name="connsiteY23" fmla="*/ 40157 h 4275461"/>
                <a:gd name="connsiteX24" fmla="*/ 789493 w 3619883"/>
                <a:gd name="connsiteY24" fmla="*/ 36327 h 4275461"/>
                <a:gd name="connsiteX25" fmla="*/ 854255 w 3619883"/>
                <a:gd name="connsiteY25" fmla="*/ 68887 h 4275461"/>
                <a:gd name="connsiteX26" fmla="*/ 897520 w 3619883"/>
                <a:gd name="connsiteY26" fmla="*/ 88629 h 4275461"/>
                <a:gd name="connsiteX27" fmla="*/ 940510 w 3619883"/>
                <a:gd name="connsiteY27" fmla="*/ 114265 h 4275461"/>
                <a:gd name="connsiteX28" fmla="*/ 1082712 w 3619883"/>
                <a:gd name="connsiteY28" fmla="*/ 144543 h 4275461"/>
                <a:gd name="connsiteX29" fmla="*/ 1205348 w 3619883"/>
                <a:gd name="connsiteY29" fmla="*/ 120753 h 4275461"/>
                <a:gd name="connsiteX30" fmla="*/ 1271764 w 3619883"/>
                <a:gd name="connsiteY30" fmla="*/ 117956 h 4275461"/>
                <a:gd name="connsiteX31" fmla="*/ 1315583 w 3619883"/>
                <a:gd name="connsiteY31" fmla="*/ 125912 h 4275461"/>
                <a:gd name="connsiteX32" fmla="*/ 1359125 w 3619883"/>
                <a:gd name="connsiteY32" fmla="*/ 139761 h 4275461"/>
                <a:gd name="connsiteX33" fmla="*/ 1391919 w 3619883"/>
                <a:gd name="connsiteY33" fmla="*/ 147202 h 4275461"/>
                <a:gd name="connsiteX34" fmla="*/ 1436563 w 3619883"/>
                <a:gd name="connsiteY34" fmla="*/ 137480 h 4275461"/>
                <a:gd name="connsiteX35" fmla="*/ 1471566 w 3619883"/>
                <a:gd name="connsiteY35" fmla="*/ 97777 h 4275461"/>
                <a:gd name="connsiteX36" fmla="*/ 1505739 w 3619883"/>
                <a:gd name="connsiteY36" fmla="*/ 75753 h 4275461"/>
                <a:gd name="connsiteX37" fmla="*/ 1590891 w 3619883"/>
                <a:gd name="connsiteY37" fmla="*/ 144702 h 4275461"/>
                <a:gd name="connsiteX38" fmla="*/ 1625616 w 3619883"/>
                <a:gd name="connsiteY38" fmla="*/ 110893 h 4275461"/>
                <a:gd name="connsiteX39" fmla="*/ 1658964 w 3619883"/>
                <a:gd name="connsiteY39" fmla="*/ 106547 h 4275461"/>
                <a:gd name="connsiteX40" fmla="*/ 1746598 w 3619883"/>
                <a:gd name="connsiteY40" fmla="*/ 122460 h 4275461"/>
                <a:gd name="connsiteX41" fmla="*/ 1811913 w 3619883"/>
                <a:gd name="connsiteY41" fmla="*/ 143234 h 4275461"/>
                <a:gd name="connsiteX42" fmla="*/ 1856557 w 3619883"/>
                <a:gd name="connsiteY42" fmla="*/ 133511 h 4275461"/>
                <a:gd name="connsiteX43" fmla="*/ 2066003 w 3619883"/>
                <a:gd name="connsiteY43" fmla="*/ 143313 h 4275461"/>
                <a:gd name="connsiteX44" fmla="*/ 2177615 w 3619883"/>
                <a:gd name="connsiteY44" fmla="*/ 119007 h 4275461"/>
                <a:gd name="connsiteX45" fmla="*/ 2255883 w 3619883"/>
                <a:gd name="connsiteY45" fmla="*/ 99047 h 4275461"/>
                <a:gd name="connsiteX46" fmla="*/ 2344622 w 3619883"/>
                <a:gd name="connsiteY46" fmla="*/ 91388 h 4275461"/>
                <a:gd name="connsiteX47" fmla="*/ 2455682 w 3619883"/>
                <a:gd name="connsiteY47" fmla="*/ 78869 h 4275461"/>
                <a:gd name="connsiteX48" fmla="*/ 2632609 w 3619883"/>
                <a:gd name="connsiteY48" fmla="*/ 75338 h 4275461"/>
                <a:gd name="connsiteX49" fmla="*/ 2742291 w 3619883"/>
                <a:gd name="connsiteY49" fmla="*/ 92282 h 4275461"/>
                <a:gd name="connsiteX50" fmla="*/ 2851974 w 3619883"/>
                <a:gd name="connsiteY50" fmla="*/ 109227 h 4275461"/>
                <a:gd name="connsiteX51" fmla="*/ 2907643 w 3619883"/>
                <a:gd name="connsiteY51" fmla="*/ 100020 h 4275461"/>
                <a:gd name="connsiteX52" fmla="*/ 2944022 w 3619883"/>
                <a:gd name="connsiteY52" fmla="*/ 30853 h 4275461"/>
                <a:gd name="connsiteX53" fmla="*/ 3022289 w 3619883"/>
                <a:gd name="connsiteY53" fmla="*/ 10893 h 4275461"/>
                <a:gd name="connsiteX54" fmla="*/ 3054807 w 3619883"/>
                <a:gd name="connsiteY54" fmla="*/ 24226 h 4275461"/>
                <a:gd name="connsiteX55" fmla="*/ 3141892 w 3619883"/>
                <a:gd name="connsiteY55" fmla="*/ 51925 h 4275461"/>
                <a:gd name="connsiteX56" fmla="*/ 3185711 w 3619883"/>
                <a:gd name="connsiteY56" fmla="*/ 59881 h 4275461"/>
                <a:gd name="connsiteX57" fmla="*/ 3219056 w 3619883"/>
                <a:gd name="connsiteY57" fmla="*/ 55536 h 4275461"/>
                <a:gd name="connsiteX58" fmla="*/ 3263425 w 3619883"/>
                <a:gd name="connsiteY58" fmla="*/ 51706 h 4275461"/>
                <a:gd name="connsiteX59" fmla="*/ 3296219 w 3619883"/>
                <a:gd name="connsiteY59" fmla="*/ 59147 h 4275461"/>
                <a:gd name="connsiteX60" fmla="*/ 3319094 w 3619883"/>
                <a:gd name="connsiteY60" fmla="*/ 42500 h 4275461"/>
                <a:gd name="connsiteX61" fmla="*/ 3420511 w 3619883"/>
                <a:gd name="connsiteY61" fmla="*/ 0 h 4275461"/>
                <a:gd name="connsiteX62" fmla="*/ 3453305 w 3619883"/>
                <a:gd name="connsiteY62" fmla="*/ 7440 h 4275461"/>
                <a:gd name="connsiteX63" fmla="*/ 3496571 w 3619883"/>
                <a:gd name="connsiteY63" fmla="*/ 27182 h 4275461"/>
                <a:gd name="connsiteX64" fmla="*/ 3602117 w 3619883"/>
                <a:gd name="connsiteY64" fmla="*/ 132521 h 4275461"/>
                <a:gd name="connsiteX65" fmla="*/ 3619883 w 3619883"/>
                <a:gd name="connsiteY65" fmla="*/ 140049 h 4275461"/>
                <a:gd name="connsiteX66" fmla="*/ 3619883 w 3619883"/>
                <a:gd name="connsiteY66" fmla="*/ 755612 h 4275461"/>
                <a:gd name="connsiteX0" fmla="*/ 3619883 w 3619883"/>
                <a:gd name="connsiteY0" fmla="*/ 755612 h 4275461"/>
                <a:gd name="connsiteX1" fmla="*/ 1824703 w 3619883"/>
                <a:gd name="connsiteY1" fmla="*/ 4275461 h 4275461"/>
                <a:gd name="connsiteX2" fmla="*/ 1558844 w 3619883"/>
                <a:gd name="connsiteY2" fmla="*/ 4275461 h 4275461"/>
                <a:gd name="connsiteX3" fmla="*/ 1427396 w 3619883"/>
                <a:gd name="connsiteY3" fmla="*/ 4275461 h 4275461"/>
                <a:gd name="connsiteX4" fmla="*/ 1210751 w 3619883"/>
                <a:gd name="connsiteY4" fmla="*/ 4275461 h 4275461"/>
                <a:gd name="connsiteX5" fmla="*/ 1140354 w 3619883"/>
                <a:gd name="connsiteY5" fmla="*/ 4275461 h 4275461"/>
                <a:gd name="connsiteX6" fmla="*/ 953807 w 3619883"/>
                <a:gd name="connsiteY6" fmla="*/ 4275461 h 4275461"/>
                <a:gd name="connsiteX7" fmla="*/ 829432 w 3619883"/>
                <a:gd name="connsiteY7" fmla="*/ 4275461 h 4275461"/>
                <a:gd name="connsiteX8" fmla="*/ 611484 w 3619883"/>
                <a:gd name="connsiteY8" fmla="*/ 4275461 h 4275461"/>
                <a:gd name="connsiteX9" fmla="*/ 573998 w 3619883"/>
                <a:gd name="connsiteY9" fmla="*/ 4275461 h 4275461"/>
                <a:gd name="connsiteX10" fmla="*/ 336164 w 3619883"/>
                <a:gd name="connsiteY10" fmla="*/ 4275461 h 4275461"/>
                <a:gd name="connsiteX11" fmla="*/ 189322 w 3619883"/>
                <a:gd name="connsiteY11" fmla="*/ 4275461 h 4275461"/>
                <a:gd name="connsiteX12" fmla="*/ 0 w 3619883"/>
                <a:gd name="connsiteY12" fmla="*/ 4275461 h 4275461"/>
                <a:gd name="connsiteX13" fmla="*/ 0 w 3619883"/>
                <a:gd name="connsiteY13" fmla="*/ 42229 h 4275461"/>
                <a:gd name="connsiteX14" fmla="*/ 42464 w 3619883"/>
                <a:gd name="connsiteY14" fmla="*/ 40518 h 4275461"/>
                <a:gd name="connsiteX15" fmla="*/ 137733 w 3619883"/>
                <a:gd name="connsiteY15" fmla="*/ 35355 h 4275461"/>
                <a:gd name="connsiteX16" fmla="*/ 270565 w 3619883"/>
                <a:gd name="connsiteY16" fmla="*/ 29759 h 4275461"/>
                <a:gd name="connsiteX17" fmla="*/ 479734 w 3619883"/>
                <a:gd name="connsiteY17" fmla="*/ 45455 h 4275461"/>
                <a:gd name="connsiteX18" fmla="*/ 524103 w 3619883"/>
                <a:gd name="connsiteY18" fmla="*/ 41625 h 4275461"/>
                <a:gd name="connsiteX19" fmla="*/ 624416 w 3619883"/>
                <a:gd name="connsiteY19" fmla="*/ 22696 h 4275461"/>
                <a:gd name="connsiteX20" fmla="*/ 657762 w 3619883"/>
                <a:gd name="connsiteY20" fmla="*/ 18351 h 4275461"/>
                <a:gd name="connsiteX21" fmla="*/ 690557 w 3619883"/>
                <a:gd name="connsiteY21" fmla="*/ 25792 h 4275461"/>
                <a:gd name="connsiteX22" fmla="*/ 745123 w 3619883"/>
                <a:gd name="connsiteY22" fmla="*/ 40157 h 4275461"/>
                <a:gd name="connsiteX23" fmla="*/ 789493 w 3619883"/>
                <a:gd name="connsiteY23" fmla="*/ 36327 h 4275461"/>
                <a:gd name="connsiteX24" fmla="*/ 854255 w 3619883"/>
                <a:gd name="connsiteY24" fmla="*/ 68887 h 4275461"/>
                <a:gd name="connsiteX25" fmla="*/ 897520 w 3619883"/>
                <a:gd name="connsiteY25" fmla="*/ 88629 h 4275461"/>
                <a:gd name="connsiteX26" fmla="*/ 940510 w 3619883"/>
                <a:gd name="connsiteY26" fmla="*/ 114265 h 4275461"/>
                <a:gd name="connsiteX27" fmla="*/ 1082712 w 3619883"/>
                <a:gd name="connsiteY27" fmla="*/ 144543 h 4275461"/>
                <a:gd name="connsiteX28" fmla="*/ 1205348 w 3619883"/>
                <a:gd name="connsiteY28" fmla="*/ 120753 h 4275461"/>
                <a:gd name="connsiteX29" fmla="*/ 1271764 w 3619883"/>
                <a:gd name="connsiteY29" fmla="*/ 117956 h 4275461"/>
                <a:gd name="connsiteX30" fmla="*/ 1315583 w 3619883"/>
                <a:gd name="connsiteY30" fmla="*/ 125912 h 4275461"/>
                <a:gd name="connsiteX31" fmla="*/ 1359125 w 3619883"/>
                <a:gd name="connsiteY31" fmla="*/ 139761 h 4275461"/>
                <a:gd name="connsiteX32" fmla="*/ 1391919 w 3619883"/>
                <a:gd name="connsiteY32" fmla="*/ 147202 h 4275461"/>
                <a:gd name="connsiteX33" fmla="*/ 1436563 w 3619883"/>
                <a:gd name="connsiteY33" fmla="*/ 137480 h 4275461"/>
                <a:gd name="connsiteX34" fmla="*/ 1471566 w 3619883"/>
                <a:gd name="connsiteY34" fmla="*/ 97777 h 4275461"/>
                <a:gd name="connsiteX35" fmla="*/ 1505739 w 3619883"/>
                <a:gd name="connsiteY35" fmla="*/ 75753 h 4275461"/>
                <a:gd name="connsiteX36" fmla="*/ 1590891 w 3619883"/>
                <a:gd name="connsiteY36" fmla="*/ 144702 h 4275461"/>
                <a:gd name="connsiteX37" fmla="*/ 1625616 w 3619883"/>
                <a:gd name="connsiteY37" fmla="*/ 110893 h 4275461"/>
                <a:gd name="connsiteX38" fmla="*/ 1658964 w 3619883"/>
                <a:gd name="connsiteY38" fmla="*/ 106547 h 4275461"/>
                <a:gd name="connsiteX39" fmla="*/ 1746598 w 3619883"/>
                <a:gd name="connsiteY39" fmla="*/ 122460 h 4275461"/>
                <a:gd name="connsiteX40" fmla="*/ 1811913 w 3619883"/>
                <a:gd name="connsiteY40" fmla="*/ 143234 h 4275461"/>
                <a:gd name="connsiteX41" fmla="*/ 1856557 w 3619883"/>
                <a:gd name="connsiteY41" fmla="*/ 133511 h 4275461"/>
                <a:gd name="connsiteX42" fmla="*/ 2066003 w 3619883"/>
                <a:gd name="connsiteY42" fmla="*/ 143313 h 4275461"/>
                <a:gd name="connsiteX43" fmla="*/ 2177615 w 3619883"/>
                <a:gd name="connsiteY43" fmla="*/ 119007 h 4275461"/>
                <a:gd name="connsiteX44" fmla="*/ 2255883 w 3619883"/>
                <a:gd name="connsiteY44" fmla="*/ 99047 h 4275461"/>
                <a:gd name="connsiteX45" fmla="*/ 2344622 w 3619883"/>
                <a:gd name="connsiteY45" fmla="*/ 91388 h 4275461"/>
                <a:gd name="connsiteX46" fmla="*/ 2455682 w 3619883"/>
                <a:gd name="connsiteY46" fmla="*/ 78869 h 4275461"/>
                <a:gd name="connsiteX47" fmla="*/ 2632609 w 3619883"/>
                <a:gd name="connsiteY47" fmla="*/ 75338 h 4275461"/>
                <a:gd name="connsiteX48" fmla="*/ 2742291 w 3619883"/>
                <a:gd name="connsiteY48" fmla="*/ 92282 h 4275461"/>
                <a:gd name="connsiteX49" fmla="*/ 2851974 w 3619883"/>
                <a:gd name="connsiteY49" fmla="*/ 109227 h 4275461"/>
                <a:gd name="connsiteX50" fmla="*/ 2907643 w 3619883"/>
                <a:gd name="connsiteY50" fmla="*/ 100020 h 4275461"/>
                <a:gd name="connsiteX51" fmla="*/ 2944022 w 3619883"/>
                <a:gd name="connsiteY51" fmla="*/ 30853 h 4275461"/>
                <a:gd name="connsiteX52" fmla="*/ 3022289 w 3619883"/>
                <a:gd name="connsiteY52" fmla="*/ 10893 h 4275461"/>
                <a:gd name="connsiteX53" fmla="*/ 3054807 w 3619883"/>
                <a:gd name="connsiteY53" fmla="*/ 24226 h 4275461"/>
                <a:gd name="connsiteX54" fmla="*/ 3141892 w 3619883"/>
                <a:gd name="connsiteY54" fmla="*/ 51925 h 4275461"/>
                <a:gd name="connsiteX55" fmla="*/ 3185711 w 3619883"/>
                <a:gd name="connsiteY55" fmla="*/ 59881 h 4275461"/>
                <a:gd name="connsiteX56" fmla="*/ 3219056 w 3619883"/>
                <a:gd name="connsiteY56" fmla="*/ 55536 h 4275461"/>
                <a:gd name="connsiteX57" fmla="*/ 3263425 w 3619883"/>
                <a:gd name="connsiteY57" fmla="*/ 51706 h 4275461"/>
                <a:gd name="connsiteX58" fmla="*/ 3296219 w 3619883"/>
                <a:gd name="connsiteY58" fmla="*/ 59147 h 4275461"/>
                <a:gd name="connsiteX59" fmla="*/ 3319094 w 3619883"/>
                <a:gd name="connsiteY59" fmla="*/ 42500 h 4275461"/>
                <a:gd name="connsiteX60" fmla="*/ 3420511 w 3619883"/>
                <a:gd name="connsiteY60" fmla="*/ 0 h 4275461"/>
                <a:gd name="connsiteX61" fmla="*/ 3453305 w 3619883"/>
                <a:gd name="connsiteY61" fmla="*/ 7440 h 4275461"/>
                <a:gd name="connsiteX62" fmla="*/ 3496571 w 3619883"/>
                <a:gd name="connsiteY62" fmla="*/ 27182 h 4275461"/>
                <a:gd name="connsiteX63" fmla="*/ 3602117 w 3619883"/>
                <a:gd name="connsiteY63" fmla="*/ 132521 h 4275461"/>
                <a:gd name="connsiteX64" fmla="*/ 3619883 w 3619883"/>
                <a:gd name="connsiteY64" fmla="*/ 140049 h 4275461"/>
                <a:gd name="connsiteX65" fmla="*/ 3619883 w 3619883"/>
                <a:gd name="connsiteY65" fmla="*/ 755612 h 4275461"/>
                <a:gd name="connsiteX0" fmla="*/ 3619883 w 3619883"/>
                <a:gd name="connsiteY0" fmla="*/ 755612 h 4275461"/>
                <a:gd name="connsiteX1" fmla="*/ 1558844 w 3619883"/>
                <a:gd name="connsiteY1" fmla="*/ 4275461 h 4275461"/>
                <a:gd name="connsiteX2" fmla="*/ 1427396 w 3619883"/>
                <a:gd name="connsiteY2" fmla="*/ 4275461 h 4275461"/>
                <a:gd name="connsiteX3" fmla="*/ 1210751 w 3619883"/>
                <a:gd name="connsiteY3" fmla="*/ 4275461 h 4275461"/>
                <a:gd name="connsiteX4" fmla="*/ 1140354 w 3619883"/>
                <a:gd name="connsiteY4" fmla="*/ 4275461 h 4275461"/>
                <a:gd name="connsiteX5" fmla="*/ 953807 w 3619883"/>
                <a:gd name="connsiteY5" fmla="*/ 4275461 h 4275461"/>
                <a:gd name="connsiteX6" fmla="*/ 829432 w 3619883"/>
                <a:gd name="connsiteY6" fmla="*/ 4275461 h 4275461"/>
                <a:gd name="connsiteX7" fmla="*/ 611484 w 3619883"/>
                <a:gd name="connsiteY7" fmla="*/ 4275461 h 4275461"/>
                <a:gd name="connsiteX8" fmla="*/ 573998 w 3619883"/>
                <a:gd name="connsiteY8" fmla="*/ 4275461 h 4275461"/>
                <a:gd name="connsiteX9" fmla="*/ 336164 w 3619883"/>
                <a:gd name="connsiteY9" fmla="*/ 4275461 h 4275461"/>
                <a:gd name="connsiteX10" fmla="*/ 189322 w 3619883"/>
                <a:gd name="connsiteY10" fmla="*/ 4275461 h 4275461"/>
                <a:gd name="connsiteX11" fmla="*/ 0 w 3619883"/>
                <a:gd name="connsiteY11" fmla="*/ 4275461 h 4275461"/>
                <a:gd name="connsiteX12" fmla="*/ 0 w 3619883"/>
                <a:gd name="connsiteY12" fmla="*/ 42229 h 4275461"/>
                <a:gd name="connsiteX13" fmla="*/ 42464 w 3619883"/>
                <a:gd name="connsiteY13" fmla="*/ 40518 h 4275461"/>
                <a:gd name="connsiteX14" fmla="*/ 137733 w 3619883"/>
                <a:gd name="connsiteY14" fmla="*/ 35355 h 4275461"/>
                <a:gd name="connsiteX15" fmla="*/ 270565 w 3619883"/>
                <a:gd name="connsiteY15" fmla="*/ 29759 h 4275461"/>
                <a:gd name="connsiteX16" fmla="*/ 479734 w 3619883"/>
                <a:gd name="connsiteY16" fmla="*/ 45455 h 4275461"/>
                <a:gd name="connsiteX17" fmla="*/ 524103 w 3619883"/>
                <a:gd name="connsiteY17" fmla="*/ 41625 h 4275461"/>
                <a:gd name="connsiteX18" fmla="*/ 624416 w 3619883"/>
                <a:gd name="connsiteY18" fmla="*/ 22696 h 4275461"/>
                <a:gd name="connsiteX19" fmla="*/ 657762 w 3619883"/>
                <a:gd name="connsiteY19" fmla="*/ 18351 h 4275461"/>
                <a:gd name="connsiteX20" fmla="*/ 690557 w 3619883"/>
                <a:gd name="connsiteY20" fmla="*/ 25792 h 4275461"/>
                <a:gd name="connsiteX21" fmla="*/ 745123 w 3619883"/>
                <a:gd name="connsiteY21" fmla="*/ 40157 h 4275461"/>
                <a:gd name="connsiteX22" fmla="*/ 789493 w 3619883"/>
                <a:gd name="connsiteY22" fmla="*/ 36327 h 4275461"/>
                <a:gd name="connsiteX23" fmla="*/ 854255 w 3619883"/>
                <a:gd name="connsiteY23" fmla="*/ 68887 h 4275461"/>
                <a:gd name="connsiteX24" fmla="*/ 897520 w 3619883"/>
                <a:gd name="connsiteY24" fmla="*/ 88629 h 4275461"/>
                <a:gd name="connsiteX25" fmla="*/ 940510 w 3619883"/>
                <a:gd name="connsiteY25" fmla="*/ 114265 h 4275461"/>
                <a:gd name="connsiteX26" fmla="*/ 1082712 w 3619883"/>
                <a:gd name="connsiteY26" fmla="*/ 144543 h 4275461"/>
                <a:gd name="connsiteX27" fmla="*/ 1205348 w 3619883"/>
                <a:gd name="connsiteY27" fmla="*/ 120753 h 4275461"/>
                <a:gd name="connsiteX28" fmla="*/ 1271764 w 3619883"/>
                <a:gd name="connsiteY28" fmla="*/ 117956 h 4275461"/>
                <a:gd name="connsiteX29" fmla="*/ 1315583 w 3619883"/>
                <a:gd name="connsiteY29" fmla="*/ 125912 h 4275461"/>
                <a:gd name="connsiteX30" fmla="*/ 1359125 w 3619883"/>
                <a:gd name="connsiteY30" fmla="*/ 139761 h 4275461"/>
                <a:gd name="connsiteX31" fmla="*/ 1391919 w 3619883"/>
                <a:gd name="connsiteY31" fmla="*/ 147202 h 4275461"/>
                <a:gd name="connsiteX32" fmla="*/ 1436563 w 3619883"/>
                <a:gd name="connsiteY32" fmla="*/ 137480 h 4275461"/>
                <a:gd name="connsiteX33" fmla="*/ 1471566 w 3619883"/>
                <a:gd name="connsiteY33" fmla="*/ 97777 h 4275461"/>
                <a:gd name="connsiteX34" fmla="*/ 1505739 w 3619883"/>
                <a:gd name="connsiteY34" fmla="*/ 75753 h 4275461"/>
                <a:gd name="connsiteX35" fmla="*/ 1590891 w 3619883"/>
                <a:gd name="connsiteY35" fmla="*/ 144702 h 4275461"/>
                <a:gd name="connsiteX36" fmla="*/ 1625616 w 3619883"/>
                <a:gd name="connsiteY36" fmla="*/ 110893 h 4275461"/>
                <a:gd name="connsiteX37" fmla="*/ 1658964 w 3619883"/>
                <a:gd name="connsiteY37" fmla="*/ 106547 h 4275461"/>
                <a:gd name="connsiteX38" fmla="*/ 1746598 w 3619883"/>
                <a:gd name="connsiteY38" fmla="*/ 122460 h 4275461"/>
                <a:gd name="connsiteX39" fmla="*/ 1811913 w 3619883"/>
                <a:gd name="connsiteY39" fmla="*/ 143234 h 4275461"/>
                <a:gd name="connsiteX40" fmla="*/ 1856557 w 3619883"/>
                <a:gd name="connsiteY40" fmla="*/ 133511 h 4275461"/>
                <a:gd name="connsiteX41" fmla="*/ 2066003 w 3619883"/>
                <a:gd name="connsiteY41" fmla="*/ 143313 h 4275461"/>
                <a:gd name="connsiteX42" fmla="*/ 2177615 w 3619883"/>
                <a:gd name="connsiteY42" fmla="*/ 119007 h 4275461"/>
                <a:gd name="connsiteX43" fmla="*/ 2255883 w 3619883"/>
                <a:gd name="connsiteY43" fmla="*/ 99047 h 4275461"/>
                <a:gd name="connsiteX44" fmla="*/ 2344622 w 3619883"/>
                <a:gd name="connsiteY44" fmla="*/ 91388 h 4275461"/>
                <a:gd name="connsiteX45" fmla="*/ 2455682 w 3619883"/>
                <a:gd name="connsiteY45" fmla="*/ 78869 h 4275461"/>
                <a:gd name="connsiteX46" fmla="*/ 2632609 w 3619883"/>
                <a:gd name="connsiteY46" fmla="*/ 75338 h 4275461"/>
                <a:gd name="connsiteX47" fmla="*/ 2742291 w 3619883"/>
                <a:gd name="connsiteY47" fmla="*/ 92282 h 4275461"/>
                <a:gd name="connsiteX48" fmla="*/ 2851974 w 3619883"/>
                <a:gd name="connsiteY48" fmla="*/ 109227 h 4275461"/>
                <a:gd name="connsiteX49" fmla="*/ 2907643 w 3619883"/>
                <a:gd name="connsiteY49" fmla="*/ 100020 h 4275461"/>
                <a:gd name="connsiteX50" fmla="*/ 2944022 w 3619883"/>
                <a:gd name="connsiteY50" fmla="*/ 30853 h 4275461"/>
                <a:gd name="connsiteX51" fmla="*/ 3022289 w 3619883"/>
                <a:gd name="connsiteY51" fmla="*/ 10893 h 4275461"/>
                <a:gd name="connsiteX52" fmla="*/ 3054807 w 3619883"/>
                <a:gd name="connsiteY52" fmla="*/ 24226 h 4275461"/>
                <a:gd name="connsiteX53" fmla="*/ 3141892 w 3619883"/>
                <a:gd name="connsiteY53" fmla="*/ 51925 h 4275461"/>
                <a:gd name="connsiteX54" fmla="*/ 3185711 w 3619883"/>
                <a:gd name="connsiteY54" fmla="*/ 59881 h 4275461"/>
                <a:gd name="connsiteX55" fmla="*/ 3219056 w 3619883"/>
                <a:gd name="connsiteY55" fmla="*/ 55536 h 4275461"/>
                <a:gd name="connsiteX56" fmla="*/ 3263425 w 3619883"/>
                <a:gd name="connsiteY56" fmla="*/ 51706 h 4275461"/>
                <a:gd name="connsiteX57" fmla="*/ 3296219 w 3619883"/>
                <a:gd name="connsiteY57" fmla="*/ 59147 h 4275461"/>
                <a:gd name="connsiteX58" fmla="*/ 3319094 w 3619883"/>
                <a:gd name="connsiteY58" fmla="*/ 42500 h 4275461"/>
                <a:gd name="connsiteX59" fmla="*/ 3420511 w 3619883"/>
                <a:gd name="connsiteY59" fmla="*/ 0 h 4275461"/>
                <a:gd name="connsiteX60" fmla="*/ 3453305 w 3619883"/>
                <a:gd name="connsiteY60" fmla="*/ 7440 h 4275461"/>
                <a:gd name="connsiteX61" fmla="*/ 3496571 w 3619883"/>
                <a:gd name="connsiteY61" fmla="*/ 27182 h 4275461"/>
                <a:gd name="connsiteX62" fmla="*/ 3602117 w 3619883"/>
                <a:gd name="connsiteY62" fmla="*/ 132521 h 4275461"/>
                <a:gd name="connsiteX63" fmla="*/ 3619883 w 3619883"/>
                <a:gd name="connsiteY63" fmla="*/ 140049 h 4275461"/>
                <a:gd name="connsiteX64" fmla="*/ 3619883 w 3619883"/>
                <a:gd name="connsiteY64" fmla="*/ 755612 h 4275461"/>
                <a:gd name="connsiteX0" fmla="*/ 3619883 w 3619883"/>
                <a:gd name="connsiteY0" fmla="*/ 755612 h 4275461"/>
                <a:gd name="connsiteX1" fmla="*/ 1427396 w 3619883"/>
                <a:gd name="connsiteY1" fmla="*/ 4275461 h 4275461"/>
                <a:gd name="connsiteX2" fmla="*/ 1210751 w 3619883"/>
                <a:gd name="connsiteY2" fmla="*/ 4275461 h 4275461"/>
                <a:gd name="connsiteX3" fmla="*/ 1140354 w 3619883"/>
                <a:gd name="connsiteY3" fmla="*/ 4275461 h 4275461"/>
                <a:gd name="connsiteX4" fmla="*/ 953807 w 3619883"/>
                <a:gd name="connsiteY4" fmla="*/ 4275461 h 4275461"/>
                <a:gd name="connsiteX5" fmla="*/ 829432 w 3619883"/>
                <a:gd name="connsiteY5" fmla="*/ 4275461 h 4275461"/>
                <a:gd name="connsiteX6" fmla="*/ 611484 w 3619883"/>
                <a:gd name="connsiteY6" fmla="*/ 4275461 h 4275461"/>
                <a:gd name="connsiteX7" fmla="*/ 573998 w 3619883"/>
                <a:gd name="connsiteY7" fmla="*/ 4275461 h 4275461"/>
                <a:gd name="connsiteX8" fmla="*/ 336164 w 3619883"/>
                <a:gd name="connsiteY8" fmla="*/ 4275461 h 4275461"/>
                <a:gd name="connsiteX9" fmla="*/ 189322 w 3619883"/>
                <a:gd name="connsiteY9" fmla="*/ 4275461 h 4275461"/>
                <a:gd name="connsiteX10" fmla="*/ 0 w 3619883"/>
                <a:gd name="connsiteY10" fmla="*/ 4275461 h 4275461"/>
                <a:gd name="connsiteX11" fmla="*/ 0 w 3619883"/>
                <a:gd name="connsiteY11" fmla="*/ 42229 h 4275461"/>
                <a:gd name="connsiteX12" fmla="*/ 42464 w 3619883"/>
                <a:gd name="connsiteY12" fmla="*/ 40518 h 4275461"/>
                <a:gd name="connsiteX13" fmla="*/ 137733 w 3619883"/>
                <a:gd name="connsiteY13" fmla="*/ 35355 h 4275461"/>
                <a:gd name="connsiteX14" fmla="*/ 270565 w 3619883"/>
                <a:gd name="connsiteY14" fmla="*/ 29759 h 4275461"/>
                <a:gd name="connsiteX15" fmla="*/ 479734 w 3619883"/>
                <a:gd name="connsiteY15" fmla="*/ 45455 h 4275461"/>
                <a:gd name="connsiteX16" fmla="*/ 524103 w 3619883"/>
                <a:gd name="connsiteY16" fmla="*/ 41625 h 4275461"/>
                <a:gd name="connsiteX17" fmla="*/ 624416 w 3619883"/>
                <a:gd name="connsiteY17" fmla="*/ 22696 h 4275461"/>
                <a:gd name="connsiteX18" fmla="*/ 657762 w 3619883"/>
                <a:gd name="connsiteY18" fmla="*/ 18351 h 4275461"/>
                <a:gd name="connsiteX19" fmla="*/ 690557 w 3619883"/>
                <a:gd name="connsiteY19" fmla="*/ 25792 h 4275461"/>
                <a:gd name="connsiteX20" fmla="*/ 745123 w 3619883"/>
                <a:gd name="connsiteY20" fmla="*/ 40157 h 4275461"/>
                <a:gd name="connsiteX21" fmla="*/ 789493 w 3619883"/>
                <a:gd name="connsiteY21" fmla="*/ 36327 h 4275461"/>
                <a:gd name="connsiteX22" fmla="*/ 854255 w 3619883"/>
                <a:gd name="connsiteY22" fmla="*/ 68887 h 4275461"/>
                <a:gd name="connsiteX23" fmla="*/ 897520 w 3619883"/>
                <a:gd name="connsiteY23" fmla="*/ 88629 h 4275461"/>
                <a:gd name="connsiteX24" fmla="*/ 940510 w 3619883"/>
                <a:gd name="connsiteY24" fmla="*/ 114265 h 4275461"/>
                <a:gd name="connsiteX25" fmla="*/ 1082712 w 3619883"/>
                <a:gd name="connsiteY25" fmla="*/ 144543 h 4275461"/>
                <a:gd name="connsiteX26" fmla="*/ 1205348 w 3619883"/>
                <a:gd name="connsiteY26" fmla="*/ 120753 h 4275461"/>
                <a:gd name="connsiteX27" fmla="*/ 1271764 w 3619883"/>
                <a:gd name="connsiteY27" fmla="*/ 117956 h 4275461"/>
                <a:gd name="connsiteX28" fmla="*/ 1315583 w 3619883"/>
                <a:gd name="connsiteY28" fmla="*/ 125912 h 4275461"/>
                <a:gd name="connsiteX29" fmla="*/ 1359125 w 3619883"/>
                <a:gd name="connsiteY29" fmla="*/ 139761 h 4275461"/>
                <a:gd name="connsiteX30" fmla="*/ 1391919 w 3619883"/>
                <a:gd name="connsiteY30" fmla="*/ 147202 h 4275461"/>
                <a:gd name="connsiteX31" fmla="*/ 1436563 w 3619883"/>
                <a:gd name="connsiteY31" fmla="*/ 137480 h 4275461"/>
                <a:gd name="connsiteX32" fmla="*/ 1471566 w 3619883"/>
                <a:gd name="connsiteY32" fmla="*/ 97777 h 4275461"/>
                <a:gd name="connsiteX33" fmla="*/ 1505739 w 3619883"/>
                <a:gd name="connsiteY33" fmla="*/ 75753 h 4275461"/>
                <a:gd name="connsiteX34" fmla="*/ 1590891 w 3619883"/>
                <a:gd name="connsiteY34" fmla="*/ 144702 h 4275461"/>
                <a:gd name="connsiteX35" fmla="*/ 1625616 w 3619883"/>
                <a:gd name="connsiteY35" fmla="*/ 110893 h 4275461"/>
                <a:gd name="connsiteX36" fmla="*/ 1658964 w 3619883"/>
                <a:gd name="connsiteY36" fmla="*/ 106547 h 4275461"/>
                <a:gd name="connsiteX37" fmla="*/ 1746598 w 3619883"/>
                <a:gd name="connsiteY37" fmla="*/ 122460 h 4275461"/>
                <a:gd name="connsiteX38" fmla="*/ 1811913 w 3619883"/>
                <a:gd name="connsiteY38" fmla="*/ 143234 h 4275461"/>
                <a:gd name="connsiteX39" fmla="*/ 1856557 w 3619883"/>
                <a:gd name="connsiteY39" fmla="*/ 133511 h 4275461"/>
                <a:gd name="connsiteX40" fmla="*/ 2066003 w 3619883"/>
                <a:gd name="connsiteY40" fmla="*/ 143313 h 4275461"/>
                <a:gd name="connsiteX41" fmla="*/ 2177615 w 3619883"/>
                <a:gd name="connsiteY41" fmla="*/ 119007 h 4275461"/>
                <a:gd name="connsiteX42" fmla="*/ 2255883 w 3619883"/>
                <a:gd name="connsiteY42" fmla="*/ 99047 h 4275461"/>
                <a:gd name="connsiteX43" fmla="*/ 2344622 w 3619883"/>
                <a:gd name="connsiteY43" fmla="*/ 91388 h 4275461"/>
                <a:gd name="connsiteX44" fmla="*/ 2455682 w 3619883"/>
                <a:gd name="connsiteY44" fmla="*/ 78869 h 4275461"/>
                <a:gd name="connsiteX45" fmla="*/ 2632609 w 3619883"/>
                <a:gd name="connsiteY45" fmla="*/ 75338 h 4275461"/>
                <a:gd name="connsiteX46" fmla="*/ 2742291 w 3619883"/>
                <a:gd name="connsiteY46" fmla="*/ 92282 h 4275461"/>
                <a:gd name="connsiteX47" fmla="*/ 2851974 w 3619883"/>
                <a:gd name="connsiteY47" fmla="*/ 109227 h 4275461"/>
                <a:gd name="connsiteX48" fmla="*/ 2907643 w 3619883"/>
                <a:gd name="connsiteY48" fmla="*/ 100020 h 4275461"/>
                <a:gd name="connsiteX49" fmla="*/ 2944022 w 3619883"/>
                <a:gd name="connsiteY49" fmla="*/ 30853 h 4275461"/>
                <a:gd name="connsiteX50" fmla="*/ 3022289 w 3619883"/>
                <a:gd name="connsiteY50" fmla="*/ 10893 h 4275461"/>
                <a:gd name="connsiteX51" fmla="*/ 3054807 w 3619883"/>
                <a:gd name="connsiteY51" fmla="*/ 24226 h 4275461"/>
                <a:gd name="connsiteX52" fmla="*/ 3141892 w 3619883"/>
                <a:gd name="connsiteY52" fmla="*/ 51925 h 4275461"/>
                <a:gd name="connsiteX53" fmla="*/ 3185711 w 3619883"/>
                <a:gd name="connsiteY53" fmla="*/ 59881 h 4275461"/>
                <a:gd name="connsiteX54" fmla="*/ 3219056 w 3619883"/>
                <a:gd name="connsiteY54" fmla="*/ 55536 h 4275461"/>
                <a:gd name="connsiteX55" fmla="*/ 3263425 w 3619883"/>
                <a:gd name="connsiteY55" fmla="*/ 51706 h 4275461"/>
                <a:gd name="connsiteX56" fmla="*/ 3296219 w 3619883"/>
                <a:gd name="connsiteY56" fmla="*/ 59147 h 4275461"/>
                <a:gd name="connsiteX57" fmla="*/ 3319094 w 3619883"/>
                <a:gd name="connsiteY57" fmla="*/ 42500 h 4275461"/>
                <a:gd name="connsiteX58" fmla="*/ 3420511 w 3619883"/>
                <a:gd name="connsiteY58" fmla="*/ 0 h 4275461"/>
                <a:gd name="connsiteX59" fmla="*/ 3453305 w 3619883"/>
                <a:gd name="connsiteY59" fmla="*/ 7440 h 4275461"/>
                <a:gd name="connsiteX60" fmla="*/ 3496571 w 3619883"/>
                <a:gd name="connsiteY60" fmla="*/ 27182 h 4275461"/>
                <a:gd name="connsiteX61" fmla="*/ 3602117 w 3619883"/>
                <a:gd name="connsiteY61" fmla="*/ 132521 h 4275461"/>
                <a:gd name="connsiteX62" fmla="*/ 3619883 w 3619883"/>
                <a:gd name="connsiteY62" fmla="*/ 140049 h 4275461"/>
                <a:gd name="connsiteX63" fmla="*/ 3619883 w 3619883"/>
                <a:gd name="connsiteY63" fmla="*/ 755612 h 4275461"/>
                <a:gd name="connsiteX0" fmla="*/ 3619883 w 3619883"/>
                <a:gd name="connsiteY0" fmla="*/ 755612 h 4275461"/>
                <a:gd name="connsiteX1" fmla="*/ 1210751 w 3619883"/>
                <a:gd name="connsiteY1" fmla="*/ 4275461 h 4275461"/>
                <a:gd name="connsiteX2" fmla="*/ 1140354 w 3619883"/>
                <a:gd name="connsiteY2" fmla="*/ 4275461 h 4275461"/>
                <a:gd name="connsiteX3" fmla="*/ 953807 w 3619883"/>
                <a:gd name="connsiteY3" fmla="*/ 4275461 h 4275461"/>
                <a:gd name="connsiteX4" fmla="*/ 829432 w 3619883"/>
                <a:gd name="connsiteY4" fmla="*/ 4275461 h 4275461"/>
                <a:gd name="connsiteX5" fmla="*/ 611484 w 3619883"/>
                <a:gd name="connsiteY5" fmla="*/ 4275461 h 4275461"/>
                <a:gd name="connsiteX6" fmla="*/ 573998 w 3619883"/>
                <a:gd name="connsiteY6" fmla="*/ 4275461 h 4275461"/>
                <a:gd name="connsiteX7" fmla="*/ 336164 w 3619883"/>
                <a:gd name="connsiteY7" fmla="*/ 4275461 h 4275461"/>
                <a:gd name="connsiteX8" fmla="*/ 189322 w 3619883"/>
                <a:gd name="connsiteY8" fmla="*/ 4275461 h 4275461"/>
                <a:gd name="connsiteX9" fmla="*/ 0 w 3619883"/>
                <a:gd name="connsiteY9" fmla="*/ 4275461 h 4275461"/>
                <a:gd name="connsiteX10" fmla="*/ 0 w 3619883"/>
                <a:gd name="connsiteY10" fmla="*/ 42229 h 4275461"/>
                <a:gd name="connsiteX11" fmla="*/ 42464 w 3619883"/>
                <a:gd name="connsiteY11" fmla="*/ 40518 h 4275461"/>
                <a:gd name="connsiteX12" fmla="*/ 137733 w 3619883"/>
                <a:gd name="connsiteY12" fmla="*/ 35355 h 4275461"/>
                <a:gd name="connsiteX13" fmla="*/ 270565 w 3619883"/>
                <a:gd name="connsiteY13" fmla="*/ 29759 h 4275461"/>
                <a:gd name="connsiteX14" fmla="*/ 479734 w 3619883"/>
                <a:gd name="connsiteY14" fmla="*/ 45455 h 4275461"/>
                <a:gd name="connsiteX15" fmla="*/ 524103 w 3619883"/>
                <a:gd name="connsiteY15" fmla="*/ 41625 h 4275461"/>
                <a:gd name="connsiteX16" fmla="*/ 624416 w 3619883"/>
                <a:gd name="connsiteY16" fmla="*/ 22696 h 4275461"/>
                <a:gd name="connsiteX17" fmla="*/ 657762 w 3619883"/>
                <a:gd name="connsiteY17" fmla="*/ 18351 h 4275461"/>
                <a:gd name="connsiteX18" fmla="*/ 690557 w 3619883"/>
                <a:gd name="connsiteY18" fmla="*/ 25792 h 4275461"/>
                <a:gd name="connsiteX19" fmla="*/ 745123 w 3619883"/>
                <a:gd name="connsiteY19" fmla="*/ 40157 h 4275461"/>
                <a:gd name="connsiteX20" fmla="*/ 789493 w 3619883"/>
                <a:gd name="connsiteY20" fmla="*/ 36327 h 4275461"/>
                <a:gd name="connsiteX21" fmla="*/ 854255 w 3619883"/>
                <a:gd name="connsiteY21" fmla="*/ 68887 h 4275461"/>
                <a:gd name="connsiteX22" fmla="*/ 897520 w 3619883"/>
                <a:gd name="connsiteY22" fmla="*/ 88629 h 4275461"/>
                <a:gd name="connsiteX23" fmla="*/ 940510 w 3619883"/>
                <a:gd name="connsiteY23" fmla="*/ 114265 h 4275461"/>
                <a:gd name="connsiteX24" fmla="*/ 1082712 w 3619883"/>
                <a:gd name="connsiteY24" fmla="*/ 144543 h 4275461"/>
                <a:gd name="connsiteX25" fmla="*/ 1205348 w 3619883"/>
                <a:gd name="connsiteY25" fmla="*/ 120753 h 4275461"/>
                <a:gd name="connsiteX26" fmla="*/ 1271764 w 3619883"/>
                <a:gd name="connsiteY26" fmla="*/ 117956 h 4275461"/>
                <a:gd name="connsiteX27" fmla="*/ 1315583 w 3619883"/>
                <a:gd name="connsiteY27" fmla="*/ 125912 h 4275461"/>
                <a:gd name="connsiteX28" fmla="*/ 1359125 w 3619883"/>
                <a:gd name="connsiteY28" fmla="*/ 139761 h 4275461"/>
                <a:gd name="connsiteX29" fmla="*/ 1391919 w 3619883"/>
                <a:gd name="connsiteY29" fmla="*/ 147202 h 4275461"/>
                <a:gd name="connsiteX30" fmla="*/ 1436563 w 3619883"/>
                <a:gd name="connsiteY30" fmla="*/ 137480 h 4275461"/>
                <a:gd name="connsiteX31" fmla="*/ 1471566 w 3619883"/>
                <a:gd name="connsiteY31" fmla="*/ 97777 h 4275461"/>
                <a:gd name="connsiteX32" fmla="*/ 1505739 w 3619883"/>
                <a:gd name="connsiteY32" fmla="*/ 75753 h 4275461"/>
                <a:gd name="connsiteX33" fmla="*/ 1590891 w 3619883"/>
                <a:gd name="connsiteY33" fmla="*/ 144702 h 4275461"/>
                <a:gd name="connsiteX34" fmla="*/ 1625616 w 3619883"/>
                <a:gd name="connsiteY34" fmla="*/ 110893 h 4275461"/>
                <a:gd name="connsiteX35" fmla="*/ 1658964 w 3619883"/>
                <a:gd name="connsiteY35" fmla="*/ 106547 h 4275461"/>
                <a:gd name="connsiteX36" fmla="*/ 1746598 w 3619883"/>
                <a:gd name="connsiteY36" fmla="*/ 122460 h 4275461"/>
                <a:gd name="connsiteX37" fmla="*/ 1811913 w 3619883"/>
                <a:gd name="connsiteY37" fmla="*/ 143234 h 4275461"/>
                <a:gd name="connsiteX38" fmla="*/ 1856557 w 3619883"/>
                <a:gd name="connsiteY38" fmla="*/ 133511 h 4275461"/>
                <a:gd name="connsiteX39" fmla="*/ 2066003 w 3619883"/>
                <a:gd name="connsiteY39" fmla="*/ 143313 h 4275461"/>
                <a:gd name="connsiteX40" fmla="*/ 2177615 w 3619883"/>
                <a:gd name="connsiteY40" fmla="*/ 119007 h 4275461"/>
                <a:gd name="connsiteX41" fmla="*/ 2255883 w 3619883"/>
                <a:gd name="connsiteY41" fmla="*/ 99047 h 4275461"/>
                <a:gd name="connsiteX42" fmla="*/ 2344622 w 3619883"/>
                <a:gd name="connsiteY42" fmla="*/ 91388 h 4275461"/>
                <a:gd name="connsiteX43" fmla="*/ 2455682 w 3619883"/>
                <a:gd name="connsiteY43" fmla="*/ 78869 h 4275461"/>
                <a:gd name="connsiteX44" fmla="*/ 2632609 w 3619883"/>
                <a:gd name="connsiteY44" fmla="*/ 75338 h 4275461"/>
                <a:gd name="connsiteX45" fmla="*/ 2742291 w 3619883"/>
                <a:gd name="connsiteY45" fmla="*/ 92282 h 4275461"/>
                <a:gd name="connsiteX46" fmla="*/ 2851974 w 3619883"/>
                <a:gd name="connsiteY46" fmla="*/ 109227 h 4275461"/>
                <a:gd name="connsiteX47" fmla="*/ 2907643 w 3619883"/>
                <a:gd name="connsiteY47" fmla="*/ 100020 h 4275461"/>
                <a:gd name="connsiteX48" fmla="*/ 2944022 w 3619883"/>
                <a:gd name="connsiteY48" fmla="*/ 30853 h 4275461"/>
                <a:gd name="connsiteX49" fmla="*/ 3022289 w 3619883"/>
                <a:gd name="connsiteY49" fmla="*/ 10893 h 4275461"/>
                <a:gd name="connsiteX50" fmla="*/ 3054807 w 3619883"/>
                <a:gd name="connsiteY50" fmla="*/ 24226 h 4275461"/>
                <a:gd name="connsiteX51" fmla="*/ 3141892 w 3619883"/>
                <a:gd name="connsiteY51" fmla="*/ 51925 h 4275461"/>
                <a:gd name="connsiteX52" fmla="*/ 3185711 w 3619883"/>
                <a:gd name="connsiteY52" fmla="*/ 59881 h 4275461"/>
                <a:gd name="connsiteX53" fmla="*/ 3219056 w 3619883"/>
                <a:gd name="connsiteY53" fmla="*/ 55536 h 4275461"/>
                <a:gd name="connsiteX54" fmla="*/ 3263425 w 3619883"/>
                <a:gd name="connsiteY54" fmla="*/ 51706 h 4275461"/>
                <a:gd name="connsiteX55" fmla="*/ 3296219 w 3619883"/>
                <a:gd name="connsiteY55" fmla="*/ 59147 h 4275461"/>
                <a:gd name="connsiteX56" fmla="*/ 3319094 w 3619883"/>
                <a:gd name="connsiteY56" fmla="*/ 42500 h 4275461"/>
                <a:gd name="connsiteX57" fmla="*/ 3420511 w 3619883"/>
                <a:gd name="connsiteY57" fmla="*/ 0 h 4275461"/>
                <a:gd name="connsiteX58" fmla="*/ 3453305 w 3619883"/>
                <a:gd name="connsiteY58" fmla="*/ 7440 h 4275461"/>
                <a:gd name="connsiteX59" fmla="*/ 3496571 w 3619883"/>
                <a:gd name="connsiteY59" fmla="*/ 27182 h 4275461"/>
                <a:gd name="connsiteX60" fmla="*/ 3602117 w 3619883"/>
                <a:gd name="connsiteY60" fmla="*/ 132521 h 4275461"/>
                <a:gd name="connsiteX61" fmla="*/ 3619883 w 3619883"/>
                <a:gd name="connsiteY61" fmla="*/ 140049 h 4275461"/>
                <a:gd name="connsiteX62" fmla="*/ 3619883 w 3619883"/>
                <a:gd name="connsiteY62" fmla="*/ 755612 h 4275461"/>
                <a:gd name="connsiteX0" fmla="*/ 3619883 w 3619883"/>
                <a:gd name="connsiteY0" fmla="*/ 755612 h 4275461"/>
                <a:gd name="connsiteX1" fmla="*/ 1140354 w 3619883"/>
                <a:gd name="connsiteY1" fmla="*/ 4275461 h 4275461"/>
                <a:gd name="connsiteX2" fmla="*/ 953807 w 3619883"/>
                <a:gd name="connsiteY2" fmla="*/ 4275461 h 4275461"/>
                <a:gd name="connsiteX3" fmla="*/ 829432 w 3619883"/>
                <a:gd name="connsiteY3" fmla="*/ 4275461 h 4275461"/>
                <a:gd name="connsiteX4" fmla="*/ 611484 w 3619883"/>
                <a:gd name="connsiteY4" fmla="*/ 4275461 h 4275461"/>
                <a:gd name="connsiteX5" fmla="*/ 573998 w 3619883"/>
                <a:gd name="connsiteY5" fmla="*/ 4275461 h 4275461"/>
                <a:gd name="connsiteX6" fmla="*/ 336164 w 3619883"/>
                <a:gd name="connsiteY6" fmla="*/ 4275461 h 4275461"/>
                <a:gd name="connsiteX7" fmla="*/ 189322 w 3619883"/>
                <a:gd name="connsiteY7" fmla="*/ 4275461 h 4275461"/>
                <a:gd name="connsiteX8" fmla="*/ 0 w 3619883"/>
                <a:gd name="connsiteY8" fmla="*/ 4275461 h 4275461"/>
                <a:gd name="connsiteX9" fmla="*/ 0 w 3619883"/>
                <a:gd name="connsiteY9" fmla="*/ 42229 h 4275461"/>
                <a:gd name="connsiteX10" fmla="*/ 42464 w 3619883"/>
                <a:gd name="connsiteY10" fmla="*/ 40518 h 4275461"/>
                <a:gd name="connsiteX11" fmla="*/ 137733 w 3619883"/>
                <a:gd name="connsiteY11" fmla="*/ 35355 h 4275461"/>
                <a:gd name="connsiteX12" fmla="*/ 270565 w 3619883"/>
                <a:gd name="connsiteY12" fmla="*/ 29759 h 4275461"/>
                <a:gd name="connsiteX13" fmla="*/ 479734 w 3619883"/>
                <a:gd name="connsiteY13" fmla="*/ 45455 h 4275461"/>
                <a:gd name="connsiteX14" fmla="*/ 524103 w 3619883"/>
                <a:gd name="connsiteY14" fmla="*/ 41625 h 4275461"/>
                <a:gd name="connsiteX15" fmla="*/ 624416 w 3619883"/>
                <a:gd name="connsiteY15" fmla="*/ 22696 h 4275461"/>
                <a:gd name="connsiteX16" fmla="*/ 657762 w 3619883"/>
                <a:gd name="connsiteY16" fmla="*/ 18351 h 4275461"/>
                <a:gd name="connsiteX17" fmla="*/ 690557 w 3619883"/>
                <a:gd name="connsiteY17" fmla="*/ 25792 h 4275461"/>
                <a:gd name="connsiteX18" fmla="*/ 745123 w 3619883"/>
                <a:gd name="connsiteY18" fmla="*/ 40157 h 4275461"/>
                <a:gd name="connsiteX19" fmla="*/ 789493 w 3619883"/>
                <a:gd name="connsiteY19" fmla="*/ 36327 h 4275461"/>
                <a:gd name="connsiteX20" fmla="*/ 854255 w 3619883"/>
                <a:gd name="connsiteY20" fmla="*/ 68887 h 4275461"/>
                <a:gd name="connsiteX21" fmla="*/ 897520 w 3619883"/>
                <a:gd name="connsiteY21" fmla="*/ 88629 h 4275461"/>
                <a:gd name="connsiteX22" fmla="*/ 940510 w 3619883"/>
                <a:gd name="connsiteY22" fmla="*/ 114265 h 4275461"/>
                <a:gd name="connsiteX23" fmla="*/ 1082712 w 3619883"/>
                <a:gd name="connsiteY23" fmla="*/ 144543 h 4275461"/>
                <a:gd name="connsiteX24" fmla="*/ 1205348 w 3619883"/>
                <a:gd name="connsiteY24" fmla="*/ 120753 h 4275461"/>
                <a:gd name="connsiteX25" fmla="*/ 1271764 w 3619883"/>
                <a:gd name="connsiteY25" fmla="*/ 117956 h 4275461"/>
                <a:gd name="connsiteX26" fmla="*/ 1315583 w 3619883"/>
                <a:gd name="connsiteY26" fmla="*/ 125912 h 4275461"/>
                <a:gd name="connsiteX27" fmla="*/ 1359125 w 3619883"/>
                <a:gd name="connsiteY27" fmla="*/ 139761 h 4275461"/>
                <a:gd name="connsiteX28" fmla="*/ 1391919 w 3619883"/>
                <a:gd name="connsiteY28" fmla="*/ 147202 h 4275461"/>
                <a:gd name="connsiteX29" fmla="*/ 1436563 w 3619883"/>
                <a:gd name="connsiteY29" fmla="*/ 137480 h 4275461"/>
                <a:gd name="connsiteX30" fmla="*/ 1471566 w 3619883"/>
                <a:gd name="connsiteY30" fmla="*/ 97777 h 4275461"/>
                <a:gd name="connsiteX31" fmla="*/ 1505739 w 3619883"/>
                <a:gd name="connsiteY31" fmla="*/ 75753 h 4275461"/>
                <a:gd name="connsiteX32" fmla="*/ 1590891 w 3619883"/>
                <a:gd name="connsiteY32" fmla="*/ 144702 h 4275461"/>
                <a:gd name="connsiteX33" fmla="*/ 1625616 w 3619883"/>
                <a:gd name="connsiteY33" fmla="*/ 110893 h 4275461"/>
                <a:gd name="connsiteX34" fmla="*/ 1658964 w 3619883"/>
                <a:gd name="connsiteY34" fmla="*/ 106547 h 4275461"/>
                <a:gd name="connsiteX35" fmla="*/ 1746598 w 3619883"/>
                <a:gd name="connsiteY35" fmla="*/ 122460 h 4275461"/>
                <a:gd name="connsiteX36" fmla="*/ 1811913 w 3619883"/>
                <a:gd name="connsiteY36" fmla="*/ 143234 h 4275461"/>
                <a:gd name="connsiteX37" fmla="*/ 1856557 w 3619883"/>
                <a:gd name="connsiteY37" fmla="*/ 133511 h 4275461"/>
                <a:gd name="connsiteX38" fmla="*/ 2066003 w 3619883"/>
                <a:gd name="connsiteY38" fmla="*/ 143313 h 4275461"/>
                <a:gd name="connsiteX39" fmla="*/ 2177615 w 3619883"/>
                <a:gd name="connsiteY39" fmla="*/ 119007 h 4275461"/>
                <a:gd name="connsiteX40" fmla="*/ 2255883 w 3619883"/>
                <a:gd name="connsiteY40" fmla="*/ 99047 h 4275461"/>
                <a:gd name="connsiteX41" fmla="*/ 2344622 w 3619883"/>
                <a:gd name="connsiteY41" fmla="*/ 91388 h 4275461"/>
                <a:gd name="connsiteX42" fmla="*/ 2455682 w 3619883"/>
                <a:gd name="connsiteY42" fmla="*/ 78869 h 4275461"/>
                <a:gd name="connsiteX43" fmla="*/ 2632609 w 3619883"/>
                <a:gd name="connsiteY43" fmla="*/ 75338 h 4275461"/>
                <a:gd name="connsiteX44" fmla="*/ 2742291 w 3619883"/>
                <a:gd name="connsiteY44" fmla="*/ 92282 h 4275461"/>
                <a:gd name="connsiteX45" fmla="*/ 2851974 w 3619883"/>
                <a:gd name="connsiteY45" fmla="*/ 109227 h 4275461"/>
                <a:gd name="connsiteX46" fmla="*/ 2907643 w 3619883"/>
                <a:gd name="connsiteY46" fmla="*/ 100020 h 4275461"/>
                <a:gd name="connsiteX47" fmla="*/ 2944022 w 3619883"/>
                <a:gd name="connsiteY47" fmla="*/ 30853 h 4275461"/>
                <a:gd name="connsiteX48" fmla="*/ 3022289 w 3619883"/>
                <a:gd name="connsiteY48" fmla="*/ 10893 h 4275461"/>
                <a:gd name="connsiteX49" fmla="*/ 3054807 w 3619883"/>
                <a:gd name="connsiteY49" fmla="*/ 24226 h 4275461"/>
                <a:gd name="connsiteX50" fmla="*/ 3141892 w 3619883"/>
                <a:gd name="connsiteY50" fmla="*/ 51925 h 4275461"/>
                <a:gd name="connsiteX51" fmla="*/ 3185711 w 3619883"/>
                <a:gd name="connsiteY51" fmla="*/ 59881 h 4275461"/>
                <a:gd name="connsiteX52" fmla="*/ 3219056 w 3619883"/>
                <a:gd name="connsiteY52" fmla="*/ 55536 h 4275461"/>
                <a:gd name="connsiteX53" fmla="*/ 3263425 w 3619883"/>
                <a:gd name="connsiteY53" fmla="*/ 51706 h 4275461"/>
                <a:gd name="connsiteX54" fmla="*/ 3296219 w 3619883"/>
                <a:gd name="connsiteY54" fmla="*/ 59147 h 4275461"/>
                <a:gd name="connsiteX55" fmla="*/ 3319094 w 3619883"/>
                <a:gd name="connsiteY55" fmla="*/ 42500 h 4275461"/>
                <a:gd name="connsiteX56" fmla="*/ 3420511 w 3619883"/>
                <a:gd name="connsiteY56" fmla="*/ 0 h 4275461"/>
                <a:gd name="connsiteX57" fmla="*/ 3453305 w 3619883"/>
                <a:gd name="connsiteY57" fmla="*/ 7440 h 4275461"/>
                <a:gd name="connsiteX58" fmla="*/ 3496571 w 3619883"/>
                <a:gd name="connsiteY58" fmla="*/ 27182 h 4275461"/>
                <a:gd name="connsiteX59" fmla="*/ 3602117 w 3619883"/>
                <a:gd name="connsiteY59" fmla="*/ 132521 h 4275461"/>
                <a:gd name="connsiteX60" fmla="*/ 3619883 w 3619883"/>
                <a:gd name="connsiteY60" fmla="*/ 140049 h 4275461"/>
                <a:gd name="connsiteX61" fmla="*/ 3619883 w 3619883"/>
                <a:gd name="connsiteY61" fmla="*/ 755612 h 4275461"/>
                <a:gd name="connsiteX0" fmla="*/ 3619883 w 3619883"/>
                <a:gd name="connsiteY0" fmla="*/ 755612 h 4275461"/>
                <a:gd name="connsiteX1" fmla="*/ 953807 w 3619883"/>
                <a:gd name="connsiteY1" fmla="*/ 4275461 h 4275461"/>
                <a:gd name="connsiteX2" fmla="*/ 829432 w 3619883"/>
                <a:gd name="connsiteY2" fmla="*/ 4275461 h 4275461"/>
                <a:gd name="connsiteX3" fmla="*/ 611484 w 3619883"/>
                <a:gd name="connsiteY3" fmla="*/ 4275461 h 4275461"/>
                <a:gd name="connsiteX4" fmla="*/ 573998 w 3619883"/>
                <a:gd name="connsiteY4" fmla="*/ 4275461 h 4275461"/>
                <a:gd name="connsiteX5" fmla="*/ 336164 w 3619883"/>
                <a:gd name="connsiteY5" fmla="*/ 4275461 h 4275461"/>
                <a:gd name="connsiteX6" fmla="*/ 189322 w 3619883"/>
                <a:gd name="connsiteY6" fmla="*/ 4275461 h 4275461"/>
                <a:gd name="connsiteX7" fmla="*/ 0 w 3619883"/>
                <a:gd name="connsiteY7" fmla="*/ 4275461 h 4275461"/>
                <a:gd name="connsiteX8" fmla="*/ 0 w 3619883"/>
                <a:gd name="connsiteY8" fmla="*/ 42229 h 4275461"/>
                <a:gd name="connsiteX9" fmla="*/ 42464 w 3619883"/>
                <a:gd name="connsiteY9" fmla="*/ 40518 h 4275461"/>
                <a:gd name="connsiteX10" fmla="*/ 137733 w 3619883"/>
                <a:gd name="connsiteY10" fmla="*/ 35355 h 4275461"/>
                <a:gd name="connsiteX11" fmla="*/ 270565 w 3619883"/>
                <a:gd name="connsiteY11" fmla="*/ 29759 h 4275461"/>
                <a:gd name="connsiteX12" fmla="*/ 479734 w 3619883"/>
                <a:gd name="connsiteY12" fmla="*/ 45455 h 4275461"/>
                <a:gd name="connsiteX13" fmla="*/ 524103 w 3619883"/>
                <a:gd name="connsiteY13" fmla="*/ 41625 h 4275461"/>
                <a:gd name="connsiteX14" fmla="*/ 624416 w 3619883"/>
                <a:gd name="connsiteY14" fmla="*/ 22696 h 4275461"/>
                <a:gd name="connsiteX15" fmla="*/ 657762 w 3619883"/>
                <a:gd name="connsiteY15" fmla="*/ 18351 h 4275461"/>
                <a:gd name="connsiteX16" fmla="*/ 690557 w 3619883"/>
                <a:gd name="connsiteY16" fmla="*/ 25792 h 4275461"/>
                <a:gd name="connsiteX17" fmla="*/ 745123 w 3619883"/>
                <a:gd name="connsiteY17" fmla="*/ 40157 h 4275461"/>
                <a:gd name="connsiteX18" fmla="*/ 789493 w 3619883"/>
                <a:gd name="connsiteY18" fmla="*/ 36327 h 4275461"/>
                <a:gd name="connsiteX19" fmla="*/ 854255 w 3619883"/>
                <a:gd name="connsiteY19" fmla="*/ 68887 h 4275461"/>
                <a:gd name="connsiteX20" fmla="*/ 897520 w 3619883"/>
                <a:gd name="connsiteY20" fmla="*/ 88629 h 4275461"/>
                <a:gd name="connsiteX21" fmla="*/ 940510 w 3619883"/>
                <a:gd name="connsiteY21" fmla="*/ 114265 h 4275461"/>
                <a:gd name="connsiteX22" fmla="*/ 1082712 w 3619883"/>
                <a:gd name="connsiteY22" fmla="*/ 144543 h 4275461"/>
                <a:gd name="connsiteX23" fmla="*/ 1205348 w 3619883"/>
                <a:gd name="connsiteY23" fmla="*/ 120753 h 4275461"/>
                <a:gd name="connsiteX24" fmla="*/ 1271764 w 3619883"/>
                <a:gd name="connsiteY24" fmla="*/ 117956 h 4275461"/>
                <a:gd name="connsiteX25" fmla="*/ 1315583 w 3619883"/>
                <a:gd name="connsiteY25" fmla="*/ 125912 h 4275461"/>
                <a:gd name="connsiteX26" fmla="*/ 1359125 w 3619883"/>
                <a:gd name="connsiteY26" fmla="*/ 139761 h 4275461"/>
                <a:gd name="connsiteX27" fmla="*/ 1391919 w 3619883"/>
                <a:gd name="connsiteY27" fmla="*/ 147202 h 4275461"/>
                <a:gd name="connsiteX28" fmla="*/ 1436563 w 3619883"/>
                <a:gd name="connsiteY28" fmla="*/ 137480 h 4275461"/>
                <a:gd name="connsiteX29" fmla="*/ 1471566 w 3619883"/>
                <a:gd name="connsiteY29" fmla="*/ 97777 h 4275461"/>
                <a:gd name="connsiteX30" fmla="*/ 1505739 w 3619883"/>
                <a:gd name="connsiteY30" fmla="*/ 75753 h 4275461"/>
                <a:gd name="connsiteX31" fmla="*/ 1590891 w 3619883"/>
                <a:gd name="connsiteY31" fmla="*/ 144702 h 4275461"/>
                <a:gd name="connsiteX32" fmla="*/ 1625616 w 3619883"/>
                <a:gd name="connsiteY32" fmla="*/ 110893 h 4275461"/>
                <a:gd name="connsiteX33" fmla="*/ 1658964 w 3619883"/>
                <a:gd name="connsiteY33" fmla="*/ 106547 h 4275461"/>
                <a:gd name="connsiteX34" fmla="*/ 1746598 w 3619883"/>
                <a:gd name="connsiteY34" fmla="*/ 122460 h 4275461"/>
                <a:gd name="connsiteX35" fmla="*/ 1811913 w 3619883"/>
                <a:gd name="connsiteY35" fmla="*/ 143234 h 4275461"/>
                <a:gd name="connsiteX36" fmla="*/ 1856557 w 3619883"/>
                <a:gd name="connsiteY36" fmla="*/ 133511 h 4275461"/>
                <a:gd name="connsiteX37" fmla="*/ 2066003 w 3619883"/>
                <a:gd name="connsiteY37" fmla="*/ 143313 h 4275461"/>
                <a:gd name="connsiteX38" fmla="*/ 2177615 w 3619883"/>
                <a:gd name="connsiteY38" fmla="*/ 119007 h 4275461"/>
                <a:gd name="connsiteX39" fmla="*/ 2255883 w 3619883"/>
                <a:gd name="connsiteY39" fmla="*/ 99047 h 4275461"/>
                <a:gd name="connsiteX40" fmla="*/ 2344622 w 3619883"/>
                <a:gd name="connsiteY40" fmla="*/ 91388 h 4275461"/>
                <a:gd name="connsiteX41" fmla="*/ 2455682 w 3619883"/>
                <a:gd name="connsiteY41" fmla="*/ 78869 h 4275461"/>
                <a:gd name="connsiteX42" fmla="*/ 2632609 w 3619883"/>
                <a:gd name="connsiteY42" fmla="*/ 75338 h 4275461"/>
                <a:gd name="connsiteX43" fmla="*/ 2742291 w 3619883"/>
                <a:gd name="connsiteY43" fmla="*/ 92282 h 4275461"/>
                <a:gd name="connsiteX44" fmla="*/ 2851974 w 3619883"/>
                <a:gd name="connsiteY44" fmla="*/ 109227 h 4275461"/>
                <a:gd name="connsiteX45" fmla="*/ 2907643 w 3619883"/>
                <a:gd name="connsiteY45" fmla="*/ 100020 h 4275461"/>
                <a:gd name="connsiteX46" fmla="*/ 2944022 w 3619883"/>
                <a:gd name="connsiteY46" fmla="*/ 30853 h 4275461"/>
                <a:gd name="connsiteX47" fmla="*/ 3022289 w 3619883"/>
                <a:gd name="connsiteY47" fmla="*/ 10893 h 4275461"/>
                <a:gd name="connsiteX48" fmla="*/ 3054807 w 3619883"/>
                <a:gd name="connsiteY48" fmla="*/ 24226 h 4275461"/>
                <a:gd name="connsiteX49" fmla="*/ 3141892 w 3619883"/>
                <a:gd name="connsiteY49" fmla="*/ 51925 h 4275461"/>
                <a:gd name="connsiteX50" fmla="*/ 3185711 w 3619883"/>
                <a:gd name="connsiteY50" fmla="*/ 59881 h 4275461"/>
                <a:gd name="connsiteX51" fmla="*/ 3219056 w 3619883"/>
                <a:gd name="connsiteY51" fmla="*/ 55536 h 4275461"/>
                <a:gd name="connsiteX52" fmla="*/ 3263425 w 3619883"/>
                <a:gd name="connsiteY52" fmla="*/ 51706 h 4275461"/>
                <a:gd name="connsiteX53" fmla="*/ 3296219 w 3619883"/>
                <a:gd name="connsiteY53" fmla="*/ 59147 h 4275461"/>
                <a:gd name="connsiteX54" fmla="*/ 3319094 w 3619883"/>
                <a:gd name="connsiteY54" fmla="*/ 42500 h 4275461"/>
                <a:gd name="connsiteX55" fmla="*/ 3420511 w 3619883"/>
                <a:gd name="connsiteY55" fmla="*/ 0 h 4275461"/>
                <a:gd name="connsiteX56" fmla="*/ 3453305 w 3619883"/>
                <a:gd name="connsiteY56" fmla="*/ 7440 h 4275461"/>
                <a:gd name="connsiteX57" fmla="*/ 3496571 w 3619883"/>
                <a:gd name="connsiteY57" fmla="*/ 27182 h 4275461"/>
                <a:gd name="connsiteX58" fmla="*/ 3602117 w 3619883"/>
                <a:gd name="connsiteY58" fmla="*/ 132521 h 4275461"/>
                <a:gd name="connsiteX59" fmla="*/ 3619883 w 3619883"/>
                <a:gd name="connsiteY59" fmla="*/ 140049 h 4275461"/>
                <a:gd name="connsiteX60" fmla="*/ 3619883 w 3619883"/>
                <a:gd name="connsiteY60" fmla="*/ 755612 h 4275461"/>
                <a:gd name="connsiteX0" fmla="*/ 3619883 w 3619883"/>
                <a:gd name="connsiteY0" fmla="*/ 755612 h 4275461"/>
                <a:gd name="connsiteX1" fmla="*/ 829432 w 3619883"/>
                <a:gd name="connsiteY1" fmla="*/ 4275461 h 4275461"/>
                <a:gd name="connsiteX2" fmla="*/ 611484 w 3619883"/>
                <a:gd name="connsiteY2" fmla="*/ 4275461 h 4275461"/>
                <a:gd name="connsiteX3" fmla="*/ 573998 w 3619883"/>
                <a:gd name="connsiteY3" fmla="*/ 4275461 h 4275461"/>
                <a:gd name="connsiteX4" fmla="*/ 336164 w 3619883"/>
                <a:gd name="connsiteY4" fmla="*/ 4275461 h 4275461"/>
                <a:gd name="connsiteX5" fmla="*/ 189322 w 3619883"/>
                <a:gd name="connsiteY5" fmla="*/ 4275461 h 4275461"/>
                <a:gd name="connsiteX6" fmla="*/ 0 w 3619883"/>
                <a:gd name="connsiteY6" fmla="*/ 4275461 h 4275461"/>
                <a:gd name="connsiteX7" fmla="*/ 0 w 3619883"/>
                <a:gd name="connsiteY7" fmla="*/ 42229 h 4275461"/>
                <a:gd name="connsiteX8" fmla="*/ 42464 w 3619883"/>
                <a:gd name="connsiteY8" fmla="*/ 40518 h 4275461"/>
                <a:gd name="connsiteX9" fmla="*/ 137733 w 3619883"/>
                <a:gd name="connsiteY9" fmla="*/ 35355 h 4275461"/>
                <a:gd name="connsiteX10" fmla="*/ 270565 w 3619883"/>
                <a:gd name="connsiteY10" fmla="*/ 29759 h 4275461"/>
                <a:gd name="connsiteX11" fmla="*/ 479734 w 3619883"/>
                <a:gd name="connsiteY11" fmla="*/ 45455 h 4275461"/>
                <a:gd name="connsiteX12" fmla="*/ 524103 w 3619883"/>
                <a:gd name="connsiteY12" fmla="*/ 41625 h 4275461"/>
                <a:gd name="connsiteX13" fmla="*/ 624416 w 3619883"/>
                <a:gd name="connsiteY13" fmla="*/ 22696 h 4275461"/>
                <a:gd name="connsiteX14" fmla="*/ 657762 w 3619883"/>
                <a:gd name="connsiteY14" fmla="*/ 18351 h 4275461"/>
                <a:gd name="connsiteX15" fmla="*/ 690557 w 3619883"/>
                <a:gd name="connsiteY15" fmla="*/ 25792 h 4275461"/>
                <a:gd name="connsiteX16" fmla="*/ 745123 w 3619883"/>
                <a:gd name="connsiteY16" fmla="*/ 40157 h 4275461"/>
                <a:gd name="connsiteX17" fmla="*/ 789493 w 3619883"/>
                <a:gd name="connsiteY17" fmla="*/ 36327 h 4275461"/>
                <a:gd name="connsiteX18" fmla="*/ 854255 w 3619883"/>
                <a:gd name="connsiteY18" fmla="*/ 68887 h 4275461"/>
                <a:gd name="connsiteX19" fmla="*/ 897520 w 3619883"/>
                <a:gd name="connsiteY19" fmla="*/ 88629 h 4275461"/>
                <a:gd name="connsiteX20" fmla="*/ 940510 w 3619883"/>
                <a:gd name="connsiteY20" fmla="*/ 114265 h 4275461"/>
                <a:gd name="connsiteX21" fmla="*/ 1082712 w 3619883"/>
                <a:gd name="connsiteY21" fmla="*/ 144543 h 4275461"/>
                <a:gd name="connsiteX22" fmla="*/ 1205348 w 3619883"/>
                <a:gd name="connsiteY22" fmla="*/ 120753 h 4275461"/>
                <a:gd name="connsiteX23" fmla="*/ 1271764 w 3619883"/>
                <a:gd name="connsiteY23" fmla="*/ 117956 h 4275461"/>
                <a:gd name="connsiteX24" fmla="*/ 1315583 w 3619883"/>
                <a:gd name="connsiteY24" fmla="*/ 125912 h 4275461"/>
                <a:gd name="connsiteX25" fmla="*/ 1359125 w 3619883"/>
                <a:gd name="connsiteY25" fmla="*/ 139761 h 4275461"/>
                <a:gd name="connsiteX26" fmla="*/ 1391919 w 3619883"/>
                <a:gd name="connsiteY26" fmla="*/ 147202 h 4275461"/>
                <a:gd name="connsiteX27" fmla="*/ 1436563 w 3619883"/>
                <a:gd name="connsiteY27" fmla="*/ 137480 h 4275461"/>
                <a:gd name="connsiteX28" fmla="*/ 1471566 w 3619883"/>
                <a:gd name="connsiteY28" fmla="*/ 97777 h 4275461"/>
                <a:gd name="connsiteX29" fmla="*/ 1505739 w 3619883"/>
                <a:gd name="connsiteY29" fmla="*/ 75753 h 4275461"/>
                <a:gd name="connsiteX30" fmla="*/ 1590891 w 3619883"/>
                <a:gd name="connsiteY30" fmla="*/ 144702 h 4275461"/>
                <a:gd name="connsiteX31" fmla="*/ 1625616 w 3619883"/>
                <a:gd name="connsiteY31" fmla="*/ 110893 h 4275461"/>
                <a:gd name="connsiteX32" fmla="*/ 1658964 w 3619883"/>
                <a:gd name="connsiteY32" fmla="*/ 106547 h 4275461"/>
                <a:gd name="connsiteX33" fmla="*/ 1746598 w 3619883"/>
                <a:gd name="connsiteY33" fmla="*/ 122460 h 4275461"/>
                <a:gd name="connsiteX34" fmla="*/ 1811913 w 3619883"/>
                <a:gd name="connsiteY34" fmla="*/ 143234 h 4275461"/>
                <a:gd name="connsiteX35" fmla="*/ 1856557 w 3619883"/>
                <a:gd name="connsiteY35" fmla="*/ 133511 h 4275461"/>
                <a:gd name="connsiteX36" fmla="*/ 2066003 w 3619883"/>
                <a:gd name="connsiteY36" fmla="*/ 143313 h 4275461"/>
                <a:gd name="connsiteX37" fmla="*/ 2177615 w 3619883"/>
                <a:gd name="connsiteY37" fmla="*/ 119007 h 4275461"/>
                <a:gd name="connsiteX38" fmla="*/ 2255883 w 3619883"/>
                <a:gd name="connsiteY38" fmla="*/ 99047 h 4275461"/>
                <a:gd name="connsiteX39" fmla="*/ 2344622 w 3619883"/>
                <a:gd name="connsiteY39" fmla="*/ 91388 h 4275461"/>
                <a:gd name="connsiteX40" fmla="*/ 2455682 w 3619883"/>
                <a:gd name="connsiteY40" fmla="*/ 78869 h 4275461"/>
                <a:gd name="connsiteX41" fmla="*/ 2632609 w 3619883"/>
                <a:gd name="connsiteY41" fmla="*/ 75338 h 4275461"/>
                <a:gd name="connsiteX42" fmla="*/ 2742291 w 3619883"/>
                <a:gd name="connsiteY42" fmla="*/ 92282 h 4275461"/>
                <a:gd name="connsiteX43" fmla="*/ 2851974 w 3619883"/>
                <a:gd name="connsiteY43" fmla="*/ 109227 h 4275461"/>
                <a:gd name="connsiteX44" fmla="*/ 2907643 w 3619883"/>
                <a:gd name="connsiteY44" fmla="*/ 100020 h 4275461"/>
                <a:gd name="connsiteX45" fmla="*/ 2944022 w 3619883"/>
                <a:gd name="connsiteY45" fmla="*/ 30853 h 4275461"/>
                <a:gd name="connsiteX46" fmla="*/ 3022289 w 3619883"/>
                <a:gd name="connsiteY46" fmla="*/ 10893 h 4275461"/>
                <a:gd name="connsiteX47" fmla="*/ 3054807 w 3619883"/>
                <a:gd name="connsiteY47" fmla="*/ 24226 h 4275461"/>
                <a:gd name="connsiteX48" fmla="*/ 3141892 w 3619883"/>
                <a:gd name="connsiteY48" fmla="*/ 51925 h 4275461"/>
                <a:gd name="connsiteX49" fmla="*/ 3185711 w 3619883"/>
                <a:gd name="connsiteY49" fmla="*/ 59881 h 4275461"/>
                <a:gd name="connsiteX50" fmla="*/ 3219056 w 3619883"/>
                <a:gd name="connsiteY50" fmla="*/ 55536 h 4275461"/>
                <a:gd name="connsiteX51" fmla="*/ 3263425 w 3619883"/>
                <a:gd name="connsiteY51" fmla="*/ 51706 h 4275461"/>
                <a:gd name="connsiteX52" fmla="*/ 3296219 w 3619883"/>
                <a:gd name="connsiteY52" fmla="*/ 59147 h 4275461"/>
                <a:gd name="connsiteX53" fmla="*/ 3319094 w 3619883"/>
                <a:gd name="connsiteY53" fmla="*/ 42500 h 4275461"/>
                <a:gd name="connsiteX54" fmla="*/ 3420511 w 3619883"/>
                <a:gd name="connsiteY54" fmla="*/ 0 h 4275461"/>
                <a:gd name="connsiteX55" fmla="*/ 3453305 w 3619883"/>
                <a:gd name="connsiteY55" fmla="*/ 7440 h 4275461"/>
                <a:gd name="connsiteX56" fmla="*/ 3496571 w 3619883"/>
                <a:gd name="connsiteY56" fmla="*/ 27182 h 4275461"/>
                <a:gd name="connsiteX57" fmla="*/ 3602117 w 3619883"/>
                <a:gd name="connsiteY57" fmla="*/ 132521 h 4275461"/>
                <a:gd name="connsiteX58" fmla="*/ 3619883 w 3619883"/>
                <a:gd name="connsiteY58" fmla="*/ 140049 h 4275461"/>
                <a:gd name="connsiteX59" fmla="*/ 3619883 w 3619883"/>
                <a:gd name="connsiteY59" fmla="*/ 755612 h 4275461"/>
                <a:gd name="connsiteX0" fmla="*/ 3619883 w 3619883"/>
                <a:gd name="connsiteY0" fmla="*/ 755612 h 4275461"/>
                <a:gd name="connsiteX1" fmla="*/ 611484 w 3619883"/>
                <a:gd name="connsiteY1" fmla="*/ 4275461 h 4275461"/>
                <a:gd name="connsiteX2" fmla="*/ 573998 w 3619883"/>
                <a:gd name="connsiteY2" fmla="*/ 4275461 h 4275461"/>
                <a:gd name="connsiteX3" fmla="*/ 336164 w 3619883"/>
                <a:gd name="connsiteY3" fmla="*/ 4275461 h 4275461"/>
                <a:gd name="connsiteX4" fmla="*/ 189322 w 3619883"/>
                <a:gd name="connsiteY4" fmla="*/ 4275461 h 4275461"/>
                <a:gd name="connsiteX5" fmla="*/ 0 w 3619883"/>
                <a:gd name="connsiteY5" fmla="*/ 4275461 h 4275461"/>
                <a:gd name="connsiteX6" fmla="*/ 0 w 3619883"/>
                <a:gd name="connsiteY6" fmla="*/ 42229 h 4275461"/>
                <a:gd name="connsiteX7" fmla="*/ 42464 w 3619883"/>
                <a:gd name="connsiteY7" fmla="*/ 40518 h 4275461"/>
                <a:gd name="connsiteX8" fmla="*/ 137733 w 3619883"/>
                <a:gd name="connsiteY8" fmla="*/ 35355 h 4275461"/>
                <a:gd name="connsiteX9" fmla="*/ 270565 w 3619883"/>
                <a:gd name="connsiteY9" fmla="*/ 29759 h 4275461"/>
                <a:gd name="connsiteX10" fmla="*/ 479734 w 3619883"/>
                <a:gd name="connsiteY10" fmla="*/ 45455 h 4275461"/>
                <a:gd name="connsiteX11" fmla="*/ 524103 w 3619883"/>
                <a:gd name="connsiteY11" fmla="*/ 41625 h 4275461"/>
                <a:gd name="connsiteX12" fmla="*/ 624416 w 3619883"/>
                <a:gd name="connsiteY12" fmla="*/ 22696 h 4275461"/>
                <a:gd name="connsiteX13" fmla="*/ 657762 w 3619883"/>
                <a:gd name="connsiteY13" fmla="*/ 18351 h 4275461"/>
                <a:gd name="connsiteX14" fmla="*/ 690557 w 3619883"/>
                <a:gd name="connsiteY14" fmla="*/ 25792 h 4275461"/>
                <a:gd name="connsiteX15" fmla="*/ 745123 w 3619883"/>
                <a:gd name="connsiteY15" fmla="*/ 40157 h 4275461"/>
                <a:gd name="connsiteX16" fmla="*/ 789493 w 3619883"/>
                <a:gd name="connsiteY16" fmla="*/ 36327 h 4275461"/>
                <a:gd name="connsiteX17" fmla="*/ 854255 w 3619883"/>
                <a:gd name="connsiteY17" fmla="*/ 68887 h 4275461"/>
                <a:gd name="connsiteX18" fmla="*/ 897520 w 3619883"/>
                <a:gd name="connsiteY18" fmla="*/ 88629 h 4275461"/>
                <a:gd name="connsiteX19" fmla="*/ 940510 w 3619883"/>
                <a:gd name="connsiteY19" fmla="*/ 114265 h 4275461"/>
                <a:gd name="connsiteX20" fmla="*/ 1082712 w 3619883"/>
                <a:gd name="connsiteY20" fmla="*/ 144543 h 4275461"/>
                <a:gd name="connsiteX21" fmla="*/ 1205348 w 3619883"/>
                <a:gd name="connsiteY21" fmla="*/ 120753 h 4275461"/>
                <a:gd name="connsiteX22" fmla="*/ 1271764 w 3619883"/>
                <a:gd name="connsiteY22" fmla="*/ 117956 h 4275461"/>
                <a:gd name="connsiteX23" fmla="*/ 1315583 w 3619883"/>
                <a:gd name="connsiteY23" fmla="*/ 125912 h 4275461"/>
                <a:gd name="connsiteX24" fmla="*/ 1359125 w 3619883"/>
                <a:gd name="connsiteY24" fmla="*/ 139761 h 4275461"/>
                <a:gd name="connsiteX25" fmla="*/ 1391919 w 3619883"/>
                <a:gd name="connsiteY25" fmla="*/ 147202 h 4275461"/>
                <a:gd name="connsiteX26" fmla="*/ 1436563 w 3619883"/>
                <a:gd name="connsiteY26" fmla="*/ 137480 h 4275461"/>
                <a:gd name="connsiteX27" fmla="*/ 1471566 w 3619883"/>
                <a:gd name="connsiteY27" fmla="*/ 97777 h 4275461"/>
                <a:gd name="connsiteX28" fmla="*/ 1505739 w 3619883"/>
                <a:gd name="connsiteY28" fmla="*/ 75753 h 4275461"/>
                <a:gd name="connsiteX29" fmla="*/ 1590891 w 3619883"/>
                <a:gd name="connsiteY29" fmla="*/ 144702 h 4275461"/>
                <a:gd name="connsiteX30" fmla="*/ 1625616 w 3619883"/>
                <a:gd name="connsiteY30" fmla="*/ 110893 h 4275461"/>
                <a:gd name="connsiteX31" fmla="*/ 1658964 w 3619883"/>
                <a:gd name="connsiteY31" fmla="*/ 106547 h 4275461"/>
                <a:gd name="connsiteX32" fmla="*/ 1746598 w 3619883"/>
                <a:gd name="connsiteY32" fmla="*/ 122460 h 4275461"/>
                <a:gd name="connsiteX33" fmla="*/ 1811913 w 3619883"/>
                <a:gd name="connsiteY33" fmla="*/ 143234 h 4275461"/>
                <a:gd name="connsiteX34" fmla="*/ 1856557 w 3619883"/>
                <a:gd name="connsiteY34" fmla="*/ 133511 h 4275461"/>
                <a:gd name="connsiteX35" fmla="*/ 2066003 w 3619883"/>
                <a:gd name="connsiteY35" fmla="*/ 143313 h 4275461"/>
                <a:gd name="connsiteX36" fmla="*/ 2177615 w 3619883"/>
                <a:gd name="connsiteY36" fmla="*/ 119007 h 4275461"/>
                <a:gd name="connsiteX37" fmla="*/ 2255883 w 3619883"/>
                <a:gd name="connsiteY37" fmla="*/ 99047 h 4275461"/>
                <a:gd name="connsiteX38" fmla="*/ 2344622 w 3619883"/>
                <a:gd name="connsiteY38" fmla="*/ 91388 h 4275461"/>
                <a:gd name="connsiteX39" fmla="*/ 2455682 w 3619883"/>
                <a:gd name="connsiteY39" fmla="*/ 78869 h 4275461"/>
                <a:gd name="connsiteX40" fmla="*/ 2632609 w 3619883"/>
                <a:gd name="connsiteY40" fmla="*/ 75338 h 4275461"/>
                <a:gd name="connsiteX41" fmla="*/ 2742291 w 3619883"/>
                <a:gd name="connsiteY41" fmla="*/ 92282 h 4275461"/>
                <a:gd name="connsiteX42" fmla="*/ 2851974 w 3619883"/>
                <a:gd name="connsiteY42" fmla="*/ 109227 h 4275461"/>
                <a:gd name="connsiteX43" fmla="*/ 2907643 w 3619883"/>
                <a:gd name="connsiteY43" fmla="*/ 100020 h 4275461"/>
                <a:gd name="connsiteX44" fmla="*/ 2944022 w 3619883"/>
                <a:gd name="connsiteY44" fmla="*/ 30853 h 4275461"/>
                <a:gd name="connsiteX45" fmla="*/ 3022289 w 3619883"/>
                <a:gd name="connsiteY45" fmla="*/ 10893 h 4275461"/>
                <a:gd name="connsiteX46" fmla="*/ 3054807 w 3619883"/>
                <a:gd name="connsiteY46" fmla="*/ 24226 h 4275461"/>
                <a:gd name="connsiteX47" fmla="*/ 3141892 w 3619883"/>
                <a:gd name="connsiteY47" fmla="*/ 51925 h 4275461"/>
                <a:gd name="connsiteX48" fmla="*/ 3185711 w 3619883"/>
                <a:gd name="connsiteY48" fmla="*/ 59881 h 4275461"/>
                <a:gd name="connsiteX49" fmla="*/ 3219056 w 3619883"/>
                <a:gd name="connsiteY49" fmla="*/ 55536 h 4275461"/>
                <a:gd name="connsiteX50" fmla="*/ 3263425 w 3619883"/>
                <a:gd name="connsiteY50" fmla="*/ 51706 h 4275461"/>
                <a:gd name="connsiteX51" fmla="*/ 3296219 w 3619883"/>
                <a:gd name="connsiteY51" fmla="*/ 59147 h 4275461"/>
                <a:gd name="connsiteX52" fmla="*/ 3319094 w 3619883"/>
                <a:gd name="connsiteY52" fmla="*/ 42500 h 4275461"/>
                <a:gd name="connsiteX53" fmla="*/ 3420511 w 3619883"/>
                <a:gd name="connsiteY53" fmla="*/ 0 h 4275461"/>
                <a:gd name="connsiteX54" fmla="*/ 3453305 w 3619883"/>
                <a:gd name="connsiteY54" fmla="*/ 7440 h 4275461"/>
                <a:gd name="connsiteX55" fmla="*/ 3496571 w 3619883"/>
                <a:gd name="connsiteY55" fmla="*/ 27182 h 4275461"/>
                <a:gd name="connsiteX56" fmla="*/ 3602117 w 3619883"/>
                <a:gd name="connsiteY56" fmla="*/ 132521 h 4275461"/>
                <a:gd name="connsiteX57" fmla="*/ 3619883 w 3619883"/>
                <a:gd name="connsiteY57" fmla="*/ 140049 h 4275461"/>
                <a:gd name="connsiteX58" fmla="*/ 3619883 w 3619883"/>
                <a:gd name="connsiteY58" fmla="*/ 755612 h 4275461"/>
                <a:gd name="connsiteX0" fmla="*/ 3619883 w 3619883"/>
                <a:gd name="connsiteY0" fmla="*/ 755612 h 4275461"/>
                <a:gd name="connsiteX1" fmla="*/ 573998 w 3619883"/>
                <a:gd name="connsiteY1" fmla="*/ 4275461 h 4275461"/>
                <a:gd name="connsiteX2" fmla="*/ 336164 w 3619883"/>
                <a:gd name="connsiteY2" fmla="*/ 4275461 h 4275461"/>
                <a:gd name="connsiteX3" fmla="*/ 189322 w 3619883"/>
                <a:gd name="connsiteY3" fmla="*/ 4275461 h 4275461"/>
                <a:gd name="connsiteX4" fmla="*/ 0 w 3619883"/>
                <a:gd name="connsiteY4" fmla="*/ 4275461 h 4275461"/>
                <a:gd name="connsiteX5" fmla="*/ 0 w 3619883"/>
                <a:gd name="connsiteY5" fmla="*/ 42229 h 4275461"/>
                <a:gd name="connsiteX6" fmla="*/ 42464 w 3619883"/>
                <a:gd name="connsiteY6" fmla="*/ 40518 h 4275461"/>
                <a:gd name="connsiteX7" fmla="*/ 137733 w 3619883"/>
                <a:gd name="connsiteY7" fmla="*/ 35355 h 4275461"/>
                <a:gd name="connsiteX8" fmla="*/ 270565 w 3619883"/>
                <a:gd name="connsiteY8" fmla="*/ 29759 h 4275461"/>
                <a:gd name="connsiteX9" fmla="*/ 479734 w 3619883"/>
                <a:gd name="connsiteY9" fmla="*/ 45455 h 4275461"/>
                <a:gd name="connsiteX10" fmla="*/ 524103 w 3619883"/>
                <a:gd name="connsiteY10" fmla="*/ 41625 h 4275461"/>
                <a:gd name="connsiteX11" fmla="*/ 624416 w 3619883"/>
                <a:gd name="connsiteY11" fmla="*/ 22696 h 4275461"/>
                <a:gd name="connsiteX12" fmla="*/ 657762 w 3619883"/>
                <a:gd name="connsiteY12" fmla="*/ 18351 h 4275461"/>
                <a:gd name="connsiteX13" fmla="*/ 690557 w 3619883"/>
                <a:gd name="connsiteY13" fmla="*/ 25792 h 4275461"/>
                <a:gd name="connsiteX14" fmla="*/ 745123 w 3619883"/>
                <a:gd name="connsiteY14" fmla="*/ 40157 h 4275461"/>
                <a:gd name="connsiteX15" fmla="*/ 789493 w 3619883"/>
                <a:gd name="connsiteY15" fmla="*/ 36327 h 4275461"/>
                <a:gd name="connsiteX16" fmla="*/ 854255 w 3619883"/>
                <a:gd name="connsiteY16" fmla="*/ 68887 h 4275461"/>
                <a:gd name="connsiteX17" fmla="*/ 897520 w 3619883"/>
                <a:gd name="connsiteY17" fmla="*/ 88629 h 4275461"/>
                <a:gd name="connsiteX18" fmla="*/ 940510 w 3619883"/>
                <a:gd name="connsiteY18" fmla="*/ 114265 h 4275461"/>
                <a:gd name="connsiteX19" fmla="*/ 1082712 w 3619883"/>
                <a:gd name="connsiteY19" fmla="*/ 144543 h 4275461"/>
                <a:gd name="connsiteX20" fmla="*/ 1205348 w 3619883"/>
                <a:gd name="connsiteY20" fmla="*/ 120753 h 4275461"/>
                <a:gd name="connsiteX21" fmla="*/ 1271764 w 3619883"/>
                <a:gd name="connsiteY21" fmla="*/ 117956 h 4275461"/>
                <a:gd name="connsiteX22" fmla="*/ 1315583 w 3619883"/>
                <a:gd name="connsiteY22" fmla="*/ 125912 h 4275461"/>
                <a:gd name="connsiteX23" fmla="*/ 1359125 w 3619883"/>
                <a:gd name="connsiteY23" fmla="*/ 139761 h 4275461"/>
                <a:gd name="connsiteX24" fmla="*/ 1391919 w 3619883"/>
                <a:gd name="connsiteY24" fmla="*/ 147202 h 4275461"/>
                <a:gd name="connsiteX25" fmla="*/ 1436563 w 3619883"/>
                <a:gd name="connsiteY25" fmla="*/ 137480 h 4275461"/>
                <a:gd name="connsiteX26" fmla="*/ 1471566 w 3619883"/>
                <a:gd name="connsiteY26" fmla="*/ 97777 h 4275461"/>
                <a:gd name="connsiteX27" fmla="*/ 1505739 w 3619883"/>
                <a:gd name="connsiteY27" fmla="*/ 75753 h 4275461"/>
                <a:gd name="connsiteX28" fmla="*/ 1590891 w 3619883"/>
                <a:gd name="connsiteY28" fmla="*/ 144702 h 4275461"/>
                <a:gd name="connsiteX29" fmla="*/ 1625616 w 3619883"/>
                <a:gd name="connsiteY29" fmla="*/ 110893 h 4275461"/>
                <a:gd name="connsiteX30" fmla="*/ 1658964 w 3619883"/>
                <a:gd name="connsiteY30" fmla="*/ 106547 h 4275461"/>
                <a:gd name="connsiteX31" fmla="*/ 1746598 w 3619883"/>
                <a:gd name="connsiteY31" fmla="*/ 122460 h 4275461"/>
                <a:gd name="connsiteX32" fmla="*/ 1811913 w 3619883"/>
                <a:gd name="connsiteY32" fmla="*/ 143234 h 4275461"/>
                <a:gd name="connsiteX33" fmla="*/ 1856557 w 3619883"/>
                <a:gd name="connsiteY33" fmla="*/ 133511 h 4275461"/>
                <a:gd name="connsiteX34" fmla="*/ 2066003 w 3619883"/>
                <a:gd name="connsiteY34" fmla="*/ 143313 h 4275461"/>
                <a:gd name="connsiteX35" fmla="*/ 2177615 w 3619883"/>
                <a:gd name="connsiteY35" fmla="*/ 119007 h 4275461"/>
                <a:gd name="connsiteX36" fmla="*/ 2255883 w 3619883"/>
                <a:gd name="connsiteY36" fmla="*/ 99047 h 4275461"/>
                <a:gd name="connsiteX37" fmla="*/ 2344622 w 3619883"/>
                <a:gd name="connsiteY37" fmla="*/ 91388 h 4275461"/>
                <a:gd name="connsiteX38" fmla="*/ 2455682 w 3619883"/>
                <a:gd name="connsiteY38" fmla="*/ 78869 h 4275461"/>
                <a:gd name="connsiteX39" fmla="*/ 2632609 w 3619883"/>
                <a:gd name="connsiteY39" fmla="*/ 75338 h 4275461"/>
                <a:gd name="connsiteX40" fmla="*/ 2742291 w 3619883"/>
                <a:gd name="connsiteY40" fmla="*/ 92282 h 4275461"/>
                <a:gd name="connsiteX41" fmla="*/ 2851974 w 3619883"/>
                <a:gd name="connsiteY41" fmla="*/ 109227 h 4275461"/>
                <a:gd name="connsiteX42" fmla="*/ 2907643 w 3619883"/>
                <a:gd name="connsiteY42" fmla="*/ 100020 h 4275461"/>
                <a:gd name="connsiteX43" fmla="*/ 2944022 w 3619883"/>
                <a:gd name="connsiteY43" fmla="*/ 30853 h 4275461"/>
                <a:gd name="connsiteX44" fmla="*/ 3022289 w 3619883"/>
                <a:gd name="connsiteY44" fmla="*/ 10893 h 4275461"/>
                <a:gd name="connsiteX45" fmla="*/ 3054807 w 3619883"/>
                <a:gd name="connsiteY45" fmla="*/ 24226 h 4275461"/>
                <a:gd name="connsiteX46" fmla="*/ 3141892 w 3619883"/>
                <a:gd name="connsiteY46" fmla="*/ 51925 h 4275461"/>
                <a:gd name="connsiteX47" fmla="*/ 3185711 w 3619883"/>
                <a:gd name="connsiteY47" fmla="*/ 59881 h 4275461"/>
                <a:gd name="connsiteX48" fmla="*/ 3219056 w 3619883"/>
                <a:gd name="connsiteY48" fmla="*/ 55536 h 4275461"/>
                <a:gd name="connsiteX49" fmla="*/ 3263425 w 3619883"/>
                <a:gd name="connsiteY49" fmla="*/ 51706 h 4275461"/>
                <a:gd name="connsiteX50" fmla="*/ 3296219 w 3619883"/>
                <a:gd name="connsiteY50" fmla="*/ 59147 h 4275461"/>
                <a:gd name="connsiteX51" fmla="*/ 3319094 w 3619883"/>
                <a:gd name="connsiteY51" fmla="*/ 42500 h 4275461"/>
                <a:gd name="connsiteX52" fmla="*/ 3420511 w 3619883"/>
                <a:gd name="connsiteY52" fmla="*/ 0 h 4275461"/>
                <a:gd name="connsiteX53" fmla="*/ 3453305 w 3619883"/>
                <a:gd name="connsiteY53" fmla="*/ 7440 h 4275461"/>
                <a:gd name="connsiteX54" fmla="*/ 3496571 w 3619883"/>
                <a:gd name="connsiteY54" fmla="*/ 27182 h 4275461"/>
                <a:gd name="connsiteX55" fmla="*/ 3602117 w 3619883"/>
                <a:gd name="connsiteY55" fmla="*/ 132521 h 4275461"/>
                <a:gd name="connsiteX56" fmla="*/ 3619883 w 3619883"/>
                <a:gd name="connsiteY56" fmla="*/ 140049 h 4275461"/>
                <a:gd name="connsiteX57" fmla="*/ 3619883 w 3619883"/>
                <a:gd name="connsiteY57" fmla="*/ 755612 h 4275461"/>
                <a:gd name="connsiteX0" fmla="*/ 3619883 w 3619883"/>
                <a:gd name="connsiteY0" fmla="*/ 755612 h 4275461"/>
                <a:gd name="connsiteX1" fmla="*/ 336164 w 3619883"/>
                <a:gd name="connsiteY1" fmla="*/ 4275461 h 4275461"/>
                <a:gd name="connsiteX2" fmla="*/ 189322 w 3619883"/>
                <a:gd name="connsiteY2" fmla="*/ 4275461 h 4275461"/>
                <a:gd name="connsiteX3" fmla="*/ 0 w 3619883"/>
                <a:gd name="connsiteY3" fmla="*/ 4275461 h 4275461"/>
                <a:gd name="connsiteX4" fmla="*/ 0 w 3619883"/>
                <a:gd name="connsiteY4" fmla="*/ 42229 h 4275461"/>
                <a:gd name="connsiteX5" fmla="*/ 42464 w 3619883"/>
                <a:gd name="connsiteY5" fmla="*/ 40518 h 4275461"/>
                <a:gd name="connsiteX6" fmla="*/ 137733 w 3619883"/>
                <a:gd name="connsiteY6" fmla="*/ 35355 h 4275461"/>
                <a:gd name="connsiteX7" fmla="*/ 270565 w 3619883"/>
                <a:gd name="connsiteY7" fmla="*/ 29759 h 4275461"/>
                <a:gd name="connsiteX8" fmla="*/ 479734 w 3619883"/>
                <a:gd name="connsiteY8" fmla="*/ 45455 h 4275461"/>
                <a:gd name="connsiteX9" fmla="*/ 524103 w 3619883"/>
                <a:gd name="connsiteY9" fmla="*/ 41625 h 4275461"/>
                <a:gd name="connsiteX10" fmla="*/ 624416 w 3619883"/>
                <a:gd name="connsiteY10" fmla="*/ 22696 h 4275461"/>
                <a:gd name="connsiteX11" fmla="*/ 657762 w 3619883"/>
                <a:gd name="connsiteY11" fmla="*/ 18351 h 4275461"/>
                <a:gd name="connsiteX12" fmla="*/ 690557 w 3619883"/>
                <a:gd name="connsiteY12" fmla="*/ 25792 h 4275461"/>
                <a:gd name="connsiteX13" fmla="*/ 745123 w 3619883"/>
                <a:gd name="connsiteY13" fmla="*/ 40157 h 4275461"/>
                <a:gd name="connsiteX14" fmla="*/ 789493 w 3619883"/>
                <a:gd name="connsiteY14" fmla="*/ 36327 h 4275461"/>
                <a:gd name="connsiteX15" fmla="*/ 854255 w 3619883"/>
                <a:gd name="connsiteY15" fmla="*/ 68887 h 4275461"/>
                <a:gd name="connsiteX16" fmla="*/ 897520 w 3619883"/>
                <a:gd name="connsiteY16" fmla="*/ 88629 h 4275461"/>
                <a:gd name="connsiteX17" fmla="*/ 940510 w 3619883"/>
                <a:gd name="connsiteY17" fmla="*/ 114265 h 4275461"/>
                <a:gd name="connsiteX18" fmla="*/ 1082712 w 3619883"/>
                <a:gd name="connsiteY18" fmla="*/ 144543 h 4275461"/>
                <a:gd name="connsiteX19" fmla="*/ 1205348 w 3619883"/>
                <a:gd name="connsiteY19" fmla="*/ 120753 h 4275461"/>
                <a:gd name="connsiteX20" fmla="*/ 1271764 w 3619883"/>
                <a:gd name="connsiteY20" fmla="*/ 117956 h 4275461"/>
                <a:gd name="connsiteX21" fmla="*/ 1315583 w 3619883"/>
                <a:gd name="connsiteY21" fmla="*/ 125912 h 4275461"/>
                <a:gd name="connsiteX22" fmla="*/ 1359125 w 3619883"/>
                <a:gd name="connsiteY22" fmla="*/ 139761 h 4275461"/>
                <a:gd name="connsiteX23" fmla="*/ 1391919 w 3619883"/>
                <a:gd name="connsiteY23" fmla="*/ 147202 h 4275461"/>
                <a:gd name="connsiteX24" fmla="*/ 1436563 w 3619883"/>
                <a:gd name="connsiteY24" fmla="*/ 137480 h 4275461"/>
                <a:gd name="connsiteX25" fmla="*/ 1471566 w 3619883"/>
                <a:gd name="connsiteY25" fmla="*/ 97777 h 4275461"/>
                <a:gd name="connsiteX26" fmla="*/ 1505739 w 3619883"/>
                <a:gd name="connsiteY26" fmla="*/ 75753 h 4275461"/>
                <a:gd name="connsiteX27" fmla="*/ 1590891 w 3619883"/>
                <a:gd name="connsiteY27" fmla="*/ 144702 h 4275461"/>
                <a:gd name="connsiteX28" fmla="*/ 1625616 w 3619883"/>
                <a:gd name="connsiteY28" fmla="*/ 110893 h 4275461"/>
                <a:gd name="connsiteX29" fmla="*/ 1658964 w 3619883"/>
                <a:gd name="connsiteY29" fmla="*/ 106547 h 4275461"/>
                <a:gd name="connsiteX30" fmla="*/ 1746598 w 3619883"/>
                <a:gd name="connsiteY30" fmla="*/ 122460 h 4275461"/>
                <a:gd name="connsiteX31" fmla="*/ 1811913 w 3619883"/>
                <a:gd name="connsiteY31" fmla="*/ 143234 h 4275461"/>
                <a:gd name="connsiteX32" fmla="*/ 1856557 w 3619883"/>
                <a:gd name="connsiteY32" fmla="*/ 133511 h 4275461"/>
                <a:gd name="connsiteX33" fmla="*/ 2066003 w 3619883"/>
                <a:gd name="connsiteY33" fmla="*/ 143313 h 4275461"/>
                <a:gd name="connsiteX34" fmla="*/ 2177615 w 3619883"/>
                <a:gd name="connsiteY34" fmla="*/ 119007 h 4275461"/>
                <a:gd name="connsiteX35" fmla="*/ 2255883 w 3619883"/>
                <a:gd name="connsiteY35" fmla="*/ 99047 h 4275461"/>
                <a:gd name="connsiteX36" fmla="*/ 2344622 w 3619883"/>
                <a:gd name="connsiteY36" fmla="*/ 91388 h 4275461"/>
                <a:gd name="connsiteX37" fmla="*/ 2455682 w 3619883"/>
                <a:gd name="connsiteY37" fmla="*/ 78869 h 4275461"/>
                <a:gd name="connsiteX38" fmla="*/ 2632609 w 3619883"/>
                <a:gd name="connsiteY38" fmla="*/ 75338 h 4275461"/>
                <a:gd name="connsiteX39" fmla="*/ 2742291 w 3619883"/>
                <a:gd name="connsiteY39" fmla="*/ 92282 h 4275461"/>
                <a:gd name="connsiteX40" fmla="*/ 2851974 w 3619883"/>
                <a:gd name="connsiteY40" fmla="*/ 109227 h 4275461"/>
                <a:gd name="connsiteX41" fmla="*/ 2907643 w 3619883"/>
                <a:gd name="connsiteY41" fmla="*/ 100020 h 4275461"/>
                <a:gd name="connsiteX42" fmla="*/ 2944022 w 3619883"/>
                <a:gd name="connsiteY42" fmla="*/ 30853 h 4275461"/>
                <a:gd name="connsiteX43" fmla="*/ 3022289 w 3619883"/>
                <a:gd name="connsiteY43" fmla="*/ 10893 h 4275461"/>
                <a:gd name="connsiteX44" fmla="*/ 3054807 w 3619883"/>
                <a:gd name="connsiteY44" fmla="*/ 24226 h 4275461"/>
                <a:gd name="connsiteX45" fmla="*/ 3141892 w 3619883"/>
                <a:gd name="connsiteY45" fmla="*/ 51925 h 4275461"/>
                <a:gd name="connsiteX46" fmla="*/ 3185711 w 3619883"/>
                <a:gd name="connsiteY46" fmla="*/ 59881 h 4275461"/>
                <a:gd name="connsiteX47" fmla="*/ 3219056 w 3619883"/>
                <a:gd name="connsiteY47" fmla="*/ 55536 h 4275461"/>
                <a:gd name="connsiteX48" fmla="*/ 3263425 w 3619883"/>
                <a:gd name="connsiteY48" fmla="*/ 51706 h 4275461"/>
                <a:gd name="connsiteX49" fmla="*/ 3296219 w 3619883"/>
                <a:gd name="connsiteY49" fmla="*/ 59147 h 4275461"/>
                <a:gd name="connsiteX50" fmla="*/ 3319094 w 3619883"/>
                <a:gd name="connsiteY50" fmla="*/ 42500 h 4275461"/>
                <a:gd name="connsiteX51" fmla="*/ 3420511 w 3619883"/>
                <a:gd name="connsiteY51" fmla="*/ 0 h 4275461"/>
                <a:gd name="connsiteX52" fmla="*/ 3453305 w 3619883"/>
                <a:gd name="connsiteY52" fmla="*/ 7440 h 4275461"/>
                <a:gd name="connsiteX53" fmla="*/ 3496571 w 3619883"/>
                <a:gd name="connsiteY53" fmla="*/ 27182 h 4275461"/>
                <a:gd name="connsiteX54" fmla="*/ 3602117 w 3619883"/>
                <a:gd name="connsiteY54" fmla="*/ 132521 h 4275461"/>
                <a:gd name="connsiteX55" fmla="*/ 3619883 w 3619883"/>
                <a:gd name="connsiteY55" fmla="*/ 140049 h 4275461"/>
                <a:gd name="connsiteX56" fmla="*/ 3619883 w 3619883"/>
                <a:gd name="connsiteY56" fmla="*/ 755612 h 4275461"/>
                <a:gd name="connsiteX0" fmla="*/ 3619883 w 3619883"/>
                <a:gd name="connsiteY0" fmla="*/ 755612 h 4275461"/>
                <a:gd name="connsiteX1" fmla="*/ 189322 w 3619883"/>
                <a:gd name="connsiteY1" fmla="*/ 4275461 h 4275461"/>
                <a:gd name="connsiteX2" fmla="*/ 0 w 3619883"/>
                <a:gd name="connsiteY2" fmla="*/ 4275461 h 4275461"/>
                <a:gd name="connsiteX3" fmla="*/ 0 w 3619883"/>
                <a:gd name="connsiteY3" fmla="*/ 42229 h 4275461"/>
                <a:gd name="connsiteX4" fmla="*/ 42464 w 3619883"/>
                <a:gd name="connsiteY4" fmla="*/ 40518 h 4275461"/>
                <a:gd name="connsiteX5" fmla="*/ 137733 w 3619883"/>
                <a:gd name="connsiteY5" fmla="*/ 35355 h 4275461"/>
                <a:gd name="connsiteX6" fmla="*/ 270565 w 3619883"/>
                <a:gd name="connsiteY6" fmla="*/ 29759 h 4275461"/>
                <a:gd name="connsiteX7" fmla="*/ 479734 w 3619883"/>
                <a:gd name="connsiteY7" fmla="*/ 45455 h 4275461"/>
                <a:gd name="connsiteX8" fmla="*/ 524103 w 3619883"/>
                <a:gd name="connsiteY8" fmla="*/ 41625 h 4275461"/>
                <a:gd name="connsiteX9" fmla="*/ 624416 w 3619883"/>
                <a:gd name="connsiteY9" fmla="*/ 22696 h 4275461"/>
                <a:gd name="connsiteX10" fmla="*/ 657762 w 3619883"/>
                <a:gd name="connsiteY10" fmla="*/ 18351 h 4275461"/>
                <a:gd name="connsiteX11" fmla="*/ 690557 w 3619883"/>
                <a:gd name="connsiteY11" fmla="*/ 25792 h 4275461"/>
                <a:gd name="connsiteX12" fmla="*/ 745123 w 3619883"/>
                <a:gd name="connsiteY12" fmla="*/ 40157 h 4275461"/>
                <a:gd name="connsiteX13" fmla="*/ 789493 w 3619883"/>
                <a:gd name="connsiteY13" fmla="*/ 36327 h 4275461"/>
                <a:gd name="connsiteX14" fmla="*/ 854255 w 3619883"/>
                <a:gd name="connsiteY14" fmla="*/ 68887 h 4275461"/>
                <a:gd name="connsiteX15" fmla="*/ 897520 w 3619883"/>
                <a:gd name="connsiteY15" fmla="*/ 88629 h 4275461"/>
                <a:gd name="connsiteX16" fmla="*/ 940510 w 3619883"/>
                <a:gd name="connsiteY16" fmla="*/ 114265 h 4275461"/>
                <a:gd name="connsiteX17" fmla="*/ 1082712 w 3619883"/>
                <a:gd name="connsiteY17" fmla="*/ 144543 h 4275461"/>
                <a:gd name="connsiteX18" fmla="*/ 1205348 w 3619883"/>
                <a:gd name="connsiteY18" fmla="*/ 120753 h 4275461"/>
                <a:gd name="connsiteX19" fmla="*/ 1271764 w 3619883"/>
                <a:gd name="connsiteY19" fmla="*/ 117956 h 4275461"/>
                <a:gd name="connsiteX20" fmla="*/ 1315583 w 3619883"/>
                <a:gd name="connsiteY20" fmla="*/ 125912 h 4275461"/>
                <a:gd name="connsiteX21" fmla="*/ 1359125 w 3619883"/>
                <a:gd name="connsiteY21" fmla="*/ 139761 h 4275461"/>
                <a:gd name="connsiteX22" fmla="*/ 1391919 w 3619883"/>
                <a:gd name="connsiteY22" fmla="*/ 147202 h 4275461"/>
                <a:gd name="connsiteX23" fmla="*/ 1436563 w 3619883"/>
                <a:gd name="connsiteY23" fmla="*/ 137480 h 4275461"/>
                <a:gd name="connsiteX24" fmla="*/ 1471566 w 3619883"/>
                <a:gd name="connsiteY24" fmla="*/ 97777 h 4275461"/>
                <a:gd name="connsiteX25" fmla="*/ 1505739 w 3619883"/>
                <a:gd name="connsiteY25" fmla="*/ 75753 h 4275461"/>
                <a:gd name="connsiteX26" fmla="*/ 1590891 w 3619883"/>
                <a:gd name="connsiteY26" fmla="*/ 144702 h 4275461"/>
                <a:gd name="connsiteX27" fmla="*/ 1625616 w 3619883"/>
                <a:gd name="connsiteY27" fmla="*/ 110893 h 4275461"/>
                <a:gd name="connsiteX28" fmla="*/ 1658964 w 3619883"/>
                <a:gd name="connsiteY28" fmla="*/ 106547 h 4275461"/>
                <a:gd name="connsiteX29" fmla="*/ 1746598 w 3619883"/>
                <a:gd name="connsiteY29" fmla="*/ 122460 h 4275461"/>
                <a:gd name="connsiteX30" fmla="*/ 1811913 w 3619883"/>
                <a:gd name="connsiteY30" fmla="*/ 143234 h 4275461"/>
                <a:gd name="connsiteX31" fmla="*/ 1856557 w 3619883"/>
                <a:gd name="connsiteY31" fmla="*/ 133511 h 4275461"/>
                <a:gd name="connsiteX32" fmla="*/ 2066003 w 3619883"/>
                <a:gd name="connsiteY32" fmla="*/ 143313 h 4275461"/>
                <a:gd name="connsiteX33" fmla="*/ 2177615 w 3619883"/>
                <a:gd name="connsiteY33" fmla="*/ 119007 h 4275461"/>
                <a:gd name="connsiteX34" fmla="*/ 2255883 w 3619883"/>
                <a:gd name="connsiteY34" fmla="*/ 99047 h 4275461"/>
                <a:gd name="connsiteX35" fmla="*/ 2344622 w 3619883"/>
                <a:gd name="connsiteY35" fmla="*/ 91388 h 4275461"/>
                <a:gd name="connsiteX36" fmla="*/ 2455682 w 3619883"/>
                <a:gd name="connsiteY36" fmla="*/ 78869 h 4275461"/>
                <a:gd name="connsiteX37" fmla="*/ 2632609 w 3619883"/>
                <a:gd name="connsiteY37" fmla="*/ 75338 h 4275461"/>
                <a:gd name="connsiteX38" fmla="*/ 2742291 w 3619883"/>
                <a:gd name="connsiteY38" fmla="*/ 92282 h 4275461"/>
                <a:gd name="connsiteX39" fmla="*/ 2851974 w 3619883"/>
                <a:gd name="connsiteY39" fmla="*/ 109227 h 4275461"/>
                <a:gd name="connsiteX40" fmla="*/ 2907643 w 3619883"/>
                <a:gd name="connsiteY40" fmla="*/ 100020 h 4275461"/>
                <a:gd name="connsiteX41" fmla="*/ 2944022 w 3619883"/>
                <a:gd name="connsiteY41" fmla="*/ 30853 h 4275461"/>
                <a:gd name="connsiteX42" fmla="*/ 3022289 w 3619883"/>
                <a:gd name="connsiteY42" fmla="*/ 10893 h 4275461"/>
                <a:gd name="connsiteX43" fmla="*/ 3054807 w 3619883"/>
                <a:gd name="connsiteY43" fmla="*/ 24226 h 4275461"/>
                <a:gd name="connsiteX44" fmla="*/ 3141892 w 3619883"/>
                <a:gd name="connsiteY44" fmla="*/ 51925 h 4275461"/>
                <a:gd name="connsiteX45" fmla="*/ 3185711 w 3619883"/>
                <a:gd name="connsiteY45" fmla="*/ 59881 h 4275461"/>
                <a:gd name="connsiteX46" fmla="*/ 3219056 w 3619883"/>
                <a:gd name="connsiteY46" fmla="*/ 55536 h 4275461"/>
                <a:gd name="connsiteX47" fmla="*/ 3263425 w 3619883"/>
                <a:gd name="connsiteY47" fmla="*/ 51706 h 4275461"/>
                <a:gd name="connsiteX48" fmla="*/ 3296219 w 3619883"/>
                <a:gd name="connsiteY48" fmla="*/ 59147 h 4275461"/>
                <a:gd name="connsiteX49" fmla="*/ 3319094 w 3619883"/>
                <a:gd name="connsiteY49" fmla="*/ 42500 h 4275461"/>
                <a:gd name="connsiteX50" fmla="*/ 3420511 w 3619883"/>
                <a:gd name="connsiteY50" fmla="*/ 0 h 4275461"/>
                <a:gd name="connsiteX51" fmla="*/ 3453305 w 3619883"/>
                <a:gd name="connsiteY51" fmla="*/ 7440 h 4275461"/>
                <a:gd name="connsiteX52" fmla="*/ 3496571 w 3619883"/>
                <a:gd name="connsiteY52" fmla="*/ 27182 h 4275461"/>
                <a:gd name="connsiteX53" fmla="*/ 3602117 w 3619883"/>
                <a:gd name="connsiteY53" fmla="*/ 132521 h 4275461"/>
                <a:gd name="connsiteX54" fmla="*/ 3619883 w 3619883"/>
                <a:gd name="connsiteY54" fmla="*/ 140049 h 4275461"/>
                <a:gd name="connsiteX55" fmla="*/ 3619883 w 3619883"/>
                <a:gd name="connsiteY55" fmla="*/ 755612 h 4275461"/>
                <a:gd name="connsiteX0" fmla="*/ 3619883 w 3619883"/>
                <a:gd name="connsiteY0" fmla="*/ 755612 h 4275461"/>
                <a:gd name="connsiteX1" fmla="*/ 0 w 3619883"/>
                <a:gd name="connsiteY1" fmla="*/ 4275461 h 4275461"/>
                <a:gd name="connsiteX2" fmla="*/ 0 w 3619883"/>
                <a:gd name="connsiteY2" fmla="*/ 42229 h 4275461"/>
                <a:gd name="connsiteX3" fmla="*/ 42464 w 3619883"/>
                <a:gd name="connsiteY3" fmla="*/ 40518 h 4275461"/>
                <a:gd name="connsiteX4" fmla="*/ 137733 w 3619883"/>
                <a:gd name="connsiteY4" fmla="*/ 35355 h 4275461"/>
                <a:gd name="connsiteX5" fmla="*/ 270565 w 3619883"/>
                <a:gd name="connsiteY5" fmla="*/ 29759 h 4275461"/>
                <a:gd name="connsiteX6" fmla="*/ 479734 w 3619883"/>
                <a:gd name="connsiteY6" fmla="*/ 45455 h 4275461"/>
                <a:gd name="connsiteX7" fmla="*/ 524103 w 3619883"/>
                <a:gd name="connsiteY7" fmla="*/ 41625 h 4275461"/>
                <a:gd name="connsiteX8" fmla="*/ 624416 w 3619883"/>
                <a:gd name="connsiteY8" fmla="*/ 22696 h 4275461"/>
                <a:gd name="connsiteX9" fmla="*/ 657762 w 3619883"/>
                <a:gd name="connsiteY9" fmla="*/ 18351 h 4275461"/>
                <a:gd name="connsiteX10" fmla="*/ 690557 w 3619883"/>
                <a:gd name="connsiteY10" fmla="*/ 25792 h 4275461"/>
                <a:gd name="connsiteX11" fmla="*/ 745123 w 3619883"/>
                <a:gd name="connsiteY11" fmla="*/ 40157 h 4275461"/>
                <a:gd name="connsiteX12" fmla="*/ 789493 w 3619883"/>
                <a:gd name="connsiteY12" fmla="*/ 36327 h 4275461"/>
                <a:gd name="connsiteX13" fmla="*/ 854255 w 3619883"/>
                <a:gd name="connsiteY13" fmla="*/ 68887 h 4275461"/>
                <a:gd name="connsiteX14" fmla="*/ 897520 w 3619883"/>
                <a:gd name="connsiteY14" fmla="*/ 88629 h 4275461"/>
                <a:gd name="connsiteX15" fmla="*/ 940510 w 3619883"/>
                <a:gd name="connsiteY15" fmla="*/ 114265 h 4275461"/>
                <a:gd name="connsiteX16" fmla="*/ 1082712 w 3619883"/>
                <a:gd name="connsiteY16" fmla="*/ 144543 h 4275461"/>
                <a:gd name="connsiteX17" fmla="*/ 1205348 w 3619883"/>
                <a:gd name="connsiteY17" fmla="*/ 120753 h 4275461"/>
                <a:gd name="connsiteX18" fmla="*/ 1271764 w 3619883"/>
                <a:gd name="connsiteY18" fmla="*/ 117956 h 4275461"/>
                <a:gd name="connsiteX19" fmla="*/ 1315583 w 3619883"/>
                <a:gd name="connsiteY19" fmla="*/ 125912 h 4275461"/>
                <a:gd name="connsiteX20" fmla="*/ 1359125 w 3619883"/>
                <a:gd name="connsiteY20" fmla="*/ 139761 h 4275461"/>
                <a:gd name="connsiteX21" fmla="*/ 1391919 w 3619883"/>
                <a:gd name="connsiteY21" fmla="*/ 147202 h 4275461"/>
                <a:gd name="connsiteX22" fmla="*/ 1436563 w 3619883"/>
                <a:gd name="connsiteY22" fmla="*/ 137480 h 4275461"/>
                <a:gd name="connsiteX23" fmla="*/ 1471566 w 3619883"/>
                <a:gd name="connsiteY23" fmla="*/ 97777 h 4275461"/>
                <a:gd name="connsiteX24" fmla="*/ 1505739 w 3619883"/>
                <a:gd name="connsiteY24" fmla="*/ 75753 h 4275461"/>
                <a:gd name="connsiteX25" fmla="*/ 1590891 w 3619883"/>
                <a:gd name="connsiteY25" fmla="*/ 144702 h 4275461"/>
                <a:gd name="connsiteX26" fmla="*/ 1625616 w 3619883"/>
                <a:gd name="connsiteY26" fmla="*/ 110893 h 4275461"/>
                <a:gd name="connsiteX27" fmla="*/ 1658964 w 3619883"/>
                <a:gd name="connsiteY27" fmla="*/ 106547 h 4275461"/>
                <a:gd name="connsiteX28" fmla="*/ 1746598 w 3619883"/>
                <a:gd name="connsiteY28" fmla="*/ 122460 h 4275461"/>
                <a:gd name="connsiteX29" fmla="*/ 1811913 w 3619883"/>
                <a:gd name="connsiteY29" fmla="*/ 143234 h 4275461"/>
                <a:gd name="connsiteX30" fmla="*/ 1856557 w 3619883"/>
                <a:gd name="connsiteY30" fmla="*/ 133511 h 4275461"/>
                <a:gd name="connsiteX31" fmla="*/ 2066003 w 3619883"/>
                <a:gd name="connsiteY31" fmla="*/ 143313 h 4275461"/>
                <a:gd name="connsiteX32" fmla="*/ 2177615 w 3619883"/>
                <a:gd name="connsiteY32" fmla="*/ 119007 h 4275461"/>
                <a:gd name="connsiteX33" fmla="*/ 2255883 w 3619883"/>
                <a:gd name="connsiteY33" fmla="*/ 99047 h 4275461"/>
                <a:gd name="connsiteX34" fmla="*/ 2344622 w 3619883"/>
                <a:gd name="connsiteY34" fmla="*/ 91388 h 4275461"/>
                <a:gd name="connsiteX35" fmla="*/ 2455682 w 3619883"/>
                <a:gd name="connsiteY35" fmla="*/ 78869 h 4275461"/>
                <a:gd name="connsiteX36" fmla="*/ 2632609 w 3619883"/>
                <a:gd name="connsiteY36" fmla="*/ 75338 h 4275461"/>
                <a:gd name="connsiteX37" fmla="*/ 2742291 w 3619883"/>
                <a:gd name="connsiteY37" fmla="*/ 92282 h 4275461"/>
                <a:gd name="connsiteX38" fmla="*/ 2851974 w 3619883"/>
                <a:gd name="connsiteY38" fmla="*/ 109227 h 4275461"/>
                <a:gd name="connsiteX39" fmla="*/ 2907643 w 3619883"/>
                <a:gd name="connsiteY39" fmla="*/ 100020 h 4275461"/>
                <a:gd name="connsiteX40" fmla="*/ 2944022 w 3619883"/>
                <a:gd name="connsiteY40" fmla="*/ 30853 h 4275461"/>
                <a:gd name="connsiteX41" fmla="*/ 3022289 w 3619883"/>
                <a:gd name="connsiteY41" fmla="*/ 10893 h 4275461"/>
                <a:gd name="connsiteX42" fmla="*/ 3054807 w 3619883"/>
                <a:gd name="connsiteY42" fmla="*/ 24226 h 4275461"/>
                <a:gd name="connsiteX43" fmla="*/ 3141892 w 3619883"/>
                <a:gd name="connsiteY43" fmla="*/ 51925 h 4275461"/>
                <a:gd name="connsiteX44" fmla="*/ 3185711 w 3619883"/>
                <a:gd name="connsiteY44" fmla="*/ 59881 h 4275461"/>
                <a:gd name="connsiteX45" fmla="*/ 3219056 w 3619883"/>
                <a:gd name="connsiteY45" fmla="*/ 55536 h 4275461"/>
                <a:gd name="connsiteX46" fmla="*/ 3263425 w 3619883"/>
                <a:gd name="connsiteY46" fmla="*/ 51706 h 4275461"/>
                <a:gd name="connsiteX47" fmla="*/ 3296219 w 3619883"/>
                <a:gd name="connsiteY47" fmla="*/ 59147 h 4275461"/>
                <a:gd name="connsiteX48" fmla="*/ 3319094 w 3619883"/>
                <a:gd name="connsiteY48" fmla="*/ 42500 h 4275461"/>
                <a:gd name="connsiteX49" fmla="*/ 3420511 w 3619883"/>
                <a:gd name="connsiteY49" fmla="*/ 0 h 4275461"/>
                <a:gd name="connsiteX50" fmla="*/ 3453305 w 3619883"/>
                <a:gd name="connsiteY50" fmla="*/ 7440 h 4275461"/>
                <a:gd name="connsiteX51" fmla="*/ 3496571 w 3619883"/>
                <a:gd name="connsiteY51" fmla="*/ 27182 h 4275461"/>
                <a:gd name="connsiteX52" fmla="*/ 3602117 w 3619883"/>
                <a:gd name="connsiteY52" fmla="*/ 132521 h 4275461"/>
                <a:gd name="connsiteX53" fmla="*/ 3619883 w 3619883"/>
                <a:gd name="connsiteY53" fmla="*/ 140049 h 4275461"/>
                <a:gd name="connsiteX54" fmla="*/ 3619883 w 3619883"/>
                <a:gd name="connsiteY54" fmla="*/ 755612 h 4275461"/>
                <a:gd name="connsiteX0" fmla="*/ 3619883 w 3619883"/>
                <a:gd name="connsiteY0" fmla="*/ 755612 h 755612"/>
                <a:gd name="connsiteX1" fmla="*/ 21113 w 3619883"/>
                <a:gd name="connsiteY1" fmla="*/ 580168 h 755612"/>
                <a:gd name="connsiteX2" fmla="*/ 0 w 3619883"/>
                <a:gd name="connsiteY2" fmla="*/ 42229 h 755612"/>
                <a:gd name="connsiteX3" fmla="*/ 42464 w 3619883"/>
                <a:gd name="connsiteY3" fmla="*/ 40518 h 755612"/>
                <a:gd name="connsiteX4" fmla="*/ 137733 w 3619883"/>
                <a:gd name="connsiteY4" fmla="*/ 35355 h 755612"/>
                <a:gd name="connsiteX5" fmla="*/ 270565 w 3619883"/>
                <a:gd name="connsiteY5" fmla="*/ 29759 h 755612"/>
                <a:gd name="connsiteX6" fmla="*/ 479734 w 3619883"/>
                <a:gd name="connsiteY6" fmla="*/ 45455 h 755612"/>
                <a:gd name="connsiteX7" fmla="*/ 524103 w 3619883"/>
                <a:gd name="connsiteY7" fmla="*/ 41625 h 755612"/>
                <a:gd name="connsiteX8" fmla="*/ 624416 w 3619883"/>
                <a:gd name="connsiteY8" fmla="*/ 22696 h 755612"/>
                <a:gd name="connsiteX9" fmla="*/ 657762 w 3619883"/>
                <a:gd name="connsiteY9" fmla="*/ 18351 h 755612"/>
                <a:gd name="connsiteX10" fmla="*/ 690557 w 3619883"/>
                <a:gd name="connsiteY10" fmla="*/ 25792 h 755612"/>
                <a:gd name="connsiteX11" fmla="*/ 745123 w 3619883"/>
                <a:gd name="connsiteY11" fmla="*/ 40157 h 755612"/>
                <a:gd name="connsiteX12" fmla="*/ 789493 w 3619883"/>
                <a:gd name="connsiteY12" fmla="*/ 36327 h 755612"/>
                <a:gd name="connsiteX13" fmla="*/ 854255 w 3619883"/>
                <a:gd name="connsiteY13" fmla="*/ 68887 h 755612"/>
                <a:gd name="connsiteX14" fmla="*/ 897520 w 3619883"/>
                <a:gd name="connsiteY14" fmla="*/ 88629 h 755612"/>
                <a:gd name="connsiteX15" fmla="*/ 940510 w 3619883"/>
                <a:gd name="connsiteY15" fmla="*/ 114265 h 755612"/>
                <a:gd name="connsiteX16" fmla="*/ 1082712 w 3619883"/>
                <a:gd name="connsiteY16" fmla="*/ 144543 h 755612"/>
                <a:gd name="connsiteX17" fmla="*/ 1205348 w 3619883"/>
                <a:gd name="connsiteY17" fmla="*/ 120753 h 755612"/>
                <a:gd name="connsiteX18" fmla="*/ 1271764 w 3619883"/>
                <a:gd name="connsiteY18" fmla="*/ 117956 h 755612"/>
                <a:gd name="connsiteX19" fmla="*/ 1315583 w 3619883"/>
                <a:gd name="connsiteY19" fmla="*/ 125912 h 755612"/>
                <a:gd name="connsiteX20" fmla="*/ 1359125 w 3619883"/>
                <a:gd name="connsiteY20" fmla="*/ 139761 h 755612"/>
                <a:gd name="connsiteX21" fmla="*/ 1391919 w 3619883"/>
                <a:gd name="connsiteY21" fmla="*/ 147202 h 755612"/>
                <a:gd name="connsiteX22" fmla="*/ 1436563 w 3619883"/>
                <a:gd name="connsiteY22" fmla="*/ 137480 h 755612"/>
                <a:gd name="connsiteX23" fmla="*/ 1471566 w 3619883"/>
                <a:gd name="connsiteY23" fmla="*/ 97777 h 755612"/>
                <a:gd name="connsiteX24" fmla="*/ 1505739 w 3619883"/>
                <a:gd name="connsiteY24" fmla="*/ 75753 h 755612"/>
                <a:gd name="connsiteX25" fmla="*/ 1590891 w 3619883"/>
                <a:gd name="connsiteY25" fmla="*/ 144702 h 755612"/>
                <a:gd name="connsiteX26" fmla="*/ 1625616 w 3619883"/>
                <a:gd name="connsiteY26" fmla="*/ 110893 h 755612"/>
                <a:gd name="connsiteX27" fmla="*/ 1658964 w 3619883"/>
                <a:gd name="connsiteY27" fmla="*/ 106547 h 755612"/>
                <a:gd name="connsiteX28" fmla="*/ 1746598 w 3619883"/>
                <a:gd name="connsiteY28" fmla="*/ 122460 h 755612"/>
                <a:gd name="connsiteX29" fmla="*/ 1811913 w 3619883"/>
                <a:gd name="connsiteY29" fmla="*/ 143234 h 755612"/>
                <a:gd name="connsiteX30" fmla="*/ 1856557 w 3619883"/>
                <a:gd name="connsiteY30" fmla="*/ 133511 h 755612"/>
                <a:gd name="connsiteX31" fmla="*/ 2066003 w 3619883"/>
                <a:gd name="connsiteY31" fmla="*/ 143313 h 755612"/>
                <a:gd name="connsiteX32" fmla="*/ 2177615 w 3619883"/>
                <a:gd name="connsiteY32" fmla="*/ 119007 h 755612"/>
                <a:gd name="connsiteX33" fmla="*/ 2255883 w 3619883"/>
                <a:gd name="connsiteY33" fmla="*/ 99047 h 755612"/>
                <a:gd name="connsiteX34" fmla="*/ 2344622 w 3619883"/>
                <a:gd name="connsiteY34" fmla="*/ 91388 h 755612"/>
                <a:gd name="connsiteX35" fmla="*/ 2455682 w 3619883"/>
                <a:gd name="connsiteY35" fmla="*/ 78869 h 755612"/>
                <a:gd name="connsiteX36" fmla="*/ 2632609 w 3619883"/>
                <a:gd name="connsiteY36" fmla="*/ 75338 h 755612"/>
                <a:gd name="connsiteX37" fmla="*/ 2742291 w 3619883"/>
                <a:gd name="connsiteY37" fmla="*/ 92282 h 755612"/>
                <a:gd name="connsiteX38" fmla="*/ 2851974 w 3619883"/>
                <a:gd name="connsiteY38" fmla="*/ 109227 h 755612"/>
                <a:gd name="connsiteX39" fmla="*/ 2907643 w 3619883"/>
                <a:gd name="connsiteY39" fmla="*/ 100020 h 755612"/>
                <a:gd name="connsiteX40" fmla="*/ 2944022 w 3619883"/>
                <a:gd name="connsiteY40" fmla="*/ 30853 h 755612"/>
                <a:gd name="connsiteX41" fmla="*/ 3022289 w 3619883"/>
                <a:gd name="connsiteY41" fmla="*/ 10893 h 755612"/>
                <a:gd name="connsiteX42" fmla="*/ 3054807 w 3619883"/>
                <a:gd name="connsiteY42" fmla="*/ 24226 h 755612"/>
                <a:gd name="connsiteX43" fmla="*/ 3141892 w 3619883"/>
                <a:gd name="connsiteY43" fmla="*/ 51925 h 755612"/>
                <a:gd name="connsiteX44" fmla="*/ 3185711 w 3619883"/>
                <a:gd name="connsiteY44" fmla="*/ 59881 h 755612"/>
                <a:gd name="connsiteX45" fmla="*/ 3219056 w 3619883"/>
                <a:gd name="connsiteY45" fmla="*/ 55536 h 755612"/>
                <a:gd name="connsiteX46" fmla="*/ 3263425 w 3619883"/>
                <a:gd name="connsiteY46" fmla="*/ 51706 h 755612"/>
                <a:gd name="connsiteX47" fmla="*/ 3296219 w 3619883"/>
                <a:gd name="connsiteY47" fmla="*/ 59147 h 755612"/>
                <a:gd name="connsiteX48" fmla="*/ 3319094 w 3619883"/>
                <a:gd name="connsiteY48" fmla="*/ 42500 h 755612"/>
                <a:gd name="connsiteX49" fmla="*/ 3420511 w 3619883"/>
                <a:gd name="connsiteY49" fmla="*/ 0 h 755612"/>
                <a:gd name="connsiteX50" fmla="*/ 3453305 w 3619883"/>
                <a:gd name="connsiteY50" fmla="*/ 7440 h 755612"/>
                <a:gd name="connsiteX51" fmla="*/ 3496571 w 3619883"/>
                <a:gd name="connsiteY51" fmla="*/ 27182 h 755612"/>
                <a:gd name="connsiteX52" fmla="*/ 3602117 w 3619883"/>
                <a:gd name="connsiteY52" fmla="*/ 132521 h 755612"/>
                <a:gd name="connsiteX53" fmla="*/ 3619883 w 3619883"/>
                <a:gd name="connsiteY53" fmla="*/ 140049 h 755612"/>
                <a:gd name="connsiteX54" fmla="*/ 3619883 w 3619883"/>
                <a:gd name="connsiteY54" fmla="*/ 755612 h 755612"/>
                <a:gd name="connsiteX0" fmla="*/ 3619883 w 3619883"/>
                <a:gd name="connsiteY0" fmla="*/ 755612 h 766576"/>
                <a:gd name="connsiteX1" fmla="*/ 4223 w 3619883"/>
                <a:gd name="connsiteY1" fmla="*/ 766576 h 766576"/>
                <a:gd name="connsiteX2" fmla="*/ 0 w 3619883"/>
                <a:gd name="connsiteY2" fmla="*/ 42229 h 766576"/>
                <a:gd name="connsiteX3" fmla="*/ 42464 w 3619883"/>
                <a:gd name="connsiteY3" fmla="*/ 40518 h 766576"/>
                <a:gd name="connsiteX4" fmla="*/ 137733 w 3619883"/>
                <a:gd name="connsiteY4" fmla="*/ 35355 h 766576"/>
                <a:gd name="connsiteX5" fmla="*/ 270565 w 3619883"/>
                <a:gd name="connsiteY5" fmla="*/ 29759 h 766576"/>
                <a:gd name="connsiteX6" fmla="*/ 479734 w 3619883"/>
                <a:gd name="connsiteY6" fmla="*/ 45455 h 766576"/>
                <a:gd name="connsiteX7" fmla="*/ 524103 w 3619883"/>
                <a:gd name="connsiteY7" fmla="*/ 41625 h 766576"/>
                <a:gd name="connsiteX8" fmla="*/ 624416 w 3619883"/>
                <a:gd name="connsiteY8" fmla="*/ 22696 h 766576"/>
                <a:gd name="connsiteX9" fmla="*/ 657762 w 3619883"/>
                <a:gd name="connsiteY9" fmla="*/ 18351 h 766576"/>
                <a:gd name="connsiteX10" fmla="*/ 690557 w 3619883"/>
                <a:gd name="connsiteY10" fmla="*/ 25792 h 766576"/>
                <a:gd name="connsiteX11" fmla="*/ 745123 w 3619883"/>
                <a:gd name="connsiteY11" fmla="*/ 40157 h 766576"/>
                <a:gd name="connsiteX12" fmla="*/ 789493 w 3619883"/>
                <a:gd name="connsiteY12" fmla="*/ 36327 h 766576"/>
                <a:gd name="connsiteX13" fmla="*/ 854255 w 3619883"/>
                <a:gd name="connsiteY13" fmla="*/ 68887 h 766576"/>
                <a:gd name="connsiteX14" fmla="*/ 897520 w 3619883"/>
                <a:gd name="connsiteY14" fmla="*/ 88629 h 766576"/>
                <a:gd name="connsiteX15" fmla="*/ 940510 w 3619883"/>
                <a:gd name="connsiteY15" fmla="*/ 114265 h 766576"/>
                <a:gd name="connsiteX16" fmla="*/ 1082712 w 3619883"/>
                <a:gd name="connsiteY16" fmla="*/ 144543 h 766576"/>
                <a:gd name="connsiteX17" fmla="*/ 1205348 w 3619883"/>
                <a:gd name="connsiteY17" fmla="*/ 120753 h 766576"/>
                <a:gd name="connsiteX18" fmla="*/ 1271764 w 3619883"/>
                <a:gd name="connsiteY18" fmla="*/ 117956 h 766576"/>
                <a:gd name="connsiteX19" fmla="*/ 1315583 w 3619883"/>
                <a:gd name="connsiteY19" fmla="*/ 125912 h 766576"/>
                <a:gd name="connsiteX20" fmla="*/ 1359125 w 3619883"/>
                <a:gd name="connsiteY20" fmla="*/ 139761 h 766576"/>
                <a:gd name="connsiteX21" fmla="*/ 1391919 w 3619883"/>
                <a:gd name="connsiteY21" fmla="*/ 147202 h 766576"/>
                <a:gd name="connsiteX22" fmla="*/ 1436563 w 3619883"/>
                <a:gd name="connsiteY22" fmla="*/ 137480 h 766576"/>
                <a:gd name="connsiteX23" fmla="*/ 1471566 w 3619883"/>
                <a:gd name="connsiteY23" fmla="*/ 97777 h 766576"/>
                <a:gd name="connsiteX24" fmla="*/ 1505739 w 3619883"/>
                <a:gd name="connsiteY24" fmla="*/ 75753 h 766576"/>
                <a:gd name="connsiteX25" fmla="*/ 1590891 w 3619883"/>
                <a:gd name="connsiteY25" fmla="*/ 144702 h 766576"/>
                <a:gd name="connsiteX26" fmla="*/ 1625616 w 3619883"/>
                <a:gd name="connsiteY26" fmla="*/ 110893 h 766576"/>
                <a:gd name="connsiteX27" fmla="*/ 1658964 w 3619883"/>
                <a:gd name="connsiteY27" fmla="*/ 106547 h 766576"/>
                <a:gd name="connsiteX28" fmla="*/ 1746598 w 3619883"/>
                <a:gd name="connsiteY28" fmla="*/ 122460 h 766576"/>
                <a:gd name="connsiteX29" fmla="*/ 1811913 w 3619883"/>
                <a:gd name="connsiteY29" fmla="*/ 143234 h 766576"/>
                <a:gd name="connsiteX30" fmla="*/ 1856557 w 3619883"/>
                <a:gd name="connsiteY30" fmla="*/ 133511 h 766576"/>
                <a:gd name="connsiteX31" fmla="*/ 2066003 w 3619883"/>
                <a:gd name="connsiteY31" fmla="*/ 143313 h 766576"/>
                <a:gd name="connsiteX32" fmla="*/ 2177615 w 3619883"/>
                <a:gd name="connsiteY32" fmla="*/ 119007 h 766576"/>
                <a:gd name="connsiteX33" fmla="*/ 2255883 w 3619883"/>
                <a:gd name="connsiteY33" fmla="*/ 99047 h 766576"/>
                <a:gd name="connsiteX34" fmla="*/ 2344622 w 3619883"/>
                <a:gd name="connsiteY34" fmla="*/ 91388 h 766576"/>
                <a:gd name="connsiteX35" fmla="*/ 2455682 w 3619883"/>
                <a:gd name="connsiteY35" fmla="*/ 78869 h 766576"/>
                <a:gd name="connsiteX36" fmla="*/ 2632609 w 3619883"/>
                <a:gd name="connsiteY36" fmla="*/ 75338 h 766576"/>
                <a:gd name="connsiteX37" fmla="*/ 2742291 w 3619883"/>
                <a:gd name="connsiteY37" fmla="*/ 92282 h 766576"/>
                <a:gd name="connsiteX38" fmla="*/ 2851974 w 3619883"/>
                <a:gd name="connsiteY38" fmla="*/ 109227 h 766576"/>
                <a:gd name="connsiteX39" fmla="*/ 2907643 w 3619883"/>
                <a:gd name="connsiteY39" fmla="*/ 100020 h 766576"/>
                <a:gd name="connsiteX40" fmla="*/ 2944022 w 3619883"/>
                <a:gd name="connsiteY40" fmla="*/ 30853 h 766576"/>
                <a:gd name="connsiteX41" fmla="*/ 3022289 w 3619883"/>
                <a:gd name="connsiteY41" fmla="*/ 10893 h 766576"/>
                <a:gd name="connsiteX42" fmla="*/ 3054807 w 3619883"/>
                <a:gd name="connsiteY42" fmla="*/ 24226 h 766576"/>
                <a:gd name="connsiteX43" fmla="*/ 3141892 w 3619883"/>
                <a:gd name="connsiteY43" fmla="*/ 51925 h 766576"/>
                <a:gd name="connsiteX44" fmla="*/ 3185711 w 3619883"/>
                <a:gd name="connsiteY44" fmla="*/ 59881 h 766576"/>
                <a:gd name="connsiteX45" fmla="*/ 3219056 w 3619883"/>
                <a:gd name="connsiteY45" fmla="*/ 55536 h 766576"/>
                <a:gd name="connsiteX46" fmla="*/ 3263425 w 3619883"/>
                <a:gd name="connsiteY46" fmla="*/ 51706 h 766576"/>
                <a:gd name="connsiteX47" fmla="*/ 3296219 w 3619883"/>
                <a:gd name="connsiteY47" fmla="*/ 59147 h 766576"/>
                <a:gd name="connsiteX48" fmla="*/ 3319094 w 3619883"/>
                <a:gd name="connsiteY48" fmla="*/ 42500 h 766576"/>
                <a:gd name="connsiteX49" fmla="*/ 3420511 w 3619883"/>
                <a:gd name="connsiteY49" fmla="*/ 0 h 766576"/>
                <a:gd name="connsiteX50" fmla="*/ 3453305 w 3619883"/>
                <a:gd name="connsiteY50" fmla="*/ 7440 h 766576"/>
                <a:gd name="connsiteX51" fmla="*/ 3496571 w 3619883"/>
                <a:gd name="connsiteY51" fmla="*/ 27182 h 766576"/>
                <a:gd name="connsiteX52" fmla="*/ 3602117 w 3619883"/>
                <a:gd name="connsiteY52" fmla="*/ 132521 h 766576"/>
                <a:gd name="connsiteX53" fmla="*/ 3619883 w 3619883"/>
                <a:gd name="connsiteY53" fmla="*/ 140049 h 766576"/>
                <a:gd name="connsiteX54" fmla="*/ 3619883 w 3619883"/>
                <a:gd name="connsiteY54" fmla="*/ 755612 h 766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619883" h="766576" extrusionOk="0">
                  <a:moveTo>
                    <a:pt x="3619883" y="755612"/>
                  </a:moveTo>
                  <a:lnTo>
                    <a:pt x="4223" y="766576"/>
                  </a:lnTo>
                  <a:cubicBezTo>
                    <a:pt x="2815" y="525127"/>
                    <a:pt x="1408" y="283678"/>
                    <a:pt x="0" y="42229"/>
                  </a:cubicBezTo>
                  <a:lnTo>
                    <a:pt x="42464" y="40518"/>
                  </a:lnTo>
                  <a:cubicBezTo>
                    <a:pt x="74971" y="39124"/>
                    <a:pt x="107865" y="37493"/>
                    <a:pt x="137733" y="35355"/>
                  </a:cubicBezTo>
                  <a:cubicBezTo>
                    <a:pt x="190259" y="31594"/>
                    <a:pt x="207620" y="26813"/>
                    <a:pt x="270565" y="29759"/>
                  </a:cubicBezTo>
                  <a:cubicBezTo>
                    <a:pt x="340476" y="33031"/>
                    <a:pt x="410011" y="40222"/>
                    <a:pt x="479734" y="45455"/>
                  </a:cubicBezTo>
                  <a:cubicBezTo>
                    <a:pt x="494525" y="44178"/>
                    <a:pt x="509610" y="43513"/>
                    <a:pt x="524103" y="41625"/>
                  </a:cubicBezTo>
                  <a:cubicBezTo>
                    <a:pt x="601697" y="31514"/>
                    <a:pt x="556443" y="34957"/>
                    <a:pt x="624416" y="22696"/>
                  </a:cubicBezTo>
                  <a:cubicBezTo>
                    <a:pt x="635212" y="20749"/>
                    <a:pt x="646648" y="19799"/>
                    <a:pt x="657762" y="18351"/>
                  </a:cubicBezTo>
                  <a:cubicBezTo>
                    <a:pt x="668693" y="20831"/>
                    <a:pt x="679780" y="23102"/>
                    <a:pt x="690557" y="25792"/>
                  </a:cubicBezTo>
                  <a:cubicBezTo>
                    <a:pt x="708912" y="30373"/>
                    <a:pt x="725511" y="38069"/>
                    <a:pt x="745123" y="40157"/>
                  </a:cubicBezTo>
                  <a:cubicBezTo>
                    <a:pt x="760140" y="41756"/>
                    <a:pt x="774703" y="37604"/>
                    <a:pt x="789493" y="36327"/>
                  </a:cubicBezTo>
                  <a:cubicBezTo>
                    <a:pt x="861365" y="65797"/>
                    <a:pt x="781581" y="31381"/>
                    <a:pt x="854255" y="68887"/>
                  </a:cubicBezTo>
                  <a:cubicBezTo>
                    <a:pt x="867904" y="75932"/>
                    <a:pt x="883997" y="81514"/>
                    <a:pt x="897520" y="88629"/>
                  </a:cubicBezTo>
                  <a:cubicBezTo>
                    <a:pt x="912821" y="96679"/>
                    <a:pt x="924193" y="106820"/>
                    <a:pt x="940510" y="114265"/>
                  </a:cubicBezTo>
                  <a:cubicBezTo>
                    <a:pt x="978926" y="131794"/>
                    <a:pt x="1040358" y="137490"/>
                    <a:pt x="1082712" y="144543"/>
                  </a:cubicBezTo>
                  <a:cubicBezTo>
                    <a:pt x="1118214" y="136811"/>
                    <a:pt x="1170817" y="124786"/>
                    <a:pt x="1205348" y="120753"/>
                  </a:cubicBezTo>
                  <a:cubicBezTo>
                    <a:pt x="1226874" y="118238"/>
                    <a:pt x="1249625" y="118888"/>
                    <a:pt x="1271764" y="117956"/>
                  </a:cubicBezTo>
                  <a:cubicBezTo>
                    <a:pt x="1286371" y="120607"/>
                    <a:pt x="1301530" y="122404"/>
                    <a:pt x="1315583" y="125912"/>
                  </a:cubicBezTo>
                  <a:cubicBezTo>
                    <a:pt x="1330825" y="129716"/>
                    <a:pt x="1344183" y="135594"/>
                    <a:pt x="1359125" y="139761"/>
                  </a:cubicBezTo>
                  <a:cubicBezTo>
                    <a:pt x="1369691" y="142709"/>
                    <a:pt x="1380988" y="144722"/>
                    <a:pt x="1391919" y="147202"/>
                  </a:cubicBezTo>
                  <a:cubicBezTo>
                    <a:pt x="1406801" y="143961"/>
                    <a:pt x="1423676" y="142513"/>
                    <a:pt x="1436563" y="137480"/>
                  </a:cubicBezTo>
                  <a:cubicBezTo>
                    <a:pt x="1471672" y="123768"/>
                    <a:pt x="1451884" y="116940"/>
                    <a:pt x="1471566" y="97777"/>
                  </a:cubicBezTo>
                  <a:cubicBezTo>
                    <a:pt x="1480193" y="89377"/>
                    <a:pt x="1494348" y="83095"/>
                    <a:pt x="1505739" y="75753"/>
                  </a:cubicBezTo>
                  <a:cubicBezTo>
                    <a:pt x="1577183" y="91962"/>
                    <a:pt x="1533597" y="77394"/>
                    <a:pt x="1590891" y="144702"/>
                  </a:cubicBezTo>
                  <a:cubicBezTo>
                    <a:pt x="1598697" y="133398"/>
                    <a:pt x="1605803" y="118291"/>
                    <a:pt x="1625616" y="110893"/>
                  </a:cubicBezTo>
                  <a:cubicBezTo>
                    <a:pt x="1634871" y="107437"/>
                    <a:pt x="1647847" y="107996"/>
                    <a:pt x="1658964" y="106547"/>
                  </a:cubicBezTo>
                  <a:lnTo>
                    <a:pt x="1746598" y="122460"/>
                  </a:lnTo>
                  <a:cubicBezTo>
                    <a:pt x="1784954" y="129898"/>
                    <a:pt x="1777755" y="129229"/>
                    <a:pt x="1811913" y="143234"/>
                  </a:cubicBezTo>
                  <a:cubicBezTo>
                    <a:pt x="1826795" y="139993"/>
                    <a:pt x="1840838" y="135560"/>
                    <a:pt x="1856557" y="133511"/>
                  </a:cubicBezTo>
                  <a:cubicBezTo>
                    <a:pt x="1928018" y="124200"/>
                    <a:pt x="1988968" y="136755"/>
                    <a:pt x="2066003" y="143313"/>
                  </a:cubicBezTo>
                  <a:lnTo>
                    <a:pt x="2177615" y="119007"/>
                  </a:lnTo>
                  <a:cubicBezTo>
                    <a:pt x="2204144" y="112823"/>
                    <a:pt x="2229794" y="105701"/>
                    <a:pt x="2255883" y="99047"/>
                  </a:cubicBezTo>
                  <a:lnTo>
                    <a:pt x="2344622" y="91388"/>
                  </a:lnTo>
                  <a:cubicBezTo>
                    <a:pt x="2381841" y="87629"/>
                    <a:pt x="2417828" y="80978"/>
                    <a:pt x="2455682" y="78869"/>
                  </a:cubicBezTo>
                  <a:cubicBezTo>
                    <a:pt x="2514146" y="75610"/>
                    <a:pt x="2573634" y="76515"/>
                    <a:pt x="2632609" y="75338"/>
                  </a:cubicBezTo>
                  <a:lnTo>
                    <a:pt x="2742291" y="92282"/>
                  </a:lnTo>
                  <a:lnTo>
                    <a:pt x="2851974" y="109227"/>
                  </a:lnTo>
                  <a:cubicBezTo>
                    <a:pt x="2870530" y="106158"/>
                    <a:pt x="2892297" y="106201"/>
                    <a:pt x="2907643" y="100020"/>
                  </a:cubicBezTo>
                  <a:cubicBezTo>
                    <a:pt x="2937923" y="87823"/>
                    <a:pt x="2940565" y="43036"/>
                    <a:pt x="2944022" y="30853"/>
                  </a:cubicBezTo>
                  <a:cubicBezTo>
                    <a:pt x="2970111" y="24199"/>
                    <a:pt x="2993094" y="12639"/>
                    <a:pt x="3022289" y="10893"/>
                  </a:cubicBezTo>
                  <a:cubicBezTo>
                    <a:pt x="3035344" y="10111"/>
                    <a:pt x="3043336" y="20290"/>
                    <a:pt x="3054807" y="24226"/>
                  </a:cubicBezTo>
                  <a:cubicBezTo>
                    <a:pt x="3083266" y="33989"/>
                    <a:pt x="3112862" y="42692"/>
                    <a:pt x="3141892" y="51925"/>
                  </a:cubicBezTo>
                  <a:cubicBezTo>
                    <a:pt x="3156498" y="54577"/>
                    <a:pt x="3173315" y="54799"/>
                    <a:pt x="3185711" y="59881"/>
                  </a:cubicBezTo>
                  <a:cubicBezTo>
                    <a:pt x="3221000" y="74351"/>
                    <a:pt x="3196552" y="98318"/>
                    <a:pt x="3219056" y="55536"/>
                  </a:cubicBezTo>
                  <a:cubicBezTo>
                    <a:pt x="3233847" y="54259"/>
                    <a:pt x="3248275" y="50997"/>
                    <a:pt x="3263425" y="51706"/>
                  </a:cubicBezTo>
                  <a:cubicBezTo>
                    <a:pt x="3275045" y="52250"/>
                    <a:pt x="3285322" y="60949"/>
                    <a:pt x="3296219" y="59147"/>
                  </a:cubicBezTo>
                  <a:cubicBezTo>
                    <a:pt x="3308643" y="57093"/>
                    <a:pt x="3311469" y="48049"/>
                    <a:pt x="3319094" y="42500"/>
                  </a:cubicBezTo>
                  <a:cubicBezTo>
                    <a:pt x="3399611" y="29185"/>
                    <a:pt x="3363375" y="41582"/>
                    <a:pt x="3420511" y="0"/>
                  </a:cubicBezTo>
                  <a:cubicBezTo>
                    <a:pt x="3431442" y="2480"/>
                    <a:pt x="3443361" y="3886"/>
                    <a:pt x="3453305" y="7440"/>
                  </a:cubicBezTo>
                  <a:cubicBezTo>
                    <a:pt x="3469029" y="13059"/>
                    <a:pt x="3483905" y="19630"/>
                    <a:pt x="3496571" y="27182"/>
                  </a:cubicBezTo>
                  <a:cubicBezTo>
                    <a:pt x="3535674" y="50500"/>
                    <a:pt x="3592081" y="121578"/>
                    <a:pt x="3602117" y="132521"/>
                  </a:cubicBezTo>
                  <a:lnTo>
                    <a:pt x="3619883" y="140049"/>
                  </a:lnTo>
                  <a:lnTo>
                    <a:pt x="3619883" y="7556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0" i="0" u="none" strike="noStrike" cap="none" dirty="0"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6" name="Köşeli Çift Ayraç 65"/>
          <p:cNvSpPr/>
          <p:nvPr/>
        </p:nvSpPr>
        <p:spPr>
          <a:xfrm>
            <a:off x="1015356" y="5881012"/>
            <a:ext cx="10932133" cy="819703"/>
          </a:xfrm>
          <a:prstGeom prst="chevron">
            <a:avLst>
              <a:gd name="adj" fmla="val 29282"/>
            </a:avLst>
          </a:prstGeom>
          <a:solidFill>
            <a:srgbClr val="00B0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 smtClean="0">
                <a:solidFill>
                  <a:schemeClr val="tx1"/>
                </a:solidFill>
              </a:rPr>
              <a:t>İstanbul’un fethinin hangi alandaki sebebidir?</a:t>
            </a:r>
            <a:endParaRPr lang="tr-TR" sz="3200" dirty="0">
              <a:solidFill>
                <a:schemeClr val="tx1"/>
              </a:solidFill>
            </a:endParaRPr>
          </a:p>
        </p:txBody>
      </p:sp>
      <p:grpSp>
        <p:nvGrpSpPr>
          <p:cNvPr id="67" name="Grup 66"/>
          <p:cNvGrpSpPr/>
          <p:nvPr/>
        </p:nvGrpSpPr>
        <p:grpSpPr>
          <a:xfrm>
            <a:off x="229234" y="5881013"/>
            <a:ext cx="914437" cy="819703"/>
            <a:chOff x="313837" y="4957280"/>
            <a:chExt cx="914437" cy="819703"/>
          </a:xfrm>
        </p:grpSpPr>
        <p:grpSp>
          <p:nvGrpSpPr>
            <p:cNvPr id="68" name="Grup 67"/>
            <p:cNvGrpSpPr/>
            <p:nvPr/>
          </p:nvGrpSpPr>
          <p:grpSpPr>
            <a:xfrm>
              <a:off x="313837" y="4957280"/>
              <a:ext cx="914437" cy="819703"/>
              <a:chOff x="6709431" y="3270742"/>
              <a:chExt cx="1544353" cy="138436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70" name="Freeform: Shape 25">
                <a:extLst>
                  <a:ext uri="{FF2B5EF4-FFF2-40B4-BE49-F238E27FC236}">
                    <a16:creationId xmlns:a16="http://schemas.microsoft.com/office/drawing/2014/main" id="{D8997A1C-4D91-4899-B440-37E9D934681B}"/>
                  </a:ext>
                </a:extLst>
              </p:cNvPr>
              <p:cNvSpPr/>
              <p:nvPr/>
            </p:nvSpPr>
            <p:spPr>
              <a:xfrm>
                <a:off x="6709431" y="3270742"/>
                <a:ext cx="1544353" cy="1384361"/>
              </a:xfrm>
              <a:custGeom>
                <a:avLst/>
                <a:gdLst>
                  <a:gd name="connsiteX0" fmla="*/ 1021039 w 1544353"/>
                  <a:gd name="connsiteY0" fmla="*/ 1 h 1384361"/>
                  <a:gd name="connsiteX1" fmla="*/ 1231685 w 1544353"/>
                  <a:gd name="connsiteY1" fmla="*/ 119718 h 1384361"/>
                  <a:gd name="connsiteX2" fmla="*/ 1521260 w 1544353"/>
                  <a:gd name="connsiteY2" fmla="*/ 620310 h 1384361"/>
                  <a:gd name="connsiteX3" fmla="*/ 1514405 w 1544353"/>
                  <a:gd name="connsiteY3" fmla="*/ 648892 h 1384361"/>
                  <a:gd name="connsiteX4" fmla="*/ 1485830 w 1544353"/>
                  <a:gd name="connsiteY4" fmla="*/ 641975 h 1384361"/>
                  <a:gd name="connsiteX5" fmla="*/ 1196198 w 1544353"/>
                  <a:gd name="connsiteY5" fmla="*/ 141349 h 1384361"/>
                  <a:gd name="connsiteX6" fmla="*/ 1022261 w 1544353"/>
                  <a:gd name="connsiteY6" fmla="*/ 40927 h 1384361"/>
                  <a:gd name="connsiteX7" fmla="*/ 502551 w 1544353"/>
                  <a:gd name="connsiteY7" fmla="*/ 41738 h 1384361"/>
                  <a:gd name="connsiteX8" fmla="*/ 329249 w 1544353"/>
                  <a:gd name="connsiteY8" fmla="*/ 142866 h 1384361"/>
                  <a:gd name="connsiteX9" fmla="*/ 69549 w 1544353"/>
                  <a:gd name="connsiteY9" fmla="*/ 592679 h 1384361"/>
                  <a:gd name="connsiteX10" fmla="*/ 68621 w 1544353"/>
                  <a:gd name="connsiteY10" fmla="*/ 793326 h 1384361"/>
                  <a:gd name="connsiteX11" fmla="*/ 327774 w 1544353"/>
                  <a:gd name="connsiteY11" fmla="*/ 1243815 h 1384361"/>
                  <a:gd name="connsiteX12" fmla="*/ 501710 w 1544353"/>
                  <a:gd name="connsiteY12" fmla="*/ 1344237 h 1384361"/>
                  <a:gd name="connsiteX13" fmla="*/ 1021421 w 1544353"/>
                  <a:gd name="connsiteY13" fmla="*/ 1343426 h 1384361"/>
                  <a:gd name="connsiteX14" fmla="*/ 1194781 w 1544353"/>
                  <a:gd name="connsiteY14" fmla="*/ 1242332 h 1384361"/>
                  <a:gd name="connsiteX15" fmla="*/ 1454480 w 1544353"/>
                  <a:gd name="connsiteY15" fmla="*/ 792519 h 1384361"/>
                  <a:gd name="connsiteX16" fmla="*/ 1408464 w 1544353"/>
                  <a:gd name="connsiteY16" fmla="*/ 765951 h 1384361"/>
                  <a:gd name="connsiteX17" fmla="*/ 1409152 w 1544353"/>
                  <a:gd name="connsiteY17" fmla="*/ 754868 h 1384361"/>
                  <a:gd name="connsiteX18" fmla="*/ 1513649 w 1544353"/>
                  <a:gd name="connsiteY18" fmla="*/ 709819 h 1384361"/>
                  <a:gd name="connsiteX19" fmla="*/ 1530898 w 1544353"/>
                  <a:gd name="connsiteY19" fmla="*/ 719777 h 1384361"/>
                  <a:gd name="connsiteX20" fmla="*/ 1544191 w 1544353"/>
                  <a:gd name="connsiteY20" fmla="*/ 832833 h 1384361"/>
                  <a:gd name="connsiteX21" fmla="*/ 1534937 w 1544353"/>
                  <a:gd name="connsiteY21" fmla="*/ 838970 h 1384361"/>
                  <a:gd name="connsiteX22" fmla="*/ 1490368 w 1544353"/>
                  <a:gd name="connsiteY22" fmla="*/ 813238 h 1384361"/>
                  <a:gd name="connsiteX23" fmla="*/ 1230668 w 1544353"/>
                  <a:gd name="connsiteY23" fmla="*/ 1263051 h 1384361"/>
                  <a:gd name="connsiteX24" fmla="*/ 1021254 w 1544353"/>
                  <a:gd name="connsiteY24" fmla="*/ 1383550 h 1384361"/>
                  <a:gd name="connsiteX25" fmla="*/ 501543 w 1544353"/>
                  <a:gd name="connsiteY25" fmla="*/ 1384361 h 1384361"/>
                  <a:gd name="connsiteX26" fmla="*/ 291720 w 1544353"/>
                  <a:gd name="connsiteY26" fmla="*/ 1263219 h 1384361"/>
                  <a:gd name="connsiteX27" fmla="*/ 32509 w 1544353"/>
                  <a:gd name="connsiteY27" fmla="*/ 812697 h 1384361"/>
                  <a:gd name="connsiteX28" fmla="*/ 32157 w 1544353"/>
                  <a:gd name="connsiteY28" fmla="*/ 571091 h 1384361"/>
                  <a:gd name="connsiteX29" fmla="*/ 291857 w 1544353"/>
                  <a:gd name="connsiteY29" fmla="*/ 121278 h 1384361"/>
                  <a:gd name="connsiteX30" fmla="*/ 501270 w 1544353"/>
                  <a:gd name="connsiteY30" fmla="*/ 779 h 1384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44353" h="1384361">
                    <a:moveTo>
                      <a:pt x="1021039" y="1"/>
                    </a:moveTo>
                    <a:cubicBezTo>
                      <a:pt x="1107258" y="-21"/>
                      <a:pt x="1187714" y="46431"/>
                      <a:pt x="1231685" y="119718"/>
                    </a:cubicBezTo>
                    <a:lnTo>
                      <a:pt x="1521260" y="620310"/>
                    </a:lnTo>
                    <a:cubicBezTo>
                      <a:pt x="1527381" y="629625"/>
                      <a:pt x="1523659" y="642755"/>
                      <a:pt x="1514405" y="648892"/>
                    </a:cubicBezTo>
                    <a:cubicBezTo>
                      <a:pt x="1505057" y="655057"/>
                      <a:pt x="1491893" y="651256"/>
                      <a:pt x="1485830" y="641975"/>
                    </a:cubicBezTo>
                    <a:lnTo>
                      <a:pt x="1196198" y="141349"/>
                    </a:lnTo>
                    <a:cubicBezTo>
                      <a:pt x="1161242" y="79048"/>
                      <a:pt x="1093694" y="40049"/>
                      <a:pt x="1022261" y="40927"/>
                    </a:cubicBezTo>
                    <a:lnTo>
                      <a:pt x="502551" y="41738"/>
                    </a:lnTo>
                    <a:cubicBezTo>
                      <a:pt x="431176" y="42650"/>
                      <a:pt x="364939" y="81049"/>
                      <a:pt x="329249" y="142866"/>
                    </a:cubicBezTo>
                    <a:lnTo>
                      <a:pt x="69549" y="592679"/>
                    </a:lnTo>
                    <a:cubicBezTo>
                      <a:pt x="33859" y="654496"/>
                      <a:pt x="33723" y="731059"/>
                      <a:pt x="68621" y="793326"/>
                    </a:cubicBezTo>
                    <a:lnTo>
                      <a:pt x="327774" y="1243815"/>
                    </a:lnTo>
                    <a:cubicBezTo>
                      <a:pt x="362729" y="1306116"/>
                      <a:pt x="430278" y="1345116"/>
                      <a:pt x="501710" y="1344237"/>
                    </a:cubicBezTo>
                    <a:lnTo>
                      <a:pt x="1021421" y="1343426"/>
                    </a:lnTo>
                    <a:cubicBezTo>
                      <a:pt x="1092795" y="1342514"/>
                      <a:pt x="1159091" y="1304149"/>
                      <a:pt x="1194781" y="1242332"/>
                    </a:cubicBezTo>
                    <a:lnTo>
                      <a:pt x="1454480" y="792519"/>
                    </a:lnTo>
                    <a:lnTo>
                      <a:pt x="1408464" y="765951"/>
                    </a:lnTo>
                    <a:cubicBezTo>
                      <a:pt x="1404181" y="763478"/>
                      <a:pt x="1403790" y="757471"/>
                      <a:pt x="1409152" y="754868"/>
                    </a:cubicBezTo>
                    <a:lnTo>
                      <a:pt x="1513649" y="709819"/>
                    </a:lnTo>
                    <a:cubicBezTo>
                      <a:pt x="1521317" y="706564"/>
                      <a:pt x="1529941" y="711544"/>
                      <a:pt x="1530898" y="719777"/>
                    </a:cubicBezTo>
                    <a:lnTo>
                      <a:pt x="1544191" y="832833"/>
                    </a:lnTo>
                    <a:cubicBezTo>
                      <a:pt x="1545440" y="837354"/>
                      <a:pt x="1539220" y="841443"/>
                      <a:pt x="1534937" y="838970"/>
                    </a:cubicBezTo>
                    <a:lnTo>
                      <a:pt x="1490368" y="813238"/>
                    </a:lnTo>
                    <a:lnTo>
                      <a:pt x="1230668" y="1263051"/>
                    </a:lnTo>
                    <a:cubicBezTo>
                      <a:pt x="1187539" y="1337752"/>
                      <a:pt x="1107473" y="1383528"/>
                      <a:pt x="1021254" y="1383550"/>
                    </a:cubicBezTo>
                    <a:lnTo>
                      <a:pt x="501543" y="1384361"/>
                    </a:lnTo>
                    <a:cubicBezTo>
                      <a:pt x="415267" y="1384350"/>
                      <a:pt x="334810" y="1337898"/>
                      <a:pt x="291720" y="1263219"/>
                    </a:cubicBezTo>
                    <a:lnTo>
                      <a:pt x="32509" y="812697"/>
                    </a:lnTo>
                    <a:cubicBezTo>
                      <a:pt x="-10581" y="738019"/>
                      <a:pt x="-10971" y="645791"/>
                      <a:pt x="32157" y="571091"/>
                    </a:cubicBezTo>
                    <a:lnTo>
                      <a:pt x="291857" y="121278"/>
                    </a:lnTo>
                    <a:cubicBezTo>
                      <a:pt x="334985" y="46577"/>
                      <a:pt x="415052" y="801"/>
                      <a:pt x="501270" y="77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71" name="Figure">
                <a:extLst>
                  <a:ext uri="{FF2B5EF4-FFF2-40B4-BE49-F238E27FC236}">
                    <a16:creationId xmlns:a16="http://schemas.microsoft.com/office/drawing/2014/main" id="{07AE7F5E-87FC-478B-9756-58EFC44E3C14}"/>
                  </a:ext>
                </a:extLst>
              </p:cNvPr>
              <p:cNvSpPr/>
              <p:nvPr/>
            </p:nvSpPr>
            <p:spPr>
              <a:xfrm>
                <a:off x="6825585" y="3386899"/>
                <a:ext cx="1292649" cy="1146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62" h="21600" extrusionOk="0">
                    <a:moveTo>
                      <a:pt x="6130" y="0"/>
                    </a:moveTo>
                    <a:lnTo>
                      <a:pt x="15332" y="0"/>
                    </a:lnTo>
                    <a:cubicBezTo>
                      <a:pt x="15883" y="0"/>
                      <a:pt x="16379" y="344"/>
                      <a:pt x="16654" y="875"/>
                    </a:cubicBezTo>
                    <a:lnTo>
                      <a:pt x="21255" y="9940"/>
                    </a:lnTo>
                    <a:cubicBezTo>
                      <a:pt x="21531" y="10472"/>
                      <a:pt x="21531" y="11128"/>
                      <a:pt x="21255" y="11660"/>
                    </a:cubicBezTo>
                    <a:lnTo>
                      <a:pt x="16654" y="20725"/>
                    </a:lnTo>
                    <a:cubicBezTo>
                      <a:pt x="16379" y="21256"/>
                      <a:pt x="15883" y="21600"/>
                      <a:pt x="15332" y="21600"/>
                    </a:cubicBezTo>
                    <a:lnTo>
                      <a:pt x="6130" y="21600"/>
                    </a:lnTo>
                    <a:cubicBezTo>
                      <a:pt x="5579" y="21600"/>
                      <a:pt x="5083" y="21256"/>
                      <a:pt x="4808" y="20725"/>
                    </a:cubicBezTo>
                    <a:lnTo>
                      <a:pt x="207" y="11660"/>
                    </a:lnTo>
                    <a:cubicBezTo>
                      <a:pt x="-69" y="11128"/>
                      <a:pt x="-69" y="10472"/>
                      <a:pt x="207" y="9940"/>
                    </a:cubicBezTo>
                    <a:lnTo>
                      <a:pt x="4808" y="875"/>
                    </a:lnTo>
                    <a:cubicBezTo>
                      <a:pt x="5083" y="344"/>
                      <a:pt x="5607" y="0"/>
                      <a:pt x="613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69" name="Başlık 1"/>
            <p:cNvSpPr txBox="1">
              <a:spLocks/>
            </p:cNvSpPr>
            <p:nvPr/>
          </p:nvSpPr>
          <p:spPr>
            <a:xfrm>
              <a:off x="391549" y="5017454"/>
              <a:ext cx="756464" cy="65787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>
              <a:lvl1pPr algn="ctr" defTabSz="457200" rtl="0" eaLnBrk="1" latinLnBrk="0" hangingPunct="1"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r>
                <a:rPr lang="tr-TR" sz="4800" b="1" spc="50" dirty="0">
                  <a:ln w="11430"/>
                  <a:gradFill>
                    <a:gsLst>
                      <a:gs pos="25000">
                        <a:schemeClr val="accent2">
                          <a:satMod val="155000"/>
                        </a:schemeClr>
                      </a:gs>
                      <a:gs pos="100000">
                        <a:schemeClr val="accent2">
                          <a:shade val="45000"/>
                          <a:satMod val="165000"/>
                        </a:schemeClr>
                      </a:gs>
                    </a:gsLst>
                    <a:lin ang="5400000"/>
                  </a:gra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</a:rPr>
                <a:t>?</a:t>
              </a:r>
              <a:endParaRPr lang="en-US" sz="4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endParaRP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23793304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24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8" dur="5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30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6" grpId="0" animBg="1"/>
      <p:bldP spid="66" grpId="1" animBg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Resim 3"/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0383"/>
          <a:stretch/>
        </p:blipFill>
        <p:spPr>
          <a:xfrm>
            <a:off x="979842" y="716478"/>
            <a:ext cx="10287000" cy="6145961"/>
          </a:xfrm>
          <a:prstGeom prst="rect">
            <a:avLst/>
          </a:prstGeom>
        </p:spPr>
      </p:pic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İstanbul’un Fethinin Sebepleri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11" name="Rectangle: Rounded Corners 111">
            <a:hlinkClick r:id="rId6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3" y="-10608"/>
            <a:ext cx="1352811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grpSp>
        <p:nvGrpSpPr>
          <p:cNvPr id="63" name="Grup 62"/>
          <p:cNvGrpSpPr/>
          <p:nvPr/>
        </p:nvGrpSpPr>
        <p:grpSpPr>
          <a:xfrm>
            <a:off x="1003869" y="5580292"/>
            <a:ext cx="10238946" cy="1154096"/>
            <a:chOff x="1437334" y="1203149"/>
            <a:chExt cx="5202502" cy="3156415"/>
          </a:xfrm>
        </p:grpSpPr>
        <p:sp>
          <p:nvSpPr>
            <p:cNvPr id="64" name="Google Shape;835;p38"/>
            <p:cNvSpPr/>
            <p:nvPr/>
          </p:nvSpPr>
          <p:spPr>
            <a:xfrm rot="10800000" flipV="1">
              <a:off x="1437334" y="1203149"/>
              <a:ext cx="5202501" cy="2995987"/>
            </a:xfrm>
            <a:custGeom>
              <a:avLst/>
              <a:gdLst/>
              <a:ahLst/>
              <a:cxnLst/>
              <a:rect l="l" t="t" r="r" b="b"/>
              <a:pathLst>
                <a:path w="3619883" h="4275461" extrusionOk="0">
                  <a:moveTo>
                    <a:pt x="3619883" y="4275461"/>
                  </a:moveTo>
                  <a:lnTo>
                    <a:pt x="3439718" y="4275461"/>
                  </a:lnTo>
                  <a:lnTo>
                    <a:pt x="3382296" y="4128157"/>
                  </a:lnTo>
                  <a:lnTo>
                    <a:pt x="3448683" y="4128157"/>
                  </a:lnTo>
                  <a:lnTo>
                    <a:pt x="3448683" y="3951392"/>
                  </a:lnTo>
                  <a:lnTo>
                    <a:pt x="3270899" y="3951392"/>
                  </a:lnTo>
                  <a:lnTo>
                    <a:pt x="3270899" y="4128157"/>
                  </a:lnTo>
                  <a:lnTo>
                    <a:pt x="3327149" y="4128157"/>
                  </a:lnTo>
                  <a:lnTo>
                    <a:pt x="3269726" y="4275461"/>
                  </a:lnTo>
                  <a:lnTo>
                    <a:pt x="3052674" y="4275461"/>
                  </a:lnTo>
                  <a:lnTo>
                    <a:pt x="3096002" y="4128157"/>
                  </a:lnTo>
                  <a:lnTo>
                    <a:pt x="3137725" y="4128157"/>
                  </a:lnTo>
                  <a:lnTo>
                    <a:pt x="3137725" y="3951392"/>
                  </a:lnTo>
                  <a:lnTo>
                    <a:pt x="2959941" y="3951392"/>
                  </a:lnTo>
                  <a:lnTo>
                    <a:pt x="2959941" y="4128157"/>
                  </a:lnTo>
                  <a:lnTo>
                    <a:pt x="2996846" y="4128157"/>
                  </a:lnTo>
                  <a:lnTo>
                    <a:pt x="3014011" y="4275461"/>
                  </a:lnTo>
                  <a:lnTo>
                    <a:pt x="2761042" y="4275461"/>
                  </a:lnTo>
                  <a:lnTo>
                    <a:pt x="2761042" y="4128157"/>
                  </a:lnTo>
                  <a:lnTo>
                    <a:pt x="2826768" y="4128157"/>
                  </a:lnTo>
                  <a:lnTo>
                    <a:pt x="2826768" y="3951392"/>
                  </a:lnTo>
                  <a:lnTo>
                    <a:pt x="2648983" y="3951392"/>
                  </a:lnTo>
                  <a:lnTo>
                    <a:pt x="2648983" y="4128157"/>
                  </a:lnTo>
                  <a:lnTo>
                    <a:pt x="2690646" y="4128157"/>
                  </a:lnTo>
                  <a:lnTo>
                    <a:pt x="2690646" y="4275461"/>
                  </a:lnTo>
                  <a:lnTo>
                    <a:pt x="2511710" y="4275461"/>
                  </a:lnTo>
                  <a:lnTo>
                    <a:pt x="2454288" y="4128157"/>
                  </a:lnTo>
                  <a:lnTo>
                    <a:pt x="2515810" y="4128157"/>
                  </a:lnTo>
                  <a:lnTo>
                    <a:pt x="2515810" y="3951392"/>
                  </a:lnTo>
                  <a:lnTo>
                    <a:pt x="2338025" y="3951392"/>
                  </a:lnTo>
                  <a:lnTo>
                    <a:pt x="2338025" y="4128157"/>
                  </a:lnTo>
                  <a:lnTo>
                    <a:pt x="2395120" y="4128157"/>
                  </a:lnTo>
                  <a:lnTo>
                    <a:pt x="2337697" y="4275461"/>
                  </a:lnTo>
                  <a:lnTo>
                    <a:pt x="2150155" y="4275461"/>
                  </a:lnTo>
                  <a:lnTo>
                    <a:pt x="2150155" y="4128157"/>
                  </a:lnTo>
                  <a:lnTo>
                    <a:pt x="2204852" y="4128157"/>
                  </a:lnTo>
                  <a:lnTo>
                    <a:pt x="2204852" y="3951392"/>
                  </a:lnTo>
                  <a:lnTo>
                    <a:pt x="2027068" y="3951392"/>
                  </a:lnTo>
                  <a:lnTo>
                    <a:pt x="2027068" y="4128157"/>
                  </a:lnTo>
                  <a:lnTo>
                    <a:pt x="2079759" y="4128157"/>
                  </a:lnTo>
                  <a:lnTo>
                    <a:pt x="2079759" y="4275461"/>
                  </a:lnTo>
                  <a:lnTo>
                    <a:pt x="1824703" y="4275461"/>
                  </a:lnTo>
                  <a:lnTo>
                    <a:pt x="1834468" y="4128157"/>
                  </a:lnTo>
                  <a:lnTo>
                    <a:pt x="1893894" y="4128157"/>
                  </a:lnTo>
                  <a:lnTo>
                    <a:pt x="1893894" y="3951392"/>
                  </a:lnTo>
                  <a:lnTo>
                    <a:pt x="1716110" y="3951392"/>
                  </a:lnTo>
                  <a:lnTo>
                    <a:pt x="1716110" y="4006431"/>
                  </a:lnTo>
                  <a:lnTo>
                    <a:pt x="1703447" y="4007960"/>
                  </a:lnTo>
                  <a:lnTo>
                    <a:pt x="1716110" y="4044284"/>
                  </a:lnTo>
                  <a:lnTo>
                    <a:pt x="1716110" y="4128157"/>
                  </a:lnTo>
                  <a:lnTo>
                    <a:pt x="1745346" y="4128157"/>
                  </a:lnTo>
                  <a:lnTo>
                    <a:pt x="1796694" y="4275461"/>
                  </a:lnTo>
                  <a:lnTo>
                    <a:pt x="1558844" y="4275461"/>
                  </a:lnTo>
                  <a:lnTo>
                    <a:pt x="1517252" y="4128157"/>
                  </a:lnTo>
                  <a:lnTo>
                    <a:pt x="1582936" y="4128157"/>
                  </a:lnTo>
                  <a:lnTo>
                    <a:pt x="1582936" y="3951392"/>
                  </a:lnTo>
                  <a:lnTo>
                    <a:pt x="1405151" y="3951392"/>
                  </a:lnTo>
                  <a:lnTo>
                    <a:pt x="1405151" y="4128157"/>
                  </a:lnTo>
                  <a:lnTo>
                    <a:pt x="1468988" y="4128157"/>
                  </a:lnTo>
                  <a:lnTo>
                    <a:pt x="1427396" y="4275461"/>
                  </a:lnTo>
                  <a:lnTo>
                    <a:pt x="1210751" y="4275461"/>
                  </a:lnTo>
                  <a:lnTo>
                    <a:pt x="1210751" y="4128157"/>
                  </a:lnTo>
                  <a:lnTo>
                    <a:pt x="1271978" y="4128157"/>
                  </a:lnTo>
                  <a:lnTo>
                    <a:pt x="1271978" y="3951392"/>
                  </a:lnTo>
                  <a:lnTo>
                    <a:pt x="1094193" y="3951392"/>
                  </a:lnTo>
                  <a:lnTo>
                    <a:pt x="1094193" y="4128157"/>
                  </a:lnTo>
                  <a:lnTo>
                    <a:pt x="1140354" y="4128157"/>
                  </a:lnTo>
                  <a:lnTo>
                    <a:pt x="1140354" y="4275461"/>
                  </a:lnTo>
                  <a:lnTo>
                    <a:pt x="953807" y="4275461"/>
                  </a:lnTo>
                  <a:lnTo>
                    <a:pt x="912215" y="4128157"/>
                  </a:lnTo>
                  <a:lnTo>
                    <a:pt x="961020" y="4128157"/>
                  </a:lnTo>
                  <a:lnTo>
                    <a:pt x="961020" y="3951392"/>
                  </a:lnTo>
                  <a:lnTo>
                    <a:pt x="783235" y="3951392"/>
                  </a:lnTo>
                  <a:lnTo>
                    <a:pt x="783235" y="4128157"/>
                  </a:lnTo>
                  <a:lnTo>
                    <a:pt x="871024" y="4128157"/>
                  </a:lnTo>
                  <a:lnTo>
                    <a:pt x="829432" y="4275461"/>
                  </a:lnTo>
                  <a:lnTo>
                    <a:pt x="611484" y="4275461"/>
                  </a:lnTo>
                  <a:lnTo>
                    <a:pt x="621247" y="4128157"/>
                  </a:lnTo>
                  <a:lnTo>
                    <a:pt x="650062" y="4128157"/>
                  </a:lnTo>
                  <a:lnTo>
                    <a:pt x="650062" y="3951392"/>
                  </a:lnTo>
                  <a:lnTo>
                    <a:pt x="472277" y="3951392"/>
                  </a:lnTo>
                  <a:lnTo>
                    <a:pt x="472277" y="4128157"/>
                  </a:lnTo>
                  <a:lnTo>
                    <a:pt x="522650" y="4128157"/>
                  </a:lnTo>
                  <a:lnTo>
                    <a:pt x="573998" y="4275461"/>
                  </a:lnTo>
                  <a:lnTo>
                    <a:pt x="336164" y="4275461"/>
                  </a:lnTo>
                  <a:lnTo>
                    <a:pt x="294572" y="4128157"/>
                  </a:lnTo>
                  <a:lnTo>
                    <a:pt x="339106" y="4128157"/>
                  </a:lnTo>
                  <a:lnTo>
                    <a:pt x="339106" y="3951392"/>
                  </a:lnTo>
                  <a:lnTo>
                    <a:pt x="161321" y="3951392"/>
                  </a:lnTo>
                  <a:lnTo>
                    <a:pt x="161321" y="4128157"/>
                  </a:lnTo>
                  <a:lnTo>
                    <a:pt x="230914" y="4128157"/>
                  </a:lnTo>
                  <a:lnTo>
                    <a:pt x="189322" y="4275461"/>
                  </a:lnTo>
                  <a:lnTo>
                    <a:pt x="0" y="4275461"/>
                  </a:lnTo>
                  <a:lnTo>
                    <a:pt x="0" y="42229"/>
                  </a:lnTo>
                  <a:lnTo>
                    <a:pt x="42464" y="40518"/>
                  </a:lnTo>
                  <a:cubicBezTo>
                    <a:pt x="74971" y="39124"/>
                    <a:pt x="107865" y="37493"/>
                    <a:pt x="137733" y="35355"/>
                  </a:cubicBezTo>
                  <a:cubicBezTo>
                    <a:pt x="190259" y="31594"/>
                    <a:pt x="207620" y="26813"/>
                    <a:pt x="270565" y="29759"/>
                  </a:cubicBezTo>
                  <a:cubicBezTo>
                    <a:pt x="340476" y="33031"/>
                    <a:pt x="410011" y="40222"/>
                    <a:pt x="479734" y="45455"/>
                  </a:cubicBezTo>
                  <a:cubicBezTo>
                    <a:pt x="494525" y="44178"/>
                    <a:pt x="509610" y="43513"/>
                    <a:pt x="524103" y="41625"/>
                  </a:cubicBezTo>
                  <a:cubicBezTo>
                    <a:pt x="601697" y="31514"/>
                    <a:pt x="556443" y="34957"/>
                    <a:pt x="624416" y="22696"/>
                  </a:cubicBezTo>
                  <a:cubicBezTo>
                    <a:pt x="635212" y="20749"/>
                    <a:pt x="646648" y="19799"/>
                    <a:pt x="657762" y="18351"/>
                  </a:cubicBezTo>
                  <a:cubicBezTo>
                    <a:pt x="668693" y="20831"/>
                    <a:pt x="679780" y="23102"/>
                    <a:pt x="690557" y="25792"/>
                  </a:cubicBezTo>
                  <a:cubicBezTo>
                    <a:pt x="708912" y="30373"/>
                    <a:pt x="725511" y="38069"/>
                    <a:pt x="745123" y="40157"/>
                  </a:cubicBezTo>
                  <a:cubicBezTo>
                    <a:pt x="760140" y="41756"/>
                    <a:pt x="774703" y="37604"/>
                    <a:pt x="789493" y="36327"/>
                  </a:cubicBezTo>
                  <a:cubicBezTo>
                    <a:pt x="861365" y="65797"/>
                    <a:pt x="781581" y="31381"/>
                    <a:pt x="854255" y="68887"/>
                  </a:cubicBezTo>
                  <a:cubicBezTo>
                    <a:pt x="867904" y="75932"/>
                    <a:pt x="883997" y="81514"/>
                    <a:pt x="897520" y="88629"/>
                  </a:cubicBezTo>
                  <a:cubicBezTo>
                    <a:pt x="912821" y="96679"/>
                    <a:pt x="924193" y="106820"/>
                    <a:pt x="940510" y="114265"/>
                  </a:cubicBezTo>
                  <a:cubicBezTo>
                    <a:pt x="978926" y="131794"/>
                    <a:pt x="1040358" y="137490"/>
                    <a:pt x="1082712" y="144543"/>
                  </a:cubicBezTo>
                  <a:cubicBezTo>
                    <a:pt x="1118214" y="136811"/>
                    <a:pt x="1170817" y="124786"/>
                    <a:pt x="1205348" y="120753"/>
                  </a:cubicBezTo>
                  <a:cubicBezTo>
                    <a:pt x="1226874" y="118238"/>
                    <a:pt x="1249625" y="118888"/>
                    <a:pt x="1271764" y="117956"/>
                  </a:cubicBezTo>
                  <a:cubicBezTo>
                    <a:pt x="1286371" y="120607"/>
                    <a:pt x="1301530" y="122404"/>
                    <a:pt x="1315583" y="125912"/>
                  </a:cubicBezTo>
                  <a:cubicBezTo>
                    <a:pt x="1330825" y="129716"/>
                    <a:pt x="1344183" y="135594"/>
                    <a:pt x="1359125" y="139761"/>
                  </a:cubicBezTo>
                  <a:cubicBezTo>
                    <a:pt x="1369691" y="142709"/>
                    <a:pt x="1380988" y="144722"/>
                    <a:pt x="1391919" y="147202"/>
                  </a:cubicBezTo>
                  <a:cubicBezTo>
                    <a:pt x="1406801" y="143961"/>
                    <a:pt x="1423676" y="142513"/>
                    <a:pt x="1436563" y="137480"/>
                  </a:cubicBezTo>
                  <a:cubicBezTo>
                    <a:pt x="1471672" y="123768"/>
                    <a:pt x="1451884" y="116940"/>
                    <a:pt x="1471566" y="97777"/>
                  </a:cubicBezTo>
                  <a:cubicBezTo>
                    <a:pt x="1480193" y="89377"/>
                    <a:pt x="1494348" y="83095"/>
                    <a:pt x="1505739" y="75753"/>
                  </a:cubicBezTo>
                  <a:cubicBezTo>
                    <a:pt x="1577183" y="91962"/>
                    <a:pt x="1533597" y="77394"/>
                    <a:pt x="1590891" y="144702"/>
                  </a:cubicBezTo>
                  <a:cubicBezTo>
                    <a:pt x="1598697" y="133398"/>
                    <a:pt x="1605803" y="118291"/>
                    <a:pt x="1625616" y="110893"/>
                  </a:cubicBezTo>
                  <a:cubicBezTo>
                    <a:pt x="1634871" y="107437"/>
                    <a:pt x="1647847" y="107996"/>
                    <a:pt x="1658964" y="106547"/>
                  </a:cubicBezTo>
                  <a:cubicBezTo>
                    <a:pt x="1658964" y="106547"/>
                    <a:pt x="1717565" y="116830"/>
                    <a:pt x="1746598" y="122460"/>
                  </a:cubicBezTo>
                  <a:cubicBezTo>
                    <a:pt x="1784954" y="129898"/>
                    <a:pt x="1777755" y="129229"/>
                    <a:pt x="1811913" y="143234"/>
                  </a:cubicBezTo>
                  <a:cubicBezTo>
                    <a:pt x="1826795" y="139993"/>
                    <a:pt x="1840838" y="135560"/>
                    <a:pt x="1856557" y="133511"/>
                  </a:cubicBezTo>
                  <a:cubicBezTo>
                    <a:pt x="1928018" y="124200"/>
                    <a:pt x="1988968" y="136755"/>
                    <a:pt x="2066003" y="143313"/>
                  </a:cubicBezTo>
                  <a:cubicBezTo>
                    <a:pt x="2066003" y="143313"/>
                    <a:pt x="2140825" y="127584"/>
                    <a:pt x="2177615" y="119007"/>
                  </a:cubicBezTo>
                  <a:cubicBezTo>
                    <a:pt x="2204144" y="112823"/>
                    <a:pt x="2229794" y="105701"/>
                    <a:pt x="2255883" y="99047"/>
                  </a:cubicBezTo>
                  <a:cubicBezTo>
                    <a:pt x="2285463" y="96494"/>
                    <a:pt x="2315224" y="94357"/>
                    <a:pt x="2344622" y="91388"/>
                  </a:cubicBezTo>
                  <a:cubicBezTo>
                    <a:pt x="2381841" y="87629"/>
                    <a:pt x="2417828" y="80978"/>
                    <a:pt x="2455682" y="78869"/>
                  </a:cubicBezTo>
                  <a:cubicBezTo>
                    <a:pt x="2514146" y="75610"/>
                    <a:pt x="2573634" y="76515"/>
                    <a:pt x="2632609" y="75338"/>
                  </a:cubicBezTo>
                  <a:lnTo>
                    <a:pt x="2742291" y="92282"/>
                  </a:lnTo>
                  <a:lnTo>
                    <a:pt x="2851974" y="109227"/>
                  </a:lnTo>
                  <a:cubicBezTo>
                    <a:pt x="2870530" y="106158"/>
                    <a:pt x="2892297" y="106201"/>
                    <a:pt x="2907643" y="100020"/>
                  </a:cubicBezTo>
                  <a:cubicBezTo>
                    <a:pt x="2937923" y="87823"/>
                    <a:pt x="2940565" y="43036"/>
                    <a:pt x="2944022" y="30853"/>
                  </a:cubicBezTo>
                  <a:cubicBezTo>
                    <a:pt x="2970111" y="24199"/>
                    <a:pt x="2993094" y="12639"/>
                    <a:pt x="3022289" y="10893"/>
                  </a:cubicBezTo>
                  <a:cubicBezTo>
                    <a:pt x="3035344" y="10111"/>
                    <a:pt x="3043336" y="20290"/>
                    <a:pt x="3054807" y="24226"/>
                  </a:cubicBezTo>
                  <a:cubicBezTo>
                    <a:pt x="3083266" y="33989"/>
                    <a:pt x="3112862" y="42692"/>
                    <a:pt x="3141892" y="51925"/>
                  </a:cubicBezTo>
                  <a:cubicBezTo>
                    <a:pt x="3156498" y="54577"/>
                    <a:pt x="3173315" y="54799"/>
                    <a:pt x="3185711" y="59881"/>
                  </a:cubicBezTo>
                  <a:cubicBezTo>
                    <a:pt x="3221000" y="74351"/>
                    <a:pt x="3196552" y="98318"/>
                    <a:pt x="3219056" y="55536"/>
                  </a:cubicBezTo>
                  <a:cubicBezTo>
                    <a:pt x="3233847" y="54259"/>
                    <a:pt x="3248275" y="50997"/>
                    <a:pt x="3263425" y="51706"/>
                  </a:cubicBezTo>
                  <a:cubicBezTo>
                    <a:pt x="3275045" y="52250"/>
                    <a:pt x="3285322" y="60949"/>
                    <a:pt x="3296219" y="59147"/>
                  </a:cubicBezTo>
                  <a:cubicBezTo>
                    <a:pt x="3308643" y="57093"/>
                    <a:pt x="3311469" y="48049"/>
                    <a:pt x="3319094" y="42500"/>
                  </a:cubicBezTo>
                  <a:cubicBezTo>
                    <a:pt x="3399611" y="29185"/>
                    <a:pt x="3363375" y="41582"/>
                    <a:pt x="3420511" y="0"/>
                  </a:cubicBezTo>
                  <a:cubicBezTo>
                    <a:pt x="3431442" y="2480"/>
                    <a:pt x="3443361" y="3886"/>
                    <a:pt x="3453305" y="7440"/>
                  </a:cubicBezTo>
                  <a:cubicBezTo>
                    <a:pt x="3469029" y="13059"/>
                    <a:pt x="3483905" y="19630"/>
                    <a:pt x="3496571" y="27182"/>
                  </a:cubicBezTo>
                  <a:cubicBezTo>
                    <a:pt x="3535674" y="50500"/>
                    <a:pt x="3592081" y="121578"/>
                    <a:pt x="3602117" y="132521"/>
                  </a:cubicBezTo>
                  <a:lnTo>
                    <a:pt x="3619883" y="14004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>
              <a:outerShdw blurRad="50800" dist="38100" dir="2700000" algn="tl" rotWithShape="0">
                <a:srgbClr val="000000">
                  <a:alpha val="298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lvl="0" algn="ctr"/>
              <a:r>
                <a:rPr lang="tr-TR" sz="2400" dirty="0"/>
                <a:t>Hz. Muhammed’in (sav) İstanbul’un fethedileceğini müjdeleyen hadisi fetih için güçlü bir </a:t>
              </a:r>
              <a:r>
                <a:rPr lang="tr-TR" sz="2400" dirty="0" smtClean="0"/>
                <a:t>dinî dayanak oluşturuyordu.</a:t>
              </a:r>
              <a:endParaRPr sz="2400" b="0" i="0" u="none" strike="noStrike" cap="none" dirty="0"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" name="Google Shape;835;p38"/>
            <p:cNvSpPr/>
            <p:nvPr/>
          </p:nvSpPr>
          <p:spPr>
            <a:xfrm flipV="1">
              <a:off x="1437334" y="3933499"/>
              <a:ext cx="5202502" cy="426065"/>
            </a:xfrm>
            <a:custGeom>
              <a:avLst/>
              <a:gdLst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448683 w 3619883"/>
                <a:gd name="connsiteY3" fmla="*/ 4128157 h 4275461"/>
                <a:gd name="connsiteX4" fmla="*/ 3270899 w 3619883"/>
                <a:gd name="connsiteY4" fmla="*/ 3951392 h 4275461"/>
                <a:gd name="connsiteX5" fmla="*/ 3270899 w 3619883"/>
                <a:gd name="connsiteY5" fmla="*/ 4128157 h 4275461"/>
                <a:gd name="connsiteX6" fmla="*/ 3327149 w 3619883"/>
                <a:gd name="connsiteY6" fmla="*/ 4128157 h 4275461"/>
                <a:gd name="connsiteX7" fmla="*/ 3269726 w 3619883"/>
                <a:gd name="connsiteY7" fmla="*/ 4275461 h 4275461"/>
                <a:gd name="connsiteX8" fmla="*/ 3052674 w 3619883"/>
                <a:gd name="connsiteY8" fmla="*/ 4275461 h 4275461"/>
                <a:gd name="connsiteX9" fmla="*/ 3096002 w 3619883"/>
                <a:gd name="connsiteY9" fmla="*/ 4128157 h 4275461"/>
                <a:gd name="connsiteX10" fmla="*/ 3137725 w 3619883"/>
                <a:gd name="connsiteY10" fmla="*/ 4128157 h 4275461"/>
                <a:gd name="connsiteX11" fmla="*/ 3137725 w 3619883"/>
                <a:gd name="connsiteY11" fmla="*/ 3951392 h 4275461"/>
                <a:gd name="connsiteX12" fmla="*/ 2959941 w 3619883"/>
                <a:gd name="connsiteY12" fmla="*/ 3951392 h 4275461"/>
                <a:gd name="connsiteX13" fmla="*/ 2959941 w 3619883"/>
                <a:gd name="connsiteY13" fmla="*/ 4128157 h 4275461"/>
                <a:gd name="connsiteX14" fmla="*/ 2996846 w 3619883"/>
                <a:gd name="connsiteY14" fmla="*/ 4128157 h 4275461"/>
                <a:gd name="connsiteX15" fmla="*/ 3014011 w 3619883"/>
                <a:gd name="connsiteY15" fmla="*/ 4275461 h 4275461"/>
                <a:gd name="connsiteX16" fmla="*/ 2761042 w 3619883"/>
                <a:gd name="connsiteY16" fmla="*/ 4275461 h 4275461"/>
                <a:gd name="connsiteX17" fmla="*/ 2761042 w 3619883"/>
                <a:gd name="connsiteY17" fmla="*/ 4128157 h 4275461"/>
                <a:gd name="connsiteX18" fmla="*/ 2826768 w 3619883"/>
                <a:gd name="connsiteY18" fmla="*/ 4128157 h 4275461"/>
                <a:gd name="connsiteX19" fmla="*/ 2826768 w 3619883"/>
                <a:gd name="connsiteY19" fmla="*/ 3951392 h 4275461"/>
                <a:gd name="connsiteX20" fmla="*/ 2648983 w 3619883"/>
                <a:gd name="connsiteY20" fmla="*/ 3951392 h 4275461"/>
                <a:gd name="connsiteX21" fmla="*/ 2648983 w 3619883"/>
                <a:gd name="connsiteY21" fmla="*/ 4128157 h 4275461"/>
                <a:gd name="connsiteX22" fmla="*/ 2690646 w 3619883"/>
                <a:gd name="connsiteY22" fmla="*/ 4128157 h 4275461"/>
                <a:gd name="connsiteX23" fmla="*/ 2690646 w 3619883"/>
                <a:gd name="connsiteY23" fmla="*/ 4275461 h 4275461"/>
                <a:gd name="connsiteX24" fmla="*/ 2511710 w 3619883"/>
                <a:gd name="connsiteY24" fmla="*/ 4275461 h 4275461"/>
                <a:gd name="connsiteX25" fmla="*/ 2454288 w 3619883"/>
                <a:gd name="connsiteY25" fmla="*/ 4128157 h 4275461"/>
                <a:gd name="connsiteX26" fmla="*/ 2515810 w 3619883"/>
                <a:gd name="connsiteY26" fmla="*/ 4128157 h 4275461"/>
                <a:gd name="connsiteX27" fmla="*/ 2515810 w 3619883"/>
                <a:gd name="connsiteY27" fmla="*/ 3951392 h 4275461"/>
                <a:gd name="connsiteX28" fmla="*/ 2338025 w 3619883"/>
                <a:gd name="connsiteY28" fmla="*/ 3951392 h 4275461"/>
                <a:gd name="connsiteX29" fmla="*/ 2338025 w 3619883"/>
                <a:gd name="connsiteY29" fmla="*/ 4128157 h 4275461"/>
                <a:gd name="connsiteX30" fmla="*/ 2395120 w 3619883"/>
                <a:gd name="connsiteY30" fmla="*/ 4128157 h 4275461"/>
                <a:gd name="connsiteX31" fmla="*/ 2337697 w 3619883"/>
                <a:gd name="connsiteY31" fmla="*/ 4275461 h 4275461"/>
                <a:gd name="connsiteX32" fmla="*/ 2150155 w 3619883"/>
                <a:gd name="connsiteY32" fmla="*/ 4275461 h 4275461"/>
                <a:gd name="connsiteX33" fmla="*/ 2150155 w 3619883"/>
                <a:gd name="connsiteY33" fmla="*/ 4128157 h 4275461"/>
                <a:gd name="connsiteX34" fmla="*/ 2204852 w 3619883"/>
                <a:gd name="connsiteY34" fmla="*/ 4128157 h 4275461"/>
                <a:gd name="connsiteX35" fmla="*/ 2204852 w 3619883"/>
                <a:gd name="connsiteY35" fmla="*/ 3951392 h 4275461"/>
                <a:gd name="connsiteX36" fmla="*/ 2027068 w 3619883"/>
                <a:gd name="connsiteY36" fmla="*/ 3951392 h 4275461"/>
                <a:gd name="connsiteX37" fmla="*/ 2027068 w 3619883"/>
                <a:gd name="connsiteY37" fmla="*/ 4128157 h 4275461"/>
                <a:gd name="connsiteX38" fmla="*/ 2079759 w 3619883"/>
                <a:gd name="connsiteY38" fmla="*/ 4128157 h 4275461"/>
                <a:gd name="connsiteX39" fmla="*/ 2079759 w 3619883"/>
                <a:gd name="connsiteY39" fmla="*/ 4275461 h 4275461"/>
                <a:gd name="connsiteX40" fmla="*/ 1824703 w 3619883"/>
                <a:gd name="connsiteY40" fmla="*/ 4275461 h 4275461"/>
                <a:gd name="connsiteX41" fmla="*/ 1834468 w 3619883"/>
                <a:gd name="connsiteY41" fmla="*/ 4128157 h 4275461"/>
                <a:gd name="connsiteX42" fmla="*/ 1893894 w 3619883"/>
                <a:gd name="connsiteY42" fmla="*/ 4128157 h 4275461"/>
                <a:gd name="connsiteX43" fmla="*/ 1893894 w 3619883"/>
                <a:gd name="connsiteY43" fmla="*/ 3951392 h 4275461"/>
                <a:gd name="connsiteX44" fmla="*/ 1716110 w 3619883"/>
                <a:gd name="connsiteY44" fmla="*/ 3951392 h 4275461"/>
                <a:gd name="connsiteX45" fmla="*/ 1716110 w 3619883"/>
                <a:gd name="connsiteY45" fmla="*/ 4006431 h 4275461"/>
                <a:gd name="connsiteX46" fmla="*/ 1703447 w 3619883"/>
                <a:gd name="connsiteY46" fmla="*/ 4007960 h 4275461"/>
                <a:gd name="connsiteX47" fmla="*/ 1716110 w 3619883"/>
                <a:gd name="connsiteY47" fmla="*/ 4044284 h 4275461"/>
                <a:gd name="connsiteX48" fmla="*/ 1716110 w 3619883"/>
                <a:gd name="connsiteY48" fmla="*/ 4128157 h 4275461"/>
                <a:gd name="connsiteX49" fmla="*/ 1745346 w 3619883"/>
                <a:gd name="connsiteY49" fmla="*/ 4128157 h 4275461"/>
                <a:gd name="connsiteX50" fmla="*/ 1796694 w 3619883"/>
                <a:gd name="connsiteY50" fmla="*/ 4275461 h 4275461"/>
                <a:gd name="connsiteX51" fmla="*/ 1558844 w 3619883"/>
                <a:gd name="connsiteY51" fmla="*/ 4275461 h 4275461"/>
                <a:gd name="connsiteX52" fmla="*/ 1517252 w 3619883"/>
                <a:gd name="connsiteY52" fmla="*/ 4128157 h 4275461"/>
                <a:gd name="connsiteX53" fmla="*/ 1582936 w 3619883"/>
                <a:gd name="connsiteY53" fmla="*/ 4128157 h 4275461"/>
                <a:gd name="connsiteX54" fmla="*/ 1582936 w 3619883"/>
                <a:gd name="connsiteY54" fmla="*/ 3951392 h 4275461"/>
                <a:gd name="connsiteX55" fmla="*/ 1405151 w 3619883"/>
                <a:gd name="connsiteY55" fmla="*/ 3951392 h 4275461"/>
                <a:gd name="connsiteX56" fmla="*/ 1405151 w 3619883"/>
                <a:gd name="connsiteY56" fmla="*/ 4128157 h 4275461"/>
                <a:gd name="connsiteX57" fmla="*/ 1468988 w 3619883"/>
                <a:gd name="connsiteY57" fmla="*/ 4128157 h 4275461"/>
                <a:gd name="connsiteX58" fmla="*/ 1427396 w 3619883"/>
                <a:gd name="connsiteY58" fmla="*/ 4275461 h 4275461"/>
                <a:gd name="connsiteX59" fmla="*/ 1210751 w 3619883"/>
                <a:gd name="connsiteY59" fmla="*/ 4275461 h 4275461"/>
                <a:gd name="connsiteX60" fmla="*/ 1210751 w 3619883"/>
                <a:gd name="connsiteY60" fmla="*/ 4128157 h 4275461"/>
                <a:gd name="connsiteX61" fmla="*/ 1271978 w 3619883"/>
                <a:gd name="connsiteY61" fmla="*/ 4128157 h 4275461"/>
                <a:gd name="connsiteX62" fmla="*/ 1271978 w 3619883"/>
                <a:gd name="connsiteY62" fmla="*/ 3951392 h 4275461"/>
                <a:gd name="connsiteX63" fmla="*/ 1094193 w 3619883"/>
                <a:gd name="connsiteY63" fmla="*/ 3951392 h 4275461"/>
                <a:gd name="connsiteX64" fmla="*/ 1094193 w 3619883"/>
                <a:gd name="connsiteY64" fmla="*/ 4128157 h 4275461"/>
                <a:gd name="connsiteX65" fmla="*/ 1140354 w 3619883"/>
                <a:gd name="connsiteY65" fmla="*/ 4128157 h 4275461"/>
                <a:gd name="connsiteX66" fmla="*/ 1140354 w 3619883"/>
                <a:gd name="connsiteY66" fmla="*/ 4275461 h 4275461"/>
                <a:gd name="connsiteX67" fmla="*/ 953807 w 3619883"/>
                <a:gd name="connsiteY67" fmla="*/ 4275461 h 4275461"/>
                <a:gd name="connsiteX68" fmla="*/ 912215 w 3619883"/>
                <a:gd name="connsiteY68" fmla="*/ 4128157 h 4275461"/>
                <a:gd name="connsiteX69" fmla="*/ 961020 w 3619883"/>
                <a:gd name="connsiteY69" fmla="*/ 4128157 h 4275461"/>
                <a:gd name="connsiteX70" fmla="*/ 961020 w 3619883"/>
                <a:gd name="connsiteY70" fmla="*/ 3951392 h 4275461"/>
                <a:gd name="connsiteX71" fmla="*/ 783235 w 3619883"/>
                <a:gd name="connsiteY71" fmla="*/ 3951392 h 4275461"/>
                <a:gd name="connsiteX72" fmla="*/ 783235 w 3619883"/>
                <a:gd name="connsiteY72" fmla="*/ 4128157 h 4275461"/>
                <a:gd name="connsiteX73" fmla="*/ 871024 w 3619883"/>
                <a:gd name="connsiteY73" fmla="*/ 4128157 h 4275461"/>
                <a:gd name="connsiteX74" fmla="*/ 829432 w 3619883"/>
                <a:gd name="connsiteY74" fmla="*/ 4275461 h 4275461"/>
                <a:gd name="connsiteX75" fmla="*/ 611484 w 3619883"/>
                <a:gd name="connsiteY75" fmla="*/ 4275461 h 4275461"/>
                <a:gd name="connsiteX76" fmla="*/ 621247 w 3619883"/>
                <a:gd name="connsiteY76" fmla="*/ 4128157 h 4275461"/>
                <a:gd name="connsiteX77" fmla="*/ 650062 w 3619883"/>
                <a:gd name="connsiteY77" fmla="*/ 4128157 h 4275461"/>
                <a:gd name="connsiteX78" fmla="*/ 650062 w 3619883"/>
                <a:gd name="connsiteY78" fmla="*/ 3951392 h 4275461"/>
                <a:gd name="connsiteX79" fmla="*/ 472277 w 3619883"/>
                <a:gd name="connsiteY79" fmla="*/ 3951392 h 4275461"/>
                <a:gd name="connsiteX80" fmla="*/ 472277 w 3619883"/>
                <a:gd name="connsiteY80" fmla="*/ 4128157 h 4275461"/>
                <a:gd name="connsiteX81" fmla="*/ 522650 w 3619883"/>
                <a:gd name="connsiteY81" fmla="*/ 4128157 h 4275461"/>
                <a:gd name="connsiteX82" fmla="*/ 573998 w 3619883"/>
                <a:gd name="connsiteY82" fmla="*/ 4275461 h 4275461"/>
                <a:gd name="connsiteX83" fmla="*/ 336164 w 3619883"/>
                <a:gd name="connsiteY83" fmla="*/ 4275461 h 4275461"/>
                <a:gd name="connsiteX84" fmla="*/ 294572 w 3619883"/>
                <a:gd name="connsiteY84" fmla="*/ 4128157 h 4275461"/>
                <a:gd name="connsiteX85" fmla="*/ 339106 w 3619883"/>
                <a:gd name="connsiteY85" fmla="*/ 4128157 h 4275461"/>
                <a:gd name="connsiteX86" fmla="*/ 339106 w 3619883"/>
                <a:gd name="connsiteY86" fmla="*/ 3951392 h 4275461"/>
                <a:gd name="connsiteX87" fmla="*/ 161321 w 3619883"/>
                <a:gd name="connsiteY87" fmla="*/ 3951392 h 4275461"/>
                <a:gd name="connsiteX88" fmla="*/ 161321 w 3619883"/>
                <a:gd name="connsiteY88" fmla="*/ 4128157 h 4275461"/>
                <a:gd name="connsiteX89" fmla="*/ 230914 w 3619883"/>
                <a:gd name="connsiteY89" fmla="*/ 4128157 h 4275461"/>
                <a:gd name="connsiteX90" fmla="*/ 189322 w 3619883"/>
                <a:gd name="connsiteY90" fmla="*/ 4275461 h 4275461"/>
                <a:gd name="connsiteX91" fmla="*/ 0 w 3619883"/>
                <a:gd name="connsiteY91" fmla="*/ 4275461 h 4275461"/>
                <a:gd name="connsiteX92" fmla="*/ 0 w 3619883"/>
                <a:gd name="connsiteY92" fmla="*/ 42229 h 4275461"/>
                <a:gd name="connsiteX93" fmla="*/ 42464 w 3619883"/>
                <a:gd name="connsiteY93" fmla="*/ 40518 h 4275461"/>
                <a:gd name="connsiteX94" fmla="*/ 137733 w 3619883"/>
                <a:gd name="connsiteY94" fmla="*/ 35355 h 4275461"/>
                <a:gd name="connsiteX95" fmla="*/ 270565 w 3619883"/>
                <a:gd name="connsiteY95" fmla="*/ 29759 h 4275461"/>
                <a:gd name="connsiteX96" fmla="*/ 479734 w 3619883"/>
                <a:gd name="connsiteY96" fmla="*/ 45455 h 4275461"/>
                <a:gd name="connsiteX97" fmla="*/ 524103 w 3619883"/>
                <a:gd name="connsiteY97" fmla="*/ 41625 h 4275461"/>
                <a:gd name="connsiteX98" fmla="*/ 624416 w 3619883"/>
                <a:gd name="connsiteY98" fmla="*/ 22696 h 4275461"/>
                <a:gd name="connsiteX99" fmla="*/ 657762 w 3619883"/>
                <a:gd name="connsiteY99" fmla="*/ 18351 h 4275461"/>
                <a:gd name="connsiteX100" fmla="*/ 690557 w 3619883"/>
                <a:gd name="connsiteY100" fmla="*/ 25792 h 4275461"/>
                <a:gd name="connsiteX101" fmla="*/ 745123 w 3619883"/>
                <a:gd name="connsiteY101" fmla="*/ 40157 h 4275461"/>
                <a:gd name="connsiteX102" fmla="*/ 789493 w 3619883"/>
                <a:gd name="connsiteY102" fmla="*/ 36327 h 4275461"/>
                <a:gd name="connsiteX103" fmla="*/ 854255 w 3619883"/>
                <a:gd name="connsiteY103" fmla="*/ 68887 h 4275461"/>
                <a:gd name="connsiteX104" fmla="*/ 897520 w 3619883"/>
                <a:gd name="connsiteY104" fmla="*/ 88629 h 4275461"/>
                <a:gd name="connsiteX105" fmla="*/ 940510 w 3619883"/>
                <a:gd name="connsiteY105" fmla="*/ 114265 h 4275461"/>
                <a:gd name="connsiteX106" fmla="*/ 1082712 w 3619883"/>
                <a:gd name="connsiteY106" fmla="*/ 144543 h 4275461"/>
                <a:gd name="connsiteX107" fmla="*/ 1205348 w 3619883"/>
                <a:gd name="connsiteY107" fmla="*/ 120753 h 4275461"/>
                <a:gd name="connsiteX108" fmla="*/ 1271764 w 3619883"/>
                <a:gd name="connsiteY108" fmla="*/ 117956 h 4275461"/>
                <a:gd name="connsiteX109" fmla="*/ 1315583 w 3619883"/>
                <a:gd name="connsiteY109" fmla="*/ 125912 h 4275461"/>
                <a:gd name="connsiteX110" fmla="*/ 1359125 w 3619883"/>
                <a:gd name="connsiteY110" fmla="*/ 139761 h 4275461"/>
                <a:gd name="connsiteX111" fmla="*/ 1391919 w 3619883"/>
                <a:gd name="connsiteY111" fmla="*/ 147202 h 4275461"/>
                <a:gd name="connsiteX112" fmla="*/ 1436563 w 3619883"/>
                <a:gd name="connsiteY112" fmla="*/ 137480 h 4275461"/>
                <a:gd name="connsiteX113" fmla="*/ 1471566 w 3619883"/>
                <a:gd name="connsiteY113" fmla="*/ 97777 h 4275461"/>
                <a:gd name="connsiteX114" fmla="*/ 1505739 w 3619883"/>
                <a:gd name="connsiteY114" fmla="*/ 75753 h 4275461"/>
                <a:gd name="connsiteX115" fmla="*/ 1590891 w 3619883"/>
                <a:gd name="connsiteY115" fmla="*/ 144702 h 4275461"/>
                <a:gd name="connsiteX116" fmla="*/ 1625616 w 3619883"/>
                <a:gd name="connsiteY116" fmla="*/ 110893 h 4275461"/>
                <a:gd name="connsiteX117" fmla="*/ 1658964 w 3619883"/>
                <a:gd name="connsiteY117" fmla="*/ 106547 h 4275461"/>
                <a:gd name="connsiteX118" fmla="*/ 1746598 w 3619883"/>
                <a:gd name="connsiteY118" fmla="*/ 122460 h 4275461"/>
                <a:gd name="connsiteX119" fmla="*/ 1811913 w 3619883"/>
                <a:gd name="connsiteY119" fmla="*/ 143234 h 4275461"/>
                <a:gd name="connsiteX120" fmla="*/ 1856557 w 3619883"/>
                <a:gd name="connsiteY120" fmla="*/ 133511 h 4275461"/>
                <a:gd name="connsiteX121" fmla="*/ 2066003 w 3619883"/>
                <a:gd name="connsiteY121" fmla="*/ 143313 h 4275461"/>
                <a:gd name="connsiteX122" fmla="*/ 2177615 w 3619883"/>
                <a:gd name="connsiteY122" fmla="*/ 119007 h 4275461"/>
                <a:gd name="connsiteX123" fmla="*/ 2255883 w 3619883"/>
                <a:gd name="connsiteY123" fmla="*/ 99047 h 4275461"/>
                <a:gd name="connsiteX124" fmla="*/ 2344622 w 3619883"/>
                <a:gd name="connsiteY124" fmla="*/ 91388 h 4275461"/>
                <a:gd name="connsiteX125" fmla="*/ 2455682 w 3619883"/>
                <a:gd name="connsiteY125" fmla="*/ 78869 h 4275461"/>
                <a:gd name="connsiteX126" fmla="*/ 2632609 w 3619883"/>
                <a:gd name="connsiteY126" fmla="*/ 75338 h 4275461"/>
                <a:gd name="connsiteX127" fmla="*/ 2742291 w 3619883"/>
                <a:gd name="connsiteY127" fmla="*/ 92282 h 4275461"/>
                <a:gd name="connsiteX128" fmla="*/ 2851974 w 3619883"/>
                <a:gd name="connsiteY128" fmla="*/ 109227 h 4275461"/>
                <a:gd name="connsiteX129" fmla="*/ 2907643 w 3619883"/>
                <a:gd name="connsiteY129" fmla="*/ 100020 h 4275461"/>
                <a:gd name="connsiteX130" fmla="*/ 2944022 w 3619883"/>
                <a:gd name="connsiteY130" fmla="*/ 30853 h 4275461"/>
                <a:gd name="connsiteX131" fmla="*/ 3022289 w 3619883"/>
                <a:gd name="connsiteY131" fmla="*/ 10893 h 4275461"/>
                <a:gd name="connsiteX132" fmla="*/ 3054807 w 3619883"/>
                <a:gd name="connsiteY132" fmla="*/ 24226 h 4275461"/>
                <a:gd name="connsiteX133" fmla="*/ 3141892 w 3619883"/>
                <a:gd name="connsiteY133" fmla="*/ 51925 h 4275461"/>
                <a:gd name="connsiteX134" fmla="*/ 3185711 w 3619883"/>
                <a:gd name="connsiteY134" fmla="*/ 59881 h 4275461"/>
                <a:gd name="connsiteX135" fmla="*/ 3219056 w 3619883"/>
                <a:gd name="connsiteY135" fmla="*/ 55536 h 4275461"/>
                <a:gd name="connsiteX136" fmla="*/ 3263425 w 3619883"/>
                <a:gd name="connsiteY136" fmla="*/ 51706 h 4275461"/>
                <a:gd name="connsiteX137" fmla="*/ 3296219 w 3619883"/>
                <a:gd name="connsiteY137" fmla="*/ 59147 h 4275461"/>
                <a:gd name="connsiteX138" fmla="*/ 3319094 w 3619883"/>
                <a:gd name="connsiteY138" fmla="*/ 42500 h 4275461"/>
                <a:gd name="connsiteX139" fmla="*/ 3420511 w 3619883"/>
                <a:gd name="connsiteY139" fmla="*/ 0 h 4275461"/>
                <a:gd name="connsiteX140" fmla="*/ 3453305 w 3619883"/>
                <a:gd name="connsiteY140" fmla="*/ 7440 h 4275461"/>
                <a:gd name="connsiteX141" fmla="*/ 3496571 w 3619883"/>
                <a:gd name="connsiteY141" fmla="*/ 27182 h 4275461"/>
                <a:gd name="connsiteX142" fmla="*/ 3602117 w 3619883"/>
                <a:gd name="connsiteY142" fmla="*/ 132521 h 4275461"/>
                <a:gd name="connsiteX143" fmla="*/ 3619883 w 3619883"/>
                <a:gd name="connsiteY143" fmla="*/ 140049 h 4275461"/>
                <a:gd name="connsiteX144" fmla="*/ 3619883 w 3619883"/>
                <a:gd name="connsiteY14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448683 w 3619883"/>
                <a:gd name="connsiteY3" fmla="*/ 4128157 h 4275461"/>
                <a:gd name="connsiteX4" fmla="*/ 3270899 w 3619883"/>
                <a:gd name="connsiteY4" fmla="*/ 4128157 h 4275461"/>
                <a:gd name="connsiteX5" fmla="*/ 3327149 w 3619883"/>
                <a:gd name="connsiteY5" fmla="*/ 4128157 h 4275461"/>
                <a:gd name="connsiteX6" fmla="*/ 3269726 w 3619883"/>
                <a:gd name="connsiteY6" fmla="*/ 4275461 h 4275461"/>
                <a:gd name="connsiteX7" fmla="*/ 3052674 w 3619883"/>
                <a:gd name="connsiteY7" fmla="*/ 4275461 h 4275461"/>
                <a:gd name="connsiteX8" fmla="*/ 3096002 w 3619883"/>
                <a:gd name="connsiteY8" fmla="*/ 4128157 h 4275461"/>
                <a:gd name="connsiteX9" fmla="*/ 3137725 w 3619883"/>
                <a:gd name="connsiteY9" fmla="*/ 4128157 h 4275461"/>
                <a:gd name="connsiteX10" fmla="*/ 3137725 w 3619883"/>
                <a:gd name="connsiteY10" fmla="*/ 3951392 h 4275461"/>
                <a:gd name="connsiteX11" fmla="*/ 2959941 w 3619883"/>
                <a:gd name="connsiteY11" fmla="*/ 3951392 h 4275461"/>
                <a:gd name="connsiteX12" fmla="*/ 2959941 w 3619883"/>
                <a:gd name="connsiteY12" fmla="*/ 4128157 h 4275461"/>
                <a:gd name="connsiteX13" fmla="*/ 2996846 w 3619883"/>
                <a:gd name="connsiteY13" fmla="*/ 4128157 h 4275461"/>
                <a:gd name="connsiteX14" fmla="*/ 3014011 w 3619883"/>
                <a:gd name="connsiteY14" fmla="*/ 4275461 h 4275461"/>
                <a:gd name="connsiteX15" fmla="*/ 2761042 w 3619883"/>
                <a:gd name="connsiteY15" fmla="*/ 4275461 h 4275461"/>
                <a:gd name="connsiteX16" fmla="*/ 2761042 w 3619883"/>
                <a:gd name="connsiteY16" fmla="*/ 4128157 h 4275461"/>
                <a:gd name="connsiteX17" fmla="*/ 2826768 w 3619883"/>
                <a:gd name="connsiteY17" fmla="*/ 4128157 h 4275461"/>
                <a:gd name="connsiteX18" fmla="*/ 2826768 w 3619883"/>
                <a:gd name="connsiteY18" fmla="*/ 3951392 h 4275461"/>
                <a:gd name="connsiteX19" fmla="*/ 2648983 w 3619883"/>
                <a:gd name="connsiteY19" fmla="*/ 3951392 h 4275461"/>
                <a:gd name="connsiteX20" fmla="*/ 2648983 w 3619883"/>
                <a:gd name="connsiteY20" fmla="*/ 4128157 h 4275461"/>
                <a:gd name="connsiteX21" fmla="*/ 2690646 w 3619883"/>
                <a:gd name="connsiteY21" fmla="*/ 4128157 h 4275461"/>
                <a:gd name="connsiteX22" fmla="*/ 2690646 w 3619883"/>
                <a:gd name="connsiteY22" fmla="*/ 4275461 h 4275461"/>
                <a:gd name="connsiteX23" fmla="*/ 2511710 w 3619883"/>
                <a:gd name="connsiteY23" fmla="*/ 4275461 h 4275461"/>
                <a:gd name="connsiteX24" fmla="*/ 2454288 w 3619883"/>
                <a:gd name="connsiteY24" fmla="*/ 4128157 h 4275461"/>
                <a:gd name="connsiteX25" fmla="*/ 2515810 w 3619883"/>
                <a:gd name="connsiteY25" fmla="*/ 4128157 h 4275461"/>
                <a:gd name="connsiteX26" fmla="*/ 2515810 w 3619883"/>
                <a:gd name="connsiteY26" fmla="*/ 3951392 h 4275461"/>
                <a:gd name="connsiteX27" fmla="*/ 2338025 w 3619883"/>
                <a:gd name="connsiteY27" fmla="*/ 3951392 h 4275461"/>
                <a:gd name="connsiteX28" fmla="*/ 2338025 w 3619883"/>
                <a:gd name="connsiteY28" fmla="*/ 4128157 h 4275461"/>
                <a:gd name="connsiteX29" fmla="*/ 2395120 w 3619883"/>
                <a:gd name="connsiteY29" fmla="*/ 4128157 h 4275461"/>
                <a:gd name="connsiteX30" fmla="*/ 2337697 w 3619883"/>
                <a:gd name="connsiteY30" fmla="*/ 4275461 h 4275461"/>
                <a:gd name="connsiteX31" fmla="*/ 2150155 w 3619883"/>
                <a:gd name="connsiteY31" fmla="*/ 4275461 h 4275461"/>
                <a:gd name="connsiteX32" fmla="*/ 2150155 w 3619883"/>
                <a:gd name="connsiteY32" fmla="*/ 4128157 h 4275461"/>
                <a:gd name="connsiteX33" fmla="*/ 2204852 w 3619883"/>
                <a:gd name="connsiteY33" fmla="*/ 4128157 h 4275461"/>
                <a:gd name="connsiteX34" fmla="*/ 2204852 w 3619883"/>
                <a:gd name="connsiteY34" fmla="*/ 3951392 h 4275461"/>
                <a:gd name="connsiteX35" fmla="*/ 2027068 w 3619883"/>
                <a:gd name="connsiteY35" fmla="*/ 3951392 h 4275461"/>
                <a:gd name="connsiteX36" fmla="*/ 2027068 w 3619883"/>
                <a:gd name="connsiteY36" fmla="*/ 4128157 h 4275461"/>
                <a:gd name="connsiteX37" fmla="*/ 2079759 w 3619883"/>
                <a:gd name="connsiteY37" fmla="*/ 4128157 h 4275461"/>
                <a:gd name="connsiteX38" fmla="*/ 2079759 w 3619883"/>
                <a:gd name="connsiteY38" fmla="*/ 4275461 h 4275461"/>
                <a:gd name="connsiteX39" fmla="*/ 1824703 w 3619883"/>
                <a:gd name="connsiteY39" fmla="*/ 4275461 h 4275461"/>
                <a:gd name="connsiteX40" fmla="*/ 1834468 w 3619883"/>
                <a:gd name="connsiteY40" fmla="*/ 4128157 h 4275461"/>
                <a:gd name="connsiteX41" fmla="*/ 1893894 w 3619883"/>
                <a:gd name="connsiteY41" fmla="*/ 4128157 h 4275461"/>
                <a:gd name="connsiteX42" fmla="*/ 1893894 w 3619883"/>
                <a:gd name="connsiteY42" fmla="*/ 3951392 h 4275461"/>
                <a:gd name="connsiteX43" fmla="*/ 1716110 w 3619883"/>
                <a:gd name="connsiteY43" fmla="*/ 3951392 h 4275461"/>
                <a:gd name="connsiteX44" fmla="*/ 1716110 w 3619883"/>
                <a:gd name="connsiteY44" fmla="*/ 4006431 h 4275461"/>
                <a:gd name="connsiteX45" fmla="*/ 1703447 w 3619883"/>
                <a:gd name="connsiteY45" fmla="*/ 4007960 h 4275461"/>
                <a:gd name="connsiteX46" fmla="*/ 1716110 w 3619883"/>
                <a:gd name="connsiteY46" fmla="*/ 4044284 h 4275461"/>
                <a:gd name="connsiteX47" fmla="*/ 1716110 w 3619883"/>
                <a:gd name="connsiteY47" fmla="*/ 4128157 h 4275461"/>
                <a:gd name="connsiteX48" fmla="*/ 1745346 w 3619883"/>
                <a:gd name="connsiteY48" fmla="*/ 4128157 h 4275461"/>
                <a:gd name="connsiteX49" fmla="*/ 1796694 w 3619883"/>
                <a:gd name="connsiteY49" fmla="*/ 4275461 h 4275461"/>
                <a:gd name="connsiteX50" fmla="*/ 1558844 w 3619883"/>
                <a:gd name="connsiteY50" fmla="*/ 4275461 h 4275461"/>
                <a:gd name="connsiteX51" fmla="*/ 1517252 w 3619883"/>
                <a:gd name="connsiteY51" fmla="*/ 4128157 h 4275461"/>
                <a:gd name="connsiteX52" fmla="*/ 1582936 w 3619883"/>
                <a:gd name="connsiteY52" fmla="*/ 4128157 h 4275461"/>
                <a:gd name="connsiteX53" fmla="*/ 1582936 w 3619883"/>
                <a:gd name="connsiteY53" fmla="*/ 3951392 h 4275461"/>
                <a:gd name="connsiteX54" fmla="*/ 1405151 w 3619883"/>
                <a:gd name="connsiteY54" fmla="*/ 3951392 h 4275461"/>
                <a:gd name="connsiteX55" fmla="*/ 1405151 w 3619883"/>
                <a:gd name="connsiteY55" fmla="*/ 4128157 h 4275461"/>
                <a:gd name="connsiteX56" fmla="*/ 1468988 w 3619883"/>
                <a:gd name="connsiteY56" fmla="*/ 4128157 h 4275461"/>
                <a:gd name="connsiteX57" fmla="*/ 1427396 w 3619883"/>
                <a:gd name="connsiteY57" fmla="*/ 4275461 h 4275461"/>
                <a:gd name="connsiteX58" fmla="*/ 1210751 w 3619883"/>
                <a:gd name="connsiteY58" fmla="*/ 4275461 h 4275461"/>
                <a:gd name="connsiteX59" fmla="*/ 1210751 w 3619883"/>
                <a:gd name="connsiteY59" fmla="*/ 4128157 h 4275461"/>
                <a:gd name="connsiteX60" fmla="*/ 1271978 w 3619883"/>
                <a:gd name="connsiteY60" fmla="*/ 4128157 h 4275461"/>
                <a:gd name="connsiteX61" fmla="*/ 1271978 w 3619883"/>
                <a:gd name="connsiteY61" fmla="*/ 3951392 h 4275461"/>
                <a:gd name="connsiteX62" fmla="*/ 1094193 w 3619883"/>
                <a:gd name="connsiteY62" fmla="*/ 3951392 h 4275461"/>
                <a:gd name="connsiteX63" fmla="*/ 1094193 w 3619883"/>
                <a:gd name="connsiteY63" fmla="*/ 4128157 h 4275461"/>
                <a:gd name="connsiteX64" fmla="*/ 1140354 w 3619883"/>
                <a:gd name="connsiteY64" fmla="*/ 4128157 h 4275461"/>
                <a:gd name="connsiteX65" fmla="*/ 1140354 w 3619883"/>
                <a:gd name="connsiteY65" fmla="*/ 4275461 h 4275461"/>
                <a:gd name="connsiteX66" fmla="*/ 953807 w 3619883"/>
                <a:gd name="connsiteY66" fmla="*/ 4275461 h 4275461"/>
                <a:gd name="connsiteX67" fmla="*/ 912215 w 3619883"/>
                <a:gd name="connsiteY67" fmla="*/ 4128157 h 4275461"/>
                <a:gd name="connsiteX68" fmla="*/ 961020 w 3619883"/>
                <a:gd name="connsiteY68" fmla="*/ 4128157 h 4275461"/>
                <a:gd name="connsiteX69" fmla="*/ 961020 w 3619883"/>
                <a:gd name="connsiteY69" fmla="*/ 3951392 h 4275461"/>
                <a:gd name="connsiteX70" fmla="*/ 783235 w 3619883"/>
                <a:gd name="connsiteY70" fmla="*/ 3951392 h 4275461"/>
                <a:gd name="connsiteX71" fmla="*/ 783235 w 3619883"/>
                <a:gd name="connsiteY71" fmla="*/ 4128157 h 4275461"/>
                <a:gd name="connsiteX72" fmla="*/ 871024 w 3619883"/>
                <a:gd name="connsiteY72" fmla="*/ 4128157 h 4275461"/>
                <a:gd name="connsiteX73" fmla="*/ 829432 w 3619883"/>
                <a:gd name="connsiteY73" fmla="*/ 4275461 h 4275461"/>
                <a:gd name="connsiteX74" fmla="*/ 611484 w 3619883"/>
                <a:gd name="connsiteY74" fmla="*/ 4275461 h 4275461"/>
                <a:gd name="connsiteX75" fmla="*/ 621247 w 3619883"/>
                <a:gd name="connsiteY75" fmla="*/ 4128157 h 4275461"/>
                <a:gd name="connsiteX76" fmla="*/ 650062 w 3619883"/>
                <a:gd name="connsiteY76" fmla="*/ 4128157 h 4275461"/>
                <a:gd name="connsiteX77" fmla="*/ 650062 w 3619883"/>
                <a:gd name="connsiteY77" fmla="*/ 3951392 h 4275461"/>
                <a:gd name="connsiteX78" fmla="*/ 472277 w 3619883"/>
                <a:gd name="connsiteY78" fmla="*/ 3951392 h 4275461"/>
                <a:gd name="connsiteX79" fmla="*/ 472277 w 3619883"/>
                <a:gd name="connsiteY79" fmla="*/ 4128157 h 4275461"/>
                <a:gd name="connsiteX80" fmla="*/ 522650 w 3619883"/>
                <a:gd name="connsiteY80" fmla="*/ 4128157 h 4275461"/>
                <a:gd name="connsiteX81" fmla="*/ 573998 w 3619883"/>
                <a:gd name="connsiteY81" fmla="*/ 4275461 h 4275461"/>
                <a:gd name="connsiteX82" fmla="*/ 336164 w 3619883"/>
                <a:gd name="connsiteY82" fmla="*/ 4275461 h 4275461"/>
                <a:gd name="connsiteX83" fmla="*/ 294572 w 3619883"/>
                <a:gd name="connsiteY83" fmla="*/ 4128157 h 4275461"/>
                <a:gd name="connsiteX84" fmla="*/ 339106 w 3619883"/>
                <a:gd name="connsiteY84" fmla="*/ 4128157 h 4275461"/>
                <a:gd name="connsiteX85" fmla="*/ 339106 w 3619883"/>
                <a:gd name="connsiteY85" fmla="*/ 3951392 h 4275461"/>
                <a:gd name="connsiteX86" fmla="*/ 161321 w 3619883"/>
                <a:gd name="connsiteY86" fmla="*/ 3951392 h 4275461"/>
                <a:gd name="connsiteX87" fmla="*/ 161321 w 3619883"/>
                <a:gd name="connsiteY87" fmla="*/ 4128157 h 4275461"/>
                <a:gd name="connsiteX88" fmla="*/ 230914 w 3619883"/>
                <a:gd name="connsiteY88" fmla="*/ 4128157 h 4275461"/>
                <a:gd name="connsiteX89" fmla="*/ 189322 w 3619883"/>
                <a:gd name="connsiteY89" fmla="*/ 4275461 h 4275461"/>
                <a:gd name="connsiteX90" fmla="*/ 0 w 3619883"/>
                <a:gd name="connsiteY90" fmla="*/ 4275461 h 4275461"/>
                <a:gd name="connsiteX91" fmla="*/ 0 w 3619883"/>
                <a:gd name="connsiteY91" fmla="*/ 42229 h 4275461"/>
                <a:gd name="connsiteX92" fmla="*/ 42464 w 3619883"/>
                <a:gd name="connsiteY92" fmla="*/ 40518 h 4275461"/>
                <a:gd name="connsiteX93" fmla="*/ 137733 w 3619883"/>
                <a:gd name="connsiteY93" fmla="*/ 35355 h 4275461"/>
                <a:gd name="connsiteX94" fmla="*/ 270565 w 3619883"/>
                <a:gd name="connsiteY94" fmla="*/ 29759 h 4275461"/>
                <a:gd name="connsiteX95" fmla="*/ 479734 w 3619883"/>
                <a:gd name="connsiteY95" fmla="*/ 45455 h 4275461"/>
                <a:gd name="connsiteX96" fmla="*/ 524103 w 3619883"/>
                <a:gd name="connsiteY96" fmla="*/ 41625 h 4275461"/>
                <a:gd name="connsiteX97" fmla="*/ 624416 w 3619883"/>
                <a:gd name="connsiteY97" fmla="*/ 22696 h 4275461"/>
                <a:gd name="connsiteX98" fmla="*/ 657762 w 3619883"/>
                <a:gd name="connsiteY98" fmla="*/ 18351 h 4275461"/>
                <a:gd name="connsiteX99" fmla="*/ 690557 w 3619883"/>
                <a:gd name="connsiteY99" fmla="*/ 25792 h 4275461"/>
                <a:gd name="connsiteX100" fmla="*/ 745123 w 3619883"/>
                <a:gd name="connsiteY100" fmla="*/ 40157 h 4275461"/>
                <a:gd name="connsiteX101" fmla="*/ 789493 w 3619883"/>
                <a:gd name="connsiteY101" fmla="*/ 36327 h 4275461"/>
                <a:gd name="connsiteX102" fmla="*/ 854255 w 3619883"/>
                <a:gd name="connsiteY102" fmla="*/ 68887 h 4275461"/>
                <a:gd name="connsiteX103" fmla="*/ 897520 w 3619883"/>
                <a:gd name="connsiteY103" fmla="*/ 88629 h 4275461"/>
                <a:gd name="connsiteX104" fmla="*/ 940510 w 3619883"/>
                <a:gd name="connsiteY104" fmla="*/ 114265 h 4275461"/>
                <a:gd name="connsiteX105" fmla="*/ 1082712 w 3619883"/>
                <a:gd name="connsiteY105" fmla="*/ 144543 h 4275461"/>
                <a:gd name="connsiteX106" fmla="*/ 1205348 w 3619883"/>
                <a:gd name="connsiteY106" fmla="*/ 120753 h 4275461"/>
                <a:gd name="connsiteX107" fmla="*/ 1271764 w 3619883"/>
                <a:gd name="connsiteY107" fmla="*/ 117956 h 4275461"/>
                <a:gd name="connsiteX108" fmla="*/ 1315583 w 3619883"/>
                <a:gd name="connsiteY108" fmla="*/ 125912 h 4275461"/>
                <a:gd name="connsiteX109" fmla="*/ 1359125 w 3619883"/>
                <a:gd name="connsiteY109" fmla="*/ 139761 h 4275461"/>
                <a:gd name="connsiteX110" fmla="*/ 1391919 w 3619883"/>
                <a:gd name="connsiteY110" fmla="*/ 147202 h 4275461"/>
                <a:gd name="connsiteX111" fmla="*/ 1436563 w 3619883"/>
                <a:gd name="connsiteY111" fmla="*/ 137480 h 4275461"/>
                <a:gd name="connsiteX112" fmla="*/ 1471566 w 3619883"/>
                <a:gd name="connsiteY112" fmla="*/ 97777 h 4275461"/>
                <a:gd name="connsiteX113" fmla="*/ 1505739 w 3619883"/>
                <a:gd name="connsiteY113" fmla="*/ 75753 h 4275461"/>
                <a:gd name="connsiteX114" fmla="*/ 1590891 w 3619883"/>
                <a:gd name="connsiteY114" fmla="*/ 144702 h 4275461"/>
                <a:gd name="connsiteX115" fmla="*/ 1625616 w 3619883"/>
                <a:gd name="connsiteY115" fmla="*/ 110893 h 4275461"/>
                <a:gd name="connsiteX116" fmla="*/ 1658964 w 3619883"/>
                <a:gd name="connsiteY116" fmla="*/ 106547 h 4275461"/>
                <a:gd name="connsiteX117" fmla="*/ 1746598 w 3619883"/>
                <a:gd name="connsiteY117" fmla="*/ 122460 h 4275461"/>
                <a:gd name="connsiteX118" fmla="*/ 1811913 w 3619883"/>
                <a:gd name="connsiteY118" fmla="*/ 143234 h 4275461"/>
                <a:gd name="connsiteX119" fmla="*/ 1856557 w 3619883"/>
                <a:gd name="connsiteY119" fmla="*/ 133511 h 4275461"/>
                <a:gd name="connsiteX120" fmla="*/ 2066003 w 3619883"/>
                <a:gd name="connsiteY120" fmla="*/ 143313 h 4275461"/>
                <a:gd name="connsiteX121" fmla="*/ 2177615 w 3619883"/>
                <a:gd name="connsiteY121" fmla="*/ 119007 h 4275461"/>
                <a:gd name="connsiteX122" fmla="*/ 2255883 w 3619883"/>
                <a:gd name="connsiteY122" fmla="*/ 99047 h 4275461"/>
                <a:gd name="connsiteX123" fmla="*/ 2344622 w 3619883"/>
                <a:gd name="connsiteY123" fmla="*/ 91388 h 4275461"/>
                <a:gd name="connsiteX124" fmla="*/ 2455682 w 3619883"/>
                <a:gd name="connsiteY124" fmla="*/ 78869 h 4275461"/>
                <a:gd name="connsiteX125" fmla="*/ 2632609 w 3619883"/>
                <a:gd name="connsiteY125" fmla="*/ 75338 h 4275461"/>
                <a:gd name="connsiteX126" fmla="*/ 2742291 w 3619883"/>
                <a:gd name="connsiteY126" fmla="*/ 92282 h 4275461"/>
                <a:gd name="connsiteX127" fmla="*/ 2851974 w 3619883"/>
                <a:gd name="connsiteY127" fmla="*/ 109227 h 4275461"/>
                <a:gd name="connsiteX128" fmla="*/ 2907643 w 3619883"/>
                <a:gd name="connsiteY128" fmla="*/ 100020 h 4275461"/>
                <a:gd name="connsiteX129" fmla="*/ 2944022 w 3619883"/>
                <a:gd name="connsiteY129" fmla="*/ 30853 h 4275461"/>
                <a:gd name="connsiteX130" fmla="*/ 3022289 w 3619883"/>
                <a:gd name="connsiteY130" fmla="*/ 10893 h 4275461"/>
                <a:gd name="connsiteX131" fmla="*/ 3054807 w 3619883"/>
                <a:gd name="connsiteY131" fmla="*/ 24226 h 4275461"/>
                <a:gd name="connsiteX132" fmla="*/ 3141892 w 3619883"/>
                <a:gd name="connsiteY132" fmla="*/ 51925 h 4275461"/>
                <a:gd name="connsiteX133" fmla="*/ 3185711 w 3619883"/>
                <a:gd name="connsiteY133" fmla="*/ 59881 h 4275461"/>
                <a:gd name="connsiteX134" fmla="*/ 3219056 w 3619883"/>
                <a:gd name="connsiteY134" fmla="*/ 55536 h 4275461"/>
                <a:gd name="connsiteX135" fmla="*/ 3263425 w 3619883"/>
                <a:gd name="connsiteY135" fmla="*/ 51706 h 4275461"/>
                <a:gd name="connsiteX136" fmla="*/ 3296219 w 3619883"/>
                <a:gd name="connsiteY136" fmla="*/ 59147 h 4275461"/>
                <a:gd name="connsiteX137" fmla="*/ 3319094 w 3619883"/>
                <a:gd name="connsiteY137" fmla="*/ 42500 h 4275461"/>
                <a:gd name="connsiteX138" fmla="*/ 3420511 w 3619883"/>
                <a:gd name="connsiteY138" fmla="*/ 0 h 4275461"/>
                <a:gd name="connsiteX139" fmla="*/ 3453305 w 3619883"/>
                <a:gd name="connsiteY139" fmla="*/ 7440 h 4275461"/>
                <a:gd name="connsiteX140" fmla="*/ 3496571 w 3619883"/>
                <a:gd name="connsiteY140" fmla="*/ 27182 h 4275461"/>
                <a:gd name="connsiteX141" fmla="*/ 3602117 w 3619883"/>
                <a:gd name="connsiteY141" fmla="*/ 132521 h 4275461"/>
                <a:gd name="connsiteX142" fmla="*/ 3619883 w 3619883"/>
                <a:gd name="connsiteY142" fmla="*/ 140049 h 4275461"/>
                <a:gd name="connsiteX143" fmla="*/ 3619883 w 3619883"/>
                <a:gd name="connsiteY14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270899 w 3619883"/>
                <a:gd name="connsiteY3" fmla="*/ 4128157 h 4275461"/>
                <a:gd name="connsiteX4" fmla="*/ 3327149 w 3619883"/>
                <a:gd name="connsiteY4" fmla="*/ 4128157 h 4275461"/>
                <a:gd name="connsiteX5" fmla="*/ 3269726 w 3619883"/>
                <a:gd name="connsiteY5" fmla="*/ 4275461 h 4275461"/>
                <a:gd name="connsiteX6" fmla="*/ 3052674 w 3619883"/>
                <a:gd name="connsiteY6" fmla="*/ 4275461 h 4275461"/>
                <a:gd name="connsiteX7" fmla="*/ 3096002 w 3619883"/>
                <a:gd name="connsiteY7" fmla="*/ 4128157 h 4275461"/>
                <a:gd name="connsiteX8" fmla="*/ 3137725 w 3619883"/>
                <a:gd name="connsiteY8" fmla="*/ 4128157 h 4275461"/>
                <a:gd name="connsiteX9" fmla="*/ 3137725 w 3619883"/>
                <a:gd name="connsiteY9" fmla="*/ 3951392 h 4275461"/>
                <a:gd name="connsiteX10" fmla="*/ 2959941 w 3619883"/>
                <a:gd name="connsiteY10" fmla="*/ 3951392 h 4275461"/>
                <a:gd name="connsiteX11" fmla="*/ 2959941 w 3619883"/>
                <a:gd name="connsiteY11" fmla="*/ 4128157 h 4275461"/>
                <a:gd name="connsiteX12" fmla="*/ 2996846 w 3619883"/>
                <a:gd name="connsiteY12" fmla="*/ 4128157 h 4275461"/>
                <a:gd name="connsiteX13" fmla="*/ 3014011 w 3619883"/>
                <a:gd name="connsiteY13" fmla="*/ 4275461 h 4275461"/>
                <a:gd name="connsiteX14" fmla="*/ 2761042 w 3619883"/>
                <a:gd name="connsiteY14" fmla="*/ 4275461 h 4275461"/>
                <a:gd name="connsiteX15" fmla="*/ 2761042 w 3619883"/>
                <a:gd name="connsiteY15" fmla="*/ 4128157 h 4275461"/>
                <a:gd name="connsiteX16" fmla="*/ 2826768 w 3619883"/>
                <a:gd name="connsiteY16" fmla="*/ 4128157 h 4275461"/>
                <a:gd name="connsiteX17" fmla="*/ 2826768 w 3619883"/>
                <a:gd name="connsiteY17" fmla="*/ 3951392 h 4275461"/>
                <a:gd name="connsiteX18" fmla="*/ 2648983 w 3619883"/>
                <a:gd name="connsiteY18" fmla="*/ 3951392 h 4275461"/>
                <a:gd name="connsiteX19" fmla="*/ 2648983 w 3619883"/>
                <a:gd name="connsiteY19" fmla="*/ 4128157 h 4275461"/>
                <a:gd name="connsiteX20" fmla="*/ 2690646 w 3619883"/>
                <a:gd name="connsiteY20" fmla="*/ 4128157 h 4275461"/>
                <a:gd name="connsiteX21" fmla="*/ 2690646 w 3619883"/>
                <a:gd name="connsiteY21" fmla="*/ 4275461 h 4275461"/>
                <a:gd name="connsiteX22" fmla="*/ 2511710 w 3619883"/>
                <a:gd name="connsiteY22" fmla="*/ 4275461 h 4275461"/>
                <a:gd name="connsiteX23" fmla="*/ 2454288 w 3619883"/>
                <a:gd name="connsiteY23" fmla="*/ 4128157 h 4275461"/>
                <a:gd name="connsiteX24" fmla="*/ 2515810 w 3619883"/>
                <a:gd name="connsiteY24" fmla="*/ 4128157 h 4275461"/>
                <a:gd name="connsiteX25" fmla="*/ 2515810 w 3619883"/>
                <a:gd name="connsiteY25" fmla="*/ 3951392 h 4275461"/>
                <a:gd name="connsiteX26" fmla="*/ 2338025 w 3619883"/>
                <a:gd name="connsiteY26" fmla="*/ 3951392 h 4275461"/>
                <a:gd name="connsiteX27" fmla="*/ 2338025 w 3619883"/>
                <a:gd name="connsiteY27" fmla="*/ 4128157 h 4275461"/>
                <a:gd name="connsiteX28" fmla="*/ 2395120 w 3619883"/>
                <a:gd name="connsiteY28" fmla="*/ 4128157 h 4275461"/>
                <a:gd name="connsiteX29" fmla="*/ 2337697 w 3619883"/>
                <a:gd name="connsiteY29" fmla="*/ 4275461 h 4275461"/>
                <a:gd name="connsiteX30" fmla="*/ 2150155 w 3619883"/>
                <a:gd name="connsiteY30" fmla="*/ 4275461 h 4275461"/>
                <a:gd name="connsiteX31" fmla="*/ 2150155 w 3619883"/>
                <a:gd name="connsiteY31" fmla="*/ 4128157 h 4275461"/>
                <a:gd name="connsiteX32" fmla="*/ 2204852 w 3619883"/>
                <a:gd name="connsiteY32" fmla="*/ 4128157 h 4275461"/>
                <a:gd name="connsiteX33" fmla="*/ 2204852 w 3619883"/>
                <a:gd name="connsiteY33" fmla="*/ 3951392 h 4275461"/>
                <a:gd name="connsiteX34" fmla="*/ 2027068 w 3619883"/>
                <a:gd name="connsiteY34" fmla="*/ 3951392 h 4275461"/>
                <a:gd name="connsiteX35" fmla="*/ 2027068 w 3619883"/>
                <a:gd name="connsiteY35" fmla="*/ 4128157 h 4275461"/>
                <a:gd name="connsiteX36" fmla="*/ 2079759 w 3619883"/>
                <a:gd name="connsiteY36" fmla="*/ 4128157 h 4275461"/>
                <a:gd name="connsiteX37" fmla="*/ 2079759 w 3619883"/>
                <a:gd name="connsiteY37" fmla="*/ 4275461 h 4275461"/>
                <a:gd name="connsiteX38" fmla="*/ 1824703 w 3619883"/>
                <a:gd name="connsiteY38" fmla="*/ 4275461 h 4275461"/>
                <a:gd name="connsiteX39" fmla="*/ 1834468 w 3619883"/>
                <a:gd name="connsiteY39" fmla="*/ 4128157 h 4275461"/>
                <a:gd name="connsiteX40" fmla="*/ 1893894 w 3619883"/>
                <a:gd name="connsiteY40" fmla="*/ 4128157 h 4275461"/>
                <a:gd name="connsiteX41" fmla="*/ 1893894 w 3619883"/>
                <a:gd name="connsiteY41" fmla="*/ 3951392 h 4275461"/>
                <a:gd name="connsiteX42" fmla="*/ 1716110 w 3619883"/>
                <a:gd name="connsiteY42" fmla="*/ 3951392 h 4275461"/>
                <a:gd name="connsiteX43" fmla="*/ 1716110 w 3619883"/>
                <a:gd name="connsiteY43" fmla="*/ 4006431 h 4275461"/>
                <a:gd name="connsiteX44" fmla="*/ 1703447 w 3619883"/>
                <a:gd name="connsiteY44" fmla="*/ 4007960 h 4275461"/>
                <a:gd name="connsiteX45" fmla="*/ 1716110 w 3619883"/>
                <a:gd name="connsiteY45" fmla="*/ 4044284 h 4275461"/>
                <a:gd name="connsiteX46" fmla="*/ 1716110 w 3619883"/>
                <a:gd name="connsiteY46" fmla="*/ 4128157 h 4275461"/>
                <a:gd name="connsiteX47" fmla="*/ 1745346 w 3619883"/>
                <a:gd name="connsiteY47" fmla="*/ 4128157 h 4275461"/>
                <a:gd name="connsiteX48" fmla="*/ 1796694 w 3619883"/>
                <a:gd name="connsiteY48" fmla="*/ 4275461 h 4275461"/>
                <a:gd name="connsiteX49" fmla="*/ 1558844 w 3619883"/>
                <a:gd name="connsiteY49" fmla="*/ 4275461 h 4275461"/>
                <a:gd name="connsiteX50" fmla="*/ 1517252 w 3619883"/>
                <a:gd name="connsiteY50" fmla="*/ 4128157 h 4275461"/>
                <a:gd name="connsiteX51" fmla="*/ 1582936 w 3619883"/>
                <a:gd name="connsiteY51" fmla="*/ 4128157 h 4275461"/>
                <a:gd name="connsiteX52" fmla="*/ 1582936 w 3619883"/>
                <a:gd name="connsiteY52" fmla="*/ 3951392 h 4275461"/>
                <a:gd name="connsiteX53" fmla="*/ 1405151 w 3619883"/>
                <a:gd name="connsiteY53" fmla="*/ 3951392 h 4275461"/>
                <a:gd name="connsiteX54" fmla="*/ 1405151 w 3619883"/>
                <a:gd name="connsiteY54" fmla="*/ 4128157 h 4275461"/>
                <a:gd name="connsiteX55" fmla="*/ 1468988 w 3619883"/>
                <a:gd name="connsiteY55" fmla="*/ 4128157 h 4275461"/>
                <a:gd name="connsiteX56" fmla="*/ 1427396 w 3619883"/>
                <a:gd name="connsiteY56" fmla="*/ 4275461 h 4275461"/>
                <a:gd name="connsiteX57" fmla="*/ 1210751 w 3619883"/>
                <a:gd name="connsiteY57" fmla="*/ 4275461 h 4275461"/>
                <a:gd name="connsiteX58" fmla="*/ 1210751 w 3619883"/>
                <a:gd name="connsiteY58" fmla="*/ 4128157 h 4275461"/>
                <a:gd name="connsiteX59" fmla="*/ 1271978 w 3619883"/>
                <a:gd name="connsiteY59" fmla="*/ 4128157 h 4275461"/>
                <a:gd name="connsiteX60" fmla="*/ 1271978 w 3619883"/>
                <a:gd name="connsiteY60" fmla="*/ 3951392 h 4275461"/>
                <a:gd name="connsiteX61" fmla="*/ 1094193 w 3619883"/>
                <a:gd name="connsiteY61" fmla="*/ 3951392 h 4275461"/>
                <a:gd name="connsiteX62" fmla="*/ 1094193 w 3619883"/>
                <a:gd name="connsiteY62" fmla="*/ 4128157 h 4275461"/>
                <a:gd name="connsiteX63" fmla="*/ 1140354 w 3619883"/>
                <a:gd name="connsiteY63" fmla="*/ 4128157 h 4275461"/>
                <a:gd name="connsiteX64" fmla="*/ 1140354 w 3619883"/>
                <a:gd name="connsiteY64" fmla="*/ 4275461 h 4275461"/>
                <a:gd name="connsiteX65" fmla="*/ 953807 w 3619883"/>
                <a:gd name="connsiteY65" fmla="*/ 4275461 h 4275461"/>
                <a:gd name="connsiteX66" fmla="*/ 912215 w 3619883"/>
                <a:gd name="connsiteY66" fmla="*/ 4128157 h 4275461"/>
                <a:gd name="connsiteX67" fmla="*/ 961020 w 3619883"/>
                <a:gd name="connsiteY67" fmla="*/ 4128157 h 4275461"/>
                <a:gd name="connsiteX68" fmla="*/ 961020 w 3619883"/>
                <a:gd name="connsiteY68" fmla="*/ 3951392 h 4275461"/>
                <a:gd name="connsiteX69" fmla="*/ 783235 w 3619883"/>
                <a:gd name="connsiteY69" fmla="*/ 3951392 h 4275461"/>
                <a:gd name="connsiteX70" fmla="*/ 783235 w 3619883"/>
                <a:gd name="connsiteY70" fmla="*/ 4128157 h 4275461"/>
                <a:gd name="connsiteX71" fmla="*/ 871024 w 3619883"/>
                <a:gd name="connsiteY71" fmla="*/ 4128157 h 4275461"/>
                <a:gd name="connsiteX72" fmla="*/ 829432 w 3619883"/>
                <a:gd name="connsiteY72" fmla="*/ 4275461 h 4275461"/>
                <a:gd name="connsiteX73" fmla="*/ 611484 w 3619883"/>
                <a:gd name="connsiteY73" fmla="*/ 4275461 h 4275461"/>
                <a:gd name="connsiteX74" fmla="*/ 621247 w 3619883"/>
                <a:gd name="connsiteY74" fmla="*/ 4128157 h 4275461"/>
                <a:gd name="connsiteX75" fmla="*/ 650062 w 3619883"/>
                <a:gd name="connsiteY75" fmla="*/ 4128157 h 4275461"/>
                <a:gd name="connsiteX76" fmla="*/ 650062 w 3619883"/>
                <a:gd name="connsiteY76" fmla="*/ 3951392 h 4275461"/>
                <a:gd name="connsiteX77" fmla="*/ 472277 w 3619883"/>
                <a:gd name="connsiteY77" fmla="*/ 3951392 h 4275461"/>
                <a:gd name="connsiteX78" fmla="*/ 472277 w 3619883"/>
                <a:gd name="connsiteY78" fmla="*/ 4128157 h 4275461"/>
                <a:gd name="connsiteX79" fmla="*/ 522650 w 3619883"/>
                <a:gd name="connsiteY79" fmla="*/ 4128157 h 4275461"/>
                <a:gd name="connsiteX80" fmla="*/ 573998 w 3619883"/>
                <a:gd name="connsiteY80" fmla="*/ 4275461 h 4275461"/>
                <a:gd name="connsiteX81" fmla="*/ 336164 w 3619883"/>
                <a:gd name="connsiteY81" fmla="*/ 4275461 h 4275461"/>
                <a:gd name="connsiteX82" fmla="*/ 294572 w 3619883"/>
                <a:gd name="connsiteY82" fmla="*/ 4128157 h 4275461"/>
                <a:gd name="connsiteX83" fmla="*/ 339106 w 3619883"/>
                <a:gd name="connsiteY83" fmla="*/ 4128157 h 4275461"/>
                <a:gd name="connsiteX84" fmla="*/ 339106 w 3619883"/>
                <a:gd name="connsiteY84" fmla="*/ 3951392 h 4275461"/>
                <a:gd name="connsiteX85" fmla="*/ 161321 w 3619883"/>
                <a:gd name="connsiteY85" fmla="*/ 3951392 h 4275461"/>
                <a:gd name="connsiteX86" fmla="*/ 161321 w 3619883"/>
                <a:gd name="connsiteY86" fmla="*/ 4128157 h 4275461"/>
                <a:gd name="connsiteX87" fmla="*/ 230914 w 3619883"/>
                <a:gd name="connsiteY87" fmla="*/ 4128157 h 4275461"/>
                <a:gd name="connsiteX88" fmla="*/ 189322 w 3619883"/>
                <a:gd name="connsiteY88" fmla="*/ 4275461 h 4275461"/>
                <a:gd name="connsiteX89" fmla="*/ 0 w 3619883"/>
                <a:gd name="connsiteY89" fmla="*/ 4275461 h 4275461"/>
                <a:gd name="connsiteX90" fmla="*/ 0 w 3619883"/>
                <a:gd name="connsiteY90" fmla="*/ 42229 h 4275461"/>
                <a:gd name="connsiteX91" fmla="*/ 42464 w 3619883"/>
                <a:gd name="connsiteY91" fmla="*/ 40518 h 4275461"/>
                <a:gd name="connsiteX92" fmla="*/ 137733 w 3619883"/>
                <a:gd name="connsiteY92" fmla="*/ 35355 h 4275461"/>
                <a:gd name="connsiteX93" fmla="*/ 270565 w 3619883"/>
                <a:gd name="connsiteY93" fmla="*/ 29759 h 4275461"/>
                <a:gd name="connsiteX94" fmla="*/ 479734 w 3619883"/>
                <a:gd name="connsiteY94" fmla="*/ 45455 h 4275461"/>
                <a:gd name="connsiteX95" fmla="*/ 524103 w 3619883"/>
                <a:gd name="connsiteY95" fmla="*/ 41625 h 4275461"/>
                <a:gd name="connsiteX96" fmla="*/ 624416 w 3619883"/>
                <a:gd name="connsiteY96" fmla="*/ 22696 h 4275461"/>
                <a:gd name="connsiteX97" fmla="*/ 657762 w 3619883"/>
                <a:gd name="connsiteY97" fmla="*/ 18351 h 4275461"/>
                <a:gd name="connsiteX98" fmla="*/ 690557 w 3619883"/>
                <a:gd name="connsiteY98" fmla="*/ 25792 h 4275461"/>
                <a:gd name="connsiteX99" fmla="*/ 745123 w 3619883"/>
                <a:gd name="connsiteY99" fmla="*/ 40157 h 4275461"/>
                <a:gd name="connsiteX100" fmla="*/ 789493 w 3619883"/>
                <a:gd name="connsiteY100" fmla="*/ 36327 h 4275461"/>
                <a:gd name="connsiteX101" fmla="*/ 854255 w 3619883"/>
                <a:gd name="connsiteY101" fmla="*/ 68887 h 4275461"/>
                <a:gd name="connsiteX102" fmla="*/ 897520 w 3619883"/>
                <a:gd name="connsiteY102" fmla="*/ 88629 h 4275461"/>
                <a:gd name="connsiteX103" fmla="*/ 940510 w 3619883"/>
                <a:gd name="connsiteY103" fmla="*/ 114265 h 4275461"/>
                <a:gd name="connsiteX104" fmla="*/ 1082712 w 3619883"/>
                <a:gd name="connsiteY104" fmla="*/ 144543 h 4275461"/>
                <a:gd name="connsiteX105" fmla="*/ 1205348 w 3619883"/>
                <a:gd name="connsiteY105" fmla="*/ 120753 h 4275461"/>
                <a:gd name="connsiteX106" fmla="*/ 1271764 w 3619883"/>
                <a:gd name="connsiteY106" fmla="*/ 117956 h 4275461"/>
                <a:gd name="connsiteX107" fmla="*/ 1315583 w 3619883"/>
                <a:gd name="connsiteY107" fmla="*/ 125912 h 4275461"/>
                <a:gd name="connsiteX108" fmla="*/ 1359125 w 3619883"/>
                <a:gd name="connsiteY108" fmla="*/ 139761 h 4275461"/>
                <a:gd name="connsiteX109" fmla="*/ 1391919 w 3619883"/>
                <a:gd name="connsiteY109" fmla="*/ 147202 h 4275461"/>
                <a:gd name="connsiteX110" fmla="*/ 1436563 w 3619883"/>
                <a:gd name="connsiteY110" fmla="*/ 137480 h 4275461"/>
                <a:gd name="connsiteX111" fmla="*/ 1471566 w 3619883"/>
                <a:gd name="connsiteY111" fmla="*/ 97777 h 4275461"/>
                <a:gd name="connsiteX112" fmla="*/ 1505739 w 3619883"/>
                <a:gd name="connsiteY112" fmla="*/ 75753 h 4275461"/>
                <a:gd name="connsiteX113" fmla="*/ 1590891 w 3619883"/>
                <a:gd name="connsiteY113" fmla="*/ 144702 h 4275461"/>
                <a:gd name="connsiteX114" fmla="*/ 1625616 w 3619883"/>
                <a:gd name="connsiteY114" fmla="*/ 110893 h 4275461"/>
                <a:gd name="connsiteX115" fmla="*/ 1658964 w 3619883"/>
                <a:gd name="connsiteY115" fmla="*/ 106547 h 4275461"/>
                <a:gd name="connsiteX116" fmla="*/ 1746598 w 3619883"/>
                <a:gd name="connsiteY116" fmla="*/ 122460 h 4275461"/>
                <a:gd name="connsiteX117" fmla="*/ 1811913 w 3619883"/>
                <a:gd name="connsiteY117" fmla="*/ 143234 h 4275461"/>
                <a:gd name="connsiteX118" fmla="*/ 1856557 w 3619883"/>
                <a:gd name="connsiteY118" fmla="*/ 133511 h 4275461"/>
                <a:gd name="connsiteX119" fmla="*/ 2066003 w 3619883"/>
                <a:gd name="connsiteY119" fmla="*/ 143313 h 4275461"/>
                <a:gd name="connsiteX120" fmla="*/ 2177615 w 3619883"/>
                <a:gd name="connsiteY120" fmla="*/ 119007 h 4275461"/>
                <a:gd name="connsiteX121" fmla="*/ 2255883 w 3619883"/>
                <a:gd name="connsiteY121" fmla="*/ 99047 h 4275461"/>
                <a:gd name="connsiteX122" fmla="*/ 2344622 w 3619883"/>
                <a:gd name="connsiteY122" fmla="*/ 91388 h 4275461"/>
                <a:gd name="connsiteX123" fmla="*/ 2455682 w 3619883"/>
                <a:gd name="connsiteY123" fmla="*/ 78869 h 4275461"/>
                <a:gd name="connsiteX124" fmla="*/ 2632609 w 3619883"/>
                <a:gd name="connsiteY124" fmla="*/ 75338 h 4275461"/>
                <a:gd name="connsiteX125" fmla="*/ 2742291 w 3619883"/>
                <a:gd name="connsiteY125" fmla="*/ 92282 h 4275461"/>
                <a:gd name="connsiteX126" fmla="*/ 2851974 w 3619883"/>
                <a:gd name="connsiteY126" fmla="*/ 109227 h 4275461"/>
                <a:gd name="connsiteX127" fmla="*/ 2907643 w 3619883"/>
                <a:gd name="connsiteY127" fmla="*/ 100020 h 4275461"/>
                <a:gd name="connsiteX128" fmla="*/ 2944022 w 3619883"/>
                <a:gd name="connsiteY128" fmla="*/ 30853 h 4275461"/>
                <a:gd name="connsiteX129" fmla="*/ 3022289 w 3619883"/>
                <a:gd name="connsiteY129" fmla="*/ 10893 h 4275461"/>
                <a:gd name="connsiteX130" fmla="*/ 3054807 w 3619883"/>
                <a:gd name="connsiteY130" fmla="*/ 24226 h 4275461"/>
                <a:gd name="connsiteX131" fmla="*/ 3141892 w 3619883"/>
                <a:gd name="connsiteY131" fmla="*/ 51925 h 4275461"/>
                <a:gd name="connsiteX132" fmla="*/ 3185711 w 3619883"/>
                <a:gd name="connsiteY132" fmla="*/ 59881 h 4275461"/>
                <a:gd name="connsiteX133" fmla="*/ 3219056 w 3619883"/>
                <a:gd name="connsiteY133" fmla="*/ 55536 h 4275461"/>
                <a:gd name="connsiteX134" fmla="*/ 3263425 w 3619883"/>
                <a:gd name="connsiteY134" fmla="*/ 51706 h 4275461"/>
                <a:gd name="connsiteX135" fmla="*/ 3296219 w 3619883"/>
                <a:gd name="connsiteY135" fmla="*/ 59147 h 4275461"/>
                <a:gd name="connsiteX136" fmla="*/ 3319094 w 3619883"/>
                <a:gd name="connsiteY136" fmla="*/ 42500 h 4275461"/>
                <a:gd name="connsiteX137" fmla="*/ 3420511 w 3619883"/>
                <a:gd name="connsiteY137" fmla="*/ 0 h 4275461"/>
                <a:gd name="connsiteX138" fmla="*/ 3453305 w 3619883"/>
                <a:gd name="connsiteY138" fmla="*/ 7440 h 4275461"/>
                <a:gd name="connsiteX139" fmla="*/ 3496571 w 3619883"/>
                <a:gd name="connsiteY139" fmla="*/ 27182 h 4275461"/>
                <a:gd name="connsiteX140" fmla="*/ 3602117 w 3619883"/>
                <a:gd name="connsiteY140" fmla="*/ 132521 h 4275461"/>
                <a:gd name="connsiteX141" fmla="*/ 3619883 w 3619883"/>
                <a:gd name="connsiteY141" fmla="*/ 140049 h 4275461"/>
                <a:gd name="connsiteX142" fmla="*/ 3619883 w 3619883"/>
                <a:gd name="connsiteY14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70899 w 3619883"/>
                <a:gd name="connsiteY2" fmla="*/ 4128157 h 4275461"/>
                <a:gd name="connsiteX3" fmla="*/ 3327149 w 3619883"/>
                <a:gd name="connsiteY3" fmla="*/ 4128157 h 4275461"/>
                <a:gd name="connsiteX4" fmla="*/ 3269726 w 3619883"/>
                <a:gd name="connsiteY4" fmla="*/ 4275461 h 4275461"/>
                <a:gd name="connsiteX5" fmla="*/ 3052674 w 3619883"/>
                <a:gd name="connsiteY5" fmla="*/ 4275461 h 4275461"/>
                <a:gd name="connsiteX6" fmla="*/ 3096002 w 3619883"/>
                <a:gd name="connsiteY6" fmla="*/ 4128157 h 4275461"/>
                <a:gd name="connsiteX7" fmla="*/ 3137725 w 3619883"/>
                <a:gd name="connsiteY7" fmla="*/ 4128157 h 4275461"/>
                <a:gd name="connsiteX8" fmla="*/ 3137725 w 3619883"/>
                <a:gd name="connsiteY8" fmla="*/ 3951392 h 4275461"/>
                <a:gd name="connsiteX9" fmla="*/ 2959941 w 3619883"/>
                <a:gd name="connsiteY9" fmla="*/ 3951392 h 4275461"/>
                <a:gd name="connsiteX10" fmla="*/ 2959941 w 3619883"/>
                <a:gd name="connsiteY10" fmla="*/ 4128157 h 4275461"/>
                <a:gd name="connsiteX11" fmla="*/ 2996846 w 3619883"/>
                <a:gd name="connsiteY11" fmla="*/ 4128157 h 4275461"/>
                <a:gd name="connsiteX12" fmla="*/ 3014011 w 3619883"/>
                <a:gd name="connsiteY12" fmla="*/ 4275461 h 4275461"/>
                <a:gd name="connsiteX13" fmla="*/ 2761042 w 3619883"/>
                <a:gd name="connsiteY13" fmla="*/ 4275461 h 4275461"/>
                <a:gd name="connsiteX14" fmla="*/ 2761042 w 3619883"/>
                <a:gd name="connsiteY14" fmla="*/ 4128157 h 4275461"/>
                <a:gd name="connsiteX15" fmla="*/ 2826768 w 3619883"/>
                <a:gd name="connsiteY15" fmla="*/ 4128157 h 4275461"/>
                <a:gd name="connsiteX16" fmla="*/ 2826768 w 3619883"/>
                <a:gd name="connsiteY16" fmla="*/ 3951392 h 4275461"/>
                <a:gd name="connsiteX17" fmla="*/ 2648983 w 3619883"/>
                <a:gd name="connsiteY17" fmla="*/ 3951392 h 4275461"/>
                <a:gd name="connsiteX18" fmla="*/ 2648983 w 3619883"/>
                <a:gd name="connsiteY18" fmla="*/ 4128157 h 4275461"/>
                <a:gd name="connsiteX19" fmla="*/ 2690646 w 3619883"/>
                <a:gd name="connsiteY19" fmla="*/ 4128157 h 4275461"/>
                <a:gd name="connsiteX20" fmla="*/ 2690646 w 3619883"/>
                <a:gd name="connsiteY20" fmla="*/ 4275461 h 4275461"/>
                <a:gd name="connsiteX21" fmla="*/ 2511710 w 3619883"/>
                <a:gd name="connsiteY21" fmla="*/ 4275461 h 4275461"/>
                <a:gd name="connsiteX22" fmla="*/ 2454288 w 3619883"/>
                <a:gd name="connsiteY22" fmla="*/ 4128157 h 4275461"/>
                <a:gd name="connsiteX23" fmla="*/ 2515810 w 3619883"/>
                <a:gd name="connsiteY23" fmla="*/ 4128157 h 4275461"/>
                <a:gd name="connsiteX24" fmla="*/ 2515810 w 3619883"/>
                <a:gd name="connsiteY24" fmla="*/ 3951392 h 4275461"/>
                <a:gd name="connsiteX25" fmla="*/ 2338025 w 3619883"/>
                <a:gd name="connsiteY25" fmla="*/ 3951392 h 4275461"/>
                <a:gd name="connsiteX26" fmla="*/ 2338025 w 3619883"/>
                <a:gd name="connsiteY26" fmla="*/ 4128157 h 4275461"/>
                <a:gd name="connsiteX27" fmla="*/ 2395120 w 3619883"/>
                <a:gd name="connsiteY27" fmla="*/ 4128157 h 4275461"/>
                <a:gd name="connsiteX28" fmla="*/ 2337697 w 3619883"/>
                <a:gd name="connsiteY28" fmla="*/ 4275461 h 4275461"/>
                <a:gd name="connsiteX29" fmla="*/ 2150155 w 3619883"/>
                <a:gd name="connsiteY29" fmla="*/ 4275461 h 4275461"/>
                <a:gd name="connsiteX30" fmla="*/ 2150155 w 3619883"/>
                <a:gd name="connsiteY30" fmla="*/ 4128157 h 4275461"/>
                <a:gd name="connsiteX31" fmla="*/ 2204852 w 3619883"/>
                <a:gd name="connsiteY31" fmla="*/ 4128157 h 4275461"/>
                <a:gd name="connsiteX32" fmla="*/ 2204852 w 3619883"/>
                <a:gd name="connsiteY32" fmla="*/ 3951392 h 4275461"/>
                <a:gd name="connsiteX33" fmla="*/ 2027068 w 3619883"/>
                <a:gd name="connsiteY33" fmla="*/ 3951392 h 4275461"/>
                <a:gd name="connsiteX34" fmla="*/ 2027068 w 3619883"/>
                <a:gd name="connsiteY34" fmla="*/ 4128157 h 4275461"/>
                <a:gd name="connsiteX35" fmla="*/ 2079759 w 3619883"/>
                <a:gd name="connsiteY35" fmla="*/ 4128157 h 4275461"/>
                <a:gd name="connsiteX36" fmla="*/ 2079759 w 3619883"/>
                <a:gd name="connsiteY36" fmla="*/ 4275461 h 4275461"/>
                <a:gd name="connsiteX37" fmla="*/ 1824703 w 3619883"/>
                <a:gd name="connsiteY37" fmla="*/ 4275461 h 4275461"/>
                <a:gd name="connsiteX38" fmla="*/ 1834468 w 3619883"/>
                <a:gd name="connsiteY38" fmla="*/ 4128157 h 4275461"/>
                <a:gd name="connsiteX39" fmla="*/ 1893894 w 3619883"/>
                <a:gd name="connsiteY39" fmla="*/ 4128157 h 4275461"/>
                <a:gd name="connsiteX40" fmla="*/ 1893894 w 3619883"/>
                <a:gd name="connsiteY40" fmla="*/ 3951392 h 4275461"/>
                <a:gd name="connsiteX41" fmla="*/ 1716110 w 3619883"/>
                <a:gd name="connsiteY41" fmla="*/ 3951392 h 4275461"/>
                <a:gd name="connsiteX42" fmla="*/ 1716110 w 3619883"/>
                <a:gd name="connsiteY42" fmla="*/ 4006431 h 4275461"/>
                <a:gd name="connsiteX43" fmla="*/ 1703447 w 3619883"/>
                <a:gd name="connsiteY43" fmla="*/ 4007960 h 4275461"/>
                <a:gd name="connsiteX44" fmla="*/ 1716110 w 3619883"/>
                <a:gd name="connsiteY44" fmla="*/ 4044284 h 4275461"/>
                <a:gd name="connsiteX45" fmla="*/ 1716110 w 3619883"/>
                <a:gd name="connsiteY45" fmla="*/ 4128157 h 4275461"/>
                <a:gd name="connsiteX46" fmla="*/ 1745346 w 3619883"/>
                <a:gd name="connsiteY46" fmla="*/ 4128157 h 4275461"/>
                <a:gd name="connsiteX47" fmla="*/ 1796694 w 3619883"/>
                <a:gd name="connsiteY47" fmla="*/ 4275461 h 4275461"/>
                <a:gd name="connsiteX48" fmla="*/ 1558844 w 3619883"/>
                <a:gd name="connsiteY48" fmla="*/ 4275461 h 4275461"/>
                <a:gd name="connsiteX49" fmla="*/ 1517252 w 3619883"/>
                <a:gd name="connsiteY49" fmla="*/ 4128157 h 4275461"/>
                <a:gd name="connsiteX50" fmla="*/ 1582936 w 3619883"/>
                <a:gd name="connsiteY50" fmla="*/ 4128157 h 4275461"/>
                <a:gd name="connsiteX51" fmla="*/ 1582936 w 3619883"/>
                <a:gd name="connsiteY51" fmla="*/ 3951392 h 4275461"/>
                <a:gd name="connsiteX52" fmla="*/ 1405151 w 3619883"/>
                <a:gd name="connsiteY52" fmla="*/ 3951392 h 4275461"/>
                <a:gd name="connsiteX53" fmla="*/ 1405151 w 3619883"/>
                <a:gd name="connsiteY53" fmla="*/ 4128157 h 4275461"/>
                <a:gd name="connsiteX54" fmla="*/ 1468988 w 3619883"/>
                <a:gd name="connsiteY54" fmla="*/ 4128157 h 4275461"/>
                <a:gd name="connsiteX55" fmla="*/ 1427396 w 3619883"/>
                <a:gd name="connsiteY55" fmla="*/ 4275461 h 4275461"/>
                <a:gd name="connsiteX56" fmla="*/ 1210751 w 3619883"/>
                <a:gd name="connsiteY56" fmla="*/ 4275461 h 4275461"/>
                <a:gd name="connsiteX57" fmla="*/ 1210751 w 3619883"/>
                <a:gd name="connsiteY57" fmla="*/ 4128157 h 4275461"/>
                <a:gd name="connsiteX58" fmla="*/ 1271978 w 3619883"/>
                <a:gd name="connsiteY58" fmla="*/ 4128157 h 4275461"/>
                <a:gd name="connsiteX59" fmla="*/ 1271978 w 3619883"/>
                <a:gd name="connsiteY59" fmla="*/ 3951392 h 4275461"/>
                <a:gd name="connsiteX60" fmla="*/ 1094193 w 3619883"/>
                <a:gd name="connsiteY60" fmla="*/ 3951392 h 4275461"/>
                <a:gd name="connsiteX61" fmla="*/ 1094193 w 3619883"/>
                <a:gd name="connsiteY61" fmla="*/ 4128157 h 4275461"/>
                <a:gd name="connsiteX62" fmla="*/ 1140354 w 3619883"/>
                <a:gd name="connsiteY62" fmla="*/ 4128157 h 4275461"/>
                <a:gd name="connsiteX63" fmla="*/ 1140354 w 3619883"/>
                <a:gd name="connsiteY63" fmla="*/ 4275461 h 4275461"/>
                <a:gd name="connsiteX64" fmla="*/ 953807 w 3619883"/>
                <a:gd name="connsiteY64" fmla="*/ 4275461 h 4275461"/>
                <a:gd name="connsiteX65" fmla="*/ 912215 w 3619883"/>
                <a:gd name="connsiteY65" fmla="*/ 4128157 h 4275461"/>
                <a:gd name="connsiteX66" fmla="*/ 961020 w 3619883"/>
                <a:gd name="connsiteY66" fmla="*/ 4128157 h 4275461"/>
                <a:gd name="connsiteX67" fmla="*/ 961020 w 3619883"/>
                <a:gd name="connsiteY67" fmla="*/ 3951392 h 4275461"/>
                <a:gd name="connsiteX68" fmla="*/ 783235 w 3619883"/>
                <a:gd name="connsiteY68" fmla="*/ 3951392 h 4275461"/>
                <a:gd name="connsiteX69" fmla="*/ 783235 w 3619883"/>
                <a:gd name="connsiteY69" fmla="*/ 4128157 h 4275461"/>
                <a:gd name="connsiteX70" fmla="*/ 871024 w 3619883"/>
                <a:gd name="connsiteY70" fmla="*/ 4128157 h 4275461"/>
                <a:gd name="connsiteX71" fmla="*/ 829432 w 3619883"/>
                <a:gd name="connsiteY71" fmla="*/ 4275461 h 4275461"/>
                <a:gd name="connsiteX72" fmla="*/ 611484 w 3619883"/>
                <a:gd name="connsiteY72" fmla="*/ 4275461 h 4275461"/>
                <a:gd name="connsiteX73" fmla="*/ 621247 w 3619883"/>
                <a:gd name="connsiteY73" fmla="*/ 4128157 h 4275461"/>
                <a:gd name="connsiteX74" fmla="*/ 650062 w 3619883"/>
                <a:gd name="connsiteY74" fmla="*/ 4128157 h 4275461"/>
                <a:gd name="connsiteX75" fmla="*/ 650062 w 3619883"/>
                <a:gd name="connsiteY75" fmla="*/ 3951392 h 4275461"/>
                <a:gd name="connsiteX76" fmla="*/ 472277 w 3619883"/>
                <a:gd name="connsiteY76" fmla="*/ 3951392 h 4275461"/>
                <a:gd name="connsiteX77" fmla="*/ 472277 w 3619883"/>
                <a:gd name="connsiteY77" fmla="*/ 4128157 h 4275461"/>
                <a:gd name="connsiteX78" fmla="*/ 522650 w 3619883"/>
                <a:gd name="connsiteY78" fmla="*/ 4128157 h 4275461"/>
                <a:gd name="connsiteX79" fmla="*/ 573998 w 3619883"/>
                <a:gd name="connsiteY79" fmla="*/ 4275461 h 4275461"/>
                <a:gd name="connsiteX80" fmla="*/ 336164 w 3619883"/>
                <a:gd name="connsiteY80" fmla="*/ 4275461 h 4275461"/>
                <a:gd name="connsiteX81" fmla="*/ 294572 w 3619883"/>
                <a:gd name="connsiteY81" fmla="*/ 4128157 h 4275461"/>
                <a:gd name="connsiteX82" fmla="*/ 339106 w 3619883"/>
                <a:gd name="connsiteY82" fmla="*/ 4128157 h 4275461"/>
                <a:gd name="connsiteX83" fmla="*/ 339106 w 3619883"/>
                <a:gd name="connsiteY83" fmla="*/ 3951392 h 4275461"/>
                <a:gd name="connsiteX84" fmla="*/ 161321 w 3619883"/>
                <a:gd name="connsiteY84" fmla="*/ 3951392 h 4275461"/>
                <a:gd name="connsiteX85" fmla="*/ 161321 w 3619883"/>
                <a:gd name="connsiteY85" fmla="*/ 4128157 h 4275461"/>
                <a:gd name="connsiteX86" fmla="*/ 230914 w 3619883"/>
                <a:gd name="connsiteY86" fmla="*/ 4128157 h 4275461"/>
                <a:gd name="connsiteX87" fmla="*/ 189322 w 3619883"/>
                <a:gd name="connsiteY87" fmla="*/ 4275461 h 4275461"/>
                <a:gd name="connsiteX88" fmla="*/ 0 w 3619883"/>
                <a:gd name="connsiteY88" fmla="*/ 4275461 h 4275461"/>
                <a:gd name="connsiteX89" fmla="*/ 0 w 3619883"/>
                <a:gd name="connsiteY89" fmla="*/ 42229 h 4275461"/>
                <a:gd name="connsiteX90" fmla="*/ 42464 w 3619883"/>
                <a:gd name="connsiteY90" fmla="*/ 40518 h 4275461"/>
                <a:gd name="connsiteX91" fmla="*/ 137733 w 3619883"/>
                <a:gd name="connsiteY91" fmla="*/ 35355 h 4275461"/>
                <a:gd name="connsiteX92" fmla="*/ 270565 w 3619883"/>
                <a:gd name="connsiteY92" fmla="*/ 29759 h 4275461"/>
                <a:gd name="connsiteX93" fmla="*/ 479734 w 3619883"/>
                <a:gd name="connsiteY93" fmla="*/ 45455 h 4275461"/>
                <a:gd name="connsiteX94" fmla="*/ 524103 w 3619883"/>
                <a:gd name="connsiteY94" fmla="*/ 41625 h 4275461"/>
                <a:gd name="connsiteX95" fmla="*/ 624416 w 3619883"/>
                <a:gd name="connsiteY95" fmla="*/ 22696 h 4275461"/>
                <a:gd name="connsiteX96" fmla="*/ 657762 w 3619883"/>
                <a:gd name="connsiteY96" fmla="*/ 18351 h 4275461"/>
                <a:gd name="connsiteX97" fmla="*/ 690557 w 3619883"/>
                <a:gd name="connsiteY97" fmla="*/ 25792 h 4275461"/>
                <a:gd name="connsiteX98" fmla="*/ 745123 w 3619883"/>
                <a:gd name="connsiteY98" fmla="*/ 40157 h 4275461"/>
                <a:gd name="connsiteX99" fmla="*/ 789493 w 3619883"/>
                <a:gd name="connsiteY99" fmla="*/ 36327 h 4275461"/>
                <a:gd name="connsiteX100" fmla="*/ 854255 w 3619883"/>
                <a:gd name="connsiteY100" fmla="*/ 68887 h 4275461"/>
                <a:gd name="connsiteX101" fmla="*/ 897520 w 3619883"/>
                <a:gd name="connsiteY101" fmla="*/ 88629 h 4275461"/>
                <a:gd name="connsiteX102" fmla="*/ 940510 w 3619883"/>
                <a:gd name="connsiteY102" fmla="*/ 114265 h 4275461"/>
                <a:gd name="connsiteX103" fmla="*/ 1082712 w 3619883"/>
                <a:gd name="connsiteY103" fmla="*/ 144543 h 4275461"/>
                <a:gd name="connsiteX104" fmla="*/ 1205348 w 3619883"/>
                <a:gd name="connsiteY104" fmla="*/ 120753 h 4275461"/>
                <a:gd name="connsiteX105" fmla="*/ 1271764 w 3619883"/>
                <a:gd name="connsiteY105" fmla="*/ 117956 h 4275461"/>
                <a:gd name="connsiteX106" fmla="*/ 1315583 w 3619883"/>
                <a:gd name="connsiteY106" fmla="*/ 125912 h 4275461"/>
                <a:gd name="connsiteX107" fmla="*/ 1359125 w 3619883"/>
                <a:gd name="connsiteY107" fmla="*/ 139761 h 4275461"/>
                <a:gd name="connsiteX108" fmla="*/ 1391919 w 3619883"/>
                <a:gd name="connsiteY108" fmla="*/ 147202 h 4275461"/>
                <a:gd name="connsiteX109" fmla="*/ 1436563 w 3619883"/>
                <a:gd name="connsiteY109" fmla="*/ 137480 h 4275461"/>
                <a:gd name="connsiteX110" fmla="*/ 1471566 w 3619883"/>
                <a:gd name="connsiteY110" fmla="*/ 97777 h 4275461"/>
                <a:gd name="connsiteX111" fmla="*/ 1505739 w 3619883"/>
                <a:gd name="connsiteY111" fmla="*/ 75753 h 4275461"/>
                <a:gd name="connsiteX112" fmla="*/ 1590891 w 3619883"/>
                <a:gd name="connsiteY112" fmla="*/ 144702 h 4275461"/>
                <a:gd name="connsiteX113" fmla="*/ 1625616 w 3619883"/>
                <a:gd name="connsiteY113" fmla="*/ 110893 h 4275461"/>
                <a:gd name="connsiteX114" fmla="*/ 1658964 w 3619883"/>
                <a:gd name="connsiteY114" fmla="*/ 106547 h 4275461"/>
                <a:gd name="connsiteX115" fmla="*/ 1746598 w 3619883"/>
                <a:gd name="connsiteY115" fmla="*/ 122460 h 4275461"/>
                <a:gd name="connsiteX116" fmla="*/ 1811913 w 3619883"/>
                <a:gd name="connsiteY116" fmla="*/ 143234 h 4275461"/>
                <a:gd name="connsiteX117" fmla="*/ 1856557 w 3619883"/>
                <a:gd name="connsiteY117" fmla="*/ 133511 h 4275461"/>
                <a:gd name="connsiteX118" fmla="*/ 2066003 w 3619883"/>
                <a:gd name="connsiteY118" fmla="*/ 143313 h 4275461"/>
                <a:gd name="connsiteX119" fmla="*/ 2177615 w 3619883"/>
                <a:gd name="connsiteY119" fmla="*/ 119007 h 4275461"/>
                <a:gd name="connsiteX120" fmla="*/ 2255883 w 3619883"/>
                <a:gd name="connsiteY120" fmla="*/ 99047 h 4275461"/>
                <a:gd name="connsiteX121" fmla="*/ 2344622 w 3619883"/>
                <a:gd name="connsiteY121" fmla="*/ 91388 h 4275461"/>
                <a:gd name="connsiteX122" fmla="*/ 2455682 w 3619883"/>
                <a:gd name="connsiteY122" fmla="*/ 78869 h 4275461"/>
                <a:gd name="connsiteX123" fmla="*/ 2632609 w 3619883"/>
                <a:gd name="connsiteY123" fmla="*/ 75338 h 4275461"/>
                <a:gd name="connsiteX124" fmla="*/ 2742291 w 3619883"/>
                <a:gd name="connsiteY124" fmla="*/ 92282 h 4275461"/>
                <a:gd name="connsiteX125" fmla="*/ 2851974 w 3619883"/>
                <a:gd name="connsiteY125" fmla="*/ 109227 h 4275461"/>
                <a:gd name="connsiteX126" fmla="*/ 2907643 w 3619883"/>
                <a:gd name="connsiteY126" fmla="*/ 100020 h 4275461"/>
                <a:gd name="connsiteX127" fmla="*/ 2944022 w 3619883"/>
                <a:gd name="connsiteY127" fmla="*/ 30853 h 4275461"/>
                <a:gd name="connsiteX128" fmla="*/ 3022289 w 3619883"/>
                <a:gd name="connsiteY128" fmla="*/ 10893 h 4275461"/>
                <a:gd name="connsiteX129" fmla="*/ 3054807 w 3619883"/>
                <a:gd name="connsiteY129" fmla="*/ 24226 h 4275461"/>
                <a:gd name="connsiteX130" fmla="*/ 3141892 w 3619883"/>
                <a:gd name="connsiteY130" fmla="*/ 51925 h 4275461"/>
                <a:gd name="connsiteX131" fmla="*/ 3185711 w 3619883"/>
                <a:gd name="connsiteY131" fmla="*/ 59881 h 4275461"/>
                <a:gd name="connsiteX132" fmla="*/ 3219056 w 3619883"/>
                <a:gd name="connsiteY132" fmla="*/ 55536 h 4275461"/>
                <a:gd name="connsiteX133" fmla="*/ 3263425 w 3619883"/>
                <a:gd name="connsiteY133" fmla="*/ 51706 h 4275461"/>
                <a:gd name="connsiteX134" fmla="*/ 3296219 w 3619883"/>
                <a:gd name="connsiteY134" fmla="*/ 59147 h 4275461"/>
                <a:gd name="connsiteX135" fmla="*/ 3319094 w 3619883"/>
                <a:gd name="connsiteY135" fmla="*/ 42500 h 4275461"/>
                <a:gd name="connsiteX136" fmla="*/ 3420511 w 3619883"/>
                <a:gd name="connsiteY136" fmla="*/ 0 h 4275461"/>
                <a:gd name="connsiteX137" fmla="*/ 3453305 w 3619883"/>
                <a:gd name="connsiteY137" fmla="*/ 7440 h 4275461"/>
                <a:gd name="connsiteX138" fmla="*/ 3496571 w 3619883"/>
                <a:gd name="connsiteY138" fmla="*/ 27182 h 4275461"/>
                <a:gd name="connsiteX139" fmla="*/ 3602117 w 3619883"/>
                <a:gd name="connsiteY139" fmla="*/ 132521 h 4275461"/>
                <a:gd name="connsiteX140" fmla="*/ 3619883 w 3619883"/>
                <a:gd name="connsiteY140" fmla="*/ 140049 h 4275461"/>
                <a:gd name="connsiteX141" fmla="*/ 3619883 w 3619883"/>
                <a:gd name="connsiteY14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70899 w 3619883"/>
                <a:gd name="connsiteY2" fmla="*/ 4128157 h 4275461"/>
                <a:gd name="connsiteX3" fmla="*/ 3269726 w 3619883"/>
                <a:gd name="connsiteY3" fmla="*/ 4275461 h 4275461"/>
                <a:gd name="connsiteX4" fmla="*/ 3052674 w 3619883"/>
                <a:gd name="connsiteY4" fmla="*/ 4275461 h 4275461"/>
                <a:gd name="connsiteX5" fmla="*/ 3096002 w 3619883"/>
                <a:gd name="connsiteY5" fmla="*/ 4128157 h 4275461"/>
                <a:gd name="connsiteX6" fmla="*/ 3137725 w 3619883"/>
                <a:gd name="connsiteY6" fmla="*/ 4128157 h 4275461"/>
                <a:gd name="connsiteX7" fmla="*/ 3137725 w 3619883"/>
                <a:gd name="connsiteY7" fmla="*/ 3951392 h 4275461"/>
                <a:gd name="connsiteX8" fmla="*/ 2959941 w 3619883"/>
                <a:gd name="connsiteY8" fmla="*/ 3951392 h 4275461"/>
                <a:gd name="connsiteX9" fmla="*/ 2959941 w 3619883"/>
                <a:gd name="connsiteY9" fmla="*/ 4128157 h 4275461"/>
                <a:gd name="connsiteX10" fmla="*/ 2996846 w 3619883"/>
                <a:gd name="connsiteY10" fmla="*/ 4128157 h 4275461"/>
                <a:gd name="connsiteX11" fmla="*/ 3014011 w 3619883"/>
                <a:gd name="connsiteY11" fmla="*/ 4275461 h 4275461"/>
                <a:gd name="connsiteX12" fmla="*/ 2761042 w 3619883"/>
                <a:gd name="connsiteY12" fmla="*/ 4275461 h 4275461"/>
                <a:gd name="connsiteX13" fmla="*/ 2761042 w 3619883"/>
                <a:gd name="connsiteY13" fmla="*/ 4128157 h 4275461"/>
                <a:gd name="connsiteX14" fmla="*/ 2826768 w 3619883"/>
                <a:gd name="connsiteY14" fmla="*/ 4128157 h 4275461"/>
                <a:gd name="connsiteX15" fmla="*/ 2826768 w 3619883"/>
                <a:gd name="connsiteY15" fmla="*/ 3951392 h 4275461"/>
                <a:gd name="connsiteX16" fmla="*/ 2648983 w 3619883"/>
                <a:gd name="connsiteY16" fmla="*/ 3951392 h 4275461"/>
                <a:gd name="connsiteX17" fmla="*/ 2648983 w 3619883"/>
                <a:gd name="connsiteY17" fmla="*/ 4128157 h 4275461"/>
                <a:gd name="connsiteX18" fmla="*/ 2690646 w 3619883"/>
                <a:gd name="connsiteY18" fmla="*/ 4128157 h 4275461"/>
                <a:gd name="connsiteX19" fmla="*/ 2690646 w 3619883"/>
                <a:gd name="connsiteY19" fmla="*/ 4275461 h 4275461"/>
                <a:gd name="connsiteX20" fmla="*/ 2511710 w 3619883"/>
                <a:gd name="connsiteY20" fmla="*/ 4275461 h 4275461"/>
                <a:gd name="connsiteX21" fmla="*/ 2454288 w 3619883"/>
                <a:gd name="connsiteY21" fmla="*/ 4128157 h 4275461"/>
                <a:gd name="connsiteX22" fmla="*/ 2515810 w 3619883"/>
                <a:gd name="connsiteY22" fmla="*/ 4128157 h 4275461"/>
                <a:gd name="connsiteX23" fmla="*/ 2515810 w 3619883"/>
                <a:gd name="connsiteY23" fmla="*/ 3951392 h 4275461"/>
                <a:gd name="connsiteX24" fmla="*/ 2338025 w 3619883"/>
                <a:gd name="connsiteY24" fmla="*/ 3951392 h 4275461"/>
                <a:gd name="connsiteX25" fmla="*/ 2338025 w 3619883"/>
                <a:gd name="connsiteY25" fmla="*/ 4128157 h 4275461"/>
                <a:gd name="connsiteX26" fmla="*/ 2395120 w 3619883"/>
                <a:gd name="connsiteY26" fmla="*/ 4128157 h 4275461"/>
                <a:gd name="connsiteX27" fmla="*/ 2337697 w 3619883"/>
                <a:gd name="connsiteY27" fmla="*/ 4275461 h 4275461"/>
                <a:gd name="connsiteX28" fmla="*/ 2150155 w 3619883"/>
                <a:gd name="connsiteY28" fmla="*/ 4275461 h 4275461"/>
                <a:gd name="connsiteX29" fmla="*/ 2150155 w 3619883"/>
                <a:gd name="connsiteY29" fmla="*/ 4128157 h 4275461"/>
                <a:gd name="connsiteX30" fmla="*/ 2204852 w 3619883"/>
                <a:gd name="connsiteY30" fmla="*/ 4128157 h 4275461"/>
                <a:gd name="connsiteX31" fmla="*/ 2204852 w 3619883"/>
                <a:gd name="connsiteY31" fmla="*/ 3951392 h 4275461"/>
                <a:gd name="connsiteX32" fmla="*/ 2027068 w 3619883"/>
                <a:gd name="connsiteY32" fmla="*/ 3951392 h 4275461"/>
                <a:gd name="connsiteX33" fmla="*/ 2027068 w 3619883"/>
                <a:gd name="connsiteY33" fmla="*/ 4128157 h 4275461"/>
                <a:gd name="connsiteX34" fmla="*/ 2079759 w 3619883"/>
                <a:gd name="connsiteY34" fmla="*/ 4128157 h 4275461"/>
                <a:gd name="connsiteX35" fmla="*/ 2079759 w 3619883"/>
                <a:gd name="connsiteY35" fmla="*/ 4275461 h 4275461"/>
                <a:gd name="connsiteX36" fmla="*/ 1824703 w 3619883"/>
                <a:gd name="connsiteY36" fmla="*/ 4275461 h 4275461"/>
                <a:gd name="connsiteX37" fmla="*/ 1834468 w 3619883"/>
                <a:gd name="connsiteY37" fmla="*/ 4128157 h 4275461"/>
                <a:gd name="connsiteX38" fmla="*/ 1893894 w 3619883"/>
                <a:gd name="connsiteY38" fmla="*/ 4128157 h 4275461"/>
                <a:gd name="connsiteX39" fmla="*/ 1893894 w 3619883"/>
                <a:gd name="connsiteY39" fmla="*/ 3951392 h 4275461"/>
                <a:gd name="connsiteX40" fmla="*/ 1716110 w 3619883"/>
                <a:gd name="connsiteY40" fmla="*/ 3951392 h 4275461"/>
                <a:gd name="connsiteX41" fmla="*/ 1716110 w 3619883"/>
                <a:gd name="connsiteY41" fmla="*/ 4006431 h 4275461"/>
                <a:gd name="connsiteX42" fmla="*/ 1703447 w 3619883"/>
                <a:gd name="connsiteY42" fmla="*/ 4007960 h 4275461"/>
                <a:gd name="connsiteX43" fmla="*/ 1716110 w 3619883"/>
                <a:gd name="connsiteY43" fmla="*/ 4044284 h 4275461"/>
                <a:gd name="connsiteX44" fmla="*/ 1716110 w 3619883"/>
                <a:gd name="connsiteY44" fmla="*/ 4128157 h 4275461"/>
                <a:gd name="connsiteX45" fmla="*/ 1745346 w 3619883"/>
                <a:gd name="connsiteY45" fmla="*/ 4128157 h 4275461"/>
                <a:gd name="connsiteX46" fmla="*/ 1796694 w 3619883"/>
                <a:gd name="connsiteY46" fmla="*/ 4275461 h 4275461"/>
                <a:gd name="connsiteX47" fmla="*/ 1558844 w 3619883"/>
                <a:gd name="connsiteY47" fmla="*/ 4275461 h 4275461"/>
                <a:gd name="connsiteX48" fmla="*/ 1517252 w 3619883"/>
                <a:gd name="connsiteY48" fmla="*/ 4128157 h 4275461"/>
                <a:gd name="connsiteX49" fmla="*/ 1582936 w 3619883"/>
                <a:gd name="connsiteY49" fmla="*/ 4128157 h 4275461"/>
                <a:gd name="connsiteX50" fmla="*/ 1582936 w 3619883"/>
                <a:gd name="connsiteY50" fmla="*/ 3951392 h 4275461"/>
                <a:gd name="connsiteX51" fmla="*/ 1405151 w 3619883"/>
                <a:gd name="connsiteY51" fmla="*/ 3951392 h 4275461"/>
                <a:gd name="connsiteX52" fmla="*/ 1405151 w 3619883"/>
                <a:gd name="connsiteY52" fmla="*/ 4128157 h 4275461"/>
                <a:gd name="connsiteX53" fmla="*/ 1468988 w 3619883"/>
                <a:gd name="connsiteY53" fmla="*/ 4128157 h 4275461"/>
                <a:gd name="connsiteX54" fmla="*/ 1427396 w 3619883"/>
                <a:gd name="connsiteY54" fmla="*/ 4275461 h 4275461"/>
                <a:gd name="connsiteX55" fmla="*/ 1210751 w 3619883"/>
                <a:gd name="connsiteY55" fmla="*/ 4275461 h 4275461"/>
                <a:gd name="connsiteX56" fmla="*/ 1210751 w 3619883"/>
                <a:gd name="connsiteY56" fmla="*/ 4128157 h 4275461"/>
                <a:gd name="connsiteX57" fmla="*/ 1271978 w 3619883"/>
                <a:gd name="connsiteY57" fmla="*/ 4128157 h 4275461"/>
                <a:gd name="connsiteX58" fmla="*/ 1271978 w 3619883"/>
                <a:gd name="connsiteY58" fmla="*/ 3951392 h 4275461"/>
                <a:gd name="connsiteX59" fmla="*/ 1094193 w 3619883"/>
                <a:gd name="connsiteY59" fmla="*/ 3951392 h 4275461"/>
                <a:gd name="connsiteX60" fmla="*/ 1094193 w 3619883"/>
                <a:gd name="connsiteY60" fmla="*/ 4128157 h 4275461"/>
                <a:gd name="connsiteX61" fmla="*/ 1140354 w 3619883"/>
                <a:gd name="connsiteY61" fmla="*/ 4128157 h 4275461"/>
                <a:gd name="connsiteX62" fmla="*/ 1140354 w 3619883"/>
                <a:gd name="connsiteY62" fmla="*/ 4275461 h 4275461"/>
                <a:gd name="connsiteX63" fmla="*/ 953807 w 3619883"/>
                <a:gd name="connsiteY63" fmla="*/ 4275461 h 4275461"/>
                <a:gd name="connsiteX64" fmla="*/ 912215 w 3619883"/>
                <a:gd name="connsiteY64" fmla="*/ 4128157 h 4275461"/>
                <a:gd name="connsiteX65" fmla="*/ 961020 w 3619883"/>
                <a:gd name="connsiteY65" fmla="*/ 4128157 h 4275461"/>
                <a:gd name="connsiteX66" fmla="*/ 961020 w 3619883"/>
                <a:gd name="connsiteY66" fmla="*/ 3951392 h 4275461"/>
                <a:gd name="connsiteX67" fmla="*/ 783235 w 3619883"/>
                <a:gd name="connsiteY67" fmla="*/ 3951392 h 4275461"/>
                <a:gd name="connsiteX68" fmla="*/ 783235 w 3619883"/>
                <a:gd name="connsiteY68" fmla="*/ 4128157 h 4275461"/>
                <a:gd name="connsiteX69" fmla="*/ 871024 w 3619883"/>
                <a:gd name="connsiteY69" fmla="*/ 4128157 h 4275461"/>
                <a:gd name="connsiteX70" fmla="*/ 829432 w 3619883"/>
                <a:gd name="connsiteY70" fmla="*/ 4275461 h 4275461"/>
                <a:gd name="connsiteX71" fmla="*/ 611484 w 3619883"/>
                <a:gd name="connsiteY71" fmla="*/ 4275461 h 4275461"/>
                <a:gd name="connsiteX72" fmla="*/ 621247 w 3619883"/>
                <a:gd name="connsiteY72" fmla="*/ 4128157 h 4275461"/>
                <a:gd name="connsiteX73" fmla="*/ 650062 w 3619883"/>
                <a:gd name="connsiteY73" fmla="*/ 4128157 h 4275461"/>
                <a:gd name="connsiteX74" fmla="*/ 650062 w 3619883"/>
                <a:gd name="connsiteY74" fmla="*/ 3951392 h 4275461"/>
                <a:gd name="connsiteX75" fmla="*/ 472277 w 3619883"/>
                <a:gd name="connsiteY75" fmla="*/ 3951392 h 4275461"/>
                <a:gd name="connsiteX76" fmla="*/ 472277 w 3619883"/>
                <a:gd name="connsiteY76" fmla="*/ 4128157 h 4275461"/>
                <a:gd name="connsiteX77" fmla="*/ 522650 w 3619883"/>
                <a:gd name="connsiteY77" fmla="*/ 4128157 h 4275461"/>
                <a:gd name="connsiteX78" fmla="*/ 573998 w 3619883"/>
                <a:gd name="connsiteY78" fmla="*/ 4275461 h 4275461"/>
                <a:gd name="connsiteX79" fmla="*/ 336164 w 3619883"/>
                <a:gd name="connsiteY79" fmla="*/ 4275461 h 4275461"/>
                <a:gd name="connsiteX80" fmla="*/ 294572 w 3619883"/>
                <a:gd name="connsiteY80" fmla="*/ 4128157 h 4275461"/>
                <a:gd name="connsiteX81" fmla="*/ 339106 w 3619883"/>
                <a:gd name="connsiteY81" fmla="*/ 4128157 h 4275461"/>
                <a:gd name="connsiteX82" fmla="*/ 339106 w 3619883"/>
                <a:gd name="connsiteY82" fmla="*/ 3951392 h 4275461"/>
                <a:gd name="connsiteX83" fmla="*/ 161321 w 3619883"/>
                <a:gd name="connsiteY83" fmla="*/ 3951392 h 4275461"/>
                <a:gd name="connsiteX84" fmla="*/ 161321 w 3619883"/>
                <a:gd name="connsiteY84" fmla="*/ 4128157 h 4275461"/>
                <a:gd name="connsiteX85" fmla="*/ 230914 w 3619883"/>
                <a:gd name="connsiteY85" fmla="*/ 4128157 h 4275461"/>
                <a:gd name="connsiteX86" fmla="*/ 189322 w 3619883"/>
                <a:gd name="connsiteY86" fmla="*/ 4275461 h 4275461"/>
                <a:gd name="connsiteX87" fmla="*/ 0 w 3619883"/>
                <a:gd name="connsiteY87" fmla="*/ 4275461 h 4275461"/>
                <a:gd name="connsiteX88" fmla="*/ 0 w 3619883"/>
                <a:gd name="connsiteY88" fmla="*/ 42229 h 4275461"/>
                <a:gd name="connsiteX89" fmla="*/ 42464 w 3619883"/>
                <a:gd name="connsiteY89" fmla="*/ 40518 h 4275461"/>
                <a:gd name="connsiteX90" fmla="*/ 137733 w 3619883"/>
                <a:gd name="connsiteY90" fmla="*/ 35355 h 4275461"/>
                <a:gd name="connsiteX91" fmla="*/ 270565 w 3619883"/>
                <a:gd name="connsiteY91" fmla="*/ 29759 h 4275461"/>
                <a:gd name="connsiteX92" fmla="*/ 479734 w 3619883"/>
                <a:gd name="connsiteY92" fmla="*/ 45455 h 4275461"/>
                <a:gd name="connsiteX93" fmla="*/ 524103 w 3619883"/>
                <a:gd name="connsiteY93" fmla="*/ 41625 h 4275461"/>
                <a:gd name="connsiteX94" fmla="*/ 624416 w 3619883"/>
                <a:gd name="connsiteY94" fmla="*/ 22696 h 4275461"/>
                <a:gd name="connsiteX95" fmla="*/ 657762 w 3619883"/>
                <a:gd name="connsiteY95" fmla="*/ 18351 h 4275461"/>
                <a:gd name="connsiteX96" fmla="*/ 690557 w 3619883"/>
                <a:gd name="connsiteY96" fmla="*/ 25792 h 4275461"/>
                <a:gd name="connsiteX97" fmla="*/ 745123 w 3619883"/>
                <a:gd name="connsiteY97" fmla="*/ 40157 h 4275461"/>
                <a:gd name="connsiteX98" fmla="*/ 789493 w 3619883"/>
                <a:gd name="connsiteY98" fmla="*/ 36327 h 4275461"/>
                <a:gd name="connsiteX99" fmla="*/ 854255 w 3619883"/>
                <a:gd name="connsiteY99" fmla="*/ 68887 h 4275461"/>
                <a:gd name="connsiteX100" fmla="*/ 897520 w 3619883"/>
                <a:gd name="connsiteY100" fmla="*/ 88629 h 4275461"/>
                <a:gd name="connsiteX101" fmla="*/ 940510 w 3619883"/>
                <a:gd name="connsiteY101" fmla="*/ 114265 h 4275461"/>
                <a:gd name="connsiteX102" fmla="*/ 1082712 w 3619883"/>
                <a:gd name="connsiteY102" fmla="*/ 144543 h 4275461"/>
                <a:gd name="connsiteX103" fmla="*/ 1205348 w 3619883"/>
                <a:gd name="connsiteY103" fmla="*/ 120753 h 4275461"/>
                <a:gd name="connsiteX104" fmla="*/ 1271764 w 3619883"/>
                <a:gd name="connsiteY104" fmla="*/ 117956 h 4275461"/>
                <a:gd name="connsiteX105" fmla="*/ 1315583 w 3619883"/>
                <a:gd name="connsiteY105" fmla="*/ 125912 h 4275461"/>
                <a:gd name="connsiteX106" fmla="*/ 1359125 w 3619883"/>
                <a:gd name="connsiteY106" fmla="*/ 139761 h 4275461"/>
                <a:gd name="connsiteX107" fmla="*/ 1391919 w 3619883"/>
                <a:gd name="connsiteY107" fmla="*/ 147202 h 4275461"/>
                <a:gd name="connsiteX108" fmla="*/ 1436563 w 3619883"/>
                <a:gd name="connsiteY108" fmla="*/ 137480 h 4275461"/>
                <a:gd name="connsiteX109" fmla="*/ 1471566 w 3619883"/>
                <a:gd name="connsiteY109" fmla="*/ 97777 h 4275461"/>
                <a:gd name="connsiteX110" fmla="*/ 1505739 w 3619883"/>
                <a:gd name="connsiteY110" fmla="*/ 75753 h 4275461"/>
                <a:gd name="connsiteX111" fmla="*/ 1590891 w 3619883"/>
                <a:gd name="connsiteY111" fmla="*/ 144702 h 4275461"/>
                <a:gd name="connsiteX112" fmla="*/ 1625616 w 3619883"/>
                <a:gd name="connsiteY112" fmla="*/ 110893 h 4275461"/>
                <a:gd name="connsiteX113" fmla="*/ 1658964 w 3619883"/>
                <a:gd name="connsiteY113" fmla="*/ 106547 h 4275461"/>
                <a:gd name="connsiteX114" fmla="*/ 1746598 w 3619883"/>
                <a:gd name="connsiteY114" fmla="*/ 122460 h 4275461"/>
                <a:gd name="connsiteX115" fmla="*/ 1811913 w 3619883"/>
                <a:gd name="connsiteY115" fmla="*/ 143234 h 4275461"/>
                <a:gd name="connsiteX116" fmla="*/ 1856557 w 3619883"/>
                <a:gd name="connsiteY116" fmla="*/ 133511 h 4275461"/>
                <a:gd name="connsiteX117" fmla="*/ 2066003 w 3619883"/>
                <a:gd name="connsiteY117" fmla="*/ 143313 h 4275461"/>
                <a:gd name="connsiteX118" fmla="*/ 2177615 w 3619883"/>
                <a:gd name="connsiteY118" fmla="*/ 119007 h 4275461"/>
                <a:gd name="connsiteX119" fmla="*/ 2255883 w 3619883"/>
                <a:gd name="connsiteY119" fmla="*/ 99047 h 4275461"/>
                <a:gd name="connsiteX120" fmla="*/ 2344622 w 3619883"/>
                <a:gd name="connsiteY120" fmla="*/ 91388 h 4275461"/>
                <a:gd name="connsiteX121" fmla="*/ 2455682 w 3619883"/>
                <a:gd name="connsiteY121" fmla="*/ 78869 h 4275461"/>
                <a:gd name="connsiteX122" fmla="*/ 2632609 w 3619883"/>
                <a:gd name="connsiteY122" fmla="*/ 75338 h 4275461"/>
                <a:gd name="connsiteX123" fmla="*/ 2742291 w 3619883"/>
                <a:gd name="connsiteY123" fmla="*/ 92282 h 4275461"/>
                <a:gd name="connsiteX124" fmla="*/ 2851974 w 3619883"/>
                <a:gd name="connsiteY124" fmla="*/ 109227 h 4275461"/>
                <a:gd name="connsiteX125" fmla="*/ 2907643 w 3619883"/>
                <a:gd name="connsiteY125" fmla="*/ 100020 h 4275461"/>
                <a:gd name="connsiteX126" fmla="*/ 2944022 w 3619883"/>
                <a:gd name="connsiteY126" fmla="*/ 30853 h 4275461"/>
                <a:gd name="connsiteX127" fmla="*/ 3022289 w 3619883"/>
                <a:gd name="connsiteY127" fmla="*/ 10893 h 4275461"/>
                <a:gd name="connsiteX128" fmla="*/ 3054807 w 3619883"/>
                <a:gd name="connsiteY128" fmla="*/ 24226 h 4275461"/>
                <a:gd name="connsiteX129" fmla="*/ 3141892 w 3619883"/>
                <a:gd name="connsiteY129" fmla="*/ 51925 h 4275461"/>
                <a:gd name="connsiteX130" fmla="*/ 3185711 w 3619883"/>
                <a:gd name="connsiteY130" fmla="*/ 59881 h 4275461"/>
                <a:gd name="connsiteX131" fmla="*/ 3219056 w 3619883"/>
                <a:gd name="connsiteY131" fmla="*/ 55536 h 4275461"/>
                <a:gd name="connsiteX132" fmla="*/ 3263425 w 3619883"/>
                <a:gd name="connsiteY132" fmla="*/ 51706 h 4275461"/>
                <a:gd name="connsiteX133" fmla="*/ 3296219 w 3619883"/>
                <a:gd name="connsiteY133" fmla="*/ 59147 h 4275461"/>
                <a:gd name="connsiteX134" fmla="*/ 3319094 w 3619883"/>
                <a:gd name="connsiteY134" fmla="*/ 42500 h 4275461"/>
                <a:gd name="connsiteX135" fmla="*/ 3420511 w 3619883"/>
                <a:gd name="connsiteY135" fmla="*/ 0 h 4275461"/>
                <a:gd name="connsiteX136" fmla="*/ 3453305 w 3619883"/>
                <a:gd name="connsiteY136" fmla="*/ 7440 h 4275461"/>
                <a:gd name="connsiteX137" fmla="*/ 3496571 w 3619883"/>
                <a:gd name="connsiteY137" fmla="*/ 27182 h 4275461"/>
                <a:gd name="connsiteX138" fmla="*/ 3602117 w 3619883"/>
                <a:gd name="connsiteY138" fmla="*/ 132521 h 4275461"/>
                <a:gd name="connsiteX139" fmla="*/ 3619883 w 3619883"/>
                <a:gd name="connsiteY139" fmla="*/ 140049 h 4275461"/>
                <a:gd name="connsiteX140" fmla="*/ 3619883 w 3619883"/>
                <a:gd name="connsiteY14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4128157 h 4275461"/>
                <a:gd name="connsiteX6" fmla="*/ 3137725 w 3619883"/>
                <a:gd name="connsiteY6" fmla="*/ 3951392 h 4275461"/>
                <a:gd name="connsiteX7" fmla="*/ 2959941 w 3619883"/>
                <a:gd name="connsiteY7" fmla="*/ 3951392 h 4275461"/>
                <a:gd name="connsiteX8" fmla="*/ 2959941 w 3619883"/>
                <a:gd name="connsiteY8" fmla="*/ 4128157 h 4275461"/>
                <a:gd name="connsiteX9" fmla="*/ 2996846 w 3619883"/>
                <a:gd name="connsiteY9" fmla="*/ 4128157 h 4275461"/>
                <a:gd name="connsiteX10" fmla="*/ 3014011 w 3619883"/>
                <a:gd name="connsiteY10" fmla="*/ 4275461 h 4275461"/>
                <a:gd name="connsiteX11" fmla="*/ 2761042 w 3619883"/>
                <a:gd name="connsiteY11" fmla="*/ 4275461 h 4275461"/>
                <a:gd name="connsiteX12" fmla="*/ 2761042 w 3619883"/>
                <a:gd name="connsiteY12" fmla="*/ 4128157 h 4275461"/>
                <a:gd name="connsiteX13" fmla="*/ 2826768 w 3619883"/>
                <a:gd name="connsiteY13" fmla="*/ 4128157 h 4275461"/>
                <a:gd name="connsiteX14" fmla="*/ 2826768 w 3619883"/>
                <a:gd name="connsiteY14" fmla="*/ 3951392 h 4275461"/>
                <a:gd name="connsiteX15" fmla="*/ 2648983 w 3619883"/>
                <a:gd name="connsiteY15" fmla="*/ 3951392 h 4275461"/>
                <a:gd name="connsiteX16" fmla="*/ 2648983 w 3619883"/>
                <a:gd name="connsiteY16" fmla="*/ 4128157 h 4275461"/>
                <a:gd name="connsiteX17" fmla="*/ 2690646 w 3619883"/>
                <a:gd name="connsiteY17" fmla="*/ 4128157 h 4275461"/>
                <a:gd name="connsiteX18" fmla="*/ 2690646 w 3619883"/>
                <a:gd name="connsiteY18" fmla="*/ 4275461 h 4275461"/>
                <a:gd name="connsiteX19" fmla="*/ 2511710 w 3619883"/>
                <a:gd name="connsiteY19" fmla="*/ 4275461 h 4275461"/>
                <a:gd name="connsiteX20" fmla="*/ 2454288 w 3619883"/>
                <a:gd name="connsiteY20" fmla="*/ 4128157 h 4275461"/>
                <a:gd name="connsiteX21" fmla="*/ 2515810 w 3619883"/>
                <a:gd name="connsiteY21" fmla="*/ 4128157 h 4275461"/>
                <a:gd name="connsiteX22" fmla="*/ 2515810 w 3619883"/>
                <a:gd name="connsiteY22" fmla="*/ 3951392 h 4275461"/>
                <a:gd name="connsiteX23" fmla="*/ 2338025 w 3619883"/>
                <a:gd name="connsiteY23" fmla="*/ 3951392 h 4275461"/>
                <a:gd name="connsiteX24" fmla="*/ 2338025 w 3619883"/>
                <a:gd name="connsiteY24" fmla="*/ 4128157 h 4275461"/>
                <a:gd name="connsiteX25" fmla="*/ 2395120 w 3619883"/>
                <a:gd name="connsiteY25" fmla="*/ 4128157 h 4275461"/>
                <a:gd name="connsiteX26" fmla="*/ 2337697 w 3619883"/>
                <a:gd name="connsiteY26" fmla="*/ 4275461 h 4275461"/>
                <a:gd name="connsiteX27" fmla="*/ 2150155 w 3619883"/>
                <a:gd name="connsiteY27" fmla="*/ 4275461 h 4275461"/>
                <a:gd name="connsiteX28" fmla="*/ 2150155 w 3619883"/>
                <a:gd name="connsiteY28" fmla="*/ 4128157 h 4275461"/>
                <a:gd name="connsiteX29" fmla="*/ 2204852 w 3619883"/>
                <a:gd name="connsiteY29" fmla="*/ 4128157 h 4275461"/>
                <a:gd name="connsiteX30" fmla="*/ 2204852 w 3619883"/>
                <a:gd name="connsiteY30" fmla="*/ 3951392 h 4275461"/>
                <a:gd name="connsiteX31" fmla="*/ 2027068 w 3619883"/>
                <a:gd name="connsiteY31" fmla="*/ 3951392 h 4275461"/>
                <a:gd name="connsiteX32" fmla="*/ 2027068 w 3619883"/>
                <a:gd name="connsiteY32" fmla="*/ 4128157 h 4275461"/>
                <a:gd name="connsiteX33" fmla="*/ 2079759 w 3619883"/>
                <a:gd name="connsiteY33" fmla="*/ 4128157 h 4275461"/>
                <a:gd name="connsiteX34" fmla="*/ 2079759 w 3619883"/>
                <a:gd name="connsiteY34" fmla="*/ 4275461 h 4275461"/>
                <a:gd name="connsiteX35" fmla="*/ 1824703 w 3619883"/>
                <a:gd name="connsiteY35" fmla="*/ 4275461 h 4275461"/>
                <a:gd name="connsiteX36" fmla="*/ 1834468 w 3619883"/>
                <a:gd name="connsiteY36" fmla="*/ 4128157 h 4275461"/>
                <a:gd name="connsiteX37" fmla="*/ 1893894 w 3619883"/>
                <a:gd name="connsiteY37" fmla="*/ 4128157 h 4275461"/>
                <a:gd name="connsiteX38" fmla="*/ 1893894 w 3619883"/>
                <a:gd name="connsiteY38" fmla="*/ 3951392 h 4275461"/>
                <a:gd name="connsiteX39" fmla="*/ 1716110 w 3619883"/>
                <a:gd name="connsiteY39" fmla="*/ 3951392 h 4275461"/>
                <a:gd name="connsiteX40" fmla="*/ 1716110 w 3619883"/>
                <a:gd name="connsiteY40" fmla="*/ 4006431 h 4275461"/>
                <a:gd name="connsiteX41" fmla="*/ 1703447 w 3619883"/>
                <a:gd name="connsiteY41" fmla="*/ 4007960 h 4275461"/>
                <a:gd name="connsiteX42" fmla="*/ 1716110 w 3619883"/>
                <a:gd name="connsiteY42" fmla="*/ 4044284 h 4275461"/>
                <a:gd name="connsiteX43" fmla="*/ 1716110 w 3619883"/>
                <a:gd name="connsiteY43" fmla="*/ 4128157 h 4275461"/>
                <a:gd name="connsiteX44" fmla="*/ 1745346 w 3619883"/>
                <a:gd name="connsiteY44" fmla="*/ 4128157 h 4275461"/>
                <a:gd name="connsiteX45" fmla="*/ 1796694 w 3619883"/>
                <a:gd name="connsiteY45" fmla="*/ 4275461 h 4275461"/>
                <a:gd name="connsiteX46" fmla="*/ 1558844 w 3619883"/>
                <a:gd name="connsiteY46" fmla="*/ 4275461 h 4275461"/>
                <a:gd name="connsiteX47" fmla="*/ 1517252 w 3619883"/>
                <a:gd name="connsiteY47" fmla="*/ 4128157 h 4275461"/>
                <a:gd name="connsiteX48" fmla="*/ 1582936 w 3619883"/>
                <a:gd name="connsiteY48" fmla="*/ 4128157 h 4275461"/>
                <a:gd name="connsiteX49" fmla="*/ 1582936 w 3619883"/>
                <a:gd name="connsiteY49" fmla="*/ 3951392 h 4275461"/>
                <a:gd name="connsiteX50" fmla="*/ 1405151 w 3619883"/>
                <a:gd name="connsiteY50" fmla="*/ 3951392 h 4275461"/>
                <a:gd name="connsiteX51" fmla="*/ 1405151 w 3619883"/>
                <a:gd name="connsiteY51" fmla="*/ 4128157 h 4275461"/>
                <a:gd name="connsiteX52" fmla="*/ 1468988 w 3619883"/>
                <a:gd name="connsiteY52" fmla="*/ 4128157 h 4275461"/>
                <a:gd name="connsiteX53" fmla="*/ 1427396 w 3619883"/>
                <a:gd name="connsiteY53" fmla="*/ 4275461 h 4275461"/>
                <a:gd name="connsiteX54" fmla="*/ 1210751 w 3619883"/>
                <a:gd name="connsiteY54" fmla="*/ 4275461 h 4275461"/>
                <a:gd name="connsiteX55" fmla="*/ 1210751 w 3619883"/>
                <a:gd name="connsiteY55" fmla="*/ 4128157 h 4275461"/>
                <a:gd name="connsiteX56" fmla="*/ 1271978 w 3619883"/>
                <a:gd name="connsiteY56" fmla="*/ 4128157 h 4275461"/>
                <a:gd name="connsiteX57" fmla="*/ 1271978 w 3619883"/>
                <a:gd name="connsiteY57" fmla="*/ 3951392 h 4275461"/>
                <a:gd name="connsiteX58" fmla="*/ 1094193 w 3619883"/>
                <a:gd name="connsiteY58" fmla="*/ 3951392 h 4275461"/>
                <a:gd name="connsiteX59" fmla="*/ 1094193 w 3619883"/>
                <a:gd name="connsiteY59" fmla="*/ 4128157 h 4275461"/>
                <a:gd name="connsiteX60" fmla="*/ 1140354 w 3619883"/>
                <a:gd name="connsiteY60" fmla="*/ 4128157 h 4275461"/>
                <a:gd name="connsiteX61" fmla="*/ 1140354 w 3619883"/>
                <a:gd name="connsiteY61" fmla="*/ 4275461 h 4275461"/>
                <a:gd name="connsiteX62" fmla="*/ 953807 w 3619883"/>
                <a:gd name="connsiteY62" fmla="*/ 4275461 h 4275461"/>
                <a:gd name="connsiteX63" fmla="*/ 912215 w 3619883"/>
                <a:gd name="connsiteY63" fmla="*/ 4128157 h 4275461"/>
                <a:gd name="connsiteX64" fmla="*/ 961020 w 3619883"/>
                <a:gd name="connsiteY64" fmla="*/ 4128157 h 4275461"/>
                <a:gd name="connsiteX65" fmla="*/ 961020 w 3619883"/>
                <a:gd name="connsiteY65" fmla="*/ 3951392 h 4275461"/>
                <a:gd name="connsiteX66" fmla="*/ 783235 w 3619883"/>
                <a:gd name="connsiteY66" fmla="*/ 3951392 h 4275461"/>
                <a:gd name="connsiteX67" fmla="*/ 783235 w 3619883"/>
                <a:gd name="connsiteY67" fmla="*/ 4128157 h 4275461"/>
                <a:gd name="connsiteX68" fmla="*/ 871024 w 3619883"/>
                <a:gd name="connsiteY68" fmla="*/ 4128157 h 4275461"/>
                <a:gd name="connsiteX69" fmla="*/ 829432 w 3619883"/>
                <a:gd name="connsiteY69" fmla="*/ 4275461 h 4275461"/>
                <a:gd name="connsiteX70" fmla="*/ 611484 w 3619883"/>
                <a:gd name="connsiteY70" fmla="*/ 4275461 h 4275461"/>
                <a:gd name="connsiteX71" fmla="*/ 621247 w 3619883"/>
                <a:gd name="connsiteY71" fmla="*/ 4128157 h 4275461"/>
                <a:gd name="connsiteX72" fmla="*/ 650062 w 3619883"/>
                <a:gd name="connsiteY72" fmla="*/ 4128157 h 4275461"/>
                <a:gd name="connsiteX73" fmla="*/ 650062 w 3619883"/>
                <a:gd name="connsiteY73" fmla="*/ 3951392 h 4275461"/>
                <a:gd name="connsiteX74" fmla="*/ 472277 w 3619883"/>
                <a:gd name="connsiteY74" fmla="*/ 3951392 h 4275461"/>
                <a:gd name="connsiteX75" fmla="*/ 472277 w 3619883"/>
                <a:gd name="connsiteY75" fmla="*/ 4128157 h 4275461"/>
                <a:gd name="connsiteX76" fmla="*/ 522650 w 3619883"/>
                <a:gd name="connsiteY76" fmla="*/ 4128157 h 4275461"/>
                <a:gd name="connsiteX77" fmla="*/ 573998 w 3619883"/>
                <a:gd name="connsiteY77" fmla="*/ 4275461 h 4275461"/>
                <a:gd name="connsiteX78" fmla="*/ 336164 w 3619883"/>
                <a:gd name="connsiteY78" fmla="*/ 4275461 h 4275461"/>
                <a:gd name="connsiteX79" fmla="*/ 294572 w 3619883"/>
                <a:gd name="connsiteY79" fmla="*/ 4128157 h 4275461"/>
                <a:gd name="connsiteX80" fmla="*/ 339106 w 3619883"/>
                <a:gd name="connsiteY80" fmla="*/ 4128157 h 4275461"/>
                <a:gd name="connsiteX81" fmla="*/ 339106 w 3619883"/>
                <a:gd name="connsiteY81" fmla="*/ 3951392 h 4275461"/>
                <a:gd name="connsiteX82" fmla="*/ 161321 w 3619883"/>
                <a:gd name="connsiteY82" fmla="*/ 3951392 h 4275461"/>
                <a:gd name="connsiteX83" fmla="*/ 161321 w 3619883"/>
                <a:gd name="connsiteY83" fmla="*/ 4128157 h 4275461"/>
                <a:gd name="connsiteX84" fmla="*/ 230914 w 3619883"/>
                <a:gd name="connsiteY84" fmla="*/ 4128157 h 4275461"/>
                <a:gd name="connsiteX85" fmla="*/ 189322 w 3619883"/>
                <a:gd name="connsiteY85" fmla="*/ 4275461 h 4275461"/>
                <a:gd name="connsiteX86" fmla="*/ 0 w 3619883"/>
                <a:gd name="connsiteY86" fmla="*/ 4275461 h 4275461"/>
                <a:gd name="connsiteX87" fmla="*/ 0 w 3619883"/>
                <a:gd name="connsiteY87" fmla="*/ 42229 h 4275461"/>
                <a:gd name="connsiteX88" fmla="*/ 42464 w 3619883"/>
                <a:gd name="connsiteY88" fmla="*/ 40518 h 4275461"/>
                <a:gd name="connsiteX89" fmla="*/ 137733 w 3619883"/>
                <a:gd name="connsiteY89" fmla="*/ 35355 h 4275461"/>
                <a:gd name="connsiteX90" fmla="*/ 270565 w 3619883"/>
                <a:gd name="connsiteY90" fmla="*/ 29759 h 4275461"/>
                <a:gd name="connsiteX91" fmla="*/ 479734 w 3619883"/>
                <a:gd name="connsiteY91" fmla="*/ 45455 h 4275461"/>
                <a:gd name="connsiteX92" fmla="*/ 524103 w 3619883"/>
                <a:gd name="connsiteY92" fmla="*/ 41625 h 4275461"/>
                <a:gd name="connsiteX93" fmla="*/ 624416 w 3619883"/>
                <a:gd name="connsiteY93" fmla="*/ 22696 h 4275461"/>
                <a:gd name="connsiteX94" fmla="*/ 657762 w 3619883"/>
                <a:gd name="connsiteY94" fmla="*/ 18351 h 4275461"/>
                <a:gd name="connsiteX95" fmla="*/ 690557 w 3619883"/>
                <a:gd name="connsiteY95" fmla="*/ 25792 h 4275461"/>
                <a:gd name="connsiteX96" fmla="*/ 745123 w 3619883"/>
                <a:gd name="connsiteY96" fmla="*/ 40157 h 4275461"/>
                <a:gd name="connsiteX97" fmla="*/ 789493 w 3619883"/>
                <a:gd name="connsiteY97" fmla="*/ 36327 h 4275461"/>
                <a:gd name="connsiteX98" fmla="*/ 854255 w 3619883"/>
                <a:gd name="connsiteY98" fmla="*/ 68887 h 4275461"/>
                <a:gd name="connsiteX99" fmla="*/ 897520 w 3619883"/>
                <a:gd name="connsiteY99" fmla="*/ 88629 h 4275461"/>
                <a:gd name="connsiteX100" fmla="*/ 940510 w 3619883"/>
                <a:gd name="connsiteY100" fmla="*/ 114265 h 4275461"/>
                <a:gd name="connsiteX101" fmla="*/ 1082712 w 3619883"/>
                <a:gd name="connsiteY101" fmla="*/ 144543 h 4275461"/>
                <a:gd name="connsiteX102" fmla="*/ 1205348 w 3619883"/>
                <a:gd name="connsiteY102" fmla="*/ 120753 h 4275461"/>
                <a:gd name="connsiteX103" fmla="*/ 1271764 w 3619883"/>
                <a:gd name="connsiteY103" fmla="*/ 117956 h 4275461"/>
                <a:gd name="connsiteX104" fmla="*/ 1315583 w 3619883"/>
                <a:gd name="connsiteY104" fmla="*/ 125912 h 4275461"/>
                <a:gd name="connsiteX105" fmla="*/ 1359125 w 3619883"/>
                <a:gd name="connsiteY105" fmla="*/ 139761 h 4275461"/>
                <a:gd name="connsiteX106" fmla="*/ 1391919 w 3619883"/>
                <a:gd name="connsiteY106" fmla="*/ 147202 h 4275461"/>
                <a:gd name="connsiteX107" fmla="*/ 1436563 w 3619883"/>
                <a:gd name="connsiteY107" fmla="*/ 137480 h 4275461"/>
                <a:gd name="connsiteX108" fmla="*/ 1471566 w 3619883"/>
                <a:gd name="connsiteY108" fmla="*/ 97777 h 4275461"/>
                <a:gd name="connsiteX109" fmla="*/ 1505739 w 3619883"/>
                <a:gd name="connsiteY109" fmla="*/ 75753 h 4275461"/>
                <a:gd name="connsiteX110" fmla="*/ 1590891 w 3619883"/>
                <a:gd name="connsiteY110" fmla="*/ 144702 h 4275461"/>
                <a:gd name="connsiteX111" fmla="*/ 1625616 w 3619883"/>
                <a:gd name="connsiteY111" fmla="*/ 110893 h 4275461"/>
                <a:gd name="connsiteX112" fmla="*/ 1658964 w 3619883"/>
                <a:gd name="connsiteY112" fmla="*/ 106547 h 4275461"/>
                <a:gd name="connsiteX113" fmla="*/ 1746598 w 3619883"/>
                <a:gd name="connsiteY113" fmla="*/ 122460 h 4275461"/>
                <a:gd name="connsiteX114" fmla="*/ 1811913 w 3619883"/>
                <a:gd name="connsiteY114" fmla="*/ 143234 h 4275461"/>
                <a:gd name="connsiteX115" fmla="*/ 1856557 w 3619883"/>
                <a:gd name="connsiteY115" fmla="*/ 133511 h 4275461"/>
                <a:gd name="connsiteX116" fmla="*/ 2066003 w 3619883"/>
                <a:gd name="connsiteY116" fmla="*/ 143313 h 4275461"/>
                <a:gd name="connsiteX117" fmla="*/ 2177615 w 3619883"/>
                <a:gd name="connsiteY117" fmla="*/ 119007 h 4275461"/>
                <a:gd name="connsiteX118" fmla="*/ 2255883 w 3619883"/>
                <a:gd name="connsiteY118" fmla="*/ 99047 h 4275461"/>
                <a:gd name="connsiteX119" fmla="*/ 2344622 w 3619883"/>
                <a:gd name="connsiteY119" fmla="*/ 91388 h 4275461"/>
                <a:gd name="connsiteX120" fmla="*/ 2455682 w 3619883"/>
                <a:gd name="connsiteY120" fmla="*/ 78869 h 4275461"/>
                <a:gd name="connsiteX121" fmla="*/ 2632609 w 3619883"/>
                <a:gd name="connsiteY121" fmla="*/ 75338 h 4275461"/>
                <a:gd name="connsiteX122" fmla="*/ 2742291 w 3619883"/>
                <a:gd name="connsiteY122" fmla="*/ 92282 h 4275461"/>
                <a:gd name="connsiteX123" fmla="*/ 2851974 w 3619883"/>
                <a:gd name="connsiteY123" fmla="*/ 109227 h 4275461"/>
                <a:gd name="connsiteX124" fmla="*/ 2907643 w 3619883"/>
                <a:gd name="connsiteY124" fmla="*/ 100020 h 4275461"/>
                <a:gd name="connsiteX125" fmla="*/ 2944022 w 3619883"/>
                <a:gd name="connsiteY125" fmla="*/ 30853 h 4275461"/>
                <a:gd name="connsiteX126" fmla="*/ 3022289 w 3619883"/>
                <a:gd name="connsiteY126" fmla="*/ 10893 h 4275461"/>
                <a:gd name="connsiteX127" fmla="*/ 3054807 w 3619883"/>
                <a:gd name="connsiteY127" fmla="*/ 24226 h 4275461"/>
                <a:gd name="connsiteX128" fmla="*/ 3141892 w 3619883"/>
                <a:gd name="connsiteY128" fmla="*/ 51925 h 4275461"/>
                <a:gd name="connsiteX129" fmla="*/ 3185711 w 3619883"/>
                <a:gd name="connsiteY129" fmla="*/ 59881 h 4275461"/>
                <a:gd name="connsiteX130" fmla="*/ 3219056 w 3619883"/>
                <a:gd name="connsiteY130" fmla="*/ 55536 h 4275461"/>
                <a:gd name="connsiteX131" fmla="*/ 3263425 w 3619883"/>
                <a:gd name="connsiteY131" fmla="*/ 51706 h 4275461"/>
                <a:gd name="connsiteX132" fmla="*/ 3296219 w 3619883"/>
                <a:gd name="connsiteY132" fmla="*/ 59147 h 4275461"/>
                <a:gd name="connsiteX133" fmla="*/ 3319094 w 3619883"/>
                <a:gd name="connsiteY133" fmla="*/ 42500 h 4275461"/>
                <a:gd name="connsiteX134" fmla="*/ 3420511 w 3619883"/>
                <a:gd name="connsiteY134" fmla="*/ 0 h 4275461"/>
                <a:gd name="connsiteX135" fmla="*/ 3453305 w 3619883"/>
                <a:gd name="connsiteY135" fmla="*/ 7440 h 4275461"/>
                <a:gd name="connsiteX136" fmla="*/ 3496571 w 3619883"/>
                <a:gd name="connsiteY136" fmla="*/ 27182 h 4275461"/>
                <a:gd name="connsiteX137" fmla="*/ 3602117 w 3619883"/>
                <a:gd name="connsiteY137" fmla="*/ 132521 h 4275461"/>
                <a:gd name="connsiteX138" fmla="*/ 3619883 w 3619883"/>
                <a:gd name="connsiteY138" fmla="*/ 140049 h 4275461"/>
                <a:gd name="connsiteX139" fmla="*/ 3619883 w 3619883"/>
                <a:gd name="connsiteY13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59941 w 3619883"/>
                <a:gd name="connsiteY6" fmla="*/ 3951392 h 4275461"/>
                <a:gd name="connsiteX7" fmla="*/ 2959941 w 3619883"/>
                <a:gd name="connsiteY7" fmla="*/ 4128157 h 4275461"/>
                <a:gd name="connsiteX8" fmla="*/ 2996846 w 3619883"/>
                <a:gd name="connsiteY8" fmla="*/ 4128157 h 4275461"/>
                <a:gd name="connsiteX9" fmla="*/ 3014011 w 3619883"/>
                <a:gd name="connsiteY9" fmla="*/ 4275461 h 4275461"/>
                <a:gd name="connsiteX10" fmla="*/ 2761042 w 3619883"/>
                <a:gd name="connsiteY10" fmla="*/ 4275461 h 4275461"/>
                <a:gd name="connsiteX11" fmla="*/ 2761042 w 3619883"/>
                <a:gd name="connsiteY11" fmla="*/ 4128157 h 4275461"/>
                <a:gd name="connsiteX12" fmla="*/ 2826768 w 3619883"/>
                <a:gd name="connsiteY12" fmla="*/ 4128157 h 4275461"/>
                <a:gd name="connsiteX13" fmla="*/ 2826768 w 3619883"/>
                <a:gd name="connsiteY13" fmla="*/ 3951392 h 4275461"/>
                <a:gd name="connsiteX14" fmla="*/ 2648983 w 3619883"/>
                <a:gd name="connsiteY14" fmla="*/ 3951392 h 4275461"/>
                <a:gd name="connsiteX15" fmla="*/ 2648983 w 3619883"/>
                <a:gd name="connsiteY15" fmla="*/ 4128157 h 4275461"/>
                <a:gd name="connsiteX16" fmla="*/ 2690646 w 3619883"/>
                <a:gd name="connsiteY16" fmla="*/ 4128157 h 4275461"/>
                <a:gd name="connsiteX17" fmla="*/ 2690646 w 3619883"/>
                <a:gd name="connsiteY17" fmla="*/ 4275461 h 4275461"/>
                <a:gd name="connsiteX18" fmla="*/ 2511710 w 3619883"/>
                <a:gd name="connsiteY18" fmla="*/ 4275461 h 4275461"/>
                <a:gd name="connsiteX19" fmla="*/ 2454288 w 3619883"/>
                <a:gd name="connsiteY19" fmla="*/ 4128157 h 4275461"/>
                <a:gd name="connsiteX20" fmla="*/ 2515810 w 3619883"/>
                <a:gd name="connsiteY20" fmla="*/ 4128157 h 4275461"/>
                <a:gd name="connsiteX21" fmla="*/ 2515810 w 3619883"/>
                <a:gd name="connsiteY21" fmla="*/ 3951392 h 4275461"/>
                <a:gd name="connsiteX22" fmla="*/ 2338025 w 3619883"/>
                <a:gd name="connsiteY22" fmla="*/ 3951392 h 4275461"/>
                <a:gd name="connsiteX23" fmla="*/ 2338025 w 3619883"/>
                <a:gd name="connsiteY23" fmla="*/ 4128157 h 4275461"/>
                <a:gd name="connsiteX24" fmla="*/ 2395120 w 3619883"/>
                <a:gd name="connsiteY24" fmla="*/ 4128157 h 4275461"/>
                <a:gd name="connsiteX25" fmla="*/ 2337697 w 3619883"/>
                <a:gd name="connsiteY25" fmla="*/ 4275461 h 4275461"/>
                <a:gd name="connsiteX26" fmla="*/ 2150155 w 3619883"/>
                <a:gd name="connsiteY26" fmla="*/ 4275461 h 4275461"/>
                <a:gd name="connsiteX27" fmla="*/ 2150155 w 3619883"/>
                <a:gd name="connsiteY27" fmla="*/ 4128157 h 4275461"/>
                <a:gd name="connsiteX28" fmla="*/ 2204852 w 3619883"/>
                <a:gd name="connsiteY28" fmla="*/ 4128157 h 4275461"/>
                <a:gd name="connsiteX29" fmla="*/ 2204852 w 3619883"/>
                <a:gd name="connsiteY29" fmla="*/ 3951392 h 4275461"/>
                <a:gd name="connsiteX30" fmla="*/ 2027068 w 3619883"/>
                <a:gd name="connsiteY30" fmla="*/ 3951392 h 4275461"/>
                <a:gd name="connsiteX31" fmla="*/ 2027068 w 3619883"/>
                <a:gd name="connsiteY31" fmla="*/ 4128157 h 4275461"/>
                <a:gd name="connsiteX32" fmla="*/ 2079759 w 3619883"/>
                <a:gd name="connsiteY32" fmla="*/ 4128157 h 4275461"/>
                <a:gd name="connsiteX33" fmla="*/ 2079759 w 3619883"/>
                <a:gd name="connsiteY33" fmla="*/ 4275461 h 4275461"/>
                <a:gd name="connsiteX34" fmla="*/ 1824703 w 3619883"/>
                <a:gd name="connsiteY34" fmla="*/ 4275461 h 4275461"/>
                <a:gd name="connsiteX35" fmla="*/ 1834468 w 3619883"/>
                <a:gd name="connsiteY35" fmla="*/ 4128157 h 4275461"/>
                <a:gd name="connsiteX36" fmla="*/ 1893894 w 3619883"/>
                <a:gd name="connsiteY36" fmla="*/ 4128157 h 4275461"/>
                <a:gd name="connsiteX37" fmla="*/ 1893894 w 3619883"/>
                <a:gd name="connsiteY37" fmla="*/ 3951392 h 4275461"/>
                <a:gd name="connsiteX38" fmla="*/ 1716110 w 3619883"/>
                <a:gd name="connsiteY38" fmla="*/ 3951392 h 4275461"/>
                <a:gd name="connsiteX39" fmla="*/ 1716110 w 3619883"/>
                <a:gd name="connsiteY39" fmla="*/ 4006431 h 4275461"/>
                <a:gd name="connsiteX40" fmla="*/ 1703447 w 3619883"/>
                <a:gd name="connsiteY40" fmla="*/ 4007960 h 4275461"/>
                <a:gd name="connsiteX41" fmla="*/ 1716110 w 3619883"/>
                <a:gd name="connsiteY41" fmla="*/ 4044284 h 4275461"/>
                <a:gd name="connsiteX42" fmla="*/ 1716110 w 3619883"/>
                <a:gd name="connsiteY42" fmla="*/ 4128157 h 4275461"/>
                <a:gd name="connsiteX43" fmla="*/ 1745346 w 3619883"/>
                <a:gd name="connsiteY43" fmla="*/ 4128157 h 4275461"/>
                <a:gd name="connsiteX44" fmla="*/ 1796694 w 3619883"/>
                <a:gd name="connsiteY44" fmla="*/ 4275461 h 4275461"/>
                <a:gd name="connsiteX45" fmla="*/ 1558844 w 3619883"/>
                <a:gd name="connsiteY45" fmla="*/ 4275461 h 4275461"/>
                <a:gd name="connsiteX46" fmla="*/ 1517252 w 3619883"/>
                <a:gd name="connsiteY46" fmla="*/ 4128157 h 4275461"/>
                <a:gd name="connsiteX47" fmla="*/ 1582936 w 3619883"/>
                <a:gd name="connsiteY47" fmla="*/ 4128157 h 4275461"/>
                <a:gd name="connsiteX48" fmla="*/ 1582936 w 3619883"/>
                <a:gd name="connsiteY48" fmla="*/ 3951392 h 4275461"/>
                <a:gd name="connsiteX49" fmla="*/ 1405151 w 3619883"/>
                <a:gd name="connsiteY49" fmla="*/ 3951392 h 4275461"/>
                <a:gd name="connsiteX50" fmla="*/ 1405151 w 3619883"/>
                <a:gd name="connsiteY50" fmla="*/ 4128157 h 4275461"/>
                <a:gd name="connsiteX51" fmla="*/ 1468988 w 3619883"/>
                <a:gd name="connsiteY51" fmla="*/ 4128157 h 4275461"/>
                <a:gd name="connsiteX52" fmla="*/ 1427396 w 3619883"/>
                <a:gd name="connsiteY52" fmla="*/ 4275461 h 4275461"/>
                <a:gd name="connsiteX53" fmla="*/ 1210751 w 3619883"/>
                <a:gd name="connsiteY53" fmla="*/ 4275461 h 4275461"/>
                <a:gd name="connsiteX54" fmla="*/ 1210751 w 3619883"/>
                <a:gd name="connsiteY54" fmla="*/ 4128157 h 4275461"/>
                <a:gd name="connsiteX55" fmla="*/ 1271978 w 3619883"/>
                <a:gd name="connsiteY55" fmla="*/ 4128157 h 4275461"/>
                <a:gd name="connsiteX56" fmla="*/ 1271978 w 3619883"/>
                <a:gd name="connsiteY56" fmla="*/ 3951392 h 4275461"/>
                <a:gd name="connsiteX57" fmla="*/ 1094193 w 3619883"/>
                <a:gd name="connsiteY57" fmla="*/ 3951392 h 4275461"/>
                <a:gd name="connsiteX58" fmla="*/ 1094193 w 3619883"/>
                <a:gd name="connsiteY58" fmla="*/ 4128157 h 4275461"/>
                <a:gd name="connsiteX59" fmla="*/ 1140354 w 3619883"/>
                <a:gd name="connsiteY59" fmla="*/ 4128157 h 4275461"/>
                <a:gd name="connsiteX60" fmla="*/ 1140354 w 3619883"/>
                <a:gd name="connsiteY60" fmla="*/ 4275461 h 4275461"/>
                <a:gd name="connsiteX61" fmla="*/ 953807 w 3619883"/>
                <a:gd name="connsiteY61" fmla="*/ 4275461 h 4275461"/>
                <a:gd name="connsiteX62" fmla="*/ 912215 w 3619883"/>
                <a:gd name="connsiteY62" fmla="*/ 4128157 h 4275461"/>
                <a:gd name="connsiteX63" fmla="*/ 961020 w 3619883"/>
                <a:gd name="connsiteY63" fmla="*/ 4128157 h 4275461"/>
                <a:gd name="connsiteX64" fmla="*/ 961020 w 3619883"/>
                <a:gd name="connsiteY64" fmla="*/ 3951392 h 4275461"/>
                <a:gd name="connsiteX65" fmla="*/ 783235 w 3619883"/>
                <a:gd name="connsiteY65" fmla="*/ 3951392 h 4275461"/>
                <a:gd name="connsiteX66" fmla="*/ 783235 w 3619883"/>
                <a:gd name="connsiteY66" fmla="*/ 4128157 h 4275461"/>
                <a:gd name="connsiteX67" fmla="*/ 871024 w 3619883"/>
                <a:gd name="connsiteY67" fmla="*/ 4128157 h 4275461"/>
                <a:gd name="connsiteX68" fmla="*/ 829432 w 3619883"/>
                <a:gd name="connsiteY68" fmla="*/ 4275461 h 4275461"/>
                <a:gd name="connsiteX69" fmla="*/ 611484 w 3619883"/>
                <a:gd name="connsiteY69" fmla="*/ 4275461 h 4275461"/>
                <a:gd name="connsiteX70" fmla="*/ 621247 w 3619883"/>
                <a:gd name="connsiteY70" fmla="*/ 4128157 h 4275461"/>
                <a:gd name="connsiteX71" fmla="*/ 650062 w 3619883"/>
                <a:gd name="connsiteY71" fmla="*/ 4128157 h 4275461"/>
                <a:gd name="connsiteX72" fmla="*/ 650062 w 3619883"/>
                <a:gd name="connsiteY72" fmla="*/ 3951392 h 4275461"/>
                <a:gd name="connsiteX73" fmla="*/ 472277 w 3619883"/>
                <a:gd name="connsiteY73" fmla="*/ 3951392 h 4275461"/>
                <a:gd name="connsiteX74" fmla="*/ 472277 w 3619883"/>
                <a:gd name="connsiteY74" fmla="*/ 4128157 h 4275461"/>
                <a:gd name="connsiteX75" fmla="*/ 522650 w 3619883"/>
                <a:gd name="connsiteY75" fmla="*/ 4128157 h 4275461"/>
                <a:gd name="connsiteX76" fmla="*/ 573998 w 3619883"/>
                <a:gd name="connsiteY76" fmla="*/ 4275461 h 4275461"/>
                <a:gd name="connsiteX77" fmla="*/ 336164 w 3619883"/>
                <a:gd name="connsiteY77" fmla="*/ 4275461 h 4275461"/>
                <a:gd name="connsiteX78" fmla="*/ 294572 w 3619883"/>
                <a:gd name="connsiteY78" fmla="*/ 4128157 h 4275461"/>
                <a:gd name="connsiteX79" fmla="*/ 339106 w 3619883"/>
                <a:gd name="connsiteY79" fmla="*/ 4128157 h 4275461"/>
                <a:gd name="connsiteX80" fmla="*/ 339106 w 3619883"/>
                <a:gd name="connsiteY80" fmla="*/ 3951392 h 4275461"/>
                <a:gd name="connsiteX81" fmla="*/ 161321 w 3619883"/>
                <a:gd name="connsiteY81" fmla="*/ 3951392 h 4275461"/>
                <a:gd name="connsiteX82" fmla="*/ 161321 w 3619883"/>
                <a:gd name="connsiteY82" fmla="*/ 4128157 h 4275461"/>
                <a:gd name="connsiteX83" fmla="*/ 230914 w 3619883"/>
                <a:gd name="connsiteY83" fmla="*/ 4128157 h 4275461"/>
                <a:gd name="connsiteX84" fmla="*/ 189322 w 3619883"/>
                <a:gd name="connsiteY84" fmla="*/ 4275461 h 4275461"/>
                <a:gd name="connsiteX85" fmla="*/ 0 w 3619883"/>
                <a:gd name="connsiteY85" fmla="*/ 4275461 h 4275461"/>
                <a:gd name="connsiteX86" fmla="*/ 0 w 3619883"/>
                <a:gd name="connsiteY86" fmla="*/ 42229 h 4275461"/>
                <a:gd name="connsiteX87" fmla="*/ 42464 w 3619883"/>
                <a:gd name="connsiteY87" fmla="*/ 40518 h 4275461"/>
                <a:gd name="connsiteX88" fmla="*/ 137733 w 3619883"/>
                <a:gd name="connsiteY88" fmla="*/ 35355 h 4275461"/>
                <a:gd name="connsiteX89" fmla="*/ 270565 w 3619883"/>
                <a:gd name="connsiteY89" fmla="*/ 29759 h 4275461"/>
                <a:gd name="connsiteX90" fmla="*/ 479734 w 3619883"/>
                <a:gd name="connsiteY90" fmla="*/ 45455 h 4275461"/>
                <a:gd name="connsiteX91" fmla="*/ 524103 w 3619883"/>
                <a:gd name="connsiteY91" fmla="*/ 41625 h 4275461"/>
                <a:gd name="connsiteX92" fmla="*/ 624416 w 3619883"/>
                <a:gd name="connsiteY92" fmla="*/ 22696 h 4275461"/>
                <a:gd name="connsiteX93" fmla="*/ 657762 w 3619883"/>
                <a:gd name="connsiteY93" fmla="*/ 18351 h 4275461"/>
                <a:gd name="connsiteX94" fmla="*/ 690557 w 3619883"/>
                <a:gd name="connsiteY94" fmla="*/ 25792 h 4275461"/>
                <a:gd name="connsiteX95" fmla="*/ 745123 w 3619883"/>
                <a:gd name="connsiteY95" fmla="*/ 40157 h 4275461"/>
                <a:gd name="connsiteX96" fmla="*/ 789493 w 3619883"/>
                <a:gd name="connsiteY96" fmla="*/ 36327 h 4275461"/>
                <a:gd name="connsiteX97" fmla="*/ 854255 w 3619883"/>
                <a:gd name="connsiteY97" fmla="*/ 68887 h 4275461"/>
                <a:gd name="connsiteX98" fmla="*/ 897520 w 3619883"/>
                <a:gd name="connsiteY98" fmla="*/ 88629 h 4275461"/>
                <a:gd name="connsiteX99" fmla="*/ 940510 w 3619883"/>
                <a:gd name="connsiteY99" fmla="*/ 114265 h 4275461"/>
                <a:gd name="connsiteX100" fmla="*/ 1082712 w 3619883"/>
                <a:gd name="connsiteY100" fmla="*/ 144543 h 4275461"/>
                <a:gd name="connsiteX101" fmla="*/ 1205348 w 3619883"/>
                <a:gd name="connsiteY101" fmla="*/ 120753 h 4275461"/>
                <a:gd name="connsiteX102" fmla="*/ 1271764 w 3619883"/>
                <a:gd name="connsiteY102" fmla="*/ 117956 h 4275461"/>
                <a:gd name="connsiteX103" fmla="*/ 1315583 w 3619883"/>
                <a:gd name="connsiteY103" fmla="*/ 125912 h 4275461"/>
                <a:gd name="connsiteX104" fmla="*/ 1359125 w 3619883"/>
                <a:gd name="connsiteY104" fmla="*/ 139761 h 4275461"/>
                <a:gd name="connsiteX105" fmla="*/ 1391919 w 3619883"/>
                <a:gd name="connsiteY105" fmla="*/ 147202 h 4275461"/>
                <a:gd name="connsiteX106" fmla="*/ 1436563 w 3619883"/>
                <a:gd name="connsiteY106" fmla="*/ 137480 h 4275461"/>
                <a:gd name="connsiteX107" fmla="*/ 1471566 w 3619883"/>
                <a:gd name="connsiteY107" fmla="*/ 97777 h 4275461"/>
                <a:gd name="connsiteX108" fmla="*/ 1505739 w 3619883"/>
                <a:gd name="connsiteY108" fmla="*/ 75753 h 4275461"/>
                <a:gd name="connsiteX109" fmla="*/ 1590891 w 3619883"/>
                <a:gd name="connsiteY109" fmla="*/ 144702 h 4275461"/>
                <a:gd name="connsiteX110" fmla="*/ 1625616 w 3619883"/>
                <a:gd name="connsiteY110" fmla="*/ 110893 h 4275461"/>
                <a:gd name="connsiteX111" fmla="*/ 1658964 w 3619883"/>
                <a:gd name="connsiteY111" fmla="*/ 106547 h 4275461"/>
                <a:gd name="connsiteX112" fmla="*/ 1746598 w 3619883"/>
                <a:gd name="connsiteY112" fmla="*/ 122460 h 4275461"/>
                <a:gd name="connsiteX113" fmla="*/ 1811913 w 3619883"/>
                <a:gd name="connsiteY113" fmla="*/ 143234 h 4275461"/>
                <a:gd name="connsiteX114" fmla="*/ 1856557 w 3619883"/>
                <a:gd name="connsiteY114" fmla="*/ 133511 h 4275461"/>
                <a:gd name="connsiteX115" fmla="*/ 2066003 w 3619883"/>
                <a:gd name="connsiteY115" fmla="*/ 143313 h 4275461"/>
                <a:gd name="connsiteX116" fmla="*/ 2177615 w 3619883"/>
                <a:gd name="connsiteY116" fmla="*/ 119007 h 4275461"/>
                <a:gd name="connsiteX117" fmla="*/ 2255883 w 3619883"/>
                <a:gd name="connsiteY117" fmla="*/ 99047 h 4275461"/>
                <a:gd name="connsiteX118" fmla="*/ 2344622 w 3619883"/>
                <a:gd name="connsiteY118" fmla="*/ 91388 h 4275461"/>
                <a:gd name="connsiteX119" fmla="*/ 2455682 w 3619883"/>
                <a:gd name="connsiteY119" fmla="*/ 78869 h 4275461"/>
                <a:gd name="connsiteX120" fmla="*/ 2632609 w 3619883"/>
                <a:gd name="connsiteY120" fmla="*/ 75338 h 4275461"/>
                <a:gd name="connsiteX121" fmla="*/ 2742291 w 3619883"/>
                <a:gd name="connsiteY121" fmla="*/ 92282 h 4275461"/>
                <a:gd name="connsiteX122" fmla="*/ 2851974 w 3619883"/>
                <a:gd name="connsiteY122" fmla="*/ 109227 h 4275461"/>
                <a:gd name="connsiteX123" fmla="*/ 2907643 w 3619883"/>
                <a:gd name="connsiteY123" fmla="*/ 100020 h 4275461"/>
                <a:gd name="connsiteX124" fmla="*/ 2944022 w 3619883"/>
                <a:gd name="connsiteY124" fmla="*/ 30853 h 4275461"/>
                <a:gd name="connsiteX125" fmla="*/ 3022289 w 3619883"/>
                <a:gd name="connsiteY125" fmla="*/ 10893 h 4275461"/>
                <a:gd name="connsiteX126" fmla="*/ 3054807 w 3619883"/>
                <a:gd name="connsiteY126" fmla="*/ 24226 h 4275461"/>
                <a:gd name="connsiteX127" fmla="*/ 3141892 w 3619883"/>
                <a:gd name="connsiteY127" fmla="*/ 51925 h 4275461"/>
                <a:gd name="connsiteX128" fmla="*/ 3185711 w 3619883"/>
                <a:gd name="connsiteY128" fmla="*/ 59881 h 4275461"/>
                <a:gd name="connsiteX129" fmla="*/ 3219056 w 3619883"/>
                <a:gd name="connsiteY129" fmla="*/ 55536 h 4275461"/>
                <a:gd name="connsiteX130" fmla="*/ 3263425 w 3619883"/>
                <a:gd name="connsiteY130" fmla="*/ 51706 h 4275461"/>
                <a:gd name="connsiteX131" fmla="*/ 3296219 w 3619883"/>
                <a:gd name="connsiteY131" fmla="*/ 59147 h 4275461"/>
                <a:gd name="connsiteX132" fmla="*/ 3319094 w 3619883"/>
                <a:gd name="connsiteY132" fmla="*/ 42500 h 4275461"/>
                <a:gd name="connsiteX133" fmla="*/ 3420511 w 3619883"/>
                <a:gd name="connsiteY133" fmla="*/ 0 h 4275461"/>
                <a:gd name="connsiteX134" fmla="*/ 3453305 w 3619883"/>
                <a:gd name="connsiteY134" fmla="*/ 7440 h 4275461"/>
                <a:gd name="connsiteX135" fmla="*/ 3496571 w 3619883"/>
                <a:gd name="connsiteY135" fmla="*/ 27182 h 4275461"/>
                <a:gd name="connsiteX136" fmla="*/ 3602117 w 3619883"/>
                <a:gd name="connsiteY136" fmla="*/ 132521 h 4275461"/>
                <a:gd name="connsiteX137" fmla="*/ 3619883 w 3619883"/>
                <a:gd name="connsiteY137" fmla="*/ 140049 h 4275461"/>
                <a:gd name="connsiteX138" fmla="*/ 3619883 w 3619883"/>
                <a:gd name="connsiteY13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59941 w 3619883"/>
                <a:gd name="connsiteY6" fmla="*/ 4128157 h 4275461"/>
                <a:gd name="connsiteX7" fmla="*/ 2996846 w 3619883"/>
                <a:gd name="connsiteY7" fmla="*/ 4128157 h 4275461"/>
                <a:gd name="connsiteX8" fmla="*/ 3014011 w 3619883"/>
                <a:gd name="connsiteY8" fmla="*/ 4275461 h 4275461"/>
                <a:gd name="connsiteX9" fmla="*/ 2761042 w 3619883"/>
                <a:gd name="connsiteY9" fmla="*/ 4275461 h 4275461"/>
                <a:gd name="connsiteX10" fmla="*/ 2761042 w 3619883"/>
                <a:gd name="connsiteY10" fmla="*/ 4128157 h 4275461"/>
                <a:gd name="connsiteX11" fmla="*/ 2826768 w 3619883"/>
                <a:gd name="connsiteY11" fmla="*/ 4128157 h 4275461"/>
                <a:gd name="connsiteX12" fmla="*/ 2826768 w 3619883"/>
                <a:gd name="connsiteY12" fmla="*/ 3951392 h 4275461"/>
                <a:gd name="connsiteX13" fmla="*/ 2648983 w 3619883"/>
                <a:gd name="connsiteY13" fmla="*/ 3951392 h 4275461"/>
                <a:gd name="connsiteX14" fmla="*/ 2648983 w 3619883"/>
                <a:gd name="connsiteY14" fmla="*/ 4128157 h 4275461"/>
                <a:gd name="connsiteX15" fmla="*/ 2690646 w 3619883"/>
                <a:gd name="connsiteY15" fmla="*/ 4128157 h 4275461"/>
                <a:gd name="connsiteX16" fmla="*/ 2690646 w 3619883"/>
                <a:gd name="connsiteY16" fmla="*/ 4275461 h 4275461"/>
                <a:gd name="connsiteX17" fmla="*/ 2511710 w 3619883"/>
                <a:gd name="connsiteY17" fmla="*/ 4275461 h 4275461"/>
                <a:gd name="connsiteX18" fmla="*/ 2454288 w 3619883"/>
                <a:gd name="connsiteY18" fmla="*/ 4128157 h 4275461"/>
                <a:gd name="connsiteX19" fmla="*/ 2515810 w 3619883"/>
                <a:gd name="connsiteY19" fmla="*/ 4128157 h 4275461"/>
                <a:gd name="connsiteX20" fmla="*/ 2515810 w 3619883"/>
                <a:gd name="connsiteY20" fmla="*/ 3951392 h 4275461"/>
                <a:gd name="connsiteX21" fmla="*/ 2338025 w 3619883"/>
                <a:gd name="connsiteY21" fmla="*/ 3951392 h 4275461"/>
                <a:gd name="connsiteX22" fmla="*/ 2338025 w 3619883"/>
                <a:gd name="connsiteY22" fmla="*/ 4128157 h 4275461"/>
                <a:gd name="connsiteX23" fmla="*/ 2395120 w 3619883"/>
                <a:gd name="connsiteY23" fmla="*/ 4128157 h 4275461"/>
                <a:gd name="connsiteX24" fmla="*/ 2337697 w 3619883"/>
                <a:gd name="connsiteY24" fmla="*/ 4275461 h 4275461"/>
                <a:gd name="connsiteX25" fmla="*/ 2150155 w 3619883"/>
                <a:gd name="connsiteY25" fmla="*/ 4275461 h 4275461"/>
                <a:gd name="connsiteX26" fmla="*/ 2150155 w 3619883"/>
                <a:gd name="connsiteY26" fmla="*/ 4128157 h 4275461"/>
                <a:gd name="connsiteX27" fmla="*/ 2204852 w 3619883"/>
                <a:gd name="connsiteY27" fmla="*/ 4128157 h 4275461"/>
                <a:gd name="connsiteX28" fmla="*/ 2204852 w 3619883"/>
                <a:gd name="connsiteY28" fmla="*/ 3951392 h 4275461"/>
                <a:gd name="connsiteX29" fmla="*/ 2027068 w 3619883"/>
                <a:gd name="connsiteY29" fmla="*/ 3951392 h 4275461"/>
                <a:gd name="connsiteX30" fmla="*/ 2027068 w 3619883"/>
                <a:gd name="connsiteY30" fmla="*/ 4128157 h 4275461"/>
                <a:gd name="connsiteX31" fmla="*/ 2079759 w 3619883"/>
                <a:gd name="connsiteY31" fmla="*/ 4128157 h 4275461"/>
                <a:gd name="connsiteX32" fmla="*/ 2079759 w 3619883"/>
                <a:gd name="connsiteY32" fmla="*/ 4275461 h 4275461"/>
                <a:gd name="connsiteX33" fmla="*/ 1824703 w 3619883"/>
                <a:gd name="connsiteY33" fmla="*/ 4275461 h 4275461"/>
                <a:gd name="connsiteX34" fmla="*/ 1834468 w 3619883"/>
                <a:gd name="connsiteY34" fmla="*/ 4128157 h 4275461"/>
                <a:gd name="connsiteX35" fmla="*/ 1893894 w 3619883"/>
                <a:gd name="connsiteY35" fmla="*/ 4128157 h 4275461"/>
                <a:gd name="connsiteX36" fmla="*/ 1893894 w 3619883"/>
                <a:gd name="connsiteY36" fmla="*/ 3951392 h 4275461"/>
                <a:gd name="connsiteX37" fmla="*/ 1716110 w 3619883"/>
                <a:gd name="connsiteY37" fmla="*/ 3951392 h 4275461"/>
                <a:gd name="connsiteX38" fmla="*/ 1716110 w 3619883"/>
                <a:gd name="connsiteY38" fmla="*/ 4006431 h 4275461"/>
                <a:gd name="connsiteX39" fmla="*/ 1703447 w 3619883"/>
                <a:gd name="connsiteY39" fmla="*/ 4007960 h 4275461"/>
                <a:gd name="connsiteX40" fmla="*/ 1716110 w 3619883"/>
                <a:gd name="connsiteY40" fmla="*/ 4044284 h 4275461"/>
                <a:gd name="connsiteX41" fmla="*/ 1716110 w 3619883"/>
                <a:gd name="connsiteY41" fmla="*/ 4128157 h 4275461"/>
                <a:gd name="connsiteX42" fmla="*/ 1745346 w 3619883"/>
                <a:gd name="connsiteY42" fmla="*/ 4128157 h 4275461"/>
                <a:gd name="connsiteX43" fmla="*/ 1796694 w 3619883"/>
                <a:gd name="connsiteY43" fmla="*/ 4275461 h 4275461"/>
                <a:gd name="connsiteX44" fmla="*/ 1558844 w 3619883"/>
                <a:gd name="connsiteY44" fmla="*/ 4275461 h 4275461"/>
                <a:gd name="connsiteX45" fmla="*/ 1517252 w 3619883"/>
                <a:gd name="connsiteY45" fmla="*/ 4128157 h 4275461"/>
                <a:gd name="connsiteX46" fmla="*/ 1582936 w 3619883"/>
                <a:gd name="connsiteY46" fmla="*/ 4128157 h 4275461"/>
                <a:gd name="connsiteX47" fmla="*/ 1582936 w 3619883"/>
                <a:gd name="connsiteY47" fmla="*/ 3951392 h 4275461"/>
                <a:gd name="connsiteX48" fmla="*/ 1405151 w 3619883"/>
                <a:gd name="connsiteY48" fmla="*/ 3951392 h 4275461"/>
                <a:gd name="connsiteX49" fmla="*/ 1405151 w 3619883"/>
                <a:gd name="connsiteY49" fmla="*/ 4128157 h 4275461"/>
                <a:gd name="connsiteX50" fmla="*/ 1468988 w 3619883"/>
                <a:gd name="connsiteY50" fmla="*/ 4128157 h 4275461"/>
                <a:gd name="connsiteX51" fmla="*/ 1427396 w 3619883"/>
                <a:gd name="connsiteY51" fmla="*/ 4275461 h 4275461"/>
                <a:gd name="connsiteX52" fmla="*/ 1210751 w 3619883"/>
                <a:gd name="connsiteY52" fmla="*/ 4275461 h 4275461"/>
                <a:gd name="connsiteX53" fmla="*/ 1210751 w 3619883"/>
                <a:gd name="connsiteY53" fmla="*/ 4128157 h 4275461"/>
                <a:gd name="connsiteX54" fmla="*/ 1271978 w 3619883"/>
                <a:gd name="connsiteY54" fmla="*/ 4128157 h 4275461"/>
                <a:gd name="connsiteX55" fmla="*/ 1271978 w 3619883"/>
                <a:gd name="connsiteY55" fmla="*/ 3951392 h 4275461"/>
                <a:gd name="connsiteX56" fmla="*/ 1094193 w 3619883"/>
                <a:gd name="connsiteY56" fmla="*/ 3951392 h 4275461"/>
                <a:gd name="connsiteX57" fmla="*/ 1094193 w 3619883"/>
                <a:gd name="connsiteY57" fmla="*/ 4128157 h 4275461"/>
                <a:gd name="connsiteX58" fmla="*/ 1140354 w 3619883"/>
                <a:gd name="connsiteY58" fmla="*/ 4128157 h 4275461"/>
                <a:gd name="connsiteX59" fmla="*/ 1140354 w 3619883"/>
                <a:gd name="connsiteY59" fmla="*/ 4275461 h 4275461"/>
                <a:gd name="connsiteX60" fmla="*/ 953807 w 3619883"/>
                <a:gd name="connsiteY60" fmla="*/ 4275461 h 4275461"/>
                <a:gd name="connsiteX61" fmla="*/ 912215 w 3619883"/>
                <a:gd name="connsiteY61" fmla="*/ 4128157 h 4275461"/>
                <a:gd name="connsiteX62" fmla="*/ 961020 w 3619883"/>
                <a:gd name="connsiteY62" fmla="*/ 4128157 h 4275461"/>
                <a:gd name="connsiteX63" fmla="*/ 961020 w 3619883"/>
                <a:gd name="connsiteY63" fmla="*/ 3951392 h 4275461"/>
                <a:gd name="connsiteX64" fmla="*/ 783235 w 3619883"/>
                <a:gd name="connsiteY64" fmla="*/ 3951392 h 4275461"/>
                <a:gd name="connsiteX65" fmla="*/ 783235 w 3619883"/>
                <a:gd name="connsiteY65" fmla="*/ 4128157 h 4275461"/>
                <a:gd name="connsiteX66" fmla="*/ 871024 w 3619883"/>
                <a:gd name="connsiteY66" fmla="*/ 4128157 h 4275461"/>
                <a:gd name="connsiteX67" fmla="*/ 829432 w 3619883"/>
                <a:gd name="connsiteY67" fmla="*/ 4275461 h 4275461"/>
                <a:gd name="connsiteX68" fmla="*/ 611484 w 3619883"/>
                <a:gd name="connsiteY68" fmla="*/ 4275461 h 4275461"/>
                <a:gd name="connsiteX69" fmla="*/ 621247 w 3619883"/>
                <a:gd name="connsiteY69" fmla="*/ 4128157 h 4275461"/>
                <a:gd name="connsiteX70" fmla="*/ 650062 w 3619883"/>
                <a:gd name="connsiteY70" fmla="*/ 4128157 h 4275461"/>
                <a:gd name="connsiteX71" fmla="*/ 650062 w 3619883"/>
                <a:gd name="connsiteY71" fmla="*/ 3951392 h 4275461"/>
                <a:gd name="connsiteX72" fmla="*/ 472277 w 3619883"/>
                <a:gd name="connsiteY72" fmla="*/ 3951392 h 4275461"/>
                <a:gd name="connsiteX73" fmla="*/ 472277 w 3619883"/>
                <a:gd name="connsiteY73" fmla="*/ 4128157 h 4275461"/>
                <a:gd name="connsiteX74" fmla="*/ 522650 w 3619883"/>
                <a:gd name="connsiteY74" fmla="*/ 4128157 h 4275461"/>
                <a:gd name="connsiteX75" fmla="*/ 573998 w 3619883"/>
                <a:gd name="connsiteY75" fmla="*/ 4275461 h 4275461"/>
                <a:gd name="connsiteX76" fmla="*/ 336164 w 3619883"/>
                <a:gd name="connsiteY76" fmla="*/ 4275461 h 4275461"/>
                <a:gd name="connsiteX77" fmla="*/ 294572 w 3619883"/>
                <a:gd name="connsiteY77" fmla="*/ 4128157 h 4275461"/>
                <a:gd name="connsiteX78" fmla="*/ 339106 w 3619883"/>
                <a:gd name="connsiteY78" fmla="*/ 4128157 h 4275461"/>
                <a:gd name="connsiteX79" fmla="*/ 339106 w 3619883"/>
                <a:gd name="connsiteY79" fmla="*/ 3951392 h 4275461"/>
                <a:gd name="connsiteX80" fmla="*/ 161321 w 3619883"/>
                <a:gd name="connsiteY80" fmla="*/ 3951392 h 4275461"/>
                <a:gd name="connsiteX81" fmla="*/ 161321 w 3619883"/>
                <a:gd name="connsiteY81" fmla="*/ 4128157 h 4275461"/>
                <a:gd name="connsiteX82" fmla="*/ 230914 w 3619883"/>
                <a:gd name="connsiteY82" fmla="*/ 4128157 h 4275461"/>
                <a:gd name="connsiteX83" fmla="*/ 189322 w 3619883"/>
                <a:gd name="connsiteY83" fmla="*/ 4275461 h 4275461"/>
                <a:gd name="connsiteX84" fmla="*/ 0 w 3619883"/>
                <a:gd name="connsiteY84" fmla="*/ 4275461 h 4275461"/>
                <a:gd name="connsiteX85" fmla="*/ 0 w 3619883"/>
                <a:gd name="connsiteY85" fmla="*/ 42229 h 4275461"/>
                <a:gd name="connsiteX86" fmla="*/ 42464 w 3619883"/>
                <a:gd name="connsiteY86" fmla="*/ 40518 h 4275461"/>
                <a:gd name="connsiteX87" fmla="*/ 137733 w 3619883"/>
                <a:gd name="connsiteY87" fmla="*/ 35355 h 4275461"/>
                <a:gd name="connsiteX88" fmla="*/ 270565 w 3619883"/>
                <a:gd name="connsiteY88" fmla="*/ 29759 h 4275461"/>
                <a:gd name="connsiteX89" fmla="*/ 479734 w 3619883"/>
                <a:gd name="connsiteY89" fmla="*/ 45455 h 4275461"/>
                <a:gd name="connsiteX90" fmla="*/ 524103 w 3619883"/>
                <a:gd name="connsiteY90" fmla="*/ 41625 h 4275461"/>
                <a:gd name="connsiteX91" fmla="*/ 624416 w 3619883"/>
                <a:gd name="connsiteY91" fmla="*/ 22696 h 4275461"/>
                <a:gd name="connsiteX92" fmla="*/ 657762 w 3619883"/>
                <a:gd name="connsiteY92" fmla="*/ 18351 h 4275461"/>
                <a:gd name="connsiteX93" fmla="*/ 690557 w 3619883"/>
                <a:gd name="connsiteY93" fmla="*/ 25792 h 4275461"/>
                <a:gd name="connsiteX94" fmla="*/ 745123 w 3619883"/>
                <a:gd name="connsiteY94" fmla="*/ 40157 h 4275461"/>
                <a:gd name="connsiteX95" fmla="*/ 789493 w 3619883"/>
                <a:gd name="connsiteY95" fmla="*/ 36327 h 4275461"/>
                <a:gd name="connsiteX96" fmla="*/ 854255 w 3619883"/>
                <a:gd name="connsiteY96" fmla="*/ 68887 h 4275461"/>
                <a:gd name="connsiteX97" fmla="*/ 897520 w 3619883"/>
                <a:gd name="connsiteY97" fmla="*/ 88629 h 4275461"/>
                <a:gd name="connsiteX98" fmla="*/ 940510 w 3619883"/>
                <a:gd name="connsiteY98" fmla="*/ 114265 h 4275461"/>
                <a:gd name="connsiteX99" fmla="*/ 1082712 w 3619883"/>
                <a:gd name="connsiteY99" fmla="*/ 144543 h 4275461"/>
                <a:gd name="connsiteX100" fmla="*/ 1205348 w 3619883"/>
                <a:gd name="connsiteY100" fmla="*/ 120753 h 4275461"/>
                <a:gd name="connsiteX101" fmla="*/ 1271764 w 3619883"/>
                <a:gd name="connsiteY101" fmla="*/ 117956 h 4275461"/>
                <a:gd name="connsiteX102" fmla="*/ 1315583 w 3619883"/>
                <a:gd name="connsiteY102" fmla="*/ 125912 h 4275461"/>
                <a:gd name="connsiteX103" fmla="*/ 1359125 w 3619883"/>
                <a:gd name="connsiteY103" fmla="*/ 139761 h 4275461"/>
                <a:gd name="connsiteX104" fmla="*/ 1391919 w 3619883"/>
                <a:gd name="connsiteY104" fmla="*/ 147202 h 4275461"/>
                <a:gd name="connsiteX105" fmla="*/ 1436563 w 3619883"/>
                <a:gd name="connsiteY105" fmla="*/ 137480 h 4275461"/>
                <a:gd name="connsiteX106" fmla="*/ 1471566 w 3619883"/>
                <a:gd name="connsiteY106" fmla="*/ 97777 h 4275461"/>
                <a:gd name="connsiteX107" fmla="*/ 1505739 w 3619883"/>
                <a:gd name="connsiteY107" fmla="*/ 75753 h 4275461"/>
                <a:gd name="connsiteX108" fmla="*/ 1590891 w 3619883"/>
                <a:gd name="connsiteY108" fmla="*/ 144702 h 4275461"/>
                <a:gd name="connsiteX109" fmla="*/ 1625616 w 3619883"/>
                <a:gd name="connsiteY109" fmla="*/ 110893 h 4275461"/>
                <a:gd name="connsiteX110" fmla="*/ 1658964 w 3619883"/>
                <a:gd name="connsiteY110" fmla="*/ 106547 h 4275461"/>
                <a:gd name="connsiteX111" fmla="*/ 1746598 w 3619883"/>
                <a:gd name="connsiteY111" fmla="*/ 122460 h 4275461"/>
                <a:gd name="connsiteX112" fmla="*/ 1811913 w 3619883"/>
                <a:gd name="connsiteY112" fmla="*/ 143234 h 4275461"/>
                <a:gd name="connsiteX113" fmla="*/ 1856557 w 3619883"/>
                <a:gd name="connsiteY113" fmla="*/ 133511 h 4275461"/>
                <a:gd name="connsiteX114" fmla="*/ 2066003 w 3619883"/>
                <a:gd name="connsiteY114" fmla="*/ 143313 h 4275461"/>
                <a:gd name="connsiteX115" fmla="*/ 2177615 w 3619883"/>
                <a:gd name="connsiteY115" fmla="*/ 119007 h 4275461"/>
                <a:gd name="connsiteX116" fmla="*/ 2255883 w 3619883"/>
                <a:gd name="connsiteY116" fmla="*/ 99047 h 4275461"/>
                <a:gd name="connsiteX117" fmla="*/ 2344622 w 3619883"/>
                <a:gd name="connsiteY117" fmla="*/ 91388 h 4275461"/>
                <a:gd name="connsiteX118" fmla="*/ 2455682 w 3619883"/>
                <a:gd name="connsiteY118" fmla="*/ 78869 h 4275461"/>
                <a:gd name="connsiteX119" fmla="*/ 2632609 w 3619883"/>
                <a:gd name="connsiteY119" fmla="*/ 75338 h 4275461"/>
                <a:gd name="connsiteX120" fmla="*/ 2742291 w 3619883"/>
                <a:gd name="connsiteY120" fmla="*/ 92282 h 4275461"/>
                <a:gd name="connsiteX121" fmla="*/ 2851974 w 3619883"/>
                <a:gd name="connsiteY121" fmla="*/ 109227 h 4275461"/>
                <a:gd name="connsiteX122" fmla="*/ 2907643 w 3619883"/>
                <a:gd name="connsiteY122" fmla="*/ 100020 h 4275461"/>
                <a:gd name="connsiteX123" fmla="*/ 2944022 w 3619883"/>
                <a:gd name="connsiteY123" fmla="*/ 30853 h 4275461"/>
                <a:gd name="connsiteX124" fmla="*/ 3022289 w 3619883"/>
                <a:gd name="connsiteY124" fmla="*/ 10893 h 4275461"/>
                <a:gd name="connsiteX125" fmla="*/ 3054807 w 3619883"/>
                <a:gd name="connsiteY125" fmla="*/ 24226 h 4275461"/>
                <a:gd name="connsiteX126" fmla="*/ 3141892 w 3619883"/>
                <a:gd name="connsiteY126" fmla="*/ 51925 h 4275461"/>
                <a:gd name="connsiteX127" fmla="*/ 3185711 w 3619883"/>
                <a:gd name="connsiteY127" fmla="*/ 59881 h 4275461"/>
                <a:gd name="connsiteX128" fmla="*/ 3219056 w 3619883"/>
                <a:gd name="connsiteY128" fmla="*/ 55536 h 4275461"/>
                <a:gd name="connsiteX129" fmla="*/ 3263425 w 3619883"/>
                <a:gd name="connsiteY129" fmla="*/ 51706 h 4275461"/>
                <a:gd name="connsiteX130" fmla="*/ 3296219 w 3619883"/>
                <a:gd name="connsiteY130" fmla="*/ 59147 h 4275461"/>
                <a:gd name="connsiteX131" fmla="*/ 3319094 w 3619883"/>
                <a:gd name="connsiteY131" fmla="*/ 42500 h 4275461"/>
                <a:gd name="connsiteX132" fmla="*/ 3420511 w 3619883"/>
                <a:gd name="connsiteY132" fmla="*/ 0 h 4275461"/>
                <a:gd name="connsiteX133" fmla="*/ 3453305 w 3619883"/>
                <a:gd name="connsiteY133" fmla="*/ 7440 h 4275461"/>
                <a:gd name="connsiteX134" fmla="*/ 3496571 w 3619883"/>
                <a:gd name="connsiteY134" fmla="*/ 27182 h 4275461"/>
                <a:gd name="connsiteX135" fmla="*/ 3602117 w 3619883"/>
                <a:gd name="connsiteY135" fmla="*/ 132521 h 4275461"/>
                <a:gd name="connsiteX136" fmla="*/ 3619883 w 3619883"/>
                <a:gd name="connsiteY136" fmla="*/ 140049 h 4275461"/>
                <a:gd name="connsiteX137" fmla="*/ 3619883 w 3619883"/>
                <a:gd name="connsiteY13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96846 w 3619883"/>
                <a:gd name="connsiteY6" fmla="*/ 4128157 h 4275461"/>
                <a:gd name="connsiteX7" fmla="*/ 3014011 w 3619883"/>
                <a:gd name="connsiteY7" fmla="*/ 4275461 h 4275461"/>
                <a:gd name="connsiteX8" fmla="*/ 2761042 w 3619883"/>
                <a:gd name="connsiteY8" fmla="*/ 4275461 h 4275461"/>
                <a:gd name="connsiteX9" fmla="*/ 2761042 w 3619883"/>
                <a:gd name="connsiteY9" fmla="*/ 4128157 h 4275461"/>
                <a:gd name="connsiteX10" fmla="*/ 2826768 w 3619883"/>
                <a:gd name="connsiteY10" fmla="*/ 4128157 h 4275461"/>
                <a:gd name="connsiteX11" fmla="*/ 2826768 w 3619883"/>
                <a:gd name="connsiteY11" fmla="*/ 3951392 h 4275461"/>
                <a:gd name="connsiteX12" fmla="*/ 2648983 w 3619883"/>
                <a:gd name="connsiteY12" fmla="*/ 3951392 h 4275461"/>
                <a:gd name="connsiteX13" fmla="*/ 2648983 w 3619883"/>
                <a:gd name="connsiteY13" fmla="*/ 4128157 h 4275461"/>
                <a:gd name="connsiteX14" fmla="*/ 2690646 w 3619883"/>
                <a:gd name="connsiteY14" fmla="*/ 4128157 h 4275461"/>
                <a:gd name="connsiteX15" fmla="*/ 2690646 w 3619883"/>
                <a:gd name="connsiteY15" fmla="*/ 4275461 h 4275461"/>
                <a:gd name="connsiteX16" fmla="*/ 2511710 w 3619883"/>
                <a:gd name="connsiteY16" fmla="*/ 4275461 h 4275461"/>
                <a:gd name="connsiteX17" fmla="*/ 2454288 w 3619883"/>
                <a:gd name="connsiteY17" fmla="*/ 4128157 h 4275461"/>
                <a:gd name="connsiteX18" fmla="*/ 2515810 w 3619883"/>
                <a:gd name="connsiteY18" fmla="*/ 4128157 h 4275461"/>
                <a:gd name="connsiteX19" fmla="*/ 2515810 w 3619883"/>
                <a:gd name="connsiteY19" fmla="*/ 3951392 h 4275461"/>
                <a:gd name="connsiteX20" fmla="*/ 2338025 w 3619883"/>
                <a:gd name="connsiteY20" fmla="*/ 3951392 h 4275461"/>
                <a:gd name="connsiteX21" fmla="*/ 2338025 w 3619883"/>
                <a:gd name="connsiteY21" fmla="*/ 4128157 h 4275461"/>
                <a:gd name="connsiteX22" fmla="*/ 2395120 w 3619883"/>
                <a:gd name="connsiteY22" fmla="*/ 4128157 h 4275461"/>
                <a:gd name="connsiteX23" fmla="*/ 2337697 w 3619883"/>
                <a:gd name="connsiteY23" fmla="*/ 4275461 h 4275461"/>
                <a:gd name="connsiteX24" fmla="*/ 2150155 w 3619883"/>
                <a:gd name="connsiteY24" fmla="*/ 4275461 h 4275461"/>
                <a:gd name="connsiteX25" fmla="*/ 2150155 w 3619883"/>
                <a:gd name="connsiteY25" fmla="*/ 4128157 h 4275461"/>
                <a:gd name="connsiteX26" fmla="*/ 2204852 w 3619883"/>
                <a:gd name="connsiteY26" fmla="*/ 4128157 h 4275461"/>
                <a:gd name="connsiteX27" fmla="*/ 2204852 w 3619883"/>
                <a:gd name="connsiteY27" fmla="*/ 3951392 h 4275461"/>
                <a:gd name="connsiteX28" fmla="*/ 2027068 w 3619883"/>
                <a:gd name="connsiteY28" fmla="*/ 3951392 h 4275461"/>
                <a:gd name="connsiteX29" fmla="*/ 2027068 w 3619883"/>
                <a:gd name="connsiteY29" fmla="*/ 4128157 h 4275461"/>
                <a:gd name="connsiteX30" fmla="*/ 2079759 w 3619883"/>
                <a:gd name="connsiteY30" fmla="*/ 4128157 h 4275461"/>
                <a:gd name="connsiteX31" fmla="*/ 2079759 w 3619883"/>
                <a:gd name="connsiteY31" fmla="*/ 4275461 h 4275461"/>
                <a:gd name="connsiteX32" fmla="*/ 1824703 w 3619883"/>
                <a:gd name="connsiteY32" fmla="*/ 4275461 h 4275461"/>
                <a:gd name="connsiteX33" fmla="*/ 1834468 w 3619883"/>
                <a:gd name="connsiteY33" fmla="*/ 4128157 h 4275461"/>
                <a:gd name="connsiteX34" fmla="*/ 1893894 w 3619883"/>
                <a:gd name="connsiteY34" fmla="*/ 4128157 h 4275461"/>
                <a:gd name="connsiteX35" fmla="*/ 1893894 w 3619883"/>
                <a:gd name="connsiteY35" fmla="*/ 3951392 h 4275461"/>
                <a:gd name="connsiteX36" fmla="*/ 1716110 w 3619883"/>
                <a:gd name="connsiteY36" fmla="*/ 3951392 h 4275461"/>
                <a:gd name="connsiteX37" fmla="*/ 1716110 w 3619883"/>
                <a:gd name="connsiteY37" fmla="*/ 4006431 h 4275461"/>
                <a:gd name="connsiteX38" fmla="*/ 1703447 w 3619883"/>
                <a:gd name="connsiteY38" fmla="*/ 4007960 h 4275461"/>
                <a:gd name="connsiteX39" fmla="*/ 1716110 w 3619883"/>
                <a:gd name="connsiteY39" fmla="*/ 4044284 h 4275461"/>
                <a:gd name="connsiteX40" fmla="*/ 1716110 w 3619883"/>
                <a:gd name="connsiteY40" fmla="*/ 4128157 h 4275461"/>
                <a:gd name="connsiteX41" fmla="*/ 1745346 w 3619883"/>
                <a:gd name="connsiteY41" fmla="*/ 4128157 h 4275461"/>
                <a:gd name="connsiteX42" fmla="*/ 1796694 w 3619883"/>
                <a:gd name="connsiteY42" fmla="*/ 4275461 h 4275461"/>
                <a:gd name="connsiteX43" fmla="*/ 1558844 w 3619883"/>
                <a:gd name="connsiteY43" fmla="*/ 4275461 h 4275461"/>
                <a:gd name="connsiteX44" fmla="*/ 1517252 w 3619883"/>
                <a:gd name="connsiteY44" fmla="*/ 4128157 h 4275461"/>
                <a:gd name="connsiteX45" fmla="*/ 1582936 w 3619883"/>
                <a:gd name="connsiteY45" fmla="*/ 4128157 h 4275461"/>
                <a:gd name="connsiteX46" fmla="*/ 1582936 w 3619883"/>
                <a:gd name="connsiteY46" fmla="*/ 3951392 h 4275461"/>
                <a:gd name="connsiteX47" fmla="*/ 1405151 w 3619883"/>
                <a:gd name="connsiteY47" fmla="*/ 3951392 h 4275461"/>
                <a:gd name="connsiteX48" fmla="*/ 1405151 w 3619883"/>
                <a:gd name="connsiteY48" fmla="*/ 4128157 h 4275461"/>
                <a:gd name="connsiteX49" fmla="*/ 1468988 w 3619883"/>
                <a:gd name="connsiteY49" fmla="*/ 4128157 h 4275461"/>
                <a:gd name="connsiteX50" fmla="*/ 1427396 w 3619883"/>
                <a:gd name="connsiteY50" fmla="*/ 4275461 h 4275461"/>
                <a:gd name="connsiteX51" fmla="*/ 1210751 w 3619883"/>
                <a:gd name="connsiteY51" fmla="*/ 4275461 h 4275461"/>
                <a:gd name="connsiteX52" fmla="*/ 1210751 w 3619883"/>
                <a:gd name="connsiteY52" fmla="*/ 4128157 h 4275461"/>
                <a:gd name="connsiteX53" fmla="*/ 1271978 w 3619883"/>
                <a:gd name="connsiteY53" fmla="*/ 4128157 h 4275461"/>
                <a:gd name="connsiteX54" fmla="*/ 1271978 w 3619883"/>
                <a:gd name="connsiteY54" fmla="*/ 3951392 h 4275461"/>
                <a:gd name="connsiteX55" fmla="*/ 1094193 w 3619883"/>
                <a:gd name="connsiteY55" fmla="*/ 3951392 h 4275461"/>
                <a:gd name="connsiteX56" fmla="*/ 1094193 w 3619883"/>
                <a:gd name="connsiteY56" fmla="*/ 4128157 h 4275461"/>
                <a:gd name="connsiteX57" fmla="*/ 1140354 w 3619883"/>
                <a:gd name="connsiteY57" fmla="*/ 4128157 h 4275461"/>
                <a:gd name="connsiteX58" fmla="*/ 1140354 w 3619883"/>
                <a:gd name="connsiteY58" fmla="*/ 4275461 h 4275461"/>
                <a:gd name="connsiteX59" fmla="*/ 953807 w 3619883"/>
                <a:gd name="connsiteY59" fmla="*/ 4275461 h 4275461"/>
                <a:gd name="connsiteX60" fmla="*/ 912215 w 3619883"/>
                <a:gd name="connsiteY60" fmla="*/ 4128157 h 4275461"/>
                <a:gd name="connsiteX61" fmla="*/ 961020 w 3619883"/>
                <a:gd name="connsiteY61" fmla="*/ 4128157 h 4275461"/>
                <a:gd name="connsiteX62" fmla="*/ 961020 w 3619883"/>
                <a:gd name="connsiteY62" fmla="*/ 3951392 h 4275461"/>
                <a:gd name="connsiteX63" fmla="*/ 783235 w 3619883"/>
                <a:gd name="connsiteY63" fmla="*/ 3951392 h 4275461"/>
                <a:gd name="connsiteX64" fmla="*/ 783235 w 3619883"/>
                <a:gd name="connsiteY64" fmla="*/ 4128157 h 4275461"/>
                <a:gd name="connsiteX65" fmla="*/ 871024 w 3619883"/>
                <a:gd name="connsiteY65" fmla="*/ 4128157 h 4275461"/>
                <a:gd name="connsiteX66" fmla="*/ 829432 w 3619883"/>
                <a:gd name="connsiteY66" fmla="*/ 4275461 h 4275461"/>
                <a:gd name="connsiteX67" fmla="*/ 611484 w 3619883"/>
                <a:gd name="connsiteY67" fmla="*/ 4275461 h 4275461"/>
                <a:gd name="connsiteX68" fmla="*/ 621247 w 3619883"/>
                <a:gd name="connsiteY68" fmla="*/ 4128157 h 4275461"/>
                <a:gd name="connsiteX69" fmla="*/ 650062 w 3619883"/>
                <a:gd name="connsiteY69" fmla="*/ 4128157 h 4275461"/>
                <a:gd name="connsiteX70" fmla="*/ 650062 w 3619883"/>
                <a:gd name="connsiteY70" fmla="*/ 3951392 h 4275461"/>
                <a:gd name="connsiteX71" fmla="*/ 472277 w 3619883"/>
                <a:gd name="connsiteY71" fmla="*/ 3951392 h 4275461"/>
                <a:gd name="connsiteX72" fmla="*/ 472277 w 3619883"/>
                <a:gd name="connsiteY72" fmla="*/ 4128157 h 4275461"/>
                <a:gd name="connsiteX73" fmla="*/ 522650 w 3619883"/>
                <a:gd name="connsiteY73" fmla="*/ 4128157 h 4275461"/>
                <a:gd name="connsiteX74" fmla="*/ 573998 w 3619883"/>
                <a:gd name="connsiteY74" fmla="*/ 4275461 h 4275461"/>
                <a:gd name="connsiteX75" fmla="*/ 336164 w 3619883"/>
                <a:gd name="connsiteY75" fmla="*/ 4275461 h 4275461"/>
                <a:gd name="connsiteX76" fmla="*/ 294572 w 3619883"/>
                <a:gd name="connsiteY76" fmla="*/ 4128157 h 4275461"/>
                <a:gd name="connsiteX77" fmla="*/ 339106 w 3619883"/>
                <a:gd name="connsiteY77" fmla="*/ 4128157 h 4275461"/>
                <a:gd name="connsiteX78" fmla="*/ 339106 w 3619883"/>
                <a:gd name="connsiteY78" fmla="*/ 3951392 h 4275461"/>
                <a:gd name="connsiteX79" fmla="*/ 161321 w 3619883"/>
                <a:gd name="connsiteY79" fmla="*/ 3951392 h 4275461"/>
                <a:gd name="connsiteX80" fmla="*/ 161321 w 3619883"/>
                <a:gd name="connsiteY80" fmla="*/ 4128157 h 4275461"/>
                <a:gd name="connsiteX81" fmla="*/ 230914 w 3619883"/>
                <a:gd name="connsiteY81" fmla="*/ 4128157 h 4275461"/>
                <a:gd name="connsiteX82" fmla="*/ 189322 w 3619883"/>
                <a:gd name="connsiteY82" fmla="*/ 4275461 h 4275461"/>
                <a:gd name="connsiteX83" fmla="*/ 0 w 3619883"/>
                <a:gd name="connsiteY83" fmla="*/ 4275461 h 4275461"/>
                <a:gd name="connsiteX84" fmla="*/ 0 w 3619883"/>
                <a:gd name="connsiteY84" fmla="*/ 42229 h 4275461"/>
                <a:gd name="connsiteX85" fmla="*/ 42464 w 3619883"/>
                <a:gd name="connsiteY85" fmla="*/ 40518 h 4275461"/>
                <a:gd name="connsiteX86" fmla="*/ 137733 w 3619883"/>
                <a:gd name="connsiteY86" fmla="*/ 35355 h 4275461"/>
                <a:gd name="connsiteX87" fmla="*/ 270565 w 3619883"/>
                <a:gd name="connsiteY87" fmla="*/ 29759 h 4275461"/>
                <a:gd name="connsiteX88" fmla="*/ 479734 w 3619883"/>
                <a:gd name="connsiteY88" fmla="*/ 45455 h 4275461"/>
                <a:gd name="connsiteX89" fmla="*/ 524103 w 3619883"/>
                <a:gd name="connsiteY89" fmla="*/ 41625 h 4275461"/>
                <a:gd name="connsiteX90" fmla="*/ 624416 w 3619883"/>
                <a:gd name="connsiteY90" fmla="*/ 22696 h 4275461"/>
                <a:gd name="connsiteX91" fmla="*/ 657762 w 3619883"/>
                <a:gd name="connsiteY91" fmla="*/ 18351 h 4275461"/>
                <a:gd name="connsiteX92" fmla="*/ 690557 w 3619883"/>
                <a:gd name="connsiteY92" fmla="*/ 25792 h 4275461"/>
                <a:gd name="connsiteX93" fmla="*/ 745123 w 3619883"/>
                <a:gd name="connsiteY93" fmla="*/ 40157 h 4275461"/>
                <a:gd name="connsiteX94" fmla="*/ 789493 w 3619883"/>
                <a:gd name="connsiteY94" fmla="*/ 36327 h 4275461"/>
                <a:gd name="connsiteX95" fmla="*/ 854255 w 3619883"/>
                <a:gd name="connsiteY95" fmla="*/ 68887 h 4275461"/>
                <a:gd name="connsiteX96" fmla="*/ 897520 w 3619883"/>
                <a:gd name="connsiteY96" fmla="*/ 88629 h 4275461"/>
                <a:gd name="connsiteX97" fmla="*/ 940510 w 3619883"/>
                <a:gd name="connsiteY97" fmla="*/ 114265 h 4275461"/>
                <a:gd name="connsiteX98" fmla="*/ 1082712 w 3619883"/>
                <a:gd name="connsiteY98" fmla="*/ 144543 h 4275461"/>
                <a:gd name="connsiteX99" fmla="*/ 1205348 w 3619883"/>
                <a:gd name="connsiteY99" fmla="*/ 120753 h 4275461"/>
                <a:gd name="connsiteX100" fmla="*/ 1271764 w 3619883"/>
                <a:gd name="connsiteY100" fmla="*/ 117956 h 4275461"/>
                <a:gd name="connsiteX101" fmla="*/ 1315583 w 3619883"/>
                <a:gd name="connsiteY101" fmla="*/ 125912 h 4275461"/>
                <a:gd name="connsiteX102" fmla="*/ 1359125 w 3619883"/>
                <a:gd name="connsiteY102" fmla="*/ 139761 h 4275461"/>
                <a:gd name="connsiteX103" fmla="*/ 1391919 w 3619883"/>
                <a:gd name="connsiteY103" fmla="*/ 147202 h 4275461"/>
                <a:gd name="connsiteX104" fmla="*/ 1436563 w 3619883"/>
                <a:gd name="connsiteY104" fmla="*/ 137480 h 4275461"/>
                <a:gd name="connsiteX105" fmla="*/ 1471566 w 3619883"/>
                <a:gd name="connsiteY105" fmla="*/ 97777 h 4275461"/>
                <a:gd name="connsiteX106" fmla="*/ 1505739 w 3619883"/>
                <a:gd name="connsiteY106" fmla="*/ 75753 h 4275461"/>
                <a:gd name="connsiteX107" fmla="*/ 1590891 w 3619883"/>
                <a:gd name="connsiteY107" fmla="*/ 144702 h 4275461"/>
                <a:gd name="connsiteX108" fmla="*/ 1625616 w 3619883"/>
                <a:gd name="connsiteY108" fmla="*/ 110893 h 4275461"/>
                <a:gd name="connsiteX109" fmla="*/ 1658964 w 3619883"/>
                <a:gd name="connsiteY109" fmla="*/ 106547 h 4275461"/>
                <a:gd name="connsiteX110" fmla="*/ 1746598 w 3619883"/>
                <a:gd name="connsiteY110" fmla="*/ 122460 h 4275461"/>
                <a:gd name="connsiteX111" fmla="*/ 1811913 w 3619883"/>
                <a:gd name="connsiteY111" fmla="*/ 143234 h 4275461"/>
                <a:gd name="connsiteX112" fmla="*/ 1856557 w 3619883"/>
                <a:gd name="connsiteY112" fmla="*/ 133511 h 4275461"/>
                <a:gd name="connsiteX113" fmla="*/ 2066003 w 3619883"/>
                <a:gd name="connsiteY113" fmla="*/ 143313 h 4275461"/>
                <a:gd name="connsiteX114" fmla="*/ 2177615 w 3619883"/>
                <a:gd name="connsiteY114" fmla="*/ 119007 h 4275461"/>
                <a:gd name="connsiteX115" fmla="*/ 2255883 w 3619883"/>
                <a:gd name="connsiteY115" fmla="*/ 99047 h 4275461"/>
                <a:gd name="connsiteX116" fmla="*/ 2344622 w 3619883"/>
                <a:gd name="connsiteY116" fmla="*/ 91388 h 4275461"/>
                <a:gd name="connsiteX117" fmla="*/ 2455682 w 3619883"/>
                <a:gd name="connsiteY117" fmla="*/ 78869 h 4275461"/>
                <a:gd name="connsiteX118" fmla="*/ 2632609 w 3619883"/>
                <a:gd name="connsiteY118" fmla="*/ 75338 h 4275461"/>
                <a:gd name="connsiteX119" fmla="*/ 2742291 w 3619883"/>
                <a:gd name="connsiteY119" fmla="*/ 92282 h 4275461"/>
                <a:gd name="connsiteX120" fmla="*/ 2851974 w 3619883"/>
                <a:gd name="connsiteY120" fmla="*/ 109227 h 4275461"/>
                <a:gd name="connsiteX121" fmla="*/ 2907643 w 3619883"/>
                <a:gd name="connsiteY121" fmla="*/ 100020 h 4275461"/>
                <a:gd name="connsiteX122" fmla="*/ 2944022 w 3619883"/>
                <a:gd name="connsiteY122" fmla="*/ 30853 h 4275461"/>
                <a:gd name="connsiteX123" fmla="*/ 3022289 w 3619883"/>
                <a:gd name="connsiteY123" fmla="*/ 10893 h 4275461"/>
                <a:gd name="connsiteX124" fmla="*/ 3054807 w 3619883"/>
                <a:gd name="connsiteY124" fmla="*/ 24226 h 4275461"/>
                <a:gd name="connsiteX125" fmla="*/ 3141892 w 3619883"/>
                <a:gd name="connsiteY125" fmla="*/ 51925 h 4275461"/>
                <a:gd name="connsiteX126" fmla="*/ 3185711 w 3619883"/>
                <a:gd name="connsiteY126" fmla="*/ 59881 h 4275461"/>
                <a:gd name="connsiteX127" fmla="*/ 3219056 w 3619883"/>
                <a:gd name="connsiteY127" fmla="*/ 55536 h 4275461"/>
                <a:gd name="connsiteX128" fmla="*/ 3263425 w 3619883"/>
                <a:gd name="connsiteY128" fmla="*/ 51706 h 4275461"/>
                <a:gd name="connsiteX129" fmla="*/ 3296219 w 3619883"/>
                <a:gd name="connsiteY129" fmla="*/ 59147 h 4275461"/>
                <a:gd name="connsiteX130" fmla="*/ 3319094 w 3619883"/>
                <a:gd name="connsiteY130" fmla="*/ 42500 h 4275461"/>
                <a:gd name="connsiteX131" fmla="*/ 3420511 w 3619883"/>
                <a:gd name="connsiteY131" fmla="*/ 0 h 4275461"/>
                <a:gd name="connsiteX132" fmla="*/ 3453305 w 3619883"/>
                <a:gd name="connsiteY132" fmla="*/ 7440 h 4275461"/>
                <a:gd name="connsiteX133" fmla="*/ 3496571 w 3619883"/>
                <a:gd name="connsiteY133" fmla="*/ 27182 h 4275461"/>
                <a:gd name="connsiteX134" fmla="*/ 3602117 w 3619883"/>
                <a:gd name="connsiteY134" fmla="*/ 132521 h 4275461"/>
                <a:gd name="connsiteX135" fmla="*/ 3619883 w 3619883"/>
                <a:gd name="connsiteY135" fmla="*/ 140049 h 4275461"/>
                <a:gd name="connsiteX136" fmla="*/ 3619883 w 3619883"/>
                <a:gd name="connsiteY13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3014011 w 3619883"/>
                <a:gd name="connsiteY6" fmla="*/ 4275461 h 4275461"/>
                <a:gd name="connsiteX7" fmla="*/ 2761042 w 3619883"/>
                <a:gd name="connsiteY7" fmla="*/ 4275461 h 4275461"/>
                <a:gd name="connsiteX8" fmla="*/ 2761042 w 3619883"/>
                <a:gd name="connsiteY8" fmla="*/ 4128157 h 4275461"/>
                <a:gd name="connsiteX9" fmla="*/ 2826768 w 3619883"/>
                <a:gd name="connsiteY9" fmla="*/ 4128157 h 4275461"/>
                <a:gd name="connsiteX10" fmla="*/ 2826768 w 3619883"/>
                <a:gd name="connsiteY10" fmla="*/ 3951392 h 4275461"/>
                <a:gd name="connsiteX11" fmla="*/ 2648983 w 3619883"/>
                <a:gd name="connsiteY11" fmla="*/ 3951392 h 4275461"/>
                <a:gd name="connsiteX12" fmla="*/ 2648983 w 3619883"/>
                <a:gd name="connsiteY12" fmla="*/ 4128157 h 4275461"/>
                <a:gd name="connsiteX13" fmla="*/ 2690646 w 3619883"/>
                <a:gd name="connsiteY13" fmla="*/ 4128157 h 4275461"/>
                <a:gd name="connsiteX14" fmla="*/ 2690646 w 3619883"/>
                <a:gd name="connsiteY14" fmla="*/ 4275461 h 4275461"/>
                <a:gd name="connsiteX15" fmla="*/ 2511710 w 3619883"/>
                <a:gd name="connsiteY15" fmla="*/ 4275461 h 4275461"/>
                <a:gd name="connsiteX16" fmla="*/ 2454288 w 3619883"/>
                <a:gd name="connsiteY16" fmla="*/ 4128157 h 4275461"/>
                <a:gd name="connsiteX17" fmla="*/ 2515810 w 3619883"/>
                <a:gd name="connsiteY17" fmla="*/ 4128157 h 4275461"/>
                <a:gd name="connsiteX18" fmla="*/ 2515810 w 3619883"/>
                <a:gd name="connsiteY18" fmla="*/ 3951392 h 4275461"/>
                <a:gd name="connsiteX19" fmla="*/ 2338025 w 3619883"/>
                <a:gd name="connsiteY19" fmla="*/ 3951392 h 4275461"/>
                <a:gd name="connsiteX20" fmla="*/ 2338025 w 3619883"/>
                <a:gd name="connsiteY20" fmla="*/ 4128157 h 4275461"/>
                <a:gd name="connsiteX21" fmla="*/ 2395120 w 3619883"/>
                <a:gd name="connsiteY21" fmla="*/ 4128157 h 4275461"/>
                <a:gd name="connsiteX22" fmla="*/ 2337697 w 3619883"/>
                <a:gd name="connsiteY22" fmla="*/ 4275461 h 4275461"/>
                <a:gd name="connsiteX23" fmla="*/ 2150155 w 3619883"/>
                <a:gd name="connsiteY23" fmla="*/ 4275461 h 4275461"/>
                <a:gd name="connsiteX24" fmla="*/ 2150155 w 3619883"/>
                <a:gd name="connsiteY24" fmla="*/ 4128157 h 4275461"/>
                <a:gd name="connsiteX25" fmla="*/ 2204852 w 3619883"/>
                <a:gd name="connsiteY25" fmla="*/ 4128157 h 4275461"/>
                <a:gd name="connsiteX26" fmla="*/ 2204852 w 3619883"/>
                <a:gd name="connsiteY26" fmla="*/ 3951392 h 4275461"/>
                <a:gd name="connsiteX27" fmla="*/ 2027068 w 3619883"/>
                <a:gd name="connsiteY27" fmla="*/ 3951392 h 4275461"/>
                <a:gd name="connsiteX28" fmla="*/ 2027068 w 3619883"/>
                <a:gd name="connsiteY28" fmla="*/ 4128157 h 4275461"/>
                <a:gd name="connsiteX29" fmla="*/ 2079759 w 3619883"/>
                <a:gd name="connsiteY29" fmla="*/ 4128157 h 4275461"/>
                <a:gd name="connsiteX30" fmla="*/ 2079759 w 3619883"/>
                <a:gd name="connsiteY30" fmla="*/ 4275461 h 4275461"/>
                <a:gd name="connsiteX31" fmla="*/ 1824703 w 3619883"/>
                <a:gd name="connsiteY31" fmla="*/ 4275461 h 4275461"/>
                <a:gd name="connsiteX32" fmla="*/ 1834468 w 3619883"/>
                <a:gd name="connsiteY32" fmla="*/ 4128157 h 4275461"/>
                <a:gd name="connsiteX33" fmla="*/ 1893894 w 3619883"/>
                <a:gd name="connsiteY33" fmla="*/ 4128157 h 4275461"/>
                <a:gd name="connsiteX34" fmla="*/ 1893894 w 3619883"/>
                <a:gd name="connsiteY34" fmla="*/ 3951392 h 4275461"/>
                <a:gd name="connsiteX35" fmla="*/ 1716110 w 3619883"/>
                <a:gd name="connsiteY35" fmla="*/ 3951392 h 4275461"/>
                <a:gd name="connsiteX36" fmla="*/ 1716110 w 3619883"/>
                <a:gd name="connsiteY36" fmla="*/ 4006431 h 4275461"/>
                <a:gd name="connsiteX37" fmla="*/ 1703447 w 3619883"/>
                <a:gd name="connsiteY37" fmla="*/ 4007960 h 4275461"/>
                <a:gd name="connsiteX38" fmla="*/ 1716110 w 3619883"/>
                <a:gd name="connsiteY38" fmla="*/ 4044284 h 4275461"/>
                <a:gd name="connsiteX39" fmla="*/ 1716110 w 3619883"/>
                <a:gd name="connsiteY39" fmla="*/ 4128157 h 4275461"/>
                <a:gd name="connsiteX40" fmla="*/ 1745346 w 3619883"/>
                <a:gd name="connsiteY40" fmla="*/ 4128157 h 4275461"/>
                <a:gd name="connsiteX41" fmla="*/ 1796694 w 3619883"/>
                <a:gd name="connsiteY41" fmla="*/ 4275461 h 4275461"/>
                <a:gd name="connsiteX42" fmla="*/ 1558844 w 3619883"/>
                <a:gd name="connsiteY42" fmla="*/ 4275461 h 4275461"/>
                <a:gd name="connsiteX43" fmla="*/ 1517252 w 3619883"/>
                <a:gd name="connsiteY43" fmla="*/ 4128157 h 4275461"/>
                <a:gd name="connsiteX44" fmla="*/ 1582936 w 3619883"/>
                <a:gd name="connsiteY44" fmla="*/ 4128157 h 4275461"/>
                <a:gd name="connsiteX45" fmla="*/ 1582936 w 3619883"/>
                <a:gd name="connsiteY45" fmla="*/ 3951392 h 4275461"/>
                <a:gd name="connsiteX46" fmla="*/ 1405151 w 3619883"/>
                <a:gd name="connsiteY46" fmla="*/ 3951392 h 4275461"/>
                <a:gd name="connsiteX47" fmla="*/ 1405151 w 3619883"/>
                <a:gd name="connsiteY47" fmla="*/ 4128157 h 4275461"/>
                <a:gd name="connsiteX48" fmla="*/ 1468988 w 3619883"/>
                <a:gd name="connsiteY48" fmla="*/ 4128157 h 4275461"/>
                <a:gd name="connsiteX49" fmla="*/ 1427396 w 3619883"/>
                <a:gd name="connsiteY49" fmla="*/ 4275461 h 4275461"/>
                <a:gd name="connsiteX50" fmla="*/ 1210751 w 3619883"/>
                <a:gd name="connsiteY50" fmla="*/ 4275461 h 4275461"/>
                <a:gd name="connsiteX51" fmla="*/ 1210751 w 3619883"/>
                <a:gd name="connsiteY51" fmla="*/ 4128157 h 4275461"/>
                <a:gd name="connsiteX52" fmla="*/ 1271978 w 3619883"/>
                <a:gd name="connsiteY52" fmla="*/ 4128157 h 4275461"/>
                <a:gd name="connsiteX53" fmla="*/ 1271978 w 3619883"/>
                <a:gd name="connsiteY53" fmla="*/ 3951392 h 4275461"/>
                <a:gd name="connsiteX54" fmla="*/ 1094193 w 3619883"/>
                <a:gd name="connsiteY54" fmla="*/ 3951392 h 4275461"/>
                <a:gd name="connsiteX55" fmla="*/ 1094193 w 3619883"/>
                <a:gd name="connsiteY55" fmla="*/ 4128157 h 4275461"/>
                <a:gd name="connsiteX56" fmla="*/ 1140354 w 3619883"/>
                <a:gd name="connsiteY56" fmla="*/ 4128157 h 4275461"/>
                <a:gd name="connsiteX57" fmla="*/ 1140354 w 3619883"/>
                <a:gd name="connsiteY57" fmla="*/ 4275461 h 4275461"/>
                <a:gd name="connsiteX58" fmla="*/ 953807 w 3619883"/>
                <a:gd name="connsiteY58" fmla="*/ 4275461 h 4275461"/>
                <a:gd name="connsiteX59" fmla="*/ 912215 w 3619883"/>
                <a:gd name="connsiteY59" fmla="*/ 4128157 h 4275461"/>
                <a:gd name="connsiteX60" fmla="*/ 961020 w 3619883"/>
                <a:gd name="connsiteY60" fmla="*/ 4128157 h 4275461"/>
                <a:gd name="connsiteX61" fmla="*/ 961020 w 3619883"/>
                <a:gd name="connsiteY61" fmla="*/ 3951392 h 4275461"/>
                <a:gd name="connsiteX62" fmla="*/ 783235 w 3619883"/>
                <a:gd name="connsiteY62" fmla="*/ 3951392 h 4275461"/>
                <a:gd name="connsiteX63" fmla="*/ 783235 w 3619883"/>
                <a:gd name="connsiteY63" fmla="*/ 4128157 h 4275461"/>
                <a:gd name="connsiteX64" fmla="*/ 871024 w 3619883"/>
                <a:gd name="connsiteY64" fmla="*/ 4128157 h 4275461"/>
                <a:gd name="connsiteX65" fmla="*/ 829432 w 3619883"/>
                <a:gd name="connsiteY65" fmla="*/ 4275461 h 4275461"/>
                <a:gd name="connsiteX66" fmla="*/ 611484 w 3619883"/>
                <a:gd name="connsiteY66" fmla="*/ 4275461 h 4275461"/>
                <a:gd name="connsiteX67" fmla="*/ 621247 w 3619883"/>
                <a:gd name="connsiteY67" fmla="*/ 4128157 h 4275461"/>
                <a:gd name="connsiteX68" fmla="*/ 650062 w 3619883"/>
                <a:gd name="connsiteY68" fmla="*/ 4128157 h 4275461"/>
                <a:gd name="connsiteX69" fmla="*/ 650062 w 3619883"/>
                <a:gd name="connsiteY69" fmla="*/ 3951392 h 4275461"/>
                <a:gd name="connsiteX70" fmla="*/ 472277 w 3619883"/>
                <a:gd name="connsiteY70" fmla="*/ 3951392 h 4275461"/>
                <a:gd name="connsiteX71" fmla="*/ 472277 w 3619883"/>
                <a:gd name="connsiteY71" fmla="*/ 4128157 h 4275461"/>
                <a:gd name="connsiteX72" fmla="*/ 522650 w 3619883"/>
                <a:gd name="connsiteY72" fmla="*/ 4128157 h 4275461"/>
                <a:gd name="connsiteX73" fmla="*/ 573998 w 3619883"/>
                <a:gd name="connsiteY73" fmla="*/ 4275461 h 4275461"/>
                <a:gd name="connsiteX74" fmla="*/ 336164 w 3619883"/>
                <a:gd name="connsiteY74" fmla="*/ 4275461 h 4275461"/>
                <a:gd name="connsiteX75" fmla="*/ 294572 w 3619883"/>
                <a:gd name="connsiteY75" fmla="*/ 4128157 h 4275461"/>
                <a:gd name="connsiteX76" fmla="*/ 339106 w 3619883"/>
                <a:gd name="connsiteY76" fmla="*/ 4128157 h 4275461"/>
                <a:gd name="connsiteX77" fmla="*/ 339106 w 3619883"/>
                <a:gd name="connsiteY77" fmla="*/ 3951392 h 4275461"/>
                <a:gd name="connsiteX78" fmla="*/ 161321 w 3619883"/>
                <a:gd name="connsiteY78" fmla="*/ 3951392 h 4275461"/>
                <a:gd name="connsiteX79" fmla="*/ 161321 w 3619883"/>
                <a:gd name="connsiteY79" fmla="*/ 4128157 h 4275461"/>
                <a:gd name="connsiteX80" fmla="*/ 230914 w 3619883"/>
                <a:gd name="connsiteY80" fmla="*/ 4128157 h 4275461"/>
                <a:gd name="connsiteX81" fmla="*/ 189322 w 3619883"/>
                <a:gd name="connsiteY81" fmla="*/ 4275461 h 4275461"/>
                <a:gd name="connsiteX82" fmla="*/ 0 w 3619883"/>
                <a:gd name="connsiteY82" fmla="*/ 4275461 h 4275461"/>
                <a:gd name="connsiteX83" fmla="*/ 0 w 3619883"/>
                <a:gd name="connsiteY83" fmla="*/ 42229 h 4275461"/>
                <a:gd name="connsiteX84" fmla="*/ 42464 w 3619883"/>
                <a:gd name="connsiteY84" fmla="*/ 40518 h 4275461"/>
                <a:gd name="connsiteX85" fmla="*/ 137733 w 3619883"/>
                <a:gd name="connsiteY85" fmla="*/ 35355 h 4275461"/>
                <a:gd name="connsiteX86" fmla="*/ 270565 w 3619883"/>
                <a:gd name="connsiteY86" fmla="*/ 29759 h 4275461"/>
                <a:gd name="connsiteX87" fmla="*/ 479734 w 3619883"/>
                <a:gd name="connsiteY87" fmla="*/ 45455 h 4275461"/>
                <a:gd name="connsiteX88" fmla="*/ 524103 w 3619883"/>
                <a:gd name="connsiteY88" fmla="*/ 41625 h 4275461"/>
                <a:gd name="connsiteX89" fmla="*/ 624416 w 3619883"/>
                <a:gd name="connsiteY89" fmla="*/ 22696 h 4275461"/>
                <a:gd name="connsiteX90" fmla="*/ 657762 w 3619883"/>
                <a:gd name="connsiteY90" fmla="*/ 18351 h 4275461"/>
                <a:gd name="connsiteX91" fmla="*/ 690557 w 3619883"/>
                <a:gd name="connsiteY91" fmla="*/ 25792 h 4275461"/>
                <a:gd name="connsiteX92" fmla="*/ 745123 w 3619883"/>
                <a:gd name="connsiteY92" fmla="*/ 40157 h 4275461"/>
                <a:gd name="connsiteX93" fmla="*/ 789493 w 3619883"/>
                <a:gd name="connsiteY93" fmla="*/ 36327 h 4275461"/>
                <a:gd name="connsiteX94" fmla="*/ 854255 w 3619883"/>
                <a:gd name="connsiteY94" fmla="*/ 68887 h 4275461"/>
                <a:gd name="connsiteX95" fmla="*/ 897520 w 3619883"/>
                <a:gd name="connsiteY95" fmla="*/ 88629 h 4275461"/>
                <a:gd name="connsiteX96" fmla="*/ 940510 w 3619883"/>
                <a:gd name="connsiteY96" fmla="*/ 114265 h 4275461"/>
                <a:gd name="connsiteX97" fmla="*/ 1082712 w 3619883"/>
                <a:gd name="connsiteY97" fmla="*/ 144543 h 4275461"/>
                <a:gd name="connsiteX98" fmla="*/ 1205348 w 3619883"/>
                <a:gd name="connsiteY98" fmla="*/ 120753 h 4275461"/>
                <a:gd name="connsiteX99" fmla="*/ 1271764 w 3619883"/>
                <a:gd name="connsiteY99" fmla="*/ 117956 h 4275461"/>
                <a:gd name="connsiteX100" fmla="*/ 1315583 w 3619883"/>
                <a:gd name="connsiteY100" fmla="*/ 125912 h 4275461"/>
                <a:gd name="connsiteX101" fmla="*/ 1359125 w 3619883"/>
                <a:gd name="connsiteY101" fmla="*/ 139761 h 4275461"/>
                <a:gd name="connsiteX102" fmla="*/ 1391919 w 3619883"/>
                <a:gd name="connsiteY102" fmla="*/ 147202 h 4275461"/>
                <a:gd name="connsiteX103" fmla="*/ 1436563 w 3619883"/>
                <a:gd name="connsiteY103" fmla="*/ 137480 h 4275461"/>
                <a:gd name="connsiteX104" fmla="*/ 1471566 w 3619883"/>
                <a:gd name="connsiteY104" fmla="*/ 97777 h 4275461"/>
                <a:gd name="connsiteX105" fmla="*/ 1505739 w 3619883"/>
                <a:gd name="connsiteY105" fmla="*/ 75753 h 4275461"/>
                <a:gd name="connsiteX106" fmla="*/ 1590891 w 3619883"/>
                <a:gd name="connsiteY106" fmla="*/ 144702 h 4275461"/>
                <a:gd name="connsiteX107" fmla="*/ 1625616 w 3619883"/>
                <a:gd name="connsiteY107" fmla="*/ 110893 h 4275461"/>
                <a:gd name="connsiteX108" fmla="*/ 1658964 w 3619883"/>
                <a:gd name="connsiteY108" fmla="*/ 106547 h 4275461"/>
                <a:gd name="connsiteX109" fmla="*/ 1746598 w 3619883"/>
                <a:gd name="connsiteY109" fmla="*/ 122460 h 4275461"/>
                <a:gd name="connsiteX110" fmla="*/ 1811913 w 3619883"/>
                <a:gd name="connsiteY110" fmla="*/ 143234 h 4275461"/>
                <a:gd name="connsiteX111" fmla="*/ 1856557 w 3619883"/>
                <a:gd name="connsiteY111" fmla="*/ 133511 h 4275461"/>
                <a:gd name="connsiteX112" fmla="*/ 2066003 w 3619883"/>
                <a:gd name="connsiteY112" fmla="*/ 143313 h 4275461"/>
                <a:gd name="connsiteX113" fmla="*/ 2177615 w 3619883"/>
                <a:gd name="connsiteY113" fmla="*/ 119007 h 4275461"/>
                <a:gd name="connsiteX114" fmla="*/ 2255883 w 3619883"/>
                <a:gd name="connsiteY114" fmla="*/ 99047 h 4275461"/>
                <a:gd name="connsiteX115" fmla="*/ 2344622 w 3619883"/>
                <a:gd name="connsiteY115" fmla="*/ 91388 h 4275461"/>
                <a:gd name="connsiteX116" fmla="*/ 2455682 w 3619883"/>
                <a:gd name="connsiteY116" fmla="*/ 78869 h 4275461"/>
                <a:gd name="connsiteX117" fmla="*/ 2632609 w 3619883"/>
                <a:gd name="connsiteY117" fmla="*/ 75338 h 4275461"/>
                <a:gd name="connsiteX118" fmla="*/ 2742291 w 3619883"/>
                <a:gd name="connsiteY118" fmla="*/ 92282 h 4275461"/>
                <a:gd name="connsiteX119" fmla="*/ 2851974 w 3619883"/>
                <a:gd name="connsiteY119" fmla="*/ 109227 h 4275461"/>
                <a:gd name="connsiteX120" fmla="*/ 2907643 w 3619883"/>
                <a:gd name="connsiteY120" fmla="*/ 100020 h 4275461"/>
                <a:gd name="connsiteX121" fmla="*/ 2944022 w 3619883"/>
                <a:gd name="connsiteY121" fmla="*/ 30853 h 4275461"/>
                <a:gd name="connsiteX122" fmla="*/ 3022289 w 3619883"/>
                <a:gd name="connsiteY122" fmla="*/ 10893 h 4275461"/>
                <a:gd name="connsiteX123" fmla="*/ 3054807 w 3619883"/>
                <a:gd name="connsiteY123" fmla="*/ 24226 h 4275461"/>
                <a:gd name="connsiteX124" fmla="*/ 3141892 w 3619883"/>
                <a:gd name="connsiteY124" fmla="*/ 51925 h 4275461"/>
                <a:gd name="connsiteX125" fmla="*/ 3185711 w 3619883"/>
                <a:gd name="connsiteY125" fmla="*/ 59881 h 4275461"/>
                <a:gd name="connsiteX126" fmla="*/ 3219056 w 3619883"/>
                <a:gd name="connsiteY126" fmla="*/ 55536 h 4275461"/>
                <a:gd name="connsiteX127" fmla="*/ 3263425 w 3619883"/>
                <a:gd name="connsiteY127" fmla="*/ 51706 h 4275461"/>
                <a:gd name="connsiteX128" fmla="*/ 3296219 w 3619883"/>
                <a:gd name="connsiteY128" fmla="*/ 59147 h 4275461"/>
                <a:gd name="connsiteX129" fmla="*/ 3319094 w 3619883"/>
                <a:gd name="connsiteY129" fmla="*/ 42500 h 4275461"/>
                <a:gd name="connsiteX130" fmla="*/ 3420511 w 3619883"/>
                <a:gd name="connsiteY130" fmla="*/ 0 h 4275461"/>
                <a:gd name="connsiteX131" fmla="*/ 3453305 w 3619883"/>
                <a:gd name="connsiteY131" fmla="*/ 7440 h 4275461"/>
                <a:gd name="connsiteX132" fmla="*/ 3496571 w 3619883"/>
                <a:gd name="connsiteY132" fmla="*/ 27182 h 4275461"/>
                <a:gd name="connsiteX133" fmla="*/ 3602117 w 3619883"/>
                <a:gd name="connsiteY133" fmla="*/ 132521 h 4275461"/>
                <a:gd name="connsiteX134" fmla="*/ 3619883 w 3619883"/>
                <a:gd name="connsiteY134" fmla="*/ 140049 h 4275461"/>
                <a:gd name="connsiteX135" fmla="*/ 3619883 w 3619883"/>
                <a:gd name="connsiteY13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137725 w 3619883"/>
                <a:gd name="connsiteY4" fmla="*/ 3951392 h 4275461"/>
                <a:gd name="connsiteX5" fmla="*/ 3014011 w 3619883"/>
                <a:gd name="connsiteY5" fmla="*/ 4275461 h 4275461"/>
                <a:gd name="connsiteX6" fmla="*/ 2761042 w 3619883"/>
                <a:gd name="connsiteY6" fmla="*/ 4275461 h 4275461"/>
                <a:gd name="connsiteX7" fmla="*/ 2761042 w 3619883"/>
                <a:gd name="connsiteY7" fmla="*/ 4128157 h 4275461"/>
                <a:gd name="connsiteX8" fmla="*/ 2826768 w 3619883"/>
                <a:gd name="connsiteY8" fmla="*/ 4128157 h 4275461"/>
                <a:gd name="connsiteX9" fmla="*/ 2826768 w 3619883"/>
                <a:gd name="connsiteY9" fmla="*/ 3951392 h 4275461"/>
                <a:gd name="connsiteX10" fmla="*/ 2648983 w 3619883"/>
                <a:gd name="connsiteY10" fmla="*/ 3951392 h 4275461"/>
                <a:gd name="connsiteX11" fmla="*/ 2648983 w 3619883"/>
                <a:gd name="connsiteY11" fmla="*/ 4128157 h 4275461"/>
                <a:gd name="connsiteX12" fmla="*/ 2690646 w 3619883"/>
                <a:gd name="connsiteY12" fmla="*/ 4128157 h 4275461"/>
                <a:gd name="connsiteX13" fmla="*/ 2690646 w 3619883"/>
                <a:gd name="connsiteY13" fmla="*/ 4275461 h 4275461"/>
                <a:gd name="connsiteX14" fmla="*/ 2511710 w 3619883"/>
                <a:gd name="connsiteY14" fmla="*/ 4275461 h 4275461"/>
                <a:gd name="connsiteX15" fmla="*/ 2454288 w 3619883"/>
                <a:gd name="connsiteY15" fmla="*/ 4128157 h 4275461"/>
                <a:gd name="connsiteX16" fmla="*/ 2515810 w 3619883"/>
                <a:gd name="connsiteY16" fmla="*/ 4128157 h 4275461"/>
                <a:gd name="connsiteX17" fmla="*/ 2515810 w 3619883"/>
                <a:gd name="connsiteY17" fmla="*/ 3951392 h 4275461"/>
                <a:gd name="connsiteX18" fmla="*/ 2338025 w 3619883"/>
                <a:gd name="connsiteY18" fmla="*/ 3951392 h 4275461"/>
                <a:gd name="connsiteX19" fmla="*/ 2338025 w 3619883"/>
                <a:gd name="connsiteY19" fmla="*/ 4128157 h 4275461"/>
                <a:gd name="connsiteX20" fmla="*/ 2395120 w 3619883"/>
                <a:gd name="connsiteY20" fmla="*/ 4128157 h 4275461"/>
                <a:gd name="connsiteX21" fmla="*/ 2337697 w 3619883"/>
                <a:gd name="connsiteY21" fmla="*/ 4275461 h 4275461"/>
                <a:gd name="connsiteX22" fmla="*/ 2150155 w 3619883"/>
                <a:gd name="connsiteY22" fmla="*/ 4275461 h 4275461"/>
                <a:gd name="connsiteX23" fmla="*/ 2150155 w 3619883"/>
                <a:gd name="connsiteY23" fmla="*/ 4128157 h 4275461"/>
                <a:gd name="connsiteX24" fmla="*/ 2204852 w 3619883"/>
                <a:gd name="connsiteY24" fmla="*/ 4128157 h 4275461"/>
                <a:gd name="connsiteX25" fmla="*/ 2204852 w 3619883"/>
                <a:gd name="connsiteY25" fmla="*/ 3951392 h 4275461"/>
                <a:gd name="connsiteX26" fmla="*/ 2027068 w 3619883"/>
                <a:gd name="connsiteY26" fmla="*/ 3951392 h 4275461"/>
                <a:gd name="connsiteX27" fmla="*/ 2027068 w 3619883"/>
                <a:gd name="connsiteY27" fmla="*/ 4128157 h 4275461"/>
                <a:gd name="connsiteX28" fmla="*/ 2079759 w 3619883"/>
                <a:gd name="connsiteY28" fmla="*/ 4128157 h 4275461"/>
                <a:gd name="connsiteX29" fmla="*/ 2079759 w 3619883"/>
                <a:gd name="connsiteY29" fmla="*/ 4275461 h 4275461"/>
                <a:gd name="connsiteX30" fmla="*/ 1824703 w 3619883"/>
                <a:gd name="connsiteY30" fmla="*/ 4275461 h 4275461"/>
                <a:gd name="connsiteX31" fmla="*/ 1834468 w 3619883"/>
                <a:gd name="connsiteY31" fmla="*/ 4128157 h 4275461"/>
                <a:gd name="connsiteX32" fmla="*/ 1893894 w 3619883"/>
                <a:gd name="connsiteY32" fmla="*/ 4128157 h 4275461"/>
                <a:gd name="connsiteX33" fmla="*/ 1893894 w 3619883"/>
                <a:gd name="connsiteY33" fmla="*/ 3951392 h 4275461"/>
                <a:gd name="connsiteX34" fmla="*/ 1716110 w 3619883"/>
                <a:gd name="connsiteY34" fmla="*/ 3951392 h 4275461"/>
                <a:gd name="connsiteX35" fmla="*/ 1716110 w 3619883"/>
                <a:gd name="connsiteY35" fmla="*/ 4006431 h 4275461"/>
                <a:gd name="connsiteX36" fmla="*/ 1703447 w 3619883"/>
                <a:gd name="connsiteY36" fmla="*/ 4007960 h 4275461"/>
                <a:gd name="connsiteX37" fmla="*/ 1716110 w 3619883"/>
                <a:gd name="connsiteY37" fmla="*/ 4044284 h 4275461"/>
                <a:gd name="connsiteX38" fmla="*/ 1716110 w 3619883"/>
                <a:gd name="connsiteY38" fmla="*/ 4128157 h 4275461"/>
                <a:gd name="connsiteX39" fmla="*/ 1745346 w 3619883"/>
                <a:gd name="connsiteY39" fmla="*/ 4128157 h 4275461"/>
                <a:gd name="connsiteX40" fmla="*/ 1796694 w 3619883"/>
                <a:gd name="connsiteY40" fmla="*/ 4275461 h 4275461"/>
                <a:gd name="connsiteX41" fmla="*/ 1558844 w 3619883"/>
                <a:gd name="connsiteY41" fmla="*/ 4275461 h 4275461"/>
                <a:gd name="connsiteX42" fmla="*/ 1517252 w 3619883"/>
                <a:gd name="connsiteY42" fmla="*/ 4128157 h 4275461"/>
                <a:gd name="connsiteX43" fmla="*/ 1582936 w 3619883"/>
                <a:gd name="connsiteY43" fmla="*/ 4128157 h 4275461"/>
                <a:gd name="connsiteX44" fmla="*/ 1582936 w 3619883"/>
                <a:gd name="connsiteY44" fmla="*/ 3951392 h 4275461"/>
                <a:gd name="connsiteX45" fmla="*/ 1405151 w 3619883"/>
                <a:gd name="connsiteY45" fmla="*/ 3951392 h 4275461"/>
                <a:gd name="connsiteX46" fmla="*/ 1405151 w 3619883"/>
                <a:gd name="connsiteY46" fmla="*/ 4128157 h 4275461"/>
                <a:gd name="connsiteX47" fmla="*/ 1468988 w 3619883"/>
                <a:gd name="connsiteY47" fmla="*/ 4128157 h 4275461"/>
                <a:gd name="connsiteX48" fmla="*/ 1427396 w 3619883"/>
                <a:gd name="connsiteY48" fmla="*/ 4275461 h 4275461"/>
                <a:gd name="connsiteX49" fmla="*/ 1210751 w 3619883"/>
                <a:gd name="connsiteY49" fmla="*/ 4275461 h 4275461"/>
                <a:gd name="connsiteX50" fmla="*/ 1210751 w 3619883"/>
                <a:gd name="connsiteY50" fmla="*/ 4128157 h 4275461"/>
                <a:gd name="connsiteX51" fmla="*/ 1271978 w 3619883"/>
                <a:gd name="connsiteY51" fmla="*/ 4128157 h 4275461"/>
                <a:gd name="connsiteX52" fmla="*/ 1271978 w 3619883"/>
                <a:gd name="connsiteY52" fmla="*/ 3951392 h 4275461"/>
                <a:gd name="connsiteX53" fmla="*/ 1094193 w 3619883"/>
                <a:gd name="connsiteY53" fmla="*/ 3951392 h 4275461"/>
                <a:gd name="connsiteX54" fmla="*/ 1094193 w 3619883"/>
                <a:gd name="connsiteY54" fmla="*/ 4128157 h 4275461"/>
                <a:gd name="connsiteX55" fmla="*/ 1140354 w 3619883"/>
                <a:gd name="connsiteY55" fmla="*/ 4128157 h 4275461"/>
                <a:gd name="connsiteX56" fmla="*/ 1140354 w 3619883"/>
                <a:gd name="connsiteY56" fmla="*/ 4275461 h 4275461"/>
                <a:gd name="connsiteX57" fmla="*/ 953807 w 3619883"/>
                <a:gd name="connsiteY57" fmla="*/ 4275461 h 4275461"/>
                <a:gd name="connsiteX58" fmla="*/ 912215 w 3619883"/>
                <a:gd name="connsiteY58" fmla="*/ 4128157 h 4275461"/>
                <a:gd name="connsiteX59" fmla="*/ 961020 w 3619883"/>
                <a:gd name="connsiteY59" fmla="*/ 4128157 h 4275461"/>
                <a:gd name="connsiteX60" fmla="*/ 961020 w 3619883"/>
                <a:gd name="connsiteY60" fmla="*/ 3951392 h 4275461"/>
                <a:gd name="connsiteX61" fmla="*/ 783235 w 3619883"/>
                <a:gd name="connsiteY61" fmla="*/ 3951392 h 4275461"/>
                <a:gd name="connsiteX62" fmla="*/ 783235 w 3619883"/>
                <a:gd name="connsiteY62" fmla="*/ 4128157 h 4275461"/>
                <a:gd name="connsiteX63" fmla="*/ 871024 w 3619883"/>
                <a:gd name="connsiteY63" fmla="*/ 4128157 h 4275461"/>
                <a:gd name="connsiteX64" fmla="*/ 829432 w 3619883"/>
                <a:gd name="connsiteY64" fmla="*/ 4275461 h 4275461"/>
                <a:gd name="connsiteX65" fmla="*/ 611484 w 3619883"/>
                <a:gd name="connsiteY65" fmla="*/ 4275461 h 4275461"/>
                <a:gd name="connsiteX66" fmla="*/ 621247 w 3619883"/>
                <a:gd name="connsiteY66" fmla="*/ 4128157 h 4275461"/>
                <a:gd name="connsiteX67" fmla="*/ 650062 w 3619883"/>
                <a:gd name="connsiteY67" fmla="*/ 4128157 h 4275461"/>
                <a:gd name="connsiteX68" fmla="*/ 650062 w 3619883"/>
                <a:gd name="connsiteY68" fmla="*/ 3951392 h 4275461"/>
                <a:gd name="connsiteX69" fmla="*/ 472277 w 3619883"/>
                <a:gd name="connsiteY69" fmla="*/ 3951392 h 4275461"/>
                <a:gd name="connsiteX70" fmla="*/ 472277 w 3619883"/>
                <a:gd name="connsiteY70" fmla="*/ 4128157 h 4275461"/>
                <a:gd name="connsiteX71" fmla="*/ 522650 w 3619883"/>
                <a:gd name="connsiteY71" fmla="*/ 4128157 h 4275461"/>
                <a:gd name="connsiteX72" fmla="*/ 573998 w 3619883"/>
                <a:gd name="connsiteY72" fmla="*/ 4275461 h 4275461"/>
                <a:gd name="connsiteX73" fmla="*/ 336164 w 3619883"/>
                <a:gd name="connsiteY73" fmla="*/ 4275461 h 4275461"/>
                <a:gd name="connsiteX74" fmla="*/ 294572 w 3619883"/>
                <a:gd name="connsiteY74" fmla="*/ 4128157 h 4275461"/>
                <a:gd name="connsiteX75" fmla="*/ 339106 w 3619883"/>
                <a:gd name="connsiteY75" fmla="*/ 4128157 h 4275461"/>
                <a:gd name="connsiteX76" fmla="*/ 339106 w 3619883"/>
                <a:gd name="connsiteY76" fmla="*/ 3951392 h 4275461"/>
                <a:gd name="connsiteX77" fmla="*/ 161321 w 3619883"/>
                <a:gd name="connsiteY77" fmla="*/ 3951392 h 4275461"/>
                <a:gd name="connsiteX78" fmla="*/ 161321 w 3619883"/>
                <a:gd name="connsiteY78" fmla="*/ 4128157 h 4275461"/>
                <a:gd name="connsiteX79" fmla="*/ 230914 w 3619883"/>
                <a:gd name="connsiteY79" fmla="*/ 4128157 h 4275461"/>
                <a:gd name="connsiteX80" fmla="*/ 189322 w 3619883"/>
                <a:gd name="connsiteY80" fmla="*/ 4275461 h 4275461"/>
                <a:gd name="connsiteX81" fmla="*/ 0 w 3619883"/>
                <a:gd name="connsiteY81" fmla="*/ 4275461 h 4275461"/>
                <a:gd name="connsiteX82" fmla="*/ 0 w 3619883"/>
                <a:gd name="connsiteY82" fmla="*/ 42229 h 4275461"/>
                <a:gd name="connsiteX83" fmla="*/ 42464 w 3619883"/>
                <a:gd name="connsiteY83" fmla="*/ 40518 h 4275461"/>
                <a:gd name="connsiteX84" fmla="*/ 137733 w 3619883"/>
                <a:gd name="connsiteY84" fmla="*/ 35355 h 4275461"/>
                <a:gd name="connsiteX85" fmla="*/ 270565 w 3619883"/>
                <a:gd name="connsiteY85" fmla="*/ 29759 h 4275461"/>
                <a:gd name="connsiteX86" fmla="*/ 479734 w 3619883"/>
                <a:gd name="connsiteY86" fmla="*/ 45455 h 4275461"/>
                <a:gd name="connsiteX87" fmla="*/ 524103 w 3619883"/>
                <a:gd name="connsiteY87" fmla="*/ 41625 h 4275461"/>
                <a:gd name="connsiteX88" fmla="*/ 624416 w 3619883"/>
                <a:gd name="connsiteY88" fmla="*/ 22696 h 4275461"/>
                <a:gd name="connsiteX89" fmla="*/ 657762 w 3619883"/>
                <a:gd name="connsiteY89" fmla="*/ 18351 h 4275461"/>
                <a:gd name="connsiteX90" fmla="*/ 690557 w 3619883"/>
                <a:gd name="connsiteY90" fmla="*/ 25792 h 4275461"/>
                <a:gd name="connsiteX91" fmla="*/ 745123 w 3619883"/>
                <a:gd name="connsiteY91" fmla="*/ 40157 h 4275461"/>
                <a:gd name="connsiteX92" fmla="*/ 789493 w 3619883"/>
                <a:gd name="connsiteY92" fmla="*/ 36327 h 4275461"/>
                <a:gd name="connsiteX93" fmla="*/ 854255 w 3619883"/>
                <a:gd name="connsiteY93" fmla="*/ 68887 h 4275461"/>
                <a:gd name="connsiteX94" fmla="*/ 897520 w 3619883"/>
                <a:gd name="connsiteY94" fmla="*/ 88629 h 4275461"/>
                <a:gd name="connsiteX95" fmla="*/ 940510 w 3619883"/>
                <a:gd name="connsiteY95" fmla="*/ 114265 h 4275461"/>
                <a:gd name="connsiteX96" fmla="*/ 1082712 w 3619883"/>
                <a:gd name="connsiteY96" fmla="*/ 144543 h 4275461"/>
                <a:gd name="connsiteX97" fmla="*/ 1205348 w 3619883"/>
                <a:gd name="connsiteY97" fmla="*/ 120753 h 4275461"/>
                <a:gd name="connsiteX98" fmla="*/ 1271764 w 3619883"/>
                <a:gd name="connsiteY98" fmla="*/ 117956 h 4275461"/>
                <a:gd name="connsiteX99" fmla="*/ 1315583 w 3619883"/>
                <a:gd name="connsiteY99" fmla="*/ 125912 h 4275461"/>
                <a:gd name="connsiteX100" fmla="*/ 1359125 w 3619883"/>
                <a:gd name="connsiteY100" fmla="*/ 139761 h 4275461"/>
                <a:gd name="connsiteX101" fmla="*/ 1391919 w 3619883"/>
                <a:gd name="connsiteY101" fmla="*/ 147202 h 4275461"/>
                <a:gd name="connsiteX102" fmla="*/ 1436563 w 3619883"/>
                <a:gd name="connsiteY102" fmla="*/ 137480 h 4275461"/>
                <a:gd name="connsiteX103" fmla="*/ 1471566 w 3619883"/>
                <a:gd name="connsiteY103" fmla="*/ 97777 h 4275461"/>
                <a:gd name="connsiteX104" fmla="*/ 1505739 w 3619883"/>
                <a:gd name="connsiteY104" fmla="*/ 75753 h 4275461"/>
                <a:gd name="connsiteX105" fmla="*/ 1590891 w 3619883"/>
                <a:gd name="connsiteY105" fmla="*/ 144702 h 4275461"/>
                <a:gd name="connsiteX106" fmla="*/ 1625616 w 3619883"/>
                <a:gd name="connsiteY106" fmla="*/ 110893 h 4275461"/>
                <a:gd name="connsiteX107" fmla="*/ 1658964 w 3619883"/>
                <a:gd name="connsiteY107" fmla="*/ 106547 h 4275461"/>
                <a:gd name="connsiteX108" fmla="*/ 1746598 w 3619883"/>
                <a:gd name="connsiteY108" fmla="*/ 122460 h 4275461"/>
                <a:gd name="connsiteX109" fmla="*/ 1811913 w 3619883"/>
                <a:gd name="connsiteY109" fmla="*/ 143234 h 4275461"/>
                <a:gd name="connsiteX110" fmla="*/ 1856557 w 3619883"/>
                <a:gd name="connsiteY110" fmla="*/ 133511 h 4275461"/>
                <a:gd name="connsiteX111" fmla="*/ 2066003 w 3619883"/>
                <a:gd name="connsiteY111" fmla="*/ 143313 h 4275461"/>
                <a:gd name="connsiteX112" fmla="*/ 2177615 w 3619883"/>
                <a:gd name="connsiteY112" fmla="*/ 119007 h 4275461"/>
                <a:gd name="connsiteX113" fmla="*/ 2255883 w 3619883"/>
                <a:gd name="connsiteY113" fmla="*/ 99047 h 4275461"/>
                <a:gd name="connsiteX114" fmla="*/ 2344622 w 3619883"/>
                <a:gd name="connsiteY114" fmla="*/ 91388 h 4275461"/>
                <a:gd name="connsiteX115" fmla="*/ 2455682 w 3619883"/>
                <a:gd name="connsiteY115" fmla="*/ 78869 h 4275461"/>
                <a:gd name="connsiteX116" fmla="*/ 2632609 w 3619883"/>
                <a:gd name="connsiteY116" fmla="*/ 75338 h 4275461"/>
                <a:gd name="connsiteX117" fmla="*/ 2742291 w 3619883"/>
                <a:gd name="connsiteY117" fmla="*/ 92282 h 4275461"/>
                <a:gd name="connsiteX118" fmla="*/ 2851974 w 3619883"/>
                <a:gd name="connsiteY118" fmla="*/ 109227 h 4275461"/>
                <a:gd name="connsiteX119" fmla="*/ 2907643 w 3619883"/>
                <a:gd name="connsiteY119" fmla="*/ 100020 h 4275461"/>
                <a:gd name="connsiteX120" fmla="*/ 2944022 w 3619883"/>
                <a:gd name="connsiteY120" fmla="*/ 30853 h 4275461"/>
                <a:gd name="connsiteX121" fmla="*/ 3022289 w 3619883"/>
                <a:gd name="connsiteY121" fmla="*/ 10893 h 4275461"/>
                <a:gd name="connsiteX122" fmla="*/ 3054807 w 3619883"/>
                <a:gd name="connsiteY122" fmla="*/ 24226 h 4275461"/>
                <a:gd name="connsiteX123" fmla="*/ 3141892 w 3619883"/>
                <a:gd name="connsiteY123" fmla="*/ 51925 h 4275461"/>
                <a:gd name="connsiteX124" fmla="*/ 3185711 w 3619883"/>
                <a:gd name="connsiteY124" fmla="*/ 59881 h 4275461"/>
                <a:gd name="connsiteX125" fmla="*/ 3219056 w 3619883"/>
                <a:gd name="connsiteY125" fmla="*/ 55536 h 4275461"/>
                <a:gd name="connsiteX126" fmla="*/ 3263425 w 3619883"/>
                <a:gd name="connsiteY126" fmla="*/ 51706 h 4275461"/>
                <a:gd name="connsiteX127" fmla="*/ 3296219 w 3619883"/>
                <a:gd name="connsiteY127" fmla="*/ 59147 h 4275461"/>
                <a:gd name="connsiteX128" fmla="*/ 3319094 w 3619883"/>
                <a:gd name="connsiteY128" fmla="*/ 42500 h 4275461"/>
                <a:gd name="connsiteX129" fmla="*/ 3420511 w 3619883"/>
                <a:gd name="connsiteY129" fmla="*/ 0 h 4275461"/>
                <a:gd name="connsiteX130" fmla="*/ 3453305 w 3619883"/>
                <a:gd name="connsiteY130" fmla="*/ 7440 h 4275461"/>
                <a:gd name="connsiteX131" fmla="*/ 3496571 w 3619883"/>
                <a:gd name="connsiteY131" fmla="*/ 27182 h 4275461"/>
                <a:gd name="connsiteX132" fmla="*/ 3602117 w 3619883"/>
                <a:gd name="connsiteY132" fmla="*/ 132521 h 4275461"/>
                <a:gd name="connsiteX133" fmla="*/ 3619883 w 3619883"/>
                <a:gd name="connsiteY133" fmla="*/ 140049 h 4275461"/>
                <a:gd name="connsiteX134" fmla="*/ 3619883 w 3619883"/>
                <a:gd name="connsiteY13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761042 w 3619883"/>
                <a:gd name="connsiteY6" fmla="*/ 4128157 h 4275461"/>
                <a:gd name="connsiteX7" fmla="*/ 2826768 w 3619883"/>
                <a:gd name="connsiteY7" fmla="*/ 4128157 h 4275461"/>
                <a:gd name="connsiteX8" fmla="*/ 2826768 w 3619883"/>
                <a:gd name="connsiteY8" fmla="*/ 3951392 h 4275461"/>
                <a:gd name="connsiteX9" fmla="*/ 2648983 w 3619883"/>
                <a:gd name="connsiteY9" fmla="*/ 3951392 h 4275461"/>
                <a:gd name="connsiteX10" fmla="*/ 2648983 w 3619883"/>
                <a:gd name="connsiteY10" fmla="*/ 4128157 h 4275461"/>
                <a:gd name="connsiteX11" fmla="*/ 2690646 w 3619883"/>
                <a:gd name="connsiteY11" fmla="*/ 4128157 h 4275461"/>
                <a:gd name="connsiteX12" fmla="*/ 2690646 w 3619883"/>
                <a:gd name="connsiteY12" fmla="*/ 4275461 h 4275461"/>
                <a:gd name="connsiteX13" fmla="*/ 2511710 w 3619883"/>
                <a:gd name="connsiteY13" fmla="*/ 4275461 h 4275461"/>
                <a:gd name="connsiteX14" fmla="*/ 2454288 w 3619883"/>
                <a:gd name="connsiteY14" fmla="*/ 4128157 h 4275461"/>
                <a:gd name="connsiteX15" fmla="*/ 2515810 w 3619883"/>
                <a:gd name="connsiteY15" fmla="*/ 4128157 h 4275461"/>
                <a:gd name="connsiteX16" fmla="*/ 2515810 w 3619883"/>
                <a:gd name="connsiteY16" fmla="*/ 3951392 h 4275461"/>
                <a:gd name="connsiteX17" fmla="*/ 2338025 w 3619883"/>
                <a:gd name="connsiteY17" fmla="*/ 3951392 h 4275461"/>
                <a:gd name="connsiteX18" fmla="*/ 2338025 w 3619883"/>
                <a:gd name="connsiteY18" fmla="*/ 4128157 h 4275461"/>
                <a:gd name="connsiteX19" fmla="*/ 2395120 w 3619883"/>
                <a:gd name="connsiteY19" fmla="*/ 4128157 h 4275461"/>
                <a:gd name="connsiteX20" fmla="*/ 2337697 w 3619883"/>
                <a:gd name="connsiteY20" fmla="*/ 4275461 h 4275461"/>
                <a:gd name="connsiteX21" fmla="*/ 2150155 w 3619883"/>
                <a:gd name="connsiteY21" fmla="*/ 4275461 h 4275461"/>
                <a:gd name="connsiteX22" fmla="*/ 2150155 w 3619883"/>
                <a:gd name="connsiteY22" fmla="*/ 4128157 h 4275461"/>
                <a:gd name="connsiteX23" fmla="*/ 2204852 w 3619883"/>
                <a:gd name="connsiteY23" fmla="*/ 4128157 h 4275461"/>
                <a:gd name="connsiteX24" fmla="*/ 2204852 w 3619883"/>
                <a:gd name="connsiteY24" fmla="*/ 3951392 h 4275461"/>
                <a:gd name="connsiteX25" fmla="*/ 2027068 w 3619883"/>
                <a:gd name="connsiteY25" fmla="*/ 3951392 h 4275461"/>
                <a:gd name="connsiteX26" fmla="*/ 2027068 w 3619883"/>
                <a:gd name="connsiteY26" fmla="*/ 4128157 h 4275461"/>
                <a:gd name="connsiteX27" fmla="*/ 2079759 w 3619883"/>
                <a:gd name="connsiteY27" fmla="*/ 4128157 h 4275461"/>
                <a:gd name="connsiteX28" fmla="*/ 2079759 w 3619883"/>
                <a:gd name="connsiteY28" fmla="*/ 4275461 h 4275461"/>
                <a:gd name="connsiteX29" fmla="*/ 1824703 w 3619883"/>
                <a:gd name="connsiteY29" fmla="*/ 4275461 h 4275461"/>
                <a:gd name="connsiteX30" fmla="*/ 1834468 w 3619883"/>
                <a:gd name="connsiteY30" fmla="*/ 4128157 h 4275461"/>
                <a:gd name="connsiteX31" fmla="*/ 1893894 w 3619883"/>
                <a:gd name="connsiteY31" fmla="*/ 4128157 h 4275461"/>
                <a:gd name="connsiteX32" fmla="*/ 1893894 w 3619883"/>
                <a:gd name="connsiteY32" fmla="*/ 3951392 h 4275461"/>
                <a:gd name="connsiteX33" fmla="*/ 1716110 w 3619883"/>
                <a:gd name="connsiteY33" fmla="*/ 3951392 h 4275461"/>
                <a:gd name="connsiteX34" fmla="*/ 1716110 w 3619883"/>
                <a:gd name="connsiteY34" fmla="*/ 4006431 h 4275461"/>
                <a:gd name="connsiteX35" fmla="*/ 1703447 w 3619883"/>
                <a:gd name="connsiteY35" fmla="*/ 4007960 h 4275461"/>
                <a:gd name="connsiteX36" fmla="*/ 1716110 w 3619883"/>
                <a:gd name="connsiteY36" fmla="*/ 4044284 h 4275461"/>
                <a:gd name="connsiteX37" fmla="*/ 1716110 w 3619883"/>
                <a:gd name="connsiteY37" fmla="*/ 4128157 h 4275461"/>
                <a:gd name="connsiteX38" fmla="*/ 1745346 w 3619883"/>
                <a:gd name="connsiteY38" fmla="*/ 4128157 h 4275461"/>
                <a:gd name="connsiteX39" fmla="*/ 1796694 w 3619883"/>
                <a:gd name="connsiteY39" fmla="*/ 4275461 h 4275461"/>
                <a:gd name="connsiteX40" fmla="*/ 1558844 w 3619883"/>
                <a:gd name="connsiteY40" fmla="*/ 4275461 h 4275461"/>
                <a:gd name="connsiteX41" fmla="*/ 1517252 w 3619883"/>
                <a:gd name="connsiteY41" fmla="*/ 4128157 h 4275461"/>
                <a:gd name="connsiteX42" fmla="*/ 1582936 w 3619883"/>
                <a:gd name="connsiteY42" fmla="*/ 4128157 h 4275461"/>
                <a:gd name="connsiteX43" fmla="*/ 1582936 w 3619883"/>
                <a:gd name="connsiteY43" fmla="*/ 3951392 h 4275461"/>
                <a:gd name="connsiteX44" fmla="*/ 1405151 w 3619883"/>
                <a:gd name="connsiteY44" fmla="*/ 3951392 h 4275461"/>
                <a:gd name="connsiteX45" fmla="*/ 1405151 w 3619883"/>
                <a:gd name="connsiteY45" fmla="*/ 4128157 h 4275461"/>
                <a:gd name="connsiteX46" fmla="*/ 1468988 w 3619883"/>
                <a:gd name="connsiteY46" fmla="*/ 4128157 h 4275461"/>
                <a:gd name="connsiteX47" fmla="*/ 1427396 w 3619883"/>
                <a:gd name="connsiteY47" fmla="*/ 4275461 h 4275461"/>
                <a:gd name="connsiteX48" fmla="*/ 1210751 w 3619883"/>
                <a:gd name="connsiteY48" fmla="*/ 4275461 h 4275461"/>
                <a:gd name="connsiteX49" fmla="*/ 1210751 w 3619883"/>
                <a:gd name="connsiteY49" fmla="*/ 4128157 h 4275461"/>
                <a:gd name="connsiteX50" fmla="*/ 1271978 w 3619883"/>
                <a:gd name="connsiteY50" fmla="*/ 4128157 h 4275461"/>
                <a:gd name="connsiteX51" fmla="*/ 1271978 w 3619883"/>
                <a:gd name="connsiteY51" fmla="*/ 3951392 h 4275461"/>
                <a:gd name="connsiteX52" fmla="*/ 1094193 w 3619883"/>
                <a:gd name="connsiteY52" fmla="*/ 3951392 h 4275461"/>
                <a:gd name="connsiteX53" fmla="*/ 1094193 w 3619883"/>
                <a:gd name="connsiteY53" fmla="*/ 4128157 h 4275461"/>
                <a:gd name="connsiteX54" fmla="*/ 1140354 w 3619883"/>
                <a:gd name="connsiteY54" fmla="*/ 4128157 h 4275461"/>
                <a:gd name="connsiteX55" fmla="*/ 1140354 w 3619883"/>
                <a:gd name="connsiteY55" fmla="*/ 4275461 h 4275461"/>
                <a:gd name="connsiteX56" fmla="*/ 953807 w 3619883"/>
                <a:gd name="connsiteY56" fmla="*/ 4275461 h 4275461"/>
                <a:gd name="connsiteX57" fmla="*/ 912215 w 3619883"/>
                <a:gd name="connsiteY57" fmla="*/ 4128157 h 4275461"/>
                <a:gd name="connsiteX58" fmla="*/ 961020 w 3619883"/>
                <a:gd name="connsiteY58" fmla="*/ 4128157 h 4275461"/>
                <a:gd name="connsiteX59" fmla="*/ 961020 w 3619883"/>
                <a:gd name="connsiteY59" fmla="*/ 3951392 h 4275461"/>
                <a:gd name="connsiteX60" fmla="*/ 783235 w 3619883"/>
                <a:gd name="connsiteY60" fmla="*/ 3951392 h 4275461"/>
                <a:gd name="connsiteX61" fmla="*/ 783235 w 3619883"/>
                <a:gd name="connsiteY61" fmla="*/ 4128157 h 4275461"/>
                <a:gd name="connsiteX62" fmla="*/ 871024 w 3619883"/>
                <a:gd name="connsiteY62" fmla="*/ 4128157 h 4275461"/>
                <a:gd name="connsiteX63" fmla="*/ 829432 w 3619883"/>
                <a:gd name="connsiteY63" fmla="*/ 4275461 h 4275461"/>
                <a:gd name="connsiteX64" fmla="*/ 611484 w 3619883"/>
                <a:gd name="connsiteY64" fmla="*/ 4275461 h 4275461"/>
                <a:gd name="connsiteX65" fmla="*/ 621247 w 3619883"/>
                <a:gd name="connsiteY65" fmla="*/ 4128157 h 4275461"/>
                <a:gd name="connsiteX66" fmla="*/ 650062 w 3619883"/>
                <a:gd name="connsiteY66" fmla="*/ 4128157 h 4275461"/>
                <a:gd name="connsiteX67" fmla="*/ 650062 w 3619883"/>
                <a:gd name="connsiteY67" fmla="*/ 3951392 h 4275461"/>
                <a:gd name="connsiteX68" fmla="*/ 472277 w 3619883"/>
                <a:gd name="connsiteY68" fmla="*/ 3951392 h 4275461"/>
                <a:gd name="connsiteX69" fmla="*/ 472277 w 3619883"/>
                <a:gd name="connsiteY69" fmla="*/ 4128157 h 4275461"/>
                <a:gd name="connsiteX70" fmla="*/ 522650 w 3619883"/>
                <a:gd name="connsiteY70" fmla="*/ 4128157 h 4275461"/>
                <a:gd name="connsiteX71" fmla="*/ 573998 w 3619883"/>
                <a:gd name="connsiteY71" fmla="*/ 4275461 h 4275461"/>
                <a:gd name="connsiteX72" fmla="*/ 336164 w 3619883"/>
                <a:gd name="connsiteY72" fmla="*/ 4275461 h 4275461"/>
                <a:gd name="connsiteX73" fmla="*/ 294572 w 3619883"/>
                <a:gd name="connsiteY73" fmla="*/ 4128157 h 4275461"/>
                <a:gd name="connsiteX74" fmla="*/ 339106 w 3619883"/>
                <a:gd name="connsiteY74" fmla="*/ 4128157 h 4275461"/>
                <a:gd name="connsiteX75" fmla="*/ 339106 w 3619883"/>
                <a:gd name="connsiteY75" fmla="*/ 3951392 h 4275461"/>
                <a:gd name="connsiteX76" fmla="*/ 161321 w 3619883"/>
                <a:gd name="connsiteY76" fmla="*/ 3951392 h 4275461"/>
                <a:gd name="connsiteX77" fmla="*/ 161321 w 3619883"/>
                <a:gd name="connsiteY77" fmla="*/ 4128157 h 4275461"/>
                <a:gd name="connsiteX78" fmla="*/ 230914 w 3619883"/>
                <a:gd name="connsiteY78" fmla="*/ 4128157 h 4275461"/>
                <a:gd name="connsiteX79" fmla="*/ 189322 w 3619883"/>
                <a:gd name="connsiteY79" fmla="*/ 4275461 h 4275461"/>
                <a:gd name="connsiteX80" fmla="*/ 0 w 3619883"/>
                <a:gd name="connsiteY80" fmla="*/ 4275461 h 4275461"/>
                <a:gd name="connsiteX81" fmla="*/ 0 w 3619883"/>
                <a:gd name="connsiteY81" fmla="*/ 42229 h 4275461"/>
                <a:gd name="connsiteX82" fmla="*/ 42464 w 3619883"/>
                <a:gd name="connsiteY82" fmla="*/ 40518 h 4275461"/>
                <a:gd name="connsiteX83" fmla="*/ 137733 w 3619883"/>
                <a:gd name="connsiteY83" fmla="*/ 35355 h 4275461"/>
                <a:gd name="connsiteX84" fmla="*/ 270565 w 3619883"/>
                <a:gd name="connsiteY84" fmla="*/ 29759 h 4275461"/>
                <a:gd name="connsiteX85" fmla="*/ 479734 w 3619883"/>
                <a:gd name="connsiteY85" fmla="*/ 45455 h 4275461"/>
                <a:gd name="connsiteX86" fmla="*/ 524103 w 3619883"/>
                <a:gd name="connsiteY86" fmla="*/ 41625 h 4275461"/>
                <a:gd name="connsiteX87" fmla="*/ 624416 w 3619883"/>
                <a:gd name="connsiteY87" fmla="*/ 22696 h 4275461"/>
                <a:gd name="connsiteX88" fmla="*/ 657762 w 3619883"/>
                <a:gd name="connsiteY88" fmla="*/ 18351 h 4275461"/>
                <a:gd name="connsiteX89" fmla="*/ 690557 w 3619883"/>
                <a:gd name="connsiteY89" fmla="*/ 25792 h 4275461"/>
                <a:gd name="connsiteX90" fmla="*/ 745123 w 3619883"/>
                <a:gd name="connsiteY90" fmla="*/ 40157 h 4275461"/>
                <a:gd name="connsiteX91" fmla="*/ 789493 w 3619883"/>
                <a:gd name="connsiteY91" fmla="*/ 36327 h 4275461"/>
                <a:gd name="connsiteX92" fmla="*/ 854255 w 3619883"/>
                <a:gd name="connsiteY92" fmla="*/ 68887 h 4275461"/>
                <a:gd name="connsiteX93" fmla="*/ 897520 w 3619883"/>
                <a:gd name="connsiteY93" fmla="*/ 88629 h 4275461"/>
                <a:gd name="connsiteX94" fmla="*/ 940510 w 3619883"/>
                <a:gd name="connsiteY94" fmla="*/ 114265 h 4275461"/>
                <a:gd name="connsiteX95" fmla="*/ 1082712 w 3619883"/>
                <a:gd name="connsiteY95" fmla="*/ 144543 h 4275461"/>
                <a:gd name="connsiteX96" fmla="*/ 1205348 w 3619883"/>
                <a:gd name="connsiteY96" fmla="*/ 120753 h 4275461"/>
                <a:gd name="connsiteX97" fmla="*/ 1271764 w 3619883"/>
                <a:gd name="connsiteY97" fmla="*/ 117956 h 4275461"/>
                <a:gd name="connsiteX98" fmla="*/ 1315583 w 3619883"/>
                <a:gd name="connsiteY98" fmla="*/ 125912 h 4275461"/>
                <a:gd name="connsiteX99" fmla="*/ 1359125 w 3619883"/>
                <a:gd name="connsiteY99" fmla="*/ 139761 h 4275461"/>
                <a:gd name="connsiteX100" fmla="*/ 1391919 w 3619883"/>
                <a:gd name="connsiteY100" fmla="*/ 147202 h 4275461"/>
                <a:gd name="connsiteX101" fmla="*/ 1436563 w 3619883"/>
                <a:gd name="connsiteY101" fmla="*/ 137480 h 4275461"/>
                <a:gd name="connsiteX102" fmla="*/ 1471566 w 3619883"/>
                <a:gd name="connsiteY102" fmla="*/ 97777 h 4275461"/>
                <a:gd name="connsiteX103" fmla="*/ 1505739 w 3619883"/>
                <a:gd name="connsiteY103" fmla="*/ 75753 h 4275461"/>
                <a:gd name="connsiteX104" fmla="*/ 1590891 w 3619883"/>
                <a:gd name="connsiteY104" fmla="*/ 144702 h 4275461"/>
                <a:gd name="connsiteX105" fmla="*/ 1625616 w 3619883"/>
                <a:gd name="connsiteY105" fmla="*/ 110893 h 4275461"/>
                <a:gd name="connsiteX106" fmla="*/ 1658964 w 3619883"/>
                <a:gd name="connsiteY106" fmla="*/ 106547 h 4275461"/>
                <a:gd name="connsiteX107" fmla="*/ 1746598 w 3619883"/>
                <a:gd name="connsiteY107" fmla="*/ 122460 h 4275461"/>
                <a:gd name="connsiteX108" fmla="*/ 1811913 w 3619883"/>
                <a:gd name="connsiteY108" fmla="*/ 143234 h 4275461"/>
                <a:gd name="connsiteX109" fmla="*/ 1856557 w 3619883"/>
                <a:gd name="connsiteY109" fmla="*/ 133511 h 4275461"/>
                <a:gd name="connsiteX110" fmla="*/ 2066003 w 3619883"/>
                <a:gd name="connsiteY110" fmla="*/ 143313 h 4275461"/>
                <a:gd name="connsiteX111" fmla="*/ 2177615 w 3619883"/>
                <a:gd name="connsiteY111" fmla="*/ 119007 h 4275461"/>
                <a:gd name="connsiteX112" fmla="*/ 2255883 w 3619883"/>
                <a:gd name="connsiteY112" fmla="*/ 99047 h 4275461"/>
                <a:gd name="connsiteX113" fmla="*/ 2344622 w 3619883"/>
                <a:gd name="connsiteY113" fmla="*/ 91388 h 4275461"/>
                <a:gd name="connsiteX114" fmla="*/ 2455682 w 3619883"/>
                <a:gd name="connsiteY114" fmla="*/ 78869 h 4275461"/>
                <a:gd name="connsiteX115" fmla="*/ 2632609 w 3619883"/>
                <a:gd name="connsiteY115" fmla="*/ 75338 h 4275461"/>
                <a:gd name="connsiteX116" fmla="*/ 2742291 w 3619883"/>
                <a:gd name="connsiteY116" fmla="*/ 92282 h 4275461"/>
                <a:gd name="connsiteX117" fmla="*/ 2851974 w 3619883"/>
                <a:gd name="connsiteY117" fmla="*/ 109227 h 4275461"/>
                <a:gd name="connsiteX118" fmla="*/ 2907643 w 3619883"/>
                <a:gd name="connsiteY118" fmla="*/ 100020 h 4275461"/>
                <a:gd name="connsiteX119" fmla="*/ 2944022 w 3619883"/>
                <a:gd name="connsiteY119" fmla="*/ 30853 h 4275461"/>
                <a:gd name="connsiteX120" fmla="*/ 3022289 w 3619883"/>
                <a:gd name="connsiteY120" fmla="*/ 10893 h 4275461"/>
                <a:gd name="connsiteX121" fmla="*/ 3054807 w 3619883"/>
                <a:gd name="connsiteY121" fmla="*/ 24226 h 4275461"/>
                <a:gd name="connsiteX122" fmla="*/ 3141892 w 3619883"/>
                <a:gd name="connsiteY122" fmla="*/ 51925 h 4275461"/>
                <a:gd name="connsiteX123" fmla="*/ 3185711 w 3619883"/>
                <a:gd name="connsiteY123" fmla="*/ 59881 h 4275461"/>
                <a:gd name="connsiteX124" fmla="*/ 3219056 w 3619883"/>
                <a:gd name="connsiteY124" fmla="*/ 55536 h 4275461"/>
                <a:gd name="connsiteX125" fmla="*/ 3263425 w 3619883"/>
                <a:gd name="connsiteY125" fmla="*/ 51706 h 4275461"/>
                <a:gd name="connsiteX126" fmla="*/ 3296219 w 3619883"/>
                <a:gd name="connsiteY126" fmla="*/ 59147 h 4275461"/>
                <a:gd name="connsiteX127" fmla="*/ 3319094 w 3619883"/>
                <a:gd name="connsiteY127" fmla="*/ 42500 h 4275461"/>
                <a:gd name="connsiteX128" fmla="*/ 3420511 w 3619883"/>
                <a:gd name="connsiteY128" fmla="*/ 0 h 4275461"/>
                <a:gd name="connsiteX129" fmla="*/ 3453305 w 3619883"/>
                <a:gd name="connsiteY129" fmla="*/ 7440 h 4275461"/>
                <a:gd name="connsiteX130" fmla="*/ 3496571 w 3619883"/>
                <a:gd name="connsiteY130" fmla="*/ 27182 h 4275461"/>
                <a:gd name="connsiteX131" fmla="*/ 3602117 w 3619883"/>
                <a:gd name="connsiteY131" fmla="*/ 132521 h 4275461"/>
                <a:gd name="connsiteX132" fmla="*/ 3619883 w 3619883"/>
                <a:gd name="connsiteY132" fmla="*/ 140049 h 4275461"/>
                <a:gd name="connsiteX133" fmla="*/ 3619883 w 3619883"/>
                <a:gd name="connsiteY13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761042 w 3619883"/>
                <a:gd name="connsiteY6" fmla="*/ 4128157 h 4275461"/>
                <a:gd name="connsiteX7" fmla="*/ 2826768 w 3619883"/>
                <a:gd name="connsiteY7" fmla="*/ 3951392 h 4275461"/>
                <a:gd name="connsiteX8" fmla="*/ 2648983 w 3619883"/>
                <a:gd name="connsiteY8" fmla="*/ 3951392 h 4275461"/>
                <a:gd name="connsiteX9" fmla="*/ 2648983 w 3619883"/>
                <a:gd name="connsiteY9" fmla="*/ 4128157 h 4275461"/>
                <a:gd name="connsiteX10" fmla="*/ 2690646 w 3619883"/>
                <a:gd name="connsiteY10" fmla="*/ 4128157 h 4275461"/>
                <a:gd name="connsiteX11" fmla="*/ 2690646 w 3619883"/>
                <a:gd name="connsiteY11" fmla="*/ 4275461 h 4275461"/>
                <a:gd name="connsiteX12" fmla="*/ 2511710 w 3619883"/>
                <a:gd name="connsiteY12" fmla="*/ 4275461 h 4275461"/>
                <a:gd name="connsiteX13" fmla="*/ 2454288 w 3619883"/>
                <a:gd name="connsiteY13" fmla="*/ 4128157 h 4275461"/>
                <a:gd name="connsiteX14" fmla="*/ 2515810 w 3619883"/>
                <a:gd name="connsiteY14" fmla="*/ 4128157 h 4275461"/>
                <a:gd name="connsiteX15" fmla="*/ 2515810 w 3619883"/>
                <a:gd name="connsiteY15" fmla="*/ 3951392 h 4275461"/>
                <a:gd name="connsiteX16" fmla="*/ 2338025 w 3619883"/>
                <a:gd name="connsiteY16" fmla="*/ 3951392 h 4275461"/>
                <a:gd name="connsiteX17" fmla="*/ 2338025 w 3619883"/>
                <a:gd name="connsiteY17" fmla="*/ 4128157 h 4275461"/>
                <a:gd name="connsiteX18" fmla="*/ 2395120 w 3619883"/>
                <a:gd name="connsiteY18" fmla="*/ 4128157 h 4275461"/>
                <a:gd name="connsiteX19" fmla="*/ 2337697 w 3619883"/>
                <a:gd name="connsiteY19" fmla="*/ 4275461 h 4275461"/>
                <a:gd name="connsiteX20" fmla="*/ 2150155 w 3619883"/>
                <a:gd name="connsiteY20" fmla="*/ 4275461 h 4275461"/>
                <a:gd name="connsiteX21" fmla="*/ 2150155 w 3619883"/>
                <a:gd name="connsiteY21" fmla="*/ 4128157 h 4275461"/>
                <a:gd name="connsiteX22" fmla="*/ 2204852 w 3619883"/>
                <a:gd name="connsiteY22" fmla="*/ 4128157 h 4275461"/>
                <a:gd name="connsiteX23" fmla="*/ 2204852 w 3619883"/>
                <a:gd name="connsiteY23" fmla="*/ 3951392 h 4275461"/>
                <a:gd name="connsiteX24" fmla="*/ 2027068 w 3619883"/>
                <a:gd name="connsiteY24" fmla="*/ 3951392 h 4275461"/>
                <a:gd name="connsiteX25" fmla="*/ 2027068 w 3619883"/>
                <a:gd name="connsiteY25" fmla="*/ 4128157 h 4275461"/>
                <a:gd name="connsiteX26" fmla="*/ 2079759 w 3619883"/>
                <a:gd name="connsiteY26" fmla="*/ 4128157 h 4275461"/>
                <a:gd name="connsiteX27" fmla="*/ 2079759 w 3619883"/>
                <a:gd name="connsiteY27" fmla="*/ 4275461 h 4275461"/>
                <a:gd name="connsiteX28" fmla="*/ 1824703 w 3619883"/>
                <a:gd name="connsiteY28" fmla="*/ 4275461 h 4275461"/>
                <a:gd name="connsiteX29" fmla="*/ 1834468 w 3619883"/>
                <a:gd name="connsiteY29" fmla="*/ 4128157 h 4275461"/>
                <a:gd name="connsiteX30" fmla="*/ 1893894 w 3619883"/>
                <a:gd name="connsiteY30" fmla="*/ 4128157 h 4275461"/>
                <a:gd name="connsiteX31" fmla="*/ 1893894 w 3619883"/>
                <a:gd name="connsiteY31" fmla="*/ 3951392 h 4275461"/>
                <a:gd name="connsiteX32" fmla="*/ 1716110 w 3619883"/>
                <a:gd name="connsiteY32" fmla="*/ 3951392 h 4275461"/>
                <a:gd name="connsiteX33" fmla="*/ 1716110 w 3619883"/>
                <a:gd name="connsiteY33" fmla="*/ 4006431 h 4275461"/>
                <a:gd name="connsiteX34" fmla="*/ 1703447 w 3619883"/>
                <a:gd name="connsiteY34" fmla="*/ 4007960 h 4275461"/>
                <a:gd name="connsiteX35" fmla="*/ 1716110 w 3619883"/>
                <a:gd name="connsiteY35" fmla="*/ 4044284 h 4275461"/>
                <a:gd name="connsiteX36" fmla="*/ 1716110 w 3619883"/>
                <a:gd name="connsiteY36" fmla="*/ 4128157 h 4275461"/>
                <a:gd name="connsiteX37" fmla="*/ 1745346 w 3619883"/>
                <a:gd name="connsiteY37" fmla="*/ 4128157 h 4275461"/>
                <a:gd name="connsiteX38" fmla="*/ 1796694 w 3619883"/>
                <a:gd name="connsiteY38" fmla="*/ 4275461 h 4275461"/>
                <a:gd name="connsiteX39" fmla="*/ 1558844 w 3619883"/>
                <a:gd name="connsiteY39" fmla="*/ 4275461 h 4275461"/>
                <a:gd name="connsiteX40" fmla="*/ 1517252 w 3619883"/>
                <a:gd name="connsiteY40" fmla="*/ 4128157 h 4275461"/>
                <a:gd name="connsiteX41" fmla="*/ 1582936 w 3619883"/>
                <a:gd name="connsiteY41" fmla="*/ 4128157 h 4275461"/>
                <a:gd name="connsiteX42" fmla="*/ 1582936 w 3619883"/>
                <a:gd name="connsiteY42" fmla="*/ 3951392 h 4275461"/>
                <a:gd name="connsiteX43" fmla="*/ 1405151 w 3619883"/>
                <a:gd name="connsiteY43" fmla="*/ 3951392 h 4275461"/>
                <a:gd name="connsiteX44" fmla="*/ 1405151 w 3619883"/>
                <a:gd name="connsiteY44" fmla="*/ 4128157 h 4275461"/>
                <a:gd name="connsiteX45" fmla="*/ 1468988 w 3619883"/>
                <a:gd name="connsiteY45" fmla="*/ 4128157 h 4275461"/>
                <a:gd name="connsiteX46" fmla="*/ 1427396 w 3619883"/>
                <a:gd name="connsiteY46" fmla="*/ 4275461 h 4275461"/>
                <a:gd name="connsiteX47" fmla="*/ 1210751 w 3619883"/>
                <a:gd name="connsiteY47" fmla="*/ 4275461 h 4275461"/>
                <a:gd name="connsiteX48" fmla="*/ 1210751 w 3619883"/>
                <a:gd name="connsiteY48" fmla="*/ 4128157 h 4275461"/>
                <a:gd name="connsiteX49" fmla="*/ 1271978 w 3619883"/>
                <a:gd name="connsiteY49" fmla="*/ 4128157 h 4275461"/>
                <a:gd name="connsiteX50" fmla="*/ 1271978 w 3619883"/>
                <a:gd name="connsiteY50" fmla="*/ 3951392 h 4275461"/>
                <a:gd name="connsiteX51" fmla="*/ 1094193 w 3619883"/>
                <a:gd name="connsiteY51" fmla="*/ 3951392 h 4275461"/>
                <a:gd name="connsiteX52" fmla="*/ 1094193 w 3619883"/>
                <a:gd name="connsiteY52" fmla="*/ 4128157 h 4275461"/>
                <a:gd name="connsiteX53" fmla="*/ 1140354 w 3619883"/>
                <a:gd name="connsiteY53" fmla="*/ 4128157 h 4275461"/>
                <a:gd name="connsiteX54" fmla="*/ 1140354 w 3619883"/>
                <a:gd name="connsiteY54" fmla="*/ 4275461 h 4275461"/>
                <a:gd name="connsiteX55" fmla="*/ 953807 w 3619883"/>
                <a:gd name="connsiteY55" fmla="*/ 4275461 h 4275461"/>
                <a:gd name="connsiteX56" fmla="*/ 912215 w 3619883"/>
                <a:gd name="connsiteY56" fmla="*/ 4128157 h 4275461"/>
                <a:gd name="connsiteX57" fmla="*/ 961020 w 3619883"/>
                <a:gd name="connsiteY57" fmla="*/ 4128157 h 4275461"/>
                <a:gd name="connsiteX58" fmla="*/ 961020 w 3619883"/>
                <a:gd name="connsiteY58" fmla="*/ 3951392 h 4275461"/>
                <a:gd name="connsiteX59" fmla="*/ 783235 w 3619883"/>
                <a:gd name="connsiteY59" fmla="*/ 3951392 h 4275461"/>
                <a:gd name="connsiteX60" fmla="*/ 783235 w 3619883"/>
                <a:gd name="connsiteY60" fmla="*/ 4128157 h 4275461"/>
                <a:gd name="connsiteX61" fmla="*/ 871024 w 3619883"/>
                <a:gd name="connsiteY61" fmla="*/ 4128157 h 4275461"/>
                <a:gd name="connsiteX62" fmla="*/ 829432 w 3619883"/>
                <a:gd name="connsiteY62" fmla="*/ 4275461 h 4275461"/>
                <a:gd name="connsiteX63" fmla="*/ 611484 w 3619883"/>
                <a:gd name="connsiteY63" fmla="*/ 4275461 h 4275461"/>
                <a:gd name="connsiteX64" fmla="*/ 621247 w 3619883"/>
                <a:gd name="connsiteY64" fmla="*/ 4128157 h 4275461"/>
                <a:gd name="connsiteX65" fmla="*/ 650062 w 3619883"/>
                <a:gd name="connsiteY65" fmla="*/ 4128157 h 4275461"/>
                <a:gd name="connsiteX66" fmla="*/ 650062 w 3619883"/>
                <a:gd name="connsiteY66" fmla="*/ 3951392 h 4275461"/>
                <a:gd name="connsiteX67" fmla="*/ 472277 w 3619883"/>
                <a:gd name="connsiteY67" fmla="*/ 3951392 h 4275461"/>
                <a:gd name="connsiteX68" fmla="*/ 472277 w 3619883"/>
                <a:gd name="connsiteY68" fmla="*/ 4128157 h 4275461"/>
                <a:gd name="connsiteX69" fmla="*/ 522650 w 3619883"/>
                <a:gd name="connsiteY69" fmla="*/ 4128157 h 4275461"/>
                <a:gd name="connsiteX70" fmla="*/ 573998 w 3619883"/>
                <a:gd name="connsiteY70" fmla="*/ 4275461 h 4275461"/>
                <a:gd name="connsiteX71" fmla="*/ 336164 w 3619883"/>
                <a:gd name="connsiteY71" fmla="*/ 4275461 h 4275461"/>
                <a:gd name="connsiteX72" fmla="*/ 294572 w 3619883"/>
                <a:gd name="connsiteY72" fmla="*/ 4128157 h 4275461"/>
                <a:gd name="connsiteX73" fmla="*/ 339106 w 3619883"/>
                <a:gd name="connsiteY73" fmla="*/ 4128157 h 4275461"/>
                <a:gd name="connsiteX74" fmla="*/ 339106 w 3619883"/>
                <a:gd name="connsiteY74" fmla="*/ 3951392 h 4275461"/>
                <a:gd name="connsiteX75" fmla="*/ 161321 w 3619883"/>
                <a:gd name="connsiteY75" fmla="*/ 3951392 h 4275461"/>
                <a:gd name="connsiteX76" fmla="*/ 161321 w 3619883"/>
                <a:gd name="connsiteY76" fmla="*/ 4128157 h 4275461"/>
                <a:gd name="connsiteX77" fmla="*/ 230914 w 3619883"/>
                <a:gd name="connsiteY77" fmla="*/ 4128157 h 4275461"/>
                <a:gd name="connsiteX78" fmla="*/ 189322 w 3619883"/>
                <a:gd name="connsiteY78" fmla="*/ 4275461 h 4275461"/>
                <a:gd name="connsiteX79" fmla="*/ 0 w 3619883"/>
                <a:gd name="connsiteY79" fmla="*/ 4275461 h 4275461"/>
                <a:gd name="connsiteX80" fmla="*/ 0 w 3619883"/>
                <a:gd name="connsiteY80" fmla="*/ 42229 h 4275461"/>
                <a:gd name="connsiteX81" fmla="*/ 42464 w 3619883"/>
                <a:gd name="connsiteY81" fmla="*/ 40518 h 4275461"/>
                <a:gd name="connsiteX82" fmla="*/ 137733 w 3619883"/>
                <a:gd name="connsiteY82" fmla="*/ 35355 h 4275461"/>
                <a:gd name="connsiteX83" fmla="*/ 270565 w 3619883"/>
                <a:gd name="connsiteY83" fmla="*/ 29759 h 4275461"/>
                <a:gd name="connsiteX84" fmla="*/ 479734 w 3619883"/>
                <a:gd name="connsiteY84" fmla="*/ 45455 h 4275461"/>
                <a:gd name="connsiteX85" fmla="*/ 524103 w 3619883"/>
                <a:gd name="connsiteY85" fmla="*/ 41625 h 4275461"/>
                <a:gd name="connsiteX86" fmla="*/ 624416 w 3619883"/>
                <a:gd name="connsiteY86" fmla="*/ 22696 h 4275461"/>
                <a:gd name="connsiteX87" fmla="*/ 657762 w 3619883"/>
                <a:gd name="connsiteY87" fmla="*/ 18351 h 4275461"/>
                <a:gd name="connsiteX88" fmla="*/ 690557 w 3619883"/>
                <a:gd name="connsiteY88" fmla="*/ 25792 h 4275461"/>
                <a:gd name="connsiteX89" fmla="*/ 745123 w 3619883"/>
                <a:gd name="connsiteY89" fmla="*/ 40157 h 4275461"/>
                <a:gd name="connsiteX90" fmla="*/ 789493 w 3619883"/>
                <a:gd name="connsiteY90" fmla="*/ 36327 h 4275461"/>
                <a:gd name="connsiteX91" fmla="*/ 854255 w 3619883"/>
                <a:gd name="connsiteY91" fmla="*/ 68887 h 4275461"/>
                <a:gd name="connsiteX92" fmla="*/ 897520 w 3619883"/>
                <a:gd name="connsiteY92" fmla="*/ 88629 h 4275461"/>
                <a:gd name="connsiteX93" fmla="*/ 940510 w 3619883"/>
                <a:gd name="connsiteY93" fmla="*/ 114265 h 4275461"/>
                <a:gd name="connsiteX94" fmla="*/ 1082712 w 3619883"/>
                <a:gd name="connsiteY94" fmla="*/ 144543 h 4275461"/>
                <a:gd name="connsiteX95" fmla="*/ 1205348 w 3619883"/>
                <a:gd name="connsiteY95" fmla="*/ 120753 h 4275461"/>
                <a:gd name="connsiteX96" fmla="*/ 1271764 w 3619883"/>
                <a:gd name="connsiteY96" fmla="*/ 117956 h 4275461"/>
                <a:gd name="connsiteX97" fmla="*/ 1315583 w 3619883"/>
                <a:gd name="connsiteY97" fmla="*/ 125912 h 4275461"/>
                <a:gd name="connsiteX98" fmla="*/ 1359125 w 3619883"/>
                <a:gd name="connsiteY98" fmla="*/ 139761 h 4275461"/>
                <a:gd name="connsiteX99" fmla="*/ 1391919 w 3619883"/>
                <a:gd name="connsiteY99" fmla="*/ 147202 h 4275461"/>
                <a:gd name="connsiteX100" fmla="*/ 1436563 w 3619883"/>
                <a:gd name="connsiteY100" fmla="*/ 137480 h 4275461"/>
                <a:gd name="connsiteX101" fmla="*/ 1471566 w 3619883"/>
                <a:gd name="connsiteY101" fmla="*/ 97777 h 4275461"/>
                <a:gd name="connsiteX102" fmla="*/ 1505739 w 3619883"/>
                <a:gd name="connsiteY102" fmla="*/ 75753 h 4275461"/>
                <a:gd name="connsiteX103" fmla="*/ 1590891 w 3619883"/>
                <a:gd name="connsiteY103" fmla="*/ 144702 h 4275461"/>
                <a:gd name="connsiteX104" fmla="*/ 1625616 w 3619883"/>
                <a:gd name="connsiteY104" fmla="*/ 110893 h 4275461"/>
                <a:gd name="connsiteX105" fmla="*/ 1658964 w 3619883"/>
                <a:gd name="connsiteY105" fmla="*/ 106547 h 4275461"/>
                <a:gd name="connsiteX106" fmla="*/ 1746598 w 3619883"/>
                <a:gd name="connsiteY106" fmla="*/ 122460 h 4275461"/>
                <a:gd name="connsiteX107" fmla="*/ 1811913 w 3619883"/>
                <a:gd name="connsiteY107" fmla="*/ 143234 h 4275461"/>
                <a:gd name="connsiteX108" fmla="*/ 1856557 w 3619883"/>
                <a:gd name="connsiteY108" fmla="*/ 133511 h 4275461"/>
                <a:gd name="connsiteX109" fmla="*/ 2066003 w 3619883"/>
                <a:gd name="connsiteY109" fmla="*/ 143313 h 4275461"/>
                <a:gd name="connsiteX110" fmla="*/ 2177615 w 3619883"/>
                <a:gd name="connsiteY110" fmla="*/ 119007 h 4275461"/>
                <a:gd name="connsiteX111" fmla="*/ 2255883 w 3619883"/>
                <a:gd name="connsiteY111" fmla="*/ 99047 h 4275461"/>
                <a:gd name="connsiteX112" fmla="*/ 2344622 w 3619883"/>
                <a:gd name="connsiteY112" fmla="*/ 91388 h 4275461"/>
                <a:gd name="connsiteX113" fmla="*/ 2455682 w 3619883"/>
                <a:gd name="connsiteY113" fmla="*/ 78869 h 4275461"/>
                <a:gd name="connsiteX114" fmla="*/ 2632609 w 3619883"/>
                <a:gd name="connsiteY114" fmla="*/ 75338 h 4275461"/>
                <a:gd name="connsiteX115" fmla="*/ 2742291 w 3619883"/>
                <a:gd name="connsiteY115" fmla="*/ 92282 h 4275461"/>
                <a:gd name="connsiteX116" fmla="*/ 2851974 w 3619883"/>
                <a:gd name="connsiteY116" fmla="*/ 109227 h 4275461"/>
                <a:gd name="connsiteX117" fmla="*/ 2907643 w 3619883"/>
                <a:gd name="connsiteY117" fmla="*/ 100020 h 4275461"/>
                <a:gd name="connsiteX118" fmla="*/ 2944022 w 3619883"/>
                <a:gd name="connsiteY118" fmla="*/ 30853 h 4275461"/>
                <a:gd name="connsiteX119" fmla="*/ 3022289 w 3619883"/>
                <a:gd name="connsiteY119" fmla="*/ 10893 h 4275461"/>
                <a:gd name="connsiteX120" fmla="*/ 3054807 w 3619883"/>
                <a:gd name="connsiteY120" fmla="*/ 24226 h 4275461"/>
                <a:gd name="connsiteX121" fmla="*/ 3141892 w 3619883"/>
                <a:gd name="connsiteY121" fmla="*/ 51925 h 4275461"/>
                <a:gd name="connsiteX122" fmla="*/ 3185711 w 3619883"/>
                <a:gd name="connsiteY122" fmla="*/ 59881 h 4275461"/>
                <a:gd name="connsiteX123" fmla="*/ 3219056 w 3619883"/>
                <a:gd name="connsiteY123" fmla="*/ 55536 h 4275461"/>
                <a:gd name="connsiteX124" fmla="*/ 3263425 w 3619883"/>
                <a:gd name="connsiteY124" fmla="*/ 51706 h 4275461"/>
                <a:gd name="connsiteX125" fmla="*/ 3296219 w 3619883"/>
                <a:gd name="connsiteY125" fmla="*/ 59147 h 4275461"/>
                <a:gd name="connsiteX126" fmla="*/ 3319094 w 3619883"/>
                <a:gd name="connsiteY126" fmla="*/ 42500 h 4275461"/>
                <a:gd name="connsiteX127" fmla="*/ 3420511 w 3619883"/>
                <a:gd name="connsiteY127" fmla="*/ 0 h 4275461"/>
                <a:gd name="connsiteX128" fmla="*/ 3453305 w 3619883"/>
                <a:gd name="connsiteY128" fmla="*/ 7440 h 4275461"/>
                <a:gd name="connsiteX129" fmla="*/ 3496571 w 3619883"/>
                <a:gd name="connsiteY129" fmla="*/ 27182 h 4275461"/>
                <a:gd name="connsiteX130" fmla="*/ 3602117 w 3619883"/>
                <a:gd name="connsiteY130" fmla="*/ 132521 h 4275461"/>
                <a:gd name="connsiteX131" fmla="*/ 3619883 w 3619883"/>
                <a:gd name="connsiteY131" fmla="*/ 140049 h 4275461"/>
                <a:gd name="connsiteX132" fmla="*/ 3619883 w 3619883"/>
                <a:gd name="connsiteY13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826768 w 3619883"/>
                <a:gd name="connsiteY6" fmla="*/ 3951392 h 4275461"/>
                <a:gd name="connsiteX7" fmla="*/ 2648983 w 3619883"/>
                <a:gd name="connsiteY7" fmla="*/ 3951392 h 4275461"/>
                <a:gd name="connsiteX8" fmla="*/ 2648983 w 3619883"/>
                <a:gd name="connsiteY8" fmla="*/ 4128157 h 4275461"/>
                <a:gd name="connsiteX9" fmla="*/ 2690646 w 3619883"/>
                <a:gd name="connsiteY9" fmla="*/ 4128157 h 4275461"/>
                <a:gd name="connsiteX10" fmla="*/ 2690646 w 3619883"/>
                <a:gd name="connsiteY10" fmla="*/ 4275461 h 4275461"/>
                <a:gd name="connsiteX11" fmla="*/ 2511710 w 3619883"/>
                <a:gd name="connsiteY11" fmla="*/ 4275461 h 4275461"/>
                <a:gd name="connsiteX12" fmla="*/ 2454288 w 3619883"/>
                <a:gd name="connsiteY12" fmla="*/ 4128157 h 4275461"/>
                <a:gd name="connsiteX13" fmla="*/ 2515810 w 3619883"/>
                <a:gd name="connsiteY13" fmla="*/ 4128157 h 4275461"/>
                <a:gd name="connsiteX14" fmla="*/ 2515810 w 3619883"/>
                <a:gd name="connsiteY14" fmla="*/ 3951392 h 4275461"/>
                <a:gd name="connsiteX15" fmla="*/ 2338025 w 3619883"/>
                <a:gd name="connsiteY15" fmla="*/ 3951392 h 4275461"/>
                <a:gd name="connsiteX16" fmla="*/ 2338025 w 3619883"/>
                <a:gd name="connsiteY16" fmla="*/ 4128157 h 4275461"/>
                <a:gd name="connsiteX17" fmla="*/ 2395120 w 3619883"/>
                <a:gd name="connsiteY17" fmla="*/ 4128157 h 4275461"/>
                <a:gd name="connsiteX18" fmla="*/ 2337697 w 3619883"/>
                <a:gd name="connsiteY18" fmla="*/ 4275461 h 4275461"/>
                <a:gd name="connsiteX19" fmla="*/ 2150155 w 3619883"/>
                <a:gd name="connsiteY19" fmla="*/ 4275461 h 4275461"/>
                <a:gd name="connsiteX20" fmla="*/ 2150155 w 3619883"/>
                <a:gd name="connsiteY20" fmla="*/ 4128157 h 4275461"/>
                <a:gd name="connsiteX21" fmla="*/ 2204852 w 3619883"/>
                <a:gd name="connsiteY21" fmla="*/ 4128157 h 4275461"/>
                <a:gd name="connsiteX22" fmla="*/ 2204852 w 3619883"/>
                <a:gd name="connsiteY22" fmla="*/ 3951392 h 4275461"/>
                <a:gd name="connsiteX23" fmla="*/ 2027068 w 3619883"/>
                <a:gd name="connsiteY23" fmla="*/ 3951392 h 4275461"/>
                <a:gd name="connsiteX24" fmla="*/ 2027068 w 3619883"/>
                <a:gd name="connsiteY24" fmla="*/ 4128157 h 4275461"/>
                <a:gd name="connsiteX25" fmla="*/ 2079759 w 3619883"/>
                <a:gd name="connsiteY25" fmla="*/ 4128157 h 4275461"/>
                <a:gd name="connsiteX26" fmla="*/ 2079759 w 3619883"/>
                <a:gd name="connsiteY26" fmla="*/ 4275461 h 4275461"/>
                <a:gd name="connsiteX27" fmla="*/ 1824703 w 3619883"/>
                <a:gd name="connsiteY27" fmla="*/ 4275461 h 4275461"/>
                <a:gd name="connsiteX28" fmla="*/ 1834468 w 3619883"/>
                <a:gd name="connsiteY28" fmla="*/ 4128157 h 4275461"/>
                <a:gd name="connsiteX29" fmla="*/ 1893894 w 3619883"/>
                <a:gd name="connsiteY29" fmla="*/ 4128157 h 4275461"/>
                <a:gd name="connsiteX30" fmla="*/ 1893894 w 3619883"/>
                <a:gd name="connsiteY30" fmla="*/ 3951392 h 4275461"/>
                <a:gd name="connsiteX31" fmla="*/ 1716110 w 3619883"/>
                <a:gd name="connsiteY31" fmla="*/ 3951392 h 4275461"/>
                <a:gd name="connsiteX32" fmla="*/ 1716110 w 3619883"/>
                <a:gd name="connsiteY32" fmla="*/ 4006431 h 4275461"/>
                <a:gd name="connsiteX33" fmla="*/ 1703447 w 3619883"/>
                <a:gd name="connsiteY33" fmla="*/ 4007960 h 4275461"/>
                <a:gd name="connsiteX34" fmla="*/ 1716110 w 3619883"/>
                <a:gd name="connsiteY34" fmla="*/ 4044284 h 4275461"/>
                <a:gd name="connsiteX35" fmla="*/ 1716110 w 3619883"/>
                <a:gd name="connsiteY35" fmla="*/ 4128157 h 4275461"/>
                <a:gd name="connsiteX36" fmla="*/ 1745346 w 3619883"/>
                <a:gd name="connsiteY36" fmla="*/ 4128157 h 4275461"/>
                <a:gd name="connsiteX37" fmla="*/ 1796694 w 3619883"/>
                <a:gd name="connsiteY37" fmla="*/ 4275461 h 4275461"/>
                <a:gd name="connsiteX38" fmla="*/ 1558844 w 3619883"/>
                <a:gd name="connsiteY38" fmla="*/ 4275461 h 4275461"/>
                <a:gd name="connsiteX39" fmla="*/ 1517252 w 3619883"/>
                <a:gd name="connsiteY39" fmla="*/ 4128157 h 4275461"/>
                <a:gd name="connsiteX40" fmla="*/ 1582936 w 3619883"/>
                <a:gd name="connsiteY40" fmla="*/ 4128157 h 4275461"/>
                <a:gd name="connsiteX41" fmla="*/ 1582936 w 3619883"/>
                <a:gd name="connsiteY41" fmla="*/ 3951392 h 4275461"/>
                <a:gd name="connsiteX42" fmla="*/ 1405151 w 3619883"/>
                <a:gd name="connsiteY42" fmla="*/ 3951392 h 4275461"/>
                <a:gd name="connsiteX43" fmla="*/ 1405151 w 3619883"/>
                <a:gd name="connsiteY43" fmla="*/ 4128157 h 4275461"/>
                <a:gd name="connsiteX44" fmla="*/ 1468988 w 3619883"/>
                <a:gd name="connsiteY44" fmla="*/ 4128157 h 4275461"/>
                <a:gd name="connsiteX45" fmla="*/ 1427396 w 3619883"/>
                <a:gd name="connsiteY45" fmla="*/ 4275461 h 4275461"/>
                <a:gd name="connsiteX46" fmla="*/ 1210751 w 3619883"/>
                <a:gd name="connsiteY46" fmla="*/ 4275461 h 4275461"/>
                <a:gd name="connsiteX47" fmla="*/ 1210751 w 3619883"/>
                <a:gd name="connsiteY47" fmla="*/ 4128157 h 4275461"/>
                <a:gd name="connsiteX48" fmla="*/ 1271978 w 3619883"/>
                <a:gd name="connsiteY48" fmla="*/ 4128157 h 4275461"/>
                <a:gd name="connsiteX49" fmla="*/ 1271978 w 3619883"/>
                <a:gd name="connsiteY49" fmla="*/ 3951392 h 4275461"/>
                <a:gd name="connsiteX50" fmla="*/ 1094193 w 3619883"/>
                <a:gd name="connsiteY50" fmla="*/ 3951392 h 4275461"/>
                <a:gd name="connsiteX51" fmla="*/ 1094193 w 3619883"/>
                <a:gd name="connsiteY51" fmla="*/ 4128157 h 4275461"/>
                <a:gd name="connsiteX52" fmla="*/ 1140354 w 3619883"/>
                <a:gd name="connsiteY52" fmla="*/ 4128157 h 4275461"/>
                <a:gd name="connsiteX53" fmla="*/ 1140354 w 3619883"/>
                <a:gd name="connsiteY53" fmla="*/ 4275461 h 4275461"/>
                <a:gd name="connsiteX54" fmla="*/ 953807 w 3619883"/>
                <a:gd name="connsiteY54" fmla="*/ 4275461 h 4275461"/>
                <a:gd name="connsiteX55" fmla="*/ 912215 w 3619883"/>
                <a:gd name="connsiteY55" fmla="*/ 4128157 h 4275461"/>
                <a:gd name="connsiteX56" fmla="*/ 961020 w 3619883"/>
                <a:gd name="connsiteY56" fmla="*/ 4128157 h 4275461"/>
                <a:gd name="connsiteX57" fmla="*/ 961020 w 3619883"/>
                <a:gd name="connsiteY57" fmla="*/ 3951392 h 4275461"/>
                <a:gd name="connsiteX58" fmla="*/ 783235 w 3619883"/>
                <a:gd name="connsiteY58" fmla="*/ 3951392 h 4275461"/>
                <a:gd name="connsiteX59" fmla="*/ 783235 w 3619883"/>
                <a:gd name="connsiteY59" fmla="*/ 4128157 h 4275461"/>
                <a:gd name="connsiteX60" fmla="*/ 871024 w 3619883"/>
                <a:gd name="connsiteY60" fmla="*/ 4128157 h 4275461"/>
                <a:gd name="connsiteX61" fmla="*/ 829432 w 3619883"/>
                <a:gd name="connsiteY61" fmla="*/ 4275461 h 4275461"/>
                <a:gd name="connsiteX62" fmla="*/ 611484 w 3619883"/>
                <a:gd name="connsiteY62" fmla="*/ 4275461 h 4275461"/>
                <a:gd name="connsiteX63" fmla="*/ 621247 w 3619883"/>
                <a:gd name="connsiteY63" fmla="*/ 4128157 h 4275461"/>
                <a:gd name="connsiteX64" fmla="*/ 650062 w 3619883"/>
                <a:gd name="connsiteY64" fmla="*/ 4128157 h 4275461"/>
                <a:gd name="connsiteX65" fmla="*/ 650062 w 3619883"/>
                <a:gd name="connsiteY65" fmla="*/ 3951392 h 4275461"/>
                <a:gd name="connsiteX66" fmla="*/ 472277 w 3619883"/>
                <a:gd name="connsiteY66" fmla="*/ 3951392 h 4275461"/>
                <a:gd name="connsiteX67" fmla="*/ 472277 w 3619883"/>
                <a:gd name="connsiteY67" fmla="*/ 4128157 h 4275461"/>
                <a:gd name="connsiteX68" fmla="*/ 522650 w 3619883"/>
                <a:gd name="connsiteY68" fmla="*/ 4128157 h 4275461"/>
                <a:gd name="connsiteX69" fmla="*/ 573998 w 3619883"/>
                <a:gd name="connsiteY69" fmla="*/ 4275461 h 4275461"/>
                <a:gd name="connsiteX70" fmla="*/ 336164 w 3619883"/>
                <a:gd name="connsiteY70" fmla="*/ 4275461 h 4275461"/>
                <a:gd name="connsiteX71" fmla="*/ 294572 w 3619883"/>
                <a:gd name="connsiteY71" fmla="*/ 4128157 h 4275461"/>
                <a:gd name="connsiteX72" fmla="*/ 339106 w 3619883"/>
                <a:gd name="connsiteY72" fmla="*/ 4128157 h 4275461"/>
                <a:gd name="connsiteX73" fmla="*/ 339106 w 3619883"/>
                <a:gd name="connsiteY73" fmla="*/ 3951392 h 4275461"/>
                <a:gd name="connsiteX74" fmla="*/ 161321 w 3619883"/>
                <a:gd name="connsiteY74" fmla="*/ 3951392 h 4275461"/>
                <a:gd name="connsiteX75" fmla="*/ 161321 w 3619883"/>
                <a:gd name="connsiteY75" fmla="*/ 4128157 h 4275461"/>
                <a:gd name="connsiteX76" fmla="*/ 230914 w 3619883"/>
                <a:gd name="connsiteY76" fmla="*/ 4128157 h 4275461"/>
                <a:gd name="connsiteX77" fmla="*/ 189322 w 3619883"/>
                <a:gd name="connsiteY77" fmla="*/ 4275461 h 4275461"/>
                <a:gd name="connsiteX78" fmla="*/ 0 w 3619883"/>
                <a:gd name="connsiteY78" fmla="*/ 4275461 h 4275461"/>
                <a:gd name="connsiteX79" fmla="*/ 0 w 3619883"/>
                <a:gd name="connsiteY79" fmla="*/ 42229 h 4275461"/>
                <a:gd name="connsiteX80" fmla="*/ 42464 w 3619883"/>
                <a:gd name="connsiteY80" fmla="*/ 40518 h 4275461"/>
                <a:gd name="connsiteX81" fmla="*/ 137733 w 3619883"/>
                <a:gd name="connsiteY81" fmla="*/ 35355 h 4275461"/>
                <a:gd name="connsiteX82" fmla="*/ 270565 w 3619883"/>
                <a:gd name="connsiteY82" fmla="*/ 29759 h 4275461"/>
                <a:gd name="connsiteX83" fmla="*/ 479734 w 3619883"/>
                <a:gd name="connsiteY83" fmla="*/ 45455 h 4275461"/>
                <a:gd name="connsiteX84" fmla="*/ 524103 w 3619883"/>
                <a:gd name="connsiteY84" fmla="*/ 41625 h 4275461"/>
                <a:gd name="connsiteX85" fmla="*/ 624416 w 3619883"/>
                <a:gd name="connsiteY85" fmla="*/ 22696 h 4275461"/>
                <a:gd name="connsiteX86" fmla="*/ 657762 w 3619883"/>
                <a:gd name="connsiteY86" fmla="*/ 18351 h 4275461"/>
                <a:gd name="connsiteX87" fmla="*/ 690557 w 3619883"/>
                <a:gd name="connsiteY87" fmla="*/ 25792 h 4275461"/>
                <a:gd name="connsiteX88" fmla="*/ 745123 w 3619883"/>
                <a:gd name="connsiteY88" fmla="*/ 40157 h 4275461"/>
                <a:gd name="connsiteX89" fmla="*/ 789493 w 3619883"/>
                <a:gd name="connsiteY89" fmla="*/ 36327 h 4275461"/>
                <a:gd name="connsiteX90" fmla="*/ 854255 w 3619883"/>
                <a:gd name="connsiteY90" fmla="*/ 68887 h 4275461"/>
                <a:gd name="connsiteX91" fmla="*/ 897520 w 3619883"/>
                <a:gd name="connsiteY91" fmla="*/ 88629 h 4275461"/>
                <a:gd name="connsiteX92" fmla="*/ 940510 w 3619883"/>
                <a:gd name="connsiteY92" fmla="*/ 114265 h 4275461"/>
                <a:gd name="connsiteX93" fmla="*/ 1082712 w 3619883"/>
                <a:gd name="connsiteY93" fmla="*/ 144543 h 4275461"/>
                <a:gd name="connsiteX94" fmla="*/ 1205348 w 3619883"/>
                <a:gd name="connsiteY94" fmla="*/ 120753 h 4275461"/>
                <a:gd name="connsiteX95" fmla="*/ 1271764 w 3619883"/>
                <a:gd name="connsiteY95" fmla="*/ 117956 h 4275461"/>
                <a:gd name="connsiteX96" fmla="*/ 1315583 w 3619883"/>
                <a:gd name="connsiteY96" fmla="*/ 125912 h 4275461"/>
                <a:gd name="connsiteX97" fmla="*/ 1359125 w 3619883"/>
                <a:gd name="connsiteY97" fmla="*/ 139761 h 4275461"/>
                <a:gd name="connsiteX98" fmla="*/ 1391919 w 3619883"/>
                <a:gd name="connsiteY98" fmla="*/ 147202 h 4275461"/>
                <a:gd name="connsiteX99" fmla="*/ 1436563 w 3619883"/>
                <a:gd name="connsiteY99" fmla="*/ 137480 h 4275461"/>
                <a:gd name="connsiteX100" fmla="*/ 1471566 w 3619883"/>
                <a:gd name="connsiteY100" fmla="*/ 97777 h 4275461"/>
                <a:gd name="connsiteX101" fmla="*/ 1505739 w 3619883"/>
                <a:gd name="connsiteY101" fmla="*/ 75753 h 4275461"/>
                <a:gd name="connsiteX102" fmla="*/ 1590891 w 3619883"/>
                <a:gd name="connsiteY102" fmla="*/ 144702 h 4275461"/>
                <a:gd name="connsiteX103" fmla="*/ 1625616 w 3619883"/>
                <a:gd name="connsiteY103" fmla="*/ 110893 h 4275461"/>
                <a:gd name="connsiteX104" fmla="*/ 1658964 w 3619883"/>
                <a:gd name="connsiteY104" fmla="*/ 106547 h 4275461"/>
                <a:gd name="connsiteX105" fmla="*/ 1746598 w 3619883"/>
                <a:gd name="connsiteY105" fmla="*/ 122460 h 4275461"/>
                <a:gd name="connsiteX106" fmla="*/ 1811913 w 3619883"/>
                <a:gd name="connsiteY106" fmla="*/ 143234 h 4275461"/>
                <a:gd name="connsiteX107" fmla="*/ 1856557 w 3619883"/>
                <a:gd name="connsiteY107" fmla="*/ 133511 h 4275461"/>
                <a:gd name="connsiteX108" fmla="*/ 2066003 w 3619883"/>
                <a:gd name="connsiteY108" fmla="*/ 143313 h 4275461"/>
                <a:gd name="connsiteX109" fmla="*/ 2177615 w 3619883"/>
                <a:gd name="connsiteY109" fmla="*/ 119007 h 4275461"/>
                <a:gd name="connsiteX110" fmla="*/ 2255883 w 3619883"/>
                <a:gd name="connsiteY110" fmla="*/ 99047 h 4275461"/>
                <a:gd name="connsiteX111" fmla="*/ 2344622 w 3619883"/>
                <a:gd name="connsiteY111" fmla="*/ 91388 h 4275461"/>
                <a:gd name="connsiteX112" fmla="*/ 2455682 w 3619883"/>
                <a:gd name="connsiteY112" fmla="*/ 78869 h 4275461"/>
                <a:gd name="connsiteX113" fmla="*/ 2632609 w 3619883"/>
                <a:gd name="connsiteY113" fmla="*/ 75338 h 4275461"/>
                <a:gd name="connsiteX114" fmla="*/ 2742291 w 3619883"/>
                <a:gd name="connsiteY114" fmla="*/ 92282 h 4275461"/>
                <a:gd name="connsiteX115" fmla="*/ 2851974 w 3619883"/>
                <a:gd name="connsiteY115" fmla="*/ 109227 h 4275461"/>
                <a:gd name="connsiteX116" fmla="*/ 2907643 w 3619883"/>
                <a:gd name="connsiteY116" fmla="*/ 100020 h 4275461"/>
                <a:gd name="connsiteX117" fmla="*/ 2944022 w 3619883"/>
                <a:gd name="connsiteY117" fmla="*/ 30853 h 4275461"/>
                <a:gd name="connsiteX118" fmla="*/ 3022289 w 3619883"/>
                <a:gd name="connsiteY118" fmla="*/ 10893 h 4275461"/>
                <a:gd name="connsiteX119" fmla="*/ 3054807 w 3619883"/>
                <a:gd name="connsiteY119" fmla="*/ 24226 h 4275461"/>
                <a:gd name="connsiteX120" fmla="*/ 3141892 w 3619883"/>
                <a:gd name="connsiteY120" fmla="*/ 51925 h 4275461"/>
                <a:gd name="connsiteX121" fmla="*/ 3185711 w 3619883"/>
                <a:gd name="connsiteY121" fmla="*/ 59881 h 4275461"/>
                <a:gd name="connsiteX122" fmla="*/ 3219056 w 3619883"/>
                <a:gd name="connsiteY122" fmla="*/ 55536 h 4275461"/>
                <a:gd name="connsiteX123" fmla="*/ 3263425 w 3619883"/>
                <a:gd name="connsiteY123" fmla="*/ 51706 h 4275461"/>
                <a:gd name="connsiteX124" fmla="*/ 3296219 w 3619883"/>
                <a:gd name="connsiteY124" fmla="*/ 59147 h 4275461"/>
                <a:gd name="connsiteX125" fmla="*/ 3319094 w 3619883"/>
                <a:gd name="connsiteY125" fmla="*/ 42500 h 4275461"/>
                <a:gd name="connsiteX126" fmla="*/ 3420511 w 3619883"/>
                <a:gd name="connsiteY126" fmla="*/ 0 h 4275461"/>
                <a:gd name="connsiteX127" fmla="*/ 3453305 w 3619883"/>
                <a:gd name="connsiteY127" fmla="*/ 7440 h 4275461"/>
                <a:gd name="connsiteX128" fmla="*/ 3496571 w 3619883"/>
                <a:gd name="connsiteY128" fmla="*/ 27182 h 4275461"/>
                <a:gd name="connsiteX129" fmla="*/ 3602117 w 3619883"/>
                <a:gd name="connsiteY129" fmla="*/ 132521 h 4275461"/>
                <a:gd name="connsiteX130" fmla="*/ 3619883 w 3619883"/>
                <a:gd name="connsiteY130" fmla="*/ 140049 h 4275461"/>
                <a:gd name="connsiteX131" fmla="*/ 3619883 w 3619883"/>
                <a:gd name="connsiteY13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48983 w 3619883"/>
                <a:gd name="connsiteY6" fmla="*/ 3951392 h 4275461"/>
                <a:gd name="connsiteX7" fmla="*/ 2648983 w 3619883"/>
                <a:gd name="connsiteY7" fmla="*/ 4128157 h 4275461"/>
                <a:gd name="connsiteX8" fmla="*/ 2690646 w 3619883"/>
                <a:gd name="connsiteY8" fmla="*/ 4128157 h 4275461"/>
                <a:gd name="connsiteX9" fmla="*/ 2690646 w 3619883"/>
                <a:gd name="connsiteY9" fmla="*/ 4275461 h 4275461"/>
                <a:gd name="connsiteX10" fmla="*/ 2511710 w 3619883"/>
                <a:gd name="connsiteY10" fmla="*/ 4275461 h 4275461"/>
                <a:gd name="connsiteX11" fmla="*/ 2454288 w 3619883"/>
                <a:gd name="connsiteY11" fmla="*/ 4128157 h 4275461"/>
                <a:gd name="connsiteX12" fmla="*/ 2515810 w 3619883"/>
                <a:gd name="connsiteY12" fmla="*/ 4128157 h 4275461"/>
                <a:gd name="connsiteX13" fmla="*/ 2515810 w 3619883"/>
                <a:gd name="connsiteY13" fmla="*/ 3951392 h 4275461"/>
                <a:gd name="connsiteX14" fmla="*/ 2338025 w 3619883"/>
                <a:gd name="connsiteY14" fmla="*/ 3951392 h 4275461"/>
                <a:gd name="connsiteX15" fmla="*/ 2338025 w 3619883"/>
                <a:gd name="connsiteY15" fmla="*/ 4128157 h 4275461"/>
                <a:gd name="connsiteX16" fmla="*/ 2395120 w 3619883"/>
                <a:gd name="connsiteY16" fmla="*/ 4128157 h 4275461"/>
                <a:gd name="connsiteX17" fmla="*/ 2337697 w 3619883"/>
                <a:gd name="connsiteY17" fmla="*/ 4275461 h 4275461"/>
                <a:gd name="connsiteX18" fmla="*/ 2150155 w 3619883"/>
                <a:gd name="connsiteY18" fmla="*/ 4275461 h 4275461"/>
                <a:gd name="connsiteX19" fmla="*/ 2150155 w 3619883"/>
                <a:gd name="connsiteY19" fmla="*/ 4128157 h 4275461"/>
                <a:gd name="connsiteX20" fmla="*/ 2204852 w 3619883"/>
                <a:gd name="connsiteY20" fmla="*/ 4128157 h 4275461"/>
                <a:gd name="connsiteX21" fmla="*/ 2204852 w 3619883"/>
                <a:gd name="connsiteY21" fmla="*/ 3951392 h 4275461"/>
                <a:gd name="connsiteX22" fmla="*/ 2027068 w 3619883"/>
                <a:gd name="connsiteY22" fmla="*/ 3951392 h 4275461"/>
                <a:gd name="connsiteX23" fmla="*/ 2027068 w 3619883"/>
                <a:gd name="connsiteY23" fmla="*/ 4128157 h 4275461"/>
                <a:gd name="connsiteX24" fmla="*/ 2079759 w 3619883"/>
                <a:gd name="connsiteY24" fmla="*/ 4128157 h 4275461"/>
                <a:gd name="connsiteX25" fmla="*/ 2079759 w 3619883"/>
                <a:gd name="connsiteY25" fmla="*/ 4275461 h 4275461"/>
                <a:gd name="connsiteX26" fmla="*/ 1824703 w 3619883"/>
                <a:gd name="connsiteY26" fmla="*/ 4275461 h 4275461"/>
                <a:gd name="connsiteX27" fmla="*/ 1834468 w 3619883"/>
                <a:gd name="connsiteY27" fmla="*/ 4128157 h 4275461"/>
                <a:gd name="connsiteX28" fmla="*/ 1893894 w 3619883"/>
                <a:gd name="connsiteY28" fmla="*/ 4128157 h 4275461"/>
                <a:gd name="connsiteX29" fmla="*/ 1893894 w 3619883"/>
                <a:gd name="connsiteY29" fmla="*/ 3951392 h 4275461"/>
                <a:gd name="connsiteX30" fmla="*/ 1716110 w 3619883"/>
                <a:gd name="connsiteY30" fmla="*/ 3951392 h 4275461"/>
                <a:gd name="connsiteX31" fmla="*/ 1716110 w 3619883"/>
                <a:gd name="connsiteY31" fmla="*/ 4006431 h 4275461"/>
                <a:gd name="connsiteX32" fmla="*/ 1703447 w 3619883"/>
                <a:gd name="connsiteY32" fmla="*/ 4007960 h 4275461"/>
                <a:gd name="connsiteX33" fmla="*/ 1716110 w 3619883"/>
                <a:gd name="connsiteY33" fmla="*/ 4044284 h 4275461"/>
                <a:gd name="connsiteX34" fmla="*/ 1716110 w 3619883"/>
                <a:gd name="connsiteY34" fmla="*/ 4128157 h 4275461"/>
                <a:gd name="connsiteX35" fmla="*/ 1745346 w 3619883"/>
                <a:gd name="connsiteY35" fmla="*/ 4128157 h 4275461"/>
                <a:gd name="connsiteX36" fmla="*/ 1796694 w 3619883"/>
                <a:gd name="connsiteY36" fmla="*/ 4275461 h 4275461"/>
                <a:gd name="connsiteX37" fmla="*/ 1558844 w 3619883"/>
                <a:gd name="connsiteY37" fmla="*/ 4275461 h 4275461"/>
                <a:gd name="connsiteX38" fmla="*/ 1517252 w 3619883"/>
                <a:gd name="connsiteY38" fmla="*/ 4128157 h 4275461"/>
                <a:gd name="connsiteX39" fmla="*/ 1582936 w 3619883"/>
                <a:gd name="connsiteY39" fmla="*/ 4128157 h 4275461"/>
                <a:gd name="connsiteX40" fmla="*/ 1582936 w 3619883"/>
                <a:gd name="connsiteY40" fmla="*/ 3951392 h 4275461"/>
                <a:gd name="connsiteX41" fmla="*/ 1405151 w 3619883"/>
                <a:gd name="connsiteY41" fmla="*/ 3951392 h 4275461"/>
                <a:gd name="connsiteX42" fmla="*/ 1405151 w 3619883"/>
                <a:gd name="connsiteY42" fmla="*/ 4128157 h 4275461"/>
                <a:gd name="connsiteX43" fmla="*/ 1468988 w 3619883"/>
                <a:gd name="connsiteY43" fmla="*/ 4128157 h 4275461"/>
                <a:gd name="connsiteX44" fmla="*/ 1427396 w 3619883"/>
                <a:gd name="connsiteY44" fmla="*/ 4275461 h 4275461"/>
                <a:gd name="connsiteX45" fmla="*/ 1210751 w 3619883"/>
                <a:gd name="connsiteY45" fmla="*/ 4275461 h 4275461"/>
                <a:gd name="connsiteX46" fmla="*/ 1210751 w 3619883"/>
                <a:gd name="connsiteY46" fmla="*/ 4128157 h 4275461"/>
                <a:gd name="connsiteX47" fmla="*/ 1271978 w 3619883"/>
                <a:gd name="connsiteY47" fmla="*/ 4128157 h 4275461"/>
                <a:gd name="connsiteX48" fmla="*/ 1271978 w 3619883"/>
                <a:gd name="connsiteY48" fmla="*/ 3951392 h 4275461"/>
                <a:gd name="connsiteX49" fmla="*/ 1094193 w 3619883"/>
                <a:gd name="connsiteY49" fmla="*/ 3951392 h 4275461"/>
                <a:gd name="connsiteX50" fmla="*/ 1094193 w 3619883"/>
                <a:gd name="connsiteY50" fmla="*/ 4128157 h 4275461"/>
                <a:gd name="connsiteX51" fmla="*/ 1140354 w 3619883"/>
                <a:gd name="connsiteY51" fmla="*/ 4128157 h 4275461"/>
                <a:gd name="connsiteX52" fmla="*/ 1140354 w 3619883"/>
                <a:gd name="connsiteY52" fmla="*/ 4275461 h 4275461"/>
                <a:gd name="connsiteX53" fmla="*/ 953807 w 3619883"/>
                <a:gd name="connsiteY53" fmla="*/ 4275461 h 4275461"/>
                <a:gd name="connsiteX54" fmla="*/ 912215 w 3619883"/>
                <a:gd name="connsiteY54" fmla="*/ 4128157 h 4275461"/>
                <a:gd name="connsiteX55" fmla="*/ 961020 w 3619883"/>
                <a:gd name="connsiteY55" fmla="*/ 4128157 h 4275461"/>
                <a:gd name="connsiteX56" fmla="*/ 961020 w 3619883"/>
                <a:gd name="connsiteY56" fmla="*/ 3951392 h 4275461"/>
                <a:gd name="connsiteX57" fmla="*/ 783235 w 3619883"/>
                <a:gd name="connsiteY57" fmla="*/ 3951392 h 4275461"/>
                <a:gd name="connsiteX58" fmla="*/ 783235 w 3619883"/>
                <a:gd name="connsiteY58" fmla="*/ 4128157 h 4275461"/>
                <a:gd name="connsiteX59" fmla="*/ 871024 w 3619883"/>
                <a:gd name="connsiteY59" fmla="*/ 4128157 h 4275461"/>
                <a:gd name="connsiteX60" fmla="*/ 829432 w 3619883"/>
                <a:gd name="connsiteY60" fmla="*/ 4275461 h 4275461"/>
                <a:gd name="connsiteX61" fmla="*/ 611484 w 3619883"/>
                <a:gd name="connsiteY61" fmla="*/ 4275461 h 4275461"/>
                <a:gd name="connsiteX62" fmla="*/ 621247 w 3619883"/>
                <a:gd name="connsiteY62" fmla="*/ 4128157 h 4275461"/>
                <a:gd name="connsiteX63" fmla="*/ 650062 w 3619883"/>
                <a:gd name="connsiteY63" fmla="*/ 4128157 h 4275461"/>
                <a:gd name="connsiteX64" fmla="*/ 650062 w 3619883"/>
                <a:gd name="connsiteY64" fmla="*/ 3951392 h 4275461"/>
                <a:gd name="connsiteX65" fmla="*/ 472277 w 3619883"/>
                <a:gd name="connsiteY65" fmla="*/ 3951392 h 4275461"/>
                <a:gd name="connsiteX66" fmla="*/ 472277 w 3619883"/>
                <a:gd name="connsiteY66" fmla="*/ 4128157 h 4275461"/>
                <a:gd name="connsiteX67" fmla="*/ 522650 w 3619883"/>
                <a:gd name="connsiteY67" fmla="*/ 4128157 h 4275461"/>
                <a:gd name="connsiteX68" fmla="*/ 573998 w 3619883"/>
                <a:gd name="connsiteY68" fmla="*/ 4275461 h 4275461"/>
                <a:gd name="connsiteX69" fmla="*/ 336164 w 3619883"/>
                <a:gd name="connsiteY69" fmla="*/ 4275461 h 4275461"/>
                <a:gd name="connsiteX70" fmla="*/ 294572 w 3619883"/>
                <a:gd name="connsiteY70" fmla="*/ 4128157 h 4275461"/>
                <a:gd name="connsiteX71" fmla="*/ 339106 w 3619883"/>
                <a:gd name="connsiteY71" fmla="*/ 4128157 h 4275461"/>
                <a:gd name="connsiteX72" fmla="*/ 339106 w 3619883"/>
                <a:gd name="connsiteY72" fmla="*/ 3951392 h 4275461"/>
                <a:gd name="connsiteX73" fmla="*/ 161321 w 3619883"/>
                <a:gd name="connsiteY73" fmla="*/ 3951392 h 4275461"/>
                <a:gd name="connsiteX74" fmla="*/ 161321 w 3619883"/>
                <a:gd name="connsiteY74" fmla="*/ 4128157 h 4275461"/>
                <a:gd name="connsiteX75" fmla="*/ 230914 w 3619883"/>
                <a:gd name="connsiteY75" fmla="*/ 4128157 h 4275461"/>
                <a:gd name="connsiteX76" fmla="*/ 189322 w 3619883"/>
                <a:gd name="connsiteY76" fmla="*/ 4275461 h 4275461"/>
                <a:gd name="connsiteX77" fmla="*/ 0 w 3619883"/>
                <a:gd name="connsiteY77" fmla="*/ 4275461 h 4275461"/>
                <a:gd name="connsiteX78" fmla="*/ 0 w 3619883"/>
                <a:gd name="connsiteY78" fmla="*/ 42229 h 4275461"/>
                <a:gd name="connsiteX79" fmla="*/ 42464 w 3619883"/>
                <a:gd name="connsiteY79" fmla="*/ 40518 h 4275461"/>
                <a:gd name="connsiteX80" fmla="*/ 137733 w 3619883"/>
                <a:gd name="connsiteY80" fmla="*/ 35355 h 4275461"/>
                <a:gd name="connsiteX81" fmla="*/ 270565 w 3619883"/>
                <a:gd name="connsiteY81" fmla="*/ 29759 h 4275461"/>
                <a:gd name="connsiteX82" fmla="*/ 479734 w 3619883"/>
                <a:gd name="connsiteY82" fmla="*/ 45455 h 4275461"/>
                <a:gd name="connsiteX83" fmla="*/ 524103 w 3619883"/>
                <a:gd name="connsiteY83" fmla="*/ 41625 h 4275461"/>
                <a:gd name="connsiteX84" fmla="*/ 624416 w 3619883"/>
                <a:gd name="connsiteY84" fmla="*/ 22696 h 4275461"/>
                <a:gd name="connsiteX85" fmla="*/ 657762 w 3619883"/>
                <a:gd name="connsiteY85" fmla="*/ 18351 h 4275461"/>
                <a:gd name="connsiteX86" fmla="*/ 690557 w 3619883"/>
                <a:gd name="connsiteY86" fmla="*/ 25792 h 4275461"/>
                <a:gd name="connsiteX87" fmla="*/ 745123 w 3619883"/>
                <a:gd name="connsiteY87" fmla="*/ 40157 h 4275461"/>
                <a:gd name="connsiteX88" fmla="*/ 789493 w 3619883"/>
                <a:gd name="connsiteY88" fmla="*/ 36327 h 4275461"/>
                <a:gd name="connsiteX89" fmla="*/ 854255 w 3619883"/>
                <a:gd name="connsiteY89" fmla="*/ 68887 h 4275461"/>
                <a:gd name="connsiteX90" fmla="*/ 897520 w 3619883"/>
                <a:gd name="connsiteY90" fmla="*/ 88629 h 4275461"/>
                <a:gd name="connsiteX91" fmla="*/ 940510 w 3619883"/>
                <a:gd name="connsiteY91" fmla="*/ 114265 h 4275461"/>
                <a:gd name="connsiteX92" fmla="*/ 1082712 w 3619883"/>
                <a:gd name="connsiteY92" fmla="*/ 144543 h 4275461"/>
                <a:gd name="connsiteX93" fmla="*/ 1205348 w 3619883"/>
                <a:gd name="connsiteY93" fmla="*/ 120753 h 4275461"/>
                <a:gd name="connsiteX94" fmla="*/ 1271764 w 3619883"/>
                <a:gd name="connsiteY94" fmla="*/ 117956 h 4275461"/>
                <a:gd name="connsiteX95" fmla="*/ 1315583 w 3619883"/>
                <a:gd name="connsiteY95" fmla="*/ 125912 h 4275461"/>
                <a:gd name="connsiteX96" fmla="*/ 1359125 w 3619883"/>
                <a:gd name="connsiteY96" fmla="*/ 139761 h 4275461"/>
                <a:gd name="connsiteX97" fmla="*/ 1391919 w 3619883"/>
                <a:gd name="connsiteY97" fmla="*/ 147202 h 4275461"/>
                <a:gd name="connsiteX98" fmla="*/ 1436563 w 3619883"/>
                <a:gd name="connsiteY98" fmla="*/ 137480 h 4275461"/>
                <a:gd name="connsiteX99" fmla="*/ 1471566 w 3619883"/>
                <a:gd name="connsiteY99" fmla="*/ 97777 h 4275461"/>
                <a:gd name="connsiteX100" fmla="*/ 1505739 w 3619883"/>
                <a:gd name="connsiteY100" fmla="*/ 75753 h 4275461"/>
                <a:gd name="connsiteX101" fmla="*/ 1590891 w 3619883"/>
                <a:gd name="connsiteY101" fmla="*/ 144702 h 4275461"/>
                <a:gd name="connsiteX102" fmla="*/ 1625616 w 3619883"/>
                <a:gd name="connsiteY102" fmla="*/ 110893 h 4275461"/>
                <a:gd name="connsiteX103" fmla="*/ 1658964 w 3619883"/>
                <a:gd name="connsiteY103" fmla="*/ 106547 h 4275461"/>
                <a:gd name="connsiteX104" fmla="*/ 1746598 w 3619883"/>
                <a:gd name="connsiteY104" fmla="*/ 122460 h 4275461"/>
                <a:gd name="connsiteX105" fmla="*/ 1811913 w 3619883"/>
                <a:gd name="connsiteY105" fmla="*/ 143234 h 4275461"/>
                <a:gd name="connsiteX106" fmla="*/ 1856557 w 3619883"/>
                <a:gd name="connsiteY106" fmla="*/ 133511 h 4275461"/>
                <a:gd name="connsiteX107" fmla="*/ 2066003 w 3619883"/>
                <a:gd name="connsiteY107" fmla="*/ 143313 h 4275461"/>
                <a:gd name="connsiteX108" fmla="*/ 2177615 w 3619883"/>
                <a:gd name="connsiteY108" fmla="*/ 119007 h 4275461"/>
                <a:gd name="connsiteX109" fmla="*/ 2255883 w 3619883"/>
                <a:gd name="connsiteY109" fmla="*/ 99047 h 4275461"/>
                <a:gd name="connsiteX110" fmla="*/ 2344622 w 3619883"/>
                <a:gd name="connsiteY110" fmla="*/ 91388 h 4275461"/>
                <a:gd name="connsiteX111" fmla="*/ 2455682 w 3619883"/>
                <a:gd name="connsiteY111" fmla="*/ 78869 h 4275461"/>
                <a:gd name="connsiteX112" fmla="*/ 2632609 w 3619883"/>
                <a:gd name="connsiteY112" fmla="*/ 75338 h 4275461"/>
                <a:gd name="connsiteX113" fmla="*/ 2742291 w 3619883"/>
                <a:gd name="connsiteY113" fmla="*/ 92282 h 4275461"/>
                <a:gd name="connsiteX114" fmla="*/ 2851974 w 3619883"/>
                <a:gd name="connsiteY114" fmla="*/ 109227 h 4275461"/>
                <a:gd name="connsiteX115" fmla="*/ 2907643 w 3619883"/>
                <a:gd name="connsiteY115" fmla="*/ 100020 h 4275461"/>
                <a:gd name="connsiteX116" fmla="*/ 2944022 w 3619883"/>
                <a:gd name="connsiteY116" fmla="*/ 30853 h 4275461"/>
                <a:gd name="connsiteX117" fmla="*/ 3022289 w 3619883"/>
                <a:gd name="connsiteY117" fmla="*/ 10893 h 4275461"/>
                <a:gd name="connsiteX118" fmla="*/ 3054807 w 3619883"/>
                <a:gd name="connsiteY118" fmla="*/ 24226 h 4275461"/>
                <a:gd name="connsiteX119" fmla="*/ 3141892 w 3619883"/>
                <a:gd name="connsiteY119" fmla="*/ 51925 h 4275461"/>
                <a:gd name="connsiteX120" fmla="*/ 3185711 w 3619883"/>
                <a:gd name="connsiteY120" fmla="*/ 59881 h 4275461"/>
                <a:gd name="connsiteX121" fmla="*/ 3219056 w 3619883"/>
                <a:gd name="connsiteY121" fmla="*/ 55536 h 4275461"/>
                <a:gd name="connsiteX122" fmla="*/ 3263425 w 3619883"/>
                <a:gd name="connsiteY122" fmla="*/ 51706 h 4275461"/>
                <a:gd name="connsiteX123" fmla="*/ 3296219 w 3619883"/>
                <a:gd name="connsiteY123" fmla="*/ 59147 h 4275461"/>
                <a:gd name="connsiteX124" fmla="*/ 3319094 w 3619883"/>
                <a:gd name="connsiteY124" fmla="*/ 42500 h 4275461"/>
                <a:gd name="connsiteX125" fmla="*/ 3420511 w 3619883"/>
                <a:gd name="connsiteY125" fmla="*/ 0 h 4275461"/>
                <a:gd name="connsiteX126" fmla="*/ 3453305 w 3619883"/>
                <a:gd name="connsiteY126" fmla="*/ 7440 h 4275461"/>
                <a:gd name="connsiteX127" fmla="*/ 3496571 w 3619883"/>
                <a:gd name="connsiteY127" fmla="*/ 27182 h 4275461"/>
                <a:gd name="connsiteX128" fmla="*/ 3602117 w 3619883"/>
                <a:gd name="connsiteY128" fmla="*/ 132521 h 4275461"/>
                <a:gd name="connsiteX129" fmla="*/ 3619883 w 3619883"/>
                <a:gd name="connsiteY129" fmla="*/ 140049 h 4275461"/>
                <a:gd name="connsiteX130" fmla="*/ 3619883 w 3619883"/>
                <a:gd name="connsiteY13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48983 w 3619883"/>
                <a:gd name="connsiteY6" fmla="*/ 4128157 h 4275461"/>
                <a:gd name="connsiteX7" fmla="*/ 2690646 w 3619883"/>
                <a:gd name="connsiteY7" fmla="*/ 4128157 h 4275461"/>
                <a:gd name="connsiteX8" fmla="*/ 2690646 w 3619883"/>
                <a:gd name="connsiteY8" fmla="*/ 4275461 h 4275461"/>
                <a:gd name="connsiteX9" fmla="*/ 2511710 w 3619883"/>
                <a:gd name="connsiteY9" fmla="*/ 4275461 h 4275461"/>
                <a:gd name="connsiteX10" fmla="*/ 2454288 w 3619883"/>
                <a:gd name="connsiteY10" fmla="*/ 4128157 h 4275461"/>
                <a:gd name="connsiteX11" fmla="*/ 2515810 w 3619883"/>
                <a:gd name="connsiteY11" fmla="*/ 4128157 h 4275461"/>
                <a:gd name="connsiteX12" fmla="*/ 2515810 w 3619883"/>
                <a:gd name="connsiteY12" fmla="*/ 3951392 h 4275461"/>
                <a:gd name="connsiteX13" fmla="*/ 2338025 w 3619883"/>
                <a:gd name="connsiteY13" fmla="*/ 3951392 h 4275461"/>
                <a:gd name="connsiteX14" fmla="*/ 2338025 w 3619883"/>
                <a:gd name="connsiteY14" fmla="*/ 4128157 h 4275461"/>
                <a:gd name="connsiteX15" fmla="*/ 2395120 w 3619883"/>
                <a:gd name="connsiteY15" fmla="*/ 4128157 h 4275461"/>
                <a:gd name="connsiteX16" fmla="*/ 2337697 w 3619883"/>
                <a:gd name="connsiteY16" fmla="*/ 4275461 h 4275461"/>
                <a:gd name="connsiteX17" fmla="*/ 2150155 w 3619883"/>
                <a:gd name="connsiteY17" fmla="*/ 4275461 h 4275461"/>
                <a:gd name="connsiteX18" fmla="*/ 2150155 w 3619883"/>
                <a:gd name="connsiteY18" fmla="*/ 4128157 h 4275461"/>
                <a:gd name="connsiteX19" fmla="*/ 2204852 w 3619883"/>
                <a:gd name="connsiteY19" fmla="*/ 4128157 h 4275461"/>
                <a:gd name="connsiteX20" fmla="*/ 2204852 w 3619883"/>
                <a:gd name="connsiteY20" fmla="*/ 3951392 h 4275461"/>
                <a:gd name="connsiteX21" fmla="*/ 2027068 w 3619883"/>
                <a:gd name="connsiteY21" fmla="*/ 3951392 h 4275461"/>
                <a:gd name="connsiteX22" fmla="*/ 2027068 w 3619883"/>
                <a:gd name="connsiteY22" fmla="*/ 4128157 h 4275461"/>
                <a:gd name="connsiteX23" fmla="*/ 2079759 w 3619883"/>
                <a:gd name="connsiteY23" fmla="*/ 4128157 h 4275461"/>
                <a:gd name="connsiteX24" fmla="*/ 2079759 w 3619883"/>
                <a:gd name="connsiteY24" fmla="*/ 4275461 h 4275461"/>
                <a:gd name="connsiteX25" fmla="*/ 1824703 w 3619883"/>
                <a:gd name="connsiteY25" fmla="*/ 4275461 h 4275461"/>
                <a:gd name="connsiteX26" fmla="*/ 1834468 w 3619883"/>
                <a:gd name="connsiteY26" fmla="*/ 4128157 h 4275461"/>
                <a:gd name="connsiteX27" fmla="*/ 1893894 w 3619883"/>
                <a:gd name="connsiteY27" fmla="*/ 4128157 h 4275461"/>
                <a:gd name="connsiteX28" fmla="*/ 1893894 w 3619883"/>
                <a:gd name="connsiteY28" fmla="*/ 3951392 h 4275461"/>
                <a:gd name="connsiteX29" fmla="*/ 1716110 w 3619883"/>
                <a:gd name="connsiteY29" fmla="*/ 3951392 h 4275461"/>
                <a:gd name="connsiteX30" fmla="*/ 1716110 w 3619883"/>
                <a:gd name="connsiteY30" fmla="*/ 4006431 h 4275461"/>
                <a:gd name="connsiteX31" fmla="*/ 1703447 w 3619883"/>
                <a:gd name="connsiteY31" fmla="*/ 4007960 h 4275461"/>
                <a:gd name="connsiteX32" fmla="*/ 1716110 w 3619883"/>
                <a:gd name="connsiteY32" fmla="*/ 4044284 h 4275461"/>
                <a:gd name="connsiteX33" fmla="*/ 1716110 w 3619883"/>
                <a:gd name="connsiteY33" fmla="*/ 4128157 h 4275461"/>
                <a:gd name="connsiteX34" fmla="*/ 1745346 w 3619883"/>
                <a:gd name="connsiteY34" fmla="*/ 4128157 h 4275461"/>
                <a:gd name="connsiteX35" fmla="*/ 1796694 w 3619883"/>
                <a:gd name="connsiteY35" fmla="*/ 4275461 h 4275461"/>
                <a:gd name="connsiteX36" fmla="*/ 1558844 w 3619883"/>
                <a:gd name="connsiteY36" fmla="*/ 4275461 h 4275461"/>
                <a:gd name="connsiteX37" fmla="*/ 1517252 w 3619883"/>
                <a:gd name="connsiteY37" fmla="*/ 4128157 h 4275461"/>
                <a:gd name="connsiteX38" fmla="*/ 1582936 w 3619883"/>
                <a:gd name="connsiteY38" fmla="*/ 4128157 h 4275461"/>
                <a:gd name="connsiteX39" fmla="*/ 1582936 w 3619883"/>
                <a:gd name="connsiteY39" fmla="*/ 3951392 h 4275461"/>
                <a:gd name="connsiteX40" fmla="*/ 1405151 w 3619883"/>
                <a:gd name="connsiteY40" fmla="*/ 3951392 h 4275461"/>
                <a:gd name="connsiteX41" fmla="*/ 1405151 w 3619883"/>
                <a:gd name="connsiteY41" fmla="*/ 4128157 h 4275461"/>
                <a:gd name="connsiteX42" fmla="*/ 1468988 w 3619883"/>
                <a:gd name="connsiteY42" fmla="*/ 4128157 h 4275461"/>
                <a:gd name="connsiteX43" fmla="*/ 1427396 w 3619883"/>
                <a:gd name="connsiteY43" fmla="*/ 4275461 h 4275461"/>
                <a:gd name="connsiteX44" fmla="*/ 1210751 w 3619883"/>
                <a:gd name="connsiteY44" fmla="*/ 4275461 h 4275461"/>
                <a:gd name="connsiteX45" fmla="*/ 1210751 w 3619883"/>
                <a:gd name="connsiteY45" fmla="*/ 4128157 h 4275461"/>
                <a:gd name="connsiteX46" fmla="*/ 1271978 w 3619883"/>
                <a:gd name="connsiteY46" fmla="*/ 4128157 h 4275461"/>
                <a:gd name="connsiteX47" fmla="*/ 1271978 w 3619883"/>
                <a:gd name="connsiteY47" fmla="*/ 3951392 h 4275461"/>
                <a:gd name="connsiteX48" fmla="*/ 1094193 w 3619883"/>
                <a:gd name="connsiteY48" fmla="*/ 3951392 h 4275461"/>
                <a:gd name="connsiteX49" fmla="*/ 1094193 w 3619883"/>
                <a:gd name="connsiteY49" fmla="*/ 4128157 h 4275461"/>
                <a:gd name="connsiteX50" fmla="*/ 1140354 w 3619883"/>
                <a:gd name="connsiteY50" fmla="*/ 4128157 h 4275461"/>
                <a:gd name="connsiteX51" fmla="*/ 1140354 w 3619883"/>
                <a:gd name="connsiteY51" fmla="*/ 4275461 h 4275461"/>
                <a:gd name="connsiteX52" fmla="*/ 953807 w 3619883"/>
                <a:gd name="connsiteY52" fmla="*/ 4275461 h 4275461"/>
                <a:gd name="connsiteX53" fmla="*/ 912215 w 3619883"/>
                <a:gd name="connsiteY53" fmla="*/ 4128157 h 4275461"/>
                <a:gd name="connsiteX54" fmla="*/ 961020 w 3619883"/>
                <a:gd name="connsiteY54" fmla="*/ 4128157 h 4275461"/>
                <a:gd name="connsiteX55" fmla="*/ 961020 w 3619883"/>
                <a:gd name="connsiteY55" fmla="*/ 3951392 h 4275461"/>
                <a:gd name="connsiteX56" fmla="*/ 783235 w 3619883"/>
                <a:gd name="connsiteY56" fmla="*/ 3951392 h 4275461"/>
                <a:gd name="connsiteX57" fmla="*/ 783235 w 3619883"/>
                <a:gd name="connsiteY57" fmla="*/ 4128157 h 4275461"/>
                <a:gd name="connsiteX58" fmla="*/ 871024 w 3619883"/>
                <a:gd name="connsiteY58" fmla="*/ 4128157 h 4275461"/>
                <a:gd name="connsiteX59" fmla="*/ 829432 w 3619883"/>
                <a:gd name="connsiteY59" fmla="*/ 4275461 h 4275461"/>
                <a:gd name="connsiteX60" fmla="*/ 611484 w 3619883"/>
                <a:gd name="connsiteY60" fmla="*/ 4275461 h 4275461"/>
                <a:gd name="connsiteX61" fmla="*/ 621247 w 3619883"/>
                <a:gd name="connsiteY61" fmla="*/ 4128157 h 4275461"/>
                <a:gd name="connsiteX62" fmla="*/ 650062 w 3619883"/>
                <a:gd name="connsiteY62" fmla="*/ 4128157 h 4275461"/>
                <a:gd name="connsiteX63" fmla="*/ 650062 w 3619883"/>
                <a:gd name="connsiteY63" fmla="*/ 3951392 h 4275461"/>
                <a:gd name="connsiteX64" fmla="*/ 472277 w 3619883"/>
                <a:gd name="connsiteY64" fmla="*/ 3951392 h 4275461"/>
                <a:gd name="connsiteX65" fmla="*/ 472277 w 3619883"/>
                <a:gd name="connsiteY65" fmla="*/ 4128157 h 4275461"/>
                <a:gd name="connsiteX66" fmla="*/ 522650 w 3619883"/>
                <a:gd name="connsiteY66" fmla="*/ 4128157 h 4275461"/>
                <a:gd name="connsiteX67" fmla="*/ 573998 w 3619883"/>
                <a:gd name="connsiteY67" fmla="*/ 4275461 h 4275461"/>
                <a:gd name="connsiteX68" fmla="*/ 336164 w 3619883"/>
                <a:gd name="connsiteY68" fmla="*/ 4275461 h 4275461"/>
                <a:gd name="connsiteX69" fmla="*/ 294572 w 3619883"/>
                <a:gd name="connsiteY69" fmla="*/ 4128157 h 4275461"/>
                <a:gd name="connsiteX70" fmla="*/ 339106 w 3619883"/>
                <a:gd name="connsiteY70" fmla="*/ 4128157 h 4275461"/>
                <a:gd name="connsiteX71" fmla="*/ 339106 w 3619883"/>
                <a:gd name="connsiteY71" fmla="*/ 3951392 h 4275461"/>
                <a:gd name="connsiteX72" fmla="*/ 161321 w 3619883"/>
                <a:gd name="connsiteY72" fmla="*/ 3951392 h 4275461"/>
                <a:gd name="connsiteX73" fmla="*/ 161321 w 3619883"/>
                <a:gd name="connsiteY73" fmla="*/ 4128157 h 4275461"/>
                <a:gd name="connsiteX74" fmla="*/ 230914 w 3619883"/>
                <a:gd name="connsiteY74" fmla="*/ 4128157 h 4275461"/>
                <a:gd name="connsiteX75" fmla="*/ 189322 w 3619883"/>
                <a:gd name="connsiteY75" fmla="*/ 4275461 h 4275461"/>
                <a:gd name="connsiteX76" fmla="*/ 0 w 3619883"/>
                <a:gd name="connsiteY76" fmla="*/ 4275461 h 4275461"/>
                <a:gd name="connsiteX77" fmla="*/ 0 w 3619883"/>
                <a:gd name="connsiteY77" fmla="*/ 42229 h 4275461"/>
                <a:gd name="connsiteX78" fmla="*/ 42464 w 3619883"/>
                <a:gd name="connsiteY78" fmla="*/ 40518 h 4275461"/>
                <a:gd name="connsiteX79" fmla="*/ 137733 w 3619883"/>
                <a:gd name="connsiteY79" fmla="*/ 35355 h 4275461"/>
                <a:gd name="connsiteX80" fmla="*/ 270565 w 3619883"/>
                <a:gd name="connsiteY80" fmla="*/ 29759 h 4275461"/>
                <a:gd name="connsiteX81" fmla="*/ 479734 w 3619883"/>
                <a:gd name="connsiteY81" fmla="*/ 45455 h 4275461"/>
                <a:gd name="connsiteX82" fmla="*/ 524103 w 3619883"/>
                <a:gd name="connsiteY82" fmla="*/ 41625 h 4275461"/>
                <a:gd name="connsiteX83" fmla="*/ 624416 w 3619883"/>
                <a:gd name="connsiteY83" fmla="*/ 22696 h 4275461"/>
                <a:gd name="connsiteX84" fmla="*/ 657762 w 3619883"/>
                <a:gd name="connsiteY84" fmla="*/ 18351 h 4275461"/>
                <a:gd name="connsiteX85" fmla="*/ 690557 w 3619883"/>
                <a:gd name="connsiteY85" fmla="*/ 25792 h 4275461"/>
                <a:gd name="connsiteX86" fmla="*/ 745123 w 3619883"/>
                <a:gd name="connsiteY86" fmla="*/ 40157 h 4275461"/>
                <a:gd name="connsiteX87" fmla="*/ 789493 w 3619883"/>
                <a:gd name="connsiteY87" fmla="*/ 36327 h 4275461"/>
                <a:gd name="connsiteX88" fmla="*/ 854255 w 3619883"/>
                <a:gd name="connsiteY88" fmla="*/ 68887 h 4275461"/>
                <a:gd name="connsiteX89" fmla="*/ 897520 w 3619883"/>
                <a:gd name="connsiteY89" fmla="*/ 88629 h 4275461"/>
                <a:gd name="connsiteX90" fmla="*/ 940510 w 3619883"/>
                <a:gd name="connsiteY90" fmla="*/ 114265 h 4275461"/>
                <a:gd name="connsiteX91" fmla="*/ 1082712 w 3619883"/>
                <a:gd name="connsiteY91" fmla="*/ 144543 h 4275461"/>
                <a:gd name="connsiteX92" fmla="*/ 1205348 w 3619883"/>
                <a:gd name="connsiteY92" fmla="*/ 120753 h 4275461"/>
                <a:gd name="connsiteX93" fmla="*/ 1271764 w 3619883"/>
                <a:gd name="connsiteY93" fmla="*/ 117956 h 4275461"/>
                <a:gd name="connsiteX94" fmla="*/ 1315583 w 3619883"/>
                <a:gd name="connsiteY94" fmla="*/ 125912 h 4275461"/>
                <a:gd name="connsiteX95" fmla="*/ 1359125 w 3619883"/>
                <a:gd name="connsiteY95" fmla="*/ 139761 h 4275461"/>
                <a:gd name="connsiteX96" fmla="*/ 1391919 w 3619883"/>
                <a:gd name="connsiteY96" fmla="*/ 147202 h 4275461"/>
                <a:gd name="connsiteX97" fmla="*/ 1436563 w 3619883"/>
                <a:gd name="connsiteY97" fmla="*/ 137480 h 4275461"/>
                <a:gd name="connsiteX98" fmla="*/ 1471566 w 3619883"/>
                <a:gd name="connsiteY98" fmla="*/ 97777 h 4275461"/>
                <a:gd name="connsiteX99" fmla="*/ 1505739 w 3619883"/>
                <a:gd name="connsiteY99" fmla="*/ 75753 h 4275461"/>
                <a:gd name="connsiteX100" fmla="*/ 1590891 w 3619883"/>
                <a:gd name="connsiteY100" fmla="*/ 144702 h 4275461"/>
                <a:gd name="connsiteX101" fmla="*/ 1625616 w 3619883"/>
                <a:gd name="connsiteY101" fmla="*/ 110893 h 4275461"/>
                <a:gd name="connsiteX102" fmla="*/ 1658964 w 3619883"/>
                <a:gd name="connsiteY102" fmla="*/ 106547 h 4275461"/>
                <a:gd name="connsiteX103" fmla="*/ 1746598 w 3619883"/>
                <a:gd name="connsiteY103" fmla="*/ 122460 h 4275461"/>
                <a:gd name="connsiteX104" fmla="*/ 1811913 w 3619883"/>
                <a:gd name="connsiteY104" fmla="*/ 143234 h 4275461"/>
                <a:gd name="connsiteX105" fmla="*/ 1856557 w 3619883"/>
                <a:gd name="connsiteY105" fmla="*/ 133511 h 4275461"/>
                <a:gd name="connsiteX106" fmla="*/ 2066003 w 3619883"/>
                <a:gd name="connsiteY106" fmla="*/ 143313 h 4275461"/>
                <a:gd name="connsiteX107" fmla="*/ 2177615 w 3619883"/>
                <a:gd name="connsiteY107" fmla="*/ 119007 h 4275461"/>
                <a:gd name="connsiteX108" fmla="*/ 2255883 w 3619883"/>
                <a:gd name="connsiteY108" fmla="*/ 99047 h 4275461"/>
                <a:gd name="connsiteX109" fmla="*/ 2344622 w 3619883"/>
                <a:gd name="connsiteY109" fmla="*/ 91388 h 4275461"/>
                <a:gd name="connsiteX110" fmla="*/ 2455682 w 3619883"/>
                <a:gd name="connsiteY110" fmla="*/ 78869 h 4275461"/>
                <a:gd name="connsiteX111" fmla="*/ 2632609 w 3619883"/>
                <a:gd name="connsiteY111" fmla="*/ 75338 h 4275461"/>
                <a:gd name="connsiteX112" fmla="*/ 2742291 w 3619883"/>
                <a:gd name="connsiteY112" fmla="*/ 92282 h 4275461"/>
                <a:gd name="connsiteX113" fmla="*/ 2851974 w 3619883"/>
                <a:gd name="connsiteY113" fmla="*/ 109227 h 4275461"/>
                <a:gd name="connsiteX114" fmla="*/ 2907643 w 3619883"/>
                <a:gd name="connsiteY114" fmla="*/ 100020 h 4275461"/>
                <a:gd name="connsiteX115" fmla="*/ 2944022 w 3619883"/>
                <a:gd name="connsiteY115" fmla="*/ 30853 h 4275461"/>
                <a:gd name="connsiteX116" fmla="*/ 3022289 w 3619883"/>
                <a:gd name="connsiteY116" fmla="*/ 10893 h 4275461"/>
                <a:gd name="connsiteX117" fmla="*/ 3054807 w 3619883"/>
                <a:gd name="connsiteY117" fmla="*/ 24226 h 4275461"/>
                <a:gd name="connsiteX118" fmla="*/ 3141892 w 3619883"/>
                <a:gd name="connsiteY118" fmla="*/ 51925 h 4275461"/>
                <a:gd name="connsiteX119" fmla="*/ 3185711 w 3619883"/>
                <a:gd name="connsiteY119" fmla="*/ 59881 h 4275461"/>
                <a:gd name="connsiteX120" fmla="*/ 3219056 w 3619883"/>
                <a:gd name="connsiteY120" fmla="*/ 55536 h 4275461"/>
                <a:gd name="connsiteX121" fmla="*/ 3263425 w 3619883"/>
                <a:gd name="connsiteY121" fmla="*/ 51706 h 4275461"/>
                <a:gd name="connsiteX122" fmla="*/ 3296219 w 3619883"/>
                <a:gd name="connsiteY122" fmla="*/ 59147 h 4275461"/>
                <a:gd name="connsiteX123" fmla="*/ 3319094 w 3619883"/>
                <a:gd name="connsiteY123" fmla="*/ 42500 h 4275461"/>
                <a:gd name="connsiteX124" fmla="*/ 3420511 w 3619883"/>
                <a:gd name="connsiteY124" fmla="*/ 0 h 4275461"/>
                <a:gd name="connsiteX125" fmla="*/ 3453305 w 3619883"/>
                <a:gd name="connsiteY125" fmla="*/ 7440 h 4275461"/>
                <a:gd name="connsiteX126" fmla="*/ 3496571 w 3619883"/>
                <a:gd name="connsiteY126" fmla="*/ 27182 h 4275461"/>
                <a:gd name="connsiteX127" fmla="*/ 3602117 w 3619883"/>
                <a:gd name="connsiteY127" fmla="*/ 132521 h 4275461"/>
                <a:gd name="connsiteX128" fmla="*/ 3619883 w 3619883"/>
                <a:gd name="connsiteY128" fmla="*/ 140049 h 4275461"/>
                <a:gd name="connsiteX129" fmla="*/ 3619883 w 3619883"/>
                <a:gd name="connsiteY12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128157 h 4275461"/>
                <a:gd name="connsiteX7" fmla="*/ 2690646 w 3619883"/>
                <a:gd name="connsiteY7" fmla="*/ 4275461 h 4275461"/>
                <a:gd name="connsiteX8" fmla="*/ 2511710 w 3619883"/>
                <a:gd name="connsiteY8" fmla="*/ 4275461 h 4275461"/>
                <a:gd name="connsiteX9" fmla="*/ 2454288 w 3619883"/>
                <a:gd name="connsiteY9" fmla="*/ 4128157 h 4275461"/>
                <a:gd name="connsiteX10" fmla="*/ 2515810 w 3619883"/>
                <a:gd name="connsiteY10" fmla="*/ 4128157 h 4275461"/>
                <a:gd name="connsiteX11" fmla="*/ 2515810 w 3619883"/>
                <a:gd name="connsiteY11" fmla="*/ 3951392 h 4275461"/>
                <a:gd name="connsiteX12" fmla="*/ 2338025 w 3619883"/>
                <a:gd name="connsiteY12" fmla="*/ 3951392 h 4275461"/>
                <a:gd name="connsiteX13" fmla="*/ 2338025 w 3619883"/>
                <a:gd name="connsiteY13" fmla="*/ 4128157 h 4275461"/>
                <a:gd name="connsiteX14" fmla="*/ 2395120 w 3619883"/>
                <a:gd name="connsiteY14" fmla="*/ 4128157 h 4275461"/>
                <a:gd name="connsiteX15" fmla="*/ 2337697 w 3619883"/>
                <a:gd name="connsiteY15" fmla="*/ 4275461 h 4275461"/>
                <a:gd name="connsiteX16" fmla="*/ 2150155 w 3619883"/>
                <a:gd name="connsiteY16" fmla="*/ 4275461 h 4275461"/>
                <a:gd name="connsiteX17" fmla="*/ 2150155 w 3619883"/>
                <a:gd name="connsiteY17" fmla="*/ 4128157 h 4275461"/>
                <a:gd name="connsiteX18" fmla="*/ 2204852 w 3619883"/>
                <a:gd name="connsiteY18" fmla="*/ 4128157 h 4275461"/>
                <a:gd name="connsiteX19" fmla="*/ 2204852 w 3619883"/>
                <a:gd name="connsiteY19" fmla="*/ 3951392 h 4275461"/>
                <a:gd name="connsiteX20" fmla="*/ 2027068 w 3619883"/>
                <a:gd name="connsiteY20" fmla="*/ 3951392 h 4275461"/>
                <a:gd name="connsiteX21" fmla="*/ 2027068 w 3619883"/>
                <a:gd name="connsiteY21" fmla="*/ 4128157 h 4275461"/>
                <a:gd name="connsiteX22" fmla="*/ 2079759 w 3619883"/>
                <a:gd name="connsiteY22" fmla="*/ 4128157 h 4275461"/>
                <a:gd name="connsiteX23" fmla="*/ 2079759 w 3619883"/>
                <a:gd name="connsiteY23" fmla="*/ 4275461 h 4275461"/>
                <a:gd name="connsiteX24" fmla="*/ 1824703 w 3619883"/>
                <a:gd name="connsiteY24" fmla="*/ 4275461 h 4275461"/>
                <a:gd name="connsiteX25" fmla="*/ 1834468 w 3619883"/>
                <a:gd name="connsiteY25" fmla="*/ 4128157 h 4275461"/>
                <a:gd name="connsiteX26" fmla="*/ 1893894 w 3619883"/>
                <a:gd name="connsiteY26" fmla="*/ 4128157 h 4275461"/>
                <a:gd name="connsiteX27" fmla="*/ 1893894 w 3619883"/>
                <a:gd name="connsiteY27" fmla="*/ 3951392 h 4275461"/>
                <a:gd name="connsiteX28" fmla="*/ 1716110 w 3619883"/>
                <a:gd name="connsiteY28" fmla="*/ 3951392 h 4275461"/>
                <a:gd name="connsiteX29" fmla="*/ 1716110 w 3619883"/>
                <a:gd name="connsiteY29" fmla="*/ 4006431 h 4275461"/>
                <a:gd name="connsiteX30" fmla="*/ 1703447 w 3619883"/>
                <a:gd name="connsiteY30" fmla="*/ 4007960 h 4275461"/>
                <a:gd name="connsiteX31" fmla="*/ 1716110 w 3619883"/>
                <a:gd name="connsiteY31" fmla="*/ 4044284 h 4275461"/>
                <a:gd name="connsiteX32" fmla="*/ 1716110 w 3619883"/>
                <a:gd name="connsiteY32" fmla="*/ 4128157 h 4275461"/>
                <a:gd name="connsiteX33" fmla="*/ 1745346 w 3619883"/>
                <a:gd name="connsiteY33" fmla="*/ 4128157 h 4275461"/>
                <a:gd name="connsiteX34" fmla="*/ 1796694 w 3619883"/>
                <a:gd name="connsiteY34" fmla="*/ 4275461 h 4275461"/>
                <a:gd name="connsiteX35" fmla="*/ 1558844 w 3619883"/>
                <a:gd name="connsiteY35" fmla="*/ 4275461 h 4275461"/>
                <a:gd name="connsiteX36" fmla="*/ 1517252 w 3619883"/>
                <a:gd name="connsiteY36" fmla="*/ 4128157 h 4275461"/>
                <a:gd name="connsiteX37" fmla="*/ 1582936 w 3619883"/>
                <a:gd name="connsiteY37" fmla="*/ 4128157 h 4275461"/>
                <a:gd name="connsiteX38" fmla="*/ 1582936 w 3619883"/>
                <a:gd name="connsiteY38" fmla="*/ 3951392 h 4275461"/>
                <a:gd name="connsiteX39" fmla="*/ 1405151 w 3619883"/>
                <a:gd name="connsiteY39" fmla="*/ 3951392 h 4275461"/>
                <a:gd name="connsiteX40" fmla="*/ 1405151 w 3619883"/>
                <a:gd name="connsiteY40" fmla="*/ 4128157 h 4275461"/>
                <a:gd name="connsiteX41" fmla="*/ 1468988 w 3619883"/>
                <a:gd name="connsiteY41" fmla="*/ 4128157 h 4275461"/>
                <a:gd name="connsiteX42" fmla="*/ 1427396 w 3619883"/>
                <a:gd name="connsiteY42" fmla="*/ 4275461 h 4275461"/>
                <a:gd name="connsiteX43" fmla="*/ 1210751 w 3619883"/>
                <a:gd name="connsiteY43" fmla="*/ 4275461 h 4275461"/>
                <a:gd name="connsiteX44" fmla="*/ 1210751 w 3619883"/>
                <a:gd name="connsiteY44" fmla="*/ 4128157 h 4275461"/>
                <a:gd name="connsiteX45" fmla="*/ 1271978 w 3619883"/>
                <a:gd name="connsiteY45" fmla="*/ 4128157 h 4275461"/>
                <a:gd name="connsiteX46" fmla="*/ 1271978 w 3619883"/>
                <a:gd name="connsiteY46" fmla="*/ 3951392 h 4275461"/>
                <a:gd name="connsiteX47" fmla="*/ 1094193 w 3619883"/>
                <a:gd name="connsiteY47" fmla="*/ 3951392 h 4275461"/>
                <a:gd name="connsiteX48" fmla="*/ 1094193 w 3619883"/>
                <a:gd name="connsiteY48" fmla="*/ 4128157 h 4275461"/>
                <a:gd name="connsiteX49" fmla="*/ 1140354 w 3619883"/>
                <a:gd name="connsiteY49" fmla="*/ 4128157 h 4275461"/>
                <a:gd name="connsiteX50" fmla="*/ 1140354 w 3619883"/>
                <a:gd name="connsiteY50" fmla="*/ 4275461 h 4275461"/>
                <a:gd name="connsiteX51" fmla="*/ 953807 w 3619883"/>
                <a:gd name="connsiteY51" fmla="*/ 4275461 h 4275461"/>
                <a:gd name="connsiteX52" fmla="*/ 912215 w 3619883"/>
                <a:gd name="connsiteY52" fmla="*/ 4128157 h 4275461"/>
                <a:gd name="connsiteX53" fmla="*/ 961020 w 3619883"/>
                <a:gd name="connsiteY53" fmla="*/ 4128157 h 4275461"/>
                <a:gd name="connsiteX54" fmla="*/ 961020 w 3619883"/>
                <a:gd name="connsiteY54" fmla="*/ 3951392 h 4275461"/>
                <a:gd name="connsiteX55" fmla="*/ 783235 w 3619883"/>
                <a:gd name="connsiteY55" fmla="*/ 3951392 h 4275461"/>
                <a:gd name="connsiteX56" fmla="*/ 783235 w 3619883"/>
                <a:gd name="connsiteY56" fmla="*/ 4128157 h 4275461"/>
                <a:gd name="connsiteX57" fmla="*/ 871024 w 3619883"/>
                <a:gd name="connsiteY57" fmla="*/ 4128157 h 4275461"/>
                <a:gd name="connsiteX58" fmla="*/ 829432 w 3619883"/>
                <a:gd name="connsiteY58" fmla="*/ 4275461 h 4275461"/>
                <a:gd name="connsiteX59" fmla="*/ 611484 w 3619883"/>
                <a:gd name="connsiteY59" fmla="*/ 4275461 h 4275461"/>
                <a:gd name="connsiteX60" fmla="*/ 621247 w 3619883"/>
                <a:gd name="connsiteY60" fmla="*/ 4128157 h 4275461"/>
                <a:gd name="connsiteX61" fmla="*/ 650062 w 3619883"/>
                <a:gd name="connsiteY61" fmla="*/ 4128157 h 4275461"/>
                <a:gd name="connsiteX62" fmla="*/ 650062 w 3619883"/>
                <a:gd name="connsiteY62" fmla="*/ 3951392 h 4275461"/>
                <a:gd name="connsiteX63" fmla="*/ 472277 w 3619883"/>
                <a:gd name="connsiteY63" fmla="*/ 3951392 h 4275461"/>
                <a:gd name="connsiteX64" fmla="*/ 472277 w 3619883"/>
                <a:gd name="connsiteY64" fmla="*/ 4128157 h 4275461"/>
                <a:gd name="connsiteX65" fmla="*/ 522650 w 3619883"/>
                <a:gd name="connsiteY65" fmla="*/ 4128157 h 4275461"/>
                <a:gd name="connsiteX66" fmla="*/ 573998 w 3619883"/>
                <a:gd name="connsiteY66" fmla="*/ 4275461 h 4275461"/>
                <a:gd name="connsiteX67" fmla="*/ 336164 w 3619883"/>
                <a:gd name="connsiteY67" fmla="*/ 4275461 h 4275461"/>
                <a:gd name="connsiteX68" fmla="*/ 294572 w 3619883"/>
                <a:gd name="connsiteY68" fmla="*/ 4128157 h 4275461"/>
                <a:gd name="connsiteX69" fmla="*/ 339106 w 3619883"/>
                <a:gd name="connsiteY69" fmla="*/ 4128157 h 4275461"/>
                <a:gd name="connsiteX70" fmla="*/ 339106 w 3619883"/>
                <a:gd name="connsiteY70" fmla="*/ 3951392 h 4275461"/>
                <a:gd name="connsiteX71" fmla="*/ 161321 w 3619883"/>
                <a:gd name="connsiteY71" fmla="*/ 3951392 h 4275461"/>
                <a:gd name="connsiteX72" fmla="*/ 161321 w 3619883"/>
                <a:gd name="connsiteY72" fmla="*/ 4128157 h 4275461"/>
                <a:gd name="connsiteX73" fmla="*/ 230914 w 3619883"/>
                <a:gd name="connsiteY73" fmla="*/ 4128157 h 4275461"/>
                <a:gd name="connsiteX74" fmla="*/ 189322 w 3619883"/>
                <a:gd name="connsiteY74" fmla="*/ 4275461 h 4275461"/>
                <a:gd name="connsiteX75" fmla="*/ 0 w 3619883"/>
                <a:gd name="connsiteY75" fmla="*/ 4275461 h 4275461"/>
                <a:gd name="connsiteX76" fmla="*/ 0 w 3619883"/>
                <a:gd name="connsiteY76" fmla="*/ 42229 h 4275461"/>
                <a:gd name="connsiteX77" fmla="*/ 42464 w 3619883"/>
                <a:gd name="connsiteY77" fmla="*/ 40518 h 4275461"/>
                <a:gd name="connsiteX78" fmla="*/ 137733 w 3619883"/>
                <a:gd name="connsiteY78" fmla="*/ 35355 h 4275461"/>
                <a:gd name="connsiteX79" fmla="*/ 270565 w 3619883"/>
                <a:gd name="connsiteY79" fmla="*/ 29759 h 4275461"/>
                <a:gd name="connsiteX80" fmla="*/ 479734 w 3619883"/>
                <a:gd name="connsiteY80" fmla="*/ 45455 h 4275461"/>
                <a:gd name="connsiteX81" fmla="*/ 524103 w 3619883"/>
                <a:gd name="connsiteY81" fmla="*/ 41625 h 4275461"/>
                <a:gd name="connsiteX82" fmla="*/ 624416 w 3619883"/>
                <a:gd name="connsiteY82" fmla="*/ 22696 h 4275461"/>
                <a:gd name="connsiteX83" fmla="*/ 657762 w 3619883"/>
                <a:gd name="connsiteY83" fmla="*/ 18351 h 4275461"/>
                <a:gd name="connsiteX84" fmla="*/ 690557 w 3619883"/>
                <a:gd name="connsiteY84" fmla="*/ 25792 h 4275461"/>
                <a:gd name="connsiteX85" fmla="*/ 745123 w 3619883"/>
                <a:gd name="connsiteY85" fmla="*/ 40157 h 4275461"/>
                <a:gd name="connsiteX86" fmla="*/ 789493 w 3619883"/>
                <a:gd name="connsiteY86" fmla="*/ 36327 h 4275461"/>
                <a:gd name="connsiteX87" fmla="*/ 854255 w 3619883"/>
                <a:gd name="connsiteY87" fmla="*/ 68887 h 4275461"/>
                <a:gd name="connsiteX88" fmla="*/ 897520 w 3619883"/>
                <a:gd name="connsiteY88" fmla="*/ 88629 h 4275461"/>
                <a:gd name="connsiteX89" fmla="*/ 940510 w 3619883"/>
                <a:gd name="connsiteY89" fmla="*/ 114265 h 4275461"/>
                <a:gd name="connsiteX90" fmla="*/ 1082712 w 3619883"/>
                <a:gd name="connsiteY90" fmla="*/ 144543 h 4275461"/>
                <a:gd name="connsiteX91" fmla="*/ 1205348 w 3619883"/>
                <a:gd name="connsiteY91" fmla="*/ 120753 h 4275461"/>
                <a:gd name="connsiteX92" fmla="*/ 1271764 w 3619883"/>
                <a:gd name="connsiteY92" fmla="*/ 117956 h 4275461"/>
                <a:gd name="connsiteX93" fmla="*/ 1315583 w 3619883"/>
                <a:gd name="connsiteY93" fmla="*/ 125912 h 4275461"/>
                <a:gd name="connsiteX94" fmla="*/ 1359125 w 3619883"/>
                <a:gd name="connsiteY94" fmla="*/ 139761 h 4275461"/>
                <a:gd name="connsiteX95" fmla="*/ 1391919 w 3619883"/>
                <a:gd name="connsiteY95" fmla="*/ 147202 h 4275461"/>
                <a:gd name="connsiteX96" fmla="*/ 1436563 w 3619883"/>
                <a:gd name="connsiteY96" fmla="*/ 137480 h 4275461"/>
                <a:gd name="connsiteX97" fmla="*/ 1471566 w 3619883"/>
                <a:gd name="connsiteY97" fmla="*/ 97777 h 4275461"/>
                <a:gd name="connsiteX98" fmla="*/ 1505739 w 3619883"/>
                <a:gd name="connsiteY98" fmla="*/ 75753 h 4275461"/>
                <a:gd name="connsiteX99" fmla="*/ 1590891 w 3619883"/>
                <a:gd name="connsiteY99" fmla="*/ 144702 h 4275461"/>
                <a:gd name="connsiteX100" fmla="*/ 1625616 w 3619883"/>
                <a:gd name="connsiteY100" fmla="*/ 110893 h 4275461"/>
                <a:gd name="connsiteX101" fmla="*/ 1658964 w 3619883"/>
                <a:gd name="connsiteY101" fmla="*/ 106547 h 4275461"/>
                <a:gd name="connsiteX102" fmla="*/ 1746598 w 3619883"/>
                <a:gd name="connsiteY102" fmla="*/ 122460 h 4275461"/>
                <a:gd name="connsiteX103" fmla="*/ 1811913 w 3619883"/>
                <a:gd name="connsiteY103" fmla="*/ 143234 h 4275461"/>
                <a:gd name="connsiteX104" fmla="*/ 1856557 w 3619883"/>
                <a:gd name="connsiteY104" fmla="*/ 133511 h 4275461"/>
                <a:gd name="connsiteX105" fmla="*/ 2066003 w 3619883"/>
                <a:gd name="connsiteY105" fmla="*/ 143313 h 4275461"/>
                <a:gd name="connsiteX106" fmla="*/ 2177615 w 3619883"/>
                <a:gd name="connsiteY106" fmla="*/ 119007 h 4275461"/>
                <a:gd name="connsiteX107" fmla="*/ 2255883 w 3619883"/>
                <a:gd name="connsiteY107" fmla="*/ 99047 h 4275461"/>
                <a:gd name="connsiteX108" fmla="*/ 2344622 w 3619883"/>
                <a:gd name="connsiteY108" fmla="*/ 91388 h 4275461"/>
                <a:gd name="connsiteX109" fmla="*/ 2455682 w 3619883"/>
                <a:gd name="connsiteY109" fmla="*/ 78869 h 4275461"/>
                <a:gd name="connsiteX110" fmla="*/ 2632609 w 3619883"/>
                <a:gd name="connsiteY110" fmla="*/ 75338 h 4275461"/>
                <a:gd name="connsiteX111" fmla="*/ 2742291 w 3619883"/>
                <a:gd name="connsiteY111" fmla="*/ 92282 h 4275461"/>
                <a:gd name="connsiteX112" fmla="*/ 2851974 w 3619883"/>
                <a:gd name="connsiteY112" fmla="*/ 109227 h 4275461"/>
                <a:gd name="connsiteX113" fmla="*/ 2907643 w 3619883"/>
                <a:gd name="connsiteY113" fmla="*/ 100020 h 4275461"/>
                <a:gd name="connsiteX114" fmla="*/ 2944022 w 3619883"/>
                <a:gd name="connsiteY114" fmla="*/ 30853 h 4275461"/>
                <a:gd name="connsiteX115" fmla="*/ 3022289 w 3619883"/>
                <a:gd name="connsiteY115" fmla="*/ 10893 h 4275461"/>
                <a:gd name="connsiteX116" fmla="*/ 3054807 w 3619883"/>
                <a:gd name="connsiteY116" fmla="*/ 24226 h 4275461"/>
                <a:gd name="connsiteX117" fmla="*/ 3141892 w 3619883"/>
                <a:gd name="connsiteY117" fmla="*/ 51925 h 4275461"/>
                <a:gd name="connsiteX118" fmla="*/ 3185711 w 3619883"/>
                <a:gd name="connsiteY118" fmla="*/ 59881 h 4275461"/>
                <a:gd name="connsiteX119" fmla="*/ 3219056 w 3619883"/>
                <a:gd name="connsiteY119" fmla="*/ 55536 h 4275461"/>
                <a:gd name="connsiteX120" fmla="*/ 3263425 w 3619883"/>
                <a:gd name="connsiteY120" fmla="*/ 51706 h 4275461"/>
                <a:gd name="connsiteX121" fmla="*/ 3296219 w 3619883"/>
                <a:gd name="connsiteY121" fmla="*/ 59147 h 4275461"/>
                <a:gd name="connsiteX122" fmla="*/ 3319094 w 3619883"/>
                <a:gd name="connsiteY122" fmla="*/ 42500 h 4275461"/>
                <a:gd name="connsiteX123" fmla="*/ 3420511 w 3619883"/>
                <a:gd name="connsiteY123" fmla="*/ 0 h 4275461"/>
                <a:gd name="connsiteX124" fmla="*/ 3453305 w 3619883"/>
                <a:gd name="connsiteY124" fmla="*/ 7440 h 4275461"/>
                <a:gd name="connsiteX125" fmla="*/ 3496571 w 3619883"/>
                <a:gd name="connsiteY125" fmla="*/ 27182 h 4275461"/>
                <a:gd name="connsiteX126" fmla="*/ 3602117 w 3619883"/>
                <a:gd name="connsiteY126" fmla="*/ 132521 h 4275461"/>
                <a:gd name="connsiteX127" fmla="*/ 3619883 w 3619883"/>
                <a:gd name="connsiteY127" fmla="*/ 140049 h 4275461"/>
                <a:gd name="connsiteX128" fmla="*/ 3619883 w 3619883"/>
                <a:gd name="connsiteY12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454288 w 3619883"/>
                <a:gd name="connsiteY8" fmla="*/ 4128157 h 4275461"/>
                <a:gd name="connsiteX9" fmla="*/ 2515810 w 3619883"/>
                <a:gd name="connsiteY9" fmla="*/ 4128157 h 4275461"/>
                <a:gd name="connsiteX10" fmla="*/ 2515810 w 3619883"/>
                <a:gd name="connsiteY10" fmla="*/ 3951392 h 4275461"/>
                <a:gd name="connsiteX11" fmla="*/ 2338025 w 3619883"/>
                <a:gd name="connsiteY11" fmla="*/ 3951392 h 4275461"/>
                <a:gd name="connsiteX12" fmla="*/ 2338025 w 3619883"/>
                <a:gd name="connsiteY12" fmla="*/ 4128157 h 4275461"/>
                <a:gd name="connsiteX13" fmla="*/ 2395120 w 3619883"/>
                <a:gd name="connsiteY13" fmla="*/ 4128157 h 4275461"/>
                <a:gd name="connsiteX14" fmla="*/ 2337697 w 3619883"/>
                <a:gd name="connsiteY14" fmla="*/ 4275461 h 4275461"/>
                <a:gd name="connsiteX15" fmla="*/ 2150155 w 3619883"/>
                <a:gd name="connsiteY15" fmla="*/ 4275461 h 4275461"/>
                <a:gd name="connsiteX16" fmla="*/ 2150155 w 3619883"/>
                <a:gd name="connsiteY16" fmla="*/ 4128157 h 4275461"/>
                <a:gd name="connsiteX17" fmla="*/ 2204852 w 3619883"/>
                <a:gd name="connsiteY17" fmla="*/ 4128157 h 4275461"/>
                <a:gd name="connsiteX18" fmla="*/ 2204852 w 3619883"/>
                <a:gd name="connsiteY18" fmla="*/ 3951392 h 4275461"/>
                <a:gd name="connsiteX19" fmla="*/ 2027068 w 3619883"/>
                <a:gd name="connsiteY19" fmla="*/ 3951392 h 4275461"/>
                <a:gd name="connsiteX20" fmla="*/ 2027068 w 3619883"/>
                <a:gd name="connsiteY20" fmla="*/ 4128157 h 4275461"/>
                <a:gd name="connsiteX21" fmla="*/ 2079759 w 3619883"/>
                <a:gd name="connsiteY21" fmla="*/ 4128157 h 4275461"/>
                <a:gd name="connsiteX22" fmla="*/ 2079759 w 3619883"/>
                <a:gd name="connsiteY22" fmla="*/ 4275461 h 4275461"/>
                <a:gd name="connsiteX23" fmla="*/ 1824703 w 3619883"/>
                <a:gd name="connsiteY23" fmla="*/ 4275461 h 4275461"/>
                <a:gd name="connsiteX24" fmla="*/ 1834468 w 3619883"/>
                <a:gd name="connsiteY24" fmla="*/ 4128157 h 4275461"/>
                <a:gd name="connsiteX25" fmla="*/ 1893894 w 3619883"/>
                <a:gd name="connsiteY25" fmla="*/ 4128157 h 4275461"/>
                <a:gd name="connsiteX26" fmla="*/ 1893894 w 3619883"/>
                <a:gd name="connsiteY26" fmla="*/ 3951392 h 4275461"/>
                <a:gd name="connsiteX27" fmla="*/ 1716110 w 3619883"/>
                <a:gd name="connsiteY27" fmla="*/ 3951392 h 4275461"/>
                <a:gd name="connsiteX28" fmla="*/ 1716110 w 3619883"/>
                <a:gd name="connsiteY28" fmla="*/ 4006431 h 4275461"/>
                <a:gd name="connsiteX29" fmla="*/ 1703447 w 3619883"/>
                <a:gd name="connsiteY29" fmla="*/ 4007960 h 4275461"/>
                <a:gd name="connsiteX30" fmla="*/ 1716110 w 3619883"/>
                <a:gd name="connsiteY30" fmla="*/ 4044284 h 4275461"/>
                <a:gd name="connsiteX31" fmla="*/ 1716110 w 3619883"/>
                <a:gd name="connsiteY31" fmla="*/ 4128157 h 4275461"/>
                <a:gd name="connsiteX32" fmla="*/ 1745346 w 3619883"/>
                <a:gd name="connsiteY32" fmla="*/ 4128157 h 4275461"/>
                <a:gd name="connsiteX33" fmla="*/ 1796694 w 3619883"/>
                <a:gd name="connsiteY33" fmla="*/ 4275461 h 4275461"/>
                <a:gd name="connsiteX34" fmla="*/ 1558844 w 3619883"/>
                <a:gd name="connsiteY34" fmla="*/ 4275461 h 4275461"/>
                <a:gd name="connsiteX35" fmla="*/ 1517252 w 3619883"/>
                <a:gd name="connsiteY35" fmla="*/ 4128157 h 4275461"/>
                <a:gd name="connsiteX36" fmla="*/ 1582936 w 3619883"/>
                <a:gd name="connsiteY36" fmla="*/ 4128157 h 4275461"/>
                <a:gd name="connsiteX37" fmla="*/ 1582936 w 3619883"/>
                <a:gd name="connsiteY37" fmla="*/ 3951392 h 4275461"/>
                <a:gd name="connsiteX38" fmla="*/ 1405151 w 3619883"/>
                <a:gd name="connsiteY38" fmla="*/ 3951392 h 4275461"/>
                <a:gd name="connsiteX39" fmla="*/ 1405151 w 3619883"/>
                <a:gd name="connsiteY39" fmla="*/ 4128157 h 4275461"/>
                <a:gd name="connsiteX40" fmla="*/ 1468988 w 3619883"/>
                <a:gd name="connsiteY40" fmla="*/ 4128157 h 4275461"/>
                <a:gd name="connsiteX41" fmla="*/ 1427396 w 3619883"/>
                <a:gd name="connsiteY41" fmla="*/ 4275461 h 4275461"/>
                <a:gd name="connsiteX42" fmla="*/ 1210751 w 3619883"/>
                <a:gd name="connsiteY42" fmla="*/ 4275461 h 4275461"/>
                <a:gd name="connsiteX43" fmla="*/ 1210751 w 3619883"/>
                <a:gd name="connsiteY43" fmla="*/ 4128157 h 4275461"/>
                <a:gd name="connsiteX44" fmla="*/ 1271978 w 3619883"/>
                <a:gd name="connsiteY44" fmla="*/ 4128157 h 4275461"/>
                <a:gd name="connsiteX45" fmla="*/ 1271978 w 3619883"/>
                <a:gd name="connsiteY45" fmla="*/ 3951392 h 4275461"/>
                <a:gd name="connsiteX46" fmla="*/ 1094193 w 3619883"/>
                <a:gd name="connsiteY46" fmla="*/ 3951392 h 4275461"/>
                <a:gd name="connsiteX47" fmla="*/ 1094193 w 3619883"/>
                <a:gd name="connsiteY47" fmla="*/ 4128157 h 4275461"/>
                <a:gd name="connsiteX48" fmla="*/ 1140354 w 3619883"/>
                <a:gd name="connsiteY48" fmla="*/ 4128157 h 4275461"/>
                <a:gd name="connsiteX49" fmla="*/ 1140354 w 3619883"/>
                <a:gd name="connsiteY49" fmla="*/ 4275461 h 4275461"/>
                <a:gd name="connsiteX50" fmla="*/ 953807 w 3619883"/>
                <a:gd name="connsiteY50" fmla="*/ 4275461 h 4275461"/>
                <a:gd name="connsiteX51" fmla="*/ 912215 w 3619883"/>
                <a:gd name="connsiteY51" fmla="*/ 4128157 h 4275461"/>
                <a:gd name="connsiteX52" fmla="*/ 961020 w 3619883"/>
                <a:gd name="connsiteY52" fmla="*/ 4128157 h 4275461"/>
                <a:gd name="connsiteX53" fmla="*/ 961020 w 3619883"/>
                <a:gd name="connsiteY53" fmla="*/ 3951392 h 4275461"/>
                <a:gd name="connsiteX54" fmla="*/ 783235 w 3619883"/>
                <a:gd name="connsiteY54" fmla="*/ 3951392 h 4275461"/>
                <a:gd name="connsiteX55" fmla="*/ 783235 w 3619883"/>
                <a:gd name="connsiteY55" fmla="*/ 4128157 h 4275461"/>
                <a:gd name="connsiteX56" fmla="*/ 871024 w 3619883"/>
                <a:gd name="connsiteY56" fmla="*/ 4128157 h 4275461"/>
                <a:gd name="connsiteX57" fmla="*/ 829432 w 3619883"/>
                <a:gd name="connsiteY57" fmla="*/ 4275461 h 4275461"/>
                <a:gd name="connsiteX58" fmla="*/ 611484 w 3619883"/>
                <a:gd name="connsiteY58" fmla="*/ 4275461 h 4275461"/>
                <a:gd name="connsiteX59" fmla="*/ 621247 w 3619883"/>
                <a:gd name="connsiteY59" fmla="*/ 4128157 h 4275461"/>
                <a:gd name="connsiteX60" fmla="*/ 650062 w 3619883"/>
                <a:gd name="connsiteY60" fmla="*/ 4128157 h 4275461"/>
                <a:gd name="connsiteX61" fmla="*/ 650062 w 3619883"/>
                <a:gd name="connsiteY61" fmla="*/ 3951392 h 4275461"/>
                <a:gd name="connsiteX62" fmla="*/ 472277 w 3619883"/>
                <a:gd name="connsiteY62" fmla="*/ 3951392 h 4275461"/>
                <a:gd name="connsiteX63" fmla="*/ 472277 w 3619883"/>
                <a:gd name="connsiteY63" fmla="*/ 4128157 h 4275461"/>
                <a:gd name="connsiteX64" fmla="*/ 522650 w 3619883"/>
                <a:gd name="connsiteY64" fmla="*/ 4128157 h 4275461"/>
                <a:gd name="connsiteX65" fmla="*/ 573998 w 3619883"/>
                <a:gd name="connsiteY65" fmla="*/ 4275461 h 4275461"/>
                <a:gd name="connsiteX66" fmla="*/ 336164 w 3619883"/>
                <a:gd name="connsiteY66" fmla="*/ 4275461 h 4275461"/>
                <a:gd name="connsiteX67" fmla="*/ 294572 w 3619883"/>
                <a:gd name="connsiteY67" fmla="*/ 4128157 h 4275461"/>
                <a:gd name="connsiteX68" fmla="*/ 339106 w 3619883"/>
                <a:gd name="connsiteY68" fmla="*/ 4128157 h 4275461"/>
                <a:gd name="connsiteX69" fmla="*/ 339106 w 3619883"/>
                <a:gd name="connsiteY69" fmla="*/ 3951392 h 4275461"/>
                <a:gd name="connsiteX70" fmla="*/ 161321 w 3619883"/>
                <a:gd name="connsiteY70" fmla="*/ 3951392 h 4275461"/>
                <a:gd name="connsiteX71" fmla="*/ 161321 w 3619883"/>
                <a:gd name="connsiteY71" fmla="*/ 4128157 h 4275461"/>
                <a:gd name="connsiteX72" fmla="*/ 230914 w 3619883"/>
                <a:gd name="connsiteY72" fmla="*/ 4128157 h 4275461"/>
                <a:gd name="connsiteX73" fmla="*/ 189322 w 3619883"/>
                <a:gd name="connsiteY73" fmla="*/ 4275461 h 4275461"/>
                <a:gd name="connsiteX74" fmla="*/ 0 w 3619883"/>
                <a:gd name="connsiteY74" fmla="*/ 4275461 h 4275461"/>
                <a:gd name="connsiteX75" fmla="*/ 0 w 3619883"/>
                <a:gd name="connsiteY75" fmla="*/ 42229 h 4275461"/>
                <a:gd name="connsiteX76" fmla="*/ 42464 w 3619883"/>
                <a:gd name="connsiteY76" fmla="*/ 40518 h 4275461"/>
                <a:gd name="connsiteX77" fmla="*/ 137733 w 3619883"/>
                <a:gd name="connsiteY77" fmla="*/ 35355 h 4275461"/>
                <a:gd name="connsiteX78" fmla="*/ 270565 w 3619883"/>
                <a:gd name="connsiteY78" fmla="*/ 29759 h 4275461"/>
                <a:gd name="connsiteX79" fmla="*/ 479734 w 3619883"/>
                <a:gd name="connsiteY79" fmla="*/ 45455 h 4275461"/>
                <a:gd name="connsiteX80" fmla="*/ 524103 w 3619883"/>
                <a:gd name="connsiteY80" fmla="*/ 41625 h 4275461"/>
                <a:gd name="connsiteX81" fmla="*/ 624416 w 3619883"/>
                <a:gd name="connsiteY81" fmla="*/ 22696 h 4275461"/>
                <a:gd name="connsiteX82" fmla="*/ 657762 w 3619883"/>
                <a:gd name="connsiteY82" fmla="*/ 18351 h 4275461"/>
                <a:gd name="connsiteX83" fmla="*/ 690557 w 3619883"/>
                <a:gd name="connsiteY83" fmla="*/ 25792 h 4275461"/>
                <a:gd name="connsiteX84" fmla="*/ 745123 w 3619883"/>
                <a:gd name="connsiteY84" fmla="*/ 40157 h 4275461"/>
                <a:gd name="connsiteX85" fmla="*/ 789493 w 3619883"/>
                <a:gd name="connsiteY85" fmla="*/ 36327 h 4275461"/>
                <a:gd name="connsiteX86" fmla="*/ 854255 w 3619883"/>
                <a:gd name="connsiteY86" fmla="*/ 68887 h 4275461"/>
                <a:gd name="connsiteX87" fmla="*/ 897520 w 3619883"/>
                <a:gd name="connsiteY87" fmla="*/ 88629 h 4275461"/>
                <a:gd name="connsiteX88" fmla="*/ 940510 w 3619883"/>
                <a:gd name="connsiteY88" fmla="*/ 114265 h 4275461"/>
                <a:gd name="connsiteX89" fmla="*/ 1082712 w 3619883"/>
                <a:gd name="connsiteY89" fmla="*/ 144543 h 4275461"/>
                <a:gd name="connsiteX90" fmla="*/ 1205348 w 3619883"/>
                <a:gd name="connsiteY90" fmla="*/ 120753 h 4275461"/>
                <a:gd name="connsiteX91" fmla="*/ 1271764 w 3619883"/>
                <a:gd name="connsiteY91" fmla="*/ 117956 h 4275461"/>
                <a:gd name="connsiteX92" fmla="*/ 1315583 w 3619883"/>
                <a:gd name="connsiteY92" fmla="*/ 125912 h 4275461"/>
                <a:gd name="connsiteX93" fmla="*/ 1359125 w 3619883"/>
                <a:gd name="connsiteY93" fmla="*/ 139761 h 4275461"/>
                <a:gd name="connsiteX94" fmla="*/ 1391919 w 3619883"/>
                <a:gd name="connsiteY94" fmla="*/ 147202 h 4275461"/>
                <a:gd name="connsiteX95" fmla="*/ 1436563 w 3619883"/>
                <a:gd name="connsiteY95" fmla="*/ 137480 h 4275461"/>
                <a:gd name="connsiteX96" fmla="*/ 1471566 w 3619883"/>
                <a:gd name="connsiteY96" fmla="*/ 97777 h 4275461"/>
                <a:gd name="connsiteX97" fmla="*/ 1505739 w 3619883"/>
                <a:gd name="connsiteY97" fmla="*/ 75753 h 4275461"/>
                <a:gd name="connsiteX98" fmla="*/ 1590891 w 3619883"/>
                <a:gd name="connsiteY98" fmla="*/ 144702 h 4275461"/>
                <a:gd name="connsiteX99" fmla="*/ 1625616 w 3619883"/>
                <a:gd name="connsiteY99" fmla="*/ 110893 h 4275461"/>
                <a:gd name="connsiteX100" fmla="*/ 1658964 w 3619883"/>
                <a:gd name="connsiteY100" fmla="*/ 106547 h 4275461"/>
                <a:gd name="connsiteX101" fmla="*/ 1746598 w 3619883"/>
                <a:gd name="connsiteY101" fmla="*/ 122460 h 4275461"/>
                <a:gd name="connsiteX102" fmla="*/ 1811913 w 3619883"/>
                <a:gd name="connsiteY102" fmla="*/ 143234 h 4275461"/>
                <a:gd name="connsiteX103" fmla="*/ 1856557 w 3619883"/>
                <a:gd name="connsiteY103" fmla="*/ 133511 h 4275461"/>
                <a:gd name="connsiteX104" fmla="*/ 2066003 w 3619883"/>
                <a:gd name="connsiteY104" fmla="*/ 143313 h 4275461"/>
                <a:gd name="connsiteX105" fmla="*/ 2177615 w 3619883"/>
                <a:gd name="connsiteY105" fmla="*/ 119007 h 4275461"/>
                <a:gd name="connsiteX106" fmla="*/ 2255883 w 3619883"/>
                <a:gd name="connsiteY106" fmla="*/ 99047 h 4275461"/>
                <a:gd name="connsiteX107" fmla="*/ 2344622 w 3619883"/>
                <a:gd name="connsiteY107" fmla="*/ 91388 h 4275461"/>
                <a:gd name="connsiteX108" fmla="*/ 2455682 w 3619883"/>
                <a:gd name="connsiteY108" fmla="*/ 78869 h 4275461"/>
                <a:gd name="connsiteX109" fmla="*/ 2632609 w 3619883"/>
                <a:gd name="connsiteY109" fmla="*/ 75338 h 4275461"/>
                <a:gd name="connsiteX110" fmla="*/ 2742291 w 3619883"/>
                <a:gd name="connsiteY110" fmla="*/ 92282 h 4275461"/>
                <a:gd name="connsiteX111" fmla="*/ 2851974 w 3619883"/>
                <a:gd name="connsiteY111" fmla="*/ 109227 h 4275461"/>
                <a:gd name="connsiteX112" fmla="*/ 2907643 w 3619883"/>
                <a:gd name="connsiteY112" fmla="*/ 100020 h 4275461"/>
                <a:gd name="connsiteX113" fmla="*/ 2944022 w 3619883"/>
                <a:gd name="connsiteY113" fmla="*/ 30853 h 4275461"/>
                <a:gd name="connsiteX114" fmla="*/ 3022289 w 3619883"/>
                <a:gd name="connsiteY114" fmla="*/ 10893 h 4275461"/>
                <a:gd name="connsiteX115" fmla="*/ 3054807 w 3619883"/>
                <a:gd name="connsiteY115" fmla="*/ 24226 h 4275461"/>
                <a:gd name="connsiteX116" fmla="*/ 3141892 w 3619883"/>
                <a:gd name="connsiteY116" fmla="*/ 51925 h 4275461"/>
                <a:gd name="connsiteX117" fmla="*/ 3185711 w 3619883"/>
                <a:gd name="connsiteY117" fmla="*/ 59881 h 4275461"/>
                <a:gd name="connsiteX118" fmla="*/ 3219056 w 3619883"/>
                <a:gd name="connsiteY118" fmla="*/ 55536 h 4275461"/>
                <a:gd name="connsiteX119" fmla="*/ 3263425 w 3619883"/>
                <a:gd name="connsiteY119" fmla="*/ 51706 h 4275461"/>
                <a:gd name="connsiteX120" fmla="*/ 3296219 w 3619883"/>
                <a:gd name="connsiteY120" fmla="*/ 59147 h 4275461"/>
                <a:gd name="connsiteX121" fmla="*/ 3319094 w 3619883"/>
                <a:gd name="connsiteY121" fmla="*/ 42500 h 4275461"/>
                <a:gd name="connsiteX122" fmla="*/ 3420511 w 3619883"/>
                <a:gd name="connsiteY122" fmla="*/ 0 h 4275461"/>
                <a:gd name="connsiteX123" fmla="*/ 3453305 w 3619883"/>
                <a:gd name="connsiteY123" fmla="*/ 7440 h 4275461"/>
                <a:gd name="connsiteX124" fmla="*/ 3496571 w 3619883"/>
                <a:gd name="connsiteY124" fmla="*/ 27182 h 4275461"/>
                <a:gd name="connsiteX125" fmla="*/ 3602117 w 3619883"/>
                <a:gd name="connsiteY125" fmla="*/ 132521 h 4275461"/>
                <a:gd name="connsiteX126" fmla="*/ 3619883 w 3619883"/>
                <a:gd name="connsiteY126" fmla="*/ 140049 h 4275461"/>
                <a:gd name="connsiteX127" fmla="*/ 3619883 w 3619883"/>
                <a:gd name="connsiteY12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515810 w 3619883"/>
                <a:gd name="connsiteY8" fmla="*/ 4128157 h 4275461"/>
                <a:gd name="connsiteX9" fmla="*/ 2515810 w 3619883"/>
                <a:gd name="connsiteY9" fmla="*/ 3951392 h 4275461"/>
                <a:gd name="connsiteX10" fmla="*/ 2338025 w 3619883"/>
                <a:gd name="connsiteY10" fmla="*/ 3951392 h 4275461"/>
                <a:gd name="connsiteX11" fmla="*/ 2338025 w 3619883"/>
                <a:gd name="connsiteY11" fmla="*/ 4128157 h 4275461"/>
                <a:gd name="connsiteX12" fmla="*/ 2395120 w 3619883"/>
                <a:gd name="connsiteY12" fmla="*/ 4128157 h 4275461"/>
                <a:gd name="connsiteX13" fmla="*/ 2337697 w 3619883"/>
                <a:gd name="connsiteY13" fmla="*/ 4275461 h 4275461"/>
                <a:gd name="connsiteX14" fmla="*/ 2150155 w 3619883"/>
                <a:gd name="connsiteY14" fmla="*/ 4275461 h 4275461"/>
                <a:gd name="connsiteX15" fmla="*/ 2150155 w 3619883"/>
                <a:gd name="connsiteY15" fmla="*/ 4128157 h 4275461"/>
                <a:gd name="connsiteX16" fmla="*/ 2204852 w 3619883"/>
                <a:gd name="connsiteY16" fmla="*/ 4128157 h 4275461"/>
                <a:gd name="connsiteX17" fmla="*/ 2204852 w 3619883"/>
                <a:gd name="connsiteY17" fmla="*/ 3951392 h 4275461"/>
                <a:gd name="connsiteX18" fmla="*/ 2027068 w 3619883"/>
                <a:gd name="connsiteY18" fmla="*/ 3951392 h 4275461"/>
                <a:gd name="connsiteX19" fmla="*/ 2027068 w 3619883"/>
                <a:gd name="connsiteY19" fmla="*/ 4128157 h 4275461"/>
                <a:gd name="connsiteX20" fmla="*/ 2079759 w 3619883"/>
                <a:gd name="connsiteY20" fmla="*/ 4128157 h 4275461"/>
                <a:gd name="connsiteX21" fmla="*/ 2079759 w 3619883"/>
                <a:gd name="connsiteY21" fmla="*/ 4275461 h 4275461"/>
                <a:gd name="connsiteX22" fmla="*/ 1824703 w 3619883"/>
                <a:gd name="connsiteY22" fmla="*/ 4275461 h 4275461"/>
                <a:gd name="connsiteX23" fmla="*/ 1834468 w 3619883"/>
                <a:gd name="connsiteY23" fmla="*/ 4128157 h 4275461"/>
                <a:gd name="connsiteX24" fmla="*/ 1893894 w 3619883"/>
                <a:gd name="connsiteY24" fmla="*/ 4128157 h 4275461"/>
                <a:gd name="connsiteX25" fmla="*/ 1893894 w 3619883"/>
                <a:gd name="connsiteY25" fmla="*/ 3951392 h 4275461"/>
                <a:gd name="connsiteX26" fmla="*/ 1716110 w 3619883"/>
                <a:gd name="connsiteY26" fmla="*/ 3951392 h 4275461"/>
                <a:gd name="connsiteX27" fmla="*/ 1716110 w 3619883"/>
                <a:gd name="connsiteY27" fmla="*/ 4006431 h 4275461"/>
                <a:gd name="connsiteX28" fmla="*/ 1703447 w 3619883"/>
                <a:gd name="connsiteY28" fmla="*/ 4007960 h 4275461"/>
                <a:gd name="connsiteX29" fmla="*/ 1716110 w 3619883"/>
                <a:gd name="connsiteY29" fmla="*/ 4044284 h 4275461"/>
                <a:gd name="connsiteX30" fmla="*/ 1716110 w 3619883"/>
                <a:gd name="connsiteY30" fmla="*/ 4128157 h 4275461"/>
                <a:gd name="connsiteX31" fmla="*/ 1745346 w 3619883"/>
                <a:gd name="connsiteY31" fmla="*/ 4128157 h 4275461"/>
                <a:gd name="connsiteX32" fmla="*/ 1796694 w 3619883"/>
                <a:gd name="connsiteY32" fmla="*/ 4275461 h 4275461"/>
                <a:gd name="connsiteX33" fmla="*/ 1558844 w 3619883"/>
                <a:gd name="connsiteY33" fmla="*/ 4275461 h 4275461"/>
                <a:gd name="connsiteX34" fmla="*/ 1517252 w 3619883"/>
                <a:gd name="connsiteY34" fmla="*/ 4128157 h 4275461"/>
                <a:gd name="connsiteX35" fmla="*/ 1582936 w 3619883"/>
                <a:gd name="connsiteY35" fmla="*/ 4128157 h 4275461"/>
                <a:gd name="connsiteX36" fmla="*/ 1582936 w 3619883"/>
                <a:gd name="connsiteY36" fmla="*/ 3951392 h 4275461"/>
                <a:gd name="connsiteX37" fmla="*/ 1405151 w 3619883"/>
                <a:gd name="connsiteY37" fmla="*/ 3951392 h 4275461"/>
                <a:gd name="connsiteX38" fmla="*/ 1405151 w 3619883"/>
                <a:gd name="connsiteY38" fmla="*/ 4128157 h 4275461"/>
                <a:gd name="connsiteX39" fmla="*/ 1468988 w 3619883"/>
                <a:gd name="connsiteY39" fmla="*/ 4128157 h 4275461"/>
                <a:gd name="connsiteX40" fmla="*/ 1427396 w 3619883"/>
                <a:gd name="connsiteY40" fmla="*/ 4275461 h 4275461"/>
                <a:gd name="connsiteX41" fmla="*/ 1210751 w 3619883"/>
                <a:gd name="connsiteY41" fmla="*/ 4275461 h 4275461"/>
                <a:gd name="connsiteX42" fmla="*/ 1210751 w 3619883"/>
                <a:gd name="connsiteY42" fmla="*/ 4128157 h 4275461"/>
                <a:gd name="connsiteX43" fmla="*/ 1271978 w 3619883"/>
                <a:gd name="connsiteY43" fmla="*/ 4128157 h 4275461"/>
                <a:gd name="connsiteX44" fmla="*/ 1271978 w 3619883"/>
                <a:gd name="connsiteY44" fmla="*/ 3951392 h 4275461"/>
                <a:gd name="connsiteX45" fmla="*/ 1094193 w 3619883"/>
                <a:gd name="connsiteY45" fmla="*/ 3951392 h 4275461"/>
                <a:gd name="connsiteX46" fmla="*/ 1094193 w 3619883"/>
                <a:gd name="connsiteY46" fmla="*/ 4128157 h 4275461"/>
                <a:gd name="connsiteX47" fmla="*/ 1140354 w 3619883"/>
                <a:gd name="connsiteY47" fmla="*/ 4128157 h 4275461"/>
                <a:gd name="connsiteX48" fmla="*/ 1140354 w 3619883"/>
                <a:gd name="connsiteY48" fmla="*/ 4275461 h 4275461"/>
                <a:gd name="connsiteX49" fmla="*/ 953807 w 3619883"/>
                <a:gd name="connsiteY49" fmla="*/ 4275461 h 4275461"/>
                <a:gd name="connsiteX50" fmla="*/ 912215 w 3619883"/>
                <a:gd name="connsiteY50" fmla="*/ 4128157 h 4275461"/>
                <a:gd name="connsiteX51" fmla="*/ 961020 w 3619883"/>
                <a:gd name="connsiteY51" fmla="*/ 4128157 h 4275461"/>
                <a:gd name="connsiteX52" fmla="*/ 961020 w 3619883"/>
                <a:gd name="connsiteY52" fmla="*/ 3951392 h 4275461"/>
                <a:gd name="connsiteX53" fmla="*/ 783235 w 3619883"/>
                <a:gd name="connsiteY53" fmla="*/ 3951392 h 4275461"/>
                <a:gd name="connsiteX54" fmla="*/ 783235 w 3619883"/>
                <a:gd name="connsiteY54" fmla="*/ 4128157 h 4275461"/>
                <a:gd name="connsiteX55" fmla="*/ 871024 w 3619883"/>
                <a:gd name="connsiteY55" fmla="*/ 4128157 h 4275461"/>
                <a:gd name="connsiteX56" fmla="*/ 829432 w 3619883"/>
                <a:gd name="connsiteY56" fmla="*/ 4275461 h 4275461"/>
                <a:gd name="connsiteX57" fmla="*/ 611484 w 3619883"/>
                <a:gd name="connsiteY57" fmla="*/ 4275461 h 4275461"/>
                <a:gd name="connsiteX58" fmla="*/ 621247 w 3619883"/>
                <a:gd name="connsiteY58" fmla="*/ 4128157 h 4275461"/>
                <a:gd name="connsiteX59" fmla="*/ 650062 w 3619883"/>
                <a:gd name="connsiteY59" fmla="*/ 4128157 h 4275461"/>
                <a:gd name="connsiteX60" fmla="*/ 650062 w 3619883"/>
                <a:gd name="connsiteY60" fmla="*/ 3951392 h 4275461"/>
                <a:gd name="connsiteX61" fmla="*/ 472277 w 3619883"/>
                <a:gd name="connsiteY61" fmla="*/ 3951392 h 4275461"/>
                <a:gd name="connsiteX62" fmla="*/ 472277 w 3619883"/>
                <a:gd name="connsiteY62" fmla="*/ 4128157 h 4275461"/>
                <a:gd name="connsiteX63" fmla="*/ 522650 w 3619883"/>
                <a:gd name="connsiteY63" fmla="*/ 4128157 h 4275461"/>
                <a:gd name="connsiteX64" fmla="*/ 573998 w 3619883"/>
                <a:gd name="connsiteY64" fmla="*/ 4275461 h 4275461"/>
                <a:gd name="connsiteX65" fmla="*/ 336164 w 3619883"/>
                <a:gd name="connsiteY65" fmla="*/ 4275461 h 4275461"/>
                <a:gd name="connsiteX66" fmla="*/ 294572 w 3619883"/>
                <a:gd name="connsiteY66" fmla="*/ 4128157 h 4275461"/>
                <a:gd name="connsiteX67" fmla="*/ 339106 w 3619883"/>
                <a:gd name="connsiteY67" fmla="*/ 4128157 h 4275461"/>
                <a:gd name="connsiteX68" fmla="*/ 339106 w 3619883"/>
                <a:gd name="connsiteY68" fmla="*/ 3951392 h 4275461"/>
                <a:gd name="connsiteX69" fmla="*/ 161321 w 3619883"/>
                <a:gd name="connsiteY69" fmla="*/ 3951392 h 4275461"/>
                <a:gd name="connsiteX70" fmla="*/ 161321 w 3619883"/>
                <a:gd name="connsiteY70" fmla="*/ 4128157 h 4275461"/>
                <a:gd name="connsiteX71" fmla="*/ 230914 w 3619883"/>
                <a:gd name="connsiteY71" fmla="*/ 4128157 h 4275461"/>
                <a:gd name="connsiteX72" fmla="*/ 189322 w 3619883"/>
                <a:gd name="connsiteY72" fmla="*/ 4275461 h 4275461"/>
                <a:gd name="connsiteX73" fmla="*/ 0 w 3619883"/>
                <a:gd name="connsiteY73" fmla="*/ 4275461 h 4275461"/>
                <a:gd name="connsiteX74" fmla="*/ 0 w 3619883"/>
                <a:gd name="connsiteY74" fmla="*/ 42229 h 4275461"/>
                <a:gd name="connsiteX75" fmla="*/ 42464 w 3619883"/>
                <a:gd name="connsiteY75" fmla="*/ 40518 h 4275461"/>
                <a:gd name="connsiteX76" fmla="*/ 137733 w 3619883"/>
                <a:gd name="connsiteY76" fmla="*/ 35355 h 4275461"/>
                <a:gd name="connsiteX77" fmla="*/ 270565 w 3619883"/>
                <a:gd name="connsiteY77" fmla="*/ 29759 h 4275461"/>
                <a:gd name="connsiteX78" fmla="*/ 479734 w 3619883"/>
                <a:gd name="connsiteY78" fmla="*/ 45455 h 4275461"/>
                <a:gd name="connsiteX79" fmla="*/ 524103 w 3619883"/>
                <a:gd name="connsiteY79" fmla="*/ 41625 h 4275461"/>
                <a:gd name="connsiteX80" fmla="*/ 624416 w 3619883"/>
                <a:gd name="connsiteY80" fmla="*/ 22696 h 4275461"/>
                <a:gd name="connsiteX81" fmla="*/ 657762 w 3619883"/>
                <a:gd name="connsiteY81" fmla="*/ 18351 h 4275461"/>
                <a:gd name="connsiteX82" fmla="*/ 690557 w 3619883"/>
                <a:gd name="connsiteY82" fmla="*/ 25792 h 4275461"/>
                <a:gd name="connsiteX83" fmla="*/ 745123 w 3619883"/>
                <a:gd name="connsiteY83" fmla="*/ 40157 h 4275461"/>
                <a:gd name="connsiteX84" fmla="*/ 789493 w 3619883"/>
                <a:gd name="connsiteY84" fmla="*/ 36327 h 4275461"/>
                <a:gd name="connsiteX85" fmla="*/ 854255 w 3619883"/>
                <a:gd name="connsiteY85" fmla="*/ 68887 h 4275461"/>
                <a:gd name="connsiteX86" fmla="*/ 897520 w 3619883"/>
                <a:gd name="connsiteY86" fmla="*/ 88629 h 4275461"/>
                <a:gd name="connsiteX87" fmla="*/ 940510 w 3619883"/>
                <a:gd name="connsiteY87" fmla="*/ 114265 h 4275461"/>
                <a:gd name="connsiteX88" fmla="*/ 1082712 w 3619883"/>
                <a:gd name="connsiteY88" fmla="*/ 144543 h 4275461"/>
                <a:gd name="connsiteX89" fmla="*/ 1205348 w 3619883"/>
                <a:gd name="connsiteY89" fmla="*/ 120753 h 4275461"/>
                <a:gd name="connsiteX90" fmla="*/ 1271764 w 3619883"/>
                <a:gd name="connsiteY90" fmla="*/ 117956 h 4275461"/>
                <a:gd name="connsiteX91" fmla="*/ 1315583 w 3619883"/>
                <a:gd name="connsiteY91" fmla="*/ 125912 h 4275461"/>
                <a:gd name="connsiteX92" fmla="*/ 1359125 w 3619883"/>
                <a:gd name="connsiteY92" fmla="*/ 139761 h 4275461"/>
                <a:gd name="connsiteX93" fmla="*/ 1391919 w 3619883"/>
                <a:gd name="connsiteY93" fmla="*/ 147202 h 4275461"/>
                <a:gd name="connsiteX94" fmla="*/ 1436563 w 3619883"/>
                <a:gd name="connsiteY94" fmla="*/ 137480 h 4275461"/>
                <a:gd name="connsiteX95" fmla="*/ 1471566 w 3619883"/>
                <a:gd name="connsiteY95" fmla="*/ 97777 h 4275461"/>
                <a:gd name="connsiteX96" fmla="*/ 1505739 w 3619883"/>
                <a:gd name="connsiteY96" fmla="*/ 75753 h 4275461"/>
                <a:gd name="connsiteX97" fmla="*/ 1590891 w 3619883"/>
                <a:gd name="connsiteY97" fmla="*/ 144702 h 4275461"/>
                <a:gd name="connsiteX98" fmla="*/ 1625616 w 3619883"/>
                <a:gd name="connsiteY98" fmla="*/ 110893 h 4275461"/>
                <a:gd name="connsiteX99" fmla="*/ 1658964 w 3619883"/>
                <a:gd name="connsiteY99" fmla="*/ 106547 h 4275461"/>
                <a:gd name="connsiteX100" fmla="*/ 1746598 w 3619883"/>
                <a:gd name="connsiteY100" fmla="*/ 122460 h 4275461"/>
                <a:gd name="connsiteX101" fmla="*/ 1811913 w 3619883"/>
                <a:gd name="connsiteY101" fmla="*/ 143234 h 4275461"/>
                <a:gd name="connsiteX102" fmla="*/ 1856557 w 3619883"/>
                <a:gd name="connsiteY102" fmla="*/ 133511 h 4275461"/>
                <a:gd name="connsiteX103" fmla="*/ 2066003 w 3619883"/>
                <a:gd name="connsiteY103" fmla="*/ 143313 h 4275461"/>
                <a:gd name="connsiteX104" fmla="*/ 2177615 w 3619883"/>
                <a:gd name="connsiteY104" fmla="*/ 119007 h 4275461"/>
                <a:gd name="connsiteX105" fmla="*/ 2255883 w 3619883"/>
                <a:gd name="connsiteY105" fmla="*/ 99047 h 4275461"/>
                <a:gd name="connsiteX106" fmla="*/ 2344622 w 3619883"/>
                <a:gd name="connsiteY106" fmla="*/ 91388 h 4275461"/>
                <a:gd name="connsiteX107" fmla="*/ 2455682 w 3619883"/>
                <a:gd name="connsiteY107" fmla="*/ 78869 h 4275461"/>
                <a:gd name="connsiteX108" fmla="*/ 2632609 w 3619883"/>
                <a:gd name="connsiteY108" fmla="*/ 75338 h 4275461"/>
                <a:gd name="connsiteX109" fmla="*/ 2742291 w 3619883"/>
                <a:gd name="connsiteY109" fmla="*/ 92282 h 4275461"/>
                <a:gd name="connsiteX110" fmla="*/ 2851974 w 3619883"/>
                <a:gd name="connsiteY110" fmla="*/ 109227 h 4275461"/>
                <a:gd name="connsiteX111" fmla="*/ 2907643 w 3619883"/>
                <a:gd name="connsiteY111" fmla="*/ 100020 h 4275461"/>
                <a:gd name="connsiteX112" fmla="*/ 2944022 w 3619883"/>
                <a:gd name="connsiteY112" fmla="*/ 30853 h 4275461"/>
                <a:gd name="connsiteX113" fmla="*/ 3022289 w 3619883"/>
                <a:gd name="connsiteY113" fmla="*/ 10893 h 4275461"/>
                <a:gd name="connsiteX114" fmla="*/ 3054807 w 3619883"/>
                <a:gd name="connsiteY114" fmla="*/ 24226 h 4275461"/>
                <a:gd name="connsiteX115" fmla="*/ 3141892 w 3619883"/>
                <a:gd name="connsiteY115" fmla="*/ 51925 h 4275461"/>
                <a:gd name="connsiteX116" fmla="*/ 3185711 w 3619883"/>
                <a:gd name="connsiteY116" fmla="*/ 59881 h 4275461"/>
                <a:gd name="connsiteX117" fmla="*/ 3219056 w 3619883"/>
                <a:gd name="connsiteY117" fmla="*/ 55536 h 4275461"/>
                <a:gd name="connsiteX118" fmla="*/ 3263425 w 3619883"/>
                <a:gd name="connsiteY118" fmla="*/ 51706 h 4275461"/>
                <a:gd name="connsiteX119" fmla="*/ 3296219 w 3619883"/>
                <a:gd name="connsiteY119" fmla="*/ 59147 h 4275461"/>
                <a:gd name="connsiteX120" fmla="*/ 3319094 w 3619883"/>
                <a:gd name="connsiteY120" fmla="*/ 42500 h 4275461"/>
                <a:gd name="connsiteX121" fmla="*/ 3420511 w 3619883"/>
                <a:gd name="connsiteY121" fmla="*/ 0 h 4275461"/>
                <a:gd name="connsiteX122" fmla="*/ 3453305 w 3619883"/>
                <a:gd name="connsiteY122" fmla="*/ 7440 h 4275461"/>
                <a:gd name="connsiteX123" fmla="*/ 3496571 w 3619883"/>
                <a:gd name="connsiteY123" fmla="*/ 27182 h 4275461"/>
                <a:gd name="connsiteX124" fmla="*/ 3602117 w 3619883"/>
                <a:gd name="connsiteY124" fmla="*/ 132521 h 4275461"/>
                <a:gd name="connsiteX125" fmla="*/ 3619883 w 3619883"/>
                <a:gd name="connsiteY125" fmla="*/ 140049 h 4275461"/>
                <a:gd name="connsiteX126" fmla="*/ 3619883 w 3619883"/>
                <a:gd name="connsiteY12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515810 w 3619883"/>
                <a:gd name="connsiteY8" fmla="*/ 3951392 h 4275461"/>
                <a:gd name="connsiteX9" fmla="*/ 2338025 w 3619883"/>
                <a:gd name="connsiteY9" fmla="*/ 3951392 h 4275461"/>
                <a:gd name="connsiteX10" fmla="*/ 2338025 w 3619883"/>
                <a:gd name="connsiteY10" fmla="*/ 4128157 h 4275461"/>
                <a:gd name="connsiteX11" fmla="*/ 2395120 w 3619883"/>
                <a:gd name="connsiteY11" fmla="*/ 4128157 h 4275461"/>
                <a:gd name="connsiteX12" fmla="*/ 2337697 w 3619883"/>
                <a:gd name="connsiteY12" fmla="*/ 4275461 h 4275461"/>
                <a:gd name="connsiteX13" fmla="*/ 2150155 w 3619883"/>
                <a:gd name="connsiteY13" fmla="*/ 4275461 h 4275461"/>
                <a:gd name="connsiteX14" fmla="*/ 2150155 w 3619883"/>
                <a:gd name="connsiteY14" fmla="*/ 4128157 h 4275461"/>
                <a:gd name="connsiteX15" fmla="*/ 2204852 w 3619883"/>
                <a:gd name="connsiteY15" fmla="*/ 4128157 h 4275461"/>
                <a:gd name="connsiteX16" fmla="*/ 2204852 w 3619883"/>
                <a:gd name="connsiteY16" fmla="*/ 3951392 h 4275461"/>
                <a:gd name="connsiteX17" fmla="*/ 2027068 w 3619883"/>
                <a:gd name="connsiteY17" fmla="*/ 3951392 h 4275461"/>
                <a:gd name="connsiteX18" fmla="*/ 2027068 w 3619883"/>
                <a:gd name="connsiteY18" fmla="*/ 4128157 h 4275461"/>
                <a:gd name="connsiteX19" fmla="*/ 2079759 w 3619883"/>
                <a:gd name="connsiteY19" fmla="*/ 4128157 h 4275461"/>
                <a:gd name="connsiteX20" fmla="*/ 2079759 w 3619883"/>
                <a:gd name="connsiteY20" fmla="*/ 4275461 h 4275461"/>
                <a:gd name="connsiteX21" fmla="*/ 1824703 w 3619883"/>
                <a:gd name="connsiteY21" fmla="*/ 4275461 h 4275461"/>
                <a:gd name="connsiteX22" fmla="*/ 1834468 w 3619883"/>
                <a:gd name="connsiteY22" fmla="*/ 4128157 h 4275461"/>
                <a:gd name="connsiteX23" fmla="*/ 1893894 w 3619883"/>
                <a:gd name="connsiteY23" fmla="*/ 4128157 h 4275461"/>
                <a:gd name="connsiteX24" fmla="*/ 1893894 w 3619883"/>
                <a:gd name="connsiteY24" fmla="*/ 3951392 h 4275461"/>
                <a:gd name="connsiteX25" fmla="*/ 1716110 w 3619883"/>
                <a:gd name="connsiteY25" fmla="*/ 3951392 h 4275461"/>
                <a:gd name="connsiteX26" fmla="*/ 1716110 w 3619883"/>
                <a:gd name="connsiteY26" fmla="*/ 4006431 h 4275461"/>
                <a:gd name="connsiteX27" fmla="*/ 1703447 w 3619883"/>
                <a:gd name="connsiteY27" fmla="*/ 4007960 h 4275461"/>
                <a:gd name="connsiteX28" fmla="*/ 1716110 w 3619883"/>
                <a:gd name="connsiteY28" fmla="*/ 4044284 h 4275461"/>
                <a:gd name="connsiteX29" fmla="*/ 1716110 w 3619883"/>
                <a:gd name="connsiteY29" fmla="*/ 4128157 h 4275461"/>
                <a:gd name="connsiteX30" fmla="*/ 1745346 w 3619883"/>
                <a:gd name="connsiteY30" fmla="*/ 4128157 h 4275461"/>
                <a:gd name="connsiteX31" fmla="*/ 1796694 w 3619883"/>
                <a:gd name="connsiteY31" fmla="*/ 4275461 h 4275461"/>
                <a:gd name="connsiteX32" fmla="*/ 1558844 w 3619883"/>
                <a:gd name="connsiteY32" fmla="*/ 4275461 h 4275461"/>
                <a:gd name="connsiteX33" fmla="*/ 1517252 w 3619883"/>
                <a:gd name="connsiteY33" fmla="*/ 4128157 h 4275461"/>
                <a:gd name="connsiteX34" fmla="*/ 1582936 w 3619883"/>
                <a:gd name="connsiteY34" fmla="*/ 4128157 h 4275461"/>
                <a:gd name="connsiteX35" fmla="*/ 1582936 w 3619883"/>
                <a:gd name="connsiteY35" fmla="*/ 3951392 h 4275461"/>
                <a:gd name="connsiteX36" fmla="*/ 1405151 w 3619883"/>
                <a:gd name="connsiteY36" fmla="*/ 3951392 h 4275461"/>
                <a:gd name="connsiteX37" fmla="*/ 1405151 w 3619883"/>
                <a:gd name="connsiteY37" fmla="*/ 4128157 h 4275461"/>
                <a:gd name="connsiteX38" fmla="*/ 1468988 w 3619883"/>
                <a:gd name="connsiteY38" fmla="*/ 4128157 h 4275461"/>
                <a:gd name="connsiteX39" fmla="*/ 1427396 w 3619883"/>
                <a:gd name="connsiteY39" fmla="*/ 4275461 h 4275461"/>
                <a:gd name="connsiteX40" fmla="*/ 1210751 w 3619883"/>
                <a:gd name="connsiteY40" fmla="*/ 4275461 h 4275461"/>
                <a:gd name="connsiteX41" fmla="*/ 1210751 w 3619883"/>
                <a:gd name="connsiteY41" fmla="*/ 4128157 h 4275461"/>
                <a:gd name="connsiteX42" fmla="*/ 1271978 w 3619883"/>
                <a:gd name="connsiteY42" fmla="*/ 4128157 h 4275461"/>
                <a:gd name="connsiteX43" fmla="*/ 1271978 w 3619883"/>
                <a:gd name="connsiteY43" fmla="*/ 3951392 h 4275461"/>
                <a:gd name="connsiteX44" fmla="*/ 1094193 w 3619883"/>
                <a:gd name="connsiteY44" fmla="*/ 3951392 h 4275461"/>
                <a:gd name="connsiteX45" fmla="*/ 1094193 w 3619883"/>
                <a:gd name="connsiteY45" fmla="*/ 4128157 h 4275461"/>
                <a:gd name="connsiteX46" fmla="*/ 1140354 w 3619883"/>
                <a:gd name="connsiteY46" fmla="*/ 4128157 h 4275461"/>
                <a:gd name="connsiteX47" fmla="*/ 1140354 w 3619883"/>
                <a:gd name="connsiteY47" fmla="*/ 4275461 h 4275461"/>
                <a:gd name="connsiteX48" fmla="*/ 953807 w 3619883"/>
                <a:gd name="connsiteY48" fmla="*/ 4275461 h 4275461"/>
                <a:gd name="connsiteX49" fmla="*/ 912215 w 3619883"/>
                <a:gd name="connsiteY49" fmla="*/ 4128157 h 4275461"/>
                <a:gd name="connsiteX50" fmla="*/ 961020 w 3619883"/>
                <a:gd name="connsiteY50" fmla="*/ 4128157 h 4275461"/>
                <a:gd name="connsiteX51" fmla="*/ 961020 w 3619883"/>
                <a:gd name="connsiteY51" fmla="*/ 3951392 h 4275461"/>
                <a:gd name="connsiteX52" fmla="*/ 783235 w 3619883"/>
                <a:gd name="connsiteY52" fmla="*/ 3951392 h 4275461"/>
                <a:gd name="connsiteX53" fmla="*/ 783235 w 3619883"/>
                <a:gd name="connsiteY53" fmla="*/ 4128157 h 4275461"/>
                <a:gd name="connsiteX54" fmla="*/ 871024 w 3619883"/>
                <a:gd name="connsiteY54" fmla="*/ 4128157 h 4275461"/>
                <a:gd name="connsiteX55" fmla="*/ 829432 w 3619883"/>
                <a:gd name="connsiteY55" fmla="*/ 4275461 h 4275461"/>
                <a:gd name="connsiteX56" fmla="*/ 611484 w 3619883"/>
                <a:gd name="connsiteY56" fmla="*/ 4275461 h 4275461"/>
                <a:gd name="connsiteX57" fmla="*/ 621247 w 3619883"/>
                <a:gd name="connsiteY57" fmla="*/ 4128157 h 4275461"/>
                <a:gd name="connsiteX58" fmla="*/ 650062 w 3619883"/>
                <a:gd name="connsiteY58" fmla="*/ 4128157 h 4275461"/>
                <a:gd name="connsiteX59" fmla="*/ 650062 w 3619883"/>
                <a:gd name="connsiteY59" fmla="*/ 3951392 h 4275461"/>
                <a:gd name="connsiteX60" fmla="*/ 472277 w 3619883"/>
                <a:gd name="connsiteY60" fmla="*/ 3951392 h 4275461"/>
                <a:gd name="connsiteX61" fmla="*/ 472277 w 3619883"/>
                <a:gd name="connsiteY61" fmla="*/ 4128157 h 4275461"/>
                <a:gd name="connsiteX62" fmla="*/ 522650 w 3619883"/>
                <a:gd name="connsiteY62" fmla="*/ 4128157 h 4275461"/>
                <a:gd name="connsiteX63" fmla="*/ 573998 w 3619883"/>
                <a:gd name="connsiteY63" fmla="*/ 4275461 h 4275461"/>
                <a:gd name="connsiteX64" fmla="*/ 336164 w 3619883"/>
                <a:gd name="connsiteY64" fmla="*/ 4275461 h 4275461"/>
                <a:gd name="connsiteX65" fmla="*/ 294572 w 3619883"/>
                <a:gd name="connsiteY65" fmla="*/ 4128157 h 4275461"/>
                <a:gd name="connsiteX66" fmla="*/ 339106 w 3619883"/>
                <a:gd name="connsiteY66" fmla="*/ 4128157 h 4275461"/>
                <a:gd name="connsiteX67" fmla="*/ 339106 w 3619883"/>
                <a:gd name="connsiteY67" fmla="*/ 3951392 h 4275461"/>
                <a:gd name="connsiteX68" fmla="*/ 161321 w 3619883"/>
                <a:gd name="connsiteY68" fmla="*/ 3951392 h 4275461"/>
                <a:gd name="connsiteX69" fmla="*/ 161321 w 3619883"/>
                <a:gd name="connsiteY69" fmla="*/ 4128157 h 4275461"/>
                <a:gd name="connsiteX70" fmla="*/ 230914 w 3619883"/>
                <a:gd name="connsiteY70" fmla="*/ 4128157 h 4275461"/>
                <a:gd name="connsiteX71" fmla="*/ 189322 w 3619883"/>
                <a:gd name="connsiteY71" fmla="*/ 4275461 h 4275461"/>
                <a:gd name="connsiteX72" fmla="*/ 0 w 3619883"/>
                <a:gd name="connsiteY72" fmla="*/ 4275461 h 4275461"/>
                <a:gd name="connsiteX73" fmla="*/ 0 w 3619883"/>
                <a:gd name="connsiteY73" fmla="*/ 42229 h 4275461"/>
                <a:gd name="connsiteX74" fmla="*/ 42464 w 3619883"/>
                <a:gd name="connsiteY74" fmla="*/ 40518 h 4275461"/>
                <a:gd name="connsiteX75" fmla="*/ 137733 w 3619883"/>
                <a:gd name="connsiteY75" fmla="*/ 35355 h 4275461"/>
                <a:gd name="connsiteX76" fmla="*/ 270565 w 3619883"/>
                <a:gd name="connsiteY76" fmla="*/ 29759 h 4275461"/>
                <a:gd name="connsiteX77" fmla="*/ 479734 w 3619883"/>
                <a:gd name="connsiteY77" fmla="*/ 45455 h 4275461"/>
                <a:gd name="connsiteX78" fmla="*/ 524103 w 3619883"/>
                <a:gd name="connsiteY78" fmla="*/ 41625 h 4275461"/>
                <a:gd name="connsiteX79" fmla="*/ 624416 w 3619883"/>
                <a:gd name="connsiteY79" fmla="*/ 22696 h 4275461"/>
                <a:gd name="connsiteX80" fmla="*/ 657762 w 3619883"/>
                <a:gd name="connsiteY80" fmla="*/ 18351 h 4275461"/>
                <a:gd name="connsiteX81" fmla="*/ 690557 w 3619883"/>
                <a:gd name="connsiteY81" fmla="*/ 25792 h 4275461"/>
                <a:gd name="connsiteX82" fmla="*/ 745123 w 3619883"/>
                <a:gd name="connsiteY82" fmla="*/ 40157 h 4275461"/>
                <a:gd name="connsiteX83" fmla="*/ 789493 w 3619883"/>
                <a:gd name="connsiteY83" fmla="*/ 36327 h 4275461"/>
                <a:gd name="connsiteX84" fmla="*/ 854255 w 3619883"/>
                <a:gd name="connsiteY84" fmla="*/ 68887 h 4275461"/>
                <a:gd name="connsiteX85" fmla="*/ 897520 w 3619883"/>
                <a:gd name="connsiteY85" fmla="*/ 88629 h 4275461"/>
                <a:gd name="connsiteX86" fmla="*/ 940510 w 3619883"/>
                <a:gd name="connsiteY86" fmla="*/ 114265 h 4275461"/>
                <a:gd name="connsiteX87" fmla="*/ 1082712 w 3619883"/>
                <a:gd name="connsiteY87" fmla="*/ 144543 h 4275461"/>
                <a:gd name="connsiteX88" fmla="*/ 1205348 w 3619883"/>
                <a:gd name="connsiteY88" fmla="*/ 120753 h 4275461"/>
                <a:gd name="connsiteX89" fmla="*/ 1271764 w 3619883"/>
                <a:gd name="connsiteY89" fmla="*/ 117956 h 4275461"/>
                <a:gd name="connsiteX90" fmla="*/ 1315583 w 3619883"/>
                <a:gd name="connsiteY90" fmla="*/ 125912 h 4275461"/>
                <a:gd name="connsiteX91" fmla="*/ 1359125 w 3619883"/>
                <a:gd name="connsiteY91" fmla="*/ 139761 h 4275461"/>
                <a:gd name="connsiteX92" fmla="*/ 1391919 w 3619883"/>
                <a:gd name="connsiteY92" fmla="*/ 147202 h 4275461"/>
                <a:gd name="connsiteX93" fmla="*/ 1436563 w 3619883"/>
                <a:gd name="connsiteY93" fmla="*/ 137480 h 4275461"/>
                <a:gd name="connsiteX94" fmla="*/ 1471566 w 3619883"/>
                <a:gd name="connsiteY94" fmla="*/ 97777 h 4275461"/>
                <a:gd name="connsiteX95" fmla="*/ 1505739 w 3619883"/>
                <a:gd name="connsiteY95" fmla="*/ 75753 h 4275461"/>
                <a:gd name="connsiteX96" fmla="*/ 1590891 w 3619883"/>
                <a:gd name="connsiteY96" fmla="*/ 144702 h 4275461"/>
                <a:gd name="connsiteX97" fmla="*/ 1625616 w 3619883"/>
                <a:gd name="connsiteY97" fmla="*/ 110893 h 4275461"/>
                <a:gd name="connsiteX98" fmla="*/ 1658964 w 3619883"/>
                <a:gd name="connsiteY98" fmla="*/ 106547 h 4275461"/>
                <a:gd name="connsiteX99" fmla="*/ 1746598 w 3619883"/>
                <a:gd name="connsiteY99" fmla="*/ 122460 h 4275461"/>
                <a:gd name="connsiteX100" fmla="*/ 1811913 w 3619883"/>
                <a:gd name="connsiteY100" fmla="*/ 143234 h 4275461"/>
                <a:gd name="connsiteX101" fmla="*/ 1856557 w 3619883"/>
                <a:gd name="connsiteY101" fmla="*/ 133511 h 4275461"/>
                <a:gd name="connsiteX102" fmla="*/ 2066003 w 3619883"/>
                <a:gd name="connsiteY102" fmla="*/ 143313 h 4275461"/>
                <a:gd name="connsiteX103" fmla="*/ 2177615 w 3619883"/>
                <a:gd name="connsiteY103" fmla="*/ 119007 h 4275461"/>
                <a:gd name="connsiteX104" fmla="*/ 2255883 w 3619883"/>
                <a:gd name="connsiteY104" fmla="*/ 99047 h 4275461"/>
                <a:gd name="connsiteX105" fmla="*/ 2344622 w 3619883"/>
                <a:gd name="connsiteY105" fmla="*/ 91388 h 4275461"/>
                <a:gd name="connsiteX106" fmla="*/ 2455682 w 3619883"/>
                <a:gd name="connsiteY106" fmla="*/ 78869 h 4275461"/>
                <a:gd name="connsiteX107" fmla="*/ 2632609 w 3619883"/>
                <a:gd name="connsiteY107" fmla="*/ 75338 h 4275461"/>
                <a:gd name="connsiteX108" fmla="*/ 2742291 w 3619883"/>
                <a:gd name="connsiteY108" fmla="*/ 92282 h 4275461"/>
                <a:gd name="connsiteX109" fmla="*/ 2851974 w 3619883"/>
                <a:gd name="connsiteY109" fmla="*/ 109227 h 4275461"/>
                <a:gd name="connsiteX110" fmla="*/ 2907643 w 3619883"/>
                <a:gd name="connsiteY110" fmla="*/ 100020 h 4275461"/>
                <a:gd name="connsiteX111" fmla="*/ 2944022 w 3619883"/>
                <a:gd name="connsiteY111" fmla="*/ 30853 h 4275461"/>
                <a:gd name="connsiteX112" fmla="*/ 3022289 w 3619883"/>
                <a:gd name="connsiteY112" fmla="*/ 10893 h 4275461"/>
                <a:gd name="connsiteX113" fmla="*/ 3054807 w 3619883"/>
                <a:gd name="connsiteY113" fmla="*/ 24226 h 4275461"/>
                <a:gd name="connsiteX114" fmla="*/ 3141892 w 3619883"/>
                <a:gd name="connsiteY114" fmla="*/ 51925 h 4275461"/>
                <a:gd name="connsiteX115" fmla="*/ 3185711 w 3619883"/>
                <a:gd name="connsiteY115" fmla="*/ 59881 h 4275461"/>
                <a:gd name="connsiteX116" fmla="*/ 3219056 w 3619883"/>
                <a:gd name="connsiteY116" fmla="*/ 55536 h 4275461"/>
                <a:gd name="connsiteX117" fmla="*/ 3263425 w 3619883"/>
                <a:gd name="connsiteY117" fmla="*/ 51706 h 4275461"/>
                <a:gd name="connsiteX118" fmla="*/ 3296219 w 3619883"/>
                <a:gd name="connsiteY118" fmla="*/ 59147 h 4275461"/>
                <a:gd name="connsiteX119" fmla="*/ 3319094 w 3619883"/>
                <a:gd name="connsiteY119" fmla="*/ 42500 h 4275461"/>
                <a:gd name="connsiteX120" fmla="*/ 3420511 w 3619883"/>
                <a:gd name="connsiteY120" fmla="*/ 0 h 4275461"/>
                <a:gd name="connsiteX121" fmla="*/ 3453305 w 3619883"/>
                <a:gd name="connsiteY121" fmla="*/ 7440 h 4275461"/>
                <a:gd name="connsiteX122" fmla="*/ 3496571 w 3619883"/>
                <a:gd name="connsiteY122" fmla="*/ 27182 h 4275461"/>
                <a:gd name="connsiteX123" fmla="*/ 3602117 w 3619883"/>
                <a:gd name="connsiteY123" fmla="*/ 132521 h 4275461"/>
                <a:gd name="connsiteX124" fmla="*/ 3619883 w 3619883"/>
                <a:gd name="connsiteY124" fmla="*/ 140049 h 4275461"/>
                <a:gd name="connsiteX125" fmla="*/ 3619883 w 3619883"/>
                <a:gd name="connsiteY12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3951392 h 4275461"/>
                <a:gd name="connsiteX9" fmla="*/ 2338025 w 3619883"/>
                <a:gd name="connsiteY9" fmla="*/ 4128157 h 4275461"/>
                <a:gd name="connsiteX10" fmla="*/ 2395120 w 3619883"/>
                <a:gd name="connsiteY10" fmla="*/ 4128157 h 4275461"/>
                <a:gd name="connsiteX11" fmla="*/ 2337697 w 3619883"/>
                <a:gd name="connsiteY11" fmla="*/ 4275461 h 4275461"/>
                <a:gd name="connsiteX12" fmla="*/ 2150155 w 3619883"/>
                <a:gd name="connsiteY12" fmla="*/ 4275461 h 4275461"/>
                <a:gd name="connsiteX13" fmla="*/ 2150155 w 3619883"/>
                <a:gd name="connsiteY13" fmla="*/ 4128157 h 4275461"/>
                <a:gd name="connsiteX14" fmla="*/ 2204852 w 3619883"/>
                <a:gd name="connsiteY14" fmla="*/ 4128157 h 4275461"/>
                <a:gd name="connsiteX15" fmla="*/ 2204852 w 3619883"/>
                <a:gd name="connsiteY15" fmla="*/ 3951392 h 4275461"/>
                <a:gd name="connsiteX16" fmla="*/ 2027068 w 3619883"/>
                <a:gd name="connsiteY16" fmla="*/ 3951392 h 4275461"/>
                <a:gd name="connsiteX17" fmla="*/ 2027068 w 3619883"/>
                <a:gd name="connsiteY17" fmla="*/ 4128157 h 4275461"/>
                <a:gd name="connsiteX18" fmla="*/ 2079759 w 3619883"/>
                <a:gd name="connsiteY18" fmla="*/ 4128157 h 4275461"/>
                <a:gd name="connsiteX19" fmla="*/ 2079759 w 3619883"/>
                <a:gd name="connsiteY19" fmla="*/ 4275461 h 4275461"/>
                <a:gd name="connsiteX20" fmla="*/ 1824703 w 3619883"/>
                <a:gd name="connsiteY20" fmla="*/ 4275461 h 4275461"/>
                <a:gd name="connsiteX21" fmla="*/ 1834468 w 3619883"/>
                <a:gd name="connsiteY21" fmla="*/ 4128157 h 4275461"/>
                <a:gd name="connsiteX22" fmla="*/ 1893894 w 3619883"/>
                <a:gd name="connsiteY22" fmla="*/ 4128157 h 4275461"/>
                <a:gd name="connsiteX23" fmla="*/ 1893894 w 3619883"/>
                <a:gd name="connsiteY23" fmla="*/ 3951392 h 4275461"/>
                <a:gd name="connsiteX24" fmla="*/ 1716110 w 3619883"/>
                <a:gd name="connsiteY24" fmla="*/ 3951392 h 4275461"/>
                <a:gd name="connsiteX25" fmla="*/ 1716110 w 3619883"/>
                <a:gd name="connsiteY25" fmla="*/ 4006431 h 4275461"/>
                <a:gd name="connsiteX26" fmla="*/ 1703447 w 3619883"/>
                <a:gd name="connsiteY26" fmla="*/ 4007960 h 4275461"/>
                <a:gd name="connsiteX27" fmla="*/ 1716110 w 3619883"/>
                <a:gd name="connsiteY27" fmla="*/ 4044284 h 4275461"/>
                <a:gd name="connsiteX28" fmla="*/ 1716110 w 3619883"/>
                <a:gd name="connsiteY28" fmla="*/ 4128157 h 4275461"/>
                <a:gd name="connsiteX29" fmla="*/ 1745346 w 3619883"/>
                <a:gd name="connsiteY29" fmla="*/ 4128157 h 4275461"/>
                <a:gd name="connsiteX30" fmla="*/ 1796694 w 3619883"/>
                <a:gd name="connsiteY30" fmla="*/ 4275461 h 4275461"/>
                <a:gd name="connsiteX31" fmla="*/ 1558844 w 3619883"/>
                <a:gd name="connsiteY31" fmla="*/ 4275461 h 4275461"/>
                <a:gd name="connsiteX32" fmla="*/ 1517252 w 3619883"/>
                <a:gd name="connsiteY32" fmla="*/ 4128157 h 4275461"/>
                <a:gd name="connsiteX33" fmla="*/ 1582936 w 3619883"/>
                <a:gd name="connsiteY33" fmla="*/ 4128157 h 4275461"/>
                <a:gd name="connsiteX34" fmla="*/ 1582936 w 3619883"/>
                <a:gd name="connsiteY34" fmla="*/ 3951392 h 4275461"/>
                <a:gd name="connsiteX35" fmla="*/ 1405151 w 3619883"/>
                <a:gd name="connsiteY35" fmla="*/ 3951392 h 4275461"/>
                <a:gd name="connsiteX36" fmla="*/ 1405151 w 3619883"/>
                <a:gd name="connsiteY36" fmla="*/ 4128157 h 4275461"/>
                <a:gd name="connsiteX37" fmla="*/ 1468988 w 3619883"/>
                <a:gd name="connsiteY37" fmla="*/ 4128157 h 4275461"/>
                <a:gd name="connsiteX38" fmla="*/ 1427396 w 3619883"/>
                <a:gd name="connsiteY38" fmla="*/ 4275461 h 4275461"/>
                <a:gd name="connsiteX39" fmla="*/ 1210751 w 3619883"/>
                <a:gd name="connsiteY39" fmla="*/ 4275461 h 4275461"/>
                <a:gd name="connsiteX40" fmla="*/ 1210751 w 3619883"/>
                <a:gd name="connsiteY40" fmla="*/ 4128157 h 4275461"/>
                <a:gd name="connsiteX41" fmla="*/ 1271978 w 3619883"/>
                <a:gd name="connsiteY41" fmla="*/ 4128157 h 4275461"/>
                <a:gd name="connsiteX42" fmla="*/ 1271978 w 3619883"/>
                <a:gd name="connsiteY42" fmla="*/ 3951392 h 4275461"/>
                <a:gd name="connsiteX43" fmla="*/ 1094193 w 3619883"/>
                <a:gd name="connsiteY43" fmla="*/ 3951392 h 4275461"/>
                <a:gd name="connsiteX44" fmla="*/ 1094193 w 3619883"/>
                <a:gd name="connsiteY44" fmla="*/ 4128157 h 4275461"/>
                <a:gd name="connsiteX45" fmla="*/ 1140354 w 3619883"/>
                <a:gd name="connsiteY45" fmla="*/ 4128157 h 4275461"/>
                <a:gd name="connsiteX46" fmla="*/ 1140354 w 3619883"/>
                <a:gd name="connsiteY46" fmla="*/ 4275461 h 4275461"/>
                <a:gd name="connsiteX47" fmla="*/ 953807 w 3619883"/>
                <a:gd name="connsiteY47" fmla="*/ 4275461 h 4275461"/>
                <a:gd name="connsiteX48" fmla="*/ 912215 w 3619883"/>
                <a:gd name="connsiteY48" fmla="*/ 4128157 h 4275461"/>
                <a:gd name="connsiteX49" fmla="*/ 961020 w 3619883"/>
                <a:gd name="connsiteY49" fmla="*/ 4128157 h 4275461"/>
                <a:gd name="connsiteX50" fmla="*/ 961020 w 3619883"/>
                <a:gd name="connsiteY50" fmla="*/ 3951392 h 4275461"/>
                <a:gd name="connsiteX51" fmla="*/ 783235 w 3619883"/>
                <a:gd name="connsiteY51" fmla="*/ 3951392 h 4275461"/>
                <a:gd name="connsiteX52" fmla="*/ 783235 w 3619883"/>
                <a:gd name="connsiteY52" fmla="*/ 4128157 h 4275461"/>
                <a:gd name="connsiteX53" fmla="*/ 871024 w 3619883"/>
                <a:gd name="connsiteY53" fmla="*/ 4128157 h 4275461"/>
                <a:gd name="connsiteX54" fmla="*/ 829432 w 3619883"/>
                <a:gd name="connsiteY54" fmla="*/ 4275461 h 4275461"/>
                <a:gd name="connsiteX55" fmla="*/ 611484 w 3619883"/>
                <a:gd name="connsiteY55" fmla="*/ 4275461 h 4275461"/>
                <a:gd name="connsiteX56" fmla="*/ 621247 w 3619883"/>
                <a:gd name="connsiteY56" fmla="*/ 4128157 h 4275461"/>
                <a:gd name="connsiteX57" fmla="*/ 650062 w 3619883"/>
                <a:gd name="connsiteY57" fmla="*/ 4128157 h 4275461"/>
                <a:gd name="connsiteX58" fmla="*/ 650062 w 3619883"/>
                <a:gd name="connsiteY58" fmla="*/ 3951392 h 4275461"/>
                <a:gd name="connsiteX59" fmla="*/ 472277 w 3619883"/>
                <a:gd name="connsiteY59" fmla="*/ 3951392 h 4275461"/>
                <a:gd name="connsiteX60" fmla="*/ 472277 w 3619883"/>
                <a:gd name="connsiteY60" fmla="*/ 4128157 h 4275461"/>
                <a:gd name="connsiteX61" fmla="*/ 522650 w 3619883"/>
                <a:gd name="connsiteY61" fmla="*/ 4128157 h 4275461"/>
                <a:gd name="connsiteX62" fmla="*/ 573998 w 3619883"/>
                <a:gd name="connsiteY62" fmla="*/ 4275461 h 4275461"/>
                <a:gd name="connsiteX63" fmla="*/ 336164 w 3619883"/>
                <a:gd name="connsiteY63" fmla="*/ 4275461 h 4275461"/>
                <a:gd name="connsiteX64" fmla="*/ 294572 w 3619883"/>
                <a:gd name="connsiteY64" fmla="*/ 4128157 h 4275461"/>
                <a:gd name="connsiteX65" fmla="*/ 339106 w 3619883"/>
                <a:gd name="connsiteY65" fmla="*/ 4128157 h 4275461"/>
                <a:gd name="connsiteX66" fmla="*/ 339106 w 3619883"/>
                <a:gd name="connsiteY66" fmla="*/ 3951392 h 4275461"/>
                <a:gd name="connsiteX67" fmla="*/ 161321 w 3619883"/>
                <a:gd name="connsiteY67" fmla="*/ 3951392 h 4275461"/>
                <a:gd name="connsiteX68" fmla="*/ 161321 w 3619883"/>
                <a:gd name="connsiteY68" fmla="*/ 4128157 h 4275461"/>
                <a:gd name="connsiteX69" fmla="*/ 230914 w 3619883"/>
                <a:gd name="connsiteY69" fmla="*/ 4128157 h 4275461"/>
                <a:gd name="connsiteX70" fmla="*/ 189322 w 3619883"/>
                <a:gd name="connsiteY70" fmla="*/ 4275461 h 4275461"/>
                <a:gd name="connsiteX71" fmla="*/ 0 w 3619883"/>
                <a:gd name="connsiteY71" fmla="*/ 4275461 h 4275461"/>
                <a:gd name="connsiteX72" fmla="*/ 0 w 3619883"/>
                <a:gd name="connsiteY72" fmla="*/ 42229 h 4275461"/>
                <a:gd name="connsiteX73" fmla="*/ 42464 w 3619883"/>
                <a:gd name="connsiteY73" fmla="*/ 40518 h 4275461"/>
                <a:gd name="connsiteX74" fmla="*/ 137733 w 3619883"/>
                <a:gd name="connsiteY74" fmla="*/ 35355 h 4275461"/>
                <a:gd name="connsiteX75" fmla="*/ 270565 w 3619883"/>
                <a:gd name="connsiteY75" fmla="*/ 29759 h 4275461"/>
                <a:gd name="connsiteX76" fmla="*/ 479734 w 3619883"/>
                <a:gd name="connsiteY76" fmla="*/ 45455 h 4275461"/>
                <a:gd name="connsiteX77" fmla="*/ 524103 w 3619883"/>
                <a:gd name="connsiteY77" fmla="*/ 41625 h 4275461"/>
                <a:gd name="connsiteX78" fmla="*/ 624416 w 3619883"/>
                <a:gd name="connsiteY78" fmla="*/ 22696 h 4275461"/>
                <a:gd name="connsiteX79" fmla="*/ 657762 w 3619883"/>
                <a:gd name="connsiteY79" fmla="*/ 18351 h 4275461"/>
                <a:gd name="connsiteX80" fmla="*/ 690557 w 3619883"/>
                <a:gd name="connsiteY80" fmla="*/ 25792 h 4275461"/>
                <a:gd name="connsiteX81" fmla="*/ 745123 w 3619883"/>
                <a:gd name="connsiteY81" fmla="*/ 40157 h 4275461"/>
                <a:gd name="connsiteX82" fmla="*/ 789493 w 3619883"/>
                <a:gd name="connsiteY82" fmla="*/ 36327 h 4275461"/>
                <a:gd name="connsiteX83" fmla="*/ 854255 w 3619883"/>
                <a:gd name="connsiteY83" fmla="*/ 68887 h 4275461"/>
                <a:gd name="connsiteX84" fmla="*/ 897520 w 3619883"/>
                <a:gd name="connsiteY84" fmla="*/ 88629 h 4275461"/>
                <a:gd name="connsiteX85" fmla="*/ 940510 w 3619883"/>
                <a:gd name="connsiteY85" fmla="*/ 114265 h 4275461"/>
                <a:gd name="connsiteX86" fmla="*/ 1082712 w 3619883"/>
                <a:gd name="connsiteY86" fmla="*/ 144543 h 4275461"/>
                <a:gd name="connsiteX87" fmla="*/ 1205348 w 3619883"/>
                <a:gd name="connsiteY87" fmla="*/ 120753 h 4275461"/>
                <a:gd name="connsiteX88" fmla="*/ 1271764 w 3619883"/>
                <a:gd name="connsiteY88" fmla="*/ 117956 h 4275461"/>
                <a:gd name="connsiteX89" fmla="*/ 1315583 w 3619883"/>
                <a:gd name="connsiteY89" fmla="*/ 125912 h 4275461"/>
                <a:gd name="connsiteX90" fmla="*/ 1359125 w 3619883"/>
                <a:gd name="connsiteY90" fmla="*/ 139761 h 4275461"/>
                <a:gd name="connsiteX91" fmla="*/ 1391919 w 3619883"/>
                <a:gd name="connsiteY91" fmla="*/ 147202 h 4275461"/>
                <a:gd name="connsiteX92" fmla="*/ 1436563 w 3619883"/>
                <a:gd name="connsiteY92" fmla="*/ 137480 h 4275461"/>
                <a:gd name="connsiteX93" fmla="*/ 1471566 w 3619883"/>
                <a:gd name="connsiteY93" fmla="*/ 97777 h 4275461"/>
                <a:gd name="connsiteX94" fmla="*/ 1505739 w 3619883"/>
                <a:gd name="connsiteY94" fmla="*/ 75753 h 4275461"/>
                <a:gd name="connsiteX95" fmla="*/ 1590891 w 3619883"/>
                <a:gd name="connsiteY95" fmla="*/ 144702 h 4275461"/>
                <a:gd name="connsiteX96" fmla="*/ 1625616 w 3619883"/>
                <a:gd name="connsiteY96" fmla="*/ 110893 h 4275461"/>
                <a:gd name="connsiteX97" fmla="*/ 1658964 w 3619883"/>
                <a:gd name="connsiteY97" fmla="*/ 106547 h 4275461"/>
                <a:gd name="connsiteX98" fmla="*/ 1746598 w 3619883"/>
                <a:gd name="connsiteY98" fmla="*/ 122460 h 4275461"/>
                <a:gd name="connsiteX99" fmla="*/ 1811913 w 3619883"/>
                <a:gd name="connsiteY99" fmla="*/ 143234 h 4275461"/>
                <a:gd name="connsiteX100" fmla="*/ 1856557 w 3619883"/>
                <a:gd name="connsiteY100" fmla="*/ 133511 h 4275461"/>
                <a:gd name="connsiteX101" fmla="*/ 2066003 w 3619883"/>
                <a:gd name="connsiteY101" fmla="*/ 143313 h 4275461"/>
                <a:gd name="connsiteX102" fmla="*/ 2177615 w 3619883"/>
                <a:gd name="connsiteY102" fmla="*/ 119007 h 4275461"/>
                <a:gd name="connsiteX103" fmla="*/ 2255883 w 3619883"/>
                <a:gd name="connsiteY103" fmla="*/ 99047 h 4275461"/>
                <a:gd name="connsiteX104" fmla="*/ 2344622 w 3619883"/>
                <a:gd name="connsiteY104" fmla="*/ 91388 h 4275461"/>
                <a:gd name="connsiteX105" fmla="*/ 2455682 w 3619883"/>
                <a:gd name="connsiteY105" fmla="*/ 78869 h 4275461"/>
                <a:gd name="connsiteX106" fmla="*/ 2632609 w 3619883"/>
                <a:gd name="connsiteY106" fmla="*/ 75338 h 4275461"/>
                <a:gd name="connsiteX107" fmla="*/ 2742291 w 3619883"/>
                <a:gd name="connsiteY107" fmla="*/ 92282 h 4275461"/>
                <a:gd name="connsiteX108" fmla="*/ 2851974 w 3619883"/>
                <a:gd name="connsiteY108" fmla="*/ 109227 h 4275461"/>
                <a:gd name="connsiteX109" fmla="*/ 2907643 w 3619883"/>
                <a:gd name="connsiteY109" fmla="*/ 100020 h 4275461"/>
                <a:gd name="connsiteX110" fmla="*/ 2944022 w 3619883"/>
                <a:gd name="connsiteY110" fmla="*/ 30853 h 4275461"/>
                <a:gd name="connsiteX111" fmla="*/ 3022289 w 3619883"/>
                <a:gd name="connsiteY111" fmla="*/ 10893 h 4275461"/>
                <a:gd name="connsiteX112" fmla="*/ 3054807 w 3619883"/>
                <a:gd name="connsiteY112" fmla="*/ 24226 h 4275461"/>
                <a:gd name="connsiteX113" fmla="*/ 3141892 w 3619883"/>
                <a:gd name="connsiteY113" fmla="*/ 51925 h 4275461"/>
                <a:gd name="connsiteX114" fmla="*/ 3185711 w 3619883"/>
                <a:gd name="connsiteY114" fmla="*/ 59881 h 4275461"/>
                <a:gd name="connsiteX115" fmla="*/ 3219056 w 3619883"/>
                <a:gd name="connsiteY115" fmla="*/ 55536 h 4275461"/>
                <a:gd name="connsiteX116" fmla="*/ 3263425 w 3619883"/>
                <a:gd name="connsiteY116" fmla="*/ 51706 h 4275461"/>
                <a:gd name="connsiteX117" fmla="*/ 3296219 w 3619883"/>
                <a:gd name="connsiteY117" fmla="*/ 59147 h 4275461"/>
                <a:gd name="connsiteX118" fmla="*/ 3319094 w 3619883"/>
                <a:gd name="connsiteY118" fmla="*/ 42500 h 4275461"/>
                <a:gd name="connsiteX119" fmla="*/ 3420511 w 3619883"/>
                <a:gd name="connsiteY119" fmla="*/ 0 h 4275461"/>
                <a:gd name="connsiteX120" fmla="*/ 3453305 w 3619883"/>
                <a:gd name="connsiteY120" fmla="*/ 7440 h 4275461"/>
                <a:gd name="connsiteX121" fmla="*/ 3496571 w 3619883"/>
                <a:gd name="connsiteY121" fmla="*/ 27182 h 4275461"/>
                <a:gd name="connsiteX122" fmla="*/ 3602117 w 3619883"/>
                <a:gd name="connsiteY122" fmla="*/ 132521 h 4275461"/>
                <a:gd name="connsiteX123" fmla="*/ 3619883 w 3619883"/>
                <a:gd name="connsiteY123" fmla="*/ 140049 h 4275461"/>
                <a:gd name="connsiteX124" fmla="*/ 3619883 w 3619883"/>
                <a:gd name="connsiteY12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95120 w 3619883"/>
                <a:gd name="connsiteY9" fmla="*/ 4128157 h 4275461"/>
                <a:gd name="connsiteX10" fmla="*/ 2337697 w 3619883"/>
                <a:gd name="connsiteY10" fmla="*/ 4275461 h 4275461"/>
                <a:gd name="connsiteX11" fmla="*/ 2150155 w 3619883"/>
                <a:gd name="connsiteY11" fmla="*/ 4275461 h 4275461"/>
                <a:gd name="connsiteX12" fmla="*/ 2150155 w 3619883"/>
                <a:gd name="connsiteY12" fmla="*/ 4128157 h 4275461"/>
                <a:gd name="connsiteX13" fmla="*/ 2204852 w 3619883"/>
                <a:gd name="connsiteY13" fmla="*/ 4128157 h 4275461"/>
                <a:gd name="connsiteX14" fmla="*/ 2204852 w 3619883"/>
                <a:gd name="connsiteY14" fmla="*/ 3951392 h 4275461"/>
                <a:gd name="connsiteX15" fmla="*/ 2027068 w 3619883"/>
                <a:gd name="connsiteY15" fmla="*/ 3951392 h 4275461"/>
                <a:gd name="connsiteX16" fmla="*/ 2027068 w 3619883"/>
                <a:gd name="connsiteY16" fmla="*/ 4128157 h 4275461"/>
                <a:gd name="connsiteX17" fmla="*/ 2079759 w 3619883"/>
                <a:gd name="connsiteY17" fmla="*/ 4128157 h 4275461"/>
                <a:gd name="connsiteX18" fmla="*/ 2079759 w 3619883"/>
                <a:gd name="connsiteY18" fmla="*/ 4275461 h 4275461"/>
                <a:gd name="connsiteX19" fmla="*/ 1824703 w 3619883"/>
                <a:gd name="connsiteY19" fmla="*/ 4275461 h 4275461"/>
                <a:gd name="connsiteX20" fmla="*/ 1834468 w 3619883"/>
                <a:gd name="connsiteY20" fmla="*/ 4128157 h 4275461"/>
                <a:gd name="connsiteX21" fmla="*/ 1893894 w 3619883"/>
                <a:gd name="connsiteY21" fmla="*/ 4128157 h 4275461"/>
                <a:gd name="connsiteX22" fmla="*/ 1893894 w 3619883"/>
                <a:gd name="connsiteY22" fmla="*/ 3951392 h 4275461"/>
                <a:gd name="connsiteX23" fmla="*/ 1716110 w 3619883"/>
                <a:gd name="connsiteY23" fmla="*/ 3951392 h 4275461"/>
                <a:gd name="connsiteX24" fmla="*/ 1716110 w 3619883"/>
                <a:gd name="connsiteY24" fmla="*/ 4006431 h 4275461"/>
                <a:gd name="connsiteX25" fmla="*/ 1703447 w 3619883"/>
                <a:gd name="connsiteY25" fmla="*/ 4007960 h 4275461"/>
                <a:gd name="connsiteX26" fmla="*/ 1716110 w 3619883"/>
                <a:gd name="connsiteY26" fmla="*/ 4044284 h 4275461"/>
                <a:gd name="connsiteX27" fmla="*/ 1716110 w 3619883"/>
                <a:gd name="connsiteY27" fmla="*/ 4128157 h 4275461"/>
                <a:gd name="connsiteX28" fmla="*/ 1745346 w 3619883"/>
                <a:gd name="connsiteY28" fmla="*/ 4128157 h 4275461"/>
                <a:gd name="connsiteX29" fmla="*/ 1796694 w 3619883"/>
                <a:gd name="connsiteY29" fmla="*/ 4275461 h 4275461"/>
                <a:gd name="connsiteX30" fmla="*/ 1558844 w 3619883"/>
                <a:gd name="connsiteY30" fmla="*/ 4275461 h 4275461"/>
                <a:gd name="connsiteX31" fmla="*/ 1517252 w 3619883"/>
                <a:gd name="connsiteY31" fmla="*/ 4128157 h 4275461"/>
                <a:gd name="connsiteX32" fmla="*/ 1582936 w 3619883"/>
                <a:gd name="connsiteY32" fmla="*/ 4128157 h 4275461"/>
                <a:gd name="connsiteX33" fmla="*/ 1582936 w 3619883"/>
                <a:gd name="connsiteY33" fmla="*/ 3951392 h 4275461"/>
                <a:gd name="connsiteX34" fmla="*/ 1405151 w 3619883"/>
                <a:gd name="connsiteY34" fmla="*/ 3951392 h 4275461"/>
                <a:gd name="connsiteX35" fmla="*/ 1405151 w 3619883"/>
                <a:gd name="connsiteY35" fmla="*/ 4128157 h 4275461"/>
                <a:gd name="connsiteX36" fmla="*/ 1468988 w 3619883"/>
                <a:gd name="connsiteY36" fmla="*/ 4128157 h 4275461"/>
                <a:gd name="connsiteX37" fmla="*/ 1427396 w 3619883"/>
                <a:gd name="connsiteY37" fmla="*/ 4275461 h 4275461"/>
                <a:gd name="connsiteX38" fmla="*/ 1210751 w 3619883"/>
                <a:gd name="connsiteY38" fmla="*/ 4275461 h 4275461"/>
                <a:gd name="connsiteX39" fmla="*/ 1210751 w 3619883"/>
                <a:gd name="connsiteY39" fmla="*/ 4128157 h 4275461"/>
                <a:gd name="connsiteX40" fmla="*/ 1271978 w 3619883"/>
                <a:gd name="connsiteY40" fmla="*/ 4128157 h 4275461"/>
                <a:gd name="connsiteX41" fmla="*/ 1271978 w 3619883"/>
                <a:gd name="connsiteY41" fmla="*/ 3951392 h 4275461"/>
                <a:gd name="connsiteX42" fmla="*/ 1094193 w 3619883"/>
                <a:gd name="connsiteY42" fmla="*/ 3951392 h 4275461"/>
                <a:gd name="connsiteX43" fmla="*/ 1094193 w 3619883"/>
                <a:gd name="connsiteY43" fmla="*/ 4128157 h 4275461"/>
                <a:gd name="connsiteX44" fmla="*/ 1140354 w 3619883"/>
                <a:gd name="connsiteY44" fmla="*/ 4128157 h 4275461"/>
                <a:gd name="connsiteX45" fmla="*/ 1140354 w 3619883"/>
                <a:gd name="connsiteY45" fmla="*/ 4275461 h 4275461"/>
                <a:gd name="connsiteX46" fmla="*/ 953807 w 3619883"/>
                <a:gd name="connsiteY46" fmla="*/ 4275461 h 4275461"/>
                <a:gd name="connsiteX47" fmla="*/ 912215 w 3619883"/>
                <a:gd name="connsiteY47" fmla="*/ 4128157 h 4275461"/>
                <a:gd name="connsiteX48" fmla="*/ 961020 w 3619883"/>
                <a:gd name="connsiteY48" fmla="*/ 4128157 h 4275461"/>
                <a:gd name="connsiteX49" fmla="*/ 961020 w 3619883"/>
                <a:gd name="connsiteY49" fmla="*/ 3951392 h 4275461"/>
                <a:gd name="connsiteX50" fmla="*/ 783235 w 3619883"/>
                <a:gd name="connsiteY50" fmla="*/ 3951392 h 4275461"/>
                <a:gd name="connsiteX51" fmla="*/ 783235 w 3619883"/>
                <a:gd name="connsiteY51" fmla="*/ 4128157 h 4275461"/>
                <a:gd name="connsiteX52" fmla="*/ 871024 w 3619883"/>
                <a:gd name="connsiteY52" fmla="*/ 4128157 h 4275461"/>
                <a:gd name="connsiteX53" fmla="*/ 829432 w 3619883"/>
                <a:gd name="connsiteY53" fmla="*/ 4275461 h 4275461"/>
                <a:gd name="connsiteX54" fmla="*/ 611484 w 3619883"/>
                <a:gd name="connsiteY54" fmla="*/ 4275461 h 4275461"/>
                <a:gd name="connsiteX55" fmla="*/ 621247 w 3619883"/>
                <a:gd name="connsiteY55" fmla="*/ 4128157 h 4275461"/>
                <a:gd name="connsiteX56" fmla="*/ 650062 w 3619883"/>
                <a:gd name="connsiteY56" fmla="*/ 4128157 h 4275461"/>
                <a:gd name="connsiteX57" fmla="*/ 650062 w 3619883"/>
                <a:gd name="connsiteY57" fmla="*/ 3951392 h 4275461"/>
                <a:gd name="connsiteX58" fmla="*/ 472277 w 3619883"/>
                <a:gd name="connsiteY58" fmla="*/ 3951392 h 4275461"/>
                <a:gd name="connsiteX59" fmla="*/ 472277 w 3619883"/>
                <a:gd name="connsiteY59" fmla="*/ 4128157 h 4275461"/>
                <a:gd name="connsiteX60" fmla="*/ 522650 w 3619883"/>
                <a:gd name="connsiteY60" fmla="*/ 4128157 h 4275461"/>
                <a:gd name="connsiteX61" fmla="*/ 573998 w 3619883"/>
                <a:gd name="connsiteY61" fmla="*/ 4275461 h 4275461"/>
                <a:gd name="connsiteX62" fmla="*/ 336164 w 3619883"/>
                <a:gd name="connsiteY62" fmla="*/ 4275461 h 4275461"/>
                <a:gd name="connsiteX63" fmla="*/ 294572 w 3619883"/>
                <a:gd name="connsiteY63" fmla="*/ 4128157 h 4275461"/>
                <a:gd name="connsiteX64" fmla="*/ 339106 w 3619883"/>
                <a:gd name="connsiteY64" fmla="*/ 4128157 h 4275461"/>
                <a:gd name="connsiteX65" fmla="*/ 339106 w 3619883"/>
                <a:gd name="connsiteY65" fmla="*/ 3951392 h 4275461"/>
                <a:gd name="connsiteX66" fmla="*/ 161321 w 3619883"/>
                <a:gd name="connsiteY66" fmla="*/ 3951392 h 4275461"/>
                <a:gd name="connsiteX67" fmla="*/ 161321 w 3619883"/>
                <a:gd name="connsiteY67" fmla="*/ 4128157 h 4275461"/>
                <a:gd name="connsiteX68" fmla="*/ 230914 w 3619883"/>
                <a:gd name="connsiteY68" fmla="*/ 4128157 h 4275461"/>
                <a:gd name="connsiteX69" fmla="*/ 189322 w 3619883"/>
                <a:gd name="connsiteY69" fmla="*/ 4275461 h 4275461"/>
                <a:gd name="connsiteX70" fmla="*/ 0 w 3619883"/>
                <a:gd name="connsiteY70" fmla="*/ 4275461 h 4275461"/>
                <a:gd name="connsiteX71" fmla="*/ 0 w 3619883"/>
                <a:gd name="connsiteY71" fmla="*/ 42229 h 4275461"/>
                <a:gd name="connsiteX72" fmla="*/ 42464 w 3619883"/>
                <a:gd name="connsiteY72" fmla="*/ 40518 h 4275461"/>
                <a:gd name="connsiteX73" fmla="*/ 137733 w 3619883"/>
                <a:gd name="connsiteY73" fmla="*/ 35355 h 4275461"/>
                <a:gd name="connsiteX74" fmla="*/ 270565 w 3619883"/>
                <a:gd name="connsiteY74" fmla="*/ 29759 h 4275461"/>
                <a:gd name="connsiteX75" fmla="*/ 479734 w 3619883"/>
                <a:gd name="connsiteY75" fmla="*/ 45455 h 4275461"/>
                <a:gd name="connsiteX76" fmla="*/ 524103 w 3619883"/>
                <a:gd name="connsiteY76" fmla="*/ 41625 h 4275461"/>
                <a:gd name="connsiteX77" fmla="*/ 624416 w 3619883"/>
                <a:gd name="connsiteY77" fmla="*/ 22696 h 4275461"/>
                <a:gd name="connsiteX78" fmla="*/ 657762 w 3619883"/>
                <a:gd name="connsiteY78" fmla="*/ 18351 h 4275461"/>
                <a:gd name="connsiteX79" fmla="*/ 690557 w 3619883"/>
                <a:gd name="connsiteY79" fmla="*/ 25792 h 4275461"/>
                <a:gd name="connsiteX80" fmla="*/ 745123 w 3619883"/>
                <a:gd name="connsiteY80" fmla="*/ 40157 h 4275461"/>
                <a:gd name="connsiteX81" fmla="*/ 789493 w 3619883"/>
                <a:gd name="connsiteY81" fmla="*/ 36327 h 4275461"/>
                <a:gd name="connsiteX82" fmla="*/ 854255 w 3619883"/>
                <a:gd name="connsiteY82" fmla="*/ 68887 h 4275461"/>
                <a:gd name="connsiteX83" fmla="*/ 897520 w 3619883"/>
                <a:gd name="connsiteY83" fmla="*/ 88629 h 4275461"/>
                <a:gd name="connsiteX84" fmla="*/ 940510 w 3619883"/>
                <a:gd name="connsiteY84" fmla="*/ 114265 h 4275461"/>
                <a:gd name="connsiteX85" fmla="*/ 1082712 w 3619883"/>
                <a:gd name="connsiteY85" fmla="*/ 144543 h 4275461"/>
                <a:gd name="connsiteX86" fmla="*/ 1205348 w 3619883"/>
                <a:gd name="connsiteY86" fmla="*/ 120753 h 4275461"/>
                <a:gd name="connsiteX87" fmla="*/ 1271764 w 3619883"/>
                <a:gd name="connsiteY87" fmla="*/ 117956 h 4275461"/>
                <a:gd name="connsiteX88" fmla="*/ 1315583 w 3619883"/>
                <a:gd name="connsiteY88" fmla="*/ 125912 h 4275461"/>
                <a:gd name="connsiteX89" fmla="*/ 1359125 w 3619883"/>
                <a:gd name="connsiteY89" fmla="*/ 139761 h 4275461"/>
                <a:gd name="connsiteX90" fmla="*/ 1391919 w 3619883"/>
                <a:gd name="connsiteY90" fmla="*/ 147202 h 4275461"/>
                <a:gd name="connsiteX91" fmla="*/ 1436563 w 3619883"/>
                <a:gd name="connsiteY91" fmla="*/ 137480 h 4275461"/>
                <a:gd name="connsiteX92" fmla="*/ 1471566 w 3619883"/>
                <a:gd name="connsiteY92" fmla="*/ 97777 h 4275461"/>
                <a:gd name="connsiteX93" fmla="*/ 1505739 w 3619883"/>
                <a:gd name="connsiteY93" fmla="*/ 75753 h 4275461"/>
                <a:gd name="connsiteX94" fmla="*/ 1590891 w 3619883"/>
                <a:gd name="connsiteY94" fmla="*/ 144702 h 4275461"/>
                <a:gd name="connsiteX95" fmla="*/ 1625616 w 3619883"/>
                <a:gd name="connsiteY95" fmla="*/ 110893 h 4275461"/>
                <a:gd name="connsiteX96" fmla="*/ 1658964 w 3619883"/>
                <a:gd name="connsiteY96" fmla="*/ 106547 h 4275461"/>
                <a:gd name="connsiteX97" fmla="*/ 1746598 w 3619883"/>
                <a:gd name="connsiteY97" fmla="*/ 122460 h 4275461"/>
                <a:gd name="connsiteX98" fmla="*/ 1811913 w 3619883"/>
                <a:gd name="connsiteY98" fmla="*/ 143234 h 4275461"/>
                <a:gd name="connsiteX99" fmla="*/ 1856557 w 3619883"/>
                <a:gd name="connsiteY99" fmla="*/ 133511 h 4275461"/>
                <a:gd name="connsiteX100" fmla="*/ 2066003 w 3619883"/>
                <a:gd name="connsiteY100" fmla="*/ 143313 h 4275461"/>
                <a:gd name="connsiteX101" fmla="*/ 2177615 w 3619883"/>
                <a:gd name="connsiteY101" fmla="*/ 119007 h 4275461"/>
                <a:gd name="connsiteX102" fmla="*/ 2255883 w 3619883"/>
                <a:gd name="connsiteY102" fmla="*/ 99047 h 4275461"/>
                <a:gd name="connsiteX103" fmla="*/ 2344622 w 3619883"/>
                <a:gd name="connsiteY103" fmla="*/ 91388 h 4275461"/>
                <a:gd name="connsiteX104" fmla="*/ 2455682 w 3619883"/>
                <a:gd name="connsiteY104" fmla="*/ 78869 h 4275461"/>
                <a:gd name="connsiteX105" fmla="*/ 2632609 w 3619883"/>
                <a:gd name="connsiteY105" fmla="*/ 75338 h 4275461"/>
                <a:gd name="connsiteX106" fmla="*/ 2742291 w 3619883"/>
                <a:gd name="connsiteY106" fmla="*/ 92282 h 4275461"/>
                <a:gd name="connsiteX107" fmla="*/ 2851974 w 3619883"/>
                <a:gd name="connsiteY107" fmla="*/ 109227 h 4275461"/>
                <a:gd name="connsiteX108" fmla="*/ 2907643 w 3619883"/>
                <a:gd name="connsiteY108" fmla="*/ 100020 h 4275461"/>
                <a:gd name="connsiteX109" fmla="*/ 2944022 w 3619883"/>
                <a:gd name="connsiteY109" fmla="*/ 30853 h 4275461"/>
                <a:gd name="connsiteX110" fmla="*/ 3022289 w 3619883"/>
                <a:gd name="connsiteY110" fmla="*/ 10893 h 4275461"/>
                <a:gd name="connsiteX111" fmla="*/ 3054807 w 3619883"/>
                <a:gd name="connsiteY111" fmla="*/ 24226 h 4275461"/>
                <a:gd name="connsiteX112" fmla="*/ 3141892 w 3619883"/>
                <a:gd name="connsiteY112" fmla="*/ 51925 h 4275461"/>
                <a:gd name="connsiteX113" fmla="*/ 3185711 w 3619883"/>
                <a:gd name="connsiteY113" fmla="*/ 59881 h 4275461"/>
                <a:gd name="connsiteX114" fmla="*/ 3219056 w 3619883"/>
                <a:gd name="connsiteY114" fmla="*/ 55536 h 4275461"/>
                <a:gd name="connsiteX115" fmla="*/ 3263425 w 3619883"/>
                <a:gd name="connsiteY115" fmla="*/ 51706 h 4275461"/>
                <a:gd name="connsiteX116" fmla="*/ 3296219 w 3619883"/>
                <a:gd name="connsiteY116" fmla="*/ 59147 h 4275461"/>
                <a:gd name="connsiteX117" fmla="*/ 3319094 w 3619883"/>
                <a:gd name="connsiteY117" fmla="*/ 42500 h 4275461"/>
                <a:gd name="connsiteX118" fmla="*/ 3420511 w 3619883"/>
                <a:gd name="connsiteY118" fmla="*/ 0 h 4275461"/>
                <a:gd name="connsiteX119" fmla="*/ 3453305 w 3619883"/>
                <a:gd name="connsiteY119" fmla="*/ 7440 h 4275461"/>
                <a:gd name="connsiteX120" fmla="*/ 3496571 w 3619883"/>
                <a:gd name="connsiteY120" fmla="*/ 27182 h 4275461"/>
                <a:gd name="connsiteX121" fmla="*/ 3602117 w 3619883"/>
                <a:gd name="connsiteY121" fmla="*/ 132521 h 4275461"/>
                <a:gd name="connsiteX122" fmla="*/ 3619883 w 3619883"/>
                <a:gd name="connsiteY122" fmla="*/ 140049 h 4275461"/>
                <a:gd name="connsiteX123" fmla="*/ 3619883 w 3619883"/>
                <a:gd name="connsiteY12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37697 w 3619883"/>
                <a:gd name="connsiteY9" fmla="*/ 4275461 h 4275461"/>
                <a:gd name="connsiteX10" fmla="*/ 2150155 w 3619883"/>
                <a:gd name="connsiteY10" fmla="*/ 4275461 h 4275461"/>
                <a:gd name="connsiteX11" fmla="*/ 2150155 w 3619883"/>
                <a:gd name="connsiteY11" fmla="*/ 4128157 h 4275461"/>
                <a:gd name="connsiteX12" fmla="*/ 2204852 w 3619883"/>
                <a:gd name="connsiteY12" fmla="*/ 4128157 h 4275461"/>
                <a:gd name="connsiteX13" fmla="*/ 2204852 w 3619883"/>
                <a:gd name="connsiteY13" fmla="*/ 3951392 h 4275461"/>
                <a:gd name="connsiteX14" fmla="*/ 2027068 w 3619883"/>
                <a:gd name="connsiteY14" fmla="*/ 3951392 h 4275461"/>
                <a:gd name="connsiteX15" fmla="*/ 2027068 w 3619883"/>
                <a:gd name="connsiteY15" fmla="*/ 4128157 h 4275461"/>
                <a:gd name="connsiteX16" fmla="*/ 2079759 w 3619883"/>
                <a:gd name="connsiteY16" fmla="*/ 4128157 h 4275461"/>
                <a:gd name="connsiteX17" fmla="*/ 2079759 w 3619883"/>
                <a:gd name="connsiteY17" fmla="*/ 4275461 h 4275461"/>
                <a:gd name="connsiteX18" fmla="*/ 1824703 w 3619883"/>
                <a:gd name="connsiteY18" fmla="*/ 4275461 h 4275461"/>
                <a:gd name="connsiteX19" fmla="*/ 1834468 w 3619883"/>
                <a:gd name="connsiteY19" fmla="*/ 4128157 h 4275461"/>
                <a:gd name="connsiteX20" fmla="*/ 1893894 w 3619883"/>
                <a:gd name="connsiteY20" fmla="*/ 4128157 h 4275461"/>
                <a:gd name="connsiteX21" fmla="*/ 1893894 w 3619883"/>
                <a:gd name="connsiteY21" fmla="*/ 3951392 h 4275461"/>
                <a:gd name="connsiteX22" fmla="*/ 1716110 w 3619883"/>
                <a:gd name="connsiteY22" fmla="*/ 3951392 h 4275461"/>
                <a:gd name="connsiteX23" fmla="*/ 1716110 w 3619883"/>
                <a:gd name="connsiteY23" fmla="*/ 4006431 h 4275461"/>
                <a:gd name="connsiteX24" fmla="*/ 1703447 w 3619883"/>
                <a:gd name="connsiteY24" fmla="*/ 4007960 h 4275461"/>
                <a:gd name="connsiteX25" fmla="*/ 1716110 w 3619883"/>
                <a:gd name="connsiteY25" fmla="*/ 4044284 h 4275461"/>
                <a:gd name="connsiteX26" fmla="*/ 1716110 w 3619883"/>
                <a:gd name="connsiteY26" fmla="*/ 4128157 h 4275461"/>
                <a:gd name="connsiteX27" fmla="*/ 1745346 w 3619883"/>
                <a:gd name="connsiteY27" fmla="*/ 4128157 h 4275461"/>
                <a:gd name="connsiteX28" fmla="*/ 1796694 w 3619883"/>
                <a:gd name="connsiteY28" fmla="*/ 4275461 h 4275461"/>
                <a:gd name="connsiteX29" fmla="*/ 1558844 w 3619883"/>
                <a:gd name="connsiteY29" fmla="*/ 4275461 h 4275461"/>
                <a:gd name="connsiteX30" fmla="*/ 1517252 w 3619883"/>
                <a:gd name="connsiteY30" fmla="*/ 4128157 h 4275461"/>
                <a:gd name="connsiteX31" fmla="*/ 1582936 w 3619883"/>
                <a:gd name="connsiteY31" fmla="*/ 4128157 h 4275461"/>
                <a:gd name="connsiteX32" fmla="*/ 1582936 w 3619883"/>
                <a:gd name="connsiteY32" fmla="*/ 3951392 h 4275461"/>
                <a:gd name="connsiteX33" fmla="*/ 1405151 w 3619883"/>
                <a:gd name="connsiteY33" fmla="*/ 3951392 h 4275461"/>
                <a:gd name="connsiteX34" fmla="*/ 1405151 w 3619883"/>
                <a:gd name="connsiteY34" fmla="*/ 4128157 h 4275461"/>
                <a:gd name="connsiteX35" fmla="*/ 1468988 w 3619883"/>
                <a:gd name="connsiteY35" fmla="*/ 4128157 h 4275461"/>
                <a:gd name="connsiteX36" fmla="*/ 1427396 w 3619883"/>
                <a:gd name="connsiteY36" fmla="*/ 4275461 h 4275461"/>
                <a:gd name="connsiteX37" fmla="*/ 1210751 w 3619883"/>
                <a:gd name="connsiteY37" fmla="*/ 4275461 h 4275461"/>
                <a:gd name="connsiteX38" fmla="*/ 1210751 w 3619883"/>
                <a:gd name="connsiteY38" fmla="*/ 4128157 h 4275461"/>
                <a:gd name="connsiteX39" fmla="*/ 1271978 w 3619883"/>
                <a:gd name="connsiteY39" fmla="*/ 4128157 h 4275461"/>
                <a:gd name="connsiteX40" fmla="*/ 1271978 w 3619883"/>
                <a:gd name="connsiteY40" fmla="*/ 3951392 h 4275461"/>
                <a:gd name="connsiteX41" fmla="*/ 1094193 w 3619883"/>
                <a:gd name="connsiteY41" fmla="*/ 3951392 h 4275461"/>
                <a:gd name="connsiteX42" fmla="*/ 1094193 w 3619883"/>
                <a:gd name="connsiteY42" fmla="*/ 4128157 h 4275461"/>
                <a:gd name="connsiteX43" fmla="*/ 1140354 w 3619883"/>
                <a:gd name="connsiteY43" fmla="*/ 4128157 h 4275461"/>
                <a:gd name="connsiteX44" fmla="*/ 1140354 w 3619883"/>
                <a:gd name="connsiteY44" fmla="*/ 4275461 h 4275461"/>
                <a:gd name="connsiteX45" fmla="*/ 953807 w 3619883"/>
                <a:gd name="connsiteY45" fmla="*/ 4275461 h 4275461"/>
                <a:gd name="connsiteX46" fmla="*/ 912215 w 3619883"/>
                <a:gd name="connsiteY46" fmla="*/ 4128157 h 4275461"/>
                <a:gd name="connsiteX47" fmla="*/ 961020 w 3619883"/>
                <a:gd name="connsiteY47" fmla="*/ 4128157 h 4275461"/>
                <a:gd name="connsiteX48" fmla="*/ 961020 w 3619883"/>
                <a:gd name="connsiteY48" fmla="*/ 3951392 h 4275461"/>
                <a:gd name="connsiteX49" fmla="*/ 783235 w 3619883"/>
                <a:gd name="connsiteY49" fmla="*/ 3951392 h 4275461"/>
                <a:gd name="connsiteX50" fmla="*/ 783235 w 3619883"/>
                <a:gd name="connsiteY50" fmla="*/ 4128157 h 4275461"/>
                <a:gd name="connsiteX51" fmla="*/ 871024 w 3619883"/>
                <a:gd name="connsiteY51" fmla="*/ 4128157 h 4275461"/>
                <a:gd name="connsiteX52" fmla="*/ 829432 w 3619883"/>
                <a:gd name="connsiteY52" fmla="*/ 4275461 h 4275461"/>
                <a:gd name="connsiteX53" fmla="*/ 611484 w 3619883"/>
                <a:gd name="connsiteY53" fmla="*/ 4275461 h 4275461"/>
                <a:gd name="connsiteX54" fmla="*/ 621247 w 3619883"/>
                <a:gd name="connsiteY54" fmla="*/ 4128157 h 4275461"/>
                <a:gd name="connsiteX55" fmla="*/ 650062 w 3619883"/>
                <a:gd name="connsiteY55" fmla="*/ 4128157 h 4275461"/>
                <a:gd name="connsiteX56" fmla="*/ 650062 w 3619883"/>
                <a:gd name="connsiteY56" fmla="*/ 3951392 h 4275461"/>
                <a:gd name="connsiteX57" fmla="*/ 472277 w 3619883"/>
                <a:gd name="connsiteY57" fmla="*/ 3951392 h 4275461"/>
                <a:gd name="connsiteX58" fmla="*/ 472277 w 3619883"/>
                <a:gd name="connsiteY58" fmla="*/ 4128157 h 4275461"/>
                <a:gd name="connsiteX59" fmla="*/ 522650 w 3619883"/>
                <a:gd name="connsiteY59" fmla="*/ 4128157 h 4275461"/>
                <a:gd name="connsiteX60" fmla="*/ 573998 w 3619883"/>
                <a:gd name="connsiteY60" fmla="*/ 4275461 h 4275461"/>
                <a:gd name="connsiteX61" fmla="*/ 336164 w 3619883"/>
                <a:gd name="connsiteY61" fmla="*/ 4275461 h 4275461"/>
                <a:gd name="connsiteX62" fmla="*/ 294572 w 3619883"/>
                <a:gd name="connsiteY62" fmla="*/ 4128157 h 4275461"/>
                <a:gd name="connsiteX63" fmla="*/ 339106 w 3619883"/>
                <a:gd name="connsiteY63" fmla="*/ 4128157 h 4275461"/>
                <a:gd name="connsiteX64" fmla="*/ 339106 w 3619883"/>
                <a:gd name="connsiteY64" fmla="*/ 3951392 h 4275461"/>
                <a:gd name="connsiteX65" fmla="*/ 161321 w 3619883"/>
                <a:gd name="connsiteY65" fmla="*/ 3951392 h 4275461"/>
                <a:gd name="connsiteX66" fmla="*/ 161321 w 3619883"/>
                <a:gd name="connsiteY66" fmla="*/ 4128157 h 4275461"/>
                <a:gd name="connsiteX67" fmla="*/ 230914 w 3619883"/>
                <a:gd name="connsiteY67" fmla="*/ 4128157 h 4275461"/>
                <a:gd name="connsiteX68" fmla="*/ 189322 w 3619883"/>
                <a:gd name="connsiteY68" fmla="*/ 4275461 h 4275461"/>
                <a:gd name="connsiteX69" fmla="*/ 0 w 3619883"/>
                <a:gd name="connsiteY69" fmla="*/ 4275461 h 4275461"/>
                <a:gd name="connsiteX70" fmla="*/ 0 w 3619883"/>
                <a:gd name="connsiteY70" fmla="*/ 42229 h 4275461"/>
                <a:gd name="connsiteX71" fmla="*/ 42464 w 3619883"/>
                <a:gd name="connsiteY71" fmla="*/ 40518 h 4275461"/>
                <a:gd name="connsiteX72" fmla="*/ 137733 w 3619883"/>
                <a:gd name="connsiteY72" fmla="*/ 35355 h 4275461"/>
                <a:gd name="connsiteX73" fmla="*/ 270565 w 3619883"/>
                <a:gd name="connsiteY73" fmla="*/ 29759 h 4275461"/>
                <a:gd name="connsiteX74" fmla="*/ 479734 w 3619883"/>
                <a:gd name="connsiteY74" fmla="*/ 45455 h 4275461"/>
                <a:gd name="connsiteX75" fmla="*/ 524103 w 3619883"/>
                <a:gd name="connsiteY75" fmla="*/ 41625 h 4275461"/>
                <a:gd name="connsiteX76" fmla="*/ 624416 w 3619883"/>
                <a:gd name="connsiteY76" fmla="*/ 22696 h 4275461"/>
                <a:gd name="connsiteX77" fmla="*/ 657762 w 3619883"/>
                <a:gd name="connsiteY77" fmla="*/ 18351 h 4275461"/>
                <a:gd name="connsiteX78" fmla="*/ 690557 w 3619883"/>
                <a:gd name="connsiteY78" fmla="*/ 25792 h 4275461"/>
                <a:gd name="connsiteX79" fmla="*/ 745123 w 3619883"/>
                <a:gd name="connsiteY79" fmla="*/ 40157 h 4275461"/>
                <a:gd name="connsiteX80" fmla="*/ 789493 w 3619883"/>
                <a:gd name="connsiteY80" fmla="*/ 36327 h 4275461"/>
                <a:gd name="connsiteX81" fmla="*/ 854255 w 3619883"/>
                <a:gd name="connsiteY81" fmla="*/ 68887 h 4275461"/>
                <a:gd name="connsiteX82" fmla="*/ 897520 w 3619883"/>
                <a:gd name="connsiteY82" fmla="*/ 88629 h 4275461"/>
                <a:gd name="connsiteX83" fmla="*/ 940510 w 3619883"/>
                <a:gd name="connsiteY83" fmla="*/ 114265 h 4275461"/>
                <a:gd name="connsiteX84" fmla="*/ 1082712 w 3619883"/>
                <a:gd name="connsiteY84" fmla="*/ 144543 h 4275461"/>
                <a:gd name="connsiteX85" fmla="*/ 1205348 w 3619883"/>
                <a:gd name="connsiteY85" fmla="*/ 120753 h 4275461"/>
                <a:gd name="connsiteX86" fmla="*/ 1271764 w 3619883"/>
                <a:gd name="connsiteY86" fmla="*/ 117956 h 4275461"/>
                <a:gd name="connsiteX87" fmla="*/ 1315583 w 3619883"/>
                <a:gd name="connsiteY87" fmla="*/ 125912 h 4275461"/>
                <a:gd name="connsiteX88" fmla="*/ 1359125 w 3619883"/>
                <a:gd name="connsiteY88" fmla="*/ 139761 h 4275461"/>
                <a:gd name="connsiteX89" fmla="*/ 1391919 w 3619883"/>
                <a:gd name="connsiteY89" fmla="*/ 147202 h 4275461"/>
                <a:gd name="connsiteX90" fmla="*/ 1436563 w 3619883"/>
                <a:gd name="connsiteY90" fmla="*/ 137480 h 4275461"/>
                <a:gd name="connsiteX91" fmla="*/ 1471566 w 3619883"/>
                <a:gd name="connsiteY91" fmla="*/ 97777 h 4275461"/>
                <a:gd name="connsiteX92" fmla="*/ 1505739 w 3619883"/>
                <a:gd name="connsiteY92" fmla="*/ 75753 h 4275461"/>
                <a:gd name="connsiteX93" fmla="*/ 1590891 w 3619883"/>
                <a:gd name="connsiteY93" fmla="*/ 144702 h 4275461"/>
                <a:gd name="connsiteX94" fmla="*/ 1625616 w 3619883"/>
                <a:gd name="connsiteY94" fmla="*/ 110893 h 4275461"/>
                <a:gd name="connsiteX95" fmla="*/ 1658964 w 3619883"/>
                <a:gd name="connsiteY95" fmla="*/ 106547 h 4275461"/>
                <a:gd name="connsiteX96" fmla="*/ 1746598 w 3619883"/>
                <a:gd name="connsiteY96" fmla="*/ 122460 h 4275461"/>
                <a:gd name="connsiteX97" fmla="*/ 1811913 w 3619883"/>
                <a:gd name="connsiteY97" fmla="*/ 143234 h 4275461"/>
                <a:gd name="connsiteX98" fmla="*/ 1856557 w 3619883"/>
                <a:gd name="connsiteY98" fmla="*/ 133511 h 4275461"/>
                <a:gd name="connsiteX99" fmla="*/ 2066003 w 3619883"/>
                <a:gd name="connsiteY99" fmla="*/ 143313 h 4275461"/>
                <a:gd name="connsiteX100" fmla="*/ 2177615 w 3619883"/>
                <a:gd name="connsiteY100" fmla="*/ 119007 h 4275461"/>
                <a:gd name="connsiteX101" fmla="*/ 2255883 w 3619883"/>
                <a:gd name="connsiteY101" fmla="*/ 99047 h 4275461"/>
                <a:gd name="connsiteX102" fmla="*/ 2344622 w 3619883"/>
                <a:gd name="connsiteY102" fmla="*/ 91388 h 4275461"/>
                <a:gd name="connsiteX103" fmla="*/ 2455682 w 3619883"/>
                <a:gd name="connsiteY103" fmla="*/ 78869 h 4275461"/>
                <a:gd name="connsiteX104" fmla="*/ 2632609 w 3619883"/>
                <a:gd name="connsiteY104" fmla="*/ 75338 h 4275461"/>
                <a:gd name="connsiteX105" fmla="*/ 2742291 w 3619883"/>
                <a:gd name="connsiteY105" fmla="*/ 92282 h 4275461"/>
                <a:gd name="connsiteX106" fmla="*/ 2851974 w 3619883"/>
                <a:gd name="connsiteY106" fmla="*/ 109227 h 4275461"/>
                <a:gd name="connsiteX107" fmla="*/ 2907643 w 3619883"/>
                <a:gd name="connsiteY107" fmla="*/ 100020 h 4275461"/>
                <a:gd name="connsiteX108" fmla="*/ 2944022 w 3619883"/>
                <a:gd name="connsiteY108" fmla="*/ 30853 h 4275461"/>
                <a:gd name="connsiteX109" fmla="*/ 3022289 w 3619883"/>
                <a:gd name="connsiteY109" fmla="*/ 10893 h 4275461"/>
                <a:gd name="connsiteX110" fmla="*/ 3054807 w 3619883"/>
                <a:gd name="connsiteY110" fmla="*/ 24226 h 4275461"/>
                <a:gd name="connsiteX111" fmla="*/ 3141892 w 3619883"/>
                <a:gd name="connsiteY111" fmla="*/ 51925 h 4275461"/>
                <a:gd name="connsiteX112" fmla="*/ 3185711 w 3619883"/>
                <a:gd name="connsiteY112" fmla="*/ 59881 h 4275461"/>
                <a:gd name="connsiteX113" fmla="*/ 3219056 w 3619883"/>
                <a:gd name="connsiteY113" fmla="*/ 55536 h 4275461"/>
                <a:gd name="connsiteX114" fmla="*/ 3263425 w 3619883"/>
                <a:gd name="connsiteY114" fmla="*/ 51706 h 4275461"/>
                <a:gd name="connsiteX115" fmla="*/ 3296219 w 3619883"/>
                <a:gd name="connsiteY115" fmla="*/ 59147 h 4275461"/>
                <a:gd name="connsiteX116" fmla="*/ 3319094 w 3619883"/>
                <a:gd name="connsiteY116" fmla="*/ 42500 h 4275461"/>
                <a:gd name="connsiteX117" fmla="*/ 3420511 w 3619883"/>
                <a:gd name="connsiteY117" fmla="*/ 0 h 4275461"/>
                <a:gd name="connsiteX118" fmla="*/ 3453305 w 3619883"/>
                <a:gd name="connsiteY118" fmla="*/ 7440 h 4275461"/>
                <a:gd name="connsiteX119" fmla="*/ 3496571 w 3619883"/>
                <a:gd name="connsiteY119" fmla="*/ 27182 h 4275461"/>
                <a:gd name="connsiteX120" fmla="*/ 3602117 w 3619883"/>
                <a:gd name="connsiteY120" fmla="*/ 132521 h 4275461"/>
                <a:gd name="connsiteX121" fmla="*/ 3619883 w 3619883"/>
                <a:gd name="connsiteY121" fmla="*/ 140049 h 4275461"/>
                <a:gd name="connsiteX122" fmla="*/ 3619883 w 3619883"/>
                <a:gd name="connsiteY12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89088 w 3619883"/>
                <a:gd name="connsiteY8" fmla="*/ 4174800 h 4275461"/>
                <a:gd name="connsiteX9" fmla="*/ 2338025 w 3619883"/>
                <a:gd name="connsiteY9" fmla="*/ 4128157 h 4275461"/>
                <a:gd name="connsiteX10" fmla="*/ 2337697 w 3619883"/>
                <a:gd name="connsiteY10" fmla="*/ 4275461 h 4275461"/>
                <a:gd name="connsiteX11" fmla="*/ 2150155 w 3619883"/>
                <a:gd name="connsiteY11" fmla="*/ 4275461 h 4275461"/>
                <a:gd name="connsiteX12" fmla="*/ 2150155 w 3619883"/>
                <a:gd name="connsiteY12" fmla="*/ 4128157 h 4275461"/>
                <a:gd name="connsiteX13" fmla="*/ 2204852 w 3619883"/>
                <a:gd name="connsiteY13" fmla="*/ 4128157 h 4275461"/>
                <a:gd name="connsiteX14" fmla="*/ 2204852 w 3619883"/>
                <a:gd name="connsiteY14" fmla="*/ 3951392 h 4275461"/>
                <a:gd name="connsiteX15" fmla="*/ 2027068 w 3619883"/>
                <a:gd name="connsiteY15" fmla="*/ 3951392 h 4275461"/>
                <a:gd name="connsiteX16" fmla="*/ 2027068 w 3619883"/>
                <a:gd name="connsiteY16" fmla="*/ 4128157 h 4275461"/>
                <a:gd name="connsiteX17" fmla="*/ 2079759 w 3619883"/>
                <a:gd name="connsiteY17" fmla="*/ 4128157 h 4275461"/>
                <a:gd name="connsiteX18" fmla="*/ 2079759 w 3619883"/>
                <a:gd name="connsiteY18" fmla="*/ 4275461 h 4275461"/>
                <a:gd name="connsiteX19" fmla="*/ 1824703 w 3619883"/>
                <a:gd name="connsiteY19" fmla="*/ 4275461 h 4275461"/>
                <a:gd name="connsiteX20" fmla="*/ 1834468 w 3619883"/>
                <a:gd name="connsiteY20" fmla="*/ 4128157 h 4275461"/>
                <a:gd name="connsiteX21" fmla="*/ 1893894 w 3619883"/>
                <a:gd name="connsiteY21" fmla="*/ 4128157 h 4275461"/>
                <a:gd name="connsiteX22" fmla="*/ 1893894 w 3619883"/>
                <a:gd name="connsiteY22" fmla="*/ 3951392 h 4275461"/>
                <a:gd name="connsiteX23" fmla="*/ 1716110 w 3619883"/>
                <a:gd name="connsiteY23" fmla="*/ 3951392 h 4275461"/>
                <a:gd name="connsiteX24" fmla="*/ 1716110 w 3619883"/>
                <a:gd name="connsiteY24" fmla="*/ 4006431 h 4275461"/>
                <a:gd name="connsiteX25" fmla="*/ 1703447 w 3619883"/>
                <a:gd name="connsiteY25" fmla="*/ 4007960 h 4275461"/>
                <a:gd name="connsiteX26" fmla="*/ 1716110 w 3619883"/>
                <a:gd name="connsiteY26" fmla="*/ 4044284 h 4275461"/>
                <a:gd name="connsiteX27" fmla="*/ 1716110 w 3619883"/>
                <a:gd name="connsiteY27" fmla="*/ 4128157 h 4275461"/>
                <a:gd name="connsiteX28" fmla="*/ 1745346 w 3619883"/>
                <a:gd name="connsiteY28" fmla="*/ 4128157 h 4275461"/>
                <a:gd name="connsiteX29" fmla="*/ 1796694 w 3619883"/>
                <a:gd name="connsiteY29" fmla="*/ 4275461 h 4275461"/>
                <a:gd name="connsiteX30" fmla="*/ 1558844 w 3619883"/>
                <a:gd name="connsiteY30" fmla="*/ 4275461 h 4275461"/>
                <a:gd name="connsiteX31" fmla="*/ 1517252 w 3619883"/>
                <a:gd name="connsiteY31" fmla="*/ 4128157 h 4275461"/>
                <a:gd name="connsiteX32" fmla="*/ 1582936 w 3619883"/>
                <a:gd name="connsiteY32" fmla="*/ 4128157 h 4275461"/>
                <a:gd name="connsiteX33" fmla="*/ 1582936 w 3619883"/>
                <a:gd name="connsiteY33" fmla="*/ 3951392 h 4275461"/>
                <a:gd name="connsiteX34" fmla="*/ 1405151 w 3619883"/>
                <a:gd name="connsiteY34" fmla="*/ 3951392 h 4275461"/>
                <a:gd name="connsiteX35" fmla="*/ 1405151 w 3619883"/>
                <a:gd name="connsiteY35" fmla="*/ 4128157 h 4275461"/>
                <a:gd name="connsiteX36" fmla="*/ 1468988 w 3619883"/>
                <a:gd name="connsiteY36" fmla="*/ 4128157 h 4275461"/>
                <a:gd name="connsiteX37" fmla="*/ 1427396 w 3619883"/>
                <a:gd name="connsiteY37" fmla="*/ 4275461 h 4275461"/>
                <a:gd name="connsiteX38" fmla="*/ 1210751 w 3619883"/>
                <a:gd name="connsiteY38" fmla="*/ 4275461 h 4275461"/>
                <a:gd name="connsiteX39" fmla="*/ 1210751 w 3619883"/>
                <a:gd name="connsiteY39" fmla="*/ 4128157 h 4275461"/>
                <a:gd name="connsiteX40" fmla="*/ 1271978 w 3619883"/>
                <a:gd name="connsiteY40" fmla="*/ 4128157 h 4275461"/>
                <a:gd name="connsiteX41" fmla="*/ 1271978 w 3619883"/>
                <a:gd name="connsiteY41" fmla="*/ 3951392 h 4275461"/>
                <a:gd name="connsiteX42" fmla="*/ 1094193 w 3619883"/>
                <a:gd name="connsiteY42" fmla="*/ 3951392 h 4275461"/>
                <a:gd name="connsiteX43" fmla="*/ 1094193 w 3619883"/>
                <a:gd name="connsiteY43" fmla="*/ 4128157 h 4275461"/>
                <a:gd name="connsiteX44" fmla="*/ 1140354 w 3619883"/>
                <a:gd name="connsiteY44" fmla="*/ 4128157 h 4275461"/>
                <a:gd name="connsiteX45" fmla="*/ 1140354 w 3619883"/>
                <a:gd name="connsiteY45" fmla="*/ 4275461 h 4275461"/>
                <a:gd name="connsiteX46" fmla="*/ 953807 w 3619883"/>
                <a:gd name="connsiteY46" fmla="*/ 4275461 h 4275461"/>
                <a:gd name="connsiteX47" fmla="*/ 912215 w 3619883"/>
                <a:gd name="connsiteY47" fmla="*/ 4128157 h 4275461"/>
                <a:gd name="connsiteX48" fmla="*/ 961020 w 3619883"/>
                <a:gd name="connsiteY48" fmla="*/ 4128157 h 4275461"/>
                <a:gd name="connsiteX49" fmla="*/ 961020 w 3619883"/>
                <a:gd name="connsiteY49" fmla="*/ 3951392 h 4275461"/>
                <a:gd name="connsiteX50" fmla="*/ 783235 w 3619883"/>
                <a:gd name="connsiteY50" fmla="*/ 3951392 h 4275461"/>
                <a:gd name="connsiteX51" fmla="*/ 783235 w 3619883"/>
                <a:gd name="connsiteY51" fmla="*/ 4128157 h 4275461"/>
                <a:gd name="connsiteX52" fmla="*/ 871024 w 3619883"/>
                <a:gd name="connsiteY52" fmla="*/ 4128157 h 4275461"/>
                <a:gd name="connsiteX53" fmla="*/ 829432 w 3619883"/>
                <a:gd name="connsiteY53" fmla="*/ 4275461 h 4275461"/>
                <a:gd name="connsiteX54" fmla="*/ 611484 w 3619883"/>
                <a:gd name="connsiteY54" fmla="*/ 4275461 h 4275461"/>
                <a:gd name="connsiteX55" fmla="*/ 621247 w 3619883"/>
                <a:gd name="connsiteY55" fmla="*/ 4128157 h 4275461"/>
                <a:gd name="connsiteX56" fmla="*/ 650062 w 3619883"/>
                <a:gd name="connsiteY56" fmla="*/ 4128157 h 4275461"/>
                <a:gd name="connsiteX57" fmla="*/ 650062 w 3619883"/>
                <a:gd name="connsiteY57" fmla="*/ 3951392 h 4275461"/>
                <a:gd name="connsiteX58" fmla="*/ 472277 w 3619883"/>
                <a:gd name="connsiteY58" fmla="*/ 3951392 h 4275461"/>
                <a:gd name="connsiteX59" fmla="*/ 472277 w 3619883"/>
                <a:gd name="connsiteY59" fmla="*/ 4128157 h 4275461"/>
                <a:gd name="connsiteX60" fmla="*/ 522650 w 3619883"/>
                <a:gd name="connsiteY60" fmla="*/ 4128157 h 4275461"/>
                <a:gd name="connsiteX61" fmla="*/ 573998 w 3619883"/>
                <a:gd name="connsiteY61" fmla="*/ 4275461 h 4275461"/>
                <a:gd name="connsiteX62" fmla="*/ 336164 w 3619883"/>
                <a:gd name="connsiteY62" fmla="*/ 4275461 h 4275461"/>
                <a:gd name="connsiteX63" fmla="*/ 294572 w 3619883"/>
                <a:gd name="connsiteY63" fmla="*/ 4128157 h 4275461"/>
                <a:gd name="connsiteX64" fmla="*/ 339106 w 3619883"/>
                <a:gd name="connsiteY64" fmla="*/ 4128157 h 4275461"/>
                <a:gd name="connsiteX65" fmla="*/ 339106 w 3619883"/>
                <a:gd name="connsiteY65" fmla="*/ 3951392 h 4275461"/>
                <a:gd name="connsiteX66" fmla="*/ 161321 w 3619883"/>
                <a:gd name="connsiteY66" fmla="*/ 3951392 h 4275461"/>
                <a:gd name="connsiteX67" fmla="*/ 161321 w 3619883"/>
                <a:gd name="connsiteY67" fmla="*/ 4128157 h 4275461"/>
                <a:gd name="connsiteX68" fmla="*/ 230914 w 3619883"/>
                <a:gd name="connsiteY68" fmla="*/ 4128157 h 4275461"/>
                <a:gd name="connsiteX69" fmla="*/ 189322 w 3619883"/>
                <a:gd name="connsiteY69" fmla="*/ 4275461 h 4275461"/>
                <a:gd name="connsiteX70" fmla="*/ 0 w 3619883"/>
                <a:gd name="connsiteY70" fmla="*/ 4275461 h 4275461"/>
                <a:gd name="connsiteX71" fmla="*/ 0 w 3619883"/>
                <a:gd name="connsiteY71" fmla="*/ 42229 h 4275461"/>
                <a:gd name="connsiteX72" fmla="*/ 42464 w 3619883"/>
                <a:gd name="connsiteY72" fmla="*/ 40518 h 4275461"/>
                <a:gd name="connsiteX73" fmla="*/ 137733 w 3619883"/>
                <a:gd name="connsiteY73" fmla="*/ 35355 h 4275461"/>
                <a:gd name="connsiteX74" fmla="*/ 270565 w 3619883"/>
                <a:gd name="connsiteY74" fmla="*/ 29759 h 4275461"/>
                <a:gd name="connsiteX75" fmla="*/ 479734 w 3619883"/>
                <a:gd name="connsiteY75" fmla="*/ 45455 h 4275461"/>
                <a:gd name="connsiteX76" fmla="*/ 524103 w 3619883"/>
                <a:gd name="connsiteY76" fmla="*/ 41625 h 4275461"/>
                <a:gd name="connsiteX77" fmla="*/ 624416 w 3619883"/>
                <a:gd name="connsiteY77" fmla="*/ 22696 h 4275461"/>
                <a:gd name="connsiteX78" fmla="*/ 657762 w 3619883"/>
                <a:gd name="connsiteY78" fmla="*/ 18351 h 4275461"/>
                <a:gd name="connsiteX79" fmla="*/ 690557 w 3619883"/>
                <a:gd name="connsiteY79" fmla="*/ 25792 h 4275461"/>
                <a:gd name="connsiteX80" fmla="*/ 745123 w 3619883"/>
                <a:gd name="connsiteY80" fmla="*/ 40157 h 4275461"/>
                <a:gd name="connsiteX81" fmla="*/ 789493 w 3619883"/>
                <a:gd name="connsiteY81" fmla="*/ 36327 h 4275461"/>
                <a:gd name="connsiteX82" fmla="*/ 854255 w 3619883"/>
                <a:gd name="connsiteY82" fmla="*/ 68887 h 4275461"/>
                <a:gd name="connsiteX83" fmla="*/ 897520 w 3619883"/>
                <a:gd name="connsiteY83" fmla="*/ 88629 h 4275461"/>
                <a:gd name="connsiteX84" fmla="*/ 940510 w 3619883"/>
                <a:gd name="connsiteY84" fmla="*/ 114265 h 4275461"/>
                <a:gd name="connsiteX85" fmla="*/ 1082712 w 3619883"/>
                <a:gd name="connsiteY85" fmla="*/ 144543 h 4275461"/>
                <a:gd name="connsiteX86" fmla="*/ 1205348 w 3619883"/>
                <a:gd name="connsiteY86" fmla="*/ 120753 h 4275461"/>
                <a:gd name="connsiteX87" fmla="*/ 1271764 w 3619883"/>
                <a:gd name="connsiteY87" fmla="*/ 117956 h 4275461"/>
                <a:gd name="connsiteX88" fmla="*/ 1315583 w 3619883"/>
                <a:gd name="connsiteY88" fmla="*/ 125912 h 4275461"/>
                <a:gd name="connsiteX89" fmla="*/ 1359125 w 3619883"/>
                <a:gd name="connsiteY89" fmla="*/ 139761 h 4275461"/>
                <a:gd name="connsiteX90" fmla="*/ 1391919 w 3619883"/>
                <a:gd name="connsiteY90" fmla="*/ 147202 h 4275461"/>
                <a:gd name="connsiteX91" fmla="*/ 1436563 w 3619883"/>
                <a:gd name="connsiteY91" fmla="*/ 137480 h 4275461"/>
                <a:gd name="connsiteX92" fmla="*/ 1471566 w 3619883"/>
                <a:gd name="connsiteY92" fmla="*/ 97777 h 4275461"/>
                <a:gd name="connsiteX93" fmla="*/ 1505739 w 3619883"/>
                <a:gd name="connsiteY93" fmla="*/ 75753 h 4275461"/>
                <a:gd name="connsiteX94" fmla="*/ 1590891 w 3619883"/>
                <a:gd name="connsiteY94" fmla="*/ 144702 h 4275461"/>
                <a:gd name="connsiteX95" fmla="*/ 1625616 w 3619883"/>
                <a:gd name="connsiteY95" fmla="*/ 110893 h 4275461"/>
                <a:gd name="connsiteX96" fmla="*/ 1658964 w 3619883"/>
                <a:gd name="connsiteY96" fmla="*/ 106547 h 4275461"/>
                <a:gd name="connsiteX97" fmla="*/ 1746598 w 3619883"/>
                <a:gd name="connsiteY97" fmla="*/ 122460 h 4275461"/>
                <a:gd name="connsiteX98" fmla="*/ 1811913 w 3619883"/>
                <a:gd name="connsiteY98" fmla="*/ 143234 h 4275461"/>
                <a:gd name="connsiteX99" fmla="*/ 1856557 w 3619883"/>
                <a:gd name="connsiteY99" fmla="*/ 133511 h 4275461"/>
                <a:gd name="connsiteX100" fmla="*/ 2066003 w 3619883"/>
                <a:gd name="connsiteY100" fmla="*/ 143313 h 4275461"/>
                <a:gd name="connsiteX101" fmla="*/ 2177615 w 3619883"/>
                <a:gd name="connsiteY101" fmla="*/ 119007 h 4275461"/>
                <a:gd name="connsiteX102" fmla="*/ 2255883 w 3619883"/>
                <a:gd name="connsiteY102" fmla="*/ 99047 h 4275461"/>
                <a:gd name="connsiteX103" fmla="*/ 2344622 w 3619883"/>
                <a:gd name="connsiteY103" fmla="*/ 91388 h 4275461"/>
                <a:gd name="connsiteX104" fmla="*/ 2455682 w 3619883"/>
                <a:gd name="connsiteY104" fmla="*/ 78869 h 4275461"/>
                <a:gd name="connsiteX105" fmla="*/ 2632609 w 3619883"/>
                <a:gd name="connsiteY105" fmla="*/ 75338 h 4275461"/>
                <a:gd name="connsiteX106" fmla="*/ 2742291 w 3619883"/>
                <a:gd name="connsiteY106" fmla="*/ 92282 h 4275461"/>
                <a:gd name="connsiteX107" fmla="*/ 2851974 w 3619883"/>
                <a:gd name="connsiteY107" fmla="*/ 109227 h 4275461"/>
                <a:gd name="connsiteX108" fmla="*/ 2907643 w 3619883"/>
                <a:gd name="connsiteY108" fmla="*/ 100020 h 4275461"/>
                <a:gd name="connsiteX109" fmla="*/ 2944022 w 3619883"/>
                <a:gd name="connsiteY109" fmla="*/ 30853 h 4275461"/>
                <a:gd name="connsiteX110" fmla="*/ 3022289 w 3619883"/>
                <a:gd name="connsiteY110" fmla="*/ 10893 h 4275461"/>
                <a:gd name="connsiteX111" fmla="*/ 3054807 w 3619883"/>
                <a:gd name="connsiteY111" fmla="*/ 24226 h 4275461"/>
                <a:gd name="connsiteX112" fmla="*/ 3141892 w 3619883"/>
                <a:gd name="connsiteY112" fmla="*/ 51925 h 4275461"/>
                <a:gd name="connsiteX113" fmla="*/ 3185711 w 3619883"/>
                <a:gd name="connsiteY113" fmla="*/ 59881 h 4275461"/>
                <a:gd name="connsiteX114" fmla="*/ 3219056 w 3619883"/>
                <a:gd name="connsiteY114" fmla="*/ 55536 h 4275461"/>
                <a:gd name="connsiteX115" fmla="*/ 3263425 w 3619883"/>
                <a:gd name="connsiteY115" fmla="*/ 51706 h 4275461"/>
                <a:gd name="connsiteX116" fmla="*/ 3296219 w 3619883"/>
                <a:gd name="connsiteY116" fmla="*/ 59147 h 4275461"/>
                <a:gd name="connsiteX117" fmla="*/ 3319094 w 3619883"/>
                <a:gd name="connsiteY117" fmla="*/ 42500 h 4275461"/>
                <a:gd name="connsiteX118" fmla="*/ 3420511 w 3619883"/>
                <a:gd name="connsiteY118" fmla="*/ 0 h 4275461"/>
                <a:gd name="connsiteX119" fmla="*/ 3453305 w 3619883"/>
                <a:gd name="connsiteY119" fmla="*/ 7440 h 4275461"/>
                <a:gd name="connsiteX120" fmla="*/ 3496571 w 3619883"/>
                <a:gd name="connsiteY120" fmla="*/ 27182 h 4275461"/>
                <a:gd name="connsiteX121" fmla="*/ 3602117 w 3619883"/>
                <a:gd name="connsiteY121" fmla="*/ 132521 h 4275461"/>
                <a:gd name="connsiteX122" fmla="*/ 3619883 w 3619883"/>
                <a:gd name="connsiteY122" fmla="*/ 140049 h 4275461"/>
                <a:gd name="connsiteX123" fmla="*/ 3619883 w 3619883"/>
                <a:gd name="connsiteY12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37697 w 3619883"/>
                <a:gd name="connsiteY9" fmla="*/ 4275461 h 4275461"/>
                <a:gd name="connsiteX10" fmla="*/ 2150155 w 3619883"/>
                <a:gd name="connsiteY10" fmla="*/ 4275461 h 4275461"/>
                <a:gd name="connsiteX11" fmla="*/ 2150155 w 3619883"/>
                <a:gd name="connsiteY11" fmla="*/ 4128157 h 4275461"/>
                <a:gd name="connsiteX12" fmla="*/ 2204852 w 3619883"/>
                <a:gd name="connsiteY12" fmla="*/ 4128157 h 4275461"/>
                <a:gd name="connsiteX13" fmla="*/ 2204852 w 3619883"/>
                <a:gd name="connsiteY13" fmla="*/ 3951392 h 4275461"/>
                <a:gd name="connsiteX14" fmla="*/ 2027068 w 3619883"/>
                <a:gd name="connsiteY14" fmla="*/ 3951392 h 4275461"/>
                <a:gd name="connsiteX15" fmla="*/ 2027068 w 3619883"/>
                <a:gd name="connsiteY15" fmla="*/ 4128157 h 4275461"/>
                <a:gd name="connsiteX16" fmla="*/ 2079759 w 3619883"/>
                <a:gd name="connsiteY16" fmla="*/ 4128157 h 4275461"/>
                <a:gd name="connsiteX17" fmla="*/ 2079759 w 3619883"/>
                <a:gd name="connsiteY17" fmla="*/ 4275461 h 4275461"/>
                <a:gd name="connsiteX18" fmla="*/ 1824703 w 3619883"/>
                <a:gd name="connsiteY18" fmla="*/ 4275461 h 4275461"/>
                <a:gd name="connsiteX19" fmla="*/ 1834468 w 3619883"/>
                <a:gd name="connsiteY19" fmla="*/ 4128157 h 4275461"/>
                <a:gd name="connsiteX20" fmla="*/ 1893894 w 3619883"/>
                <a:gd name="connsiteY20" fmla="*/ 4128157 h 4275461"/>
                <a:gd name="connsiteX21" fmla="*/ 1893894 w 3619883"/>
                <a:gd name="connsiteY21" fmla="*/ 3951392 h 4275461"/>
                <a:gd name="connsiteX22" fmla="*/ 1716110 w 3619883"/>
                <a:gd name="connsiteY22" fmla="*/ 3951392 h 4275461"/>
                <a:gd name="connsiteX23" fmla="*/ 1716110 w 3619883"/>
                <a:gd name="connsiteY23" fmla="*/ 4006431 h 4275461"/>
                <a:gd name="connsiteX24" fmla="*/ 1703447 w 3619883"/>
                <a:gd name="connsiteY24" fmla="*/ 4007960 h 4275461"/>
                <a:gd name="connsiteX25" fmla="*/ 1716110 w 3619883"/>
                <a:gd name="connsiteY25" fmla="*/ 4044284 h 4275461"/>
                <a:gd name="connsiteX26" fmla="*/ 1716110 w 3619883"/>
                <a:gd name="connsiteY26" fmla="*/ 4128157 h 4275461"/>
                <a:gd name="connsiteX27" fmla="*/ 1745346 w 3619883"/>
                <a:gd name="connsiteY27" fmla="*/ 4128157 h 4275461"/>
                <a:gd name="connsiteX28" fmla="*/ 1796694 w 3619883"/>
                <a:gd name="connsiteY28" fmla="*/ 4275461 h 4275461"/>
                <a:gd name="connsiteX29" fmla="*/ 1558844 w 3619883"/>
                <a:gd name="connsiteY29" fmla="*/ 4275461 h 4275461"/>
                <a:gd name="connsiteX30" fmla="*/ 1517252 w 3619883"/>
                <a:gd name="connsiteY30" fmla="*/ 4128157 h 4275461"/>
                <a:gd name="connsiteX31" fmla="*/ 1582936 w 3619883"/>
                <a:gd name="connsiteY31" fmla="*/ 4128157 h 4275461"/>
                <a:gd name="connsiteX32" fmla="*/ 1582936 w 3619883"/>
                <a:gd name="connsiteY32" fmla="*/ 3951392 h 4275461"/>
                <a:gd name="connsiteX33" fmla="*/ 1405151 w 3619883"/>
                <a:gd name="connsiteY33" fmla="*/ 3951392 h 4275461"/>
                <a:gd name="connsiteX34" fmla="*/ 1405151 w 3619883"/>
                <a:gd name="connsiteY34" fmla="*/ 4128157 h 4275461"/>
                <a:gd name="connsiteX35" fmla="*/ 1468988 w 3619883"/>
                <a:gd name="connsiteY35" fmla="*/ 4128157 h 4275461"/>
                <a:gd name="connsiteX36" fmla="*/ 1427396 w 3619883"/>
                <a:gd name="connsiteY36" fmla="*/ 4275461 h 4275461"/>
                <a:gd name="connsiteX37" fmla="*/ 1210751 w 3619883"/>
                <a:gd name="connsiteY37" fmla="*/ 4275461 h 4275461"/>
                <a:gd name="connsiteX38" fmla="*/ 1210751 w 3619883"/>
                <a:gd name="connsiteY38" fmla="*/ 4128157 h 4275461"/>
                <a:gd name="connsiteX39" fmla="*/ 1271978 w 3619883"/>
                <a:gd name="connsiteY39" fmla="*/ 4128157 h 4275461"/>
                <a:gd name="connsiteX40" fmla="*/ 1271978 w 3619883"/>
                <a:gd name="connsiteY40" fmla="*/ 3951392 h 4275461"/>
                <a:gd name="connsiteX41" fmla="*/ 1094193 w 3619883"/>
                <a:gd name="connsiteY41" fmla="*/ 3951392 h 4275461"/>
                <a:gd name="connsiteX42" fmla="*/ 1094193 w 3619883"/>
                <a:gd name="connsiteY42" fmla="*/ 4128157 h 4275461"/>
                <a:gd name="connsiteX43" fmla="*/ 1140354 w 3619883"/>
                <a:gd name="connsiteY43" fmla="*/ 4128157 h 4275461"/>
                <a:gd name="connsiteX44" fmla="*/ 1140354 w 3619883"/>
                <a:gd name="connsiteY44" fmla="*/ 4275461 h 4275461"/>
                <a:gd name="connsiteX45" fmla="*/ 953807 w 3619883"/>
                <a:gd name="connsiteY45" fmla="*/ 4275461 h 4275461"/>
                <a:gd name="connsiteX46" fmla="*/ 912215 w 3619883"/>
                <a:gd name="connsiteY46" fmla="*/ 4128157 h 4275461"/>
                <a:gd name="connsiteX47" fmla="*/ 961020 w 3619883"/>
                <a:gd name="connsiteY47" fmla="*/ 4128157 h 4275461"/>
                <a:gd name="connsiteX48" fmla="*/ 961020 w 3619883"/>
                <a:gd name="connsiteY48" fmla="*/ 3951392 h 4275461"/>
                <a:gd name="connsiteX49" fmla="*/ 783235 w 3619883"/>
                <a:gd name="connsiteY49" fmla="*/ 3951392 h 4275461"/>
                <a:gd name="connsiteX50" fmla="*/ 783235 w 3619883"/>
                <a:gd name="connsiteY50" fmla="*/ 4128157 h 4275461"/>
                <a:gd name="connsiteX51" fmla="*/ 871024 w 3619883"/>
                <a:gd name="connsiteY51" fmla="*/ 4128157 h 4275461"/>
                <a:gd name="connsiteX52" fmla="*/ 829432 w 3619883"/>
                <a:gd name="connsiteY52" fmla="*/ 4275461 h 4275461"/>
                <a:gd name="connsiteX53" fmla="*/ 611484 w 3619883"/>
                <a:gd name="connsiteY53" fmla="*/ 4275461 h 4275461"/>
                <a:gd name="connsiteX54" fmla="*/ 621247 w 3619883"/>
                <a:gd name="connsiteY54" fmla="*/ 4128157 h 4275461"/>
                <a:gd name="connsiteX55" fmla="*/ 650062 w 3619883"/>
                <a:gd name="connsiteY55" fmla="*/ 4128157 h 4275461"/>
                <a:gd name="connsiteX56" fmla="*/ 650062 w 3619883"/>
                <a:gd name="connsiteY56" fmla="*/ 3951392 h 4275461"/>
                <a:gd name="connsiteX57" fmla="*/ 472277 w 3619883"/>
                <a:gd name="connsiteY57" fmla="*/ 3951392 h 4275461"/>
                <a:gd name="connsiteX58" fmla="*/ 472277 w 3619883"/>
                <a:gd name="connsiteY58" fmla="*/ 4128157 h 4275461"/>
                <a:gd name="connsiteX59" fmla="*/ 522650 w 3619883"/>
                <a:gd name="connsiteY59" fmla="*/ 4128157 h 4275461"/>
                <a:gd name="connsiteX60" fmla="*/ 573998 w 3619883"/>
                <a:gd name="connsiteY60" fmla="*/ 4275461 h 4275461"/>
                <a:gd name="connsiteX61" fmla="*/ 336164 w 3619883"/>
                <a:gd name="connsiteY61" fmla="*/ 4275461 h 4275461"/>
                <a:gd name="connsiteX62" fmla="*/ 294572 w 3619883"/>
                <a:gd name="connsiteY62" fmla="*/ 4128157 h 4275461"/>
                <a:gd name="connsiteX63" fmla="*/ 339106 w 3619883"/>
                <a:gd name="connsiteY63" fmla="*/ 4128157 h 4275461"/>
                <a:gd name="connsiteX64" fmla="*/ 339106 w 3619883"/>
                <a:gd name="connsiteY64" fmla="*/ 3951392 h 4275461"/>
                <a:gd name="connsiteX65" fmla="*/ 161321 w 3619883"/>
                <a:gd name="connsiteY65" fmla="*/ 3951392 h 4275461"/>
                <a:gd name="connsiteX66" fmla="*/ 161321 w 3619883"/>
                <a:gd name="connsiteY66" fmla="*/ 4128157 h 4275461"/>
                <a:gd name="connsiteX67" fmla="*/ 230914 w 3619883"/>
                <a:gd name="connsiteY67" fmla="*/ 4128157 h 4275461"/>
                <a:gd name="connsiteX68" fmla="*/ 189322 w 3619883"/>
                <a:gd name="connsiteY68" fmla="*/ 4275461 h 4275461"/>
                <a:gd name="connsiteX69" fmla="*/ 0 w 3619883"/>
                <a:gd name="connsiteY69" fmla="*/ 4275461 h 4275461"/>
                <a:gd name="connsiteX70" fmla="*/ 0 w 3619883"/>
                <a:gd name="connsiteY70" fmla="*/ 42229 h 4275461"/>
                <a:gd name="connsiteX71" fmla="*/ 42464 w 3619883"/>
                <a:gd name="connsiteY71" fmla="*/ 40518 h 4275461"/>
                <a:gd name="connsiteX72" fmla="*/ 137733 w 3619883"/>
                <a:gd name="connsiteY72" fmla="*/ 35355 h 4275461"/>
                <a:gd name="connsiteX73" fmla="*/ 270565 w 3619883"/>
                <a:gd name="connsiteY73" fmla="*/ 29759 h 4275461"/>
                <a:gd name="connsiteX74" fmla="*/ 479734 w 3619883"/>
                <a:gd name="connsiteY74" fmla="*/ 45455 h 4275461"/>
                <a:gd name="connsiteX75" fmla="*/ 524103 w 3619883"/>
                <a:gd name="connsiteY75" fmla="*/ 41625 h 4275461"/>
                <a:gd name="connsiteX76" fmla="*/ 624416 w 3619883"/>
                <a:gd name="connsiteY76" fmla="*/ 22696 h 4275461"/>
                <a:gd name="connsiteX77" fmla="*/ 657762 w 3619883"/>
                <a:gd name="connsiteY77" fmla="*/ 18351 h 4275461"/>
                <a:gd name="connsiteX78" fmla="*/ 690557 w 3619883"/>
                <a:gd name="connsiteY78" fmla="*/ 25792 h 4275461"/>
                <a:gd name="connsiteX79" fmla="*/ 745123 w 3619883"/>
                <a:gd name="connsiteY79" fmla="*/ 40157 h 4275461"/>
                <a:gd name="connsiteX80" fmla="*/ 789493 w 3619883"/>
                <a:gd name="connsiteY80" fmla="*/ 36327 h 4275461"/>
                <a:gd name="connsiteX81" fmla="*/ 854255 w 3619883"/>
                <a:gd name="connsiteY81" fmla="*/ 68887 h 4275461"/>
                <a:gd name="connsiteX82" fmla="*/ 897520 w 3619883"/>
                <a:gd name="connsiteY82" fmla="*/ 88629 h 4275461"/>
                <a:gd name="connsiteX83" fmla="*/ 940510 w 3619883"/>
                <a:gd name="connsiteY83" fmla="*/ 114265 h 4275461"/>
                <a:gd name="connsiteX84" fmla="*/ 1082712 w 3619883"/>
                <a:gd name="connsiteY84" fmla="*/ 144543 h 4275461"/>
                <a:gd name="connsiteX85" fmla="*/ 1205348 w 3619883"/>
                <a:gd name="connsiteY85" fmla="*/ 120753 h 4275461"/>
                <a:gd name="connsiteX86" fmla="*/ 1271764 w 3619883"/>
                <a:gd name="connsiteY86" fmla="*/ 117956 h 4275461"/>
                <a:gd name="connsiteX87" fmla="*/ 1315583 w 3619883"/>
                <a:gd name="connsiteY87" fmla="*/ 125912 h 4275461"/>
                <a:gd name="connsiteX88" fmla="*/ 1359125 w 3619883"/>
                <a:gd name="connsiteY88" fmla="*/ 139761 h 4275461"/>
                <a:gd name="connsiteX89" fmla="*/ 1391919 w 3619883"/>
                <a:gd name="connsiteY89" fmla="*/ 147202 h 4275461"/>
                <a:gd name="connsiteX90" fmla="*/ 1436563 w 3619883"/>
                <a:gd name="connsiteY90" fmla="*/ 137480 h 4275461"/>
                <a:gd name="connsiteX91" fmla="*/ 1471566 w 3619883"/>
                <a:gd name="connsiteY91" fmla="*/ 97777 h 4275461"/>
                <a:gd name="connsiteX92" fmla="*/ 1505739 w 3619883"/>
                <a:gd name="connsiteY92" fmla="*/ 75753 h 4275461"/>
                <a:gd name="connsiteX93" fmla="*/ 1590891 w 3619883"/>
                <a:gd name="connsiteY93" fmla="*/ 144702 h 4275461"/>
                <a:gd name="connsiteX94" fmla="*/ 1625616 w 3619883"/>
                <a:gd name="connsiteY94" fmla="*/ 110893 h 4275461"/>
                <a:gd name="connsiteX95" fmla="*/ 1658964 w 3619883"/>
                <a:gd name="connsiteY95" fmla="*/ 106547 h 4275461"/>
                <a:gd name="connsiteX96" fmla="*/ 1746598 w 3619883"/>
                <a:gd name="connsiteY96" fmla="*/ 122460 h 4275461"/>
                <a:gd name="connsiteX97" fmla="*/ 1811913 w 3619883"/>
                <a:gd name="connsiteY97" fmla="*/ 143234 h 4275461"/>
                <a:gd name="connsiteX98" fmla="*/ 1856557 w 3619883"/>
                <a:gd name="connsiteY98" fmla="*/ 133511 h 4275461"/>
                <a:gd name="connsiteX99" fmla="*/ 2066003 w 3619883"/>
                <a:gd name="connsiteY99" fmla="*/ 143313 h 4275461"/>
                <a:gd name="connsiteX100" fmla="*/ 2177615 w 3619883"/>
                <a:gd name="connsiteY100" fmla="*/ 119007 h 4275461"/>
                <a:gd name="connsiteX101" fmla="*/ 2255883 w 3619883"/>
                <a:gd name="connsiteY101" fmla="*/ 99047 h 4275461"/>
                <a:gd name="connsiteX102" fmla="*/ 2344622 w 3619883"/>
                <a:gd name="connsiteY102" fmla="*/ 91388 h 4275461"/>
                <a:gd name="connsiteX103" fmla="*/ 2455682 w 3619883"/>
                <a:gd name="connsiteY103" fmla="*/ 78869 h 4275461"/>
                <a:gd name="connsiteX104" fmla="*/ 2632609 w 3619883"/>
                <a:gd name="connsiteY104" fmla="*/ 75338 h 4275461"/>
                <a:gd name="connsiteX105" fmla="*/ 2742291 w 3619883"/>
                <a:gd name="connsiteY105" fmla="*/ 92282 h 4275461"/>
                <a:gd name="connsiteX106" fmla="*/ 2851974 w 3619883"/>
                <a:gd name="connsiteY106" fmla="*/ 109227 h 4275461"/>
                <a:gd name="connsiteX107" fmla="*/ 2907643 w 3619883"/>
                <a:gd name="connsiteY107" fmla="*/ 100020 h 4275461"/>
                <a:gd name="connsiteX108" fmla="*/ 2944022 w 3619883"/>
                <a:gd name="connsiteY108" fmla="*/ 30853 h 4275461"/>
                <a:gd name="connsiteX109" fmla="*/ 3022289 w 3619883"/>
                <a:gd name="connsiteY109" fmla="*/ 10893 h 4275461"/>
                <a:gd name="connsiteX110" fmla="*/ 3054807 w 3619883"/>
                <a:gd name="connsiteY110" fmla="*/ 24226 h 4275461"/>
                <a:gd name="connsiteX111" fmla="*/ 3141892 w 3619883"/>
                <a:gd name="connsiteY111" fmla="*/ 51925 h 4275461"/>
                <a:gd name="connsiteX112" fmla="*/ 3185711 w 3619883"/>
                <a:gd name="connsiteY112" fmla="*/ 59881 h 4275461"/>
                <a:gd name="connsiteX113" fmla="*/ 3219056 w 3619883"/>
                <a:gd name="connsiteY113" fmla="*/ 55536 h 4275461"/>
                <a:gd name="connsiteX114" fmla="*/ 3263425 w 3619883"/>
                <a:gd name="connsiteY114" fmla="*/ 51706 h 4275461"/>
                <a:gd name="connsiteX115" fmla="*/ 3296219 w 3619883"/>
                <a:gd name="connsiteY115" fmla="*/ 59147 h 4275461"/>
                <a:gd name="connsiteX116" fmla="*/ 3319094 w 3619883"/>
                <a:gd name="connsiteY116" fmla="*/ 42500 h 4275461"/>
                <a:gd name="connsiteX117" fmla="*/ 3420511 w 3619883"/>
                <a:gd name="connsiteY117" fmla="*/ 0 h 4275461"/>
                <a:gd name="connsiteX118" fmla="*/ 3453305 w 3619883"/>
                <a:gd name="connsiteY118" fmla="*/ 7440 h 4275461"/>
                <a:gd name="connsiteX119" fmla="*/ 3496571 w 3619883"/>
                <a:gd name="connsiteY119" fmla="*/ 27182 h 4275461"/>
                <a:gd name="connsiteX120" fmla="*/ 3602117 w 3619883"/>
                <a:gd name="connsiteY120" fmla="*/ 132521 h 4275461"/>
                <a:gd name="connsiteX121" fmla="*/ 3619883 w 3619883"/>
                <a:gd name="connsiteY121" fmla="*/ 140049 h 4275461"/>
                <a:gd name="connsiteX122" fmla="*/ 3619883 w 3619883"/>
                <a:gd name="connsiteY12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150155 w 3619883"/>
                <a:gd name="connsiteY10" fmla="*/ 4128157 h 4275461"/>
                <a:gd name="connsiteX11" fmla="*/ 2204852 w 3619883"/>
                <a:gd name="connsiteY11" fmla="*/ 4128157 h 4275461"/>
                <a:gd name="connsiteX12" fmla="*/ 2204852 w 3619883"/>
                <a:gd name="connsiteY12" fmla="*/ 3951392 h 4275461"/>
                <a:gd name="connsiteX13" fmla="*/ 2027068 w 3619883"/>
                <a:gd name="connsiteY13" fmla="*/ 3951392 h 4275461"/>
                <a:gd name="connsiteX14" fmla="*/ 2027068 w 3619883"/>
                <a:gd name="connsiteY14" fmla="*/ 4128157 h 4275461"/>
                <a:gd name="connsiteX15" fmla="*/ 2079759 w 3619883"/>
                <a:gd name="connsiteY15" fmla="*/ 4128157 h 4275461"/>
                <a:gd name="connsiteX16" fmla="*/ 2079759 w 3619883"/>
                <a:gd name="connsiteY16" fmla="*/ 4275461 h 4275461"/>
                <a:gd name="connsiteX17" fmla="*/ 1824703 w 3619883"/>
                <a:gd name="connsiteY17" fmla="*/ 4275461 h 4275461"/>
                <a:gd name="connsiteX18" fmla="*/ 1834468 w 3619883"/>
                <a:gd name="connsiteY18" fmla="*/ 4128157 h 4275461"/>
                <a:gd name="connsiteX19" fmla="*/ 1893894 w 3619883"/>
                <a:gd name="connsiteY19" fmla="*/ 4128157 h 4275461"/>
                <a:gd name="connsiteX20" fmla="*/ 1893894 w 3619883"/>
                <a:gd name="connsiteY20" fmla="*/ 3951392 h 4275461"/>
                <a:gd name="connsiteX21" fmla="*/ 1716110 w 3619883"/>
                <a:gd name="connsiteY21" fmla="*/ 3951392 h 4275461"/>
                <a:gd name="connsiteX22" fmla="*/ 1716110 w 3619883"/>
                <a:gd name="connsiteY22" fmla="*/ 4006431 h 4275461"/>
                <a:gd name="connsiteX23" fmla="*/ 1703447 w 3619883"/>
                <a:gd name="connsiteY23" fmla="*/ 4007960 h 4275461"/>
                <a:gd name="connsiteX24" fmla="*/ 1716110 w 3619883"/>
                <a:gd name="connsiteY24" fmla="*/ 4044284 h 4275461"/>
                <a:gd name="connsiteX25" fmla="*/ 1716110 w 3619883"/>
                <a:gd name="connsiteY25" fmla="*/ 4128157 h 4275461"/>
                <a:gd name="connsiteX26" fmla="*/ 1745346 w 3619883"/>
                <a:gd name="connsiteY26" fmla="*/ 4128157 h 4275461"/>
                <a:gd name="connsiteX27" fmla="*/ 1796694 w 3619883"/>
                <a:gd name="connsiteY27" fmla="*/ 4275461 h 4275461"/>
                <a:gd name="connsiteX28" fmla="*/ 1558844 w 3619883"/>
                <a:gd name="connsiteY28" fmla="*/ 4275461 h 4275461"/>
                <a:gd name="connsiteX29" fmla="*/ 1517252 w 3619883"/>
                <a:gd name="connsiteY29" fmla="*/ 4128157 h 4275461"/>
                <a:gd name="connsiteX30" fmla="*/ 1582936 w 3619883"/>
                <a:gd name="connsiteY30" fmla="*/ 4128157 h 4275461"/>
                <a:gd name="connsiteX31" fmla="*/ 1582936 w 3619883"/>
                <a:gd name="connsiteY31" fmla="*/ 3951392 h 4275461"/>
                <a:gd name="connsiteX32" fmla="*/ 1405151 w 3619883"/>
                <a:gd name="connsiteY32" fmla="*/ 3951392 h 4275461"/>
                <a:gd name="connsiteX33" fmla="*/ 1405151 w 3619883"/>
                <a:gd name="connsiteY33" fmla="*/ 4128157 h 4275461"/>
                <a:gd name="connsiteX34" fmla="*/ 1468988 w 3619883"/>
                <a:gd name="connsiteY34" fmla="*/ 4128157 h 4275461"/>
                <a:gd name="connsiteX35" fmla="*/ 1427396 w 3619883"/>
                <a:gd name="connsiteY35" fmla="*/ 4275461 h 4275461"/>
                <a:gd name="connsiteX36" fmla="*/ 1210751 w 3619883"/>
                <a:gd name="connsiteY36" fmla="*/ 4275461 h 4275461"/>
                <a:gd name="connsiteX37" fmla="*/ 1210751 w 3619883"/>
                <a:gd name="connsiteY37" fmla="*/ 4128157 h 4275461"/>
                <a:gd name="connsiteX38" fmla="*/ 1271978 w 3619883"/>
                <a:gd name="connsiteY38" fmla="*/ 4128157 h 4275461"/>
                <a:gd name="connsiteX39" fmla="*/ 1271978 w 3619883"/>
                <a:gd name="connsiteY39" fmla="*/ 3951392 h 4275461"/>
                <a:gd name="connsiteX40" fmla="*/ 1094193 w 3619883"/>
                <a:gd name="connsiteY40" fmla="*/ 3951392 h 4275461"/>
                <a:gd name="connsiteX41" fmla="*/ 1094193 w 3619883"/>
                <a:gd name="connsiteY41" fmla="*/ 4128157 h 4275461"/>
                <a:gd name="connsiteX42" fmla="*/ 1140354 w 3619883"/>
                <a:gd name="connsiteY42" fmla="*/ 4128157 h 4275461"/>
                <a:gd name="connsiteX43" fmla="*/ 1140354 w 3619883"/>
                <a:gd name="connsiteY43" fmla="*/ 4275461 h 4275461"/>
                <a:gd name="connsiteX44" fmla="*/ 953807 w 3619883"/>
                <a:gd name="connsiteY44" fmla="*/ 4275461 h 4275461"/>
                <a:gd name="connsiteX45" fmla="*/ 912215 w 3619883"/>
                <a:gd name="connsiteY45" fmla="*/ 4128157 h 4275461"/>
                <a:gd name="connsiteX46" fmla="*/ 961020 w 3619883"/>
                <a:gd name="connsiteY46" fmla="*/ 4128157 h 4275461"/>
                <a:gd name="connsiteX47" fmla="*/ 961020 w 3619883"/>
                <a:gd name="connsiteY47" fmla="*/ 3951392 h 4275461"/>
                <a:gd name="connsiteX48" fmla="*/ 783235 w 3619883"/>
                <a:gd name="connsiteY48" fmla="*/ 3951392 h 4275461"/>
                <a:gd name="connsiteX49" fmla="*/ 783235 w 3619883"/>
                <a:gd name="connsiteY49" fmla="*/ 4128157 h 4275461"/>
                <a:gd name="connsiteX50" fmla="*/ 871024 w 3619883"/>
                <a:gd name="connsiteY50" fmla="*/ 4128157 h 4275461"/>
                <a:gd name="connsiteX51" fmla="*/ 829432 w 3619883"/>
                <a:gd name="connsiteY51" fmla="*/ 4275461 h 4275461"/>
                <a:gd name="connsiteX52" fmla="*/ 611484 w 3619883"/>
                <a:gd name="connsiteY52" fmla="*/ 4275461 h 4275461"/>
                <a:gd name="connsiteX53" fmla="*/ 621247 w 3619883"/>
                <a:gd name="connsiteY53" fmla="*/ 4128157 h 4275461"/>
                <a:gd name="connsiteX54" fmla="*/ 650062 w 3619883"/>
                <a:gd name="connsiteY54" fmla="*/ 4128157 h 4275461"/>
                <a:gd name="connsiteX55" fmla="*/ 650062 w 3619883"/>
                <a:gd name="connsiteY55" fmla="*/ 3951392 h 4275461"/>
                <a:gd name="connsiteX56" fmla="*/ 472277 w 3619883"/>
                <a:gd name="connsiteY56" fmla="*/ 3951392 h 4275461"/>
                <a:gd name="connsiteX57" fmla="*/ 472277 w 3619883"/>
                <a:gd name="connsiteY57" fmla="*/ 4128157 h 4275461"/>
                <a:gd name="connsiteX58" fmla="*/ 522650 w 3619883"/>
                <a:gd name="connsiteY58" fmla="*/ 4128157 h 4275461"/>
                <a:gd name="connsiteX59" fmla="*/ 573998 w 3619883"/>
                <a:gd name="connsiteY59" fmla="*/ 4275461 h 4275461"/>
                <a:gd name="connsiteX60" fmla="*/ 336164 w 3619883"/>
                <a:gd name="connsiteY60" fmla="*/ 4275461 h 4275461"/>
                <a:gd name="connsiteX61" fmla="*/ 294572 w 3619883"/>
                <a:gd name="connsiteY61" fmla="*/ 4128157 h 4275461"/>
                <a:gd name="connsiteX62" fmla="*/ 339106 w 3619883"/>
                <a:gd name="connsiteY62" fmla="*/ 4128157 h 4275461"/>
                <a:gd name="connsiteX63" fmla="*/ 339106 w 3619883"/>
                <a:gd name="connsiteY63" fmla="*/ 3951392 h 4275461"/>
                <a:gd name="connsiteX64" fmla="*/ 161321 w 3619883"/>
                <a:gd name="connsiteY64" fmla="*/ 3951392 h 4275461"/>
                <a:gd name="connsiteX65" fmla="*/ 161321 w 3619883"/>
                <a:gd name="connsiteY65" fmla="*/ 4128157 h 4275461"/>
                <a:gd name="connsiteX66" fmla="*/ 230914 w 3619883"/>
                <a:gd name="connsiteY66" fmla="*/ 4128157 h 4275461"/>
                <a:gd name="connsiteX67" fmla="*/ 189322 w 3619883"/>
                <a:gd name="connsiteY67" fmla="*/ 4275461 h 4275461"/>
                <a:gd name="connsiteX68" fmla="*/ 0 w 3619883"/>
                <a:gd name="connsiteY68" fmla="*/ 4275461 h 4275461"/>
                <a:gd name="connsiteX69" fmla="*/ 0 w 3619883"/>
                <a:gd name="connsiteY69" fmla="*/ 42229 h 4275461"/>
                <a:gd name="connsiteX70" fmla="*/ 42464 w 3619883"/>
                <a:gd name="connsiteY70" fmla="*/ 40518 h 4275461"/>
                <a:gd name="connsiteX71" fmla="*/ 137733 w 3619883"/>
                <a:gd name="connsiteY71" fmla="*/ 35355 h 4275461"/>
                <a:gd name="connsiteX72" fmla="*/ 270565 w 3619883"/>
                <a:gd name="connsiteY72" fmla="*/ 29759 h 4275461"/>
                <a:gd name="connsiteX73" fmla="*/ 479734 w 3619883"/>
                <a:gd name="connsiteY73" fmla="*/ 45455 h 4275461"/>
                <a:gd name="connsiteX74" fmla="*/ 524103 w 3619883"/>
                <a:gd name="connsiteY74" fmla="*/ 41625 h 4275461"/>
                <a:gd name="connsiteX75" fmla="*/ 624416 w 3619883"/>
                <a:gd name="connsiteY75" fmla="*/ 22696 h 4275461"/>
                <a:gd name="connsiteX76" fmla="*/ 657762 w 3619883"/>
                <a:gd name="connsiteY76" fmla="*/ 18351 h 4275461"/>
                <a:gd name="connsiteX77" fmla="*/ 690557 w 3619883"/>
                <a:gd name="connsiteY77" fmla="*/ 25792 h 4275461"/>
                <a:gd name="connsiteX78" fmla="*/ 745123 w 3619883"/>
                <a:gd name="connsiteY78" fmla="*/ 40157 h 4275461"/>
                <a:gd name="connsiteX79" fmla="*/ 789493 w 3619883"/>
                <a:gd name="connsiteY79" fmla="*/ 36327 h 4275461"/>
                <a:gd name="connsiteX80" fmla="*/ 854255 w 3619883"/>
                <a:gd name="connsiteY80" fmla="*/ 68887 h 4275461"/>
                <a:gd name="connsiteX81" fmla="*/ 897520 w 3619883"/>
                <a:gd name="connsiteY81" fmla="*/ 88629 h 4275461"/>
                <a:gd name="connsiteX82" fmla="*/ 940510 w 3619883"/>
                <a:gd name="connsiteY82" fmla="*/ 114265 h 4275461"/>
                <a:gd name="connsiteX83" fmla="*/ 1082712 w 3619883"/>
                <a:gd name="connsiteY83" fmla="*/ 144543 h 4275461"/>
                <a:gd name="connsiteX84" fmla="*/ 1205348 w 3619883"/>
                <a:gd name="connsiteY84" fmla="*/ 120753 h 4275461"/>
                <a:gd name="connsiteX85" fmla="*/ 1271764 w 3619883"/>
                <a:gd name="connsiteY85" fmla="*/ 117956 h 4275461"/>
                <a:gd name="connsiteX86" fmla="*/ 1315583 w 3619883"/>
                <a:gd name="connsiteY86" fmla="*/ 125912 h 4275461"/>
                <a:gd name="connsiteX87" fmla="*/ 1359125 w 3619883"/>
                <a:gd name="connsiteY87" fmla="*/ 139761 h 4275461"/>
                <a:gd name="connsiteX88" fmla="*/ 1391919 w 3619883"/>
                <a:gd name="connsiteY88" fmla="*/ 147202 h 4275461"/>
                <a:gd name="connsiteX89" fmla="*/ 1436563 w 3619883"/>
                <a:gd name="connsiteY89" fmla="*/ 137480 h 4275461"/>
                <a:gd name="connsiteX90" fmla="*/ 1471566 w 3619883"/>
                <a:gd name="connsiteY90" fmla="*/ 97777 h 4275461"/>
                <a:gd name="connsiteX91" fmla="*/ 1505739 w 3619883"/>
                <a:gd name="connsiteY91" fmla="*/ 75753 h 4275461"/>
                <a:gd name="connsiteX92" fmla="*/ 1590891 w 3619883"/>
                <a:gd name="connsiteY92" fmla="*/ 144702 h 4275461"/>
                <a:gd name="connsiteX93" fmla="*/ 1625616 w 3619883"/>
                <a:gd name="connsiteY93" fmla="*/ 110893 h 4275461"/>
                <a:gd name="connsiteX94" fmla="*/ 1658964 w 3619883"/>
                <a:gd name="connsiteY94" fmla="*/ 106547 h 4275461"/>
                <a:gd name="connsiteX95" fmla="*/ 1746598 w 3619883"/>
                <a:gd name="connsiteY95" fmla="*/ 122460 h 4275461"/>
                <a:gd name="connsiteX96" fmla="*/ 1811913 w 3619883"/>
                <a:gd name="connsiteY96" fmla="*/ 143234 h 4275461"/>
                <a:gd name="connsiteX97" fmla="*/ 1856557 w 3619883"/>
                <a:gd name="connsiteY97" fmla="*/ 133511 h 4275461"/>
                <a:gd name="connsiteX98" fmla="*/ 2066003 w 3619883"/>
                <a:gd name="connsiteY98" fmla="*/ 143313 h 4275461"/>
                <a:gd name="connsiteX99" fmla="*/ 2177615 w 3619883"/>
                <a:gd name="connsiteY99" fmla="*/ 119007 h 4275461"/>
                <a:gd name="connsiteX100" fmla="*/ 2255883 w 3619883"/>
                <a:gd name="connsiteY100" fmla="*/ 99047 h 4275461"/>
                <a:gd name="connsiteX101" fmla="*/ 2344622 w 3619883"/>
                <a:gd name="connsiteY101" fmla="*/ 91388 h 4275461"/>
                <a:gd name="connsiteX102" fmla="*/ 2455682 w 3619883"/>
                <a:gd name="connsiteY102" fmla="*/ 78869 h 4275461"/>
                <a:gd name="connsiteX103" fmla="*/ 2632609 w 3619883"/>
                <a:gd name="connsiteY103" fmla="*/ 75338 h 4275461"/>
                <a:gd name="connsiteX104" fmla="*/ 2742291 w 3619883"/>
                <a:gd name="connsiteY104" fmla="*/ 92282 h 4275461"/>
                <a:gd name="connsiteX105" fmla="*/ 2851974 w 3619883"/>
                <a:gd name="connsiteY105" fmla="*/ 109227 h 4275461"/>
                <a:gd name="connsiteX106" fmla="*/ 2907643 w 3619883"/>
                <a:gd name="connsiteY106" fmla="*/ 100020 h 4275461"/>
                <a:gd name="connsiteX107" fmla="*/ 2944022 w 3619883"/>
                <a:gd name="connsiteY107" fmla="*/ 30853 h 4275461"/>
                <a:gd name="connsiteX108" fmla="*/ 3022289 w 3619883"/>
                <a:gd name="connsiteY108" fmla="*/ 10893 h 4275461"/>
                <a:gd name="connsiteX109" fmla="*/ 3054807 w 3619883"/>
                <a:gd name="connsiteY109" fmla="*/ 24226 h 4275461"/>
                <a:gd name="connsiteX110" fmla="*/ 3141892 w 3619883"/>
                <a:gd name="connsiteY110" fmla="*/ 51925 h 4275461"/>
                <a:gd name="connsiteX111" fmla="*/ 3185711 w 3619883"/>
                <a:gd name="connsiteY111" fmla="*/ 59881 h 4275461"/>
                <a:gd name="connsiteX112" fmla="*/ 3219056 w 3619883"/>
                <a:gd name="connsiteY112" fmla="*/ 55536 h 4275461"/>
                <a:gd name="connsiteX113" fmla="*/ 3263425 w 3619883"/>
                <a:gd name="connsiteY113" fmla="*/ 51706 h 4275461"/>
                <a:gd name="connsiteX114" fmla="*/ 3296219 w 3619883"/>
                <a:gd name="connsiteY114" fmla="*/ 59147 h 4275461"/>
                <a:gd name="connsiteX115" fmla="*/ 3319094 w 3619883"/>
                <a:gd name="connsiteY115" fmla="*/ 42500 h 4275461"/>
                <a:gd name="connsiteX116" fmla="*/ 3420511 w 3619883"/>
                <a:gd name="connsiteY116" fmla="*/ 0 h 4275461"/>
                <a:gd name="connsiteX117" fmla="*/ 3453305 w 3619883"/>
                <a:gd name="connsiteY117" fmla="*/ 7440 h 4275461"/>
                <a:gd name="connsiteX118" fmla="*/ 3496571 w 3619883"/>
                <a:gd name="connsiteY118" fmla="*/ 27182 h 4275461"/>
                <a:gd name="connsiteX119" fmla="*/ 3602117 w 3619883"/>
                <a:gd name="connsiteY119" fmla="*/ 132521 h 4275461"/>
                <a:gd name="connsiteX120" fmla="*/ 3619883 w 3619883"/>
                <a:gd name="connsiteY120" fmla="*/ 140049 h 4275461"/>
                <a:gd name="connsiteX121" fmla="*/ 3619883 w 3619883"/>
                <a:gd name="connsiteY12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150155 w 3619883"/>
                <a:gd name="connsiteY10" fmla="*/ 4128157 h 4275461"/>
                <a:gd name="connsiteX11" fmla="*/ 2204852 w 3619883"/>
                <a:gd name="connsiteY11" fmla="*/ 3951392 h 4275461"/>
                <a:gd name="connsiteX12" fmla="*/ 2027068 w 3619883"/>
                <a:gd name="connsiteY12" fmla="*/ 3951392 h 4275461"/>
                <a:gd name="connsiteX13" fmla="*/ 2027068 w 3619883"/>
                <a:gd name="connsiteY13" fmla="*/ 4128157 h 4275461"/>
                <a:gd name="connsiteX14" fmla="*/ 2079759 w 3619883"/>
                <a:gd name="connsiteY14" fmla="*/ 4128157 h 4275461"/>
                <a:gd name="connsiteX15" fmla="*/ 2079759 w 3619883"/>
                <a:gd name="connsiteY15" fmla="*/ 4275461 h 4275461"/>
                <a:gd name="connsiteX16" fmla="*/ 1824703 w 3619883"/>
                <a:gd name="connsiteY16" fmla="*/ 4275461 h 4275461"/>
                <a:gd name="connsiteX17" fmla="*/ 1834468 w 3619883"/>
                <a:gd name="connsiteY17" fmla="*/ 4128157 h 4275461"/>
                <a:gd name="connsiteX18" fmla="*/ 1893894 w 3619883"/>
                <a:gd name="connsiteY18" fmla="*/ 4128157 h 4275461"/>
                <a:gd name="connsiteX19" fmla="*/ 1893894 w 3619883"/>
                <a:gd name="connsiteY19" fmla="*/ 3951392 h 4275461"/>
                <a:gd name="connsiteX20" fmla="*/ 1716110 w 3619883"/>
                <a:gd name="connsiteY20" fmla="*/ 3951392 h 4275461"/>
                <a:gd name="connsiteX21" fmla="*/ 1716110 w 3619883"/>
                <a:gd name="connsiteY21" fmla="*/ 4006431 h 4275461"/>
                <a:gd name="connsiteX22" fmla="*/ 1703447 w 3619883"/>
                <a:gd name="connsiteY22" fmla="*/ 4007960 h 4275461"/>
                <a:gd name="connsiteX23" fmla="*/ 1716110 w 3619883"/>
                <a:gd name="connsiteY23" fmla="*/ 4044284 h 4275461"/>
                <a:gd name="connsiteX24" fmla="*/ 1716110 w 3619883"/>
                <a:gd name="connsiteY24" fmla="*/ 4128157 h 4275461"/>
                <a:gd name="connsiteX25" fmla="*/ 1745346 w 3619883"/>
                <a:gd name="connsiteY25" fmla="*/ 4128157 h 4275461"/>
                <a:gd name="connsiteX26" fmla="*/ 1796694 w 3619883"/>
                <a:gd name="connsiteY26" fmla="*/ 4275461 h 4275461"/>
                <a:gd name="connsiteX27" fmla="*/ 1558844 w 3619883"/>
                <a:gd name="connsiteY27" fmla="*/ 4275461 h 4275461"/>
                <a:gd name="connsiteX28" fmla="*/ 1517252 w 3619883"/>
                <a:gd name="connsiteY28" fmla="*/ 4128157 h 4275461"/>
                <a:gd name="connsiteX29" fmla="*/ 1582936 w 3619883"/>
                <a:gd name="connsiteY29" fmla="*/ 4128157 h 4275461"/>
                <a:gd name="connsiteX30" fmla="*/ 1582936 w 3619883"/>
                <a:gd name="connsiteY30" fmla="*/ 3951392 h 4275461"/>
                <a:gd name="connsiteX31" fmla="*/ 1405151 w 3619883"/>
                <a:gd name="connsiteY31" fmla="*/ 3951392 h 4275461"/>
                <a:gd name="connsiteX32" fmla="*/ 1405151 w 3619883"/>
                <a:gd name="connsiteY32" fmla="*/ 4128157 h 4275461"/>
                <a:gd name="connsiteX33" fmla="*/ 1468988 w 3619883"/>
                <a:gd name="connsiteY33" fmla="*/ 4128157 h 4275461"/>
                <a:gd name="connsiteX34" fmla="*/ 1427396 w 3619883"/>
                <a:gd name="connsiteY34" fmla="*/ 4275461 h 4275461"/>
                <a:gd name="connsiteX35" fmla="*/ 1210751 w 3619883"/>
                <a:gd name="connsiteY35" fmla="*/ 4275461 h 4275461"/>
                <a:gd name="connsiteX36" fmla="*/ 1210751 w 3619883"/>
                <a:gd name="connsiteY36" fmla="*/ 4128157 h 4275461"/>
                <a:gd name="connsiteX37" fmla="*/ 1271978 w 3619883"/>
                <a:gd name="connsiteY37" fmla="*/ 4128157 h 4275461"/>
                <a:gd name="connsiteX38" fmla="*/ 1271978 w 3619883"/>
                <a:gd name="connsiteY38" fmla="*/ 3951392 h 4275461"/>
                <a:gd name="connsiteX39" fmla="*/ 1094193 w 3619883"/>
                <a:gd name="connsiteY39" fmla="*/ 3951392 h 4275461"/>
                <a:gd name="connsiteX40" fmla="*/ 1094193 w 3619883"/>
                <a:gd name="connsiteY40" fmla="*/ 4128157 h 4275461"/>
                <a:gd name="connsiteX41" fmla="*/ 1140354 w 3619883"/>
                <a:gd name="connsiteY41" fmla="*/ 4128157 h 4275461"/>
                <a:gd name="connsiteX42" fmla="*/ 1140354 w 3619883"/>
                <a:gd name="connsiteY42" fmla="*/ 4275461 h 4275461"/>
                <a:gd name="connsiteX43" fmla="*/ 953807 w 3619883"/>
                <a:gd name="connsiteY43" fmla="*/ 4275461 h 4275461"/>
                <a:gd name="connsiteX44" fmla="*/ 912215 w 3619883"/>
                <a:gd name="connsiteY44" fmla="*/ 4128157 h 4275461"/>
                <a:gd name="connsiteX45" fmla="*/ 961020 w 3619883"/>
                <a:gd name="connsiteY45" fmla="*/ 4128157 h 4275461"/>
                <a:gd name="connsiteX46" fmla="*/ 961020 w 3619883"/>
                <a:gd name="connsiteY46" fmla="*/ 3951392 h 4275461"/>
                <a:gd name="connsiteX47" fmla="*/ 783235 w 3619883"/>
                <a:gd name="connsiteY47" fmla="*/ 3951392 h 4275461"/>
                <a:gd name="connsiteX48" fmla="*/ 783235 w 3619883"/>
                <a:gd name="connsiteY48" fmla="*/ 4128157 h 4275461"/>
                <a:gd name="connsiteX49" fmla="*/ 871024 w 3619883"/>
                <a:gd name="connsiteY49" fmla="*/ 4128157 h 4275461"/>
                <a:gd name="connsiteX50" fmla="*/ 829432 w 3619883"/>
                <a:gd name="connsiteY50" fmla="*/ 4275461 h 4275461"/>
                <a:gd name="connsiteX51" fmla="*/ 611484 w 3619883"/>
                <a:gd name="connsiteY51" fmla="*/ 4275461 h 4275461"/>
                <a:gd name="connsiteX52" fmla="*/ 621247 w 3619883"/>
                <a:gd name="connsiteY52" fmla="*/ 4128157 h 4275461"/>
                <a:gd name="connsiteX53" fmla="*/ 650062 w 3619883"/>
                <a:gd name="connsiteY53" fmla="*/ 4128157 h 4275461"/>
                <a:gd name="connsiteX54" fmla="*/ 650062 w 3619883"/>
                <a:gd name="connsiteY54" fmla="*/ 3951392 h 4275461"/>
                <a:gd name="connsiteX55" fmla="*/ 472277 w 3619883"/>
                <a:gd name="connsiteY55" fmla="*/ 3951392 h 4275461"/>
                <a:gd name="connsiteX56" fmla="*/ 472277 w 3619883"/>
                <a:gd name="connsiteY56" fmla="*/ 4128157 h 4275461"/>
                <a:gd name="connsiteX57" fmla="*/ 522650 w 3619883"/>
                <a:gd name="connsiteY57" fmla="*/ 4128157 h 4275461"/>
                <a:gd name="connsiteX58" fmla="*/ 573998 w 3619883"/>
                <a:gd name="connsiteY58" fmla="*/ 4275461 h 4275461"/>
                <a:gd name="connsiteX59" fmla="*/ 336164 w 3619883"/>
                <a:gd name="connsiteY59" fmla="*/ 4275461 h 4275461"/>
                <a:gd name="connsiteX60" fmla="*/ 294572 w 3619883"/>
                <a:gd name="connsiteY60" fmla="*/ 4128157 h 4275461"/>
                <a:gd name="connsiteX61" fmla="*/ 339106 w 3619883"/>
                <a:gd name="connsiteY61" fmla="*/ 4128157 h 4275461"/>
                <a:gd name="connsiteX62" fmla="*/ 339106 w 3619883"/>
                <a:gd name="connsiteY62" fmla="*/ 3951392 h 4275461"/>
                <a:gd name="connsiteX63" fmla="*/ 161321 w 3619883"/>
                <a:gd name="connsiteY63" fmla="*/ 3951392 h 4275461"/>
                <a:gd name="connsiteX64" fmla="*/ 161321 w 3619883"/>
                <a:gd name="connsiteY64" fmla="*/ 4128157 h 4275461"/>
                <a:gd name="connsiteX65" fmla="*/ 230914 w 3619883"/>
                <a:gd name="connsiteY65" fmla="*/ 4128157 h 4275461"/>
                <a:gd name="connsiteX66" fmla="*/ 189322 w 3619883"/>
                <a:gd name="connsiteY66" fmla="*/ 4275461 h 4275461"/>
                <a:gd name="connsiteX67" fmla="*/ 0 w 3619883"/>
                <a:gd name="connsiteY67" fmla="*/ 4275461 h 4275461"/>
                <a:gd name="connsiteX68" fmla="*/ 0 w 3619883"/>
                <a:gd name="connsiteY68" fmla="*/ 42229 h 4275461"/>
                <a:gd name="connsiteX69" fmla="*/ 42464 w 3619883"/>
                <a:gd name="connsiteY69" fmla="*/ 40518 h 4275461"/>
                <a:gd name="connsiteX70" fmla="*/ 137733 w 3619883"/>
                <a:gd name="connsiteY70" fmla="*/ 35355 h 4275461"/>
                <a:gd name="connsiteX71" fmla="*/ 270565 w 3619883"/>
                <a:gd name="connsiteY71" fmla="*/ 29759 h 4275461"/>
                <a:gd name="connsiteX72" fmla="*/ 479734 w 3619883"/>
                <a:gd name="connsiteY72" fmla="*/ 45455 h 4275461"/>
                <a:gd name="connsiteX73" fmla="*/ 524103 w 3619883"/>
                <a:gd name="connsiteY73" fmla="*/ 41625 h 4275461"/>
                <a:gd name="connsiteX74" fmla="*/ 624416 w 3619883"/>
                <a:gd name="connsiteY74" fmla="*/ 22696 h 4275461"/>
                <a:gd name="connsiteX75" fmla="*/ 657762 w 3619883"/>
                <a:gd name="connsiteY75" fmla="*/ 18351 h 4275461"/>
                <a:gd name="connsiteX76" fmla="*/ 690557 w 3619883"/>
                <a:gd name="connsiteY76" fmla="*/ 25792 h 4275461"/>
                <a:gd name="connsiteX77" fmla="*/ 745123 w 3619883"/>
                <a:gd name="connsiteY77" fmla="*/ 40157 h 4275461"/>
                <a:gd name="connsiteX78" fmla="*/ 789493 w 3619883"/>
                <a:gd name="connsiteY78" fmla="*/ 36327 h 4275461"/>
                <a:gd name="connsiteX79" fmla="*/ 854255 w 3619883"/>
                <a:gd name="connsiteY79" fmla="*/ 68887 h 4275461"/>
                <a:gd name="connsiteX80" fmla="*/ 897520 w 3619883"/>
                <a:gd name="connsiteY80" fmla="*/ 88629 h 4275461"/>
                <a:gd name="connsiteX81" fmla="*/ 940510 w 3619883"/>
                <a:gd name="connsiteY81" fmla="*/ 114265 h 4275461"/>
                <a:gd name="connsiteX82" fmla="*/ 1082712 w 3619883"/>
                <a:gd name="connsiteY82" fmla="*/ 144543 h 4275461"/>
                <a:gd name="connsiteX83" fmla="*/ 1205348 w 3619883"/>
                <a:gd name="connsiteY83" fmla="*/ 120753 h 4275461"/>
                <a:gd name="connsiteX84" fmla="*/ 1271764 w 3619883"/>
                <a:gd name="connsiteY84" fmla="*/ 117956 h 4275461"/>
                <a:gd name="connsiteX85" fmla="*/ 1315583 w 3619883"/>
                <a:gd name="connsiteY85" fmla="*/ 125912 h 4275461"/>
                <a:gd name="connsiteX86" fmla="*/ 1359125 w 3619883"/>
                <a:gd name="connsiteY86" fmla="*/ 139761 h 4275461"/>
                <a:gd name="connsiteX87" fmla="*/ 1391919 w 3619883"/>
                <a:gd name="connsiteY87" fmla="*/ 147202 h 4275461"/>
                <a:gd name="connsiteX88" fmla="*/ 1436563 w 3619883"/>
                <a:gd name="connsiteY88" fmla="*/ 137480 h 4275461"/>
                <a:gd name="connsiteX89" fmla="*/ 1471566 w 3619883"/>
                <a:gd name="connsiteY89" fmla="*/ 97777 h 4275461"/>
                <a:gd name="connsiteX90" fmla="*/ 1505739 w 3619883"/>
                <a:gd name="connsiteY90" fmla="*/ 75753 h 4275461"/>
                <a:gd name="connsiteX91" fmla="*/ 1590891 w 3619883"/>
                <a:gd name="connsiteY91" fmla="*/ 144702 h 4275461"/>
                <a:gd name="connsiteX92" fmla="*/ 1625616 w 3619883"/>
                <a:gd name="connsiteY92" fmla="*/ 110893 h 4275461"/>
                <a:gd name="connsiteX93" fmla="*/ 1658964 w 3619883"/>
                <a:gd name="connsiteY93" fmla="*/ 106547 h 4275461"/>
                <a:gd name="connsiteX94" fmla="*/ 1746598 w 3619883"/>
                <a:gd name="connsiteY94" fmla="*/ 122460 h 4275461"/>
                <a:gd name="connsiteX95" fmla="*/ 1811913 w 3619883"/>
                <a:gd name="connsiteY95" fmla="*/ 143234 h 4275461"/>
                <a:gd name="connsiteX96" fmla="*/ 1856557 w 3619883"/>
                <a:gd name="connsiteY96" fmla="*/ 133511 h 4275461"/>
                <a:gd name="connsiteX97" fmla="*/ 2066003 w 3619883"/>
                <a:gd name="connsiteY97" fmla="*/ 143313 h 4275461"/>
                <a:gd name="connsiteX98" fmla="*/ 2177615 w 3619883"/>
                <a:gd name="connsiteY98" fmla="*/ 119007 h 4275461"/>
                <a:gd name="connsiteX99" fmla="*/ 2255883 w 3619883"/>
                <a:gd name="connsiteY99" fmla="*/ 99047 h 4275461"/>
                <a:gd name="connsiteX100" fmla="*/ 2344622 w 3619883"/>
                <a:gd name="connsiteY100" fmla="*/ 91388 h 4275461"/>
                <a:gd name="connsiteX101" fmla="*/ 2455682 w 3619883"/>
                <a:gd name="connsiteY101" fmla="*/ 78869 h 4275461"/>
                <a:gd name="connsiteX102" fmla="*/ 2632609 w 3619883"/>
                <a:gd name="connsiteY102" fmla="*/ 75338 h 4275461"/>
                <a:gd name="connsiteX103" fmla="*/ 2742291 w 3619883"/>
                <a:gd name="connsiteY103" fmla="*/ 92282 h 4275461"/>
                <a:gd name="connsiteX104" fmla="*/ 2851974 w 3619883"/>
                <a:gd name="connsiteY104" fmla="*/ 109227 h 4275461"/>
                <a:gd name="connsiteX105" fmla="*/ 2907643 w 3619883"/>
                <a:gd name="connsiteY105" fmla="*/ 100020 h 4275461"/>
                <a:gd name="connsiteX106" fmla="*/ 2944022 w 3619883"/>
                <a:gd name="connsiteY106" fmla="*/ 30853 h 4275461"/>
                <a:gd name="connsiteX107" fmla="*/ 3022289 w 3619883"/>
                <a:gd name="connsiteY107" fmla="*/ 10893 h 4275461"/>
                <a:gd name="connsiteX108" fmla="*/ 3054807 w 3619883"/>
                <a:gd name="connsiteY108" fmla="*/ 24226 h 4275461"/>
                <a:gd name="connsiteX109" fmla="*/ 3141892 w 3619883"/>
                <a:gd name="connsiteY109" fmla="*/ 51925 h 4275461"/>
                <a:gd name="connsiteX110" fmla="*/ 3185711 w 3619883"/>
                <a:gd name="connsiteY110" fmla="*/ 59881 h 4275461"/>
                <a:gd name="connsiteX111" fmla="*/ 3219056 w 3619883"/>
                <a:gd name="connsiteY111" fmla="*/ 55536 h 4275461"/>
                <a:gd name="connsiteX112" fmla="*/ 3263425 w 3619883"/>
                <a:gd name="connsiteY112" fmla="*/ 51706 h 4275461"/>
                <a:gd name="connsiteX113" fmla="*/ 3296219 w 3619883"/>
                <a:gd name="connsiteY113" fmla="*/ 59147 h 4275461"/>
                <a:gd name="connsiteX114" fmla="*/ 3319094 w 3619883"/>
                <a:gd name="connsiteY114" fmla="*/ 42500 h 4275461"/>
                <a:gd name="connsiteX115" fmla="*/ 3420511 w 3619883"/>
                <a:gd name="connsiteY115" fmla="*/ 0 h 4275461"/>
                <a:gd name="connsiteX116" fmla="*/ 3453305 w 3619883"/>
                <a:gd name="connsiteY116" fmla="*/ 7440 h 4275461"/>
                <a:gd name="connsiteX117" fmla="*/ 3496571 w 3619883"/>
                <a:gd name="connsiteY117" fmla="*/ 27182 h 4275461"/>
                <a:gd name="connsiteX118" fmla="*/ 3602117 w 3619883"/>
                <a:gd name="connsiteY118" fmla="*/ 132521 h 4275461"/>
                <a:gd name="connsiteX119" fmla="*/ 3619883 w 3619883"/>
                <a:gd name="connsiteY119" fmla="*/ 140049 h 4275461"/>
                <a:gd name="connsiteX120" fmla="*/ 3619883 w 3619883"/>
                <a:gd name="connsiteY12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204852 w 3619883"/>
                <a:gd name="connsiteY10" fmla="*/ 3951392 h 4275461"/>
                <a:gd name="connsiteX11" fmla="*/ 2027068 w 3619883"/>
                <a:gd name="connsiteY11" fmla="*/ 3951392 h 4275461"/>
                <a:gd name="connsiteX12" fmla="*/ 2027068 w 3619883"/>
                <a:gd name="connsiteY12" fmla="*/ 4128157 h 4275461"/>
                <a:gd name="connsiteX13" fmla="*/ 2079759 w 3619883"/>
                <a:gd name="connsiteY13" fmla="*/ 4128157 h 4275461"/>
                <a:gd name="connsiteX14" fmla="*/ 2079759 w 3619883"/>
                <a:gd name="connsiteY14" fmla="*/ 4275461 h 4275461"/>
                <a:gd name="connsiteX15" fmla="*/ 1824703 w 3619883"/>
                <a:gd name="connsiteY15" fmla="*/ 4275461 h 4275461"/>
                <a:gd name="connsiteX16" fmla="*/ 1834468 w 3619883"/>
                <a:gd name="connsiteY16" fmla="*/ 4128157 h 4275461"/>
                <a:gd name="connsiteX17" fmla="*/ 1893894 w 3619883"/>
                <a:gd name="connsiteY17" fmla="*/ 4128157 h 4275461"/>
                <a:gd name="connsiteX18" fmla="*/ 1893894 w 3619883"/>
                <a:gd name="connsiteY18" fmla="*/ 3951392 h 4275461"/>
                <a:gd name="connsiteX19" fmla="*/ 1716110 w 3619883"/>
                <a:gd name="connsiteY19" fmla="*/ 3951392 h 4275461"/>
                <a:gd name="connsiteX20" fmla="*/ 1716110 w 3619883"/>
                <a:gd name="connsiteY20" fmla="*/ 4006431 h 4275461"/>
                <a:gd name="connsiteX21" fmla="*/ 1703447 w 3619883"/>
                <a:gd name="connsiteY21" fmla="*/ 4007960 h 4275461"/>
                <a:gd name="connsiteX22" fmla="*/ 1716110 w 3619883"/>
                <a:gd name="connsiteY22" fmla="*/ 4044284 h 4275461"/>
                <a:gd name="connsiteX23" fmla="*/ 1716110 w 3619883"/>
                <a:gd name="connsiteY23" fmla="*/ 4128157 h 4275461"/>
                <a:gd name="connsiteX24" fmla="*/ 1745346 w 3619883"/>
                <a:gd name="connsiteY24" fmla="*/ 4128157 h 4275461"/>
                <a:gd name="connsiteX25" fmla="*/ 1796694 w 3619883"/>
                <a:gd name="connsiteY25" fmla="*/ 4275461 h 4275461"/>
                <a:gd name="connsiteX26" fmla="*/ 1558844 w 3619883"/>
                <a:gd name="connsiteY26" fmla="*/ 4275461 h 4275461"/>
                <a:gd name="connsiteX27" fmla="*/ 1517252 w 3619883"/>
                <a:gd name="connsiteY27" fmla="*/ 4128157 h 4275461"/>
                <a:gd name="connsiteX28" fmla="*/ 1582936 w 3619883"/>
                <a:gd name="connsiteY28" fmla="*/ 4128157 h 4275461"/>
                <a:gd name="connsiteX29" fmla="*/ 1582936 w 3619883"/>
                <a:gd name="connsiteY29" fmla="*/ 3951392 h 4275461"/>
                <a:gd name="connsiteX30" fmla="*/ 1405151 w 3619883"/>
                <a:gd name="connsiteY30" fmla="*/ 3951392 h 4275461"/>
                <a:gd name="connsiteX31" fmla="*/ 1405151 w 3619883"/>
                <a:gd name="connsiteY31" fmla="*/ 4128157 h 4275461"/>
                <a:gd name="connsiteX32" fmla="*/ 1468988 w 3619883"/>
                <a:gd name="connsiteY32" fmla="*/ 4128157 h 4275461"/>
                <a:gd name="connsiteX33" fmla="*/ 1427396 w 3619883"/>
                <a:gd name="connsiteY33" fmla="*/ 4275461 h 4275461"/>
                <a:gd name="connsiteX34" fmla="*/ 1210751 w 3619883"/>
                <a:gd name="connsiteY34" fmla="*/ 4275461 h 4275461"/>
                <a:gd name="connsiteX35" fmla="*/ 1210751 w 3619883"/>
                <a:gd name="connsiteY35" fmla="*/ 4128157 h 4275461"/>
                <a:gd name="connsiteX36" fmla="*/ 1271978 w 3619883"/>
                <a:gd name="connsiteY36" fmla="*/ 4128157 h 4275461"/>
                <a:gd name="connsiteX37" fmla="*/ 1271978 w 3619883"/>
                <a:gd name="connsiteY37" fmla="*/ 3951392 h 4275461"/>
                <a:gd name="connsiteX38" fmla="*/ 1094193 w 3619883"/>
                <a:gd name="connsiteY38" fmla="*/ 3951392 h 4275461"/>
                <a:gd name="connsiteX39" fmla="*/ 1094193 w 3619883"/>
                <a:gd name="connsiteY39" fmla="*/ 4128157 h 4275461"/>
                <a:gd name="connsiteX40" fmla="*/ 1140354 w 3619883"/>
                <a:gd name="connsiteY40" fmla="*/ 4128157 h 4275461"/>
                <a:gd name="connsiteX41" fmla="*/ 1140354 w 3619883"/>
                <a:gd name="connsiteY41" fmla="*/ 4275461 h 4275461"/>
                <a:gd name="connsiteX42" fmla="*/ 953807 w 3619883"/>
                <a:gd name="connsiteY42" fmla="*/ 4275461 h 4275461"/>
                <a:gd name="connsiteX43" fmla="*/ 912215 w 3619883"/>
                <a:gd name="connsiteY43" fmla="*/ 4128157 h 4275461"/>
                <a:gd name="connsiteX44" fmla="*/ 961020 w 3619883"/>
                <a:gd name="connsiteY44" fmla="*/ 4128157 h 4275461"/>
                <a:gd name="connsiteX45" fmla="*/ 961020 w 3619883"/>
                <a:gd name="connsiteY45" fmla="*/ 3951392 h 4275461"/>
                <a:gd name="connsiteX46" fmla="*/ 783235 w 3619883"/>
                <a:gd name="connsiteY46" fmla="*/ 3951392 h 4275461"/>
                <a:gd name="connsiteX47" fmla="*/ 783235 w 3619883"/>
                <a:gd name="connsiteY47" fmla="*/ 4128157 h 4275461"/>
                <a:gd name="connsiteX48" fmla="*/ 871024 w 3619883"/>
                <a:gd name="connsiteY48" fmla="*/ 4128157 h 4275461"/>
                <a:gd name="connsiteX49" fmla="*/ 829432 w 3619883"/>
                <a:gd name="connsiteY49" fmla="*/ 4275461 h 4275461"/>
                <a:gd name="connsiteX50" fmla="*/ 611484 w 3619883"/>
                <a:gd name="connsiteY50" fmla="*/ 4275461 h 4275461"/>
                <a:gd name="connsiteX51" fmla="*/ 621247 w 3619883"/>
                <a:gd name="connsiteY51" fmla="*/ 4128157 h 4275461"/>
                <a:gd name="connsiteX52" fmla="*/ 650062 w 3619883"/>
                <a:gd name="connsiteY52" fmla="*/ 4128157 h 4275461"/>
                <a:gd name="connsiteX53" fmla="*/ 650062 w 3619883"/>
                <a:gd name="connsiteY53" fmla="*/ 3951392 h 4275461"/>
                <a:gd name="connsiteX54" fmla="*/ 472277 w 3619883"/>
                <a:gd name="connsiteY54" fmla="*/ 3951392 h 4275461"/>
                <a:gd name="connsiteX55" fmla="*/ 472277 w 3619883"/>
                <a:gd name="connsiteY55" fmla="*/ 4128157 h 4275461"/>
                <a:gd name="connsiteX56" fmla="*/ 522650 w 3619883"/>
                <a:gd name="connsiteY56" fmla="*/ 4128157 h 4275461"/>
                <a:gd name="connsiteX57" fmla="*/ 573998 w 3619883"/>
                <a:gd name="connsiteY57" fmla="*/ 4275461 h 4275461"/>
                <a:gd name="connsiteX58" fmla="*/ 336164 w 3619883"/>
                <a:gd name="connsiteY58" fmla="*/ 4275461 h 4275461"/>
                <a:gd name="connsiteX59" fmla="*/ 294572 w 3619883"/>
                <a:gd name="connsiteY59" fmla="*/ 4128157 h 4275461"/>
                <a:gd name="connsiteX60" fmla="*/ 339106 w 3619883"/>
                <a:gd name="connsiteY60" fmla="*/ 4128157 h 4275461"/>
                <a:gd name="connsiteX61" fmla="*/ 339106 w 3619883"/>
                <a:gd name="connsiteY61" fmla="*/ 3951392 h 4275461"/>
                <a:gd name="connsiteX62" fmla="*/ 161321 w 3619883"/>
                <a:gd name="connsiteY62" fmla="*/ 3951392 h 4275461"/>
                <a:gd name="connsiteX63" fmla="*/ 161321 w 3619883"/>
                <a:gd name="connsiteY63" fmla="*/ 4128157 h 4275461"/>
                <a:gd name="connsiteX64" fmla="*/ 230914 w 3619883"/>
                <a:gd name="connsiteY64" fmla="*/ 4128157 h 4275461"/>
                <a:gd name="connsiteX65" fmla="*/ 189322 w 3619883"/>
                <a:gd name="connsiteY65" fmla="*/ 4275461 h 4275461"/>
                <a:gd name="connsiteX66" fmla="*/ 0 w 3619883"/>
                <a:gd name="connsiteY66" fmla="*/ 4275461 h 4275461"/>
                <a:gd name="connsiteX67" fmla="*/ 0 w 3619883"/>
                <a:gd name="connsiteY67" fmla="*/ 42229 h 4275461"/>
                <a:gd name="connsiteX68" fmla="*/ 42464 w 3619883"/>
                <a:gd name="connsiteY68" fmla="*/ 40518 h 4275461"/>
                <a:gd name="connsiteX69" fmla="*/ 137733 w 3619883"/>
                <a:gd name="connsiteY69" fmla="*/ 35355 h 4275461"/>
                <a:gd name="connsiteX70" fmla="*/ 270565 w 3619883"/>
                <a:gd name="connsiteY70" fmla="*/ 29759 h 4275461"/>
                <a:gd name="connsiteX71" fmla="*/ 479734 w 3619883"/>
                <a:gd name="connsiteY71" fmla="*/ 45455 h 4275461"/>
                <a:gd name="connsiteX72" fmla="*/ 524103 w 3619883"/>
                <a:gd name="connsiteY72" fmla="*/ 41625 h 4275461"/>
                <a:gd name="connsiteX73" fmla="*/ 624416 w 3619883"/>
                <a:gd name="connsiteY73" fmla="*/ 22696 h 4275461"/>
                <a:gd name="connsiteX74" fmla="*/ 657762 w 3619883"/>
                <a:gd name="connsiteY74" fmla="*/ 18351 h 4275461"/>
                <a:gd name="connsiteX75" fmla="*/ 690557 w 3619883"/>
                <a:gd name="connsiteY75" fmla="*/ 25792 h 4275461"/>
                <a:gd name="connsiteX76" fmla="*/ 745123 w 3619883"/>
                <a:gd name="connsiteY76" fmla="*/ 40157 h 4275461"/>
                <a:gd name="connsiteX77" fmla="*/ 789493 w 3619883"/>
                <a:gd name="connsiteY77" fmla="*/ 36327 h 4275461"/>
                <a:gd name="connsiteX78" fmla="*/ 854255 w 3619883"/>
                <a:gd name="connsiteY78" fmla="*/ 68887 h 4275461"/>
                <a:gd name="connsiteX79" fmla="*/ 897520 w 3619883"/>
                <a:gd name="connsiteY79" fmla="*/ 88629 h 4275461"/>
                <a:gd name="connsiteX80" fmla="*/ 940510 w 3619883"/>
                <a:gd name="connsiteY80" fmla="*/ 114265 h 4275461"/>
                <a:gd name="connsiteX81" fmla="*/ 1082712 w 3619883"/>
                <a:gd name="connsiteY81" fmla="*/ 144543 h 4275461"/>
                <a:gd name="connsiteX82" fmla="*/ 1205348 w 3619883"/>
                <a:gd name="connsiteY82" fmla="*/ 120753 h 4275461"/>
                <a:gd name="connsiteX83" fmla="*/ 1271764 w 3619883"/>
                <a:gd name="connsiteY83" fmla="*/ 117956 h 4275461"/>
                <a:gd name="connsiteX84" fmla="*/ 1315583 w 3619883"/>
                <a:gd name="connsiteY84" fmla="*/ 125912 h 4275461"/>
                <a:gd name="connsiteX85" fmla="*/ 1359125 w 3619883"/>
                <a:gd name="connsiteY85" fmla="*/ 139761 h 4275461"/>
                <a:gd name="connsiteX86" fmla="*/ 1391919 w 3619883"/>
                <a:gd name="connsiteY86" fmla="*/ 147202 h 4275461"/>
                <a:gd name="connsiteX87" fmla="*/ 1436563 w 3619883"/>
                <a:gd name="connsiteY87" fmla="*/ 137480 h 4275461"/>
                <a:gd name="connsiteX88" fmla="*/ 1471566 w 3619883"/>
                <a:gd name="connsiteY88" fmla="*/ 97777 h 4275461"/>
                <a:gd name="connsiteX89" fmla="*/ 1505739 w 3619883"/>
                <a:gd name="connsiteY89" fmla="*/ 75753 h 4275461"/>
                <a:gd name="connsiteX90" fmla="*/ 1590891 w 3619883"/>
                <a:gd name="connsiteY90" fmla="*/ 144702 h 4275461"/>
                <a:gd name="connsiteX91" fmla="*/ 1625616 w 3619883"/>
                <a:gd name="connsiteY91" fmla="*/ 110893 h 4275461"/>
                <a:gd name="connsiteX92" fmla="*/ 1658964 w 3619883"/>
                <a:gd name="connsiteY92" fmla="*/ 106547 h 4275461"/>
                <a:gd name="connsiteX93" fmla="*/ 1746598 w 3619883"/>
                <a:gd name="connsiteY93" fmla="*/ 122460 h 4275461"/>
                <a:gd name="connsiteX94" fmla="*/ 1811913 w 3619883"/>
                <a:gd name="connsiteY94" fmla="*/ 143234 h 4275461"/>
                <a:gd name="connsiteX95" fmla="*/ 1856557 w 3619883"/>
                <a:gd name="connsiteY95" fmla="*/ 133511 h 4275461"/>
                <a:gd name="connsiteX96" fmla="*/ 2066003 w 3619883"/>
                <a:gd name="connsiteY96" fmla="*/ 143313 h 4275461"/>
                <a:gd name="connsiteX97" fmla="*/ 2177615 w 3619883"/>
                <a:gd name="connsiteY97" fmla="*/ 119007 h 4275461"/>
                <a:gd name="connsiteX98" fmla="*/ 2255883 w 3619883"/>
                <a:gd name="connsiteY98" fmla="*/ 99047 h 4275461"/>
                <a:gd name="connsiteX99" fmla="*/ 2344622 w 3619883"/>
                <a:gd name="connsiteY99" fmla="*/ 91388 h 4275461"/>
                <a:gd name="connsiteX100" fmla="*/ 2455682 w 3619883"/>
                <a:gd name="connsiteY100" fmla="*/ 78869 h 4275461"/>
                <a:gd name="connsiteX101" fmla="*/ 2632609 w 3619883"/>
                <a:gd name="connsiteY101" fmla="*/ 75338 h 4275461"/>
                <a:gd name="connsiteX102" fmla="*/ 2742291 w 3619883"/>
                <a:gd name="connsiteY102" fmla="*/ 92282 h 4275461"/>
                <a:gd name="connsiteX103" fmla="*/ 2851974 w 3619883"/>
                <a:gd name="connsiteY103" fmla="*/ 109227 h 4275461"/>
                <a:gd name="connsiteX104" fmla="*/ 2907643 w 3619883"/>
                <a:gd name="connsiteY104" fmla="*/ 100020 h 4275461"/>
                <a:gd name="connsiteX105" fmla="*/ 2944022 w 3619883"/>
                <a:gd name="connsiteY105" fmla="*/ 30853 h 4275461"/>
                <a:gd name="connsiteX106" fmla="*/ 3022289 w 3619883"/>
                <a:gd name="connsiteY106" fmla="*/ 10893 h 4275461"/>
                <a:gd name="connsiteX107" fmla="*/ 3054807 w 3619883"/>
                <a:gd name="connsiteY107" fmla="*/ 24226 h 4275461"/>
                <a:gd name="connsiteX108" fmla="*/ 3141892 w 3619883"/>
                <a:gd name="connsiteY108" fmla="*/ 51925 h 4275461"/>
                <a:gd name="connsiteX109" fmla="*/ 3185711 w 3619883"/>
                <a:gd name="connsiteY109" fmla="*/ 59881 h 4275461"/>
                <a:gd name="connsiteX110" fmla="*/ 3219056 w 3619883"/>
                <a:gd name="connsiteY110" fmla="*/ 55536 h 4275461"/>
                <a:gd name="connsiteX111" fmla="*/ 3263425 w 3619883"/>
                <a:gd name="connsiteY111" fmla="*/ 51706 h 4275461"/>
                <a:gd name="connsiteX112" fmla="*/ 3296219 w 3619883"/>
                <a:gd name="connsiteY112" fmla="*/ 59147 h 4275461"/>
                <a:gd name="connsiteX113" fmla="*/ 3319094 w 3619883"/>
                <a:gd name="connsiteY113" fmla="*/ 42500 h 4275461"/>
                <a:gd name="connsiteX114" fmla="*/ 3420511 w 3619883"/>
                <a:gd name="connsiteY114" fmla="*/ 0 h 4275461"/>
                <a:gd name="connsiteX115" fmla="*/ 3453305 w 3619883"/>
                <a:gd name="connsiteY115" fmla="*/ 7440 h 4275461"/>
                <a:gd name="connsiteX116" fmla="*/ 3496571 w 3619883"/>
                <a:gd name="connsiteY116" fmla="*/ 27182 h 4275461"/>
                <a:gd name="connsiteX117" fmla="*/ 3602117 w 3619883"/>
                <a:gd name="connsiteY117" fmla="*/ 132521 h 4275461"/>
                <a:gd name="connsiteX118" fmla="*/ 3619883 w 3619883"/>
                <a:gd name="connsiteY118" fmla="*/ 140049 h 4275461"/>
                <a:gd name="connsiteX119" fmla="*/ 3619883 w 3619883"/>
                <a:gd name="connsiteY11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3951392 h 4275461"/>
                <a:gd name="connsiteX11" fmla="*/ 2027068 w 3619883"/>
                <a:gd name="connsiteY11" fmla="*/ 4128157 h 4275461"/>
                <a:gd name="connsiteX12" fmla="*/ 2079759 w 3619883"/>
                <a:gd name="connsiteY12" fmla="*/ 4128157 h 4275461"/>
                <a:gd name="connsiteX13" fmla="*/ 2079759 w 3619883"/>
                <a:gd name="connsiteY13" fmla="*/ 4275461 h 4275461"/>
                <a:gd name="connsiteX14" fmla="*/ 1824703 w 3619883"/>
                <a:gd name="connsiteY14" fmla="*/ 4275461 h 4275461"/>
                <a:gd name="connsiteX15" fmla="*/ 1834468 w 3619883"/>
                <a:gd name="connsiteY15" fmla="*/ 4128157 h 4275461"/>
                <a:gd name="connsiteX16" fmla="*/ 1893894 w 3619883"/>
                <a:gd name="connsiteY16" fmla="*/ 4128157 h 4275461"/>
                <a:gd name="connsiteX17" fmla="*/ 1893894 w 3619883"/>
                <a:gd name="connsiteY17" fmla="*/ 3951392 h 4275461"/>
                <a:gd name="connsiteX18" fmla="*/ 1716110 w 3619883"/>
                <a:gd name="connsiteY18" fmla="*/ 3951392 h 4275461"/>
                <a:gd name="connsiteX19" fmla="*/ 1716110 w 3619883"/>
                <a:gd name="connsiteY19" fmla="*/ 4006431 h 4275461"/>
                <a:gd name="connsiteX20" fmla="*/ 1703447 w 3619883"/>
                <a:gd name="connsiteY20" fmla="*/ 4007960 h 4275461"/>
                <a:gd name="connsiteX21" fmla="*/ 1716110 w 3619883"/>
                <a:gd name="connsiteY21" fmla="*/ 4044284 h 4275461"/>
                <a:gd name="connsiteX22" fmla="*/ 1716110 w 3619883"/>
                <a:gd name="connsiteY22" fmla="*/ 4128157 h 4275461"/>
                <a:gd name="connsiteX23" fmla="*/ 1745346 w 3619883"/>
                <a:gd name="connsiteY23" fmla="*/ 4128157 h 4275461"/>
                <a:gd name="connsiteX24" fmla="*/ 1796694 w 3619883"/>
                <a:gd name="connsiteY24" fmla="*/ 4275461 h 4275461"/>
                <a:gd name="connsiteX25" fmla="*/ 1558844 w 3619883"/>
                <a:gd name="connsiteY25" fmla="*/ 4275461 h 4275461"/>
                <a:gd name="connsiteX26" fmla="*/ 1517252 w 3619883"/>
                <a:gd name="connsiteY26" fmla="*/ 4128157 h 4275461"/>
                <a:gd name="connsiteX27" fmla="*/ 1582936 w 3619883"/>
                <a:gd name="connsiteY27" fmla="*/ 4128157 h 4275461"/>
                <a:gd name="connsiteX28" fmla="*/ 1582936 w 3619883"/>
                <a:gd name="connsiteY28" fmla="*/ 3951392 h 4275461"/>
                <a:gd name="connsiteX29" fmla="*/ 1405151 w 3619883"/>
                <a:gd name="connsiteY29" fmla="*/ 3951392 h 4275461"/>
                <a:gd name="connsiteX30" fmla="*/ 1405151 w 3619883"/>
                <a:gd name="connsiteY30" fmla="*/ 4128157 h 4275461"/>
                <a:gd name="connsiteX31" fmla="*/ 1468988 w 3619883"/>
                <a:gd name="connsiteY31" fmla="*/ 4128157 h 4275461"/>
                <a:gd name="connsiteX32" fmla="*/ 1427396 w 3619883"/>
                <a:gd name="connsiteY32" fmla="*/ 4275461 h 4275461"/>
                <a:gd name="connsiteX33" fmla="*/ 1210751 w 3619883"/>
                <a:gd name="connsiteY33" fmla="*/ 4275461 h 4275461"/>
                <a:gd name="connsiteX34" fmla="*/ 1210751 w 3619883"/>
                <a:gd name="connsiteY34" fmla="*/ 4128157 h 4275461"/>
                <a:gd name="connsiteX35" fmla="*/ 1271978 w 3619883"/>
                <a:gd name="connsiteY35" fmla="*/ 4128157 h 4275461"/>
                <a:gd name="connsiteX36" fmla="*/ 1271978 w 3619883"/>
                <a:gd name="connsiteY36" fmla="*/ 3951392 h 4275461"/>
                <a:gd name="connsiteX37" fmla="*/ 1094193 w 3619883"/>
                <a:gd name="connsiteY37" fmla="*/ 3951392 h 4275461"/>
                <a:gd name="connsiteX38" fmla="*/ 1094193 w 3619883"/>
                <a:gd name="connsiteY38" fmla="*/ 4128157 h 4275461"/>
                <a:gd name="connsiteX39" fmla="*/ 1140354 w 3619883"/>
                <a:gd name="connsiteY39" fmla="*/ 4128157 h 4275461"/>
                <a:gd name="connsiteX40" fmla="*/ 1140354 w 3619883"/>
                <a:gd name="connsiteY40" fmla="*/ 4275461 h 4275461"/>
                <a:gd name="connsiteX41" fmla="*/ 953807 w 3619883"/>
                <a:gd name="connsiteY41" fmla="*/ 4275461 h 4275461"/>
                <a:gd name="connsiteX42" fmla="*/ 912215 w 3619883"/>
                <a:gd name="connsiteY42" fmla="*/ 4128157 h 4275461"/>
                <a:gd name="connsiteX43" fmla="*/ 961020 w 3619883"/>
                <a:gd name="connsiteY43" fmla="*/ 4128157 h 4275461"/>
                <a:gd name="connsiteX44" fmla="*/ 961020 w 3619883"/>
                <a:gd name="connsiteY44" fmla="*/ 3951392 h 4275461"/>
                <a:gd name="connsiteX45" fmla="*/ 783235 w 3619883"/>
                <a:gd name="connsiteY45" fmla="*/ 3951392 h 4275461"/>
                <a:gd name="connsiteX46" fmla="*/ 783235 w 3619883"/>
                <a:gd name="connsiteY46" fmla="*/ 4128157 h 4275461"/>
                <a:gd name="connsiteX47" fmla="*/ 871024 w 3619883"/>
                <a:gd name="connsiteY47" fmla="*/ 4128157 h 4275461"/>
                <a:gd name="connsiteX48" fmla="*/ 829432 w 3619883"/>
                <a:gd name="connsiteY48" fmla="*/ 4275461 h 4275461"/>
                <a:gd name="connsiteX49" fmla="*/ 611484 w 3619883"/>
                <a:gd name="connsiteY49" fmla="*/ 4275461 h 4275461"/>
                <a:gd name="connsiteX50" fmla="*/ 621247 w 3619883"/>
                <a:gd name="connsiteY50" fmla="*/ 4128157 h 4275461"/>
                <a:gd name="connsiteX51" fmla="*/ 650062 w 3619883"/>
                <a:gd name="connsiteY51" fmla="*/ 4128157 h 4275461"/>
                <a:gd name="connsiteX52" fmla="*/ 650062 w 3619883"/>
                <a:gd name="connsiteY52" fmla="*/ 3951392 h 4275461"/>
                <a:gd name="connsiteX53" fmla="*/ 472277 w 3619883"/>
                <a:gd name="connsiteY53" fmla="*/ 3951392 h 4275461"/>
                <a:gd name="connsiteX54" fmla="*/ 472277 w 3619883"/>
                <a:gd name="connsiteY54" fmla="*/ 4128157 h 4275461"/>
                <a:gd name="connsiteX55" fmla="*/ 522650 w 3619883"/>
                <a:gd name="connsiteY55" fmla="*/ 4128157 h 4275461"/>
                <a:gd name="connsiteX56" fmla="*/ 573998 w 3619883"/>
                <a:gd name="connsiteY56" fmla="*/ 4275461 h 4275461"/>
                <a:gd name="connsiteX57" fmla="*/ 336164 w 3619883"/>
                <a:gd name="connsiteY57" fmla="*/ 4275461 h 4275461"/>
                <a:gd name="connsiteX58" fmla="*/ 294572 w 3619883"/>
                <a:gd name="connsiteY58" fmla="*/ 4128157 h 4275461"/>
                <a:gd name="connsiteX59" fmla="*/ 339106 w 3619883"/>
                <a:gd name="connsiteY59" fmla="*/ 4128157 h 4275461"/>
                <a:gd name="connsiteX60" fmla="*/ 339106 w 3619883"/>
                <a:gd name="connsiteY60" fmla="*/ 3951392 h 4275461"/>
                <a:gd name="connsiteX61" fmla="*/ 161321 w 3619883"/>
                <a:gd name="connsiteY61" fmla="*/ 3951392 h 4275461"/>
                <a:gd name="connsiteX62" fmla="*/ 161321 w 3619883"/>
                <a:gd name="connsiteY62" fmla="*/ 4128157 h 4275461"/>
                <a:gd name="connsiteX63" fmla="*/ 230914 w 3619883"/>
                <a:gd name="connsiteY63" fmla="*/ 4128157 h 4275461"/>
                <a:gd name="connsiteX64" fmla="*/ 189322 w 3619883"/>
                <a:gd name="connsiteY64" fmla="*/ 4275461 h 4275461"/>
                <a:gd name="connsiteX65" fmla="*/ 0 w 3619883"/>
                <a:gd name="connsiteY65" fmla="*/ 4275461 h 4275461"/>
                <a:gd name="connsiteX66" fmla="*/ 0 w 3619883"/>
                <a:gd name="connsiteY66" fmla="*/ 42229 h 4275461"/>
                <a:gd name="connsiteX67" fmla="*/ 42464 w 3619883"/>
                <a:gd name="connsiteY67" fmla="*/ 40518 h 4275461"/>
                <a:gd name="connsiteX68" fmla="*/ 137733 w 3619883"/>
                <a:gd name="connsiteY68" fmla="*/ 35355 h 4275461"/>
                <a:gd name="connsiteX69" fmla="*/ 270565 w 3619883"/>
                <a:gd name="connsiteY69" fmla="*/ 29759 h 4275461"/>
                <a:gd name="connsiteX70" fmla="*/ 479734 w 3619883"/>
                <a:gd name="connsiteY70" fmla="*/ 45455 h 4275461"/>
                <a:gd name="connsiteX71" fmla="*/ 524103 w 3619883"/>
                <a:gd name="connsiteY71" fmla="*/ 41625 h 4275461"/>
                <a:gd name="connsiteX72" fmla="*/ 624416 w 3619883"/>
                <a:gd name="connsiteY72" fmla="*/ 22696 h 4275461"/>
                <a:gd name="connsiteX73" fmla="*/ 657762 w 3619883"/>
                <a:gd name="connsiteY73" fmla="*/ 18351 h 4275461"/>
                <a:gd name="connsiteX74" fmla="*/ 690557 w 3619883"/>
                <a:gd name="connsiteY74" fmla="*/ 25792 h 4275461"/>
                <a:gd name="connsiteX75" fmla="*/ 745123 w 3619883"/>
                <a:gd name="connsiteY75" fmla="*/ 40157 h 4275461"/>
                <a:gd name="connsiteX76" fmla="*/ 789493 w 3619883"/>
                <a:gd name="connsiteY76" fmla="*/ 36327 h 4275461"/>
                <a:gd name="connsiteX77" fmla="*/ 854255 w 3619883"/>
                <a:gd name="connsiteY77" fmla="*/ 68887 h 4275461"/>
                <a:gd name="connsiteX78" fmla="*/ 897520 w 3619883"/>
                <a:gd name="connsiteY78" fmla="*/ 88629 h 4275461"/>
                <a:gd name="connsiteX79" fmla="*/ 940510 w 3619883"/>
                <a:gd name="connsiteY79" fmla="*/ 114265 h 4275461"/>
                <a:gd name="connsiteX80" fmla="*/ 1082712 w 3619883"/>
                <a:gd name="connsiteY80" fmla="*/ 144543 h 4275461"/>
                <a:gd name="connsiteX81" fmla="*/ 1205348 w 3619883"/>
                <a:gd name="connsiteY81" fmla="*/ 120753 h 4275461"/>
                <a:gd name="connsiteX82" fmla="*/ 1271764 w 3619883"/>
                <a:gd name="connsiteY82" fmla="*/ 117956 h 4275461"/>
                <a:gd name="connsiteX83" fmla="*/ 1315583 w 3619883"/>
                <a:gd name="connsiteY83" fmla="*/ 125912 h 4275461"/>
                <a:gd name="connsiteX84" fmla="*/ 1359125 w 3619883"/>
                <a:gd name="connsiteY84" fmla="*/ 139761 h 4275461"/>
                <a:gd name="connsiteX85" fmla="*/ 1391919 w 3619883"/>
                <a:gd name="connsiteY85" fmla="*/ 147202 h 4275461"/>
                <a:gd name="connsiteX86" fmla="*/ 1436563 w 3619883"/>
                <a:gd name="connsiteY86" fmla="*/ 137480 h 4275461"/>
                <a:gd name="connsiteX87" fmla="*/ 1471566 w 3619883"/>
                <a:gd name="connsiteY87" fmla="*/ 97777 h 4275461"/>
                <a:gd name="connsiteX88" fmla="*/ 1505739 w 3619883"/>
                <a:gd name="connsiteY88" fmla="*/ 75753 h 4275461"/>
                <a:gd name="connsiteX89" fmla="*/ 1590891 w 3619883"/>
                <a:gd name="connsiteY89" fmla="*/ 144702 h 4275461"/>
                <a:gd name="connsiteX90" fmla="*/ 1625616 w 3619883"/>
                <a:gd name="connsiteY90" fmla="*/ 110893 h 4275461"/>
                <a:gd name="connsiteX91" fmla="*/ 1658964 w 3619883"/>
                <a:gd name="connsiteY91" fmla="*/ 106547 h 4275461"/>
                <a:gd name="connsiteX92" fmla="*/ 1746598 w 3619883"/>
                <a:gd name="connsiteY92" fmla="*/ 122460 h 4275461"/>
                <a:gd name="connsiteX93" fmla="*/ 1811913 w 3619883"/>
                <a:gd name="connsiteY93" fmla="*/ 143234 h 4275461"/>
                <a:gd name="connsiteX94" fmla="*/ 1856557 w 3619883"/>
                <a:gd name="connsiteY94" fmla="*/ 133511 h 4275461"/>
                <a:gd name="connsiteX95" fmla="*/ 2066003 w 3619883"/>
                <a:gd name="connsiteY95" fmla="*/ 143313 h 4275461"/>
                <a:gd name="connsiteX96" fmla="*/ 2177615 w 3619883"/>
                <a:gd name="connsiteY96" fmla="*/ 119007 h 4275461"/>
                <a:gd name="connsiteX97" fmla="*/ 2255883 w 3619883"/>
                <a:gd name="connsiteY97" fmla="*/ 99047 h 4275461"/>
                <a:gd name="connsiteX98" fmla="*/ 2344622 w 3619883"/>
                <a:gd name="connsiteY98" fmla="*/ 91388 h 4275461"/>
                <a:gd name="connsiteX99" fmla="*/ 2455682 w 3619883"/>
                <a:gd name="connsiteY99" fmla="*/ 78869 h 4275461"/>
                <a:gd name="connsiteX100" fmla="*/ 2632609 w 3619883"/>
                <a:gd name="connsiteY100" fmla="*/ 75338 h 4275461"/>
                <a:gd name="connsiteX101" fmla="*/ 2742291 w 3619883"/>
                <a:gd name="connsiteY101" fmla="*/ 92282 h 4275461"/>
                <a:gd name="connsiteX102" fmla="*/ 2851974 w 3619883"/>
                <a:gd name="connsiteY102" fmla="*/ 109227 h 4275461"/>
                <a:gd name="connsiteX103" fmla="*/ 2907643 w 3619883"/>
                <a:gd name="connsiteY103" fmla="*/ 100020 h 4275461"/>
                <a:gd name="connsiteX104" fmla="*/ 2944022 w 3619883"/>
                <a:gd name="connsiteY104" fmla="*/ 30853 h 4275461"/>
                <a:gd name="connsiteX105" fmla="*/ 3022289 w 3619883"/>
                <a:gd name="connsiteY105" fmla="*/ 10893 h 4275461"/>
                <a:gd name="connsiteX106" fmla="*/ 3054807 w 3619883"/>
                <a:gd name="connsiteY106" fmla="*/ 24226 h 4275461"/>
                <a:gd name="connsiteX107" fmla="*/ 3141892 w 3619883"/>
                <a:gd name="connsiteY107" fmla="*/ 51925 h 4275461"/>
                <a:gd name="connsiteX108" fmla="*/ 3185711 w 3619883"/>
                <a:gd name="connsiteY108" fmla="*/ 59881 h 4275461"/>
                <a:gd name="connsiteX109" fmla="*/ 3219056 w 3619883"/>
                <a:gd name="connsiteY109" fmla="*/ 55536 h 4275461"/>
                <a:gd name="connsiteX110" fmla="*/ 3263425 w 3619883"/>
                <a:gd name="connsiteY110" fmla="*/ 51706 h 4275461"/>
                <a:gd name="connsiteX111" fmla="*/ 3296219 w 3619883"/>
                <a:gd name="connsiteY111" fmla="*/ 59147 h 4275461"/>
                <a:gd name="connsiteX112" fmla="*/ 3319094 w 3619883"/>
                <a:gd name="connsiteY112" fmla="*/ 42500 h 4275461"/>
                <a:gd name="connsiteX113" fmla="*/ 3420511 w 3619883"/>
                <a:gd name="connsiteY113" fmla="*/ 0 h 4275461"/>
                <a:gd name="connsiteX114" fmla="*/ 3453305 w 3619883"/>
                <a:gd name="connsiteY114" fmla="*/ 7440 h 4275461"/>
                <a:gd name="connsiteX115" fmla="*/ 3496571 w 3619883"/>
                <a:gd name="connsiteY115" fmla="*/ 27182 h 4275461"/>
                <a:gd name="connsiteX116" fmla="*/ 3602117 w 3619883"/>
                <a:gd name="connsiteY116" fmla="*/ 132521 h 4275461"/>
                <a:gd name="connsiteX117" fmla="*/ 3619883 w 3619883"/>
                <a:gd name="connsiteY117" fmla="*/ 140049 h 4275461"/>
                <a:gd name="connsiteX118" fmla="*/ 3619883 w 3619883"/>
                <a:gd name="connsiteY11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4128157 h 4275461"/>
                <a:gd name="connsiteX11" fmla="*/ 2079759 w 3619883"/>
                <a:gd name="connsiteY11" fmla="*/ 4128157 h 4275461"/>
                <a:gd name="connsiteX12" fmla="*/ 2079759 w 3619883"/>
                <a:gd name="connsiteY12" fmla="*/ 4275461 h 4275461"/>
                <a:gd name="connsiteX13" fmla="*/ 1824703 w 3619883"/>
                <a:gd name="connsiteY13" fmla="*/ 4275461 h 4275461"/>
                <a:gd name="connsiteX14" fmla="*/ 1834468 w 3619883"/>
                <a:gd name="connsiteY14" fmla="*/ 4128157 h 4275461"/>
                <a:gd name="connsiteX15" fmla="*/ 1893894 w 3619883"/>
                <a:gd name="connsiteY15" fmla="*/ 4128157 h 4275461"/>
                <a:gd name="connsiteX16" fmla="*/ 1893894 w 3619883"/>
                <a:gd name="connsiteY16" fmla="*/ 3951392 h 4275461"/>
                <a:gd name="connsiteX17" fmla="*/ 1716110 w 3619883"/>
                <a:gd name="connsiteY17" fmla="*/ 3951392 h 4275461"/>
                <a:gd name="connsiteX18" fmla="*/ 1716110 w 3619883"/>
                <a:gd name="connsiteY18" fmla="*/ 4006431 h 4275461"/>
                <a:gd name="connsiteX19" fmla="*/ 1703447 w 3619883"/>
                <a:gd name="connsiteY19" fmla="*/ 4007960 h 4275461"/>
                <a:gd name="connsiteX20" fmla="*/ 1716110 w 3619883"/>
                <a:gd name="connsiteY20" fmla="*/ 4044284 h 4275461"/>
                <a:gd name="connsiteX21" fmla="*/ 1716110 w 3619883"/>
                <a:gd name="connsiteY21" fmla="*/ 4128157 h 4275461"/>
                <a:gd name="connsiteX22" fmla="*/ 1745346 w 3619883"/>
                <a:gd name="connsiteY22" fmla="*/ 4128157 h 4275461"/>
                <a:gd name="connsiteX23" fmla="*/ 1796694 w 3619883"/>
                <a:gd name="connsiteY23" fmla="*/ 4275461 h 4275461"/>
                <a:gd name="connsiteX24" fmla="*/ 1558844 w 3619883"/>
                <a:gd name="connsiteY24" fmla="*/ 4275461 h 4275461"/>
                <a:gd name="connsiteX25" fmla="*/ 1517252 w 3619883"/>
                <a:gd name="connsiteY25" fmla="*/ 4128157 h 4275461"/>
                <a:gd name="connsiteX26" fmla="*/ 1582936 w 3619883"/>
                <a:gd name="connsiteY26" fmla="*/ 4128157 h 4275461"/>
                <a:gd name="connsiteX27" fmla="*/ 1582936 w 3619883"/>
                <a:gd name="connsiteY27" fmla="*/ 3951392 h 4275461"/>
                <a:gd name="connsiteX28" fmla="*/ 1405151 w 3619883"/>
                <a:gd name="connsiteY28" fmla="*/ 3951392 h 4275461"/>
                <a:gd name="connsiteX29" fmla="*/ 1405151 w 3619883"/>
                <a:gd name="connsiteY29" fmla="*/ 4128157 h 4275461"/>
                <a:gd name="connsiteX30" fmla="*/ 1468988 w 3619883"/>
                <a:gd name="connsiteY30" fmla="*/ 4128157 h 4275461"/>
                <a:gd name="connsiteX31" fmla="*/ 1427396 w 3619883"/>
                <a:gd name="connsiteY31" fmla="*/ 4275461 h 4275461"/>
                <a:gd name="connsiteX32" fmla="*/ 1210751 w 3619883"/>
                <a:gd name="connsiteY32" fmla="*/ 4275461 h 4275461"/>
                <a:gd name="connsiteX33" fmla="*/ 1210751 w 3619883"/>
                <a:gd name="connsiteY33" fmla="*/ 4128157 h 4275461"/>
                <a:gd name="connsiteX34" fmla="*/ 1271978 w 3619883"/>
                <a:gd name="connsiteY34" fmla="*/ 4128157 h 4275461"/>
                <a:gd name="connsiteX35" fmla="*/ 1271978 w 3619883"/>
                <a:gd name="connsiteY35" fmla="*/ 3951392 h 4275461"/>
                <a:gd name="connsiteX36" fmla="*/ 1094193 w 3619883"/>
                <a:gd name="connsiteY36" fmla="*/ 3951392 h 4275461"/>
                <a:gd name="connsiteX37" fmla="*/ 1094193 w 3619883"/>
                <a:gd name="connsiteY37" fmla="*/ 4128157 h 4275461"/>
                <a:gd name="connsiteX38" fmla="*/ 1140354 w 3619883"/>
                <a:gd name="connsiteY38" fmla="*/ 4128157 h 4275461"/>
                <a:gd name="connsiteX39" fmla="*/ 1140354 w 3619883"/>
                <a:gd name="connsiteY39" fmla="*/ 4275461 h 4275461"/>
                <a:gd name="connsiteX40" fmla="*/ 953807 w 3619883"/>
                <a:gd name="connsiteY40" fmla="*/ 4275461 h 4275461"/>
                <a:gd name="connsiteX41" fmla="*/ 912215 w 3619883"/>
                <a:gd name="connsiteY41" fmla="*/ 4128157 h 4275461"/>
                <a:gd name="connsiteX42" fmla="*/ 961020 w 3619883"/>
                <a:gd name="connsiteY42" fmla="*/ 4128157 h 4275461"/>
                <a:gd name="connsiteX43" fmla="*/ 961020 w 3619883"/>
                <a:gd name="connsiteY43" fmla="*/ 3951392 h 4275461"/>
                <a:gd name="connsiteX44" fmla="*/ 783235 w 3619883"/>
                <a:gd name="connsiteY44" fmla="*/ 3951392 h 4275461"/>
                <a:gd name="connsiteX45" fmla="*/ 783235 w 3619883"/>
                <a:gd name="connsiteY45" fmla="*/ 4128157 h 4275461"/>
                <a:gd name="connsiteX46" fmla="*/ 871024 w 3619883"/>
                <a:gd name="connsiteY46" fmla="*/ 4128157 h 4275461"/>
                <a:gd name="connsiteX47" fmla="*/ 829432 w 3619883"/>
                <a:gd name="connsiteY47" fmla="*/ 4275461 h 4275461"/>
                <a:gd name="connsiteX48" fmla="*/ 611484 w 3619883"/>
                <a:gd name="connsiteY48" fmla="*/ 4275461 h 4275461"/>
                <a:gd name="connsiteX49" fmla="*/ 621247 w 3619883"/>
                <a:gd name="connsiteY49" fmla="*/ 4128157 h 4275461"/>
                <a:gd name="connsiteX50" fmla="*/ 650062 w 3619883"/>
                <a:gd name="connsiteY50" fmla="*/ 4128157 h 4275461"/>
                <a:gd name="connsiteX51" fmla="*/ 650062 w 3619883"/>
                <a:gd name="connsiteY51" fmla="*/ 3951392 h 4275461"/>
                <a:gd name="connsiteX52" fmla="*/ 472277 w 3619883"/>
                <a:gd name="connsiteY52" fmla="*/ 3951392 h 4275461"/>
                <a:gd name="connsiteX53" fmla="*/ 472277 w 3619883"/>
                <a:gd name="connsiteY53" fmla="*/ 4128157 h 4275461"/>
                <a:gd name="connsiteX54" fmla="*/ 522650 w 3619883"/>
                <a:gd name="connsiteY54" fmla="*/ 4128157 h 4275461"/>
                <a:gd name="connsiteX55" fmla="*/ 573998 w 3619883"/>
                <a:gd name="connsiteY55" fmla="*/ 4275461 h 4275461"/>
                <a:gd name="connsiteX56" fmla="*/ 336164 w 3619883"/>
                <a:gd name="connsiteY56" fmla="*/ 4275461 h 4275461"/>
                <a:gd name="connsiteX57" fmla="*/ 294572 w 3619883"/>
                <a:gd name="connsiteY57" fmla="*/ 4128157 h 4275461"/>
                <a:gd name="connsiteX58" fmla="*/ 339106 w 3619883"/>
                <a:gd name="connsiteY58" fmla="*/ 4128157 h 4275461"/>
                <a:gd name="connsiteX59" fmla="*/ 339106 w 3619883"/>
                <a:gd name="connsiteY59" fmla="*/ 3951392 h 4275461"/>
                <a:gd name="connsiteX60" fmla="*/ 161321 w 3619883"/>
                <a:gd name="connsiteY60" fmla="*/ 3951392 h 4275461"/>
                <a:gd name="connsiteX61" fmla="*/ 161321 w 3619883"/>
                <a:gd name="connsiteY61" fmla="*/ 4128157 h 4275461"/>
                <a:gd name="connsiteX62" fmla="*/ 230914 w 3619883"/>
                <a:gd name="connsiteY62" fmla="*/ 4128157 h 4275461"/>
                <a:gd name="connsiteX63" fmla="*/ 189322 w 3619883"/>
                <a:gd name="connsiteY63" fmla="*/ 4275461 h 4275461"/>
                <a:gd name="connsiteX64" fmla="*/ 0 w 3619883"/>
                <a:gd name="connsiteY64" fmla="*/ 4275461 h 4275461"/>
                <a:gd name="connsiteX65" fmla="*/ 0 w 3619883"/>
                <a:gd name="connsiteY65" fmla="*/ 42229 h 4275461"/>
                <a:gd name="connsiteX66" fmla="*/ 42464 w 3619883"/>
                <a:gd name="connsiteY66" fmla="*/ 40518 h 4275461"/>
                <a:gd name="connsiteX67" fmla="*/ 137733 w 3619883"/>
                <a:gd name="connsiteY67" fmla="*/ 35355 h 4275461"/>
                <a:gd name="connsiteX68" fmla="*/ 270565 w 3619883"/>
                <a:gd name="connsiteY68" fmla="*/ 29759 h 4275461"/>
                <a:gd name="connsiteX69" fmla="*/ 479734 w 3619883"/>
                <a:gd name="connsiteY69" fmla="*/ 45455 h 4275461"/>
                <a:gd name="connsiteX70" fmla="*/ 524103 w 3619883"/>
                <a:gd name="connsiteY70" fmla="*/ 41625 h 4275461"/>
                <a:gd name="connsiteX71" fmla="*/ 624416 w 3619883"/>
                <a:gd name="connsiteY71" fmla="*/ 22696 h 4275461"/>
                <a:gd name="connsiteX72" fmla="*/ 657762 w 3619883"/>
                <a:gd name="connsiteY72" fmla="*/ 18351 h 4275461"/>
                <a:gd name="connsiteX73" fmla="*/ 690557 w 3619883"/>
                <a:gd name="connsiteY73" fmla="*/ 25792 h 4275461"/>
                <a:gd name="connsiteX74" fmla="*/ 745123 w 3619883"/>
                <a:gd name="connsiteY74" fmla="*/ 40157 h 4275461"/>
                <a:gd name="connsiteX75" fmla="*/ 789493 w 3619883"/>
                <a:gd name="connsiteY75" fmla="*/ 36327 h 4275461"/>
                <a:gd name="connsiteX76" fmla="*/ 854255 w 3619883"/>
                <a:gd name="connsiteY76" fmla="*/ 68887 h 4275461"/>
                <a:gd name="connsiteX77" fmla="*/ 897520 w 3619883"/>
                <a:gd name="connsiteY77" fmla="*/ 88629 h 4275461"/>
                <a:gd name="connsiteX78" fmla="*/ 940510 w 3619883"/>
                <a:gd name="connsiteY78" fmla="*/ 114265 h 4275461"/>
                <a:gd name="connsiteX79" fmla="*/ 1082712 w 3619883"/>
                <a:gd name="connsiteY79" fmla="*/ 144543 h 4275461"/>
                <a:gd name="connsiteX80" fmla="*/ 1205348 w 3619883"/>
                <a:gd name="connsiteY80" fmla="*/ 120753 h 4275461"/>
                <a:gd name="connsiteX81" fmla="*/ 1271764 w 3619883"/>
                <a:gd name="connsiteY81" fmla="*/ 117956 h 4275461"/>
                <a:gd name="connsiteX82" fmla="*/ 1315583 w 3619883"/>
                <a:gd name="connsiteY82" fmla="*/ 125912 h 4275461"/>
                <a:gd name="connsiteX83" fmla="*/ 1359125 w 3619883"/>
                <a:gd name="connsiteY83" fmla="*/ 139761 h 4275461"/>
                <a:gd name="connsiteX84" fmla="*/ 1391919 w 3619883"/>
                <a:gd name="connsiteY84" fmla="*/ 147202 h 4275461"/>
                <a:gd name="connsiteX85" fmla="*/ 1436563 w 3619883"/>
                <a:gd name="connsiteY85" fmla="*/ 137480 h 4275461"/>
                <a:gd name="connsiteX86" fmla="*/ 1471566 w 3619883"/>
                <a:gd name="connsiteY86" fmla="*/ 97777 h 4275461"/>
                <a:gd name="connsiteX87" fmla="*/ 1505739 w 3619883"/>
                <a:gd name="connsiteY87" fmla="*/ 75753 h 4275461"/>
                <a:gd name="connsiteX88" fmla="*/ 1590891 w 3619883"/>
                <a:gd name="connsiteY88" fmla="*/ 144702 h 4275461"/>
                <a:gd name="connsiteX89" fmla="*/ 1625616 w 3619883"/>
                <a:gd name="connsiteY89" fmla="*/ 110893 h 4275461"/>
                <a:gd name="connsiteX90" fmla="*/ 1658964 w 3619883"/>
                <a:gd name="connsiteY90" fmla="*/ 106547 h 4275461"/>
                <a:gd name="connsiteX91" fmla="*/ 1746598 w 3619883"/>
                <a:gd name="connsiteY91" fmla="*/ 122460 h 4275461"/>
                <a:gd name="connsiteX92" fmla="*/ 1811913 w 3619883"/>
                <a:gd name="connsiteY92" fmla="*/ 143234 h 4275461"/>
                <a:gd name="connsiteX93" fmla="*/ 1856557 w 3619883"/>
                <a:gd name="connsiteY93" fmla="*/ 133511 h 4275461"/>
                <a:gd name="connsiteX94" fmla="*/ 2066003 w 3619883"/>
                <a:gd name="connsiteY94" fmla="*/ 143313 h 4275461"/>
                <a:gd name="connsiteX95" fmla="*/ 2177615 w 3619883"/>
                <a:gd name="connsiteY95" fmla="*/ 119007 h 4275461"/>
                <a:gd name="connsiteX96" fmla="*/ 2255883 w 3619883"/>
                <a:gd name="connsiteY96" fmla="*/ 99047 h 4275461"/>
                <a:gd name="connsiteX97" fmla="*/ 2344622 w 3619883"/>
                <a:gd name="connsiteY97" fmla="*/ 91388 h 4275461"/>
                <a:gd name="connsiteX98" fmla="*/ 2455682 w 3619883"/>
                <a:gd name="connsiteY98" fmla="*/ 78869 h 4275461"/>
                <a:gd name="connsiteX99" fmla="*/ 2632609 w 3619883"/>
                <a:gd name="connsiteY99" fmla="*/ 75338 h 4275461"/>
                <a:gd name="connsiteX100" fmla="*/ 2742291 w 3619883"/>
                <a:gd name="connsiteY100" fmla="*/ 92282 h 4275461"/>
                <a:gd name="connsiteX101" fmla="*/ 2851974 w 3619883"/>
                <a:gd name="connsiteY101" fmla="*/ 109227 h 4275461"/>
                <a:gd name="connsiteX102" fmla="*/ 2907643 w 3619883"/>
                <a:gd name="connsiteY102" fmla="*/ 100020 h 4275461"/>
                <a:gd name="connsiteX103" fmla="*/ 2944022 w 3619883"/>
                <a:gd name="connsiteY103" fmla="*/ 30853 h 4275461"/>
                <a:gd name="connsiteX104" fmla="*/ 3022289 w 3619883"/>
                <a:gd name="connsiteY104" fmla="*/ 10893 h 4275461"/>
                <a:gd name="connsiteX105" fmla="*/ 3054807 w 3619883"/>
                <a:gd name="connsiteY105" fmla="*/ 24226 h 4275461"/>
                <a:gd name="connsiteX106" fmla="*/ 3141892 w 3619883"/>
                <a:gd name="connsiteY106" fmla="*/ 51925 h 4275461"/>
                <a:gd name="connsiteX107" fmla="*/ 3185711 w 3619883"/>
                <a:gd name="connsiteY107" fmla="*/ 59881 h 4275461"/>
                <a:gd name="connsiteX108" fmla="*/ 3219056 w 3619883"/>
                <a:gd name="connsiteY108" fmla="*/ 55536 h 4275461"/>
                <a:gd name="connsiteX109" fmla="*/ 3263425 w 3619883"/>
                <a:gd name="connsiteY109" fmla="*/ 51706 h 4275461"/>
                <a:gd name="connsiteX110" fmla="*/ 3296219 w 3619883"/>
                <a:gd name="connsiteY110" fmla="*/ 59147 h 4275461"/>
                <a:gd name="connsiteX111" fmla="*/ 3319094 w 3619883"/>
                <a:gd name="connsiteY111" fmla="*/ 42500 h 4275461"/>
                <a:gd name="connsiteX112" fmla="*/ 3420511 w 3619883"/>
                <a:gd name="connsiteY112" fmla="*/ 0 h 4275461"/>
                <a:gd name="connsiteX113" fmla="*/ 3453305 w 3619883"/>
                <a:gd name="connsiteY113" fmla="*/ 7440 h 4275461"/>
                <a:gd name="connsiteX114" fmla="*/ 3496571 w 3619883"/>
                <a:gd name="connsiteY114" fmla="*/ 27182 h 4275461"/>
                <a:gd name="connsiteX115" fmla="*/ 3602117 w 3619883"/>
                <a:gd name="connsiteY115" fmla="*/ 132521 h 4275461"/>
                <a:gd name="connsiteX116" fmla="*/ 3619883 w 3619883"/>
                <a:gd name="connsiteY116" fmla="*/ 140049 h 4275461"/>
                <a:gd name="connsiteX117" fmla="*/ 3619883 w 3619883"/>
                <a:gd name="connsiteY11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4128157 h 4275461"/>
                <a:gd name="connsiteX11" fmla="*/ 2079759 w 3619883"/>
                <a:gd name="connsiteY11" fmla="*/ 4275461 h 4275461"/>
                <a:gd name="connsiteX12" fmla="*/ 1824703 w 3619883"/>
                <a:gd name="connsiteY12" fmla="*/ 4275461 h 4275461"/>
                <a:gd name="connsiteX13" fmla="*/ 1834468 w 3619883"/>
                <a:gd name="connsiteY13" fmla="*/ 4128157 h 4275461"/>
                <a:gd name="connsiteX14" fmla="*/ 1893894 w 3619883"/>
                <a:gd name="connsiteY14" fmla="*/ 4128157 h 4275461"/>
                <a:gd name="connsiteX15" fmla="*/ 1893894 w 3619883"/>
                <a:gd name="connsiteY15" fmla="*/ 3951392 h 4275461"/>
                <a:gd name="connsiteX16" fmla="*/ 1716110 w 3619883"/>
                <a:gd name="connsiteY16" fmla="*/ 3951392 h 4275461"/>
                <a:gd name="connsiteX17" fmla="*/ 1716110 w 3619883"/>
                <a:gd name="connsiteY17" fmla="*/ 4006431 h 4275461"/>
                <a:gd name="connsiteX18" fmla="*/ 1703447 w 3619883"/>
                <a:gd name="connsiteY18" fmla="*/ 4007960 h 4275461"/>
                <a:gd name="connsiteX19" fmla="*/ 1716110 w 3619883"/>
                <a:gd name="connsiteY19" fmla="*/ 4044284 h 4275461"/>
                <a:gd name="connsiteX20" fmla="*/ 1716110 w 3619883"/>
                <a:gd name="connsiteY20" fmla="*/ 4128157 h 4275461"/>
                <a:gd name="connsiteX21" fmla="*/ 1745346 w 3619883"/>
                <a:gd name="connsiteY21" fmla="*/ 4128157 h 4275461"/>
                <a:gd name="connsiteX22" fmla="*/ 1796694 w 3619883"/>
                <a:gd name="connsiteY22" fmla="*/ 4275461 h 4275461"/>
                <a:gd name="connsiteX23" fmla="*/ 1558844 w 3619883"/>
                <a:gd name="connsiteY23" fmla="*/ 4275461 h 4275461"/>
                <a:gd name="connsiteX24" fmla="*/ 1517252 w 3619883"/>
                <a:gd name="connsiteY24" fmla="*/ 4128157 h 4275461"/>
                <a:gd name="connsiteX25" fmla="*/ 1582936 w 3619883"/>
                <a:gd name="connsiteY25" fmla="*/ 4128157 h 4275461"/>
                <a:gd name="connsiteX26" fmla="*/ 1582936 w 3619883"/>
                <a:gd name="connsiteY26" fmla="*/ 3951392 h 4275461"/>
                <a:gd name="connsiteX27" fmla="*/ 1405151 w 3619883"/>
                <a:gd name="connsiteY27" fmla="*/ 3951392 h 4275461"/>
                <a:gd name="connsiteX28" fmla="*/ 1405151 w 3619883"/>
                <a:gd name="connsiteY28" fmla="*/ 4128157 h 4275461"/>
                <a:gd name="connsiteX29" fmla="*/ 1468988 w 3619883"/>
                <a:gd name="connsiteY29" fmla="*/ 4128157 h 4275461"/>
                <a:gd name="connsiteX30" fmla="*/ 1427396 w 3619883"/>
                <a:gd name="connsiteY30" fmla="*/ 4275461 h 4275461"/>
                <a:gd name="connsiteX31" fmla="*/ 1210751 w 3619883"/>
                <a:gd name="connsiteY31" fmla="*/ 4275461 h 4275461"/>
                <a:gd name="connsiteX32" fmla="*/ 1210751 w 3619883"/>
                <a:gd name="connsiteY32" fmla="*/ 4128157 h 4275461"/>
                <a:gd name="connsiteX33" fmla="*/ 1271978 w 3619883"/>
                <a:gd name="connsiteY33" fmla="*/ 4128157 h 4275461"/>
                <a:gd name="connsiteX34" fmla="*/ 1271978 w 3619883"/>
                <a:gd name="connsiteY34" fmla="*/ 3951392 h 4275461"/>
                <a:gd name="connsiteX35" fmla="*/ 1094193 w 3619883"/>
                <a:gd name="connsiteY35" fmla="*/ 3951392 h 4275461"/>
                <a:gd name="connsiteX36" fmla="*/ 1094193 w 3619883"/>
                <a:gd name="connsiteY36" fmla="*/ 4128157 h 4275461"/>
                <a:gd name="connsiteX37" fmla="*/ 1140354 w 3619883"/>
                <a:gd name="connsiteY37" fmla="*/ 4128157 h 4275461"/>
                <a:gd name="connsiteX38" fmla="*/ 1140354 w 3619883"/>
                <a:gd name="connsiteY38" fmla="*/ 4275461 h 4275461"/>
                <a:gd name="connsiteX39" fmla="*/ 953807 w 3619883"/>
                <a:gd name="connsiteY39" fmla="*/ 4275461 h 4275461"/>
                <a:gd name="connsiteX40" fmla="*/ 912215 w 3619883"/>
                <a:gd name="connsiteY40" fmla="*/ 4128157 h 4275461"/>
                <a:gd name="connsiteX41" fmla="*/ 961020 w 3619883"/>
                <a:gd name="connsiteY41" fmla="*/ 4128157 h 4275461"/>
                <a:gd name="connsiteX42" fmla="*/ 961020 w 3619883"/>
                <a:gd name="connsiteY42" fmla="*/ 3951392 h 4275461"/>
                <a:gd name="connsiteX43" fmla="*/ 783235 w 3619883"/>
                <a:gd name="connsiteY43" fmla="*/ 3951392 h 4275461"/>
                <a:gd name="connsiteX44" fmla="*/ 783235 w 3619883"/>
                <a:gd name="connsiteY44" fmla="*/ 4128157 h 4275461"/>
                <a:gd name="connsiteX45" fmla="*/ 871024 w 3619883"/>
                <a:gd name="connsiteY45" fmla="*/ 4128157 h 4275461"/>
                <a:gd name="connsiteX46" fmla="*/ 829432 w 3619883"/>
                <a:gd name="connsiteY46" fmla="*/ 4275461 h 4275461"/>
                <a:gd name="connsiteX47" fmla="*/ 611484 w 3619883"/>
                <a:gd name="connsiteY47" fmla="*/ 4275461 h 4275461"/>
                <a:gd name="connsiteX48" fmla="*/ 621247 w 3619883"/>
                <a:gd name="connsiteY48" fmla="*/ 4128157 h 4275461"/>
                <a:gd name="connsiteX49" fmla="*/ 650062 w 3619883"/>
                <a:gd name="connsiteY49" fmla="*/ 4128157 h 4275461"/>
                <a:gd name="connsiteX50" fmla="*/ 650062 w 3619883"/>
                <a:gd name="connsiteY50" fmla="*/ 3951392 h 4275461"/>
                <a:gd name="connsiteX51" fmla="*/ 472277 w 3619883"/>
                <a:gd name="connsiteY51" fmla="*/ 3951392 h 4275461"/>
                <a:gd name="connsiteX52" fmla="*/ 472277 w 3619883"/>
                <a:gd name="connsiteY52" fmla="*/ 4128157 h 4275461"/>
                <a:gd name="connsiteX53" fmla="*/ 522650 w 3619883"/>
                <a:gd name="connsiteY53" fmla="*/ 4128157 h 4275461"/>
                <a:gd name="connsiteX54" fmla="*/ 573998 w 3619883"/>
                <a:gd name="connsiteY54" fmla="*/ 4275461 h 4275461"/>
                <a:gd name="connsiteX55" fmla="*/ 336164 w 3619883"/>
                <a:gd name="connsiteY55" fmla="*/ 4275461 h 4275461"/>
                <a:gd name="connsiteX56" fmla="*/ 294572 w 3619883"/>
                <a:gd name="connsiteY56" fmla="*/ 4128157 h 4275461"/>
                <a:gd name="connsiteX57" fmla="*/ 339106 w 3619883"/>
                <a:gd name="connsiteY57" fmla="*/ 4128157 h 4275461"/>
                <a:gd name="connsiteX58" fmla="*/ 339106 w 3619883"/>
                <a:gd name="connsiteY58" fmla="*/ 3951392 h 4275461"/>
                <a:gd name="connsiteX59" fmla="*/ 161321 w 3619883"/>
                <a:gd name="connsiteY59" fmla="*/ 3951392 h 4275461"/>
                <a:gd name="connsiteX60" fmla="*/ 161321 w 3619883"/>
                <a:gd name="connsiteY60" fmla="*/ 4128157 h 4275461"/>
                <a:gd name="connsiteX61" fmla="*/ 230914 w 3619883"/>
                <a:gd name="connsiteY61" fmla="*/ 4128157 h 4275461"/>
                <a:gd name="connsiteX62" fmla="*/ 189322 w 3619883"/>
                <a:gd name="connsiteY62" fmla="*/ 4275461 h 4275461"/>
                <a:gd name="connsiteX63" fmla="*/ 0 w 3619883"/>
                <a:gd name="connsiteY63" fmla="*/ 4275461 h 4275461"/>
                <a:gd name="connsiteX64" fmla="*/ 0 w 3619883"/>
                <a:gd name="connsiteY64" fmla="*/ 42229 h 4275461"/>
                <a:gd name="connsiteX65" fmla="*/ 42464 w 3619883"/>
                <a:gd name="connsiteY65" fmla="*/ 40518 h 4275461"/>
                <a:gd name="connsiteX66" fmla="*/ 137733 w 3619883"/>
                <a:gd name="connsiteY66" fmla="*/ 35355 h 4275461"/>
                <a:gd name="connsiteX67" fmla="*/ 270565 w 3619883"/>
                <a:gd name="connsiteY67" fmla="*/ 29759 h 4275461"/>
                <a:gd name="connsiteX68" fmla="*/ 479734 w 3619883"/>
                <a:gd name="connsiteY68" fmla="*/ 45455 h 4275461"/>
                <a:gd name="connsiteX69" fmla="*/ 524103 w 3619883"/>
                <a:gd name="connsiteY69" fmla="*/ 41625 h 4275461"/>
                <a:gd name="connsiteX70" fmla="*/ 624416 w 3619883"/>
                <a:gd name="connsiteY70" fmla="*/ 22696 h 4275461"/>
                <a:gd name="connsiteX71" fmla="*/ 657762 w 3619883"/>
                <a:gd name="connsiteY71" fmla="*/ 18351 h 4275461"/>
                <a:gd name="connsiteX72" fmla="*/ 690557 w 3619883"/>
                <a:gd name="connsiteY72" fmla="*/ 25792 h 4275461"/>
                <a:gd name="connsiteX73" fmla="*/ 745123 w 3619883"/>
                <a:gd name="connsiteY73" fmla="*/ 40157 h 4275461"/>
                <a:gd name="connsiteX74" fmla="*/ 789493 w 3619883"/>
                <a:gd name="connsiteY74" fmla="*/ 36327 h 4275461"/>
                <a:gd name="connsiteX75" fmla="*/ 854255 w 3619883"/>
                <a:gd name="connsiteY75" fmla="*/ 68887 h 4275461"/>
                <a:gd name="connsiteX76" fmla="*/ 897520 w 3619883"/>
                <a:gd name="connsiteY76" fmla="*/ 88629 h 4275461"/>
                <a:gd name="connsiteX77" fmla="*/ 940510 w 3619883"/>
                <a:gd name="connsiteY77" fmla="*/ 114265 h 4275461"/>
                <a:gd name="connsiteX78" fmla="*/ 1082712 w 3619883"/>
                <a:gd name="connsiteY78" fmla="*/ 144543 h 4275461"/>
                <a:gd name="connsiteX79" fmla="*/ 1205348 w 3619883"/>
                <a:gd name="connsiteY79" fmla="*/ 120753 h 4275461"/>
                <a:gd name="connsiteX80" fmla="*/ 1271764 w 3619883"/>
                <a:gd name="connsiteY80" fmla="*/ 117956 h 4275461"/>
                <a:gd name="connsiteX81" fmla="*/ 1315583 w 3619883"/>
                <a:gd name="connsiteY81" fmla="*/ 125912 h 4275461"/>
                <a:gd name="connsiteX82" fmla="*/ 1359125 w 3619883"/>
                <a:gd name="connsiteY82" fmla="*/ 139761 h 4275461"/>
                <a:gd name="connsiteX83" fmla="*/ 1391919 w 3619883"/>
                <a:gd name="connsiteY83" fmla="*/ 147202 h 4275461"/>
                <a:gd name="connsiteX84" fmla="*/ 1436563 w 3619883"/>
                <a:gd name="connsiteY84" fmla="*/ 137480 h 4275461"/>
                <a:gd name="connsiteX85" fmla="*/ 1471566 w 3619883"/>
                <a:gd name="connsiteY85" fmla="*/ 97777 h 4275461"/>
                <a:gd name="connsiteX86" fmla="*/ 1505739 w 3619883"/>
                <a:gd name="connsiteY86" fmla="*/ 75753 h 4275461"/>
                <a:gd name="connsiteX87" fmla="*/ 1590891 w 3619883"/>
                <a:gd name="connsiteY87" fmla="*/ 144702 h 4275461"/>
                <a:gd name="connsiteX88" fmla="*/ 1625616 w 3619883"/>
                <a:gd name="connsiteY88" fmla="*/ 110893 h 4275461"/>
                <a:gd name="connsiteX89" fmla="*/ 1658964 w 3619883"/>
                <a:gd name="connsiteY89" fmla="*/ 106547 h 4275461"/>
                <a:gd name="connsiteX90" fmla="*/ 1746598 w 3619883"/>
                <a:gd name="connsiteY90" fmla="*/ 122460 h 4275461"/>
                <a:gd name="connsiteX91" fmla="*/ 1811913 w 3619883"/>
                <a:gd name="connsiteY91" fmla="*/ 143234 h 4275461"/>
                <a:gd name="connsiteX92" fmla="*/ 1856557 w 3619883"/>
                <a:gd name="connsiteY92" fmla="*/ 133511 h 4275461"/>
                <a:gd name="connsiteX93" fmla="*/ 2066003 w 3619883"/>
                <a:gd name="connsiteY93" fmla="*/ 143313 h 4275461"/>
                <a:gd name="connsiteX94" fmla="*/ 2177615 w 3619883"/>
                <a:gd name="connsiteY94" fmla="*/ 119007 h 4275461"/>
                <a:gd name="connsiteX95" fmla="*/ 2255883 w 3619883"/>
                <a:gd name="connsiteY95" fmla="*/ 99047 h 4275461"/>
                <a:gd name="connsiteX96" fmla="*/ 2344622 w 3619883"/>
                <a:gd name="connsiteY96" fmla="*/ 91388 h 4275461"/>
                <a:gd name="connsiteX97" fmla="*/ 2455682 w 3619883"/>
                <a:gd name="connsiteY97" fmla="*/ 78869 h 4275461"/>
                <a:gd name="connsiteX98" fmla="*/ 2632609 w 3619883"/>
                <a:gd name="connsiteY98" fmla="*/ 75338 h 4275461"/>
                <a:gd name="connsiteX99" fmla="*/ 2742291 w 3619883"/>
                <a:gd name="connsiteY99" fmla="*/ 92282 h 4275461"/>
                <a:gd name="connsiteX100" fmla="*/ 2851974 w 3619883"/>
                <a:gd name="connsiteY100" fmla="*/ 109227 h 4275461"/>
                <a:gd name="connsiteX101" fmla="*/ 2907643 w 3619883"/>
                <a:gd name="connsiteY101" fmla="*/ 100020 h 4275461"/>
                <a:gd name="connsiteX102" fmla="*/ 2944022 w 3619883"/>
                <a:gd name="connsiteY102" fmla="*/ 30853 h 4275461"/>
                <a:gd name="connsiteX103" fmla="*/ 3022289 w 3619883"/>
                <a:gd name="connsiteY103" fmla="*/ 10893 h 4275461"/>
                <a:gd name="connsiteX104" fmla="*/ 3054807 w 3619883"/>
                <a:gd name="connsiteY104" fmla="*/ 24226 h 4275461"/>
                <a:gd name="connsiteX105" fmla="*/ 3141892 w 3619883"/>
                <a:gd name="connsiteY105" fmla="*/ 51925 h 4275461"/>
                <a:gd name="connsiteX106" fmla="*/ 3185711 w 3619883"/>
                <a:gd name="connsiteY106" fmla="*/ 59881 h 4275461"/>
                <a:gd name="connsiteX107" fmla="*/ 3219056 w 3619883"/>
                <a:gd name="connsiteY107" fmla="*/ 55536 h 4275461"/>
                <a:gd name="connsiteX108" fmla="*/ 3263425 w 3619883"/>
                <a:gd name="connsiteY108" fmla="*/ 51706 h 4275461"/>
                <a:gd name="connsiteX109" fmla="*/ 3296219 w 3619883"/>
                <a:gd name="connsiteY109" fmla="*/ 59147 h 4275461"/>
                <a:gd name="connsiteX110" fmla="*/ 3319094 w 3619883"/>
                <a:gd name="connsiteY110" fmla="*/ 42500 h 4275461"/>
                <a:gd name="connsiteX111" fmla="*/ 3420511 w 3619883"/>
                <a:gd name="connsiteY111" fmla="*/ 0 h 4275461"/>
                <a:gd name="connsiteX112" fmla="*/ 3453305 w 3619883"/>
                <a:gd name="connsiteY112" fmla="*/ 7440 h 4275461"/>
                <a:gd name="connsiteX113" fmla="*/ 3496571 w 3619883"/>
                <a:gd name="connsiteY113" fmla="*/ 27182 h 4275461"/>
                <a:gd name="connsiteX114" fmla="*/ 3602117 w 3619883"/>
                <a:gd name="connsiteY114" fmla="*/ 132521 h 4275461"/>
                <a:gd name="connsiteX115" fmla="*/ 3619883 w 3619883"/>
                <a:gd name="connsiteY115" fmla="*/ 140049 h 4275461"/>
                <a:gd name="connsiteX116" fmla="*/ 3619883 w 3619883"/>
                <a:gd name="connsiteY11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34468 w 3619883"/>
                <a:gd name="connsiteY12" fmla="*/ 4128157 h 4275461"/>
                <a:gd name="connsiteX13" fmla="*/ 1893894 w 3619883"/>
                <a:gd name="connsiteY13" fmla="*/ 4128157 h 4275461"/>
                <a:gd name="connsiteX14" fmla="*/ 1893894 w 3619883"/>
                <a:gd name="connsiteY14" fmla="*/ 3951392 h 4275461"/>
                <a:gd name="connsiteX15" fmla="*/ 1716110 w 3619883"/>
                <a:gd name="connsiteY15" fmla="*/ 3951392 h 4275461"/>
                <a:gd name="connsiteX16" fmla="*/ 1716110 w 3619883"/>
                <a:gd name="connsiteY16" fmla="*/ 4006431 h 4275461"/>
                <a:gd name="connsiteX17" fmla="*/ 1703447 w 3619883"/>
                <a:gd name="connsiteY17" fmla="*/ 4007960 h 4275461"/>
                <a:gd name="connsiteX18" fmla="*/ 1716110 w 3619883"/>
                <a:gd name="connsiteY18" fmla="*/ 4044284 h 4275461"/>
                <a:gd name="connsiteX19" fmla="*/ 1716110 w 3619883"/>
                <a:gd name="connsiteY19" fmla="*/ 4128157 h 4275461"/>
                <a:gd name="connsiteX20" fmla="*/ 1745346 w 3619883"/>
                <a:gd name="connsiteY20" fmla="*/ 4128157 h 4275461"/>
                <a:gd name="connsiteX21" fmla="*/ 1796694 w 3619883"/>
                <a:gd name="connsiteY21" fmla="*/ 4275461 h 4275461"/>
                <a:gd name="connsiteX22" fmla="*/ 1558844 w 3619883"/>
                <a:gd name="connsiteY22" fmla="*/ 4275461 h 4275461"/>
                <a:gd name="connsiteX23" fmla="*/ 1517252 w 3619883"/>
                <a:gd name="connsiteY23" fmla="*/ 4128157 h 4275461"/>
                <a:gd name="connsiteX24" fmla="*/ 1582936 w 3619883"/>
                <a:gd name="connsiteY24" fmla="*/ 4128157 h 4275461"/>
                <a:gd name="connsiteX25" fmla="*/ 1582936 w 3619883"/>
                <a:gd name="connsiteY25" fmla="*/ 3951392 h 4275461"/>
                <a:gd name="connsiteX26" fmla="*/ 1405151 w 3619883"/>
                <a:gd name="connsiteY26" fmla="*/ 3951392 h 4275461"/>
                <a:gd name="connsiteX27" fmla="*/ 1405151 w 3619883"/>
                <a:gd name="connsiteY27" fmla="*/ 4128157 h 4275461"/>
                <a:gd name="connsiteX28" fmla="*/ 1468988 w 3619883"/>
                <a:gd name="connsiteY28" fmla="*/ 4128157 h 4275461"/>
                <a:gd name="connsiteX29" fmla="*/ 1427396 w 3619883"/>
                <a:gd name="connsiteY29" fmla="*/ 4275461 h 4275461"/>
                <a:gd name="connsiteX30" fmla="*/ 1210751 w 3619883"/>
                <a:gd name="connsiteY30" fmla="*/ 4275461 h 4275461"/>
                <a:gd name="connsiteX31" fmla="*/ 1210751 w 3619883"/>
                <a:gd name="connsiteY31" fmla="*/ 4128157 h 4275461"/>
                <a:gd name="connsiteX32" fmla="*/ 1271978 w 3619883"/>
                <a:gd name="connsiteY32" fmla="*/ 4128157 h 4275461"/>
                <a:gd name="connsiteX33" fmla="*/ 1271978 w 3619883"/>
                <a:gd name="connsiteY33" fmla="*/ 3951392 h 4275461"/>
                <a:gd name="connsiteX34" fmla="*/ 1094193 w 3619883"/>
                <a:gd name="connsiteY34" fmla="*/ 3951392 h 4275461"/>
                <a:gd name="connsiteX35" fmla="*/ 1094193 w 3619883"/>
                <a:gd name="connsiteY35" fmla="*/ 4128157 h 4275461"/>
                <a:gd name="connsiteX36" fmla="*/ 1140354 w 3619883"/>
                <a:gd name="connsiteY36" fmla="*/ 4128157 h 4275461"/>
                <a:gd name="connsiteX37" fmla="*/ 1140354 w 3619883"/>
                <a:gd name="connsiteY37" fmla="*/ 4275461 h 4275461"/>
                <a:gd name="connsiteX38" fmla="*/ 953807 w 3619883"/>
                <a:gd name="connsiteY38" fmla="*/ 4275461 h 4275461"/>
                <a:gd name="connsiteX39" fmla="*/ 912215 w 3619883"/>
                <a:gd name="connsiteY39" fmla="*/ 4128157 h 4275461"/>
                <a:gd name="connsiteX40" fmla="*/ 961020 w 3619883"/>
                <a:gd name="connsiteY40" fmla="*/ 4128157 h 4275461"/>
                <a:gd name="connsiteX41" fmla="*/ 961020 w 3619883"/>
                <a:gd name="connsiteY41" fmla="*/ 3951392 h 4275461"/>
                <a:gd name="connsiteX42" fmla="*/ 783235 w 3619883"/>
                <a:gd name="connsiteY42" fmla="*/ 3951392 h 4275461"/>
                <a:gd name="connsiteX43" fmla="*/ 783235 w 3619883"/>
                <a:gd name="connsiteY43" fmla="*/ 4128157 h 4275461"/>
                <a:gd name="connsiteX44" fmla="*/ 871024 w 3619883"/>
                <a:gd name="connsiteY44" fmla="*/ 4128157 h 4275461"/>
                <a:gd name="connsiteX45" fmla="*/ 829432 w 3619883"/>
                <a:gd name="connsiteY45" fmla="*/ 4275461 h 4275461"/>
                <a:gd name="connsiteX46" fmla="*/ 611484 w 3619883"/>
                <a:gd name="connsiteY46" fmla="*/ 4275461 h 4275461"/>
                <a:gd name="connsiteX47" fmla="*/ 621247 w 3619883"/>
                <a:gd name="connsiteY47" fmla="*/ 4128157 h 4275461"/>
                <a:gd name="connsiteX48" fmla="*/ 650062 w 3619883"/>
                <a:gd name="connsiteY48" fmla="*/ 4128157 h 4275461"/>
                <a:gd name="connsiteX49" fmla="*/ 650062 w 3619883"/>
                <a:gd name="connsiteY49" fmla="*/ 3951392 h 4275461"/>
                <a:gd name="connsiteX50" fmla="*/ 472277 w 3619883"/>
                <a:gd name="connsiteY50" fmla="*/ 3951392 h 4275461"/>
                <a:gd name="connsiteX51" fmla="*/ 472277 w 3619883"/>
                <a:gd name="connsiteY51" fmla="*/ 4128157 h 4275461"/>
                <a:gd name="connsiteX52" fmla="*/ 522650 w 3619883"/>
                <a:gd name="connsiteY52" fmla="*/ 4128157 h 4275461"/>
                <a:gd name="connsiteX53" fmla="*/ 573998 w 3619883"/>
                <a:gd name="connsiteY53" fmla="*/ 4275461 h 4275461"/>
                <a:gd name="connsiteX54" fmla="*/ 336164 w 3619883"/>
                <a:gd name="connsiteY54" fmla="*/ 4275461 h 4275461"/>
                <a:gd name="connsiteX55" fmla="*/ 294572 w 3619883"/>
                <a:gd name="connsiteY55" fmla="*/ 4128157 h 4275461"/>
                <a:gd name="connsiteX56" fmla="*/ 339106 w 3619883"/>
                <a:gd name="connsiteY56" fmla="*/ 4128157 h 4275461"/>
                <a:gd name="connsiteX57" fmla="*/ 339106 w 3619883"/>
                <a:gd name="connsiteY57" fmla="*/ 3951392 h 4275461"/>
                <a:gd name="connsiteX58" fmla="*/ 161321 w 3619883"/>
                <a:gd name="connsiteY58" fmla="*/ 3951392 h 4275461"/>
                <a:gd name="connsiteX59" fmla="*/ 161321 w 3619883"/>
                <a:gd name="connsiteY59" fmla="*/ 4128157 h 4275461"/>
                <a:gd name="connsiteX60" fmla="*/ 230914 w 3619883"/>
                <a:gd name="connsiteY60" fmla="*/ 4128157 h 4275461"/>
                <a:gd name="connsiteX61" fmla="*/ 189322 w 3619883"/>
                <a:gd name="connsiteY61" fmla="*/ 4275461 h 4275461"/>
                <a:gd name="connsiteX62" fmla="*/ 0 w 3619883"/>
                <a:gd name="connsiteY62" fmla="*/ 4275461 h 4275461"/>
                <a:gd name="connsiteX63" fmla="*/ 0 w 3619883"/>
                <a:gd name="connsiteY63" fmla="*/ 42229 h 4275461"/>
                <a:gd name="connsiteX64" fmla="*/ 42464 w 3619883"/>
                <a:gd name="connsiteY64" fmla="*/ 40518 h 4275461"/>
                <a:gd name="connsiteX65" fmla="*/ 137733 w 3619883"/>
                <a:gd name="connsiteY65" fmla="*/ 35355 h 4275461"/>
                <a:gd name="connsiteX66" fmla="*/ 270565 w 3619883"/>
                <a:gd name="connsiteY66" fmla="*/ 29759 h 4275461"/>
                <a:gd name="connsiteX67" fmla="*/ 479734 w 3619883"/>
                <a:gd name="connsiteY67" fmla="*/ 45455 h 4275461"/>
                <a:gd name="connsiteX68" fmla="*/ 524103 w 3619883"/>
                <a:gd name="connsiteY68" fmla="*/ 41625 h 4275461"/>
                <a:gd name="connsiteX69" fmla="*/ 624416 w 3619883"/>
                <a:gd name="connsiteY69" fmla="*/ 22696 h 4275461"/>
                <a:gd name="connsiteX70" fmla="*/ 657762 w 3619883"/>
                <a:gd name="connsiteY70" fmla="*/ 18351 h 4275461"/>
                <a:gd name="connsiteX71" fmla="*/ 690557 w 3619883"/>
                <a:gd name="connsiteY71" fmla="*/ 25792 h 4275461"/>
                <a:gd name="connsiteX72" fmla="*/ 745123 w 3619883"/>
                <a:gd name="connsiteY72" fmla="*/ 40157 h 4275461"/>
                <a:gd name="connsiteX73" fmla="*/ 789493 w 3619883"/>
                <a:gd name="connsiteY73" fmla="*/ 36327 h 4275461"/>
                <a:gd name="connsiteX74" fmla="*/ 854255 w 3619883"/>
                <a:gd name="connsiteY74" fmla="*/ 68887 h 4275461"/>
                <a:gd name="connsiteX75" fmla="*/ 897520 w 3619883"/>
                <a:gd name="connsiteY75" fmla="*/ 88629 h 4275461"/>
                <a:gd name="connsiteX76" fmla="*/ 940510 w 3619883"/>
                <a:gd name="connsiteY76" fmla="*/ 114265 h 4275461"/>
                <a:gd name="connsiteX77" fmla="*/ 1082712 w 3619883"/>
                <a:gd name="connsiteY77" fmla="*/ 144543 h 4275461"/>
                <a:gd name="connsiteX78" fmla="*/ 1205348 w 3619883"/>
                <a:gd name="connsiteY78" fmla="*/ 120753 h 4275461"/>
                <a:gd name="connsiteX79" fmla="*/ 1271764 w 3619883"/>
                <a:gd name="connsiteY79" fmla="*/ 117956 h 4275461"/>
                <a:gd name="connsiteX80" fmla="*/ 1315583 w 3619883"/>
                <a:gd name="connsiteY80" fmla="*/ 125912 h 4275461"/>
                <a:gd name="connsiteX81" fmla="*/ 1359125 w 3619883"/>
                <a:gd name="connsiteY81" fmla="*/ 139761 h 4275461"/>
                <a:gd name="connsiteX82" fmla="*/ 1391919 w 3619883"/>
                <a:gd name="connsiteY82" fmla="*/ 147202 h 4275461"/>
                <a:gd name="connsiteX83" fmla="*/ 1436563 w 3619883"/>
                <a:gd name="connsiteY83" fmla="*/ 137480 h 4275461"/>
                <a:gd name="connsiteX84" fmla="*/ 1471566 w 3619883"/>
                <a:gd name="connsiteY84" fmla="*/ 97777 h 4275461"/>
                <a:gd name="connsiteX85" fmla="*/ 1505739 w 3619883"/>
                <a:gd name="connsiteY85" fmla="*/ 75753 h 4275461"/>
                <a:gd name="connsiteX86" fmla="*/ 1590891 w 3619883"/>
                <a:gd name="connsiteY86" fmla="*/ 144702 h 4275461"/>
                <a:gd name="connsiteX87" fmla="*/ 1625616 w 3619883"/>
                <a:gd name="connsiteY87" fmla="*/ 110893 h 4275461"/>
                <a:gd name="connsiteX88" fmla="*/ 1658964 w 3619883"/>
                <a:gd name="connsiteY88" fmla="*/ 106547 h 4275461"/>
                <a:gd name="connsiteX89" fmla="*/ 1746598 w 3619883"/>
                <a:gd name="connsiteY89" fmla="*/ 122460 h 4275461"/>
                <a:gd name="connsiteX90" fmla="*/ 1811913 w 3619883"/>
                <a:gd name="connsiteY90" fmla="*/ 143234 h 4275461"/>
                <a:gd name="connsiteX91" fmla="*/ 1856557 w 3619883"/>
                <a:gd name="connsiteY91" fmla="*/ 133511 h 4275461"/>
                <a:gd name="connsiteX92" fmla="*/ 2066003 w 3619883"/>
                <a:gd name="connsiteY92" fmla="*/ 143313 h 4275461"/>
                <a:gd name="connsiteX93" fmla="*/ 2177615 w 3619883"/>
                <a:gd name="connsiteY93" fmla="*/ 119007 h 4275461"/>
                <a:gd name="connsiteX94" fmla="*/ 2255883 w 3619883"/>
                <a:gd name="connsiteY94" fmla="*/ 99047 h 4275461"/>
                <a:gd name="connsiteX95" fmla="*/ 2344622 w 3619883"/>
                <a:gd name="connsiteY95" fmla="*/ 91388 h 4275461"/>
                <a:gd name="connsiteX96" fmla="*/ 2455682 w 3619883"/>
                <a:gd name="connsiteY96" fmla="*/ 78869 h 4275461"/>
                <a:gd name="connsiteX97" fmla="*/ 2632609 w 3619883"/>
                <a:gd name="connsiteY97" fmla="*/ 75338 h 4275461"/>
                <a:gd name="connsiteX98" fmla="*/ 2742291 w 3619883"/>
                <a:gd name="connsiteY98" fmla="*/ 92282 h 4275461"/>
                <a:gd name="connsiteX99" fmla="*/ 2851974 w 3619883"/>
                <a:gd name="connsiteY99" fmla="*/ 109227 h 4275461"/>
                <a:gd name="connsiteX100" fmla="*/ 2907643 w 3619883"/>
                <a:gd name="connsiteY100" fmla="*/ 100020 h 4275461"/>
                <a:gd name="connsiteX101" fmla="*/ 2944022 w 3619883"/>
                <a:gd name="connsiteY101" fmla="*/ 30853 h 4275461"/>
                <a:gd name="connsiteX102" fmla="*/ 3022289 w 3619883"/>
                <a:gd name="connsiteY102" fmla="*/ 10893 h 4275461"/>
                <a:gd name="connsiteX103" fmla="*/ 3054807 w 3619883"/>
                <a:gd name="connsiteY103" fmla="*/ 24226 h 4275461"/>
                <a:gd name="connsiteX104" fmla="*/ 3141892 w 3619883"/>
                <a:gd name="connsiteY104" fmla="*/ 51925 h 4275461"/>
                <a:gd name="connsiteX105" fmla="*/ 3185711 w 3619883"/>
                <a:gd name="connsiteY105" fmla="*/ 59881 h 4275461"/>
                <a:gd name="connsiteX106" fmla="*/ 3219056 w 3619883"/>
                <a:gd name="connsiteY106" fmla="*/ 55536 h 4275461"/>
                <a:gd name="connsiteX107" fmla="*/ 3263425 w 3619883"/>
                <a:gd name="connsiteY107" fmla="*/ 51706 h 4275461"/>
                <a:gd name="connsiteX108" fmla="*/ 3296219 w 3619883"/>
                <a:gd name="connsiteY108" fmla="*/ 59147 h 4275461"/>
                <a:gd name="connsiteX109" fmla="*/ 3319094 w 3619883"/>
                <a:gd name="connsiteY109" fmla="*/ 42500 h 4275461"/>
                <a:gd name="connsiteX110" fmla="*/ 3420511 w 3619883"/>
                <a:gd name="connsiteY110" fmla="*/ 0 h 4275461"/>
                <a:gd name="connsiteX111" fmla="*/ 3453305 w 3619883"/>
                <a:gd name="connsiteY111" fmla="*/ 7440 h 4275461"/>
                <a:gd name="connsiteX112" fmla="*/ 3496571 w 3619883"/>
                <a:gd name="connsiteY112" fmla="*/ 27182 h 4275461"/>
                <a:gd name="connsiteX113" fmla="*/ 3602117 w 3619883"/>
                <a:gd name="connsiteY113" fmla="*/ 132521 h 4275461"/>
                <a:gd name="connsiteX114" fmla="*/ 3619883 w 3619883"/>
                <a:gd name="connsiteY114" fmla="*/ 140049 h 4275461"/>
                <a:gd name="connsiteX115" fmla="*/ 3619883 w 3619883"/>
                <a:gd name="connsiteY11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93894 w 3619883"/>
                <a:gd name="connsiteY12" fmla="*/ 4128157 h 4275461"/>
                <a:gd name="connsiteX13" fmla="*/ 1893894 w 3619883"/>
                <a:gd name="connsiteY13" fmla="*/ 3951392 h 4275461"/>
                <a:gd name="connsiteX14" fmla="*/ 1716110 w 3619883"/>
                <a:gd name="connsiteY14" fmla="*/ 3951392 h 4275461"/>
                <a:gd name="connsiteX15" fmla="*/ 1716110 w 3619883"/>
                <a:gd name="connsiteY15" fmla="*/ 4006431 h 4275461"/>
                <a:gd name="connsiteX16" fmla="*/ 1703447 w 3619883"/>
                <a:gd name="connsiteY16" fmla="*/ 4007960 h 4275461"/>
                <a:gd name="connsiteX17" fmla="*/ 1716110 w 3619883"/>
                <a:gd name="connsiteY17" fmla="*/ 4044284 h 4275461"/>
                <a:gd name="connsiteX18" fmla="*/ 1716110 w 3619883"/>
                <a:gd name="connsiteY18" fmla="*/ 4128157 h 4275461"/>
                <a:gd name="connsiteX19" fmla="*/ 1745346 w 3619883"/>
                <a:gd name="connsiteY19" fmla="*/ 4128157 h 4275461"/>
                <a:gd name="connsiteX20" fmla="*/ 1796694 w 3619883"/>
                <a:gd name="connsiteY20" fmla="*/ 4275461 h 4275461"/>
                <a:gd name="connsiteX21" fmla="*/ 1558844 w 3619883"/>
                <a:gd name="connsiteY21" fmla="*/ 4275461 h 4275461"/>
                <a:gd name="connsiteX22" fmla="*/ 1517252 w 3619883"/>
                <a:gd name="connsiteY22" fmla="*/ 4128157 h 4275461"/>
                <a:gd name="connsiteX23" fmla="*/ 1582936 w 3619883"/>
                <a:gd name="connsiteY23" fmla="*/ 4128157 h 4275461"/>
                <a:gd name="connsiteX24" fmla="*/ 1582936 w 3619883"/>
                <a:gd name="connsiteY24" fmla="*/ 3951392 h 4275461"/>
                <a:gd name="connsiteX25" fmla="*/ 1405151 w 3619883"/>
                <a:gd name="connsiteY25" fmla="*/ 3951392 h 4275461"/>
                <a:gd name="connsiteX26" fmla="*/ 1405151 w 3619883"/>
                <a:gd name="connsiteY26" fmla="*/ 4128157 h 4275461"/>
                <a:gd name="connsiteX27" fmla="*/ 1468988 w 3619883"/>
                <a:gd name="connsiteY27" fmla="*/ 4128157 h 4275461"/>
                <a:gd name="connsiteX28" fmla="*/ 1427396 w 3619883"/>
                <a:gd name="connsiteY28" fmla="*/ 4275461 h 4275461"/>
                <a:gd name="connsiteX29" fmla="*/ 1210751 w 3619883"/>
                <a:gd name="connsiteY29" fmla="*/ 4275461 h 4275461"/>
                <a:gd name="connsiteX30" fmla="*/ 1210751 w 3619883"/>
                <a:gd name="connsiteY30" fmla="*/ 4128157 h 4275461"/>
                <a:gd name="connsiteX31" fmla="*/ 1271978 w 3619883"/>
                <a:gd name="connsiteY31" fmla="*/ 4128157 h 4275461"/>
                <a:gd name="connsiteX32" fmla="*/ 1271978 w 3619883"/>
                <a:gd name="connsiteY32" fmla="*/ 3951392 h 4275461"/>
                <a:gd name="connsiteX33" fmla="*/ 1094193 w 3619883"/>
                <a:gd name="connsiteY33" fmla="*/ 3951392 h 4275461"/>
                <a:gd name="connsiteX34" fmla="*/ 1094193 w 3619883"/>
                <a:gd name="connsiteY34" fmla="*/ 4128157 h 4275461"/>
                <a:gd name="connsiteX35" fmla="*/ 1140354 w 3619883"/>
                <a:gd name="connsiteY35" fmla="*/ 4128157 h 4275461"/>
                <a:gd name="connsiteX36" fmla="*/ 1140354 w 3619883"/>
                <a:gd name="connsiteY36" fmla="*/ 4275461 h 4275461"/>
                <a:gd name="connsiteX37" fmla="*/ 953807 w 3619883"/>
                <a:gd name="connsiteY37" fmla="*/ 4275461 h 4275461"/>
                <a:gd name="connsiteX38" fmla="*/ 912215 w 3619883"/>
                <a:gd name="connsiteY38" fmla="*/ 4128157 h 4275461"/>
                <a:gd name="connsiteX39" fmla="*/ 961020 w 3619883"/>
                <a:gd name="connsiteY39" fmla="*/ 4128157 h 4275461"/>
                <a:gd name="connsiteX40" fmla="*/ 961020 w 3619883"/>
                <a:gd name="connsiteY40" fmla="*/ 3951392 h 4275461"/>
                <a:gd name="connsiteX41" fmla="*/ 783235 w 3619883"/>
                <a:gd name="connsiteY41" fmla="*/ 3951392 h 4275461"/>
                <a:gd name="connsiteX42" fmla="*/ 783235 w 3619883"/>
                <a:gd name="connsiteY42" fmla="*/ 4128157 h 4275461"/>
                <a:gd name="connsiteX43" fmla="*/ 871024 w 3619883"/>
                <a:gd name="connsiteY43" fmla="*/ 4128157 h 4275461"/>
                <a:gd name="connsiteX44" fmla="*/ 829432 w 3619883"/>
                <a:gd name="connsiteY44" fmla="*/ 4275461 h 4275461"/>
                <a:gd name="connsiteX45" fmla="*/ 611484 w 3619883"/>
                <a:gd name="connsiteY45" fmla="*/ 4275461 h 4275461"/>
                <a:gd name="connsiteX46" fmla="*/ 621247 w 3619883"/>
                <a:gd name="connsiteY46" fmla="*/ 4128157 h 4275461"/>
                <a:gd name="connsiteX47" fmla="*/ 650062 w 3619883"/>
                <a:gd name="connsiteY47" fmla="*/ 4128157 h 4275461"/>
                <a:gd name="connsiteX48" fmla="*/ 650062 w 3619883"/>
                <a:gd name="connsiteY48" fmla="*/ 3951392 h 4275461"/>
                <a:gd name="connsiteX49" fmla="*/ 472277 w 3619883"/>
                <a:gd name="connsiteY49" fmla="*/ 3951392 h 4275461"/>
                <a:gd name="connsiteX50" fmla="*/ 472277 w 3619883"/>
                <a:gd name="connsiteY50" fmla="*/ 4128157 h 4275461"/>
                <a:gd name="connsiteX51" fmla="*/ 522650 w 3619883"/>
                <a:gd name="connsiteY51" fmla="*/ 4128157 h 4275461"/>
                <a:gd name="connsiteX52" fmla="*/ 573998 w 3619883"/>
                <a:gd name="connsiteY52" fmla="*/ 4275461 h 4275461"/>
                <a:gd name="connsiteX53" fmla="*/ 336164 w 3619883"/>
                <a:gd name="connsiteY53" fmla="*/ 4275461 h 4275461"/>
                <a:gd name="connsiteX54" fmla="*/ 294572 w 3619883"/>
                <a:gd name="connsiteY54" fmla="*/ 4128157 h 4275461"/>
                <a:gd name="connsiteX55" fmla="*/ 339106 w 3619883"/>
                <a:gd name="connsiteY55" fmla="*/ 4128157 h 4275461"/>
                <a:gd name="connsiteX56" fmla="*/ 339106 w 3619883"/>
                <a:gd name="connsiteY56" fmla="*/ 3951392 h 4275461"/>
                <a:gd name="connsiteX57" fmla="*/ 161321 w 3619883"/>
                <a:gd name="connsiteY57" fmla="*/ 3951392 h 4275461"/>
                <a:gd name="connsiteX58" fmla="*/ 161321 w 3619883"/>
                <a:gd name="connsiteY58" fmla="*/ 4128157 h 4275461"/>
                <a:gd name="connsiteX59" fmla="*/ 230914 w 3619883"/>
                <a:gd name="connsiteY59" fmla="*/ 4128157 h 4275461"/>
                <a:gd name="connsiteX60" fmla="*/ 189322 w 3619883"/>
                <a:gd name="connsiteY60" fmla="*/ 4275461 h 4275461"/>
                <a:gd name="connsiteX61" fmla="*/ 0 w 3619883"/>
                <a:gd name="connsiteY61" fmla="*/ 4275461 h 4275461"/>
                <a:gd name="connsiteX62" fmla="*/ 0 w 3619883"/>
                <a:gd name="connsiteY62" fmla="*/ 42229 h 4275461"/>
                <a:gd name="connsiteX63" fmla="*/ 42464 w 3619883"/>
                <a:gd name="connsiteY63" fmla="*/ 40518 h 4275461"/>
                <a:gd name="connsiteX64" fmla="*/ 137733 w 3619883"/>
                <a:gd name="connsiteY64" fmla="*/ 35355 h 4275461"/>
                <a:gd name="connsiteX65" fmla="*/ 270565 w 3619883"/>
                <a:gd name="connsiteY65" fmla="*/ 29759 h 4275461"/>
                <a:gd name="connsiteX66" fmla="*/ 479734 w 3619883"/>
                <a:gd name="connsiteY66" fmla="*/ 45455 h 4275461"/>
                <a:gd name="connsiteX67" fmla="*/ 524103 w 3619883"/>
                <a:gd name="connsiteY67" fmla="*/ 41625 h 4275461"/>
                <a:gd name="connsiteX68" fmla="*/ 624416 w 3619883"/>
                <a:gd name="connsiteY68" fmla="*/ 22696 h 4275461"/>
                <a:gd name="connsiteX69" fmla="*/ 657762 w 3619883"/>
                <a:gd name="connsiteY69" fmla="*/ 18351 h 4275461"/>
                <a:gd name="connsiteX70" fmla="*/ 690557 w 3619883"/>
                <a:gd name="connsiteY70" fmla="*/ 25792 h 4275461"/>
                <a:gd name="connsiteX71" fmla="*/ 745123 w 3619883"/>
                <a:gd name="connsiteY71" fmla="*/ 40157 h 4275461"/>
                <a:gd name="connsiteX72" fmla="*/ 789493 w 3619883"/>
                <a:gd name="connsiteY72" fmla="*/ 36327 h 4275461"/>
                <a:gd name="connsiteX73" fmla="*/ 854255 w 3619883"/>
                <a:gd name="connsiteY73" fmla="*/ 68887 h 4275461"/>
                <a:gd name="connsiteX74" fmla="*/ 897520 w 3619883"/>
                <a:gd name="connsiteY74" fmla="*/ 88629 h 4275461"/>
                <a:gd name="connsiteX75" fmla="*/ 940510 w 3619883"/>
                <a:gd name="connsiteY75" fmla="*/ 114265 h 4275461"/>
                <a:gd name="connsiteX76" fmla="*/ 1082712 w 3619883"/>
                <a:gd name="connsiteY76" fmla="*/ 144543 h 4275461"/>
                <a:gd name="connsiteX77" fmla="*/ 1205348 w 3619883"/>
                <a:gd name="connsiteY77" fmla="*/ 120753 h 4275461"/>
                <a:gd name="connsiteX78" fmla="*/ 1271764 w 3619883"/>
                <a:gd name="connsiteY78" fmla="*/ 117956 h 4275461"/>
                <a:gd name="connsiteX79" fmla="*/ 1315583 w 3619883"/>
                <a:gd name="connsiteY79" fmla="*/ 125912 h 4275461"/>
                <a:gd name="connsiteX80" fmla="*/ 1359125 w 3619883"/>
                <a:gd name="connsiteY80" fmla="*/ 139761 h 4275461"/>
                <a:gd name="connsiteX81" fmla="*/ 1391919 w 3619883"/>
                <a:gd name="connsiteY81" fmla="*/ 147202 h 4275461"/>
                <a:gd name="connsiteX82" fmla="*/ 1436563 w 3619883"/>
                <a:gd name="connsiteY82" fmla="*/ 137480 h 4275461"/>
                <a:gd name="connsiteX83" fmla="*/ 1471566 w 3619883"/>
                <a:gd name="connsiteY83" fmla="*/ 97777 h 4275461"/>
                <a:gd name="connsiteX84" fmla="*/ 1505739 w 3619883"/>
                <a:gd name="connsiteY84" fmla="*/ 75753 h 4275461"/>
                <a:gd name="connsiteX85" fmla="*/ 1590891 w 3619883"/>
                <a:gd name="connsiteY85" fmla="*/ 144702 h 4275461"/>
                <a:gd name="connsiteX86" fmla="*/ 1625616 w 3619883"/>
                <a:gd name="connsiteY86" fmla="*/ 110893 h 4275461"/>
                <a:gd name="connsiteX87" fmla="*/ 1658964 w 3619883"/>
                <a:gd name="connsiteY87" fmla="*/ 106547 h 4275461"/>
                <a:gd name="connsiteX88" fmla="*/ 1746598 w 3619883"/>
                <a:gd name="connsiteY88" fmla="*/ 122460 h 4275461"/>
                <a:gd name="connsiteX89" fmla="*/ 1811913 w 3619883"/>
                <a:gd name="connsiteY89" fmla="*/ 143234 h 4275461"/>
                <a:gd name="connsiteX90" fmla="*/ 1856557 w 3619883"/>
                <a:gd name="connsiteY90" fmla="*/ 133511 h 4275461"/>
                <a:gd name="connsiteX91" fmla="*/ 2066003 w 3619883"/>
                <a:gd name="connsiteY91" fmla="*/ 143313 h 4275461"/>
                <a:gd name="connsiteX92" fmla="*/ 2177615 w 3619883"/>
                <a:gd name="connsiteY92" fmla="*/ 119007 h 4275461"/>
                <a:gd name="connsiteX93" fmla="*/ 2255883 w 3619883"/>
                <a:gd name="connsiteY93" fmla="*/ 99047 h 4275461"/>
                <a:gd name="connsiteX94" fmla="*/ 2344622 w 3619883"/>
                <a:gd name="connsiteY94" fmla="*/ 91388 h 4275461"/>
                <a:gd name="connsiteX95" fmla="*/ 2455682 w 3619883"/>
                <a:gd name="connsiteY95" fmla="*/ 78869 h 4275461"/>
                <a:gd name="connsiteX96" fmla="*/ 2632609 w 3619883"/>
                <a:gd name="connsiteY96" fmla="*/ 75338 h 4275461"/>
                <a:gd name="connsiteX97" fmla="*/ 2742291 w 3619883"/>
                <a:gd name="connsiteY97" fmla="*/ 92282 h 4275461"/>
                <a:gd name="connsiteX98" fmla="*/ 2851974 w 3619883"/>
                <a:gd name="connsiteY98" fmla="*/ 109227 h 4275461"/>
                <a:gd name="connsiteX99" fmla="*/ 2907643 w 3619883"/>
                <a:gd name="connsiteY99" fmla="*/ 100020 h 4275461"/>
                <a:gd name="connsiteX100" fmla="*/ 2944022 w 3619883"/>
                <a:gd name="connsiteY100" fmla="*/ 30853 h 4275461"/>
                <a:gd name="connsiteX101" fmla="*/ 3022289 w 3619883"/>
                <a:gd name="connsiteY101" fmla="*/ 10893 h 4275461"/>
                <a:gd name="connsiteX102" fmla="*/ 3054807 w 3619883"/>
                <a:gd name="connsiteY102" fmla="*/ 24226 h 4275461"/>
                <a:gd name="connsiteX103" fmla="*/ 3141892 w 3619883"/>
                <a:gd name="connsiteY103" fmla="*/ 51925 h 4275461"/>
                <a:gd name="connsiteX104" fmla="*/ 3185711 w 3619883"/>
                <a:gd name="connsiteY104" fmla="*/ 59881 h 4275461"/>
                <a:gd name="connsiteX105" fmla="*/ 3219056 w 3619883"/>
                <a:gd name="connsiteY105" fmla="*/ 55536 h 4275461"/>
                <a:gd name="connsiteX106" fmla="*/ 3263425 w 3619883"/>
                <a:gd name="connsiteY106" fmla="*/ 51706 h 4275461"/>
                <a:gd name="connsiteX107" fmla="*/ 3296219 w 3619883"/>
                <a:gd name="connsiteY107" fmla="*/ 59147 h 4275461"/>
                <a:gd name="connsiteX108" fmla="*/ 3319094 w 3619883"/>
                <a:gd name="connsiteY108" fmla="*/ 42500 h 4275461"/>
                <a:gd name="connsiteX109" fmla="*/ 3420511 w 3619883"/>
                <a:gd name="connsiteY109" fmla="*/ 0 h 4275461"/>
                <a:gd name="connsiteX110" fmla="*/ 3453305 w 3619883"/>
                <a:gd name="connsiteY110" fmla="*/ 7440 h 4275461"/>
                <a:gd name="connsiteX111" fmla="*/ 3496571 w 3619883"/>
                <a:gd name="connsiteY111" fmla="*/ 27182 h 4275461"/>
                <a:gd name="connsiteX112" fmla="*/ 3602117 w 3619883"/>
                <a:gd name="connsiteY112" fmla="*/ 132521 h 4275461"/>
                <a:gd name="connsiteX113" fmla="*/ 3619883 w 3619883"/>
                <a:gd name="connsiteY113" fmla="*/ 140049 h 4275461"/>
                <a:gd name="connsiteX114" fmla="*/ 3619883 w 3619883"/>
                <a:gd name="connsiteY11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93894 w 3619883"/>
                <a:gd name="connsiteY12" fmla="*/ 3951392 h 4275461"/>
                <a:gd name="connsiteX13" fmla="*/ 1716110 w 3619883"/>
                <a:gd name="connsiteY13" fmla="*/ 3951392 h 4275461"/>
                <a:gd name="connsiteX14" fmla="*/ 1716110 w 3619883"/>
                <a:gd name="connsiteY14" fmla="*/ 4006431 h 4275461"/>
                <a:gd name="connsiteX15" fmla="*/ 1703447 w 3619883"/>
                <a:gd name="connsiteY15" fmla="*/ 4007960 h 4275461"/>
                <a:gd name="connsiteX16" fmla="*/ 1716110 w 3619883"/>
                <a:gd name="connsiteY16" fmla="*/ 4044284 h 4275461"/>
                <a:gd name="connsiteX17" fmla="*/ 1716110 w 3619883"/>
                <a:gd name="connsiteY17" fmla="*/ 4128157 h 4275461"/>
                <a:gd name="connsiteX18" fmla="*/ 1745346 w 3619883"/>
                <a:gd name="connsiteY18" fmla="*/ 4128157 h 4275461"/>
                <a:gd name="connsiteX19" fmla="*/ 1796694 w 3619883"/>
                <a:gd name="connsiteY19" fmla="*/ 4275461 h 4275461"/>
                <a:gd name="connsiteX20" fmla="*/ 1558844 w 3619883"/>
                <a:gd name="connsiteY20" fmla="*/ 4275461 h 4275461"/>
                <a:gd name="connsiteX21" fmla="*/ 1517252 w 3619883"/>
                <a:gd name="connsiteY21" fmla="*/ 4128157 h 4275461"/>
                <a:gd name="connsiteX22" fmla="*/ 1582936 w 3619883"/>
                <a:gd name="connsiteY22" fmla="*/ 4128157 h 4275461"/>
                <a:gd name="connsiteX23" fmla="*/ 1582936 w 3619883"/>
                <a:gd name="connsiteY23" fmla="*/ 3951392 h 4275461"/>
                <a:gd name="connsiteX24" fmla="*/ 1405151 w 3619883"/>
                <a:gd name="connsiteY24" fmla="*/ 3951392 h 4275461"/>
                <a:gd name="connsiteX25" fmla="*/ 1405151 w 3619883"/>
                <a:gd name="connsiteY25" fmla="*/ 4128157 h 4275461"/>
                <a:gd name="connsiteX26" fmla="*/ 1468988 w 3619883"/>
                <a:gd name="connsiteY26" fmla="*/ 4128157 h 4275461"/>
                <a:gd name="connsiteX27" fmla="*/ 1427396 w 3619883"/>
                <a:gd name="connsiteY27" fmla="*/ 4275461 h 4275461"/>
                <a:gd name="connsiteX28" fmla="*/ 1210751 w 3619883"/>
                <a:gd name="connsiteY28" fmla="*/ 4275461 h 4275461"/>
                <a:gd name="connsiteX29" fmla="*/ 1210751 w 3619883"/>
                <a:gd name="connsiteY29" fmla="*/ 4128157 h 4275461"/>
                <a:gd name="connsiteX30" fmla="*/ 1271978 w 3619883"/>
                <a:gd name="connsiteY30" fmla="*/ 4128157 h 4275461"/>
                <a:gd name="connsiteX31" fmla="*/ 1271978 w 3619883"/>
                <a:gd name="connsiteY31" fmla="*/ 3951392 h 4275461"/>
                <a:gd name="connsiteX32" fmla="*/ 1094193 w 3619883"/>
                <a:gd name="connsiteY32" fmla="*/ 3951392 h 4275461"/>
                <a:gd name="connsiteX33" fmla="*/ 1094193 w 3619883"/>
                <a:gd name="connsiteY33" fmla="*/ 4128157 h 4275461"/>
                <a:gd name="connsiteX34" fmla="*/ 1140354 w 3619883"/>
                <a:gd name="connsiteY34" fmla="*/ 4128157 h 4275461"/>
                <a:gd name="connsiteX35" fmla="*/ 1140354 w 3619883"/>
                <a:gd name="connsiteY35" fmla="*/ 4275461 h 4275461"/>
                <a:gd name="connsiteX36" fmla="*/ 953807 w 3619883"/>
                <a:gd name="connsiteY36" fmla="*/ 4275461 h 4275461"/>
                <a:gd name="connsiteX37" fmla="*/ 912215 w 3619883"/>
                <a:gd name="connsiteY37" fmla="*/ 4128157 h 4275461"/>
                <a:gd name="connsiteX38" fmla="*/ 961020 w 3619883"/>
                <a:gd name="connsiteY38" fmla="*/ 4128157 h 4275461"/>
                <a:gd name="connsiteX39" fmla="*/ 961020 w 3619883"/>
                <a:gd name="connsiteY39" fmla="*/ 3951392 h 4275461"/>
                <a:gd name="connsiteX40" fmla="*/ 783235 w 3619883"/>
                <a:gd name="connsiteY40" fmla="*/ 3951392 h 4275461"/>
                <a:gd name="connsiteX41" fmla="*/ 783235 w 3619883"/>
                <a:gd name="connsiteY41" fmla="*/ 4128157 h 4275461"/>
                <a:gd name="connsiteX42" fmla="*/ 871024 w 3619883"/>
                <a:gd name="connsiteY42" fmla="*/ 4128157 h 4275461"/>
                <a:gd name="connsiteX43" fmla="*/ 829432 w 3619883"/>
                <a:gd name="connsiteY43" fmla="*/ 4275461 h 4275461"/>
                <a:gd name="connsiteX44" fmla="*/ 611484 w 3619883"/>
                <a:gd name="connsiteY44" fmla="*/ 4275461 h 4275461"/>
                <a:gd name="connsiteX45" fmla="*/ 621247 w 3619883"/>
                <a:gd name="connsiteY45" fmla="*/ 4128157 h 4275461"/>
                <a:gd name="connsiteX46" fmla="*/ 650062 w 3619883"/>
                <a:gd name="connsiteY46" fmla="*/ 4128157 h 4275461"/>
                <a:gd name="connsiteX47" fmla="*/ 650062 w 3619883"/>
                <a:gd name="connsiteY47" fmla="*/ 3951392 h 4275461"/>
                <a:gd name="connsiteX48" fmla="*/ 472277 w 3619883"/>
                <a:gd name="connsiteY48" fmla="*/ 3951392 h 4275461"/>
                <a:gd name="connsiteX49" fmla="*/ 472277 w 3619883"/>
                <a:gd name="connsiteY49" fmla="*/ 4128157 h 4275461"/>
                <a:gd name="connsiteX50" fmla="*/ 522650 w 3619883"/>
                <a:gd name="connsiteY50" fmla="*/ 4128157 h 4275461"/>
                <a:gd name="connsiteX51" fmla="*/ 573998 w 3619883"/>
                <a:gd name="connsiteY51" fmla="*/ 4275461 h 4275461"/>
                <a:gd name="connsiteX52" fmla="*/ 336164 w 3619883"/>
                <a:gd name="connsiteY52" fmla="*/ 4275461 h 4275461"/>
                <a:gd name="connsiteX53" fmla="*/ 294572 w 3619883"/>
                <a:gd name="connsiteY53" fmla="*/ 4128157 h 4275461"/>
                <a:gd name="connsiteX54" fmla="*/ 339106 w 3619883"/>
                <a:gd name="connsiteY54" fmla="*/ 4128157 h 4275461"/>
                <a:gd name="connsiteX55" fmla="*/ 339106 w 3619883"/>
                <a:gd name="connsiteY55" fmla="*/ 3951392 h 4275461"/>
                <a:gd name="connsiteX56" fmla="*/ 161321 w 3619883"/>
                <a:gd name="connsiteY56" fmla="*/ 3951392 h 4275461"/>
                <a:gd name="connsiteX57" fmla="*/ 161321 w 3619883"/>
                <a:gd name="connsiteY57" fmla="*/ 4128157 h 4275461"/>
                <a:gd name="connsiteX58" fmla="*/ 230914 w 3619883"/>
                <a:gd name="connsiteY58" fmla="*/ 4128157 h 4275461"/>
                <a:gd name="connsiteX59" fmla="*/ 189322 w 3619883"/>
                <a:gd name="connsiteY59" fmla="*/ 4275461 h 4275461"/>
                <a:gd name="connsiteX60" fmla="*/ 0 w 3619883"/>
                <a:gd name="connsiteY60" fmla="*/ 4275461 h 4275461"/>
                <a:gd name="connsiteX61" fmla="*/ 0 w 3619883"/>
                <a:gd name="connsiteY61" fmla="*/ 42229 h 4275461"/>
                <a:gd name="connsiteX62" fmla="*/ 42464 w 3619883"/>
                <a:gd name="connsiteY62" fmla="*/ 40518 h 4275461"/>
                <a:gd name="connsiteX63" fmla="*/ 137733 w 3619883"/>
                <a:gd name="connsiteY63" fmla="*/ 35355 h 4275461"/>
                <a:gd name="connsiteX64" fmla="*/ 270565 w 3619883"/>
                <a:gd name="connsiteY64" fmla="*/ 29759 h 4275461"/>
                <a:gd name="connsiteX65" fmla="*/ 479734 w 3619883"/>
                <a:gd name="connsiteY65" fmla="*/ 45455 h 4275461"/>
                <a:gd name="connsiteX66" fmla="*/ 524103 w 3619883"/>
                <a:gd name="connsiteY66" fmla="*/ 41625 h 4275461"/>
                <a:gd name="connsiteX67" fmla="*/ 624416 w 3619883"/>
                <a:gd name="connsiteY67" fmla="*/ 22696 h 4275461"/>
                <a:gd name="connsiteX68" fmla="*/ 657762 w 3619883"/>
                <a:gd name="connsiteY68" fmla="*/ 18351 h 4275461"/>
                <a:gd name="connsiteX69" fmla="*/ 690557 w 3619883"/>
                <a:gd name="connsiteY69" fmla="*/ 25792 h 4275461"/>
                <a:gd name="connsiteX70" fmla="*/ 745123 w 3619883"/>
                <a:gd name="connsiteY70" fmla="*/ 40157 h 4275461"/>
                <a:gd name="connsiteX71" fmla="*/ 789493 w 3619883"/>
                <a:gd name="connsiteY71" fmla="*/ 36327 h 4275461"/>
                <a:gd name="connsiteX72" fmla="*/ 854255 w 3619883"/>
                <a:gd name="connsiteY72" fmla="*/ 68887 h 4275461"/>
                <a:gd name="connsiteX73" fmla="*/ 897520 w 3619883"/>
                <a:gd name="connsiteY73" fmla="*/ 88629 h 4275461"/>
                <a:gd name="connsiteX74" fmla="*/ 940510 w 3619883"/>
                <a:gd name="connsiteY74" fmla="*/ 114265 h 4275461"/>
                <a:gd name="connsiteX75" fmla="*/ 1082712 w 3619883"/>
                <a:gd name="connsiteY75" fmla="*/ 144543 h 4275461"/>
                <a:gd name="connsiteX76" fmla="*/ 1205348 w 3619883"/>
                <a:gd name="connsiteY76" fmla="*/ 120753 h 4275461"/>
                <a:gd name="connsiteX77" fmla="*/ 1271764 w 3619883"/>
                <a:gd name="connsiteY77" fmla="*/ 117956 h 4275461"/>
                <a:gd name="connsiteX78" fmla="*/ 1315583 w 3619883"/>
                <a:gd name="connsiteY78" fmla="*/ 125912 h 4275461"/>
                <a:gd name="connsiteX79" fmla="*/ 1359125 w 3619883"/>
                <a:gd name="connsiteY79" fmla="*/ 139761 h 4275461"/>
                <a:gd name="connsiteX80" fmla="*/ 1391919 w 3619883"/>
                <a:gd name="connsiteY80" fmla="*/ 147202 h 4275461"/>
                <a:gd name="connsiteX81" fmla="*/ 1436563 w 3619883"/>
                <a:gd name="connsiteY81" fmla="*/ 137480 h 4275461"/>
                <a:gd name="connsiteX82" fmla="*/ 1471566 w 3619883"/>
                <a:gd name="connsiteY82" fmla="*/ 97777 h 4275461"/>
                <a:gd name="connsiteX83" fmla="*/ 1505739 w 3619883"/>
                <a:gd name="connsiteY83" fmla="*/ 75753 h 4275461"/>
                <a:gd name="connsiteX84" fmla="*/ 1590891 w 3619883"/>
                <a:gd name="connsiteY84" fmla="*/ 144702 h 4275461"/>
                <a:gd name="connsiteX85" fmla="*/ 1625616 w 3619883"/>
                <a:gd name="connsiteY85" fmla="*/ 110893 h 4275461"/>
                <a:gd name="connsiteX86" fmla="*/ 1658964 w 3619883"/>
                <a:gd name="connsiteY86" fmla="*/ 106547 h 4275461"/>
                <a:gd name="connsiteX87" fmla="*/ 1746598 w 3619883"/>
                <a:gd name="connsiteY87" fmla="*/ 122460 h 4275461"/>
                <a:gd name="connsiteX88" fmla="*/ 1811913 w 3619883"/>
                <a:gd name="connsiteY88" fmla="*/ 143234 h 4275461"/>
                <a:gd name="connsiteX89" fmla="*/ 1856557 w 3619883"/>
                <a:gd name="connsiteY89" fmla="*/ 133511 h 4275461"/>
                <a:gd name="connsiteX90" fmla="*/ 2066003 w 3619883"/>
                <a:gd name="connsiteY90" fmla="*/ 143313 h 4275461"/>
                <a:gd name="connsiteX91" fmla="*/ 2177615 w 3619883"/>
                <a:gd name="connsiteY91" fmla="*/ 119007 h 4275461"/>
                <a:gd name="connsiteX92" fmla="*/ 2255883 w 3619883"/>
                <a:gd name="connsiteY92" fmla="*/ 99047 h 4275461"/>
                <a:gd name="connsiteX93" fmla="*/ 2344622 w 3619883"/>
                <a:gd name="connsiteY93" fmla="*/ 91388 h 4275461"/>
                <a:gd name="connsiteX94" fmla="*/ 2455682 w 3619883"/>
                <a:gd name="connsiteY94" fmla="*/ 78869 h 4275461"/>
                <a:gd name="connsiteX95" fmla="*/ 2632609 w 3619883"/>
                <a:gd name="connsiteY95" fmla="*/ 75338 h 4275461"/>
                <a:gd name="connsiteX96" fmla="*/ 2742291 w 3619883"/>
                <a:gd name="connsiteY96" fmla="*/ 92282 h 4275461"/>
                <a:gd name="connsiteX97" fmla="*/ 2851974 w 3619883"/>
                <a:gd name="connsiteY97" fmla="*/ 109227 h 4275461"/>
                <a:gd name="connsiteX98" fmla="*/ 2907643 w 3619883"/>
                <a:gd name="connsiteY98" fmla="*/ 100020 h 4275461"/>
                <a:gd name="connsiteX99" fmla="*/ 2944022 w 3619883"/>
                <a:gd name="connsiteY99" fmla="*/ 30853 h 4275461"/>
                <a:gd name="connsiteX100" fmla="*/ 3022289 w 3619883"/>
                <a:gd name="connsiteY100" fmla="*/ 10893 h 4275461"/>
                <a:gd name="connsiteX101" fmla="*/ 3054807 w 3619883"/>
                <a:gd name="connsiteY101" fmla="*/ 24226 h 4275461"/>
                <a:gd name="connsiteX102" fmla="*/ 3141892 w 3619883"/>
                <a:gd name="connsiteY102" fmla="*/ 51925 h 4275461"/>
                <a:gd name="connsiteX103" fmla="*/ 3185711 w 3619883"/>
                <a:gd name="connsiteY103" fmla="*/ 59881 h 4275461"/>
                <a:gd name="connsiteX104" fmla="*/ 3219056 w 3619883"/>
                <a:gd name="connsiteY104" fmla="*/ 55536 h 4275461"/>
                <a:gd name="connsiteX105" fmla="*/ 3263425 w 3619883"/>
                <a:gd name="connsiteY105" fmla="*/ 51706 h 4275461"/>
                <a:gd name="connsiteX106" fmla="*/ 3296219 w 3619883"/>
                <a:gd name="connsiteY106" fmla="*/ 59147 h 4275461"/>
                <a:gd name="connsiteX107" fmla="*/ 3319094 w 3619883"/>
                <a:gd name="connsiteY107" fmla="*/ 42500 h 4275461"/>
                <a:gd name="connsiteX108" fmla="*/ 3420511 w 3619883"/>
                <a:gd name="connsiteY108" fmla="*/ 0 h 4275461"/>
                <a:gd name="connsiteX109" fmla="*/ 3453305 w 3619883"/>
                <a:gd name="connsiteY109" fmla="*/ 7440 h 4275461"/>
                <a:gd name="connsiteX110" fmla="*/ 3496571 w 3619883"/>
                <a:gd name="connsiteY110" fmla="*/ 27182 h 4275461"/>
                <a:gd name="connsiteX111" fmla="*/ 3602117 w 3619883"/>
                <a:gd name="connsiteY111" fmla="*/ 132521 h 4275461"/>
                <a:gd name="connsiteX112" fmla="*/ 3619883 w 3619883"/>
                <a:gd name="connsiteY112" fmla="*/ 140049 h 4275461"/>
                <a:gd name="connsiteX113" fmla="*/ 3619883 w 3619883"/>
                <a:gd name="connsiteY11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3951392 h 4275461"/>
                <a:gd name="connsiteX13" fmla="*/ 1716110 w 3619883"/>
                <a:gd name="connsiteY13" fmla="*/ 4006431 h 4275461"/>
                <a:gd name="connsiteX14" fmla="*/ 1703447 w 3619883"/>
                <a:gd name="connsiteY14" fmla="*/ 4007960 h 4275461"/>
                <a:gd name="connsiteX15" fmla="*/ 1716110 w 3619883"/>
                <a:gd name="connsiteY15" fmla="*/ 4044284 h 4275461"/>
                <a:gd name="connsiteX16" fmla="*/ 1716110 w 3619883"/>
                <a:gd name="connsiteY16" fmla="*/ 4128157 h 4275461"/>
                <a:gd name="connsiteX17" fmla="*/ 1745346 w 3619883"/>
                <a:gd name="connsiteY17" fmla="*/ 4128157 h 4275461"/>
                <a:gd name="connsiteX18" fmla="*/ 1796694 w 3619883"/>
                <a:gd name="connsiteY18" fmla="*/ 4275461 h 4275461"/>
                <a:gd name="connsiteX19" fmla="*/ 1558844 w 3619883"/>
                <a:gd name="connsiteY19" fmla="*/ 4275461 h 4275461"/>
                <a:gd name="connsiteX20" fmla="*/ 1517252 w 3619883"/>
                <a:gd name="connsiteY20" fmla="*/ 4128157 h 4275461"/>
                <a:gd name="connsiteX21" fmla="*/ 1582936 w 3619883"/>
                <a:gd name="connsiteY21" fmla="*/ 4128157 h 4275461"/>
                <a:gd name="connsiteX22" fmla="*/ 1582936 w 3619883"/>
                <a:gd name="connsiteY22" fmla="*/ 3951392 h 4275461"/>
                <a:gd name="connsiteX23" fmla="*/ 1405151 w 3619883"/>
                <a:gd name="connsiteY23" fmla="*/ 3951392 h 4275461"/>
                <a:gd name="connsiteX24" fmla="*/ 1405151 w 3619883"/>
                <a:gd name="connsiteY24" fmla="*/ 4128157 h 4275461"/>
                <a:gd name="connsiteX25" fmla="*/ 1468988 w 3619883"/>
                <a:gd name="connsiteY25" fmla="*/ 4128157 h 4275461"/>
                <a:gd name="connsiteX26" fmla="*/ 1427396 w 3619883"/>
                <a:gd name="connsiteY26" fmla="*/ 4275461 h 4275461"/>
                <a:gd name="connsiteX27" fmla="*/ 1210751 w 3619883"/>
                <a:gd name="connsiteY27" fmla="*/ 4275461 h 4275461"/>
                <a:gd name="connsiteX28" fmla="*/ 1210751 w 3619883"/>
                <a:gd name="connsiteY28" fmla="*/ 4128157 h 4275461"/>
                <a:gd name="connsiteX29" fmla="*/ 1271978 w 3619883"/>
                <a:gd name="connsiteY29" fmla="*/ 4128157 h 4275461"/>
                <a:gd name="connsiteX30" fmla="*/ 1271978 w 3619883"/>
                <a:gd name="connsiteY30" fmla="*/ 3951392 h 4275461"/>
                <a:gd name="connsiteX31" fmla="*/ 1094193 w 3619883"/>
                <a:gd name="connsiteY31" fmla="*/ 3951392 h 4275461"/>
                <a:gd name="connsiteX32" fmla="*/ 1094193 w 3619883"/>
                <a:gd name="connsiteY32" fmla="*/ 4128157 h 4275461"/>
                <a:gd name="connsiteX33" fmla="*/ 1140354 w 3619883"/>
                <a:gd name="connsiteY33" fmla="*/ 4128157 h 4275461"/>
                <a:gd name="connsiteX34" fmla="*/ 1140354 w 3619883"/>
                <a:gd name="connsiteY34" fmla="*/ 4275461 h 4275461"/>
                <a:gd name="connsiteX35" fmla="*/ 953807 w 3619883"/>
                <a:gd name="connsiteY35" fmla="*/ 4275461 h 4275461"/>
                <a:gd name="connsiteX36" fmla="*/ 912215 w 3619883"/>
                <a:gd name="connsiteY36" fmla="*/ 4128157 h 4275461"/>
                <a:gd name="connsiteX37" fmla="*/ 961020 w 3619883"/>
                <a:gd name="connsiteY37" fmla="*/ 4128157 h 4275461"/>
                <a:gd name="connsiteX38" fmla="*/ 961020 w 3619883"/>
                <a:gd name="connsiteY38" fmla="*/ 3951392 h 4275461"/>
                <a:gd name="connsiteX39" fmla="*/ 783235 w 3619883"/>
                <a:gd name="connsiteY39" fmla="*/ 3951392 h 4275461"/>
                <a:gd name="connsiteX40" fmla="*/ 783235 w 3619883"/>
                <a:gd name="connsiteY40" fmla="*/ 4128157 h 4275461"/>
                <a:gd name="connsiteX41" fmla="*/ 871024 w 3619883"/>
                <a:gd name="connsiteY41" fmla="*/ 4128157 h 4275461"/>
                <a:gd name="connsiteX42" fmla="*/ 829432 w 3619883"/>
                <a:gd name="connsiteY42" fmla="*/ 4275461 h 4275461"/>
                <a:gd name="connsiteX43" fmla="*/ 611484 w 3619883"/>
                <a:gd name="connsiteY43" fmla="*/ 4275461 h 4275461"/>
                <a:gd name="connsiteX44" fmla="*/ 621247 w 3619883"/>
                <a:gd name="connsiteY44" fmla="*/ 4128157 h 4275461"/>
                <a:gd name="connsiteX45" fmla="*/ 650062 w 3619883"/>
                <a:gd name="connsiteY45" fmla="*/ 4128157 h 4275461"/>
                <a:gd name="connsiteX46" fmla="*/ 650062 w 3619883"/>
                <a:gd name="connsiteY46" fmla="*/ 3951392 h 4275461"/>
                <a:gd name="connsiteX47" fmla="*/ 472277 w 3619883"/>
                <a:gd name="connsiteY47" fmla="*/ 3951392 h 4275461"/>
                <a:gd name="connsiteX48" fmla="*/ 472277 w 3619883"/>
                <a:gd name="connsiteY48" fmla="*/ 4128157 h 4275461"/>
                <a:gd name="connsiteX49" fmla="*/ 522650 w 3619883"/>
                <a:gd name="connsiteY49" fmla="*/ 4128157 h 4275461"/>
                <a:gd name="connsiteX50" fmla="*/ 573998 w 3619883"/>
                <a:gd name="connsiteY50" fmla="*/ 4275461 h 4275461"/>
                <a:gd name="connsiteX51" fmla="*/ 336164 w 3619883"/>
                <a:gd name="connsiteY51" fmla="*/ 4275461 h 4275461"/>
                <a:gd name="connsiteX52" fmla="*/ 294572 w 3619883"/>
                <a:gd name="connsiteY52" fmla="*/ 4128157 h 4275461"/>
                <a:gd name="connsiteX53" fmla="*/ 339106 w 3619883"/>
                <a:gd name="connsiteY53" fmla="*/ 4128157 h 4275461"/>
                <a:gd name="connsiteX54" fmla="*/ 339106 w 3619883"/>
                <a:gd name="connsiteY54" fmla="*/ 3951392 h 4275461"/>
                <a:gd name="connsiteX55" fmla="*/ 161321 w 3619883"/>
                <a:gd name="connsiteY55" fmla="*/ 3951392 h 4275461"/>
                <a:gd name="connsiteX56" fmla="*/ 161321 w 3619883"/>
                <a:gd name="connsiteY56" fmla="*/ 4128157 h 4275461"/>
                <a:gd name="connsiteX57" fmla="*/ 230914 w 3619883"/>
                <a:gd name="connsiteY57" fmla="*/ 4128157 h 4275461"/>
                <a:gd name="connsiteX58" fmla="*/ 189322 w 3619883"/>
                <a:gd name="connsiteY58" fmla="*/ 4275461 h 4275461"/>
                <a:gd name="connsiteX59" fmla="*/ 0 w 3619883"/>
                <a:gd name="connsiteY59" fmla="*/ 4275461 h 4275461"/>
                <a:gd name="connsiteX60" fmla="*/ 0 w 3619883"/>
                <a:gd name="connsiteY60" fmla="*/ 42229 h 4275461"/>
                <a:gd name="connsiteX61" fmla="*/ 42464 w 3619883"/>
                <a:gd name="connsiteY61" fmla="*/ 40518 h 4275461"/>
                <a:gd name="connsiteX62" fmla="*/ 137733 w 3619883"/>
                <a:gd name="connsiteY62" fmla="*/ 35355 h 4275461"/>
                <a:gd name="connsiteX63" fmla="*/ 270565 w 3619883"/>
                <a:gd name="connsiteY63" fmla="*/ 29759 h 4275461"/>
                <a:gd name="connsiteX64" fmla="*/ 479734 w 3619883"/>
                <a:gd name="connsiteY64" fmla="*/ 45455 h 4275461"/>
                <a:gd name="connsiteX65" fmla="*/ 524103 w 3619883"/>
                <a:gd name="connsiteY65" fmla="*/ 41625 h 4275461"/>
                <a:gd name="connsiteX66" fmla="*/ 624416 w 3619883"/>
                <a:gd name="connsiteY66" fmla="*/ 22696 h 4275461"/>
                <a:gd name="connsiteX67" fmla="*/ 657762 w 3619883"/>
                <a:gd name="connsiteY67" fmla="*/ 18351 h 4275461"/>
                <a:gd name="connsiteX68" fmla="*/ 690557 w 3619883"/>
                <a:gd name="connsiteY68" fmla="*/ 25792 h 4275461"/>
                <a:gd name="connsiteX69" fmla="*/ 745123 w 3619883"/>
                <a:gd name="connsiteY69" fmla="*/ 40157 h 4275461"/>
                <a:gd name="connsiteX70" fmla="*/ 789493 w 3619883"/>
                <a:gd name="connsiteY70" fmla="*/ 36327 h 4275461"/>
                <a:gd name="connsiteX71" fmla="*/ 854255 w 3619883"/>
                <a:gd name="connsiteY71" fmla="*/ 68887 h 4275461"/>
                <a:gd name="connsiteX72" fmla="*/ 897520 w 3619883"/>
                <a:gd name="connsiteY72" fmla="*/ 88629 h 4275461"/>
                <a:gd name="connsiteX73" fmla="*/ 940510 w 3619883"/>
                <a:gd name="connsiteY73" fmla="*/ 114265 h 4275461"/>
                <a:gd name="connsiteX74" fmla="*/ 1082712 w 3619883"/>
                <a:gd name="connsiteY74" fmla="*/ 144543 h 4275461"/>
                <a:gd name="connsiteX75" fmla="*/ 1205348 w 3619883"/>
                <a:gd name="connsiteY75" fmla="*/ 120753 h 4275461"/>
                <a:gd name="connsiteX76" fmla="*/ 1271764 w 3619883"/>
                <a:gd name="connsiteY76" fmla="*/ 117956 h 4275461"/>
                <a:gd name="connsiteX77" fmla="*/ 1315583 w 3619883"/>
                <a:gd name="connsiteY77" fmla="*/ 125912 h 4275461"/>
                <a:gd name="connsiteX78" fmla="*/ 1359125 w 3619883"/>
                <a:gd name="connsiteY78" fmla="*/ 139761 h 4275461"/>
                <a:gd name="connsiteX79" fmla="*/ 1391919 w 3619883"/>
                <a:gd name="connsiteY79" fmla="*/ 147202 h 4275461"/>
                <a:gd name="connsiteX80" fmla="*/ 1436563 w 3619883"/>
                <a:gd name="connsiteY80" fmla="*/ 137480 h 4275461"/>
                <a:gd name="connsiteX81" fmla="*/ 1471566 w 3619883"/>
                <a:gd name="connsiteY81" fmla="*/ 97777 h 4275461"/>
                <a:gd name="connsiteX82" fmla="*/ 1505739 w 3619883"/>
                <a:gd name="connsiteY82" fmla="*/ 75753 h 4275461"/>
                <a:gd name="connsiteX83" fmla="*/ 1590891 w 3619883"/>
                <a:gd name="connsiteY83" fmla="*/ 144702 h 4275461"/>
                <a:gd name="connsiteX84" fmla="*/ 1625616 w 3619883"/>
                <a:gd name="connsiteY84" fmla="*/ 110893 h 4275461"/>
                <a:gd name="connsiteX85" fmla="*/ 1658964 w 3619883"/>
                <a:gd name="connsiteY85" fmla="*/ 106547 h 4275461"/>
                <a:gd name="connsiteX86" fmla="*/ 1746598 w 3619883"/>
                <a:gd name="connsiteY86" fmla="*/ 122460 h 4275461"/>
                <a:gd name="connsiteX87" fmla="*/ 1811913 w 3619883"/>
                <a:gd name="connsiteY87" fmla="*/ 143234 h 4275461"/>
                <a:gd name="connsiteX88" fmla="*/ 1856557 w 3619883"/>
                <a:gd name="connsiteY88" fmla="*/ 133511 h 4275461"/>
                <a:gd name="connsiteX89" fmla="*/ 2066003 w 3619883"/>
                <a:gd name="connsiteY89" fmla="*/ 143313 h 4275461"/>
                <a:gd name="connsiteX90" fmla="*/ 2177615 w 3619883"/>
                <a:gd name="connsiteY90" fmla="*/ 119007 h 4275461"/>
                <a:gd name="connsiteX91" fmla="*/ 2255883 w 3619883"/>
                <a:gd name="connsiteY91" fmla="*/ 99047 h 4275461"/>
                <a:gd name="connsiteX92" fmla="*/ 2344622 w 3619883"/>
                <a:gd name="connsiteY92" fmla="*/ 91388 h 4275461"/>
                <a:gd name="connsiteX93" fmla="*/ 2455682 w 3619883"/>
                <a:gd name="connsiteY93" fmla="*/ 78869 h 4275461"/>
                <a:gd name="connsiteX94" fmla="*/ 2632609 w 3619883"/>
                <a:gd name="connsiteY94" fmla="*/ 75338 h 4275461"/>
                <a:gd name="connsiteX95" fmla="*/ 2742291 w 3619883"/>
                <a:gd name="connsiteY95" fmla="*/ 92282 h 4275461"/>
                <a:gd name="connsiteX96" fmla="*/ 2851974 w 3619883"/>
                <a:gd name="connsiteY96" fmla="*/ 109227 h 4275461"/>
                <a:gd name="connsiteX97" fmla="*/ 2907643 w 3619883"/>
                <a:gd name="connsiteY97" fmla="*/ 100020 h 4275461"/>
                <a:gd name="connsiteX98" fmla="*/ 2944022 w 3619883"/>
                <a:gd name="connsiteY98" fmla="*/ 30853 h 4275461"/>
                <a:gd name="connsiteX99" fmla="*/ 3022289 w 3619883"/>
                <a:gd name="connsiteY99" fmla="*/ 10893 h 4275461"/>
                <a:gd name="connsiteX100" fmla="*/ 3054807 w 3619883"/>
                <a:gd name="connsiteY100" fmla="*/ 24226 h 4275461"/>
                <a:gd name="connsiteX101" fmla="*/ 3141892 w 3619883"/>
                <a:gd name="connsiteY101" fmla="*/ 51925 h 4275461"/>
                <a:gd name="connsiteX102" fmla="*/ 3185711 w 3619883"/>
                <a:gd name="connsiteY102" fmla="*/ 59881 h 4275461"/>
                <a:gd name="connsiteX103" fmla="*/ 3219056 w 3619883"/>
                <a:gd name="connsiteY103" fmla="*/ 55536 h 4275461"/>
                <a:gd name="connsiteX104" fmla="*/ 3263425 w 3619883"/>
                <a:gd name="connsiteY104" fmla="*/ 51706 h 4275461"/>
                <a:gd name="connsiteX105" fmla="*/ 3296219 w 3619883"/>
                <a:gd name="connsiteY105" fmla="*/ 59147 h 4275461"/>
                <a:gd name="connsiteX106" fmla="*/ 3319094 w 3619883"/>
                <a:gd name="connsiteY106" fmla="*/ 42500 h 4275461"/>
                <a:gd name="connsiteX107" fmla="*/ 3420511 w 3619883"/>
                <a:gd name="connsiteY107" fmla="*/ 0 h 4275461"/>
                <a:gd name="connsiteX108" fmla="*/ 3453305 w 3619883"/>
                <a:gd name="connsiteY108" fmla="*/ 7440 h 4275461"/>
                <a:gd name="connsiteX109" fmla="*/ 3496571 w 3619883"/>
                <a:gd name="connsiteY109" fmla="*/ 27182 h 4275461"/>
                <a:gd name="connsiteX110" fmla="*/ 3602117 w 3619883"/>
                <a:gd name="connsiteY110" fmla="*/ 132521 h 4275461"/>
                <a:gd name="connsiteX111" fmla="*/ 3619883 w 3619883"/>
                <a:gd name="connsiteY111" fmla="*/ 140049 h 4275461"/>
                <a:gd name="connsiteX112" fmla="*/ 3619883 w 3619883"/>
                <a:gd name="connsiteY11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03447 w 3619883"/>
                <a:gd name="connsiteY13" fmla="*/ 4007960 h 4275461"/>
                <a:gd name="connsiteX14" fmla="*/ 1716110 w 3619883"/>
                <a:gd name="connsiteY14" fmla="*/ 4044284 h 4275461"/>
                <a:gd name="connsiteX15" fmla="*/ 1716110 w 3619883"/>
                <a:gd name="connsiteY15" fmla="*/ 4128157 h 4275461"/>
                <a:gd name="connsiteX16" fmla="*/ 1745346 w 3619883"/>
                <a:gd name="connsiteY16" fmla="*/ 4128157 h 4275461"/>
                <a:gd name="connsiteX17" fmla="*/ 1796694 w 3619883"/>
                <a:gd name="connsiteY17" fmla="*/ 4275461 h 4275461"/>
                <a:gd name="connsiteX18" fmla="*/ 1558844 w 3619883"/>
                <a:gd name="connsiteY18" fmla="*/ 4275461 h 4275461"/>
                <a:gd name="connsiteX19" fmla="*/ 1517252 w 3619883"/>
                <a:gd name="connsiteY19" fmla="*/ 4128157 h 4275461"/>
                <a:gd name="connsiteX20" fmla="*/ 1582936 w 3619883"/>
                <a:gd name="connsiteY20" fmla="*/ 4128157 h 4275461"/>
                <a:gd name="connsiteX21" fmla="*/ 1582936 w 3619883"/>
                <a:gd name="connsiteY21" fmla="*/ 3951392 h 4275461"/>
                <a:gd name="connsiteX22" fmla="*/ 1405151 w 3619883"/>
                <a:gd name="connsiteY22" fmla="*/ 3951392 h 4275461"/>
                <a:gd name="connsiteX23" fmla="*/ 1405151 w 3619883"/>
                <a:gd name="connsiteY23" fmla="*/ 4128157 h 4275461"/>
                <a:gd name="connsiteX24" fmla="*/ 1468988 w 3619883"/>
                <a:gd name="connsiteY24" fmla="*/ 4128157 h 4275461"/>
                <a:gd name="connsiteX25" fmla="*/ 1427396 w 3619883"/>
                <a:gd name="connsiteY25" fmla="*/ 4275461 h 4275461"/>
                <a:gd name="connsiteX26" fmla="*/ 1210751 w 3619883"/>
                <a:gd name="connsiteY26" fmla="*/ 4275461 h 4275461"/>
                <a:gd name="connsiteX27" fmla="*/ 1210751 w 3619883"/>
                <a:gd name="connsiteY27" fmla="*/ 4128157 h 4275461"/>
                <a:gd name="connsiteX28" fmla="*/ 1271978 w 3619883"/>
                <a:gd name="connsiteY28" fmla="*/ 4128157 h 4275461"/>
                <a:gd name="connsiteX29" fmla="*/ 1271978 w 3619883"/>
                <a:gd name="connsiteY29" fmla="*/ 3951392 h 4275461"/>
                <a:gd name="connsiteX30" fmla="*/ 1094193 w 3619883"/>
                <a:gd name="connsiteY30" fmla="*/ 3951392 h 4275461"/>
                <a:gd name="connsiteX31" fmla="*/ 1094193 w 3619883"/>
                <a:gd name="connsiteY31" fmla="*/ 4128157 h 4275461"/>
                <a:gd name="connsiteX32" fmla="*/ 1140354 w 3619883"/>
                <a:gd name="connsiteY32" fmla="*/ 4128157 h 4275461"/>
                <a:gd name="connsiteX33" fmla="*/ 1140354 w 3619883"/>
                <a:gd name="connsiteY33" fmla="*/ 4275461 h 4275461"/>
                <a:gd name="connsiteX34" fmla="*/ 953807 w 3619883"/>
                <a:gd name="connsiteY34" fmla="*/ 4275461 h 4275461"/>
                <a:gd name="connsiteX35" fmla="*/ 912215 w 3619883"/>
                <a:gd name="connsiteY35" fmla="*/ 4128157 h 4275461"/>
                <a:gd name="connsiteX36" fmla="*/ 961020 w 3619883"/>
                <a:gd name="connsiteY36" fmla="*/ 4128157 h 4275461"/>
                <a:gd name="connsiteX37" fmla="*/ 961020 w 3619883"/>
                <a:gd name="connsiteY37" fmla="*/ 3951392 h 4275461"/>
                <a:gd name="connsiteX38" fmla="*/ 783235 w 3619883"/>
                <a:gd name="connsiteY38" fmla="*/ 3951392 h 4275461"/>
                <a:gd name="connsiteX39" fmla="*/ 783235 w 3619883"/>
                <a:gd name="connsiteY39" fmla="*/ 4128157 h 4275461"/>
                <a:gd name="connsiteX40" fmla="*/ 871024 w 3619883"/>
                <a:gd name="connsiteY40" fmla="*/ 4128157 h 4275461"/>
                <a:gd name="connsiteX41" fmla="*/ 829432 w 3619883"/>
                <a:gd name="connsiteY41" fmla="*/ 4275461 h 4275461"/>
                <a:gd name="connsiteX42" fmla="*/ 611484 w 3619883"/>
                <a:gd name="connsiteY42" fmla="*/ 4275461 h 4275461"/>
                <a:gd name="connsiteX43" fmla="*/ 621247 w 3619883"/>
                <a:gd name="connsiteY43" fmla="*/ 4128157 h 4275461"/>
                <a:gd name="connsiteX44" fmla="*/ 650062 w 3619883"/>
                <a:gd name="connsiteY44" fmla="*/ 4128157 h 4275461"/>
                <a:gd name="connsiteX45" fmla="*/ 650062 w 3619883"/>
                <a:gd name="connsiteY45" fmla="*/ 3951392 h 4275461"/>
                <a:gd name="connsiteX46" fmla="*/ 472277 w 3619883"/>
                <a:gd name="connsiteY46" fmla="*/ 3951392 h 4275461"/>
                <a:gd name="connsiteX47" fmla="*/ 472277 w 3619883"/>
                <a:gd name="connsiteY47" fmla="*/ 4128157 h 4275461"/>
                <a:gd name="connsiteX48" fmla="*/ 522650 w 3619883"/>
                <a:gd name="connsiteY48" fmla="*/ 4128157 h 4275461"/>
                <a:gd name="connsiteX49" fmla="*/ 573998 w 3619883"/>
                <a:gd name="connsiteY49" fmla="*/ 4275461 h 4275461"/>
                <a:gd name="connsiteX50" fmla="*/ 336164 w 3619883"/>
                <a:gd name="connsiteY50" fmla="*/ 4275461 h 4275461"/>
                <a:gd name="connsiteX51" fmla="*/ 294572 w 3619883"/>
                <a:gd name="connsiteY51" fmla="*/ 4128157 h 4275461"/>
                <a:gd name="connsiteX52" fmla="*/ 339106 w 3619883"/>
                <a:gd name="connsiteY52" fmla="*/ 4128157 h 4275461"/>
                <a:gd name="connsiteX53" fmla="*/ 339106 w 3619883"/>
                <a:gd name="connsiteY53" fmla="*/ 3951392 h 4275461"/>
                <a:gd name="connsiteX54" fmla="*/ 161321 w 3619883"/>
                <a:gd name="connsiteY54" fmla="*/ 3951392 h 4275461"/>
                <a:gd name="connsiteX55" fmla="*/ 161321 w 3619883"/>
                <a:gd name="connsiteY55" fmla="*/ 4128157 h 4275461"/>
                <a:gd name="connsiteX56" fmla="*/ 230914 w 3619883"/>
                <a:gd name="connsiteY56" fmla="*/ 4128157 h 4275461"/>
                <a:gd name="connsiteX57" fmla="*/ 189322 w 3619883"/>
                <a:gd name="connsiteY57" fmla="*/ 4275461 h 4275461"/>
                <a:gd name="connsiteX58" fmla="*/ 0 w 3619883"/>
                <a:gd name="connsiteY58" fmla="*/ 4275461 h 4275461"/>
                <a:gd name="connsiteX59" fmla="*/ 0 w 3619883"/>
                <a:gd name="connsiteY59" fmla="*/ 42229 h 4275461"/>
                <a:gd name="connsiteX60" fmla="*/ 42464 w 3619883"/>
                <a:gd name="connsiteY60" fmla="*/ 40518 h 4275461"/>
                <a:gd name="connsiteX61" fmla="*/ 137733 w 3619883"/>
                <a:gd name="connsiteY61" fmla="*/ 35355 h 4275461"/>
                <a:gd name="connsiteX62" fmla="*/ 270565 w 3619883"/>
                <a:gd name="connsiteY62" fmla="*/ 29759 h 4275461"/>
                <a:gd name="connsiteX63" fmla="*/ 479734 w 3619883"/>
                <a:gd name="connsiteY63" fmla="*/ 45455 h 4275461"/>
                <a:gd name="connsiteX64" fmla="*/ 524103 w 3619883"/>
                <a:gd name="connsiteY64" fmla="*/ 41625 h 4275461"/>
                <a:gd name="connsiteX65" fmla="*/ 624416 w 3619883"/>
                <a:gd name="connsiteY65" fmla="*/ 22696 h 4275461"/>
                <a:gd name="connsiteX66" fmla="*/ 657762 w 3619883"/>
                <a:gd name="connsiteY66" fmla="*/ 18351 h 4275461"/>
                <a:gd name="connsiteX67" fmla="*/ 690557 w 3619883"/>
                <a:gd name="connsiteY67" fmla="*/ 25792 h 4275461"/>
                <a:gd name="connsiteX68" fmla="*/ 745123 w 3619883"/>
                <a:gd name="connsiteY68" fmla="*/ 40157 h 4275461"/>
                <a:gd name="connsiteX69" fmla="*/ 789493 w 3619883"/>
                <a:gd name="connsiteY69" fmla="*/ 36327 h 4275461"/>
                <a:gd name="connsiteX70" fmla="*/ 854255 w 3619883"/>
                <a:gd name="connsiteY70" fmla="*/ 68887 h 4275461"/>
                <a:gd name="connsiteX71" fmla="*/ 897520 w 3619883"/>
                <a:gd name="connsiteY71" fmla="*/ 88629 h 4275461"/>
                <a:gd name="connsiteX72" fmla="*/ 940510 w 3619883"/>
                <a:gd name="connsiteY72" fmla="*/ 114265 h 4275461"/>
                <a:gd name="connsiteX73" fmla="*/ 1082712 w 3619883"/>
                <a:gd name="connsiteY73" fmla="*/ 144543 h 4275461"/>
                <a:gd name="connsiteX74" fmla="*/ 1205348 w 3619883"/>
                <a:gd name="connsiteY74" fmla="*/ 120753 h 4275461"/>
                <a:gd name="connsiteX75" fmla="*/ 1271764 w 3619883"/>
                <a:gd name="connsiteY75" fmla="*/ 117956 h 4275461"/>
                <a:gd name="connsiteX76" fmla="*/ 1315583 w 3619883"/>
                <a:gd name="connsiteY76" fmla="*/ 125912 h 4275461"/>
                <a:gd name="connsiteX77" fmla="*/ 1359125 w 3619883"/>
                <a:gd name="connsiteY77" fmla="*/ 139761 h 4275461"/>
                <a:gd name="connsiteX78" fmla="*/ 1391919 w 3619883"/>
                <a:gd name="connsiteY78" fmla="*/ 147202 h 4275461"/>
                <a:gd name="connsiteX79" fmla="*/ 1436563 w 3619883"/>
                <a:gd name="connsiteY79" fmla="*/ 137480 h 4275461"/>
                <a:gd name="connsiteX80" fmla="*/ 1471566 w 3619883"/>
                <a:gd name="connsiteY80" fmla="*/ 97777 h 4275461"/>
                <a:gd name="connsiteX81" fmla="*/ 1505739 w 3619883"/>
                <a:gd name="connsiteY81" fmla="*/ 75753 h 4275461"/>
                <a:gd name="connsiteX82" fmla="*/ 1590891 w 3619883"/>
                <a:gd name="connsiteY82" fmla="*/ 144702 h 4275461"/>
                <a:gd name="connsiteX83" fmla="*/ 1625616 w 3619883"/>
                <a:gd name="connsiteY83" fmla="*/ 110893 h 4275461"/>
                <a:gd name="connsiteX84" fmla="*/ 1658964 w 3619883"/>
                <a:gd name="connsiteY84" fmla="*/ 106547 h 4275461"/>
                <a:gd name="connsiteX85" fmla="*/ 1746598 w 3619883"/>
                <a:gd name="connsiteY85" fmla="*/ 122460 h 4275461"/>
                <a:gd name="connsiteX86" fmla="*/ 1811913 w 3619883"/>
                <a:gd name="connsiteY86" fmla="*/ 143234 h 4275461"/>
                <a:gd name="connsiteX87" fmla="*/ 1856557 w 3619883"/>
                <a:gd name="connsiteY87" fmla="*/ 133511 h 4275461"/>
                <a:gd name="connsiteX88" fmla="*/ 2066003 w 3619883"/>
                <a:gd name="connsiteY88" fmla="*/ 143313 h 4275461"/>
                <a:gd name="connsiteX89" fmla="*/ 2177615 w 3619883"/>
                <a:gd name="connsiteY89" fmla="*/ 119007 h 4275461"/>
                <a:gd name="connsiteX90" fmla="*/ 2255883 w 3619883"/>
                <a:gd name="connsiteY90" fmla="*/ 99047 h 4275461"/>
                <a:gd name="connsiteX91" fmla="*/ 2344622 w 3619883"/>
                <a:gd name="connsiteY91" fmla="*/ 91388 h 4275461"/>
                <a:gd name="connsiteX92" fmla="*/ 2455682 w 3619883"/>
                <a:gd name="connsiteY92" fmla="*/ 78869 h 4275461"/>
                <a:gd name="connsiteX93" fmla="*/ 2632609 w 3619883"/>
                <a:gd name="connsiteY93" fmla="*/ 75338 h 4275461"/>
                <a:gd name="connsiteX94" fmla="*/ 2742291 w 3619883"/>
                <a:gd name="connsiteY94" fmla="*/ 92282 h 4275461"/>
                <a:gd name="connsiteX95" fmla="*/ 2851974 w 3619883"/>
                <a:gd name="connsiteY95" fmla="*/ 109227 h 4275461"/>
                <a:gd name="connsiteX96" fmla="*/ 2907643 w 3619883"/>
                <a:gd name="connsiteY96" fmla="*/ 100020 h 4275461"/>
                <a:gd name="connsiteX97" fmla="*/ 2944022 w 3619883"/>
                <a:gd name="connsiteY97" fmla="*/ 30853 h 4275461"/>
                <a:gd name="connsiteX98" fmla="*/ 3022289 w 3619883"/>
                <a:gd name="connsiteY98" fmla="*/ 10893 h 4275461"/>
                <a:gd name="connsiteX99" fmla="*/ 3054807 w 3619883"/>
                <a:gd name="connsiteY99" fmla="*/ 24226 h 4275461"/>
                <a:gd name="connsiteX100" fmla="*/ 3141892 w 3619883"/>
                <a:gd name="connsiteY100" fmla="*/ 51925 h 4275461"/>
                <a:gd name="connsiteX101" fmla="*/ 3185711 w 3619883"/>
                <a:gd name="connsiteY101" fmla="*/ 59881 h 4275461"/>
                <a:gd name="connsiteX102" fmla="*/ 3219056 w 3619883"/>
                <a:gd name="connsiteY102" fmla="*/ 55536 h 4275461"/>
                <a:gd name="connsiteX103" fmla="*/ 3263425 w 3619883"/>
                <a:gd name="connsiteY103" fmla="*/ 51706 h 4275461"/>
                <a:gd name="connsiteX104" fmla="*/ 3296219 w 3619883"/>
                <a:gd name="connsiteY104" fmla="*/ 59147 h 4275461"/>
                <a:gd name="connsiteX105" fmla="*/ 3319094 w 3619883"/>
                <a:gd name="connsiteY105" fmla="*/ 42500 h 4275461"/>
                <a:gd name="connsiteX106" fmla="*/ 3420511 w 3619883"/>
                <a:gd name="connsiteY106" fmla="*/ 0 h 4275461"/>
                <a:gd name="connsiteX107" fmla="*/ 3453305 w 3619883"/>
                <a:gd name="connsiteY107" fmla="*/ 7440 h 4275461"/>
                <a:gd name="connsiteX108" fmla="*/ 3496571 w 3619883"/>
                <a:gd name="connsiteY108" fmla="*/ 27182 h 4275461"/>
                <a:gd name="connsiteX109" fmla="*/ 3602117 w 3619883"/>
                <a:gd name="connsiteY109" fmla="*/ 132521 h 4275461"/>
                <a:gd name="connsiteX110" fmla="*/ 3619883 w 3619883"/>
                <a:gd name="connsiteY110" fmla="*/ 140049 h 4275461"/>
                <a:gd name="connsiteX111" fmla="*/ 3619883 w 3619883"/>
                <a:gd name="connsiteY11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03447 w 3619883"/>
                <a:gd name="connsiteY13" fmla="*/ 4007960 h 4275461"/>
                <a:gd name="connsiteX14" fmla="*/ 1716110 w 3619883"/>
                <a:gd name="connsiteY14" fmla="*/ 4128157 h 4275461"/>
                <a:gd name="connsiteX15" fmla="*/ 1745346 w 3619883"/>
                <a:gd name="connsiteY15" fmla="*/ 4128157 h 4275461"/>
                <a:gd name="connsiteX16" fmla="*/ 1796694 w 3619883"/>
                <a:gd name="connsiteY16" fmla="*/ 4275461 h 4275461"/>
                <a:gd name="connsiteX17" fmla="*/ 1558844 w 3619883"/>
                <a:gd name="connsiteY17" fmla="*/ 4275461 h 4275461"/>
                <a:gd name="connsiteX18" fmla="*/ 1517252 w 3619883"/>
                <a:gd name="connsiteY18" fmla="*/ 4128157 h 4275461"/>
                <a:gd name="connsiteX19" fmla="*/ 1582936 w 3619883"/>
                <a:gd name="connsiteY19" fmla="*/ 4128157 h 4275461"/>
                <a:gd name="connsiteX20" fmla="*/ 1582936 w 3619883"/>
                <a:gd name="connsiteY20" fmla="*/ 3951392 h 4275461"/>
                <a:gd name="connsiteX21" fmla="*/ 1405151 w 3619883"/>
                <a:gd name="connsiteY21" fmla="*/ 3951392 h 4275461"/>
                <a:gd name="connsiteX22" fmla="*/ 1405151 w 3619883"/>
                <a:gd name="connsiteY22" fmla="*/ 4128157 h 4275461"/>
                <a:gd name="connsiteX23" fmla="*/ 1468988 w 3619883"/>
                <a:gd name="connsiteY23" fmla="*/ 4128157 h 4275461"/>
                <a:gd name="connsiteX24" fmla="*/ 1427396 w 3619883"/>
                <a:gd name="connsiteY24" fmla="*/ 4275461 h 4275461"/>
                <a:gd name="connsiteX25" fmla="*/ 1210751 w 3619883"/>
                <a:gd name="connsiteY25" fmla="*/ 4275461 h 4275461"/>
                <a:gd name="connsiteX26" fmla="*/ 1210751 w 3619883"/>
                <a:gd name="connsiteY26" fmla="*/ 4128157 h 4275461"/>
                <a:gd name="connsiteX27" fmla="*/ 1271978 w 3619883"/>
                <a:gd name="connsiteY27" fmla="*/ 4128157 h 4275461"/>
                <a:gd name="connsiteX28" fmla="*/ 1271978 w 3619883"/>
                <a:gd name="connsiteY28" fmla="*/ 3951392 h 4275461"/>
                <a:gd name="connsiteX29" fmla="*/ 1094193 w 3619883"/>
                <a:gd name="connsiteY29" fmla="*/ 3951392 h 4275461"/>
                <a:gd name="connsiteX30" fmla="*/ 1094193 w 3619883"/>
                <a:gd name="connsiteY30" fmla="*/ 4128157 h 4275461"/>
                <a:gd name="connsiteX31" fmla="*/ 1140354 w 3619883"/>
                <a:gd name="connsiteY31" fmla="*/ 4128157 h 4275461"/>
                <a:gd name="connsiteX32" fmla="*/ 1140354 w 3619883"/>
                <a:gd name="connsiteY32" fmla="*/ 4275461 h 4275461"/>
                <a:gd name="connsiteX33" fmla="*/ 953807 w 3619883"/>
                <a:gd name="connsiteY33" fmla="*/ 4275461 h 4275461"/>
                <a:gd name="connsiteX34" fmla="*/ 912215 w 3619883"/>
                <a:gd name="connsiteY34" fmla="*/ 4128157 h 4275461"/>
                <a:gd name="connsiteX35" fmla="*/ 961020 w 3619883"/>
                <a:gd name="connsiteY35" fmla="*/ 4128157 h 4275461"/>
                <a:gd name="connsiteX36" fmla="*/ 961020 w 3619883"/>
                <a:gd name="connsiteY36" fmla="*/ 3951392 h 4275461"/>
                <a:gd name="connsiteX37" fmla="*/ 783235 w 3619883"/>
                <a:gd name="connsiteY37" fmla="*/ 3951392 h 4275461"/>
                <a:gd name="connsiteX38" fmla="*/ 783235 w 3619883"/>
                <a:gd name="connsiteY38" fmla="*/ 4128157 h 4275461"/>
                <a:gd name="connsiteX39" fmla="*/ 871024 w 3619883"/>
                <a:gd name="connsiteY39" fmla="*/ 4128157 h 4275461"/>
                <a:gd name="connsiteX40" fmla="*/ 829432 w 3619883"/>
                <a:gd name="connsiteY40" fmla="*/ 4275461 h 4275461"/>
                <a:gd name="connsiteX41" fmla="*/ 611484 w 3619883"/>
                <a:gd name="connsiteY41" fmla="*/ 4275461 h 4275461"/>
                <a:gd name="connsiteX42" fmla="*/ 621247 w 3619883"/>
                <a:gd name="connsiteY42" fmla="*/ 4128157 h 4275461"/>
                <a:gd name="connsiteX43" fmla="*/ 650062 w 3619883"/>
                <a:gd name="connsiteY43" fmla="*/ 4128157 h 4275461"/>
                <a:gd name="connsiteX44" fmla="*/ 650062 w 3619883"/>
                <a:gd name="connsiteY44" fmla="*/ 3951392 h 4275461"/>
                <a:gd name="connsiteX45" fmla="*/ 472277 w 3619883"/>
                <a:gd name="connsiteY45" fmla="*/ 3951392 h 4275461"/>
                <a:gd name="connsiteX46" fmla="*/ 472277 w 3619883"/>
                <a:gd name="connsiteY46" fmla="*/ 4128157 h 4275461"/>
                <a:gd name="connsiteX47" fmla="*/ 522650 w 3619883"/>
                <a:gd name="connsiteY47" fmla="*/ 4128157 h 4275461"/>
                <a:gd name="connsiteX48" fmla="*/ 573998 w 3619883"/>
                <a:gd name="connsiteY48" fmla="*/ 4275461 h 4275461"/>
                <a:gd name="connsiteX49" fmla="*/ 336164 w 3619883"/>
                <a:gd name="connsiteY49" fmla="*/ 4275461 h 4275461"/>
                <a:gd name="connsiteX50" fmla="*/ 294572 w 3619883"/>
                <a:gd name="connsiteY50" fmla="*/ 4128157 h 4275461"/>
                <a:gd name="connsiteX51" fmla="*/ 339106 w 3619883"/>
                <a:gd name="connsiteY51" fmla="*/ 4128157 h 4275461"/>
                <a:gd name="connsiteX52" fmla="*/ 339106 w 3619883"/>
                <a:gd name="connsiteY52" fmla="*/ 3951392 h 4275461"/>
                <a:gd name="connsiteX53" fmla="*/ 161321 w 3619883"/>
                <a:gd name="connsiteY53" fmla="*/ 3951392 h 4275461"/>
                <a:gd name="connsiteX54" fmla="*/ 161321 w 3619883"/>
                <a:gd name="connsiteY54" fmla="*/ 4128157 h 4275461"/>
                <a:gd name="connsiteX55" fmla="*/ 230914 w 3619883"/>
                <a:gd name="connsiteY55" fmla="*/ 4128157 h 4275461"/>
                <a:gd name="connsiteX56" fmla="*/ 189322 w 3619883"/>
                <a:gd name="connsiteY56" fmla="*/ 4275461 h 4275461"/>
                <a:gd name="connsiteX57" fmla="*/ 0 w 3619883"/>
                <a:gd name="connsiteY57" fmla="*/ 4275461 h 4275461"/>
                <a:gd name="connsiteX58" fmla="*/ 0 w 3619883"/>
                <a:gd name="connsiteY58" fmla="*/ 42229 h 4275461"/>
                <a:gd name="connsiteX59" fmla="*/ 42464 w 3619883"/>
                <a:gd name="connsiteY59" fmla="*/ 40518 h 4275461"/>
                <a:gd name="connsiteX60" fmla="*/ 137733 w 3619883"/>
                <a:gd name="connsiteY60" fmla="*/ 35355 h 4275461"/>
                <a:gd name="connsiteX61" fmla="*/ 270565 w 3619883"/>
                <a:gd name="connsiteY61" fmla="*/ 29759 h 4275461"/>
                <a:gd name="connsiteX62" fmla="*/ 479734 w 3619883"/>
                <a:gd name="connsiteY62" fmla="*/ 45455 h 4275461"/>
                <a:gd name="connsiteX63" fmla="*/ 524103 w 3619883"/>
                <a:gd name="connsiteY63" fmla="*/ 41625 h 4275461"/>
                <a:gd name="connsiteX64" fmla="*/ 624416 w 3619883"/>
                <a:gd name="connsiteY64" fmla="*/ 22696 h 4275461"/>
                <a:gd name="connsiteX65" fmla="*/ 657762 w 3619883"/>
                <a:gd name="connsiteY65" fmla="*/ 18351 h 4275461"/>
                <a:gd name="connsiteX66" fmla="*/ 690557 w 3619883"/>
                <a:gd name="connsiteY66" fmla="*/ 25792 h 4275461"/>
                <a:gd name="connsiteX67" fmla="*/ 745123 w 3619883"/>
                <a:gd name="connsiteY67" fmla="*/ 40157 h 4275461"/>
                <a:gd name="connsiteX68" fmla="*/ 789493 w 3619883"/>
                <a:gd name="connsiteY68" fmla="*/ 36327 h 4275461"/>
                <a:gd name="connsiteX69" fmla="*/ 854255 w 3619883"/>
                <a:gd name="connsiteY69" fmla="*/ 68887 h 4275461"/>
                <a:gd name="connsiteX70" fmla="*/ 897520 w 3619883"/>
                <a:gd name="connsiteY70" fmla="*/ 88629 h 4275461"/>
                <a:gd name="connsiteX71" fmla="*/ 940510 w 3619883"/>
                <a:gd name="connsiteY71" fmla="*/ 114265 h 4275461"/>
                <a:gd name="connsiteX72" fmla="*/ 1082712 w 3619883"/>
                <a:gd name="connsiteY72" fmla="*/ 144543 h 4275461"/>
                <a:gd name="connsiteX73" fmla="*/ 1205348 w 3619883"/>
                <a:gd name="connsiteY73" fmla="*/ 120753 h 4275461"/>
                <a:gd name="connsiteX74" fmla="*/ 1271764 w 3619883"/>
                <a:gd name="connsiteY74" fmla="*/ 117956 h 4275461"/>
                <a:gd name="connsiteX75" fmla="*/ 1315583 w 3619883"/>
                <a:gd name="connsiteY75" fmla="*/ 125912 h 4275461"/>
                <a:gd name="connsiteX76" fmla="*/ 1359125 w 3619883"/>
                <a:gd name="connsiteY76" fmla="*/ 139761 h 4275461"/>
                <a:gd name="connsiteX77" fmla="*/ 1391919 w 3619883"/>
                <a:gd name="connsiteY77" fmla="*/ 147202 h 4275461"/>
                <a:gd name="connsiteX78" fmla="*/ 1436563 w 3619883"/>
                <a:gd name="connsiteY78" fmla="*/ 137480 h 4275461"/>
                <a:gd name="connsiteX79" fmla="*/ 1471566 w 3619883"/>
                <a:gd name="connsiteY79" fmla="*/ 97777 h 4275461"/>
                <a:gd name="connsiteX80" fmla="*/ 1505739 w 3619883"/>
                <a:gd name="connsiteY80" fmla="*/ 75753 h 4275461"/>
                <a:gd name="connsiteX81" fmla="*/ 1590891 w 3619883"/>
                <a:gd name="connsiteY81" fmla="*/ 144702 h 4275461"/>
                <a:gd name="connsiteX82" fmla="*/ 1625616 w 3619883"/>
                <a:gd name="connsiteY82" fmla="*/ 110893 h 4275461"/>
                <a:gd name="connsiteX83" fmla="*/ 1658964 w 3619883"/>
                <a:gd name="connsiteY83" fmla="*/ 106547 h 4275461"/>
                <a:gd name="connsiteX84" fmla="*/ 1746598 w 3619883"/>
                <a:gd name="connsiteY84" fmla="*/ 122460 h 4275461"/>
                <a:gd name="connsiteX85" fmla="*/ 1811913 w 3619883"/>
                <a:gd name="connsiteY85" fmla="*/ 143234 h 4275461"/>
                <a:gd name="connsiteX86" fmla="*/ 1856557 w 3619883"/>
                <a:gd name="connsiteY86" fmla="*/ 133511 h 4275461"/>
                <a:gd name="connsiteX87" fmla="*/ 2066003 w 3619883"/>
                <a:gd name="connsiteY87" fmla="*/ 143313 h 4275461"/>
                <a:gd name="connsiteX88" fmla="*/ 2177615 w 3619883"/>
                <a:gd name="connsiteY88" fmla="*/ 119007 h 4275461"/>
                <a:gd name="connsiteX89" fmla="*/ 2255883 w 3619883"/>
                <a:gd name="connsiteY89" fmla="*/ 99047 h 4275461"/>
                <a:gd name="connsiteX90" fmla="*/ 2344622 w 3619883"/>
                <a:gd name="connsiteY90" fmla="*/ 91388 h 4275461"/>
                <a:gd name="connsiteX91" fmla="*/ 2455682 w 3619883"/>
                <a:gd name="connsiteY91" fmla="*/ 78869 h 4275461"/>
                <a:gd name="connsiteX92" fmla="*/ 2632609 w 3619883"/>
                <a:gd name="connsiteY92" fmla="*/ 75338 h 4275461"/>
                <a:gd name="connsiteX93" fmla="*/ 2742291 w 3619883"/>
                <a:gd name="connsiteY93" fmla="*/ 92282 h 4275461"/>
                <a:gd name="connsiteX94" fmla="*/ 2851974 w 3619883"/>
                <a:gd name="connsiteY94" fmla="*/ 109227 h 4275461"/>
                <a:gd name="connsiteX95" fmla="*/ 2907643 w 3619883"/>
                <a:gd name="connsiteY95" fmla="*/ 100020 h 4275461"/>
                <a:gd name="connsiteX96" fmla="*/ 2944022 w 3619883"/>
                <a:gd name="connsiteY96" fmla="*/ 30853 h 4275461"/>
                <a:gd name="connsiteX97" fmla="*/ 3022289 w 3619883"/>
                <a:gd name="connsiteY97" fmla="*/ 10893 h 4275461"/>
                <a:gd name="connsiteX98" fmla="*/ 3054807 w 3619883"/>
                <a:gd name="connsiteY98" fmla="*/ 24226 h 4275461"/>
                <a:gd name="connsiteX99" fmla="*/ 3141892 w 3619883"/>
                <a:gd name="connsiteY99" fmla="*/ 51925 h 4275461"/>
                <a:gd name="connsiteX100" fmla="*/ 3185711 w 3619883"/>
                <a:gd name="connsiteY100" fmla="*/ 59881 h 4275461"/>
                <a:gd name="connsiteX101" fmla="*/ 3219056 w 3619883"/>
                <a:gd name="connsiteY101" fmla="*/ 55536 h 4275461"/>
                <a:gd name="connsiteX102" fmla="*/ 3263425 w 3619883"/>
                <a:gd name="connsiteY102" fmla="*/ 51706 h 4275461"/>
                <a:gd name="connsiteX103" fmla="*/ 3296219 w 3619883"/>
                <a:gd name="connsiteY103" fmla="*/ 59147 h 4275461"/>
                <a:gd name="connsiteX104" fmla="*/ 3319094 w 3619883"/>
                <a:gd name="connsiteY104" fmla="*/ 42500 h 4275461"/>
                <a:gd name="connsiteX105" fmla="*/ 3420511 w 3619883"/>
                <a:gd name="connsiteY105" fmla="*/ 0 h 4275461"/>
                <a:gd name="connsiteX106" fmla="*/ 3453305 w 3619883"/>
                <a:gd name="connsiteY106" fmla="*/ 7440 h 4275461"/>
                <a:gd name="connsiteX107" fmla="*/ 3496571 w 3619883"/>
                <a:gd name="connsiteY107" fmla="*/ 27182 h 4275461"/>
                <a:gd name="connsiteX108" fmla="*/ 3602117 w 3619883"/>
                <a:gd name="connsiteY108" fmla="*/ 132521 h 4275461"/>
                <a:gd name="connsiteX109" fmla="*/ 3619883 w 3619883"/>
                <a:gd name="connsiteY109" fmla="*/ 140049 h 4275461"/>
                <a:gd name="connsiteX110" fmla="*/ 3619883 w 3619883"/>
                <a:gd name="connsiteY11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16110 w 3619883"/>
                <a:gd name="connsiteY13" fmla="*/ 4128157 h 4275461"/>
                <a:gd name="connsiteX14" fmla="*/ 1745346 w 3619883"/>
                <a:gd name="connsiteY14" fmla="*/ 4128157 h 4275461"/>
                <a:gd name="connsiteX15" fmla="*/ 1796694 w 3619883"/>
                <a:gd name="connsiteY15" fmla="*/ 4275461 h 4275461"/>
                <a:gd name="connsiteX16" fmla="*/ 1558844 w 3619883"/>
                <a:gd name="connsiteY16" fmla="*/ 4275461 h 4275461"/>
                <a:gd name="connsiteX17" fmla="*/ 1517252 w 3619883"/>
                <a:gd name="connsiteY17" fmla="*/ 4128157 h 4275461"/>
                <a:gd name="connsiteX18" fmla="*/ 1582936 w 3619883"/>
                <a:gd name="connsiteY18" fmla="*/ 4128157 h 4275461"/>
                <a:gd name="connsiteX19" fmla="*/ 1582936 w 3619883"/>
                <a:gd name="connsiteY19" fmla="*/ 3951392 h 4275461"/>
                <a:gd name="connsiteX20" fmla="*/ 1405151 w 3619883"/>
                <a:gd name="connsiteY20" fmla="*/ 3951392 h 4275461"/>
                <a:gd name="connsiteX21" fmla="*/ 1405151 w 3619883"/>
                <a:gd name="connsiteY21" fmla="*/ 4128157 h 4275461"/>
                <a:gd name="connsiteX22" fmla="*/ 1468988 w 3619883"/>
                <a:gd name="connsiteY22" fmla="*/ 4128157 h 4275461"/>
                <a:gd name="connsiteX23" fmla="*/ 1427396 w 3619883"/>
                <a:gd name="connsiteY23" fmla="*/ 4275461 h 4275461"/>
                <a:gd name="connsiteX24" fmla="*/ 1210751 w 3619883"/>
                <a:gd name="connsiteY24" fmla="*/ 4275461 h 4275461"/>
                <a:gd name="connsiteX25" fmla="*/ 1210751 w 3619883"/>
                <a:gd name="connsiteY25" fmla="*/ 4128157 h 4275461"/>
                <a:gd name="connsiteX26" fmla="*/ 1271978 w 3619883"/>
                <a:gd name="connsiteY26" fmla="*/ 4128157 h 4275461"/>
                <a:gd name="connsiteX27" fmla="*/ 1271978 w 3619883"/>
                <a:gd name="connsiteY27" fmla="*/ 3951392 h 4275461"/>
                <a:gd name="connsiteX28" fmla="*/ 1094193 w 3619883"/>
                <a:gd name="connsiteY28" fmla="*/ 3951392 h 4275461"/>
                <a:gd name="connsiteX29" fmla="*/ 1094193 w 3619883"/>
                <a:gd name="connsiteY29" fmla="*/ 4128157 h 4275461"/>
                <a:gd name="connsiteX30" fmla="*/ 1140354 w 3619883"/>
                <a:gd name="connsiteY30" fmla="*/ 4128157 h 4275461"/>
                <a:gd name="connsiteX31" fmla="*/ 1140354 w 3619883"/>
                <a:gd name="connsiteY31" fmla="*/ 4275461 h 4275461"/>
                <a:gd name="connsiteX32" fmla="*/ 953807 w 3619883"/>
                <a:gd name="connsiteY32" fmla="*/ 4275461 h 4275461"/>
                <a:gd name="connsiteX33" fmla="*/ 912215 w 3619883"/>
                <a:gd name="connsiteY33" fmla="*/ 4128157 h 4275461"/>
                <a:gd name="connsiteX34" fmla="*/ 961020 w 3619883"/>
                <a:gd name="connsiteY34" fmla="*/ 4128157 h 4275461"/>
                <a:gd name="connsiteX35" fmla="*/ 961020 w 3619883"/>
                <a:gd name="connsiteY35" fmla="*/ 3951392 h 4275461"/>
                <a:gd name="connsiteX36" fmla="*/ 783235 w 3619883"/>
                <a:gd name="connsiteY36" fmla="*/ 3951392 h 4275461"/>
                <a:gd name="connsiteX37" fmla="*/ 783235 w 3619883"/>
                <a:gd name="connsiteY37" fmla="*/ 4128157 h 4275461"/>
                <a:gd name="connsiteX38" fmla="*/ 871024 w 3619883"/>
                <a:gd name="connsiteY38" fmla="*/ 4128157 h 4275461"/>
                <a:gd name="connsiteX39" fmla="*/ 829432 w 3619883"/>
                <a:gd name="connsiteY39" fmla="*/ 4275461 h 4275461"/>
                <a:gd name="connsiteX40" fmla="*/ 611484 w 3619883"/>
                <a:gd name="connsiteY40" fmla="*/ 4275461 h 4275461"/>
                <a:gd name="connsiteX41" fmla="*/ 621247 w 3619883"/>
                <a:gd name="connsiteY41" fmla="*/ 4128157 h 4275461"/>
                <a:gd name="connsiteX42" fmla="*/ 650062 w 3619883"/>
                <a:gd name="connsiteY42" fmla="*/ 4128157 h 4275461"/>
                <a:gd name="connsiteX43" fmla="*/ 650062 w 3619883"/>
                <a:gd name="connsiteY43" fmla="*/ 3951392 h 4275461"/>
                <a:gd name="connsiteX44" fmla="*/ 472277 w 3619883"/>
                <a:gd name="connsiteY44" fmla="*/ 3951392 h 4275461"/>
                <a:gd name="connsiteX45" fmla="*/ 472277 w 3619883"/>
                <a:gd name="connsiteY45" fmla="*/ 4128157 h 4275461"/>
                <a:gd name="connsiteX46" fmla="*/ 522650 w 3619883"/>
                <a:gd name="connsiteY46" fmla="*/ 4128157 h 4275461"/>
                <a:gd name="connsiteX47" fmla="*/ 573998 w 3619883"/>
                <a:gd name="connsiteY47" fmla="*/ 4275461 h 4275461"/>
                <a:gd name="connsiteX48" fmla="*/ 336164 w 3619883"/>
                <a:gd name="connsiteY48" fmla="*/ 4275461 h 4275461"/>
                <a:gd name="connsiteX49" fmla="*/ 294572 w 3619883"/>
                <a:gd name="connsiteY49" fmla="*/ 4128157 h 4275461"/>
                <a:gd name="connsiteX50" fmla="*/ 339106 w 3619883"/>
                <a:gd name="connsiteY50" fmla="*/ 4128157 h 4275461"/>
                <a:gd name="connsiteX51" fmla="*/ 339106 w 3619883"/>
                <a:gd name="connsiteY51" fmla="*/ 3951392 h 4275461"/>
                <a:gd name="connsiteX52" fmla="*/ 161321 w 3619883"/>
                <a:gd name="connsiteY52" fmla="*/ 3951392 h 4275461"/>
                <a:gd name="connsiteX53" fmla="*/ 161321 w 3619883"/>
                <a:gd name="connsiteY53" fmla="*/ 4128157 h 4275461"/>
                <a:gd name="connsiteX54" fmla="*/ 230914 w 3619883"/>
                <a:gd name="connsiteY54" fmla="*/ 4128157 h 4275461"/>
                <a:gd name="connsiteX55" fmla="*/ 189322 w 3619883"/>
                <a:gd name="connsiteY55" fmla="*/ 4275461 h 4275461"/>
                <a:gd name="connsiteX56" fmla="*/ 0 w 3619883"/>
                <a:gd name="connsiteY56" fmla="*/ 4275461 h 4275461"/>
                <a:gd name="connsiteX57" fmla="*/ 0 w 3619883"/>
                <a:gd name="connsiteY57" fmla="*/ 42229 h 4275461"/>
                <a:gd name="connsiteX58" fmla="*/ 42464 w 3619883"/>
                <a:gd name="connsiteY58" fmla="*/ 40518 h 4275461"/>
                <a:gd name="connsiteX59" fmla="*/ 137733 w 3619883"/>
                <a:gd name="connsiteY59" fmla="*/ 35355 h 4275461"/>
                <a:gd name="connsiteX60" fmla="*/ 270565 w 3619883"/>
                <a:gd name="connsiteY60" fmla="*/ 29759 h 4275461"/>
                <a:gd name="connsiteX61" fmla="*/ 479734 w 3619883"/>
                <a:gd name="connsiteY61" fmla="*/ 45455 h 4275461"/>
                <a:gd name="connsiteX62" fmla="*/ 524103 w 3619883"/>
                <a:gd name="connsiteY62" fmla="*/ 41625 h 4275461"/>
                <a:gd name="connsiteX63" fmla="*/ 624416 w 3619883"/>
                <a:gd name="connsiteY63" fmla="*/ 22696 h 4275461"/>
                <a:gd name="connsiteX64" fmla="*/ 657762 w 3619883"/>
                <a:gd name="connsiteY64" fmla="*/ 18351 h 4275461"/>
                <a:gd name="connsiteX65" fmla="*/ 690557 w 3619883"/>
                <a:gd name="connsiteY65" fmla="*/ 25792 h 4275461"/>
                <a:gd name="connsiteX66" fmla="*/ 745123 w 3619883"/>
                <a:gd name="connsiteY66" fmla="*/ 40157 h 4275461"/>
                <a:gd name="connsiteX67" fmla="*/ 789493 w 3619883"/>
                <a:gd name="connsiteY67" fmla="*/ 36327 h 4275461"/>
                <a:gd name="connsiteX68" fmla="*/ 854255 w 3619883"/>
                <a:gd name="connsiteY68" fmla="*/ 68887 h 4275461"/>
                <a:gd name="connsiteX69" fmla="*/ 897520 w 3619883"/>
                <a:gd name="connsiteY69" fmla="*/ 88629 h 4275461"/>
                <a:gd name="connsiteX70" fmla="*/ 940510 w 3619883"/>
                <a:gd name="connsiteY70" fmla="*/ 114265 h 4275461"/>
                <a:gd name="connsiteX71" fmla="*/ 1082712 w 3619883"/>
                <a:gd name="connsiteY71" fmla="*/ 144543 h 4275461"/>
                <a:gd name="connsiteX72" fmla="*/ 1205348 w 3619883"/>
                <a:gd name="connsiteY72" fmla="*/ 120753 h 4275461"/>
                <a:gd name="connsiteX73" fmla="*/ 1271764 w 3619883"/>
                <a:gd name="connsiteY73" fmla="*/ 117956 h 4275461"/>
                <a:gd name="connsiteX74" fmla="*/ 1315583 w 3619883"/>
                <a:gd name="connsiteY74" fmla="*/ 125912 h 4275461"/>
                <a:gd name="connsiteX75" fmla="*/ 1359125 w 3619883"/>
                <a:gd name="connsiteY75" fmla="*/ 139761 h 4275461"/>
                <a:gd name="connsiteX76" fmla="*/ 1391919 w 3619883"/>
                <a:gd name="connsiteY76" fmla="*/ 147202 h 4275461"/>
                <a:gd name="connsiteX77" fmla="*/ 1436563 w 3619883"/>
                <a:gd name="connsiteY77" fmla="*/ 137480 h 4275461"/>
                <a:gd name="connsiteX78" fmla="*/ 1471566 w 3619883"/>
                <a:gd name="connsiteY78" fmla="*/ 97777 h 4275461"/>
                <a:gd name="connsiteX79" fmla="*/ 1505739 w 3619883"/>
                <a:gd name="connsiteY79" fmla="*/ 75753 h 4275461"/>
                <a:gd name="connsiteX80" fmla="*/ 1590891 w 3619883"/>
                <a:gd name="connsiteY80" fmla="*/ 144702 h 4275461"/>
                <a:gd name="connsiteX81" fmla="*/ 1625616 w 3619883"/>
                <a:gd name="connsiteY81" fmla="*/ 110893 h 4275461"/>
                <a:gd name="connsiteX82" fmla="*/ 1658964 w 3619883"/>
                <a:gd name="connsiteY82" fmla="*/ 106547 h 4275461"/>
                <a:gd name="connsiteX83" fmla="*/ 1746598 w 3619883"/>
                <a:gd name="connsiteY83" fmla="*/ 122460 h 4275461"/>
                <a:gd name="connsiteX84" fmla="*/ 1811913 w 3619883"/>
                <a:gd name="connsiteY84" fmla="*/ 143234 h 4275461"/>
                <a:gd name="connsiteX85" fmla="*/ 1856557 w 3619883"/>
                <a:gd name="connsiteY85" fmla="*/ 133511 h 4275461"/>
                <a:gd name="connsiteX86" fmla="*/ 2066003 w 3619883"/>
                <a:gd name="connsiteY86" fmla="*/ 143313 h 4275461"/>
                <a:gd name="connsiteX87" fmla="*/ 2177615 w 3619883"/>
                <a:gd name="connsiteY87" fmla="*/ 119007 h 4275461"/>
                <a:gd name="connsiteX88" fmla="*/ 2255883 w 3619883"/>
                <a:gd name="connsiteY88" fmla="*/ 99047 h 4275461"/>
                <a:gd name="connsiteX89" fmla="*/ 2344622 w 3619883"/>
                <a:gd name="connsiteY89" fmla="*/ 91388 h 4275461"/>
                <a:gd name="connsiteX90" fmla="*/ 2455682 w 3619883"/>
                <a:gd name="connsiteY90" fmla="*/ 78869 h 4275461"/>
                <a:gd name="connsiteX91" fmla="*/ 2632609 w 3619883"/>
                <a:gd name="connsiteY91" fmla="*/ 75338 h 4275461"/>
                <a:gd name="connsiteX92" fmla="*/ 2742291 w 3619883"/>
                <a:gd name="connsiteY92" fmla="*/ 92282 h 4275461"/>
                <a:gd name="connsiteX93" fmla="*/ 2851974 w 3619883"/>
                <a:gd name="connsiteY93" fmla="*/ 109227 h 4275461"/>
                <a:gd name="connsiteX94" fmla="*/ 2907643 w 3619883"/>
                <a:gd name="connsiteY94" fmla="*/ 100020 h 4275461"/>
                <a:gd name="connsiteX95" fmla="*/ 2944022 w 3619883"/>
                <a:gd name="connsiteY95" fmla="*/ 30853 h 4275461"/>
                <a:gd name="connsiteX96" fmla="*/ 3022289 w 3619883"/>
                <a:gd name="connsiteY96" fmla="*/ 10893 h 4275461"/>
                <a:gd name="connsiteX97" fmla="*/ 3054807 w 3619883"/>
                <a:gd name="connsiteY97" fmla="*/ 24226 h 4275461"/>
                <a:gd name="connsiteX98" fmla="*/ 3141892 w 3619883"/>
                <a:gd name="connsiteY98" fmla="*/ 51925 h 4275461"/>
                <a:gd name="connsiteX99" fmla="*/ 3185711 w 3619883"/>
                <a:gd name="connsiteY99" fmla="*/ 59881 h 4275461"/>
                <a:gd name="connsiteX100" fmla="*/ 3219056 w 3619883"/>
                <a:gd name="connsiteY100" fmla="*/ 55536 h 4275461"/>
                <a:gd name="connsiteX101" fmla="*/ 3263425 w 3619883"/>
                <a:gd name="connsiteY101" fmla="*/ 51706 h 4275461"/>
                <a:gd name="connsiteX102" fmla="*/ 3296219 w 3619883"/>
                <a:gd name="connsiteY102" fmla="*/ 59147 h 4275461"/>
                <a:gd name="connsiteX103" fmla="*/ 3319094 w 3619883"/>
                <a:gd name="connsiteY103" fmla="*/ 42500 h 4275461"/>
                <a:gd name="connsiteX104" fmla="*/ 3420511 w 3619883"/>
                <a:gd name="connsiteY104" fmla="*/ 0 h 4275461"/>
                <a:gd name="connsiteX105" fmla="*/ 3453305 w 3619883"/>
                <a:gd name="connsiteY105" fmla="*/ 7440 h 4275461"/>
                <a:gd name="connsiteX106" fmla="*/ 3496571 w 3619883"/>
                <a:gd name="connsiteY106" fmla="*/ 27182 h 4275461"/>
                <a:gd name="connsiteX107" fmla="*/ 3602117 w 3619883"/>
                <a:gd name="connsiteY107" fmla="*/ 132521 h 4275461"/>
                <a:gd name="connsiteX108" fmla="*/ 3619883 w 3619883"/>
                <a:gd name="connsiteY108" fmla="*/ 140049 h 4275461"/>
                <a:gd name="connsiteX109" fmla="*/ 3619883 w 3619883"/>
                <a:gd name="connsiteY10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128157 h 4275461"/>
                <a:gd name="connsiteX13" fmla="*/ 1745346 w 3619883"/>
                <a:gd name="connsiteY13" fmla="*/ 4128157 h 4275461"/>
                <a:gd name="connsiteX14" fmla="*/ 1796694 w 3619883"/>
                <a:gd name="connsiteY14" fmla="*/ 4275461 h 4275461"/>
                <a:gd name="connsiteX15" fmla="*/ 1558844 w 3619883"/>
                <a:gd name="connsiteY15" fmla="*/ 4275461 h 4275461"/>
                <a:gd name="connsiteX16" fmla="*/ 1517252 w 3619883"/>
                <a:gd name="connsiteY16" fmla="*/ 4128157 h 4275461"/>
                <a:gd name="connsiteX17" fmla="*/ 1582936 w 3619883"/>
                <a:gd name="connsiteY17" fmla="*/ 4128157 h 4275461"/>
                <a:gd name="connsiteX18" fmla="*/ 1582936 w 3619883"/>
                <a:gd name="connsiteY18" fmla="*/ 3951392 h 4275461"/>
                <a:gd name="connsiteX19" fmla="*/ 1405151 w 3619883"/>
                <a:gd name="connsiteY19" fmla="*/ 3951392 h 4275461"/>
                <a:gd name="connsiteX20" fmla="*/ 1405151 w 3619883"/>
                <a:gd name="connsiteY20" fmla="*/ 4128157 h 4275461"/>
                <a:gd name="connsiteX21" fmla="*/ 1468988 w 3619883"/>
                <a:gd name="connsiteY21" fmla="*/ 4128157 h 4275461"/>
                <a:gd name="connsiteX22" fmla="*/ 1427396 w 3619883"/>
                <a:gd name="connsiteY22" fmla="*/ 4275461 h 4275461"/>
                <a:gd name="connsiteX23" fmla="*/ 1210751 w 3619883"/>
                <a:gd name="connsiteY23" fmla="*/ 4275461 h 4275461"/>
                <a:gd name="connsiteX24" fmla="*/ 1210751 w 3619883"/>
                <a:gd name="connsiteY24" fmla="*/ 4128157 h 4275461"/>
                <a:gd name="connsiteX25" fmla="*/ 1271978 w 3619883"/>
                <a:gd name="connsiteY25" fmla="*/ 4128157 h 4275461"/>
                <a:gd name="connsiteX26" fmla="*/ 1271978 w 3619883"/>
                <a:gd name="connsiteY26" fmla="*/ 3951392 h 4275461"/>
                <a:gd name="connsiteX27" fmla="*/ 1094193 w 3619883"/>
                <a:gd name="connsiteY27" fmla="*/ 3951392 h 4275461"/>
                <a:gd name="connsiteX28" fmla="*/ 1094193 w 3619883"/>
                <a:gd name="connsiteY28" fmla="*/ 4128157 h 4275461"/>
                <a:gd name="connsiteX29" fmla="*/ 1140354 w 3619883"/>
                <a:gd name="connsiteY29" fmla="*/ 4128157 h 4275461"/>
                <a:gd name="connsiteX30" fmla="*/ 1140354 w 3619883"/>
                <a:gd name="connsiteY30" fmla="*/ 4275461 h 4275461"/>
                <a:gd name="connsiteX31" fmla="*/ 953807 w 3619883"/>
                <a:gd name="connsiteY31" fmla="*/ 4275461 h 4275461"/>
                <a:gd name="connsiteX32" fmla="*/ 912215 w 3619883"/>
                <a:gd name="connsiteY32" fmla="*/ 4128157 h 4275461"/>
                <a:gd name="connsiteX33" fmla="*/ 961020 w 3619883"/>
                <a:gd name="connsiteY33" fmla="*/ 4128157 h 4275461"/>
                <a:gd name="connsiteX34" fmla="*/ 961020 w 3619883"/>
                <a:gd name="connsiteY34" fmla="*/ 3951392 h 4275461"/>
                <a:gd name="connsiteX35" fmla="*/ 783235 w 3619883"/>
                <a:gd name="connsiteY35" fmla="*/ 3951392 h 4275461"/>
                <a:gd name="connsiteX36" fmla="*/ 783235 w 3619883"/>
                <a:gd name="connsiteY36" fmla="*/ 4128157 h 4275461"/>
                <a:gd name="connsiteX37" fmla="*/ 871024 w 3619883"/>
                <a:gd name="connsiteY37" fmla="*/ 4128157 h 4275461"/>
                <a:gd name="connsiteX38" fmla="*/ 829432 w 3619883"/>
                <a:gd name="connsiteY38" fmla="*/ 4275461 h 4275461"/>
                <a:gd name="connsiteX39" fmla="*/ 611484 w 3619883"/>
                <a:gd name="connsiteY39" fmla="*/ 4275461 h 4275461"/>
                <a:gd name="connsiteX40" fmla="*/ 621247 w 3619883"/>
                <a:gd name="connsiteY40" fmla="*/ 4128157 h 4275461"/>
                <a:gd name="connsiteX41" fmla="*/ 650062 w 3619883"/>
                <a:gd name="connsiteY41" fmla="*/ 4128157 h 4275461"/>
                <a:gd name="connsiteX42" fmla="*/ 650062 w 3619883"/>
                <a:gd name="connsiteY42" fmla="*/ 3951392 h 4275461"/>
                <a:gd name="connsiteX43" fmla="*/ 472277 w 3619883"/>
                <a:gd name="connsiteY43" fmla="*/ 3951392 h 4275461"/>
                <a:gd name="connsiteX44" fmla="*/ 472277 w 3619883"/>
                <a:gd name="connsiteY44" fmla="*/ 4128157 h 4275461"/>
                <a:gd name="connsiteX45" fmla="*/ 522650 w 3619883"/>
                <a:gd name="connsiteY45" fmla="*/ 4128157 h 4275461"/>
                <a:gd name="connsiteX46" fmla="*/ 573998 w 3619883"/>
                <a:gd name="connsiteY46" fmla="*/ 4275461 h 4275461"/>
                <a:gd name="connsiteX47" fmla="*/ 336164 w 3619883"/>
                <a:gd name="connsiteY47" fmla="*/ 4275461 h 4275461"/>
                <a:gd name="connsiteX48" fmla="*/ 294572 w 3619883"/>
                <a:gd name="connsiteY48" fmla="*/ 4128157 h 4275461"/>
                <a:gd name="connsiteX49" fmla="*/ 339106 w 3619883"/>
                <a:gd name="connsiteY49" fmla="*/ 4128157 h 4275461"/>
                <a:gd name="connsiteX50" fmla="*/ 339106 w 3619883"/>
                <a:gd name="connsiteY50" fmla="*/ 3951392 h 4275461"/>
                <a:gd name="connsiteX51" fmla="*/ 161321 w 3619883"/>
                <a:gd name="connsiteY51" fmla="*/ 3951392 h 4275461"/>
                <a:gd name="connsiteX52" fmla="*/ 161321 w 3619883"/>
                <a:gd name="connsiteY52" fmla="*/ 4128157 h 4275461"/>
                <a:gd name="connsiteX53" fmla="*/ 230914 w 3619883"/>
                <a:gd name="connsiteY53" fmla="*/ 4128157 h 4275461"/>
                <a:gd name="connsiteX54" fmla="*/ 189322 w 3619883"/>
                <a:gd name="connsiteY54" fmla="*/ 4275461 h 4275461"/>
                <a:gd name="connsiteX55" fmla="*/ 0 w 3619883"/>
                <a:gd name="connsiteY55" fmla="*/ 4275461 h 4275461"/>
                <a:gd name="connsiteX56" fmla="*/ 0 w 3619883"/>
                <a:gd name="connsiteY56" fmla="*/ 42229 h 4275461"/>
                <a:gd name="connsiteX57" fmla="*/ 42464 w 3619883"/>
                <a:gd name="connsiteY57" fmla="*/ 40518 h 4275461"/>
                <a:gd name="connsiteX58" fmla="*/ 137733 w 3619883"/>
                <a:gd name="connsiteY58" fmla="*/ 35355 h 4275461"/>
                <a:gd name="connsiteX59" fmla="*/ 270565 w 3619883"/>
                <a:gd name="connsiteY59" fmla="*/ 29759 h 4275461"/>
                <a:gd name="connsiteX60" fmla="*/ 479734 w 3619883"/>
                <a:gd name="connsiteY60" fmla="*/ 45455 h 4275461"/>
                <a:gd name="connsiteX61" fmla="*/ 524103 w 3619883"/>
                <a:gd name="connsiteY61" fmla="*/ 41625 h 4275461"/>
                <a:gd name="connsiteX62" fmla="*/ 624416 w 3619883"/>
                <a:gd name="connsiteY62" fmla="*/ 22696 h 4275461"/>
                <a:gd name="connsiteX63" fmla="*/ 657762 w 3619883"/>
                <a:gd name="connsiteY63" fmla="*/ 18351 h 4275461"/>
                <a:gd name="connsiteX64" fmla="*/ 690557 w 3619883"/>
                <a:gd name="connsiteY64" fmla="*/ 25792 h 4275461"/>
                <a:gd name="connsiteX65" fmla="*/ 745123 w 3619883"/>
                <a:gd name="connsiteY65" fmla="*/ 40157 h 4275461"/>
                <a:gd name="connsiteX66" fmla="*/ 789493 w 3619883"/>
                <a:gd name="connsiteY66" fmla="*/ 36327 h 4275461"/>
                <a:gd name="connsiteX67" fmla="*/ 854255 w 3619883"/>
                <a:gd name="connsiteY67" fmla="*/ 68887 h 4275461"/>
                <a:gd name="connsiteX68" fmla="*/ 897520 w 3619883"/>
                <a:gd name="connsiteY68" fmla="*/ 88629 h 4275461"/>
                <a:gd name="connsiteX69" fmla="*/ 940510 w 3619883"/>
                <a:gd name="connsiteY69" fmla="*/ 114265 h 4275461"/>
                <a:gd name="connsiteX70" fmla="*/ 1082712 w 3619883"/>
                <a:gd name="connsiteY70" fmla="*/ 144543 h 4275461"/>
                <a:gd name="connsiteX71" fmla="*/ 1205348 w 3619883"/>
                <a:gd name="connsiteY71" fmla="*/ 120753 h 4275461"/>
                <a:gd name="connsiteX72" fmla="*/ 1271764 w 3619883"/>
                <a:gd name="connsiteY72" fmla="*/ 117956 h 4275461"/>
                <a:gd name="connsiteX73" fmla="*/ 1315583 w 3619883"/>
                <a:gd name="connsiteY73" fmla="*/ 125912 h 4275461"/>
                <a:gd name="connsiteX74" fmla="*/ 1359125 w 3619883"/>
                <a:gd name="connsiteY74" fmla="*/ 139761 h 4275461"/>
                <a:gd name="connsiteX75" fmla="*/ 1391919 w 3619883"/>
                <a:gd name="connsiteY75" fmla="*/ 147202 h 4275461"/>
                <a:gd name="connsiteX76" fmla="*/ 1436563 w 3619883"/>
                <a:gd name="connsiteY76" fmla="*/ 137480 h 4275461"/>
                <a:gd name="connsiteX77" fmla="*/ 1471566 w 3619883"/>
                <a:gd name="connsiteY77" fmla="*/ 97777 h 4275461"/>
                <a:gd name="connsiteX78" fmla="*/ 1505739 w 3619883"/>
                <a:gd name="connsiteY78" fmla="*/ 75753 h 4275461"/>
                <a:gd name="connsiteX79" fmla="*/ 1590891 w 3619883"/>
                <a:gd name="connsiteY79" fmla="*/ 144702 h 4275461"/>
                <a:gd name="connsiteX80" fmla="*/ 1625616 w 3619883"/>
                <a:gd name="connsiteY80" fmla="*/ 110893 h 4275461"/>
                <a:gd name="connsiteX81" fmla="*/ 1658964 w 3619883"/>
                <a:gd name="connsiteY81" fmla="*/ 106547 h 4275461"/>
                <a:gd name="connsiteX82" fmla="*/ 1746598 w 3619883"/>
                <a:gd name="connsiteY82" fmla="*/ 122460 h 4275461"/>
                <a:gd name="connsiteX83" fmla="*/ 1811913 w 3619883"/>
                <a:gd name="connsiteY83" fmla="*/ 143234 h 4275461"/>
                <a:gd name="connsiteX84" fmla="*/ 1856557 w 3619883"/>
                <a:gd name="connsiteY84" fmla="*/ 133511 h 4275461"/>
                <a:gd name="connsiteX85" fmla="*/ 2066003 w 3619883"/>
                <a:gd name="connsiteY85" fmla="*/ 143313 h 4275461"/>
                <a:gd name="connsiteX86" fmla="*/ 2177615 w 3619883"/>
                <a:gd name="connsiteY86" fmla="*/ 119007 h 4275461"/>
                <a:gd name="connsiteX87" fmla="*/ 2255883 w 3619883"/>
                <a:gd name="connsiteY87" fmla="*/ 99047 h 4275461"/>
                <a:gd name="connsiteX88" fmla="*/ 2344622 w 3619883"/>
                <a:gd name="connsiteY88" fmla="*/ 91388 h 4275461"/>
                <a:gd name="connsiteX89" fmla="*/ 2455682 w 3619883"/>
                <a:gd name="connsiteY89" fmla="*/ 78869 h 4275461"/>
                <a:gd name="connsiteX90" fmla="*/ 2632609 w 3619883"/>
                <a:gd name="connsiteY90" fmla="*/ 75338 h 4275461"/>
                <a:gd name="connsiteX91" fmla="*/ 2742291 w 3619883"/>
                <a:gd name="connsiteY91" fmla="*/ 92282 h 4275461"/>
                <a:gd name="connsiteX92" fmla="*/ 2851974 w 3619883"/>
                <a:gd name="connsiteY92" fmla="*/ 109227 h 4275461"/>
                <a:gd name="connsiteX93" fmla="*/ 2907643 w 3619883"/>
                <a:gd name="connsiteY93" fmla="*/ 100020 h 4275461"/>
                <a:gd name="connsiteX94" fmla="*/ 2944022 w 3619883"/>
                <a:gd name="connsiteY94" fmla="*/ 30853 h 4275461"/>
                <a:gd name="connsiteX95" fmla="*/ 3022289 w 3619883"/>
                <a:gd name="connsiteY95" fmla="*/ 10893 h 4275461"/>
                <a:gd name="connsiteX96" fmla="*/ 3054807 w 3619883"/>
                <a:gd name="connsiteY96" fmla="*/ 24226 h 4275461"/>
                <a:gd name="connsiteX97" fmla="*/ 3141892 w 3619883"/>
                <a:gd name="connsiteY97" fmla="*/ 51925 h 4275461"/>
                <a:gd name="connsiteX98" fmla="*/ 3185711 w 3619883"/>
                <a:gd name="connsiteY98" fmla="*/ 59881 h 4275461"/>
                <a:gd name="connsiteX99" fmla="*/ 3219056 w 3619883"/>
                <a:gd name="connsiteY99" fmla="*/ 55536 h 4275461"/>
                <a:gd name="connsiteX100" fmla="*/ 3263425 w 3619883"/>
                <a:gd name="connsiteY100" fmla="*/ 51706 h 4275461"/>
                <a:gd name="connsiteX101" fmla="*/ 3296219 w 3619883"/>
                <a:gd name="connsiteY101" fmla="*/ 59147 h 4275461"/>
                <a:gd name="connsiteX102" fmla="*/ 3319094 w 3619883"/>
                <a:gd name="connsiteY102" fmla="*/ 42500 h 4275461"/>
                <a:gd name="connsiteX103" fmla="*/ 3420511 w 3619883"/>
                <a:gd name="connsiteY103" fmla="*/ 0 h 4275461"/>
                <a:gd name="connsiteX104" fmla="*/ 3453305 w 3619883"/>
                <a:gd name="connsiteY104" fmla="*/ 7440 h 4275461"/>
                <a:gd name="connsiteX105" fmla="*/ 3496571 w 3619883"/>
                <a:gd name="connsiteY105" fmla="*/ 27182 h 4275461"/>
                <a:gd name="connsiteX106" fmla="*/ 3602117 w 3619883"/>
                <a:gd name="connsiteY106" fmla="*/ 132521 h 4275461"/>
                <a:gd name="connsiteX107" fmla="*/ 3619883 w 3619883"/>
                <a:gd name="connsiteY107" fmla="*/ 140049 h 4275461"/>
                <a:gd name="connsiteX108" fmla="*/ 3619883 w 3619883"/>
                <a:gd name="connsiteY10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45346 w 3619883"/>
                <a:gd name="connsiteY12" fmla="*/ 4128157 h 4275461"/>
                <a:gd name="connsiteX13" fmla="*/ 1796694 w 3619883"/>
                <a:gd name="connsiteY13" fmla="*/ 4275461 h 4275461"/>
                <a:gd name="connsiteX14" fmla="*/ 1558844 w 3619883"/>
                <a:gd name="connsiteY14" fmla="*/ 4275461 h 4275461"/>
                <a:gd name="connsiteX15" fmla="*/ 1517252 w 3619883"/>
                <a:gd name="connsiteY15" fmla="*/ 4128157 h 4275461"/>
                <a:gd name="connsiteX16" fmla="*/ 1582936 w 3619883"/>
                <a:gd name="connsiteY16" fmla="*/ 4128157 h 4275461"/>
                <a:gd name="connsiteX17" fmla="*/ 1582936 w 3619883"/>
                <a:gd name="connsiteY17" fmla="*/ 3951392 h 4275461"/>
                <a:gd name="connsiteX18" fmla="*/ 1405151 w 3619883"/>
                <a:gd name="connsiteY18" fmla="*/ 3951392 h 4275461"/>
                <a:gd name="connsiteX19" fmla="*/ 1405151 w 3619883"/>
                <a:gd name="connsiteY19" fmla="*/ 4128157 h 4275461"/>
                <a:gd name="connsiteX20" fmla="*/ 1468988 w 3619883"/>
                <a:gd name="connsiteY20" fmla="*/ 4128157 h 4275461"/>
                <a:gd name="connsiteX21" fmla="*/ 1427396 w 3619883"/>
                <a:gd name="connsiteY21" fmla="*/ 4275461 h 4275461"/>
                <a:gd name="connsiteX22" fmla="*/ 1210751 w 3619883"/>
                <a:gd name="connsiteY22" fmla="*/ 4275461 h 4275461"/>
                <a:gd name="connsiteX23" fmla="*/ 1210751 w 3619883"/>
                <a:gd name="connsiteY23" fmla="*/ 4128157 h 4275461"/>
                <a:gd name="connsiteX24" fmla="*/ 1271978 w 3619883"/>
                <a:gd name="connsiteY24" fmla="*/ 4128157 h 4275461"/>
                <a:gd name="connsiteX25" fmla="*/ 1271978 w 3619883"/>
                <a:gd name="connsiteY25" fmla="*/ 3951392 h 4275461"/>
                <a:gd name="connsiteX26" fmla="*/ 1094193 w 3619883"/>
                <a:gd name="connsiteY26" fmla="*/ 3951392 h 4275461"/>
                <a:gd name="connsiteX27" fmla="*/ 1094193 w 3619883"/>
                <a:gd name="connsiteY27" fmla="*/ 4128157 h 4275461"/>
                <a:gd name="connsiteX28" fmla="*/ 1140354 w 3619883"/>
                <a:gd name="connsiteY28" fmla="*/ 4128157 h 4275461"/>
                <a:gd name="connsiteX29" fmla="*/ 1140354 w 3619883"/>
                <a:gd name="connsiteY29" fmla="*/ 4275461 h 4275461"/>
                <a:gd name="connsiteX30" fmla="*/ 953807 w 3619883"/>
                <a:gd name="connsiteY30" fmla="*/ 4275461 h 4275461"/>
                <a:gd name="connsiteX31" fmla="*/ 912215 w 3619883"/>
                <a:gd name="connsiteY31" fmla="*/ 4128157 h 4275461"/>
                <a:gd name="connsiteX32" fmla="*/ 961020 w 3619883"/>
                <a:gd name="connsiteY32" fmla="*/ 4128157 h 4275461"/>
                <a:gd name="connsiteX33" fmla="*/ 961020 w 3619883"/>
                <a:gd name="connsiteY33" fmla="*/ 3951392 h 4275461"/>
                <a:gd name="connsiteX34" fmla="*/ 783235 w 3619883"/>
                <a:gd name="connsiteY34" fmla="*/ 3951392 h 4275461"/>
                <a:gd name="connsiteX35" fmla="*/ 783235 w 3619883"/>
                <a:gd name="connsiteY35" fmla="*/ 4128157 h 4275461"/>
                <a:gd name="connsiteX36" fmla="*/ 871024 w 3619883"/>
                <a:gd name="connsiteY36" fmla="*/ 4128157 h 4275461"/>
                <a:gd name="connsiteX37" fmla="*/ 829432 w 3619883"/>
                <a:gd name="connsiteY37" fmla="*/ 4275461 h 4275461"/>
                <a:gd name="connsiteX38" fmla="*/ 611484 w 3619883"/>
                <a:gd name="connsiteY38" fmla="*/ 4275461 h 4275461"/>
                <a:gd name="connsiteX39" fmla="*/ 621247 w 3619883"/>
                <a:gd name="connsiteY39" fmla="*/ 4128157 h 4275461"/>
                <a:gd name="connsiteX40" fmla="*/ 650062 w 3619883"/>
                <a:gd name="connsiteY40" fmla="*/ 4128157 h 4275461"/>
                <a:gd name="connsiteX41" fmla="*/ 650062 w 3619883"/>
                <a:gd name="connsiteY41" fmla="*/ 3951392 h 4275461"/>
                <a:gd name="connsiteX42" fmla="*/ 472277 w 3619883"/>
                <a:gd name="connsiteY42" fmla="*/ 3951392 h 4275461"/>
                <a:gd name="connsiteX43" fmla="*/ 472277 w 3619883"/>
                <a:gd name="connsiteY43" fmla="*/ 4128157 h 4275461"/>
                <a:gd name="connsiteX44" fmla="*/ 522650 w 3619883"/>
                <a:gd name="connsiteY44" fmla="*/ 4128157 h 4275461"/>
                <a:gd name="connsiteX45" fmla="*/ 573998 w 3619883"/>
                <a:gd name="connsiteY45" fmla="*/ 4275461 h 4275461"/>
                <a:gd name="connsiteX46" fmla="*/ 336164 w 3619883"/>
                <a:gd name="connsiteY46" fmla="*/ 4275461 h 4275461"/>
                <a:gd name="connsiteX47" fmla="*/ 294572 w 3619883"/>
                <a:gd name="connsiteY47" fmla="*/ 4128157 h 4275461"/>
                <a:gd name="connsiteX48" fmla="*/ 339106 w 3619883"/>
                <a:gd name="connsiteY48" fmla="*/ 4128157 h 4275461"/>
                <a:gd name="connsiteX49" fmla="*/ 339106 w 3619883"/>
                <a:gd name="connsiteY49" fmla="*/ 3951392 h 4275461"/>
                <a:gd name="connsiteX50" fmla="*/ 161321 w 3619883"/>
                <a:gd name="connsiteY50" fmla="*/ 3951392 h 4275461"/>
                <a:gd name="connsiteX51" fmla="*/ 161321 w 3619883"/>
                <a:gd name="connsiteY51" fmla="*/ 4128157 h 4275461"/>
                <a:gd name="connsiteX52" fmla="*/ 230914 w 3619883"/>
                <a:gd name="connsiteY52" fmla="*/ 4128157 h 4275461"/>
                <a:gd name="connsiteX53" fmla="*/ 189322 w 3619883"/>
                <a:gd name="connsiteY53" fmla="*/ 4275461 h 4275461"/>
                <a:gd name="connsiteX54" fmla="*/ 0 w 3619883"/>
                <a:gd name="connsiteY54" fmla="*/ 4275461 h 4275461"/>
                <a:gd name="connsiteX55" fmla="*/ 0 w 3619883"/>
                <a:gd name="connsiteY55" fmla="*/ 42229 h 4275461"/>
                <a:gd name="connsiteX56" fmla="*/ 42464 w 3619883"/>
                <a:gd name="connsiteY56" fmla="*/ 40518 h 4275461"/>
                <a:gd name="connsiteX57" fmla="*/ 137733 w 3619883"/>
                <a:gd name="connsiteY57" fmla="*/ 35355 h 4275461"/>
                <a:gd name="connsiteX58" fmla="*/ 270565 w 3619883"/>
                <a:gd name="connsiteY58" fmla="*/ 29759 h 4275461"/>
                <a:gd name="connsiteX59" fmla="*/ 479734 w 3619883"/>
                <a:gd name="connsiteY59" fmla="*/ 45455 h 4275461"/>
                <a:gd name="connsiteX60" fmla="*/ 524103 w 3619883"/>
                <a:gd name="connsiteY60" fmla="*/ 41625 h 4275461"/>
                <a:gd name="connsiteX61" fmla="*/ 624416 w 3619883"/>
                <a:gd name="connsiteY61" fmla="*/ 22696 h 4275461"/>
                <a:gd name="connsiteX62" fmla="*/ 657762 w 3619883"/>
                <a:gd name="connsiteY62" fmla="*/ 18351 h 4275461"/>
                <a:gd name="connsiteX63" fmla="*/ 690557 w 3619883"/>
                <a:gd name="connsiteY63" fmla="*/ 25792 h 4275461"/>
                <a:gd name="connsiteX64" fmla="*/ 745123 w 3619883"/>
                <a:gd name="connsiteY64" fmla="*/ 40157 h 4275461"/>
                <a:gd name="connsiteX65" fmla="*/ 789493 w 3619883"/>
                <a:gd name="connsiteY65" fmla="*/ 36327 h 4275461"/>
                <a:gd name="connsiteX66" fmla="*/ 854255 w 3619883"/>
                <a:gd name="connsiteY66" fmla="*/ 68887 h 4275461"/>
                <a:gd name="connsiteX67" fmla="*/ 897520 w 3619883"/>
                <a:gd name="connsiteY67" fmla="*/ 88629 h 4275461"/>
                <a:gd name="connsiteX68" fmla="*/ 940510 w 3619883"/>
                <a:gd name="connsiteY68" fmla="*/ 114265 h 4275461"/>
                <a:gd name="connsiteX69" fmla="*/ 1082712 w 3619883"/>
                <a:gd name="connsiteY69" fmla="*/ 144543 h 4275461"/>
                <a:gd name="connsiteX70" fmla="*/ 1205348 w 3619883"/>
                <a:gd name="connsiteY70" fmla="*/ 120753 h 4275461"/>
                <a:gd name="connsiteX71" fmla="*/ 1271764 w 3619883"/>
                <a:gd name="connsiteY71" fmla="*/ 117956 h 4275461"/>
                <a:gd name="connsiteX72" fmla="*/ 1315583 w 3619883"/>
                <a:gd name="connsiteY72" fmla="*/ 125912 h 4275461"/>
                <a:gd name="connsiteX73" fmla="*/ 1359125 w 3619883"/>
                <a:gd name="connsiteY73" fmla="*/ 139761 h 4275461"/>
                <a:gd name="connsiteX74" fmla="*/ 1391919 w 3619883"/>
                <a:gd name="connsiteY74" fmla="*/ 147202 h 4275461"/>
                <a:gd name="connsiteX75" fmla="*/ 1436563 w 3619883"/>
                <a:gd name="connsiteY75" fmla="*/ 137480 h 4275461"/>
                <a:gd name="connsiteX76" fmla="*/ 1471566 w 3619883"/>
                <a:gd name="connsiteY76" fmla="*/ 97777 h 4275461"/>
                <a:gd name="connsiteX77" fmla="*/ 1505739 w 3619883"/>
                <a:gd name="connsiteY77" fmla="*/ 75753 h 4275461"/>
                <a:gd name="connsiteX78" fmla="*/ 1590891 w 3619883"/>
                <a:gd name="connsiteY78" fmla="*/ 144702 h 4275461"/>
                <a:gd name="connsiteX79" fmla="*/ 1625616 w 3619883"/>
                <a:gd name="connsiteY79" fmla="*/ 110893 h 4275461"/>
                <a:gd name="connsiteX80" fmla="*/ 1658964 w 3619883"/>
                <a:gd name="connsiteY80" fmla="*/ 106547 h 4275461"/>
                <a:gd name="connsiteX81" fmla="*/ 1746598 w 3619883"/>
                <a:gd name="connsiteY81" fmla="*/ 122460 h 4275461"/>
                <a:gd name="connsiteX82" fmla="*/ 1811913 w 3619883"/>
                <a:gd name="connsiteY82" fmla="*/ 143234 h 4275461"/>
                <a:gd name="connsiteX83" fmla="*/ 1856557 w 3619883"/>
                <a:gd name="connsiteY83" fmla="*/ 133511 h 4275461"/>
                <a:gd name="connsiteX84" fmla="*/ 2066003 w 3619883"/>
                <a:gd name="connsiteY84" fmla="*/ 143313 h 4275461"/>
                <a:gd name="connsiteX85" fmla="*/ 2177615 w 3619883"/>
                <a:gd name="connsiteY85" fmla="*/ 119007 h 4275461"/>
                <a:gd name="connsiteX86" fmla="*/ 2255883 w 3619883"/>
                <a:gd name="connsiteY86" fmla="*/ 99047 h 4275461"/>
                <a:gd name="connsiteX87" fmla="*/ 2344622 w 3619883"/>
                <a:gd name="connsiteY87" fmla="*/ 91388 h 4275461"/>
                <a:gd name="connsiteX88" fmla="*/ 2455682 w 3619883"/>
                <a:gd name="connsiteY88" fmla="*/ 78869 h 4275461"/>
                <a:gd name="connsiteX89" fmla="*/ 2632609 w 3619883"/>
                <a:gd name="connsiteY89" fmla="*/ 75338 h 4275461"/>
                <a:gd name="connsiteX90" fmla="*/ 2742291 w 3619883"/>
                <a:gd name="connsiteY90" fmla="*/ 92282 h 4275461"/>
                <a:gd name="connsiteX91" fmla="*/ 2851974 w 3619883"/>
                <a:gd name="connsiteY91" fmla="*/ 109227 h 4275461"/>
                <a:gd name="connsiteX92" fmla="*/ 2907643 w 3619883"/>
                <a:gd name="connsiteY92" fmla="*/ 100020 h 4275461"/>
                <a:gd name="connsiteX93" fmla="*/ 2944022 w 3619883"/>
                <a:gd name="connsiteY93" fmla="*/ 30853 h 4275461"/>
                <a:gd name="connsiteX94" fmla="*/ 3022289 w 3619883"/>
                <a:gd name="connsiteY94" fmla="*/ 10893 h 4275461"/>
                <a:gd name="connsiteX95" fmla="*/ 3054807 w 3619883"/>
                <a:gd name="connsiteY95" fmla="*/ 24226 h 4275461"/>
                <a:gd name="connsiteX96" fmla="*/ 3141892 w 3619883"/>
                <a:gd name="connsiteY96" fmla="*/ 51925 h 4275461"/>
                <a:gd name="connsiteX97" fmla="*/ 3185711 w 3619883"/>
                <a:gd name="connsiteY97" fmla="*/ 59881 h 4275461"/>
                <a:gd name="connsiteX98" fmla="*/ 3219056 w 3619883"/>
                <a:gd name="connsiteY98" fmla="*/ 55536 h 4275461"/>
                <a:gd name="connsiteX99" fmla="*/ 3263425 w 3619883"/>
                <a:gd name="connsiteY99" fmla="*/ 51706 h 4275461"/>
                <a:gd name="connsiteX100" fmla="*/ 3296219 w 3619883"/>
                <a:gd name="connsiteY100" fmla="*/ 59147 h 4275461"/>
                <a:gd name="connsiteX101" fmla="*/ 3319094 w 3619883"/>
                <a:gd name="connsiteY101" fmla="*/ 42500 h 4275461"/>
                <a:gd name="connsiteX102" fmla="*/ 3420511 w 3619883"/>
                <a:gd name="connsiteY102" fmla="*/ 0 h 4275461"/>
                <a:gd name="connsiteX103" fmla="*/ 3453305 w 3619883"/>
                <a:gd name="connsiteY103" fmla="*/ 7440 h 4275461"/>
                <a:gd name="connsiteX104" fmla="*/ 3496571 w 3619883"/>
                <a:gd name="connsiteY104" fmla="*/ 27182 h 4275461"/>
                <a:gd name="connsiteX105" fmla="*/ 3602117 w 3619883"/>
                <a:gd name="connsiteY105" fmla="*/ 132521 h 4275461"/>
                <a:gd name="connsiteX106" fmla="*/ 3619883 w 3619883"/>
                <a:gd name="connsiteY106" fmla="*/ 140049 h 4275461"/>
                <a:gd name="connsiteX107" fmla="*/ 3619883 w 3619883"/>
                <a:gd name="connsiteY10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582936 w 3619883"/>
                <a:gd name="connsiteY15" fmla="*/ 4128157 h 4275461"/>
                <a:gd name="connsiteX16" fmla="*/ 1582936 w 3619883"/>
                <a:gd name="connsiteY16" fmla="*/ 3951392 h 4275461"/>
                <a:gd name="connsiteX17" fmla="*/ 1405151 w 3619883"/>
                <a:gd name="connsiteY17" fmla="*/ 3951392 h 4275461"/>
                <a:gd name="connsiteX18" fmla="*/ 1405151 w 3619883"/>
                <a:gd name="connsiteY18" fmla="*/ 4128157 h 4275461"/>
                <a:gd name="connsiteX19" fmla="*/ 1468988 w 3619883"/>
                <a:gd name="connsiteY19" fmla="*/ 4128157 h 4275461"/>
                <a:gd name="connsiteX20" fmla="*/ 1427396 w 3619883"/>
                <a:gd name="connsiteY20" fmla="*/ 4275461 h 4275461"/>
                <a:gd name="connsiteX21" fmla="*/ 1210751 w 3619883"/>
                <a:gd name="connsiteY21" fmla="*/ 4275461 h 4275461"/>
                <a:gd name="connsiteX22" fmla="*/ 1210751 w 3619883"/>
                <a:gd name="connsiteY22" fmla="*/ 4128157 h 4275461"/>
                <a:gd name="connsiteX23" fmla="*/ 1271978 w 3619883"/>
                <a:gd name="connsiteY23" fmla="*/ 4128157 h 4275461"/>
                <a:gd name="connsiteX24" fmla="*/ 1271978 w 3619883"/>
                <a:gd name="connsiteY24" fmla="*/ 3951392 h 4275461"/>
                <a:gd name="connsiteX25" fmla="*/ 1094193 w 3619883"/>
                <a:gd name="connsiteY25" fmla="*/ 3951392 h 4275461"/>
                <a:gd name="connsiteX26" fmla="*/ 1094193 w 3619883"/>
                <a:gd name="connsiteY26" fmla="*/ 4128157 h 4275461"/>
                <a:gd name="connsiteX27" fmla="*/ 1140354 w 3619883"/>
                <a:gd name="connsiteY27" fmla="*/ 4128157 h 4275461"/>
                <a:gd name="connsiteX28" fmla="*/ 1140354 w 3619883"/>
                <a:gd name="connsiteY28" fmla="*/ 4275461 h 4275461"/>
                <a:gd name="connsiteX29" fmla="*/ 953807 w 3619883"/>
                <a:gd name="connsiteY29" fmla="*/ 4275461 h 4275461"/>
                <a:gd name="connsiteX30" fmla="*/ 912215 w 3619883"/>
                <a:gd name="connsiteY30" fmla="*/ 4128157 h 4275461"/>
                <a:gd name="connsiteX31" fmla="*/ 961020 w 3619883"/>
                <a:gd name="connsiteY31" fmla="*/ 4128157 h 4275461"/>
                <a:gd name="connsiteX32" fmla="*/ 961020 w 3619883"/>
                <a:gd name="connsiteY32" fmla="*/ 3951392 h 4275461"/>
                <a:gd name="connsiteX33" fmla="*/ 783235 w 3619883"/>
                <a:gd name="connsiteY33" fmla="*/ 3951392 h 4275461"/>
                <a:gd name="connsiteX34" fmla="*/ 783235 w 3619883"/>
                <a:gd name="connsiteY34" fmla="*/ 4128157 h 4275461"/>
                <a:gd name="connsiteX35" fmla="*/ 871024 w 3619883"/>
                <a:gd name="connsiteY35" fmla="*/ 4128157 h 4275461"/>
                <a:gd name="connsiteX36" fmla="*/ 829432 w 3619883"/>
                <a:gd name="connsiteY36" fmla="*/ 4275461 h 4275461"/>
                <a:gd name="connsiteX37" fmla="*/ 611484 w 3619883"/>
                <a:gd name="connsiteY37" fmla="*/ 4275461 h 4275461"/>
                <a:gd name="connsiteX38" fmla="*/ 621247 w 3619883"/>
                <a:gd name="connsiteY38" fmla="*/ 4128157 h 4275461"/>
                <a:gd name="connsiteX39" fmla="*/ 650062 w 3619883"/>
                <a:gd name="connsiteY39" fmla="*/ 4128157 h 4275461"/>
                <a:gd name="connsiteX40" fmla="*/ 650062 w 3619883"/>
                <a:gd name="connsiteY40" fmla="*/ 3951392 h 4275461"/>
                <a:gd name="connsiteX41" fmla="*/ 472277 w 3619883"/>
                <a:gd name="connsiteY41" fmla="*/ 3951392 h 4275461"/>
                <a:gd name="connsiteX42" fmla="*/ 472277 w 3619883"/>
                <a:gd name="connsiteY42" fmla="*/ 4128157 h 4275461"/>
                <a:gd name="connsiteX43" fmla="*/ 522650 w 3619883"/>
                <a:gd name="connsiteY43" fmla="*/ 4128157 h 4275461"/>
                <a:gd name="connsiteX44" fmla="*/ 573998 w 3619883"/>
                <a:gd name="connsiteY44" fmla="*/ 4275461 h 4275461"/>
                <a:gd name="connsiteX45" fmla="*/ 336164 w 3619883"/>
                <a:gd name="connsiteY45" fmla="*/ 4275461 h 4275461"/>
                <a:gd name="connsiteX46" fmla="*/ 294572 w 3619883"/>
                <a:gd name="connsiteY46" fmla="*/ 4128157 h 4275461"/>
                <a:gd name="connsiteX47" fmla="*/ 339106 w 3619883"/>
                <a:gd name="connsiteY47" fmla="*/ 4128157 h 4275461"/>
                <a:gd name="connsiteX48" fmla="*/ 339106 w 3619883"/>
                <a:gd name="connsiteY48" fmla="*/ 3951392 h 4275461"/>
                <a:gd name="connsiteX49" fmla="*/ 161321 w 3619883"/>
                <a:gd name="connsiteY49" fmla="*/ 3951392 h 4275461"/>
                <a:gd name="connsiteX50" fmla="*/ 161321 w 3619883"/>
                <a:gd name="connsiteY50" fmla="*/ 4128157 h 4275461"/>
                <a:gd name="connsiteX51" fmla="*/ 230914 w 3619883"/>
                <a:gd name="connsiteY51" fmla="*/ 4128157 h 4275461"/>
                <a:gd name="connsiteX52" fmla="*/ 189322 w 3619883"/>
                <a:gd name="connsiteY52" fmla="*/ 4275461 h 4275461"/>
                <a:gd name="connsiteX53" fmla="*/ 0 w 3619883"/>
                <a:gd name="connsiteY53" fmla="*/ 4275461 h 4275461"/>
                <a:gd name="connsiteX54" fmla="*/ 0 w 3619883"/>
                <a:gd name="connsiteY54" fmla="*/ 42229 h 4275461"/>
                <a:gd name="connsiteX55" fmla="*/ 42464 w 3619883"/>
                <a:gd name="connsiteY55" fmla="*/ 40518 h 4275461"/>
                <a:gd name="connsiteX56" fmla="*/ 137733 w 3619883"/>
                <a:gd name="connsiteY56" fmla="*/ 35355 h 4275461"/>
                <a:gd name="connsiteX57" fmla="*/ 270565 w 3619883"/>
                <a:gd name="connsiteY57" fmla="*/ 29759 h 4275461"/>
                <a:gd name="connsiteX58" fmla="*/ 479734 w 3619883"/>
                <a:gd name="connsiteY58" fmla="*/ 45455 h 4275461"/>
                <a:gd name="connsiteX59" fmla="*/ 524103 w 3619883"/>
                <a:gd name="connsiteY59" fmla="*/ 41625 h 4275461"/>
                <a:gd name="connsiteX60" fmla="*/ 624416 w 3619883"/>
                <a:gd name="connsiteY60" fmla="*/ 22696 h 4275461"/>
                <a:gd name="connsiteX61" fmla="*/ 657762 w 3619883"/>
                <a:gd name="connsiteY61" fmla="*/ 18351 h 4275461"/>
                <a:gd name="connsiteX62" fmla="*/ 690557 w 3619883"/>
                <a:gd name="connsiteY62" fmla="*/ 25792 h 4275461"/>
                <a:gd name="connsiteX63" fmla="*/ 745123 w 3619883"/>
                <a:gd name="connsiteY63" fmla="*/ 40157 h 4275461"/>
                <a:gd name="connsiteX64" fmla="*/ 789493 w 3619883"/>
                <a:gd name="connsiteY64" fmla="*/ 36327 h 4275461"/>
                <a:gd name="connsiteX65" fmla="*/ 854255 w 3619883"/>
                <a:gd name="connsiteY65" fmla="*/ 68887 h 4275461"/>
                <a:gd name="connsiteX66" fmla="*/ 897520 w 3619883"/>
                <a:gd name="connsiteY66" fmla="*/ 88629 h 4275461"/>
                <a:gd name="connsiteX67" fmla="*/ 940510 w 3619883"/>
                <a:gd name="connsiteY67" fmla="*/ 114265 h 4275461"/>
                <a:gd name="connsiteX68" fmla="*/ 1082712 w 3619883"/>
                <a:gd name="connsiteY68" fmla="*/ 144543 h 4275461"/>
                <a:gd name="connsiteX69" fmla="*/ 1205348 w 3619883"/>
                <a:gd name="connsiteY69" fmla="*/ 120753 h 4275461"/>
                <a:gd name="connsiteX70" fmla="*/ 1271764 w 3619883"/>
                <a:gd name="connsiteY70" fmla="*/ 117956 h 4275461"/>
                <a:gd name="connsiteX71" fmla="*/ 1315583 w 3619883"/>
                <a:gd name="connsiteY71" fmla="*/ 125912 h 4275461"/>
                <a:gd name="connsiteX72" fmla="*/ 1359125 w 3619883"/>
                <a:gd name="connsiteY72" fmla="*/ 139761 h 4275461"/>
                <a:gd name="connsiteX73" fmla="*/ 1391919 w 3619883"/>
                <a:gd name="connsiteY73" fmla="*/ 147202 h 4275461"/>
                <a:gd name="connsiteX74" fmla="*/ 1436563 w 3619883"/>
                <a:gd name="connsiteY74" fmla="*/ 137480 h 4275461"/>
                <a:gd name="connsiteX75" fmla="*/ 1471566 w 3619883"/>
                <a:gd name="connsiteY75" fmla="*/ 97777 h 4275461"/>
                <a:gd name="connsiteX76" fmla="*/ 1505739 w 3619883"/>
                <a:gd name="connsiteY76" fmla="*/ 75753 h 4275461"/>
                <a:gd name="connsiteX77" fmla="*/ 1590891 w 3619883"/>
                <a:gd name="connsiteY77" fmla="*/ 144702 h 4275461"/>
                <a:gd name="connsiteX78" fmla="*/ 1625616 w 3619883"/>
                <a:gd name="connsiteY78" fmla="*/ 110893 h 4275461"/>
                <a:gd name="connsiteX79" fmla="*/ 1658964 w 3619883"/>
                <a:gd name="connsiteY79" fmla="*/ 106547 h 4275461"/>
                <a:gd name="connsiteX80" fmla="*/ 1746598 w 3619883"/>
                <a:gd name="connsiteY80" fmla="*/ 122460 h 4275461"/>
                <a:gd name="connsiteX81" fmla="*/ 1811913 w 3619883"/>
                <a:gd name="connsiteY81" fmla="*/ 143234 h 4275461"/>
                <a:gd name="connsiteX82" fmla="*/ 1856557 w 3619883"/>
                <a:gd name="connsiteY82" fmla="*/ 133511 h 4275461"/>
                <a:gd name="connsiteX83" fmla="*/ 2066003 w 3619883"/>
                <a:gd name="connsiteY83" fmla="*/ 143313 h 4275461"/>
                <a:gd name="connsiteX84" fmla="*/ 2177615 w 3619883"/>
                <a:gd name="connsiteY84" fmla="*/ 119007 h 4275461"/>
                <a:gd name="connsiteX85" fmla="*/ 2255883 w 3619883"/>
                <a:gd name="connsiteY85" fmla="*/ 99047 h 4275461"/>
                <a:gd name="connsiteX86" fmla="*/ 2344622 w 3619883"/>
                <a:gd name="connsiteY86" fmla="*/ 91388 h 4275461"/>
                <a:gd name="connsiteX87" fmla="*/ 2455682 w 3619883"/>
                <a:gd name="connsiteY87" fmla="*/ 78869 h 4275461"/>
                <a:gd name="connsiteX88" fmla="*/ 2632609 w 3619883"/>
                <a:gd name="connsiteY88" fmla="*/ 75338 h 4275461"/>
                <a:gd name="connsiteX89" fmla="*/ 2742291 w 3619883"/>
                <a:gd name="connsiteY89" fmla="*/ 92282 h 4275461"/>
                <a:gd name="connsiteX90" fmla="*/ 2851974 w 3619883"/>
                <a:gd name="connsiteY90" fmla="*/ 109227 h 4275461"/>
                <a:gd name="connsiteX91" fmla="*/ 2907643 w 3619883"/>
                <a:gd name="connsiteY91" fmla="*/ 100020 h 4275461"/>
                <a:gd name="connsiteX92" fmla="*/ 2944022 w 3619883"/>
                <a:gd name="connsiteY92" fmla="*/ 30853 h 4275461"/>
                <a:gd name="connsiteX93" fmla="*/ 3022289 w 3619883"/>
                <a:gd name="connsiteY93" fmla="*/ 10893 h 4275461"/>
                <a:gd name="connsiteX94" fmla="*/ 3054807 w 3619883"/>
                <a:gd name="connsiteY94" fmla="*/ 24226 h 4275461"/>
                <a:gd name="connsiteX95" fmla="*/ 3141892 w 3619883"/>
                <a:gd name="connsiteY95" fmla="*/ 51925 h 4275461"/>
                <a:gd name="connsiteX96" fmla="*/ 3185711 w 3619883"/>
                <a:gd name="connsiteY96" fmla="*/ 59881 h 4275461"/>
                <a:gd name="connsiteX97" fmla="*/ 3219056 w 3619883"/>
                <a:gd name="connsiteY97" fmla="*/ 55536 h 4275461"/>
                <a:gd name="connsiteX98" fmla="*/ 3263425 w 3619883"/>
                <a:gd name="connsiteY98" fmla="*/ 51706 h 4275461"/>
                <a:gd name="connsiteX99" fmla="*/ 3296219 w 3619883"/>
                <a:gd name="connsiteY99" fmla="*/ 59147 h 4275461"/>
                <a:gd name="connsiteX100" fmla="*/ 3319094 w 3619883"/>
                <a:gd name="connsiteY100" fmla="*/ 42500 h 4275461"/>
                <a:gd name="connsiteX101" fmla="*/ 3420511 w 3619883"/>
                <a:gd name="connsiteY101" fmla="*/ 0 h 4275461"/>
                <a:gd name="connsiteX102" fmla="*/ 3453305 w 3619883"/>
                <a:gd name="connsiteY102" fmla="*/ 7440 h 4275461"/>
                <a:gd name="connsiteX103" fmla="*/ 3496571 w 3619883"/>
                <a:gd name="connsiteY103" fmla="*/ 27182 h 4275461"/>
                <a:gd name="connsiteX104" fmla="*/ 3602117 w 3619883"/>
                <a:gd name="connsiteY104" fmla="*/ 132521 h 4275461"/>
                <a:gd name="connsiteX105" fmla="*/ 3619883 w 3619883"/>
                <a:gd name="connsiteY105" fmla="*/ 140049 h 4275461"/>
                <a:gd name="connsiteX106" fmla="*/ 3619883 w 3619883"/>
                <a:gd name="connsiteY10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582936 w 3619883"/>
                <a:gd name="connsiteY15" fmla="*/ 3951392 h 4275461"/>
                <a:gd name="connsiteX16" fmla="*/ 1405151 w 3619883"/>
                <a:gd name="connsiteY16" fmla="*/ 3951392 h 4275461"/>
                <a:gd name="connsiteX17" fmla="*/ 1405151 w 3619883"/>
                <a:gd name="connsiteY17" fmla="*/ 4128157 h 4275461"/>
                <a:gd name="connsiteX18" fmla="*/ 1468988 w 3619883"/>
                <a:gd name="connsiteY18" fmla="*/ 4128157 h 4275461"/>
                <a:gd name="connsiteX19" fmla="*/ 1427396 w 3619883"/>
                <a:gd name="connsiteY19" fmla="*/ 4275461 h 4275461"/>
                <a:gd name="connsiteX20" fmla="*/ 1210751 w 3619883"/>
                <a:gd name="connsiteY20" fmla="*/ 4275461 h 4275461"/>
                <a:gd name="connsiteX21" fmla="*/ 1210751 w 3619883"/>
                <a:gd name="connsiteY21" fmla="*/ 4128157 h 4275461"/>
                <a:gd name="connsiteX22" fmla="*/ 1271978 w 3619883"/>
                <a:gd name="connsiteY22" fmla="*/ 4128157 h 4275461"/>
                <a:gd name="connsiteX23" fmla="*/ 1271978 w 3619883"/>
                <a:gd name="connsiteY23" fmla="*/ 3951392 h 4275461"/>
                <a:gd name="connsiteX24" fmla="*/ 1094193 w 3619883"/>
                <a:gd name="connsiteY24" fmla="*/ 3951392 h 4275461"/>
                <a:gd name="connsiteX25" fmla="*/ 1094193 w 3619883"/>
                <a:gd name="connsiteY25" fmla="*/ 4128157 h 4275461"/>
                <a:gd name="connsiteX26" fmla="*/ 1140354 w 3619883"/>
                <a:gd name="connsiteY26" fmla="*/ 4128157 h 4275461"/>
                <a:gd name="connsiteX27" fmla="*/ 1140354 w 3619883"/>
                <a:gd name="connsiteY27" fmla="*/ 4275461 h 4275461"/>
                <a:gd name="connsiteX28" fmla="*/ 953807 w 3619883"/>
                <a:gd name="connsiteY28" fmla="*/ 4275461 h 4275461"/>
                <a:gd name="connsiteX29" fmla="*/ 912215 w 3619883"/>
                <a:gd name="connsiteY29" fmla="*/ 4128157 h 4275461"/>
                <a:gd name="connsiteX30" fmla="*/ 961020 w 3619883"/>
                <a:gd name="connsiteY30" fmla="*/ 4128157 h 4275461"/>
                <a:gd name="connsiteX31" fmla="*/ 961020 w 3619883"/>
                <a:gd name="connsiteY31" fmla="*/ 3951392 h 4275461"/>
                <a:gd name="connsiteX32" fmla="*/ 783235 w 3619883"/>
                <a:gd name="connsiteY32" fmla="*/ 3951392 h 4275461"/>
                <a:gd name="connsiteX33" fmla="*/ 783235 w 3619883"/>
                <a:gd name="connsiteY33" fmla="*/ 4128157 h 4275461"/>
                <a:gd name="connsiteX34" fmla="*/ 871024 w 3619883"/>
                <a:gd name="connsiteY34" fmla="*/ 4128157 h 4275461"/>
                <a:gd name="connsiteX35" fmla="*/ 829432 w 3619883"/>
                <a:gd name="connsiteY35" fmla="*/ 4275461 h 4275461"/>
                <a:gd name="connsiteX36" fmla="*/ 611484 w 3619883"/>
                <a:gd name="connsiteY36" fmla="*/ 4275461 h 4275461"/>
                <a:gd name="connsiteX37" fmla="*/ 621247 w 3619883"/>
                <a:gd name="connsiteY37" fmla="*/ 4128157 h 4275461"/>
                <a:gd name="connsiteX38" fmla="*/ 650062 w 3619883"/>
                <a:gd name="connsiteY38" fmla="*/ 4128157 h 4275461"/>
                <a:gd name="connsiteX39" fmla="*/ 650062 w 3619883"/>
                <a:gd name="connsiteY39" fmla="*/ 3951392 h 4275461"/>
                <a:gd name="connsiteX40" fmla="*/ 472277 w 3619883"/>
                <a:gd name="connsiteY40" fmla="*/ 3951392 h 4275461"/>
                <a:gd name="connsiteX41" fmla="*/ 472277 w 3619883"/>
                <a:gd name="connsiteY41" fmla="*/ 4128157 h 4275461"/>
                <a:gd name="connsiteX42" fmla="*/ 522650 w 3619883"/>
                <a:gd name="connsiteY42" fmla="*/ 4128157 h 4275461"/>
                <a:gd name="connsiteX43" fmla="*/ 573998 w 3619883"/>
                <a:gd name="connsiteY43" fmla="*/ 4275461 h 4275461"/>
                <a:gd name="connsiteX44" fmla="*/ 336164 w 3619883"/>
                <a:gd name="connsiteY44" fmla="*/ 4275461 h 4275461"/>
                <a:gd name="connsiteX45" fmla="*/ 294572 w 3619883"/>
                <a:gd name="connsiteY45" fmla="*/ 4128157 h 4275461"/>
                <a:gd name="connsiteX46" fmla="*/ 339106 w 3619883"/>
                <a:gd name="connsiteY46" fmla="*/ 4128157 h 4275461"/>
                <a:gd name="connsiteX47" fmla="*/ 339106 w 3619883"/>
                <a:gd name="connsiteY47" fmla="*/ 3951392 h 4275461"/>
                <a:gd name="connsiteX48" fmla="*/ 161321 w 3619883"/>
                <a:gd name="connsiteY48" fmla="*/ 3951392 h 4275461"/>
                <a:gd name="connsiteX49" fmla="*/ 161321 w 3619883"/>
                <a:gd name="connsiteY49" fmla="*/ 4128157 h 4275461"/>
                <a:gd name="connsiteX50" fmla="*/ 230914 w 3619883"/>
                <a:gd name="connsiteY50" fmla="*/ 4128157 h 4275461"/>
                <a:gd name="connsiteX51" fmla="*/ 189322 w 3619883"/>
                <a:gd name="connsiteY51" fmla="*/ 4275461 h 4275461"/>
                <a:gd name="connsiteX52" fmla="*/ 0 w 3619883"/>
                <a:gd name="connsiteY52" fmla="*/ 4275461 h 4275461"/>
                <a:gd name="connsiteX53" fmla="*/ 0 w 3619883"/>
                <a:gd name="connsiteY53" fmla="*/ 42229 h 4275461"/>
                <a:gd name="connsiteX54" fmla="*/ 42464 w 3619883"/>
                <a:gd name="connsiteY54" fmla="*/ 40518 h 4275461"/>
                <a:gd name="connsiteX55" fmla="*/ 137733 w 3619883"/>
                <a:gd name="connsiteY55" fmla="*/ 35355 h 4275461"/>
                <a:gd name="connsiteX56" fmla="*/ 270565 w 3619883"/>
                <a:gd name="connsiteY56" fmla="*/ 29759 h 4275461"/>
                <a:gd name="connsiteX57" fmla="*/ 479734 w 3619883"/>
                <a:gd name="connsiteY57" fmla="*/ 45455 h 4275461"/>
                <a:gd name="connsiteX58" fmla="*/ 524103 w 3619883"/>
                <a:gd name="connsiteY58" fmla="*/ 41625 h 4275461"/>
                <a:gd name="connsiteX59" fmla="*/ 624416 w 3619883"/>
                <a:gd name="connsiteY59" fmla="*/ 22696 h 4275461"/>
                <a:gd name="connsiteX60" fmla="*/ 657762 w 3619883"/>
                <a:gd name="connsiteY60" fmla="*/ 18351 h 4275461"/>
                <a:gd name="connsiteX61" fmla="*/ 690557 w 3619883"/>
                <a:gd name="connsiteY61" fmla="*/ 25792 h 4275461"/>
                <a:gd name="connsiteX62" fmla="*/ 745123 w 3619883"/>
                <a:gd name="connsiteY62" fmla="*/ 40157 h 4275461"/>
                <a:gd name="connsiteX63" fmla="*/ 789493 w 3619883"/>
                <a:gd name="connsiteY63" fmla="*/ 36327 h 4275461"/>
                <a:gd name="connsiteX64" fmla="*/ 854255 w 3619883"/>
                <a:gd name="connsiteY64" fmla="*/ 68887 h 4275461"/>
                <a:gd name="connsiteX65" fmla="*/ 897520 w 3619883"/>
                <a:gd name="connsiteY65" fmla="*/ 88629 h 4275461"/>
                <a:gd name="connsiteX66" fmla="*/ 940510 w 3619883"/>
                <a:gd name="connsiteY66" fmla="*/ 114265 h 4275461"/>
                <a:gd name="connsiteX67" fmla="*/ 1082712 w 3619883"/>
                <a:gd name="connsiteY67" fmla="*/ 144543 h 4275461"/>
                <a:gd name="connsiteX68" fmla="*/ 1205348 w 3619883"/>
                <a:gd name="connsiteY68" fmla="*/ 120753 h 4275461"/>
                <a:gd name="connsiteX69" fmla="*/ 1271764 w 3619883"/>
                <a:gd name="connsiteY69" fmla="*/ 117956 h 4275461"/>
                <a:gd name="connsiteX70" fmla="*/ 1315583 w 3619883"/>
                <a:gd name="connsiteY70" fmla="*/ 125912 h 4275461"/>
                <a:gd name="connsiteX71" fmla="*/ 1359125 w 3619883"/>
                <a:gd name="connsiteY71" fmla="*/ 139761 h 4275461"/>
                <a:gd name="connsiteX72" fmla="*/ 1391919 w 3619883"/>
                <a:gd name="connsiteY72" fmla="*/ 147202 h 4275461"/>
                <a:gd name="connsiteX73" fmla="*/ 1436563 w 3619883"/>
                <a:gd name="connsiteY73" fmla="*/ 137480 h 4275461"/>
                <a:gd name="connsiteX74" fmla="*/ 1471566 w 3619883"/>
                <a:gd name="connsiteY74" fmla="*/ 97777 h 4275461"/>
                <a:gd name="connsiteX75" fmla="*/ 1505739 w 3619883"/>
                <a:gd name="connsiteY75" fmla="*/ 75753 h 4275461"/>
                <a:gd name="connsiteX76" fmla="*/ 1590891 w 3619883"/>
                <a:gd name="connsiteY76" fmla="*/ 144702 h 4275461"/>
                <a:gd name="connsiteX77" fmla="*/ 1625616 w 3619883"/>
                <a:gd name="connsiteY77" fmla="*/ 110893 h 4275461"/>
                <a:gd name="connsiteX78" fmla="*/ 1658964 w 3619883"/>
                <a:gd name="connsiteY78" fmla="*/ 106547 h 4275461"/>
                <a:gd name="connsiteX79" fmla="*/ 1746598 w 3619883"/>
                <a:gd name="connsiteY79" fmla="*/ 122460 h 4275461"/>
                <a:gd name="connsiteX80" fmla="*/ 1811913 w 3619883"/>
                <a:gd name="connsiteY80" fmla="*/ 143234 h 4275461"/>
                <a:gd name="connsiteX81" fmla="*/ 1856557 w 3619883"/>
                <a:gd name="connsiteY81" fmla="*/ 133511 h 4275461"/>
                <a:gd name="connsiteX82" fmla="*/ 2066003 w 3619883"/>
                <a:gd name="connsiteY82" fmla="*/ 143313 h 4275461"/>
                <a:gd name="connsiteX83" fmla="*/ 2177615 w 3619883"/>
                <a:gd name="connsiteY83" fmla="*/ 119007 h 4275461"/>
                <a:gd name="connsiteX84" fmla="*/ 2255883 w 3619883"/>
                <a:gd name="connsiteY84" fmla="*/ 99047 h 4275461"/>
                <a:gd name="connsiteX85" fmla="*/ 2344622 w 3619883"/>
                <a:gd name="connsiteY85" fmla="*/ 91388 h 4275461"/>
                <a:gd name="connsiteX86" fmla="*/ 2455682 w 3619883"/>
                <a:gd name="connsiteY86" fmla="*/ 78869 h 4275461"/>
                <a:gd name="connsiteX87" fmla="*/ 2632609 w 3619883"/>
                <a:gd name="connsiteY87" fmla="*/ 75338 h 4275461"/>
                <a:gd name="connsiteX88" fmla="*/ 2742291 w 3619883"/>
                <a:gd name="connsiteY88" fmla="*/ 92282 h 4275461"/>
                <a:gd name="connsiteX89" fmla="*/ 2851974 w 3619883"/>
                <a:gd name="connsiteY89" fmla="*/ 109227 h 4275461"/>
                <a:gd name="connsiteX90" fmla="*/ 2907643 w 3619883"/>
                <a:gd name="connsiteY90" fmla="*/ 100020 h 4275461"/>
                <a:gd name="connsiteX91" fmla="*/ 2944022 w 3619883"/>
                <a:gd name="connsiteY91" fmla="*/ 30853 h 4275461"/>
                <a:gd name="connsiteX92" fmla="*/ 3022289 w 3619883"/>
                <a:gd name="connsiteY92" fmla="*/ 10893 h 4275461"/>
                <a:gd name="connsiteX93" fmla="*/ 3054807 w 3619883"/>
                <a:gd name="connsiteY93" fmla="*/ 24226 h 4275461"/>
                <a:gd name="connsiteX94" fmla="*/ 3141892 w 3619883"/>
                <a:gd name="connsiteY94" fmla="*/ 51925 h 4275461"/>
                <a:gd name="connsiteX95" fmla="*/ 3185711 w 3619883"/>
                <a:gd name="connsiteY95" fmla="*/ 59881 h 4275461"/>
                <a:gd name="connsiteX96" fmla="*/ 3219056 w 3619883"/>
                <a:gd name="connsiteY96" fmla="*/ 55536 h 4275461"/>
                <a:gd name="connsiteX97" fmla="*/ 3263425 w 3619883"/>
                <a:gd name="connsiteY97" fmla="*/ 51706 h 4275461"/>
                <a:gd name="connsiteX98" fmla="*/ 3296219 w 3619883"/>
                <a:gd name="connsiteY98" fmla="*/ 59147 h 4275461"/>
                <a:gd name="connsiteX99" fmla="*/ 3319094 w 3619883"/>
                <a:gd name="connsiteY99" fmla="*/ 42500 h 4275461"/>
                <a:gd name="connsiteX100" fmla="*/ 3420511 w 3619883"/>
                <a:gd name="connsiteY100" fmla="*/ 0 h 4275461"/>
                <a:gd name="connsiteX101" fmla="*/ 3453305 w 3619883"/>
                <a:gd name="connsiteY101" fmla="*/ 7440 h 4275461"/>
                <a:gd name="connsiteX102" fmla="*/ 3496571 w 3619883"/>
                <a:gd name="connsiteY102" fmla="*/ 27182 h 4275461"/>
                <a:gd name="connsiteX103" fmla="*/ 3602117 w 3619883"/>
                <a:gd name="connsiteY103" fmla="*/ 132521 h 4275461"/>
                <a:gd name="connsiteX104" fmla="*/ 3619883 w 3619883"/>
                <a:gd name="connsiteY104" fmla="*/ 140049 h 4275461"/>
                <a:gd name="connsiteX105" fmla="*/ 3619883 w 3619883"/>
                <a:gd name="connsiteY10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405151 w 3619883"/>
                <a:gd name="connsiteY15" fmla="*/ 3951392 h 4275461"/>
                <a:gd name="connsiteX16" fmla="*/ 1405151 w 3619883"/>
                <a:gd name="connsiteY16" fmla="*/ 4128157 h 4275461"/>
                <a:gd name="connsiteX17" fmla="*/ 1468988 w 3619883"/>
                <a:gd name="connsiteY17" fmla="*/ 4128157 h 4275461"/>
                <a:gd name="connsiteX18" fmla="*/ 1427396 w 3619883"/>
                <a:gd name="connsiteY18" fmla="*/ 4275461 h 4275461"/>
                <a:gd name="connsiteX19" fmla="*/ 1210751 w 3619883"/>
                <a:gd name="connsiteY19" fmla="*/ 4275461 h 4275461"/>
                <a:gd name="connsiteX20" fmla="*/ 1210751 w 3619883"/>
                <a:gd name="connsiteY20" fmla="*/ 4128157 h 4275461"/>
                <a:gd name="connsiteX21" fmla="*/ 1271978 w 3619883"/>
                <a:gd name="connsiteY21" fmla="*/ 4128157 h 4275461"/>
                <a:gd name="connsiteX22" fmla="*/ 1271978 w 3619883"/>
                <a:gd name="connsiteY22" fmla="*/ 3951392 h 4275461"/>
                <a:gd name="connsiteX23" fmla="*/ 1094193 w 3619883"/>
                <a:gd name="connsiteY23" fmla="*/ 3951392 h 4275461"/>
                <a:gd name="connsiteX24" fmla="*/ 1094193 w 3619883"/>
                <a:gd name="connsiteY24" fmla="*/ 4128157 h 4275461"/>
                <a:gd name="connsiteX25" fmla="*/ 1140354 w 3619883"/>
                <a:gd name="connsiteY25" fmla="*/ 4128157 h 4275461"/>
                <a:gd name="connsiteX26" fmla="*/ 1140354 w 3619883"/>
                <a:gd name="connsiteY26" fmla="*/ 4275461 h 4275461"/>
                <a:gd name="connsiteX27" fmla="*/ 953807 w 3619883"/>
                <a:gd name="connsiteY27" fmla="*/ 4275461 h 4275461"/>
                <a:gd name="connsiteX28" fmla="*/ 912215 w 3619883"/>
                <a:gd name="connsiteY28" fmla="*/ 4128157 h 4275461"/>
                <a:gd name="connsiteX29" fmla="*/ 961020 w 3619883"/>
                <a:gd name="connsiteY29" fmla="*/ 4128157 h 4275461"/>
                <a:gd name="connsiteX30" fmla="*/ 961020 w 3619883"/>
                <a:gd name="connsiteY30" fmla="*/ 3951392 h 4275461"/>
                <a:gd name="connsiteX31" fmla="*/ 783235 w 3619883"/>
                <a:gd name="connsiteY31" fmla="*/ 3951392 h 4275461"/>
                <a:gd name="connsiteX32" fmla="*/ 783235 w 3619883"/>
                <a:gd name="connsiteY32" fmla="*/ 4128157 h 4275461"/>
                <a:gd name="connsiteX33" fmla="*/ 871024 w 3619883"/>
                <a:gd name="connsiteY33" fmla="*/ 4128157 h 4275461"/>
                <a:gd name="connsiteX34" fmla="*/ 829432 w 3619883"/>
                <a:gd name="connsiteY34" fmla="*/ 4275461 h 4275461"/>
                <a:gd name="connsiteX35" fmla="*/ 611484 w 3619883"/>
                <a:gd name="connsiteY35" fmla="*/ 4275461 h 4275461"/>
                <a:gd name="connsiteX36" fmla="*/ 621247 w 3619883"/>
                <a:gd name="connsiteY36" fmla="*/ 4128157 h 4275461"/>
                <a:gd name="connsiteX37" fmla="*/ 650062 w 3619883"/>
                <a:gd name="connsiteY37" fmla="*/ 4128157 h 4275461"/>
                <a:gd name="connsiteX38" fmla="*/ 650062 w 3619883"/>
                <a:gd name="connsiteY38" fmla="*/ 3951392 h 4275461"/>
                <a:gd name="connsiteX39" fmla="*/ 472277 w 3619883"/>
                <a:gd name="connsiteY39" fmla="*/ 3951392 h 4275461"/>
                <a:gd name="connsiteX40" fmla="*/ 472277 w 3619883"/>
                <a:gd name="connsiteY40" fmla="*/ 4128157 h 4275461"/>
                <a:gd name="connsiteX41" fmla="*/ 522650 w 3619883"/>
                <a:gd name="connsiteY41" fmla="*/ 4128157 h 4275461"/>
                <a:gd name="connsiteX42" fmla="*/ 573998 w 3619883"/>
                <a:gd name="connsiteY42" fmla="*/ 4275461 h 4275461"/>
                <a:gd name="connsiteX43" fmla="*/ 336164 w 3619883"/>
                <a:gd name="connsiteY43" fmla="*/ 4275461 h 4275461"/>
                <a:gd name="connsiteX44" fmla="*/ 294572 w 3619883"/>
                <a:gd name="connsiteY44" fmla="*/ 4128157 h 4275461"/>
                <a:gd name="connsiteX45" fmla="*/ 339106 w 3619883"/>
                <a:gd name="connsiteY45" fmla="*/ 4128157 h 4275461"/>
                <a:gd name="connsiteX46" fmla="*/ 339106 w 3619883"/>
                <a:gd name="connsiteY46" fmla="*/ 3951392 h 4275461"/>
                <a:gd name="connsiteX47" fmla="*/ 161321 w 3619883"/>
                <a:gd name="connsiteY47" fmla="*/ 3951392 h 4275461"/>
                <a:gd name="connsiteX48" fmla="*/ 161321 w 3619883"/>
                <a:gd name="connsiteY48" fmla="*/ 4128157 h 4275461"/>
                <a:gd name="connsiteX49" fmla="*/ 230914 w 3619883"/>
                <a:gd name="connsiteY49" fmla="*/ 4128157 h 4275461"/>
                <a:gd name="connsiteX50" fmla="*/ 189322 w 3619883"/>
                <a:gd name="connsiteY50" fmla="*/ 4275461 h 4275461"/>
                <a:gd name="connsiteX51" fmla="*/ 0 w 3619883"/>
                <a:gd name="connsiteY51" fmla="*/ 4275461 h 4275461"/>
                <a:gd name="connsiteX52" fmla="*/ 0 w 3619883"/>
                <a:gd name="connsiteY52" fmla="*/ 42229 h 4275461"/>
                <a:gd name="connsiteX53" fmla="*/ 42464 w 3619883"/>
                <a:gd name="connsiteY53" fmla="*/ 40518 h 4275461"/>
                <a:gd name="connsiteX54" fmla="*/ 137733 w 3619883"/>
                <a:gd name="connsiteY54" fmla="*/ 35355 h 4275461"/>
                <a:gd name="connsiteX55" fmla="*/ 270565 w 3619883"/>
                <a:gd name="connsiteY55" fmla="*/ 29759 h 4275461"/>
                <a:gd name="connsiteX56" fmla="*/ 479734 w 3619883"/>
                <a:gd name="connsiteY56" fmla="*/ 45455 h 4275461"/>
                <a:gd name="connsiteX57" fmla="*/ 524103 w 3619883"/>
                <a:gd name="connsiteY57" fmla="*/ 41625 h 4275461"/>
                <a:gd name="connsiteX58" fmla="*/ 624416 w 3619883"/>
                <a:gd name="connsiteY58" fmla="*/ 22696 h 4275461"/>
                <a:gd name="connsiteX59" fmla="*/ 657762 w 3619883"/>
                <a:gd name="connsiteY59" fmla="*/ 18351 h 4275461"/>
                <a:gd name="connsiteX60" fmla="*/ 690557 w 3619883"/>
                <a:gd name="connsiteY60" fmla="*/ 25792 h 4275461"/>
                <a:gd name="connsiteX61" fmla="*/ 745123 w 3619883"/>
                <a:gd name="connsiteY61" fmla="*/ 40157 h 4275461"/>
                <a:gd name="connsiteX62" fmla="*/ 789493 w 3619883"/>
                <a:gd name="connsiteY62" fmla="*/ 36327 h 4275461"/>
                <a:gd name="connsiteX63" fmla="*/ 854255 w 3619883"/>
                <a:gd name="connsiteY63" fmla="*/ 68887 h 4275461"/>
                <a:gd name="connsiteX64" fmla="*/ 897520 w 3619883"/>
                <a:gd name="connsiteY64" fmla="*/ 88629 h 4275461"/>
                <a:gd name="connsiteX65" fmla="*/ 940510 w 3619883"/>
                <a:gd name="connsiteY65" fmla="*/ 114265 h 4275461"/>
                <a:gd name="connsiteX66" fmla="*/ 1082712 w 3619883"/>
                <a:gd name="connsiteY66" fmla="*/ 144543 h 4275461"/>
                <a:gd name="connsiteX67" fmla="*/ 1205348 w 3619883"/>
                <a:gd name="connsiteY67" fmla="*/ 120753 h 4275461"/>
                <a:gd name="connsiteX68" fmla="*/ 1271764 w 3619883"/>
                <a:gd name="connsiteY68" fmla="*/ 117956 h 4275461"/>
                <a:gd name="connsiteX69" fmla="*/ 1315583 w 3619883"/>
                <a:gd name="connsiteY69" fmla="*/ 125912 h 4275461"/>
                <a:gd name="connsiteX70" fmla="*/ 1359125 w 3619883"/>
                <a:gd name="connsiteY70" fmla="*/ 139761 h 4275461"/>
                <a:gd name="connsiteX71" fmla="*/ 1391919 w 3619883"/>
                <a:gd name="connsiteY71" fmla="*/ 147202 h 4275461"/>
                <a:gd name="connsiteX72" fmla="*/ 1436563 w 3619883"/>
                <a:gd name="connsiteY72" fmla="*/ 137480 h 4275461"/>
                <a:gd name="connsiteX73" fmla="*/ 1471566 w 3619883"/>
                <a:gd name="connsiteY73" fmla="*/ 97777 h 4275461"/>
                <a:gd name="connsiteX74" fmla="*/ 1505739 w 3619883"/>
                <a:gd name="connsiteY74" fmla="*/ 75753 h 4275461"/>
                <a:gd name="connsiteX75" fmla="*/ 1590891 w 3619883"/>
                <a:gd name="connsiteY75" fmla="*/ 144702 h 4275461"/>
                <a:gd name="connsiteX76" fmla="*/ 1625616 w 3619883"/>
                <a:gd name="connsiteY76" fmla="*/ 110893 h 4275461"/>
                <a:gd name="connsiteX77" fmla="*/ 1658964 w 3619883"/>
                <a:gd name="connsiteY77" fmla="*/ 106547 h 4275461"/>
                <a:gd name="connsiteX78" fmla="*/ 1746598 w 3619883"/>
                <a:gd name="connsiteY78" fmla="*/ 122460 h 4275461"/>
                <a:gd name="connsiteX79" fmla="*/ 1811913 w 3619883"/>
                <a:gd name="connsiteY79" fmla="*/ 143234 h 4275461"/>
                <a:gd name="connsiteX80" fmla="*/ 1856557 w 3619883"/>
                <a:gd name="connsiteY80" fmla="*/ 133511 h 4275461"/>
                <a:gd name="connsiteX81" fmla="*/ 2066003 w 3619883"/>
                <a:gd name="connsiteY81" fmla="*/ 143313 h 4275461"/>
                <a:gd name="connsiteX82" fmla="*/ 2177615 w 3619883"/>
                <a:gd name="connsiteY82" fmla="*/ 119007 h 4275461"/>
                <a:gd name="connsiteX83" fmla="*/ 2255883 w 3619883"/>
                <a:gd name="connsiteY83" fmla="*/ 99047 h 4275461"/>
                <a:gd name="connsiteX84" fmla="*/ 2344622 w 3619883"/>
                <a:gd name="connsiteY84" fmla="*/ 91388 h 4275461"/>
                <a:gd name="connsiteX85" fmla="*/ 2455682 w 3619883"/>
                <a:gd name="connsiteY85" fmla="*/ 78869 h 4275461"/>
                <a:gd name="connsiteX86" fmla="*/ 2632609 w 3619883"/>
                <a:gd name="connsiteY86" fmla="*/ 75338 h 4275461"/>
                <a:gd name="connsiteX87" fmla="*/ 2742291 w 3619883"/>
                <a:gd name="connsiteY87" fmla="*/ 92282 h 4275461"/>
                <a:gd name="connsiteX88" fmla="*/ 2851974 w 3619883"/>
                <a:gd name="connsiteY88" fmla="*/ 109227 h 4275461"/>
                <a:gd name="connsiteX89" fmla="*/ 2907643 w 3619883"/>
                <a:gd name="connsiteY89" fmla="*/ 100020 h 4275461"/>
                <a:gd name="connsiteX90" fmla="*/ 2944022 w 3619883"/>
                <a:gd name="connsiteY90" fmla="*/ 30853 h 4275461"/>
                <a:gd name="connsiteX91" fmla="*/ 3022289 w 3619883"/>
                <a:gd name="connsiteY91" fmla="*/ 10893 h 4275461"/>
                <a:gd name="connsiteX92" fmla="*/ 3054807 w 3619883"/>
                <a:gd name="connsiteY92" fmla="*/ 24226 h 4275461"/>
                <a:gd name="connsiteX93" fmla="*/ 3141892 w 3619883"/>
                <a:gd name="connsiteY93" fmla="*/ 51925 h 4275461"/>
                <a:gd name="connsiteX94" fmla="*/ 3185711 w 3619883"/>
                <a:gd name="connsiteY94" fmla="*/ 59881 h 4275461"/>
                <a:gd name="connsiteX95" fmla="*/ 3219056 w 3619883"/>
                <a:gd name="connsiteY95" fmla="*/ 55536 h 4275461"/>
                <a:gd name="connsiteX96" fmla="*/ 3263425 w 3619883"/>
                <a:gd name="connsiteY96" fmla="*/ 51706 h 4275461"/>
                <a:gd name="connsiteX97" fmla="*/ 3296219 w 3619883"/>
                <a:gd name="connsiteY97" fmla="*/ 59147 h 4275461"/>
                <a:gd name="connsiteX98" fmla="*/ 3319094 w 3619883"/>
                <a:gd name="connsiteY98" fmla="*/ 42500 h 4275461"/>
                <a:gd name="connsiteX99" fmla="*/ 3420511 w 3619883"/>
                <a:gd name="connsiteY99" fmla="*/ 0 h 4275461"/>
                <a:gd name="connsiteX100" fmla="*/ 3453305 w 3619883"/>
                <a:gd name="connsiteY100" fmla="*/ 7440 h 4275461"/>
                <a:gd name="connsiteX101" fmla="*/ 3496571 w 3619883"/>
                <a:gd name="connsiteY101" fmla="*/ 27182 h 4275461"/>
                <a:gd name="connsiteX102" fmla="*/ 3602117 w 3619883"/>
                <a:gd name="connsiteY102" fmla="*/ 132521 h 4275461"/>
                <a:gd name="connsiteX103" fmla="*/ 3619883 w 3619883"/>
                <a:gd name="connsiteY103" fmla="*/ 140049 h 4275461"/>
                <a:gd name="connsiteX104" fmla="*/ 3619883 w 3619883"/>
                <a:gd name="connsiteY10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05151 w 3619883"/>
                <a:gd name="connsiteY15" fmla="*/ 4128157 h 4275461"/>
                <a:gd name="connsiteX16" fmla="*/ 1468988 w 3619883"/>
                <a:gd name="connsiteY16" fmla="*/ 4128157 h 4275461"/>
                <a:gd name="connsiteX17" fmla="*/ 1427396 w 3619883"/>
                <a:gd name="connsiteY17" fmla="*/ 4275461 h 4275461"/>
                <a:gd name="connsiteX18" fmla="*/ 1210751 w 3619883"/>
                <a:gd name="connsiteY18" fmla="*/ 4275461 h 4275461"/>
                <a:gd name="connsiteX19" fmla="*/ 1210751 w 3619883"/>
                <a:gd name="connsiteY19" fmla="*/ 4128157 h 4275461"/>
                <a:gd name="connsiteX20" fmla="*/ 1271978 w 3619883"/>
                <a:gd name="connsiteY20" fmla="*/ 4128157 h 4275461"/>
                <a:gd name="connsiteX21" fmla="*/ 1271978 w 3619883"/>
                <a:gd name="connsiteY21" fmla="*/ 3951392 h 4275461"/>
                <a:gd name="connsiteX22" fmla="*/ 1094193 w 3619883"/>
                <a:gd name="connsiteY22" fmla="*/ 3951392 h 4275461"/>
                <a:gd name="connsiteX23" fmla="*/ 1094193 w 3619883"/>
                <a:gd name="connsiteY23" fmla="*/ 4128157 h 4275461"/>
                <a:gd name="connsiteX24" fmla="*/ 1140354 w 3619883"/>
                <a:gd name="connsiteY24" fmla="*/ 4128157 h 4275461"/>
                <a:gd name="connsiteX25" fmla="*/ 1140354 w 3619883"/>
                <a:gd name="connsiteY25" fmla="*/ 4275461 h 4275461"/>
                <a:gd name="connsiteX26" fmla="*/ 953807 w 3619883"/>
                <a:gd name="connsiteY26" fmla="*/ 4275461 h 4275461"/>
                <a:gd name="connsiteX27" fmla="*/ 912215 w 3619883"/>
                <a:gd name="connsiteY27" fmla="*/ 4128157 h 4275461"/>
                <a:gd name="connsiteX28" fmla="*/ 961020 w 3619883"/>
                <a:gd name="connsiteY28" fmla="*/ 4128157 h 4275461"/>
                <a:gd name="connsiteX29" fmla="*/ 961020 w 3619883"/>
                <a:gd name="connsiteY29" fmla="*/ 3951392 h 4275461"/>
                <a:gd name="connsiteX30" fmla="*/ 783235 w 3619883"/>
                <a:gd name="connsiteY30" fmla="*/ 3951392 h 4275461"/>
                <a:gd name="connsiteX31" fmla="*/ 783235 w 3619883"/>
                <a:gd name="connsiteY31" fmla="*/ 4128157 h 4275461"/>
                <a:gd name="connsiteX32" fmla="*/ 871024 w 3619883"/>
                <a:gd name="connsiteY32" fmla="*/ 4128157 h 4275461"/>
                <a:gd name="connsiteX33" fmla="*/ 829432 w 3619883"/>
                <a:gd name="connsiteY33" fmla="*/ 4275461 h 4275461"/>
                <a:gd name="connsiteX34" fmla="*/ 611484 w 3619883"/>
                <a:gd name="connsiteY34" fmla="*/ 4275461 h 4275461"/>
                <a:gd name="connsiteX35" fmla="*/ 621247 w 3619883"/>
                <a:gd name="connsiteY35" fmla="*/ 4128157 h 4275461"/>
                <a:gd name="connsiteX36" fmla="*/ 650062 w 3619883"/>
                <a:gd name="connsiteY36" fmla="*/ 4128157 h 4275461"/>
                <a:gd name="connsiteX37" fmla="*/ 650062 w 3619883"/>
                <a:gd name="connsiteY37" fmla="*/ 3951392 h 4275461"/>
                <a:gd name="connsiteX38" fmla="*/ 472277 w 3619883"/>
                <a:gd name="connsiteY38" fmla="*/ 3951392 h 4275461"/>
                <a:gd name="connsiteX39" fmla="*/ 472277 w 3619883"/>
                <a:gd name="connsiteY39" fmla="*/ 4128157 h 4275461"/>
                <a:gd name="connsiteX40" fmla="*/ 522650 w 3619883"/>
                <a:gd name="connsiteY40" fmla="*/ 4128157 h 4275461"/>
                <a:gd name="connsiteX41" fmla="*/ 573998 w 3619883"/>
                <a:gd name="connsiteY41" fmla="*/ 4275461 h 4275461"/>
                <a:gd name="connsiteX42" fmla="*/ 336164 w 3619883"/>
                <a:gd name="connsiteY42" fmla="*/ 4275461 h 4275461"/>
                <a:gd name="connsiteX43" fmla="*/ 294572 w 3619883"/>
                <a:gd name="connsiteY43" fmla="*/ 4128157 h 4275461"/>
                <a:gd name="connsiteX44" fmla="*/ 339106 w 3619883"/>
                <a:gd name="connsiteY44" fmla="*/ 4128157 h 4275461"/>
                <a:gd name="connsiteX45" fmla="*/ 339106 w 3619883"/>
                <a:gd name="connsiteY45" fmla="*/ 3951392 h 4275461"/>
                <a:gd name="connsiteX46" fmla="*/ 161321 w 3619883"/>
                <a:gd name="connsiteY46" fmla="*/ 3951392 h 4275461"/>
                <a:gd name="connsiteX47" fmla="*/ 161321 w 3619883"/>
                <a:gd name="connsiteY47" fmla="*/ 4128157 h 4275461"/>
                <a:gd name="connsiteX48" fmla="*/ 230914 w 3619883"/>
                <a:gd name="connsiteY48" fmla="*/ 4128157 h 4275461"/>
                <a:gd name="connsiteX49" fmla="*/ 189322 w 3619883"/>
                <a:gd name="connsiteY49" fmla="*/ 4275461 h 4275461"/>
                <a:gd name="connsiteX50" fmla="*/ 0 w 3619883"/>
                <a:gd name="connsiteY50" fmla="*/ 4275461 h 4275461"/>
                <a:gd name="connsiteX51" fmla="*/ 0 w 3619883"/>
                <a:gd name="connsiteY51" fmla="*/ 42229 h 4275461"/>
                <a:gd name="connsiteX52" fmla="*/ 42464 w 3619883"/>
                <a:gd name="connsiteY52" fmla="*/ 40518 h 4275461"/>
                <a:gd name="connsiteX53" fmla="*/ 137733 w 3619883"/>
                <a:gd name="connsiteY53" fmla="*/ 35355 h 4275461"/>
                <a:gd name="connsiteX54" fmla="*/ 270565 w 3619883"/>
                <a:gd name="connsiteY54" fmla="*/ 29759 h 4275461"/>
                <a:gd name="connsiteX55" fmla="*/ 479734 w 3619883"/>
                <a:gd name="connsiteY55" fmla="*/ 45455 h 4275461"/>
                <a:gd name="connsiteX56" fmla="*/ 524103 w 3619883"/>
                <a:gd name="connsiteY56" fmla="*/ 41625 h 4275461"/>
                <a:gd name="connsiteX57" fmla="*/ 624416 w 3619883"/>
                <a:gd name="connsiteY57" fmla="*/ 22696 h 4275461"/>
                <a:gd name="connsiteX58" fmla="*/ 657762 w 3619883"/>
                <a:gd name="connsiteY58" fmla="*/ 18351 h 4275461"/>
                <a:gd name="connsiteX59" fmla="*/ 690557 w 3619883"/>
                <a:gd name="connsiteY59" fmla="*/ 25792 h 4275461"/>
                <a:gd name="connsiteX60" fmla="*/ 745123 w 3619883"/>
                <a:gd name="connsiteY60" fmla="*/ 40157 h 4275461"/>
                <a:gd name="connsiteX61" fmla="*/ 789493 w 3619883"/>
                <a:gd name="connsiteY61" fmla="*/ 36327 h 4275461"/>
                <a:gd name="connsiteX62" fmla="*/ 854255 w 3619883"/>
                <a:gd name="connsiteY62" fmla="*/ 68887 h 4275461"/>
                <a:gd name="connsiteX63" fmla="*/ 897520 w 3619883"/>
                <a:gd name="connsiteY63" fmla="*/ 88629 h 4275461"/>
                <a:gd name="connsiteX64" fmla="*/ 940510 w 3619883"/>
                <a:gd name="connsiteY64" fmla="*/ 114265 h 4275461"/>
                <a:gd name="connsiteX65" fmla="*/ 1082712 w 3619883"/>
                <a:gd name="connsiteY65" fmla="*/ 144543 h 4275461"/>
                <a:gd name="connsiteX66" fmla="*/ 1205348 w 3619883"/>
                <a:gd name="connsiteY66" fmla="*/ 120753 h 4275461"/>
                <a:gd name="connsiteX67" fmla="*/ 1271764 w 3619883"/>
                <a:gd name="connsiteY67" fmla="*/ 117956 h 4275461"/>
                <a:gd name="connsiteX68" fmla="*/ 1315583 w 3619883"/>
                <a:gd name="connsiteY68" fmla="*/ 125912 h 4275461"/>
                <a:gd name="connsiteX69" fmla="*/ 1359125 w 3619883"/>
                <a:gd name="connsiteY69" fmla="*/ 139761 h 4275461"/>
                <a:gd name="connsiteX70" fmla="*/ 1391919 w 3619883"/>
                <a:gd name="connsiteY70" fmla="*/ 147202 h 4275461"/>
                <a:gd name="connsiteX71" fmla="*/ 1436563 w 3619883"/>
                <a:gd name="connsiteY71" fmla="*/ 137480 h 4275461"/>
                <a:gd name="connsiteX72" fmla="*/ 1471566 w 3619883"/>
                <a:gd name="connsiteY72" fmla="*/ 97777 h 4275461"/>
                <a:gd name="connsiteX73" fmla="*/ 1505739 w 3619883"/>
                <a:gd name="connsiteY73" fmla="*/ 75753 h 4275461"/>
                <a:gd name="connsiteX74" fmla="*/ 1590891 w 3619883"/>
                <a:gd name="connsiteY74" fmla="*/ 144702 h 4275461"/>
                <a:gd name="connsiteX75" fmla="*/ 1625616 w 3619883"/>
                <a:gd name="connsiteY75" fmla="*/ 110893 h 4275461"/>
                <a:gd name="connsiteX76" fmla="*/ 1658964 w 3619883"/>
                <a:gd name="connsiteY76" fmla="*/ 106547 h 4275461"/>
                <a:gd name="connsiteX77" fmla="*/ 1746598 w 3619883"/>
                <a:gd name="connsiteY77" fmla="*/ 122460 h 4275461"/>
                <a:gd name="connsiteX78" fmla="*/ 1811913 w 3619883"/>
                <a:gd name="connsiteY78" fmla="*/ 143234 h 4275461"/>
                <a:gd name="connsiteX79" fmla="*/ 1856557 w 3619883"/>
                <a:gd name="connsiteY79" fmla="*/ 133511 h 4275461"/>
                <a:gd name="connsiteX80" fmla="*/ 2066003 w 3619883"/>
                <a:gd name="connsiteY80" fmla="*/ 143313 h 4275461"/>
                <a:gd name="connsiteX81" fmla="*/ 2177615 w 3619883"/>
                <a:gd name="connsiteY81" fmla="*/ 119007 h 4275461"/>
                <a:gd name="connsiteX82" fmla="*/ 2255883 w 3619883"/>
                <a:gd name="connsiteY82" fmla="*/ 99047 h 4275461"/>
                <a:gd name="connsiteX83" fmla="*/ 2344622 w 3619883"/>
                <a:gd name="connsiteY83" fmla="*/ 91388 h 4275461"/>
                <a:gd name="connsiteX84" fmla="*/ 2455682 w 3619883"/>
                <a:gd name="connsiteY84" fmla="*/ 78869 h 4275461"/>
                <a:gd name="connsiteX85" fmla="*/ 2632609 w 3619883"/>
                <a:gd name="connsiteY85" fmla="*/ 75338 h 4275461"/>
                <a:gd name="connsiteX86" fmla="*/ 2742291 w 3619883"/>
                <a:gd name="connsiteY86" fmla="*/ 92282 h 4275461"/>
                <a:gd name="connsiteX87" fmla="*/ 2851974 w 3619883"/>
                <a:gd name="connsiteY87" fmla="*/ 109227 h 4275461"/>
                <a:gd name="connsiteX88" fmla="*/ 2907643 w 3619883"/>
                <a:gd name="connsiteY88" fmla="*/ 100020 h 4275461"/>
                <a:gd name="connsiteX89" fmla="*/ 2944022 w 3619883"/>
                <a:gd name="connsiteY89" fmla="*/ 30853 h 4275461"/>
                <a:gd name="connsiteX90" fmla="*/ 3022289 w 3619883"/>
                <a:gd name="connsiteY90" fmla="*/ 10893 h 4275461"/>
                <a:gd name="connsiteX91" fmla="*/ 3054807 w 3619883"/>
                <a:gd name="connsiteY91" fmla="*/ 24226 h 4275461"/>
                <a:gd name="connsiteX92" fmla="*/ 3141892 w 3619883"/>
                <a:gd name="connsiteY92" fmla="*/ 51925 h 4275461"/>
                <a:gd name="connsiteX93" fmla="*/ 3185711 w 3619883"/>
                <a:gd name="connsiteY93" fmla="*/ 59881 h 4275461"/>
                <a:gd name="connsiteX94" fmla="*/ 3219056 w 3619883"/>
                <a:gd name="connsiteY94" fmla="*/ 55536 h 4275461"/>
                <a:gd name="connsiteX95" fmla="*/ 3263425 w 3619883"/>
                <a:gd name="connsiteY95" fmla="*/ 51706 h 4275461"/>
                <a:gd name="connsiteX96" fmla="*/ 3296219 w 3619883"/>
                <a:gd name="connsiteY96" fmla="*/ 59147 h 4275461"/>
                <a:gd name="connsiteX97" fmla="*/ 3319094 w 3619883"/>
                <a:gd name="connsiteY97" fmla="*/ 42500 h 4275461"/>
                <a:gd name="connsiteX98" fmla="*/ 3420511 w 3619883"/>
                <a:gd name="connsiteY98" fmla="*/ 0 h 4275461"/>
                <a:gd name="connsiteX99" fmla="*/ 3453305 w 3619883"/>
                <a:gd name="connsiteY99" fmla="*/ 7440 h 4275461"/>
                <a:gd name="connsiteX100" fmla="*/ 3496571 w 3619883"/>
                <a:gd name="connsiteY100" fmla="*/ 27182 h 4275461"/>
                <a:gd name="connsiteX101" fmla="*/ 3602117 w 3619883"/>
                <a:gd name="connsiteY101" fmla="*/ 132521 h 4275461"/>
                <a:gd name="connsiteX102" fmla="*/ 3619883 w 3619883"/>
                <a:gd name="connsiteY102" fmla="*/ 140049 h 4275461"/>
                <a:gd name="connsiteX103" fmla="*/ 3619883 w 3619883"/>
                <a:gd name="connsiteY10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05151 w 3619883"/>
                <a:gd name="connsiteY15" fmla="*/ 4128157 h 4275461"/>
                <a:gd name="connsiteX16" fmla="*/ 1427396 w 3619883"/>
                <a:gd name="connsiteY16" fmla="*/ 4275461 h 4275461"/>
                <a:gd name="connsiteX17" fmla="*/ 1210751 w 3619883"/>
                <a:gd name="connsiteY17" fmla="*/ 4275461 h 4275461"/>
                <a:gd name="connsiteX18" fmla="*/ 1210751 w 3619883"/>
                <a:gd name="connsiteY18" fmla="*/ 4128157 h 4275461"/>
                <a:gd name="connsiteX19" fmla="*/ 1271978 w 3619883"/>
                <a:gd name="connsiteY19" fmla="*/ 4128157 h 4275461"/>
                <a:gd name="connsiteX20" fmla="*/ 1271978 w 3619883"/>
                <a:gd name="connsiteY20" fmla="*/ 3951392 h 4275461"/>
                <a:gd name="connsiteX21" fmla="*/ 1094193 w 3619883"/>
                <a:gd name="connsiteY21" fmla="*/ 3951392 h 4275461"/>
                <a:gd name="connsiteX22" fmla="*/ 1094193 w 3619883"/>
                <a:gd name="connsiteY22" fmla="*/ 4128157 h 4275461"/>
                <a:gd name="connsiteX23" fmla="*/ 1140354 w 3619883"/>
                <a:gd name="connsiteY23" fmla="*/ 4128157 h 4275461"/>
                <a:gd name="connsiteX24" fmla="*/ 1140354 w 3619883"/>
                <a:gd name="connsiteY24" fmla="*/ 4275461 h 4275461"/>
                <a:gd name="connsiteX25" fmla="*/ 953807 w 3619883"/>
                <a:gd name="connsiteY25" fmla="*/ 4275461 h 4275461"/>
                <a:gd name="connsiteX26" fmla="*/ 912215 w 3619883"/>
                <a:gd name="connsiteY26" fmla="*/ 4128157 h 4275461"/>
                <a:gd name="connsiteX27" fmla="*/ 961020 w 3619883"/>
                <a:gd name="connsiteY27" fmla="*/ 4128157 h 4275461"/>
                <a:gd name="connsiteX28" fmla="*/ 961020 w 3619883"/>
                <a:gd name="connsiteY28" fmla="*/ 3951392 h 4275461"/>
                <a:gd name="connsiteX29" fmla="*/ 783235 w 3619883"/>
                <a:gd name="connsiteY29" fmla="*/ 3951392 h 4275461"/>
                <a:gd name="connsiteX30" fmla="*/ 783235 w 3619883"/>
                <a:gd name="connsiteY30" fmla="*/ 4128157 h 4275461"/>
                <a:gd name="connsiteX31" fmla="*/ 871024 w 3619883"/>
                <a:gd name="connsiteY31" fmla="*/ 4128157 h 4275461"/>
                <a:gd name="connsiteX32" fmla="*/ 829432 w 3619883"/>
                <a:gd name="connsiteY32" fmla="*/ 4275461 h 4275461"/>
                <a:gd name="connsiteX33" fmla="*/ 611484 w 3619883"/>
                <a:gd name="connsiteY33" fmla="*/ 4275461 h 4275461"/>
                <a:gd name="connsiteX34" fmla="*/ 621247 w 3619883"/>
                <a:gd name="connsiteY34" fmla="*/ 4128157 h 4275461"/>
                <a:gd name="connsiteX35" fmla="*/ 650062 w 3619883"/>
                <a:gd name="connsiteY35" fmla="*/ 4128157 h 4275461"/>
                <a:gd name="connsiteX36" fmla="*/ 650062 w 3619883"/>
                <a:gd name="connsiteY36" fmla="*/ 3951392 h 4275461"/>
                <a:gd name="connsiteX37" fmla="*/ 472277 w 3619883"/>
                <a:gd name="connsiteY37" fmla="*/ 3951392 h 4275461"/>
                <a:gd name="connsiteX38" fmla="*/ 472277 w 3619883"/>
                <a:gd name="connsiteY38" fmla="*/ 4128157 h 4275461"/>
                <a:gd name="connsiteX39" fmla="*/ 522650 w 3619883"/>
                <a:gd name="connsiteY39" fmla="*/ 4128157 h 4275461"/>
                <a:gd name="connsiteX40" fmla="*/ 573998 w 3619883"/>
                <a:gd name="connsiteY40" fmla="*/ 4275461 h 4275461"/>
                <a:gd name="connsiteX41" fmla="*/ 336164 w 3619883"/>
                <a:gd name="connsiteY41" fmla="*/ 4275461 h 4275461"/>
                <a:gd name="connsiteX42" fmla="*/ 294572 w 3619883"/>
                <a:gd name="connsiteY42" fmla="*/ 4128157 h 4275461"/>
                <a:gd name="connsiteX43" fmla="*/ 339106 w 3619883"/>
                <a:gd name="connsiteY43" fmla="*/ 4128157 h 4275461"/>
                <a:gd name="connsiteX44" fmla="*/ 339106 w 3619883"/>
                <a:gd name="connsiteY44" fmla="*/ 3951392 h 4275461"/>
                <a:gd name="connsiteX45" fmla="*/ 161321 w 3619883"/>
                <a:gd name="connsiteY45" fmla="*/ 3951392 h 4275461"/>
                <a:gd name="connsiteX46" fmla="*/ 161321 w 3619883"/>
                <a:gd name="connsiteY46" fmla="*/ 4128157 h 4275461"/>
                <a:gd name="connsiteX47" fmla="*/ 230914 w 3619883"/>
                <a:gd name="connsiteY47" fmla="*/ 4128157 h 4275461"/>
                <a:gd name="connsiteX48" fmla="*/ 189322 w 3619883"/>
                <a:gd name="connsiteY48" fmla="*/ 4275461 h 4275461"/>
                <a:gd name="connsiteX49" fmla="*/ 0 w 3619883"/>
                <a:gd name="connsiteY49" fmla="*/ 4275461 h 4275461"/>
                <a:gd name="connsiteX50" fmla="*/ 0 w 3619883"/>
                <a:gd name="connsiteY50" fmla="*/ 42229 h 4275461"/>
                <a:gd name="connsiteX51" fmla="*/ 42464 w 3619883"/>
                <a:gd name="connsiteY51" fmla="*/ 40518 h 4275461"/>
                <a:gd name="connsiteX52" fmla="*/ 137733 w 3619883"/>
                <a:gd name="connsiteY52" fmla="*/ 35355 h 4275461"/>
                <a:gd name="connsiteX53" fmla="*/ 270565 w 3619883"/>
                <a:gd name="connsiteY53" fmla="*/ 29759 h 4275461"/>
                <a:gd name="connsiteX54" fmla="*/ 479734 w 3619883"/>
                <a:gd name="connsiteY54" fmla="*/ 45455 h 4275461"/>
                <a:gd name="connsiteX55" fmla="*/ 524103 w 3619883"/>
                <a:gd name="connsiteY55" fmla="*/ 41625 h 4275461"/>
                <a:gd name="connsiteX56" fmla="*/ 624416 w 3619883"/>
                <a:gd name="connsiteY56" fmla="*/ 22696 h 4275461"/>
                <a:gd name="connsiteX57" fmla="*/ 657762 w 3619883"/>
                <a:gd name="connsiteY57" fmla="*/ 18351 h 4275461"/>
                <a:gd name="connsiteX58" fmla="*/ 690557 w 3619883"/>
                <a:gd name="connsiteY58" fmla="*/ 25792 h 4275461"/>
                <a:gd name="connsiteX59" fmla="*/ 745123 w 3619883"/>
                <a:gd name="connsiteY59" fmla="*/ 40157 h 4275461"/>
                <a:gd name="connsiteX60" fmla="*/ 789493 w 3619883"/>
                <a:gd name="connsiteY60" fmla="*/ 36327 h 4275461"/>
                <a:gd name="connsiteX61" fmla="*/ 854255 w 3619883"/>
                <a:gd name="connsiteY61" fmla="*/ 68887 h 4275461"/>
                <a:gd name="connsiteX62" fmla="*/ 897520 w 3619883"/>
                <a:gd name="connsiteY62" fmla="*/ 88629 h 4275461"/>
                <a:gd name="connsiteX63" fmla="*/ 940510 w 3619883"/>
                <a:gd name="connsiteY63" fmla="*/ 114265 h 4275461"/>
                <a:gd name="connsiteX64" fmla="*/ 1082712 w 3619883"/>
                <a:gd name="connsiteY64" fmla="*/ 144543 h 4275461"/>
                <a:gd name="connsiteX65" fmla="*/ 1205348 w 3619883"/>
                <a:gd name="connsiteY65" fmla="*/ 120753 h 4275461"/>
                <a:gd name="connsiteX66" fmla="*/ 1271764 w 3619883"/>
                <a:gd name="connsiteY66" fmla="*/ 117956 h 4275461"/>
                <a:gd name="connsiteX67" fmla="*/ 1315583 w 3619883"/>
                <a:gd name="connsiteY67" fmla="*/ 125912 h 4275461"/>
                <a:gd name="connsiteX68" fmla="*/ 1359125 w 3619883"/>
                <a:gd name="connsiteY68" fmla="*/ 139761 h 4275461"/>
                <a:gd name="connsiteX69" fmla="*/ 1391919 w 3619883"/>
                <a:gd name="connsiteY69" fmla="*/ 147202 h 4275461"/>
                <a:gd name="connsiteX70" fmla="*/ 1436563 w 3619883"/>
                <a:gd name="connsiteY70" fmla="*/ 137480 h 4275461"/>
                <a:gd name="connsiteX71" fmla="*/ 1471566 w 3619883"/>
                <a:gd name="connsiteY71" fmla="*/ 97777 h 4275461"/>
                <a:gd name="connsiteX72" fmla="*/ 1505739 w 3619883"/>
                <a:gd name="connsiteY72" fmla="*/ 75753 h 4275461"/>
                <a:gd name="connsiteX73" fmla="*/ 1590891 w 3619883"/>
                <a:gd name="connsiteY73" fmla="*/ 144702 h 4275461"/>
                <a:gd name="connsiteX74" fmla="*/ 1625616 w 3619883"/>
                <a:gd name="connsiteY74" fmla="*/ 110893 h 4275461"/>
                <a:gd name="connsiteX75" fmla="*/ 1658964 w 3619883"/>
                <a:gd name="connsiteY75" fmla="*/ 106547 h 4275461"/>
                <a:gd name="connsiteX76" fmla="*/ 1746598 w 3619883"/>
                <a:gd name="connsiteY76" fmla="*/ 122460 h 4275461"/>
                <a:gd name="connsiteX77" fmla="*/ 1811913 w 3619883"/>
                <a:gd name="connsiteY77" fmla="*/ 143234 h 4275461"/>
                <a:gd name="connsiteX78" fmla="*/ 1856557 w 3619883"/>
                <a:gd name="connsiteY78" fmla="*/ 133511 h 4275461"/>
                <a:gd name="connsiteX79" fmla="*/ 2066003 w 3619883"/>
                <a:gd name="connsiteY79" fmla="*/ 143313 h 4275461"/>
                <a:gd name="connsiteX80" fmla="*/ 2177615 w 3619883"/>
                <a:gd name="connsiteY80" fmla="*/ 119007 h 4275461"/>
                <a:gd name="connsiteX81" fmla="*/ 2255883 w 3619883"/>
                <a:gd name="connsiteY81" fmla="*/ 99047 h 4275461"/>
                <a:gd name="connsiteX82" fmla="*/ 2344622 w 3619883"/>
                <a:gd name="connsiteY82" fmla="*/ 91388 h 4275461"/>
                <a:gd name="connsiteX83" fmla="*/ 2455682 w 3619883"/>
                <a:gd name="connsiteY83" fmla="*/ 78869 h 4275461"/>
                <a:gd name="connsiteX84" fmla="*/ 2632609 w 3619883"/>
                <a:gd name="connsiteY84" fmla="*/ 75338 h 4275461"/>
                <a:gd name="connsiteX85" fmla="*/ 2742291 w 3619883"/>
                <a:gd name="connsiteY85" fmla="*/ 92282 h 4275461"/>
                <a:gd name="connsiteX86" fmla="*/ 2851974 w 3619883"/>
                <a:gd name="connsiteY86" fmla="*/ 109227 h 4275461"/>
                <a:gd name="connsiteX87" fmla="*/ 2907643 w 3619883"/>
                <a:gd name="connsiteY87" fmla="*/ 100020 h 4275461"/>
                <a:gd name="connsiteX88" fmla="*/ 2944022 w 3619883"/>
                <a:gd name="connsiteY88" fmla="*/ 30853 h 4275461"/>
                <a:gd name="connsiteX89" fmla="*/ 3022289 w 3619883"/>
                <a:gd name="connsiteY89" fmla="*/ 10893 h 4275461"/>
                <a:gd name="connsiteX90" fmla="*/ 3054807 w 3619883"/>
                <a:gd name="connsiteY90" fmla="*/ 24226 h 4275461"/>
                <a:gd name="connsiteX91" fmla="*/ 3141892 w 3619883"/>
                <a:gd name="connsiteY91" fmla="*/ 51925 h 4275461"/>
                <a:gd name="connsiteX92" fmla="*/ 3185711 w 3619883"/>
                <a:gd name="connsiteY92" fmla="*/ 59881 h 4275461"/>
                <a:gd name="connsiteX93" fmla="*/ 3219056 w 3619883"/>
                <a:gd name="connsiteY93" fmla="*/ 55536 h 4275461"/>
                <a:gd name="connsiteX94" fmla="*/ 3263425 w 3619883"/>
                <a:gd name="connsiteY94" fmla="*/ 51706 h 4275461"/>
                <a:gd name="connsiteX95" fmla="*/ 3296219 w 3619883"/>
                <a:gd name="connsiteY95" fmla="*/ 59147 h 4275461"/>
                <a:gd name="connsiteX96" fmla="*/ 3319094 w 3619883"/>
                <a:gd name="connsiteY96" fmla="*/ 42500 h 4275461"/>
                <a:gd name="connsiteX97" fmla="*/ 3420511 w 3619883"/>
                <a:gd name="connsiteY97" fmla="*/ 0 h 4275461"/>
                <a:gd name="connsiteX98" fmla="*/ 3453305 w 3619883"/>
                <a:gd name="connsiteY98" fmla="*/ 7440 h 4275461"/>
                <a:gd name="connsiteX99" fmla="*/ 3496571 w 3619883"/>
                <a:gd name="connsiteY99" fmla="*/ 27182 h 4275461"/>
                <a:gd name="connsiteX100" fmla="*/ 3602117 w 3619883"/>
                <a:gd name="connsiteY100" fmla="*/ 132521 h 4275461"/>
                <a:gd name="connsiteX101" fmla="*/ 3619883 w 3619883"/>
                <a:gd name="connsiteY101" fmla="*/ 140049 h 4275461"/>
                <a:gd name="connsiteX102" fmla="*/ 3619883 w 3619883"/>
                <a:gd name="connsiteY10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27396 w 3619883"/>
                <a:gd name="connsiteY15" fmla="*/ 4275461 h 4275461"/>
                <a:gd name="connsiteX16" fmla="*/ 1210751 w 3619883"/>
                <a:gd name="connsiteY16" fmla="*/ 4275461 h 4275461"/>
                <a:gd name="connsiteX17" fmla="*/ 1210751 w 3619883"/>
                <a:gd name="connsiteY17" fmla="*/ 4128157 h 4275461"/>
                <a:gd name="connsiteX18" fmla="*/ 1271978 w 3619883"/>
                <a:gd name="connsiteY18" fmla="*/ 4128157 h 4275461"/>
                <a:gd name="connsiteX19" fmla="*/ 1271978 w 3619883"/>
                <a:gd name="connsiteY19" fmla="*/ 3951392 h 4275461"/>
                <a:gd name="connsiteX20" fmla="*/ 1094193 w 3619883"/>
                <a:gd name="connsiteY20" fmla="*/ 3951392 h 4275461"/>
                <a:gd name="connsiteX21" fmla="*/ 1094193 w 3619883"/>
                <a:gd name="connsiteY21" fmla="*/ 4128157 h 4275461"/>
                <a:gd name="connsiteX22" fmla="*/ 1140354 w 3619883"/>
                <a:gd name="connsiteY22" fmla="*/ 4128157 h 4275461"/>
                <a:gd name="connsiteX23" fmla="*/ 1140354 w 3619883"/>
                <a:gd name="connsiteY23" fmla="*/ 4275461 h 4275461"/>
                <a:gd name="connsiteX24" fmla="*/ 953807 w 3619883"/>
                <a:gd name="connsiteY24" fmla="*/ 4275461 h 4275461"/>
                <a:gd name="connsiteX25" fmla="*/ 912215 w 3619883"/>
                <a:gd name="connsiteY25" fmla="*/ 4128157 h 4275461"/>
                <a:gd name="connsiteX26" fmla="*/ 961020 w 3619883"/>
                <a:gd name="connsiteY26" fmla="*/ 4128157 h 4275461"/>
                <a:gd name="connsiteX27" fmla="*/ 961020 w 3619883"/>
                <a:gd name="connsiteY27" fmla="*/ 3951392 h 4275461"/>
                <a:gd name="connsiteX28" fmla="*/ 783235 w 3619883"/>
                <a:gd name="connsiteY28" fmla="*/ 3951392 h 4275461"/>
                <a:gd name="connsiteX29" fmla="*/ 783235 w 3619883"/>
                <a:gd name="connsiteY29" fmla="*/ 4128157 h 4275461"/>
                <a:gd name="connsiteX30" fmla="*/ 871024 w 3619883"/>
                <a:gd name="connsiteY30" fmla="*/ 4128157 h 4275461"/>
                <a:gd name="connsiteX31" fmla="*/ 829432 w 3619883"/>
                <a:gd name="connsiteY31" fmla="*/ 4275461 h 4275461"/>
                <a:gd name="connsiteX32" fmla="*/ 611484 w 3619883"/>
                <a:gd name="connsiteY32" fmla="*/ 4275461 h 4275461"/>
                <a:gd name="connsiteX33" fmla="*/ 621247 w 3619883"/>
                <a:gd name="connsiteY33" fmla="*/ 4128157 h 4275461"/>
                <a:gd name="connsiteX34" fmla="*/ 650062 w 3619883"/>
                <a:gd name="connsiteY34" fmla="*/ 4128157 h 4275461"/>
                <a:gd name="connsiteX35" fmla="*/ 650062 w 3619883"/>
                <a:gd name="connsiteY35" fmla="*/ 3951392 h 4275461"/>
                <a:gd name="connsiteX36" fmla="*/ 472277 w 3619883"/>
                <a:gd name="connsiteY36" fmla="*/ 3951392 h 4275461"/>
                <a:gd name="connsiteX37" fmla="*/ 472277 w 3619883"/>
                <a:gd name="connsiteY37" fmla="*/ 4128157 h 4275461"/>
                <a:gd name="connsiteX38" fmla="*/ 522650 w 3619883"/>
                <a:gd name="connsiteY38" fmla="*/ 4128157 h 4275461"/>
                <a:gd name="connsiteX39" fmla="*/ 573998 w 3619883"/>
                <a:gd name="connsiteY39" fmla="*/ 4275461 h 4275461"/>
                <a:gd name="connsiteX40" fmla="*/ 336164 w 3619883"/>
                <a:gd name="connsiteY40" fmla="*/ 4275461 h 4275461"/>
                <a:gd name="connsiteX41" fmla="*/ 294572 w 3619883"/>
                <a:gd name="connsiteY41" fmla="*/ 4128157 h 4275461"/>
                <a:gd name="connsiteX42" fmla="*/ 339106 w 3619883"/>
                <a:gd name="connsiteY42" fmla="*/ 4128157 h 4275461"/>
                <a:gd name="connsiteX43" fmla="*/ 339106 w 3619883"/>
                <a:gd name="connsiteY43" fmla="*/ 3951392 h 4275461"/>
                <a:gd name="connsiteX44" fmla="*/ 161321 w 3619883"/>
                <a:gd name="connsiteY44" fmla="*/ 3951392 h 4275461"/>
                <a:gd name="connsiteX45" fmla="*/ 161321 w 3619883"/>
                <a:gd name="connsiteY45" fmla="*/ 4128157 h 4275461"/>
                <a:gd name="connsiteX46" fmla="*/ 230914 w 3619883"/>
                <a:gd name="connsiteY46" fmla="*/ 4128157 h 4275461"/>
                <a:gd name="connsiteX47" fmla="*/ 189322 w 3619883"/>
                <a:gd name="connsiteY47" fmla="*/ 4275461 h 4275461"/>
                <a:gd name="connsiteX48" fmla="*/ 0 w 3619883"/>
                <a:gd name="connsiteY48" fmla="*/ 4275461 h 4275461"/>
                <a:gd name="connsiteX49" fmla="*/ 0 w 3619883"/>
                <a:gd name="connsiteY49" fmla="*/ 42229 h 4275461"/>
                <a:gd name="connsiteX50" fmla="*/ 42464 w 3619883"/>
                <a:gd name="connsiteY50" fmla="*/ 40518 h 4275461"/>
                <a:gd name="connsiteX51" fmla="*/ 137733 w 3619883"/>
                <a:gd name="connsiteY51" fmla="*/ 35355 h 4275461"/>
                <a:gd name="connsiteX52" fmla="*/ 270565 w 3619883"/>
                <a:gd name="connsiteY52" fmla="*/ 29759 h 4275461"/>
                <a:gd name="connsiteX53" fmla="*/ 479734 w 3619883"/>
                <a:gd name="connsiteY53" fmla="*/ 45455 h 4275461"/>
                <a:gd name="connsiteX54" fmla="*/ 524103 w 3619883"/>
                <a:gd name="connsiteY54" fmla="*/ 41625 h 4275461"/>
                <a:gd name="connsiteX55" fmla="*/ 624416 w 3619883"/>
                <a:gd name="connsiteY55" fmla="*/ 22696 h 4275461"/>
                <a:gd name="connsiteX56" fmla="*/ 657762 w 3619883"/>
                <a:gd name="connsiteY56" fmla="*/ 18351 h 4275461"/>
                <a:gd name="connsiteX57" fmla="*/ 690557 w 3619883"/>
                <a:gd name="connsiteY57" fmla="*/ 25792 h 4275461"/>
                <a:gd name="connsiteX58" fmla="*/ 745123 w 3619883"/>
                <a:gd name="connsiteY58" fmla="*/ 40157 h 4275461"/>
                <a:gd name="connsiteX59" fmla="*/ 789493 w 3619883"/>
                <a:gd name="connsiteY59" fmla="*/ 36327 h 4275461"/>
                <a:gd name="connsiteX60" fmla="*/ 854255 w 3619883"/>
                <a:gd name="connsiteY60" fmla="*/ 68887 h 4275461"/>
                <a:gd name="connsiteX61" fmla="*/ 897520 w 3619883"/>
                <a:gd name="connsiteY61" fmla="*/ 88629 h 4275461"/>
                <a:gd name="connsiteX62" fmla="*/ 940510 w 3619883"/>
                <a:gd name="connsiteY62" fmla="*/ 114265 h 4275461"/>
                <a:gd name="connsiteX63" fmla="*/ 1082712 w 3619883"/>
                <a:gd name="connsiteY63" fmla="*/ 144543 h 4275461"/>
                <a:gd name="connsiteX64" fmla="*/ 1205348 w 3619883"/>
                <a:gd name="connsiteY64" fmla="*/ 120753 h 4275461"/>
                <a:gd name="connsiteX65" fmla="*/ 1271764 w 3619883"/>
                <a:gd name="connsiteY65" fmla="*/ 117956 h 4275461"/>
                <a:gd name="connsiteX66" fmla="*/ 1315583 w 3619883"/>
                <a:gd name="connsiteY66" fmla="*/ 125912 h 4275461"/>
                <a:gd name="connsiteX67" fmla="*/ 1359125 w 3619883"/>
                <a:gd name="connsiteY67" fmla="*/ 139761 h 4275461"/>
                <a:gd name="connsiteX68" fmla="*/ 1391919 w 3619883"/>
                <a:gd name="connsiteY68" fmla="*/ 147202 h 4275461"/>
                <a:gd name="connsiteX69" fmla="*/ 1436563 w 3619883"/>
                <a:gd name="connsiteY69" fmla="*/ 137480 h 4275461"/>
                <a:gd name="connsiteX70" fmla="*/ 1471566 w 3619883"/>
                <a:gd name="connsiteY70" fmla="*/ 97777 h 4275461"/>
                <a:gd name="connsiteX71" fmla="*/ 1505739 w 3619883"/>
                <a:gd name="connsiteY71" fmla="*/ 75753 h 4275461"/>
                <a:gd name="connsiteX72" fmla="*/ 1590891 w 3619883"/>
                <a:gd name="connsiteY72" fmla="*/ 144702 h 4275461"/>
                <a:gd name="connsiteX73" fmla="*/ 1625616 w 3619883"/>
                <a:gd name="connsiteY73" fmla="*/ 110893 h 4275461"/>
                <a:gd name="connsiteX74" fmla="*/ 1658964 w 3619883"/>
                <a:gd name="connsiteY74" fmla="*/ 106547 h 4275461"/>
                <a:gd name="connsiteX75" fmla="*/ 1746598 w 3619883"/>
                <a:gd name="connsiteY75" fmla="*/ 122460 h 4275461"/>
                <a:gd name="connsiteX76" fmla="*/ 1811913 w 3619883"/>
                <a:gd name="connsiteY76" fmla="*/ 143234 h 4275461"/>
                <a:gd name="connsiteX77" fmla="*/ 1856557 w 3619883"/>
                <a:gd name="connsiteY77" fmla="*/ 133511 h 4275461"/>
                <a:gd name="connsiteX78" fmla="*/ 2066003 w 3619883"/>
                <a:gd name="connsiteY78" fmla="*/ 143313 h 4275461"/>
                <a:gd name="connsiteX79" fmla="*/ 2177615 w 3619883"/>
                <a:gd name="connsiteY79" fmla="*/ 119007 h 4275461"/>
                <a:gd name="connsiteX80" fmla="*/ 2255883 w 3619883"/>
                <a:gd name="connsiteY80" fmla="*/ 99047 h 4275461"/>
                <a:gd name="connsiteX81" fmla="*/ 2344622 w 3619883"/>
                <a:gd name="connsiteY81" fmla="*/ 91388 h 4275461"/>
                <a:gd name="connsiteX82" fmla="*/ 2455682 w 3619883"/>
                <a:gd name="connsiteY82" fmla="*/ 78869 h 4275461"/>
                <a:gd name="connsiteX83" fmla="*/ 2632609 w 3619883"/>
                <a:gd name="connsiteY83" fmla="*/ 75338 h 4275461"/>
                <a:gd name="connsiteX84" fmla="*/ 2742291 w 3619883"/>
                <a:gd name="connsiteY84" fmla="*/ 92282 h 4275461"/>
                <a:gd name="connsiteX85" fmla="*/ 2851974 w 3619883"/>
                <a:gd name="connsiteY85" fmla="*/ 109227 h 4275461"/>
                <a:gd name="connsiteX86" fmla="*/ 2907643 w 3619883"/>
                <a:gd name="connsiteY86" fmla="*/ 100020 h 4275461"/>
                <a:gd name="connsiteX87" fmla="*/ 2944022 w 3619883"/>
                <a:gd name="connsiteY87" fmla="*/ 30853 h 4275461"/>
                <a:gd name="connsiteX88" fmla="*/ 3022289 w 3619883"/>
                <a:gd name="connsiteY88" fmla="*/ 10893 h 4275461"/>
                <a:gd name="connsiteX89" fmla="*/ 3054807 w 3619883"/>
                <a:gd name="connsiteY89" fmla="*/ 24226 h 4275461"/>
                <a:gd name="connsiteX90" fmla="*/ 3141892 w 3619883"/>
                <a:gd name="connsiteY90" fmla="*/ 51925 h 4275461"/>
                <a:gd name="connsiteX91" fmla="*/ 3185711 w 3619883"/>
                <a:gd name="connsiteY91" fmla="*/ 59881 h 4275461"/>
                <a:gd name="connsiteX92" fmla="*/ 3219056 w 3619883"/>
                <a:gd name="connsiteY92" fmla="*/ 55536 h 4275461"/>
                <a:gd name="connsiteX93" fmla="*/ 3263425 w 3619883"/>
                <a:gd name="connsiteY93" fmla="*/ 51706 h 4275461"/>
                <a:gd name="connsiteX94" fmla="*/ 3296219 w 3619883"/>
                <a:gd name="connsiteY94" fmla="*/ 59147 h 4275461"/>
                <a:gd name="connsiteX95" fmla="*/ 3319094 w 3619883"/>
                <a:gd name="connsiteY95" fmla="*/ 42500 h 4275461"/>
                <a:gd name="connsiteX96" fmla="*/ 3420511 w 3619883"/>
                <a:gd name="connsiteY96" fmla="*/ 0 h 4275461"/>
                <a:gd name="connsiteX97" fmla="*/ 3453305 w 3619883"/>
                <a:gd name="connsiteY97" fmla="*/ 7440 h 4275461"/>
                <a:gd name="connsiteX98" fmla="*/ 3496571 w 3619883"/>
                <a:gd name="connsiteY98" fmla="*/ 27182 h 4275461"/>
                <a:gd name="connsiteX99" fmla="*/ 3602117 w 3619883"/>
                <a:gd name="connsiteY99" fmla="*/ 132521 h 4275461"/>
                <a:gd name="connsiteX100" fmla="*/ 3619883 w 3619883"/>
                <a:gd name="connsiteY100" fmla="*/ 140049 h 4275461"/>
                <a:gd name="connsiteX101" fmla="*/ 3619883 w 3619883"/>
                <a:gd name="connsiteY10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10751 w 3619883"/>
                <a:gd name="connsiteY16" fmla="*/ 4128157 h 4275461"/>
                <a:gd name="connsiteX17" fmla="*/ 1271978 w 3619883"/>
                <a:gd name="connsiteY17" fmla="*/ 4128157 h 4275461"/>
                <a:gd name="connsiteX18" fmla="*/ 1271978 w 3619883"/>
                <a:gd name="connsiteY18" fmla="*/ 3951392 h 4275461"/>
                <a:gd name="connsiteX19" fmla="*/ 1094193 w 3619883"/>
                <a:gd name="connsiteY19" fmla="*/ 3951392 h 4275461"/>
                <a:gd name="connsiteX20" fmla="*/ 1094193 w 3619883"/>
                <a:gd name="connsiteY20" fmla="*/ 4128157 h 4275461"/>
                <a:gd name="connsiteX21" fmla="*/ 1140354 w 3619883"/>
                <a:gd name="connsiteY21" fmla="*/ 4128157 h 4275461"/>
                <a:gd name="connsiteX22" fmla="*/ 1140354 w 3619883"/>
                <a:gd name="connsiteY22" fmla="*/ 4275461 h 4275461"/>
                <a:gd name="connsiteX23" fmla="*/ 953807 w 3619883"/>
                <a:gd name="connsiteY23" fmla="*/ 4275461 h 4275461"/>
                <a:gd name="connsiteX24" fmla="*/ 912215 w 3619883"/>
                <a:gd name="connsiteY24" fmla="*/ 4128157 h 4275461"/>
                <a:gd name="connsiteX25" fmla="*/ 961020 w 3619883"/>
                <a:gd name="connsiteY25" fmla="*/ 4128157 h 4275461"/>
                <a:gd name="connsiteX26" fmla="*/ 961020 w 3619883"/>
                <a:gd name="connsiteY26" fmla="*/ 3951392 h 4275461"/>
                <a:gd name="connsiteX27" fmla="*/ 783235 w 3619883"/>
                <a:gd name="connsiteY27" fmla="*/ 3951392 h 4275461"/>
                <a:gd name="connsiteX28" fmla="*/ 783235 w 3619883"/>
                <a:gd name="connsiteY28" fmla="*/ 4128157 h 4275461"/>
                <a:gd name="connsiteX29" fmla="*/ 871024 w 3619883"/>
                <a:gd name="connsiteY29" fmla="*/ 4128157 h 4275461"/>
                <a:gd name="connsiteX30" fmla="*/ 829432 w 3619883"/>
                <a:gd name="connsiteY30" fmla="*/ 4275461 h 4275461"/>
                <a:gd name="connsiteX31" fmla="*/ 611484 w 3619883"/>
                <a:gd name="connsiteY31" fmla="*/ 4275461 h 4275461"/>
                <a:gd name="connsiteX32" fmla="*/ 621247 w 3619883"/>
                <a:gd name="connsiteY32" fmla="*/ 4128157 h 4275461"/>
                <a:gd name="connsiteX33" fmla="*/ 650062 w 3619883"/>
                <a:gd name="connsiteY33" fmla="*/ 4128157 h 4275461"/>
                <a:gd name="connsiteX34" fmla="*/ 650062 w 3619883"/>
                <a:gd name="connsiteY34" fmla="*/ 3951392 h 4275461"/>
                <a:gd name="connsiteX35" fmla="*/ 472277 w 3619883"/>
                <a:gd name="connsiteY35" fmla="*/ 3951392 h 4275461"/>
                <a:gd name="connsiteX36" fmla="*/ 472277 w 3619883"/>
                <a:gd name="connsiteY36" fmla="*/ 4128157 h 4275461"/>
                <a:gd name="connsiteX37" fmla="*/ 522650 w 3619883"/>
                <a:gd name="connsiteY37" fmla="*/ 4128157 h 4275461"/>
                <a:gd name="connsiteX38" fmla="*/ 573998 w 3619883"/>
                <a:gd name="connsiteY38" fmla="*/ 4275461 h 4275461"/>
                <a:gd name="connsiteX39" fmla="*/ 336164 w 3619883"/>
                <a:gd name="connsiteY39" fmla="*/ 4275461 h 4275461"/>
                <a:gd name="connsiteX40" fmla="*/ 294572 w 3619883"/>
                <a:gd name="connsiteY40" fmla="*/ 4128157 h 4275461"/>
                <a:gd name="connsiteX41" fmla="*/ 339106 w 3619883"/>
                <a:gd name="connsiteY41" fmla="*/ 4128157 h 4275461"/>
                <a:gd name="connsiteX42" fmla="*/ 339106 w 3619883"/>
                <a:gd name="connsiteY42" fmla="*/ 3951392 h 4275461"/>
                <a:gd name="connsiteX43" fmla="*/ 161321 w 3619883"/>
                <a:gd name="connsiteY43" fmla="*/ 3951392 h 4275461"/>
                <a:gd name="connsiteX44" fmla="*/ 161321 w 3619883"/>
                <a:gd name="connsiteY44" fmla="*/ 4128157 h 4275461"/>
                <a:gd name="connsiteX45" fmla="*/ 230914 w 3619883"/>
                <a:gd name="connsiteY45" fmla="*/ 4128157 h 4275461"/>
                <a:gd name="connsiteX46" fmla="*/ 189322 w 3619883"/>
                <a:gd name="connsiteY46" fmla="*/ 4275461 h 4275461"/>
                <a:gd name="connsiteX47" fmla="*/ 0 w 3619883"/>
                <a:gd name="connsiteY47" fmla="*/ 4275461 h 4275461"/>
                <a:gd name="connsiteX48" fmla="*/ 0 w 3619883"/>
                <a:gd name="connsiteY48" fmla="*/ 42229 h 4275461"/>
                <a:gd name="connsiteX49" fmla="*/ 42464 w 3619883"/>
                <a:gd name="connsiteY49" fmla="*/ 40518 h 4275461"/>
                <a:gd name="connsiteX50" fmla="*/ 137733 w 3619883"/>
                <a:gd name="connsiteY50" fmla="*/ 35355 h 4275461"/>
                <a:gd name="connsiteX51" fmla="*/ 270565 w 3619883"/>
                <a:gd name="connsiteY51" fmla="*/ 29759 h 4275461"/>
                <a:gd name="connsiteX52" fmla="*/ 479734 w 3619883"/>
                <a:gd name="connsiteY52" fmla="*/ 45455 h 4275461"/>
                <a:gd name="connsiteX53" fmla="*/ 524103 w 3619883"/>
                <a:gd name="connsiteY53" fmla="*/ 41625 h 4275461"/>
                <a:gd name="connsiteX54" fmla="*/ 624416 w 3619883"/>
                <a:gd name="connsiteY54" fmla="*/ 22696 h 4275461"/>
                <a:gd name="connsiteX55" fmla="*/ 657762 w 3619883"/>
                <a:gd name="connsiteY55" fmla="*/ 18351 h 4275461"/>
                <a:gd name="connsiteX56" fmla="*/ 690557 w 3619883"/>
                <a:gd name="connsiteY56" fmla="*/ 25792 h 4275461"/>
                <a:gd name="connsiteX57" fmla="*/ 745123 w 3619883"/>
                <a:gd name="connsiteY57" fmla="*/ 40157 h 4275461"/>
                <a:gd name="connsiteX58" fmla="*/ 789493 w 3619883"/>
                <a:gd name="connsiteY58" fmla="*/ 36327 h 4275461"/>
                <a:gd name="connsiteX59" fmla="*/ 854255 w 3619883"/>
                <a:gd name="connsiteY59" fmla="*/ 68887 h 4275461"/>
                <a:gd name="connsiteX60" fmla="*/ 897520 w 3619883"/>
                <a:gd name="connsiteY60" fmla="*/ 88629 h 4275461"/>
                <a:gd name="connsiteX61" fmla="*/ 940510 w 3619883"/>
                <a:gd name="connsiteY61" fmla="*/ 114265 h 4275461"/>
                <a:gd name="connsiteX62" fmla="*/ 1082712 w 3619883"/>
                <a:gd name="connsiteY62" fmla="*/ 144543 h 4275461"/>
                <a:gd name="connsiteX63" fmla="*/ 1205348 w 3619883"/>
                <a:gd name="connsiteY63" fmla="*/ 120753 h 4275461"/>
                <a:gd name="connsiteX64" fmla="*/ 1271764 w 3619883"/>
                <a:gd name="connsiteY64" fmla="*/ 117956 h 4275461"/>
                <a:gd name="connsiteX65" fmla="*/ 1315583 w 3619883"/>
                <a:gd name="connsiteY65" fmla="*/ 125912 h 4275461"/>
                <a:gd name="connsiteX66" fmla="*/ 1359125 w 3619883"/>
                <a:gd name="connsiteY66" fmla="*/ 139761 h 4275461"/>
                <a:gd name="connsiteX67" fmla="*/ 1391919 w 3619883"/>
                <a:gd name="connsiteY67" fmla="*/ 147202 h 4275461"/>
                <a:gd name="connsiteX68" fmla="*/ 1436563 w 3619883"/>
                <a:gd name="connsiteY68" fmla="*/ 137480 h 4275461"/>
                <a:gd name="connsiteX69" fmla="*/ 1471566 w 3619883"/>
                <a:gd name="connsiteY69" fmla="*/ 97777 h 4275461"/>
                <a:gd name="connsiteX70" fmla="*/ 1505739 w 3619883"/>
                <a:gd name="connsiteY70" fmla="*/ 75753 h 4275461"/>
                <a:gd name="connsiteX71" fmla="*/ 1590891 w 3619883"/>
                <a:gd name="connsiteY71" fmla="*/ 144702 h 4275461"/>
                <a:gd name="connsiteX72" fmla="*/ 1625616 w 3619883"/>
                <a:gd name="connsiteY72" fmla="*/ 110893 h 4275461"/>
                <a:gd name="connsiteX73" fmla="*/ 1658964 w 3619883"/>
                <a:gd name="connsiteY73" fmla="*/ 106547 h 4275461"/>
                <a:gd name="connsiteX74" fmla="*/ 1746598 w 3619883"/>
                <a:gd name="connsiteY74" fmla="*/ 122460 h 4275461"/>
                <a:gd name="connsiteX75" fmla="*/ 1811913 w 3619883"/>
                <a:gd name="connsiteY75" fmla="*/ 143234 h 4275461"/>
                <a:gd name="connsiteX76" fmla="*/ 1856557 w 3619883"/>
                <a:gd name="connsiteY76" fmla="*/ 133511 h 4275461"/>
                <a:gd name="connsiteX77" fmla="*/ 2066003 w 3619883"/>
                <a:gd name="connsiteY77" fmla="*/ 143313 h 4275461"/>
                <a:gd name="connsiteX78" fmla="*/ 2177615 w 3619883"/>
                <a:gd name="connsiteY78" fmla="*/ 119007 h 4275461"/>
                <a:gd name="connsiteX79" fmla="*/ 2255883 w 3619883"/>
                <a:gd name="connsiteY79" fmla="*/ 99047 h 4275461"/>
                <a:gd name="connsiteX80" fmla="*/ 2344622 w 3619883"/>
                <a:gd name="connsiteY80" fmla="*/ 91388 h 4275461"/>
                <a:gd name="connsiteX81" fmla="*/ 2455682 w 3619883"/>
                <a:gd name="connsiteY81" fmla="*/ 78869 h 4275461"/>
                <a:gd name="connsiteX82" fmla="*/ 2632609 w 3619883"/>
                <a:gd name="connsiteY82" fmla="*/ 75338 h 4275461"/>
                <a:gd name="connsiteX83" fmla="*/ 2742291 w 3619883"/>
                <a:gd name="connsiteY83" fmla="*/ 92282 h 4275461"/>
                <a:gd name="connsiteX84" fmla="*/ 2851974 w 3619883"/>
                <a:gd name="connsiteY84" fmla="*/ 109227 h 4275461"/>
                <a:gd name="connsiteX85" fmla="*/ 2907643 w 3619883"/>
                <a:gd name="connsiteY85" fmla="*/ 100020 h 4275461"/>
                <a:gd name="connsiteX86" fmla="*/ 2944022 w 3619883"/>
                <a:gd name="connsiteY86" fmla="*/ 30853 h 4275461"/>
                <a:gd name="connsiteX87" fmla="*/ 3022289 w 3619883"/>
                <a:gd name="connsiteY87" fmla="*/ 10893 h 4275461"/>
                <a:gd name="connsiteX88" fmla="*/ 3054807 w 3619883"/>
                <a:gd name="connsiteY88" fmla="*/ 24226 h 4275461"/>
                <a:gd name="connsiteX89" fmla="*/ 3141892 w 3619883"/>
                <a:gd name="connsiteY89" fmla="*/ 51925 h 4275461"/>
                <a:gd name="connsiteX90" fmla="*/ 3185711 w 3619883"/>
                <a:gd name="connsiteY90" fmla="*/ 59881 h 4275461"/>
                <a:gd name="connsiteX91" fmla="*/ 3219056 w 3619883"/>
                <a:gd name="connsiteY91" fmla="*/ 55536 h 4275461"/>
                <a:gd name="connsiteX92" fmla="*/ 3263425 w 3619883"/>
                <a:gd name="connsiteY92" fmla="*/ 51706 h 4275461"/>
                <a:gd name="connsiteX93" fmla="*/ 3296219 w 3619883"/>
                <a:gd name="connsiteY93" fmla="*/ 59147 h 4275461"/>
                <a:gd name="connsiteX94" fmla="*/ 3319094 w 3619883"/>
                <a:gd name="connsiteY94" fmla="*/ 42500 h 4275461"/>
                <a:gd name="connsiteX95" fmla="*/ 3420511 w 3619883"/>
                <a:gd name="connsiteY95" fmla="*/ 0 h 4275461"/>
                <a:gd name="connsiteX96" fmla="*/ 3453305 w 3619883"/>
                <a:gd name="connsiteY96" fmla="*/ 7440 h 4275461"/>
                <a:gd name="connsiteX97" fmla="*/ 3496571 w 3619883"/>
                <a:gd name="connsiteY97" fmla="*/ 27182 h 4275461"/>
                <a:gd name="connsiteX98" fmla="*/ 3602117 w 3619883"/>
                <a:gd name="connsiteY98" fmla="*/ 132521 h 4275461"/>
                <a:gd name="connsiteX99" fmla="*/ 3619883 w 3619883"/>
                <a:gd name="connsiteY99" fmla="*/ 140049 h 4275461"/>
                <a:gd name="connsiteX100" fmla="*/ 3619883 w 3619883"/>
                <a:gd name="connsiteY10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71978 w 3619883"/>
                <a:gd name="connsiteY16" fmla="*/ 4128157 h 4275461"/>
                <a:gd name="connsiteX17" fmla="*/ 1271978 w 3619883"/>
                <a:gd name="connsiteY17" fmla="*/ 3951392 h 4275461"/>
                <a:gd name="connsiteX18" fmla="*/ 1094193 w 3619883"/>
                <a:gd name="connsiteY18" fmla="*/ 3951392 h 4275461"/>
                <a:gd name="connsiteX19" fmla="*/ 1094193 w 3619883"/>
                <a:gd name="connsiteY19" fmla="*/ 4128157 h 4275461"/>
                <a:gd name="connsiteX20" fmla="*/ 1140354 w 3619883"/>
                <a:gd name="connsiteY20" fmla="*/ 4128157 h 4275461"/>
                <a:gd name="connsiteX21" fmla="*/ 1140354 w 3619883"/>
                <a:gd name="connsiteY21" fmla="*/ 4275461 h 4275461"/>
                <a:gd name="connsiteX22" fmla="*/ 953807 w 3619883"/>
                <a:gd name="connsiteY22" fmla="*/ 4275461 h 4275461"/>
                <a:gd name="connsiteX23" fmla="*/ 912215 w 3619883"/>
                <a:gd name="connsiteY23" fmla="*/ 4128157 h 4275461"/>
                <a:gd name="connsiteX24" fmla="*/ 961020 w 3619883"/>
                <a:gd name="connsiteY24" fmla="*/ 4128157 h 4275461"/>
                <a:gd name="connsiteX25" fmla="*/ 961020 w 3619883"/>
                <a:gd name="connsiteY25" fmla="*/ 3951392 h 4275461"/>
                <a:gd name="connsiteX26" fmla="*/ 783235 w 3619883"/>
                <a:gd name="connsiteY26" fmla="*/ 3951392 h 4275461"/>
                <a:gd name="connsiteX27" fmla="*/ 783235 w 3619883"/>
                <a:gd name="connsiteY27" fmla="*/ 4128157 h 4275461"/>
                <a:gd name="connsiteX28" fmla="*/ 871024 w 3619883"/>
                <a:gd name="connsiteY28" fmla="*/ 4128157 h 4275461"/>
                <a:gd name="connsiteX29" fmla="*/ 829432 w 3619883"/>
                <a:gd name="connsiteY29" fmla="*/ 4275461 h 4275461"/>
                <a:gd name="connsiteX30" fmla="*/ 611484 w 3619883"/>
                <a:gd name="connsiteY30" fmla="*/ 4275461 h 4275461"/>
                <a:gd name="connsiteX31" fmla="*/ 621247 w 3619883"/>
                <a:gd name="connsiteY31" fmla="*/ 4128157 h 4275461"/>
                <a:gd name="connsiteX32" fmla="*/ 650062 w 3619883"/>
                <a:gd name="connsiteY32" fmla="*/ 4128157 h 4275461"/>
                <a:gd name="connsiteX33" fmla="*/ 650062 w 3619883"/>
                <a:gd name="connsiteY33" fmla="*/ 3951392 h 4275461"/>
                <a:gd name="connsiteX34" fmla="*/ 472277 w 3619883"/>
                <a:gd name="connsiteY34" fmla="*/ 3951392 h 4275461"/>
                <a:gd name="connsiteX35" fmla="*/ 472277 w 3619883"/>
                <a:gd name="connsiteY35" fmla="*/ 4128157 h 4275461"/>
                <a:gd name="connsiteX36" fmla="*/ 522650 w 3619883"/>
                <a:gd name="connsiteY36" fmla="*/ 4128157 h 4275461"/>
                <a:gd name="connsiteX37" fmla="*/ 573998 w 3619883"/>
                <a:gd name="connsiteY37" fmla="*/ 4275461 h 4275461"/>
                <a:gd name="connsiteX38" fmla="*/ 336164 w 3619883"/>
                <a:gd name="connsiteY38" fmla="*/ 4275461 h 4275461"/>
                <a:gd name="connsiteX39" fmla="*/ 294572 w 3619883"/>
                <a:gd name="connsiteY39" fmla="*/ 4128157 h 4275461"/>
                <a:gd name="connsiteX40" fmla="*/ 339106 w 3619883"/>
                <a:gd name="connsiteY40" fmla="*/ 4128157 h 4275461"/>
                <a:gd name="connsiteX41" fmla="*/ 339106 w 3619883"/>
                <a:gd name="connsiteY41" fmla="*/ 3951392 h 4275461"/>
                <a:gd name="connsiteX42" fmla="*/ 161321 w 3619883"/>
                <a:gd name="connsiteY42" fmla="*/ 3951392 h 4275461"/>
                <a:gd name="connsiteX43" fmla="*/ 161321 w 3619883"/>
                <a:gd name="connsiteY43" fmla="*/ 4128157 h 4275461"/>
                <a:gd name="connsiteX44" fmla="*/ 230914 w 3619883"/>
                <a:gd name="connsiteY44" fmla="*/ 4128157 h 4275461"/>
                <a:gd name="connsiteX45" fmla="*/ 189322 w 3619883"/>
                <a:gd name="connsiteY45" fmla="*/ 4275461 h 4275461"/>
                <a:gd name="connsiteX46" fmla="*/ 0 w 3619883"/>
                <a:gd name="connsiteY46" fmla="*/ 4275461 h 4275461"/>
                <a:gd name="connsiteX47" fmla="*/ 0 w 3619883"/>
                <a:gd name="connsiteY47" fmla="*/ 42229 h 4275461"/>
                <a:gd name="connsiteX48" fmla="*/ 42464 w 3619883"/>
                <a:gd name="connsiteY48" fmla="*/ 40518 h 4275461"/>
                <a:gd name="connsiteX49" fmla="*/ 137733 w 3619883"/>
                <a:gd name="connsiteY49" fmla="*/ 35355 h 4275461"/>
                <a:gd name="connsiteX50" fmla="*/ 270565 w 3619883"/>
                <a:gd name="connsiteY50" fmla="*/ 29759 h 4275461"/>
                <a:gd name="connsiteX51" fmla="*/ 479734 w 3619883"/>
                <a:gd name="connsiteY51" fmla="*/ 45455 h 4275461"/>
                <a:gd name="connsiteX52" fmla="*/ 524103 w 3619883"/>
                <a:gd name="connsiteY52" fmla="*/ 41625 h 4275461"/>
                <a:gd name="connsiteX53" fmla="*/ 624416 w 3619883"/>
                <a:gd name="connsiteY53" fmla="*/ 22696 h 4275461"/>
                <a:gd name="connsiteX54" fmla="*/ 657762 w 3619883"/>
                <a:gd name="connsiteY54" fmla="*/ 18351 h 4275461"/>
                <a:gd name="connsiteX55" fmla="*/ 690557 w 3619883"/>
                <a:gd name="connsiteY55" fmla="*/ 25792 h 4275461"/>
                <a:gd name="connsiteX56" fmla="*/ 745123 w 3619883"/>
                <a:gd name="connsiteY56" fmla="*/ 40157 h 4275461"/>
                <a:gd name="connsiteX57" fmla="*/ 789493 w 3619883"/>
                <a:gd name="connsiteY57" fmla="*/ 36327 h 4275461"/>
                <a:gd name="connsiteX58" fmla="*/ 854255 w 3619883"/>
                <a:gd name="connsiteY58" fmla="*/ 68887 h 4275461"/>
                <a:gd name="connsiteX59" fmla="*/ 897520 w 3619883"/>
                <a:gd name="connsiteY59" fmla="*/ 88629 h 4275461"/>
                <a:gd name="connsiteX60" fmla="*/ 940510 w 3619883"/>
                <a:gd name="connsiteY60" fmla="*/ 114265 h 4275461"/>
                <a:gd name="connsiteX61" fmla="*/ 1082712 w 3619883"/>
                <a:gd name="connsiteY61" fmla="*/ 144543 h 4275461"/>
                <a:gd name="connsiteX62" fmla="*/ 1205348 w 3619883"/>
                <a:gd name="connsiteY62" fmla="*/ 120753 h 4275461"/>
                <a:gd name="connsiteX63" fmla="*/ 1271764 w 3619883"/>
                <a:gd name="connsiteY63" fmla="*/ 117956 h 4275461"/>
                <a:gd name="connsiteX64" fmla="*/ 1315583 w 3619883"/>
                <a:gd name="connsiteY64" fmla="*/ 125912 h 4275461"/>
                <a:gd name="connsiteX65" fmla="*/ 1359125 w 3619883"/>
                <a:gd name="connsiteY65" fmla="*/ 139761 h 4275461"/>
                <a:gd name="connsiteX66" fmla="*/ 1391919 w 3619883"/>
                <a:gd name="connsiteY66" fmla="*/ 147202 h 4275461"/>
                <a:gd name="connsiteX67" fmla="*/ 1436563 w 3619883"/>
                <a:gd name="connsiteY67" fmla="*/ 137480 h 4275461"/>
                <a:gd name="connsiteX68" fmla="*/ 1471566 w 3619883"/>
                <a:gd name="connsiteY68" fmla="*/ 97777 h 4275461"/>
                <a:gd name="connsiteX69" fmla="*/ 1505739 w 3619883"/>
                <a:gd name="connsiteY69" fmla="*/ 75753 h 4275461"/>
                <a:gd name="connsiteX70" fmla="*/ 1590891 w 3619883"/>
                <a:gd name="connsiteY70" fmla="*/ 144702 h 4275461"/>
                <a:gd name="connsiteX71" fmla="*/ 1625616 w 3619883"/>
                <a:gd name="connsiteY71" fmla="*/ 110893 h 4275461"/>
                <a:gd name="connsiteX72" fmla="*/ 1658964 w 3619883"/>
                <a:gd name="connsiteY72" fmla="*/ 106547 h 4275461"/>
                <a:gd name="connsiteX73" fmla="*/ 1746598 w 3619883"/>
                <a:gd name="connsiteY73" fmla="*/ 122460 h 4275461"/>
                <a:gd name="connsiteX74" fmla="*/ 1811913 w 3619883"/>
                <a:gd name="connsiteY74" fmla="*/ 143234 h 4275461"/>
                <a:gd name="connsiteX75" fmla="*/ 1856557 w 3619883"/>
                <a:gd name="connsiteY75" fmla="*/ 133511 h 4275461"/>
                <a:gd name="connsiteX76" fmla="*/ 2066003 w 3619883"/>
                <a:gd name="connsiteY76" fmla="*/ 143313 h 4275461"/>
                <a:gd name="connsiteX77" fmla="*/ 2177615 w 3619883"/>
                <a:gd name="connsiteY77" fmla="*/ 119007 h 4275461"/>
                <a:gd name="connsiteX78" fmla="*/ 2255883 w 3619883"/>
                <a:gd name="connsiteY78" fmla="*/ 99047 h 4275461"/>
                <a:gd name="connsiteX79" fmla="*/ 2344622 w 3619883"/>
                <a:gd name="connsiteY79" fmla="*/ 91388 h 4275461"/>
                <a:gd name="connsiteX80" fmla="*/ 2455682 w 3619883"/>
                <a:gd name="connsiteY80" fmla="*/ 78869 h 4275461"/>
                <a:gd name="connsiteX81" fmla="*/ 2632609 w 3619883"/>
                <a:gd name="connsiteY81" fmla="*/ 75338 h 4275461"/>
                <a:gd name="connsiteX82" fmla="*/ 2742291 w 3619883"/>
                <a:gd name="connsiteY82" fmla="*/ 92282 h 4275461"/>
                <a:gd name="connsiteX83" fmla="*/ 2851974 w 3619883"/>
                <a:gd name="connsiteY83" fmla="*/ 109227 h 4275461"/>
                <a:gd name="connsiteX84" fmla="*/ 2907643 w 3619883"/>
                <a:gd name="connsiteY84" fmla="*/ 100020 h 4275461"/>
                <a:gd name="connsiteX85" fmla="*/ 2944022 w 3619883"/>
                <a:gd name="connsiteY85" fmla="*/ 30853 h 4275461"/>
                <a:gd name="connsiteX86" fmla="*/ 3022289 w 3619883"/>
                <a:gd name="connsiteY86" fmla="*/ 10893 h 4275461"/>
                <a:gd name="connsiteX87" fmla="*/ 3054807 w 3619883"/>
                <a:gd name="connsiteY87" fmla="*/ 24226 h 4275461"/>
                <a:gd name="connsiteX88" fmla="*/ 3141892 w 3619883"/>
                <a:gd name="connsiteY88" fmla="*/ 51925 h 4275461"/>
                <a:gd name="connsiteX89" fmla="*/ 3185711 w 3619883"/>
                <a:gd name="connsiteY89" fmla="*/ 59881 h 4275461"/>
                <a:gd name="connsiteX90" fmla="*/ 3219056 w 3619883"/>
                <a:gd name="connsiteY90" fmla="*/ 55536 h 4275461"/>
                <a:gd name="connsiteX91" fmla="*/ 3263425 w 3619883"/>
                <a:gd name="connsiteY91" fmla="*/ 51706 h 4275461"/>
                <a:gd name="connsiteX92" fmla="*/ 3296219 w 3619883"/>
                <a:gd name="connsiteY92" fmla="*/ 59147 h 4275461"/>
                <a:gd name="connsiteX93" fmla="*/ 3319094 w 3619883"/>
                <a:gd name="connsiteY93" fmla="*/ 42500 h 4275461"/>
                <a:gd name="connsiteX94" fmla="*/ 3420511 w 3619883"/>
                <a:gd name="connsiteY94" fmla="*/ 0 h 4275461"/>
                <a:gd name="connsiteX95" fmla="*/ 3453305 w 3619883"/>
                <a:gd name="connsiteY95" fmla="*/ 7440 h 4275461"/>
                <a:gd name="connsiteX96" fmla="*/ 3496571 w 3619883"/>
                <a:gd name="connsiteY96" fmla="*/ 27182 h 4275461"/>
                <a:gd name="connsiteX97" fmla="*/ 3602117 w 3619883"/>
                <a:gd name="connsiteY97" fmla="*/ 132521 h 4275461"/>
                <a:gd name="connsiteX98" fmla="*/ 3619883 w 3619883"/>
                <a:gd name="connsiteY98" fmla="*/ 140049 h 4275461"/>
                <a:gd name="connsiteX99" fmla="*/ 3619883 w 3619883"/>
                <a:gd name="connsiteY9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71978 w 3619883"/>
                <a:gd name="connsiteY16" fmla="*/ 3951392 h 4275461"/>
                <a:gd name="connsiteX17" fmla="*/ 1094193 w 3619883"/>
                <a:gd name="connsiteY17" fmla="*/ 3951392 h 4275461"/>
                <a:gd name="connsiteX18" fmla="*/ 1094193 w 3619883"/>
                <a:gd name="connsiteY18" fmla="*/ 4128157 h 4275461"/>
                <a:gd name="connsiteX19" fmla="*/ 1140354 w 3619883"/>
                <a:gd name="connsiteY19" fmla="*/ 4128157 h 4275461"/>
                <a:gd name="connsiteX20" fmla="*/ 1140354 w 3619883"/>
                <a:gd name="connsiteY20" fmla="*/ 4275461 h 4275461"/>
                <a:gd name="connsiteX21" fmla="*/ 953807 w 3619883"/>
                <a:gd name="connsiteY21" fmla="*/ 4275461 h 4275461"/>
                <a:gd name="connsiteX22" fmla="*/ 912215 w 3619883"/>
                <a:gd name="connsiteY22" fmla="*/ 4128157 h 4275461"/>
                <a:gd name="connsiteX23" fmla="*/ 961020 w 3619883"/>
                <a:gd name="connsiteY23" fmla="*/ 4128157 h 4275461"/>
                <a:gd name="connsiteX24" fmla="*/ 961020 w 3619883"/>
                <a:gd name="connsiteY24" fmla="*/ 3951392 h 4275461"/>
                <a:gd name="connsiteX25" fmla="*/ 783235 w 3619883"/>
                <a:gd name="connsiteY25" fmla="*/ 3951392 h 4275461"/>
                <a:gd name="connsiteX26" fmla="*/ 783235 w 3619883"/>
                <a:gd name="connsiteY26" fmla="*/ 4128157 h 4275461"/>
                <a:gd name="connsiteX27" fmla="*/ 871024 w 3619883"/>
                <a:gd name="connsiteY27" fmla="*/ 4128157 h 4275461"/>
                <a:gd name="connsiteX28" fmla="*/ 829432 w 3619883"/>
                <a:gd name="connsiteY28" fmla="*/ 4275461 h 4275461"/>
                <a:gd name="connsiteX29" fmla="*/ 611484 w 3619883"/>
                <a:gd name="connsiteY29" fmla="*/ 4275461 h 4275461"/>
                <a:gd name="connsiteX30" fmla="*/ 621247 w 3619883"/>
                <a:gd name="connsiteY30" fmla="*/ 4128157 h 4275461"/>
                <a:gd name="connsiteX31" fmla="*/ 650062 w 3619883"/>
                <a:gd name="connsiteY31" fmla="*/ 4128157 h 4275461"/>
                <a:gd name="connsiteX32" fmla="*/ 650062 w 3619883"/>
                <a:gd name="connsiteY32" fmla="*/ 3951392 h 4275461"/>
                <a:gd name="connsiteX33" fmla="*/ 472277 w 3619883"/>
                <a:gd name="connsiteY33" fmla="*/ 3951392 h 4275461"/>
                <a:gd name="connsiteX34" fmla="*/ 472277 w 3619883"/>
                <a:gd name="connsiteY34" fmla="*/ 4128157 h 4275461"/>
                <a:gd name="connsiteX35" fmla="*/ 522650 w 3619883"/>
                <a:gd name="connsiteY35" fmla="*/ 4128157 h 4275461"/>
                <a:gd name="connsiteX36" fmla="*/ 573998 w 3619883"/>
                <a:gd name="connsiteY36" fmla="*/ 4275461 h 4275461"/>
                <a:gd name="connsiteX37" fmla="*/ 336164 w 3619883"/>
                <a:gd name="connsiteY37" fmla="*/ 4275461 h 4275461"/>
                <a:gd name="connsiteX38" fmla="*/ 294572 w 3619883"/>
                <a:gd name="connsiteY38" fmla="*/ 4128157 h 4275461"/>
                <a:gd name="connsiteX39" fmla="*/ 339106 w 3619883"/>
                <a:gd name="connsiteY39" fmla="*/ 4128157 h 4275461"/>
                <a:gd name="connsiteX40" fmla="*/ 339106 w 3619883"/>
                <a:gd name="connsiteY40" fmla="*/ 3951392 h 4275461"/>
                <a:gd name="connsiteX41" fmla="*/ 161321 w 3619883"/>
                <a:gd name="connsiteY41" fmla="*/ 3951392 h 4275461"/>
                <a:gd name="connsiteX42" fmla="*/ 161321 w 3619883"/>
                <a:gd name="connsiteY42" fmla="*/ 4128157 h 4275461"/>
                <a:gd name="connsiteX43" fmla="*/ 230914 w 3619883"/>
                <a:gd name="connsiteY43" fmla="*/ 4128157 h 4275461"/>
                <a:gd name="connsiteX44" fmla="*/ 189322 w 3619883"/>
                <a:gd name="connsiteY44" fmla="*/ 4275461 h 4275461"/>
                <a:gd name="connsiteX45" fmla="*/ 0 w 3619883"/>
                <a:gd name="connsiteY45" fmla="*/ 4275461 h 4275461"/>
                <a:gd name="connsiteX46" fmla="*/ 0 w 3619883"/>
                <a:gd name="connsiteY46" fmla="*/ 42229 h 4275461"/>
                <a:gd name="connsiteX47" fmla="*/ 42464 w 3619883"/>
                <a:gd name="connsiteY47" fmla="*/ 40518 h 4275461"/>
                <a:gd name="connsiteX48" fmla="*/ 137733 w 3619883"/>
                <a:gd name="connsiteY48" fmla="*/ 35355 h 4275461"/>
                <a:gd name="connsiteX49" fmla="*/ 270565 w 3619883"/>
                <a:gd name="connsiteY49" fmla="*/ 29759 h 4275461"/>
                <a:gd name="connsiteX50" fmla="*/ 479734 w 3619883"/>
                <a:gd name="connsiteY50" fmla="*/ 45455 h 4275461"/>
                <a:gd name="connsiteX51" fmla="*/ 524103 w 3619883"/>
                <a:gd name="connsiteY51" fmla="*/ 41625 h 4275461"/>
                <a:gd name="connsiteX52" fmla="*/ 624416 w 3619883"/>
                <a:gd name="connsiteY52" fmla="*/ 22696 h 4275461"/>
                <a:gd name="connsiteX53" fmla="*/ 657762 w 3619883"/>
                <a:gd name="connsiteY53" fmla="*/ 18351 h 4275461"/>
                <a:gd name="connsiteX54" fmla="*/ 690557 w 3619883"/>
                <a:gd name="connsiteY54" fmla="*/ 25792 h 4275461"/>
                <a:gd name="connsiteX55" fmla="*/ 745123 w 3619883"/>
                <a:gd name="connsiteY55" fmla="*/ 40157 h 4275461"/>
                <a:gd name="connsiteX56" fmla="*/ 789493 w 3619883"/>
                <a:gd name="connsiteY56" fmla="*/ 36327 h 4275461"/>
                <a:gd name="connsiteX57" fmla="*/ 854255 w 3619883"/>
                <a:gd name="connsiteY57" fmla="*/ 68887 h 4275461"/>
                <a:gd name="connsiteX58" fmla="*/ 897520 w 3619883"/>
                <a:gd name="connsiteY58" fmla="*/ 88629 h 4275461"/>
                <a:gd name="connsiteX59" fmla="*/ 940510 w 3619883"/>
                <a:gd name="connsiteY59" fmla="*/ 114265 h 4275461"/>
                <a:gd name="connsiteX60" fmla="*/ 1082712 w 3619883"/>
                <a:gd name="connsiteY60" fmla="*/ 144543 h 4275461"/>
                <a:gd name="connsiteX61" fmla="*/ 1205348 w 3619883"/>
                <a:gd name="connsiteY61" fmla="*/ 120753 h 4275461"/>
                <a:gd name="connsiteX62" fmla="*/ 1271764 w 3619883"/>
                <a:gd name="connsiteY62" fmla="*/ 117956 h 4275461"/>
                <a:gd name="connsiteX63" fmla="*/ 1315583 w 3619883"/>
                <a:gd name="connsiteY63" fmla="*/ 125912 h 4275461"/>
                <a:gd name="connsiteX64" fmla="*/ 1359125 w 3619883"/>
                <a:gd name="connsiteY64" fmla="*/ 139761 h 4275461"/>
                <a:gd name="connsiteX65" fmla="*/ 1391919 w 3619883"/>
                <a:gd name="connsiteY65" fmla="*/ 147202 h 4275461"/>
                <a:gd name="connsiteX66" fmla="*/ 1436563 w 3619883"/>
                <a:gd name="connsiteY66" fmla="*/ 137480 h 4275461"/>
                <a:gd name="connsiteX67" fmla="*/ 1471566 w 3619883"/>
                <a:gd name="connsiteY67" fmla="*/ 97777 h 4275461"/>
                <a:gd name="connsiteX68" fmla="*/ 1505739 w 3619883"/>
                <a:gd name="connsiteY68" fmla="*/ 75753 h 4275461"/>
                <a:gd name="connsiteX69" fmla="*/ 1590891 w 3619883"/>
                <a:gd name="connsiteY69" fmla="*/ 144702 h 4275461"/>
                <a:gd name="connsiteX70" fmla="*/ 1625616 w 3619883"/>
                <a:gd name="connsiteY70" fmla="*/ 110893 h 4275461"/>
                <a:gd name="connsiteX71" fmla="*/ 1658964 w 3619883"/>
                <a:gd name="connsiteY71" fmla="*/ 106547 h 4275461"/>
                <a:gd name="connsiteX72" fmla="*/ 1746598 w 3619883"/>
                <a:gd name="connsiteY72" fmla="*/ 122460 h 4275461"/>
                <a:gd name="connsiteX73" fmla="*/ 1811913 w 3619883"/>
                <a:gd name="connsiteY73" fmla="*/ 143234 h 4275461"/>
                <a:gd name="connsiteX74" fmla="*/ 1856557 w 3619883"/>
                <a:gd name="connsiteY74" fmla="*/ 133511 h 4275461"/>
                <a:gd name="connsiteX75" fmla="*/ 2066003 w 3619883"/>
                <a:gd name="connsiteY75" fmla="*/ 143313 h 4275461"/>
                <a:gd name="connsiteX76" fmla="*/ 2177615 w 3619883"/>
                <a:gd name="connsiteY76" fmla="*/ 119007 h 4275461"/>
                <a:gd name="connsiteX77" fmla="*/ 2255883 w 3619883"/>
                <a:gd name="connsiteY77" fmla="*/ 99047 h 4275461"/>
                <a:gd name="connsiteX78" fmla="*/ 2344622 w 3619883"/>
                <a:gd name="connsiteY78" fmla="*/ 91388 h 4275461"/>
                <a:gd name="connsiteX79" fmla="*/ 2455682 w 3619883"/>
                <a:gd name="connsiteY79" fmla="*/ 78869 h 4275461"/>
                <a:gd name="connsiteX80" fmla="*/ 2632609 w 3619883"/>
                <a:gd name="connsiteY80" fmla="*/ 75338 h 4275461"/>
                <a:gd name="connsiteX81" fmla="*/ 2742291 w 3619883"/>
                <a:gd name="connsiteY81" fmla="*/ 92282 h 4275461"/>
                <a:gd name="connsiteX82" fmla="*/ 2851974 w 3619883"/>
                <a:gd name="connsiteY82" fmla="*/ 109227 h 4275461"/>
                <a:gd name="connsiteX83" fmla="*/ 2907643 w 3619883"/>
                <a:gd name="connsiteY83" fmla="*/ 100020 h 4275461"/>
                <a:gd name="connsiteX84" fmla="*/ 2944022 w 3619883"/>
                <a:gd name="connsiteY84" fmla="*/ 30853 h 4275461"/>
                <a:gd name="connsiteX85" fmla="*/ 3022289 w 3619883"/>
                <a:gd name="connsiteY85" fmla="*/ 10893 h 4275461"/>
                <a:gd name="connsiteX86" fmla="*/ 3054807 w 3619883"/>
                <a:gd name="connsiteY86" fmla="*/ 24226 h 4275461"/>
                <a:gd name="connsiteX87" fmla="*/ 3141892 w 3619883"/>
                <a:gd name="connsiteY87" fmla="*/ 51925 h 4275461"/>
                <a:gd name="connsiteX88" fmla="*/ 3185711 w 3619883"/>
                <a:gd name="connsiteY88" fmla="*/ 59881 h 4275461"/>
                <a:gd name="connsiteX89" fmla="*/ 3219056 w 3619883"/>
                <a:gd name="connsiteY89" fmla="*/ 55536 h 4275461"/>
                <a:gd name="connsiteX90" fmla="*/ 3263425 w 3619883"/>
                <a:gd name="connsiteY90" fmla="*/ 51706 h 4275461"/>
                <a:gd name="connsiteX91" fmla="*/ 3296219 w 3619883"/>
                <a:gd name="connsiteY91" fmla="*/ 59147 h 4275461"/>
                <a:gd name="connsiteX92" fmla="*/ 3319094 w 3619883"/>
                <a:gd name="connsiteY92" fmla="*/ 42500 h 4275461"/>
                <a:gd name="connsiteX93" fmla="*/ 3420511 w 3619883"/>
                <a:gd name="connsiteY93" fmla="*/ 0 h 4275461"/>
                <a:gd name="connsiteX94" fmla="*/ 3453305 w 3619883"/>
                <a:gd name="connsiteY94" fmla="*/ 7440 h 4275461"/>
                <a:gd name="connsiteX95" fmla="*/ 3496571 w 3619883"/>
                <a:gd name="connsiteY95" fmla="*/ 27182 h 4275461"/>
                <a:gd name="connsiteX96" fmla="*/ 3602117 w 3619883"/>
                <a:gd name="connsiteY96" fmla="*/ 132521 h 4275461"/>
                <a:gd name="connsiteX97" fmla="*/ 3619883 w 3619883"/>
                <a:gd name="connsiteY97" fmla="*/ 140049 h 4275461"/>
                <a:gd name="connsiteX98" fmla="*/ 3619883 w 3619883"/>
                <a:gd name="connsiteY9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3951392 h 4275461"/>
                <a:gd name="connsiteX17" fmla="*/ 1094193 w 3619883"/>
                <a:gd name="connsiteY17" fmla="*/ 4128157 h 4275461"/>
                <a:gd name="connsiteX18" fmla="*/ 1140354 w 3619883"/>
                <a:gd name="connsiteY18" fmla="*/ 4128157 h 4275461"/>
                <a:gd name="connsiteX19" fmla="*/ 1140354 w 3619883"/>
                <a:gd name="connsiteY19" fmla="*/ 4275461 h 4275461"/>
                <a:gd name="connsiteX20" fmla="*/ 953807 w 3619883"/>
                <a:gd name="connsiteY20" fmla="*/ 4275461 h 4275461"/>
                <a:gd name="connsiteX21" fmla="*/ 912215 w 3619883"/>
                <a:gd name="connsiteY21" fmla="*/ 4128157 h 4275461"/>
                <a:gd name="connsiteX22" fmla="*/ 961020 w 3619883"/>
                <a:gd name="connsiteY22" fmla="*/ 4128157 h 4275461"/>
                <a:gd name="connsiteX23" fmla="*/ 961020 w 3619883"/>
                <a:gd name="connsiteY23" fmla="*/ 3951392 h 4275461"/>
                <a:gd name="connsiteX24" fmla="*/ 783235 w 3619883"/>
                <a:gd name="connsiteY24" fmla="*/ 3951392 h 4275461"/>
                <a:gd name="connsiteX25" fmla="*/ 783235 w 3619883"/>
                <a:gd name="connsiteY25" fmla="*/ 4128157 h 4275461"/>
                <a:gd name="connsiteX26" fmla="*/ 871024 w 3619883"/>
                <a:gd name="connsiteY26" fmla="*/ 4128157 h 4275461"/>
                <a:gd name="connsiteX27" fmla="*/ 829432 w 3619883"/>
                <a:gd name="connsiteY27" fmla="*/ 4275461 h 4275461"/>
                <a:gd name="connsiteX28" fmla="*/ 611484 w 3619883"/>
                <a:gd name="connsiteY28" fmla="*/ 4275461 h 4275461"/>
                <a:gd name="connsiteX29" fmla="*/ 621247 w 3619883"/>
                <a:gd name="connsiteY29" fmla="*/ 4128157 h 4275461"/>
                <a:gd name="connsiteX30" fmla="*/ 650062 w 3619883"/>
                <a:gd name="connsiteY30" fmla="*/ 4128157 h 4275461"/>
                <a:gd name="connsiteX31" fmla="*/ 650062 w 3619883"/>
                <a:gd name="connsiteY31" fmla="*/ 3951392 h 4275461"/>
                <a:gd name="connsiteX32" fmla="*/ 472277 w 3619883"/>
                <a:gd name="connsiteY32" fmla="*/ 3951392 h 4275461"/>
                <a:gd name="connsiteX33" fmla="*/ 472277 w 3619883"/>
                <a:gd name="connsiteY33" fmla="*/ 4128157 h 4275461"/>
                <a:gd name="connsiteX34" fmla="*/ 522650 w 3619883"/>
                <a:gd name="connsiteY34" fmla="*/ 4128157 h 4275461"/>
                <a:gd name="connsiteX35" fmla="*/ 573998 w 3619883"/>
                <a:gd name="connsiteY35" fmla="*/ 4275461 h 4275461"/>
                <a:gd name="connsiteX36" fmla="*/ 336164 w 3619883"/>
                <a:gd name="connsiteY36" fmla="*/ 4275461 h 4275461"/>
                <a:gd name="connsiteX37" fmla="*/ 294572 w 3619883"/>
                <a:gd name="connsiteY37" fmla="*/ 4128157 h 4275461"/>
                <a:gd name="connsiteX38" fmla="*/ 339106 w 3619883"/>
                <a:gd name="connsiteY38" fmla="*/ 4128157 h 4275461"/>
                <a:gd name="connsiteX39" fmla="*/ 339106 w 3619883"/>
                <a:gd name="connsiteY39" fmla="*/ 3951392 h 4275461"/>
                <a:gd name="connsiteX40" fmla="*/ 161321 w 3619883"/>
                <a:gd name="connsiteY40" fmla="*/ 3951392 h 4275461"/>
                <a:gd name="connsiteX41" fmla="*/ 161321 w 3619883"/>
                <a:gd name="connsiteY41" fmla="*/ 4128157 h 4275461"/>
                <a:gd name="connsiteX42" fmla="*/ 230914 w 3619883"/>
                <a:gd name="connsiteY42" fmla="*/ 4128157 h 4275461"/>
                <a:gd name="connsiteX43" fmla="*/ 189322 w 3619883"/>
                <a:gd name="connsiteY43" fmla="*/ 4275461 h 4275461"/>
                <a:gd name="connsiteX44" fmla="*/ 0 w 3619883"/>
                <a:gd name="connsiteY44" fmla="*/ 4275461 h 4275461"/>
                <a:gd name="connsiteX45" fmla="*/ 0 w 3619883"/>
                <a:gd name="connsiteY45" fmla="*/ 42229 h 4275461"/>
                <a:gd name="connsiteX46" fmla="*/ 42464 w 3619883"/>
                <a:gd name="connsiteY46" fmla="*/ 40518 h 4275461"/>
                <a:gd name="connsiteX47" fmla="*/ 137733 w 3619883"/>
                <a:gd name="connsiteY47" fmla="*/ 35355 h 4275461"/>
                <a:gd name="connsiteX48" fmla="*/ 270565 w 3619883"/>
                <a:gd name="connsiteY48" fmla="*/ 29759 h 4275461"/>
                <a:gd name="connsiteX49" fmla="*/ 479734 w 3619883"/>
                <a:gd name="connsiteY49" fmla="*/ 45455 h 4275461"/>
                <a:gd name="connsiteX50" fmla="*/ 524103 w 3619883"/>
                <a:gd name="connsiteY50" fmla="*/ 41625 h 4275461"/>
                <a:gd name="connsiteX51" fmla="*/ 624416 w 3619883"/>
                <a:gd name="connsiteY51" fmla="*/ 22696 h 4275461"/>
                <a:gd name="connsiteX52" fmla="*/ 657762 w 3619883"/>
                <a:gd name="connsiteY52" fmla="*/ 18351 h 4275461"/>
                <a:gd name="connsiteX53" fmla="*/ 690557 w 3619883"/>
                <a:gd name="connsiteY53" fmla="*/ 25792 h 4275461"/>
                <a:gd name="connsiteX54" fmla="*/ 745123 w 3619883"/>
                <a:gd name="connsiteY54" fmla="*/ 40157 h 4275461"/>
                <a:gd name="connsiteX55" fmla="*/ 789493 w 3619883"/>
                <a:gd name="connsiteY55" fmla="*/ 36327 h 4275461"/>
                <a:gd name="connsiteX56" fmla="*/ 854255 w 3619883"/>
                <a:gd name="connsiteY56" fmla="*/ 68887 h 4275461"/>
                <a:gd name="connsiteX57" fmla="*/ 897520 w 3619883"/>
                <a:gd name="connsiteY57" fmla="*/ 88629 h 4275461"/>
                <a:gd name="connsiteX58" fmla="*/ 940510 w 3619883"/>
                <a:gd name="connsiteY58" fmla="*/ 114265 h 4275461"/>
                <a:gd name="connsiteX59" fmla="*/ 1082712 w 3619883"/>
                <a:gd name="connsiteY59" fmla="*/ 144543 h 4275461"/>
                <a:gd name="connsiteX60" fmla="*/ 1205348 w 3619883"/>
                <a:gd name="connsiteY60" fmla="*/ 120753 h 4275461"/>
                <a:gd name="connsiteX61" fmla="*/ 1271764 w 3619883"/>
                <a:gd name="connsiteY61" fmla="*/ 117956 h 4275461"/>
                <a:gd name="connsiteX62" fmla="*/ 1315583 w 3619883"/>
                <a:gd name="connsiteY62" fmla="*/ 125912 h 4275461"/>
                <a:gd name="connsiteX63" fmla="*/ 1359125 w 3619883"/>
                <a:gd name="connsiteY63" fmla="*/ 139761 h 4275461"/>
                <a:gd name="connsiteX64" fmla="*/ 1391919 w 3619883"/>
                <a:gd name="connsiteY64" fmla="*/ 147202 h 4275461"/>
                <a:gd name="connsiteX65" fmla="*/ 1436563 w 3619883"/>
                <a:gd name="connsiteY65" fmla="*/ 137480 h 4275461"/>
                <a:gd name="connsiteX66" fmla="*/ 1471566 w 3619883"/>
                <a:gd name="connsiteY66" fmla="*/ 97777 h 4275461"/>
                <a:gd name="connsiteX67" fmla="*/ 1505739 w 3619883"/>
                <a:gd name="connsiteY67" fmla="*/ 75753 h 4275461"/>
                <a:gd name="connsiteX68" fmla="*/ 1590891 w 3619883"/>
                <a:gd name="connsiteY68" fmla="*/ 144702 h 4275461"/>
                <a:gd name="connsiteX69" fmla="*/ 1625616 w 3619883"/>
                <a:gd name="connsiteY69" fmla="*/ 110893 h 4275461"/>
                <a:gd name="connsiteX70" fmla="*/ 1658964 w 3619883"/>
                <a:gd name="connsiteY70" fmla="*/ 106547 h 4275461"/>
                <a:gd name="connsiteX71" fmla="*/ 1746598 w 3619883"/>
                <a:gd name="connsiteY71" fmla="*/ 122460 h 4275461"/>
                <a:gd name="connsiteX72" fmla="*/ 1811913 w 3619883"/>
                <a:gd name="connsiteY72" fmla="*/ 143234 h 4275461"/>
                <a:gd name="connsiteX73" fmla="*/ 1856557 w 3619883"/>
                <a:gd name="connsiteY73" fmla="*/ 133511 h 4275461"/>
                <a:gd name="connsiteX74" fmla="*/ 2066003 w 3619883"/>
                <a:gd name="connsiteY74" fmla="*/ 143313 h 4275461"/>
                <a:gd name="connsiteX75" fmla="*/ 2177615 w 3619883"/>
                <a:gd name="connsiteY75" fmla="*/ 119007 h 4275461"/>
                <a:gd name="connsiteX76" fmla="*/ 2255883 w 3619883"/>
                <a:gd name="connsiteY76" fmla="*/ 99047 h 4275461"/>
                <a:gd name="connsiteX77" fmla="*/ 2344622 w 3619883"/>
                <a:gd name="connsiteY77" fmla="*/ 91388 h 4275461"/>
                <a:gd name="connsiteX78" fmla="*/ 2455682 w 3619883"/>
                <a:gd name="connsiteY78" fmla="*/ 78869 h 4275461"/>
                <a:gd name="connsiteX79" fmla="*/ 2632609 w 3619883"/>
                <a:gd name="connsiteY79" fmla="*/ 75338 h 4275461"/>
                <a:gd name="connsiteX80" fmla="*/ 2742291 w 3619883"/>
                <a:gd name="connsiteY80" fmla="*/ 92282 h 4275461"/>
                <a:gd name="connsiteX81" fmla="*/ 2851974 w 3619883"/>
                <a:gd name="connsiteY81" fmla="*/ 109227 h 4275461"/>
                <a:gd name="connsiteX82" fmla="*/ 2907643 w 3619883"/>
                <a:gd name="connsiteY82" fmla="*/ 100020 h 4275461"/>
                <a:gd name="connsiteX83" fmla="*/ 2944022 w 3619883"/>
                <a:gd name="connsiteY83" fmla="*/ 30853 h 4275461"/>
                <a:gd name="connsiteX84" fmla="*/ 3022289 w 3619883"/>
                <a:gd name="connsiteY84" fmla="*/ 10893 h 4275461"/>
                <a:gd name="connsiteX85" fmla="*/ 3054807 w 3619883"/>
                <a:gd name="connsiteY85" fmla="*/ 24226 h 4275461"/>
                <a:gd name="connsiteX86" fmla="*/ 3141892 w 3619883"/>
                <a:gd name="connsiteY86" fmla="*/ 51925 h 4275461"/>
                <a:gd name="connsiteX87" fmla="*/ 3185711 w 3619883"/>
                <a:gd name="connsiteY87" fmla="*/ 59881 h 4275461"/>
                <a:gd name="connsiteX88" fmla="*/ 3219056 w 3619883"/>
                <a:gd name="connsiteY88" fmla="*/ 55536 h 4275461"/>
                <a:gd name="connsiteX89" fmla="*/ 3263425 w 3619883"/>
                <a:gd name="connsiteY89" fmla="*/ 51706 h 4275461"/>
                <a:gd name="connsiteX90" fmla="*/ 3296219 w 3619883"/>
                <a:gd name="connsiteY90" fmla="*/ 59147 h 4275461"/>
                <a:gd name="connsiteX91" fmla="*/ 3319094 w 3619883"/>
                <a:gd name="connsiteY91" fmla="*/ 42500 h 4275461"/>
                <a:gd name="connsiteX92" fmla="*/ 3420511 w 3619883"/>
                <a:gd name="connsiteY92" fmla="*/ 0 h 4275461"/>
                <a:gd name="connsiteX93" fmla="*/ 3453305 w 3619883"/>
                <a:gd name="connsiteY93" fmla="*/ 7440 h 4275461"/>
                <a:gd name="connsiteX94" fmla="*/ 3496571 w 3619883"/>
                <a:gd name="connsiteY94" fmla="*/ 27182 h 4275461"/>
                <a:gd name="connsiteX95" fmla="*/ 3602117 w 3619883"/>
                <a:gd name="connsiteY95" fmla="*/ 132521 h 4275461"/>
                <a:gd name="connsiteX96" fmla="*/ 3619883 w 3619883"/>
                <a:gd name="connsiteY96" fmla="*/ 140049 h 4275461"/>
                <a:gd name="connsiteX97" fmla="*/ 3619883 w 3619883"/>
                <a:gd name="connsiteY9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4128157 h 4275461"/>
                <a:gd name="connsiteX17" fmla="*/ 1140354 w 3619883"/>
                <a:gd name="connsiteY17" fmla="*/ 4128157 h 4275461"/>
                <a:gd name="connsiteX18" fmla="*/ 1140354 w 3619883"/>
                <a:gd name="connsiteY18" fmla="*/ 4275461 h 4275461"/>
                <a:gd name="connsiteX19" fmla="*/ 953807 w 3619883"/>
                <a:gd name="connsiteY19" fmla="*/ 4275461 h 4275461"/>
                <a:gd name="connsiteX20" fmla="*/ 912215 w 3619883"/>
                <a:gd name="connsiteY20" fmla="*/ 4128157 h 4275461"/>
                <a:gd name="connsiteX21" fmla="*/ 961020 w 3619883"/>
                <a:gd name="connsiteY21" fmla="*/ 4128157 h 4275461"/>
                <a:gd name="connsiteX22" fmla="*/ 961020 w 3619883"/>
                <a:gd name="connsiteY22" fmla="*/ 3951392 h 4275461"/>
                <a:gd name="connsiteX23" fmla="*/ 783235 w 3619883"/>
                <a:gd name="connsiteY23" fmla="*/ 3951392 h 4275461"/>
                <a:gd name="connsiteX24" fmla="*/ 783235 w 3619883"/>
                <a:gd name="connsiteY24" fmla="*/ 4128157 h 4275461"/>
                <a:gd name="connsiteX25" fmla="*/ 871024 w 3619883"/>
                <a:gd name="connsiteY25" fmla="*/ 4128157 h 4275461"/>
                <a:gd name="connsiteX26" fmla="*/ 829432 w 3619883"/>
                <a:gd name="connsiteY26" fmla="*/ 4275461 h 4275461"/>
                <a:gd name="connsiteX27" fmla="*/ 611484 w 3619883"/>
                <a:gd name="connsiteY27" fmla="*/ 4275461 h 4275461"/>
                <a:gd name="connsiteX28" fmla="*/ 621247 w 3619883"/>
                <a:gd name="connsiteY28" fmla="*/ 4128157 h 4275461"/>
                <a:gd name="connsiteX29" fmla="*/ 650062 w 3619883"/>
                <a:gd name="connsiteY29" fmla="*/ 4128157 h 4275461"/>
                <a:gd name="connsiteX30" fmla="*/ 650062 w 3619883"/>
                <a:gd name="connsiteY30" fmla="*/ 3951392 h 4275461"/>
                <a:gd name="connsiteX31" fmla="*/ 472277 w 3619883"/>
                <a:gd name="connsiteY31" fmla="*/ 3951392 h 4275461"/>
                <a:gd name="connsiteX32" fmla="*/ 472277 w 3619883"/>
                <a:gd name="connsiteY32" fmla="*/ 4128157 h 4275461"/>
                <a:gd name="connsiteX33" fmla="*/ 522650 w 3619883"/>
                <a:gd name="connsiteY33" fmla="*/ 4128157 h 4275461"/>
                <a:gd name="connsiteX34" fmla="*/ 573998 w 3619883"/>
                <a:gd name="connsiteY34" fmla="*/ 4275461 h 4275461"/>
                <a:gd name="connsiteX35" fmla="*/ 336164 w 3619883"/>
                <a:gd name="connsiteY35" fmla="*/ 4275461 h 4275461"/>
                <a:gd name="connsiteX36" fmla="*/ 294572 w 3619883"/>
                <a:gd name="connsiteY36" fmla="*/ 4128157 h 4275461"/>
                <a:gd name="connsiteX37" fmla="*/ 339106 w 3619883"/>
                <a:gd name="connsiteY37" fmla="*/ 4128157 h 4275461"/>
                <a:gd name="connsiteX38" fmla="*/ 339106 w 3619883"/>
                <a:gd name="connsiteY38" fmla="*/ 3951392 h 4275461"/>
                <a:gd name="connsiteX39" fmla="*/ 161321 w 3619883"/>
                <a:gd name="connsiteY39" fmla="*/ 3951392 h 4275461"/>
                <a:gd name="connsiteX40" fmla="*/ 161321 w 3619883"/>
                <a:gd name="connsiteY40" fmla="*/ 4128157 h 4275461"/>
                <a:gd name="connsiteX41" fmla="*/ 230914 w 3619883"/>
                <a:gd name="connsiteY41" fmla="*/ 4128157 h 4275461"/>
                <a:gd name="connsiteX42" fmla="*/ 189322 w 3619883"/>
                <a:gd name="connsiteY42" fmla="*/ 4275461 h 4275461"/>
                <a:gd name="connsiteX43" fmla="*/ 0 w 3619883"/>
                <a:gd name="connsiteY43" fmla="*/ 4275461 h 4275461"/>
                <a:gd name="connsiteX44" fmla="*/ 0 w 3619883"/>
                <a:gd name="connsiteY44" fmla="*/ 42229 h 4275461"/>
                <a:gd name="connsiteX45" fmla="*/ 42464 w 3619883"/>
                <a:gd name="connsiteY45" fmla="*/ 40518 h 4275461"/>
                <a:gd name="connsiteX46" fmla="*/ 137733 w 3619883"/>
                <a:gd name="connsiteY46" fmla="*/ 35355 h 4275461"/>
                <a:gd name="connsiteX47" fmla="*/ 270565 w 3619883"/>
                <a:gd name="connsiteY47" fmla="*/ 29759 h 4275461"/>
                <a:gd name="connsiteX48" fmla="*/ 479734 w 3619883"/>
                <a:gd name="connsiteY48" fmla="*/ 45455 h 4275461"/>
                <a:gd name="connsiteX49" fmla="*/ 524103 w 3619883"/>
                <a:gd name="connsiteY49" fmla="*/ 41625 h 4275461"/>
                <a:gd name="connsiteX50" fmla="*/ 624416 w 3619883"/>
                <a:gd name="connsiteY50" fmla="*/ 22696 h 4275461"/>
                <a:gd name="connsiteX51" fmla="*/ 657762 w 3619883"/>
                <a:gd name="connsiteY51" fmla="*/ 18351 h 4275461"/>
                <a:gd name="connsiteX52" fmla="*/ 690557 w 3619883"/>
                <a:gd name="connsiteY52" fmla="*/ 25792 h 4275461"/>
                <a:gd name="connsiteX53" fmla="*/ 745123 w 3619883"/>
                <a:gd name="connsiteY53" fmla="*/ 40157 h 4275461"/>
                <a:gd name="connsiteX54" fmla="*/ 789493 w 3619883"/>
                <a:gd name="connsiteY54" fmla="*/ 36327 h 4275461"/>
                <a:gd name="connsiteX55" fmla="*/ 854255 w 3619883"/>
                <a:gd name="connsiteY55" fmla="*/ 68887 h 4275461"/>
                <a:gd name="connsiteX56" fmla="*/ 897520 w 3619883"/>
                <a:gd name="connsiteY56" fmla="*/ 88629 h 4275461"/>
                <a:gd name="connsiteX57" fmla="*/ 940510 w 3619883"/>
                <a:gd name="connsiteY57" fmla="*/ 114265 h 4275461"/>
                <a:gd name="connsiteX58" fmla="*/ 1082712 w 3619883"/>
                <a:gd name="connsiteY58" fmla="*/ 144543 h 4275461"/>
                <a:gd name="connsiteX59" fmla="*/ 1205348 w 3619883"/>
                <a:gd name="connsiteY59" fmla="*/ 120753 h 4275461"/>
                <a:gd name="connsiteX60" fmla="*/ 1271764 w 3619883"/>
                <a:gd name="connsiteY60" fmla="*/ 117956 h 4275461"/>
                <a:gd name="connsiteX61" fmla="*/ 1315583 w 3619883"/>
                <a:gd name="connsiteY61" fmla="*/ 125912 h 4275461"/>
                <a:gd name="connsiteX62" fmla="*/ 1359125 w 3619883"/>
                <a:gd name="connsiteY62" fmla="*/ 139761 h 4275461"/>
                <a:gd name="connsiteX63" fmla="*/ 1391919 w 3619883"/>
                <a:gd name="connsiteY63" fmla="*/ 147202 h 4275461"/>
                <a:gd name="connsiteX64" fmla="*/ 1436563 w 3619883"/>
                <a:gd name="connsiteY64" fmla="*/ 137480 h 4275461"/>
                <a:gd name="connsiteX65" fmla="*/ 1471566 w 3619883"/>
                <a:gd name="connsiteY65" fmla="*/ 97777 h 4275461"/>
                <a:gd name="connsiteX66" fmla="*/ 1505739 w 3619883"/>
                <a:gd name="connsiteY66" fmla="*/ 75753 h 4275461"/>
                <a:gd name="connsiteX67" fmla="*/ 1590891 w 3619883"/>
                <a:gd name="connsiteY67" fmla="*/ 144702 h 4275461"/>
                <a:gd name="connsiteX68" fmla="*/ 1625616 w 3619883"/>
                <a:gd name="connsiteY68" fmla="*/ 110893 h 4275461"/>
                <a:gd name="connsiteX69" fmla="*/ 1658964 w 3619883"/>
                <a:gd name="connsiteY69" fmla="*/ 106547 h 4275461"/>
                <a:gd name="connsiteX70" fmla="*/ 1746598 w 3619883"/>
                <a:gd name="connsiteY70" fmla="*/ 122460 h 4275461"/>
                <a:gd name="connsiteX71" fmla="*/ 1811913 w 3619883"/>
                <a:gd name="connsiteY71" fmla="*/ 143234 h 4275461"/>
                <a:gd name="connsiteX72" fmla="*/ 1856557 w 3619883"/>
                <a:gd name="connsiteY72" fmla="*/ 133511 h 4275461"/>
                <a:gd name="connsiteX73" fmla="*/ 2066003 w 3619883"/>
                <a:gd name="connsiteY73" fmla="*/ 143313 h 4275461"/>
                <a:gd name="connsiteX74" fmla="*/ 2177615 w 3619883"/>
                <a:gd name="connsiteY74" fmla="*/ 119007 h 4275461"/>
                <a:gd name="connsiteX75" fmla="*/ 2255883 w 3619883"/>
                <a:gd name="connsiteY75" fmla="*/ 99047 h 4275461"/>
                <a:gd name="connsiteX76" fmla="*/ 2344622 w 3619883"/>
                <a:gd name="connsiteY76" fmla="*/ 91388 h 4275461"/>
                <a:gd name="connsiteX77" fmla="*/ 2455682 w 3619883"/>
                <a:gd name="connsiteY77" fmla="*/ 78869 h 4275461"/>
                <a:gd name="connsiteX78" fmla="*/ 2632609 w 3619883"/>
                <a:gd name="connsiteY78" fmla="*/ 75338 h 4275461"/>
                <a:gd name="connsiteX79" fmla="*/ 2742291 w 3619883"/>
                <a:gd name="connsiteY79" fmla="*/ 92282 h 4275461"/>
                <a:gd name="connsiteX80" fmla="*/ 2851974 w 3619883"/>
                <a:gd name="connsiteY80" fmla="*/ 109227 h 4275461"/>
                <a:gd name="connsiteX81" fmla="*/ 2907643 w 3619883"/>
                <a:gd name="connsiteY81" fmla="*/ 100020 h 4275461"/>
                <a:gd name="connsiteX82" fmla="*/ 2944022 w 3619883"/>
                <a:gd name="connsiteY82" fmla="*/ 30853 h 4275461"/>
                <a:gd name="connsiteX83" fmla="*/ 3022289 w 3619883"/>
                <a:gd name="connsiteY83" fmla="*/ 10893 h 4275461"/>
                <a:gd name="connsiteX84" fmla="*/ 3054807 w 3619883"/>
                <a:gd name="connsiteY84" fmla="*/ 24226 h 4275461"/>
                <a:gd name="connsiteX85" fmla="*/ 3141892 w 3619883"/>
                <a:gd name="connsiteY85" fmla="*/ 51925 h 4275461"/>
                <a:gd name="connsiteX86" fmla="*/ 3185711 w 3619883"/>
                <a:gd name="connsiteY86" fmla="*/ 59881 h 4275461"/>
                <a:gd name="connsiteX87" fmla="*/ 3219056 w 3619883"/>
                <a:gd name="connsiteY87" fmla="*/ 55536 h 4275461"/>
                <a:gd name="connsiteX88" fmla="*/ 3263425 w 3619883"/>
                <a:gd name="connsiteY88" fmla="*/ 51706 h 4275461"/>
                <a:gd name="connsiteX89" fmla="*/ 3296219 w 3619883"/>
                <a:gd name="connsiteY89" fmla="*/ 59147 h 4275461"/>
                <a:gd name="connsiteX90" fmla="*/ 3319094 w 3619883"/>
                <a:gd name="connsiteY90" fmla="*/ 42500 h 4275461"/>
                <a:gd name="connsiteX91" fmla="*/ 3420511 w 3619883"/>
                <a:gd name="connsiteY91" fmla="*/ 0 h 4275461"/>
                <a:gd name="connsiteX92" fmla="*/ 3453305 w 3619883"/>
                <a:gd name="connsiteY92" fmla="*/ 7440 h 4275461"/>
                <a:gd name="connsiteX93" fmla="*/ 3496571 w 3619883"/>
                <a:gd name="connsiteY93" fmla="*/ 27182 h 4275461"/>
                <a:gd name="connsiteX94" fmla="*/ 3602117 w 3619883"/>
                <a:gd name="connsiteY94" fmla="*/ 132521 h 4275461"/>
                <a:gd name="connsiteX95" fmla="*/ 3619883 w 3619883"/>
                <a:gd name="connsiteY95" fmla="*/ 140049 h 4275461"/>
                <a:gd name="connsiteX96" fmla="*/ 3619883 w 3619883"/>
                <a:gd name="connsiteY9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4128157 h 4275461"/>
                <a:gd name="connsiteX17" fmla="*/ 1140354 w 3619883"/>
                <a:gd name="connsiteY17" fmla="*/ 4275461 h 4275461"/>
                <a:gd name="connsiteX18" fmla="*/ 953807 w 3619883"/>
                <a:gd name="connsiteY18" fmla="*/ 4275461 h 4275461"/>
                <a:gd name="connsiteX19" fmla="*/ 912215 w 3619883"/>
                <a:gd name="connsiteY19" fmla="*/ 4128157 h 4275461"/>
                <a:gd name="connsiteX20" fmla="*/ 961020 w 3619883"/>
                <a:gd name="connsiteY20" fmla="*/ 4128157 h 4275461"/>
                <a:gd name="connsiteX21" fmla="*/ 961020 w 3619883"/>
                <a:gd name="connsiteY21" fmla="*/ 3951392 h 4275461"/>
                <a:gd name="connsiteX22" fmla="*/ 783235 w 3619883"/>
                <a:gd name="connsiteY22" fmla="*/ 3951392 h 4275461"/>
                <a:gd name="connsiteX23" fmla="*/ 783235 w 3619883"/>
                <a:gd name="connsiteY23" fmla="*/ 4128157 h 4275461"/>
                <a:gd name="connsiteX24" fmla="*/ 871024 w 3619883"/>
                <a:gd name="connsiteY24" fmla="*/ 4128157 h 4275461"/>
                <a:gd name="connsiteX25" fmla="*/ 829432 w 3619883"/>
                <a:gd name="connsiteY25" fmla="*/ 4275461 h 4275461"/>
                <a:gd name="connsiteX26" fmla="*/ 611484 w 3619883"/>
                <a:gd name="connsiteY26" fmla="*/ 4275461 h 4275461"/>
                <a:gd name="connsiteX27" fmla="*/ 621247 w 3619883"/>
                <a:gd name="connsiteY27" fmla="*/ 4128157 h 4275461"/>
                <a:gd name="connsiteX28" fmla="*/ 650062 w 3619883"/>
                <a:gd name="connsiteY28" fmla="*/ 4128157 h 4275461"/>
                <a:gd name="connsiteX29" fmla="*/ 650062 w 3619883"/>
                <a:gd name="connsiteY29" fmla="*/ 3951392 h 4275461"/>
                <a:gd name="connsiteX30" fmla="*/ 472277 w 3619883"/>
                <a:gd name="connsiteY30" fmla="*/ 3951392 h 4275461"/>
                <a:gd name="connsiteX31" fmla="*/ 472277 w 3619883"/>
                <a:gd name="connsiteY31" fmla="*/ 4128157 h 4275461"/>
                <a:gd name="connsiteX32" fmla="*/ 522650 w 3619883"/>
                <a:gd name="connsiteY32" fmla="*/ 4128157 h 4275461"/>
                <a:gd name="connsiteX33" fmla="*/ 573998 w 3619883"/>
                <a:gd name="connsiteY33" fmla="*/ 4275461 h 4275461"/>
                <a:gd name="connsiteX34" fmla="*/ 336164 w 3619883"/>
                <a:gd name="connsiteY34" fmla="*/ 4275461 h 4275461"/>
                <a:gd name="connsiteX35" fmla="*/ 294572 w 3619883"/>
                <a:gd name="connsiteY35" fmla="*/ 4128157 h 4275461"/>
                <a:gd name="connsiteX36" fmla="*/ 339106 w 3619883"/>
                <a:gd name="connsiteY36" fmla="*/ 4128157 h 4275461"/>
                <a:gd name="connsiteX37" fmla="*/ 339106 w 3619883"/>
                <a:gd name="connsiteY37" fmla="*/ 3951392 h 4275461"/>
                <a:gd name="connsiteX38" fmla="*/ 161321 w 3619883"/>
                <a:gd name="connsiteY38" fmla="*/ 3951392 h 4275461"/>
                <a:gd name="connsiteX39" fmla="*/ 161321 w 3619883"/>
                <a:gd name="connsiteY39" fmla="*/ 4128157 h 4275461"/>
                <a:gd name="connsiteX40" fmla="*/ 230914 w 3619883"/>
                <a:gd name="connsiteY40" fmla="*/ 4128157 h 4275461"/>
                <a:gd name="connsiteX41" fmla="*/ 189322 w 3619883"/>
                <a:gd name="connsiteY41" fmla="*/ 4275461 h 4275461"/>
                <a:gd name="connsiteX42" fmla="*/ 0 w 3619883"/>
                <a:gd name="connsiteY42" fmla="*/ 4275461 h 4275461"/>
                <a:gd name="connsiteX43" fmla="*/ 0 w 3619883"/>
                <a:gd name="connsiteY43" fmla="*/ 42229 h 4275461"/>
                <a:gd name="connsiteX44" fmla="*/ 42464 w 3619883"/>
                <a:gd name="connsiteY44" fmla="*/ 40518 h 4275461"/>
                <a:gd name="connsiteX45" fmla="*/ 137733 w 3619883"/>
                <a:gd name="connsiteY45" fmla="*/ 35355 h 4275461"/>
                <a:gd name="connsiteX46" fmla="*/ 270565 w 3619883"/>
                <a:gd name="connsiteY46" fmla="*/ 29759 h 4275461"/>
                <a:gd name="connsiteX47" fmla="*/ 479734 w 3619883"/>
                <a:gd name="connsiteY47" fmla="*/ 45455 h 4275461"/>
                <a:gd name="connsiteX48" fmla="*/ 524103 w 3619883"/>
                <a:gd name="connsiteY48" fmla="*/ 41625 h 4275461"/>
                <a:gd name="connsiteX49" fmla="*/ 624416 w 3619883"/>
                <a:gd name="connsiteY49" fmla="*/ 22696 h 4275461"/>
                <a:gd name="connsiteX50" fmla="*/ 657762 w 3619883"/>
                <a:gd name="connsiteY50" fmla="*/ 18351 h 4275461"/>
                <a:gd name="connsiteX51" fmla="*/ 690557 w 3619883"/>
                <a:gd name="connsiteY51" fmla="*/ 25792 h 4275461"/>
                <a:gd name="connsiteX52" fmla="*/ 745123 w 3619883"/>
                <a:gd name="connsiteY52" fmla="*/ 40157 h 4275461"/>
                <a:gd name="connsiteX53" fmla="*/ 789493 w 3619883"/>
                <a:gd name="connsiteY53" fmla="*/ 36327 h 4275461"/>
                <a:gd name="connsiteX54" fmla="*/ 854255 w 3619883"/>
                <a:gd name="connsiteY54" fmla="*/ 68887 h 4275461"/>
                <a:gd name="connsiteX55" fmla="*/ 897520 w 3619883"/>
                <a:gd name="connsiteY55" fmla="*/ 88629 h 4275461"/>
                <a:gd name="connsiteX56" fmla="*/ 940510 w 3619883"/>
                <a:gd name="connsiteY56" fmla="*/ 114265 h 4275461"/>
                <a:gd name="connsiteX57" fmla="*/ 1082712 w 3619883"/>
                <a:gd name="connsiteY57" fmla="*/ 144543 h 4275461"/>
                <a:gd name="connsiteX58" fmla="*/ 1205348 w 3619883"/>
                <a:gd name="connsiteY58" fmla="*/ 120753 h 4275461"/>
                <a:gd name="connsiteX59" fmla="*/ 1271764 w 3619883"/>
                <a:gd name="connsiteY59" fmla="*/ 117956 h 4275461"/>
                <a:gd name="connsiteX60" fmla="*/ 1315583 w 3619883"/>
                <a:gd name="connsiteY60" fmla="*/ 125912 h 4275461"/>
                <a:gd name="connsiteX61" fmla="*/ 1359125 w 3619883"/>
                <a:gd name="connsiteY61" fmla="*/ 139761 h 4275461"/>
                <a:gd name="connsiteX62" fmla="*/ 1391919 w 3619883"/>
                <a:gd name="connsiteY62" fmla="*/ 147202 h 4275461"/>
                <a:gd name="connsiteX63" fmla="*/ 1436563 w 3619883"/>
                <a:gd name="connsiteY63" fmla="*/ 137480 h 4275461"/>
                <a:gd name="connsiteX64" fmla="*/ 1471566 w 3619883"/>
                <a:gd name="connsiteY64" fmla="*/ 97777 h 4275461"/>
                <a:gd name="connsiteX65" fmla="*/ 1505739 w 3619883"/>
                <a:gd name="connsiteY65" fmla="*/ 75753 h 4275461"/>
                <a:gd name="connsiteX66" fmla="*/ 1590891 w 3619883"/>
                <a:gd name="connsiteY66" fmla="*/ 144702 h 4275461"/>
                <a:gd name="connsiteX67" fmla="*/ 1625616 w 3619883"/>
                <a:gd name="connsiteY67" fmla="*/ 110893 h 4275461"/>
                <a:gd name="connsiteX68" fmla="*/ 1658964 w 3619883"/>
                <a:gd name="connsiteY68" fmla="*/ 106547 h 4275461"/>
                <a:gd name="connsiteX69" fmla="*/ 1746598 w 3619883"/>
                <a:gd name="connsiteY69" fmla="*/ 122460 h 4275461"/>
                <a:gd name="connsiteX70" fmla="*/ 1811913 w 3619883"/>
                <a:gd name="connsiteY70" fmla="*/ 143234 h 4275461"/>
                <a:gd name="connsiteX71" fmla="*/ 1856557 w 3619883"/>
                <a:gd name="connsiteY71" fmla="*/ 133511 h 4275461"/>
                <a:gd name="connsiteX72" fmla="*/ 2066003 w 3619883"/>
                <a:gd name="connsiteY72" fmla="*/ 143313 h 4275461"/>
                <a:gd name="connsiteX73" fmla="*/ 2177615 w 3619883"/>
                <a:gd name="connsiteY73" fmla="*/ 119007 h 4275461"/>
                <a:gd name="connsiteX74" fmla="*/ 2255883 w 3619883"/>
                <a:gd name="connsiteY74" fmla="*/ 99047 h 4275461"/>
                <a:gd name="connsiteX75" fmla="*/ 2344622 w 3619883"/>
                <a:gd name="connsiteY75" fmla="*/ 91388 h 4275461"/>
                <a:gd name="connsiteX76" fmla="*/ 2455682 w 3619883"/>
                <a:gd name="connsiteY76" fmla="*/ 78869 h 4275461"/>
                <a:gd name="connsiteX77" fmla="*/ 2632609 w 3619883"/>
                <a:gd name="connsiteY77" fmla="*/ 75338 h 4275461"/>
                <a:gd name="connsiteX78" fmla="*/ 2742291 w 3619883"/>
                <a:gd name="connsiteY78" fmla="*/ 92282 h 4275461"/>
                <a:gd name="connsiteX79" fmla="*/ 2851974 w 3619883"/>
                <a:gd name="connsiteY79" fmla="*/ 109227 h 4275461"/>
                <a:gd name="connsiteX80" fmla="*/ 2907643 w 3619883"/>
                <a:gd name="connsiteY80" fmla="*/ 100020 h 4275461"/>
                <a:gd name="connsiteX81" fmla="*/ 2944022 w 3619883"/>
                <a:gd name="connsiteY81" fmla="*/ 30853 h 4275461"/>
                <a:gd name="connsiteX82" fmla="*/ 3022289 w 3619883"/>
                <a:gd name="connsiteY82" fmla="*/ 10893 h 4275461"/>
                <a:gd name="connsiteX83" fmla="*/ 3054807 w 3619883"/>
                <a:gd name="connsiteY83" fmla="*/ 24226 h 4275461"/>
                <a:gd name="connsiteX84" fmla="*/ 3141892 w 3619883"/>
                <a:gd name="connsiteY84" fmla="*/ 51925 h 4275461"/>
                <a:gd name="connsiteX85" fmla="*/ 3185711 w 3619883"/>
                <a:gd name="connsiteY85" fmla="*/ 59881 h 4275461"/>
                <a:gd name="connsiteX86" fmla="*/ 3219056 w 3619883"/>
                <a:gd name="connsiteY86" fmla="*/ 55536 h 4275461"/>
                <a:gd name="connsiteX87" fmla="*/ 3263425 w 3619883"/>
                <a:gd name="connsiteY87" fmla="*/ 51706 h 4275461"/>
                <a:gd name="connsiteX88" fmla="*/ 3296219 w 3619883"/>
                <a:gd name="connsiteY88" fmla="*/ 59147 h 4275461"/>
                <a:gd name="connsiteX89" fmla="*/ 3319094 w 3619883"/>
                <a:gd name="connsiteY89" fmla="*/ 42500 h 4275461"/>
                <a:gd name="connsiteX90" fmla="*/ 3420511 w 3619883"/>
                <a:gd name="connsiteY90" fmla="*/ 0 h 4275461"/>
                <a:gd name="connsiteX91" fmla="*/ 3453305 w 3619883"/>
                <a:gd name="connsiteY91" fmla="*/ 7440 h 4275461"/>
                <a:gd name="connsiteX92" fmla="*/ 3496571 w 3619883"/>
                <a:gd name="connsiteY92" fmla="*/ 27182 h 4275461"/>
                <a:gd name="connsiteX93" fmla="*/ 3602117 w 3619883"/>
                <a:gd name="connsiteY93" fmla="*/ 132521 h 4275461"/>
                <a:gd name="connsiteX94" fmla="*/ 3619883 w 3619883"/>
                <a:gd name="connsiteY94" fmla="*/ 140049 h 4275461"/>
                <a:gd name="connsiteX95" fmla="*/ 3619883 w 3619883"/>
                <a:gd name="connsiteY9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12215 w 3619883"/>
                <a:gd name="connsiteY18" fmla="*/ 4128157 h 4275461"/>
                <a:gd name="connsiteX19" fmla="*/ 961020 w 3619883"/>
                <a:gd name="connsiteY19" fmla="*/ 4128157 h 4275461"/>
                <a:gd name="connsiteX20" fmla="*/ 961020 w 3619883"/>
                <a:gd name="connsiteY20" fmla="*/ 3951392 h 4275461"/>
                <a:gd name="connsiteX21" fmla="*/ 783235 w 3619883"/>
                <a:gd name="connsiteY21" fmla="*/ 3951392 h 4275461"/>
                <a:gd name="connsiteX22" fmla="*/ 783235 w 3619883"/>
                <a:gd name="connsiteY22" fmla="*/ 4128157 h 4275461"/>
                <a:gd name="connsiteX23" fmla="*/ 871024 w 3619883"/>
                <a:gd name="connsiteY23" fmla="*/ 4128157 h 4275461"/>
                <a:gd name="connsiteX24" fmla="*/ 829432 w 3619883"/>
                <a:gd name="connsiteY24" fmla="*/ 4275461 h 4275461"/>
                <a:gd name="connsiteX25" fmla="*/ 611484 w 3619883"/>
                <a:gd name="connsiteY25" fmla="*/ 4275461 h 4275461"/>
                <a:gd name="connsiteX26" fmla="*/ 621247 w 3619883"/>
                <a:gd name="connsiteY26" fmla="*/ 4128157 h 4275461"/>
                <a:gd name="connsiteX27" fmla="*/ 650062 w 3619883"/>
                <a:gd name="connsiteY27" fmla="*/ 4128157 h 4275461"/>
                <a:gd name="connsiteX28" fmla="*/ 650062 w 3619883"/>
                <a:gd name="connsiteY28" fmla="*/ 3951392 h 4275461"/>
                <a:gd name="connsiteX29" fmla="*/ 472277 w 3619883"/>
                <a:gd name="connsiteY29" fmla="*/ 3951392 h 4275461"/>
                <a:gd name="connsiteX30" fmla="*/ 472277 w 3619883"/>
                <a:gd name="connsiteY30" fmla="*/ 4128157 h 4275461"/>
                <a:gd name="connsiteX31" fmla="*/ 522650 w 3619883"/>
                <a:gd name="connsiteY31" fmla="*/ 4128157 h 4275461"/>
                <a:gd name="connsiteX32" fmla="*/ 573998 w 3619883"/>
                <a:gd name="connsiteY32" fmla="*/ 4275461 h 4275461"/>
                <a:gd name="connsiteX33" fmla="*/ 336164 w 3619883"/>
                <a:gd name="connsiteY33" fmla="*/ 4275461 h 4275461"/>
                <a:gd name="connsiteX34" fmla="*/ 294572 w 3619883"/>
                <a:gd name="connsiteY34" fmla="*/ 4128157 h 4275461"/>
                <a:gd name="connsiteX35" fmla="*/ 339106 w 3619883"/>
                <a:gd name="connsiteY35" fmla="*/ 4128157 h 4275461"/>
                <a:gd name="connsiteX36" fmla="*/ 339106 w 3619883"/>
                <a:gd name="connsiteY36" fmla="*/ 3951392 h 4275461"/>
                <a:gd name="connsiteX37" fmla="*/ 161321 w 3619883"/>
                <a:gd name="connsiteY37" fmla="*/ 3951392 h 4275461"/>
                <a:gd name="connsiteX38" fmla="*/ 161321 w 3619883"/>
                <a:gd name="connsiteY38" fmla="*/ 4128157 h 4275461"/>
                <a:gd name="connsiteX39" fmla="*/ 230914 w 3619883"/>
                <a:gd name="connsiteY39" fmla="*/ 4128157 h 4275461"/>
                <a:gd name="connsiteX40" fmla="*/ 189322 w 3619883"/>
                <a:gd name="connsiteY40" fmla="*/ 4275461 h 4275461"/>
                <a:gd name="connsiteX41" fmla="*/ 0 w 3619883"/>
                <a:gd name="connsiteY41" fmla="*/ 4275461 h 4275461"/>
                <a:gd name="connsiteX42" fmla="*/ 0 w 3619883"/>
                <a:gd name="connsiteY42" fmla="*/ 42229 h 4275461"/>
                <a:gd name="connsiteX43" fmla="*/ 42464 w 3619883"/>
                <a:gd name="connsiteY43" fmla="*/ 40518 h 4275461"/>
                <a:gd name="connsiteX44" fmla="*/ 137733 w 3619883"/>
                <a:gd name="connsiteY44" fmla="*/ 35355 h 4275461"/>
                <a:gd name="connsiteX45" fmla="*/ 270565 w 3619883"/>
                <a:gd name="connsiteY45" fmla="*/ 29759 h 4275461"/>
                <a:gd name="connsiteX46" fmla="*/ 479734 w 3619883"/>
                <a:gd name="connsiteY46" fmla="*/ 45455 h 4275461"/>
                <a:gd name="connsiteX47" fmla="*/ 524103 w 3619883"/>
                <a:gd name="connsiteY47" fmla="*/ 41625 h 4275461"/>
                <a:gd name="connsiteX48" fmla="*/ 624416 w 3619883"/>
                <a:gd name="connsiteY48" fmla="*/ 22696 h 4275461"/>
                <a:gd name="connsiteX49" fmla="*/ 657762 w 3619883"/>
                <a:gd name="connsiteY49" fmla="*/ 18351 h 4275461"/>
                <a:gd name="connsiteX50" fmla="*/ 690557 w 3619883"/>
                <a:gd name="connsiteY50" fmla="*/ 25792 h 4275461"/>
                <a:gd name="connsiteX51" fmla="*/ 745123 w 3619883"/>
                <a:gd name="connsiteY51" fmla="*/ 40157 h 4275461"/>
                <a:gd name="connsiteX52" fmla="*/ 789493 w 3619883"/>
                <a:gd name="connsiteY52" fmla="*/ 36327 h 4275461"/>
                <a:gd name="connsiteX53" fmla="*/ 854255 w 3619883"/>
                <a:gd name="connsiteY53" fmla="*/ 68887 h 4275461"/>
                <a:gd name="connsiteX54" fmla="*/ 897520 w 3619883"/>
                <a:gd name="connsiteY54" fmla="*/ 88629 h 4275461"/>
                <a:gd name="connsiteX55" fmla="*/ 940510 w 3619883"/>
                <a:gd name="connsiteY55" fmla="*/ 114265 h 4275461"/>
                <a:gd name="connsiteX56" fmla="*/ 1082712 w 3619883"/>
                <a:gd name="connsiteY56" fmla="*/ 144543 h 4275461"/>
                <a:gd name="connsiteX57" fmla="*/ 1205348 w 3619883"/>
                <a:gd name="connsiteY57" fmla="*/ 120753 h 4275461"/>
                <a:gd name="connsiteX58" fmla="*/ 1271764 w 3619883"/>
                <a:gd name="connsiteY58" fmla="*/ 117956 h 4275461"/>
                <a:gd name="connsiteX59" fmla="*/ 1315583 w 3619883"/>
                <a:gd name="connsiteY59" fmla="*/ 125912 h 4275461"/>
                <a:gd name="connsiteX60" fmla="*/ 1359125 w 3619883"/>
                <a:gd name="connsiteY60" fmla="*/ 139761 h 4275461"/>
                <a:gd name="connsiteX61" fmla="*/ 1391919 w 3619883"/>
                <a:gd name="connsiteY61" fmla="*/ 147202 h 4275461"/>
                <a:gd name="connsiteX62" fmla="*/ 1436563 w 3619883"/>
                <a:gd name="connsiteY62" fmla="*/ 137480 h 4275461"/>
                <a:gd name="connsiteX63" fmla="*/ 1471566 w 3619883"/>
                <a:gd name="connsiteY63" fmla="*/ 97777 h 4275461"/>
                <a:gd name="connsiteX64" fmla="*/ 1505739 w 3619883"/>
                <a:gd name="connsiteY64" fmla="*/ 75753 h 4275461"/>
                <a:gd name="connsiteX65" fmla="*/ 1590891 w 3619883"/>
                <a:gd name="connsiteY65" fmla="*/ 144702 h 4275461"/>
                <a:gd name="connsiteX66" fmla="*/ 1625616 w 3619883"/>
                <a:gd name="connsiteY66" fmla="*/ 110893 h 4275461"/>
                <a:gd name="connsiteX67" fmla="*/ 1658964 w 3619883"/>
                <a:gd name="connsiteY67" fmla="*/ 106547 h 4275461"/>
                <a:gd name="connsiteX68" fmla="*/ 1746598 w 3619883"/>
                <a:gd name="connsiteY68" fmla="*/ 122460 h 4275461"/>
                <a:gd name="connsiteX69" fmla="*/ 1811913 w 3619883"/>
                <a:gd name="connsiteY69" fmla="*/ 143234 h 4275461"/>
                <a:gd name="connsiteX70" fmla="*/ 1856557 w 3619883"/>
                <a:gd name="connsiteY70" fmla="*/ 133511 h 4275461"/>
                <a:gd name="connsiteX71" fmla="*/ 2066003 w 3619883"/>
                <a:gd name="connsiteY71" fmla="*/ 143313 h 4275461"/>
                <a:gd name="connsiteX72" fmla="*/ 2177615 w 3619883"/>
                <a:gd name="connsiteY72" fmla="*/ 119007 h 4275461"/>
                <a:gd name="connsiteX73" fmla="*/ 2255883 w 3619883"/>
                <a:gd name="connsiteY73" fmla="*/ 99047 h 4275461"/>
                <a:gd name="connsiteX74" fmla="*/ 2344622 w 3619883"/>
                <a:gd name="connsiteY74" fmla="*/ 91388 h 4275461"/>
                <a:gd name="connsiteX75" fmla="*/ 2455682 w 3619883"/>
                <a:gd name="connsiteY75" fmla="*/ 78869 h 4275461"/>
                <a:gd name="connsiteX76" fmla="*/ 2632609 w 3619883"/>
                <a:gd name="connsiteY76" fmla="*/ 75338 h 4275461"/>
                <a:gd name="connsiteX77" fmla="*/ 2742291 w 3619883"/>
                <a:gd name="connsiteY77" fmla="*/ 92282 h 4275461"/>
                <a:gd name="connsiteX78" fmla="*/ 2851974 w 3619883"/>
                <a:gd name="connsiteY78" fmla="*/ 109227 h 4275461"/>
                <a:gd name="connsiteX79" fmla="*/ 2907643 w 3619883"/>
                <a:gd name="connsiteY79" fmla="*/ 100020 h 4275461"/>
                <a:gd name="connsiteX80" fmla="*/ 2944022 w 3619883"/>
                <a:gd name="connsiteY80" fmla="*/ 30853 h 4275461"/>
                <a:gd name="connsiteX81" fmla="*/ 3022289 w 3619883"/>
                <a:gd name="connsiteY81" fmla="*/ 10893 h 4275461"/>
                <a:gd name="connsiteX82" fmla="*/ 3054807 w 3619883"/>
                <a:gd name="connsiteY82" fmla="*/ 24226 h 4275461"/>
                <a:gd name="connsiteX83" fmla="*/ 3141892 w 3619883"/>
                <a:gd name="connsiteY83" fmla="*/ 51925 h 4275461"/>
                <a:gd name="connsiteX84" fmla="*/ 3185711 w 3619883"/>
                <a:gd name="connsiteY84" fmla="*/ 59881 h 4275461"/>
                <a:gd name="connsiteX85" fmla="*/ 3219056 w 3619883"/>
                <a:gd name="connsiteY85" fmla="*/ 55536 h 4275461"/>
                <a:gd name="connsiteX86" fmla="*/ 3263425 w 3619883"/>
                <a:gd name="connsiteY86" fmla="*/ 51706 h 4275461"/>
                <a:gd name="connsiteX87" fmla="*/ 3296219 w 3619883"/>
                <a:gd name="connsiteY87" fmla="*/ 59147 h 4275461"/>
                <a:gd name="connsiteX88" fmla="*/ 3319094 w 3619883"/>
                <a:gd name="connsiteY88" fmla="*/ 42500 h 4275461"/>
                <a:gd name="connsiteX89" fmla="*/ 3420511 w 3619883"/>
                <a:gd name="connsiteY89" fmla="*/ 0 h 4275461"/>
                <a:gd name="connsiteX90" fmla="*/ 3453305 w 3619883"/>
                <a:gd name="connsiteY90" fmla="*/ 7440 h 4275461"/>
                <a:gd name="connsiteX91" fmla="*/ 3496571 w 3619883"/>
                <a:gd name="connsiteY91" fmla="*/ 27182 h 4275461"/>
                <a:gd name="connsiteX92" fmla="*/ 3602117 w 3619883"/>
                <a:gd name="connsiteY92" fmla="*/ 132521 h 4275461"/>
                <a:gd name="connsiteX93" fmla="*/ 3619883 w 3619883"/>
                <a:gd name="connsiteY93" fmla="*/ 140049 h 4275461"/>
                <a:gd name="connsiteX94" fmla="*/ 3619883 w 3619883"/>
                <a:gd name="connsiteY9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12215 w 3619883"/>
                <a:gd name="connsiteY18" fmla="*/ 4128157 h 4275461"/>
                <a:gd name="connsiteX19" fmla="*/ 961020 w 3619883"/>
                <a:gd name="connsiteY19" fmla="*/ 3951392 h 4275461"/>
                <a:gd name="connsiteX20" fmla="*/ 783235 w 3619883"/>
                <a:gd name="connsiteY20" fmla="*/ 3951392 h 4275461"/>
                <a:gd name="connsiteX21" fmla="*/ 783235 w 3619883"/>
                <a:gd name="connsiteY21" fmla="*/ 4128157 h 4275461"/>
                <a:gd name="connsiteX22" fmla="*/ 871024 w 3619883"/>
                <a:gd name="connsiteY22" fmla="*/ 4128157 h 4275461"/>
                <a:gd name="connsiteX23" fmla="*/ 829432 w 3619883"/>
                <a:gd name="connsiteY23" fmla="*/ 4275461 h 4275461"/>
                <a:gd name="connsiteX24" fmla="*/ 611484 w 3619883"/>
                <a:gd name="connsiteY24" fmla="*/ 4275461 h 4275461"/>
                <a:gd name="connsiteX25" fmla="*/ 621247 w 3619883"/>
                <a:gd name="connsiteY25" fmla="*/ 4128157 h 4275461"/>
                <a:gd name="connsiteX26" fmla="*/ 650062 w 3619883"/>
                <a:gd name="connsiteY26" fmla="*/ 4128157 h 4275461"/>
                <a:gd name="connsiteX27" fmla="*/ 650062 w 3619883"/>
                <a:gd name="connsiteY27" fmla="*/ 3951392 h 4275461"/>
                <a:gd name="connsiteX28" fmla="*/ 472277 w 3619883"/>
                <a:gd name="connsiteY28" fmla="*/ 3951392 h 4275461"/>
                <a:gd name="connsiteX29" fmla="*/ 472277 w 3619883"/>
                <a:gd name="connsiteY29" fmla="*/ 4128157 h 4275461"/>
                <a:gd name="connsiteX30" fmla="*/ 522650 w 3619883"/>
                <a:gd name="connsiteY30" fmla="*/ 4128157 h 4275461"/>
                <a:gd name="connsiteX31" fmla="*/ 573998 w 3619883"/>
                <a:gd name="connsiteY31" fmla="*/ 4275461 h 4275461"/>
                <a:gd name="connsiteX32" fmla="*/ 336164 w 3619883"/>
                <a:gd name="connsiteY32" fmla="*/ 4275461 h 4275461"/>
                <a:gd name="connsiteX33" fmla="*/ 294572 w 3619883"/>
                <a:gd name="connsiteY33" fmla="*/ 4128157 h 4275461"/>
                <a:gd name="connsiteX34" fmla="*/ 339106 w 3619883"/>
                <a:gd name="connsiteY34" fmla="*/ 4128157 h 4275461"/>
                <a:gd name="connsiteX35" fmla="*/ 339106 w 3619883"/>
                <a:gd name="connsiteY35" fmla="*/ 3951392 h 4275461"/>
                <a:gd name="connsiteX36" fmla="*/ 161321 w 3619883"/>
                <a:gd name="connsiteY36" fmla="*/ 3951392 h 4275461"/>
                <a:gd name="connsiteX37" fmla="*/ 161321 w 3619883"/>
                <a:gd name="connsiteY37" fmla="*/ 4128157 h 4275461"/>
                <a:gd name="connsiteX38" fmla="*/ 230914 w 3619883"/>
                <a:gd name="connsiteY38" fmla="*/ 4128157 h 4275461"/>
                <a:gd name="connsiteX39" fmla="*/ 189322 w 3619883"/>
                <a:gd name="connsiteY39" fmla="*/ 4275461 h 4275461"/>
                <a:gd name="connsiteX40" fmla="*/ 0 w 3619883"/>
                <a:gd name="connsiteY40" fmla="*/ 4275461 h 4275461"/>
                <a:gd name="connsiteX41" fmla="*/ 0 w 3619883"/>
                <a:gd name="connsiteY41" fmla="*/ 42229 h 4275461"/>
                <a:gd name="connsiteX42" fmla="*/ 42464 w 3619883"/>
                <a:gd name="connsiteY42" fmla="*/ 40518 h 4275461"/>
                <a:gd name="connsiteX43" fmla="*/ 137733 w 3619883"/>
                <a:gd name="connsiteY43" fmla="*/ 35355 h 4275461"/>
                <a:gd name="connsiteX44" fmla="*/ 270565 w 3619883"/>
                <a:gd name="connsiteY44" fmla="*/ 29759 h 4275461"/>
                <a:gd name="connsiteX45" fmla="*/ 479734 w 3619883"/>
                <a:gd name="connsiteY45" fmla="*/ 45455 h 4275461"/>
                <a:gd name="connsiteX46" fmla="*/ 524103 w 3619883"/>
                <a:gd name="connsiteY46" fmla="*/ 41625 h 4275461"/>
                <a:gd name="connsiteX47" fmla="*/ 624416 w 3619883"/>
                <a:gd name="connsiteY47" fmla="*/ 22696 h 4275461"/>
                <a:gd name="connsiteX48" fmla="*/ 657762 w 3619883"/>
                <a:gd name="connsiteY48" fmla="*/ 18351 h 4275461"/>
                <a:gd name="connsiteX49" fmla="*/ 690557 w 3619883"/>
                <a:gd name="connsiteY49" fmla="*/ 25792 h 4275461"/>
                <a:gd name="connsiteX50" fmla="*/ 745123 w 3619883"/>
                <a:gd name="connsiteY50" fmla="*/ 40157 h 4275461"/>
                <a:gd name="connsiteX51" fmla="*/ 789493 w 3619883"/>
                <a:gd name="connsiteY51" fmla="*/ 36327 h 4275461"/>
                <a:gd name="connsiteX52" fmla="*/ 854255 w 3619883"/>
                <a:gd name="connsiteY52" fmla="*/ 68887 h 4275461"/>
                <a:gd name="connsiteX53" fmla="*/ 897520 w 3619883"/>
                <a:gd name="connsiteY53" fmla="*/ 88629 h 4275461"/>
                <a:gd name="connsiteX54" fmla="*/ 940510 w 3619883"/>
                <a:gd name="connsiteY54" fmla="*/ 114265 h 4275461"/>
                <a:gd name="connsiteX55" fmla="*/ 1082712 w 3619883"/>
                <a:gd name="connsiteY55" fmla="*/ 144543 h 4275461"/>
                <a:gd name="connsiteX56" fmla="*/ 1205348 w 3619883"/>
                <a:gd name="connsiteY56" fmla="*/ 120753 h 4275461"/>
                <a:gd name="connsiteX57" fmla="*/ 1271764 w 3619883"/>
                <a:gd name="connsiteY57" fmla="*/ 117956 h 4275461"/>
                <a:gd name="connsiteX58" fmla="*/ 1315583 w 3619883"/>
                <a:gd name="connsiteY58" fmla="*/ 125912 h 4275461"/>
                <a:gd name="connsiteX59" fmla="*/ 1359125 w 3619883"/>
                <a:gd name="connsiteY59" fmla="*/ 139761 h 4275461"/>
                <a:gd name="connsiteX60" fmla="*/ 1391919 w 3619883"/>
                <a:gd name="connsiteY60" fmla="*/ 147202 h 4275461"/>
                <a:gd name="connsiteX61" fmla="*/ 1436563 w 3619883"/>
                <a:gd name="connsiteY61" fmla="*/ 137480 h 4275461"/>
                <a:gd name="connsiteX62" fmla="*/ 1471566 w 3619883"/>
                <a:gd name="connsiteY62" fmla="*/ 97777 h 4275461"/>
                <a:gd name="connsiteX63" fmla="*/ 1505739 w 3619883"/>
                <a:gd name="connsiteY63" fmla="*/ 75753 h 4275461"/>
                <a:gd name="connsiteX64" fmla="*/ 1590891 w 3619883"/>
                <a:gd name="connsiteY64" fmla="*/ 144702 h 4275461"/>
                <a:gd name="connsiteX65" fmla="*/ 1625616 w 3619883"/>
                <a:gd name="connsiteY65" fmla="*/ 110893 h 4275461"/>
                <a:gd name="connsiteX66" fmla="*/ 1658964 w 3619883"/>
                <a:gd name="connsiteY66" fmla="*/ 106547 h 4275461"/>
                <a:gd name="connsiteX67" fmla="*/ 1746598 w 3619883"/>
                <a:gd name="connsiteY67" fmla="*/ 122460 h 4275461"/>
                <a:gd name="connsiteX68" fmla="*/ 1811913 w 3619883"/>
                <a:gd name="connsiteY68" fmla="*/ 143234 h 4275461"/>
                <a:gd name="connsiteX69" fmla="*/ 1856557 w 3619883"/>
                <a:gd name="connsiteY69" fmla="*/ 133511 h 4275461"/>
                <a:gd name="connsiteX70" fmla="*/ 2066003 w 3619883"/>
                <a:gd name="connsiteY70" fmla="*/ 143313 h 4275461"/>
                <a:gd name="connsiteX71" fmla="*/ 2177615 w 3619883"/>
                <a:gd name="connsiteY71" fmla="*/ 119007 h 4275461"/>
                <a:gd name="connsiteX72" fmla="*/ 2255883 w 3619883"/>
                <a:gd name="connsiteY72" fmla="*/ 99047 h 4275461"/>
                <a:gd name="connsiteX73" fmla="*/ 2344622 w 3619883"/>
                <a:gd name="connsiteY73" fmla="*/ 91388 h 4275461"/>
                <a:gd name="connsiteX74" fmla="*/ 2455682 w 3619883"/>
                <a:gd name="connsiteY74" fmla="*/ 78869 h 4275461"/>
                <a:gd name="connsiteX75" fmla="*/ 2632609 w 3619883"/>
                <a:gd name="connsiteY75" fmla="*/ 75338 h 4275461"/>
                <a:gd name="connsiteX76" fmla="*/ 2742291 w 3619883"/>
                <a:gd name="connsiteY76" fmla="*/ 92282 h 4275461"/>
                <a:gd name="connsiteX77" fmla="*/ 2851974 w 3619883"/>
                <a:gd name="connsiteY77" fmla="*/ 109227 h 4275461"/>
                <a:gd name="connsiteX78" fmla="*/ 2907643 w 3619883"/>
                <a:gd name="connsiteY78" fmla="*/ 100020 h 4275461"/>
                <a:gd name="connsiteX79" fmla="*/ 2944022 w 3619883"/>
                <a:gd name="connsiteY79" fmla="*/ 30853 h 4275461"/>
                <a:gd name="connsiteX80" fmla="*/ 3022289 w 3619883"/>
                <a:gd name="connsiteY80" fmla="*/ 10893 h 4275461"/>
                <a:gd name="connsiteX81" fmla="*/ 3054807 w 3619883"/>
                <a:gd name="connsiteY81" fmla="*/ 24226 h 4275461"/>
                <a:gd name="connsiteX82" fmla="*/ 3141892 w 3619883"/>
                <a:gd name="connsiteY82" fmla="*/ 51925 h 4275461"/>
                <a:gd name="connsiteX83" fmla="*/ 3185711 w 3619883"/>
                <a:gd name="connsiteY83" fmla="*/ 59881 h 4275461"/>
                <a:gd name="connsiteX84" fmla="*/ 3219056 w 3619883"/>
                <a:gd name="connsiteY84" fmla="*/ 55536 h 4275461"/>
                <a:gd name="connsiteX85" fmla="*/ 3263425 w 3619883"/>
                <a:gd name="connsiteY85" fmla="*/ 51706 h 4275461"/>
                <a:gd name="connsiteX86" fmla="*/ 3296219 w 3619883"/>
                <a:gd name="connsiteY86" fmla="*/ 59147 h 4275461"/>
                <a:gd name="connsiteX87" fmla="*/ 3319094 w 3619883"/>
                <a:gd name="connsiteY87" fmla="*/ 42500 h 4275461"/>
                <a:gd name="connsiteX88" fmla="*/ 3420511 w 3619883"/>
                <a:gd name="connsiteY88" fmla="*/ 0 h 4275461"/>
                <a:gd name="connsiteX89" fmla="*/ 3453305 w 3619883"/>
                <a:gd name="connsiteY89" fmla="*/ 7440 h 4275461"/>
                <a:gd name="connsiteX90" fmla="*/ 3496571 w 3619883"/>
                <a:gd name="connsiteY90" fmla="*/ 27182 h 4275461"/>
                <a:gd name="connsiteX91" fmla="*/ 3602117 w 3619883"/>
                <a:gd name="connsiteY91" fmla="*/ 132521 h 4275461"/>
                <a:gd name="connsiteX92" fmla="*/ 3619883 w 3619883"/>
                <a:gd name="connsiteY92" fmla="*/ 140049 h 4275461"/>
                <a:gd name="connsiteX93" fmla="*/ 3619883 w 3619883"/>
                <a:gd name="connsiteY9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61020 w 3619883"/>
                <a:gd name="connsiteY18" fmla="*/ 3951392 h 4275461"/>
                <a:gd name="connsiteX19" fmla="*/ 783235 w 3619883"/>
                <a:gd name="connsiteY19" fmla="*/ 3951392 h 4275461"/>
                <a:gd name="connsiteX20" fmla="*/ 783235 w 3619883"/>
                <a:gd name="connsiteY20" fmla="*/ 4128157 h 4275461"/>
                <a:gd name="connsiteX21" fmla="*/ 871024 w 3619883"/>
                <a:gd name="connsiteY21" fmla="*/ 4128157 h 4275461"/>
                <a:gd name="connsiteX22" fmla="*/ 829432 w 3619883"/>
                <a:gd name="connsiteY22" fmla="*/ 4275461 h 4275461"/>
                <a:gd name="connsiteX23" fmla="*/ 611484 w 3619883"/>
                <a:gd name="connsiteY23" fmla="*/ 4275461 h 4275461"/>
                <a:gd name="connsiteX24" fmla="*/ 621247 w 3619883"/>
                <a:gd name="connsiteY24" fmla="*/ 4128157 h 4275461"/>
                <a:gd name="connsiteX25" fmla="*/ 650062 w 3619883"/>
                <a:gd name="connsiteY25" fmla="*/ 4128157 h 4275461"/>
                <a:gd name="connsiteX26" fmla="*/ 650062 w 3619883"/>
                <a:gd name="connsiteY26" fmla="*/ 3951392 h 4275461"/>
                <a:gd name="connsiteX27" fmla="*/ 472277 w 3619883"/>
                <a:gd name="connsiteY27" fmla="*/ 3951392 h 4275461"/>
                <a:gd name="connsiteX28" fmla="*/ 472277 w 3619883"/>
                <a:gd name="connsiteY28" fmla="*/ 4128157 h 4275461"/>
                <a:gd name="connsiteX29" fmla="*/ 522650 w 3619883"/>
                <a:gd name="connsiteY29" fmla="*/ 4128157 h 4275461"/>
                <a:gd name="connsiteX30" fmla="*/ 573998 w 3619883"/>
                <a:gd name="connsiteY30" fmla="*/ 4275461 h 4275461"/>
                <a:gd name="connsiteX31" fmla="*/ 336164 w 3619883"/>
                <a:gd name="connsiteY31" fmla="*/ 4275461 h 4275461"/>
                <a:gd name="connsiteX32" fmla="*/ 294572 w 3619883"/>
                <a:gd name="connsiteY32" fmla="*/ 4128157 h 4275461"/>
                <a:gd name="connsiteX33" fmla="*/ 339106 w 3619883"/>
                <a:gd name="connsiteY33" fmla="*/ 4128157 h 4275461"/>
                <a:gd name="connsiteX34" fmla="*/ 339106 w 3619883"/>
                <a:gd name="connsiteY34" fmla="*/ 3951392 h 4275461"/>
                <a:gd name="connsiteX35" fmla="*/ 161321 w 3619883"/>
                <a:gd name="connsiteY35" fmla="*/ 3951392 h 4275461"/>
                <a:gd name="connsiteX36" fmla="*/ 161321 w 3619883"/>
                <a:gd name="connsiteY36" fmla="*/ 4128157 h 4275461"/>
                <a:gd name="connsiteX37" fmla="*/ 230914 w 3619883"/>
                <a:gd name="connsiteY37" fmla="*/ 4128157 h 4275461"/>
                <a:gd name="connsiteX38" fmla="*/ 189322 w 3619883"/>
                <a:gd name="connsiteY38" fmla="*/ 4275461 h 4275461"/>
                <a:gd name="connsiteX39" fmla="*/ 0 w 3619883"/>
                <a:gd name="connsiteY39" fmla="*/ 4275461 h 4275461"/>
                <a:gd name="connsiteX40" fmla="*/ 0 w 3619883"/>
                <a:gd name="connsiteY40" fmla="*/ 42229 h 4275461"/>
                <a:gd name="connsiteX41" fmla="*/ 42464 w 3619883"/>
                <a:gd name="connsiteY41" fmla="*/ 40518 h 4275461"/>
                <a:gd name="connsiteX42" fmla="*/ 137733 w 3619883"/>
                <a:gd name="connsiteY42" fmla="*/ 35355 h 4275461"/>
                <a:gd name="connsiteX43" fmla="*/ 270565 w 3619883"/>
                <a:gd name="connsiteY43" fmla="*/ 29759 h 4275461"/>
                <a:gd name="connsiteX44" fmla="*/ 479734 w 3619883"/>
                <a:gd name="connsiteY44" fmla="*/ 45455 h 4275461"/>
                <a:gd name="connsiteX45" fmla="*/ 524103 w 3619883"/>
                <a:gd name="connsiteY45" fmla="*/ 41625 h 4275461"/>
                <a:gd name="connsiteX46" fmla="*/ 624416 w 3619883"/>
                <a:gd name="connsiteY46" fmla="*/ 22696 h 4275461"/>
                <a:gd name="connsiteX47" fmla="*/ 657762 w 3619883"/>
                <a:gd name="connsiteY47" fmla="*/ 18351 h 4275461"/>
                <a:gd name="connsiteX48" fmla="*/ 690557 w 3619883"/>
                <a:gd name="connsiteY48" fmla="*/ 25792 h 4275461"/>
                <a:gd name="connsiteX49" fmla="*/ 745123 w 3619883"/>
                <a:gd name="connsiteY49" fmla="*/ 40157 h 4275461"/>
                <a:gd name="connsiteX50" fmla="*/ 789493 w 3619883"/>
                <a:gd name="connsiteY50" fmla="*/ 36327 h 4275461"/>
                <a:gd name="connsiteX51" fmla="*/ 854255 w 3619883"/>
                <a:gd name="connsiteY51" fmla="*/ 68887 h 4275461"/>
                <a:gd name="connsiteX52" fmla="*/ 897520 w 3619883"/>
                <a:gd name="connsiteY52" fmla="*/ 88629 h 4275461"/>
                <a:gd name="connsiteX53" fmla="*/ 940510 w 3619883"/>
                <a:gd name="connsiteY53" fmla="*/ 114265 h 4275461"/>
                <a:gd name="connsiteX54" fmla="*/ 1082712 w 3619883"/>
                <a:gd name="connsiteY54" fmla="*/ 144543 h 4275461"/>
                <a:gd name="connsiteX55" fmla="*/ 1205348 w 3619883"/>
                <a:gd name="connsiteY55" fmla="*/ 120753 h 4275461"/>
                <a:gd name="connsiteX56" fmla="*/ 1271764 w 3619883"/>
                <a:gd name="connsiteY56" fmla="*/ 117956 h 4275461"/>
                <a:gd name="connsiteX57" fmla="*/ 1315583 w 3619883"/>
                <a:gd name="connsiteY57" fmla="*/ 125912 h 4275461"/>
                <a:gd name="connsiteX58" fmla="*/ 1359125 w 3619883"/>
                <a:gd name="connsiteY58" fmla="*/ 139761 h 4275461"/>
                <a:gd name="connsiteX59" fmla="*/ 1391919 w 3619883"/>
                <a:gd name="connsiteY59" fmla="*/ 147202 h 4275461"/>
                <a:gd name="connsiteX60" fmla="*/ 1436563 w 3619883"/>
                <a:gd name="connsiteY60" fmla="*/ 137480 h 4275461"/>
                <a:gd name="connsiteX61" fmla="*/ 1471566 w 3619883"/>
                <a:gd name="connsiteY61" fmla="*/ 97777 h 4275461"/>
                <a:gd name="connsiteX62" fmla="*/ 1505739 w 3619883"/>
                <a:gd name="connsiteY62" fmla="*/ 75753 h 4275461"/>
                <a:gd name="connsiteX63" fmla="*/ 1590891 w 3619883"/>
                <a:gd name="connsiteY63" fmla="*/ 144702 h 4275461"/>
                <a:gd name="connsiteX64" fmla="*/ 1625616 w 3619883"/>
                <a:gd name="connsiteY64" fmla="*/ 110893 h 4275461"/>
                <a:gd name="connsiteX65" fmla="*/ 1658964 w 3619883"/>
                <a:gd name="connsiteY65" fmla="*/ 106547 h 4275461"/>
                <a:gd name="connsiteX66" fmla="*/ 1746598 w 3619883"/>
                <a:gd name="connsiteY66" fmla="*/ 122460 h 4275461"/>
                <a:gd name="connsiteX67" fmla="*/ 1811913 w 3619883"/>
                <a:gd name="connsiteY67" fmla="*/ 143234 h 4275461"/>
                <a:gd name="connsiteX68" fmla="*/ 1856557 w 3619883"/>
                <a:gd name="connsiteY68" fmla="*/ 133511 h 4275461"/>
                <a:gd name="connsiteX69" fmla="*/ 2066003 w 3619883"/>
                <a:gd name="connsiteY69" fmla="*/ 143313 h 4275461"/>
                <a:gd name="connsiteX70" fmla="*/ 2177615 w 3619883"/>
                <a:gd name="connsiteY70" fmla="*/ 119007 h 4275461"/>
                <a:gd name="connsiteX71" fmla="*/ 2255883 w 3619883"/>
                <a:gd name="connsiteY71" fmla="*/ 99047 h 4275461"/>
                <a:gd name="connsiteX72" fmla="*/ 2344622 w 3619883"/>
                <a:gd name="connsiteY72" fmla="*/ 91388 h 4275461"/>
                <a:gd name="connsiteX73" fmla="*/ 2455682 w 3619883"/>
                <a:gd name="connsiteY73" fmla="*/ 78869 h 4275461"/>
                <a:gd name="connsiteX74" fmla="*/ 2632609 w 3619883"/>
                <a:gd name="connsiteY74" fmla="*/ 75338 h 4275461"/>
                <a:gd name="connsiteX75" fmla="*/ 2742291 w 3619883"/>
                <a:gd name="connsiteY75" fmla="*/ 92282 h 4275461"/>
                <a:gd name="connsiteX76" fmla="*/ 2851974 w 3619883"/>
                <a:gd name="connsiteY76" fmla="*/ 109227 h 4275461"/>
                <a:gd name="connsiteX77" fmla="*/ 2907643 w 3619883"/>
                <a:gd name="connsiteY77" fmla="*/ 100020 h 4275461"/>
                <a:gd name="connsiteX78" fmla="*/ 2944022 w 3619883"/>
                <a:gd name="connsiteY78" fmla="*/ 30853 h 4275461"/>
                <a:gd name="connsiteX79" fmla="*/ 3022289 w 3619883"/>
                <a:gd name="connsiteY79" fmla="*/ 10893 h 4275461"/>
                <a:gd name="connsiteX80" fmla="*/ 3054807 w 3619883"/>
                <a:gd name="connsiteY80" fmla="*/ 24226 h 4275461"/>
                <a:gd name="connsiteX81" fmla="*/ 3141892 w 3619883"/>
                <a:gd name="connsiteY81" fmla="*/ 51925 h 4275461"/>
                <a:gd name="connsiteX82" fmla="*/ 3185711 w 3619883"/>
                <a:gd name="connsiteY82" fmla="*/ 59881 h 4275461"/>
                <a:gd name="connsiteX83" fmla="*/ 3219056 w 3619883"/>
                <a:gd name="connsiteY83" fmla="*/ 55536 h 4275461"/>
                <a:gd name="connsiteX84" fmla="*/ 3263425 w 3619883"/>
                <a:gd name="connsiteY84" fmla="*/ 51706 h 4275461"/>
                <a:gd name="connsiteX85" fmla="*/ 3296219 w 3619883"/>
                <a:gd name="connsiteY85" fmla="*/ 59147 h 4275461"/>
                <a:gd name="connsiteX86" fmla="*/ 3319094 w 3619883"/>
                <a:gd name="connsiteY86" fmla="*/ 42500 h 4275461"/>
                <a:gd name="connsiteX87" fmla="*/ 3420511 w 3619883"/>
                <a:gd name="connsiteY87" fmla="*/ 0 h 4275461"/>
                <a:gd name="connsiteX88" fmla="*/ 3453305 w 3619883"/>
                <a:gd name="connsiteY88" fmla="*/ 7440 h 4275461"/>
                <a:gd name="connsiteX89" fmla="*/ 3496571 w 3619883"/>
                <a:gd name="connsiteY89" fmla="*/ 27182 h 4275461"/>
                <a:gd name="connsiteX90" fmla="*/ 3602117 w 3619883"/>
                <a:gd name="connsiteY90" fmla="*/ 132521 h 4275461"/>
                <a:gd name="connsiteX91" fmla="*/ 3619883 w 3619883"/>
                <a:gd name="connsiteY91" fmla="*/ 140049 h 4275461"/>
                <a:gd name="connsiteX92" fmla="*/ 3619883 w 3619883"/>
                <a:gd name="connsiteY9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783235 w 3619883"/>
                <a:gd name="connsiteY19" fmla="*/ 4128157 h 4275461"/>
                <a:gd name="connsiteX20" fmla="*/ 871024 w 3619883"/>
                <a:gd name="connsiteY20" fmla="*/ 4128157 h 4275461"/>
                <a:gd name="connsiteX21" fmla="*/ 829432 w 3619883"/>
                <a:gd name="connsiteY21" fmla="*/ 4275461 h 4275461"/>
                <a:gd name="connsiteX22" fmla="*/ 611484 w 3619883"/>
                <a:gd name="connsiteY22" fmla="*/ 4275461 h 4275461"/>
                <a:gd name="connsiteX23" fmla="*/ 621247 w 3619883"/>
                <a:gd name="connsiteY23" fmla="*/ 4128157 h 4275461"/>
                <a:gd name="connsiteX24" fmla="*/ 650062 w 3619883"/>
                <a:gd name="connsiteY24" fmla="*/ 4128157 h 4275461"/>
                <a:gd name="connsiteX25" fmla="*/ 650062 w 3619883"/>
                <a:gd name="connsiteY25" fmla="*/ 3951392 h 4275461"/>
                <a:gd name="connsiteX26" fmla="*/ 472277 w 3619883"/>
                <a:gd name="connsiteY26" fmla="*/ 3951392 h 4275461"/>
                <a:gd name="connsiteX27" fmla="*/ 472277 w 3619883"/>
                <a:gd name="connsiteY27" fmla="*/ 4128157 h 4275461"/>
                <a:gd name="connsiteX28" fmla="*/ 522650 w 3619883"/>
                <a:gd name="connsiteY28" fmla="*/ 4128157 h 4275461"/>
                <a:gd name="connsiteX29" fmla="*/ 573998 w 3619883"/>
                <a:gd name="connsiteY29" fmla="*/ 4275461 h 4275461"/>
                <a:gd name="connsiteX30" fmla="*/ 336164 w 3619883"/>
                <a:gd name="connsiteY30" fmla="*/ 4275461 h 4275461"/>
                <a:gd name="connsiteX31" fmla="*/ 294572 w 3619883"/>
                <a:gd name="connsiteY31" fmla="*/ 4128157 h 4275461"/>
                <a:gd name="connsiteX32" fmla="*/ 339106 w 3619883"/>
                <a:gd name="connsiteY32" fmla="*/ 4128157 h 4275461"/>
                <a:gd name="connsiteX33" fmla="*/ 339106 w 3619883"/>
                <a:gd name="connsiteY33" fmla="*/ 3951392 h 4275461"/>
                <a:gd name="connsiteX34" fmla="*/ 161321 w 3619883"/>
                <a:gd name="connsiteY34" fmla="*/ 3951392 h 4275461"/>
                <a:gd name="connsiteX35" fmla="*/ 161321 w 3619883"/>
                <a:gd name="connsiteY35" fmla="*/ 4128157 h 4275461"/>
                <a:gd name="connsiteX36" fmla="*/ 230914 w 3619883"/>
                <a:gd name="connsiteY36" fmla="*/ 4128157 h 4275461"/>
                <a:gd name="connsiteX37" fmla="*/ 189322 w 3619883"/>
                <a:gd name="connsiteY37" fmla="*/ 4275461 h 4275461"/>
                <a:gd name="connsiteX38" fmla="*/ 0 w 3619883"/>
                <a:gd name="connsiteY38" fmla="*/ 4275461 h 4275461"/>
                <a:gd name="connsiteX39" fmla="*/ 0 w 3619883"/>
                <a:gd name="connsiteY39" fmla="*/ 42229 h 4275461"/>
                <a:gd name="connsiteX40" fmla="*/ 42464 w 3619883"/>
                <a:gd name="connsiteY40" fmla="*/ 40518 h 4275461"/>
                <a:gd name="connsiteX41" fmla="*/ 137733 w 3619883"/>
                <a:gd name="connsiteY41" fmla="*/ 35355 h 4275461"/>
                <a:gd name="connsiteX42" fmla="*/ 270565 w 3619883"/>
                <a:gd name="connsiteY42" fmla="*/ 29759 h 4275461"/>
                <a:gd name="connsiteX43" fmla="*/ 479734 w 3619883"/>
                <a:gd name="connsiteY43" fmla="*/ 45455 h 4275461"/>
                <a:gd name="connsiteX44" fmla="*/ 524103 w 3619883"/>
                <a:gd name="connsiteY44" fmla="*/ 41625 h 4275461"/>
                <a:gd name="connsiteX45" fmla="*/ 624416 w 3619883"/>
                <a:gd name="connsiteY45" fmla="*/ 22696 h 4275461"/>
                <a:gd name="connsiteX46" fmla="*/ 657762 w 3619883"/>
                <a:gd name="connsiteY46" fmla="*/ 18351 h 4275461"/>
                <a:gd name="connsiteX47" fmla="*/ 690557 w 3619883"/>
                <a:gd name="connsiteY47" fmla="*/ 25792 h 4275461"/>
                <a:gd name="connsiteX48" fmla="*/ 745123 w 3619883"/>
                <a:gd name="connsiteY48" fmla="*/ 40157 h 4275461"/>
                <a:gd name="connsiteX49" fmla="*/ 789493 w 3619883"/>
                <a:gd name="connsiteY49" fmla="*/ 36327 h 4275461"/>
                <a:gd name="connsiteX50" fmla="*/ 854255 w 3619883"/>
                <a:gd name="connsiteY50" fmla="*/ 68887 h 4275461"/>
                <a:gd name="connsiteX51" fmla="*/ 897520 w 3619883"/>
                <a:gd name="connsiteY51" fmla="*/ 88629 h 4275461"/>
                <a:gd name="connsiteX52" fmla="*/ 940510 w 3619883"/>
                <a:gd name="connsiteY52" fmla="*/ 114265 h 4275461"/>
                <a:gd name="connsiteX53" fmla="*/ 1082712 w 3619883"/>
                <a:gd name="connsiteY53" fmla="*/ 144543 h 4275461"/>
                <a:gd name="connsiteX54" fmla="*/ 1205348 w 3619883"/>
                <a:gd name="connsiteY54" fmla="*/ 120753 h 4275461"/>
                <a:gd name="connsiteX55" fmla="*/ 1271764 w 3619883"/>
                <a:gd name="connsiteY55" fmla="*/ 117956 h 4275461"/>
                <a:gd name="connsiteX56" fmla="*/ 1315583 w 3619883"/>
                <a:gd name="connsiteY56" fmla="*/ 125912 h 4275461"/>
                <a:gd name="connsiteX57" fmla="*/ 1359125 w 3619883"/>
                <a:gd name="connsiteY57" fmla="*/ 139761 h 4275461"/>
                <a:gd name="connsiteX58" fmla="*/ 1391919 w 3619883"/>
                <a:gd name="connsiteY58" fmla="*/ 147202 h 4275461"/>
                <a:gd name="connsiteX59" fmla="*/ 1436563 w 3619883"/>
                <a:gd name="connsiteY59" fmla="*/ 137480 h 4275461"/>
                <a:gd name="connsiteX60" fmla="*/ 1471566 w 3619883"/>
                <a:gd name="connsiteY60" fmla="*/ 97777 h 4275461"/>
                <a:gd name="connsiteX61" fmla="*/ 1505739 w 3619883"/>
                <a:gd name="connsiteY61" fmla="*/ 75753 h 4275461"/>
                <a:gd name="connsiteX62" fmla="*/ 1590891 w 3619883"/>
                <a:gd name="connsiteY62" fmla="*/ 144702 h 4275461"/>
                <a:gd name="connsiteX63" fmla="*/ 1625616 w 3619883"/>
                <a:gd name="connsiteY63" fmla="*/ 110893 h 4275461"/>
                <a:gd name="connsiteX64" fmla="*/ 1658964 w 3619883"/>
                <a:gd name="connsiteY64" fmla="*/ 106547 h 4275461"/>
                <a:gd name="connsiteX65" fmla="*/ 1746598 w 3619883"/>
                <a:gd name="connsiteY65" fmla="*/ 122460 h 4275461"/>
                <a:gd name="connsiteX66" fmla="*/ 1811913 w 3619883"/>
                <a:gd name="connsiteY66" fmla="*/ 143234 h 4275461"/>
                <a:gd name="connsiteX67" fmla="*/ 1856557 w 3619883"/>
                <a:gd name="connsiteY67" fmla="*/ 133511 h 4275461"/>
                <a:gd name="connsiteX68" fmla="*/ 2066003 w 3619883"/>
                <a:gd name="connsiteY68" fmla="*/ 143313 h 4275461"/>
                <a:gd name="connsiteX69" fmla="*/ 2177615 w 3619883"/>
                <a:gd name="connsiteY69" fmla="*/ 119007 h 4275461"/>
                <a:gd name="connsiteX70" fmla="*/ 2255883 w 3619883"/>
                <a:gd name="connsiteY70" fmla="*/ 99047 h 4275461"/>
                <a:gd name="connsiteX71" fmla="*/ 2344622 w 3619883"/>
                <a:gd name="connsiteY71" fmla="*/ 91388 h 4275461"/>
                <a:gd name="connsiteX72" fmla="*/ 2455682 w 3619883"/>
                <a:gd name="connsiteY72" fmla="*/ 78869 h 4275461"/>
                <a:gd name="connsiteX73" fmla="*/ 2632609 w 3619883"/>
                <a:gd name="connsiteY73" fmla="*/ 75338 h 4275461"/>
                <a:gd name="connsiteX74" fmla="*/ 2742291 w 3619883"/>
                <a:gd name="connsiteY74" fmla="*/ 92282 h 4275461"/>
                <a:gd name="connsiteX75" fmla="*/ 2851974 w 3619883"/>
                <a:gd name="connsiteY75" fmla="*/ 109227 h 4275461"/>
                <a:gd name="connsiteX76" fmla="*/ 2907643 w 3619883"/>
                <a:gd name="connsiteY76" fmla="*/ 100020 h 4275461"/>
                <a:gd name="connsiteX77" fmla="*/ 2944022 w 3619883"/>
                <a:gd name="connsiteY77" fmla="*/ 30853 h 4275461"/>
                <a:gd name="connsiteX78" fmla="*/ 3022289 w 3619883"/>
                <a:gd name="connsiteY78" fmla="*/ 10893 h 4275461"/>
                <a:gd name="connsiteX79" fmla="*/ 3054807 w 3619883"/>
                <a:gd name="connsiteY79" fmla="*/ 24226 h 4275461"/>
                <a:gd name="connsiteX80" fmla="*/ 3141892 w 3619883"/>
                <a:gd name="connsiteY80" fmla="*/ 51925 h 4275461"/>
                <a:gd name="connsiteX81" fmla="*/ 3185711 w 3619883"/>
                <a:gd name="connsiteY81" fmla="*/ 59881 h 4275461"/>
                <a:gd name="connsiteX82" fmla="*/ 3219056 w 3619883"/>
                <a:gd name="connsiteY82" fmla="*/ 55536 h 4275461"/>
                <a:gd name="connsiteX83" fmla="*/ 3263425 w 3619883"/>
                <a:gd name="connsiteY83" fmla="*/ 51706 h 4275461"/>
                <a:gd name="connsiteX84" fmla="*/ 3296219 w 3619883"/>
                <a:gd name="connsiteY84" fmla="*/ 59147 h 4275461"/>
                <a:gd name="connsiteX85" fmla="*/ 3319094 w 3619883"/>
                <a:gd name="connsiteY85" fmla="*/ 42500 h 4275461"/>
                <a:gd name="connsiteX86" fmla="*/ 3420511 w 3619883"/>
                <a:gd name="connsiteY86" fmla="*/ 0 h 4275461"/>
                <a:gd name="connsiteX87" fmla="*/ 3453305 w 3619883"/>
                <a:gd name="connsiteY87" fmla="*/ 7440 h 4275461"/>
                <a:gd name="connsiteX88" fmla="*/ 3496571 w 3619883"/>
                <a:gd name="connsiteY88" fmla="*/ 27182 h 4275461"/>
                <a:gd name="connsiteX89" fmla="*/ 3602117 w 3619883"/>
                <a:gd name="connsiteY89" fmla="*/ 132521 h 4275461"/>
                <a:gd name="connsiteX90" fmla="*/ 3619883 w 3619883"/>
                <a:gd name="connsiteY90" fmla="*/ 140049 h 4275461"/>
                <a:gd name="connsiteX91" fmla="*/ 3619883 w 3619883"/>
                <a:gd name="connsiteY9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783235 w 3619883"/>
                <a:gd name="connsiteY19" fmla="*/ 4128157 h 4275461"/>
                <a:gd name="connsiteX20" fmla="*/ 829432 w 3619883"/>
                <a:gd name="connsiteY20" fmla="*/ 4275461 h 4275461"/>
                <a:gd name="connsiteX21" fmla="*/ 611484 w 3619883"/>
                <a:gd name="connsiteY21" fmla="*/ 4275461 h 4275461"/>
                <a:gd name="connsiteX22" fmla="*/ 621247 w 3619883"/>
                <a:gd name="connsiteY22" fmla="*/ 4128157 h 4275461"/>
                <a:gd name="connsiteX23" fmla="*/ 650062 w 3619883"/>
                <a:gd name="connsiteY23" fmla="*/ 4128157 h 4275461"/>
                <a:gd name="connsiteX24" fmla="*/ 650062 w 3619883"/>
                <a:gd name="connsiteY24" fmla="*/ 3951392 h 4275461"/>
                <a:gd name="connsiteX25" fmla="*/ 472277 w 3619883"/>
                <a:gd name="connsiteY25" fmla="*/ 3951392 h 4275461"/>
                <a:gd name="connsiteX26" fmla="*/ 472277 w 3619883"/>
                <a:gd name="connsiteY26" fmla="*/ 4128157 h 4275461"/>
                <a:gd name="connsiteX27" fmla="*/ 522650 w 3619883"/>
                <a:gd name="connsiteY27" fmla="*/ 4128157 h 4275461"/>
                <a:gd name="connsiteX28" fmla="*/ 573998 w 3619883"/>
                <a:gd name="connsiteY28" fmla="*/ 4275461 h 4275461"/>
                <a:gd name="connsiteX29" fmla="*/ 336164 w 3619883"/>
                <a:gd name="connsiteY29" fmla="*/ 4275461 h 4275461"/>
                <a:gd name="connsiteX30" fmla="*/ 294572 w 3619883"/>
                <a:gd name="connsiteY30" fmla="*/ 4128157 h 4275461"/>
                <a:gd name="connsiteX31" fmla="*/ 339106 w 3619883"/>
                <a:gd name="connsiteY31" fmla="*/ 4128157 h 4275461"/>
                <a:gd name="connsiteX32" fmla="*/ 339106 w 3619883"/>
                <a:gd name="connsiteY32" fmla="*/ 3951392 h 4275461"/>
                <a:gd name="connsiteX33" fmla="*/ 161321 w 3619883"/>
                <a:gd name="connsiteY33" fmla="*/ 3951392 h 4275461"/>
                <a:gd name="connsiteX34" fmla="*/ 161321 w 3619883"/>
                <a:gd name="connsiteY34" fmla="*/ 4128157 h 4275461"/>
                <a:gd name="connsiteX35" fmla="*/ 230914 w 3619883"/>
                <a:gd name="connsiteY35" fmla="*/ 4128157 h 4275461"/>
                <a:gd name="connsiteX36" fmla="*/ 189322 w 3619883"/>
                <a:gd name="connsiteY36" fmla="*/ 4275461 h 4275461"/>
                <a:gd name="connsiteX37" fmla="*/ 0 w 3619883"/>
                <a:gd name="connsiteY37" fmla="*/ 4275461 h 4275461"/>
                <a:gd name="connsiteX38" fmla="*/ 0 w 3619883"/>
                <a:gd name="connsiteY38" fmla="*/ 42229 h 4275461"/>
                <a:gd name="connsiteX39" fmla="*/ 42464 w 3619883"/>
                <a:gd name="connsiteY39" fmla="*/ 40518 h 4275461"/>
                <a:gd name="connsiteX40" fmla="*/ 137733 w 3619883"/>
                <a:gd name="connsiteY40" fmla="*/ 35355 h 4275461"/>
                <a:gd name="connsiteX41" fmla="*/ 270565 w 3619883"/>
                <a:gd name="connsiteY41" fmla="*/ 29759 h 4275461"/>
                <a:gd name="connsiteX42" fmla="*/ 479734 w 3619883"/>
                <a:gd name="connsiteY42" fmla="*/ 45455 h 4275461"/>
                <a:gd name="connsiteX43" fmla="*/ 524103 w 3619883"/>
                <a:gd name="connsiteY43" fmla="*/ 41625 h 4275461"/>
                <a:gd name="connsiteX44" fmla="*/ 624416 w 3619883"/>
                <a:gd name="connsiteY44" fmla="*/ 22696 h 4275461"/>
                <a:gd name="connsiteX45" fmla="*/ 657762 w 3619883"/>
                <a:gd name="connsiteY45" fmla="*/ 18351 h 4275461"/>
                <a:gd name="connsiteX46" fmla="*/ 690557 w 3619883"/>
                <a:gd name="connsiteY46" fmla="*/ 25792 h 4275461"/>
                <a:gd name="connsiteX47" fmla="*/ 745123 w 3619883"/>
                <a:gd name="connsiteY47" fmla="*/ 40157 h 4275461"/>
                <a:gd name="connsiteX48" fmla="*/ 789493 w 3619883"/>
                <a:gd name="connsiteY48" fmla="*/ 36327 h 4275461"/>
                <a:gd name="connsiteX49" fmla="*/ 854255 w 3619883"/>
                <a:gd name="connsiteY49" fmla="*/ 68887 h 4275461"/>
                <a:gd name="connsiteX50" fmla="*/ 897520 w 3619883"/>
                <a:gd name="connsiteY50" fmla="*/ 88629 h 4275461"/>
                <a:gd name="connsiteX51" fmla="*/ 940510 w 3619883"/>
                <a:gd name="connsiteY51" fmla="*/ 114265 h 4275461"/>
                <a:gd name="connsiteX52" fmla="*/ 1082712 w 3619883"/>
                <a:gd name="connsiteY52" fmla="*/ 144543 h 4275461"/>
                <a:gd name="connsiteX53" fmla="*/ 1205348 w 3619883"/>
                <a:gd name="connsiteY53" fmla="*/ 120753 h 4275461"/>
                <a:gd name="connsiteX54" fmla="*/ 1271764 w 3619883"/>
                <a:gd name="connsiteY54" fmla="*/ 117956 h 4275461"/>
                <a:gd name="connsiteX55" fmla="*/ 1315583 w 3619883"/>
                <a:gd name="connsiteY55" fmla="*/ 125912 h 4275461"/>
                <a:gd name="connsiteX56" fmla="*/ 1359125 w 3619883"/>
                <a:gd name="connsiteY56" fmla="*/ 139761 h 4275461"/>
                <a:gd name="connsiteX57" fmla="*/ 1391919 w 3619883"/>
                <a:gd name="connsiteY57" fmla="*/ 147202 h 4275461"/>
                <a:gd name="connsiteX58" fmla="*/ 1436563 w 3619883"/>
                <a:gd name="connsiteY58" fmla="*/ 137480 h 4275461"/>
                <a:gd name="connsiteX59" fmla="*/ 1471566 w 3619883"/>
                <a:gd name="connsiteY59" fmla="*/ 97777 h 4275461"/>
                <a:gd name="connsiteX60" fmla="*/ 1505739 w 3619883"/>
                <a:gd name="connsiteY60" fmla="*/ 75753 h 4275461"/>
                <a:gd name="connsiteX61" fmla="*/ 1590891 w 3619883"/>
                <a:gd name="connsiteY61" fmla="*/ 144702 h 4275461"/>
                <a:gd name="connsiteX62" fmla="*/ 1625616 w 3619883"/>
                <a:gd name="connsiteY62" fmla="*/ 110893 h 4275461"/>
                <a:gd name="connsiteX63" fmla="*/ 1658964 w 3619883"/>
                <a:gd name="connsiteY63" fmla="*/ 106547 h 4275461"/>
                <a:gd name="connsiteX64" fmla="*/ 1746598 w 3619883"/>
                <a:gd name="connsiteY64" fmla="*/ 122460 h 4275461"/>
                <a:gd name="connsiteX65" fmla="*/ 1811913 w 3619883"/>
                <a:gd name="connsiteY65" fmla="*/ 143234 h 4275461"/>
                <a:gd name="connsiteX66" fmla="*/ 1856557 w 3619883"/>
                <a:gd name="connsiteY66" fmla="*/ 133511 h 4275461"/>
                <a:gd name="connsiteX67" fmla="*/ 2066003 w 3619883"/>
                <a:gd name="connsiteY67" fmla="*/ 143313 h 4275461"/>
                <a:gd name="connsiteX68" fmla="*/ 2177615 w 3619883"/>
                <a:gd name="connsiteY68" fmla="*/ 119007 h 4275461"/>
                <a:gd name="connsiteX69" fmla="*/ 2255883 w 3619883"/>
                <a:gd name="connsiteY69" fmla="*/ 99047 h 4275461"/>
                <a:gd name="connsiteX70" fmla="*/ 2344622 w 3619883"/>
                <a:gd name="connsiteY70" fmla="*/ 91388 h 4275461"/>
                <a:gd name="connsiteX71" fmla="*/ 2455682 w 3619883"/>
                <a:gd name="connsiteY71" fmla="*/ 78869 h 4275461"/>
                <a:gd name="connsiteX72" fmla="*/ 2632609 w 3619883"/>
                <a:gd name="connsiteY72" fmla="*/ 75338 h 4275461"/>
                <a:gd name="connsiteX73" fmla="*/ 2742291 w 3619883"/>
                <a:gd name="connsiteY73" fmla="*/ 92282 h 4275461"/>
                <a:gd name="connsiteX74" fmla="*/ 2851974 w 3619883"/>
                <a:gd name="connsiteY74" fmla="*/ 109227 h 4275461"/>
                <a:gd name="connsiteX75" fmla="*/ 2907643 w 3619883"/>
                <a:gd name="connsiteY75" fmla="*/ 100020 h 4275461"/>
                <a:gd name="connsiteX76" fmla="*/ 2944022 w 3619883"/>
                <a:gd name="connsiteY76" fmla="*/ 30853 h 4275461"/>
                <a:gd name="connsiteX77" fmla="*/ 3022289 w 3619883"/>
                <a:gd name="connsiteY77" fmla="*/ 10893 h 4275461"/>
                <a:gd name="connsiteX78" fmla="*/ 3054807 w 3619883"/>
                <a:gd name="connsiteY78" fmla="*/ 24226 h 4275461"/>
                <a:gd name="connsiteX79" fmla="*/ 3141892 w 3619883"/>
                <a:gd name="connsiteY79" fmla="*/ 51925 h 4275461"/>
                <a:gd name="connsiteX80" fmla="*/ 3185711 w 3619883"/>
                <a:gd name="connsiteY80" fmla="*/ 59881 h 4275461"/>
                <a:gd name="connsiteX81" fmla="*/ 3219056 w 3619883"/>
                <a:gd name="connsiteY81" fmla="*/ 55536 h 4275461"/>
                <a:gd name="connsiteX82" fmla="*/ 3263425 w 3619883"/>
                <a:gd name="connsiteY82" fmla="*/ 51706 h 4275461"/>
                <a:gd name="connsiteX83" fmla="*/ 3296219 w 3619883"/>
                <a:gd name="connsiteY83" fmla="*/ 59147 h 4275461"/>
                <a:gd name="connsiteX84" fmla="*/ 3319094 w 3619883"/>
                <a:gd name="connsiteY84" fmla="*/ 42500 h 4275461"/>
                <a:gd name="connsiteX85" fmla="*/ 3420511 w 3619883"/>
                <a:gd name="connsiteY85" fmla="*/ 0 h 4275461"/>
                <a:gd name="connsiteX86" fmla="*/ 3453305 w 3619883"/>
                <a:gd name="connsiteY86" fmla="*/ 7440 h 4275461"/>
                <a:gd name="connsiteX87" fmla="*/ 3496571 w 3619883"/>
                <a:gd name="connsiteY87" fmla="*/ 27182 h 4275461"/>
                <a:gd name="connsiteX88" fmla="*/ 3602117 w 3619883"/>
                <a:gd name="connsiteY88" fmla="*/ 132521 h 4275461"/>
                <a:gd name="connsiteX89" fmla="*/ 3619883 w 3619883"/>
                <a:gd name="connsiteY89" fmla="*/ 140049 h 4275461"/>
                <a:gd name="connsiteX90" fmla="*/ 3619883 w 3619883"/>
                <a:gd name="connsiteY9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829432 w 3619883"/>
                <a:gd name="connsiteY19" fmla="*/ 4275461 h 4275461"/>
                <a:gd name="connsiteX20" fmla="*/ 611484 w 3619883"/>
                <a:gd name="connsiteY20" fmla="*/ 4275461 h 4275461"/>
                <a:gd name="connsiteX21" fmla="*/ 621247 w 3619883"/>
                <a:gd name="connsiteY21" fmla="*/ 4128157 h 4275461"/>
                <a:gd name="connsiteX22" fmla="*/ 650062 w 3619883"/>
                <a:gd name="connsiteY22" fmla="*/ 4128157 h 4275461"/>
                <a:gd name="connsiteX23" fmla="*/ 650062 w 3619883"/>
                <a:gd name="connsiteY23" fmla="*/ 3951392 h 4275461"/>
                <a:gd name="connsiteX24" fmla="*/ 472277 w 3619883"/>
                <a:gd name="connsiteY24" fmla="*/ 3951392 h 4275461"/>
                <a:gd name="connsiteX25" fmla="*/ 472277 w 3619883"/>
                <a:gd name="connsiteY25" fmla="*/ 4128157 h 4275461"/>
                <a:gd name="connsiteX26" fmla="*/ 522650 w 3619883"/>
                <a:gd name="connsiteY26" fmla="*/ 4128157 h 4275461"/>
                <a:gd name="connsiteX27" fmla="*/ 573998 w 3619883"/>
                <a:gd name="connsiteY27" fmla="*/ 4275461 h 4275461"/>
                <a:gd name="connsiteX28" fmla="*/ 336164 w 3619883"/>
                <a:gd name="connsiteY28" fmla="*/ 4275461 h 4275461"/>
                <a:gd name="connsiteX29" fmla="*/ 294572 w 3619883"/>
                <a:gd name="connsiteY29" fmla="*/ 4128157 h 4275461"/>
                <a:gd name="connsiteX30" fmla="*/ 339106 w 3619883"/>
                <a:gd name="connsiteY30" fmla="*/ 4128157 h 4275461"/>
                <a:gd name="connsiteX31" fmla="*/ 339106 w 3619883"/>
                <a:gd name="connsiteY31" fmla="*/ 3951392 h 4275461"/>
                <a:gd name="connsiteX32" fmla="*/ 161321 w 3619883"/>
                <a:gd name="connsiteY32" fmla="*/ 3951392 h 4275461"/>
                <a:gd name="connsiteX33" fmla="*/ 161321 w 3619883"/>
                <a:gd name="connsiteY33" fmla="*/ 4128157 h 4275461"/>
                <a:gd name="connsiteX34" fmla="*/ 230914 w 3619883"/>
                <a:gd name="connsiteY34" fmla="*/ 4128157 h 4275461"/>
                <a:gd name="connsiteX35" fmla="*/ 189322 w 3619883"/>
                <a:gd name="connsiteY35" fmla="*/ 4275461 h 4275461"/>
                <a:gd name="connsiteX36" fmla="*/ 0 w 3619883"/>
                <a:gd name="connsiteY36" fmla="*/ 4275461 h 4275461"/>
                <a:gd name="connsiteX37" fmla="*/ 0 w 3619883"/>
                <a:gd name="connsiteY37" fmla="*/ 42229 h 4275461"/>
                <a:gd name="connsiteX38" fmla="*/ 42464 w 3619883"/>
                <a:gd name="connsiteY38" fmla="*/ 40518 h 4275461"/>
                <a:gd name="connsiteX39" fmla="*/ 137733 w 3619883"/>
                <a:gd name="connsiteY39" fmla="*/ 35355 h 4275461"/>
                <a:gd name="connsiteX40" fmla="*/ 270565 w 3619883"/>
                <a:gd name="connsiteY40" fmla="*/ 29759 h 4275461"/>
                <a:gd name="connsiteX41" fmla="*/ 479734 w 3619883"/>
                <a:gd name="connsiteY41" fmla="*/ 45455 h 4275461"/>
                <a:gd name="connsiteX42" fmla="*/ 524103 w 3619883"/>
                <a:gd name="connsiteY42" fmla="*/ 41625 h 4275461"/>
                <a:gd name="connsiteX43" fmla="*/ 624416 w 3619883"/>
                <a:gd name="connsiteY43" fmla="*/ 22696 h 4275461"/>
                <a:gd name="connsiteX44" fmla="*/ 657762 w 3619883"/>
                <a:gd name="connsiteY44" fmla="*/ 18351 h 4275461"/>
                <a:gd name="connsiteX45" fmla="*/ 690557 w 3619883"/>
                <a:gd name="connsiteY45" fmla="*/ 25792 h 4275461"/>
                <a:gd name="connsiteX46" fmla="*/ 745123 w 3619883"/>
                <a:gd name="connsiteY46" fmla="*/ 40157 h 4275461"/>
                <a:gd name="connsiteX47" fmla="*/ 789493 w 3619883"/>
                <a:gd name="connsiteY47" fmla="*/ 36327 h 4275461"/>
                <a:gd name="connsiteX48" fmla="*/ 854255 w 3619883"/>
                <a:gd name="connsiteY48" fmla="*/ 68887 h 4275461"/>
                <a:gd name="connsiteX49" fmla="*/ 897520 w 3619883"/>
                <a:gd name="connsiteY49" fmla="*/ 88629 h 4275461"/>
                <a:gd name="connsiteX50" fmla="*/ 940510 w 3619883"/>
                <a:gd name="connsiteY50" fmla="*/ 114265 h 4275461"/>
                <a:gd name="connsiteX51" fmla="*/ 1082712 w 3619883"/>
                <a:gd name="connsiteY51" fmla="*/ 144543 h 4275461"/>
                <a:gd name="connsiteX52" fmla="*/ 1205348 w 3619883"/>
                <a:gd name="connsiteY52" fmla="*/ 120753 h 4275461"/>
                <a:gd name="connsiteX53" fmla="*/ 1271764 w 3619883"/>
                <a:gd name="connsiteY53" fmla="*/ 117956 h 4275461"/>
                <a:gd name="connsiteX54" fmla="*/ 1315583 w 3619883"/>
                <a:gd name="connsiteY54" fmla="*/ 125912 h 4275461"/>
                <a:gd name="connsiteX55" fmla="*/ 1359125 w 3619883"/>
                <a:gd name="connsiteY55" fmla="*/ 139761 h 4275461"/>
                <a:gd name="connsiteX56" fmla="*/ 1391919 w 3619883"/>
                <a:gd name="connsiteY56" fmla="*/ 147202 h 4275461"/>
                <a:gd name="connsiteX57" fmla="*/ 1436563 w 3619883"/>
                <a:gd name="connsiteY57" fmla="*/ 137480 h 4275461"/>
                <a:gd name="connsiteX58" fmla="*/ 1471566 w 3619883"/>
                <a:gd name="connsiteY58" fmla="*/ 97777 h 4275461"/>
                <a:gd name="connsiteX59" fmla="*/ 1505739 w 3619883"/>
                <a:gd name="connsiteY59" fmla="*/ 75753 h 4275461"/>
                <a:gd name="connsiteX60" fmla="*/ 1590891 w 3619883"/>
                <a:gd name="connsiteY60" fmla="*/ 144702 h 4275461"/>
                <a:gd name="connsiteX61" fmla="*/ 1625616 w 3619883"/>
                <a:gd name="connsiteY61" fmla="*/ 110893 h 4275461"/>
                <a:gd name="connsiteX62" fmla="*/ 1658964 w 3619883"/>
                <a:gd name="connsiteY62" fmla="*/ 106547 h 4275461"/>
                <a:gd name="connsiteX63" fmla="*/ 1746598 w 3619883"/>
                <a:gd name="connsiteY63" fmla="*/ 122460 h 4275461"/>
                <a:gd name="connsiteX64" fmla="*/ 1811913 w 3619883"/>
                <a:gd name="connsiteY64" fmla="*/ 143234 h 4275461"/>
                <a:gd name="connsiteX65" fmla="*/ 1856557 w 3619883"/>
                <a:gd name="connsiteY65" fmla="*/ 133511 h 4275461"/>
                <a:gd name="connsiteX66" fmla="*/ 2066003 w 3619883"/>
                <a:gd name="connsiteY66" fmla="*/ 143313 h 4275461"/>
                <a:gd name="connsiteX67" fmla="*/ 2177615 w 3619883"/>
                <a:gd name="connsiteY67" fmla="*/ 119007 h 4275461"/>
                <a:gd name="connsiteX68" fmla="*/ 2255883 w 3619883"/>
                <a:gd name="connsiteY68" fmla="*/ 99047 h 4275461"/>
                <a:gd name="connsiteX69" fmla="*/ 2344622 w 3619883"/>
                <a:gd name="connsiteY69" fmla="*/ 91388 h 4275461"/>
                <a:gd name="connsiteX70" fmla="*/ 2455682 w 3619883"/>
                <a:gd name="connsiteY70" fmla="*/ 78869 h 4275461"/>
                <a:gd name="connsiteX71" fmla="*/ 2632609 w 3619883"/>
                <a:gd name="connsiteY71" fmla="*/ 75338 h 4275461"/>
                <a:gd name="connsiteX72" fmla="*/ 2742291 w 3619883"/>
                <a:gd name="connsiteY72" fmla="*/ 92282 h 4275461"/>
                <a:gd name="connsiteX73" fmla="*/ 2851974 w 3619883"/>
                <a:gd name="connsiteY73" fmla="*/ 109227 h 4275461"/>
                <a:gd name="connsiteX74" fmla="*/ 2907643 w 3619883"/>
                <a:gd name="connsiteY74" fmla="*/ 100020 h 4275461"/>
                <a:gd name="connsiteX75" fmla="*/ 2944022 w 3619883"/>
                <a:gd name="connsiteY75" fmla="*/ 30853 h 4275461"/>
                <a:gd name="connsiteX76" fmla="*/ 3022289 w 3619883"/>
                <a:gd name="connsiteY76" fmla="*/ 10893 h 4275461"/>
                <a:gd name="connsiteX77" fmla="*/ 3054807 w 3619883"/>
                <a:gd name="connsiteY77" fmla="*/ 24226 h 4275461"/>
                <a:gd name="connsiteX78" fmla="*/ 3141892 w 3619883"/>
                <a:gd name="connsiteY78" fmla="*/ 51925 h 4275461"/>
                <a:gd name="connsiteX79" fmla="*/ 3185711 w 3619883"/>
                <a:gd name="connsiteY79" fmla="*/ 59881 h 4275461"/>
                <a:gd name="connsiteX80" fmla="*/ 3219056 w 3619883"/>
                <a:gd name="connsiteY80" fmla="*/ 55536 h 4275461"/>
                <a:gd name="connsiteX81" fmla="*/ 3263425 w 3619883"/>
                <a:gd name="connsiteY81" fmla="*/ 51706 h 4275461"/>
                <a:gd name="connsiteX82" fmla="*/ 3296219 w 3619883"/>
                <a:gd name="connsiteY82" fmla="*/ 59147 h 4275461"/>
                <a:gd name="connsiteX83" fmla="*/ 3319094 w 3619883"/>
                <a:gd name="connsiteY83" fmla="*/ 42500 h 4275461"/>
                <a:gd name="connsiteX84" fmla="*/ 3420511 w 3619883"/>
                <a:gd name="connsiteY84" fmla="*/ 0 h 4275461"/>
                <a:gd name="connsiteX85" fmla="*/ 3453305 w 3619883"/>
                <a:gd name="connsiteY85" fmla="*/ 7440 h 4275461"/>
                <a:gd name="connsiteX86" fmla="*/ 3496571 w 3619883"/>
                <a:gd name="connsiteY86" fmla="*/ 27182 h 4275461"/>
                <a:gd name="connsiteX87" fmla="*/ 3602117 w 3619883"/>
                <a:gd name="connsiteY87" fmla="*/ 132521 h 4275461"/>
                <a:gd name="connsiteX88" fmla="*/ 3619883 w 3619883"/>
                <a:gd name="connsiteY88" fmla="*/ 140049 h 4275461"/>
                <a:gd name="connsiteX89" fmla="*/ 3619883 w 3619883"/>
                <a:gd name="connsiteY8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650062 w 3619883"/>
                <a:gd name="connsiteY21" fmla="*/ 4128157 h 4275461"/>
                <a:gd name="connsiteX22" fmla="*/ 650062 w 3619883"/>
                <a:gd name="connsiteY22" fmla="*/ 3951392 h 4275461"/>
                <a:gd name="connsiteX23" fmla="*/ 472277 w 3619883"/>
                <a:gd name="connsiteY23" fmla="*/ 3951392 h 4275461"/>
                <a:gd name="connsiteX24" fmla="*/ 472277 w 3619883"/>
                <a:gd name="connsiteY24" fmla="*/ 4128157 h 4275461"/>
                <a:gd name="connsiteX25" fmla="*/ 522650 w 3619883"/>
                <a:gd name="connsiteY25" fmla="*/ 4128157 h 4275461"/>
                <a:gd name="connsiteX26" fmla="*/ 573998 w 3619883"/>
                <a:gd name="connsiteY26" fmla="*/ 4275461 h 4275461"/>
                <a:gd name="connsiteX27" fmla="*/ 336164 w 3619883"/>
                <a:gd name="connsiteY27" fmla="*/ 4275461 h 4275461"/>
                <a:gd name="connsiteX28" fmla="*/ 294572 w 3619883"/>
                <a:gd name="connsiteY28" fmla="*/ 4128157 h 4275461"/>
                <a:gd name="connsiteX29" fmla="*/ 339106 w 3619883"/>
                <a:gd name="connsiteY29" fmla="*/ 4128157 h 4275461"/>
                <a:gd name="connsiteX30" fmla="*/ 339106 w 3619883"/>
                <a:gd name="connsiteY30" fmla="*/ 3951392 h 4275461"/>
                <a:gd name="connsiteX31" fmla="*/ 161321 w 3619883"/>
                <a:gd name="connsiteY31" fmla="*/ 3951392 h 4275461"/>
                <a:gd name="connsiteX32" fmla="*/ 161321 w 3619883"/>
                <a:gd name="connsiteY32" fmla="*/ 4128157 h 4275461"/>
                <a:gd name="connsiteX33" fmla="*/ 230914 w 3619883"/>
                <a:gd name="connsiteY33" fmla="*/ 4128157 h 4275461"/>
                <a:gd name="connsiteX34" fmla="*/ 189322 w 3619883"/>
                <a:gd name="connsiteY34" fmla="*/ 4275461 h 4275461"/>
                <a:gd name="connsiteX35" fmla="*/ 0 w 3619883"/>
                <a:gd name="connsiteY35" fmla="*/ 4275461 h 4275461"/>
                <a:gd name="connsiteX36" fmla="*/ 0 w 3619883"/>
                <a:gd name="connsiteY36" fmla="*/ 42229 h 4275461"/>
                <a:gd name="connsiteX37" fmla="*/ 42464 w 3619883"/>
                <a:gd name="connsiteY37" fmla="*/ 40518 h 4275461"/>
                <a:gd name="connsiteX38" fmla="*/ 137733 w 3619883"/>
                <a:gd name="connsiteY38" fmla="*/ 35355 h 4275461"/>
                <a:gd name="connsiteX39" fmla="*/ 270565 w 3619883"/>
                <a:gd name="connsiteY39" fmla="*/ 29759 h 4275461"/>
                <a:gd name="connsiteX40" fmla="*/ 479734 w 3619883"/>
                <a:gd name="connsiteY40" fmla="*/ 45455 h 4275461"/>
                <a:gd name="connsiteX41" fmla="*/ 524103 w 3619883"/>
                <a:gd name="connsiteY41" fmla="*/ 41625 h 4275461"/>
                <a:gd name="connsiteX42" fmla="*/ 624416 w 3619883"/>
                <a:gd name="connsiteY42" fmla="*/ 22696 h 4275461"/>
                <a:gd name="connsiteX43" fmla="*/ 657762 w 3619883"/>
                <a:gd name="connsiteY43" fmla="*/ 18351 h 4275461"/>
                <a:gd name="connsiteX44" fmla="*/ 690557 w 3619883"/>
                <a:gd name="connsiteY44" fmla="*/ 25792 h 4275461"/>
                <a:gd name="connsiteX45" fmla="*/ 745123 w 3619883"/>
                <a:gd name="connsiteY45" fmla="*/ 40157 h 4275461"/>
                <a:gd name="connsiteX46" fmla="*/ 789493 w 3619883"/>
                <a:gd name="connsiteY46" fmla="*/ 36327 h 4275461"/>
                <a:gd name="connsiteX47" fmla="*/ 854255 w 3619883"/>
                <a:gd name="connsiteY47" fmla="*/ 68887 h 4275461"/>
                <a:gd name="connsiteX48" fmla="*/ 897520 w 3619883"/>
                <a:gd name="connsiteY48" fmla="*/ 88629 h 4275461"/>
                <a:gd name="connsiteX49" fmla="*/ 940510 w 3619883"/>
                <a:gd name="connsiteY49" fmla="*/ 114265 h 4275461"/>
                <a:gd name="connsiteX50" fmla="*/ 1082712 w 3619883"/>
                <a:gd name="connsiteY50" fmla="*/ 144543 h 4275461"/>
                <a:gd name="connsiteX51" fmla="*/ 1205348 w 3619883"/>
                <a:gd name="connsiteY51" fmla="*/ 120753 h 4275461"/>
                <a:gd name="connsiteX52" fmla="*/ 1271764 w 3619883"/>
                <a:gd name="connsiteY52" fmla="*/ 117956 h 4275461"/>
                <a:gd name="connsiteX53" fmla="*/ 1315583 w 3619883"/>
                <a:gd name="connsiteY53" fmla="*/ 125912 h 4275461"/>
                <a:gd name="connsiteX54" fmla="*/ 1359125 w 3619883"/>
                <a:gd name="connsiteY54" fmla="*/ 139761 h 4275461"/>
                <a:gd name="connsiteX55" fmla="*/ 1391919 w 3619883"/>
                <a:gd name="connsiteY55" fmla="*/ 147202 h 4275461"/>
                <a:gd name="connsiteX56" fmla="*/ 1436563 w 3619883"/>
                <a:gd name="connsiteY56" fmla="*/ 137480 h 4275461"/>
                <a:gd name="connsiteX57" fmla="*/ 1471566 w 3619883"/>
                <a:gd name="connsiteY57" fmla="*/ 97777 h 4275461"/>
                <a:gd name="connsiteX58" fmla="*/ 1505739 w 3619883"/>
                <a:gd name="connsiteY58" fmla="*/ 75753 h 4275461"/>
                <a:gd name="connsiteX59" fmla="*/ 1590891 w 3619883"/>
                <a:gd name="connsiteY59" fmla="*/ 144702 h 4275461"/>
                <a:gd name="connsiteX60" fmla="*/ 1625616 w 3619883"/>
                <a:gd name="connsiteY60" fmla="*/ 110893 h 4275461"/>
                <a:gd name="connsiteX61" fmla="*/ 1658964 w 3619883"/>
                <a:gd name="connsiteY61" fmla="*/ 106547 h 4275461"/>
                <a:gd name="connsiteX62" fmla="*/ 1746598 w 3619883"/>
                <a:gd name="connsiteY62" fmla="*/ 122460 h 4275461"/>
                <a:gd name="connsiteX63" fmla="*/ 1811913 w 3619883"/>
                <a:gd name="connsiteY63" fmla="*/ 143234 h 4275461"/>
                <a:gd name="connsiteX64" fmla="*/ 1856557 w 3619883"/>
                <a:gd name="connsiteY64" fmla="*/ 133511 h 4275461"/>
                <a:gd name="connsiteX65" fmla="*/ 2066003 w 3619883"/>
                <a:gd name="connsiteY65" fmla="*/ 143313 h 4275461"/>
                <a:gd name="connsiteX66" fmla="*/ 2177615 w 3619883"/>
                <a:gd name="connsiteY66" fmla="*/ 119007 h 4275461"/>
                <a:gd name="connsiteX67" fmla="*/ 2255883 w 3619883"/>
                <a:gd name="connsiteY67" fmla="*/ 99047 h 4275461"/>
                <a:gd name="connsiteX68" fmla="*/ 2344622 w 3619883"/>
                <a:gd name="connsiteY68" fmla="*/ 91388 h 4275461"/>
                <a:gd name="connsiteX69" fmla="*/ 2455682 w 3619883"/>
                <a:gd name="connsiteY69" fmla="*/ 78869 h 4275461"/>
                <a:gd name="connsiteX70" fmla="*/ 2632609 w 3619883"/>
                <a:gd name="connsiteY70" fmla="*/ 75338 h 4275461"/>
                <a:gd name="connsiteX71" fmla="*/ 2742291 w 3619883"/>
                <a:gd name="connsiteY71" fmla="*/ 92282 h 4275461"/>
                <a:gd name="connsiteX72" fmla="*/ 2851974 w 3619883"/>
                <a:gd name="connsiteY72" fmla="*/ 109227 h 4275461"/>
                <a:gd name="connsiteX73" fmla="*/ 2907643 w 3619883"/>
                <a:gd name="connsiteY73" fmla="*/ 100020 h 4275461"/>
                <a:gd name="connsiteX74" fmla="*/ 2944022 w 3619883"/>
                <a:gd name="connsiteY74" fmla="*/ 30853 h 4275461"/>
                <a:gd name="connsiteX75" fmla="*/ 3022289 w 3619883"/>
                <a:gd name="connsiteY75" fmla="*/ 10893 h 4275461"/>
                <a:gd name="connsiteX76" fmla="*/ 3054807 w 3619883"/>
                <a:gd name="connsiteY76" fmla="*/ 24226 h 4275461"/>
                <a:gd name="connsiteX77" fmla="*/ 3141892 w 3619883"/>
                <a:gd name="connsiteY77" fmla="*/ 51925 h 4275461"/>
                <a:gd name="connsiteX78" fmla="*/ 3185711 w 3619883"/>
                <a:gd name="connsiteY78" fmla="*/ 59881 h 4275461"/>
                <a:gd name="connsiteX79" fmla="*/ 3219056 w 3619883"/>
                <a:gd name="connsiteY79" fmla="*/ 55536 h 4275461"/>
                <a:gd name="connsiteX80" fmla="*/ 3263425 w 3619883"/>
                <a:gd name="connsiteY80" fmla="*/ 51706 h 4275461"/>
                <a:gd name="connsiteX81" fmla="*/ 3296219 w 3619883"/>
                <a:gd name="connsiteY81" fmla="*/ 59147 h 4275461"/>
                <a:gd name="connsiteX82" fmla="*/ 3319094 w 3619883"/>
                <a:gd name="connsiteY82" fmla="*/ 42500 h 4275461"/>
                <a:gd name="connsiteX83" fmla="*/ 3420511 w 3619883"/>
                <a:gd name="connsiteY83" fmla="*/ 0 h 4275461"/>
                <a:gd name="connsiteX84" fmla="*/ 3453305 w 3619883"/>
                <a:gd name="connsiteY84" fmla="*/ 7440 h 4275461"/>
                <a:gd name="connsiteX85" fmla="*/ 3496571 w 3619883"/>
                <a:gd name="connsiteY85" fmla="*/ 27182 h 4275461"/>
                <a:gd name="connsiteX86" fmla="*/ 3602117 w 3619883"/>
                <a:gd name="connsiteY86" fmla="*/ 132521 h 4275461"/>
                <a:gd name="connsiteX87" fmla="*/ 3619883 w 3619883"/>
                <a:gd name="connsiteY87" fmla="*/ 140049 h 4275461"/>
                <a:gd name="connsiteX88" fmla="*/ 3619883 w 3619883"/>
                <a:gd name="connsiteY8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650062 w 3619883"/>
                <a:gd name="connsiteY21" fmla="*/ 3951392 h 4275461"/>
                <a:gd name="connsiteX22" fmla="*/ 472277 w 3619883"/>
                <a:gd name="connsiteY22" fmla="*/ 3951392 h 4275461"/>
                <a:gd name="connsiteX23" fmla="*/ 472277 w 3619883"/>
                <a:gd name="connsiteY23" fmla="*/ 4128157 h 4275461"/>
                <a:gd name="connsiteX24" fmla="*/ 522650 w 3619883"/>
                <a:gd name="connsiteY24" fmla="*/ 4128157 h 4275461"/>
                <a:gd name="connsiteX25" fmla="*/ 573998 w 3619883"/>
                <a:gd name="connsiteY25" fmla="*/ 4275461 h 4275461"/>
                <a:gd name="connsiteX26" fmla="*/ 336164 w 3619883"/>
                <a:gd name="connsiteY26" fmla="*/ 4275461 h 4275461"/>
                <a:gd name="connsiteX27" fmla="*/ 294572 w 3619883"/>
                <a:gd name="connsiteY27" fmla="*/ 4128157 h 4275461"/>
                <a:gd name="connsiteX28" fmla="*/ 339106 w 3619883"/>
                <a:gd name="connsiteY28" fmla="*/ 4128157 h 4275461"/>
                <a:gd name="connsiteX29" fmla="*/ 339106 w 3619883"/>
                <a:gd name="connsiteY29" fmla="*/ 3951392 h 4275461"/>
                <a:gd name="connsiteX30" fmla="*/ 161321 w 3619883"/>
                <a:gd name="connsiteY30" fmla="*/ 3951392 h 4275461"/>
                <a:gd name="connsiteX31" fmla="*/ 161321 w 3619883"/>
                <a:gd name="connsiteY31" fmla="*/ 4128157 h 4275461"/>
                <a:gd name="connsiteX32" fmla="*/ 230914 w 3619883"/>
                <a:gd name="connsiteY32" fmla="*/ 4128157 h 4275461"/>
                <a:gd name="connsiteX33" fmla="*/ 189322 w 3619883"/>
                <a:gd name="connsiteY33" fmla="*/ 4275461 h 4275461"/>
                <a:gd name="connsiteX34" fmla="*/ 0 w 3619883"/>
                <a:gd name="connsiteY34" fmla="*/ 4275461 h 4275461"/>
                <a:gd name="connsiteX35" fmla="*/ 0 w 3619883"/>
                <a:gd name="connsiteY35" fmla="*/ 42229 h 4275461"/>
                <a:gd name="connsiteX36" fmla="*/ 42464 w 3619883"/>
                <a:gd name="connsiteY36" fmla="*/ 40518 h 4275461"/>
                <a:gd name="connsiteX37" fmla="*/ 137733 w 3619883"/>
                <a:gd name="connsiteY37" fmla="*/ 35355 h 4275461"/>
                <a:gd name="connsiteX38" fmla="*/ 270565 w 3619883"/>
                <a:gd name="connsiteY38" fmla="*/ 29759 h 4275461"/>
                <a:gd name="connsiteX39" fmla="*/ 479734 w 3619883"/>
                <a:gd name="connsiteY39" fmla="*/ 45455 h 4275461"/>
                <a:gd name="connsiteX40" fmla="*/ 524103 w 3619883"/>
                <a:gd name="connsiteY40" fmla="*/ 41625 h 4275461"/>
                <a:gd name="connsiteX41" fmla="*/ 624416 w 3619883"/>
                <a:gd name="connsiteY41" fmla="*/ 22696 h 4275461"/>
                <a:gd name="connsiteX42" fmla="*/ 657762 w 3619883"/>
                <a:gd name="connsiteY42" fmla="*/ 18351 h 4275461"/>
                <a:gd name="connsiteX43" fmla="*/ 690557 w 3619883"/>
                <a:gd name="connsiteY43" fmla="*/ 25792 h 4275461"/>
                <a:gd name="connsiteX44" fmla="*/ 745123 w 3619883"/>
                <a:gd name="connsiteY44" fmla="*/ 40157 h 4275461"/>
                <a:gd name="connsiteX45" fmla="*/ 789493 w 3619883"/>
                <a:gd name="connsiteY45" fmla="*/ 36327 h 4275461"/>
                <a:gd name="connsiteX46" fmla="*/ 854255 w 3619883"/>
                <a:gd name="connsiteY46" fmla="*/ 68887 h 4275461"/>
                <a:gd name="connsiteX47" fmla="*/ 897520 w 3619883"/>
                <a:gd name="connsiteY47" fmla="*/ 88629 h 4275461"/>
                <a:gd name="connsiteX48" fmla="*/ 940510 w 3619883"/>
                <a:gd name="connsiteY48" fmla="*/ 114265 h 4275461"/>
                <a:gd name="connsiteX49" fmla="*/ 1082712 w 3619883"/>
                <a:gd name="connsiteY49" fmla="*/ 144543 h 4275461"/>
                <a:gd name="connsiteX50" fmla="*/ 1205348 w 3619883"/>
                <a:gd name="connsiteY50" fmla="*/ 120753 h 4275461"/>
                <a:gd name="connsiteX51" fmla="*/ 1271764 w 3619883"/>
                <a:gd name="connsiteY51" fmla="*/ 117956 h 4275461"/>
                <a:gd name="connsiteX52" fmla="*/ 1315583 w 3619883"/>
                <a:gd name="connsiteY52" fmla="*/ 125912 h 4275461"/>
                <a:gd name="connsiteX53" fmla="*/ 1359125 w 3619883"/>
                <a:gd name="connsiteY53" fmla="*/ 139761 h 4275461"/>
                <a:gd name="connsiteX54" fmla="*/ 1391919 w 3619883"/>
                <a:gd name="connsiteY54" fmla="*/ 147202 h 4275461"/>
                <a:gd name="connsiteX55" fmla="*/ 1436563 w 3619883"/>
                <a:gd name="connsiteY55" fmla="*/ 137480 h 4275461"/>
                <a:gd name="connsiteX56" fmla="*/ 1471566 w 3619883"/>
                <a:gd name="connsiteY56" fmla="*/ 97777 h 4275461"/>
                <a:gd name="connsiteX57" fmla="*/ 1505739 w 3619883"/>
                <a:gd name="connsiteY57" fmla="*/ 75753 h 4275461"/>
                <a:gd name="connsiteX58" fmla="*/ 1590891 w 3619883"/>
                <a:gd name="connsiteY58" fmla="*/ 144702 h 4275461"/>
                <a:gd name="connsiteX59" fmla="*/ 1625616 w 3619883"/>
                <a:gd name="connsiteY59" fmla="*/ 110893 h 4275461"/>
                <a:gd name="connsiteX60" fmla="*/ 1658964 w 3619883"/>
                <a:gd name="connsiteY60" fmla="*/ 106547 h 4275461"/>
                <a:gd name="connsiteX61" fmla="*/ 1746598 w 3619883"/>
                <a:gd name="connsiteY61" fmla="*/ 122460 h 4275461"/>
                <a:gd name="connsiteX62" fmla="*/ 1811913 w 3619883"/>
                <a:gd name="connsiteY62" fmla="*/ 143234 h 4275461"/>
                <a:gd name="connsiteX63" fmla="*/ 1856557 w 3619883"/>
                <a:gd name="connsiteY63" fmla="*/ 133511 h 4275461"/>
                <a:gd name="connsiteX64" fmla="*/ 2066003 w 3619883"/>
                <a:gd name="connsiteY64" fmla="*/ 143313 h 4275461"/>
                <a:gd name="connsiteX65" fmla="*/ 2177615 w 3619883"/>
                <a:gd name="connsiteY65" fmla="*/ 119007 h 4275461"/>
                <a:gd name="connsiteX66" fmla="*/ 2255883 w 3619883"/>
                <a:gd name="connsiteY66" fmla="*/ 99047 h 4275461"/>
                <a:gd name="connsiteX67" fmla="*/ 2344622 w 3619883"/>
                <a:gd name="connsiteY67" fmla="*/ 91388 h 4275461"/>
                <a:gd name="connsiteX68" fmla="*/ 2455682 w 3619883"/>
                <a:gd name="connsiteY68" fmla="*/ 78869 h 4275461"/>
                <a:gd name="connsiteX69" fmla="*/ 2632609 w 3619883"/>
                <a:gd name="connsiteY69" fmla="*/ 75338 h 4275461"/>
                <a:gd name="connsiteX70" fmla="*/ 2742291 w 3619883"/>
                <a:gd name="connsiteY70" fmla="*/ 92282 h 4275461"/>
                <a:gd name="connsiteX71" fmla="*/ 2851974 w 3619883"/>
                <a:gd name="connsiteY71" fmla="*/ 109227 h 4275461"/>
                <a:gd name="connsiteX72" fmla="*/ 2907643 w 3619883"/>
                <a:gd name="connsiteY72" fmla="*/ 100020 h 4275461"/>
                <a:gd name="connsiteX73" fmla="*/ 2944022 w 3619883"/>
                <a:gd name="connsiteY73" fmla="*/ 30853 h 4275461"/>
                <a:gd name="connsiteX74" fmla="*/ 3022289 w 3619883"/>
                <a:gd name="connsiteY74" fmla="*/ 10893 h 4275461"/>
                <a:gd name="connsiteX75" fmla="*/ 3054807 w 3619883"/>
                <a:gd name="connsiteY75" fmla="*/ 24226 h 4275461"/>
                <a:gd name="connsiteX76" fmla="*/ 3141892 w 3619883"/>
                <a:gd name="connsiteY76" fmla="*/ 51925 h 4275461"/>
                <a:gd name="connsiteX77" fmla="*/ 3185711 w 3619883"/>
                <a:gd name="connsiteY77" fmla="*/ 59881 h 4275461"/>
                <a:gd name="connsiteX78" fmla="*/ 3219056 w 3619883"/>
                <a:gd name="connsiteY78" fmla="*/ 55536 h 4275461"/>
                <a:gd name="connsiteX79" fmla="*/ 3263425 w 3619883"/>
                <a:gd name="connsiteY79" fmla="*/ 51706 h 4275461"/>
                <a:gd name="connsiteX80" fmla="*/ 3296219 w 3619883"/>
                <a:gd name="connsiteY80" fmla="*/ 59147 h 4275461"/>
                <a:gd name="connsiteX81" fmla="*/ 3319094 w 3619883"/>
                <a:gd name="connsiteY81" fmla="*/ 42500 h 4275461"/>
                <a:gd name="connsiteX82" fmla="*/ 3420511 w 3619883"/>
                <a:gd name="connsiteY82" fmla="*/ 0 h 4275461"/>
                <a:gd name="connsiteX83" fmla="*/ 3453305 w 3619883"/>
                <a:gd name="connsiteY83" fmla="*/ 7440 h 4275461"/>
                <a:gd name="connsiteX84" fmla="*/ 3496571 w 3619883"/>
                <a:gd name="connsiteY84" fmla="*/ 27182 h 4275461"/>
                <a:gd name="connsiteX85" fmla="*/ 3602117 w 3619883"/>
                <a:gd name="connsiteY85" fmla="*/ 132521 h 4275461"/>
                <a:gd name="connsiteX86" fmla="*/ 3619883 w 3619883"/>
                <a:gd name="connsiteY86" fmla="*/ 140049 h 4275461"/>
                <a:gd name="connsiteX87" fmla="*/ 3619883 w 3619883"/>
                <a:gd name="connsiteY8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472277 w 3619883"/>
                <a:gd name="connsiteY21" fmla="*/ 3951392 h 4275461"/>
                <a:gd name="connsiteX22" fmla="*/ 472277 w 3619883"/>
                <a:gd name="connsiteY22" fmla="*/ 4128157 h 4275461"/>
                <a:gd name="connsiteX23" fmla="*/ 522650 w 3619883"/>
                <a:gd name="connsiteY23" fmla="*/ 4128157 h 4275461"/>
                <a:gd name="connsiteX24" fmla="*/ 573998 w 3619883"/>
                <a:gd name="connsiteY24" fmla="*/ 4275461 h 4275461"/>
                <a:gd name="connsiteX25" fmla="*/ 336164 w 3619883"/>
                <a:gd name="connsiteY25" fmla="*/ 4275461 h 4275461"/>
                <a:gd name="connsiteX26" fmla="*/ 294572 w 3619883"/>
                <a:gd name="connsiteY26" fmla="*/ 4128157 h 4275461"/>
                <a:gd name="connsiteX27" fmla="*/ 339106 w 3619883"/>
                <a:gd name="connsiteY27" fmla="*/ 4128157 h 4275461"/>
                <a:gd name="connsiteX28" fmla="*/ 339106 w 3619883"/>
                <a:gd name="connsiteY28" fmla="*/ 3951392 h 4275461"/>
                <a:gd name="connsiteX29" fmla="*/ 161321 w 3619883"/>
                <a:gd name="connsiteY29" fmla="*/ 3951392 h 4275461"/>
                <a:gd name="connsiteX30" fmla="*/ 161321 w 3619883"/>
                <a:gd name="connsiteY30" fmla="*/ 4128157 h 4275461"/>
                <a:gd name="connsiteX31" fmla="*/ 230914 w 3619883"/>
                <a:gd name="connsiteY31" fmla="*/ 4128157 h 4275461"/>
                <a:gd name="connsiteX32" fmla="*/ 189322 w 3619883"/>
                <a:gd name="connsiteY32" fmla="*/ 4275461 h 4275461"/>
                <a:gd name="connsiteX33" fmla="*/ 0 w 3619883"/>
                <a:gd name="connsiteY33" fmla="*/ 4275461 h 4275461"/>
                <a:gd name="connsiteX34" fmla="*/ 0 w 3619883"/>
                <a:gd name="connsiteY34" fmla="*/ 42229 h 4275461"/>
                <a:gd name="connsiteX35" fmla="*/ 42464 w 3619883"/>
                <a:gd name="connsiteY35" fmla="*/ 40518 h 4275461"/>
                <a:gd name="connsiteX36" fmla="*/ 137733 w 3619883"/>
                <a:gd name="connsiteY36" fmla="*/ 35355 h 4275461"/>
                <a:gd name="connsiteX37" fmla="*/ 270565 w 3619883"/>
                <a:gd name="connsiteY37" fmla="*/ 29759 h 4275461"/>
                <a:gd name="connsiteX38" fmla="*/ 479734 w 3619883"/>
                <a:gd name="connsiteY38" fmla="*/ 45455 h 4275461"/>
                <a:gd name="connsiteX39" fmla="*/ 524103 w 3619883"/>
                <a:gd name="connsiteY39" fmla="*/ 41625 h 4275461"/>
                <a:gd name="connsiteX40" fmla="*/ 624416 w 3619883"/>
                <a:gd name="connsiteY40" fmla="*/ 22696 h 4275461"/>
                <a:gd name="connsiteX41" fmla="*/ 657762 w 3619883"/>
                <a:gd name="connsiteY41" fmla="*/ 18351 h 4275461"/>
                <a:gd name="connsiteX42" fmla="*/ 690557 w 3619883"/>
                <a:gd name="connsiteY42" fmla="*/ 25792 h 4275461"/>
                <a:gd name="connsiteX43" fmla="*/ 745123 w 3619883"/>
                <a:gd name="connsiteY43" fmla="*/ 40157 h 4275461"/>
                <a:gd name="connsiteX44" fmla="*/ 789493 w 3619883"/>
                <a:gd name="connsiteY44" fmla="*/ 36327 h 4275461"/>
                <a:gd name="connsiteX45" fmla="*/ 854255 w 3619883"/>
                <a:gd name="connsiteY45" fmla="*/ 68887 h 4275461"/>
                <a:gd name="connsiteX46" fmla="*/ 897520 w 3619883"/>
                <a:gd name="connsiteY46" fmla="*/ 88629 h 4275461"/>
                <a:gd name="connsiteX47" fmla="*/ 940510 w 3619883"/>
                <a:gd name="connsiteY47" fmla="*/ 114265 h 4275461"/>
                <a:gd name="connsiteX48" fmla="*/ 1082712 w 3619883"/>
                <a:gd name="connsiteY48" fmla="*/ 144543 h 4275461"/>
                <a:gd name="connsiteX49" fmla="*/ 1205348 w 3619883"/>
                <a:gd name="connsiteY49" fmla="*/ 120753 h 4275461"/>
                <a:gd name="connsiteX50" fmla="*/ 1271764 w 3619883"/>
                <a:gd name="connsiteY50" fmla="*/ 117956 h 4275461"/>
                <a:gd name="connsiteX51" fmla="*/ 1315583 w 3619883"/>
                <a:gd name="connsiteY51" fmla="*/ 125912 h 4275461"/>
                <a:gd name="connsiteX52" fmla="*/ 1359125 w 3619883"/>
                <a:gd name="connsiteY52" fmla="*/ 139761 h 4275461"/>
                <a:gd name="connsiteX53" fmla="*/ 1391919 w 3619883"/>
                <a:gd name="connsiteY53" fmla="*/ 147202 h 4275461"/>
                <a:gd name="connsiteX54" fmla="*/ 1436563 w 3619883"/>
                <a:gd name="connsiteY54" fmla="*/ 137480 h 4275461"/>
                <a:gd name="connsiteX55" fmla="*/ 1471566 w 3619883"/>
                <a:gd name="connsiteY55" fmla="*/ 97777 h 4275461"/>
                <a:gd name="connsiteX56" fmla="*/ 1505739 w 3619883"/>
                <a:gd name="connsiteY56" fmla="*/ 75753 h 4275461"/>
                <a:gd name="connsiteX57" fmla="*/ 1590891 w 3619883"/>
                <a:gd name="connsiteY57" fmla="*/ 144702 h 4275461"/>
                <a:gd name="connsiteX58" fmla="*/ 1625616 w 3619883"/>
                <a:gd name="connsiteY58" fmla="*/ 110893 h 4275461"/>
                <a:gd name="connsiteX59" fmla="*/ 1658964 w 3619883"/>
                <a:gd name="connsiteY59" fmla="*/ 106547 h 4275461"/>
                <a:gd name="connsiteX60" fmla="*/ 1746598 w 3619883"/>
                <a:gd name="connsiteY60" fmla="*/ 122460 h 4275461"/>
                <a:gd name="connsiteX61" fmla="*/ 1811913 w 3619883"/>
                <a:gd name="connsiteY61" fmla="*/ 143234 h 4275461"/>
                <a:gd name="connsiteX62" fmla="*/ 1856557 w 3619883"/>
                <a:gd name="connsiteY62" fmla="*/ 133511 h 4275461"/>
                <a:gd name="connsiteX63" fmla="*/ 2066003 w 3619883"/>
                <a:gd name="connsiteY63" fmla="*/ 143313 h 4275461"/>
                <a:gd name="connsiteX64" fmla="*/ 2177615 w 3619883"/>
                <a:gd name="connsiteY64" fmla="*/ 119007 h 4275461"/>
                <a:gd name="connsiteX65" fmla="*/ 2255883 w 3619883"/>
                <a:gd name="connsiteY65" fmla="*/ 99047 h 4275461"/>
                <a:gd name="connsiteX66" fmla="*/ 2344622 w 3619883"/>
                <a:gd name="connsiteY66" fmla="*/ 91388 h 4275461"/>
                <a:gd name="connsiteX67" fmla="*/ 2455682 w 3619883"/>
                <a:gd name="connsiteY67" fmla="*/ 78869 h 4275461"/>
                <a:gd name="connsiteX68" fmla="*/ 2632609 w 3619883"/>
                <a:gd name="connsiteY68" fmla="*/ 75338 h 4275461"/>
                <a:gd name="connsiteX69" fmla="*/ 2742291 w 3619883"/>
                <a:gd name="connsiteY69" fmla="*/ 92282 h 4275461"/>
                <a:gd name="connsiteX70" fmla="*/ 2851974 w 3619883"/>
                <a:gd name="connsiteY70" fmla="*/ 109227 h 4275461"/>
                <a:gd name="connsiteX71" fmla="*/ 2907643 w 3619883"/>
                <a:gd name="connsiteY71" fmla="*/ 100020 h 4275461"/>
                <a:gd name="connsiteX72" fmla="*/ 2944022 w 3619883"/>
                <a:gd name="connsiteY72" fmla="*/ 30853 h 4275461"/>
                <a:gd name="connsiteX73" fmla="*/ 3022289 w 3619883"/>
                <a:gd name="connsiteY73" fmla="*/ 10893 h 4275461"/>
                <a:gd name="connsiteX74" fmla="*/ 3054807 w 3619883"/>
                <a:gd name="connsiteY74" fmla="*/ 24226 h 4275461"/>
                <a:gd name="connsiteX75" fmla="*/ 3141892 w 3619883"/>
                <a:gd name="connsiteY75" fmla="*/ 51925 h 4275461"/>
                <a:gd name="connsiteX76" fmla="*/ 3185711 w 3619883"/>
                <a:gd name="connsiteY76" fmla="*/ 59881 h 4275461"/>
                <a:gd name="connsiteX77" fmla="*/ 3219056 w 3619883"/>
                <a:gd name="connsiteY77" fmla="*/ 55536 h 4275461"/>
                <a:gd name="connsiteX78" fmla="*/ 3263425 w 3619883"/>
                <a:gd name="connsiteY78" fmla="*/ 51706 h 4275461"/>
                <a:gd name="connsiteX79" fmla="*/ 3296219 w 3619883"/>
                <a:gd name="connsiteY79" fmla="*/ 59147 h 4275461"/>
                <a:gd name="connsiteX80" fmla="*/ 3319094 w 3619883"/>
                <a:gd name="connsiteY80" fmla="*/ 42500 h 4275461"/>
                <a:gd name="connsiteX81" fmla="*/ 3420511 w 3619883"/>
                <a:gd name="connsiteY81" fmla="*/ 0 h 4275461"/>
                <a:gd name="connsiteX82" fmla="*/ 3453305 w 3619883"/>
                <a:gd name="connsiteY82" fmla="*/ 7440 h 4275461"/>
                <a:gd name="connsiteX83" fmla="*/ 3496571 w 3619883"/>
                <a:gd name="connsiteY83" fmla="*/ 27182 h 4275461"/>
                <a:gd name="connsiteX84" fmla="*/ 3602117 w 3619883"/>
                <a:gd name="connsiteY84" fmla="*/ 132521 h 4275461"/>
                <a:gd name="connsiteX85" fmla="*/ 3619883 w 3619883"/>
                <a:gd name="connsiteY85" fmla="*/ 140049 h 4275461"/>
                <a:gd name="connsiteX86" fmla="*/ 3619883 w 3619883"/>
                <a:gd name="connsiteY8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472277 w 3619883"/>
                <a:gd name="connsiteY20" fmla="*/ 3951392 h 4275461"/>
                <a:gd name="connsiteX21" fmla="*/ 472277 w 3619883"/>
                <a:gd name="connsiteY21" fmla="*/ 4128157 h 4275461"/>
                <a:gd name="connsiteX22" fmla="*/ 522650 w 3619883"/>
                <a:gd name="connsiteY22" fmla="*/ 4128157 h 4275461"/>
                <a:gd name="connsiteX23" fmla="*/ 573998 w 3619883"/>
                <a:gd name="connsiteY23" fmla="*/ 4275461 h 4275461"/>
                <a:gd name="connsiteX24" fmla="*/ 336164 w 3619883"/>
                <a:gd name="connsiteY24" fmla="*/ 4275461 h 4275461"/>
                <a:gd name="connsiteX25" fmla="*/ 294572 w 3619883"/>
                <a:gd name="connsiteY25" fmla="*/ 4128157 h 4275461"/>
                <a:gd name="connsiteX26" fmla="*/ 339106 w 3619883"/>
                <a:gd name="connsiteY26" fmla="*/ 4128157 h 4275461"/>
                <a:gd name="connsiteX27" fmla="*/ 339106 w 3619883"/>
                <a:gd name="connsiteY27" fmla="*/ 3951392 h 4275461"/>
                <a:gd name="connsiteX28" fmla="*/ 161321 w 3619883"/>
                <a:gd name="connsiteY28" fmla="*/ 3951392 h 4275461"/>
                <a:gd name="connsiteX29" fmla="*/ 161321 w 3619883"/>
                <a:gd name="connsiteY29" fmla="*/ 4128157 h 4275461"/>
                <a:gd name="connsiteX30" fmla="*/ 230914 w 3619883"/>
                <a:gd name="connsiteY30" fmla="*/ 4128157 h 4275461"/>
                <a:gd name="connsiteX31" fmla="*/ 189322 w 3619883"/>
                <a:gd name="connsiteY31" fmla="*/ 4275461 h 4275461"/>
                <a:gd name="connsiteX32" fmla="*/ 0 w 3619883"/>
                <a:gd name="connsiteY32" fmla="*/ 4275461 h 4275461"/>
                <a:gd name="connsiteX33" fmla="*/ 0 w 3619883"/>
                <a:gd name="connsiteY33" fmla="*/ 42229 h 4275461"/>
                <a:gd name="connsiteX34" fmla="*/ 42464 w 3619883"/>
                <a:gd name="connsiteY34" fmla="*/ 40518 h 4275461"/>
                <a:gd name="connsiteX35" fmla="*/ 137733 w 3619883"/>
                <a:gd name="connsiteY35" fmla="*/ 35355 h 4275461"/>
                <a:gd name="connsiteX36" fmla="*/ 270565 w 3619883"/>
                <a:gd name="connsiteY36" fmla="*/ 29759 h 4275461"/>
                <a:gd name="connsiteX37" fmla="*/ 479734 w 3619883"/>
                <a:gd name="connsiteY37" fmla="*/ 45455 h 4275461"/>
                <a:gd name="connsiteX38" fmla="*/ 524103 w 3619883"/>
                <a:gd name="connsiteY38" fmla="*/ 41625 h 4275461"/>
                <a:gd name="connsiteX39" fmla="*/ 624416 w 3619883"/>
                <a:gd name="connsiteY39" fmla="*/ 22696 h 4275461"/>
                <a:gd name="connsiteX40" fmla="*/ 657762 w 3619883"/>
                <a:gd name="connsiteY40" fmla="*/ 18351 h 4275461"/>
                <a:gd name="connsiteX41" fmla="*/ 690557 w 3619883"/>
                <a:gd name="connsiteY41" fmla="*/ 25792 h 4275461"/>
                <a:gd name="connsiteX42" fmla="*/ 745123 w 3619883"/>
                <a:gd name="connsiteY42" fmla="*/ 40157 h 4275461"/>
                <a:gd name="connsiteX43" fmla="*/ 789493 w 3619883"/>
                <a:gd name="connsiteY43" fmla="*/ 36327 h 4275461"/>
                <a:gd name="connsiteX44" fmla="*/ 854255 w 3619883"/>
                <a:gd name="connsiteY44" fmla="*/ 68887 h 4275461"/>
                <a:gd name="connsiteX45" fmla="*/ 897520 w 3619883"/>
                <a:gd name="connsiteY45" fmla="*/ 88629 h 4275461"/>
                <a:gd name="connsiteX46" fmla="*/ 940510 w 3619883"/>
                <a:gd name="connsiteY46" fmla="*/ 114265 h 4275461"/>
                <a:gd name="connsiteX47" fmla="*/ 1082712 w 3619883"/>
                <a:gd name="connsiteY47" fmla="*/ 144543 h 4275461"/>
                <a:gd name="connsiteX48" fmla="*/ 1205348 w 3619883"/>
                <a:gd name="connsiteY48" fmla="*/ 120753 h 4275461"/>
                <a:gd name="connsiteX49" fmla="*/ 1271764 w 3619883"/>
                <a:gd name="connsiteY49" fmla="*/ 117956 h 4275461"/>
                <a:gd name="connsiteX50" fmla="*/ 1315583 w 3619883"/>
                <a:gd name="connsiteY50" fmla="*/ 125912 h 4275461"/>
                <a:gd name="connsiteX51" fmla="*/ 1359125 w 3619883"/>
                <a:gd name="connsiteY51" fmla="*/ 139761 h 4275461"/>
                <a:gd name="connsiteX52" fmla="*/ 1391919 w 3619883"/>
                <a:gd name="connsiteY52" fmla="*/ 147202 h 4275461"/>
                <a:gd name="connsiteX53" fmla="*/ 1436563 w 3619883"/>
                <a:gd name="connsiteY53" fmla="*/ 137480 h 4275461"/>
                <a:gd name="connsiteX54" fmla="*/ 1471566 w 3619883"/>
                <a:gd name="connsiteY54" fmla="*/ 97777 h 4275461"/>
                <a:gd name="connsiteX55" fmla="*/ 1505739 w 3619883"/>
                <a:gd name="connsiteY55" fmla="*/ 75753 h 4275461"/>
                <a:gd name="connsiteX56" fmla="*/ 1590891 w 3619883"/>
                <a:gd name="connsiteY56" fmla="*/ 144702 h 4275461"/>
                <a:gd name="connsiteX57" fmla="*/ 1625616 w 3619883"/>
                <a:gd name="connsiteY57" fmla="*/ 110893 h 4275461"/>
                <a:gd name="connsiteX58" fmla="*/ 1658964 w 3619883"/>
                <a:gd name="connsiteY58" fmla="*/ 106547 h 4275461"/>
                <a:gd name="connsiteX59" fmla="*/ 1746598 w 3619883"/>
                <a:gd name="connsiteY59" fmla="*/ 122460 h 4275461"/>
                <a:gd name="connsiteX60" fmla="*/ 1811913 w 3619883"/>
                <a:gd name="connsiteY60" fmla="*/ 143234 h 4275461"/>
                <a:gd name="connsiteX61" fmla="*/ 1856557 w 3619883"/>
                <a:gd name="connsiteY61" fmla="*/ 133511 h 4275461"/>
                <a:gd name="connsiteX62" fmla="*/ 2066003 w 3619883"/>
                <a:gd name="connsiteY62" fmla="*/ 143313 h 4275461"/>
                <a:gd name="connsiteX63" fmla="*/ 2177615 w 3619883"/>
                <a:gd name="connsiteY63" fmla="*/ 119007 h 4275461"/>
                <a:gd name="connsiteX64" fmla="*/ 2255883 w 3619883"/>
                <a:gd name="connsiteY64" fmla="*/ 99047 h 4275461"/>
                <a:gd name="connsiteX65" fmla="*/ 2344622 w 3619883"/>
                <a:gd name="connsiteY65" fmla="*/ 91388 h 4275461"/>
                <a:gd name="connsiteX66" fmla="*/ 2455682 w 3619883"/>
                <a:gd name="connsiteY66" fmla="*/ 78869 h 4275461"/>
                <a:gd name="connsiteX67" fmla="*/ 2632609 w 3619883"/>
                <a:gd name="connsiteY67" fmla="*/ 75338 h 4275461"/>
                <a:gd name="connsiteX68" fmla="*/ 2742291 w 3619883"/>
                <a:gd name="connsiteY68" fmla="*/ 92282 h 4275461"/>
                <a:gd name="connsiteX69" fmla="*/ 2851974 w 3619883"/>
                <a:gd name="connsiteY69" fmla="*/ 109227 h 4275461"/>
                <a:gd name="connsiteX70" fmla="*/ 2907643 w 3619883"/>
                <a:gd name="connsiteY70" fmla="*/ 100020 h 4275461"/>
                <a:gd name="connsiteX71" fmla="*/ 2944022 w 3619883"/>
                <a:gd name="connsiteY71" fmla="*/ 30853 h 4275461"/>
                <a:gd name="connsiteX72" fmla="*/ 3022289 w 3619883"/>
                <a:gd name="connsiteY72" fmla="*/ 10893 h 4275461"/>
                <a:gd name="connsiteX73" fmla="*/ 3054807 w 3619883"/>
                <a:gd name="connsiteY73" fmla="*/ 24226 h 4275461"/>
                <a:gd name="connsiteX74" fmla="*/ 3141892 w 3619883"/>
                <a:gd name="connsiteY74" fmla="*/ 51925 h 4275461"/>
                <a:gd name="connsiteX75" fmla="*/ 3185711 w 3619883"/>
                <a:gd name="connsiteY75" fmla="*/ 59881 h 4275461"/>
                <a:gd name="connsiteX76" fmla="*/ 3219056 w 3619883"/>
                <a:gd name="connsiteY76" fmla="*/ 55536 h 4275461"/>
                <a:gd name="connsiteX77" fmla="*/ 3263425 w 3619883"/>
                <a:gd name="connsiteY77" fmla="*/ 51706 h 4275461"/>
                <a:gd name="connsiteX78" fmla="*/ 3296219 w 3619883"/>
                <a:gd name="connsiteY78" fmla="*/ 59147 h 4275461"/>
                <a:gd name="connsiteX79" fmla="*/ 3319094 w 3619883"/>
                <a:gd name="connsiteY79" fmla="*/ 42500 h 4275461"/>
                <a:gd name="connsiteX80" fmla="*/ 3420511 w 3619883"/>
                <a:gd name="connsiteY80" fmla="*/ 0 h 4275461"/>
                <a:gd name="connsiteX81" fmla="*/ 3453305 w 3619883"/>
                <a:gd name="connsiteY81" fmla="*/ 7440 h 4275461"/>
                <a:gd name="connsiteX82" fmla="*/ 3496571 w 3619883"/>
                <a:gd name="connsiteY82" fmla="*/ 27182 h 4275461"/>
                <a:gd name="connsiteX83" fmla="*/ 3602117 w 3619883"/>
                <a:gd name="connsiteY83" fmla="*/ 132521 h 4275461"/>
                <a:gd name="connsiteX84" fmla="*/ 3619883 w 3619883"/>
                <a:gd name="connsiteY84" fmla="*/ 140049 h 4275461"/>
                <a:gd name="connsiteX85" fmla="*/ 3619883 w 3619883"/>
                <a:gd name="connsiteY8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472277 w 3619883"/>
                <a:gd name="connsiteY20" fmla="*/ 4128157 h 4275461"/>
                <a:gd name="connsiteX21" fmla="*/ 522650 w 3619883"/>
                <a:gd name="connsiteY21" fmla="*/ 4128157 h 4275461"/>
                <a:gd name="connsiteX22" fmla="*/ 573998 w 3619883"/>
                <a:gd name="connsiteY22" fmla="*/ 4275461 h 4275461"/>
                <a:gd name="connsiteX23" fmla="*/ 336164 w 3619883"/>
                <a:gd name="connsiteY23" fmla="*/ 4275461 h 4275461"/>
                <a:gd name="connsiteX24" fmla="*/ 294572 w 3619883"/>
                <a:gd name="connsiteY24" fmla="*/ 4128157 h 4275461"/>
                <a:gd name="connsiteX25" fmla="*/ 339106 w 3619883"/>
                <a:gd name="connsiteY25" fmla="*/ 4128157 h 4275461"/>
                <a:gd name="connsiteX26" fmla="*/ 339106 w 3619883"/>
                <a:gd name="connsiteY26" fmla="*/ 3951392 h 4275461"/>
                <a:gd name="connsiteX27" fmla="*/ 161321 w 3619883"/>
                <a:gd name="connsiteY27" fmla="*/ 3951392 h 4275461"/>
                <a:gd name="connsiteX28" fmla="*/ 161321 w 3619883"/>
                <a:gd name="connsiteY28" fmla="*/ 4128157 h 4275461"/>
                <a:gd name="connsiteX29" fmla="*/ 230914 w 3619883"/>
                <a:gd name="connsiteY29" fmla="*/ 4128157 h 4275461"/>
                <a:gd name="connsiteX30" fmla="*/ 189322 w 3619883"/>
                <a:gd name="connsiteY30" fmla="*/ 4275461 h 4275461"/>
                <a:gd name="connsiteX31" fmla="*/ 0 w 3619883"/>
                <a:gd name="connsiteY31" fmla="*/ 4275461 h 4275461"/>
                <a:gd name="connsiteX32" fmla="*/ 0 w 3619883"/>
                <a:gd name="connsiteY32" fmla="*/ 42229 h 4275461"/>
                <a:gd name="connsiteX33" fmla="*/ 42464 w 3619883"/>
                <a:gd name="connsiteY33" fmla="*/ 40518 h 4275461"/>
                <a:gd name="connsiteX34" fmla="*/ 137733 w 3619883"/>
                <a:gd name="connsiteY34" fmla="*/ 35355 h 4275461"/>
                <a:gd name="connsiteX35" fmla="*/ 270565 w 3619883"/>
                <a:gd name="connsiteY35" fmla="*/ 29759 h 4275461"/>
                <a:gd name="connsiteX36" fmla="*/ 479734 w 3619883"/>
                <a:gd name="connsiteY36" fmla="*/ 45455 h 4275461"/>
                <a:gd name="connsiteX37" fmla="*/ 524103 w 3619883"/>
                <a:gd name="connsiteY37" fmla="*/ 41625 h 4275461"/>
                <a:gd name="connsiteX38" fmla="*/ 624416 w 3619883"/>
                <a:gd name="connsiteY38" fmla="*/ 22696 h 4275461"/>
                <a:gd name="connsiteX39" fmla="*/ 657762 w 3619883"/>
                <a:gd name="connsiteY39" fmla="*/ 18351 h 4275461"/>
                <a:gd name="connsiteX40" fmla="*/ 690557 w 3619883"/>
                <a:gd name="connsiteY40" fmla="*/ 25792 h 4275461"/>
                <a:gd name="connsiteX41" fmla="*/ 745123 w 3619883"/>
                <a:gd name="connsiteY41" fmla="*/ 40157 h 4275461"/>
                <a:gd name="connsiteX42" fmla="*/ 789493 w 3619883"/>
                <a:gd name="connsiteY42" fmla="*/ 36327 h 4275461"/>
                <a:gd name="connsiteX43" fmla="*/ 854255 w 3619883"/>
                <a:gd name="connsiteY43" fmla="*/ 68887 h 4275461"/>
                <a:gd name="connsiteX44" fmla="*/ 897520 w 3619883"/>
                <a:gd name="connsiteY44" fmla="*/ 88629 h 4275461"/>
                <a:gd name="connsiteX45" fmla="*/ 940510 w 3619883"/>
                <a:gd name="connsiteY45" fmla="*/ 114265 h 4275461"/>
                <a:gd name="connsiteX46" fmla="*/ 1082712 w 3619883"/>
                <a:gd name="connsiteY46" fmla="*/ 144543 h 4275461"/>
                <a:gd name="connsiteX47" fmla="*/ 1205348 w 3619883"/>
                <a:gd name="connsiteY47" fmla="*/ 120753 h 4275461"/>
                <a:gd name="connsiteX48" fmla="*/ 1271764 w 3619883"/>
                <a:gd name="connsiteY48" fmla="*/ 117956 h 4275461"/>
                <a:gd name="connsiteX49" fmla="*/ 1315583 w 3619883"/>
                <a:gd name="connsiteY49" fmla="*/ 125912 h 4275461"/>
                <a:gd name="connsiteX50" fmla="*/ 1359125 w 3619883"/>
                <a:gd name="connsiteY50" fmla="*/ 139761 h 4275461"/>
                <a:gd name="connsiteX51" fmla="*/ 1391919 w 3619883"/>
                <a:gd name="connsiteY51" fmla="*/ 147202 h 4275461"/>
                <a:gd name="connsiteX52" fmla="*/ 1436563 w 3619883"/>
                <a:gd name="connsiteY52" fmla="*/ 137480 h 4275461"/>
                <a:gd name="connsiteX53" fmla="*/ 1471566 w 3619883"/>
                <a:gd name="connsiteY53" fmla="*/ 97777 h 4275461"/>
                <a:gd name="connsiteX54" fmla="*/ 1505739 w 3619883"/>
                <a:gd name="connsiteY54" fmla="*/ 75753 h 4275461"/>
                <a:gd name="connsiteX55" fmla="*/ 1590891 w 3619883"/>
                <a:gd name="connsiteY55" fmla="*/ 144702 h 4275461"/>
                <a:gd name="connsiteX56" fmla="*/ 1625616 w 3619883"/>
                <a:gd name="connsiteY56" fmla="*/ 110893 h 4275461"/>
                <a:gd name="connsiteX57" fmla="*/ 1658964 w 3619883"/>
                <a:gd name="connsiteY57" fmla="*/ 106547 h 4275461"/>
                <a:gd name="connsiteX58" fmla="*/ 1746598 w 3619883"/>
                <a:gd name="connsiteY58" fmla="*/ 122460 h 4275461"/>
                <a:gd name="connsiteX59" fmla="*/ 1811913 w 3619883"/>
                <a:gd name="connsiteY59" fmla="*/ 143234 h 4275461"/>
                <a:gd name="connsiteX60" fmla="*/ 1856557 w 3619883"/>
                <a:gd name="connsiteY60" fmla="*/ 133511 h 4275461"/>
                <a:gd name="connsiteX61" fmla="*/ 2066003 w 3619883"/>
                <a:gd name="connsiteY61" fmla="*/ 143313 h 4275461"/>
                <a:gd name="connsiteX62" fmla="*/ 2177615 w 3619883"/>
                <a:gd name="connsiteY62" fmla="*/ 119007 h 4275461"/>
                <a:gd name="connsiteX63" fmla="*/ 2255883 w 3619883"/>
                <a:gd name="connsiteY63" fmla="*/ 99047 h 4275461"/>
                <a:gd name="connsiteX64" fmla="*/ 2344622 w 3619883"/>
                <a:gd name="connsiteY64" fmla="*/ 91388 h 4275461"/>
                <a:gd name="connsiteX65" fmla="*/ 2455682 w 3619883"/>
                <a:gd name="connsiteY65" fmla="*/ 78869 h 4275461"/>
                <a:gd name="connsiteX66" fmla="*/ 2632609 w 3619883"/>
                <a:gd name="connsiteY66" fmla="*/ 75338 h 4275461"/>
                <a:gd name="connsiteX67" fmla="*/ 2742291 w 3619883"/>
                <a:gd name="connsiteY67" fmla="*/ 92282 h 4275461"/>
                <a:gd name="connsiteX68" fmla="*/ 2851974 w 3619883"/>
                <a:gd name="connsiteY68" fmla="*/ 109227 h 4275461"/>
                <a:gd name="connsiteX69" fmla="*/ 2907643 w 3619883"/>
                <a:gd name="connsiteY69" fmla="*/ 100020 h 4275461"/>
                <a:gd name="connsiteX70" fmla="*/ 2944022 w 3619883"/>
                <a:gd name="connsiteY70" fmla="*/ 30853 h 4275461"/>
                <a:gd name="connsiteX71" fmla="*/ 3022289 w 3619883"/>
                <a:gd name="connsiteY71" fmla="*/ 10893 h 4275461"/>
                <a:gd name="connsiteX72" fmla="*/ 3054807 w 3619883"/>
                <a:gd name="connsiteY72" fmla="*/ 24226 h 4275461"/>
                <a:gd name="connsiteX73" fmla="*/ 3141892 w 3619883"/>
                <a:gd name="connsiteY73" fmla="*/ 51925 h 4275461"/>
                <a:gd name="connsiteX74" fmla="*/ 3185711 w 3619883"/>
                <a:gd name="connsiteY74" fmla="*/ 59881 h 4275461"/>
                <a:gd name="connsiteX75" fmla="*/ 3219056 w 3619883"/>
                <a:gd name="connsiteY75" fmla="*/ 55536 h 4275461"/>
                <a:gd name="connsiteX76" fmla="*/ 3263425 w 3619883"/>
                <a:gd name="connsiteY76" fmla="*/ 51706 h 4275461"/>
                <a:gd name="connsiteX77" fmla="*/ 3296219 w 3619883"/>
                <a:gd name="connsiteY77" fmla="*/ 59147 h 4275461"/>
                <a:gd name="connsiteX78" fmla="*/ 3319094 w 3619883"/>
                <a:gd name="connsiteY78" fmla="*/ 42500 h 4275461"/>
                <a:gd name="connsiteX79" fmla="*/ 3420511 w 3619883"/>
                <a:gd name="connsiteY79" fmla="*/ 0 h 4275461"/>
                <a:gd name="connsiteX80" fmla="*/ 3453305 w 3619883"/>
                <a:gd name="connsiteY80" fmla="*/ 7440 h 4275461"/>
                <a:gd name="connsiteX81" fmla="*/ 3496571 w 3619883"/>
                <a:gd name="connsiteY81" fmla="*/ 27182 h 4275461"/>
                <a:gd name="connsiteX82" fmla="*/ 3602117 w 3619883"/>
                <a:gd name="connsiteY82" fmla="*/ 132521 h 4275461"/>
                <a:gd name="connsiteX83" fmla="*/ 3619883 w 3619883"/>
                <a:gd name="connsiteY83" fmla="*/ 140049 h 4275461"/>
                <a:gd name="connsiteX84" fmla="*/ 3619883 w 3619883"/>
                <a:gd name="connsiteY8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22650 w 3619883"/>
                <a:gd name="connsiteY20" fmla="*/ 4128157 h 4275461"/>
                <a:gd name="connsiteX21" fmla="*/ 573998 w 3619883"/>
                <a:gd name="connsiteY21" fmla="*/ 4275461 h 4275461"/>
                <a:gd name="connsiteX22" fmla="*/ 336164 w 3619883"/>
                <a:gd name="connsiteY22" fmla="*/ 4275461 h 4275461"/>
                <a:gd name="connsiteX23" fmla="*/ 294572 w 3619883"/>
                <a:gd name="connsiteY23" fmla="*/ 4128157 h 4275461"/>
                <a:gd name="connsiteX24" fmla="*/ 339106 w 3619883"/>
                <a:gd name="connsiteY24" fmla="*/ 4128157 h 4275461"/>
                <a:gd name="connsiteX25" fmla="*/ 339106 w 3619883"/>
                <a:gd name="connsiteY25" fmla="*/ 3951392 h 4275461"/>
                <a:gd name="connsiteX26" fmla="*/ 161321 w 3619883"/>
                <a:gd name="connsiteY26" fmla="*/ 3951392 h 4275461"/>
                <a:gd name="connsiteX27" fmla="*/ 161321 w 3619883"/>
                <a:gd name="connsiteY27" fmla="*/ 4128157 h 4275461"/>
                <a:gd name="connsiteX28" fmla="*/ 230914 w 3619883"/>
                <a:gd name="connsiteY28" fmla="*/ 4128157 h 4275461"/>
                <a:gd name="connsiteX29" fmla="*/ 189322 w 3619883"/>
                <a:gd name="connsiteY29" fmla="*/ 4275461 h 4275461"/>
                <a:gd name="connsiteX30" fmla="*/ 0 w 3619883"/>
                <a:gd name="connsiteY30" fmla="*/ 4275461 h 4275461"/>
                <a:gd name="connsiteX31" fmla="*/ 0 w 3619883"/>
                <a:gd name="connsiteY31" fmla="*/ 42229 h 4275461"/>
                <a:gd name="connsiteX32" fmla="*/ 42464 w 3619883"/>
                <a:gd name="connsiteY32" fmla="*/ 40518 h 4275461"/>
                <a:gd name="connsiteX33" fmla="*/ 137733 w 3619883"/>
                <a:gd name="connsiteY33" fmla="*/ 35355 h 4275461"/>
                <a:gd name="connsiteX34" fmla="*/ 270565 w 3619883"/>
                <a:gd name="connsiteY34" fmla="*/ 29759 h 4275461"/>
                <a:gd name="connsiteX35" fmla="*/ 479734 w 3619883"/>
                <a:gd name="connsiteY35" fmla="*/ 45455 h 4275461"/>
                <a:gd name="connsiteX36" fmla="*/ 524103 w 3619883"/>
                <a:gd name="connsiteY36" fmla="*/ 41625 h 4275461"/>
                <a:gd name="connsiteX37" fmla="*/ 624416 w 3619883"/>
                <a:gd name="connsiteY37" fmla="*/ 22696 h 4275461"/>
                <a:gd name="connsiteX38" fmla="*/ 657762 w 3619883"/>
                <a:gd name="connsiteY38" fmla="*/ 18351 h 4275461"/>
                <a:gd name="connsiteX39" fmla="*/ 690557 w 3619883"/>
                <a:gd name="connsiteY39" fmla="*/ 25792 h 4275461"/>
                <a:gd name="connsiteX40" fmla="*/ 745123 w 3619883"/>
                <a:gd name="connsiteY40" fmla="*/ 40157 h 4275461"/>
                <a:gd name="connsiteX41" fmla="*/ 789493 w 3619883"/>
                <a:gd name="connsiteY41" fmla="*/ 36327 h 4275461"/>
                <a:gd name="connsiteX42" fmla="*/ 854255 w 3619883"/>
                <a:gd name="connsiteY42" fmla="*/ 68887 h 4275461"/>
                <a:gd name="connsiteX43" fmla="*/ 897520 w 3619883"/>
                <a:gd name="connsiteY43" fmla="*/ 88629 h 4275461"/>
                <a:gd name="connsiteX44" fmla="*/ 940510 w 3619883"/>
                <a:gd name="connsiteY44" fmla="*/ 114265 h 4275461"/>
                <a:gd name="connsiteX45" fmla="*/ 1082712 w 3619883"/>
                <a:gd name="connsiteY45" fmla="*/ 144543 h 4275461"/>
                <a:gd name="connsiteX46" fmla="*/ 1205348 w 3619883"/>
                <a:gd name="connsiteY46" fmla="*/ 120753 h 4275461"/>
                <a:gd name="connsiteX47" fmla="*/ 1271764 w 3619883"/>
                <a:gd name="connsiteY47" fmla="*/ 117956 h 4275461"/>
                <a:gd name="connsiteX48" fmla="*/ 1315583 w 3619883"/>
                <a:gd name="connsiteY48" fmla="*/ 125912 h 4275461"/>
                <a:gd name="connsiteX49" fmla="*/ 1359125 w 3619883"/>
                <a:gd name="connsiteY49" fmla="*/ 139761 h 4275461"/>
                <a:gd name="connsiteX50" fmla="*/ 1391919 w 3619883"/>
                <a:gd name="connsiteY50" fmla="*/ 147202 h 4275461"/>
                <a:gd name="connsiteX51" fmla="*/ 1436563 w 3619883"/>
                <a:gd name="connsiteY51" fmla="*/ 137480 h 4275461"/>
                <a:gd name="connsiteX52" fmla="*/ 1471566 w 3619883"/>
                <a:gd name="connsiteY52" fmla="*/ 97777 h 4275461"/>
                <a:gd name="connsiteX53" fmla="*/ 1505739 w 3619883"/>
                <a:gd name="connsiteY53" fmla="*/ 75753 h 4275461"/>
                <a:gd name="connsiteX54" fmla="*/ 1590891 w 3619883"/>
                <a:gd name="connsiteY54" fmla="*/ 144702 h 4275461"/>
                <a:gd name="connsiteX55" fmla="*/ 1625616 w 3619883"/>
                <a:gd name="connsiteY55" fmla="*/ 110893 h 4275461"/>
                <a:gd name="connsiteX56" fmla="*/ 1658964 w 3619883"/>
                <a:gd name="connsiteY56" fmla="*/ 106547 h 4275461"/>
                <a:gd name="connsiteX57" fmla="*/ 1746598 w 3619883"/>
                <a:gd name="connsiteY57" fmla="*/ 122460 h 4275461"/>
                <a:gd name="connsiteX58" fmla="*/ 1811913 w 3619883"/>
                <a:gd name="connsiteY58" fmla="*/ 143234 h 4275461"/>
                <a:gd name="connsiteX59" fmla="*/ 1856557 w 3619883"/>
                <a:gd name="connsiteY59" fmla="*/ 133511 h 4275461"/>
                <a:gd name="connsiteX60" fmla="*/ 2066003 w 3619883"/>
                <a:gd name="connsiteY60" fmla="*/ 143313 h 4275461"/>
                <a:gd name="connsiteX61" fmla="*/ 2177615 w 3619883"/>
                <a:gd name="connsiteY61" fmla="*/ 119007 h 4275461"/>
                <a:gd name="connsiteX62" fmla="*/ 2255883 w 3619883"/>
                <a:gd name="connsiteY62" fmla="*/ 99047 h 4275461"/>
                <a:gd name="connsiteX63" fmla="*/ 2344622 w 3619883"/>
                <a:gd name="connsiteY63" fmla="*/ 91388 h 4275461"/>
                <a:gd name="connsiteX64" fmla="*/ 2455682 w 3619883"/>
                <a:gd name="connsiteY64" fmla="*/ 78869 h 4275461"/>
                <a:gd name="connsiteX65" fmla="*/ 2632609 w 3619883"/>
                <a:gd name="connsiteY65" fmla="*/ 75338 h 4275461"/>
                <a:gd name="connsiteX66" fmla="*/ 2742291 w 3619883"/>
                <a:gd name="connsiteY66" fmla="*/ 92282 h 4275461"/>
                <a:gd name="connsiteX67" fmla="*/ 2851974 w 3619883"/>
                <a:gd name="connsiteY67" fmla="*/ 109227 h 4275461"/>
                <a:gd name="connsiteX68" fmla="*/ 2907643 w 3619883"/>
                <a:gd name="connsiteY68" fmla="*/ 100020 h 4275461"/>
                <a:gd name="connsiteX69" fmla="*/ 2944022 w 3619883"/>
                <a:gd name="connsiteY69" fmla="*/ 30853 h 4275461"/>
                <a:gd name="connsiteX70" fmla="*/ 3022289 w 3619883"/>
                <a:gd name="connsiteY70" fmla="*/ 10893 h 4275461"/>
                <a:gd name="connsiteX71" fmla="*/ 3054807 w 3619883"/>
                <a:gd name="connsiteY71" fmla="*/ 24226 h 4275461"/>
                <a:gd name="connsiteX72" fmla="*/ 3141892 w 3619883"/>
                <a:gd name="connsiteY72" fmla="*/ 51925 h 4275461"/>
                <a:gd name="connsiteX73" fmla="*/ 3185711 w 3619883"/>
                <a:gd name="connsiteY73" fmla="*/ 59881 h 4275461"/>
                <a:gd name="connsiteX74" fmla="*/ 3219056 w 3619883"/>
                <a:gd name="connsiteY74" fmla="*/ 55536 h 4275461"/>
                <a:gd name="connsiteX75" fmla="*/ 3263425 w 3619883"/>
                <a:gd name="connsiteY75" fmla="*/ 51706 h 4275461"/>
                <a:gd name="connsiteX76" fmla="*/ 3296219 w 3619883"/>
                <a:gd name="connsiteY76" fmla="*/ 59147 h 4275461"/>
                <a:gd name="connsiteX77" fmla="*/ 3319094 w 3619883"/>
                <a:gd name="connsiteY77" fmla="*/ 42500 h 4275461"/>
                <a:gd name="connsiteX78" fmla="*/ 3420511 w 3619883"/>
                <a:gd name="connsiteY78" fmla="*/ 0 h 4275461"/>
                <a:gd name="connsiteX79" fmla="*/ 3453305 w 3619883"/>
                <a:gd name="connsiteY79" fmla="*/ 7440 h 4275461"/>
                <a:gd name="connsiteX80" fmla="*/ 3496571 w 3619883"/>
                <a:gd name="connsiteY80" fmla="*/ 27182 h 4275461"/>
                <a:gd name="connsiteX81" fmla="*/ 3602117 w 3619883"/>
                <a:gd name="connsiteY81" fmla="*/ 132521 h 4275461"/>
                <a:gd name="connsiteX82" fmla="*/ 3619883 w 3619883"/>
                <a:gd name="connsiteY82" fmla="*/ 140049 h 4275461"/>
                <a:gd name="connsiteX83" fmla="*/ 3619883 w 3619883"/>
                <a:gd name="connsiteY8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3951392 h 4275461"/>
                <a:gd name="connsiteX26" fmla="*/ 161321 w 3619883"/>
                <a:gd name="connsiteY26" fmla="*/ 4128157 h 4275461"/>
                <a:gd name="connsiteX27" fmla="*/ 230914 w 3619883"/>
                <a:gd name="connsiteY27" fmla="*/ 4128157 h 4275461"/>
                <a:gd name="connsiteX28" fmla="*/ 189322 w 3619883"/>
                <a:gd name="connsiteY28" fmla="*/ 4275461 h 4275461"/>
                <a:gd name="connsiteX29" fmla="*/ 0 w 3619883"/>
                <a:gd name="connsiteY29" fmla="*/ 4275461 h 4275461"/>
                <a:gd name="connsiteX30" fmla="*/ 0 w 3619883"/>
                <a:gd name="connsiteY30" fmla="*/ 42229 h 4275461"/>
                <a:gd name="connsiteX31" fmla="*/ 42464 w 3619883"/>
                <a:gd name="connsiteY31" fmla="*/ 40518 h 4275461"/>
                <a:gd name="connsiteX32" fmla="*/ 137733 w 3619883"/>
                <a:gd name="connsiteY32" fmla="*/ 35355 h 4275461"/>
                <a:gd name="connsiteX33" fmla="*/ 270565 w 3619883"/>
                <a:gd name="connsiteY33" fmla="*/ 29759 h 4275461"/>
                <a:gd name="connsiteX34" fmla="*/ 479734 w 3619883"/>
                <a:gd name="connsiteY34" fmla="*/ 45455 h 4275461"/>
                <a:gd name="connsiteX35" fmla="*/ 524103 w 3619883"/>
                <a:gd name="connsiteY35" fmla="*/ 41625 h 4275461"/>
                <a:gd name="connsiteX36" fmla="*/ 624416 w 3619883"/>
                <a:gd name="connsiteY36" fmla="*/ 22696 h 4275461"/>
                <a:gd name="connsiteX37" fmla="*/ 657762 w 3619883"/>
                <a:gd name="connsiteY37" fmla="*/ 18351 h 4275461"/>
                <a:gd name="connsiteX38" fmla="*/ 690557 w 3619883"/>
                <a:gd name="connsiteY38" fmla="*/ 25792 h 4275461"/>
                <a:gd name="connsiteX39" fmla="*/ 745123 w 3619883"/>
                <a:gd name="connsiteY39" fmla="*/ 40157 h 4275461"/>
                <a:gd name="connsiteX40" fmla="*/ 789493 w 3619883"/>
                <a:gd name="connsiteY40" fmla="*/ 36327 h 4275461"/>
                <a:gd name="connsiteX41" fmla="*/ 854255 w 3619883"/>
                <a:gd name="connsiteY41" fmla="*/ 68887 h 4275461"/>
                <a:gd name="connsiteX42" fmla="*/ 897520 w 3619883"/>
                <a:gd name="connsiteY42" fmla="*/ 88629 h 4275461"/>
                <a:gd name="connsiteX43" fmla="*/ 940510 w 3619883"/>
                <a:gd name="connsiteY43" fmla="*/ 114265 h 4275461"/>
                <a:gd name="connsiteX44" fmla="*/ 1082712 w 3619883"/>
                <a:gd name="connsiteY44" fmla="*/ 144543 h 4275461"/>
                <a:gd name="connsiteX45" fmla="*/ 1205348 w 3619883"/>
                <a:gd name="connsiteY45" fmla="*/ 120753 h 4275461"/>
                <a:gd name="connsiteX46" fmla="*/ 1271764 w 3619883"/>
                <a:gd name="connsiteY46" fmla="*/ 117956 h 4275461"/>
                <a:gd name="connsiteX47" fmla="*/ 1315583 w 3619883"/>
                <a:gd name="connsiteY47" fmla="*/ 125912 h 4275461"/>
                <a:gd name="connsiteX48" fmla="*/ 1359125 w 3619883"/>
                <a:gd name="connsiteY48" fmla="*/ 139761 h 4275461"/>
                <a:gd name="connsiteX49" fmla="*/ 1391919 w 3619883"/>
                <a:gd name="connsiteY49" fmla="*/ 147202 h 4275461"/>
                <a:gd name="connsiteX50" fmla="*/ 1436563 w 3619883"/>
                <a:gd name="connsiteY50" fmla="*/ 137480 h 4275461"/>
                <a:gd name="connsiteX51" fmla="*/ 1471566 w 3619883"/>
                <a:gd name="connsiteY51" fmla="*/ 97777 h 4275461"/>
                <a:gd name="connsiteX52" fmla="*/ 1505739 w 3619883"/>
                <a:gd name="connsiteY52" fmla="*/ 75753 h 4275461"/>
                <a:gd name="connsiteX53" fmla="*/ 1590891 w 3619883"/>
                <a:gd name="connsiteY53" fmla="*/ 144702 h 4275461"/>
                <a:gd name="connsiteX54" fmla="*/ 1625616 w 3619883"/>
                <a:gd name="connsiteY54" fmla="*/ 110893 h 4275461"/>
                <a:gd name="connsiteX55" fmla="*/ 1658964 w 3619883"/>
                <a:gd name="connsiteY55" fmla="*/ 106547 h 4275461"/>
                <a:gd name="connsiteX56" fmla="*/ 1746598 w 3619883"/>
                <a:gd name="connsiteY56" fmla="*/ 122460 h 4275461"/>
                <a:gd name="connsiteX57" fmla="*/ 1811913 w 3619883"/>
                <a:gd name="connsiteY57" fmla="*/ 143234 h 4275461"/>
                <a:gd name="connsiteX58" fmla="*/ 1856557 w 3619883"/>
                <a:gd name="connsiteY58" fmla="*/ 133511 h 4275461"/>
                <a:gd name="connsiteX59" fmla="*/ 2066003 w 3619883"/>
                <a:gd name="connsiteY59" fmla="*/ 143313 h 4275461"/>
                <a:gd name="connsiteX60" fmla="*/ 2177615 w 3619883"/>
                <a:gd name="connsiteY60" fmla="*/ 119007 h 4275461"/>
                <a:gd name="connsiteX61" fmla="*/ 2255883 w 3619883"/>
                <a:gd name="connsiteY61" fmla="*/ 99047 h 4275461"/>
                <a:gd name="connsiteX62" fmla="*/ 2344622 w 3619883"/>
                <a:gd name="connsiteY62" fmla="*/ 91388 h 4275461"/>
                <a:gd name="connsiteX63" fmla="*/ 2455682 w 3619883"/>
                <a:gd name="connsiteY63" fmla="*/ 78869 h 4275461"/>
                <a:gd name="connsiteX64" fmla="*/ 2632609 w 3619883"/>
                <a:gd name="connsiteY64" fmla="*/ 75338 h 4275461"/>
                <a:gd name="connsiteX65" fmla="*/ 2742291 w 3619883"/>
                <a:gd name="connsiteY65" fmla="*/ 92282 h 4275461"/>
                <a:gd name="connsiteX66" fmla="*/ 2851974 w 3619883"/>
                <a:gd name="connsiteY66" fmla="*/ 109227 h 4275461"/>
                <a:gd name="connsiteX67" fmla="*/ 2907643 w 3619883"/>
                <a:gd name="connsiteY67" fmla="*/ 100020 h 4275461"/>
                <a:gd name="connsiteX68" fmla="*/ 2944022 w 3619883"/>
                <a:gd name="connsiteY68" fmla="*/ 30853 h 4275461"/>
                <a:gd name="connsiteX69" fmla="*/ 3022289 w 3619883"/>
                <a:gd name="connsiteY69" fmla="*/ 10893 h 4275461"/>
                <a:gd name="connsiteX70" fmla="*/ 3054807 w 3619883"/>
                <a:gd name="connsiteY70" fmla="*/ 24226 h 4275461"/>
                <a:gd name="connsiteX71" fmla="*/ 3141892 w 3619883"/>
                <a:gd name="connsiteY71" fmla="*/ 51925 h 4275461"/>
                <a:gd name="connsiteX72" fmla="*/ 3185711 w 3619883"/>
                <a:gd name="connsiteY72" fmla="*/ 59881 h 4275461"/>
                <a:gd name="connsiteX73" fmla="*/ 3219056 w 3619883"/>
                <a:gd name="connsiteY73" fmla="*/ 55536 h 4275461"/>
                <a:gd name="connsiteX74" fmla="*/ 3263425 w 3619883"/>
                <a:gd name="connsiteY74" fmla="*/ 51706 h 4275461"/>
                <a:gd name="connsiteX75" fmla="*/ 3296219 w 3619883"/>
                <a:gd name="connsiteY75" fmla="*/ 59147 h 4275461"/>
                <a:gd name="connsiteX76" fmla="*/ 3319094 w 3619883"/>
                <a:gd name="connsiteY76" fmla="*/ 42500 h 4275461"/>
                <a:gd name="connsiteX77" fmla="*/ 3420511 w 3619883"/>
                <a:gd name="connsiteY77" fmla="*/ 0 h 4275461"/>
                <a:gd name="connsiteX78" fmla="*/ 3453305 w 3619883"/>
                <a:gd name="connsiteY78" fmla="*/ 7440 h 4275461"/>
                <a:gd name="connsiteX79" fmla="*/ 3496571 w 3619883"/>
                <a:gd name="connsiteY79" fmla="*/ 27182 h 4275461"/>
                <a:gd name="connsiteX80" fmla="*/ 3602117 w 3619883"/>
                <a:gd name="connsiteY80" fmla="*/ 132521 h 4275461"/>
                <a:gd name="connsiteX81" fmla="*/ 3619883 w 3619883"/>
                <a:gd name="connsiteY81" fmla="*/ 140049 h 4275461"/>
                <a:gd name="connsiteX82" fmla="*/ 3619883 w 3619883"/>
                <a:gd name="connsiteY8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4128157 h 4275461"/>
                <a:gd name="connsiteX26" fmla="*/ 230914 w 3619883"/>
                <a:gd name="connsiteY26" fmla="*/ 4128157 h 4275461"/>
                <a:gd name="connsiteX27" fmla="*/ 189322 w 3619883"/>
                <a:gd name="connsiteY27" fmla="*/ 4275461 h 4275461"/>
                <a:gd name="connsiteX28" fmla="*/ 0 w 3619883"/>
                <a:gd name="connsiteY28" fmla="*/ 4275461 h 4275461"/>
                <a:gd name="connsiteX29" fmla="*/ 0 w 3619883"/>
                <a:gd name="connsiteY29" fmla="*/ 42229 h 4275461"/>
                <a:gd name="connsiteX30" fmla="*/ 42464 w 3619883"/>
                <a:gd name="connsiteY30" fmla="*/ 40518 h 4275461"/>
                <a:gd name="connsiteX31" fmla="*/ 137733 w 3619883"/>
                <a:gd name="connsiteY31" fmla="*/ 35355 h 4275461"/>
                <a:gd name="connsiteX32" fmla="*/ 270565 w 3619883"/>
                <a:gd name="connsiteY32" fmla="*/ 29759 h 4275461"/>
                <a:gd name="connsiteX33" fmla="*/ 479734 w 3619883"/>
                <a:gd name="connsiteY33" fmla="*/ 45455 h 4275461"/>
                <a:gd name="connsiteX34" fmla="*/ 524103 w 3619883"/>
                <a:gd name="connsiteY34" fmla="*/ 41625 h 4275461"/>
                <a:gd name="connsiteX35" fmla="*/ 624416 w 3619883"/>
                <a:gd name="connsiteY35" fmla="*/ 22696 h 4275461"/>
                <a:gd name="connsiteX36" fmla="*/ 657762 w 3619883"/>
                <a:gd name="connsiteY36" fmla="*/ 18351 h 4275461"/>
                <a:gd name="connsiteX37" fmla="*/ 690557 w 3619883"/>
                <a:gd name="connsiteY37" fmla="*/ 25792 h 4275461"/>
                <a:gd name="connsiteX38" fmla="*/ 745123 w 3619883"/>
                <a:gd name="connsiteY38" fmla="*/ 40157 h 4275461"/>
                <a:gd name="connsiteX39" fmla="*/ 789493 w 3619883"/>
                <a:gd name="connsiteY39" fmla="*/ 36327 h 4275461"/>
                <a:gd name="connsiteX40" fmla="*/ 854255 w 3619883"/>
                <a:gd name="connsiteY40" fmla="*/ 68887 h 4275461"/>
                <a:gd name="connsiteX41" fmla="*/ 897520 w 3619883"/>
                <a:gd name="connsiteY41" fmla="*/ 88629 h 4275461"/>
                <a:gd name="connsiteX42" fmla="*/ 940510 w 3619883"/>
                <a:gd name="connsiteY42" fmla="*/ 114265 h 4275461"/>
                <a:gd name="connsiteX43" fmla="*/ 1082712 w 3619883"/>
                <a:gd name="connsiteY43" fmla="*/ 144543 h 4275461"/>
                <a:gd name="connsiteX44" fmla="*/ 1205348 w 3619883"/>
                <a:gd name="connsiteY44" fmla="*/ 120753 h 4275461"/>
                <a:gd name="connsiteX45" fmla="*/ 1271764 w 3619883"/>
                <a:gd name="connsiteY45" fmla="*/ 117956 h 4275461"/>
                <a:gd name="connsiteX46" fmla="*/ 1315583 w 3619883"/>
                <a:gd name="connsiteY46" fmla="*/ 125912 h 4275461"/>
                <a:gd name="connsiteX47" fmla="*/ 1359125 w 3619883"/>
                <a:gd name="connsiteY47" fmla="*/ 139761 h 4275461"/>
                <a:gd name="connsiteX48" fmla="*/ 1391919 w 3619883"/>
                <a:gd name="connsiteY48" fmla="*/ 147202 h 4275461"/>
                <a:gd name="connsiteX49" fmla="*/ 1436563 w 3619883"/>
                <a:gd name="connsiteY49" fmla="*/ 137480 h 4275461"/>
                <a:gd name="connsiteX50" fmla="*/ 1471566 w 3619883"/>
                <a:gd name="connsiteY50" fmla="*/ 97777 h 4275461"/>
                <a:gd name="connsiteX51" fmla="*/ 1505739 w 3619883"/>
                <a:gd name="connsiteY51" fmla="*/ 75753 h 4275461"/>
                <a:gd name="connsiteX52" fmla="*/ 1590891 w 3619883"/>
                <a:gd name="connsiteY52" fmla="*/ 144702 h 4275461"/>
                <a:gd name="connsiteX53" fmla="*/ 1625616 w 3619883"/>
                <a:gd name="connsiteY53" fmla="*/ 110893 h 4275461"/>
                <a:gd name="connsiteX54" fmla="*/ 1658964 w 3619883"/>
                <a:gd name="connsiteY54" fmla="*/ 106547 h 4275461"/>
                <a:gd name="connsiteX55" fmla="*/ 1746598 w 3619883"/>
                <a:gd name="connsiteY55" fmla="*/ 122460 h 4275461"/>
                <a:gd name="connsiteX56" fmla="*/ 1811913 w 3619883"/>
                <a:gd name="connsiteY56" fmla="*/ 143234 h 4275461"/>
                <a:gd name="connsiteX57" fmla="*/ 1856557 w 3619883"/>
                <a:gd name="connsiteY57" fmla="*/ 133511 h 4275461"/>
                <a:gd name="connsiteX58" fmla="*/ 2066003 w 3619883"/>
                <a:gd name="connsiteY58" fmla="*/ 143313 h 4275461"/>
                <a:gd name="connsiteX59" fmla="*/ 2177615 w 3619883"/>
                <a:gd name="connsiteY59" fmla="*/ 119007 h 4275461"/>
                <a:gd name="connsiteX60" fmla="*/ 2255883 w 3619883"/>
                <a:gd name="connsiteY60" fmla="*/ 99047 h 4275461"/>
                <a:gd name="connsiteX61" fmla="*/ 2344622 w 3619883"/>
                <a:gd name="connsiteY61" fmla="*/ 91388 h 4275461"/>
                <a:gd name="connsiteX62" fmla="*/ 2455682 w 3619883"/>
                <a:gd name="connsiteY62" fmla="*/ 78869 h 4275461"/>
                <a:gd name="connsiteX63" fmla="*/ 2632609 w 3619883"/>
                <a:gd name="connsiteY63" fmla="*/ 75338 h 4275461"/>
                <a:gd name="connsiteX64" fmla="*/ 2742291 w 3619883"/>
                <a:gd name="connsiteY64" fmla="*/ 92282 h 4275461"/>
                <a:gd name="connsiteX65" fmla="*/ 2851974 w 3619883"/>
                <a:gd name="connsiteY65" fmla="*/ 109227 h 4275461"/>
                <a:gd name="connsiteX66" fmla="*/ 2907643 w 3619883"/>
                <a:gd name="connsiteY66" fmla="*/ 100020 h 4275461"/>
                <a:gd name="connsiteX67" fmla="*/ 2944022 w 3619883"/>
                <a:gd name="connsiteY67" fmla="*/ 30853 h 4275461"/>
                <a:gd name="connsiteX68" fmla="*/ 3022289 w 3619883"/>
                <a:gd name="connsiteY68" fmla="*/ 10893 h 4275461"/>
                <a:gd name="connsiteX69" fmla="*/ 3054807 w 3619883"/>
                <a:gd name="connsiteY69" fmla="*/ 24226 h 4275461"/>
                <a:gd name="connsiteX70" fmla="*/ 3141892 w 3619883"/>
                <a:gd name="connsiteY70" fmla="*/ 51925 h 4275461"/>
                <a:gd name="connsiteX71" fmla="*/ 3185711 w 3619883"/>
                <a:gd name="connsiteY71" fmla="*/ 59881 h 4275461"/>
                <a:gd name="connsiteX72" fmla="*/ 3219056 w 3619883"/>
                <a:gd name="connsiteY72" fmla="*/ 55536 h 4275461"/>
                <a:gd name="connsiteX73" fmla="*/ 3263425 w 3619883"/>
                <a:gd name="connsiteY73" fmla="*/ 51706 h 4275461"/>
                <a:gd name="connsiteX74" fmla="*/ 3296219 w 3619883"/>
                <a:gd name="connsiteY74" fmla="*/ 59147 h 4275461"/>
                <a:gd name="connsiteX75" fmla="*/ 3319094 w 3619883"/>
                <a:gd name="connsiteY75" fmla="*/ 42500 h 4275461"/>
                <a:gd name="connsiteX76" fmla="*/ 3420511 w 3619883"/>
                <a:gd name="connsiteY76" fmla="*/ 0 h 4275461"/>
                <a:gd name="connsiteX77" fmla="*/ 3453305 w 3619883"/>
                <a:gd name="connsiteY77" fmla="*/ 7440 h 4275461"/>
                <a:gd name="connsiteX78" fmla="*/ 3496571 w 3619883"/>
                <a:gd name="connsiteY78" fmla="*/ 27182 h 4275461"/>
                <a:gd name="connsiteX79" fmla="*/ 3602117 w 3619883"/>
                <a:gd name="connsiteY79" fmla="*/ 132521 h 4275461"/>
                <a:gd name="connsiteX80" fmla="*/ 3619883 w 3619883"/>
                <a:gd name="connsiteY80" fmla="*/ 140049 h 4275461"/>
                <a:gd name="connsiteX81" fmla="*/ 3619883 w 3619883"/>
                <a:gd name="connsiteY8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4128157 h 4275461"/>
                <a:gd name="connsiteX26" fmla="*/ 189322 w 3619883"/>
                <a:gd name="connsiteY26" fmla="*/ 4275461 h 4275461"/>
                <a:gd name="connsiteX27" fmla="*/ 0 w 3619883"/>
                <a:gd name="connsiteY27" fmla="*/ 4275461 h 4275461"/>
                <a:gd name="connsiteX28" fmla="*/ 0 w 3619883"/>
                <a:gd name="connsiteY28" fmla="*/ 42229 h 4275461"/>
                <a:gd name="connsiteX29" fmla="*/ 42464 w 3619883"/>
                <a:gd name="connsiteY29" fmla="*/ 40518 h 4275461"/>
                <a:gd name="connsiteX30" fmla="*/ 137733 w 3619883"/>
                <a:gd name="connsiteY30" fmla="*/ 35355 h 4275461"/>
                <a:gd name="connsiteX31" fmla="*/ 270565 w 3619883"/>
                <a:gd name="connsiteY31" fmla="*/ 29759 h 4275461"/>
                <a:gd name="connsiteX32" fmla="*/ 479734 w 3619883"/>
                <a:gd name="connsiteY32" fmla="*/ 45455 h 4275461"/>
                <a:gd name="connsiteX33" fmla="*/ 524103 w 3619883"/>
                <a:gd name="connsiteY33" fmla="*/ 41625 h 4275461"/>
                <a:gd name="connsiteX34" fmla="*/ 624416 w 3619883"/>
                <a:gd name="connsiteY34" fmla="*/ 22696 h 4275461"/>
                <a:gd name="connsiteX35" fmla="*/ 657762 w 3619883"/>
                <a:gd name="connsiteY35" fmla="*/ 18351 h 4275461"/>
                <a:gd name="connsiteX36" fmla="*/ 690557 w 3619883"/>
                <a:gd name="connsiteY36" fmla="*/ 25792 h 4275461"/>
                <a:gd name="connsiteX37" fmla="*/ 745123 w 3619883"/>
                <a:gd name="connsiteY37" fmla="*/ 40157 h 4275461"/>
                <a:gd name="connsiteX38" fmla="*/ 789493 w 3619883"/>
                <a:gd name="connsiteY38" fmla="*/ 36327 h 4275461"/>
                <a:gd name="connsiteX39" fmla="*/ 854255 w 3619883"/>
                <a:gd name="connsiteY39" fmla="*/ 68887 h 4275461"/>
                <a:gd name="connsiteX40" fmla="*/ 897520 w 3619883"/>
                <a:gd name="connsiteY40" fmla="*/ 88629 h 4275461"/>
                <a:gd name="connsiteX41" fmla="*/ 940510 w 3619883"/>
                <a:gd name="connsiteY41" fmla="*/ 114265 h 4275461"/>
                <a:gd name="connsiteX42" fmla="*/ 1082712 w 3619883"/>
                <a:gd name="connsiteY42" fmla="*/ 144543 h 4275461"/>
                <a:gd name="connsiteX43" fmla="*/ 1205348 w 3619883"/>
                <a:gd name="connsiteY43" fmla="*/ 120753 h 4275461"/>
                <a:gd name="connsiteX44" fmla="*/ 1271764 w 3619883"/>
                <a:gd name="connsiteY44" fmla="*/ 117956 h 4275461"/>
                <a:gd name="connsiteX45" fmla="*/ 1315583 w 3619883"/>
                <a:gd name="connsiteY45" fmla="*/ 125912 h 4275461"/>
                <a:gd name="connsiteX46" fmla="*/ 1359125 w 3619883"/>
                <a:gd name="connsiteY46" fmla="*/ 139761 h 4275461"/>
                <a:gd name="connsiteX47" fmla="*/ 1391919 w 3619883"/>
                <a:gd name="connsiteY47" fmla="*/ 147202 h 4275461"/>
                <a:gd name="connsiteX48" fmla="*/ 1436563 w 3619883"/>
                <a:gd name="connsiteY48" fmla="*/ 137480 h 4275461"/>
                <a:gd name="connsiteX49" fmla="*/ 1471566 w 3619883"/>
                <a:gd name="connsiteY49" fmla="*/ 97777 h 4275461"/>
                <a:gd name="connsiteX50" fmla="*/ 1505739 w 3619883"/>
                <a:gd name="connsiteY50" fmla="*/ 75753 h 4275461"/>
                <a:gd name="connsiteX51" fmla="*/ 1590891 w 3619883"/>
                <a:gd name="connsiteY51" fmla="*/ 144702 h 4275461"/>
                <a:gd name="connsiteX52" fmla="*/ 1625616 w 3619883"/>
                <a:gd name="connsiteY52" fmla="*/ 110893 h 4275461"/>
                <a:gd name="connsiteX53" fmla="*/ 1658964 w 3619883"/>
                <a:gd name="connsiteY53" fmla="*/ 106547 h 4275461"/>
                <a:gd name="connsiteX54" fmla="*/ 1746598 w 3619883"/>
                <a:gd name="connsiteY54" fmla="*/ 122460 h 4275461"/>
                <a:gd name="connsiteX55" fmla="*/ 1811913 w 3619883"/>
                <a:gd name="connsiteY55" fmla="*/ 143234 h 4275461"/>
                <a:gd name="connsiteX56" fmla="*/ 1856557 w 3619883"/>
                <a:gd name="connsiteY56" fmla="*/ 133511 h 4275461"/>
                <a:gd name="connsiteX57" fmla="*/ 2066003 w 3619883"/>
                <a:gd name="connsiteY57" fmla="*/ 143313 h 4275461"/>
                <a:gd name="connsiteX58" fmla="*/ 2177615 w 3619883"/>
                <a:gd name="connsiteY58" fmla="*/ 119007 h 4275461"/>
                <a:gd name="connsiteX59" fmla="*/ 2255883 w 3619883"/>
                <a:gd name="connsiteY59" fmla="*/ 99047 h 4275461"/>
                <a:gd name="connsiteX60" fmla="*/ 2344622 w 3619883"/>
                <a:gd name="connsiteY60" fmla="*/ 91388 h 4275461"/>
                <a:gd name="connsiteX61" fmla="*/ 2455682 w 3619883"/>
                <a:gd name="connsiteY61" fmla="*/ 78869 h 4275461"/>
                <a:gd name="connsiteX62" fmla="*/ 2632609 w 3619883"/>
                <a:gd name="connsiteY62" fmla="*/ 75338 h 4275461"/>
                <a:gd name="connsiteX63" fmla="*/ 2742291 w 3619883"/>
                <a:gd name="connsiteY63" fmla="*/ 92282 h 4275461"/>
                <a:gd name="connsiteX64" fmla="*/ 2851974 w 3619883"/>
                <a:gd name="connsiteY64" fmla="*/ 109227 h 4275461"/>
                <a:gd name="connsiteX65" fmla="*/ 2907643 w 3619883"/>
                <a:gd name="connsiteY65" fmla="*/ 100020 h 4275461"/>
                <a:gd name="connsiteX66" fmla="*/ 2944022 w 3619883"/>
                <a:gd name="connsiteY66" fmla="*/ 30853 h 4275461"/>
                <a:gd name="connsiteX67" fmla="*/ 3022289 w 3619883"/>
                <a:gd name="connsiteY67" fmla="*/ 10893 h 4275461"/>
                <a:gd name="connsiteX68" fmla="*/ 3054807 w 3619883"/>
                <a:gd name="connsiteY68" fmla="*/ 24226 h 4275461"/>
                <a:gd name="connsiteX69" fmla="*/ 3141892 w 3619883"/>
                <a:gd name="connsiteY69" fmla="*/ 51925 h 4275461"/>
                <a:gd name="connsiteX70" fmla="*/ 3185711 w 3619883"/>
                <a:gd name="connsiteY70" fmla="*/ 59881 h 4275461"/>
                <a:gd name="connsiteX71" fmla="*/ 3219056 w 3619883"/>
                <a:gd name="connsiteY71" fmla="*/ 55536 h 4275461"/>
                <a:gd name="connsiteX72" fmla="*/ 3263425 w 3619883"/>
                <a:gd name="connsiteY72" fmla="*/ 51706 h 4275461"/>
                <a:gd name="connsiteX73" fmla="*/ 3296219 w 3619883"/>
                <a:gd name="connsiteY73" fmla="*/ 59147 h 4275461"/>
                <a:gd name="connsiteX74" fmla="*/ 3319094 w 3619883"/>
                <a:gd name="connsiteY74" fmla="*/ 42500 h 4275461"/>
                <a:gd name="connsiteX75" fmla="*/ 3420511 w 3619883"/>
                <a:gd name="connsiteY75" fmla="*/ 0 h 4275461"/>
                <a:gd name="connsiteX76" fmla="*/ 3453305 w 3619883"/>
                <a:gd name="connsiteY76" fmla="*/ 7440 h 4275461"/>
                <a:gd name="connsiteX77" fmla="*/ 3496571 w 3619883"/>
                <a:gd name="connsiteY77" fmla="*/ 27182 h 4275461"/>
                <a:gd name="connsiteX78" fmla="*/ 3602117 w 3619883"/>
                <a:gd name="connsiteY78" fmla="*/ 132521 h 4275461"/>
                <a:gd name="connsiteX79" fmla="*/ 3619883 w 3619883"/>
                <a:gd name="connsiteY79" fmla="*/ 140049 h 4275461"/>
                <a:gd name="connsiteX80" fmla="*/ 3619883 w 3619883"/>
                <a:gd name="connsiteY8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89322 w 3619883"/>
                <a:gd name="connsiteY25" fmla="*/ 4275461 h 4275461"/>
                <a:gd name="connsiteX26" fmla="*/ 0 w 3619883"/>
                <a:gd name="connsiteY26" fmla="*/ 4275461 h 4275461"/>
                <a:gd name="connsiteX27" fmla="*/ 0 w 3619883"/>
                <a:gd name="connsiteY27" fmla="*/ 42229 h 4275461"/>
                <a:gd name="connsiteX28" fmla="*/ 42464 w 3619883"/>
                <a:gd name="connsiteY28" fmla="*/ 40518 h 4275461"/>
                <a:gd name="connsiteX29" fmla="*/ 137733 w 3619883"/>
                <a:gd name="connsiteY29" fmla="*/ 35355 h 4275461"/>
                <a:gd name="connsiteX30" fmla="*/ 270565 w 3619883"/>
                <a:gd name="connsiteY30" fmla="*/ 29759 h 4275461"/>
                <a:gd name="connsiteX31" fmla="*/ 479734 w 3619883"/>
                <a:gd name="connsiteY31" fmla="*/ 45455 h 4275461"/>
                <a:gd name="connsiteX32" fmla="*/ 524103 w 3619883"/>
                <a:gd name="connsiteY32" fmla="*/ 41625 h 4275461"/>
                <a:gd name="connsiteX33" fmla="*/ 624416 w 3619883"/>
                <a:gd name="connsiteY33" fmla="*/ 22696 h 4275461"/>
                <a:gd name="connsiteX34" fmla="*/ 657762 w 3619883"/>
                <a:gd name="connsiteY34" fmla="*/ 18351 h 4275461"/>
                <a:gd name="connsiteX35" fmla="*/ 690557 w 3619883"/>
                <a:gd name="connsiteY35" fmla="*/ 25792 h 4275461"/>
                <a:gd name="connsiteX36" fmla="*/ 745123 w 3619883"/>
                <a:gd name="connsiteY36" fmla="*/ 40157 h 4275461"/>
                <a:gd name="connsiteX37" fmla="*/ 789493 w 3619883"/>
                <a:gd name="connsiteY37" fmla="*/ 36327 h 4275461"/>
                <a:gd name="connsiteX38" fmla="*/ 854255 w 3619883"/>
                <a:gd name="connsiteY38" fmla="*/ 68887 h 4275461"/>
                <a:gd name="connsiteX39" fmla="*/ 897520 w 3619883"/>
                <a:gd name="connsiteY39" fmla="*/ 88629 h 4275461"/>
                <a:gd name="connsiteX40" fmla="*/ 940510 w 3619883"/>
                <a:gd name="connsiteY40" fmla="*/ 114265 h 4275461"/>
                <a:gd name="connsiteX41" fmla="*/ 1082712 w 3619883"/>
                <a:gd name="connsiteY41" fmla="*/ 144543 h 4275461"/>
                <a:gd name="connsiteX42" fmla="*/ 1205348 w 3619883"/>
                <a:gd name="connsiteY42" fmla="*/ 120753 h 4275461"/>
                <a:gd name="connsiteX43" fmla="*/ 1271764 w 3619883"/>
                <a:gd name="connsiteY43" fmla="*/ 117956 h 4275461"/>
                <a:gd name="connsiteX44" fmla="*/ 1315583 w 3619883"/>
                <a:gd name="connsiteY44" fmla="*/ 125912 h 4275461"/>
                <a:gd name="connsiteX45" fmla="*/ 1359125 w 3619883"/>
                <a:gd name="connsiteY45" fmla="*/ 139761 h 4275461"/>
                <a:gd name="connsiteX46" fmla="*/ 1391919 w 3619883"/>
                <a:gd name="connsiteY46" fmla="*/ 147202 h 4275461"/>
                <a:gd name="connsiteX47" fmla="*/ 1436563 w 3619883"/>
                <a:gd name="connsiteY47" fmla="*/ 137480 h 4275461"/>
                <a:gd name="connsiteX48" fmla="*/ 1471566 w 3619883"/>
                <a:gd name="connsiteY48" fmla="*/ 97777 h 4275461"/>
                <a:gd name="connsiteX49" fmla="*/ 1505739 w 3619883"/>
                <a:gd name="connsiteY49" fmla="*/ 75753 h 4275461"/>
                <a:gd name="connsiteX50" fmla="*/ 1590891 w 3619883"/>
                <a:gd name="connsiteY50" fmla="*/ 144702 h 4275461"/>
                <a:gd name="connsiteX51" fmla="*/ 1625616 w 3619883"/>
                <a:gd name="connsiteY51" fmla="*/ 110893 h 4275461"/>
                <a:gd name="connsiteX52" fmla="*/ 1658964 w 3619883"/>
                <a:gd name="connsiteY52" fmla="*/ 106547 h 4275461"/>
                <a:gd name="connsiteX53" fmla="*/ 1746598 w 3619883"/>
                <a:gd name="connsiteY53" fmla="*/ 122460 h 4275461"/>
                <a:gd name="connsiteX54" fmla="*/ 1811913 w 3619883"/>
                <a:gd name="connsiteY54" fmla="*/ 143234 h 4275461"/>
                <a:gd name="connsiteX55" fmla="*/ 1856557 w 3619883"/>
                <a:gd name="connsiteY55" fmla="*/ 133511 h 4275461"/>
                <a:gd name="connsiteX56" fmla="*/ 2066003 w 3619883"/>
                <a:gd name="connsiteY56" fmla="*/ 143313 h 4275461"/>
                <a:gd name="connsiteX57" fmla="*/ 2177615 w 3619883"/>
                <a:gd name="connsiteY57" fmla="*/ 119007 h 4275461"/>
                <a:gd name="connsiteX58" fmla="*/ 2255883 w 3619883"/>
                <a:gd name="connsiteY58" fmla="*/ 99047 h 4275461"/>
                <a:gd name="connsiteX59" fmla="*/ 2344622 w 3619883"/>
                <a:gd name="connsiteY59" fmla="*/ 91388 h 4275461"/>
                <a:gd name="connsiteX60" fmla="*/ 2455682 w 3619883"/>
                <a:gd name="connsiteY60" fmla="*/ 78869 h 4275461"/>
                <a:gd name="connsiteX61" fmla="*/ 2632609 w 3619883"/>
                <a:gd name="connsiteY61" fmla="*/ 75338 h 4275461"/>
                <a:gd name="connsiteX62" fmla="*/ 2742291 w 3619883"/>
                <a:gd name="connsiteY62" fmla="*/ 92282 h 4275461"/>
                <a:gd name="connsiteX63" fmla="*/ 2851974 w 3619883"/>
                <a:gd name="connsiteY63" fmla="*/ 109227 h 4275461"/>
                <a:gd name="connsiteX64" fmla="*/ 2907643 w 3619883"/>
                <a:gd name="connsiteY64" fmla="*/ 100020 h 4275461"/>
                <a:gd name="connsiteX65" fmla="*/ 2944022 w 3619883"/>
                <a:gd name="connsiteY65" fmla="*/ 30853 h 4275461"/>
                <a:gd name="connsiteX66" fmla="*/ 3022289 w 3619883"/>
                <a:gd name="connsiteY66" fmla="*/ 10893 h 4275461"/>
                <a:gd name="connsiteX67" fmla="*/ 3054807 w 3619883"/>
                <a:gd name="connsiteY67" fmla="*/ 24226 h 4275461"/>
                <a:gd name="connsiteX68" fmla="*/ 3141892 w 3619883"/>
                <a:gd name="connsiteY68" fmla="*/ 51925 h 4275461"/>
                <a:gd name="connsiteX69" fmla="*/ 3185711 w 3619883"/>
                <a:gd name="connsiteY69" fmla="*/ 59881 h 4275461"/>
                <a:gd name="connsiteX70" fmla="*/ 3219056 w 3619883"/>
                <a:gd name="connsiteY70" fmla="*/ 55536 h 4275461"/>
                <a:gd name="connsiteX71" fmla="*/ 3263425 w 3619883"/>
                <a:gd name="connsiteY71" fmla="*/ 51706 h 4275461"/>
                <a:gd name="connsiteX72" fmla="*/ 3296219 w 3619883"/>
                <a:gd name="connsiteY72" fmla="*/ 59147 h 4275461"/>
                <a:gd name="connsiteX73" fmla="*/ 3319094 w 3619883"/>
                <a:gd name="connsiteY73" fmla="*/ 42500 h 4275461"/>
                <a:gd name="connsiteX74" fmla="*/ 3420511 w 3619883"/>
                <a:gd name="connsiteY74" fmla="*/ 0 h 4275461"/>
                <a:gd name="connsiteX75" fmla="*/ 3453305 w 3619883"/>
                <a:gd name="connsiteY75" fmla="*/ 7440 h 4275461"/>
                <a:gd name="connsiteX76" fmla="*/ 3496571 w 3619883"/>
                <a:gd name="connsiteY76" fmla="*/ 27182 h 4275461"/>
                <a:gd name="connsiteX77" fmla="*/ 3602117 w 3619883"/>
                <a:gd name="connsiteY77" fmla="*/ 132521 h 4275461"/>
                <a:gd name="connsiteX78" fmla="*/ 3619883 w 3619883"/>
                <a:gd name="connsiteY78" fmla="*/ 140049 h 4275461"/>
                <a:gd name="connsiteX79" fmla="*/ 3619883 w 3619883"/>
                <a:gd name="connsiteY7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339106 w 3619883"/>
                <a:gd name="connsiteY22" fmla="*/ 4128157 h 4275461"/>
                <a:gd name="connsiteX23" fmla="*/ 339106 w 3619883"/>
                <a:gd name="connsiteY23" fmla="*/ 3951392 h 4275461"/>
                <a:gd name="connsiteX24" fmla="*/ 189322 w 3619883"/>
                <a:gd name="connsiteY24" fmla="*/ 4275461 h 4275461"/>
                <a:gd name="connsiteX25" fmla="*/ 0 w 3619883"/>
                <a:gd name="connsiteY25" fmla="*/ 4275461 h 4275461"/>
                <a:gd name="connsiteX26" fmla="*/ 0 w 3619883"/>
                <a:gd name="connsiteY26" fmla="*/ 42229 h 4275461"/>
                <a:gd name="connsiteX27" fmla="*/ 42464 w 3619883"/>
                <a:gd name="connsiteY27" fmla="*/ 40518 h 4275461"/>
                <a:gd name="connsiteX28" fmla="*/ 137733 w 3619883"/>
                <a:gd name="connsiteY28" fmla="*/ 35355 h 4275461"/>
                <a:gd name="connsiteX29" fmla="*/ 270565 w 3619883"/>
                <a:gd name="connsiteY29" fmla="*/ 29759 h 4275461"/>
                <a:gd name="connsiteX30" fmla="*/ 479734 w 3619883"/>
                <a:gd name="connsiteY30" fmla="*/ 45455 h 4275461"/>
                <a:gd name="connsiteX31" fmla="*/ 524103 w 3619883"/>
                <a:gd name="connsiteY31" fmla="*/ 41625 h 4275461"/>
                <a:gd name="connsiteX32" fmla="*/ 624416 w 3619883"/>
                <a:gd name="connsiteY32" fmla="*/ 22696 h 4275461"/>
                <a:gd name="connsiteX33" fmla="*/ 657762 w 3619883"/>
                <a:gd name="connsiteY33" fmla="*/ 18351 h 4275461"/>
                <a:gd name="connsiteX34" fmla="*/ 690557 w 3619883"/>
                <a:gd name="connsiteY34" fmla="*/ 25792 h 4275461"/>
                <a:gd name="connsiteX35" fmla="*/ 745123 w 3619883"/>
                <a:gd name="connsiteY35" fmla="*/ 40157 h 4275461"/>
                <a:gd name="connsiteX36" fmla="*/ 789493 w 3619883"/>
                <a:gd name="connsiteY36" fmla="*/ 36327 h 4275461"/>
                <a:gd name="connsiteX37" fmla="*/ 854255 w 3619883"/>
                <a:gd name="connsiteY37" fmla="*/ 68887 h 4275461"/>
                <a:gd name="connsiteX38" fmla="*/ 897520 w 3619883"/>
                <a:gd name="connsiteY38" fmla="*/ 88629 h 4275461"/>
                <a:gd name="connsiteX39" fmla="*/ 940510 w 3619883"/>
                <a:gd name="connsiteY39" fmla="*/ 114265 h 4275461"/>
                <a:gd name="connsiteX40" fmla="*/ 1082712 w 3619883"/>
                <a:gd name="connsiteY40" fmla="*/ 144543 h 4275461"/>
                <a:gd name="connsiteX41" fmla="*/ 1205348 w 3619883"/>
                <a:gd name="connsiteY41" fmla="*/ 120753 h 4275461"/>
                <a:gd name="connsiteX42" fmla="*/ 1271764 w 3619883"/>
                <a:gd name="connsiteY42" fmla="*/ 117956 h 4275461"/>
                <a:gd name="connsiteX43" fmla="*/ 1315583 w 3619883"/>
                <a:gd name="connsiteY43" fmla="*/ 125912 h 4275461"/>
                <a:gd name="connsiteX44" fmla="*/ 1359125 w 3619883"/>
                <a:gd name="connsiteY44" fmla="*/ 139761 h 4275461"/>
                <a:gd name="connsiteX45" fmla="*/ 1391919 w 3619883"/>
                <a:gd name="connsiteY45" fmla="*/ 147202 h 4275461"/>
                <a:gd name="connsiteX46" fmla="*/ 1436563 w 3619883"/>
                <a:gd name="connsiteY46" fmla="*/ 137480 h 4275461"/>
                <a:gd name="connsiteX47" fmla="*/ 1471566 w 3619883"/>
                <a:gd name="connsiteY47" fmla="*/ 97777 h 4275461"/>
                <a:gd name="connsiteX48" fmla="*/ 1505739 w 3619883"/>
                <a:gd name="connsiteY48" fmla="*/ 75753 h 4275461"/>
                <a:gd name="connsiteX49" fmla="*/ 1590891 w 3619883"/>
                <a:gd name="connsiteY49" fmla="*/ 144702 h 4275461"/>
                <a:gd name="connsiteX50" fmla="*/ 1625616 w 3619883"/>
                <a:gd name="connsiteY50" fmla="*/ 110893 h 4275461"/>
                <a:gd name="connsiteX51" fmla="*/ 1658964 w 3619883"/>
                <a:gd name="connsiteY51" fmla="*/ 106547 h 4275461"/>
                <a:gd name="connsiteX52" fmla="*/ 1746598 w 3619883"/>
                <a:gd name="connsiteY52" fmla="*/ 122460 h 4275461"/>
                <a:gd name="connsiteX53" fmla="*/ 1811913 w 3619883"/>
                <a:gd name="connsiteY53" fmla="*/ 143234 h 4275461"/>
                <a:gd name="connsiteX54" fmla="*/ 1856557 w 3619883"/>
                <a:gd name="connsiteY54" fmla="*/ 133511 h 4275461"/>
                <a:gd name="connsiteX55" fmla="*/ 2066003 w 3619883"/>
                <a:gd name="connsiteY55" fmla="*/ 143313 h 4275461"/>
                <a:gd name="connsiteX56" fmla="*/ 2177615 w 3619883"/>
                <a:gd name="connsiteY56" fmla="*/ 119007 h 4275461"/>
                <a:gd name="connsiteX57" fmla="*/ 2255883 w 3619883"/>
                <a:gd name="connsiteY57" fmla="*/ 99047 h 4275461"/>
                <a:gd name="connsiteX58" fmla="*/ 2344622 w 3619883"/>
                <a:gd name="connsiteY58" fmla="*/ 91388 h 4275461"/>
                <a:gd name="connsiteX59" fmla="*/ 2455682 w 3619883"/>
                <a:gd name="connsiteY59" fmla="*/ 78869 h 4275461"/>
                <a:gd name="connsiteX60" fmla="*/ 2632609 w 3619883"/>
                <a:gd name="connsiteY60" fmla="*/ 75338 h 4275461"/>
                <a:gd name="connsiteX61" fmla="*/ 2742291 w 3619883"/>
                <a:gd name="connsiteY61" fmla="*/ 92282 h 4275461"/>
                <a:gd name="connsiteX62" fmla="*/ 2851974 w 3619883"/>
                <a:gd name="connsiteY62" fmla="*/ 109227 h 4275461"/>
                <a:gd name="connsiteX63" fmla="*/ 2907643 w 3619883"/>
                <a:gd name="connsiteY63" fmla="*/ 100020 h 4275461"/>
                <a:gd name="connsiteX64" fmla="*/ 2944022 w 3619883"/>
                <a:gd name="connsiteY64" fmla="*/ 30853 h 4275461"/>
                <a:gd name="connsiteX65" fmla="*/ 3022289 w 3619883"/>
                <a:gd name="connsiteY65" fmla="*/ 10893 h 4275461"/>
                <a:gd name="connsiteX66" fmla="*/ 3054807 w 3619883"/>
                <a:gd name="connsiteY66" fmla="*/ 24226 h 4275461"/>
                <a:gd name="connsiteX67" fmla="*/ 3141892 w 3619883"/>
                <a:gd name="connsiteY67" fmla="*/ 51925 h 4275461"/>
                <a:gd name="connsiteX68" fmla="*/ 3185711 w 3619883"/>
                <a:gd name="connsiteY68" fmla="*/ 59881 h 4275461"/>
                <a:gd name="connsiteX69" fmla="*/ 3219056 w 3619883"/>
                <a:gd name="connsiteY69" fmla="*/ 55536 h 4275461"/>
                <a:gd name="connsiteX70" fmla="*/ 3263425 w 3619883"/>
                <a:gd name="connsiteY70" fmla="*/ 51706 h 4275461"/>
                <a:gd name="connsiteX71" fmla="*/ 3296219 w 3619883"/>
                <a:gd name="connsiteY71" fmla="*/ 59147 h 4275461"/>
                <a:gd name="connsiteX72" fmla="*/ 3319094 w 3619883"/>
                <a:gd name="connsiteY72" fmla="*/ 42500 h 4275461"/>
                <a:gd name="connsiteX73" fmla="*/ 3420511 w 3619883"/>
                <a:gd name="connsiteY73" fmla="*/ 0 h 4275461"/>
                <a:gd name="connsiteX74" fmla="*/ 3453305 w 3619883"/>
                <a:gd name="connsiteY74" fmla="*/ 7440 h 4275461"/>
                <a:gd name="connsiteX75" fmla="*/ 3496571 w 3619883"/>
                <a:gd name="connsiteY75" fmla="*/ 27182 h 4275461"/>
                <a:gd name="connsiteX76" fmla="*/ 3602117 w 3619883"/>
                <a:gd name="connsiteY76" fmla="*/ 132521 h 4275461"/>
                <a:gd name="connsiteX77" fmla="*/ 3619883 w 3619883"/>
                <a:gd name="connsiteY77" fmla="*/ 140049 h 4275461"/>
                <a:gd name="connsiteX78" fmla="*/ 3619883 w 3619883"/>
                <a:gd name="connsiteY7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339106 w 3619883"/>
                <a:gd name="connsiteY22" fmla="*/ 3951392 h 4275461"/>
                <a:gd name="connsiteX23" fmla="*/ 189322 w 3619883"/>
                <a:gd name="connsiteY23" fmla="*/ 4275461 h 4275461"/>
                <a:gd name="connsiteX24" fmla="*/ 0 w 3619883"/>
                <a:gd name="connsiteY24" fmla="*/ 4275461 h 4275461"/>
                <a:gd name="connsiteX25" fmla="*/ 0 w 3619883"/>
                <a:gd name="connsiteY25" fmla="*/ 42229 h 4275461"/>
                <a:gd name="connsiteX26" fmla="*/ 42464 w 3619883"/>
                <a:gd name="connsiteY26" fmla="*/ 40518 h 4275461"/>
                <a:gd name="connsiteX27" fmla="*/ 137733 w 3619883"/>
                <a:gd name="connsiteY27" fmla="*/ 35355 h 4275461"/>
                <a:gd name="connsiteX28" fmla="*/ 270565 w 3619883"/>
                <a:gd name="connsiteY28" fmla="*/ 29759 h 4275461"/>
                <a:gd name="connsiteX29" fmla="*/ 479734 w 3619883"/>
                <a:gd name="connsiteY29" fmla="*/ 45455 h 4275461"/>
                <a:gd name="connsiteX30" fmla="*/ 524103 w 3619883"/>
                <a:gd name="connsiteY30" fmla="*/ 41625 h 4275461"/>
                <a:gd name="connsiteX31" fmla="*/ 624416 w 3619883"/>
                <a:gd name="connsiteY31" fmla="*/ 22696 h 4275461"/>
                <a:gd name="connsiteX32" fmla="*/ 657762 w 3619883"/>
                <a:gd name="connsiteY32" fmla="*/ 18351 h 4275461"/>
                <a:gd name="connsiteX33" fmla="*/ 690557 w 3619883"/>
                <a:gd name="connsiteY33" fmla="*/ 25792 h 4275461"/>
                <a:gd name="connsiteX34" fmla="*/ 745123 w 3619883"/>
                <a:gd name="connsiteY34" fmla="*/ 40157 h 4275461"/>
                <a:gd name="connsiteX35" fmla="*/ 789493 w 3619883"/>
                <a:gd name="connsiteY35" fmla="*/ 36327 h 4275461"/>
                <a:gd name="connsiteX36" fmla="*/ 854255 w 3619883"/>
                <a:gd name="connsiteY36" fmla="*/ 68887 h 4275461"/>
                <a:gd name="connsiteX37" fmla="*/ 897520 w 3619883"/>
                <a:gd name="connsiteY37" fmla="*/ 88629 h 4275461"/>
                <a:gd name="connsiteX38" fmla="*/ 940510 w 3619883"/>
                <a:gd name="connsiteY38" fmla="*/ 114265 h 4275461"/>
                <a:gd name="connsiteX39" fmla="*/ 1082712 w 3619883"/>
                <a:gd name="connsiteY39" fmla="*/ 144543 h 4275461"/>
                <a:gd name="connsiteX40" fmla="*/ 1205348 w 3619883"/>
                <a:gd name="connsiteY40" fmla="*/ 120753 h 4275461"/>
                <a:gd name="connsiteX41" fmla="*/ 1271764 w 3619883"/>
                <a:gd name="connsiteY41" fmla="*/ 117956 h 4275461"/>
                <a:gd name="connsiteX42" fmla="*/ 1315583 w 3619883"/>
                <a:gd name="connsiteY42" fmla="*/ 125912 h 4275461"/>
                <a:gd name="connsiteX43" fmla="*/ 1359125 w 3619883"/>
                <a:gd name="connsiteY43" fmla="*/ 139761 h 4275461"/>
                <a:gd name="connsiteX44" fmla="*/ 1391919 w 3619883"/>
                <a:gd name="connsiteY44" fmla="*/ 147202 h 4275461"/>
                <a:gd name="connsiteX45" fmla="*/ 1436563 w 3619883"/>
                <a:gd name="connsiteY45" fmla="*/ 137480 h 4275461"/>
                <a:gd name="connsiteX46" fmla="*/ 1471566 w 3619883"/>
                <a:gd name="connsiteY46" fmla="*/ 97777 h 4275461"/>
                <a:gd name="connsiteX47" fmla="*/ 1505739 w 3619883"/>
                <a:gd name="connsiteY47" fmla="*/ 75753 h 4275461"/>
                <a:gd name="connsiteX48" fmla="*/ 1590891 w 3619883"/>
                <a:gd name="connsiteY48" fmla="*/ 144702 h 4275461"/>
                <a:gd name="connsiteX49" fmla="*/ 1625616 w 3619883"/>
                <a:gd name="connsiteY49" fmla="*/ 110893 h 4275461"/>
                <a:gd name="connsiteX50" fmla="*/ 1658964 w 3619883"/>
                <a:gd name="connsiteY50" fmla="*/ 106547 h 4275461"/>
                <a:gd name="connsiteX51" fmla="*/ 1746598 w 3619883"/>
                <a:gd name="connsiteY51" fmla="*/ 122460 h 4275461"/>
                <a:gd name="connsiteX52" fmla="*/ 1811913 w 3619883"/>
                <a:gd name="connsiteY52" fmla="*/ 143234 h 4275461"/>
                <a:gd name="connsiteX53" fmla="*/ 1856557 w 3619883"/>
                <a:gd name="connsiteY53" fmla="*/ 133511 h 4275461"/>
                <a:gd name="connsiteX54" fmla="*/ 2066003 w 3619883"/>
                <a:gd name="connsiteY54" fmla="*/ 143313 h 4275461"/>
                <a:gd name="connsiteX55" fmla="*/ 2177615 w 3619883"/>
                <a:gd name="connsiteY55" fmla="*/ 119007 h 4275461"/>
                <a:gd name="connsiteX56" fmla="*/ 2255883 w 3619883"/>
                <a:gd name="connsiteY56" fmla="*/ 99047 h 4275461"/>
                <a:gd name="connsiteX57" fmla="*/ 2344622 w 3619883"/>
                <a:gd name="connsiteY57" fmla="*/ 91388 h 4275461"/>
                <a:gd name="connsiteX58" fmla="*/ 2455682 w 3619883"/>
                <a:gd name="connsiteY58" fmla="*/ 78869 h 4275461"/>
                <a:gd name="connsiteX59" fmla="*/ 2632609 w 3619883"/>
                <a:gd name="connsiteY59" fmla="*/ 75338 h 4275461"/>
                <a:gd name="connsiteX60" fmla="*/ 2742291 w 3619883"/>
                <a:gd name="connsiteY60" fmla="*/ 92282 h 4275461"/>
                <a:gd name="connsiteX61" fmla="*/ 2851974 w 3619883"/>
                <a:gd name="connsiteY61" fmla="*/ 109227 h 4275461"/>
                <a:gd name="connsiteX62" fmla="*/ 2907643 w 3619883"/>
                <a:gd name="connsiteY62" fmla="*/ 100020 h 4275461"/>
                <a:gd name="connsiteX63" fmla="*/ 2944022 w 3619883"/>
                <a:gd name="connsiteY63" fmla="*/ 30853 h 4275461"/>
                <a:gd name="connsiteX64" fmla="*/ 3022289 w 3619883"/>
                <a:gd name="connsiteY64" fmla="*/ 10893 h 4275461"/>
                <a:gd name="connsiteX65" fmla="*/ 3054807 w 3619883"/>
                <a:gd name="connsiteY65" fmla="*/ 24226 h 4275461"/>
                <a:gd name="connsiteX66" fmla="*/ 3141892 w 3619883"/>
                <a:gd name="connsiteY66" fmla="*/ 51925 h 4275461"/>
                <a:gd name="connsiteX67" fmla="*/ 3185711 w 3619883"/>
                <a:gd name="connsiteY67" fmla="*/ 59881 h 4275461"/>
                <a:gd name="connsiteX68" fmla="*/ 3219056 w 3619883"/>
                <a:gd name="connsiteY68" fmla="*/ 55536 h 4275461"/>
                <a:gd name="connsiteX69" fmla="*/ 3263425 w 3619883"/>
                <a:gd name="connsiteY69" fmla="*/ 51706 h 4275461"/>
                <a:gd name="connsiteX70" fmla="*/ 3296219 w 3619883"/>
                <a:gd name="connsiteY70" fmla="*/ 59147 h 4275461"/>
                <a:gd name="connsiteX71" fmla="*/ 3319094 w 3619883"/>
                <a:gd name="connsiteY71" fmla="*/ 42500 h 4275461"/>
                <a:gd name="connsiteX72" fmla="*/ 3420511 w 3619883"/>
                <a:gd name="connsiteY72" fmla="*/ 0 h 4275461"/>
                <a:gd name="connsiteX73" fmla="*/ 3453305 w 3619883"/>
                <a:gd name="connsiteY73" fmla="*/ 7440 h 4275461"/>
                <a:gd name="connsiteX74" fmla="*/ 3496571 w 3619883"/>
                <a:gd name="connsiteY74" fmla="*/ 27182 h 4275461"/>
                <a:gd name="connsiteX75" fmla="*/ 3602117 w 3619883"/>
                <a:gd name="connsiteY75" fmla="*/ 132521 h 4275461"/>
                <a:gd name="connsiteX76" fmla="*/ 3619883 w 3619883"/>
                <a:gd name="connsiteY76" fmla="*/ 140049 h 4275461"/>
                <a:gd name="connsiteX77" fmla="*/ 3619883 w 3619883"/>
                <a:gd name="connsiteY7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189322 w 3619883"/>
                <a:gd name="connsiteY22" fmla="*/ 4275461 h 4275461"/>
                <a:gd name="connsiteX23" fmla="*/ 0 w 3619883"/>
                <a:gd name="connsiteY23" fmla="*/ 4275461 h 4275461"/>
                <a:gd name="connsiteX24" fmla="*/ 0 w 3619883"/>
                <a:gd name="connsiteY24" fmla="*/ 42229 h 4275461"/>
                <a:gd name="connsiteX25" fmla="*/ 42464 w 3619883"/>
                <a:gd name="connsiteY25" fmla="*/ 40518 h 4275461"/>
                <a:gd name="connsiteX26" fmla="*/ 137733 w 3619883"/>
                <a:gd name="connsiteY26" fmla="*/ 35355 h 4275461"/>
                <a:gd name="connsiteX27" fmla="*/ 270565 w 3619883"/>
                <a:gd name="connsiteY27" fmla="*/ 29759 h 4275461"/>
                <a:gd name="connsiteX28" fmla="*/ 479734 w 3619883"/>
                <a:gd name="connsiteY28" fmla="*/ 45455 h 4275461"/>
                <a:gd name="connsiteX29" fmla="*/ 524103 w 3619883"/>
                <a:gd name="connsiteY29" fmla="*/ 41625 h 4275461"/>
                <a:gd name="connsiteX30" fmla="*/ 624416 w 3619883"/>
                <a:gd name="connsiteY30" fmla="*/ 22696 h 4275461"/>
                <a:gd name="connsiteX31" fmla="*/ 657762 w 3619883"/>
                <a:gd name="connsiteY31" fmla="*/ 18351 h 4275461"/>
                <a:gd name="connsiteX32" fmla="*/ 690557 w 3619883"/>
                <a:gd name="connsiteY32" fmla="*/ 25792 h 4275461"/>
                <a:gd name="connsiteX33" fmla="*/ 745123 w 3619883"/>
                <a:gd name="connsiteY33" fmla="*/ 40157 h 4275461"/>
                <a:gd name="connsiteX34" fmla="*/ 789493 w 3619883"/>
                <a:gd name="connsiteY34" fmla="*/ 36327 h 4275461"/>
                <a:gd name="connsiteX35" fmla="*/ 854255 w 3619883"/>
                <a:gd name="connsiteY35" fmla="*/ 68887 h 4275461"/>
                <a:gd name="connsiteX36" fmla="*/ 897520 w 3619883"/>
                <a:gd name="connsiteY36" fmla="*/ 88629 h 4275461"/>
                <a:gd name="connsiteX37" fmla="*/ 940510 w 3619883"/>
                <a:gd name="connsiteY37" fmla="*/ 114265 h 4275461"/>
                <a:gd name="connsiteX38" fmla="*/ 1082712 w 3619883"/>
                <a:gd name="connsiteY38" fmla="*/ 144543 h 4275461"/>
                <a:gd name="connsiteX39" fmla="*/ 1205348 w 3619883"/>
                <a:gd name="connsiteY39" fmla="*/ 120753 h 4275461"/>
                <a:gd name="connsiteX40" fmla="*/ 1271764 w 3619883"/>
                <a:gd name="connsiteY40" fmla="*/ 117956 h 4275461"/>
                <a:gd name="connsiteX41" fmla="*/ 1315583 w 3619883"/>
                <a:gd name="connsiteY41" fmla="*/ 125912 h 4275461"/>
                <a:gd name="connsiteX42" fmla="*/ 1359125 w 3619883"/>
                <a:gd name="connsiteY42" fmla="*/ 139761 h 4275461"/>
                <a:gd name="connsiteX43" fmla="*/ 1391919 w 3619883"/>
                <a:gd name="connsiteY43" fmla="*/ 147202 h 4275461"/>
                <a:gd name="connsiteX44" fmla="*/ 1436563 w 3619883"/>
                <a:gd name="connsiteY44" fmla="*/ 137480 h 4275461"/>
                <a:gd name="connsiteX45" fmla="*/ 1471566 w 3619883"/>
                <a:gd name="connsiteY45" fmla="*/ 97777 h 4275461"/>
                <a:gd name="connsiteX46" fmla="*/ 1505739 w 3619883"/>
                <a:gd name="connsiteY46" fmla="*/ 75753 h 4275461"/>
                <a:gd name="connsiteX47" fmla="*/ 1590891 w 3619883"/>
                <a:gd name="connsiteY47" fmla="*/ 144702 h 4275461"/>
                <a:gd name="connsiteX48" fmla="*/ 1625616 w 3619883"/>
                <a:gd name="connsiteY48" fmla="*/ 110893 h 4275461"/>
                <a:gd name="connsiteX49" fmla="*/ 1658964 w 3619883"/>
                <a:gd name="connsiteY49" fmla="*/ 106547 h 4275461"/>
                <a:gd name="connsiteX50" fmla="*/ 1746598 w 3619883"/>
                <a:gd name="connsiteY50" fmla="*/ 122460 h 4275461"/>
                <a:gd name="connsiteX51" fmla="*/ 1811913 w 3619883"/>
                <a:gd name="connsiteY51" fmla="*/ 143234 h 4275461"/>
                <a:gd name="connsiteX52" fmla="*/ 1856557 w 3619883"/>
                <a:gd name="connsiteY52" fmla="*/ 133511 h 4275461"/>
                <a:gd name="connsiteX53" fmla="*/ 2066003 w 3619883"/>
                <a:gd name="connsiteY53" fmla="*/ 143313 h 4275461"/>
                <a:gd name="connsiteX54" fmla="*/ 2177615 w 3619883"/>
                <a:gd name="connsiteY54" fmla="*/ 119007 h 4275461"/>
                <a:gd name="connsiteX55" fmla="*/ 2255883 w 3619883"/>
                <a:gd name="connsiteY55" fmla="*/ 99047 h 4275461"/>
                <a:gd name="connsiteX56" fmla="*/ 2344622 w 3619883"/>
                <a:gd name="connsiteY56" fmla="*/ 91388 h 4275461"/>
                <a:gd name="connsiteX57" fmla="*/ 2455682 w 3619883"/>
                <a:gd name="connsiteY57" fmla="*/ 78869 h 4275461"/>
                <a:gd name="connsiteX58" fmla="*/ 2632609 w 3619883"/>
                <a:gd name="connsiteY58" fmla="*/ 75338 h 4275461"/>
                <a:gd name="connsiteX59" fmla="*/ 2742291 w 3619883"/>
                <a:gd name="connsiteY59" fmla="*/ 92282 h 4275461"/>
                <a:gd name="connsiteX60" fmla="*/ 2851974 w 3619883"/>
                <a:gd name="connsiteY60" fmla="*/ 109227 h 4275461"/>
                <a:gd name="connsiteX61" fmla="*/ 2907643 w 3619883"/>
                <a:gd name="connsiteY61" fmla="*/ 100020 h 4275461"/>
                <a:gd name="connsiteX62" fmla="*/ 2944022 w 3619883"/>
                <a:gd name="connsiteY62" fmla="*/ 30853 h 4275461"/>
                <a:gd name="connsiteX63" fmla="*/ 3022289 w 3619883"/>
                <a:gd name="connsiteY63" fmla="*/ 10893 h 4275461"/>
                <a:gd name="connsiteX64" fmla="*/ 3054807 w 3619883"/>
                <a:gd name="connsiteY64" fmla="*/ 24226 h 4275461"/>
                <a:gd name="connsiteX65" fmla="*/ 3141892 w 3619883"/>
                <a:gd name="connsiteY65" fmla="*/ 51925 h 4275461"/>
                <a:gd name="connsiteX66" fmla="*/ 3185711 w 3619883"/>
                <a:gd name="connsiteY66" fmla="*/ 59881 h 4275461"/>
                <a:gd name="connsiteX67" fmla="*/ 3219056 w 3619883"/>
                <a:gd name="connsiteY67" fmla="*/ 55536 h 4275461"/>
                <a:gd name="connsiteX68" fmla="*/ 3263425 w 3619883"/>
                <a:gd name="connsiteY68" fmla="*/ 51706 h 4275461"/>
                <a:gd name="connsiteX69" fmla="*/ 3296219 w 3619883"/>
                <a:gd name="connsiteY69" fmla="*/ 59147 h 4275461"/>
                <a:gd name="connsiteX70" fmla="*/ 3319094 w 3619883"/>
                <a:gd name="connsiteY70" fmla="*/ 42500 h 4275461"/>
                <a:gd name="connsiteX71" fmla="*/ 3420511 w 3619883"/>
                <a:gd name="connsiteY71" fmla="*/ 0 h 4275461"/>
                <a:gd name="connsiteX72" fmla="*/ 3453305 w 3619883"/>
                <a:gd name="connsiteY72" fmla="*/ 7440 h 4275461"/>
                <a:gd name="connsiteX73" fmla="*/ 3496571 w 3619883"/>
                <a:gd name="connsiteY73" fmla="*/ 27182 h 4275461"/>
                <a:gd name="connsiteX74" fmla="*/ 3602117 w 3619883"/>
                <a:gd name="connsiteY74" fmla="*/ 132521 h 4275461"/>
                <a:gd name="connsiteX75" fmla="*/ 3619883 w 3619883"/>
                <a:gd name="connsiteY75" fmla="*/ 140049 h 4275461"/>
                <a:gd name="connsiteX76" fmla="*/ 3619883 w 3619883"/>
                <a:gd name="connsiteY76" fmla="*/ 4275461 h 4275461"/>
                <a:gd name="connsiteX0" fmla="*/ 3619883 w 3619883"/>
                <a:gd name="connsiteY0" fmla="*/ 755612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189322 w 3619883"/>
                <a:gd name="connsiteY22" fmla="*/ 4275461 h 4275461"/>
                <a:gd name="connsiteX23" fmla="*/ 0 w 3619883"/>
                <a:gd name="connsiteY23" fmla="*/ 4275461 h 4275461"/>
                <a:gd name="connsiteX24" fmla="*/ 0 w 3619883"/>
                <a:gd name="connsiteY24" fmla="*/ 42229 h 4275461"/>
                <a:gd name="connsiteX25" fmla="*/ 42464 w 3619883"/>
                <a:gd name="connsiteY25" fmla="*/ 40518 h 4275461"/>
                <a:gd name="connsiteX26" fmla="*/ 137733 w 3619883"/>
                <a:gd name="connsiteY26" fmla="*/ 35355 h 4275461"/>
                <a:gd name="connsiteX27" fmla="*/ 270565 w 3619883"/>
                <a:gd name="connsiteY27" fmla="*/ 29759 h 4275461"/>
                <a:gd name="connsiteX28" fmla="*/ 479734 w 3619883"/>
                <a:gd name="connsiteY28" fmla="*/ 45455 h 4275461"/>
                <a:gd name="connsiteX29" fmla="*/ 524103 w 3619883"/>
                <a:gd name="connsiteY29" fmla="*/ 41625 h 4275461"/>
                <a:gd name="connsiteX30" fmla="*/ 624416 w 3619883"/>
                <a:gd name="connsiteY30" fmla="*/ 22696 h 4275461"/>
                <a:gd name="connsiteX31" fmla="*/ 657762 w 3619883"/>
                <a:gd name="connsiteY31" fmla="*/ 18351 h 4275461"/>
                <a:gd name="connsiteX32" fmla="*/ 690557 w 3619883"/>
                <a:gd name="connsiteY32" fmla="*/ 25792 h 4275461"/>
                <a:gd name="connsiteX33" fmla="*/ 745123 w 3619883"/>
                <a:gd name="connsiteY33" fmla="*/ 40157 h 4275461"/>
                <a:gd name="connsiteX34" fmla="*/ 789493 w 3619883"/>
                <a:gd name="connsiteY34" fmla="*/ 36327 h 4275461"/>
                <a:gd name="connsiteX35" fmla="*/ 854255 w 3619883"/>
                <a:gd name="connsiteY35" fmla="*/ 68887 h 4275461"/>
                <a:gd name="connsiteX36" fmla="*/ 897520 w 3619883"/>
                <a:gd name="connsiteY36" fmla="*/ 88629 h 4275461"/>
                <a:gd name="connsiteX37" fmla="*/ 940510 w 3619883"/>
                <a:gd name="connsiteY37" fmla="*/ 114265 h 4275461"/>
                <a:gd name="connsiteX38" fmla="*/ 1082712 w 3619883"/>
                <a:gd name="connsiteY38" fmla="*/ 144543 h 4275461"/>
                <a:gd name="connsiteX39" fmla="*/ 1205348 w 3619883"/>
                <a:gd name="connsiteY39" fmla="*/ 120753 h 4275461"/>
                <a:gd name="connsiteX40" fmla="*/ 1271764 w 3619883"/>
                <a:gd name="connsiteY40" fmla="*/ 117956 h 4275461"/>
                <a:gd name="connsiteX41" fmla="*/ 1315583 w 3619883"/>
                <a:gd name="connsiteY41" fmla="*/ 125912 h 4275461"/>
                <a:gd name="connsiteX42" fmla="*/ 1359125 w 3619883"/>
                <a:gd name="connsiteY42" fmla="*/ 139761 h 4275461"/>
                <a:gd name="connsiteX43" fmla="*/ 1391919 w 3619883"/>
                <a:gd name="connsiteY43" fmla="*/ 147202 h 4275461"/>
                <a:gd name="connsiteX44" fmla="*/ 1436563 w 3619883"/>
                <a:gd name="connsiteY44" fmla="*/ 137480 h 4275461"/>
                <a:gd name="connsiteX45" fmla="*/ 1471566 w 3619883"/>
                <a:gd name="connsiteY45" fmla="*/ 97777 h 4275461"/>
                <a:gd name="connsiteX46" fmla="*/ 1505739 w 3619883"/>
                <a:gd name="connsiteY46" fmla="*/ 75753 h 4275461"/>
                <a:gd name="connsiteX47" fmla="*/ 1590891 w 3619883"/>
                <a:gd name="connsiteY47" fmla="*/ 144702 h 4275461"/>
                <a:gd name="connsiteX48" fmla="*/ 1625616 w 3619883"/>
                <a:gd name="connsiteY48" fmla="*/ 110893 h 4275461"/>
                <a:gd name="connsiteX49" fmla="*/ 1658964 w 3619883"/>
                <a:gd name="connsiteY49" fmla="*/ 106547 h 4275461"/>
                <a:gd name="connsiteX50" fmla="*/ 1746598 w 3619883"/>
                <a:gd name="connsiteY50" fmla="*/ 122460 h 4275461"/>
                <a:gd name="connsiteX51" fmla="*/ 1811913 w 3619883"/>
                <a:gd name="connsiteY51" fmla="*/ 143234 h 4275461"/>
                <a:gd name="connsiteX52" fmla="*/ 1856557 w 3619883"/>
                <a:gd name="connsiteY52" fmla="*/ 133511 h 4275461"/>
                <a:gd name="connsiteX53" fmla="*/ 2066003 w 3619883"/>
                <a:gd name="connsiteY53" fmla="*/ 143313 h 4275461"/>
                <a:gd name="connsiteX54" fmla="*/ 2177615 w 3619883"/>
                <a:gd name="connsiteY54" fmla="*/ 119007 h 4275461"/>
                <a:gd name="connsiteX55" fmla="*/ 2255883 w 3619883"/>
                <a:gd name="connsiteY55" fmla="*/ 99047 h 4275461"/>
                <a:gd name="connsiteX56" fmla="*/ 2344622 w 3619883"/>
                <a:gd name="connsiteY56" fmla="*/ 91388 h 4275461"/>
                <a:gd name="connsiteX57" fmla="*/ 2455682 w 3619883"/>
                <a:gd name="connsiteY57" fmla="*/ 78869 h 4275461"/>
                <a:gd name="connsiteX58" fmla="*/ 2632609 w 3619883"/>
                <a:gd name="connsiteY58" fmla="*/ 75338 h 4275461"/>
                <a:gd name="connsiteX59" fmla="*/ 2742291 w 3619883"/>
                <a:gd name="connsiteY59" fmla="*/ 92282 h 4275461"/>
                <a:gd name="connsiteX60" fmla="*/ 2851974 w 3619883"/>
                <a:gd name="connsiteY60" fmla="*/ 109227 h 4275461"/>
                <a:gd name="connsiteX61" fmla="*/ 2907643 w 3619883"/>
                <a:gd name="connsiteY61" fmla="*/ 100020 h 4275461"/>
                <a:gd name="connsiteX62" fmla="*/ 2944022 w 3619883"/>
                <a:gd name="connsiteY62" fmla="*/ 30853 h 4275461"/>
                <a:gd name="connsiteX63" fmla="*/ 3022289 w 3619883"/>
                <a:gd name="connsiteY63" fmla="*/ 10893 h 4275461"/>
                <a:gd name="connsiteX64" fmla="*/ 3054807 w 3619883"/>
                <a:gd name="connsiteY64" fmla="*/ 24226 h 4275461"/>
                <a:gd name="connsiteX65" fmla="*/ 3141892 w 3619883"/>
                <a:gd name="connsiteY65" fmla="*/ 51925 h 4275461"/>
                <a:gd name="connsiteX66" fmla="*/ 3185711 w 3619883"/>
                <a:gd name="connsiteY66" fmla="*/ 59881 h 4275461"/>
                <a:gd name="connsiteX67" fmla="*/ 3219056 w 3619883"/>
                <a:gd name="connsiteY67" fmla="*/ 55536 h 4275461"/>
                <a:gd name="connsiteX68" fmla="*/ 3263425 w 3619883"/>
                <a:gd name="connsiteY68" fmla="*/ 51706 h 4275461"/>
                <a:gd name="connsiteX69" fmla="*/ 3296219 w 3619883"/>
                <a:gd name="connsiteY69" fmla="*/ 59147 h 4275461"/>
                <a:gd name="connsiteX70" fmla="*/ 3319094 w 3619883"/>
                <a:gd name="connsiteY70" fmla="*/ 42500 h 4275461"/>
                <a:gd name="connsiteX71" fmla="*/ 3420511 w 3619883"/>
                <a:gd name="connsiteY71" fmla="*/ 0 h 4275461"/>
                <a:gd name="connsiteX72" fmla="*/ 3453305 w 3619883"/>
                <a:gd name="connsiteY72" fmla="*/ 7440 h 4275461"/>
                <a:gd name="connsiteX73" fmla="*/ 3496571 w 3619883"/>
                <a:gd name="connsiteY73" fmla="*/ 27182 h 4275461"/>
                <a:gd name="connsiteX74" fmla="*/ 3602117 w 3619883"/>
                <a:gd name="connsiteY74" fmla="*/ 132521 h 4275461"/>
                <a:gd name="connsiteX75" fmla="*/ 3619883 w 3619883"/>
                <a:gd name="connsiteY75" fmla="*/ 140049 h 4275461"/>
                <a:gd name="connsiteX76" fmla="*/ 3619883 w 3619883"/>
                <a:gd name="connsiteY76" fmla="*/ 755612 h 4275461"/>
                <a:gd name="connsiteX0" fmla="*/ 3619883 w 3619883"/>
                <a:gd name="connsiteY0" fmla="*/ 755612 h 4275461"/>
                <a:gd name="connsiteX1" fmla="*/ 3269726 w 3619883"/>
                <a:gd name="connsiteY1" fmla="*/ 4275461 h 4275461"/>
                <a:gd name="connsiteX2" fmla="*/ 3052674 w 3619883"/>
                <a:gd name="connsiteY2" fmla="*/ 4275461 h 4275461"/>
                <a:gd name="connsiteX3" fmla="*/ 3014011 w 3619883"/>
                <a:gd name="connsiteY3" fmla="*/ 4275461 h 4275461"/>
                <a:gd name="connsiteX4" fmla="*/ 2761042 w 3619883"/>
                <a:gd name="connsiteY4" fmla="*/ 4275461 h 4275461"/>
                <a:gd name="connsiteX5" fmla="*/ 2690646 w 3619883"/>
                <a:gd name="connsiteY5" fmla="*/ 4275461 h 4275461"/>
                <a:gd name="connsiteX6" fmla="*/ 2511710 w 3619883"/>
                <a:gd name="connsiteY6" fmla="*/ 4275461 h 4275461"/>
                <a:gd name="connsiteX7" fmla="*/ 2337697 w 3619883"/>
                <a:gd name="connsiteY7" fmla="*/ 4275461 h 4275461"/>
                <a:gd name="connsiteX8" fmla="*/ 2150155 w 3619883"/>
                <a:gd name="connsiteY8" fmla="*/ 4275461 h 4275461"/>
                <a:gd name="connsiteX9" fmla="*/ 2079759 w 3619883"/>
                <a:gd name="connsiteY9" fmla="*/ 4275461 h 4275461"/>
                <a:gd name="connsiteX10" fmla="*/ 1824703 w 3619883"/>
                <a:gd name="connsiteY10" fmla="*/ 4275461 h 4275461"/>
                <a:gd name="connsiteX11" fmla="*/ 1796694 w 3619883"/>
                <a:gd name="connsiteY11" fmla="*/ 4275461 h 4275461"/>
                <a:gd name="connsiteX12" fmla="*/ 1558844 w 3619883"/>
                <a:gd name="connsiteY12" fmla="*/ 4275461 h 4275461"/>
                <a:gd name="connsiteX13" fmla="*/ 1427396 w 3619883"/>
                <a:gd name="connsiteY13" fmla="*/ 4275461 h 4275461"/>
                <a:gd name="connsiteX14" fmla="*/ 1210751 w 3619883"/>
                <a:gd name="connsiteY14" fmla="*/ 4275461 h 4275461"/>
                <a:gd name="connsiteX15" fmla="*/ 1140354 w 3619883"/>
                <a:gd name="connsiteY15" fmla="*/ 4275461 h 4275461"/>
                <a:gd name="connsiteX16" fmla="*/ 953807 w 3619883"/>
                <a:gd name="connsiteY16" fmla="*/ 4275461 h 4275461"/>
                <a:gd name="connsiteX17" fmla="*/ 829432 w 3619883"/>
                <a:gd name="connsiteY17" fmla="*/ 4275461 h 4275461"/>
                <a:gd name="connsiteX18" fmla="*/ 611484 w 3619883"/>
                <a:gd name="connsiteY18" fmla="*/ 4275461 h 4275461"/>
                <a:gd name="connsiteX19" fmla="*/ 573998 w 3619883"/>
                <a:gd name="connsiteY19" fmla="*/ 4275461 h 4275461"/>
                <a:gd name="connsiteX20" fmla="*/ 336164 w 3619883"/>
                <a:gd name="connsiteY20" fmla="*/ 4275461 h 4275461"/>
                <a:gd name="connsiteX21" fmla="*/ 189322 w 3619883"/>
                <a:gd name="connsiteY21" fmla="*/ 4275461 h 4275461"/>
                <a:gd name="connsiteX22" fmla="*/ 0 w 3619883"/>
                <a:gd name="connsiteY22" fmla="*/ 4275461 h 4275461"/>
                <a:gd name="connsiteX23" fmla="*/ 0 w 3619883"/>
                <a:gd name="connsiteY23" fmla="*/ 42229 h 4275461"/>
                <a:gd name="connsiteX24" fmla="*/ 42464 w 3619883"/>
                <a:gd name="connsiteY24" fmla="*/ 40518 h 4275461"/>
                <a:gd name="connsiteX25" fmla="*/ 137733 w 3619883"/>
                <a:gd name="connsiteY25" fmla="*/ 35355 h 4275461"/>
                <a:gd name="connsiteX26" fmla="*/ 270565 w 3619883"/>
                <a:gd name="connsiteY26" fmla="*/ 29759 h 4275461"/>
                <a:gd name="connsiteX27" fmla="*/ 479734 w 3619883"/>
                <a:gd name="connsiteY27" fmla="*/ 45455 h 4275461"/>
                <a:gd name="connsiteX28" fmla="*/ 524103 w 3619883"/>
                <a:gd name="connsiteY28" fmla="*/ 41625 h 4275461"/>
                <a:gd name="connsiteX29" fmla="*/ 624416 w 3619883"/>
                <a:gd name="connsiteY29" fmla="*/ 22696 h 4275461"/>
                <a:gd name="connsiteX30" fmla="*/ 657762 w 3619883"/>
                <a:gd name="connsiteY30" fmla="*/ 18351 h 4275461"/>
                <a:gd name="connsiteX31" fmla="*/ 690557 w 3619883"/>
                <a:gd name="connsiteY31" fmla="*/ 25792 h 4275461"/>
                <a:gd name="connsiteX32" fmla="*/ 745123 w 3619883"/>
                <a:gd name="connsiteY32" fmla="*/ 40157 h 4275461"/>
                <a:gd name="connsiteX33" fmla="*/ 789493 w 3619883"/>
                <a:gd name="connsiteY33" fmla="*/ 36327 h 4275461"/>
                <a:gd name="connsiteX34" fmla="*/ 854255 w 3619883"/>
                <a:gd name="connsiteY34" fmla="*/ 68887 h 4275461"/>
                <a:gd name="connsiteX35" fmla="*/ 897520 w 3619883"/>
                <a:gd name="connsiteY35" fmla="*/ 88629 h 4275461"/>
                <a:gd name="connsiteX36" fmla="*/ 940510 w 3619883"/>
                <a:gd name="connsiteY36" fmla="*/ 114265 h 4275461"/>
                <a:gd name="connsiteX37" fmla="*/ 1082712 w 3619883"/>
                <a:gd name="connsiteY37" fmla="*/ 144543 h 4275461"/>
                <a:gd name="connsiteX38" fmla="*/ 1205348 w 3619883"/>
                <a:gd name="connsiteY38" fmla="*/ 120753 h 4275461"/>
                <a:gd name="connsiteX39" fmla="*/ 1271764 w 3619883"/>
                <a:gd name="connsiteY39" fmla="*/ 117956 h 4275461"/>
                <a:gd name="connsiteX40" fmla="*/ 1315583 w 3619883"/>
                <a:gd name="connsiteY40" fmla="*/ 125912 h 4275461"/>
                <a:gd name="connsiteX41" fmla="*/ 1359125 w 3619883"/>
                <a:gd name="connsiteY41" fmla="*/ 139761 h 4275461"/>
                <a:gd name="connsiteX42" fmla="*/ 1391919 w 3619883"/>
                <a:gd name="connsiteY42" fmla="*/ 147202 h 4275461"/>
                <a:gd name="connsiteX43" fmla="*/ 1436563 w 3619883"/>
                <a:gd name="connsiteY43" fmla="*/ 137480 h 4275461"/>
                <a:gd name="connsiteX44" fmla="*/ 1471566 w 3619883"/>
                <a:gd name="connsiteY44" fmla="*/ 97777 h 4275461"/>
                <a:gd name="connsiteX45" fmla="*/ 1505739 w 3619883"/>
                <a:gd name="connsiteY45" fmla="*/ 75753 h 4275461"/>
                <a:gd name="connsiteX46" fmla="*/ 1590891 w 3619883"/>
                <a:gd name="connsiteY46" fmla="*/ 144702 h 4275461"/>
                <a:gd name="connsiteX47" fmla="*/ 1625616 w 3619883"/>
                <a:gd name="connsiteY47" fmla="*/ 110893 h 4275461"/>
                <a:gd name="connsiteX48" fmla="*/ 1658964 w 3619883"/>
                <a:gd name="connsiteY48" fmla="*/ 106547 h 4275461"/>
                <a:gd name="connsiteX49" fmla="*/ 1746598 w 3619883"/>
                <a:gd name="connsiteY49" fmla="*/ 122460 h 4275461"/>
                <a:gd name="connsiteX50" fmla="*/ 1811913 w 3619883"/>
                <a:gd name="connsiteY50" fmla="*/ 143234 h 4275461"/>
                <a:gd name="connsiteX51" fmla="*/ 1856557 w 3619883"/>
                <a:gd name="connsiteY51" fmla="*/ 133511 h 4275461"/>
                <a:gd name="connsiteX52" fmla="*/ 2066003 w 3619883"/>
                <a:gd name="connsiteY52" fmla="*/ 143313 h 4275461"/>
                <a:gd name="connsiteX53" fmla="*/ 2177615 w 3619883"/>
                <a:gd name="connsiteY53" fmla="*/ 119007 h 4275461"/>
                <a:gd name="connsiteX54" fmla="*/ 2255883 w 3619883"/>
                <a:gd name="connsiteY54" fmla="*/ 99047 h 4275461"/>
                <a:gd name="connsiteX55" fmla="*/ 2344622 w 3619883"/>
                <a:gd name="connsiteY55" fmla="*/ 91388 h 4275461"/>
                <a:gd name="connsiteX56" fmla="*/ 2455682 w 3619883"/>
                <a:gd name="connsiteY56" fmla="*/ 78869 h 4275461"/>
                <a:gd name="connsiteX57" fmla="*/ 2632609 w 3619883"/>
                <a:gd name="connsiteY57" fmla="*/ 75338 h 4275461"/>
                <a:gd name="connsiteX58" fmla="*/ 2742291 w 3619883"/>
                <a:gd name="connsiteY58" fmla="*/ 92282 h 4275461"/>
                <a:gd name="connsiteX59" fmla="*/ 2851974 w 3619883"/>
                <a:gd name="connsiteY59" fmla="*/ 109227 h 4275461"/>
                <a:gd name="connsiteX60" fmla="*/ 2907643 w 3619883"/>
                <a:gd name="connsiteY60" fmla="*/ 100020 h 4275461"/>
                <a:gd name="connsiteX61" fmla="*/ 2944022 w 3619883"/>
                <a:gd name="connsiteY61" fmla="*/ 30853 h 4275461"/>
                <a:gd name="connsiteX62" fmla="*/ 3022289 w 3619883"/>
                <a:gd name="connsiteY62" fmla="*/ 10893 h 4275461"/>
                <a:gd name="connsiteX63" fmla="*/ 3054807 w 3619883"/>
                <a:gd name="connsiteY63" fmla="*/ 24226 h 4275461"/>
                <a:gd name="connsiteX64" fmla="*/ 3141892 w 3619883"/>
                <a:gd name="connsiteY64" fmla="*/ 51925 h 4275461"/>
                <a:gd name="connsiteX65" fmla="*/ 3185711 w 3619883"/>
                <a:gd name="connsiteY65" fmla="*/ 59881 h 4275461"/>
                <a:gd name="connsiteX66" fmla="*/ 3219056 w 3619883"/>
                <a:gd name="connsiteY66" fmla="*/ 55536 h 4275461"/>
                <a:gd name="connsiteX67" fmla="*/ 3263425 w 3619883"/>
                <a:gd name="connsiteY67" fmla="*/ 51706 h 4275461"/>
                <a:gd name="connsiteX68" fmla="*/ 3296219 w 3619883"/>
                <a:gd name="connsiteY68" fmla="*/ 59147 h 4275461"/>
                <a:gd name="connsiteX69" fmla="*/ 3319094 w 3619883"/>
                <a:gd name="connsiteY69" fmla="*/ 42500 h 4275461"/>
                <a:gd name="connsiteX70" fmla="*/ 3420511 w 3619883"/>
                <a:gd name="connsiteY70" fmla="*/ 0 h 4275461"/>
                <a:gd name="connsiteX71" fmla="*/ 3453305 w 3619883"/>
                <a:gd name="connsiteY71" fmla="*/ 7440 h 4275461"/>
                <a:gd name="connsiteX72" fmla="*/ 3496571 w 3619883"/>
                <a:gd name="connsiteY72" fmla="*/ 27182 h 4275461"/>
                <a:gd name="connsiteX73" fmla="*/ 3602117 w 3619883"/>
                <a:gd name="connsiteY73" fmla="*/ 132521 h 4275461"/>
                <a:gd name="connsiteX74" fmla="*/ 3619883 w 3619883"/>
                <a:gd name="connsiteY74" fmla="*/ 140049 h 4275461"/>
                <a:gd name="connsiteX75" fmla="*/ 3619883 w 3619883"/>
                <a:gd name="connsiteY75" fmla="*/ 755612 h 4275461"/>
                <a:gd name="connsiteX0" fmla="*/ 3619883 w 3619883"/>
                <a:gd name="connsiteY0" fmla="*/ 755612 h 4275461"/>
                <a:gd name="connsiteX1" fmla="*/ 3052674 w 3619883"/>
                <a:gd name="connsiteY1" fmla="*/ 4275461 h 4275461"/>
                <a:gd name="connsiteX2" fmla="*/ 3014011 w 3619883"/>
                <a:gd name="connsiteY2" fmla="*/ 4275461 h 4275461"/>
                <a:gd name="connsiteX3" fmla="*/ 2761042 w 3619883"/>
                <a:gd name="connsiteY3" fmla="*/ 4275461 h 4275461"/>
                <a:gd name="connsiteX4" fmla="*/ 2690646 w 3619883"/>
                <a:gd name="connsiteY4" fmla="*/ 4275461 h 4275461"/>
                <a:gd name="connsiteX5" fmla="*/ 2511710 w 3619883"/>
                <a:gd name="connsiteY5" fmla="*/ 4275461 h 4275461"/>
                <a:gd name="connsiteX6" fmla="*/ 2337697 w 3619883"/>
                <a:gd name="connsiteY6" fmla="*/ 4275461 h 4275461"/>
                <a:gd name="connsiteX7" fmla="*/ 2150155 w 3619883"/>
                <a:gd name="connsiteY7" fmla="*/ 4275461 h 4275461"/>
                <a:gd name="connsiteX8" fmla="*/ 2079759 w 3619883"/>
                <a:gd name="connsiteY8" fmla="*/ 4275461 h 4275461"/>
                <a:gd name="connsiteX9" fmla="*/ 1824703 w 3619883"/>
                <a:gd name="connsiteY9" fmla="*/ 4275461 h 4275461"/>
                <a:gd name="connsiteX10" fmla="*/ 1796694 w 3619883"/>
                <a:gd name="connsiteY10" fmla="*/ 4275461 h 4275461"/>
                <a:gd name="connsiteX11" fmla="*/ 1558844 w 3619883"/>
                <a:gd name="connsiteY11" fmla="*/ 4275461 h 4275461"/>
                <a:gd name="connsiteX12" fmla="*/ 1427396 w 3619883"/>
                <a:gd name="connsiteY12" fmla="*/ 4275461 h 4275461"/>
                <a:gd name="connsiteX13" fmla="*/ 1210751 w 3619883"/>
                <a:gd name="connsiteY13" fmla="*/ 4275461 h 4275461"/>
                <a:gd name="connsiteX14" fmla="*/ 1140354 w 3619883"/>
                <a:gd name="connsiteY14" fmla="*/ 4275461 h 4275461"/>
                <a:gd name="connsiteX15" fmla="*/ 953807 w 3619883"/>
                <a:gd name="connsiteY15" fmla="*/ 4275461 h 4275461"/>
                <a:gd name="connsiteX16" fmla="*/ 829432 w 3619883"/>
                <a:gd name="connsiteY16" fmla="*/ 4275461 h 4275461"/>
                <a:gd name="connsiteX17" fmla="*/ 611484 w 3619883"/>
                <a:gd name="connsiteY17" fmla="*/ 4275461 h 4275461"/>
                <a:gd name="connsiteX18" fmla="*/ 573998 w 3619883"/>
                <a:gd name="connsiteY18" fmla="*/ 4275461 h 4275461"/>
                <a:gd name="connsiteX19" fmla="*/ 336164 w 3619883"/>
                <a:gd name="connsiteY19" fmla="*/ 4275461 h 4275461"/>
                <a:gd name="connsiteX20" fmla="*/ 189322 w 3619883"/>
                <a:gd name="connsiteY20" fmla="*/ 4275461 h 4275461"/>
                <a:gd name="connsiteX21" fmla="*/ 0 w 3619883"/>
                <a:gd name="connsiteY21" fmla="*/ 4275461 h 4275461"/>
                <a:gd name="connsiteX22" fmla="*/ 0 w 3619883"/>
                <a:gd name="connsiteY22" fmla="*/ 42229 h 4275461"/>
                <a:gd name="connsiteX23" fmla="*/ 42464 w 3619883"/>
                <a:gd name="connsiteY23" fmla="*/ 40518 h 4275461"/>
                <a:gd name="connsiteX24" fmla="*/ 137733 w 3619883"/>
                <a:gd name="connsiteY24" fmla="*/ 35355 h 4275461"/>
                <a:gd name="connsiteX25" fmla="*/ 270565 w 3619883"/>
                <a:gd name="connsiteY25" fmla="*/ 29759 h 4275461"/>
                <a:gd name="connsiteX26" fmla="*/ 479734 w 3619883"/>
                <a:gd name="connsiteY26" fmla="*/ 45455 h 4275461"/>
                <a:gd name="connsiteX27" fmla="*/ 524103 w 3619883"/>
                <a:gd name="connsiteY27" fmla="*/ 41625 h 4275461"/>
                <a:gd name="connsiteX28" fmla="*/ 624416 w 3619883"/>
                <a:gd name="connsiteY28" fmla="*/ 22696 h 4275461"/>
                <a:gd name="connsiteX29" fmla="*/ 657762 w 3619883"/>
                <a:gd name="connsiteY29" fmla="*/ 18351 h 4275461"/>
                <a:gd name="connsiteX30" fmla="*/ 690557 w 3619883"/>
                <a:gd name="connsiteY30" fmla="*/ 25792 h 4275461"/>
                <a:gd name="connsiteX31" fmla="*/ 745123 w 3619883"/>
                <a:gd name="connsiteY31" fmla="*/ 40157 h 4275461"/>
                <a:gd name="connsiteX32" fmla="*/ 789493 w 3619883"/>
                <a:gd name="connsiteY32" fmla="*/ 36327 h 4275461"/>
                <a:gd name="connsiteX33" fmla="*/ 854255 w 3619883"/>
                <a:gd name="connsiteY33" fmla="*/ 68887 h 4275461"/>
                <a:gd name="connsiteX34" fmla="*/ 897520 w 3619883"/>
                <a:gd name="connsiteY34" fmla="*/ 88629 h 4275461"/>
                <a:gd name="connsiteX35" fmla="*/ 940510 w 3619883"/>
                <a:gd name="connsiteY35" fmla="*/ 114265 h 4275461"/>
                <a:gd name="connsiteX36" fmla="*/ 1082712 w 3619883"/>
                <a:gd name="connsiteY36" fmla="*/ 144543 h 4275461"/>
                <a:gd name="connsiteX37" fmla="*/ 1205348 w 3619883"/>
                <a:gd name="connsiteY37" fmla="*/ 120753 h 4275461"/>
                <a:gd name="connsiteX38" fmla="*/ 1271764 w 3619883"/>
                <a:gd name="connsiteY38" fmla="*/ 117956 h 4275461"/>
                <a:gd name="connsiteX39" fmla="*/ 1315583 w 3619883"/>
                <a:gd name="connsiteY39" fmla="*/ 125912 h 4275461"/>
                <a:gd name="connsiteX40" fmla="*/ 1359125 w 3619883"/>
                <a:gd name="connsiteY40" fmla="*/ 139761 h 4275461"/>
                <a:gd name="connsiteX41" fmla="*/ 1391919 w 3619883"/>
                <a:gd name="connsiteY41" fmla="*/ 147202 h 4275461"/>
                <a:gd name="connsiteX42" fmla="*/ 1436563 w 3619883"/>
                <a:gd name="connsiteY42" fmla="*/ 137480 h 4275461"/>
                <a:gd name="connsiteX43" fmla="*/ 1471566 w 3619883"/>
                <a:gd name="connsiteY43" fmla="*/ 97777 h 4275461"/>
                <a:gd name="connsiteX44" fmla="*/ 1505739 w 3619883"/>
                <a:gd name="connsiteY44" fmla="*/ 75753 h 4275461"/>
                <a:gd name="connsiteX45" fmla="*/ 1590891 w 3619883"/>
                <a:gd name="connsiteY45" fmla="*/ 144702 h 4275461"/>
                <a:gd name="connsiteX46" fmla="*/ 1625616 w 3619883"/>
                <a:gd name="connsiteY46" fmla="*/ 110893 h 4275461"/>
                <a:gd name="connsiteX47" fmla="*/ 1658964 w 3619883"/>
                <a:gd name="connsiteY47" fmla="*/ 106547 h 4275461"/>
                <a:gd name="connsiteX48" fmla="*/ 1746598 w 3619883"/>
                <a:gd name="connsiteY48" fmla="*/ 122460 h 4275461"/>
                <a:gd name="connsiteX49" fmla="*/ 1811913 w 3619883"/>
                <a:gd name="connsiteY49" fmla="*/ 143234 h 4275461"/>
                <a:gd name="connsiteX50" fmla="*/ 1856557 w 3619883"/>
                <a:gd name="connsiteY50" fmla="*/ 133511 h 4275461"/>
                <a:gd name="connsiteX51" fmla="*/ 2066003 w 3619883"/>
                <a:gd name="connsiteY51" fmla="*/ 143313 h 4275461"/>
                <a:gd name="connsiteX52" fmla="*/ 2177615 w 3619883"/>
                <a:gd name="connsiteY52" fmla="*/ 119007 h 4275461"/>
                <a:gd name="connsiteX53" fmla="*/ 2255883 w 3619883"/>
                <a:gd name="connsiteY53" fmla="*/ 99047 h 4275461"/>
                <a:gd name="connsiteX54" fmla="*/ 2344622 w 3619883"/>
                <a:gd name="connsiteY54" fmla="*/ 91388 h 4275461"/>
                <a:gd name="connsiteX55" fmla="*/ 2455682 w 3619883"/>
                <a:gd name="connsiteY55" fmla="*/ 78869 h 4275461"/>
                <a:gd name="connsiteX56" fmla="*/ 2632609 w 3619883"/>
                <a:gd name="connsiteY56" fmla="*/ 75338 h 4275461"/>
                <a:gd name="connsiteX57" fmla="*/ 2742291 w 3619883"/>
                <a:gd name="connsiteY57" fmla="*/ 92282 h 4275461"/>
                <a:gd name="connsiteX58" fmla="*/ 2851974 w 3619883"/>
                <a:gd name="connsiteY58" fmla="*/ 109227 h 4275461"/>
                <a:gd name="connsiteX59" fmla="*/ 2907643 w 3619883"/>
                <a:gd name="connsiteY59" fmla="*/ 100020 h 4275461"/>
                <a:gd name="connsiteX60" fmla="*/ 2944022 w 3619883"/>
                <a:gd name="connsiteY60" fmla="*/ 30853 h 4275461"/>
                <a:gd name="connsiteX61" fmla="*/ 3022289 w 3619883"/>
                <a:gd name="connsiteY61" fmla="*/ 10893 h 4275461"/>
                <a:gd name="connsiteX62" fmla="*/ 3054807 w 3619883"/>
                <a:gd name="connsiteY62" fmla="*/ 24226 h 4275461"/>
                <a:gd name="connsiteX63" fmla="*/ 3141892 w 3619883"/>
                <a:gd name="connsiteY63" fmla="*/ 51925 h 4275461"/>
                <a:gd name="connsiteX64" fmla="*/ 3185711 w 3619883"/>
                <a:gd name="connsiteY64" fmla="*/ 59881 h 4275461"/>
                <a:gd name="connsiteX65" fmla="*/ 3219056 w 3619883"/>
                <a:gd name="connsiteY65" fmla="*/ 55536 h 4275461"/>
                <a:gd name="connsiteX66" fmla="*/ 3263425 w 3619883"/>
                <a:gd name="connsiteY66" fmla="*/ 51706 h 4275461"/>
                <a:gd name="connsiteX67" fmla="*/ 3296219 w 3619883"/>
                <a:gd name="connsiteY67" fmla="*/ 59147 h 4275461"/>
                <a:gd name="connsiteX68" fmla="*/ 3319094 w 3619883"/>
                <a:gd name="connsiteY68" fmla="*/ 42500 h 4275461"/>
                <a:gd name="connsiteX69" fmla="*/ 3420511 w 3619883"/>
                <a:gd name="connsiteY69" fmla="*/ 0 h 4275461"/>
                <a:gd name="connsiteX70" fmla="*/ 3453305 w 3619883"/>
                <a:gd name="connsiteY70" fmla="*/ 7440 h 4275461"/>
                <a:gd name="connsiteX71" fmla="*/ 3496571 w 3619883"/>
                <a:gd name="connsiteY71" fmla="*/ 27182 h 4275461"/>
                <a:gd name="connsiteX72" fmla="*/ 3602117 w 3619883"/>
                <a:gd name="connsiteY72" fmla="*/ 132521 h 4275461"/>
                <a:gd name="connsiteX73" fmla="*/ 3619883 w 3619883"/>
                <a:gd name="connsiteY73" fmla="*/ 140049 h 4275461"/>
                <a:gd name="connsiteX74" fmla="*/ 3619883 w 3619883"/>
                <a:gd name="connsiteY74" fmla="*/ 755612 h 4275461"/>
                <a:gd name="connsiteX0" fmla="*/ 3619883 w 3619883"/>
                <a:gd name="connsiteY0" fmla="*/ 755612 h 4275461"/>
                <a:gd name="connsiteX1" fmla="*/ 3014011 w 3619883"/>
                <a:gd name="connsiteY1" fmla="*/ 4275461 h 4275461"/>
                <a:gd name="connsiteX2" fmla="*/ 2761042 w 3619883"/>
                <a:gd name="connsiteY2" fmla="*/ 4275461 h 4275461"/>
                <a:gd name="connsiteX3" fmla="*/ 2690646 w 3619883"/>
                <a:gd name="connsiteY3" fmla="*/ 4275461 h 4275461"/>
                <a:gd name="connsiteX4" fmla="*/ 2511710 w 3619883"/>
                <a:gd name="connsiteY4" fmla="*/ 4275461 h 4275461"/>
                <a:gd name="connsiteX5" fmla="*/ 2337697 w 3619883"/>
                <a:gd name="connsiteY5" fmla="*/ 4275461 h 4275461"/>
                <a:gd name="connsiteX6" fmla="*/ 2150155 w 3619883"/>
                <a:gd name="connsiteY6" fmla="*/ 4275461 h 4275461"/>
                <a:gd name="connsiteX7" fmla="*/ 2079759 w 3619883"/>
                <a:gd name="connsiteY7" fmla="*/ 4275461 h 4275461"/>
                <a:gd name="connsiteX8" fmla="*/ 1824703 w 3619883"/>
                <a:gd name="connsiteY8" fmla="*/ 4275461 h 4275461"/>
                <a:gd name="connsiteX9" fmla="*/ 1796694 w 3619883"/>
                <a:gd name="connsiteY9" fmla="*/ 4275461 h 4275461"/>
                <a:gd name="connsiteX10" fmla="*/ 1558844 w 3619883"/>
                <a:gd name="connsiteY10" fmla="*/ 4275461 h 4275461"/>
                <a:gd name="connsiteX11" fmla="*/ 1427396 w 3619883"/>
                <a:gd name="connsiteY11" fmla="*/ 4275461 h 4275461"/>
                <a:gd name="connsiteX12" fmla="*/ 1210751 w 3619883"/>
                <a:gd name="connsiteY12" fmla="*/ 4275461 h 4275461"/>
                <a:gd name="connsiteX13" fmla="*/ 1140354 w 3619883"/>
                <a:gd name="connsiteY13" fmla="*/ 4275461 h 4275461"/>
                <a:gd name="connsiteX14" fmla="*/ 953807 w 3619883"/>
                <a:gd name="connsiteY14" fmla="*/ 4275461 h 4275461"/>
                <a:gd name="connsiteX15" fmla="*/ 829432 w 3619883"/>
                <a:gd name="connsiteY15" fmla="*/ 4275461 h 4275461"/>
                <a:gd name="connsiteX16" fmla="*/ 611484 w 3619883"/>
                <a:gd name="connsiteY16" fmla="*/ 4275461 h 4275461"/>
                <a:gd name="connsiteX17" fmla="*/ 573998 w 3619883"/>
                <a:gd name="connsiteY17" fmla="*/ 4275461 h 4275461"/>
                <a:gd name="connsiteX18" fmla="*/ 336164 w 3619883"/>
                <a:gd name="connsiteY18" fmla="*/ 4275461 h 4275461"/>
                <a:gd name="connsiteX19" fmla="*/ 189322 w 3619883"/>
                <a:gd name="connsiteY19" fmla="*/ 4275461 h 4275461"/>
                <a:gd name="connsiteX20" fmla="*/ 0 w 3619883"/>
                <a:gd name="connsiteY20" fmla="*/ 4275461 h 4275461"/>
                <a:gd name="connsiteX21" fmla="*/ 0 w 3619883"/>
                <a:gd name="connsiteY21" fmla="*/ 42229 h 4275461"/>
                <a:gd name="connsiteX22" fmla="*/ 42464 w 3619883"/>
                <a:gd name="connsiteY22" fmla="*/ 40518 h 4275461"/>
                <a:gd name="connsiteX23" fmla="*/ 137733 w 3619883"/>
                <a:gd name="connsiteY23" fmla="*/ 35355 h 4275461"/>
                <a:gd name="connsiteX24" fmla="*/ 270565 w 3619883"/>
                <a:gd name="connsiteY24" fmla="*/ 29759 h 4275461"/>
                <a:gd name="connsiteX25" fmla="*/ 479734 w 3619883"/>
                <a:gd name="connsiteY25" fmla="*/ 45455 h 4275461"/>
                <a:gd name="connsiteX26" fmla="*/ 524103 w 3619883"/>
                <a:gd name="connsiteY26" fmla="*/ 41625 h 4275461"/>
                <a:gd name="connsiteX27" fmla="*/ 624416 w 3619883"/>
                <a:gd name="connsiteY27" fmla="*/ 22696 h 4275461"/>
                <a:gd name="connsiteX28" fmla="*/ 657762 w 3619883"/>
                <a:gd name="connsiteY28" fmla="*/ 18351 h 4275461"/>
                <a:gd name="connsiteX29" fmla="*/ 690557 w 3619883"/>
                <a:gd name="connsiteY29" fmla="*/ 25792 h 4275461"/>
                <a:gd name="connsiteX30" fmla="*/ 745123 w 3619883"/>
                <a:gd name="connsiteY30" fmla="*/ 40157 h 4275461"/>
                <a:gd name="connsiteX31" fmla="*/ 789493 w 3619883"/>
                <a:gd name="connsiteY31" fmla="*/ 36327 h 4275461"/>
                <a:gd name="connsiteX32" fmla="*/ 854255 w 3619883"/>
                <a:gd name="connsiteY32" fmla="*/ 68887 h 4275461"/>
                <a:gd name="connsiteX33" fmla="*/ 897520 w 3619883"/>
                <a:gd name="connsiteY33" fmla="*/ 88629 h 4275461"/>
                <a:gd name="connsiteX34" fmla="*/ 940510 w 3619883"/>
                <a:gd name="connsiteY34" fmla="*/ 114265 h 4275461"/>
                <a:gd name="connsiteX35" fmla="*/ 1082712 w 3619883"/>
                <a:gd name="connsiteY35" fmla="*/ 144543 h 4275461"/>
                <a:gd name="connsiteX36" fmla="*/ 1205348 w 3619883"/>
                <a:gd name="connsiteY36" fmla="*/ 120753 h 4275461"/>
                <a:gd name="connsiteX37" fmla="*/ 1271764 w 3619883"/>
                <a:gd name="connsiteY37" fmla="*/ 117956 h 4275461"/>
                <a:gd name="connsiteX38" fmla="*/ 1315583 w 3619883"/>
                <a:gd name="connsiteY38" fmla="*/ 125912 h 4275461"/>
                <a:gd name="connsiteX39" fmla="*/ 1359125 w 3619883"/>
                <a:gd name="connsiteY39" fmla="*/ 139761 h 4275461"/>
                <a:gd name="connsiteX40" fmla="*/ 1391919 w 3619883"/>
                <a:gd name="connsiteY40" fmla="*/ 147202 h 4275461"/>
                <a:gd name="connsiteX41" fmla="*/ 1436563 w 3619883"/>
                <a:gd name="connsiteY41" fmla="*/ 137480 h 4275461"/>
                <a:gd name="connsiteX42" fmla="*/ 1471566 w 3619883"/>
                <a:gd name="connsiteY42" fmla="*/ 97777 h 4275461"/>
                <a:gd name="connsiteX43" fmla="*/ 1505739 w 3619883"/>
                <a:gd name="connsiteY43" fmla="*/ 75753 h 4275461"/>
                <a:gd name="connsiteX44" fmla="*/ 1590891 w 3619883"/>
                <a:gd name="connsiteY44" fmla="*/ 144702 h 4275461"/>
                <a:gd name="connsiteX45" fmla="*/ 1625616 w 3619883"/>
                <a:gd name="connsiteY45" fmla="*/ 110893 h 4275461"/>
                <a:gd name="connsiteX46" fmla="*/ 1658964 w 3619883"/>
                <a:gd name="connsiteY46" fmla="*/ 106547 h 4275461"/>
                <a:gd name="connsiteX47" fmla="*/ 1746598 w 3619883"/>
                <a:gd name="connsiteY47" fmla="*/ 122460 h 4275461"/>
                <a:gd name="connsiteX48" fmla="*/ 1811913 w 3619883"/>
                <a:gd name="connsiteY48" fmla="*/ 143234 h 4275461"/>
                <a:gd name="connsiteX49" fmla="*/ 1856557 w 3619883"/>
                <a:gd name="connsiteY49" fmla="*/ 133511 h 4275461"/>
                <a:gd name="connsiteX50" fmla="*/ 2066003 w 3619883"/>
                <a:gd name="connsiteY50" fmla="*/ 143313 h 4275461"/>
                <a:gd name="connsiteX51" fmla="*/ 2177615 w 3619883"/>
                <a:gd name="connsiteY51" fmla="*/ 119007 h 4275461"/>
                <a:gd name="connsiteX52" fmla="*/ 2255883 w 3619883"/>
                <a:gd name="connsiteY52" fmla="*/ 99047 h 4275461"/>
                <a:gd name="connsiteX53" fmla="*/ 2344622 w 3619883"/>
                <a:gd name="connsiteY53" fmla="*/ 91388 h 4275461"/>
                <a:gd name="connsiteX54" fmla="*/ 2455682 w 3619883"/>
                <a:gd name="connsiteY54" fmla="*/ 78869 h 4275461"/>
                <a:gd name="connsiteX55" fmla="*/ 2632609 w 3619883"/>
                <a:gd name="connsiteY55" fmla="*/ 75338 h 4275461"/>
                <a:gd name="connsiteX56" fmla="*/ 2742291 w 3619883"/>
                <a:gd name="connsiteY56" fmla="*/ 92282 h 4275461"/>
                <a:gd name="connsiteX57" fmla="*/ 2851974 w 3619883"/>
                <a:gd name="connsiteY57" fmla="*/ 109227 h 4275461"/>
                <a:gd name="connsiteX58" fmla="*/ 2907643 w 3619883"/>
                <a:gd name="connsiteY58" fmla="*/ 100020 h 4275461"/>
                <a:gd name="connsiteX59" fmla="*/ 2944022 w 3619883"/>
                <a:gd name="connsiteY59" fmla="*/ 30853 h 4275461"/>
                <a:gd name="connsiteX60" fmla="*/ 3022289 w 3619883"/>
                <a:gd name="connsiteY60" fmla="*/ 10893 h 4275461"/>
                <a:gd name="connsiteX61" fmla="*/ 3054807 w 3619883"/>
                <a:gd name="connsiteY61" fmla="*/ 24226 h 4275461"/>
                <a:gd name="connsiteX62" fmla="*/ 3141892 w 3619883"/>
                <a:gd name="connsiteY62" fmla="*/ 51925 h 4275461"/>
                <a:gd name="connsiteX63" fmla="*/ 3185711 w 3619883"/>
                <a:gd name="connsiteY63" fmla="*/ 59881 h 4275461"/>
                <a:gd name="connsiteX64" fmla="*/ 3219056 w 3619883"/>
                <a:gd name="connsiteY64" fmla="*/ 55536 h 4275461"/>
                <a:gd name="connsiteX65" fmla="*/ 3263425 w 3619883"/>
                <a:gd name="connsiteY65" fmla="*/ 51706 h 4275461"/>
                <a:gd name="connsiteX66" fmla="*/ 3296219 w 3619883"/>
                <a:gd name="connsiteY66" fmla="*/ 59147 h 4275461"/>
                <a:gd name="connsiteX67" fmla="*/ 3319094 w 3619883"/>
                <a:gd name="connsiteY67" fmla="*/ 42500 h 4275461"/>
                <a:gd name="connsiteX68" fmla="*/ 3420511 w 3619883"/>
                <a:gd name="connsiteY68" fmla="*/ 0 h 4275461"/>
                <a:gd name="connsiteX69" fmla="*/ 3453305 w 3619883"/>
                <a:gd name="connsiteY69" fmla="*/ 7440 h 4275461"/>
                <a:gd name="connsiteX70" fmla="*/ 3496571 w 3619883"/>
                <a:gd name="connsiteY70" fmla="*/ 27182 h 4275461"/>
                <a:gd name="connsiteX71" fmla="*/ 3602117 w 3619883"/>
                <a:gd name="connsiteY71" fmla="*/ 132521 h 4275461"/>
                <a:gd name="connsiteX72" fmla="*/ 3619883 w 3619883"/>
                <a:gd name="connsiteY72" fmla="*/ 140049 h 4275461"/>
                <a:gd name="connsiteX73" fmla="*/ 3619883 w 3619883"/>
                <a:gd name="connsiteY73" fmla="*/ 755612 h 4275461"/>
                <a:gd name="connsiteX0" fmla="*/ 3619883 w 3619883"/>
                <a:gd name="connsiteY0" fmla="*/ 755612 h 4275461"/>
                <a:gd name="connsiteX1" fmla="*/ 2761042 w 3619883"/>
                <a:gd name="connsiteY1" fmla="*/ 4275461 h 4275461"/>
                <a:gd name="connsiteX2" fmla="*/ 2690646 w 3619883"/>
                <a:gd name="connsiteY2" fmla="*/ 4275461 h 4275461"/>
                <a:gd name="connsiteX3" fmla="*/ 2511710 w 3619883"/>
                <a:gd name="connsiteY3" fmla="*/ 4275461 h 4275461"/>
                <a:gd name="connsiteX4" fmla="*/ 2337697 w 3619883"/>
                <a:gd name="connsiteY4" fmla="*/ 4275461 h 4275461"/>
                <a:gd name="connsiteX5" fmla="*/ 2150155 w 3619883"/>
                <a:gd name="connsiteY5" fmla="*/ 4275461 h 4275461"/>
                <a:gd name="connsiteX6" fmla="*/ 2079759 w 3619883"/>
                <a:gd name="connsiteY6" fmla="*/ 4275461 h 4275461"/>
                <a:gd name="connsiteX7" fmla="*/ 1824703 w 3619883"/>
                <a:gd name="connsiteY7" fmla="*/ 4275461 h 4275461"/>
                <a:gd name="connsiteX8" fmla="*/ 1796694 w 3619883"/>
                <a:gd name="connsiteY8" fmla="*/ 4275461 h 4275461"/>
                <a:gd name="connsiteX9" fmla="*/ 1558844 w 3619883"/>
                <a:gd name="connsiteY9" fmla="*/ 4275461 h 4275461"/>
                <a:gd name="connsiteX10" fmla="*/ 1427396 w 3619883"/>
                <a:gd name="connsiteY10" fmla="*/ 4275461 h 4275461"/>
                <a:gd name="connsiteX11" fmla="*/ 1210751 w 3619883"/>
                <a:gd name="connsiteY11" fmla="*/ 4275461 h 4275461"/>
                <a:gd name="connsiteX12" fmla="*/ 1140354 w 3619883"/>
                <a:gd name="connsiteY12" fmla="*/ 4275461 h 4275461"/>
                <a:gd name="connsiteX13" fmla="*/ 953807 w 3619883"/>
                <a:gd name="connsiteY13" fmla="*/ 4275461 h 4275461"/>
                <a:gd name="connsiteX14" fmla="*/ 829432 w 3619883"/>
                <a:gd name="connsiteY14" fmla="*/ 4275461 h 4275461"/>
                <a:gd name="connsiteX15" fmla="*/ 611484 w 3619883"/>
                <a:gd name="connsiteY15" fmla="*/ 4275461 h 4275461"/>
                <a:gd name="connsiteX16" fmla="*/ 573998 w 3619883"/>
                <a:gd name="connsiteY16" fmla="*/ 4275461 h 4275461"/>
                <a:gd name="connsiteX17" fmla="*/ 336164 w 3619883"/>
                <a:gd name="connsiteY17" fmla="*/ 4275461 h 4275461"/>
                <a:gd name="connsiteX18" fmla="*/ 189322 w 3619883"/>
                <a:gd name="connsiteY18" fmla="*/ 4275461 h 4275461"/>
                <a:gd name="connsiteX19" fmla="*/ 0 w 3619883"/>
                <a:gd name="connsiteY19" fmla="*/ 4275461 h 4275461"/>
                <a:gd name="connsiteX20" fmla="*/ 0 w 3619883"/>
                <a:gd name="connsiteY20" fmla="*/ 42229 h 4275461"/>
                <a:gd name="connsiteX21" fmla="*/ 42464 w 3619883"/>
                <a:gd name="connsiteY21" fmla="*/ 40518 h 4275461"/>
                <a:gd name="connsiteX22" fmla="*/ 137733 w 3619883"/>
                <a:gd name="connsiteY22" fmla="*/ 35355 h 4275461"/>
                <a:gd name="connsiteX23" fmla="*/ 270565 w 3619883"/>
                <a:gd name="connsiteY23" fmla="*/ 29759 h 4275461"/>
                <a:gd name="connsiteX24" fmla="*/ 479734 w 3619883"/>
                <a:gd name="connsiteY24" fmla="*/ 45455 h 4275461"/>
                <a:gd name="connsiteX25" fmla="*/ 524103 w 3619883"/>
                <a:gd name="connsiteY25" fmla="*/ 41625 h 4275461"/>
                <a:gd name="connsiteX26" fmla="*/ 624416 w 3619883"/>
                <a:gd name="connsiteY26" fmla="*/ 22696 h 4275461"/>
                <a:gd name="connsiteX27" fmla="*/ 657762 w 3619883"/>
                <a:gd name="connsiteY27" fmla="*/ 18351 h 4275461"/>
                <a:gd name="connsiteX28" fmla="*/ 690557 w 3619883"/>
                <a:gd name="connsiteY28" fmla="*/ 25792 h 4275461"/>
                <a:gd name="connsiteX29" fmla="*/ 745123 w 3619883"/>
                <a:gd name="connsiteY29" fmla="*/ 40157 h 4275461"/>
                <a:gd name="connsiteX30" fmla="*/ 789493 w 3619883"/>
                <a:gd name="connsiteY30" fmla="*/ 36327 h 4275461"/>
                <a:gd name="connsiteX31" fmla="*/ 854255 w 3619883"/>
                <a:gd name="connsiteY31" fmla="*/ 68887 h 4275461"/>
                <a:gd name="connsiteX32" fmla="*/ 897520 w 3619883"/>
                <a:gd name="connsiteY32" fmla="*/ 88629 h 4275461"/>
                <a:gd name="connsiteX33" fmla="*/ 940510 w 3619883"/>
                <a:gd name="connsiteY33" fmla="*/ 114265 h 4275461"/>
                <a:gd name="connsiteX34" fmla="*/ 1082712 w 3619883"/>
                <a:gd name="connsiteY34" fmla="*/ 144543 h 4275461"/>
                <a:gd name="connsiteX35" fmla="*/ 1205348 w 3619883"/>
                <a:gd name="connsiteY35" fmla="*/ 120753 h 4275461"/>
                <a:gd name="connsiteX36" fmla="*/ 1271764 w 3619883"/>
                <a:gd name="connsiteY36" fmla="*/ 117956 h 4275461"/>
                <a:gd name="connsiteX37" fmla="*/ 1315583 w 3619883"/>
                <a:gd name="connsiteY37" fmla="*/ 125912 h 4275461"/>
                <a:gd name="connsiteX38" fmla="*/ 1359125 w 3619883"/>
                <a:gd name="connsiteY38" fmla="*/ 139761 h 4275461"/>
                <a:gd name="connsiteX39" fmla="*/ 1391919 w 3619883"/>
                <a:gd name="connsiteY39" fmla="*/ 147202 h 4275461"/>
                <a:gd name="connsiteX40" fmla="*/ 1436563 w 3619883"/>
                <a:gd name="connsiteY40" fmla="*/ 137480 h 4275461"/>
                <a:gd name="connsiteX41" fmla="*/ 1471566 w 3619883"/>
                <a:gd name="connsiteY41" fmla="*/ 97777 h 4275461"/>
                <a:gd name="connsiteX42" fmla="*/ 1505739 w 3619883"/>
                <a:gd name="connsiteY42" fmla="*/ 75753 h 4275461"/>
                <a:gd name="connsiteX43" fmla="*/ 1590891 w 3619883"/>
                <a:gd name="connsiteY43" fmla="*/ 144702 h 4275461"/>
                <a:gd name="connsiteX44" fmla="*/ 1625616 w 3619883"/>
                <a:gd name="connsiteY44" fmla="*/ 110893 h 4275461"/>
                <a:gd name="connsiteX45" fmla="*/ 1658964 w 3619883"/>
                <a:gd name="connsiteY45" fmla="*/ 106547 h 4275461"/>
                <a:gd name="connsiteX46" fmla="*/ 1746598 w 3619883"/>
                <a:gd name="connsiteY46" fmla="*/ 122460 h 4275461"/>
                <a:gd name="connsiteX47" fmla="*/ 1811913 w 3619883"/>
                <a:gd name="connsiteY47" fmla="*/ 143234 h 4275461"/>
                <a:gd name="connsiteX48" fmla="*/ 1856557 w 3619883"/>
                <a:gd name="connsiteY48" fmla="*/ 133511 h 4275461"/>
                <a:gd name="connsiteX49" fmla="*/ 2066003 w 3619883"/>
                <a:gd name="connsiteY49" fmla="*/ 143313 h 4275461"/>
                <a:gd name="connsiteX50" fmla="*/ 2177615 w 3619883"/>
                <a:gd name="connsiteY50" fmla="*/ 119007 h 4275461"/>
                <a:gd name="connsiteX51" fmla="*/ 2255883 w 3619883"/>
                <a:gd name="connsiteY51" fmla="*/ 99047 h 4275461"/>
                <a:gd name="connsiteX52" fmla="*/ 2344622 w 3619883"/>
                <a:gd name="connsiteY52" fmla="*/ 91388 h 4275461"/>
                <a:gd name="connsiteX53" fmla="*/ 2455682 w 3619883"/>
                <a:gd name="connsiteY53" fmla="*/ 78869 h 4275461"/>
                <a:gd name="connsiteX54" fmla="*/ 2632609 w 3619883"/>
                <a:gd name="connsiteY54" fmla="*/ 75338 h 4275461"/>
                <a:gd name="connsiteX55" fmla="*/ 2742291 w 3619883"/>
                <a:gd name="connsiteY55" fmla="*/ 92282 h 4275461"/>
                <a:gd name="connsiteX56" fmla="*/ 2851974 w 3619883"/>
                <a:gd name="connsiteY56" fmla="*/ 109227 h 4275461"/>
                <a:gd name="connsiteX57" fmla="*/ 2907643 w 3619883"/>
                <a:gd name="connsiteY57" fmla="*/ 100020 h 4275461"/>
                <a:gd name="connsiteX58" fmla="*/ 2944022 w 3619883"/>
                <a:gd name="connsiteY58" fmla="*/ 30853 h 4275461"/>
                <a:gd name="connsiteX59" fmla="*/ 3022289 w 3619883"/>
                <a:gd name="connsiteY59" fmla="*/ 10893 h 4275461"/>
                <a:gd name="connsiteX60" fmla="*/ 3054807 w 3619883"/>
                <a:gd name="connsiteY60" fmla="*/ 24226 h 4275461"/>
                <a:gd name="connsiteX61" fmla="*/ 3141892 w 3619883"/>
                <a:gd name="connsiteY61" fmla="*/ 51925 h 4275461"/>
                <a:gd name="connsiteX62" fmla="*/ 3185711 w 3619883"/>
                <a:gd name="connsiteY62" fmla="*/ 59881 h 4275461"/>
                <a:gd name="connsiteX63" fmla="*/ 3219056 w 3619883"/>
                <a:gd name="connsiteY63" fmla="*/ 55536 h 4275461"/>
                <a:gd name="connsiteX64" fmla="*/ 3263425 w 3619883"/>
                <a:gd name="connsiteY64" fmla="*/ 51706 h 4275461"/>
                <a:gd name="connsiteX65" fmla="*/ 3296219 w 3619883"/>
                <a:gd name="connsiteY65" fmla="*/ 59147 h 4275461"/>
                <a:gd name="connsiteX66" fmla="*/ 3319094 w 3619883"/>
                <a:gd name="connsiteY66" fmla="*/ 42500 h 4275461"/>
                <a:gd name="connsiteX67" fmla="*/ 3420511 w 3619883"/>
                <a:gd name="connsiteY67" fmla="*/ 0 h 4275461"/>
                <a:gd name="connsiteX68" fmla="*/ 3453305 w 3619883"/>
                <a:gd name="connsiteY68" fmla="*/ 7440 h 4275461"/>
                <a:gd name="connsiteX69" fmla="*/ 3496571 w 3619883"/>
                <a:gd name="connsiteY69" fmla="*/ 27182 h 4275461"/>
                <a:gd name="connsiteX70" fmla="*/ 3602117 w 3619883"/>
                <a:gd name="connsiteY70" fmla="*/ 132521 h 4275461"/>
                <a:gd name="connsiteX71" fmla="*/ 3619883 w 3619883"/>
                <a:gd name="connsiteY71" fmla="*/ 140049 h 4275461"/>
                <a:gd name="connsiteX72" fmla="*/ 3619883 w 3619883"/>
                <a:gd name="connsiteY72" fmla="*/ 755612 h 4275461"/>
                <a:gd name="connsiteX0" fmla="*/ 3619883 w 3619883"/>
                <a:gd name="connsiteY0" fmla="*/ 755612 h 4275461"/>
                <a:gd name="connsiteX1" fmla="*/ 2690646 w 3619883"/>
                <a:gd name="connsiteY1" fmla="*/ 4275461 h 4275461"/>
                <a:gd name="connsiteX2" fmla="*/ 2511710 w 3619883"/>
                <a:gd name="connsiteY2" fmla="*/ 4275461 h 4275461"/>
                <a:gd name="connsiteX3" fmla="*/ 2337697 w 3619883"/>
                <a:gd name="connsiteY3" fmla="*/ 4275461 h 4275461"/>
                <a:gd name="connsiteX4" fmla="*/ 2150155 w 3619883"/>
                <a:gd name="connsiteY4" fmla="*/ 4275461 h 4275461"/>
                <a:gd name="connsiteX5" fmla="*/ 2079759 w 3619883"/>
                <a:gd name="connsiteY5" fmla="*/ 4275461 h 4275461"/>
                <a:gd name="connsiteX6" fmla="*/ 1824703 w 3619883"/>
                <a:gd name="connsiteY6" fmla="*/ 4275461 h 4275461"/>
                <a:gd name="connsiteX7" fmla="*/ 1796694 w 3619883"/>
                <a:gd name="connsiteY7" fmla="*/ 4275461 h 4275461"/>
                <a:gd name="connsiteX8" fmla="*/ 1558844 w 3619883"/>
                <a:gd name="connsiteY8" fmla="*/ 4275461 h 4275461"/>
                <a:gd name="connsiteX9" fmla="*/ 1427396 w 3619883"/>
                <a:gd name="connsiteY9" fmla="*/ 4275461 h 4275461"/>
                <a:gd name="connsiteX10" fmla="*/ 1210751 w 3619883"/>
                <a:gd name="connsiteY10" fmla="*/ 4275461 h 4275461"/>
                <a:gd name="connsiteX11" fmla="*/ 1140354 w 3619883"/>
                <a:gd name="connsiteY11" fmla="*/ 4275461 h 4275461"/>
                <a:gd name="connsiteX12" fmla="*/ 953807 w 3619883"/>
                <a:gd name="connsiteY12" fmla="*/ 4275461 h 4275461"/>
                <a:gd name="connsiteX13" fmla="*/ 829432 w 3619883"/>
                <a:gd name="connsiteY13" fmla="*/ 4275461 h 4275461"/>
                <a:gd name="connsiteX14" fmla="*/ 611484 w 3619883"/>
                <a:gd name="connsiteY14" fmla="*/ 4275461 h 4275461"/>
                <a:gd name="connsiteX15" fmla="*/ 573998 w 3619883"/>
                <a:gd name="connsiteY15" fmla="*/ 4275461 h 4275461"/>
                <a:gd name="connsiteX16" fmla="*/ 336164 w 3619883"/>
                <a:gd name="connsiteY16" fmla="*/ 4275461 h 4275461"/>
                <a:gd name="connsiteX17" fmla="*/ 189322 w 3619883"/>
                <a:gd name="connsiteY17" fmla="*/ 4275461 h 4275461"/>
                <a:gd name="connsiteX18" fmla="*/ 0 w 3619883"/>
                <a:gd name="connsiteY18" fmla="*/ 4275461 h 4275461"/>
                <a:gd name="connsiteX19" fmla="*/ 0 w 3619883"/>
                <a:gd name="connsiteY19" fmla="*/ 42229 h 4275461"/>
                <a:gd name="connsiteX20" fmla="*/ 42464 w 3619883"/>
                <a:gd name="connsiteY20" fmla="*/ 40518 h 4275461"/>
                <a:gd name="connsiteX21" fmla="*/ 137733 w 3619883"/>
                <a:gd name="connsiteY21" fmla="*/ 35355 h 4275461"/>
                <a:gd name="connsiteX22" fmla="*/ 270565 w 3619883"/>
                <a:gd name="connsiteY22" fmla="*/ 29759 h 4275461"/>
                <a:gd name="connsiteX23" fmla="*/ 479734 w 3619883"/>
                <a:gd name="connsiteY23" fmla="*/ 45455 h 4275461"/>
                <a:gd name="connsiteX24" fmla="*/ 524103 w 3619883"/>
                <a:gd name="connsiteY24" fmla="*/ 41625 h 4275461"/>
                <a:gd name="connsiteX25" fmla="*/ 624416 w 3619883"/>
                <a:gd name="connsiteY25" fmla="*/ 22696 h 4275461"/>
                <a:gd name="connsiteX26" fmla="*/ 657762 w 3619883"/>
                <a:gd name="connsiteY26" fmla="*/ 18351 h 4275461"/>
                <a:gd name="connsiteX27" fmla="*/ 690557 w 3619883"/>
                <a:gd name="connsiteY27" fmla="*/ 25792 h 4275461"/>
                <a:gd name="connsiteX28" fmla="*/ 745123 w 3619883"/>
                <a:gd name="connsiteY28" fmla="*/ 40157 h 4275461"/>
                <a:gd name="connsiteX29" fmla="*/ 789493 w 3619883"/>
                <a:gd name="connsiteY29" fmla="*/ 36327 h 4275461"/>
                <a:gd name="connsiteX30" fmla="*/ 854255 w 3619883"/>
                <a:gd name="connsiteY30" fmla="*/ 68887 h 4275461"/>
                <a:gd name="connsiteX31" fmla="*/ 897520 w 3619883"/>
                <a:gd name="connsiteY31" fmla="*/ 88629 h 4275461"/>
                <a:gd name="connsiteX32" fmla="*/ 940510 w 3619883"/>
                <a:gd name="connsiteY32" fmla="*/ 114265 h 4275461"/>
                <a:gd name="connsiteX33" fmla="*/ 1082712 w 3619883"/>
                <a:gd name="connsiteY33" fmla="*/ 144543 h 4275461"/>
                <a:gd name="connsiteX34" fmla="*/ 1205348 w 3619883"/>
                <a:gd name="connsiteY34" fmla="*/ 120753 h 4275461"/>
                <a:gd name="connsiteX35" fmla="*/ 1271764 w 3619883"/>
                <a:gd name="connsiteY35" fmla="*/ 117956 h 4275461"/>
                <a:gd name="connsiteX36" fmla="*/ 1315583 w 3619883"/>
                <a:gd name="connsiteY36" fmla="*/ 125912 h 4275461"/>
                <a:gd name="connsiteX37" fmla="*/ 1359125 w 3619883"/>
                <a:gd name="connsiteY37" fmla="*/ 139761 h 4275461"/>
                <a:gd name="connsiteX38" fmla="*/ 1391919 w 3619883"/>
                <a:gd name="connsiteY38" fmla="*/ 147202 h 4275461"/>
                <a:gd name="connsiteX39" fmla="*/ 1436563 w 3619883"/>
                <a:gd name="connsiteY39" fmla="*/ 137480 h 4275461"/>
                <a:gd name="connsiteX40" fmla="*/ 1471566 w 3619883"/>
                <a:gd name="connsiteY40" fmla="*/ 97777 h 4275461"/>
                <a:gd name="connsiteX41" fmla="*/ 1505739 w 3619883"/>
                <a:gd name="connsiteY41" fmla="*/ 75753 h 4275461"/>
                <a:gd name="connsiteX42" fmla="*/ 1590891 w 3619883"/>
                <a:gd name="connsiteY42" fmla="*/ 144702 h 4275461"/>
                <a:gd name="connsiteX43" fmla="*/ 1625616 w 3619883"/>
                <a:gd name="connsiteY43" fmla="*/ 110893 h 4275461"/>
                <a:gd name="connsiteX44" fmla="*/ 1658964 w 3619883"/>
                <a:gd name="connsiteY44" fmla="*/ 106547 h 4275461"/>
                <a:gd name="connsiteX45" fmla="*/ 1746598 w 3619883"/>
                <a:gd name="connsiteY45" fmla="*/ 122460 h 4275461"/>
                <a:gd name="connsiteX46" fmla="*/ 1811913 w 3619883"/>
                <a:gd name="connsiteY46" fmla="*/ 143234 h 4275461"/>
                <a:gd name="connsiteX47" fmla="*/ 1856557 w 3619883"/>
                <a:gd name="connsiteY47" fmla="*/ 133511 h 4275461"/>
                <a:gd name="connsiteX48" fmla="*/ 2066003 w 3619883"/>
                <a:gd name="connsiteY48" fmla="*/ 143313 h 4275461"/>
                <a:gd name="connsiteX49" fmla="*/ 2177615 w 3619883"/>
                <a:gd name="connsiteY49" fmla="*/ 119007 h 4275461"/>
                <a:gd name="connsiteX50" fmla="*/ 2255883 w 3619883"/>
                <a:gd name="connsiteY50" fmla="*/ 99047 h 4275461"/>
                <a:gd name="connsiteX51" fmla="*/ 2344622 w 3619883"/>
                <a:gd name="connsiteY51" fmla="*/ 91388 h 4275461"/>
                <a:gd name="connsiteX52" fmla="*/ 2455682 w 3619883"/>
                <a:gd name="connsiteY52" fmla="*/ 78869 h 4275461"/>
                <a:gd name="connsiteX53" fmla="*/ 2632609 w 3619883"/>
                <a:gd name="connsiteY53" fmla="*/ 75338 h 4275461"/>
                <a:gd name="connsiteX54" fmla="*/ 2742291 w 3619883"/>
                <a:gd name="connsiteY54" fmla="*/ 92282 h 4275461"/>
                <a:gd name="connsiteX55" fmla="*/ 2851974 w 3619883"/>
                <a:gd name="connsiteY55" fmla="*/ 109227 h 4275461"/>
                <a:gd name="connsiteX56" fmla="*/ 2907643 w 3619883"/>
                <a:gd name="connsiteY56" fmla="*/ 100020 h 4275461"/>
                <a:gd name="connsiteX57" fmla="*/ 2944022 w 3619883"/>
                <a:gd name="connsiteY57" fmla="*/ 30853 h 4275461"/>
                <a:gd name="connsiteX58" fmla="*/ 3022289 w 3619883"/>
                <a:gd name="connsiteY58" fmla="*/ 10893 h 4275461"/>
                <a:gd name="connsiteX59" fmla="*/ 3054807 w 3619883"/>
                <a:gd name="connsiteY59" fmla="*/ 24226 h 4275461"/>
                <a:gd name="connsiteX60" fmla="*/ 3141892 w 3619883"/>
                <a:gd name="connsiteY60" fmla="*/ 51925 h 4275461"/>
                <a:gd name="connsiteX61" fmla="*/ 3185711 w 3619883"/>
                <a:gd name="connsiteY61" fmla="*/ 59881 h 4275461"/>
                <a:gd name="connsiteX62" fmla="*/ 3219056 w 3619883"/>
                <a:gd name="connsiteY62" fmla="*/ 55536 h 4275461"/>
                <a:gd name="connsiteX63" fmla="*/ 3263425 w 3619883"/>
                <a:gd name="connsiteY63" fmla="*/ 51706 h 4275461"/>
                <a:gd name="connsiteX64" fmla="*/ 3296219 w 3619883"/>
                <a:gd name="connsiteY64" fmla="*/ 59147 h 4275461"/>
                <a:gd name="connsiteX65" fmla="*/ 3319094 w 3619883"/>
                <a:gd name="connsiteY65" fmla="*/ 42500 h 4275461"/>
                <a:gd name="connsiteX66" fmla="*/ 3420511 w 3619883"/>
                <a:gd name="connsiteY66" fmla="*/ 0 h 4275461"/>
                <a:gd name="connsiteX67" fmla="*/ 3453305 w 3619883"/>
                <a:gd name="connsiteY67" fmla="*/ 7440 h 4275461"/>
                <a:gd name="connsiteX68" fmla="*/ 3496571 w 3619883"/>
                <a:gd name="connsiteY68" fmla="*/ 27182 h 4275461"/>
                <a:gd name="connsiteX69" fmla="*/ 3602117 w 3619883"/>
                <a:gd name="connsiteY69" fmla="*/ 132521 h 4275461"/>
                <a:gd name="connsiteX70" fmla="*/ 3619883 w 3619883"/>
                <a:gd name="connsiteY70" fmla="*/ 140049 h 4275461"/>
                <a:gd name="connsiteX71" fmla="*/ 3619883 w 3619883"/>
                <a:gd name="connsiteY71" fmla="*/ 755612 h 4275461"/>
                <a:gd name="connsiteX0" fmla="*/ 3619883 w 3619883"/>
                <a:gd name="connsiteY0" fmla="*/ 755612 h 4275461"/>
                <a:gd name="connsiteX1" fmla="*/ 2511710 w 3619883"/>
                <a:gd name="connsiteY1" fmla="*/ 4275461 h 4275461"/>
                <a:gd name="connsiteX2" fmla="*/ 2337697 w 3619883"/>
                <a:gd name="connsiteY2" fmla="*/ 4275461 h 4275461"/>
                <a:gd name="connsiteX3" fmla="*/ 2150155 w 3619883"/>
                <a:gd name="connsiteY3" fmla="*/ 4275461 h 4275461"/>
                <a:gd name="connsiteX4" fmla="*/ 2079759 w 3619883"/>
                <a:gd name="connsiteY4" fmla="*/ 4275461 h 4275461"/>
                <a:gd name="connsiteX5" fmla="*/ 1824703 w 3619883"/>
                <a:gd name="connsiteY5" fmla="*/ 4275461 h 4275461"/>
                <a:gd name="connsiteX6" fmla="*/ 1796694 w 3619883"/>
                <a:gd name="connsiteY6" fmla="*/ 4275461 h 4275461"/>
                <a:gd name="connsiteX7" fmla="*/ 1558844 w 3619883"/>
                <a:gd name="connsiteY7" fmla="*/ 4275461 h 4275461"/>
                <a:gd name="connsiteX8" fmla="*/ 1427396 w 3619883"/>
                <a:gd name="connsiteY8" fmla="*/ 4275461 h 4275461"/>
                <a:gd name="connsiteX9" fmla="*/ 1210751 w 3619883"/>
                <a:gd name="connsiteY9" fmla="*/ 4275461 h 4275461"/>
                <a:gd name="connsiteX10" fmla="*/ 1140354 w 3619883"/>
                <a:gd name="connsiteY10" fmla="*/ 4275461 h 4275461"/>
                <a:gd name="connsiteX11" fmla="*/ 953807 w 3619883"/>
                <a:gd name="connsiteY11" fmla="*/ 4275461 h 4275461"/>
                <a:gd name="connsiteX12" fmla="*/ 829432 w 3619883"/>
                <a:gd name="connsiteY12" fmla="*/ 4275461 h 4275461"/>
                <a:gd name="connsiteX13" fmla="*/ 611484 w 3619883"/>
                <a:gd name="connsiteY13" fmla="*/ 4275461 h 4275461"/>
                <a:gd name="connsiteX14" fmla="*/ 573998 w 3619883"/>
                <a:gd name="connsiteY14" fmla="*/ 4275461 h 4275461"/>
                <a:gd name="connsiteX15" fmla="*/ 336164 w 3619883"/>
                <a:gd name="connsiteY15" fmla="*/ 4275461 h 4275461"/>
                <a:gd name="connsiteX16" fmla="*/ 189322 w 3619883"/>
                <a:gd name="connsiteY16" fmla="*/ 4275461 h 4275461"/>
                <a:gd name="connsiteX17" fmla="*/ 0 w 3619883"/>
                <a:gd name="connsiteY17" fmla="*/ 4275461 h 4275461"/>
                <a:gd name="connsiteX18" fmla="*/ 0 w 3619883"/>
                <a:gd name="connsiteY18" fmla="*/ 42229 h 4275461"/>
                <a:gd name="connsiteX19" fmla="*/ 42464 w 3619883"/>
                <a:gd name="connsiteY19" fmla="*/ 40518 h 4275461"/>
                <a:gd name="connsiteX20" fmla="*/ 137733 w 3619883"/>
                <a:gd name="connsiteY20" fmla="*/ 35355 h 4275461"/>
                <a:gd name="connsiteX21" fmla="*/ 270565 w 3619883"/>
                <a:gd name="connsiteY21" fmla="*/ 29759 h 4275461"/>
                <a:gd name="connsiteX22" fmla="*/ 479734 w 3619883"/>
                <a:gd name="connsiteY22" fmla="*/ 45455 h 4275461"/>
                <a:gd name="connsiteX23" fmla="*/ 524103 w 3619883"/>
                <a:gd name="connsiteY23" fmla="*/ 41625 h 4275461"/>
                <a:gd name="connsiteX24" fmla="*/ 624416 w 3619883"/>
                <a:gd name="connsiteY24" fmla="*/ 22696 h 4275461"/>
                <a:gd name="connsiteX25" fmla="*/ 657762 w 3619883"/>
                <a:gd name="connsiteY25" fmla="*/ 18351 h 4275461"/>
                <a:gd name="connsiteX26" fmla="*/ 690557 w 3619883"/>
                <a:gd name="connsiteY26" fmla="*/ 25792 h 4275461"/>
                <a:gd name="connsiteX27" fmla="*/ 745123 w 3619883"/>
                <a:gd name="connsiteY27" fmla="*/ 40157 h 4275461"/>
                <a:gd name="connsiteX28" fmla="*/ 789493 w 3619883"/>
                <a:gd name="connsiteY28" fmla="*/ 36327 h 4275461"/>
                <a:gd name="connsiteX29" fmla="*/ 854255 w 3619883"/>
                <a:gd name="connsiteY29" fmla="*/ 68887 h 4275461"/>
                <a:gd name="connsiteX30" fmla="*/ 897520 w 3619883"/>
                <a:gd name="connsiteY30" fmla="*/ 88629 h 4275461"/>
                <a:gd name="connsiteX31" fmla="*/ 940510 w 3619883"/>
                <a:gd name="connsiteY31" fmla="*/ 114265 h 4275461"/>
                <a:gd name="connsiteX32" fmla="*/ 1082712 w 3619883"/>
                <a:gd name="connsiteY32" fmla="*/ 144543 h 4275461"/>
                <a:gd name="connsiteX33" fmla="*/ 1205348 w 3619883"/>
                <a:gd name="connsiteY33" fmla="*/ 120753 h 4275461"/>
                <a:gd name="connsiteX34" fmla="*/ 1271764 w 3619883"/>
                <a:gd name="connsiteY34" fmla="*/ 117956 h 4275461"/>
                <a:gd name="connsiteX35" fmla="*/ 1315583 w 3619883"/>
                <a:gd name="connsiteY35" fmla="*/ 125912 h 4275461"/>
                <a:gd name="connsiteX36" fmla="*/ 1359125 w 3619883"/>
                <a:gd name="connsiteY36" fmla="*/ 139761 h 4275461"/>
                <a:gd name="connsiteX37" fmla="*/ 1391919 w 3619883"/>
                <a:gd name="connsiteY37" fmla="*/ 147202 h 4275461"/>
                <a:gd name="connsiteX38" fmla="*/ 1436563 w 3619883"/>
                <a:gd name="connsiteY38" fmla="*/ 137480 h 4275461"/>
                <a:gd name="connsiteX39" fmla="*/ 1471566 w 3619883"/>
                <a:gd name="connsiteY39" fmla="*/ 97777 h 4275461"/>
                <a:gd name="connsiteX40" fmla="*/ 1505739 w 3619883"/>
                <a:gd name="connsiteY40" fmla="*/ 75753 h 4275461"/>
                <a:gd name="connsiteX41" fmla="*/ 1590891 w 3619883"/>
                <a:gd name="connsiteY41" fmla="*/ 144702 h 4275461"/>
                <a:gd name="connsiteX42" fmla="*/ 1625616 w 3619883"/>
                <a:gd name="connsiteY42" fmla="*/ 110893 h 4275461"/>
                <a:gd name="connsiteX43" fmla="*/ 1658964 w 3619883"/>
                <a:gd name="connsiteY43" fmla="*/ 106547 h 4275461"/>
                <a:gd name="connsiteX44" fmla="*/ 1746598 w 3619883"/>
                <a:gd name="connsiteY44" fmla="*/ 122460 h 4275461"/>
                <a:gd name="connsiteX45" fmla="*/ 1811913 w 3619883"/>
                <a:gd name="connsiteY45" fmla="*/ 143234 h 4275461"/>
                <a:gd name="connsiteX46" fmla="*/ 1856557 w 3619883"/>
                <a:gd name="connsiteY46" fmla="*/ 133511 h 4275461"/>
                <a:gd name="connsiteX47" fmla="*/ 2066003 w 3619883"/>
                <a:gd name="connsiteY47" fmla="*/ 143313 h 4275461"/>
                <a:gd name="connsiteX48" fmla="*/ 2177615 w 3619883"/>
                <a:gd name="connsiteY48" fmla="*/ 119007 h 4275461"/>
                <a:gd name="connsiteX49" fmla="*/ 2255883 w 3619883"/>
                <a:gd name="connsiteY49" fmla="*/ 99047 h 4275461"/>
                <a:gd name="connsiteX50" fmla="*/ 2344622 w 3619883"/>
                <a:gd name="connsiteY50" fmla="*/ 91388 h 4275461"/>
                <a:gd name="connsiteX51" fmla="*/ 2455682 w 3619883"/>
                <a:gd name="connsiteY51" fmla="*/ 78869 h 4275461"/>
                <a:gd name="connsiteX52" fmla="*/ 2632609 w 3619883"/>
                <a:gd name="connsiteY52" fmla="*/ 75338 h 4275461"/>
                <a:gd name="connsiteX53" fmla="*/ 2742291 w 3619883"/>
                <a:gd name="connsiteY53" fmla="*/ 92282 h 4275461"/>
                <a:gd name="connsiteX54" fmla="*/ 2851974 w 3619883"/>
                <a:gd name="connsiteY54" fmla="*/ 109227 h 4275461"/>
                <a:gd name="connsiteX55" fmla="*/ 2907643 w 3619883"/>
                <a:gd name="connsiteY55" fmla="*/ 100020 h 4275461"/>
                <a:gd name="connsiteX56" fmla="*/ 2944022 w 3619883"/>
                <a:gd name="connsiteY56" fmla="*/ 30853 h 4275461"/>
                <a:gd name="connsiteX57" fmla="*/ 3022289 w 3619883"/>
                <a:gd name="connsiteY57" fmla="*/ 10893 h 4275461"/>
                <a:gd name="connsiteX58" fmla="*/ 3054807 w 3619883"/>
                <a:gd name="connsiteY58" fmla="*/ 24226 h 4275461"/>
                <a:gd name="connsiteX59" fmla="*/ 3141892 w 3619883"/>
                <a:gd name="connsiteY59" fmla="*/ 51925 h 4275461"/>
                <a:gd name="connsiteX60" fmla="*/ 3185711 w 3619883"/>
                <a:gd name="connsiteY60" fmla="*/ 59881 h 4275461"/>
                <a:gd name="connsiteX61" fmla="*/ 3219056 w 3619883"/>
                <a:gd name="connsiteY61" fmla="*/ 55536 h 4275461"/>
                <a:gd name="connsiteX62" fmla="*/ 3263425 w 3619883"/>
                <a:gd name="connsiteY62" fmla="*/ 51706 h 4275461"/>
                <a:gd name="connsiteX63" fmla="*/ 3296219 w 3619883"/>
                <a:gd name="connsiteY63" fmla="*/ 59147 h 4275461"/>
                <a:gd name="connsiteX64" fmla="*/ 3319094 w 3619883"/>
                <a:gd name="connsiteY64" fmla="*/ 42500 h 4275461"/>
                <a:gd name="connsiteX65" fmla="*/ 3420511 w 3619883"/>
                <a:gd name="connsiteY65" fmla="*/ 0 h 4275461"/>
                <a:gd name="connsiteX66" fmla="*/ 3453305 w 3619883"/>
                <a:gd name="connsiteY66" fmla="*/ 7440 h 4275461"/>
                <a:gd name="connsiteX67" fmla="*/ 3496571 w 3619883"/>
                <a:gd name="connsiteY67" fmla="*/ 27182 h 4275461"/>
                <a:gd name="connsiteX68" fmla="*/ 3602117 w 3619883"/>
                <a:gd name="connsiteY68" fmla="*/ 132521 h 4275461"/>
                <a:gd name="connsiteX69" fmla="*/ 3619883 w 3619883"/>
                <a:gd name="connsiteY69" fmla="*/ 140049 h 4275461"/>
                <a:gd name="connsiteX70" fmla="*/ 3619883 w 3619883"/>
                <a:gd name="connsiteY70" fmla="*/ 755612 h 4275461"/>
                <a:gd name="connsiteX0" fmla="*/ 3619883 w 3619883"/>
                <a:gd name="connsiteY0" fmla="*/ 755612 h 4275461"/>
                <a:gd name="connsiteX1" fmla="*/ 2337697 w 3619883"/>
                <a:gd name="connsiteY1" fmla="*/ 4275461 h 4275461"/>
                <a:gd name="connsiteX2" fmla="*/ 2150155 w 3619883"/>
                <a:gd name="connsiteY2" fmla="*/ 4275461 h 4275461"/>
                <a:gd name="connsiteX3" fmla="*/ 2079759 w 3619883"/>
                <a:gd name="connsiteY3" fmla="*/ 4275461 h 4275461"/>
                <a:gd name="connsiteX4" fmla="*/ 1824703 w 3619883"/>
                <a:gd name="connsiteY4" fmla="*/ 4275461 h 4275461"/>
                <a:gd name="connsiteX5" fmla="*/ 1796694 w 3619883"/>
                <a:gd name="connsiteY5" fmla="*/ 4275461 h 4275461"/>
                <a:gd name="connsiteX6" fmla="*/ 1558844 w 3619883"/>
                <a:gd name="connsiteY6" fmla="*/ 4275461 h 4275461"/>
                <a:gd name="connsiteX7" fmla="*/ 1427396 w 3619883"/>
                <a:gd name="connsiteY7" fmla="*/ 4275461 h 4275461"/>
                <a:gd name="connsiteX8" fmla="*/ 1210751 w 3619883"/>
                <a:gd name="connsiteY8" fmla="*/ 4275461 h 4275461"/>
                <a:gd name="connsiteX9" fmla="*/ 1140354 w 3619883"/>
                <a:gd name="connsiteY9" fmla="*/ 4275461 h 4275461"/>
                <a:gd name="connsiteX10" fmla="*/ 953807 w 3619883"/>
                <a:gd name="connsiteY10" fmla="*/ 4275461 h 4275461"/>
                <a:gd name="connsiteX11" fmla="*/ 829432 w 3619883"/>
                <a:gd name="connsiteY11" fmla="*/ 4275461 h 4275461"/>
                <a:gd name="connsiteX12" fmla="*/ 611484 w 3619883"/>
                <a:gd name="connsiteY12" fmla="*/ 4275461 h 4275461"/>
                <a:gd name="connsiteX13" fmla="*/ 573998 w 3619883"/>
                <a:gd name="connsiteY13" fmla="*/ 4275461 h 4275461"/>
                <a:gd name="connsiteX14" fmla="*/ 336164 w 3619883"/>
                <a:gd name="connsiteY14" fmla="*/ 4275461 h 4275461"/>
                <a:gd name="connsiteX15" fmla="*/ 189322 w 3619883"/>
                <a:gd name="connsiteY15" fmla="*/ 4275461 h 4275461"/>
                <a:gd name="connsiteX16" fmla="*/ 0 w 3619883"/>
                <a:gd name="connsiteY16" fmla="*/ 4275461 h 4275461"/>
                <a:gd name="connsiteX17" fmla="*/ 0 w 3619883"/>
                <a:gd name="connsiteY17" fmla="*/ 42229 h 4275461"/>
                <a:gd name="connsiteX18" fmla="*/ 42464 w 3619883"/>
                <a:gd name="connsiteY18" fmla="*/ 40518 h 4275461"/>
                <a:gd name="connsiteX19" fmla="*/ 137733 w 3619883"/>
                <a:gd name="connsiteY19" fmla="*/ 35355 h 4275461"/>
                <a:gd name="connsiteX20" fmla="*/ 270565 w 3619883"/>
                <a:gd name="connsiteY20" fmla="*/ 29759 h 4275461"/>
                <a:gd name="connsiteX21" fmla="*/ 479734 w 3619883"/>
                <a:gd name="connsiteY21" fmla="*/ 45455 h 4275461"/>
                <a:gd name="connsiteX22" fmla="*/ 524103 w 3619883"/>
                <a:gd name="connsiteY22" fmla="*/ 41625 h 4275461"/>
                <a:gd name="connsiteX23" fmla="*/ 624416 w 3619883"/>
                <a:gd name="connsiteY23" fmla="*/ 22696 h 4275461"/>
                <a:gd name="connsiteX24" fmla="*/ 657762 w 3619883"/>
                <a:gd name="connsiteY24" fmla="*/ 18351 h 4275461"/>
                <a:gd name="connsiteX25" fmla="*/ 690557 w 3619883"/>
                <a:gd name="connsiteY25" fmla="*/ 25792 h 4275461"/>
                <a:gd name="connsiteX26" fmla="*/ 745123 w 3619883"/>
                <a:gd name="connsiteY26" fmla="*/ 40157 h 4275461"/>
                <a:gd name="connsiteX27" fmla="*/ 789493 w 3619883"/>
                <a:gd name="connsiteY27" fmla="*/ 36327 h 4275461"/>
                <a:gd name="connsiteX28" fmla="*/ 854255 w 3619883"/>
                <a:gd name="connsiteY28" fmla="*/ 68887 h 4275461"/>
                <a:gd name="connsiteX29" fmla="*/ 897520 w 3619883"/>
                <a:gd name="connsiteY29" fmla="*/ 88629 h 4275461"/>
                <a:gd name="connsiteX30" fmla="*/ 940510 w 3619883"/>
                <a:gd name="connsiteY30" fmla="*/ 114265 h 4275461"/>
                <a:gd name="connsiteX31" fmla="*/ 1082712 w 3619883"/>
                <a:gd name="connsiteY31" fmla="*/ 144543 h 4275461"/>
                <a:gd name="connsiteX32" fmla="*/ 1205348 w 3619883"/>
                <a:gd name="connsiteY32" fmla="*/ 120753 h 4275461"/>
                <a:gd name="connsiteX33" fmla="*/ 1271764 w 3619883"/>
                <a:gd name="connsiteY33" fmla="*/ 117956 h 4275461"/>
                <a:gd name="connsiteX34" fmla="*/ 1315583 w 3619883"/>
                <a:gd name="connsiteY34" fmla="*/ 125912 h 4275461"/>
                <a:gd name="connsiteX35" fmla="*/ 1359125 w 3619883"/>
                <a:gd name="connsiteY35" fmla="*/ 139761 h 4275461"/>
                <a:gd name="connsiteX36" fmla="*/ 1391919 w 3619883"/>
                <a:gd name="connsiteY36" fmla="*/ 147202 h 4275461"/>
                <a:gd name="connsiteX37" fmla="*/ 1436563 w 3619883"/>
                <a:gd name="connsiteY37" fmla="*/ 137480 h 4275461"/>
                <a:gd name="connsiteX38" fmla="*/ 1471566 w 3619883"/>
                <a:gd name="connsiteY38" fmla="*/ 97777 h 4275461"/>
                <a:gd name="connsiteX39" fmla="*/ 1505739 w 3619883"/>
                <a:gd name="connsiteY39" fmla="*/ 75753 h 4275461"/>
                <a:gd name="connsiteX40" fmla="*/ 1590891 w 3619883"/>
                <a:gd name="connsiteY40" fmla="*/ 144702 h 4275461"/>
                <a:gd name="connsiteX41" fmla="*/ 1625616 w 3619883"/>
                <a:gd name="connsiteY41" fmla="*/ 110893 h 4275461"/>
                <a:gd name="connsiteX42" fmla="*/ 1658964 w 3619883"/>
                <a:gd name="connsiteY42" fmla="*/ 106547 h 4275461"/>
                <a:gd name="connsiteX43" fmla="*/ 1746598 w 3619883"/>
                <a:gd name="connsiteY43" fmla="*/ 122460 h 4275461"/>
                <a:gd name="connsiteX44" fmla="*/ 1811913 w 3619883"/>
                <a:gd name="connsiteY44" fmla="*/ 143234 h 4275461"/>
                <a:gd name="connsiteX45" fmla="*/ 1856557 w 3619883"/>
                <a:gd name="connsiteY45" fmla="*/ 133511 h 4275461"/>
                <a:gd name="connsiteX46" fmla="*/ 2066003 w 3619883"/>
                <a:gd name="connsiteY46" fmla="*/ 143313 h 4275461"/>
                <a:gd name="connsiteX47" fmla="*/ 2177615 w 3619883"/>
                <a:gd name="connsiteY47" fmla="*/ 119007 h 4275461"/>
                <a:gd name="connsiteX48" fmla="*/ 2255883 w 3619883"/>
                <a:gd name="connsiteY48" fmla="*/ 99047 h 4275461"/>
                <a:gd name="connsiteX49" fmla="*/ 2344622 w 3619883"/>
                <a:gd name="connsiteY49" fmla="*/ 91388 h 4275461"/>
                <a:gd name="connsiteX50" fmla="*/ 2455682 w 3619883"/>
                <a:gd name="connsiteY50" fmla="*/ 78869 h 4275461"/>
                <a:gd name="connsiteX51" fmla="*/ 2632609 w 3619883"/>
                <a:gd name="connsiteY51" fmla="*/ 75338 h 4275461"/>
                <a:gd name="connsiteX52" fmla="*/ 2742291 w 3619883"/>
                <a:gd name="connsiteY52" fmla="*/ 92282 h 4275461"/>
                <a:gd name="connsiteX53" fmla="*/ 2851974 w 3619883"/>
                <a:gd name="connsiteY53" fmla="*/ 109227 h 4275461"/>
                <a:gd name="connsiteX54" fmla="*/ 2907643 w 3619883"/>
                <a:gd name="connsiteY54" fmla="*/ 100020 h 4275461"/>
                <a:gd name="connsiteX55" fmla="*/ 2944022 w 3619883"/>
                <a:gd name="connsiteY55" fmla="*/ 30853 h 4275461"/>
                <a:gd name="connsiteX56" fmla="*/ 3022289 w 3619883"/>
                <a:gd name="connsiteY56" fmla="*/ 10893 h 4275461"/>
                <a:gd name="connsiteX57" fmla="*/ 3054807 w 3619883"/>
                <a:gd name="connsiteY57" fmla="*/ 24226 h 4275461"/>
                <a:gd name="connsiteX58" fmla="*/ 3141892 w 3619883"/>
                <a:gd name="connsiteY58" fmla="*/ 51925 h 4275461"/>
                <a:gd name="connsiteX59" fmla="*/ 3185711 w 3619883"/>
                <a:gd name="connsiteY59" fmla="*/ 59881 h 4275461"/>
                <a:gd name="connsiteX60" fmla="*/ 3219056 w 3619883"/>
                <a:gd name="connsiteY60" fmla="*/ 55536 h 4275461"/>
                <a:gd name="connsiteX61" fmla="*/ 3263425 w 3619883"/>
                <a:gd name="connsiteY61" fmla="*/ 51706 h 4275461"/>
                <a:gd name="connsiteX62" fmla="*/ 3296219 w 3619883"/>
                <a:gd name="connsiteY62" fmla="*/ 59147 h 4275461"/>
                <a:gd name="connsiteX63" fmla="*/ 3319094 w 3619883"/>
                <a:gd name="connsiteY63" fmla="*/ 42500 h 4275461"/>
                <a:gd name="connsiteX64" fmla="*/ 3420511 w 3619883"/>
                <a:gd name="connsiteY64" fmla="*/ 0 h 4275461"/>
                <a:gd name="connsiteX65" fmla="*/ 3453305 w 3619883"/>
                <a:gd name="connsiteY65" fmla="*/ 7440 h 4275461"/>
                <a:gd name="connsiteX66" fmla="*/ 3496571 w 3619883"/>
                <a:gd name="connsiteY66" fmla="*/ 27182 h 4275461"/>
                <a:gd name="connsiteX67" fmla="*/ 3602117 w 3619883"/>
                <a:gd name="connsiteY67" fmla="*/ 132521 h 4275461"/>
                <a:gd name="connsiteX68" fmla="*/ 3619883 w 3619883"/>
                <a:gd name="connsiteY68" fmla="*/ 140049 h 4275461"/>
                <a:gd name="connsiteX69" fmla="*/ 3619883 w 3619883"/>
                <a:gd name="connsiteY69" fmla="*/ 755612 h 4275461"/>
                <a:gd name="connsiteX0" fmla="*/ 3619883 w 3619883"/>
                <a:gd name="connsiteY0" fmla="*/ 755612 h 4275461"/>
                <a:gd name="connsiteX1" fmla="*/ 2150155 w 3619883"/>
                <a:gd name="connsiteY1" fmla="*/ 4275461 h 4275461"/>
                <a:gd name="connsiteX2" fmla="*/ 2079759 w 3619883"/>
                <a:gd name="connsiteY2" fmla="*/ 4275461 h 4275461"/>
                <a:gd name="connsiteX3" fmla="*/ 1824703 w 3619883"/>
                <a:gd name="connsiteY3" fmla="*/ 4275461 h 4275461"/>
                <a:gd name="connsiteX4" fmla="*/ 1796694 w 3619883"/>
                <a:gd name="connsiteY4" fmla="*/ 4275461 h 4275461"/>
                <a:gd name="connsiteX5" fmla="*/ 1558844 w 3619883"/>
                <a:gd name="connsiteY5" fmla="*/ 4275461 h 4275461"/>
                <a:gd name="connsiteX6" fmla="*/ 1427396 w 3619883"/>
                <a:gd name="connsiteY6" fmla="*/ 4275461 h 4275461"/>
                <a:gd name="connsiteX7" fmla="*/ 1210751 w 3619883"/>
                <a:gd name="connsiteY7" fmla="*/ 4275461 h 4275461"/>
                <a:gd name="connsiteX8" fmla="*/ 1140354 w 3619883"/>
                <a:gd name="connsiteY8" fmla="*/ 4275461 h 4275461"/>
                <a:gd name="connsiteX9" fmla="*/ 953807 w 3619883"/>
                <a:gd name="connsiteY9" fmla="*/ 4275461 h 4275461"/>
                <a:gd name="connsiteX10" fmla="*/ 829432 w 3619883"/>
                <a:gd name="connsiteY10" fmla="*/ 4275461 h 4275461"/>
                <a:gd name="connsiteX11" fmla="*/ 611484 w 3619883"/>
                <a:gd name="connsiteY11" fmla="*/ 4275461 h 4275461"/>
                <a:gd name="connsiteX12" fmla="*/ 573998 w 3619883"/>
                <a:gd name="connsiteY12" fmla="*/ 4275461 h 4275461"/>
                <a:gd name="connsiteX13" fmla="*/ 336164 w 3619883"/>
                <a:gd name="connsiteY13" fmla="*/ 4275461 h 4275461"/>
                <a:gd name="connsiteX14" fmla="*/ 189322 w 3619883"/>
                <a:gd name="connsiteY14" fmla="*/ 4275461 h 4275461"/>
                <a:gd name="connsiteX15" fmla="*/ 0 w 3619883"/>
                <a:gd name="connsiteY15" fmla="*/ 4275461 h 4275461"/>
                <a:gd name="connsiteX16" fmla="*/ 0 w 3619883"/>
                <a:gd name="connsiteY16" fmla="*/ 42229 h 4275461"/>
                <a:gd name="connsiteX17" fmla="*/ 42464 w 3619883"/>
                <a:gd name="connsiteY17" fmla="*/ 40518 h 4275461"/>
                <a:gd name="connsiteX18" fmla="*/ 137733 w 3619883"/>
                <a:gd name="connsiteY18" fmla="*/ 35355 h 4275461"/>
                <a:gd name="connsiteX19" fmla="*/ 270565 w 3619883"/>
                <a:gd name="connsiteY19" fmla="*/ 29759 h 4275461"/>
                <a:gd name="connsiteX20" fmla="*/ 479734 w 3619883"/>
                <a:gd name="connsiteY20" fmla="*/ 45455 h 4275461"/>
                <a:gd name="connsiteX21" fmla="*/ 524103 w 3619883"/>
                <a:gd name="connsiteY21" fmla="*/ 41625 h 4275461"/>
                <a:gd name="connsiteX22" fmla="*/ 624416 w 3619883"/>
                <a:gd name="connsiteY22" fmla="*/ 22696 h 4275461"/>
                <a:gd name="connsiteX23" fmla="*/ 657762 w 3619883"/>
                <a:gd name="connsiteY23" fmla="*/ 18351 h 4275461"/>
                <a:gd name="connsiteX24" fmla="*/ 690557 w 3619883"/>
                <a:gd name="connsiteY24" fmla="*/ 25792 h 4275461"/>
                <a:gd name="connsiteX25" fmla="*/ 745123 w 3619883"/>
                <a:gd name="connsiteY25" fmla="*/ 40157 h 4275461"/>
                <a:gd name="connsiteX26" fmla="*/ 789493 w 3619883"/>
                <a:gd name="connsiteY26" fmla="*/ 36327 h 4275461"/>
                <a:gd name="connsiteX27" fmla="*/ 854255 w 3619883"/>
                <a:gd name="connsiteY27" fmla="*/ 68887 h 4275461"/>
                <a:gd name="connsiteX28" fmla="*/ 897520 w 3619883"/>
                <a:gd name="connsiteY28" fmla="*/ 88629 h 4275461"/>
                <a:gd name="connsiteX29" fmla="*/ 940510 w 3619883"/>
                <a:gd name="connsiteY29" fmla="*/ 114265 h 4275461"/>
                <a:gd name="connsiteX30" fmla="*/ 1082712 w 3619883"/>
                <a:gd name="connsiteY30" fmla="*/ 144543 h 4275461"/>
                <a:gd name="connsiteX31" fmla="*/ 1205348 w 3619883"/>
                <a:gd name="connsiteY31" fmla="*/ 120753 h 4275461"/>
                <a:gd name="connsiteX32" fmla="*/ 1271764 w 3619883"/>
                <a:gd name="connsiteY32" fmla="*/ 117956 h 4275461"/>
                <a:gd name="connsiteX33" fmla="*/ 1315583 w 3619883"/>
                <a:gd name="connsiteY33" fmla="*/ 125912 h 4275461"/>
                <a:gd name="connsiteX34" fmla="*/ 1359125 w 3619883"/>
                <a:gd name="connsiteY34" fmla="*/ 139761 h 4275461"/>
                <a:gd name="connsiteX35" fmla="*/ 1391919 w 3619883"/>
                <a:gd name="connsiteY35" fmla="*/ 147202 h 4275461"/>
                <a:gd name="connsiteX36" fmla="*/ 1436563 w 3619883"/>
                <a:gd name="connsiteY36" fmla="*/ 137480 h 4275461"/>
                <a:gd name="connsiteX37" fmla="*/ 1471566 w 3619883"/>
                <a:gd name="connsiteY37" fmla="*/ 97777 h 4275461"/>
                <a:gd name="connsiteX38" fmla="*/ 1505739 w 3619883"/>
                <a:gd name="connsiteY38" fmla="*/ 75753 h 4275461"/>
                <a:gd name="connsiteX39" fmla="*/ 1590891 w 3619883"/>
                <a:gd name="connsiteY39" fmla="*/ 144702 h 4275461"/>
                <a:gd name="connsiteX40" fmla="*/ 1625616 w 3619883"/>
                <a:gd name="connsiteY40" fmla="*/ 110893 h 4275461"/>
                <a:gd name="connsiteX41" fmla="*/ 1658964 w 3619883"/>
                <a:gd name="connsiteY41" fmla="*/ 106547 h 4275461"/>
                <a:gd name="connsiteX42" fmla="*/ 1746598 w 3619883"/>
                <a:gd name="connsiteY42" fmla="*/ 122460 h 4275461"/>
                <a:gd name="connsiteX43" fmla="*/ 1811913 w 3619883"/>
                <a:gd name="connsiteY43" fmla="*/ 143234 h 4275461"/>
                <a:gd name="connsiteX44" fmla="*/ 1856557 w 3619883"/>
                <a:gd name="connsiteY44" fmla="*/ 133511 h 4275461"/>
                <a:gd name="connsiteX45" fmla="*/ 2066003 w 3619883"/>
                <a:gd name="connsiteY45" fmla="*/ 143313 h 4275461"/>
                <a:gd name="connsiteX46" fmla="*/ 2177615 w 3619883"/>
                <a:gd name="connsiteY46" fmla="*/ 119007 h 4275461"/>
                <a:gd name="connsiteX47" fmla="*/ 2255883 w 3619883"/>
                <a:gd name="connsiteY47" fmla="*/ 99047 h 4275461"/>
                <a:gd name="connsiteX48" fmla="*/ 2344622 w 3619883"/>
                <a:gd name="connsiteY48" fmla="*/ 91388 h 4275461"/>
                <a:gd name="connsiteX49" fmla="*/ 2455682 w 3619883"/>
                <a:gd name="connsiteY49" fmla="*/ 78869 h 4275461"/>
                <a:gd name="connsiteX50" fmla="*/ 2632609 w 3619883"/>
                <a:gd name="connsiteY50" fmla="*/ 75338 h 4275461"/>
                <a:gd name="connsiteX51" fmla="*/ 2742291 w 3619883"/>
                <a:gd name="connsiteY51" fmla="*/ 92282 h 4275461"/>
                <a:gd name="connsiteX52" fmla="*/ 2851974 w 3619883"/>
                <a:gd name="connsiteY52" fmla="*/ 109227 h 4275461"/>
                <a:gd name="connsiteX53" fmla="*/ 2907643 w 3619883"/>
                <a:gd name="connsiteY53" fmla="*/ 100020 h 4275461"/>
                <a:gd name="connsiteX54" fmla="*/ 2944022 w 3619883"/>
                <a:gd name="connsiteY54" fmla="*/ 30853 h 4275461"/>
                <a:gd name="connsiteX55" fmla="*/ 3022289 w 3619883"/>
                <a:gd name="connsiteY55" fmla="*/ 10893 h 4275461"/>
                <a:gd name="connsiteX56" fmla="*/ 3054807 w 3619883"/>
                <a:gd name="connsiteY56" fmla="*/ 24226 h 4275461"/>
                <a:gd name="connsiteX57" fmla="*/ 3141892 w 3619883"/>
                <a:gd name="connsiteY57" fmla="*/ 51925 h 4275461"/>
                <a:gd name="connsiteX58" fmla="*/ 3185711 w 3619883"/>
                <a:gd name="connsiteY58" fmla="*/ 59881 h 4275461"/>
                <a:gd name="connsiteX59" fmla="*/ 3219056 w 3619883"/>
                <a:gd name="connsiteY59" fmla="*/ 55536 h 4275461"/>
                <a:gd name="connsiteX60" fmla="*/ 3263425 w 3619883"/>
                <a:gd name="connsiteY60" fmla="*/ 51706 h 4275461"/>
                <a:gd name="connsiteX61" fmla="*/ 3296219 w 3619883"/>
                <a:gd name="connsiteY61" fmla="*/ 59147 h 4275461"/>
                <a:gd name="connsiteX62" fmla="*/ 3319094 w 3619883"/>
                <a:gd name="connsiteY62" fmla="*/ 42500 h 4275461"/>
                <a:gd name="connsiteX63" fmla="*/ 3420511 w 3619883"/>
                <a:gd name="connsiteY63" fmla="*/ 0 h 4275461"/>
                <a:gd name="connsiteX64" fmla="*/ 3453305 w 3619883"/>
                <a:gd name="connsiteY64" fmla="*/ 7440 h 4275461"/>
                <a:gd name="connsiteX65" fmla="*/ 3496571 w 3619883"/>
                <a:gd name="connsiteY65" fmla="*/ 27182 h 4275461"/>
                <a:gd name="connsiteX66" fmla="*/ 3602117 w 3619883"/>
                <a:gd name="connsiteY66" fmla="*/ 132521 h 4275461"/>
                <a:gd name="connsiteX67" fmla="*/ 3619883 w 3619883"/>
                <a:gd name="connsiteY67" fmla="*/ 140049 h 4275461"/>
                <a:gd name="connsiteX68" fmla="*/ 3619883 w 3619883"/>
                <a:gd name="connsiteY68" fmla="*/ 755612 h 4275461"/>
                <a:gd name="connsiteX0" fmla="*/ 3619883 w 3619883"/>
                <a:gd name="connsiteY0" fmla="*/ 755612 h 4275461"/>
                <a:gd name="connsiteX1" fmla="*/ 2079759 w 3619883"/>
                <a:gd name="connsiteY1" fmla="*/ 4275461 h 4275461"/>
                <a:gd name="connsiteX2" fmla="*/ 1824703 w 3619883"/>
                <a:gd name="connsiteY2" fmla="*/ 4275461 h 4275461"/>
                <a:gd name="connsiteX3" fmla="*/ 1796694 w 3619883"/>
                <a:gd name="connsiteY3" fmla="*/ 4275461 h 4275461"/>
                <a:gd name="connsiteX4" fmla="*/ 1558844 w 3619883"/>
                <a:gd name="connsiteY4" fmla="*/ 4275461 h 4275461"/>
                <a:gd name="connsiteX5" fmla="*/ 1427396 w 3619883"/>
                <a:gd name="connsiteY5" fmla="*/ 4275461 h 4275461"/>
                <a:gd name="connsiteX6" fmla="*/ 1210751 w 3619883"/>
                <a:gd name="connsiteY6" fmla="*/ 4275461 h 4275461"/>
                <a:gd name="connsiteX7" fmla="*/ 1140354 w 3619883"/>
                <a:gd name="connsiteY7" fmla="*/ 4275461 h 4275461"/>
                <a:gd name="connsiteX8" fmla="*/ 953807 w 3619883"/>
                <a:gd name="connsiteY8" fmla="*/ 4275461 h 4275461"/>
                <a:gd name="connsiteX9" fmla="*/ 829432 w 3619883"/>
                <a:gd name="connsiteY9" fmla="*/ 4275461 h 4275461"/>
                <a:gd name="connsiteX10" fmla="*/ 611484 w 3619883"/>
                <a:gd name="connsiteY10" fmla="*/ 4275461 h 4275461"/>
                <a:gd name="connsiteX11" fmla="*/ 573998 w 3619883"/>
                <a:gd name="connsiteY11" fmla="*/ 4275461 h 4275461"/>
                <a:gd name="connsiteX12" fmla="*/ 336164 w 3619883"/>
                <a:gd name="connsiteY12" fmla="*/ 4275461 h 4275461"/>
                <a:gd name="connsiteX13" fmla="*/ 189322 w 3619883"/>
                <a:gd name="connsiteY13" fmla="*/ 4275461 h 4275461"/>
                <a:gd name="connsiteX14" fmla="*/ 0 w 3619883"/>
                <a:gd name="connsiteY14" fmla="*/ 4275461 h 4275461"/>
                <a:gd name="connsiteX15" fmla="*/ 0 w 3619883"/>
                <a:gd name="connsiteY15" fmla="*/ 42229 h 4275461"/>
                <a:gd name="connsiteX16" fmla="*/ 42464 w 3619883"/>
                <a:gd name="connsiteY16" fmla="*/ 40518 h 4275461"/>
                <a:gd name="connsiteX17" fmla="*/ 137733 w 3619883"/>
                <a:gd name="connsiteY17" fmla="*/ 35355 h 4275461"/>
                <a:gd name="connsiteX18" fmla="*/ 270565 w 3619883"/>
                <a:gd name="connsiteY18" fmla="*/ 29759 h 4275461"/>
                <a:gd name="connsiteX19" fmla="*/ 479734 w 3619883"/>
                <a:gd name="connsiteY19" fmla="*/ 45455 h 4275461"/>
                <a:gd name="connsiteX20" fmla="*/ 524103 w 3619883"/>
                <a:gd name="connsiteY20" fmla="*/ 41625 h 4275461"/>
                <a:gd name="connsiteX21" fmla="*/ 624416 w 3619883"/>
                <a:gd name="connsiteY21" fmla="*/ 22696 h 4275461"/>
                <a:gd name="connsiteX22" fmla="*/ 657762 w 3619883"/>
                <a:gd name="connsiteY22" fmla="*/ 18351 h 4275461"/>
                <a:gd name="connsiteX23" fmla="*/ 690557 w 3619883"/>
                <a:gd name="connsiteY23" fmla="*/ 25792 h 4275461"/>
                <a:gd name="connsiteX24" fmla="*/ 745123 w 3619883"/>
                <a:gd name="connsiteY24" fmla="*/ 40157 h 4275461"/>
                <a:gd name="connsiteX25" fmla="*/ 789493 w 3619883"/>
                <a:gd name="connsiteY25" fmla="*/ 36327 h 4275461"/>
                <a:gd name="connsiteX26" fmla="*/ 854255 w 3619883"/>
                <a:gd name="connsiteY26" fmla="*/ 68887 h 4275461"/>
                <a:gd name="connsiteX27" fmla="*/ 897520 w 3619883"/>
                <a:gd name="connsiteY27" fmla="*/ 88629 h 4275461"/>
                <a:gd name="connsiteX28" fmla="*/ 940510 w 3619883"/>
                <a:gd name="connsiteY28" fmla="*/ 114265 h 4275461"/>
                <a:gd name="connsiteX29" fmla="*/ 1082712 w 3619883"/>
                <a:gd name="connsiteY29" fmla="*/ 144543 h 4275461"/>
                <a:gd name="connsiteX30" fmla="*/ 1205348 w 3619883"/>
                <a:gd name="connsiteY30" fmla="*/ 120753 h 4275461"/>
                <a:gd name="connsiteX31" fmla="*/ 1271764 w 3619883"/>
                <a:gd name="connsiteY31" fmla="*/ 117956 h 4275461"/>
                <a:gd name="connsiteX32" fmla="*/ 1315583 w 3619883"/>
                <a:gd name="connsiteY32" fmla="*/ 125912 h 4275461"/>
                <a:gd name="connsiteX33" fmla="*/ 1359125 w 3619883"/>
                <a:gd name="connsiteY33" fmla="*/ 139761 h 4275461"/>
                <a:gd name="connsiteX34" fmla="*/ 1391919 w 3619883"/>
                <a:gd name="connsiteY34" fmla="*/ 147202 h 4275461"/>
                <a:gd name="connsiteX35" fmla="*/ 1436563 w 3619883"/>
                <a:gd name="connsiteY35" fmla="*/ 137480 h 4275461"/>
                <a:gd name="connsiteX36" fmla="*/ 1471566 w 3619883"/>
                <a:gd name="connsiteY36" fmla="*/ 97777 h 4275461"/>
                <a:gd name="connsiteX37" fmla="*/ 1505739 w 3619883"/>
                <a:gd name="connsiteY37" fmla="*/ 75753 h 4275461"/>
                <a:gd name="connsiteX38" fmla="*/ 1590891 w 3619883"/>
                <a:gd name="connsiteY38" fmla="*/ 144702 h 4275461"/>
                <a:gd name="connsiteX39" fmla="*/ 1625616 w 3619883"/>
                <a:gd name="connsiteY39" fmla="*/ 110893 h 4275461"/>
                <a:gd name="connsiteX40" fmla="*/ 1658964 w 3619883"/>
                <a:gd name="connsiteY40" fmla="*/ 106547 h 4275461"/>
                <a:gd name="connsiteX41" fmla="*/ 1746598 w 3619883"/>
                <a:gd name="connsiteY41" fmla="*/ 122460 h 4275461"/>
                <a:gd name="connsiteX42" fmla="*/ 1811913 w 3619883"/>
                <a:gd name="connsiteY42" fmla="*/ 143234 h 4275461"/>
                <a:gd name="connsiteX43" fmla="*/ 1856557 w 3619883"/>
                <a:gd name="connsiteY43" fmla="*/ 133511 h 4275461"/>
                <a:gd name="connsiteX44" fmla="*/ 2066003 w 3619883"/>
                <a:gd name="connsiteY44" fmla="*/ 143313 h 4275461"/>
                <a:gd name="connsiteX45" fmla="*/ 2177615 w 3619883"/>
                <a:gd name="connsiteY45" fmla="*/ 119007 h 4275461"/>
                <a:gd name="connsiteX46" fmla="*/ 2255883 w 3619883"/>
                <a:gd name="connsiteY46" fmla="*/ 99047 h 4275461"/>
                <a:gd name="connsiteX47" fmla="*/ 2344622 w 3619883"/>
                <a:gd name="connsiteY47" fmla="*/ 91388 h 4275461"/>
                <a:gd name="connsiteX48" fmla="*/ 2455682 w 3619883"/>
                <a:gd name="connsiteY48" fmla="*/ 78869 h 4275461"/>
                <a:gd name="connsiteX49" fmla="*/ 2632609 w 3619883"/>
                <a:gd name="connsiteY49" fmla="*/ 75338 h 4275461"/>
                <a:gd name="connsiteX50" fmla="*/ 2742291 w 3619883"/>
                <a:gd name="connsiteY50" fmla="*/ 92282 h 4275461"/>
                <a:gd name="connsiteX51" fmla="*/ 2851974 w 3619883"/>
                <a:gd name="connsiteY51" fmla="*/ 109227 h 4275461"/>
                <a:gd name="connsiteX52" fmla="*/ 2907643 w 3619883"/>
                <a:gd name="connsiteY52" fmla="*/ 100020 h 4275461"/>
                <a:gd name="connsiteX53" fmla="*/ 2944022 w 3619883"/>
                <a:gd name="connsiteY53" fmla="*/ 30853 h 4275461"/>
                <a:gd name="connsiteX54" fmla="*/ 3022289 w 3619883"/>
                <a:gd name="connsiteY54" fmla="*/ 10893 h 4275461"/>
                <a:gd name="connsiteX55" fmla="*/ 3054807 w 3619883"/>
                <a:gd name="connsiteY55" fmla="*/ 24226 h 4275461"/>
                <a:gd name="connsiteX56" fmla="*/ 3141892 w 3619883"/>
                <a:gd name="connsiteY56" fmla="*/ 51925 h 4275461"/>
                <a:gd name="connsiteX57" fmla="*/ 3185711 w 3619883"/>
                <a:gd name="connsiteY57" fmla="*/ 59881 h 4275461"/>
                <a:gd name="connsiteX58" fmla="*/ 3219056 w 3619883"/>
                <a:gd name="connsiteY58" fmla="*/ 55536 h 4275461"/>
                <a:gd name="connsiteX59" fmla="*/ 3263425 w 3619883"/>
                <a:gd name="connsiteY59" fmla="*/ 51706 h 4275461"/>
                <a:gd name="connsiteX60" fmla="*/ 3296219 w 3619883"/>
                <a:gd name="connsiteY60" fmla="*/ 59147 h 4275461"/>
                <a:gd name="connsiteX61" fmla="*/ 3319094 w 3619883"/>
                <a:gd name="connsiteY61" fmla="*/ 42500 h 4275461"/>
                <a:gd name="connsiteX62" fmla="*/ 3420511 w 3619883"/>
                <a:gd name="connsiteY62" fmla="*/ 0 h 4275461"/>
                <a:gd name="connsiteX63" fmla="*/ 3453305 w 3619883"/>
                <a:gd name="connsiteY63" fmla="*/ 7440 h 4275461"/>
                <a:gd name="connsiteX64" fmla="*/ 3496571 w 3619883"/>
                <a:gd name="connsiteY64" fmla="*/ 27182 h 4275461"/>
                <a:gd name="connsiteX65" fmla="*/ 3602117 w 3619883"/>
                <a:gd name="connsiteY65" fmla="*/ 132521 h 4275461"/>
                <a:gd name="connsiteX66" fmla="*/ 3619883 w 3619883"/>
                <a:gd name="connsiteY66" fmla="*/ 140049 h 4275461"/>
                <a:gd name="connsiteX67" fmla="*/ 3619883 w 3619883"/>
                <a:gd name="connsiteY67" fmla="*/ 755612 h 4275461"/>
                <a:gd name="connsiteX0" fmla="*/ 3619883 w 3619883"/>
                <a:gd name="connsiteY0" fmla="*/ 755612 h 4275461"/>
                <a:gd name="connsiteX1" fmla="*/ 1824703 w 3619883"/>
                <a:gd name="connsiteY1" fmla="*/ 4275461 h 4275461"/>
                <a:gd name="connsiteX2" fmla="*/ 1796694 w 3619883"/>
                <a:gd name="connsiteY2" fmla="*/ 4275461 h 4275461"/>
                <a:gd name="connsiteX3" fmla="*/ 1558844 w 3619883"/>
                <a:gd name="connsiteY3" fmla="*/ 4275461 h 4275461"/>
                <a:gd name="connsiteX4" fmla="*/ 1427396 w 3619883"/>
                <a:gd name="connsiteY4" fmla="*/ 4275461 h 4275461"/>
                <a:gd name="connsiteX5" fmla="*/ 1210751 w 3619883"/>
                <a:gd name="connsiteY5" fmla="*/ 4275461 h 4275461"/>
                <a:gd name="connsiteX6" fmla="*/ 1140354 w 3619883"/>
                <a:gd name="connsiteY6" fmla="*/ 4275461 h 4275461"/>
                <a:gd name="connsiteX7" fmla="*/ 953807 w 3619883"/>
                <a:gd name="connsiteY7" fmla="*/ 4275461 h 4275461"/>
                <a:gd name="connsiteX8" fmla="*/ 829432 w 3619883"/>
                <a:gd name="connsiteY8" fmla="*/ 4275461 h 4275461"/>
                <a:gd name="connsiteX9" fmla="*/ 611484 w 3619883"/>
                <a:gd name="connsiteY9" fmla="*/ 4275461 h 4275461"/>
                <a:gd name="connsiteX10" fmla="*/ 573998 w 3619883"/>
                <a:gd name="connsiteY10" fmla="*/ 4275461 h 4275461"/>
                <a:gd name="connsiteX11" fmla="*/ 336164 w 3619883"/>
                <a:gd name="connsiteY11" fmla="*/ 4275461 h 4275461"/>
                <a:gd name="connsiteX12" fmla="*/ 189322 w 3619883"/>
                <a:gd name="connsiteY12" fmla="*/ 4275461 h 4275461"/>
                <a:gd name="connsiteX13" fmla="*/ 0 w 3619883"/>
                <a:gd name="connsiteY13" fmla="*/ 4275461 h 4275461"/>
                <a:gd name="connsiteX14" fmla="*/ 0 w 3619883"/>
                <a:gd name="connsiteY14" fmla="*/ 42229 h 4275461"/>
                <a:gd name="connsiteX15" fmla="*/ 42464 w 3619883"/>
                <a:gd name="connsiteY15" fmla="*/ 40518 h 4275461"/>
                <a:gd name="connsiteX16" fmla="*/ 137733 w 3619883"/>
                <a:gd name="connsiteY16" fmla="*/ 35355 h 4275461"/>
                <a:gd name="connsiteX17" fmla="*/ 270565 w 3619883"/>
                <a:gd name="connsiteY17" fmla="*/ 29759 h 4275461"/>
                <a:gd name="connsiteX18" fmla="*/ 479734 w 3619883"/>
                <a:gd name="connsiteY18" fmla="*/ 45455 h 4275461"/>
                <a:gd name="connsiteX19" fmla="*/ 524103 w 3619883"/>
                <a:gd name="connsiteY19" fmla="*/ 41625 h 4275461"/>
                <a:gd name="connsiteX20" fmla="*/ 624416 w 3619883"/>
                <a:gd name="connsiteY20" fmla="*/ 22696 h 4275461"/>
                <a:gd name="connsiteX21" fmla="*/ 657762 w 3619883"/>
                <a:gd name="connsiteY21" fmla="*/ 18351 h 4275461"/>
                <a:gd name="connsiteX22" fmla="*/ 690557 w 3619883"/>
                <a:gd name="connsiteY22" fmla="*/ 25792 h 4275461"/>
                <a:gd name="connsiteX23" fmla="*/ 745123 w 3619883"/>
                <a:gd name="connsiteY23" fmla="*/ 40157 h 4275461"/>
                <a:gd name="connsiteX24" fmla="*/ 789493 w 3619883"/>
                <a:gd name="connsiteY24" fmla="*/ 36327 h 4275461"/>
                <a:gd name="connsiteX25" fmla="*/ 854255 w 3619883"/>
                <a:gd name="connsiteY25" fmla="*/ 68887 h 4275461"/>
                <a:gd name="connsiteX26" fmla="*/ 897520 w 3619883"/>
                <a:gd name="connsiteY26" fmla="*/ 88629 h 4275461"/>
                <a:gd name="connsiteX27" fmla="*/ 940510 w 3619883"/>
                <a:gd name="connsiteY27" fmla="*/ 114265 h 4275461"/>
                <a:gd name="connsiteX28" fmla="*/ 1082712 w 3619883"/>
                <a:gd name="connsiteY28" fmla="*/ 144543 h 4275461"/>
                <a:gd name="connsiteX29" fmla="*/ 1205348 w 3619883"/>
                <a:gd name="connsiteY29" fmla="*/ 120753 h 4275461"/>
                <a:gd name="connsiteX30" fmla="*/ 1271764 w 3619883"/>
                <a:gd name="connsiteY30" fmla="*/ 117956 h 4275461"/>
                <a:gd name="connsiteX31" fmla="*/ 1315583 w 3619883"/>
                <a:gd name="connsiteY31" fmla="*/ 125912 h 4275461"/>
                <a:gd name="connsiteX32" fmla="*/ 1359125 w 3619883"/>
                <a:gd name="connsiteY32" fmla="*/ 139761 h 4275461"/>
                <a:gd name="connsiteX33" fmla="*/ 1391919 w 3619883"/>
                <a:gd name="connsiteY33" fmla="*/ 147202 h 4275461"/>
                <a:gd name="connsiteX34" fmla="*/ 1436563 w 3619883"/>
                <a:gd name="connsiteY34" fmla="*/ 137480 h 4275461"/>
                <a:gd name="connsiteX35" fmla="*/ 1471566 w 3619883"/>
                <a:gd name="connsiteY35" fmla="*/ 97777 h 4275461"/>
                <a:gd name="connsiteX36" fmla="*/ 1505739 w 3619883"/>
                <a:gd name="connsiteY36" fmla="*/ 75753 h 4275461"/>
                <a:gd name="connsiteX37" fmla="*/ 1590891 w 3619883"/>
                <a:gd name="connsiteY37" fmla="*/ 144702 h 4275461"/>
                <a:gd name="connsiteX38" fmla="*/ 1625616 w 3619883"/>
                <a:gd name="connsiteY38" fmla="*/ 110893 h 4275461"/>
                <a:gd name="connsiteX39" fmla="*/ 1658964 w 3619883"/>
                <a:gd name="connsiteY39" fmla="*/ 106547 h 4275461"/>
                <a:gd name="connsiteX40" fmla="*/ 1746598 w 3619883"/>
                <a:gd name="connsiteY40" fmla="*/ 122460 h 4275461"/>
                <a:gd name="connsiteX41" fmla="*/ 1811913 w 3619883"/>
                <a:gd name="connsiteY41" fmla="*/ 143234 h 4275461"/>
                <a:gd name="connsiteX42" fmla="*/ 1856557 w 3619883"/>
                <a:gd name="connsiteY42" fmla="*/ 133511 h 4275461"/>
                <a:gd name="connsiteX43" fmla="*/ 2066003 w 3619883"/>
                <a:gd name="connsiteY43" fmla="*/ 143313 h 4275461"/>
                <a:gd name="connsiteX44" fmla="*/ 2177615 w 3619883"/>
                <a:gd name="connsiteY44" fmla="*/ 119007 h 4275461"/>
                <a:gd name="connsiteX45" fmla="*/ 2255883 w 3619883"/>
                <a:gd name="connsiteY45" fmla="*/ 99047 h 4275461"/>
                <a:gd name="connsiteX46" fmla="*/ 2344622 w 3619883"/>
                <a:gd name="connsiteY46" fmla="*/ 91388 h 4275461"/>
                <a:gd name="connsiteX47" fmla="*/ 2455682 w 3619883"/>
                <a:gd name="connsiteY47" fmla="*/ 78869 h 4275461"/>
                <a:gd name="connsiteX48" fmla="*/ 2632609 w 3619883"/>
                <a:gd name="connsiteY48" fmla="*/ 75338 h 4275461"/>
                <a:gd name="connsiteX49" fmla="*/ 2742291 w 3619883"/>
                <a:gd name="connsiteY49" fmla="*/ 92282 h 4275461"/>
                <a:gd name="connsiteX50" fmla="*/ 2851974 w 3619883"/>
                <a:gd name="connsiteY50" fmla="*/ 109227 h 4275461"/>
                <a:gd name="connsiteX51" fmla="*/ 2907643 w 3619883"/>
                <a:gd name="connsiteY51" fmla="*/ 100020 h 4275461"/>
                <a:gd name="connsiteX52" fmla="*/ 2944022 w 3619883"/>
                <a:gd name="connsiteY52" fmla="*/ 30853 h 4275461"/>
                <a:gd name="connsiteX53" fmla="*/ 3022289 w 3619883"/>
                <a:gd name="connsiteY53" fmla="*/ 10893 h 4275461"/>
                <a:gd name="connsiteX54" fmla="*/ 3054807 w 3619883"/>
                <a:gd name="connsiteY54" fmla="*/ 24226 h 4275461"/>
                <a:gd name="connsiteX55" fmla="*/ 3141892 w 3619883"/>
                <a:gd name="connsiteY55" fmla="*/ 51925 h 4275461"/>
                <a:gd name="connsiteX56" fmla="*/ 3185711 w 3619883"/>
                <a:gd name="connsiteY56" fmla="*/ 59881 h 4275461"/>
                <a:gd name="connsiteX57" fmla="*/ 3219056 w 3619883"/>
                <a:gd name="connsiteY57" fmla="*/ 55536 h 4275461"/>
                <a:gd name="connsiteX58" fmla="*/ 3263425 w 3619883"/>
                <a:gd name="connsiteY58" fmla="*/ 51706 h 4275461"/>
                <a:gd name="connsiteX59" fmla="*/ 3296219 w 3619883"/>
                <a:gd name="connsiteY59" fmla="*/ 59147 h 4275461"/>
                <a:gd name="connsiteX60" fmla="*/ 3319094 w 3619883"/>
                <a:gd name="connsiteY60" fmla="*/ 42500 h 4275461"/>
                <a:gd name="connsiteX61" fmla="*/ 3420511 w 3619883"/>
                <a:gd name="connsiteY61" fmla="*/ 0 h 4275461"/>
                <a:gd name="connsiteX62" fmla="*/ 3453305 w 3619883"/>
                <a:gd name="connsiteY62" fmla="*/ 7440 h 4275461"/>
                <a:gd name="connsiteX63" fmla="*/ 3496571 w 3619883"/>
                <a:gd name="connsiteY63" fmla="*/ 27182 h 4275461"/>
                <a:gd name="connsiteX64" fmla="*/ 3602117 w 3619883"/>
                <a:gd name="connsiteY64" fmla="*/ 132521 h 4275461"/>
                <a:gd name="connsiteX65" fmla="*/ 3619883 w 3619883"/>
                <a:gd name="connsiteY65" fmla="*/ 140049 h 4275461"/>
                <a:gd name="connsiteX66" fmla="*/ 3619883 w 3619883"/>
                <a:gd name="connsiteY66" fmla="*/ 755612 h 4275461"/>
                <a:gd name="connsiteX0" fmla="*/ 3619883 w 3619883"/>
                <a:gd name="connsiteY0" fmla="*/ 755612 h 4275461"/>
                <a:gd name="connsiteX1" fmla="*/ 1824703 w 3619883"/>
                <a:gd name="connsiteY1" fmla="*/ 4275461 h 4275461"/>
                <a:gd name="connsiteX2" fmla="*/ 1558844 w 3619883"/>
                <a:gd name="connsiteY2" fmla="*/ 4275461 h 4275461"/>
                <a:gd name="connsiteX3" fmla="*/ 1427396 w 3619883"/>
                <a:gd name="connsiteY3" fmla="*/ 4275461 h 4275461"/>
                <a:gd name="connsiteX4" fmla="*/ 1210751 w 3619883"/>
                <a:gd name="connsiteY4" fmla="*/ 4275461 h 4275461"/>
                <a:gd name="connsiteX5" fmla="*/ 1140354 w 3619883"/>
                <a:gd name="connsiteY5" fmla="*/ 4275461 h 4275461"/>
                <a:gd name="connsiteX6" fmla="*/ 953807 w 3619883"/>
                <a:gd name="connsiteY6" fmla="*/ 4275461 h 4275461"/>
                <a:gd name="connsiteX7" fmla="*/ 829432 w 3619883"/>
                <a:gd name="connsiteY7" fmla="*/ 4275461 h 4275461"/>
                <a:gd name="connsiteX8" fmla="*/ 611484 w 3619883"/>
                <a:gd name="connsiteY8" fmla="*/ 4275461 h 4275461"/>
                <a:gd name="connsiteX9" fmla="*/ 573998 w 3619883"/>
                <a:gd name="connsiteY9" fmla="*/ 4275461 h 4275461"/>
                <a:gd name="connsiteX10" fmla="*/ 336164 w 3619883"/>
                <a:gd name="connsiteY10" fmla="*/ 4275461 h 4275461"/>
                <a:gd name="connsiteX11" fmla="*/ 189322 w 3619883"/>
                <a:gd name="connsiteY11" fmla="*/ 4275461 h 4275461"/>
                <a:gd name="connsiteX12" fmla="*/ 0 w 3619883"/>
                <a:gd name="connsiteY12" fmla="*/ 4275461 h 4275461"/>
                <a:gd name="connsiteX13" fmla="*/ 0 w 3619883"/>
                <a:gd name="connsiteY13" fmla="*/ 42229 h 4275461"/>
                <a:gd name="connsiteX14" fmla="*/ 42464 w 3619883"/>
                <a:gd name="connsiteY14" fmla="*/ 40518 h 4275461"/>
                <a:gd name="connsiteX15" fmla="*/ 137733 w 3619883"/>
                <a:gd name="connsiteY15" fmla="*/ 35355 h 4275461"/>
                <a:gd name="connsiteX16" fmla="*/ 270565 w 3619883"/>
                <a:gd name="connsiteY16" fmla="*/ 29759 h 4275461"/>
                <a:gd name="connsiteX17" fmla="*/ 479734 w 3619883"/>
                <a:gd name="connsiteY17" fmla="*/ 45455 h 4275461"/>
                <a:gd name="connsiteX18" fmla="*/ 524103 w 3619883"/>
                <a:gd name="connsiteY18" fmla="*/ 41625 h 4275461"/>
                <a:gd name="connsiteX19" fmla="*/ 624416 w 3619883"/>
                <a:gd name="connsiteY19" fmla="*/ 22696 h 4275461"/>
                <a:gd name="connsiteX20" fmla="*/ 657762 w 3619883"/>
                <a:gd name="connsiteY20" fmla="*/ 18351 h 4275461"/>
                <a:gd name="connsiteX21" fmla="*/ 690557 w 3619883"/>
                <a:gd name="connsiteY21" fmla="*/ 25792 h 4275461"/>
                <a:gd name="connsiteX22" fmla="*/ 745123 w 3619883"/>
                <a:gd name="connsiteY22" fmla="*/ 40157 h 4275461"/>
                <a:gd name="connsiteX23" fmla="*/ 789493 w 3619883"/>
                <a:gd name="connsiteY23" fmla="*/ 36327 h 4275461"/>
                <a:gd name="connsiteX24" fmla="*/ 854255 w 3619883"/>
                <a:gd name="connsiteY24" fmla="*/ 68887 h 4275461"/>
                <a:gd name="connsiteX25" fmla="*/ 897520 w 3619883"/>
                <a:gd name="connsiteY25" fmla="*/ 88629 h 4275461"/>
                <a:gd name="connsiteX26" fmla="*/ 940510 w 3619883"/>
                <a:gd name="connsiteY26" fmla="*/ 114265 h 4275461"/>
                <a:gd name="connsiteX27" fmla="*/ 1082712 w 3619883"/>
                <a:gd name="connsiteY27" fmla="*/ 144543 h 4275461"/>
                <a:gd name="connsiteX28" fmla="*/ 1205348 w 3619883"/>
                <a:gd name="connsiteY28" fmla="*/ 120753 h 4275461"/>
                <a:gd name="connsiteX29" fmla="*/ 1271764 w 3619883"/>
                <a:gd name="connsiteY29" fmla="*/ 117956 h 4275461"/>
                <a:gd name="connsiteX30" fmla="*/ 1315583 w 3619883"/>
                <a:gd name="connsiteY30" fmla="*/ 125912 h 4275461"/>
                <a:gd name="connsiteX31" fmla="*/ 1359125 w 3619883"/>
                <a:gd name="connsiteY31" fmla="*/ 139761 h 4275461"/>
                <a:gd name="connsiteX32" fmla="*/ 1391919 w 3619883"/>
                <a:gd name="connsiteY32" fmla="*/ 147202 h 4275461"/>
                <a:gd name="connsiteX33" fmla="*/ 1436563 w 3619883"/>
                <a:gd name="connsiteY33" fmla="*/ 137480 h 4275461"/>
                <a:gd name="connsiteX34" fmla="*/ 1471566 w 3619883"/>
                <a:gd name="connsiteY34" fmla="*/ 97777 h 4275461"/>
                <a:gd name="connsiteX35" fmla="*/ 1505739 w 3619883"/>
                <a:gd name="connsiteY35" fmla="*/ 75753 h 4275461"/>
                <a:gd name="connsiteX36" fmla="*/ 1590891 w 3619883"/>
                <a:gd name="connsiteY36" fmla="*/ 144702 h 4275461"/>
                <a:gd name="connsiteX37" fmla="*/ 1625616 w 3619883"/>
                <a:gd name="connsiteY37" fmla="*/ 110893 h 4275461"/>
                <a:gd name="connsiteX38" fmla="*/ 1658964 w 3619883"/>
                <a:gd name="connsiteY38" fmla="*/ 106547 h 4275461"/>
                <a:gd name="connsiteX39" fmla="*/ 1746598 w 3619883"/>
                <a:gd name="connsiteY39" fmla="*/ 122460 h 4275461"/>
                <a:gd name="connsiteX40" fmla="*/ 1811913 w 3619883"/>
                <a:gd name="connsiteY40" fmla="*/ 143234 h 4275461"/>
                <a:gd name="connsiteX41" fmla="*/ 1856557 w 3619883"/>
                <a:gd name="connsiteY41" fmla="*/ 133511 h 4275461"/>
                <a:gd name="connsiteX42" fmla="*/ 2066003 w 3619883"/>
                <a:gd name="connsiteY42" fmla="*/ 143313 h 4275461"/>
                <a:gd name="connsiteX43" fmla="*/ 2177615 w 3619883"/>
                <a:gd name="connsiteY43" fmla="*/ 119007 h 4275461"/>
                <a:gd name="connsiteX44" fmla="*/ 2255883 w 3619883"/>
                <a:gd name="connsiteY44" fmla="*/ 99047 h 4275461"/>
                <a:gd name="connsiteX45" fmla="*/ 2344622 w 3619883"/>
                <a:gd name="connsiteY45" fmla="*/ 91388 h 4275461"/>
                <a:gd name="connsiteX46" fmla="*/ 2455682 w 3619883"/>
                <a:gd name="connsiteY46" fmla="*/ 78869 h 4275461"/>
                <a:gd name="connsiteX47" fmla="*/ 2632609 w 3619883"/>
                <a:gd name="connsiteY47" fmla="*/ 75338 h 4275461"/>
                <a:gd name="connsiteX48" fmla="*/ 2742291 w 3619883"/>
                <a:gd name="connsiteY48" fmla="*/ 92282 h 4275461"/>
                <a:gd name="connsiteX49" fmla="*/ 2851974 w 3619883"/>
                <a:gd name="connsiteY49" fmla="*/ 109227 h 4275461"/>
                <a:gd name="connsiteX50" fmla="*/ 2907643 w 3619883"/>
                <a:gd name="connsiteY50" fmla="*/ 100020 h 4275461"/>
                <a:gd name="connsiteX51" fmla="*/ 2944022 w 3619883"/>
                <a:gd name="connsiteY51" fmla="*/ 30853 h 4275461"/>
                <a:gd name="connsiteX52" fmla="*/ 3022289 w 3619883"/>
                <a:gd name="connsiteY52" fmla="*/ 10893 h 4275461"/>
                <a:gd name="connsiteX53" fmla="*/ 3054807 w 3619883"/>
                <a:gd name="connsiteY53" fmla="*/ 24226 h 4275461"/>
                <a:gd name="connsiteX54" fmla="*/ 3141892 w 3619883"/>
                <a:gd name="connsiteY54" fmla="*/ 51925 h 4275461"/>
                <a:gd name="connsiteX55" fmla="*/ 3185711 w 3619883"/>
                <a:gd name="connsiteY55" fmla="*/ 59881 h 4275461"/>
                <a:gd name="connsiteX56" fmla="*/ 3219056 w 3619883"/>
                <a:gd name="connsiteY56" fmla="*/ 55536 h 4275461"/>
                <a:gd name="connsiteX57" fmla="*/ 3263425 w 3619883"/>
                <a:gd name="connsiteY57" fmla="*/ 51706 h 4275461"/>
                <a:gd name="connsiteX58" fmla="*/ 3296219 w 3619883"/>
                <a:gd name="connsiteY58" fmla="*/ 59147 h 4275461"/>
                <a:gd name="connsiteX59" fmla="*/ 3319094 w 3619883"/>
                <a:gd name="connsiteY59" fmla="*/ 42500 h 4275461"/>
                <a:gd name="connsiteX60" fmla="*/ 3420511 w 3619883"/>
                <a:gd name="connsiteY60" fmla="*/ 0 h 4275461"/>
                <a:gd name="connsiteX61" fmla="*/ 3453305 w 3619883"/>
                <a:gd name="connsiteY61" fmla="*/ 7440 h 4275461"/>
                <a:gd name="connsiteX62" fmla="*/ 3496571 w 3619883"/>
                <a:gd name="connsiteY62" fmla="*/ 27182 h 4275461"/>
                <a:gd name="connsiteX63" fmla="*/ 3602117 w 3619883"/>
                <a:gd name="connsiteY63" fmla="*/ 132521 h 4275461"/>
                <a:gd name="connsiteX64" fmla="*/ 3619883 w 3619883"/>
                <a:gd name="connsiteY64" fmla="*/ 140049 h 4275461"/>
                <a:gd name="connsiteX65" fmla="*/ 3619883 w 3619883"/>
                <a:gd name="connsiteY65" fmla="*/ 755612 h 4275461"/>
                <a:gd name="connsiteX0" fmla="*/ 3619883 w 3619883"/>
                <a:gd name="connsiteY0" fmla="*/ 755612 h 4275461"/>
                <a:gd name="connsiteX1" fmla="*/ 1558844 w 3619883"/>
                <a:gd name="connsiteY1" fmla="*/ 4275461 h 4275461"/>
                <a:gd name="connsiteX2" fmla="*/ 1427396 w 3619883"/>
                <a:gd name="connsiteY2" fmla="*/ 4275461 h 4275461"/>
                <a:gd name="connsiteX3" fmla="*/ 1210751 w 3619883"/>
                <a:gd name="connsiteY3" fmla="*/ 4275461 h 4275461"/>
                <a:gd name="connsiteX4" fmla="*/ 1140354 w 3619883"/>
                <a:gd name="connsiteY4" fmla="*/ 4275461 h 4275461"/>
                <a:gd name="connsiteX5" fmla="*/ 953807 w 3619883"/>
                <a:gd name="connsiteY5" fmla="*/ 4275461 h 4275461"/>
                <a:gd name="connsiteX6" fmla="*/ 829432 w 3619883"/>
                <a:gd name="connsiteY6" fmla="*/ 4275461 h 4275461"/>
                <a:gd name="connsiteX7" fmla="*/ 611484 w 3619883"/>
                <a:gd name="connsiteY7" fmla="*/ 4275461 h 4275461"/>
                <a:gd name="connsiteX8" fmla="*/ 573998 w 3619883"/>
                <a:gd name="connsiteY8" fmla="*/ 4275461 h 4275461"/>
                <a:gd name="connsiteX9" fmla="*/ 336164 w 3619883"/>
                <a:gd name="connsiteY9" fmla="*/ 4275461 h 4275461"/>
                <a:gd name="connsiteX10" fmla="*/ 189322 w 3619883"/>
                <a:gd name="connsiteY10" fmla="*/ 4275461 h 4275461"/>
                <a:gd name="connsiteX11" fmla="*/ 0 w 3619883"/>
                <a:gd name="connsiteY11" fmla="*/ 4275461 h 4275461"/>
                <a:gd name="connsiteX12" fmla="*/ 0 w 3619883"/>
                <a:gd name="connsiteY12" fmla="*/ 42229 h 4275461"/>
                <a:gd name="connsiteX13" fmla="*/ 42464 w 3619883"/>
                <a:gd name="connsiteY13" fmla="*/ 40518 h 4275461"/>
                <a:gd name="connsiteX14" fmla="*/ 137733 w 3619883"/>
                <a:gd name="connsiteY14" fmla="*/ 35355 h 4275461"/>
                <a:gd name="connsiteX15" fmla="*/ 270565 w 3619883"/>
                <a:gd name="connsiteY15" fmla="*/ 29759 h 4275461"/>
                <a:gd name="connsiteX16" fmla="*/ 479734 w 3619883"/>
                <a:gd name="connsiteY16" fmla="*/ 45455 h 4275461"/>
                <a:gd name="connsiteX17" fmla="*/ 524103 w 3619883"/>
                <a:gd name="connsiteY17" fmla="*/ 41625 h 4275461"/>
                <a:gd name="connsiteX18" fmla="*/ 624416 w 3619883"/>
                <a:gd name="connsiteY18" fmla="*/ 22696 h 4275461"/>
                <a:gd name="connsiteX19" fmla="*/ 657762 w 3619883"/>
                <a:gd name="connsiteY19" fmla="*/ 18351 h 4275461"/>
                <a:gd name="connsiteX20" fmla="*/ 690557 w 3619883"/>
                <a:gd name="connsiteY20" fmla="*/ 25792 h 4275461"/>
                <a:gd name="connsiteX21" fmla="*/ 745123 w 3619883"/>
                <a:gd name="connsiteY21" fmla="*/ 40157 h 4275461"/>
                <a:gd name="connsiteX22" fmla="*/ 789493 w 3619883"/>
                <a:gd name="connsiteY22" fmla="*/ 36327 h 4275461"/>
                <a:gd name="connsiteX23" fmla="*/ 854255 w 3619883"/>
                <a:gd name="connsiteY23" fmla="*/ 68887 h 4275461"/>
                <a:gd name="connsiteX24" fmla="*/ 897520 w 3619883"/>
                <a:gd name="connsiteY24" fmla="*/ 88629 h 4275461"/>
                <a:gd name="connsiteX25" fmla="*/ 940510 w 3619883"/>
                <a:gd name="connsiteY25" fmla="*/ 114265 h 4275461"/>
                <a:gd name="connsiteX26" fmla="*/ 1082712 w 3619883"/>
                <a:gd name="connsiteY26" fmla="*/ 144543 h 4275461"/>
                <a:gd name="connsiteX27" fmla="*/ 1205348 w 3619883"/>
                <a:gd name="connsiteY27" fmla="*/ 120753 h 4275461"/>
                <a:gd name="connsiteX28" fmla="*/ 1271764 w 3619883"/>
                <a:gd name="connsiteY28" fmla="*/ 117956 h 4275461"/>
                <a:gd name="connsiteX29" fmla="*/ 1315583 w 3619883"/>
                <a:gd name="connsiteY29" fmla="*/ 125912 h 4275461"/>
                <a:gd name="connsiteX30" fmla="*/ 1359125 w 3619883"/>
                <a:gd name="connsiteY30" fmla="*/ 139761 h 4275461"/>
                <a:gd name="connsiteX31" fmla="*/ 1391919 w 3619883"/>
                <a:gd name="connsiteY31" fmla="*/ 147202 h 4275461"/>
                <a:gd name="connsiteX32" fmla="*/ 1436563 w 3619883"/>
                <a:gd name="connsiteY32" fmla="*/ 137480 h 4275461"/>
                <a:gd name="connsiteX33" fmla="*/ 1471566 w 3619883"/>
                <a:gd name="connsiteY33" fmla="*/ 97777 h 4275461"/>
                <a:gd name="connsiteX34" fmla="*/ 1505739 w 3619883"/>
                <a:gd name="connsiteY34" fmla="*/ 75753 h 4275461"/>
                <a:gd name="connsiteX35" fmla="*/ 1590891 w 3619883"/>
                <a:gd name="connsiteY35" fmla="*/ 144702 h 4275461"/>
                <a:gd name="connsiteX36" fmla="*/ 1625616 w 3619883"/>
                <a:gd name="connsiteY36" fmla="*/ 110893 h 4275461"/>
                <a:gd name="connsiteX37" fmla="*/ 1658964 w 3619883"/>
                <a:gd name="connsiteY37" fmla="*/ 106547 h 4275461"/>
                <a:gd name="connsiteX38" fmla="*/ 1746598 w 3619883"/>
                <a:gd name="connsiteY38" fmla="*/ 122460 h 4275461"/>
                <a:gd name="connsiteX39" fmla="*/ 1811913 w 3619883"/>
                <a:gd name="connsiteY39" fmla="*/ 143234 h 4275461"/>
                <a:gd name="connsiteX40" fmla="*/ 1856557 w 3619883"/>
                <a:gd name="connsiteY40" fmla="*/ 133511 h 4275461"/>
                <a:gd name="connsiteX41" fmla="*/ 2066003 w 3619883"/>
                <a:gd name="connsiteY41" fmla="*/ 143313 h 4275461"/>
                <a:gd name="connsiteX42" fmla="*/ 2177615 w 3619883"/>
                <a:gd name="connsiteY42" fmla="*/ 119007 h 4275461"/>
                <a:gd name="connsiteX43" fmla="*/ 2255883 w 3619883"/>
                <a:gd name="connsiteY43" fmla="*/ 99047 h 4275461"/>
                <a:gd name="connsiteX44" fmla="*/ 2344622 w 3619883"/>
                <a:gd name="connsiteY44" fmla="*/ 91388 h 4275461"/>
                <a:gd name="connsiteX45" fmla="*/ 2455682 w 3619883"/>
                <a:gd name="connsiteY45" fmla="*/ 78869 h 4275461"/>
                <a:gd name="connsiteX46" fmla="*/ 2632609 w 3619883"/>
                <a:gd name="connsiteY46" fmla="*/ 75338 h 4275461"/>
                <a:gd name="connsiteX47" fmla="*/ 2742291 w 3619883"/>
                <a:gd name="connsiteY47" fmla="*/ 92282 h 4275461"/>
                <a:gd name="connsiteX48" fmla="*/ 2851974 w 3619883"/>
                <a:gd name="connsiteY48" fmla="*/ 109227 h 4275461"/>
                <a:gd name="connsiteX49" fmla="*/ 2907643 w 3619883"/>
                <a:gd name="connsiteY49" fmla="*/ 100020 h 4275461"/>
                <a:gd name="connsiteX50" fmla="*/ 2944022 w 3619883"/>
                <a:gd name="connsiteY50" fmla="*/ 30853 h 4275461"/>
                <a:gd name="connsiteX51" fmla="*/ 3022289 w 3619883"/>
                <a:gd name="connsiteY51" fmla="*/ 10893 h 4275461"/>
                <a:gd name="connsiteX52" fmla="*/ 3054807 w 3619883"/>
                <a:gd name="connsiteY52" fmla="*/ 24226 h 4275461"/>
                <a:gd name="connsiteX53" fmla="*/ 3141892 w 3619883"/>
                <a:gd name="connsiteY53" fmla="*/ 51925 h 4275461"/>
                <a:gd name="connsiteX54" fmla="*/ 3185711 w 3619883"/>
                <a:gd name="connsiteY54" fmla="*/ 59881 h 4275461"/>
                <a:gd name="connsiteX55" fmla="*/ 3219056 w 3619883"/>
                <a:gd name="connsiteY55" fmla="*/ 55536 h 4275461"/>
                <a:gd name="connsiteX56" fmla="*/ 3263425 w 3619883"/>
                <a:gd name="connsiteY56" fmla="*/ 51706 h 4275461"/>
                <a:gd name="connsiteX57" fmla="*/ 3296219 w 3619883"/>
                <a:gd name="connsiteY57" fmla="*/ 59147 h 4275461"/>
                <a:gd name="connsiteX58" fmla="*/ 3319094 w 3619883"/>
                <a:gd name="connsiteY58" fmla="*/ 42500 h 4275461"/>
                <a:gd name="connsiteX59" fmla="*/ 3420511 w 3619883"/>
                <a:gd name="connsiteY59" fmla="*/ 0 h 4275461"/>
                <a:gd name="connsiteX60" fmla="*/ 3453305 w 3619883"/>
                <a:gd name="connsiteY60" fmla="*/ 7440 h 4275461"/>
                <a:gd name="connsiteX61" fmla="*/ 3496571 w 3619883"/>
                <a:gd name="connsiteY61" fmla="*/ 27182 h 4275461"/>
                <a:gd name="connsiteX62" fmla="*/ 3602117 w 3619883"/>
                <a:gd name="connsiteY62" fmla="*/ 132521 h 4275461"/>
                <a:gd name="connsiteX63" fmla="*/ 3619883 w 3619883"/>
                <a:gd name="connsiteY63" fmla="*/ 140049 h 4275461"/>
                <a:gd name="connsiteX64" fmla="*/ 3619883 w 3619883"/>
                <a:gd name="connsiteY64" fmla="*/ 755612 h 4275461"/>
                <a:gd name="connsiteX0" fmla="*/ 3619883 w 3619883"/>
                <a:gd name="connsiteY0" fmla="*/ 755612 h 4275461"/>
                <a:gd name="connsiteX1" fmla="*/ 1427396 w 3619883"/>
                <a:gd name="connsiteY1" fmla="*/ 4275461 h 4275461"/>
                <a:gd name="connsiteX2" fmla="*/ 1210751 w 3619883"/>
                <a:gd name="connsiteY2" fmla="*/ 4275461 h 4275461"/>
                <a:gd name="connsiteX3" fmla="*/ 1140354 w 3619883"/>
                <a:gd name="connsiteY3" fmla="*/ 4275461 h 4275461"/>
                <a:gd name="connsiteX4" fmla="*/ 953807 w 3619883"/>
                <a:gd name="connsiteY4" fmla="*/ 4275461 h 4275461"/>
                <a:gd name="connsiteX5" fmla="*/ 829432 w 3619883"/>
                <a:gd name="connsiteY5" fmla="*/ 4275461 h 4275461"/>
                <a:gd name="connsiteX6" fmla="*/ 611484 w 3619883"/>
                <a:gd name="connsiteY6" fmla="*/ 4275461 h 4275461"/>
                <a:gd name="connsiteX7" fmla="*/ 573998 w 3619883"/>
                <a:gd name="connsiteY7" fmla="*/ 4275461 h 4275461"/>
                <a:gd name="connsiteX8" fmla="*/ 336164 w 3619883"/>
                <a:gd name="connsiteY8" fmla="*/ 4275461 h 4275461"/>
                <a:gd name="connsiteX9" fmla="*/ 189322 w 3619883"/>
                <a:gd name="connsiteY9" fmla="*/ 4275461 h 4275461"/>
                <a:gd name="connsiteX10" fmla="*/ 0 w 3619883"/>
                <a:gd name="connsiteY10" fmla="*/ 4275461 h 4275461"/>
                <a:gd name="connsiteX11" fmla="*/ 0 w 3619883"/>
                <a:gd name="connsiteY11" fmla="*/ 42229 h 4275461"/>
                <a:gd name="connsiteX12" fmla="*/ 42464 w 3619883"/>
                <a:gd name="connsiteY12" fmla="*/ 40518 h 4275461"/>
                <a:gd name="connsiteX13" fmla="*/ 137733 w 3619883"/>
                <a:gd name="connsiteY13" fmla="*/ 35355 h 4275461"/>
                <a:gd name="connsiteX14" fmla="*/ 270565 w 3619883"/>
                <a:gd name="connsiteY14" fmla="*/ 29759 h 4275461"/>
                <a:gd name="connsiteX15" fmla="*/ 479734 w 3619883"/>
                <a:gd name="connsiteY15" fmla="*/ 45455 h 4275461"/>
                <a:gd name="connsiteX16" fmla="*/ 524103 w 3619883"/>
                <a:gd name="connsiteY16" fmla="*/ 41625 h 4275461"/>
                <a:gd name="connsiteX17" fmla="*/ 624416 w 3619883"/>
                <a:gd name="connsiteY17" fmla="*/ 22696 h 4275461"/>
                <a:gd name="connsiteX18" fmla="*/ 657762 w 3619883"/>
                <a:gd name="connsiteY18" fmla="*/ 18351 h 4275461"/>
                <a:gd name="connsiteX19" fmla="*/ 690557 w 3619883"/>
                <a:gd name="connsiteY19" fmla="*/ 25792 h 4275461"/>
                <a:gd name="connsiteX20" fmla="*/ 745123 w 3619883"/>
                <a:gd name="connsiteY20" fmla="*/ 40157 h 4275461"/>
                <a:gd name="connsiteX21" fmla="*/ 789493 w 3619883"/>
                <a:gd name="connsiteY21" fmla="*/ 36327 h 4275461"/>
                <a:gd name="connsiteX22" fmla="*/ 854255 w 3619883"/>
                <a:gd name="connsiteY22" fmla="*/ 68887 h 4275461"/>
                <a:gd name="connsiteX23" fmla="*/ 897520 w 3619883"/>
                <a:gd name="connsiteY23" fmla="*/ 88629 h 4275461"/>
                <a:gd name="connsiteX24" fmla="*/ 940510 w 3619883"/>
                <a:gd name="connsiteY24" fmla="*/ 114265 h 4275461"/>
                <a:gd name="connsiteX25" fmla="*/ 1082712 w 3619883"/>
                <a:gd name="connsiteY25" fmla="*/ 144543 h 4275461"/>
                <a:gd name="connsiteX26" fmla="*/ 1205348 w 3619883"/>
                <a:gd name="connsiteY26" fmla="*/ 120753 h 4275461"/>
                <a:gd name="connsiteX27" fmla="*/ 1271764 w 3619883"/>
                <a:gd name="connsiteY27" fmla="*/ 117956 h 4275461"/>
                <a:gd name="connsiteX28" fmla="*/ 1315583 w 3619883"/>
                <a:gd name="connsiteY28" fmla="*/ 125912 h 4275461"/>
                <a:gd name="connsiteX29" fmla="*/ 1359125 w 3619883"/>
                <a:gd name="connsiteY29" fmla="*/ 139761 h 4275461"/>
                <a:gd name="connsiteX30" fmla="*/ 1391919 w 3619883"/>
                <a:gd name="connsiteY30" fmla="*/ 147202 h 4275461"/>
                <a:gd name="connsiteX31" fmla="*/ 1436563 w 3619883"/>
                <a:gd name="connsiteY31" fmla="*/ 137480 h 4275461"/>
                <a:gd name="connsiteX32" fmla="*/ 1471566 w 3619883"/>
                <a:gd name="connsiteY32" fmla="*/ 97777 h 4275461"/>
                <a:gd name="connsiteX33" fmla="*/ 1505739 w 3619883"/>
                <a:gd name="connsiteY33" fmla="*/ 75753 h 4275461"/>
                <a:gd name="connsiteX34" fmla="*/ 1590891 w 3619883"/>
                <a:gd name="connsiteY34" fmla="*/ 144702 h 4275461"/>
                <a:gd name="connsiteX35" fmla="*/ 1625616 w 3619883"/>
                <a:gd name="connsiteY35" fmla="*/ 110893 h 4275461"/>
                <a:gd name="connsiteX36" fmla="*/ 1658964 w 3619883"/>
                <a:gd name="connsiteY36" fmla="*/ 106547 h 4275461"/>
                <a:gd name="connsiteX37" fmla="*/ 1746598 w 3619883"/>
                <a:gd name="connsiteY37" fmla="*/ 122460 h 4275461"/>
                <a:gd name="connsiteX38" fmla="*/ 1811913 w 3619883"/>
                <a:gd name="connsiteY38" fmla="*/ 143234 h 4275461"/>
                <a:gd name="connsiteX39" fmla="*/ 1856557 w 3619883"/>
                <a:gd name="connsiteY39" fmla="*/ 133511 h 4275461"/>
                <a:gd name="connsiteX40" fmla="*/ 2066003 w 3619883"/>
                <a:gd name="connsiteY40" fmla="*/ 143313 h 4275461"/>
                <a:gd name="connsiteX41" fmla="*/ 2177615 w 3619883"/>
                <a:gd name="connsiteY41" fmla="*/ 119007 h 4275461"/>
                <a:gd name="connsiteX42" fmla="*/ 2255883 w 3619883"/>
                <a:gd name="connsiteY42" fmla="*/ 99047 h 4275461"/>
                <a:gd name="connsiteX43" fmla="*/ 2344622 w 3619883"/>
                <a:gd name="connsiteY43" fmla="*/ 91388 h 4275461"/>
                <a:gd name="connsiteX44" fmla="*/ 2455682 w 3619883"/>
                <a:gd name="connsiteY44" fmla="*/ 78869 h 4275461"/>
                <a:gd name="connsiteX45" fmla="*/ 2632609 w 3619883"/>
                <a:gd name="connsiteY45" fmla="*/ 75338 h 4275461"/>
                <a:gd name="connsiteX46" fmla="*/ 2742291 w 3619883"/>
                <a:gd name="connsiteY46" fmla="*/ 92282 h 4275461"/>
                <a:gd name="connsiteX47" fmla="*/ 2851974 w 3619883"/>
                <a:gd name="connsiteY47" fmla="*/ 109227 h 4275461"/>
                <a:gd name="connsiteX48" fmla="*/ 2907643 w 3619883"/>
                <a:gd name="connsiteY48" fmla="*/ 100020 h 4275461"/>
                <a:gd name="connsiteX49" fmla="*/ 2944022 w 3619883"/>
                <a:gd name="connsiteY49" fmla="*/ 30853 h 4275461"/>
                <a:gd name="connsiteX50" fmla="*/ 3022289 w 3619883"/>
                <a:gd name="connsiteY50" fmla="*/ 10893 h 4275461"/>
                <a:gd name="connsiteX51" fmla="*/ 3054807 w 3619883"/>
                <a:gd name="connsiteY51" fmla="*/ 24226 h 4275461"/>
                <a:gd name="connsiteX52" fmla="*/ 3141892 w 3619883"/>
                <a:gd name="connsiteY52" fmla="*/ 51925 h 4275461"/>
                <a:gd name="connsiteX53" fmla="*/ 3185711 w 3619883"/>
                <a:gd name="connsiteY53" fmla="*/ 59881 h 4275461"/>
                <a:gd name="connsiteX54" fmla="*/ 3219056 w 3619883"/>
                <a:gd name="connsiteY54" fmla="*/ 55536 h 4275461"/>
                <a:gd name="connsiteX55" fmla="*/ 3263425 w 3619883"/>
                <a:gd name="connsiteY55" fmla="*/ 51706 h 4275461"/>
                <a:gd name="connsiteX56" fmla="*/ 3296219 w 3619883"/>
                <a:gd name="connsiteY56" fmla="*/ 59147 h 4275461"/>
                <a:gd name="connsiteX57" fmla="*/ 3319094 w 3619883"/>
                <a:gd name="connsiteY57" fmla="*/ 42500 h 4275461"/>
                <a:gd name="connsiteX58" fmla="*/ 3420511 w 3619883"/>
                <a:gd name="connsiteY58" fmla="*/ 0 h 4275461"/>
                <a:gd name="connsiteX59" fmla="*/ 3453305 w 3619883"/>
                <a:gd name="connsiteY59" fmla="*/ 7440 h 4275461"/>
                <a:gd name="connsiteX60" fmla="*/ 3496571 w 3619883"/>
                <a:gd name="connsiteY60" fmla="*/ 27182 h 4275461"/>
                <a:gd name="connsiteX61" fmla="*/ 3602117 w 3619883"/>
                <a:gd name="connsiteY61" fmla="*/ 132521 h 4275461"/>
                <a:gd name="connsiteX62" fmla="*/ 3619883 w 3619883"/>
                <a:gd name="connsiteY62" fmla="*/ 140049 h 4275461"/>
                <a:gd name="connsiteX63" fmla="*/ 3619883 w 3619883"/>
                <a:gd name="connsiteY63" fmla="*/ 755612 h 4275461"/>
                <a:gd name="connsiteX0" fmla="*/ 3619883 w 3619883"/>
                <a:gd name="connsiteY0" fmla="*/ 755612 h 4275461"/>
                <a:gd name="connsiteX1" fmla="*/ 1210751 w 3619883"/>
                <a:gd name="connsiteY1" fmla="*/ 4275461 h 4275461"/>
                <a:gd name="connsiteX2" fmla="*/ 1140354 w 3619883"/>
                <a:gd name="connsiteY2" fmla="*/ 4275461 h 4275461"/>
                <a:gd name="connsiteX3" fmla="*/ 953807 w 3619883"/>
                <a:gd name="connsiteY3" fmla="*/ 4275461 h 4275461"/>
                <a:gd name="connsiteX4" fmla="*/ 829432 w 3619883"/>
                <a:gd name="connsiteY4" fmla="*/ 4275461 h 4275461"/>
                <a:gd name="connsiteX5" fmla="*/ 611484 w 3619883"/>
                <a:gd name="connsiteY5" fmla="*/ 4275461 h 4275461"/>
                <a:gd name="connsiteX6" fmla="*/ 573998 w 3619883"/>
                <a:gd name="connsiteY6" fmla="*/ 4275461 h 4275461"/>
                <a:gd name="connsiteX7" fmla="*/ 336164 w 3619883"/>
                <a:gd name="connsiteY7" fmla="*/ 4275461 h 4275461"/>
                <a:gd name="connsiteX8" fmla="*/ 189322 w 3619883"/>
                <a:gd name="connsiteY8" fmla="*/ 4275461 h 4275461"/>
                <a:gd name="connsiteX9" fmla="*/ 0 w 3619883"/>
                <a:gd name="connsiteY9" fmla="*/ 4275461 h 4275461"/>
                <a:gd name="connsiteX10" fmla="*/ 0 w 3619883"/>
                <a:gd name="connsiteY10" fmla="*/ 42229 h 4275461"/>
                <a:gd name="connsiteX11" fmla="*/ 42464 w 3619883"/>
                <a:gd name="connsiteY11" fmla="*/ 40518 h 4275461"/>
                <a:gd name="connsiteX12" fmla="*/ 137733 w 3619883"/>
                <a:gd name="connsiteY12" fmla="*/ 35355 h 4275461"/>
                <a:gd name="connsiteX13" fmla="*/ 270565 w 3619883"/>
                <a:gd name="connsiteY13" fmla="*/ 29759 h 4275461"/>
                <a:gd name="connsiteX14" fmla="*/ 479734 w 3619883"/>
                <a:gd name="connsiteY14" fmla="*/ 45455 h 4275461"/>
                <a:gd name="connsiteX15" fmla="*/ 524103 w 3619883"/>
                <a:gd name="connsiteY15" fmla="*/ 41625 h 4275461"/>
                <a:gd name="connsiteX16" fmla="*/ 624416 w 3619883"/>
                <a:gd name="connsiteY16" fmla="*/ 22696 h 4275461"/>
                <a:gd name="connsiteX17" fmla="*/ 657762 w 3619883"/>
                <a:gd name="connsiteY17" fmla="*/ 18351 h 4275461"/>
                <a:gd name="connsiteX18" fmla="*/ 690557 w 3619883"/>
                <a:gd name="connsiteY18" fmla="*/ 25792 h 4275461"/>
                <a:gd name="connsiteX19" fmla="*/ 745123 w 3619883"/>
                <a:gd name="connsiteY19" fmla="*/ 40157 h 4275461"/>
                <a:gd name="connsiteX20" fmla="*/ 789493 w 3619883"/>
                <a:gd name="connsiteY20" fmla="*/ 36327 h 4275461"/>
                <a:gd name="connsiteX21" fmla="*/ 854255 w 3619883"/>
                <a:gd name="connsiteY21" fmla="*/ 68887 h 4275461"/>
                <a:gd name="connsiteX22" fmla="*/ 897520 w 3619883"/>
                <a:gd name="connsiteY22" fmla="*/ 88629 h 4275461"/>
                <a:gd name="connsiteX23" fmla="*/ 940510 w 3619883"/>
                <a:gd name="connsiteY23" fmla="*/ 114265 h 4275461"/>
                <a:gd name="connsiteX24" fmla="*/ 1082712 w 3619883"/>
                <a:gd name="connsiteY24" fmla="*/ 144543 h 4275461"/>
                <a:gd name="connsiteX25" fmla="*/ 1205348 w 3619883"/>
                <a:gd name="connsiteY25" fmla="*/ 120753 h 4275461"/>
                <a:gd name="connsiteX26" fmla="*/ 1271764 w 3619883"/>
                <a:gd name="connsiteY26" fmla="*/ 117956 h 4275461"/>
                <a:gd name="connsiteX27" fmla="*/ 1315583 w 3619883"/>
                <a:gd name="connsiteY27" fmla="*/ 125912 h 4275461"/>
                <a:gd name="connsiteX28" fmla="*/ 1359125 w 3619883"/>
                <a:gd name="connsiteY28" fmla="*/ 139761 h 4275461"/>
                <a:gd name="connsiteX29" fmla="*/ 1391919 w 3619883"/>
                <a:gd name="connsiteY29" fmla="*/ 147202 h 4275461"/>
                <a:gd name="connsiteX30" fmla="*/ 1436563 w 3619883"/>
                <a:gd name="connsiteY30" fmla="*/ 137480 h 4275461"/>
                <a:gd name="connsiteX31" fmla="*/ 1471566 w 3619883"/>
                <a:gd name="connsiteY31" fmla="*/ 97777 h 4275461"/>
                <a:gd name="connsiteX32" fmla="*/ 1505739 w 3619883"/>
                <a:gd name="connsiteY32" fmla="*/ 75753 h 4275461"/>
                <a:gd name="connsiteX33" fmla="*/ 1590891 w 3619883"/>
                <a:gd name="connsiteY33" fmla="*/ 144702 h 4275461"/>
                <a:gd name="connsiteX34" fmla="*/ 1625616 w 3619883"/>
                <a:gd name="connsiteY34" fmla="*/ 110893 h 4275461"/>
                <a:gd name="connsiteX35" fmla="*/ 1658964 w 3619883"/>
                <a:gd name="connsiteY35" fmla="*/ 106547 h 4275461"/>
                <a:gd name="connsiteX36" fmla="*/ 1746598 w 3619883"/>
                <a:gd name="connsiteY36" fmla="*/ 122460 h 4275461"/>
                <a:gd name="connsiteX37" fmla="*/ 1811913 w 3619883"/>
                <a:gd name="connsiteY37" fmla="*/ 143234 h 4275461"/>
                <a:gd name="connsiteX38" fmla="*/ 1856557 w 3619883"/>
                <a:gd name="connsiteY38" fmla="*/ 133511 h 4275461"/>
                <a:gd name="connsiteX39" fmla="*/ 2066003 w 3619883"/>
                <a:gd name="connsiteY39" fmla="*/ 143313 h 4275461"/>
                <a:gd name="connsiteX40" fmla="*/ 2177615 w 3619883"/>
                <a:gd name="connsiteY40" fmla="*/ 119007 h 4275461"/>
                <a:gd name="connsiteX41" fmla="*/ 2255883 w 3619883"/>
                <a:gd name="connsiteY41" fmla="*/ 99047 h 4275461"/>
                <a:gd name="connsiteX42" fmla="*/ 2344622 w 3619883"/>
                <a:gd name="connsiteY42" fmla="*/ 91388 h 4275461"/>
                <a:gd name="connsiteX43" fmla="*/ 2455682 w 3619883"/>
                <a:gd name="connsiteY43" fmla="*/ 78869 h 4275461"/>
                <a:gd name="connsiteX44" fmla="*/ 2632609 w 3619883"/>
                <a:gd name="connsiteY44" fmla="*/ 75338 h 4275461"/>
                <a:gd name="connsiteX45" fmla="*/ 2742291 w 3619883"/>
                <a:gd name="connsiteY45" fmla="*/ 92282 h 4275461"/>
                <a:gd name="connsiteX46" fmla="*/ 2851974 w 3619883"/>
                <a:gd name="connsiteY46" fmla="*/ 109227 h 4275461"/>
                <a:gd name="connsiteX47" fmla="*/ 2907643 w 3619883"/>
                <a:gd name="connsiteY47" fmla="*/ 100020 h 4275461"/>
                <a:gd name="connsiteX48" fmla="*/ 2944022 w 3619883"/>
                <a:gd name="connsiteY48" fmla="*/ 30853 h 4275461"/>
                <a:gd name="connsiteX49" fmla="*/ 3022289 w 3619883"/>
                <a:gd name="connsiteY49" fmla="*/ 10893 h 4275461"/>
                <a:gd name="connsiteX50" fmla="*/ 3054807 w 3619883"/>
                <a:gd name="connsiteY50" fmla="*/ 24226 h 4275461"/>
                <a:gd name="connsiteX51" fmla="*/ 3141892 w 3619883"/>
                <a:gd name="connsiteY51" fmla="*/ 51925 h 4275461"/>
                <a:gd name="connsiteX52" fmla="*/ 3185711 w 3619883"/>
                <a:gd name="connsiteY52" fmla="*/ 59881 h 4275461"/>
                <a:gd name="connsiteX53" fmla="*/ 3219056 w 3619883"/>
                <a:gd name="connsiteY53" fmla="*/ 55536 h 4275461"/>
                <a:gd name="connsiteX54" fmla="*/ 3263425 w 3619883"/>
                <a:gd name="connsiteY54" fmla="*/ 51706 h 4275461"/>
                <a:gd name="connsiteX55" fmla="*/ 3296219 w 3619883"/>
                <a:gd name="connsiteY55" fmla="*/ 59147 h 4275461"/>
                <a:gd name="connsiteX56" fmla="*/ 3319094 w 3619883"/>
                <a:gd name="connsiteY56" fmla="*/ 42500 h 4275461"/>
                <a:gd name="connsiteX57" fmla="*/ 3420511 w 3619883"/>
                <a:gd name="connsiteY57" fmla="*/ 0 h 4275461"/>
                <a:gd name="connsiteX58" fmla="*/ 3453305 w 3619883"/>
                <a:gd name="connsiteY58" fmla="*/ 7440 h 4275461"/>
                <a:gd name="connsiteX59" fmla="*/ 3496571 w 3619883"/>
                <a:gd name="connsiteY59" fmla="*/ 27182 h 4275461"/>
                <a:gd name="connsiteX60" fmla="*/ 3602117 w 3619883"/>
                <a:gd name="connsiteY60" fmla="*/ 132521 h 4275461"/>
                <a:gd name="connsiteX61" fmla="*/ 3619883 w 3619883"/>
                <a:gd name="connsiteY61" fmla="*/ 140049 h 4275461"/>
                <a:gd name="connsiteX62" fmla="*/ 3619883 w 3619883"/>
                <a:gd name="connsiteY62" fmla="*/ 755612 h 4275461"/>
                <a:gd name="connsiteX0" fmla="*/ 3619883 w 3619883"/>
                <a:gd name="connsiteY0" fmla="*/ 755612 h 4275461"/>
                <a:gd name="connsiteX1" fmla="*/ 1140354 w 3619883"/>
                <a:gd name="connsiteY1" fmla="*/ 4275461 h 4275461"/>
                <a:gd name="connsiteX2" fmla="*/ 953807 w 3619883"/>
                <a:gd name="connsiteY2" fmla="*/ 4275461 h 4275461"/>
                <a:gd name="connsiteX3" fmla="*/ 829432 w 3619883"/>
                <a:gd name="connsiteY3" fmla="*/ 4275461 h 4275461"/>
                <a:gd name="connsiteX4" fmla="*/ 611484 w 3619883"/>
                <a:gd name="connsiteY4" fmla="*/ 4275461 h 4275461"/>
                <a:gd name="connsiteX5" fmla="*/ 573998 w 3619883"/>
                <a:gd name="connsiteY5" fmla="*/ 4275461 h 4275461"/>
                <a:gd name="connsiteX6" fmla="*/ 336164 w 3619883"/>
                <a:gd name="connsiteY6" fmla="*/ 4275461 h 4275461"/>
                <a:gd name="connsiteX7" fmla="*/ 189322 w 3619883"/>
                <a:gd name="connsiteY7" fmla="*/ 4275461 h 4275461"/>
                <a:gd name="connsiteX8" fmla="*/ 0 w 3619883"/>
                <a:gd name="connsiteY8" fmla="*/ 4275461 h 4275461"/>
                <a:gd name="connsiteX9" fmla="*/ 0 w 3619883"/>
                <a:gd name="connsiteY9" fmla="*/ 42229 h 4275461"/>
                <a:gd name="connsiteX10" fmla="*/ 42464 w 3619883"/>
                <a:gd name="connsiteY10" fmla="*/ 40518 h 4275461"/>
                <a:gd name="connsiteX11" fmla="*/ 137733 w 3619883"/>
                <a:gd name="connsiteY11" fmla="*/ 35355 h 4275461"/>
                <a:gd name="connsiteX12" fmla="*/ 270565 w 3619883"/>
                <a:gd name="connsiteY12" fmla="*/ 29759 h 4275461"/>
                <a:gd name="connsiteX13" fmla="*/ 479734 w 3619883"/>
                <a:gd name="connsiteY13" fmla="*/ 45455 h 4275461"/>
                <a:gd name="connsiteX14" fmla="*/ 524103 w 3619883"/>
                <a:gd name="connsiteY14" fmla="*/ 41625 h 4275461"/>
                <a:gd name="connsiteX15" fmla="*/ 624416 w 3619883"/>
                <a:gd name="connsiteY15" fmla="*/ 22696 h 4275461"/>
                <a:gd name="connsiteX16" fmla="*/ 657762 w 3619883"/>
                <a:gd name="connsiteY16" fmla="*/ 18351 h 4275461"/>
                <a:gd name="connsiteX17" fmla="*/ 690557 w 3619883"/>
                <a:gd name="connsiteY17" fmla="*/ 25792 h 4275461"/>
                <a:gd name="connsiteX18" fmla="*/ 745123 w 3619883"/>
                <a:gd name="connsiteY18" fmla="*/ 40157 h 4275461"/>
                <a:gd name="connsiteX19" fmla="*/ 789493 w 3619883"/>
                <a:gd name="connsiteY19" fmla="*/ 36327 h 4275461"/>
                <a:gd name="connsiteX20" fmla="*/ 854255 w 3619883"/>
                <a:gd name="connsiteY20" fmla="*/ 68887 h 4275461"/>
                <a:gd name="connsiteX21" fmla="*/ 897520 w 3619883"/>
                <a:gd name="connsiteY21" fmla="*/ 88629 h 4275461"/>
                <a:gd name="connsiteX22" fmla="*/ 940510 w 3619883"/>
                <a:gd name="connsiteY22" fmla="*/ 114265 h 4275461"/>
                <a:gd name="connsiteX23" fmla="*/ 1082712 w 3619883"/>
                <a:gd name="connsiteY23" fmla="*/ 144543 h 4275461"/>
                <a:gd name="connsiteX24" fmla="*/ 1205348 w 3619883"/>
                <a:gd name="connsiteY24" fmla="*/ 120753 h 4275461"/>
                <a:gd name="connsiteX25" fmla="*/ 1271764 w 3619883"/>
                <a:gd name="connsiteY25" fmla="*/ 117956 h 4275461"/>
                <a:gd name="connsiteX26" fmla="*/ 1315583 w 3619883"/>
                <a:gd name="connsiteY26" fmla="*/ 125912 h 4275461"/>
                <a:gd name="connsiteX27" fmla="*/ 1359125 w 3619883"/>
                <a:gd name="connsiteY27" fmla="*/ 139761 h 4275461"/>
                <a:gd name="connsiteX28" fmla="*/ 1391919 w 3619883"/>
                <a:gd name="connsiteY28" fmla="*/ 147202 h 4275461"/>
                <a:gd name="connsiteX29" fmla="*/ 1436563 w 3619883"/>
                <a:gd name="connsiteY29" fmla="*/ 137480 h 4275461"/>
                <a:gd name="connsiteX30" fmla="*/ 1471566 w 3619883"/>
                <a:gd name="connsiteY30" fmla="*/ 97777 h 4275461"/>
                <a:gd name="connsiteX31" fmla="*/ 1505739 w 3619883"/>
                <a:gd name="connsiteY31" fmla="*/ 75753 h 4275461"/>
                <a:gd name="connsiteX32" fmla="*/ 1590891 w 3619883"/>
                <a:gd name="connsiteY32" fmla="*/ 144702 h 4275461"/>
                <a:gd name="connsiteX33" fmla="*/ 1625616 w 3619883"/>
                <a:gd name="connsiteY33" fmla="*/ 110893 h 4275461"/>
                <a:gd name="connsiteX34" fmla="*/ 1658964 w 3619883"/>
                <a:gd name="connsiteY34" fmla="*/ 106547 h 4275461"/>
                <a:gd name="connsiteX35" fmla="*/ 1746598 w 3619883"/>
                <a:gd name="connsiteY35" fmla="*/ 122460 h 4275461"/>
                <a:gd name="connsiteX36" fmla="*/ 1811913 w 3619883"/>
                <a:gd name="connsiteY36" fmla="*/ 143234 h 4275461"/>
                <a:gd name="connsiteX37" fmla="*/ 1856557 w 3619883"/>
                <a:gd name="connsiteY37" fmla="*/ 133511 h 4275461"/>
                <a:gd name="connsiteX38" fmla="*/ 2066003 w 3619883"/>
                <a:gd name="connsiteY38" fmla="*/ 143313 h 4275461"/>
                <a:gd name="connsiteX39" fmla="*/ 2177615 w 3619883"/>
                <a:gd name="connsiteY39" fmla="*/ 119007 h 4275461"/>
                <a:gd name="connsiteX40" fmla="*/ 2255883 w 3619883"/>
                <a:gd name="connsiteY40" fmla="*/ 99047 h 4275461"/>
                <a:gd name="connsiteX41" fmla="*/ 2344622 w 3619883"/>
                <a:gd name="connsiteY41" fmla="*/ 91388 h 4275461"/>
                <a:gd name="connsiteX42" fmla="*/ 2455682 w 3619883"/>
                <a:gd name="connsiteY42" fmla="*/ 78869 h 4275461"/>
                <a:gd name="connsiteX43" fmla="*/ 2632609 w 3619883"/>
                <a:gd name="connsiteY43" fmla="*/ 75338 h 4275461"/>
                <a:gd name="connsiteX44" fmla="*/ 2742291 w 3619883"/>
                <a:gd name="connsiteY44" fmla="*/ 92282 h 4275461"/>
                <a:gd name="connsiteX45" fmla="*/ 2851974 w 3619883"/>
                <a:gd name="connsiteY45" fmla="*/ 109227 h 4275461"/>
                <a:gd name="connsiteX46" fmla="*/ 2907643 w 3619883"/>
                <a:gd name="connsiteY46" fmla="*/ 100020 h 4275461"/>
                <a:gd name="connsiteX47" fmla="*/ 2944022 w 3619883"/>
                <a:gd name="connsiteY47" fmla="*/ 30853 h 4275461"/>
                <a:gd name="connsiteX48" fmla="*/ 3022289 w 3619883"/>
                <a:gd name="connsiteY48" fmla="*/ 10893 h 4275461"/>
                <a:gd name="connsiteX49" fmla="*/ 3054807 w 3619883"/>
                <a:gd name="connsiteY49" fmla="*/ 24226 h 4275461"/>
                <a:gd name="connsiteX50" fmla="*/ 3141892 w 3619883"/>
                <a:gd name="connsiteY50" fmla="*/ 51925 h 4275461"/>
                <a:gd name="connsiteX51" fmla="*/ 3185711 w 3619883"/>
                <a:gd name="connsiteY51" fmla="*/ 59881 h 4275461"/>
                <a:gd name="connsiteX52" fmla="*/ 3219056 w 3619883"/>
                <a:gd name="connsiteY52" fmla="*/ 55536 h 4275461"/>
                <a:gd name="connsiteX53" fmla="*/ 3263425 w 3619883"/>
                <a:gd name="connsiteY53" fmla="*/ 51706 h 4275461"/>
                <a:gd name="connsiteX54" fmla="*/ 3296219 w 3619883"/>
                <a:gd name="connsiteY54" fmla="*/ 59147 h 4275461"/>
                <a:gd name="connsiteX55" fmla="*/ 3319094 w 3619883"/>
                <a:gd name="connsiteY55" fmla="*/ 42500 h 4275461"/>
                <a:gd name="connsiteX56" fmla="*/ 3420511 w 3619883"/>
                <a:gd name="connsiteY56" fmla="*/ 0 h 4275461"/>
                <a:gd name="connsiteX57" fmla="*/ 3453305 w 3619883"/>
                <a:gd name="connsiteY57" fmla="*/ 7440 h 4275461"/>
                <a:gd name="connsiteX58" fmla="*/ 3496571 w 3619883"/>
                <a:gd name="connsiteY58" fmla="*/ 27182 h 4275461"/>
                <a:gd name="connsiteX59" fmla="*/ 3602117 w 3619883"/>
                <a:gd name="connsiteY59" fmla="*/ 132521 h 4275461"/>
                <a:gd name="connsiteX60" fmla="*/ 3619883 w 3619883"/>
                <a:gd name="connsiteY60" fmla="*/ 140049 h 4275461"/>
                <a:gd name="connsiteX61" fmla="*/ 3619883 w 3619883"/>
                <a:gd name="connsiteY61" fmla="*/ 755612 h 4275461"/>
                <a:gd name="connsiteX0" fmla="*/ 3619883 w 3619883"/>
                <a:gd name="connsiteY0" fmla="*/ 755612 h 4275461"/>
                <a:gd name="connsiteX1" fmla="*/ 953807 w 3619883"/>
                <a:gd name="connsiteY1" fmla="*/ 4275461 h 4275461"/>
                <a:gd name="connsiteX2" fmla="*/ 829432 w 3619883"/>
                <a:gd name="connsiteY2" fmla="*/ 4275461 h 4275461"/>
                <a:gd name="connsiteX3" fmla="*/ 611484 w 3619883"/>
                <a:gd name="connsiteY3" fmla="*/ 4275461 h 4275461"/>
                <a:gd name="connsiteX4" fmla="*/ 573998 w 3619883"/>
                <a:gd name="connsiteY4" fmla="*/ 4275461 h 4275461"/>
                <a:gd name="connsiteX5" fmla="*/ 336164 w 3619883"/>
                <a:gd name="connsiteY5" fmla="*/ 4275461 h 4275461"/>
                <a:gd name="connsiteX6" fmla="*/ 189322 w 3619883"/>
                <a:gd name="connsiteY6" fmla="*/ 4275461 h 4275461"/>
                <a:gd name="connsiteX7" fmla="*/ 0 w 3619883"/>
                <a:gd name="connsiteY7" fmla="*/ 4275461 h 4275461"/>
                <a:gd name="connsiteX8" fmla="*/ 0 w 3619883"/>
                <a:gd name="connsiteY8" fmla="*/ 42229 h 4275461"/>
                <a:gd name="connsiteX9" fmla="*/ 42464 w 3619883"/>
                <a:gd name="connsiteY9" fmla="*/ 40518 h 4275461"/>
                <a:gd name="connsiteX10" fmla="*/ 137733 w 3619883"/>
                <a:gd name="connsiteY10" fmla="*/ 35355 h 4275461"/>
                <a:gd name="connsiteX11" fmla="*/ 270565 w 3619883"/>
                <a:gd name="connsiteY11" fmla="*/ 29759 h 4275461"/>
                <a:gd name="connsiteX12" fmla="*/ 479734 w 3619883"/>
                <a:gd name="connsiteY12" fmla="*/ 45455 h 4275461"/>
                <a:gd name="connsiteX13" fmla="*/ 524103 w 3619883"/>
                <a:gd name="connsiteY13" fmla="*/ 41625 h 4275461"/>
                <a:gd name="connsiteX14" fmla="*/ 624416 w 3619883"/>
                <a:gd name="connsiteY14" fmla="*/ 22696 h 4275461"/>
                <a:gd name="connsiteX15" fmla="*/ 657762 w 3619883"/>
                <a:gd name="connsiteY15" fmla="*/ 18351 h 4275461"/>
                <a:gd name="connsiteX16" fmla="*/ 690557 w 3619883"/>
                <a:gd name="connsiteY16" fmla="*/ 25792 h 4275461"/>
                <a:gd name="connsiteX17" fmla="*/ 745123 w 3619883"/>
                <a:gd name="connsiteY17" fmla="*/ 40157 h 4275461"/>
                <a:gd name="connsiteX18" fmla="*/ 789493 w 3619883"/>
                <a:gd name="connsiteY18" fmla="*/ 36327 h 4275461"/>
                <a:gd name="connsiteX19" fmla="*/ 854255 w 3619883"/>
                <a:gd name="connsiteY19" fmla="*/ 68887 h 4275461"/>
                <a:gd name="connsiteX20" fmla="*/ 897520 w 3619883"/>
                <a:gd name="connsiteY20" fmla="*/ 88629 h 4275461"/>
                <a:gd name="connsiteX21" fmla="*/ 940510 w 3619883"/>
                <a:gd name="connsiteY21" fmla="*/ 114265 h 4275461"/>
                <a:gd name="connsiteX22" fmla="*/ 1082712 w 3619883"/>
                <a:gd name="connsiteY22" fmla="*/ 144543 h 4275461"/>
                <a:gd name="connsiteX23" fmla="*/ 1205348 w 3619883"/>
                <a:gd name="connsiteY23" fmla="*/ 120753 h 4275461"/>
                <a:gd name="connsiteX24" fmla="*/ 1271764 w 3619883"/>
                <a:gd name="connsiteY24" fmla="*/ 117956 h 4275461"/>
                <a:gd name="connsiteX25" fmla="*/ 1315583 w 3619883"/>
                <a:gd name="connsiteY25" fmla="*/ 125912 h 4275461"/>
                <a:gd name="connsiteX26" fmla="*/ 1359125 w 3619883"/>
                <a:gd name="connsiteY26" fmla="*/ 139761 h 4275461"/>
                <a:gd name="connsiteX27" fmla="*/ 1391919 w 3619883"/>
                <a:gd name="connsiteY27" fmla="*/ 147202 h 4275461"/>
                <a:gd name="connsiteX28" fmla="*/ 1436563 w 3619883"/>
                <a:gd name="connsiteY28" fmla="*/ 137480 h 4275461"/>
                <a:gd name="connsiteX29" fmla="*/ 1471566 w 3619883"/>
                <a:gd name="connsiteY29" fmla="*/ 97777 h 4275461"/>
                <a:gd name="connsiteX30" fmla="*/ 1505739 w 3619883"/>
                <a:gd name="connsiteY30" fmla="*/ 75753 h 4275461"/>
                <a:gd name="connsiteX31" fmla="*/ 1590891 w 3619883"/>
                <a:gd name="connsiteY31" fmla="*/ 144702 h 4275461"/>
                <a:gd name="connsiteX32" fmla="*/ 1625616 w 3619883"/>
                <a:gd name="connsiteY32" fmla="*/ 110893 h 4275461"/>
                <a:gd name="connsiteX33" fmla="*/ 1658964 w 3619883"/>
                <a:gd name="connsiteY33" fmla="*/ 106547 h 4275461"/>
                <a:gd name="connsiteX34" fmla="*/ 1746598 w 3619883"/>
                <a:gd name="connsiteY34" fmla="*/ 122460 h 4275461"/>
                <a:gd name="connsiteX35" fmla="*/ 1811913 w 3619883"/>
                <a:gd name="connsiteY35" fmla="*/ 143234 h 4275461"/>
                <a:gd name="connsiteX36" fmla="*/ 1856557 w 3619883"/>
                <a:gd name="connsiteY36" fmla="*/ 133511 h 4275461"/>
                <a:gd name="connsiteX37" fmla="*/ 2066003 w 3619883"/>
                <a:gd name="connsiteY37" fmla="*/ 143313 h 4275461"/>
                <a:gd name="connsiteX38" fmla="*/ 2177615 w 3619883"/>
                <a:gd name="connsiteY38" fmla="*/ 119007 h 4275461"/>
                <a:gd name="connsiteX39" fmla="*/ 2255883 w 3619883"/>
                <a:gd name="connsiteY39" fmla="*/ 99047 h 4275461"/>
                <a:gd name="connsiteX40" fmla="*/ 2344622 w 3619883"/>
                <a:gd name="connsiteY40" fmla="*/ 91388 h 4275461"/>
                <a:gd name="connsiteX41" fmla="*/ 2455682 w 3619883"/>
                <a:gd name="connsiteY41" fmla="*/ 78869 h 4275461"/>
                <a:gd name="connsiteX42" fmla="*/ 2632609 w 3619883"/>
                <a:gd name="connsiteY42" fmla="*/ 75338 h 4275461"/>
                <a:gd name="connsiteX43" fmla="*/ 2742291 w 3619883"/>
                <a:gd name="connsiteY43" fmla="*/ 92282 h 4275461"/>
                <a:gd name="connsiteX44" fmla="*/ 2851974 w 3619883"/>
                <a:gd name="connsiteY44" fmla="*/ 109227 h 4275461"/>
                <a:gd name="connsiteX45" fmla="*/ 2907643 w 3619883"/>
                <a:gd name="connsiteY45" fmla="*/ 100020 h 4275461"/>
                <a:gd name="connsiteX46" fmla="*/ 2944022 w 3619883"/>
                <a:gd name="connsiteY46" fmla="*/ 30853 h 4275461"/>
                <a:gd name="connsiteX47" fmla="*/ 3022289 w 3619883"/>
                <a:gd name="connsiteY47" fmla="*/ 10893 h 4275461"/>
                <a:gd name="connsiteX48" fmla="*/ 3054807 w 3619883"/>
                <a:gd name="connsiteY48" fmla="*/ 24226 h 4275461"/>
                <a:gd name="connsiteX49" fmla="*/ 3141892 w 3619883"/>
                <a:gd name="connsiteY49" fmla="*/ 51925 h 4275461"/>
                <a:gd name="connsiteX50" fmla="*/ 3185711 w 3619883"/>
                <a:gd name="connsiteY50" fmla="*/ 59881 h 4275461"/>
                <a:gd name="connsiteX51" fmla="*/ 3219056 w 3619883"/>
                <a:gd name="connsiteY51" fmla="*/ 55536 h 4275461"/>
                <a:gd name="connsiteX52" fmla="*/ 3263425 w 3619883"/>
                <a:gd name="connsiteY52" fmla="*/ 51706 h 4275461"/>
                <a:gd name="connsiteX53" fmla="*/ 3296219 w 3619883"/>
                <a:gd name="connsiteY53" fmla="*/ 59147 h 4275461"/>
                <a:gd name="connsiteX54" fmla="*/ 3319094 w 3619883"/>
                <a:gd name="connsiteY54" fmla="*/ 42500 h 4275461"/>
                <a:gd name="connsiteX55" fmla="*/ 3420511 w 3619883"/>
                <a:gd name="connsiteY55" fmla="*/ 0 h 4275461"/>
                <a:gd name="connsiteX56" fmla="*/ 3453305 w 3619883"/>
                <a:gd name="connsiteY56" fmla="*/ 7440 h 4275461"/>
                <a:gd name="connsiteX57" fmla="*/ 3496571 w 3619883"/>
                <a:gd name="connsiteY57" fmla="*/ 27182 h 4275461"/>
                <a:gd name="connsiteX58" fmla="*/ 3602117 w 3619883"/>
                <a:gd name="connsiteY58" fmla="*/ 132521 h 4275461"/>
                <a:gd name="connsiteX59" fmla="*/ 3619883 w 3619883"/>
                <a:gd name="connsiteY59" fmla="*/ 140049 h 4275461"/>
                <a:gd name="connsiteX60" fmla="*/ 3619883 w 3619883"/>
                <a:gd name="connsiteY60" fmla="*/ 755612 h 4275461"/>
                <a:gd name="connsiteX0" fmla="*/ 3619883 w 3619883"/>
                <a:gd name="connsiteY0" fmla="*/ 755612 h 4275461"/>
                <a:gd name="connsiteX1" fmla="*/ 829432 w 3619883"/>
                <a:gd name="connsiteY1" fmla="*/ 4275461 h 4275461"/>
                <a:gd name="connsiteX2" fmla="*/ 611484 w 3619883"/>
                <a:gd name="connsiteY2" fmla="*/ 4275461 h 4275461"/>
                <a:gd name="connsiteX3" fmla="*/ 573998 w 3619883"/>
                <a:gd name="connsiteY3" fmla="*/ 4275461 h 4275461"/>
                <a:gd name="connsiteX4" fmla="*/ 336164 w 3619883"/>
                <a:gd name="connsiteY4" fmla="*/ 4275461 h 4275461"/>
                <a:gd name="connsiteX5" fmla="*/ 189322 w 3619883"/>
                <a:gd name="connsiteY5" fmla="*/ 4275461 h 4275461"/>
                <a:gd name="connsiteX6" fmla="*/ 0 w 3619883"/>
                <a:gd name="connsiteY6" fmla="*/ 4275461 h 4275461"/>
                <a:gd name="connsiteX7" fmla="*/ 0 w 3619883"/>
                <a:gd name="connsiteY7" fmla="*/ 42229 h 4275461"/>
                <a:gd name="connsiteX8" fmla="*/ 42464 w 3619883"/>
                <a:gd name="connsiteY8" fmla="*/ 40518 h 4275461"/>
                <a:gd name="connsiteX9" fmla="*/ 137733 w 3619883"/>
                <a:gd name="connsiteY9" fmla="*/ 35355 h 4275461"/>
                <a:gd name="connsiteX10" fmla="*/ 270565 w 3619883"/>
                <a:gd name="connsiteY10" fmla="*/ 29759 h 4275461"/>
                <a:gd name="connsiteX11" fmla="*/ 479734 w 3619883"/>
                <a:gd name="connsiteY11" fmla="*/ 45455 h 4275461"/>
                <a:gd name="connsiteX12" fmla="*/ 524103 w 3619883"/>
                <a:gd name="connsiteY12" fmla="*/ 41625 h 4275461"/>
                <a:gd name="connsiteX13" fmla="*/ 624416 w 3619883"/>
                <a:gd name="connsiteY13" fmla="*/ 22696 h 4275461"/>
                <a:gd name="connsiteX14" fmla="*/ 657762 w 3619883"/>
                <a:gd name="connsiteY14" fmla="*/ 18351 h 4275461"/>
                <a:gd name="connsiteX15" fmla="*/ 690557 w 3619883"/>
                <a:gd name="connsiteY15" fmla="*/ 25792 h 4275461"/>
                <a:gd name="connsiteX16" fmla="*/ 745123 w 3619883"/>
                <a:gd name="connsiteY16" fmla="*/ 40157 h 4275461"/>
                <a:gd name="connsiteX17" fmla="*/ 789493 w 3619883"/>
                <a:gd name="connsiteY17" fmla="*/ 36327 h 4275461"/>
                <a:gd name="connsiteX18" fmla="*/ 854255 w 3619883"/>
                <a:gd name="connsiteY18" fmla="*/ 68887 h 4275461"/>
                <a:gd name="connsiteX19" fmla="*/ 897520 w 3619883"/>
                <a:gd name="connsiteY19" fmla="*/ 88629 h 4275461"/>
                <a:gd name="connsiteX20" fmla="*/ 940510 w 3619883"/>
                <a:gd name="connsiteY20" fmla="*/ 114265 h 4275461"/>
                <a:gd name="connsiteX21" fmla="*/ 1082712 w 3619883"/>
                <a:gd name="connsiteY21" fmla="*/ 144543 h 4275461"/>
                <a:gd name="connsiteX22" fmla="*/ 1205348 w 3619883"/>
                <a:gd name="connsiteY22" fmla="*/ 120753 h 4275461"/>
                <a:gd name="connsiteX23" fmla="*/ 1271764 w 3619883"/>
                <a:gd name="connsiteY23" fmla="*/ 117956 h 4275461"/>
                <a:gd name="connsiteX24" fmla="*/ 1315583 w 3619883"/>
                <a:gd name="connsiteY24" fmla="*/ 125912 h 4275461"/>
                <a:gd name="connsiteX25" fmla="*/ 1359125 w 3619883"/>
                <a:gd name="connsiteY25" fmla="*/ 139761 h 4275461"/>
                <a:gd name="connsiteX26" fmla="*/ 1391919 w 3619883"/>
                <a:gd name="connsiteY26" fmla="*/ 147202 h 4275461"/>
                <a:gd name="connsiteX27" fmla="*/ 1436563 w 3619883"/>
                <a:gd name="connsiteY27" fmla="*/ 137480 h 4275461"/>
                <a:gd name="connsiteX28" fmla="*/ 1471566 w 3619883"/>
                <a:gd name="connsiteY28" fmla="*/ 97777 h 4275461"/>
                <a:gd name="connsiteX29" fmla="*/ 1505739 w 3619883"/>
                <a:gd name="connsiteY29" fmla="*/ 75753 h 4275461"/>
                <a:gd name="connsiteX30" fmla="*/ 1590891 w 3619883"/>
                <a:gd name="connsiteY30" fmla="*/ 144702 h 4275461"/>
                <a:gd name="connsiteX31" fmla="*/ 1625616 w 3619883"/>
                <a:gd name="connsiteY31" fmla="*/ 110893 h 4275461"/>
                <a:gd name="connsiteX32" fmla="*/ 1658964 w 3619883"/>
                <a:gd name="connsiteY32" fmla="*/ 106547 h 4275461"/>
                <a:gd name="connsiteX33" fmla="*/ 1746598 w 3619883"/>
                <a:gd name="connsiteY33" fmla="*/ 122460 h 4275461"/>
                <a:gd name="connsiteX34" fmla="*/ 1811913 w 3619883"/>
                <a:gd name="connsiteY34" fmla="*/ 143234 h 4275461"/>
                <a:gd name="connsiteX35" fmla="*/ 1856557 w 3619883"/>
                <a:gd name="connsiteY35" fmla="*/ 133511 h 4275461"/>
                <a:gd name="connsiteX36" fmla="*/ 2066003 w 3619883"/>
                <a:gd name="connsiteY36" fmla="*/ 143313 h 4275461"/>
                <a:gd name="connsiteX37" fmla="*/ 2177615 w 3619883"/>
                <a:gd name="connsiteY37" fmla="*/ 119007 h 4275461"/>
                <a:gd name="connsiteX38" fmla="*/ 2255883 w 3619883"/>
                <a:gd name="connsiteY38" fmla="*/ 99047 h 4275461"/>
                <a:gd name="connsiteX39" fmla="*/ 2344622 w 3619883"/>
                <a:gd name="connsiteY39" fmla="*/ 91388 h 4275461"/>
                <a:gd name="connsiteX40" fmla="*/ 2455682 w 3619883"/>
                <a:gd name="connsiteY40" fmla="*/ 78869 h 4275461"/>
                <a:gd name="connsiteX41" fmla="*/ 2632609 w 3619883"/>
                <a:gd name="connsiteY41" fmla="*/ 75338 h 4275461"/>
                <a:gd name="connsiteX42" fmla="*/ 2742291 w 3619883"/>
                <a:gd name="connsiteY42" fmla="*/ 92282 h 4275461"/>
                <a:gd name="connsiteX43" fmla="*/ 2851974 w 3619883"/>
                <a:gd name="connsiteY43" fmla="*/ 109227 h 4275461"/>
                <a:gd name="connsiteX44" fmla="*/ 2907643 w 3619883"/>
                <a:gd name="connsiteY44" fmla="*/ 100020 h 4275461"/>
                <a:gd name="connsiteX45" fmla="*/ 2944022 w 3619883"/>
                <a:gd name="connsiteY45" fmla="*/ 30853 h 4275461"/>
                <a:gd name="connsiteX46" fmla="*/ 3022289 w 3619883"/>
                <a:gd name="connsiteY46" fmla="*/ 10893 h 4275461"/>
                <a:gd name="connsiteX47" fmla="*/ 3054807 w 3619883"/>
                <a:gd name="connsiteY47" fmla="*/ 24226 h 4275461"/>
                <a:gd name="connsiteX48" fmla="*/ 3141892 w 3619883"/>
                <a:gd name="connsiteY48" fmla="*/ 51925 h 4275461"/>
                <a:gd name="connsiteX49" fmla="*/ 3185711 w 3619883"/>
                <a:gd name="connsiteY49" fmla="*/ 59881 h 4275461"/>
                <a:gd name="connsiteX50" fmla="*/ 3219056 w 3619883"/>
                <a:gd name="connsiteY50" fmla="*/ 55536 h 4275461"/>
                <a:gd name="connsiteX51" fmla="*/ 3263425 w 3619883"/>
                <a:gd name="connsiteY51" fmla="*/ 51706 h 4275461"/>
                <a:gd name="connsiteX52" fmla="*/ 3296219 w 3619883"/>
                <a:gd name="connsiteY52" fmla="*/ 59147 h 4275461"/>
                <a:gd name="connsiteX53" fmla="*/ 3319094 w 3619883"/>
                <a:gd name="connsiteY53" fmla="*/ 42500 h 4275461"/>
                <a:gd name="connsiteX54" fmla="*/ 3420511 w 3619883"/>
                <a:gd name="connsiteY54" fmla="*/ 0 h 4275461"/>
                <a:gd name="connsiteX55" fmla="*/ 3453305 w 3619883"/>
                <a:gd name="connsiteY55" fmla="*/ 7440 h 4275461"/>
                <a:gd name="connsiteX56" fmla="*/ 3496571 w 3619883"/>
                <a:gd name="connsiteY56" fmla="*/ 27182 h 4275461"/>
                <a:gd name="connsiteX57" fmla="*/ 3602117 w 3619883"/>
                <a:gd name="connsiteY57" fmla="*/ 132521 h 4275461"/>
                <a:gd name="connsiteX58" fmla="*/ 3619883 w 3619883"/>
                <a:gd name="connsiteY58" fmla="*/ 140049 h 4275461"/>
                <a:gd name="connsiteX59" fmla="*/ 3619883 w 3619883"/>
                <a:gd name="connsiteY59" fmla="*/ 755612 h 4275461"/>
                <a:gd name="connsiteX0" fmla="*/ 3619883 w 3619883"/>
                <a:gd name="connsiteY0" fmla="*/ 755612 h 4275461"/>
                <a:gd name="connsiteX1" fmla="*/ 611484 w 3619883"/>
                <a:gd name="connsiteY1" fmla="*/ 4275461 h 4275461"/>
                <a:gd name="connsiteX2" fmla="*/ 573998 w 3619883"/>
                <a:gd name="connsiteY2" fmla="*/ 4275461 h 4275461"/>
                <a:gd name="connsiteX3" fmla="*/ 336164 w 3619883"/>
                <a:gd name="connsiteY3" fmla="*/ 4275461 h 4275461"/>
                <a:gd name="connsiteX4" fmla="*/ 189322 w 3619883"/>
                <a:gd name="connsiteY4" fmla="*/ 4275461 h 4275461"/>
                <a:gd name="connsiteX5" fmla="*/ 0 w 3619883"/>
                <a:gd name="connsiteY5" fmla="*/ 4275461 h 4275461"/>
                <a:gd name="connsiteX6" fmla="*/ 0 w 3619883"/>
                <a:gd name="connsiteY6" fmla="*/ 42229 h 4275461"/>
                <a:gd name="connsiteX7" fmla="*/ 42464 w 3619883"/>
                <a:gd name="connsiteY7" fmla="*/ 40518 h 4275461"/>
                <a:gd name="connsiteX8" fmla="*/ 137733 w 3619883"/>
                <a:gd name="connsiteY8" fmla="*/ 35355 h 4275461"/>
                <a:gd name="connsiteX9" fmla="*/ 270565 w 3619883"/>
                <a:gd name="connsiteY9" fmla="*/ 29759 h 4275461"/>
                <a:gd name="connsiteX10" fmla="*/ 479734 w 3619883"/>
                <a:gd name="connsiteY10" fmla="*/ 45455 h 4275461"/>
                <a:gd name="connsiteX11" fmla="*/ 524103 w 3619883"/>
                <a:gd name="connsiteY11" fmla="*/ 41625 h 4275461"/>
                <a:gd name="connsiteX12" fmla="*/ 624416 w 3619883"/>
                <a:gd name="connsiteY12" fmla="*/ 22696 h 4275461"/>
                <a:gd name="connsiteX13" fmla="*/ 657762 w 3619883"/>
                <a:gd name="connsiteY13" fmla="*/ 18351 h 4275461"/>
                <a:gd name="connsiteX14" fmla="*/ 690557 w 3619883"/>
                <a:gd name="connsiteY14" fmla="*/ 25792 h 4275461"/>
                <a:gd name="connsiteX15" fmla="*/ 745123 w 3619883"/>
                <a:gd name="connsiteY15" fmla="*/ 40157 h 4275461"/>
                <a:gd name="connsiteX16" fmla="*/ 789493 w 3619883"/>
                <a:gd name="connsiteY16" fmla="*/ 36327 h 4275461"/>
                <a:gd name="connsiteX17" fmla="*/ 854255 w 3619883"/>
                <a:gd name="connsiteY17" fmla="*/ 68887 h 4275461"/>
                <a:gd name="connsiteX18" fmla="*/ 897520 w 3619883"/>
                <a:gd name="connsiteY18" fmla="*/ 88629 h 4275461"/>
                <a:gd name="connsiteX19" fmla="*/ 940510 w 3619883"/>
                <a:gd name="connsiteY19" fmla="*/ 114265 h 4275461"/>
                <a:gd name="connsiteX20" fmla="*/ 1082712 w 3619883"/>
                <a:gd name="connsiteY20" fmla="*/ 144543 h 4275461"/>
                <a:gd name="connsiteX21" fmla="*/ 1205348 w 3619883"/>
                <a:gd name="connsiteY21" fmla="*/ 120753 h 4275461"/>
                <a:gd name="connsiteX22" fmla="*/ 1271764 w 3619883"/>
                <a:gd name="connsiteY22" fmla="*/ 117956 h 4275461"/>
                <a:gd name="connsiteX23" fmla="*/ 1315583 w 3619883"/>
                <a:gd name="connsiteY23" fmla="*/ 125912 h 4275461"/>
                <a:gd name="connsiteX24" fmla="*/ 1359125 w 3619883"/>
                <a:gd name="connsiteY24" fmla="*/ 139761 h 4275461"/>
                <a:gd name="connsiteX25" fmla="*/ 1391919 w 3619883"/>
                <a:gd name="connsiteY25" fmla="*/ 147202 h 4275461"/>
                <a:gd name="connsiteX26" fmla="*/ 1436563 w 3619883"/>
                <a:gd name="connsiteY26" fmla="*/ 137480 h 4275461"/>
                <a:gd name="connsiteX27" fmla="*/ 1471566 w 3619883"/>
                <a:gd name="connsiteY27" fmla="*/ 97777 h 4275461"/>
                <a:gd name="connsiteX28" fmla="*/ 1505739 w 3619883"/>
                <a:gd name="connsiteY28" fmla="*/ 75753 h 4275461"/>
                <a:gd name="connsiteX29" fmla="*/ 1590891 w 3619883"/>
                <a:gd name="connsiteY29" fmla="*/ 144702 h 4275461"/>
                <a:gd name="connsiteX30" fmla="*/ 1625616 w 3619883"/>
                <a:gd name="connsiteY30" fmla="*/ 110893 h 4275461"/>
                <a:gd name="connsiteX31" fmla="*/ 1658964 w 3619883"/>
                <a:gd name="connsiteY31" fmla="*/ 106547 h 4275461"/>
                <a:gd name="connsiteX32" fmla="*/ 1746598 w 3619883"/>
                <a:gd name="connsiteY32" fmla="*/ 122460 h 4275461"/>
                <a:gd name="connsiteX33" fmla="*/ 1811913 w 3619883"/>
                <a:gd name="connsiteY33" fmla="*/ 143234 h 4275461"/>
                <a:gd name="connsiteX34" fmla="*/ 1856557 w 3619883"/>
                <a:gd name="connsiteY34" fmla="*/ 133511 h 4275461"/>
                <a:gd name="connsiteX35" fmla="*/ 2066003 w 3619883"/>
                <a:gd name="connsiteY35" fmla="*/ 143313 h 4275461"/>
                <a:gd name="connsiteX36" fmla="*/ 2177615 w 3619883"/>
                <a:gd name="connsiteY36" fmla="*/ 119007 h 4275461"/>
                <a:gd name="connsiteX37" fmla="*/ 2255883 w 3619883"/>
                <a:gd name="connsiteY37" fmla="*/ 99047 h 4275461"/>
                <a:gd name="connsiteX38" fmla="*/ 2344622 w 3619883"/>
                <a:gd name="connsiteY38" fmla="*/ 91388 h 4275461"/>
                <a:gd name="connsiteX39" fmla="*/ 2455682 w 3619883"/>
                <a:gd name="connsiteY39" fmla="*/ 78869 h 4275461"/>
                <a:gd name="connsiteX40" fmla="*/ 2632609 w 3619883"/>
                <a:gd name="connsiteY40" fmla="*/ 75338 h 4275461"/>
                <a:gd name="connsiteX41" fmla="*/ 2742291 w 3619883"/>
                <a:gd name="connsiteY41" fmla="*/ 92282 h 4275461"/>
                <a:gd name="connsiteX42" fmla="*/ 2851974 w 3619883"/>
                <a:gd name="connsiteY42" fmla="*/ 109227 h 4275461"/>
                <a:gd name="connsiteX43" fmla="*/ 2907643 w 3619883"/>
                <a:gd name="connsiteY43" fmla="*/ 100020 h 4275461"/>
                <a:gd name="connsiteX44" fmla="*/ 2944022 w 3619883"/>
                <a:gd name="connsiteY44" fmla="*/ 30853 h 4275461"/>
                <a:gd name="connsiteX45" fmla="*/ 3022289 w 3619883"/>
                <a:gd name="connsiteY45" fmla="*/ 10893 h 4275461"/>
                <a:gd name="connsiteX46" fmla="*/ 3054807 w 3619883"/>
                <a:gd name="connsiteY46" fmla="*/ 24226 h 4275461"/>
                <a:gd name="connsiteX47" fmla="*/ 3141892 w 3619883"/>
                <a:gd name="connsiteY47" fmla="*/ 51925 h 4275461"/>
                <a:gd name="connsiteX48" fmla="*/ 3185711 w 3619883"/>
                <a:gd name="connsiteY48" fmla="*/ 59881 h 4275461"/>
                <a:gd name="connsiteX49" fmla="*/ 3219056 w 3619883"/>
                <a:gd name="connsiteY49" fmla="*/ 55536 h 4275461"/>
                <a:gd name="connsiteX50" fmla="*/ 3263425 w 3619883"/>
                <a:gd name="connsiteY50" fmla="*/ 51706 h 4275461"/>
                <a:gd name="connsiteX51" fmla="*/ 3296219 w 3619883"/>
                <a:gd name="connsiteY51" fmla="*/ 59147 h 4275461"/>
                <a:gd name="connsiteX52" fmla="*/ 3319094 w 3619883"/>
                <a:gd name="connsiteY52" fmla="*/ 42500 h 4275461"/>
                <a:gd name="connsiteX53" fmla="*/ 3420511 w 3619883"/>
                <a:gd name="connsiteY53" fmla="*/ 0 h 4275461"/>
                <a:gd name="connsiteX54" fmla="*/ 3453305 w 3619883"/>
                <a:gd name="connsiteY54" fmla="*/ 7440 h 4275461"/>
                <a:gd name="connsiteX55" fmla="*/ 3496571 w 3619883"/>
                <a:gd name="connsiteY55" fmla="*/ 27182 h 4275461"/>
                <a:gd name="connsiteX56" fmla="*/ 3602117 w 3619883"/>
                <a:gd name="connsiteY56" fmla="*/ 132521 h 4275461"/>
                <a:gd name="connsiteX57" fmla="*/ 3619883 w 3619883"/>
                <a:gd name="connsiteY57" fmla="*/ 140049 h 4275461"/>
                <a:gd name="connsiteX58" fmla="*/ 3619883 w 3619883"/>
                <a:gd name="connsiteY58" fmla="*/ 755612 h 4275461"/>
                <a:gd name="connsiteX0" fmla="*/ 3619883 w 3619883"/>
                <a:gd name="connsiteY0" fmla="*/ 755612 h 4275461"/>
                <a:gd name="connsiteX1" fmla="*/ 573998 w 3619883"/>
                <a:gd name="connsiteY1" fmla="*/ 4275461 h 4275461"/>
                <a:gd name="connsiteX2" fmla="*/ 336164 w 3619883"/>
                <a:gd name="connsiteY2" fmla="*/ 4275461 h 4275461"/>
                <a:gd name="connsiteX3" fmla="*/ 189322 w 3619883"/>
                <a:gd name="connsiteY3" fmla="*/ 4275461 h 4275461"/>
                <a:gd name="connsiteX4" fmla="*/ 0 w 3619883"/>
                <a:gd name="connsiteY4" fmla="*/ 4275461 h 4275461"/>
                <a:gd name="connsiteX5" fmla="*/ 0 w 3619883"/>
                <a:gd name="connsiteY5" fmla="*/ 42229 h 4275461"/>
                <a:gd name="connsiteX6" fmla="*/ 42464 w 3619883"/>
                <a:gd name="connsiteY6" fmla="*/ 40518 h 4275461"/>
                <a:gd name="connsiteX7" fmla="*/ 137733 w 3619883"/>
                <a:gd name="connsiteY7" fmla="*/ 35355 h 4275461"/>
                <a:gd name="connsiteX8" fmla="*/ 270565 w 3619883"/>
                <a:gd name="connsiteY8" fmla="*/ 29759 h 4275461"/>
                <a:gd name="connsiteX9" fmla="*/ 479734 w 3619883"/>
                <a:gd name="connsiteY9" fmla="*/ 45455 h 4275461"/>
                <a:gd name="connsiteX10" fmla="*/ 524103 w 3619883"/>
                <a:gd name="connsiteY10" fmla="*/ 41625 h 4275461"/>
                <a:gd name="connsiteX11" fmla="*/ 624416 w 3619883"/>
                <a:gd name="connsiteY11" fmla="*/ 22696 h 4275461"/>
                <a:gd name="connsiteX12" fmla="*/ 657762 w 3619883"/>
                <a:gd name="connsiteY12" fmla="*/ 18351 h 4275461"/>
                <a:gd name="connsiteX13" fmla="*/ 690557 w 3619883"/>
                <a:gd name="connsiteY13" fmla="*/ 25792 h 4275461"/>
                <a:gd name="connsiteX14" fmla="*/ 745123 w 3619883"/>
                <a:gd name="connsiteY14" fmla="*/ 40157 h 4275461"/>
                <a:gd name="connsiteX15" fmla="*/ 789493 w 3619883"/>
                <a:gd name="connsiteY15" fmla="*/ 36327 h 4275461"/>
                <a:gd name="connsiteX16" fmla="*/ 854255 w 3619883"/>
                <a:gd name="connsiteY16" fmla="*/ 68887 h 4275461"/>
                <a:gd name="connsiteX17" fmla="*/ 897520 w 3619883"/>
                <a:gd name="connsiteY17" fmla="*/ 88629 h 4275461"/>
                <a:gd name="connsiteX18" fmla="*/ 940510 w 3619883"/>
                <a:gd name="connsiteY18" fmla="*/ 114265 h 4275461"/>
                <a:gd name="connsiteX19" fmla="*/ 1082712 w 3619883"/>
                <a:gd name="connsiteY19" fmla="*/ 144543 h 4275461"/>
                <a:gd name="connsiteX20" fmla="*/ 1205348 w 3619883"/>
                <a:gd name="connsiteY20" fmla="*/ 120753 h 4275461"/>
                <a:gd name="connsiteX21" fmla="*/ 1271764 w 3619883"/>
                <a:gd name="connsiteY21" fmla="*/ 117956 h 4275461"/>
                <a:gd name="connsiteX22" fmla="*/ 1315583 w 3619883"/>
                <a:gd name="connsiteY22" fmla="*/ 125912 h 4275461"/>
                <a:gd name="connsiteX23" fmla="*/ 1359125 w 3619883"/>
                <a:gd name="connsiteY23" fmla="*/ 139761 h 4275461"/>
                <a:gd name="connsiteX24" fmla="*/ 1391919 w 3619883"/>
                <a:gd name="connsiteY24" fmla="*/ 147202 h 4275461"/>
                <a:gd name="connsiteX25" fmla="*/ 1436563 w 3619883"/>
                <a:gd name="connsiteY25" fmla="*/ 137480 h 4275461"/>
                <a:gd name="connsiteX26" fmla="*/ 1471566 w 3619883"/>
                <a:gd name="connsiteY26" fmla="*/ 97777 h 4275461"/>
                <a:gd name="connsiteX27" fmla="*/ 1505739 w 3619883"/>
                <a:gd name="connsiteY27" fmla="*/ 75753 h 4275461"/>
                <a:gd name="connsiteX28" fmla="*/ 1590891 w 3619883"/>
                <a:gd name="connsiteY28" fmla="*/ 144702 h 4275461"/>
                <a:gd name="connsiteX29" fmla="*/ 1625616 w 3619883"/>
                <a:gd name="connsiteY29" fmla="*/ 110893 h 4275461"/>
                <a:gd name="connsiteX30" fmla="*/ 1658964 w 3619883"/>
                <a:gd name="connsiteY30" fmla="*/ 106547 h 4275461"/>
                <a:gd name="connsiteX31" fmla="*/ 1746598 w 3619883"/>
                <a:gd name="connsiteY31" fmla="*/ 122460 h 4275461"/>
                <a:gd name="connsiteX32" fmla="*/ 1811913 w 3619883"/>
                <a:gd name="connsiteY32" fmla="*/ 143234 h 4275461"/>
                <a:gd name="connsiteX33" fmla="*/ 1856557 w 3619883"/>
                <a:gd name="connsiteY33" fmla="*/ 133511 h 4275461"/>
                <a:gd name="connsiteX34" fmla="*/ 2066003 w 3619883"/>
                <a:gd name="connsiteY34" fmla="*/ 143313 h 4275461"/>
                <a:gd name="connsiteX35" fmla="*/ 2177615 w 3619883"/>
                <a:gd name="connsiteY35" fmla="*/ 119007 h 4275461"/>
                <a:gd name="connsiteX36" fmla="*/ 2255883 w 3619883"/>
                <a:gd name="connsiteY36" fmla="*/ 99047 h 4275461"/>
                <a:gd name="connsiteX37" fmla="*/ 2344622 w 3619883"/>
                <a:gd name="connsiteY37" fmla="*/ 91388 h 4275461"/>
                <a:gd name="connsiteX38" fmla="*/ 2455682 w 3619883"/>
                <a:gd name="connsiteY38" fmla="*/ 78869 h 4275461"/>
                <a:gd name="connsiteX39" fmla="*/ 2632609 w 3619883"/>
                <a:gd name="connsiteY39" fmla="*/ 75338 h 4275461"/>
                <a:gd name="connsiteX40" fmla="*/ 2742291 w 3619883"/>
                <a:gd name="connsiteY40" fmla="*/ 92282 h 4275461"/>
                <a:gd name="connsiteX41" fmla="*/ 2851974 w 3619883"/>
                <a:gd name="connsiteY41" fmla="*/ 109227 h 4275461"/>
                <a:gd name="connsiteX42" fmla="*/ 2907643 w 3619883"/>
                <a:gd name="connsiteY42" fmla="*/ 100020 h 4275461"/>
                <a:gd name="connsiteX43" fmla="*/ 2944022 w 3619883"/>
                <a:gd name="connsiteY43" fmla="*/ 30853 h 4275461"/>
                <a:gd name="connsiteX44" fmla="*/ 3022289 w 3619883"/>
                <a:gd name="connsiteY44" fmla="*/ 10893 h 4275461"/>
                <a:gd name="connsiteX45" fmla="*/ 3054807 w 3619883"/>
                <a:gd name="connsiteY45" fmla="*/ 24226 h 4275461"/>
                <a:gd name="connsiteX46" fmla="*/ 3141892 w 3619883"/>
                <a:gd name="connsiteY46" fmla="*/ 51925 h 4275461"/>
                <a:gd name="connsiteX47" fmla="*/ 3185711 w 3619883"/>
                <a:gd name="connsiteY47" fmla="*/ 59881 h 4275461"/>
                <a:gd name="connsiteX48" fmla="*/ 3219056 w 3619883"/>
                <a:gd name="connsiteY48" fmla="*/ 55536 h 4275461"/>
                <a:gd name="connsiteX49" fmla="*/ 3263425 w 3619883"/>
                <a:gd name="connsiteY49" fmla="*/ 51706 h 4275461"/>
                <a:gd name="connsiteX50" fmla="*/ 3296219 w 3619883"/>
                <a:gd name="connsiteY50" fmla="*/ 59147 h 4275461"/>
                <a:gd name="connsiteX51" fmla="*/ 3319094 w 3619883"/>
                <a:gd name="connsiteY51" fmla="*/ 42500 h 4275461"/>
                <a:gd name="connsiteX52" fmla="*/ 3420511 w 3619883"/>
                <a:gd name="connsiteY52" fmla="*/ 0 h 4275461"/>
                <a:gd name="connsiteX53" fmla="*/ 3453305 w 3619883"/>
                <a:gd name="connsiteY53" fmla="*/ 7440 h 4275461"/>
                <a:gd name="connsiteX54" fmla="*/ 3496571 w 3619883"/>
                <a:gd name="connsiteY54" fmla="*/ 27182 h 4275461"/>
                <a:gd name="connsiteX55" fmla="*/ 3602117 w 3619883"/>
                <a:gd name="connsiteY55" fmla="*/ 132521 h 4275461"/>
                <a:gd name="connsiteX56" fmla="*/ 3619883 w 3619883"/>
                <a:gd name="connsiteY56" fmla="*/ 140049 h 4275461"/>
                <a:gd name="connsiteX57" fmla="*/ 3619883 w 3619883"/>
                <a:gd name="connsiteY57" fmla="*/ 755612 h 4275461"/>
                <a:gd name="connsiteX0" fmla="*/ 3619883 w 3619883"/>
                <a:gd name="connsiteY0" fmla="*/ 755612 h 4275461"/>
                <a:gd name="connsiteX1" fmla="*/ 336164 w 3619883"/>
                <a:gd name="connsiteY1" fmla="*/ 4275461 h 4275461"/>
                <a:gd name="connsiteX2" fmla="*/ 189322 w 3619883"/>
                <a:gd name="connsiteY2" fmla="*/ 4275461 h 4275461"/>
                <a:gd name="connsiteX3" fmla="*/ 0 w 3619883"/>
                <a:gd name="connsiteY3" fmla="*/ 4275461 h 4275461"/>
                <a:gd name="connsiteX4" fmla="*/ 0 w 3619883"/>
                <a:gd name="connsiteY4" fmla="*/ 42229 h 4275461"/>
                <a:gd name="connsiteX5" fmla="*/ 42464 w 3619883"/>
                <a:gd name="connsiteY5" fmla="*/ 40518 h 4275461"/>
                <a:gd name="connsiteX6" fmla="*/ 137733 w 3619883"/>
                <a:gd name="connsiteY6" fmla="*/ 35355 h 4275461"/>
                <a:gd name="connsiteX7" fmla="*/ 270565 w 3619883"/>
                <a:gd name="connsiteY7" fmla="*/ 29759 h 4275461"/>
                <a:gd name="connsiteX8" fmla="*/ 479734 w 3619883"/>
                <a:gd name="connsiteY8" fmla="*/ 45455 h 4275461"/>
                <a:gd name="connsiteX9" fmla="*/ 524103 w 3619883"/>
                <a:gd name="connsiteY9" fmla="*/ 41625 h 4275461"/>
                <a:gd name="connsiteX10" fmla="*/ 624416 w 3619883"/>
                <a:gd name="connsiteY10" fmla="*/ 22696 h 4275461"/>
                <a:gd name="connsiteX11" fmla="*/ 657762 w 3619883"/>
                <a:gd name="connsiteY11" fmla="*/ 18351 h 4275461"/>
                <a:gd name="connsiteX12" fmla="*/ 690557 w 3619883"/>
                <a:gd name="connsiteY12" fmla="*/ 25792 h 4275461"/>
                <a:gd name="connsiteX13" fmla="*/ 745123 w 3619883"/>
                <a:gd name="connsiteY13" fmla="*/ 40157 h 4275461"/>
                <a:gd name="connsiteX14" fmla="*/ 789493 w 3619883"/>
                <a:gd name="connsiteY14" fmla="*/ 36327 h 4275461"/>
                <a:gd name="connsiteX15" fmla="*/ 854255 w 3619883"/>
                <a:gd name="connsiteY15" fmla="*/ 68887 h 4275461"/>
                <a:gd name="connsiteX16" fmla="*/ 897520 w 3619883"/>
                <a:gd name="connsiteY16" fmla="*/ 88629 h 4275461"/>
                <a:gd name="connsiteX17" fmla="*/ 940510 w 3619883"/>
                <a:gd name="connsiteY17" fmla="*/ 114265 h 4275461"/>
                <a:gd name="connsiteX18" fmla="*/ 1082712 w 3619883"/>
                <a:gd name="connsiteY18" fmla="*/ 144543 h 4275461"/>
                <a:gd name="connsiteX19" fmla="*/ 1205348 w 3619883"/>
                <a:gd name="connsiteY19" fmla="*/ 120753 h 4275461"/>
                <a:gd name="connsiteX20" fmla="*/ 1271764 w 3619883"/>
                <a:gd name="connsiteY20" fmla="*/ 117956 h 4275461"/>
                <a:gd name="connsiteX21" fmla="*/ 1315583 w 3619883"/>
                <a:gd name="connsiteY21" fmla="*/ 125912 h 4275461"/>
                <a:gd name="connsiteX22" fmla="*/ 1359125 w 3619883"/>
                <a:gd name="connsiteY22" fmla="*/ 139761 h 4275461"/>
                <a:gd name="connsiteX23" fmla="*/ 1391919 w 3619883"/>
                <a:gd name="connsiteY23" fmla="*/ 147202 h 4275461"/>
                <a:gd name="connsiteX24" fmla="*/ 1436563 w 3619883"/>
                <a:gd name="connsiteY24" fmla="*/ 137480 h 4275461"/>
                <a:gd name="connsiteX25" fmla="*/ 1471566 w 3619883"/>
                <a:gd name="connsiteY25" fmla="*/ 97777 h 4275461"/>
                <a:gd name="connsiteX26" fmla="*/ 1505739 w 3619883"/>
                <a:gd name="connsiteY26" fmla="*/ 75753 h 4275461"/>
                <a:gd name="connsiteX27" fmla="*/ 1590891 w 3619883"/>
                <a:gd name="connsiteY27" fmla="*/ 144702 h 4275461"/>
                <a:gd name="connsiteX28" fmla="*/ 1625616 w 3619883"/>
                <a:gd name="connsiteY28" fmla="*/ 110893 h 4275461"/>
                <a:gd name="connsiteX29" fmla="*/ 1658964 w 3619883"/>
                <a:gd name="connsiteY29" fmla="*/ 106547 h 4275461"/>
                <a:gd name="connsiteX30" fmla="*/ 1746598 w 3619883"/>
                <a:gd name="connsiteY30" fmla="*/ 122460 h 4275461"/>
                <a:gd name="connsiteX31" fmla="*/ 1811913 w 3619883"/>
                <a:gd name="connsiteY31" fmla="*/ 143234 h 4275461"/>
                <a:gd name="connsiteX32" fmla="*/ 1856557 w 3619883"/>
                <a:gd name="connsiteY32" fmla="*/ 133511 h 4275461"/>
                <a:gd name="connsiteX33" fmla="*/ 2066003 w 3619883"/>
                <a:gd name="connsiteY33" fmla="*/ 143313 h 4275461"/>
                <a:gd name="connsiteX34" fmla="*/ 2177615 w 3619883"/>
                <a:gd name="connsiteY34" fmla="*/ 119007 h 4275461"/>
                <a:gd name="connsiteX35" fmla="*/ 2255883 w 3619883"/>
                <a:gd name="connsiteY35" fmla="*/ 99047 h 4275461"/>
                <a:gd name="connsiteX36" fmla="*/ 2344622 w 3619883"/>
                <a:gd name="connsiteY36" fmla="*/ 91388 h 4275461"/>
                <a:gd name="connsiteX37" fmla="*/ 2455682 w 3619883"/>
                <a:gd name="connsiteY37" fmla="*/ 78869 h 4275461"/>
                <a:gd name="connsiteX38" fmla="*/ 2632609 w 3619883"/>
                <a:gd name="connsiteY38" fmla="*/ 75338 h 4275461"/>
                <a:gd name="connsiteX39" fmla="*/ 2742291 w 3619883"/>
                <a:gd name="connsiteY39" fmla="*/ 92282 h 4275461"/>
                <a:gd name="connsiteX40" fmla="*/ 2851974 w 3619883"/>
                <a:gd name="connsiteY40" fmla="*/ 109227 h 4275461"/>
                <a:gd name="connsiteX41" fmla="*/ 2907643 w 3619883"/>
                <a:gd name="connsiteY41" fmla="*/ 100020 h 4275461"/>
                <a:gd name="connsiteX42" fmla="*/ 2944022 w 3619883"/>
                <a:gd name="connsiteY42" fmla="*/ 30853 h 4275461"/>
                <a:gd name="connsiteX43" fmla="*/ 3022289 w 3619883"/>
                <a:gd name="connsiteY43" fmla="*/ 10893 h 4275461"/>
                <a:gd name="connsiteX44" fmla="*/ 3054807 w 3619883"/>
                <a:gd name="connsiteY44" fmla="*/ 24226 h 4275461"/>
                <a:gd name="connsiteX45" fmla="*/ 3141892 w 3619883"/>
                <a:gd name="connsiteY45" fmla="*/ 51925 h 4275461"/>
                <a:gd name="connsiteX46" fmla="*/ 3185711 w 3619883"/>
                <a:gd name="connsiteY46" fmla="*/ 59881 h 4275461"/>
                <a:gd name="connsiteX47" fmla="*/ 3219056 w 3619883"/>
                <a:gd name="connsiteY47" fmla="*/ 55536 h 4275461"/>
                <a:gd name="connsiteX48" fmla="*/ 3263425 w 3619883"/>
                <a:gd name="connsiteY48" fmla="*/ 51706 h 4275461"/>
                <a:gd name="connsiteX49" fmla="*/ 3296219 w 3619883"/>
                <a:gd name="connsiteY49" fmla="*/ 59147 h 4275461"/>
                <a:gd name="connsiteX50" fmla="*/ 3319094 w 3619883"/>
                <a:gd name="connsiteY50" fmla="*/ 42500 h 4275461"/>
                <a:gd name="connsiteX51" fmla="*/ 3420511 w 3619883"/>
                <a:gd name="connsiteY51" fmla="*/ 0 h 4275461"/>
                <a:gd name="connsiteX52" fmla="*/ 3453305 w 3619883"/>
                <a:gd name="connsiteY52" fmla="*/ 7440 h 4275461"/>
                <a:gd name="connsiteX53" fmla="*/ 3496571 w 3619883"/>
                <a:gd name="connsiteY53" fmla="*/ 27182 h 4275461"/>
                <a:gd name="connsiteX54" fmla="*/ 3602117 w 3619883"/>
                <a:gd name="connsiteY54" fmla="*/ 132521 h 4275461"/>
                <a:gd name="connsiteX55" fmla="*/ 3619883 w 3619883"/>
                <a:gd name="connsiteY55" fmla="*/ 140049 h 4275461"/>
                <a:gd name="connsiteX56" fmla="*/ 3619883 w 3619883"/>
                <a:gd name="connsiteY56" fmla="*/ 755612 h 4275461"/>
                <a:gd name="connsiteX0" fmla="*/ 3619883 w 3619883"/>
                <a:gd name="connsiteY0" fmla="*/ 755612 h 4275461"/>
                <a:gd name="connsiteX1" fmla="*/ 189322 w 3619883"/>
                <a:gd name="connsiteY1" fmla="*/ 4275461 h 4275461"/>
                <a:gd name="connsiteX2" fmla="*/ 0 w 3619883"/>
                <a:gd name="connsiteY2" fmla="*/ 4275461 h 4275461"/>
                <a:gd name="connsiteX3" fmla="*/ 0 w 3619883"/>
                <a:gd name="connsiteY3" fmla="*/ 42229 h 4275461"/>
                <a:gd name="connsiteX4" fmla="*/ 42464 w 3619883"/>
                <a:gd name="connsiteY4" fmla="*/ 40518 h 4275461"/>
                <a:gd name="connsiteX5" fmla="*/ 137733 w 3619883"/>
                <a:gd name="connsiteY5" fmla="*/ 35355 h 4275461"/>
                <a:gd name="connsiteX6" fmla="*/ 270565 w 3619883"/>
                <a:gd name="connsiteY6" fmla="*/ 29759 h 4275461"/>
                <a:gd name="connsiteX7" fmla="*/ 479734 w 3619883"/>
                <a:gd name="connsiteY7" fmla="*/ 45455 h 4275461"/>
                <a:gd name="connsiteX8" fmla="*/ 524103 w 3619883"/>
                <a:gd name="connsiteY8" fmla="*/ 41625 h 4275461"/>
                <a:gd name="connsiteX9" fmla="*/ 624416 w 3619883"/>
                <a:gd name="connsiteY9" fmla="*/ 22696 h 4275461"/>
                <a:gd name="connsiteX10" fmla="*/ 657762 w 3619883"/>
                <a:gd name="connsiteY10" fmla="*/ 18351 h 4275461"/>
                <a:gd name="connsiteX11" fmla="*/ 690557 w 3619883"/>
                <a:gd name="connsiteY11" fmla="*/ 25792 h 4275461"/>
                <a:gd name="connsiteX12" fmla="*/ 745123 w 3619883"/>
                <a:gd name="connsiteY12" fmla="*/ 40157 h 4275461"/>
                <a:gd name="connsiteX13" fmla="*/ 789493 w 3619883"/>
                <a:gd name="connsiteY13" fmla="*/ 36327 h 4275461"/>
                <a:gd name="connsiteX14" fmla="*/ 854255 w 3619883"/>
                <a:gd name="connsiteY14" fmla="*/ 68887 h 4275461"/>
                <a:gd name="connsiteX15" fmla="*/ 897520 w 3619883"/>
                <a:gd name="connsiteY15" fmla="*/ 88629 h 4275461"/>
                <a:gd name="connsiteX16" fmla="*/ 940510 w 3619883"/>
                <a:gd name="connsiteY16" fmla="*/ 114265 h 4275461"/>
                <a:gd name="connsiteX17" fmla="*/ 1082712 w 3619883"/>
                <a:gd name="connsiteY17" fmla="*/ 144543 h 4275461"/>
                <a:gd name="connsiteX18" fmla="*/ 1205348 w 3619883"/>
                <a:gd name="connsiteY18" fmla="*/ 120753 h 4275461"/>
                <a:gd name="connsiteX19" fmla="*/ 1271764 w 3619883"/>
                <a:gd name="connsiteY19" fmla="*/ 117956 h 4275461"/>
                <a:gd name="connsiteX20" fmla="*/ 1315583 w 3619883"/>
                <a:gd name="connsiteY20" fmla="*/ 125912 h 4275461"/>
                <a:gd name="connsiteX21" fmla="*/ 1359125 w 3619883"/>
                <a:gd name="connsiteY21" fmla="*/ 139761 h 4275461"/>
                <a:gd name="connsiteX22" fmla="*/ 1391919 w 3619883"/>
                <a:gd name="connsiteY22" fmla="*/ 147202 h 4275461"/>
                <a:gd name="connsiteX23" fmla="*/ 1436563 w 3619883"/>
                <a:gd name="connsiteY23" fmla="*/ 137480 h 4275461"/>
                <a:gd name="connsiteX24" fmla="*/ 1471566 w 3619883"/>
                <a:gd name="connsiteY24" fmla="*/ 97777 h 4275461"/>
                <a:gd name="connsiteX25" fmla="*/ 1505739 w 3619883"/>
                <a:gd name="connsiteY25" fmla="*/ 75753 h 4275461"/>
                <a:gd name="connsiteX26" fmla="*/ 1590891 w 3619883"/>
                <a:gd name="connsiteY26" fmla="*/ 144702 h 4275461"/>
                <a:gd name="connsiteX27" fmla="*/ 1625616 w 3619883"/>
                <a:gd name="connsiteY27" fmla="*/ 110893 h 4275461"/>
                <a:gd name="connsiteX28" fmla="*/ 1658964 w 3619883"/>
                <a:gd name="connsiteY28" fmla="*/ 106547 h 4275461"/>
                <a:gd name="connsiteX29" fmla="*/ 1746598 w 3619883"/>
                <a:gd name="connsiteY29" fmla="*/ 122460 h 4275461"/>
                <a:gd name="connsiteX30" fmla="*/ 1811913 w 3619883"/>
                <a:gd name="connsiteY30" fmla="*/ 143234 h 4275461"/>
                <a:gd name="connsiteX31" fmla="*/ 1856557 w 3619883"/>
                <a:gd name="connsiteY31" fmla="*/ 133511 h 4275461"/>
                <a:gd name="connsiteX32" fmla="*/ 2066003 w 3619883"/>
                <a:gd name="connsiteY32" fmla="*/ 143313 h 4275461"/>
                <a:gd name="connsiteX33" fmla="*/ 2177615 w 3619883"/>
                <a:gd name="connsiteY33" fmla="*/ 119007 h 4275461"/>
                <a:gd name="connsiteX34" fmla="*/ 2255883 w 3619883"/>
                <a:gd name="connsiteY34" fmla="*/ 99047 h 4275461"/>
                <a:gd name="connsiteX35" fmla="*/ 2344622 w 3619883"/>
                <a:gd name="connsiteY35" fmla="*/ 91388 h 4275461"/>
                <a:gd name="connsiteX36" fmla="*/ 2455682 w 3619883"/>
                <a:gd name="connsiteY36" fmla="*/ 78869 h 4275461"/>
                <a:gd name="connsiteX37" fmla="*/ 2632609 w 3619883"/>
                <a:gd name="connsiteY37" fmla="*/ 75338 h 4275461"/>
                <a:gd name="connsiteX38" fmla="*/ 2742291 w 3619883"/>
                <a:gd name="connsiteY38" fmla="*/ 92282 h 4275461"/>
                <a:gd name="connsiteX39" fmla="*/ 2851974 w 3619883"/>
                <a:gd name="connsiteY39" fmla="*/ 109227 h 4275461"/>
                <a:gd name="connsiteX40" fmla="*/ 2907643 w 3619883"/>
                <a:gd name="connsiteY40" fmla="*/ 100020 h 4275461"/>
                <a:gd name="connsiteX41" fmla="*/ 2944022 w 3619883"/>
                <a:gd name="connsiteY41" fmla="*/ 30853 h 4275461"/>
                <a:gd name="connsiteX42" fmla="*/ 3022289 w 3619883"/>
                <a:gd name="connsiteY42" fmla="*/ 10893 h 4275461"/>
                <a:gd name="connsiteX43" fmla="*/ 3054807 w 3619883"/>
                <a:gd name="connsiteY43" fmla="*/ 24226 h 4275461"/>
                <a:gd name="connsiteX44" fmla="*/ 3141892 w 3619883"/>
                <a:gd name="connsiteY44" fmla="*/ 51925 h 4275461"/>
                <a:gd name="connsiteX45" fmla="*/ 3185711 w 3619883"/>
                <a:gd name="connsiteY45" fmla="*/ 59881 h 4275461"/>
                <a:gd name="connsiteX46" fmla="*/ 3219056 w 3619883"/>
                <a:gd name="connsiteY46" fmla="*/ 55536 h 4275461"/>
                <a:gd name="connsiteX47" fmla="*/ 3263425 w 3619883"/>
                <a:gd name="connsiteY47" fmla="*/ 51706 h 4275461"/>
                <a:gd name="connsiteX48" fmla="*/ 3296219 w 3619883"/>
                <a:gd name="connsiteY48" fmla="*/ 59147 h 4275461"/>
                <a:gd name="connsiteX49" fmla="*/ 3319094 w 3619883"/>
                <a:gd name="connsiteY49" fmla="*/ 42500 h 4275461"/>
                <a:gd name="connsiteX50" fmla="*/ 3420511 w 3619883"/>
                <a:gd name="connsiteY50" fmla="*/ 0 h 4275461"/>
                <a:gd name="connsiteX51" fmla="*/ 3453305 w 3619883"/>
                <a:gd name="connsiteY51" fmla="*/ 7440 h 4275461"/>
                <a:gd name="connsiteX52" fmla="*/ 3496571 w 3619883"/>
                <a:gd name="connsiteY52" fmla="*/ 27182 h 4275461"/>
                <a:gd name="connsiteX53" fmla="*/ 3602117 w 3619883"/>
                <a:gd name="connsiteY53" fmla="*/ 132521 h 4275461"/>
                <a:gd name="connsiteX54" fmla="*/ 3619883 w 3619883"/>
                <a:gd name="connsiteY54" fmla="*/ 140049 h 4275461"/>
                <a:gd name="connsiteX55" fmla="*/ 3619883 w 3619883"/>
                <a:gd name="connsiteY55" fmla="*/ 755612 h 4275461"/>
                <a:gd name="connsiteX0" fmla="*/ 3619883 w 3619883"/>
                <a:gd name="connsiteY0" fmla="*/ 755612 h 4275461"/>
                <a:gd name="connsiteX1" fmla="*/ 0 w 3619883"/>
                <a:gd name="connsiteY1" fmla="*/ 4275461 h 4275461"/>
                <a:gd name="connsiteX2" fmla="*/ 0 w 3619883"/>
                <a:gd name="connsiteY2" fmla="*/ 42229 h 4275461"/>
                <a:gd name="connsiteX3" fmla="*/ 42464 w 3619883"/>
                <a:gd name="connsiteY3" fmla="*/ 40518 h 4275461"/>
                <a:gd name="connsiteX4" fmla="*/ 137733 w 3619883"/>
                <a:gd name="connsiteY4" fmla="*/ 35355 h 4275461"/>
                <a:gd name="connsiteX5" fmla="*/ 270565 w 3619883"/>
                <a:gd name="connsiteY5" fmla="*/ 29759 h 4275461"/>
                <a:gd name="connsiteX6" fmla="*/ 479734 w 3619883"/>
                <a:gd name="connsiteY6" fmla="*/ 45455 h 4275461"/>
                <a:gd name="connsiteX7" fmla="*/ 524103 w 3619883"/>
                <a:gd name="connsiteY7" fmla="*/ 41625 h 4275461"/>
                <a:gd name="connsiteX8" fmla="*/ 624416 w 3619883"/>
                <a:gd name="connsiteY8" fmla="*/ 22696 h 4275461"/>
                <a:gd name="connsiteX9" fmla="*/ 657762 w 3619883"/>
                <a:gd name="connsiteY9" fmla="*/ 18351 h 4275461"/>
                <a:gd name="connsiteX10" fmla="*/ 690557 w 3619883"/>
                <a:gd name="connsiteY10" fmla="*/ 25792 h 4275461"/>
                <a:gd name="connsiteX11" fmla="*/ 745123 w 3619883"/>
                <a:gd name="connsiteY11" fmla="*/ 40157 h 4275461"/>
                <a:gd name="connsiteX12" fmla="*/ 789493 w 3619883"/>
                <a:gd name="connsiteY12" fmla="*/ 36327 h 4275461"/>
                <a:gd name="connsiteX13" fmla="*/ 854255 w 3619883"/>
                <a:gd name="connsiteY13" fmla="*/ 68887 h 4275461"/>
                <a:gd name="connsiteX14" fmla="*/ 897520 w 3619883"/>
                <a:gd name="connsiteY14" fmla="*/ 88629 h 4275461"/>
                <a:gd name="connsiteX15" fmla="*/ 940510 w 3619883"/>
                <a:gd name="connsiteY15" fmla="*/ 114265 h 4275461"/>
                <a:gd name="connsiteX16" fmla="*/ 1082712 w 3619883"/>
                <a:gd name="connsiteY16" fmla="*/ 144543 h 4275461"/>
                <a:gd name="connsiteX17" fmla="*/ 1205348 w 3619883"/>
                <a:gd name="connsiteY17" fmla="*/ 120753 h 4275461"/>
                <a:gd name="connsiteX18" fmla="*/ 1271764 w 3619883"/>
                <a:gd name="connsiteY18" fmla="*/ 117956 h 4275461"/>
                <a:gd name="connsiteX19" fmla="*/ 1315583 w 3619883"/>
                <a:gd name="connsiteY19" fmla="*/ 125912 h 4275461"/>
                <a:gd name="connsiteX20" fmla="*/ 1359125 w 3619883"/>
                <a:gd name="connsiteY20" fmla="*/ 139761 h 4275461"/>
                <a:gd name="connsiteX21" fmla="*/ 1391919 w 3619883"/>
                <a:gd name="connsiteY21" fmla="*/ 147202 h 4275461"/>
                <a:gd name="connsiteX22" fmla="*/ 1436563 w 3619883"/>
                <a:gd name="connsiteY22" fmla="*/ 137480 h 4275461"/>
                <a:gd name="connsiteX23" fmla="*/ 1471566 w 3619883"/>
                <a:gd name="connsiteY23" fmla="*/ 97777 h 4275461"/>
                <a:gd name="connsiteX24" fmla="*/ 1505739 w 3619883"/>
                <a:gd name="connsiteY24" fmla="*/ 75753 h 4275461"/>
                <a:gd name="connsiteX25" fmla="*/ 1590891 w 3619883"/>
                <a:gd name="connsiteY25" fmla="*/ 144702 h 4275461"/>
                <a:gd name="connsiteX26" fmla="*/ 1625616 w 3619883"/>
                <a:gd name="connsiteY26" fmla="*/ 110893 h 4275461"/>
                <a:gd name="connsiteX27" fmla="*/ 1658964 w 3619883"/>
                <a:gd name="connsiteY27" fmla="*/ 106547 h 4275461"/>
                <a:gd name="connsiteX28" fmla="*/ 1746598 w 3619883"/>
                <a:gd name="connsiteY28" fmla="*/ 122460 h 4275461"/>
                <a:gd name="connsiteX29" fmla="*/ 1811913 w 3619883"/>
                <a:gd name="connsiteY29" fmla="*/ 143234 h 4275461"/>
                <a:gd name="connsiteX30" fmla="*/ 1856557 w 3619883"/>
                <a:gd name="connsiteY30" fmla="*/ 133511 h 4275461"/>
                <a:gd name="connsiteX31" fmla="*/ 2066003 w 3619883"/>
                <a:gd name="connsiteY31" fmla="*/ 143313 h 4275461"/>
                <a:gd name="connsiteX32" fmla="*/ 2177615 w 3619883"/>
                <a:gd name="connsiteY32" fmla="*/ 119007 h 4275461"/>
                <a:gd name="connsiteX33" fmla="*/ 2255883 w 3619883"/>
                <a:gd name="connsiteY33" fmla="*/ 99047 h 4275461"/>
                <a:gd name="connsiteX34" fmla="*/ 2344622 w 3619883"/>
                <a:gd name="connsiteY34" fmla="*/ 91388 h 4275461"/>
                <a:gd name="connsiteX35" fmla="*/ 2455682 w 3619883"/>
                <a:gd name="connsiteY35" fmla="*/ 78869 h 4275461"/>
                <a:gd name="connsiteX36" fmla="*/ 2632609 w 3619883"/>
                <a:gd name="connsiteY36" fmla="*/ 75338 h 4275461"/>
                <a:gd name="connsiteX37" fmla="*/ 2742291 w 3619883"/>
                <a:gd name="connsiteY37" fmla="*/ 92282 h 4275461"/>
                <a:gd name="connsiteX38" fmla="*/ 2851974 w 3619883"/>
                <a:gd name="connsiteY38" fmla="*/ 109227 h 4275461"/>
                <a:gd name="connsiteX39" fmla="*/ 2907643 w 3619883"/>
                <a:gd name="connsiteY39" fmla="*/ 100020 h 4275461"/>
                <a:gd name="connsiteX40" fmla="*/ 2944022 w 3619883"/>
                <a:gd name="connsiteY40" fmla="*/ 30853 h 4275461"/>
                <a:gd name="connsiteX41" fmla="*/ 3022289 w 3619883"/>
                <a:gd name="connsiteY41" fmla="*/ 10893 h 4275461"/>
                <a:gd name="connsiteX42" fmla="*/ 3054807 w 3619883"/>
                <a:gd name="connsiteY42" fmla="*/ 24226 h 4275461"/>
                <a:gd name="connsiteX43" fmla="*/ 3141892 w 3619883"/>
                <a:gd name="connsiteY43" fmla="*/ 51925 h 4275461"/>
                <a:gd name="connsiteX44" fmla="*/ 3185711 w 3619883"/>
                <a:gd name="connsiteY44" fmla="*/ 59881 h 4275461"/>
                <a:gd name="connsiteX45" fmla="*/ 3219056 w 3619883"/>
                <a:gd name="connsiteY45" fmla="*/ 55536 h 4275461"/>
                <a:gd name="connsiteX46" fmla="*/ 3263425 w 3619883"/>
                <a:gd name="connsiteY46" fmla="*/ 51706 h 4275461"/>
                <a:gd name="connsiteX47" fmla="*/ 3296219 w 3619883"/>
                <a:gd name="connsiteY47" fmla="*/ 59147 h 4275461"/>
                <a:gd name="connsiteX48" fmla="*/ 3319094 w 3619883"/>
                <a:gd name="connsiteY48" fmla="*/ 42500 h 4275461"/>
                <a:gd name="connsiteX49" fmla="*/ 3420511 w 3619883"/>
                <a:gd name="connsiteY49" fmla="*/ 0 h 4275461"/>
                <a:gd name="connsiteX50" fmla="*/ 3453305 w 3619883"/>
                <a:gd name="connsiteY50" fmla="*/ 7440 h 4275461"/>
                <a:gd name="connsiteX51" fmla="*/ 3496571 w 3619883"/>
                <a:gd name="connsiteY51" fmla="*/ 27182 h 4275461"/>
                <a:gd name="connsiteX52" fmla="*/ 3602117 w 3619883"/>
                <a:gd name="connsiteY52" fmla="*/ 132521 h 4275461"/>
                <a:gd name="connsiteX53" fmla="*/ 3619883 w 3619883"/>
                <a:gd name="connsiteY53" fmla="*/ 140049 h 4275461"/>
                <a:gd name="connsiteX54" fmla="*/ 3619883 w 3619883"/>
                <a:gd name="connsiteY54" fmla="*/ 755612 h 4275461"/>
                <a:gd name="connsiteX0" fmla="*/ 3619883 w 3619883"/>
                <a:gd name="connsiteY0" fmla="*/ 755612 h 755612"/>
                <a:gd name="connsiteX1" fmla="*/ 21113 w 3619883"/>
                <a:gd name="connsiteY1" fmla="*/ 580168 h 755612"/>
                <a:gd name="connsiteX2" fmla="*/ 0 w 3619883"/>
                <a:gd name="connsiteY2" fmla="*/ 42229 h 755612"/>
                <a:gd name="connsiteX3" fmla="*/ 42464 w 3619883"/>
                <a:gd name="connsiteY3" fmla="*/ 40518 h 755612"/>
                <a:gd name="connsiteX4" fmla="*/ 137733 w 3619883"/>
                <a:gd name="connsiteY4" fmla="*/ 35355 h 755612"/>
                <a:gd name="connsiteX5" fmla="*/ 270565 w 3619883"/>
                <a:gd name="connsiteY5" fmla="*/ 29759 h 755612"/>
                <a:gd name="connsiteX6" fmla="*/ 479734 w 3619883"/>
                <a:gd name="connsiteY6" fmla="*/ 45455 h 755612"/>
                <a:gd name="connsiteX7" fmla="*/ 524103 w 3619883"/>
                <a:gd name="connsiteY7" fmla="*/ 41625 h 755612"/>
                <a:gd name="connsiteX8" fmla="*/ 624416 w 3619883"/>
                <a:gd name="connsiteY8" fmla="*/ 22696 h 755612"/>
                <a:gd name="connsiteX9" fmla="*/ 657762 w 3619883"/>
                <a:gd name="connsiteY9" fmla="*/ 18351 h 755612"/>
                <a:gd name="connsiteX10" fmla="*/ 690557 w 3619883"/>
                <a:gd name="connsiteY10" fmla="*/ 25792 h 755612"/>
                <a:gd name="connsiteX11" fmla="*/ 745123 w 3619883"/>
                <a:gd name="connsiteY11" fmla="*/ 40157 h 755612"/>
                <a:gd name="connsiteX12" fmla="*/ 789493 w 3619883"/>
                <a:gd name="connsiteY12" fmla="*/ 36327 h 755612"/>
                <a:gd name="connsiteX13" fmla="*/ 854255 w 3619883"/>
                <a:gd name="connsiteY13" fmla="*/ 68887 h 755612"/>
                <a:gd name="connsiteX14" fmla="*/ 897520 w 3619883"/>
                <a:gd name="connsiteY14" fmla="*/ 88629 h 755612"/>
                <a:gd name="connsiteX15" fmla="*/ 940510 w 3619883"/>
                <a:gd name="connsiteY15" fmla="*/ 114265 h 755612"/>
                <a:gd name="connsiteX16" fmla="*/ 1082712 w 3619883"/>
                <a:gd name="connsiteY16" fmla="*/ 144543 h 755612"/>
                <a:gd name="connsiteX17" fmla="*/ 1205348 w 3619883"/>
                <a:gd name="connsiteY17" fmla="*/ 120753 h 755612"/>
                <a:gd name="connsiteX18" fmla="*/ 1271764 w 3619883"/>
                <a:gd name="connsiteY18" fmla="*/ 117956 h 755612"/>
                <a:gd name="connsiteX19" fmla="*/ 1315583 w 3619883"/>
                <a:gd name="connsiteY19" fmla="*/ 125912 h 755612"/>
                <a:gd name="connsiteX20" fmla="*/ 1359125 w 3619883"/>
                <a:gd name="connsiteY20" fmla="*/ 139761 h 755612"/>
                <a:gd name="connsiteX21" fmla="*/ 1391919 w 3619883"/>
                <a:gd name="connsiteY21" fmla="*/ 147202 h 755612"/>
                <a:gd name="connsiteX22" fmla="*/ 1436563 w 3619883"/>
                <a:gd name="connsiteY22" fmla="*/ 137480 h 755612"/>
                <a:gd name="connsiteX23" fmla="*/ 1471566 w 3619883"/>
                <a:gd name="connsiteY23" fmla="*/ 97777 h 755612"/>
                <a:gd name="connsiteX24" fmla="*/ 1505739 w 3619883"/>
                <a:gd name="connsiteY24" fmla="*/ 75753 h 755612"/>
                <a:gd name="connsiteX25" fmla="*/ 1590891 w 3619883"/>
                <a:gd name="connsiteY25" fmla="*/ 144702 h 755612"/>
                <a:gd name="connsiteX26" fmla="*/ 1625616 w 3619883"/>
                <a:gd name="connsiteY26" fmla="*/ 110893 h 755612"/>
                <a:gd name="connsiteX27" fmla="*/ 1658964 w 3619883"/>
                <a:gd name="connsiteY27" fmla="*/ 106547 h 755612"/>
                <a:gd name="connsiteX28" fmla="*/ 1746598 w 3619883"/>
                <a:gd name="connsiteY28" fmla="*/ 122460 h 755612"/>
                <a:gd name="connsiteX29" fmla="*/ 1811913 w 3619883"/>
                <a:gd name="connsiteY29" fmla="*/ 143234 h 755612"/>
                <a:gd name="connsiteX30" fmla="*/ 1856557 w 3619883"/>
                <a:gd name="connsiteY30" fmla="*/ 133511 h 755612"/>
                <a:gd name="connsiteX31" fmla="*/ 2066003 w 3619883"/>
                <a:gd name="connsiteY31" fmla="*/ 143313 h 755612"/>
                <a:gd name="connsiteX32" fmla="*/ 2177615 w 3619883"/>
                <a:gd name="connsiteY32" fmla="*/ 119007 h 755612"/>
                <a:gd name="connsiteX33" fmla="*/ 2255883 w 3619883"/>
                <a:gd name="connsiteY33" fmla="*/ 99047 h 755612"/>
                <a:gd name="connsiteX34" fmla="*/ 2344622 w 3619883"/>
                <a:gd name="connsiteY34" fmla="*/ 91388 h 755612"/>
                <a:gd name="connsiteX35" fmla="*/ 2455682 w 3619883"/>
                <a:gd name="connsiteY35" fmla="*/ 78869 h 755612"/>
                <a:gd name="connsiteX36" fmla="*/ 2632609 w 3619883"/>
                <a:gd name="connsiteY36" fmla="*/ 75338 h 755612"/>
                <a:gd name="connsiteX37" fmla="*/ 2742291 w 3619883"/>
                <a:gd name="connsiteY37" fmla="*/ 92282 h 755612"/>
                <a:gd name="connsiteX38" fmla="*/ 2851974 w 3619883"/>
                <a:gd name="connsiteY38" fmla="*/ 109227 h 755612"/>
                <a:gd name="connsiteX39" fmla="*/ 2907643 w 3619883"/>
                <a:gd name="connsiteY39" fmla="*/ 100020 h 755612"/>
                <a:gd name="connsiteX40" fmla="*/ 2944022 w 3619883"/>
                <a:gd name="connsiteY40" fmla="*/ 30853 h 755612"/>
                <a:gd name="connsiteX41" fmla="*/ 3022289 w 3619883"/>
                <a:gd name="connsiteY41" fmla="*/ 10893 h 755612"/>
                <a:gd name="connsiteX42" fmla="*/ 3054807 w 3619883"/>
                <a:gd name="connsiteY42" fmla="*/ 24226 h 755612"/>
                <a:gd name="connsiteX43" fmla="*/ 3141892 w 3619883"/>
                <a:gd name="connsiteY43" fmla="*/ 51925 h 755612"/>
                <a:gd name="connsiteX44" fmla="*/ 3185711 w 3619883"/>
                <a:gd name="connsiteY44" fmla="*/ 59881 h 755612"/>
                <a:gd name="connsiteX45" fmla="*/ 3219056 w 3619883"/>
                <a:gd name="connsiteY45" fmla="*/ 55536 h 755612"/>
                <a:gd name="connsiteX46" fmla="*/ 3263425 w 3619883"/>
                <a:gd name="connsiteY46" fmla="*/ 51706 h 755612"/>
                <a:gd name="connsiteX47" fmla="*/ 3296219 w 3619883"/>
                <a:gd name="connsiteY47" fmla="*/ 59147 h 755612"/>
                <a:gd name="connsiteX48" fmla="*/ 3319094 w 3619883"/>
                <a:gd name="connsiteY48" fmla="*/ 42500 h 755612"/>
                <a:gd name="connsiteX49" fmla="*/ 3420511 w 3619883"/>
                <a:gd name="connsiteY49" fmla="*/ 0 h 755612"/>
                <a:gd name="connsiteX50" fmla="*/ 3453305 w 3619883"/>
                <a:gd name="connsiteY50" fmla="*/ 7440 h 755612"/>
                <a:gd name="connsiteX51" fmla="*/ 3496571 w 3619883"/>
                <a:gd name="connsiteY51" fmla="*/ 27182 h 755612"/>
                <a:gd name="connsiteX52" fmla="*/ 3602117 w 3619883"/>
                <a:gd name="connsiteY52" fmla="*/ 132521 h 755612"/>
                <a:gd name="connsiteX53" fmla="*/ 3619883 w 3619883"/>
                <a:gd name="connsiteY53" fmla="*/ 140049 h 755612"/>
                <a:gd name="connsiteX54" fmla="*/ 3619883 w 3619883"/>
                <a:gd name="connsiteY54" fmla="*/ 755612 h 755612"/>
                <a:gd name="connsiteX0" fmla="*/ 3619883 w 3619883"/>
                <a:gd name="connsiteY0" fmla="*/ 755612 h 766576"/>
                <a:gd name="connsiteX1" fmla="*/ 4223 w 3619883"/>
                <a:gd name="connsiteY1" fmla="*/ 766576 h 766576"/>
                <a:gd name="connsiteX2" fmla="*/ 0 w 3619883"/>
                <a:gd name="connsiteY2" fmla="*/ 42229 h 766576"/>
                <a:gd name="connsiteX3" fmla="*/ 42464 w 3619883"/>
                <a:gd name="connsiteY3" fmla="*/ 40518 h 766576"/>
                <a:gd name="connsiteX4" fmla="*/ 137733 w 3619883"/>
                <a:gd name="connsiteY4" fmla="*/ 35355 h 766576"/>
                <a:gd name="connsiteX5" fmla="*/ 270565 w 3619883"/>
                <a:gd name="connsiteY5" fmla="*/ 29759 h 766576"/>
                <a:gd name="connsiteX6" fmla="*/ 479734 w 3619883"/>
                <a:gd name="connsiteY6" fmla="*/ 45455 h 766576"/>
                <a:gd name="connsiteX7" fmla="*/ 524103 w 3619883"/>
                <a:gd name="connsiteY7" fmla="*/ 41625 h 766576"/>
                <a:gd name="connsiteX8" fmla="*/ 624416 w 3619883"/>
                <a:gd name="connsiteY8" fmla="*/ 22696 h 766576"/>
                <a:gd name="connsiteX9" fmla="*/ 657762 w 3619883"/>
                <a:gd name="connsiteY9" fmla="*/ 18351 h 766576"/>
                <a:gd name="connsiteX10" fmla="*/ 690557 w 3619883"/>
                <a:gd name="connsiteY10" fmla="*/ 25792 h 766576"/>
                <a:gd name="connsiteX11" fmla="*/ 745123 w 3619883"/>
                <a:gd name="connsiteY11" fmla="*/ 40157 h 766576"/>
                <a:gd name="connsiteX12" fmla="*/ 789493 w 3619883"/>
                <a:gd name="connsiteY12" fmla="*/ 36327 h 766576"/>
                <a:gd name="connsiteX13" fmla="*/ 854255 w 3619883"/>
                <a:gd name="connsiteY13" fmla="*/ 68887 h 766576"/>
                <a:gd name="connsiteX14" fmla="*/ 897520 w 3619883"/>
                <a:gd name="connsiteY14" fmla="*/ 88629 h 766576"/>
                <a:gd name="connsiteX15" fmla="*/ 940510 w 3619883"/>
                <a:gd name="connsiteY15" fmla="*/ 114265 h 766576"/>
                <a:gd name="connsiteX16" fmla="*/ 1082712 w 3619883"/>
                <a:gd name="connsiteY16" fmla="*/ 144543 h 766576"/>
                <a:gd name="connsiteX17" fmla="*/ 1205348 w 3619883"/>
                <a:gd name="connsiteY17" fmla="*/ 120753 h 766576"/>
                <a:gd name="connsiteX18" fmla="*/ 1271764 w 3619883"/>
                <a:gd name="connsiteY18" fmla="*/ 117956 h 766576"/>
                <a:gd name="connsiteX19" fmla="*/ 1315583 w 3619883"/>
                <a:gd name="connsiteY19" fmla="*/ 125912 h 766576"/>
                <a:gd name="connsiteX20" fmla="*/ 1359125 w 3619883"/>
                <a:gd name="connsiteY20" fmla="*/ 139761 h 766576"/>
                <a:gd name="connsiteX21" fmla="*/ 1391919 w 3619883"/>
                <a:gd name="connsiteY21" fmla="*/ 147202 h 766576"/>
                <a:gd name="connsiteX22" fmla="*/ 1436563 w 3619883"/>
                <a:gd name="connsiteY22" fmla="*/ 137480 h 766576"/>
                <a:gd name="connsiteX23" fmla="*/ 1471566 w 3619883"/>
                <a:gd name="connsiteY23" fmla="*/ 97777 h 766576"/>
                <a:gd name="connsiteX24" fmla="*/ 1505739 w 3619883"/>
                <a:gd name="connsiteY24" fmla="*/ 75753 h 766576"/>
                <a:gd name="connsiteX25" fmla="*/ 1590891 w 3619883"/>
                <a:gd name="connsiteY25" fmla="*/ 144702 h 766576"/>
                <a:gd name="connsiteX26" fmla="*/ 1625616 w 3619883"/>
                <a:gd name="connsiteY26" fmla="*/ 110893 h 766576"/>
                <a:gd name="connsiteX27" fmla="*/ 1658964 w 3619883"/>
                <a:gd name="connsiteY27" fmla="*/ 106547 h 766576"/>
                <a:gd name="connsiteX28" fmla="*/ 1746598 w 3619883"/>
                <a:gd name="connsiteY28" fmla="*/ 122460 h 766576"/>
                <a:gd name="connsiteX29" fmla="*/ 1811913 w 3619883"/>
                <a:gd name="connsiteY29" fmla="*/ 143234 h 766576"/>
                <a:gd name="connsiteX30" fmla="*/ 1856557 w 3619883"/>
                <a:gd name="connsiteY30" fmla="*/ 133511 h 766576"/>
                <a:gd name="connsiteX31" fmla="*/ 2066003 w 3619883"/>
                <a:gd name="connsiteY31" fmla="*/ 143313 h 766576"/>
                <a:gd name="connsiteX32" fmla="*/ 2177615 w 3619883"/>
                <a:gd name="connsiteY32" fmla="*/ 119007 h 766576"/>
                <a:gd name="connsiteX33" fmla="*/ 2255883 w 3619883"/>
                <a:gd name="connsiteY33" fmla="*/ 99047 h 766576"/>
                <a:gd name="connsiteX34" fmla="*/ 2344622 w 3619883"/>
                <a:gd name="connsiteY34" fmla="*/ 91388 h 766576"/>
                <a:gd name="connsiteX35" fmla="*/ 2455682 w 3619883"/>
                <a:gd name="connsiteY35" fmla="*/ 78869 h 766576"/>
                <a:gd name="connsiteX36" fmla="*/ 2632609 w 3619883"/>
                <a:gd name="connsiteY36" fmla="*/ 75338 h 766576"/>
                <a:gd name="connsiteX37" fmla="*/ 2742291 w 3619883"/>
                <a:gd name="connsiteY37" fmla="*/ 92282 h 766576"/>
                <a:gd name="connsiteX38" fmla="*/ 2851974 w 3619883"/>
                <a:gd name="connsiteY38" fmla="*/ 109227 h 766576"/>
                <a:gd name="connsiteX39" fmla="*/ 2907643 w 3619883"/>
                <a:gd name="connsiteY39" fmla="*/ 100020 h 766576"/>
                <a:gd name="connsiteX40" fmla="*/ 2944022 w 3619883"/>
                <a:gd name="connsiteY40" fmla="*/ 30853 h 766576"/>
                <a:gd name="connsiteX41" fmla="*/ 3022289 w 3619883"/>
                <a:gd name="connsiteY41" fmla="*/ 10893 h 766576"/>
                <a:gd name="connsiteX42" fmla="*/ 3054807 w 3619883"/>
                <a:gd name="connsiteY42" fmla="*/ 24226 h 766576"/>
                <a:gd name="connsiteX43" fmla="*/ 3141892 w 3619883"/>
                <a:gd name="connsiteY43" fmla="*/ 51925 h 766576"/>
                <a:gd name="connsiteX44" fmla="*/ 3185711 w 3619883"/>
                <a:gd name="connsiteY44" fmla="*/ 59881 h 766576"/>
                <a:gd name="connsiteX45" fmla="*/ 3219056 w 3619883"/>
                <a:gd name="connsiteY45" fmla="*/ 55536 h 766576"/>
                <a:gd name="connsiteX46" fmla="*/ 3263425 w 3619883"/>
                <a:gd name="connsiteY46" fmla="*/ 51706 h 766576"/>
                <a:gd name="connsiteX47" fmla="*/ 3296219 w 3619883"/>
                <a:gd name="connsiteY47" fmla="*/ 59147 h 766576"/>
                <a:gd name="connsiteX48" fmla="*/ 3319094 w 3619883"/>
                <a:gd name="connsiteY48" fmla="*/ 42500 h 766576"/>
                <a:gd name="connsiteX49" fmla="*/ 3420511 w 3619883"/>
                <a:gd name="connsiteY49" fmla="*/ 0 h 766576"/>
                <a:gd name="connsiteX50" fmla="*/ 3453305 w 3619883"/>
                <a:gd name="connsiteY50" fmla="*/ 7440 h 766576"/>
                <a:gd name="connsiteX51" fmla="*/ 3496571 w 3619883"/>
                <a:gd name="connsiteY51" fmla="*/ 27182 h 766576"/>
                <a:gd name="connsiteX52" fmla="*/ 3602117 w 3619883"/>
                <a:gd name="connsiteY52" fmla="*/ 132521 h 766576"/>
                <a:gd name="connsiteX53" fmla="*/ 3619883 w 3619883"/>
                <a:gd name="connsiteY53" fmla="*/ 140049 h 766576"/>
                <a:gd name="connsiteX54" fmla="*/ 3619883 w 3619883"/>
                <a:gd name="connsiteY54" fmla="*/ 755612 h 766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619883" h="766576" extrusionOk="0">
                  <a:moveTo>
                    <a:pt x="3619883" y="755612"/>
                  </a:moveTo>
                  <a:lnTo>
                    <a:pt x="4223" y="766576"/>
                  </a:lnTo>
                  <a:cubicBezTo>
                    <a:pt x="2815" y="525127"/>
                    <a:pt x="1408" y="283678"/>
                    <a:pt x="0" y="42229"/>
                  </a:cubicBezTo>
                  <a:lnTo>
                    <a:pt x="42464" y="40518"/>
                  </a:lnTo>
                  <a:cubicBezTo>
                    <a:pt x="74971" y="39124"/>
                    <a:pt x="107865" y="37493"/>
                    <a:pt x="137733" y="35355"/>
                  </a:cubicBezTo>
                  <a:cubicBezTo>
                    <a:pt x="190259" y="31594"/>
                    <a:pt x="207620" y="26813"/>
                    <a:pt x="270565" y="29759"/>
                  </a:cubicBezTo>
                  <a:cubicBezTo>
                    <a:pt x="340476" y="33031"/>
                    <a:pt x="410011" y="40222"/>
                    <a:pt x="479734" y="45455"/>
                  </a:cubicBezTo>
                  <a:cubicBezTo>
                    <a:pt x="494525" y="44178"/>
                    <a:pt x="509610" y="43513"/>
                    <a:pt x="524103" y="41625"/>
                  </a:cubicBezTo>
                  <a:cubicBezTo>
                    <a:pt x="601697" y="31514"/>
                    <a:pt x="556443" y="34957"/>
                    <a:pt x="624416" y="22696"/>
                  </a:cubicBezTo>
                  <a:cubicBezTo>
                    <a:pt x="635212" y="20749"/>
                    <a:pt x="646648" y="19799"/>
                    <a:pt x="657762" y="18351"/>
                  </a:cubicBezTo>
                  <a:cubicBezTo>
                    <a:pt x="668693" y="20831"/>
                    <a:pt x="679780" y="23102"/>
                    <a:pt x="690557" y="25792"/>
                  </a:cubicBezTo>
                  <a:cubicBezTo>
                    <a:pt x="708912" y="30373"/>
                    <a:pt x="725511" y="38069"/>
                    <a:pt x="745123" y="40157"/>
                  </a:cubicBezTo>
                  <a:cubicBezTo>
                    <a:pt x="760140" y="41756"/>
                    <a:pt x="774703" y="37604"/>
                    <a:pt x="789493" y="36327"/>
                  </a:cubicBezTo>
                  <a:cubicBezTo>
                    <a:pt x="861365" y="65797"/>
                    <a:pt x="781581" y="31381"/>
                    <a:pt x="854255" y="68887"/>
                  </a:cubicBezTo>
                  <a:cubicBezTo>
                    <a:pt x="867904" y="75932"/>
                    <a:pt x="883997" y="81514"/>
                    <a:pt x="897520" y="88629"/>
                  </a:cubicBezTo>
                  <a:cubicBezTo>
                    <a:pt x="912821" y="96679"/>
                    <a:pt x="924193" y="106820"/>
                    <a:pt x="940510" y="114265"/>
                  </a:cubicBezTo>
                  <a:cubicBezTo>
                    <a:pt x="978926" y="131794"/>
                    <a:pt x="1040358" y="137490"/>
                    <a:pt x="1082712" y="144543"/>
                  </a:cubicBezTo>
                  <a:cubicBezTo>
                    <a:pt x="1118214" y="136811"/>
                    <a:pt x="1170817" y="124786"/>
                    <a:pt x="1205348" y="120753"/>
                  </a:cubicBezTo>
                  <a:cubicBezTo>
                    <a:pt x="1226874" y="118238"/>
                    <a:pt x="1249625" y="118888"/>
                    <a:pt x="1271764" y="117956"/>
                  </a:cubicBezTo>
                  <a:cubicBezTo>
                    <a:pt x="1286371" y="120607"/>
                    <a:pt x="1301530" y="122404"/>
                    <a:pt x="1315583" y="125912"/>
                  </a:cubicBezTo>
                  <a:cubicBezTo>
                    <a:pt x="1330825" y="129716"/>
                    <a:pt x="1344183" y="135594"/>
                    <a:pt x="1359125" y="139761"/>
                  </a:cubicBezTo>
                  <a:cubicBezTo>
                    <a:pt x="1369691" y="142709"/>
                    <a:pt x="1380988" y="144722"/>
                    <a:pt x="1391919" y="147202"/>
                  </a:cubicBezTo>
                  <a:cubicBezTo>
                    <a:pt x="1406801" y="143961"/>
                    <a:pt x="1423676" y="142513"/>
                    <a:pt x="1436563" y="137480"/>
                  </a:cubicBezTo>
                  <a:cubicBezTo>
                    <a:pt x="1471672" y="123768"/>
                    <a:pt x="1451884" y="116940"/>
                    <a:pt x="1471566" y="97777"/>
                  </a:cubicBezTo>
                  <a:cubicBezTo>
                    <a:pt x="1480193" y="89377"/>
                    <a:pt x="1494348" y="83095"/>
                    <a:pt x="1505739" y="75753"/>
                  </a:cubicBezTo>
                  <a:cubicBezTo>
                    <a:pt x="1577183" y="91962"/>
                    <a:pt x="1533597" y="77394"/>
                    <a:pt x="1590891" y="144702"/>
                  </a:cubicBezTo>
                  <a:cubicBezTo>
                    <a:pt x="1598697" y="133398"/>
                    <a:pt x="1605803" y="118291"/>
                    <a:pt x="1625616" y="110893"/>
                  </a:cubicBezTo>
                  <a:cubicBezTo>
                    <a:pt x="1634871" y="107437"/>
                    <a:pt x="1647847" y="107996"/>
                    <a:pt x="1658964" y="106547"/>
                  </a:cubicBezTo>
                  <a:lnTo>
                    <a:pt x="1746598" y="122460"/>
                  </a:lnTo>
                  <a:cubicBezTo>
                    <a:pt x="1784954" y="129898"/>
                    <a:pt x="1777755" y="129229"/>
                    <a:pt x="1811913" y="143234"/>
                  </a:cubicBezTo>
                  <a:cubicBezTo>
                    <a:pt x="1826795" y="139993"/>
                    <a:pt x="1840838" y="135560"/>
                    <a:pt x="1856557" y="133511"/>
                  </a:cubicBezTo>
                  <a:cubicBezTo>
                    <a:pt x="1928018" y="124200"/>
                    <a:pt x="1988968" y="136755"/>
                    <a:pt x="2066003" y="143313"/>
                  </a:cubicBezTo>
                  <a:lnTo>
                    <a:pt x="2177615" y="119007"/>
                  </a:lnTo>
                  <a:cubicBezTo>
                    <a:pt x="2204144" y="112823"/>
                    <a:pt x="2229794" y="105701"/>
                    <a:pt x="2255883" y="99047"/>
                  </a:cubicBezTo>
                  <a:lnTo>
                    <a:pt x="2344622" y="91388"/>
                  </a:lnTo>
                  <a:cubicBezTo>
                    <a:pt x="2381841" y="87629"/>
                    <a:pt x="2417828" y="80978"/>
                    <a:pt x="2455682" y="78869"/>
                  </a:cubicBezTo>
                  <a:cubicBezTo>
                    <a:pt x="2514146" y="75610"/>
                    <a:pt x="2573634" y="76515"/>
                    <a:pt x="2632609" y="75338"/>
                  </a:cubicBezTo>
                  <a:lnTo>
                    <a:pt x="2742291" y="92282"/>
                  </a:lnTo>
                  <a:lnTo>
                    <a:pt x="2851974" y="109227"/>
                  </a:lnTo>
                  <a:cubicBezTo>
                    <a:pt x="2870530" y="106158"/>
                    <a:pt x="2892297" y="106201"/>
                    <a:pt x="2907643" y="100020"/>
                  </a:cubicBezTo>
                  <a:cubicBezTo>
                    <a:pt x="2937923" y="87823"/>
                    <a:pt x="2940565" y="43036"/>
                    <a:pt x="2944022" y="30853"/>
                  </a:cubicBezTo>
                  <a:cubicBezTo>
                    <a:pt x="2970111" y="24199"/>
                    <a:pt x="2993094" y="12639"/>
                    <a:pt x="3022289" y="10893"/>
                  </a:cubicBezTo>
                  <a:cubicBezTo>
                    <a:pt x="3035344" y="10111"/>
                    <a:pt x="3043336" y="20290"/>
                    <a:pt x="3054807" y="24226"/>
                  </a:cubicBezTo>
                  <a:cubicBezTo>
                    <a:pt x="3083266" y="33989"/>
                    <a:pt x="3112862" y="42692"/>
                    <a:pt x="3141892" y="51925"/>
                  </a:cubicBezTo>
                  <a:cubicBezTo>
                    <a:pt x="3156498" y="54577"/>
                    <a:pt x="3173315" y="54799"/>
                    <a:pt x="3185711" y="59881"/>
                  </a:cubicBezTo>
                  <a:cubicBezTo>
                    <a:pt x="3221000" y="74351"/>
                    <a:pt x="3196552" y="98318"/>
                    <a:pt x="3219056" y="55536"/>
                  </a:cubicBezTo>
                  <a:cubicBezTo>
                    <a:pt x="3233847" y="54259"/>
                    <a:pt x="3248275" y="50997"/>
                    <a:pt x="3263425" y="51706"/>
                  </a:cubicBezTo>
                  <a:cubicBezTo>
                    <a:pt x="3275045" y="52250"/>
                    <a:pt x="3285322" y="60949"/>
                    <a:pt x="3296219" y="59147"/>
                  </a:cubicBezTo>
                  <a:cubicBezTo>
                    <a:pt x="3308643" y="57093"/>
                    <a:pt x="3311469" y="48049"/>
                    <a:pt x="3319094" y="42500"/>
                  </a:cubicBezTo>
                  <a:cubicBezTo>
                    <a:pt x="3399611" y="29185"/>
                    <a:pt x="3363375" y="41582"/>
                    <a:pt x="3420511" y="0"/>
                  </a:cubicBezTo>
                  <a:cubicBezTo>
                    <a:pt x="3431442" y="2480"/>
                    <a:pt x="3443361" y="3886"/>
                    <a:pt x="3453305" y="7440"/>
                  </a:cubicBezTo>
                  <a:cubicBezTo>
                    <a:pt x="3469029" y="13059"/>
                    <a:pt x="3483905" y="19630"/>
                    <a:pt x="3496571" y="27182"/>
                  </a:cubicBezTo>
                  <a:cubicBezTo>
                    <a:pt x="3535674" y="50500"/>
                    <a:pt x="3592081" y="121578"/>
                    <a:pt x="3602117" y="132521"/>
                  </a:cubicBezTo>
                  <a:lnTo>
                    <a:pt x="3619883" y="140049"/>
                  </a:lnTo>
                  <a:lnTo>
                    <a:pt x="3619883" y="7556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0" i="0" u="none" strike="noStrike" cap="none" dirty="0"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6" name="Köşeli Çift Ayraç 65"/>
          <p:cNvSpPr/>
          <p:nvPr/>
        </p:nvSpPr>
        <p:spPr>
          <a:xfrm>
            <a:off x="1015356" y="5881012"/>
            <a:ext cx="10932133" cy="819703"/>
          </a:xfrm>
          <a:prstGeom prst="chevron">
            <a:avLst>
              <a:gd name="adj" fmla="val 29282"/>
            </a:avLst>
          </a:prstGeom>
          <a:solidFill>
            <a:srgbClr val="00B0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 smtClean="0">
                <a:solidFill>
                  <a:schemeClr val="tx1"/>
                </a:solidFill>
              </a:rPr>
              <a:t>İstanbul’un fethinin hangi alandaki sebebidir?</a:t>
            </a:r>
            <a:endParaRPr lang="tr-TR" sz="3200" dirty="0">
              <a:solidFill>
                <a:schemeClr val="tx1"/>
              </a:solidFill>
            </a:endParaRPr>
          </a:p>
        </p:txBody>
      </p:sp>
      <p:grpSp>
        <p:nvGrpSpPr>
          <p:cNvPr id="67" name="Grup 66"/>
          <p:cNvGrpSpPr/>
          <p:nvPr/>
        </p:nvGrpSpPr>
        <p:grpSpPr>
          <a:xfrm>
            <a:off x="229234" y="5881013"/>
            <a:ext cx="914437" cy="819703"/>
            <a:chOff x="313837" y="4957280"/>
            <a:chExt cx="914437" cy="819703"/>
          </a:xfrm>
        </p:grpSpPr>
        <p:grpSp>
          <p:nvGrpSpPr>
            <p:cNvPr id="68" name="Grup 67"/>
            <p:cNvGrpSpPr/>
            <p:nvPr/>
          </p:nvGrpSpPr>
          <p:grpSpPr>
            <a:xfrm>
              <a:off x="313837" y="4957280"/>
              <a:ext cx="914437" cy="819703"/>
              <a:chOff x="6709431" y="3270742"/>
              <a:chExt cx="1544353" cy="138436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70" name="Freeform: Shape 25">
                <a:extLst>
                  <a:ext uri="{FF2B5EF4-FFF2-40B4-BE49-F238E27FC236}">
                    <a16:creationId xmlns:a16="http://schemas.microsoft.com/office/drawing/2014/main" id="{D8997A1C-4D91-4899-B440-37E9D934681B}"/>
                  </a:ext>
                </a:extLst>
              </p:cNvPr>
              <p:cNvSpPr/>
              <p:nvPr/>
            </p:nvSpPr>
            <p:spPr>
              <a:xfrm>
                <a:off x="6709431" y="3270742"/>
                <a:ext cx="1544353" cy="1384361"/>
              </a:xfrm>
              <a:custGeom>
                <a:avLst/>
                <a:gdLst>
                  <a:gd name="connsiteX0" fmla="*/ 1021039 w 1544353"/>
                  <a:gd name="connsiteY0" fmla="*/ 1 h 1384361"/>
                  <a:gd name="connsiteX1" fmla="*/ 1231685 w 1544353"/>
                  <a:gd name="connsiteY1" fmla="*/ 119718 h 1384361"/>
                  <a:gd name="connsiteX2" fmla="*/ 1521260 w 1544353"/>
                  <a:gd name="connsiteY2" fmla="*/ 620310 h 1384361"/>
                  <a:gd name="connsiteX3" fmla="*/ 1514405 w 1544353"/>
                  <a:gd name="connsiteY3" fmla="*/ 648892 h 1384361"/>
                  <a:gd name="connsiteX4" fmla="*/ 1485830 w 1544353"/>
                  <a:gd name="connsiteY4" fmla="*/ 641975 h 1384361"/>
                  <a:gd name="connsiteX5" fmla="*/ 1196198 w 1544353"/>
                  <a:gd name="connsiteY5" fmla="*/ 141349 h 1384361"/>
                  <a:gd name="connsiteX6" fmla="*/ 1022261 w 1544353"/>
                  <a:gd name="connsiteY6" fmla="*/ 40927 h 1384361"/>
                  <a:gd name="connsiteX7" fmla="*/ 502551 w 1544353"/>
                  <a:gd name="connsiteY7" fmla="*/ 41738 h 1384361"/>
                  <a:gd name="connsiteX8" fmla="*/ 329249 w 1544353"/>
                  <a:gd name="connsiteY8" fmla="*/ 142866 h 1384361"/>
                  <a:gd name="connsiteX9" fmla="*/ 69549 w 1544353"/>
                  <a:gd name="connsiteY9" fmla="*/ 592679 h 1384361"/>
                  <a:gd name="connsiteX10" fmla="*/ 68621 w 1544353"/>
                  <a:gd name="connsiteY10" fmla="*/ 793326 h 1384361"/>
                  <a:gd name="connsiteX11" fmla="*/ 327774 w 1544353"/>
                  <a:gd name="connsiteY11" fmla="*/ 1243815 h 1384361"/>
                  <a:gd name="connsiteX12" fmla="*/ 501710 w 1544353"/>
                  <a:gd name="connsiteY12" fmla="*/ 1344237 h 1384361"/>
                  <a:gd name="connsiteX13" fmla="*/ 1021421 w 1544353"/>
                  <a:gd name="connsiteY13" fmla="*/ 1343426 h 1384361"/>
                  <a:gd name="connsiteX14" fmla="*/ 1194781 w 1544353"/>
                  <a:gd name="connsiteY14" fmla="*/ 1242332 h 1384361"/>
                  <a:gd name="connsiteX15" fmla="*/ 1454480 w 1544353"/>
                  <a:gd name="connsiteY15" fmla="*/ 792519 h 1384361"/>
                  <a:gd name="connsiteX16" fmla="*/ 1408464 w 1544353"/>
                  <a:gd name="connsiteY16" fmla="*/ 765951 h 1384361"/>
                  <a:gd name="connsiteX17" fmla="*/ 1409152 w 1544353"/>
                  <a:gd name="connsiteY17" fmla="*/ 754868 h 1384361"/>
                  <a:gd name="connsiteX18" fmla="*/ 1513649 w 1544353"/>
                  <a:gd name="connsiteY18" fmla="*/ 709819 h 1384361"/>
                  <a:gd name="connsiteX19" fmla="*/ 1530898 w 1544353"/>
                  <a:gd name="connsiteY19" fmla="*/ 719777 h 1384361"/>
                  <a:gd name="connsiteX20" fmla="*/ 1544191 w 1544353"/>
                  <a:gd name="connsiteY20" fmla="*/ 832833 h 1384361"/>
                  <a:gd name="connsiteX21" fmla="*/ 1534937 w 1544353"/>
                  <a:gd name="connsiteY21" fmla="*/ 838970 h 1384361"/>
                  <a:gd name="connsiteX22" fmla="*/ 1490368 w 1544353"/>
                  <a:gd name="connsiteY22" fmla="*/ 813238 h 1384361"/>
                  <a:gd name="connsiteX23" fmla="*/ 1230668 w 1544353"/>
                  <a:gd name="connsiteY23" fmla="*/ 1263051 h 1384361"/>
                  <a:gd name="connsiteX24" fmla="*/ 1021254 w 1544353"/>
                  <a:gd name="connsiteY24" fmla="*/ 1383550 h 1384361"/>
                  <a:gd name="connsiteX25" fmla="*/ 501543 w 1544353"/>
                  <a:gd name="connsiteY25" fmla="*/ 1384361 h 1384361"/>
                  <a:gd name="connsiteX26" fmla="*/ 291720 w 1544353"/>
                  <a:gd name="connsiteY26" fmla="*/ 1263219 h 1384361"/>
                  <a:gd name="connsiteX27" fmla="*/ 32509 w 1544353"/>
                  <a:gd name="connsiteY27" fmla="*/ 812697 h 1384361"/>
                  <a:gd name="connsiteX28" fmla="*/ 32157 w 1544353"/>
                  <a:gd name="connsiteY28" fmla="*/ 571091 h 1384361"/>
                  <a:gd name="connsiteX29" fmla="*/ 291857 w 1544353"/>
                  <a:gd name="connsiteY29" fmla="*/ 121278 h 1384361"/>
                  <a:gd name="connsiteX30" fmla="*/ 501270 w 1544353"/>
                  <a:gd name="connsiteY30" fmla="*/ 779 h 1384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44353" h="1384361">
                    <a:moveTo>
                      <a:pt x="1021039" y="1"/>
                    </a:moveTo>
                    <a:cubicBezTo>
                      <a:pt x="1107258" y="-21"/>
                      <a:pt x="1187714" y="46431"/>
                      <a:pt x="1231685" y="119718"/>
                    </a:cubicBezTo>
                    <a:lnTo>
                      <a:pt x="1521260" y="620310"/>
                    </a:lnTo>
                    <a:cubicBezTo>
                      <a:pt x="1527381" y="629625"/>
                      <a:pt x="1523659" y="642755"/>
                      <a:pt x="1514405" y="648892"/>
                    </a:cubicBezTo>
                    <a:cubicBezTo>
                      <a:pt x="1505057" y="655057"/>
                      <a:pt x="1491893" y="651256"/>
                      <a:pt x="1485830" y="641975"/>
                    </a:cubicBezTo>
                    <a:lnTo>
                      <a:pt x="1196198" y="141349"/>
                    </a:lnTo>
                    <a:cubicBezTo>
                      <a:pt x="1161242" y="79048"/>
                      <a:pt x="1093694" y="40049"/>
                      <a:pt x="1022261" y="40927"/>
                    </a:cubicBezTo>
                    <a:lnTo>
                      <a:pt x="502551" y="41738"/>
                    </a:lnTo>
                    <a:cubicBezTo>
                      <a:pt x="431176" y="42650"/>
                      <a:pt x="364939" y="81049"/>
                      <a:pt x="329249" y="142866"/>
                    </a:cubicBezTo>
                    <a:lnTo>
                      <a:pt x="69549" y="592679"/>
                    </a:lnTo>
                    <a:cubicBezTo>
                      <a:pt x="33859" y="654496"/>
                      <a:pt x="33723" y="731059"/>
                      <a:pt x="68621" y="793326"/>
                    </a:cubicBezTo>
                    <a:lnTo>
                      <a:pt x="327774" y="1243815"/>
                    </a:lnTo>
                    <a:cubicBezTo>
                      <a:pt x="362729" y="1306116"/>
                      <a:pt x="430278" y="1345116"/>
                      <a:pt x="501710" y="1344237"/>
                    </a:cubicBezTo>
                    <a:lnTo>
                      <a:pt x="1021421" y="1343426"/>
                    </a:lnTo>
                    <a:cubicBezTo>
                      <a:pt x="1092795" y="1342514"/>
                      <a:pt x="1159091" y="1304149"/>
                      <a:pt x="1194781" y="1242332"/>
                    </a:cubicBezTo>
                    <a:lnTo>
                      <a:pt x="1454480" y="792519"/>
                    </a:lnTo>
                    <a:lnTo>
                      <a:pt x="1408464" y="765951"/>
                    </a:lnTo>
                    <a:cubicBezTo>
                      <a:pt x="1404181" y="763478"/>
                      <a:pt x="1403790" y="757471"/>
                      <a:pt x="1409152" y="754868"/>
                    </a:cubicBezTo>
                    <a:lnTo>
                      <a:pt x="1513649" y="709819"/>
                    </a:lnTo>
                    <a:cubicBezTo>
                      <a:pt x="1521317" y="706564"/>
                      <a:pt x="1529941" y="711544"/>
                      <a:pt x="1530898" y="719777"/>
                    </a:cubicBezTo>
                    <a:lnTo>
                      <a:pt x="1544191" y="832833"/>
                    </a:lnTo>
                    <a:cubicBezTo>
                      <a:pt x="1545440" y="837354"/>
                      <a:pt x="1539220" y="841443"/>
                      <a:pt x="1534937" y="838970"/>
                    </a:cubicBezTo>
                    <a:lnTo>
                      <a:pt x="1490368" y="813238"/>
                    </a:lnTo>
                    <a:lnTo>
                      <a:pt x="1230668" y="1263051"/>
                    </a:lnTo>
                    <a:cubicBezTo>
                      <a:pt x="1187539" y="1337752"/>
                      <a:pt x="1107473" y="1383528"/>
                      <a:pt x="1021254" y="1383550"/>
                    </a:cubicBezTo>
                    <a:lnTo>
                      <a:pt x="501543" y="1384361"/>
                    </a:lnTo>
                    <a:cubicBezTo>
                      <a:pt x="415267" y="1384350"/>
                      <a:pt x="334810" y="1337898"/>
                      <a:pt x="291720" y="1263219"/>
                    </a:cubicBezTo>
                    <a:lnTo>
                      <a:pt x="32509" y="812697"/>
                    </a:lnTo>
                    <a:cubicBezTo>
                      <a:pt x="-10581" y="738019"/>
                      <a:pt x="-10971" y="645791"/>
                      <a:pt x="32157" y="571091"/>
                    </a:cubicBezTo>
                    <a:lnTo>
                      <a:pt x="291857" y="121278"/>
                    </a:lnTo>
                    <a:cubicBezTo>
                      <a:pt x="334985" y="46577"/>
                      <a:pt x="415052" y="801"/>
                      <a:pt x="501270" y="77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71" name="Figure">
                <a:extLst>
                  <a:ext uri="{FF2B5EF4-FFF2-40B4-BE49-F238E27FC236}">
                    <a16:creationId xmlns:a16="http://schemas.microsoft.com/office/drawing/2014/main" id="{07AE7F5E-87FC-478B-9756-58EFC44E3C14}"/>
                  </a:ext>
                </a:extLst>
              </p:cNvPr>
              <p:cNvSpPr/>
              <p:nvPr/>
            </p:nvSpPr>
            <p:spPr>
              <a:xfrm>
                <a:off x="6825585" y="3386899"/>
                <a:ext cx="1292649" cy="1146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62" h="21600" extrusionOk="0">
                    <a:moveTo>
                      <a:pt x="6130" y="0"/>
                    </a:moveTo>
                    <a:lnTo>
                      <a:pt x="15332" y="0"/>
                    </a:lnTo>
                    <a:cubicBezTo>
                      <a:pt x="15883" y="0"/>
                      <a:pt x="16379" y="344"/>
                      <a:pt x="16654" y="875"/>
                    </a:cubicBezTo>
                    <a:lnTo>
                      <a:pt x="21255" y="9940"/>
                    </a:lnTo>
                    <a:cubicBezTo>
                      <a:pt x="21531" y="10472"/>
                      <a:pt x="21531" y="11128"/>
                      <a:pt x="21255" y="11660"/>
                    </a:cubicBezTo>
                    <a:lnTo>
                      <a:pt x="16654" y="20725"/>
                    </a:lnTo>
                    <a:cubicBezTo>
                      <a:pt x="16379" y="21256"/>
                      <a:pt x="15883" y="21600"/>
                      <a:pt x="15332" y="21600"/>
                    </a:cubicBezTo>
                    <a:lnTo>
                      <a:pt x="6130" y="21600"/>
                    </a:lnTo>
                    <a:cubicBezTo>
                      <a:pt x="5579" y="21600"/>
                      <a:pt x="5083" y="21256"/>
                      <a:pt x="4808" y="20725"/>
                    </a:cubicBezTo>
                    <a:lnTo>
                      <a:pt x="207" y="11660"/>
                    </a:lnTo>
                    <a:cubicBezTo>
                      <a:pt x="-69" y="11128"/>
                      <a:pt x="-69" y="10472"/>
                      <a:pt x="207" y="9940"/>
                    </a:cubicBezTo>
                    <a:lnTo>
                      <a:pt x="4808" y="875"/>
                    </a:lnTo>
                    <a:cubicBezTo>
                      <a:pt x="5083" y="344"/>
                      <a:pt x="5607" y="0"/>
                      <a:pt x="613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69" name="Başlık 1"/>
            <p:cNvSpPr txBox="1">
              <a:spLocks/>
            </p:cNvSpPr>
            <p:nvPr/>
          </p:nvSpPr>
          <p:spPr>
            <a:xfrm>
              <a:off x="391549" y="5017454"/>
              <a:ext cx="756464" cy="65787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>
              <a:lvl1pPr algn="ctr" defTabSz="457200" rtl="0" eaLnBrk="1" latinLnBrk="0" hangingPunct="1"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r>
                <a:rPr lang="tr-TR" sz="4800" b="1" spc="50" dirty="0">
                  <a:ln w="11430"/>
                  <a:gradFill>
                    <a:gsLst>
                      <a:gs pos="25000">
                        <a:schemeClr val="accent2">
                          <a:satMod val="155000"/>
                        </a:schemeClr>
                      </a:gs>
                      <a:gs pos="100000">
                        <a:schemeClr val="accent2">
                          <a:shade val="45000"/>
                          <a:satMod val="165000"/>
                        </a:schemeClr>
                      </a:gs>
                    </a:gsLst>
                    <a:lin ang="5400000"/>
                  </a:gra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</a:rPr>
                <a:t>?</a:t>
              </a:r>
              <a:endParaRPr lang="en-US" sz="4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endParaRPr>
            </a:p>
          </p:txBody>
        </p:sp>
      </p:grpSp>
      <p:sp>
        <p:nvSpPr>
          <p:cNvPr id="16" name="Köşeli Çift Ayraç 15"/>
          <p:cNvSpPr/>
          <p:nvPr/>
        </p:nvSpPr>
        <p:spPr>
          <a:xfrm>
            <a:off x="1015356" y="5897847"/>
            <a:ext cx="10932133" cy="819703"/>
          </a:xfrm>
          <a:prstGeom prst="chevron">
            <a:avLst>
              <a:gd name="adj" fmla="val 29282"/>
            </a:avLst>
          </a:prstGeom>
          <a:solidFill>
            <a:srgbClr val="00B0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 smtClean="0">
                <a:solidFill>
                  <a:schemeClr val="tx1"/>
                </a:solidFill>
              </a:rPr>
              <a:t>Tüm bu sebeplerden sonra II. </a:t>
            </a:r>
            <a:r>
              <a:rPr lang="tr-TR" sz="2400" dirty="0" err="1" smtClean="0">
                <a:solidFill>
                  <a:schemeClr val="tx1"/>
                </a:solidFill>
              </a:rPr>
              <a:t>Mehmed</a:t>
            </a:r>
            <a:r>
              <a:rPr lang="tr-TR" sz="2400" dirty="0" smtClean="0">
                <a:solidFill>
                  <a:schemeClr val="tx1"/>
                </a:solidFill>
              </a:rPr>
              <a:t> İstanbul’u alabilmek amacı ile hangi hazırlıkları yapmıştır?</a:t>
            </a:r>
            <a:endParaRPr lang="tr-TR" sz="3200" dirty="0">
              <a:solidFill>
                <a:schemeClr val="tx1"/>
              </a:solidFill>
            </a:endParaRPr>
          </a:p>
        </p:txBody>
      </p:sp>
      <p:grpSp>
        <p:nvGrpSpPr>
          <p:cNvPr id="17" name="Grup 16"/>
          <p:cNvGrpSpPr/>
          <p:nvPr/>
        </p:nvGrpSpPr>
        <p:grpSpPr>
          <a:xfrm>
            <a:off x="229234" y="5897848"/>
            <a:ext cx="914437" cy="819703"/>
            <a:chOff x="313837" y="4957280"/>
            <a:chExt cx="914437" cy="819703"/>
          </a:xfrm>
        </p:grpSpPr>
        <p:grpSp>
          <p:nvGrpSpPr>
            <p:cNvPr id="18" name="Grup 17"/>
            <p:cNvGrpSpPr/>
            <p:nvPr/>
          </p:nvGrpSpPr>
          <p:grpSpPr>
            <a:xfrm>
              <a:off x="313837" y="4957280"/>
              <a:ext cx="914437" cy="819703"/>
              <a:chOff x="6709431" y="3270742"/>
              <a:chExt cx="1544353" cy="138436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20" name="Freeform: Shape 25">
                <a:extLst>
                  <a:ext uri="{FF2B5EF4-FFF2-40B4-BE49-F238E27FC236}">
                    <a16:creationId xmlns:a16="http://schemas.microsoft.com/office/drawing/2014/main" id="{D8997A1C-4D91-4899-B440-37E9D934681B}"/>
                  </a:ext>
                </a:extLst>
              </p:cNvPr>
              <p:cNvSpPr/>
              <p:nvPr/>
            </p:nvSpPr>
            <p:spPr>
              <a:xfrm>
                <a:off x="6709431" y="3270742"/>
                <a:ext cx="1544353" cy="1384361"/>
              </a:xfrm>
              <a:custGeom>
                <a:avLst/>
                <a:gdLst>
                  <a:gd name="connsiteX0" fmla="*/ 1021039 w 1544353"/>
                  <a:gd name="connsiteY0" fmla="*/ 1 h 1384361"/>
                  <a:gd name="connsiteX1" fmla="*/ 1231685 w 1544353"/>
                  <a:gd name="connsiteY1" fmla="*/ 119718 h 1384361"/>
                  <a:gd name="connsiteX2" fmla="*/ 1521260 w 1544353"/>
                  <a:gd name="connsiteY2" fmla="*/ 620310 h 1384361"/>
                  <a:gd name="connsiteX3" fmla="*/ 1514405 w 1544353"/>
                  <a:gd name="connsiteY3" fmla="*/ 648892 h 1384361"/>
                  <a:gd name="connsiteX4" fmla="*/ 1485830 w 1544353"/>
                  <a:gd name="connsiteY4" fmla="*/ 641975 h 1384361"/>
                  <a:gd name="connsiteX5" fmla="*/ 1196198 w 1544353"/>
                  <a:gd name="connsiteY5" fmla="*/ 141349 h 1384361"/>
                  <a:gd name="connsiteX6" fmla="*/ 1022261 w 1544353"/>
                  <a:gd name="connsiteY6" fmla="*/ 40927 h 1384361"/>
                  <a:gd name="connsiteX7" fmla="*/ 502551 w 1544353"/>
                  <a:gd name="connsiteY7" fmla="*/ 41738 h 1384361"/>
                  <a:gd name="connsiteX8" fmla="*/ 329249 w 1544353"/>
                  <a:gd name="connsiteY8" fmla="*/ 142866 h 1384361"/>
                  <a:gd name="connsiteX9" fmla="*/ 69549 w 1544353"/>
                  <a:gd name="connsiteY9" fmla="*/ 592679 h 1384361"/>
                  <a:gd name="connsiteX10" fmla="*/ 68621 w 1544353"/>
                  <a:gd name="connsiteY10" fmla="*/ 793326 h 1384361"/>
                  <a:gd name="connsiteX11" fmla="*/ 327774 w 1544353"/>
                  <a:gd name="connsiteY11" fmla="*/ 1243815 h 1384361"/>
                  <a:gd name="connsiteX12" fmla="*/ 501710 w 1544353"/>
                  <a:gd name="connsiteY12" fmla="*/ 1344237 h 1384361"/>
                  <a:gd name="connsiteX13" fmla="*/ 1021421 w 1544353"/>
                  <a:gd name="connsiteY13" fmla="*/ 1343426 h 1384361"/>
                  <a:gd name="connsiteX14" fmla="*/ 1194781 w 1544353"/>
                  <a:gd name="connsiteY14" fmla="*/ 1242332 h 1384361"/>
                  <a:gd name="connsiteX15" fmla="*/ 1454480 w 1544353"/>
                  <a:gd name="connsiteY15" fmla="*/ 792519 h 1384361"/>
                  <a:gd name="connsiteX16" fmla="*/ 1408464 w 1544353"/>
                  <a:gd name="connsiteY16" fmla="*/ 765951 h 1384361"/>
                  <a:gd name="connsiteX17" fmla="*/ 1409152 w 1544353"/>
                  <a:gd name="connsiteY17" fmla="*/ 754868 h 1384361"/>
                  <a:gd name="connsiteX18" fmla="*/ 1513649 w 1544353"/>
                  <a:gd name="connsiteY18" fmla="*/ 709819 h 1384361"/>
                  <a:gd name="connsiteX19" fmla="*/ 1530898 w 1544353"/>
                  <a:gd name="connsiteY19" fmla="*/ 719777 h 1384361"/>
                  <a:gd name="connsiteX20" fmla="*/ 1544191 w 1544353"/>
                  <a:gd name="connsiteY20" fmla="*/ 832833 h 1384361"/>
                  <a:gd name="connsiteX21" fmla="*/ 1534937 w 1544353"/>
                  <a:gd name="connsiteY21" fmla="*/ 838970 h 1384361"/>
                  <a:gd name="connsiteX22" fmla="*/ 1490368 w 1544353"/>
                  <a:gd name="connsiteY22" fmla="*/ 813238 h 1384361"/>
                  <a:gd name="connsiteX23" fmla="*/ 1230668 w 1544353"/>
                  <a:gd name="connsiteY23" fmla="*/ 1263051 h 1384361"/>
                  <a:gd name="connsiteX24" fmla="*/ 1021254 w 1544353"/>
                  <a:gd name="connsiteY24" fmla="*/ 1383550 h 1384361"/>
                  <a:gd name="connsiteX25" fmla="*/ 501543 w 1544353"/>
                  <a:gd name="connsiteY25" fmla="*/ 1384361 h 1384361"/>
                  <a:gd name="connsiteX26" fmla="*/ 291720 w 1544353"/>
                  <a:gd name="connsiteY26" fmla="*/ 1263219 h 1384361"/>
                  <a:gd name="connsiteX27" fmla="*/ 32509 w 1544353"/>
                  <a:gd name="connsiteY27" fmla="*/ 812697 h 1384361"/>
                  <a:gd name="connsiteX28" fmla="*/ 32157 w 1544353"/>
                  <a:gd name="connsiteY28" fmla="*/ 571091 h 1384361"/>
                  <a:gd name="connsiteX29" fmla="*/ 291857 w 1544353"/>
                  <a:gd name="connsiteY29" fmla="*/ 121278 h 1384361"/>
                  <a:gd name="connsiteX30" fmla="*/ 501270 w 1544353"/>
                  <a:gd name="connsiteY30" fmla="*/ 779 h 1384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44353" h="1384361">
                    <a:moveTo>
                      <a:pt x="1021039" y="1"/>
                    </a:moveTo>
                    <a:cubicBezTo>
                      <a:pt x="1107258" y="-21"/>
                      <a:pt x="1187714" y="46431"/>
                      <a:pt x="1231685" y="119718"/>
                    </a:cubicBezTo>
                    <a:lnTo>
                      <a:pt x="1521260" y="620310"/>
                    </a:lnTo>
                    <a:cubicBezTo>
                      <a:pt x="1527381" y="629625"/>
                      <a:pt x="1523659" y="642755"/>
                      <a:pt x="1514405" y="648892"/>
                    </a:cubicBezTo>
                    <a:cubicBezTo>
                      <a:pt x="1505057" y="655057"/>
                      <a:pt x="1491893" y="651256"/>
                      <a:pt x="1485830" y="641975"/>
                    </a:cubicBezTo>
                    <a:lnTo>
                      <a:pt x="1196198" y="141349"/>
                    </a:lnTo>
                    <a:cubicBezTo>
                      <a:pt x="1161242" y="79048"/>
                      <a:pt x="1093694" y="40049"/>
                      <a:pt x="1022261" y="40927"/>
                    </a:cubicBezTo>
                    <a:lnTo>
                      <a:pt x="502551" y="41738"/>
                    </a:lnTo>
                    <a:cubicBezTo>
                      <a:pt x="431176" y="42650"/>
                      <a:pt x="364939" y="81049"/>
                      <a:pt x="329249" y="142866"/>
                    </a:cubicBezTo>
                    <a:lnTo>
                      <a:pt x="69549" y="592679"/>
                    </a:lnTo>
                    <a:cubicBezTo>
                      <a:pt x="33859" y="654496"/>
                      <a:pt x="33723" y="731059"/>
                      <a:pt x="68621" y="793326"/>
                    </a:cubicBezTo>
                    <a:lnTo>
                      <a:pt x="327774" y="1243815"/>
                    </a:lnTo>
                    <a:cubicBezTo>
                      <a:pt x="362729" y="1306116"/>
                      <a:pt x="430278" y="1345116"/>
                      <a:pt x="501710" y="1344237"/>
                    </a:cubicBezTo>
                    <a:lnTo>
                      <a:pt x="1021421" y="1343426"/>
                    </a:lnTo>
                    <a:cubicBezTo>
                      <a:pt x="1092795" y="1342514"/>
                      <a:pt x="1159091" y="1304149"/>
                      <a:pt x="1194781" y="1242332"/>
                    </a:cubicBezTo>
                    <a:lnTo>
                      <a:pt x="1454480" y="792519"/>
                    </a:lnTo>
                    <a:lnTo>
                      <a:pt x="1408464" y="765951"/>
                    </a:lnTo>
                    <a:cubicBezTo>
                      <a:pt x="1404181" y="763478"/>
                      <a:pt x="1403790" y="757471"/>
                      <a:pt x="1409152" y="754868"/>
                    </a:cubicBezTo>
                    <a:lnTo>
                      <a:pt x="1513649" y="709819"/>
                    </a:lnTo>
                    <a:cubicBezTo>
                      <a:pt x="1521317" y="706564"/>
                      <a:pt x="1529941" y="711544"/>
                      <a:pt x="1530898" y="719777"/>
                    </a:cubicBezTo>
                    <a:lnTo>
                      <a:pt x="1544191" y="832833"/>
                    </a:lnTo>
                    <a:cubicBezTo>
                      <a:pt x="1545440" y="837354"/>
                      <a:pt x="1539220" y="841443"/>
                      <a:pt x="1534937" y="838970"/>
                    </a:cubicBezTo>
                    <a:lnTo>
                      <a:pt x="1490368" y="813238"/>
                    </a:lnTo>
                    <a:lnTo>
                      <a:pt x="1230668" y="1263051"/>
                    </a:lnTo>
                    <a:cubicBezTo>
                      <a:pt x="1187539" y="1337752"/>
                      <a:pt x="1107473" y="1383528"/>
                      <a:pt x="1021254" y="1383550"/>
                    </a:cubicBezTo>
                    <a:lnTo>
                      <a:pt x="501543" y="1384361"/>
                    </a:lnTo>
                    <a:cubicBezTo>
                      <a:pt x="415267" y="1384350"/>
                      <a:pt x="334810" y="1337898"/>
                      <a:pt x="291720" y="1263219"/>
                    </a:cubicBezTo>
                    <a:lnTo>
                      <a:pt x="32509" y="812697"/>
                    </a:lnTo>
                    <a:cubicBezTo>
                      <a:pt x="-10581" y="738019"/>
                      <a:pt x="-10971" y="645791"/>
                      <a:pt x="32157" y="571091"/>
                    </a:cubicBezTo>
                    <a:lnTo>
                      <a:pt x="291857" y="121278"/>
                    </a:lnTo>
                    <a:cubicBezTo>
                      <a:pt x="334985" y="46577"/>
                      <a:pt x="415052" y="801"/>
                      <a:pt x="501270" y="77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21" name="Figure">
                <a:extLst>
                  <a:ext uri="{FF2B5EF4-FFF2-40B4-BE49-F238E27FC236}">
                    <a16:creationId xmlns:a16="http://schemas.microsoft.com/office/drawing/2014/main" id="{07AE7F5E-87FC-478B-9756-58EFC44E3C14}"/>
                  </a:ext>
                </a:extLst>
              </p:cNvPr>
              <p:cNvSpPr/>
              <p:nvPr/>
            </p:nvSpPr>
            <p:spPr>
              <a:xfrm>
                <a:off x="6825585" y="3386899"/>
                <a:ext cx="1292649" cy="1146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62" h="21600" extrusionOk="0">
                    <a:moveTo>
                      <a:pt x="6130" y="0"/>
                    </a:moveTo>
                    <a:lnTo>
                      <a:pt x="15332" y="0"/>
                    </a:lnTo>
                    <a:cubicBezTo>
                      <a:pt x="15883" y="0"/>
                      <a:pt x="16379" y="344"/>
                      <a:pt x="16654" y="875"/>
                    </a:cubicBezTo>
                    <a:lnTo>
                      <a:pt x="21255" y="9940"/>
                    </a:lnTo>
                    <a:cubicBezTo>
                      <a:pt x="21531" y="10472"/>
                      <a:pt x="21531" y="11128"/>
                      <a:pt x="21255" y="11660"/>
                    </a:cubicBezTo>
                    <a:lnTo>
                      <a:pt x="16654" y="20725"/>
                    </a:lnTo>
                    <a:cubicBezTo>
                      <a:pt x="16379" y="21256"/>
                      <a:pt x="15883" y="21600"/>
                      <a:pt x="15332" y="21600"/>
                    </a:cubicBezTo>
                    <a:lnTo>
                      <a:pt x="6130" y="21600"/>
                    </a:lnTo>
                    <a:cubicBezTo>
                      <a:pt x="5579" y="21600"/>
                      <a:pt x="5083" y="21256"/>
                      <a:pt x="4808" y="20725"/>
                    </a:cubicBezTo>
                    <a:lnTo>
                      <a:pt x="207" y="11660"/>
                    </a:lnTo>
                    <a:cubicBezTo>
                      <a:pt x="-69" y="11128"/>
                      <a:pt x="-69" y="10472"/>
                      <a:pt x="207" y="9940"/>
                    </a:cubicBezTo>
                    <a:lnTo>
                      <a:pt x="4808" y="875"/>
                    </a:lnTo>
                    <a:cubicBezTo>
                      <a:pt x="5083" y="344"/>
                      <a:pt x="5607" y="0"/>
                      <a:pt x="613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19" name="Başlık 1"/>
            <p:cNvSpPr txBox="1">
              <a:spLocks/>
            </p:cNvSpPr>
            <p:nvPr/>
          </p:nvSpPr>
          <p:spPr>
            <a:xfrm>
              <a:off x="391549" y="5017454"/>
              <a:ext cx="756464" cy="65787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>
              <a:lvl1pPr algn="ctr" defTabSz="457200" rtl="0" eaLnBrk="1" latinLnBrk="0" hangingPunct="1"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r>
                <a:rPr lang="tr-TR" sz="4800" b="1" spc="50" dirty="0">
                  <a:ln w="11430"/>
                  <a:gradFill>
                    <a:gsLst>
                      <a:gs pos="25000">
                        <a:schemeClr val="accent2">
                          <a:satMod val="155000"/>
                        </a:schemeClr>
                      </a:gs>
                      <a:gs pos="100000">
                        <a:schemeClr val="accent2">
                          <a:shade val="45000"/>
                          <a:satMod val="165000"/>
                        </a:schemeClr>
                      </a:gs>
                    </a:gsLst>
                    <a:lin ang="5400000"/>
                  </a:gra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</a:rPr>
                <a:t>?</a:t>
              </a:r>
              <a:endParaRPr lang="en-US" sz="4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endParaRP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2198413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24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8" dur="5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30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500"/>
                            </p:stCondLst>
                            <p:childTnLst>
                              <p:par>
                                <p:cTn id="4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46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"/>
                            </p:stCondLst>
                            <p:childTnLst>
                              <p:par>
                                <p:cTn id="49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0" dur="5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5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6" grpId="0" animBg="1"/>
      <p:bldP spid="66" grpId="1" animBg="1"/>
      <p:bldP spid="16" grpId="0" animBg="1"/>
      <p:bldP spid="16" grpId="1" animBg="1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İstanbul’un Fethi İçin Yapılan Hazırlıklar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11" name="Rectangle: Rounded Corners 111">
            <a:hlinkClick r:id="rId4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3" y="-10608"/>
            <a:ext cx="1352811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pic>
        <p:nvPicPr>
          <p:cNvPr id="4" name="Resim 3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677360"/>
            <a:ext cx="12192000" cy="6286821"/>
          </a:xfrm>
          <a:prstGeom prst="rect">
            <a:avLst/>
          </a:prstGeom>
        </p:spPr>
      </p:pic>
      <p:grpSp>
        <p:nvGrpSpPr>
          <p:cNvPr id="7" name="Grup 6"/>
          <p:cNvGrpSpPr/>
          <p:nvPr/>
        </p:nvGrpSpPr>
        <p:grpSpPr>
          <a:xfrm>
            <a:off x="1003869" y="5580292"/>
            <a:ext cx="10238946" cy="1154096"/>
            <a:chOff x="1437334" y="1203149"/>
            <a:chExt cx="5202502" cy="3156415"/>
          </a:xfrm>
        </p:grpSpPr>
        <p:sp>
          <p:nvSpPr>
            <p:cNvPr id="8" name="Google Shape;835;p38"/>
            <p:cNvSpPr/>
            <p:nvPr/>
          </p:nvSpPr>
          <p:spPr>
            <a:xfrm rot="10800000" flipV="1">
              <a:off x="1437334" y="1203149"/>
              <a:ext cx="5202501" cy="2995987"/>
            </a:xfrm>
            <a:custGeom>
              <a:avLst/>
              <a:gdLst/>
              <a:ahLst/>
              <a:cxnLst/>
              <a:rect l="l" t="t" r="r" b="b"/>
              <a:pathLst>
                <a:path w="3619883" h="4275461" extrusionOk="0">
                  <a:moveTo>
                    <a:pt x="3619883" y="4275461"/>
                  </a:moveTo>
                  <a:lnTo>
                    <a:pt x="3439718" y="4275461"/>
                  </a:lnTo>
                  <a:lnTo>
                    <a:pt x="3382296" y="4128157"/>
                  </a:lnTo>
                  <a:lnTo>
                    <a:pt x="3448683" y="4128157"/>
                  </a:lnTo>
                  <a:lnTo>
                    <a:pt x="3448683" y="3951392"/>
                  </a:lnTo>
                  <a:lnTo>
                    <a:pt x="3270899" y="3951392"/>
                  </a:lnTo>
                  <a:lnTo>
                    <a:pt x="3270899" y="4128157"/>
                  </a:lnTo>
                  <a:lnTo>
                    <a:pt x="3327149" y="4128157"/>
                  </a:lnTo>
                  <a:lnTo>
                    <a:pt x="3269726" y="4275461"/>
                  </a:lnTo>
                  <a:lnTo>
                    <a:pt x="3052674" y="4275461"/>
                  </a:lnTo>
                  <a:lnTo>
                    <a:pt x="3096002" y="4128157"/>
                  </a:lnTo>
                  <a:lnTo>
                    <a:pt x="3137725" y="4128157"/>
                  </a:lnTo>
                  <a:lnTo>
                    <a:pt x="3137725" y="3951392"/>
                  </a:lnTo>
                  <a:lnTo>
                    <a:pt x="2959941" y="3951392"/>
                  </a:lnTo>
                  <a:lnTo>
                    <a:pt x="2959941" y="4128157"/>
                  </a:lnTo>
                  <a:lnTo>
                    <a:pt x="2996846" y="4128157"/>
                  </a:lnTo>
                  <a:lnTo>
                    <a:pt x="3014011" y="4275461"/>
                  </a:lnTo>
                  <a:lnTo>
                    <a:pt x="2761042" y="4275461"/>
                  </a:lnTo>
                  <a:lnTo>
                    <a:pt x="2761042" y="4128157"/>
                  </a:lnTo>
                  <a:lnTo>
                    <a:pt x="2826768" y="4128157"/>
                  </a:lnTo>
                  <a:lnTo>
                    <a:pt x="2826768" y="3951392"/>
                  </a:lnTo>
                  <a:lnTo>
                    <a:pt x="2648983" y="3951392"/>
                  </a:lnTo>
                  <a:lnTo>
                    <a:pt x="2648983" y="4128157"/>
                  </a:lnTo>
                  <a:lnTo>
                    <a:pt x="2690646" y="4128157"/>
                  </a:lnTo>
                  <a:lnTo>
                    <a:pt x="2690646" y="4275461"/>
                  </a:lnTo>
                  <a:lnTo>
                    <a:pt x="2511710" y="4275461"/>
                  </a:lnTo>
                  <a:lnTo>
                    <a:pt x="2454288" y="4128157"/>
                  </a:lnTo>
                  <a:lnTo>
                    <a:pt x="2515810" y="4128157"/>
                  </a:lnTo>
                  <a:lnTo>
                    <a:pt x="2515810" y="3951392"/>
                  </a:lnTo>
                  <a:lnTo>
                    <a:pt x="2338025" y="3951392"/>
                  </a:lnTo>
                  <a:lnTo>
                    <a:pt x="2338025" y="4128157"/>
                  </a:lnTo>
                  <a:lnTo>
                    <a:pt x="2395120" y="4128157"/>
                  </a:lnTo>
                  <a:lnTo>
                    <a:pt x="2337697" y="4275461"/>
                  </a:lnTo>
                  <a:lnTo>
                    <a:pt x="2150155" y="4275461"/>
                  </a:lnTo>
                  <a:lnTo>
                    <a:pt x="2150155" y="4128157"/>
                  </a:lnTo>
                  <a:lnTo>
                    <a:pt x="2204852" y="4128157"/>
                  </a:lnTo>
                  <a:lnTo>
                    <a:pt x="2204852" y="3951392"/>
                  </a:lnTo>
                  <a:lnTo>
                    <a:pt x="2027068" y="3951392"/>
                  </a:lnTo>
                  <a:lnTo>
                    <a:pt x="2027068" y="4128157"/>
                  </a:lnTo>
                  <a:lnTo>
                    <a:pt x="2079759" y="4128157"/>
                  </a:lnTo>
                  <a:lnTo>
                    <a:pt x="2079759" y="4275461"/>
                  </a:lnTo>
                  <a:lnTo>
                    <a:pt x="1824703" y="4275461"/>
                  </a:lnTo>
                  <a:lnTo>
                    <a:pt x="1834468" y="4128157"/>
                  </a:lnTo>
                  <a:lnTo>
                    <a:pt x="1893894" y="4128157"/>
                  </a:lnTo>
                  <a:lnTo>
                    <a:pt x="1893894" y="3951392"/>
                  </a:lnTo>
                  <a:lnTo>
                    <a:pt x="1716110" y="3951392"/>
                  </a:lnTo>
                  <a:lnTo>
                    <a:pt x="1716110" y="4006431"/>
                  </a:lnTo>
                  <a:lnTo>
                    <a:pt x="1703447" y="4007960"/>
                  </a:lnTo>
                  <a:lnTo>
                    <a:pt x="1716110" y="4044284"/>
                  </a:lnTo>
                  <a:lnTo>
                    <a:pt x="1716110" y="4128157"/>
                  </a:lnTo>
                  <a:lnTo>
                    <a:pt x="1745346" y="4128157"/>
                  </a:lnTo>
                  <a:lnTo>
                    <a:pt x="1796694" y="4275461"/>
                  </a:lnTo>
                  <a:lnTo>
                    <a:pt x="1558844" y="4275461"/>
                  </a:lnTo>
                  <a:lnTo>
                    <a:pt x="1517252" y="4128157"/>
                  </a:lnTo>
                  <a:lnTo>
                    <a:pt x="1582936" y="4128157"/>
                  </a:lnTo>
                  <a:lnTo>
                    <a:pt x="1582936" y="3951392"/>
                  </a:lnTo>
                  <a:lnTo>
                    <a:pt x="1405151" y="3951392"/>
                  </a:lnTo>
                  <a:lnTo>
                    <a:pt x="1405151" y="4128157"/>
                  </a:lnTo>
                  <a:lnTo>
                    <a:pt x="1468988" y="4128157"/>
                  </a:lnTo>
                  <a:lnTo>
                    <a:pt x="1427396" y="4275461"/>
                  </a:lnTo>
                  <a:lnTo>
                    <a:pt x="1210751" y="4275461"/>
                  </a:lnTo>
                  <a:lnTo>
                    <a:pt x="1210751" y="4128157"/>
                  </a:lnTo>
                  <a:lnTo>
                    <a:pt x="1271978" y="4128157"/>
                  </a:lnTo>
                  <a:lnTo>
                    <a:pt x="1271978" y="3951392"/>
                  </a:lnTo>
                  <a:lnTo>
                    <a:pt x="1094193" y="3951392"/>
                  </a:lnTo>
                  <a:lnTo>
                    <a:pt x="1094193" y="4128157"/>
                  </a:lnTo>
                  <a:lnTo>
                    <a:pt x="1140354" y="4128157"/>
                  </a:lnTo>
                  <a:lnTo>
                    <a:pt x="1140354" y="4275461"/>
                  </a:lnTo>
                  <a:lnTo>
                    <a:pt x="953807" y="4275461"/>
                  </a:lnTo>
                  <a:lnTo>
                    <a:pt x="912215" y="4128157"/>
                  </a:lnTo>
                  <a:lnTo>
                    <a:pt x="961020" y="4128157"/>
                  </a:lnTo>
                  <a:lnTo>
                    <a:pt x="961020" y="3951392"/>
                  </a:lnTo>
                  <a:lnTo>
                    <a:pt x="783235" y="3951392"/>
                  </a:lnTo>
                  <a:lnTo>
                    <a:pt x="783235" y="4128157"/>
                  </a:lnTo>
                  <a:lnTo>
                    <a:pt x="871024" y="4128157"/>
                  </a:lnTo>
                  <a:lnTo>
                    <a:pt x="829432" y="4275461"/>
                  </a:lnTo>
                  <a:lnTo>
                    <a:pt x="611484" y="4275461"/>
                  </a:lnTo>
                  <a:lnTo>
                    <a:pt x="621247" y="4128157"/>
                  </a:lnTo>
                  <a:lnTo>
                    <a:pt x="650062" y="4128157"/>
                  </a:lnTo>
                  <a:lnTo>
                    <a:pt x="650062" y="3951392"/>
                  </a:lnTo>
                  <a:lnTo>
                    <a:pt x="472277" y="3951392"/>
                  </a:lnTo>
                  <a:lnTo>
                    <a:pt x="472277" y="4128157"/>
                  </a:lnTo>
                  <a:lnTo>
                    <a:pt x="522650" y="4128157"/>
                  </a:lnTo>
                  <a:lnTo>
                    <a:pt x="573998" y="4275461"/>
                  </a:lnTo>
                  <a:lnTo>
                    <a:pt x="336164" y="4275461"/>
                  </a:lnTo>
                  <a:lnTo>
                    <a:pt x="294572" y="4128157"/>
                  </a:lnTo>
                  <a:lnTo>
                    <a:pt x="339106" y="4128157"/>
                  </a:lnTo>
                  <a:lnTo>
                    <a:pt x="339106" y="3951392"/>
                  </a:lnTo>
                  <a:lnTo>
                    <a:pt x="161321" y="3951392"/>
                  </a:lnTo>
                  <a:lnTo>
                    <a:pt x="161321" y="4128157"/>
                  </a:lnTo>
                  <a:lnTo>
                    <a:pt x="230914" y="4128157"/>
                  </a:lnTo>
                  <a:lnTo>
                    <a:pt x="189322" y="4275461"/>
                  </a:lnTo>
                  <a:lnTo>
                    <a:pt x="0" y="4275461"/>
                  </a:lnTo>
                  <a:lnTo>
                    <a:pt x="0" y="42229"/>
                  </a:lnTo>
                  <a:lnTo>
                    <a:pt x="42464" y="40518"/>
                  </a:lnTo>
                  <a:cubicBezTo>
                    <a:pt x="74971" y="39124"/>
                    <a:pt x="107865" y="37493"/>
                    <a:pt x="137733" y="35355"/>
                  </a:cubicBezTo>
                  <a:cubicBezTo>
                    <a:pt x="190259" y="31594"/>
                    <a:pt x="207620" y="26813"/>
                    <a:pt x="270565" y="29759"/>
                  </a:cubicBezTo>
                  <a:cubicBezTo>
                    <a:pt x="340476" y="33031"/>
                    <a:pt x="410011" y="40222"/>
                    <a:pt x="479734" y="45455"/>
                  </a:cubicBezTo>
                  <a:cubicBezTo>
                    <a:pt x="494525" y="44178"/>
                    <a:pt x="509610" y="43513"/>
                    <a:pt x="524103" y="41625"/>
                  </a:cubicBezTo>
                  <a:cubicBezTo>
                    <a:pt x="601697" y="31514"/>
                    <a:pt x="556443" y="34957"/>
                    <a:pt x="624416" y="22696"/>
                  </a:cubicBezTo>
                  <a:cubicBezTo>
                    <a:pt x="635212" y="20749"/>
                    <a:pt x="646648" y="19799"/>
                    <a:pt x="657762" y="18351"/>
                  </a:cubicBezTo>
                  <a:cubicBezTo>
                    <a:pt x="668693" y="20831"/>
                    <a:pt x="679780" y="23102"/>
                    <a:pt x="690557" y="25792"/>
                  </a:cubicBezTo>
                  <a:cubicBezTo>
                    <a:pt x="708912" y="30373"/>
                    <a:pt x="725511" y="38069"/>
                    <a:pt x="745123" y="40157"/>
                  </a:cubicBezTo>
                  <a:cubicBezTo>
                    <a:pt x="760140" y="41756"/>
                    <a:pt x="774703" y="37604"/>
                    <a:pt x="789493" y="36327"/>
                  </a:cubicBezTo>
                  <a:cubicBezTo>
                    <a:pt x="861365" y="65797"/>
                    <a:pt x="781581" y="31381"/>
                    <a:pt x="854255" y="68887"/>
                  </a:cubicBezTo>
                  <a:cubicBezTo>
                    <a:pt x="867904" y="75932"/>
                    <a:pt x="883997" y="81514"/>
                    <a:pt x="897520" y="88629"/>
                  </a:cubicBezTo>
                  <a:cubicBezTo>
                    <a:pt x="912821" y="96679"/>
                    <a:pt x="924193" y="106820"/>
                    <a:pt x="940510" y="114265"/>
                  </a:cubicBezTo>
                  <a:cubicBezTo>
                    <a:pt x="978926" y="131794"/>
                    <a:pt x="1040358" y="137490"/>
                    <a:pt x="1082712" y="144543"/>
                  </a:cubicBezTo>
                  <a:cubicBezTo>
                    <a:pt x="1118214" y="136811"/>
                    <a:pt x="1170817" y="124786"/>
                    <a:pt x="1205348" y="120753"/>
                  </a:cubicBezTo>
                  <a:cubicBezTo>
                    <a:pt x="1226874" y="118238"/>
                    <a:pt x="1249625" y="118888"/>
                    <a:pt x="1271764" y="117956"/>
                  </a:cubicBezTo>
                  <a:cubicBezTo>
                    <a:pt x="1286371" y="120607"/>
                    <a:pt x="1301530" y="122404"/>
                    <a:pt x="1315583" y="125912"/>
                  </a:cubicBezTo>
                  <a:cubicBezTo>
                    <a:pt x="1330825" y="129716"/>
                    <a:pt x="1344183" y="135594"/>
                    <a:pt x="1359125" y="139761"/>
                  </a:cubicBezTo>
                  <a:cubicBezTo>
                    <a:pt x="1369691" y="142709"/>
                    <a:pt x="1380988" y="144722"/>
                    <a:pt x="1391919" y="147202"/>
                  </a:cubicBezTo>
                  <a:cubicBezTo>
                    <a:pt x="1406801" y="143961"/>
                    <a:pt x="1423676" y="142513"/>
                    <a:pt x="1436563" y="137480"/>
                  </a:cubicBezTo>
                  <a:cubicBezTo>
                    <a:pt x="1471672" y="123768"/>
                    <a:pt x="1451884" y="116940"/>
                    <a:pt x="1471566" y="97777"/>
                  </a:cubicBezTo>
                  <a:cubicBezTo>
                    <a:pt x="1480193" y="89377"/>
                    <a:pt x="1494348" y="83095"/>
                    <a:pt x="1505739" y="75753"/>
                  </a:cubicBezTo>
                  <a:cubicBezTo>
                    <a:pt x="1577183" y="91962"/>
                    <a:pt x="1533597" y="77394"/>
                    <a:pt x="1590891" y="144702"/>
                  </a:cubicBezTo>
                  <a:cubicBezTo>
                    <a:pt x="1598697" y="133398"/>
                    <a:pt x="1605803" y="118291"/>
                    <a:pt x="1625616" y="110893"/>
                  </a:cubicBezTo>
                  <a:cubicBezTo>
                    <a:pt x="1634871" y="107437"/>
                    <a:pt x="1647847" y="107996"/>
                    <a:pt x="1658964" y="106547"/>
                  </a:cubicBezTo>
                  <a:cubicBezTo>
                    <a:pt x="1658964" y="106547"/>
                    <a:pt x="1717565" y="116830"/>
                    <a:pt x="1746598" y="122460"/>
                  </a:cubicBezTo>
                  <a:cubicBezTo>
                    <a:pt x="1784954" y="129898"/>
                    <a:pt x="1777755" y="129229"/>
                    <a:pt x="1811913" y="143234"/>
                  </a:cubicBezTo>
                  <a:cubicBezTo>
                    <a:pt x="1826795" y="139993"/>
                    <a:pt x="1840838" y="135560"/>
                    <a:pt x="1856557" y="133511"/>
                  </a:cubicBezTo>
                  <a:cubicBezTo>
                    <a:pt x="1928018" y="124200"/>
                    <a:pt x="1988968" y="136755"/>
                    <a:pt x="2066003" y="143313"/>
                  </a:cubicBezTo>
                  <a:cubicBezTo>
                    <a:pt x="2066003" y="143313"/>
                    <a:pt x="2140825" y="127584"/>
                    <a:pt x="2177615" y="119007"/>
                  </a:cubicBezTo>
                  <a:cubicBezTo>
                    <a:pt x="2204144" y="112823"/>
                    <a:pt x="2229794" y="105701"/>
                    <a:pt x="2255883" y="99047"/>
                  </a:cubicBezTo>
                  <a:cubicBezTo>
                    <a:pt x="2285463" y="96494"/>
                    <a:pt x="2315224" y="94357"/>
                    <a:pt x="2344622" y="91388"/>
                  </a:cubicBezTo>
                  <a:cubicBezTo>
                    <a:pt x="2381841" y="87629"/>
                    <a:pt x="2417828" y="80978"/>
                    <a:pt x="2455682" y="78869"/>
                  </a:cubicBezTo>
                  <a:cubicBezTo>
                    <a:pt x="2514146" y="75610"/>
                    <a:pt x="2573634" y="76515"/>
                    <a:pt x="2632609" y="75338"/>
                  </a:cubicBezTo>
                  <a:lnTo>
                    <a:pt x="2742291" y="92282"/>
                  </a:lnTo>
                  <a:lnTo>
                    <a:pt x="2851974" y="109227"/>
                  </a:lnTo>
                  <a:cubicBezTo>
                    <a:pt x="2870530" y="106158"/>
                    <a:pt x="2892297" y="106201"/>
                    <a:pt x="2907643" y="100020"/>
                  </a:cubicBezTo>
                  <a:cubicBezTo>
                    <a:pt x="2937923" y="87823"/>
                    <a:pt x="2940565" y="43036"/>
                    <a:pt x="2944022" y="30853"/>
                  </a:cubicBezTo>
                  <a:cubicBezTo>
                    <a:pt x="2970111" y="24199"/>
                    <a:pt x="2993094" y="12639"/>
                    <a:pt x="3022289" y="10893"/>
                  </a:cubicBezTo>
                  <a:cubicBezTo>
                    <a:pt x="3035344" y="10111"/>
                    <a:pt x="3043336" y="20290"/>
                    <a:pt x="3054807" y="24226"/>
                  </a:cubicBezTo>
                  <a:cubicBezTo>
                    <a:pt x="3083266" y="33989"/>
                    <a:pt x="3112862" y="42692"/>
                    <a:pt x="3141892" y="51925"/>
                  </a:cubicBezTo>
                  <a:cubicBezTo>
                    <a:pt x="3156498" y="54577"/>
                    <a:pt x="3173315" y="54799"/>
                    <a:pt x="3185711" y="59881"/>
                  </a:cubicBezTo>
                  <a:cubicBezTo>
                    <a:pt x="3221000" y="74351"/>
                    <a:pt x="3196552" y="98318"/>
                    <a:pt x="3219056" y="55536"/>
                  </a:cubicBezTo>
                  <a:cubicBezTo>
                    <a:pt x="3233847" y="54259"/>
                    <a:pt x="3248275" y="50997"/>
                    <a:pt x="3263425" y="51706"/>
                  </a:cubicBezTo>
                  <a:cubicBezTo>
                    <a:pt x="3275045" y="52250"/>
                    <a:pt x="3285322" y="60949"/>
                    <a:pt x="3296219" y="59147"/>
                  </a:cubicBezTo>
                  <a:cubicBezTo>
                    <a:pt x="3308643" y="57093"/>
                    <a:pt x="3311469" y="48049"/>
                    <a:pt x="3319094" y="42500"/>
                  </a:cubicBezTo>
                  <a:cubicBezTo>
                    <a:pt x="3399611" y="29185"/>
                    <a:pt x="3363375" y="41582"/>
                    <a:pt x="3420511" y="0"/>
                  </a:cubicBezTo>
                  <a:cubicBezTo>
                    <a:pt x="3431442" y="2480"/>
                    <a:pt x="3443361" y="3886"/>
                    <a:pt x="3453305" y="7440"/>
                  </a:cubicBezTo>
                  <a:cubicBezTo>
                    <a:pt x="3469029" y="13059"/>
                    <a:pt x="3483905" y="19630"/>
                    <a:pt x="3496571" y="27182"/>
                  </a:cubicBezTo>
                  <a:cubicBezTo>
                    <a:pt x="3535674" y="50500"/>
                    <a:pt x="3592081" y="121578"/>
                    <a:pt x="3602117" y="132521"/>
                  </a:cubicBezTo>
                  <a:lnTo>
                    <a:pt x="3619883" y="14004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>
              <a:outerShdw blurRad="50800" dist="38100" dir="2700000" algn="tl" rotWithShape="0">
                <a:srgbClr val="000000">
                  <a:alpha val="298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lvl="0" algn="ctr"/>
              <a:r>
                <a:rPr lang="tr-TR" sz="2400" dirty="0" smtClean="0"/>
                <a:t>Avrupa’dan gelebilecek yardımları önleyebilmek amacı ile Balkanlara asker yerleştirdi.</a:t>
              </a:r>
              <a:endParaRPr sz="2400" b="0" i="0" u="none" strike="noStrike" cap="none" dirty="0"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" name="Google Shape;835;p38"/>
            <p:cNvSpPr/>
            <p:nvPr/>
          </p:nvSpPr>
          <p:spPr>
            <a:xfrm flipV="1">
              <a:off x="1437334" y="3933499"/>
              <a:ext cx="5202502" cy="426065"/>
            </a:xfrm>
            <a:custGeom>
              <a:avLst/>
              <a:gdLst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448683 w 3619883"/>
                <a:gd name="connsiteY3" fmla="*/ 4128157 h 4275461"/>
                <a:gd name="connsiteX4" fmla="*/ 3270899 w 3619883"/>
                <a:gd name="connsiteY4" fmla="*/ 3951392 h 4275461"/>
                <a:gd name="connsiteX5" fmla="*/ 3270899 w 3619883"/>
                <a:gd name="connsiteY5" fmla="*/ 4128157 h 4275461"/>
                <a:gd name="connsiteX6" fmla="*/ 3327149 w 3619883"/>
                <a:gd name="connsiteY6" fmla="*/ 4128157 h 4275461"/>
                <a:gd name="connsiteX7" fmla="*/ 3269726 w 3619883"/>
                <a:gd name="connsiteY7" fmla="*/ 4275461 h 4275461"/>
                <a:gd name="connsiteX8" fmla="*/ 3052674 w 3619883"/>
                <a:gd name="connsiteY8" fmla="*/ 4275461 h 4275461"/>
                <a:gd name="connsiteX9" fmla="*/ 3096002 w 3619883"/>
                <a:gd name="connsiteY9" fmla="*/ 4128157 h 4275461"/>
                <a:gd name="connsiteX10" fmla="*/ 3137725 w 3619883"/>
                <a:gd name="connsiteY10" fmla="*/ 4128157 h 4275461"/>
                <a:gd name="connsiteX11" fmla="*/ 3137725 w 3619883"/>
                <a:gd name="connsiteY11" fmla="*/ 3951392 h 4275461"/>
                <a:gd name="connsiteX12" fmla="*/ 2959941 w 3619883"/>
                <a:gd name="connsiteY12" fmla="*/ 3951392 h 4275461"/>
                <a:gd name="connsiteX13" fmla="*/ 2959941 w 3619883"/>
                <a:gd name="connsiteY13" fmla="*/ 4128157 h 4275461"/>
                <a:gd name="connsiteX14" fmla="*/ 2996846 w 3619883"/>
                <a:gd name="connsiteY14" fmla="*/ 4128157 h 4275461"/>
                <a:gd name="connsiteX15" fmla="*/ 3014011 w 3619883"/>
                <a:gd name="connsiteY15" fmla="*/ 4275461 h 4275461"/>
                <a:gd name="connsiteX16" fmla="*/ 2761042 w 3619883"/>
                <a:gd name="connsiteY16" fmla="*/ 4275461 h 4275461"/>
                <a:gd name="connsiteX17" fmla="*/ 2761042 w 3619883"/>
                <a:gd name="connsiteY17" fmla="*/ 4128157 h 4275461"/>
                <a:gd name="connsiteX18" fmla="*/ 2826768 w 3619883"/>
                <a:gd name="connsiteY18" fmla="*/ 4128157 h 4275461"/>
                <a:gd name="connsiteX19" fmla="*/ 2826768 w 3619883"/>
                <a:gd name="connsiteY19" fmla="*/ 3951392 h 4275461"/>
                <a:gd name="connsiteX20" fmla="*/ 2648983 w 3619883"/>
                <a:gd name="connsiteY20" fmla="*/ 3951392 h 4275461"/>
                <a:gd name="connsiteX21" fmla="*/ 2648983 w 3619883"/>
                <a:gd name="connsiteY21" fmla="*/ 4128157 h 4275461"/>
                <a:gd name="connsiteX22" fmla="*/ 2690646 w 3619883"/>
                <a:gd name="connsiteY22" fmla="*/ 4128157 h 4275461"/>
                <a:gd name="connsiteX23" fmla="*/ 2690646 w 3619883"/>
                <a:gd name="connsiteY23" fmla="*/ 4275461 h 4275461"/>
                <a:gd name="connsiteX24" fmla="*/ 2511710 w 3619883"/>
                <a:gd name="connsiteY24" fmla="*/ 4275461 h 4275461"/>
                <a:gd name="connsiteX25" fmla="*/ 2454288 w 3619883"/>
                <a:gd name="connsiteY25" fmla="*/ 4128157 h 4275461"/>
                <a:gd name="connsiteX26" fmla="*/ 2515810 w 3619883"/>
                <a:gd name="connsiteY26" fmla="*/ 4128157 h 4275461"/>
                <a:gd name="connsiteX27" fmla="*/ 2515810 w 3619883"/>
                <a:gd name="connsiteY27" fmla="*/ 3951392 h 4275461"/>
                <a:gd name="connsiteX28" fmla="*/ 2338025 w 3619883"/>
                <a:gd name="connsiteY28" fmla="*/ 3951392 h 4275461"/>
                <a:gd name="connsiteX29" fmla="*/ 2338025 w 3619883"/>
                <a:gd name="connsiteY29" fmla="*/ 4128157 h 4275461"/>
                <a:gd name="connsiteX30" fmla="*/ 2395120 w 3619883"/>
                <a:gd name="connsiteY30" fmla="*/ 4128157 h 4275461"/>
                <a:gd name="connsiteX31" fmla="*/ 2337697 w 3619883"/>
                <a:gd name="connsiteY31" fmla="*/ 4275461 h 4275461"/>
                <a:gd name="connsiteX32" fmla="*/ 2150155 w 3619883"/>
                <a:gd name="connsiteY32" fmla="*/ 4275461 h 4275461"/>
                <a:gd name="connsiteX33" fmla="*/ 2150155 w 3619883"/>
                <a:gd name="connsiteY33" fmla="*/ 4128157 h 4275461"/>
                <a:gd name="connsiteX34" fmla="*/ 2204852 w 3619883"/>
                <a:gd name="connsiteY34" fmla="*/ 4128157 h 4275461"/>
                <a:gd name="connsiteX35" fmla="*/ 2204852 w 3619883"/>
                <a:gd name="connsiteY35" fmla="*/ 3951392 h 4275461"/>
                <a:gd name="connsiteX36" fmla="*/ 2027068 w 3619883"/>
                <a:gd name="connsiteY36" fmla="*/ 3951392 h 4275461"/>
                <a:gd name="connsiteX37" fmla="*/ 2027068 w 3619883"/>
                <a:gd name="connsiteY37" fmla="*/ 4128157 h 4275461"/>
                <a:gd name="connsiteX38" fmla="*/ 2079759 w 3619883"/>
                <a:gd name="connsiteY38" fmla="*/ 4128157 h 4275461"/>
                <a:gd name="connsiteX39" fmla="*/ 2079759 w 3619883"/>
                <a:gd name="connsiteY39" fmla="*/ 4275461 h 4275461"/>
                <a:gd name="connsiteX40" fmla="*/ 1824703 w 3619883"/>
                <a:gd name="connsiteY40" fmla="*/ 4275461 h 4275461"/>
                <a:gd name="connsiteX41" fmla="*/ 1834468 w 3619883"/>
                <a:gd name="connsiteY41" fmla="*/ 4128157 h 4275461"/>
                <a:gd name="connsiteX42" fmla="*/ 1893894 w 3619883"/>
                <a:gd name="connsiteY42" fmla="*/ 4128157 h 4275461"/>
                <a:gd name="connsiteX43" fmla="*/ 1893894 w 3619883"/>
                <a:gd name="connsiteY43" fmla="*/ 3951392 h 4275461"/>
                <a:gd name="connsiteX44" fmla="*/ 1716110 w 3619883"/>
                <a:gd name="connsiteY44" fmla="*/ 3951392 h 4275461"/>
                <a:gd name="connsiteX45" fmla="*/ 1716110 w 3619883"/>
                <a:gd name="connsiteY45" fmla="*/ 4006431 h 4275461"/>
                <a:gd name="connsiteX46" fmla="*/ 1703447 w 3619883"/>
                <a:gd name="connsiteY46" fmla="*/ 4007960 h 4275461"/>
                <a:gd name="connsiteX47" fmla="*/ 1716110 w 3619883"/>
                <a:gd name="connsiteY47" fmla="*/ 4044284 h 4275461"/>
                <a:gd name="connsiteX48" fmla="*/ 1716110 w 3619883"/>
                <a:gd name="connsiteY48" fmla="*/ 4128157 h 4275461"/>
                <a:gd name="connsiteX49" fmla="*/ 1745346 w 3619883"/>
                <a:gd name="connsiteY49" fmla="*/ 4128157 h 4275461"/>
                <a:gd name="connsiteX50" fmla="*/ 1796694 w 3619883"/>
                <a:gd name="connsiteY50" fmla="*/ 4275461 h 4275461"/>
                <a:gd name="connsiteX51" fmla="*/ 1558844 w 3619883"/>
                <a:gd name="connsiteY51" fmla="*/ 4275461 h 4275461"/>
                <a:gd name="connsiteX52" fmla="*/ 1517252 w 3619883"/>
                <a:gd name="connsiteY52" fmla="*/ 4128157 h 4275461"/>
                <a:gd name="connsiteX53" fmla="*/ 1582936 w 3619883"/>
                <a:gd name="connsiteY53" fmla="*/ 4128157 h 4275461"/>
                <a:gd name="connsiteX54" fmla="*/ 1582936 w 3619883"/>
                <a:gd name="connsiteY54" fmla="*/ 3951392 h 4275461"/>
                <a:gd name="connsiteX55" fmla="*/ 1405151 w 3619883"/>
                <a:gd name="connsiteY55" fmla="*/ 3951392 h 4275461"/>
                <a:gd name="connsiteX56" fmla="*/ 1405151 w 3619883"/>
                <a:gd name="connsiteY56" fmla="*/ 4128157 h 4275461"/>
                <a:gd name="connsiteX57" fmla="*/ 1468988 w 3619883"/>
                <a:gd name="connsiteY57" fmla="*/ 4128157 h 4275461"/>
                <a:gd name="connsiteX58" fmla="*/ 1427396 w 3619883"/>
                <a:gd name="connsiteY58" fmla="*/ 4275461 h 4275461"/>
                <a:gd name="connsiteX59" fmla="*/ 1210751 w 3619883"/>
                <a:gd name="connsiteY59" fmla="*/ 4275461 h 4275461"/>
                <a:gd name="connsiteX60" fmla="*/ 1210751 w 3619883"/>
                <a:gd name="connsiteY60" fmla="*/ 4128157 h 4275461"/>
                <a:gd name="connsiteX61" fmla="*/ 1271978 w 3619883"/>
                <a:gd name="connsiteY61" fmla="*/ 4128157 h 4275461"/>
                <a:gd name="connsiteX62" fmla="*/ 1271978 w 3619883"/>
                <a:gd name="connsiteY62" fmla="*/ 3951392 h 4275461"/>
                <a:gd name="connsiteX63" fmla="*/ 1094193 w 3619883"/>
                <a:gd name="connsiteY63" fmla="*/ 3951392 h 4275461"/>
                <a:gd name="connsiteX64" fmla="*/ 1094193 w 3619883"/>
                <a:gd name="connsiteY64" fmla="*/ 4128157 h 4275461"/>
                <a:gd name="connsiteX65" fmla="*/ 1140354 w 3619883"/>
                <a:gd name="connsiteY65" fmla="*/ 4128157 h 4275461"/>
                <a:gd name="connsiteX66" fmla="*/ 1140354 w 3619883"/>
                <a:gd name="connsiteY66" fmla="*/ 4275461 h 4275461"/>
                <a:gd name="connsiteX67" fmla="*/ 953807 w 3619883"/>
                <a:gd name="connsiteY67" fmla="*/ 4275461 h 4275461"/>
                <a:gd name="connsiteX68" fmla="*/ 912215 w 3619883"/>
                <a:gd name="connsiteY68" fmla="*/ 4128157 h 4275461"/>
                <a:gd name="connsiteX69" fmla="*/ 961020 w 3619883"/>
                <a:gd name="connsiteY69" fmla="*/ 4128157 h 4275461"/>
                <a:gd name="connsiteX70" fmla="*/ 961020 w 3619883"/>
                <a:gd name="connsiteY70" fmla="*/ 3951392 h 4275461"/>
                <a:gd name="connsiteX71" fmla="*/ 783235 w 3619883"/>
                <a:gd name="connsiteY71" fmla="*/ 3951392 h 4275461"/>
                <a:gd name="connsiteX72" fmla="*/ 783235 w 3619883"/>
                <a:gd name="connsiteY72" fmla="*/ 4128157 h 4275461"/>
                <a:gd name="connsiteX73" fmla="*/ 871024 w 3619883"/>
                <a:gd name="connsiteY73" fmla="*/ 4128157 h 4275461"/>
                <a:gd name="connsiteX74" fmla="*/ 829432 w 3619883"/>
                <a:gd name="connsiteY74" fmla="*/ 4275461 h 4275461"/>
                <a:gd name="connsiteX75" fmla="*/ 611484 w 3619883"/>
                <a:gd name="connsiteY75" fmla="*/ 4275461 h 4275461"/>
                <a:gd name="connsiteX76" fmla="*/ 621247 w 3619883"/>
                <a:gd name="connsiteY76" fmla="*/ 4128157 h 4275461"/>
                <a:gd name="connsiteX77" fmla="*/ 650062 w 3619883"/>
                <a:gd name="connsiteY77" fmla="*/ 4128157 h 4275461"/>
                <a:gd name="connsiteX78" fmla="*/ 650062 w 3619883"/>
                <a:gd name="connsiteY78" fmla="*/ 3951392 h 4275461"/>
                <a:gd name="connsiteX79" fmla="*/ 472277 w 3619883"/>
                <a:gd name="connsiteY79" fmla="*/ 3951392 h 4275461"/>
                <a:gd name="connsiteX80" fmla="*/ 472277 w 3619883"/>
                <a:gd name="connsiteY80" fmla="*/ 4128157 h 4275461"/>
                <a:gd name="connsiteX81" fmla="*/ 522650 w 3619883"/>
                <a:gd name="connsiteY81" fmla="*/ 4128157 h 4275461"/>
                <a:gd name="connsiteX82" fmla="*/ 573998 w 3619883"/>
                <a:gd name="connsiteY82" fmla="*/ 4275461 h 4275461"/>
                <a:gd name="connsiteX83" fmla="*/ 336164 w 3619883"/>
                <a:gd name="connsiteY83" fmla="*/ 4275461 h 4275461"/>
                <a:gd name="connsiteX84" fmla="*/ 294572 w 3619883"/>
                <a:gd name="connsiteY84" fmla="*/ 4128157 h 4275461"/>
                <a:gd name="connsiteX85" fmla="*/ 339106 w 3619883"/>
                <a:gd name="connsiteY85" fmla="*/ 4128157 h 4275461"/>
                <a:gd name="connsiteX86" fmla="*/ 339106 w 3619883"/>
                <a:gd name="connsiteY86" fmla="*/ 3951392 h 4275461"/>
                <a:gd name="connsiteX87" fmla="*/ 161321 w 3619883"/>
                <a:gd name="connsiteY87" fmla="*/ 3951392 h 4275461"/>
                <a:gd name="connsiteX88" fmla="*/ 161321 w 3619883"/>
                <a:gd name="connsiteY88" fmla="*/ 4128157 h 4275461"/>
                <a:gd name="connsiteX89" fmla="*/ 230914 w 3619883"/>
                <a:gd name="connsiteY89" fmla="*/ 4128157 h 4275461"/>
                <a:gd name="connsiteX90" fmla="*/ 189322 w 3619883"/>
                <a:gd name="connsiteY90" fmla="*/ 4275461 h 4275461"/>
                <a:gd name="connsiteX91" fmla="*/ 0 w 3619883"/>
                <a:gd name="connsiteY91" fmla="*/ 4275461 h 4275461"/>
                <a:gd name="connsiteX92" fmla="*/ 0 w 3619883"/>
                <a:gd name="connsiteY92" fmla="*/ 42229 h 4275461"/>
                <a:gd name="connsiteX93" fmla="*/ 42464 w 3619883"/>
                <a:gd name="connsiteY93" fmla="*/ 40518 h 4275461"/>
                <a:gd name="connsiteX94" fmla="*/ 137733 w 3619883"/>
                <a:gd name="connsiteY94" fmla="*/ 35355 h 4275461"/>
                <a:gd name="connsiteX95" fmla="*/ 270565 w 3619883"/>
                <a:gd name="connsiteY95" fmla="*/ 29759 h 4275461"/>
                <a:gd name="connsiteX96" fmla="*/ 479734 w 3619883"/>
                <a:gd name="connsiteY96" fmla="*/ 45455 h 4275461"/>
                <a:gd name="connsiteX97" fmla="*/ 524103 w 3619883"/>
                <a:gd name="connsiteY97" fmla="*/ 41625 h 4275461"/>
                <a:gd name="connsiteX98" fmla="*/ 624416 w 3619883"/>
                <a:gd name="connsiteY98" fmla="*/ 22696 h 4275461"/>
                <a:gd name="connsiteX99" fmla="*/ 657762 w 3619883"/>
                <a:gd name="connsiteY99" fmla="*/ 18351 h 4275461"/>
                <a:gd name="connsiteX100" fmla="*/ 690557 w 3619883"/>
                <a:gd name="connsiteY100" fmla="*/ 25792 h 4275461"/>
                <a:gd name="connsiteX101" fmla="*/ 745123 w 3619883"/>
                <a:gd name="connsiteY101" fmla="*/ 40157 h 4275461"/>
                <a:gd name="connsiteX102" fmla="*/ 789493 w 3619883"/>
                <a:gd name="connsiteY102" fmla="*/ 36327 h 4275461"/>
                <a:gd name="connsiteX103" fmla="*/ 854255 w 3619883"/>
                <a:gd name="connsiteY103" fmla="*/ 68887 h 4275461"/>
                <a:gd name="connsiteX104" fmla="*/ 897520 w 3619883"/>
                <a:gd name="connsiteY104" fmla="*/ 88629 h 4275461"/>
                <a:gd name="connsiteX105" fmla="*/ 940510 w 3619883"/>
                <a:gd name="connsiteY105" fmla="*/ 114265 h 4275461"/>
                <a:gd name="connsiteX106" fmla="*/ 1082712 w 3619883"/>
                <a:gd name="connsiteY106" fmla="*/ 144543 h 4275461"/>
                <a:gd name="connsiteX107" fmla="*/ 1205348 w 3619883"/>
                <a:gd name="connsiteY107" fmla="*/ 120753 h 4275461"/>
                <a:gd name="connsiteX108" fmla="*/ 1271764 w 3619883"/>
                <a:gd name="connsiteY108" fmla="*/ 117956 h 4275461"/>
                <a:gd name="connsiteX109" fmla="*/ 1315583 w 3619883"/>
                <a:gd name="connsiteY109" fmla="*/ 125912 h 4275461"/>
                <a:gd name="connsiteX110" fmla="*/ 1359125 w 3619883"/>
                <a:gd name="connsiteY110" fmla="*/ 139761 h 4275461"/>
                <a:gd name="connsiteX111" fmla="*/ 1391919 w 3619883"/>
                <a:gd name="connsiteY111" fmla="*/ 147202 h 4275461"/>
                <a:gd name="connsiteX112" fmla="*/ 1436563 w 3619883"/>
                <a:gd name="connsiteY112" fmla="*/ 137480 h 4275461"/>
                <a:gd name="connsiteX113" fmla="*/ 1471566 w 3619883"/>
                <a:gd name="connsiteY113" fmla="*/ 97777 h 4275461"/>
                <a:gd name="connsiteX114" fmla="*/ 1505739 w 3619883"/>
                <a:gd name="connsiteY114" fmla="*/ 75753 h 4275461"/>
                <a:gd name="connsiteX115" fmla="*/ 1590891 w 3619883"/>
                <a:gd name="connsiteY115" fmla="*/ 144702 h 4275461"/>
                <a:gd name="connsiteX116" fmla="*/ 1625616 w 3619883"/>
                <a:gd name="connsiteY116" fmla="*/ 110893 h 4275461"/>
                <a:gd name="connsiteX117" fmla="*/ 1658964 w 3619883"/>
                <a:gd name="connsiteY117" fmla="*/ 106547 h 4275461"/>
                <a:gd name="connsiteX118" fmla="*/ 1746598 w 3619883"/>
                <a:gd name="connsiteY118" fmla="*/ 122460 h 4275461"/>
                <a:gd name="connsiteX119" fmla="*/ 1811913 w 3619883"/>
                <a:gd name="connsiteY119" fmla="*/ 143234 h 4275461"/>
                <a:gd name="connsiteX120" fmla="*/ 1856557 w 3619883"/>
                <a:gd name="connsiteY120" fmla="*/ 133511 h 4275461"/>
                <a:gd name="connsiteX121" fmla="*/ 2066003 w 3619883"/>
                <a:gd name="connsiteY121" fmla="*/ 143313 h 4275461"/>
                <a:gd name="connsiteX122" fmla="*/ 2177615 w 3619883"/>
                <a:gd name="connsiteY122" fmla="*/ 119007 h 4275461"/>
                <a:gd name="connsiteX123" fmla="*/ 2255883 w 3619883"/>
                <a:gd name="connsiteY123" fmla="*/ 99047 h 4275461"/>
                <a:gd name="connsiteX124" fmla="*/ 2344622 w 3619883"/>
                <a:gd name="connsiteY124" fmla="*/ 91388 h 4275461"/>
                <a:gd name="connsiteX125" fmla="*/ 2455682 w 3619883"/>
                <a:gd name="connsiteY125" fmla="*/ 78869 h 4275461"/>
                <a:gd name="connsiteX126" fmla="*/ 2632609 w 3619883"/>
                <a:gd name="connsiteY126" fmla="*/ 75338 h 4275461"/>
                <a:gd name="connsiteX127" fmla="*/ 2742291 w 3619883"/>
                <a:gd name="connsiteY127" fmla="*/ 92282 h 4275461"/>
                <a:gd name="connsiteX128" fmla="*/ 2851974 w 3619883"/>
                <a:gd name="connsiteY128" fmla="*/ 109227 h 4275461"/>
                <a:gd name="connsiteX129" fmla="*/ 2907643 w 3619883"/>
                <a:gd name="connsiteY129" fmla="*/ 100020 h 4275461"/>
                <a:gd name="connsiteX130" fmla="*/ 2944022 w 3619883"/>
                <a:gd name="connsiteY130" fmla="*/ 30853 h 4275461"/>
                <a:gd name="connsiteX131" fmla="*/ 3022289 w 3619883"/>
                <a:gd name="connsiteY131" fmla="*/ 10893 h 4275461"/>
                <a:gd name="connsiteX132" fmla="*/ 3054807 w 3619883"/>
                <a:gd name="connsiteY132" fmla="*/ 24226 h 4275461"/>
                <a:gd name="connsiteX133" fmla="*/ 3141892 w 3619883"/>
                <a:gd name="connsiteY133" fmla="*/ 51925 h 4275461"/>
                <a:gd name="connsiteX134" fmla="*/ 3185711 w 3619883"/>
                <a:gd name="connsiteY134" fmla="*/ 59881 h 4275461"/>
                <a:gd name="connsiteX135" fmla="*/ 3219056 w 3619883"/>
                <a:gd name="connsiteY135" fmla="*/ 55536 h 4275461"/>
                <a:gd name="connsiteX136" fmla="*/ 3263425 w 3619883"/>
                <a:gd name="connsiteY136" fmla="*/ 51706 h 4275461"/>
                <a:gd name="connsiteX137" fmla="*/ 3296219 w 3619883"/>
                <a:gd name="connsiteY137" fmla="*/ 59147 h 4275461"/>
                <a:gd name="connsiteX138" fmla="*/ 3319094 w 3619883"/>
                <a:gd name="connsiteY138" fmla="*/ 42500 h 4275461"/>
                <a:gd name="connsiteX139" fmla="*/ 3420511 w 3619883"/>
                <a:gd name="connsiteY139" fmla="*/ 0 h 4275461"/>
                <a:gd name="connsiteX140" fmla="*/ 3453305 w 3619883"/>
                <a:gd name="connsiteY140" fmla="*/ 7440 h 4275461"/>
                <a:gd name="connsiteX141" fmla="*/ 3496571 w 3619883"/>
                <a:gd name="connsiteY141" fmla="*/ 27182 h 4275461"/>
                <a:gd name="connsiteX142" fmla="*/ 3602117 w 3619883"/>
                <a:gd name="connsiteY142" fmla="*/ 132521 h 4275461"/>
                <a:gd name="connsiteX143" fmla="*/ 3619883 w 3619883"/>
                <a:gd name="connsiteY143" fmla="*/ 140049 h 4275461"/>
                <a:gd name="connsiteX144" fmla="*/ 3619883 w 3619883"/>
                <a:gd name="connsiteY14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448683 w 3619883"/>
                <a:gd name="connsiteY3" fmla="*/ 4128157 h 4275461"/>
                <a:gd name="connsiteX4" fmla="*/ 3270899 w 3619883"/>
                <a:gd name="connsiteY4" fmla="*/ 4128157 h 4275461"/>
                <a:gd name="connsiteX5" fmla="*/ 3327149 w 3619883"/>
                <a:gd name="connsiteY5" fmla="*/ 4128157 h 4275461"/>
                <a:gd name="connsiteX6" fmla="*/ 3269726 w 3619883"/>
                <a:gd name="connsiteY6" fmla="*/ 4275461 h 4275461"/>
                <a:gd name="connsiteX7" fmla="*/ 3052674 w 3619883"/>
                <a:gd name="connsiteY7" fmla="*/ 4275461 h 4275461"/>
                <a:gd name="connsiteX8" fmla="*/ 3096002 w 3619883"/>
                <a:gd name="connsiteY8" fmla="*/ 4128157 h 4275461"/>
                <a:gd name="connsiteX9" fmla="*/ 3137725 w 3619883"/>
                <a:gd name="connsiteY9" fmla="*/ 4128157 h 4275461"/>
                <a:gd name="connsiteX10" fmla="*/ 3137725 w 3619883"/>
                <a:gd name="connsiteY10" fmla="*/ 3951392 h 4275461"/>
                <a:gd name="connsiteX11" fmla="*/ 2959941 w 3619883"/>
                <a:gd name="connsiteY11" fmla="*/ 3951392 h 4275461"/>
                <a:gd name="connsiteX12" fmla="*/ 2959941 w 3619883"/>
                <a:gd name="connsiteY12" fmla="*/ 4128157 h 4275461"/>
                <a:gd name="connsiteX13" fmla="*/ 2996846 w 3619883"/>
                <a:gd name="connsiteY13" fmla="*/ 4128157 h 4275461"/>
                <a:gd name="connsiteX14" fmla="*/ 3014011 w 3619883"/>
                <a:gd name="connsiteY14" fmla="*/ 4275461 h 4275461"/>
                <a:gd name="connsiteX15" fmla="*/ 2761042 w 3619883"/>
                <a:gd name="connsiteY15" fmla="*/ 4275461 h 4275461"/>
                <a:gd name="connsiteX16" fmla="*/ 2761042 w 3619883"/>
                <a:gd name="connsiteY16" fmla="*/ 4128157 h 4275461"/>
                <a:gd name="connsiteX17" fmla="*/ 2826768 w 3619883"/>
                <a:gd name="connsiteY17" fmla="*/ 4128157 h 4275461"/>
                <a:gd name="connsiteX18" fmla="*/ 2826768 w 3619883"/>
                <a:gd name="connsiteY18" fmla="*/ 3951392 h 4275461"/>
                <a:gd name="connsiteX19" fmla="*/ 2648983 w 3619883"/>
                <a:gd name="connsiteY19" fmla="*/ 3951392 h 4275461"/>
                <a:gd name="connsiteX20" fmla="*/ 2648983 w 3619883"/>
                <a:gd name="connsiteY20" fmla="*/ 4128157 h 4275461"/>
                <a:gd name="connsiteX21" fmla="*/ 2690646 w 3619883"/>
                <a:gd name="connsiteY21" fmla="*/ 4128157 h 4275461"/>
                <a:gd name="connsiteX22" fmla="*/ 2690646 w 3619883"/>
                <a:gd name="connsiteY22" fmla="*/ 4275461 h 4275461"/>
                <a:gd name="connsiteX23" fmla="*/ 2511710 w 3619883"/>
                <a:gd name="connsiteY23" fmla="*/ 4275461 h 4275461"/>
                <a:gd name="connsiteX24" fmla="*/ 2454288 w 3619883"/>
                <a:gd name="connsiteY24" fmla="*/ 4128157 h 4275461"/>
                <a:gd name="connsiteX25" fmla="*/ 2515810 w 3619883"/>
                <a:gd name="connsiteY25" fmla="*/ 4128157 h 4275461"/>
                <a:gd name="connsiteX26" fmla="*/ 2515810 w 3619883"/>
                <a:gd name="connsiteY26" fmla="*/ 3951392 h 4275461"/>
                <a:gd name="connsiteX27" fmla="*/ 2338025 w 3619883"/>
                <a:gd name="connsiteY27" fmla="*/ 3951392 h 4275461"/>
                <a:gd name="connsiteX28" fmla="*/ 2338025 w 3619883"/>
                <a:gd name="connsiteY28" fmla="*/ 4128157 h 4275461"/>
                <a:gd name="connsiteX29" fmla="*/ 2395120 w 3619883"/>
                <a:gd name="connsiteY29" fmla="*/ 4128157 h 4275461"/>
                <a:gd name="connsiteX30" fmla="*/ 2337697 w 3619883"/>
                <a:gd name="connsiteY30" fmla="*/ 4275461 h 4275461"/>
                <a:gd name="connsiteX31" fmla="*/ 2150155 w 3619883"/>
                <a:gd name="connsiteY31" fmla="*/ 4275461 h 4275461"/>
                <a:gd name="connsiteX32" fmla="*/ 2150155 w 3619883"/>
                <a:gd name="connsiteY32" fmla="*/ 4128157 h 4275461"/>
                <a:gd name="connsiteX33" fmla="*/ 2204852 w 3619883"/>
                <a:gd name="connsiteY33" fmla="*/ 4128157 h 4275461"/>
                <a:gd name="connsiteX34" fmla="*/ 2204852 w 3619883"/>
                <a:gd name="connsiteY34" fmla="*/ 3951392 h 4275461"/>
                <a:gd name="connsiteX35" fmla="*/ 2027068 w 3619883"/>
                <a:gd name="connsiteY35" fmla="*/ 3951392 h 4275461"/>
                <a:gd name="connsiteX36" fmla="*/ 2027068 w 3619883"/>
                <a:gd name="connsiteY36" fmla="*/ 4128157 h 4275461"/>
                <a:gd name="connsiteX37" fmla="*/ 2079759 w 3619883"/>
                <a:gd name="connsiteY37" fmla="*/ 4128157 h 4275461"/>
                <a:gd name="connsiteX38" fmla="*/ 2079759 w 3619883"/>
                <a:gd name="connsiteY38" fmla="*/ 4275461 h 4275461"/>
                <a:gd name="connsiteX39" fmla="*/ 1824703 w 3619883"/>
                <a:gd name="connsiteY39" fmla="*/ 4275461 h 4275461"/>
                <a:gd name="connsiteX40" fmla="*/ 1834468 w 3619883"/>
                <a:gd name="connsiteY40" fmla="*/ 4128157 h 4275461"/>
                <a:gd name="connsiteX41" fmla="*/ 1893894 w 3619883"/>
                <a:gd name="connsiteY41" fmla="*/ 4128157 h 4275461"/>
                <a:gd name="connsiteX42" fmla="*/ 1893894 w 3619883"/>
                <a:gd name="connsiteY42" fmla="*/ 3951392 h 4275461"/>
                <a:gd name="connsiteX43" fmla="*/ 1716110 w 3619883"/>
                <a:gd name="connsiteY43" fmla="*/ 3951392 h 4275461"/>
                <a:gd name="connsiteX44" fmla="*/ 1716110 w 3619883"/>
                <a:gd name="connsiteY44" fmla="*/ 4006431 h 4275461"/>
                <a:gd name="connsiteX45" fmla="*/ 1703447 w 3619883"/>
                <a:gd name="connsiteY45" fmla="*/ 4007960 h 4275461"/>
                <a:gd name="connsiteX46" fmla="*/ 1716110 w 3619883"/>
                <a:gd name="connsiteY46" fmla="*/ 4044284 h 4275461"/>
                <a:gd name="connsiteX47" fmla="*/ 1716110 w 3619883"/>
                <a:gd name="connsiteY47" fmla="*/ 4128157 h 4275461"/>
                <a:gd name="connsiteX48" fmla="*/ 1745346 w 3619883"/>
                <a:gd name="connsiteY48" fmla="*/ 4128157 h 4275461"/>
                <a:gd name="connsiteX49" fmla="*/ 1796694 w 3619883"/>
                <a:gd name="connsiteY49" fmla="*/ 4275461 h 4275461"/>
                <a:gd name="connsiteX50" fmla="*/ 1558844 w 3619883"/>
                <a:gd name="connsiteY50" fmla="*/ 4275461 h 4275461"/>
                <a:gd name="connsiteX51" fmla="*/ 1517252 w 3619883"/>
                <a:gd name="connsiteY51" fmla="*/ 4128157 h 4275461"/>
                <a:gd name="connsiteX52" fmla="*/ 1582936 w 3619883"/>
                <a:gd name="connsiteY52" fmla="*/ 4128157 h 4275461"/>
                <a:gd name="connsiteX53" fmla="*/ 1582936 w 3619883"/>
                <a:gd name="connsiteY53" fmla="*/ 3951392 h 4275461"/>
                <a:gd name="connsiteX54" fmla="*/ 1405151 w 3619883"/>
                <a:gd name="connsiteY54" fmla="*/ 3951392 h 4275461"/>
                <a:gd name="connsiteX55" fmla="*/ 1405151 w 3619883"/>
                <a:gd name="connsiteY55" fmla="*/ 4128157 h 4275461"/>
                <a:gd name="connsiteX56" fmla="*/ 1468988 w 3619883"/>
                <a:gd name="connsiteY56" fmla="*/ 4128157 h 4275461"/>
                <a:gd name="connsiteX57" fmla="*/ 1427396 w 3619883"/>
                <a:gd name="connsiteY57" fmla="*/ 4275461 h 4275461"/>
                <a:gd name="connsiteX58" fmla="*/ 1210751 w 3619883"/>
                <a:gd name="connsiteY58" fmla="*/ 4275461 h 4275461"/>
                <a:gd name="connsiteX59" fmla="*/ 1210751 w 3619883"/>
                <a:gd name="connsiteY59" fmla="*/ 4128157 h 4275461"/>
                <a:gd name="connsiteX60" fmla="*/ 1271978 w 3619883"/>
                <a:gd name="connsiteY60" fmla="*/ 4128157 h 4275461"/>
                <a:gd name="connsiteX61" fmla="*/ 1271978 w 3619883"/>
                <a:gd name="connsiteY61" fmla="*/ 3951392 h 4275461"/>
                <a:gd name="connsiteX62" fmla="*/ 1094193 w 3619883"/>
                <a:gd name="connsiteY62" fmla="*/ 3951392 h 4275461"/>
                <a:gd name="connsiteX63" fmla="*/ 1094193 w 3619883"/>
                <a:gd name="connsiteY63" fmla="*/ 4128157 h 4275461"/>
                <a:gd name="connsiteX64" fmla="*/ 1140354 w 3619883"/>
                <a:gd name="connsiteY64" fmla="*/ 4128157 h 4275461"/>
                <a:gd name="connsiteX65" fmla="*/ 1140354 w 3619883"/>
                <a:gd name="connsiteY65" fmla="*/ 4275461 h 4275461"/>
                <a:gd name="connsiteX66" fmla="*/ 953807 w 3619883"/>
                <a:gd name="connsiteY66" fmla="*/ 4275461 h 4275461"/>
                <a:gd name="connsiteX67" fmla="*/ 912215 w 3619883"/>
                <a:gd name="connsiteY67" fmla="*/ 4128157 h 4275461"/>
                <a:gd name="connsiteX68" fmla="*/ 961020 w 3619883"/>
                <a:gd name="connsiteY68" fmla="*/ 4128157 h 4275461"/>
                <a:gd name="connsiteX69" fmla="*/ 961020 w 3619883"/>
                <a:gd name="connsiteY69" fmla="*/ 3951392 h 4275461"/>
                <a:gd name="connsiteX70" fmla="*/ 783235 w 3619883"/>
                <a:gd name="connsiteY70" fmla="*/ 3951392 h 4275461"/>
                <a:gd name="connsiteX71" fmla="*/ 783235 w 3619883"/>
                <a:gd name="connsiteY71" fmla="*/ 4128157 h 4275461"/>
                <a:gd name="connsiteX72" fmla="*/ 871024 w 3619883"/>
                <a:gd name="connsiteY72" fmla="*/ 4128157 h 4275461"/>
                <a:gd name="connsiteX73" fmla="*/ 829432 w 3619883"/>
                <a:gd name="connsiteY73" fmla="*/ 4275461 h 4275461"/>
                <a:gd name="connsiteX74" fmla="*/ 611484 w 3619883"/>
                <a:gd name="connsiteY74" fmla="*/ 4275461 h 4275461"/>
                <a:gd name="connsiteX75" fmla="*/ 621247 w 3619883"/>
                <a:gd name="connsiteY75" fmla="*/ 4128157 h 4275461"/>
                <a:gd name="connsiteX76" fmla="*/ 650062 w 3619883"/>
                <a:gd name="connsiteY76" fmla="*/ 4128157 h 4275461"/>
                <a:gd name="connsiteX77" fmla="*/ 650062 w 3619883"/>
                <a:gd name="connsiteY77" fmla="*/ 3951392 h 4275461"/>
                <a:gd name="connsiteX78" fmla="*/ 472277 w 3619883"/>
                <a:gd name="connsiteY78" fmla="*/ 3951392 h 4275461"/>
                <a:gd name="connsiteX79" fmla="*/ 472277 w 3619883"/>
                <a:gd name="connsiteY79" fmla="*/ 4128157 h 4275461"/>
                <a:gd name="connsiteX80" fmla="*/ 522650 w 3619883"/>
                <a:gd name="connsiteY80" fmla="*/ 4128157 h 4275461"/>
                <a:gd name="connsiteX81" fmla="*/ 573998 w 3619883"/>
                <a:gd name="connsiteY81" fmla="*/ 4275461 h 4275461"/>
                <a:gd name="connsiteX82" fmla="*/ 336164 w 3619883"/>
                <a:gd name="connsiteY82" fmla="*/ 4275461 h 4275461"/>
                <a:gd name="connsiteX83" fmla="*/ 294572 w 3619883"/>
                <a:gd name="connsiteY83" fmla="*/ 4128157 h 4275461"/>
                <a:gd name="connsiteX84" fmla="*/ 339106 w 3619883"/>
                <a:gd name="connsiteY84" fmla="*/ 4128157 h 4275461"/>
                <a:gd name="connsiteX85" fmla="*/ 339106 w 3619883"/>
                <a:gd name="connsiteY85" fmla="*/ 3951392 h 4275461"/>
                <a:gd name="connsiteX86" fmla="*/ 161321 w 3619883"/>
                <a:gd name="connsiteY86" fmla="*/ 3951392 h 4275461"/>
                <a:gd name="connsiteX87" fmla="*/ 161321 w 3619883"/>
                <a:gd name="connsiteY87" fmla="*/ 4128157 h 4275461"/>
                <a:gd name="connsiteX88" fmla="*/ 230914 w 3619883"/>
                <a:gd name="connsiteY88" fmla="*/ 4128157 h 4275461"/>
                <a:gd name="connsiteX89" fmla="*/ 189322 w 3619883"/>
                <a:gd name="connsiteY89" fmla="*/ 4275461 h 4275461"/>
                <a:gd name="connsiteX90" fmla="*/ 0 w 3619883"/>
                <a:gd name="connsiteY90" fmla="*/ 4275461 h 4275461"/>
                <a:gd name="connsiteX91" fmla="*/ 0 w 3619883"/>
                <a:gd name="connsiteY91" fmla="*/ 42229 h 4275461"/>
                <a:gd name="connsiteX92" fmla="*/ 42464 w 3619883"/>
                <a:gd name="connsiteY92" fmla="*/ 40518 h 4275461"/>
                <a:gd name="connsiteX93" fmla="*/ 137733 w 3619883"/>
                <a:gd name="connsiteY93" fmla="*/ 35355 h 4275461"/>
                <a:gd name="connsiteX94" fmla="*/ 270565 w 3619883"/>
                <a:gd name="connsiteY94" fmla="*/ 29759 h 4275461"/>
                <a:gd name="connsiteX95" fmla="*/ 479734 w 3619883"/>
                <a:gd name="connsiteY95" fmla="*/ 45455 h 4275461"/>
                <a:gd name="connsiteX96" fmla="*/ 524103 w 3619883"/>
                <a:gd name="connsiteY96" fmla="*/ 41625 h 4275461"/>
                <a:gd name="connsiteX97" fmla="*/ 624416 w 3619883"/>
                <a:gd name="connsiteY97" fmla="*/ 22696 h 4275461"/>
                <a:gd name="connsiteX98" fmla="*/ 657762 w 3619883"/>
                <a:gd name="connsiteY98" fmla="*/ 18351 h 4275461"/>
                <a:gd name="connsiteX99" fmla="*/ 690557 w 3619883"/>
                <a:gd name="connsiteY99" fmla="*/ 25792 h 4275461"/>
                <a:gd name="connsiteX100" fmla="*/ 745123 w 3619883"/>
                <a:gd name="connsiteY100" fmla="*/ 40157 h 4275461"/>
                <a:gd name="connsiteX101" fmla="*/ 789493 w 3619883"/>
                <a:gd name="connsiteY101" fmla="*/ 36327 h 4275461"/>
                <a:gd name="connsiteX102" fmla="*/ 854255 w 3619883"/>
                <a:gd name="connsiteY102" fmla="*/ 68887 h 4275461"/>
                <a:gd name="connsiteX103" fmla="*/ 897520 w 3619883"/>
                <a:gd name="connsiteY103" fmla="*/ 88629 h 4275461"/>
                <a:gd name="connsiteX104" fmla="*/ 940510 w 3619883"/>
                <a:gd name="connsiteY104" fmla="*/ 114265 h 4275461"/>
                <a:gd name="connsiteX105" fmla="*/ 1082712 w 3619883"/>
                <a:gd name="connsiteY105" fmla="*/ 144543 h 4275461"/>
                <a:gd name="connsiteX106" fmla="*/ 1205348 w 3619883"/>
                <a:gd name="connsiteY106" fmla="*/ 120753 h 4275461"/>
                <a:gd name="connsiteX107" fmla="*/ 1271764 w 3619883"/>
                <a:gd name="connsiteY107" fmla="*/ 117956 h 4275461"/>
                <a:gd name="connsiteX108" fmla="*/ 1315583 w 3619883"/>
                <a:gd name="connsiteY108" fmla="*/ 125912 h 4275461"/>
                <a:gd name="connsiteX109" fmla="*/ 1359125 w 3619883"/>
                <a:gd name="connsiteY109" fmla="*/ 139761 h 4275461"/>
                <a:gd name="connsiteX110" fmla="*/ 1391919 w 3619883"/>
                <a:gd name="connsiteY110" fmla="*/ 147202 h 4275461"/>
                <a:gd name="connsiteX111" fmla="*/ 1436563 w 3619883"/>
                <a:gd name="connsiteY111" fmla="*/ 137480 h 4275461"/>
                <a:gd name="connsiteX112" fmla="*/ 1471566 w 3619883"/>
                <a:gd name="connsiteY112" fmla="*/ 97777 h 4275461"/>
                <a:gd name="connsiteX113" fmla="*/ 1505739 w 3619883"/>
                <a:gd name="connsiteY113" fmla="*/ 75753 h 4275461"/>
                <a:gd name="connsiteX114" fmla="*/ 1590891 w 3619883"/>
                <a:gd name="connsiteY114" fmla="*/ 144702 h 4275461"/>
                <a:gd name="connsiteX115" fmla="*/ 1625616 w 3619883"/>
                <a:gd name="connsiteY115" fmla="*/ 110893 h 4275461"/>
                <a:gd name="connsiteX116" fmla="*/ 1658964 w 3619883"/>
                <a:gd name="connsiteY116" fmla="*/ 106547 h 4275461"/>
                <a:gd name="connsiteX117" fmla="*/ 1746598 w 3619883"/>
                <a:gd name="connsiteY117" fmla="*/ 122460 h 4275461"/>
                <a:gd name="connsiteX118" fmla="*/ 1811913 w 3619883"/>
                <a:gd name="connsiteY118" fmla="*/ 143234 h 4275461"/>
                <a:gd name="connsiteX119" fmla="*/ 1856557 w 3619883"/>
                <a:gd name="connsiteY119" fmla="*/ 133511 h 4275461"/>
                <a:gd name="connsiteX120" fmla="*/ 2066003 w 3619883"/>
                <a:gd name="connsiteY120" fmla="*/ 143313 h 4275461"/>
                <a:gd name="connsiteX121" fmla="*/ 2177615 w 3619883"/>
                <a:gd name="connsiteY121" fmla="*/ 119007 h 4275461"/>
                <a:gd name="connsiteX122" fmla="*/ 2255883 w 3619883"/>
                <a:gd name="connsiteY122" fmla="*/ 99047 h 4275461"/>
                <a:gd name="connsiteX123" fmla="*/ 2344622 w 3619883"/>
                <a:gd name="connsiteY123" fmla="*/ 91388 h 4275461"/>
                <a:gd name="connsiteX124" fmla="*/ 2455682 w 3619883"/>
                <a:gd name="connsiteY124" fmla="*/ 78869 h 4275461"/>
                <a:gd name="connsiteX125" fmla="*/ 2632609 w 3619883"/>
                <a:gd name="connsiteY125" fmla="*/ 75338 h 4275461"/>
                <a:gd name="connsiteX126" fmla="*/ 2742291 w 3619883"/>
                <a:gd name="connsiteY126" fmla="*/ 92282 h 4275461"/>
                <a:gd name="connsiteX127" fmla="*/ 2851974 w 3619883"/>
                <a:gd name="connsiteY127" fmla="*/ 109227 h 4275461"/>
                <a:gd name="connsiteX128" fmla="*/ 2907643 w 3619883"/>
                <a:gd name="connsiteY128" fmla="*/ 100020 h 4275461"/>
                <a:gd name="connsiteX129" fmla="*/ 2944022 w 3619883"/>
                <a:gd name="connsiteY129" fmla="*/ 30853 h 4275461"/>
                <a:gd name="connsiteX130" fmla="*/ 3022289 w 3619883"/>
                <a:gd name="connsiteY130" fmla="*/ 10893 h 4275461"/>
                <a:gd name="connsiteX131" fmla="*/ 3054807 w 3619883"/>
                <a:gd name="connsiteY131" fmla="*/ 24226 h 4275461"/>
                <a:gd name="connsiteX132" fmla="*/ 3141892 w 3619883"/>
                <a:gd name="connsiteY132" fmla="*/ 51925 h 4275461"/>
                <a:gd name="connsiteX133" fmla="*/ 3185711 w 3619883"/>
                <a:gd name="connsiteY133" fmla="*/ 59881 h 4275461"/>
                <a:gd name="connsiteX134" fmla="*/ 3219056 w 3619883"/>
                <a:gd name="connsiteY134" fmla="*/ 55536 h 4275461"/>
                <a:gd name="connsiteX135" fmla="*/ 3263425 w 3619883"/>
                <a:gd name="connsiteY135" fmla="*/ 51706 h 4275461"/>
                <a:gd name="connsiteX136" fmla="*/ 3296219 w 3619883"/>
                <a:gd name="connsiteY136" fmla="*/ 59147 h 4275461"/>
                <a:gd name="connsiteX137" fmla="*/ 3319094 w 3619883"/>
                <a:gd name="connsiteY137" fmla="*/ 42500 h 4275461"/>
                <a:gd name="connsiteX138" fmla="*/ 3420511 w 3619883"/>
                <a:gd name="connsiteY138" fmla="*/ 0 h 4275461"/>
                <a:gd name="connsiteX139" fmla="*/ 3453305 w 3619883"/>
                <a:gd name="connsiteY139" fmla="*/ 7440 h 4275461"/>
                <a:gd name="connsiteX140" fmla="*/ 3496571 w 3619883"/>
                <a:gd name="connsiteY140" fmla="*/ 27182 h 4275461"/>
                <a:gd name="connsiteX141" fmla="*/ 3602117 w 3619883"/>
                <a:gd name="connsiteY141" fmla="*/ 132521 h 4275461"/>
                <a:gd name="connsiteX142" fmla="*/ 3619883 w 3619883"/>
                <a:gd name="connsiteY142" fmla="*/ 140049 h 4275461"/>
                <a:gd name="connsiteX143" fmla="*/ 3619883 w 3619883"/>
                <a:gd name="connsiteY14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270899 w 3619883"/>
                <a:gd name="connsiteY3" fmla="*/ 4128157 h 4275461"/>
                <a:gd name="connsiteX4" fmla="*/ 3327149 w 3619883"/>
                <a:gd name="connsiteY4" fmla="*/ 4128157 h 4275461"/>
                <a:gd name="connsiteX5" fmla="*/ 3269726 w 3619883"/>
                <a:gd name="connsiteY5" fmla="*/ 4275461 h 4275461"/>
                <a:gd name="connsiteX6" fmla="*/ 3052674 w 3619883"/>
                <a:gd name="connsiteY6" fmla="*/ 4275461 h 4275461"/>
                <a:gd name="connsiteX7" fmla="*/ 3096002 w 3619883"/>
                <a:gd name="connsiteY7" fmla="*/ 4128157 h 4275461"/>
                <a:gd name="connsiteX8" fmla="*/ 3137725 w 3619883"/>
                <a:gd name="connsiteY8" fmla="*/ 4128157 h 4275461"/>
                <a:gd name="connsiteX9" fmla="*/ 3137725 w 3619883"/>
                <a:gd name="connsiteY9" fmla="*/ 3951392 h 4275461"/>
                <a:gd name="connsiteX10" fmla="*/ 2959941 w 3619883"/>
                <a:gd name="connsiteY10" fmla="*/ 3951392 h 4275461"/>
                <a:gd name="connsiteX11" fmla="*/ 2959941 w 3619883"/>
                <a:gd name="connsiteY11" fmla="*/ 4128157 h 4275461"/>
                <a:gd name="connsiteX12" fmla="*/ 2996846 w 3619883"/>
                <a:gd name="connsiteY12" fmla="*/ 4128157 h 4275461"/>
                <a:gd name="connsiteX13" fmla="*/ 3014011 w 3619883"/>
                <a:gd name="connsiteY13" fmla="*/ 4275461 h 4275461"/>
                <a:gd name="connsiteX14" fmla="*/ 2761042 w 3619883"/>
                <a:gd name="connsiteY14" fmla="*/ 4275461 h 4275461"/>
                <a:gd name="connsiteX15" fmla="*/ 2761042 w 3619883"/>
                <a:gd name="connsiteY15" fmla="*/ 4128157 h 4275461"/>
                <a:gd name="connsiteX16" fmla="*/ 2826768 w 3619883"/>
                <a:gd name="connsiteY16" fmla="*/ 4128157 h 4275461"/>
                <a:gd name="connsiteX17" fmla="*/ 2826768 w 3619883"/>
                <a:gd name="connsiteY17" fmla="*/ 3951392 h 4275461"/>
                <a:gd name="connsiteX18" fmla="*/ 2648983 w 3619883"/>
                <a:gd name="connsiteY18" fmla="*/ 3951392 h 4275461"/>
                <a:gd name="connsiteX19" fmla="*/ 2648983 w 3619883"/>
                <a:gd name="connsiteY19" fmla="*/ 4128157 h 4275461"/>
                <a:gd name="connsiteX20" fmla="*/ 2690646 w 3619883"/>
                <a:gd name="connsiteY20" fmla="*/ 4128157 h 4275461"/>
                <a:gd name="connsiteX21" fmla="*/ 2690646 w 3619883"/>
                <a:gd name="connsiteY21" fmla="*/ 4275461 h 4275461"/>
                <a:gd name="connsiteX22" fmla="*/ 2511710 w 3619883"/>
                <a:gd name="connsiteY22" fmla="*/ 4275461 h 4275461"/>
                <a:gd name="connsiteX23" fmla="*/ 2454288 w 3619883"/>
                <a:gd name="connsiteY23" fmla="*/ 4128157 h 4275461"/>
                <a:gd name="connsiteX24" fmla="*/ 2515810 w 3619883"/>
                <a:gd name="connsiteY24" fmla="*/ 4128157 h 4275461"/>
                <a:gd name="connsiteX25" fmla="*/ 2515810 w 3619883"/>
                <a:gd name="connsiteY25" fmla="*/ 3951392 h 4275461"/>
                <a:gd name="connsiteX26" fmla="*/ 2338025 w 3619883"/>
                <a:gd name="connsiteY26" fmla="*/ 3951392 h 4275461"/>
                <a:gd name="connsiteX27" fmla="*/ 2338025 w 3619883"/>
                <a:gd name="connsiteY27" fmla="*/ 4128157 h 4275461"/>
                <a:gd name="connsiteX28" fmla="*/ 2395120 w 3619883"/>
                <a:gd name="connsiteY28" fmla="*/ 4128157 h 4275461"/>
                <a:gd name="connsiteX29" fmla="*/ 2337697 w 3619883"/>
                <a:gd name="connsiteY29" fmla="*/ 4275461 h 4275461"/>
                <a:gd name="connsiteX30" fmla="*/ 2150155 w 3619883"/>
                <a:gd name="connsiteY30" fmla="*/ 4275461 h 4275461"/>
                <a:gd name="connsiteX31" fmla="*/ 2150155 w 3619883"/>
                <a:gd name="connsiteY31" fmla="*/ 4128157 h 4275461"/>
                <a:gd name="connsiteX32" fmla="*/ 2204852 w 3619883"/>
                <a:gd name="connsiteY32" fmla="*/ 4128157 h 4275461"/>
                <a:gd name="connsiteX33" fmla="*/ 2204852 w 3619883"/>
                <a:gd name="connsiteY33" fmla="*/ 3951392 h 4275461"/>
                <a:gd name="connsiteX34" fmla="*/ 2027068 w 3619883"/>
                <a:gd name="connsiteY34" fmla="*/ 3951392 h 4275461"/>
                <a:gd name="connsiteX35" fmla="*/ 2027068 w 3619883"/>
                <a:gd name="connsiteY35" fmla="*/ 4128157 h 4275461"/>
                <a:gd name="connsiteX36" fmla="*/ 2079759 w 3619883"/>
                <a:gd name="connsiteY36" fmla="*/ 4128157 h 4275461"/>
                <a:gd name="connsiteX37" fmla="*/ 2079759 w 3619883"/>
                <a:gd name="connsiteY37" fmla="*/ 4275461 h 4275461"/>
                <a:gd name="connsiteX38" fmla="*/ 1824703 w 3619883"/>
                <a:gd name="connsiteY38" fmla="*/ 4275461 h 4275461"/>
                <a:gd name="connsiteX39" fmla="*/ 1834468 w 3619883"/>
                <a:gd name="connsiteY39" fmla="*/ 4128157 h 4275461"/>
                <a:gd name="connsiteX40" fmla="*/ 1893894 w 3619883"/>
                <a:gd name="connsiteY40" fmla="*/ 4128157 h 4275461"/>
                <a:gd name="connsiteX41" fmla="*/ 1893894 w 3619883"/>
                <a:gd name="connsiteY41" fmla="*/ 3951392 h 4275461"/>
                <a:gd name="connsiteX42" fmla="*/ 1716110 w 3619883"/>
                <a:gd name="connsiteY42" fmla="*/ 3951392 h 4275461"/>
                <a:gd name="connsiteX43" fmla="*/ 1716110 w 3619883"/>
                <a:gd name="connsiteY43" fmla="*/ 4006431 h 4275461"/>
                <a:gd name="connsiteX44" fmla="*/ 1703447 w 3619883"/>
                <a:gd name="connsiteY44" fmla="*/ 4007960 h 4275461"/>
                <a:gd name="connsiteX45" fmla="*/ 1716110 w 3619883"/>
                <a:gd name="connsiteY45" fmla="*/ 4044284 h 4275461"/>
                <a:gd name="connsiteX46" fmla="*/ 1716110 w 3619883"/>
                <a:gd name="connsiteY46" fmla="*/ 4128157 h 4275461"/>
                <a:gd name="connsiteX47" fmla="*/ 1745346 w 3619883"/>
                <a:gd name="connsiteY47" fmla="*/ 4128157 h 4275461"/>
                <a:gd name="connsiteX48" fmla="*/ 1796694 w 3619883"/>
                <a:gd name="connsiteY48" fmla="*/ 4275461 h 4275461"/>
                <a:gd name="connsiteX49" fmla="*/ 1558844 w 3619883"/>
                <a:gd name="connsiteY49" fmla="*/ 4275461 h 4275461"/>
                <a:gd name="connsiteX50" fmla="*/ 1517252 w 3619883"/>
                <a:gd name="connsiteY50" fmla="*/ 4128157 h 4275461"/>
                <a:gd name="connsiteX51" fmla="*/ 1582936 w 3619883"/>
                <a:gd name="connsiteY51" fmla="*/ 4128157 h 4275461"/>
                <a:gd name="connsiteX52" fmla="*/ 1582936 w 3619883"/>
                <a:gd name="connsiteY52" fmla="*/ 3951392 h 4275461"/>
                <a:gd name="connsiteX53" fmla="*/ 1405151 w 3619883"/>
                <a:gd name="connsiteY53" fmla="*/ 3951392 h 4275461"/>
                <a:gd name="connsiteX54" fmla="*/ 1405151 w 3619883"/>
                <a:gd name="connsiteY54" fmla="*/ 4128157 h 4275461"/>
                <a:gd name="connsiteX55" fmla="*/ 1468988 w 3619883"/>
                <a:gd name="connsiteY55" fmla="*/ 4128157 h 4275461"/>
                <a:gd name="connsiteX56" fmla="*/ 1427396 w 3619883"/>
                <a:gd name="connsiteY56" fmla="*/ 4275461 h 4275461"/>
                <a:gd name="connsiteX57" fmla="*/ 1210751 w 3619883"/>
                <a:gd name="connsiteY57" fmla="*/ 4275461 h 4275461"/>
                <a:gd name="connsiteX58" fmla="*/ 1210751 w 3619883"/>
                <a:gd name="connsiteY58" fmla="*/ 4128157 h 4275461"/>
                <a:gd name="connsiteX59" fmla="*/ 1271978 w 3619883"/>
                <a:gd name="connsiteY59" fmla="*/ 4128157 h 4275461"/>
                <a:gd name="connsiteX60" fmla="*/ 1271978 w 3619883"/>
                <a:gd name="connsiteY60" fmla="*/ 3951392 h 4275461"/>
                <a:gd name="connsiteX61" fmla="*/ 1094193 w 3619883"/>
                <a:gd name="connsiteY61" fmla="*/ 3951392 h 4275461"/>
                <a:gd name="connsiteX62" fmla="*/ 1094193 w 3619883"/>
                <a:gd name="connsiteY62" fmla="*/ 4128157 h 4275461"/>
                <a:gd name="connsiteX63" fmla="*/ 1140354 w 3619883"/>
                <a:gd name="connsiteY63" fmla="*/ 4128157 h 4275461"/>
                <a:gd name="connsiteX64" fmla="*/ 1140354 w 3619883"/>
                <a:gd name="connsiteY64" fmla="*/ 4275461 h 4275461"/>
                <a:gd name="connsiteX65" fmla="*/ 953807 w 3619883"/>
                <a:gd name="connsiteY65" fmla="*/ 4275461 h 4275461"/>
                <a:gd name="connsiteX66" fmla="*/ 912215 w 3619883"/>
                <a:gd name="connsiteY66" fmla="*/ 4128157 h 4275461"/>
                <a:gd name="connsiteX67" fmla="*/ 961020 w 3619883"/>
                <a:gd name="connsiteY67" fmla="*/ 4128157 h 4275461"/>
                <a:gd name="connsiteX68" fmla="*/ 961020 w 3619883"/>
                <a:gd name="connsiteY68" fmla="*/ 3951392 h 4275461"/>
                <a:gd name="connsiteX69" fmla="*/ 783235 w 3619883"/>
                <a:gd name="connsiteY69" fmla="*/ 3951392 h 4275461"/>
                <a:gd name="connsiteX70" fmla="*/ 783235 w 3619883"/>
                <a:gd name="connsiteY70" fmla="*/ 4128157 h 4275461"/>
                <a:gd name="connsiteX71" fmla="*/ 871024 w 3619883"/>
                <a:gd name="connsiteY71" fmla="*/ 4128157 h 4275461"/>
                <a:gd name="connsiteX72" fmla="*/ 829432 w 3619883"/>
                <a:gd name="connsiteY72" fmla="*/ 4275461 h 4275461"/>
                <a:gd name="connsiteX73" fmla="*/ 611484 w 3619883"/>
                <a:gd name="connsiteY73" fmla="*/ 4275461 h 4275461"/>
                <a:gd name="connsiteX74" fmla="*/ 621247 w 3619883"/>
                <a:gd name="connsiteY74" fmla="*/ 4128157 h 4275461"/>
                <a:gd name="connsiteX75" fmla="*/ 650062 w 3619883"/>
                <a:gd name="connsiteY75" fmla="*/ 4128157 h 4275461"/>
                <a:gd name="connsiteX76" fmla="*/ 650062 w 3619883"/>
                <a:gd name="connsiteY76" fmla="*/ 3951392 h 4275461"/>
                <a:gd name="connsiteX77" fmla="*/ 472277 w 3619883"/>
                <a:gd name="connsiteY77" fmla="*/ 3951392 h 4275461"/>
                <a:gd name="connsiteX78" fmla="*/ 472277 w 3619883"/>
                <a:gd name="connsiteY78" fmla="*/ 4128157 h 4275461"/>
                <a:gd name="connsiteX79" fmla="*/ 522650 w 3619883"/>
                <a:gd name="connsiteY79" fmla="*/ 4128157 h 4275461"/>
                <a:gd name="connsiteX80" fmla="*/ 573998 w 3619883"/>
                <a:gd name="connsiteY80" fmla="*/ 4275461 h 4275461"/>
                <a:gd name="connsiteX81" fmla="*/ 336164 w 3619883"/>
                <a:gd name="connsiteY81" fmla="*/ 4275461 h 4275461"/>
                <a:gd name="connsiteX82" fmla="*/ 294572 w 3619883"/>
                <a:gd name="connsiteY82" fmla="*/ 4128157 h 4275461"/>
                <a:gd name="connsiteX83" fmla="*/ 339106 w 3619883"/>
                <a:gd name="connsiteY83" fmla="*/ 4128157 h 4275461"/>
                <a:gd name="connsiteX84" fmla="*/ 339106 w 3619883"/>
                <a:gd name="connsiteY84" fmla="*/ 3951392 h 4275461"/>
                <a:gd name="connsiteX85" fmla="*/ 161321 w 3619883"/>
                <a:gd name="connsiteY85" fmla="*/ 3951392 h 4275461"/>
                <a:gd name="connsiteX86" fmla="*/ 161321 w 3619883"/>
                <a:gd name="connsiteY86" fmla="*/ 4128157 h 4275461"/>
                <a:gd name="connsiteX87" fmla="*/ 230914 w 3619883"/>
                <a:gd name="connsiteY87" fmla="*/ 4128157 h 4275461"/>
                <a:gd name="connsiteX88" fmla="*/ 189322 w 3619883"/>
                <a:gd name="connsiteY88" fmla="*/ 4275461 h 4275461"/>
                <a:gd name="connsiteX89" fmla="*/ 0 w 3619883"/>
                <a:gd name="connsiteY89" fmla="*/ 4275461 h 4275461"/>
                <a:gd name="connsiteX90" fmla="*/ 0 w 3619883"/>
                <a:gd name="connsiteY90" fmla="*/ 42229 h 4275461"/>
                <a:gd name="connsiteX91" fmla="*/ 42464 w 3619883"/>
                <a:gd name="connsiteY91" fmla="*/ 40518 h 4275461"/>
                <a:gd name="connsiteX92" fmla="*/ 137733 w 3619883"/>
                <a:gd name="connsiteY92" fmla="*/ 35355 h 4275461"/>
                <a:gd name="connsiteX93" fmla="*/ 270565 w 3619883"/>
                <a:gd name="connsiteY93" fmla="*/ 29759 h 4275461"/>
                <a:gd name="connsiteX94" fmla="*/ 479734 w 3619883"/>
                <a:gd name="connsiteY94" fmla="*/ 45455 h 4275461"/>
                <a:gd name="connsiteX95" fmla="*/ 524103 w 3619883"/>
                <a:gd name="connsiteY95" fmla="*/ 41625 h 4275461"/>
                <a:gd name="connsiteX96" fmla="*/ 624416 w 3619883"/>
                <a:gd name="connsiteY96" fmla="*/ 22696 h 4275461"/>
                <a:gd name="connsiteX97" fmla="*/ 657762 w 3619883"/>
                <a:gd name="connsiteY97" fmla="*/ 18351 h 4275461"/>
                <a:gd name="connsiteX98" fmla="*/ 690557 w 3619883"/>
                <a:gd name="connsiteY98" fmla="*/ 25792 h 4275461"/>
                <a:gd name="connsiteX99" fmla="*/ 745123 w 3619883"/>
                <a:gd name="connsiteY99" fmla="*/ 40157 h 4275461"/>
                <a:gd name="connsiteX100" fmla="*/ 789493 w 3619883"/>
                <a:gd name="connsiteY100" fmla="*/ 36327 h 4275461"/>
                <a:gd name="connsiteX101" fmla="*/ 854255 w 3619883"/>
                <a:gd name="connsiteY101" fmla="*/ 68887 h 4275461"/>
                <a:gd name="connsiteX102" fmla="*/ 897520 w 3619883"/>
                <a:gd name="connsiteY102" fmla="*/ 88629 h 4275461"/>
                <a:gd name="connsiteX103" fmla="*/ 940510 w 3619883"/>
                <a:gd name="connsiteY103" fmla="*/ 114265 h 4275461"/>
                <a:gd name="connsiteX104" fmla="*/ 1082712 w 3619883"/>
                <a:gd name="connsiteY104" fmla="*/ 144543 h 4275461"/>
                <a:gd name="connsiteX105" fmla="*/ 1205348 w 3619883"/>
                <a:gd name="connsiteY105" fmla="*/ 120753 h 4275461"/>
                <a:gd name="connsiteX106" fmla="*/ 1271764 w 3619883"/>
                <a:gd name="connsiteY106" fmla="*/ 117956 h 4275461"/>
                <a:gd name="connsiteX107" fmla="*/ 1315583 w 3619883"/>
                <a:gd name="connsiteY107" fmla="*/ 125912 h 4275461"/>
                <a:gd name="connsiteX108" fmla="*/ 1359125 w 3619883"/>
                <a:gd name="connsiteY108" fmla="*/ 139761 h 4275461"/>
                <a:gd name="connsiteX109" fmla="*/ 1391919 w 3619883"/>
                <a:gd name="connsiteY109" fmla="*/ 147202 h 4275461"/>
                <a:gd name="connsiteX110" fmla="*/ 1436563 w 3619883"/>
                <a:gd name="connsiteY110" fmla="*/ 137480 h 4275461"/>
                <a:gd name="connsiteX111" fmla="*/ 1471566 w 3619883"/>
                <a:gd name="connsiteY111" fmla="*/ 97777 h 4275461"/>
                <a:gd name="connsiteX112" fmla="*/ 1505739 w 3619883"/>
                <a:gd name="connsiteY112" fmla="*/ 75753 h 4275461"/>
                <a:gd name="connsiteX113" fmla="*/ 1590891 w 3619883"/>
                <a:gd name="connsiteY113" fmla="*/ 144702 h 4275461"/>
                <a:gd name="connsiteX114" fmla="*/ 1625616 w 3619883"/>
                <a:gd name="connsiteY114" fmla="*/ 110893 h 4275461"/>
                <a:gd name="connsiteX115" fmla="*/ 1658964 w 3619883"/>
                <a:gd name="connsiteY115" fmla="*/ 106547 h 4275461"/>
                <a:gd name="connsiteX116" fmla="*/ 1746598 w 3619883"/>
                <a:gd name="connsiteY116" fmla="*/ 122460 h 4275461"/>
                <a:gd name="connsiteX117" fmla="*/ 1811913 w 3619883"/>
                <a:gd name="connsiteY117" fmla="*/ 143234 h 4275461"/>
                <a:gd name="connsiteX118" fmla="*/ 1856557 w 3619883"/>
                <a:gd name="connsiteY118" fmla="*/ 133511 h 4275461"/>
                <a:gd name="connsiteX119" fmla="*/ 2066003 w 3619883"/>
                <a:gd name="connsiteY119" fmla="*/ 143313 h 4275461"/>
                <a:gd name="connsiteX120" fmla="*/ 2177615 w 3619883"/>
                <a:gd name="connsiteY120" fmla="*/ 119007 h 4275461"/>
                <a:gd name="connsiteX121" fmla="*/ 2255883 w 3619883"/>
                <a:gd name="connsiteY121" fmla="*/ 99047 h 4275461"/>
                <a:gd name="connsiteX122" fmla="*/ 2344622 w 3619883"/>
                <a:gd name="connsiteY122" fmla="*/ 91388 h 4275461"/>
                <a:gd name="connsiteX123" fmla="*/ 2455682 w 3619883"/>
                <a:gd name="connsiteY123" fmla="*/ 78869 h 4275461"/>
                <a:gd name="connsiteX124" fmla="*/ 2632609 w 3619883"/>
                <a:gd name="connsiteY124" fmla="*/ 75338 h 4275461"/>
                <a:gd name="connsiteX125" fmla="*/ 2742291 w 3619883"/>
                <a:gd name="connsiteY125" fmla="*/ 92282 h 4275461"/>
                <a:gd name="connsiteX126" fmla="*/ 2851974 w 3619883"/>
                <a:gd name="connsiteY126" fmla="*/ 109227 h 4275461"/>
                <a:gd name="connsiteX127" fmla="*/ 2907643 w 3619883"/>
                <a:gd name="connsiteY127" fmla="*/ 100020 h 4275461"/>
                <a:gd name="connsiteX128" fmla="*/ 2944022 w 3619883"/>
                <a:gd name="connsiteY128" fmla="*/ 30853 h 4275461"/>
                <a:gd name="connsiteX129" fmla="*/ 3022289 w 3619883"/>
                <a:gd name="connsiteY129" fmla="*/ 10893 h 4275461"/>
                <a:gd name="connsiteX130" fmla="*/ 3054807 w 3619883"/>
                <a:gd name="connsiteY130" fmla="*/ 24226 h 4275461"/>
                <a:gd name="connsiteX131" fmla="*/ 3141892 w 3619883"/>
                <a:gd name="connsiteY131" fmla="*/ 51925 h 4275461"/>
                <a:gd name="connsiteX132" fmla="*/ 3185711 w 3619883"/>
                <a:gd name="connsiteY132" fmla="*/ 59881 h 4275461"/>
                <a:gd name="connsiteX133" fmla="*/ 3219056 w 3619883"/>
                <a:gd name="connsiteY133" fmla="*/ 55536 h 4275461"/>
                <a:gd name="connsiteX134" fmla="*/ 3263425 w 3619883"/>
                <a:gd name="connsiteY134" fmla="*/ 51706 h 4275461"/>
                <a:gd name="connsiteX135" fmla="*/ 3296219 w 3619883"/>
                <a:gd name="connsiteY135" fmla="*/ 59147 h 4275461"/>
                <a:gd name="connsiteX136" fmla="*/ 3319094 w 3619883"/>
                <a:gd name="connsiteY136" fmla="*/ 42500 h 4275461"/>
                <a:gd name="connsiteX137" fmla="*/ 3420511 w 3619883"/>
                <a:gd name="connsiteY137" fmla="*/ 0 h 4275461"/>
                <a:gd name="connsiteX138" fmla="*/ 3453305 w 3619883"/>
                <a:gd name="connsiteY138" fmla="*/ 7440 h 4275461"/>
                <a:gd name="connsiteX139" fmla="*/ 3496571 w 3619883"/>
                <a:gd name="connsiteY139" fmla="*/ 27182 h 4275461"/>
                <a:gd name="connsiteX140" fmla="*/ 3602117 w 3619883"/>
                <a:gd name="connsiteY140" fmla="*/ 132521 h 4275461"/>
                <a:gd name="connsiteX141" fmla="*/ 3619883 w 3619883"/>
                <a:gd name="connsiteY141" fmla="*/ 140049 h 4275461"/>
                <a:gd name="connsiteX142" fmla="*/ 3619883 w 3619883"/>
                <a:gd name="connsiteY14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70899 w 3619883"/>
                <a:gd name="connsiteY2" fmla="*/ 4128157 h 4275461"/>
                <a:gd name="connsiteX3" fmla="*/ 3327149 w 3619883"/>
                <a:gd name="connsiteY3" fmla="*/ 4128157 h 4275461"/>
                <a:gd name="connsiteX4" fmla="*/ 3269726 w 3619883"/>
                <a:gd name="connsiteY4" fmla="*/ 4275461 h 4275461"/>
                <a:gd name="connsiteX5" fmla="*/ 3052674 w 3619883"/>
                <a:gd name="connsiteY5" fmla="*/ 4275461 h 4275461"/>
                <a:gd name="connsiteX6" fmla="*/ 3096002 w 3619883"/>
                <a:gd name="connsiteY6" fmla="*/ 4128157 h 4275461"/>
                <a:gd name="connsiteX7" fmla="*/ 3137725 w 3619883"/>
                <a:gd name="connsiteY7" fmla="*/ 4128157 h 4275461"/>
                <a:gd name="connsiteX8" fmla="*/ 3137725 w 3619883"/>
                <a:gd name="connsiteY8" fmla="*/ 3951392 h 4275461"/>
                <a:gd name="connsiteX9" fmla="*/ 2959941 w 3619883"/>
                <a:gd name="connsiteY9" fmla="*/ 3951392 h 4275461"/>
                <a:gd name="connsiteX10" fmla="*/ 2959941 w 3619883"/>
                <a:gd name="connsiteY10" fmla="*/ 4128157 h 4275461"/>
                <a:gd name="connsiteX11" fmla="*/ 2996846 w 3619883"/>
                <a:gd name="connsiteY11" fmla="*/ 4128157 h 4275461"/>
                <a:gd name="connsiteX12" fmla="*/ 3014011 w 3619883"/>
                <a:gd name="connsiteY12" fmla="*/ 4275461 h 4275461"/>
                <a:gd name="connsiteX13" fmla="*/ 2761042 w 3619883"/>
                <a:gd name="connsiteY13" fmla="*/ 4275461 h 4275461"/>
                <a:gd name="connsiteX14" fmla="*/ 2761042 w 3619883"/>
                <a:gd name="connsiteY14" fmla="*/ 4128157 h 4275461"/>
                <a:gd name="connsiteX15" fmla="*/ 2826768 w 3619883"/>
                <a:gd name="connsiteY15" fmla="*/ 4128157 h 4275461"/>
                <a:gd name="connsiteX16" fmla="*/ 2826768 w 3619883"/>
                <a:gd name="connsiteY16" fmla="*/ 3951392 h 4275461"/>
                <a:gd name="connsiteX17" fmla="*/ 2648983 w 3619883"/>
                <a:gd name="connsiteY17" fmla="*/ 3951392 h 4275461"/>
                <a:gd name="connsiteX18" fmla="*/ 2648983 w 3619883"/>
                <a:gd name="connsiteY18" fmla="*/ 4128157 h 4275461"/>
                <a:gd name="connsiteX19" fmla="*/ 2690646 w 3619883"/>
                <a:gd name="connsiteY19" fmla="*/ 4128157 h 4275461"/>
                <a:gd name="connsiteX20" fmla="*/ 2690646 w 3619883"/>
                <a:gd name="connsiteY20" fmla="*/ 4275461 h 4275461"/>
                <a:gd name="connsiteX21" fmla="*/ 2511710 w 3619883"/>
                <a:gd name="connsiteY21" fmla="*/ 4275461 h 4275461"/>
                <a:gd name="connsiteX22" fmla="*/ 2454288 w 3619883"/>
                <a:gd name="connsiteY22" fmla="*/ 4128157 h 4275461"/>
                <a:gd name="connsiteX23" fmla="*/ 2515810 w 3619883"/>
                <a:gd name="connsiteY23" fmla="*/ 4128157 h 4275461"/>
                <a:gd name="connsiteX24" fmla="*/ 2515810 w 3619883"/>
                <a:gd name="connsiteY24" fmla="*/ 3951392 h 4275461"/>
                <a:gd name="connsiteX25" fmla="*/ 2338025 w 3619883"/>
                <a:gd name="connsiteY25" fmla="*/ 3951392 h 4275461"/>
                <a:gd name="connsiteX26" fmla="*/ 2338025 w 3619883"/>
                <a:gd name="connsiteY26" fmla="*/ 4128157 h 4275461"/>
                <a:gd name="connsiteX27" fmla="*/ 2395120 w 3619883"/>
                <a:gd name="connsiteY27" fmla="*/ 4128157 h 4275461"/>
                <a:gd name="connsiteX28" fmla="*/ 2337697 w 3619883"/>
                <a:gd name="connsiteY28" fmla="*/ 4275461 h 4275461"/>
                <a:gd name="connsiteX29" fmla="*/ 2150155 w 3619883"/>
                <a:gd name="connsiteY29" fmla="*/ 4275461 h 4275461"/>
                <a:gd name="connsiteX30" fmla="*/ 2150155 w 3619883"/>
                <a:gd name="connsiteY30" fmla="*/ 4128157 h 4275461"/>
                <a:gd name="connsiteX31" fmla="*/ 2204852 w 3619883"/>
                <a:gd name="connsiteY31" fmla="*/ 4128157 h 4275461"/>
                <a:gd name="connsiteX32" fmla="*/ 2204852 w 3619883"/>
                <a:gd name="connsiteY32" fmla="*/ 3951392 h 4275461"/>
                <a:gd name="connsiteX33" fmla="*/ 2027068 w 3619883"/>
                <a:gd name="connsiteY33" fmla="*/ 3951392 h 4275461"/>
                <a:gd name="connsiteX34" fmla="*/ 2027068 w 3619883"/>
                <a:gd name="connsiteY34" fmla="*/ 4128157 h 4275461"/>
                <a:gd name="connsiteX35" fmla="*/ 2079759 w 3619883"/>
                <a:gd name="connsiteY35" fmla="*/ 4128157 h 4275461"/>
                <a:gd name="connsiteX36" fmla="*/ 2079759 w 3619883"/>
                <a:gd name="connsiteY36" fmla="*/ 4275461 h 4275461"/>
                <a:gd name="connsiteX37" fmla="*/ 1824703 w 3619883"/>
                <a:gd name="connsiteY37" fmla="*/ 4275461 h 4275461"/>
                <a:gd name="connsiteX38" fmla="*/ 1834468 w 3619883"/>
                <a:gd name="connsiteY38" fmla="*/ 4128157 h 4275461"/>
                <a:gd name="connsiteX39" fmla="*/ 1893894 w 3619883"/>
                <a:gd name="connsiteY39" fmla="*/ 4128157 h 4275461"/>
                <a:gd name="connsiteX40" fmla="*/ 1893894 w 3619883"/>
                <a:gd name="connsiteY40" fmla="*/ 3951392 h 4275461"/>
                <a:gd name="connsiteX41" fmla="*/ 1716110 w 3619883"/>
                <a:gd name="connsiteY41" fmla="*/ 3951392 h 4275461"/>
                <a:gd name="connsiteX42" fmla="*/ 1716110 w 3619883"/>
                <a:gd name="connsiteY42" fmla="*/ 4006431 h 4275461"/>
                <a:gd name="connsiteX43" fmla="*/ 1703447 w 3619883"/>
                <a:gd name="connsiteY43" fmla="*/ 4007960 h 4275461"/>
                <a:gd name="connsiteX44" fmla="*/ 1716110 w 3619883"/>
                <a:gd name="connsiteY44" fmla="*/ 4044284 h 4275461"/>
                <a:gd name="connsiteX45" fmla="*/ 1716110 w 3619883"/>
                <a:gd name="connsiteY45" fmla="*/ 4128157 h 4275461"/>
                <a:gd name="connsiteX46" fmla="*/ 1745346 w 3619883"/>
                <a:gd name="connsiteY46" fmla="*/ 4128157 h 4275461"/>
                <a:gd name="connsiteX47" fmla="*/ 1796694 w 3619883"/>
                <a:gd name="connsiteY47" fmla="*/ 4275461 h 4275461"/>
                <a:gd name="connsiteX48" fmla="*/ 1558844 w 3619883"/>
                <a:gd name="connsiteY48" fmla="*/ 4275461 h 4275461"/>
                <a:gd name="connsiteX49" fmla="*/ 1517252 w 3619883"/>
                <a:gd name="connsiteY49" fmla="*/ 4128157 h 4275461"/>
                <a:gd name="connsiteX50" fmla="*/ 1582936 w 3619883"/>
                <a:gd name="connsiteY50" fmla="*/ 4128157 h 4275461"/>
                <a:gd name="connsiteX51" fmla="*/ 1582936 w 3619883"/>
                <a:gd name="connsiteY51" fmla="*/ 3951392 h 4275461"/>
                <a:gd name="connsiteX52" fmla="*/ 1405151 w 3619883"/>
                <a:gd name="connsiteY52" fmla="*/ 3951392 h 4275461"/>
                <a:gd name="connsiteX53" fmla="*/ 1405151 w 3619883"/>
                <a:gd name="connsiteY53" fmla="*/ 4128157 h 4275461"/>
                <a:gd name="connsiteX54" fmla="*/ 1468988 w 3619883"/>
                <a:gd name="connsiteY54" fmla="*/ 4128157 h 4275461"/>
                <a:gd name="connsiteX55" fmla="*/ 1427396 w 3619883"/>
                <a:gd name="connsiteY55" fmla="*/ 4275461 h 4275461"/>
                <a:gd name="connsiteX56" fmla="*/ 1210751 w 3619883"/>
                <a:gd name="connsiteY56" fmla="*/ 4275461 h 4275461"/>
                <a:gd name="connsiteX57" fmla="*/ 1210751 w 3619883"/>
                <a:gd name="connsiteY57" fmla="*/ 4128157 h 4275461"/>
                <a:gd name="connsiteX58" fmla="*/ 1271978 w 3619883"/>
                <a:gd name="connsiteY58" fmla="*/ 4128157 h 4275461"/>
                <a:gd name="connsiteX59" fmla="*/ 1271978 w 3619883"/>
                <a:gd name="connsiteY59" fmla="*/ 3951392 h 4275461"/>
                <a:gd name="connsiteX60" fmla="*/ 1094193 w 3619883"/>
                <a:gd name="connsiteY60" fmla="*/ 3951392 h 4275461"/>
                <a:gd name="connsiteX61" fmla="*/ 1094193 w 3619883"/>
                <a:gd name="connsiteY61" fmla="*/ 4128157 h 4275461"/>
                <a:gd name="connsiteX62" fmla="*/ 1140354 w 3619883"/>
                <a:gd name="connsiteY62" fmla="*/ 4128157 h 4275461"/>
                <a:gd name="connsiteX63" fmla="*/ 1140354 w 3619883"/>
                <a:gd name="connsiteY63" fmla="*/ 4275461 h 4275461"/>
                <a:gd name="connsiteX64" fmla="*/ 953807 w 3619883"/>
                <a:gd name="connsiteY64" fmla="*/ 4275461 h 4275461"/>
                <a:gd name="connsiteX65" fmla="*/ 912215 w 3619883"/>
                <a:gd name="connsiteY65" fmla="*/ 4128157 h 4275461"/>
                <a:gd name="connsiteX66" fmla="*/ 961020 w 3619883"/>
                <a:gd name="connsiteY66" fmla="*/ 4128157 h 4275461"/>
                <a:gd name="connsiteX67" fmla="*/ 961020 w 3619883"/>
                <a:gd name="connsiteY67" fmla="*/ 3951392 h 4275461"/>
                <a:gd name="connsiteX68" fmla="*/ 783235 w 3619883"/>
                <a:gd name="connsiteY68" fmla="*/ 3951392 h 4275461"/>
                <a:gd name="connsiteX69" fmla="*/ 783235 w 3619883"/>
                <a:gd name="connsiteY69" fmla="*/ 4128157 h 4275461"/>
                <a:gd name="connsiteX70" fmla="*/ 871024 w 3619883"/>
                <a:gd name="connsiteY70" fmla="*/ 4128157 h 4275461"/>
                <a:gd name="connsiteX71" fmla="*/ 829432 w 3619883"/>
                <a:gd name="connsiteY71" fmla="*/ 4275461 h 4275461"/>
                <a:gd name="connsiteX72" fmla="*/ 611484 w 3619883"/>
                <a:gd name="connsiteY72" fmla="*/ 4275461 h 4275461"/>
                <a:gd name="connsiteX73" fmla="*/ 621247 w 3619883"/>
                <a:gd name="connsiteY73" fmla="*/ 4128157 h 4275461"/>
                <a:gd name="connsiteX74" fmla="*/ 650062 w 3619883"/>
                <a:gd name="connsiteY74" fmla="*/ 4128157 h 4275461"/>
                <a:gd name="connsiteX75" fmla="*/ 650062 w 3619883"/>
                <a:gd name="connsiteY75" fmla="*/ 3951392 h 4275461"/>
                <a:gd name="connsiteX76" fmla="*/ 472277 w 3619883"/>
                <a:gd name="connsiteY76" fmla="*/ 3951392 h 4275461"/>
                <a:gd name="connsiteX77" fmla="*/ 472277 w 3619883"/>
                <a:gd name="connsiteY77" fmla="*/ 4128157 h 4275461"/>
                <a:gd name="connsiteX78" fmla="*/ 522650 w 3619883"/>
                <a:gd name="connsiteY78" fmla="*/ 4128157 h 4275461"/>
                <a:gd name="connsiteX79" fmla="*/ 573998 w 3619883"/>
                <a:gd name="connsiteY79" fmla="*/ 4275461 h 4275461"/>
                <a:gd name="connsiteX80" fmla="*/ 336164 w 3619883"/>
                <a:gd name="connsiteY80" fmla="*/ 4275461 h 4275461"/>
                <a:gd name="connsiteX81" fmla="*/ 294572 w 3619883"/>
                <a:gd name="connsiteY81" fmla="*/ 4128157 h 4275461"/>
                <a:gd name="connsiteX82" fmla="*/ 339106 w 3619883"/>
                <a:gd name="connsiteY82" fmla="*/ 4128157 h 4275461"/>
                <a:gd name="connsiteX83" fmla="*/ 339106 w 3619883"/>
                <a:gd name="connsiteY83" fmla="*/ 3951392 h 4275461"/>
                <a:gd name="connsiteX84" fmla="*/ 161321 w 3619883"/>
                <a:gd name="connsiteY84" fmla="*/ 3951392 h 4275461"/>
                <a:gd name="connsiteX85" fmla="*/ 161321 w 3619883"/>
                <a:gd name="connsiteY85" fmla="*/ 4128157 h 4275461"/>
                <a:gd name="connsiteX86" fmla="*/ 230914 w 3619883"/>
                <a:gd name="connsiteY86" fmla="*/ 4128157 h 4275461"/>
                <a:gd name="connsiteX87" fmla="*/ 189322 w 3619883"/>
                <a:gd name="connsiteY87" fmla="*/ 4275461 h 4275461"/>
                <a:gd name="connsiteX88" fmla="*/ 0 w 3619883"/>
                <a:gd name="connsiteY88" fmla="*/ 4275461 h 4275461"/>
                <a:gd name="connsiteX89" fmla="*/ 0 w 3619883"/>
                <a:gd name="connsiteY89" fmla="*/ 42229 h 4275461"/>
                <a:gd name="connsiteX90" fmla="*/ 42464 w 3619883"/>
                <a:gd name="connsiteY90" fmla="*/ 40518 h 4275461"/>
                <a:gd name="connsiteX91" fmla="*/ 137733 w 3619883"/>
                <a:gd name="connsiteY91" fmla="*/ 35355 h 4275461"/>
                <a:gd name="connsiteX92" fmla="*/ 270565 w 3619883"/>
                <a:gd name="connsiteY92" fmla="*/ 29759 h 4275461"/>
                <a:gd name="connsiteX93" fmla="*/ 479734 w 3619883"/>
                <a:gd name="connsiteY93" fmla="*/ 45455 h 4275461"/>
                <a:gd name="connsiteX94" fmla="*/ 524103 w 3619883"/>
                <a:gd name="connsiteY94" fmla="*/ 41625 h 4275461"/>
                <a:gd name="connsiteX95" fmla="*/ 624416 w 3619883"/>
                <a:gd name="connsiteY95" fmla="*/ 22696 h 4275461"/>
                <a:gd name="connsiteX96" fmla="*/ 657762 w 3619883"/>
                <a:gd name="connsiteY96" fmla="*/ 18351 h 4275461"/>
                <a:gd name="connsiteX97" fmla="*/ 690557 w 3619883"/>
                <a:gd name="connsiteY97" fmla="*/ 25792 h 4275461"/>
                <a:gd name="connsiteX98" fmla="*/ 745123 w 3619883"/>
                <a:gd name="connsiteY98" fmla="*/ 40157 h 4275461"/>
                <a:gd name="connsiteX99" fmla="*/ 789493 w 3619883"/>
                <a:gd name="connsiteY99" fmla="*/ 36327 h 4275461"/>
                <a:gd name="connsiteX100" fmla="*/ 854255 w 3619883"/>
                <a:gd name="connsiteY100" fmla="*/ 68887 h 4275461"/>
                <a:gd name="connsiteX101" fmla="*/ 897520 w 3619883"/>
                <a:gd name="connsiteY101" fmla="*/ 88629 h 4275461"/>
                <a:gd name="connsiteX102" fmla="*/ 940510 w 3619883"/>
                <a:gd name="connsiteY102" fmla="*/ 114265 h 4275461"/>
                <a:gd name="connsiteX103" fmla="*/ 1082712 w 3619883"/>
                <a:gd name="connsiteY103" fmla="*/ 144543 h 4275461"/>
                <a:gd name="connsiteX104" fmla="*/ 1205348 w 3619883"/>
                <a:gd name="connsiteY104" fmla="*/ 120753 h 4275461"/>
                <a:gd name="connsiteX105" fmla="*/ 1271764 w 3619883"/>
                <a:gd name="connsiteY105" fmla="*/ 117956 h 4275461"/>
                <a:gd name="connsiteX106" fmla="*/ 1315583 w 3619883"/>
                <a:gd name="connsiteY106" fmla="*/ 125912 h 4275461"/>
                <a:gd name="connsiteX107" fmla="*/ 1359125 w 3619883"/>
                <a:gd name="connsiteY107" fmla="*/ 139761 h 4275461"/>
                <a:gd name="connsiteX108" fmla="*/ 1391919 w 3619883"/>
                <a:gd name="connsiteY108" fmla="*/ 147202 h 4275461"/>
                <a:gd name="connsiteX109" fmla="*/ 1436563 w 3619883"/>
                <a:gd name="connsiteY109" fmla="*/ 137480 h 4275461"/>
                <a:gd name="connsiteX110" fmla="*/ 1471566 w 3619883"/>
                <a:gd name="connsiteY110" fmla="*/ 97777 h 4275461"/>
                <a:gd name="connsiteX111" fmla="*/ 1505739 w 3619883"/>
                <a:gd name="connsiteY111" fmla="*/ 75753 h 4275461"/>
                <a:gd name="connsiteX112" fmla="*/ 1590891 w 3619883"/>
                <a:gd name="connsiteY112" fmla="*/ 144702 h 4275461"/>
                <a:gd name="connsiteX113" fmla="*/ 1625616 w 3619883"/>
                <a:gd name="connsiteY113" fmla="*/ 110893 h 4275461"/>
                <a:gd name="connsiteX114" fmla="*/ 1658964 w 3619883"/>
                <a:gd name="connsiteY114" fmla="*/ 106547 h 4275461"/>
                <a:gd name="connsiteX115" fmla="*/ 1746598 w 3619883"/>
                <a:gd name="connsiteY115" fmla="*/ 122460 h 4275461"/>
                <a:gd name="connsiteX116" fmla="*/ 1811913 w 3619883"/>
                <a:gd name="connsiteY116" fmla="*/ 143234 h 4275461"/>
                <a:gd name="connsiteX117" fmla="*/ 1856557 w 3619883"/>
                <a:gd name="connsiteY117" fmla="*/ 133511 h 4275461"/>
                <a:gd name="connsiteX118" fmla="*/ 2066003 w 3619883"/>
                <a:gd name="connsiteY118" fmla="*/ 143313 h 4275461"/>
                <a:gd name="connsiteX119" fmla="*/ 2177615 w 3619883"/>
                <a:gd name="connsiteY119" fmla="*/ 119007 h 4275461"/>
                <a:gd name="connsiteX120" fmla="*/ 2255883 w 3619883"/>
                <a:gd name="connsiteY120" fmla="*/ 99047 h 4275461"/>
                <a:gd name="connsiteX121" fmla="*/ 2344622 w 3619883"/>
                <a:gd name="connsiteY121" fmla="*/ 91388 h 4275461"/>
                <a:gd name="connsiteX122" fmla="*/ 2455682 w 3619883"/>
                <a:gd name="connsiteY122" fmla="*/ 78869 h 4275461"/>
                <a:gd name="connsiteX123" fmla="*/ 2632609 w 3619883"/>
                <a:gd name="connsiteY123" fmla="*/ 75338 h 4275461"/>
                <a:gd name="connsiteX124" fmla="*/ 2742291 w 3619883"/>
                <a:gd name="connsiteY124" fmla="*/ 92282 h 4275461"/>
                <a:gd name="connsiteX125" fmla="*/ 2851974 w 3619883"/>
                <a:gd name="connsiteY125" fmla="*/ 109227 h 4275461"/>
                <a:gd name="connsiteX126" fmla="*/ 2907643 w 3619883"/>
                <a:gd name="connsiteY126" fmla="*/ 100020 h 4275461"/>
                <a:gd name="connsiteX127" fmla="*/ 2944022 w 3619883"/>
                <a:gd name="connsiteY127" fmla="*/ 30853 h 4275461"/>
                <a:gd name="connsiteX128" fmla="*/ 3022289 w 3619883"/>
                <a:gd name="connsiteY128" fmla="*/ 10893 h 4275461"/>
                <a:gd name="connsiteX129" fmla="*/ 3054807 w 3619883"/>
                <a:gd name="connsiteY129" fmla="*/ 24226 h 4275461"/>
                <a:gd name="connsiteX130" fmla="*/ 3141892 w 3619883"/>
                <a:gd name="connsiteY130" fmla="*/ 51925 h 4275461"/>
                <a:gd name="connsiteX131" fmla="*/ 3185711 w 3619883"/>
                <a:gd name="connsiteY131" fmla="*/ 59881 h 4275461"/>
                <a:gd name="connsiteX132" fmla="*/ 3219056 w 3619883"/>
                <a:gd name="connsiteY132" fmla="*/ 55536 h 4275461"/>
                <a:gd name="connsiteX133" fmla="*/ 3263425 w 3619883"/>
                <a:gd name="connsiteY133" fmla="*/ 51706 h 4275461"/>
                <a:gd name="connsiteX134" fmla="*/ 3296219 w 3619883"/>
                <a:gd name="connsiteY134" fmla="*/ 59147 h 4275461"/>
                <a:gd name="connsiteX135" fmla="*/ 3319094 w 3619883"/>
                <a:gd name="connsiteY135" fmla="*/ 42500 h 4275461"/>
                <a:gd name="connsiteX136" fmla="*/ 3420511 w 3619883"/>
                <a:gd name="connsiteY136" fmla="*/ 0 h 4275461"/>
                <a:gd name="connsiteX137" fmla="*/ 3453305 w 3619883"/>
                <a:gd name="connsiteY137" fmla="*/ 7440 h 4275461"/>
                <a:gd name="connsiteX138" fmla="*/ 3496571 w 3619883"/>
                <a:gd name="connsiteY138" fmla="*/ 27182 h 4275461"/>
                <a:gd name="connsiteX139" fmla="*/ 3602117 w 3619883"/>
                <a:gd name="connsiteY139" fmla="*/ 132521 h 4275461"/>
                <a:gd name="connsiteX140" fmla="*/ 3619883 w 3619883"/>
                <a:gd name="connsiteY140" fmla="*/ 140049 h 4275461"/>
                <a:gd name="connsiteX141" fmla="*/ 3619883 w 3619883"/>
                <a:gd name="connsiteY14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70899 w 3619883"/>
                <a:gd name="connsiteY2" fmla="*/ 4128157 h 4275461"/>
                <a:gd name="connsiteX3" fmla="*/ 3269726 w 3619883"/>
                <a:gd name="connsiteY3" fmla="*/ 4275461 h 4275461"/>
                <a:gd name="connsiteX4" fmla="*/ 3052674 w 3619883"/>
                <a:gd name="connsiteY4" fmla="*/ 4275461 h 4275461"/>
                <a:gd name="connsiteX5" fmla="*/ 3096002 w 3619883"/>
                <a:gd name="connsiteY5" fmla="*/ 4128157 h 4275461"/>
                <a:gd name="connsiteX6" fmla="*/ 3137725 w 3619883"/>
                <a:gd name="connsiteY6" fmla="*/ 4128157 h 4275461"/>
                <a:gd name="connsiteX7" fmla="*/ 3137725 w 3619883"/>
                <a:gd name="connsiteY7" fmla="*/ 3951392 h 4275461"/>
                <a:gd name="connsiteX8" fmla="*/ 2959941 w 3619883"/>
                <a:gd name="connsiteY8" fmla="*/ 3951392 h 4275461"/>
                <a:gd name="connsiteX9" fmla="*/ 2959941 w 3619883"/>
                <a:gd name="connsiteY9" fmla="*/ 4128157 h 4275461"/>
                <a:gd name="connsiteX10" fmla="*/ 2996846 w 3619883"/>
                <a:gd name="connsiteY10" fmla="*/ 4128157 h 4275461"/>
                <a:gd name="connsiteX11" fmla="*/ 3014011 w 3619883"/>
                <a:gd name="connsiteY11" fmla="*/ 4275461 h 4275461"/>
                <a:gd name="connsiteX12" fmla="*/ 2761042 w 3619883"/>
                <a:gd name="connsiteY12" fmla="*/ 4275461 h 4275461"/>
                <a:gd name="connsiteX13" fmla="*/ 2761042 w 3619883"/>
                <a:gd name="connsiteY13" fmla="*/ 4128157 h 4275461"/>
                <a:gd name="connsiteX14" fmla="*/ 2826768 w 3619883"/>
                <a:gd name="connsiteY14" fmla="*/ 4128157 h 4275461"/>
                <a:gd name="connsiteX15" fmla="*/ 2826768 w 3619883"/>
                <a:gd name="connsiteY15" fmla="*/ 3951392 h 4275461"/>
                <a:gd name="connsiteX16" fmla="*/ 2648983 w 3619883"/>
                <a:gd name="connsiteY16" fmla="*/ 3951392 h 4275461"/>
                <a:gd name="connsiteX17" fmla="*/ 2648983 w 3619883"/>
                <a:gd name="connsiteY17" fmla="*/ 4128157 h 4275461"/>
                <a:gd name="connsiteX18" fmla="*/ 2690646 w 3619883"/>
                <a:gd name="connsiteY18" fmla="*/ 4128157 h 4275461"/>
                <a:gd name="connsiteX19" fmla="*/ 2690646 w 3619883"/>
                <a:gd name="connsiteY19" fmla="*/ 4275461 h 4275461"/>
                <a:gd name="connsiteX20" fmla="*/ 2511710 w 3619883"/>
                <a:gd name="connsiteY20" fmla="*/ 4275461 h 4275461"/>
                <a:gd name="connsiteX21" fmla="*/ 2454288 w 3619883"/>
                <a:gd name="connsiteY21" fmla="*/ 4128157 h 4275461"/>
                <a:gd name="connsiteX22" fmla="*/ 2515810 w 3619883"/>
                <a:gd name="connsiteY22" fmla="*/ 4128157 h 4275461"/>
                <a:gd name="connsiteX23" fmla="*/ 2515810 w 3619883"/>
                <a:gd name="connsiteY23" fmla="*/ 3951392 h 4275461"/>
                <a:gd name="connsiteX24" fmla="*/ 2338025 w 3619883"/>
                <a:gd name="connsiteY24" fmla="*/ 3951392 h 4275461"/>
                <a:gd name="connsiteX25" fmla="*/ 2338025 w 3619883"/>
                <a:gd name="connsiteY25" fmla="*/ 4128157 h 4275461"/>
                <a:gd name="connsiteX26" fmla="*/ 2395120 w 3619883"/>
                <a:gd name="connsiteY26" fmla="*/ 4128157 h 4275461"/>
                <a:gd name="connsiteX27" fmla="*/ 2337697 w 3619883"/>
                <a:gd name="connsiteY27" fmla="*/ 4275461 h 4275461"/>
                <a:gd name="connsiteX28" fmla="*/ 2150155 w 3619883"/>
                <a:gd name="connsiteY28" fmla="*/ 4275461 h 4275461"/>
                <a:gd name="connsiteX29" fmla="*/ 2150155 w 3619883"/>
                <a:gd name="connsiteY29" fmla="*/ 4128157 h 4275461"/>
                <a:gd name="connsiteX30" fmla="*/ 2204852 w 3619883"/>
                <a:gd name="connsiteY30" fmla="*/ 4128157 h 4275461"/>
                <a:gd name="connsiteX31" fmla="*/ 2204852 w 3619883"/>
                <a:gd name="connsiteY31" fmla="*/ 3951392 h 4275461"/>
                <a:gd name="connsiteX32" fmla="*/ 2027068 w 3619883"/>
                <a:gd name="connsiteY32" fmla="*/ 3951392 h 4275461"/>
                <a:gd name="connsiteX33" fmla="*/ 2027068 w 3619883"/>
                <a:gd name="connsiteY33" fmla="*/ 4128157 h 4275461"/>
                <a:gd name="connsiteX34" fmla="*/ 2079759 w 3619883"/>
                <a:gd name="connsiteY34" fmla="*/ 4128157 h 4275461"/>
                <a:gd name="connsiteX35" fmla="*/ 2079759 w 3619883"/>
                <a:gd name="connsiteY35" fmla="*/ 4275461 h 4275461"/>
                <a:gd name="connsiteX36" fmla="*/ 1824703 w 3619883"/>
                <a:gd name="connsiteY36" fmla="*/ 4275461 h 4275461"/>
                <a:gd name="connsiteX37" fmla="*/ 1834468 w 3619883"/>
                <a:gd name="connsiteY37" fmla="*/ 4128157 h 4275461"/>
                <a:gd name="connsiteX38" fmla="*/ 1893894 w 3619883"/>
                <a:gd name="connsiteY38" fmla="*/ 4128157 h 4275461"/>
                <a:gd name="connsiteX39" fmla="*/ 1893894 w 3619883"/>
                <a:gd name="connsiteY39" fmla="*/ 3951392 h 4275461"/>
                <a:gd name="connsiteX40" fmla="*/ 1716110 w 3619883"/>
                <a:gd name="connsiteY40" fmla="*/ 3951392 h 4275461"/>
                <a:gd name="connsiteX41" fmla="*/ 1716110 w 3619883"/>
                <a:gd name="connsiteY41" fmla="*/ 4006431 h 4275461"/>
                <a:gd name="connsiteX42" fmla="*/ 1703447 w 3619883"/>
                <a:gd name="connsiteY42" fmla="*/ 4007960 h 4275461"/>
                <a:gd name="connsiteX43" fmla="*/ 1716110 w 3619883"/>
                <a:gd name="connsiteY43" fmla="*/ 4044284 h 4275461"/>
                <a:gd name="connsiteX44" fmla="*/ 1716110 w 3619883"/>
                <a:gd name="connsiteY44" fmla="*/ 4128157 h 4275461"/>
                <a:gd name="connsiteX45" fmla="*/ 1745346 w 3619883"/>
                <a:gd name="connsiteY45" fmla="*/ 4128157 h 4275461"/>
                <a:gd name="connsiteX46" fmla="*/ 1796694 w 3619883"/>
                <a:gd name="connsiteY46" fmla="*/ 4275461 h 4275461"/>
                <a:gd name="connsiteX47" fmla="*/ 1558844 w 3619883"/>
                <a:gd name="connsiteY47" fmla="*/ 4275461 h 4275461"/>
                <a:gd name="connsiteX48" fmla="*/ 1517252 w 3619883"/>
                <a:gd name="connsiteY48" fmla="*/ 4128157 h 4275461"/>
                <a:gd name="connsiteX49" fmla="*/ 1582936 w 3619883"/>
                <a:gd name="connsiteY49" fmla="*/ 4128157 h 4275461"/>
                <a:gd name="connsiteX50" fmla="*/ 1582936 w 3619883"/>
                <a:gd name="connsiteY50" fmla="*/ 3951392 h 4275461"/>
                <a:gd name="connsiteX51" fmla="*/ 1405151 w 3619883"/>
                <a:gd name="connsiteY51" fmla="*/ 3951392 h 4275461"/>
                <a:gd name="connsiteX52" fmla="*/ 1405151 w 3619883"/>
                <a:gd name="connsiteY52" fmla="*/ 4128157 h 4275461"/>
                <a:gd name="connsiteX53" fmla="*/ 1468988 w 3619883"/>
                <a:gd name="connsiteY53" fmla="*/ 4128157 h 4275461"/>
                <a:gd name="connsiteX54" fmla="*/ 1427396 w 3619883"/>
                <a:gd name="connsiteY54" fmla="*/ 4275461 h 4275461"/>
                <a:gd name="connsiteX55" fmla="*/ 1210751 w 3619883"/>
                <a:gd name="connsiteY55" fmla="*/ 4275461 h 4275461"/>
                <a:gd name="connsiteX56" fmla="*/ 1210751 w 3619883"/>
                <a:gd name="connsiteY56" fmla="*/ 4128157 h 4275461"/>
                <a:gd name="connsiteX57" fmla="*/ 1271978 w 3619883"/>
                <a:gd name="connsiteY57" fmla="*/ 4128157 h 4275461"/>
                <a:gd name="connsiteX58" fmla="*/ 1271978 w 3619883"/>
                <a:gd name="connsiteY58" fmla="*/ 3951392 h 4275461"/>
                <a:gd name="connsiteX59" fmla="*/ 1094193 w 3619883"/>
                <a:gd name="connsiteY59" fmla="*/ 3951392 h 4275461"/>
                <a:gd name="connsiteX60" fmla="*/ 1094193 w 3619883"/>
                <a:gd name="connsiteY60" fmla="*/ 4128157 h 4275461"/>
                <a:gd name="connsiteX61" fmla="*/ 1140354 w 3619883"/>
                <a:gd name="connsiteY61" fmla="*/ 4128157 h 4275461"/>
                <a:gd name="connsiteX62" fmla="*/ 1140354 w 3619883"/>
                <a:gd name="connsiteY62" fmla="*/ 4275461 h 4275461"/>
                <a:gd name="connsiteX63" fmla="*/ 953807 w 3619883"/>
                <a:gd name="connsiteY63" fmla="*/ 4275461 h 4275461"/>
                <a:gd name="connsiteX64" fmla="*/ 912215 w 3619883"/>
                <a:gd name="connsiteY64" fmla="*/ 4128157 h 4275461"/>
                <a:gd name="connsiteX65" fmla="*/ 961020 w 3619883"/>
                <a:gd name="connsiteY65" fmla="*/ 4128157 h 4275461"/>
                <a:gd name="connsiteX66" fmla="*/ 961020 w 3619883"/>
                <a:gd name="connsiteY66" fmla="*/ 3951392 h 4275461"/>
                <a:gd name="connsiteX67" fmla="*/ 783235 w 3619883"/>
                <a:gd name="connsiteY67" fmla="*/ 3951392 h 4275461"/>
                <a:gd name="connsiteX68" fmla="*/ 783235 w 3619883"/>
                <a:gd name="connsiteY68" fmla="*/ 4128157 h 4275461"/>
                <a:gd name="connsiteX69" fmla="*/ 871024 w 3619883"/>
                <a:gd name="connsiteY69" fmla="*/ 4128157 h 4275461"/>
                <a:gd name="connsiteX70" fmla="*/ 829432 w 3619883"/>
                <a:gd name="connsiteY70" fmla="*/ 4275461 h 4275461"/>
                <a:gd name="connsiteX71" fmla="*/ 611484 w 3619883"/>
                <a:gd name="connsiteY71" fmla="*/ 4275461 h 4275461"/>
                <a:gd name="connsiteX72" fmla="*/ 621247 w 3619883"/>
                <a:gd name="connsiteY72" fmla="*/ 4128157 h 4275461"/>
                <a:gd name="connsiteX73" fmla="*/ 650062 w 3619883"/>
                <a:gd name="connsiteY73" fmla="*/ 4128157 h 4275461"/>
                <a:gd name="connsiteX74" fmla="*/ 650062 w 3619883"/>
                <a:gd name="connsiteY74" fmla="*/ 3951392 h 4275461"/>
                <a:gd name="connsiteX75" fmla="*/ 472277 w 3619883"/>
                <a:gd name="connsiteY75" fmla="*/ 3951392 h 4275461"/>
                <a:gd name="connsiteX76" fmla="*/ 472277 w 3619883"/>
                <a:gd name="connsiteY76" fmla="*/ 4128157 h 4275461"/>
                <a:gd name="connsiteX77" fmla="*/ 522650 w 3619883"/>
                <a:gd name="connsiteY77" fmla="*/ 4128157 h 4275461"/>
                <a:gd name="connsiteX78" fmla="*/ 573998 w 3619883"/>
                <a:gd name="connsiteY78" fmla="*/ 4275461 h 4275461"/>
                <a:gd name="connsiteX79" fmla="*/ 336164 w 3619883"/>
                <a:gd name="connsiteY79" fmla="*/ 4275461 h 4275461"/>
                <a:gd name="connsiteX80" fmla="*/ 294572 w 3619883"/>
                <a:gd name="connsiteY80" fmla="*/ 4128157 h 4275461"/>
                <a:gd name="connsiteX81" fmla="*/ 339106 w 3619883"/>
                <a:gd name="connsiteY81" fmla="*/ 4128157 h 4275461"/>
                <a:gd name="connsiteX82" fmla="*/ 339106 w 3619883"/>
                <a:gd name="connsiteY82" fmla="*/ 3951392 h 4275461"/>
                <a:gd name="connsiteX83" fmla="*/ 161321 w 3619883"/>
                <a:gd name="connsiteY83" fmla="*/ 3951392 h 4275461"/>
                <a:gd name="connsiteX84" fmla="*/ 161321 w 3619883"/>
                <a:gd name="connsiteY84" fmla="*/ 4128157 h 4275461"/>
                <a:gd name="connsiteX85" fmla="*/ 230914 w 3619883"/>
                <a:gd name="connsiteY85" fmla="*/ 4128157 h 4275461"/>
                <a:gd name="connsiteX86" fmla="*/ 189322 w 3619883"/>
                <a:gd name="connsiteY86" fmla="*/ 4275461 h 4275461"/>
                <a:gd name="connsiteX87" fmla="*/ 0 w 3619883"/>
                <a:gd name="connsiteY87" fmla="*/ 4275461 h 4275461"/>
                <a:gd name="connsiteX88" fmla="*/ 0 w 3619883"/>
                <a:gd name="connsiteY88" fmla="*/ 42229 h 4275461"/>
                <a:gd name="connsiteX89" fmla="*/ 42464 w 3619883"/>
                <a:gd name="connsiteY89" fmla="*/ 40518 h 4275461"/>
                <a:gd name="connsiteX90" fmla="*/ 137733 w 3619883"/>
                <a:gd name="connsiteY90" fmla="*/ 35355 h 4275461"/>
                <a:gd name="connsiteX91" fmla="*/ 270565 w 3619883"/>
                <a:gd name="connsiteY91" fmla="*/ 29759 h 4275461"/>
                <a:gd name="connsiteX92" fmla="*/ 479734 w 3619883"/>
                <a:gd name="connsiteY92" fmla="*/ 45455 h 4275461"/>
                <a:gd name="connsiteX93" fmla="*/ 524103 w 3619883"/>
                <a:gd name="connsiteY93" fmla="*/ 41625 h 4275461"/>
                <a:gd name="connsiteX94" fmla="*/ 624416 w 3619883"/>
                <a:gd name="connsiteY94" fmla="*/ 22696 h 4275461"/>
                <a:gd name="connsiteX95" fmla="*/ 657762 w 3619883"/>
                <a:gd name="connsiteY95" fmla="*/ 18351 h 4275461"/>
                <a:gd name="connsiteX96" fmla="*/ 690557 w 3619883"/>
                <a:gd name="connsiteY96" fmla="*/ 25792 h 4275461"/>
                <a:gd name="connsiteX97" fmla="*/ 745123 w 3619883"/>
                <a:gd name="connsiteY97" fmla="*/ 40157 h 4275461"/>
                <a:gd name="connsiteX98" fmla="*/ 789493 w 3619883"/>
                <a:gd name="connsiteY98" fmla="*/ 36327 h 4275461"/>
                <a:gd name="connsiteX99" fmla="*/ 854255 w 3619883"/>
                <a:gd name="connsiteY99" fmla="*/ 68887 h 4275461"/>
                <a:gd name="connsiteX100" fmla="*/ 897520 w 3619883"/>
                <a:gd name="connsiteY100" fmla="*/ 88629 h 4275461"/>
                <a:gd name="connsiteX101" fmla="*/ 940510 w 3619883"/>
                <a:gd name="connsiteY101" fmla="*/ 114265 h 4275461"/>
                <a:gd name="connsiteX102" fmla="*/ 1082712 w 3619883"/>
                <a:gd name="connsiteY102" fmla="*/ 144543 h 4275461"/>
                <a:gd name="connsiteX103" fmla="*/ 1205348 w 3619883"/>
                <a:gd name="connsiteY103" fmla="*/ 120753 h 4275461"/>
                <a:gd name="connsiteX104" fmla="*/ 1271764 w 3619883"/>
                <a:gd name="connsiteY104" fmla="*/ 117956 h 4275461"/>
                <a:gd name="connsiteX105" fmla="*/ 1315583 w 3619883"/>
                <a:gd name="connsiteY105" fmla="*/ 125912 h 4275461"/>
                <a:gd name="connsiteX106" fmla="*/ 1359125 w 3619883"/>
                <a:gd name="connsiteY106" fmla="*/ 139761 h 4275461"/>
                <a:gd name="connsiteX107" fmla="*/ 1391919 w 3619883"/>
                <a:gd name="connsiteY107" fmla="*/ 147202 h 4275461"/>
                <a:gd name="connsiteX108" fmla="*/ 1436563 w 3619883"/>
                <a:gd name="connsiteY108" fmla="*/ 137480 h 4275461"/>
                <a:gd name="connsiteX109" fmla="*/ 1471566 w 3619883"/>
                <a:gd name="connsiteY109" fmla="*/ 97777 h 4275461"/>
                <a:gd name="connsiteX110" fmla="*/ 1505739 w 3619883"/>
                <a:gd name="connsiteY110" fmla="*/ 75753 h 4275461"/>
                <a:gd name="connsiteX111" fmla="*/ 1590891 w 3619883"/>
                <a:gd name="connsiteY111" fmla="*/ 144702 h 4275461"/>
                <a:gd name="connsiteX112" fmla="*/ 1625616 w 3619883"/>
                <a:gd name="connsiteY112" fmla="*/ 110893 h 4275461"/>
                <a:gd name="connsiteX113" fmla="*/ 1658964 w 3619883"/>
                <a:gd name="connsiteY113" fmla="*/ 106547 h 4275461"/>
                <a:gd name="connsiteX114" fmla="*/ 1746598 w 3619883"/>
                <a:gd name="connsiteY114" fmla="*/ 122460 h 4275461"/>
                <a:gd name="connsiteX115" fmla="*/ 1811913 w 3619883"/>
                <a:gd name="connsiteY115" fmla="*/ 143234 h 4275461"/>
                <a:gd name="connsiteX116" fmla="*/ 1856557 w 3619883"/>
                <a:gd name="connsiteY116" fmla="*/ 133511 h 4275461"/>
                <a:gd name="connsiteX117" fmla="*/ 2066003 w 3619883"/>
                <a:gd name="connsiteY117" fmla="*/ 143313 h 4275461"/>
                <a:gd name="connsiteX118" fmla="*/ 2177615 w 3619883"/>
                <a:gd name="connsiteY118" fmla="*/ 119007 h 4275461"/>
                <a:gd name="connsiteX119" fmla="*/ 2255883 w 3619883"/>
                <a:gd name="connsiteY119" fmla="*/ 99047 h 4275461"/>
                <a:gd name="connsiteX120" fmla="*/ 2344622 w 3619883"/>
                <a:gd name="connsiteY120" fmla="*/ 91388 h 4275461"/>
                <a:gd name="connsiteX121" fmla="*/ 2455682 w 3619883"/>
                <a:gd name="connsiteY121" fmla="*/ 78869 h 4275461"/>
                <a:gd name="connsiteX122" fmla="*/ 2632609 w 3619883"/>
                <a:gd name="connsiteY122" fmla="*/ 75338 h 4275461"/>
                <a:gd name="connsiteX123" fmla="*/ 2742291 w 3619883"/>
                <a:gd name="connsiteY123" fmla="*/ 92282 h 4275461"/>
                <a:gd name="connsiteX124" fmla="*/ 2851974 w 3619883"/>
                <a:gd name="connsiteY124" fmla="*/ 109227 h 4275461"/>
                <a:gd name="connsiteX125" fmla="*/ 2907643 w 3619883"/>
                <a:gd name="connsiteY125" fmla="*/ 100020 h 4275461"/>
                <a:gd name="connsiteX126" fmla="*/ 2944022 w 3619883"/>
                <a:gd name="connsiteY126" fmla="*/ 30853 h 4275461"/>
                <a:gd name="connsiteX127" fmla="*/ 3022289 w 3619883"/>
                <a:gd name="connsiteY127" fmla="*/ 10893 h 4275461"/>
                <a:gd name="connsiteX128" fmla="*/ 3054807 w 3619883"/>
                <a:gd name="connsiteY128" fmla="*/ 24226 h 4275461"/>
                <a:gd name="connsiteX129" fmla="*/ 3141892 w 3619883"/>
                <a:gd name="connsiteY129" fmla="*/ 51925 h 4275461"/>
                <a:gd name="connsiteX130" fmla="*/ 3185711 w 3619883"/>
                <a:gd name="connsiteY130" fmla="*/ 59881 h 4275461"/>
                <a:gd name="connsiteX131" fmla="*/ 3219056 w 3619883"/>
                <a:gd name="connsiteY131" fmla="*/ 55536 h 4275461"/>
                <a:gd name="connsiteX132" fmla="*/ 3263425 w 3619883"/>
                <a:gd name="connsiteY132" fmla="*/ 51706 h 4275461"/>
                <a:gd name="connsiteX133" fmla="*/ 3296219 w 3619883"/>
                <a:gd name="connsiteY133" fmla="*/ 59147 h 4275461"/>
                <a:gd name="connsiteX134" fmla="*/ 3319094 w 3619883"/>
                <a:gd name="connsiteY134" fmla="*/ 42500 h 4275461"/>
                <a:gd name="connsiteX135" fmla="*/ 3420511 w 3619883"/>
                <a:gd name="connsiteY135" fmla="*/ 0 h 4275461"/>
                <a:gd name="connsiteX136" fmla="*/ 3453305 w 3619883"/>
                <a:gd name="connsiteY136" fmla="*/ 7440 h 4275461"/>
                <a:gd name="connsiteX137" fmla="*/ 3496571 w 3619883"/>
                <a:gd name="connsiteY137" fmla="*/ 27182 h 4275461"/>
                <a:gd name="connsiteX138" fmla="*/ 3602117 w 3619883"/>
                <a:gd name="connsiteY138" fmla="*/ 132521 h 4275461"/>
                <a:gd name="connsiteX139" fmla="*/ 3619883 w 3619883"/>
                <a:gd name="connsiteY139" fmla="*/ 140049 h 4275461"/>
                <a:gd name="connsiteX140" fmla="*/ 3619883 w 3619883"/>
                <a:gd name="connsiteY14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4128157 h 4275461"/>
                <a:gd name="connsiteX6" fmla="*/ 3137725 w 3619883"/>
                <a:gd name="connsiteY6" fmla="*/ 3951392 h 4275461"/>
                <a:gd name="connsiteX7" fmla="*/ 2959941 w 3619883"/>
                <a:gd name="connsiteY7" fmla="*/ 3951392 h 4275461"/>
                <a:gd name="connsiteX8" fmla="*/ 2959941 w 3619883"/>
                <a:gd name="connsiteY8" fmla="*/ 4128157 h 4275461"/>
                <a:gd name="connsiteX9" fmla="*/ 2996846 w 3619883"/>
                <a:gd name="connsiteY9" fmla="*/ 4128157 h 4275461"/>
                <a:gd name="connsiteX10" fmla="*/ 3014011 w 3619883"/>
                <a:gd name="connsiteY10" fmla="*/ 4275461 h 4275461"/>
                <a:gd name="connsiteX11" fmla="*/ 2761042 w 3619883"/>
                <a:gd name="connsiteY11" fmla="*/ 4275461 h 4275461"/>
                <a:gd name="connsiteX12" fmla="*/ 2761042 w 3619883"/>
                <a:gd name="connsiteY12" fmla="*/ 4128157 h 4275461"/>
                <a:gd name="connsiteX13" fmla="*/ 2826768 w 3619883"/>
                <a:gd name="connsiteY13" fmla="*/ 4128157 h 4275461"/>
                <a:gd name="connsiteX14" fmla="*/ 2826768 w 3619883"/>
                <a:gd name="connsiteY14" fmla="*/ 3951392 h 4275461"/>
                <a:gd name="connsiteX15" fmla="*/ 2648983 w 3619883"/>
                <a:gd name="connsiteY15" fmla="*/ 3951392 h 4275461"/>
                <a:gd name="connsiteX16" fmla="*/ 2648983 w 3619883"/>
                <a:gd name="connsiteY16" fmla="*/ 4128157 h 4275461"/>
                <a:gd name="connsiteX17" fmla="*/ 2690646 w 3619883"/>
                <a:gd name="connsiteY17" fmla="*/ 4128157 h 4275461"/>
                <a:gd name="connsiteX18" fmla="*/ 2690646 w 3619883"/>
                <a:gd name="connsiteY18" fmla="*/ 4275461 h 4275461"/>
                <a:gd name="connsiteX19" fmla="*/ 2511710 w 3619883"/>
                <a:gd name="connsiteY19" fmla="*/ 4275461 h 4275461"/>
                <a:gd name="connsiteX20" fmla="*/ 2454288 w 3619883"/>
                <a:gd name="connsiteY20" fmla="*/ 4128157 h 4275461"/>
                <a:gd name="connsiteX21" fmla="*/ 2515810 w 3619883"/>
                <a:gd name="connsiteY21" fmla="*/ 4128157 h 4275461"/>
                <a:gd name="connsiteX22" fmla="*/ 2515810 w 3619883"/>
                <a:gd name="connsiteY22" fmla="*/ 3951392 h 4275461"/>
                <a:gd name="connsiteX23" fmla="*/ 2338025 w 3619883"/>
                <a:gd name="connsiteY23" fmla="*/ 3951392 h 4275461"/>
                <a:gd name="connsiteX24" fmla="*/ 2338025 w 3619883"/>
                <a:gd name="connsiteY24" fmla="*/ 4128157 h 4275461"/>
                <a:gd name="connsiteX25" fmla="*/ 2395120 w 3619883"/>
                <a:gd name="connsiteY25" fmla="*/ 4128157 h 4275461"/>
                <a:gd name="connsiteX26" fmla="*/ 2337697 w 3619883"/>
                <a:gd name="connsiteY26" fmla="*/ 4275461 h 4275461"/>
                <a:gd name="connsiteX27" fmla="*/ 2150155 w 3619883"/>
                <a:gd name="connsiteY27" fmla="*/ 4275461 h 4275461"/>
                <a:gd name="connsiteX28" fmla="*/ 2150155 w 3619883"/>
                <a:gd name="connsiteY28" fmla="*/ 4128157 h 4275461"/>
                <a:gd name="connsiteX29" fmla="*/ 2204852 w 3619883"/>
                <a:gd name="connsiteY29" fmla="*/ 4128157 h 4275461"/>
                <a:gd name="connsiteX30" fmla="*/ 2204852 w 3619883"/>
                <a:gd name="connsiteY30" fmla="*/ 3951392 h 4275461"/>
                <a:gd name="connsiteX31" fmla="*/ 2027068 w 3619883"/>
                <a:gd name="connsiteY31" fmla="*/ 3951392 h 4275461"/>
                <a:gd name="connsiteX32" fmla="*/ 2027068 w 3619883"/>
                <a:gd name="connsiteY32" fmla="*/ 4128157 h 4275461"/>
                <a:gd name="connsiteX33" fmla="*/ 2079759 w 3619883"/>
                <a:gd name="connsiteY33" fmla="*/ 4128157 h 4275461"/>
                <a:gd name="connsiteX34" fmla="*/ 2079759 w 3619883"/>
                <a:gd name="connsiteY34" fmla="*/ 4275461 h 4275461"/>
                <a:gd name="connsiteX35" fmla="*/ 1824703 w 3619883"/>
                <a:gd name="connsiteY35" fmla="*/ 4275461 h 4275461"/>
                <a:gd name="connsiteX36" fmla="*/ 1834468 w 3619883"/>
                <a:gd name="connsiteY36" fmla="*/ 4128157 h 4275461"/>
                <a:gd name="connsiteX37" fmla="*/ 1893894 w 3619883"/>
                <a:gd name="connsiteY37" fmla="*/ 4128157 h 4275461"/>
                <a:gd name="connsiteX38" fmla="*/ 1893894 w 3619883"/>
                <a:gd name="connsiteY38" fmla="*/ 3951392 h 4275461"/>
                <a:gd name="connsiteX39" fmla="*/ 1716110 w 3619883"/>
                <a:gd name="connsiteY39" fmla="*/ 3951392 h 4275461"/>
                <a:gd name="connsiteX40" fmla="*/ 1716110 w 3619883"/>
                <a:gd name="connsiteY40" fmla="*/ 4006431 h 4275461"/>
                <a:gd name="connsiteX41" fmla="*/ 1703447 w 3619883"/>
                <a:gd name="connsiteY41" fmla="*/ 4007960 h 4275461"/>
                <a:gd name="connsiteX42" fmla="*/ 1716110 w 3619883"/>
                <a:gd name="connsiteY42" fmla="*/ 4044284 h 4275461"/>
                <a:gd name="connsiteX43" fmla="*/ 1716110 w 3619883"/>
                <a:gd name="connsiteY43" fmla="*/ 4128157 h 4275461"/>
                <a:gd name="connsiteX44" fmla="*/ 1745346 w 3619883"/>
                <a:gd name="connsiteY44" fmla="*/ 4128157 h 4275461"/>
                <a:gd name="connsiteX45" fmla="*/ 1796694 w 3619883"/>
                <a:gd name="connsiteY45" fmla="*/ 4275461 h 4275461"/>
                <a:gd name="connsiteX46" fmla="*/ 1558844 w 3619883"/>
                <a:gd name="connsiteY46" fmla="*/ 4275461 h 4275461"/>
                <a:gd name="connsiteX47" fmla="*/ 1517252 w 3619883"/>
                <a:gd name="connsiteY47" fmla="*/ 4128157 h 4275461"/>
                <a:gd name="connsiteX48" fmla="*/ 1582936 w 3619883"/>
                <a:gd name="connsiteY48" fmla="*/ 4128157 h 4275461"/>
                <a:gd name="connsiteX49" fmla="*/ 1582936 w 3619883"/>
                <a:gd name="connsiteY49" fmla="*/ 3951392 h 4275461"/>
                <a:gd name="connsiteX50" fmla="*/ 1405151 w 3619883"/>
                <a:gd name="connsiteY50" fmla="*/ 3951392 h 4275461"/>
                <a:gd name="connsiteX51" fmla="*/ 1405151 w 3619883"/>
                <a:gd name="connsiteY51" fmla="*/ 4128157 h 4275461"/>
                <a:gd name="connsiteX52" fmla="*/ 1468988 w 3619883"/>
                <a:gd name="connsiteY52" fmla="*/ 4128157 h 4275461"/>
                <a:gd name="connsiteX53" fmla="*/ 1427396 w 3619883"/>
                <a:gd name="connsiteY53" fmla="*/ 4275461 h 4275461"/>
                <a:gd name="connsiteX54" fmla="*/ 1210751 w 3619883"/>
                <a:gd name="connsiteY54" fmla="*/ 4275461 h 4275461"/>
                <a:gd name="connsiteX55" fmla="*/ 1210751 w 3619883"/>
                <a:gd name="connsiteY55" fmla="*/ 4128157 h 4275461"/>
                <a:gd name="connsiteX56" fmla="*/ 1271978 w 3619883"/>
                <a:gd name="connsiteY56" fmla="*/ 4128157 h 4275461"/>
                <a:gd name="connsiteX57" fmla="*/ 1271978 w 3619883"/>
                <a:gd name="connsiteY57" fmla="*/ 3951392 h 4275461"/>
                <a:gd name="connsiteX58" fmla="*/ 1094193 w 3619883"/>
                <a:gd name="connsiteY58" fmla="*/ 3951392 h 4275461"/>
                <a:gd name="connsiteX59" fmla="*/ 1094193 w 3619883"/>
                <a:gd name="connsiteY59" fmla="*/ 4128157 h 4275461"/>
                <a:gd name="connsiteX60" fmla="*/ 1140354 w 3619883"/>
                <a:gd name="connsiteY60" fmla="*/ 4128157 h 4275461"/>
                <a:gd name="connsiteX61" fmla="*/ 1140354 w 3619883"/>
                <a:gd name="connsiteY61" fmla="*/ 4275461 h 4275461"/>
                <a:gd name="connsiteX62" fmla="*/ 953807 w 3619883"/>
                <a:gd name="connsiteY62" fmla="*/ 4275461 h 4275461"/>
                <a:gd name="connsiteX63" fmla="*/ 912215 w 3619883"/>
                <a:gd name="connsiteY63" fmla="*/ 4128157 h 4275461"/>
                <a:gd name="connsiteX64" fmla="*/ 961020 w 3619883"/>
                <a:gd name="connsiteY64" fmla="*/ 4128157 h 4275461"/>
                <a:gd name="connsiteX65" fmla="*/ 961020 w 3619883"/>
                <a:gd name="connsiteY65" fmla="*/ 3951392 h 4275461"/>
                <a:gd name="connsiteX66" fmla="*/ 783235 w 3619883"/>
                <a:gd name="connsiteY66" fmla="*/ 3951392 h 4275461"/>
                <a:gd name="connsiteX67" fmla="*/ 783235 w 3619883"/>
                <a:gd name="connsiteY67" fmla="*/ 4128157 h 4275461"/>
                <a:gd name="connsiteX68" fmla="*/ 871024 w 3619883"/>
                <a:gd name="connsiteY68" fmla="*/ 4128157 h 4275461"/>
                <a:gd name="connsiteX69" fmla="*/ 829432 w 3619883"/>
                <a:gd name="connsiteY69" fmla="*/ 4275461 h 4275461"/>
                <a:gd name="connsiteX70" fmla="*/ 611484 w 3619883"/>
                <a:gd name="connsiteY70" fmla="*/ 4275461 h 4275461"/>
                <a:gd name="connsiteX71" fmla="*/ 621247 w 3619883"/>
                <a:gd name="connsiteY71" fmla="*/ 4128157 h 4275461"/>
                <a:gd name="connsiteX72" fmla="*/ 650062 w 3619883"/>
                <a:gd name="connsiteY72" fmla="*/ 4128157 h 4275461"/>
                <a:gd name="connsiteX73" fmla="*/ 650062 w 3619883"/>
                <a:gd name="connsiteY73" fmla="*/ 3951392 h 4275461"/>
                <a:gd name="connsiteX74" fmla="*/ 472277 w 3619883"/>
                <a:gd name="connsiteY74" fmla="*/ 3951392 h 4275461"/>
                <a:gd name="connsiteX75" fmla="*/ 472277 w 3619883"/>
                <a:gd name="connsiteY75" fmla="*/ 4128157 h 4275461"/>
                <a:gd name="connsiteX76" fmla="*/ 522650 w 3619883"/>
                <a:gd name="connsiteY76" fmla="*/ 4128157 h 4275461"/>
                <a:gd name="connsiteX77" fmla="*/ 573998 w 3619883"/>
                <a:gd name="connsiteY77" fmla="*/ 4275461 h 4275461"/>
                <a:gd name="connsiteX78" fmla="*/ 336164 w 3619883"/>
                <a:gd name="connsiteY78" fmla="*/ 4275461 h 4275461"/>
                <a:gd name="connsiteX79" fmla="*/ 294572 w 3619883"/>
                <a:gd name="connsiteY79" fmla="*/ 4128157 h 4275461"/>
                <a:gd name="connsiteX80" fmla="*/ 339106 w 3619883"/>
                <a:gd name="connsiteY80" fmla="*/ 4128157 h 4275461"/>
                <a:gd name="connsiteX81" fmla="*/ 339106 w 3619883"/>
                <a:gd name="connsiteY81" fmla="*/ 3951392 h 4275461"/>
                <a:gd name="connsiteX82" fmla="*/ 161321 w 3619883"/>
                <a:gd name="connsiteY82" fmla="*/ 3951392 h 4275461"/>
                <a:gd name="connsiteX83" fmla="*/ 161321 w 3619883"/>
                <a:gd name="connsiteY83" fmla="*/ 4128157 h 4275461"/>
                <a:gd name="connsiteX84" fmla="*/ 230914 w 3619883"/>
                <a:gd name="connsiteY84" fmla="*/ 4128157 h 4275461"/>
                <a:gd name="connsiteX85" fmla="*/ 189322 w 3619883"/>
                <a:gd name="connsiteY85" fmla="*/ 4275461 h 4275461"/>
                <a:gd name="connsiteX86" fmla="*/ 0 w 3619883"/>
                <a:gd name="connsiteY86" fmla="*/ 4275461 h 4275461"/>
                <a:gd name="connsiteX87" fmla="*/ 0 w 3619883"/>
                <a:gd name="connsiteY87" fmla="*/ 42229 h 4275461"/>
                <a:gd name="connsiteX88" fmla="*/ 42464 w 3619883"/>
                <a:gd name="connsiteY88" fmla="*/ 40518 h 4275461"/>
                <a:gd name="connsiteX89" fmla="*/ 137733 w 3619883"/>
                <a:gd name="connsiteY89" fmla="*/ 35355 h 4275461"/>
                <a:gd name="connsiteX90" fmla="*/ 270565 w 3619883"/>
                <a:gd name="connsiteY90" fmla="*/ 29759 h 4275461"/>
                <a:gd name="connsiteX91" fmla="*/ 479734 w 3619883"/>
                <a:gd name="connsiteY91" fmla="*/ 45455 h 4275461"/>
                <a:gd name="connsiteX92" fmla="*/ 524103 w 3619883"/>
                <a:gd name="connsiteY92" fmla="*/ 41625 h 4275461"/>
                <a:gd name="connsiteX93" fmla="*/ 624416 w 3619883"/>
                <a:gd name="connsiteY93" fmla="*/ 22696 h 4275461"/>
                <a:gd name="connsiteX94" fmla="*/ 657762 w 3619883"/>
                <a:gd name="connsiteY94" fmla="*/ 18351 h 4275461"/>
                <a:gd name="connsiteX95" fmla="*/ 690557 w 3619883"/>
                <a:gd name="connsiteY95" fmla="*/ 25792 h 4275461"/>
                <a:gd name="connsiteX96" fmla="*/ 745123 w 3619883"/>
                <a:gd name="connsiteY96" fmla="*/ 40157 h 4275461"/>
                <a:gd name="connsiteX97" fmla="*/ 789493 w 3619883"/>
                <a:gd name="connsiteY97" fmla="*/ 36327 h 4275461"/>
                <a:gd name="connsiteX98" fmla="*/ 854255 w 3619883"/>
                <a:gd name="connsiteY98" fmla="*/ 68887 h 4275461"/>
                <a:gd name="connsiteX99" fmla="*/ 897520 w 3619883"/>
                <a:gd name="connsiteY99" fmla="*/ 88629 h 4275461"/>
                <a:gd name="connsiteX100" fmla="*/ 940510 w 3619883"/>
                <a:gd name="connsiteY100" fmla="*/ 114265 h 4275461"/>
                <a:gd name="connsiteX101" fmla="*/ 1082712 w 3619883"/>
                <a:gd name="connsiteY101" fmla="*/ 144543 h 4275461"/>
                <a:gd name="connsiteX102" fmla="*/ 1205348 w 3619883"/>
                <a:gd name="connsiteY102" fmla="*/ 120753 h 4275461"/>
                <a:gd name="connsiteX103" fmla="*/ 1271764 w 3619883"/>
                <a:gd name="connsiteY103" fmla="*/ 117956 h 4275461"/>
                <a:gd name="connsiteX104" fmla="*/ 1315583 w 3619883"/>
                <a:gd name="connsiteY104" fmla="*/ 125912 h 4275461"/>
                <a:gd name="connsiteX105" fmla="*/ 1359125 w 3619883"/>
                <a:gd name="connsiteY105" fmla="*/ 139761 h 4275461"/>
                <a:gd name="connsiteX106" fmla="*/ 1391919 w 3619883"/>
                <a:gd name="connsiteY106" fmla="*/ 147202 h 4275461"/>
                <a:gd name="connsiteX107" fmla="*/ 1436563 w 3619883"/>
                <a:gd name="connsiteY107" fmla="*/ 137480 h 4275461"/>
                <a:gd name="connsiteX108" fmla="*/ 1471566 w 3619883"/>
                <a:gd name="connsiteY108" fmla="*/ 97777 h 4275461"/>
                <a:gd name="connsiteX109" fmla="*/ 1505739 w 3619883"/>
                <a:gd name="connsiteY109" fmla="*/ 75753 h 4275461"/>
                <a:gd name="connsiteX110" fmla="*/ 1590891 w 3619883"/>
                <a:gd name="connsiteY110" fmla="*/ 144702 h 4275461"/>
                <a:gd name="connsiteX111" fmla="*/ 1625616 w 3619883"/>
                <a:gd name="connsiteY111" fmla="*/ 110893 h 4275461"/>
                <a:gd name="connsiteX112" fmla="*/ 1658964 w 3619883"/>
                <a:gd name="connsiteY112" fmla="*/ 106547 h 4275461"/>
                <a:gd name="connsiteX113" fmla="*/ 1746598 w 3619883"/>
                <a:gd name="connsiteY113" fmla="*/ 122460 h 4275461"/>
                <a:gd name="connsiteX114" fmla="*/ 1811913 w 3619883"/>
                <a:gd name="connsiteY114" fmla="*/ 143234 h 4275461"/>
                <a:gd name="connsiteX115" fmla="*/ 1856557 w 3619883"/>
                <a:gd name="connsiteY115" fmla="*/ 133511 h 4275461"/>
                <a:gd name="connsiteX116" fmla="*/ 2066003 w 3619883"/>
                <a:gd name="connsiteY116" fmla="*/ 143313 h 4275461"/>
                <a:gd name="connsiteX117" fmla="*/ 2177615 w 3619883"/>
                <a:gd name="connsiteY117" fmla="*/ 119007 h 4275461"/>
                <a:gd name="connsiteX118" fmla="*/ 2255883 w 3619883"/>
                <a:gd name="connsiteY118" fmla="*/ 99047 h 4275461"/>
                <a:gd name="connsiteX119" fmla="*/ 2344622 w 3619883"/>
                <a:gd name="connsiteY119" fmla="*/ 91388 h 4275461"/>
                <a:gd name="connsiteX120" fmla="*/ 2455682 w 3619883"/>
                <a:gd name="connsiteY120" fmla="*/ 78869 h 4275461"/>
                <a:gd name="connsiteX121" fmla="*/ 2632609 w 3619883"/>
                <a:gd name="connsiteY121" fmla="*/ 75338 h 4275461"/>
                <a:gd name="connsiteX122" fmla="*/ 2742291 w 3619883"/>
                <a:gd name="connsiteY122" fmla="*/ 92282 h 4275461"/>
                <a:gd name="connsiteX123" fmla="*/ 2851974 w 3619883"/>
                <a:gd name="connsiteY123" fmla="*/ 109227 h 4275461"/>
                <a:gd name="connsiteX124" fmla="*/ 2907643 w 3619883"/>
                <a:gd name="connsiteY124" fmla="*/ 100020 h 4275461"/>
                <a:gd name="connsiteX125" fmla="*/ 2944022 w 3619883"/>
                <a:gd name="connsiteY125" fmla="*/ 30853 h 4275461"/>
                <a:gd name="connsiteX126" fmla="*/ 3022289 w 3619883"/>
                <a:gd name="connsiteY126" fmla="*/ 10893 h 4275461"/>
                <a:gd name="connsiteX127" fmla="*/ 3054807 w 3619883"/>
                <a:gd name="connsiteY127" fmla="*/ 24226 h 4275461"/>
                <a:gd name="connsiteX128" fmla="*/ 3141892 w 3619883"/>
                <a:gd name="connsiteY128" fmla="*/ 51925 h 4275461"/>
                <a:gd name="connsiteX129" fmla="*/ 3185711 w 3619883"/>
                <a:gd name="connsiteY129" fmla="*/ 59881 h 4275461"/>
                <a:gd name="connsiteX130" fmla="*/ 3219056 w 3619883"/>
                <a:gd name="connsiteY130" fmla="*/ 55536 h 4275461"/>
                <a:gd name="connsiteX131" fmla="*/ 3263425 w 3619883"/>
                <a:gd name="connsiteY131" fmla="*/ 51706 h 4275461"/>
                <a:gd name="connsiteX132" fmla="*/ 3296219 w 3619883"/>
                <a:gd name="connsiteY132" fmla="*/ 59147 h 4275461"/>
                <a:gd name="connsiteX133" fmla="*/ 3319094 w 3619883"/>
                <a:gd name="connsiteY133" fmla="*/ 42500 h 4275461"/>
                <a:gd name="connsiteX134" fmla="*/ 3420511 w 3619883"/>
                <a:gd name="connsiteY134" fmla="*/ 0 h 4275461"/>
                <a:gd name="connsiteX135" fmla="*/ 3453305 w 3619883"/>
                <a:gd name="connsiteY135" fmla="*/ 7440 h 4275461"/>
                <a:gd name="connsiteX136" fmla="*/ 3496571 w 3619883"/>
                <a:gd name="connsiteY136" fmla="*/ 27182 h 4275461"/>
                <a:gd name="connsiteX137" fmla="*/ 3602117 w 3619883"/>
                <a:gd name="connsiteY137" fmla="*/ 132521 h 4275461"/>
                <a:gd name="connsiteX138" fmla="*/ 3619883 w 3619883"/>
                <a:gd name="connsiteY138" fmla="*/ 140049 h 4275461"/>
                <a:gd name="connsiteX139" fmla="*/ 3619883 w 3619883"/>
                <a:gd name="connsiteY13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59941 w 3619883"/>
                <a:gd name="connsiteY6" fmla="*/ 3951392 h 4275461"/>
                <a:gd name="connsiteX7" fmla="*/ 2959941 w 3619883"/>
                <a:gd name="connsiteY7" fmla="*/ 4128157 h 4275461"/>
                <a:gd name="connsiteX8" fmla="*/ 2996846 w 3619883"/>
                <a:gd name="connsiteY8" fmla="*/ 4128157 h 4275461"/>
                <a:gd name="connsiteX9" fmla="*/ 3014011 w 3619883"/>
                <a:gd name="connsiteY9" fmla="*/ 4275461 h 4275461"/>
                <a:gd name="connsiteX10" fmla="*/ 2761042 w 3619883"/>
                <a:gd name="connsiteY10" fmla="*/ 4275461 h 4275461"/>
                <a:gd name="connsiteX11" fmla="*/ 2761042 w 3619883"/>
                <a:gd name="connsiteY11" fmla="*/ 4128157 h 4275461"/>
                <a:gd name="connsiteX12" fmla="*/ 2826768 w 3619883"/>
                <a:gd name="connsiteY12" fmla="*/ 4128157 h 4275461"/>
                <a:gd name="connsiteX13" fmla="*/ 2826768 w 3619883"/>
                <a:gd name="connsiteY13" fmla="*/ 3951392 h 4275461"/>
                <a:gd name="connsiteX14" fmla="*/ 2648983 w 3619883"/>
                <a:gd name="connsiteY14" fmla="*/ 3951392 h 4275461"/>
                <a:gd name="connsiteX15" fmla="*/ 2648983 w 3619883"/>
                <a:gd name="connsiteY15" fmla="*/ 4128157 h 4275461"/>
                <a:gd name="connsiteX16" fmla="*/ 2690646 w 3619883"/>
                <a:gd name="connsiteY16" fmla="*/ 4128157 h 4275461"/>
                <a:gd name="connsiteX17" fmla="*/ 2690646 w 3619883"/>
                <a:gd name="connsiteY17" fmla="*/ 4275461 h 4275461"/>
                <a:gd name="connsiteX18" fmla="*/ 2511710 w 3619883"/>
                <a:gd name="connsiteY18" fmla="*/ 4275461 h 4275461"/>
                <a:gd name="connsiteX19" fmla="*/ 2454288 w 3619883"/>
                <a:gd name="connsiteY19" fmla="*/ 4128157 h 4275461"/>
                <a:gd name="connsiteX20" fmla="*/ 2515810 w 3619883"/>
                <a:gd name="connsiteY20" fmla="*/ 4128157 h 4275461"/>
                <a:gd name="connsiteX21" fmla="*/ 2515810 w 3619883"/>
                <a:gd name="connsiteY21" fmla="*/ 3951392 h 4275461"/>
                <a:gd name="connsiteX22" fmla="*/ 2338025 w 3619883"/>
                <a:gd name="connsiteY22" fmla="*/ 3951392 h 4275461"/>
                <a:gd name="connsiteX23" fmla="*/ 2338025 w 3619883"/>
                <a:gd name="connsiteY23" fmla="*/ 4128157 h 4275461"/>
                <a:gd name="connsiteX24" fmla="*/ 2395120 w 3619883"/>
                <a:gd name="connsiteY24" fmla="*/ 4128157 h 4275461"/>
                <a:gd name="connsiteX25" fmla="*/ 2337697 w 3619883"/>
                <a:gd name="connsiteY25" fmla="*/ 4275461 h 4275461"/>
                <a:gd name="connsiteX26" fmla="*/ 2150155 w 3619883"/>
                <a:gd name="connsiteY26" fmla="*/ 4275461 h 4275461"/>
                <a:gd name="connsiteX27" fmla="*/ 2150155 w 3619883"/>
                <a:gd name="connsiteY27" fmla="*/ 4128157 h 4275461"/>
                <a:gd name="connsiteX28" fmla="*/ 2204852 w 3619883"/>
                <a:gd name="connsiteY28" fmla="*/ 4128157 h 4275461"/>
                <a:gd name="connsiteX29" fmla="*/ 2204852 w 3619883"/>
                <a:gd name="connsiteY29" fmla="*/ 3951392 h 4275461"/>
                <a:gd name="connsiteX30" fmla="*/ 2027068 w 3619883"/>
                <a:gd name="connsiteY30" fmla="*/ 3951392 h 4275461"/>
                <a:gd name="connsiteX31" fmla="*/ 2027068 w 3619883"/>
                <a:gd name="connsiteY31" fmla="*/ 4128157 h 4275461"/>
                <a:gd name="connsiteX32" fmla="*/ 2079759 w 3619883"/>
                <a:gd name="connsiteY32" fmla="*/ 4128157 h 4275461"/>
                <a:gd name="connsiteX33" fmla="*/ 2079759 w 3619883"/>
                <a:gd name="connsiteY33" fmla="*/ 4275461 h 4275461"/>
                <a:gd name="connsiteX34" fmla="*/ 1824703 w 3619883"/>
                <a:gd name="connsiteY34" fmla="*/ 4275461 h 4275461"/>
                <a:gd name="connsiteX35" fmla="*/ 1834468 w 3619883"/>
                <a:gd name="connsiteY35" fmla="*/ 4128157 h 4275461"/>
                <a:gd name="connsiteX36" fmla="*/ 1893894 w 3619883"/>
                <a:gd name="connsiteY36" fmla="*/ 4128157 h 4275461"/>
                <a:gd name="connsiteX37" fmla="*/ 1893894 w 3619883"/>
                <a:gd name="connsiteY37" fmla="*/ 3951392 h 4275461"/>
                <a:gd name="connsiteX38" fmla="*/ 1716110 w 3619883"/>
                <a:gd name="connsiteY38" fmla="*/ 3951392 h 4275461"/>
                <a:gd name="connsiteX39" fmla="*/ 1716110 w 3619883"/>
                <a:gd name="connsiteY39" fmla="*/ 4006431 h 4275461"/>
                <a:gd name="connsiteX40" fmla="*/ 1703447 w 3619883"/>
                <a:gd name="connsiteY40" fmla="*/ 4007960 h 4275461"/>
                <a:gd name="connsiteX41" fmla="*/ 1716110 w 3619883"/>
                <a:gd name="connsiteY41" fmla="*/ 4044284 h 4275461"/>
                <a:gd name="connsiteX42" fmla="*/ 1716110 w 3619883"/>
                <a:gd name="connsiteY42" fmla="*/ 4128157 h 4275461"/>
                <a:gd name="connsiteX43" fmla="*/ 1745346 w 3619883"/>
                <a:gd name="connsiteY43" fmla="*/ 4128157 h 4275461"/>
                <a:gd name="connsiteX44" fmla="*/ 1796694 w 3619883"/>
                <a:gd name="connsiteY44" fmla="*/ 4275461 h 4275461"/>
                <a:gd name="connsiteX45" fmla="*/ 1558844 w 3619883"/>
                <a:gd name="connsiteY45" fmla="*/ 4275461 h 4275461"/>
                <a:gd name="connsiteX46" fmla="*/ 1517252 w 3619883"/>
                <a:gd name="connsiteY46" fmla="*/ 4128157 h 4275461"/>
                <a:gd name="connsiteX47" fmla="*/ 1582936 w 3619883"/>
                <a:gd name="connsiteY47" fmla="*/ 4128157 h 4275461"/>
                <a:gd name="connsiteX48" fmla="*/ 1582936 w 3619883"/>
                <a:gd name="connsiteY48" fmla="*/ 3951392 h 4275461"/>
                <a:gd name="connsiteX49" fmla="*/ 1405151 w 3619883"/>
                <a:gd name="connsiteY49" fmla="*/ 3951392 h 4275461"/>
                <a:gd name="connsiteX50" fmla="*/ 1405151 w 3619883"/>
                <a:gd name="connsiteY50" fmla="*/ 4128157 h 4275461"/>
                <a:gd name="connsiteX51" fmla="*/ 1468988 w 3619883"/>
                <a:gd name="connsiteY51" fmla="*/ 4128157 h 4275461"/>
                <a:gd name="connsiteX52" fmla="*/ 1427396 w 3619883"/>
                <a:gd name="connsiteY52" fmla="*/ 4275461 h 4275461"/>
                <a:gd name="connsiteX53" fmla="*/ 1210751 w 3619883"/>
                <a:gd name="connsiteY53" fmla="*/ 4275461 h 4275461"/>
                <a:gd name="connsiteX54" fmla="*/ 1210751 w 3619883"/>
                <a:gd name="connsiteY54" fmla="*/ 4128157 h 4275461"/>
                <a:gd name="connsiteX55" fmla="*/ 1271978 w 3619883"/>
                <a:gd name="connsiteY55" fmla="*/ 4128157 h 4275461"/>
                <a:gd name="connsiteX56" fmla="*/ 1271978 w 3619883"/>
                <a:gd name="connsiteY56" fmla="*/ 3951392 h 4275461"/>
                <a:gd name="connsiteX57" fmla="*/ 1094193 w 3619883"/>
                <a:gd name="connsiteY57" fmla="*/ 3951392 h 4275461"/>
                <a:gd name="connsiteX58" fmla="*/ 1094193 w 3619883"/>
                <a:gd name="connsiteY58" fmla="*/ 4128157 h 4275461"/>
                <a:gd name="connsiteX59" fmla="*/ 1140354 w 3619883"/>
                <a:gd name="connsiteY59" fmla="*/ 4128157 h 4275461"/>
                <a:gd name="connsiteX60" fmla="*/ 1140354 w 3619883"/>
                <a:gd name="connsiteY60" fmla="*/ 4275461 h 4275461"/>
                <a:gd name="connsiteX61" fmla="*/ 953807 w 3619883"/>
                <a:gd name="connsiteY61" fmla="*/ 4275461 h 4275461"/>
                <a:gd name="connsiteX62" fmla="*/ 912215 w 3619883"/>
                <a:gd name="connsiteY62" fmla="*/ 4128157 h 4275461"/>
                <a:gd name="connsiteX63" fmla="*/ 961020 w 3619883"/>
                <a:gd name="connsiteY63" fmla="*/ 4128157 h 4275461"/>
                <a:gd name="connsiteX64" fmla="*/ 961020 w 3619883"/>
                <a:gd name="connsiteY64" fmla="*/ 3951392 h 4275461"/>
                <a:gd name="connsiteX65" fmla="*/ 783235 w 3619883"/>
                <a:gd name="connsiteY65" fmla="*/ 3951392 h 4275461"/>
                <a:gd name="connsiteX66" fmla="*/ 783235 w 3619883"/>
                <a:gd name="connsiteY66" fmla="*/ 4128157 h 4275461"/>
                <a:gd name="connsiteX67" fmla="*/ 871024 w 3619883"/>
                <a:gd name="connsiteY67" fmla="*/ 4128157 h 4275461"/>
                <a:gd name="connsiteX68" fmla="*/ 829432 w 3619883"/>
                <a:gd name="connsiteY68" fmla="*/ 4275461 h 4275461"/>
                <a:gd name="connsiteX69" fmla="*/ 611484 w 3619883"/>
                <a:gd name="connsiteY69" fmla="*/ 4275461 h 4275461"/>
                <a:gd name="connsiteX70" fmla="*/ 621247 w 3619883"/>
                <a:gd name="connsiteY70" fmla="*/ 4128157 h 4275461"/>
                <a:gd name="connsiteX71" fmla="*/ 650062 w 3619883"/>
                <a:gd name="connsiteY71" fmla="*/ 4128157 h 4275461"/>
                <a:gd name="connsiteX72" fmla="*/ 650062 w 3619883"/>
                <a:gd name="connsiteY72" fmla="*/ 3951392 h 4275461"/>
                <a:gd name="connsiteX73" fmla="*/ 472277 w 3619883"/>
                <a:gd name="connsiteY73" fmla="*/ 3951392 h 4275461"/>
                <a:gd name="connsiteX74" fmla="*/ 472277 w 3619883"/>
                <a:gd name="connsiteY74" fmla="*/ 4128157 h 4275461"/>
                <a:gd name="connsiteX75" fmla="*/ 522650 w 3619883"/>
                <a:gd name="connsiteY75" fmla="*/ 4128157 h 4275461"/>
                <a:gd name="connsiteX76" fmla="*/ 573998 w 3619883"/>
                <a:gd name="connsiteY76" fmla="*/ 4275461 h 4275461"/>
                <a:gd name="connsiteX77" fmla="*/ 336164 w 3619883"/>
                <a:gd name="connsiteY77" fmla="*/ 4275461 h 4275461"/>
                <a:gd name="connsiteX78" fmla="*/ 294572 w 3619883"/>
                <a:gd name="connsiteY78" fmla="*/ 4128157 h 4275461"/>
                <a:gd name="connsiteX79" fmla="*/ 339106 w 3619883"/>
                <a:gd name="connsiteY79" fmla="*/ 4128157 h 4275461"/>
                <a:gd name="connsiteX80" fmla="*/ 339106 w 3619883"/>
                <a:gd name="connsiteY80" fmla="*/ 3951392 h 4275461"/>
                <a:gd name="connsiteX81" fmla="*/ 161321 w 3619883"/>
                <a:gd name="connsiteY81" fmla="*/ 3951392 h 4275461"/>
                <a:gd name="connsiteX82" fmla="*/ 161321 w 3619883"/>
                <a:gd name="connsiteY82" fmla="*/ 4128157 h 4275461"/>
                <a:gd name="connsiteX83" fmla="*/ 230914 w 3619883"/>
                <a:gd name="connsiteY83" fmla="*/ 4128157 h 4275461"/>
                <a:gd name="connsiteX84" fmla="*/ 189322 w 3619883"/>
                <a:gd name="connsiteY84" fmla="*/ 4275461 h 4275461"/>
                <a:gd name="connsiteX85" fmla="*/ 0 w 3619883"/>
                <a:gd name="connsiteY85" fmla="*/ 4275461 h 4275461"/>
                <a:gd name="connsiteX86" fmla="*/ 0 w 3619883"/>
                <a:gd name="connsiteY86" fmla="*/ 42229 h 4275461"/>
                <a:gd name="connsiteX87" fmla="*/ 42464 w 3619883"/>
                <a:gd name="connsiteY87" fmla="*/ 40518 h 4275461"/>
                <a:gd name="connsiteX88" fmla="*/ 137733 w 3619883"/>
                <a:gd name="connsiteY88" fmla="*/ 35355 h 4275461"/>
                <a:gd name="connsiteX89" fmla="*/ 270565 w 3619883"/>
                <a:gd name="connsiteY89" fmla="*/ 29759 h 4275461"/>
                <a:gd name="connsiteX90" fmla="*/ 479734 w 3619883"/>
                <a:gd name="connsiteY90" fmla="*/ 45455 h 4275461"/>
                <a:gd name="connsiteX91" fmla="*/ 524103 w 3619883"/>
                <a:gd name="connsiteY91" fmla="*/ 41625 h 4275461"/>
                <a:gd name="connsiteX92" fmla="*/ 624416 w 3619883"/>
                <a:gd name="connsiteY92" fmla="*/ 22696 h 4275461"/>
                <a:gd name="connsiteX93" fmla="*/ 657762 w 3619883"/>
                <a:gd name="connsiteY93" fmla="*/ 18351 h 4275461"/>
                <a:gd name="connsiteX94" fmla="*/ 690557 w 3619883"/>
                <a:gd name="connsiteY94" fmla="*/ 25792 h 4275461"/>
                <a:gd name="connsiteX95" fmla="*/ 745123 w 3619883"/>
                <a:gd name="connsiteY95" fmla="*/ 40157 h 4275461"/>
                <a:gd name="connsiteX96" fmla="*/ 789493 w 3619883"/>
                <a:gd name="connsiteY96" fmla="*/ 36327 h 4275461"/>
                <a:gd name="connsiteX97" fmla="*/ 854255 w 3619883"/>
                <a:gd name="connsiteY97" fmla="*/ 68887 h 4275461"/>
                <a:gd name="connsiteX98" fmla="*/ 897520 w 3619883"/>
                <a:gd name="connsiteY98" fmla="*/ 88629 h 4275461"/>
                <a:gd name="connsiteX99" fmla="*/ 940510 w 3619883"/>
                <a:gd name="connsiteY99" fmla="*/ 114265 h 4275461"/>
                <a:gd name="connsiteX100" fmla="*/ 1082712 w 3619883"/>
                <a:gd name="connsiteY100" fmla="*/ 144543 h 4275461"/>
                <a:gd name="connsiteX101" fmla="*/ 1205348 w 3619883"/>
                <a:gd name="connsiteY101" fmla="*/ 120753 h 4275461"/>
                <a:gd name="connsiteX102" fmla="*/ 1271764 w 3619883"/>
                <a:gd name="connsiteY102" fmla="*/ 117956 h 4275461"/>
                <a:gd name="connsiteX103" fmla="*/ 1315583 w 3619883"/>
                <a:gd name="connsiteY103" fmla="*/ 125912 h 4275461"/>
                <a:gd name="connsiteX104" fmla="*/ 1359125 w 3619883"/>
                <a:gd name="connsiteY104" fmla="*/ 139761 h 4275461"/>
                <a:gd name="connsiteX105" fmla="*/ 1391919 w 3619883"/>
                <a:gd name="connsiteY105" fmla="*/ 147202 h 4275461"/>
                <a:gd name="connsiteX106" fmla="*/ 1436563 w 3619883"/>
                <a:gd name="connsiteY106" fmla="*/ 137480 h 4275461"/>
                <a:gd name="connsiteX107" fmla="*/ 1471566 w 3619883"/>
                <a:gd name="connsiteY107" fmla="*/ 97777 h 4275461"/>
                <a:gd name="connsiteX108" fmla="*/ 1505739 w 3619883"/>
                <a:gd name="connsiteY108" fmla="*/ 75753 h 4275461"/>
                <a:gd name="connsiteX109" fmla="*/ 1590891 w 3619883"/>
                <a:gd name="connsiteY109" fmla="*/ 144702 h 4275461"/>
                <a:gd name="connsiteX110" fmla="*/ 1625616 w 3619883"/>
                <a:gd name="connsiteY110" fmla="*/ 110893 h 4275461"/>
                <a:gd name="connsiteX111" fmla="*/ 1658964 w 3619883"/>
                <a:gd name="connsiteY111" fmla="*/ 106547 h 4275461"/>
                <a:gd name="connsiteX112" fmla="*/ 1746598 w 3619883"/>
                <a:gd name="connsiteY112" fmla="*/ 122460 h 4275461"/>
                <a:gd name="connsiteX113" fmla="*/ 1811913 w 3619883"/>
                <a:gd name="connsiteY113" fmla="*/ 143234 h 4275461"/>
                <a:gd name="connsiteX114" fmla="*/ 1856557 w 3619883"/>
                <a:gd name="connsiteY114" fmla="*/ 133511 h 4275461"/>
                <a:gd name="connsiteX115" fmla="*/ 2066003 w 3619883"/>
                <a:gd name="connsiteY115" fmla="*/ 143313 h 4275461"/>
                <a:gd name="connsiteX116" fmla="*/ 2177615 w 3619883"/>
                <a:gd name="connsiteY116" fmla="*/ 119007 h 4275461"/>
                <a:gd name="connsiteX117" fmla="*/ 2255883 w 3619883"/>
                <a:gd name="connsiteY117" fmla="*/ 99047 h 4275461"/>
                <a:gd name="connsiteX118" fmla="*/ 2344622 w 3619883"/>
                <a:gd name="connsiteY118" fmla="*/ 91388 h 4275461"/>
                <a:gd name="connsiteX119" fmla="*/ 2455682 w 3619883"/>
                <a:gd name="connsiteY119" fmla="*/ 78869 h 4275461"/>
                <a:gd name="connsiteX120" fmla="*/ 2632609 w 3619883"/>
                <a:gd name="connsiteY120" fmla="*/ 75338 h 4275461"/>
                <a:gd name="connsiteX121" fmla="*/ 2742291 w 3619883"/>
                <a:gd name="connsiteY121" fmla="*/ 92282 h 4275461"/>
                <a:gd name="connsiteX122" fmla="*/ 2851974 w 3619883"/>
                <a:gd name="connsiteY122" fmla="*/ 109227 h 4275461"/>
                <a:gd name="connsiteX123" fmla="*/ 2907643 w 3619883"/>
                <a:gd name="connsiteY123" fmla="*/ 100020 h 4275461"/>
                <a:gd name="connsiteX124" fmla="*/ 2944022 w 3619883"/>
                <a:gd name="connsiteY124" fmla="*/ 30853 h 4275461"/>
                <a:gd name="connsiteX125" fmla="*/ 3022289 w 3619883"/>
                <a:gd name="connsiteY125" fmla="*/ 10893 h 4275461"/>
                <a:gd name="connsiteX126" fmla="*/ 3054807 w 3619883"/>
                <a:gd name="connsiteY126" fmla="*/ 24226 h 4275461"/>
                <a:gd name="connsiteX127" fmla="*/ 3141892 w 3619883"/>
                <a:gd name="connsiteY127" fmla="*/ 51925 h 4275461"/>
                <a:gd name="connsiteX128" fmla="*/ 3185711 w 3619883"/>
                <a:gd name="connsiteY128" fmla="*/ 59881 h 4275461"/>
                <a:gd name="connsiteX129" fmla="*/ 3219056 w 3619883"/>
                <a:gd name="connsiteY129" fmla="*/ 55536 h 4275461"/>
                <a:gd name="connsiteX130" fmla="*/ 3263425 w 3619883"/>
                <a:gd name="connsiteY130" fmla="*/ 51706 h 4275461"/>
                <a:gd name="connsiteX131" fmla="*/ 3296219 w 3619883"/>
                <a:gd name="connsiteY131" fmla="*/ 59147 h 4275461"/>
                <a:gd name="connsiteX132" fmla="*/ 3319094 w 3619883"/>
                <a:gd name="connsiteY132" fmla="*/ 42500 h 4275461"/>
                <a:gd name="connsiteX133" fmla="*/ 3420511 w 3619883"/>
                <a:gd name="connsiteY133" fmla="*/ 0 h 4275461"/>
                <a:gd name="connsiteX134" fmla="*/ 3453305 w 3619883"/>
                <a:gd name="connsiteY134" fmla="*/ 7440 h 4275461"/>
                <a:gd name="connsiteX135" fmla="*/ 3496571 w 3619883"/>
                <a:gd name="connsiteY135" fmla="*/ 27182 h 4275461"/>
                <a:gd name="connsiteX136" fmla="*/ 3602117 w 3619883"/>
                <a:gd name="connsiteY136" fmla="*/ 132521 h 4275461"/>
                <a:gd name="connsiteX137" fmla="*/ 3619883 w 3619883"/>
                <a:gd name="connsiteY137" fmla="*/ 140049 h 4275461"/>
                <a:gd name="connsiteX138" fmla="*/ 3619883 w 3619883"/>
                <a:gd name="connsiteY13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59941 w 3619883"/>
                <a:gd name="connsiteY6" fmla="*/ 4128157 h 4275461"/>
                <a:gd name="connsiteX7" fmla="*/ 2996846 w 3619883"/>
                <a:gd name="connsiteY7" fmla="*/ 4128157 h 4275461"/>
                <a:gd name="connsiteX8" fmla="*/ 3014011 w 3619883"/>
                <a:gd name="connsiteY8" fmla="*/ 4275461 h 4275461"/>
                <a:gd name="connsiteX9" fmla="*/ 2761042 w 3619883"/>
                <a:gd name="connsiteY9" fmla="*/ 4275461 h 4275461"/>
                <a:gd name="connsiteX10" fmla="*/ 2761042 w 3619883"/>
                <a:gd name="connsiteY10" fmla="*/ 4128157 h 4275461"/>
                <a:gd name="connsiteX11" fmla="*/ 2826768 w 3619883"/>
                <a:gd name="connsiteY11" fmla="*/ 4128157 h 4275461"/>
                <a:gd name="connsiteX12" fmla="*/ 2826768 w 3619883"/>
                <a:gd name="connsiteY12" fmla="*/ 3951392 h 4275461"/>
                <a:gd name="connsiteX13" fmla="*/ 2648983 w 3619883"/>
                <a:gd name="connsiteY13" fmla="*/ 3951392 h 4275461"/>
                <a:gd name="connsiteX14" fmla="*/ 2648983 w 3619883"/>
                <a:gd name="connsiteY14" fmla="*/ 4128157 h 4275461"/>
                <a:gd name="connsiteX15" fmla="*/ 2690646 w 3619883"/>
                <a:gd name="connsiteY15" fmla="*/ 4128157 h 4275461"/>
                <a:gd name="connsiteX16" fmla="*/ 2690646 w 3619883"/>
                <a:gd name="connsiteY16" fmla="*/ 4275461 h 4275461"/>
                <a:gd name="connsiteX17" fmla="*/ 2511710 w 3619883"/>
                <a:gd name="connsiteY17" fmla="*/ 4275461 h 4275461"/>
                <a:gd name="connsiteX18" fmla="*/ 2454288 w 3619883"/>
                <a:gd name="connsiteY18" fmla="*/ 4128157 h 4275461"/>
                <a:gd name="connsiteX19" fmla="*/ 2515810 w 3619883"/>
                <a:gd name="connsiteY19" fmla="*/ 4128157 h 4275461"/>
                <a:gd name="connsiteX20" fmla="*/ 2515810 w 3619883"/>
                <a:gd name="connsiteY20" fmla="*/ 3951392 h 4275461"/>
                <a:gd name="connsiteX21" fmla="*/ 2338025 w 3619883"/>
                <a:gd name="connsiteY21" fmla="*/ 3951392 h 4275461"/>
                <a:gd name="connsiteX22" fmla="*/ 2338025 w 3619883"/>
                <a:gd name="connsiteY22" fmla="*/ 4128157 h 4275461"/>
                <a:gd name="connsiteX23" fmla="*/ 2395120 w 3619883"/>
                <a:gd name="connsiteY23" fmla="*/ 4128157 h 4275461"/>
                <a:gd name="connsiteX24" fmla="*/ 2337697 w 3619883"/>
                <a:gd name="connsiteY24" fmla="*/ 4275461 h 4275461"/>
                <a:gd name="connsiteX25" fmla="*/ 2150155 w 3619883"/>
                <a:gd name="connsiteY25" fmla="*/ 4275461 h 4275461"/>
                <a:gd name="connsiteX26" fmla="*/ 2150155 w 3619883"/>
                <a:gd name="connsiteY26" fmla="*/ 4128157 h 4275461"/>
                <a:gd name="connsiteX27" fmla="*/ 2204852 w 3619883"/>
                <a:gd name="connsiteY27" fmla="*/ 4128157 h 4275461"/>
                <a:gd name="connsiteX28" fmla="*/ 2204852 w 3619883"/>
                <a:gd name="connsiteY28" fmla="*/ 3951392 h 4275461"/>
                <a:gd name="connsiteX29" fmla="*/ 2027068 w 3619883"/>
                <a:gd name="connsiteY29" fmla="*/ 3951392 h 4275461"/>
                <a:gd name="connsiteX30" fmla="*/ 2027068 w 3619883"/>
                <a:gd name="connsiteY30" fmla="*/ 4128157 h 4275461"/>
                <a:gd name="connsiteX31" fmla="*/ 2079759 w 3619883"/>
                <a:gd name="connsiteY31" fmla="*/ 4128157 h 4275461"/>
                <a:gd name="connsiteX32" fmla="*/ 2079759 w 3619883"/>
                <a:gd name="connsiteY32" fmla="*/ 4275461 h 4275461"/>
                <a:gd name="connsiteX33" fmla="*/ 1824703 w 3619883"/>
                <a:gd name="connsiteY33" fmla="*/ 4275461 h 4275461"/>
                <a:gd name="connsiteX34" fmla="*/ 1834468 w 3619883"/>
                <a:gd name="connsiteY34" fmla="*/ 4128157 h 4275461"/>
                <a:gd name="connsiteX35" fmla="*/ 1893894 w 3619883"/>
                <a:gd name="connsiteY35" fmla="*/ 4128157 h 4275461"/>
                <a:gd name="connsiteX36" fmla="*/ 1893894 w 3619883"/>
                <a:gd name="connsiteY36" fmla="*/ 3951392 h 4275461"/>
                <a:gd name="connsiteX37" fmla="*/ 1716110 w 3619883"/>
                <a:gd name="connsiteY37" fmla="*/ 3951392 h 4275461"/>
                <a:gd name="connsiteX38" fmla="*/ 1716110 w 3619883"/>
                <a:gd name="connsiteY38" fmla="*/ 4006431 h 4275461"/>
                <a:gd name="connsiteX39" fmla="*/ 1703447 w 3619883"/>
                <a:gd name="connsiteY39" fmla="*/ 4007960 h 4275461"/>
                <a:gd name="connsiteX40" fmla="*/ 1716110 w 3619883"/>
                <a:gd name="connsiteY40" fmla="*/ 4044284 h 4275461"/>
                <a:gd name="connsiteX41" fmla="*/ 1716110 w 3619883"/>
                <a:gd name="connsiteY41" fmla="*/ 4128157 h 4275461"/>
                <a:gd name="connsiteX42" fmla="*/ 1745346 w 3619883"/>
                <a:gd name="connsiteY42" fmla="*/ 4128157 h 4275461"/>
                <a:gd name="connsiteX43" fmla="*/ 1796694 w 3619883"/>
                <a:gd name="connsiteY43" fmla="*/ 4275461 h 4275461"/>
                <a:gd name="connsiteX44" fmla="*/ 1558844 w 3619883"/>
                <a:gd name="connsiteY44" fmla="*/ 4275461 h 4275461"/>
                <a:gd name="connsiteX45" fmla="*/ 1517252 w 3619883"/>
                <a:gd name="connsiteY45" fmla="*/ 4128157 h 4275461"/>
                <a:gd name="connsiteX46" fmla="*/ 1582936 w 3619883"/>
                <a:gd name="connsiteY46" fmla="*/ 4128157 h 4275461"/>
                <a:gd name="connsiteX47" fmla="*/ 1582936 w 3619883"/>
                <a:gd name="connsiteY47" fmla="*/ 3951392 h 4275461"/>
                <a:gd name="connsiteX48" fmla="*/ 1405151 w 3619883"/>
                <a:gd name="connsiteY48" fmla="*/ 3951392 h 4275461"/>
                <a:gd name="connsiteX49" fmla="*/ 1405151 w 3619883"/>
                <a:gd name="connsiteY49" fmla="*/ 4128157 h 4275461"/>
                <a:gd name="connsiteX50" fmla="*/ 1468988 w 3619883"/>
                <a:gd name="connsiteY50" fmla="*/ 4128157 h 4275461"/>
                <a:gd name="connsiteX51" fmla="*/ 1427396 w 3619883"/>
                <a:gd name="connsiteY51" fmla="*/ 4275461 h 4275461"/>
                <a:gd name="connsiteX52" fmla="*/ 1210751 w 3619883"/>
                <a:gd name="connsiteY52" fmla="*/ 4275461 h 4275461"/>
                <a:gd name="connsiteX53" fmla="*/ 1210751 w 3619883"/>
                <a:gd name="connsiteY53" fmla="*/ 4128157 h 4275461"/>
                <a:gd name="connsiteX54" fmla="*/ 1271978 w 3619883"/>
                <a:gd name="connsiteY54" fmla="*/ 4128157 h 4275461"/>
                <a:gd name="connsiteX55" fmla="*/ 1271978 w 3619883"/>
                <a:gd name="connsiteY55" fmla="*/ 3951392 h 4275461"/>
                <a:gd name="connsiteX56" fmla="*/ 1094193 w 3619883"/>
                <a:gd name="connsiteY56" fmla="*/ 3951392 h 4275461"/>
                <a:gd name="connsiteX57" fmla="*/ 1094193 w 3619883"/>
                <a:gd name="connsiteY57" fmla="*/ 4128157 h 4275461"/>
                <a:gd name="connsiteX58" fmla="*/ 1140354 w 3619883"/>
                <a:gd name="connsiteY58" fmla="*/ 4128157 h 4275461"/>
                <a:gd name="connsiteX59" fmla="*/ 1140354 w 3619883"/>
                <a:gd name="connsiteY59" fmla="*/ 4275461 h 4275461"/>
                <a:gd name="connsiteX60" fmla="*/ 953807 w 3619883"/>
                <a:gd name="connsiteY60" fmla="*/ 4275461 h 4275461"/>
                <a:gd name="connsiteX61" fmla="*/ 912215 w 3619883"/>
                <a:gd name="connsiteY61" fmla="*/ 4128157 h 4275461"/>
                <a:gd name="connsiteX62" fmla="*/ 961020 w 3619883"/>
                <a:gd name="connsiteY62" fmla="*/ 4128157 h 4275461"/>
                <a:gd name="connsiteX63" fmla="*/ 961020 w 3619883"/>
                <a:gd name="connsiteY63" fmla="*/ 3951392 h 4275461"/>
                <a:gd name="connsiteX64" fmla="*/ 783235 w 3619883"/>
                <a:gd name="connsiteY64" fmla="*/ 3951392 h 4275461"/>
                <a:gd name="connsiteX65" fmla="*/ 783235 w 3619883"/>
                <a:gd name="connsiteY65" fmla="*/ 4128157 h 4275461"/>
                <a:gd name="connsiteX66" fmla="*/ 871024 w 3619883"/>
                <a:gd name="connsiteY66" fmla="*/ 4128157 h 4275461"/>
                <a:gd name="connsiteX67" fmla="*/ 829432 w 3619883"/>
                <a:gd name="connsiteY67" fmla="*/ 4275461 h 4275461"/>
                <a:gd name="connsiteX68" fmla="*/ 611484 w 3619883"/>
                <a:gd name="connsiteY68" fmla="*/ 4275461 h 4275461"/>
                <a:gd name="connsiteX69" fmla="*/ 621247 w 3619883"/>
                <a:gd name="connsiteY69" fmla="*/ 4128157 h 4275461"/>
                <a:gd name="connsiteX70" fmla="*/ 650062 w 3619883"/>
                <a:gd name="connsiteY70" fmla="*/ 4128157 h 4275461"/>
                <a:gd name="connsiteX71" fmla="*/ 650062 w 3619883"/>
                <a:gd name="connsiteY71" fmla="*/ 3951392 h 4275461"/>
                <a:gd name="connsiteX72" fmla="*/ 472277 w 3619883"/>
                <a:gd name="connsiteY72" fmla="*/ 3951392 h 4275461"/>
                <a:gd name="connsiteX73" fmla="*/ 472277 w 3619883"/>
                <a:gd name="connsiteY73" fmla="*/ 4128157 h 4275461"/>
                <a:gd name="connsiteX74" fmla="*/ 522650 w 3619883"/>
                <a:gd name="connsiteY74" fmla="*/ 4128157 h 4275461"/>
                <a:gd name="connsiteX75" fmla="*/ 573998 w 3619883"/>
                <a:gd name="connsiteY75" fmla="*/ 4275461 h 4275461"/>
                <a:gd name="connsiteX76" fmla="*/ 336164 w 3619883"/>
                <a:gd name="connsiteY76" fmla="*/ 4275461 h 4275461"/>
                <a:gd name="connsiteX77" fmla="*/ 294572 w 3619883"/>
                <a:gd name="connsiteY77" fmla="*/ 4128157 h 4275461"/>
                <a:gd name="connsiteX78" fmla="*/ 339106 w 3619883"/>
                <a:gd name="connsiteY78" fmla="*/ 4128157 h 4275461"/>
                <a:gd name="connsiteX79" fmla="*/ 339106 w 3619883"/>
                <a:gd name="connsiteY79" fmla="*/ 3951392 h 4275461"/>
                <a:gd name="connsiteX80" fmla="*/ 161321 w 3619883"/>
                <a:gd name="connsiteY80" fmla="*/ 3951392 h 4275461"/>
                <a:gd name="connsiteX81" fmla="*/ 161321 w 3619883"/>
                <a:gd name="connsiteY81" fmla="*/ 4128157 h 4275461"/>
                <a:gd name="connsiteX82" fmla="*/ 230914 w 3619883"/>
                <a:gd name="connsiteY82" fmla="*/ 4128157 h 4275461"/>
                <a:gd name="connsiteX83" fmla="*/ 189322 w 3619883"/>
                <a:gd name="connsiteY83" fmla="*/ 4275461 h 4275461"/>
                <a:gd name="connsiteX84" fmla="*/ 0 w 3619883"/>
                <a:gd name="connsiteY84" fmla="*/ 4275461 h 4275461"/>
                <a:gd name="connsiteX85" fmla="*/ 0 w 3619883"/>
                <a:gd name="connsiteY85" fmla="*/ 42229 h 4275461"/>
                <a:gd name="connsiteX86" fmla="*/ 42464 w 3619883"/>
                <a:gd name="connsiteY86" fmla="*/ 40518 h 4275461"/>
                <a:gd name="connsiteX87" fmla="*/ 137733 w 3619883"/>
                <a:gd name="connsiteY87" fmla="*/ 35355 h 4275461"/>
                <a:gd name="connsiteX88" fmla="*/ 270565 w 3619883"/>
                <a:gd name="connsiteY88" fmla="*/ 29759 h 4275461"/>
                <a:gd name="connsiteX89" fmla="*/ 479734 w 3619883"/>
                <a:gd name="connsiteY89" fmla="*/ 45455 h 4275461"/>
                <a:gd name="connsiteX90" fmla="*/ 524103 w 3619883"/>
                <a:gd name="connsiteY90" fmla="*/ 41625 h 4275461"/>
                <a:gd name="connsiteX91" fmla="*/ 624416 w 3619883"/>
                <a:gd name="connsiteY91" fmla="*/ 22696 h 4275461"/>
                <a:gd name="connsiteX92" fmla="*/ 657762 w 3619883"/>
                <a:gd name="connsiteY92" fmla="*/ 18351 h 4275461"/>
                <a:gd name="connsiteX93" fmla="*/ 690557 w 3619883"/>
                <a:gd name="connsiteY93" fmla="*/ 25792 h 4275461"/>
                <a:gd name="connsiteX94" fmla="*/ 745123 w 3619883"/>
                <a:gd name="connsiteY94" fmla="*/ 40157 h 4275461"/>
                <a:gd name="connsiteX95" fmla="*/ 789493 w 3619883"/>
                <a:gd name="connsiteY95" fmla="*/ 36327 h 4275461"/>
                <a:gd name="connsiteX96" fmla="*/ 854255 w 3619883"/>
                <a:gd name="connsiteY96" fmla="*/ 68887 h 4275461"/>
                <a:gd name="connsiteX97" fmla="*/ 897520 w 3619883"/>
                <a:gd name="connsiteY97" fmla="*/ 88629 h 4275461"/>
                <a:gd name="connsiteX98" fmla="*/ 940510 w 3619883"/>
                <a:gd name="connsiteY98" fmla="*/ 114265 h 4275461"/>
                <a:gd name="connsiteX99" fmla="*/ 1082712 w 3619883"/>
                <a:gd name="connsiteY99" fmla="*/ 144543 h 4275461"/>
                <a:gd name="connsiteX100" fmla="*/ 1205348 w 3619883"/>
                <a:gd name="connsiteY100" fmla="*/ 120753 h 4275461"/>
                <a:gd name="connsiteX101" fmla="*/ 1271764 w 3619883"/>
                <a:gd name="connsiteY101" fmla="*/ 117956 h 4275461"/>
                <a:gd name="connsiteX102" fmla="*/ 1315583 w 3619883"/>
                <a:gd name="connsiteY102" fmla="*/ 125912 h 4275461"/>
                <a:gd name="connsiteX103" fmla="*/ 1359125 w 3619883"/>
                <a:gd name="connsiteY103" fmla="*/ 139761 h 4275461"/>
                <a:gd name="connsiteX104" fmla="*/ 1391919 w 3619883"/>
                <a:gd name="connsiteY104" fmla="*/ 147202 h 4275461"/>
                <a:gd name="connsiteX105" fmla="*/ 1436563 w 3619883"/>
                <a:gd name="connsiteY105" fmla="*/ 137480 h 4275461"/>
                <a:gd name="connsiteX106" fmla="*/ 1471566 w 3619883"/>
                <a:gd name="connsiteY106" fmla="*/ 97777 h 4275461"/>
                <a:gd name="connsiteX107" fmla="*/ 1505739 w 3619883"/>
                <a:gd name="connsiteY107" fmla="*/ 75753 h 4275461"/>
                <a:gd name="connsiteX108" fmla="*/ 1590891 w 3619883"/>
                <a:gd name="connsiteY108" fmla="*/ 144702 h 4275461"/>
                <a:gd name="connsiteX109" fmla="*/ 1625616 w 3619883"/>
                <a:gd name="connsiteY109" fmla="*/ 110893 h 4275461"/>
                <a:gd name="connsiteX110" fmla="*/ 1658964 w 3619883"/>
                <a:gd name="connsiteY110" fmla="*/ 106547 h 4275461"/>
                <a:gd name="connsiteX111" fmla="*/ 1746598 w 3619883"/>
                <a:gd name="connsiteY111" fmla="*/ 122460 h 4275461"/>
                <a:gd name="connsiteX112" fmla="*/ 1811913 w 3619883"/>
                <a:gd name="connsiteY112" fmla="*/ 143234 h 4275461"/>
                <a:gd name="connsiteX113" fmla="*/ 1856557 w 3619883"/>
                <a:gd name="connsiteY113" fmla="*/ 133511 h 4275461"/>
                <a:gd name="connsiteX114" fmla="*/ 2066003 w 3619883"/>
                <a:gd name="connsiteY114" fmla="*/ 143313 h 4275461"/>
                <a:gd name="connsiteX115" fmla="*/ 2177615 w 3619883"/>
                <a:gd name="connsiteY115" fmla="*/ 119007 h 4275461"/>
                <a:gd name="connsiteX116" fmla="*/ 2255883 w 3619883"/>
                <a:gd name="connsiteY116" fmla="*/ 99047 h 4275461"/>
                <a:gd name="connsiteX117" fmla="*/ 2344622 w 3619883"/>
                <a:gd name="connsiteY117" fmla="*/ 91388 h 4275461"/>
                <a:gd name="connsiteX118" fmla="*/ 2455682 w 3619883"/>
                <a:gd name="connsiteY118" fmla="*/ 78869 h 4275461"/>
                <a:gd name="connsiteX119" fmla="*/ 2632609 w 3619883"/>
                <a:gd name="connsiteY119" fmla="*/ 75338 h 4275461"/>
                <a:gd name="connsiteX120" fmla="*/ 2742291 w 3619883"/>
                <a:gd name="connsiteY120" fmla="*/ 92282 h 4275461"/>
                <a:gd name="connsiteX121" fmla="*/ 2851974 w 3619883"/>
                <a:gd name="connsiteY121" fmla="*/ 109227 h 4275461"/>
                <a:gd name="connsiteX122" fmla="*/ 2907643 w 3619883"/>
                <a:gd name="connsiteY122" fmla="*/ 100020 h 4275461"/>
                <a:gd name="connsiteX123" fmla="*/ 2944022 w 3619883"/>
                <a:gd name="connsiteY123" fmla="*/ 30853 h 4275461"/>
                <a:gd name="connsiteX124" fmla="*/ 3022289 w 3619883"/>
                <a:gd name="connsiteY124" fmla="*/ 10893 h 4275461"/>
                <a:gd name="connsiteX125" fmla="*/ 3054807 w 3619883"/>
                <a:gd name="connsiteY125" fmla="*/ 24226 h 4275461"/>
                <a:gd name="connsiteX126" fmla="*/ 3141892 w 3619883"/>
                <a:gd name="connsiteY126" fmla="*/ 51925 h 4275461"/>
                <a:gd name="connsiteX127" fmla="*/ 3185711 w 3619883"/>
                <a:gd name="connsiteY127" fmla="*/ 59881 h 4275461"/>
                <a:gd name="connsiteX128" fmla="*/ 3219056 w 3619883"/>
                <a:gd name="connsiteY128" fmla="*/ 55536 h 4275461"/>
                <a:gd name="connsiteX129" fmla="*/ 3263425 w 3619883"/>
                <a:gd name="connsiteY129" fmla="*/ 51706 h 4275461"/>
                <a:gd name="connsiteX130" fmla="*/ 3296219 w 3619883"/>
                <a:gd name="connsiteY130" fmla="*/ 59147 h 4275461"/>
                <a:gd name="connsiteX131" fmla="*/ 3319094 w 3619883"/>
                <a:gd name="connsiteY131" fmla="*/ 42500 h 4275461"/>
                <a:gd name="connsiteX132" fmla="*/ 3420511 w 3619883"/>
                <a:gd name="connsiteY132" fmla="*/ 0 h 4275461"/>
                <a:gd name="connsiteX133" fmla="*/ 3453305 w 3619883"/>
                <a:gd name="connsiteY133" fmla="*/ 7440 h 4275461"/>
                <a:gd name="connsiteX134" fmla="*/ 3496571 w 3619883"/>
                <a:gd name="connsiteY134" fmla="*/ 27182 h 4275461"/>
                <a:gd name="connsiteX135" fmla="*/ 3602117 w 3619883"/>
                <a:gd name="connsiteY135" fmla="*/ 132521 h 4275461"/>
                <a:gd name="connsiteX136" fmla="*/ 3619883 w 3619883"/>
                <a:gd name="connsiteY136" fmla="*/ 140049 h 4275461"/>
                <a:gd name="connsiteX137" fmla="*/ 3619883 w 3619883"/>
                <a:gd name="connsiteY13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96846 w 3619883"/>
                <a:gd name="connsiteY6" fmla="*/ 4128157 h 4275461"/>
                <a:gd name="connsiteX7" fmla="*/ 3014011 w 3619883"/>
                <a:gd name="connsiteY7" fmla="*/ 4275461 h 4275461"/>
                <a:gd name="connsiteX8" fmla="*/ 2761042 w 3619883"/>
                <a:gd name="connsiteY8" fmla="*/ 4275461 h 4275461"/>
                <a:gd name="connsiteX9" fmla="*/ 2761042 w 3619883"/>
                <a:gd name="connsiteY9" fmla="*/ 4128157 h 4275461"/>
                <a:gd name="connsiteX10" fmla="*/ 2826768 w 3619883"/>
                <a:gd name="connsiteY10" fmla="*/ 4128157 h 4275461"/>
                <a:gd name="connsiteX11" fmla="*/ 2826768 w 3619883"/>
                <a:gd name="connsiteY11" fmla="*/ 3951392 h 4275461"/>
                <a:gd name="connsiteX12" fmla="*/ 2648983 w 3619883"/>
                <a:gd name="connsiteY12" fmla="*/ 3951392 h 4275461"/>
                <a:gd name="connsiteX13" fmla="*/ 2648983 w 3619883"/>
                <a:gd name="connsiteY13" fmla="*/ 4128157 h 4275461"/>
                <a:gd name="connsiteX14" fmla="*/ 2690646 w 3619883"/>
                <a:gd name="connsiteY14" fmla="*/ 4128157 h 4275461"/>
                <a:gd name="connsiteX15" fmla="*/ 2690646 w 3619883"/>
                <a:gd name="connsiteY15" fmla="*/ 4275461 h 4275461"/>
                <a:gd name="connsiteX16" fmla="*/ 2511710 w 3619883"/>
                <a:gd name="connsiteY16" fmla="*/ 4275461 h 4275461"/>
                <a:gd name="connsiteX17" fmla="*/ 2454288 w 3619883"/>
                <a:gd name="connsiteY17" fmla="*/ 4128157 h 4275461"/>
                <a:gd name="connsiteX18" fmla="*/ 2515810 w 3619883"/>
                <a:gd name="connsiteY18" fmla="*/ 4128157 h 4275461"/>
                <a:gd name="connsiteX19" fmla="*/ 2515810 w 3619883"/>
                <a:gd name="connsiteY19" fmla="*/ 3951392 h 4275461"/>
                <a:gd name="connsiteX20" fmla="*/ 2338025 w 3619883"/>
                <a:gd name="connsiteY20" fmla="*/ 3951392 h 4275461"/>
                <a:gd name="connsiteX21" fmla="*/ 2338025 w 3619883"/>
                <a:gd name="connsiteY21" fmla="*/ 4128157 h 4275461"/>
                <a:gd name="connsiteX22" fmla="*/ 2395120 w 3619883"/>
                <a:gd name="connsiteY22" fmla="*/ 4128157 h 4275461"/>
                <a:gd name="connsiteX23" fmla="*/ 2337697 w 3619883"/>
                <a:gd name="connsiteY23" fmla="*/ 4275461 h 4275461"/>
                <a:gd name="connsiteX24" fmla="*/ 2150155 w 3619883"/>
                <a:gd name="connsiteY24" fmla="*/ 4275461 h 4275461"/>
                <a:gd name="connsiteX25" fmla="*/ 2150155 w 3619883"/>
                <a:gd name="connsiteY25" fmla="*/ 4128157 h 4275461"/>
                <a:gd name="connsiteX26" fmla="*/ 2204852 w 3619883"/>
                <a:gd name="connsiteY26" fmla="*/ 4128157 h 4275461"/>
                <a:gd name="connsiteX27" fmla="*/ 2204852 w 3619883"/>
                <a:gd name="connsiteY27" fmla="*/ 3951392 h 4275461"/>
                <a:gd name="connsiteX28" fmla="*/ 2027068 w 3619883"/>
                <a:gd name="connsiteY28" fmla="*/ 3951392 h 4275461"/>
                <a:gd name="connsiteX29" fmla="*/ 2027068 w 3619883"/>
                <a:gd name="connsiteY29" fmla="*/ 4128157 h 4275461"/>
                <a:gd name="connsiteX30" fmla="*/ 2079759 w 3619883"/>
                <a:gd name="connsiteY30" fmla="*/ 4128157 h 4275461"/>
                <a:gd name="connsiteX31" fmla="*/ 2079759 w 3619883"/>
                <a:gd name="connsiteY31" fmla="*/ 4275461 h 4275461"/>
                <a:gd name="connsiteX32" fmla="*/ 1824703 w 3619883"/>
                <a:gd name="connsiteY32" fmla="*/ 4275461 h 4275461"/>
                <a:gd name="connsiteX33" fmla="*/ 1834468 w 3619883"/>
                <a:gd name="connsiteY33" fmla="*/ 4128157 h 4275461"/>
                <a:gd name="connsiteX34" fmla="*/ 1893894 w 3619883"/>
                <a:gd name="connsiteY34" fmla="*/ 4128157 h 4275461"/>
                <a:gd name="connsiteX35" fmla="*/ 1893894 w 3619883"/>
                <a:gd name="connsiteY35" fmla="*/ 3951392 h 4275461"/>
                <a:gd name="connsiteX36" fmla="*/ 1716110 w 3619883"/>
                <a:gd name="connsiteY36" fmla="*/ 3951392 h 4275461"/>
                <a:gd name="connsiteX37" fmla="*/ 1716110 w 3619883"/>
                <a:gd name="connsiteY37" fmla="*/ 4006431 h 4275461"/>
                <a:gd name="connsiteX38" fmla="*/ 1703447 w 3619883"/>
                <a:gd name="connsiteY38" fmla="*/ 4007960 h 4275461"/>
                <a:gd name="connsiteX39" fmla="*/ 1716110 w 3619883"/>
                <a:gd name="connsiteY39" fmla="*/ 4044284 h 4275461"/>
                <a:gd name="connsiteX40" fmla="*/ 1716110 w 3619883"/>
                <a:gd name="connsiteY40" fmla="*/ 4128157 h 4275461"/>
                <a:gd name="connsiteX41" fmla="*/ 1745346 w 3619883"/>
                <a:gd name="connsiteY41" fmla="*/ 4128157 h 4275461"/>
                <a:gd name="connsiteX42" fmla="*/ 1796694 w 3619883"/>
                <a:gd name="connsiteY42" fmla="*/ 4275461 h 4275461"/>
                <a:gd name="connsiteX43" fmla="*/ 1558844 w 3619883"/>
                <a:gd name="connsiteY43" fmla="*/ 4275461 h 4275461"/>
                <a:gd name="connsiteX44" fmla="*/ 1517252 w 3619883"/>
                <a:gd name="connsiteY44" fmla="*/ 4128157 h 4275461"/>
                <a:gd name="connsiteX45" fmla="*/ 1582936 w 3619883"/>
                <a:gd name="connsiteY45" fmla="*/ 4128157 h 4275461"/>
                <a:gd name="connsiteX46" fmla="*/ 1582936 w 3619883"/>
                <a:gd name="connsiteY46" fmla="*/ 3951392 h 4275461"/>
                <a:gd name="connsiteX47" fmla="*/ 1405151 w 3619883"/>
                <a:gd name="connsiteY47" fmla="*/ 3951392 h 4275461"/>
                <a:gd name="connsiteX48" fmla="*/ 1405151 w 3619883"/>
                <a:gd name="connsiteY48" fmla="*/ 4128157 h 4275461"/>
                <a:gd name="connsiteX49" fmla="*/ 1468988 w 3619883"/>
                <a:gd name="connsiteY49" fmla="*/ 4128157 h 4275461"/>
                <a:gd name="connsiteX50" fmla="*/ 1427396 w 3619883"/>
                <a:gd name="connsiteY50" fmla="*/ 4275461 h 4275461"/>
                <a:gd name="connsiteX51" fmla="*/ 1210751 w 3619883"/>
                <a:gd name="connsiteY51" fmla="*/ 4275461 h 4275461"/>
                <a:gd name="connsiteX52" fmla="*/ 1210751 w 3619883"/>
                <a:gd name="connsiteY52" fmla="*/ 4128157 h 4275461"/>
                <a:gd name="connsiteX53" fmla="*/ 1271978 w 3619883"/>
                <a:gd name="connsiteY53" fmla="*/ 4128157 h 4275461"/>
                <a:gd name="connsiteX54" fmla="*/ 1271978 w 3619883"/>
                <a:gd name="connsiteY54" fmla="*/ 3951392 h 4275461"/>
                <a:gd name="connsiteX55" fmla="*/ 1094193 w 3619883"/>
                <a:gd name="connsiteY55" fmla="*/ 3951392 h 4275461"/>
                <a:gd name="connsiteX56" fmla="*/ 1094193 w 3619883"/>
                <a:gd name="connsiteY56" fmla="*/ 4128157 h 4275461"/>
                <a:gd name="connsiteX57" fmla="*/ 1140354 w 3619883"/>
                <a:gd name="connsiteY57" fmla="*/ 4128157 h 4275461"/>
                <a:gd name="connsiteX58" fmla="*/ 1140354 w 3619883"/>
                <a:gd name="connsiteY58" fmla="*/ 4275461 h 4275461"/>
                <a:gd name="connsiteX59" fmla="*/ 953807 w 3619883"/>
                <a:gd name="connsiteY59" fmla="*/ 4275461 h 4275461"/>
                <a:gd name="connsiteX60" fmla="*/ 912215 w 3619883"/>
                <a:gd name="connsiteY60" fmla="*/ 4128157 h 4275461"/>
                <a:gd name="connsiteX61" fmla="*/ 961020 w 3619883"/>
                <a:gd name="connsiteY61" fmla="*/ 4128157 h 4275461"/>
                <a:gd name="connsiteX62" fmla="*/ 961020 w 3619883"/>
                <a:gd name="connsiteY62" fmla="*/ 3951392 h 4275461"/>
                <a:gd name="connsiteX63" fmla="*/ 783235 w 3619883"/>
                <a:gd name="connsiteY63" fmla="*/ 3951392 h 4275461"/>
                <a:gd name="connsiteX64" fmla="*/ 783235 w 3619883"/>
                <a:gd name="connsiteY64" fmla="*/ 4128157 h 4275461"/>
                <a:gd name="connsiteX65" fmla="*/ 871024 w 3619883"/>
                <a:gd name="connsiteY65" fmla="*/ 4128157 h 4275461"/>
                <a:gd name="connsiteX66" fmla="*/ 829432 w 3619883"/>
                <a:gd name="connsiteY66" fmla="*/ 4275461 h 4275461"/>
                <a:gd name="connsiteX67" fmla="*/ 611484 w 3619883"/>
                <a:gd name="connsiteY67" fmla="*/ 4275461 h 4275461"/>
                <a:gd name="connsiteX68" fmla="*/ 621247 w 3619883"/>
                <a:gd name="connsiteY68" fmla="*/ 4128157 h 4275461"/>
                <a:gd name="connsiteX69" fmla="*/ 650062 w 3619883"/>
                <a:gd name="connsiteY69" fmla="*/ 4128157 h 4275461"/>
                <a:gd name="connsiteX70" fmla="*/ 650062 w 3619883"/>
                <a:gd name="connsiteY70" fmla="*/ 3951392 h 4275461"/>
                <a:gd name="connsiteX71" fmla="*/ 472277 w 3619883"/>
                <a:gd name="connsiteY71" fmla="*/ 3951392 h 4275461"/>
                <a:gd name="connsiteX72" fmla="*/ 472277 w 3619883"/>
                <a:gd name="connsiteY72" fmla="*/ 4128157 h 4275461"/>
                <a:gd name="connsiteX73" fmla="*/ 522650 w 3619883"/>
                <a:gd name="connsiteY73" fmla="*/ 4128157 h 4275461"/>
                <a:gd name="connsiteX74" fmla="*/ 573998 w 3619883"/>
                <a:gd name="connsiteY74" fmla="*/ 4275461 h 4275461"/>
                <a:gd name="connsiteX75" fmla="*/ 336164 w 3619883"/>
                <a:gd name="connsiteY75" fmla="*/ 4275461 h 4275461"/>
                <a:gd name="connsiteX76" fmla="*/ 294572 w 3619883"/>
                <a:gd name="connsiteY76" fmla="*/ 4128157 h 4275461"/>
                <a:gd name="connsiteX77" fmla="*/ 339106 w 3619883"/>
                <a:gd name="connsiteY77" fmla="*/ 4128157 h 4275461"/>
                <a:gd name="connsiteX78" fmla="*/ 339106 w 3619883"/>
                <a:gd name="connsiteY78" fmla="*/ 3951392 h 4275461"/>
                <a:gd name="connsiteX79" fmla="*/ 161321 w 3619883"/>
                <a:gd name="connsiteY79" fmla="*/ 3951392 h 4275461"/>
                <a:gd name="connsiteX80" fmla="*/ 161321 w 3619883"/>
                <a:gd name="connsiteY80" fmla="*/ 4128157 h 4275461"/>
                <a:gd name="connsiteX81" fmla="*/ 230914 w 3619883"/>
                <a:gd name="connsiteY81" fmla="*/ 4128157 h 4275461"/>
                <a:gd name="connsiteX82" fmla="*/ 189322 w 3619883"/>
                <a:gd name="connsiteY82" fmla="*/ 4275461 h 4275461"/>
                <a:gd name="connsiteX83" fmla="*/ 0 w 3619883"/>
                <a:gd name="connsiteY83" fmla="*/ 4275461 h 4275461"/>
                <a:gd name="connsiteX84" fmla="*/ 0 w 3619883"/>
                <a:gd name="connsiteY84" fmla="*/ 42229 h 4275461"/>
                <a:gd name="connsiteX85" fmla="*/ 42464 w 3619883"/>
                <a:gd name="connsiteY85" fmla="*/ 40518 h 4275461"/>
                <a:gd name="connsiteX86" fmla="*/ 137733 w 3619883"/>
                <a:gd name="connsiteY86" fmla="*/ 35355 h 4275461"/>
                <a:gd name="connsiteX87" fmla="*/ 270565 w 3619883"/>
                <a:gd name="connsiteY87" fmla="*/ 29759 h 4275461"/>
                <a:gd name="connsiteX88" fmla="*/ 479734 w 3619883"/>
                <a:gd name="connsiteY88" fmla="*/ 45455 h 4275461"/>
                <a:gd name="connsiteX89" fmla="*/ 524103 w 3619883"/>
                <a:gd name="connsiteY89" fmla="*/ 41625 h 4275461"/>
                <a:gd name="connsiteX90" fmla="*/ 624416 w 3619883"/>
                <a:gd name="connsiteY90" fmla="*/ 22696 h 4275461"/>
                <a:gd name="connsiteX91" fmla="*/ 657762 w 3619883"/>
                <a:gd name="connsiteY91" fmla="*/ 18351 h 4275461"/>
                <a:gd name="connsiteX92" fmla="*/ 690557 w 3619883"/>
                <a:gd name="connsiteY92" fmla="*/ 25792 h 4275461"/>
                <a:gd name="connsiteX93" fmla="*/ 745123 w 3619883"/>
                <a:gd name="connsiteY93" fmla="*/ 40157 h 4275461"/>
                <a:gd name="connsiteX94" fmla="*/ 789493 w 3619883"/>
                <a:gd name="connsiteY94" fmla="*/ 36327 h 4275461"/>
                <a:gd name="connsiteX95" fmla="*/ 854255 w 3619883"/>
                <a:gd name="connsiteY95" fmla="*/ 68887 h 4275461"/>
                <a:gd name="connsiteX96" fmla="*/ 897520 w 3619883"/>
                <a:gd name="connsiteY96" fmla="*/ 88629 h 4275461"/>
                <a:gd name="connsiteX97" fmla="*/ 940510 w 3619883"/>
                <a:gd name="connsiteY97" fmla="*/ 114265 h 4275461"/>
                <a:gd name="connsiteX98" fmla="*/ 1082712 w 3619883"/>
                <a:gd name="connsiteY98" fmla="*/ 144543 h 4275461"/>
                <a:gd name="connsiteX99" fmla="*/ 1205348 w 3619883"/>
                <a:gd name="connsiteY99" fmla="*/ 120753 h 4275461"/>
                <a:gd name="connsiteX100" fmla="*/ 1271764 w 3619883"/>
                <a:gd name="connsiteY100" fmla="*/ 117956 h 4275461"/>
                <a:gd name="connsiteX101" fmla="*/ 1315583 w 3619883"/>
                <a:gd name="connsiteY101" fmla="*/ 125912 h 4275461"/>
                <a:gd name="connsiteX102" fmla="*/ 1359125 w 3619883"/>
                <a:gd name="connsiteY102" fmla="*/ 139761 h 4275461"/>
                <a:gd name="connsiteX103" fmla="*/ 1391919 w 3619883"/>
                <a:gd name="connsiteY103" fmla="*/ 147202 h 4275461"/>
                <a:gd name="connsiteX104" fmla="*/ 1436563 w 3619883"/>
                <a:gd name="connsiteY104" fmla="*/ 137480 h 4275461"/>
                <a:gd name="connsiteX105" fmla="*/ 1471566 w 3619883"/>
                <a:gd name="connsiteY105" fmla="*/ 97777 h 4275461"/>
                <a:gd name="connsiteX106" fmla="*/ 1505739 w 3619883"/>
                <a:gd name="connsiteY106" fmla="*/ 75753 h 4275461"/>
                <a:gd name="connsiteX107" fmla="*/ 1590891 w 3619883"/>
                <a:gd name="connsiteY107" fmla="*/ 144702 h 4275461"/>
                <a:gd name="connsiteX108" fmla="*/ 1625616 w 3619883"/>
                <a:gd name="connsiteY108" fmla="*/ 110893 h 4275461"/>
                <a:gd name="connsiteX109" fmla="*/ 1658964 w 3619883"/>
                <a:gd name="connsiteY109" fmla="*/ 106547 h 4275461"/>
                <a:gd name="connsiteX110" fmla="*/ 1746598 w 3619883"/>
                <a:gd name="connsiteY110" fmla="*/ 122460 h 4275461"/>
                <a:gd name="connsiteX111" fmla="*/ 1811913 w 3619883"/>
                <a:gd name="connsiteY111" fmla="*/ 143234 h 4275461"/>
                <a:gd name="connsiteX112" fmla="*/ 1856557 w 3619883"/>
                <a:gd name="connsiteY112" fmla="*/ 133511 h 4275461"/>
                <a:gd name="connsiteX113" fmla="*/ 2066003 w 3619883"/>
                <a:gd name="connsiteY113" fmla="*/ 143313 h 4275461"/>
                <a:gd name="connsiteX114" fmla="*/ 2177615 w 3619883"/>
                <a:gd name="connsiteY114" fmla="*/ 119007 h 4275461"/>
                <a:gd name="connsiteX115" fmla="*/ 2255883 w 3619883"/>
                <a:gd name="connsiteY115" fmla="*/ 99047 h 4275461"/>
                <a:gd name="connsiteX116" fmla="*/ 2344622 w 3619883"/>
                <a:gd name="connsiteY116" fmla="*/ 91388 h 4275461"/>
                <a:gd name="connsiteX117" fmla="*/ 2455682 w 3619883"/>
                <a:gd name="connsiteY117" fmla="*/ 78869 h 4275461"/>
                <a:gd name="connsiteX118" fmla="*/ 2632609 w 3619883"/>
                <a:gd name="connsiteY118" fmla="*/ 75338 h 4275461"/>
                <a:gd name="connsiteX119" fmla="*/ 2742291 w 3619883"/>
                <a:gd name="connsiteY119" fmla="*/ 92282 h 4275461"/>
                <a:gd name="connsiteX120" fmla="*/ 2851974 w 3619883"/>
                <a:gd name="connsiteY120" fmla="*/ 109227 h 4275461"/>
                <a:gd name="connsiteX121" fmla="*/ 2907643 w 3619883"/>
                <a:gd name="connsiteY121" fmla="*/ 100020 h 4275461"/>
                <a:gd name="connsiteX122" fmla="*/ 2944022 w 3619883"/>
                <a:gd name="connsiteY122" fmla="*/ 30853 h 4275461"/>
                <a:gd name="connsiteX123" fmla="*/ 3022289 w 3619883"/>
                <a:gd name="connsiteY123" fmla="*/ 10893 h 4275461"/>
                <a:gd name="connsiteX124" fmla="*/ 3054807 w 3619883"/>
                <a:gd name="connsiteY124" fmla="*/ 24226 h 4275461"/>
                <a:gd name="connsiteX125" fmla="*/ 3141892 w 3619883"/>
                <a:gd name="connsiteY125" fmla="*/ 51925 h 4275461"/>
                <a:gd name="connsiteX126" fmla="*/ 3185711 w 3619883"/>
                <a:gd name="connsiteY126" fmla="*/ 59881 h 4275461"/>
                <a:gd name="connsiteX127" fmla="*/ 3219056 w 3619883"/>
                <a:gd name="connsiteY127" fmla="*/ 55536 h 4275461"/>
                <a:gd name="connsiteX128" fmla="*/ 3263425 w 3619883"/>
                <a:gd name="connsiteY128" fmla="*/ 51706 h 4275461"/>
                <a:gd name="connsiteX129" fmla="*/ 3296219 w 3619883"/>
                <a:gd name="connsiteY129" fmla="*/ 59147 h 4275461"/>
                <a:gd name="connsiteX130" fmla="*/ 3319094 w 3619883"/>
                <a:gd name="connsiteY130" fmla="*/ 42500 h 4275461"/>
                <a:gd name="connsiteX131" fmla="*/ 3420511 w 3619883"/>
                <a:gd name="connsiteY131" fmla="*/ 0 h 4275461"/>
                <a:gd name="connsiteX132" fmla="*/ 3453305 w 3619883"/>
                <a:gd name="connsiteY132" fmla="*/ 7440 h 4275461"/>
                <a:gd name="connsiteX133" fmla="*/ 3496571 w 3619883"/>
                <a:gd name="connsiteY133" fmla="*/ 27182 h 4275461"/>
                <a:gd name="connsiteX134" fmla="*/ 3602117 w 3619883"/>
                <a:gd name="connsiteY134" fmla="*/ 132521 h 4275461"/>
                <a:gd name="connsiteX135" fmla="*/ 3619883 w 3619883"/>
                <a:gd name="connsiteY135" fmla="*/ 140049 h 4275461"/>
                <a:gd name="connsiteX136" fmla="*/ 3619883 w 3619883"/>
                <a:gd name="connsiteY13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3014011 w 3619883"/>
                <a:gd name="connsiteY6" fmla="*/ 4275461 h 4275461"/>
                <a:gd name="connsiteX7" fmla="*/ 2761042 w 3619883"/>
                <a:gd name="connsiteY7" fmla="*/ 4275461 h 4275461"/>
                <a:gd name="connsiteX8" fmla="*/ 2761042 w 3619883"/>
                <a:gd name="connsiteY8" fmla="*/ 4128157 h 4275461"/>
                <a:gd name="connsiteX9" fmla="*/ 2826768 w 3619883"/>
                <a:gd name="connsiteY9" fmla="*/ 4128157 h 4275461"/>
                <a:gd name="connsiteX10" fmla="*/ 2826768 w 3619883"/>
                <a:gd name="connsiteY10" fmla="*/ 3951392 h 4275461"/>
                <a:gd name="connsiteX11" fmla="*/ 2648983 w 3619883"/>
                <a:gd name="connsiteY11" fmla="*/ 3951392 h 4275461"/>
                <a:gd name="connsiteX12" fmla="*/ 2648983 w 3619883"/>
                <a:gd name="connsiteY12" fmla="*/ 4128157 h 4275461"/>
                <a:gd name="connsiteX13" fmla="*/ 2690646 w 3619883"/>
                <a:gd name="connsiteY13" fmla="*/ 4128157 h 4275461"/>
                <a:gd name="connsiteX14" fmla="*/ 2690646 w 3619883"/>
                <a:gd name="connsiteY14" fmla="*/ 4275461 h 4275461"/>
                <a:gd name="connsiteX15" fmla="*/ 2511710 w 3619883"/>
                <a:gd name="connsiteY15" fmla="*/ 4275461 h 4275461"/>
                <a:gd name="connsiteX16" fmla="*/ 2454288 w 3619883"/>
                <a:gd name="connsiteY16" fmla="*/ 4128157 h 4275461"/>
                <a:gd name="connsiteX17" fmla="*/ 2515810 w 3619883"/>
                <a:gd name="connsiteY17" fmla="*/ 4128157 h 4275461"/>
                <a:gd name="connsiteX18" fmla="*/ 2515810 w 3619883"/>
                <a:gd name="connsiteY18" fmla="*/ 3951392 h 4275461"/>
                <a:gd name="connsiteX19" fmla="*/ 2338025 w 3619883"/>
                <a:gd name="connsiteY19" fmla="*/ 3951392 h 4275461"/>
                <a:gd name="connsiteX20" fmla="*/ 2338025 w 3619883"/>
                <a:gd name="connsiteY20" fmla="*/ 4128157 h 4275461"/>
                <a:gd name="connsiteX21" fmla="*/ 2395120 w 3619883"/>
                <a:gd name="connsiteY21" fmla="*/ 4128157 h 4275461"/>
                <a:gd name="connsiteX22" fmla="*/ 2337697 w 3619883"/>
                <a:gd name="connsiteY22" fmla="*/ 4275461 h 4275461"/>
                <a:gd name="connsiteX23" fmla="*/ 2150155 w 3619883"/>
                <a:gd name="connsiteY23" fmla="*/ 4275461 h 4275461"/>
                <a:gd name="connsiteX24" fmla="*/ 2150155 w 3619883"/>
                <a:gd name="connsiteY24" fmla="*/ 4128157 h 4275461"/>
                <a:gd name="connsiteX25" fmla="*/ 2204852 w 3619883"/>
                <a:gd name="connsiteY25" fmla="*/ 4128157 h 4275461"/>
                <a:gd name="connsiteX26" fmla="*/ 2204852 w 3619883"/>
                <a:gd name="connsiteY26" fmla="*/ 3951392 h 4275461"/>
                <a:gd name="connsiteX27" fmla="*/ 2027068 w 3619883"/>
                <a:gd name="connsiteY27" fmla="*/ 3951392 h 4275461"/>
                <a:gd name="connsiteX28" fmla="*/ 2027068 w 3619883"/>
                <a:gd name="connsiteY28" fmla="*/ 4128157 h 4275461"/>
                <a:gd name="connsiteX29" fmla="*/ 2079759 w 3619883"/>
                <a:gd name="connsiteY29" fmla="*/ 4128157 h 4275461"/>
                <a:gd name="connsiteX30" fmla="*/ 2079759 w 3619883"/>
                <a:gd name="connsiteY30" fmla="*/ 4275461 h 4275461"/>
                <a:gd name="connsiteX31" fmla="*/ 1824703 w 3619883"/>
                <a:gd name="connsiteY31" fmla="*/ 4275461 h 4275461"/>
                <a:gd name="connsiteX32" fmla="*/ 1834468 w 3619883"/>
                <a:gd name="connsiteY32" fmla="*/ 4128157 h 4275461"/>
                <a:gd name="connsiteX33" fmla="*/ 1893894 w 3619883"/>
                <a:gd name="connsiteY33" fmla="*/ 4128157 h 4275461"/>
                <a:gd name="connsiteX34" fmla="*/ 1893894 w 3619883"/>
                <a:gd name="connsiteY34" fmla="*/ 3951392 h 4275461"/>
                <a:gd name="connsiteX35" fmla="*/ 1716110 w 3619883"/>
                <a:gd name="connsiteY35" fmla="*/ 3951392 h 4275461"/>
                <a:gd name="connsiteX36" fmla="*/ 1716110 w 3619883"/>
                <a:gd name="connsiteY36" fmla="*/ 4006431 h 4275461"/>
                <a:gd name="connsiteX37" fmla="*/ 1703447 w 3619883"/>
                <a:gd name="connsiteY37" fmla="*/ 4007960 h 4275461"/>
                <a:gd name="connsiteX38" fmla="*/ 1716110 w 3619883"/>
                <a:gd name="connsiteY38" fmla="*/ 4044284 h 4275461"/>
                <a:gd name="connsiteX39" fmla="*/ 1716110 w 3619883"/>
                <a:gd name="connsiteY39" fmla="*/ 4128157 h 4275461"/>
                <a:gd name="connsiteX40" fmla="*/ 1745346 w 3619883"/>
                <a:gd name="connsiteY40" fmla="*/ 4128157 h 4275461"/>
                <a:gd name="connsiteX41" fmla="*/ 1796694 w 3619883"/>
                <a:gd name="connsiteY41" fmla="*/ 4275461 h 4275461"/>
                <a:gd name="connsiteX42" fmla="*/ 1558844 w 3619883"/>
                <a:gd name="connsiteY42" fmla="*/ 4275461 h 4275461"/>
                <a:gd name="connsiteX43" fmla="*/ 1517252 w 3619883"/>
                <a:gd name="connsiteY43" fmla="*/ 4128157 h 4275461"/>
                <a:gd name="connsiteX44" fmla="*/ 1582936 w 3619883"/>
                <a:gd name="connsiteY44" fmla="*/ 4128157 h 4275461"/>
                <a:gd name="connsiteX45" fmla="*/ 1582936 w 3619883"/>
                <a:gd name="connsiteY45" fmla="*/ 3951392 h 4275461"/>
                <a:gd name="connsiteX46" fmla="*/ 1405151 w 3619883"/>
                <a:gd name="connsiteY46" fmla="*/ 3951392 h 4275461"/>
                <a:gd name="connsiteX47" fmla="*/ 1405151 w 3619883"/>
                <a:gd name="connsiteY47" fmla="*/ 4128157 h 4275461"/>
                <a:gd name="connsiteX48" fmla="*/ 1468988 w 3619883"/>
                <a:gd name="connsiteY48" fmla="*/ 4128157 h 4275461"/>
                <a:gd name="connsiteX49" fmla="*/ 1427396 w 3619883"/>
                <a:gd name="connsiteY49" fmla="*/ 4275461 h 4275461"/>
                <a:gd name="connsiteX50" fmla="*/ 1210751 w 3619883"/>
                <a:gd name="connsiteY50" fmla="*/ 4275461 h 4275461"/>
                <a:gd name="connsiteX51" fmla="*/ 1210751 w 3619883"/>
                <a:gd name="connsiteY51" fmla="*/ 4128157 h 4275461"/>
                <a:gd name="connsiteX52" fmla="*/ 1271978 w 3619883"/>
                <a:gd name="connsiteY52" fmla="*/ 4128157 h 4275461"/>
                <a:gd name="connsiteX53" fmla="*/ 1271978 w 3619883"/>
                <a:gd name="connsiteY53" fmla="*/ 3951392 h 4275461"/>
                <a:gd name="connsiteX54" fmla="*/ 1094193 w 3619883"/>
                <a:gd name="connsiteY54" fmla="*/ 3951392 h 4275461"/>
                <a:gd name="connsiteX55" fmla="*/ 1094193 w 3619883"/>
                <a:gd name="connsiteY55" fmla="*/ 4128157 h 4275461"/>
                <a:gd name="connsiteX56" fmla="*/ 1140354 w 3619883"/>
                <a:gd name="connsiteY56" fmla="*/ 4128157 h 4275461"/>
                <a:gd name="connsiteX57" fmla="*/ 1140354 w 3619883"/>
                <a:gd name="connsiteY57" fmla="*/ 4275461 h 4275461"/>
                <a:gd name="connsiteX58" fmla="*/ 953807 w 3619883"/>
                <a:gd name="connsiteY58" fmla="*/ 4275461 h 4275461"/>
                <a:gd name="connsiteX59" fmla="*/ 912215 w 3619883"/>
                <a:gd name="connsiteY59" fmla="*/ 4128157 h 4275461"/>
                <a:gd name="connsiteX60" fmla="*/ 961020 w 3619883"/>
                <a:gd name="connsiteY60" fmla="*/ 4128157 h 4275461"/>
                <a:gd name="connsiteX61" fmla="*/ 961020 w 3619883"/>
                <a:gd name="connsiteY61" fmla="*/ 3951392 h 4275461"/>
                <a:gd name="connsiteX62" fmla="*/ 783235 w 3619883"/>
                <a:gd name="connsiteY62" fmla="*/ 3951392 h 4275461"/>
                <a:gd name="connsiteX63" fmla="*/ 783235 w 3619883"/>
                <a:gd name="connsiteY63" fmla="*/ 4128157 h 4275461"/>
                <a:gd name="connsiteX64" fmla="*/ 871024 w 3619883"/>
                <a:gd name="connsiteY64" fmla="*/ 4128157 h 4275461"/>
                <a:gd name="connsiteX65" fmla="*/ 829432 w 3619883"/>
                <a:gd name="connsiteY65" fmla="*/ 4275461 h 4275461"/>
                <a:gd name="connsiteX66" fmla="*/ 611484 w 3619883"/>
                <a:gd name="connsiteY66" fmla="*/ 4275461 h 4275461"/>
                <a:gd name="connsiteX67" fmla="*/ 621247 w 3619883"/>
                <a:gd name="connsiteY67" fmla="*/ 4128157 h 4275461"/>
                <a:gd name="connsiteX68" fmla="*/ 650062 w 3619883"/>
                <a:gd name="connsiteY68" fmla="*/ 4128157 h 4275461"/>
                <a:gd name="connsiteX69" fmla="*/ 650062 w 3619883"/>
                <a:gd name="connsiteY69" fmla="*/ 3951392 h 4275461"/>
                <a:gd name="connsiteX70" fmla="*/ 472277 w 3619883"/>
                <a:gd name="connsiteY70" fmla="*/ 3951392 h 4275461"/>
                <a:gd name="connsiteX71" fmla="*/ 472277 w 3619883"/>
                <a:gd name="connsiteY71" fmla="*/ 4128157 h 4275461"/>
                <a:gd name="connsiteX72" fmla="*/ 522650 w 3619883"/>
                <a:gd name="connsiteY72" fmla="*/ 4128157 h 4275461"/>
                <a:gd name="connsiteX73" fmla="*/ 573998 w 3619883"/>
                <a:gd name="connsiteY73" fmla="*/ 4275461 h 4275461"/>
                <a:gd name="connsiteX74" fmla="*/ 336164 w 3619883"/>
                <a:gd name="connsiteY74" fmla="*/ 4275461 h 4275461"/>
                <a:gd name="connsiteX75" fmla="*/ 294572 w 3619883"/>
                <a:gd name="connsiteY75" fmla="*/ 4128157 h 4275461"/>
                <a:gd name="connsiteX76" fmla="*/ 339106 w 3619883"/>
                <a:gd name="connsiteY76" fmla="*/ 4128157 h 4275461"/>
                <a:gd name="connsiteX77" fmla="*/ 339106 w 3619883"/>
                <a:gd name="connsiteY77" fmla="*/ 3951392 h 4275461"/>
                <a:gd name="connsiteX78" fmla="*/ 161321 w 3619883"/>
                <a:gd name="connsiteY78" fmla="*/ 3951392 h 4275461"/>
                <a:gd name="connsiteX79" fmla="*/ 161321 w 3619883"/>
                <a:gd name="connsiteY79" fmla="*/ 4128157 h 4275461"/>
                <a:gd name="connsiteX80" fmla="*/ 230914 w 3619883"/>
                <a:gd name="connsiteY80" fmla="*/ 4128157 h 4275461"/>
                <a:gd name="connsiteX81" fmla="*/ 189322 w 3619883"/>
                <a:gd name="connsiteY81" fmla="*/ 4275461 h 4275461"/>
                <a:gd name="connsiteX82" fmla="*/ 0 w 3619883"/>
                <a:gd name="connsiteY82" fmla="*/ 4275461 h 4275461"/>
                <a:gd name="connsiteX83" fmla="*/ 0 w 3619883"/>
                <a:gd name="connsiteY83" fmla="*/ 42229 h 4275461"/>
                <a:gd name="connsiteX84" fmla="*/ 42464 w 3619883"/>
                <a:gd name="connsiteY84" fmla="*/ 40518 h 4275461"/>
                <a:gd name="connsiteX85" fmla="*/ 137733 w 3619883"/>
                <a:gd name="connsiteY85" fmla="*/ 35355 h 4275461"/>
                <a:gd name="connsiteX86" fmla="*/ 270565 w 3619883"/>
                <a:gd name="connsiteY86" fmla="*/ 29759 h 4275461"/>
                <a:gd name="connsiteX87" fmla="*/ 479734 w 3619883"/>
                <a:gd name="connsiteY87" fmla="*/ 45455 h 4275461"/>
                <a:gd name="connsiteX88" fmla="*/ 524103 w 3619883"/>
                <a:gd name="connsiteY88" fmla="*/ 41625 h 4275461"/>
                <a:gd name="connsiteX89" fmla="*/ 624416 w 3619883"/>
                <a:gd name="connsiteY89" fmla="*/ 22696 h 4275461"/>
                <a:gd name="connsiteX90" fmla="*/ 657762 w 3619883"/>
                <a:gd name="connsiteY90" fmla="*/ 18351 h 4275461"/>
                <a:gd name="connsiteX91" fmla="*/ 690557 w 3619883"/>
                <a:gd name="connsiteY91" fmla="*/ 25792 h 4275461"/>
                <a:gd name="connsiteX92" fmla="*/ 745123 w 3619883"/>
                <a:gd name="connsiteY92" fmla="*/ 40157 h 4275461"/>
                <a:gd name="connsiteX93" fmla="*/ 789493 w 3619883"/>
                <a:gd name="connsiteY93" fmla="*/ 36327 h 4275461"/>
                <a:gd name="connsiteX94" fmla="*/ 854255 w 3619883"/>
                <a:gd name="connsiteY94" fmla="*/ 68887 h 4275461"/>
                <a:gd name="connsiteX95" fmla="*/ 897520 w 3619883"/>
                <a:gd name="connsiteY95" fmla="*/ 88629 h 4275461"/>
                <a:gd name="connsiteX96" fmla="*/ 940510 w 3619883"/>
                <a:gd name="connsiteY96" fmla="*/ 114265 h 4275461"/>
                <a:gd name="connsiteX97" fmla="*/ 1082712 w 3619883"/>
                <a:gd name="connsiteY97" fmla="*/ 144543 h 4275461"/>
                <a:gd name="connsiteX98" fmla="*/ 1205348 w 3619883"/>
                <a:gd name="connsiteY98" fmla="*/ 120753 h 4275461"/>
                <a:gd name="connsiteX99" fmla="*/ 1271764 w 3619883"/>
                <a:gd name="connsiteY99" fmla="*/ 117956 h 4275461"/>
                <a:gd name="connsiteX100" fmla="*/ 1315583 w 3619883"/>
                <a:gd name="connsiteY100" fmla="*/ 125912 h 4275461"/>
                <a:gd name="connsiteX101" fmla="*/ 1359125 w 3619883"/>
                <a:gd name="connsiteY101" fmla="*/ 139761 h 4275461"/>
                <a:gd name="connsiteX102" fmla="*/ 1391919 w 3619883"/>
                <a:gd name="connsiteY102" fmla="*/ 147202 h 4275461"/>
                <a:gd name="connsiteX103" fmla="*/ 1436563 w 3619883"/>
                <a:gd name="connsiteY103" fmla="*/ 137480 h 4275461"/>
                <a:gd name="connsiteX104" fmla="*/ 1471566 w 3619883"/>
                <a:gd name="connsiteY104" fmla="*/ 97777 h 4275461"/>
                <a:gd name="connsiteX105" fmla="*/ 1505739 w 3619883"/>
                <a:gd name="connsiteY105" fmla="*/ 75753 h 4275461"/>
                <a:gd name="connsiteX106" fmla="*/ 1590891 w 3619883"/>
                <a:gd name="connsiteY106" fmla="*/ 144702 h 4275461"/>
                <a:gd name="connsiteX107" fmla="*/ 1625616 w 3619883"/>
                <a:gd name="connsiteY107" fmla="*/ 110893 h 4275461"/>
                <a:gd name="connsiteX108" fmla="*/ 1658964 w 3619883"/>
                <a:gd name="connsiteY108" fmla="*/ 106547 h 4275461"/>
                <a:gd name="connsiteX109" fmla="*/ 1746598 w 3619883"/>
                <a:gd name="connsiteY109" fmla="*/ 122460 h 4275461"/>
                <a:gd name="connsiteX110" fmla="*/ 1811913 w 3619883"/>
                <a:gd name="connsiteY110" fmla="*/ 143234 h 4275461"/>
                <a:gd name="connsiteX111" fmla="*/ 1856557 w 3619883"/>
                <a:gd name="connsiteY111" fmla="*/ 133511 h 4275461"/>
                <a:gd name="connsiteX112" fmla="*/ 2066003 w 3619883"/>
                <a:gd name="connsiteY112" fmla="*/ 143313 h 4275461"/>
                <a:gd name="connsiteX113" fmla="*/ 2177615 w 3619883"/>
                <a:gd name="connsiteY113" fmla="*/ 119007 h 4275461"/>
                <a:gd name="connsiteX114" fmla="*/ 2255883 w 3619883"/>
                <a:gd name="connsiteY114" fmla="*/ 99047 h 4275461"/>
                <a:gd name="connsiteX115" fmla="*/ 2344622 w 3619883"/>
                <a:gd name="connsiteY115" fmla="*/ 91388 h 4275461"/>
                <a:gd name="connsiteX116" fmla="*/ 2455682 w 3619883"/>
                <a:gd name="connsiteY116" fmla="*/ 78869 h 4275461"/>
                <a:gd name="connsiteX117" fmla="*/ 2632609 w 3619883"/>
                <a:gd name="connsiteY117" fmla="*/ 75338 h 4275461"/>
                <a:gd name="connsiteX118" fmla="*/ 2742291 w 3619883"/>
                <a:gd name="connsiteY118" fmla="*/ 92282 h 4275461"/>
                <a:gd name="connsiteX119" fmla="*/ 2851974 w 3619883"/>
                <a:gd name="connsiteY119" fmla="*/ 109227 h 4275461"/>
                <a:gd name="connsiteX120" fmla="*/ 2907643 w 3619883"/>
                <a:gd name="connsiteY120" fmla="*/ 100020 h 4275461"/>
                <a:gd name="connsiteX121" fmla="*/ 2944022 w 3619883"/>
                <a:gd name="connsiteY121" fmla="*/ 30853 h 4275461"/>
                <a:gd name="connsiteX122" fmla="*/ 3022289 w 3619883"/>
                <a:gd name="connsiteY122" fmla="*/ 10893 h 4275461"/>
                <a:gd name="connsiteX123" fmla="*/ 3054807 w 3619883"/>
                <a:gd name="connsiteY123" fmla="*/ 24226 h 4275461"/>
                <a:gd name="connsiteX124" fmla="*/ 3141892 w 3619883"/>
                <a:gd name="connsiteY124" fmla="*/ 51925 h 4275461"/>
                <a:gd name="connsiteX125" fmla="*/ 3185711 w 3619883"/>
                <a:gd name="connsiteY125" fmla="*/ 59881 h 4275461"/>
                <a:gd name="connsiteX126" fmla="*/ 3219056 w 3619883"/>
                <a:gd name="connsiteY126" fmla="*/ 55536 h 4275461"/>
                <a:gd name="connsiteX127" fmla="*/ 3263425 w 3619883"/>
                <a:gd name="connsiteY127" fmla="*/ 51706 h 4275461"/>
                <a:gd name="connsiteX128" fmla="*/ 3296219 w 3619883"/>
                <a:gd name="connsiteY128" fmla="*/ 59147 h 4275461"/>
                <a:gd name="connsiteX129" fmla="*/ 3319094 w 3619883"/>
                <a:gd name="connsiteY129" fmla="*/ 42500 h 4275461"/>
                <a:gd name="connsiteX130" fmla="*/ 3420511 w 3619883"/>
                <a:gd name="connsiteY130" fmla="*/ 0 h 4275461"/>
                <a:gd name="connsiteX131" fmla="*/ 3453305 w 3619883"/>
                <a:gd name="connsiteY131" fmla="*/ 7440 h 4275461"/>
                <a:gd name="connsiteX132" fmla="*/ 3496571 w 3619883"/>
                <a:gd name="connsiteY132" fmla="*/ 27182 h 4275461"/>
                <a:gd name="connsiteX133" fmla="*/ 3602117 w 3619883"/>
                <a:gd name="connsiteY133" fmla="*/ 132521 h 4275461"/>
                <a:gd name="connsiteX134" fmla="*/ 3619883 w 3619883"/>
                <a:gd name="connsiteY134" fmla="*/ 140049 h 4275461"/>
                <a:gd name="connsiteX135" fmla="*/ 3619883 w 3619883"/>
                <a:gd name="connsiteY13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137725 w 3619883"/>
                <a:gd name="connsiteY4" fmla="*/ 3951392 h 4275461"/>
                <a:gd name="connsiteX5" fmla="*/ 3014011 w 3619883"/>
                <a:gd name="connsiteY5" fmla="*/ 4275461 h 4275461"/>
                <a:gd name="connsiteX6" fmla="*/ 2761042 w 3619883"/>
                <a:gd name="connsiteY6" fmla="*/ 4275461 h 4275461"/>
                <a:gd name="connsiteX7" fmla="*/ 2761042 w 3619883"/>
                <a:gd name="connsiteY7" fmla="*/ 4128157 h 4275461"/>
                <a:gd name="connsiteX8" fmla="*/ 2826768 w 3619883"/>
                <a:gd name="connsiteY8" fmla="*/ 4128157 h 4275461"/>
                <a:gd name="connsiteX9" fmla="*/ 2826768 w 3619883"/>
                <a:gd name="connsiteY9" fmla="*/ 3951392 h 4275461"/>
                <a:gd name="connsiteX10" fmla="*/ 2648983 w 3619883"/>
                <a:gd name="connsiteY10" fmla="*/ 3951392 h 4275461"/>
                <a:gd name="connsiteX11" fmla="*/ 2648983 w 3619883"/>
                <a:gd name="connsiteY11" fmla="*/ 4128157 h 4275461"/>
                <a:gd name="connsiteX12" fmla="*/ 2690646 w 3619883"/>
                <a:gd name="connsiteY12" fmla="*/ 4128157 h 4275461"/>
                <a:gd name="connsiteX13" fmla="*/ 2690646 w 3619883"/>
                <a:gd name="connsiteY13" fmla="*/ 4275461 h 4275461"/>
                <a:gd name="connsiteX14" fmla="*/ 2511710 w 3619883"/>
                <a:gd name="connsiteY14" fmla="*/ 4275461 h 4275461"/>
                <a:gd name="connsiteX15" fmla="*/ 2454288 w 3619883"/>
                <a:gd name="connsiteY15" fmla="*/ 4128157 h 4275461"/>
                <a:gd name="connsiteX16" fmla="*/ 2515810 w 3619883"/>
                <a:gd name="connsiteY16" fmla="*/ 4128157 h 4275461"/>
                <a:gd name="connsiteX17" fmla="*/ 2515810 w 3619883"/>
                <a:gd name="connsiteY17" fmla="*/ 3951392 h 4275461"/>
                <a:gd name="connsiteX18" fmla="*/ 2338025 w 3619883"/>
                <a:gd name="connsiteY18" fmla="*/ 3951392 h 4275461"/>
                <a:gd name="connsiteX19" fmla="*/ 2338025 w 3619883"/>
                <a:gd name="connsiteY19" fmla="*/ 4128157 h 4275461"/>
                <a:gd name="connsiteX20" fmla="*/ 2395120 w 3619883"/>
                <a:gd name="connsiteY20" fmla="*/ 4128157 h 4275461"/>
                <a:gd name="connsiteX21" fmla="*/ 2337697 w 3619883"/>
                <a:gd name="connsiteY21" fmla="*/ 4275461 h 4275461"/>
                <a:gd name="connsiteX22" fmla="*/ 2150155 w 3619883"/>
                <a:gd name="connsiteY22" fmla="*/ 4275461 h 4275461"/>
                <a:gd name="connsiteX23" fmla="*/ 2150155 w 3619883"/>
                <a:gd name="connsiteY23" fmla="*/ 4128157 h 4275461"/>
                <a:gd name="connsiteX24" fmla="*/ 2204852 w 3619883"/>
                <a:gd name="connsiteY24" fmla="*/ 4128157 h 4275461"/>
                <a:gd name="connsiteX25" fmla="*/ 2204852 w 3619883"/>
                <a:gd name="connsiteY25" fmla="*/ 3951392 h 4275461"/>
                <a:gd name="connsiteX26" fmla="*/ 2027068 w 3619883"/>
                <a:gd name="connsiteY26" fmla="*/ 3951392 h 4275461"/>
                <a:gd name="connsiteX27" fmla="*/ 2027068 w 3619883"/>
                <a:gd name="connsiteY27" fmla="*/ 4128157 h 4275461"/>
                <a:gd name="connsiteX28" fmla="*/ 2079759 w 3619883"/>
                <a:gd name="connsiteY28" fmla="*/ 4128157 h 4275461"/>
                <a:gd name="connsiteX29" fmla="*/ 2079759 w 3619883"/>
                <a:gd name="connsiteY29" fmla="*/ 4275461 h 4275461"/>
                <a:gd name="connsiteX30" fmla="*/ 1824703 w 3619883"/>
                <a:gd name="connsiteY30" fmla="*/ 4275461 h 4275461"/>
                <a:gd name="connsiteX31" fmla="*/ 1834468 w 3619883"/>
                <a:gd name="connsiteY31" fmla="*/ 4128157 h 4275461"/>
                <a:gd name="connsiteX32" fmla="*/ 1893894 w 3619883"/>
                <a:gd name="connsiteY32" fmla="*/ 4128157 h 4275461"/>
                <a:gd name="connsiteX33" fmla="*/ 1893894 w 3619883"/>
                <a:gd name="connsiteY33" fmla="*/ 3951392 h 4275461"/>
                <a:gd name="connsiteX34" fmla="*/ 1716110 w 3619883"/>
                <a:gd name="connsiteY34" fmla="*/ 3951392 h 4275461"/>
                <a:gd name="connsiteX35" fmla="*/ 1716110 w 3619883"/>
                <a:gd name="connsiteY35" fmla="*/ 4006431 h 4275461"/>
                <a:gd name="connsiteX36" fmla="*/ 1703447 w 3619883"/>
                <a:gd name="connsiteY36" fmla="*/ 4007960 h 4275461"/>
                <a:gd name="connsiteX37" fmla="*/ 1716110 w 3619883"/>
                <a:gd name="connsiteY37" fmla="*/ 4044284 h 4275461"/>
                <a:gd name="connsiteX38" fmla="*/ 1716110 w 3619883"/>
                <a:gd name="connsiteY38" fmla="*/ 4128157 h 4275461"/>
                <a:gd name="connsiteX39" fmla="*/ 1745346 w 3619883"/>
                <a:gd name="connsiteY39" fmla="*/ 4128157 h 4275461"/>
                <a:gd name="connsiteX40" fmla="*/ 1796694 w 3619883"/>
                <a:gd name="connsiteY40" fmla="*/ 4275461 h 4275461"/>
                <a:gd name="connsiteX41" fmla="*/ 1558844 w 3619883"/>
                <a:gd name="connsiteY41" fmla="*/ 4275461 h 4275461"/>
                <a:gd name="connsiteX42" fmla="*/ 1517252 w 3619883"/>
                <a:gd name="connsiteY42" fmla="*/ 4128157 h 4275461"/>
                <a:gd name="connsiteX43" fmla="*/ 1582936 w 3619883"/>
                <a:gd name="connsiteY43" fmla="*/ 4128157 h 4275461"/>
                <a:gd name="connsiteX44" fmla="*/ 1582936 w 3619883"/>
                <a:gd name="connsiteY44" fmla="*/ 3951392 h 4275461"/>
                <a:gd name="connsiteX45" fmla="*/ 1405151 w 3619883"/>
                <a:gd name="connsiteY45" fmla="*/ 3951392 h 4275461"/>
                <a:gd name="connsiteX46" fmla="*/ 1405151 w 3619883"/>
                <a:gd name="connsiteY46" fmla="*/ 4128157 h 4275461"/>
                <a:gd name="connsiteX47" fmla="*/ 1468988 w 3619883"/>
                <a:gd name="connsiteY47" fmla="*/ 4128157 h 4275461"/>
                <a:gd name="connsiteX48" fmla="*/ 1427396 w 3619883"/>
                <a:gd name="connsiteY48" fmla="*/ 4275461 h 4275461"/>
                <a:gd name="connsiteX49" fmla="*/ 1210751 w 3619883"/>
                <a:gd name="connsiteY49" fmla="*/ 4275461 h 4275461"/>
                <a:gd name="connsiteX50" fmla="*/ 1210751 w 3619883"/>
                <a:gd name="connsiteY50" fmla="*/ 4128157 h 4275461"/>
                <a:gd name="connsiteX51" fmla="*/ 1271978 w 3619883"/>
                <a:gd name="connsiteY51" fmla="*/ 4128157 h 4275461"/>
                <a:gd name="connsiteX52" fmla="*/ 1271978 w 3619883"/>
                <a:gd name="connsiteY52" fmla="*/ 3951392 h 4275461"/>
                <a:gd name="connsiteX53" fmla="*/ 1094193 w 3619883"/>
                <a:gd name="connsiteY53" fmla="*/ 3951392 h 4275461"/>
                <a:gd name="connsiteX54" fmla="*/ 1094193 w 3619883"/>
                <a:gd name="connsiteY54" fmla="*/ 4128157 h 4275461"/>
                <a:gd name="connsiteX55" fmla="*/ 1140354 w 3619883"/>
                <a:gd name="connsiteY55" fmla="*/ 4128157 h 4275461"/>
                <a:gd name="connsiteX56" fmla="*/ 1140354 w 3619883"/>
                <a:gd name="connsiteY56" fmla="*/ 4275461 h 4275461"/>
                <a:gd name="connsiteX57" fmla="*/ 953807 w 3619883"/>
                <a:gd name="connsiteY57" fmla="*/ 4275461 h 4275461"/>
                <a:gd name="connsiteX58" fmla="*/ 912215 w 3619883"/>
                <a:gd name="connsiteY58" fmla="*/ 4128157 h 4275461"/>
                <a:gd name="connsiteX59" fmla="*/ 961020 w 3619883"/>
                <a:gd name="connsiteY59" fmla="*/ 4128157 h 4275461"/>
                <a:gd name="connsiteX60" fmla="*/ 961020 w 3619883"/>
                <a:gd name="connsiteY60" fmla="*/ 3951392 h 4275461"/>
                <a:gd name="connsiteX61" fmla="*/ 783235 w 3619883"/>
                <a:gd name="connsiteY61" fmla="*/ 3951392 h 4275461"/>
                <a:gd name="connsiteX62" fmla="*/ 783235 w 3619883"/>
                <a:gd name="connsiteY62" fmla="*/ 4128157 h 4275461"/>
                <a:gd name="connsiteX63" fmla="*/ 871024 w 3619883"/>
                <a:gd name="connsiteY63" fmla="*/ 4128157 h 4275461"/>
                <a:gd name="connsiteX64" fmla="*/ 829432 w 3619883"/>
                <a:gd name="connsiteY64" fmla="*/ 4275461 h 4275461"/>
                <a:gd name="connsiteX65" fmla="*/ 611484 w 3619883"/>
                <a:gd name="connsiteY65" fmla="*/ 4275461 h 4275461"/>
                <a:gd name="connsiteX66" fmla="*/ 621247 w 3619883"/>
                <a:gd name="connsiteY66" fmla="*/ 4128157 h 4275461"/>
                <a:gd name="connsiteX67" fmla="*/ 650062 w 3619883"/>
                <a:gd name="connsiteY67" fmla="*/ 4128157 h 4275461"/>
                <a:gd name="connsiteX68" fmla="*/ 650062 w 3619883"/>
                <a:gd name="connsiteY68" fmla="*/ 3951392 h 4275461"/>
                <a:gd name="connsiteX69" fmla="*/ 472277 w 3619883"/>
                <a:gd name="connsiteY69" fmla="*/ 3951392 h 4275461"/>
                <a:gd name="connsiteX70" fmla="*/ 472277 w 3619883"/>
                <a:gd name="connsiteY70" fmla="*/ 4128157 h 4275461"/>
                <a:gd name="connsiteX71" fmla="*/ 522650 w 3619883"/>
                <a:gd name="connsiteY71" fmla="*/ 4128157 h 4275461"/>
                <a:gd name="connsiteX72" fmla="*/ 573998 w 3619883"/>
                <a:gd name="connsiteY72" fmla="*/ 4275461 h 4275461"/>
                <a:gd name="connsiteX73" fmla="*/ 336164 w 3619883"/>
                <a:gd name="connsiteY73" fmla="*/ 4275461 h 4275461"/>
                <a:gd name="connsiteX74" fmla="*/ 294572 w 3619883"/>
                <a:gd name="connsiteY74" fmla="*/ 4128157 h 4275461"/>
                <a:gd name="connsiteX75" fmla="*/ 339106 w 3619883"/>
                <a:gd name="connsiteY75" fmla="*/ 4128157 h 4275461"/>
                <a:gd name="connsiteX76" fmla="*/ 339106 w 3619883"/>
                <a:gd name="connsiteY76" fmla="*/ 3951392 h 4275461"/>
                <a:gd name="connsiteX77" fmla="*/ 161321 w 3619883"/>
                <a:gd name="connsiteY77" fmla="*/ 3951392 h 4275461"/>
                <a:gd name="connsiteX78" fmla="*/ 161321 w 3619883"/>
                <a:gd name="connsiteY78" fmla="*/ 4128157 h 4275461"/>
                <a:gd name="connsiteX79" fmla="*/ 230914 w 3619883"/>
                <a:gd name="connsiteY79" fmla="*/ 4128157 h 4275461"/>
                <a:gd name="connsiteX80" fmla="*/ 189322 w 3619883"/>
                <a:gd name="connsiteY80" fmla="*/ 4275461 h 4275461"/>
                <a:gd name="connsiteX81" fmla="*/ 0 w 3619883"/>
                <a:gd name="connsiteY81" fmla="*/ 4275461 h 4275461"/>
                <a:gd name="connsiteX82" fmla="*/ 0 w 3619883"/>
                <a:gd name="connsiteY82" fmla="*/ 42229 h 4275461"/>
                <a:gd name="connsiteX83" fmla="*/ 42464 w 3619883"/>
                <a:gd name="connsiteY83" fmla="*/ 40518 h 4275461"/>
                <a:gd name="connsiteX84" fmla="*/ 137733 w 3619883"/>
                <a:gd name="connsiteY84" fmla="*/ 35355 h 4275461"/>
                <a:gd name="connsiteX85" fmla="*/ 270565 w 3619883"/>
                <a:gd name="connsiteY85" fmla="*/ 29759 h 4275461"/>
                <a:gd name="connsiteX86" fmla="*/ 479734 w 3619883"/>
                <a:gd name="connsiteY86" fmla="*/ 45455 h 4275461"/>
                <a:gd name="connsiteX87" fmla="*/ 524103 w 3619883"/>
                <a:gd name="connsiteY87" fmla="*/ 41625 h 4275461"/>
                <a:gd name="connsiteX88" fmla="*/ 624416 w 3619883"/>
                <a:gd name="connsiteY88" fmla="*/ 22696 h 4275461"/>
                <a:gd name="connsiteX89" fmla="*/ 657762 w 3619883"/>
                <a:gd name="connsiteY89" fmla="*/ 18351 h 4275461"/>
                <a:gd name="connsiteX90" fmla="*/ 690557 w 3619883"/>
                <a:gd name="connsiteY90" fmla="*/ 25792 h 4275461"/>
                <a:gd name="connsiteX91" fmla="*/ 745123 w 3619883"/>
                <a:gd name="connsiteY91" fmla="*/ 40157 h 4275461"/>
                <a:gd name="connsiteX92" fmla="*/ 789493 w 3619883"/>
                <a:gd name="connsiteY92" fmla="*/ 36327 h 4275461"/>
                <a:gd name="connsiteX93" fmla="*/ 854255 w 3619883"/>
                <a:gd name="connsiteY93" fmla="*/ 68887 h 4275461"/>
                <a:gd name="connsiteX94" fmla="*/ 897520 w 3619883"/>
                <a:gd name="connsiteY94" fmla="*/ 88629 h 4275461"/>
                <a:gd name="connsiteX95" fmla="*/ 940510 w 3619883"/>
                <a:gd name="connsiteY95" fmla="*/ 114265 h 4275461"/>
                <a:gd name="connsiteX96" fmla="*/ 1082712 w 3619883"/>
                <a:gd name="connsiteY96" fmla="*/ 144543 h 4275461"/>
                <a:gd name="connsiteX97" fmla="*/ 1205348 w 3619883"/>
                <a:gd name="connsiteY97" fmla="*/ 120753 h 4275461"/>
                <a:gd name="connsiteX98" fmla="*/ 1271764 w 3619883"/>
                <a:gd name="connsiteY98" fmla="*/ 117956 h 4275461"/>
                <a:gd name="connsiteX99" fmla="*/ 1315583 w 3619883"/>
                <a:gd name="connsiteY99" fmla="*/ 125912 h 4275461"/>
                <a:gd name="connsiteX100" fmla="*/ 1359125 w 3619883"/>
                <a:gd name="connsiteY100" fmla="*/ 139761 h 4275461"/>
                <a:gd name="connsiteX101" fmla="*/ 1391919 w 3619883"/>
                <a:gd name="connsiteY101" fmla="*/ 147202 h 4275461"/>
                <a:gd name="connsiteX102" fmla="*/ 1436563 w 3619883"/>
                <a:gd name="connsiteY102" fmla="*/ 137480 h 4275461"/>
                <a:gd name="connsiteX103" fmla="*/ 1471566 w 3619883"/>
                <a:gd name="connsiteY103" fmla="*/ 97777 h 4275461"/>
                <a:gd name="connsiteX104" fmla="*/ 1505739 w 3619883"/>
                <a:gd name="connsiteY104" fmla="*/ 75753 h 4275461"/>
                <a:gd name="connsiteX105" fmla="*/ 1590891 w 3619883"/>
                <a:gd name="connsiteY105" fmla="*/ 144702 h 4275461"/>
                <a:gd name="connsiteX106" fmla="*/ 1625616 w 3619883"/>
                <a:gd name="connsiteY106" fmla="*/ 110893 h 4275461"/>
                <a:gd name="connsiteX107" fmla="*/ 1658964 w 3619883"/>
                <a:gd name="connsiteY107" fmla="*/ 106547 h 4275461"/>
                <a:gd name="connsiteX108" fmla="*/ 1746598 w 3619883"/>
                <a:gd name="connsiteY108" fmla="*/ 122460 h 4275461"/>
                <a:gd name="connsiteX109" fmla="*/ 1811913 w 3619883"/>
                <a:gd name="connsiteY109" fmla="*/ 143234 h 4275461"/>
                <a:gd name="connsiteX110" fmla="*/ 1856557 w 3619883"/>
                <a:gd name="connsiteY110" fmla="*/ 133511 h 4275461"/>
                <a:gd name="connsiteX111" fmla="*/ 2066003 w 3619883"/>
                <a:gd name="connsiteY111" fmla="*/ 143313 h 4275461"/>
                <a:gd name="connsiteX112" fmla="*/ 2177615 w 3619883"/>
                <a:gd name="connsiteY112" fmla="*/ 119007 h 4275461"/>
                <a:gd name="connsiteX113" fmla="*/ 2255883 w 3619883"/>
                <a:gd name="connsiteY113" fmla="*/ 99047 h 4275461"/>
                <a:gd name="connsiteX114" fmla="*/ 2344622 w 3619883"/>
                <a:gd name="connsiteY114" fmla="*/ 91388 h 4275461"/>
                <a:gd name="connsiteX115" fmla="*/ 2455682 w 3619883"/>
                <a:gd name="connsiteY115" fmla="*/ 78869 h 4275461"/>
                <a:gd name="connsiteX116" fmla="*/ 2632609 w 3619883"/>
                <a:gd name="connsiteY116" fmla="*/ 75338 h 4275461"/>
                <a:gd name="connsiteX117" fmla="*/ 2742291 w 3619883"/>
                <a:gd name="connsiteY117" fmla="*/ 92282 h 4275461"/>
                <a:gd name="connsiteX118" fmla="*/ 2851974 w 3619883"/>
                <a:gd name="connsiteY118" fmla="*/ 109227 h 4275461"/>
                <a:gd name="connsiteX119" fmla="*/ 2907643 w 3619883"/>
                <a:gd name="connsiteY119" fmla="*/ 100020 h 4275461"/>
                <a:gd name="connsiteX120" fmla="*/ 2944022 w 3619883"/>
                <a:gd name="connsiteY120" fmla="*/ 30853 h 4275461"/>
                <a:gd name="connsiteX121" fmla="*/ 3022289 w 3619883"/>
                <a:gd name="connsiteY121" fmla="*/ 10893 h 4275461"/>
                <a:gd name="connsiteX122" fmla="*/ 3054807 w 3619883"/>
                <a:gd name="connsiteY122" fmla="*/ 24226 h 4275461"/>
                <a:gd name="connsiteX123" fmla="*/ 3141892 w 3619883"/>
                <a:gd name="connsiteY123" fmla="*/ 51925 h 4275461"/>
                <a:gd name="connsiteX124" fmla="*/ 3185711 w 3619883"/>
                <a:gd name="connsiteY124" fmla="*/ 59881 h 4275461"/>
                <a:gd name="connsiteX125" fmla="*/ 3219056 w 3619883"/>
                <a:gd name="connsiteY125" fmla="*/ 55536 h 4275461"/>
                <a:gd name="connsiteX126" fmla="*/ 3263425 w 3619883"/>
                <a:gd name="connsiteY126" fmla="*/ 51706 h 4275461"/>
                <a:gd name="connsiteX127" fmla="*/ 3296219 w 3619883"/>
                <a:gd name="connsiteY127" fmla="*/ 59147 h 4275461"/>
                <a:gd name="connsiteX128" fmla="*/ 3319094 w 3619883"/>
                <a:gd name="connsiteY128" fmla="*/ 42500 h 4275461"/>
                <a:gd name="connsiteX129" fmla="*/ 3420511 w 3619883"/>
                <a:gd name="connsiteY129" fmla="*/ 0 h 4275461"/>
                <a:gd name="connsiteX130" fmla="*/ 3453305 w 3619883"/>
                <a:gd name="connsiteY130" fmla="*/ 7440 h 4275461"/>
                <a:gd name="connsiteX131" fmla="*/ 3496571 w 3619883"/>
                <a:gd name="connsiteY131" fmla="*/ 27182 h 4275461"/>
                <a:gd name="connsiteX132" fmla="*/ 3602117 w 3619883"/>
                <a:gd name="connsiteY132" fmla="*/ 132521 h 4275461"/>
                <a:gd name="connsiteX133" fmla="*/ 3619883 w 3619883"/>
                <a:gd name="connsiteY133" fmla="*/ 140049 h 4275461"/>
                <a:gd name="connsiteX134" fmla="*/ 3619883 w 3619883"/>
                <a:gd name="connsiteY13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761042 w 3619883"/>
                <a:gd name="connsiteY6" fmla="*/ 4128157 h 4275461"/>
                <a:gd name="connsiteX7" fmla="*/ 2826768 w 3619883"/>
                <a:gd name="connsiteY7" fmla="*/ 4128157 h 4275461"/>
                <a:gd name="connsiteX8" fmla="*/ 2826768 w 3619883"/>
                <a:gd name="connsiteY8" fmla="*/ 3951392 h 4275461"/>
                <a:gd name="connsiteX9" fmla="*/ 2648983 w 3619883"/>
                <a:gd name="connsiteY9" fmla="*/ 3951392 h 4275461"/>
                <a:gd name="connsiteX10" fmla="*/ 2648983 w 3619883"/>
                <a:gd name="connsiteY10" fmla="*/ 4128157 h 4275461"/>
                <a:gd name="connsiteX11" fmla="*/ 2690646 w 3619883"/>
                <a:gd name="connsiteY11" fmla="*/ 4128157 h 4275461"/>
                <a:gd name="connsiteX12" fmla="*/ 2690646 w 3619883"/>
                <a:gd name="connsiteY12" fmla="*/ 4275461 h 4275461"/>
                <a:gd name="connsiteX13" fmla="*/ 2511710 w 3619883"/>
                <a:gd name="connsiteY13" fmla="*/ 4275461 h 4275461"/>
                <a:gd name="connsiteX14" fmla="*/ 2454288 w 3619883"/>
                <a:gd name="connsiteY14" fmla="*/ 4128157 h 4275461"/>
                <a:gd name="connsiteX15" fmla="*/ 2515810 w 3619883"/>
                <a:gd name="connsiteY15" fmla="*/ 4128157 h 4275461"/>
                <a:gd name="connsiteX16" fmla="*/ 2515810 w 3619883"/>
                <a:gd name="connsiteY16" fmla="*/ 3951392 h 4275461"/>
                <a:gd name="connsiteX17" fmla="*/ 2338025 w 3619883"/>
                <a:gd name="connsiteY17" fmla="*/ 3951392 h 4275461"/>
                <a:gd name="connsiteX18" fmla="*/ 2338025 w 3619883"/>
                <a:gd name="connsiteY18" fmla="*/ 4128157 h 4275461"/>
                <a:gd name="connsiteX19" fmla="*/ 2395120 w 3619883"/>
                <a:gd name="connsiteY19" fmla="*/ 4128157 h 4275461"/>
                <a:gd name="connsiteX20" fmla="*/ 2337697 w 3619883"/>
                <a:gd name="connsiteY20" fmla="*/ 4275461 h 4275461"/>
                <a:gd name="connsiteX21" fmla="*/ 2150155 w 3619883"/>
                <a:gd name="connsiteY21" fmla="*/ 4275461 h 4275461"/>
                <a:gd name="connsiteX22" fmla="*/ 2150155 w 3619883"/>
                <a:gd name="connsiteY22" fmla="*/ 4128157 h 4275461"/>
                <a:gd name="connsiteX23" fmla="*/ 2204852 w 3619883"/>
                <a:gd name="connsiteY23" fmla="*/ 4128157 h 4275461"/>
                <a:gd name="connsiteX24" fmla="*/ 2204852 w 3619883"/>
                <a:gd name="connsiteY24" fmla="*/ 3951392 h 4275461"/>
                <a:gd name="connsiteX25" fmla="*/ 2027068 w 3619883"/>
                <a:gd name="connsiteY25" fmla="*/ 3951392 h 4275461"/>
                <a:gd name="connsiteX26" fmla="*/ 2027068 w 3619883"/>
                <a:gd name="connsiteY26" fmla="*/ 4128157 h 4275461"/>
                <a:gd name="connsiteX27" fmla="*/ 2079759 w 3619883"/>
                <a:gd name="connsiteY27" fmla="*/ 4128157 h 4275461"/>
                <a:gd name="connsiteX28" fmla="*/ 2079759 w 3619883"/>
                <a:gd name="connsiteY28" fmla="*/ 4275461 h 4275461"/>
                <a:gd name="connsiteX29" fmla="*/ 1824703 w 3619883"/>
                <a:gd name="connsiteY29" fmla="*/ 4275461 h 4275461"/>
                <a:gd name="connsiteX30" fmla="*/ 1834468 w 3619883"/>
                <a:gd name="connsiteY30" fmla="*/ 4128157 h 4275461"/>
                <a:gd name="connsiteX31" fmla="*/ 1893894 w 3619883"/>
                <a:gd name="connsiteY31" fmla="*/ 4128157 h 4275461"/>
                <a:gd name="connsiteX32" fmla="*/ 1893894 w 3619883"/>
                <a:gd name="connsiteY32" fmla="*/ 3951392 h 4275461"/>
                <a:gd name="connsiteX33" fmla="*/ 1716110 w 3619883"/>
                <a:gd name="connsiteY33" fmla="*/ 3951392 h 4275461"/>
                <a:gd name="connsiteX34" fmla="*/ 1716110 w 3619883"/>
                <a:gd name="connsiteY34" fmla="*/ 4006431 h 4275461"/>
                <a:gd name="connsiteX35" fmla="*/ 1703447 w 3619883"/>
                <a:gd name="connsiteY35" fmla="*/ 4007960 h 4275461"/>
                <a:gd name="connsiteX36" fmla="*/ 1716110 w 3619883"/>
                <a:gd name="connsiteY36" fmla="*/ 4044284 h 4275461"/>
                <a:gd name="connsiteX37" fmla="*/ 1716110 w 3619883"/>
                <a:gd name="connsiteY37" fmla="*/ 4128157 h 4275461"/>
                <a:gd name="connsiteX38" fmla="*/ 1745346 w 3619883"/>
                <a:gd name="connsiteY38" fmla="*/ 4128157 h 4275461"/>
                <a:gd name="connsiteX39" fmla="*/ 1796694 w 3619883"/>
                <a:gd name="connsiteY39" fmla="*/ 4275461 h 4275461"/>
                <a:gd name="connsiteX40" fmla="*/ 1558844 w 3619883"/>
                <a:gd name="connsiteY40" fmla="*/ 4275461 h 4275461"/>
                <a:gd name="connsiteX41" fmla="*/ 1517252 w 3619883"/>
                <a:gd name="connsiteY41" fmla="*/ 4128157 h 4275461"/>
                <a:gd name="connsiteX42" fmla="*/ 1582936 w 3619883"/>
                <a:gd name="connsiteY42" fmla="*/ 4128157 h 4275461"/>
                <a:gd name="connsiteX43" fmla="*/ 1582936 w 3619883"/>
                <a:gd name="connsiteY43" fmla="*/ 3951392 h 4275461"/>
                <a:gd name="connsiteX44" fmla="*/ 1405151 w 3619883"/>
                <a:gd name="connsiteY44" fmla="*/ 3951392 h 4275461"/>
                <a:gd name="connsiteX45" fmla="*/ 1405151 w 3619883"/>
                <a:gd name="connsiteY45" fmla="*/ 4128157 h 4275461"/>
                <a:gd name="connsiteX46" fmla="*/ 1468988 w 3619883"/>
                <a:gd name="connsiteY46" fmla="*/ 4128157 h 4275461"/>
                <a:gd name="connsiteX47" fmla="*/ 1427396 w 3619883"/>
                <a:gd name="connsiteY47" fmla="*/ 4275461 h 4275461"/>
                <a:gd name="connsiteX48" fmla="*/ 1210751 w 3619883"/>
                <a:gd name="connsiteY48" fmla="*/ 4275461 h 4275461"/>
                <a:gd name="connsiteX49" fmla="*/ 1210751 w 3619883"/>
                <a:gd name="connsiteY49" fmla="*/ 4128157 h 4275461"/>
                <a:gd name="connsiteX50" fmla="*/ 1271978 w 3619883"/>
                <a:gd name="connsiteY50" fmla="*/ 4128157 h 4275461"/>
                <a:gd name="connsiteX51" fmla="*/ 1271978 w 3619883"/>
                <a:gd name="connsiteY51" fmla="*/ 3951392 h 4275461"/>
                <a:gd name="connsiteX52" fmla="*/ 1094193 w 3619883"/>
                <a:gd name="connsiteY52" fmla="*/ 3951392 h 4275461"/>
                <a:gd name="connsiteX53" fmla="*/ 1094193 w 3619883"/>
                <a:gd name="connsiteY53" fmla="*/ 4128157 h 4275461"/>
                <a:gd name="connsiteX54" fmla="*/ 1140354 w 3619883"/>
                <a:gd name="connsiteY54" fmla="*/ 4128157 h 4275461"/>
                <a:gd name="connsiteX55" fmla="*/ 1140354 w 3619883"/>
                <a:gd name="connsiteY55" fmla="*/ 4275461 h 4275461"/>
                <a:gd name="connsiteX56" fmla="*/ 953807 w 3619883"/>
                <a:gd name="connsiteY56" fmla="*/ 4275461 h 4275461"/>
                <a:gd name="connsiteX57" fmla="*/ 912215 w 3619883"/>
                <a:gd name="connsiteY57" fmla="*/ 4128157 h 4275461"/>
                <a:gd name="connsiteX58" fmla="*/ 961020 w 3619883"/>
                <a:gd name="connsiteY58" fmla="*/ 4128157 h 4275461"/>
                <a:gd name="connsiteX59" fmla="*/ 961020 w 3619883"/>
                <a:gd name="connsiteY59" fmla="*/ 3951392 h 4275461"/>
                <a:gd name="connsiteX60" fmla="*/ 783235 w 3619883"/>
                <a:gd name="connsiteY60" fmla="*/ 3951392 h 4275461"/>
                <a:gd name="connsiteX61" fmla="*/ 783235 w 3619883"/>
                <a:gd name="connsiteY61" fmla="*/ 4128157 h 4275461"/>
                <a:gd name="connsiteX62" fmla="*/ 871024 w 3619883"/>
                <a:gd name="connsiteY62" fmla="*/ 4128157 h 4275461"/>
                <a:gd name="connsiteX63" fmla="*/ 829432 w 3619883"/>
                <a:gd name="connsiteY63" fmla="*/ 4275461 h 4275461"/>
                <a:gd name="connsiteX64" fmla="*/ 611484 w 3619883"/>
                <a:gd name="connsiteY64" fmla="*/ 4275461 h 4275461"/>
                <a:gd name="connsiteX65" fmla="*/ 621247 w 3619883"/>
                <a:gd name="connsiteY65" fmla="*/ 4128157 h 4275461"/>
                <a:gd name="connsiteX66" fmla="*/ 650062 w 3619883"/>
                <a:gd name="connsiteY66" fmla="*/ 4128157 h 4275461"/>
                <a:gd name="connsiteX67" fmla="*/ 650062 w 3619883"/>
                <a:gd name="connsiteY67" fmla="*/ 3951392 h 4275461"/>
                <a:gd name="connsiteX68" fmla="*/ 472277 w 3619883"/>
                <a:gd name="connsiteY68" fmla="*/ 3951392 h 4275461"/>
                <a:gd name="connsiteX69" fmla="*/ 472277 w 3619883"/>
                <a:gd name="connsiteY69" fmla="*/ 4128157 h 4275461"/>
                <a:gd name="connsiteX70" fmla="*/ 522650 w 3619883"/>
                <a:gd name="connsiteY70" fmla="*/ 4128157 h 4275461"/>
                <a:gd name="connsiteX71" fmla="*/ 573998 w 3619883"/>
                <a:gd name="connsiteY71" fmla="*/ 4275461 h 4275461"/>
                <a:gd name="connsiteX72" fmla="*/ 336164 w 3619883"/>
                <a:gd name="connsiteY72" fmla="*/ 4275461 h 4275461"/>
                <a:gd name="connsiteX73" fmla="*/ 294572 w 3619883"/>
                <a:gd name="connsiteY73" fmla="*/ 4128157 h 4275461"/>
                <a:gd name="connsiteX74" fmla="*/ 339106 w 3619883"/>
                <a:gd name="connsiteY74" fmla="*/ 4128157 h 4275461"/>
                <a:gd name="connsiteX75" fmla="*/ 339106 w 3619883"/>
                <a:gd name="connsiteY75" fmla="*/ 3951392 h 4275461"/>
                <a:gd name="connsiteX76" fmla="*/ 161321 w 3619883"/>
                <a:gd name="connsiteY76" fmla="*/ 3951392 h 4275461"/>
                <a:gd name="connsiteX77" fmla="*/ 161321 w 3619883"/>
                <a:gd name="connsiteY77" fmla="*/ 4128157 h 4275461"/>
                <a:gd name="connsiteX78" fmla="*/ 230914 w 3619883"/>
                <a:gd name="connsiteY78" fmla="*/ 4128157 h 4275461"/>
                <a:gd name="connsiteX79" fmla="*/ 189322 w 3619883"/>
                <a:gd name="connsiteY79" fmla="*/ 4275461 h 4275461"/>
                <a:gd name="connsiteX80" fmla="*/ 0 w 3619883"/>
                <a:gd name="connsiteY80" fmla="*/ 4275461 h 4275461"/>
                <a:gd name="connsiteX81" fmla="*/ 0 w 3619883"/>
                <a:gd name="connsiteY81" fmla="*/ 42229 h 4275461"/>
                <a:gd name="connsiteX82" fmla="*/ 42464 w 3619883"/>
                <a:gd name="connsiteY82" fmla="*/ 40518 h 4275461"/>
                <a:gd name="connsiteX83" fmla="*/ 137733 w 3619883"/>
                <a:gd name="connsiteY83" fmla="*/ 35355 h 4275461"/>
                <a:gd name="connsiteX84" fmla="*/ 270565 w 3619883"/>
                <a:gd name="connsiteY84" fmla="*/ 29759 h 4275461"/>
                <a:gd name="connsiteX85" fmla="*/ 479734 w 3619883"/>
                <a:gd name="connsiteY85" fmla="*/ 45455 h 4275461"/>
                <a:gd name="connsiteX86" fmla="*/ 524103 w 3619883"/>
                <a:gd name="connsiteY86" fmla="*/ 41625 h 4275461"/>
                <a:gd name="connsiteX87" fmla="*/ 624416 w 3619883"/>
                <a:gd name="connsiteY87" fmla="*/ 22696 h 4275461"/>
                <a:gd name="connsiteX88" fmla="*/ 657762 w 3619883"/>
                <a:gd name="connsiteY88" fmla="*/ 18351 h 4275461"/>
                <a:gd name="connsiteX89" fmla="*/ 690557 w 3619883"/>
                <a:gd name="connsiteY89" fmla="*/ 25792 h 4275461"/>
                <a:gd name="connsiteX90" fmla="*/ 745123 w 3619883"/>
                <a:gd name="connsiteY90" fmla="*/ 40157 h 4275461"/>
                <a:gd name="connsiteX91" fmla="*/ 789493 w 3619883"/>
                <a:gd name="connsiteY91" fmla="*/ 36327 h 4275461"/>
                <a:gd name="connsiteX92" fmla="*/ 854255 w 3619883"/>
                <a:gd name="connsiteY92" fmla="*/ 68887 h 4275461"/>
                <a:gd name="connsiteX93" fmla="*/ 897520 w 3619883"/>
                <a:gd name="connsiteY93" fmla="*/ 88629 h 4275461"/>
                <a:gd name="connsiteX94" fmla="*/ 940510 w 3619883"/>
                <a:gd name="connsiteY94" fmla="*/ 114265 h 4275461"/>
                <a:gd name="connsiteX95" fmla="*/ 1082712 w 3619883"/>
                <a:gd name="connsiteY95" fmla="*/ 144543 h 4275461"/>
                <a:gd name="connsiteX96" fmla="*/ 1205348 w 3619883"/>
                <a:gd name="connsiteY96" fmla="*/ 120753 h 4275461"/>
                <a:gd name="connsiteX97" fmla="*/ 1271764 w 3619883"/>
                <a:gd name="connsiteY97" fmla="*/ 117956 h 4275461"/>
                <a:gd name="connsiteX98" fmla="*/ 1315583 w 3619883"/>
                <a:gd name="connsiteY98" fmla="*/ 125912 h 4275461"/>
                <a:gd name="connsiteX99" fmla="*/ 1359125 w 3619883"/>
                <a:gd name="connsiteY99" fmla="*/ 139761 h 4275461"/>
                <a:gd name="connsiteX100" fmla="*/ 1391919 w 3619883"/>
                <a:gd name="connsiteY100" fmla="*/ 147202 h 4275461"/>
                <a:gd name="connsiteX101" fmla="*/ 1436563 w 3619883"/>
                <a:gd name="connsiteY101" fmla="*/ 137480 h 4275461"/>
                <a:gd name="connsiteX102" fmla="*/ 1471566 w 3619883"/>
                <a:gd name="connsiteY102" fmla="*/ 97777 h 4275461"/>
                <a:gd name="connsiteX103" fmla="*/ 1505739 w 3619883"/>
                <a:gd name="connsiteY103" fmla="*/ 75753 h 4275461"/>
                <a:gd name="connsiteX104" fmla="*/ 1590891 w 3619883"/>
                <a:gd name="connsiteY104" fmla="*/ 144702 h 4275461"/>
                <a:gd name="connsiteX105" fmla="*/ 1625616 w 3619883"/>
                <a:gd name="connsiteY105" fmla="*/ 110893 h 4275461"/>
                <a:gd name="connsiteX106" fmla="*/ 1658964 w 3619883"/>
                <a:gd name="connsiteY106" fmla="*/ 106547 h 4275461"/>
                <a:gd name="connsiteX107" fmla="*/ 1746598 w 3619883"/>
                <a:gd name="connsiteY107" fmla="*/ 122460 h 4275461"/>
                <a:gd name="connsiteX108" fmla="*/ 1811913 w 3619883"/>
                <a:gd name="connsiteY108" fmla="*/ 143234 h 4275461"/>
                <a:gd name="connsiteX109" fmla="*/ 1856557 w 3619883"/>
                <a:gd name="connsiteY109" fmla="*/ 133511 h 4275461"/>
                <a:gd name="connsiteX110" fmla="*/ 2066003 w 3619883"/>
                <a:gd name="connsiteY110" fmla="*/ 143313 h 4275461"/>
                <a:gd name="connsiteX111" fmla="*/ 2177615 w 3619883"/>
                <a:gd name="connsiteY111" fmla="*/ 119007 h 4275461"/>
                <a:gd name="connsiteX112" fmla="*/ 2255883 w 3619883"/>
                <a:gd name="connsiteY112" fmla="*/ 99047 h 4275461"/>
                <a:gd name="connsiteX113" fmla="*/ 2344622 w 3619883"/>
                <a:gd name="connsiteY113" fmla="*/ 91388 h 4275461"/>
                <a:gd name="connsiteX114" fmla="*/ 2455682 w 3619883"/>
                <a:gd name="connsiteY114" fmla="*/ 78869 h 4275461"/>
                <a:gd name="connsiteX115" fmla="*/ 2632609 w 3619883"/>
                <a:gd name="connsiteY115" fmla="*/ 75338 h 4275461"/>
                <a:gd name="connsiteX116" fmla="*/ 2742291 w 3619883"/>
                <a:gd name="connsiteY116" fmla="*/ 92282 h 4275461"/>
                <a:gd name="connsiteX117" fmla="*/ 2851974 w 3619883"/>
                <a:gd name="connsiteY117" fmla="*/ 109227 h 4275461"/>
                <a:gd name="connsiteX118" fmla="*/ 2907643 w 3619883"/>
                <a:gd name="connsiteY118" fmla="*/ 100020 h 4275461"/>
                <a:gd name="connsiteX119" fmla="*/ 2944022 w 3619883"/>
                <a:gd name="connsiteY119" fmla="*/ 30853 h 4275461"/>
                <a:gd name="connsiteX120" fmla="*/ 3022289 w 3619883"/>
                <a:gd name="connsiteY120" fmla="*/ 10893 h 4275461"/>
                <a:gd name="connsiteX121" fmla="*/ 3054807 w 3619883"/>
                <a:gd name="connsiteY121" fmla="*/ 24226 h 4275461"/>
                <a:gd name="connsiteX122" fmla="*/ 3141892 w 3619883"/>
                <a:gd name="connsiteY122" fmla="*/ 51925 h 4275461"/>
                <a:gd name="connsiteX123" fmla="*/ 3185711 w 3619883"/>
                <a:gd name="connsiteY123" fmla="*/ 59881 h 4275461"/>
                <a:gd name="connsiteX124" fmla="*/ 3219056 w 3619883"/>
                <a:gd name="connsiteY124" fmla="*/ 55536 h 4275461"/>
                <a:gd name="connsiteX125" fmla="*/ 3263425 w 3619883"/>
                <a:gd name="connsiteY125" fmla="*/ 51706 h 4275461"/>
                <a:gd name="connsiteX126" fmla="*/ 3296219 w 3619883"/>
                <a:gd name="connsiteY126" fmla="*/ 59147 h 4275461"/>
                <a:gd name="connsiteX127" fmla="*/ 3319094 w 3619883"/>
                <a:gd name="connsiteY127" fmla="*/ 42500 h 4275461"/>
                <a:gd name="connsiteX128" fmla="*/ 3420511 w 3619883"/>
                <a:gd name="connsiteY128" fmla="*/ 0 h 4275461"/>
                <a:gd name="connsiteX129" fmla="*/ 3453305 w 3619883"/>
                <a:gd name="connsiteY129" fmla="*/ 7440 h 4275461"/>
                <a:gd name="connsiteX130" fmla="*/ 3496571 w 3619883"/>
                <a:gd name="connsiteY130" fmla="*/ 27182 h 4275461"/>
                <a:gd name="connsiteX131" fmla="*/ 3602117 w 3619883"/>
                <a:gd name="connsiteY131" fmla="*/ 132521 h 4275461"/>
                <a:gd name="connsiteX132" fmla="*/ 3619883 w 3619883"/>
                <a:gd name="connsiteY132" fmla="*/ 140049 h 4275461"/>
                <a:gd name="connsiteX133" fmla="*/ 3619883 w 3619883"/>
                <a:gd name="connsiteY13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761042 w 3619883"/>
                <a:gd name="connsiteY6" fmla="*/ 4128157 h 4275461"/>
                <a:gd name="connsiteX7" fmla="*/ 2826768 w 3619883"/>
                <a:gd name="connsiteY7" fmla="*/ 3951392 h 4275461"/>
                <a:gd name="connsiteX8" fmla="*/ 2648983 w 3619883"/>
                <a:gd name="connsiteY8" fmla="*/ 3951392 h 4275461"/>
                <a:gd name="connsiteX9" fmla="*/ 2648983 w 3619883"/>
                <a:gd name="connsiteY9" fmla="*/ 4128157 h 4275461"/>
                <a:gd name="connsiteX10" fmla="*/ 2690646 w 3619883"/>
                <a:gd name="connsiteY10" fmla="*/ 4128157 h 4275461"/>
                <a:gd name="connsiteX11" fmla="*/ 2690646 w 3619883"/>
                <a:gd name="connsiteY11" fmla="*/ 4275461 h 4275461"/>
                <a:gd name="connsiteX12" fmla="*/ 2511710 w 3619883"/>
                <a:gd name="connsiteY12" fmla="*/ 4275461 h 4275461"/>
                <a:gd name="connsiteX13" fmla="*/ 2454288 w 3619883"/>
                <a:gd name="connsiteY13" fmla="*/ 4128157 h 4275461"/>
                <a:gd name="connsiteX14" fmla="*/ 2515810 w 3619883"/>
                <a:gd name="connsiteY14" fmla="*/ 4128157 h 4275461"/>
                <a:gd name="connsiteX15" fmla="*/ 2515810 w 3619883"/>
                <a:gd name="connsiteY15" fmla="*/ 3951392 h 4275461"/>
                <a:gd name="connsiteX16" fmla="*/ 2338025 w 3619883"/>
                <a:gd name="connsiteY16" fmla="*/ 3951392 h 4275461"/>
                <a:gd name="connsiteX17" fmla="*/ 2338025 w 3619883"/>
                <a:gd name="connsiteY17" fmla="*/ 4128157 h 4275461"/>
                <a:gd name="connsiteX18" fmla="*/ 2395120 w 3619883"/>
                <a:gd name="connsiteY18" fmla="*/ 4128157 h 4275461"/>
                <a:gd name="connsiteX19" fmla="*/ 2337697 w 3619883"/>
                <a:gd name="connsiteY19" fmla="*/ 4275461 h 4275461"/>
                <a:gd name="connsiteX20" fmla="*/ 2150155 w 3619883"/>
                <a:gd name="connsiteY20" fmla="*/ 4275461 h 4275461"/>
                <a:gd name="connsiteX21" fmla="*/ 2150155 w 3619883"/>
                <a:gd name="connsiteY21" fmla="*/ 4128157 h 4275461"/>
                <a:gd name="connsiteX22" fmla="*/ 2204852 w 3619883"/>
                <a:gd name="connsiteY22" fmla="*/ 4128157 h 4275461"/>
                <a:gd name="connsiteX23" fmla="*/ 2204852 w 3619883"/>
                <a:gd name="connsiteY23" fmla="*/ 3951392 h 4275461"/>
                <a:gd name="connsiteX24" fmla="*/ 2027068 w 3619883"/>
                <a:gd name="connsiteY24" fmla="*/ 3951392 h 4275461"/>
                <a:gd name="connsiteX25" fmla="*/ 2027068 w 3619883"/>
                <a:gd name="connsiteY25" fmla="*/ 4128157 h 4275461"/>
                <a:gd name="connsiteX26" fmla="*/ 2079759 w 3619883"/>
                <a:gd name="connsiteY26" fmla="*/ 4128157 h 4275461"/>
                <a:gd name="connsiteX27" fmla="*/ 2079759 w 3619883"/>
                <a:gd name="connsiteY27" fmla="*/ 4275461 h 4275461"/>
                <a:gd name="connsiteX28" fmla="*/ 1824703 w 3619883"/>
                <a:gd name="connsiteY28" fmla="*/ 4275461 h 4275461"/>
                <a:gd name="connsiteX29" fmla="*/ 1834468 w 3619883"/>
                <a:gd name="connsiteY29" fmla="*/ 4128157 h 4275461"/>
                <a:gd name="connsiteX30" fmla="*/ 1893894 w 3619883"/>
                <a:gd name="connsiteY30" fmla="*/ 4128157 h 4275461"/>
                <a:gd name="connsiteX31" fmla="*/ 1893894 w 3619883"/>
                <a:gd name="connsiteY31" fmla="*/ 3951392 h 4275461"/>
                <a:gd name="connsiteX32" fmla="*/ 1716110 w 3619883"/>
                <a:gd name="connsiteY32" fmla="*/ 3951392 h 4275461"/>
                <a:gd name="connsiteX33" fmla="*/ 1716110 w 3619883"/>
                <a:gd name="connsiteY33" fmla="*/ 4006431 h 4275461"/>
                <a:gd name="connsiteX34" fmla="*/ 1703447 w 3619883"/>
                <a:gd name="connsiteY34" fmla="*/ 4007960 h 4275461"/>
                <a:gd name="connsiteX35" fmla="*/ 1716110 w 3619883"/>
                <a:gd name="connsiteY35" fmla="*/ 4044284 h 4275461"/>
                <a:gd name="connsiteX36" fmla="*/ 1716110 w 3619883"/>
                <a:gd name="connsiteY36" fmla="*/ 4128157 h 4275461"/>
                <a:gd name="connsiteX37" fmla="*/ 1745346 w 3619883"/>
                <a:gd name="connsiteY37" fmla="*/ 4128157 h 4275461"/>
                <a:gd name="connsiteX38" fmla="*/ 1796694 w 3619883"/>
                <a:gd name="connsiteY38" fmla="*/ 4275461 h 4275461"/>
                <a:gd name="connsiteX39" fmla="*/ 1558844 w 3619883"/>
                <a:gd name="connsiteY39" fmla="*/ 4275461 h 4275461"/>
                <a:gd name="connsiteX40" fmla="*/ 1517252 w 3619883"/>
                <a:gd name="connsiteY40" fmla="*/ 4128157 h 4275461"/>
                <a:gd name="connsiteX41" fmla="*/ 1582936 w 3619883"/>
                <a:gd name="connsiteY41" fmla="*/ 4128157 h 4275461"/>
                <a:gd name="connsiteX42" fmla="*/ 1582936 w 3619883"/>
                <a:gd name="connsiteY42" fmla="*/ 3951392 h 4275461"/>
                <a:gd name="connsiteX43" fmla="*/ 1405151 w 3619883"/>
                <a:gd name="connsiteY43" fmla="*/ 3951392 h 4275461"/>
                <a:gd name="connsiteX44" fmla="*/ 1405151 w 3619883"/>
                <a:gd name="connsiteY44" fmla="*/ 4128157 h 4275461"/>
                <a:gd name="connsiteX45" fmla="*/ 1468988 w 3619883"/>
                <a:gd name="connsiteY45" fmla="*/ 4128157 h 4275461"/>
                <a:gd name="connsiteX46" fmla="*/ 1427396 w 3619883"/>
                <a:gd name="connsiteY46" fmla="*/ 4275461 h 4275461"/>
                <a:gd name="connsiteX47" fmla="*/ 1210751 w 3619883"/>
                <a:gd name="connsiteY47" fmla="*/ 4275461 h 4275461"/>
                <a:gd name="connsiteX48" fmla="*/ 1210751 w 3619883"/>
                <a:gd name="connsiteY48" fmla="*/ 4128157 h 4275461"/>
                <a:gd name="connsiteX49" fmla="*/ 1271978 w 3619883"/>
                <a:gd name="connsiteY49" fmla="*/ 4128157 h 4275461"/>
                <a:gd name="connsiteX50" fmla="*/ 1271978 w 3619883"/>
                <a:gd name="connsiteY50" fmla="*/ 3951392 h 4275461"/>
                <a:gd name="connsiteX51" fmla="*/ 1094193 w 3619883"/>
                <a:gd name="connsiteY51" fmla="*/ 3951392 h 4275461"/>
                <a:gd name="connsiteX52" fmla="*/ 1094193 w 3619883"/>
                <a:gd name="connsiteY52" fmla="*/ 4128157 h 4275461"/>
                <a:gd name="connsiteX53" fmla="*/ 1140354 w 3619883"/>
                <a:gd name="connsiteY53" fmla="*/ 4128157 h 4275461"/>
                <a:gd name="connsiteX54" fmla="*/ 1140354 w 3619883"/>
                <a:gd name="connsiteY54" fmla="*/ 4275461 h 4275461"/>
                <a:gd name="connsiteX55" fmla="*/ 953807 w 3619883"/>
                <a:gd name="connsiteY55" fmla="*/ 4275461 h 4275461"/>
                <a:gd name="connsiteX56" fmla="*/ 912215 w 3619883"/>
                <a:gd name="connsiteY56" fmla="*/ 4128157 h 4275461"/>
                <a:gd name="connsiteX57" fmla="*/ 961020 w 3619883"/>
                <a:gd name="connsiteY57" fmla="*/ 4128157 h 4275461"/>
                <a:gd name="connsiteX58" fmla="*/ 961020 w 3619883"/>
                <a:gd name="connsiteY58" fmla="*/ 3951392 h 4275461"/>
                <a:gd name="connsiteX59" fmla="*/ 783235 w 3619883"/>
                <a:gd name="connsiteY59" fmla="*/ 3951392 h 4275461"/>
                <a:gd name="connsiteX60" fmla="*/ 783235 w 3619883"/>
                <a:gd name="connsiteY60" fmla="*/ 4128157 h 4275461"/>
                <a:gd name="connsiteX61" fmla="*/ 871024 w 3619883"/>
                <a:gd name="connsiteY61" fmla="*/ 4128157 h 4275461"/>
                <a:gd name="connsiteX62" fmla="*/ 829432 w 3619883"/>
                <a:gd name="connsiteY62" fmla="*/ 4275461 h 4275461"/>
                <a:gd name="connsiteX63" fmla="*/ 611484 w 3619883"/>
                <a:gd name="connsiteY63" fmla="*/ 4275461 h 4275461"/>
                <a:gd name="connsiteX64" fmla="*/ 621247 w 3619883"/>
                <a:gd name="connsiteY64" fmla="*/ 4128157 h 4275461"/>
                <a:gd name="connsiteX65" fmla="*/ 650062 w 3619883"/>
                <a:gd name="connsiteY65" fmla="*/ 4128157 h 4275461"/>
                <a:gd name="connsiteX66" fmla="*/ 650062 w 3619883"/>
                <a:gd name="connsiteY66" fmla="*/ 3951392 h 4275461"/>
                <a:gd name="connsiteX67" fmla="*/ 472277 w 3619883"/>
                <a:gd name="connsiteY67" fmla="*/ 3951392 h 4275461"/>
                <a:gd name="connsiteX68" fmla="*/ 472277 w 3619883"/>
                <a:gd name="connsiteY68" fmla="*/ 4128157 h 4275461"/>
                <a:gd name="connsiteX69" fmla="*/ 522650 w 3619883"/>
                <a:gd name="connsiteY69" fmla="*/ 4128157 h 4275461"/>
                <a:gd name="connsiteX70" fmla="*/ 573998 w 3619883"/>
                <a:gd name="connsiteY70" fmla="*/ 4275461 h 4275461"/>
                <a:gd name="connsiteX71" fmla="*/ 336164 w 3619883"/>
                <a:gd name="connsiteY71" fmla="*/ 4275461 h 4275461"/>
                <a:gd name="connsiteX72" fmla="*/ 294572 w 3619883"/>
                <a:gd name="connsiteY72" fmla="*/ 4128157 h 4275461"/>
                <a:gd name="connsiteX73" fmla="*/ 339106 w 3619883"/>
                <a:gd name="connsiteY73" fmla="*/ 4128157 h 4275461"/>
                <a:gd name="connsiteX74" fmla="*/ 339106 w 3619883"/>
                <a:gd name="connsiteY74" fmla="*/ 3951392 h 4275461"/>
                <a:gd name="connsiteX75" fmla="*/ 161321 w 3619883"/>
                <a:gd name="connsiteY75" fmla="*/ 3951392 h 4275461"/>
                <a:gd name="connsiteX76" fmla="*/ 161321 w 3619883"/>
                <a:gd name="connsiteY76" fmla="*/ 4128157 h 4275461"/>
                <a:gd name="connsiteX77" fmla="*/ 230914 w 3619883"/>
                <a:gd name="connsiteY77" fmla="*/ 4128157 h 4275461"/>
                <a:gd name="connsiteX78" fmla="*/ 189322 w 3619883"/>
                <a:gd name="connsiteY78" fmla="*/ 4275461 h 4275461"/>
                <a:gd name="connsiteX79" fmla="*/ 0 w 3619883"/>
                <a:gd name="connsiteY79" fmla="*/ 4275461 h 4275461"/>
                <a:gd name="connsiteX80" fmla="*/ 0 w 3619883"/>
                <a:gd name="connsiteY80" fmla="*/ 42229 h 4275461"/>
                <a:gd name="connsiteX81" fmla="*/ 42464 w 3619883"/>
                <a:gd name="connsiteY81" fmla="*/ 40518 h 4275461"/>
                <a:gd name="connsiteX82" fmla="*/ 137733 w 3619883"/>
                <a:gd name="connsiteY82" fmla="*/ 35355 h 4275461"/>
                <a:gd name="connsiteX83" fmla="*/ 270565 w 3619883"/>
                <a:gd name="connsiteY83" fmla="*/ 29759 h 4275461"/>
                <a:gd name="connsiteX84" fmla="*/ 479734 w 3619883"/>
                <a:gd name="connsiteY84" fmla="*/ 45455 h 4275461"/>
                <a:gd name="connsiteX85" fmla="*/ 524103 w 3619883"/>
                <a:gd name="connsiteY85" fmla="*/ 41625 h 4275461"/>
                <a:gd name="connsiteX86" fmla="*/ 624416 w 3619883"/>
                <a:gd name="connsiteY86" fmla="*/ 22696 h 4275461"/>
                <a:gd name="connsiteX87" fmla="*/ 657762 w 3619883"/>
                <a:gd name="connsiteY87" fmla="*/ 18351 h 4275461"/>
                <a:gd name="connsiteX88" fmla="*/ 690557 w 3619883"/>
                <a:gd name="connsiteY88" fmla="*/ 25792 h 4275461"/>
                <a:gd name="connsiteX89" fmla="*/ 745123 w 3619883"/>
                <a:gd name="connsiteY89" fmla="*/ 40157 h 4275461"/>
                <a:gd name="connsiteX90" fmla="*/ 789493 w 3619883"/>
                <a:gd name="connsiteY90" fmla="*/ 36327 h 4275461"/>
                <a:gd name="connsiteX91" fmla="*/ 854255 w 3619883"/>
                <a:gd name="connsiteY91" fmla="*/ 68887 h 4275461"/>
                <a:gd name="connsiteX92" fmla="*/ 897520 w 3619883"/>
                <a:gd name="connsiteY92" fmla="*/ 88629 h 4275461"/>
                <a:gd name="connsiteX93" fmla="*/ 940510 w 3619883"/>
                <a:gd name="connsiteY93" fmla="*/ 114265 h 4275461"/>
                <a:gd name="connsiteX94" fmla="*/ 1082712 w 3619883"/>
                <a:gd name="connsiteY94" fmla="*/ 144543 h 4275461"/>
                <a:gd name="connsiteX95" fmla="*/ 1205348 w 3619883"/>
                <a:gd name="connsiteY95" fmla="*/ 120753 h 4275461"/>
                <a:gd name="connsiteX96" fmla="*/ 1271764 w 3619883"/>
                <a:gd name="connsiteY96" fmla="*/ 117956 h 4275461"/>
                <a:gd name="connsiteX97" fmla="*/ 1315583 w 3619883"/>
                <a:gd name="connsiteY97" fmla="*/ 125912 h 4275461"/>
                <a:gd name="connsiteX98" fmla="*/ 1359125 w 3619883"/>
                <a:gd name="connsiteY98" fmla="*/ 139761 h 4275461"/>
                <a:gd name="connsiteX99" fmla="*/ 1391919 w 3619883"/>
                <a:gd name="connsiteY99" fmla="*/ 147202 h 4275461"/>
                <a:gd name="connsiteX100" fmla="*/ 1436563 w 3619883"/>
                <a:gd name="connsiteY100" fmla="*/ 137480 h 4275461"/>
                <a:gd name="connsiteX101" fmla="*/ 1471566 w 3619883"/>
                <a:gd name="connsiteY101" fmla="*/ 97777 h 4275461"/>
                <a:gd name="connsiteX102" fmla="*/ 1505739 w 3619883"/>
                <a:gd name="connsiteY102" fmla="*/ 75753 h 4275461"/>
                <a:gd name="connsiteX103" fmla="*/ 1590891 w 3619883"/>
                <a:gd name="connsiteY103" fmla="*/ 144702 h 4275461"/>
                <a:gd name="connsiteX104" fmla="*/ 1625616 w 3619883"/>
                <a:gd name="connsiteY104" fmla="*/ 110893 h 4275461"/>
                <a:gd name="connsiteX105" fmla="*/ 1658964 w 3619883"/>
                <a:gd name="connsiteY105" fmla="*/ 106547 h 4275461"/>
                <a:gd name="connsiteX106" fmla="*/ 1746598 w 3619883"/>
                <a:gd name="connsiteY106" fmla="*/ 122460 h 4275461"/>
                <a:gd name="connsiteX107" fmla="*/ 1811913 w 3619883"/>
                <a:gd name="connsiteY107" fmla="*/ 143234 h 4275461"/>
                <a:gd name="connsiteX108" fmla="*/ 1856557 w 3619883"/>
                <a:gd name="connsiteY108" fmla="*/ 133511 h 4275461"/>
                <a:gd name="connsiteX109" fmla="*/ 2066003 w 3619883"/>
                <a:gd name="connsiteY109" fmla="*/ 143313 h 4275461"/>
                <a:gd name="connsiteX110" fmla="*/ 2177615 w 3619883"/>
                <a:gd name="connsiteY110" fmla="*/ 119007 h 4275461"/>
                <a:gd name="connsiteX111" fmla="*/ 2255883 w 3619883"/>
                <a:gd name="connsiteY111" fmla="*/ 99047 h 4275461"/>
                <a:gd name="connsiteX112" fmla="*/ 2344622 w 3619883"/>
                <a:gd name="connsiteY112" fmla="*/ 91388 h 4275461"/>
                <a:gd name="connsiteX113" fmla="*/ 2455682 w 3619883"/>
                <a:gd name="connsiteY113" fmla="*/ 78869 h 4275461"/>
                <a:gd name="connsiteX114" fmla="*/ 2632609 w 3619883"/>
                <a:gd name="connsiteY114" fmla="*/ 75338 h 4275461"/>
                <a:gd name="connsiteX115" fmla="*/ 2742291 w 3619883"/>
                <a:gd name="connsiteY115" fmla="*/ 92282 h 4275461"/>
                <a:gd name="connsiteX116" fmla="*/ 2851974 w 3619883"/>
                <a:gd name="connsiteY116" fmla="*/ 109227 h 4275461"/>
                <a:gd name="connsiteX117" fmla="*/ 2907643 w 3619883"/>
                <a:gd name="connsiteY117" fmla="*/ 100020 h 4275461"/>
                <a:gd name="connsiteX118" fmla="*/ 2944022 w 3619883"/>
                <a:gd name="connsiteY118" fmla="*/ 30853 h 4275461"/>
                <a:gd name="connsiteX119" fmla="*/ 3022289 w 3619883"/>
                <a:gd name="connsiteY119" fmla="*/ 10893 h 4275461"/>
                <a:gd name="connsiteX120" fmla="*/ 3054807 w 3619883"/>
                <a:gd name="connsiteY120" fmla="*/ 24226 h 4275461"/>
                <a:gd name="connsiteX121" fmla="*/ 3141892 w 3619883"/>
                <a:gd name="connsiteY121" fmla="*/ 51925 h 4275461"/>
                <a:gd name="connsiteX122" fmla="*/ 3185711 w 3619883"/>
                <a:gd name="connsiteY122" fmla="*/ 59881 h 4275461"/>
                <a:gd name="connsiteX123" fmla="*/ 3219056 w 3619883"/>
                <a:gd name="connsiteY123" fmla="*/ 55536 h 4275461"/>
                <a:gd name="connsiteX124" fmla="*/ 3263425 w 3619883"/>
                <a:gd name="connsiteY124" fmla="*/ 51706 h 4275461"/>
                <a:gd name="connsiteX125" fmla="*/ 3296219 w 3619883"/>
                <a:gd name="connsiteY125" fmla="*/ 59147 h 4275461"/>
                <a:gd name="connsiteX126" fmla="*/ 3319094 w 3619883"/>
                <a:gd name="connsiteY126" fmla="*/ 42500 h 4275461"/>
                <a:gd name="connsiteX127" fmla="*/ 3420511 w 3619883"/>
                <a:gd name="connsiteY127" fmla="*/ 0 h 4275461"/>
                <a:gd name="connsiteX128" fmla="*/ 3453305 w 3619883"/>
                <a:gd name="connsiteY128" fmla="*/ 7440 h 4275461"/>
                <a:gd name="connsiteX129" fmla="*/ 3496571 w 3619883"/>
                <a:gd name="connsiteY129" fmla="*/ 27182 h 4275461"/>
                <a:gd name="connsiteX130" fmla="*/ 3602117 w 3619883"/>
                <a:gd name="connsiteY130" fmla="*/ 132521 h 4275461"/>
                <a:gd name="connsiteX131" fmla="*/ 3619883 w 3619883"/>
                <a:gd name="connsiteY131" fmla="*/ 140049 h 4275461"/>
                <a:gd name="connsiteX132" fmla="*/ 3619883 w 3619883"/>
                <a:gd name="connsiteY13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826768 w 3619883"/>
                <a:gd name="connsiteY6" fmla="*/ 3951392 h 4275461"/>
                <a:gd name="connsiteX7" fmla="*/ 2648983 w 3619883"/>
                <a:gd name="connsiteY7" fmla="*/ 3951392 h 4275461"/>
                <a:gd name="connsiteX8" fmla="*/ 2648983 w 3619883"/>
                <a:gd name="connsiteY8" fmla="*/ 4128157 h 4275461"/>
                <a:gd name="connsiteX9" fmla="*/ 2690646 w 3619883"/>
                <a:gd name="connsiteY9" fmla="*/ 4128157 h 4275461"/>
                <a:gd name="connsiteX10" fmla="*/ 2690646 w 3619883"/>
                <a:gd name="connsiteY10" fmla="*/ 4275461 h 4275461"/>
                <a:gd name="connsiteX11" fmla="*/ 2511710 w 3619883"/>
                <a:gd name="connsiteY11" fmla="*/ 4275461 h 4275461"/>
                <a:gd name="connsiteX12" fmla="*/ 2454288 w 3619883"/>
                <a:gd name="connsiteY12" fmla="*/ 4128157 h 4275461"/>
                <a:gd name="connsiteX13" fmla="*/ 2515810 w 3619883"/>
                <a:gd name="connsiteY13" fmla="*/ 4128157 h 4275461"/>
                <a:gd name="connsiteX14" fmla="*/ 2515810 w 3619883"/>
                <a:gd name="connsiteY14" fmla="*/ 3951392 h 4275461"/>
                <a:gd name="connsiteX15" fmla="*/ 2338025 w 3619883"/>
                <a:gd name="connsiteY15" fmla="*/ 3951392 h 4275461"/>
                <a:gd name="connsiteX16" fmla="*/ 2338025 w 3619883"/>
                <a:gd name="connsiteY16" fmla="*/ 4128157 h 4275461"/>
                <a:gd name="connsiteX17" fmla="*/ 2395120 w 3619883"/>
                <a:gd name="connsiteY17" fmla="*/ 4128157 h 4275461"/>
                <a:gd name="connsiteX18" fmla="*/ 2337697 w 3619883"/>
                <a:gd name="connsiteY18" fmla="*/ 4275461 h 4275461"/>
                <a:gd name="connsiteX19" fmla="*/ 2150155 w 3619883"/>
                <a:gd name="connsiteY19" fmla="*/ 4275461 h 4275461"/>
                <a:gd name="connsiteX20" fmla="*/ 2150155 w 3619883"/>
                <a:gd name="connsiteY20" fmla="*/ 4128157 h 4275461"/>
                <a:gd name="connsiteX21" fmla="*/ 2204852 w 3619883"/>
                <a:gd name="connsiteY21" fmla="*/ 4128157 h 4275461"/>
                <a:gd name="connsiteX22" fmla="*/ 2204852 w 3619883"/>
                <a:gd name="connsiteY22" fmla="*/ 3951392 h 4275461"/>
                <a:gd name="connsiteX23" fmla="*/ 2027068 w 3619883"/>
                <a:gd name="connsiteY23" fmla="*/ 3951392 h 4275461"/>
                <a:gd name="connsiteX24" fmla="*/ 2027068 w 3619883"/>
                <a:gd name="connsiteY24" fmla="*/ 4128157 h 4275461"/>
                <a:gd name="connsiteX25" fmla="*/ 2079759 w 3619883"/>
                <a:gd name="connsiteY25" fmla="*/ 4128157 h 4275461"/>
                <a:gd name="connsiteX26" fmla="*/ 2079759 w 3619883"/>
                <a:gd name="connsiteY26" fmla="*/ 4275461 h 4275461"/>
                <a:gd name="connsiteX27" fmla="*/ 1824703 w 3619883"/>
                <a:gd name="connsiteY27" fmla="*/ 4275461 h 4275461"/>
                <a:gd name="connsiteX28" fmla="*/ 1834468 w 3619883"/>
                <a:gd name="connsiteY28" fmla="*/ 4128157 h 4275461"/>
                <a:gd name="connsiteX29" fmla="*/ 1893894 w 3619883"/>
                <a:gd name="connsiteY29" fmla="*/ 4128157 h 4275461"/>
                <a:gd name="connsiteX30" fmla="*/ 1893894 w 3619883"/>
                <a:gd name="connsiteY30" fmla="*/ 3951392 h 4275461"/>
                <a:gd name="connsiteX31" fmla="*/ 1716110 w 3619883"/>
                <a:gd name="connsiteY31" fmla="*/ 3951392 h 4275461"/>
                <a:gd name="connsiteX32" fmla="*/ 1716110 w 3619883"/>
                <a:gd name="connsiteY32" fmla="*/ 4006431 h 4275461"/>
                <a:gd name="connsiteX33" fmla="*/ 1703447 w 3619883"/>
                <a:gd name="connsiteY33" fmla="*/ 4007960 h 4275461"/>
                <a:gd name="connsiteX34" fmla="*/ 1716110 w 3619883"/>
                <a:gd name="connsiteY34" fmla="*/ 4044284 h 4275461"/>
                <a:gd name="connsiteX35" fmla="*/ 1716110 w 3619883"/>
                <a:gd name="connsiteY35" fmla="*/ 4128157 h 4275461"/>
                <a:gd name="connsiteX36" fmla="*/ 1745346 w 3619883"/>
                <a:gd name="connsiteY36" fmla="*/ 4128157 h 4275461"/>
                <a:gd name="connsiteX37" fmla="*/ 1796694 w 3619883"/>
                <a:gd name="connsiteY37" fmla="*/ 4275461 h 4275461"/>
                <a:gd name="connsiteX38" fmla="*/ 1558844 w 3619883"/>
                <a:gd name="connsiteY38" fmla="*/ 4275461 h 4275461"/>
                <a:gd name="connsiteX39" fmla="*/ 1517252 w 3619883"/>
                <a:gd name="connsiteY39" fmla="*/ 4128157 h 4275461"/>
                <a:gd name="connsiteX40" fmla="*/ 1582936 w 3619883"/>
                <a:gd name="connsiteY40" fmla="*/ 4128157 h 4275461"/>
                <a:gd name="connsiteX41" fmla="*/ 1582936 w 3619883"/>
                <a:gd name="connsiteY41" fmla="*/ 3951392 h 4275461"/>
                <a:gd name="connsiteX42" fmla="*/ 1405151 w 3619883"/>
                <a:gd name="connsiteY42" fmla="*/ 3951392 h 4275461"/>
                <a:gd name="connsiteX43" fmla="*/ 1405151 w 3619883"/>
                <a:gd name="connsiteY43" fmla="*/ 4128157 h 4275461"/>
                <a:gd name="connsiteX44" fmla="*/ 1468988 w 3619883"/>
                <a:gd name="connsiteY44" fmla="*/ 4128157 h 4275461"/>
                <a:gd name="connsiteX45" fmla="*/ 1427396 w 3619883"/>
                <a:gd name="connsiteY45" fmla="*/ 4275461 h 4275461"/>
                <a:gd name="connsiteX46" fmla="*/ 1210751 w 3619883"/>
                <a:gd name="connsiteY46" fmla="*/ 4275461 h 4275461"/>
                <a:gd name="connsiteX47" fmla="*/ 1210751 w 3619883"/>
                <a:gd name="connsiteY47" fmla="*/ 4128157 h 4275461"/>
                <a:gd name="connsiteX48" fmla="*/ 1271978 w 3619883"/>
                <a:gd name="connsiteY48" fmla="*/ 4128157 h 4275461"/>
                <a:gd name="connsiteX49" fmla="*/ 1271978 w 3619883"/>
                <a:gd name="connsiteY49" fmla="*/ 3951392 h 4275461"/>
                <a:gd name="connsiteX50" fmla="*/ 1094193 w 3619883"/>
                <a:gd name="connsiteY50" fmla="*/ 3951392 h 4275461"/>
                <a:gd name="connsiteX51" fmla="*/ 1094193 w 3619883"/>
                <a:gd name="connsiteY51" fmla="*/ 4128157 h 4275461"/>
                <a:gd name="connsiteX52" fmla="*/ 1140354 w 3619883"/>
                <a:gd name="connsiteY52" fmla="*/ 4128157 h 4275461"/>
                <a:gd name="connsiteX53" fmla="*/ 1140354 w 3619883"/>
                <a:gd name="connsiteY53" fmla="*/ 4275461 h 4275461"/>
                <a:gd name="connsiteX54" fmla="*/ 953807 w 3619883"/>
                <a:gd name="connsiteY54" fmla="*/ 4275461 h 4275461"/>
                <a:gd name="connsiteX55" fmla="*/ 912215 w 3619883"/>
                <a:gd name="connsiteY55" fmla="*/ 4128157 h 4275461"/>
                <a:gd name="connsiteX56" fmla="*/ 961020 w 3619883"/>
                <a:gd name="connsiteY56" fmla="*/ 4128157 h 4275461"/>
                <a:gd name="connsiteX57" fmla="*/ 961020 w 3619883"/>
                <a:gd name="connsiteY57" fmla="*/ 3951392 h 4275461"/>
                <a:gd name="connsiteX58" fmla="*/ 783235 w 3619883"/>
                <a:gd name="connsiteY58" fmla="*/ 3951392 h 4275461"/>
                <a:gd name="connsiteX59" fmla="*/ 783235 w 3619883"/>
                <a:gd name="connsiteY59" fmla="*/ 4128157 h 4275461"/>
                <a:gd name="connsiteX60" fmla="*/ 871024 w 3619883"/>
                <a:gd name="connsiteY60" fmla="*/ 4128157 h 4275461"/>
                <a:gd name="connsiteX61" fmla="*/ 829432 w 3619883"/>
                <a:gd name="connsiteY61" fmla="*/ 4275461 h 4275461"/>
                <a:gd name="connsiteX62" fmla="*/ 611484 w 3619883"/>
                <a:gd name="connsiteY62" fmla="*/ 4275461 h 4275461"/>
                <a:gd name="connsiteX63" fmla="*/ 621247 w 3619883"/>
                <a:gd name="connsiteY63" fmla="*/ 4128157 h 4275461"/>
                <a:gd name="connsiteX64" fmla="*/ 650062 w 3619883"/>
                <a:gd name="connsiteY64" fmla="*/ 4128157 h 4275461"/>
                <a:gd name="connsiteX65" fmla="*/ 650062 w 3619883"/>
                <a:gd name="connsiteY65" fmla="*/ 3951392 h 4275461"/>
                <a:gd name="connsiteX66" fmla="*/ 472277 w 3619883"/>
                <a:gd name="connsiteY66" fmla="*/ 3951392 h 4275461"/>
                <a:gd name="connsiteX67" fmla="*/ 472277 w 3619883"/>
                <a:gd name="connsiteY67" fmla="*/ 4128157 h 4275461"/>
                <a:gd name="connsiteX68" fmla="*/ 522650 w 3619883"/>
                <a:gd name="connsiteY68" fmla="*/ 4128157 h 4275461"/>
                <a:gd name="connsiteX69" fmla="*/ 573998 w 3619883"/>
                <a:gd name="connsiteY69" fmla="*/ 4275461 h 4275461"/>
                <a:gd name="connsiteX70" fmla="*/ 336164 w 3619883"/>
                <a:gd name="connsiteY70" fmla="*/ 4275461 h 4275461"/>
                <a:gd name="connsiteX71" fmla="*/ 294572 w 3619883"/>
                <a:gd name="connsiteY71" fmla="*/ 4128157 h 4275461"/>
                <a:gd name="connsiteX72" fmla="*/ 339106 w 3619883"/>
                <a:gd name="connsiteY72" fmla="*/ 4128157 h 4275461"/>
                <a:gd name="connsiteX73" fmla="*/ 339106 w 3619883"/>
                <a:gd name="connsiteY73" fmla="*/ 3951392 h 4275461"/>
                <a:gd name="connsiteX74" fmla="*/ 161321 w 3619883"/>
                <a:gd name="connsiteY74" fmla="*/ 3951392 h 4275461"/>
                <a:gd name="connsiteX75" fmla="*/ 161321 w 3619883"/>
                <a:gd name="connsiteY75" fmla="*/ 4128157 h 4275461"/>
                <a:gd name="connsiteX76" fmla="*/ 230914 w 3619883"/>
                <a:gd name="connsiteY76" fmla="*/ 4128157 h 4275461"/>
                <a:gd name="connsiteX77" fmla="*/ 189322 w 3619883"/>
                <a:gd name="connsiteY77" fmla="*/ 4275461 h 4275461"/>
                <a:gd name="connsiteX78" fmla="*/ 0 w 3619883"/>
                <a:gd name="connsiteY78" fmla="*/ 4275461 h 4275461"/>
                <a:gd name="connsiteX79" fmla="*/ 0 w 3619883"/>
                <a:gd name="connsiteY79" fmla="*/ 42229 h 4275461"/>
                <a:gd name="connsiteX80" fmla="*/ 42464 w 3619883"/>
                <a:gd name="connsiteY80" fmla="*/ 40518 h 4275461"/>
                <a:gd name="connsiteX81" fmla="*/ 137733 w 3619883"/>
                <a:gd name="connsiteY81" fmla="*/ 35355 h 4275461"/>
                <a:gd name="connsiteX82" fmla="*/ 270565 w 3619883"/>
                <a:gd name="connsiteY82" fmla="*/ 29759 h 4275461"/>
                <a:gd name="connsiteX83" fmla="*/ 479734 w 3619883"/>
                <a:gd name="connsiteY83" fmla="*/ 45455 h 4275461"/>
                <a:gd name="connsiteX84" fmla="*/ 524103 w 3619883"/>
                <a:gd name="connsiteY84" fmla="*/ 41625 h 4275461"/>
                <a:gd name="connsiteX85" fmla="*/ 624416 w 3619883"/>
                <a:gd name="connsiteY85" fmla="*/ 22696 h 4275461"/>
                <a:gd name="connsiteX86" fmla="*/ 657762 w 3619883"/>
                <a:gd name="connsiteY86" fmla="*/ 18351 h 4275461"/>
                <a:gd name="connsiteX87" fmla="*/ 690557 w 3619883"/>
                <a:gd name="connsiteY87" fmla="*/ 25792 h 4275461"/>
                <a:gd name="connsiteX88" fmla="*/ 745123 w 3619883"/>
                <a:gd name="connsiteY88" fmla="*/ 40157 h 4275461"/>
                <a:gd name="connsiteX89" fmla="*/ 789493 w 3619883"/>
                <a:gd name="connsiteY89" fmla="*/ 36327 h 4275461"/>
                <a:gd name="connsiteX90" fmla="*/ 854255 w 3619883"/>
                <a:gd name="connsiteY90" fmla="*/ 68887 h 4275461"/>
                <a:gd name="connsiteX91" fmla="*/ 897520 w 3619883"/>
                <a:gd name="connsiteY91" fmla="*/ 88629 h 4275461"/>
                <a:gd name="connsiteX92" fmla="*/ 940510 w 3619883"/>
                <a:gd name="connsiteY92" fmla="*/ 114265 h 4275461"/>
                <a:gd name="connsiteX93" fmla="*/ 1082712 w 3619883"/>
                <a:gd name="connsiteY93" fmla="*/ 144543 h 4275461"/>
                <a:gd name="connsiteX94" fmla="*/ 1205348 w 3619883"/>
                <a:gd name="connsiteY94" fmla="*/ 120753 h 4275461"/>
                <a:gd name="connsiteX95" fmla="*/ 1271764 w 3619883"/>
                <a:gd name="connsiteY95" fmla="*/ 117956 h 4275461"/>
                <a:gd name="connsiteX96" fmla="*/ 1315583 w 3619883"/>
                <a:gd name="connsiteY96" fmla="*/ 125912 h 4275461"/>
                <a:gd name="connsiteX97" fmla="*/ 1359125 w 3619883"/>
                <a:gd name="connsiteY97" fmla="*/ 139761 h 4275461"/>
                <a:gd name="connsiteX98" fmla="*/ 1391919 w 3619883"/>
                <a:gd name="connsiteY98" fmla="*/ 147202 h 4275461"/>
                <a:gd name="connsiteX99" fmla="*/ 1436563 w 3619883"/>
                <a:gd name="connsiteY99" fmla="*/ 137480 h 4275461"/>
                <a:gd name="connsiteX100" fmla="*/ 1471566 w 3619883"/>
                <a:gd name="connsiteY100" fmla="*/ 97777 h 4275461"/>
                <a:gd name="connsiteX101" fmla="*/ 1505739 w 3619883"/>
                <a:gd name="connsiteY101" fmla="*/ 75753 h 4275461"/>
                <a:gd name="connsiteX102" fmla="*/ 1590891 w 3619883"/>
                <a:gd name="connsiteY102" fmla="*/ 144702 h 4275461"/>
                <a:gd name="connsiteX103" fmla="*/ 1625616 w 3619883"/>
                <a:gd name="connsiteY103" fmla="*/ 110893 h 4275461"/>
                <a:gd name="connsiteX104" fmla="*/ 1658964 w 3619883"/>
                <a:gd name="connsiteY104" fmla="*/ 106547 h 4275461"/>
                <a:gd name="connsiteX105" fmla="*/ 1746598 w 3619883"/>
                <a:gd name="connsiteY105" fmla="*/ 122460 h 4275461"/>
                <a:gd name="connsiteX106" fmla="*/ 1811913 w 3619883"/>
                <a:gd name="connsiteY106" fmla="*/ 143234 h 4275461"/>
                <a:gd name="connsiteX107" fmla="*/ 1856557 w 3619883"/>
                <a:gd name="connsiteY107" fmla="*/ 133511 h 4275461"/>
                <a:gd name="connsiteX108" fmla="*/ 2066003 w 3619883"/>
                <a:gd name="connsiteY108" fmla="*/ 143313 h 4275461"/>
                <a:gd name="connsiteX109" fmla="*/ 2177615 w 3619883"/>
                <a:gd name="connsiteY109" fmla="*/ 119007 h 4275461"/>
                <a:gd name="connsiteX110" fmla="*/ 2255883 w 3619883"/>
                <a:gd name="connsiteY110" fmla="*/ 99047 h 4275461"/>
                <a:gd name="connsiteX111" fmla="*/ 2344622 w 3619883"/>
                <a:gd name="connsiteY111" fmla="*/ 91388 h 4275461"/>
                <a:gd name="connsiteX112" fmla="*/ 2455682 w 3619883"/>
                <a:gd name="connsiteY112" fmla="*/ 78869 h 4275461"/>
                <a:gd name="connsiteX113" fmla="*/ 2632609 w 3619883"/>
                <a:gd name="connsiteY113" fmla="*/ 75338 h 4275461"/>
                <a:gd name="connsiteX114" fmla="*/ 2742291 w 3619883"/>
                <a:gd name="connsiteY114" fmla="*/ 92282 h 4275461"/>
                <a:gd name="connsiteX115" fmla="*/ 2851974 w 3619883"/>
                <a:gd name="connsiteY115" fmla="*/ 109227 h 4275461"/>
                <a:gd name="connsiteX116" fmla="*/ 2907643 w 3619883"/>
                <a:gd name="connsiteY116" fmla="*/ 100020 h 4275461"/>
                <a:gd name="connsiteX117" fmla="*/ 2944022 w 3619883"/>
                <a:gd name="connsiteY117" fmla="*/ 30853 h 4275461"/>
                <a:gd name="connsiteX118" fmla="*/ 3022289 w 3619883"/>
                <a:gd name="connsiteY118" fmla="*/ 10893 h 4275461"/>
                <a:gd name="connsiteX119" fmla="*/ 3054807 w 3619883"/>
                <a:gd name="connsiteY119" fmla="*/ 24226 h 4275461"/>
                <a:gd name="connsiteX120" fmla="*/ 3141892 w 3619883"/>
                <a:gd name="connsiteY120" fmla="*/ 51925 h 4275461"/>
                <a:gd name="connsiteX121" fmla="*/ 3185711 w 3619883"/>
                <a:gd name="connsiteY121" fmla="*/ 59881 h 4275461"/>
                <a:gd name="connsiteX122" fmla="*/ 3219056 w 3619883"/>
                <a:gd name="connsiteY122" fmla="*/ 55536 h 4275461"/>
                <a:gd name="connsiteX123" fmla="*/ 3263425 w 3619883"/>
                <a:gd name="connsiteY123" fmla="*/ 51706 h 4275461"/>
                <a:gd name="connsiteX124" fmla="*/ 3296219 w 3619883"/>
                <a:gd name="connsiteY124" fmla="*/ 59147 h 4275461"/>
                <a:gd name="connsiteX125" fmla="*/ 3319094 w 3619883"/>
                <a:gd name="connsiteY125" fmla="*/ 42500 h 4275461"/>
                <a:gd name="connsiteX126" fmla="*/ 3420511 w 3619883"/>
                <a:gd name="connsiteY126" fmla="*/ 0 h 4275461"/>
                <a:gd name="connsiteX127" fmla="*/ 3453305 w 3619883"/>
                <a:gd name="connsiteY127" fmla="*/ 7440 h 4275461"/>
                <a:gd name="connsiteX128" fmla="*/ 3496571 w 3619883"/>
                <a:gd name="connsiteY128" fmla="*/ 27182 h 4275461"/>
                <a:gd name="connsiteX129" fmla="*/ 3602117 w 3619883"/>
                <a:gd name="connsiteY129" fmla="*/ 132521 h 4275461"/>
                <a:gd name="connsiteX130" fmla="*/ 3619883 w 3619883"/>
                <a:gd name="connsiteY130" fmla="*/ 140049 h 4275461"/>
                <a:gd name="connsiteX131" fmla="*/ 3619883 w 3619883"/>
                <a:gd name="connsiteY13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48983 w 3619883"/>
                <a:gd name="connsiteY6" fmla="*/ 3951392 h 4275461"/>
                <a:gd name="connsiteX7" fmla="*/ 2648983 w 3619883"/>
                <a:gd name="connsiteY7" fmla="*/ 4128157 h 4275461"/>
                <a:gd name="connsiteX8" fmla="*/ 2690646 w 3619883"/>
                <a:gd name="connsiteY8" fmla="*/ 4128157 h 4275461"/>
                <a:gd name="connsiteX9" fmla="*/ 2690646 w 3619883"/>
                <a:gd name="connsiteY9" fmla="*/ 4275461 h 4275461"/>
                <a:gd name="connsiteX10" fmla="*/ 2511710 w 3619883"/>
                <a:gd name="connsiteY10" fmla="*/ 4275461 h 4275461"/>
                <a:gd name="connsiteX11" fmla="*/ 2454288 w 3619883"/>
                <a:gd name="connsiteY11" fmla="*/ 4128157 h 4275461"/>
                <a:gd name="connsiteX12" fmla="*/ 2515810 w 3619883"/>
                <a:gd name="connsiteY12" fmla="*/ 4128157 h 4275461"/>
                <a:gd name="connsiteX13" fmla="*/ 2515810 w 3619883"/>
                <a:gd name="connsiteY13" fmla="*/ 3951392 h 4275461"/>
                <a:gd name="connsiteX14" fmla="*/ 2338025 w 3619883"/>
                <a:gd name="connsiteY14" fmla="*/ 3951392 h 4275461"/>
                <a:gd name="connsiteX15" fmla="*/ 2338025 w 3619883"/>
                <a:gd name="connsiteY15" fmla="*/ 4128157 h 4275461"/>
                <a:gd name="connsiteX16" fmla="*/ 2395120 w 3619883"/>
                <a:gd name="connsiteY16" fmla="*/ 4128157 h 4275461"/>
                <a:gd name="connsiteX17" fmla="*/ 2337697 w 3619883"/>
                <a:gd name="connsiteY17" fmla="*/ 4275461 h 4275461"/>
                <a:gd name="connsiteX18" fmla="*/ 2150155 w 3619883"/>
                <a:gd name="connsiteY18" fmla="*/ 4275461 h 4275461"/>
                <a:gd name="connsiteX19" fmla="*/ 2150155 w 3619883"/>
                <a:gd name="connsiteY19" fmla="*/ 4128157 h 4275461"/>
                <a:gd name="connsiteX20" fmla="*/ 2204852 w 3619883"/>
                <a:gd name="connsiteY20" fmla="*/ 4128157 h 4275461"/>
                <a:gd name="connsiteX21" fmla="*/ 2204852 w 3619883"/>
                <a:gd name="connsiteY21" fmla="*/ 3951392 h 4275461"/>
                <a:gd name="connsiteX22" fmla="*/ 2027068 w 3619883"/>
                <a:gd name="connsiteY22" fmla="*/ 3951392 h 4275461"/>
                <a:gd name="connsiteX23" fmla="*/ 2027068 w 3619883"/>
                <a:gd name="connsiteY23" fmla="*/ 4128157 h 4275461"/>
                <a:gd name="connsiteX24" fmla="*/ 2079759 w 3619883"/>
                <a:gd name="connsiteY24" fmla="*/ 4128157 h 4275461"/>
                <a:gd name="connsiteX25" fmla="*/ 2079759 w 3619883"/>
                <a:gd name="connsiteY25" fmla="*/ 4275461 h 4275461"/>
                <a:gd name="connsiteX26" fmla="*/ 1824703 w 3619883"/>
                <a:gd name="connsiteY26" fmla="*/ 4275461 h 4275461"/>
                <a:gd name="connsiteX27" fmla="*/ 1834468 w 3619883"/>
                <a:gd name="connsiteY27" fmla="*/ 4128157 h 4275461"/>
                <a:gd name="connsiteX28" fmla="*/ 1893894 w 3619883"/>
                <a:gd name="connsiteY28" fmla="*/ 4128157 h 4275461"/>
                <a:gd name="connsiteX29" fmla="*/ 1893894 w 3619883"/>
                <a:gd name="connsiteY29" fmla="*/ 3951392 h 4275461"/>
                <a:gd name="connsiteX30" fmla="*/ 1716110 w 3619883"/>
                <a:gd name="connsiteY30" fmla="*/ 3951392 h 4275461"/>
                <a:gd name="connsiteX31" fmla="*/ 1716110 w 3619883"/>
                <a:gd name="connsiteY31" fmla="*/ 4006431 h 4275461"/>
                <a:gd name="connsiteX32" fmla="*/ 1703447 w 3619883"/>
                <a:gd name="connsiteY32" fmla="*/ 4007960 h 4275461"/>
                <a:gd name="connsiteX33" fmla="*/ 1716110 w 3619883"/>
                <a:gd name="connsiteY33" fmla="*/ 4044284 h 4275461"/>
                <a:gd name="connsiteX34" fmla="*/ 1716110 w 3619883"/>
                <a:gd name="connsiteY34" fmla="*/ 4128157 h 4275461"/>
                <a:gd name="connsiteX35" fmla="*/ 1745346 w 3619883"/>
                <a:gd name="connsiteY35" fmla="*/ 4128157 h 4275461"/>
                <a:gd name="connsiteX36" fmla="*/ 1796694 w 3619883"/>
                <a:gd name="connsiteY36" fmla="*/ 4275461 h 4275461"/>
                <a:gd name="connsiteX37" fmla="*/ 1558844 w 3619883"/>
                <a:gd name="connsiteY37" fmla="*/ 4275461 h 4275461"/>
                <a:gd name="connsiteX38" fmla="*/ 1517252 w 3619883"/>
                <a:gd name="connsiteY38" fmla="*/ 4128157 h 4275461"/>
                <a:gd name="connsiteX39" fmla="*/ 1582936 w 3619883"/>
                <a:gd name="connsiteY39" fmla="*/ 4128157 h 4275461"/>
                <a:gd name="connsiteX40" fmla="*/ 1582936 w 3619883"/>
                <a:gd name="connsiteY40" fmla="*/ 3951392 h 4275461"/>
                <a:gd name="connsiteX41" fmla="*/ 1405151 w 3619883"/>
                <a:gd name="connsiteY41" fmla="*/ 3951392 h 4275461"/>
                <a:gd name="connsiteX42" fmla="*/ 1405151 w 3619883"/>
                <a:gd name="connsiteY42" fmla="*/ 4128157 h 4275461"/>
                <a:gd name="connsiteX43" fmla="*/ 1468988 w 3619883"/>
                <a:gd name="connsiteY43" fmla="*/ 4128157 h 4275461"/>
                <a:gd name="connsiteX44" fmla="*/ 1427396 w 3619883"/>
                <a:gd name="connsiteY44" fmla="*/ 4275461 h 4275461"/>
                <a:gd name="connsiteX45" fmla="*/ 1210751 w 3619883"/>
                <a:gd name="connsiteY45" fmla="*/ 4275461 h 4275461"/>
                <a:gd name="connsiteX46" fmla="*/ 1210751 w 3619883"/>
                <a:gd name="connsiteY46" fmla="*/ 4128157 h 4275461"/>
                <a:gd name="connsiteX47" fmla="*/ 1271978 w 3619883"/>
                <a:gd name="connsiteY47" fmla="*/ 4128157 h 4275461"/>
                <a:gd name="connsiteX48" fmla="*/ 1271978 w 3619883"/>
                <a:gd name="connsiteY48" fmla="*/ 3951392 h 4275461"/>
                <a:gd name="connsiteX49" fmla="*/ 1094193 w 3619883"/>
                <a:gd name="connsiteY49" fmla="*/ 3951392 h 4275461"/>
                <a:gd name="connsiteX50" fmla="*/ 1094193 w 3619883"/>
                <a:gd name="connsiteY50" fmla="*/ 4128157 h 4275461"/>
                <a:gd name="connsiteX51" fmla="*/ 1140354 w 3619883"/>
                <a:gd name="connsiteY51" fmla="*/ 4128157 h 4275461"/>
                <a:gd name="connsiteX52" fmla="*/ 1140354 w 3619883"/>
                <a:gd name="connsiteY52" fmla="*/ 4275461 h 4275461"/>
                <a:gd name="connsiteX53" fmla="*/ 953807 w 3619883"/>
                <a:gd name="connsiteY53" fmla="*/ 4275461 h 4275461"/>
                <a:gd name="connsiteX54" fmla="*/ 912215 w 3619883"/>
                <a:gd name="connsiteY54" fmla="*/ 4128157 h 4275461"/>
                <a:gd name="connsiteX55" fmla="*/ 961020 w 3619883"/>
                <a:gd name="connsiteY55" fmla="*/ 4128157 h 4275461"/>
                <a:gd name="connsiteX56" fmla="*/ 961020 w 3619883"/>
                <a:gd name="connsiteY56" fmla="*/ 3951392 h 4275461"/>
                <a:gd name="connsiteX57" fmla="*/ 783235 w 3619883"/>
                <a:gd name="connsiteY57" fmla="*/ 3951392 h 4275461"/>
                <a:gd name="connsiteX58" fmla="*/ 783235 w 3619883"/>
                <a:gd name="connsiteY58" fmla="*/ 4128157 h 4275461"/>
                <a:gd name="connsiteX59" fmla="*/ 871024 w 3619883"/>
                <a:gd name="connsiteY59" fmla="*/ 4128157 h 4275461"/>
                <a:gd name="connsiteX60" fmla="*/ 829432 w 3619883"/>
                <a:gd name="connsiteY60" fmla="*/ 4275461 h 4275461"/>
                <a:gd name="connsiteX61" fmla="*/ 611484 w 3619883"/>
                <a:gd name="connsiteY61" fmla="*/ 4275461 h 4275461"/>
                <a:gd name="connsiteX62" fmla="*/ 621247 w 3619883"/>
                <a:gd name="connsiteY62" fmla="*/ 4128157 h 4275461"/>
                <a:gd name="connsiteX63" fmla="*/ 650062 w 3619883"/>
                <a:gd name="connsiteY63" fmla="*/ 4128157 h 4275461"/>
                <a:gd name="connsiteX64" fmla="*/ 650062 w 3619883"/>
                <a:gd name="connsiteY64" fmla="*/ 3951392 h 4275461"/>
                <a:gd name="connsiteX65" fmla="*/ 472277 w 3619883"/>
                <a:gd name="connsiteY65" fmla="*/ 3951392 h 4275461"/>
                <a:gd name="connsiteX66" fmla="*/ 472277 w 3619883"/>
                <a:gd name="connsiteY66" fmla="*/ 4128157 h 4275461"/>
                <a:gd name="connsiteX67" fmla="*/ 522650 w 3619883"/>
                <a:gd name="connsiteY67" fmla="*/ 4128157 h 4275461"/>
                <a:gd name="connsiteX68" fmla="*/ 573998 w 3619883"/>
                <a:gd name="connsiteY68" fmla="*/ 4275461 h 4275461"/>
                <a:gd name="connsiteX69" fmla="*/ 336164 w 3619883"/>
                <a:gd name="connsiteY69" fmla="*/ 4275461 h 4275461"/>
                <a:gd name="connsiteX70" fmla="*/ 294572 w 3619883"/>
                <a:gd name="connsiteY70" fmla="*/ 4128157 h 4275461"/>
                <a:gd name="connsiteX71" fmla="*/ 339106 w 3619883"/>
                <a:gd name="connsiteY71" fmla="*/ 4128157 h 4275461"/>
                <a:gd name="connsiteX72" fmla="*/ 339106 w 3619883"/>
                <a:gd name="connsiteY72" fmla="*/ 3951392 h 4275461"/>
                <a:gd name="connsiteX73" fmla="*/ 161321 w 3619883"/>
                <a:gd name="connsiteY73" fmla="*/ 3951392 h 4275461"/>
                <a:gd name="connsiteX74" fmla="*/ 161321 w 3619883"/>
                <a:gd name="connsiteY74" fmla="*/ 4128157 h 4275461"/>
                <a:gd name="connsiteX75" fmla="*/ 230914 w 3619883"/>
                <a:gd name="connsiteY75" fmla="*/ 4128157 h 4275461"/>
                <a:gd name="connsiteX76" fmla="*/ 189322 w 3619883"/>
                <a:gd name="connsiteY76" fmla="*/ 4275461 h 4275461"/>
                <a:gd name="connsiteX77" fmla="*/ 0 w 3619883"/>
                <a:gd name="connsiteY77" fmla="*/ 4275461 h 4275461"/>
                <a:gd name="connsiteX78" fmla="*/ 0 w 3619883"/>
                <a:gd name="connsiteY78" fmla="*/ 42229 h 4275461"/>
                <a:gd name="connsiteX79" fmla="*/ 42464 w 3619883"/>
                <a:gd name="connsiteY79" fmla="*/ 40518 h 4275461"/>
                <a:gd name="connsiteX80" fmla="*/ 137733 w 3619883"/>
                <a:gd name="connsiteY80" fmla="*/ 35355 h 4275461"/>
                <a:gd name="connsiteX81" fmla="*/ 270565 w 3619883"/>
                <a:gd name="connsiteY81" fmla="*/ 29759 h 4275461"/>
                <a:gd name="connsiteX82" fmla="*/ 479734 w 3619883"/>
                <a:gd name="connsiteY82" fmla="*/ 45455 h 4275461"/>
                <a:gd name="connsiteX83" fmla="*/ 524103 w 3619883"/>
                <a:gd name="connsiteY83" fmla="*/ 41625 h 4275461"/>
                <a:gd name="connsiteX84" fmla="*/ 624416 w 3619883"/>
                <a:gd name="connsiteY84" fmla="*/ 22696 h 4275461"/>
                <a:gd name="connsiteX85" fmla="*/ 657762 w 3619883"/>
                <a:gd name="connsiteY85" fmla="*/ 18351 h 4275461"/>
                <a:gd name="connsiteX86" fmla="*/ 690557 w 3619883"/>
                <a:gd name="connsiteY86" fmla="*/ 25792 h 4275461"/>
                <a:gd name="connsiteX87" fmla="*/ 745123 w 3619883"/>
                <a:gd name="connsiteY87" fmla="*/ 40157 h 4275461"/>
                <a:gd name="connsiteX88" fmla="*/ 789493 w 3619883"/>
                <a:gd name="connsiteY88" fmla="*/ 36327 h 4275461"/>
                <a:gd name="connsiteX89" fmla="*/ 854255 w 3619883"/>
                <a:gd name="connsiteY89" fmla="*/ 68887 h 4275461"/>
                <a:gd name="connsiteX90" fmla="*/ 897520 w 3619883"/>
                <a:gd name="connsiteY90" fmla="*/ 88629 h 4275461"/>
                <a:gd name="connsiteX91" fmla="*/ 940510 w 3619883"/>
                <a:gd name="connsiteY91" fmla="*/ 114265 h 4275461"/>
                <a:gd name="connsiteX92" fmla="*/ 1082712 w 3619883"/>
                <a:gd name="connsiteY92" fmla="*/ 144543 h 4275461"/>
                <a:gd name="connsiteX93" fmla="*/ 1205348 w 3619883"/>
                <a:gd name="connsiteY93" fmla="*/ 120753 h 4275461"/>
                <a:gd name="connsiteX94" fmla="*/ 1271764 w 3619883"/>
                <a:gd name="connsiteY94" fmla="*/ 117956 h 4275461"/>
                <a:gd name="connsiteX95" fmla="*/ 1315583 w 3619883"/>
                <a:gd name="connsiteY95" fmla="*/ 125912 h 4275461"/>
                <a:gd name="connsiteX96" fmla="*/ 1359125 w 3619883"/>
                <a:gd name="connsiteY96" fmla="*/ 139761 h 4275461"/>
                <a:gd name="connsiteX97" fmla="*/ 1391919 w 3619883"/>
                <a:gd name="connsiteY97" fmla="*/ 147202 h 4275461"/>
                <a:gd name="connsiteX98" fmla="*/ 1436563 w 3619883"/>
                <a:gd name="connsiteY98" fmla="*/ 137480 h 4275461"/>
                <a:gd name="connsiteX99" fmla="*/ 1471566 w 3619883"/>
                <a:gd name="connsiteY99" fmla="*/ 97777 h 4275461"/>
                <a:gd name="connsiteX100" fmla="*/ 1505739 w 3619883"/>
                <a:gd name="connsiteY100" fmla="*/ 75753 h 4275461"/>
                <a:gd name="connsiteX101" fmla="*/ 1590891 w 3619883"/>
                <a:gd name="connsiteY101" fmla="*/ 144702 h 4275461"/>
                <a:gd name="connsiteX102" fmla="*/ 1625616 w 3619883"/>
                <a:gd name="connsiteY102" fmla="*/ 110893 h 4275461"/>
                <a:gd name="connsiteX103" fmla="*/ 1658964 w 3619883"/>
                <a:gd name="connsiteY103" fmla="*/ 106547 h 4275461"/>
                <a:gd name="connsiteX104" fmla="*/ 1746598 w 3619883"/>
                <a:gd name="connsiteY104" fmla="*/ 122460 h 4275461"/>
                <a:gd name="connsiteX105" fmla="*/ 1811913 w 3619883"/>
                <a:gd name="connsiteY105" fmla="*/ 143234 h 4275461"/>
                <a:gd name="connsiteX106" fmla="*/ 1856557 w 3619883"/>
                <a:gd name="connsiteY106" fmla="*/ 133511 h 4275461"/>
                <a:gd name="connsiteX107" fmla="*/ 2066003 w 3619883"/>
                <a:gd name="connsiteY107" fmla="*/ 143313 h 4275461"/>
                <a:gd name="connsiteX108" fmla="*/ 2177615 w 3619883"/>
                <a:gd name="connsiteY108" fmla="*/ 119007 h 4275461"/>
                <a:gd name="connsiteX109" fmla="*/ 2255883 w 3619883"/>
                <a:gd name="connsiteY109" fmla="*/ 99047 h 4275461"/>
                <a:gd name="connsiteX110" fmla="*/ 2344622 w 3619883"/>
                <a:gd name="connsiteY110" fmla="*/ 91388 h 4275461"/>
                <a:gd name="connsiteX111" fmla="*/ 2455682 w 3619883"/>
                <a:gd name="connsiteY111" fmla="*/ 78869 h 4275461"/>
                <a:gd name="connsiteX112" fmla="*/ 2632609 w 3619883"/>
                <a:gd name="connsiteY112" fmla="*/ 75338 h 4275461"/>
                <a:gd name="connsiteX113" fmla="*/ 2742291 w 3619883"/>
                <a:gd name="connsiteY113" fmla="*/ 92282 h 4275461"/>
                <a:gd name="connsiteX114" fmla="*/ 2851974 w 3619883"/>
                <a:gd name="connsiteY114" fmla="*/ 109227 h 4275461"/>
                <a:gd name="connsiteX115" fmla="*/ 2907643 w 3619883"/>
                <a:gd name="connsiteY115" fmla="*/ 100020 h 4275461"/>
                <a:gd name="connsiteX116" fmla="*/ 2944022 w 3619883"/>
                <a:gd name="connsiteY116" fmla="*/ 30853 h 4275461"/>
                <a:gd name="connsiteX117" fmla="*/ 3022289 w 3619883"/>
                <a:gd name="connsiteY117" fmla="*/ 10893 h 4275461"/>
                <a:gd name="connsiteX118" fmla="*/ 3054807 w 3619883"/>
                <a:gd name="connsiteY118" fmla="*/ 24226 h 4275461"/>
                <a:gd name="connsiteX119" fmla="*/ 3141892 w 3619883"/>
                <a:gd name="connsiteY119" fmla="*/ 51925 h 4275461"/>
                <a:gd name="connsiteX120" fmla="*/ 3185711 w 3619883"/>
                <a:gd name="connsiteY120" fmla="*/ 59881 h 4275461"/>
                <a:gd name="connsiteX121" fmla="*/ 3219056 w 3619883"/>
                <a:gd name="connsiteY121" fmla="*/ 55536 h 4275461"/>
                <a:gd name="connsiteX122" fmla="*/ 3263425 w 3619883"/>
                <a:gd name="connsiteY122" fmla="*/ 51706 h 4275461"/>
                <a:gd name="connsiteX123" fmla="*/ 3296219 w 3619883"/>
                <a:gd name="connsiteY123" fmla="*/ 59147 h 4275461"/>
                <a:gd name="connsiteX124" fmla="*/ 3319094 w 3619883"/>
                <a:gd name="connsiteY124" fmla="*/ 42500 h 4275461"/>
                <a:gd name="connsiteX125" fmla="*/ 3420511 w 3619883"/>
                <a:gd name="connsiteY125" fmla="*/ 0 h 4275461"/>
                <a:gd name="connsiteX126" fmla="*/ 3453305 w 3619883"/>
                <a:gd name="connsiteY126" fmla="*/ 7440 h 4275461"/>
                <a:gd name="connsiteX127" fmla="*/ 3496571 w 3619883"/>
                <a:gd name="connsiteY127" fmla="*/ 27182 h 4275461"/>
                <a:gd name="connsiteX128" fmla="*/ 3602117 w 3619883"/>
                <a:gd name="connsiteY128" fmla="*/ 132521 h 4275461"/>
                <a:gd name="connsiteX129" fmla="*/ 3619883 w 3619883"/>
                <a:gd name="connsiteY129" fmla="*/ 140049 h 4275461"/>
                <a:gd name="connsiteX130" fmla="*/ 3619883 w 3619883"/>
                <a:gd name="connsiteY13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48983 w 3619883"/>
                <a:gd name="connsiteY6" fmla="*/ 4128157 h 4275461"/>
                <a:gd name="connsiteX7" fmla="*/ 2690646 w 3619883"/>
                <a:gd name="connsiteY7" fmla="*/ 4128157 h 4275461"/>
                <a:gd name="connsiteX8" fmla="*/ 2690646 w 3619883"/>
                <a:gd name="connsiteY8" fmla="*/ 4275461 h 4275461"/>
                <a:gd name="connsiteX9" fmla="*/ 2511710 w 3619883"/>
                <a:gd name="connsiteY9" fmla="*/ 4275461 h 4275461"/>
                <a:gd name="connsiteX10" fmla="*/ 2454288 w 3619883"/>
                <a:gd name="connsiteY10" fmla="*/ 4128157 h 4275461"/>
                <a:gd name="connsiteX11" fmla="*/ 2515810 w 3619883"/>
                <a:gd name="connsiteY11" fmla="*/ 4128157 h 4275461"/>
                <a:gd name="connsiteX12" fmla="*/ 2515810 w 3619883"/>
                <a:gd name="connsiteY12" fmla="*/ 3951392 h 4275461"/>
                <a:gd name="connsiteX13" fmla="*/ 2338025 w 3619883"/>
                <a:gd name="connsiteY13" fmla="*/ 3951392 h 4275461"/>
                <a:gd name="connsiteX14" fmla="*/ 2338025 w 3619883"/>
                <a:gd name="connsiteY14" fmla="*/ 4128157 h 4275461"/>
                <a:gd name="connsiteX15" fmla="*/ 2395120 w 3619883"/>
                <a:gd name="connsiteY15" fmla="*/ 4128157 h 4275461"/>
                <a:gd name="connsiteX16" fmla="*/ 2337697 w 3619883"/>
                <a:gd name="connsiteY16" fmla="*/ 4275461 h 4275461"/>
                <a:gd name="connsiteX17" fmla="*/ 2150155 w 3619883"/>
                <a:gd name="connsiteY17" fmla="*/ 4275461 h 4275461"/>
                <a:gd name="connsiteX18" fmla="*/ 2150155 w 3619883"/>
                <a:gd name="connsiteY18" fmla="*/ 4128157 h 4275461"/>
                <a:gd name="connsiteX19" fmla="*/ 2204852 w 3619883"/>
                <a:gd name="connsiteY19" fmla="*/ 4128157 h 4275461"/>
                <a:gd name="connsiteX20" fmla="*/ 2204852 w 3619883"/>
                <a:gd name="connsiteY20" fmla="*/ 3951392 h 4275461"/>
                <a:gd name="connsiteX21" fmla="*/ 2027068 w 3619883"/>
                <a:gd name="connsiteY21" fmla="*/ 3951392 h 4275461"/>
                <a:gd name="connsiteX22" fmla="*/ 2027068 w 3619883"/>
                <a:gd name="connsiteY22" fmla="*/ 4128157 h 4275461"/>
                <a:gd name="connsiteX23" fmla="*/ 2079759 w 3619883"/>
                <a:gd name="connsiteY23" fmla="*/ 4128157 h 4275461"/>
                <a:gd name="connsiteX24" fmla="*/ 2079759 w 3619883"/>
                <a:gd name="connsiteY24" fmla="*/ 4275461 h 4275461"/>
                <a:gd name="connsiteX25" fmla="*/ 1824703 w 3619883"/>
                <a:gd name="connsiteY25" fmla="*/ 4275461 h 4275461"/>
                <a:gd name="connsiteX26" fmla="*/ 1834468 w 3619883"/>
                <a:gd name="connsiteY26" fmla="*/ 4128157 h 4275461"/>
                <a:gd name="connsiteX27" fmla="*/ 1893894 w 3619883"/>
                <a:gd name="connsiteY27" fmla="*/ 4128157 h 4275461"/>
                <a:gd name="connsiteX28" fmla="*/ 1893894 w 3619883"/>
                <a:gd name="connsiteY28" fmla="*/ 3951392 h 4275461"/>
                <a:gd name="connsiteX29" fmla="*/ 1716110 w 3619883"/>
                <a:gd name="connsiteY29" fmla="*/ 3951392 h 4275461"/>
                <a:gd name="connsiteX30" fmla="*/ 1716110 w 3619883"/>
                <a:gd name="connsiteY30" fmla="*/ 4006431 h 4275461"/>
                <a:gd name="connsiteX31" fmla="*/ 1703447 w 3619883"/>
                <a:gd name="connsiteY31" fmla="*/ 4007960 h 4275461"/>
                <a:gd name="connsiteX32" fmla="*/ 1716110 w 3619883"/>
                <a:gd name="connsiteY32" fmla="*/ 4044284 h 4275461"/>
                <a:gd name="connsiteX33" fmla="*/ 1716110 w 3619883"/>
                <a:gd name="connsiteY33" fmla="*/ 4128157 h 4275461"/>
                <a:gd name="connsiteX34" fmla="*/ 1745346 w 3619883"/>
                <a:gd name="connsiteY34" fmla="*/ 4128157 h 4275461"/>
                <a:gd name="connsiteX35" fmla="*/ 1796694 w 3619883"/>
                <a:gd name="connsiteY35" fmla="*/ 4275461 h 4275461"/>
                <a:gd name="connsiteX36" fmla="*/ 1558844 w 3619883"/>
                <a:gd name="connsiteY36" fmla="*/ 4275461 h 4275461"/>
                <a:gd name="connsiteX37" fmla="*/ 1517252 w 3619883"/>
                <a:gd name="connsiteY37" fmla="*/ 4128157 h 4275461"/>
                <a:gd name="connsiteX38" fmla="*/ 1582936 w 3619883"/>
                <a:gd name="connsiteY38" fmla="*/ 4128157 h 4275461"/>
                <a:gd name="connsiteX39" fmla="*/ 1582936 w 3619883"/>
                <a:gd name="connsiteY39" fmla="*/ 3951392 h 4275461"/>
                <a:gd name="connsiteX40" fmla="*/ 1405151 w 3619883"/>
                <a:gd name="connsiteY40" fmla="*/ 3951392 h 4275461"/>
                <a:gd name="connsiteX41" fmla="*/ 1405151 w 3619883"/>
                <a:gd name="connsiteY41" fmla="*/ 4128157 h 4275461"/>
                <a:gd name="connsiteX42" fmla="*/ 1468988 w 3619883"/>
                <a:gd name="connsiteY42" fmla="*/ 4128157 h 4275461"/>
                <a:gd name="connsiteX43" fmla="*/ 1427396 w 3619883"/>
                <a:gd name="connsiteY43" fmla="*/ 4275461 h 4275461"/>
                <a:gd name="connsiteX44" fmla="*/ 1210751 w 3619883"/>
                <a:gd name="connsiteY44" fmla="*/ 4275461 h 4275461"/>
                <a:gd name="connsiteX45" fmla="*/ 1210751 w 3619883"/>
                <a:gd name="connsiteY45" fmla="*/ 4128157 h 4275461"/>
                <a:gd name="connsiteX46" fmla="*/ 1271978 w 3619883"/>
                <a:gd name="connsiteY46" fmla="*/ 4128157 h 4275461"/>
                <a:gd name="connsiteX47" fmla="*/ 1271978 w 3619883"/>
                <a:gd name="connsiteY47" fmla="*/ 3951392 h 4275461"/>
                <a:gd name="connsiteX48" fmla="*/ 1094193 w 3619883"/>
                <a:gd name="connsiteY48" fmla="*/ 3951392 h 4275461"/>
                <a:gd name="connsiteX49" fmla="*/ 1094193 w 3619883"/>
                <a:gd name="connsiteY49" fmla="*/ 4128157 h 4275461"/>
                <a:gd name="connsiteX50" fmla="*/ 1140354 w 3619883"/>
                <a:gd name="connsiteY50" fmla="*/ 4128157 h 4275461"/>
                <a:gd name="connsiteX51" fmla="*/ 1140354 w 3619883"/>
                <a:gd name="connsiteY51" fmla="*/ 4275461 h 4275461"/>
                <a:gd name="connsiteX52" fmla="*/ 953807 w 3619883"/>
                <a:gd name="connsiteY52" fmla="*/ 4275461 h 4275461"/>
                <a:gd name="connsiteX53" fmla="*/ 912215 w 3619883"/>
                <a:gd name="connsiteY53" fmla="*/ 4128157 h 4275461"/>
                <a:gd name="connsiteX54" fmla="*/ 961020 w 3619883"/>
                <a:gd name="connsiteY54" fmla="*/ 4128157 h 4275461"/>
                <a:gd name="connsiteX55" fmla="*/ 961020 w 3619883"/>
                <a:gd name="connsiteY55" fmla="*/ 3951392 h 4275461"/>
                <a:gd name="connsiteX56" fmla="*/ 783235 w 3619883"/>
                <a:gd name="connsiteY56" fmla="*/ 3951392 h 4275461"/>
                <a:gd name="connsiteX57" fmla="*/ 783235 w 3619883"/>
                <a:gd name="connsiteY57" fmla="*/ 4128157 h 4275461"/>
                <a:gd name="connsiteX58" fmla="*/ 871024 w 3619883"/>
                <a:gd name="connsiteY58" fmla="*/ 4128157 h 4275461"/>
                <a:gd name="connsiteX59" fmla="*/ 829432 w 3619883"/>
                <a:gd name="connsiteY59" fmla="*/ 4275461 h 4275461"/>
                <a:gd name="connsiteX60" fmla="*/ 611484 w 3619883"/>
                <a:gd name="connsiteY60" fmla="*/ 4275461 h 4275461"/>
                <a:gd name="connsiteX61" fmla="*/ 621247 w 3619883"/>
                <a:gd name="connsiteY61" fmla="*/ 4128157 h 4275461"/>
                <a:gd name="connsiteX62" fmla="*/ 650062 w 3619883"/>
                <a:gd name="connsiteY62" fmla="*/ 4128157 h 4275461"/>
                <a:gd name="connsiteX63" fmla="*/ 650062 w 3619883"/>
                <a:gd name="connsiteY63" fmla="*/ 3951392 h 4275461"/>
                <a:gd name="connsiteX64" fmla="*/ 472277 w 3619883"/>
                <a:gd name="connsiteY64" fmla="*/ 3951392 h 4275461"/>
                <a:gd name="connsiteX65" fmla="*/ 472277 w 3619883"/>
                <a:gd name="connsiteY65" fmla="*/ 4128157 h 4275461"/>
                <a:gd name="connsiteX66" fmla="*/ 522650 w 3619883"/>
                <a:gd name="connsiteY66" fmla="*/ 4128157 h 4275461"/>
                <a:gd name="connsiteX67" fmla="*/ 573998 w 3619883"/>
                <a:gd name="connsiteY67" fmla="*/ 4275461 h 4275461"/>
                <a:gd name="connsiteX68" fmla="*/ 336164 w 3619883"/>
                <a:gd name="connsiteY68" fmla="*/ 4275461 h 4275461"/>
                <a:gd name="connsiteX69" fmla="*/ 294572 w 3619883"/>
                <a:gd name="connsiteY69" fmla="*/ 4128157 h 4275461"/>
                <a:gd name="connsiteX70" fmla="*/ 339106 w 3619883"/>
                <a:gd name="connsiteY70" fmla="*/ 4128157 h 4275461"/>
                <a:gd name="connsiteX71" fmla="*/ 339106 w 3619883"/>
                <a:gd name="connsiteY71" fmla="*/ 3951392 h 4275461"/>
                <a:gd name="connsiteX72" fmla="*/ 161321 w 3619883"/>
                <a:gd name="connsiteY72" fmla="*/ 3951392 h 4275461"/>
                <a:gd name="connsiteX73" fmla="*/ 161321 w 3619883"/>
                <a:gd name="connsiteY73" fmla="*/ 4128157 h 4275461"/>
                <a:gd name="connsiteX74" fmla="*/ 230914 w 3619883"/>
                <a:gd name="connsiteY74" fmla="*/ 4128157 h 4275461"/>
                <a:gd name="connsiteX75" fmla="*/ 189322 w 3619883"/>
                <a:gd name="connsiteY75" fmla="*/ 4275461 h 4275461"/>
                <a:gd name="connsiteX76" fmla="*/ 0 w 3619883"/>
                <a:gd name="connsiteY76" fmla="*/ 4275461 h 4275461"/>
                <a:gd name="connsiteX77" fmla="*/ 0 w 3619883"/>
                <a:gd name="connsiteY77" fmla="*/ 42229 h 4275461"/>
                <a:gd name="connsiteX78" fmla="*/ 42464 w 3619883"/>
                <a:gd name="connsiteY78" fmla="*/ 40518 h 4275461"/>
                <a:gd name="connsiteX79" fmla="*/ 137733 w 3619883"/>
                <a:gd name="connsiteY79" fmla="*/ 35355 h 4275461"/>
                <a:gd name="connsiteX80" fmla="*/ 270565 w 3619883"/>
                <a:gd name="connsiteY80" fmla="*/ 29759 h 4275461"/>
                <a:gd name="connsiteX81" fmla="*/ 479734 w 3619883"/>
                <a:gd name="connsiteY81" fmla="*/ 45455 h 4275461"/>
                <a:gd name="connsiteX82" fmla="*/ 524103 w 3619883"/>
                <a:gd name="connsiteY82" fmla="*/ 41625 h 4275461"/>
                <a:gd name="connsiteX83" fmla="*/ 624416 w 3619883"/>
                <a:gd name="connsiteY83" fmla="*/ 22696 h 4275461"/>
                <a:gd name="connsiteX84" fmla="*/ 657762 w 3619883"/>
                <a:gd name="connsiteY84" fmla="*/ 18351 h 4275461"/>
                <a:gd name="connsiteX85" fmla="*/ 690557 w 3619883"/>
                <a:gd name="connsiteY85" fmla="*/ 25792 h 4275461"/>
                <a:gd name="connsiteX86" fmla="*/ 745123 w 3619883"/>
                <a:gd name="connsiteY86" fmla="*/ 40157 h 4275461"/>
                <a:gd name="connsiteX87" fmla="*/ 789493 w 3619883"/>
                <a:gd name="connsiteY87" fmla="*/ 36327 h 4275461"/>
                <a:gd name="connsiteX88" fmla="*/ 854255 w 3619883"/>
                <a:gd name="connsiteY88" fmla="*/ 68887 h 4275461"/>
                <a:gd name="connsiteX89" fmla="*/ 897520 w 3619883"/>
                <a:gd name="connsiteY89" fmla="*/ 88629 h 4275461"/>
                <a:gd name="connsiteX90" fmla="*/ 940510 w 3619883"/>
                <a:gd name="connsiteY90" fmla="*/ 114265 h 4275461"/>
                <a:gd name="connsiteX91" fmla="*/ 1082712 w 3619883"/>
                <a:gd name="connsiteY91" fmla="*/ 144543 h 4275461"/>
                <a:gd name="connsiteX92" fmla="*/ 1205348 w 3619883"/>
                <a:gd name="connsiteY92" fmla="*/ 120753 h 4275461"/>
                <a:gd name="connsiteX93" fmla="*/ 1271764 w 3619883"/>
                <a:gd name="connsiteY93" fmla="*/ 117956 h 4275461"/>
                <a:gd name="connsiteX94" fmla="*/ 1315583 w 3619883"/>
                <a:gd name="connsiteY94" fmla="*/ 125912 h 4275461"/>
                <a:gd name="connsiteX95" fmla="*/ 1359125 w 3619883"/>
                <a:gd name="connsiteY95" fmla="*/ 139761 h 4275461"/>
                <a:gd name="connsiteX96" fmla="*/ 1391919 w 3619883"/>
                <a:gd name="connsiteY96" fmla="*/ 147202 h 4275461"/>
                <a:gd name="connsiteX97" fmla="*/ 1436563 w 3619883"/>
                <a:gd name="connsiteY97" fmla="*/ 137480 h 4275461"/>
                <a:gd name="connsiteX98" fmla="*/ 1471566 w 3619883"/>
                <a:gd name="connsiteY98" fmla="*/ 97777 h 4275461"/>
                <a:gd name="connsiteX99" fmla="*/ 1505739 w 3619883"/>
                <a:gd name="connsiteY99" fmla="*/ 75753 h 4275461"/>
                <a:gd name="connsiteX100" fmla="*/ 1590891 w 3619883"/>
                <a:gd name="connsiteY100" fmla="*/ 144702 h 4275461"/>
                <a:gd name="connsiteX101" fmla="*/ 1625616 w 3619883"/>
                <a:gd name="connsiteY101" fmla="*/ 110893 h 4275461"/>
                <a:gd name="connsiteX102" fmla="*/ 1658964 w 3619883"/>
                <a:gd name="connsiteY102" fmla="*/ 106547 h 4275461"/>
                <a:gd name="connsiteX103" fmla="*/ 1746598 w 3619883"/>
                <a:gd name="connsiteY103" fmla="*/ 122460 h 4275461"/>
                <a:gd name="connsiteX104" fmla="*/ 1811913 w 3619883"/>
                <a:gd name="connsiteY104" fmla="*/ 143234 h 4275461"/>
                <a:gd name="connsiteX105" fmla="*/ 1856557 w 3619883"/>
                <a:gd name="connsiteY105" fmla="*/ 133511 h 4275461"/>
                <a:gd name="connsiteX106" fmla="*/ 2066003 w 3619883"/>
                <a:gd name="connsiteY106" fmla="*/ 143313 h 4275461"/>
                <a:gd name="connsiteX107" fmla="*/ 2177615 w 3619883"/>
                <a:gd name="connsiteY107" fmla="*/ 119007 h 4275461"/>
                <a:gd name="connsiteX108" fmla="*/ 2255883 w 3619883"/>
                <a:gd name="connsiteY108" fmla="*/ 99047 h 4275461"/>
                <a:gd name="connsiteX109" fmla="*/ 2344622 w 3619883"/>
                <a:gd name="connsiteY109" fmla="*/ 91388 h 4275461"/>
                <a:gd name="connsiteX110" fmla="*/ 2455682 w 3619883"/>
                <a:gd name="connsiteY110" fmla="*/ 78869 h 4275461"/>
                <a:gd name="connsiteX111" fmla="*/ 2632609 w 3619883"/>
                <a:gd name="connsiteY111" fmla="*/ 75338 h 4275461"/>
                <a:gd name="connsiteX112" fmla="*/ 2742291 w 3619883"/>
                <a:gd name="connsiteY112" fmla="*/ 92282 h 4275461"/>
                <a:gd name="connsiteX113" fmla="*/ 2851974 w 3619883"/>
                <a:gd name="connsiteY113" fmla="*/ 109227 h 4275461"/>
                <a:gd name="connsiteX114" fmla="*/ 2907643 w 3619883"/>
                <a:gd name="connsiteY114" fmla="*/ 100020 h 4275461"/>
                <a:gd name="connsiteX115" fmla="*/ 2944022 w 3619883"/>
                <a:gd name="connsiteY115" fmla="*/ 30853 h 4275461"/>
                <a:gd name="connsiteX116" fmla="*/ 3022289 w 3619883"/>
                <a:gd name="connsiteY116" fmla="*/ 10893 h 4275461"/>
                <a:gd name="connsiteX117" fmla="*/ 3054807 w 3619883"/>
                <a:gd name="connsiteY117" fmla="*/ 24226 h 4275461"/>
                <a:gd name="connsiteX118" fmla="*/ 3141892 w 3619883"/>
                <a:gd name="connsiteY118" fmla="*/ 51925 h 4275461"/>
                <a:gd name="connsiteX119" fmla="*/ 3185711 w 3619883"/>
                <a:gd name="connsiteY119" fmla="*/ 59881 h 4275461"/>
                <a:gd name="connsiteX120" fmla="*/ 3219056 w 3619883"/>
                <a:gd name="connsiteY120" fmla="*/ 55536 h 4275461"/>
                <a:gd name="connsiteX121" fmla="*/ 3263425 w 3619883"/>
                <a:gd name="connsiteY121" fmla="*/ 51706 h 4275461"/>
                <a:gd name="connsiteX122" fmla="*/ 3296219 w 3619883"/>
                <a:gd name="connsiteY122" fmla="*/ 59147 h 4275461"/>
                <a:gd name="connsiteX123" fmla="*/ 3319094 w 3619883"/>
                <a:gd name="connsiteY123" fmla="*/ 42500 h 4275461"/>
                <a:gd name="connsiteX124" fmla="*/ 3420511 w 3619883"/>
                <a:gd name="connsiteY124" fmla="*/ 0 h 4275461"/>
                <a:gd name="connsiteX125" fmla="*/ 3453305 w 3619883"/>
                <a:gd name="connsiteY125" fmla="*/ 7440 h 4275461"/>
                <a:gd name="connsiteX126" fmla="*/ 3496571 w 3619883"/>
                <a:gd name="connsiteY126" fmla="*/ 27182 h 4275461"/>
                <a:gd name="connsiteX127" fmla="*/ 3602117 w 3619883"/>
                <a:gd name="connsiteY127" fmla="*/ 132521 h 4275461"/>
                <a:gd name="connsiteX128" fmla="*/ 3619883 w 3619883"/>
                <a:gd name="connsiteY128" fmla="*/ 140049 h 4275461"/>
                <a:gd name="connsiteX129" fmla="*/ 3619883 w 3619883"/>
                <a:gd name="connsiteY12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128157 h 4275461"/>
                <a:gd name="connsiteX7" fmla="*/ 2690646 w 3619883"/>
                <a:gd name="connsiteY7" fmla="*/ 4275461 h 4275461"/>
                <a:gd name="connsiteX8" fmla="*/ 2511710 w 3619883"/>
                <a:gd name="connsiteY8" fmla="*/ 4275461 h 4275461"/>
                <a:gd name="connsiteX9" fmla="*/ 2454288 w 3619883"/>
                <a:gd name="connsiteY9" fmla="*/ 4128157 h 4275461"/>
                <a:gd name="connsiteX10" fmla="*/ 2515810 w 3619883"/>
                <a:gd name="connsiteY10" fmla="*/ 4128157 h 4275461"/>
                <a:gd name="connsiteX11" fmla="*/ 2515810 w 3619883"/>
                <a:gd name="connsiteY11" fmla="*/ 3951392 h 4275461"/>
                <a:gd name="connsiteX12" fmla="*/ 2338025 w 3619883"/>
                <a:gd name="connsiteY12" fmla="*/ 3951392 h 4275461"/>
                <a:gd name="connsiteX13" fmla="*/ 2338025 w 3619883"/>
                <a:gd name="connsiteY13" fmla="*/ 4128157 h 4275461"/>
                <a:gd name="connsiteX14" fmla="*/ 2395120 w 3619883"/>
                <a:gd name="connsiteY14" fmla="*/ 4128157 h 4275461"/>
                <a:gd name="connsiteX15" fmla="*/ 2337697 w 3619883"/>
                <a:gd name="connsiteY15" fmla="*/ 4275461 h 4275461"/>
                <a:gd name="connsiteX16" fmla="*/ 2150155 w 3619883"/>
                <a:gd name="connsiteY16" fmla="*/ 4275461 h 4275461"/>
                <a:gd name="connsiteX17" fmla="*/ 2150155 w 3619883"/>
                <a:gd name="connsiteY17" fmla="*/ 4128157 h 4275461"/>
                <a:gd name="connsiteX18" fmla="*/ 2204852 w 3619883"/>
                <a:gd name="connsiteY18" fmla="*/ 4128157 h 4275461"/>
                <a:gd name="connsiteX19" fmla="*/ 2204852 w 3619883"/>
                <a:gd name="connsiteY19" fmla="*/ 3951392 h 4275461"/>
                <a:gd name="connsiteX20" fmla="*/ 2027068 w 3619883"/>
                <a:gd name="connsiteY20" fmla="*/ 3951392 h 4275461"/>
                <a:gd name="connsiteX21" fmla="*/ 2027068 w 3619883"/>
                <a:gd name="connsiteY21" fmla="*/ 4128157 h 4275461"/>
                <a:gd name="connsiteX22" fmla="*/ 2079759 w 3619883"/>
                <a:gd name="connsiteY22" fmla="*/ 4128157 h 4275461"/>
                <a:gd name="connsiteX23" fmla="*/ 2079759 w 3619883"/>
                <a:gd name="connsiteY23" fmla="*/ 4275461 h 4275461"/>
                <a:gd name="connsiteX24" fmla="*/ 1824703 w 3619883"/>
                <a:gd name="connsiteY24" fmla="*/ 4275461 h 4275461"/>
                <a:gd name="connsiteX25" fmla="*/ 1834468 w 3619883"/>
                <a:gd name="connsiteY25" fmla="*/ 4128157 h 4275461"/>
                <a:gd name="connsiteX26" fmla="*/ 1893894 w 3619883"/>
                <a:gd name="connsiteY26" fmla="*/ 4128157 h 4275461"/>
                <a:gd name="connsiteX27" fmla="*/ 1893894 w 3619883"/>
                <a:gd name="connsiteY27" fmla="*/ 3951392 h 4275461"/>
                <a:gd name="connsiteX28" fmla="*/ 1716110 w 3619883"/>
                <a:gd name="connsiteY28" fmla="*/ 3951392 h 4275461"/>
                <a:gd name="connsiteX29" fmla="*/ 1716110 w 3619883"/>
                <a:gd name="connsiteY29" fmla="*/ 4006431 h 4275461"/>
                <a:gd name="connsiteX30" fmla="*/ 1703447 w 3619883"/>
                <a:gd name="connsiteY30" fmla="*/ 4007960 h 4275461"/>
                <a:gd name="connsiteX31" fmla="*/ 1716110 w 3619883"/>
                <a:gd name="connsiteY31" fmla="*/ 4044284 h 4275461"/>
                <a:gd name="connsiteX32" fmla="*/ 1716110 w 3619883"/>
                <a:gd name="connsiteY32" fmla="*/ 4128157 h 4275461"/>
                <a:gd name="connsiteX33" fmla="*/ 1745346 w 3619883"/>
                <a:gd name="connsiteY33" fmla="*/ 4128157 h 4275461"/>
                <a:gd name="connsiteX34" fmla="*/ 1796694 w 3619883"/>
                <a:gd name="connsiteY34" fmla="*/ 4275461 h 4275461"/>
                <a:gd name="connsiteX35" fmla="*/ 1558844 w 3619883"/>
                <a:gd name="connsiteY35" fmla="*/ 4275461 h 4275461"/>
                <a:gd name="connsiteX36" fmla="*/ 1517252 w 3619883"/>
                <a:gd name="connsiteY36" fmla="*/ 4128157 h 4275461"/>
                <a:gd name="connsiteX37" fmla="*/ 1582936 w 3619883"/>
                <a:gd name="connsiteY37" fmla="*/ 4128157 h 4275461"/>
                <a:gd name="connsiteX38" fmla="*/ 1582936 w 3619883"/>
                <a:gd name="connsiteY38" fmla="*/ 3951392 h 4275461"/>
                <a:gd name="connsiteX39" fmla="*/ 1405151 w 3619883"/>
                <a:gd name="connsiteY39" fmla="*/ 3951392 h 4275461"/>
                <a:gd name="connsiteX40" fmla="*/ 1405151 w 3619883"/>
                <a:gd name="connsiteY40" fmla="*/ 4128157 h 4275461"/>
                <a:gd name="connsiteX41" fmla="*/ 1468988 w 3619883"/>
                <a:gd name="connsiteY41" fmla="*/ 4128157 h 4275461"/>
                <a:gd name="connsiteX42" fmla="*/ 1427396 w 3619883"/>
                <a:gd name="connsiteY42" fmla="*/ 4275461 h 4275461"/>
                <a:gd name="connsiteX43" fmla="*/ 1210751 w 3619883"/>
                <a:gd name="connsiteY43" fmla="*/ 4275461 h 4275461"/>
                <a:gd name="connsiteX44" fmla="*/ 1210751 w 3619883"/>
                <a:gd name="connsiteY44" fmla="*/ 4128157 h 4275461"/>
                <a:gd name="connsiteX45" fmla="*/ 1271978 w 3619883"/>
                <a:gd name="connsiteY45" fmla="*/ 4128157 h 4275461"/>
                <a:gd name="connsiteX46" fmla="*/ 1271978 w 3619883"/>
                <a:gd name="connsiteY46" fmla="*/ 3951392 h 4275461"/>
                <a:gd name="connsiteX47" fmla="*/ 1094193 w 3619883"/>
                <a:gd name="connsiteY47" fmla="*/ 3951392 h 4275461"/>
                <a:gd name="connsiteX48" fmla="*/ 1094193 w 3619883"/>
                <a:gd name="connsiteY48" fmla="*/ 4128157 h 4275461"/>
                <a:gd name="connsiteX49" fmla="*/ 1140354 w 3619883"/>
                <a:gd name="connsiteY49" fmla="*/ 4128157 h 4275461"/>
                <a:gd name="connsiteX50" fmla="*/ 1140354 w 3619883"/>
                <a:gd name="connsiteY50" fmla="*/ 4275461 h 4275461"/>
                <a:gd name="connsiteX51" fmla="*/ 953807 w 3619883"/>
                <a:gd name="connsiteY51" fmla="*/ 4275461 h 4275461"/>
                <a:gd name="connsiteX52" fmla="*/ 912215 w 3619883"/>
                <a:gd name="connsiteY52" fmla="*/ 4128157 h 4275461"/>
                <a:gd name="connsiteX53" fmla="*/ 961020 w 3619883"/>
                <a:gd name="connsiteY53" fmla="*/ 4128157 h 4275461"/>
                <a:gd name="connsiteX54" fmla="*/ 961020 w 3619883"/>
                <a:gd name="connsiteY54" fmla="*/ 3951392 h 4275461"/>
                <a:gd name="connsiteX55" fmla="*/ 783235 w 3619883"/>
                <a:gd name="connsiteY55" fmla="*/ 3951392 h 4275461"/>
                <a:gd name="connsiteX56" fmla="*/ 783235 w 3619883"/>
                <a:gd name="connsiteY56" fmla="*/ 4128157 h 4275461"/>
                <a:gd name="connsiteX57" fmla="*/ 871024 w 3619883"/>
                <a:gd name="connsiteY57" fmla="*/ 4128157 h 4275461"/>
                <a:gd name="connsiteX58" fmla="*/ 829432 w 3619883"/>
                <a:gd name="connsiteY58" fmla="*/ 4275461 h 4275461"/>
                <a:gd name="connsiteX59" fmla="*/ 611484 w 3619883"/>
                <a:gd name="connsiteY59" fmla="*/ 4275461 h 4275461"/>
                <a:gd name="connsiteX60" fmla="*/ 621247 w 3619883"/>
                <a:gd name="connsiteY60" fmla="*/ 4128157 h 4275461"/>
                <a:gd name="connsiteX61" fmla="*/ 650062 w 3619883"/>
                <a:gd name="connsiteY61" fmla="*/ 4128157 h 4275461"/>
                <a:gd name="connsiteX62" fmla="*/ 650062 w 3619883"/>
                <a:gd name="connsiteY62" fmla="*/ 3951392 h 4275461"/>
                <a:gd name="connsiteX63" fmla="*/ 472277 w 3619883"/>
                <a:gd name="connsiteY63" fmla="*/ 3951392 h 4275461"/>
                <a:gd name="connsiteX64" fmla="*/ 472277 w 3619883"/>
                <a:gd name="connsiteY64" fmla="*/ 4128157 h 4275461"/>
                <a:gd name="connsiteX65" fmla="*/ 522650 w 3619883"/>
                <a:gd name="connsiteY65" fmla="*/ 4128157 h 4275461"/>
                <a:gd name="connsiteX66" fmla="*/ 573998 w 3619883"/>
                <a:gd name="connsiteY66" fmla="*/ 4275461 h 4275461"/>
                <a:gd name="connsiteX67" fmla="*/ 336164 w 3619883"/>
                <a:gd name="connsiteY67" fmla="*/ 4275461 h 4275461"/>
                <a:gd name="connsiteX68" fmla="*/ 294572 w 3619883"/>
                <a:gd name="connsiteY68" fmla="*/ 4128157 h 4275461"/>
                <a:gd name="connsiteX69" fmla="*/ 339106 w 3619883"/>
                <a:gd name="connsiteY69" fmla="*/ 4128157 h 4275461"/>
                <a:gd name="connsiteX70" fmla="*/ 339106 w 3619883"/>
                <a:gd name="connsiteY70" fmla="*/ 3951392 h 4275461"/>
                <a:gd name="connsiteX71" fmla="*/ 161321 w 3619883"/>
                <a:gd name="connsiteY71" fmla="*/ 3951392 h 4275461"/>
                <a:gd name="connsiteX72" fmla="*/ 161321 w 3619883"/>
                <a:gd name="connsiteY72" fmla="*/ 4128157 h 4275461"/>
                <a:gd name="connsiteX73" fmla="*/ 230914 w 3619883"/>
                <a:gd name="connsiteY73" fmla="*/ 4128157 h 4275461"/>
                <a:gd name="connsiteX74" fmla="*/ 189322 w 3619883"/>
                <a:gd name="connsiteY74" fmla="*/ 4275461 h 4275461"/>
                <a:gd name="connsiteX75" fmla="*/ 0 w 3619883"/>
                <a:gd name="connsiteY75" fmla="*/ 4275461 h 4275461"/>
                <a:gd name="connsiteX76" fmla="*/ 0 w 3619883"/>
                <a:gd name="connsiteY76" fmla="*/ 42229 h 4275461"/>
                <a:gd name="connsiteX77" fmla="*/ 42464 w 3619883"/>
                <a:gd name="connsiteY77" fmla="*/ 40518 h 4275461"/>
                <a:gd name="connsiteX78" fmla="*/ 137733 w 3619883"/>
                <a:gd name="connsiteY78" fmla="*/ 35355 h 4275461"/>
                <a:gd name="connsiteX79" fmla="*/ 270565 w 3619883"/>
                <a:gd name="connsiteY79" fmla="*/ 29759 h 4275461"/>
                <a:gd name="connsiteX80" fmla="*/ 479734 w 3619883"/>
                <a:gd name="connsiteY80" fmla="*/ 45455 h 4275461"/>
                <a:gd name="connsiteX81" fmla="*/ 524103 w 3619883"/>
                <a:gd name="connsiteY81" fmla="*/ 41625 h 4275461"/>
                <a:gd name="connsiteX82" fmla="*/ 624416 w 3619883"/>
                <a:gd name="connsiteY82" fmla="*/ 22696 h 4275461"/>
                <a:gd name="connsiteX83" fmla="*/ 657762 w 3619883"/>
                <a:gd name="connsiteY83" fmla="*/ 18351 h 4275461"/>
                <a:gd name="connsiteX84" fmla="*/ 690557 w 3619883"/>
                <a:gd name="connsiteY84" fmla="*/ 25792 h 4275461"/>
                <a:gd name="connsiteX85" fmla="*/ 745123 w 3619883"/>
                <a:gd name="connsiteY85" fmla="*/ 40157 h 4275461"/>
                <a:gd name="connsiteX86" fmla="*/ 789493 w 3619883"/>
                <a:gd name="connsiteY86" fmla="*/ 36327 h 4275461"/>
                <a:gd name="connsiteX87" fmla="*/ 854255 w 3619883"/>
                <a:gd name="connsiteY87" fmla="*/ 68887 h 4275461"/>
                <a:gd name="connsiteX88" fmla="*/ 897520 w 3619883"/>
                <a:gd name="connsiteY88" fmla="*/ 88629 h 4275461"/>
                <a:gd name="connsiteX89" fmla="*/ 940510 w 3619883"/>
                <a:gd name="connsiteY89" fmla="*/ 114265 h 4275461"/>
                <a:gd name="connsiteX90" fmla="*/ 1082712 w 3619883"/>
                <a:gd name="connsiteY90" fmla="*/ 144543 h 4275461"/>
                <a:gd name="connsiteX91" fmla="*/ 1205348 w 3619883"/>
                <a:gd name="connsiteY91" fmla="*/ 120753 h 4275461"/>
                <a:gd name="connsiteX92" fmla="*/ 1271764 w 3619883"/>
                <a:gd name="connsiteY92" fmla="*/ 117956 h 4275461"/>
                <a:gd name="connsiteX93" fmla="*/ 1315583 w 3619883"/>
                <a:gd name="connsiteY93" fmla="*/ 125912 h 4275461"/>
                <a:gd name="connsiteX94" fmla="*/ 1359125 w 3619883"/>
                <a:gd name="connsiteY94" fmla="*/ 139761 h 4275461"/>
                <a:gd name="connsiteX95" fmla="*/ 1391919 w 3619883"/>
                <a:gd name="connsiteY95" fmla="*/ 147202 h 4275461"/>
                <a:gd name="connsiteX96" fmla="*/ 1436563 w 3619883"/>
                <a:gd name="connsiteY96" fmla="*/ 137480 h 4275461"/>
                <a:gd name="connsiteX97" fmla="*/ 1471566 w 3619883"/>
                <a:gd name="connsiteY97" fmla="*/ 97777 h 4275461"/>
                <a:gd name="connsiteX98" fmla="*/ 1505739 w 3619883"/>
                <a:gd name="connsiteY98" fmla="*/ 75753 h 4275461"/>
                <a:gd name="connsiteX99" fmla="*/ 1590891 w 3619883"/>
                <a:gd name="connsiteY99" fmla="*/ 144702 h 4275461"/>
                <a:gd name="connsiteX100" fmla="*/ 1625616 w 3619883"/>
                <a:gd name="connsiteY100" fmla="*/ 110893 h 4275461"/>
                <a:gd name="connsiteX101" fmla="*/ 1658964 w 3619883"/>
                <a:gd name="connsiteY101" fmla="*/ 106547 h 4275461"/>
                <a:gd name="connsiteX102" fmla="*/ 1746598 w 3619883"/>
                <a:gd name="connsiteY102" fmla="*/ 122460 h 4275461"/>
                <a:gd name="connsiteX103" fmla="*/ 1811913 w 3619883"/>
                <a:gd name="connsiteY103" fmla="*/ 143234 h 4275461"/>
                <a:gd name="connsiteX104" fmla="*/ 1856557 w 3619883"/>
                <a:gd name="connsiteY104" fmla="*/ 133511 h 4275461"/>
                <a:gd name="connsiteX105" fmla="*/ 2066003 w 3619883"/>
                <a:gd name="connsiteY105" fmla="*/ 143313 h 4275461"/>
                <a:gd name="connsiteX106" fmla="*/ 2177615 w 3619883"/>
                <a:gd name="connsiteY106" fmla="*/ 119007 h 4275461"/>
                <a:gd name="connsiteX107" fmla="*/ 2255883 w 3619883"/>
                <a:gd name="connsiteY107" fmla="*/ 99047 h 4275461"/>
                <a:gd name="connsiteX108" fmla="*/ 2344622 w 3619883"/>
                <a:gd name="connsiteY108" fmla="*/ 91388 h 4275461"/>
                <a:gd name="connsiteX109" fmla="*/ 2455682 w 3619883"/>
                <a:gd name="connsiteY109" fmla="*/ 78869 h 4275461"/>
                <a:gd name="connsiteX110" fmla="*/ 2632609 w 3619883"/>
                <a:gd name="connsiteY110" fmla="*/ 75338 h 4275461"/>
                <a:gd name="connsiteX111" fmla="*/ 2742291 w 3619883"/>
                <a:gd name="connsiteY111" fmla="*/ 92282 h 4275461"/>
                <a:gd name="connsiteX112" fmla="*/ 2851974 w 3619883"/>
                <a:gd name="connsiteY112" fmla="*/ 109227 h 4275461"/>
                <a:gd name="connsiteX113" fmla="*/ 2907643 w 3619883"/>
                <a:gd name="connsiteY113" fmla="*/ 100020 h 4275461"/>
                <a:gd name="connsiteX114" fmla="*/ 2944022 w 3619883"/>
                <a:gd name="connsiteY114" fmla="*/ 30853 h 4275461"/>
                <a:gd name="connsiteX115" fmla="*/ 3022289 w 3619883"/>
                <a:gd name="connsiteY115" fmla="*/ 10893 h 4275461"/>
                <a:gd name="connsiteX116" fmla="*/ 3054807 w 3619883"/>
                <a:gd name="connsiteY116" fmla="*/ 24226 h 4275461"/>
                <a:gd name="connsiteX117" fmla="*/ 3141892 w 3619883"/>
                <a:gd name="connsiteY117" fmla="*/ 51925 h 4275461"/>
                <a:gd name="connsiteX118" fmla="*/ 3185711 w 3619883"/>
                <a:gd name="connsiteY118" fmla="*/ 59881 h 4275461"/>
                <a:gd name="connsiteX119" fmla="*/ 3219056 w 3619883"/>
                <a:gd name="connsiteY119" fmla="*/ 55536 h 4275461"/>
                <a:gd name="connsiteX120" fmla="*/ 3263425 w 3619883"/>
                <a:gd name="connsiteY120" fmla="*/ 51706 h 4275461"/>
                <a:gd name="connsiteX121" fmla="*/ 3296219 w 3619883"/>
                <a:gd name="connsiteY121" fmla="*/ 59147 h 4275461"/>
                <a:gd name="connsiteX122" fmla="*/ 3319094 w 3619883"/>
                <a:gd name="connsiteY122" fmla="*/ 42500 h 4275461"/>
                <a:gd name="connsiteX123" fmla="*/ 3420511 w 3619883"/>
                <a:gd name="connsiteY123" fmla="*/ 0 h 4275461"/>
                <a:gd name="connsiteX124" fmla="*/ 3453305 w 3619883"/>
                <a:gd name="connsiteY124" fmla="*/ 7440 h 4275461"/>
                <a:gd name="connsiteX125" fmla="*/ 3496571 w 3619883"/>
                <a:gd name="connsiteY125" fmla="*/ 27182 h 4275461"/>
                <a:gd name="connsiteX126" fmla="*/ 3602117 w 3619883"/>
                <a:gd name="connsiteY126" fmla="*/ 132521 h 4275461"/>
                <a:gd name="connsiteX127" fmla="*/ 3619883 w 3619883"/>
                <a:gd name="connsiteY127" fmla="*/ 140049 h 4275461"/>
                <a:gd name="connsiteX128" fmla="*/ 3619883 w 3619883"/>
                <a:gd name="connsiteY12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454288 w 3619883"/>
                <a:gd name="connsiteY8" fmla="*/ 4128157 h 4275461"/>
                <a:gd name="connsiteX9" fmla="*/ 2515810 w 3619883"/>
                <a:gd name="connsiteY9" fmla="*/ 4128157 h 4275461"/>
                <a:gd name="connsiteX10" fmla="*/ 2515810 w 3619883"/>
                <a:gd name="connsiteY10" fmla="*/ 3951392 h 4275461"/>
                <a:gd name="connsiteX11" fmla="*/ 2338025 w 3619883"/>
                <a:gd name="connsiteY11" fmla="*/ 3951392 h 4275461"/>
                <a:gd name="connsiteX12" fmla="*/ 2338025 w 3619883"/>
                <a:gd name="connsiteY12" fmla="*/ 4128157 h 4275461"/>
                <a:gd name="connsiteX13" fmla="*/ 2395120 w 3619883"/>
                <a:gd name="connsiteY13" fmla="*/ 4128157 h 4275461"/>
                <a:gd name="connsiteX14" fmla="*/ 2337697 w 3619883"/>
                <a:gd name="connsiteY14" fmla="*/ 4275461 h 4275461"/>
                <a:gd name="connsiteX15" fmla="*/ 2150155 w 3619883"/>
                <a:gd name="connsiteY15" fmla="*/ 4275461 h 4275461"/>
                <a:gd name="connsiteX16" fmla="*/ 2150155 w 3619883"/>
                <a:gd name="connsiteY16" fmla="*/ 4128157 h 4275461"/>
                <a:gd name="connsiteX17" fmla="*/ 2204852 w 3619883"/>
                <a:gd name="connsiteY17" fmla="*/ 4128157 h 4275461"/>
                <a:gd name="connsiteX18" fmla="*/ 2204852 w 3619883"/>
                <a:gd name="connsiteY18" fmla="*/ 3951392 h 4275461"/>
                <a:gd name="connsiteX19" fmla="*/ 2027068 w 3619883"/>
                <a:gd name="connsiteY19" fmla="*/ 3951392 h 4275461"/>
                <a:gd name="connsiteX20" fmla="*/ 2027068 w 3619883"/>
                <a:gd name="connsiteY20" fmla="*/ 4128157 h 4275461"/>
                <a:gd name="connsiteX21" fmla="*/ 2079759 w 3619883"/>
                <a:gd name="connsiteY21" fmla="*/ 4128157 h 4275461"/>
                <a:gd name="connsiteX22" fmla="*/ 2079759 w 3619883"/>
                <a:gd name="connsiteY22" fmla="*/ 4275461 h 4275461"/>
                <a:gd name="connsiteX23" fmla="*/ 1824703 w 3619883"/>
                <a:gd name="connsiteY23" fmla="*/ 4275461 h 4275461"/>
                <a:gd name="connsiteX24" fmla="*/ 1834468 w 3619883"/>
                <a:gd name="connsiteY24" fmla="*/ 4128157 h 4275461"/>
                <a:gd name="connsiteX25" fmla="*/ 1893894 w 3619883"/>
                <a:gd name="connsiteY25" fmla="*/ 4128157 h 4275461"/>
                <a:gd name="connsiteX26" fmla="*/ 1893894 w 3619883"/>
                <a:gd name="connsiteY26" fmla="*/ 3951392 h 4275461"/>
                <a:gd name="connsiteX27" fmla="*/ 1716110 w 3619883"/>
                <a:gd name="connsiteY27" fmla="*/ 3951392 h 4275461"/>
                <a:gd name="connsiteX28" fmla="*/ 1716110 w 3619883"/>
                <a:gd name="connsiteY28" fmla="*/ 4006431 h 4275461"/>
                <a:gd name="connsiteX29" fmla="*/ 1703447 w 3619883"/>
                <a:gd name="connsiteY29" fmla="*/ 4007960 h 4275461"/>
                <a:gd name="connsiteX30" fmla="*/ 1716110 w 3619883"/>
                <a:gd name="connsiteY30" fmla="*/ 4044284 h 4275461"/>
                <a:gd name="connsiteX31" fmla="*/ 1716110 w 3619883"/>
                <a:gd name="connsiteY31" fmla="*/ 4128157 h 4275461"/>
                <a:gd name="connsiteX32" fmla="*/ 1745346 w 3619883"/>
                <a:gd name="connsiteY32" fmla="*/ 4128157 h 4275461"/>
                <a:gd name="connsiteX33" fmla="*/ 1796694 w 3619883"/>
                <a:gd name="connsiteY33" fmla="*/ 4275461 h 4275461"/>
                <a:gd name="connsiteX34" fmla="*/ 1558844 w 3619883"/>
                <a:gd name="connsiteY34" fmla="*/ 4275461 h 4275461"/>
                <a:gd name="connsiteX35" fmla="*/ 1517252 w 3619883"/>
                <a:gd name="connsiteY35" fmla="*/ 4128157 h 4275461"/>
                <a:gd name="connsiteX36" fmla="*/ 1582936 w 3619883"/>
                <a:gd name="connsiteY36" fmla="*/ 4128157 h 4275461"/>
                <a:gd name="connsiteX37" fmla="*/ 1582936 w 3619883"/>
                <a:gd name="connsiteY37" fmla="*/ 3951392 h 4275461"/>
                <a:gd name="connsiteX38" fmla="*/ 1405151 w 3619883"/>
                <a:gd name="connsiteY38" fmla="*/ 3951392 h 4275461"/>
                <a:gd name="connsiteX39" fmla="*/ 1405151 w 3619883"/>
                <a:gd name="connsiteY39" fmla="*/ 4128157 h 4275461"/>
                <a:gd name="connsiteX40" fmla="*/ 1468988 w 3619883"/>
                <a:gd name="connsiteY40" fmla="*/ 4128157 h 4275461"/>
                <a:gd name="connsiteX41" fmla="*/ 1427396 w 3619883"/>
                <a:gd name="connsiteY41" fmla="*/ 4275461 h 4275461"/>
                <a:gd name="connsiteX42" fmla="*/ 1210751 w 3619883"/>
                <a:gd name="connsiteY42" fmla="*/ 4275461 h 4275461"/>
                <a:gd name="connsiteX43" fmla="*/ 1210751 w 3619883"/>
                <a:gd name="connsiteY43" fmla="*/ 4128157 h 4275461"/>
                <a:gd name="connsiteX44" fmla="*/ 1271978 w 3619883"/>
                <a:gd name="connsiteY44" fmla="*/ 4128157 h 4275461"/>
                <a:gd name="connsiteX45" fmla="*/ 1271978 w 3619883"/>
                <a:gd name="connsiteY45" fmla="*/ 3951392 h 4275461"/>
                <a:gd name="connsiteX46" fmla="*/ 1094193 w 3619883"/>
                <a:gd name="connsiteY46" fmla="*/ 3951392 h 4275461"/>
                <a:gd name="connsiteX47" fmla="*/ 1094193 w 3619883"/>
                <a:gd name="connsiteY47" fmla="*/ 4128157 h 4275461"/>
                <a:gd name="connsiteX48" fmla="*/ 1140354 w 3619883"/>
                <a:gd name="connsiteY48" fmla="*/ 4128157 h 4275461"/>
                <a:gd name="connsiteX49" fmla="*/ 1140354 w 3619883"/>
                <a:gd name="connsiteY49" fmla="*/ 4275461 h 4275461"/>
                <a:gd name="connsiteX50" fmla="*/ 953807 w 3619883"/>
                <a:gd name="connsiteY50" fmla="*/ 4275461 h 4275461"/>
                <a:gd name="connsiteX51" fmla="*/ 912215 w 3619883"/>
                <a:gd name="connsiteY51" fmla="*/ 4128157 h 4275461"/>
                <a:gd name="connsiteX52" fmla="*/ 961020 w 3619883"/>
                <a:gd name="connsiteY52" fmla="*/ 4128157 h 4275461"/>
                <a:gd name="connsiteX53" fmla="*/ 961020 w 3619883"/>
                <a:gd name="connsiteY53" fmla="*/ 3951392 h 4275461"/>
                <a:gd name="connsiteX54" fmla="*/ 783235 w 3619883"/>
                <a:gd name="connsiteY54" fmla="*/ 3951392 h 4275461"/>
                <a:gd name="connsiteX55" fmla="*/ 783235 w 3619883"/>
                <a:gd name="connsiteY55" fmla="*/ 4128157 h 4275461"/>
                <a:gd name="connsiteX56" fmla="*/ 871024 w 3619883"/>
                <a:gd name="connsiteY56" fmla="*/ 4128157 h 4275461"/>
                <a:gd name="connsiteX57" fmla="*/ 829432 w 3619883"/>
                <a:gd name="connsiteY57" fmla="*/ 4275461 h 4275461"/>
                <a:gd name="connsiteX58" fmla="*/ 611484 w 3619883"/>
                <a:gd name="connsiteY58" fmla="*/ 4275461 h 4275461"/>
                <a:gd name="connsiteX59" fmla="*/ 621247 w 3619883"/>
                <a:gd name="connsiteY59" fmla="*/ 4128157 h 4275461"/>
                <a:gd name="connsiteX60" fmla="*/ 650062 w 3619883"/>
                <a:gd name="connsiteY60" fmla="*/ 4128157 h 4275461"/>
                <a:gd name="connsiteX61" fmla="*/ 650062 w 3619883"/>
                <a:gd name="connsiteY61" fmla="*/ 3951392 h 4275461"/>
                <a:gd name="connsiteX62" fmla="*/ 472277 w 3619883"/>
                <a:gd name="connsiteY62" fmla="*/ 3951392 h 4275461"/>
                <a:gd name="connsiteX63" fmla="*/ 472277 w 3619883"/>
                <a:gd name="connsiteY63" fmla="*/ 4128157 h 4275461"/>
                <a:gd name="connsiteX64" fmla="*/ 522650 w 3619883"/>
                <a:gd name="connsiteY64" fmla="*/ 4128157 h 4275461"/>
                <a:gd name="connsiteX65" fmla="*/ 573998 w 3619883"/>
                <a:gd name="connsiteY65" fmla="*/ 4275461 h 4275461"/>
                <a:gd name="connsiteX66" fmla="*/ 336164 w 3619883"/>
                <a:gd name="connsiteY66" fmla="*/ 4275461 h 4275461"/>
                <a:gd name="connsiteX67" fmla="*/ 294572 w 3619883"/>
                <a:gd name="connsiteY67" fmla="*/ 4128157 h 4275461"/>
                <a:gd name="connsiteX68" fmla="*/ 339106 w 3619883"/>
                <a:gd name="connsiteY68" fmla="*/ 4128157 h 4275461"/>
                <a:gd name="connsiteX69" fmla="*/ 339106 w 3619883"/>
                <a:gd name="connsiteY69" fmla="*/ 3951392 h 4275461"/>
                <a:gd name="connsiteX70" fmla="*/ 161321 w 3619883"/>
                <a:gd name="connsiteY70" fmla="*/ 3951392 h 4275461"/>
                <a:gd name="connsiteX71" fmla="*/ 161321 w 3619883"/>
                <a:gd name="connsiteY71" fmla="*/ 4128157 h 4275461"/>
                <a:gd name="connsiteX72" fmla="*/ 230914 w 3619883"/>
                <a:gd name="connsiteY72" fmla="*/ 4128157 h 4275461"/>
                <a:gd name="connsiteX73" fmla="*/ 189322 w 3619883"/>
                <a:gd name="connsiteY73" fmla="*/ 4275461 h 4275461"/>
                <a:gd name="connsiteX74" fmla="*/ 0 w 3619883"/>
                <a:gd name="connsiteY74" fmla="*/ 4275461 h 4275461"/>
                <a:gd name="connsiteX75" fmla="*/ 0 w 3619883"/>
                <a:gd name="connsiteY75" fmla="*/ 42229 h 4275461"/>
                <a:gd name="connsiteX76" fmla="*/ 42464 w 3619883"/>
                <a:gd name="connsiteY76" fmla="*/ 40518 h 4275461"/>
                <a:gd name="connsiteX77" fmla="*/ 137733 w 3619883"/>
                <a:gd name="connsiteY77" fmla="*/ 35355 h 4275461"/>
                <a:gd name="connsiteX78" fmla="*/ 270565 w 3619883"/>
                <a:gd name="connsiteY78" fmla="*/ 29759 h 4275461"/>
                <a:gd name="connsiteX79" fmla="*/ 479734 w 3619883"/>
                <a:gd name="connsiteY79" fmla="*/ 45455 h 4275461"/>
                <a:gd name="connsiteX80" fmla="*/ 524103 w 3619883"/>
                <a:gd name="connsiteY80" fmla="*/ 41625 h 4275461"/>
                <a:gd name="connsiteX81" fmla="*/ 624416 w 3619883"/>
                <a:gd name="connsiteY81" fmla="*/ 22696 h 4275461"/>
                <a:gd name="connsiteX82" fmla="*/ 657762 w 3619883"/>
                <a:gd name="connsiteY82" fmla="*/ 18351 h 4275461"/>
                <a:gd name="connsiteX83" fmla="*/ 690557 w 3619883"/>
                <a:gd name="connsiteY83" fmla="*/ 25792 h 4275461"/>
                <a:gd name="connsiteX84" fmla="*/ 745123 w 3619883"/>
                <a:gd name="connsiteY84" fmla="*/ 40157 h 4275461"/>
                <a:gd name="connsiteX85" fmla="*/ 789493 w 3619883"/>
                <a:gd name="connsiteY85" fmla="*/ 36327 h 4275461"/>
                <a:gd name="connsiteX86" fmla="*/ 854255 w 3619883"/>
                <a:gd name="connsiteY86" fmla="*/ 68887 h 4275461"/>
                <a:gd name="connsiteX87" fmla="*/ 897520 w 3619883"/>
                <a:gd name="connsiteY87" fmla="*/ 88629 h 4275461"/>
                <a:gd name="connsiteX88" fmla="*/ 940510 w 3619883"/>
                <a:gd name="connsiteY88" fmla="*/ 114265 h 4275461"/>
                <a:gd name="connsiteX89" fmla="*/ 1082712 w 3619883"/>
                <a:gd name="connsiteY89" fmla="*/ 144543 h 4275461"/>
                <a:gd name="connsiteX90" fmla="*/ 1205348 w 3619883"/>
                <a:gd name="connsiteY90" fmla="*/ 120753 h 4275461"/>
                <a:gd name="connsiteX91" fmla="*/ 1271764 w 3619883"/>
                <a:gd name="connsiteY91" fmla="*/ 117956 h 4275461"/>
                <a:gd name="connsiteX92" fmla="*/ 1315583 w 3619883"/>
                <a:gd name="connsiteY92" fmla="*/ 125912 h 4275461"/>
                <a:gd name="connsiteX93" fmla="*/ 1359125 w 3619883"/>
                <a:gd name="connsiteY93" fmla="*/ 139761 h 4275461"/>
                <a:gd name="connsiteX94" fmla="*/ 1391919 w 3619883"/>
                <a:gd name="connsiteY94" fmla="*/ 147202 h 4275461"/>
                <a:gd name="connsiteX95" fmla="*/ 1436563 w 3619883"/>
                <a:gd name="connsiteY95" fmla="*/ 137480 h 4275461"/>
                <a:gd name="connsiteX96" fmla="*/ 1471566 w 3619883"/>
                <a:gd name="connsiteY96" fmla="*/ 97777 h 4275461"/>
                <a:gd name="connsiteX97" fmla="*/ 1505739 w 3619883"/>
                <a:gd name="connsiteY97" fmla="*/ 75753 h 4275461"/>
                <a:gd name="connsiteX98" fmla="*/ 1590891 w 3619883"/>
                <a:gd name="connsiteY98" fmla="*/ 144702 h 4275461"/>
                <a:gd name="connsiteX99" fmla="*/ 1625616 w 3619883"/>
                <a:gd name="connsiteY99" fmla="*/ 110893 h 4275461"/>
                <a:gd name="connsiteX100" fmla="*/ 1658964 w 3619883"/>
                <a:gd name="connsiteY100" fmla="*/ 106547 h 4275461"/>
                <a:gd name="connsiteX101" fmla="*/ 1746598 w 3619883"/>
                <a:gd name="connsiteY101" fmla="*/ 122460 h 4275461"/>
                <a:gd name="connsiteX102" fmla="*/ 1811913 w 3619883"/>
                <a:gd name="connsiteY102" fmla="*/ 143234 h 4275461"/>
                <a:gd name="connsiteX103" fmla="*/ 1856557 w 3619883"/>
                <a:gd name="connsiteY103" fmla="*/ 133511 h 4275461"/>
                <a:gd name="connsiteX104" fmla="*/ 2066003 w 3619883"/>
                <a:gd name="connsiteY104" fmla="*/ 143313 h 4275461"/>
                <a:gd name="connsiteX105" fmla="*/ 2177615 w 3619883"/>
                <a:gd name="connsiteY105" fmla="*/ 119007 h 4275461"/>
                <a:gd name="connsiteX106" fmla="*/ 2255883 w 3619883"/>
                <a:gd name="connsiteY106" fmla="*/ 99047 h 4275461"/>
                <a:gd name="connsiteX107" fmla="*/ 2344622 w 3619883"/>
                <a:gd name="connsiteY107" fmla="*/ 91388 h 4275461"/>
                <a:gd name="connsiteX108" fmla="*/ 2455682 w 3619883"/>
                <a:gd name="connsiteY108" fmla="*/ 78869 h 4275461"/>
                <a:gd name="connsiteX109" fmla="*/ 2632609 w 3619883"/>
                <a:gd name="connsiteY109" fmla="*/ 75338 h 4275461"/>
                <a:gd name="connsiteX110" fmla="*/ 2742291 w 3619883"/>
                <a:gd name="connsiteY110" fmla="*/ 92282 h 4275461"/>
                <a:gd name="connsiteX111" fmla="*/ 2851974 w 3619883"/>
                <a:gd name="connsiteY111" fmla="*/ 109227 h 4275461"/>
                <a:gd name="connsiteX112" fmla="*/ 2907643 w 3619883"/>
                <a:gd name="connsiteY112" fmla="*/ 100020 h 4275461"/>
                <a:gd name="connsiteX113" fmla="*/ 2944022 w 3619883"/>
                <a:gd name="connsiteY113" fmla="*/ 30853 h 4275461"/>
                <a:gd name="connsiteX114" fmla="*/ 3022289 w 3619883"/>
                <a:gd name="connsiteY114" fmla="*/ 10893 h 4275461"/>
                <a:gd name="connsiteX115" fmla="*/ 3054807 w 3619883"/>
                <a:gd name="connsiteY115" fmla="*/ 24226 h 4275461"/>
                <a:gd name="connsiteX116" fmla="*/ 3141892 w 3619883"/>
                <a:gd name="connsiteY116" fmla="*/ 51925 h 4275461"/>
                <a:gd name="connsiteX117" fmla="*/ 3185711 w 3619883"/>
                <a:gd name="connsiteY117" fmla="*/ 59881 h 4275461"/>
                <a:gd name="connsiteX118" fmla="*/ 3219056 w 3619883"/>
                <a:gd name="connsiteY118" fmla="*/ 55536 h 4275461"/>
                <a:gd name="connsiteX119" fmla="*/ 3263425 w 3619883"/>
                <a:gd name="connsiteY119" fmla="*/ 51706 h 4275461"/>
                <a:gd name="connsiteX120" fmla="*/ 3296219 w 3619883"/>
                <a:gd name="connsiteY120" fmla="*/ 59147 h 4275461"/>
                <a:gd name="connsiteX121" fmla="*/ 3319094 w 3619883"/>
                <a:gd name="connsiteY121" fmla="*/ 42500 h 4275461"/>
                <a:gd name="connsiteX122" fmla="*/ 3420511 w 3619883"/>
                <a:gd name="connsiteY122" fmla="*/ 0 h 4275461"/>
                <a:gd name="connsiteX123" fmla="*/ 3453305 w 3619883"/>
                <a:gd name="connsiteY123" fmla="*/ 7440 h 4275461"/>
                <a:gd name="connsiteX124" fmla="*/ 3496571 w 3619883"/>
                <a:gd name="connsiteY124" fmla="*/ 27182 h 4275461"/>
                <a:gd name="connsiteX125" fmla="*/ 3602117 w 3619883"/>
                <a:gd name="connsiteY125" fmla="*/ 132521 h 4275461"/>
                <a:gd name="connsiteX126" fmla="*/ 3619883 w 3619883"/>
                <a:gd name="connsiteY126" fmla="*/ 140049 h 4275461"/>
                <a:gd name="connsiteX127" fmla="*/ 3619883 w 3619883"/>
                <a:gd name="connsiteY12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515810 w 3619883"/>
                <a:gd name="connsiteY8" fmla="*/ 4128157 h 4275461"/>
                <a:gd name="connsiteX9" fmla="*/ 2515810 w 3619883"/>
                <a:gd name="connsiteY9" fmla="*/ 3951392 h 4275461"/>
                <a:gd name="connsiteX10" fmla="*/ 2338025 w 3619883"/>
                <a:gd name="connsiteY10" fmla="*/ 3951392 h 4275461"/>
                <a:gd name="connsiteX11" fmla="*/ 2338025 w 3619883"/>
                <a:gd name="connsiteY11" fmla="*/ 4128157 h 4275461"/>
                <a:gd name="connsiteX12" fmla="*/ 2395120 w 3619883"/>
                <a:gd name="connsiteY12" fmla="*/ 4128157 h 4275461"/>
                <a:gd name="connsiteX13" fmla="*/ 2337697 w 3619883"/>
                <a:gd name="connsiteY13" fmla="*/ 4275461 h 4275461"/>
                <a:gd name="connsiteX14" fmla="*/ 2150155 w 3619883"/>
                <a:gd name="connsiteY14" fmla="*/ 4275461 h 4275461"/>
                <a:gd name="connsiteX15" fmla="*/ 2150155 w 3619883"/>
                <a:gd name="connsiteY15" fmla="*/ 4128157 h 4275461"/>
                <a:gd name="connsiteX16" fmla="*/ 2204852 w 3619883"/>
                <a:gd name="connsiteY16" fmla="*/ 4128157 h 4275461"/>
                <a:gd name="connsiteX17" fmla="*/ 2204852 w 3619883"/>
                <a:gd name="connsiteY17" fmla="*/ 3951392 h 4275461"/>
                <a:gd name="connsiteX18" fmla="*/ 2027068 w 3619883"/>
                <a:gd name="connsiteY18" fmla="*/ 3951392 h 4275461"/>
                <a:gd name="connsiteX19" fmla="*/ 2027068 w 3619883"/>
                <a:gd name="connsiteY19" fmla="*/ 4128157 h 4275461"/>
                <a:gd name="connsiteX20" fmla="*/ 2079759 w 3619883"/>
                <a:gd name="connsiteY20" fmla="*/ 4128157 h 4275461"/>
                <a:gd name="connsiteX21" fmla="*/ 2079759 w 3619883"/>
                <a:gd name="connsiteY21" fmla="*/ 4275461 h 4275461"/>
                <a:gd name="connsiteX22" fmla="*/ 1824703 w 3619883"/>
                <a:gd name="connsiteY22" fmla="*/ 4275461 h 4275461"/>
                <a:gd name="connsiteX23" fmla="*/ 1834468 w 3619883"/>
                <a:gd name="connsiteY23" fmla="*/ 4128157 h 4275461"/>
                <a:gd name="connsiteX24" fmla="*/ 1893894 w 3619883"/>
                <a:gd name="connsiteY24" fmla="*/ 4128157 h 4275461"/>
                <a:gd name="connsiteX25" fmla="*/ 1893894 w 3619883"/>
                <a:gd name="connsiteY25" fmla="*/ 3951392 h 4275461"/>
                <a:gd name="connsiteX26" fmla="*/ 1716110 w 3619883"/>
                <a:gd name="connsiteY26" fmla="*/ 3951392 h 4275461"/>
                <a:gd name="connsiteX27" fmla="*/ 1716110 w 3619883"/>
                <a:gd name="connsiteY27" fmla="*/ 4006431 h 4275461"/>
                <a:gd name="connsiteX28" fmla="*/ 1703447 w 3619883"/>
                <a:gd name="connsiteY28" fmla="*/ 4007960 h 4275461"/>
                <a:gd name="connsiteX29" fmla="*/ 1716110 w 3619883"/>
                <a:gd name="connsiteY29" fmla="*/ 4044284 h 4275461"/>
                <a:gd name="connsiteX30" fmla="*/ 1716110 w 3619883"/>
                <a:gd name="connsiteY30" fmla="*/ 4128157 h 4275461"/>
                <a:gd name="connsiteX31" fmla="*/ 1745346 w 3619883"/>
                <a:gd name="connsiteY31" fmla="*/ 4128157 h 4275461"/>
                <a:gd name="connsiteX32" fmla="*/ 1796694 w 3619883"/>
                <a:gd name="connsiteY32" fmla="*/ 4275461 h 4275461"/>
                <a:gd name="connsiteX33" fmla="*/ 1558844 w 3619883"/>
                <a:gd name="connsiteY33" fmla="*/ 4275461 h 4275461"/>
                <a:gd name="connsiteX34" fmla="*/ 1517252 w 3619883"/>
                <a:gd name="connsiteY34" fmla="*/ 4128157 h 4275461"/>
                <a:gd name="connsiteX35" fmla="*/ 1582936 w 3619883"/>
                <a:gd name="connsiteY35" fmla="*/ 4128157 h 4275461"/>
                <a:gd name="connsiteX36" fmla="*/ 1582936 w 3619883"/>
                <a:gd name="connsiteY36" fmla="*/ 3951392 h 4275461"/>
                <a:gd name="connsiteX37" fmla="*/ 1405151 w 3619883"/>
                <a:gd name="connsiteY37" fmla="*/ 3951392 h 4275461"/>
                <a:gd name="connsiteX38" fmla="*/ 1405151 w 3619883"/>
                <a:gd name="connsiteY38" fmla="*/ 4128157 h 4275461"/>
                <a:gd name="connsiteX39" fmla="*/ 1468988 w 3619883"/>
                <a:gd name="connsiteY39" fmla="*/ 4128157 h 4275461"/>
                <a:gd name="connsiteX40" fmla="*/ 1427396 w 3619883"/>
                <a:gd name="connsiteY40" fmla="*/ 4275461 h 4275461"/>
                <a:gd name="connsiteX41" fmla="*/ 1210751 w 3619883"/>
                <a:gd name="connsiteY41" fmla="*/ 4275461 h 4275461"/>
                <a:gd name="connsiteX42" fmla="*/ 1210751 w 3619883"/>
                <a:gd name="connsiteY42" fmla="*/ 4128157 h 4275461"/>
                <a:gd name="connsiteX43" fmla="*/ 1271978 w 3619883"/>
                <a:gd name="connsiteY43" fmla="*/ 4128157 h 4275461"/>
                <a:gd name="connsiteX44" fmla="*/ 1271978 w 3619883"/>
                <a:gd name="connsiteY44" fmla="*/ 3951392 h 4275461"/>
                <a:gd name="connsiteX45" fmla="*/ 1094193 w 3619883"/>
                <a:gd name="connsiteY45" fmla="*/ 3951392 h 4275461"/>
                <a:gd name="connsiteX46" fmla="*/ 1094193 w 3619883"/>
                <a:gd name="connsiteY46" fmla="*/ 4128157 h 4275461"/>
                <a:gd name="connsiteX47" fmla="*/ 1140354 w 3619883"/>
                <a:gd name="connsiteY47" fmla="*/ 4128157 h 4275461"/>
                <a:gd name="connsiteX48" fmla="*/ 1140354 w 3619883"/>
                <a:gd name="connsiteY48" fmla="*/ 4275461 h 4275461"/>
                <a:gd name="connsiteX49" fmla="*/ 953807 w 3619883"/>
                <a:gd name="connsiteY49" fmla="*/ 4275461 h 4275461"/>
                <a:gd name="connsiteX50" fmla="*/ 912215 w 3619883"/>
                <a:gd name="connsiteY50" fmla="*/ 4128157 h 4275461"/>
                <a:gd name="connsiteX51" fmla="*/ 961020 w 3619883"/>
                <a:gd name="connsiteY51" fmla="*/ 4128157 h 4275461"/>
                <a:gd name="connsiteX52" fmla="*/ 961020 w 3619883"/>
                <a:gd name="connsiteY52" fmla="*/ 3951392 h 4275461"/>
                <a:gd name="connsiteX53" fmla="*/ 783235 w 3619883"/>
                <a:gd name="connsiteY53" fmla="*/ 3951392 h 4275461"/>
                <a:gd name="connsiteX54" fmla="*/ 783235 w 3619883"/>
                <a:gd name="connsiteY54" fmla="*/ 4128157 h 4275461"/>
                <a:gd name="connsiteX55" fmla="*/ 871024 w 3619883"/>
                <a:gd name="connsiteY55" fmla="*/ 4128157 h 4275461"/>
                <a:gd name="connsiteX56" fmla="*/ 829432 w 3619883"/>
                <a:gd name="connsiteY56" fmla="*/ 4275461 h 4275461"/>
                <a:gd name="connsiteX57" fmla="*/ 611484 w 3619883"/>
                <a:gd name="connsiteY57" fmla="*/ 4275461 h 4275461"/>
                <a:gd name="connsiteX58" fmla="*/ 621247 w 3619883"/>
                <a:gd name="connsiteY58" fmla="*/ 4128157 h 4275461"/>
                <a:gd name="connsiteX59" fmla="*/ 650062 w 3619883"/>
                <a:gd name="connsiteY59" fmla="*/ 4128157 h 4275461"/>
                <a:gd name="connsiteX60" fmla="*/ 650062 w 3619883"/>
                <a:gd name="connsiteY60" fmla="*/ 3951392 h 4275461"/>
                <a:gd name="connsiteX61" fmla="*/ 472277 w 3619883"/>
                <a:gd name="connsiteY61" fmla="*/ 3951392 h 4275461"/>
                <a:gd name="connsiteX62" fmla="*/ 472277 w 3619883"/>
                <a:gd name="connsiteY62" fmla="*/ 4128157 h 4275461"/>
                <a:gd name="connsiteX63" fmla="*/ 522650 w 3619883"/>
                <a:gd name="connsiteY63" fmla="*/ 4128157 h 4275461"/>
                <a:gd name="connsiteX64" fmla="*/ 573998 w 3619883"/>
                <a:gd name="connsiteY64" fmla="*/ 4275461 h 4275461"/>
                <a:gd name="connsiteX65" fmla="*/ 336164 w 3619883"/>
                <a:gd name="connsiteY65" fmla="*/ 4275461 h 4275461"/>
                <a:gd name="connsiteX66" fmla="*/ 294572 w 3619883"/>
                <a:gd name="connsiteY66" fmla="*/ 4128157 h 4275461"/>
                <a:gd name="connsiteX67" fmla="*/ 339106 w 3619883"/>
                <a:gd name="connsiteY67" fmla="*/ 4128157 h 4275461"/>
                <a:gd name="connsiteX68" fmla="*/ 339106 w 3619883"/>
                <a:gd name="connsiteY68" fmla="*/ 3951392 h 4275461"/>
                <a:gd name="connsiteX69" fmla="*/ 161321 w 3619883"/>
                <a:gd name="connsiteY69" fmla="*/ 3951392 h 4275461"/>
                <a:gd name="connsiteX70" fmla="*/ 161321 w 3619883"/>
                <a:gd name="connsiteY70" fmla="*/ 4128157 h 4275461"/>
                <a:gd name="connsiteX71" fmla="*/ 230914 w 3619883"/>
                <a:gd name="connsiteY71" fmla="*/ 4128157 h 4275461"/>
                <a:gd name="connsiteX72" fmla="*/ 189322 w 3619883"/>
                <a:gd name="connsiteY72" fmla="*/ 4275461 h 4275461"/>
                <a:gd name="connsiteX73" fmla="*/ 0 w 3619883"/>
                <a:gd name="connsiteY73" fmla="*/ 4275461 h 4275461"/>
                <a:gd name="connsiteX74" fmla="*/ 0 w 3619883"/>
                <a:gd name="connsiteY74" fmla="*/ 42229 h 4275461"/>
                <a:gd name="connsiteX75" fmla="*/ 42464 w 3619883"/>
                <a:gd name="connsiteY75" fmla="*/ 40518 h 4275461"/>
                <a:gd name="connsiteX76" fmla="*/ 137733 w 3619883"/>
                <a:gd name="connsiteY76" fmla="*/ 35355 h 4275461"/>
                <a:gd name="connsiteX77" fmla="*/ 270565 w 3619883"/>
                <a:gd name="connsiteY77" fmla="*/ 29759 h 4275461"/>
                <a:gd name="connsiteX78" fmla="*/ 479734 w 3619883"/>
                <a:gd name="connsiteY78" fmla="*/ 45455 h 4275461"/>
                <a:gd name="connsiteX79" fmla="*/ 524103 w 3619883"/>
                <a:gd name="connsiteY79" fmla="*/ 41625 h 4275461"/>
                <a:gd name="connsiteX80" fmla="*/ 624416 w 3619883"/>
                <a:gd name="connsiteY80" fmla="*/ 22696 h 4275461"/>
                <a:gd name="connsiteX81" fmla="*/ 657762 w 3619883"/>
                <a:gd name="connsiteY81" fmla="*/ 18351 h 4275461"/>
                <a:gd name="connsiteX82" fmla="*/ 690557 w 3619883"/>
                <a:gd name="connsiteY82" fmla="*/ 25792 h 4275461"/>
                <a:gd name="connsiteX83" fmla="*/ 745123 w 3619883"/>
                <a:gd name="connsiteY83" fmla="*/ 40157 h 4275461"/>
                <a:gd name="connsiteX84" fmla="*/ 789493 w 3619883"/>
                <a:gd name="connsiteY84" fmla="*/ 36327 h 4275461"/>
                <a:gd name="connsiteX85" fmla="*/ 854255 w 3619883"/>
                <a:gd name="connsiteY85" fmla="*/ 68887 h 4275461"/>
                <a:gd name="connsiteX86" fmla="*/ 897520 w 3619883"/>
                <a:gd name="connsiteY86" fmla="*/ 88629 h 4275461"/>
                <a:gd name="connsiteX87" fmla="*/ 940510 w 3619883"/>
                <a:gd name="connsiteY87" fmla="*/ 114265 h 4275461"/>
                <a:gd name="connsiteX88" fmla="*/ 1082712 w 3619883"/>
                <a:gd name="connsiteY88" fmla="*/ 144543 h 4275461"/>
                <a:gd name="connsiteX89" fmla="*/ 1205348 w 3619883"/>
                <a:gd name="connsiteY89" fmla="*/ 120753 h 4275461"/>
                <a:gd name="connsiteX90" fmla="*/ 1271764 w 3619883"/>
                <a:gd name="connsiteY90" fmla="*/ 117956 h 4275461"/>
                <a:gd name="connsiteX91" fmla="*/ 1315583 w 3619883"/>
                <a:gd name="connsiteY91" fmla="*/ 125912 h 4275461"/>
                <a:gd name="connsiteX92" fmla="*/ 1359125 w 3619883"/>
                <a:gd name="connsiteY92" fmla="*/ 139761 h 4275461"/>
                <a:gd name="connsiteX93" fmla="*/ 1391919 w 3619883"/>
                <a:gd name="connsiteY93" fmla="*/ 147202 h 4275461"/>
                <a:gd name="connsiteX94" fmla="*/ 1436563 w 3619883"/>
                <a:gd name="connsiteY94" fmla="*/ 137480 h 4275461"/>
                <a:gd name="connsiteX95" fmla="*/ 1471566 w 3619883"/>
                <a:gd name="connsiteY95" fmla="*/ 97777 h 4275461"/>
                <a:gd name="connsiteX96" fmla="*/ 1505739 w 3619883"/>
                <a:gd name="connsiteY96" fmla="*/ 75753 h 4275461"/>
                <a:gd name="connsiteX97" fmla="*/ 1590891 w 3619883"/>
                <a:gd name="connsiteY97" fmla="*/ 144702 h 4275461"/>
                <a:gd name="connsiteX98" fmla="*/ 1625616 w 3619883"/>
                <a:gd name="connsiteY98" fmla="*/ 110893 h 4275461"/>
                <a:gd name="connsiteX99" fmla="*/ 1658964 w 3619883"/>
                <a:gd name="connsiteY99" fmla="*/ 106547 h 4275461"/>
                <a:gd name="connsiteX100" fmla="*/ 1746598 w 3619883"/>
                <a:gd name="connsiteY100" fmla="*/ 122460 h 4275461"/>
                <a:gd name="connsiteX101" fmla="*/ 1811913 w 3619883"/>
                <a:gd name="connsiteY101" fmla="*/ 143234 h 4275461"/>
                <a:gd name="connsiteX102" fmla="*/ 1856557 w 3619883"/>
                <a:gd name="connsiteY102" fmla="*/ 133511 h 4275461"/>
                <a:gd name="connsiteX103" fmla="*/ 2066003 w 3619883"/>
                <a:gd name="connsiteY103" fmla="*/ 143313 h 4275461"/>
                <a:gd name="connsiteX104" fmla="*/ 2177615 w 3619883"/>
                <a:gd name="connsiteY104" fmla="*/ 119007 h 4275461"/>
                <a:gd name="connsiteX105" fmla="*/ 2255883 w 3619883"/>
                <a:gd name="connsiteY105" fmla="*/ 99047 h 4275461"/>
                <a:gd name="connsiteX106" fmla="*/ 2344622 w 3619883"/>
                <a:gd name="connsiteY106" fmla="*/ 91388 h 4275461"/>
                <a:gd name="connsiteX107" fmla="*/ 2455682 w 3619883"/>
                <a:gd name="connsiteY107" fmla="*/ 78869 h 4275461"/>
                <a:gd name="connsiteX108" fmla="*/ 2632609 w 3619883"/>
                <a:gd name="connsiteY108" fmla="*/ 75338 h 4275461"/>
                <a:gd name="connsiteX109" fmla="*/ 2742291 w 3619883"/>
                <a:gd name="connsiteY109" fmla="*/ 92282 h 4275461"/>
                <a:gd name="connsiteX110" fmla="*/ 2851974 w 3619883"/>
                <a:gd name="connsiteY110" fmla="*/ 109227 h 4275461"/>
                <a:gd name="connsiteX111" fmla="*/ 2907643 w 3619883"/>
                <a:gd name="connsiteY111" fmla="*/ 100020 h 4275461"/>
                <a:gd name="connsiteX112" fmla="*/ 2944022 w 3619883"/>
                <a:gd name="connsiteY112" fmla="*/ 30853 h 4275461"/>
                <a:gd name="connsiteX113" fmla="*/ 3022289 w 3619883"/>
                <a:gd name="connsiteY113" fmla="*/ 10893 h 4275461"/>
                <a:gd name="connsiteX114" fmla="*/ 3054807 w 3619883"/>
                <a:gd name="connsiteY114" fmla="*/ 24226 h 4275461"/>
                <a:gd name="connsiteX115" fmla="*/ 3141892 w 3619883"/>
                <a:gd name="connsiteY115" fmla="*/ 51925 h 4275461"/>
                <a:gd name="connsiteX116" fmla="*/ 3185711 w 3619883"/>
                <a:gd name="connsiteY116" fmla="*/ 59881 h 4275461"/>
                <a:gd name="connsiteX117" fmla="*/ 3219056 w 3619883"/>
                <a:gd name="connsiteY117" fmla="*/ 55536 h 4275461"/>
                <a:gd name="connsiteX118" fmla="*/ 3263425 w 3619883"/>
                <a:gd name="connsiteY118" fmla="*/ 51706 h 4275461"/>
                <a:gd name="connsiteX119" fmla="*/ 3296219 w 3619883"/>
                <a:gd name="connsiteY119" fmla="*/ 59147 h 4275461"/>
                <a:gd name="connsiteX120" fmla="*/ 3319094 w 3619883"/>
                <a:gd name="connsiteY120" fmla="*/ 42500 h 4275461"/>
                <a:gd name="connsiteX121" fmla="*/ 3420511 w 3619883"/>
                <a:gd name="connsiteY121" fmla="*/ 0 h 4275461"/>
                <a:gd name="connsiteX122" fmla="*/ 3453305 w 3619883"/>
                <a:gd name="connsiteY122" fmla="*/ 7440 h 4275461"/>
                <a:gd name="connsiteX123" fmla="*/ 3496571 w 3619883"/>
                <a:gd name="connsiteY123" fmla="*/ 27182 h 4275461"/>
                <a:gd name="connsiteX124" fmla="*/ 3602117 w 3619883"/>
                <a:gd name="connsiteY124" fmla="*/ 132521 h 4275461"/>
                <a:gd name="connsiteX125" fmla="*/ 3619883 w 3619883"/>
                <a:gd name="connsiteY125" fmla="*/ 140049 h 4275461"/>
                <a:gd name="connsiteX126" fmla="*/ 3619883 w 3619883"/>
                <a:gd name="connsiteY12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515810 w 3619883"/>
                <a:gd name="connsiteY8" fmla="*/ 3951392 h 4275461"/>
                <a:gd name="connsiteX9" fmla="*/ 2338025 w 3619883"/>
                <a:gd name="connsiteY9" fmla="*/ 3951392 h 4275461"/>
                <a:gd name="connsiteX10" fmla="*/ 2338025 w 3619883"/>
                <a:gd name="connsiteY10" fmla="*/ 4128157 h 4275461"/>
                <a:gd name="connsiteX11" fmla="*/ 2395120 w 3619883"/>
                <a:gd name="connsiteY11" fmla="*/ 4128157 h 4275461"/>
                <a:gd name="connsiteX12" fmla="*/ 2337697 w 3619883"/>
                <a:gd name="connsiteY12" fmla="*/ 4275461 h 4275461"/>
                <a:gd name="connsiteX13" fmla="*/ 2150155 w 3619883"/>
                <a:gd name="connsiteY13" fmla="*/ 4275461 h 4275461"/>
                <a:gd name="connsiteX14" fmla="*/ 2150155 w 3619883"/>
                <a:gd name="connsiteY14" fmla="*/ 4128157 h 4275461"/>
                <a:gd name="connsiteX15" fmla="*/ 2204852 w 3619883"/>
                <a:gd name="connsiteY15" fmla="*/ 4128157 h 4275461"/>
                <a:gd name="connsiteX16" fmla="*/ 2204852 w 3619883"/>
                <a:gd name="connsiteY16" fmla="*/ 3951392 h 4275461"/>
                <a:gd name="connsiteX17" fmla="*/ 2027068 w 3619883"/>
                <a:gd name="connsiteY17" fmla="*/ 3951392 h 4275461"/>
                <a:gd name="connsiteX18" fmla="*/ 2027068 w 3619883"/>
                <a:gd name="connsiteY18" fmla="*/ 4128157 h 4275461"/>
                <a:gd name="connsiteX19" fmla="*/ 2079759 w 3619883"/>
                <a:gd name="connsiteY19" fmla="*/ 4128157 h 4275461"/>
                <a:gd name="connsiteX20" fmla="*/ 2079759 w 3619883"/>
                <a:gd name="connsiteY20" fmla="*/ 4275461 h 4275461"/>
                <a:gd name="connsiteX21" fmla="*/ 1824703 w 3619883"/>
                <a:gd name="connsiteY21" fmla="*/ 4275461 h 4275461"/>
                <a:gd name="connsiteX22" fmla="*/ 1834468 w 3619883"/>
                <a:gd name="connsiteY22" fmla="*/ 4128157 h 4275461"/>
                <a:gd name="connsiteX23" fmla="*/ 1893894 w 3619883"/>
                <a:gd name="connsiteY23" fmla="*/ 4128157 h 4275461"/>
                <a:gd name="connsiteX24" fmla="*/ 1893894 w 3619883"/>
                <a:gd name="connsiteY24" fmla="*/ 3951392 h 4275461"/>
                <a:gd name="connsiteX25" fmla="*/ 1716110 w 3619883"/>
                <a:gd name="connsiteY25" fmla="*/ 3951392 h 4275461"/>
                <a:gd name="connsiteX26" fmla="*/ 1716110 w 3619883"/>
                <a:gd name="connsiteY26" fmla="*/ 4006431 h 4275461"/>
                <a:gd name="connsiteX27" fmla="*/ 1703447 w 3619883"/>
                <a:gd name="connsiteY27" fmla="*/ 4007960 h 4275461"/>
                <a:gd name="connsiteX28" fmla="*/ 1716110 w 3619883"/>
                <a:gd name="connsiteY28" fmla="*/ 4044284 h 4275461"/>
                <a:gd name="connsiteX29" fmla="*/ 1716110 w 3619883"/>
                <a:gd name="connsiteY29" fmla="*/ 4128157 h 4275461"/>
                <a:gd name="connsiteX30" fmla="*/ 1745346 w 3619883"/>
                <a:gd name="connsiteY30" fmla="*/ 4128157 h 4275461"/>
                <a:gd name="connsiteX31" fmla="*/ 1796694 w 3619883"/>
                <a:gd name="connsiteY31" fmla="*/ 4275461 h 4275461"/>
                <a:gd name="connsiteX32" fmla="*/ 1558844 w 3619883"/>
                <a:gd name="connsiteY32" fmla="*/ 4275461 h 4275461"/>
                <a:gd name="connsiteX33" fmla="*/ 1517252 w 3619883"/>
                <a:gd name="connsiteY33" fmla="*/ 4128157 h 4275461"/>
                <a:gd name="connsiteX34" fmla="*/ 1582936 w 3619883"/>
                <a:gd name="connsiteY34" fmla="*/ 4128157 h 4275461"/>
                <a:gd name="connsiteX35" fmla="*/ 1582936 w 3619883"/>
                <a:gd name="connsiteY35" fmla="*/ 3951392 h 4275461"/>
                <a:gd name="connsiteX36" fmla="*/ 1405151 w 3619883"/>
                <a:gd name="connsiteY36" fmla="*/ 3951392 h 4275461"/>
                <a:gd name="connsiteX37" fmla="*/ 1405151 w 3619883"/>
                <a:gd name="connsiteY37" fmla="*/ 4128157 h 4275461"/>
                <a:gd name="connsiteX38" fmla="*/ 1468988 w 3619883"/>
                <a:gd name="connsiteY38" fmla="*/ 4128157 h 4275461"/>
                <a:gd name="connsiteX39" fmla="*/ 1427396 w 3619883"/>
                <a:gd name="connsiteY39" fmla="*/ 4275461 h 4275461"/>
                <a:gd name="connsiteX40" fmla="*/ 1210751 w 3619883"/>
                <a:gd name="connsiteY40" fmla="*/ 4275461 h 4275461"/>
                <a:gd name="connsiteX41" fmla="*/ 1210751 w 3619883"/>
                <a:gd name="connsiteY41" fmla="*/ 4128157 h 4275461"/>
                <a:gd name="connsiteX42" fmla="*/ 1271978 w 3619883"/>
                <a:gd name="connsiteY42" fmla="*/ 4128157 h 4275461"/>
                <a:gd name="connsiteX43" fmla="*/ 1271978 w 3619883"/>
                <a:gd name="connsiteY43" fmla="*/ 3951392 h 4275461"/>
                <a:gd name="connsiteX44" fmla="*/ 1094193 w 3619883"/>
                <a:gd name="connsiteY44" fmla="*/ 3951392 h 4275461"/>
                <a:gd name="connsiteX45" fmla="*/ 1094193 w 3619883"/>
                <a:gd name="connsiteY45" fmla="*/ 4128157 h 4275461"/>
                <a:gd name="connsiteX46" fmla="*/ 1140354 w 3619883"/>
                <a:gd name="connsiteY46" fmla="*/ 4128157 h 4275461"/>
                <a:gd name="connsiteX47" fmla="*/ 1140354 w 3619883"/>
                <a:gd name="connsiteY47" fmla="*/ 4275461 h 4275461"/>
                <a:gd name="connsiteX48" fmla="*/ 953807 w 3619883"/>
                <a:gd name="connsiteY48" fmla="*/ 4275461 h 4275461"/>
                <a:gd name="connsiteX49" fmla="*/ 912215 w 3619883"/>
                <a:gd name="connsiteY49" fmla="*/ 4128157 h 4275461"/>
                <a:gd name="connsiteX50" fmla="*/ 961020 w 3619883"/>
                <a:gd name="connsiteY50" fmla="*/ 4128157 h 4275461"/>
                <a:gd name="connsiteX51" fmla="*/ 961020 w 3619883"/>
                <a:gd name="connsiteY51" fmla="*/ 3951392 h 4275461"/>
                <a:gd name="connsiteX52" fmla="*/ 783235 w 3619883"/>
                <a:gd name="connsiteY52" fmla="*/ 3951392 h 4275461"/>
                <a:gd name="connsiteX53" fmla="*/ 783235 w 3619883"/>
                <a:gd name="connsiteY53" fmla="*/ 4128157 h 4275461"/>
                <a:gd name="connsiteX54" fmla="*/ 871024 w 3619883"/>
                <a:gd name="connsiteY54" fmla="*/ 4128157 h 4275461"/>
                <a:gd name="connsiteX55" fmla="*/ 829432 w 3619883"/>
                <a:gd name="connsiteY55" fmla="*/ 4275461 h 4275461"/>
                <a:gd name="connsiteX56" fmla="*/ 611484 w 3619883"/>
                <a:gd name="connsiteY56" fmla="*/ 4275461 h 4275461"/>
                <a:gd name="connsiteX57" fmla="*/ 621247 w 3619883"/>
                <a:gd name="connsiteY57" fmla="*/ 4128157 h 4275461"/>
                <a:gd name="connsiteX58" fmla="*/ 650062 w 3619883"/>
                <a:gd name="connsiteY58" fmla="*/ 4128157 h 4275461"/>
                <a:gd name="connsiteX59" fmla="*/ 650062 w 3619883"/>
                <a:gd name="connsiteY59" fmla="*/ 3951392 h 4275461"/>
                <a:gd name="connsiteX60" fmla="*/ 472277 w 3619883"/>
                <a:gd name="connsiteY60" fmla="*/ 3951392 h 4275461"/>
                <a:gd name="connsiteX61" fmla="*/ 472277 w 3619883"/>
                <a:gd name="connsiteY61" fmla="*/ 4128157 h 4275461"/>
                <a:gd name="connsiteX62" fmla="*/ 522650 w 3619883"/>
                <a:gd name="connsiteY62" fmla="*/ 4128157 h 4275461"/>
                <a:gd name="connsiteX63" fmla="*/ 573998 w 3619883"/>
                <a:gd name="connsiteY63" fmla="*/ 4275461 h 4275461"/>
                <a:gd name="connsiteX64" fmla="*/ 336164 w 3619883"/>
                <a:gd name="connsiteY64" fmla="*/ 4275461 h 4275461"/>
                <a:gd name="connsiteX65" fmla="*/ 294572 w 3619883"/>
                <a:gd name="connsiteY65" fmla="*/ 4128157 h 4275461"/>
                <a:gd name="connsiteX66" fmla="*/ 339106 w 3619883"/>
                <a:gd name="connsiteY66" fmla="*/ 4128157 h 4275461"/>
                <a:gd name="connsiteX67" fmla="*/ 339106 w 3619883"/>
                <a:gd name="connsiteY67" fmla="*/ 3951392 h 4275461"/>
                <a:gd name="connsiteX68" fmla="*/ 161321 w 3619883"/>
                <a:gd name="connsiteY68" fmla="*/ 3951392 h 4275461"/>
                <a:gd name="connsiteX69" fmla="*/ 161321 w 3619883"/>
                <a:gd name="connsiteY69" fmla="*/ 4128157 h 4275461"/>
                <a:gd name="connsiteX70" fmla="*/ 230914 w 3619883"/>
                <a:gd name="connsiteY70" fmla="*/ 4128157 h 4275461"/>
                <a:gd name="connsiteX71" fmla="*/ 189322 w 3619883"/>
                <a:gd name="connsiteY71" fmla="*/ 4275461 h 4275461"/>
                <a:gd name="connsiteX72" fmla="*/ 0 w 3619883"/>
                <a:gd name="connsiteY72" fmla="*/ 4275461 h 4275461"/>
                <a:gd name="connsiteX73" fmla="*/ 0 w 3619883"/>
                <a:gd name="connsiteY73" fmla="*/ 42229 h 4275461"/>
                <a:gd name="connsiteX74" fmla="*/ 42464 w 3619883"/>
                <a:gd name="connsiteY74" fmla="*/ 40518 h 4275461"/>
                <a:gd name="connsiteX75" fmla="*/ 137733 w 3619883"/>
                <a:gd name="connsiteY75" fmla="*/ 35355 h 4275461"/>
                <a:gd name="connsiteX76" fmla="*/ 270565 w 3619883"/>
                <a:gd name="connsiteY76" fmla="*/ 29759 h 4275461"/>
                <a:gd name="connsiteX77" fmla="*/ 479734 w 3619883"/>
                <a:gd name="connsiteY77" fmla="*/ 45455 h 4275461"/>
                <a:gd name="connsiteX78" fmla="*/ 524103 w 3619883"/>
                <a:gd name="connsiteY78" fmla="*/ 41625 h 4275461"/>
                <a:gd name="connsiteX79" fmla="*/ 624416 w 3619883"/>
                <a:gd name="connsiteY79" fmla="*/ 22696 h 4275461"/>
                <a:gd name="connsiteX80" fmla="*/ 657762 w 3619883"/>
                <a:gd name="connsiteY80" fmla="*/ 18351 h 4275461"/>
                <a:gd name="connsiteX81" fmla="*/ 690557 w 3619883"/>
                <a:gd name="connsiteY81" fmla="*/ 25792 h 4275461"/>
                <a:gd name="connsiteX82" fmla="*/ 745123 w 3619883"/>
                <a:gd name="connsiteY82" fmla="*/ 40157 h 4275461"/>
                <a:gd name="connsiteX83" fmla="*/ 789493 w 3619883"/>
                <a:gd name="connsiteY83" fmla="*/ 36327 h 4275461"/>
                <a:gd name="connsiteX84" fmla="*/ 854255 w 3619883"/>
                <a:gd name="connsiteY84" fmla="*/ 68887 h 4275461"/>
                <a:gd name="connsiteX85" fmla="*/ 897520 w 3619883"/>
                <a:gd name="connsiteY85" fmla="*/ 88629 h 4275461"/>
                <a:gd name="connsiteX86" fmla="*/ 940510 w 3619883"/>
                <a:gd name="connsiteY86" fmla="*/ 114265 h 4275461"/>
                <a:gd name="connsiteX87" fmla="*/ 1082712 w 3619883"/>
                <a:gd name="connsiteY87" fmla="*/ 144543 h 4275461"/>
                <a:gd name="connsiteX88" fmla="*/ 1205348 w 3619883"/>
                <a:gd name="connsiteY88" fmla="*/ 120753 h 4275461"/>
                <a:gd name="connsiteX89" fmla="*/ 1271764 w 3619883"/>
                <a:gd name="connsiteY89" fmla="*/ 117956 h 4275461"/>
                <a:gd name="connsiteX90" fmla="*/ 1315583 w 3619883"/>
                <a:gd name="connsiteY90" fmla="*/ 125912 h 4275461"/>
                <a:gd name="connsiteX91" fmla="*/ 1359125 w 3619883"/>
                <a:gd name="connsiteY91" fmla="*/ 139761 h 4275461"/>
                <a:gd name="connsiteX92" fmla="*/ 1391919 w 3619883"/>
                <a:gd name="connsiteY92" fmla="*/ 147202 h 4275461"/>
                <a:gd name="connsiteX93" fmla="*/ 1436563 w 3619883"/>
                <a:gd name="connsiteY93" fmla="*/ 137480 h 4275461"/>
                <a:gd name="connsiteX94" fmla="*/ 1471566 w 3619883"/>
                <a:gd name="connsiteY94" fmla="*/ 97777 h 4275461"/>
                <a:gd name="connsiteX95" fmla="*/ 1505739 w 3619883"/>
                <a:gd name="connsiteY95" fmla="*/ 75753 h 4275461"/>
                <a:gd name="connsiteX96" fmla="*/ 1590891 w 3619883"/>
                <a:gd name="connsiteY96" fmla="*/ 144702 h 4275461"/>
                <a:gd name="connsiteX97" fmla="*/ 1625616 w 3619883"/>
                <a:gd name="connsiteY97" fmla="*/ 110893 h 4275461"/>
                <a:gd name="connsiteX98" fmla="*/ 1658964 w 3619883"/>
                <a:gd name="connsiteY98" fmla="*/ 106547 h 4275461"/>
                <a:gd name="connsiteX99" fmla="*/ 1746598 w 3619883"/>
                <a:gd name="connsiteY99" fmla="*/ 122460 h 4275461"/>
                <a:gd name="connsiteX100" fmla="*/ 1811913 w 3619883"/>
                <a:gd name="connsiteY100" fmla="*/ 143234 h 4275461"/>
                <a:gd name="connsiteX101" fmla="*/ 1856557 w 3619883"/>
                <a:gd name="connsiteY101" fmla="*/ 133511 h 4275461"/>
                <a:gd name="connsiteX102" fmla="*/ 2066003 w 3619883"/>
                <a:gd name="connsiteY102" fmla="*/ 143313 h 4275461"/>
                <a:gd name="connsiteX103" fmla="*/ 2177615 w 3619883"/>
                <a:gd name="connsiteY103" fmla="*/ 119007 h 4275461"/>
                <a:gd name="connsiteX104" fmla="*/ 2255883 w 3619883"/>
                <a:gd name="connsiteY104" fmla="*/ 99047 h 4275461"/>
                <a:gd name="connsiteX105" fmla="*/ 2344622 w 3619883"/>
                <a:gd name="connsiteY105" fmla="*/ 91388 h 4275461"/>
                <a:gd name="connsiteX106" fmla="*/ 2455682 w 3619883"/>
                <a:gd name="connsiteY106" fmla="*/ 78869 h 4275461"/>
                <a:gd name="connsiteX107" fmla="*/ 2632609 w 3619883"/>
                <a:gd name="connsiteY107" fmla="*/ 75338 h 4275461"/>
                <a:gd name="connsiteX108" fmla="*/ 2742291 w 3619883"/>
                <a:gd name="connsiteY108" fmla="*/ 92282 h 4275461"/>
                <a:gd name="connsiteX109" fmla="*/ 2851974 w 3619883"/>
                <a:gd name="connsiteY109" fmla="*/ 109227 h 4275461"/>
                <a:gd name="connsiteX110" fmla="*/ 2907643 w 3619883"/>
                <a:gd name="connsiteY110" fmla="*/ 100020 h 4275461"/>
                <a:gd name="connsiteX111" fmla="*/ 2944022 w 3619883"/>
                <a:gd name="connsiteY111" fmla="*/ 30853 h 4275461"/>
                <a:gd name="connsiteX112" fmla="*/ 3022289 w 3619883"/>
                <a:gd name="connsiteY112" fmla="*/ 10893 h 4275461"/>
                <a:gd name="connsiteX113" fmla="*/ 3054807 w 3619883"/>
                <a:gd name="connsiteY113" fmla="*/ 24226 h 4275461"/>
                <a:gd name="connsiteX114" fmla="*/ 3141892 w 3619883"/>
                <a:gd name="connsiteY114" fmla="*/ 51925 h 4275461"/>
                <a:gd name="connsiteX115" fmla="*/ 3185711 w 3619883"/>
                <a:gd name="connsiteY115" fmla="*/ 59881 h 4275461"/>
                <a:gd name="connsiteX116" fmla="*/ 3219056 w 3619883"/>
                <a:gd name="connsiteY116" fmla="*/ 55536 h 4275461"/>
                <a:gd name="connsiteX117" fmla="*/ 3263425 w 3619883"/>
                <a:gd name="connsiteY117" fmla="*/ 51706 h 4275461"/>
                <a:gd name="connsiteX118" fmla="*/ 3296219 w 3619883"/>
                <a:gd name="connsiteY118" fmla="*/ 59147 h 4275461"/>
                <a:gd name="connsiteX119" fmla="*/ 3319094 w 3619883"/>
                <a:gd name="connsiteY119" fmla="*/ 42500 h 4275461"/>
                <a:gd name="connsiteX120" fmla="*/ 3420511 w 3619883"/>
                <a:gd name="connsiteY120" fmla="*/ 0 h 4275461"/>
                <a:gd name="connsiteX121" fmla="*/ 3453305 w 3619883"/>
                <a:gd name="connsiteY121" fmla="*/ 7440 h 4275461"/>
                <a:gd name="connsiteX122" fmla="*/ 3496571 w 3619883"/>
                <a:gd name="connsiteY122" fmla="*/ 27182 h 4275461"/>
                <a:gd name="connsiteX123" fmla="*/ 3602117 w 3619883"/>
                <a:gd name="connsiteY123" fmla="*/ 132521 h 4275461"/>
                <a:gd name="connsiteX124" fmla="*/ 3619883 w 3619883"/>
                <a:gd name="connsiteY124" fmla="*/ 140049 h 4275461"/>
                <a:gd name="connsiteX125" fmla="*/ 3619883 w 3619883"/>
                <a:gd name="connsiteY12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3951392 h 4275461"/>
                <a:gd name="connsiteX9" fmla="*/ 2338025 w 3619883"/>
                <a:gd name="connsiteY9" fmla="*/ 4128157 h 4275461"/>
                <a:gd name="connsiteX10" fmla="*/ 2395120 w 3619883"/>
                <a:gd name="connsiteY10" fmla="*/ 4128157 h 4275461"/>
                <a:gd name="connsiteX11" fmla="*/ 2337697 w 3619883"/>
                <a:gd name="connsiteY11" fmla="*/ 4275461 h 4275461"/>
                <a:gd name="connsiteX12" fmla="*/ 2150155 w 3619883"/>
                <a:gd name="connsiteY12" fmla="*/ 4275461 h 4275461"/>
                <a:gd name="connsiteX13" fmla="*/ 2150155 w 3619883"/>
                <a:gd name="connsiteY13" fmla="*/ 4128157 h 4275461"/>
                <a:gd name="connsiteX14" fmla="*/ 2204852 w 3619883"/>
                <a:gd name="connsiteY14" fmla="*/ 4128157 h 4275461"/>
                <a:gd name="connsiteX15" fmla="*/ 2204852 w 3619883"/>
                <a:gd name="connsiteY15" fmla="*/ 3951392 h 4275461"/>
                <a:gd name="connsiteX16" fmla="*/ 2027068 w 3619883"/>
                <a:gd name="connsiteY16" fmla="*/ 3951392 h 4275461"/>
                <a:gd name="connsiteX17" fmla="*/ 2027068 w 3619883"/>
                <a:gd name="connsiteY17" fmla="*/ 4128157 h 4275461"/>
                <a:gd name="connsiteX18" fmla="*/ 2079759 w 3619883"/>
                <a:gd name="connsiteY18" fmla="*/ 4128157 h 4275461"/>
                <a:gd name="connsiteX19" fmla="*/ 2079759 w 3619883"/>
                <a:gd name="connsiteY19" fmla="*/ 4275461 h 4275461"/>
                <a:gd name="connsiteX20" fmla="*/ 1824703 w 3619883"/>
                <a:gd name="connsiteY20" fmla="*/ 4275461 h 4275461"/>
                <a:gd name="connsiteX21" fmla="*/ 1834468 w 3619883"/>
                <a:gd name="connsiteY21" fmla="*/ 4128157 h 4275461"/>
                <a:gd name="connsiteX22" fmla="*/ 1893894 w 3619883"/>
                <a:gd name="connsiteY22" fmla="*/ 4128157 h 4275461"/>
                <a:gd name="connsiteX23" fmla="*/ 1893894 w 3619883"/>
                <a:gd name="connsiteY23" fmla="*/ 3951392 h 4275461"/>
                <a:gd name="connsiteX24" fmla="*/ 1716110 w 3619883"/>
                <a:gd name="connsiteY24" fmla="*/ 3951392 h 4275461"/>
                <a:gd name="connsiteX25" fmla="*/ 1716110 w 3619883"/>
                <a:gd name="connsiteY25" fmla="*/ 4006431 h 4275461"/>
                <a:gd name="connsiteX26" fmla="*/ 1703447 w 3619883"/>
                <a:gd name="connsiteY26" fmla="*/ 4007960 h 4275461"/>
                <a:gd name="connsiteX27" fmla="*/ 1716110 w 3619883"/>
                <a:gd name="connsiteY27" fmla="*/ 4044284 h 4275461"/>
                <a:gd name="connsiteX28" fmla="*/ 1716110 w 3619883"/>
                <a:gd name="connsiteY28" fmla="*/ 4128157 h 4275461"/>
                <a:gd name="connsiteX29" fmla="*/ 1745346 w 3619883"/>
                <a:gd name="connsiteY29" fmla="*/ 4128157 h 4275461"/>
                <a:gd name="connsiteX30" fmla="*/ 1796694 w 3619883"/>
                <a:gd name="connsiteY30" fmla="*/ 4275461 h 4275461"/>
                <a:gd name="connsiteX31" fmla="*/ 1558844 w 3619883"/>
                <a:gd name="connsiteY31" fmla="*/ 4275461 h 4275461"/>
                <a:gd name="connsiteX32" fmla="*/ 1517252 w 3619883"/>
                <a:gd name="connsiteY32" fmla="*/ 4128157 h 4275461"/>
                <a:gd name="connsiteX33" fmla="*/ 1582936 w 3619883"/>
                <a:gd name="connsiteY33" fmla="*/ 4128157 h 4275461"/>
                <a:gd name="connsiteX34" fmla="*/ 1582936 w 3619883"/>
                <a:gd name="connsiteY34" fmla="*/ 3951392 h 4275461"/>
                <a:gd name="connsiteX35" fmla="*/ 1405151 w 3619883"/>
                <a:gd name="connsiteY35" fmla="*/ 3951392 h 4275461"/>
                <a:gd name="connsiteX36" fmla="*/ 1405151 w 3619883"/>
                <a:gd name="connsiteY36" fmla="*/ 4128157 h 4275461"/>
                <a:gd name="connsiteX37" fmla="*/ 1468988 w 3619883"/>
                <a:gd name="connsiteY37" fmla="*/ 4128157 h 4275461"/>
                <a:gd name="connsiteX38" fmla="*/ 1427396 w 3619883"/>
                <a:gd name="connsiteY38" fmla="*/ 4275461 h 4275461"/>
                <a:gd name="connsiteX39" fmla="*/ 1210751 w 3619883"/>
                <a:gd name="connsiteY39" fmla="*/ 4275461 h 4275461"/>
                <a:gd name="connsiteX40" fmla="*/ 1210751 w 3619883"/>
                <a:gd name="connsiteY40" fmla="*/ 4128157 h 4275461"/>
                <a:gd name="connsiteX41" fmla="*/ 1271978 w 3619883"/>
                <a:gd name="connsiteY41" fmla="*/ 4128157 h 4275461"/>
                <a:gd name="connsiteX42" fmla="*/ 1271978 w 3619883"/>
                <a:gd name="connsiteY42" fmla="*/ 3951392 h 4275461"/>
                <a:gd name="connsiteX43" fmla="*/ 1094193 w 3619883"/>
                <a:gd name="connsiteY43" fmla="*/ 3951392 h 4275461"/>
                <a:gd name="connsiteX44" fmla="*/ 1094193 w 3619883"/>
                <a:gd name="connsiteY44" fmla="*/ 4128157 h 4275461"/>
                <a:gd name="connsiteX45" fmla="*/ 1140354 w 3619883"/>
                <a:gd name="connsiteY45" fmla="*/ 4128157 h 4275461"/>
                <a:gd name="connsiteX46" fmla="*/ 1140354 w 3619883"/>
                <a:gd name="connsiteY46" fmla="*/ 4275461 h 4275461"/>
                <a:gd name="connsiteX47" fmla="*/ 953807 w 3619883"/>
                <a:gd name="connsiteY47" fmla="*/ 4275461 h 4275461"/>
                <a:gd name="connsiteX48" fmla="*/ 912215 w 3619883"/>
                <a:gd name="connsiteY48" fmla="*/ 4128157 h 4275461"/>
                <a:gd name="connsiteX49" fmla="*/ 961020 w 3619883"/>
                <a:gd name="connsiteY49" fmla="*/ 4128157 h 4275461"/>
                <a:gd name="connsiteX50" fmla="*/ 961020 w 3619883"/>
                <a:gd name="connsiteY50" fmla="*/ 3951392 h 4275461"/>
                <a:gd name="connsiteX51" fmla="*/ 783235 w 3619883"/>
                <a:gd name="connsiteY51" fmla="*/ 3951392 h 4275461"/>
                <a:gd name="connsiteX52" fmla="*/ 783235 w 3619883"/>
                <a:gd name="connsiteY52" fmla="*/ 4128157 h 4275461"/>
                <a:gd name="connsiteX53" fmla="*/ 871024 w 3619883"/>
                <a:gd name="connsiteY53" fmla="*/ 4128157 h 4275461"/>
                <a:gd name="connsiteX54" fmla="*/ 829432 w 3619883"/>
                <a:gd name="connsiteY54" fmla="*/ 4275461 h 4275461"/>
                <a:gd name="connsiteX55" fmla="*/ 611484 w 3619883"/>
                <a:gd name="connsiteY55" fmla="*/ 4275461 h 4275461"/>
                <a:gd name="connsiteX56" fmla="*/ 621247 w 3619883"/>
                <a:gd name="connsiteY56" fmla="*/ 4128157 h 4275461"/>
                <a:gd name="connsiteX57" fmla="*/ 650062 w 3619883"/>
                <a:gd name="connsiteY57" fmla="*/ 4128157 h 4275461"/>
                <a:gd name="connsiteX58" fmla="*/ 650062 w 3619883"/>
                <a:gd name="connsiteY58" fmla="*/ 3951392 h 4275461"/>
                <a:gd name="connsiteX59" fmla="*/ 472277 w 3619883"/>
                <a:gd name="connsiteY59" fmla="*/ 3951392 h 4275461"/>
                <a:gd name="connsiteX60" fmla="*/ 472277 w 3619883"/>
                <a:gd name="connsiteY60" fmla="*/ 4128157 h 4275461"/>
                <a:gd name="connsiteX61" fmla="*/ 522650 w 3619883"/>
                <a:gd name="connsiteY61" fmla="*/ 4128157 h 4275461"/>
                <a:gd name="connsiteX62" fmla="*/ 573998 w 3619883"/>
                <a:gd name="connsiteY62" fmla="*/ 4275461 h 4275461"/>
                <a:gd name="connsiteX63" fmla="*/ 336164 w 3619883"/>
                <a:gd name="connsiteY63" fmla="*/ 4275461 h 4275461"/>
                <a:gd name="connsiteX64" fmla="*/ 294572 w 3619883"/>
                <a:gd name="connsiteY64" fmla="*/ 4128157 h 4275461"/>
                <a:gd name="connsiteX65" fmla="*/ 339106 w 3619883"/>
                <a:gd name="connsiteY65" fmla="*/ 4128157 h 4275461"/>
                <a:gd name="connsiteX66" fmla="*/ 339106 w 3619883"/>
                <a:gd name="connsiteY66" fmla="*/ 3951392 h 4275461"/>
                <a:gd name="connsiteX67" fmla="*/ 161321 w 3619883"/>
                <a:gd name="connsiteY67" fmla="*/ 3951392 h 4275461"/>
                <a:gd name="connsiteX68" fmla="*/ 161321 w 3619883"/>
                <a:gd name="connsiteY68" fmla="*/ 4128157 h 4275461"/>
                <a:gd name="connsiteX69" fmla="*/ 230914 w 3619883"/>
                <a:gd name="connsiteY69" fmla="*/ 4128157 h 4275461"/>
                <a:gd name="connsiteX70" fmla="*/ 189322 w 3619883"/>
                <a:gd name="connsiteY70" fmla="*/ 4275461 h 4275461"/>
                <a:gd name="connsiteX71" fmla="*/ 0 w 3619883"/>
                <a:gd name="connsiteY71" fmla="*/ 4275461 h 4275461"/>
                <a:gd name="connsiteX72" fmla="*/ 0 w 3619883"/>
                <a:gd name="connsiteY72" fmla="*/ 42229 h 4275461"/>
                <a:gd name="connsiteX73" fmla="*/ 42464 w 3619883"/>
                <a:gd name="connsiteY73" fmla="*/ 40518 h 4275461"/>
                <a:gd name="connsiteX74" fmla="*/ 137733 w 3619883"/>
                <a:gd name="connsiteY74" fmla="*/ 35355 h 4275461"/>
                <a:gd name="connsiteX75" fmla="*/ 270565 w 3619883"/>
                <a:gd name="connsiteY75" fmla="*/ 29759 h 4275461"/>
                <a:gd name="connsiteX76" fmla="*/ 479734 w 3619883"/>
                <a:gd name="connsiteY76" fmla="*/ 45455 h 4275461"/>
                <a:gd name="connsiteX77" fmla="*/ 524103 w 3619883"/>
                <a:gd name="connsiteY77" fmla="*/ 41625 h 4275461"/>
                <a:gd name="connsiteX78" fmla="*/ 624416 w 3619883"/>
                <a:gd name="connsiteY78" fmla="*/ 22696 h 4275461"/>
                <a:gd name="connsiteX79" fmla="*/ 657762 w 3619883"/>
                <a:gd name="connsiteY79" fmla="*/ 18351 h 4275461"/>
                <a:gd name="connsiteX80" fmla="*/ 690557 w 3619883"/>
                <a:gd name="connsiteY80" fmla="*/ 25792 h 4275461"/>
                <a:gd name="connsiteX81" fmla="*/ 745123 w 3619883"/>
                <a:gd name="connsiteY81" fmla="*/ 40157 h 4275461"/>
                <a:gd name="connsiteX82" fmla="*/ 789493 w 3619883"/>
                <a:gd name="connsiteY82" fmla="*/ 36327 h 4275461"/>
                <a:gd name="connsiteX83" fmla="*/ 854255 w 3619883"/>
                <a:gd name="connsiteY83" fmla="*/ 68887 h 4275461"/>
                <a:gd name="connsiteX84" fmla="*/ 897520 w 3619883"/>
                <a:gd name="connsiteY84" fmla="*/ 88629 h 4275461"/>
                <a:gd name="connsiteX85" fmla="*/ 940510 w 3619883"/>
                <a:gd name="connsiteY85" fmla="*/ 114265 h 4275461"/>
                <a:gd name="connsiteX86" fmla="*/ 1082712 w 3619883"/>
                <a:gd name="connsiteY86" fmla="*/ 144543 h 4275461"/>
                <a:gd name="connsiteX87" fmla="*/ 1205348 w 3619883"/>
                <a:gd name="connsiteY87" fmla="*/ 120753 h 4275461"/>
                <a:gd name="connsiteX88" fmla="*/ 1271764 w 3619883"/>
                <a:gd name="connsiteY88" fmla="*/ 117956 h 4275461"/>
                <a:gd name="connsiteX89" fmla="*/ 1315583 w 3619883"/>
                <a:gd name="connsiteY89" fmla="*/ 125912 h 4275461"/>
                <a:gd name="connsiteX90" fmla="*/ 1359125 w 3619883"/>
                <a:gd name="connsiteY90" fmla="*/ 139761 h 4275461"/>
                <a:gd name="connsiteX91" fmla="*/ 1391919 w 3619883"/>
                <a:gd name="connsiteY91" fmla="*/ 147202 h 4275461"/>
                <a:gd name="connsiteX92" fmla="*/ 1436563 w 3619883"/>
                <a:gd name="connsiteY92" fmla="*/ 137480 h 4275461"/>
                <a:gd name="connsiteX93" fmla="*/ 1471566 w 3619883"/>
                <a:gd name="connsiteY93" fmla="*/ 97777 h 4275461"/>
                <a:gd name="connsiteX94" fmla="*/ 1505739 w 3619883"/>
                <a:gd name="connsiteY94" fmla="*/ 75753 h 4275461"/>
                <a:gd name="connsiteX95" fmla="*/ 1590891 w 3619883"/>
                <a:gd name="connsiteY95" fmla="*/ 144702 h 4275461"/>
                <a:gd name="connsiteX96" fmla="*/ 1625616 w 3619883"/>
                <a:gd name="connsiteY96" fmla="*/ 110893 h 4275461"/>
                <a:gd name="connsiteX97" fmla="*/ 1658964 w 3619883"/>
                <a:gd name="connsiteY97" fmla="*/ 106547 h 4275461"/>
                <a:gd name="connsiteX98" fmla="*/ 1746598 w 3619883"/>
                <a:gd name="connsiteY98" fmla="*/ 122460 h 4275461"/>
                <a:gd name="connsiteX99" fmla="*/ 1811913 w 3619883"/>
                <a:gd name="connsiteY99" fmla="*/ 143234 h 4275461"/>
                <a:gd name="connsiteX100" fmla="*/ 1856557 w 3619883"/>
                <a:gd name="connsiteY100" fmla="*/ 133511 h 4275461"/>
                <a:gd name="connsiteX101" fmla="*/ 2066003 w 3619883"/>
                <a:gd name="connsiteY101" fmla="*/ 143313 h 4275461"/>
                <a:gd name="connsiteX102" fmla="*/ 2177615 w 3619883"/>
                <a:gd name="connsiteY102" fmla="*/ 119007 h 4275461"/>
                <a:gd name="connsiteX103" fmla="*/ 2255883 w 3619883"/>
                <a:gd name="connsiteY103" fmla="*/ 99047 h 4275461"/>
                <a:gd name="connsiteX104" fmla="*/ 2344622 w 3619883"/>
                <a:gd name="connsiteY104" fmla="*/ 91388 h 4275461"/>
                <a:gd name="connsiteX105" fmla="*/ 2455682 w 3619883"/>
                <a:gd name="connsiteY105" fmla="*/ 78869 h 4275461"/>
                <a:gd name="connsiteX106" fmla="*/ 2632609 w 3619883"/>
                <a:gd name="connsiteY106" fmla="*/ 75338 h 4275461"/>
                <a:gd name="connsiteX107" fmla="*/ 2742291 w 3619883"/>
                <a:gd name="connsiteY107" fmla="*/ 92282 h 4275461"/>
                <a:gd name="connsiteX108" fmla="*/ 2851974 w 3619883"/>
                <a:gd name="connsiteY108" fmla="*/ 109227 h 4275461"/>
                <a:gd name="connsiteX109" fmla="*/ 2907643 w 3619883"/>
                <a:gd name="connsiteY109" fmla="*/ 100020 h 4275461"/>
                <a:gd name="connsiteX110" fmla="*/ 2944022 w 3619883"/>
                <a:gd name="connsiteY110" fmla="*/ 30853 h 4275461"/>
                <a:gd name="connsiteX111" fmla="*/ 3022289 w 3619883"/>
                <a:gd name="connsiteY111" fmla="*/ 10893 h 4275461"/>
                <a:gd name="connsiteX112" fmla="*/ 3054807 w 3619883"/>
                <a:gd name="connsiteY112" fmla="*/ 24226 h 4275461"/>
                <a:gd name="connsiteX113" fmla="*/ 3141892 w 3619883"/>
                <a:gd name="connsiteY113" fmla="*/ 51925 h 4275461"/>
                <a:gd name="connsiteX114" fmla="*/ 3185711 w 3619883"/>
                <a:gd name="connsiteY114" fmla="*/ 59881 h 4275461"/>
                <a:gd name="connsiteX115" fmla="*/ 3219056 w 3619883"/>
                <a:gd name="connsiteY115" fmla="*/ 55536 h 4275461"/>
                <a:gd name="connsiteX116" fmla="*/ 3263425 w 3619883"/>
                <a:gd name="connsiteY116" fmla="*/ 51706 h 4275461"/>
                <a:gd name="connsiteX117" fmla="*/ 3296219 w 3619883"/>
                <a:gd name="connsiteY117" fmla="*/ 59147 h 4275461"/>
                <a:gd name="connsiteX118" fmla="*/ 3319094 w 3619883"/>
                <a:gd name="connsiteY118" fmla="*/ 42500 h 4275461"/>
                <a:gd name="connsiteX119" fmla="*/ 3420511 w 3619883"/>
                <a:gd name="connsiteY119" fmla="*/ 0 h 4275461"/>
                <a:gd name="connsiteX120" fmla="*/ 3453305 w 3619883"/>
                <a:gd name="connsiteY120" fmla="*/ 7440 h 4275461"/>
                <a:gd name="connsiteX121" fmla="*/ 3496571 w 3619883"/>
                <a:gd name="connsiteY121" fmla="*/ 27182 h 4275461"/>
                <a:gd name="connsiteX122" fmla="*/ 3602117 w 3619883"/>
                <a:gd name="connsiteY122" fmla="*/ 132521 h 4275461"/>
                <a:gd name="connsiteX123" fmla="*/ 3619883 w 3619883"/>
                <a:gd name="connsiteY123" fmla="*/ 140049 h 4275461"/>
                <a:gd name="connsiteX124" fmla="*/ 3619883 w 3619883"/>
                <a:gd name="connsiteY12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95120 w 3619883"/>
                <a:gd name="connsiteY9" fmla="*/ 4128157 h 4275461"/>
                <a:gd name="connsiteX10" fmla="*/ 2337697 w 3619883"/>
                <a:gd name="connsiteY10" fmla="*/ 4275461 h 4275461"/>
                <a:gd name="connsiteX11" fmla="*/ 2150155 w 3619883"/>
                <a:gd name="connsiteY11" fmla="*/ 4275461 h 4275461"/>
                <a:gd name="connsiteX12" fmla="*/ 2150155 w 3619883"/>
                <a:gd name="connsiteY12" fmla="*/ 4128157 h 4275461"/>
                <a:gd name="connsiteX13" fmla="*/ 2204852 w 3619883"/>
                <a:gd name="connsiteY13" fmla="*/ 4128157 h 4275461"/>
                <a:gd name="connsiteX14" fmla="*/ 2204852 w 3619883"/>
                <a:gd name="connsiteY14" fmla="*/ 3951392 h 4275461"/>
                <a:gd name="connsiteX15" fmla="*/ 2027068 w 3619883"/>
                <a:gd name="connsiteY15" fmla="*/ 3951392 h 4275461"/>
                <a:gd name="connsiteX16" fmla="*/ 2027068 w 3619883"/>
                <a:gd name="connsiteY16" fmla="*/ 4128157 h 4275461"/>
                <a:gd name="connsiteX17" fmla="*/ 2079759 w 3619883"/>
                <a:gd name="connsiteY17" fmla="*/ 4128157 h 4275461"/>
                <a:gd name="connsiteX18" fmla="*/ 2079759 w 3619883"/>
                <a:gd name="connsiteY18" fmla="*/ 4275461 h 4275461"/>
                <a:gd name="connsiteX19" fmla="*/ 1824703 w 3619883"/>
                <a:gd name="connsiteY19" fmla="*/ 4275461 h 4275461"/>
                <a:gd name="connsiteX20" fmla="*/ 1834468 w 3619883"/>
                <a:gd name="connsiteY20" fmla="*/ 4128157 h 4275461"/>
                <a:gd name="connsiteX21" fmla="*/ 1893894 w 3619883"/>
                <a:gd name="connsiteY21" fmla="*/ 4128157 h 4275461"/>
                <a:gd name="connsiteX22" fmla="*/ 1893894 w 3619883"/>
                <a:gd name="connsiteY22" fmla="*/ 3951392 h 4275461"/>
                <a:gd name="connsiteX23" fmla="*/ 1716110 w 3619883"/>
                <a:gd name="connsiteY23" fmla="*/ 3951392 h 4275461"/>
                <a:gd name="connsiteX24" fmla="*/ 1716110 w 3619883"/>
                <a:gd name="connsiteY24" fmla="*/ 4006431 h 4275461"/>
                <a:gd name="connsiteX25" fmla="*/ 1703447 w 3619883"/>
                <a:gd name="connsiteY25" fmla="*/ 4007960 h 4275461"/>
                <a:gd name="connsiteX26" fmla="*/ 1716110 w 3619883"/>
                <a:gd name="connsiteY26" fmla="*/ 4044284 h 4275461"/>
                <a:gd name="connsiteX27" fmla="*/ 1716110 w 3619883"/>
                <a:gd name="connsiteY27" fmla="*/ 4128157 h 4275461"/>
                <a:gd name="connsiteX28" fmla="*/ 1745346 w 3619883"/>
                <a:gd name="connsiteY28" fmla="*/ 4128157 h 4275461"/>
                <a:gd name="connsiteX29" fmla="*/ 1796694 w 3619883"/>
                <a:gd name="connsiteY29" fmla="*/ 4275461 h 4275461"/>
                <a:gd name="connsiteX30" fmla="*/ 1558844 w 3619883"/>
                <a:gd name="connsiteY30" fmla="*/ 4275461 h 4275461"/>
                <a:gd name="connsiteX31" fmla="*/ 1517252 w 3619883"/>
                <a:gd name="connsiteY31" fmla="*/ 4128157 h 4275461"/>
                <a:gd name="connsiteX32" fmla="*/ 1582936 w 3619883"/>
                <a:gd name="connsiteY32" fmla="*/ 4128157 h 4275461"/>
                <a:gd name="connsiteX33" fmla="*/ 1582936 w 3619883"/>
                <a:gd name="connsiteY33" fmla="*/ 3951392 h 4275461"/>
                <a:gd name="connsiteX34" fmla="*/ 1405151 w 3619883"/>
                <a:gd name="connsiteY34" fmla="*/ 3951392 h 4275461"/>
                <a:gd name="connsiteX35" fmla="*/ 1405151 w 3619883"/>
                <a:gd name="connsiteY35" fmla="*/ 4128157 h 4275461"/>
                <a:gd name="connsiteX36" fmla="*/ 1468988 w 3619883"/>
                <a:gd name="connsiteY36" fmla="*/ 4128157 h 4275461"/>
                <a:gd name="connsiteX37" fmla="*/ 1427396 w 3619883"/>
                <a:gd name="connsiteY37" fmla="*/ 4275461 h 4275461"/>
                <a:gd name="connsiteX38" fmla="*/ 1210751 w 3619883"/>
                <a:gd name="connsiteY38" fmla="*/ 4275461 h 4275461"/>
                <a:gd name="connsiteX39" fmla="*/ 1210751 w 3619883"/>
                <a:gd name="connsiteY39" fmla="*/ 4128157 h 4275461"/>
                <a:gd name="connsiteX40" fmla="*/ 1271978 w 3619883"/>
                <a:gd name="connsiteY40" fmla="*/ 4128157 h 4275461"/>
                <a:gd name="connsiteX41" fmla="*/ 1271978 w 3619883"/>
                <a:gd name="connsiteY41" fmla="*/ 3951392 h 4275461"/>
                <a:gd name="connsiteX42" fmla="*/ 1094193 w 3619883"/>
                <a:gd name="connsiteY42" fmla="*/ 3951392 h 4275461"/>
                <a:gd name="connsiteX43" fmla="*/ 1094193 w 3619883"/>
                <a:gd name="connsiteY43" fmla="*/ 4128157 h 4275461"/>
                <a:gd name="connsiteX44" fmla="*/ 1140354 w 3619883"/>
                <a:gd name="connsiteY44" fmla="*/ 4128157 h 4275461"/>
                <a:gd name="connsiteX45" fmla="*/ 1140354 w 3619883"/>
                <a:gd name="connsiteY45" fmla="*/ 4275461 h 4275461"/>
                <a:gd name="connsiteX46" fmla="*/ 953807 w 3619883"/>
                <a:gd name="connsiteY46" fmla="*/ 4275461 h 4275461"/>
                <a:gd name="connsiteX47" fmla="*/ 912215 w 3619883"/>
                <a:gd name="connsiteY47" fmla="*/ 4128157 h 4275461"/>
                <a:gd name="connsiteX48" fmla="*/ 961020 w 3619883"/>
                <a:gd name="connsiteY48" fmla="*/ 4128157 h 4275461"/>
                <a:gd name="connsiteX49" fmla="*/ 961020 w 3619883"/>
                <a:gd name="connsiteY49" fmla="*/ 3951392 h 4275461"/>
                <a:gd name="connsiteX50" fmla="*/ 783235 w 3619883"/>
                <a:gd name="connsiteY50" fmla="*/ 3951392 h 4275461"/>
                <a:gd name="connsiteX51" fmla="*/ 783235 w 3619883"/>
                <a:gd name="connsiteY51" fmla="*/ 4128157 h 4275461"/>
                <a:gd name="connsiteX52" fmla="*/ 871024 w 3619883"/>
                <a:gd name="connsiteY52" fmla="*/ 4128157 h 4275461"/>
                <a:gd name="connsiteX53" fmla="*/ 829432 w 3619883"/>
                <a:gd name="connsiteY53" fmla="*/ 4275461 h 4275461"/>
                <a:gd name="connsiteX54" fmla="*/ 611484 w 3619883"/>
                <a:gd name="connsiteY54" fmla="*/ 4275461 h 4275461"/>
                <a:gd name="connsiteX55" fmla="*/ 621247 w 3619883"/>
                <a:gd name="connsiteY55" fmla="*/ 4128157 h 4275461"/>
                <a:gd name="connsiteX56" fmla="*/ 650062 w 3619883"/>
                <a:gd name="connsiteY56" fmla="*/ 4128157 h 4275461"/>
                <a:gd name="connsiteX57" fmla="*/ 650062 w 3619883"/>
                <a:gd name="connsiteY57" fmla="*/ 3951392 h 4275461"/>
                <a:gd name="connsiteX58" fmla="*/ 472277 w 3619883"/>
                <a:gd name="connsiteY58" fmla="*/ 3951392 h 4275461"/>
                <a:gd name="connsiteX59" fmla="*/ 472277 w 3619883"/>
                <a:gd name="connsiteY59" fmla="*/ 4128157 h 4275461"/>
                <a:gd name="connsiteX60" fmla="*/ 522650 w 3619883"/>
                <a:gd name="connsiteY60" fmla="*/ 4128157 h 4275461"/>
                <a:gd name="connsiteX61" fmla="*/ 573998 w 3619883"/>
                <a:gd name="connsiteY61" fmla="*/ 4275461 h 4275461"/>
                <a:gd name="connsiteX62" fmla="*/ 336164 w 3619883"/>
                <a:gd name="connsiteY62" fmla="*/ 4275461 h 4275461"/>
                <a:gd name="connsiteX63" fmla="*/ 294572 w 3619883"/>
                <a:gd name="connsiteY63" fmla="*/ 4128157 h 4275461"/>
                <a:gd name="connsiteX64" fmla="*/ 339106 w 3619883"/>
                <a:gd name="connsiteY64" fmla="*/ 4128157 h 4275461"/>
                <a:gd name="connsiteX65" fmla="*/ 339106 w 3619883"/>
                <a:gd name="connsiteY65" fmla="*/ 3951392 h 4275461"/>
                <a:gd name="connsiteX66" fmla="*/ 161321 w 3619883"/>
                <a:gd name="connsiteY66" fmla="*/ 3951392 h 4275461"/>
                <a:gd name="connsiteX67" fmla="*/ 161321 w 3619883"/>
                <a:gd name="connsiteY67" fmla="*/ 4128157 h 4275461"/>
                <a:gd name="connsiteX68" fmla="*/ 230914 w 3619883"/>
                <a:gd name="connsiteY68" fmla="*/ 4128157 h 4275461"/>
                <a:gd name="connsiteX69" fmla="*/ 189322 w 3619883"/>
                <a:gd name="connsiteY69" fmla="*/ 4275461 h 4275461"/>
                <a:gd name="connsiteX70" fmla="*/ 0 w 3619883"/>
                <a:gd name="connsiteY70" fmla="*/ 4275461 h 4275461"/>
                <a:gd name="connsiteX71" fmla="*/ 0 w 3619883"/>
                <a:gd name="connsiteY71" fmla="*/ 42229 h 4275461"/>
                <a:gd name="connsiteX72" fmla="*/ 42464 w 3619883"/>
                <a:gd name="connsiteY72" fmla="*/ 40518 h 4275461"/>
                <a:gd name="connsiteX73" fmla="*/ 137733 w 3619883"/>
                <a:gd name="connsiteY73" fmla="*/ 35355 h 4275461"/>
                <a:gd name="connsiteX74" fmla="*/ 270565 w 3619883"/>
                <a:gd name="connsiteY74" fmla="*/ 29759 h 4275461"/>
                <a:gd name="connsiteX75" fmla="*/ 479734 w 3619883"/>
                <a:gd name="connsiteY75" fmla="*/ 45455 h 4275461"/>
                <a:gd name="connsiteX76" fmla="*/ 524103 w 3619883"/>
                <a:gd name="connsiteY76" fmla="*/ 41625 h 4275461"/>
                <a:gd name="connsiteX77" fmla="*/ 624416 w 3619883"/>
                <a:gd name="connsiteY77" fmla="*/ 22696 h 4275461"/>
                <a:gd name="connsiteX78" fmla="*/ 657762 w 3619883"/>
                <a:gd name="connsiteY78" fmla="*/ 18351 h 4275461"/>
                <a:gd name="connsiteX79" fmla="*/ 690557 w 3619883"/>
                <a:gd name="connsiteY79" fmla="*/ 25792 h 4275461"/>
                <a:gd name="connsiteX80" fmla="*/ 745123 w 3619883"/>
                <a:gd name="connsiteY80" fmla="*/ 40157 h 4275461"/>
                <a:gd name="connsiteX81" fmla="*/ 789493 w 3619883"/>
                <a:gd name="connsiteY81" fmla="*/ 36327 h 4275461"/>
                <a:gd name="connsiteX82" fmla="*/ 854255 w 3619883"/>
                <a:gd name="connsiteY82" fmla="*/ 68887 h 4275461"/>
                <a:gd name="connsiteX83" fmla="*/ 897520 w 3619883"/>
                <a:gd name="connsiteY83" fmla="*/ 88629 h 4275461"/>
                <a:gd name="connsiteX84" fmla="*/ 940510 w 3619883"/>
                <a:gd name="connsiteY84" fmla="*/ 114265 h 4275461"/>
                <a:gd name="connsiteX85" fmla="*/ 1082712 w 3619883"/>
                <a:gd name="connsiteY85" fmla="*/ 144543 h 4275461"/>
                <a:gd name="connsiteX86" fmla="*/ 1205348 w 3619883"/>
                <a:gd name="connsiteY86" fmla="*/ 120753 h 4275461"/>
                <a:gd name="connsiteX87" fmla="*/ 1271764 w 3619883"/>
                <a:gd name="connsiteY87" fmla="*/ 117956 h 4275461"/>
                <a:gd name="connsiteX88" fmla="*/ 1315583 w 3619883"/>
                <a:gd name="connsiteY88" fmla="*/ 125912 h 4275461"/>
                <a:gd name="connsiteX89" fmla="*/ 1359125 w 3619883"/>
                <a:gd name="connsiteY89" fmla="*/ 139761 h 4275461"/>
                <a:gd name="connsiteX90" fmla="*/ 1391919 w 3619883"/>
                <a:gd name="connsiteY90" fmla="*/ 147202 h 4275461"/>
                <a:gd name="connsiteX91" fmla="*/ 1436563 w 3619883"/>
                <a:gd name="connsiteY91" fmla="*/ 137480 h 4275461"/>
                <a:gd name="connsiteX92" fmla="*/ 1471566 w 3619883"/>
                <a:gd name="connsiteY92" fmla="*/ 97777 h 4275461"/>
                <a:gd name="connsiteX93" fmla="*/ 1505739 w 3619883"/>
                <a:gd name="connsiteY93" fmla="*/ 75753 h 4275461"/>
                <a:gd name="connsiteX94" fmla="*/ 1590891 w 3619883"/>
                <a:gd name="connsiteY94" fmla="*/ 144702 h 4275461"/>
                <a:gd name="connsiteX95" fmla="*/ 1625616 w 3619883"/>
                <a:gd name="connsiteY95" fmla="*/ 110893 h 4275461"/>
                <a:gd name="connsiteX96" fmla="*/ 1658964 w 3619883"/>
                <a:gd name="connsiteY96" fmla="*/ 106547 h 4275461"/>
                <a:gd name="connsiteX97" fmla="*/ 1746598 w 3619883"/>
                <a:gd name="connsiteY97" fmla="*/ 122460 h 4275461"/>
                <a:gd name="connsiteX98" fmla="*/ 1811913 w 3619883"/>
                <a:gd name="connsiteY98" fmla="*/ 143234 h 4275461"/>
                <a:gd name="connsiteX99" fmla="*/ 1856557 w 3619883"/>
                <a:gd name="connsiteY99" fmla="*/ 133511 h 4275461"/>
                <a:gd name="connsiteX100" fmla="*/ 2066003 w 3619883"/>
                <a:gd name="connsiteY100" fmla="*/ 143313 h 4275461"/>
                <a:gd name="connsiteX101" fmla="*/ 2177615 w 3619883"/>
                <a:gd name="connsiteY101" fmla="*/ 119007 h 4275461"/>
                <a:gd name="connsiteX102" fmla="*/ 2255883 w 3619883"/>
                <a:gd name="connsiteY102" fmla="*/ 99047 h 4275461"/>
                <a:gd name="connsiteX103" fmla="*/ 2344622 w 3619883"/>
                <a:gd name="connsiteY103" fmla="*/ 91388 h 4275461"/>
                <a:gd name="connsiteX104" fmla="*/ 2455682 w 3619883"/>
                <a:gd name="connsiteY104" fmla="*/ 78869 h 4275461"/>
                <a:gd name="connsiteX105" fmla="*/ 2632609 w 3619883"/>
                <a:gd name="connsiteY105" fmla="*/ 75338 h 4275461"/>
                <a:gd name="connsiteX106" fmla="*/ 2742291 w 3619883"/>
                <a:gd name="connsiteY106" fmla="*/ 92282 h 4275461"/>
                <a:gd name="connsiteX107" fmla="*/ 2851974 w 3619883"/>
                <a:gd name="connsiteY107" fmla="*/ 109227 h 4275461"/>
                <a:gd name="connsiteX108" fmla="*/ 2907643 w 3619883"/>
                <a:gd name="connsiteY108" fmla="*/ 100020 h 4275461"/>
                <a:gd name="connsiteX109" fmla="*/ 2944022 w 3619883"/>
                <a:gd name="connsiteY109" fmla="*/ 30853 h 4275461"/>
                <a:gd name="connsiteX110" fmla="*/ 3022289 w 3619883"/>
                <a:gd name="connsiteY110" fmla="*/ 10893 h 4275461"/>
                <a:gd name="connsiteX111" fmla="*/ 3054807 w 3619883"/>
                <a:gd name="connsiteY111" fmla="*/ 24226 h 4275461"/>
                <a:gd name="connsiteX112" fmla="*/ 3141892 w 3619883"/>
                <a:gd name="connsiteY112" fmla="*/ 51925 h 4275461"/>
                <a:gd name="connsiteX113" fmla="*/ 3185711 w 3619883"/>
                <a:gd name="connsiteY113" fmla="*/ 59881 h 4275461"/>
                <a:gd name="connsiteX114" fmla="*/ 3219056 w 3619883"/>
                <a:gd name="connsiteY114" fmla="*/ 55536 h 4275461"/>
                <a:gd name="connsiteX115" fmla="*/ 3263425 w 3619883"/>
                <a:gd name="connsiteY115" fmla="*/ 51706 h 4275461"/>
                <a:gd name="connsiteX116" fmla="*/ 3296219 w 3619883"/>
                <a:gd name="connsiteY116" fmla="*/ 59147 h 4275461"/>
                <a:gd name="connsiteX117" fmla="*/ 3319094 w 3619883"/>
                <a:gd name="connsiteY117" fmla="*/ 42500 h 4275461"/>
                <a:gd name="connsiteX118" fmla="*/ 3420511 w 3619883"/>
                <a:gd name="connsiteY118" fmla="*/ 0 h 4275461"/>
                <a:gd name="connsiteX119" fmla="*/ 3453305 w 3619883"/>
                <a:gd name="connsiteY119" fmla="*/ 7440 h 4275461"/>
                <a:gd name="connsiteX120" fmla="*/ 3496571 w 3619883"/>
                <a:gd name="connsiteY120" fmla="*/ 27182 h 4275461"/>
                <a:gd name="connsiteX121" fmla="*/ 3602117 w 3619883"/>
                <a:gd name="connsiteY121" fmla="*/ 132521 h 4275461"/>
                <a:gd name="connsiteX122" fmla="*/ 3619883 w 3619883"/>
                <a:gd name="connsiteY122" fmla="*/ 140049 h 4275461"/>
                <a:gd name="connsiteX123" fmla="*/ 3619883 w 3619883"/>
                <a:gd name="connsiteY12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37697 w 3619883"/>
                <a:gd name="connsiteY9" fmla="*/ 4275461 h 4275461"/>
                <a:gd name="connsiteX10" fmla="*/ 2150155 w 3619883"/>
                <a:gd name="connsiteY10" fmla="*/ 4275461 h 4275461"/>
                <a:gd name="connsiteX11" fmla="*/ 2150155 w 3619883"/>
                <a:gd name="connsiteY11" fmla="*/ 4128157 h 4275461"/>
                <a:gd name="connsiteX12" fmla="*/ 2204852 w 3619883"/>
                <a:gd name="connsiteY12" fmla="*/ 4128157 h 4275461"/>
                <a:gd name="connsiteX13" fmla="*/ 2204852 w 3619883"/>
                <a:gd name="connsiteY13" fmla="*/ 3951392 h 4275461"/>
                <a:gd name="connsiteX14" fmla="*/ 2027068 w 3619883"/>
                <a:gd name="connsiteY14" fmla="*/ 3951392 h 4275461"/>
                <a:gd name="connsiteX15" fmla="*/ 2027068 w 3619883"/>
                <a:gd name="connsiteY15" fmla="*/ 4128157 h 4275461"/>
                <a:gd name="connsiteX16" fmla="*/ 2079759 w 3619883"/>
                <a:gd name="connsiteY16" fmla="*/ 4128157 h 4275461"/>
                <a:gd name="connsiteX17" fmla="*/ 2079759 w 3619883"/>
                <a:gd name="connsiteY17" fmla="*/ 4275461 h 4275461"/>
                <a:gd name="connsiteX18" fmla="*/ 1824703 w 3619883"/>
                <a:gd name="connsiteY18" fmla="*/ 4275461 h 4275461"/>
                <a:gd name="connsiteX19" fmla="*/ 1834468 w 3619883"/>
                <a:gd name="connsiteY19" fmla="*/ 4128157 h 4275461"/>
                <a:gd name="connsiteX20" fmla="*/ 1893894 w 3619883"/>
                <a:gd name="connsiteY20" fmla="*/ 4128157 h 4275461"/>
                <a:gd name="connsiteX21" fmla="*/ 1893894 w 3619883"/>
                <a:gd name="connsiteY21" fmla="*/ 3951392 h 4275461"/>
                <a:gd name="connsiteX22" fmla="*/ 1716110 w 3619883"/>
                <a:gd name="connsiteY22" fmla="*/ 3951392 h 4275461"/>
                <a:gd name="connsiteX23" fmla="*/ 1716110 w 3619883"/>
                <a:gd name="connsiteY23" fmla="*/ 4006431 h 4275461"/>
                <a:gd name="connsiteX24" fmla="*/ 1703447 w 3619883"/>
                <a:gd name="connsiteY24" fmla="*/ 4007960 h 4275461"/>
                <a:gd name="connsiteX25" fmla="*/ 1716110 w 3619883"/>
                <a:gd name="connsiteY25" fmla="*/ 4044284 h 4275461"/>
                <a:gd name="connsiteX26" fmla="*/ 1716110 w 3619883"/>
                <a:gd name="connsiteY26" fmla="*/ 4128157 h 4275461"/>
                <a:gd name="connsiteX27" fmla="*/ 1745346 w 3619883"/>
                <a:gd name="connsiteY27" fmla="*/ 4128157 h 4275461"/>
                <a:gd name="connsiteX28" fmla="*/ 1796694 w 3619883"/>
                <a:gd name="connsiteY28" fmla="*/ 4275461 h 4275461"/>
                <a:gd name="connsiteX29" fmla="*/ 1558844 w 3619883"/>
                <a:gd name="connsiteY29" fmla="*/ 4275461 h 4275461"/>
                <a:gd name="connsiteX30" fmla="*/ 1517252 w 3619883"/>
                <a:gd name="connsiteY30" fmla="*/ 4128157 h 4275461"/>
                <a:gd name="connsiteX31" fmla="*/ 1582936 w 3619883"/>
                <a:gd name="connsiteY31" fmla="*/ 4128157 h 4275461"/>
                <a:gd name="connsiteX32" fmla="*/ 1582936 w 3619883"/>
                <a:gd name="connsiteY32" fmla="*/ 3951392 h 4275461"/>
                <a:gd name="connsiteX33" fmla="*/ 1405151 w 3619883"/>
                <a:gd name="connsiteY33" fmla="*/ 3951392 h 4275461"/>
                <a:gd name="connsiteX34" fmla="*/ 1405151 w 3619883"/>
                <a:gd name="connsiteY34" fmla="*/ 4128157 h 4275461"/>
                <a:gd name="connsiteX35" fmla="*/ 1468988 w 3619883"/>
                <a:gd name="connsiteY35" fmla="*/ 4128157 h 4275461"/>
                <a:gd name="connsiteX36" fmla="*/ 1427396 w 3619883"/>
                <a:gd name="connsiteY36" fmla="*/ 4275461 h 4275461"/>
                <a:gd name="connsiteX37" fmla="*/ 1210751 w 3619883"/>
                <a:gd name="connsiteY37" fmla="*/ 4275461 h 4275461"/>
                <a:gd name="connsiteX38" fmla="*/ 1210751 w 3619883"/>
                <a:gd name="connsiteY38" fmla="*/ 4128157 h 4275461"/>
                <a:gd name="connsiteX39" fmla="*/ 1271978 w 3619883"/>
                <a:gd name="connsiteY39" fmla="*/ 4128157 h 4275461"/>
                <a:gd name="connsiteX40" fmla="*/ 1271978 w 3619883"/>
                <a:gd name="connsiteY40" fmla="*/ 3951392 h 4275461"/>
                <a:gd name="connsiteX41" fmla="*/ 1094193 w 3619883"/>
                <a:gd name="connsiteY41" fmla="*/ 3951392 h 4275461"/>
                <a:gd name="connsiteX42" fmla="*/ 1094193 w 3619883"/>
                <a:gd name="connsiteY42" fmla="*/ 4128157 h 4275461"/>
                <a:gd name="connsiteX43" fmla="*/ 1140354 w 3619883"/>
                <a:gd name="connsiteY43" fmla="*/ 4128157 h 4275461"/>
                <a:gd name="connsiteX44" fmla="*/ 1140354 w 3619883"/>
                <a:gd name="connsiteY44" fmla="*/ 4275461 h 4275461"/>
                <a:gd name="connsiteX45" fmla="*/ 953807 w 3619883"/>
                <a:gd name="connsiteY45" fmla="*/ 4275461 h 4275461"/>
                <a:gd name="connsiteX46" fmla="*/ 912215 w 3619883"/>
                <a:gd name="connsiteY46" fmla="*/ 4128157 h 4275461"/>
                <a:gd name="connsiteX47" fmla="*/ 961020 w 3619883"/>
                <a:gd name="connsiteY47" fmla="*/ 4128157 h 4275461"/>
                <a:gd name="connsiteX48" fmla="*/ 961020 w 3619883"/>
                <a:gd name="connsiteY48" fmla="*/ 3951392 h 4275461"/>
                <a:gd name="connsiteX49" fmla="*/ 783235 w 3619883"/>
                <a:gd name="connsiteY49" fmla="*/ 3951392 h 4275461"/>
                <a:gd name="connsiteX50" fmla="*/ 783235 w 3619883"/>
                <a:gd name="connsiteY50" fmla="*/ 4128157 h 4275461"/>
                <a:gd name="connsiteX51" fmla="*/ 871024 w 3619883"/>
                <a:gd name="connsiteY51" fmla="*/ 4128157 h 4275461"/>
                <a:gd name="connsiteX52" fmla="*/ 829432 w 3619883"/>
                <a:gd name="connsiteY52" fmla="*/ 4275461 h 4275461"/>
                <a:gd name="connsiteX53" fmla="*/ 611484 w 3619883"/>
                <a:gd name="connsiteY53" fmla="*/ 4275461 h 4275461"/>
                <a:gd name="connsiteX54" fmla="*/ 621247 w 3619883"/>
                <a:gd name="connsiteY54" fmla="*/ 4128157 h 4275461"/>
                <a:gd name="connsiteX55" fmla="*/ 650062 w 3619883"/>
                <a:gd name="connsiteY55" fmla="*/ 4128157 h 4275461"/>
                <a:gd name="connsiteX56" fmla="*/ 650062 w 3619883"/>
                <a:gd name="connsiteY56" fmla="*/ 3951392 h 4275461"/>
                <a:gd name="connsiteX57" fmla="*/ 472277 w 3619883"/>
                <a:gd name="connsiteY57" fmla="*/ 3951392 h 4275461"/>
                <a:gd name="connsiteX58" fmla="*/ 472277 w 3619883"/>
                <a:gd name="connsiteY58" fmla="*/ 4128157 h 4275461"/>
                <a:gd name="connsiteX59" fmla="*/ 522650 w 3619883"/>
                <a:gd name="connsiteY59" fmla="*/ 4128157 h 4275461"/>
                <a:gd name="connsiteX60" fmla="*/ 573998 w 3619883"/>
                <a:gd name="connsiteY60" fmla="*/ 4275461 h 4275461"/>
                <a:gd name="connsiteX61" fmla="*/ 336164 w 3619883"/>
                <a:gd name="connsiteY61" fmla="*/ 4275461 h 4275461"/>
                <a:gd name="connsiteX62" fmla="*/ 294572 w 3619883"/>
                <a:gd name="connsiteY62" fmla="*/ 4128157 h 4275461"/>
                <a:gd name="connsiteX63" fmla="*/ 339106 w 3619883"/>
                <a:gd name="connsiteY63" fmla="*/ 4128157 h 4275461"/>
                <a:gd name="connsiteX64" fmla="*/ 339106 w 3619883"/>
                <a:gd name="connsiteY64" fmla="*/ 3951392 h 4275461"/>
                <a:gd name="connsiteX65" fmla="*/ 161321 w 3619883"/>
                <a:gd name="connsiteY65" fmla="*/ 3951392 h 4275461"/>
                <a:gd name="connsiteX66" fmla="*/ 161321 w 3619883"/>
                <a:gd name="connsiteY66" fmla="*/ 4128157 h 4275461"/>
                <a:gd name="connsiteX67" fmla="*/ 230914 w 3619883"/>
                <a:gd name="connsiteY67" fmla="*/ 4128157 h 4275461"/>
                <a:gd name="connsiteX68" fmla="*/ 189322 w 3619883"/>
                <a:gd name="connsiteY68" fmla="*/ 4275461 h 4275461"/>
                <a:gd name="connsiteX69" fmla="*/ 0 w 3619883"/>
                <a:gd name="connsiteY69" fmla="*/ 4275461 h 4275461"/>
                <a:gd name="connsiteX70" fmla="*/ 0 w 3619883"/>
                <a:gd name="connsiteY70" fmla="*/ 42229 h 4275461"/>
                <a:gd name="connsiteX71" fmla="*/ 42464 w 3619883"/>
                <a:gd name="connsiteY71" fmla="*/ 40518 h 4275461"/>
                <a:gd name="connsiteX72" fmla="*/ 137733 w 3619883"/>
                <a:gd name="connsiteY72" fmla="*/ 35355 h 4275461"/>
                <a:gd name="connsiteX73" fmla="*/ 270565 w 3619883"/>
                <a:gd name="connsiteY73" fmla="*/ 29759 h 4275461"/>
                <a:gd name="connsiteX74" fmla="*/ 479734 w 3619883"/>
                <a:gd name="connsiteY74" fmla="*/ 45455 h 4275461"/>
                <a:gd name="connsiteX75" fmla="*/ 524103 w 3619883"/>
                <a:gd name="connsiteY75" fmla="*/ 41625 h 4275461"/>
                <a:gd name="connsiteX76" fmla="*/ 624416 w 3619883"/>
                <a:gd name="connsiteY76" fmla="*/ 22696 h 4275461"/>
                <a:gd name="connsiteX77" fmla="*/ 657762 w 3619883"/>
                <a:gd name="connsiteY77" fmla="*/ 18351 h 4275461"/>
                <a:gd name="connsiteX78" fmla="*/ 690557 w 3619883"/>
                <a:gd name="connsiteY78" fmla="*/ 25792 h 4275461"/>
                <a:gd name="connsiteX79" fmla="*/ 745123 w 3619883"/>
                <a:gd name="connsiteY79" fmla="*/ 40157 h 4275461"/>
                <a:gd name="connsiteX80" fmla="*/ 789493 w 3619883"/>
                <a:gd name="connsiteY80" fmla="*/ 36327 h 4275461"/>
                <a:gd name="connsiteX81" fmla="*/ 854255 w 3619883"/>
                <a:gd name="connsiteY81" fmla="*/ 68887 h 4275461"/>
                <a:gd name="connsiteX82" fmla="*/ 897520 w 3619883"/>
                <a:gd name="connsiteY82" fmla="*/ 88629 h 4275461"/>
                <a:gd name="connsiteX83" fmla="*/ 940510 w 3619883"/>
                <a:gd name="connsiteY83" fmla="*/ 114265 h 4275461"/>
                <a:gd name="connsiteX84" fmla="*/ 1082712 w 3619883"/>
                <a:gd name="connsiteY84" fmla="*/ 144543 h 4275461"/>
                <a:gd name="connsiteX85" fmla="*/ 1205348 w 3619883"/>
                <a:gd name="connsiteY85" fmla="*/ 120753 h 4275461"/>
                <a:gd name="connsiteX86" fmla="*/ 1271764 w 3619883"/>
                <a:gd name="connsiteY86" fmla="*/ 117956 h 4275461"/>
                <a:gd name="connsiteX87" fmla="*/ 1315583 w 3619883"/>
                <a:gd name="connsiteY87" fmla="*/ 125912 h 4275461"/>
                <a:gd name="connsiteX88" fmla="*/ 1359125 w 3619883"/>
                <a:gd name="connsiteY88" fmla="*/ 139761 h 4275461"/>
                <a:gd name="connsiteX89" fmla="*/ 1391919 w 3619883"/>
                <a:gd name="connsiteY89" fmla="*/ 147202 h 4275461"/>
                <a:gd name="connsiteX90" fmla="*/ 1436563 w 3619883"/>
                <a:gd name="connsiteY90" fmla="*/ 137480 h 4275461"/>
                <a:gd name="connsiteX91" fmla="*/ 1471566 w 3619883"/>
                <a:gd name="connsiteY91" fmla="*/ 97777 h 4275461"/>
                <a:gd name="connsiteX92" fmla="*/ 1505739 w 3619883"/>
                <a:gd name="connsiteY92" fmla="*/ 75753 h 4275461"/>
                <a:gd name="connsiteX93" fmla="*/ 1590891 w 3619883"/>
                <a:gd name="connsiteY93" fmla="*/ 144702 h 4275461"/>
                <a:gd name="connsiteX94" fmla="*/ 1625616 w 3619883"/>
                <a:gd name="connsiteY94" fmla="*/ 110893 h 4275461"/>
                <a:gd name="connsiteX95" fmla="*/ 1658964 w 3619883"/>
                <a:gd name="connsiteY95" fmla="*/ 106547 h 4275461"/>
                <a:gd name="connsiteX96" fmla="*/ 1746598 w 3619883"/>
                <a:gd name="connsiteY96" fmla="*/ 122460 h 4275461"/>
                <a:gd name="connsiteX97" fmla="*/ 1811913 w 3619883"/>
                <a:gd name="connsiteY97" fmla="*/ 143234 h 4275461"/>
                <a:gd name="connsiteX98" fmla="*/ 1856557 w 3619883"/>
                <a:gd name="connsiteY98" fmla="*/ 133511 h 4275461"/>
                <a:gd name="connsiteX99" fmla="*/ 2066003 w 3619883"/>
                <a:gd name="connsiteY99" fmla="*/ 143313 h 4275461"/>
                <a:gd name="connsiteX100" fmla="*/ 2177615 w 3619883"/>
                <a:gd name="connsiteY100" fmla="*/ 119007 h 4275461"/>
                <a:gd name="connsiteX101" fmla="*/ 2255883 w 3619883"/>
                <a:gd name="connsiteY101" fmla="*/ 99047 h 4275461"/>
                <a:gd name="connsiteX102" fmla="*/ 2344622 w 3619883"/>
                <a:gd name="connsiteY102" fmla="*/ 91388 h 4275461"/>
                <a:gd name="connsiteX103" fmla="*/ 2455682 w 3619883"/>
                <a:gd name="connsiteY103" fmla="*/ 78869 h 4275461"/>
                <a:gd name="connsiteX104" fmla="*/ 2632609 w 3619883"/>
                <a:gd name="connsiteY104" fmla="*/ 75338 h 4275461"/>
                <a:gd name="connsiteX105" fmla="*/ 2742291 w 3619883"/>
                <a:gd name="connsiteY105" fmla="*/ 92282 h 4275461"/>
                <a:gd name="connsiteX106" fmla="*/ 2851974 w 3619883"/>
                <a:gd name="connsiteY106" fmla="*/ 109227 h 4275461"/>
                <a:gd name="connsiteX107" fmla="*/ 2907643 w 3619883"/>
                <a:gd name="connsiteY107" fmla="*/ 100020 h 4275461"/>
                <a:gd name="connsiteX108" fmla="*/ 2944022 w 3619883"/>
                <a:gd name="connsiteY108" fmla="*/ 30853 h 4275461"/>
                <a:gd name="connsiteX109" fmla="*/ 3022289 w 3619883"/>
                <a:gd name="connsiteY109" fmla="*/ 10893 h 4275461"/>
                <a:gd name="connsiteX110" fmla="*/ 3054807 w 3619883"/>
                <a:gd name="connsiteY110" fmla="*/ 24226 h 4275461"/>
                <a:gd name="connsiteX111" fmla="*/ 3141892 w 3619883"/>
                <a:gd name="connsiteY111" fmla="*/ 51925 h 4275461"/>
                <a:gd name="connsiteX112" fmla="*/ 3185711 w 3619883"/>
                <a:gd name="connsiteY112" fmla="*/ 59881 h 4275461"/>
                <a:gd name="connsiteX113" fmla="*/ 3219056 w 3619883"/>
                <a:gd name="connsiteY113" fmla="*/ 55536 h 4275461"/>
                <a:gd name="connsiteX114" fmla="*/ 3263425 w 3619883"/>
                <a:gd name="connsiteY114" fmla="*/ 51706 h 4275461"/>
                <a:gd name="connsiteX115" fmla="*/ 3296219 w 3619883"/>
                <a:gd name="connsiteY115" fmla="*/ 59147 h 4275461"/>
                <a:gd name="connsiteX116" fmla="*/ 3319094 w 3619883"/>
                <a:gd name="connsiteY116" fmla="*/ 42500 h 4275461"/>
                <a:gd name="connsiteX117" fmla="*/ 3420511 w 3619883"/>
                <a:gd name="connsiteY117" fmla="*/ 0 h 4275461"/>
                <a:gd name="connsiteX118" fmla="*/ 3453305 w 3619883"/>
                <a:gd name="connsiteY118" fmla="*/ 7440 h 4275461"/>
                <a:gd name="connsiteX119" fmla="*/ 3496571 w 3619883"/>
                <a:gd name="connsiteY119" fmla="*/ 27182 h 4275461"/>
                <a:gd name="connsiteX120" fmla="*/ 3602117 w 3619883"/>
                <a:gd name="connsiteY120" fmla="*/ 132521 h 4275461"/>
                <a:gd name="connsiteX121" fmla="*/ 3619883 w 3619883"/>
                <a:gd name="connsiteY121" fmla="*/ 140049 h 4275461"/>
                <a:gd name="connsiteX122" fmla="*/ 3619883 w 3619883"/>
                <a:gd name="connsiteY12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89088 w 3619883"/>
                <a:gd name="connsiteY8" fmla="*/ 4174800 h 4275461"/>
                <a:gd name="connsiteX9" fmla="*/ 2338025 w 3619883"/>
                <a:gd name="connsiteY9" fmla="*/ 4128157 h 4275461"/>
                <a:gd name="connsiteX10" fmla="*/ 2337697 w 3619883"/>
                <a:gd name="connsiteY10" fmla="*/ 4275461 h 4275461"/>
                <a:gd name="connsiteX11" fmla="*/ 2150155 w 3619883"/>
                <a:gd name="connsiteY11" fmla="*/ 4275461 h 4275461"/>
                <a:gd name="connsiteX12" fmla="*/ 2150155 w 3619883"/>
                <a:gd name="connsiteY12" fmla="*/ 4128157 h 4275461"/>
                <a:gd name="connsiteX13" fmla="*/ 2204852 w 3619883"/>
                <a:gd name="connsiteY13" fmla="*/ 4128157 h 4275461"/>
                <a:gd name="connsiteX14" fmla="*/ 2204852 w 3619883"/>
                <a:gd name="connsiteY14" fmla="*/ 3951392 h 4275461"/>
                <a:gd name="connsiteX15" fmla="*/ 2027068 w 3619883"/>
                <a:gd name="connsiteY15" fmla="*/ 3951392 h 4275461"/>
                <a:gd name="connsiteX16" fmla="*/ 2027068 w 3619883"/>
                <a:gd name="connsiteY16" fmla="*/ 4128157 h 4275461"/>
                <a:gd name="connsiteX17" fmla="*/ 2079759 w 3619883"/>
                <a:gd name="connsiteY17" fmla="*/ 4128157 h 4275461"/>
                <a:gd name="connsiteX18" fmla="*/ 2079759 w 3619883"/>
                <a:gd name="connsiteY18" fmla="*/ 4275461 h 4275461"/>
                <a:gd name="connsiteX19" fmla="*/ 1824703 w 3619883"/>
                <a:gd name="connsiteY19" fmla="*/ 4275461 h 4275461"/>
                <a:gd name="connsiteX20" fmla="*/ 1834468 w 3619883"/>
                <a:gd name="connsiteY20" fmla="*/ 4128157 h 4275461"/>
                <a:gd name="connsiteX21" fmla="*/ 1893894 w 3619883"/>
                <a:gd name="connsiteY21" fmla="*/ 4128157 h 4275461"/>
                <a:gd name="connsiteX22" fmla="*/ 1893894 w 3619883"/>
                <a:gd name="connsiteY22" fmla="*/ 3951392 h 4275461"/>
                <a:gd name="connsiteX23" fmla="*/ 1716110 w 3619883"/>
                <a:gd name="connsiteY23" fmla="*/ 3951392 h 4275461"/>
                <a:gd name="connsiteX24" fmla="*/ 1716110 w 3619883"/>
                <a:gd name="connsiteY24" fmla="*/ 4006431 h 4275461"/>
                <a:gd name="connsiteX25" fmla="*/ 1703447 w 3619883"/>
                <a:gd name="connsiteY25" fmla="*/ 4007960 h 4275461"/>
                <a:gd name="connsiteX26" fmla="*/ 1716110 w 3619883"/>
                <a:gd name="connsiteY26" fmla="*/ 4044284 h 4275461"/>
                <a:gd name="connsiteX27" fmla="*/ 1716110 w 3619883"/>
                <a:gd name="connsiteY27" fmla="*/ 4128157 h 4275461"/>
                <a:gd name="connsiteX28" fmla="*/ 1745346 w 3619883"/>
                <a:gd name="connsiteY28" fmla="*/ 4128157 h 4275461"/>
                <a:gd name="connsiteX29" fmla="*/ 1796694 w 3619883"/>
                <a:gd name="connsiteY29" fmla="*/ 4275461 h 4275461"/>
                <a:gd name="connsiteX30" fmla="*/ 1558844 w 3619883"/>
                <a:gd name="connsiteY30" fmla="*/ 4275461 h 4275461"/>
                <a:gd name="connsiteX31" fmla="*/ 1517252 w 3619883"/>
                <a:gd name="connsiteY31" fmla="*/ 4128157 h 4275461"/>
                <a:gd name="connsiteX32" fmla="*/ 1582936 w 3619883"/>
                <a:gd name="connsiteY32" fmla="*/ 4128157 h 4275461"/>
                <a:gd name="connsiteX33" fmla="*/ 1582936 w 3619883"/>
                <a:gd name="connsiteY33" fmla="*/ 3951392 h 4275461"/>
                <a:gd name="connsiteX34" fmla="*/ 1405151 w 3619883"/>
                <a:gd name="connsiteY34" fmla="*/ 3951392 h 4275461"/>
                <a:gd name="connsiteX35" fmla="*/ 1405151 w 3619883"/>
                <a:gd name="connsiteY35" fmla="*/ 4128157 h 4275461"/>
                <a:gd name="connsiteX36" fmla="*/ 1468988 w 3619883"/>
                <a:gd name="connsiteY36" fmla="*/ 4128157 h 4275461"/>
                <a:gd name="connsiteX37" fmla="*/ 1427396 w 3619883"/>
                <a:gd name="connsiteY37" fmla="*/ 4275461 h 4275461"/>
                <a:gd name="connsiteX38" fmla="*/ 1210751 w 3619883"/>
                <a:gd name="connsiteY38" fmla="*/ 4275461 h 4275461"/>
                <a:gd name="connsiteX39" fmla="*/ 1210751 w 3619883"/>
                <a:gd name="connsiteY39" fmla="*/ 4128157 h 4275461"/>
                <a:gd name="connsiteX40" fmla="*/ 1271978 w 3619883"/>
                <a:gd name="connsiteY40" fmla="*/ 4128157 h 4275461"/>
                <a:gd name="connsiteX41" fmla="*/ 1271978 w 3619883"/>
                <a:gd name="connsiteY41" fmla="*/ 3951392 h 4275461"/>
                <a:gd name="connsiteX42" fmla="*/ 1094193 w 3619883"/>
                <a:gd name="connsiteY42" fmla="*/ 3951392 h 4275461"/>
                <a:gd name="connsiteX43" fmla="*/ 1094193 w 3619883"/>
                <a:gd name="connsiteY43" fmla="*/ 4128157 h 4275461"/>
                <a:gd name="connsiteX44" fmla="*/ 1140354 w 3619883"/>
                <a:gd name="connsiteY44" fmla="*/ 4128157 h 4275461"/>
                <a:gd name="connsiteX45" fmla="*/ 1140354 w 3619883"/>
                <a:gd name="connsiteY45" fmla="*/ 4275461 h 4275461"/>
                <a:gd name="connsiteX46" fmla="*/ 953807 w 3619883"/>
                <a:gd name="connsiteY46" fmla="*/ 4275461 h 4275461"/>
                <a:gd name="connsiteX47" fmla="*/ 912215 w 3619883"/>
                <a:gd name="connsiteY47" fmla="*/ 4128157 h 4275461"/>
                <a:gd name="connsiteX48" fmla="*/ 961020 w 3619883"/>
                <a:gd name="connsiteY48" fmla="*/ 4128157 h 4275461"/>
                <a:gd name="connsiteX49" fmla="*/ 961020 w 3619883"/>
                <a:gd name="connsiteY49" fmla="*/ 3951392 h 4275461"/>
                <a:gd name="connsiteX50" fmla="*/ 783235 w 3619883"/>
                <a:gd name="connsiteY50" fmla="*/ 3951392 h 4275461"/>
                <a:gd name="connsiteX51" fmla="*/ 783235 w 3619883"/>
                <a:gd name="connsiteY51" fmla="*/ 4128157 h 4275461"/>
                <a:gd name="connsiteX52" fmla="*/ 871024 w 3619883"/>
                <a:gd name="connsiteY52" fmla="*/ 4128157 h 4275461"/>
                <a:gd name="connsiteX53" fmla="*/ 829432 w 3619883"/>
                <a:gd name="connsiteY53" fmla="*/ 4275461 h 4275461"/>
                <a:gd name="connsiteX54" fmla="*/ 611484 w 3619883"/>
                <a:gd name="connsiteY54" fmla="*/ 4275461 h 4275461"/>
                <a:gd name="connsiteX55" fmla="*/ 621247 w 3619883"/>
                <a:gd name="connsiteY55" fmla="*/ 4128157 h 4275461"/>
                <a:gd name="connsiteX56" fmla="*/ 650062 w 3619883"/>
                <a:gd name="connsiteY56" fmla="*/ 4128157 h 4275461"/>
                <a:gd name="connsiteX57" fmla="*/ 650062 w 3619883"/>
                <a:gd name="connsiteY57" fmla="*/ 3951392 h 4275461"/>
                <a:gd name="connsiteX58" fmla="*/ 472277 w 3619883"/>
                <a:gd name="connsiteY58" fmla="*/ 3951392 h 4275461"/>
                <a:gd name="connsiteX59" fmla="*/ 472277 w 3619883"/>
                <a:gd name="connsiteY59" fmla="*/ 4128157 h 4275461"/>
                <a:gd name="connsiteX60" fmla="*/ 522650 w 3619883"/>
                <a:gd name="connsiteY60" fmla="*/ 4128157 h 4275461"/>
                <a:gd name="connsiteX61" fmla="*/ 573998 w 3619883"/>
                <a:gd name="connsiteY61" fmla="*/ 4275461 h 4275461"/>
                <a:gd name="connsiteX62" fmla="*/ 336164 w 3619883"/>
                <a:gd name="connsiteY62" fmla="*/ 4275461 h 4275461"/>
                <a:gd name="connsiteX63" fmla="*/ 294572 w 3619883"/>
                <a:gd name="connsiteY63" fmla="*/ 4128157 h 4275461"/>
                <a:gd name="connsiteX64" fmla="*/ 339106 w 3619883"/>
                <a:gd name="connsiteY64" fmla="*/ 4128157 h 4275461"/>
                <a:gd name="connsiteX65" fmla="*/ 339106 w 3619883"/>
                <a:gd name="connsiteY65" fmla="*/ 3951392 h 4275461"/>
                <a:gd name="connsiteX66" fmla="*/ 161321 w 3619883"/>
                <a:gd name="connsiteY66" fmla="*/ 3951392 h 4275461"/>
                <a:gd name="connsiteX67" fmla="*/ 161321 w 3619883"/>
                <a:gd name="connsiteY67" fmla="*/ 4128157 h 4275461"/>
                <a:gd name="connsiteX68" fmla="*/ 230914 w 3619883"/>
                <a:gd name="connsiteY68" fmla="*/ 4128157 h 4275461"/>
                <a:gd name="connsiteX69" fmla="*/ 189322 w 3619883"/>
                <a:gd name="connsiteY69" fmla="*/ 4275461 h 4275461"/>
                <a:gd name="connsiteX70" fmla="*/ 0 w 3619883"/>
                <a:gd name="connsiteY70" fmla="*/ 4275461 h 4275461"/>
                <a:gd name="connsiteX71" fmla="*/ 0 w 3619883"/>
                <a:gd name="connsiteY71" fmla="*/ 42229 h 4275461"/>
                <a:gd name="connsiteX72" fmla="*/ 42464 w 3619883"/>
                <a:gd name="connsiteY72" fmla="*/ 40518 h 4275461"/>
                <a:gd name="connsiteX73" fmla="*/ 137733 w 3619883"/>
                <a:gd name="connsiteY73" fmla="*/ 35355 h 4275461"/>
                <a:gd name="connsiteX74" fmla="*/ 270565 w 3619883"/>
                <a:gd name="connsiteY74" fmla="*/ 29759 h 4275461"/>
                <a:gd name="connsiteX75" fmla="*/ 479734 w 3619883"/>
                <a:gd name="connsiteY75" fmla="*/ 45455 h 4275461"/>
                <a:gd name="connsiteX76" fmla="*/ 524103 w 3619883"/>
                <a:gd name="connsiteY76" fmla="*/ 41625 h 4275461"/>
                <a:gd name="connsiteX77" fmla="*/ 624416 w 3619883"/>
                <a:gd name="connsiteY77" fmla="*/ 22696 h 4275461"/>
                <a:gd name="connsiteX78" fmla="*/ 657762 w 3619883"/>
                <a:gd name="connsiteY78" fmla="*/ 18351 h 4275461"/>
                <a:gd name="connsiteX79" fmla="*/ 690557 w 3619883"/>
                <a:gd name="connsiteY79" fmla="*/ 25792 h 4275461"/>
                <a:gd name="connsiteX80" fmla="*/ 745123 w 3619883"/>
                <a:gd name="connsiteY80" fmla="*/ 40157 h 4275461"/>
                <a:gd name="connsiteX81" fmla="*/ 789493 w 3619883"/>
                <a:gd name="connsiteY81" fmla="*/ 36327 h 4275461"/>
                <a:gd name="connsiteX82" fmla="*/ 854255 w 3619883"/>
                <a:gd name="connsiteY82" fmla="*/ 68887 h 4275461"/>
                <a:gd name="connsiteX83" fmla="*/ 897520 w 3619883"/>
                <a:gd name="connsiteY83" fmla="*/ 88629 h 4275461"/>
                <a:gd name="connsiteX84" fmla="*/ 940510 w 3619883"/>
                <a:gd name="connsiteY84" fmla="*/ 114265 h 4275461"/>
                <a:gd name="connsiteX85" fmla="*/ 1082712 w 3619883"/>
                <a:gd name="connsiteY85" fmla="*/ 144543 h 4275461"/>
                <a:gd name="connsiteX86" fmla="*/ 1205348 w 3619883"/>
                <a:gd name="connsiteY86" fmla="*/ 120753 h 4275461"/>
                <a:gd name="connsiteX87" fmla="*/ 1271764 w 3619883"/>
                <a:gd name="connsiteY87" fmla="*/ 117956 h 4275461"/>
                <a:gd name="connsiteX88" fmla="*/ 1315583 w 3619883"/>
                <a:gd name="connsiteY88" fmla="*/ 125912 h 4275461"/>
                <a:gd name="connsiteX89" fmla="*/ 1359125 w 3619883"/>
                <a:gd name="connsiteY89" fmla="*/ 139761 h 4275461"/>
                <a:gd name="connsiteX90" fmla="*/ 1391919 w 3619883"/>
                <a:gd name="connsiteY90" fmla="*/ 147202 h 4275461"/>
                <a:gd name="connsiteX91" fmla="*/ 1436563 w 3619883"/>
                <a:gd name="connsiteY91" fmla="*/ 137480 h 4275461"/>
                <a:gd name="connsiteX92" fmla="*/ 1471566 w 3619883"/>
                <a:gd name="connsiteY92" fmla="*/ 97777 h 4275461"/>
                <a:gd name="connsiteX93" fmla="*/ 1505739 w 3619883"/>
                <a:gd name="connsiteY93" fmla="*/ 75753 h 4275461"/>
                <a:gd name="connsiteX94" fmla="*/ 1590891 w 3619883"/>
                <a:gd name="connsiteY94" fmla="*/ 144702 h 4275461"/>
                <a:gd name="connsiteX95" fmla="*/ 1625616 w 3619883"/>
                <a:gd name="connsiteY95" fmla="*/ 110893 h 4275461"/>
                <a:gd name="connsiteX96" fmla="*/ 1658964 w 3619883"/>
                <a:gd name="connsiteY96" fmla="*/ 106547 h 4275461"/>
                <a:gd name="connsiteX97" fmla="*/ 1746598 w 3619883"/>
                <a:gd name="connsiteY97" fmla="*/ 122460 h 4275461"/>
                <a:gd name="connsiteX98" fmla="*/ 1811913 w 3619883"/>
                <a:gd name="connsiteY98" fmla="*/ 143234 h 4275461"/>
                <a:gd name="connsiteX99" fmla="*/ 1856557 w 3619883"/>
                <a:gd name="connsiteY99" fmla="*/ 133511 h 4275461"/>
                <a:gd name="connsiteX100" fmla="*/ 2066003 w 3619883"/>
                <a:gd name="connsiteY100" fmla="*/ 143313 h 4275461"/>
                <a:gd name="connsiteX101" fmla="*/ 2177615 w 3619883"/>
                <a:gd name="connsiteY101" fmla="*/ 119007 h 4275461"/>
                <a:gd name="connsiteX102" fmla="*/ 2255883 w 3619883"/>
                <a:gd name="connsiteY102" fmla="*/ 99047 h 4275461"/>
                <a:gd name="connsiteX103" fmla="*/ 2344622 w 3619883"/>
                <a:gd name="connsiteY103" fmla="*/ 91388 h 4275461"/>
                <a:gd name="connsiteX104" fmla="*/ 2455682 w 3619883"/>
                <a:gd name="connsiteY104" fmla="*/ 78869 h 4275461"/>
                <a:gd name="connsiteX105" fmla="*/ 2632609 w 3619883"/>
                <a:gd name="connsiteY105" fmla="*/ 75338 h 4275461"/>
                <a:gd name="connsiteX106" fmla="*/ 2742291 w 3619883"/>
                <a:gd name="connsiteY106" fmla="*/ 92282 h 4275461"/>
                <a:gd name="connsiteX107" fmla="*/ 2851974 w 3619883"/>
                <a:gd name="connsiteY107" fmla="*/ 109227 h 4275461"/>
                <a:gd name="connsiteX108" fmla="*/ 2907643 w 3619883"/>
                <a:gd name="connsiteY108" fmla="*/ 100020 h 4275461"/>
                <a:gd name="connsiteX109" fmla="*/ 2944022 w 3619883"/>
                <a:gd name="connsiteY109" fmla="*/ 30853 h 4275461"/>
                <a:gd name="connsiteX110" fmla="*/ 3022289 w 3619883"/>
                <a:gd name="connsiteY110" fmla="*/ 10893 h 4275461"/>
                <a:gd name="connsiteX111" fmla="*/ 3054807 w 3619883"/>
                <a:gd name="connsiteY111" fmla="*/ 24226 h 4275461"/>
                <a:gd name="connsiteX112" fmla="*/ 3141892 w 3619883"/>
                <a:gd name="connsiteY112" fmla="*/ 51925 h 4275461"/>
                <a:gd name="connsiteX113" fmla="*/ 3185711 w 3619883"/>
                <a:gd name="connsiteY113" fmla="*/ 59881 h 4275461"/>
                <a:gd name="connsiteX114" fmla="*/ 3219056 w 3619883"/>
                <a:gd name="connsiteY114" fmla="*/ 55536 h 4275461"/>
                <a:gd name="connsiteX115" fmla="*/ 3263425 w 3619883"/>
                <a:gd name="connsiteY115" fmla="*/ 51706 h 4275461"/>
                <a:gd name="connsiteX116" fmla="*/ 3296219 w 3619883"/>
                <a:gd name="connsiteY116" fmla="*/ 59147 h 4275461"/>
                <a:gd name="connsiteX117" fmla="*/ 3319094 w 3619883"/>
                <a:gd name="connsiteY117" fmla="*/ 42500 h 4275461"/>
                <a:gd name="connsiteX118" fmla="*/ 3420511 w 3619883"/>
                <a:gd name="connsiteY118" fmla="*/ 0 h 4275461"/>
                <a:gd name="connsiteX119" fmla="*/ 3453305 w 3619883"/>
                <a:gd name="connsiteY119" fmla="*/ 7440 h 4275461"/>
                <a:gd name="connsiteX120" fmla="*/ 3496571 w 3619883"/>
                <a:gd name="connsiteY120" fmla="*/ 27182 h 4275461"/>
                <a:gd name="connsiteX121" fmla="*/ 3602117 w 3619883"/>
                <a:gd name="connsiteY121" fmla="*/ 132521 h 4275461"/>
                <a:gd name="connsiteX122" fmla="*/ 3619883 w 3619883"/>
                <a:gd name="connsiteY122" fmla="*/ 140049 h 4275461"/>
                <a:gd name="connsiteX123" fmla="*/ 3619883 w 3619883"/>
                <a:gd name="connsiteY12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37697 w 3619883"/>
                <a:gd name="connsiteY9" fmla="*/ 4275461 h 4275461"/>
                <a:gd name="connsiteX10" fmla="*/ 2150155 w 3619883"/>
                <a:gd name="connsiteY10" fmla="*/ 4275461 h 4275461"/>
                <a:gd name="connsiteX11" fmla="*/ 2150155 w 3619883"/>
                <a:gd name="connsiteY11" fmla="*/ 4128157 h 4275461"/>
                <a:gd name="connsiteX12" fmla="*/ 2204852 w 3619883"/>
                <a:gd name="connsiteY12" fmla="*/ 4128157 h 4275461"/>
                <a:gd name="connsiteX13" fmla="*/ 2204852 w 3619883"/>
                <a:gd name="connsiteY13" fmla="*/ 3951392 h 4275461"/>
                <a:gd name="connsiteX14" fmla="*/ 2027068 w 3619883"/>
                <a:gd name="connsiteY14" fmla="*/ 3951392 h 4275461"/>
                <a:gd name="connsiteX15" fmla="*/ 2027068 w 3619883"/>
                <a:gd name="connsiteY15" fmla="*/ 4128157 h 4275461"/>
                <a:gd name="connsiteX16" fmla="*/ 2079759 w 3619883"/>
                <a:gd name="connsiteY16" fmla="*/ 4128157 h 4275461"/>
                <a:gd name="connsiteX17" fmla="*/ 2079759 w 3619883"/>
                <a:gd name="connsiteY17" fmla="*/ 4275461 h 4275461"/>
                <a:gd name="connsiteX18" fmla="*/ 1824703 w 3619883"/>
                <a:gd name="connsiteY18" fmla="*/ 4275461 h 4275461"/>
                <a:gd name="connsiteX19" fmla="*/ 1834468 w 3619883"/>
                <a:gd name="connsiteY19" fmla="*/ 4128157 h 4275461"/>
                <a:gd name="connsiteX20" fmla="*/ 1893894 w 3619883"/>
                <a:gd name="connsiteY20" fmla="*/ 4128157 h 4275461"/>
                <a:gd name="connsiteX21" fmla="*/ 1893894 w 3619883"/>
                <a:gd name="connsiteY21" fmla="*/ 3951392 h 4275461"/>
                <a:gd name="connsiteX22" fmla="*/ 1716110 w 3619883"/>
                <a:gd name="connsiteY22" fmla="*/ 3951392 h 4275461"/>
                <a:gd name="connsiteX23" fmla="*/ 1716110 w 3619883"/>
                <a:gd name="connsiteY23" fmla="*/ 4006431 h 4275461"/>
                <a:gd name="connsiteX24" fmla="*/ 1703447 w 3619883"/>
                <a:gd name="connsiteY24" fmla="*/ 4007960 h 4275461"/>
                <a:gd name="connsiteX25" fmla="*/ 1716110 w 3619883"/>
                <a:gd name="connsiteY25" fmla="*/ 4044284 h 4275461"/>
                <a:gd name="connsiteX26" fmla="*/ 1716110 w 3619883"/>
                <a:gd name="connsiteY26" fmla="*/ 4128157 h 4275461"/>
                <a:gd name="connsiteX27" fmla="*/ 1745346 w 3619883"/>
                <a:gd name="connsiteY27" fmla="*/ 4128157 h 4275461"/>
                <a:gd name="connsiteX28" fmla="*/ 1796694 w 3619883"/>
                <a:gd name="connsiteY28" fmla="*/ 4275461 h 4275461"/>
                <a:gd name="connsiteX29" fmla="*/ 1558844 w 3619883"/>
                <a:gd name="connsiteY29" fmla="*/ 4275461 h 4275461"/>
                <a:gd name="connsiteX30" fmla="*/ 1517252 w 3619883"/>
                <a:gd name="connsiteY30" fmla="*/ 4128157 h 4275461"/>
                <a:gd name="connsiteX31" fmla="*/ 1582936 w 3619883"/>
                <a:gd name="connsiteY31" fmla="*/ 4128157 h 4275461"/>
                <a:gd name="connsiteX32" fmla="*/ 1582936 w 3619883"/>
                <a:gd name="connsiteY32" fmla="*/ 3951392 h 4275461"/>
                <a:gd name="connsiteX33" fmla="*/ 1405151 w 3619883"/>
                <a:gd name="connsiteY33" fmla="*/ 3951392 h 4275461"/>
                <a:gd name="connsiteX34" fmla="*/ 1405151 w 3619883"/>
                <a:gd name="connsiteY34" fmla="*/ 4128157 h 4275461"/>
                <a:gd name="connsiteX35" fmla="*/ 1468988 w 3619883"/>
                <a:gd name="connsiteY35" fmla="*/ 4128157 h 4275461"/>
                <a:gd name="connsiteX36" fmla="*/ 1427396 w 3619883"/>
                <a:gd name="connsiteY36" fmla="*/ 4275461 h 4275461"/>
                <a:gd name="connsiteX37" fmla="*/ 1210751 w 3619883"/>
                <a:gd name="connsiteY37" fmla="*/ 4275461 h 4275461"/>
                <a:gd name="connsiteX38" fmla="*/ 1210751 w 3619883"/>
                <a:gd name="connsiteY38" fmla="*/ 4128157 h 4275461"/>
                <a:gd name="connsiteX39" fmla="*/ 1271978 w 3619883"/>
                <a:gd name="connsiteY39" fmla="*/ 4128157 h 4275461"/>
                <a:gd name="connsiteX40" fmla="*/ 1271978 w 3619883"/>
                <a:gd name="connsiteY40" fmla="*/ 3951392 h 4275461"/>
                <a:gd name="connsiteX41" fmla="*/ 1094193 w 3619883"/>
                <a:gd name="connsiteY41" fmla="*/ 3951392 h 4275461"/>
                <a:gd name="connsiteX42" fmla="*/ 1094193 w 3619883"/>
                <a:gd name="connsiteY42" fmla="*/ 4128157 h 4275461"/>
                <a:gd name="connsiteX43" fmla="*/ 1140354 w 3619883"/>
                <a:gd name="connsiteY43" fmla="*/ 4128157 h 4275461"/>
                <a:gd name="connsiteX44" fmla="*/ 1140354 w 3619883"/>
                <a:gd name="connsiteY44" fmla="*/ 4275461 h 4275461"/>
                <a:gd name="connsiteX45" fmla="*/ 953807 w 3619883"/>
                <a:gd name="connsiteY45" fmla="*/ 4275461 h 4275461"/>
                <a:gd name="connsiteX46" fmla="*/ 912215 w 3619883"/>
                <a:gd name="connsiteY46" fmla="*/ 4128157 h 4275461"/>
                <a:gd name="connsiteX47" fmla="*/ 961020 w 3619883"/>
                <a:gd name="connsiteY47" fmla="*/ 4128157 h 4275461"/>
                <a:gd name="connsiteX48" fmla="*/ 961020 w 3619883"/>
                <a:gd name="connsiteY48" fmla="*/ 3951392 h 4275461"/>
                <a:gd name="connsiteX49" fmla="*/ 783235 w 3619883"/>
                <a:gd name="connsiteY49" fmla="*/ 3951392 h 4275461"/>
                <a:gd name="connsiteX50" fmla="*/ 783235 w 3619883"/>
                <a:gd name="connsiteY50" fmla="*/ 4128157 h 4275461"/>
                <a:gd name="connsiteX51" fmla="*/ 871024 w 3619883"/>
                <a:gd name="connsiteY51" fmla="*/ 4128157 h 4275461"/>
                <a:gd name="connsiteX52" fmla="*/ 829432 w 3619883"/>
                <a:gd name="connsiteY52" fmla="*/ 4275461 h 4275461"/>
                <a:gd name="connsiteX53" fmla="*/ 611484 w 3619883"/>
                <a:gd name="connsiteY53" fmla="*/ 4275461 h 4275461"/>
                <a:gd name="connsiteX54" fmla="*/ 621247 w 3619883"/>
                <a:gd name="connsiteY54" fmla="*/ 4128157 h 4275461"/>
                <a:gd name="connsiteX55" fmla="*/ 650062 w 3619883"/>
                <a:gd name="connsiteY55" fmla="*/ 4128157 h 4275461"/>
                <a:gd name="connsiteX56" fmla="*/ 650062 w 3619883"/>
                <a:gd name="connsiteY56" fmla="*/ 3951392 h 4275461"/>
                <a:gd name="connsiteX57" fmla="*/ 472277 w 3619883"/>
                <a:gd name="connsiteY57" fmla="*/ 3951392 h 4275461"/>
                <a:gd name="connsiteX58" fmla="*/ 472277 w 3619883"/>
                <a:gd name="connsiteY58" fmla="*/ 4128157 h 4275461"/>
                <a:gd name="connsiteX59" fmla="*/ 522650 w 3619883"/>
                <a:gd name="connsiteY59" fmla="*/ 4128157 h 4275461"/>
                <a:gd name="connsiteX60" fmla="*/ 573998 w 3619883"/>
                <a:gd name="connsiteY60" fmla="*/ 4275461 h 4275461"/>
                <a:gd name="connsiteX61" fmla="*/ 336164 w 3619883"/>
                <a:gd name="connsiteY61" fmla="*/ 4275461 h 4275461"/>
                <a:gd name="connsiteX62" fmla="*/ 294572 w 3619883"/>
                <a:gd name="connsiteY62" fmla="*/ 4128157 h 4275461"/>
                <a:gd name="connsiteX63" fmla="*/ 339106 w 3619883"/>
                <a:gd name="connsiteY63" fmla="*/ 4128157 h 4275461"/>
                <a:gd name="connsiteX64" fmla="*/ 339106 w 3619883"/>
                <a:gd name="connsiteY64" fmla="*/ 3951392 h 4275461"/>
                <a:gd name="connsiteX65" fmla="*/ 161321 w 3619883"/>
                <a:gd name="connsiteY65" fmla="*/ 3951392 h 4275461"/>
                <a:gd name="connsiteX66" fmla="*/ 161321 w 3619883"/>
                <a:gd name="connsiteY66" fmla="*/ 4128157 h 4275461"/>
                <a:gd name="connsiteX67" fmla="*/ 230914 w 3619883"/>
                <a:gd name="connsiteY67" fmla="*/ 4128157 h 4275461"/>
                <a:gd name="connsiteX68" fmla="*/ 189322 w 3619883"/>
                <a:gd name="connsiteY68" fmla="*/ 4275461 h 4275461"/>
                <a:gd name="connsiteX69" fmla="*/ 0 w 3619883"/>
                <a:gd name="connsiteY69" fmla="*/ 4275461 h 4275461"/>
                <a:gd name="connsiteX70" fmla="*/ 0 w 3619883"/>
                <a:gd name="connsiteY70" fmla="*/ 42229 h 4275461"/>
                <a:gd name="connsiteX71" fmla="*/ 42464 w 3619883"/>
                <a:gd name="connsiteY71" fmla="*/ 40518 h 4275461"/>
                <a:gd name="connsiteX72" fmla="*/ 137733 w 3619883"/>
                <a:gd name="connsiteY72" fmla="*/ 35355 h 4275461"/>
                <a:gd name="connsiteX73" fmla="*/ 270565 w 3619883"/>
                <a:gd name="connsiteY73" fmla="*/ 29759 h 4275461"/>
                <a:gd name="connsiteX74" fmla="*/ 479734 w 3619883"/>
                <a:gd name="connsiteY74" fmla="*/ 45455 h 4275461"/>
                <a:gd name="connsiteX75" fmla="*/ 524103 w 3619883"/>
                <a:gd name="connsiteY75" fmla="*/ 41625 h 4275461"/>
                <a:gd name="connsiteX76" fmla="*/ 624416 w 3619883"/>
                <a:gd name="connsiteY76" fmla="*/ 22696 h 4275461"/>
                <a:gd name="connsiteX77" fmla="*/ 657762 w 3619883"/>
                <a:gd name="connsiteY77" fmla="*/ 18351 h 4275461"/>
                <a:gd name="connsiteX78" fmla="*/ 690557 w 3619883"/>
                <a:gd name="connsiteY78" fmla="*/ 25792 h 4275461"/>
                <a:gd name="connsiteX79" fmla="*/ 745123 w 3619883"/>
                <a:gd name="connsiteY79" fmla="*/ 40157 h 4275461"/>
                <a:gd name="connsiteX80" fmla="*/ 789493 w 3619883"/>
                <a:gd name="connsiteY80" fmla="*/ 36327 h 4275461"/>
                <a:gd name="connsiteX81" fmla="*/ 854255 w 3619883"/>
                <a:gd name="connsiteY81" fmla="*/ 68887 h 4275461"/>
                <a:gd name="connsiteX82" fmla="*/ 897520 w 3619883"/>
                <a:gd name="connsiteY82" fmla="*/ 88629 h 4275461"/>
                <a:gd name="connsiteX83" fmla="*/ 940510 w 3619883"/>
                <a:gd name="connsiteY83" fmla="*/ 114265 h 4275461"/>
                <a:gd name="connsiteX84" fmla="*/ 1082712 w 3619883"/>
                <a:gd name="connsiteY84" fmla="*/ 144543 h 4275461"/>
                <a:gd name="connsiteX85" fmla="*/ 1205348 w 3619883"/>
                <a:gd name="connsiteY85" fmla="*/ 120753 h 4275461"/>
                <a:gd name="connsiteX86" fmla="*/ 1271764 w 3619883"/>
                <a:gd name="connsiteY86" fmla="*/ 117956 h 4275461"/>
                <a:gd name="connsiteX87" fmla="*/ 1315583 w 3619883"/>
                <a:gd name="connsiteY87" fmla="*/ 125912 h 4275461"/>
                <a:gd name="connsiteX88" fmla="*/ 1359125 w 3619883"/>
                <a:gd name="connsiteY88" fmla="*/ 139761 h 4275461"/>
                <a:gd name="connsiteX89" fmla="*/ 1391919 w 3619883"/>
                <a:gd name="connsiteY89" fmla="*/ 147202 h 4275461"/>
                <a:gd name="connsiteX90" fmla="*/ 1436563 w 3619883"/>
                <a:gd name="connsiteY90" fmla="*/ 137480 h 4275461"/>
                <a:gd name="connsiteX91" fmla="*/ 1471566 w 3619883"/>
                <a:gd name="connsiteY91" fmla="*/ 97777 h 4275461"/>
                <a:gd name="connsiteX92" fmla="*/ 1505739 w 3619883"/>
                <a:gd name="connsiteY92" fmla="*/ 75753 h 4275461"/>
                <a:gd name="connsiteX93" fmla="*/ 1590891 w 3619883"/>
                <a:gd name="connsiteY93" fmla="*/ 144702 h 4275461"/>
                <a:gd name="connsiteX94" fmla="*/ 1625616 w 3619883"/>
                <a:gd name="connsiteY94" fmla="*/ 110893 h 4275461"/>
                <a:gd name="connsiteX95" fmla="*/ 1658964 w 3619883"/>
                <a:gd name="connsiteY95" fmla="*/ 106547 h 4275461"/>
                <a:gd name="connsiteX96" fmla="*/ 1746598 w 3619883"/>
                <a:gd name="connsiteY96" fmla="*/ 122460 h 4275461"/>
                <a:gd name="connsiteX97" fmla="*/ 1811913 w 3619883"/>
                <a:gd name="connsiteY97" fmla="*/ 143234 h 4275461"/>
                <a:gd name="connsiteX98" fmla="*/ 1856557 w 3619883"/>
                <a:gd name="connsiteY98" fmla="*/ 133511 h 4275461"/>
                <a:gd name="connsiteX99" fmla="*/ 2066003 w 3619883"/>
                <a:gd name="connsiteY99" fmla="*/ 143313 h 4275461"/>
                <a:gd name="connsiteX100" fmla="*/ 2177615 w 3619883"/>
                <a:gd name="connsiteY100" fmla="*/ 119007 h 4275461"/>
                <a:gd name="connsiteX101" fmla="*/ 2255883 w 3619883"/>
                <a:gd name="connsiteY101" fmla="*/ 99047 h 4275461"/>
                <a:gd name="connsiteX102" fmla="*/ 2344622 w 3619883"/>
                <a:gd name="connsiteY102" fmla="*/ 91388 h 4275461"/>
                <a:gd name="connsiteX103" fmla="*/ 2455682 w 3619883"/>
                <a:gd name="connsiteY103" fmla="*/ 78869 h 4275461"/>
                <a:gd name="connsiteX104" fmla="*/ 2632609 w 3619883"/>
                <a:gd name="connsiteY104" fmla="*/ 75338 h 4275461"/>
                <a:gd name="connsiteX105" fmla="*/ 2742291 w 3619883"/>
                <a:gd name="connsiteY105" fmla="*/ 92282 h 4275461"/>
                <a:gd name="connsiteX106" fmla="*/ 2851974 w 3619883"/>
                <a:gd name="connsiteY106" fmla="*/ 109227 h 4275461"/>
                <a:gd name="connsiteX107" fmla="*/ 2907643 w 3619883"/>
                <a:gd name="connsiteY107" fmla="*/ 100020 h 4275461"/>
                <a:gd name="connsiteX108" fmla="*/ 2944022 w 3619883"/>
                <a:gd name="connsiteY108" fmla="*/ 30853 h 4275461"/>
                <a:gd name="connsiteX109" fmla="*/ 3022289 w 3619883"/>
                <a:gd name="connsiteY109" fmla="*/ 10893 h 4275461"/>
                <a:gd name="connsiteX110" fmla="*/ 3054807 w 3619883"/>
                <a:gd name="connsiteY110" fmla="*/ 24226 h 4275461"/>
                <a:gd name="connsiteX111" fmla="*/ 3141892 w 3619883"/>
                <a:gd name="connsiteY111" fmla="*/ 51925 h 4275461"/>
                <a:gd name="connsiteX112" fmla="*/ 3185711 w 3619883"/>
                <a:gd name="connsiteY112" fmla="*/ 59881 h 4275461"/>
                <a:gd name="connsiteX113" fmla="*/ 3219056 w 3619883"/>
                <a:gd name="connsiteY113" fmla="*/ 55536 h 4275461"/>
                <a:gd name="connsiteX114" fmla="*/ 3263425 w 3619883"/>
                <a:gd name="connsiteY114" fmla="*/ 51706 h 4275461"/>
                <a:gd name="connsiteX115" fmla="*/ 3296219 w 3619883"/>
                <a:gd name="connsiteY115" fmla="*/ 59147 h 4275461"/>
                <a:gd name="connsiteX116" fmla="*/ 3319094 w 3619883"/>
                <a:gd name="connsiteY116" fmla="*/ 42500 h 4275461"/>
                <a:gd name="connsiteX117" fmla="*/ 3420511 w 3619883"/>
                <a:gd name="connsiteY117" fmla="*/ 0 h 4275461"/>
                <a:gd name="connsiteX118" fmla="*/ 3453305 w 3619883"/>
                <a:gd name="connsiteY118" fmla="*/ 7440 h 4275461"/>
                <a:gd name="connsiteX119" fmla="*/ 3496571 w 3619883"/>
                <a:gd name="connsiteY119" fmla="*/ 27182 h 4275461"/>
                <a:gd name="connsiteX120" fmla="*/ 3602117 w 3619883"/>
                <a:gd name="connsiteY120" fmla="*/ 132521 h 4275461"/>
                <a:gd name="connsiteX121" fmla="*/ 3619883 w 3619883"/>
                <a:gd name="connsiteY121" fmla="*/ 140049 h 4275461"/>
                <a:gd name="connsiteX122" fmla="*/ 3619883 w 3619883"/>
                <a:gd name="connsiteY12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150155 w 3619883"/>
                <a:gd name="connsiteY10" fmla="*/ 4128157 h 4275461"/>
                <a:gd name="connsiteX11" fmla="*/ 2204852 w 3619883"/>
                <a:gd name="connsiteY11" fmla="*/ 4128157 h 4275461"/>
                <a:gd name="connsiteX12" fmla="*/ 2204852 w 3619883"/>
                <a:gd name="connsiteY12" fmla="*/ 3951392 h 4275461"/>
                <a:gd name="connsiteX13" fmla="*/ 2027068 w 3619883"/>
                <a:gd name="connsiteY13" fmla="*/ 3951392 h 4275461"/>
                <a:gd name="connsiteX14" fmla="*/ 2027068 w 3619883"/>
                <a:gd name="connsiteY14" fmla="*/ 4128157 h 4275461"/>
                <a:gd name="connsiteX15" fmla="*/ 2079759 w 3619883"/>
                <a:gd name="connsiteY15" fmla="*/ 4128157 h 4275461"/>
                <a:gd name="connsiteX16" fmla="*/ 2079759 w 3619883"/>
                <a:gd name="connsiteY16" fmla="*/ 4275461 h 4275461"/>
                <a:gd name="connsiteX17" fmla="*/ 1824703 w 3619883"/>
                <a:gd name="connsiteY17" fmla="*/ 4275461 h 4275461"/>
                <a:gd name="connsiteX18" fmla="*/ 1834468 w 3619883"/>
                <a:gd name="connsiteY18" fmla="*/ 4128157 h 4275461"/>
                <a:gd name="connsiteX19" fmla="*/ 1893894 w 3619883"/>
                <a:gd name="connsiteY19" fmla="*/ 4128157 h 4275461"/>
                <a:gd name="connsiteX20" fmla="*/ 1893894 w 3619883"/>
                <a:gd name="connsiteY20" fmla="*/ 3951392 h 4275461"/>
                <a:gd name="connsiteX21" fmla="*/ 1716110 w 3619883"/>
                <a:gd name="connsiteY21" fmla="*/ 3951392 h 4275461"/>
                <a:gd name="connsiteX22" fmla="*/ 1716110 w 3619883"/>
                <a:gd name="connsiteY22" fmla="*/ 4006431 h 4275461"/>
                <a:gd name="connsiteX23" fmla="*/ 1703447 w 3619883"/>
                <a:gd name="connsiteY23" fmla="*/ 4007960 h 4275461"/>
                <a:gd name="connsiteX24" fmla="*/ 1716110 w 3619883"/>
                <a:gd name="connsiteY24" fmla="*/ 4044284 h 4275461"/>
                <a:gd name="connsiteX25" fmla="*/ 1716110 w 3619883"/>
                <a:gd name="connsiteY25" fmla="*/ 4128157 h 4275461"/>
                <a:gd name="connsiteX26" fmla="*/ 1745346 w 3619883"/>
                <a:gd name="connsiteY26" fmla="*/ 4128157 h 4275461"/>
                <a:gd name="connsiteX27" fmla="*/ 1796694 w 3619883"/>
                <a:gd name="connsiteY27" fmla="*/ 4275461 h 4275461"/>
                <a:gd name="connsiteX28" fmla="*/ 1558844 w 3619883"/>
                <a:gd name="connsiteY28" fmla="*/ 4275461 h 4275461"/>
                <a:gd name="connsiteX29" fmla="*/ 1517252 w 3619883"/>
                <a:gd name="connsiteY29" fmla="*/ 4128157 h 4275461"/>
                <a:gd name="connsiteX30" fmla="*/ 1582936 w 3619883"/>
                <a:gd name="connsiteY30" fmla="*/ 4128157 h 4275461"/>
                <a:gd name="connsiteX31" fmla="*/ 1582936 w 3619883"/>
                <a:gd name="connsiteY31" fmla="*/ 3951392 h 4275461"/>
                <a:gd name="connsiteX32" fmla="*/ 1405151 w 3619883"/>
                <a:gd name="connsiteY32" fmla="*/ 3951392 h 4275461"/>
                <a:gd name="connsiteX33" fmla="*/ 1405151 w 3619883"/>
                <a:gd name="connsiteY33" fmla="*/ 4128157 h 4275461"/>
                <a:gd name="connsiteX34" fmla="*/ 1468988 w 3619883"/>
                <a:gd name="connsiteY34" fmla="*/ 4128157 h 4275461"/>
                <a:gd name="connsiteX35" fmla="*/ 1427396 w 3619883"/>
                <a:gd name="connsiteY35" fmla="*/ 4275461 h 4275461"/>
                <a:gd name="connsiteX36" fmla="*/ 1210751 w 3619883"/>
                <a:gd name="connsiteY36" fmla="*/ 4275461 h 4275461"/>
                <a:gd name="connsiteX37" fmla="*/ 1210751 w 3619883"/>
                <a:gd name="connsiteY37" fmla="*/ 4128157 h 4275461"/>
                <a:gd name="connsiteX38" fmla="*/ 1271978 w 3619883"/>
                <a:gd name="connsiteY38" fmla="*/ 4128157 h 4275461"/>
                <a:gd name="connsiteX39" fmla="*/ 1271978 w 3619883"/>
                <a:gd name="connsiteY39" fmla="*/ 3951392 h 4275461"/>
                <a:gd name="connsiteX40" fmla="*/ 1094193 w 3619883"/>
                <a:gd name="connsiteY40" fmla="*/ 3951392 h 4275461"/>
                <a:gd name="connsiteX41" fmla="*/ 1094193 w 3619883"/>
                <a:gd name="connsiteY41" fmla="*/ 4128157 h 4275461"/>
                <a:gd name="connsiteX42" fmla="*/ 1140354 w 3619883"/>
                <a:gd name="connsiteY42" fmla="*/ 4128157 h 4275461"/>
                <a:gd name="connsiteX43" fmla="*/ 1140354 w 3619883"/>
                <a:gd name="connsiteY43" fmla="*/ 4275461 h 4275461"/>
                <a:gd name="connsiteX44" fmla="*/ 953807 w 3619883"/>
                <a:gd name="connsiteY44" fmla="*/ 4275461 h 4275461"/>
                <a:gd name="connsiteX45" fmla="*/ 912215 w 3619883"/>
                <a:gd name="connsiteY45" fmla="*/ 4128157 h 4275461"/>
                <a:gd name="connsiteX46" fmla="*/ 961020 w 3619883"/>
                <a:gd name="connsiteY46" fmla="*/ 4128157 h 4275461"/>
                <a:gd name="connsiteX47" fmla="*/ 961020 w 3619883"/>
                <a:gd name="connsiteY47" fmla="*/ 3951392 h 4275461"/>
                <a:gd name="connsiteX48" fmla="*/ 783235 w 3619883"/>
                <a:gd name="connsiteY48" fmla="*/ 3951392 h 4275461"/>
                <a:gd name="connsiteX49" fmla="*/ 783235 w 3619883"/>
                <a:gd name="connsiteY49" fmla="*/ 4128157 h 4275461"/>
                <a:gd name="connsiteX50" fmla="*/ 871024 w 3619883"/>
                <a:gd name="connsiteY50" fmla="*/ 4128157 h 4275461"/>
                <a:gd name="connsiteX51" fmla="*/ 829432 w 3619883"/>
                <a:gd name="connsiteY51" fmla="*/ 4275461 h 4275461"/>
                <a:gd name="connsiteX52" fmla="*/ 611484 w 3619883"/>
                <a:gd name="connsiteY52" fmla="*/ 4275461 h 4275461"/>
                <a:gd name="connsiteX53" fmla="*/ 621247 w 3619883"/>
                <a:gd name="connsiteY53" fmla="*/ 4128157 h 4275461"/>
                <a:gd name="connsiteX54" fmla="*/ 650062 w 3619883"/>
                <a:gd name="connsiteY54" fmla="*/ 4128157 h 4275461"/>
                <a:gd name="connsiteX55" fmla="*/ 650062 w 3619883"/>
                <a:gd name="connsiteY55" fmla="*/ 3951392 h 4275461"/>
                <a:gd name="connsiteX56" fmla="*/ 472277 w 3619883"/>
                <a:gd name="connsiteY56" fmla="*/ 3951392 h 4275461"/>
                <a:gd name="connsiteX57" fmla="*/ 472277 w 3619883"/>
                <a:gd name="connsiteY57" fmla="*/ 4128157 h 4275461"/>
                <a:gd name="connsiteX58" fmla="*/ 522650 w 3619883"/>
                <a:gd name="connsiteY58" fmla="*/ 4128157 h 4275461"/>
                <a:gd name="connsiteX59" fmla="*/ 573998 w 3619883"/>
                <a:gd name="connsiteY59" fmla="*/ 4275461 h 4275461"/>
                <a:gd name="connsiteX60" fmla="*/ 336164 w 3619883"/>
                <a:gd name="connsiteY60" fmla="*/ 4275461 h 4275461"/>
                <a:gd name="connsiteX61" fmla="*/ 294572 w 3619883"/>
                <a:gd name="connsiteY61" fmla="*/ 4128157 h 4275461"/>
                <a:gd name="connsiteX62" fmla="*/ 339106 w 3619883"/>
                <a:gd name="connsiteY62" fmla="*/ 4128157 h 4275461"/>
                <a:gd name="connsiteX63" fmla="*/ 339106 w 3619883"/>
                <a:gd name="connsiteY63" fmla="*/ 3951392 h 4275461"/>
                <a:gd name="connsiteX64" fmla="*/ 161321 w 3619883"/>
                <a:gd name="connsiteY64" fmla="*/ 3951392 h 4275461"/>
                <a:gd name="connsiteX65" fmla="*/ 161321 w 3619883"/>
                <a:gd name="connsiteY65" fmla="*/ 4128157 h 4275461"/>
                <a:gd name="connsiteX66" fmla="*/ 230914 w 3619883"/>
                <a:gd name="connsiteY66" fmla="*/ 4128157 h 4275461"/>
                <a:gd name="connsiteX67" fmla="*/ 189322 w 3619883"/>
                <a:gd name="connsiteY67" fmla="*/ 4275461 h 4275461"/>
                <a:gd name="connsiteX68" fmla="*/ 0 w 3619883"/>
                <a:gd name="connsiteY68" fmla="*/ 4275461 h 4275461"/>
                <a:gd name="connsiteX69" fmla="*/ 0 w 3619883"/>
                <a:gd name="connsiteY69" fmla="*/ 42229 h 4275461"/>
                <a:gd name="connsiteX70" fmla="*/ 42464 w 3619883"/>
                <a:gd name="connsiteY70" fmla="*/ 40518 h 4275461"/>
                <a:gd name="connsiteX71" fmla="*/ 137733 w 3619883"/>
                <a:gd name="connsiteY71" fmla="*/ 35355 h 4275461"/>
                <a:gd name="connsiteX72" fmla="*/ 270565 w 3619883"/>
                <a:gd name="connsiteY72" fmla="*/ 29759 h 4275461"/>
                <a:gd name="connsiteX73" fmla="*/ 479734 w 3619883"/>
                <a:gd name="connsiteY73" fmla="*/ 45455 h 4275461"/>
                <a:gd name="connsiteX74" fmla="*/ 524103 w 3619883"/>
                <a:gd name="connsiteY74" fmla="*/ 41625 h 4275461"/>
                <a:gd name="connsiteX75" fmla="*/ 624416 w 3619883"/>
                <a:gd name="connsiteY75" fmla="*/ 22696 h 4275461"/>
                <a:gd name="connsiteX76" fmla="*/ 657762 w 3619883"/>
                <a:gd name="connsiteY76" fmla="*/ 18351 h 4275461"/>
                <a:gd name="connsiteX77" fmla="*/ 690557 w 3619883"/>
                <a:gd name="connsiteY77" fmla="*/ 25792 h 4275461"/>
                <a:gd name="connsiteX78" fmla="*/ 745123 w 3619883"/>
                <a:gd name="connsiteY78" fmla="*/ 40157 h 4275461"/>
                <a:gd name="connsiteX79" fmla="*/ 789493 w 3619883"/>
                <a:gd name="connsiteY79" fmla="*/ 36327 h 4275461"/>
                <a:gd name="connsiteX80" fmla="*/ 854255 w 3619883"/>
                <a:gd name="connsiteY80" fmla="*/ 68887 h 4275461"/>
                <a:gd name="connsiteX81" fmla="*/ 897520 w 3619883"/>
                <a:gd name="connsiteY81" fmla="*/ 88629 h 4275461"/>
                <a:gd name="connsiteX82" fmla="*/ 940510 w 3619883"/>
                <a:gd name="connsiteY82" fmla="*/ 114265 h 4275461"/>
                <a:gd name="connsiteX83" fmla="*/ 1082712 w 3619883"/>
                <a:gd name="connsiteY83" fmla="*/ 144543 h 4275461"/>
                <a:gd name="connsiteX84" fmla="*/ 1205348 w 3619883"/>
                <a:gd name="connsiteY84" fmla="*/ 120753 h 4275461"/>
                <a:gd name="connsiteX85" fmla="*/ 1271764 w 3619883"/>
                <a:gd name="connsiteY85" fmla="*/ 117956 h 4275461"/>
                <a:gd name="connsiteX86" fmla="*/ 1315583 w 3619883"/>
                <a:gd name="connsiteY86" fmla="*/ 125912 h 4275461"/>
                <a:gd name="connsiteX87" fmla="*/ 1359125 w 3619883"/>
                <a:gd name="connsiteY87" fmla="*/ 139761 h 4275461"/>
                <a:gd name="connsiteX88" fmla="*/ 1391919 w 3619883"/>
                <a:gd name="connsiteY88" fmla="*/ 147202 h 4275461"/>
                <a:gd name="connsiteX89" fmla="*/ 1436563 w 3619883"/>
                <a:gd name="connsiteY89" fmla="*/ 137480 h 4275461"/>
                <a:gd name="connsiteX90" fmla="*/ 1471566 w 3619883"/>
                <a:gd name="connsiteY90" fmla="*/ 97777 h 4275461"/>
                <a:gd name="connsiteX91" fmla="*/ 1505739 w 3619883"/>
                <a:gd name="connsiteY91" fmla="*/ 75753 h 4275461"/>
                <a:gd name="connsiteX92" fmla="*/ 1590891 w 3619883"/>
                <a:gd name="connsiteY92" fmla="*/ 144702 h 4275461"/>
                <a:gd name="connsiteX93" fmla="*/ 1625616 w 3619883"/>
                <a:gd name="connsiteY93" fmla="*/ 110893 h 4275461"/>
                <a:gd name="connsiteX94" fmla="*/ 1658964 w 3619883"/>
                <a:gd name="connsiteY94" fmla="*/ 106547 h 4275461"/>
                <a:gd name="connsiteX95" fmla="*/ 1746598 w 3619883"/>
                <a:gd name="connsiteY95" fmla="*/ 122460 h 4275461"/>
                <a:gd name="connsiteX96" fmla="*/ 1811913 w 3619883"/>
                <a:gd name="connsiteY96" fmla="*/ 143234 h 4275461"/>
                <a:gd name="connsiteX97" fmla="*/ 1856557 w 3619883"/>
                <a:gd name="connsiteY97" fmla="*/ 133511 h 4275461"/>
                <a:gd name="connsiteX98" fmla="*/ 2066003 w 3619883"/>
                <a:gd name="connsiteY98" fmla="*/ 143313 h 4275461"/>
                <a:gd name="connsiteX99" fmla="*/ 2177615 w 3619883"/>
                <a:gd name="connsiteY99" fmla="*/ 119007 h 4275461"/>
                <a:gd name="connsiteX100" fmla="*/ 2255883 w 3619883"/>
                <a:gd name="connsiteY100" fmla="*/ 99047 h 4275461"/>
                <a:gd name="connsiteX101" fmla="*/ 2344622 w 3619883"/>
                <a:gd name="connsiteY101" fmla="*/ 91388 h 4275461"/>
                <a:gd name="connsiteX102" fmla="*/ 2455682 w 3619883"/>
                <a:gd name="connsiteY102" fmla="*/ 78869 h 4275461"/>
                <a:gd name="connsiteX103" fmla="*/ 2632609 w 3619883"/>
                <a:gd name="connsiteY103" fmla="*/ 75338 h 4275461"/>
                <a:gd name="connsiteX104" fmla="*/ 2742291 w 3619883"/>
                <a:gd name="connsiteY104" fmla="*/ 92282 h 4275461"/>
                <a:gd name="connsiteX105" fmla="*/ 2851974 w 3619883"/>
                <a:gd name="connsiteY105" fmla="*/ 109227 h 4275461"/>
                <a:gd name="connsiteX106" fmla="*/ 2907643 w 3619883"/>
                <a:gd name="connsiteY106" fmla="*/ 100020 h 4275461"/>
                <a:gd name="connsiteX107" fmla="*/ 2944022 w 3619883"/>
                <a:gd name="connsiteY107" fmla="*/ 30853 h 4275461"/>
                <a:gd name="connsiteX108" fmla="*/ 3022289 w 3619883"/>
                <a:gd name="connsiteY108" fmla="*/ 10893 h 4275461"/>
                <a:gd name="connsiteX109" fmla="*/ 3054807 w 3619883"/>
                <a:gd name="connsiteY109" fmla="*/ 24226 h 4275461"/>
                <a:gd name="connsiteX110" fmla="*/ 3141892 w 3619883"/>
                <a:gd name="connsiteY110" fmla="*/ 51925 h 4275461"/>
                <a:gd name="connsiteX111" fmla="*/ 3185711 w 3619883"/>
                <a:gd name="connsiteY111" fmla="*/ 59881 h 4275461"/>
                <a:gd name="connsiteX112" fmla="*/ 3219056 w 3619883"/>
                <a:gd name="connsiteY112" fmla="*/ 55536 h 4275461"/>
                <a:gd name="connsiteX113" fmla="*/ 3263425 w 3619883"/>
                <a:gd name="connsiteY113" fmla="*/ 51706 h 4275461"/>
                <a:gd name="connsiteX114" fmla="*/ 3296219 w 3619883"/>
                <a:gd name="connsiteY114" fmla="*/ 59147 h 4275461"/>
                <a:gd name="connsiteX115" fmla="*/ 3319094 w 3619883"/>
                <a:gd name="connsiteY115" fmla="*/ 42500 h 4275461"/>
                <a:gd name="connsiteX116" fmla="*/ 3420511 w 3619883"/>
                <a:gd name="connsiteY116" fmla="*/ 0 h 4275461"/>
                <a:gd name="connsiteX117" fmla="*/ 3453305 w 3619883"/>
                <a:gd name="connsiteY117" fmla="*/ 7440 h 4275461"/>
                <a:gd name="connsiteX118" fmla="*/ 3496571 w 3619883"/>
                <a:gd name="connsiteY118" fmla="*/ 27182 h 4275461"/>
                <a:gd name="connsiteX119" fmla="*/ 3602117 w 3619883"/>
                <a:gd name="connsiteY119" fmla="*/ 132521 h 4275461"/>
                <a:gd name="connsiteX120" fmla="*/ 3619883 w 3619883"/>
                <a:gd name="connsiteY120" fmla="*/ 140049 h 4275461"/>
                <a:gd name="connsiteX121" fmla="*/ 3619883 w 3619883"/>
                <a:gd name="connsiteY12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150155 w 3619883"/>
                <a:gd name="connsiteY10" fmla="*/ 4128157 h 4275461"/>
                <a:gd name="connsiteX11" fmla="*/ 2204852 w 3619883"/>
                <a:gd name="connsiteY11" fmla="*/ 3951392 h 4275461"/>
                <a:gd name="connsiteX12" fmla="*/ 2027068 w 3619883"/>
                <a:gd name="connsiteY12" fmla="*/ 3951392 h 4275461"/>
                <a:gd name="connsiteX13" fmla="*/ 2027068 w 3619883"/>
                <a:gd name="connsiteY13" fmla="*/ 4128157 h 4275461"/>
                <a:gd name="connsiteX14" fmla="*/ 2079759 w 3619883"/>
                <a:gd name="connsiteY14" fmla="*/ 4128157 h 4275461"/>
                <a:gd name="connsiteX15" fmla="*/ 2079759 w 3619883"/>
                <a:gd name="connsiteY15" fmla="*/ 4275461 h 4275461"/>
                <a:gd name="connsiteX16" fmla="*/ 1824703 w 3619883"/>
                <a:gd name="connsiteY16" fmla="*/ 4275461 h 4275461"/>
                <a:gd name="connsiteX17" fmla="*/ 1834468 w 3619883"/>
                <a:gd name="connsiteY17" fmla="*/ 4128157 h 4275461"/>
                <a:gd name="connsiteX18" fmla="*/ 1893894 w 3619883"/>
                <a:gd name="connsiteY18" fmla="*/ 4128157 h 4275461"/>
                <a:gd name="connsiteX19" fmla="*/ 1893894 w 3619883"/>
                <a:gd name="connsiteY19" fmla="*/ 3951392 h 4275461"/>
                <a:gd name="connsiteX20" fmla="*/ 1716110 w 3619883"/>
                <a:gd name="connsiteY20" fmla="*/ 3951392 h 4275461"/>
                <a:gd name="connsiteX21" fmla="*/ 1716110 w 3619883"/>
                <a:gd name="connsiteY21" fmla="*/ 4006431 h 4275461"/>
                <a:gd name="connsiteX22" fmla="*/ 1703447 w 3619883"/>
                <a:gd name="connsiteY22" fmla="*/ 4007960 h 4275461"/>
                <a:gd name="connsiteX23" fmla="*/ 1716110 w 3619883"/>
                <a:gd name="connsiteY23" fmla="*/ 4044284 h 4275461"/>
                <a:gd name="connsiteX24" fmla="*/ 1716110 w 3619883"/>
                <a:gd name="connsiteY24" fmla="*/ 4128157 h 4275461"/>
                <a:gd name="connsiteX25" fmla="*/ 1745346 w 3619883"/>
                <a:gd name="connsiteY25" fmla="*/ 4128157 h 4275461"/>
                <a:gd name="connsiteX26" fmla="*/ 1796694 w 3619883"/>
                <a:gd name="connsiteY26" fmla="*/ 4275461 h 4275461"/>
                <a:gd name="connsiteX27" fmla="*/ 1558844 w 3619883"/>
                <a:gd name="connsiteY27" fmla="*/ 4275461 h 4275461"/>
                <a:gd name="connsiteX28" fmla="*/ 1517252 w 3619883"/>
                <a:gd name="connsiteY28" fmla="*/ 4128157 h 4275461"/>
                <a:gd name="connsiteX29" fmla="*/ 1582936 w 3619883"/>
                <a:gd name="connsiteY29" fmla="*/ 4128157 h 4275461"/>
                <a:gd name="connsiteX30" fmla="*/ 1582936 w 3619883"/>
                <a:gd name="connsiteY30" fmla="*/ 3951392 h 4275461"/>
                <a:gd name="connsiteX31" fmla="*/ 1405151 w 3619883"/>
                <a:gd name="connsiteY31" fmla="*/ 3951392 h 4275461"/>
                <a:gd name="connsiteX32" fmla="*/ 1405151 w 3619883"/>
                <a:gd name="connsiteY32" fmla="*/ 4128157 h 4275461"/>
                <a:gd name="connsiteX33" fmla="*/ 1468988 w 3619883"/>
                <a:gd name="connsiteY33" fmla="*/ 4128157 h 4275461"/>
                <a:gd name="connsiteX34" fmla="*/ 1427396 w 3619883"/>
                <a:gd name="connsiteY34" fmla="*/ 4275461 h 4275461"/>
                <a:gd name="connsiteX35" fmla="*/ 1210751 w 3619883"/>
                <a:gd name="connsiteY35" fmla="*/ 4275461 h 4275461"/>
                <a:gd name="connsiteX36" fmla="*/ 1210751 w 3619883"/>
                <a:gd name="connsiteY36" fmla="*/ 4128157 h 4275461"/>
                <a:gd name="connsiteX37" fmla="*/ 1271978 w 3619883"/>
                <a:gd name="connsiteY37" fmla="*/ 4128157 h 4275461"/>
                <a:gd name="connsiteX38" fmla="*/ 1271978 w 3619883"/>
                <a:gd name="connsiteY38" fmla="*/ 3951392 h 4275461"/>
                <a:gd name="connsiteX39" fmla="*/ 1094193 w 3619883"/>
                <a:gd name="connsiteY39" fmla="*/ 3951392 h 4275461"/>
                <a:gd name="connsiteX40" fmla="*/ 1094193 w 3619883"/>
                <a:gd name="connsiteY40" fmla="*/ 4128157 h 4275461"/>
                <a:gd name="connsiteX41" fmla="*/ 1140354 w 3619883"/>
                <a:gd name="connsiteY41" fmla="*/ 4128157 h 4275461"/>
                <a:gd name="connsiteX42" fmla="*/ 1140354 w 3619883"/>
                <a:gd name="connsiteY42" fmla="*/ 4275461 h 4275461"/>
                <a:gd name="connsiteX43" fmla="*/ 953807 w 3619883"/>
                <a:gd name="connsiteY43" fmla="*/ 4275461 h 4275461"/>
                <a:gd name="connsiteX44" fmla="*/ 912215 w 3619883"/>
                <a:gd name="connsiteY44" fmla="*/ 4128157 h 4275461"/>
                <a:gd name="connsiteX45" fmla="*/ 961020 w 3619883"/>
                <a:gd name="connsiteY45" fmla="*/ 4128157 h 4275461"/>
                <a:gd name="connsiteX46" fmla="*/ 961020 w 3619883"/>
                <a:gd name="connsiteY46" fmla="*/ 3951392 h 4275461"/>
                <a:gd name="connsiteX47" fmla="*/ 783235 w 3619883"/>
                <a:gd name="connsiteY47" fmla="*/ 3951392 h 4275461"/>
                <a:gd name="connsiteX48" fmla="*/ 783235 w 3619883"/>
                <a:gd name="connsiteY48" fmla="*/ 4128157 h 4275461"/>
                <a:gd name="connsiteX49" fmla="*/ 871024 w 3619883"/>
                <a:gd name="connsiteY49" fmla="*/ 4128157 h 4275461"/>
                <a:gd name="connsiteX50" fmla="*/ 829432 w 3619883"/>
                <a:gd name="connsiteY50" fmla="*/ 4275461 h 4275461"/>
                <a:gd name="connsiteX51" fmla="*/ 611484 w 3619883"/>
                <a:gd name="connsiteY51" fmla="*/ 4275461 h 4275461"/>
                <a:gd name="connsiteX52" fmla="*/ 621247 w 3619883"/>
                <a:gd name="connsiteY52" fmla="*/ 4128157 h 4275461"/>
                <a:gd name="connsiteX53" fmla="*/ 650062 w 3619883"/>
                <a:gd name="connsiteY53" fmla="*/ 4128157 h 4275461"/>
                <a:gd name="connsiteX54" fmla="*/ 650062 w 3619883"/>
                <a:gd name="connsiteY54" fmla="*/ 3951392 h 4275461"/>
                <a:gd name="connsiteX55" fmla="*/ 472277 w 3619883"/>
                <a:gd name="connsiteY55" fmla="*/ 3951392 h 4275461"/>
                <a:gd name="connsiteX56" fmla="*/ 472277 w 3619883"/>
                <a:gd name="connsiteY56" fmla="*/ 4128157 h 4275461"/>
                <a:gd name="connsiteX57" fmla="*/ 522650 w 3619883"/>
                <a:gd name="connsiteY57" fmla="*/ 4128157 h 4275461"/>
                <a:gd name="connsiteX58" fmla="*/ 573998 w 3619883"/>
                <a:gd name="connsiteY58" fmla="*/ 4275461 h 4275461"/>
                <a:gd name="connsiteX59" fmla="*/ 336164 w 3619883"/>
                <a:gd name="connsiteY59" fmla="*/ 4275461 h 4275461"/>
                <a:gd name="connsiteX60" fmla="*/ 294572 w 3619883"/>
                <a:gd name="connsiteY60" fmla="*/ 4128157 h 4275461"/>
                <a:gd name="connsiteX61" fmla="*/ 339106 w 3619883"/>
                <a:gd name="connsiteY61" fmla="*/ 4128157 h 4275461"/>
                <a:gd name="connsiteX62" fmla="*/ 339106 w 3619883"/>
                <a:gd name="connsiteY62" fmla="*/ 3951392 h 4275461"/>
                <a:gd name="connsiteX63" fmla="*/ 161321 w 3619883"/>
                <a:gd name="connsiteY63" fmla="*/ 3951392 h 4275461"/>
                <a:gd name="connsiteX64" fmla="*/ 161321 w 3619883"/>
                <a:gd name="connsiteY64" fmla="*/ 4128157 h 4275461"/>
                <a:gd name="connsiteX65" fmla="*/ 230914 w 3619883"/>
                <a:gd name="connsiteY65" fmla="*/ 4128157 h 4275461"/>
                <a:gd name="connsiteX66" fmla="*/ 189322 w 3619883"/>
                <a:gd name="connsiteY66" fmla="*/ 4275461 h 4275461"/>
                <a:gd name="connsiteX67" fmla="*/ 0 w 3619883"/>
                <a:gd name="connsiteY67" fmla="*/ 4275461 h 4275461"/>
                <a:gd name="connsiteX68" fmla="*/ 0 w 3619883"/>
                <a:gd name="connsiteY68" fmla="*/ 42229 h 4275461"/>
                <a:gd name="connsiteX69" fmla="*/ 42464 w 3619883"/>
                <a:gd name="connsiteY69" fmla="*/ 40518 h 4275461"/>
                <a:gd name="connsiteX70" fmla="*/ 137733 w 3619883"/>
                <a:gd name="connsiteY70" fmla="*/ 35355 h 4275461"/>
                <a:gd name="connsiteX71" fmla="*/ 270565 w 3619883"/>
                <a:gd name="connsiteY71" fmla="*/ 29759 h 4275461"/>
                <a:gd name="connsiteX72" fmla="*/ 479734 w 3619883"/>
                <a:gd name="connsiteY72" fmla="*/ 45455 h 4275461"/>
                <a:gd name="connsiteX73" fmla="*/ 524103 w 3619883"/>
                <a:gd name="connsiteY73" fmla="*/ 41625 h 4275461"/>
                <a:gd name="connsiteX74" fmla="*/ 624416 w 3619883"/>
                <a:gd name="connsiteY74" fmla="*/ 22696 h 4275461"/>
                <a:gd name="connsiteX75" fmla="*/ 657762 w 3619883"/>
                <a:gd name="connsiteY75" fmla="*/ 18351 h 4275461"/>
                <a:gd name="connsiteX76" fmla="*/ 690557 w 3619883"/>
                <a:gd name="connsiteY76" fmla="*/ 25792 h 4275461"/>
                <a:gd name="connsiteX77" fmla="*/ 745123 w 3619883"/>
                <a:gd name="connsiteY77" fmla="*/ 40157 h 4275461"/>
                <a:gd name="connsiteX78" fmla="*/ 789493 w 3619883"/>
                <a:gd name="connsiteY78" fmla="*/ 36327 h 4275461"/>
                <a:gd name="connsiteX79" fmla="*/ 854255 w 3619883"/>
                <a:gd name="connsiteY79" fmla="*/ 68887 h 4275461"/>
                <a:gd name="connsiteX80" fmla="*/ 897520 w 3619883"/>
                <a:gd name="connsiteY80" fmla="*/ 88629 h 4275461"/>
                <a:gd name="connsiteX81" fmla="*/ 940510 w 3619883"/>
                <a:gd name="connsiteY81" fmla="*/ 114265 h 4275461"/>
                <a:gd name="connsiteX82" fmla="*/ 1082712 w 3619883"/>
                <a:gd name="connsiteY82" fmla="*/ 144543 h 4275461"/>
                <a:gd name="connsiteX83" fmla="*/ 1205348 w 3619883"/>
                <a:gd name="connsiteY83" fmla="*/ 120753 h 4275461"/>
                <a:gd name="connsiteX84" fmla="*/ 1271764 w 3619883"/>
                <a:gd name="connsiteY84" fmla="*/ 117956 h 4275461"/>
                <a:gd name="connsiteX85" fmla="*/ 1315583 w 3619883"/>
                <a:gd name="connsiteY85" fmla="*/ 125912 h 4275461"/>
                <a:gd name="connsiteX86" fmla="*/ 1359125 w 3619883"/>
                <a:gd name="connsiteY86" fmla="*/ 139761 h 4275461"/>
                <a:gd name="connsiteX87" fmla="*/ 1391919 w 3619883"/>
                <a:gd name="connsiteY87" fmla="*/ 147202 h 4275461"/>
                <a:gd name="connsiteX88" fmla="*/ 1436563 w 3619883"/>
                <a:gd name="connsiteY88" fmla="*/ 137480 h 4275461"/>
                <a:gd name="connsiteX89" fmla="*/ 1471566 w 3619883"/>
                <a:gd name="connsiteY89" fmla="*/ 97777 h 4275461"/>
                <a:gd name="connsiteX90" fmla="*/ 1505739 w 3619883"/>
                <a:gd name="connsiteY90" fmla="*/ 75753 h 4275461"/>
                <a:gd name="connsiteX91" fmla="*/ 1590891 w 3619883"/>
                <a:gd name="connsiteY91" fmla="*/ 144702 h 4275461"/>
                <a:gd name="connsiteX92" fmla="*/ 1625616 w 3619883"/>
                <a:gd name="connsiteY92" fmla="*/ 110893 h 4275461"/>
                <a:gd name="connsiteX93" fmla="*/ 1658964 w 3619883"/>
                <a:gd name="connsiteY93" fmla="*/ 106547 h 4275461"/>
                <a:gd name="connsiteX94" fmla="*/ 1746598 w 3619883"/>
                <a:gd name="connsiteY94" fmla="*/ 122460 h 4275461"/>
                <a:gd name="connsiteX95" fmla="*/ 1811913 w 3619883"/>
                <a:gd name="connsiteY95" fmla="*/ 143234 h 4275461"/>
                <a:gd name="connsiteX96" fmla="*/ 1856557 w 3619883"/>
                <a:gd name="connsiteY96" fmla="*/ 133511 h 4275461"/>
                <a:gd name="connsiteX97" fmla="*/ 2066003 w 3619883"/>
                <a:gd name="connsiteY97" fmla="*/ 143313 h 4275461"/>
                <a:gd name="connsiteX98" fmla="*/ 2177615 w 3619883"/>
                <a:gd name="connsiteY98" fmla="*/ 119007 h 4275461"/>
                <a:gd name="connsiteX99" fmla="*/ 2255883 w 3619883"/>
                <a:gd name="connsiteY99" fmla="*/ 99047 h 4275461"/>
                <a:gd name="connsiteX100" fmla="*/ 2344622 w 3619883"/>
                <a:gd name="connsiteY100" fmla="*/ 91388 h 4275461"/>
                <a:gd name="connsiteX101" fmla="*/ 2455682 w 3619883"/>
                <a:gd name="connsiteY101" fmla="*/ 78869 h 4275461"/>
                <a:gd name="connsiteX102" fmla="*/ 2632609 w 3619883"/>
                <a:gd name="connsiteY102" fmla="*/ 75338 h 4275461"/>
                <a:gd name="connsiteX103" fmla="*/ 2742291 w 3619883"/>
                <a:gd name="connsiteY103" fmla="*/ 92282 h 4275461"/>
                <a:gd name="connsiteX104" fmla="*/ 2851974 w 3619883"/>
                <a:gd name="connsiteY104" fmla="*/ 109227 h 4275461"/>
                <a:gd name="connsiteX105" fmla="*/ 2907643 w 3619883"/>
                <a:gd name="connsiteY105" fmla="*/ 100020 h 4275461"/>
                <a:gd name="connsiteX106" fmla="*/ 2944022 w 3619883"/>
                <a:gd name="connsiteY106" fmla="*/ 30853 h 4275461"/>
                <a:gd name="connsiteX107" fmla="*/ 3022289 w 3619883"/>
                <a:gd name="connsiteY107" fmla="*/ 10893 h 4275461"/>
                <a:gd name="connsiteX108" fmla="*/ 3054807 w 3619883"/>
                <a:gd name="connsiteY108" fmla="*/ 24226 h 4275461"/>
                <a:gd name="connsiteX109" fmla="*/ 3141892 w 3619883"/>
                <a:gd name="connsiteY109" fmla="*/ 51925 h 4275461"/>
                <a:gd name="connsiteX110" fmla="*/ 3185711 w 3619883"/>
                <a:gd name="connsiteY110" fmla="*/ 59881 h 4275461"/>
                <a:gd name="connsiteX111" fmla="*/ 3219056 w 3619883"/>
                <a:gd name="connsiteY111" fmla="*/ 55536 h 4275461"/>
                <a:gd name="connsiteX112" fmla="*/ 3263425 w 3619883"/>
                <a:gd name="connsiteY112" fmla="*/ 51706 h 4275461"/>
                <a:gd name="connsiteX113" fmla="*/ 3296219 w 3619883"/>
                <a:gd name="connsiteY113" fmla="*/ 59147 h 4275461"/>
                <a:gd name="connsiteX114" fmla="*/ 3319094 w 3619883"/>
                <a:gd name="connsiteY114" fmla="*/ 42500 h 4275461"/>
                <a:gd name="connsiteX115" fmla="*/ 3420511 w 3619883"/>
                <a:gd name="connsiteY115" fmla="*/ 0 h 4275461"/>
                <a:gd name="connsiteX116" fmla="*/ 3453305 w 3619883"/>
                <a:gd name="connsiteY116" fmla="*/ 7440 h 4275461"/>
                <a:gd name="connsiteX117" fmla="*/ 3496571 w 3619883"/>
                <a:gd name="connsiteY117" fmla="*/ 27182 h 4275461"/>
                <a:gd name="connsiteX118" fmla="*/ 3602117 w 3619883"/>
                <a:gd name="connsiteY118" fmla="*/ 132521 h 4275461"/>
                <a:gd name="connsiteX119" fmla="*/ 3619883 w 3619883"/>
                <a:gd name="connsiteY119" fmla="*/ 140049 h 4275461"/>
                <a:gd name="connsiteX120" fmla="*/ 3619883 w 3619883"/>
                <a:gd name="connsiteY12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204852 w 3619883"/>
                <a:gd name="connsiteY10" fmla="*/ 3951392 h 4275461"/>
                <a:gd name="connsiteX11" fmla="*/ 2027068 w 3619883"/>
                <a:gd name="connsiteY11" fmla="*/ 3951392 h 4275461"/>
                <a:gd name="connsiteX12" fmla="*/ 2027068 w 3619883"/>
                <a:gd name="connsiteY12" fmla="*/ 4128157 h 4275461"/>
                <a:gd name="connsiteX13" fmla="*/ 2079759 w 3619883"/>
                <a:gd name="connsiteY13" fmla="*/ 4128157 h 4275461"/>
                <a:gd name="connsiteX14" fmla="*/ 2079759 w 3619883"/>
                <a:gd name="connsiteY14" fmla="*/ 4275461 h 4275461"/>
                <a:gd name="connsiteX15" fmla="*/ 1824703 w 3619883"/>
                <a:gd name="connsiteY15" fmla="*/ 4275461 h 4275461"/>
                <a:gd name="connsiteX16" fmla="*/ 1834468 w 3619883"/>
                <a:gd name="connsiteY16" fmla="*/ 4128157 h 4275461"/>
                <a:gd name="connsiteX17" fmla="*/ 1893894 w 3619883"/>
                <a:gd name="connsiteY17" fmla="*/ 4128157 h 4275461"/>
                <a:gd name="connsiteX18" fmla="*/ 1893894 w 3619883"/>
                <a:gd name="connsiteY18" fmla="*/ 3951392 h 4275461"/>
                <a:gd name="connsiteX19" fmla="*/ 1716110 w 3619883"/>
                <a:gd name="connsiteY19" fmla="*/ 3951392 h 4275461"/>
                <a:gd name="connsiteX20" fmla="*/ 1716110 w 3619883"/>
                <a:gd name="connsiteY20" fmla="*/ 4006431 h 4275461"/>
                <a:gd name="connsiteX21" fmla="*/ 1703447 w 3619883"/>
                <a:gd name="connsiteY21" fmla="*/ 4007960 h 4275461"/>
                <a:gd name="connsiteX22" fmla="*/ 1716110 w 3619883"/>
                <a:gd name="connsiteY22" fmla="*/ 4044284 h 4275461"/>
                <a:gd name="connsiteX23" fmla="*/ 1716110 w 3619883"/>
                <a:gd name="connsiteY23" fmla="*/ 4128157 h 4275461"/>
                <a:gd name="connsiteX24" fmla="*/ 1745346 w 3619883"/>
                <a:gd name="connsiteY24" fmla="*/ 4128157 h 4275461"/>
                <a:gd name="connsiteX25" fmla="*/ 1796694 w 3619883"/>
                <a:gd name="connsiteY25" fmla="*/ 4275461 h 4275461"/>
                <a:gd name="connsiteX26" fmla="*/ 1558844 w 3619883"/>
                <a:gd name="connsiteY26" fmla="*/ 4275461 h 4275461"/>
                <a:gd name="connsiteX27" fmla="*/ 1517252 w 3619883"/>
                <a:gd name="connsiteY27" fmla="*/ 4128157 h 4275461"/>
                <a:gd name="connsiteX28" fmla="*/ 1582936 w 3619883"/>
                <a:gd name="connsiteY28" fmla="*/ 4128157 h 4275461"/>
                <a:gd name="connsiteX29" fmla="*/ 1582936 w 3619883"/>
                <a:gd name="connsiteY29" fmla="*/ 3951392 h 4275461"/>
                <a:gd name="connsiteX30" fmla="*/ 1405151 w 3619883"/>
                <a:gd name="connsiteY30" fmla="*/ 3951392 h 4275461"/>
                <a:gd name="connsiteX31" fmla="*/ 1405151 w 3619883"/>
                <a:gd name="connsiteY31" fmla="*/ 4128157 h 4275461"/>
                <a:gd name="connsiteX32" fmla="*/ 1468988 w 3619883"/>
                <a:gd name="connsiteY32" fmla="*/ 4128157 h 4275461"/>
                <a:gd name="connsiteX33" fmla="*/ 1427396 w 3619883"/>
                <a:gd name="connsiteY33" fmla="*/ 4275461 h 4275461"/>
                <a:gd name="connsiteX34" fmla="*/ 1210751 w 3619883"/>
                <a:gd name="connsiteY34" fmla="*/ 4275461 h 4275461"/>
                <a:gd name="connsiteX35" fmla="*/ 1210751 w 3619883"/>
                <a:gd name="connsiteY35" fmla="*/ 4128157 h 4275461"/>
                <a:gd name="connsiteX36" fmla="*/ 1271978 w 3619883"/>
                <a:gd name="connsiteY36" fmla="*/ 4128157 h 4275461"/>
                <a:gd name="connsiteX37" fmla="*/ 1271978 w 3619883"/>
                <a:gd name="connsiteY37" fmla="*/ 3951392 h 4275461"/>
                <a:gd name="connsiteX38" fmla="*/ 1094193 w 3619883"/>
                <a:gd name="connsiteY38" fmla="*/ 3951392 h 4275461"/>
                <a:gd name="connsiteX39" fmla="*/ 1094193 w 3619883"/>
                <a:gd name="connsiteY39" fmla="*/ 4128157 h 4275461"/>
                <a:gd name="connsiteX40" fmla="*/ 1140354 w 3619883"/>
                <a:gd name="connsiteY40" fmla="*/ 4128157 h 4275461"/>
                <a:gd name="connsiteX41" fmla="*/ 1140354 w 3619883"/>
                <a:gd name="connsiteY41" fmla="*/ 4275461 h 4275461"/>
                <a:gd name="connsiteX42" fmla="*/ 953807 w 3619883"/>
                <a:gd name="connsiteY42" fmla="*/ 4275461 h 4275461"/>
                <a:gd name="connsiteX43" fmla="*/ 912215 w 3619883"/>
                <a:gd name="connsiteY43" fmla="*/ 4128157 h 4275461"/>
                <a:gd name="connsiteX44" fmla="*/ 961020 w 3619883"/>
                <a:gd name="connsiteY44" fmla="*/ 4128157 h 4275461"/>
                <a:gd name="connsiteX45" fmla="*/ 961020 w 3619883"/>
                <a:gd name="connsiteY45" fmla="*/ 3951392 h 4275461"/>
                <a:gd name="connsiteX46" fmla="*/ 783235 w 3619883"/>
                <a:gd name="connsiteY46" fmla="*/ 3951392 h 4275461"/>
                <a:gd name="connsiteX47" fmla="*/ 783235 w 3619883"/>
                <a:gd name="connsiteY47" fmla="*/ 4128157 h 4275461"/>
                <a:gd name="connsiteX48" fmla="*/ 871024 w 3619883"/>
                <a:gd name="connsiteY48" fmla="*/ 4128157 h 4275461"/>
                <a:gd name="connsiteX49" fmla="*/ 829432 w 3619883"/>
                <a:gd name="connsiteY49" fmla="*/ 4275461 h 4275461"/>
                <a:gd name="connsiteX50" fmla="*/ 611484 w 3619883"/>
                <a:gd name="connsiteY50" fmla="*/ 4275461 h 4275461"/>
                <a:gd name="connsiteX51" fmla="*/ 621247 w 3619883"/>
                <a:gd name="connsiteY51" fmla="*/ 4128157 h 4275461"/>
                <a:gd name="connsiteX52" fmla="*/ 650062 w 3619883"/>
                <a:gd name="connsiteY52" fmla="*/ 4128157 h 4275461"/>
                <a:gd name="connsiteX53" fmla="*/ 650062 w 3619883"/>
                <a:gd name="connsiteY53" fmla="*/ 3951392 h 4275461"/>
                <a:gd name="connsiteX54" fmla="*/ 472277 w 3619883"/>
                <a:gd name="connsiteY54" fmla="*/ 3951392 h 4275461"/>
                <a:gd name="connsiteX55" fmla="*/ 472277 w 3619883"/>
                <a:gd name="connsiteY55" fmla="*/ 4128157 h 4275461"/>
                <a:gd name="connsiteX56" fmla="*/ 522650 w 3619883"/>
                <a:gd name="connsiteY56" fmla="*/ 4128157 h 4275461"/>
                <a:gd name="connsiteX57" fmla="*/ 573998 w 3619883"/>
                <a:gd name="connsiteY57" fmla="*/ 4275461 h 4275461"/>
                <a:gd name="connsiteX58" fmla="*/ 336164 w 3619883"/>
                <a:gd name="connsiteY58" fmla="*/ 4275461 h 4275461"/>
                <a:gd name="connsiteX59" fmla="*/ 294572 w 3619883"/>
                <a:gd name="connsiteY59" fmla="*/ 4128157 h 4275461"/>
                <a:gd name="connsiteX60" fmla="*/ 339106 w 3619883"/>
                <a:gd name="connsiteY60" fmla="*/ 4128157 h 4275461"/>
                <a:gd name="connsiteX61" fmla="*/ 339106 w 3619883"/>
                <a:gd name="connsiteY61" fmla="*/ 3951392 h 4275461"/>
                <a:gd name="connsiteX62" fmla="*/ 161321 w 3619883"/>
                <a:gd name="connsiteY62" fmla="*/ 3951392 h 4275461"/>
                <a:gd name="connsiteX63" fmla="*/ 161321 w 3619883"/>
                <a:gd name="connsiteY63" fmla="*/ 4128157 h 4275461"/>
                <a:gd name="connsiteX64" fmla="*/ 230914 w 3619883"/>
                <a:gd name="connsiteY64" fmla="*/ 4128157 h 4275461"/>
                <a:gd name="connsiteX65" fmla="*/ 189322 w 3619883"/>
                <a:gd name="connsiteY65" fmla="*/ 4275461 h 4275461"/>
                <a:gd name="connsiteX66" fmla="*/ 0 w 3619883"/>
                <a:gd name="connsiteY66" fmla="*/ 4275461 h 4275461"/>
                <a:gd name="connsiteX67" fmla="*/ 0 w 3619883"/>
                <a:gd name="connsiteY67" fmla="*/ 42229 h 4275461"/>
                <a:gd name="connsiteX68" fmla="*/ 42464 w 3619883"/>
                <a:gd name="connsiteY68" fmla="*/ 40518 h 4275461"/>
                <a:gd name="connsiteX69" fmla="*/ 137733 w 3619883"/>
                <a:gd name="connsiteY69" fmla="*/ 35355 h 4275461"/>
                <a:gd name="connsiteX70" fmla="*/ 270565 w 3619883"/>
                <a:gd name="connsiteY70" fmla="*/ 29759 h 4275461"/>
                <a:gd name="connsiteX71" fmla="*/ 479734 w 3619883"/>
                <a:gd name="connsiteY71" fmla="*/ 45455 h 4275461"/>
                <a:gd name="connsiteX72" fmla="*/ 524103 w 3619883"/>
                <a:gd name="connsiteY72" fmla="*/ 41625 h 4275461"/>
                <a:gd name="connsiteX73" fmla="*/ 624416 w 3619883"/>
                <a:gd name="connsiteY73" fmla="*/ 22696 h 4275461"/>
                <a:gd name="connsiteX74" fmla="*/ 657762 w 3619883"/>
                <a:gd name="connsiteY74" fmla="*/ 18351 h 4275461"/>
                <a:gd name="connsiteX75" fmla="*/ 690557 w 3619883"/>
                <a:gd name="connsiteY75" fmla="*/ 25792 h 4275461"/>
                <a:gd name="connsiteX76" fmla="*/ 745123 w 3619883"/>
                <a:gd name="connsiteY76" fmla="*/ 40157 h 4275461"/>
                <a:gd name="connsiteX77" fmla="*/ 789493 w 3619883"/>
                <a:gd name="connsiteY77" fmla="*/ 36327 h 4275461"/>
                <a:gd name="connsiteX78" fmla="*/ 854255 w 3619883"/>
                <a:gd name="connsiteY78" fmla="*/ 68887 h 4275461"/>
                <a:gd name="connsiteX79" fmla="*/ 897520 w 3619883"/>
                <a:gd name="connsiteY79" fmla="*/ 88629 h 4275461"/>
                <a:gd name="connsiteX80" fmla="*/ 940510 w 3619883"/>
                <a:gd name="connsiteY80" fmla="*/ 114265 h 4275461"/>
                <a:gd name="connsiteX81" fmla="*/ 1082712 w 3619883"/>
                <a:gd name="connsiteY81" fmla="*/ 144543 h 4275461"/>
                <a:gd name="connsiteX82" fmla="*/ 1205348 w 3619883"/>
                <a:gd name="connsiteY82" fmla="*/ 120753 h 4275461"/>
                <a:gd name="connsiteX83" fmla="*/ 1271764 w 3619883"/>
                <a:gd name="connsiteY83" fmla="*/ 117956 h 4275461"/>
                <a:gd name="connsiteX84" fmla="*/ 1315583 w 3619883"/>
                <a:gd name="connsiteY84" fmla="*/ 125912 h 4275461"/>
                <a:gd name="connsiteX85" fmla="*/ 1359125 w 3619883"/>
                <a:gd name="connsiteY85" fmla="*/ 139761 h 4275461"/>
                <a:gd name="connsiteX86" fmla="*/ 1391919 w 3619883"/>
                <a:gd name="connsiteY86" fmla="*/ 147202 h 4275461"/>
                <a:gd name="connsiteX87" fmla="*/ 1436563 w 3619883"/>
                <a:gd name="connsiteY87" fmla="*/ 137480 h 4275461"/>
                <a:gd name="connsiteX88" fmla="*/ 1471566 w 3619883"/>
                <a:gd name="connsiteY88" fmla="*/ 97777 h 4275461"/>
                <a:gd name="connsiteX89" fmla="*/ 1505739 w 3619883"/>
                <a:gd name="connsiteY89" fmla="*/ 75753 h 4275461"/>
                <a:gd name="connsiteX90" fmla="*/ 1590891 w 3619883"/>
                <a:gd name="connsiteY90" fmla="*/ 144702 h 4275461"/>
                <a:gd name="connsiteX91" fmla="*/ 1625616 w 3619883"/>
                <a:gd name="connsiteY91" fmla="*/ 110893 h 4275461"/>
                <a:gd name="connsiteX92" fmla="*/ 1658964 w 3619883"/>
                <a:gd name="connsiteY92" fmla="*/ 106547 h 4275461"/>
                <a:gd name="connsiteX93" fmla="*/ 1746598 w 3619883"/>
                <a:gd name="connsiteY93" fmla="*/ 122460 h 4275461"/>
                <a:gd name="connsiteX94" fmla="*/ 1811913 w 3619883"/>
                <a:gd name="connsiteY94" fmla="*/ 143234 h 4275461"/>
                <a:gd name="connsiteX95" fmla="*/ 1856557 w 3619883"/>
                <a:gd name="connsiteY95" fmla="*/ 133511 h 4275461"/>
                <a:gd name="connsiteX96" fmla="*/ 2066003 w 3619883"/>
                <a:gd name="connsiteY96" fmla="*/ 143313 h 4275461"/>
                <a:gd name="connsiteX97" fmla="*/ 2177615 w 3619883"/>
                <a:gd name="connsiteY97" fmla="*/ 119007 h 4275461"/>
                <a:gd name="connsiteX98" fmla="*/ 2255883 w 3619883"/>
                <a:gd name="connsiteY98" fmla="*/ 99047 h 4275461"/>
                <a:gd name="connsiteX99" fmla="*/ 2344622 w 3619883"/>
                <a:gd name="connsiteY99" fmla="*/ 91388 h 4275461"/>
                <a:gd name="connsiteX100" fmla="*/ 2455682 w 3619883"/>
                <a:gd name="connsiteY100" fmla="*/ 78869 h 4275461"/>
                <a:gd name="connsiteX101" fmla="*/ 2632609 w 3619883"/>
                <a:gd name="connsiteY101" fmla="*/ 75338 h 4275461"/>
                <a:gd name="connsiteX102" fmla="*/ 2742291 w 3619883"/>
                <a:gd name="connsiteY102" fmla="*/ 92282 h 4275461"/>
                <a:gd name="connsiteX103" fmla="*/ 2851974 w 3619883"/>
                <a:gd name="connsiteY103" fmla="*/ 109227 h 4275461"/>
                <a:gd name="connsiteX104" fmla="*/ 2907643 w 3619883"/>
                <a:gd name="connsiteY104" fmla="*/ 100020 h 4275461"/>
                <a:gd name="connsiteX105" fmla="*/ 2944022 w 3619883"/>
                <a:gd name="connsiteY105" fmla="*/ 30853 h 4275461"/>
                <a:gd name="connsiteX106" fmla="*/ 3022289 w 3619883"/>
                <a:gd name="connsiteY106" fmla="*/ 10893 h 4275461"/>
                <a:gd name="connsiteX107" fmla="*/ 3054807 w 3619883"/>
                <a:gd name="connsiteY107" fmla="*/ 24226 h 4275461"/>
                <a:gd name="connsiteX108" fmla="*/ 3141892 w 3619883"/>
                <a:gd name="connsiteY108" fmla="*/ 51925 h 4275461"/>
                <a:gd name="connsiteX109" fmla="*/ 3185711 w 3619883"/>
                <a:gd name="connsiteY109" fmla="*/ 59881 h 4275461"/>
                <a:gd name="connsiteX110" fmla="*/ 3219056 w 3619883"/>
                <a:gd name="connsiteY110" fmla="*/ 55536 h 4275461"/>
                <a:gd name="connsiteX111" fmla="*/ 3263425 w 3619883"/>
                <a:gd name="connsiteY111" fmla="*/ 51706 h 4275461"/>
                <a:gd name="connsiteX112" fmla="*/ 3296219 w 3619883"/>
                <a:gd name="connsiteY112" fmla="*/ 59147 h 4275461"/>
                <a:gd name="connsiteX113" fmla="*/ 3319094 w 3619883"/>
                <a:gd name="connsiteY113" fmla="*/ 42500 h 4275461"/>
                <a:gd name="connsiteX114" fmla="*/ 3420511 w 3619883"/>
                <a:gd name="connsiteY114" fmla="*/ 0 h 4275461"/>
                <a:gd name="connsiteX115" fmla="*/ 3453305 w 3619883"/>
                <a:gd name="connsiteY115" fmla="*/ 7440 h 4275461"/>
                <a:gd name="connsiteX116" fmla="*/ 3496571 w 3619883"/>
                <a:gd name="connsiteY116" fmla="*/ 27182 h 4275461"/>
                <a:gd name="connsiteX117" fmla="*/ 3602117 w 3619883"/>
                <a:gd name="connsiteY117" fmla="*/ 132521 h 4275461"/>
                <a:gd name="connsiteX118" fmla="*/ 3619883 w 3619883"/>
                <a:gd name="connsiteY118" fmla="*/ 140049 h 4275461"/>
                <a:gd name="connsiteX119" fmla="*/ 3619883 w 3619883"/>
                <a:gd name="connsiteY11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3951392 h 4275461"/>
                <a:gd name="connsiteX11" fmla="*/ 2027068 w 3619883"/>
                <a:gd name="connsiteY11" fmla="*/ 4128157 h 4275461"/>
                <a:gd name="connsiteX12" fmla="*/ 2079759 w 3619883"/>
                <a:gd name="connsiteY12" fmla="*/ 4128157 h 4275461"/>
                <a:gd name="connsiteX13" fmla="*/ 2079759 w 3619883"/>
                <a:gd name="connsiteY13" fmla="*/ 4275461 h 4275461"/>
                <a:gd name="connsiteX14" fmla="*/ 1824703 w 3619883"/>
                <a:gd name="connsiteY14" fmla="*/ 4275461 h 4275461"/>
                <a:gd name="connsiteX15" fmla="*/ 1834468 w 3619883"/>
                <a:gd name="connsiteY15" fmla="*/ 4128157 h 4275461"/>
                <a:gd name="connsiteX16" fmla="*/ 1893894 w 3619883"/>
                <a:gd name="connsiteY16" fmla="*/ 4128157 h 4275461"/>
                <a:gd name="connsiteX17" fmla="*/ 1893894 w 3619883"/>
                <a:gd name="connsiteY17" fmla="*/ 3951392 h 4275461"/>
                <a:gd name="connsiteX18" fmla="*/ 1716110 w 3619883"/>
                <a:gd name="connsiteY18" fmla="*/ 3951392 h 4275461"/>
                <a:gd name="connsiteX19" fmla="*/ 1716110 w 3619883"/>
                <a:gd name="connsiteY19" fmla="*/ 4006431 h 4275461"/>
                <a:gd name="connsiteX20" fmla="*/ 1703447 w 3619883"/>
                <a:gd name="connsiteY20" fmla="*/ 4007960 h 4275461"/>
                <a:gd name="connsiteX21" fmla="*/ 1716110 w 3619883"/>
                <a:gd name="connsiteY21" fmla="*/ 4044284 h 4275461"/>
                <a:gd name="connsiteX22" fmla="*/ 1716110 w 3619883"/>
                <a:gd name="connsiteY22" fmla="*/ 4128157 h 4275461"/>
                <a:gd name="connsiteX23" fmla="*/ 1745346 w 3619883"/>
                <a:gd name="connsiteY23" fmla="*/ 4128157 h 4275461"/>
                <a:gd name="connsiteX24" fmla="*/ 1796694 w 3619883"/>
                <a:gd name="connsiteY24" fmla="*/ 4275461 h 4275461"/>
                <a:gd name="connsiteX25" fmla="*/ 1558844 w 3619883"/>
                <a:gd name="connsiteY25" fmla="*/ 4275461 h 4275461"/>
                <a:gd name="connsiteX26" fmla="*/ 1517252 w 3619883"/>
                <a:gd name="connsiteY26" fmla="*/ 4128157 h 4275461"/>
                <a:gd name="connsiteX27" fmla="*/ 1582936 w 3619883"/>
                <a:gd name="connsiteY27" fmla="*/ 4128157 h 4275461"/>
                <a:gd name="connsiteX28" fmla="*/ 1582936 w 3619883"/>
                <a:gd name="connsiteY28" fmla="*/ 3951392 h 4275461"/>
                <a:gd name="connsiteX29" fmla="*/ 1405151 w 3619883"/>
                <a:gd name="connsiteY29" fmla="*/ 3951392 h 4275461"/>
                <a:gd name="connsiteX30" fmla="*/ 1405151 w 3619883"/>
                <a:gd name="connsiteY30" fmla="*/ 4128157 h 4275461"/>
                <a:gd name="connsiteX31" fmla="*/ 1468988 w 3619883"/>
                <a:gd name="connsiteY31" fmla="*/ 4128157 h 4275461"/>
                <a:gd name="connsiteX32" fmla="*/ 1427396 w 3619883"/>
                <a:gd name="connsiteY32" fmla="*/ 4275461 h 4275461"/>
                <a:gd name="connsiteX33" fmla="*/ 1210751 w 3619883"/>
                <a:gd name="connsiteY33" fmla="*/ 4275461 h 4275461"/>
                <a:gd name="connsiteX34" fmla="*/ 1210751 w 3619883"/>
                <a:gd name="connsiteY34" fmla="*/ 4128157 h 4275461"/>
                <a:gd name="connsiteX35" fmla="*/ 1271978 w 3619883"/>
                <a:gd name="connsiteY35" fmla="*/ 4128157 h 4275461"/>
                <a:gd name="connsiteX36" fmla="*/ 1271978 w 3619883"/>
                <a:gd name="connsiteY36" fmla="*/ 3951392 h 4275461"/>
                <a:gd name="connsiteX37" fmla="*/ 1094193 w 3619883"/>
                <a:gd name="connsiteY37" fmla="*/ 3951392 h 4275461"/>
                <a:gd name="connsiteX38" fmla="*/ 1094193 w 3619883"/>
                <a:gd name="connsiteY38" fmla="*/ 4128157 h 4275461"/>
                <a:gd name="connsiteX39" fmla="*/ 1140354 w 3619883"/>
                <a:gd name="connsiteY39" fmla="*/ 4128157 h 4275461"/>
                <a:gd name="connsiteX40" fmla="*/ 1140354 w 3619883"/>
                <a:gd name="connsiteY40" fmla="*/ 4275461 h 4275461"/>
                <a:gd name="connsiteX41" fmla="*/ 953807 w 3619883"/>
                <a:gd name="connsiteY41" fmla="*/ 4275461 h 4275461"/>
                <a:gd name="connsiteX42" fmla="*/ 912215 w 3619883"/>
                <a:gd name="connsiteY42" fmla="*/ 4128157 h 4275461"/>
                <a:gd name="connsiteX43" fmla="*/ 961020 w 3619883"/>
                <a:gd name="connsiteY43" fmla="*/ 4128157 h 4275461"/>
                <a:gd name="connsiteX44" fmla="*/ 961020 w 3619883"/>
                <a:gd name="connsiteY44" fmla="*/ 3951392 h 4275461"/>
                <a:gd name="connsiteX45" fmla="*/ 783235 w 3619883"/>
                <a:gd name="connsiteY45" fmla="*/ 3951392 h 4275461"/>
                <a:gd name="connsiteX46" fmla="*/ 783235 w 3619883"/>
                <a:gd name="connsiteY46" fmla="*/ 4128157 h 4275461"/>
                <a:gd name="connsiteX47" fmla="*/ 871024 w 3619883"/>
                <a:gd name="connsiteY47" fmla="*/ 4128157 h 4275461"/>
                <a:gd name="connsiteX48" fmla="*/ 829432 w 3619883"/>
                <a:gd name="connsiteY48" fmla="*/ 4275461 h 4275461"/>
                <a:gd name="connsiteX49" fmla="*/ 611484 w 3619883"/>
                <a:gd name="connsiteY49" fmla="*/ 4275461 h 4275461"/>
                <a:gd name="connsiteX50" fmla="*/ 621247 w 3619883"/>
                <a:gd name="connsiteY50" fmla="*/ 4128157 h 4275461"/>
                <a:gd name="connsiteX51" fmla="*/ 650062 w 3619883"/>
                <a:gd name="connsiteY51" fmla="*/ 4128157 h 4275461"/>
                <a:gd name="connsiteX52" fmla="*/ 650062 w 3619883"/>
                <a:gd name="connsiteY52" fmla="*/ 3951392 h 4275461"/>
                <a:gd name="connsiteX53" fmla="*/ 472277 w 3619883"/>
                <a:gd name="connsiteY53" fmla="*/ 3951392 h 4275461"/>
                <a:gd name="connsiteX54" fmla="*/ 472277 w 3619883"/>
                <a:gd name="connsiteY54" fmla="*/ 4128157 h 4275461"/>
                <a:gd name="connsiteX55" fmla="*/ 522650 w 3619883"/>
                <a:gd name="connsiteY55" fmla="*/ 4128157 h 4275461"/>
                <a:gd name="connsiteX56" fmla="*/ 573998 w 3619883"/>
                <a:gd name="connsiteY56" fmla="*/ 4275461 h 4275461"/>
                <a:gd name="connsiteX57" fmla="*/ 336164 w 3619883"/>
                <a:gd name="connsiteY57" fmla="*/ 4275461 h 4275461"/>
                <a:gd name="connsiteX58" fmla="*/ 294572 w 3619883"/>
                <a:gd name="connsiteY58" fmla="*/ 4128157 h 4275461"/>
                <a:gd name="connsiteX59" fmla="*/ 339106 w 3619883"/>
                <a:gd name="connsiteY59" fmla="*/ 4128157 h 4275461"/>
                <a:gd name="connsiteX60" fmla="*/ 339106 w 3619883"/>
                <a:gd name="connsiteY60" fmla="*/ 3951392 h 4275461"/>
                <a:gd name="connsiteX61" fmla="*/ 161321 w 3619883"/>
                <a:gd name="connsiteY61" fmla="*/ 3951392 h 4275461"/>
                <a:gd name="connsiteX62" fmla="*/ 161321 w 3619883"/>
                <a:gd name="connsiteY62" fmla="*/ 4128157 h 4275461"/>
                <a:gd name="connsiteX63" fmla="*/ 230914 w 3619883"/>
                <a:gd name="connsiteY63" fmla="*/ 4128157 h 4275461"/>
                <a:gd name="connsiteX64" fmla="*/ 189322 w 3619883"/>
                <a:gd name="connsiteY64" fmla="*/ 4275461 h 4275461"/>
                <a:gd name="connsiteX65" fmla="*/ 0 w 3619883"/>
                <a:gd name="connsiteY65" fmla="*/ 4275461 h 4275461"/>
                <a:gd name="connsiteX66" fmla="*/ 0 w 3619883"/>
                <a:gd name="connsiteY66" fmla="*/ 42229 h 4275461"/>
                <a:gd name="connsiteX67" fmla="*/ 42464 w 3619883"/>
                <a:gd name="connsiteY67" fmla="*/ 40518 h 4275461"/>
                <a:gd name="connsiteX68" fmla="*/ 137733 w 3619883"/>
                <a:gd name="connsiteY68" fmla="*/ 35355 h 4275461"/>
                <a:gd name="connsiteX69" fmla="*/ 270565 w 3619883"/>
                <a:gd name="connsiteY69" fmla="*/ 29759 h 4275461"/>
                <a:gd name="connsiteX70" fmla="*/ 479734 w 3619883"/>
                <a:gd name="connsiteY70" fmla="*/ 45455 h 4275461"/>
                <a:gd name="connsiteX71" fmla="*/ 524103 w 3619883"/>
                <a:gd name="connsiteY71" fmla="*/ 41625 h 4275461"/>
                <a:gd name="connsiteX72" fmla="*/ 624416 w 3619883"/>
                <a:gd name="connsiteY72" fmla="*/ 22696 h 4275461"/>
                <a:gd name="connsiteX73" fmla="*/ 657762 w 3619883"/>
                <a:gd name="connsiteY73" fmla="*/ 18351 h 4275461"/>
                <a:gd name="connsiteX74" fmla="*/ 690557 w 3619883"/>
                <a:gd name="connsiteY74" fmla="*/ 25792 h 4275461"/>
                <a:gd name="connsiteX75" fmla="*/ 745123 w 3619883"/>
                <a:gd name="connsiteY75" fmla="*/ 40157 h 4275461"/>
                <a:gd name="connsiteX76" fmla="*/ 789493 w 3619883"/>
                <a:gd name="connsiteY76" fmla="*/ 36327 h 4275461"/>
                <a:gd name="connsiteX77" fmla="*/ 854255 w 3619883"/>
                <a:gd name="connsiteY77" fmla="*/ 68887 h 4275461"/>
                <a:gd name="connsiteX78" fmla="*/ 897520 w 3619883"/>
                <a:gd name="connsiteY78" fmla="*/ 88629 h 4275461"/>
                <a:gd name="connsiteX79" fmla="*/ 940510 w 3619883"/>
                <a:gd name="connsiteY79" fmla="*/ 114265 h 4275461"/>
                <a:gd name="connsiteX80" fmla="*/ 1082712 w 3619883"/>
                <a:gd name="connsiteY80" fmla="*/ 144543 h 4275461"/>
                <a:gd name="connsiteX81" fmla="*/ 1205348 w 3619883"/>
                <a:gd name="connsiteY81" fmla="*/ 120753 h 4275461"/>
                <a:gd name="connsiteX82" fmla="*/ 1271764 w 3619883"/>
                <a:gd name="connsiteY82" fmla="*/ 117956 h 4275461"/>
                <a:gd name="connsiteX83" fmla="*/ 1315583 w 3619883"/>
                <a:gd name="connsiteY83" fmla="*/ 125912 h 4275461"/>
                <a:gd name="connsiteX84" fmla="*/ 1359125 w 3619883"/>
                <a:gd name="connsiteY84" fmla="*/ 139761 h 4275461"/>
                <a:gd name="connsiteX85" fmla="*/ 1391919 w 3619883"/>
                <a:gd name="connsiteY85" fmla="*/ 147202 h 4275461"/>
                <a:gd name="connsiteX86" fmla="*/ 1436563 w 3619883"/>
                <a:gd name="connsiteY86" fmla="*/ 137480 h 4275461"/>
                <a:gd name="connsiteX87" fmla="*/ 1471566 w 3619883"/>
                <a:gd name="connsiteY87" fmla="*/ 97777 h 4275461"/>
                <a:gd name="connsiteX88" fmla="*/ 1505739 w 3619883"/>
                <a:gd name="connsiteY88" fmla="*/ 75753 h 4275461"/>
                <a:gd name="connsiteX89" fmla="*/ 1590891 w 3619883"/>
                <a:gd name="connsiteY89" fmla="*/ 144702 h 4275461"/>
                <a:gd name="connsiteX90" fmla="*/ 1625616 w 3619883"/>
                <a:gd name="connsiteY90" fmla="*/ 110893 h 4275461"/>
                <a:gd name="connsiteX91" fmla="*/ 1658964 w 3619883"/>
                <a:gd name="connsiteY91" fmla="*/ 106547 h 4275461"/>
                <a:gd name="connsiteX92" fmla="*/ 1746598 w 3619883"/>
                <a:gd name="connsiteY92" fmla="*/ 122460 h 4275461"/>
                <a:gd name="connsiteX93" fmla="*/ 1811913 w 3619883"/>
                <a:gd name="connsiteY93" fmla="*/ 143234 h 4275461"/>
                <a:gd name="connsiteX94" fmla="*/ 1856557 w 3619883"/>
                <a:gd name="connsiteY94" fmla="*/ 133511 h 4275461"/>
                <a:gd name="connsiteX95" fmla="*/ 2066003 w 3619883"/>
                <a:gd name="connsiteY95" fmla="*/ 143313 h 4275461"/>
                <a:gd name="connsiteX96" fmla="*/ 2177615 w 3619883"/>
                <a:gd name="connsiteY96" fmla="*/ 119007 h 4275461"/>
                <a:gd name="connsiteX97" fmla="*/ 2255883 w 3619883"/>
                <a:gd name="connsiteY97" fmla="*/ 99047 h 4275461"/>
                <a:gd name="connsiteX98" fmla="*/ 2344622 w 3619883"/>
                <a:gd name="connsiteY98" fmla="*/ 91388 h 4275461"/>
                <a:gd name="connsiteX99" fmla="*/ 2455682 w 3619883"/>
                <a:gd name="connsiteY99" fmla="*/ 78869 h 4275461"/>
                <a:gd name="connsiteX100" fmla="*/ 2632609 w 3619883"/>
                <a:gd name="connsiteY100" fmla="*/ 75338 h 4275461"/>
                <a:gd name="connsiteX101" fmla="*/ 2742291 w 3619883"/>
                <a:gd name="connsiteY101" fmla="*/ 92282 h 4275461"/>
                <a:gd name="connsiteX102" fmla="*/ 2851974 w 3619883"/>
                <a:gd name="connsiteY102" fmla="*/ 109227 h 4275461"/>
                <a:gd name="connsiteX103" fmla="*/ 2907643 w 3619883"/>
                <a:gd name="connsiteY103" fmla="*/ 100020 h 4275461"/>
                <a:gd name="connsiteX104" fmla="*/ 2944022 w 3619883"/>
                <a:gd name="connsiteY104" fmla="*/ 30853 h 4275461"/>
                <a:gd name="connsiteX105" fmla="*/ 3022289 w 3619883"/>
                <a:gd name="connsiteY105" fmla="*/ 10893 h 4275461"/>
                <a:gd name="connsiteX106" fmla="*/ 3054807 w 3619883"/>
                <a:gd name="connsiteY106" fmla="*/ 24226 h 4275461"/>
                <a:gd name="connsiteX107" fmla="*/ 3141892 w 3619883"/>
                <a:gd name="connsiteY107" fmla="*/ 51925 h 4275461"/>
                <a:gd name="connsiteX108" fmla="*/ 3185711 w 3619883"/>
                <a:gd name="connsiteY108" fmla="*/ 59881 h 4275461"/>
                <a:gd name="connsiteX109" fmla="*/ 3219056 w 3619883"/>
                <a:gd name="connsiteY109" fmla="*/ 55536 h 4275461"/>
                <a:gd name="connsiteX110" fmla="*/ 3263425 w 3619883"/>
                <a:gd name="connsiteY110" fmla="*/ 51706 h 4275461"/>
                <a:gd name="connsiteX111" fmla="*/ 3296219 w 3619883"/>
                <a:gd name="connsiteY111" fmla="*/ 59147 h 4275461"/>
                <a:gd name="connsiteX112" fmla="*/ 3319094 w 3619883"/>
                <a:gd name="connsiteY112" fmla="*/ 42500 h 4275461"/>
                <a:gd name="connsiteX113" fmla="*/ 3420511 w 3619883"/>
                <a:gd name="connsiteY113" fmla="*/ 0 h 4275461"/>
                <a:gd name="connsiteX114" fmla="*/ 3453305 w 3619883"/>
                <a:gd name="connsiteY114" fmla="*/ 7440 h 4275461"/>
                <a:gd name="connsiteX115" fmla="*/ 3496571 w 3619883"/>
                <a:gd name="connsiteY115" fmla="*/ 27182 h 4275461"/>
                <a:gd name="connsiteX116" fmla="*/ 3602117 w 3619883"/>
                <a:gd name="connsiteY116" fmla="*/ 132521 h 4275461"/>
                <a:gd name="connsiteX117" fmla="*/ 3619883 w 3619883"/>
                <a:gd name="connsiteY117" fmla="*/ 140049 h 4275461"/>
                <a:gd name="connsiteX118" fmla="*/ 3619883 w 3619883"/>
                <a:gd name="connsiteY11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4128157 h 4275461"/>
                <a:gd name="connsiteX11" fmla="*/ 2079759 w 3619883"/>
                <a:gd name="connsiteY11" fmla="*/ 4128157 h 4275461"/>
                <a:gd name="connsiteX12" fmla="*/ 2079759 w 3619883"/>
                <a:gd name="connsiteY12" fmla="*/ 4275461 h 4275461"/>
                <a:gd name="connsiteX13" fmla="*/ 1824703 w 3619883"/>
                <a:gd name="connsiteY13" fmla="*/ 4275461 h 4275461"/>
                <a:gd name="connsiteX14" fmla="*/ 1834468 w 3619883"/>
                <a:gd name="connsiteY14" fmla="*/ 4128157 h 4275461"/>
                <a:gd name="connsiteX15" fmla="*/ 1893894 w 3619883"/>
                <a:gd name="connsiteY15" fmla="*/ 4128157 h 4275461"/>
                <a:gd name="connsiteX16" fmla="*/ 1893894 w 3619883"/>
                <a:gd name="connsiteY16" fmla="*/ 3951392 h 4275461"/>
                <a:gd name="connsiteX17" fmla="*/ 1716110 w 3619883"/>
                <a:gd name="connsiteY17" fmla="*/ 3951392 h 4275461"/>
                <a:gd name="connsiteX18" fmla="*/ 1716110 w 3619883"/>
                <a:gd name="connsiteY18" fmla="*/ 4006431 h 4275461"/>
                <a:gd name="connsiteX19" fmla="*/ 1703447 w 3619883"/>
                <a:gd name="connsiteY19" fmla="*/ 4007960 h 4275461"/>
                <a:gd name="connsiteX20" fmla="*/ 1716110 w 3619883"/>
                <a:gd name="connsiteY20" fmla="*/ 4044284 h 4275461"/>
                <a:gd name="connsiteX21" fmla="*/ 1716110 w 3619883"/>
                <a:gd name="connsiteY21" fmla="*/ 4128157 h 4275461"/>
                <a:gd name="connsiteX22" fmla="*/ 1745346 w 3619883"/>
                <a:gd name="connsiteY22" fmla="*/ 4128157 h 4275461"/>
                <a:gd name="connsiteX23" fmla="*/ 1796694 w 3619883"/>
                <a:gd name="connsiteY23" fmla="*/ 4275461 h 4275461"/>
                <a:gd name="connsiteX24" fmla="*/ 1558844 w 3619883"/>
                <a:gd name="connsiteY24" fmla="*/ 4275461 h 4275461"/>
                <a:gd name="connsiteX25" fmla="*/ 1517252 w 3619883"/>
                <a:gd name="connsiteY25" fmla="*/ 4128157 h 4275461"/>
                <a:gd name="connsiteX26" fmla="*/ 1582936 w 3619883"/>
                <a:gd name="connsiteY26" fmla="*/ 4128157 h 4275461"/>
                <a:gd name="connsiteX27" fmla="*/ 1582936 w 3619883"/>
                <a:gd name="connsiteY27" fmla="*/ 3951392 h 4275461"/>
                <a:gd name="connsiteX28" fmla="*/ 1405151 w 3619883"/>
                <a:gd name="connsiteY28" fmla="*/ 3951392 h 4275461"/>
                <a:gd name="connsiteX29" fmla="*/ 1405151 w 3619883"/>
                <a:gd name="connsiteY29" fmla="*/ 4128157 h 4275461"/>
                <a:gd name="connsiteX30" fmla="*/ 1468988 w 3619883"/>
                <a:gd name="connsiteY30" fmla="*/ 4128157 h 4275461"/>
                <a:gd name="connsiteX31" fmla="*/ 1427396 w 3619883"/>
                <a:gd name="connsiteY31" fmla="*/ 4275461 h 4275461"/>
                <a:gd name="connsiteX32" fmla="*/ 1210751 w 3619883"/>
                <a:gd name="connsiteY32" fmla="*/ 4275461 h 4275461"/>
                <a:gd name="connsiteX33" fmla="*/ 1210751 w 3619883"/>
                <a:gd name="connsiteY33" fmla="*/ 4128157 h 4275461"/>
                <a:gd name="connsiteX34" fmla="*/ 1271978 w 3619883"/>
                <a:gd name="connsiteY34" fmla="*/ 4128157 h 4275461"/>
                <a:gd name="connsiteX35" fmla="*/ 1271978 w 3619883"/>
                <a:gd name="connsiteY35" fmla="*/ 3951392 h 4275461"/>
                <a:gd name="connsiteX36" fmla="*/ 1094193 w 3619883"/>
                <a:gd name="connsiteY36" fmla="*/ 3951392 h 4275461"/>
                <a:gd name="connsiteX37" fmla="*/ 1094193 w 3619883"/>
                <a:gd name="connsiteY37" fmla="*/ 4128157 h 4275461"/>
                <a:gd name="connsiteX38" fmla="*/ 1140354 w 3619883"/>
                <a:gd name="connsiteY38" fmla="*/ 4128157 h 4275461"/>
                <a:gd name="connsiteX39" fmla="*/ 1140354 w 3619883"/>
                <a:gd name="connsiteY39" fmla="*/ 4275461 h 4275461"/>
                <a:gd name="connsiteX40" fmla="*/ 953807 w 3619883"/>
                <a:gd name="connsiteY40" fmla="*/ 4275461 h 4275461"/>
                <a:gd name="connsiteX41" fmla="*/ 912215 w 3619883"/>
                <a:gd name="connsiteY41" fmla="*/ 4128157 h 4275461"/>
                <a:gd name="connsiteX42" fmla="*/ 961020 w 3619883"/>
                <a:gd name="connsiteY42" fmla="*/ 4128157 h 4275461"/>
                <a:gd name="connsiteX43" fmla="*/ 961020 w 3619883"/>
                <a:gd name="connsiteY43" fmla="*/ 3951392 h 4275461"/>
                <a:gd name="connsiteX44" fmla="*/ 783235 w 3619883"/>
                <a:gd name="connsiteY44" fmla="*/ 3951392 h 4275461"/>
                <a:gd name="connsiteX45" fmla="*/ 783235 w 3619883"/>
                <a:gd name="connsiteY45" fmla="*/ 4128157 h 4275461"/>
                <a:gd name="connsiteX46" fmla="*/ 871024 w 3619883"/>
                <a:gd name="connsiteY46" fmla="*/ 4128157 h 4275461"/>
                <a:gd name="connsiteX47" fmla="*/ 829432 w 3619883"/>
                <a:gd name="connsiteY47" fmla="*/ 4275461 h 4275461"/>
                <a:gd name="connsiteX48" fmla="*/ 611484 w 3619883"/>
                <a:gd name="connsiteY48" fmla="*/ 4275461 h 4275461"/>
                <a:gd name="connsiteX49" fmla="*/ 621247 w 3619883"/>
                <a:gd name="connsiteY49" fmla="*/ 4128157 h 4275461"/>
                <a:gd name="connsiteX50" fmla="*/ 650062 w 3619883"/>
                <a:gd name="connsiteY50" fmla="*/ 4128157 h 4275461"/>
                <a:gd name="connsiteX51" fmla="*/ 650062 w 3619883"/>
                <a:gd name="connsiteY51" fmla="*/ 3951392 h 4275461"/>
                <a:gd name="connsiteX52" fmla="*/ 472277 w 3619883"/>
                <a:gd name="connsiteY52" fmla="*/ 3951392 h 4275461"/>
                <a:gd name="connsiteX53" fmla="*/ 472277 w 3619883"/>
                <a:gd name="connsiteY53" fmla="*/ 4128157 h 4275461"/>
                <a:gd name="connsiteX54" fmla="*/ 522650 w 3619883"/>
                <a:gd name="connsiteY54" fmla="*/ 4128157 h 4275461"/>
                <a:gd name="connsiteX55" fmla="*/ 573998 w 3619883"/>
                <a:gd name="connsiteY55" fmla="*/ 4275461 h 4275461"/>
                <a:gd name="connsiteX56" fmla="*/ 336164 w 3619883"/>
                <a:gd name="connsiteY56" fmla="*/ 4275461 h 4275461"/>
                <a:gd name="connsiteX57" fmla="*/ 294572 w 3619883"/>
                <a:gd name="connsiteY57" fmla="*/ 4128157 h 4275461"/>
                <a:gd name="connsiteX58" fmla="*/ 339106 w 3619883"/>
                <a:gd name="connsiteY58" fmla="*/ 4128157 h 4275461"/>
                <a:gd name="connsiteX59" fmla="*/ 339106 w 3619883"/>
                <a:gd name="connsiteY59" fmla="*/ 3951392 h 4275461"/>
                <a:gd name="connsiteX60" fmla="*/ 161321 w 3619883"/>
                <a:gd name="connsiteY60" fmla="*/ 3951392 h 4275461"/>
                <a:gd name="connsiteX61" fmla="*/ 161321 w 3619883"/>
                <a:gd name="connsiteY61" fmla="*/ 4128157 h 4275461"/>
                <a:gd name="connsiteX62" fmla="*/ 230914 w 3619883"/>
                <a:gd name="connsiteY62" fmla="*/ 4128157 h 4275461"/>
                <a:gd name="connsiteX63" fmla="*/ 189322 w 3619883"/>
                <a:gd name="connsiteY63" fmla="*/ 4275461 h 4275461"/>
                <a:gd name="connsiteX64" fmla="*/ 0 w 3619883"/>
                <a:gd name="connsiteY64" fmla="*/ 4275461 h 4275461"/>
                <a:gd name="connsiteX65" fmla="*/ 0 w 3619883"/>
                <a:gd name="connsiteY65" fmla="*/ 42229 h 4275461"/>
                <a:gd name="connsiteX66" fmla="*/ 42464 w 3619883"/>
                <a:gd name="connsiteY66" fmla="*/ 40518 h 4275461"/>
                <a:gd name="connsiteX67" fmla="*/ 137733 w 3619883"/>
                <a:gd name="connsiteY67" fmla="*/ 35355 h 4275461"/>
                <a:gd name="connsiteX68" fmla="*/ 270565 w 3619883"/>
                <a:gd name="connsiteY68" fmla="*/ 29759 h 4275461"/>
                <a:gd name="connsiteX69" fmla="*/ 479734 w 3619883"/>
                <a:gd name="connsiteY69" fmla="*/ 45455 h 4275461"/>
                <a:gd name="connsiteX70" fmla="*/ 524103 w 3619883"/>
                <a:gd name="connsiteY70" fmla="*/ 41625 h 4275461"/>
                <a:gd name="connsiteX71" fmla="*/ 624416 w 3619883"/>
                <a:gd name="connsiteY71" fmla="*/ 22696 h 4275461"/>
                <a:gd name="connsiteX72" fmla="*/ 657762 w 3619883"/>
                <a:gd name="connsiteY72" fmla="*/ 18351 h 4275461"/>
                <a:gd name="connsiteX73" fmla="*/ 690557 w 3619883"/>
                <a:gd name="connsiteY73" fmla="*/ 25792 h 4275461"/>
                <a:gd name="connsiteX74" fmla="*/ 745123 w 3619883"/>
                <a:gd name="connsiteY74" fmla="*/ 40157 h 4275461"/>
                <a:gd name="connsiteX75" fmla="*/ 789493 w 3619883"/>
                <a:gd name="connsiteY75" fmla="*/ 36327 h 4275461"/>
                <a:gd name="connsiteX76" fmla="*/ 854255 w 3619883"/>
                <a:gd name="connsiteY76" fmla="*/ 68887 h 4275461"/>
                <a:gd name="connsiteX77" fmla="*/ 897520 w 3619883"/>
                <a:gd name="connsiteY77" fmla="*/ 88629 h 4275461"/>
                <a:gd name="connsiteX78" fmla="*/ 940510 w 3619883"/>
                <a:gd name="connsiteY78" fmla="*/ 114265 h 4275461"/>
                <a:gd name="connsiteX79" fmla="*/ 1082712 w 3619883"/>
                <a:gd name="connsiteY79" fmla="*/ 144543 h 4275461"/>
                <a:gd name="connsiteX80" fmla="*/ 1205348 w 3619883"/>
                <a:gd name="connsiteY80" fmla="*/ 120753 h 4275461"/>
                <a:gd name="connsiteX81" fmla="*/ 1271764 w 3619883"/>
                <a:gd name="connsiteY81" fmla="*/ 117956 h 4275461"/>
                <a:gd name="connsiteX82" fmla="*/ 1315583 w 3619883"/>
                <a:gd name="connsiteY82" fmla="*/ 125912 h 4275461"/>
                <a:gd name="connsiteX83" fmla="*/ 1359125 w 3619883"/>
                <a:gd name="connsiteY83" fmla="*/ 139761 h 4275461"/>
                <a:gd name="connsiteX84" fmla="*/ 1391919 w 3619883"/>
                <a:gd name="connsiteY84" fmla="*/ 147202 h 4275461"/>
                <a:gd name="connsiteX85" fmla="*/ 1436563 w 3619883"/>
                <a:gd name="connsiteY85" fmla="*/ 137480 h 4275461"/>
                <a:gd name="connsiteX86" fmla="*/ 1471566 w 3619883"/>
                <a:gd name="connsiteY86" fmla="*/ 97777 h 4275461"/>
                <a:gd name="connsiteX87" fmla="*/ 1505739 w 3619883"/>
                <a:gd name="connsiteY87" fmla="*/ 75753 h 4275461"/>
                <a:gd name="connsiteX88" fmla="*/ 1590891 w 3619883"/>
                <a:gd name="connsiteY88" fmla="*/ 144702 h 4275461"/>
                <a:gd name="connsiteX89" fmla="*/ 1625616 w 3619883"/>
                <a:gd name="connsiteY89" fmla="*/ 110893 h 4275461"/>
                <a:gd name="connsiteX90" fmla="*/ 1658964 w 3619883"/>
                <a:gd name="connsiteY90" fmla="*/ 106547 h 4275461"/>
                <a:gd name="connsiteX91" fmla="*/ 1746598 w 3619883"/>
                <a:gd name="connsiteY91" fmla="*/ 122460 h 4275461"/>
                <a:gd name="connsiteX92" fmla="*/ 1811913 w 3619883"/>
                <a:gd name="connsiteY92" fmla="*/ 143234 h 4275461"/>
                <a:gd name="connsiteX93" fmla="*/ 1856557 w 3619883"/>
                <a:gd name="connsiteY93" fmla="*/ 133511 h 4275461"/>
                <a:gd name="connsiteX94" fmla="*/ 2066003 w 3619883"/>
                <a:gd name="connsiteY94" fmla="*/ 143313 h 4275461"/>
                <a:gd name="connsiteX95" fmla="*/ 2177615 w 3619883"/>
                <a:gd name="connsiteY95" fmla="*/ 119007 h 4275461"/>
                <a:gd name="connsiteX96" fmla="*/ 2255883 w 3619883"/>
                <a:gd name="connsiteY96" fmla="*/ 99047 h 4275461"/>
                <a:gd name="connsiteX97" fmla="*/ 2344622 w 3619883"/>
                <a:gd name="connsiteY97" fmla="*/ 91388 h 4275461"/>
                <a:gd name="connsiteX98" fmla="*/ 2455682 w 3619883"/>
                <a:gd name="connsiteY98" fmla="*/ 78869 h 4275461"/>
                <a:gd name="connsiteX99" fmla="*/ 2632609 w 3619883"/>
                <a:gd name="connsiteY99" fmla="*/ 75338 h 4275461"/>
                <a:gd name="connsiteX100" fmla="*/ 2742291 w 3619883"/>
                <a:gd name="connsiteY100" fmla="*/ 92282 h 4275461"/>
                <a:gd name="connsiteX101" fmla="*/ 2851974 w 3619883"/>
                <a:gd name="connsiteY101" fmla="*/ 109227 h 4275461"/>
                <a:gd name="connsiteX102" fmla="*/ 2907643 w 3619883"/>
                <a:gd name="connsiteY102" fmla="*/ 100020 h 4275461"/>
                <a:gd name="connsiteX103" fmla="*/ 2944022 w 3619883"/>
                <a:gd name="connsiteY103" fmla="*/ 30853 h 4275461"/>
                <a:gd name="connsiteX104" fmla="*/ 3022289 w 3619883"/>
                <a:gd name="connsiteY104" fmla="*/ 10893 h 4275461"/>
                <a:gd name="connsiteX105" fmla="*/ 3054807 w 3619883"/>
                <a:gd name="connsiteY105" fmla="*/ 24226 h 4275461"/>
                <a:gd name="connsiteX106" fmla="*/ 3141892 w 3619883"/>
                <a:gd name="connsiteY106" fmla="*/ 51925 h 4275461"/>
                <a:gd name="connsiteX107" fmla="*/ 3185711 w 3619883"/>
                <a:gd name="connsiteY107" fmla="*/ 59881 h 4275461"/>
                <a:gd name="connsiteX108" fmla="*/ 3219056 w 3619883"/>
                <a:gd name="connsiteY108" fmla="*/ 55536 h 4275461"/>
                <a:gd name="connsiteX109" fmla="*/ 3263425 w 3619883"/>
                <a:gd name="connsiteY109" fmla="*/ 51706 h 4275461"/>
                <a:gd name="connsiteX110" fmla="*/ 3296219 w 3619883"/>
                <a:gd name="connsiteY110" fmla="*/ 59147 h 4275461"/>
                <a:gd name="connsiteX111" fmla="*/ 3319094 w 3619883"/>
                <a:gd name="connsiteY111" fmla="*/ 42500 h 4275461"/>
                <a:gd name="connsiteX112" fmla="*/ 3420511 w 3619883"/>
                <a:gd name="connsiteY112" fmla="*/ 0 h 4275461"/>
                <a:gd name="connsiteX113" fmla="*/ 3453305 w 3619883"/>
                <a:gd name="connsiteY113" fmla="*/ 7440 h 4275461"/>
                <a:gd name="connsiteX114" fmla="*/ 3496571 w 3619883"/>
                <a:gd name="connsiteY114" fmla="*/ 27182 h 4275461"/>
                <a:gd name="connsiteX115" fmla="*/ 3602117 w 3619883"/>
                <a:gd name="connsiteY115" fmla="*/ 132521 h 4275461"/>
                <a:gd name="connsiteX116" fmla="*/ 3619883 w 3619883"/>
                <a:gd name="connsiteY116" fmla="*/ 140049 h 4275461"/>
                <a:gd name="connsiteX117" fmla="*/ 3619883 w 3619883"/>
                <a:gd name="connsiteY11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4128157 h 4275461"/>
                <a:gd name="connsiteX11" fmla="*/ 2079759 w 3619883"/>
                <a:gd name="connsiteY11" fmla="*/ 4275461 h 4275461"/>
                <a:gd name="connsiteX12" fmla="*/ 1824703 w 3619883"/>
                <a:gd name="connsiteY12" fmla="*/ 4275461 h 4275461"/>
                <a:gd name="connsiteX13" fmla="*/ 1834468 w 3619883"/>
                <a:gd name="connsiteY13" fmla="*/ 4128157 h 4275461"/>
                <a:gd name="connsiteX14" fmla="*/ 1893894 w 3619883"/>
                <a:gd name="connsiteY14" fmla="*/ 4128157 h 4275461"/>
                <a:gd name="connsiteX15" fmla="*/ 1893894 w 3619883"/>
                <a:gd name="connsiteY15" fmla="*/ 3951392 h 4275461"/>
                <a:gd name="connsiteX16" fmla="*/ 1716110 w 3619883"/>
                <a:gd name="connsiteY16" fmla="*/ 3951392 h 4275461"/>
                <a:gd name="connsiteX17" fmla="*/ 1716110 w 3619883"/>
                <a:gd name="connsiteY17" fmla="*/ 4006431 h 4275461"/>
                <a:gd name="connsiteX18" fmla="*/ 1703447 w 3619883"/>
                <a:gd name="connsiteY18" fmla="*/ 4007960 h 4275461"/>
                <a:gd name="connsiteX19" fmla="*/ 1716110 w 3619883"/>
                <a:gd name="connsiteY19" fmla="*/ 4044284 h 4275461"/>
                <a:gd name="connsiteX20" fmla="*/ 1716110 w 3619883"/>
                <a:gd name="connsiteY20" fmla="*/ 4128157 h 4275461"/>
                <a:gd name="connsiteX21" fmla="*/ 1745346 w 3619883"/>
                <a:gd name="connsiteY21" fmla="*/ 4128157 h 4275461"/>
                <a:gd name="connsiteX22" fmla="*/ 1796694 w 3619883"/>
                <a:gd name="connsiteY22" fmla="*/ 4275461 h 4275461"/>
                <a:gd name="connsiteX23" fmla="*/ 1558844 w 3619883"/>
                <a:gd name="connsiteY23" fmla="*/ 4275461 h 4275461"/>
                <a:gd name="connsiteX24" fmla="*/ 1517252 w 3619883"/>
                <a:gd name="connsiteY24" fmla="*/ 4128157 h 4275461"/>
                <a:gd name="connsiteX25" fmla="*/ 1582936 w 3619883"/>
                <a:gd name="connsiteY25" fmla="*/ 4128157 h 4275461"/>
                <a:gd name="connsiteX26" fmla="*/ 1582936 w 3619883"/>
                <a:gd name="connsiteY26" fmla="*/ 3951392 h 4275461"/>
                <a:gd name="connsiteX27" fmla="*/ 1405151 w 3619883"/>
                <a:gd name="connsiteY27" fmla="*/ 3951392 h 4275461"/>
                <a:gd name="connsiteX28" fmla="*/ 1405151 w 3619883"/>
                <a:gd name="connsiteY28" fmla="*/ 4128157 h 4275461"/>
                <a:gd name="connsiteX29" fmla="*/ 1468988 w 3619883"/>
                <a:gd name="connsiteY29" fmla="*/ 4128157 h 4275461"/>
                <a:gd name="connsiteX30" fmla="*/ 1427396 w 3619883"/>
                <a:gd name="connsiteY30" fmla="*/ 4275461 h 4275461"/>
                <a:gd name="connsiteX31" fmla="*/ 1210751 w 3619883"/>
                <a:gd name="connsiteY31" fmla="*/ 4275461 h 4275461"/>
                <a:gd name="connsiteX32" fmla="*/ 1210751 w 3619883"/>
                <a:gd name="connsiteY32" fmla="*/ 4128157 h 4275461"/>
                <a:gd name="connsiteX33" fmla="*/ 1271978 w 3619883"/>
                <a:gd name="connsiteY33" fmla="*/ 4128157 h 4275461"/>
                <a:gd name="connsiteX34" fmla="*/ 1271978 w 3619883"/>
                <a:gd name="connsiteY34" fmla="*/ 3951392 h 4275461"/>
                <a:gd name="connsiteX35" fmla="*/ 1094193 w 3619883"/>
                <a:gd name="connsiteY35" fmla="*/ 3951392 h 4275461"/>
                <a:gd name="connsiteX36" fmla="*/ 1094193 w 3619883"/>
                <a:gd name="connsiteY36" fmla="*/ 4128157 h 4275461"/>
                <a:gd name="connsiteX37" fmla="*/ 1140354 w 3619883"/>
                <a:gd name="connsiteY37" fmla="*/ 4128157 h 4275461"/>
                <a:gd name="connsiteX38" fmla="*/ 1140354 w 3619883"/>
                <a:gd name="connsiteY38" fmla="*/ 4275461 h 4275461"/>
                <a:gd name="connsiteX39" fmla="*/ 953807 w 3619883"/>
                <a:gd name="connsiteY39" fmla="*/ 4275461 h 4275461"/>
                <a:gd name="connsiteX40" fmla="*/ 912215 w 3619883"/>
                <a:gd name="connsiteY40" fmla="*/ 4128157 h 4275461"/>
                <a:gd name="connsiteX41" fmla="*/ 961020 w 3619883"/>
                <a:gd name="connsiteY41" fmla="*/ 4128157 h 4275461"/>
                <a:gd name="connsiteX42" fmla="*/ 961020 w 3619883"/>
                <a:gd name="connsiteY42" fmla="*/ 3951392 h 4275461"/>
                <a:gd name="connsiteX43" fmla="*/ 783235 w 3619883"/>
                <a:gd name="connsiteY43" fmla="*/ 3951392 h 4275461"/>
                <a:gd name="connsiteX44" fmla="*/ 783235 w 3619883"/>
                <a:gd name="connsiteY44" fmla="*/ 4128157 h 4275461"/>
                <a:gd name="connsiteX45" fmla="*/ 871024 w 3619883"/>
                <a:gd name="connsiteY45" fmla="*/ 4128157 h 4275461"/>
                <a:gd name="connsiteX46" fmla="*/ 829432 w 3619883"/>
                <a:gd name="connsiteY46" fmla="*/ 4275461 h 4275461"/>
                <a:gd name="connsiteX47" fmla="*/ 611484 w 3619883"/>
                <a:gd name="connsiteY47" fmla="*/ 4275461 h 4275461"/>
                <a:gd name="connsiteX48" fmla="*/ 621247 w 3619883"/>
                <a:gd name="connsiteY48" fmla="*/ 4128157 h 4275461"/>
                <a:gd name="connsiteX49" fmla="*/ 650062 w 3619883"/>
                <a:gd name="connsiteY49" fmla="*/ 4128157 h 4275461"/>
                <a:gd name="connsiteX50" fmla="*/ 650062 w 3619883"/>
                <a:gd name="connsiteY50" fmla="*/ 3951392 h 4275461"/>
                <a:gd name="connsiteX51" fmla="*/ 472277 w 3619883"/>
                <a:gd name="connsiteY51" fmla="*/ 3951392 h 4275461"/>
                <a:gd name="connsiteX52" fmla="*/ 472277 w 3619883"/>
                <a:gd name="connsiteY52" fmla="*/ 4128157 h 4275461"/>
                <a:gd name="connsiteX53" fmla="*/ 522650 w 3619883"/>
                <a:gd name="connsiteY53" fmla="*/ 4128157 h 4275461"/>
                <a:gd name="connsiteX54" fmla="*/ 573998 w 3619883"/>
                <a:gd name="connsiteY54" fmla="*/ 4275461 h 4275461"/>
                <a:gd name="connsiteX55" fmla="*/ 336164 w 3619883"/>
                <a:gd name="connsiteY55" fmla="*/ 4275461 h 4275461"/>
                <a:gd name="connsiteX56" fmla="*/ 294572 w 3619883"/>
                <a:gd name="connsiteY56" fmla="*/ 4128157 h 4275461"/>
                <a:gd name="connsiteX57" fmla="*/ 339106 w 3619883"/>
                <a:gd name="connsiteY57" fmla="*/ 4128157 h 4275461"/>
                <a:gd name="connsiteX58" fmla="*/ 339106 w 3619883"/>
                <a:gd name="connsiteY58" fmla="*/ 3951392 h 4275461"/>
                <a:gd name="connsiteX59" fmla="*/ 161321 w 3619883"/>
                <a:gd name="connsiteY59" fmla="*/ 3951392 h 4275461"/>
                <a:gd name="connsiteX60" fmla="*/ 161321 w 3619883"/>
                <a:gd name="connsiteY60" fmla="*/ 4128157 h 4275461"/>
                <a:gd name="connsiteX61" fmla="*/ 230914 w 3619883"/>
                <a:gd name="connsiteY61" fmla="*/ 4128157 h 4275461"/>
                <a:gd name="connsiteX62" fmla="*/ 189322 w 3619883"/>
                <a:gd name="connsiteY62" fmla="*/ 4275461 h 4275461"/>
                <a:gd name="connsiteX63" fmla="*/ 0 w 3619883"/>
                <a:gd name="connsiteY63" fmla="*/ 4275461 h 4275461"/>
                <a:gd name="connsiteX64" fmla="*/ 0 w 3619883"/>
                <a:gd name="connsiteY64" fmla="*/ 42229 h 4275461"/>
                <a:gd name="connsiteX65" fmla="*/ 42464 w 3619883"/>
                <a:gd name="connsiteY65" fmla="*/ 40518 h 4275461"/>
                <a:gd name="connsiteX66" fmla="*/ 137733 w 3619883"/>
                <a:gd name="connsiteY66" fmla="*/ 35355 h 4275461"/>
                <a:gd name="connsiteX67" fmla="*/ 270565 w 3619883"/>
                <a:gd name="connsiteY67" fmla="*/ 29759 h 4275461"/>
                <a:gd name="connsiteX68" fmla="*/ 479734 w 3619883"/>
                <a:gd name="connsiteY68" fmla="*/ 45455 h 4275461"/>
                <a:gd name="connsiteX69" fmla="*/ 524103 w 3619883"/>
                <a:gd name="connsiteY69" fmla="*/ 41625 h 4275461"/>
                <a:gd name="connsiteX70" fmla="*/ 624416 w 3619883"/>
                <a:gd name="connsiteY70" fmla="*/ 22696 h 4275461"/>
                <a:gd name="connsiteX71" fmla="*/ 657762 w 3619883"/>
                <a:gd name="connsiteY71" fmla="*/ 18351 h 4275461"/>
                <a:gd name="connsiteX72" fmla="*/ 690557 w 3619883"/>
                <a:gd name="connsiteY72" fmla="*/ 25792 h 4275461"/>
                <a:gd name="connsiteX73" fmla="*/ 745123 w 3619883"/>
                <a:gd name="connsiteY73" fmla="*/ 40157 h 4275461"/>
                <a:gd name="connsiteX74" fmla="*/ 789493 w 3619883"/>
                <a:gd name="connsiteY74" fmla="*/ 36327 h 4275461"/>
                <a:gd name="connsiteX75" fmla="*/ 854255 w 3619883"/>
                <a:gd name="connsiteY75" fmla="*/ 68887 h 4275461"/>
                <a:gd name="connsiteX76" fmla="*/ 897520 w 3619883"/>
                <a:gd name="connsiteY76" fmla="*/ 88629 h 4275461"/>
                <a:gd name="connsiteX77" fmla="*/ 940510 w 3619883"/>
                <a:gd name="connsiteY77" fmla="*/ 114265 h 4275461"/>
                <a:gd name="connsiteX78" fmla="*/ 1082712 w 3619883"/>
                <a:gd name="connsiteY78" fmla="*/ 144543 h 4275461"/>
                <a:gd name="connsiteX79" fmla="*/ 1205348 w 3619883"/>
                <a:gd name="connsiteY79" fmla="*/ 120753 h 4275461"/>
                <a:gd name="connsiteX80" fmla="*/ 1271764 w 3619883"/>
                <a:gd name="connsiteY80" fmla="*/ 117956 h 4275461"/>
                <a:gd name="connsiteX81" fmla="*/ 1315583 w 3619883"/>
                <a:gd name="connsiteY81" fmla="*/ 125912 h 4275461"/>
                <a:gd name="connsiteX82" fmla="*/ 1359125 w 3619883"/>
                <a:gd name="connsiteY82" fmla="*/ 139761 h 4275461"/>
                <a:gd name="connsiteX83" fmla="*/ 1391919 w 3619883"/>
                <a:gd name="connsiteY83" fmla="*/ 147202 h 4275461"/>
                <a:gd name="connsiteX84" fmla="*/ 1436563 w 3619883"/>
                <a:gd name="connsiteY84" fmla="*/ 137480 h 4275461"/>
                <a:gd name="connsiteX85" fmla="*/ 1471566 w 3619883"/>
                <a:gd name="connsiteY85" fmla="*/ 97777 h 4275461"/>
                <a:gd name="connsiteX86" fmla="*/ 1505739 w 3619883"/>
                <a:gd name="connsiteY86" fmla="*/ 75753 h 4275461"/>
                <a:gd name="connsiteX87" fmla="*/ 1590891 w 3619883"/>
                <a:gd name="connsiteY87" fmla="*/ 144702 h 4275461"/>
                <a:gd name="connsiteX88" fmla="*/ 1625616 w 3619883"/>
                <a:gd name="connsiteY88" fmla="*/ 110893 h 4275461"/>
                <a:gd name="connsiteX89" fmla="*/ 1658964 w 3619883"/>
                <a:gd name="connsiteY89" fmla="*/ 106547 h 4275461"/>
                <a:gd name="connsiteX90" fmla="*/ 1746598 w 3619883"/>
                <a:gd name="connsiteY90" fmla="*/ 122460 h 4275461"/>
                <a:gd name="connsiteX91" fmla="*/ 1811913 w 3619883"/>
                <a:gd name="connsiteY91" fmla="*/ 143234 h 4275461"/>
                <a:gd name="connsiteX92" fmla="*/ 1856557 w 3619883"/>
                <a:gd name="connsiteY92" fmla="*/ 133511 h 4275461"/>
                <a:gd name="connsiteX93" fmla="*/ 2066003 w 3619883"/>
                <a:gd name="connsiteY93" fmla="*/ 143313 h 4275461"/>
                <a:gd name="connsiteX94" fmla="*/ 2177615 w 3619883"/>
                <a:gd name="connsiteY94" fmla="*/ 119007 h 4275461"/>
                <a:gd name="connsiteX95" fmla="*/ 2255883 w 3619883"/>
                <a:gd name="connsiteY95" fmla="*/ 99047 h 4275461"/>
                <a:gd name="connsiteX96" fmla="*/ 2344622 w 3619883"/>
                <a:gd name="connsiteY96" fmla="*/ 91388 h 4275461"/>
                <a:gd name="connsiteX97" fmla="*/ 2455682 w 3619883"/>
                <a:gd name="connsiteY97" fmla="*/ 78869 h 4275461"/>
                <a:gd name="connsiteX98" fmla="*/ 2632609 w 3619883"/>
                <a:gd name="connsiteY98" fmla="*/ 75338 h 4275461"/>
                <a:gd name="connsiteX99" fmla="*/ 2742291 w 3619883"/>
                <a:gd name="connsiteY99" fmla="*/ 92282 h 4275461"/>
                <a:gd name="connsiteX100" fmla="*/ 2851974 w 3619883"/>
                <a:gd name="connsiteY100" fmla="*/ 109227 h 4275461"/>
                <a:gd name="connsiteX101" fmla="*/ 2907643 w 3619883"/>
                <a:gd name="connsiteY101" fmla="*/ 100020 h 4275461"/>
                <a:gd name="connsiteX102" fmla="*/ 2944022 w 3619883"/>
                <a:gd name="connsiteY102" fmla="*/ 30853 h 4275461"/>
                <a:gd name="connsiteX103" fmla="*/ 3022289 w 3619883"/>
                <a:gd name="connsiteY103" fmla="*/ 10893 h 4275461"/>
                <a:gd name="connsiteX104" fmla="*/ 3054807 w 3619883"/>
                <a:gd name="connsiteY104" fmla="*/ 24226 h 4275461"/>
                <a:gd name="connsiteX105" fmla="*/ 3141892 w 3619883"/>
                <a:gd name="connsiteY105" fmla="*/ 51925 h 4275461"/>
                <a:gd name="connsiteX106" fmla="*/ 3185711 w 3619883"/>
                <a:gd name="connsiteY106" fmla="*/ 59881 h 4275461"/>
                <a:gd name="connsiteX107" fmla="*/ 3219056 w 3619883"/>
                <a:gd name="connsiteY107" fmla="*/ 55536 h 4275461"/>
                <a:gd name="connsiteX108" fmla="*/ 3263425 w 3619883"/>
                <a:gd name="connsiteY108" fmla="*/ 51706 h 4275461"/>
                <a:gd name="connsiteX109" fmla="*/ 3296219 w 3619883"/>
                <a:gd name="connsiteY109" fmla="*/ 59147 h 4275461"/>
                <a:gd name="connsiteX110" fmla="*/ 3319094 w 3619883"/>
                <a:gd name="connsiteY110" fmla="*/ 42500 h 4275461"/>
                <a:gd name="connsiteX111" fmla="*/ 3420511 w 3619883"/>
                <a:gd name="connsiteY111" fmla="*/ 0 h 4275461"/>
                <a:gd name="connsiteX112" fmla="*/ 3453305 w 3619883"/>
                <a:gd name="connsiteY112" fmla="*/ 7440 h 4275461"/>
                <a:gd name="connsiteX113" fmla="*/ 3496571 w 3619883"/>
                <a:gd name="connsiteY113" fmla="*/ 27182 h 4275461"/>
                <a:gd name="connsiteX114" fmla="*/ 3602117 w 3619883"/>
                <a:gd name="connsiteY114" fmla="*/ 132521 h 4275461"/>
                <a:gd name="connsiteX115" fmla="*/ 3619883 w 3619883"/>
                <a:gd name="connsiteY115" fmla="*/ 140049 h 4275461"/>
                <a:gd name="connsiteX116" fmla="*/ 3619883 w 3619883"/>
                <a:gd name="connsiteY11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34468 w 3619883"/>
                <a:gd name="connsiteY12" fmla="*/ 4128157 h 4275461"/>
                <a:gd name="connsiteX13" fmla="*/ 1893894 w 3619883"/>
                <a:gd name="connsiteY13" fmla="*/ 4128157 h 4275461"/>
                <a:gd name="connsiteX14" fmla="*/ 1893894 w 3619883"/>
                <a:gd name="connsiteY14" fmla="*/ 3951392 h 4275461"/>
                <a:gd name="connsiteX15" fmla="*/ 1716110 w 3619883"/>
                <a:gd name="connsiteY15" fmla="*/ 3951392 h 4275461"/>
                <a:gd name="connsiteX16" fmla="*/ 1716110 w 3619883"/>
                <a:gd name="connsiteY16" fmla="*/ 4006431 h 4275461"/>
                <a:gd name="connsiteX17" fmla="*/ 1703447 w 3619883"/>
                <a:gd name="connsiteY17" fmla="*/ 4007960 h 4275461"/>
                <a:gd name="connsiteX18" fmla="*/ 1716110 w 3619883"/>
                <a:gd name="connsiteY18" fmla="*/ 4044284 h 4275461"/>
                <a:gd name="connsiteX19" fmla="*/ 1716110 w 3619883"/>
                <a:gd name="connsiteY19" fmla="*/ 4128157 h 4275461"/>
                <a:gd name="connsiteX20" fmla="*/ 1745346 w 3619883"/>
                <a:gd name="connsiteY20" fmla="*/ 4128157 h 4275461"/>
                <a:gd name="connsiteX21" fmla="*/ 1796694 w 3619883"/>
                <a:gd name="connsiteY21" fmla="*/ 4275461 h 4275461"/>
                <a:gd name="connsiteX22" fmla="*/ 1558844 w 3619883"/>
                <a:gd name="connsiteY22" fmla="*/ 4275461 h 4275461"/>
                <a:gd name="connsiteX23" fmla="*/ 1517252 w 3619883"/>
                <a:gd name="connsiteY23" fmla="*/ 4128157 h 4275461"/>
                <a:gd name="connsiteX24" fmla="*/ 1582936 w 3619883"/>
                <a:gd name="connsiteY24" fmla="*/ 4128157 h 4275461"/>
                <a:gd name="connsiteX25" fmla="*/ 1582936 w 3619883"/>
                <a:gd name="connsiteY25" fmla="*/ 3951392 h 4275461"/>
                <a:gd name="connsiteX26" fmla="*/ 1405151 w 3619883"/>
                <a:gd name="connsiteY26" fmla="*/ 3951392 h 4275461"/>
                <a:gd name="connsiteX27" fmla="*/ 1405151 w 3619883"/>
                <a:gd name="connsiteY27" fmla="*/ 4128157 h 4275461"/>
                <a:gd name="connsiteX28" fmla="*/ 1468988 w 3619883"/>
                <a:gd name="connsiteY28" fmla="*/ 4128157 h 4275461"/>
                <a:gd name="connsiteX29" fmla="*/ 1427396 w 3619883"/>
                <a:gd name="connsiteY29" fmla="*/ 4275461 h 4275461"/>
                <a:gd name="connsiteX30" fmla="*/ 1210751 w 3619883"/>
                <a:gd name="connsiteY30" fmla="*/ 4275461 h 4275461"/>
                <a:gd name="connsiteX31" fmla="*/ 1210751 w 3619883"/>
                <a:gd name="connsiteY31" fmla="*/ 4128157 h 4275461"/>
                <a:gd name="connsiteX32" fmla="*/ 1271978 w 3619883"/>
                <a:gd name="connsiteY32" fmla="*/ 4128157 h 4275461"/>
                <a:gd name="connsiteX33" fmla="*/ 1271978 w 3619883"/>
                <a:gd name="connsiteY33" fmla="*/ 3951392 h 4275461"/>
                <a:gd name="connsiteX34" fmla="*/ 1094193 w 3619883"/>
                <a:gd name="connsiteY34" fmla="*/ 3951392 h 4275461"/>
                <a:gd name="connsiteX35" fmla="*/ 1094193 w 3619883"/>
                <a:gd name="connsiteY35" fmla="*/ 4128157 h 4275461"/>
                <a:gd name="connsiteX36" fmla="*/ 1140354 w 3619883"/>
                <a:gd name="connsiteY36" fmla="*/ 4128157 h 4275461"/>
                <a:gd name="connsiteX37" fmla="*/ 1140354 w 3619883"/>
                <a:gd name="connsiteY37" fmla="*/ 4275461 h 4275461"/>
                <a:gd name="connsiteX38" fmla="*/ 953807 w 3619883"/>
                <a:gd name="connsiteY38" fmla="*/ 4275461 h 4275461"/>
                <a:gd name="connsiteX39" fmla="*/ 912215 w 3619883"/>
                <a:gd name="connsiteY39" fmla="*/ 4128157 h 4275461"/>
                <a:gd name="connsiteX40" fmla="*/ 961020 w 3619883"/>
                <a:gd name="connsiteY40" fmla="*/ 4128157 h 4275461"/>
                <a:gd name="connsiteX41" fmla="*/ 961020 w 3619883"/>
                <a:gd name="connsiteY41" fmla="*/ 3951392 h 4275461"/>
                <a:gd name="connsiteX42" fmla="*/ 783235 w 3619883"/>
                <a:gd name="connsiteY42" fmla="*/ 3951392 h 4275461"/>
                <a:gd name="connsiteX43" fmla="*/ 783235 w 3619883"/>
                <a:gd name="connsiteY43" fmla="*/ 4128157 h 4275461"/>
                <a:gd name="connsiteX44" fmla="*/ 871024 w 3619883"/>
                <a:gd name="connsiteY44" fmla="*/ 4128157 h 4275461"/>
                <a:gd name="connsiteX45" fmla="*/ 829432 w 3619883"/>
                <a:gd name="connsiteY45" fmla="*/ 4275461 h 4275461"/>
                <a:gd name="connsiteX46" fmla="*/ 611484 w 3619883"/>
                <a:gd name="connsiteY46" fmla="*/ 4275461 h 4275461"/>
                <a:gd name="connsiteX47" fmla="*/ 621247 w 3619883"/>
                <a:gd name="connsiteY47" fmla="*/ 4128157 h 4275461"/>
                <a:gd name="connsiteX48" fmla="*/ 650062 w 3619883"/>
                <a:gd name="connsiteY48" fmla="*/ 4128157 h 4275461"/>
                <a:gd name="connsiteX49" fmla="*/ 650062 w 3619883"/>
                <a:gd name="connsiteY49" fmla="*/ 3951392 h 4275461"/>
                <a:gd name="connsiteX50" fmla="*/ 472277 w 3619883"/>
                <a:gd name="connsiteY50" fmla="*/ 3951392 h 4275461"/>
                <a:gd name="connsiteX51" fmla="*/ 472277 w 3619883"/>
                <a:gd name="connsiteY51" fmla="*/ 4128157 h 4275461"/>
                <a:gd name="connsiteX52" fmla="*/ 522650 w 3619883"/>
                <a:gd name="connsiteY52" fmla="*/ 4128157 h 4275461"/>
                <a:gd name="connsiteX53" fmla="*/ 573998 w 3619883"/>
                <a:gd name="connsiteY53" fmla="*/ 4275461 h 4275461"/>
                <a:gd name="connsiteX54" fmla="*/ 336164 w 3619883"/>
                <a:gd name="connsiteY54" fmla="*/ 4275461 h 4275461"/>
                <a:gd name="connsiteX55" fmla="*/ 294572 w 3619883"/>
                <a:gd name="connsiteY55" fmla="*/ 4128157 h 4275461"/>
                <a:gd name="connsiteX56" fmla="*/ 339106 w 3619883"/>
                <a:gd name="connsiteY56" fmla="*/ 4128157 h 4275461"/>
                <a:gd name="connsiteX57" fmla="*/ 339106 w 3619883"/>
                <a:gd name="connsiteY57" fmla="*/ 3951392 h 4275461"/>
                <a:gd name="connsiteX58" fmla="*/ 161321 w 3619883"/>
                <a:gd name="connsiteY58" fmla="*/ 3951392 h 4275461"/>
                <a:gd name="connsiteX59" fmla="*/ 161321 w 3619883"/>
                <a:gd name="connsiteY59" fmla="*/ 4128157 h 4275461"/>
                <a:gd name="connsiteX60" fmla="*/ 230914 w 3619883"/>
                <a:gd name="connsiteY60" fmla="*/ 4128157 h 4275461"/>
                <a:gd name="connsiteX61" fmla="*/ 189322 w 3619883"/>
                <a:gd name="connsiteY61" fmla="*/ 4275461 h 4275461"/>
                <a:gd name="connsiteX62" fmla="*/ 0 w 3619883"/>
                <a:gd name="connsiteY62" fmla="*/ 4275461 h 4275461"/>
                <a:gd name="connsiteX63" fmla="*/ 0 w 3619883"/>
                <a:gd name="connsiteY63" fmla="*/ 42229 h 4275461"/>
                <a:gd name="connsiteX64" fmla="*/ 42464 w 3619883"/>
                <a:gd name="connsiteY64" fmla="*/ 40518 h 4275461"/>
                <a:gd name="connsiteX65" fmla="*/ 137733 w 3619883"/>
                <a:gd name="connsiteY65" fmla="*/ 35355 h 4275461"/>
                <a:gd name="connsiteX66" fmla="*/ 270565 w 3619883"/>
                <a:gd name="connsiteY66" fmla="*/ 29759 h 4275461"/>
                <a:gd name="connsiteX67" fmla="*/ 479734 w 3619883"/>
                <a:gd name="connsiteY67" fmla="*/ 45455 h 4275461"/>
                <a:gd name="connsiteX68" fmla="*/ 524103 w 3619883"/>
                <a:gd name="connsiteY68" fmla="*/ 41625 h 4275461"/>
                <a:gd name="connsiteX69" fmla="*/ 624416 w 3619883"/>
                <a:gd name="connsiteY69" fmla="*/ 22696 h 4275461"/>
                <a:gd name="connsiteX70" fmla="*/ 657762 w 3619883"/>
                <a:gd name="connsiteY70" fmla="*/ 18351 h 4275461"/>
                <a:gd name="connsiteX71" fmla="*/ 690557 w 3619883"/>
                <a:gd name="connsiteY71" fmla="*/ 25792 h 4275461"/>
                <a:gd name="connsiteX72" fmla="*/ 745123 w 3619883"/>
                <a:gd name="connsiteY72" fmla="*/ 40157 h 4275461"/>
                <a:gd name="connsiteX73" fmla="*/ 789493 w 3619883"/>
                <a:gd name="connsiteY73" fmla="*/ 36327 h 4275461"/>
                <a:gd name="connsiteX74" fmla="*/ 854255 w 3619883"/>
                <a:gd name="connsiteY74" fmla="*/ 68887 h 4275461"/>
                <a:gd name="connsiteX75" fmla="*/ 897520 w 3619883"/>
                <a:gd name="connsiteY75" fmla="*/ 88629 h 4275461"/>
                <a:gd name="connsiteX76" fmla="*/ 940510 w 3619883"/>
                <a:gd name="connsiteY76" fmla="*/ 114265 h 4275461"/>
                <a:gd name="connsiteX77" fmla="*/ 1082712 w 3619883"/>
                <a:gd name="connsiteY77" fmla="*/ 144543 h 4275461"/>
                <a:gd name="connsiteX78" fmla="*/ 1205348 w 3619883"/>
                <a:gd name="connsiteY78" fmla="*/ 120753 h 4275461"/>
                <a:gd name="connsiteX79" fmla="*/ 1271764 w 3619883"/>
                <a:gd name="connsiteY79" fmla="*/ 117956 h 4275461"/>
                <a:gd name="connsiteX80" fmla="*/ 1315583 w 3619883"/>
                <a:gd name="connsiteY80" fmla="*/ 125912 h 4275461"/>
                <a:gd name="connsiteX81" fmla="*/ 1359125 w 3619883"/>
                <a:gd name="connsiteY81" fmla="*/ 139761 h 4275461"/>
                <a:gd name="connsiteX82" fmla="*/ 1391919 w 3619883"/>
                <a:gd name="connsiteY82" fmla="*/ 147202 h 4275461"/>
                <a:gd name="connsiteX83" fmla="*/ 1436563 w 3619883"/>
                <a:gd name="connsiteY83" fmla="*/ 137480 h 4275461"/>
                <a:gd name="connsiteX84" fmla="*/ 1471566 w 3619883"/>
                <a:gd name="connsiteY84" fmla="*/ 97777 h 4275461"/>
                <a:gd name="connsiteX85" fmla="*/ 1505739 w 3619883"/>
                <a:gd name="connsiteY85" fmla="*/ 75753 h 4275461"/>
                <a:gd name="connsiteX86" fmla="*/ 1590891 w 3619883"/>
                <a:gd name="connsiteY86" fmla="*/ 144702 h 4275461"/>
                <a:gd name="connsiteX87" fmla="*/ 1625616 w 3619883"/>
                <a:gd name="connsiteY87" fmla="*/ 110893 h 4275461"/>
                <a:gd name="connsiteX88" fmla="*/ 1658964 w 3619883"/>
                <a:gd name="connsiteY88" fmla="*/ 106547 h 4275461"/>
                <a:gd name="connsiteX89" fmla="*/ 1746598 w 3619883"/>
                <a:gd name="connsiteY89" fmla="*/ 122460 h 4275461"/>
                <a:gd name="connsiteX90" fmla="*/ 1811913 w 3619883"/>
                <a:gd name="connsiteY90" fmla="*/ 143234 h 4275461"/>
                <a:gd name="connsiteX91" fmla="*/ 1856557 w 3619883"/>
                <a:gd name="connsiteY91" fmla="*/ 133511 h 4275461"/>
                <a:gd name="connsiteX92" fmla="*/ 2066003 w 3619883"/>
                <a:gd name="connsiteY92" fmla="*/ 143313 h 4275461"/>
                <a:gd name="connsiteX93" fmla="*/ 2177615 w 3619883"/>
                <a:gd name="connsiteY93" fmla="*/ 119007 h 4275461"/>
                <a:gd name="connsiteX94" fmla="*/ 2255883 w 3619883"/>
                <a:gd name="connsiteY94" fmla="*/ 99047 h 4275461"/>
                <a:gd name="connsiteX95" fmla="*/ 2344622 w 3619883"/>
                <a:gd name="connsiteY95" fmla="*/ 91388 h 4275461"/>
                <a:gd name="connsiteX96" fmla="*/ 2455682 w 3619883"/>
                <a:gd name="connsiteY96" fmla="*/ 78869 h 4275461"/>
                <a:gd name="connsiteX97" fmla="*/ 2632609 w 3619883"/>
                <a:gd name="connsiteY97" fmla="*/ 75338 h 4275461"/>
                <a:gd name="connsiteX98" fmla="*/ 2742291 w 3619883"/>
                <a:gd name="connsiteY98" fmla="*/ 92282 h 4275461"/>
                <a:gd name="connsiteX99" fmla="*/ 2851974 w 3619883"/>
                <a:gd name="connsiteY99" fmla="*/ 109227 h 4275461"/>
                <a:gd name="connsiteX100" fmla="*/ 2907643 w 3619883"/>
                <a:gd name="connsiteY100" fmla="*/ 100020 h 4275461"/>
                <a:gd name="connsiteX101" fmla="*/ 2944022 w 3619883"/>
                <a:gd name="connsiteY101" fmla="*/ 30853 h 4275461"/>
                <a:gd name="connsiteX102" fmla="*/ 3022289 w 3619883"/>
                <a:gd name="connsiteY102" fmla="*/ 10893 h 4275461"/>
                <a:gd name="connsiteX103" fmla="*/ 3054807 w 3619883"/>
                <a:gd name="connsiteY103" fmla="*/ 24226 h 4275461"/>
                <a:gd name="connsiteX104" fmla="*/ 3141892 w 3619883"/>
                <a:gd name="connsiteY104" fmla="*/ 51925 h 4275461"/>
                <a:gd name="connsiteX105" fmla="*/ 3185711 w 3619883"/>
                <a:gd name="connsiteY105" fmla="*/ 59881 h 4275461"/>
                <a:gd name="connsiteX106" fmla="*/ 3219056 w 3619883"/>
                <a:gd name="connsiteY106" fmla="*/ 55536 h 4275461"/>
                <a:gd name="connsiteX107" fmla="*/ 3263425 w 3619883"/>
                <a:gd name="connsiteY107" fmla="*/ 51706 h 4275461"/>
                <a:gd name="connsiteX108" fmla="*/ 3296219 w 3619883"/>
                <a:gd name="connsiteY108" fmla="*/ 59147 h 4275461"/>
                <a:gd name="connsiteX109" fmla="*/ 3319094 w 3619883"/>
                <a:gd name="connsiteY109" fmla="*/ 42500 h 4275461"/>
                <a:gd name="connsiteX110" fmla="*/ 3420511 w 3619883"/>
                <a:gd name="connsiteY110" fmla="*/ 0 h 4275461"/>
                <a:gd name="connsiteX111" fmla="*/ 3453305 w 3619883"/>
                <a:gd name="connsiteY111" fmla="*/ 7440 h 4275461"/>
                <a:gd name="connsiteX112" fmla="*/ 3496571 w 3619883"/>
                <a:gd name="connsiteY112" fmla="*/ 27182 h 4275461"/>
                <a:gd name="connsiteX113" fmla="*/ 3602117 w 3619883"/>
                <a:gd name="connsiteY113" fmla="*/ 132521 h 4275461"/>
                <a:gd name="connsiteX114" fmla="*/ 3619883 w 3619883"/>
                <a:gd name="connsiteY114" fmla="*/ 140049 h 4275461"/>
                <a:gd name="connsiteX115" fmla="*/ 3619883 w 3619883"/>
                <a:gd name="connsiteY11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93894 w 3619883"/>
                <a:gd name="connsiteY12" fmla="*/ 4128157 h 4275461"/>
                <a:gd name="connsiteX13" fmla="*/ 1893894 w 3619883"/>
                <a:gd name="connsiteY13" fmla="*/ 3951392 h 4275461"/>
                <a:gd name="connsiteX14" fmla="*/ 1716110 w 3619883"/>
                <a:gd name="connsiteY14" fmla="*/ 3951392 h 4275461"/>
                <a:gd name="connsiteX15" fmla="*/ 1716110 w 3619883"/>
                <a:gd name="connsiteY15" fmla="*/ 4006431 h 4275461"/>
                <a:gd name="connsiteX16" fmla="*/ 1703447 w 3619883"/>
                <a:gd name="connsiteY16" fmla="*/ 4007960 h 4275461"/>
                <a:gd name="connsiteX17" fmla="*/ 1716110 w 3619883"/>
                <a:gd name="connsiteY17" fmla="*/ 4044284 h 4275461"/>
                <a:gd name="connsiteX18" fmla="*/ 1716110 w 3619883"/>
                <a:gd name="connsiteY18" fmla="*/ 4128157 h 4275461"/>
                <a:gd name="connsiteX19" fmla="*/ 1745346 w 3619883"/>
                <a:gd name="connsiteY19" fmla="*/ 4128157 h 4275461"/>
                <a:gd name="connsiteX20" fmla="*/ 1796694 w 3619883"/>
                <a:gd name="connsiteY20" fmla="*/ 4275461 h 4275461"/>
                <a:gd name="connsiteX21" fmla="*/ 1558844 w 3619883"/>
                <a:gd name="connsiteY21" fmla="*/ 4275461 h 4275461"/>
                <a:gd name="connsiteX22" fmla="*/ 1517252 w 3619883"/>
                <a:gd name="connsiteY22" fmla="*/ 4128157 h 4275461"/>
                <a:gd name="connsiteX23" fmla="*/ 1582936 w 3619883"/>
                <a:gd name="connsiteY23" fmla="*/ 4128157 h 4275461"/>
                <a:gd name="connsiteX24" fmla="*/ 1582936 w 3619883"/>
                <a:gd name="connsiteY24" fmla="*/ 3951392 h 4275461"/>
                <a:gd name="connsiteX25" fmla="*/ 1405151 w 3619883"/>
                <a:gd name="connsiteY25" fmla="*/ 3951392 h 4275461"/>
                <a:gd name="connsiteX26" fmla="*/ 1405151 w 3619883"/>
                <a:gd name="connsiteY26" fmla="*/ 4128157 h 4275461"/>
                <a:gd name="connsiteX27" fmla="*/ 1468988 w 3619883"/>
                <a:gd name="connsiteY27" fmla="*/ 4128157 h 4275461"/>
                <a:gd name="connsiteX28" fmla="*/ 1427396 w 3619883"/>
                <a:gd name="connsiteY28" fmla="*/ 4275461 h 4275461"/>
                <a:gd name="connsiteX29" fmla="*/ 1210751 w 3619883"/>
                <a:gd name="connsiteY29" fmla="*/ 4275461 h 4275461"/>
                <a:gd name="connsiteX30" fmla="*/ 1210751 w 3619883"/>
                <a:gd name="connsiteY30" fmla="*/ 4128157 h 4275461"/>
                <a:gd name="connsiteX31" fmla="*/ 1271978 w 3619883"/>
                <a:gd name="connsiteY31" fmla="*/ 4128157 h 4275461"/>
                <a:gd name="connsiteX32" fmla="*/ 1271978 w 3619883"/>
                <a:gd name="connsiteY32" fmla="*/ 3951392 h 4275461"/>
                <a:gd name="connsiteX33" fmla="*/ 1094193 w 3619883"/>
                <a:gd name="connsiteY33" fmla="*/ 3951392 h 4275461"/>
                <a:gd name="connsiteX34" fmla="*/ 1094193 w 3619883"/>
                <a:gd name="connsiteY34" fmla="*/ 4128157 h 4275461"/>
                <a:gd name="connsiteX35" fmla="*/ 1140354 w 3619883"/>
                <a:gd name="connsiteY35" fmla="*/ 4128157 h 4275461"/>
                <a:gd name="connsiteX36" fmla="*/ 1140354 w 3619883"/>
                <a:gd name="connsiteY36" fmla="*/ 4275461 h 4275461"/>
                <a:gd name="connsiteX37" fmla="*/ 953807 w 3619883"/>
                <a:gd name="connsiteY37" fmla="*/ 4275461 h 4275461"/>
                <a:gd name="connsiteX38" fmla="*/ 912215 w 3619883"/>
                <a:gd name="connsiteY38" fmla="*/ 4128157 h 4275461"/>
                <a:gd name="connsiteX39" fmla="*/ 961020 w 3619883"/>
                <a:gd name="connsiteY39" fmla="*/ 4128157 h 4275461"/>
                <a:gd name="connsiteX40" fmla="*/ 961020 w 3619883"/>
                <a:gd name="connsiteY40" fmla="*/ 3951392 h 4275461"/>
                <a:gd name="connsiteX41" fmla="*/ 783235 w 3619883"/>
                <a:gd name="connsiteY41" fmla="*/ 3951392 h 4275461"/>
                <a:gd name="connsiteX42" fmla="*/ 783235 w 3619883"/>
                <a:gd name="connsiteY42" fmla="*/ 4128157 h 4275461"/>
                <a:gd name="connsiteX43" fmla="*/ 871024 w 3619883"/>
                <a:gd name="connsiteY43" fmla="*/ 4128157 h 4275461"/>
                <a:gd name="connsiteX44" fmla="*/ 829432 w 3619883"/>
                <a:gd name="connsiteY44" fmla="*/ 4275461 h 4275461"/>
                <a:gd name="connsiteX45" fmla="*/ 611484 w 3619883"/>
                <a:gd name="connsiteY45" fmla="*/ 4275461 h 4275461"/>
                <a:gd name="connsiteX46" fmla="*/ 621247 w 3619883"/>
                <a:gd name="connsiteY46" fmla="*/ 4128157 h 4275461"/>
                <a:gd name="connsiteX47" fmla="*/ 650062 w 3619883"/>
                <a:gd name="connsiteY47" fmla="*/ 4128157 h 4275461"/>
                <a:gd name="connsiteX48" fmla="*/ 650062 w 3619883"/>
                <a:gd name="connsiteY48" fmla="*/ 3951392 h 4275461"/>
                <a:gd name="connsiteX49" fmla="*/ 472277 w 3619883"/>
                <a:gd name="connsiteY49" fmla="*/ 3951392 h 4275461"/>
                <a:gd name="connsiteX50" fmla="*/ 472277 w 3619883"/>
                <a:gd name="connsiteY50" fmla="*/ 4128157 h 4275461"/>
                <a:gd name="connsiteX51" fmla="*/ 522650 w 3619883"/>
                <a:gd name="connsiteY51" fmla="*/ 4128157 h 4275461"/>
                <a:gd name="connsiteX52" fmla="*/ 573998 w 3619883"/>
                <a:gd name="connsiteY52" fmla="*/ 4275461 h 4275461"/>
                <a:gd name="connsiteX53" fmla="*/ 336164 w 3619883"/>
                <a:gd name="connsiteY53" fmla="*/ 4275461 h 4275461"/>
                <a:gd name="connsiteX54" fmla="*/ 294572 w 3619883"/>
                <a:gd name="connsiteY54" fmla="*/ 4128157 h 4275461"/>
                <a:gd name="connsiteX55" fmla="*/ 339106 w 3619883"/>
                <a:gd name="connsiteY55" fmla="*/ 4128157 h 4275461"/>
                <a:gd name="connsiteX56" fmla="*/ 339106 w 3619883"/>
                <a:gd name="connsiteY56" fmla="*/ 3951392 h 4275461"/>
                <a:gd name="connsiteX57" fmla="*/ 161321 w 3619883"/>
                <a:gd name="connsiteY57" fmla="*/ 3951392 h 4275461"/>
                <a:gd name="connsiteX58" fmla="*/ 161321 w 3619883"/>
                <a:gd name="connsiteY58" fmla="*/ 4128157 h 4275461"/>
                <a:gd name="connsiteX59" fmla="*/ 230914 w 3619883"/>
                <a:gd name="connsiteY59" fmla="*/ 4128157 h 4275461"/>
                <a:gd name="connsiteX60" fmla="*/ 189322 w 3619883"/>
                <a:gd name="connsiteY60" fmla="*/ 4275461 h 4275461"/>
                <a:gd name="connsiteX61" fmla="*/ 0 w 3619883"/>
                <a:gd name="connsiteY61" fmla="*/ 4275461 h 4275461"/>
                <a:gd name="connsiteX62" fmla="*/ 0 w 3619883"/>
                <a:gd name="connsiteY62" fmla="*/ 42229 h 4275461"/>
                <a:gd name="connsiteX63" fmla="*/ 42464 w 3619883"/>
                <a:gd name="connsiteY63" fmla="*/ 40518 h 4275461"/>
                <a:gd name="connsiteX64" fmla="*/ 137733 w 3619883"/>
                <a:gd name="connsiteY64" fmla="*/ 35355 h 4275461"/>
                <a:gd name="connsiteX65" fmla="*/ 270565 w 3619883"/>
                <a:gd name="connsiteY65" fmla="*/ 29759 h 4275461"/>
                <a:gd name="connsiteX66" fmla="*/ 479734 w 3619883"/>
                <a:gd name="connsiteY66" fmla="*/ 45455 h 4275461"/>
                <a:gd name="connsiteX67" fmla="*/ 524103 w 3619883"/>
                <a:gd name="connsiteY67" fmla="*/ 41625 h 4275461"/>
                <a:gd name="connsiteX68" fmla="*/ 624416 w 3619883"/>
                <a:gd name="connsiteY68" fmla="*/ 22696 h 4275461"/>
                <a:gd name="connsiteX69" fmla="*/ 657762 w 3619883"/>
                <a:gd name="connsiteY69" fmla="*/ 18351 h 4275461"/>
                <a:gd name="connsiteX70" fmla="*/ 690557 w 3619883"/>
                <a:gd name="connsiteY70" fmla="*/ 25792 h 4275461"/>
                <a:gd name="connsiteX71" fmla="*/ 745123 w 3619883"/>
                <a:gd name="connsiteY71" fmla="*/ 40157 h 4275461"/>
                <a:gd name="connsiteX72" fmla="*/ 789493 w 3619883"/>
                <a:gd name="connsiteY72" fmla="*/ 36327 h 4275461"/>
                <a:gd name="connsiteX73" fmla="*/ 854255 w 3619883"/>
                <a:gd name="connsiteY73" fmla="*/ 68887 h 4275461"/>
                <a:gd name="connsiteX74" fmla="*/ 897520 w 3619883"/>
                <a:gd name="connsiteY74" fmla="*/ 88629 h 4275461"/>
                <a:gd name="connsiteX75" fmla="*/ 940510 w 3619883"/>
                <a:gd name="connsiteY75" fmla="*/ 114265 h 4275461"/>
                <a:gd name="connsiteX76" fmla="*/ 1082712 w 3619883"/>
                <a:gd name="connsiteY76" fmla="*/ 144543 h 4275461"/>
                <a:gd name="connsiteX77" fmla="*/ 1205348 w 3619883"/>
                <a:gd name="connsiteY77" fmla="*/ 120753 h 4275461"/>
                <a:gd name="connsiteX78" fmla="*/ 1271764 w 3619883"/>
                <a:gd name="connsiteY78" fmla="*/ 117956 h 4275461"/>
                <a:gd name="connsiteX79" fmla="*/ 1315583 w 3619883"/>
                <a:gd name="connsiteY79" fmla="*/ 125912 h 4275461"/>
                <a:gd name="connsiteX80" fmla="*/ 1359125 w 3619883"/>
                <a:gd name="connsiteY80" fmla="*/ 139761 h 4275461"/>
                <a:gd name="connsiteX81" fmla="*/ 1391919 w 3619883"/>
                <a:gd name="connsiteY81" fmla="*/ 147202 h 4275461"/>
                <a:gd name="connsiteX82" fmla="*/ 1436563 w 3619883"/>
                <a:gd name="connsiteY82" fmla="*/ 137480 h 4275461"/>
                <a:gd name="connsiteX83" fmla="*/ 1471566 w 3619883"/>
                <a:gd name="connsiteY83" fmla="*/ 97777 h 4275461"/>
                <a:gd name="connsiteX84" fmla="*/ 1505739 w 3619883"/>
                <a:gd name="connsiteY84" fmla="*/ 75753 h 4275461"/>
                <a:gd name="connsiteX85" fmla="*/ 1590891 w 3619883"/>
                <a:gd name="connsiteY85" fmla="*/ 144702 h 4275461"/>
                <a:gd name="connsiteX86" fmla="*/ 1625616 w 3619883"/>
                <a:gd name="connsiteY86" fmla="*/ 110893 h 4275461"/>
                <a:gd name="connsiteX87" fmla="*/ 1658964 w 3619883"/>
                <a:gd name="connsiteY87" fmla="*/ 106547 h 4275461"/>
                <a:gd name="connsiteX88" fmla="*/ 1746598 w 3619883"/>
                <a:gd name="connsiteY88" fmla="*/ 122460 h 4275461"/>
                <a:gd name="connsiteX89" fmla="*/ 1811913 w 3619883"/>
                <a:gd name="connsiteY89" fmla="*/ 143234 h 4275461"/>
                <a:gd name="connsiteX90" fmla="*/ 1856557 w 3619883"/>
                <a:gd name="connsiteY90" fmla="*/ 133511 h 4275461"/>
                <a:gd name="connsiteX91" fmla="*/ 2066003 w 3619883"/>
                <a:gd name="connsiteY91" fmla="*/ 143313 h 4275461"/>
                <a:gd name="connsiteX92" fmla="*/ 2177615 w 3619883"/>
                <a:gd name="connsiteY92" fmla="*/ 119007 h 4275461"/>
                <a:gd name="connsiteX93" fmla="*/ 2255883 w 3619883"/>
                <a:gd name="connsiteY93" fmla="*/ 99047 h 4275461"/>
                <a:gd name="connsiteX94" fmla="*/ 2344622 w 3619883"/>
                <a:gd name="connsiteY94" fmla="*/ 91388 h 4275461"/>
                <a:gd name="connsiteX95" fmla="*/ 2455682 w 3619883"/>
                <a:gd name="connsiteY95" fmla="*/ 78869 h 4275461"/>
                <a:gd name="connsiteX96" fmla="*/ 2632609 w 3619883"/>
                <a:gd name="connsiteY96" fmla="*/ 75338 h 4275461"/>
                <a:gd name="connsiteX97" fmla="*/ 2742291 w 3619883"/>
                <a:gd name="connsiteY97" fmla="*/ 92282 h 4275461"/>
                <a:gd name="connsiteX98" fmla="*/ 2851974 w 3619883"/>
                <a:gd name="connsiteY98" fmla="*/ 109227 h 4275461"/>
                <a:gd name="connsiteX99" fmla="*/ 2907643 w 3619883"/>
                <a:gd name="connsiteY99" fmla="*/ 100020 h 4275461"/>
                <a:gd name="connsiteX100" fmla="*/ 2944022 w 3619883"/>
                <a:gd name="connsiteY100" fmla="*/ 30853 h 4275461"/>
                <a:gd name="connsiteX101" fmla="*/ 3022289 w 3619883"/>
                <a:gd name="connsiteY101" fmla="*/ 10893 h 4275461"/>
                <a:gd name="connsiteX102" fmla="*/ 3054807 w 3619883"/>
                <a:gd name="connsiteY102" fmla="*/ 24226 h 4275461"/>
                <a:gd name="connsiteX103" fmla="*/ 3141892 w 3619883"/>
                <a:gd name="connsiteY103" fmla="*/ 51925 h 4275461"/>
                <a:gd name="connsiteX104" fmla="*/ 3185711 w 3619883"/>
                <a:gd name="connsiteY104" fmla="*/ 59881 h 4275461"/>
                <a:gd name="connsiteX105" fmla="*/ 3219056 w 3619883"/>
                <a:gd name="connsiteY105" fmla="*/ 55536 h 4275461"/>
                <a:gd name="connsiteX106" fmla="*/ 3263425 w 3619883"/>
                <a:gd name="connsiteY106" fmla="*/ 51706 h 4275461"/>
                <a:gd name="connsiteX107" fmla="*/ 3296219 w 3619883"/>
                <a:gd name="connsiteY107" fmla="*/ 59147 h 4275461"/>
                <a:gd name="connsiteX108" fmla="*/ 3319094 w 3619883"/>
                <a:gd name="connsiteY108" fmla="*/ 42500 h 4275461"/>
                <a:gd name="connsiteX109" fmla="*/ 3420511 w 3619883"/>
                <a:gd name="connsiteY109" fmla="*/ 0 h 4275461"/>
                <a:gd name="connsiteX110" fmla="*/ 3453305 w 3619883"/>
                <a:gd name="connsiteY110" fmla="*/ 7440 h 4275461"/>
                <a:gd name="connsiteX111" fmla="*/ 3496571 w 3619883"/>
                <a:gd name="connsiteY111" fmla="*/ 27182 h 4275461"/>
                <a:gd name="connsiteX112" fmla="*/ 3602117 w 3619883"/>
                <a:gd name="connsiteY112" fmla="*/ 132521 h 4275461"/>
                <a:gd name="connsiteX113" fmla="*/ 3619883 w 3619883"/>
                <a:gd name="connsiteY113" fmla="*/ 140049 h 4275461"/>
                <a:gd name="connsiteX114" fmla="*/ 3619883 w 3619883"/>
                <a:gd name="connsiteY11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93894 w 3619883"/>
                <a:gd name="connsiteY12" fmla="*/ 3951392 h 4275461"/>
                <a:gd name="connsiteX13" fmla="*/ 1716110 w 3619883"/>
                <a:gd name="connsiteY13" fmla="*/ 3951392 h 4275461"/>
                <a:gd name="connsiteX14" fmla="*/ 1716110 w 3619883"/>
                <a:gd name="connsiteY14" fmla="*/ 4006431 h 4275461"/>
                <a:gd name="connsiteX15" fmla="*/ 1703447 w 3619883"/>
                <a:gd name="connsiteY15" fmla="*/ 4007960 h 4275461"/>
                <a:gd name="connsiteX16" fmla="*/ 1716110 w 3619883"/>
                <a:gd name="connsiteY16" fmla="*/ 4044284 h 4275461"/>
                <a:gd name="connsiteX17" fmla="*/ 1716110 w 3619883"/>
                <a:gd name="connsiteY17" fmla="*/ 4128157 h 4275461"/>
                <a:gd name="connsiteX18" fmla="*/ 1745346 w 3619883"/>
                <a:gd name="connsiteY18" fmla="*/ 4128157 h 4275461"/>
                <a:gd name="connsiteX19" fmla="*/ 1796694 w 3619883"/>
                <a:gd name="connsiteY19" fmla="*/ 4275461 h 4275461"/>
                <a:gd name="connsiteX20" fmla="*/ 1558844 w 3619883"/>
                <a:gd name="connsiteY20" fmla="*/ 4275461 h 4275461"/>
                <a:gd name="connsiteX21" fmla="*/ 1517252 w 3619883"/>
                <a:gd name="connsiteY21" fmla="*/ 4128157 h 4275461"/>
                <a:gd name="connsiteX22" fmla="*/ 1582936 w 3619883"/>
                <a:gd name="connsiteY22" fmla="*/ 4128157 h 4275461"/>
                <a:gd name="connsiteX23" fmla="*/ 1582936 w 3619883"/>
                <a:gd name="connsiteY23" fmla="*/ 3951392 h 4275461"/>
                <a:gd name="connsiteX24" fmla="*/ 1405151 w 3619883"/>
                <a:gd name="connsiteY24" fmla="*/ 3951392 h 4275461"/>
                <a:gd name="connsiteX25" fmla="*/ 1405151 w 3619883"/>
                <a:gd name="connsiteY25" fmla="*/ 4128157 h 4275461"/>
                <a:gd name="connsiteX26" fmla="*/ 1468988 w 3619883"/>
                <a:gd name="connsiteY26" fmla="*/ 4128157 h 4275461"/>
                <a:gd name="connsiteX27" fmla="*/ 1427396 w 3619883"/>
                <a:gd name="connsiteY27" fmla="*/ 4275461 h 4275461"/>
                <a:gd name="connsiteX28" fmla="*/ 1210751 w 3619883"/>
                <a:gd name="connsiteY28" fmla="*/ 4275461 h 4275461"/>
                <a:gd name="connsiteX29" fmla="*/ 1210751 w 3619883"/>
                <a:gd name="connsiteY29" fmla="*/ 4128157 h 4275461"/>
                <a:gd name="connsiteX30" fmla="*/ 1271978 w 3619883"/>
                <a:gd name="connsiteY30" fmla="*/ 4128157 h 4275461"/>
                <a:gd name="connsiteX31" fmla="*/ 1271978 w 3619883"/>
                <a:gd name="connsiteY31" fmla="*/ 3951392 h 4275461"/>
                <a:gd name="connsiteX32" fmla="*/ 1094193 w 3619883"/>
                <a:gd name="connsiteY32" fmla="*/ 3951392 h 4275461"/>
                <a:gd name="connsiteX33" fmla="*/ 1094193 w 3619883"/>
                <a:gd name="connsiteY33" fmla="*/ 4128157 h 4275461"/>
                <a:gd name="connsiteX34" fmla="*/ 1140354 w 3619883"/>
                <a:gd name="connsiteY34" fmla="*/ 4128157 h 4275461"/>
                <a:gd name="connsiteX35" fmla="*/ 1140354 w 3619883"/>
                <a:gd name="connsiteY35" fmla="*/ 4275461 h 4275461"/>
                <a:gd name="connsiteX36" fmla="*/ 953807 w 3619883"/>
                <a:gd name="connsiteY36" fmla="*/ 4275461 h 4275461"/>
                <a:gd name="connsiteX37" fmla="*/ 912215 w 3619883"/>
                <a:gd name="connsiteY37" fmla="*/ 4128157 h 4275461"/>
                <a:gd name="connsiteX38" fmla="*/ 961020 w 3619883"/>
                <a:gd name="connsiteY38" fmla="*/ 4128157 h 4275461"/>
                <a:gd name="connsiteX39" fmla="*/ 961020 w 3619883"/>
                <a:gd name="connsiteY39" fmla="*/ 3951392 h 4275461"/>
                <a:gd name="connsiteX40" fmla="*/ 783235 w 3619883"/>
                <a:gd name="connsiteY40" fmla="*/ 3951392 h 4275461"/>
                <a:gd name="connsiteX41" fmla="*/ 783235 w 3619883"/>
                <a:gd name="connsiteY41" fmla="*/ 4128157 h 4275461"/>
                <a:gd name="connsiteX42" fmla="*/ 871024 w 3619883"/>
                <a:gd name="connsiteY42" fmla="*/ 4128157 h 4275461"/>
                <a:gd name="connsiteX43" fmla="*/ 829432 w 3619883"/>
                <a:gd name="connsiteY43" fmla="*/ 4275461 h 4275461"/>
                <a:gd name="connsiteX44" fmla="*/ 611484 w 3619883"/>
                <a:gd name="connsiteY44" fmla="*/ 4275461 h 4275461"/>
                <a:gd name="connsiteX45" fmla="*/ 621247 w 3619883"/>
                <a:gd name="connsiteY45" fmla="*/ 4128157 h 4275461"/>
                <a:gd name="connsiteX46" fmla="*/ 650062 w 3619883"/>
                <a:gd name="connsiteY46" fmla="*/ 4128157 h 4275461"/>
                <a:gd name="connsiteX47" fmla="*/ 650062 w 3619883"/>
                <a:gd name="connsiteY47" fmla="*/ 3951392 h 4275461"/>
                <a:gd name="connsiteX48" fmla="*/ 472277 w 3619883"/>
                <a:gd name="connsiteY48" fmla="*/ 3951392 h 4275461"/>
                <a:gd name="connsiteX49" fmla="*/ 472277 w 3619883"/>
                <a:gd name="connsiteY49" fmla="*/ 4128157 h 4275461"/>
                <a:gd name="connsiteX50" fmla="*/ 522650 w 3619883"/>
                <a:gd name="connsiteY50" fmla="*/ 4128157 h 4275461"/>
                <a:gd name="connsiteX51" fmla="*/ 573998 w 3619883"/>
                <a:gd name="connsiteY51" fmla="*/ 4275461 h 4275461"/>
                <a:gd name="connsiteX52" fmla="*/ 336164 w 3619883"/>
                <a:gd name="connsiteY52" fmla="*/ 4275461 h 4275461"/>
                <a:gd name="connsiteX53" fmla="*/ 294572 w 3619883"/>
                <a:gd name="connsiteY53" fmla="*/ 4128157 h 4275461"/>
                <a:gd name="connsiteX54" fmla="*/ 339106 w 3619883"/>
                <a:gd name="connsiteY54" fmla="*/ 4128157 h 4275461"/>
                <a:gd name="connsiteX55" fmla="*/ 339106 w 3619883"/>
                <a:gd name="connsiteY55" fmla="*/ 3951392 h 4275461"/>
                <a:gd name="connsiteX56" fmla="*/ 161321 w 3619883"/>
                <a:gd name="connsiteY56" fmla="*/ 3951392 h 4275461"/>
                <a:gd name="connsiteX57" fmla="*/ 161321 w 3619883"/>
                <a:gd name="connsiteY57" fmla="*/ 4128157 h 4275461"/>
                <a:gd name="connsiteX58" fmla="*/ 230914 w 3619883"/>
                <a:gd name="connsiteY58" fmla="*/ 4128157 h 4275461"/>
                <a:gd name="connsiteX59" fmla="*/ 189322 w 3619883"/>
                <a:gd name="connsiteY59" fmla="*/ 4275461 h 4275461"/>
                <a:gd name="connsiteX60" fmla="*/ 0 w 3619883"/>
                <a:gd name="connsiteY60" fmla="*/ 4275461 h 4275461"/>
                <a:gd name="connsiteX61" fmla="*/ 0 w 3619883"/>
                <a:gd name="connsiteY61" fmla="*/ 42229 h 4275461"/>
                <a:gd name="connsiteX62" fmla="*/ 42464 w 3619883"/>
                <a:gd name="connsiteY62" fmla="*/ 40518 h 4275461"/>
                <a:gd name="connsiteX63" fmla="*/ 137733 w 3619883"/>
                <a:gd name="connsiteY63" fmla="*/ 35355 h 4275461"/>
                <a:gd name="connsiteX64" fmla="*/ 270565 w 3619883"/>
                <a:gd name="connsiteY64" fmla="*/ 29759 h 4275461"/>
                <a:gd name="connsiteX65" fmla="*/ 479734 w 3619883"/>
                <a:gd name="connsiteY65" fmla="*/ 45455 h 4275461"/>
                <a:gd name="connsiteX66" fmla="*/ 524103 w 3619883"/>
                <a:gd name="connsiteY66" fmla="*/ 41625 h 4275461"/>
                <a:gd name="connsiteX67" fmla="*/ 624416 w 3619883"/>
                <a:gd name="connsiteY67" fmla="*/ 22696 h 4275461"/>
                <a:gd name="connsiteX68" fmla="*/ 657762 w 3619883"/>
                <a:gd name="connsiteY68" fmla="*/ 18351 h 4275461"/>
                <a:gd name="connsiteX69" fmla="*/ 690557 w 3619883"/>
                <a:gd name="connsiteY69" fmla="*/ 25792 h 4275461"/>
                <a:gd name="connsiteX70" fmla="*/ 745123 w 3619883"/>
                <a:gd name="connsiteY70" fmla="*/ 40157 h 4275461"/>
                <a:gd name="connsiteX71" fmla="*/ 789493 w 3619883"/>
                <a:gd name="connsiteY71" fmla="*/ 36327 h 4275461"/>
                <a:gd name="connsiteX72" fmla="*/ 854255 w 3619883"/>
                <a:gd name="connsiteY72" fmla="*/ 68887 h 4275461"/>
                <a:gd name="connsiteX73" fmla="*/ 897520 w 3619883"/>
                <a:gd name="connsiteY73" fmla="*/ 88629 h 4275461"/>
                <a:gd name="connsiteX74" fmla="*/ 940510 w 3619883"/>
                <a:gd name="connsiteY74" fmla="*/ 114265 h 4275461"/>
                <a:gd name="connsiteX75" fmla="*/ 1082712 w 3619883"/>
                <a:gd name="connsiteY75" fmla="*/ 144543 h 4275461"/>
                <a:gd name="connsiteX76" fmla="*/ 1205348 w 3619883"/>
                <a:gd name="connsiteY76" fmla="*/ 120753 h 4275461"/>
                <a:gd name="connsiteX77" fmla="*/ 1271764 w 3619883"/>
                <a:gd name="connsiteY77" fmla="*/ 117956 h 4275461"/>
                <a:gd name="connsiteX78" fmla="*/ 1315583 w 3619883"/>
                <a:gd name="connsiteY78" fmla="*/ 125912 h 4275461"/>
                <a:gd name="connsiteX79" fmla="*/ 1359125 w 3619883"/>
                <a:gd name="connsiteY79" fmla="*/ 139761 h 4275461"/>
                <a:gd name="connsiteX80" fmla="*/ 1391919 w 3619883"/>
                <a:gd name="connsiteY80" fmla="*/ 147202 h 4275461"/>
                <a:gd name="connsiteX81" fmla="*/ 1436563 w 3619883"/>
                <a:gd name="connsiteY81" fmla="*/ 137480 h 4275461"/>
                <a:gd name="connsiteX82" fmla="*/ 1471566 w 3619883"/>
                <a:gd name="connsiteY82" fmla="*/ 97777 h 4275461"/>
                <a:gd name="connsiteX83" fmla="*/ 1505739 w 3619883"/>
                <a:gd name="connsiteY83" fmla="*/ 75753 h 4275461"/>
                <a:gd name="connsiteX84" fmla="*/ 1590891 w 3619883"/>
                <a:gd name="connsiteY84" fmla="*/ 144702 h 4275461"/>
                <a:gd name="connsiteX85" fmla="*/ 1625616 w 3619883"/>
                <a:gd name="connsiteY85" fmla="*/ 110893 h 4275461"/>
                <a:gd name="connsiteX86" fmla="*/ 1658964 w 3619883"/>
                <a:gd name="connsiteY86" fmla="*/ 106547 h 4275461"/>
                <a:gd name="connsiteX87" fmla="*/ 1746598 w 3619883"/>
                <a:gd name="connsiteY87" fmla="*/ 122460 h 4275461"/>
                <a:gd name="connsiteX88" fmla="*/ 1811913 w 3619883"/>
                <a:gd name="connsiteY88" fmla="*/ 143234 h 4275461"/>
                <a:gd name="connsiteX89" fmla="*/ 1856557 w 3619883"/>
                <a:gd name="connsiteY89" fmla="*/ 133511 h 4275461"/>
                <a:gd name="connsiteX90" fmla="*/ 2066003 w 3619883"/>
                <a:gd name="connsiteY90" fmla="*/ 143313 h 4275461"/>
                <a:gd name="connsiteX91" fmla="*/ 2177615 w 3619883"/>
                <a:gd name="connsiteY91" fmla="*/ 119007 h 4275461"/>
                <a:gd name="connsiteX92" fmla="*/ 2255883 w 3619883"/>
                <a:gd name="connsiteY92" fmla="*/ 99047 h 4275461"/>
                <a:gd name="connsiteX93" fmla="*/ 2344622 w 3619883"/>
                <a:gd name="connsiteY93" fmla="*/ 91388 h 4275461"/>
                <a:gd name="connsiteX94" fmla="*/ 2455682 w 3619883"/>
                <a:gd name="connsiteY94" fmla="*/ 78869 h 4275461"/>
                <a:gd name="connsiteX95" fmla="*/ 2632609 w 3619883"/>
                <a:gd name="connsiteY95" fmla="*/ 75338 h 4275461"/>
                <a:gd name="connsiteX96" fmla="*/ 2742291 w 3619883"/>
                <a:gd name="connsiteY96" fmla="*/ 92282 h 4275461"/>
                <a:gd name="connsiteX97" fmla="*/ 2851974 w 3619883"/>
                <a:gd name="connsiteY97" fmla="*/ 109227 h 4275461"/>
                <a:gd name="connsiteX98" fmla="*/ 2907643 w 3619883"/>
                <a:gd name="connsiteY98" fmla="*/ 100020 h 4275461"/>
                <a:gd name="connsiteX99" fmla="*/ 2944022 w 3619883"/>
                <a:gd name="connsiteY99" fmla="*/ 30853 h 4275461"/>
                <a:gd name="connsiteX100" fmla="*/ 3022289 w 3619883"/>
                <a:gd name="connsiteY100" fmla="*/ 10893 h 4275461"/>
                <a:gd name="connsiteX101" fmla="*/ 3054807 w 3619883"/>
                <a:gd name="connsiteY101" fmla="*/ 24226 h 4275461"/>
                <a:gd name="connsiteX102" fmla="*/ 3141892 w 3619883"/>
                <a:gd name="connsiteY102" fmla="*/ 51925 h 4275461"/>
                <a:gd name="connsiteX103" fmla="*/ 3185711 w 3619883"/>
                <a:gd name="connsiteY103" fmla="*/ 59881 h 4275461"/>
                <a:gd name="connsiteX104" fmla="*/ 3219056 w 3619883"/>
                <a:gd name="connsiteY104" fmla="*/ 55536 h 4275461"/>
                <a:gd name="connsiteX105" fmla="*/ 3263425 w 3619883"/>
                <a:gd name="connsiteY105" fmla="*/ 51706 h 4275461"/>
                <a:gd name="connsiteX106" fmla="*/ 3296219 w 3619883"/>
                <a:gd name="connsiteY106" fmla="*/ 59147 h 4275461"/>
                <a:gd name="connsiteX107" fmla="*/ 3319094 w 3619883"/>
                <a:gd name="connsiteY107" fmla="*/ 42500 h 4275461"/>
                <a:gd name="connsiteX108" fmla="*/ 3420511 w 3619883"/>
                <a:gd name="connsiteY108" fmla="*/ 0 h 4275461"/>
                <a:gd name="connsiteX109" fmla="*/ 3453305 w 3619883"/>
                <a:gd name="connsiteY109" fmla="*/ 7440 h 4275461"/>
                <a:gd name="connsiteX110" fmla="*/ 3496571 w 3619883"/>
                <a:gd name="connsiteY110" fmla="*/ 27182 h 4275461"/>
                <a:gd name="connsiteX111" fmla="*/ 3602117 w 3619883"/>
                <a:gd name="connsiteY111" fmla="*/ 132521 h 4275461"/>
                <a:gd name="connsiteX112" fmla="*/ 3619883 w 3619883"/>
                <a:gd name="connsiteY112" fmla="*/ 140049 h 4275461"/>
                <a:gd name="connsiteX113" fmla="*/ 3619883 w 3619883"/>
                <a:gd name="connsiteY11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3951392 h 4275461"/>
                <a:gd name="connsiteX13" fmla="*/ 1716110 w 3619883"/>
                <a:gd name="connsiteY13" fmla="*/ 4006431 h 4275461"/>
                <a:gd name="connsiteX14" fmla="*/ 1703447 w 3619883"/>
                <a:gd name="connsiteY14" fmla="*/ 4007960 h 4275461"/>
                <a:gd name="connsiteX15" fmla="*/ 1716110 w 3619883"/>
                <a:gd name="connsiteY15" fmla="*/ 4044284 h 4275461"/>
                <a:gd name="connsiteX16" fmla="*/ 1716110 w 3619883"/>
                <a:gd name="connsiteY16" fmla="*/ 4128157 h 4275461"/>
                <a:gd name="connsiteX17" fmla="*/ 1745346 w 3619883"/>
                <a:gd name="connsiteY17" fmla="*/ 4128157 h 4275461"/>
                <a:gd name="connsiteX18" fmla="*/ 1796694 w 3619883"/>
                <a:gd name="connsiteY18" fmla="*/ 4275461 h 4275461"/>
                <a:gd name="connsiteX19" fmla="*/ 1558844 w 3619883"/>
                <a:gd name="connsiteY19" fmla="*/ 4275461 h 4275461"/>
                <a:gd name="connsiteX20" fmla="*/ 1517252 w 3619883"/>
                <a:gd name="connsiteY20" fmla="*/ 4128157 h 4275461"/>
                <a:gd name="connsiteX21" fmla="*/ 1582936 w 3619883"/>
                <a:gd name="connsiteY21" fmla="*/ 4128157 h 4275461"/>
                <a:gd name="connsiteX22" fmla="*/ 1582936 w 3619883"/>
                <a:gd name="connsiteY22" fmla="*/ 3951392 h 4275461"/>
                <a:gd name="connsiteX23" fmla="*/ 1405151 w 3619883"/>
                <a:gd name="connsiteY23" fmla="*/ 3951392 h 4275461"/>
                <a:gd name="connsiteX24" fmla="*/ 1405151 w 3619883"/>
                <a:gd name="connsiteY24" fmla="*/ 4128157 h 4275461"/>
                <a:gd name="connsiteX25" fmla="*/ 1468988 w 3619883"/>
                <a:gd name="connsiteY25" fmla="*/ 4128157 h 4275461"/>
                <a:gd name="connsiteX26" fmla="*/ 1427396 w 3619883"/>
                <a:gd name="connsiteY26" fmla="*/ 4275461 h 4275461"/>
                <a:gd name="connsiteX27" fmla="*/ 1210751 w 3619883"/>
                <a:gd name="connsiteY27" fmla="*/ 4275461 h 4275461"/>
                <a:gd name="connsiteX28" fmla="*/ 1210751 w 3619883"/>
                <a:gd name="connsiteY28" fmla="*/ 4128157 h 4275461"/>
                <a:gd name="connsiteX29" fmla="*/ 1271978 w 3619883"/>
                <a:gd name="connsiteY29" fmla="*/ 4128157 h 4275461"/>
                <a:gd name="connsiteX30" fmla="*/ 1271978 w 3619883"/>
                <a:gd name="connsiteY30" fmla="*/ 3951392 h 4275461"/>
                <a:gd name="connsiteX31" fmla="*/ 1094193 w 3619883"/>
                <a:gd name="connsiteY31" fmla="*/ 3951392 h 4275461"/>
                <a:gd name="connsiteX32" fmla="*/ 1094193 w 3619883"/>
                <a:gd name="connsiteY32" fmla="*/ 4128157 h 4275461"/>
                <a:gd name="connsiteX33" fmla="*/ 1140354 w 3619883"/>
                <a:gd name="connsiteY33" fmla="*/ 4128157 h 4275461"/>
                <a:gd name="connsiteX34" fmla="*/ 1140354 w 3619883"/>
                <a:gd name="connsiteY34" fmla="*/ 4275461 h 4275461"/>
                <a:gd name="connsiteX35" fmla="*/ 953807 w 3619883"/>
                <a:gd name="connsiteY35" fmla="*/ 4275461 h 4275461"/>
                <a:gd name="connsiteX36" fmla="*/ 912215 w 3619883"/>
                <a:gd name="connsiteY36" fmla="*/ 4128157 h 4275461"/>
                <a:gd name="connsiteX37" fmla="*/ 961020 w 3619883"/>
                <a:gd name="connsiteY37" fmla="*/ 4128157 h 4275461"/>
                <a:gd name="connsiteX38" fmla="*/ 961020 w 3619883"/>
                <a:gd name="connsiteY38" fmla="*/ 3951392 h 4275461"/>
                <a:gd name="connsiteX39" fmla="*/ 783235 w 3619883"/>
                <a:gd name="connsiteY39" fmla="*/ 3951392 h 4275461"/>
                <a:gd name="connsiteX40" fmla="*/ 783235 w 3619883"/>
                <a:gd name="connsiteY40" fmla="*/ 4128157 h 4275461"/>
                <a:gd name="connsiteX41" fmla="*/ 871024 w 3619883"/>
                <a:gd name="connsiteY41" fmla="*/ 4128157 h 4275461"/>
                <a:gd name="connsiteX42" fmla="*/ 829432 w 3619883"/>
                <a:gd name="connsiteY42" fmla="*/ 4275461 h 4275461"/>
                <a:gd name="connsiteX43" fmla="*/ 611484 w 3619883"/>
                <a:gd name="connsiteY43" fmla="*/ 4275461 h 4275461"/>
                <a:gd name="connsiteX44" fmla="*/ 621247 w 3619883"/>
                <a:gd name="connsiteY44" fmla="*/ 4128157 h 4275461"/>
                <a:gd name="connsiteX45" fmla="*/ 650062 w 3619883"/>
                <a:gd name="connsiteY45" fmla="*/ 4128157 h 4275461"/>
                <a:gd name="connsiteX46" fmla="*/ 650062 w 3619883"/>
                <a:gd name="connsiteY46" fmla="*/ 3951392 h 4275461"/>
                <a:gd name="connsiteX47" fmla="*/ 472277 w 3619883"/>
                <a:gd name="connsiteY47" fmla="*/ 3951392 h 4275461"/>
                <a:gd name="connsiteX48" fmla="*/ 472277 w 3619883"/>
                <a:gd name="connsiteY48" fmla="*/ 4128157 h 4275461"/>
                <a:gd name="connsiteX49" fmla="*/ 522650 w 3619883"/>
                <a:gd name="connsiteY49" fmla="*/ 4128157 h 4275461"/>
                <a:gd name="connsiteX50" fmla="*/ 573998 w 3619883"/>
                <a:gd name="connsiteY50" fmla="*/ 4275461 h 4275461"/>
                <a:gd name="connsiteX51" fmla="*/ 336164 w 3619883"/>
                <a:gd name="connsiteY51" fmla="*/ 4275461 h 4275461"/>
                <a:gd name="connsiteX52" fmla="*/ 294572 w 3619883"/>
                <a:gd name="connsiteY52" fmla="*/ 4128157 h 4275461"/>
                <a:gd name="connsiteX53" fmla="*/ 339106 w 3619883"/>
                <a:gd name="connsiteY53" fmla="*/ 4128157 h 4275461"/>
                <a:gd name="connsiteX54" fmla="*/ 339106 w 3619883"/>
                <a:gd name="connsiteY54" fmla="*/ 3951392 h 4275461"/>
                <a:gd name="connsiteX55" fmla="*/ 161321 w 3619883"/>
                <a:gd name="connsiteY55" fmla="*/ 3951392 h 4275461"/>
                <a:gd name="connsiteX56" fmla="*/ 161321 w 3619883"/>
                <a:gd name="connsiteY56" fmla="*/ 4128157 h 4275461"/>
                <a:gd name="connsiteX57" fmla="*/ 230914 w 3619883"/>
                <a:gd name="connsiteY57" fmla="*/ 4128157 h 4275461"/>
                <a:gd name="connsiteX58" fmla="*/ 189322 w 3619883"/>
                <a:gd name="connsiteY58" fmla="*/ 4275461 h 4275461"/>
                <a:gd name="connsiteX59" fmla="*/ 0 w 3619883"/>
                <a:gd name="connsiteY59" fmla="*/ 4275461 h 4275461"/>
                <a:gd name="connsiteX60" fmla="*/ 0 w 3619883"/>
                <a:gd name="connsiteY60" fmla="*/ 42229 h 4275461"/>
                <a:gd name="connsiteX61" fmla="*/ 42464 w 3619883"/>
                <a:gd name="connsiteY61" fmla="*/ 40518 h 4275461"/>
                <a:gd name="connsiteX62" fmla="*/ 137733 w 3619883"/>
                <a:gd name="connsiteY62" fmla="*/ 35355 h 4275461"/>
                <a:gd name="connsiteX63" fmla="*/ 270565 w 3619883"/>
                <a:gd name="connsiteY63" fmla="*/ 29759 h 4275461"/>
                <a:gd name="connsiteX64" fmla="*/ 479734 w 3619883"/>
                <a:gd name="connsiteY64" fmla="*/ 45455 h 4275461"/>
                <a:gd name="connsiteX65" fmla="*/ 524103 w 3619883"/>
                <a:gd name="connsiteY65" fmla="*/ 41625 h 4275461"/>
                <a:gd name="connsiteX66" fmla="*/ 624416 w 3619883"/>
                <a:gd name="connsiteY66" fmla="*/ 22696 h 4275461"/>
                <a:gd name="connsiteX67" fmla="*/ 657762 w 3619883"/>
                <a:gd name="connsiteY67" fmla="*/ 18351 h 4275461"/>
                <a:gd name="connsiteX68" fmla="*/ 690557 w 3619883"/>
                <a:gd name="connsiteY68" fmla="*/ 25792 h 4275461"/>
                <a:gd name="connsiteX69" fmla="*/ 745123 w 3619883"/>
                <a:gd name="connsiteY69" fmla="*/ 40157 h 4275461"/>
                <a:gd name="connsiteX70" fmla="*/ 789493 w 3619883"/>
                <a:gd name="connsiteY70" fmla="*/ 36327 h 4275461"/>
                <a:gd name="connsiteX71" fmla="*/ 854255 w 3619883"/>
                <a:gd name="connsiteY71" fmla="*/ 68887 h 4275461"/>
                <a:gd name="connsiteX72" fmla="*/ 897520 w 3619883"/>
                <a:gd name="connsiteY72" fmla="*/ 88629 h 4275461"/>
                <a:gd name="connsiteX73" fmla="*/ 940510 w 3619883"/>
                <a:gd name="connsiteY73" fmla="*/ 114265 h 4275461"/>
                <a:gd name="connsiteX74" fmla="*/ 1082712 w 3619883"/>
                <a:gd name="connsiteY74" fmla="*/ 144543 h 4275461"/>
                <a:gd name="connsiteX75" fmla="*/ 1205348 w 3619883"/>
                <a:gd name="connsiteY75" fmla="*/ 120753 h 4275461"/>
                <a:gd name="connsiteX76" fmla="*/ 1271764 w 3619883"/>
                <a:gd name="connsiteY76" fmla="*/ 117956 h 4275461"/>
                <a:gd name="connsiteX77" fmla="*/ 1315583 w 3619883"/>
                <a:gd name="connsiteY77" fmla="*/ 125912 h 4275461"/>
                <a:gd name="connsiteX78" fmla="*/ 1359125 w 3619883"/>
                <a:gd name="connsiteY78" fmla="*/ 139761 h 4275461"/>
                <a:gd name="connsiteX79" fmla="*/ 1391919 w 3619883"/>
                <a:gd name="connsiteY79" fmla="*/ 147202 h 4275461"/>
                <a:gd name="connsiteX80" fmla="*/ 1436563 w 3619883"/>
                <a:gd name="connsiteY80" fmla="*/ 137480 h 4275461"/>
                <a:gd name="connsiteX81" fmla="*/ 1471566 w 3619883"/>
                <a:gd name="connsiteY81" fmla="*/ 97777 h 4275461"/>
                <a:gd name="connsiteX82" fmla="*/ 1505739 w 3619883"/>
                <a:gd name="connsiteY82" fmla="*/ 75753 h 4275461"/>
                <a:gd name="connsiteX83" fmla="*/ 1590891 w 3619883"/>
                <a:gd name="connsiteY83" fmla="*/ 144702 h 4275461"/>
                <a:gd name="connsiteX84" fmla="*/ 1625616 w 3619883"/>
                <a:gd name="connsiteY84" fmla="*/ 110893 h 4275461"/>
                <a:gd name="connsiteX85" fmla="*/ 1658964 w 3619883"/>
                <a:gd name="connsiteY85" fmla="*/ 106547 h 4275461"/>
                <a:gd name="connsiteX86" fmla="*/ 1746598 w 3619883"/>
                <a:gd name="connsiteY86" fmla="*/ 122460 h 4275461"/>
                <a:gd name="connsiteX87" fmla="*/ 1811913 w 3619883"/>
                <a:gd name="connsiteY87" fmla="*/ 143234 h 4275461"/>
                <a:gd name="connsiteX88" fmla="*/ 1856557 w 3619883"/>
                <a:gd name="connsiteY88" fmla="*/ 133511 h 4275461"/>
                <a:gd name="connsiteX89" fmla="*/ 2066003 w 3619883"/>
                <a:gd name="connsiteY89" fmla="*/ 143313 h 4275461"/>
                <a:gd name="connsiteX90" fmla="*/ 2177615 w 3619883"/>
                <a:gd name="connsiteY90" fmla="*/ 119007 h 4275461"/>
                <a:gd name="connsiteX91" fmla="*/ 2255883 w 3619883"/>
                <a:gd name="connsiteY91" fmla="*/ 99047 h 4275461"/>
                <a:gd name="connsiteX92" fmla="*/ 2344622 w 3619883"/>
                <a:gd name="connsiteY92" fmla="*/ 91388 h 4275461"/>
                <a:gd name="connsiteX93" fmla="*/ 2455682 w 3619883"/>
                <a:gd name="connsiteY93" fmla="*/ 78869 h 4275461"/>
                <a:gd name="connsiteX94" fmla="*/ 2632609 w 3619883"/>
                <a:gd name="connsiteY94" fmla="*/ 75338 h 4275461"/>
                <a:gd name="connsiteX95" fmla="*/ 2742291 w 3619883"/>
                <a:gd name="connsiteY95" fmla="*/ 92282 h 4275461"/>
                <a:gd name="connsiteX96" fmla="*/ 2851974 w 3619883"/>
                <a:gd name="connsiteY96" fmla="*/ 109227 h 4275461"/>
                <a:gd name="connsiteX97" fmla="*/ 2907643 w 3619883"/>
                <a:gd name="connsiteY97" fmla="*/ 100020 h 4275461"/>
                <a:gd name="connsiteX98" fmla="*/ 2944022 w 3619883"/>
                <a:gd name="connsiteY98" fmla="*/ 30853 h 4275461"/>
                <a:gd name="connsiteX99" fmla="*/ 3022289 w 3619883"/>
                <a:gd name="connsiteY99" fmla="*/ 10893 h 4275461"/>
                <a:gd name="connsiteX100" fmla="*/ 3054807 w 3619883"/>
                <a:gd name="connsiteY100" fmla="*/ 24226 h 4275461"/>
                <a:gd name="connsiteX101" fmla="*/ 3141892 w 3619883"/>
                <a:gd name="connsiteY101" fmla="*/ 51925 h 4275461"/>
                <a:gd name="connsiteX102" fmla="*/ 3185711 w 3619883"/>
                <a:gd name="connsiteY102" fmla="*/ 59881 h 4275461"/>
                <a:gd name="connsiteX103" fmla="*/ 3219056 w 3619883"/>
                <a:gd name="connsiteY103" fmla="*/ 55536 h 4275461"/>
                <a:gd name="connsiteX104" fmla="*/ 3263425 w 3619883"/>
                <a:gd name="connsiteY104" fmla="*/ 51706 h 4275461"/>
                <a:gd name="connsiteX105" fmla="*/ 3296219 w 3619883"/>
                <a:gd name="connsiteY105" fmla="*/ 59147 h 4275461"/>
                <a:gd name="connsiteX106" fmla="*/ 3319094 w 3619883"/>
                <a:gd name="connsiteY106" fmla="*/ 42500 h 4275461"/>
                <a:gd name="connsiteX107" fmla="*/ 3420511 w 3619883"/>
                <a:gd name="connsiteY107" fmla="*/ 0 h 4275461"/>
                <a:gd name="connsiteX108" fmla="*/ 3453305 w 3619883"/>
                <a:gd name="connsiteY108" fmla="*/ 7440 h 4275461"/>
                <a:gd name="connsiteX109" fmla="*/ 3496571 w 3619883"/>
                <a:gd name="connsiteY109" fmla="*/ 27182 h 4275461"/>
                <a:gd name="connsiteX110" fmla="*/ 3602117 w 3619883"/>
                <a:gd name="connsiteY110" fmla="*/ 132521 h 4275461"/>
                <a:gd name="connsiteX111" fmla="*/ 3619883 w 3619883"/>
                <a:gd name="connsiteY111" fmla="*/ 140049 h 4275461"/>
                <a:gd name="connsiteX112" fmla="*/ 3619883 w 3619883"/>
                <a:gd name="connsiteY11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03447 w 3619883"/>
                <a:gd name="connsiteY13" fmla="*/ 4007960 h 4275461"/>
                <a:gd name="connsiteX14" fmla="*/ 1716110 w 3619883"/>
                <a:gd name="connsiteY14" fmla="*/ 4044284 h 4275461"/>
                <a:gd name="connsiteX15" fmla="*/ 1716110 w 3619883"/>
                <a:gd name="connsiteY15" fmla="*/ 4128157 h 4275461"/>
                <a:gd name="connsiteX16" fmla="*/ 1745346 w 3619883"/>
                <a:gd name="connsiteY16" fmla="*/ 4128157 h 4275461"/>
                <a:gd name="connsiteX17" fmla="*/ 1796694 w 3619883"/>
                <a:gd name="connsiteY17" fmla="*/ 4275461 h 4275461"/>
                <a:gd name="connsiteX18" fmla="*/ 1558844 w 3619883"/>
                <a:gd name="connsiteY18" fmla="*/ 4275461 h 4275461"/>
                <a:gd name="connsiteX19" fmla="*/ 1517252 w 3619883"/>
                <a:gd name="connsiteY19" fmla="*/ 4128157 h 4275461"/>
                <a:gd name="connsiteX20" fmla="*/ 1582936 w 3619883"/>
                <a:gd name="connsiteY20" fmla="*/ 4128157 h 4275461"/>
                <a:gd name="connsiteX21" fmla="*/ 1582936 w 3619883"/>
                <a:gd name="connsiteY21" fmla="*/ 3951392 h 4275461"/>
                <a:gd name="connsiteX22" fmla="*/ 1405151 w 3619883"/>
                <a:gd name="connsiteY22" fmla="*/ 3951392 h 4275461"/>
                <a:gd name="connsiteX23" fmla="*/ 1405151 w 3619883"/>
                <a:gd name="connsiteY23" fmla="*/ 4128157 h 4275461"/>
                <a:gd name="connsiteX24" fmla="*/ 1468988 w 3619883"/>
                <a:gd name="connsiteY24" fmla="*/ 4128157 h 4275461"/>
                <a:gd name="connsiteX25" fmla="*/ 1427396 w 3619883"/>
                <a:gd name="connsiteY25" fmla="*/ 4275461 h 4275461"/>
                <a:gd name="connsiteX26" fmla="*/ 1210751 w 3619883"/>
                <a:gd name="connsiteY26" fmla="*/ 4275461 h 4275461"/>
                <a:gd name="connsiteX27" fmla="*/ 1210751 w 3619883"/>
                <a:gd name="connsiteY27" fmla="*/ 4128157 h 4275461"/>
                <a:gd name="connsiteX28" fmla="*/ 1271978 w 3619883"/>
                <a:gd name="connsiteY28" fmla="*/ 4128157 h 4275461"/>
                <a:gd name="connsiteX29" fmla="*/ 1271978 w 3619883"/>
                <a:gd name="connsiteY29" fmla="*/ 3951392 h 4275461"/>
                <a:gd name="connsiteX30" fmla="*/ 1094193 w 3619883"/>
                <a:gd name="connsiteY30" fmla="*/ 3951392 h 4275461"/>
                <a:gd name="connsiteX31" fmla="*/ 1094193 w 3619883"/>
                <a:gd name="connsiteY31" fmla="*/ 4128157 h 4275461"/>
                <a:gd name="connsiteX32" fmla="*/ 1140354 w 3619883"/>
                <a:gd name="connsiteY32" fmla="*/ 4128157 h 4275461"/>
                <a:gd name="connsiteX33" fmla="*/ 1140354 w 3619883"/>
                <a:gd name="connsiteY33" fmla="*/ 4275461 h 4275461"/>
                <a:gd name="connsiteX34" fmla="*/ 953807 w 3619883"/>
                <a:gd name="connsiteY34" fmla="*/ 4275461 h 4275461"/>
                <a:gd name="connsiteX35" fmla="*/ 912215 w 3619883"/>
                <a:gd name="connsiteY35" fmla="*/ 4128157 h 4275461"/>
                <a:gd name="connsiteX36" fmla="*/ 961020 w 3619883"/>
                <a:gd name="connsiteY36" fmla="*/ 4128157 h 4275461"/>
                <a:gd name="connsiteX37" fmla="*/ 961020 w 3619883"/>
                <a:gd name="connsiteY37" fmla="*/ 3951392 h 4275461"/>
                <a:gd name="connsiteX38" fmla="*/ 783235 w 3619883"/>
                <a:gd name="connsiteY38" fmla="*/ 3951392 h 4275461"/>
                <a:gd name="connsiteX39" fmla="*/ 783235 w 3619883"/>
                <a:gd name="connsiteY39" fmla="*/ 4128157 h 4275461"/>
                <a:gd name="connsiteX40" fmla="*/ 871024 w 3619883"/>
                <a:gd name="connsiteY40" fmla="*/ 4128157 h 4275461"/>
                <a:gd name="connsiteX41" fmla="*/ 829432 w 3619883"/>
                <a:gd name="connsiteY41" fmla="*/ 4275461 h 4275461"/>
                <a:gd name="connsiteX42" fmla="*/ 611484 w 3619883"/>
                <a:gd name="connsiteY42" fmla="*/ 4275461 h 4275461"/>
                <a:gd name="connsiteX43" fmla="*/ 621247 w 3619883"/>
                <a:gd name="connsiteY43" fmla="*/ 4128157 h 4275461"/>
                <a:gd name="connsiteX44" fmla="*/ 650062 w 3619883"/>
                <a:gd name="connsiteY44" fmla="*/ 4128157 h 4275461"/>
                <a:gd name="connsiteX45" fmla="*/ 650062 w 3619883"/>
                <a:gd name="connsiteY45" fmla="*/ 3951392 h 4275461"/>
                <a:gd name="connsiteX46" fmla="*/ 472277 w 3619883"/>
                <a:gd name="connsiteY46" fmla="*/ 3951392 h 4275461"/>
                <a:gd name="connsiteX47" fmla="*/ 472277 w 3619883"/>
                <a:gd name="connsiteY47" fmla="*/ 4128157 h 4275461"/>
                <a:gd name="connsiteX48" fmla="*/ 522650 w 3619883"/>
                <a:gd name="connsiteY48" fmla="*/ 4128157 h 4275461"/>
                <a:gd name="connsiteX49" fmla="*/ 573998 w 3619883"/>
                <a:gd name="connsiteY49" fmla="*/ 4275461 h 4275461"/>
                <a:gd name="connsiteX50" fmla="*/ 336164 w 3619883"/>
                <a:gd name="connsiteY50" fmla="*/ 4275461 h 4275461"/>
                <a:gd name="connsiteX51" fmla="*/ 294572 w 3619883"/>
                <a:gd name="connsiteY51" fmla="*/ 4128157 h 4275461"/>
                <a:gd name="connsiteX52" fmla="*/ 339106 w 3619883"/>
                <a:gd name="connsiteY52" fmla="*/ 4128157 h 4275461"/>
                <a:gd name="connsiteX53" fmla="*/ 339106 w 3619883"/>
                <a:gd name="connsiteY53" fmla="*/ 3951392 h 4275461"/>
                <a:gd name="connsiteX54" fmla="*/ 161321 w 3619883"/>
                <a:gd name="connsiteY54" fmla="*/ 3951392 h 4275461"/>
                <a:gd name="connsiteX55" fmla="*/ 161321 w 3619883"/>
                <a:gd name="connsiteY55" fmla="*/ 4128157 h 4275461"/>
                <a:gd name="connsiteX56" fmla="*/ 230914 w 3619883"/>
                <a:gd name="connsiteY56" fmla="*/ 4128157 h 4275461"/>
                <a:gd name="connsiteX57" fmla="*/ 189322 w 3619883"/>
                <a:gd name="connsiteY57" fmla="*/ 4275461 h 4275461"/>
                <a:gd name="connsiteX58" fmla="*/ 0 w 3619883"/>
                <a:gd name="connsiteY58" fmla="*/ 4275461 h 4275461"/>
                <a:gd name="connsiteX59" fmla="*/ 0 w 3619883"/>
                <a:gd name="connsiteY59" fmla="*/ 42229 h 4275461"/>
                <a:gd name="connsiteX60" fmla="*/ 42464 w 3619883"/>
                <a:gd name="connsiteY60" fmla="*/ 40518 h 4275461"/>
                <a:gd name="connsiteX61" fmla="*/ 137733 w 3619883"/>
                <a:gd name="connsiteY61" fmla="*/ 35355 h 4275461"/>
                <a:gd name="connsiteX62" fmla="*/ 270565 w 3619883"/>
                <a:gd name="connsiteY62" fmla="*/ 29759 h 4275461"/>
                <a:gd name="connsiteX63" fmla="*/ 479734 w 3619883"/>
                <a:gd name="connsiteY63" fmla="*/ 45455 h 4275461"/>
                <a:gd name="connsiteX64" fmla="*/ 524103 w 3619883"/>
                <a:gd name="connsiteY64" fmla="*/ 41625 h 4275461"/>
                <a:gd name="connsiteX65" fmla="*/ 624416 w 3619883"/>
                <a:gd name="connsiteY65" fmla="*/ 22696 h 4275461"/>
                <a:gd name="connsiteX66" fmla="*/ 657762 w 3619883"/>
                <a:gd name="connsiteY66" fmla="*/ 18351 h 4275461"/>
                <a:gd name="connsiteX67" fmla="*/ 690557 w 3619883"/>
                <a:gd name="connsiteY67" fmla="*/ 25792 h 4275461"/>
                <a:gd name="connsiteX68" fmla="*/ 745123 w 3619883"/>
                <a:gd name="connsiteY68" fmla="*/ 40157 h 4275461"/>
                <a:gd name="connsiteX69" fmla="*/ 789493 w 3619883"/>
                <a:gd name="connsiteY69" fmla="*/ 36327 h 4275461"/>
                <a:gd name="connsiteX70" fmla="*/ 854255 w 3619883"/>
                <a:gd name="connsiteY70" fmla="*/ 68887 h 4275461"/>
                <a:gd name="connsiteX71" fmla="*/ 897520 w 3619883"/>
                <a:gd name="connsiteY71" fmla="*/ 88629 h 4275461"/>
                <a:gd name="connsiteX72" fmla="*/ 940510 w 3619883"/>
                <a:gd name="connsiteY72" fmla="*/ 114265 h 4275461"/>
                <a:gd name="connsiteX73" fmla="*/ 1082712 w 3619883"/>
                <a:gd name="connsiteY73" fmla="*/ 144543 h 4275461"/>
                <a:gd name="connsiteX74" fmla="*/ 1205348 w 3619883"/>
                <a:gd name="connsiteY74" fmla="*/ 120753 h 4275461"/>
                <a:gd name="connsiteX75" fmla="*/ 1271764 w 3619883"/>
                <a:gd name="connsiteY75" fmla="*/ 117956 h 4275461"/>
                <a:gd name="connsiteX76" fmla="*/ 1315583 w 3619883"/>
                <a:gd name="connsiteY76" fmla="*/ 125912 h 4275461"/>
                <a:gd name="connsiteX77" fmla="*/ 1359125 w 3619883"/>
                <a:gd name="connsiteY77" fmla="*/ 139761 h 4275461"/>
                <a:gd name="connsiteX78" fmla="*/ 1391919 w 3619883"/>
                <a:gd name="connsiteY78" fmla="*/ 147202 h 4275461"/>
                <a:gd name="connsiteX79" fmla="*/ 1436563 w 3619883"/>
                <a:gd name="connsiteY79" fmla="*/ 137480 h 4275461"/>
                <a:gd name="connsiteX80" fmla="*/ 1471566 w 3619883"/>
                <a:gd name="connsiteY80" fmla="*/ 97777 h 4275461"/>
                <a:gd name="connsiteX81" fmla="*/ 1505739 w 3619883"/>
                <a:gd name="connsiteY81" fmla="*/ 75753 h 4275461"/>
                <a:gd name="connsiteX82" fmla="*/ 1590891 w 3619883"/>
                <a:gd name="connsiteY82" fmla="*/ 144702 h 4275461"/>
                <a:gd name="connsiteX83" fmla="*/ 1625616 w 3619883"/>
                <a:gd name="connsiteY83" fmla="*/ 110893 h 4275461"/>
                <a:gd name="connsiteX84" fmla="*/ 1658964 w 3619883"/>
                <a:gd name="connsiteY84" fmla="*/ 106547 h 4275461"/>
                <a:gd name="connsiteX85" fmla="*/ 1746598 w 3619883"/>
                <a:gd name="connsiteY85" fmla="*/ 122460 h 4275461"/>
                <a:gd name="connsiteX86" fmla="*/ 1811913 w 3619883"/>
                <a:gd name="connsiteY86" fmla="*/ 143234 h 4275461"/>
                <a:gd name="connsiteX87" fmla="*/ 1856557 w 3619883"/>
                <a:gd name="connsiteY87" fmla="*/ 133511 h 4275461"/>
                <a:gd name="connsiteX88" fmla="*/ 2066003 w 3619883"/>
                <a:gd name="connsiteY88" fmla="*/ 143313 h 4275461"/>
                <a:gd name="connsiteX89" fmla="*/ 2177615 w 3619883"/>
                <a:gd name="connsiteY89" fmla="*/ 119007 h 4275461"/>
                <a:gd name="connsiteX90" fmla="*/ 2255883 w 3619883"/>
                <a:gd name="connsiteY90" fmla="*/ 99047 h 4275461"/>
                <a:gd name="connsiteX91" fmla="*/ 2344622 w 3619883"/>
                <a:gd name="connsiteY91" fmla="*/ 91388 h 4275461"/>
                <a:gd name="connsiteX92" fmla="*/ 2455682 w 3619883"/>
                <a:gd name="connsiteY92" fmla="*/ 78869 h 4275461"/>
                <a:gd name="connsiteX93" fmla="*/ 2632609 w 3619883"/>
                <a:gd name="connsiteY93" fmla="*/ 75338 h 4275461"/>
                <a:gd name="connsiteX94" fmla="*/ 2742291 w 3619883"/>
                <a:gd name="connsiteY94" fmla="*/ 92282 h 4275461"/>
                <a:gd name="connsiteX95" fmla="*/ 2851974 w 3619883"/>
                <a:gd name="connsiteY95" fmla="*/ 109227 h 4275461"/>
                <a:gd name="connsiteX96" fmla="*/ 2907643 w 3619883"/>
                <a:gd name="connsiteY96" fmla="*/ 100020 h 4275461"/>
                <a:gd name="connsiteX97" fmla="*/ 2944022 w 3619883"/>
                <a:gd name="connsiteY97" fmla="*/ 30853 h 4275461"/>
                <a:gd name="connsiteX98" fmla="*/ 3022289 w 3619883"/>
                <a:gd name="connsiteY98" fmla="*/ 10893 h 4275461"/>
                <a:gd name="connsiteX99" fmla="*/ 3054807 w 3619883"/>
                <a:gd name="connsiteY99" fmla="*/ 24226 h 4275461"/>
                <a:gd name="connsiteX100" fmla="*/ 3141892 w 3619883"/>
                <a:gd name="connsiteY100" fmla="*/ 51925 h 4275461"/>
                <a:gd name="connsiteX101" fmla="*/ 3185711 w 3619883"/>
                <a:gd name="connsiteY101" fmla="*/ 59881 h 4275461"/>
                <a:gd name="connsiteX102" fmla="*/ 3219056 w 3619883"/>
                <a:gd name="connsiteY102" fmla="*/ 55536 h 4275461"/>
                <a:gd name="connsiteX103" fmla="*/ 3263425 w 3619883"/>
                <a:gd name="connsiteY103" fmla="*/ 51706 h 4275461"/>
                <a:gd name="connsiteX104" fmla="*/ 3296219 w 3619883"/>
                <a:gd name="connsiteY104" fmla="*/ 59147 h 4275461"/>
                <a:gd name="connsiteX105" fmla="*/ 3319094 w 3619883"/>
                <a:gd name="connsiteY105" fmla="*/ 42500 h 4275461"/>
                <a:gd name="connsiteX106" fmla="*/ 3420511 w 3619883"/>
                <a:gd name="connsiteY106" fmla="*/ 0 h 4275461"/>
                <a:gd name="connsiteX107" fmla="*/ 3453305 w 3619883"/>
                <a:gd name="connsiteY107" fmla="*/ 7440 h 4275461"/>
                <a:gd name="connsiteX108" fmla="*/ 3496571 w 3619883"/>
                <a:gd name="connsiteY108" fmla="*/ 27182 h 4275461"/>
                <a:gd name="connsiteX109" fmla="*/ 3602117 w 3619883"/>
                <a:gd name="connsiteY109" fmla="*/ 132521 h 4275461"/>
                <a:gd name="connsiteX110" fmla="*/ 3619883 w 3619883"/>
                <a:gd name="connsiteY110" fmla="*/ 140049 h 4275461"/>
                <a:gd name="connsiteX111" fmla="*/ 3619883 w 3619883"/>
                <a:gd name="connsiteY11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03447 w 3619883"/>
                <a:gd name="connsiteY13" fmla="*/ 4007960 h 4275461"/>
                <a:gd name="connsiteX14" fmla="*/ 1716110 w 3619883"/>
                <a:gd name="connsiteY14" fmla="*/ 4128157 h 4275461"/>
                <a:gd name="connsiteX15" fmla="*/ 1745346 w 3619883"/>
                <a:gd name="connsiteY15" fmla="*/ 4128157 h 4275461"/>
                <a:gd name="connsiteX16" fmla="*/ 1796694 w 3619883"/>
                <a:gd name="connsiteY16" fmla="*/ 4275461 h 4275461"/>
                <a:gd name="connsiteX17" fmla="*/ 1558844 w 3619883"/>
                <a:gd name="connsiteY17" fmla="*/ 4275461 h 4275461"/>
                <a:gd name="connsiteX18" fmla="*/ 1517252 w 3619883"/>
                <a:gd name="connsiteY18" fmla="*/ 4128157 h 4275461"/>
                <a:gd name="connsiteX19" fmla="*/ 1582936 w 3619883"/>
                <a:gd name="connsiteY19" fmla="*/ 4128157 h 4275461"/>
                <a:gd name="connsiteX20" fmla="*/ 1582936 w 3619883"/>
                <a:gd name="connsiteY20" fmla="*/ 3951392 h 4275461"/>
                <a:gd name="connsiteX21" fmla="*/ 1405151 w 3619883"/>
                <a:gd name="connsiteY21" fmla="*/ 3951392 h 4275461"/>
                <a:gd name="connsiteX22" fmla="*/ 1405151 w 3619883"/>
                <a:gd name="connsiteY22" fmla="*/ 4128157 h 4275461"/>
                <a:gd name="connsiteX23" fmla="*/ 1468988 w 3619883"/>
                <a:gd name="connsiteY23" fmla="*/ 4128157 h 4275461"/>
                <a:gd name="connsiteX24" fmla="*/ 1427396 w 3619883"/>
                <a:gd name="connsiteY24" fmla="*/ 4275461 h 4275461"/>
                <a:gd name="connsiteX25" fmla="*/ 1210751 w 3619883"/>
                <a:gd name="connsiteY25" fmla="*/ 4275461 h 4275461"/>
                <a:gd name="connsiteX26" fmla="*/ 1210751 w 3619883"/>
                <a:gd name="connsiteY26" fmla="*/ 4128157 h 4275461"/>
                <a:gd name="connsiteX27" fmla="*/ 1271978 w 3619883"/>
                <a:gd name="connsiteY27" fmla="*/ 4128157 h 4275461"/>
                <a:gd name="connsiteX28" fmla="*/ 1271978 w 3619883"/>
                <a:gd name="connsiteY28" fmla="*/ 3951392 h 4275461"/>
                <a:gd name="connsiteX29" fmla="*/ 1094193 w 3619883"/>
                <a:gd name="connsiteY29" fmla="*/ 3951392 h 4275461"/>
                <a:gd name="connsiteX30" fmla="*/ 1094193 w 3619883"/>
                <a:gd name="connsiteY30" fmla="*/ 4128157 h 4275461"/>
                <a:gd name="connsiteX31" fmla="*/ 1140354 w 3619883"/>
                <a:gd name="connsiteY31" fmla="*/ 4128157 h 4275461"/>
                <a:gd name="connsiteX32" fmla="*/ 1140354 w 3619883"/>
                <a:gd name="connsiteY32" fmla="*/ 4275461 h 4275461"/>
                <a:gd name="connsiteX33" fmla="*/ 953807 w 3619883"/>
                <a:gd name="connsiteY33" fmla="*/ 4275461 h 4275461"/>
                <a:gd name="connsiteX34" fmla="*/ 912215 w 3619883"/>
                <a:gd name="connsiteY34" fmla="*/ 4128157 h 4275461"/>
                <a:gd name="connsiteX35" fmla="*/ 961020 w 3619883"/>
                <a:gd name="connsiteY35" fmla="*/ 4128157 h 4275461"/>
                <a:gd name="connsiteX36" fmla="*/ 961020 w 3619883"/>
                <a:gd name="connsiteY36" fmla="*/ 3951392 h 4275461"/>
                <a:gd name="connsiteX37" fmla="*/ 783235 w 3619883"/>
                <a:gd name="connsiteY37" fmla="*/ 3951392 h 4275461"/>
                <a:gd name="connsiteX38" fmla="*/ 783235 w 3619883"/>
                <a:gd name="connsiteY38" fmla="*/ 4128157 h 4275461"/>
                <a:gd name="connsiteX39" fmla="*/ 871024 w 3619883"/>
                <a:gd name="connsiteY39" fmla="*/ 4128157 h 4275461"/>
                <a:gd name="connsiteX40" fmla="*/ 829432 w 3619883"/>
                <a:gd name="connsiteY40" fmla="*/ 4275461 h 4275461"/>
                <a:gd name="connsiteX41" fmla="*/ 611484 w 3619883"/>
                <a:gd name="connsiteY41" fmla="*/ 4275461 h 4275461"/>
                <a:gd name="connsiteX42" fmla="*/ 621247 w 3619883"/>
                <a:gd name="connsiteY42" fmla="*/ 4128157 h 4275461"/>
                <a:gd name="connsiteX43" fmla="*/ 650062 w 3619883"/>
                <a:gd name="connsiteY43" fmla="*/ 4128157 h 4275461"/>
                <a:gd name="connsiteX44" fmla="*/ 650062 w 3619883"/>
                <a:gd name="connsiteY44" fmla="*/ 3951392 h 4275461"/>
                <a:gd name="connsiteX45" fmla="*/ 472277 w 3619883"/>
                <a:gd name="connsiteY45" fmla="*/ 3951392 h 4275461"/>
                <a:gd name="connsiteX46" fmla="*/ 472277 w 3619883"/>
                <a:gd name="connsiteY46" fmla="*/ 4128157 h 4275461"/>
                <a:gd name="connsiteX47" fmla="*/ 522650 w 3619883"/>
                <a:gd name="connsiteY47" fmla="*/ 4128157 h 4275461"/>
                <a:gd name="connsiteX48" fmla="*/ 573998 w 3619883"/>
                <a:gd name="connsiteY48" fmla="*/ 4275461 h 4275461"/>
                <a:gd name="connsiteX49" fmla="*/ 336164 w 3619883"/>
                <a:gd name="connsiteY49" fmla="*/ 4275461 h 4275461"/>
                <a:gd name="connsiteX50" fmla="*/ 294572 w 3619883"/>
                <a:gd name="connsiteY50" fmla="*/ 4128157 h 4275461"/>
                <a:gd name="connsiteX51" fmla="*/ 339106 w 3619883"/>
                <a:gd name="connsiteY51" fmla="*/ 4128157 h 4275461"/>
                <a:gd name="connsiteX52" fmla="*/ 339106 w 3619883"/>
                <a:gd name="connsiteY52" fmla="*/ 3951392 h 4275461"/>
                <a:gd name="connsiteX53" fmla="*/ 161321 w 3619883"/>
                <a:gd name="connsiteY53" fmla="*/ 3951392 h 4275461"/>
                <a:gd name="connsiteX54" fmla="*/ 161321 w 3619883"/>
                <a:gd name="connsiteY54" fmla="*/ 4128157 h 4275461"/>
                <a:gd name="connsiteX55" fmla="*/ 230914 w 3619883"/>
                <a:gd name="connsiteY55" fmla="*/ 4128157 h 4275461"/>
                <a:gd name="connsiteX56" fmla="*/ 189322 w 3619883"/>
                <a:gd name="connsiteY56" fmla="*/ 4275461 h 4275461"/>
                <a:gd name="connsiteX57" fmla="*/ 0 w 3619883"/>
                <a:gd name="connsiteY57" fmla="*/ 4275461 h 4275461"/>
                <a:gd name="connsiteX58" fmla="*/ 0 w 3619883"/>
                <a:gd name="connsiteY58" fmla="*/ 42229 h 4275461"/>
                <a:gd name="connsiteX59" fmla="*/ 42464 w 3619883"/>
                <a:gd name="connsiteY59" fmla="*/ 40518 h 4275461"/>
                <a:gd name="connsiteX60" fmla="*/ 137733 w 3619883"/>
                <a:gd name="connsiteY60" fmla="*/ 35355 h 4275461"/>
                <a:gd name="connsiteX61" fmla="*/ 270565 w 3619883"/>
                <a:gd name="connsiteY61" fmla="*/ 29759 h 4275461"/>
                <a:gd name="connsiteX62" fmla="*/ 479734 w 3619883"/>
                <a:gd name="connsiteY62" fmla="*/ 45455 h 4275461"/>
                <a:gd name="connsiteX63" fmla="*/ 524103 w 3619883"/>
                <a:gd name="connsiteY63" fmla="*/ 41625 h 4275461"/>
                <a:gd name="connsiteX64" fmla="*/ 624416 w 3619883"/>
                <a:gd name="connsiteY64" fmla="*/ 22696 h 4275461"/>
                <a:gd name="connsiteX65" fmla="*/ 657762 w 3619883"/>
                <a:gd name="connsiteY65" fmla="*/ 18351 h 4275461"/>
                <a:gd name="connsiteX66" fmla="*/ 690557 w 3619883"/>
                <a:gd name="connsiteY66" fmla="*/ 25792 h 4275461"/>
                <a:gd name="connsiteX67" fmla="*/ 745123 w 3619883"/>
                <a:gd name="connsiteY67" fmla="*/ 40157 h 4275461"/>
                <a:gd name="connsiteX68" fmla="*/ 789493 w 3619883"/>
                <a:gd name="connsiteY68" fmla="*/ 36327 h 4275461"/>
                <a:gd name="connsiteX69" fmla="*/ 854255 w 3619883"/>
                <a:gd name="connsiteY69" fmla="*/ 68887 h 4275461"/>
                <a:gd name="connsiteX70" fmla="*/ 897520 w 3619883"/>
                <a:gd name="connsiteY70" fmla="*/ 88629 h 4275461"/>
                <a:gd name="connsiteX71" fmla="*/ 940510 w 3619883"/>
                <a:gd name="connsiteY71" fmla="*/ 114265 h 4275461"/>
                <a:gd name="connsiteX72" fmla="*/ 1082712 w 3619883"/>
                <a:gd name="connsiteY72" fmla="*/ 144543 h 4275461"/>
                <a:gd name="connsiteX73" fmla="*/ 1205348 w 3619883"/>
                <a:gd name="connsiteY73" fmla="*/ 120753 h 4275461"/>
                <a:gd name="connsiteX74" fmla="*/ 1271764 w 3619883"/>
                <a:gd name="connsiteY74" fmla="*/ 117956 h 4275461"/>
                <a:gd name="connsiteX75" fmla="*/ 1315583 w 3619883"/>
                <a:gd name="connsiteY75" fmla="*/ 125912 h 4275461"/>
                <a:gd name="connsiteX76" fmla="*/ 1359125 w 3619883"/>
                <a:gd name="connsiteY76" fmla="*/ 139761 h 4275461"/>
                <a:gd name="connsiteX77" fmla="*/ 1391919 w 3619883"/>
                <a:gd name="connsiteY77" fmla="*/ 147202 h 4275461"/>
                <a:gd name="connsiteX78" fmla="*/ 1436563 w 3619883"/>
                <a:gd name="connsiteY78" fmla="*/ 137480 h 4275461"/>
                <a:gd name="connsiteX79" fmla="*/ 1471566 w 3619883"/>
                <a:gd name="connsiteY79" fmla="*/ 97777 h 4275461"/>
                <a:gd name="connsiteX80" fmla="*/ 1505739 w 3619883"/>
                <a:gd name="connsiteY80" fmla="*/ 75753 h 4275461"/>
                <a:gd name="connsiteX81" fmla="*/ 1590891 w 3619883"/>
                <a:gd name="connsiteY81" fmla="*/ 144702 h 4275461"/>
                <a:gd name="connsiteX82" fmla="*/ 1625616 w 3619883"/>
                <a:gd name="connsiteY82" fmla="*/ 110893 h 4275461"/>
                <a:gd name="connsiteX83" fmla="*/ 1658964 w 3619883"/>
                <a:gd name="connsiteY83" fmla="*/ 106547 h 4275461"/>
                <a:gd name="connsiteX84" fmla="*/ 1746598 w 3619883"/>
                <a:gd name="connsiteY84" fmla="*/ 122460 h 4275461"/>
                <a:gd name="connsiteX85" fmla="*/ 1811913 w 3619883"/>
                <a:gd name="connsiteY85" fmla="*/ 143234 h 4275461"/>
                <a:gd name="connsiteX86" fmla="*/ 1856557 w 3619883"/>
                <a:gd name="connsiteY86" fmla="*/ 133511 h 4275461"/>
                <a:gd name="connsiteX87" fmla="*/ 2066003 w 3619883"/>
                <a:gd name="connsiteY87" fmla="*/ 143313 h 4275461"/>
                <a:gd name="connsiteX88" fmla="*/ 2177615 w 3619883"/>
                <a:gd name="connsiteY88" fmla="*/ 119007 h 4275461"/>
                <a:gd name="connsiteX89" fmla="*/ 2255883 w 3619883"/>
                <a:gd name="connsiteY89" fmla="*/ 99047 h 4275461"/>
                <a:gd name="connsiteX90" fmla="*/ 2344622 w 3619883"/>
                <a:gd name="connsiteY90" fmla="*/ 91388 h 4275461"/>
                <a:gd name="connsiteX91" fmla="*/ 2455682 w 3619883"/>
                <a:gd name="connsiteY91" fmla="*/ 78869 h 4275461"/>
                <a:gd name="connsiteX92" fmla="*/ 2632609 w 3619883"/>
                <a:gd name="connsiteY92" fmla="*/ 75338 h 4275461"/>
                <a:gd name="connsiteX93" fmla="*/ 2742291 w 3619883"/>
                <a:gd name="connsiteY93" fmla="*/ 92282 h 4275461"/>
                <a:gd name="connsiteX94" fmla="*/ 2851974 w 3619883"/>
                <a:gd name="connsiteY94" fmla="*/ 109227 h 4275461"/>
                <a:gd name="connsiteX95" fmla="*/ 2907643 w 3619883"/>
                <a:gd name="connsiteY95" fmla="*/ 100020 h 4275461"/>
                <a:gd name="connsiteX96" fmla="*/ 2944022 w 3619883"/>
                <a:gd name="connsiteY96" fmla="*/ 30853 h 4275461"/>
                <a:gd name="connsiteX97" fmla="*/ 3022289 w 3619883"/>
                <a:gd name="connsiteY97" fmla="*/ 10893 h 4275461"/>
                <a:gd name="connsiteX98" fmla="*/ 3054807 w 3619883"/>
                <a:gd name="connsiteY98" fmla="*/ 24226 h 4275461"/>
                <a:gd name="connsiteX99" fmla="*/ 3141892 w 3619883"/>
                <a:gd name="connsiteY99" fmla="*/ 51925 h 4275461"/>
                <a:gd name="connsiteX100" fmla="*/ 3185711 w 3619883"/>
                <a:gd name="connsiteY100" fmla="*/ 59881 h 4275461"/>
                <a:gd name="connsiteX101" fmla="*/ 3219056 w 3619883"/>
                <a:gd name="connsiteY101" fmla="*/ 55536 h 4275461"/>
                <a:gd name="connsiteX102" fmla="*/ 3263425 w 3619883"/>
                <a:gd name="connsiteY102" fmla="*/ 51706 h 4275461"/>
                <a:gd name="connsiteX103" fmla="*/ 3296219 w 3619883"/>
                <a:gd name="connsiteY103" fmla="*/ 59147 h 4275461"/>
                <a:gd name="connsiteX104" fmla="*/ 3319094 w 3619883"/>
                <a:gd name="connsiteY104" fmla="*/ 42500 h 4275461"/>
                <a:gd name="connsiteX105" fmla="*/ 3420511 w 3619883"/>
                <a:gd name="connsiteY105" fmla="*/ 0 h 4275461"/>
                <a:gd name="connsiteX106" fmla="*/ 3453305 w 3619883"/>
                <a:gd name="connsiteY106" fmla="*/ 7440 h 4275461"/>
                <a:gd name="connsiteX107" fmla="*/ 3496571 w 3619883"/>
                <a:gd name="connsiteY107" fmla="*/ 27182 h 4275461"/>
                <a:gd name="connsiteX108" fmla="*/ 3602117 w 3619883"/>
                <a:gd name="connsiteY108" fmla="*/ 132521 h 4275461"/>
                <a:gd name="connsiteX109" fmla="*/ 3619883 w 3619883"/>
                <a:gd name="connsiteY109" fmla="*/ 140049 h 4275461"/>
                <a:gd name="connsiteX110" fmla="*/ 3619883 w 3619883"/>
                <a:gd name="connsiteY11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16110 w 3619883"/>
                <a:gd name="connsiteY13" fmla="*/ 4128157 h 4275461"/>
                <a:gd name="connsiteX14" fmla="*/ 1745346 w 3619883"/>
                <a:gd name="connsiteY14" fmla="*/ 4128157 h 4275461"/>
                <a:gd name="connsiteX15" fmla="*/ 1796694 w 3619883"/>
                <a:gd name="connsiteY15" fmla="*/ 4275461 h 4275461"/>
                <a:gd name="connsiteX16" fmla="*/ 1558844 w 3619883"/>
                <a:gd name="connsiteY16" fmla="*/ 4275461 h 4275461"/>
                <a:gd name="connsiteX17" fmla="*/ 1517252 w 3619883"/>
                <a:gd name="connsiteY17" fmla="*/ 4128157 h 4275461"/>
                <a:gd name="connsiteX18" fmla="*/ 1582936 w 3619883"/>
                <a:gd name="connsiteY18" fmla="*/ 4128157 h 4275461"/>
                <a:gd name="connsiteX19" fmla="*/ 1582936 w 3619883"/>
                <a:gd name="connsiteY19" fmla="*/ 3951392 h 4275461"/>
                <a:gd name="connsiteX20" fmla="*/ 1405151 w 3619883"/>
                <a:gd name="connsiteY20" fmla="*/ 3951392 h 4275461"/>
                <a:gd name="connsiteX21" fmla="*/ 1405151 w 3619883"/>
                <a:gd name="connsiteY21" fmla="*/ 4128157 h 4275461"/>
                <a:gd name="connsiteX22" fmla="*/ 1468988 w 3619883"/>
                <a:gd name="connsiteY22" fmla="*/ 4128157 h 4275461"/>
                <a:gd name="connsiteX23" fmla="*/ 1427396 w 3619883"/>
                <a:gd name="connsiteY23" fmla="*/ 4275461 h 4275461"/>
                <a:gd name="connsiteX24" fmla="*/ 1210751 w 3619883"/>
                <a:gd name="connsiteY24" fmla="*/ 4275461 h 4275461"/>
                <a:gd name="connsiteX25" fmla="*/ 1210751 w 3619883"/>
                <a:gd name="connsiteY25" fmla="*/ 4128157 h 4275461"/>
                <a:gd name="connsiteX26" fmla="*/ 1271978 w 3619883"/>
                <a:gd name="connsiteY26" fmla="*/ 4128157 h 4275461"/>
                <a:gd name="connsiteX27" fmla="*/ 1271978 w 3619883"/>
                <a:gd name="connsiteY27" fmla="*/ 3951392 h 4275461"/>
                <a:gd name="connsiteX28" fmla="*/ 1094193 w 3619883"/>
                <a:gd name="connsiteY28" fmla="*/ 3951392 h 4275461"/>
                <a:gd name="connsiteX29" fmla="*/ 1094193 w 3619883"/>
                <a:gd name="connsiteY29" fmla="*/ 4128157 h 4275461"/>
                <a:gd name="connsiteX30" fmla="*/ 1140354 w 3619883"/>
                <a:gd name="connsiteY30" fmla="*/ 4128157 h 4275461"/>
                <a:gd name="connsiteX31" fmla="*/ 1140354 w 3619883"/>
                <a:gd name="connsiteY31" fmla="*/ 4275461 h 4275461"/>
                <a:gd name="connsiteX32" fmla="*/ 953807 w 3619883"/>
                <a:gd name="connsiteY32" fmla="*/ 4275461 h 4275461"/>
                <a:gd name="connsiteX33" fmla="*/ 912215 w 3619883"/>
                <a:gd name="connsiteY33" fmla="*/ 4128157 h 4275461"/>
                <a:gd name="connsiteX34" fmla="*/ 961020 w 3619883"/>
                <a:gd name="connsiteY34" fmla="*/ 4128157 h 4275461"/>
                <a:gd name="connsiteX35" fmla="*/ 961020 w 3619883"/>
                <a:gd name="connsiteY35" fmla="*/ 3951392 h 4275461"/>
                <a:gd name="connsiteX36" fmla="*/ 783235 w 3619883"/>
                <a:gd name="connsiteY36" fmla="*/ 3951392 h 4275461"/>
                <a:gd name="connsiteX37" fmla="*/ 783235 w 3619883"/>
                <a:gd name="connsiteY37" fmla="*/ 4128157 h 4275461"/>
                <a:gd name="connsiteX38" fmla="*/ 871024 w 3619883"/>
                <a:gd name="connsiteY38" fmla="*/ 4128157 h 4275461"/>
                <a:gd name="connsiteX39" fmla="*/ 829432 w 3619883"/>
                <a:gd name="connsiteY39" fmla="*/ 4275461 h 4275461"/>
                <a:gd name="connsiteX40" fmla="*/ 611484 w 3619883"/>
                <a:gd name="connsiteY40" fmla="*/ 4275461 h 4275461"/>
                <a:gd name="connsiteX41" fmla="*/ 621247 w 3619883"/>
                <a:gd name="connsiteY41" fmla="*/ 4128157 h 4275461"/>
                <a:gd name="connsiteX42" fmla="*/ 650062 w 3619883"/>
                <a:gd name="connsiteY42" fmla="*/ 4128157 h 4275461"/>
                <a:gd name="connsiteX43" fmla="*/ 650062 w 3619883"/>
                <a:gd name="connsiteY43" fmla="*/ 3951392 h 4275461"/>
                <a:gd name="connsiteX44" fmla="*/ 472277 w 3619883"/>
                <a:gd name="connsiteY44" fmla="*/ 3951392 h 4275461"/>
                <a:gd name="connsiteX45" fmla="*/ 472277 w 3619883"/>
                <a:gd name="connsiteY45" fmla="*/ 4128157 h 4275461"/>
                <a:gd name="connsiteX46" fmla="*/ 522650 w 3619883"/>
                <a:gd name="connsiteY46" fmla="*/ 4128157 h 4275461"/>
                <a:gd name="connsiteX47" fmla="*/ 573998 w 3619883"/>
                <a:gd name="connsiteY47" fmla="*/ 4275461 h 4275461"/>
                <a:gd name="connsiteX48" fmla="*/ 336164 w 3619883"/>
                <a:gd name="connsiteY48" fmla="*/ 4275461 h 4275461"/>
                <a:gd name="connsiteX49" fmla="*/ 294572 w 3619883"/>
                <a:gd name="connsiteY49" fmla="*/ 4128157 h 4275461"/>
                <a:gd name="connsiteX50" fmla="*/ 339106 w 3619883"/>
                <a:gd name="connsiteY50" fmla="*/ 4128157 h 4275461"/>
                <a:gd name="connsiteX51" fmla="*/ 339106 w 3619883"/>
                <a:gd name="connsiteY51" fmla="*/ 3951392 h 4275461"/>
                <a:gd name="connsiteX52" fmla="*/ 161321 w 3619883"/>
                <a:gd name="connsiteY52" fmla="*/ 3951392 h 4275461"/>
                <a:gd name="connsiteX53" fmla="*/ 161321 w 3619883"/>
                <a:gd name="connsiteY53" fmla="*/ 4128157 h 4275461"/>
                <a:gd name="connsiteX54" fmla="*/ 230914 w 3619883"/>
                <a:gd name="connsiteY54" fmla="*/ 4128157 h 4275461"/>
                <a:gd name="connsiteX55" fmla="*/ 189322 w 3619883"/>
                <a:gd name="connsiteY55" fmla="*/ 4275461 h 4275461"/>
                <a:gd name="connsiteX56" fmla="*/ 0 w 3619883"/>
                <a:gd name="connsiteY56" fmla="*/ 4275461 h 4275461"/>
                <a:gd name="connsiteX57" fmla="*/ 0 w 3619883"/>
                <a:gd name="connsiteY57" fmla="*/ 42229 h 4275461"/>
                <a:gd name="connsiteX58" fmla="*/ 42464 w 3619883"/>
                <a:gd name="connsiteY58" fmla="*/ 40518 h 4275461"/>
                <a:gd name="connsiteX59" fmla="*/ 137733 w 3619883"/>
                <a:gd name="connsiteY59" fmla="*/ 35355 h 4275461"/>
                <a:gd name="connsiteX60" fmla="*/ 270565 w 3619883"/>
                <a:gd name="connsiteY60" fmla="*/ 29759 h 4275461"/>
                <a:gd name="connsiteX61" fmla="*/ 479734 w 3619883"/>
                <a:gd name="connsiteY61" fmla="*/ 45455 h 4275461"/>
                <a:gd name="connsiteX62" fmla="*/ 524103 w 3619883"/>
                <a:gd name="connsiteY62" fmla="*/ 41625 h 4275461"/>
                <a:gd name="connsiteX63" fmla="*/ 624416 w 3619883"/>
                <a:gd name="connsiteY63" fmla="*/ 22696 h 4275461"/>
                <a:gd name="connsiteX64" fmla="*/ 657762 w 3619883"/>
                <a:gd name="connsiteY64" fmla="*/ 18351 h 4275461"/>
                <a:gd name="connsiteX65" fmla="*/ 690557 w 3619883"/>
                <a:gd name="connsiteY65" fmla="*/ 25792 h 4275461"/>
                <a:gd name="connsiteX66" fmla="*/ 745123 w 3619883"/>
                <a:gd name="connsiteY66" fmla="*/ 40157 h 4275461"/>
                <a:gd name="connsiteX67" fmla="*/ 789493 w 3619883"/>
                <a:gd name="connsiteY67" fmla="*/ 36327 h 4275461"/>
                <a:gd name="connsiteX68" fmla="*/ 854255 w 3619883"/>
                <a:gd name="connsiteY68" fmla="*/ 68887 h 4275461"/>
                <a:gd name="connsiteX69" fmla="*/ 897520 w 3619883"/>
                <a:gd name="connsiteY69" fmla="*/ 88629 h 4275461"/>
                <a:gd name="connsiteX70" fmla="*/ 940510 w 3619883"/>
                <a:gd name="connsiteY70" fmla="*/ 114265 h 4275461"/>
                <a:gd name="connsiteX71" fmla="*/ 1082712 w 3619883"/>
                <a:gd name="connsiteY71" fmla="*/ 144543 h 4275461"/>
                <a:gd name="connsiteX72" fmla="*/ 1205348 w 3619883"/>
                <a:gd name="connsiteY72" fmla="*/ 120753 h 4275461"/>
                <a:gd name="connsiteX73" fmla="*/ 1271764 w 3619883"/>
                <a:gd name="connsiteY73" fmla="*/ 117956 h 4275461"/>
                <a:gd name="connsiteX74" fmla="*/ 1315583 w 3619883"/>
                <a:gd name="connsiteY74" fmla="*/ 125912 h 4275461"/>
                <a:gd name="connsiteX75" fmla="*/ 1359125 w 3619883"/>
                <a:gd name="connsiteY75" fmla="*/ 139761 h 4275461"/>
                <a:gd name="connsiteX76" fmla="*/ 1391919 w 3619883"/>
                <a:gd name="connsiteY76" fmla="*/ 147202 h 4275461"/>
                <a:gd name="connsiteX77" fmla="*/ 1436563 w 3619883"/>
                <a:gd name="connsiteY77" fmla="*/ 137480 h 4275461"/>
                <a:gd name="connsiteX78" fmla="*/ 1471566 w 3619883"/>
                <a:gd name="connsiteY78" fmla="*/ 97777 h 4275461"/>
                <a:gd name="connsiteX79" fmla="*/ 1505739 w 3619883"/>
                <a:gd name="connsiteY79" fmla="*/ 75753 h 4275461"/>
                <a:gd name="connsiteX80" fmla="*/ 1590891 w 3619883"/>
                <a:gd name="connsiteY80" fmla="*/ 144702 h 4275461"/>
                <a:gd name="connsiteX81" fmla="*/ 1625616 w 3619883"/>
                <a:gd name="connsiteY81" fmla="*/ 110893 h 4275461"/>
                <a:gd name="connsiteX82" fmla="*/ 1658964 w 3619883"/>
                <a:gd name="connsiteY82" fmla="*/ 106547 h 4275461"/>
                <a:gd name="connsiteX83" fmla="*/ 1746598 w 3619883"/>
                <a:gd name="connsiteY83" fmla="*/ 122460 h 4275461"/>
                <a:gd name="connsiteX84" fmla="*/ 1811913 w 3619883"/>
                <a:gd name="connsiteY84" fmla="*/ 143234 h 4275461"/>
                <a:gd name="connsiteX85" fmla="*/ 1856557 w 3619883"/>
                <a:gd name="connsiteY85" fmla="*/ 133511 h 4275461"/>
                <a:gd name="connsiteX86" fmla="*/ 2066003 w 3619883"/>
                <a:gd name="connsiteY86" fmla="*/ 143313 h 4275461"/>
                <a:gd name="connsiteX87" fmla="*/ 2177615 w 3619883"/>
                <a:gd name="connsiteY87" fmla="*/ 119007 h 4275461"/>
                <a:gd name="connsiteX88" fmla="*/ 2255883 w 3619883"/>
                <a:gd name="connsiteY88" fmla="*/ 99047 h 4275461"/>
                <a:gd name="connsiteX89" fmla="*/ 2344622 w 3619883"/>
                <a:gd name="connsiteY89" fmla="*/ 91388 h 4275461"/>
                <a:gd name="connsiteX90" fmla="*/ 2455682 w 3619883"/>
                <a:gd name="connsiteY90" fmla="*/ 78869 h 4275461"/>
                <a:gd name="connsiteX91" fmla="*/ 2632609 w 3619883"/>
                <a:gd name="connsiteY91" fmla="*/ 75338 h 4275461"/>
                <a:gd name="connsiteX92" fmla="*/ 2742291 w 3619883"/>
                <a:gd name="connsiteY92" fmla="*/ 92282 h 4275461"/>
                <a:gd name="connsiteX93" fmla="*/ 2851974 w 3619883"/>
                <a:gd name="connsiteY93" fmla="*/ 109227 h 4275461"/>
                <a:gd name="connsiteX94" fmla="*/ 2907643 w 3619883"/>
                <a:gd name="connsiteY94" fmla="*/ 100020 h 4275461"/>
                <a:gd name="connsiteX95" fmla="*/ 2944022 w 3619883"/>
                <a:gd name="connsiteY95" fmla="*/ 30853 h 4275461"/>
                <a:gd name="connsiteX96" fmla="*/ 3022289 w 3619883"/>
                <a:gd name="connsiteY96" fmla="*/ 10893 h 4275461"/>
                <a:gd name="connsiteX97" fmla="*/ 3054807 w 3619883"/>
                <a:gd name="connsiteY97" fmla="*/ 24226 h 4275461"/>
                <a:gd name="connsiteX98" fmla="*/ 3141892 w 3619883"/>
                <a:gd name="connsiteY98" fmla="*/ 51925 h 4275461"/>
                <a:gd name="connsiteX99" fmla="*/ 3185711 w 3619883"/>
                <a:gd name="connsiteY99" fmla="*/ 59881 h 4275461"/>
                <a:gd name="connsiteX100" fmla="*/ 3219056 w 3619883"/>
                <a:gd name="connsiteY100" fmla="*/ 55536 h 4275461"/>
                <a:gd name="connsiteX101" fmla="*/ 3263425 w 3619883"/>
                <a:gd name="connsiteY101" fmla="*/ 51706 h 4275461"/>
                <a:gd name="connsiteX102" fmla="*/ 3296219 w 3619883"/>
                <a:gd name="connsiteY102" fmla="*/ 59147 h 4275461"/>
                <a:gd name="connsiteX103" fmla="*/ 3319094 w 3619883"/>
                <a:gd name="connsiteY103" fmla="*/ 42500 h 4275461"/>
                <a:gd name="connsiteX104" fmla="*/ 3420511 w 3619883"/>
                <a:gd name="connsiteY104" fmla="*/ 0 h 4275461"/>
                <a:gd name="connsiteX105" fmla="*/ 3453305 w 3619883"/>
                <a:gd name="connsiteY105" fmla="*/ 7440 h 4275461"/>
                <a:gd name="connsiteX106" fmla="*/ 3496571 w 3619883"/>
                <a:gd name="connsiteY106" fmla="*/ 27182 h 4275461"/>
                <a:gd name="connsiteX107" fmla="*/ 3602117 w 3619883"/>
                <a:gd name="connsiteY107" fmla="*/ 132521 h 4275461"/>
                <a:gd name="connsiteX108" fmla="*/ 3619883 w 3619883"/>
                <a:gd name="connsiteY108" fmla="*/ 140049 h 4275461"/>
                <a:gd name="connsiteX109" fmla="*/ 3619883 w 3619883"/>
                <a:gd name="connsiteY10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128157 h 4275461"/>
                <a:gd name="connsiteX13" fmla="*/ 1745346 w 3619883"/>
                <a:gd name="connsiteY13" fmla="*/ 4128157 h 4275461"/>
                <a:gd name="connsiteX14" fmla="*/ 1796694 w 3619883"/>
                <a:gd name="connsiteY14" fmla="*/ 4275461 h 4275461"/>
                <a:gd name="connsiteX15" fmla="*/ 1558844 w 3619883"/>
                <a:gd name="connsiteY15" fmla="*/ 4275461 h 4275461"/>
                <a:gd name="connsiteX16" fmla="*/ 1517252 w 3619883"/>
                <a:gd name="connsiteY16" fmla="*/ 4128157 h 4275461"/>
                <a:gd name="connsiteX17" fmla="*/ 1582936 w 3619883"/>
                <a:gd name="connsiteY17" fmla="*/ 4128157 h 4275461"/>
                <a:gd name="connsiteX18" fmla="*/ 1582936 w 3619883"/>
                <a:gd name="connsiteY18" fmla="*/ 3951392 h 4275461"/>
                <a:gd name="connsiteX19" fmla="*/ 1405151 w 3619883"/>
                <a:gd name="connsiteY19" fmla="*/ 3951392 h 4275461"/>
                <a:gd name="connsiteX20" fmla="*/ 1405151 w 3619883"/>
                <a:gd name="connsiteY20" fmla="*/ 4128157 h 4275461"/>
                <a:gd name="connsiteX21" fmla="*/ 1468988 w 3619883"/>
                <a:gd name="connsiteY21" fmla="*/ 4128157 h 4275461"/>
                <a:gd name="connsiteX22" fmla="*/ 1427396 w 3619883"/>
                <a:gd name="connsiteY22" fmla="*/ 4275461 h 4275461"/>
                <a:gd name="connsiteX23" fmla="*/ 1210751 w 3619883"/>
                <a:gd name="connsiteY23" fmla="*/ 4275461 h 4275461"/>
                <a:gd name="connsiteX24" fmla="*/ 1210751 w 3619883"/>
                <a:gd name="connsiteY24" fmla="*/ 4128157 h 4275461"/>
                <a:gd name="connsiteX25" fmla="*/ 1271978 w 3619883"/>
                <a:gd name="connsiteY25" fmla="*/ 4128157 h 4275461"/>
                <a:gd name="connsiteX26" fmla="*/ 1271978 w 3619883"/>
                <a:gd name="connsiteY26" fmla="*/ 3951392 h 4275461"/>
                <a:gd name="connsiteX27" fmla="*/ 1094193 w 3619883"/>
                <a:gd name="connsiteY27" fmla="*/ 3951392 h 4275461"/>
                <a:gd name="connsiteX28" fmla="*/ 1094193 w 3619883"/>
                <a:gd name="connsiteY28" fmla="*/ 4128157 h 4275461"/>
                <a:gd name="connsiteX29" fmla="*/ 1140354 w 3619883"/>
                <a:gd name="connsiteY29" fmla="*/ 4128157 h 4275461"/>
                <a:gd name="connsiteX30" fmla="*/ 1140354 w 3619883"/>
                <a:gd name="connsiteY30" fmla="*/ 4275461 h 4275461"/>
                <a:gd name="connsiteX31" fmla="*/ 953807 w 3619883"/>
                <a:gd name="connsiteY31" fmla="*/ 4275461 h 4275461"/>
                <a:gd name="connsiteX32" fmla="*/ 912215 w 3619883"/>
                <a:gd name="connsiteY32" fmla="*/ 4128157 h 4275461"/>
                <a:gd name="connsiteX33" fmla="*/ 961020 w 3619883"/>
                <a:gd name="connsiteY33" fmla="*/ 4128157 h 4275461"/>
                <a:gd name="connsiteX34" fmla="*/ 961020 w 3619883"/>
                <a:gd name="connsiteY34" fmla="*/ 3951392 h 4275461"/>
                <a:gd name="connsiteX35" fmla="*/ 783235 w 3619883"/>
                <a:gd name="connsiteY35" fmla="*/ 3951392 h 4275461"/>
                <a:gd name="connsiteX36" fmla="*/ 783235 w 3619883"/>
                <a:gd name="connsiteY36" fmla="*/ 4128157 h 4275461"/>
                <a:gd name="connsiteX37" fmla="*/ 871024 w 3619883"/>
                <a:gd name="connsiteY37" fmla="*/ 4128157 h 4275461"/>
                <a:gd name="connsiteX38" fmla="*/ 829432 w 3619883"/>
                <a:gd name="connsiteY38" fmla="*/ 4275461 h 4275461"/>
                <a:gd name="connsiteX39" fmla="*/ 611484 w 3619883"/>
                <a:gd name="connsiteY39" fmla="*/ 4275461 h 4275461"/>
                <a:gd name="connsiteX40" fmla="*/ 621247 w 3619883"/>
                <a:gd name="connsiteY40" fmla="*/ 4128157 h 4275461"/>
                <a:gd name="connsiteX41" fmla="*/ 650062 w 3619883"/>
                <a:gd name="connsiteY41" fmla="*/ 4128157 h 4275461"/>
                <a:gd name="connsiteX42" fmla="*/ 650062 w 3619883"/>
                <a:gd name="connsiteY42" fmla="*/ 3951392 h 4275461"/>
                <a:gd name="connsiteX43" fmla="*/ 472277 w 3619883"/>
                <a:gd name="connsiteY43" fmla="*/ 3951392 h 4275461"/>
                <a:gd name="connsiteX44" fmla="*/ 472277 w 3619883"/>
                <a:gd name="connsiteY44" fmla="*/ 4128157 h 4275461"/>
                <a:gd name="connsiteX45" fmla="*/ 522650 w 3619883"/>
                <a:gd name="connsiteY45" fmla="*/ 4128157 h 4275461"/>
                <a:gd name="connsiteX46" fmla="*/ 573998 w 3619883"/>
                <a:gd name="connsiteY46" fmla="*/ 4275461 h 4275461"/>
                <a:gd name="connsiteX47" fmla="*/ 336164 w 3619883"/>
                <a:gd name="connsiteY47" fmla="*/ 4275461 h 4275461"/>
                <a:gd name="connsiteX48" fmla="*/ 294572 w 3619883"/>
                <a:gd name="connsiteY48" fmla="*/ 4128157 h 4275461"/>
                <a:gd name="connsiteX49" fmla="*/ 339106 w 3619883"/>
                <a:gd name="connsiteY49" fmla="*/ 4128157 h 4275461"/>
                <a:gd name="connsiteX50" fmla="*/ 339106 w 3619883"/>
                <a:gd name="connsiteY50" fmla="*/ 3951392 h 4275461"/>
                <a:gd name="connsiteX51" fmla="*/ 161321 w 3619883"/>
                <a:gd name="connsiteY51" fmla="*/ 3951392 h 4275461"/>
                <a:gd name="connsiteX52" fmla="*/ 161321 w 3619883"/>
                <a:gd name="connsiteY52" fmla="*/ 4128157 h 4275461"/>
                <a:gd name="connsiteX53" fmla="*/ 230914 w 3619883"/>
                <a:gd name="connsiteY53" fmla="*/ 4128157 h 4275461"/>
                <a:gd name="connsiteX54" fmla="*/ 189322 w 3619883"/>
                <a:gd name="connsiteY54" fmla="*/ 4275461 h 4275461"/>
                <a:gd name="connsiteX55" fmla="*/ 0 w 3619883"/>
                <a:gd name="connsiteY55" fmla="*/ 4275461 h 4275461"/>
                <a:gd name="connsiteX56" fmla="*/ 0 w 3619883"/>
                <a:gd name="connsiteY56" fmla="*/ 42229 h 4275461"/>
                <a:gd name="connsiteX57" fmla="*/ 42464 w 3619883"/>
                <a:gd name="connsiteY57" fmla="*/ 40518 h 4275461"/>
                <a:gd name="connsiteX58" fmla="*/ 137733 w 3619883"/>
                <a:gd name="connsiteY58" fmla="*/ 35355 h 4275461"/>
                <a:gd name="connsiteX59" fmla="*/ 270565 w 3619883"/>
                <a:gd name="connsiteY59" fmla="*/ 29759 h 4275461"/>
                <a:gd name="connsiteX60" fmla="*/ 479734 w 3619883"/>
                <a:gd name="connsiteY60" fmla="*/ 45455 h 4275461"/>
                <a:gd name="connsiteX61" fmla="*/ 524103 w 3619883"/>
                <a:gd name="connsiteY61" fmla="*/ 41625 h 4275461"/>
                <a:gd name="connsiteX62" fmla="*/ 624416 w 3619883"/>
                <a:gd name="connsiteY62" fmla="*/ 22696 h 4275461"/>
                <a:gd name="connsiteX63" fmla="*/ 657762 w 3619883"/>
                <a:gd name="connsiteY63" fmla="*/ 18351 h 4275461"/>
                <a:gd name="connsiteX64" fmla="*/ 690557 w 3619883"/>
                <a:gd name="connsiteY64" fmla="*/ 25792 h 4275461"/>
                <a:gd name="connsiteX65" fmla="*/ 745123 w 3619883"/>
                <a:gd name="connsiteY65" fmla="*/ 40157 h 4275461"/>
                <a:gd name="connsiteX66" fmla="*/ 789493 w 3619883"/>
                <a:gd name="connsiteY66" fmla="*/ 36327 h 4275461"/>
                <a:gd name="connsiteX67" fmla="*/ 854255 w 3619883"/>
                <a:gd name="connsiteY67" fmla="*/ 68887 h 4275461"/>
                <a:gd name="connsiteX68" fmla="*/ 897520 w 3619883"/>
                <a:gd name="connsiteY68" fmla="*/ 88629 h 4275461"/>
                <a:gd name="connsiteX69" fmla="*/ 940510 w 3619883"/>
                <a:gd name="connsiteY69" fmla="*/ 114265 h 4275461"/>
                <a:gd name="connsiteX70" fmla="*/ 1082712 w 3619883"/>
                <a:gd name="connsiteY70" fmla="*/ 144543 h 4275461"/>
                <a:gd name="connsiteX71" fmla="*/ 1205348 w 3619883"/>
                <a:gd name="connsiteY71" fmla="*/ 120753 h 4275461"/>
                <a:gd name="connsiteX72" fmla="*/ 1271764 w 3619883"/>
                <a:gd name="connsiteY72" fmla="*/ 117956 h 4275461"/>
                <a:gd name="connsiteX73" fmla="*/ 1315583 w 3619883"/>
                <a:gd name="connsiteY73" fmla="*/ 125912 h 4275461"/>
                <a:gd name="connsiteX74" fmla="*/ 1359125 w 3619883"/>
                <a:gd name="connsiteY74" fmla="*/ 139761 h 4275461"/>
                <a:gd name="connsiteX75" fmla="*/ 1391919 w 3619883"/>
                <a:gd name="connsiteY75" fmla="*/ 147202 h 4275461"/>
                <a:gd name="connsiteX76" fmla="*/ 1436563 w 3619883"/>
                <a:gd name="connsiteY76" fmla="*/ 137480 h 4275461"/>
                <a:gd name="connsiteX77" fmla="*/ 1471566 w 3619883"/>
                <a:gd name="connsiteY77" fmla="*/ 97777 h 4275461"/>
                <a:gd name="connsiteX78" fmla="*/ 1505739 w 3619883"/>
                <a:gd name="connsiteY78" fmla="*/ 75753 h 4275461"/>
                <a:gd name="connsiteX79" fmla="*/ 1590891 w 3619883"/>
                <a:gd name="connsiteY79" fmla="*/ 144702 h 4275461"/>
                <a:gd name="connsiteX80" fmla="*/ 1625616 w 3619883"/>
                <a:gd name="connsiteY80" fmla="*/ 110893 h 4275461"/>
                <a:gd name="connsiteX81" fmla="*/ 1658964 w 3619883"/>
                <a:gd name="connsiteY81" fmla="*/ 106547 h 4275461"/>
                <a:gd name="connsiteX82" fmla="*/ 1746598 w 3619883"/>
                <a:gd name="connsiteY82" fmla="*/ 122460 h 4275461"/>
                <a:gd name="connsiteX83" fmla="*/ 1811913 w 3619883"/>
                <a:gd name="connsiteY83" fmla="*/ 143234 h 4275461"/>
                <a:gd name="connsiteX84" fmla="*/ 1856557 w 3619883"/>
                <a:gd name="connsiteY84" fmla="*/ 133511 h 4275461"/>
                <a:gd name="connsiteX85" fmla="*/ 2066003 w 3619883"/>
                <a:gd name="connsiteY85" fmla="*/ 143313 h 4275461"/>
                <a:gd name="connsiteX86" fmla="*/ 2177615 w 3619883"/>
                <a:gd name="connsiteY86" fmla="*/ 119007 h 4275461"/>
                <a:gd name="connsiteX87" fmla="*/ 2255883 w 3619883"/>
                <a:gd name="connsiteY87" fmla="*/ 99047 h 4275461"/>
                <a:gd name="connsiteX88" fmla="*/ 2344622 w 3619883"/>
                <a:gd name="connsiteY88" fmla="*/ 91388 h 4275461"/>
                <a:gd name="connsiteX89" fmla="*/ 2455682 w 3619883"/>
                <a:gd name="connsiteY89" fmla="*/ 78869 h 4275461"/>
                <a:gd name="connsiteX90" fmla="*/ 2632609 w 3619883"/>
                <a:gd name="connsiteY90" fmla="*/ 75338 h 4275461"/>
                <a:gd name="connsiteX91" fmla="*/ 2742291 w 3619883"/>
                <a:gd name="connsiteY91" fmla="*/ 92282 h 4275461"/>
                <a:gd name="connsiteX92" fmla="*/ 2851974 w 3619883"/>
                <a:gd name="connsiteY92" fmla="*/ 109227 h 4275461"/>
                <a:gd name="connsiteX93" fmla="*/ 2907643 w 3619883"/>
                <a:gd name="connsiteY93" fmla="*/ 100020 h 4275461"/>
                <a:gd name="connsiteX94" fmla="*/ 2944022 w 3619883"/>
                <a:gd name="connsiteY94" fmla="*/ 30853 h 4275461"/>
                <a:gd name="connsiteX95" fmla="*/ 3022289 w 3619883"/>
                <a:gd name="connsiteY95" fmla="*/ 10893 h 4275461"/>
                <a:gd name="connsiteX96" fmla="*/ 3054807 w 3619883"/>
                <a:gd name="connsiteY96" fmla="*/ 24226 h 4275461"/>
                <a:gd name="connsiteX97" fmla="*/ 3141892 w 3619883"/>
                <a:gd name="connsiteY97" fmla="*/ 51925 h 4275461"/>
                <a:gd name="connsiteX98" fmla="*/ 3185711 w 3619883"/>
                <a:gd name="connsiteY98" fmla="*/ 59881 h 4275461"/>
                <a:gd name="connsiteX99" fmla="*/ 3219056 w 3619883"/>
                <a:gd name="connsiteY99" fmla="*/ 55536 h 4275461"/>
                <a:gd name="connsiteX100" fmla="*/ 3263425 w 3619883"/>
                <a:gd name="connsiteY100" fmla="*/ 51706 h 4275461"/>
                <a:gd name="connsiteX101" fmla="*/ 3296219 w 3619883"/>
                <a:gd name="connsiteY101" fmla="*/ 59147 h 4275461"/>
                <a:gd name="connsiteX102" fmla="*/ 3319094 w 3619883"/>
                <a:gd name="connsiteY102" fmla="*/ 42500 h 4275461"/>
                <a:gd name="connsiteX103" fmla="*/ 3420511 w 3619883"/>
                <a:gd name="connsiteY103" fmla="*/ 0 h 4275461"/>
                <a:gd name="connsiteX104" fmla="*/ 3453305 w 3619883"/>
                <a:gd name="connsiteY104" fmla="*/ 7440 h 4275461"/>
                <a:gd name="connsiteX105" fmla="*/ 3496571 w 3619883"/>
                <a:gd name="connsiteY105" fmla="*/ 27182 h 4275461"/>
                <a:gd name="connsiteX106" fmla="*/ 3602117 w 3619883"/>
                <a:gd name="connsiteY106" fmla="*/ 132521 h 4275461"/>
                <a:gd name="connsiteX107" fmla="*/ 3619883 w 3619883"/>
                <a:gd name="connsiteY107" fmla="*/ 140049 h 4275461"/>
                <a:gd name="connsiteX108" fmla="*/ 3619883 w 3619883"/>
                <a:gd name="connsiteY10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45346 w 3619883"/>
                <a:gd name="connsiteY12" fmla="*/ 4128157 h 4275461"/>
                <a:gd name="connsiteX13" fmla="*/ 1796694 w 3619883"/>
                <a:gd name="connsiteY13" fmla="*/ 4275461 h 4275461"/>
                <a:gd name="connsiteX14" fmla="*/ 1558844 w 3619883"/>
                <a:gd name="connsiteY14" fmla="*/ 4275461 h 4275461"/>
                <a:gd name="connsiteX15" fmla="*/ 1517252 w 3619883"/>
                <a:gd name="connsiteY15" fmla="*/ 4128157 h 4275461"/>
                <a:gd name="connsiteX16" fmla="*/ 1582936 w 3619883"/>
                <a:gd name="connsiteY16" fmla="*/ 4128157 h 4275461"/>
                <a:gd name="connsiteX17" fmla="*/ 1582936 w 3619883"/>
                <a:gd name="connsiteY17" fmla="*/ 3951392 h 4275461"/>
                <a:gd name="connsiteX18" fmla="*/ 1405151 w 3619883"/>
                <a:gd name="connsiteY18" fmla="*/ 3951392 h 4275461"/>
                <a:gd name="connsiteX19" fmla="*/ 1405151 w 3619883"/>
                <a:gd name="connsiteY19" fmla="*/ 4128157 h 4275461"/>
                <a:gd name="connsiteX20" fmla="*/ 1468988 w 3619883"/>
                <a:gd name="connsiteY20" fmla="*/ 4128157 h 4275461"/>
                <a:gd name="connsiteX21" fmla="*/ 1427396 w 3619883"/>
                <a:gd name="connsiteY21" fmla="*/ 4275461 h 4275461"/>
                <a:gd name="connsiteX22" fmla="*/ 1210751 w 3619883"/>
                <a:gd name="connsiteY22" fmla="*/ 4275461 h 4275461"/>
                <a:gd name="connsiteX23" fmla="*/ 1210751 w 3619883"/>
                <a:gd name="connsiteY23" fmla="*/ 4128157 h 4275461"/>
                <a:gd name="connsiteX24" fmla="*/ 1271978 w 3619883"/>
                <a:gd name="connsiteY24" fmla="*/ 4128157 h 4275461"/>
                <a:gd name="connsiteX25" fmla="*/ 1271978 w 3619883"/>
                <a:gd name="connsiteY25" fmla="*/ 3951392 h 4275461"/>
                <a:gd name="connsiteX26" fmla="*/ 1094193 w 3619883"/>
                <a:gd name="connsiteY26" fmla="*/ 3951392 h 4275461"/>
                <a:gd name="connsiteX27" fmla="*/ 1094193 w 3619883"/>
                <a:gd name="connsiteY27" fmla="*/ 4128157 h 4275461"/>
                <a:gd name="connsiteX28" fmla="*/ 1140354 w 3619883"/>
                <a:gd name="connsiteY28" fmla="*/ 4128157 h 4275461"/>
                <a:gd name="connsiteX29" fmla="*/ 1140354 w 3619883"/>
                <a:gd name="connsiteY29" fmla="*/ 4275461 h 4275461"/>
                <a:gd name="connsiteX30" fmla="*/ 953807 w 3619883"/>
                <a:gd name="connsiteY30" fmla="*/ 4275461 h 4275461"/>
                <a:gd name="connsiteX31" fmla="*/ 912215 w 3619883"/>
                <a:gd name="connsiteY31" fmla="*/ 4128157 h 4275461"/>
                <a:gd name="connsiteX32" fmla="*/ 961020 w 3619883"/>
                <a:gd name="connsiteY32" fmla="*/ 4128157 h 4275461"/>
                <a:gd name="connsiteX33" fmla="*/ 961020 w 3619883"/>
                <a:gd name="connsiteY33" fmla="*/ 3951392 h 4275461"/>
                <a:gd name="connsiteX34" fmla="*/ 783235 w 3619883"/>
                <a:gd name="connsiteY34" fmla="*/ 3951392 h 4275461"/>
                <a:gd name="connsiteX35" fmla="*/ 783235 w 3619883"/>
                <a:gd name="connsiteY35" fmla="*/ 4128157 h 4275461"/>
                <a:gd name="connsiteX36" fmla="*/ 871024 w 3619883"/>
                <a:gd name="connsiteY36" fmla="*/ 4128157 h 4275461"/>
                <a:gd name="connsiteX37" fmla="*/ 829432 w 3619883"/>
                <a:gd name="connsiteY37" fmla="*/ 4275461 h 4275461"/>
                <a:gd name="connsiteX38" fmla="*/ 611484 w 3619883"/>
                <a:gd name="connsiteY38" fmla="*/ 4275461 h 4275461"/>
                <a:gd name="connsiteX39" fmla="*/ 621247 w 3619883"/>
                <a:gd name="connsiteY39" fmla="*/ 4128157 h 4275461"/>
                <a:gd name="connsiteX40" fmla="*/ 650062 w 3619883"/>
                <a:gd name="connsiteY40" fmla="*/ 4128157 h 4275461"/>
                <a:gd name="connsiteX41" fmla="*/ 650062 w 3619883"/>
                <a:gd name="connsiteY41" fmla="*/ 3951392 h 4275461"/>
                <a:gd name="connsiteX42" fmla="*/ 472277 w 3619883"/>
                <a:gd name="connsiteY42" fmla="*/ 3951392 h 4275461"/>
                <a:gd name="connsiteX43" fmla="*/ 472277 w 3619883"/>
                <a:gd name="connsiteY43" fmla="*/ 4128157 h 4275461"/>
                <a:gd name="connsiteX44" fmla="*/ 522650 w 3619883"/>
                <a:gd name="connsiteY44" fmla="*/ 4128157 h 4275461"/>
                <a:gd name="connsiteX45" fmla="*/ 573998 w 3619883"/>
                <a:gd name="connsiteY45" fmla="*/ 4275461 h 4275461"/>
                <a:gd name="connsiteX46" fmla="*/ 336164 w 3619883"/>
                <a:gd name="connsiteY46" fmla="*/ 4275461 h 4275461"/>
                <a:gd name="connsiteX47" fmla="*/ 294572 w 3619883"/>
                <a:gd name="connsiteY47" fmla="*/ 4128157 h 4275461"/>
                <a:gd name="connsiteX48" fmla="*/ 339106 w 3619883"/>
                <a:gd name="connsiteY48" fmla="*/ 4128157 h 4275461"/>
                <a:gd name="connsiteX49" fmla="*/ 339106 w 3619883"/>
                <a:gd name="connsiteY49" fmla="*/ 3951392 h 4275461"/>
                <a:gd name="connsiteX50" fmla="*/ 161321 w 3619883"/>
                <a:gd name="connsiteY50" fmla="*/ 3951392 h 4275461"/>
                <a:gd name="connsiteX51" fmla="*/ 161321 w 3619883"/>
                <a:gd name="connsiteY51" fmla="*/ 4128157 h 4275461"/>
                <a:gd name="connsiteX52" fmla="*/ 230914 w 3619883"/>
                <a:gd name="connsiteY52" fmla="*/ 4128157 h 4275461"/>
                <a:gd name="connsiteX53" fmla="*/ 189322 w 3619883"/>
                <a:gd name="connsiteY53" fmla="*/ 4275461 h 4275461"/>
                <a:gd name="connsiteX54" fmla="*/ 0 w 3619883"/>
                <a:gd name="connsiteY54" fmla="*/ 4275461 h 4275461"/>
                <a:gd name="connsiteX55" fmla="*/ 0 w 3619883"/>
                <a:gd name="connsiteY55" fmla="*/ 42229 h 4275461"/>
                <a:gd name="connsiteX56" fmla="*/ 42464 w 3619883"/>
                <a:gd name="connsiteY56" fmla="*/ 40518 h 4275461"/>
                <a:gd name="connsiteX57" fmla="*/ 137733 w 3619883"/>
                <a:gd name="connsiteY57" fmla="*/ 35355 h 4275461"/>
                <a:gd name="connsiteX58" fmla="*/ 270565 w 3619883"/>
                <a:gd name="connsiteY58" fmla="*/ 29759 h 4275461"/>
                <a:gd name="connsiteX59" fmla="*/ 479734 w 3619883"/>
                <a:gd name="connsiteY59" fmla="*/ 45455 h 4275461"/>
                <a:gd name="connsiteX60" fmla="*/ 524103 w 3619883"/>
                <a:gd name="connsiteY60" fmla="*/ 41625 h 4275461"/>
                <a:gd name="connsiteX61" fmla="*/ 624416 w 3619883"/>
                <a:gd name="connsiteY61" fmla="*/ 22696 h 4275461"/>
                <a:gd name="connsiteX62" fmla="*/ 657762 w 3619883"/>
                <a:gd name="connsiteY62" fmla="*/ 18351 h 4275461"/>
                <a:gd name="connsiteX63" fmla="*/ 690557 w 3619883"/>
                <a:gd name="connsiteY63" fmla="*/ 25792 h 4275461"/>
                <a:gd name="connsiteX64" fmla="*/ 745123 w 3619883"/>
                <a:gd name="connsiteY64" fmla="*/ 40157 h 4275461"/>
                <a:gd name="connsiteX65" fmla="*/ 789493 w 3619883"/>
                <a:gd name="connsiteY65" fmla="*/ 36327 h 4275461"/>
                <a:gd name="connsiteX66" fmla="*/ 854255 w 3619883"/>
                <a:gd name="connsiteY66" fmla="*/ 68887 h 4275461"/>
                <a:gd name="connsiteX67" fmla="*/ 897520 w 3619883"/>
                <a:gd name="connsiteY67" fmla="*/ 88629 h 4275461"/>
                <a:gd name="connsiteX68" fmla="*/ 940510 w 3619883"/>
                <a:gd name="connsiteY68" fmla="*/ 114265 h 4275461"/>
                <a:gd name="connsiteX69" fmla="*/ 1082712 w 3619883"/>
                <a:gd name="connsiteY69" fmla="*/ 144543 h 4275461"/>
                <a:gd name="connsiteX70" fmla="*/ 1205348 w 3619883"/>
                <a:gd name="connsiteY70" fmla="*/ 120753 h 4275461"/>
                <a:gd name="connsiteX71" fmla="*/ 1271764 w 3619883"/>
                <a:gd name="connsiteY71" fmla="*/ 117956 h 4275461"/>
                <a:gd name="connsiteX72" fmla="*/ 1315583 w 3619883"/>
                <a:gd name="connsiteY72" fmla="*/ 125912 h 4275461"/>
                <a:gd name="connsiteX73" fmla="*/ 1359125 w 3619883"/>
                <a:gd name="connsiteY73" fmla="*/ 139761 h 4275461"/>
                <a:gd name="connsiteX74" fmla="*/ 1391919 w 3619883"/>
                <a:gd name="connsiteY74" fmla="*/ 147202 h 4275461"/>
                <a:gd name="connsiteX75" fmla="*/ 1436563 w 3619883"/>
                <a:gd name="connsiteY75" fmla="*/ 137480 h 4275461"/>
                <a:gd name="connsiteX76" fmla="*/ 1471566 w 3619883"/>
                <a:gd name="connsiteY76" fmla="*/ 97777 h 4275461"/>
                <a:gd name="connsiteX77" fmla="*/ 1505739 w 3619883"/>
                <a:gd name="connsiteY77" fmla="*/ 75753 h 4275461"/>
                <a:gd name="connsiteX78" fmla="*/ 1590891 w 3619883"/>
                <a:gd name="connsiteY78" fmla="*/ 144702 h 4275461"/>
                <a:gd name="connsiteX79" fmla="*/ 1625616 w 3619883"/>
                <a:gd name="connsiteY79" fmla="*/ 110893 h 4275461"/>
                <a:gd name="connsiteX80" fmla="*/ 1658964 w 3619883"/>
                <a:gd name="connsiteY80" fmla="*/ 106547 h 4275461"/>
                <a:gd name="connsiteX81" fmla="*/ 1746598 w 3619883"/>
                <a:gd name="connsiteY81" fmla="*/ 122460 h 4275461"/>
                <a:gd name="connsiteX82" fmla="*/ 1811913 w 3619883"/>
                <a:gd name="connsiteY82" fmla="*/ 143234 h 4275461"/>
                <a:gd name="connsiteX83" fmla="*/ 1856557 w 3619883"/>
                <a:gd name="connsiteY83" fmla="*/ 133511 h 4275461"/>
                <a:gd name="connsiteX84" fmla="*/ 2066003 w 3619883"/>
                <a:gd name="connsiteY84" fmla="*/ 143313 h 4275461"/>
                <a:gd name="connsiteX85" fmla="*/ 2177615 w 3619883"/>
                <a:gd name="connsiteY85" fmla="*/ 119007 h 4275461"/>
                <a:gd name="connsiteX86" fmla="*/ 2255883 w 3619883"/>
                <a:gd name="connsiteY86" fmla="*/ 99047 h 4275461"/>
                <a:gd name="connsiteX87" fmla="*/ 2344622 w 3619883"/>
                <a:gd name="connsiteY87" fmla="*/ 91388 h 4275461"/>
                <a:gd name="connsiteX88" fmla="*/ 2455682 w 3619883"/>
                <a:gd name="connsiteY88" fmla="*/ 78869 h 4275461"/>
                <a:gd name="connsiteX89" fmla="*/ 2632609 w 3619883"/>
                <a:gd name="connsiteY89" fmla="*/ 75338 h 4275461"/>
                <a:gd name="connsiteX90" fmla="*/ 2742291 w 3619883"/>
                <a:gd name="connsiteY90" fmla="*/ 92282 h 4275461"/>
                <a:gd name="connsiteX91" fmla="*/ 2851974 w 3619883"/>
                <a:gd name="connsiteY91" fmla="*/ 109227 h 4275461"/>
                <a:gd name="connsiteX92" fmla="*/ 2907643 w 3619883"/>
                <a:gd name="connsiteY92" fmla="*/ 100020 h 4275461"/>
                <a:gd name="connsiteX93" fmla="*/ 2944022 w 3619883"/>
                <a:gd name="connsiteY93" fmla="*/ 30853 h 4275461"/>
                <a:gd name="connsiteX94" fmla="*/ 3022289 w 3619883"/>
                <a:gd name="connsiteY94" fmla="*/ 10893 h 4275461"/>
                <a:gd name="connsiteX95" fmla="*/ 3054807 w 3619883"/>
                <a:gd name="connsiteY95" fmla="*/ 24226 h 4275461"/>
                <a:gd name="connsiteX96" fmla="*/ 3141892 w 3619883"/>
                <a:gd name="connsiteY96" fmla="*/ 51925 h 4275461"/>
                <a:gd name="connsiteX97" fmla="*/ 3185711 w 3619883"/>
                <a:gd name="connsiteY97" fmla="*/ 59881 h 4275461"/>
                <a:gd name="connsiteX98" fmla="*/ 3219056 w 3619883"/>
                <a:gd name="connsiteY98" fmla="*/ 55536 h 4275461"/>
                <a:gd name="connsiteX99" fmla="*/ 3263425 w 3619883"/>
                <a:gd name="connsiteY99" fmla="*/ 51706 h 4275461"/>
                <a:gd name="connsiteX100" fmla="*/ 3296219 w 3619883"/>
                <a:gd name="connsiteY100" fmla="*/ 59147 h 4275461"/>
                <a:gd name="connsiteX101" fmla="*/ 3319094 w 3619883"/>
                <a:gd name="connsiteY101" fmla="*/ 42500 h 4275461"/>
                <a:gd name="connsiteX102" fmla="*/ 3420511 w 3619883"/>
                <a:gd name="connsiteY102" fmla="*/ 0 h 4275461"/>
                <a:gd name="connsiteX103" fmla="*/ 3453305 w 3619883"/>
                <a:gd name="connsiteY103" fmla="*/ 7440 h 4275461"/>
                <a:gd name="connsiteX104" fmla="*/ 3496571 w 3619883"/>
                <a:gd name="connsiteY104" fmla="*/ 27182 h 4275461"/>
                <a:gd name="connsiteX105" fmla="*/ 3602117 w 3619883"/>
                <a:gd name="connsiteY105" fmla="*/ 132521 h 4275461"/>
                <a:gd name="connsiteX106" fmla="*/ 3619883 w 3619883"/>
                <a:gd name="connsiteY106" fmla="*/ 140049 h 4275461"/>
                <a:gd name="connsiteX107" fmla="*/ 3619883 w 3619883"/>
                <a:gd name="connsiteY10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582936 w 3619883"/>
                <a:gd name="connsiteY15" fmla="*/ 4128157 h 4275461"/>
                <a:gd name="connsiteX16" fmla="*/ 1582936 w 3619883"/>
                <a:gd name="connsiteY16" fmla="*/ 3951392 h 4275461"/>
                <a:gd name="connsiteX17" fmla="*/ 1405151 w 3619883"/>
                <a:gd name="connsiteY17" fmla="*/ 3951392 h 4275461"/>
                <a:gd name="connsiteX18" fmla="*/ 1405151 w 3619883"/>
                <a:gd name="connsiteY18" fmla="*/ 4128157 h 4275461"/>
                <a:gd name="connsiteX19" fmla="*/ 1468988 w 3619883"/>
                <a:gd name="connsiteY19" fmla="*/ 4128157 h 4275461"/>
                <a:gd name="connsiteX20" fmla="*/ 1427396 w 3619883"/>
                <a:gd name="connsiteY20" fmla="*/ 4275461 h 4275461"/>
                <a:gd name="connsiteX21" fmla="*/ 1210751 w 3619883"/>
                <a:gd name="connsiteY21" fmla="*/ 4275461 h 4275461"/>
                <a:gd name="connsiteX22" fmla="*/ 1210751 w 3619883"/>
                <a:gd name="connsiteY22" fmla="*/ 4128157 h 4275461"/>
                <a:gd name="connsiteX23" fmla="*/ 1271978 w 3619883"/>
                <a:gd name="connsiteY23" fmla="*/ 4128157 h 4275461"/>
                <a:gd name="connsiteX24" fmla="*/ 1271978 w 3619883"/>
                <a:gd name="connsiteY24" fmla="*/ 3951392 h 4275461"/>
                <a:gd name="connsiteX25" fmla="*/ 1094193 w 3619883"/>
                <a:gd name="connsiteY25" fmla="*/ 3951392 h 4275461"/>
                <a:gd name="connsiteX26" fmla="*/ 1094193 w 3619883"/>
                <a:gd name="connsiteY26" fmla="*/ 4128157 h 4275461"/>
                <a:gd name="connsiteX27" fmla="*/ 1140354 w 3619883"/>
                <a:gd name="connsiteY27" fmla="*/ 4128157 h 4275461"/>
                <a:gd name="connsiteX28" fmla="*/ 1140354 w 3619883"/>
                <a:gd name="connsiteY28" fmla="*/ 4275461 h 4275461"/>
                <a:gd name="connsiteX29" fmla="*/ 953807 w 3619883"/>
                <a:gd name="connsiteY29" fmla="*/ 4275461 h 4275461"/>
                <a:gd name="connsiteX30" fmla="*/ 912215 w 3619883"/>
                <a:gd name="connsiteY30" fmla="*/ 4128157 h 4275461"/>
                <a:gd name="connsiteX31" fmla="*/ 961020 w 3619883"/>
                <a:gd name="connsiteY31" fmla="*/ 4128157 h 4275461"/>
                <a:gd name="connsiteX32" fmla="*/ 961020 w 3619883"/>
                <a:gd name="connsiteY32" fmla="*/ 3951392 h 4275461"/>
                <a:gd name="connsiteX33" fmla="*/ 783235 w 3619883"/>
                <a:gd name="connsiteY33" fmla="*/ 3951392 h 4275461"/>
                <a:gd name="connsiteX34" fmla="*/ 783235 w 3619883"/>
                <a:gd name="connsiteY34" fmla="*/ 4128157 h 4275461"/>
                <a:gd name="connsiteX35" fmla="*/ 871024 w 3619883"/>
                <a:gd name="connsiteY35" fmla="*/ 4128157 h 4275461"/>
                <a:gd name="connsiteX36" fmla="*/ 829432 w 3619883"/>
                <a:gd name="connsiteY36" fmla="*/ 4275461 h 4275461"/>
                <a:gd name="connsiteX37" fmla="*/ 611484 w 3619883"/>
                <a:gd name="connsiteY37" fmla="*/ 4275461 h 4275461"/>
                <a:gd name="connsiteX38" fmla="*/ 621247 w 3619883"/>
                <a:gd name="connsiteY38" fmla="*/ 4128157 h 4275461"/>
                <a:gd name="connsiteX39" fmla="*/ 650062 w 3619883"/>
                <a:gd name="connsiteY39" fmla="*/ 4128157 h 4275461"/>
                <a:gd name="connsiteX40" fmla="*/ 650062 w 3619883"/>
                <a:gd name="connsiteY40" fmla="*/ 3951392 h 4275461"/>
                <a:gd name="connsiteX41" fmla="*/ 472277 w 3619883"/>
                <a:gd name="connsiteY41" fmla="*/ 3951392 h 4275461"/>
                <a:gd name="connsiteX42" fmla="*/ 472277 w 3619883"/>
                <a:gd name="connsiteY42" fmla="*/ 4128157 h 4275461"/>
                <a:gd name="connsiteX43" fmla="*/ 522650 w 3619883"/>
                <a:gd name="connsiteY43" fmla="*/ 4128157 h 4275461"/>
                <a:gd name="connsiteX44" fmla="*/ 573998 w 3619883"/>
                <a:gd name="connsiteY44" fmla="*/ 4275461 h 4275461"/>
                <a:gd name="connsiteX45" fmla="*/ 336164 w 3619883"/>
                <a:gd name="connsiteY45" fmla="*/ 4275461 h 4275461"/>
                <a:gd name="connsiteX46" fmla="*/ 294572 w 3619883"/>
                <a:gd name="connsiteY46" fmla="*/ 4128157 h 4275461"/>
                <a:gd name="connsiteX47" fmla="*/ 339106 w 3619883"/>
                <a:gd name="connsiteY47" fmla="*/ 4128157 h 4275461"/>
                <a:gd name="connsiteX48" fmla="*/ 339106 w 3619883"/>
                <a:gd name="connsiteY48" fmla="*/ 3951392 h 4275461"/>
                <a:gd name="connsiteX49" fmla="*/ 161321 w 3619883"/>
                <a:gd name="connsiteY49" fmla="*/ 3951392 h 4275461"/>
                <a:gd name="connsiteX50" fmla="*/ 161321 w 3619883"/>
                <a:gd name="connsiteY50" fmla="*/ 4128157 h 4275461"/>
                <a:gd name="connsiteX51" fmla="*/ 230914 w 3619883"/>
                <a:gd name="connsiteY51" fmla="*/ 4128157 h 4275461"/>
                <a:gd name="connsiteX52" fmla="*/ 189322 w 3619883"/>
                <a:gd name="connsiteY52" fmla="*/ 4275461 h 4275461"/>
                <a:gd name="connsiteX53" fmla="*/ 0 w 3619883"/>
                <a:gd name="connsiteY53" fmla="*/ 4275461 h 4275461"/>
                <a:gd name="connsiteX54" fmla="*/ 0 w 3619883"/>
                <a:gd name="connsiteY54" fmla="*/ 42229 h 4275461"/>
                <a:gd name="connsiteX55" fmla="*/ 42464 w 3619883"/>
                <a:gd name="connsiteY55" fmla="*/ 40518 h 4275461"/>
                <a:gd name="connsiteX56" fmla="*/ 137733 w 3619883"/>
                <a:gd name="connsiteY56" fmla="*/ 35355 h 4275461"/>
                <a:gd name="connsiteX57" fmla="*/ 270565 w 3619883"/>
                <a:gd name="connsiteY57" fmla="*/ 29759 h 4275461"/>
                <a:gd name="connsiteX58" fmla="*/ 479734 w 3619883"/>
                <a:gd name="connsiteY58" fmla="*/ 45455 h 4275461"/>
                <a:gd name="connsiteX59" fmla="*/ 524103 w 3619883"/>
                <a:gd name="connsiteY59" fmla="*/ 41625 h 4275461"/>
                <a:gd name="connsiteX60" fmla="*/ 624416 w 3619883"/>
                <a:gd name="connsiteY60" fmla="*/ 22696 h 4275461"/>
                <a:gd name="connsiteX61" fmla="*/ 657762 w 3619883"/>
                <a:gd name="connsiteY61" fmla="*/ 18351 h 4275461"/>
                <a:gd name="connsiteX62" fmla="*/ 690557 w 3619883"/>
                <a:gd name="connsiteY62" fmla="*/ 25792 h 4275461"/>
                <a:gd name="connsiteX63" fmla="*/ 745123 w 3619883"/>
                <a:gd name="connsiteY63" fmla="*/ 40157 h 4275461"/>
                <a:gd name="connsiteX64" fmla="*/ 789493 w 3619883"/>
                <a:gd name="connsiteY64" fmla="*/ 36327 h 4275461"/>
                <a:gd name="connsiteX65" fmla="*/ 854255 w 3619883"/>
                <a:gd name="connsiteY65" fmla="*/ 68887 h 4275461"/>
                <a:gd name="connsiteX66" fmla="*/ 897520 w 3619883"/>
                <a:gd name="connsiteY66" fmla="*/ 88629 h 4275461"/>
                <a:gd name="connsiteX67" fmla="*/ 940510 w 3619883"/>
                <a:gd name="connsiteY67" fmla="*/ 114265 h 4275461"/>
                <a:gd name="connsiteX68" fmla="*/ 1082712 w 3619883"/>
                <a:gd name="connsiteY68" fmla="*/ 144543 h 4275461"/>
                <a:gd name="connsiteX69" fmla="*/ 1205348 w 3619883"/>
                <a:gd name="connsiteY69" fmla="*/ 120753 h 4275461"/>
                <a:gd name="connsiteX70" fmla="*/ 1271764 w 3619883"/>
                <a:gd name="connsiteY70" fmla="*/ 117956 h 4275461"/>
                <a:gd name="connsiteX71" fmla="*/ 1315583 w 3619883"/>
                <a:gd name="connsiteY71" fmla="*/ 125912 h 4275461"/>
                <a:gd name="connsiteX72" fmla="*/ 1359125 w 3619883"/>
                <a:gd name="connsiteY72" fmla="*/ 139761 h 4275461"/>
                <a:gd name="connsiteX73" fmla="*/ 1391919 w 3619883"/>
                <a:gd name="connsiteY73" fmla="*/ 147202 h 4275461"/>
                <a:gd name="connsiteX74" fmla="*/ 1436563 w 3619883"/>
                <a:gd name="connsiteY74" fmla="*/ 137480 h 4275461"/>
                <a:gd name="connsiteX75" fmla="*/ 1471566 w 3619883"/>
                <a:gd name="connsiteY75" fmla="*/ 97777 h 4275461"/>
                <a:gd name="connsiteX76" fmla="*/ 1505739 w 3619883"/>
                <a:gd name="connsiteY76" fmla="*/ 75753 h 4275461"/>
                <a:gd name="connsiteX77" fmla="*/ 1590891 w 3619883"/>
                <a:gd name="connsiteY77" fmla="*/ 144702 h 4275461"/>
                <a:gd name="connsiteX78" fmla="*/ 1625616 w 3619883"/>
                <a:gd name="connsiteY78" fmla="*/ 110893 h 4275461"/>
                <a:gd name="connsiteX79" fmla="*/ 1658964 w 3619883"/>
                <a:gd name="connsiteY79" fmla="*/ 106547 h 4275461"/>
                <a:gd name="connsiteX80" fmla="*/ 1746598 w 3619883"/>
                <a:gd name="connsiteY80" fmla="*/ 122460 h 4275461"/>
                <a:gd name="connsiteX81" fmla="*/ 1811913 w 3619883"/>
                <a:gd name="connsiteY81" fmla="*/ 143234 h 4275461"/>
                <a:gd name="connsiteX82" fmla="*/ 1856557 w 3619883"/>
                <a:gd name="connsiteY82" fmla="*/ 133511 h 4275461"/>
                <a:gd name="connsiteX83" fmla="*/ 2066003 w 3619883"/>
                <a:gd name="connsiteY83" fmla="*/ 143313 h 4275461"/>
                <a:gd name="connsiteX84" fmla="*/ 2177615 w 3619883"/>
                <a:gd name="connsiteY84" fmla="*/ 119007 h 4275461"/>
                <a:gd name="connsiteX85" fmla="*/ 2255883 w 3619883"/>
                <a:gd name="connsiteY85" fmla="*/ 99047 h 4275461"/>
                <a:gd name="connsiteX86" fmla="*/ 2344622 w 3619883"/>
                <a:gd name="connsiteY86" fmla="*/ 91388 h 4275461"/>
                <a:gd name="connsiteX87" fmla="*/ 2455682 w 3619883"/>
                <a:gd name="connsiteY87" fmla="*/ 78869 h 4275461"/>
                <a:gd name="connsiteX88" fmla="*/ 2632609 w 3619883"/>
                <a:gd name="connsiteY88" fmla="*/ 75338 h 4275461"/>
                <a:gd name="connsiteX89" fmla="*/ 2742291 w 3619883"/>
                <a:gd name="connsiteY89" fmla="*/ 92282 h 4275461"/>
                <a:gd name="connsiteX90" fmla="*/ 2851974 w 3619883"/>
                <a:gd name="connsiteY90" fmla="*/ 109227 h 4275461"/>
                <a:gd name="connsiteX91" fmla="*/ 2907643 w 3619883"/>
                <a:gd name="connsiteY91" fmla="*/ 100020 h 4275461"/>
                <a:gd name="connsiteX92" fmla="*/ 2944022 w 3619883"/>
                <a:gd name="connsiteY92" fmla="*/ 30853 h 4275461"/>
                <a:gd name="connsiteX93" fmla="*/ 3022289 w 3619883"/>
                <a:gd name="connsiteY93" fmla="*/ 10893 h 4275461"/>
                <a:gd name="connsiteX94" fmla="*/ 3054807 w 3619883"/>
                <a:gd name="connsiteY94" fmla="*/ 24226 h 4275461"/>
                <a:gd name="connsiteX95" fmla="*/ 3141892 w 3619883"/>
                <a:gd name="connsiteY95" fmla="*/ 51925 h 4275461"/>
                <a:gd name="connsiteX96" fmla="*/ 3185711 w 3619883"/>
                <a:gd name="connsiteY96" fmla="*/ 59881 h 4275461"/>
                <a:gd name="connsiteX97" fmla="*/ 3219056 w 3619883"/>
                <a:gd name="connsiteY97" fmla="*/ 55536 h 4275461"/>
                <a:gd name="connsiteX98" fmla="*/ 3263425 w 3619883"/>
                <a:gd name="connsiteY98" fmla="*/ 51706 h 4275461"/>
                <a:gd name="connsiteX99" fmla="*/ 3296219 w 3619883"/>
                <a:gd name="connsiteY99" fmla="*/ 59147 h 4275461"/>
                <a:gd name="connsiteX100" fmla="*/ 3319094 w 3619883"/>
                <a:gd name="connsiteY100" fmla="*/ 42500 h 4275461"/>
                <a:gd name="connsiteX101" fmla="*/ 3420511 w 3619883"/>
                <a:gd name="connsiteY101" fmla="*/ 0 h 4275461"/>
                <a:gd name="connsiteX102" fmla="*/ 3453305 w 3619883"/>
                <a:gd name="connsiteY102" fmla="*/ 7440 h 4275461"/>
                <a:gd name="connsiteX103" fmla="*/ 3496571 w 3619883"/>
                <a:gd name="connsiteY103" fmla="*/ 27182 h 4275461"/>
                <a:gd name="connsiteX104" fmla="*/ 3602117 w 3619883"/>
                <a:gd name="connsiteY104" fmla="*/ 132521 h 4275461"/>
                <a:gd name="connsiteX105" fmla="*/ 3619883 w 3619883"/>
                <a:gd name="connsiteY105" fmla="*/ 140049 h 4275461"/>
                <a:gd name="connsiteX106" fmla="*/ 3619883 w 3619883"/>
                <a:gd name="connsiteY10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582936 w 3619883"/>
                <a:gd name="connsiteY15" fmla="*/ 3951392 h 4275461"/>
                <a:gd name="connsiteX16" fmla="*/ 1405151 w 3619883"/>
                <a:gd name="connsiteY16" fmla="*/ 3951392 h 4275461"/>
                <a:gd name="connsiteX17" fmla="*/ 1405151 w 3619883"/>
                <a:gd name="connsiteY17" fmla="*/ 4128157 h 4275461"/>
                <a:gd name="connsiteX18" fmla="*/ 1468988 w 3619883"/>
                <a:gd name="connsiteY18" fmla="*/ 4128157 h 4275461"/>
                <a:gd name="connsiteX19" fmla="*/ 1427396 w 3619883"/>
                <a:gd name="connsiteY19" fmla="*/ 4275461 h 4275461"/>
                <a:gd name="connsiteX20" fmla="*/ 1210751 w 3619883"/>
                <a:gd name="connsiteY20" fmla="*/ 4275461 h 4275461"/>
                <a:gd name="connsiteX21" fmla="*/ 1210751 w 3619883"/>
                <a:gd name="connsiteY21" fmla="*/ 4128157 h 4275461"/>
                <a:gd name="connsiteX22" fmla="*/ 1271978 w 3619883"/>
                <a:gd name="connsiteY22" fmla="*/ 4128157 h 4275461"/>
                <a:gd name="connsiteX23" fmla="*/ 1271978 w 3619883"/>
                <a:gd name="connsiteY23" fmla="*/ 3951392 h 4275461"/>
                <a:gd name="connsiteX24" fmla="*/ 1094193 w 3619883"/>
                <a:gd name="connsiteY24" fmla="*/ 3951392 h 4275461"/>
                <a:gd name="connsiteX25" fmla="*/ 1094193 w 3619883"/>
                <a:gd name="connsiteY25" fmla="*/ 4128157 h 4275461"/>
                <a:gd name="connsiteX26" fmla="*/ 1140354 w 3619883"/>
                <a:gd name="connsiteY26" fmla="*/ 4128157 h 4275461"/>
                <a:gd name="connsiteX27" fmla="*/ 1140354 w 3619883"/>
                <a:gd name="connsiteY27" fmla="*/ 4275461 h 4275461"/>
                <a:gd name="connsiteX28" fmla="*/ 953807 w 3619883"/>
                <a:gd name="connsiteY28" fmla="*/ 4275461 h 4275461"/>
                <a:gd name="connsiteX29" fmla="*/ 912215 w 3619883"/>
                <a:gd name="connsiteY29" fmla="*/ 4128157 h 4275461"/>
                <a:gd name="connsiteX30" fmla="*/ 961020 w 3619883"/>
                <a:gd name="connsiteY30" fmla="*/ 4128157 h 4275461"/>
                <a:gd name="connsiteX31" fmla="*/ 961020 w 3619883"/>
                <a:gd name="connsiteY31" fmla="*/ 3951392 h 4275461"/>
                <a:gd name="connsiteX32" fmla="*/ 783235 w 3619883"/>
                <a:gd name="connsiteY32" fmla="*/ 3951392 h 4275461"/>
                <a:gd name="connsiteX33" fmla="*/ 783235 w 3619883"/>
                <a:gd name="connsiteY33" fmla="*/ 4128157 h 4275461"/>
                <a:gd name="connsiteX34" fmla="*/ 871024 w 3619883"/>
                <a:gd name="connsiteY34" fmla="*/ 4128157 h 4275461"/>
                <a:gd name="connsiteX35" fmla="*/ 829432 w 3619883"/>
                <a:gd name="connsiteY35" fmla="*/ 4275461 h 4275461"/>
                <a:gd name="connsiteX36" fmla="*/ 611484 w 3619883"/>
                <a:gd name="connsiteY36" fmla="*/ 4275461 h 4275461"/>
                <a:gd name="connsiteX37" fmla="*/ 621247 w 3619883"/>
                <a:gd name="connsiteY37" fmla="*/ 4128157 h 4275461"/>
                <a:gd name="connsiteX38" fmla="*/ 650062 w 3619883"/>
                <a:gd name="connsiteY38" fmla="*/ 4128157 h 4275461"/>
                <a:gd name="connsiteX39" fmla="*/ 650062 w 3619883"/>
                <a:gd name="connsiteY39" fmla="*/ 3951392 h 4275461"/>
                <a:gd name="connsiteX40" fmla="*/ 472277 w 3619883"/>
                <a:gd name="connsiteY40" fmla="*/ 3951392 h 4275461"/>
                <a:gd name="connsiteX41" fmla="*/ 472277 w 3619883"/>
                <a:gd name="connsiteY41" fmla="*/ 4128157 h 4275461"/>
                <a:gd name="connsiteX42" fmla="*/ 522650 w 3619883"/>
                <a:gd name="connsiteY42" fmla="*/ 4128157 h 4275461"/>
                <a:gd name="connsiteX43" fmla="*/ 573998 w 3619883"/>
                <a:gd name="connsiteY43" fmla="*/ 4275461 h 4275461"/>
                <a:gd name="connsiteX44" fmla="*/ 336164 w 3619883"/>
                <a:gd name="connsiteY44" fmla="*/ 4275461 h 4275461"/>
                <a:gd name="connsiteX45" fmla="*/ 294572 w 3619883"/>
                <a:gd name="connsiteY45" fmla="*/ 4128157 h 4275461"/>
                <a:gd name="connsiteX46" fmla="*/ 339106 w 3619883"/>
                <a:gd name="connsiteY46" fmla="*/ 4128157 h 4275461"/>
                <a:gd name="connsiteX47" fmla="*/ 339106 w 3619883"/>
                <a:gd name="connsiteY47" fmla="*/ 3951392 h 4275461"/>
                <a:gd name="connsiteX48" fmla="*/ 161321 w 3619883"/>
                <a:gd name="connsiteY48" fmla="*/ 3951392 h 4275461"/>
                <a:gd name="connsiteX49" fmla="*/ 161321 w 3619883"/>
                <a:gd name="connsiteY49" fmla="*/ 4128157 h 4275461"/>
                <a:gd name="connsiteX50" fmla="*/ 230914 w 3619883"/>
                <a:gd name="connsiteY50" fmla="*/ 4128157 h 4275461"/>
                <a:gd name="connsiteX51" fmla="*/ 189322 w 3619883"/>
                <a:gd name="connsiteY51" fmla="*/ 4275461 h 4275461"/>
                <a:gd name="connsiteX52" fmla="*/ 0 w 3619883"/>
                <a:gd name="connsiteY52" fmla="*/ 4275461 h 4275461"/>
                <a:gd name="connsiteX53" fmla="*/ 0 w 3619883"/>
                <a:gd name="connsiteY53" fmla="*/ 42229 h 4275461"/>
                <a:gd name="connsiteX54" fmla="*/ 42464 w 3619883"/>
                <a:gd name="connsiteY54" fmla="*/ 40518 h 4275461"/>
                <a:gd name="connsiteX55" fmla="*/ 137733 w 3619883"/>
                <a:gd name="connsiteY55" fmla="*/ 35355 h 4275461"/>
                <a:gd name="connsiteX56" fmla="*/ 270565 w 3619883"/>
                <a:gd name="connsiteY56" fmla="*/ 29759 h 4275461"/>
                <a:gd name="connsiteX57" fmla="*/ 479734 w 3619883"/>
                <a:gd name="connsiteY57" fmla="*/ 45455 h 4275461"/>
                <a:gd name="connsiteX58" fmla="*/ 524103 w 3619883"/>
                <a:gd name="connsiteY58" fmla="*/ 41625 h 4275461"/>
                <a:gd name="connsiteX59" fmla="*/ 624416 w 3619883"/>
                <a:gd name="connsiteY59" fmla="*/ 22696 h 4275461"/>
                <a:gd name="connsiteX60" fmla="*/ 657762 w 3619883"/>
                <a:gd name="connsiteY60" fmla="*/ 18351 h 4275461"/>
                <a:gd name="connsiteX61" fmla="*/ 690557 w 3619883"/>
                <a:gd name="connsiteY61" fmla="*/ 25792 h 4275461"/>
                <a:gd name="connsiteX62" fmla="*/ 745123 w 3619883"/>
                <a:gd name="connsiteY62" fmla="*/ 40157 h 4275461"/>
                <a:gd name="connsiteX63" fmla="*/ 789493 w 3619883"/>
                <a:gd name="connsiteY63" fmla="*/ 36327 h 4275461"/>
                <a:gd name="connsiteX64" fmla="*/ 854255 w 3619883"/>
                <a:gd name="connsiteY64" fmla="*/ 68887 h 4275461"/>
                <a:gd name="connsiteX65" fmla="*/ 897520 w 3619883"/>
                <a:gd name="connsiteY65" fmla="*/ 88629 h 4275461"/>
                <a:gd name="connsiteX66" fmla="*/ 940510 w 3619883"/>
                <a:gd name="connsiteY66" fmla="*/ 114265 h 4275461"/>
                <a:gd name="connsiteX67" fmla="*/ 1082712 w 3619883"/>
                <a:gd name="connsiteY67" fmla="*/ 144543 h 4275461"/>
                <a:gd name="connsiteX68" fmla="*/ 1205348 w 3619883"/>
                <a:gd name="connsiteY68" fmla="*/ 120753 h 4275461"/>
                <a:gd name="connsiteX69" fmla="*/ 1271764 w 3619883"/>
                <a:gd name="connsiteY69" fmla="*/ 117956 h 4275461"/>
                <a:gd name="connsiteX70" fmla="*/ 1315583 w 3619883"/>
                <a:gd name="connsiteY70" fmla="*/ 125912 h 4275461"/>
                <a:gd name="connsiteX71" fmla="*/ 1359125 w 3619883"/>
                <a:gd name="connsiteY71" fmla="*/ 139761 h 4275461"/>
                <a:gd name="connsiteX72" fmla="*/ 1391919 w 3619883"/>
                <a:gd name="connsiteY72" fmla="*/ 147202 h 4275461"/>
                <a:gd name="connsiteX73" fmla="*/ 1436563 w 3619883"/>
                <a:gd name="connsiteY73" fmla="*/ 137480 h 4275461"/>
                <a:gd name="connsiteX74" fmla="*/ 1471566 w 3619883"/>
                <a:gd name="connsiteY74" fmla="*/ 97777 h 4275461"/>
                <a:gd name="connsiteX75" fmla="*/ 1505739 w 3619883"/>
                <a:gd name="connsiteY75" fmla="*/ 75753 h 4275461"/>
                <a:gd name="connsiteX76" fmla="*/ 1590891 w 3619883"/>
                <a:gd name="connsiteY76" fmla="*/ 144702 h 4275461"/>
                <a:gd name="connsiteX77" fmla="*/ 1625616 w 3619883"/>
                <a:gd name="connsiteY77" fmla="*/ 110893 h 4275461"/>
                <a:gd name="connsiteX78" fmla="*/ 1658964 w 3619883"/>
                <a:gd name="connsiteY78" fmla="*/ 106547 h 4275461"/>
                <a:gd name="connsiteX79" fmla="*/ 1746598 w 3619883"/>
                <a:gd name="connsiteY79" fmla="*/ 122460 h 4275461"/>
                <a:gd name="connsiteX80" fmla="*/ 1811913 w 3619883"/>
                <a:gd name="connsiteY80" fmla="*/ 143234 h 4275461"/>
                <a:gd name="connsiteX81" fmla="*/ 1856557 w 3619883"/>
                <a:gd name="connsiteY81" fmla="*/ 133511 h 4275461"/>
                <a:gd name="connsiteX82" fmla="*/ 2066003 w 3619883"/>
                <a:gd name="connsiteY82" fmla="*/ 143313 h 4275461"/>
                <a:gd name="connsiteX83" fmla="*/ 2177615 w 3619883"/>
                <a:gd name="connsiteY83" fmla="*/ 119007 h 4275461"/>
                <a:gd name="connsiteX84" fmla="*/ 2255883 w 3619883"/>
                <a:gd name="connsiteY84" fmla="*/ 99047 h 4275461"/>
                <a:gd name="connsiteX85" fmla="*/ 2344622 w 3619883"/>
                <a:gd name="connsiteY85" fmla="*/ 91388 h 4275461"/>
                <a:gd name="connsiteX86" fmla="*/ 2455682 w 3619883"/>
                <a:gd name="connsiteY86" fmla="*/ 78869 h 4275461"/>
                <a:gd name="connsiteX87" fmla="*/ 2632609 w 3619883"/>
                <a:gd name="connsiteY87" fmla="*/ 75338 h 4275461"/>
                <a:gd name="connsiteX88" fmla="*/ 2742291 w 3619883"/>
                <a:gd name="connsiteY88" fmla="*/ 92282 h 4275461"/>
                <a:gd name="connsiteX89" fmla="*/ 2851974 w 3619883"/>
                <a:gd name="connsiteY89" fmla="*/ 109227 h 4275461"/>
                <a:gd name="connsiteX90" fmla="*/ 2907643 w 3619883"/>
                <a:gd name="connsiteY90" fmla="*/ 100020 h 4275461"/>
                <a:gd name="connsiteX91" fmla="*/ 2944022 w 3619883"/>
                <a:gd name="connsiteY91" fmla="*/ 30853 h 4275461"/>
                <a:gd name="connsiteX92" fmla="*/ 3022289 w 3619883"/>
                <a:gd name="connsiteY92" fmla="*/ 10893 h 4275461"/>
                <a:gd name="connsiteX93" fmla="*/ 3054807 w 3619883"/>
                <a:gd name="connsiteY93" fmla="*/ 24226 h 4275461"/>
                <a:gd name="connsiteX94" fmla="*/ 3141892 w 3619883"/>
                <a:gd name="connsiteY94" fmla="*/ 51925 h 4275461"/>
                <a:gd name="connsiteX95" fmla="*/ 3185711 w 3619883"/>
                <a:gd name="connsiteY95" fmla="*/ 59881 h 4275461"/>
                <a:gd name="connsiteX96" fmla="*/ 3219056 w 3619883"/>
                <a:gd name="connsiteY96" fmla="*/ 55536 h 4275461"/>
                <a:gd name="connsiteX97" fmla="*/ 3263425 w 3619883"/>
                <a:gd name="connsiteY97" fmla="*/ 51706 h 4275461"/>
                <a:gd name="connsiteX98" fmla="*/ 3296219 w 3619883"/>
                <a:gd name="connsiteY98" fmla="*/ 59147 h 4275461"/>
                <a:gd name="connsiteX99" fmla="*/ 3319094 w 3619883"/>
                <a:gd name="connsiteY99" fmla="*/ 42500 h 4275461"/>
                <a:gd name="connsiteX100" fmla="*/ 3420511 w 3619883"/>
                <a:gd name="connsiteY100" fmla="*/ 0 h 4275461"/>
                <a:gd name="connsiteX101" fmla="*/ 3453305 w 3619883"/>
                <a:gd name="connsiteY101" fmla="*/ 7440 h 4275461"/>
                <a:gd name="connsiteX102" fmla="*/ 3496571 w 3619883"/>
                <a:gd name="connsiteY102" fmla="*/ 27182 h 4275461"/>
                <a:gd name="connsiteX103" fmla="*/ 3602117 w 3619883"/>
                <a:gd name="connsiteY103" fmla="*/ 132521 h 4275461"/>
                <a:gd name="connsiteX104" fmla="*/ 3619883 w 3619883"/>
                <a:gd name="connsiteY104" fmla="*/ 140049 h 4275461"/>
                <a:gd name="connsiteX105" fmla="*/ 3619883 w 3619883"/>
                <a:gd name="connsiteY10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405151 w 3619883"/>
                <a:gd name="connsiteY15" fmla="*/ 3951392 h 4275461"/>
                <a:gd name="connsiteX16" fmla="*/ 1405151 w 3619883"/>
                <a:gd name="connsiteY16" fmla="*/ 4128157 h 4275461"/>
                <a:gd name="connsiteX17" fmla="*/ 1468988 w 3619883"/>
                <a:gd name="connsiteY17" fmla="*/ 4128157 h 4275461"/>
                <a:gd name="connsiteX18" fmla="*/ 1427396 w 3619883"/>
                <a:gd name="connsiteY18" fmla="*/ 4275461 h 4275461"/>
                <a:gd name="connsiteX19" fmla="*/ 1210751 w 3619883"/>
                <a:gd name="connsiteY19" fmla="*/ 4275461 h 4275461"/>
                <a:gd name="connsiteX20" fmla="*/ 1210751 w 3619883"/>
                <a:gd name="connsiteY20" fmla="*/ 4128157 h 4275461"/>
                <a:gd name="connsiteX21" fmla="*/ 1271978 w 3619883"/>
                <a:gd name="connsiteY21" fmla="*/ 4128157 h 4275461"/>
                <a:gd name="connsiteX22" fmla="*/ 1271978 w 3619883"/>
                <a:gd name="connsiteY22" fmla="*/ 3951392 h 4275461"/>
                <a:gd name="connsiteX23" fmla="*/ 1094193 w 3619883"/>
                <a:gd name="connsiteY23" fmla="*/ 3951392 h 4275461"/>
                <a:gd name="connsiteX24" fmla="*/ 1094193 w 3619883"/>
                <a:gd name="connsiteY24" fmla="*/ 4128157 h 4275461"/>
                <a:gd name="connsiteX25" fmla="*/ 1140354 w 3619883"/>
                <a:gd name="connsiteY25" fmla="*/ 4128157 h 4275461"/>
                <a:gd name="connsiteX26" fmla="*/ 1140354 w 3619883"/>
                <a:gd name="connsiteY26" fmla="*/ 4275461 h 4275461"/>
                <a:gd name="connsiteX27" fmla="*/ 953807 w 3619883"/>
                <a:gd name="connsiteY27" fmla="*/ 4275461 h 4275461"/>
                <a:gd name="connsiteX28" fmla="*/ 912215 w 3619883"/>
                <a:gd name="connsiteY28" fmla="*/ 4128157 h 4275461"/>
                <a:gd name="connsiteX29" fmla="*/ 961020 w 3619883"/>
                <a:gd name="connsiteY29" fmla="*/ 4128157 h 4275461"/>
                <a:gd name="connsiteX30" fmla="*/ 961020 w 3619883"/>
                <a:gd name="connsiteY30" fmla="*/ 3951392 h 4275461"/>
                <a:gd name="connsiteX31" fmla="*/ 783235 w 3619883"/>
                <a:gd name="connsiteY31" fmla="*/ 3951392 h 4275461"/>
                <a:gd name="connsiteX32" fmla="*/ 783235 w 3619883"/>
                <a:gd name="connsiteY32" fmla="*/ 4128157 h 4275461"/>
                <a:gd name="connsiteX33" fmla="*/ 871024 w 3619883"/>
                <a:gd name="connsiteY33" fmla="*/ 4128157 h 4275461"/>
                <a:gd name="connsiteX34" fmla="*/ 829432 w 3619883"/>
                <a:gd name="connsiteY34" fmla="*/ 4275461 h 4275461"/>
                <a:gd name="connsiteX35" fmla="*/ 611484 w 3619883"/>
                <a:gd name="connsiteY35" fmla="*/ 4275461 h 4275461"/>
                <a:gd name="connsiteX36" fmla="*/ 621247 w 3619883"/>
                <a:gd name="connsiteY36" fmla="*/ 4128157 h 4275461"/>
                <a:gd name="connsiteX37" fmla="*/ 650062 w 3619883"/>
                <a:gd name="connsiteY37" fmla="*/ 4128157 h 4275461"/>
                <a:gd name="connsiteX38" fmla="*/ 650062 w 3619883"/>
                <a:gd name="connsiteY38" fmla="*/ 3951392 h 4275461"/>
                <a:gd name="connsiteX39" fmla="*/ 472277 w 3619883"/>
                <a:gd name="connsiteY39" fmla="*/ 3951392 h 4275461"/>
                <a:gd name="connsiteX40" fmla="*/ 472277 w 3619883"/>
                <a:gd name="connsiteY40" fmla="*/ 4128157 h 4275461"/>
                <a:gd name="connsiteX41" fmla="*/ 522650 w 3619883"/>
                <a:gd name="connsiteY41" fmla="*/ 4128157 h 4275461"/>
                <a:gd name="connsiteX42" fmla="*/ 573998 w 3619883"/>
                <a:gd name="connsiteY42" fmla="*/ 4275461 h 4275461"/>
                <a:gd name="connsiteX43" fmla="*/ 336164 w 3619883"/>
                <a:gd name="connsiteY43" fmla="*/ 4275461 h 4275461"/>
                <a:gd name="connsiteX44" fmla="*/ 294572 w 3619883"/>
                <a:gd name="connsiteY44" fmla="*/ 4128157 h 4275461"/>
                <a:gd name="connsiteX45" fmla="*/ 339106 w 3619883"/>
                <a:gd name="connsiteY45" fmla="*/ 4128157 h 4275461"/>
                <a:gd name="connsiteX46" fmla="*/ 339106 w 3619883"/>
                <a:gd name="connsiteY46" fmla="*/ 3951392 h 4275461"/>
                <a:gd name="connsiteX47" fmla="*/ 161321 w 3619883"/>
                <a:gd name="connsiteY47" fmla="*/ 3951392 h 4275461"/>
                <a:gd name="connsiteX48" fmla="*/ 161321 w 3619883"/>
                <a:gd name="connsiteY48" fmla="*/ 4128157 h 4275461"/>
                <a:gd name="connsiteX49" fmla="*/ 230914 w 3619883"/>
                <a:gd name="connsiteY49" fmla="*/ 4128157 h 4275461"/>
                <a:gd name="connsiteX50" fmla="*/ 189322 w 3619883"/>
                <a:gd name="connsiteY50" fmla="*/ 4275461 h 4275461"/>
                <a:gd name="connsiteX51" fmla="*/ 0 w 3619883"/>
                <a:gd name="connsiteY51" fmla="*/ 4275461 h 4275461"/>
                <a:gd name="connsiteX52" fmla="*/ 0 w 3619883"/>
                <a:gd name="connsiteY52" fmla="*/ 42229 h 4275461"/>
                <a:gd name="connsiteX53" fmla="*/ 42464 w 3619883"/>
                <a:gd name="connsiteY53" fmla="*/ 40518 h 4275461"/>
                <a:gd name="connsiteX54" fmla="*/ 137733 w 3619883"/>
                <a:gd name="connsiteY54" fmla="*/ 35355 h 4275461"/>
                <a:gd name="connsiteX55" fmla="*/ 270565 w 3619883"/>
                <a:gd name="connsiteY55" fmla="*/ 29759 h 4275461"/>
                <a:gd name="connsiteX56" fmla="*/ 479734 w 3619883"/>
                <a:gd name="connsiteY56" fmla="*/ 45455 h 4275461"/>
                <a:gd name="connsiteX57" fmla="*/ 524103 w 3619883"/>
                <a:gd name="connsiteY57" fmla="*/ 41625 h 4275461"/>
                <a:gd name="connsiteX58" fmla="*/ 624416 w 3619883"/>
                <a:gd name="connsiteY58" fmla="*/ 22696 h 4275461"/>
                <a:gd name="connsiteX59" fmla="*/ 657762 w 3619883"/>
                <a:gd name="connsiteY59" fmla="*/ 18351 h 4275461"/>
                <a:gd name="connsiteX60" fmla="*/ 690557 w 3619883"/>
                <a:gd name="connsiteY60" fmla="*/ 25792 h 4275461"/>
                <a:gd name="connsiteX61" fmla="*/ 745123 w 3619883"/>
                <a:gd name="connsiteY61" fmla="*/ 40157 h 4275461"/>
                <a:gd name="connsiteX62" fmla="*/ 789493 w 3619883"/>
                <a:gd name="connsiteY62" fmla="*/ 36327 h 4275461"/>
                <a:gd name="connsiteX63" fmla="*/ 854255 w 3619883"/>
                <a:gd name="connsiteY63" fmla="*/ 68887 h 4275461"/>
                <a:gd name="connsiteX64" fmla="*/ 897520 w 3619883"/>
                <a:gd name="connsiteY64" fmla="*/ 88629 h 4275461"/>
                <a:gd name="connsiteX65" fmla="*/ 940510 w 3619883"/>
                <a:gd name="connsiteY65" fmla="*/ 114265 h 4275461"/>
                <a:gd name="connsiteX66" fmla="*/ 1082712 w 3619883"/>
                <a:gd name="connsiteY66" fmla="*/ 144543 h 4275461"/>
                <a:gd name="connsiteX67" fmla="*/ 1205348 w 3619883"/>
                <a:gd name="connsiteY67" fmla="*/ 120753 h 4275461"/>
                <a:gd name="connsiteX68" fmla="*/ 1271764 w 3619883"/>
                <a:gd name="connsiteY68" fmla="*/ 117956 h 4275461"/>
                <a:gd name="connsiteX69" fmla="*/ 1315583 w 3619883"/>
                <a:gd name="connsiteY69" fmla="*/ 125912 h 4275461"/>
                <a:gd name="connsiteX70" fmla="*/ 1359125 w 3619883"/>
                <a:gd name="connsiteY70" fmla="*/ 139761 h 4275461"/>
                <a:gd name="connsiteX71" fmla="*/ 1391919 w 3619883"/>
                <a:gd name="connsiteY71" fmla="*/ 147202 h 4275461"/>
                <a:gd name="connsiteX72" fmla="*/ 1436563 w 3619883"/>
                <a:gd name="connsiteY72" fmla="*/ 137480 h 4275461"/>
                <a:gd name="connsiteX73" fmla="*/ 1471566 w 3619883"/>
                <a:gd name="connsiteY73" fmla="*/ 97777 h 4275461"/>
                <a:gd name="connsiteX74" fmla="*/ 1505739 w 3619883"/>
                <a:gd name="connsiteY74" fmla="*/ 75753 h 4275461"/>
                <a:gd name="connsiteX75" fmla="*/ 1590891 w 3619883"/>
                <a:gd name="connsiteY75" fmla="*/ 144702 h 4275461"/>
                <a:gd name="connsiteX76" fmla="*/ 1625616 w 3619883"/>
                <a:gd name="connsiteY76" fmla="*/ 110893 h 4275461"/>
                <a:gd name="connsiteX77" fmla="*/ 1658964 w 3619883"/>
                <a:gd name="connsiteY77" fmla="*/ 106547 h 4275461"/>
                <a:gd name="connsiteX78" fmla="*/ 1746598 w 3619883"/>
                <a:gd name="connsiteY78" fmla="*/ 122460 h 4275461"/>
                <a:gd name="connsiteX79" fmla="*/ 1811913 w 3619883"/>
                <a:gd name="connsiteY79" fmla="*/ 143234 h 4275461"/>
                <a:gd name="connsiteX80" fmla="*/ 1856557 w 3619883"/>
                <a:gd name="connsiteY80" fmla="*/ 133511 h 4275461"/>
                <a:gd name="connsiteX81" fmla="*/ 2066003 w 3619883"/>
                <a:gd name="connsiteY81" fmla="*/ 143313 h 4275461"/>
                <a:gd name="connsiteX82" fmla="*/ 2177615 w 3619883"/>
                <a:gd name="connsiteY82" fmla="*/ 119007 h 4275461"/>
                <a:gd name="connsiteX83" fmla="*/ 2255883 w 3619883"/>
                <a:gd name="connsiteY83" fmla="*/ 99047 h 4275461"/>
                <a:gd name="connsiteX84" fmla="*/ 2344622 w 3619883"/>
                <a:gd name="connsiteY84" fmla="*/ 91388 h 4275461"/>
                <a:gd name="connsiteX85" fmla="*/ 2455682 w 3619883"/>
                <a:gd name="connsiteY85" fmla="*/ 78869 h 4275461"/>
                <a:gd name="connsiteX86" fmla="*/ 2632609 w 3619883"/>
                <a:gd name="connsiteY86" fmla="*/ 75338 h 4275461"/>
                <a:gd name="connsiteX87" fmla="*/ 2742291 w 3619883"/>
                <a:gd name="connsiteY87" fmla="*/ 92282 h 4275461"/>
                <a:gd name="connsiteX88" fmla="*/ 2851974 w 3619883"/>
                <a:gd name="connsiteY88" fmla="*/ 109227 h 4275461"/>
                <a:gd name="connsiteX89" fmla="*/ 2907643 w 3619883"/>
                <a:gd name="connsiteY89" fmla="*/ 100020 h 4275461"/>
                <a:gd name="connsiteX90" fmla="*/ 2944022 w 3619883"/>
                <a:gd name="connsiteY90" fmla="*/ 30853 h 4275461"/>
                <a:gd name="connsiteX91" fmla="*/ 3022289 w 3619883"/>
                <a:gd name="connsiteY91" fmla="*/ 10893 h 4275461"/>
                <a:gd name="connsiteX92" fmla="*/ 3054807 w 3619883"/>
                <a:gd name="connsiteY92" fmla="*/ 24226 h 4275461"/>
                <a:gd name="connsiteX93" fmla="*/ 3141892 w 3619883"/>
                <a:gd name="connsiteY93" fmla="*/ 51925 h 4275461"/>
                <a:gd name="connsiteX94" fmla="*/ 3185711 w 3619883"/>
                <a:gd name="connsiteY94" fmla="*/ 59881 h 4275461"/>
                <a:gd name="connsiteX95" fmla="*/ 3219056 w 3619883"/>
                <a:gd name="connsiteY95" fmla="*/ 55536 h 4275461"/>
                <a:gd name="connsiteX96" fmla="*/ 3263425 w 3619883"/>
                <a:gd name="connsiteY96" fmla="*/ 51706 h 4275461"/>
                <a:gd name="connsiteX97" fmla="*/ 3296219 w 3619883"/>
                <a:gd name="connsiteY97" fmla="*/ 59147 h 4275461"/>
                <a:gd name="connsiteX98" fmla="*/ 3319094 w 3619883"/>
                <a:gd name="connsiteY98" fmla="*/ 42500 h 4275461"/>
                <a:gd name="connsiteX99" fmla="*/ 3420511 w 3619883"/>
                <a:gd name="connsiteY99" fmla="*/ 0 h 4275461"/>
                <a:gd name="connsiteX100" fmla="*/ 3453305 w 3619883"/>
                <a:gd name="connsiteY100" fmla="*/ 7440 h 4275461"/>
                <a:gd name="connsiteX101" fmla="*/ 3496571 w 3619883"/>
                <a:gd name="connsiteY101" fmla="*/ 27182 h 4275461"/>
                <a:gd name="connsiteX102" fmla="*/ 3602117 w 3619883"/>
                <a:gd name="connsiteY102" fmla="*/ 132521 h 4275461"/>
                <a:gd name="connsiteX103" fmla="*/ 3619883 w 3619883"/>
                <a:gd name="connsiteY103" fmla="*/ 140049 h 4275461"/>
                <a:gd name="connsiteX104" fmla="*/ 3619883 w 3619883"/>
                <a:gd name="connsiteY10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05151 w 3619883"/>
                <a:gd name="connsiteY15" fmla="*/ 4128157 h 4275461"/>
                <a:gd name="connsiteX16" fmla="*/ 1468988 w 3619883"/>
                <a:gd name="connsiteY16" fmla="*/ 4128157 h 4275461"/>
                <a:gd name="connsiteX17" fmla="*/ 1427396 w 3619883"/>
                <a:gd name="connsiteY17" fmla="*/ 4275461 h 4275461"/>
                <a:gd name="connsiteX18" fmla="*/ 1210751 w 3619883"/>
                <a:gd name="connsiteY18" fmla="*/ 4275461 h 4275461"/>
                <a:gd name="connsiteX19" fmla="*/ 1210751 w 3619883"/>
                <a:gd name="connsiteY19" fmla="*/ 4128157 h 4275461"/>
                <a:gd name="connsiteX20" fmla="*/ 1271978 w 3619883"/>
                <a:gd name="connsiteY20" fmla="*/ 4128157 h 4275461"/>
                <a:gd name="connsiteX21" fmla="*/ 1271978 w 3619883"/>
                <a:gd name="connsiteY21" fmla="*/ 3951392 h 4275461"/>
                <a:gd name="connsiteX22" fmla="*/ 1094193 w 3619883"/>
                <a:gd name="connsiteY22" fmla="*/ 3951392 h 4275461"/>
                <a:gd name="connsiteX23" fmla="*/ 1094193 w 3619883"/>
                <a:gd name="connsiteY23" fmla="*/ 4128157 h 4275461"/>
                <a:gd name="connsiteX24" fmla="*/ 1140354 w 3619883"/>
                <a:gd name="connsiteY24" fmla="*/ 4128157 h 4275461"/>
                <a:gd name="connsiteX25" fmla="*/ 1140354 w 3619883"/>
                <a:gd name="connsiteY25" fmla="*/ 4275461 h 4275461"/>
                <a:gd name="connsiteX26" fmla="*/ 953807 w 3619883"/>
                <a:gd name="connsiteY26" fmla="*/ 4275461 h 4275461"/>
                <a:gd name="connsiteX27" fmla="*/ 912215 w 3619883"/>
                <a:gd name="connsiteY27" fmla="*/ 4128157 h 4275461"/>
                <a:gd name="connsiteX28" fmla="*/ 961020 w 3619883"/>
                <a:gd name="connsiteY28" fmla="*/ 4128157 h 4275461"/>
                <a:gd name="connsiteX29" fmla="*/ 961020 w 3619883"/>
                <a:gd name="connsiteY29" fmla="*/ 3951392 h 4275461"/>
                <a:gd name="connsiteX30" fmla="*/ 783235 w 3619883"/>
                <a:gd name="connsiteY30" fmla="*/ 3951392 h 4275461"/>
                <a:gd name="connsiteX31" fmla="*/ 783235 w 3619883"/>
                <a:gd name="connsiteY31" fmla="*/ 4128157 h 4275461"/>
                <a:gd name="connsiteX32" fmla="*/ 871024 w 3619883"/>
                <a:gd name="connsiteY32" fmla="*/ 4128157 h 4275461"/>
                <a:gd name="connsiteX33" fmla="*/ 829432 w 3619883"/>
                <a:gd name="connsiteY33" fmla="*/ 4275461 h 4275461"/>
                <a:gd name="connsiteX34" fmla="*/ 611484 w 3619883"/>
                <a:gd name="connsiteY34" fmla="*/ 4275461 h 4275461"/>
                <a:gd name="connsiteX35" fmla="*/ 621247 w 3619883"/>
                <a:gd name="connsiteY35" fmla="*/ 4128157 h 4275461"/>
                <a:gd name="connsiteX36" fmla="*/ 650062 w 3619883"/>
                <a:gd name="connsiteY36" fmla="*/ 4128157 h 4275461"/>
                <a:gd name="connsiteX37" fmla="*/ 650062 w 3619883"/>
                <a:gd name="connsiteY37" fmla="*/ 3951392 h 4275461"/>
                <a:gd name="connsiteX38" fmla="*/ 472277 w 3619883"/>
                <a:gd name="connsiteY38" fmla="*/ 3951392 h 4275461"/>
                <a:gd name="connsiteX39" fmla="*/ 472277 w 3619883"/>
                <a:gd name="connsiteY39" fmla="*/ 4128157 h 4275461"/>
                <a:gd name="connsiteX40" fmla="*/ 522650 w 3619883"/>
                <a:gd name="connsiteY40" fmla="*/ 4128157 h 4275461"/>
                <a:gd name="connsiteX41" fmla="*/ 573998 w 3619883"/>
                <a:gd name="connsiteY41" fmla="*/ 4275461 h 4275461"/>
                <a:gd name="connsiteX42" fmla="*/ 336164 w 3619883"/>
                <a:gd name="connsiteY42" fmla="*/ 4275461 h 4275461"/>
                <a:gd name="connsiteX43" fmla="*/ 294572 w 3619883"/>
                <a:gd name="connsiteY43" fmla="*/ 4128157 h 4275461"/>
                <a:gd name="connsiteX44" fmla="*/ 339106 w 3619883"/>
                <a:gd name="connsiteY44" fmla="*/ 4128157 h 4275461"/>
                <a:gd name="connsiteX45" fmla="*/ 339106 w 3619883"/>
                <a:gd name="connsiteY45" fmla="*/ 3951392 h 4275461"/>
                <a:gd name="connsiteX46" fmla="*/ 161321 w 3619883"/>
                <a:gd name="connsiteY46" fmla="*/ 3951392 h 4275461"/>
                <a:gd name="connsiteX47" fmla="*/ 161321 w 3619883"/>
                <a:gd name="connsiteY47" fmla="*/ 4128157 h 4275461"/>
                <a:gd name="connsiteX48" fmla="*/ 230914 w 3619883"/>
                <a:gd name="connsiteY48" fmla="*/ 4128157 h 4275461"/>
                <a:gd name="connsiteX49" fmla="*/ 189322 w 3619883"/>
                <a:gd name="connsiteY49" fmla="*/ 4275461 h 4275461"/>
                <a:gd name="connsiteX50" fmla="*/ 0 w 3619883"/>
                <a:gd name="connsiteY50" fmla="*/ 4275461 h 4275461"/>
                <a:gd name="connsiteX51" fmla="*/ 0 w 3619883"/>
                <a:gd name="connsiteY51" fmla="*/ 42229 h 4275461"/>
                <a:gd name="connsiteX52" fmla="*/ 42464 w 3619883"/>
                <a:gd name="connsiteY52" fmla="*/ 40518 h 4275461"/>
                <a:gd name="connsiteX53" fmla="*/ 137733 w 3619883"/>
                <a:gd name="connsiteY53" fmla="*/ 35355 h 4275461"/>
                <a:gd name="connsiteX54" fmla="*/ 270565 w 3619883"/>
                <a:gd name="connsiteY54" fmla="*/ 29759 h 4275461"/>
                <a:gd name="connsiteX55" fmla="*/ 479734 w 3619883"/>
                <a:gd name="connsiteY55" fmla="*/ 45455 h 4275461"/>
                <a:gd name="connsiteX56" fmla="*/ 524103 w 3619883"/>
                <a:gd name="connsiteY56" fmla="*/ 41625 h 4275461"/>
                <a:gd name="connsiteX57" fmla="*/ 624416 w 3619883"/>
                <a:gd name="connsiteY57" fmla="*/ 22696 h 4275461"/>
                <a:gd name="connsiteX58" fmla="*/ 657762 w 3619883"/>
                <a:gd name="connsiteY58" fmla="*/ 18351 h 4275461"/>
                <a:gd name="connsiteX59" fmla="*/ 690557 w 3619883"/>
                <a:gd name="connsiteY59" fmla="*/ 25792 h 4275461"/>
                <a:gd name="connsiteX60" fmla="*/ 745123 w 3619883"/>
                <a:gd name="connsiteY60" fmla="*/ 40157 h 4275461"/>
                <a:gd name="connsiteX61" fmla="*/ 789493 w 3619883"/>
                <a:gd name="connsiteY61" fmla="*/ 36327 h 4275461"/>
                <a:gd name="connsiteX62" fmla="*/ 854255 w 3619883"/>
                <a:gd name="connsiteY62" fmla="*/ 68887 h 4275461"/>
                <a:gd name="connsiteX63" fmla="*/ 897520 w 3619883"/>
                <a:gd name="connsiteY63" fmla="*/ 88629 h 4275461"/>
                <a:gd name="connsiteX64" fmla="*/ 940510 w 3619883"/>
                <a:gd name="connsiteY64" fmla="*/ 114265 h 4275461"/>
                <a:gd name="connsiteX65" fmla="*/ 1082712 w 3619883"/>
                <a:gd name="connsiteY65" fmla="*/ 144543 h 4275461"/>
                <a:gd name="connsiteX66" fmla="*/ 1205348 w 3619883"/>
                <a:gd name="connsiteY66" fmla="*/ 120753 h 4275461"/>
                <a:gd name="connsiteX67" fmla="*/ 1271764 w 3619883"/>
                <a:gd name="connsiteY67" fmla="*/ 117956 h 4275461"/>
                <a:gd name="connsiteX68" fmla="*/ 1315583 w 3619883"/>
                <a:gd name="connsiteY68" fmla="*/ 125912 h 4275461"/>
                <a:gd name="connsiteX69" fmla="*/ 1359125 w 3619883"/>
                <a:gd name="connsiteY69" fmla="*/ 139761 h 4275461"/>
                <a:gd name="connsiteX70" fmla="*/ 1391919 w 3619883"/>
                <a:gd name="connsiteY70" fmla="*/ 147202 h 4275461"/>
                <a:gd name="connsiteX71" fmla="*/ 1436563 w 3619883"/>
                <a:gd name="connsiteY71" fmla="*/ 137480 h 4275461"/>
                <a:gd name="connsiteX72" fmla="*/ 1471566 w 3619883"/>
                <a:gd name="connsiteY72" fmla="*/ 97777 h 4275461"/>
                <a:gd name="connsiteX73" fmla="*/ 1505739 w 3619883"/>
                <a:gd name="connsiteY73" fmla="*/ 75753 h 4275461"/>
                <a:gd name="connsiteX74" fmla="*/ 1590891 w 3619883"/>
                <a:gd name="connsiteY74" fmla="*/ 144702 h 4275461"/>
                <a:gd name="connsiteX75" fmla="*/ 1625616 w 3619883"/>
                <a:gd name="connsiteY75" fmla="*/ 110893 h 4275461"/>
                <a:gd name="connsiteX76" fmla="*/ 1658964 w 3619883"/>
                <a:gd name="connsiteY76" fmla="*/ 106547 h 4275461"/>
                <a:gd name="connsiteX77" fmla="*/ 1746598 w 3619883"/>
                <a:gd name="connsiteY77" fmla="*/ 122460 h 4275461"/>
                <a:gd name="connsiteX78" fmla="*/ 1811913 w 3619883"/>
                <a:gd name="connsiteY78" fmla="*/ 143234 h 4275461"/>
                <a:gd name="connsiteX79" fmla="*/ 1856557 w 3619883"/>
                <a:gd name="connsiteY79" fmla="*/ 133511 h 4275461"/>
                <a:gd name="connsiteX80" fmla="*/ 2066003 w 3619883"/>
                <a:gd name="connsiteY80" fmla="*/ 143313 h 4275461"/>
                <a:gd name="connsiteX81" fmla="*/ 2177615 w 3619883"/>
                <a:gd name="connsiteY81" fmla="*/ 119007 h 4275461"/>
                <a:gd name="connsiteX82" fmla="*/ 2255883 w 3619883"/>
                <a:gd name="connsiteY82" fmla="*/ 99047 h 4275461"/>
                <a:gd name="connsiteX83" fmla="*/ 2344622 w 3619883"/>
                <a:gd name="connsiteY83" fmla="*/ 91388 h 4275461"/>
                <a:gd name="connsiteX84" fmla="*/ 2455682 w 3619883"/>
                <a:gd name="connsiteY84" fmla="*/ 78869 h 4275461"/>
                <a:gd name="connsiteX85" fmla="*/ 2632609 w 3619883"/>
                <a:gd name="connsiteY85" fmla="*/ 75338 h 4275461"/>
                <a:gd name="connsiteX86" fmla="*/ 2742291 w 3619883"/>
                <a:gd name="connsiteY86" fmla="*/ 92282 h 4275461"/>
                <a:gd name="connsiteX87" fmla="*/ 2851974 w 3619883"/>
                <a:gd name="connsiteY87" fmla="*/ 109227 h 4275461"/>
                <a:gd name="connsiteX88" fmla="*/ 2907643 w 3619883"/>
                <a:gd name="connsiteY88" fmla="*/ 100020 h 4275461"/>
                <a:gd name="connsiteX89" fmla="*/ 2944022 w 3619883"/>
                <a:gd name="connsiteY89" fmla="*/ 30853 h 4275461"/>
                <a:gd name="connsiteX90" fmla="*/ 3022289 w 3619883"/>
                <a:gd name="connsiteY90" fmla="*/ 10893 h 4275461"/>
                <a:gd name="connsiteX91" fmla="*/ 3054807 w 3619883"/>
                <a:gd name="connsiteY91" fmla="*/ 24226 h 4275461"/>
                <a:gd name="connsiteX92" fmla="*/ 3141892 w 3619883"/>
                <a:gd name="connsiteY92" fmla="*/ 51925 h 4275461"/>
                <a:gd name="connsiteX93" fmla="*/ 3185711 w 3619883"/>
                <a:gd name="connsiteY93" fmla="*/ 59881 h 4275461"/>
                <a:gd name="connsiteX94" fmla="*/ 3219056 w 3619883"/>
                <a:gd name="connsiteY94" fmla="*/ 55536 h 4275461"/>
                <a:gd name="connsiteX95" fmla="*/ 3263425 w 3619883"/>
                <a:gd name="connsiteY95" fmla="*/ 51706 h 4275461"/>
                <a:gd name="connsiteX96" fmla="*/ 3296219 w 3619883"/>
                <a:gd name="connsiteY96" fmla="*/ 59147 h 4275461"/>
                <a:gd name="connsiteX97" fmla="*/ 3319094 w 3619883"/>
                <a:gd name="connsiteY97" fmla="*/ 42500 h 4275461"/>
                <a:gd name="connsiteX98" fmla="*/ 3420511 w 3619883"/>
                <a:gd name="connsiteY98" fmla="*/ 0 h 4275461"/>
                <a:gd name="connsiteX99" fmla="*/ 3453305 w 3619883"/>
                <a:gd name="connsiteY99" fmla="*/ 7440 h 4275461"/>
                <a:gd name="connsiteX100" fmla="*/ 3496571 w 3619883"/>
                <a:gd name="connsiteY100" fmla="*/ 27182 h 4275461"/>
                <a:gd name="connsiteX101" fmla="*/ 3602117 w 3619883"/>
                <a:gd name="connsiteY101" fmla="*/ 132521 h 4275461"/>
                <a:gd name="connsiteX102" fmla="*/ 3619883 w 3619883"/>
                <a:gd name="connsiteY102" fmla="*/ 140049 h 4275461"/>
                <a:gd name="connsiteX103" fmla="*/ 3619883 w 3619883"/>
                <a:gd name="connsiteY10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05151 w 3619883"/>
                <a:gd name="connsiteY15" fmla="*/ 4128157 h 4275461"/>
                <a:gd name="connsiteX16" fmla="*/ 1427396 w 3619883"/>
                <a:gd name="connsiteY16" fmla="*/ 4275461 h 4275461"/>
                <a:gd name="connsiteX17" fmla="*/ 1210751 w 3619883"/>
                <a:gd name="connsiteY17" fmla="*/ 4275461 h 4275461"/>
                <a:gd name="connsiteX18" fmla="*/ 1210751 w 3619883"/>
                <a:gd name="connsiteY18" fmla="*/ 4128157 h 4275461"/>
                <a:gd name="connsiteX19" fmla="*/ 1271978 w 3619883"/>
                <a:gd name="connsiteY19" fmla="*/ 4128157 h 4275461"/>
                <a:gd name="connsiteX20" fmla="*/ 1271978 w 3619883"/>
                <a:gd name="connsiteY20" fmla="*/ 3951392 h 4275461"/>
                <a:gd name="connsiteX21" fmla="*/ 1094193 w 3619883"/>
                <a:gd name="connsiteY21" fmla="*/ 3951392 h 4275461"/>
                <a:gd name="connsiteX22" fmla="*/ 1094193 w 3619883"/>
                <a:gd name="connsiteY22" fmla="*/ 4128157 h 4275461"/>
                <a:gd name="connsiteX23" fmla="*/ 1140354 w 3619883"/>
                <a:gd name="connsiteY23" fmla="*/ 4128157 h 4275461"/>
                <a:gd name="connsiteX24" fmla="*/ 1140354 w 3619883"/>
                <a:gd name="connsiteY24" fmla="*/ 4275461 h 4275461"/>
                <a:gd name="connsiteX25" fmla="*/ 953807 w 3619883"/>
                <a:gd name="connsiteY25" fmla="*/ 4275461 h 4275461"/>
                <a:gd name="connsiteX26" fmla="*/ 912215 w 3619883"/>
                <a:gd name="connsiteY26" fmla="*/ 4128157 h 4275461"/>
                <a:gd name="connsiteX27" fmla="*/ 961020 w 3619883"/>
                <a:gd name="connsiteY27" fmla="*/ 4128157 h 4275461"/>
                <a:gd name="connsiteX28" fmla="*/ 961020 w 3619883"/>
                <a:gd name="connsiteY28" fmla="*/ 3951392 h 4275461"/>
                <a:gd name="connsiteX29" fmla="*/ 783235 w 3619883"/>
                <a:gd name="connsiteY29" fmla="*/ 3951392 h 4275461"/>
                <a:gd name="connsiteX30" fmla="*/ 783235 w 3619883"/>
                <a:gd name="connsiteY30" fmla="*/ 4128157 h 4275461"/>
                <a:gd name="connsiteX31" fmla="*/ 871024 w 3619883"/>
                <a:gd name="connsiteY31" fmla="*/ 4128157 h 4275461"/>
                <a:gd name="connsiteX32" fmla="*/ 829432 w 3619883"/>
                <a:gd name="connsiteY32" fmla="*/ 4275461 h 4275461"/>
                <a:gd name="connsiteX33" fmla="*/ 611484 w 3619883"/>
                <a:gd name="connsiteY33" fmla="*/ 4275461 h 4275461"/>
                <a:gd name="connsiteX34" fmla="*/ 621247 w 3619883"/>
                <a:gd name="connsiteY34" fmla="*/ 4128157 h 4275461"/>
                <a:gd name="connsiteX35" fmla="*/ 650062 w 3619883"/>
                <a:gd name="connsiteY35" fmla="*/ 4128157 h 4275461"/>
                <a:gd name="connsiteX36" fmla="*/ 650062 w 3619883"/>
                <a:gd name="connsiteY36" fmla="*/ 3951392 h 4275461"/>
                <a:gd name="connsiteX37" fmla="*/ 472277 w 3619883"/>
                <a:gd name="connsiteY37" fmla="*/ 3951392 h 4275461"/>
                <a:gd name="connsiteX38" fmla="*/ 472277 w 3619883"/>
                <a:gd name="connsiteY38" fmla="*/ 4128157 h 4275461"/>
                <a:gd name="connsiteX39" fmla="*/ 522650 w 3619883"/>
                <a:gd name="connsiteY39" fmla="*/ 4128157 h 4275461"/>
                <a:gd name="connsiteX40" fmla="*/ 573998 w 3619883"/>
                <a:gd name="connsiteY40" fmla="*/ 4275461 h 4275461"/>
                <a:gd name="connsiteX41" fmla="*/ 336164 w 3619883"/>
                <a:gd name="connsiteY41" fmla="*/ 4275461 h 4275461"/>
                <a:gd name="connsiteX42" fmla="*/ 294572 w 3619883"/>
                <a:gd name="connsiteY42" fmla="*/ 4128157 h 4275461"/>
                <a:gd name="connsiteX43" fmla="*/ 339106 w 3619883"/>
                <a:gd name="connsiteY43" fmla="*/ 4128157 h 4275461"/>
                <a:gd name="connsiteX44" fmla="*/ 339106 w 3619883"/>
                <a:gd name="connsiteY44" fmla="*/ 3951392 h 4275461"/>
                <a:gd name="connsiteX45" fmla="*/ 161321 w 3619883"/>
                <a:gd name="connsiteY45" fmla="*/ 3951392 h 4275461"/>
                <a:gd name="connsiteX46" fmla="*/ 161321 w 3619883"/>
                <a:gd name="connsiteY46" fmla="*/ 4128157 h 4275461"/>
                <a:gd name="connsiteX47" fmla="*/ 230914 w 3619883"/>
                <a:gd name="connsiteY47" fmla="*/ 4128157 h 4275461"/>
                <a:gd name="connsiteX48" fmla="*/ 189322 w 3619883"/>
                <a:gd name="connsiteY48" fmla="*/ 4275461 h 4275461"/>
                <a:gd name="connsiteX49" fmla="*/ 0 w 3619883"/>
                <a:gd name="connsiteY49" fmla="*/ 4275461 h 4275461"/>
                <a:gd name="connsiteX50" fmla="*/ 0 w 3619883"/>
                <a:gd name="connsiteY50" fmla="*/ 42229 h 4275461"/>
                <a:gd name="connsiteX51" fmla="*/ 42464 w 3619883"/>
                <a:gd name="connsiteY51" fmla="*/ 40518 h 4275461"/>
                <a:gd name="connsiteX52" fmla="*/ 137733 w 3619883"/>
                <a:gd name="connsiteY52" fmla="*/ 35355 h 4275461"/>
                <a:gd name="connsiteX53" fmla="*/ 270565 w 3619883"/>
                <a:gd name="connsiteY53" fmla="*/ 29759 h 4275461"/>
                <a:gd name="connsiteX54" fmla="*/ 479734 w 3619883"/>
                <a:gd name="connsiteY54" fmla="*/ 45455 h 4275461"/>
                <a:gd name="connsiteX55" fmla="*/ 524103 w 3619883"/>
                <a:gd name="connsiteY55" fmla="*/ 41625 h 4275461"/>
                <a:gd name="connsiteX56" fmla="*/ 624416 w 3619883"/>
                <a:gd name="connsiteY56" fmla="*/ 22696 h 4275461"/>
                <a:gd name="connsiteX57" fmla="*/ 657762 w 3619883"/>
                <a:gd name="connsiteY57" fmla="*/ 18351 h 4275461"/>
                <a:gd name="connsiteX58" fmla="*/ 690557 w 3619883"/>
                <a:gd name="connsiteY58" fmla="*/ 25792 h 4275461"/>
                <a:gd name="connsiteX59" fmla="*/ 745123 w 3619883"/>
                <a:gd name="connsiteY59" fmla="*/ 40157 h 4275461"/>
                <a:gd name="connsiteX60" fmla="*/ 789493 w 3619883"/>
                <a:gd name="connsiteY60" fmla="*/ 36327 h 4275461"/>
                <a:gd name="connsiteX61" fmla="*/ 854255 w 3619883"/>
                <a:gd name="connsiteY61" fmla="*/ 68887 h 4275461"/>
                <a:gd name="connsiteX62" fmla="*/ 897520 w 3619883"/>
                <a:gd name="connsiteY62" fmla="*/ 88629 h 4275461"/>
                <a:gd name="connsiteX63" fmla="*/ 940510 w 3619883"/>
                <a:gd name="connsiteY63" fmla="*/ 114265 h 4275461"/>
                <a:gd name="connsiteX64" fmla="*/ 1082712 w 3619883"/>
                <a:gd name="connsiteY64" fmla="*/ 144543 h 4275461"/>
                <a:gd name="connsiteX65" fmla="*/ 1205348 w 3619883"/>
                <a:gd name="connsiteY65" fmla="*/ 120753 h 4275461"/>
                <a:gd name="connsiteX66" fmla="*/ 1271764 w 3619883"/>
                <a:gd name="connsiteY66" fmla="*/ 117956 h 4275461"/>
                <a:gd name="connsiteX67" fmla="*/ 1315583 w 3619883"/>
                <a:gd name="connsiteY67" fmla="*/ 125912 h 4275461"/>
                <a:gd name="connsiteX68" fmla="*/ 1359125 w 3619883"/>
                <a:gd name="connsiteY68" fmla="*/ 139761 h 4275461"/>
                <a:gd name="connsiteX69" fmla="*/ 1391919 w 3619883"/>
                <a:gd name="connsiteY69" fmla="*/ 147202 h 4275461"/>
                <a:gd name="connsiteX70" fmla="*/ 1436563 w 3619883"/>
                <a:gd name="connsiteY70" fmla="*/ 137480 h 4275461"/>
                <a:gd name="connsiteX71" fmla="*/ 1471566 w 3619883"/>
                <a:gd name="connsiteY71" fmla="*/ 97777 h 4275461"/>
                <a:gd name="connsiteX72" fmla="*/ 1505739 w 3619883"/>
                <a:gd name="connsiteY72" fmla="*/ 75753 h 4275461"/>
                <a:gd name="connsiteX73" fmla="*/ 1590891 w 3619883"/>
                <a:gd name="connsiteY73" fmla="*/ 144702 h 4275461"/>
                <a:gd name="connsiteX74" fmla="*/ 1625616 w 3619883"/>
                <a:gd name="connsiteY74" fmla="*/ 110893 h 4275461"/>
                <a:gd name="connsiteX75" fmla="*/ 1658964 w 3619883"/>
                <a:gd name="connsiteY75" fmla="*/ 106547 h 4275461"/>
                <a:gd name="connsiteX76" fmla="*/ 1746598 w 3619883"/>
                <a:gd name="connsiteY76" fmla="*/ 122460 h 4275461"/>
                <a:gd name="connsiteX77" fmla="*/ 1811913 w 3619883"/>
                <a:gd name="connsiteY77" fmla="*/ 143234 h 4275461"/>
                <a:gd name="connsiteX78" fmla="*/ 1856557 w 3619883"/>
                <a:gd name="connsiteY78" fmla="*/ 133511 h 4275461"/>
                <a:gd name="connsiteX79" fmla="*/ 2066003 w 3619883"/>
                <a:gd name="connsiteY79" fmla="*/ 143313 h 4275461"/>
                <a:gd name="connsiteX80" fmla="*/ 2177615 w 3619883"/>
                <a:gd name="connsiteY80" fmla="*/ 119007 h 4275461"/>
                <a:gd name="connsiteX81" fmla="*/ 2255883 w 3619883"/>
                <a:gd name="connsiteY81" fmla="*/ 99047 h 4275461"/>
                <a:gd name="connsiteX82" fmla="*/ 2344622 w 3619883"/>
                <a:gd name="connsiteY82" fmla="*/ 91388 h 4275461"/>
                <a:gd name="connsiteX83" fmla="*/ 2455682 w 3619883"/>
                <a:gd name="connsiteY83" fmla="*/ 78869 h 4275461"/>
                <a:gd name="connsiteX84" fmla="*/ 2632609 w 3619883"/>
                <a:gd name="connsiteY84" fmla="*/ 75338 h 4275461"/>
                <a:gd name="connsiteX85" fmla="*/ 2742291 w 3619883"/>
                <a:gd name="connsiteY85" fmla="*/ 92282 h 4275461"/>
                <a:gd name="connsiteX86" fmla="*/ 2851974 w 3619883"/>
                <a:gd name="connsiteY86" fmla="*/ 109227 h 4275461"/>
                <a:gd name="connsiteX87" fmla="*/ 2907643 w 3619883"/>
                <a:gd name="connsiteY87" fmla="*/ 100020 h 4275461"/>
                <a:gd name="connsiteX88" fmla="*/ 2944022 w 3619883"/>
                <a:gd name="connsiteY88" fmla="*/ 30853 h 4275461"/>
                <a:gd name="connsiteX89" fmla="*/ 3022289 w 3619883"/>
                <a:gd name="connsiteY89" fmla="*/ 10893 h 4275461"/>
                <a:gd name="connsiteX90" fmla="*/ 3054807 w 3619883"/>
                <a:gd name="connsiteY90" fmla="*/ 24226 h 4275461"/>
                <a:gd name="connsiteX91" fmla="*/ 3141892 w 3619883"/>
                <a:gd name="connsiteY91" fmla="*/ 51925 h 4275461"/>
                <a:gd name="connsiteX92" fmla="*/ 3185711 w 3619883"/>
                <a:gd name="connsiteY92" fmla="*/ 59881 h 4275461"/>
                <a:gd name="connsiteX93" fmla="*/ 3219056 w 3619883"/>
                <a:gd name="connsiteY93" fmla="*/ 55536 h 4275461"/>
                <a:gd name="connsiteX94" fmla="*/ 3263425 w 3619883"/>
                <a:gd name="connsiteY94" fmla="*/ 51706 h 4275461"/>
                <a:gd name="connsiteX95" fmla="*/ 3296219 w 3619883"/>
                <a:gd name="connsiteY95" fmla="*/ 59147 h 4275461"/>
                <a:gd name="connsiteX96" fmla="*/ 3319094 w 3619883"/>
                <a:gd name="connsiteY96" fmla="*/ 42500 h 4275461"/>
                <a:gd name="connsiteX97" fmla="*/ 3420511 w 3619883"/>
                <a:gd name="connsiteY97" fmla="*/ 0 h 4275461"/>
                <a:gd name="connsiteX98" fmla="*/ 3453305 w 3619883"/>
                <a:gd name="connsiteY98" fmla="*/ 7440 h 4275461"/>
                <a:gd name="connsiteX99" fmla="*/ 3496571 w 3619883"/>
                <a:gd name="connsiteY99" fmla="*/ 27182 h 4275461"/>
                <a:gd name="connsiteX100" fmla="*/ 3602117 w 3619883"/>
                <a:gd name="connsiteY100" fmla="*/ 132521 h 4275461"/>
                <a:gd name="connsiteX101" fmla="*/ 3619883 w 3619883"/>
                <a:gd name="connsiteY101" fmla="*/ 140049 h 4275461"/>
                <a:gd name="connsiteX102" fmla="*/ 3619883 w 3619883"/>
                <a:gd name="connsiteY10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27396 w 3619883"/>
                <a:gd name="connsiteY15" fmla="*/ 4275461 h 4275461"/>
                <a:gd name="connsiteX16" fmla="*/ 1210751 w 3619883"/>
                <a:gd name="connsiteY16" fmla="*/ 4275461 h 4275461"/>
                <a:gd name="connsiteX17" fmla="*/ 1210751 w 3619883"/>
                <a:gd name="connsiteY17" fmla="*/ 4128157 h 4275461"/>
                <a:gd name="connsiteX18" fmla="*/ 1271978 w 3619883"/>
                <a:gd name="connsiteY18" fmla="*/ 4128157 h 4275461"/>
                <a:gd name="connsiteX19" fmla="*/ 1271978 w 3619883"/>
                <a:gd name="connsiteY19" fmla="*/ 3951392 h 4275461"/>
                <a:gd name="connsiteX20" fmla="*/ 1094193 w 3619883"/>
                <a:gd name="connsiteY20" fmla="*/ 3951392 h 4275461"/>
                <a:gd name="connsiteX21" fmla="*/ 1094193 w 3619883"/>
                <a:gd name="connsiteY21" fmla="*/ 4128157 h 4275461"/>
                <a:gd name="connsiteX22" fmla="*/ 1140354 w 3619883"/>
                <a:gd name="connsiteY22" fmla="*/ 4128157 h 4275461"/>
                <a:gd name="connsiteX23" fmla="*/ 1140354 w 3619883"/>
                <a:gd name="connsiteY23" fmla="*/ 4275461 h 4275461"/>
                <a:gd name="connsiteX24" fmla="*/ 953807 w 3619883"/>
                <a:gd name="connsiteY24" fmla="*/ 4275461 h 4275461"/>
                <a:gd name="connsiteX25" fmla="*/ 912215 w 3619883"/>
                <a:gd name="connsiteY25" fmla="*/ 4128157 h 4275461"/>
                <a:gd name="connsiteX26" fmla="*/ 961020 w 3619883"/>
                <a:gd name="connsiteY26" fmla="*/ 4128157 h 4275461"/>
                <a:gd name="connsiteX27" fmla="*/ 961020 w 3619883"/>
                <a:gd name="connsiteY27" fmla="*/ 3951392 h 4275461"/>
                <a:gd name="connsiteX28" fmla="*/ 783235 w 3619883"/>
                <a:gd name="connsiteY28" fmla="*/ 3951392 h 4275461"/>
                <a:gd name="connsiteX29" fmla="*/ 783235 w 3619883"/>
                <a:gd name="connsiteY29" fmla="*/ 4128157 h 4275461"/>
                <a:gd name="connsiteX30" fmla="*/ 871024 w 3619883"/>
                <a:gd name="connsiteY30" fmla="*/ 4128157 h 4275461"/>
                <a:gd name="connsiteX31" fmla="*/ 829432 w 3619883"/>
                <a:gd name="connsiteY31" fmla="*/ 4275461 h 4275461"/>
                <a:gd name="connsiteX32" fmla="*/ 611484 w 3619883"/>
                <a:gd name="connsiteY32" fmla="*/ 4275461 h 4275461"/>
                <a:gd name="connsiteX33" fmla="*/ 621247 w 3619883"/>
                <a:gd name="connsiteY33" fmla="*/ 4128157 h 4275461"/>
                <a:gd name="connsiteX34" fmla="*/ 650062 w 3619883"/>
                <a:gd name="connsiteY34" fmla="*/ 4128157 h 4275461"/>
                <a:gd name="connsiteX35" fmla="*/ 650062 w 3619883"/>
                <a:gd name="connsiteY35" fmla="*/ 3951392 h 4275461"/>
                <a:gd name="connsiteX36" fmla="*/ 472277 w 3619883"/>
                <a:gd name="connsiteY36" fmla="*/ 3951392 h 4275461"/>
                <a:gd name="connsiteX37" fmla="*/ 472277 w 3619883"/>
                <a:gd name="connsiteY37" fmla="*/ 4128157 h 4275461"/>
                <a:gd name="connsiteX38" fmla="*/ 522650 w 3619883"/>
                <a:gd name="connsiteY38" fmla="*/ 4128157 h 4275461"/>
                <a:gd name="connsiteX39" fmla="*/ 573998 w 3619883"/>
                <a:gd name="connsiteY39" fmla="*/ 4275461 h 4275461"/>
                <a:gd name="connsiteX40" fmla="*/ 336164 w 3619883"/>
                <a:gd name="connsiteY40" fmla="*/ 4275461 h 4275461"/>
                <a:gd name="connsiteX41" fmla="*/ 294572 w 3619883"/>
                <a:gd name="connsiteY41" fmla="*/ 4128157 h 4275461"/>
                <a:gd name="connsiteX42" fmla="*/ 339106 w 3619883"/>
                <a:gd name="connsiteY42" fmla="*/ 4128157 h 4275461"/>
                <a:gd name="connsiteX43" fmla="*/ 339106 w 3619883"/>
                <a:gd name="connsiteY43" fmla="*/ 3951392 h 4275461"/>
                <a:gd name="connsiteX44" fmla="*/ 161321 w 3619883"/>
                <a:gd name="connsiteY44" fmla="*/ 3951392 h 4275461"/>
                <a:gd name="connsiteX45" fmla="*/ 161321 w 3619883"/>
                <a:gd name="connsiteY45" fmla="*/ 4128157 h 4275461"/>
                <a:gd name="connsiteX46" fmla="*/ 230914 w 3619883"/>
                <a:gd name="connsiteY46" fmla="*/ 4128157 h 4275461"/>
                <a:gd name="connsiteX47" fmla="*/ 189322 w 3619883"/>
                <a:gd name="connsiteY47" fmla="*/ 4275461 h 4275461"/>
                <a:gd name="connsiteX48" fmla="*/ 0 w 3619883"/>
                <a:gd name="connsiteY48" fmla="*/ 4275461 h 4275461"/>
                <a:gd name="connsiteX49" fmla="*/ 0 w 3619883"/>
                <a:gd name="connsiteY49" fmla="*/ 42229 h 4275461"/>
                <a:gd name="connsiteX50" fmla="*/ 42464 w 3619883"/>
                <a:gd name="connsiteY50" fmla="*/ 40518 h 4275461"/>
                <a:gd name="connsiteX51" fmla="*/ 137733 w 3619883"/>
                <a:gd name="connsiteY51" fmla="*/ 35355 h 4275461"/>
                <a:gd name="connsiteX52" fmla="*/ 270565 w 3619883"/>
                <a:gd name="connsiteY52" fmla="*/ 29759 h 4275461"/>
                <a:gd name="connsiteX53" fmla="*/ 479734 w 3619883"/>
                <a:gd name="connsiteY53" fmla="*/ 45455 h 4275461"/>
                <a:gd name="connsiteX54" fmla="*/ 524103 w 3619883"/>
                <a:gd name="connsiteY54" fmla="*/ 41625 h 4275461"/>
                <a:gd name="connsiteX55" fmla="*/ 624416 w 3619883"/>
                <a:gd name="connsiteY55" fmla="*/ 22696 h 4275461"/>
                <a:gd name="connsiteX56" fmla="*/ 657762 w 3619883"/>
                <a:gd name="connsiteY56" fmla="*/ 18351 h 4275461"/>
                <a:gd name="connsiteX57" fmla="*/ 690557 w 3619883"/>
                <a:gd name="connsiteY57" fmla="*/ 25792 h 4275461"/>
                <a:gd name="connsiteX58" fmla="*/ 745123 w 3619883"/>
                <a:gd name="connsiteY58" fmla="*/ 40157 h 4275461"/>
                <a:gd name="connsiteX59" fmla="*/ 789493 w 3619883"/>
                <a:gd name="connsiteY59" fmla="*/ 36327 h 4275461"/>
                <a:gd name="connsiteX60" fmla="*/ 854255 w 3619883"/>
                <a:gd name="connsiteY60" fmla="*/ 68887 h 4275461"/>
                <a:gd name="connsiteX61" fmla="*/ 897520 w 3619883"/>
                <a:gd name="connsiteY61" fmla="*/ 88629 h 4275461"/>
                <a:gd name="connsiteX62" fmla="*/ 940510 w 3619883"/>
                <a:gd name="connsiteY62" fmla="*/ 114265 h 4275461"/>
                <a:gd name="connsiteX63" fmla="*/ 1082712 w 3619883"/>
                <a:gd name="connsiteY63" fmla="*/ 144543 h 4275461"/>
                <a:gd name="connsiteX64" fmla="*/ 1205348 w 3619883"/>
                <a:gd name="connsiteY64" fmla="*/ 120753 h 4275461"/>
                <a:gd name="connsiteX65" fmla="*/ 1271764 w 3619883"/>
                <a:gd name="connsiteY65" fmla="*/ 117956 h 4275461"/>
                <a:gd name="connsiteX66" fmla="*/ 1315583 w 3619883"/>
                <a:gd name="connsiteY66" fmla="*/ 125912 h 4275461"/>
                <a:gd name="connsiteX67" fmla="*/ 1359125 w 3619883"/>
                <a:gd name="connsiteY67" fmla="*/ 139761 h 4275461"/>
                <a:gd name="connsiteX68" fmla="*/ 1391919 w 3619883"/>
                <a:gd name="connsiteY68" fmla="*/ 147202 h 4275461"/>
                <a:gd name="connsiteX69" fmla="*/ 1436563 w 3619883"/>
                <a:gd name="connsiteY69" fmla="*/ 137480 h 4275461"/>
                <a:gd name="connsiteX70" fmla="*/ 1471566 w 3619883"/>
                <a:gd name="connsiteY70" fmla="*/ 97777 h 4275461"/>
                <a:gd name="connsiteX71" fmla="*/ 1505739 w 3619883"/>
                <a:gd name="connsiteY71" fmla="*/ 75753 h 4275461"/>
                <a:gd name="connsiteX72" fmla="*/ 1590891 w 3619883"/>
                <a:gd name="connsiteY72" fmla="*/ 144702 h 4275461"/>
                <a:gd name="connsiteX73" fmla="*/ 1625616 w 3619883"/>
                <a:gd name="connsiteY73" fmla="*/ 110893 h 4275461"/>
                <a:gd name="connsiteX74" fmla="*/ 1658964 w 3619883"/>
                <a:gd name="connsiteY74" fmla="*/ 106547 h 4275461"/>
                <a:gd name="connsiteX75" fmla="*/ 1746598 w 3619883"/>
                <a:gd name="connsiteY75" fmla="*/ 122460 h 4275461"/>
                <a:gd name="connsiteX76" fmla="*/ 1811913 w 3619883"/>
                <a:gd name="connsiteY76" fmla="*/ 143234 h 4275461"/>
                <a:gd name="connsiteX77" fmla="*/ 1856557 w 3619883"/>
                <a:gd name="connsiteY77" fmla="*/ 133511 h 4275461"/>
                <a:gd name="connsiteX78" fmla="*/ 2066003 w 3619883"/>
                <a:gd name="connsiteY78" fmla="*/ 143313 h 4275461"/>
                <a:gd name="connsiteX79" fmla="*/ 2177615 w 3619883"/>
                <a:gd name="connsiteY79" fmla="*/ 119007 h 4275461"/>
                <a:gd name="connsiteX80" fmla="*/ 2255883 w 3619883"/>
                <a:gd name="connsiteY80" fmla="*/ 99047 h 4275461"/>
                <a:gd name="connsiteX81" fmla="*/ 2344622 w 3619883"/>
                <a:gd name="connsiteY81" fmla="*/ 91388 h 4275461"/>
                <a:gd name="connsiteX82" fmla="*/ 2455682 w 3619883"/>
                <a:gd name="connsiteY82" fmla="*/ 78869 h 4275461"/>
                <a:gd name="connsiteX83" fmla="*/ 2632609 w 3619883"/>
                <a:gd name="connsiteY83" fmla="*/ 75338 h 4275461"/>
                <a:gd name="connsiteX84" fmla="*/ 2742291 w 3619883"/>
                <a:gd name="connsiteY84" fmla="*/ 92282 h 4275461"/>
                <a:gd name="connsiteX85" fmla="*/ 2851974 w 3619883"/>
                <a:gd name="connsiteY85" fmla="*/ 109227 h 4275461"/>
                <a:gd name="connsiteX86" fmla="*/ 2907643 w 3619883"/>
                <a:gd name="connsiteY86" fmla="*/ 100020 h 4275461"/>
                <a:gd name="connsiteX87" fmla="*/ 2944022 w 3619883"/>
                <a:gd name="connsiteY87" fmla="*/ 30853 h 4275461"/>
                <a:gd name="connsiteX88" fmla="*/ 3022289 w 3619883"/>
                <a:gd name="connsiteY88" fmla="*/ 10893 h 4275461"/>
                <a:gd name="connsiteX89" fmla="*/ 3054807 w 3619883"/>
                <a:gd name="connsiteY89" fmla="*/ 24226 h 4275461"/>
                <a:gd name="connsiteX90" fmla="*/ 3141892 w 3619883"/>
                <a:gd name="connsiteY90" fmla="*/ 51925 h 4275461"/>
                <a:gd name="connsiteX91" fmla="*/ 3185711 w 3619883"/>
                <a:gd name="connsiteY91" fmla="*/ 59881 h 4275461"/>
                <a:gd name="connsiteX92" fmla="*/ 3219056 w 3619883"/>
                <a:gd name="connsiteY92" fmla="*/ 55536 h 4275461"/>
                <a:gd name="connsiteX93" fmla="*/ 3263425 w 3619883"/>
                <a:gd name="connsiteY93" fmla="*/ 51706 h 4275461"/>
                <a:gd name="connsiteX94" fmla="*/ 3296219 w 3619883"/>
                <a:gd name="connsiteY94" fmla="*/ 59147 h 4275461"/>
                <a:gd name="connsiteX95" fmla="*/ 3319094 w 3619883"/>
                <a:gd name="connsiteY95" fmla="*/ 42500 h 4275461"/>
                <a:gd name="connsiteX96" fmla="*/ 3420511 w 3619883"/>
                <a:gd name="connsiteY96" fmla="*/ 0 h 4275461"/>
                <a:gd name="connsiteX97" fmla="*/ 3453305 w 3619883"/>
                <a:gd name="connsiteY97" fmla="*/ 7440 h 4275461"/>
                <a:gd name="connsiteX98" fmla="*/ 3496571 w 3619883"/>
                <a:gd name="connsiteY98" fmla="*/ 27182 h 4275461"/>
                <a:gd name="connsiteX99" fmla="*/ 3602117 w 3619883"/>
                <a:gd name="connsiteY99" fmla="*/ 132521 h 4275461"/>
                <a:gd name="connsiteX100" fmla="*/ 3619883 w 3619883"/>
                <a:gd name="connsiteY100" fmla="*/ 140049 h 4275461"/>
                <a:gd name="connsiteX101" fmla="*/ 3619883 w 3619883"/>
                <a:gd name="connsiteY10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10751 w 3619883"/>
                <a:gd name="connsiteY16" fmla="*/ 4128157 h 4275461"/>
                <a:gd name="connsiteX17" fmla="*/ 1271978 w 3619883"/>
                <a:gd name="connsiteY17" fmla="*/ 4128157 h 4275461"/>
                <a:gd name="connsiteX18" fmla="*/ 1271978 w 3619883"/>
                <a:gd name="connsiteY18" fmla="*/ 3951392 h 4275461"/>
                <a:gd name="connsiteX19" fmla="*/ 1094193 w 3619883"/>
                <a:gd name="connsiteY19" fmla="*/ 3951392 h 4275461"/>
                <a:gd name="connsiteX20" fmla="*/ 1094193 w 3619883"/>
                <a:gd name="connsiteY20" fmla="*/ 4128157 h 4275461"/>
                <a:gd name="connsiteX21" fmla="*/ 1140354 w 3619883"/>
                <a:gd name="connsiteY21" fmla="*/ 4128157 h 4275461"/>
                <a:gd name="connsiteX22" fmla="*/ 1140354 w 3619883"/>
                <a:gd name="connsiteY22" fmla="*/ 4275461 h 4275461"/>
                <a:gd name="connsiteX23" fmla="*/ 953807 w 3619883"/>
                <a:gd name="connsiteY23" fmla="*/ 4275461 h 4275461"/>
                <a:gd name="connsiteX24" fmla="*/ 912215 w 3619883"/>
                <a:gd name="connsiteY24" fmla="*/ 4128157 h 4275461"/>
                <a:gd name="connsiteX25" fmla="*/ 961020 w 3619883"/>
                <a:gd name="connsiteY25" fmla="*/ 4128157 h 4275461"/>
                <a:gd name="connsiteX26" fmla="*/ 961020 w 3619883"/>
                <a:gd name="connsiteY26" fmla="*/ 3951392 h 4275461"/>
                <a:gd name="connsiteX27" fmla="*/ 783235 w 3619883"/>
                <a:gd name="connsiteY27" fmla="*/ 3951392 h 4275461"/>
                <a:gd name="connsiteX28" fmla="*/ 783235 w 3619883"/>
                <a:gd name="connsiteY28" fmla="*/ 4128157 h 4275461"/>
                <a:gd name="connsiteX29" fmla="*/ 871024 w 3619883"/>
                <a:gd name="connsiteY29" fmla="*/ 4128157 h 4275461"/>
                <a:gd name="connsiteX30" fmla="*/ 829432 w 3619883"/>
                <a:gd name="connsiteY30" fmla="*/ 4275461 h 4275461"/>
                <a:gd name="connsiteX31" fmla="*/ 611484 w 3619883"/>
                <a:gd name="connsiteY31" fmla="*/ 4275461 h 4275461"/>
                <a:gd name="connsiteX32" fmla="*/ 621247 w 3619883"/>
                <a:gd name="connsiteY32" fmla="*/ 4128157 h 4275461"/>
                <a:gd name="connsiteX33" fmla="*/ 650062 w 3619883"/>
                <a:gd name="connsiteY33" fmla="*/ 4128157 h 4275461"/>
                <a:gd name="connsiteX34" fmla="*/ 650062 w 3619883"/>
                <a:gd name="connsiteY34" fmla="*/ 3951392 h 4275461"/>
                <a:gd name="connsiteX35" fmla="*/ 472277 w 3619883"/>
                <a:gd name="connsiteY35" fmla="*/ 3951392 h 4275461"/>
                <a:gd name="connsiteX36" fmla="*/ 472277 w 3619883"/>
                <a:gd name="connsiteY36" fmla="*/ 4128157 h 4275461"/>
                <a:gd name="connsiteX37" fmla="*/ 522650 w 3619883"/>
                <a:gd name="connsiteY37" fmla="*/ 4128157 h 4275461"/>
                <a:gd name="connsiteX38" fmla="*/ 573998 w 3619883"/>
                <a:gd name="connsiteY38" fmla="*/ 4275461 h 4275461"/>
                <a:gd name="connsiteX39" fmla="*/ 336164 w 3619883"/>
                <a:gd name="connsiteY39" fmla="*/ 4275461 h 4275461"/>
                <a:gd name="connsiteX40" fmla="*/ 294572 w 3619883"/>
                <a:gd name="connsiteY40" fmla="*/ 4128157 h 4275461"/>
                <a:gd name="connsiteX41" fmla="*/ 339106 w 3619883"/>
                <a:gd name="connsiteY41" fmla="*/ 4128157 h 4275461"/>
                <a:gd name="connsiteX42" fmla="*/ 339106 w 3619883"/>
                <a:gd name="connsiteY42" fmla="*/ 3951392 h 4275461"/>
                <a:gd name="connsiteX43" fmla="*/ 161321 w 3619883"/>
                <a:gd name="connsiteY43" fmla="*/ 3951392 h 4275461"/>
                <a:gd name="connsiteX44" fmla="*/ 161321 w 3619883"/>
                <a:gd name="connsiteY44" fmla="*/ 4128157 h 4275461"/>
                <a:gd name="connsiteX45" fmla="*/ 230914 w 3619883"/>
                <a:gd name="connsiteY45" fmla="*/ 4128157 h 4275461"/>
                <a:gd name="connsiteX46" fmla="*/ 189322 w 3619883"/>
                <a:gd name="connsiteY46" fmla="*/ 4275461 h 4275461"/>
                <a:gd name="connsiteX47" fmla="*/ 0 w 3619883"/>
                <a:gd name="connsiteY47" fmla="*/ 4275461 h 4275461"/>
                <a:gd name="connsiteX48" fmla="*/ 0 w 3619883"/>
                <a:gd name="connsiteY48" fmla="*/ 42229 h 4275461"/>
                <a:gd name="connsiteX49" fmla="*/ 42464 w 3619883"/>
                <a:gd name="connsiteY49" fmla="*/ 40518 h 4275461"/>
                <a:gd name="connsiteX50" fmla="*/ 137733 w 3619883"/>
                <a:gd name="connsiteY50" fmla="*/ 35355 h 4275461"/>
                <a:gd name="connsiteX51" fmla="*/ 270565 w 3619883"/>
                <a:gd name="connsiteY51" fmla="*/ 29759 h 4275461"/>
                <a:gd name="connsiteX52" fmla="*/ 479734 w 3619883"/>
                <a:gd name="connsiteY52" fmla="*/ 45455 h 4275461"/>
                <a:gd name="connsiteX53" fmla="*/ 524103 w 3619883"/>
                <a:gd name="connsiteY53" fmla="*/ 41625 h 4275461"/>
                <a:gd name="connsiteX54" fmla="*/ 624416 w 3619883"/>
                <a:gd name="connsiteY54" fmla="*/ 22696 h 4275461"/>
                <a:gd name="connsiteX55" fmla="*/ 657762 w 3619883"/>
                <a:gd name="connsiteY55" fmla="*/ 18351 h 4275461"/>
                <a:gd name="connsiteX56" fmla="*/ 690557 w 3619883"/>
                <a:gd name="connsiteY56" fmla="*/ 25792 h 4275461"/>
                <a:gd name="connsiteX57" fmla="*/ 745123 w 3619883"/>
                <a:gd name="connsiteY57" fmla="*/ 40157 h 4275461"/>
                <a:gd name="connsiteX58" fmla="*/ 789493 w 3619883"/>
                <a:gd name="connsiteY58" fmla="*/ 36327 h 4275461"/>
                <a:gd name="connsiteX59" fmla="*/ 854255 w 3619883"/>
                <a:gd name="connsiteY59" fmla="*/ 68887 h 4275461"/>
                <a:gd name="connsiteX60" fmla="*/ 897520 w 3619883"/>
                <a:gd name="connsiteY60" fmla="*/ 88629 h 4275461"/>
                <a:gd name="connsiteX61" fmla="*/ 940510 w 3619883"/>
                <a:gd name="connsiteY61" fmla="*/ 114265 h 4275461"/>
                <a:gd name="connsiteX62" fmla="*/ 1082712 w 3619883"/>
                <a:gd name="connsiteY62" fmla="*/ 144543 h 4275461"/>
                <a:gd name="connsiteX63" fmla="*/ 1205348 w 3619883"/>
                <a:gd name="connsiteY63" fmla="*/ 120753 h 4275461"/>
                <a:gd name="connsiteX64" fmla="*/ 1271764 w 3619883"/>
                <a:gd name="connsiteY64" fmla="*/ 117956 h 4275461"/>
                <a:gd name="connsiteX65" fmla="*/ 1315583 w 3619883"/>
                <a:gd name="connsiteY65" fmla="*/ 125912 h 4275461"/>
                <a:gd name="connsiteX66" fmla="*/ 1359125 w 3619883"/>
                <a:gd name="connsiteY66" fmla="*/ 139761 h 4275461"/>
                <a:gd name="connsiteX67" fmla="*/ 1391919 w 3619883"/>
                <a:gd name="connsiteY67" fmla="*/ 147202 h 4275461"/>
                <a:gd name="connsiteX68" fmla="*/ 1436563 w 3619883"/>
                <a:gd name="connsiteY68" fmla="*/ 137480 h 4275461"/>
                <a:gd name="connsiteX69" fmla="*/ 1471566 w 3619883"/>
                <a:gd name="connsiteY69" fmla="*/ 97777 h 4275461"/>
                <a:gd name="connsiteX70" fmla="*/ 1505739 w 3619883"/>
                <a:gd name="connsiteY70" fmla="*/ 75753 h 4275461"/>
                <a:gd name="connsiteX71" fmla="*/ 1590891 w 3619883"/>
                <a:gd name="connsiteY71" fmla="*/ 144702 h 4275461"/>
                <a:gd name="connsiteX72" fmla="*/ 1625616 w 3619883"/>
                <a:gd name="connsiteY72" fmla="*/ 110893 h 4275461"/>
                <a:gd name="connsiteX73" fmla="*/ 1658964 w 3619883"/>
                <a:gd name="connsiteY73" fmla="*/ 106547 h 4275461"/>
                <a:gd name="connsiteX74" fmla="*/ 1746598 w 3619883"/>
                <a:gd name="connsiteY74" fmla="*/ 122460 h 4275461"/>
                <a:gd name="connsiteX75" fmla="*/ 1811913 w 3619883"/>
                <a:gd name="connsiteY75" fmla="*/ 143234 h 4275461"/>
                <a:gd name="connsiteX76" fmla="*/ 1856557 w 3619883"/>
                <a:gd name="connsiteY76" fmla="*/ 133511 h 4275461"/>
                <a:gd name="connsiteX77" fmla="*/ 2066003 w 3619883"/>
                <a:gd name="connsiteY77" fmla="*/ 143313 h 4275461"/>
                <a:gd name="connsiteX78" fmla="*/ 2177615 w 3619883"/>
                <a:gd name="connsiteY78" fmla="*/ 119007 h 4275461"/>
                <a:gd name="connsiteX79" fmla="*/ 2255883 w 3619883"/>
                <a:gd name="connsiteY79" fmla="*/ 99047 h 4275461"/>
                <a:gd name="connsiteX80" fmla="*/ 2344622 w 3619883"/>
                <a:gd name="connsiteY80" fmla="*/ 91388 h 4275461"/>
                <a:gd name="connsiteX81" fmla="*/ 2455682 w 3619883"/>
                <a:gd name="connsiteY81" fmla="*/ 78869 h 4275461"/>
                <a:gd name="connsiteX82" fmla="*/ 2632609 w 3619883"/>
                <a:gd name="connsiteY82" fmla="*/ 75338 h 4275461"/>
                <a:gd name="connsiteX83" fmla="*/ 2742291 w 3619883"/>
                <a:gd name="connsiteY83" fmla="*/ 92282 h 4275461"/>
                <a:gd name="connsiteX84" fmla="*/ 2851974 w 3619883"/>
                <a:gd name="connsiteY84" fmla="*/ 109227 h 4275461"/>
                <a:gd name="connsiteX85" fmla="*/ 2907643 w 3619883"/>
                <a:gd name="connsiteY85" fmla="*/ 100020 h 4275461"/>
                <a:gd name="connsiteX86" fmla="*/ 2944022 w 3619883"/>
                <a:gd name="connsiteY86" fmla="*/ 30853 h 4275461"/>
                <a:gd name="connsiteX87" fmla="*/ 3022289 w 3619883"/>
                <a:gd name="connsiteY87" fmla="*/ 10893 h 4275461"/>
                <a:gd name="connsiteX88" fmla="*/ 3054807 w 3619883"/>
                <a:gd name="connsiteY88" fmla="*/ 24226 h 4275461"/>
                <a:gd name="connsiteX89" fmla="*/ 3141892 w 3619883"/>
                <a:gd name="connsiteY89" fmla="*/ 51925 h 4275461"/>
                <a:gd name="connsiteX90" fmla="*/ 3185711 w 3619883"/>
                <a:gd name="connsiteY90" fmla="*/ 59881 h 4275461"/>
                <a:gd name="connsiteX91" fmla="*/ 3219056 w 3619883"/>
                <a:gd name="connsiteY91" fmla="*/ 55536 h 4275461"/>
                <a:gd name="connsiteX92" fmla="*/ 3263425 w 3619883"/>
                <a:gd name="connsiteY92" fmla="*/ 51706 h 4275461"/>
                <a:gd name="connsiteX93" fmla="*/ 3296219 w 3619883"/>
                <a:gd name="connsiteY93" fmla="*/ 59147 h 4275461"/>
                <a:gd name="connsiteX94" fmla="*/ 3319094 w 3619883"/>
                <a:gd name="connsiteY94" fmla="*/ 42500 h 4275461"/>
                <a:gd name="connsiteX95" fmla="*/ 3420511 w 3619883"/>
                <a:gd name="connsiteY95" fmla="*/ 0 h 4275461"/>
                <a:gd name="connsiteX96" fmla="*/ 3453305 w 3619883"/>
                <a:gd name="connsiteY96" fmla="*/ 7440 h 4275461"/>
                <a:gd name="connsiteX97" fmla="*/ 3496571 w 3619883"/>
                <a:gd name="connsiteY97" fmla="*/ 27182 h 4275461"/>
                <a:gd name="connsiteX98" fmla="*/ 3602117 w 3619883"/>
                <a:gd name="connsiteY98" fmla="*/ 132521 h 4275461"/>
                <a:gd name="connsiteX99" fmla="*/ 3619883 w 3619883"/>
                <a:gd name="connsiteY99" fmla="*/ 140049 h 4275461"/>
                <a:gd name="connsiteX100" fmla="*/ 3619883 w 3619883"/>
                <a:gd name="connsiteY10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71978 w 3619883"/>
                <a:gd name="connsiteY16" fmla="*/ 4128157 h 4275461"/>
                <a:gd name="connsiteX17" fmla="*/ 1271978 w 3619883"/>
                <a:gd name="connsiteY17" fmla="*/ 3951392 h 4275461"/>
                <a:gd name="connsiteX18" fmla="*/ 1094193 w 3619883"/>
                <a:gd name="connsiteY18" fmla="*/ 3951392 h 4275461"/>
                <a:gd name="connsiteX19" fmla="*/ 1094193 w 3619883"/>
                <a:gd name="connsiteY19" fmla="*/ 4128157 h 4275461"/>
                <a:gd name="connsiteX20" fmla="*/ 1140354 w 3619883"/>
                <a:gd name="connsiteY20" fmla="*/ 4128157 h 4275461"/>
                <a:gd name="connsiteX21" fmla="*/ 1140354 w 3619883"/>
                <a:gd name="connsiteY21" fmla="*/ 4275461 h 4275461"/>
                <a:gd name="connsiteX22" fmla="*/ 953807 w 3619883"/>
                <a:gd name="connsiteY22" fmla="*/ 4275461 h 4275461"/>
                <a:gd name="connsiteX23" fmla="*/ 912215 w 3619883"/>
                <a:gd name="connsiteY23" fmla="*/ 4128157 h 4275461"/>
                <a:gd name="connsiteX24" fmla="*/ 961020 w 3619883"/>
                <a:gd name="connsiteY24" fmla="*/ 4128157 h 4275461"/>
                <a:gd name="connsiteX25" fmla="*/ 961020 w 3619883"/>
                <a:gd name="connsiteY25" fmla="*/ 3951392 h 4275461"/>
                <a:gd name="connsiteX26" fmla="*/ 783235 w 3619883"/>
                <a:gd name="connsiteY26" fmla="*/ 3951392 h 4275461"/>
                <a:gd name="connsiteX27" fmla="*/ 783235 w 3619883"/>
                <a:gd name="connsiteY27" fmla="*/ 4128157 h 4275461"/>
                <a:gd name="connsiteX28" fmla="*/ 871024 w 3619883"/>
                <a:gd name="connsiteY28" fmla="*/ 4128157 h 4275461"/>
                <a:gd name="connsiteX29" fmla="*/ 829432 w 3619883"/>
                <a:gd name="connsiteY29" fmla="*/ 4275461 h 4275461"/>
                <a:gd name="connsiteX30" fmla="*/ 611484 w 3619883"/>
                <a:gd name="connsiteY30" fmla="*/ 4275461 h 4275461"/>
                <a:gd name="connsiteX31" fmla="*/ 621247 w 3619883"/>
                <a:gd name="connsiteY31" fmla="*/ 4128157 h 4275461"/>
                <a:gd name="connsiteX32" fmla="*/ 650062 w 3619883"/>
                <a:gd name="connsiteY32" fmla="*/ 4128157 h 4275461"/>
                <a:gd name="connsiteX33" fmla="*/ 650062 w 3619883"/>
                <a:gd name="connsiteY33" fmla="*/ 3951392 h 4275461"/>
                <a:gd name="connsiteX34" fmla="*/ 472277 w 3619883"/>
                <a:gd name="connsiteY34" fmla="*/ 3951392 h 4275461"/>
                <a:gd name="connsiteX35" fmla="*/ 472277 w 3619883"/>
                <a:gd name="connsiteY35" fmla="*/ 4128157 h 4275461"/>
                <a:gd name="connsiteX36" fmla="*/ 522650 w 3619883"/>
                <a:gd name="connsiteY36" fmla="*/ 4128157 h 4275461"/>
                <a:gd name="connsiteX37" fmla="*/ 573998 w 3619883"/>
                <a:gd name="connsiteY37" fmla="*/ 4275461 h 4275461"/>
                <a:gd name="connsiteX38" fmla="*/ 336164 w 3619883"/>
                <a:gd name="connsiteY38" fmla="*/ 4275461 h 4275461"/>
                <a:gd name="connsiteX39" fmla="*/ 294572 w 3619883"/>
                <a:gd name="connsiteY39" fmla="*/ 4128157 h 4275461"/>
                <a:gd name="connsiteX40" fmla="*/ 339106 w 3619883"/>
                <a:gd name="connsiteY40" fmla="*/ 4128157 h 4275461"/>
                <a:gd name="connsiteX41" fmla="*/ 339106 w 3619883"/>
                <a:gd name="connsiteY41" fmla="*/ 3951392 h 4275461"/>
                <a:gd name="connsiteX42" fmla="*/ 161321 w 3619883"/>
                <a:gd name="connsiteY42" fmla="*/ 3951392 h 4275461"/>
                <a:gd name="connsiteX43" fmla="*/ 161321 w 3619883"/>
                <a:gd name="connsiteY43" fmla="*/ 4128157 h 4275461"/>
                <a:gd name="connsiteX44" fmla="*/ 230914 w 3619883"/>
                <a:gd name="connsiteY44" fmla="*/ 4128157 h 4275461"/>
                <a:gd name="connsiteX45" fmla="*/ 189322 w 3619883"/>
                <a:gd name="connsiteY45" fmla="*/ 4275461 h 4275461"/>
                <a:gd name="connsiteX46" fmla="*/ 0 w 3619883"/>
                <a:gd name="connsiteY46" fmla="*/ 4275461 h 4275461"/>
                <a:gd name="connsiteX47" fmla="*/ 0 w 3619883"/>
                <a:gd name="connsiteY47" fmla="*/ 42229 h 4275461"/>
                <a:gd name="connsiteX48" fmla="*/ 42464 w 3619883"/>
                <a:gd name="connsiteY48" fmla="*/ 40518 h 4275461"/>
                <a:gd name="connsiteX49" fmla="*/ 137733 w 3619883"/>
                <a:gd name="connsiteY49" fmla="*/ 35355 h 4275461"/>
                <a:gd name="connsiteX50" fmla="*/ 270565 w 3619883"/>
                <a:gd name="connsiteY50" fmla="*/ 29759 h 4275461"/>
                <a:gd name="connsiteX51" fmla="*/ 479734 w 3619883"/>
                <a:gd name="connsiteY51" fmla="*/ 45455 h 4275461"/>
                <a:gd name="connsiteX52" fmla="*/ 524103 w 3619883"/>
                <a:gd name="connsiteY52" fmla="*/ 41625 h 4275461"/>
                <a:gd name="connsiteX53" fmla="*/ 624416 w 3619883"/>
                <a:gd name="connsiteY53" fmla="*/ 22696 h 4275461"/>
                <a:gd name="connsiteX54" fmla="*/ 657762 w 3619883"/>
                <a:gd name="connsiteY54" fmla="*/ 18351 h 4275461"/>
                <a:gd name="connsiteX55" fmla="*/ 690557 w 3619883"/>
                <a:gd name="connsiteY55" fmla="*/ 25792 h 4275461"/>
                <a:gd name="connsiteX56" fmla="*/ 745123 w 3619883"/>
                <a:gd name="connsiteY56" fmla="*/ 40157 h 4275461"/>
                <a:gd name="connsiteX57" fmla="*/ 789493 w 3619883"/>
                <a:gd name="connsiteY57" fmla="*/ 36327 h 4275461"/>
                <a:gd name="connsiteX58" fmla="*/ 854255 w 3619883"/>
                <a:gd name="connsiteY58" fmla="*/ 68887 h 4275461"/>
                <a:gd name="connsiteX59" fmla="*/ 897520 w 3619883"/>
                <a:gd name="connsiteY59" fmla="*/ 88629 h 4275461"/>
                <a:gd name="connsiteX60" fmla="*/ 940510 w 3619883"/>
                <a:gd name="connsiteY60" fmla="*/ 114265 h 4275461"/>
                <a:gd name="connsiteX61" fmla="*/ 1082712 w 3619883"/>
                <a:gd name="connsiteY61" fmla="*/ 144543 h 4275461"/>
                <a:gd name="connsiteX62" fmla="*/ 1205348 w 3619883"/>
                <a:gd name="connsiteY62" fmla="*/ 120753 h 4275461"/>
                <a:gd name="connsiteX63" fmla="*/ 1271764 w 3619883"/>
                <a:gd name="connsiteY63" fmla="*/ 117956 h 4275461"/>
                <a:gd name="connsiteX64" fmla="*/ 1315583 w 3619883"/>
                <a:gd name="connsiteY64" fmla="*/ 125912 h 4275461"/>
                <a:gd name="connsiteX65" fmla="*/ 1359125 w 3619883"/>
                <a:gd name="connsiteY65" fmla="*/ 139761 h 4275461"/>
                <a:gd name="connsiteX66" fmla="*/ 1391919 w 3619883"/>
                <a:gd name="connsiteY66" fmla="*/ 147202 h 4275461"/>
                <a:gd name="connsiteX67" fmla="*/ 1436563 w 3619883"/>
                <a:gd name="connsiteY67" fmla="*/ 137480 h 4275461"/>
                <a:gd name="connsiteX68" fmla="*/ 1471566 w 3619883"/>
                <a:gd name="connsiteY68" fmla="*/ 97777 h 4275461"/>
                <a:gd name="connsiteX69" fmla="*/ 1505739 w 3619883"/>
                <a:gd name="connsiteY69" fmla="*/ 75753 h 4275461"/>
                <a:gd name="connsiteX70" fmla="*/ 1590891 w 3619883"/>
                <a:gd name="connsiteY70" fmla="*/ 144702 h 4275461"/>
                <a:gd name="connsiteX71" fmla="*/ 1625616 w 3619883"/>
                <a:gd name="connsiteY71" fmla="*/ 110893 h 4275461"/>
                <a:gd name="connsiteX72" fmla="*/ 1658964 w 3619883"/>
                <a:gd name="connsiteY72" fmla="*/ 106547 h 4275461"/>
                <a:gd name="connsiteX73" fmla="*/ 1746598 w 3619883"/>
                <a:gd name="connsiteY73" fmla="*/ 122460 h 4275461"/>
                <a:gd name="connsiteX74" fmla="*/ 1811913 w 3619883"/>
                <a:gd name="connsiteY74" fmla="*/ 143234 h 4275461"/>
                <a:gd name="connsiteX75" fmla="*/ 1856557 w 3619883"/>
                <a:gd name="connsiteY75" fmla="*/ 133511 h 4275461"/>
                <a:gd name="connsiteX76" fmla="*/ 2066003 w 3619883"/>
                <a:gd name="connsiteY76" fmla="*/ 143313 h 4275461"/>
                <a:gd name="connsiteX77" fmla="*/ 2177615 w 3619883"/>
                <a:gd name="connsiteY77" fmla="*/ 119007 h 4275461"/>
                <a:gd name="connsiteX78" fmla="*/ 2255883 w 3619883"/>
                <a:gd name="connsiteY78" fmla="*/ 99047 h 4275461"/>
                <a:gd name="connsiteX79" fmla="*/ 2344622 w 3619883"/>
                <a:gd name="connsiteY79" fmla="*/ 91388 h 4275461"/>
                <a:gd name="connsiteX80" fmla="*/ 2455682 w 3619883"/>
                <a:gd name="connsiteY80" fmla="*/ 78869 h 4275461"/>
                <a:gd name="connsiteX81" fmla="*/ 2632609 w 3619883"/>
                <a:gd name="connsiteY81" fmla="*/ 75338 h 4275461"/>
                <a:gd name="connsiteX82" fmla="*/ 2742291 w 3619883"/>
                <a:gd name="connsiteY82" fmla="*/ 92282 h 4275461"/>
                <a:gd name="connsiteX83" fmla="*/ 2851974 w 3619883"/>
                <a:gd name="connsiteY83" fmla="*/ 109227 h 4275461"/>
                <a:gd name="connsiteX84" fmla="*/ 2907643 w 3619883"/>
                <a:gd name="connsiteY84" fmla="*/ 100020 h 4275461"/>
                <a:gd name="connsiteX85" fmla="*/ 2944022 w 3619883"/>
                <a:gd name="connsiteY85" fmla="*/ 30853 h 4275461"/>
                <a:gd name="connsiteX86" fmla="*/ 3022289 w 3619883"/>
                <a:gd name="connsiteY86" fmla="*/ 10893 h 4275461"/>
                <a:gd name="connsiteX87" fmla="*/ 3054807 w 3619883"/>
                <a:gd name="connsiteY87" fmla="*/ 24226 h 4275461"/>
                <a:gd name="connsiteX88" fmla="*/ 3141892 w 3619883"/>
                <a:gd name="connsiteY88" fmla="*/ 51925 h 4275461"/>
                <a:gd name="connsiteX89" fmla="*/ 3185711 w 3619883"/>
                <a:gd name="connsiteY89" fmla="*/ 59881 h 4275461"/>
                <a:gd name="connsiteX90" fmla="*/ 3219056 w 3619883"/>
                <a:gd name="connsiteY90" fmla="*/ 55536 h 4275461"/>
                <a:gd name="connsiteX91" fmla="*/ 3263425 w 3619883"/>
                <a:gd name="connsiteY91" fmla="*/ 51706 h 4275461"/>
                <a:gd name="connsiteX92" fmla="*/ 3296219 w 3619883"/>
                <a:gd name="connsiteY92" fmla="*/ 59147 h 4275461"/>
                <a:gd name="connsiteX93" fmla="*/ 3319094 w 3619883"/>
                <a:gd name="connsiteY93" fmla="*/ 42500 h 4275461"/>
                <a:gd name="connsiteX94" fmla="*/ 3420511 w 3619883"/>
                <a:gd name="connsiteY94" fmla="*/ 0 h 4275461"/>
                <a:gd name="connsiteX95" fmla="*/ 3453305 w 3619883"/>
                <a:gd name="connsiteY95" fmla="*/ 7440 h 4275461"/>
                <a:gd name="connsiteX96" fmla="*/ 3496571 w 3619883"/>
                <a:gd name="connsiteY96" fmla="*/ 27182 h 4275461"/>
                <a:gd name="connsiteX97" fmla="*/ 3602117 w 3619883"/>
                <a:gd name="connsiteY97" fmla="*/ 132521 h 4275461"/>
                <a:gd name="connsiteX98" fmla="*/ 3619883 w 3619883"/>
                <a:gd name="connsiteY98" fmla="*/ 140049 h 4275461"/>
                <a:gd name="connsiteX99" fmla="*/ 3619883 w 3619883"/>
                <a:gd name="connsiteY9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71978 w 3619883"/>
                <a:gd name="connsiteY16" fmla="*/ 3951392 h 4275461"/>
                <a:gd name="connsiteX17" fmla="*/ 1094193 w 3619883"/>
                <a:gd name="connsiteY17" fmla="*/ 3951392 h 4275461"/>
                <a:gd name="connsiteX18" fmla="*/ 1094193 w 3619883"/>
                <a:gd name="connsiteY18" fmla="*/ 4128157 h 4275461"/>
                <a:gd name="connsiteX19" fmla="*/ 1140354 w 3619883"/>
                <a:gd name="connsiteY19" fmla="*/ 4128157 h 4275461"/>
                <a:gd name="connsiteX20" fmla="*/ 1140354 w 3619883"/>
                <a:gd name="connsiteY20" fmla="*/ 4275461 h 4275461"/>
                <a:gd name="connsiteX21" fmla="*/ 953807 w 3619883"/>
                <a:gd name="connsiteY21" fmla="*/ 4275461 h 4275461"/>
                <a:gd name="connsiteX22" fmla="*/ 912215 w 3619883"/>
                <a:gd name="connsiteY22" fmla="*/ 4128157 h 4275461"/>
                <a:gd name="connsiteX23" fmla="*/ 961020 w 3619883"/>
                <a:gd name="connsiteY23" fmla="*/ 4128157 h 4275461"/>
                <a:gd name="connsiteX24" fmla="*/ 961020 w 3619883"/>
                <a:gd name="connsiteY24" fmla="*/ 3951392 h 4275461"/>
                <a:gd name="connsiteX25" fmla="*/ 783235 w 3619883"/>
                <a:gd name="connsiteY25" fmla="*/ 3951392 h 4275461"/>
                <a:gd name="connsiteX26" fmla="*/ 783235 w 3619883"/>
                <a:gd name="connsiteY26" fmla="*/ 4128157 h 4275461"/>
                <a:gd name="connsiteX27" fmla="*/ 871024 w 3619883"/>
                <a:gd name="connsiteY27" fmla="*/ 4128157 h 4275461"/>
                <a:gd name="connsiteX28" fmla="*/ 829432 w 3619883"/>
                <a:gd name="connsiteY28" fmla="*/ 4275461 h 4275461"/>
                <a:gd name="connsiteX29" fmla="*/ 611484 w 3619883"/>
                <a:gd name="connsiteY29" fmla="*/ 4275461 h 4275461"/>
                <a:gd name="connsiteX30" fmla="*/ 621247 w 3619883"/>
                <a:gd name="connsiteY30" fmla="*/ 4128157 h 4275461"/>
                <a:gd name="connsiteX31" fmla="*/ 650062 w 3619883"/>
                <a:gd name="connsiteY31" fmla="*/ 4128157 h 4275461"/>
                <a:gd name="connsiteX32" fmla="*/ 650062 w 3619883"/>
                <a:gd name="connsiteY32" fmla="*/ 3951392 h 4275461"/>
                <a:gd name="connsiteX33" fmla="*/ 472277 w 3619883"/>
                <a:gd name="connsiteY33" fmla="*/ 3951392 h 4275461"/>
                <a:gd name="connsiteX34" fmla="*/ 472277 w 3619883"/>
                <a:gd name="connsiteY34" fmla="*/ 4128157 h 4275461"/>
                <a:gd name="connsiteX35" fmla="*/ 522650 w 3619883"/>
                <a:gd name="connsiteY35" fmla="*/ 4128157 h 4275461"/>
                <a:gd name="connsiteX36" fmla="*/ 573998 w 3619883"/>
                <a:gd name="connsiteY36" fmla="*/ 4275461 h 4275461"/>
                <a:gd name="connsiteX37" fmla="*/ 336164 w 3619883"/>
                <a:gd name="connsiteY37" fmla="*/ 4275461 h 4275461"/>
                <a:gd name="connsiteX38" fmla="*/ 294572 w 3619883"/>
                <a:gd name="connsiteY38" fmla="*/ 4128157 h 4275461"/>
                <a:gd name="connsiteX39" fmla="*/ 339106 w 3619883"/>
                <a:gd name="connsiteY39" fmla="*/ 4128157 h 4275461"/>
                <a:gd name="connsiteX40" fmla="*/ 339106 w 3619883"/>
                <a:gd name="connsiteY40" fmla="*/ 3951392 h 4275461"/>
                <a:gd name="connsiteX41" fmla="*/ 161321 w 3619883"/>
                <a:gd name="connsiteY41" fmla="*/ 3951392 h 4275461"/>
                <a:gd name="connsiteX42" fmla="*/ 161321 w 3619883"/>
                <a:gd name="connsiteY42" fmla="*/ 4128157 h 4275461"/>
                <a:gd name="connsiteX43" fmla="*/ 230914 w 3619883"/>
                <a:gd name="connsiteY43" fmla="*/ 4128157 h 4275461"/>
                <a:gd name="connsiteX44" fmla="*/ 189322 w 3619883"/>
                <a:gd name="connsiteY44" fmla="*/ 4275461 h 4275461"/>
                <a:gd name="connsiteX45" fmla="*/ 0 w 3619883"/>
                <a:gd name="connsiteY45" fmla="*/ 4275461 h 4275461"/>
                <a:gd name="connsiteX46" fmla="*/ 0 w 3619883"/>
                <a:gd name="connsiteY46" fmla="*/ 42229 h 4275461"/>
                <a:gd name="connsiteX47" fmla="*/ 42464 w 3619883"/>
                <a:gd name="connsiteY47" fmla="*/ 40518 h 4275461"/>
                <a:gd name="connsiteX48" fmla="*/ 137733 w 3619883"/>
                <a:gd name="connsiteY48" fmla="*/ 35355 h 4275461"/>
                <a:gd name="connsiteX49" fmla="*/ 270565 w 3619883"/>
                <a:gd name="connsiteY49" fmla="*/ 29759 h 4275461"/>
                <a:gd name="connsiteX50" fmla="*/ 479734 w 3619883"/>
                <a:gd name="connsiteY50" fmla="*/ 45455 h 4275461"/>
                <a:gd name="connsiteX51" fmla="*/ 524103 w 3619883"/>
                <a:gd name="connsiteY51" fmla="*/ 41625 h 4275461"/>
                <a:gd name="connsiteX52" fmla="*/ 624416 w 3619883"/>
                <a:gd name="connsiteY52" fmla="*/ 22696 h 4275461"/>
                <a:gd name="connsiteX53" fmla="*/ 657762 w 3619883"/>
                <a:gd name="connsiteY53" fmla="*/ 18351 h 4275461"/>
                <a:gd name="connsiteX54" fmla="*/ 690557 w 3619883"/>
                <a:gd name="connsiteY54" fmla="*/ 25792 h 4275461"/>
                <a:gd name="connsiteX55" fmla="*/ 745123 w 3619883"/>
                <a:gd name="connsiteY55" fmla="*/ 40157 h 4275461"/>
                <a:gd name="connsiteX56" fmla="*/ 789493 w 3619883"/>
                <a:gd name="connsiteY56" fmla="*/ 36327 h 4275461"/>
                <a:gd name="connsiteX57" fmla="*/ 854255 w 3619883"/>
                <a:gd name="connsiteY57" fmla="*/ 68887 h 4275461"/>
                <a:gd name="connsiteX58" fmla="*/ 897520 w 3619883"/>
                <a:gd name="connsiteY58" fmla="*/ 88629 h 4275461"/>
                <a:gd name="connsiteX59" fmla="*/ 940510 w 3619883"/>
                <a:gd name="connsiteY59" fmla="*/ 114265 h 4275461"/>
                <a:gd name="connsiteX60" fmla="*/ 1082712 w 3619883"/>
                <a:gd name="connsiteY60" fmla="*/ 144543 h 4275461"/>
                <a:gd name="connsiteX61" fmla="*/ 1205348 w 3619883"/>
                <a:gd name="connsiteY61" fmla="*/ 120753 h 4275461"/>
                <a:gd name="connsiteX62" fmla="*/ 1271764 w 3619883"/>
                <a:gd name="connsiteY62" fmla="*/ 117956 h 4275461"/>
                <a:gd name="connsiteX63" fmla="*/ 1315583 w 3619883"/>
                <a:gd name="connsiteY63" fmla="*/ 125912 h 4275461"/>
                <a:gd name="connsiteX64" fmla="*/ 1359125 w 3619883"/>
                <a:gd name="connsiteY64" fmla="*/ 139761 h 4275461"/>
                <a:gd name="connsiteX65" fmla="*/ 1391919 w 3619883"/>
                <a:gd name="connsiteY65" fmla="*/ 147202 h 4275461"/>
                <a:gd name="connsiteX66" fmla="*/ 1436563 w 3619883"/>
                <a:gd name="connsiteY66" fmla="*/ 137480 h 4275461"/>
                <a:gd name="connsiteX67" fmla="*/ 1471566 w 3619883"/>
                <a:gd name="connsiteY67" fmla="*/ 97777 h 4275461"/>
                <a:gd name="connsiteX68" fmla="*/ 1505739 w 3619883"/>
                <a:gd name="connsiteY68" fmla="*/ 75753 h 4275461"/>
                <a:gd name="connsiteX69" fmla="*/ 1590891 w 3619883"/>
                <a:gd name="connsiteY69" fmla="*/ 144702 h 4275461"/>
                <a:gd name="connsiteX70" fmla="*/ 1625616 w 3619883"/>
                <a:gd name="connsiteY70" fmla="*/ 110893 h 4275461"/>
                <a:gd name="connsiteX71" fmla="*/ 1658964 w 3619883"/>
                <a:gd name="connsiteY71" fmla="*/ 106547 h 4275461"/>
                <a:gd name="connsiteX72" fmla="*/ 1746598 w 3619883"/>
                <a:gd name="connsiteY72" fmla="*/ 122460 h 4275461"/>
                <a:gd name="connsiteX73" fmla="*/ 1811913 w 3619883"/>
                <a:gd name="connsiteY73" fmla="*/ 143234 h 4275461"/>
                <a:gd name="connsiteX74" fmla="*/ 1856557 w 3619883"/>
                <a:gd name="connsiteY74" fmla="*/ 133511 h 4275461"/>
                <a:gd name="connsiteX75" fmla="*/ 2066003 w 3619883"/>
                <a:gd name="connsiteY75" fmla="*/ 143313 h 4275461"/>
                <a:gd name="connsiteX76" fmla="*/ 2177615 w 3619883"/>
                <a:gd name="connsiteY76" fmla="*/ 119007 h 4275461"/>
                <a:gd name="connsiteX77" fmla="*/ 2255883 w 3619883"/>
                <a:gd name="connsiteY77" fmla="*/ 99047 h 4275461"/>
                <a:gd name="connsiteX78" fmla="*/ 2344622 w 3619883"/>
                <a:gd name="connsiteY78" fmla="*/ 91388 h 4275461"/>
                <a:gd name="connsiteX79" fmla="*/ 2455682 w 3619883"/>
                <a:gd name="connsiteY79" fmla="*/ 78869 h 4275461"/>
                <a:gd name="connsiteX80" fmla="*/ 2632609 w 3619883"/>
                <a:gd name="connsiteY80" fmla="*/ 75338 h 4275461"/>
                <a:gd name="connsiteX81" fmla="*/ 2742291 w 3619883"/>
                <a:gd name="connsiteY81" fmla="*/ 92282 h 4275461"/>
                <a:gd name="connsiteX82" fmla="*/ 2851974 w 3619883"/>
                <a:gd name="connsiteY82" fmla="*/ 109227 h 4275461"/>
                <a:gd name="connsiteX83" fmla="*/ 2907643 w 3619883"/>
                <a:gd name="connsiteY83" fmla="*/ 100020 h 4275461"/>
                <a:gd name="connsiteX84" fmla="*/ 2944022 w 3619883"/>
                <a:gd name="connsiteY84" fmla="*/ 30853 h 4275461"/>
                <a:gd name="connsiteX85" fmla="*/ 3022289 w 3619883"/>
                <a:gd name="connsiteY85" fmla="*/ 10893 h 4275461"/>
                <a:gd name="connsiteX86" fmla="*/ 3054807 w 3619883"/>
                <a:gd name="connsiteY86" fmla="*/ 24226 h 4275461"/>
                <a:gd name="connsiteX87" fmla="*/ 3141892 w 3619883"/>
                <a:gd name="connsiteY87" fmla="*/ 51925 h 4275461"/>
                <a:gd name="connsiteX88" fmla="*/ 3185711 w 3619883"/>
                <a:gd name="connsiteY88" fmla="*/ 59881 h 4275461"/>
                <a:gd name="connsiteX89" fmla="*/ 3219056 w 3619883"/>
                <a:gd name="connsiteY89" fmla="*/ 55536 h 4275461"/>
                <a:gd name="connsiteX90" fmla="*/ 3263425 w 3619883"/>
                <a:gd name="connsiteY90" fmla="*/ 51706 h 4275461"/>
                <a:gd name="connsiteX91" fmla="*/ 3296219 w 3619883"/>
                <a:gd name="connsiteY91" fmla="*/ 59147 h 4275461"/>
                <a:gd name="connsiteX92" fmla="*/ 3319094 w 3619883"/>
                <a:gd name="connsiteY92" fmla="*/ 42500 h 4275461"/>
                <a:gd name="connsiteX93" fmla="*/ 3420511 w 3619883"/>
                <a:gd name="connsiteY93" fmla="*/ 0 h 4275461"/>
                <a:gd name="connsiteX94" fmla="*/ 3453305 w 3619883"/>
                <a:gd name="connsiteY94" fmla="*/ 7440 h 4275461"/>
                <a:gd name="connsiteX95" fmla="*/ 3496571 w 3619883"/>
                <a:gd name="connsiteY95" fmla="*/ 27182 h 4275461"/>
                <a:gd name="connsiteX96" fmla="*/ 3602117 w 3619883"/>
                <a:gd name="connsiteY96" fmla="*/ 132521 h 4275461"/>
                <a:gd name="connsiteX97" fmla="*/ 3619883 w 3619883"/>
                <a:gd name="connsiteY97" fmla="*/ 140049 h 4275461"/>
                <a:gd name="connsiteX98" fmla="*/ 3619883 w 3619883"/>
                <a:gd name="connsiteY9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3951392 h 4275461"/>
                <a:gd name="connsiteX17" fmla="*/ 1094193 w 3619883"/>
                <a:gd name="connsiteY17" fmla="*/ 4128157 h 4275461"/>
                <a:gd name="connsiteX18" fmla="*/ 1140354 w 3619883"/>
                <a:gd name="connsiteY18" fmla="*/ 4128157 h 4275461"/>
                <a:gd name="connsiteX19" fmla="*/ 1140354 w 3619883"/>
                <a:gd name="connsiteY19" fmla="*/ 4275461 h 4275461"/>
                <a:gd name="connsiteX20" fmla="*/ 953807 w 3619883"/>
                <a:gd name="connsiteY20" fmla="*/ 4275461 h 4275461"/>
                <a:gd name="connsiteX21" fmla="*/ 912215 w 3619883"/>
                <a:gd name="connsiteY21" fmla="*/ 4128157 h 4275461"/>
                <a:gd name="connsiteX22" fmla="*/ 961020 w 3619883"/>
                <a:gd name="connsiteY22" fmla="*/ 4128157 h 4275461"/>
                <a:gd name="connsiteX23" fmla="*/ 961020 w 3619883"/>
                <a:gd name="connsiteY23" fmla="*/ 3951392 h 4275461"/>
                <a:gd name="connsiteX24" fmla="*/ 783235 w 3619883"/>
                <a:gd name="connsiteY24" fmla="*/ 3951392 h 4275461"/>
                <a:gd name="connsiteX25" fmla="*/ 783235 w 3619883"/>
                <a:gd name="connsiteY25" fmla="*/ 4128157 h 4275461"/>
                <a:gd name="connsiteX26" fmla="*/ 871024 w 3619883"/>
                <a:gd name="connsiteY26" fmla="*/ 4128157 h 4275461"/>
                <a:gd name="connsiteX27" fmla="*/ 829432 w 3619883"/>
                <a:gd name="connsiteY27" fmla="*/ 4275461 h 4275461"/>
                <a:gd name="connsiteX28" fmla="*/ 611484 w 3619883"/>
                <a:gd name="connsiteY28" fmla="*/ 4275461 h 4275461"/>
                <a:gd name="connsiteX29" fmla="*/ 621247 w 3619883"/>
                <a:gd name="connsiteY29" fmla="*/ 4128157 h 4275461"/>
                <a:gd name="connsiteX30" fmla="*/ 650062 w 3619883"/>
                <a:gd name="connsiteY30" fmla="*/ 4128157 h 4275461"/>
                <a:gd name="connsiteX31" fmla="*/ 650062 w 3619883"/>
                <a:gd name="connsiteY31" fmla="*/ 3951392 h 4275461"/>
                <a:gd name="connsiteX32" fmla="*/ 472277 w 3619883"/>
                <a:gd name="connsiteY32" fmla="*/ 3951392 h 4275461"/>
                <a:gd name="connsiteX33" fmla="*/ 472277 w 3619883"/>
                <a:gd name="connsiteY33" fmla="*/ 4128157 h 4275461"/>
                <a:gd name="connsiteX34" fmla="*/ 522650 w 3619883"/>
                <a:gd name="connsiteY34" fmla="*/ 4128157 h 4275461"/>
                <a:gd name="connsiteX35" fmla="*/ 573998 w 3619883"/>
                <a:gd name="connsiteY35" fmla="*/ 4275461 h 4275461"/>
                <a:gd name="connsiteX36" fmla="*/ 336164 w 3619883"/>
                <a:gd name="connsiteY36" fmla="*/ 4275461 h 4275461"/>
                <a:gd name="connsiteX37" fmla="*/ 294572 w 3619883"/>
                <a:gd name="connsiteY37" fmla="*/ 4128157 h 4275461"/>
                <a:gd name="connsiteX38" fmla="*/ 339106 w 3619883"/>
                <a:gd name="connsiteY38" fmla="*/ 4128157 h 4275461"/>
                <a:gd name="connsiteX39" fmla="*/ 339106 w 3619883"/>
                <a:gd name="connsiteY39" fmla="*/ 3951392 h 4275461"/>
                <a:gd name="connsiteX40" fmla="*/ 161321 w 3619883"/>
                <a:gd name="connsiteY40" fmla="*/ 3951392 h 4275461"/>
                <a:gd name="connsiteX41" fmla="*/ 161321 w 3619883"/>
                <a:gd name="connsiteY41" fmla="*/ 4128157 h 4275461"/>
                <a:gd name="connsiteX42" fmla="*/ 230914 w 3619883"/>
                <a:gd name="connsiteY42" fmla="*/ 4128157 h 4275461"/>
                <a:gd name="connsiteX43" fmla="*/ 189322 w 3619883"/>
                <a:gd name="connsiteY43" fmla="*/ 4275461 h 4275461"/>
                <a:gd name="connsiteX44" fmla="*/ 0 w 3619883"/>
                <a:gd name="connsiteY44" fmla="*/ 4275461 h 4275461"/>
                <a:gd name="connsiteX45" fmla="*/ 0 w 3619883"/>
                <a:gd name="connsiteY45" fmla="*/ 42229 h 4275461"/>
                <a:gd name="connsiteX46" fmla="*/ 42464 w 3619883"/>
                <a:gd name="connsiteY46" fmla="*/ 40518 h 4275461"/>
                <a:gd name="connsiteX47" fmla="*/ 137733 w 3619883"/>
                <a:gd name="connsiteY47" fmla="*/ 35355 h 4275461"/>
                <a:gd name="connsiteX48" fmla="*/ 270565 w 3619883"/>
                <a:gd name="connsiteY48" fmla="*/ 29759 h 4275461"/>
                <a:gd name="connsiteX49" fmla="*/ 479734 w 3619883"/>
                <a:gd name="connsiteY49" fmla="*/ 45455 h 4275461"/>
                <a:gd name="connsiteX50" fmla="*/ 524103 w 3619883"/>
                <a:gd name="connsiteY50" fmla="*/ 41625 h 4275461"/>
                <a:gd name="connsiteX51" fmla="*/ 624416 w 3619883"/>
                <a:gd name="connsiteY51" fmla="*/ 22696 h 4275461"/>
                <a:gd name="connsiteX52" fmla="*/ 657762 w 3619883"/>
                <a:gd name="connsiteY52" fmla="*/ 18351 h 4275461"/>
                <a:gd name="connsiteX53" fmla="*/ 690557 w 3619883"/>
                <a:gd name="connsiteY53" fmla="*/ 25792 h 4275461"/>
                <a:gd name="connsiteX54" fmla="*/ 745123 w 3619883"/>
                <a:gd name="connsiteY54" fmla="*/ 40157 h 4275461"/>
                <a:gd name="connsiteX55" fmla="*/ 789493 w 3619883"/>
                <a:gd name="connsiteY55" fmla="*/ 36327 h 4275461"/>
                <a:gd name="connsiteX56" fmla="*/ 854255 w 3619883"/>
                <a:gd name="connsiteY56" fmla="*/ 68887 h 4275461"/>
                <a:gd name="connsiteX57" fmla="*/ 897520 w 3619883"/>
                <a:gd name="connsiteY57" fmla="*/ 88629 h 4275461"/>
                <a:gd name="connsiteX58" fmla="*/ 940510 w 3619883"/>
                <a:gd name="connsiteY58" fmla="*/ 114265 h 4275461"/>
                <a:gd name="connsiteX59" fmla="*/ 1082712 w 3619883"/>
                <a:gd name="connsiteY59" fmla="*/ 144543 h 4275461"/>
                <a:gd name="connsiteX60" fmla="*/ 1205348 w 3619883"/>
                <a:gd name="connsiteY60" fmla="*/ 120753 h 4275461"/>
                <a:gd name="connsiteX61" fmla="*/ 1271764 w 3619883"/>
                <a:gd name="connsiteY61" fmla="*/ 117956 h 4275461"/>
                <a:gd name="connsiteX62" fmla="*/ 1315583 w 3619883"/>
                <a:gd name="connsiteY62" fmla="*/ 125912 h 4275461"/>
                <a:gd name="connsiteX63" fmla="*/ 1359125 w 3619883"/>
                <a:gd name="connsiteY63" fmla="*/ 139761 h 4275461"/>
                <a:gd name="connsiteX64" fmla="*/ 1391919 w 3619883"/>
                <a:gd name="connsiteY64" fmla="*/ 147202 h 4275461"/>
                <a:gd name="connsiteX65" fmla="*/ 1436563 w 3619883"/>
                <a:gd name="connsiteY65" fmla="*/ 137480 h 4275461"/>
                <a:gd name="connsiteX66" fmla="*/ 1471566 w 3619883"/>
                <a:gd name="connsiteY66" fmla="*/ 97777 h 4275461"/>
                <a:gd name="connsiteX67" fmla="*/ 1505739 w 3619883"/>
                <a:gd name="connsiteY67" fmla="*/ 75753 h 4275461"/>
                <a:gd name="connsiteX68" fmla="*/ 1590891 w 3619883"/>
                <a:gd name="connsiteY68" fmla="*/ 144702 h 4275461"/>
                <a:gd name="connsiteX69" fmla="*/ 1625616 w 3619883"/>
                <a:gd name="connsiteY69" fmla="*/ 110893 h 4275461"/>
                <a:gd name="connsiteX70" fmla="*/ 1658964 w 3619883"/>
                <a:gd name="connsiteY70" fmla="*/ 106547 h 4275461"/>
                <a:gd name="connsiteX71" fmla="*/ 1746598 w 3619883"/>
                <a:gd name="connsiteY71" fmla="*/ 122460 h 4275461"/>
                <a:gd name="connsiteX72" fmla="*/ 1811913 w 3619883"/>
                <a:gd name="connsiteY72" fmla="*/ 143234 h 4275461"/>
                <a:gd name="connsiteX73" fmla="*/ 1856557 w 3619883"/>
                <a:gd name="connsiteY73" fmla="*/ 133511 h 4275461"/>
                <a:gd name="connsiteX74" fmla="*/ 2066003 w 3619883"/>
                <a:gd name="connsiteY74" fmla="*/ 143313 h 4275461"/>
                <a:gd name="connsiteX75" fmla="*/ 2177615 w 3619883"/>
                <a:gd name="connsiteY75" fmla="*/ 119007 h 4275461"/>
                <a:gd name="connsiteX76" fmla="*/ 2255883 w 3619883"/>
                <a:gd name="connsiteY76" fmla="*/ 99047 h 4275461"/>
                <a:gd name="connsiteX77" fmla="*/ 2344622 w 3619883"/>
                <a:gd name="connsiteY77" fmla="*/ 91388 h 4275461"/>
                <a:gd name="connsiteX78" fmla="*/ 2455682 w 3619883"/>
                <a:gd name="connsiteY78" fmla="*/ 78869 h 4275461"/>
                <a:gd name="connsiteX79" fmla="*/ 2632609 w 3619883"/>
                <a:gd name="connsiteY79" fmla="*/ 75338 h 4275461"/>
                <a:gd name="connsiteX80" fmla="*/ 2742291 w 3619883"/>
                <a:gd name="connsiteY80" fmla="*/ 92282 h 4275461"/>
                <a:gd name="connsiteX81" fmla="*/ 2851974 w 3619883"/>
                <a:gd name="connsiteY81" fmla="*/ 109227 h 4275461"/>
                <a:gd name="connsiteX82" fmla="*/ 2907643 w 3619883"/>
                <a:gd name="connsiteY82" fmla="*/ 100020 h 4275461"/>
                <a:gd name="connsiteX83" fmla="*/ 2944022 w 3619883"/>
                <a:gd name="connsiteY83" fmla="*/ 30853 h 4275461"/>
                <a:gd name="connsiteX84" fmla="*/ 3022289 w 3619883"/>
                <a:gd name="connsiteY84" fmla="*/ 10893 h 4275461"/>
                <a:gd name="connsiteX85" fmla="*/ 3054807 w 3619883"/>
                <a:gd name="connsiteY85" fmla="*/ 24226 h 4275461"/>
                <a:gd name="connsiteX86" fmla="*/ 3141892 w 3619883"/>
                <a:gd name="connsiteY86" fmla="*/ 51925 h 4275461"/>
                <a:gd name="connsiteX87" fmla="*/ 3185711 w 3619883"/>
                <a:gd name="connsiteY87" fmla="*/ 59881 h 4275461"/>
                <a:gd name="connsiteX88" fmla="*/ 3219056 w 3619883"/>
                <a:gd name="connsiteY88" fmla="*/ 55536 h 4275461"/>
                <a:gd name="connsiteX89" fmla="*/ 3263425 w 3619883"/>
                <a:gd name="connsiteY89" fmla="*/ 51706 h 4275461"/>
                <a:gd name="connsiteX90" fmla="*/ 3296219 w 3619883"/>
                <a:gd name="connsiteY90" fmla="*/ 59147 h 4275461"/>
                <a:gd name="connsiteX91" fmla="*/ 3319094 w 3619883"/>
                <a:gd name="connsiteY91" fmla="*/ 42500 h 4275461"/>
                <a:gd name="connsiteX92" fmla="*/ 3420511 w 3619883"/>
                <a:gd name="connsiteY92" fmla="*/ 0 h 4275461"/>
                <a:gd name="connsiteX93" fmla="*/ 3453305 w 3619883"/>
                <a:gd name="connsiteY93" fmla="*/ 7440 h 4275461"/>
                <a:gd name="connsiteX94" fmla="*/ 3496571 w 3619883"/>
                <a:gd name="connsiteY94" fmla="*/ 27182 h 4275461"/>
                <a:gd name="connsiteX95" fmla="*/ 3602117 w 3619883"/>
                <a:gd name="connsiteY95" fmla="*/ 132521 h 4275461"/>
                <a:gd name="connsiteX96" fmla="*/ 3619883 w 3619883"/>
                <a:gd name="connsiteY96" fmla="*/ 140049 h 4275461"/>
                <a:gd name="connsiteX97" fmla="*/ 3619883 w 3619883"/>
                <a:gd name="connsiteY9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4128157 h 4275461"/>
                <a:gd name="connsiteX17" fmla="*/ 1140354 w 3619883"/>
                <a:gd name="connsiteY17" fmla="*/ 4128157 h 4275461"/>
                <a:gd name="connsiteX18" fmla="*/ 1140354 w 3619883"/>
                <a:gd name="connsiteY18" fmla="*/ 4275461 h 4275461"/>
                <a:gd name="connsiteX19" fmla="*/ 953807 w 3619883"/>
                <a:gd name="connsiteY19" fmla="*/ 4275461 h 4275461"/>
                <a:gd name="connsiteX20" fmla="*/ 912215 w 3619883"/>
                <a:gd name="connsiteY20" fmla="*/ 4128157 h 4275461"/>
                <a:gd name="connsiteX21" fmla="*/ 961020 w 3619883"/>
                <a:gd name="connsiteY21" fmla="*/ 4128157 h 4275461"/>
                <a:gd name="connsiteX22" fmla="*/ 961020 w 3619883"/>
                <a:gd name="connsiteY22" fmla="*/ 3951392 h 4275461"/>
                <a:gd name="connsiteX23" fmla="*/ 783235 w 3619883"/>
                <a:gd name="connsiteY23" fmla="*/ 3951392 h 4275461"/>
                <a:gd name="connsiteX24" fmla="*/ 783235 w 3619883"/>
                <a:gd name="connsiteY24" fmla="*/ 4128157 h 4275461"/>
                <a:gd name="connsiteX25" fmla="*/ 871024 w 3619883"/>
                <a:gd name="connsiteY25" fmla="*/ 4128157 h 4275461"/>
                <a:gd name="connsiteX26" fmla="*/ 829432 w 3619883"/>
                <a:gd name="connsiteY26" fmla="*/ 4275461 h 4275461"/>
                <a:gd name="connsiteX27" fmla="*/ 611484 w 3619883"/>
                <a:gd name="connsiteY27" fmla="*/ 4275461 h 4275461"/>
                <a:gd name="connsiteX28" fmla="*/ 621247 w 3619883"/>
                <a:gd name="connsiteY28" fmla="*/ 4128157 h 4275461"/>
                <a:gd name="connsiteX29" fmla="*/ 650062 w 3619883"/>
                <a:gd name="connsiteY29" fmla="*/ 4128157 h 4275461"/>
                <a:gd name="connsiteX30" fmla="*/ 650062 w 3619883"/>
                <a:gd name="connsiteY30" fmla="*/ 3951392 h 4275461"/>
                <a:gd name="connsiteX31" fmla="*/ 472277 w 3619883"/>
                <a:gd name="connsiteY31" fmla="*/ 3951392 h 4275461"/>
                <a:gd name="connsiteX32" fmla="*/ 472277 w 3619883"/>
                <a:gd name="connsiteY32" fmla="*/ 4128157 h 4275461"/>
                <a:gd name="connsiteX33" fmla="*/ 522650 w 3619883"/>
                <a:gd name="connsiteY33" fmla="*/ 4128157 h 4275461"/>
                <a:gd name="connsiteX34" fmla="*/ 573998 w 3619883"/>
                <a:gd name="connsiteY34" fmla="*/ 4275461 h 4275461"/>
                <a:gd name="connsiteX35" fmla="*/ 336164 w 3619883"/>
                <a:gd name="connsiteY35" fmla="*/ 4275461 h 4275461"/>
                <a:gd name="connsiteX36" fmla="*/ 294572 w 3619883"/>
                <a:gd name="connsiteY36" fmla="*/ 4128157 h 4275461"/>
                <a:gd name="connsiteX37" fmla="*/ 339106 w 3619883"/>
                <a:gd name="connsiteY37" fmla="*/ 4128157 h 4275461"/>
                <a:gd name="connsiteX38" fmla="*/ 339106 w 3619883"/>
                <a:gd name="connsiteY38" fmla="*/ 3951392 h 4275461"/>
                <a:gd name="connsiteX39" fmla="*/ 161321 w 3619883"/>
                <a:gd name="connsiteY39" fmla="*/ 3951392 h 4275461"/>
                <a:gd name="connsiteX40" fmla="*/ 161321 w 3619883"/>
                <a:gd name="connsiteY40" fmla="*/ 4128157 h 4275461"/>
                <a:gd name="connsiteX41" fmla="*/ 230914 w 3619883"/>
                <a:gd name="connsiteY41" fmla="*/ 4128157 h 4275461"/>
                <a:gd name="connsiteX42" fmla="*/ 189322 w 3619883"/>
                <a:gd name="connsiteY42" fmla="*/ 4275461 h 4275461"/>
                <a:gd name="connsiteX43" fmla="*/ 0 w 3619883"/>
                <a:gd name="connsiteY43" fmla="*/ 4275461 h 4275461"/>
                <a:gd name="connsiteX44" fmla="*/ 0 w 3619883"/>
                <a:gd name="connsiteY44" fmla="*/ 42229 h 4275461"/>
                <a:gd name="connsiteX45" fmla="*/ 42464 w 3619883"/>
                <a:gd name="connsiteY45" fmla="*/ 40518 h 4275461"/>
                <a:gd name="connsiteX46" fmla="*/ 137733 w 3619883"/>
                <a:gd name="connsiteY46" fmla="*/ 35355 h 4275461"/>
                <a:gd name="connsiteX47" fmla="*/ 270565 w 3619883"/>
                <a:gd name="connsiteY47" fmla="*/ 29759 h 4275461"/>
                <a:gd name="connsiteX48" fmla="*/ 479734 w 3619883"/>
                <a:gd name="connsiteY48" fmla="*/ 45455 h 4275461"/>
                <a:gd name="connsiteX49" fmla="*/ 524103 w 3619883"/>
                <a:gd name="connsiteY49" fmla="*/ 41625 h 4275461"/>
                <a:gd name="connsiteX50" fmla="*/ 624416 w 3619883"/>
                <a:gd name="connsiteY50" fmla="*/ 22696 h 4275461"/>
                <a:gd name="connsiteX51" fmla="*/ 657762 w 3619883"/>
                <a:gd name="connsiteY51" fmla="*/ 18351 h 4275461"/>
                <a:gd name="connsiteX52" fmla="*/ 690557 w 3619883"/>
                <a:gd name="connsiteY52" fmla="*/ 25792 h 4275461"/>
                <a:gd name="connsiteX53" fmla="*/ 745123 w 3619883"/>
                <a:gd name="connsiteY53" fmla="*/ 40157 h 4275461"/>
                <a:gd name="connsiteX54" fmla="*/ 789493 w 3619883"/>
                <a:gd name="connsiteY54" fmla="*/ 36327 h 4275461"/>
                <a:gd name="connsiteX55" fmla="*/ 854255 w 3619883"/>
                <a:gd name="connsiteY55" fmla="*/ 68887 h 4275461"/>
                <a:gd name="connsiteX56" fmla="*/ 897520 w 3619883"/>
                <a:gd name="connsiteY56" fmla="*/ 88629 h 4275461"/>
                <a:gd name="connsiteX57" fmla="*/ 940510 w 3619883"/>
                <a:gd name="connsiteY57" fmla="*/ 114265 h 4275461"/>
                <a:gd name="connsiteX58" fmla="*/ 1082712 w 3619883"/>
                <a:gd name="connsiteY58" fmla="*/ 144543 h 4275461"/>
                <a:gd name="connsiteX59" fmla="*/ 1205348 w 3619883"/>
                <a:gd name="connsiteY59" fmla="*/ 120753 h 4275461"/>
                <a:gd name="connsiteX60" fmla="*/ 1271764 w 3619883"/>
                <a:gd name="connsiteY60" fmla="*/ 117956 h 4275461"/>
                <a:gd name="connsiteX61" fmla="*/ 1315583 w 3619883"/>
                <a:gd name="connsiteY61" fmla="*/ 125912 h 4275461"/>
                <a:gd name="connsiteX62" fmla="*/ 1359125 w 3619883"/>
                <a:gd name="connsiteY62" fmla="*/ 139761 h 4275461"/>
                <a:gd name="connsiteX63" fmla="*/ 1391919 w 3619883"/>
                <a:gd name="connsiteY63" fmla="*/ 147202 h 4275461"/>
                <a:gd name="connsiteX64" fmla="*/ 1436563 w 3619883"/>
                <a:gd name="connsiteY64" fmla="*/ 137480 h 4275461"/>
                <a:gd name="connsiteX65" fmla="*/ 1471566 w 3619883"/>
                <a:gd name="connsiteY65" fmla="*/ 97777 h 4275461"/>
                <a:gd name="connsiteX66" fmla="*/ 1505739 w 3619883"/>
                <a:gd name="connsiteY66" fmla="*/ 75753 h 4275461"/>
                <a:gd name="connsiteX67" fmla="*/ 1590891 w 3619883"/>
                <a:gd name="connsiteY67" fmla="*/ 144702 h 4275461"/>
                <a:gd name="connsiteX68" fmla="*/ 1625616 w 3619883"/>
                <a:gd name="connsiteY68" fmla="*/ 110893 h 4275461"/>
                <a:gd name="connsiteX69" fmla="*/ 1658964 w 3619883"/>
                <a:gd name="connsiteY69" fmla="*/ 106547 h 4275461"/>
                <a:gd name="connsiteX70" fmla="*/ 1746598 w 3619883"/>
                <a:gd name="connsiteY70" fmla="*/ 122460 h 4275461"/>
                <a:gd name="connsiteX71" fmla="*/ 1811913 w 3619883"/>
                <a:gd name="connsiteY71" fmla="*/ 143234 h 4275461"/>
                <a:gd name="connsiteX72" fmla="*/ 1856557 w 3619883"/>
                <a:gd name="connsiteY72" fmla="*/ 133511 h 4275461"/>
                <a:gd name="connsiteX73" fmla="*/ 2066003 w 3619883"/>
                <a:gd name="connsiteY73" fmla="*/ 143313 h 4275461"/>
                <a:gd name="connsiteX74" fmla="*/ 2177615 w 3619883"/>
                <a:gd name="connsiteY74" fmla="*/ 119007 h 4275461"/>
                <a:gd name="connsiteX75" fmla="*/ 2255883 w 3619883"/>
                <a:gd name="connsiteY75" fmla="*/ 99047 h 4275461"/>
                <a:gd name="connsiteX76" fmla="*/ 2344622 w 3619883"/>
                <a:gd name="connsiteY76" fmla="*/ 91388 h 4275461"/>
                <a:gd name="connsiteX77" fmla="*/ 2455682 w 3619883"/>
                <a:gd name="connsiteY77" fmla="*/ 78869 h 4275461"/>
                <a:gd name="connsiteX78" fmla="*/ 2632609 w 3619883"/>
                <a:gd name="connsiteY78" fmla="*/ 75338 h 4275461"/>
                <a:gd name="connsiteX79" fmla="*/ 2742291 w 3619883"/>
                <a:gd name="connsiteY79" fmla="*/ 92282 h 4275461"/>
                <a:gd name="connsiteX80" fmla="*/ 2851974 w 3619883"/>
                <a:gd name="connsiteY80" fmla="*/ 109227 h 4275461"/>
                <a:gd name="connsiteX81" fmla="*/ 2907643 w 3619883"/>
                <a:gd name="connsiteY81" fmla="*/ 100020 h 4275461"/>
                <a:gd name="connsiteX82" fmla="*/ 2944022 w 3619883"/>
                <a:gd name="connsiteY82" fmla="*/ 30853 h 4275461"/>
                <a:gd name="connsiteX83" fmla="*/ 3022289 w 3619883"/>
                <a:gd name="connsiteY83" fmla="*/ 10893 h 4275461"/>
                <a:gd name="connsiteX84" fmla="*/ 3054807 w 3619883"/>
                <a:gd name="connsiteY84" fmla="*/ 24226 h 4275461"/>
                <a:gd name="connsiteX85" fmla="*/ 3141892 w 3619883"/>
                <a:gd name="connsiteY85" fmla="*/ 51925 h 4275461"/>
                <a:gd name="connsiteX86" fmla="*/ 3185711 w 3619883"/>
                <a:gd name="connsiteY86" fmla="*/ 59881 h 4275461"/>
                <a:gd name="connsiteX87" fmla="*/ 3219056 w 3619883"/>
                <a:gd name="connsiteY87" fmla="*/ 55536 h 4275461"/>
                <a:gd name="connsiteX88" fmla="*/ 3263425 w 3619883"/>
                <a:gd name="connsiteY88" fmla="*/ 51706 h 4275461"/>
                <a:gd name="connsiteX89" fmla="*/ 3296219 w 3619883"/>
                <a:gd name="connsiteY89" fmla="*/ 59147 h 4275461"/>
                <a:gd name="connsiteX90" fmla="*/ 3319094 w 3619883"/>
                <a:gd name="connsiteY90" fmla="*/ 42500 h 4275461"/>
                <a:gd name="connsiteX91" fmla="*/ 3420511 w 3619883"/>
                <a:gd name="connsiteY91" fmla="*/ 0 h 4275461"/>
                <a:gd name="connsiteX92" fmla="*/ 3453305 w 3619883"/>
                <a:gd name="connsiteY92" fmla="*/ 7440 h 4275461"/>
                <a:gd name="connsiteX93" fmla="*/ 3496571 w 3619883"/>
                <a:gd name="connsiteY93" fmla="*/ 27182 h 4275461"/>
                <a:gd name="connsiteX94" fmla="*/ 3602117 w 3619883"/>
                <a:gd name="connsiteY94" fmla="*/ 132521 h 4275461"/>
                <a:gd name="connsiteX95" fmla="*/ 3619883 w 3619883"/>
                <a:gd name="connsiteY95" fmla="*/ 140049 h 4275461"/>
                <a:gd name="connsiteX96" fmla="*/ 3619883 w 3619883"/>
                <a:gd name="connsiteY9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4128157 h 4275461"/>
                <a:gd name="connsiteX17" fmla="*/ 1140354 w 3619883"/>
                <a:gd name="connsiteY17" fmla="*/ 4275461 h 4275461"/>
                <a:gd name="connsiteX18" fmla="*/ 953807 w 3619883"/>
                <a:gd name="connsiteY18" fmla="*/ 4275461 h 4275461"/>
                <a:gd name="connsiteX19" fmla="*/ 912215 w 3619883"/>
                <a:gd name="connsiteY19" fmla="*/ 4128157 h 4275461"/>
                <a:gd name="connsiteX20" fmla="*/ 961020 w 3619883"/>
                <a:gd name="connsiteY20" fmla="*/ 4128157 h 4275461"/>
                <a:gd name="connsiteX21" fmla="*/ 961020 w 3619883"/>
                <a:gd name="connsiteY21" fmla="*/ 3951392 h 4275461"/>
                <a:gd name="connsiteX22" fmla="*/ 783235 w 3619883"/>
                <a:gd name="connsiteY22" fmla="*/ 3951392 h 4275461"/>
                <a:gd name="connsiteX23" fmla="*/ 783235 w 3619883"/>
                <a:gd name="connsiteY23" fmla="*/ 4128157 h 4275461"/>
                <a:gd name="connsiteX24" fmla="*/ 871024 w 3619883"/>
                <a:gd name="connsiteY24" fmla="*/ 4128157 h 4275461"/>
                <a:gd name="connsiteX25" fmla="*/ 829432 w 3619883"/>
                <a:gd name="connsiteY25" fmla="*/ 4275461 h 4275461"/>
                <a:gd name="connsiteX26" fmla="*/ 611484 w 3619883"/>
                <a:gd name="connsiteY26" fmla="*/ 4275461 h 4275461"/>
                <a:gd name="connsiteX27" fmla="*/ 621247 w 3619883"/>
                <a:gd name="connsiteY27" fmla="*/ 4128157 h 4275461"/>
                <a:gd name="connsiteX28" fmla="*/ 650062 w 3619883"/>
                <a:gd name="connsiteY28" fmla="*/ 4128157 h 4275461"/>
                <a:gd name="connsiteX29" fmla="*/ 650062 w 3619883"/>
                <a:gd name="connsiteY29" fmla="*/ 3951392 h 4275461"/>
                <a:gd name="connsiteX30" fmla="*/ 472277 w 3619883"/>
                <a:gd name="connsiteY30" fmla="*/ 3951392 h 4275461"/>
                <a:gd name="connsiteX31" fmla="*/ 472277 w 3619883"/>
                <a:gd name="connsiteY31" fmla="*/ 4128157 h 4275461"/>
                <a:gd name="connsiteX32" fmla="*/ 522650 w 3619883"/>
                <a:gd name="connsiteY32" fmla="*/ 4128157 h 4275461"/>
                <a:gd name="connsiteX33" fmla="*/ 573998 w 3619883"/>
                <a:gd name="connsiteY33" fmla="*/ 4275461 h 4275461"/>
                <a:gd name="connsiteX34" fmla="*/ 336164 w 3619883"/>
                <a:gd name="connsiteY34" fmla="*/ 4275461 h 4275461"/>
                <a:gd name="connsiteX35" fmla="*/ 294572 w 3619883"/>
                <a:gd name="connsiteY35" fmla="*/ 4128157 h 4275461"/>
                <a:gd name="connsiteX36" fmla="*/ 339106 w 3619883"/>
                <a:gd name="connsiteY36" fmla="*/ 4128157 h 4275461"/>
                <a:gd name="connsiteX37" fmla="*/ 339106 w 3619883"/>
                <a:gd name="connsiteY37" fmla="*/ 3951392 h 4275461"/>
                <a:gd name="connsiteX38" fmla="*/ 161321 w 3619883"/>
                <a:gd name="connsiteY38" fmla="*/ 3951392 h 4275461"/>
                <a:gd name="connsiteX39" fmla="*/ 161321 w 3619883"/>
                <a:gd name="connsiteY39" fmla="*/ 4128157 h 4275461"/>
                <a:gd name="connsiteX40" fmla="*/ 230914 w 3619883"/>
                <a:gd name="connsiteY40" fmla="*/ 4128157 h 4275461"/>
                <a:gd name="connsiteX41" fmla="*/ 189322 w 3619883"/>
                <a:gd name="connsiteY41" fmla="*/ 4275461 h 4275461"/>
                <a:gd name="connsiteX42" fmla="*/ 0 w 3619883"/>
                <a:gd name="connsiteY42" fmla="*/ 4275461 h 4275461"/>
                <a:gd name="connsiteX43" fmla="*/ 0 w 3619883"/>
                <a:gd name="connsiteY43" fmla="*/ 42229 h 4275461"/>
                <a:gd name="connsiteX44" fmla="*/ 42464 w 3619883"/>
                <a:gd name="connsiteY44" fmla="*/ 40518 h 4275461"/>
                <a:gd name="connsiteX45" fmla="*/ 137733 w 3619883"/>
                <a:gd name="connsiteY45" fmla="*/ 35355 h 4275461"/>
                <a:gd name="connsiteX46" fmla="*/ 270565 w 3619883"/>
                <a:gd name="connsiteY46" fmla="*/ 29759 h 4275461"/>
                <a:gd name="connsiteX47" fmla="*/ 479734 w 3619883"/>
                <a:gd name="connsiteY47" fmla="*/ 45455 h 4275461"/>
                <a:gd name="connsiteX48" fmla="*/ 524103 w 3619883"/>
                <a:gd name="connsiteY48" fmla="*/ 41625 h 4275461"/>
                <a:gd name="connsiteX49" fmla="*/ 624416 w 3619883"/>
                <a:gd name="connsiteY49" fmla="*/ 22696 h 4275461"/>
                <a:gd name="connsiteX50" fmla="*/ 657762 w 3619883"/>
                <a:gd name="connsiteY50" fmla="*/ 18351 h 4275461"/>
                <a:gd name="connsiteX51" fmla="*/ 690557 w 3619883"/>
                <a:gd name="connsiteY51" fmla="*/ 25792 h 4275461"/>
                <a:gd name="connsiteX52" fmla="*/ 745123 w 3619883"/>
                <a:gd name="connsiteY52" fmla="*/ 40157 h 4275461"/>
                <a:gd name="connsiteX53" fmla="*/ 789493 w 3619883"/>
                <a:gd name="connsiteY53" fmla="*/ 36327 h 4275461"/>
                <a:gd name="connsiteX54" fmla="*/ 854255 w 3619883"/>
                <a:gd name="connsiteY54" fmla="*/ 68887 h 4275461"/>
                <a:gd name="connsiteX55" fmla="*/ 897520 w 3619883"/>
                <a:gd name="connsiteY55" fmla="*/ 88629 h 4275461"/>
                <a:gd name="connsiteX56" fmla="*/ 940510 w 3619883"/>
                <a:gd name="connsiteY56" fmla="*/ 114265 h 4275461"/>
                <a:gd name="connsiteX57" fmla="*/ 1082712 w 3619883"/>
                <a:gd name="connsiteY57" fmla="*/ 144543 h 4275461"/>
                <a:gd name="connsiteX58" fmla="*/ 1205348 w 3619883"/>
                <a:gd name="connsiteY58" fmla="*/ 120753 h 4275461"/>
                <a:gd name="connsiteX59" fmla="*/ 1271764 w 3619883"/>
                <a:gd name="connsiteY59" fmla="*/ 117956 h 4275461"/>
                <a:gd name="connsiteX60" fmla="*/ 1315583 w 3619883"/>
                <a:gd name="connsiteY60" fmla="*/ 125912 h 4275461"/>
                <a:gd name="connsiteX61" fmla="*/ 1359125 w 3619883"/>
                <a:gd name="connsiteY61" fmla="*/ 139761 h 4275461"/>
                <a:gd name="connsiteX62" fmla="*/ 1391919 w 3619883"/>
                <a:gd name="connsiteY62" fmla="*/ 147202 h 4275461"/>
                <a:gd name="connsiteX63" fmla="*/ 1436563 w 3619883"/>
                <a:gd name="connsiteY63" fmla="*/ 137480 h 4275461"/>
                <a:gd name="connsiteX64" fmla="*/ 1471566 w 3619883"/>
                <a:gd name="connsiteY64" fmla="*/ 97777 h 4275461"/>
                <a:gd name="connsiteX65" fmla="*/ 1505739 w 3619883"/>
                <a:gd name="connsiteY65" fmla="*/ 75753 h 4275461"/>
                <a:gd name="connsiteX66" fmla="*/ 1590891 w 3619883"/>
                <a:gd name="connsiteY66" fmla="*/ 144702 h 4275461"/>
                <a:gd name="connsiteX67" fmla="*/ 1625616 w 3619883"/>
                <a:gd name="connsiteY67" fmla="*/ 110893 h 4275461"/>
                <a:gd name="connsiteX68" fmla="*/ 1658964 w 3619883"/>
                <a:gd name="connsiteY68" fmla="*/ 106547 h 4275461"/>
                <a:gd name="connsiteX69" fmla="*/ 1746598 w 3619883"/>
                <a:gd name="connsiteY69" fmla="*/ 122460 h 4275461"/>
                <a:gd name="connsiteX70" fmla="*/ 1811913 w 3619883"/>
                <a:gd name="connsiteY70" fmla="*/ 143234 h 4275461"/>
                <a:gd name="connsiteX71" fmla="*/ 1856557 w 3619883"/>
                <a:gd name="connsiteY71" fmla="*/ 133511 h 4275461"/>
                <a:gd name="connsiteX72" fmla="*/ 2066003 w 3619883"/>
                <a:gd name="connsiteY72" fmla="*/ 143313 h 4275461"/>
                <a:gd name="connsiteX73" fmla="*/ 2177615 w 3619883"/>
                <a:gd name="connsiteY73" fmla="*/ 119007 h 4275461"/>
                <a:gd name="connsiteX74" fmla="*/ 2255883 w 3619883"/>
                <a:gd name="connsiteY74" fmla="*/ 99047 h 4275461"/>
                <a:gd name="connsiteX75" fmla="*/ 2344622 w 3619883"/>
                <a:gd name="connsiteY75" fmla="*/ 91388 h 4275461"/>
                <a:gd name="connsiteX76" fmla="*/ 2455682 w 3619883"/>
                <a:gd name="connsiteY76" fmla="*/ 78869 h 4275461"/>
                <a:gd name="connsiteX77" fmla="*/ 2632609 w 3619883"/>
                <a:gd name="connsiteY77" fmla="*/ 75338 h 4275461"/>
                <a:gd name="connsiteX78" fmla="*/ 2742291 w 3619883"/>
                <a:gd name="connsiteY78" fmla="*/ 92282 h 4275461"/>
                <a:gd name="connsiteX79" fmla="*/ 2851974 w 3619883"/>
                <a:gd name="connsiteY79" fmla="*/ 109227 h 4275461"/>
                <a:gd name="connsiteX80" fmla="*/ 2907643 w 3619883"/>
                <a:gd name="connsiteY80" fmla="*/ 100020 h 4275461"/>
                <a:gd name="connsiteX81" fmla="*/ 2944022 w 3619883"/>
                <a:gd name="connsiteY81" fmla="*/ 30853 h 4275461"/>
                <a:gd name="connsiteX82" fmla="*/ 3022289 w 3619883"/>
                <a:gd name="connsiteY82" fmla="*/ 10893 h 4275461"/>
                <a:gd name="connsiteX83" fmla="*/ 3054807 w 3619883"/>
                <a:gd name="connsiteY83" fmla="*/ 24226 h 4275461"/>
                <a:gd name="connsiteX84" fmla="*/ 3141892 w 3619883"/>
                <a:gd name="connsiteY84" fmla="*/ 51925 h 4275461"/>
                <a:gd name="connsiteX85" fmla="*/ 3185711 w 3619883"/>
                <a:gd name="connsiteY85" fmla="*/ 59881 h 4275461"/>
                <a:gd name="connsiteX86" fmla="*/ 3219056 w 3619883"/>
                <a:gd name="connsiteY86" fmla="*/ 55536 h 4275461"/>
                <a:gd name="connsiteX87" fmla="*/ 3263425 w 3619883"/>
                <a:gd name="connsiteY87" fmla="*/ 51706 h 4275461"/>
                <a:gd name="connsiteX88" fmla="*/ 3296219 w 3619883"/>
                <a:gd name="connsiteY88" fmla="*/ 59147 h 4275461"/>
                <a:gd name="connsiteX89" fmla="*/ 3319094 w 3619883"/>
                <a:gd name="connsiteY89" fmla="*/ 42500 h 4275461"/>
                <a:gd name="connsiteX90" fmla="*/ 3420511 w 3619883"/>
                <a:gd name="connsiteY90" fmla="*/ 0 h 4275461"/>
                <a:gd name="connsiteX91" fmla="*/ 3453305 w 3619883"/>
                <a:gd name="connsiteY91" fmla="*/ 7440 h 4275461"/>
                <a:gd name="connsiteX92" fmla="*/ 3496571 w 3619883"/>
                <a:gd name="connsiteY92" fmla="*/ 27182 h 4275461"/>
                <a:gd name="connsiteX93" fmla="*/ 3602117 w 3619883"/>
                <a:gd name="connsiteY93" fmla="*/ 132521 h 4275461"/>
                <a:gd name="connsiteX94" fmla="*/ 3619883 w 3619883"/>
                <a:gd name="connsiteY94" fmla="*/ 140049 h 4275461"/>
                <a:gd name="connsiteX95" fmla="*/ 3619883 w 3619883"/>
                <a:gd name="connsiteY9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12215 w 3619883"/>
                <a:gd name="connsiteY18" fmla="*/ 4128157 h 4275461"/>
                <a:gd name="connsiteX19" fmla="*/ 961020 w 3619883"/>
                <a:gd name="connsiteY19" fmla="*/ 4128157 h 4275461"/>
                <a:gd name="connsiteX20" fmla="*/ 961020 w 3619883"/>
                <a:gd name="connsiteY20" fmla="*/ 3951392 h 4275461"/>
                <a:gd name="connsiteX21" fmla="*/ 783235 w 3619883"/>
                <a:gd name="connsiteY21" fmla="*/ 3951392 h 4275461"/>
                <a:gd name="connsiteX22" fmla="*/ 783235 w 3619883"/>
                <a:gd name="connsiteY22" fmla="*/ 4128157 h 4275461"/>
                <a:gd name="connsiteX23" fmla="*/ 871024 w 3619883"/>
                <a:gd name="connsiteY23" fmla="*/ 4128157 h 4275461"/>
                <a:gd name="connsiteX24" fmla="*/ 829432 w 3619883"/>
                <a:gd name="connsiteY24" fmla="*/ 4275461 h 4275461"/>
                <a:gd name="connsiteX25" fmla="*/ 611484 w 3619883"/>
                <a:gd name="connsiteY25" fmla="*/ 4275461 h 4275461"/>
                <a:gd name="connsiteX26" fmla="*/ 621247 w 3619883"/>
                <a:gd name="connsiteY26" fmla="*/ 4128157 h 4275461"/>
                <a:gd name="connsiteX27" fmla="*/ 650062 w 3619883"/>
                <a:gd name="connsiteY27" fmla="*/ 4128157 h 4275461"/>
                <a:gd name="connsiteX28" fmla="*/ 650062 w 3619883"/>
                <a:gd name="connsiteY28" fmla="*/ 3951392 h 4275461"/>
                <a:gd name="connsiteX29" fmla="*/ 472277 w 3619883"/>
                <a:gd name="connsiteY29" fmla="*/ 3951392 h 4275461"/>
                <a:gd name="connsiteX30" fmla="*/ 472277 w 3619883"/>
                <a:gd name="connsiteY30" fmla="*/ 4128157 h 4275461"/>
                <a:gd name="connsiteX31" fmla="*/ 522650 w 3619883"/>
                <a:gd name="connsiteY31" fmla="*/ 4128157 h 4275461"/>
                <a:gd name="connsiteX32" fmla="*/ 573998 w 3619883"/>
                <a:gd name="connsiteY32" fmla="*/ 4275461 h 4275461"/>
                <a:gd name="connsiteX33" fmla="*/ 336164 w 3619883"/>
                <a:gd name="connsiteY33" fmla="*/ 4275461 h 4275461"/>
                <a:gd name="connsiteX34" fmla="*/ 294572 w 3619883"/>
                <a:gd name="connsiteY34" fmla="*/ 4128157 h 4275461"/>
                <a:gd name="connsiteX35" fmla="*/ 339106 w 3619883"/>
                <a:gd name="connsiteY35" fmla="*/ 4128157 h 4275461"/>
                <a:gd name="connsiteX36" fmla="*/ 339106 w 3619883"/>
                <a:gd name="connsiteY36" fmla="*/ 3951392 h 4275461"/>
                <a:gd name="connsiteX37" fmla="*/ 161321 w 3619883"/>
                <a:gd name="connsiteY37" fmla="*/ 3951392 h 4275461"/>
                <a:gd name="connsiteX38" fmla="*/ 161321 w 3619883"/>
                <a:gd name="connsiteY38" fmla="*/ 4128157 h 4275461"/>
                <a:gd name="connsiteX39" fmla="*/ 230914 w 3619883"/>
                <a:gd name="connsiteY39" fmla="*/ 4128157 h 4275461"/>
                <a:gd name="connsiteX40" fmla="*/ 189322 w 3619883"/>
                <a:gd name="connsiteY40" fmla="*/ 4275461 h 4275461"/>
                <a:gd name="connsiteX41" fmla="*/ 0 w 3619883"/>
                <a:gd name="connsiteY41" fmla="*/ 4275461 h 4275461"/>
                <a:gd name="connsiteX42" fmla="*/ 0 w 3619883"/>
                <a:gd name="connsiteY42" fmla="*/ 42229 h 4275461"/>
                <a:gd name="connsiteX43" fmla="*/ 42464 w 3619883"/>
                <a:gd name="connsiteY43" fmla="*/ 40518 h 4275461"/>
                <a:gd name="connsiteX44" fmla="*/ 137733 w 3619883"/>
                <a:gd name="connsiteY44" fmla="*/ 35355 h 4275461"/>
                <a:gd name="connsiteX45" fmla="*/ 270565 w 3619883"/>
                <a:gd name="connsiteY45" fmla="*/ 29759 h 4275461"/>
                <a:gd name="connsiteX46" fmla="*/ 479734 w 3619883"/>
                <a:gd name="connsiteY46" fmla="*/ 45455 h 4275461"/>
                <a:gd name="connsiteX47" fmla="*/ 524103 w 3619883"/>
                <a:gd name="connsiteY47" fmla="*/ 41625 h 4275461"/>
                <a:gd name="connsiteX48" fmla="*/ 624416 w 3619883"/>
                <a:gd name="connsiteY48" fmla="*/ 22696 h 4275461"/>
                <a:gd name="connsiteX49" fmla="*/ 657762 w 3619883"/>
                <a:gd name="connsiteY49" fmla="*/ 18351 h 4275461"/>
                <a:gd name="connsiteX50" fmla="*/ 690557 w 3619883"/>
                <a:gd name="connsiteY50" fmla="*/ 25792 h 4275461"/>
                <a:gd name="connsiteX51" fmla="*/ 745123 w 3619883"/>
                <a:gd name="connsiteY51" fmla="*/ 40157 h 4275461"/>
                <a:gd name="connsiteX52" fmla="*/ 789493 w 3619883"/>
                <a:gd name="connsiteY52" fmla="*/ 36327 h 4275461"/>
                <a:gd name="connsiteX53" fmla="*/ 854255 w 3619883"/>
                <a:gd name="connsiteY53" fmla="*/ 68887 h 4275461"/>
                <a:gd name="connsiteX54" fmla="*/ 897520 w 3619883"/>
                <a:gd name="connsiteY54" fmla="*/ 88629 h 4275461"/>
                <a:gd name="connsiteX55" fmla="*/ 940510 w 3619883"/>
                <a:gd name="connsiteY55" fmla="*/ 114265 h 4275461"/>
                <a:gd name="connsiteX56" fmla="*/ 1082712 w 3619883"/>
                <a:gd name="connsiteY56" fmla="*/ 144543 h 4275461"/>
                <a:gd name="connsiteX57" fmla="*/ 1205348 w 3619883"/>
                <a:gd name="connsiteY57" fmla="*/ 120753 h 4275461"/>
                <a:gd name="connsiteX58" fmla="*/ 1271764 w 3619883"/>
                <a:gd name="connsiteY58" fmla="*/ 117956 h 4275461"/>
                <a:gd name="connsiteX59" fmla="*/ 1315583 w 3619883"/>
                <a:gd name="connsiteY59" fmla="*/ 125912 h 4275461"/>
                <a:gd name="connsiteX60" fmla="*/ 1359125 w 3619883"/>
                <a:gd name="connsiteY60" fmla="*/ 139761 h 4275461"/>
                <a:gd name="connsiteX61" fmla="*/ 1391919 w 3619883"/>
                <a:gd name="connsiteY61" fmla="*/ 147202 h 4275461"/>
                <a:gd name="connsiteX62" fmla="*/ 1436563 w 3619883"/>
                <a:gd name="connsiteY62" fmla="*/ 137480 h 4275461"/>
                <a:gd name="connsiteX63" fmla="*/ 1471566 w 3619883"/>
                <a:gd name="connsiteY63" fmla="*/ 97777 h 4275461"/>
                <a:gd name="connsiteX64" fmla="*/ 1505739 w 3619883"/>
                <a:gd name="connsiteY64" fmla="*/ 75753 h 4275461"/>
                <a:gd name="connsiteX65" fmla="*/ 1590891 w 3619883"/>
                <a:gd name="connsiteY65" fmla="*/ 144702 h 4275461"/>
                <a:gd name="connsiteX66" fmla="*/ 1625616 w 3619883"/>
                <a:gd name="connsiteY66" fmla="*/ 110893 h 4275461"/>
                <a:gd name="connsiteX67" fmla="*/ 1658964 w 3619883"/>
                <a:gd name="connsiteY67" fmla="*/ 106547 h 4275461"/>
                <a:gd name="connsiteX68" fmla="*/ 1746598 w 3619883"/>
                <a:gd name="connsiteY68" fmla="*/ 122460 h 4275461"/>
                <a:gd name="connsiteX69" fmla="*/ 1811913 w 3619883"/>
                <a:gd name="connsiteY69" fmla="*/ 143234 h 4275461"/>
                <a:gd name="connsiteX70" fmla="*/ 1856557 w 3619883"/>
                <a:gd name="connsiteY70" fmla="*/ 133511 h 4275461"/>
                <a:gd name="connsiteX71" fmla="*/ 2066003 w 3619883"/>
                <a:gd name="connsiteY71" fmla="*/ 143313 h 4275461"/>
                <a:gd name="connsiteX72" fmla="*/ 2177615 w 3619883"/>
                <a:gd name="connsiteY72" fmla="*/ 119007 h 4275461"/>
                <a:gd name="connsiteX73" fmla="*/ 2255883 w 3619883"/>
                <a:gd name="connsiteY73" fmla="*/ 99047 h 4275461"/>
                <a:gd name="connsiteX74" fmla="*/ 2344622 w 3619883"/>
                <a:gd name="connsiteY74" fmla="*/ 91388 h 4275461"/>
                <a:gd name="connsiteX75" fmla="*/ 2455682 w 3619883"/>
                <a:gd name="connsiteY75" fmla="*/ 78869 h 4275461"/>
                <a:gd name="connsiteX76" fmla="*/ 2632609 w 3619883"/>
                <a:gd name="connsiteY76" fmla="*/ 75338 h 4275461"/>
                <a:gd name="connsiteX77" fmla="*/ 2742291 w 3619883"/>
                <a:gd name="connsiteY77" fmla="*/ 92282 h 4275461"/>
                <a:gd name="connsiteX78" fmla="*/ 2851974 w 3619883"/>
                <a:gd name="connsiteY78" fmla="*/ 109227 h 4275461"/>
                <a:gd name="connsiteX79" fmla="*/ 2907643 w 3619883"/>
                <a:gd name="connsiteY79" fmla="*/ 100020 h 4275461"/>
                <a:gd name="connsiteX80" fmla="*/ 2944022 w 3619883"/>
                <a:gd name="connsiteY80" fmla="*/ 30853 h 4275461"/>
                <a:gd name="connsiteX81" fmla="*/ 3022289 w 3619883"/>
                <a:gd name="connsiteY81" fmla="*/ 10893 h 4275461"/>
                <a:gd name="connsiteX82" fmla="*/ 3054807 w 3619883"/>
                <a:gd name="connsiteY82" fmla="*/ 24226 h 4275461"/>
                <a:gd name="connsiteX83" fmla="*/ 3141892 w 3619883"/>
                <a:gd name="connsiteY83" fmla="*/ 51925 h 4275461"/>
                <a:gd name="connsiteX84" fmla="*/ 3185711 w 3619883"/>
                <a:gd name="connsiteY84" fmla="*/ 59881 h 4275461"/>
                <a:gd name="connsiteX85" fmla="*/ 3219056 w 3619883"/>
                <a:gd name="connsiteY85" fmla="*/ 55536 h 4275461"/>
                <a:gd name="connsiteX86" fmla="*/ 3263425 w 3619883"/>
                <a:gd name="connsiteY86" fmla="*/ 51706 h 4275461"/>
                <a:gd name="connsiteX87" fmla="*/ 3296219 w 3619883"/>
                <a:gd name="connsiteY87" fmla="*/ 59147 h 4275461"/>
                <a:gd name="connsiteX88" fmla="*/ 3319094 w 3619883"/>
                <a:gd name="connsiteY88" fmla="*/ 42500 h 4275461"/>
                <a:gd name="connsiteX89" fmla="*/ 3420511 w 3619883"/>
                <a:gd name="connsiteY89" fmla="*/ 0 h 4275461"/>
                <a:gd name="connsiteX90" fmla="*/ 3453305 w 3619883"/>
                <a:gd name="connsiteY90" fmla="*/ 7440 h 4275461"/>
                <a:gd name="connsiteX91" fmla="*/ 3496571 w 3619883"/>
                <a:gd name="connsiteY91" fmla="*/ 27182 h 4275461"/>
                <a:gd name="connsiteX92" fmla="*/ 3602117 w 3619883"/>
                <a:gd name="connsiteY92" fmla="*/ 132521 h 4275461"/>
                <a:gd name="connsiteX93" fmla="*/ 3619883 w 3619883"/>
                <a:gd name="connsiteY93" fmla="*/ 140049 h 4275461"/>
                <a:gd name="connsiteX94" fmla="*/ 3619883 w 3619883"/>
                <a:gd name="connsiteY9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12215 w 3619883"/>
                <a:gd name="connsiteY18" fmla="*/ 4128157 h 4275461"/>
                <a:gd name="connsiteX19" fmla="*/ 961020 w 3619883"/>
                <a:gd name="connsiteY19" fmla="*/ 3951392 h 4275461"/>
                <a:gd name="connsiteX20" fmla="*/ 783235 w 3619883"/>
                <a:gd name="connsiteY20" fmla="*/ 3951392 h 4275461"/>
                <a:gd name="connsiteX21" fmla="*/ 783235 w 3619883"/>
                <a:gd name="connsiteY21" fmla="*/ 4128157 h 4275461"/>
                <a:gd name="connsiteX22" fmla="*/ 871024 w 3619883"/>
                <a:gd name="connsiteY22" fmla="*/ 4128157 h 4275461"/>
                <a:gd name="connsiteX23" fmla="*/ 829432 w 3619883"/>
                <a:gd name="connsiteY23" fmla="*/ 4275461 h 4275461"/>
                <a:gd name="connsiteX24" fmla="*/ 611484 w 3619883"/>
                <a:gd name="connsiteY24" fmla="*/ 4275461 h 4275461"/>
                <a:gd name="connsiteX25" fmla="*/ 621247 w 3619883"/>
                <a:gd name="connsiteY25" fmla="*/ 4128157 h 4275461"/>
                <a:gd name="connsiteX26" fmla="*/ 650062 w 3619883"/>
                <a:gd name="connsiteY26" fmla="*/ 4128157 h 4275461"/>
                <a:gd name="connsiteX27" fmla="*/ 650062 w 3619883"/>
                <a:gd name="connsiteY27" fmla="*/ 3951392 h 4275461"/>
                <a:gd name="connsiteX28" fmla="*/ 472277 w 3619883"/>
                <a:gd name="connsiteY28" fmla="*/ 3951392 h 4275461"/>
                <a:gd name="connsiteX29" fmla="*/ 472277 w 3619883"/>
                <a:gd name="connsiteY29" fmla="*/ 4128157 h 4275461"/>
                <a:gd name="connsiteX30" fmla="*/ 522650 w 3619883"/>
                <a:gd name="connsiteY30" fmla="*/ 4128157 h 4275461"/>
                <a:gd name="connsiteX31" fmla="*/ 573998 w 3619883"/>
                <a:gd name="connsiteY31" fmla="*/ 4275461 h 4275461"/>
                <a:gd name="connsiteX32" fmla="*/ 336164 w 3619883"/>
                <a:gd name="connsiteY32" fmla="*/ 4275461 h 4275461"/>
                <a:gd name="connsiteX33" fmla="*/ 294572 w 3619883"/>
                <a:gd name="connsiteY33" fmla="*/ 4128157 h 4275461"/>
                <a:gd name="connsiteX34" fmla="*/ 339106 w 3619883"/>
                <a:gd name="connsiteY34" fmla="*/ 4128157 h 4275461"/>
                <a:gd name="connsiteX35" fmla="*/ 339106 w 3619883"/>
                <a:gd name="connsiteY35" fmla="*/ 3951392 h 4275461"/>
                <a:gd name="connsiteX36" fmla="*/ 161321 w 3619883"/>
                <a:gd name="connsiteY36" fmla="*/ 3951392 h 4275461"/>
                <a:gd name="connsiteX37" fmla="*/ 161321 w 3619883"/>
                <a:gd name="connsiteY37" fmla="*/ 4128157 h 4275461"/>
                <a:gd name="connsiteX38" fmla="*/ 230914 w 3619883"/>
                <a:gd name="connsiteY38" fmla="*/ 4128157 h 4275461"/>
                <a:gd name="connsiteX39" fmla="*/ 189322 w 3619883"/>
                <a:gd name="connsiteY39" fmla="*/ 4275461 h 4275461"/>
                <a:gd name="connsiteX40" fmla="*/ 0 w 3619883"/>
                <a:gd name="connsiteY40" fmla="*/ 4275461 h 4275461"/>
                <a:gd name="connsiteX41" fmla="*/ 0 w 3619883"/>
                <a:gd name="connsiteY41" fmla="*/ 42229 h 4275461"/>
                <a:gd name="connsiteX42" fmla="*/ 42464 w 3619883"/>
                <a:gd name="connsiteY42" fmla="*/ 40518 h 4275461"/>
                <a:gd name="connsiteX43" fmla="*/ 137733 w 3619883"/>
                <a:gd name="connsiteY43" fmla="*/ 35355 h 4275461"/>
                <a:gd name="connsiteX44" fmla="*/ 270565 w 3619883"/>
                <a:gd name="connsiteY44" fmla="*/ 29759 h 4275461"/>
                <a:gd name="connsiteX45" fmla="*/ 479734 w 3619883"/>
                <a:gd name="connsiteY45" fmla="*/ 45455 h 4275461"/>
                <a:gd name="connsiteX46" fmla="*/ 524103 w 3619883"/>
                <a:gd name="connsiteY46" fmla="*/ 41625 h 4275461"/>
                <a:gd name="connsiteX47" fmla="*/ 624416 w 3619883"/>
                <a:gd name="connsiteY47" fmla="*/ 22696 h 4275461"/>
                <a:gd name="connsiteX48" fmla="*/ 657762 w 3619883"/>
                <a:gd name="connsiteY48" fmla="*/ 18351 h 4275461"/>
                <a:gd name="connsiteX49" fmla="*/ 690557 w 3619883"/>
                <a:gd name="connsiteY49" fmla="*/ 25792 h 4275461"/>
                <a:gd name="connsiteX50" fmla="*/ 745123 w 3619883"/>
                <a:gd name="connsiteY50" fmla="*/ 40157 h 4275461"/>
                <a:gd name="connsiteX51" fmla="*/ 789493 w 3619883"/>
                <a:gd name="connsiteY51" fmla="*/ 36327 h 4275461"/>
                <a:gd name="connsiteX52" fmla="*/ 854255 w 3619883"/>
                <a:gd name="connsiteY52" fmla="*/ 68887 h 4275461"/>
                <a:gd name="connsiteX53" fmla="*/ 897520 w 3619883"/>
                <a:gd name="connsiteY53" fmla="*/ 88629 h 4275461"/>
                <a:gd name="connsiteX54" fmla="*/ 940510 w 3619883"/>
                <a:gd name="connsiteY54" fmla="*/ 114265 h 4275461"/>
                <a:gd name="connsiteX55" fmla="*/ 1082712 w 3619883"/>
                <a:gd name="connsiteY55" fmla="*/ 144543 h 4275461"/>
                <a:gd name="connsiteX56" fmla="*/ 1205348 w 3619883"/>
                <a:gd name="connsiteY56" fmla="*/ 120753 h 4275461"/>
                <a:gd name="connsiteX57" fmla="*/ 1271764 w 3619883"/>
                <a:gd name="connsiteY57" fmla="*/ 117956 h 4275461"/>
                <a:gd name="connsiteX58" fmla="*/ 1315583 w 3619883"/>
                <a:gd name="connsiteY58" fmla="*/ 125912 h 4275461"/>
                <a:gd name="connsiteX59" fmla="*/ 1359125 w 3619883"/>
                <a:gd name="connsiteY59" fmla="*/ 139761 h 4275461"/>
                <a:gd name="connsiteX60" fmla="*/ 1391919 w 3619883"/>
                <a:gd name="connsiteY60" fmla="*/ 147202 h 4275461"/>
                <a:gd name="connsiteX61" fmla="*/ 1436563 w 3619883"/>
                <a:gd name="connsiteY61" fmla="*/ 137480 h 4275461"/>
                <a:gd name="connsiteX62" fmla="*/ 1471566 w 3619883"/>
                <a:gd name="connsiteY62" fmla="*/ 97777 h 4275461"/>
                <a:gd name="connsiteX63" fmla="*/ 1505739 w 3619883"/>
                <a:gd name="connsiteY63" fmla="*/ 75753 h 4275461"/>
                <a:gd name="connsiteX64" fmla="*/ 1590891 w 3619883"/>
                <a:gd name="connsiteY64" fmla="*/ 144702 h 4275461"/>
                <a:gd name="connsiteX65" fmla="*/ 1625616 w 3619883"/>
                <a:gd name="connsiteY65" fmla="*/ 110893 h 4275461"/>
                <a:gd name="connsiteX66" fmla="*/ 1658964 w 3619883"/>
                <a:gd name="connsiteY66" fmla="*/ 106547 h 4275461"/>
                <a:gd name="connsiteX67" fmla="*/ 1746598 w 3619883"/>
                <a:gd name="connsiteY67" fmla="*/ 122460 h 4275461"/>
                <a:gd name="connsiteX68" fmla="*/ 1811913 w 3619883"/>
                <a:gd name="connsiteY68" fmla="*/ 143234 h 4275461"/>
                <a:gd name="connsiteX69" fmla="*/ 1856557 w 3619883"/>
                <a:gd name="connsiteY69" fmla="*/ 133511 h 4275461"/>
                <a:gd name="connsiteX70" fmla="*/ 2066003 w 3619883"/>
                <a:gd name="connsiteY70" fmla="*/ 143313 h 4275461"/>
                <a:gd name="connsiteX71" fmla="*/ 2177615 w 3619883"/>
                <a:gd name="connsiteY71" fmla="*/ 119007 h 4275461"/>
                <a:gd name="connsiteX72" fmla="*/ 2255883 w 3619883"/>
                <a:gd name="connsiteY72" fmla="*/ 99047 h 4275461"/>
                <a:gd name="connsiteX73" fmla="*/ 2344622 w 3619883"/>
                <a:gd name="connsiteY73" fmla="*/ 91388 h 4275461"/>
                <a:gd name="connsiteX74" fmla="*/ 2455682 w 3619883"/>
                <a:gd name="connsiteY74" fmla="*/ 78869 h 4275461"/>
                <a:gd name="connsiteX75" fmla="*/ 2632609 w 3619883"/>
                <a:gd name="connsiteY75" fmla="*/ 75338 h 4275461"/>
                <a:gd name="connsiteX76" fmla="*/ 2742291 w 3619883"/>
                <a:gd name="connsiteY76" fmla="*/ 92282 h 4275461"/>
                <a:gd name="connsiteX77" fmla="*/ 2851974 w 3619883"/>
                <a:gd name="connsiteY77" fmla="*/ 109227 h 4275461"/>
                <a:gd name="connsiteX78" fmla="*/ 2907643 w 3619883"/>
                <a:gd name="connsiteY78" fmla="*/ 100020 h 4275461"/>
                <a:gd name="connsiteX79" fmla="*/ 2944022 w 3619883"/>
                <a:gd name="connsiteY79" fmla="*/ 30853 h 4275461"/>
                <a:gd name="connsiteX80" fmla="*/ 3022289 w 3619883"/>
                <a:gd name="connsiteY80" fmla="*/ 10893 h 4275461"/>
                <a:gd name="connsiteX81" fmla="*/ 3054807 w 3619883"/>
                <a:gd name="connsiteY81" fmla="*/ 24226 h 4275461"/>
                <a:gd name="connsiteX82" fmla="*/ 3141892 w 3619883"/>
                <a:gd name="connsiteY82" fmla="*/ 51925 h 4275461"/>
                <a:gd name="connsiteX83" fmla="*/ 3185711 w 3619883"/>
                <a:gd name="connsiteY83" fmla="*/ 59881 h 4275461"/>
                <a:gd name="connsiteX84" fmla="*/ 3219056 w 3619883"/>
                <a:gd name="connsiteY84" fmla="*/ 55536 h 4275461"/>
                <a:gd name="connsiteX85" fmla="*/ 3263425 w 3619883"/>
                <a:gd name="connsiteY85" fmla="*/ 51706 h 4275461"/>
                <a:gd name="connsiteX86" fmla="*/ 3296219 w 3619883"/>
                <a:gd name="connsiteY86" fmla="*/ 59147 h 4275461"/>
                <a:gd name="connsiteX87" fmla="*/ 3319094 w 3619883"/>
                <a:gd name="connsiteY87" fmla="*/ 42500 h 4275461"/>
                <a:gd name="connsiteX88" fmla="*/ 3420511 w 3619883"/>
                <a:gd name="connsiteY88" fmla="*/ 0 h 4275461"/>
                <a:gd name="connsiteX89" fmla="*/ 3453305 w 3619883"/>
                <a:gd name="connsiteY89" fmla="*/ 7440 h 4275461"/>
                <a:gd name="connsiteX90" fmla="*/ 3496571 w 3619883"/>
                <a:gd name="connsiteY90" fmla="*/ 27182 h 4275461"/>
                <a:gd name="connsiteX91" fmla="*/ 3602117 w 3619883"/>
                <a:gd name="connsiteY91" fmla="*/ 132521 h 4275461"/>
                <a:gd name="connsiteX92" fmla="*/ 3619883 w 3619883"/>
                <a:gd name="connsiteY92" fmla="*/ 140049 h 4275461"/>
                <a:gd name="connsiteX93" fmla="*/ 3619883 w 3619883"/>
                <a:gd name="connsiteY9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61020 w 3619883"/>
                <a:gd name="connsiteY18" fmla="*/ 3951392 h 4275461"/>
                <a:gd name="connsiteX19" fmla="*/ 783235 w 3619883"/>
                <a:gd name="connsiteY19" fmla="*/ 3951392 h 4275461"/>
                <a:gd name="connsiteX20" fmla="*/ 783235 w 3619883"/>
                <a:gd name="connsiteY20" fmla="*/ 4128157 h 4275461"/>
                <a:gd name="connsiteX21" fmla="*/ 871024 w 3619883"/>
                <a:gd name="connsiteY21" fmla="*/ 4128157 h 4275461"/>
                <a:gd name="connsiteX22" fmla="*/ 829432 w 3619883"/>
                <a:gd name="connsiteY22" fmla="*/ 4275461 h 4275461"/>
                <a:gd name="connsiteX23" fmla="*/ 611484 w 3619883"/>
                <a:gd name="connsiteY23" fmla="*/ 4275461 h 4275461"/>
                <a:gd name="connsiteX24" fmla="*/ 621247 w 3619883"/>
                <a:gd name="connsiteY24" fmla="*/ 4128157 h 4275461"/>
                <a:gd name="connsiteX25" fmla="*/ 650062 w 3619883"/>
                <a:gd name="connsiteY25" fmla="*/ 4128157 h 4275461"/>
                <a:gd name="connsiteX26" fmla="*/ 650062 w 3619883"/>
                <a:gd name="connsiteY26" fmla="*/ 3951392 h 4275461"/>
                <a:gd name="connsiteX27" fmla="*/ 472277 w 3619883"/>
                <a:gd name="connsiteY27" fmla="*/ 3951392 h 4275461"/>
                <a:gd name="connsiteX28" fmla="*/ 472277 w 3619883"/>
                <a:gd name="connsiteY28" fmla="*/ 4128157 h 4275461"/>
                <a:gd name="connsiteX29" fmla="*/ 522650 w 3619883"/>
                <a:gd name="connsiteY29" fmla="*/ 4128157 h 4275461"/>
                <a:gd name="connsiteX30" fmla="*/ 573998 w 3619883"/>
                <a:gd name="connsiteY30" fmla="*/ 4275461 h 4275461"/>
                <a:gd name="connsiteX31" fmla="*/ 336164 w 3619883"/>
                <a:gd name="connsiteY31" fmla="*/ 4275461 h 4275461"/>
                <a:gd name="connsiteX32" fmla="*/ 294572 w 3619883"/>
                <a:gd name="connsiteY32" fmla="*/ 4128157 h 4275461"/>
                <a:gd name="connsiteX33" fmla="*/ 339106 w 3619883"/>
                <a:gd name="connsiteY33" fmla="*/ 4128157 h 4275461"/>
                <a:gd name="connsiteX34" fmla="*/ 339106 w 3619883"/>
                <a:gd name="connsiteY34" fmla="*/ 3951392 h 4275461"/>
                <a:gd name="connsiteX35" fmla="*/ 161321 w 3619883"/>
                <a:gd name="connsiteY35" fmla="*/ 3951392 h 4275461"/>
                <a:gd name="connsiteX36" fmla="*/ 161321 w 3619883"/>
                <a:gd name="connsiteY36" fmla="*/ 4128157 h 4275461"/>
                <a:gd name="connsiteX37" fmla="*/ 230914 w 3619883"/>
                <a:gd name="connsiteY37" fmla="*/ 4128157 h 4275461"/>
                <a:gd name="connsiteX38" fmla="*/ 189322 w 3619883"/>
                <a:gd name="connsiteY38" fmla="*/ 4275461 h 4275461"/>
                <a:gd name="connsiteX39" fmla="*/ 0 w 3619883"/>
                <a:gd name="connsiteY39" fmla="*/ 4275461 h 4275461"/>
                <a:gd name="connsiteX40" fmla="*/ 0 w 3619883"/>
                <a:gd name="connsiteY40" fmla="*/ 42229 h 4275461"/>
                <a:gd name="connsiteX41" fmla="*/ 42464 w 3619883"/>
                <a:gd name="connsiteY41" fmla="*/ 40518 h 4275461"/>
                <a:gd name="connsiteX42" fmla="*/ 137733 w 3619883"/>
                <a:gd name="connsiteY42" fmla="*/ 35355 h 4275461"/>
                <a:gd name="connsiteX43" fmla="*/ 270565 w 3619883"/>
                <a:gd name="connsiteY43" fmla="*/ 29759 h 4275461"/>
                <a:gd name="connsiteX44" fmla="*/ 479734 w 3619883"/>
                <a:gd name="connsiteY44" fmla="*/ 45455 h 4275461"/>
                <a:gd name="connsiteX45" fmla="*/ 524103 w 3619883"/>
                <a:gd name="connsiteY45" fmla="*/ 41625 h 4275461"/>
                <a:gd name="connsiteX46" fmla="*/ 624416 w 3619883"/>
                <a:gd name="connsiteY46" fmla="*/ 22696 h 4275461"/>
                <a:gd name="connsiteX47" fmla="*/ 657762 w 3619883"/>
                <a:gd name="connsiteY47" fmla="*/ 18351 h 4275461"/>
                <a:gd name="connsiteX48" fmla="*/ 690557 w 3619883"/>
                <a:gd name="connsiteY48" fmla="*/ 25792 h 4275461"/>
                <a:gd name="connsiteX49" fmla="*/ 745123 w 3619883"/>
                <a:gd name="connsiteY49" fmla="*/ 40157 h 4275461"/>
                <a:gd name="connsiteX50" fmla="*/ 789493 w 3619883"/>
                <a:gd name="connsiteY50" fmla="*/ 36327 h 4275461"/>
                <a:gd name="connsiteX51" fmla="*/ 854255 w 3619883"/>
                <a:gd name="connsiteY51" fmla="*/ 68887 h 4275461"/>
                <a:gd name="connsiteX52" fmla="*/ 897520 w 3619883"/>
                <a:gd name="connsiteY52" fmla="*/ 88629 h 4275461"/>
                <a:gd name="connsiteX53" fmla="*/ 940510 w 3619883"/>
                <a:gd name="connsiteY53" fmla="*/ 114265 h 4275461"/>
                <a:gd name="connsiteX54" fmla="*/ 1082712 w 3619883"/>
                <a:gd name="connsiteY54" fmla="*/ 144543 h 4275461"/>
                <a:gd name="connsiteX55" fmla="*/ 1205348 w 3619883"/>
                <a:gd name="connsiteY55" fmla="*/ 120753 h 4275461"/>
                <a:gd name="connsiteX56" fmla="*/ 1271764 w 3619883"/>
                <a:gd name="connsiteY56" fmla="*/ 117956 h 4275461"/>
                <a:gd name="connsiteX57" fmla="*/ 1315583 w 3619883"/>
                <a:gd name="connsiteY57" fmla="*/ 125912 h 4275461"/>
                <a:gd name="connsiteX58" fmla="*/ 1359125 w 3619883"/>
                <a:gd name="connsiteY58" fmla="*/ 139761 h 4275461"/>
                <a:gd name="connsiteX59" fmla="*/ 1391919 w 3619883"/>
                <a:gd name="connsiteY59" fmla="*/ 147202 h 4275461"/>
                <a:gd name="connsiteX60" fmla="*/ 1436563 w 3619883"/>
                <a:gd name="connsiteY60" fmla="*/ 137480 h 4275461"/>
                <a:gd name="connsiteX61" fmla="*/ 1471566 w 3619883"/>
                <a:gd name="connsiteY61" fmla="*/ 97777 h 4275461"/>
                <a:gd name="connsiteX62" fmla="*/ 1505739 w 3619883"/>
                <a:gd name="connsiteY62" fmla="*/ 75753 h 4275461"/>
                <a:gd name="connsiteX63" fmla="*/ 1590891 w 3619883"/>
                <a:gd name="connsiteY63" fmla="*/ 144702 h 4275461"/>
                <a:gd name="connsiteX64" fmla="*/ 1625616 w 3619883"/>
                <a:gd name="connsiteY64" fmla="*/ 110893 h 4275461"/>
                <a:gd name="connsiteX65" fmla="*/ 1658964 w 3619883"/>
                <a:gd name="connsiteY65" fmla="*/ 106547 h 4275461"/>
                <a:gd name="connsiteX66" fmla="*/ 1746598 w 3619883"/>
                <a:gd name="connsiteY66" fmla="*/ 122460 h 4275461"/>
                <a:gd name="connsiteX67" fmla="*/ 1811913 w 3619883"/>
                <a:gd name="connsiteY67" fmla="*/ 143234 h 4275461"/>
                <a:gd name="connsiteX68" fmla="*/ 1856557 w 3619883"/>
                <a:gd name="connsiteY68" fmla="*/ 133511 h 4275461"/>
                <a:gd name="connsiteX69" fmla="*/ 2066003 w 3619883"/>
                <a:gd name="connsiteY69" fmla="*/ 143313 h 4275461"/>
                <a:gd name="connsiteX70" fmla="*/ 2177615 w 3619883"/>
                <a:gd name="connsiteY70" fmla="*/ 119007 h 4275461"/>
                <a:gd name="connsiteX71" fmla="*/ 2255883 w 3619883"/>
                <a:gd name="connsiteY71" fmla="*/ 99047 h 4275461"/>
                <a:gd name="connsiteX72" fmla="*/ 2344622 w 3619883"/>
                <a:gd name="connsiteY72" fmla="*/ 91388 h 4275461"/>
                <a:gd name="connsiteX73" fmla="*/ 2455682 w 3619883"/>
                <a:gd name="connsiteY73" fmla="*/ 78869 h 4275461"/>
                <a:gd name="connsiteX74" fmla="*/ 2632609 w 3619883"/>
                <a:gd name="connsiteY74" fmla="*/ 75338 h 4275461"/>
                <a:gd name="connsiteX75" fmla="*/ 2742291 w 3619883"/>
                <a:gd name="connsiteY75" fmla="*/ 92282 h 4275461"/>
                <a:gd name="connsiteX76" fmla="*/ 2851974 w 3619883"/>
                <a:gd name="connsiteY76" fmla="*/ 109227 h 4275461"/>
                <a:gd name="connsiteX77" fmla="*/ 2907643 w 3619883"/>
                <a:gd name="connsiteY77" fmla="*/ 100020 h 4275461"/>
                <a:gd name="connsiteX78" fmla="*/ 2944022 w 3619883"/>
                <a:gd name="connsiteY78" fmla="*/ 30853 h 4275461"/>
                <a:gd name="connsiteX79" fmla="*/ 3022289 w 3619883"/>
                <a:gd name="connsiteY79" fmla="*/ 10893 h 4275461"/>
                <a:gd name="connsiteX80" fmla="*/ 3054807 w 3619883"/>
                <a:gd name="connsiteY80" fmla="*/ 24226 h 4275461"/>
                <a:gd name="connsiteX81" fmla="*/ 3141892 w 3619883"/>
                <a:gd name="connsiteY81" fmla="*/ 51925 h 4275461"/>
                <a:gd name="connsiteX82" fmla="*/ 3185711 w 3619883"/>
                <a:gd name="connsiteY82" fmla="*/ 59881 h 4275461"/>
                <a:gd name="connsiteX83" fmla="*/ 3219056 w 3619883"/>
                <a:gd name="connsiteY83" fmla="*/ 55536 h 4275461"/>
                <a:gd name="connsiteX84" fmla="*/ 3263425 w 3619883"/>
                <a:gd name="connsiteY84" fmla="*/ 51706 h 4275461"/>
                <a:gd name="connsiteX85" fmla="*/ 3296219 w 3619883"/>
                <a:gd name="connsiteY85" fmla="*/ 59147 h 4275461"/>
                <a:gd name="connsiteX86" fmla="*/ 3319094 w 3619883"/>
                <a:gd name="connsiteY86" fmla="*/ 42500 h 4275461"/>
                <a:gd name="connsiteX87" fmla="*/ 3420511 w 3619883"/>
                <a:gd name="connsiteY87" fmla="*/ 0 h 4275461"/>
                <a:gd name="connsiteX88" fmla="*/ 3453305 w 3619883"/>
                <a:gd name="connsiteY88" fmla="*/ 7440 h 4275461"/>
                <a:gd name="connsiteX89" fmla="*/ 3496571 w 3619883"/>
                <a:gd name="connsiteY89" fmla="*/ 27182 h 4275461"/>
                <a:gd name="connsiteX90" fmla="*/ 3602117 w 3619883"/>
                <a:gd name="connsiteY90" fmla="*/ 132521 h 4275461"/>
                <a:gd name="connsiteX91" fmla="*/ 3619883 w 3619883"/>
                <a:gd name="connsiteY91" fmla="*/ 140049 h 4275461"/>
                <a:gd name="connsiteX92" fmla="*/ 3619883 w 3619883"/>
                <a:gd name="connsiteY9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783235 w 3619883"/>
                <a:gd name="connsiteY19" fmla="*/ 4128157 h 4275461"/>
                <a:gd name="connsiteX20" fmla="*/ 871024 w 3619883"/>
                <a:gd name="connsiteY20" fmla="*/ 4128157 h 4275461"/>
                <a:gd name="connsiteX21" fmla="*/ 829432 w 3619883"/>
                <a:gd name="connsiteY21" fmla="*/ 4275461 h 4275461"/>
                <a:gd name="connsiteX22" fmla="*/ 611484 w 3619883"/>
                <a:gd name="connsiteY22" fmla="*/ 4275461 h 4275461"/>
                <a:gd name="connsiteX23" fmla="*/ 621247 w 3619883"/>
                <a:gd name="connsiteY23" fmla="*/ 4128157 h 4275461"/>
                <a:gd name="connsiteX24" fmla="*/ 650062 w 3619883"/>
                <a:gd name="connsiteY24" fmla="*/ 4128157 h 4275461"/>
                <a:gd name="connsiteX25" fmla="*/ 650062 w 3619883"/>
                <a:gd name="connsiteY25" fmla="*/ 3951392 h 4275461"/>
                <a:gd name="connsiteX26" fmla="*/ 472277 w 3619883"/>
                <a:gd name="connsiteY26" fmla="*/ 3951392 h 4275461"/>
                <a:gd name="connsiteX27" fmla="*/ 472277 w 3619883"/>
                <a:gd name="connsiteY27" fmla="*/ 4128157 h 4275461"/>
                <a:gd name="connsiteX28" fmla="*/ 522650 w 3619883"/>
                <a:gd name="connsiteY28" fmla="*/ 4128157 h 4275461"/>
                <a:gd name="connsiteX29" fmla="*/ 573998 w 3619883"/>
                <a:gd name="connsiteY29" fmla="*/ 4275461 h 4275461"/>
                <a:gd name="connsiteX30" fmla="*/ 336164 w 3619883"/>
                <a:gd name="connsiteY30" fmla="*/ 4275461 h 4275461"/>
                <a:gd name="connsiteX31" fmla="*/ 294572 w 3619883"/>
                <a:gd name="connsiteY31" fmla="*/ 4128157 h 4275461"/>
                <a:gd name="connsiteX32" fmla="*/ 339106 w 3619883"/>
                <a:gd name="connsiteY32" fmla="*/ 4128157 h 4275461"/>
                <a:gd name="connsiteX33" fmla="*/ 339106 w 3619883"/>
                <a:gd name="connsiteY33" fmla="*/ 3951392 h 4275461"/>
                <a:gd name="connsiteX34" fmla="*/ 161321 w 3619883"/>
                <a:gd name="connsiteY34" fmla="*/ 3951392 h 4275461"/>
                <a:gd name="connsiteX35" fmla="*/ 161321 w 3619883"/>
                <a:gd name="connsiteY35" fmla="*/ 4128157 h 4275461"/>
                <a:gd name="connsiteX36" fmla="*/ 230914 w 3619883"/>
                <a:gd name="connsiteY36" fmla="*/ 4128157 h 4275461"/>
                <a:gd name="connsiteX37" fmla="*/ 189322 w 3619883"/>
                <a:gd name="connsiteY37" fmla="*/ 4275461 h 4275461"/>
                <a:gd name="connsiteX38" fmla="*/ 0 w 3619883"/>
                <a:gd name="connsiteY38" fmla="*/ 4275461 h 4275461"/>
                <a:gd name="connsiteX39" fmla="*/ 0 w 3619883"/>
                <a:gd name="connsiteY39" fmla="*/ 42229 h 4275461"/>
                <a:gd name="connsiteX40" fmla="*/ 42464 w 3619883"/>
                <a:gd name="connsiteY40" fmla="*/ 40518 h 4275461"/>
                <a:gd name="connsiteX41" fmla="*/ 137733 w 3619883"/>
                <a:gd name="connsiteY41" fmla="*/ 35355 h 4275461"/>
                <a:gd name="connsiteX42" fmla="*/ 270565 w 3619883"/>
                <a:gd name="connsiteY42" fmla="*/ 29759 h 4275461"/>
                <a:gd name="connsiteX43" fmla="*/ 479734 w 3619883"/>
                <a:gd name="connsiteY43" fmla="*/ 45455 h 4275461"/>
                <a:gd name="connsiteX44" fmla="*/ 524103 w 3619883"/>
                <a:gd name="connsiteY44" fmla="*/ 41625 h 4275461"/>
                <a:gd name="connsiteX45" fmla="*/ 624416 w 3619883"/>
                <a:gd name="connsiteY45" fmla="*/ 22696 h 4275461"/>
                <a:gd name="connsiteX46" fmla="*/ 657762 w 3619883"/>
                <a:gd name="connsiteY46" fmla="*/ 18351 h 4275461"/>
                <a:gd name="connsiteX47" fmla="*/ 690557 w 3619883"/>
                <a:gd name="connsiteY47" fmla="*/ 25792 h 4275461"/>
                <a:gd name="connsiteX48" fmla="*/ 745123 w 3619883"/>
                <a:gd name="connsiteY48" fmla="*/ 40157 h 4275461"/>
                <a:gd name="connsiteX49" fmla="*/ 789493 w 3619883"/>
                <a:gd name="connsiteY49" fmla="*/ 36327 h 4275461"/>
                <a:gd name="connsiteX50" fmla="*/ 854255 w 3619883"/>
                <a:gd name="connsiteY50" fmla="*/ 68887 h 4275461"/>
                <a:gd name="connsiteX51" fmla="*/ 897520 w 3619883"/>
                <a:gd name="connsiteY51" fmla="*/ 88629 h 4275461"/>
                <a:gd name="connsiteX52" fmla="*/ 940510 w 3619883"/>
                <a:gd name="connsiteY52" fmla="*/ 114265 h 4275461"/>
                <a:gd name="connsiteX53" fmla="*/ 1082712 w 3619883"/>
                <a:gd name="connsiteY53" fmla="*/ 144543 h 4275461"/>
                <a:gd name="connsiteX54" fmla="*/ 1205348 w 3619883"/>
                <a:gd name="connsiteY54" fmla="*/ 120753 h 4275461"/>
                <a:gd name="connsiteX55" fmla="*/ 1271764 w 3619883"/>
                <a:gd name="connsiteY55" fmla="*/ 117956 h 4275461"/>
                <a:gd name="connsiteX56" fmla="*/ 1315583 w 3619883"/>
                <a:gd name="connsiteY56" fmla="*/ 125912 h 4275461"/>
                <a:gd name="connsiteX57" fmla="*/ 1359125 w 3619883"/>
                <a:gd name="connsiteY57" fmla="*/ 139761 h 4275461"/>
                <a:gd name="connsiteX58" fmla="*/ 1391919 w 3619883"/>
                <a:gd name="connsiteY58" fmla="*/ 147202 h 4275461"/>
                <a:gd name="connsiteX59" fmla="*/ 1436563 w 3619883"/>
                <a:gd name="connsiteY59" fmla="*/ 137480 h 4275461"/>
                <a:gd name="connsiteX60" fmla="*/ 1471566 w 3619883"/>
                <a:gd name="connsiteY60" fmla="*/ 97777 h 4275461"/>
                <a:gd name="connsiteX61" fmla="*/ 1505739 w 3619883"/>
                <a:gd name="connsiteY61" fmla="*/ 75753 h 4275461"/>
                <a:gd name="connsiteX62" fmla="*/ 1590891 w 3619883"/>
                <a:gd name="connsiteY62" fmla="*/ 144702 h 4275461"/>
                <a:gd name="connsiteX63" fmla="*/ 1625616 w 3619883"/>
                <a:gd name="connsiteY63" fmla="*/ 110893 h 4275461"/>
                <a:gd name="connsiteX64" fmla="*/ 1658964 w 3619883"/>
                <a:gd name="connsiteY64" fmla="*/ 106547 h 4275461"/>
                <a:gd name="connsiteX65" fmla="*/ 1746598 w 3619883"/>
                <a:gd name="connsiteY65" fmla="*/ 122460 h 4275461"/>
                <a:gd name="connsiteX66" fmla="*/ 1811913 w 3619883"/>
                <a:gd name="connsiteY66" fmla="*/ 143234 h 4275461"/>
                <a:gd name="connsiteX67" fmla="*/ 1856557 w 3619883"/>
                <a:gd name="connsiteY67" fmla="*/ 133511 h 4275461"/>
                <a:gd name="connsiteX68" fmla="*/ 2066003 w 3619883"/>
                <a:gd name="connsiteY68" fmla="*/ 143313 h 4275461"/>
                <a:gd name="connsiteX69" fmla="*/ 2177615 w 3619883"/>
                <a:gd name="connsiteY69" fmla="*/ 119007 h 4275461"/>
                <a:gd name="connsiteX70" fmla="*/ 2255883 w 3619883"/>
                <a:gd name="connsiteY70" fmla="*/ 99047 h 4275461"/>
                <a:gd name="connsiteX71" fmla="*/ 2344622 w 3619883"/>
                <a:gd name="connsiteY71" fmla="*/ 91388 h 4275461"/>
                <a:gd name="connsiteX72" fmla="*/ 2455682 w 3619883"/>
                <a:gd name="connsiteY72" fmla="*/ 78869 h 4275461"/>
                <a:gd name="connsiteX73" fmla="*/ 2632609 w 3619883"/>
                <a:gd name="connsiteY73" fmla="*/ 75338 h 4275461"/>
                <a:gd name="connsiteX74" fmla="*/ 2742291 w 3619883"/>
                <a:gd name="connsiteY74" fmla="*/ 92282 h 4275461"/>
                <a:gd name="connsiteX75" fmla="*/ 2851974 w 3619883"/>
                <a:gd name="connsiteY75" fmla="*/ 109227 h 4275461"/>
                <a:gd name="connsiteX76" fmla="*/ 2907643 w 3619883"/>
                <a:gd name="connsiteY76" fmla="*/ 100020 h 4275461"/>
                <a:gd name="connsiteX77" fmla="*/ 2944022 w 3619883"/>
                <a:gd name="connsiteY77" fmla="*/ 30853 h 4275461"/>
                <a:gd name="connsiteX78" fmla="*/ 3022289 w 3619883"/>
                <a:gd name="connsiteY78" fmla="*/ 10893 h 4275461"/>
                <a:gd name="connsiteX79" fmla="*/ 3054807 w 3619883"/>
                <a:gd name="connsiteY79" fmla="*/ 24226 h 4275461"/>
                <a:gd name="connsiteX80" fmla="*/ 3141892 w 3619883"/>
                <a:gd name="connsiteY80" fmla="*/ 51925 h 4275461"/>
                <a:gd name="connsiteX81" fmla="*/ 3185711 w 3619883"/>
                <a:gd name="connsiteY81" fmla="*/ 59881 h 4275461"/>
                <a:gd name="connsiteX82" fmla="*/ 3219056 w 3619883"/>
                <a:gd name="connsiteY82" fmla="*/ 55536 h 4275461"/>
                <a:gd name="connsiteX83" fmla="*/ 3263425 w 3619883"/>
                <a:gd name="connsiteY83" fmla="*/ 51706 h 4275461"/>
                <a:gd name="connsiteX84" fmla="*/ 3296219 w 3619883"/>
                <a:gd name="connsiteY84" fmla="*/ 59147 h 4275461"/>
                <a:gd name="connsiteX85" fmla="*/ 3319094 w 3619883"/>
                <a:gd name="connsiteY85" fmla="*/ 42500 h 4275461"/>
                <a:gd name="connsiteX86" fmla="*/ 3420511 w 3619883"/>
                <a:gd name="connsiteY86" fmla="*/ 0 h 4275461"/>
                <a:gd name="connsiteX87" fmla="*/ 3453305 w 3619883"/>
                <a:gd name="connsiteY87" fmla="*/ 7440 h 4275461"/>
                <a:gd name="connsiteX88" fmla="*/ 3496571 w 3619883"/>
                <a:gd name="connsiteY88" fmla="*/ 27182 h 4275461"/>
                <a:gd name="connsiteX89" fmla="*/ 3602117 w 3619883"/>
                <a:gd name="connsiteY89" fmla="*/ 132521 h 4275461"/>
                <a:gd name="connsiteX90" fmla="*/ 3619883 w 3619883"/>
                <a:gd name="connsiteY90" fmla="*/ 140049 h 4275461"/>
                <a:gd name="connsiteX91" fmla="*/ 3619883 w 3619883"/>
                <a:gd name="connsiteY9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783235 w 3619883"/>
                <a:gd name="connsiteY19" fmla="*/ 4128157 h 4275461"/>
                <a:gd name="connsiteX20" fmla="*/ 829432 w 3619883"/>
                <a:gd name="connsiteY20" fmla="*/ 4275461 h 4275461"/>
                <a:gd name="connsiteX21" fmla="*/ 611484 w 3619883"/>
                <a:gd name="connsiteY21" fmla="*/ 4275461 h 4275461"/>
                <a:gd name="connsiteX22" fmla="*/ 621247 w 3619883"/>
                <a:gd name="connsiteY22" fmla="*/ 4128157 h 4275461"/>
                <a:gd name="connsiteX23" fmla="*/ 650062 w 3619883"/>
                <a:gd name="connsiteY23" fmla="*/ 4128157 h 4275461"/>
                <a:gd name="connsiteX24" fmla="*/ 650062 w 3619883"/>
                <a:gd name="connsiteY24" fmla="*/ 3951392 h 4275461"/>
                <a:gd name="connsiteX25" fmla="*/ 472277 w 3619883"/>
                <a:gd name="connsiteY25" fmla="*/ 3951392 h 4275461"/>
                <a:gd name="connsiteX26" fmla="*/ 472277 w 3619883"/>
                <a:gd name="connsiteY26" fmla="*/ 4128157 h 4275461"/>
                <a:gd name="connsiteX27" fmla="*/ 522650 w 3619883"/>
                <a:gd name="connsiteY27" fmla="*/ 4128157 h 4275461"/>
                <a:gd name="connsiteX28" fmla="*/ 573998 w 3619883"/>
                <a:gd name="connsiteY28" fmla="*/ 4275461 h 4275461"/>
                <a:gd name="connsiteX29" fmla="*/ 336164 w 3619883"/>
                <a:gd name="connsiteY29" fmla="*/ 4275461 h 4275461"/>
                <a:gd name="connsiteX30" fmla="*/ 294572 w 3619883"/>
                <a:gd name="connsiteY30" fmla="*/ 4128157 h 4275461"/>
                <a:gd name="connsiteX31" fmla="*/ 339106 w 3619883"/>
                <a:gd name="connsiteY31" fmla="*/ 4128157 h 4275461"/>
                <a:gd name="connsiteX32" fmla="*/ 339106 w 3619883"/>
                <a:gd name="connsiteY32" fmla="*/ 3951392 h 4275461"/>
                <a:gd name="connsiteX33" fmla="*/ 161321 w 3619883"/>
                <a:gd name="connsiteY33" fmla="*/ 3951392 h 4275461"/>
                <a:gd name="connsiteX34" fmla="*/ 161321 w 3619883"/>
                <a:gd name="connsiteY34" fmla="*/ 4128157 h 4275461"/>
                <a:gd name="connsiteX35" fmla="*/ 230914 w 3619883"/>
                <a:gd name="connsiteY35" fmla="*/ 4128157 h 4275461"/>
                <a:gd name="connsiteX36" fmla="*/ 189322 w 3619883"/>
                <a:gd name="connsiteY36" fmla="*/ 4275461 h 4275461"/>
                <a:gd name="connsiteX37" fmla="*/ 0 w 3619883"/>
                <a:gd name="connsiteY37" fmla="*/ 4275461 h 4275461"/>
                <a:gd name="connsiteX38" fmla="*/ 0 w 3619883"/>
                <a:gd name="connsiteY38" fmla="*/ 42229 h 4275461"/>
                <a:gd name="connsiteX39" fmla="*/ 42464 w 3619883"/>
                <a:gd name="connsiteY39" fmla="*/ 40518 h 4275461"/>
                <a:gd name="connsiteX40" fmla="*/ 137733 w 3619883"/>
                <a:gd name="connsiteY40" fmla="*/ 35355 h 4275461"/>
                <a:gd name="connsiteX41" fmla="*/ 270565 w 3619883"/>
                <a:gd name="connsiteY41" fmla="*/ 29759 h 4275461"/>
                <a:gd name="connsiteX42" fmla="*/ 479734 w 3619883"/>
                <a:gd name="connsiteY42" fmla="*/ 45455 h 4275461"/>
                <a:gd name="connsiteX43" fmla="*/ 524103 w 3619883"/>
                <a:gd name="connsiteY43" fmla="*/ 41625 h 4275461"/>
                <a:gd name="connsiteX44" fmla="*/ 624416 w 3619883"/>
                <a:gd name="connsiteY44" fmla="*/ 22696 h 4275461"/>
                <a:gd name="connsiteX45" fmla="*/ 657762 w 3619883"/>
                <a:gd name="connsiteY45" fmla="*/ 18351 h 4275461"/>
                <a:gd name="connsiteX46" fmla="*/ 690557 w 3619883"/>
                <a:gd name="connsiteY46" fmla="*/ 25792 h 4275461"/>
                <a:gd name="connsiteX47" fmla="*/ 745123 w 3619883"/>
                <a:gd name="connsiteY47" fmla="*/ 40157 h 4275461"/>
                <a:gd name="connsiteX48" fmla="*/ 789493 w 3619883"/>
                <a:gd name="connsiteY48" fmla="*/ 36327 h 4275461"/>
                <a:gd name="connsiteX49" fmla="*/ 854255 w 3619883"/>
                <a:gd name="connsiteY49" fmla="*/ 68887 h 4275461"/>
                <a:gd name="connsiteX50" fmla="*/ 897520 w 3619883"/>
                <a:gd name="connsiteY50" fmla="*/ 88629 h 4275461"/>
                <a:gd name="connsiteX51" fmla="*/ 940510 w 3619883"/>
                <a:gd name="connsiteY51" fmla="*/ 114265 h 4275461"/>
                <a:gd name="connsiteX52" fmla="*/ 1082712 w 3619883"/>
                <a:gd name="connsiteY52" fmla="*/ 144543 h 4275461"/>
                <a:gd name="connsiteX53" fmla="*/ 1205348 w 3619883"/>
                <a:gd name="connsiteY53" fmla="*/ 120753 h 4275461"/>
                <a:gd name="connsiteX54" fmla="*/ 1271764 w 3619883"/>
                <a:gd name="connsiteY54" fmla="*/ 117956 h 4275461"/>
                <a:gd name="connsiteX55" fmla="*/ 1315583 w 3619883"/>
                <a:gd name="connsiteY55" fmla="*/ 125912 h 4275461"/>
                <a:gd name="connsiteX56" fmla="*/ 1359125 w 3619883"/>
                <a:gd name="connsiteY56" fmla="*/ 139761 h 4275461"/>
                <a:gd name="connsiteX57" fmla="*/ 1391919 w 3619883"/>
                <a:gd name="connsiteY57" fmla="*/ 147202 h 4275461"/>
                <a:gd name="connsiteX58" fmla="*/ 1436563 w 3619883"/>
                <a:gd name="connsiteY58" fmla="*/ 137480 h 4275461"/>
                <a:gd name="connsiteX59" fmla="*/ 1471566 w 3619883"/>
                <a:gd name="connsiteY59" fmla="*/ 97777 h 4275461"/>
                <a:gd name="connsiteX60" fmla="*/ 1505739 w 3619883"/>
                <a:gd name="connsiteY60" fmla="*/ 75753 h 4275461"/>
                <a:gd name="connsiteX61" fmla="*/ 1590891 w 3619883"/>
                <a:gd name="connsiteY61" fmla="*/ 144702 h 4275461"/>
                <a:gd name="connsiteX62" fmla="*/ 1625616 w 3619883"/>
                <a:gd name="connsiteY62" fmla="*/ 110893 h 4275461"/>
                <a:gd name="connsiteX63" fmla="*/ 1658964 w 3619883"/>
                <a:gd name="connsiteY63" fmla="*/ 106547 h 4275461"/>
                <a:gd name="connsiteX64" fmla="*/ 1746598 w 3619883"/>
                <a:gd name="connsiteY64" fmla="*/ 122460 h 4275461"/>
                <a:gd name="connsiteX65" fmla="*/ 1811913 w 3619883"/>
                <a:gd name="connsiteY65" fmla="*/ 143234 h 4275461"/>
                <a:gd name="connsiteX66" fmla="*/ 1856557 w 3619883"/>
                <a:gd name="connsiteY66" fmla="*/ 133511 h 4275461"/>
                <a:gd name="connsiteX67" fmla="*/ 2066003 w 3619883"/>
                <a:gd name="connsiteY67" fmla="*/ 143313 h 4275461"/>
                <a:gd name="connsiteX68" fmla="*/ 2177615 w 3619883"/>
                <a:gd name="connsiteY68" fmla="*/ 119007 h 4275461"/>
                <a:gd name="connsiteX69" fmla="*/ 2255883 w 3619883"/>
                <a:gd name="connsiteY69" fmla="*/ 99047 h 4275461"/>
                <a:gd name="connsiteX70" fmla="*/ 2344622 w 3619883"/>
                <a:gd name="connsiteY70" fmla="*/ 91388 h 4275461"/>
                <a:gd name="connsiteX71" fmla="*/ 2455682 w 3619883"/>
                <a:gd name="connsiteY71" fmla="*/ 78869 h 4275461"/>
                <a:gd name="connsiteX72" fmla="*/ 2632609 w 3619883"/>
                <a:gd name="connsiteY72" fmla="*/ 75338 h 4275461"/>
                <a:gd name="connsiteX73" fmla="*/ 2742291 w 3619883"/>
                <a:gd name="connsiteY73" fmla="*/ 92282 h 4275461"/>
                <a:gd name="connsiteX74" fmla="*/ 2851974 w 3619883"/>
                <a:gd name="connsiteY74" fmla="*/ 109227 h 4275461"/>
                <a:gd name="connsiteX75" fmla="*/ 2907643 w 3619883"/>
                <a:gd name="connsiteY75" fmla="*/ 100020 h 4275461"/>
                <a:gd name="connsiteX76" fmla="*/ 2944022 w 3619883"/>
                <a:gd name="connsiteY76" fmla="*/ 30853 h 4275461"/>
                <a:gd name="connsiteX77" fmla="*/ 3022289 w 3619883"/>
                <a:gd name="connsiteY77" fmla="*/ 10893 h 4275461"/>
                <a:gd name="connsiteX78" fmla="*/ 3054807 w 3619883"/>
                <a:gd name="connsiteY78" fmla="*/ 24226 h 4275461"/>
                <a:gd name="connsiteX79" fmla="*/ 3141892 w 3619883"/>
                <a:gd name="connsiteY79" fmla="*/ 51925 h 4275461"/>
                <a:gd name="connsiteX80" fmla="*/ 3185711 w 3619883"/>
                <a:gd name="connsiteY80" fmla="*/ 59881 h 4275461"/>
                <a:gd name="connsiteX81" fmla="*/ 3219056 w 3619883"/>
                <a:gd name="connsiteY81" fmla="*/ 55536 h 4275461"/>
                <a:gd name="connsiteX82" fmla="*/ 3263425 w 3619883"/>
                <a:gd name="connsiteY82" fmla="*/ 51706 h 4275461"/>
                <a:gd name="connsiteX83" fmla="*/ 3296219 w 3619883"/>
                <a:gd name="connsiteY83" fmla="*/ 59147 h 4275461"/>
                <a:gd name="connsiteX84" fmla="*/ 3319094 w 3619883"/>
                <a:gd name="connsiteY84" fmla="*/ 42500 h 4275461"/>
                <a:gd name="connsiteX85" fmla="*/ 3420511 w 3619883"/>
                <a:gd name="connsiteY85" fmla="*/ 0 h 4275461"/>
                <a:gd name="connsiteX86" fmla="*/ 3453305 w 3619883"/>
                <a:gd name="connsiteY86" fmla="*/ 7440 h 4275461"/>
                <a:gd name="connsiteX87" fmla="*/ 3496571 w 3619883"/>
                <a:gd name="connsiteY87" fmla="*/ 27182 h 4275461"/>
                <a:gd name="connsiteX88" fmla="*/ 3602117 w 3619883"/>
                <a:gd name="connsiteY88" fmla="*/ 132521 h 4275461"/>
                <a:gd name="connsiteX89" fmla="*/ 3619883 w 3619883"/>
                <a:gd name="connsiteY89" fmla="*/ 140049 h 4275461"/>
                <a:gd name="connsiteX90" fmla="*/ 3619883 w 3619883"/>
                <a:gd name="connsiteY9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829432 w 3619883"/>
                <a:gd name="connsiteY19" fmla="*/ 4275461 h 4275461"/>
                <a:gd name="connsiteX20" fmla="*/ 611484 w 3619883"/>
                <a:gd name="connsiteY20" fmla="*/ 4275461 h 4275461"/>
                <a:gd name="connsiteX21" fmla="*/ 621247 w 3619883"/>
                <a:gd name="connsiteY21" fmla="*/ 4128157 h 4275461"/>
                <a:gd name="connsiteX22" fmla="*/ 650062 w 3619883"/>
                <a:gd name="connsiteY22" fmla="*/ 4128157 h 4275461"/>
                <a:gd name="connsiteX23" fmla="*/ 650062 w 3619883"/>
                <a:gd name="connsiteY23" fmla="*/ 3951392 h 4275461"/>
                <a:gd name="connsiteX24" fmla="*/ 472277 w 3619883"/>
                <a:gd name="connsiteY24" fmla="*/ 3951392 h 4275461"/>
                <a:gd name="connsiteX25" fmla="*/ 472277 w 3619883"/>
                <a:gd name="connsiteY25" fmla="*/ 4128157 h 4275461"/>
                <a:gd name="connsiteX26" fmla="*/ 522650 w 3619883"/>
                <a:gd name="connsiteY26" fmla="*/ 4128157 h 4275461"/>
                <a:gd name="connsiteX27" fmla="*/ 573998 w 3619883"/>
                <a:gd name="connsiteY27" fmla="*/ 4275461 h 4275461"/>
                <a:gd name="connsiteX28" fmla="*/ 336164 w 3619883"/>
                <a:gd name="connsiteY28" fmla="*/ 4275461 h 4275461"/>
                <a:gd name="connsiteX29" fmla="*/ 294572 w 3619883"/>
                <a:gd name="connsiteY29" fmla="*/ 4128157 h 4275461"/>
                <a:gd name="connsiteX30" fmla="*/ 339106 w 3619883"/>
                <a:gd name="connsiteY30" fmla="*/ 4128157 h 4275461"/>
                <a:gd name="connsiteX31" fmla="*/ 339106 w 3619883"/>
                <a:gd name="connsiteY31" fmla="*/ 3951392 h 4275461"/>
                <a:gd name="connsiteX32" fmla="*/ 161321 w 3619883"/>
                <a:gd name="connsiteY32" fmla="*/ 3951392 h 4275461"/>
                <a:gd name="connsiteX33" fmla="*/ 161321 w 3619883"/>
                <a:gd name="connsiteY33" fmla="*/ 4128157 h 4275461"/>
                <a:gd name="connsiteX34" fmla="*/ 230914 w 3619883"/>
                <a:gd name="connsiteY34" fmla="*/ 4128157 h 4275461"/>
                <a:gd name="connsiteX35" fmla="*/ 189322 w 3619883"/>
                <a:gd name="connsiteY35" fmla="*/ 4275461 h 4275461"/>
                <a:gd name="connsiteX36" fmla="*/ 0 w 3619883"/>
                <a:gd name="connsiteY36" fmla="*/ 4275461 h 4275461"/>
                <a:gd name="connsiteX37" fmla="*/ 0 w 3619883"/>
                <a:gd name="connsiteY37" fmla="*/ 42229 h 4275461"/>
                <a:gd name="connsiteX38" fmla="*/ 42464 w 3619883"/>
                <a:gd name="connsiteY38" fmla="*/ 40518 h 4275461"/>
                <a:gd name="connsiteX39" fmla="*/ 137733 w 3619883"/>
                <a:gd name="connsiteY39" fmla="*/ 35355 h 4275461"/>
                <a:gd name="connsiteX40" fmla="*/ 270565 w 3619883"/>
                <a:gd name="connsiteY40" fmla="*/ 29759 h 4275461"/>
                <a:gd name="connsiteX41" fmla="*/ 479734 w 3619883"/>
                <a:gd name="connsiteY41" fmla="*/ 45455 h 4275461"/>
                <a:gd name="connsiteX42" fmla="*/ 524103 w 3619883"/>
                <a:gd name="connsiteY42" fmla="*/ 41625 h 4275461"/>
                <a:gd name="connsiteX43" fmla="*/ 624416 w 3619883"/>
                <a:gd name="connsiteY43" fmla="*/ 22696 h 4275461"/>
                <a:gd name="connsiteX44" fmla="*/ 657762 w 3619883"/>
                <a:gd name="connsiteY44" fmla="*/ 18351 h 4275461"/>
                <a:gd name="connsiteX45" fmla="*/ 690557 w 3619883"/>
                <a:gd name="connsiteY45" fmla="*/ 25792 h 4275461"/>
                <a:gd name="connsiteX46" fmla="*/ 745123 w 3619883"/>
                <a:gd name="connsiteY46" fmla="*/ 40157 h 4275461"/>
                <a:gd name="connsiteX47" fmla="*/ 789493 w 3619883"/>
                <a:gd name="connsiteY47" fmla="*/ 36327 h 4275461"/>
                <a:gd name="connsiteX48" fmla="*/ 854255 w 3619883"/>
                <a:gd name="connsiteY48" fmla="*/ 68887 h 4275461"/>
                <a:gd name="connsiteX49" fmla="*/ 897520 w 3619883"/>
                <a:gd name="connsiteY49" fmla="*/ 88629 h 4275461"/>
                <a:gd name="connsiteX50" fmla="*/ 940510 w 3619883"/>
                <a:gd name="connsiteY50" fmla="*/ 114265 h 4275461"/>
                <a:gd name="connsiteX51" fmla="*/ 1082712 w 3619883"/>
                <a:gd name="connsiteY51" fmla="*/ 144543 h 4275461"/>
                <a:gd name="connsiteX52" fmla="*/ 1205348 w 3619883"/>
                <a:gd name="connsiteY52" fmla="*/ 120753 h 4275461"/>
                <a:gd name="connsiteX53" fmla="*/ 1271764 w 3619883"/>
                <a:gd name="connsiteY53" fmla="*/ 117956 h 4275461"/>
                <a:gd name="connsiteX54" fmla="*/ 1315583 w 3619883"/>
                <a:gd name="connsiteY54" fmla="*/ 125912 h 4275461"/>
                <a:gd name="connsiteX55" fmla="*/ 1359125 w 3619883"/>
                <a:gd name="connsiteY55" fmla="*/ 139761 h 4275461"/>
                <a:gd name="connsiteX56" fmla="*/ 1391919 w 3619883"/>
                <a:gd name="connsiteY56" fmla="*/ 147202 h 4275461"/>
                <a:gd name="connsiteX57" fmla="*/ 1436563 w 3619883"/>
                <a:gd name="connsiteY57" fmla="*/ 137480 h 4275461"/>
                <a:gd name="connsiteX58" fmla="*/ 1471566 w 3619883"/>
                <a:gd name="connsiteY58" fmla="*/ 97777 h 4275461"/>
                <a:gd name="connsiteX59" fmla="*/ 1505739 w 3619883"/>
                <a:gd name="connsiteY59" fmla="*/ 75753 h 4275461"/>
                <a:gd name="connsiteX60" fmla="*/ 1590891 w 3619883"/>
                <a:gd name="connsiteY60" fmla="*/ 144702 h 4275461"/>
                <a:gd name="connsiteX61" fmla="*/ 1625616 w 3619883"/>
                <a:gd name="connsiteY61" fmla="*/ 110893 h 4275461"/>
                <a:gd name="connsiteX62" fmla="*/ 1658964 w 3619883"/>
                <a:gd name="connsiteY62" fmla="*/ 106547 h 4275461"/>
                <a:gd name="connsiteX63" fmla="*/ 1746598 w 3619883"/>
                <a:gd name="connsiteY63" fmla="*/ 122460 h 4275461"/>
                <a:gd name="connsiteX64" fmla="*/ 1811913 w 3619883"/>
                <a:gd name="connsiteY64" fmla="*/ 143234 h 4275461"/>
                <a:gd name="connsiteX65" fmla="*/ 1856557 w 3619883"/>
                <a:gd name="connsiteY65" fmla="*/ 133511 h 4275461"/>
                <a:gd name="connsiteX66" fmla="*/ 2066003 w 3619883"/>
                <a:gd name="connsiteY66" fmla="*/ 143313 h 4275461"/>
                <a:gd name="connsiteX67" fmla="*/ 2177615 w 3619883"/>
                <a:gd name="connsiteY67" fmla="*/ 119007 h 4275461"/>
                <a:gd name="connsiteX68" fmla="*/ 2255883 w 3619883"/>
                <a:gd name="connsiteY68" fmla="*/ 99047 h 4275461"/>
                <a:gd name="connsiteX69" fmla="*/ 2344622 w 3619883"/>
                <a:gd name="connsiteY69" fmla="*/ 91388 h 4275461"/>
                <a:gd name="connsiteX70" fmla="*/ 2455682 w 3619883"/>
                <a:gd name="connsiteY70" fmla="*/ 78869 h 4275461"/>
                <a:gd name="connsiteX71" fmla="*/ 2632609 w 3619883"/>
                <a:gd name="connsiteY71" fmla="*/ 75338 h 4275461"/>
                <a:gd name="connsiteX72" fmla="*/ 2742291 w 3619883"/>
                <a:gd name="connsiteY72" fmla="*/ 92282 h 4275461"/>
                <a:gd name="connsiteX73" fmla="*/ 2851974 w 3619883"/>
                <a:gd name="connsiteY73" fmla="*/ 109227 h 4275461"/>
                <a:gd name="connsiteX74" fmla="*/ 2907643 w 3619883"/>
                <a:gd name="connsiteY74" fmla="*/ 100020 h 4275461"/>
                <a:gd name="connsiteX75" fmla="*/ 2944022 w 3619883"/>
                <a:gd name="connsiteY75" fmla="*/ 30853 h 4275461"/>
                <a:gd name="connsiteX76" fmla="*/ 3022289 w 3619883"/>
                <a:gd name="connsiteY76" fmla="*/ 10893 h 4275461"/>
                <a:gd name="connsiteX77" fmla="*/ 3054807 w 3619883"/>
                <a:gd name="connsiteY77" fmla="*/ 24226 h 4275461"/>
                <a:gd name="connsiteX78" fmla="*/ 3141892 w 3619883"/>
                <a:gd name="connsiteY78" fmla="*/ 51925 h 4275461"/>
                <a:gd name="connsiteX79" fmla="*/ 3185711 w 3619883"/>
                <a:gd name="connsiteY79" fmla="*/ 59881 h 4275461"/>
                <a:gd name="connsiteX80" fmla="*/ 3219056 w 3619883"/>
                <a:gd name="connsiteY80" fmla="*/ 55536 h 4275461"/>
                <a:gd name="connsiteX81" fmla="*/ 3263425 w 3619883"/>
                <a:gd name="connsiteY81" fmla="*/ 51706 h 4275461"/>
                <a:gd name="connsiteX82" fmla="*/ 3296219 w 3619883"/>
                <a:gd name="connsiteY82" fmla="*/ 59147 h 4275461"/>
                <a:gd name="connsiteX83" fmla="*/ 3319094 w 3619883"/>
                <a:gd name="connsiteY83" fmla="*/ 42500 h 4275461"/>
                <a:gd name="connsiteX84" fmla="*/ 3420511 w 3619883"/>
                <a:gd name="connsiteY84" fmla="*/ 0 h 4275461"/>
                <a:gd name="connsiteX85" fmla="*/ 3453305 w 3619883"/>
                <a:gd name="connsiteY85" fmla="*/ 7440 h 4275461"/>
                <a:gd name="connsiteX86" fmla="*/ 3496571 w 3619883"/>
                <a:gd name="connsiteY86" fmla="*/ 27182 h 4275461"/>
                <a:gd name="connsiteX87" fmla="*/ 3602117 w 3619883"/>
                <a:gd name="connsiteY87" fmla="*/ 132521 h 4275461"/>
                <a:gd name="connsiteX88" fmla="*/ 3619883 w 3619883"/>
                <a:gd name="connsiteY88" fmla="*/ 140049 h 4275461"/>
                <a:gd name="connsiteX89" fmla="*/ 3619883 w 3619883"/>
                <a:gd name="connsiteY8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650062 w 3619883"/>
                <a:gd name="connsiteY21" fmla="*/ 4128157 h 4275461"/>
                <a:gd name="connsiteX22" fmla="*/ 650062 w 3619883"/>
                <a:gd name="connsiteY22" fmla="*/ 3951392 h 4275461"/>
                <a:gd name="connsiteX23" fmla="*/ 472277 w 3619883"/>
                <a:gd name="connsiteY23" fmla="*/ 3951392 h 4275461"/>
                <a:gd name="connsiteX24" fmla="*/ 472277 w 3619883"/>
                <a:gd name="connsiteY24" fmla="*/ 4128157 h 4275461"/>
                <a:gd name="connsiteX25" fmla="*/ 522650 w 3619883"/>
                <a:gd name="connsiteY25" fmla="*/ 4128157 h 4275461"/>
                <a:gd name="connsiteX26" fmla="*/ 573998 w 3619883"/>
                <a:gd name="connsiteY26" fmla="*/ 4275461 h 4275461"/>
                <a:gd name="connsiteX27" fmla="*/ 336164 w 3619883"/>
                <a:gd name="connsiteY27" fmla="*/ 4275461 h 4275461"/>
                <a:gd name="connsiteX28" fmla="*/ 294572 w 3619883"/>
                <a:gd name="connsiteY28" fmla="*/ 4128157 h 4275461"/>
                <a:gd name="connsiteX29" fmla="*/ 339106 w 3619883"/>
                <a:gd name="connsiteY29" fmla="*/ 4128157 h 4275461"/>
                <a:gd name="connsiteX30" fmla="*/ 339106 w 3619883"/>
                <a:gd name="connsiteY30" fmla="*/ 3951392 h 4275461"/>
                <a:gd name="connsiteX31" fmla="*/ 161321 w 3619883"/>
                <a:gd name="connsiteY31" fmla="*/ 3951392 h 4275461"/>
                <a:gd name="connsiteX32" fmla="*/ 161321 w 3619883"/>
                <a:gd name="connsiteY32" fmla="*/ 4128157 h 4275461"/>
                <a:gd name="connsiteX33" fmla="*/ 230914 w 3619883"/>
                <a:gd name="connsiteY33" fmla="*/ 4128157 h 4275461"/>
                <a:gd name="connsiteX34" fmla="*/ 189322 w 3619883"/>
                <a:gd name="connsiteY34" fmla="*/ 4275461 h 4275461"/>
                <a:gd name="connsiteX35" fmla="*/ 0 w 3619883"/>
                <a:gd name="connsiteY35" fmla="*/ 4275461 h 4275461"/>
                <a:gd name="connsiteX36" fmla="*/ 0 w 3619883"/>
                <a:gd name="connsiteY36" fmla="*/ 42229 h 4275461"/>
                <a:gd name="connsiteX37" fmla="*/ 42464 w 3619883"/>
                <a:gd name="connsiteY37" fmla="*/ 40518 h 4275461"/>
                <a:gd name="connsiteX38" fmla="*/ 137733 w 3619883"/>
                <a:gd name="connsiteY38" fmla="*/ 35355 h 4275461"/>
                <a:gd name="connsiteX39" fmla="*/ 270565 w 3619883"/>
                <a:gd name="connsiteY39" fmla="*/ 29759 h 4275461"/>
                <a:gd name="connsiteX40" fmla="*/ 479734 w 3619883"/>
                <a:gd name="connsiteY40" fmla="*/ 45455 h 4275461"/>
                <a:gd name="connsiteX41" fmla="*/ 524103 w 3619883"/>
                <a:gd name="connsiteY41" fmla="*/ 41625 h 4275461"/>
                <a:gd name="connsiteX42" fmla="*/ 624416 w 3619883"/>
                <a:gd name="connsiteY42" fmla="*/ 22696 h 4275461"/>
                <a:gd name="connsiteX43" fmla="*/ 657762 w 3619883"/>
                <a:gd name="connsiteY43" fmla="*/ 18351 h 4275461"/>
                <a:gd name="connsiteX44" fmla="*/ 690557 w 3619883"/>
                <a:gd name="connsiteY44" fmla="*/ 25792 h 4275461"/>
                <a:gd name="connsiteX45" fmla="*/ 745123 w 3619883"/>
                <a:gd name="connsiteY45" fmla="*/ 40157 h 4275461"/>
                <a:gd name="connsiteX46" fmla="*/ 789493 w 3619883"/>
                <a:gd name="connsiteY46" fmla="*/ 36327 h 4275461"/>
                <a:gd name="connsiteX47" fmla="*/ 854255 w 3619883"/>
                <a:gd name="connsiteY47" fmla="*/ 68887 h 4275461"/>
                <a:gd name="connsiteX48" fmla="*/ 897520 w 3619883"/>
                <a:gd name="connsiteY48" fmla="*/ 88629 h 4275461"/>
                <a:gd name="connsiteX49" fmla="*/ 940510 w 3619883"/>
                <a:gd name="connsiteY49" fmla="*/ 114265 h 4275461"/>
                <a:gd name="connsiteX50" fmla="*/ 1082712 w 3619883"/>
                <a:gd name="connsiteY50" fmla="*/ 144543 h 4275461"/>
                <a:gd name="connsiteX51" fmla="*/ 1205348 w 3619883"/>
                <a:gd name="connsiteY51" fmla="*/ 120753 h 4275461"/>
                <a:gd name="connsiteX52" fmla="*/ 1271764 w 3619883"/>
                <a:gd name="connsiteY52" fmla="*/ 117956 h 4275461"/>
                <a:gd name="connsiteX53" fmla="*/ 1315583 w 3619883"/>
                <a:gd name="connsiteY53" fmla="*/ 125912 h 4275461"/>
                <a:gd name="connsiteX54" fmla="*/ 1359125 w 3619883"/>
                <a:gd name="connsiteY54" fmla="*/ 139761 h 4275461"/>
                <a:gd name="connsiteX55" fmla="*/ 1391919 w 3619883"/>
                <a:gd name="connsiteY55" fmla="*/ 147202 h 4275461"/>
                <a:gd name="connsiteX56" fmla="*/ 1436563 w 3619883"/>
                <a:gd name="connsiteY56" fmla="*/ 137480 h 4275461"/>
                <a:gd name="connsiteX57" fmla="*/ 1471566 w 3619883"/>
                <a:gd name="connsiteY57" fmla="*/ 97777 h 4275461"/>
                <a:gd name="connsiteX58" fmla="*/ 1505739 w 3619883"/>
                <a:gd name="connsiteY58" fmla="*/ 75753 h 4275461"/>
                <a:gd name="connsiteX59" fmla="*/ 1590891 w 3619883"/>
                <a:gd name="connsiteY59" fmla="*/ 144702 h 4275461"/>
                <a:gd name="connsiteX60" fmla="*/ 1625616 w 3619883"/>
                <a:gd name="connsiteY60" fmla="*/ 110893 h 4275461"/>
                <a:gd name="connsiteX61" fmla="*/ 1658964 w 3619883"/>
                <a:gd name="connsiteY61" fmla="*/ 106547 h 4275461"/>
                <a:gd name="connsiteX62" fmla="*/ 1746598 w 3619883"/>
                <a:gd name="connsiteY62" fmla="*/ 122460 h 4275461"/>
                <a:gd name="connsiteX63" fmla="*/ 1811913 w 3619883"/>
                <a:gd name="connsiteY63" fmla="*/ 143234 h 4275461"/>
                <a:gd name="connsiteX64" fmla="*/ 1856557 w 3619883"/>
                <a:gd name="connsiteY64" fmla="*/ 133511 h 4275461"/>
                <a:gd name="connsiteX65" fmla="*/ 2066003 w 3619883"/>
                <a:gd name="connsiteY65" fmla="*/ 143313 h 4275461"/>
                <a:gd name="connsiteX66" fmla="*/ 2177615 w 3619883"/>
                <a:gd name="connsiteY66" fmla="*/ 119007 h 4275461"/>
                <a:gd name="connsiteX67" fmla="*/ 2255883 w 3619883"/>
                <a:gd name="connsiteY67" fmla="*/ 99047 h 4275461"/>
                <a:gd name="connsiteX68" fmla="*/ 2344622 w 3619883"/>
                <a:gd name="connsiteY68" fmla="*/ 91388 h 4275461"/>
                <a:gd name="connsiteX69" fmla="*/ 2455682 w 3619883"/>
                <a:gd name="connsiteY69" fmla="*/ 78869 h 4275461"/>
                <a:gd name="connsiteX70" fmla="*/ 2632609 w 3619883"/>
                <a:gd name="connsiteY70" fmla="*/ 75338 h 4275461"/>
                <a:gd name="connsiteX71" fmla="*/ 2742291 w 3619883"/>
                <a:gd name="connsiteY71" fmla="*/ 92282 h 4275461"/>
                <a:gd name="connsiteX72" fmla="*/ 2851974 w 3619883"/>
                <a:gd name="connsiteY72" fmla="*/ 109227 h 4275461"/>
                <a:gd name="connsiteX73" fmla="*/ 2907643 w 3619883"/>
                <a:gd name="connsiteY73" fmla="*/ 100020 h 4275461"/>
                <a:gd name="connsiteX74" fmla="*/ 2944022 w 3619883"/>
                <a:gd name="connsiteY74" fmla="*/ 30853 h 4275461"/>
                <a:gd name="connsiteX75" fmla="*/ 3022289 w 3619883"/>
                <a:gd name="connsiteY75" fmla="*/ 10893 h 4275461"/>
                <a:gd name="connsiteX76" fmla="*/ 3054807 w 3619883"/>
                <a:gd name="connsiteY76" fmla="*/ 24226 h 4275461"/>
                <a:gd name="connsiteX77" fmla="*/ 3141892 w 3619883"/>
                <a:gd name="connsiteY77" fmla="*/ 51925 h 4275461"/>
                <a:gd name="connsiteX78" fmla="*/ 3185711 w 3619883"/>
                <a:gd name="connsiteY78" fmla="*/ 59881 h 4275461"/>
                <a:gd name="connsiteX79" fmla="*/ 3219056 w 3619883"/>
                <a:gd name="connsiteY79" fmla="*/ 55536 h 4275461"/>
                <a:gd name="connsiteX80" fmla="*/ 3263425 w 3619883"/>
                <a:gd name="connsiteY80" fmla="*/ 51706 h 4275461"/>
                <a:gd name="connsiteX81" fmla="*/ 3296219 w 3619883"/>
                <a:gd name="connsiteY81" fmla="*/ 59147 h 4275461"/>
                <a:gd name="connsiteX82" fmla="*/ 3319094 w 3619883"/>
                <a:gd name="connsiteY82" fmla="*/ 42500 h 4275461"/>
                <a:gd name="connsiteX83" fmla="*/ 3420511 w 3619883"/>
                <a:gd name="connsiteY83" fmla="*/ 0 h 4275461"/>
                <a:gd name="connsiteX84" fmla="*/ 3453305 w 3619883"/>
                <a:gd name="connsiteY84" fmla="*/ 7440 h 4275461"/>
                <a:gd name="connsiteX85" fmla="*/ 3496571 w 3619883"/>
                <a:gd name="connsiteY85" fmla="*/ 27182 h 4275461"/>
                <a:gd name="connsiteX86" fmla="*/ 3602117 w 3619883"/>
                <a:gd name="connsiteY86" fmla="*/ 132521 h 4275461"/>
                <a:gd name="connsiteX87" fmla="*/ 3619883 w 3619883"/>
                <a:gd name="connsiteY87" fmla="*/ 140049 h 4275461"/>
                <a:gd name="connsiteX88" fmla="*/ 3619883 w 3619883"/>
                <a:gd name="connsiteY8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650062 w 3619883"/>
                <a:gd name="connsiteY21" fmla="*/ 3951392 h 4275461"/>
                <a:gd name="connsiteX22" fmla="*/ 472277 w 3619883"/>
                <a:gd name="connsiteY22" fmla="*/ 3951392 h 4275461"/>
                <a:gd name="connsiteX23" fmla="*/ 472277 w 3619883"/>
                <a:gd name="connsiteY23" fmla="*/ 4128157 h 4275461"/>
                <a:gd name="connsiteX24" fmla="*/ 522650 w 3619883"/>
                <a:gd name="connsiteY24" fmla="*/ 4128157 h 4275461"/>
                <a:gd name="connsiteX25" fmla="*/ 573998 w 3619883"/>
                <a:gd name="connsiteY25" fmla="*/ 4275461 h 4275461"/>
                <a:gd name="connsiteX26" fmla="*/ 336164 w 3619883"/>
                <a:gd name="connsiteY26" fmla="*/ 4275461 h 4275461"/>
                <a:gd name="connsiteX27" fmla="*/ 294572 w 3619883"/>
                <a:gd name="connsiteY27" fmla="*/ 4128157 h 4275461"/>
                <a:gd name="connsiteX28" fmla="*/ 339106 w 3619883"/>
                <a:gd name="connsiteY28" fmla="*/ 4128157 h 4275461"/>
                <a:gd name="connsiteX29" fmla="*/ 339106 w 3619883"/>
                <a:gd name="connsiteY29" fmla="*/ 3951392 h 4275461"/>
                <a:gd name="connsiteX30" fmla="*/ 161321 w 3619883"/>
                <a:gd name="connsiteY30" fmla="*/ 3951392 h 4275461"/>
                <a:gd name="connsiteX31" fmla="*/ 161321 w 3619883"/>
                <a:gd name="connsiteY31" fmla="*/ 4128157 h 4275461"/>
                <a:gd name="connsiteX32" fmla="*/ 230914 w 3619883"/>
                <a:gd name="connsiteY32" fmla="*/ 4128157 h 4275461"/>
                <a:gd name="connsiteX33" fmla="*/ 189322 w 3619883"/>
                <a:gd name="connsiteY33" fmla="*/ 4275461 h 4275461"/>
                <a:gd name="connsiteX34" fmla="*/ 0 w 3619883"/>
                <a:gd name="connsiteY34" fmla="*/ 4275461 h 4275461"/>
                <a:gd name="connsiteX35" fmla="*/ 0 w 3619883"/>
                <a:gd name="connsiteY35" fmla="*/ 42229 h 4275461"/>
                <a:gd name="connsiteX36" fmla="*/ 42464 w 3619883"/>
                <a:gd name="connsiteY36" fmla="*/ 40518 h 4275461"/>
                <a:gd name="connsiteX37" fmla="*/ 137733 w 3619883"/>
                <a:gd name="connsiteY37" fmla="*/ 35355 h 4275461"/>
                <a:gd name="connsiteX38" fmla="*/ 270565 w 3619883"/>
                <a:gd name="connsiteY38" fmla="*/ 29759 h 4275461"/>
                <a:gd name="connsiteX39" fmla="*/ 479734 w 3619883"/>
                <a:gd name="connsiteY39" fmla="*/ 45455 h 4275461"/>
                <a:gd name="connsiteX40" fmla="*/ 524103 w 3619883"/>
                <a:gd name="connsiteY40" fmla="*/ 41625 h 4275461"/>
                <a:gd name="connsiteX41" fmla="*/ 624416 w 3619883"/>
                <a:gd name="connsiteY41" fmla="*/ 22696 h 4275461"/>
                <a:gd name="connsiteX42" fmla="*/ 657762 w 3619883"/>
                <a:gd name="connsiteY42" fmla="*/ 18351 h 4275461"/>
                <a:gd name="connsiteX43" fmla="*/ 690557 w 3619883"/>
                <a:gd name="connsiteY43" fmla="*/ 25792 h 4275461"/>
                <a:gd name="connsiteX44" fmla="*/ 745123 w 3619883"/>
                <a:gd name="connsiteY44" fmla="*/ 40157 h 4275461"/>
                <a:gd name="connsiteX45" fmla="*/ 789493 w 3619883"/>
                <a:gd name="connsiteY45" fmla="*/ 36327 h 4275461"/>
                <a:gd name="connsiteX46" fmla="*/ 854255 w 3619883"/>
                <a:gd name="connsiteY46" fmla="*/ 68887 h 4275461"/>
                <a:gd name="connsiteX47" fmla="*/ 897520 w 3619883"/>
                <a:gd name="connsiteY47" fmla="*/ 88629 h 4275461"/>
                <a:gd name="connsiteX48" fmla="*/ 940510 w 3619883"/>
                <a:gd name="connsiteY48" fmla="*/ 114265 h 4275461"/>
                <a:gd name="connsiteX49" fmla="*/ 1082712 w 3619883"/>
                <a:gd name="connsiteY49" fmla="*/ 144543 h 4275461"/>
                <a:gd name="connsiteX50" fmla="*/ 1205348 w 3619883"/>
                <a:gd name="connsiteY50" fmla="*/ 120753 h 4275461"/>
                <a:gd name="connsiteX51" fmla="*/ 1271764 w 3619883"/>
                <a:gd name="connsiteY51" fmla="*/ 117956 h 4275461"/>
                <a:gd name="connsiteX52" fmla="*/ 1315583 w 3619883"/>
                <a:gd name="connsiteY52" fmla="*/ 125912 h 4275461"/>
                <a:gd name="connsiteX53" fmla="*/ 1359125 w 3619883"/>
                <a:gd name="connsiteY53" fmla="*/ 139761 h 4275461"/>
                <a:gd name="connsiteX54" fmla="*/ 1391919 w 3619883"/>
                <a:gd name="connsiteY54" fmla="*/ 147202 h 4275461"/>
                <a:gd name="connsiteX55" fmla="*/ 1436563 w 3619883"/>
                <a:gd name="connsiteY55" fmla="*/ 137480 h 4275461"/>
                <a:gd name="connsiteX56" fmla="*/ 1471566 w 3619883"/>
                <a:gd name="connsiteY56" fmla="*/ 97777 h 4275461"/>
                <a:gd name="connsiteX57" fmla="*/ 1505739 w 3619883"/>
                <a:gd name="connsiteY57" fmla="*/ 75753 h 4275461"/>
                <a:gd name="connsiteX58" fmla="*/ 1590891 w 3619883"/>
                <a:gd name="connsiteY58" fmla="*/ 144702 h 4275461"/>
                <a:gd name="connsiteX59" fmla="*/ 1625616 w 3619883"/>
                <a:gd name="connsiteY59" fmla="*/ 110893 h 4275461"/>
                <a:gd name="connsiteX60" fmla="*/ 1658964 w 3619883"/>
                <a:gd name="connsiteY60" fmla="*/ 106547 h 4275461"/>
                <a:gd name="connsiteX61" fmla="*/ 1746598 w 3619883"/>
                <a:gd name="connsiteY61" fmla="*/ 122460 h 4275461"/>
                <a:gd name="connsiteX62" fmla="*/ 1811913 w 3619883"/>
                <a:gd name="connsiteY62" fmla="*/ 143234 h 4275461"/>
                <a:gd name="connsiteX63" fmla="*/ 1856557 w 3619883"/>
                <a:gd name="connsiteY63" fmla="*/ 133511 h 4275461"/>
                <a:gd name="connsiteX64" fmla="*/ 2066003 w 3619883"/>
                <a:gd name="connsiteY64" fmla="*/ 143313 h 4275461"/>
                <a:gd name="connsiteX65" fmla="*/ 2177615 w 3619883"/>
                <a:gd name="connsiteY65" fmla="*/ 119007 h 4275461"/>
                <a:gd name="connsiteX66" fmla="*/ 2255883 w 3619883"/>
                <a:gd name="connsiteY66" fmla="*/ 99047 h 4275461"/>
                <a:gd name="connsiteX67" fmla="*/ 2344622 w 3619883"/>
                <a:gd name="connsiteY67" fmla="*/ 91388 h 4275461"/>
                <a:gd name="connsiteX68" fmla="*/ 2455682 w 3619883"/>
                <a:gd name="connsiteY68" fmla="*/ 78869 h 4275461"/>
                <a:gd name="connsiteX69" fmla="*/ 2632609 w 3619883"/>
                <a:gd name="connsiteY69" fmla="*/ 75338 h 4275461"/>
                <a:gd name="connsiteX70" fmla="*/ 2742291 w 3619883"/>
                <a:gd name="connsiteY70" fmla="*/ 92282 h 4275461"/>
                <a:gd name="connsiteX71" fmla="*/ 2851974 w 3619883"/>
                <a:gd name="connsiteY71" fmla="*/ 109227 h 4275461"/>
                <a:gd name="connsiteX72" fmla="*/ 2907643 w 3619883"/>
                <a:gd name="connsiteY72" fmla="*/ 100020 h 4275461"/>
                <a:gd name="connsiteX73" fmla="*/ 2944022 w 3619883"/>
                <a:gd name="connsiteY73" fmla="*/ 30853 h 4275461"/>
                <a:gd name="connsiteX74" fmla="*/ 3022289 w 3619883"/>
                <a:gd name="connsiteY74" fmla="*/ 10893 h 4275461"/>
                <a:gd name="connsiteX75" fmla="*/ 3054807 w 3619883"/>
                <a:gd name="connsiteY75" fmla="*/ 24226 h 4275461"/>
                <a:gd name="connsiteX76" fmla="*/ 3141892 w 3619883"/>
                <a:gd name="connsiteY76" fmla="*/ 51925 h 4275461"/>
                <a:gd name="connsiteX77" fmla="*/ 3185711 w 3619883"/>
                <a:gd name="connsiteY77" fmla="*/ 59881 h 4275461"/>
                <a:gd name="connsiteX78" fmla="*/ 3219056 w 3619883"/>
                <a:gd name="connsiteY78" fmla="*/ 55536 h 4275461"/>
                <a:gd name="connsiteX79" fmla="*/ 3263425 w 3619883"/>
                <a:gd name="connsiteY79" fmla="*/ 51706 h 4275461"/>
                <a:gd name="connsiteX80" fmla="*/ 3296219 w 3619883"/>
                <a:gd name="connsiteY80" fmla="*/ 59147 h 4275461"/>
                <a:gd name="connsiteX81" fmla="*/ 3319094 w 3619883"/>
                <a:gd name="connsiteY81" fmla="*/ 42500 h 4275461"/>
                <a:gd name="connsiteX82" fmla="*/ 3420511 w 3619883"/>
                <a:gd name="connsiteY82" fmla="*/ 0 h 4275461"/>
                <a:gd name="connsiteX83" fmla="*/ 3453305 w 3619883"/>
                <a:gd name="connsiteY83" fmla="*/ 7440 h 4275461"/>
                <a:gd name="connsiteX84" fmla="*/ 3496571 w 3619883"/>
                <a:gd name="connsiteY84" fmla="*/ 27182 h 4275461"/>
                <a:gd name="connsiteX85" fmla="*/ 3602117 w 3619883"/>
                <a:gd name="connsiteY85" fmla="*/ 132521 h 4275461"/>
                <a:gd name="connsiteX86" fmla="*/ 3619883 w 3619883"/>
                <a:gd name="connsiteY86" fmla="*/ 140049 h 4275461"/>
                <a:gd name="connsiteX87" fmla="*/ 3619883 w 3619883"/>
                <a:gd name="connsiteY8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472277 w 3619883"/>
                <a:gd name="connsiteY21" fmla="*/ 3951392 h 4275461"/>
                <a:gd name="connsiteX22" fmla="*/ 472277 w 3619883"/>
                <a:gd name="connsiteY22" fmla="*/ 4128157 h 4275461"/>
                <a:gd name="connsiteX23" fmla="*/ 522650 w 3619883"/>
                <a:gd name="connsiteY23" fmla="*/ 4128157 h 4275461"/>
                <a:gd name="connsiteX24" fmla="*/ 573998 w 3619883"/>
                <a:gd name="connsiteY24" fmla="*/ 4275461 h 4275461"/>
                <a:gd name="connsiteX25" fmla="*/ 336164 w 3619883"/>
                <a:gd name="connsiteY25" fmla="*/ 4275461 h 4275461"/>
                <a:gd name="connsiteX26" fmla="*/ 294572 w 3619883"/>
                <a:gd name="connsiteY26" fmla="*/ 4128157 h 4275461"/>
                <a:gd name="connsiteX27" fmla="*/ 339106 w 3619883"/>
                <a:gd name="connsiteY27" fmla="*/ 4128157 h 4275461"/>
                <a:gd name="connsiteX28" fmla="*/ 339106 w 3619883"/>
                <a:gd name="connsiteY28" fmla="*/ 3951392 h 4275461"/>
                <a:gd name="connsiteX29" fmla="*/ 161321 w 3619883"/>
                <a:gd name="connsiteY29" fmla="*/ 3951392 h 4275461"/>
                <a:gd name="connsiteX30" fmla="*/ 161321 w 3619883"/>
                <a:gd name="connsiteY30" fmla="*/ 4128157 h 4275461"/>
                <a:gd name="connsiteX31" fmla="*/ 230914 w 3619883"/>
                <a:gd name="connsiteY31" fmla="*/ 4128157 h 4275461"/>
                <a:gd name="connsiteX32" fmla="*/ 189322 w 3619883"/>
                <a:gd name="connsiteY32" fmla="*/ 4275461 h 4275461"/>
                <a:gd name="connsiteX33" fmla="*/ 0 w 3619883"/>
                <a:gd name="connsiteY33" fmla="*/ 4275461 h 4275461"/>
                <a:gd name="connsiteX34" fmla="*/ 0 w 3619883"/>
                <a:gd name="connsiteY34" fmla="*/ 42229 h 4275461"/>
                <a:gd name="connsiteX35" fmla="*/ 42464 w 3619883"/>
                <a:gd name="connsiteY35" fmla="*/ 40518 h 4275461"/>
                <a:gd name="connsiteX36" fmla="*/ 137733 w 3619883"/>
                <a:gd name="connsiteY36" fmla="*/ 35355 h 4275461"/>
                <a:gd name="connsiteX37" fmla="*/ 270565 w 3619883"/>
                <a:gd name="connsiteY37" fmla="*/ 29759 h 4275461"/>
                <a:gd name="connsiteX38" fmla="*/ 479734 w 3619883"/>
                <a:gd name="connsiteY38" fmla="*/ 45455 h 4275461"/>
                <a:gd name="connsiteX39" fmla="*/ 524103 w 3619883"/>
                <a:gd name="connsiteY39" fmla="*/ 41625 h 4275461"/>
                <a:gd name="connsiteX40" fmla="*/ 624416 w 3619883"/>
                <a:gd name="connsiteY40" fmla="*/ 22696 h 4275461"/>
                <a:gd name="connsiteX41" fmla="*/ 657762 w 3619883"/>
                <a:gd name="connsiteY41" fmla="*/ 18351 h 4275461"/>
                <a:gd name="connsiteX42" fmla="*/ 690557 w 3619883"/>
                <a:gd name="connsiteY42" fmla="*/ 25792 h 4275461"/>
                <a:gd name="connsiteX43" fmla="*/ 745123 w 3619883"/>
                <a:gd name="connsiteY43" fmla="*/ 40157 h 4275461"/>
                <a:gd name="connsiteX44" fmla="*/ 789493 w 3619883"/>
                <a:gd name="connsiteY44" fmla="*/ 36327 h 4275461"/>
                <a:gd name="connsiteX45" fmla="*/ 854255 w 3619883"/>
                <a:gd name="connsiteY45" fmla="*/ 68887 h 4275461"/>
                <a:gd name="connsiteX46" fmla="*/ 897520 w 3619883"/>
                <a:gd name="connsiteY46" fmla="*/ 88629 h 4275461"/>
                <a:gd name="connsiteX47" fmla="*/ 940510 w 3619883"/>
                <a:gd name="connsiteY47" fmla="*/ 114265 h 4275461"/>
                <a:gd name="connsiteX48" fmla="*/ 1082712 w 3619883"/>
                <a:gd name="connsiteY48" fmla="*/ 144543 h 4275461"/>
                <a:gd name="connsiteX49" fmla="*/ 1205348 w 3619883"/>
                <a:gd name="connsiteY49" fmla="*/ 120753 h 4275461"/>
                <a:gd name="connsiteX50" fmla="*/ 1271764 w 3619883"/>
                <a:gd name="connsiteY50" fmla="*/ 117956 h 4275461"/>
                <a:gd name="connsiteX51" fmla="*/ 1315583 w 3619883"/>
                <a:gd name="connsiteY51" fmla="*/ 125912 h 4275461"/>
                <a:gd name="connsiteX52" fmla="*/ 1359125 w 3619883"/>
                <a:gd name="connsiteY52" fmla="*/ 139761 h 4275461"/>
                <a:gd name="connsiteX53" fmla="*/ 1391919 w 3619883"/>
                <a:gd name="connsiteY53" fmla="*/ 147202 h 4275461"/>
                <a:gd name="connsiteX54" fmla="*/ 1436563 w 3619883"/>
                <a:gd name="connsiteY54" fmla="*/ 137480 h 4275461"/>
                <a:gd name="connsiteX55" fmla="*/ 1471566 w 3619883"/>
                <a:gd name="connsiteY55" fmla="*/ 97777 h 4275461"/>
                <a:gd name="connsiteX56" fmla="*/ 1505739 w 3619883"/>
                <a:gd name="connsiteY56" fmla="*/ 75753 h 4275461"/>
                <a:gd name="connsiteX57" fmla="*/ 1590891 w 3619883"/>
                <a:gd name="connsiteY57" fmla="*/ 144702 h 4275461"/>
                <a:gd name="connsiteX58" fmla="*/ 1625616 w 3619883"/>
                <a:gd name="connsiteY58" fmla="*/ 110893 h 4275461"/>
                <a:gd name="connsiteX59" fmla="*/ 1658964 w 3619883"/>
                <a:gd name="connsiteY59" fmla="*/ 106547 h 4275461"/>
                <a:gd name="connsiteX60" fmla="*/ 1746598 w 3619883"/>
                <a:gd name="connsiteY60" fmla="*/ 122460 h 4275461"/>
                <a:gd name="connsiteX61" fmla="*/ 1811913 w 3619883"/>
                <a:gd name="connsiteY61" fmla="*/ 143234 h 4275461"/>
                <a:gd name="connsiteX62" fmla="*/ 1856557 w 3619883"/>
                <a:gd name="connsiteY62" fmla="*/ 133511 h 4275461"/>
                <a:gd name="connsiteX63" fmla="*/ 2066003 w 3619883"/>
                <a:gd name="connsiteY63" fmla="*/ 143313 h 4275461"/>
                <a:gd name="connsiteX64" fmla="*/ 2177615 w 3619883"/>
                <a:gd name="connsiteY64" fmla="*/ 119007 h 4275461"/>
                <a:gd name="connsiteX65" fmla="*/ 2255883 w 3619883"/>
                <a:gd name="connsiteY65" fmla="*/ 99047 h 4275461"/>
                <a:gd name="connsiteX66" fmla="*/ 2344622 w 3619883"/>
                <a:gd name="connsiteY66" fmla="*/ 91388 h 4275461"/>
                <a:gd name="connsiteX67" fmla="*/ 2455682 w 3619883"/>
                <a:gd name="connsiteY67" fmla="*/ 78869 h 4275461"/>
                <a:gd name="connsiteX68" fmla="*/ 2632609 w 3619883"/>
                <a:gd name="connsiteY68" fmla="*/ 75338 h 4275461"/>
                <a:gd name="connsiteX69" fmla="*/ 2742291 w 3619883"/>
                <a:gd name="connsiteY69" fmla="*/ 92282 h 4275461"/>
                <a:gd name="connsiteX70" fmla="*/ 2851974 w 3619883"/>
                <a:gd name="connsiteY70" fmla="*/ 109227 h 4275461"/>
                <a:gd name="connsiteX71" fmla="*/ 2907643 w 3619883"/>
                <a:gd name="connsiteY71" fmla="*/ 100020 h 4275461"/>
                <a:gd name="connsiteX72" fmla="*/ 2944022 w 3619883"/>
                <a:gd name="connsiteY72" fmla="*/ 30853 h 4275461"/>
                <a:gd name="connsiteX73" fmla="*/ 3022289 w 3619883"/>
                <a:gd name="connsiteY73" fmla="*/ 10893 h 4275461"/>
                <a:gd name="connsiteX74" fmla="*/ 3054807 w 3619883"/>
                <a:gd name="connsiteY74" fmla="*/ 24226 h 4275461"/>
                <a:gd name="connsiteX75" fmla="*/ 3141892 w 3619883"/>
                <a:gd name="connsiteY75" fmla="*/ 51925 h 4275461"/>
                <a:gd name="connsiteX76" fmla="*/ 3185711 w 3619883"/>
                <a:gd name="connsiteY76" fmla="*/ 59881 h 4275461"/>
                <a:gd name="connsiteX77" fmla="*/ 3219056 w 3619883"/>
                <a:gd name="connsiteY77" fmla="*/ 55536 h 4275461"/>
                <a:gd name="connsiteX78" fmla="*/ 3263425 w 3619883"/>
                <a:gd name="connsiteY78" fmla="*/ 51706 h 4275461"/>
                <a:gd name="connsiteX79" fmla="*/ 3296219 w 3619883"/>
                <a:gd name="connsiteY79" fmla="*/ 59147 h 4275461"/>
                <a:gd name="connsiteX80" fmla="*/ 3319094 w 3619883"/>
                <a:gd name="connsiteY80" fmla="*/ 42500 h 4275461"/>
                <a:gd name="connsiteX81" fmla="*/ 3420511 w 3619883"/>
                <a:gd name="connsiteY81" fmla="*/ 0 h 4275461"/>
                <a:gd name="connsiteX82" fmla="*/ 3453305 w 3619883"/>
                <a:gd name="connsiteY82" fmla="*/ 7440 h 4275461"/>
                <a:gd name="connsiteX83" fmla="*/ 3496571 w 3619883"/>
                <a:gd name="connsiteY83" fmla="*/ 27182 h 4275461"/>
                <a:gd name="connsiteX84" fmla="*/ 3602117 w 3619883"/>
                <a:gd name="connsiteY84" fmla="*/ 132521 h 4275461"/>
                <a:gd name="connsiteX85" fmla="*/ 3619883 w 3619883"/>
                <a:gd name="connsiteY85" fmla="*/ 140049 h 4275461"/>
                <a:gd name="connsiteX86" fmla="*/ 3619883 w 3619883"/>
                <a:gd name="connsiteY8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472277 w 3619883"/>
                <a:gd name="connsiteY20" fmla="*/ 3951392 h 4275461"/>
                <a:gd name="connsiteX21" fmla="*/ 472277 w 3619883"/>
                <a:gd name="connsiteY21" fmla="*/ 4128157 h 4275461"/>
                <a:gd name="connsiteX22" fmla="*/ 522650 w 3619883"/>
                <a:gd name="connsiteY22" fmla="*/ 4128157 h 4275461"/>
                <a:gd name="connsiteX23" fmla="*/ 573998 w 3619883"/>
                <a:gd name="connsiteY23" fmla="*/ 4275461 h 4275461"/>
                <a:gd name="connsiteX24" fmla="*/ 336164 w 3619883"/>
                <a:gd name="connsiteY24" fmla="*/ 4275461 h 4275461"/>
                <a:gd name="connsiteX25" fmla="*/ 294572 w 3619883"/>
                <a:gd name="connsiteY25" fmla="*/ 4128157 h 4275461"/>
                <a:gd name="connsiteX26" fmla="*/ 339106 w 3619883"/>
                <a:gd name="connsiteY26" fmla="*/ 4128157 h 4275461"/>
                <a:gd name="connsiteX27" fmla="*/ 339106 w 3619883"/>
                <a:gd name="connsiteY27" fmla="*/ 3951392 h 4275461"/>
                <a:gd name="connsiteX28" fmla="*/ 161321 w 3619883"/>
                <a:gd name="connsiteY28" fmla="*/ 3951392 h 4275461"/>
                <a:gd name="connsiteX29" fmla="*/ 161321 w 3619883"/>
                <a:gd name="connsiteY29" fmla="*/ 4128157 h 4275461"/>
                <a:gd name="connsiteX30" fmla="*/ 230914 w 3619883"/>
                <a:gd name="connsiteY30" fmla="*/ 4128157 h 4275461"/>
                <a:gd name="connsiteX31" fmla="*/ 189322 w 3619883"/>
                <a:gd name="connsiteY31" fmla="*/ 4275461 h 4275461"/>
                <a:gd name="connsiteX32" fmla="*/ 0 w 3619883"/>
                <a:gd name="connsiteY32" fmla="*/ 4275461 h 4275461"/>
                <a:gd name="connsiteX33" fmla="*/ 0 w 3619883"/>
                <a:gd name="connsiteY33" fmla="*/ 42229 h 4275461"/>
                <a:gd name="connsiteX34" fmla="*/ 42464 w 3619883"/>
                <a:gd name="connsiteY34" fmla="*/ 40518 h 4275461"/>
                <a:gd name="connsiteX35" fmla="*/ 137733 w 3619883"/>
                <a:gd name="connsiteY35" fmla="*/ 35355 h 4275461"/>
                <a:gd name="connsiteX36" fmla="*/ 270565 w 3619883"/>
                <a:gd name="connsiteY36" fmla="*/ 29759 h 4275461"/>
                <a:gd name="connsiteX37" fmla="*/ 479734 w 3619883"/>
                <a:gd name="connsiteY37" fmla="*/ 45455 h 4275461"/>
                <a:gd name="connsiteX38" fmla="*/ 524103 w 3619883"/>
                <a:gd name="connsiteY38" fmla="*/ 41625 h 4275461"/>
                <a:gd name="connsiteX39" fmla="*/ 624416 w 3619883"/>
                <a:gd name="connsiteY39" fmla="*/ 22696 h 4275461"/>
                <a:gd name="connsiteX40" fmla="*/ 657762 w 3619883"/>
                <a:gd name="connsiteY40" fmla="*/ 18351 h 4275461"/>
                <a:gd name="connsiteX41" fmla="*/ 690557 w 3619883"/>
                <a:gd name="connsiteY41" fmla="*/ 25792 h 4275461"/>
                <a:gd name="connsiteX42" fmla="*/ 745123 w 3619883"/>
                <a:gd name="connsiteY42" fmla="*/ 40157 h 4275461"/>
                <a:gd name="connsiteX43" fmla="*/ 789493 w 3619883"/>
                <a:gd name="connsiteY43" fmla="*/ 36327 h 4275461"/>
                <a:gd name="connsiteX44" fmla="*/ 854255 w 3619883"/>
                <a:gd name="connsiteY44" fmla="*/ 68887 h 4275461"/>
                <a:gd name="connsiteX45" fmla="*/ 897520 w 3619883"/>
                <a:gd name="connsiteY45" fmla="*/ 88629 h 4275461"/>
                <a:gd name="connsiteX46" fmla="*/ 940510 w 3619883"/>
                <a:gd name="connsiteY46" fmla="*/ 114265 h 4275461"/>
                <a:gd name="connsiteX47" fmla="*/ 1082712 w 3619883"/>
                <a:gd name="connsiteY47" fmla="*/ 144543 h 4275461"/>
                <a:gd name="connsiteX48" fmla="*/ 1205348 w 3619883"/>
                <a:gd name="connsiteY48" fmla="*/ 120753 h 4275461"/>
                <a:gd name="connsiteX49" fmla="*/ 1271764 w 3619883"/>
                <a:gd name="connsiteY49" fmla="*/ 117956 h 4275461"/>
                <a:gd name="connsiteX50" fmla="*/ 1315583 w 3619883"/>
                <a:gd name="connsiteY50" fmla="*/ 125912 h 4275461"/>
                <a:gd name="connsiteX51" fmla="*/ 1359125 w 3619883"/>
                <a:gd name="connsiteY51" fmla="*/ 139761 h 4275461"/>
                <a:gd name="connsiteX52" fmla="*/ 1391919 w 3619883"/>
                <a:gd name="connsiteY52" fmla="*/ 147202 h 4275461"/>
                <a:gd name="connsiteX53" fmla="*/ 1436563 w 3619883"/>
                <a:gd name="connsiteY53" fmla="*/ 137480 h 4275461"/>
                <a:gd name="connsiteX54" fmla="*/ 1471566 w 3619883"/>
                <a:gd name="connsiteY54" fmla="*/ 97777 h 4275461"/>
                <a:gd name="connsiteX55" fmla="*/ 1505739 w 3619883"/>
                <a:gd name="connsiteY55" fmla="*/ 75753 h 4275461"/>
                <a:gd name="connsiteX56" fmla="*/ 1590891 w 3619883"/>
                <a:gd name="connsiteY56" fmla="*/ 144702 h 4275461"/>
                <a:gd name="connsiteX57" fmla="*/ 1625616 w 3619883"/>
                <a:gd name="connsiteY57" fmla="*/ 110893 h 4275461"/>
                <a:gd name="connsiteX58" fmla="*/ 1658964 w 3619883"/>
                <a:gd name="connsiteY58" fmla="*/ 106547 h 4275461"/>
                <a:gd name="connsiteX59" fmla="*/ 1746598 w 3619883"/>
                <a:gd name="connsiteY59" fmla="*/ 122460 h 4275461"/>
                <a:gd name="connsiteX60" fmla="*/ 1811913 w 3619883"/>
                <a:gd name="connsiteY60" fmla="*/ 143234 h 4275461"/>
                <a:gd name="connsiteX61" fmla="*/ 1856557 w 3619883"/>
                <a:gd name="connsiteY61" fmla="*/ 133511 h 4275461"/>
                <a:gd name="connsiteX62" fmla="*/ 2066003 w 3619883"/>
                <a:gd name="connsiteY62" fmla="*/ 143313 h 4275461"/>
                <a:gd name="connsiteX63" fmla="*/ 2177615 w 3619883"/>
                <a:gd name="connsiteY63" fmla="*/ 119007 h 4275461"/>
                <a:gd name="connsiteX64" fmla="*/ 2255883 w 3619883"/>
                <a:gd name="connsiteY64" fmla="*/ 99047 h 4275461"/>
                <a:gd name="connsiteX65" fmla="*/ 2344622 w 3619883"/>
                <a:gd name="connsiteY65" fmla="*/ 91388 h 4275461"/>
                <a:gd name="connsiteX66" fmla="*/ 2455682 w 3619883"/>
                <a:gd name="connsiteY66" fmla="*/ 78869 h 4275461"/>
                <a:gd name="connsiteX67" fmla="*/ 2632609 w 3619883"/>
                <a:gd name="connsiteY67" fmla="*/ 75338 h 4275461"/>
                <a:gd name="connsiteX68" fmla="*/ 2742291 w 3619883"/>
                <a:gd name="connsiteY68" fmla="*/ 92282 h 4275461"/>
                <a:gd name="connsiteX69" fmla="*/ 2851974 w 3619883"/>
                <a:gd name="connsiteY69" fmla="*/ 109227 h 4275461"/>
                <a:gd name="connsiteX70" fmla="*/ 2907643 w 3619883"/>
                <a:gd name="connsiteY70" fmla="*/ 100020 h 4275461"/>
                <a:gd name="connsiteX71" fmla="*/ 2944022 w 3619883"/>
                <a:gd name="connsiteY71" fmla="*/ 30853 h 4275461"/>
                <a:gd name="connsiteX72" fmla="*/ 3022289 w 3619883"/>
                <a:gd name="connsiteY72" fmla="*/ 10893 h 4275461"/>
                <a:gd name="connsiteX73" fmla="*/ 3054807 w 3619883"/>
                <a:gd name="connsiteY73" fmla="*/ 24226 h 4275461"/>
                <a:gd name="connsiteX74" fmla="*/ 3141892 w 3619883"/>
                <a:gd name="connsiteY74" fmla="*/ 51925 h 4275461"/>
                <a:gd name="connsiteX75" fmla="*/ 3185711 w 3619883"/>
                <a:gd name="connsiteY75" fmla="*/ 59881 h 4275461"/>
                <a:gd name="connsiteX76" fmla="*/ 3219056 w 3619883"/>
                <a:gd name="connsiteY76" fmla="*/ 55536 h 4275461"/>
                <a:gd name="connsiteX77" fmla="*/ 3263425 w 3619883"/>
                <a:gd name="connsiteY77" fmla="*/ 51706 h 4275461"/>
                <a:gd name="connsiteX78" fmla="*/ 3296219 w 3619883"/>
                <a:gd name="connsiteY78" fmla="*/ 59147 h 4275461"/>
                <a:gd name="connsiteX79" fmla="*/ 3319094 w 3619883"/>
                <a:gd name="connsiteY79" fmla="*/ 42500 h 4275461"/>
                <a:gd name="connsiteX80" fmla="*/ 3420511 w 3619883"/>
                <a:gd name="connsiteY80" fmla="*/ 0 h 4275461"/>
                <a:gd name="connsiteX81" fmla="*/ 3453305 w 3619883"/>
                <a:gd name="connsiteY81" fmla="*/ 7440 h 4275461"/>
                <a:gd name="connsiteX82" fmla="*/ 3496571 w 3619883"/>
                <a:gd name="connsiteY82" fmla="*/ 27182 h 4275461"/>
                <a:gd name="connsiteX83" fmla="*/ 3602117 w 3619883"/>
                <a:gd name="connsiteY83" fmla="*/ 132521 h 4275461"/>
                <a:gd name="connsiteX84" fmla="*/ 3619883 w 3619883"/>
                <a:gd name="connsiteY84" fmla="*/ 140049 h 4275461"/>
                <a:gd name="connsiteX85" fmla="*/ 3619883 w 3619883"/>
                <a:gd name="connsiteY8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472277 w 3619883"/>
                <a:gd name="connsiteY20" fmla="*/ 4128157 h 4275461"/>
                <a:gd name="connsiteX21" fmla="*/ 522650 w 3619883"/>
                <a:gd name="connsiteY21" fmla="*/ 4128157 h 4275461"/>
                <a:gd name="connsiteX22" fmla="*/ 573998 w 3619883"/>
                <a:gd name="connsiteY22" fmla="*/ 4275461 h 4275461"/>
                <a:gd name="connsiteX23" fmla="*/ 336164 w 3619883"/>
                <a:gd name="connsiteY23" fmla="*/ 4275461 h 4275461"/>
                <a:gd name="connsiteX24" fmla="*/ 294572 w 3619883"/>
                <a:gd name="connsiteY24" fmla="*/ 4128157 h 4275461"/>
                <a:gd name="connsiteX25" fmla="*/ 339106 w 3619883"/>
                <a:gd name="connsiteY25" fmla="*/ 4128157 h 4275461"/>
                <a:gd name="connsiteX26" fmla="*/ 339106 w 3619883"/>
                <a:gd name="connsiteY26" fmla="*/ 3951392 h 4275461"/>
                <a:gd name="connsiteX27" fmla="*/ 161321 w 3619883"/>
                <a:gd name="connsiteY27" fmla="*/ 3951392 h 4275461"/>
                <a:gd name="connsiteX28" fmla="*/ 161321 w 3619883"/>
                <a:gd name="connsiteY28" fmla="*/ 4128157 h 4275461"/>
                <a:gd name="connsiteX29" fmla="*/ 230914 w 3619883"/>
                <a:gd name="connsiteY29" fmla="*/ 4128157 h 4275461"/>
                <a:gd name="connsiteX30" fmla="*/ 189322 w 3619883"/>
                <a:gd name="connsiteY30" fmla="*/ 4275461 h 4275461"/>
                <a:gd name="connsiteX31" fmla="*/ 0 w 3619883"/>
                <a:gd name="connsiteY31" fmla="*/ 4275461 h 4275461"/>
                <a:gd name="connsiteX32" fmla="*/ 0 w 3619883"/>
                <a:gd name="connsiteY32" fmla="*/ 42229 h 4275461"/>
                <a:gd name="connsiteX33" fmla="*/ 42464 w 3619883"/>
                <a:gd name="connsiteY33" fmla="*/ 40518 h 4275461"/>
                <a:gd name="connsiteX34" fmla="*/ 137733 w 3619883"/>
                <a:gd name="connsiteY34" fmla="*/ 35355 h 4275461"/>
                <a:gd name="connsiteX35" fmla="*/ 270565 w 3619883"/>
                <a:gd name="connsiteY35" fmla="*/ 29759 h 4275461"/>
                <a:gd name="connsiteX36" fmla="*/ 479734 w 3619883"/>
                <a:gd name="connsiteY36" fmla="*/ 45455 h 4275461"/>
                <a:gd name="connsiteX37" fmla="*/ 524103 w 3619883"/>
                <a:gd name="connsiteY37" fmla="*/ 41625 h 4275461"/>
                <a:gd name="connsiteX38" fmla="*/ 624416 w 3619883"/>
                <a:gd name="connsiteY38" fmla="*/ 22696 h 4275461"/>
                <a:gd name="connsiteX39" fmla="*/ 657762 w 3619883"/>
                <a:gd name="connsiteY39" fmla="*/ 18351 h 4275461"/>
                <a:gd name="connsiteX40" fmla="*/ 690557 w 3619883"/>
                <a:gd name="connsiteY40" fmla="*/ 25792 h 4275461"/>
                <a:gd name="connsiteX41" fmla="*/ 745123 w 3619883"/>
                <a:gd name="connsiteY41" fmla="*/ 40157 h 4275461"/>
                <a:gd name="connsiteX42" fmla="*/ 789493 w 3619883"/>
                <a:gd name="connsiteY42" fmla="*/ 36327 h 4275461"/>
                <a:gd name="connsiteX43" fmla="*/ 854255 w 3619883"/>
                <a:gd name="connsiteY43" fmla="*/ 68887 h 4275461"/>
                <a:gd name="connsiteX44" fmla="*/ 897520 w 3619883"/>
                <a:gd name="connsiteY44" fmla="*/ 88629 h 4275461"/>
                <a:gd name="connsiteX45" fmla="*/ 940510 w 3619883"/>
                <a:gd name="connsiteY45" fmla="*/ 114265 h 4275461"/>
                <a:gd name="connsiteX46" fmla="*/ 1082712 w 3619883"/>
                <a:gd name="connsiteY46" fmla="*/ 144543 h 4275461"/>
                <a:gd name="connsiteX47" fmla="*/ 1205348 w 3619883"/>
                <a:gd name="connsiteY47" fmla="*/ 120753 h 4275461"/>
                <a:gd name="connsiteX48" fmla="*/ 1271764 w 3619883"/>
                <a:gd name="connsiteY48" fmla="*/ 117956 h 4275461"/>
                <a:gd name="connsiteX49" fmla="*/ 1315583 w 3619883"/>
                <a:gd name="connsiteY49" fmla="*/ 125912 h 4275461"/>
                <a:gd name="connsiteX50" fmla="*/ 1359125 w 3619883"/>
                <a:gd name="connsiteY50" fmla="*/ 139761 h 4275461"/>
                <a:gd name="connsiteX51" fmla="*/ 1391919 w 3619883"/>
                <a:gd name="connsiteY51" fmla="*/ 147202 h 4275461"/>
                <a:gd name="connsiteX52" fmla="*/ 1436563 w 3619883"/>
                <a:gd name="connsiteY52" fmla="*/ 137480 h 4275461"/>
                <a:gd name="connsiteX53" fmla="*/ 1471566 w 3619883"/>
                <a:gd name="connsiteY53" fmla="*/ 97777 h 4275461"/>
                <a:gd name="connsiteX54" fmla="*/ 1505739 w 3619883"/>
                <a:gd name="connsiteY54" fmla="*/ 75753 h 4275461"/>
                <a:gd name="connsiteX55" fmla="*/ 1590891 w 3619883"/>
                <a:gd name="connsiteY55" fmla="*/ 144702 h 4275461"/>
                <a:gd name="connsiteX56" fmla="*/ 1625616 w 3619883"/>
                <a:gd name="connsiteY56" fmla="*/ 110893 h 4275461"/>
                <a:gd name="connsiteX57" fmla="*/ 1658964 w 3619883"/>
                <a:gd name="connsiteY57" fmla="*/ 106547 h 4275461"/>
                <a:gd name="connsiteX58" fmla="*/ 1746598 w 3619883"/>
                <a:gd name="connsiteY58" fmla="*/ 122460 h 4275461"/>
                <a:gd name="connsiteX59" fmla="*/ 1811913 w 3619883"/>
                <a:gd name="connsiteY59" fmla="*/ 143234 h 4275461"/>
                <a:gd name="connsiteX60" fmla="*/ 1856557 w 3619883"/>
                <a:gd name="connsiteY60" fmla="*/ 133511 h 4275461"/>
                <a:gd name="connsiteX61" fmla="*/ 2066003 w 3619883"/>
                <a:gd name="connsiteY61" fmla="*/ 143313 h 4275461"/>
                <a:gd name="connsiteX62" fmla="*/ 2177615 w 3619883"/>
                <a:gd name="connsiteY62" fmla="*/ 119007 h 4275461"/>
                <a:gd name="connsiteX63" fmla="*/ 2255883 w 3619883"/>
                <a:gd name="connsiteY63" fmla="*/ 99047 h 4275461"/>
                <a:gd name="connsiteX64" fmla="*/ 2344622 w 3619883"/>
                <a:gd name="connsiteY64" fmla="*/ 91388 h 4275461"/>
                <a:gd name="connsiteX65" fmla="*/ 2455682 w 3619883"/>
                <a:gd name="connsiteY65" fmla="*/ 78869 h 4275461"/>
                <a:gd name="connsiteX66" fmla="*/ 2632609 w 3619883"/>
                <a:gd name="connsiteY66" fmla="*/ 75338 h 4275461"/>
                <a:gd name="connsiteX67" fmla="*/ 2742291 w 3619883"/>
                <a:gd name="connsiteY67" fmla="*/ 92282 h 4275461"/>
                <a:gd name="connsiteX68" fmla="*/ 2851974 w 3619883"/>
                <a:gd name="connsiteY68" fmla="*/ 109227 h 4275461"/>
                <a:gd name="connsiteX69" fmla="*/ 2907643 w 3619883"/>
                <a:gd name="connsiteY69" fmla="*/ 100020 h 4275461"/>
                <a:gd name="connsiteX70" fmla="*/ 2944022 w 3619883"/>
                <a:gd name="connsiteY70" fmla="*/ 30853 h 4275461"/>
                <a:gd name="connsiteX71" fmla="*/ 3022289 w 3619883"/>
                <a:gd name="connsiteY71" fmla="*/ 10893 h 4275461"/>
                <a:gd name="connsiteX72" fmla="*/ 3054807 w 3619883"/>
                <a:gd name="connsiteY72" fmla="*/ 24226 h 4275461"/>
                <a:gd name="connsiteX73" fmla="*/ 3141892 w 3619883"/>
                <a:gd name="connsiteY73" fmla="*/ 51925 h 4275461"/>
                <a:gd name="connsiteX74" fmla="*/ 3185711 w 3619883"/>
                <a:gd name="connsiteY74" fmla="*/ 59881 h 4275461"/>
                <a:gd name="connsiteX75" fmla="*/ 3219056 w 3619883"/>
                <a:gd name="connsiteY75" fmla="*/ 55536 h 4275461"/>
                <a:gd name="connsiteX76" fmla="*/ 3263425 w 3619883"/>
                <a:gd name="connsiteY76" fmla="*/ 51706 h 4275461"/>
                <a:gd name="connsiteX77" fmla="*/ 3296219 w 3619883"/>
                <a:gd name="connsiteY77" fmla="*/ 59147 h 4275461"/>
                <a:gd name="connsiteX78" fmla="*/ 3319094 w 3619883"/>
                <a:gd name="connsiteY78" fmla="*/ 42500 h 4275461"/>
                <a:gd name="connsiteX79" fmla="*/ 3420511 w 3619883"/>
                <a:gd name="connsiteY79" fmla="*/ 0 h 4275461"/>
                <a:gd name="connsiteX80" fmla="*/ 3453305 w 3619883"/>
                <a:gd name="connsiteY80" fmla="*/ 7440 h 4275461"/>
                <a:gd name="connsiteX81" fmla="*/ 3496571 w 3619883"/>
                <a:gd name="connsiteY81" fmla="*/ 27182 h 4275461"/>
                <a:gd name="connsiteX82" fmla="*/ 3602117 w 3619883"/>
                <a:gd name="connsiteY82" fmla="*/ 132521 h 4275461"/>
                <a:gd name="connsiteX83" fmla="*/ 3619883 w 3619883"/>
                <a:gd name="connsiteY83" fmla="*/ 140049 h 4275461"/>
                <a:gd name="connsiteX84" fmla="*/ 3619883 w 3619883"/>
                <a:gd name="connsiteY8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22650 w 3619883"/>
                <a:gd name="connsiteY20" fmla="*/ 4128157 h 4275461"/>
                <a:gd name="connsiteX21" fmla="*/ 573998 w 3619883"/>
                <a:gd name="connsiteY21" fmla="*/ 4275461 h 4275461"/>
                <a:gd name="connsiteX22" fmla="*/ 336164 w 3619883"/>
                <a:gd name="connsiteY22" fmla="*/ 4275461 h 4275461"/>
                <a:gd name="connsiteX23" fmla="*/ 294572 w 3619883"/>
                <a:gd name="connsiteY23" fmla="*/ 4128157 h 4275461"/>
                <a:gd name="connsiteX24" fmla="*/ 339106 w 3619883"/>
                <a:gd name="connsiteY24" fmla="*/ 4128157 h 4275461"/>
                <a:gd name="connsiteX25" fmla="*/ 339106 w 3619883"/>
                <a:gd name="connsiteY25" fmla="*/ 3951392 h 4275461"/>
                <a:gd name="connsiteX26" fmla="*/ 161321 w 3619883"/>
                <a:gd name="connsiteY26" fmla="*/ 3951392 h 4275461"/>
                <a:gd name="connsiteX27" fmla="*/ 161321 w 3619883"/>
                <a:gd name="connsiteY27" fmla="*/ 4128157 h 4275461"/>
                <a:gd name="connsiteX28" fmla="*/ 230914 w 3619883"/>
                <a:gd name="connsiteY28" fmla="*/ 4128157 h 4275461"/>
                <a:gd name="connsiteX29" fmla="*/ 189322 w 3619883"/>
                <a:gd name="connsiteY29" fmla="*/ 4275461 h 4275461"/>
                <a:gd name="connsiteX30" fmla="*/ 0 w 3619883"/>
                <a:gd name="connsiteY30" fmla="*/ 4275461 h 4275461"/>
                <a:gd name="connsiteX31" fmla="*/ 0 w 3619883"/>
                <a:gd name="connsiteY31" fmla="*/ 42229 h 4275461"/>
                <a:gd name="connsiteX32" fmla="*/ 42464 w 3619883"/>
                <a:gd name="connsiteY32" fmla="*/ 40518 h 4275461"/>
                <a:gd name="connsiteX33" fmla="*/ 137733 w 3619883"/>
                <a:gd name="connsiteY33" fmla="*/ 35355 h 4275461"/>
                <a:gd name="connsiteX34" fmla="*/ 270565 w 3619883"/>
                <a:gd name="connsiteY34" fmla="*/ 29759 h 4275461"/>
                <a:gd name="connsiteX35" fmla="*/ 479734 w 3619883"/>
                <a:gd name="connsiteY35" fmla="*/ 45455 h 4275461"/>
                <a:gd name="connsiteX36" fmla="*/ 524103 w 3619883"/>
                <a:gd name="connsiteY36" fmla="*/ 41625 h 4275461"/>
                <a:gd name="connsiteX37" fmla="*/ 624416 w 3619883"/>
                <a:gd name="connsiteY37" fmla="*/ 22696 h 4275461"/>
                <a:gd name="connsiteX38" fmla="*/ 657762 w 3619883"/>
                <a:gd name="connsiteY38" fmla="*/ 18351 h 4275461"/>
                <a:gd name="connsiteX39" fmla="*/ 690557 w 3619883"/>
                <a:gd name="connsiteY39" fmla="*/ 25792 h 4275461"/>
                <a:gd name="connsiteX40" fmla="*/ 745123 w 3619883"/>
                <a:gd name="connsiteY40" fmla="*/ 40157 h 4275461"/>
                <a:gd name="connsiteX41" fmla="*/ 789493 w 3619883"/>
                <a:gd name="connsiteY41" fmla="*/ 36327 h 4275461"/>
                <a:gd name="connsiteX42" fmla="*/ 854255 w 3619883"/>
                <a:gd name="connsiteY42" fmla="*/ 68887 h 4275461"/>
                <a:gd name="connsiteX43" fmla="*/ 897520 w 3619883"/>
                <a:gd name="connsiteY43" fmla="*/ 88629 h 4275461"/>
                <a:gd name="connsiteX44" fmla="*/ 940510 w 3619883"/>
                <a:gd name="connsiteY44" fmla="*/ 114265 h 4275461"/>
                <a:gd name="connsiteX45" fmla="*/ 1082712 w 3619883"/>
                <a:gd name="connsiteY45" fmla="*/ 144543 h 4275461"/>
                <a:gd name="connsiteX46" fmla="*/ 1205348 w 3619883"/>
                <a:gd name="connsiteY46" fmla="*/ 120753 h 4275461"/>
                <a:gd name="connsiteX47" fmla="*/ 1271764 w 3619883"/>
                <a:gd name="connsiteY47" fmla="*/ 117956 h 4275461"/>
                <a:gd name="connsiteX48" fmla="*/ 1315583 w 3619883"/>
                <a:gd name="connsiteY48" fmla="*/ 125912 h 4275461"/>
                <a:gd name="connsiteX49" fmla="*/ 1359125 w 3619883"/>
                <a:gd name="connsiteY49" fmla="*/ 139761 h 4275461"/>
                <a:gd name="connsiteX50" fmla="*/ 1391919 w 3619883"/>
                <a:gd name="connsiteY50" fmla="*/ 147202 h 4275461"/>
                <a:gd name="connsiteX51" fmla="*/ 1436563 w 3619883"/>
                <a:gd name="connsiteY51" fmla="*/ 137480 h 4275461"/>
                <a:gd name="connsiteX52" fmla="*/ 1471566 w 3619883"/>
                <a:gd name="connsiteY52" fmla="*/ 97777 h 4275461"/>
                <a:gd name="connsiteX53" fmla="*/ 1505739 w 3619883"/>
                <a:gd name="connsiteY53" fmla="*/ 75753 h 4275461"/>
                <a:gd name="connsiteX54" fmla="*/ 1590891 w 3619883"/>
                <a:gd name="connsiteY54" fmla="*/ 144702 h 4275461"/>
                <a:gd name="connsiteX55" fmla="*/ 1625616 w 3619883"/>
                <a:gd name="connsiteY55" fmla="*/ 110893 h 4275461"/>
                <a:gd name="connsiteX56" fmla="*/ 1658964 w 3619883"/>
                <a:gd name="connsiteY56" fmla="*/ 106547 h 4275461"/>
                <a:gd name="connsiteX57" fmla="*/ 1746598 w 3619883"/>
                <a:gd name="connsiteY57" fmla="*/ 122460 h 4275461"/>
                <a:gd name="connsiteX58" fmla="*/ 1811913 w 3619883"/>
                <a:gd name="connsiteY58" fmla="*/ 143234 h 4275461"/>
                <a:gd name="connsiteX59" fmla="*/ 1856557 w 3619883"/>
                <a:gd name="connsiteY59" fmla="*/ 133511 h 4275461"/>
                <a:gd name="connsiteX60" fmla="*/ 2066003 w 3619883"/>
                <a:gd name="connsiteY60" fmla="*/ 143313 h 4275461"/>
                <a:gd name="connsiteX61" fmla="*/ 2177615 w 3619883"/>
                <a:gd name="connsiteY61" fmla="*/ 119007 h 4275461"/>
                <a:gd name="connsiteX62" fmla="*/ 2255883 w 3619883"/>
                <a:gd name="connsiteY62" fmla="*/ 99047 h 4275461"/>
                <a:gd name="connsiteX63" fmla="*/ 2344622 w 3619883"/>
                <a:gd name="connsiteY63" fmla="*/ 91388 h 4275461"/>
                <a:gd name="connsiteX64" fmla="*/ 2455682 w 3619883"/>
                <a:gd name="connsiteY64" fmla="*/ 78869 h 4275461"/>
                <a:gd name="connsiteX65" fmla="*/ 2632609 w 3619883"/>
                <a:gd name="connsiteY65" fmla="*/ 75338 h 4275461"/>
                <a:gd name="connsiteX66" fmla="*/ 2742291 w 3619883"/>
                <a:gd name="connsiteY66" fmla="*/ 92282 h 4275461"/>
                <a:gd name="connsiteX67" fmla="*/ 2851974 w 3619883"/>
                <a:gd name="connsiteY67" fmla="*/ 109227 h 4275461"/>
                <a:gd name="connsiteX68" fmla="*/ 2907643 w 3619883"/>
                <a:gd name="connsiteY68" fmla="*/ 100020 h 4275461"/>
                <a:gd name="connsiteX69" fmla="*/ 2944022 w 3619883"/>
                <a:gd name="connsiteY69" fmla="*/ 30853 h 4275461"/>
                <a:gd name="connsiteX70" fmla="*/ 3022289 w 3619883"/>
                <a:gd name="connsiteY70" fmla="*/ 10893 h 4275461"/>
                <a:gd name="connsiteX71" fmla="*/ 3054807 w 3619883"/>
                <a:gd name="connsiteY71" fmla="*/ 24226 h 4275461"/>
                <a:gd name="connsiteX72" fmla="*/ 3141892 w 3619883"/>
                <a:gd name="connsiteY72" fmla="*/ 51925 h 4275461"/>
                <a:gd name="connsiteX73" fmla="*/ 3185711 w 3619883"/>
                <a:gd name="connsiteY73" fmla="*/ 59881 h 4275461"/>
                <a:gd name="connsiteX74" fmla="*/ 3219056 w 3619883"/>
                <a:gd name="connsiteY74" fmla="*/ 55536 h 4275461"/>
                <a:gd name="connsiteX75" fmla="*/ 3263425 w 3619883"/>
                <a:gd name="connsiteY75" fmla="*/ 51706 h 4275461"/>
                <a:gd name="connsiteX76" fmla="*/ 3296219 w 3619883"/>
                <a:gd name="connsiteY76" fmla="*/ 59147 h 4275461"/>
                <a:gd name="connsiteX77" fmla="*/ 3319094 w 3619883"/>
                <a:gd name="connsiteY77" fmla="*/ 42500 h 4275461"/>
                <a:gd name="connsiteX78" fmla="*/ 3420511 w 3619883"/>
                <a:gd name="connsiteY78" fmla="*/ 0 h 4275461"/>
                <a:gd name="connsiteX79" fmla="*/ 3453305 w 3619883"/>
                <a:gd name="connsiteY79" fmla="*/ 7440 h 4275461"/>
                <a:gd name="connsiteX80" fmla="*/ 3496571 w 3619883"/>
                <a:gd name="connsiteY80" fmla="*/ 27182 h 4275461"/>
                <a:gd name="connsiteX81" fmla="*/ 3602117 w 3619883"/>
                <a:gd name="connsiteY81" fmla="*/ 132521 h 4275461"/>
                <a:gd name="connsiteX82" fmla="*/ 3619883 w 3619883"/>
                <a:gd name="connsiteY82" fmla="*/ 140049 h 4275461"/>
                <a:gd name="connsiteX83" fmla="*/ 3619883 w 3619883"/>
                <a:gd name="connsiteY8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3951392 h 4275461"/>
                <a:gd name="connsiteX26" fmla="*/ 161321 w 3619883"/>
                <a:gd name="connsiteY26" fmla="*/ 4128157 h 4275461"/>
                <a:gd name="connsiteX27" fmla="*/ 230914 w 3619883"/>
                <a:gd name="connsiteY27" fmla="*/ 4128157 h 4275461"/>
                <a:gd name="connsiteX28" fmla="*/ 189322 w 3619883"/>
                <a:gd name="connsiteY28" fmla="*/ 4275461 h 4275461"/>
                <a:gd name="connsiteX29" fmla="*/ 0 w 3619883"/>
                <a:gd name="connsiteY29" fmla="*/ 4275461 h 4275461"/>
                <a:gd name="connsiteX30" fmla="*/ 0 w 3619883"/>
                <a:gd name="connsiteY30" fmla="*/ 42229 h 4275461"/>
                <a:gd name="connsiteX31" fmla="*/ 42464 w 3619883"/>
                <a:gd name="connsiteY31" fmla="*/ 40518 h 4275461"/>
                <a:gd name="connsiteX32" fmla="*/ 137733 w 3619883"/>
                <a:gd name="connsiteY32" fmla="*/ 35355 h 4275461"/>
                <a:gd name="connsiteX33" fmla="*/ 270565 w 3619883"/>
                <a:gd name="connsiteY33" fmla="*/ 29759 h 4275461"/>
                <a:gd name="connsiteX34" fmla="*/ 479734 w 3619883"/>
                <a:gd name="connsiteY34" fmla="*/ 45455 h 4275461"/>
                <a:gd name="connsiteX35" fmla="*/ 524103 w 3619883"/>
                <a:gd name="connsiteY35" fmla="*/ 41625 h 4275461"/>
                <a:gd name="connsiteX36" fmla="*/ 624416 w 3619883"/>
                <a:gd name="connsiteY36" fmla="*/ 22696 h 4275461"/>
                <a:gd name="connsiteX37" fmla="*/ 657762 w 3619883"/>
                <a:gd name="connsiteY37" fmla="*/ 18351 h 4275461"/>
                <a:gd name="connsiteX38" fmla="*/ 690557 w 3619883"/>
                <a:gd name="connsiteY38" fmla="*/ 25792 h 4275461"/>
                <a:gd name="connsiteX39" fmla="*/ 745123 w 3619883"/>
                <a:gd name="connsiteY39" fmla="*/ 40157 h 4275461"/>
                <a:gd name="connsiteX40" fmla="*/ 789493 w 3619883"/>
                <a:gd name="connsiteY40" fmla="*/ 36327 h 4275461"/>
                <a:gd name="connsiteX41" fmla="*/ 854255 w 3619883"/>
                <a:gd name="connsiteY41" fmla="*/ 68887 h 4275461"/>
                <a:gd name="connsiteX42" fmla="*/ 897520 w 3619883"/>
                <a:gd name="connsiteY42" fmla="*/ 88629 h 4275461"/>
                <a:gd name="connsiteX43" fmla="*/ 940510 w 3619883"/>
                <a:gd name="connsiteY43" fmla="*/ 114265 h 4275461"/>
                <a:gd name="connsiteX44" fmla="*/ 1082712 w 3619883"/>
                <a:gd name="connsiteY44" fmla="*/ 144543 h 4275461"/>
                <a:gd name="connsiteX45" fmla="*/ 1205348 w 3619883"/>
                <a:gd name="connsiteY45" fmla="*/ 120753 h 4275461"/>
                <a:gd name="connsiteX46" fmla="*/ 1271764 w 3619883"/>
                <a:gd name="connsiteY46" fmla="*/ 117956 h 4275461"/>
                <a:gd name="connsiteX47" fmla="*/ 1315583 w 3619883"/>
                <a:gd name="connsiteY47" fmla="*/ 125912 h 4275461"/>
                <a:gd name="connsiteX48" fmla="*/ 1359125 w 3619883"/>
                <a:gd name="connsiteY48" fmla="*/ 139761 h 4275461"/>
                <a:gd name="connsiteX49" fmla="*/ 1391919 w 3619883"/>
                <a:gd name="connsiteY49" fmla="*/ 147202 h 4275461"/>
                <a:gd name="connsiteX50" fmla="*/ 1436563 w 3619883"/>
                <a:gd name="connsiteY50" fmla="*/ 137480 h 4275461"/>
                <a:gd name="connsiteX51" fmla="*/ 1471566 w 3619883"/>
                <a:gd name="connsiteY51" fmla="*/ 97777 h 4275461"/>
                <a:gd name="connsiteX52" fmla="*/ 1505739 w 3619883"/>
                <a:gd name="connsiteY52" fmla="*/ 75753 h 4275461"/>
                <a:gd name="connsiteX53" fmla="*/ 1590891 w 3619883"/>
                <a:gd name="connsiteY53" fmla="*/ 144702 h 4275461"/>
                <a:gd name="connsiteX54" fmla="*/ 1625616 w 3619883"/>
                <a:gd name="connsiteY54" fmla="*/ 110893 h 4275461"/>
                <a:gd name="connsiteX55" fmla="*/ 1658964 w 3619883"/>
                <a:gd name="connsiteY55" fmla="*/ 106547 h 4275461"/>
                <a:gd name="connsiteX56" fmla="*/ 1746598 w 3619883"/>
                <a:gd name="connsiteY56" fmla="*/ 122460 h 4275461"/>
                <a:gd name="connsiteX57" fmla="*/ 1811913 w 3619883"/>
                <a:gd name="connsiteY57" fmla="*/ 143234 h 4275461"/>
                <a:gd name="connsiteX58" fmla="*/ 1856557 w 3619883"/>
                <a:gd name="connsiteY58" fmla="*/ 133511 h 4275461"/>
                <a:gd name="connsiteX59" fmla="*/ 2066003 w 3619883"/>
                <a:gd name="connsiteY59" fmla="*/ 143313 h 4275461"/>
                <a:gd name="connsiteX60" fmla="*/ 2177615 w 3619883"/>
                <a:gd name="connsiteY60" fmla="*/ 119007 h 4275461"/>
                <a:gd name="connsiteX61" fmla="*/ 2255883 w 3619883"/>
                <a:gd name="connsiteY61" fmla="*/ 99047 h 4275461"/>
                <a:gd name="connsiteX62" fmla="*/ 2344622 w 3619883"/>
                <a:gd name="connsiteY62" fmla="*/ 91388 h 4275461"/>
                <a:gd name="connsiteX63" fmla="*/ 2455682 w 3619883"/>
                <a:gd name="connsiteY63" fmla="*/ 78869 h 4275461"/>
                <a:gd name="connsiteX64" fmla="*/ 2632609 w 3619883"/>
                <a:gd name="connsiteY64" fmla="*/ 75338 h 4275461"/>
                <a:gd name="connsiteX65" fmla="*/ 2742291 w 3619883"/>
                <a:gd name="connsiteY65" fmla="*/ 92282 h 4275461"/>
                <a:gd name="connsiteX66" fmla="*/ 2851974 w 3619883"/>
                <a:gd name="connsiteY66" fmla="*/ 109227 h 4275461"/>
                <a:gd name="connsiteX67" fmla="*/ 2907643 w 3619883"/>
                <a:gd name="connsiteY67" fmla="*/ 100020 h 4275461"/>
                <a:gd name="connsiteX68" fmla="*/ 2944022 w 3619883"/>
                <a:gd name="connsiteY68" fmla="*/ 30853 h 4275461"/>
                <a:gd name="connsiteX69" fmla="*/ 3022289 w 3619883"/>
                <a:gd name="connsiteY69" fmla="*/ 10893 h 4275461"/>
                <a:gd name="connsiteX70" fmla="*/ 3054807 w 3619883"/>
                <a:gd name="connsiteY70" fmla="*/ 24226 h 4275461"/>
                <a:gd name="connsiteX71" fmla="*/ 3141892 w 3619883"/>
                <a:gd name="connsiteY71" fmla="*/ 51925 h 4275461"/>
                <a:gd name="connsiteX72" fmla="*/ 3185711 w 3619883"/>
                <a:gd name="connsiteY72" fmla="*/ 59881 h 4275461"/>
                <a:gd name="connsiteX73" fmla="*/ 3219056 w 3619883"/>
                <a:gd name="connsiteY73" fmla="*/ 55536 h 4275461"/>
                <a:gd name="connsiteX74" fmla="*/ 3263425 w 3619883"/>
                <a:gd name="connsiteY74" fmla="*/ 51706 h 4275461"/>
                <a:gd name="connsiteX75" fmla="*/ 3296219 w 3619883"/>
                <a:gd name="connsiteY75" fmla="*/ 59147 h 4275461"/>
                <a:gd name="connsiteX76" fmla="*/ 3319094 w 3619883"/>
                <a:gd name="connsiteY76" fmla="*/ 42500 h 4275461"/>
                <a:gd name="connsiteX77" fmla="*/ 3420511 w 3619883"/>
                <a:gd name="connsiteY77" fmla="*/ 0 h 4275461"/>
                <a:gd name="connsiteX78" fmla="*/ 3453305 w 3619883"/>
                <a:gd name="connsiteY78" fmla="*/ 7440 h 4275461"/>
                <a:gd name="connsiteX79" fmla="*/ 3496571 w 3619883"/>
                <a:gd name="connsiteY79" fmla="*/ 27182 h 4275461"/>
                <a:gd name="connsiteX80" fmla="*/ 3602117 w 3619883"/>
                <a:gd name="connsiteY80" fmla="*/ 132521 h 4275461"/>
                <a:gd name="connsiteX81" fmla="*/ 3619883 w 3619883"/>
                <a:gd name="connsiteY81" fmla="*/ 140049 h 4275461"/>
                <a:gd name="connsiteX82" fmla="*/ 3619883 w 3619883"/>
                <a:gd name="connsiteY8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4128157 h 4275461"/>
                <a:gd name="connsiteX26" fmla="*/ 230914 w 3619883"/>
                <a:gd name="connsiteY26" fmla="*/ 4128157 h 4275461"/>
                <a:gd name="connsiteX27" fmla="*/ 189322 w 3619883"/>
                <a:gd name="connsiteY27" fmla="*/ 4275461 h 4275461"/>
                <a:gd name="connsiteX28" fmla="*/ 0 w 3619883"/>
                <a:gd name="connsiteY28" fmla="*/ 4275461 h 4275461"/>
                <a:gd name="connsiteX29" fmla="*/ 0 w 3619883"/>
                <a:gd name="connsiteY29" fmla="*/ 42229 h 4275461"/>
                <a:gd name="connsiteX30" fmla="*/ 42464 w 3619883"/>
                <a:gd name="connsiteY30" fmla="*/ 40518 h 4275461"/>
                <a:gd name="connsiteX31" fmla="*/ 137733 w 3619883"/>
                <a:gd name="connsiteY31" fmla="*/ 35355 h 4275461"/>
                <a:gd name="connsiteX32" fmla="*/ 270565 w 3619883"/>
                <a:gd name="connsiteY32" fmla="*/ 29759 h 4275461"/>
                <a:gd name="connsiteX33" fmla="*/ 479734 w 3619883"/>
                <a:gd name="connsiteY33" fmla="*/ 45455 h 4275461"/>
                <a:gd name="connsiteX34" fmla="*/ 524103 w 3619883"/>
                <a:gd name="connsiteY34" fmla="*/ 41625 h 4275461"/>
                <a:gd name="connsiteX35" fmla="*/ 624416 w 3619883"/>
                <a:gd name="connsiteY35" fmla="*/ 22696 h 4275461"/>
                <a:gd name="connsiteX36" fmla="*/ 657762 w 3619883"/>
                <a:gd name="connsiteY36" fmla="*/ 18351 h 4275461"/>
                <a:gd name="connsiteX37" fmla="*/ 690557 w 3619883"/>
                <a:gd name="connsiteY37" fmla="*/ 25792 h 4275461"/>
                <a:gd name="connsiteX38" fmla="*/ 745123 w 3619883"/>
                <a:gd name="connsiteY38" fmla="*/ 40157 h 4275461"/>
                <a:gd name="connsiteX39" fmla="*/ 789493 w 3619883"/>
                <a:gd name="connsiteY39" fmla="*/ 36327 h 4275461"/>
                <a:gd name="connsiteX40" fmla="*/ 854255 w 3619883"/>
                <a:gd name="connsiteY40" fmla="*/ 68887 h 4275461"/>
                <a:gd name="connsiteX41" fmla="*/ 897520 w 3619883"/>
                <a:gd name="connsiteY41" fmla="*/ 88629 h 4275461"/>
                <a:gd name="connsiteX42" fmla="*/ 940510 w 3619883"/>
                <a:gd name="connsiteY42" fmla="*/ 114265 h 4275461"/>
                <a:gd name="connsiteX43" fmla="*/ 1082712 w 3619883"/>
                <a:gd name="connsiteY43" fmla="*/ 144543 h 4275461"/>
                <a:gd name="connsiteX44" fmla="*/ 1205348 w 3619883"/>
                <a:gd name="connsiteY44" fmla="*/ 120753 h 4275461"/>
                <a:gd name="connsiteX45" fmla="*/ 1271764 w 3619883"/>
                <a:gd name="connsiteY45" fmla="*/ 117956 h 4275461"/>
                <a:gd name="connsiteX46" fmla="*/ 1315583 w 3619883"/>
                <a:gd name="connsiteY46" fmla="*/ 125912 h 4275461"/>
                <a:gd name="connsiteX47" fmla="*/ 1359125 w 3619883"/>
                <a:gd name="connsiteY47" fmla="*/ 139761 h 4275461"/>
                <a:gd name="connsiteX48" fmla="*/ 1391919 w 3619883"/>
                <a:gd name="connsiteY48" fmla="*/ 147202 h 4275461"/>
                <a:gd name="connsiteX49" fmla="*/ 1436563 w 3619883"/>
                <a:gd name="connsiteY49" fmla="*/ 137480 h 4275461"/>
                <a:gd name="connsiteX50" fmla="*/ 1471566 w 3619883"/>
                <a:gd name="connsiteY50" fmla="*/ 97777 h 4275461"/>
                <a:gd name="connsiteX51" fmla="*/ 1505739 w 3619883"/>
                <a:gd name="connsiteY51" fmla="*/ 75753 h 4275461"/>
                <a:gd name="connsiteX52" fmla="*/ 1590891 w 3619883"/>
                <a:gd name="connsiteY52" fmla="*/ 144702 h 4275461"/>
                <a:gd name="connsiteX53" fmla="*/ 1625616 w 3619883"/>
                <a:gd name="connsiteY53" fmla="*/ 110893 h 4275461"/>
                <a:gd name="connsiteX54" fmla="*/ 1658964 w 3619883"/>
                <a:gd name="connsiteY54" fmla="*/ 106547 h 4275461"/>
                <a:gd name="connsiteX55" fmla="*/ 1746598 w 3619883"/>
                <a:gd name="connsiteY55" fmla="*/ 122460 h 4275461"/>
                <a:gd name="connsiteX56" fmla="*/ 1811913 w 3619883"/>
                <a:gd name="connsiteY56" fmla="*/ 143234 h 4275461"/>
                <a:gd name="connsiteX57" fmla="*/ 1856557 w 3619883"/>
                <a:gd name="connsiteY57" fmla="*/ 133511 h 4275461"/>
                <a:gd name="connsiteX58" fmla="*/ 2066003 w 3619883"/>
                <a:gd name="connsiteY58" fmla="*/ 143313 h 4275461"/>
                <a:gd name="connsiteX59" fmla="*/ 2177615 w 3619883"/>
                <a:gd name="connsiteY59" fmla="*/ 119007 h 4275461"/>
                <a:gd name="connsiteX60" fmla="*/ 2255883 w 3619883"/>
                <a:gd name="connsiteY60" fmla="*/ 99047 h 4275461"/>
                <a:gd name="connsiteX61" fmla="*/ 2344622 w 3619883"/>
                <a:gd name="connsiteY61" fmla="*/ 91388 h 4275461"/>
                <a:gd name="connsiteX62" fmla="*/ 2455682 w 3619883"/>
                <a:gd name="connsiteY62" fmla="*/ 78869 h 4275461"/>
                <a:gd name="connsiteX63" fmla="*/ 2632609 w 3619883"/>
                <a:gd name="connsiteY63" fmla="*/ 75338 h 4275461"/>
                <a:gd name="connsiteX64" fmla="*/ 2742291 w 3619883"/>
                <a:gd name="connsiteY64" fmla="*/ 92282 h 4275461"/>
                <a:gd name="connsiteX65" fmla="*/ 2851974 w 3619883"/>
                <a:gd name="connsiteY65" fmla="*/ 109227 h 4275461"/>
                <a:gd name="connsiteX66" fmla="*/ 2907643 w 3619883"/>
                <a:gd name="connsiteY66" fmla="*/ 100020 h 4275461"/>
                <a:gd name="connsiteX67" fmla="*/ 2944022 w 3619883"/>
                <a:gd name="connsiteY67" fmla="*/ 30853 h 4275461"/>
                <a:gd name="connsiteX68" fmla="*/ 3022289 w 3619883"/>
                <a:gd name="connsiteY68" fmla="*/ 10893 h 4275461"/>
                <a:gd name="connsiteX69" fmla="*/ 3054807 w 3619883"/>
                <a:gd name="connsiteY69" fmla="*/ 24226 h 4275461"/>
                <a:gd name="connsiteX70" fmla="*/ 3141892 w 3619883"/>
                <a:gd name="connsiteY70" fmla="*/ 51925 h 4275461"/>
                <a:gd name="connsiteX71" fmla="*/ 3185711 w 3619883"/>
                <a:gd name="connsiteY71" fmla="*/ 59881 h 4275461"/>
                <a:gd name="connsiteX72" fmla="*/ 3219056 w 3619883"/>
                <a:gd name="connsiteY72" fmla="*/ 55536 h 4275461"/>
                <a:gd name="connsiteX73" fmla="*/ 3263425 w 3619883"/>
                <a:gd name="connsiteY73" fmla="*/ 51706 h 4275461"/>
                <a:gd name="connsiteX74" fmla="*/ 3296219 w 3619883"/>
                <a:gd name="connsiteY74" fmla="*/ 59147 h 4275461"/>
                <a:gd name="connsiteX75" fmla="*/ 3319094 w 3619883"/>
                <a:gd name="connsiteY75" fmla="*/ 42500 h 4275461"/>
                <a:gd name="connsiteX76" fmla="*/ 3420511 w 3619883"/>
                <a:gd name="connsiteY76" fmla="*/ 0 h 4275461"/>
                <a:gd name="connsiteX77" fmla="*/ 3453305 w 3619883"/>
                <a:gd name="connsiteY77" fmla="*/ 7440 h 4275461"/>
                <a:gd name="connsiteX78" fmla="*/ 3496571 w 3619883"/>
                <a:gd name="connsiteY78" fmla="*/ 27182 h 4275461"/>
                <a:gd name="connsiteX79" fmla="*/ 3602117 w 3619883"/>
                <a:gd name="connsiteY79" fmla="*/ 132521 h 4275461"/>
                <a:gd name="connsiteX80" fmla="*/ 3619883 w 3619883"/>
                <a:gd name="connsiteY80" fmla="*/ 140049 h 4275461"/>
                <a:gd name="connsiteX81" fmla="*/ 3619883 w 3619883"/>
                <a:gd name="connsiteY8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4128157 h 4275461"/>
                <a:gd name="connsiteX26" fmla="*/ 189322 w 3619883"/>
                <a:gd name="connsiteY26" fmla="*/ 4275461 h 4275461"/>
                <a:gd name="connsiteX27" fmla="*/ 0 w 3619883"/>
                <a:gd name="connsiteY27" fmla="*/ 4275461 h 4275461"/>
                <a:gd name="connsiteX28" fmla="*/ 0 w 3619883"/>
                <a:gd name="connsiteY28" fmla="*/ 42229 h 4275461"/>
                <a:gd name="connsiteX29" fmla="*/ 42464 w 3619883"/>
                <a:gd name="connsiteY29" fmla="*/ 40518 h 4275461"/>
                <a:gd name="connsiteX30" fmla="*/ 137733 w 3619883"/>
                <a:gd name="connsiteY30" fmla="*/ 35355 h 4275461"/>
                <a:gd name="connsiteX31" fmla="*/ 270565 w 3619883"/>
                <a:gd name="connsiteY31" fmla="*/ 29759 h 4275461"/>
                <a:gd name="connsiteX32" fmla="*/ 479734 w 3619883"/>
                <a:gd name="connsiteY32" fmla="*/ 45455 h 4275461"/>
                <a:gd name="connsiteX33" fmla="*/ 524103 w 3619883"/>
                <a:gd name="connsiteY33" fmla="*/ 41625 h 4275461"/>
                <a:gd name="connsiteX34" fmla="*/ 624416 w 3619883"/>
                <a:gd name="connsiteY34" fmla="*/ 22696 h 4275461"/>
                <a:gd name="connsiteX35" fmla="*/ 657762 w 3619883"/>
                <a:gd name="connsiteY35" fmla="*/ 18351 h 4275461"/>
                <a:gd name="connsiteX36" fmla="*/ 690557 w 3619883"/>
                <a:gd name="connsiteY36" fmla="*/ 25792 h 4275461"/>
                <a:gd name="connsiteX37" fmla="*/ 745123 w 3619883"/>
                <a:gd name="connsiteY37" fmla="*/ 40157 h 4275461"/>
                <a:gd name="connsiteX38" fmla="*/ 789493 w 3619883"/>
                <a:gd name="connsiteY38" fmla="*/ 36327 h 4275461"/>
                <a:gd name="connsiteX39" fmla="*/ 854255 w 3619883"/>
                <a:gd name="connsiteY39" fmla="*/ 68887 h 4275461"/>
                <a:gd name="connsiteX40" fmla="*/ 897520 w 3619883"/>
                <a:gd name="connsiteY40" fmla="*/ 88629 h 4275461"/>
                <a:gd name="connsiteX41" fmla="*/ 940510 w 3619883"/>
                <a:gd name="connsiteY41" fmla="*/ 114265 h 4275461"/>
                <a:gd name="connsiteX42" fmla="*/ 1082712 w 3619883"/>
                <a:gd name="connsiteY42" fmla="*/ 144543 h 4275461"/>
                <a:gd name="connsiteX43" fmla="*/ 1205348 w 3619883"/>
                <a:gd name="connsiteY43" fmla="*/ 120753 h 4275461"/>
                <a:gd name="connsiteX44" fmla="*/ 1271764 w 3619883"/>
                <a:gd name="connsiteY44" fmla="*/ 117956 h 4275461"/>
                <a:gd name="connsiteX45" fmla="*/ 1315583 w 3619883"/>
                <a:gd name="connsiteY45" fmla="*/ 125912 h 4275461"/>
                <a:gd name="connsiteX46" fmla="*/ 1359125 w 3619883"/>
                <a:gd name="connsiteY46" fmla="*/ 139761 h 4275461"/>
                <a:gd name="connsiteX47" fmla="*/ 1391919 w 3619883"/>
                <a:gd name="connsiteY47" fmla="*/ 147202 h 4275461"/>
                <a:gd name="connsiteX48" fmla="*/ 1436563 w 3619883"/>
                <a:gd name="connsiteY48" fmla="*/ 137480 h 4275461"/>
                <a:gd name="connsiteX49" fmla="*/ 1471566 w 3619883"/>
                <a:gd name="connsiteY49" fmla="*/ 97777 h 4275461"/>
                <a:gd name="connsiteX50" fmla="*/ 1505739 w 3619883"/>
                <a:gd name="connsiteY50" fmla="*/ 75753 h 4275461"/>
                <a:gd name="connsiteX51" fmla="*/ 1590891 w 3619883"/>
                <a:gd name="connsiteY51" fmla="*/ 144702 h 4275461"/>
                <a:gd name="connsiteX52" fmla="*/ 1625616 w 3619883"/>
                <a:gd name="connsiteY52" fmla="*/ 110893 h 4275461"/>
                <a:gd name="connsiteX53" fmla="*/ 1658964 w 3619883"/>
                <a:gd name="connsiteY53" fmla="*/ 106547 h 4275461"/>
                <a:gd name="connsiteX54" fmla="*/ 1746598 w 3619883"/>
                <a:gd name="connsiteY54" fmla="*/ 122460 h 4275461"/>
                <a:gd name="connsiteX55" fmla="*/ 1811913 w 3619883"/>
                <a:gd name="connsiteY55" fmla="*/ 143234 h 4275461"/>
                <a:gd name="connsiteX56" fmla="*/ 1856557 w 3619883"/>
                <a:gd name="connsiteY56" fmla="*/ 133511 h 4275461"/>
                <a:gd name="connsiteX57" fmla="*/ 2066003 w 3619883"/>
                <a:gd name="connsiteY57" fmla="*/ 143313 h 4275461"/>
                <a:gd name="connsiteX58" fmla="*/ 2177615 w 3619883"/>
                <a:gd name="connsiteY58" fmla="*/ 119007 h 4275461"/>
                <a:gd name="connsiteX59" fmla="*/ 2255883 w 3619883"/>
                <a:gd name="connsiteY59" fmla="*/ 99047 h 4275461"/>
                <a:gd name="connsiteX60" fmla="*/ 2344622 w 3619883"/>
                <a:gd name="connsiteY60" fmla="*/ 91388 h 4275461"/>
                <a:gd name="connsiteX61" fmla="*/ 2455682 w 3619883"/>
                <a:gd name="connsiteY61" fmla="*/ 78869 h 4275461"/>
                <a:gd name="connsiteX62" fmla="*/ 2632609 w 3619883"/>
                <a:gd name="connsiteY62" fmla="*/ 75338 h 4275461"/>
                <a:gd name="connsiteX63" fmla="*/ 2742291 w 3619883"/>
                <a:gd name="connsiteY63" fmla="*/ 92282 h 4275461"/>
                <a:gd name="connsiteX64" fmla="*/ 2851974 w 3619883"/>
                <a:gd name="connsiteY64" fmla="*/ 109227 h 4275461"/>
                <a:gd name="connsiteX65" fmla="*/ 2907643 w 3619883"/>
                <a:gd name="connsiteY65" fmla="*/ 100020 h 4275461"/>
                <a:gd name="connsiteX66" fmla="*/ 2944022 w 3619883"/>
                <a:gd name="connsiteY66" fmla="*/ 30853 h 4275461"/>
                <a:gd name="connsiteX67" fmla="*/ 3022289 w 3619883"/>
                <a:gd name="connsiteY67" fmla="*/ 10893 h 4275461"/>
                <a:gd name="connsiteX68" fmla="*/ 3054807 w 3619883"/>
                <a:gd name="connsiteY68" fmla="*/ 24226 h 4275461"/>
                <a:gd name="connsiteX69" fmla="*/ 3141892 w 3619883"/>
                <a:gd name="connsiteY69" fmla="*/ 51925 h 4275461"/>
                <a:gd name="connsiteX70" fmla="*/ 3185711 w 3619883"/>
                <a:gd name="connsiteY70" fmla="*/ 59881 h 4275461"/>
                <a:gd name="connsiteX71" fmla="*/ 3219056 w 3619883"/>
                <a:gd name="connsiteY71" fmla="*/ 55536 h 4275461"/>
                <a:gd name="connsiteX72" fmla="*/ 3263425 w 3619883"/>
                <a:gd name="connsiteY72" fmla="*/ 51706 h 4275461"/>
                <a:gd name="connsiteX73" fmla="*/ 3296219 w 3619883"/>
                <a:gd name="connsiteY73" fmla="*/ 59147 h 4275461"/>
                <a:gd name="connsiteX74" fmla="*/ 3319094 w 3619883"/>
                <a:gd name="connsiteY74" fmla="*/ 42500 h 4275461"/>
                <a:gd name="connsiteX75" fmla="*/ 3420511 w 3619883"/>
                <a:gd name="connsiteY75" fmla="*/ 0 h 4275461"/>
                <a:gd name="connsiteX76" fmla="*/ 3453305 w 3619883"/>
                <a:gd name="connsiteY76" fmla="*/ 7440 h 4275461"/>
                <a:gd name="connsiteX77" fmla="*/ 3496571 w 3619883"/>
                <a:gd name="connsiteY77" fmla="*/ 27182 h 4275461"/>
                <a:gd name="connsiteX78" fmla="*/ 3602117 w 3619883"/>
                <a:gd name="connsiteY78" fmla="*/ 132521 h 4275461"/>
                <a:gd name="connsiteX79" fmla="*/ 3619883 w 3619883"/>
                <a:gd name="connsiteY79" fmla="*/ 140049 h 4275461"/>
                <a:gd name="connsiteX80" fmla="*/ 3619883 w 3619883"/>
                <a:gd name="connsiteY8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89322 w 3619883"/>
                <a:gd name="connsiteY25" fmla="*/ 4275461 h 4275461"/>
                <a:gd name="connsiteX26" fmla="*/ 0 w 3619883"/>
                <a:gd name="connsiteY26" fmla="*/ 4275461 h 4275461"/>
                <a:gd name="connsiteX27" fmla="*/ 0 w 3619883"/>
                <a:gd name="connsiteY27" fmla="*/ 42229 h 4275461"/>
                <a:gd name="connsiteX28" fmla="*/ 42464 w 3619883"/>
                <a:gd name="connsiteY28" fmla="*/ 40518 h 4275461"/>
                <a:gd name="connsiteX29" fmla="*/ 137733 w 3619883"/>
                <a:gd name="connsiteY29" fmla="*/ 35355 h 4275461"/>
                <a:gd name="connsiteX30" fmla="*/ 270565 w 3619883"/>
                <a:gd name="connsiteY30" fmla="*/ 29759 h 4275461"/>
                <a:gd name="connsiteX31" fmla="*/ 479734 w 3619883"/>
                <a:gd name="connsiteY31" fmla="*/ 45455 h 4275461"/>
                <a:gd name="connsiteX32" fmla="*/ 524103 w 3619883"/>
                <a:gd name="connsiteY32" fmla="*/ 41625 h 4275461"/>
                <a:gd name="connsiteX33" fmla="*/ 624416 w 3619883"/>
                <a:gd name="connsiteY33" fmla="*/ 22696 h 4275461"/>
                <a:gd name="connsiteX34" fmla="*/ 657762 w 3619883"/>
                <a:gd name="connsiteY34" fmla="*/ 18351 h 4275461"/>
                <a:gd name="connsiteX35" fmla="*/ 690557 w 3619883"/>
                <a:gd name="connsiteY35" fmla="*/ 25792 h 4275461"/>
                <a:gd name="connsiteX36" fmla="*/ 745123 w 3619883"/>
                <a:gd name="connsiteY36" fmla="*/ 40157 h 4275461"/>
                <a:gd name="connsiteX37" fmla="*/ 789493 w 3619883"/>
                <a:gd name="connsiteY37" fmla="*/ 36327 h 4275461"/>
                <a:gd name="connsiteX38" fmla="*/ 854255 w 3619883"/>
                <a:gd name="connsiteY38" fmla="*/ 68887 h 4275461"/>
                <a:gd name="connsiteX39" fmla="*/ 897520 w 3619883"/>
                <a:gd name="connsiteY39" fmla="*/ 88629 h 4275461"/>
                <a:gd name="connsiteX40" fmla="*/ 940510 w 3619883"/>
                <a:gd name="connsiteY40" fmla="*/ 114265 h 4275461"/>
                <a:gd name="connsiteX41" fmla="*/ 1082712 w 3619883"/>
                <a:gd name="connsiteY41" fmla="*/ 144543 h 4275461"/>
                <a:gd name="connsiteX42" fmla="*/ 1205348 w 3619883"/>
                <a:gd name="connsiteY42" fmla="*/ 120753 h 4275461"/>
                <a:gd name="connsiteX43" fmla="*/ 1271764 w 3619883"/>
                <a:gd name="connsiteY43" fmla="*/ 117956 h 4275461"/>
                <a:gd name="connsiteX44" fmla="*/ 1315583 w 3619883"/>
                <a:gd name="connsiteY44" fmla="*/ 125912 h 4275461"/>
                <a:gd name="connsiteX45" fmla="*/ 1359125 w 3619883"/>
                <a:gd name="connsiteY45" fmla="*/ 139761 h 4275461"/>
                <a:gd name="connsiteX46" fmla="*/ 1391919 w 3619883"/>
                <a:gd name="connsiteY46" fmla="*/ 147202 h 4275461"/>
                <a:gd name="connsiteX47" fmla="*/ 1436563 w 3619883"/>
                <a:gd name="connsiteY47" fmla="*/ 137480 h 4275461"/>
                <a:gd name="connsiteX48" fmla="*/ 1471566 w 3619883"/>
                <a:gd name="connsiteY48" fmla="*/ 97777 h 4275461"/>
                <a:gd name="connsiteX49" fmla="*/ 1505739 w 3619883"/>
                <a:gd name="connsiteY49" fmla="*/ 75753 h 4275461"/>
                <a:gd name="connsiteX50" fmla="*/ 1590891 w 3619883"/>
                <a:gd name="connsiteY50" fmla="*/ 144702 h 4275461"/>
                <a:gd name="connsiteX51" fmla="*/ 1625616 w 3619883"/>
                <a:gd name="connsiteY51" fmla="*/ 110893 h 4275461"/>
                <a:gd name="connsiteX52" fmla="*/ 1658964 w 3619883"/>
                <a:gd name="connsiteY52" fmla="*/ 106547 h 4275461"/>
                <a:gd name="connsiteX53" fmla="*/ 1746598 w 3619883"/>
                <a:gd name="connsiteY53" fmla="*/ 122460 h 4275461"/>
                <a:gd name="connsiteX54" fmla="*/ 1811913 w 3619883"/>
                <a:gd name="connsiteY54" fmla="*/ 143234 h 4275461"/>
                <a:gd name="connsiteX55" fmla="*/ 1856557 w 3619883"/>
                <a:gd name="connsiteY55" fmla="*/ 133511 h 4275461"/>
                <a:gd name="connsiteX56" fmla="*/ 2066003 w 3619883"/>
                <a:gd name="connsiteY56" fmla="*/ 143313 h 4275461"/>
                <a:gd name="connsiteX57" fmla="*/ 2177615 w 3619883"/>
                <a:gd name="connsiteY57" fmla="*/ 119007 h 4275461"/>
                <a:gd name="connsiteX58" fmla="*/ 2255883 w 3619883"/>
                <a:gd name="connsiteY58" fmla="*/ 99047 h 4275461"/>
                <a:gd name="connsiteX59" fmla="*/ 2344622 w 3619883"/>
                <a:gd name="connsiteY59" fmla="*/ 91388 h 4275461"/>
                <a:gd name="connsiteX60" fmla="*/ 2455682 w 3619883"/>
                <a:gd name="connsiteY60" fmla="*/ 78869 h 4275461"/>
                <a:gd name="connsiteX61" fmla="*/ 2632609 w 3619883"/>
                <a:gd name="connsiteY61" fmla="*/ 75338 h 4275461"/>
                <a:gd name="connsiteX62" fmla="*/ 2742291 w 3619883"/>
                <a:gd name="connsiteY62" fmla="*/ 92282 h 4275461"/>
                <a:gd name="connsiteX63" fmla="*/ 2851974 w 3619883"/>
                <a:gd name="connsiteY63" fmla="*/ 109227 h 4275461"/>
                <a:gd name="connsiteX64" fmla="*/ 2907643 w 3619883"/>
                <a:gd name="connsiteY64" fmla="*/ 100020 h 4275461"/>
                <a:gd name="connsiteX65" fmla="*/ 2944022 w 3619883"/>
                <a:gd name="connsiteY65" fmla="*/ 30853 h 4275461"/>
                <a:gd name="connsiteX66" fmla="*/ 3022289 w 3619883"/>
                <a:gd name="connsiteY66" fmla="*/ 10893 h 4275461"/>
                <a:gd name="connsiteX67" fmla="*/ 3054807 w 3619883"/>
                <a:gd name="connsiteY67" fmla="*/ 24226 h 4275461"/>
                <a:gd name="connsiteX68" fmla="*/ 3141892 w 3619883"/>
                <a:gd name="connsiteY68" fmla="*/ 51925 h 4275461"/>
                <a:gd name="connsiteX69" fmla="*/ 3185711 w 3619883"/>
                <a:gd name="connsiteY69" fmla="*/ 59881 h 4275461"/>
                <a:gd name="connsiteX70" fmla="*/ 3219056 w 3619883"/>
                <a:gd name="connsiteY70" fmla="*/ 55536 h 4275461"/>
                <a:gd name="connsiteX71" fmla="*/ 3263425 w 3619883"/>
                <a:gd name="connsiteY71" fmla="*/ 51706 h 4275461"/>
                <a:gd name="connsiteX72" fmla="*/ 3296219 w 3619883"/>
                <a:gd name="connsiteY72" fmla="*/ 59147 h 4275461"/>
                <a:gd name="connsiteX73" fmla="*/ 3319094 w 3619883"/>
                <a:gd name="connsiteY73" fmla="*/ 42500 h 4275461"/>
                <a:gd name="connsiteX74" fmla="*/ 3420511 w 3619883"/>
                <a:gd name="connsiteY74" fmla="*/ 0 h 4275461"/>
                <a:gd name="connsiteX75" fmla="*/ 3453305 w 3619883"/>
                <a:gd name="connsiteY75" fmla="*/ 7440 h 4275461"/>
                <a:gd name="connsiteX76" fmla="*/ 3496571 w 3619883"/>
                <a:gd name="connsiteY76" fmla="*/ 27182 h 4275461"/>
                <a:gd name="connsiteX77" fmla="*/ 3602117 w 3619883"/>
                <a:gd name="connsiteY77" fmla="*/ 132521 h 4275461"/>
                <a:gd name="connsiteX78" fmla="*/ 3619883 w 3619883"/>
                <a:gd name="connsiteY78" fmla="*/ 140049 h 4275461"/>
                <a:gd name="connsiteX79" fmla="*/ 3619883 w 3619883"/>
                <a:gd name="connsiteY7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339106 w 3619883"/>
                <a:gd name="connsiteY22" fmla="*/ 4128157 h 4275461"/>
                <a:gd name="connsiteX23" fmla="*/ 339106 w 3619883"/>
                <a:gd name="connsiteY23" fmla="*/ 3951392 h 4275461"/>
                <a:gd name="connsiteX24" fmla="*/ 189322 w 3619883"/>
                <a:gd name="connsiteY24" fmla="*/ 4275461 h 4275461"/>
                <a:gd name="connsiteX25" fmla="*/ 0 w 3619883"/>
                <a:gd name="connsiteY25" fmla="*/ 4275461 h 4275461"/>
                <a:gd name="connsiteX26" fmla="*/ 0 w 3619883"/>
                <a:gd name="connsiteY26" fmla="*/ 42229 h 4275461"/>
                <a:gd name="connsiteX27" fmla="*/ 42464 w 3619883"/>
                <a:gd name="connsiteY27" fmla="*/ 40518 h 4275461"/>
                <a:gd name="connsiteX28" fmla="*/ 137733 w 3619883"/>
                <a:gd name="connsiteY28" fmla="*/ 35355 h 4275461"/>
                <a:gd name="connsiteX29" fmla="*/ 270565 w 3619883"/>
                <a:gd name="connsiteY29" fmla="*/ 29759 h 4275461"/>
                <a:gd name="connsiteX30" fmla="*/ 479734 w 3619883"/>
                <a:gd name="connsiteY30" fmla="*/ 45455 h 4275461"/>
                <a:gd name="connsiteX31" fmla="*/ 524103 w 3619883"/>
                <a:gd name="connsiteY31" fmla="*/ 41625 h 4275461"/>
                <a:gd name="connsiteX32" fmla="*/ 624416 w 3619883"/>
                <a:gd name="connsiteY32" fmla="*/ 22696 h 4275461"/>
                <a:gd name="connsiteX33" fmla="*/ 657762 w 3619883"/>
                <a:gd name="connsiteY33" fmla="*/ 18351 h 4275461"/>
                <a:gd name="connsiteX34" fmla="*/ 690557 w 3619883"/>
                <a:gd name="connsiteY34" fmla="*/ 25792 h 4275461"/>
                <a:gd name="connsiteX35" fmla="*/ 745123 w 3619883"/>
                <a:gd name="connsiteY35" fmla="*/ 40157 h 4275461"/>
                <a:gd name="connsiteX36" fmla="*/ 789493 w 3619883"/>
                <a:gd name="connsiteY36" fmla="*/ 36327 h 4275461"/>
                <a:gd name="connsiteX37" fmla="*/ 854255 w 3619883"/>
                <a:gd name="connsiteY37" fmla="*/ 68887 h 4275461"/>
                <a:gd name="connsiteX38" fmla="*/ 897520 w 3619883"/>
                <a:gd name="connsiteY38" fmla="*/ 88629 h 4275461"/>
                <a:gd name="connsiteX39" fmla="*/ 940510 w 3619883"/>
                <a:gd name="connsiteY39" fmla="*/ 114265 h 4275461"/>
                <a:gd name="connsiteX40" fmla="*/ 1082712 w 3619883"/>
                <a:gd name="connsiteY40" fmla="*/ 144543 h 4275461"/>
                <a:gd name="connsiteX41" fmla="*/ 1205348 w 3619883"/>
                <a:gd name="connsiteY41" fmla="*/ 120753 h 4275461"/>
                <a:gd name="connsiteX42" fmla="*/ 1271764 w 3619883"/>
                <a:gd name="connsiteY42" fmla="*/ 117956 h 4275461"/>
                <a:gd name="connsiteX43" fmla="*/ 1315583 w 3619883"/>
                <a:gd name="connsiteY43" fmla="*/ 125912 h 4275461"/>
                <a:gd name="connsiteX44" fmla="*/ 1359125 w 3619883"/>
                <a:gd name="connsiteY44" fmla="*/ 139761 h 4275461"/>
                <a:gd name="connsiteX45" fmla="*/ 1391919 w 3619883"/>
                <a:gd name="connsiteY45" fmla="*/ 147202 h 4275461"/>
                <a:gd name="connsiteX46" fmla="*/ 1436563 w 3619883"/>
                <a:gd name="connsiteY46" fmla="*/ 137480 h 4275461"/>
                <a:gd name="connsiteX47" fmla="*/ 1471566 w 3619883"/>
                <a:gd name="connsiteY47" fmla="*/ 97777 h 4275461"/>
                <a:gd name="connsiteX48" fmla="*/ 1505739 w 3619883"/>
                <a:gd name="connsiteY48" fmla="*/ 75753 h 4275461"/>
                <a:gd name="connsiteX49" fmla="*/ 1590891 w 3619883"/>
                <a:gd name="connsiteY49" fmla="*/ 144702 h 4275461"/>
                <a:gd name="connsiteX50" fmla="*/ 1625616 w 3619883"/>
                <a:gd name="connsiteY50" fmla="*/ 110893 h 4275461"/>
                <a:gd name="connsiteX51" fmla="*/ 1658964 w 3619883"/>
                <a:gd name="connsiteY51" fmla="*/ 106547 h 4275461"/>
                <a:gd name="connsiteX52" fmla="*/ 1746598 w 3619883"/>
                <a:gd name="connsiteY52" fmla="*/ 122460 h 4275461"/>
                <a:gd name="connsiteX53" fmla="*/ 1811913 w 3619883"/>
                <a:gd name="connsiteY53" fmla="*/ 143234 h 4275461"/>
                <a:gd name="connsiteX54" fmla="*/ 1856557 w 3619883"/>
                <a:gd name="connsiteY54" fmla="*/ 133511 h 4275461"/>
                <a:gd name="connsiteX55" fmla="*/ 2066003 w 3619883"/>
                <a:gd name="connsiteY55" fmla="*/ 143313 h 4275461"/>
                <a:gd name="connsiteX56" fmla="*/ 2177615 w 3619883"/>
                <a:gd name="connsiteY56" fmla="*/ 119007 h 4275461"/>
                <a:gd name="connsiteX57" fmla="*/ 2255883 w 3619883"/>
                <a:gd name="connsiteY57" fmla="*/ 99047 h 4275461"/>
                <a:gd name="connsiteX58" fmla="*/ 2344622 w 3619883"/>
                <a:gd name="connsiteY58" fmla="*/ 91388 h 4275461"/>
                <a:gd name="connsiteX59" fmla="*/ 2455682 w 3619883"/>
                <a:gd name="connsiteY59" fmla="*/ 78869 h 4275461"/>
                <a:gd name="connsiteX60" fmla="*/ 2632609 w 3619883"/>
                <a:gd name="connsiteY60" fmla="*/ 75338 h 4275461"/>
                <a:gd name="connsiteX61" fmla="*/ 2742291 w 3619883"/>
                <a:gd name="connsiteY61" fmla="*/ 92282 h 4275461"/>
                <a:gd name="connsiteX62" fmla="*/ 2851974 w 3619883"/>
                <a:gd name="connsiteY62" fmla="*/ 109227 h 4275461"/>
                <a:gd name="connsiteX63" fmla="*/ 2907643 w 3619883"/>
                <a:gd name="connsiteY63" fmla="*/ 100020 h 4275461"/>
                <a:gd name="connsiteX64" fmla="*/ 2944022 w 3619883"/>
                <a:gd name="connsiteY64" fmla="*/ 30853 h 4275461"/>
                <a:gd name="connsiteX65" fmla="*/ 3022289 w 3619883"/>
                <a:gd name="connsiteY65" fmla="*/ 10893 h 4275461"/>
                <a:gd name="connsiteX66" fmla="*/ 3054807 w 3619883"/>
                <a:gd name="connsiteY66" fmla="*/ 24226 h 4275461"/>
                <a:gd name="connsiteX67" fmla="*/ 3141892 w 3619883"/>
                <a:gd name="connsiteY67" fmla="*/ 51925 h 4275461"/>
                <a:gd name="connsiteX68" fmla="*/ 3185711 w 3619883"/>
                <a:gd name="connsiteY68" fmla="*/ 59881 h 4275461"/>
                <a:gd name="connsiteX69" fmla="*/ 3219056 w 3619883"/>
                <a:gd name="connsiteY69" fmla="*/ 55536 h 4275461"/>
                <a:gd name="connsiteX70" fmla="*/ 3263425 w 3619883"/>
                <a:gd name="connsiteY70" fmla="*/ 51706 h 4275461"/>
                <a:gd name="connsiteX71" fmla="*/ 3296219 w 3619883"/>
                <a:gd name="connsiteY71" fmla="*/ 59147 h 4275461"/>
                <a:gd name="connsiteX72" fmla="*/ 3319094 w 3619883"/>
                <a:gd name="connsiteY72" fmla="*/ 42500 h 4275461"/>
                <a:gd name="connsiteX73" fmla="*/ 3420511 w 3619883"/>
                <a:gd name="connsiteY73" fmla="*/ 0 h 4275461"/>
                <a:gd name="connsiteX74" fmla="*/ 3453305 w 3619883"/>
                <a:gd name="connsiteY74" fmla="*/ 7440 h 4275461"/>
                <a:gd name="connsiteX75" fmla="*/ 3496571 w 3619883"/>
                <a:gd name="connsiteY75" fmla="*/ 27182 h 4275461"/>
                <a:gd name="connsiteX76" fmla="*/ 3602117 w 3619883"/>
                <a:gd name="connsiteY76" fmla="*/ 132521 h 4275461"/>
                <a:gd name="connsiteX77" fmla="*/ 3619883 w 3619883"/>
                <a:gd name="connsiteY77" fmla="*/ 140049 h 4275461"/>
                <a:gd name="connsiteX78" fmla="*/ 3619883 w 3619883"/>
                <a:gd name="connsiteY7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339106 w 3619883"/>
                <a:gd name="connsiteY22" fmla="*/ 3951392 h 4275461"/>
                <a:gd name="connsiteX23" fmla="*/ 189322 w 3619883"/>
                <a:gd name="connsiteY23" fmla="*/ 4275461 h 4275461"/>
                <a:gd name="connsiteX24" fmla="*/ 0 w 3619883"/>
                <a:gd name="connsiteY24" fmla="*/ 4275461 h 4275461"/>
                <a:gd name="connsiteX25" fmla="*/ 0 w 3619883"/>
                <a:gd name="connsiteY25" fmla="*/ 42229 h 4275461"/>
                <a:gd name="connsiteX26" fmla="*/ 42464 w 3619883"/>
                <a:gd name="connsiteY26" fmla="*/ 40518 h 4275461"/>
                <a:gd name="connsiteX27" fmla="*/ 137733 w 3619883"/>
                <a:gd name="connsiteY27" fmla="*/ 35355 h 4275461"/>
                <a:gd name="connsiteX28" fmla="*/ 270565 w 3619883"/>
                <a:gd name="connsiteY28" fmla="*/ 29759 h 4275461"/>
                <a:gd name="connsiteX29" fmla="*/ 479734 w 3619883"/>
                <a:gd name="connsiteY29" fmla="*/ 45455 h 4275461"/>
                <a:gd name="connsiteX30" fmla="*/ 524103 w 3619883"/>
                <a:gd name="connsiteY30" fmla="*/ 41625 h 4275461"/>
                <a:gd name="connsiteX31" fmla="*/ 624416 w 3619883"/>
                <a:gd name="connsiteY31" fmla="*/ 22696 h 4275461"/>
                <a:gd name="connsiteX32" fmla="*/ 657762 w 3619883"/>
                <a:gd name="connsiteY32" fmla="*/ 18351 h 4275461"/>
                <a:gd name="connsiteX33" fmla="*/ 690557 w 3619883"/>
                <a:gd name="connsiteY33" fmla="*/ 25792 h 4275461"/>
                <a:gd name="connsiteX34" fmla="*/ 745123 w 3619883"/>
                <a:gd name="connsiteY34" fmla="*/ 40157 h 4275461"/>
                <a:gd name="connsiteX35" fmla="*/ 789493 w 3619883"/>
                <a:gd name="connsiteY35" fmla="*/ 36327 h 4275461"/>
                <a:gd name="connsiteX36" fmla="*/ 854255 w 3619883"/>
                <a:gd name="connsiteY36" fmla="*/ 68887 h 4275461"/>
                <a:gd name="connsiteX37" fmla="*/ 897520 w 3619883"/>
                <a:gd name="connsiteY37" fmla="*/ 88629 h 4275461"/>
                <a:gd name="connsiteX38" fmla="*/ 940510 w 3619883"/>
                <a:gd name="connsiteY38" fmla="*/ 114265 h 4275461"/>
                <a:gd name="connsiteX39" fmla="*/ 1082712 w 3619883"/>
                <a:gd name="connsiteY39" fmla="*/ 144543 h 4275461"/>
                <a:gd name="connsiteX40" fmla="*/ 1205348 w 3619883"/>
                <a:gd name="connsiteY40" fmla="*/ 120753 h 4275461"/>
                <a:gd name="connsiteX41" fmla="*/ 1271764 w 3619883"/>
                <a:gd name="connsiteY41" fmla="*/ 117956 h 4275461"/>
                <a:gd name="connsiteX42" fmla="*/ 1315583 w 3619883"/>
                <a:gd name="connsiteY42" fmla="*/ 125912 h 4275461"/>
                <a:gd name="connsiteX43" fmla="*/ 1359125 w 3619883"/>
                <a:gd name="connsiteY43" fmla="*/ 139761 h 4275461"/>
                <a:gd name="connsiteX44" fmla="*/ 1391919 w 3619883"/>
                <a:gd name="connsiteY44" fmla="*/ 147202 h 4275461"/>
                <a:gd name="connsiteX45" fmla="*/ 1436563 w 3619883"/>
                <a:gd name="connsiteY45" fmla="*/ 137480 h 4275461"/>
                <a:gd name="connsiteX46" fmla="*/ 1471566 w 3619883"/>
                <a:gd name="connsiteY46" fmla="*/ 97777 h 4275461"/>
                <a:gd name="connsiteX47" fmla="*/ 1505739 w 3619883"/>
                <a:gd name="connsiteY47" fmla="*/ 75753 h 4275461"/>
                <a:gd name="connsiteX48" fmla="*/ 1590891 w 3619883"/>
                <a:gd name="connsiteY48" fmla="*/ 144702 h 4275461"/>
                <a:gd name="connsiteX49" fmla="*/ 1625616 w 3619883"/>
                <a:gd name="connsiteY49" fmla="*/ 110893 h 4275461"/>
                <a:gd name="connsiteX50" fmla="*/ 1658964 w 3619883"/>
                <a:gd name="connsiteY50" fmla="*/ 106547 h 4275461"/>
                <a:gd name="connsiteX51" fmla="*/ 1746598 w 3619883"/>
                <a:gd name="connsiteY51" fmla="*/ 122460 h 4275461"/>
                <a:gd name="connsiteX52" fmla="*/ 1811913 w 3619883"/>
                <a:gd name="connsiteY52" fmla="*/ 143234 h 4275461"/>
                <a:gd name="connsiteX53" fmla="*/ 1856557 w 3619883"/>
                <a:gd name="connsiteY53" fmla="*/ 133511 h 4275461"/>
                <a:gd name="connsiteX54" fmla="*/ 2066003 w 3619883"/>
                <a:gd name="connsiteY54" fmla="*/ 143313 h 4275461"/>
                <a:gd name="connsiteX55" fmla="*/ 2177615 w 3619883"/>
                <a:gd name="connsiteY55" fmla="*/ 119007 h 4275461"/>
                <a:gd name="connsiteX56" fmla="*/ 2255883 w 3619883"/>
                <a:gd name="connsiteY56" fmla="*/ 99047 h 4275461"/>
                <a:gd name="connsiteX57" fmla="*/ 2344622 w 3619883"/>
                <a:gd name="connsiteY57" fmla="*/ 91388 h 4275461"/>
                <a:gd name="connsiteX58" fmla="*/ 2455682 w 3619883"/>
                <a:gd name="connsiteY58" fmla="*/ 78869 h 4275461"/>
                <a:gd name="connsiteX59" fmla="*/ 2632609 w 3619883"/>
                <a:gd name="connsiteY59" fmla="*/ 75338 h 4275461"/>
                <a:gd name="connsiteX60" fmla="*/ 2742291 w 3619883"/>
                <a:gd name="connsiteY60" fmla="*/ 92282 h 4275461"/>
                <a:gd name="connsiteX61" fmla="*/ 2851974 w 3619883"/>
                <a:gd name="connsiteY61" fmla="*/ 109227 h 4275461"/>
                <a:gd name="connsiteX62" fmla="*/ 2907643 w 3619883"/>
                <a:gd name="connsiteY62" fmla="*/ 100020 h 4275461"/>
                <a:gd name="connsiteX63" fmla="*/ 2944022 w 3619883"/>
                <a:gd name="connsiteY63" fmla="*/ 30853 h 4275461"/>
                <a:gd name="connsiteX64" fmla="*/ 3022289 w 3619883"/>
                <a:gd name="connsiteY64" fmla="*/ 10893 h 4275461"/>
                <a:gd name="connsiteX65" fmla="*/ 3054807 w 3619883"/>
                <a:gd name="connsiteY65" fmla="*/ 24226 h 4275461"/>
                <a:gd name="connsiteX66" fmla="*/ 3141892 w 3619883"/>
                <a:gd name="connsiteY66" fmla="*/ 51925 h 4275461"/>
                <a:gd name="connsiteX67" fmla="*/ 3185711 w 3619883"/>
                <a:gd name="connsiteY67" fmla="*/ 59881 h 4275461"/>
                <a:gd name="connsiteX68" fmla="*/ 3219056 w 3619883"/>
                <a:gd name="connsiteY68" fmla="*/ 55536 h 4275461"/>
                <a:gd name="connsiteX69" fmla="*/ 3263425 w 3619883"/>
                <a:gd name="connsiteY69" fmla="*/ 51706 h 4275461"/>
                <a:gd name="connsiteX70" fmla="*/ 3296219 w 3619883"/>
                <a:gd name="connsiteY70" fmla="*/ 59147 h 4275461"/>
                <a:gd name="connsiteX71" fmla="*/ 3319094 w 3619883"/>
                <a:gd name="connsiteY71" fmla="*/ 42500 h 4275461"/>
                <a:gd name="connsiteX72" fmla="*/ 3420511 w 3619883"/>
                <a:gd name="connsiteY72" fmla="*/ 0 h 4275461"/>
                <a:gd name="connsiteX73" fmla="*/ 3453305 w 3619883"/>
                <a:gd name="connsiteY73" fmla="*/ 7440 h 4275461"/>
                <a:gd name="connsiteX74" fmla="*/ 3496571 w 3619883"/>
                <a:gd name="connsiteY74" fmla="*/ 27182 h 4275461"/>
                <a:gd name="connsiteX75" fmla="*/ 3602117 w 3619883"/>
                <a:gd name="connsiteY75" fmla="*/ 132521 h 4275461"/>
                <a:gd name="connsiteX76" fmla="*/ 3619883 w 3619883"/>
                <a:gd name="connsiteY76" fmla="*/ 140049 h 4275461"/>
                <a:gd name="connsiteX77" fmla="*/ 3619883 w 3619883"/>
                <a:gd name="connsiteY7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189322 w 3619883"/>
                <a:gd name="connsiteY22" fmla="*/ 4275461 h 4275461"/>
                <a:gd name="connsiteX23" fmla="*/ 0 w 3619883"/>
                <a:gd name="connsiteY23" fmla="*/ 4275461 h 4275461"/>
                <a:gd name="connsiteX24" fmla="*/ 0 w 3619883"/>
                <a:gd name="connsiteY24" fmla="*/ 42229 h 4275461"/>
                <a:gd name="connsiteX25" fmla="*/ 42464 w 3619883"/>
                <a:gd name="connsiteY25" fmla="*/ 40518 h 4275461"/>
                <a:gd name="connsiteX26" fmla="*/ 137733 w 3619883"/>
                <a:gd name="connsiteY26" fmla="*/ 35355 h 4275461"/>
                <a:gd name="connsiteX27" fmla="*/ 270565 w 3619883"/>
                <a:gd name="connsiteY27" fmla="*/ 29759 h 4275461"/>
                <a:gd name="connsiteX28" fmla="*/ 479734 w 3619883"/>
                <a:gd name="connsiteY28" fmla="*/ 45455 h 4275461"/>
                <a:gd name="connsiteX29" fmla="*/ 524103 w 3619883"/>
                <a:gd name="connsiteY29" fmla="*/ 41625 h 4275461"/>
                <a:gd name="connsiteX30" fmla="*/ 624416 w 3619883"/>
                <a:gd name="connsiteY30" fmla="*/ 22696 h 4275461"/>
                <a:gd name="connsiteX31" fmla="*/ 657762 w 3619883"/>
                <a:gd name="connsiteY31" fmla="*/ 18351 h 4275461"/>
                <a:gd name="connsiteX32" fmla="*/ 690557 w 3619883"/>
                <a:gd name="connsiteY32" fmla="*/ 25792 h 4275461"/>
                <a:gd name="connsiteX33" fmla="*/ 745123 w 3619883"/>
                <a:gd name="connsiteY33" fmla="*/ 40157 h 4275461"/>
                <a:gd name="connsiteX34" fmla="*/ 789493 w 3619883"/>
                <a:gd name="connsiteY34" fmla="*/ 36327 h 4275461"/>
                <a:gd name="connsiteX35" fmla="*/ 854255 w 3619883"/>
                <a:gd name="connsiteY35" fmla="*/ 68887 h 4275461"/>
                <a:gd name="connsiteX36" fmla="*/ 897520 w 3619883"/>
                <a:gd name="connsiteY36" fmla="*/ 88629 h 4275461"/>
                <a:gd name="connsiteX37" fmla="*/ 940510 w 3619883"/>
                <a:gd name="connsiteY37" fmla="*/ 114265 h 4275461"/>
                <a:gd name="connsiteX38" fmla="*/ 1082712 w 3619883"/>
                <a:gd name="connsiteY38" fmla="*/ 144543 h 4275461"/>
                <a:gd name="connsiteX39" fmla="*/ 1205348 w 3619883"/>
                <a:gd name="connsiteY39" fmla="*/ 120753 h 4275461"/>
                <a:gd name="connsiteX40" fmla="*/ 1271764 w 3619883"/>
                <a:gd name="connsiteY40" fmla="*/ 117956 h 4275461"/>
                <a:gd name="connsiteX41" fmla="*/ 1315583 w 3619883"/>
                <a:gd name="connsiteY41" fmla="*/ 125912 h 4275461"/>
                <a:gd name="connsiteX42" fmla="*/ 1359125 w 3619883"/>
                <a:gd name="connsiteY42" fmla="*/ 139761 h 4275461"/>
                <a:gd name="connsiteX43" fmla="*/ 1391919 w 3619883"/>
                <a:gd name="connsiteY43" fmla="*/ 147202 h 4275461"/>
                <a:gd name="connsiteX44" fmla="*/ 1436563 w 3619883"/>
                <a:gd name="connsiteY44" fmla="*/ 137480 h 4275461"/>
                <a:gd name="connsiteX45" fmla="*/ 1471566 w 3619883"/>
                <a:gd name="connsiteY45" fmla="*/ 97777 h 4275461"/>
                <a:gd name="connsiteX46" fmla="*/ 1505739 w 3619883"/>
                <a:gd name="connsiteY46" fmla="*/ 75753 h 4275461"/>
                <a:gd name="connsiteX47" fmla="*/ 1590891 w 3619883"/>
                <a:gd name="connsiteY47" fmla="*/ 144702 h 4275461"/>
                <a:gd name="connsiteX48" fmla="*/ 1625616 w 3619883"/>
                <a:gd name="connsiteY48" fmla="*/ 110893 h 4275461"/>
                <a:gd name="connsiteX49" fmla="*/ 1658964 w 3619883"/>
                <a:gd name="connsiteY49" fmla="*/ 106547 h 4275461"/>
                <a:gd name="connsiteX50" fmla="*/ 1746598 w 3619883"/>
                <a:gd name="connsiteY50" fmla="*/ 122460 h 4275461"/>
                <a:gd name="connsiteX51" fmla="*/ 1811913 w 3619883"/>
                <a:gd name="connsiteY51" fmla="*/ 143234 h 4275461"/>
                <a:gd name="connsiteX52" fmla="*/ 1856557 w 3619883"/>
                <a:gd name="connsiteY52" fmla="*/ 133511 h 4275461"/>
                <a:gd name="connsiteX53" fmla="*/ 2066003 w 3619883"/>
                <a:gd name="connsiteY53" fmla="*/ 143313 h 4275461"/>
                <a:gd name="connsiteX54" fmla="*/ 2177615 w 3619883"/>
                <a:gd name="connsiteY54" fmla="*/ 119007 h 4275461"/>
                <a:gd name="connsiteX55" fmla="*/ 2255883 w 3619883"/>
                <a:gd name="connsiteY55" fmla="*/ 99047 h 4275461"/>
                <a:gd name="connsiteX56" fmla="*/ 2344622 w 3619883"/>
                <a:gd name="connsiteY56" fmla="*/ 91388 h 4275461"/>
                <a:gd name="connsiteX57" fmla="*/ 2455682 w 3619883"/>
                <a:gd name="connsiteY57" fmla="*/ 78869 h 4275461"/>
                <a:gd name="connsiteX58" fmla="*/ 2632609 w 3619883"/>
                <a:gd name="connsiteY58" fmla="*/ 75338 h 4275461"/>
                <a:gd name="connsiteX59" fmla="*/ 2742291 w 3619883"/>
                <a:gd name="connsiteY59" fmla="*/ 92282 h 4275461"/>
                <a:gd name="connsiteX60" fmla="*/ 2851974 w 3619883"/>
                <a:gd name="connsiteY60" fmla="*/ 109227 h 4275461"/>
                <a:gd name="connsiteX61" fmla="*/ 2907643 w 3619883"/>
                <a:gd name="connsiteY61" fmla="*/ 100020 h 4275461"/>
                <a:gd name="connsiteX62" fmla="*/ 2944022 w 3619883"/>
                <a:gd name="connsiteY62" fmla="*/ 30853 h 4275461"/>
                <a:gd name="connsiteX63" fmla="*/ 3022289 w 3619883"/>
                <a:gd name="connsiteY63" fmla="*/ 10893 h 4275461"/>
                <a:gd name="connsiteX64" fmla="*/ 3054807 w 3619883"/>
                <a:gd name="connsiteY64" fmla="*/ 24226 h 4275461"/>
                <a:gd name="connsiteX65" fmla="*/ 3141892 w 3619883"/>
                <a:gd name="connsiteY65" fmla="*/ 51925 h 4275461"/>
                <a:gd name="connsiteX66" fmla="*/ 3185711 w 3619883"/>
                <a:gd name="connsiteY66" fmla="*/ 59881 h 4275461"/>
                <a:gd name="connsiteX67" fmla="*/ 3219056 w 3619883"/>
                <a:gd name="connsiteY67" fmla="*/ 55536 h 4275461"/>
                <a:gd name="connsiteX68" fmla="*/ 3263425 w 3619883"/>
                <a:gd name="connsiteY68" fmla="*/ 51706 h 4275461"/>
                <a:gd name="connsiteX69" fmla="*/ 3296219 w 3619883"/>
                <a:gd name="connsiteY69" fmla="*/ 59147 h 4275461"/>
                <a:gd name="connsiteX70" fmla="*/ 3319094 w 3619883"/>
                <a:gd name="connsiteY70" fmla="*/ 42500 h 4275461"/>
                <a:gd name="connsiteX71" fmla="*/ 3420511 w 3619883"/>
                <a:gd name="connsiteY71" fmla="*/ 0 h 4275461"/>
                <a:gd name="connsiteX72" fmla="*/ 3453305 w 3619883"/>
                <a:gd name="connsiteY72" fmla="*/ 7440 h 4275461"/>
                <a:gd name="connsiteX73" fmla="*/ 3496571 w 3619883"/>
                <a:gd name="connsiteY73" fmla="*/ 27182 h 4275461"/>
                <a:gd name="connsiteX74" fmla="*/ 3602117 w 3619883"/>
                <a:gd name="connsiteY74" fmla="*/ 132521 h 4275461"/>
                <a:gd name="connsiteX75" fmla="*/ 3619883 w 3619883"/>
                <a:gd name="connsiteY75" fmla="*/ 140049 h 4275461"/>
                <a:gd name="connsiteX76" fmla="*/ 3619883 w 3619883"/>
                <a:gd name="connsiteY76" fmla="*/ 4275461 h 4275461"/>
                <a:gd name="connsiteX0" fmla="*/ 3619883 w 3619883"/>
                <a:gd name="connsiteY0" fmla="*/ 755612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189322 w 3619883"/>
                <a:gd name="connsiteY22" fmla="*/ 4275461 h 4275461"/>
                <a:gd name="connsiteX23" fmla="*/ 0 w 3619883"/>
                <a:gd name="connsiteY23" fmla="*/ 4275461 h 4275461"/>
                <a:gd name="connsiteX24" fmla="*/ 0 w 3619883"/>
                <a:gd name="connsiteY24" fmla="*/ 42229 h 4275461"/>
                <a:gd name="connsiteX25" fmla="*/ 42464 w 3619883"/>
                <a:gd name="connsiteY25" fmla="*/ 40518 h 4275461"/>
                <a:gd name="connsiteX26" fmla="*/ 137733 w 3619883"/>
                <a:gd name="connsiteY26" fmla="*/ 35355 h 4275461"/>
                <a:gd name="connsiteX27" fmla="*/ 270565 w 3619883"/>
                <a:gd name="connsiteY27" fmla="*/ 29759 h 4275461"/>
                <a:gd name="connsiteX28" fmla="*/ 479734 w 3619883"/>
                <a:gd name="connsiteY28" fmla="*/ 45455 h 4275461"/>
                <a:gd name="connsiteX29" fmla="*/ 524103 w 3619883"/>
                <a:gd name="connsiteY29" fmla="*/ 41625 h 4275461"/>
                <a:gd name="connsiteX30" fmla="*/ 624416 w 3619883"/>
                <a:gd name="connsiteY30" fmla="*/ 22696 h 4275461"/>
                <a:gd name="connsiteX31" fmla="*/ 657762 w 3619883"/>
                <a:gd name="connsiteY31" fmla="*/ 18351 h 4275461"/>
                <a:gd name="connsiteX32" fmla="*/ 690557 w 3619883"/>
                <a:gd name="connsiteY32" fmla="*/ 25792 h 4275461"/>
                <a:gd name="connsiteX33" fmla="*/ 745123 w 3619883"/>
                <a:gd name="connsiteY33" fmla="*/ 40157 h 4275461"/>
                <a:gd name="connsiteX34" fmla="*/ 789493 w 3619883"/>
                <a:gd name="connsiteY34" fmla="*/ 36327 h 4275461"/>
                <a:gd name="connsiteX35" fmla="*/ 854255 w 3619883"/>
                <a:gd name="connsiteY35" fmla="*/ 68887 h 4275461"/>
                <a:gd name="connsiteX36" fmla="*/ 897520 w 3619883"/>
                <a:gd name="connsiteY36" fmla="*/ 88629 h 4275461"/>
                <a:gd name="connsiteX37" fmla="*/ 940510 w 3619883"/>
                <a:gd name="connsiteY37" fmla="*/ 114265 h 4275461"/>
                <a:gd name="connsiteX38" fmla="*/ 1082712 w 3619883"/>
                <a:gd name="connsiteY38" fmla="*/ 144543 h 4275461"/>
                <a:gd name="connsiteX39" fmla="*/ 1205348 w 3619883"/>
                <a:gd name="connsiteY39" fmla="*/ 120753 h 4275461"/>
                <a:gd name="connsiteX40" fmla="*/ 1271764 w 3619883"/>
                <a:gd name="connsiteY40" fmla="*/ 117956 h 4275461"/>
                <a:gd name="connsiteX41" fmla="*/ 1315583 w 3619883"/>
                <a:gd name="connsiteY41" fmla="*/ 125912 h 4275461"/>
                <a:gd name="connsiteX42" fmla="*/ 1359125 w 3619883"/>
                <a:gd name="connsiteY42" fmla="*/ 139761 h 4275461"/>
                <a:gd name="connsiteX43" fmla="*/ 1391919 w 3619883"/>
                <a:gd name="connsiteY43" fmla="*/ 147202 h 4275461"/>
                <a:gd name="connsiteX44" fmla="*/ 1436563 w 3619883"/>
                <a:gd name="connsiteY44" fmla="*/ 137480 h 4275461"/>
                <a:gd name="connsiteX45" fmla="*/ 1471566 w 3619883"/>
                <a:gd name="connsiteY45" fmla="*/ 97777 h 4275461"/>
                <a:gd name="connsiteX46" fmla="*/ 1505739 w 3619883"/>
                <a:gd name="connsiteY46" fmla="*/ 75753 h 4275461"/>
                <a:gd name="connsiteX47" fmla="*/ 1590891 w 3619883"/>
                <a:gd name="connsiteY47" fmla="*/ 144702 h 4275461"/>
                <a:gd name="connsiteX48" fmla="*/ 1625616 w 3619883"/>
                <a:gd name="connsiteY48" fmla="*/ 110893 h 4275461"/>
                <a:gd name="connsiteX49" fmla="*/ 1658964 w 3619883"/>
                <a:gd name="connsiteY49" fmla="*/ 106547 h 4275461"/>
                <a:gd name="connsiteX50" fmla="*/ 1746598 w 3619883"/>
                <a:gd name="connsiteY50" fmla="*/ 122460 h 4275461"/>
                <a:gd name="connsiteX51" fmla="*/ 1811913 w 3619883"/>
                <a:gd name="connsiteY51" fmla="*/ 143234 h 4275461"/>
                <a:gd name="connsiteX52" fmla="*/ 1856557 w 3619883"/>
                <a:gd name="connsiteY52" fmla="*/ 133511 h 4275461"/>
                <a:gd name="connsiteX53" fmla="*/ 2066003 w 3619883"/>
                <a:gd name="connsiteY53" fmla="*/ 143313 h 4275461"/>
                <a:gd name="connsiteX54" fmla="*/ 2177615 w 3619883"/>
                <a:gd name="connsiteY54" fmla="*/ 119007 h 4275461"/>
                <a:gd name="connsiteX55" fmla="*/ 2255883 w 3619883"/>
                <a:gd name="connsiteY55" fmla="*/ 99047 h 4275461"/>
                <a:gd name="connsiteX56" fmla="*/ 2344622 w 3619883"/>
                <a:gd name="connsiteY56" fmla="*/ 91388 h 4275461"/>
                <a:gd name="connsiteX57" fmla="*/ 2455682 w 3619883"/>
                <a:gd name="connsiteY57" fmla="*/ 78869 h 4275461"/>
                <a:gd name="connsiteX58" fmla="*/ 2632609 w 3619883"/>
                <a:gd name="connsiteY58" fmla="*/ 75338 h 4275461"/>
                <a:gd name="connsiteX59" fmla="*/ 2742291 w 3619883"/>
                <a:gd name="connsiteY59" fmla="*/ 92282 h 4275461"/>
                <a:gd name="connsiteX60" fmla="*/ 2851974 w 3619883"/>
                <a:gd name="connsiteY60" fmla="*/ 109227 h 4275461"/>
                <a:gd name="connsiteX61" fmla="*/ 2907643 w 3619883"/>
                <a:gd name="connsiteY61" fmla="*/ 100020 h 4275461"/>
                <a:gd name="connsiteX62" fmla="*/ 2944022 w 3619883"/>
                <a:gd name="connsiteY62" fmla="*/ 30853 h 4275461"/>
                <a:gd name="connsiteX63" fmla="*/ 3022289 w 3619883"/>
                <a:gd name="connsiteY63" fmla="*/ 10893 h 4275461"/>
                <a:gd name="connsiteX64" fmla="*/ 3054807 w 3619883"/>
                <a:gd name="connsiteY64" fmla="*/ 24226 h 4275461"/>
                <a:gd name="connsiteX65" fmla="*/ 3141892 w 3619883"/>
                <a:gd name="connsiteY65" fmla="*/ 51925 h 4275461"/>
                <a:gd name="connsiteX66" fmla="*/ 3185711 w 3619883"/>
                <a:gd name="connsiteY66" fmla="*/ 59881 h 4275461"/>
                <a:gd name="connsiteX67" fmla="*/ 3219056 w 3619883"/>
                <a:gd name="connsiteY67" fmla="*/ 55536 h 4275461"/>
                <a:gd name="connsiteX68" fmla="*/ 3263425 w 3619883"/>
                <a:gd name="connsiteY68" fmla="*/ 51706 h 4275461"/>
                <a:gd name="connsiteX69" fmla="*/ 3296219 w 3619883"/>
                <a:gd name="connsiteY69" fmla="*/ 59147 h 4275461"/>
                <a:gd name="connsiteX70" fmla="*/ 3319094 w 3619883"/>
                <a:gd name="connsiteY70" fmla="*/ 42500 h 4275461"/>
                <a:gd name="connsiteX71" fmla="*/ 3420511 w 3619883"/>
                <a:gd name="connsiteY71" fmla="*/ 0 h 4275461"/>
                <a:gd name="connsiteX72" fmla="*/ 3453305 w 3619883"/>
                <a:gd name="connsiteY72" fmla="*/ 7440 h 4275461"/>
                <a:gd name="connsiteX73" fmla="*/ 3496571 w 3619883"/>
                <a:gd name="connsiteY73" fmla="*/ 27182 h 4275461"/>
                <a:gd name="connsiteX74" fmla="*/ 3602117 w 3619883"/>
                <a:gd name="connsiteY74" fmla="*/ 132521 h 4275461"/>
                <a:gd name="connsiteX75" fmla="*/ 3619883 w 3619883"/>
                <a:gd name="connsiteY75" fmla="*/ 140049 h 4275461"/>
                <a:gd name="connsiteX76" fmla="*/ 3619883 w 3619883"/>
                <a:gd name="connsiteY76" fmla="*/ 755612 h 4275461"/>
                <a:gd name="connsiteX0" fmla="*/ 3619883 w 3619883"/>
                <a:gd name="connsiteY0" fmla="*/ 755612 h 4275461"/>
                <a:gd name="connsiteX1" fmla="*/ 3269726 w 3619883"/>
                <a:gd name="connsiteY1" fmla="*/ 4275461 h 4275461"/>
                <a:gd name="connsiteX2" fmla="*/ 3052674 w 3619883"/>
                <a:gd name="connsiteY2" fmla="*/ 4275461 h 4275461"/>
                <a:gd name="connsiteX3" fmla="*/ 3014011 w 3619883"/>
                <a:gd name="connsiteY3" fmla="*/ 4275461 h 4275461"/>
                <a:gd name="connsiteX4" fmla="*/ 2761042 w 3619883"/>
                <a:gd name="connsiteY4" fmla="*/ 4275461 h 4275461"/>
                <a:gd name="connsiteX5" fmla="*/ 2690646 w 3619883"/>
                <a:gd name="connsiteY5" fmla="*/ 4275461 h 4275461"/>
                <a:gd name="connsiteX6" fmla="*/ 2511710 w 3619883"/>
                <a:gd name="connsiteY6" fmla="*/ 4275461 h 4275461"/>
                <a:gd name="connsiteX7" fmla="*/ 2337697 w 3619883"/>
                <a:gd name="connsiteY7" fmla="*/ 4275461 h 4275461"/>
                <a:gd name="connsiteX8" fmla="*/ 2150155 w 3619883"/>
                <a:gd name="connsiteY8" fmla="*/ 4275461 h 4275461"/>
                <a:gd name="connsiteX9" fmla="*/ 2079759 w 3619883"/>
                <a:gd name="connsiteY9" fmla="*/ 4275461 h 4275461"/>
                <a:gd name="connsiteX10" fmla="*/ 1824703 w 3619883"/>
                <a:gd name="connsiteY10" fmla="*/ 4275461 h 4275461"/>
                <a:gd name="connsiteX11" fmla="*/ 1796694 w 3619883"/>
                <a:gd name="connsiteY11" fmla="*/ 4275461 h 4275461"/>
                <a:gd name="connsiteX12" fmla="*/ 1558844 w 3619883"/>
                <a:gd name="connsiteY12" fmla="*/ 4275461 h 4275461"/>
                <a:gd name="connsiteX13" fmla="*/ 1427396 w 3619883"/>
                <a:gd name="connsiteY13" fmla="*/ 4275461 h 4275461"/>
                <a:gd name="connsiteX14" fmla="*/ 1210751 w 3619883"/>
                <a:gd name="connsiteY14" fmla="*/ 4275461 h 4275461"/>
                <a:gd name="connsiteX15" fmla="*/ 1140354 w 3619883"/>
                <a:gd name="connsiteY15" fmla="*/ 4275461 h 4275461"/>
                <a:gd name="connsiteX16" fmla="*/ 953807 w 3619883"/>
                <a:gd name="connsiteY16" fmla="*/ 4275461 h 4275461"/>
                <a:gd name="connsiteX17" fmla="*/ 829432 w 3619883"/>
                <a:gd name="connsiteY17" fmla="*/ 4275461 h 4275461"/>
                <a:gd name="connsiteX18" fmla="*/ 611484 w 3619883"/>
                <a:gd name="connsiteY18" fmla="*/ 4275461 h 4275461"/>
                <a:gd name="connsiteX19" fmla="*/ 573998 w 3619883"/>
                <a:gd name="connsiteY19" fmla="*/ 4275461 h 4275461"/>
                <a:gd name="connsiteX20" fmla="*/ 336164 w 3619883"/>
                <a:gd name="connsiteY20" fmla="*/ 4275461 h 4275461"/>
                <a:gd name="connsiteX21" fmla="*/ 189322 w 3619883"/>
                <a:gd name="connsiteY21" fmla="*/ 4275461 h 4275461"/>
                <a:gd name="connsiteX22" fmla="*/ 0 w 3619883"/>
                <a:gd name="connsiteY22" fmla="*/ 4275461 h 4275461"/>
                <a:gd name="connsiteX23" fmla="*/ 0 w 3619883"/>
                <a:gd name="connsiteY23" fmla="*/ 42229 h 4275461"/>
                <a:gd name="connsiteX24" fmla="*/ 42464 w 3619883"/>
                <a:gd name="connsiteY24" fmla="*/ 40518 h 4275461"/>
                <a:gd name="connsiteX25" fmla="*/ 137733 w 3619883"/>
                <a:gd name="connsiteY25" fmla="*/ 35355 h 4275461"/>
                <a:gd name="connsiteX26" fmla="*/ 270565 w 3619883"/>
                <a:gd name="connsiteY26" fmla="*/ 29759 h 4275461"/>
                <a:gd name="connsiteX27" fmla="*/ 479734 w 3619883"/>
                <a:gd name="connsiteY27" fmla="*/ 45455 h 4275461"/>
                <a:gd name="connsiteX28" fmla="*/ 524103 w 3619883"/>
                <a:gd name="connsiteY28" fmla="*/ 41625 h 4275461"/>
                <a:gd name="connsiteX29" fmla="*/ 624416 w 3619883"/>
                <a:gd name="connsiteY29" fmla="*/ 22696 h 4275461"/>
                <a:gd name="connsiteX30" fmla="*/ 657762 w 3619883"/>
                <a:gd name="connsiteY30" fmla="*/ 18351 h 4275461"/>
                <a:gd name="connsiteX31" fmla="*/ 690557 w 3619883"/>
                <a:gd name="connsiteY31" fmla="*/ 25792 h 4275461"/>
                <a:gd name="connsiteX32" fmla="*/ 745123 w 3619883"/>
                <a:gd name="connsiteY32" fmla="*/ 40157 h 4275461"/>
                <a:gd name="connsiteX33" fmla="*/ 789493 w 3619883"/>
                <a:gd name="connsiteY33" fmla="*/ 36327 h 4275461"/>
                <a:gd name="connsiteX34" fmla="*/ 854255 w 3619883"/>
                <a:gd name="connsiteY34" fmla="*/ 68887 h 4275461"/>
                <a:gd name="connsiteX35" fmla="*/ 897520 w 3619883"/>
                <a:gd name="connsiteY35" fmla="*/ 88629 h 4275461"/>
                <a:gd name="connsiteX36" fmla="*/ 940510 w 3619883"/>
                <a:gd name="connsiteY36" fmla="*/ 114265 h 4275461"/>
                <a:gd name="connsiteX37" fmla="*/ 1082712 w 3619883"/>
                <a:gd name="connsiteY37" fmla="*/ 144543 h 4275461"/>
                <a:gd name="connsiteX38" fmla="*/ 1205348 w 3619883"/>
                <a:gd name="connsiteY38" fmla="*/ 120753 h 4275461"/>
                <a:gd name="connsiteX39" fmla="*/ 1271764 w 3619883"/>
                <a:gd name="connsiteY39" fmla="*/ 117956 h 4275461"/>
                <a:gd name="connsiteX40" fmla="*/ 1315583 w 3619883"/>
                <a:gd name="connsiteY40" fmla="*/ 125912 h 4275461"/>
                <a:gd name="connsiteX41" fmla="*/ 1359125 w 3619883"/>
                <a:gd name="connsiteY41" fmla="*/ 139761 h 4275461"/>
                <a:gd name="connsiteX42" fmla="*/ 1391919 w 3619883"/>
                <a:gd name="connsiteY42" fmla="*/ 147202 h 4275461"/>
                <a:gd name="connsiteX43" fmla="*/ 1436563 w 3619883"/>
                <a:gd name="connsiteY43" fmla="*/ 137480 h 4275461"/>
                <a:gd name="connsiteX44" fmla="*/ 1471566 w 3619883"/>
                <a:gd name="connsiteY44" fmla="*/ 97777 h 4275461"/>
                <a:gd name="connsiteX45" fmla="*/ 1505739 w 3619883"/>
                <a:gd name="connsiteY45" fmla="*/ 75753 h 4275461"/>
                <a:gd name="connsiteX46" fmla="*/ 1590891 w 3619883"/>
                <a:gd name="connsiteY46" fmla="*/ 144702 h 4275461"/>
                <a:gd name="connsiteX47" fmla="*/ 1625616 w 3619883"/>
                <a:gd name="connsiteY47" fmla="*/ 110893 h 4275461"/>
                <a:gd name="connsiteX48" fmla="*/ 1658964 w 3619883"/>
                <a:gd name="connsiteY48" fmla="*/ 106547 h 4275461"/>
                <a:gd name="connsiteX49" fmla="*/ 1746598 w 3619883"/>
                <a:gd name="connsiteY49" fmla="*/ 122460 h 4275461"/>
                <a:gd name="connsiteX50" fmla="*/ 1811913 w 3619883"/>
                <a:gd name="connsiteY50" fmla="*/ 143234 h 4275461"/>
                <a:gd name="connsiteX51" fmla="*/ 1856557 w 3619883"/>
                <a:gd name="connsiteY51" fmla="*/ 133511 h 4275461"/>
                <a:gd name="connsiteX52" fmla="*/ 2066003 w 3619883"/>
                <a:gd name="connsiteY52" fmla="*/ 143313 h 4275461"/>
                <a:gd name="connsiteX53" fmla="*/ 2177615 w 3619883"/>
                <a:gd name="connsiteY53" fmla="*/ 119007 h 4275461"/>
                <a:gd name="connsiteX54" fmla="*/ 2255883 w 3619883"/>
                <a:gd name="connsiteY54" fmla="*/ 99047 h 4275461"/>
                <a:gd name="connsiteX55" fmla="*/ 2344622 w 3619883"/>
                <a:gd name="connsiteY55" fmla="*/ 91388 h 4275461"/>
                <a:gd name="connsiteX56" fmla="*/ 2455682 w 3619883"/>
                <a:gd name="connsiteY56" fmla="*/ 78869 h 4275461"/>
                <a:gd name="connsiteX57" fmla="*/ 2632609 w 3619883"/>
                <a:gd name="connsiteY57" fmla="*/ 75338 h 4275461"/>
                <a:gd name="connsiteX58" fmla="*/ 2742291 w 3619883"/>
                <a:gd name="connsiteY58" fmla="*/ 92282 h 4275461"/>
                <a:gd name="connsiteX59" fmla="*/ 2851974 w 3619883"/>
                <a:gd name="connsiteY59" fmla="*/ 109227 h 4275461"/>
                <a:gd name="connsiteX60" fmla="*/ 2907643 w 3619883"/>
                <a:gd name="connsiteY60" fmla="*/ 100020 h 4275461"/>
                <a:gd name="connsiteX61" fmla="*/ 2944022 w 3619883"/>
                <a:gd name="connsiteY61" fmla="*/ 30853 h 4275461"/>
                <a:gd name="connsiteX62" fmla="*/ 3022289 w 3619883"/>
                <a:gd name="connsiteY62" fmla="*/ 10893 h 4275461"/>
                <a:gd name="connsiteX63" fmla="*/ 3054807 w 3619883"/>
                <a:gd name="connsiteY63" fmla="*/ 24226 h 4275461"/>
                <a:gd name="connsiteX64" fmla="*/ 3141892 w 3619883"/>
                <a:gd name="connsiteY64" fmla="*/ 51925 h 4275461"/>
                <a:gd name="connsiteX65" fmla="*/ 3185711 w 3619883"/>
                <a:gd name="connsiteY65" fmla="*/ 59881 h 4275461"/>
                <a:gd name="connsiteX66" fmla="*/ 3219056 w 3619883"/>
                <a:gd name="connsiteY66" fmla="*/ 55536 h 4275461"/>
                <a:gd name="connsiteX67" fmla="*/ 3263425 w 3619883"/>
                <a:gd name="connsiteY67" fmla="*/ 51706 h 4275461"/>
                <a:gd name="connsiteX68" fmla="*/ 3296219 w 3619883"/>
                <a:gd name="connsiteY68" fmla="*/ 59147 h 4275461"/>
                <a:gd name="connsiteX69" fmla="*/ 3319094 w 3619883"/>
                <a:gd name="connsiteY69" fmla="*/ 42500 h 4275461"/>
                <a:gd name="connsiteX70" fmla="*/ 3420511 w 3619883"/>
                <a:gd name="connsiteY70" fmla="*/ 0 h 4275461"/>
                <a:gd name="connsiteX71" fmla="*/ 3453305 w 3619883"/>
                <a:gd name="connsiteY71" fmla="*/ 7440 h 4275461"/>
                <a:gd name="connsiteX72" fmla="*/ 3496571 w 3619883"/>
                <a:gd name="connsiteY72" fmla="*/ 27182 h 4275461"/>
                <a:gd name="connsiteX73" fmla="*/ 3602117 w 3619883"/>
                <a:gd name="connsiteY73" fmla="*/ 132521 h 4275461"/>
                <a:gd name="connsiteX74" fmla="*/ 3619883 w 3619883"/>
                <a:gd name="connsiteY74" fmla="*/ 140049 h 4275461"/>
                <a:gd name="connsiteX75" fmla="*/ 3619883 w 3619883"/>
                <a:gd name="connsiteY75" fmla="*/ 755612 h 4275461"/>
                <a:gd name="connsiteX0" fmla="*/ 3619883 w 3619883"/>
                <a:gd name="connsiteY0" fmla="*/ 755612 h 4275461"/>
                <a:gd name="connsiteX1" fmla="*/ 3052674 w 3619883"/>
                <a:gd name="connsiteY1" fmla="*/ 4275461 h 4275461"/>
                <a:gd name="connsiteX2" fmla="*/ 3014011 w 3619883"/>
                <a:gd name="connsiteY2" fmla="*/ 4275461 h 4275461"/>
                <a:gd name="connsiteX3" fmla="*/ 2761042 w 3619883"/>
                <a:gd name="connsiteY3" fmla="*/ 4275461 h 4275461"/>
                <a:gd name="connsiteX4" fmla="*/ 2690646 w 3619883"/>
                <a:gd name="connsiteY4" fmla="*/ 4275461 h 4275461"/>
                <a:gd name="connsiteX5" fmla="*/ 2511710 w 3619883"/>
                <a:gd name="connsiteY5" fmla="*/ 4275461 h 4275461"/>
                <a:gd name="connsiteX6" fmla="*/ 2337697 w 3619883"/>
                <a:gd name="connsiteY6" fmla="*/ 4275461 h 4275461"/>
                <a:gd name="connsiteX7" fmla="*/ 2150155 w 3619883"/>
                <a:gd name="connsiteY7" fmla="*/ 4275461 h 4275461"/>
                <a:gd name="connsiteX8" fmla="*/ 2079759 w 3619883"/>
                <a:gd name="connsiteY8" fmla="*/ 4275461 h 4275461"/>
                <a:gd name="connsiteX9" fmla="*/ 1824703 w 3619883"/>
                <a:gd name="connsiteY9" fmla="*/ 4275461 h 4275461"/>
                <a:gd name="connsiteX10" fmla="*/ 1796694 w 3619883"/>
                <a:gd name="connsiteY10" fmla="*/ 4275461 h 4275461"/>
                <a:gd name="connsiteX11" fmla="*/ 1558844 w 3619883"/>
                <a:gd name="connsiteY11" fmla="*/ 4275461 h 4275461"/>
                <a:gd name="connsiteX12" fmla="*/ 1427396 w 3619883"/>
                <a:gd name="connsiteY12" fmla="*/ 4275461 h 4275461"/>
                <a:gd name="connsiteX13" fmla="*/ 1210751 w 3619883"/>
                <a:gd name="connsiteY13" fmla="*/ 4275461 h 4275461"/>
                <a:gd name="connsiteX14" fmla="*/ 1140354 w 3619883"/>
                <a:gd name="connsiteY14" fmla="*/ 4275461 h 4275461"/>
                <a:gd name="connsiteX15" fmla="*/ 953807 w 3619883"/>
                <a:gd name="connsiteY15" fmla="*/ 4275461 h 4275461"/>
                <a:gd name="connsiteX16" fmla="*/ 829432 w 3619883"/>
                <a:gd name="connsiteY16" fmla="*/ 4275461 h 4275461"/>
                <a:gd name="connsiteX17" fmla="*/ 611484 w 3619883"/>
                <a:gd name="connsiteY17" fmla="*/ 4275461 h 4275461"/>
                <a:gd name="connsiteX18" fmla="*/ 573998 w 3619883"/>
                <a:gd name="connsiteY18" fmla="*/ 4275461 h 4275461"/>
                <a:gd name="connsiteX19" fmla="*/ 336164 w 3619883"/>
                <a:gd name="connsiteY19" fmla="*/ 4275461 h 4275461"/>
                <a:gd name="connsiteX20" fmla="*/ 189322 w 3619883"/>
                <a:gd name="connsiteY20" fmla="*/ 4275461 h 4275461"/>
                <a:gd name="connsiteX21" fmla="*/ 0 w 3619883"/>
                <a:gd name="connsiteY21" fmla="*/ 4275461 h 4275461"/>
                <a:gd name="connsiteX22" fmla="*/ 0 w 3619883"/>
                <a:gd name="connsiteY22" fmla="*/ 42229 h 4275461"/>
                <a:gd name="connsiteX23" fmla="*/ 42464 w 3619883"/>
                <a:gd name="connsiteY23" fmla="*/ 40518 h 4275461"/>
                <a:gd name="connsiteX24" fmla="*/ 137733 w 3619883"/>
                <a:gd name="connsiteY24" fmla="*/ 35355 h 4275461"/>
                <a:gd name="connsiteX25" fmla="*/ 270565 w 3619883"/>
                <a:gd name="connsiteY25" fmla="*/ 29759 h 4275461"/>
                <a:gd name="connsiteX26" fmla="*/ 479734 w 3619883"/>
                <a:gd name="connsiteY26" fmla="*/ 45455 h 4275461"/>
                <a:gd name="connsiteX27" fmla="*/ 524103 w 3619883"/>
                <a:gd name="connsiteY27" fmla="*/ 41625 h 4275461"/>
                <a:gd name="connsiteX28" fmla="*/ 624416 w 3619883"/>
                <a:gd name="connsiteY28" fmla="*/ 22696 h 4275461"/>
                <a:gd name="connsiteX29" fmla="*/ 657762 w 3619883"/>
                <a:gd name="connsiteY29" fmla="*/ 18351 h 4275461"/>
                <a:gd name="connsiteX30" fmla="*/ 690557 w 3619883"/>
                <a:gd name="connsiteY30" fmla="*/ 25792 h 4275461"/>
                <a:gd name="connsiteX31" fmla="*/ 745123 w 3619883"/>
                <a:gd name="connsiteY31" fmla="*/ 40157 h 4275461"/>
                <a:gd name="connsiteX32" fmla="*/ 789493 w 3619883"/>
                <a:gd name="connsiteY32" fmla="*/ 36327 h 4275461"/>
                <a:gd name="connsiteX33" fmla="*/ 854255 w 3619883"/>
                <a:gd name="connsiteY33" fmla="*/ 68887 h 4275461"/>
                <a:gd name="connsiteX34" fmla="*/ 897520 w 3619883"/>
                <a:gd name="connsiteY34" fmla="*/ 88629 h 4275461"/>
                <a:gd name="connsiteX35" fmla="*/ 940510 w 3619883"/>
                <a:gd name="connsiteY35" fmla="*/ 114265 h 4275461"/>
                <a:gd name="connsiteX36" fmla="*/ 1082712 w 3619883"/>
                <a:gd name="connsiteY36" fmla="*/ 144543 h 4275461"/>
                <a:gd name="connsiteX37" fmla="*/ 1205348 w 3619883"/>
                <a:gd name="connsiteY37" fmla="*/ 120753 h 4275461"/>
                <a:gd name="connsiteX38" fmla="*/ 1271764 w 3619883"/>
                <a:gd name="connsiteY38" fmla="*/ 117956 h 4275461"/>
                <a:gd name="connsiteX39" fmla="*/ 1315583 w 3619883"/>
                <a:gd name="connsiteY39" fmla="*/ 125912 h 4275461"/>
                <a:gd name="connsiteX40" fmla="*/ 1359125 w 3619883"/>
                <a:gd name="connsiteY40" fmla="*/ 139761 h 4275461"/>
                <a:gd name="connsiteX41" fmla="*/ 1391919 w 3619883"/>
                <a:gd name="connsiteY41" fmla="*/ 147202 h 4275461"/>
                <a:gd name="connsiteX42" fmla="*/ 1436563 w 3619883"/>
                <a:gd name="connsiteY42" fmla="*/ 137480 h 4275461"/>
                <a:gd name="connsiteX43" fmla="*/ 1471566 w 3619883"/>
                <a:gd name="connsiteY43" fmla="*/ 97777 h 4275461"/>
                <a:gd name="connsiteX44" fmla="*/ 1505739 w 3619883"/>
                <a:gd name="connsiteY44" fmla="*/ 75753 h 4275461"/>
                <a:gd name="connsiteX45" fmla="*/ 1590891 w 3619883"/>
                <a:gd name="connsiteY45" fmla="*/ 144702 h 4275461"/>
                <a:gd name="connsiteX46" fmla="*/ 1625616 w 3619883"/>
                <a:gd name="connsiteY46" fmla="*/ 110893 h 4275461"/>
                <a:gd name="connsiteX47" fmla="*/ 1658964 w 3619883"/>
                <a:gd name="connsiteY47" fmla="*/ 106547 h 4275461"/>
                <a:gd name="connsiteX48" fmla="*/ 1746598 w 3619883"/>
                <a:gd name="connsiteY48" fmla="*/ 122460 h 4275461"/>
                <a:gd name="connsiteX49" fmla="*/ 1811913 w 3619883"/>
                <a:gd name="connsiteY49" fmla="*/ 143234 h 4275461"/>
                <a:gd name="connsiteX50" fmla="*/ 1856557 w 3619883"/>
                <a:gd name="connsiteY50" fmla="*/ 133511 h 4275461"/>
                <a:gd name="connsiteX51" fmla="*/ 2066003 w 3619883"/>
                <a:gd name="connsiteY51" fmla="*/ 143313 h 4275461"/>
                <a:gd name="connsiteX52" fmla="*/ 2177615 w 3619883"/>
                <a:gd name="connsiteY52" fmla="*/ 119007 h 4275461"/>
                <a:gd name="connsiteX53" fmla="*/ 2255883 w 3619883"/>
                <a:gd name="connsiteY53" fmla="*/ 99047 h 4275461"/>
                <a:gd name="connsiteX54" fmla="*/ 2344622 w 3619883"/>
                <a:gd name="connsiteY54" fmla="*/ 91388 h 4275461"/>
                <a:gd name="connsiteX55" fmla="*/ 2455682 w 3619883"/>
                <a:gd name="connsiteY55" fmla="*/ 78869 h 4275461"/>
                <a:gd name="connsiteX56" fmla="*/ 2632609 w 3619883"/>
                <a:gd name="connsiteY56" fmla="*/ 75338 h 4275461"/>
                <a:gd name="connsiteX57" fmla="*/ 2742291 w 3619883"/>
                <a:gd name="connsiteY57" fmla="*/ 92282 h 4275461"/>
                <a:gd name="connsiteX58" fmla="*/ 2851974 w 3619883"/>
                <a:gd name="connsiteY58" fmla="*/ 109227 h 4275461"/>
                <a:gd name="connsiteX59" fmla="*/ 2907643 w 3619883"/>
                <a:gd name="connsiteY59" fmla="*/ 100020 h 4275461"/>
                <a:gd name="connsiteX60" fmla="*/ 2944022 w 3619883"/>
                <a:gd name="connsiteY60" fmla="*/ 30853 h 4275461"/>
                <a:gd name="connsiteX61" fmla="*/ 3022289 w 3619883"/>
                <a:gd name="connsiteY61" fmla="*/ 10893 h 4275461"/>
                <a:gd name="connsiteX62" fmla="*/ 3054807 w 3619883"/>
                <a:gd name="connsiteY62" fmla="*/ 24226 h 4275461"/>
                <a:gd name="connsiteX63" fmla="*/ 3141892 w 3619883"/>
                <a:gd name="connsiteY63" fmla="*/ 51925 h 4275461"/>
                <a:gd name="connsiteX64" fmla="*/ 3185711 w 3619883"/>
                <a:gd name="connsiteY64" fmla="*/ 59881 h 4275461"/>
                <a:gd name="connsiteX65" fmla="*/ 3219056 w 3619883"/>
                <a:gd name="connsiteY65" fmla="*/ 55536 h 4275461"/>
                <a:gd name="connsiteX66" fmla="*/ 3263425 w 3619883"/>
                <a:gd name="connsiteY66" fmla="*/ 51706 h 4275461"/>
                <a:gd name="connsiteX67" fmla="*/ 3296219 w 3619883"/>
                <a:gd name="connsiteY67" fmla="*/ 59147 h 4275461"/>
                <a:gd name="connsiteX68" fmla="*/ 3319094 w 3619883"/>
                <a:gd name="connsiteY68" fmla="*/ 42500 h 4275461"/>
                <a:gd name="connsiteX69" fmla="*/ 3420511 w 3619883"/>
                <a:gd name="connsiteY69" fmla="*/ 0 h 4275461"/>
                <a:gd name="connsiteX70" fmla="*/ 3453305 w 3619883"/>
                <a:gd name="connsiteY70" fmla="*/ 7440 h 4275461"/>
                <a:gd name="connsiteX71" fmla="*/ 3496571 w 3619883"/>
                <a:gd name="connsiteY71" fmla="*/ 27182 h 4275461"/>
                <a:gd name="connsiteX72" fmla="*/ 3602117 w 3619883"/>
                <a:gd name="connsiteY72" fmla="*/ 132521 h 4275461"/>
                <a:gd name="connsiteX73" fmla="*/ 3619883 w 3619883"/>
                <a:gd name="connsiteY73" fmla="*/ 140049 h 4275461"/>
                <a:gd name="connsiteX74" fmla="*/ 3619883 w 3619883"/>
                <a:gd name="connsiteY74" fmla="*/ 755612 h 4275461"/>
                <a:gd name="connsiteX0" fmla="*/ 3619883 w 3619883"/>
                <a:gd name="connsiteY0" fmla="*/ 755612 h 4275461"/>
                <a:gd name="connsiteX1" fmla="*/ 3014011 w 3619883"/>
                <a:gd name="connsiteY1" fmla="*/ 4275461 h 4275461"/>
                <a:gd name="connsiteX2" fmla="*/ 2761042 w 3619883"/>
                <a:gd name="connsiteY2" fmla="*/ 4275461 h 4275461"/>
                <a:gd name="connsiteX3" fmla="*/ 2690646 w 3619883"/>
                <a:gd name="connsiteY3" fmla="*/ 4275461 h 4275461"/>
                <a:gd name="connsiteX4" fmla="*/ 2511710 w 3619883"/>
                <a:gd name="connsiteY4" fmla="*/ 4275461 h 4275461"/>
                <a:gd name="connsiteX5" fmla="*/ 2337697 w 3619883"/>
                <a:gd name="connsiteY5" fmla="*/ 4275461 h 4275461"/>
                <a:gd name="connsiteX6" fmla="*/ 2150155 w 3619883"/>
                <a:gd name="connsiteY6" fmla="*/ 4275461 h 4275461"/>
                <a:gd name="connsiteX7" fmla="*/ 2079759 w 3619883"/>
                <a:gd name="connsiteY7" fmla="*/ 4275461 h 4275461"/>
                <a:gd name="connsiteX8" fmla="*/ 1824703 w 3619883"/>
                <a:gd name="connsiteY8" fmla="*/ 4275461 h 4275461"/>
                <a:gd name="connsiteX9" fmla="*/ 1796694 w 3619883"/>
                <a:gd name="connsiteY9" fmla="*/ 4275461 h 4275461"/>
                <a:gd name="connsiteX10" fmla="*/ 1558844 w 3619883"/>
                <a:gd name="connsiteY10" fmla="*/ 4275461 h 4275461"/>
                <a:gd name="connsiteX11" fmla="*/ 1427396 w 3619883"/>
                <a:gd name="connsiteY11" fmla="*/ 4275461 h 4275461"/>
                <a:gd name="connsiteX12" fmla="*/ 1210751 w 3619883"/>
                <a:gd name="connsiteY12" fmla="*/ 4275461 h 4275461"/>
                <a:gd name="connsiteX13" fmla="*/ 1140354 w 3619883"/>
                <a:gd name="connsiteY13" fmla="*/ 4275461 h 4275461"/>
                <a:gd name="connsiteX14" fmla="*/ 953807 w 3619883"/>
                <a:gd name="connsiteY14" fmla="*/ 4275461 h 4275461"/>
                <a:gd name="connsiteX15" fmla="*/ 829432 w 3619883"/>
                <a:gd name="connsiteY15" fmla="*/ 4275461 h 4275461"/>
                <a:gd name="connsiteX16" fmla="*/ 611484 w 3619883"/>
                <a:gd name="connsiteY16" fmla="*/ 4275461 h 4275461"/>
                <a:gd name="connsiteX17" fmla="*/ 573998 w 3619883"/>
                <a:gd name="connsiteY17" fmla="*/ 4275461 h 4275461"/>
                <a:gd name="connsiteX18" fmla="*/ 336164 w 3619883"/>
                <a:gd name="connsiteY18" fmla="*/ 4275461 h 4275461"/>
                <a:gd name="connsiteX19" fmla="*/ 189322 w 3619883"/>
                <a:gd name="connsiteY19" fmla="*/ 4275461 h 4275461"/>
                <a:gd name="connsiteX20" fmla="*/ 0 w 3619883"/>
                <a:gd name="connsiteY20" fmla="*/ 4275461 h 4275461"/>
                <a:gd name="connsiteX21" fmla="*/ 0 w 3619883"/>
                <a:gd name="connsiteY21" fmla="*/ 42229 h 4275461"/>
                <a:gd name="connsiteX22" fmla="*/ 42464 w 3619883"/>
                <a:gd name="connsiteY22" fmla="*/ 40518 h 4275461"/>
                <a:gd name="connsiteX23" fmla="*/ 137733 w 3619883"/>
                <a:gd name="connsiteY23" fmla="*/ 35355 h 4275461"/>
                <a:gd name="connsiteX24" fmla="*/ 270565 w 3619883"/>
                <a:gd name="connsiteY24" fmla="*/ 29759 h 4275461"/>
                <a:gd name="connsiteX25" fmla="*/ 479734 w 3619883"/>
                <a:gd name="connsiteY25" fmla="*/ 45455 h 4275461"/>
                <a:gd name="connsiteX26" fmla="*/ 524103 w 3619883"/>
                <a:gd name="connsiteY26" fmla="*/ 41625 h 4275461"/>
                <a:gd name="connsiteX27" fmla="*/ 624416 w 3619883"/>
                <a:gd name="connsiteY27" fmla="*/ 22696 h 4275461"/>
                <a:gd name="connsiteX28" fmla="*/ 657762 w 3619883"/>
                <a:gd name="connsiteY28" fmla="*/ 18351 h 4275461"/>
                <a:gd name="connsiteX29" fmla="*/ 690557 w 3619883"/>
                <a:gd name="connsiteY29" fmla="*/ 25792 h 4275461"/>
                <a:gd name="connsiteX30" fmla="*/ 745123 w 3619883"/>
                <a:gd name="connsiteY30" fmla="*/ 40157 h 4275461"/>
                <a:gd name="connsiteX31" fmla="*/ 789493 w 3619883"/>
                <a:gd name="connsiteY31" fmla="*/ 36327 h 4275461"/>
                <a:gd name="connsiteX32" fmla="*/ 854255 w 3619883"/>
                <a:gd name="connsiteY32" fmla="*/ 68887 h 4275461"/>
                <a:gd name="connsiteX33" fmla="*/ 897520 w 3619883"/>
                <a:gd name="connsiteY33" fmla="*/ 88629 h 4275461"/>
                <a:gd name="connsiteX34" fmla="*/ 940510 w 3619883"/>
                <a:gd name="connsiteY34" fmla="*/ 114265 h 4275461"/>
                <a:gd name="connsiteX35" fmla="*/ 1082712 w 3619883"/>
                <a:gd name="connsiteY35" fmla="*/ 144543 h 4275461"/>
                <a:gd name="connsiteX36" fmla="*/ 1205348 w 3619883"/>
                <a:gd name="connsiteY36" fmla="*/ 120753 h 4275461"/>
                <a:gd name="connsiteX37" fmla="*/ 1271764 w 3619883"/>
                <a:gd name="connsiteY37" fmla="*/ 117956 h 4275461"/>
                <a:gd name="connsiteX38" fmla="*/ 1315583 w 3619883"/>
                <a:gd name="connsiteY38" fmla="*/ 125912 h 4275461"/>
                <a:gd name="connsiteX39" fmla="*/ 1359125 w 3619883"/>
                <a:gd name="connsiteY39" fmla="*/ 139761 h 4275461"/>
                <a:gd name="connsiteX40" fmla="*/ 1391919 w 3619883"/>
                <a:gd name="connsiteY40" fmla="*/ 147202 h 4275461"/>
                <a:gd name="connsiteX41" fmla="*/ 1436563 w 3619883"/>
                <a:gd name="connsiteY41" fmla="*/ 137480 h 4275461"/>
                <a:gd name="connsiteX42" fmla="*/ 1471566 w 3619883"/>
                <a:gd name="connsiteY42" fmla="*/ 97777 h 4275461"/>
                <a:gd name="connsiteX43" fmla="*/ 1505739 w 3619883"/>
                <a:gd name="connsiteY43" fmla="*/ 75753 h 4275461"/>
                <a:gd name="connsiteX44" fmla="*/ 1590891 w 3619883"/>
                <a:gd name="connsiteY44" fmla="*/ 144702 h 4275461"/>
                <a:gd name="connsiteX45" fmla="*/ 1625616 w 3619883"/>
                <a:gd name="connsiteY45" fmla="*/ 110893 h 4275461"/>
                <a:gd name="connsiteX46" fmla="*/ 1658964 w 3619883"/>
                <a:gd name="connsiteY46" fmla="*/ 106547 h 4275461"/>
                <a:gd name="connsiteX47" fmla="*/ 1746598 w 3619883"/>
                <a:gd name="connsiteY47" fmla="*/ 122460 h 4275461"/>
                <a:gd name="connsiteX48" fmla="*/ 1811913 w 3619883"/>
                <a:gd name="connsiteY48" fmla="*/ 143234 h 4275461"/>
                <a:gd name="connsiteX49" fmla="*/ 1856557 w 3619883"/>
                <a:gd name="connsiteY49" fmla="*/ 133511 h 4275461"/>
                <a:gd name="connsiteX50" fmla="*/ 2066003 w 3619883"/>
                <a:gd name="connsiteY50" fmla="*/ 143313 h 4275461"/>
                <a:gd name="connsiteX51" fmla="*/ 2177615 w 3619883"/>
                <a:gd name="connsiteY51" fmla="*/ 119007 h 4275461"/>
                <a:gd name="connsiteX52" fmla="*/ 2255883 w 3619883"/>
                <a:gd name="connsiteY52" fmla="*/ 99047 h 4275461"/>
                <a:gd name="connsiteX53" fmla="*/ 2344622 w 3619883"/>
                <a:gd name="connsiteY53" fmla="*/ 91388 h 4275461"/>
                <a:gd name="connsiteX54" fmla="*/ 2455682 w 3619883"/>
                <a:gd name="connsiteY54" fmla="*/ 78869 h 4275461"/>
                <a:gd name="connsiteX55" fmla="*/ 2632609 w 3619883"/>
                <a:gd name="connsiteY55" fmla="*/ 75338 h 4275461"/>
                <a:gd name="connsiteX56" fmla="*/ 2742291 w 3619883"/>
                <a:gd name="connsiteY56" fmla="*/ 92282 h 4275461"/>
                <a:gd name="connsiteX57" fmla="*/ 2851974 w 3619883"/>
                <a:gd name="connsiteY57" fmla="*/ 109227 h 4275461"/>
                <a:gd name="connsiteX58" fmla="*/ 2907643 w 3619883"/>
                <a:gd name="connsiteY58" fmla="*/ 100020 h 4275461"/>
                <a:gd name="connsiteX59" fmla="*/ 2944022 w 3619883"/>
                <a:gd name="connsiteY59" fmla="*/ 30853 h 4275461"/>
                <a:gd name="connsiteX60" fmla="*/ 3022289 w 3619883"/>
                <a:gd name="connsiteY60" fmla="*/ 10893 h 4275461"/>
                <a:gd name="connsiteX61" fmla="*/ 3054807 w 3619883"/>
                <a:gd name="connsiteY61" fmla="*/ 24226 h 4275461"/>
                <a:gd name="connsiteX62" fmla="*/ 3141892 w 3619883"/>
                <a:gd name="connsiteY62" fmla="*/ 51925 h 4275461"/>
                <a:gd name="connsiteX63" fmla="*/ 3185711 w 3619883"/>
                <a:gd name="connsiteY63" fmla="*/ 59881 h 4275461"/>
                <a:gd name="connsiteX64" fmla="*/ 3219056 w 3619883"/>
                <a:gd name="connsiteY64" fmla="*/ 55536 h 4275461"/>
                <a:gd name="connsiteX65" fmla="*/ 3263425 w 3619883"/>
                <a:gd name="connsiteY65" fmla="*/ 51706 h 4275461"/>
                <a:gd name="connsiteX66" fmla="*/ 3296219 w 3619883"/>
                <a:gd name="connsiteY66" fmla="*/ 59147 h 4275461"/>
                <a:gd name="connsiteX67" fmla="*/ 3319094 w 3619883"/>
                <a:gd name="connsiteY67" fmla="*/ 42500 h 4275461"/>
                <a:gd name="connsiteX68" fmla="*/ 3420511 w 3619883"/>
                <a:gd name="connsiteY68" fmla="*/ 0 h 4275461"/>
                <a:gd name="connsiteX69" fmla="*/ 3453305 w 3619883"/>
                <a:gd name="connsiteY69" fmla="*/ 7440 h 4275461"/>
                <a:gd name="connsiteX70" fmla="*/ 3496571 w 3619883"/>
                <a:gd name="connsiteY70" fmla="*/ 27182 h 4275461"/>
                <a:gd name="connsiteX71" fmla="*/ 3602117 w 3619883"/>
                <a:gd name="connsiteY71" fmla="*/ 132521 h 4275461"/>
                <a:gd name="connsiteX72" fmla="*/ 3619883 w 3619883"/>
                <a:gd name="connsiteY72" fmla="*/ 140049 h 4275461"/>
                <a:gd name="connsiteX73" fmla="*/ 3619883 w 3619883"/>
                <a:gd name="connsiteY73" fmla="*/ 755612 h 4275461"/>
                <a:gd name="connsiteX0" fmla="*/ 3619883 w 3619883"/>
                <a:gd name="connsiteY0" fmla="*/ 755612 h 4275461"/>
                <a:gd name="connsiteX1" fmla="*/ 2761042 w 3619883"/>
                <a:gd name="connsiteY1" fmla="*/ 4275461 h 4275461"/>
                <a:gd name="connsiteX2" fmla="*/ 2690646 w 3619883"/>
                <a:gd name="connsiteY2" fmla="*/ 4275461 h 4275461"/>
                <a:gd name="connsiteX3" fmla="*/ 2511710 w 3619883"/>
                <a:gd name="connsiteY3" fmla="*/ 4275461 h 4275461"/>
                <a:gd name="connsiteX4" fmla="*/ 2337697 w 3619883"/>
                <a:gd name="connsiteY4" fmla="*/ 4275461 h 4275461"/>
                <a:gd name="connsiteX5" fmla="*/ 2150155 w 3619883"/>
                <a:gd name="connsiteY5" fmla="*/ 4275461 h 4275461"/>
                <a:gd name="connsiteX6" fmla="*/ 2079759 w 3619883"/>
                <a:gd name="connsiteY6" fmla="*/ 4275461 h 4275461"/>
                <a:gd name="connsiteX7" fmla="*/ 1824703 w 3619883"/>
                <a:gd name="connsiteY7" fmla="*/ 4275461 h 4275461"/>
                <a:gd name="connsiteX8" fmla="*/ 1796694 w 3619883"/>
                <a:gd name="connsiteY8" fmla="*/ 4275461 h 4275461"/>
                <a:gd name="connsiteX9" fmla="*/ 1558844 w 3619883"/>
                <a:gd name="connsiteY9" fmla="*/ 4275461 h 4275461"/>
                <a:gd name="connsiteX10" fmla="*/ 1427396 w 3619883"/>
                <a:gd name="connsiteY10" fmla="*/ 4275461 h 4275461"/>
                <a:gd name="connsiteX11" fmla="*/ 1210751 w 3619883"/>
                <a:gd name="connsiteY11" fmla="*/ 4275461 h 4275461"/>
                <a:gd name="connsiteX12" fmla="*/ 1140354 w 3619883"/>
                <a:gd name="connsiteY12" fmla="*/ 4275461 h 4275461"/>
                <a:gd name="connsiteX13" fmla="*/ 953807 w 3619883"/>
                <a:gd name="connsiteY13" fmla="*/ 4275461 h 4275461"/>
                <a:gd name="connsiteX14" fmla="*/ 829432 w 3619883"/>
                <a:gd name="connsiteY14" fmla="*/ 4275461 h 4275461"/>
                <a:gd name="connsiteX15" fmla="*/ 611484 w 3619883"/>
                <a:gd name="connsiteY15" fmla="*/ 4275461 h 4275461"/>
                <a:gd name="connsiteX16" fmla="*/ 573998 w 3619883"/>
                <a:gd name="connsiteY16" fmla="*/ 4275461 h 4275461"/>
                <a:gd name="connsiteX17" fmla="*/ 336164 w 3619883"/>
                <a:gd name="connsiteY17" fmla="*/ 4275461 h 4275461"/>
                <a:gd name="connsiteX18" fmla="*/ 189322 w 3619883"/>
                <a:gd name="connsiteY18" fmla="*/ 4275461 h 4275461"/>
                <a:gd name="connsiteX19" fmla="*/ 0 w 3619883"/>
                <a:gd name="connsiteY19" fmla="*/ 4275461 h 4275461"/>
                <a:gd name="connsiteX20" fmla="*/ 0 w 3619883"/>
                <a:gd name="connsiteY20" fmla="*/ 42229 h 4275461"/>
                <a:gd name="connsiteX21" fmla="*/ 42464 w 3619883"/>
                <a:gd name="connsiteY21" fmla="*/ 40518 h 4275461"/>
                <a:gd name="connsiteX22" fmla="*/ 137733 w 3619883"/>
                <a:gd name="connsiteY22" fmla="*/ 35355 h 4275461"/>
                <a:gd name="connsiteX23" fmla="*/ 270565 w 3619883"/>
                <a:gd name="connsiteY23" fmla="*/ 29759 h 4275461"/>
                <a:gd name="connsiteX24" fmla="*/ 479734 w 3619883"/>
                <a:gd name="connsiteY24" fmla="*/ 45455 h 4275461"/>
                <a:gd name="connsiteX25" fmla="*/ 524103 w 3619883"/>
                <a:gd name="connsiteY25" fmla="*/ 41625 h 4275461"/>
                <a:gd name="connsiteX26" fmla="*/ 624416 w 3619883"/>
                <a:gd name="connsiteY26" fmla="*/ 22696 h 4275461"/>
                <a:gd name="connsiteX27" fmla="*/ 657762 w 3619883"/>
                <a:gd name="connsiteY27" fmla="*/ 18351 h 4275461"/>
                <a:gd name="connsiteX28" fmla="*/ 690557 w 3619883"/>
                <a:gd name="connsiteY28" fmla="*/ 25792 h 4275461"/>
                <a:gd name="connsiteX29" fmla="*/ 745123 w 3619883"/>
                <a:gd name="connsiteY29" fmla="*/ 40157 h 4275461"/>
                <a:gd name="connsiteX30" fmla="*/ 789493 w 3619883"/>
                <a:gd name="connsiteY30" fmla="*/ 36327 h 4275461"/>
                <a:gd name="connsiteX31" fmla="*/ 854255 w 3619883"/>
                <a:gd name="connsiteY31" fmla="*/ 68887 h 4275461"/>
                <a:gd name="connsiteX32" fmla="*/ 897520 w 3619883"/>
                <a:gd name="connsiteY32" fmla="*/ 88629 h 4275461"/>
                <a:gd name="connsiteX33" fmla="*/ 940510 w 3619883"/>
                <a:gd name="connsiteY33" fmla="*/ 114265 h 4275461"/>
                <a:gd name="connsiteX34" fmla="*/ 1082712 w 3619883"/>
                <a:gd name="connsiteY34" fmla="*/ 144543 h 4275461"/>
                <a:gd name="connsiteX35" fmla="*/ 1205348 w 3619883"/>
                <a:gd name="connsiteY35" fmla="*/ 120753 h 4275461"/>
                <a:gd name="connsiteX36" fmla="*/ 1271764 w 3619883"/>
                <a:gd name="connsiteY36" fmla="*/ 117956 h 4275461"/>
                <a:gd name="connsiteX37" fmla="*/ 1315583 w 3619883"/>
                <a:gd name="connsiteY37" fmla="*/ 125912 h 4275461"/>
                <a:gd name="connsiteX38" fmla="*/ 1359125 w 3619883"/>
                <a:gd name="connsiteY38" fmla="*/ 139761 h 4275461"/>
                <a:gd name="connsiteX39" fmla="*/ 1391919 w 3619883"/>
                <a:gd name="connsiteY39" fmla="*/ 147202 h 4275461"/>
                <a:gd name="connsiteX40" fmla="*/ 1436563 w 3619883"/>
                <a:gd name="connsiteY40" fmla="*/ 137480 h 4275461"/>
                <a:gd name="connsiteX41" fmla="*/ 1471566 w 3619883"/>
                <a:gd name="connsiteY41" fmla="*/ 97777 h 4275461"/>
                <a:gd name="connsiteX42" fmla="*/ 1505739 w 3619883"/>
                <a:gd name="connsiteY42" fmla="*/ 75753 h 4275461"/>
                <a:gd name="connsiteX43" fmla="*/ 1590891 w 3619883"/>
                <a:gd name="connsiteY43" fmla="*/ 144702 h 4275461"/>
                <a:gd name="connsiteX44" fmla="*/ 1625616 w 3619883"/>
                <a:gd name="connsiteY44" fmla="*/ 110893 h 4275461"/>
                <a:gd name="connsiteX45" fmla="*/ 1658964 w 3619883"/>
                <a:gd name="connsiteY45" fmla="*/ 106547 h 4275461"/>
                <a:gd name="connsiteX46" fmla="*/ 1746598 w 3619883"/>
                <a:gd name="connsiteY46" fmla="*/ 122460 h 4275461"/>
                <a:gd name="connsiteX47" fmla="*/ 1811913 w 3619883"/>
                <a:gd name="connsiteY47" fmla="*/ 143234 h 4275461"/>
                <a:gd name="connsiteX48" fmla="*/ 1856557 w 3619883"/>
                <a:gd name="connsiteY48" fmla="*/ 133511 h 4275461"/>
                <a:gd name="connsiteX49" fmla="*/ 2066003 w 3619883"/>
                <a:gd name="connsiteY49" fmla="*/ 143313 h 4275461"/>
                <a:gd name="connsiteX50" fmla="*/ 2177615 w 3619883"/>
                <a:gd name="connsiteY50" fmla="*/ 119007 h 4275461"/>
                <a:gd name="connsiteX51" fmla="*/ 2255883 w 3619883"/>
                <a:gd name="connsiteY51" fmla="*/ 99047 h 4275461"/>
                <a:gd name="connsiteX52" fmla="*/ 2344622 w 3619883"/>
                <a:gd name="connsiteY52" fmla="*/ 91388 h 4275461"/>
                <a:gd name="connsiteX53" fmla="*/ 2455682 w 3619883"/>
                <a:gd name="connsiteY53" fmla="*/ 78869 h 4275461"/>
                <a:gd name="connsiteX54" fmla="*/ 2632609 w 3619883"/>
                <a:gd name="connsiteY54" fmla="*/ 75338 h 4275461"/>
                <a:gd name="connsiteX55" fmla="*/ 2742291 w 3619883"/>
                <a:gd name="connsiteY55" fmla="*/ 92282 h 4275461"/>
                <a:gd name="connsiteX56" fmla="*/ 2851974 w 3619883"/>
                <a:gd name="connsiteY56" fmla="*/ 109227 h 4275461"/>
                <a:gd name="connsiteX57" fmla="*/ 2907643 w 3619883"/>
                <a:gd name="connsiteY57" fmla="*/ 100020 h 4275461"/>
                <a:gd name="connsiteX58" fmla="*/ 2944022 w 3619883"/>
                <a:gd name="connsiteY58" fmla="*/ 30853 h 4275461"/>
                <a:gd name="connsiteX59" fmla="*/ 3022289 w 3619883"/>
                <a:gd name="connsiteY59" fmla="*/ 10893 h 4275461"/>
                <a:gd name="connsiteX60" fmla="*/ 3054807 w 3619883"/>
                <a:gd name="connsiteY60" fmla="*/ 24226 h 4275461"/>
                <a:gd name="connsiteX61" fmla="*/ 3141892 w 3619883"/>
                <a:gd name="connsiteY61" fmla="*/ 51925 h 4275461"/>
                <a:gd name="connsiteX62" fmla="*/ 3185711 w 3619883"/>
                <a:gd name="connsiteY62" fmla="*/ 59881 h 4275461"/>
                <a:gd name="connsiteX63" fmla="*/ 3219056 w 3619883"/>
                <a:gd name="connsiteY63" fmla="*/ 55536 h 4275461"/>
                <a:gd name="connsiteX64" fmla="*/ 3263425 w 3619883"/>
                <a:gd name="connsiteY64" fmla="*/ 51706 h 4275461"/>
                <a:gd name="connsiteX65" fmla="*/ 3296219 w 3619883"/>
                <a:gd name="connsiteY65" fmla="*/ 59147 h 4275461"/>
                <a:gd name="connsiteX66" fmla="*/ 3319094 w 3619883"/>
                <a:gd name="connsiteY66" fmla="*/ 42500 h 4275461"/>
                <a:gd name="connsiteX67" fmla="*/ 3420511 w 3619883"/>
                <a:gd name="connsiteY67" fmla="*/ 0 h 4275461"/>
                <a:gd name="connsiteX68" fmla="*/ 3453305 w 3619883"/>
                <a:gd name="connsiteY68" fmla="*/ 7440 h 4275461"/>
                <a:gd name="connsiteX69" fmla="*/ 3496571 w 3619883"/>
                <a:gd name="connsiteY69" fmla="*/ 27182 h 4275461"/>
                <a:gd name="connsiteX70" fmla="*/ 3602117 w 3619883"/>
                <a:gd name="connsiteY70" fmla="*/ 132521 h 4275461"/>
                <a:gd name="connsiteX71" fmla="*/ 3619883 w 3619883"/>
                <a:gd name="connsiteY71" fmla="*/ 140049 h 4275461"/>
                <a:gd name="connsiteX72" fmla="*/ 3619883 w 3619883"/>
                <a:gd name="connsiteY72" fmla="*/ 755612 h 4275461"/>
                <a:gd name="connsiteX0" fmla="*/ 3619883 w 3619883"/>
                <a:gd name="connsiteY0" fmla="*/ 755612 h 4275461"/>
                <a:gd name="connsiteX1" fmla="*/ 2690646 w 3619883"/>
                <a:gd name="connsiteY1" fmla="*/ 4275461 h 4275461"/>
                <a:gd name="connsiteX2" fmla="*/ 2511710 w 3619883"/>
                <a:gd name="connsiteY2" fmla="*/ 4275461 h 4275461"/>
                <a:gd name="connsiteX3" fmla="*/ 2337697 w 3619883"/>
                <a:gd name="connsiteY3" fmla="*/ 4275461 h 4275461"/>
                <a:gd name="connsiteX4" fmla="*/ 2150155 w 3619883"/>
                <a:gd name="connsiteY4" fmla="*/ 4275461 h 4275461"/>
                <a:gd name="connsiteX5" fmla="*/ 2079759 w 3619883"/>
                <a:gd name="connsiteY5" fmla="*/ 4275461 h 4275461"/>
                <a:gd name="connsiteX6" fmla="*/ 1824703 w 3619883"/>
                <a:gd name="connsiteY6" fmla="*/ 4275461 h 4275461"/>
                <a:gd name="connsiteX7" fmla="*/ 1796694 w 3619883"/>
                <a:gd name="connsiteY7" fmla="*/ 4275461 h 4275461"/>
                <a:gd name="connsiteX8" fmla="*/ 1558844 w 3619883"/>
                <a:gd name="connsiteY8" fmla="*/ 4275461 h 4275461"/>
                <a:gd name="connsiteX9" fmla="*/ 1427396 w 3619883"/>
                <a:gd name="connsiteY9" fmla="*/ 4275461 h 4275461"/>
                <a:gd name="connsiteX10" fmla="*/ 1210751 w 3619883"/>
                <a:gd name="connsiteY10" fmla="*/ 4275461 h 4275461"/>
                <a:gd name="connsiteX11" fmla="*/ 1140354 w 3619883"/>
                <a:gd name="connsiteY11" fmla="*/ 4275461 h 4275461"/>
                <a:gd name="connsiteX12" fmla="*/ 953807 w 3619883"/>
                <a:gd name="connsiteY12" fmla="*/ 4275461 h 4275461"/>
                <a:gd name="connsiteX13" fmla="*/ 829432 w 3619883"/>
                <a:gd name="connsiteY13" fmla="*/ 4275461 h 4275461"/>
                <a:gd name="connsiteX14" fmla="*/ 611484 w 3619883"/>
                <a:gd name="connsiteY14" fmla="*/ 4275461 h 4275461"/>
                <a:gd name="connsiteX15" fmla="*/ 573998 w 3619883"/>
                <a:gd name="connsiteY15" fmla="*/ 4275461 h 4275461"/>
                <a:gd name="connsiteX16" fmla="*/ 336164 w 3619883"/>
                <a:gd name="connsiteY16" fmla="*/ 4275461 h 4275461"/>
                <a:gd name="connsiteX17" fmla="*/ 189322 w 3619883"/>
                <a:gd name="connsiteY17" fmla="*/ 4275461 h 4275461"/>
                <a:gd name="connsiteX18" fmla="*/ 0 w 3619883"/>
                <a:gd name="connsiteY18" fmla="*/ 4275461 h 4275461"/>
                <a:gd name="connsiteX19" fmla="*/ 0 w 3619883"/>
                <a:gd name="connsiteY19" fmla="*/ 42229 h 4275461"/>
                <a:gd name="connsiteX20" fmla="*/ 42464 w 3619883"/>
                <a:gd name="connsiteY20" fmla="*/ 40518 h 4275461"/>
                <a:gd name="connsiteX21" fmla="*/ 137733 w 3619883"/>
                <a:gd name="connsiteY21" fmla="*/ 35355 h 4275461"/>
                <a:gd name="connsiteX22" fmla="*/ 270565 w 3619883"/>
                <a:gd name="connsiteY22" fmla="*/ 29759 h 4275461"/>
                <a:gd name="connsiteX23" fmla="*/ 479734 w 3619883"/>
                <a:gd name="connsiteY23" fmla="*/ 45455 h 4275461"/>
                <a:gd name="connsiteX24" fmla="*/ 524103 w 3619883"/>
                <a:gd name="connsiteY24" fmla="*/ 41625 h 4275461"/>
                <a:gd name="connsiteX25" fmla="*/ 624416 w 3619883"/>
                <a:gd name="connsiteY25" fmla="*/ 22696 h 4275461"/>
                <a:gd name="connsiteX26" fmla="*/ 657762 w 3619883"/>
                <a:gd name="connsiteY26" fmla="*/ 18351 h 4275461"/>
                <a:gd name="connsiteX27" fmla="*/ 690557 w 3619883"/>
                <a:gd name="connsiteY27" fmla="*/ 25792 h 4275461"/>
                <a:gd name="connsiteX28" fmla="*/ 745123 w 3619883"/>
                <a:gd name="connsiteY28" fmla="*/ 40157 h 4275461"/>
                <a:gd name="connsiteX29" fmla="*/ 789493 w 3619883"/>
                <a:gd name="connsiteY29" fmla="*/ 36327 h 4275461"/>
                <a:gd name="connsiteX30" fmla="*/ 854255 w 3619883"/>
                <a:gd name="connsiteY30" fmla="*/ 68887 h 4275461"/>
                <a:gd name="connsiteX31" fmla="*/ 897520 w 3619883"/>
                <a:gd name="connsiteY31" fmla="*/ 88629 h 4275461"/>
                <a:gd name="connsiteX32" fmla="*/ 940510 w 3619883"/>
                <a:gd name="connsiteY32" fmla="*/ 114265 h 4275461"/>
                <a:gd name="connsiteX33" fmla="*/ 1082712 w 3619883"/>
                <a:gd name="connsiteY33" fmla="*/ 144543 h 4275461"/>
                <a:gd name="connsiteX34" fmla="*/ 1205348 w 3619883"/>
                <a:gd name="connsiteY34" fmla="*/ 120753 h 4275461"/>
                <a:gd name="connsiteX35" fmla="*/ 1271764 w 3619883"/>
                <a:gd name="connsiteY35" fmla="*/ 117956 h 4275461"/>
                <a:gd name="connsiteX36" fmla="*/ 1315583 w 3619883"/>
                <a:gd name="connsiteY36" fmla="*/ 125912 h 4275461"/>
                <a:gd name="connsiteX37" fmla="*/ 1359125 w 3619883"/>
                <a:gd name="connsiteY37" fmla="*/ 139761 h 4275461"/>
                <a:gd name="connsiteX38" fmla="*/ 1391919 w 3619883"/>
                <a:gd name="connsiteY38" fmla="*/ 147202 h 4275461"/>
                <a:gd name="connsiteX39" fmla="*/ 1436563 w 3619883"/>
                <a:gd name="connsiteY39" fmla="*/ 137480 h 4275461"/>
                <a:gd name="connsiteX40" fmla="*/ 1471566 w 3619883"/>
                <a:gd name="connsiteY40" fmla="*/ 97777 h 4275461"/>
                <a:gd name="connsiteX41" fmla="*/ 1505739 w 3619883"/>
                <a:gd name="connsiteY41" fmla="*/ 75753 h 4275461"/>
                <a:gd name="connsiteX42" fmla="*/ 1590891 w 3619883"/>
                <a:gd name="connsiteY42" fmla="*/ 144702 h 4275461"/>
                <a:gd name="connsiteX43" fmla="*/ 1625616 w 3619883"/>
                <a:gd name="connsiteY43" fmla="*/ 110893 h 4275461"/>
                <a:gd name="connsiteX44" fmla="*/ 1658964 w 3619883"/>
                <a:gd name="connsiteY44" fmla="*/ 106547 h 4275461"/>
                <a:gd name="connsiteX45" fmla="*/ 1746598 w 3619883"/>
                <a:gd name="connsiteY45" fmla="*/ 122460 h 4275461"/>
                <a:gd name="connsiteX46" fmla="*/ 1811913 w 3619883"/>
                <a:gd name="connsiteY46" fmla="*/ 143234 h 4275461"/>
                <a:gd name="connsiteX47" fmla="*/ 1856557 w 3619883"/>
                <a:gd name="connsiteY47" fmla="*/ 133511 h 4275461"/>
                <a:gd name="connsiteX48" fmla="*/ 2066003 w 3619883"/>
                <a:gd name="connsiteY48" fmla="*/ 143313 h 4275461"/>
                <a:gd name="connsiteX49" fmla="*/ 2177615 w 3619883"/>
                <a:gd name="connsiteY49" fmla="*/ 119007 h 4275461"/>
                <a:gd name="connsiteX50" fmla="*/ 2255883 w 3619883"/>
                <a:gd name="connsiteY50" fmla="*/ 99047 h 4275461"/>
                <a:gd name="connsiteX51" fmla="*/ 2344622 w 3619883"/>
                <a:gd name="connsiteY51" fmla="*/ 91388 h 4275461"/>
                <a:gd name="connsiteX52" fmla="*/ 2455682 w 3619883"/>
                <a:gd name="connsiteY52" fmla="*/ 78869 h 4275461"/>
                <a:gd name="connsiteX53" fmla="*/ 2632609 w 3619883"/>
                <a:gd name="connsiteY53" fmla="*/ 75338 h 4275461"/>
                <a:gd name="connsiteX54" fmla="*/ 2742291 w 3619883"/>
                <a:gd name="connsiteY54" fmla="*/ 92282 h 4275461"/>
                <a:gd name="connsiteX55" fmla="*/ 2851974 w 3619883"/>
                <a:gd name="connsiteY55" fmla="*/ 109227 h 4275461"/>
                <a:gd name="connsiteX56" fmla="*/ 2907643 w 3619883"/>
                <a:gd name="connsiteY56" fmla="*/ 100020 h 4275461"/>
                <a:gd name="connsiteX57" fmla="*/ 2944022 w 3619883"/>
                <a:gd name="connsiteY57" fmla="*/ 30853 h 4275461"/>
                <a:gd name="connsiteX58" fmla="*/ 3022289 w 3619883"/>
                <a:gd name="connsiteY58" fmla="*/ 10893 h 4275461"/>
                <a:gd name="connsiteX59" fmla="*/ 3054807 w 3619883"/>
                <a:gd name="connsiteY59" fmla="*/ 24226 h 4275461"/>
                <a:gd name="connsiteX60" fmla="*/ 3141892 w 3619883"/>
                <a:gd name="connsiteY60" fmla="*/ 51925 h 4275461"/>
                <a:gd name="connsiteX61" fmla="*/ 3185711 w 3619883"/>
                <a:gd name="connsiteY61" fmla="*/ 59881 h 4275461"/>
                <a:gd name="connsiteX62" fmla="*/ 3219056 w 3619883"/>
                <a:gd name="connsiteY62" fmla="*/ 55536 h 4275461"/>
                <a:gd name="connsiteX63" fmla="*/ 3263425 w 3619883"/>
                <a:gd name="connsiteY63" fmla="*/ 51706 h 4275461"/>
                <a:gd name="connsiteX64" fmla="*/ 3296219 w 3619883"/>
                <a:gd name="connsiteY64" fmla="*/ 59147 h 4275461"/>
                <a:gd name="connsiteX65" fmla="*/ 3319094 w 3619883"/>
                <a:gd name="connsiteY65" fmla="*/ 42500 h 4275461"/>
                <a:gd name="connsiteX66" fmla="*/ 3420511 w 3619883"/>
                <a:gd name="connsiteY66" fmla="*/ 0 h 4275461"/>
                <a:gd name="connsiteX67" fmla="*/ 3453305 w 3619883"/>
                <a:gd name="connsiteY67" fmla="*/ 7440 h 4275461"/>
                <a:gd name="connsiteX68" fmla="*/ 3496571 w 3619883"/>
                <a:gd name="connsiteY68" fmla="*/ 27182 h 4275461"/>
                <a:gd name="connsiteX69" fmla="*/ 3602117 w 3619883"/>
                <a:gd name="connsiteY69" fmla="*/ 132521 h 4275461"/>
                <a:gd name="connsiteX70" fmla="*/ 3619883 w 3619883"/>
                <a:gd name="connsiteY70" fmla="*/ 140049 h 4275461"/>
                <a:gd name="connsiteX71" fmla="*/ 3619883 w 3619883"/>
                <a:gd name="connsiteY71" fmla="*/ 755612 h 4275461"/>
                <a:gd name="connsiteX0" fmla="*/ 3619883 w 3619883"/>
                <a:gd name="connsiteY0" fmla="*/ 755612 h 4275461"/>
                <a:gd name="connsiteX1" fmla="*/ 2511710 w 3619883"/>
                <a:gd name="connsiteY1" fmla="*/ 4275461 h 4275461"/>
                <a:gd name="connsiteX2" fmla="*/ 2337697 w 3619883"/>
                <a:gd name="connsiteY2" fmla="*/ 4275461 h 4275461"/>
                <a:gd name="connsiteX3" fmla="*/ 2150155 w 3619883"/>
                <a:gd name="connsiteY3" fmla="*/ 4275461 h 4275461"/>
                <a:gd name="connsiteX4" fmla="*/ 2079759 w 3619883"/>
                <a:gd name="connsiteY4" fmla="*/ 4275461 h 4275461"/>
                <a:gd name="connsiteX5" fmla="*/ 1824703 w 3619883"/>
                <a:gd name="connsiteY5" fmla="*/ 4275461 h 4275461"/>
                <a:gd name="connsiteX6" fmla="*/ 1796694 w 3619883"/>
                <a:gd name="connsiteY6" fmla="*/ 4275461 h 4275461"/>
                <a:gd name="connsiteX7" fmla="*/ 1558844 w 3619883"/>
                <a:gd name="connsiteY7" fmla="*/ 4275461 h 4275461"/>
                <a:gd name="connsiteX8" fmla="*/ 1427396 w 3619883"/>
                <a:gd name="connsiteY8" fmla="*/ 4275461 h 4275461"/>
                <a:gd name="connsiteX9" fmla="*/ 1210751 w 3619883"/>
                <a:gd name="connsiteY9" fmla="*/ 4275461 h 4275461"/>
                <a:gd name="connsiteX10" fmla="*/ 1140354 w 3619883"/>
                <a:gd name="connsiteY10" fmla="*/ 4275461 h 4275461"/>
                <a:gd name="connsiteX11" fmla="*/ 953807 w 3619883"/>
                <a:gd name="connsiteY11" fmla="*/ 4275461 h 4275461"/>
                <a:gd name="connsiteX12" fmla="*/ 829432 w 3619883"/>
                <a:gd name="connsiteY12" fmla="*/ 4275461 h 4275461"/>
                <a:gd name="connsiteX13" fmla="*/ 611484 w 3619883"/>
                <a:gd name="connsiteY13" fmla="*/ 4275461 h 4275461"/>
                <a:gd name="connsiteX14" fmla="*/ 573998 w 3619883"/>
                <a:gd name="connsiteY14" fmla="*/ 4275461 h 4275461"/>
                <a:gd name="connsiteX15" fmla="*/ 336164 w 3619883"/>
                <a:gd name="connsiteY15" fmla="*/ 4275461 h 4275461"/>
                <a:gd name="connsiteX16" fmla="*/ 189322 w 3619883"/>
                <a:gd name="connsiteY16" fmla="*/ 4275461 h 4275461"/>
                <a:gd name="connsiteX17" fmla="*/ 0 w 3619883"/>
                <a:gd name="connsiteY17" fmla="*/ 4275461 h 4275461"/>
                <a:gd name="connsiteX18" fmla="*/ 0 w 3619883"/>
                <a:gd name="connsiteY18" fmla="*/ 42229 h 4275461"/>
                <a:gd name="connsiteX19" fmla="*/ 42464 w 3619883"/>
                <a:gd name="connsiteY19" fmla="*/ 40518 h 4275461"/>
                <a:gd name="connsiteX20" fmla="*/ 137733 w 3619883"/>
                <a:gd name="connsiteY20" fmla="*/ 35355 h 4275461"/>
                <a:gd name="connsiteX21" fmla="*/ 270565 w 3619883"/>
                <a:gd name="connsiteY21" fmla="*/ 29759 h 4275461"/>
                <a:gd name="connsiteX22" fmla="*/ 479734 w 3619883"/>
                <a:gd name="connsiteY22" fmla="*/ 45455 h 4275461"/>
                <a:gd name="connsiteX23" fmla="*/ 524103 w 3619883"/>
                <a:gd name="connsiteY23" fmla="*/ 41625 h 4275461"/>
                <a:gd name="connsiteX24" fmla="*/ 624416 w 3619883"/>
                <a:gd name="connsiteY24" fmla="*/ 22696 h 4275461"/>
                <a:gd name="connsiteX25" fmla="*/ 657762 w 3619883"/>
                <a:gd name="connsiteY25" fmla="*/ 18351 h 4275461"/>
                <a:gd name="connsiteX26" fmla="*/ 690557 w 3619883"/>
                <a:gd name="connsiteY26" fmla="*/ 25792 h 4275461"/>
                <a:gd name="connsiteX27" fmla="*/ 745123 w 3619883"/>
                <a:gd name="connsiteY27" fmla="*/ 40157 h 4275461"/>
                <a:gd name="connsiteX28" fmla="*/ 789493 w 3619883"/>
                <a:gd name="connsiteY28" fmla="*/ 36327 h 4275461"/>
                <a:gd name="connsiteX29" fmla="*/ 854255 w 3619883"/>
                <a:gd name="connsiteY29" fmla="*/ 68887 h 4275461"/>
                <a:gd name="connsiteX30" fmla="*/ 897520 w 3619883"/>
                <a:gd name="connsiteY30" fmla="*/ 88629 h 4275461"/>
                <a:gd name="connsiteX31" fmla="*/ 940510 w 3619883"/>
                <a:gd name="connsiteY31" fmla="*/ 114265 h 4275461"/>
                <a:gd name="connsiteX32" fmla="*/ 1082712 w 3619883"/>
                <a:gd name="connsiteY32" fmla="*/ 144543 h 4275461"/>
                <a:gd name="connsiteX33" fmla="*/ 1205348 w 3619883"/>
                <a:gd name="connsiteY33" fmla="*/ 120753 h 4275461"/>
                <a:gd name="connsiteX34" fmla="*/ 1271764 w 3619883"/>
                <a:gd name="connsiteY34" fmla="*/ 117956 h 4275461"/>
                <a:gd name="connsiteX35" fmla="*/ 1315583 w 3619883"/>
                <a:gd name="connsiteY35" fmla="*/ 125912 h 4275461"/>
                <a:gd name="connsiteX36" fmla="*/ 1359125 w 3619883"/>
                <a:gd name="connsiteY36" fmla="*/ 139761 h 4275461"/>
                <a:gd name="connsiteX37" fmla="*/ 1391919 w 3619883"/>
                <a:gd name="connsiteY37" fmla="*/ 147202 h 4275461"/>
                <a:gd name="connsiteX38" fmla="*/ 1436563 w 3619883"/>
                <a:gd name="connsiteY38" fmla="*/ 137480 h 4275461"/>
                <a:gd name="connsiteX39" fmla="*/ 1471566 w 3619883"/>
                <a:gd name="connsiteY39" fmla="*/ 97777 h 4275461"/>
                <a:gd name="connsiteX40" fmla="*/ 1505739 w 3619883"/>
                <a:gd name="connsiteY40" fmla="*/ 75753 h 4275461"/>
                <a:gd name="connsiteX41" fmla="*/ 1590891 w 3619883"/>
                <a:gd name="connsiteY41" fmla="*/ 144702 h 4275461"/>
                <a:gd name="connsiteX42" fmla="*/ 1625616 w 3619883"/>
                <a:gd name="connsiteY42" fmla="*/ 110893 h 4275461"/>
                <a:gd name="connsiteX43" fmla="*/ 1658964 w 3619883"/>
                <a:gd name="connsiteY43" fmla="*/ 106547 h 4275461"/>
                <a:gd name="connsiteX44" fmla="*/ 1746598 w 3619883"/>
                <a:gd name="connsiteY44" fmla="*/ 122460 h 4275461"/>
                <a:gd name="connsiteX45" fmla="*/ 1811913 w 3619883"/>
                <a:gd name="connsiteY45" fmla="*/ 143234 h 4275461"/>
                <a:gd name="connsiteX46" fmla="*/ 1856557 w 3619883"/>
                <a:gd name="connsiteY46" fmla="*/ 133511 h 4275461"/>
                <a:gd name="connsiteX47" fmla="*/ 2066003 w 3619883"/>
                <a:gd name="connsiteY47" fmla="*/ 143313 h 4275461"/>
                <a:gd name="connsiteX48" fmla="*/ 2177615 w 3619883"/>
                <a:gd name="connsiteY48" fmla="*/ 119007 h 4275461"/>
                <a:gd name="connsiteX49" fmla="*/ 2255883 w 3619883"/>
                <a:gd name="connsiteY49" fmla="*/ 99047 h 4275461"/>
                <a:gd name="connsiteX50" fmla="*/ 2344622 w 3619883"/>
                <a:gd name="connsiteY50" fmla="*/ 91388 h 4275461"/>
                <a:gd name="connsiteX51" fmla="*/ 2455682 w 3619883"/>
                <a:gd name="connsiteY51" fmla="*/ 78869 h 4275461"/>
                <a:gd name="connsiteX52" fmla="*/ 2632609 w 3619883"/>
                <a:gd name="connsiteY52" fmla="*/ 75338 h 4275461"/>
                <a:gd name="connsiteX53" fmla="*/ 2742291 w 3619883"/>
                <a:gd name="connsiteY53" fmla="*/ 92282 h 4275461"/>
                <a:gd name="connsiteX54" fmla="*/ 2851974 w 3619883"/>
                <a:gd name="connsiteY54" fmla="*/ 109227 h 4275461"/>
                <a:gd name="connsiteX55" fmla="*/ 2907643 w 3619883"/>
                <a:gd name="connsiteY55" fmla="*/ 100020 h 4275461"/>
                <a:gd name="connsiteX56" fmla="*/ 2944022 w 3619883"/>
                <a:gd name="connsiteY56" fmla="*/ 30853 h 4275461"/>
                <a:gd name="connsiteX57" fmla="*/ 3022289 w 3619883"/>
                <a:gd name="connsiteY57" fmla="*/ 10893 h 4275461"/>
                <a:gd name="connsiteX58" fmla="*/ 3054807 w 3619883"/>
                <a:gd name="connsiteY58" fmla="*/ 24226 h 4275461"/>
                <a:gd name="connsiteX59" fmla="*/ 3141892 w 3619883"/>
                <a:gd name="connsiteY59" fmla="*/ 51925 h 4275461"/>
                <a:gd name="connsiteX60" fmla="*/ 3185711 w 3619883"/>
                <a:gd name="connsiteY60" fmla="*/ 59881 h 4275461"/>
                <a:gd name="connsiteX61" fmla="*/ 3219056 w 3619883"/>
                <a:gd name="connsiteY61" fmla="*/ 55536 h 4275461"/>
                <a:gd name="connsiteX62" fmla="*/ 3263425 w 3619883"/>
                <a:gd name="connsiteY62" fmla="*/ 51706 h 4275461"/>
                <a:gd name="connsiteX63" fmla="*/ 3296219 w 3619883"/>
                <a:gd name="connsiteY63" fmla="*/ 59147 h 4275461"/>
                <a:gd name="connsiteX64" fmla="*/ 3319094 w 3619883"/>
                <a:gd name="connsiteY64" fmla="*/ 42500 h 4275461"/>
                <a:gd name="connsiteX65" fmla="*/ 3420511 w 3619883"/>
                <a:gd name="connsiteY65" fmla="*/ 0 h 4275461"/>
                <a:gd name="connsiteX66" fmla="*/ 3453305 w 3619883"/>
                <a:gd name="connsiteY66" fmla="*/ 7440 h 4275461"/>
                <a:gd name="connsiteX67" fmla="*/ 3496571 w 3619883"/>
                <a:gd name="connsiteY67" fmla="*/ 27182 h 4275461"/>
                <a:gd name="connsiteX68" fmla="*/ 3602117 w 3619883"/>
                <a:gd name="connsiteY68" fmla="*/ 132521 h 4275461"/>
                <a:gd name="connsiteX69" fmla="*/ 3619883 w 3619883"/>
                <a:gd name="connsiteY69" fmla="*/ 140049 h 4275461"/>
                <a:gd name="connsiteX70" fmla="*/ 3619883 w 3619883"/>
                <a:gd name="connsiteY70" fmla="*/ 755612 h 4275461"/>
                <a:gd name="connsiteX0" fmla="*/ 3619883 w 3619883"/>
                <a:gd name="connsiteY0" fmla="*/ 755612 h 4275461"/>
                <a:gd name="connsiteX1" fmla="*/ 2337697 w 3619883"/>
                <a:gd name="connsiteY1" fmla="*/ 4275461 h 4275461"/>
                <a:gd name="connsiteX2" fmla="*/ 2150155 w 3619883"/>
                <a:gd name="connsiteY2" fmla="*/ 4275461 h 4275461"/>
                <a:gd name="connsiteX3" fmla="*/ 2079759 w 3619883"/>
                <a:gd name="connsiteY3" fmla="*/ 4275461 h 4275461"/>
                <a:gd name="connsiteX4" fmla="*/ 1824703 w 3619883"/>
                <a:gd name="connsiteY4" fmla="*/ 4275461 h 4275461"/>
                <a:gd name="connsiteX5" fmla="*/ 1796694 w 3619883"/>
                <a:gd name="connsiteY5" fmla="*/ 4275461 h 4275461"/>
                <a:gd name="connsiteX6" fmla="*/ 1558844 w 3619883"/>
                <a:gd name="connsiteY6" fmla="*/ 4275461 h 4275461"/>
                <a:gd name="connsiteX7" fmla="*/ 1427396 w 3619883"/>
                <a:gd name="connsiteY7" fmla="*/ 4275461 h 4275461"/>
                <a:gd name="connsiteX8" fmla="*/ 1210751 w 3619883"/>
                <a:gd name="connsiteY8" fmla="*/ 4275461 h 4275461"/>
                <a:gd name="connsiteX9" fmla="*/ 1140354 w 3619883"/>
                <a:gd name="connsiteY9" fmla="*/ 4275461 h 4275461"/>
                <a:gd name="connsiteX10" fmla="*/ 953807 w 3619883"/>
                <a:gd name="connsiteY10" fmla="*/ 4275461 h 4275461"/>
                <a:gd name="connsiteX11" fmla="*/ 829432 w 3619883"/>
                <a:gd name="connsiteY11" fmla="*/ 4275461 h 4275461"/>
                <a:gd name="connsiteX12" fmla="*/ 611484 w 3619883"/>
                <a:gd name="connsiteY12" fmla="*/ 4275461 h 4275461"/>
                <a:gd name="connsiteX13" fmla="*/ 573998 w 3619883"/>
                <a:gd name="connsiteY13" fmla="*/ 4275461 h 4275461"/>
                <a:gd name="connsiteX14" fmla="*/ 336164 w 3619883"/>
                <a:gd name="connsiteY14" fmla="*/ 4275461 h 4275461"/>
                <a:gd name="connsiteX15" fmla="*/ 189322 w 3619883"/>
                <a:gd name="connsiteY15" fmla="*/ 4275461 h 4275461"/>
                <a:gd name="connsiteX16" fmla="*/ 0 w 3619883"/>
                <a:gd name="connsiteY16" fmla="*/ 4275461 h 4275461"/>
                <a:gd name="connsiteX17" fmla="*/ 0 w 3619883"/>
                <a:gd name="connsiteY17" fmla="*/ 42229 h 4275461"/>
                <a:gd name="connsiteX18" fmla="*/ 42464 w 3619883"/>
                <a:gd name="connsiteY18" fmla="*/ 40518 h 4275461"/>
                <a:gd name="connsiteX19" fmla="*/ 137733 w 3619883"/>
                <a:gd name="connsiteY19" fmla="*/ 35355 h 4275461"/>
                <a:gd name="connsiteX20" fmla="*/ 270565 w 3619883"/>
                <a:gd name="connsiteY20" fmla="*/ 29759 h 4275461"/>
                <a:gd name="connsiteX21" fmla="*/ 479734 w 3619883"/>
                <a:gd name="connsiteY21" fmla="*/ 45455 h 4275461"/>
                <a:gd name="connsiteX22" fmla="*/ 524103 w 3619883"/>
                <a:gd name="connsiteY22" fmla="*/ 41625 h 4275461"/>
                <a:gd name="connsiteX23" fmla="*/ 624416 w 3619883"/>
                <a:gd name="connsiteY23" fmla="*/ 22696 h 4275461"/>
                <a:gd name="connsiteX24" fmla="*/ 657762 w 3619883"/>
                <a:gd name="connsiteY24" fmla="*/ 18351 h 4275461"/>
                <a:gd name="connsiteX25" fmla="*/ 690557 w 3619883"/>
                <a:gd name="connsiteY25" fmla="*/ 25792 h 4275461"/>
                <a:gd name="connsiteX26" fmla="*/ 745123 w 3619883"/>
                <a:gd name="connsiteY26" fmla="*/ 40157 h 4275461"/>
                <a:gd name="connsiteX27" fmla="*/ 789493 w 3619883"/>
                <a:gd name="connsiteY27" fmla="*/ 36327 h 4275461"/>
                <a:gd name="connsiteX28" fmla="*/ 854255 w 3619883"/>
                <a:gd name="connsiteY28" fmla="*/ 68887 h 4275461"/>
                <a:gd name="connsiteX29" fmla="*/ 897520 w 3619883"/>
                <a:gd name="connsiteY29" fmla="*/ 88629 h 4275461"/>
                <a:gd name="connsiteX30" fmla="*/ 940510 w 3619883"/>
                <a:gd name="connsiteY30" fmla="*/ 114265 h 4275461"/>
                <a:gd name="connsiteX31" fmla="*/ 1082712 w 3619883"/>
                <a:gd name="connsiteY31" fmla="*/ 144543 h 4275461"/>
                <a:gd name="connsiteX32" fmla="*/ 1205348 w 3619883"/>
                <a:gd name="connsiteY32" fmla="*/ 120753 h 4275461"/>
                <a:gd name="connsiteX33" fmla="*/ 1271764 w 3619883"/>
                <a:gd name="connsiteY33" fmla="*/ 117956 h 4275461"/>
                <a:gd name="connsiteX34" fmla="*/ 1315583 w 3619883"/>
                <a:gd name="connsiteY34" fmla="*/ 125912 h 4275461"/>
                <a:gd name="connsiteX35" fmla="*/ 1359125 w 3619883"/>
                <a:gd name="connsiteY35" fmla="*/ 139761 h 4275461"/>
                <a:gd name="connsiteX36" fmla="*/ 1391919 w 3619883"/>
                <a:gd name="connsiteY36" fmla="*/ 147202 h 4275461"/>
                <a:gd name="connsiteX37" fmla="*/ 1436563 w 3619883"/>
                <a:gd name="connsiteY37" fmla="*/ 137480 h 4275461"/>
                <a:gd name="connsiteX38" fmla="*/ 1471566 w 3619883"/>
                <a:gd name="connsiteY38" fmla="*/ 97777 h 4275461"/>
                <a:gd name="connsiteX39" fmla="*/ 1505739 w 3619883"/>
                <a:gd name="connsiteY39" fmla="*/ 75753 h 4275461"/>
                <a:gd name="connsiteX40" fmla="*/ 1590891 w 3619883"/>
                <a:gd name="connsiteY40" fmla="*/ 144702 h 4275461"/>
                <a:gd name="connsiteX41" fmla="*/ 1625616 w 3619883"/>
                <a:gd name="connsiteY41" fmla="*/ 110893 h 4275461"/>
                <a:gd name="connsiteX42" fmla="*/ 1658964 w 3619883"/>
                <a:gd name="connsiteY42" fmla="*/ 106547 h 4275461"/>
                <a:gd name="connsiteX43" fmla="*/ 1746598 w 3619883"/>
                <a:gd name="connsiteY43" fmla="*/ 122460 h 4275461"/>
                <a:gd name="connsiteX44" fmla="*/ 1811913 w 3619883"/>
                <a:gd name="connsiteY44" fmla="*/ 143234 h 4275461"/>
                <a:gd name="connsiteX45" fmla="*/ 1856557 w 3619883"/>
                <a:gd name="connsiteY45" fmla="*/ 133511 h 4275461"/>
                <a:gd name="connsiteX46" fmla="*/ 2066003 w 3619883"/>
                <a:gd name="connsiteY46" fmla="*/ 143313 h 4275461"/>
                <a:gd name="connsiteX47" fmla="*/ 2177615 w 3619883"/>
                <a:gd name="connsiteY47" fmla="*/ 119007 h 4275461"/>
                <a:gd name="connsiteX48" fmla="*/ 2255883 w 3619883"/>
                <a:gd name="connsiteY48" fmla="*/ 99047 h 4275461"/>
                <a:gd name="connsiteX49" fmla="*/ 2344622 w 3619883"/>
                <a:gd name="connsiteY49" fmla="*/ 91388 h 4275461"/>
                <a:gd name="connsiteX50" fmla="*/ 2455682 w 3619883"/>
                <a:gd name="connsiteY50" fmla="*/ 78869 h 4275461"/>
                <a:gd name="connsiteX51" fmla="*/ 2632609 w 3619883"/>
                <a:gd name="connsiteY51" fmla="*/ 75338 h 4275461"/>
                <a:gd name="connsiteX52" fmla="*/ 2742291 w 3619883"/>
                <a:gd name="connsiteY52" fmla="*/ 92282 h 4275461"/>
                <a:gd name="connsiteX53" fmla="*/ 2851974 w 3619883"/>
                <a:gd name="connsiteY53" fmla="*/ 109227 h 4275461"/>
                <a:gd name="connsiteX54" fmla="*/ 2907643 w 3619883"/>
                <a:gd name="connsiteY54" fmla="*/ 100020 h 4275461"/>
                <a:gd name="connsiteX55" fmla="*/ 2944022 w 3619883"/>
                <a:gd name="connsiteY55" fmla="*/ 30853 h 4275461"/>
                <a:gd name="connsiteX56" fmla="*/ 3022289 w 3619883"/>
                <a:gd name="connsiteY56" fmla="*/ 10893 h 4275461"/>
                <a:gd name="connsiteX57" fmla="*/ 3054807 w 3619883"/>
                <a:gd name="connsiteY57" fmla="*/ 24226 h 4275461"/>
                <a:gd name="connsiteX58" fmla="*/ 3141892 w 3619883"/>
                <a:gd name="connsiteY58" fmla="*/ 51925 h 4275461"/>
                <a:gd name="connsiteX59" fmla="*/ 3185711 w 3619883"/>
                <a:gd name="connsiteY59" fmla="*/ 59881 h 4275461"/>
                <a:gd name="connsiteX60" fmla="*/ 3219056 w 3619883"/>
                <a:gd name="connsiteY60" fmla="*/ 55536 h 4275461"/>
                <a:gd name="connsiteX61" fmla="*/ 3263425 w 3619883"/>
                <a:gd name="connsiteY61" fmla="*/ 51706 h 4275461"/>
                <a:gd name="connsiteX62" fmla="*/ 3296219 w 3619883"/>
                <a:gd name="connsiteY62" fmla="*/ 59147 h 4275461"/>
                <a:gd name="connsiteX63" fmla="*/ 3319094 w 3619883"/>
                <a:gd name="connsiteY63" fmla="*/ 42500 h 4275461"/>
                <a:gd name="connsiteX64" fmla="*/ 3420511 w 3619883"/>
                <a:gd name="connsiteY64" fmla="*/ 0 h 4275461"/>
                <a:gd name="connsiteX65" fmla="*/ 3453305 w 3619883"/>
                <a:gd name="connsiteY65" fmla="*/ 7440 h 4275461"/>
                <a:gd name="connsiteX66" fmla="*/ 3496571 w 3619883"/>
                <a:gd name="connsiteY66" fmla="*/ 27182 h 4275461"/>
                <a:gd name="connsiteX67" fmla="*/ 3602117 w 3619883"/>
                <a:gd name="connsiteY67" fmla="*/ 132521 h 4275461"/>
                <a:gd name="connsiteX68" fmla="*/ 3619883 w 3619883"/>
                <a:gd name="connsiteY68" fmla="*/ 140049 h 4275461"/>
                <a:gd name="connsiteX69" fmla="*/ 3619883 w 3619883"/>
                <a:gd name="connsiteY69" fmla="*/ 755612 h 4275461"/>
                <a:gd name="connsiteX0" fmla="*/ 3619883 w 3619883"/>
                <a:gd name="connsiteY0" fmla="*/ 755612 h 4275461"/>
                <a:gd name="connsiteX1" fmla="*/ 2150155 w 3619883"/>
                <a:gd name="connsiteY1" fmla="*/ 4275461 h 4275461"/>
                <a:gd name="connsiteX2" fmla="*/ 2079759 w 3619883"/>
                <a:gd name="connsiteY2" fmla="*/ 4275461 h 4275461"/>
                <a:gd name="connsiteX3" fmla="*/ 1824703 w 3619883"/>
                <a:gd name="connsiteY3" fmla="*/ 4275461 h 4275461"/>
                <a:gd name="connsiteX4" fmla="*/ 1796694 w 3619883"/>
                <a:gd name="connsiteY4" fmla="*/ 4275461 h 4275461"/>
                <a:gd name="connsiteX5" fmla="*/ 1558844 w 3619883"/>
                <a:gd name="connsiteY5" fmla="*/ 4275461 h 4275461"/>
                <a:gd name="connsiteX6" fmla="*/ 1427396 w 3619883"/>
                <a:gd name="connsiteY6" fmla="*/ 4275461 h 4275461"/>
                <a:gd name="connsiteX7" fmla="*/ 1210751 w 3619883"/>
                <a:gd name="connsiteY7" fmla="*/ 4275461 h 4275461"/>
                <a:gd name="connsiteX8" fmla="*/ 1140354 w 3619883"/>
                <a:gd name="connsiteY8" fmla="*/ 4275461 h 4275461"/>
                <a:gd name="connsiteX9" fmla="*/ 953807 w 3619883"/>
                <a:gd name="connsiteY9" fmla="*/ 4275461 h 4275461"/>
                <a:gd name="connsiteX10" fmla="*/ 829432 w 3619883"/>
                <a:gd name="connsiteY10" fmla="*/ 4275461 h 4275461"/>
                <a:gd name="connsiteX11" fmla="*/ 611484 w 3619883"/>
                <a:gd name="connsiteY11" fmla="*/ 4275461 h 4275461"/>
                <a:gd name="connsiteX12" fmla="*/ 573998 w 3619883"/>
                <a:gd name="connsiteY12" fmla="*/ 4275461 h 4275461"/>
                <a:gd name="connsiteX13" fmla="*/ 336164 w 3619883"/>
                <a:gd name="connsiteY13" fmla="*/ 4275461 h 4275461"/>
                <a:gd name="connsiteX14" fmla="*/ 189322 w 3619883"/>
                <a:gd name="connsiteY14" fmla="*/ 4275461 h 4275461"/>
                <a:gd name="connsiteX15" fmla="*/ 0 w 3619883"/>
                <a:gd name="connsiteY15" fmla="*/ 4275461 h 4275461"/>
                <a:gd name="connsiteX16" fmla="*/ 0 w 3619883"/>
                <a:gd name="connsiteY16" fmla="*/ 42229 h 4275461"/>
                <a:gd name="connsiteX17" fmla="*/ 42464 w 3619883"/>
                <a:gd name="connsiteY17" fmla="*/ 40518 h 4275461"/>
                <a:gd name="connsiteX18" fmla="*/ 137733 w 3619883"/>
                <a:gd name="connsiteY18" fmla="*/ 35355 h 4275461"/>
                <a:gd name="connsiteX19" fmla="*/ 270565 w 3619883"/>
                <a:gd name="connsiteY19" fmla="*/ 29759 h 4275461"/>
                <a:gd name="connsiteX20" fmla="*/ 479734 w 3619883"/>
                <a:gd name="connsiteY20" fmla="*/ 45455 h 4275461"/>
                <a:gd name="connsiteX21" fmla="*/ 524103 w 3619883"/>
                <a:gd name="connsiteY21" fmla="*/ 41625 h 4275461"/>
                <a:gd name="connsiteX22" fmla="*/ 624416 w 3619883"/>
                <a:gd name="connsiteY22" fmla="*/ 22696 h 4275461"/>
                <a:gd name="connsiteX23" fmla="*/ 657762 w 3619883"/>
                <a:gd name="connsiteY23" fmla="*/ 18351 h 4275461"/>
                <a:gd name="connsiteX24" fmla="*/ 690557 w 3619883"/>
                <a:gd name="connsiteY24" fmla="*/ 25792 h 4275461"/>
                <a:gd name="connsiteX25" fmla="*/ 745123 w 3619883"/>
                <a:gd name="connsiteY25" fmla="*/ 40157 h 4275461"/>
                <a:gd name="connsiteX26" fmla="*/ 789493 w 3619883"/>
                <a:gd name="connsiteY26" fmla="*/ 36327 h 4275461"/>
                <a:gd name="connsiteX27" fmla="*/ 854255 w 3619883"/>
                <a:gd name="connsiteY27" fmla="*/ 68887 h 4275461"/>
                <a:gd name="connsiteX28" fmla="*/ 897520 w 3619883"/>
                <a:gd name="connsiteY28" fmla="*/ 88629 h 4275461"/>
                <a:gd name="connsiteX29" fmla="*/ 940510 w 3619883"/>
                <a:gd name="connsiteY29" fmla="*/ 114265 h 4275461"/>
                <a:gd name="connsiteX30" fmla="*/ 1082712 w 3619883"/>
                <a:gd name="connsiteY30" fmla="*/ 144543 h 4275461"/>
                <a:gd name="connsiteX31" fmla="*/ 1205348 w 3619883"/>
                <a:gd name="connsiteY31" fmla="*/ 120753 h 4275461"/>
                <a:gd name="connsiteX32" fmla="*/ 1271764 w 3619883"/>
                <a:gd name="connsiteY32" fmla="*/ 117956 h 4275461"/>
                <a:gd name="connsiteX33" fmla="*/ 1315583 w 3619883"/>
                <a:gd name="connsiteY33" fmla="*/ 125912 h 4275461"/>
                <a:gd name="connsiteX34" fmla="*/ 1359125 w 3619883"/>
                <a:gd name="connsiteY34" fmla="*/ 139761 h 4275461"/>
                <a:gd name="connsiteX35" fmla="*/ 1391919 w 3619883"/>
                <a:gd name="connsiteY35" fmla="*/ 147202 h 4275461"/>
                <a:gd name="connsiteX36" fmla="*/ 1436563 w 3619883"/>
                <a:gd name="connsiteY36" fmla="*/ 137480 h 4275461"/>
                <a:gd name="connsiteX37" fmla="*/ 1471566 w 3619883"/>
                <a:gd name="connsiteY37" fmla="*/ 97777 h 4275461"/>
                <a:gd name="connsiteX38" fmla="*/ 1505739 w 3619883"/>
                <a:gd name="connsiteY38" fmla="*/ 75753 h 4275461"/>
                <a:gd name="connsiteX39" fmla="*/ 1590891 w 3619883"/>
                <a:gd name="connsiteY39" fmla="*/ 144702 h 4275461"/>
                <a:gd name="connsiteX40" fmla="*/ 1625616 w 3619883"/>
                <a:gd name="connsiteY40" fmla="*/ 110893 h 4275461"/>
                <a:gd name="connsiteX41" fmla="*/ 1658964 w 3619883"/>
                <a:gd name="connsiteY41" fmla="*/ 106547 h 4275461"/>
                <a:gd name="connsiteX42" fmla="*/ 1746598 w 3619883"/>
                <a:gd name="connsiteY42" fmla="*/ 122460 h 4275461"/>
                <a:gd name="connsiteX43" fmla="*/ 1811913 w 3619883"/>
                <a:gd name="connsiteY43" fmla="*/ 143234 h 4275461"/>
                <a:gd name="connsiteX44" fmla="*/ 1856557 w 3619883"/>
                <a:gd name="connsiteY44" fmla="*/ 133511 h 4275461"/>
                <a:gd name="connsiteX45" fmla="*/ 2066003 w 3619883"/>
                <a:gd name="connsiteY45" fmla="*/ 143313 h 4275461"/>
                <a:gd name="connsiteX46" fmla="*/ 2177615 w 3619883"/>
                <a:gd name="connsiteY46" fmla="*/ 119007 h 4275461"/>
                <a:gd name="connsiteX47" fmla="*/ 2255883 w 3619883"/>
                <a:gd name="connsiteY47" fmla="*/ 99047 h 4275461"/>
                <a:gd name="connsiteX48" fmla="*/ 2344622 w 3619883"/>
                <a:gd name="connsiteY48" fmla="*/ 91388 h 4275461"/>
                <a:gd name="connsiteX49" fmla="*/ 2455682 w 3619883"/>
                <a:gd name="connsiteY49" fmla="*/ 78869 h 4275461"/>
                <a:gd name="connsiteX50" fmla="*/ 2632609 w 3619883"/>
                <a:gd name="connsiteY50" fmla="*/ 75338 h 4275461"/>
                <a:gd name="connsiteX51" fmla="*/ 2742291 w 3619883"/>
                <a:gd name="connsiteY51" fmla="*/ 92282 h 4275461"/>
                <a:gd name="connsiteX52" fmla="*/ 2851974 w 3619883"/>
                <a:gd name="connsiteY52" fmla="*/ 109227 h 4275461"/>
                <a:gd name="connsiteX53" fmla="*/ 2907643 w 3619883"/>
                <a:gd name="connsiteY53" fmla="*/ 100020 h 4275461"/>
                <a:gd name="connsiteX54" fmla="*/ 2944022 w 3619883"/>
                <a:gd name="connsiteY54" fmla="*/ 30853 h 4275461"/>
                <a:gd name="connsiteX55" fmla="*/ 3022289 w 3619883"/>
                <a:gd name="connsiteY55" fmla="*/ 10893 h 4275461"/>
                <a:gd name="connsiteX56" fmla="*/ 3054807 w 3619883"/>
                <a:gd name="connsiteY56" fmla="*/ 24226 h 4275461"/>
                <a:gd name="connsiteX57" fmla="*/ 3141892 w 3619883"/>
                <a:gd name="connsiteY57" fmla="*/ 51925 h 4275461"/>
                <a:gd name="connsiteX58" fmla="*/ 3185711 w 3619883"/>
                <a:gd name="connsiteY58" fmla="*/ 59881 h 4275461"/>
                <a:gd name="connsiteX59" fmla="*/ 3219056 w 3619883"/>
                <a:gd name="connsiteY59" fmla="*/ 55536 h 4275461"/>
                <a:gd name="connsiteX60" fmla="*/ 3263425 w 3619883"/>
                <a:gd name="connsiteY60" fmla="*/ 51706 h 4275461"/>
                <a:gd name="connsiteX61" fmla="*/ 3296219 w 3619883"/>
                <a:gd name="connsiteY61" fmla="*/ 59147 h 4275461"/>
                <a:gd name="connsiteX62" fmla="*/ 3319094 w 3619883"/>
                <a:gd name="connsiteY62" fmla="*/ 42500 h 4275461"/>
                <a:gd name="connsiteX63" fmla="*/ 3420511 w 3619883"/>
                <a:gd name="connsiteY63" fmla="*/ 0 h 4275461"/>
                <a:gd name="connsiteX64" fmla="*/ 3453305 w 3619883"/>
                <a:gd name="connsiteY64" fmla="*/ 7440 h 4275461"/>
                <a:gd name="connsiteX65" fmla="*/ 3496571 w 3619883"/>
                <a:gd name="connsiteY65" fmla="*/ 27182 h 4275461"/>
                <a:gd name="connsiteX66" fmla="*/ 3602117 w 3619883"/>
                <a:gd name="connsiteY66" fmla="*/ 132521 h 4275461"/>
                <a:gd name="connsiteX67" fmla="*/ 3619883 w 3619883"/>
                <a:gd name="connsiteY67" fmla="*/ 140049 h 4275461"/>
                <a:gd name="connsiteX68" fmla="*/ 3619883 w 3619883"/>
                <a:gd name="connsiteY68" fmla="*/ 755612 h 4275461"/>
                <a:gd name="connsiteX0" fmla="*/ 3619883 w 3619883"/>
                <a:gd name="connsiteY0" fmla="*/ 755612 h 4275461"/>
                <a:gd name="connsiteX1" fmla="*/ 2079759 w 3619883"/>
                <a:gd name="connsiteY1" fmla="*/ 4275461 h 4275461"/>
                <a:gd name="connsiteX2" fmla="*/ 1824703 w 3619883"/>
                <a:gd name="connsiteY2" fmla="*/ 4275461 h 4275461"/>
                <a:gd name="connsiteX3" fmla="*/ 1796694 w 3619883"/>
                <a:gd name="connsiteY3" fmla="*/ 4275461 h 4275461"/>
                <a:gd name="connsiteX4" fmla="*/ 1558844 w 3619883"/>
                <a:gd name="connsiteY4" fmla="*/ 4275461 h 4275461"/>
                <a:gd name="connsiteX5" fmla="*/ 1427396 w 3619883"/>
                <a:gd name="connsiteY5" fmla="*/ 4275461 h 4275461"/>
                <a:gd name="connsiteX6" fmla="*/ 1210751 w 3619883"/>
                <a:gd name="connsiteY6" fmla="*/ 4275461 h 4275461"/>
                <a:gd name="connsiteX7" fmla="*/ 1140354 w 3619883"/>
                <a:gd name="connsiteY7" fmla="*/ 4275461 h 4275461"/>
                <a:gd name="connsiteX8" fmla="*/ 953807 w 3619883"/>
                <a:gd name="connsiteY8" fmla="*/ 4275461 h 4275461"/>
                <a:gd name="connsiteX9" fmla="*/ 829432 w 3619883"/>
                <a:gd name="connsiteY9" fmla="*/ 4275461 h 4275461"/>
                <a:gd name="connsiteX10" fmla="*/ 611484 w 3619883"/>
                <a:gd name="connsiteY10" fmla="*/ 4275461 h 4275461"/>
                <a:gd name="connsiteX11" fmla="*/ 573998 w 3619883"/>
                <a:gd name="connsiteY11" fmla="*/ 4275461 h 4275461"/>
                <a:gd name="connsiteX12" fmla="*/ 336164 w 3619883"/>
                <a:gd name="connsiteY12" fmla="*/ 4275461 h 4275461"/>
                <a:gd name="connsiteX13" fmla="*/ 189322 w 3619883"/>
                <a:gd name="connsiteY13" fmla="*/ 4275461 h 4275461"/>
                <a:gd name="connsiteX14" fmla="*/ 0 w 3619883"/>
                <a:gd name="connsiteY14" fmla="*/ 4275461 h 4275461"/>
                <a:gd name="connsiteX15" fmla="*/ 0 w 3619883"/>
                <a:gd name="connsiteY15" fmla="*/ 42229 h 4275461"/>
                <a:gd name="connsiteX16" fmla="*/ 42464 w 3619883"/>
                <a:gd name="connsiteY16" fmla="*/ 40518 h 4275461"/>
                <a:gd name="connsiteX17" fmla="*/ 137733 w 3619883"/>
                <a:gd name="connsiteY17" fmla="*/ 35355 h 4275461"/>
                <a:gd name="connsiteX18" fmla="*/ 270565 w 3619883"/>
                <a:gd name="connsiteY18" fmla="*/ 29759 h 4275461"/>
                <a:gd name="connsiteX19" fmla="*/ 479734 w 3619883"/>
                <a:gd name="connsiteY19" fmla="*/ 45455 h 4275461"/>
                <a:gd name="connsiteX20" fmla="*/ 524103 w 3619883"/>
                <a:gd name="connsiteY20" fmla="*/ 41625 h 4275461"/>
                <a:gd name="connsiteX21" fmla="*/ 624416 w 3619883"/>
                <a:gd name="connsiteY21" fmla="*/ 22696 h 4275461"/>
                <a:gd name="connsiteX22" fmla="*/ 657762 w 3619883"/>
                <a:gd name="connsiteY22" fmla="*/ 18351 h 4275461"/>
                <a:gd name="connsiteX23" fmla="*/ 690557 w 3619883"/>
                <a:gd name="connsiteY23" fmla="*/ 25792 h 4275461"/>
                <a:gd name="connsiteX24" fmla="*/ 745123 w 3619883"/>
                <a:gd name="connsiteY24" fmla="*/ 40157 h 4275461"/>
                <a:gd name="connsiteX25" fmla="*/ 789493 w 3619883"/>
                <a:gd name="connsiteY25" fmla="*/ 36327 h 4275461"/>
                <a:gd name="connsiteX26" fmla="*/ 854255 w 3619883"/>
                <a:gd name="connsiteY26" fmla="*/ 68887 h 4275461"/>
                <a:gd name="connsiteX27" fmla="*/ 897520 w 3619883"/>
                <a:gd name="connsiteY27" fmla="*/ 88629 h 4275461"/>
                <a:gd name="connsiteX28" fmla="*/ 940510 w 3619883"/>
                <a:gd name="connsiteY28" fmla="*/ 114265 h 4275461"/>
                <a:gd name="connsiteX29" fmla="*/ 1082712 w 3619883"/>
                <a:gd name="connsiteY29" fmla="*/ 144543 h 4275461"/>
                <a:gd name="connsiteX30" fmla="*/ 1205348 w 3619883"/>
                <a:gd name="connsiteY30" fmla="*/ 120753 h 4275461"/>
                <a:gd name="connsiteX31" fmla="*/ 1271764 w 3619883"/>
                <a:gd name="connsiteY31" fmla="*/ 117956 h 4275461"/>
                <a:gd name="connsiteX32" fmla="*/ 1315583 w 3619883"/>
                <a:gd name="connsiteY32" fmla="*/ 125912 h 4275461"/>
                <a:gd name="connsiteX33" fmla="*/ 1359125 w 3619883"/>
                <a:gd name="connsiteY33" fmla="*/ 139761 h 4275461"/>
                <a:gd name="connsiteX34" fmla="*/ 1391919 w 3619883"/>
                <a:gd name="connsiteY34" fmla="*/ 147202 h 4275461"/>
                <a:gd name="connsiteX35" fmla="*/ 1436563 w 3619883"/>
                <a:gd name="connsiteY35" fmla="*/ 137480 h 4275461"/>
                <a:gd name="connsiteX36" fmla="*/ 1471566 w 3619883"/>
                <a:gd name="connsiteY36" fmla="*/ 97777 h 4275461"/>
                <a:gd name="connsiteX37" fmla="*/ 1505739 w 3619883"/>
                <a:gd name="connsiteY37" fmla="*/ 75753 h 4275461"/>
                <a:gd name="connsiteX38" fmla="*/ 1590891 w 3619883"/>
                <a:gd name="connsiteY38" fmla="*/ 144702 h 4275461"/>
                <a:gd name="connsiteX39" fmla="*/ 1625616 w 3619883"/>
                <a:gd name="connsiteY39" fmla="*/ 110893 h 4275461"/>
                <a:gd name="connsiteX40" fmla="*/ 1658964 w 3619883"/>
                <a:gd name="connsiteY40" fmla="*/ 106547 h 4275461"/>
                <a:gd name="connsiteX41" fmla="*/ 1746598 w 3619883"/>
                <a:gd name="connsiteY41" fmla="*/ 122460 h 4275461"/>
                <a:gd name="connsiteX42" fmla="*/ 1811913 w 3619883"/>
                <a:gd name="connsiteY42" fmla="*/ 143234 h 4275461"/>
                <a:gd name="connsiteX43" fmla="*/ 1856557 w 3619883"/>
                <a:gd name="connsiteY43" fmla="*/ 133511 h 4275461"/>
                <a:gd name="connsiteX44" fmla="*/ 2066003 w 3619883"/>
                <a:gd name="connsiteY44" fmla="*/ 143313 h 4275461"/>
                <a:gd name="connsiteX45" fmla="*/ 2177615 w 3619883"/>
                <a:gd name="connsiteY45" fmla="*/ 119007 h 4275461"/>
                <a:gd name="connsiteX46" fmla="*/ 2255883 w 3619883"/>
                <a:gd name="connsiteY46" fmla="*/ 99047 h 4275461"/>
                <a:gd name="connsiteX47" fmla="*/ 2344622 w 3619883"/>
                <a:gd name="connsiteY47" fmla="*/ 91388 h 4275461"/>
                <a:gd name="connsiteX48" fmla="*/ 2455682 w 3619883"/>
                <a:gd name="connsiteY48" fmla="*/ 78869 h 4275461"/>
                <a:gd name="connsiteX49" fmla="*/ 2632609 w 3619883"/>
                <a:gd name="connsiteY49" fmla="*/ 75338 h 4275461"/>
                <a:gd name="connsiteX50" fmla="*/ 2742291 w 3619883"/>
                <a:gd name="connsiteY50" fmla="*/ 92282 h 4275461"/>
                <a:gd name="connsiteX51" fmla="*/ 2851974 w 3619883"/>
                <a:gd name="connsiteY51" fmla="*/ 109227 h 4275461"/>
                <a:gd name="connsiteX52" fmla="*/ 2907643 w 3619883"/>
                <a:gd name="connsiteY52" fmla="*/ 100020 h 4275461"/>
                <a:gd name="connsiteX53" fmla="*/ 2944022 w 3619883"/>
                <a:gd name="connsiteY53" fmla="*/ 30853 h 4275461"/>
                <a:gd name="connsiteX54" fmla="*/ 3022289 w 3619883"/>
                <a:gd name="connsiteY54" fmla="*/ 10893 h 4275461"/>
                <a:gd name="connsiteX55" fmla="*/ 3054807 w 3619883"/>
                <a:gd name="connsiteY55" fmla="*/ 24226 h 4275461"/>
                <a:gd name="connsiteX56" fmla="*/ 3141892 w 3619883"/>
                <a:gd name="connsiteY56" fmla="*/ 51925 h 4275461"/>
                <a:gd name="connsiteX57" fmla="*/ 3185711 w 3619883"/>
                <a:gd name="connsiteY57" fmla="*/ 59881 h 4275461"/>
                <a:gd name="connsiteX58" fmla="*/ 3219056 w 3619883"/>
                <a:gd name="connsiteY58" fmla="*/ 55536 h 4275461"/>
                <a:gd name="connsiteX59" fmla="*/ 3263425 w 3619883"/>
                <a:gd name="connsiteY59" fmla="*/ 51706 h 4275461"/>
                <a:gd name="connsiteX60" fmla="*/ 3296219 w 3619883"/>
                <a:gd name="connsiteY60" fmla="*/ 59147 h 4275461"/>
                <a:gd name="connsiteX61" fmla="*/ 3319094 w 3619883"/>
                <a:gd name="connsiteY61" fmla="*/ 42500 h 4275461"/>
                <a:gd name="connsiteX62" fmla="*/ 3420511 w 3619883"/>
                <a:gd name="connsiteY62" fmla="*/ 0 h 4275461"/>
                <a:gd name="connsiteX63" fmla="*/ 3453305 w 3619883"/>
                <a:gd name="connsiteY63" fmla="*/ 7440 h 4275461"/>
                <a:gd name="connsiteX64" fmla="*/ 3496571 w 3619883"/>
                <a:gd name="connsiteY64" fmla="*/ 27182 h 4275461"/>
                <a:gd name="connsiteX65" fmla="*/ 3602117 w 3619883"/>
                <a:gd name="connsiteY65" fmla="*/ 132521 h 4275461"/>
                <a:gd name="connsiteX66" fmla="*/ 3619883 w 3619883"/>
                <a:gd name="connsiteY66" fmla="*/ 140049 h 4275461"/>
                <a:gd name="connsiteX67" fmla="*/ 3619883 w 3619883"/>
                <a:gd name="connsiteY67" fmla="*/ 755612 h 4275461"/>
                <a:gd name="connsiteX0" fmla="*/ 3619883 w 3619883"/>
                <a:gd name="connsiteY0" fmla="*/ 755612 h 4275461"/>
                <a:gd name="connsiteX1" fmla="*/ 1824703 w 3619883"/>
                <a:gd name="connsiteY1" fmla="*/ 4275461 h 4275461"/>
                <a:gd name="connsiteX2" fmla="*/ 1796694 w 3619883"/>
                <a:gd name="connsiteY2" fmla="*/ 4275461 h 4275461"/>
                <a:gd name="connsiteX3" fmla="*/ 1558844 w 3619883"/>
                <a:gd name="connsiteY3" fmla="*/ 4275461 h 4275461"/>
                <a:gd name="connsiteX4" fmla="*/ 1427396 w 3619883"/>
                <a:gd name="connsiteY4" fmla="*/ 4275461 h 4275461"/>
                <a:gd name="connsiteX5" fmla="*/ 1210751 w 3619883"/>
                <a:gd name="connsiteY5" fmla="*/ 4275461 h 4275461"/>
                <a:gd name="connsiteX6" fmla="*/ 1140354 w 3619883"/>
                <a:gd name="connsiteY6" fmla="*/ 4275461 h 4275461"/>
                <a:gd name="connsiteX7" fmla="*/ 953807 w 3619883"/>
                <a:gd name="connsiteY7" fmla="*/ 4275461 h 4275461"/>
                <a:gd name="connsiteX8" fmla="*/ 829432 w 3619883"/>
                <a:gd name="connsiteY8" fmla="*/ 4275461 h 4275461"/>
                <a:gd name="connsiteX9" fmla="*/ 611484 w 3619883"/>
                <a:gd name="connsiteY9" fmla="*/ 4275461 h 4275461"/>
                <a:gd name="connsiteX10" fmla="*/ 573998 w 3619883"/>
                <a:gd name="connsiteY10" fmla="*/ 4275461 h 4275461"/>
                <a:gd name="connsiteX11" fmla="*/ 336164 w 3619883"/>
                <a:gd name="connsiteY11" fmla="*/ 4275461 h 4275461"/>
                <a:gd name="connsiteX12" fmla="*/ 189322 w 3619883"/>
                <a:gd name="connsiteY12" fmla="*/ 4275461 h 4275461"/>
                <a:gd name="connsiteX13" fmla="*/ 0 w 3619883"/>
                <a:gd name="connsiteY13" fmla="*/ 4275461 h 4275461"/>
                <a:gd name="connsiteX14" fmla="*/ 0 w 3619883"/>
                <a:gd name="connsiteY14" fmla="*/ 42229 h 4275461"/>
                <a:gd name="connsiteX15" fmla="*/ 42464 w 3619883"/>
                <a:gd name="connsiteY15" fmla="*/ 40518 h 4275461"/>
                <a:gd name="connsiteX16" fmla="*/ 137733 w 3619883"/>
                <a:gd name="connsiteY16" fmla="*/ 35355 h 4275461"/>
                <a:gd name="connsiteX17" fmla="*/ 270565 w 3619883"/>
                <a:gd name="connsiteY17" fmla="*/ 29759 h 4275461"/>
                <a:gd name="connsiteX18" fmla="*/ 479734 w 3619883"/>
                <a:gd name="connsiteY18" fmla="*/ 45455 h 4275461"/>
                <a:gd name="connsiteX19" fmla="*/ 524103 w 3619883"/>
                <a:gd name="connsiteY19" fmla="*/ 41625 h 4275461"/>
                <a:gd name="connsiteX20" fmla="*/ 624416 w 3619883"/>
                <a:gd name="connsiteY20" fmla="*/ 22696 h 4275461"/>
                <a:gd name="connsiteX21" fmla="*/ 657762 w 3619883"/>
                <a:gd name="connsiteY21" fmla="*/ 18351 h 4275461"/>
                <a:gd name="connsiteX22" fmla="*/ 690557 w 3619883"/>
                <a:gd name="connsiteY22" fmla="*/ 25792 h 4275461"/>
                <a:gd name="connsiteX23" fmla="*/ 745123 w 3619883"/>
                <a:gd name="connsiteY23" fmla="*/ 40157 h 4275461"/>
                <a:gd name="connsiteX24" fmla="*/ 789493 w 3619883"/>
                <a:gd name="connsiteY24" fmla="*/ 36327 h 4275461"/>
                <a:gd name="connsiteX25" fmla="*/ 854255 w 3619883"/>
                <a:gd name="connsiteY25" fmla="*/ 68887 h 4275461"/>
                <a:gd name="connsiteX26" fmla="*/ 897520 w 3619883"/>
                <a:gd name="connsiteY26" fmla="*/ 88629 h 4275461"/>
                <a:gd name="connsiteX27" fmla="*/ 940510 w 3619883"/>
                <a:gd name="connsiteY27" fmla="*/ 114265 h 4275461"/>
                <a:gd name="connsiteX28" fmla="*/ 1082712 w 3619883"/>
                <a:gd name="connsiteY28" fmla="*/ 144543 h 4275461"/>
                <a:gd name="connsiteX29" fmla="*/ 1205348 w 3619883"/>
                <a:gd name="connsiteY29" fmla="*/ 120753 h 4275461"/>
                <a:gd name="connsiteX30" fmla="*/ 1271764 w 3619883"/>
                <a:gd name="connsiteY30" fmla="*/ 117956 h 4275461"/>
                <a:gd name="connsiteX31" fmla="*/ 1315583 w 3619883"/>
                <a:gd name="connsiteY31" fmla="*/ 125912 h 4275461"/>
                <a:gd name="connsiteX32" fmla="*/ 1359125 w 3619883"/>
                <a:gd name="connsiteY32" fmla="*/ 139761 h 4275461"/>
                <a:gd name="connsiteX33" fmla="*/ 1391919 w 3619883"/>
                <a:gd name="connsiteY33" fmla="*/ 147202 h 4275461"/>
                <a:gd name="connsiteX34" fmla="*/ 1436563 w 3619883"/>
                <a:gd name="connsiteY34" fmla="*/ 137480 h 4275461"/>
                <a:gd name="connsiteX35" fmla="*/ 1471566 w 3619883"/>
                <a:gd name="connsiteY35" fmla="*/ 97777 h 4275461"/>
                <a:gd name="connsiteX36" fmla="*/ 1505739 w 3619883"/>
                <a:gd name="connsiteY36" fmla="*/ 75753 h 4275461"/>
                <a:gd name="connsiteX37" fmla="*/ 1590891 w 3619883"/>
                <a:gd name="connsiteY37" fmla="*/ 144702 h 4275461"/>
                <a:gd name="connsiteX38" fmla="*/ 1625616 w 3619883"/>
                <a:gd name="connsiteY38" fmla="*/ 110893 h 4275461"/>
                <a:gd name="connsiteX39" fmla="*/ 1658964 w 3619883"/>
                <a:gd name="connsiteY39" fmla="*/ 106547 h 4275461"/>
                <a:gd name="connsiteX40" fmla="*/ 1746598 w 3619883"/>
                <a:gd name="connsiteY40" fmla="*/ 122460 h 4275461"/>
                <a:gd name="connsiteX41" fmla="*/ 1811913 w 3619883"/>
                <a:gd name="connsiteY41" fmla="*/ 143234 h 4275461"/>
                <a:gd name="connsiteX42" fmla="*/ 1856557 w 3619883"/>
                <a:gd name="connsiteY42" fmla="*/ 133511 h 4275461"/>
                <a:gd name="connsiteX43" fmla="*/ 2066003 w 3619883"/>
                <a:gd name="connsiteY43" fmla="*/ 143313 h 4275461"/>
                <a:gd name="connsiteX44" fmla="*/ 2177615 w 3619883"/>
                <a:gd name="connsiteY44" fmla="*/ 119007 h 4275461"/>
                <a:gd name="connsiteX45" fmla="*/ 2255883 w 3619883"/>
                <a:gd name="connsiteY45" fmla="*/ 99047 h 4275461"/>
                <a:gd name="connsiteX46" fmla="*/ 2344622 w 3619883"/>
                <a:gd name="connsiteY46" fmla="*/ 91388 h 4275461"/>
                <a:gd name="connsiteX47" fmla="*/ 2455682 w 3619883"/>
                <a:gd name="connsiteY47" fmla="*/ 78869 h 4275461"/>
                <a:gd name="connsiteX48" fmla="*/ 2632609 w 3619883"/>
                <a:gd name="connsiteY48" fmla="*/ 75338 h 4275461"/>
                <a:gd name="connsiteX49" fmla="*/ 2742291 w 3619883"/>
                <a:gd name="connsiteY49" fmla="*/ 92282 h 4275461"/>
                <a:gd name="connsiteX50" fmla="*/ 2851974 w 3619883"/>
                <a:gd name="connsiteY50" fmla="*/ 109227 h 4275461"/>
                <a:gd name="connsiteX51" fmla="*/ 2907643 w 3619883"/>
                <a:gd name="connsiteY51" fmla="*/ 100020 h 4275461"/>
                <a:gd name="connsiteX52" fmla="*/ 2944022 w 3619883"/>
                <a:gd name="connsiteY52" fmla="*/ 30853 h 4275461"/>
                <a:gd name="connsiteX53" fmla="*/ 3022289 w 3619883"/>
                <a:gd name="connsiteY53" fmla="*/ 10893 h 4275461"/>
                <a:gd name="connsiteX54" fmla="*/ 3054807 w 3619883"/>
                <a:gd name="connsiteY54" fmla="*/ 24226 h 4275461"/>
                <a:gd name="connsiteX55" fmla="*/ 3141892 w 3619883"/>
                <a:gd name="connsiteY55" fmla="*/ 51925 h 4275461"/>
                <a:gd name="connsiteX56" fmla="*/ 3185711 w 3619883"/>
                <a:gd name="connsiteY56" fmla="*/ 59881 h 4275461"/>
                <a:gd name="connsiteX57" fmla="*/ 3219056 w 3619883"/>
                <a:gd name="connsiteY57" fmla="*/ 55536 h 4275461"/>
                <a:gd name="connsiteX58" fmla="*/ 3263425 w 3619883"/>
                <a:gd name="connsiteY58" fmla="*/ 51706 h 4275461"/>
                <a:gd name="connsiteX59" fmla="*/ 3296219 w 3619883"/>
                <a:gd name="connsiteY59" fmla="*/ 59147 h 4275461"/>
                <a:gd name="connsiteX60" fmla="*/ 3319094 w 3619883"/>
                <a:gd name="connsiteY60" fmla="*/ 42500 h 4275461"/>
                <a:gd name="connsiteX61" fmla="*/ 3420511 w 3619883"/>
                <a:gd name="connsiteY61" fmla="*/ 0 h 4275461"/>
                <a:gd name="connsiteX62" fmla="*/ 3453305 w 3619883"/>
                <a:gd name="connsiteY62" fmla="*/ 7440 h 4275461"/>
                <a:gd name="connsiteX63" fmla="*/ 3496571 w 3619883"/>
                <a:gd name="connsiteY63" fmla="*/ 27182 h 4275461"/>
                <a:gd name="connsiteX64" fmla="*/ 3602117 w 3619883"/>
                <a:gd name="connsiteY64" fmla="*/ 132521 h 4275461"/>
                <a:gd name="connsiteX65" fmla="*/ 3619883 w 3619883"/>
                <a:gd name="connsiteY65" fmla="*/ 140049 h 4275461"/>
                <a:gd name="connsiteX66" fmla="*/ 3619883 w 3619883"/>
                <a:gd name="connsiteY66" fmla="*/ 755612 h 4275461"/>
                <a:gd name="connsiteX0" fmla="*/ 3619883 w 3619883"/>
                <a:gd name="connsiteY0" fmla="*/ 755612 h 4275461"/>
                <a:gd name="connsiteX1" fmla="*/ 1824703 w 3619883"/>
                <a:gd name="connsiteY1" fmla="*/ 4275461 h 4275461"/>
                <a:gd name="connsiteX2" fmla="*/ 1558844 w 3619883"/>
                <a:gd name="connsiteY2" fmla="*/ 4275461 h 4275461"/>
                <a:gd name="connsiteX3" fmla="*/ 1427396 w 3619883"/>
                <a:gd name="connsiteY3" fmla="*/ 4275461 h 4275461"/>
                <a:gd name="connsiteX4" fmla="*/ 1210751 w 3619883"/>
                <a:gd name="connsiteY4" fmla="*/ 4275461 h 4275461"/>
                <a:gd name="connsiteX5" fmla="*/ 1140354 w 3619883"/>
                <a:gd name="connsiteY5" fmla="*/ 4275461 h 4275461"/>
                <a:gd name="connsiteX6" fmla="*/ 953807 w 3619883"/>
                <a:gd name="connsiteY6" fmla="*/ 4275461 h 4275461"/>
                <a:gd name="connsiteX7" fmla="*/ 829432 w 3619883"/>
                <a:gd name="connsiteY7" fmla="*/ 4275461 h 4275461"/>
                <a:gd name="connsiteX8" fmla="*/ 611484 w 3619883"/>
                <a:gd name="connsiteY8" fmla="*/ 4275461 h 4275461"/>
                <a:gd name="connsiteX9" fmla="*/ 573998 w 3619883"/>
                <a:gd name="connsiteY9" fmla="*/ 4275461 h 4275461"/>
                <a:gd name="connsiteX10" fmla="*/ 336164 w 3619883"/>
                <a:gd name="connsiteY10" fmla="*/ 4275461 h 4275461"/>
                <a:gd name="connsiteX11" fmla="*/ 189322 w 3619883"/>
                <a:gd name="connsiteY11" fmla="*/ 4275461 h 4275461"/>
                <a:gd name="connsiteX12" fmla="*/ 0 w 3619883"/>
                <a:gd name="connsiteY12" fmla="*/ 4275461 h 4275461"/>
                <a:gd name="connsiteX13" fmla="*/ 0 w 3619883"/>
                <a:gd name="connsiteY13" fmla="*/ 42229 h 4275461"/>
                <a:gd name="connsiteX14" fmla="*/ 42464 w 3619883"/>
                <a:gd name="connsiteY14" fmla="*/ 40518 h 4275461"/>
                <a:gd name="connsiteX15" fmla="*/ 137733 w 3619883"/>
                <a:gd name="connsiteY15" fmla="*/ 35355 h 4275461"/>
                <a:gd name="connsiteX16" fmla="*/ 270565 w 3619883"/>
                <a:gd name="connsiteY16" fmla="*/ 29759 h 4275461"/>
                <a:gd name="connsiteX17" fmla="*/ 479734 w 3619883"/>
                <a:gd name="connsiteY17" fmla="*/ 45455 h 4275461"/>
                <a:gd name="connsiteX18" fmla="*/ 524103 w 3619883"/>
                <a:gd name="connsiteY18" fmla="*/ 41625 h 4275461"/>
                <a:gd name="connsiteX19" fmla="*/ 624416 w 3619883"/>
                <a:gd name="connsiteY19" fmla="*/ 22696 h 4275461"/>
                <a:gd name="connsiteX20" fmla="*/ 657762 w 3619883"/>
                <a:gd name="connsiteY20" fmla="*/ 18351 h 4275461"/>
                <a:gd name="connsiteX21" fmla="*/ 690557 w 3619883"/>
                <a:gd name="connsiteY21" fmla="*/ 25792 h 4275461"/>
                <a:gd name="connsiteX22" fmla="*/ 745123 w 3619883"/>
                <a:gd name="connsiteY22" fmla="*/ 40157 h 4275461"/>
                <a:gd name="connsiteX23" fmla="*/ 789493 w 3619883"/>
                <a:gd name="connsiteY23" fmla="*/ 36327 h 4275461"/>
                <a:gd name="connsiteX24" fmla="*/ 854255 w 3619883"/>
                <a:gd name="connsiteY24" fmla="*/ 68887 h 4275461"/>
                <a:gd name="connsiteX25" fmla="*/ 897520 w 3619883"/>
                <a:gd name="connsiteY25" fmla="*/ 88629 h 4275461"/>
                <a:gd name="connsiteX26" fmla="*/ 940510 w 3619883"/>
                <a:gd name="connsiteY26" fmla="*/ 114265 h 4275461"/>
                <a:gd name="connsiteX27" fmla="*/ 1082712 w 3619883"/>
                <a:gd name="connsiteY27" fmla="*/ 144543 h 4275461"/>
                <a:gd name="connsiteX28" fmla="*/ 1205348 w 3619883"/>
                <a:gd name="connsiteY28" fmla="*/ 120753 h 4275461"/>
                <a:gd name="connsiteX29" fmla="*/ 1271764 w 3619883"/>
                <a:gd name="connsiteY29" fmla="*/ 117956 h 4275461"/>
                <a:gd name="connsiteX30" fmla="*/ 1315583 w 3619883"/>
                <a:gd name="connsiteY30" fmla="*/ 125912 h 4275461"/>
                <a:gd name="connsiteX31" fmla="*/ 1359125 w 3619883"/>
                <a:gd name="connsiteY31" fmla="*/ 139761 h 4275461"/>
                <a:gd name="connsiteX32" fmla="*/ 1391919 w 3619883"/>
                <a:gd name="connsiteY32" fmla="*/ 147202 h 4275461"/>
                <a:gd name="connsiteX33" fmla="*/ 1436563 w 3619883"/>
                <a:gd name="connsiteY33" fmla="*/ 137480 h 4275461"/>
                <a:gd name="connsiteX34" fmla="*/ 1471566 w 3619883"/>
                <a:gd name="connsiteY34" fmla="*/ 97777 h 4275461"/>
                <a:gd name="connsiteX35" fmla="*/ 1505739 w 3619883"/>
                <a:gd name="connsiteY35" fmla="*/ 75753 h 4275461"/>
                <a:gd name="connsiteX36" fmla="*/ 1590891 w 3619883"/>
                <a:gd name="connsiteY36" fmla="*/ 144702 h 4275461"/>
                <a:gd name="connsiteX37" fmla="*/ 1625616 w 3619883"/>
                <a:gd name="connsiteY37" fmla="*/ 110893 h 4275461"/>
                <a:gd name="connsiteX38" fmla="*/ 1658964 w 3619883"/>
                <a:gd name="connsiteY38" fmla="*/ 106547 h 4275461"/>
                <a:gd name="connsiteX39" fmla="*/ 1746598 w 3619883"/>
                <a:gd name="connsiteY39" fmla="*/ 122460 h 4275461"/>
                <a:gd name="connsiteX40" fmla="*/ 1811913 w 3619883"/>
                <a:gd name="connsiteY40" fmla="*/ 143234 h 4275461"/>
                <a:gd name="connsiteX41" fmla="*/ 1856557 w 3619883"/>
                <a:gd name="connsiteY41" fmla="*/ 133511 h 4275461"/>
                <a:gd name="connsiteX42" fmla="*/ 2066003 w 3619883"/>
                <a:gd name="connsiteY42" fmla="*/ 143313 h 4275461"/>
                <a:gd name="connsiteX43" fmla="*/ 2177615 w 3619883"/>
                <a:gd name="connsiteY43" fmla="*/ 119007 h 4275461"/>
                <a:gd name="connsiteX44" fmla="*/ 2255883 w 3619883"/>
                <a:gd name="connsiteY44" fmla="*/ 99047 h 4275461"/>
                <a:gd name="connsiteX45" fmla="*/ 2344622 w 3619883"/>
                <a:gd name="connsiteY45" fmla="*/ 91388 h 4275461"/>
                <a:gd name="connsiteX46" fmla="*/ 2455682 w 3619883"/>
                <a:gd name="connsiteY46" fmla="*/ 78869 h 4275461"/>
                <a:gd name="connsiteX47" fmla="*/ 2632609 w 3619883"/>
                <a:gd name="connsiteY47" fmla="*/ 75338 h 4275461"/>
                <a:gd name="connsiteX48" fmla="*/ 2742291 w 3619883"/>
                <a:gd name="connsiteY48" fmla="*/ 92282 h 4275461"/>
                <a:gd name="connsiteX49" fmla="*/ 2851974 w 3619883"/>
                <a:gd name="connsiteY49" fmla="*/ 109227 h 4275461"/>
                <a:gd name="connsiteX50" fmla="*/ 2907643 w 3619883"/>
                <a:gd name="connsiteY50" fmla="*/ 100020 h 4275461"/>
                <a:gd name="connsiteX51" fmla="*/ 2944022 w 3619883"/>
                <a:gd name="connsiteY51" fmla="*/ 30853 h 4275461"/>
                <a:gd name="connsiteX52" fmla="*/ 3022289 w 3619883"/>
                <a:gd name="connsiteY52" fmla="*/ 10893 h 4275461"/>
                <a:gd name="connsiteX53" fmla="*/ 3054807 w 3619883"/>
                <a:gd name="connsiteY53" fmla="*/ 24226 h 4275461"/>
                <a:gd name="connsiteX54" fmla="*/ 3141892 w 3619883"/>
                <a:gd name="connsiteY54" fmla="*/ 51925 h 4275461"/>
                <a:gd name="connsiteX55" fmla="*/ 3185711 w 3619883"/>
                <a:gd name="connsiteY55" fmla="*/ 59881 h 4275461"/>
                <a:gd name="connsiteX56" fmla="*/ 3219056 w 3619883"/>
                <a:gd name="connsiteY56" fmla="*/ 55536 h 4275461"/>
                <a:gd name="connsiteX57" fmla="*/ 3263425 w 3619883"/>
                <a:gd name="connsiteY57" fmla="*/ 51706 h 4275461"/>
                <a:gd name="connsiteX58" fmla="*/ 3296219 w 3619883"/>
                <a:gd name="connsiteY58" fmla="*/ 59147 h 4275461"/>
                <a:gd name="connsiteX59" fmla="*/ 3319094 w 3619883"/>
                <a:gd name="connsiteY59" fmla="*/ 42500 h 4275461"/>
                <a:gd name="connsiteX60" fmla="*/ 3420511 w 3619883"/>
                <a:gd name="connsiteY60" fmla="*/ 0 h 4275461"/>
                <a:gd name="connsiteX61" fmla="*/ 3453305 w 3619883"/>
                <a:gd name="connsiteY61" fmla="*/ 7440 h 4275461"/>
                <a:gd name="connsiteX62" fmla="*/ 3496571 w 3619883"/>
                <a:gd name="connsiteY62" fmla="*/ 27182 h 4275461"/>
                <a:gd name="connsiteX63" fmla="*/ 3602117 w 3619883"/>
                <a:gd name="connsiteY63" fmla="*/ 132521 h 4275461"/>
                <a:gd name="connsiteX64" fmla="*/ 3619883 w 3619883"/>
                <a:gd name="connsiteY64" fmla="*/ 140049 h 4275461"/>
                <a:gd name="connsiteX65" fmla="*/ 3619883 w 3619883"/>
                <a:gd name="connsiteY65" fmla="*/ 755612 h 4275461"/>
                <a:gd name="connsiteX0" fmla="*/ 3619883 w 3619883"/>
                <a:gd name="connsiteY0" fmla="*/ 755612 h 4275461"/>
                <a:gd name="connsiteX1" fmla="*/ 1558844 w 3619883"/>
                <a:gd name="connsiteY1" fmla="*/ 4275461 h 4275461"/>
                <a:gd name="connsiteX2" fmla="*/ 1427396 w 3619883"/>
                <a:gd name="connsiteY2" fmla="*/ 4275461 h 4275461"/>
                <a:gd name="connsiteX3" fmla="*/ 1210751 w 3619883"/>
                <a:gd name="connsiteY3" fmla="*/ 4275461 h 4275461"/>
                <a:gd name="connsiteX4" fmla="*/ 1140354 w 3619883"/>
                <a:gd name="connsiteY4" fmla="*/ 4275461 h 4275461"/>
                <a:gd name="connsiteX5" fmla="*/ 953807 w 3619883"/>
                <a:gd name="connsiteY5" fmla="*/ 4275461 h 4275461"/>
                <a:gd name="connsiteX6" fmla="*/ 829432 w 3619883"/>
                <a:gd name="connsiteY6" fmla="*/ 4275461 h 4275461"/>
                <a:gd name="connsiteX7" fmla="*/ 611484 w 3619883"/>
                <a:gd name="connsiteY7" fmla="*/ 4275461 h 4275461"/>
                <a:gd name="connsiteX8" fmla="*/ 573998 w 3619883"/>
                <a:gd name="connsiteY8" fmla="*/ 4275461 h 4275461"/>
                <a:gd name="connsiteX9" fmla="*/ 336164 w 3619883"/>
                <a:gd name="connsiteY9" fmla="*/ 4275461 h 4275461"/>
                <a:gd name="connsiteX10" fmla="*/ 189322 w 3619883"/>
                <a:gd name="connsiteY10" fmla="*/ 4275461 h 4275461"/>
                <a:gd name="connsiteX11" fmla="*/ 0 w 3619883"/>
                <a:gd name="connsiteY11" fmla="*/ 4275461 h 4275461"/>
                <a:gd name="connsiteX12" fmla="*/ 0 w 3619883"/>
                <a:gd name="connsiteY12" fmla="*/ 42229 h 4275461"/>
                <a:gd name="connsiteX13" fmla="*/ 42464 w 3619883"/>
                <a:gd name="connsiteY13" fmla="*/ 40518 h 4275461"/>
                <a:gd name="connsiteX14" fmla="*/ 137733 w 3619883"/>
                <a:gd name="connsiteY14" fmla="*/ 35355 h 4275461"/>
                <a:gd name="connsiteX15" fmla="*/ 270565 w 3619883"/>
                <a:gd name="connsiteY15" fmla="*/ 29759 h 4275461"/>
                <a:gd name="connsiteX16" fmla="*/ 479734 w 3619883"/>
                <a:gd name="connsiteY16" fmla="*/ 45455 h 4275461"/>
                <a:gd name="connsiteX17" fmla="*/ 524103 w 3619883"/>
                <a:gd name="connsiteY17" fmla="*/ 41625 h 4275461"/>
                <a:gd name="connsiteX18" fmla="*/ 624416 w 3619883"/>
                <a:gd name="connsiteY18" fmla="*/ 22696 h 4275461"/>
                <a:gd name="connsiteX19" fmla="*/ 657762 w 3619883"/>
                <a:gd name="connsiteY19" fmla="*/ 18351 h 4275461"/>
                <a:gd name="connsiteX20" fmla="*/ 690557 w 3619883"/>
                <a:gd name="connsiteY20" fmla="*/ 25792 h 4275461"/>
                <a:gd name="connsiteX21" fmla="*/ 745123 w 3619883"/>
                <a:gd name="connsiteY21" fmla="*/ 40157 h 4275461"/>
                <a:gd name="connsiteX22" fmla="*/ 789493 w 3619883"/>
                <a:gd name="connsiteY22" fmla="*/ 36327 h 4275461"/>
                <a:gd name="connsiteX23" fmla="*/ 854255 w 3619883"/>
                <a:gd name="connsiteY23" fmla="*/ 68887 h 4275461"/>
                <a:gd name="connsiteX24" fmla="*/ 897520 w 3619883"/>
                <a:gd name="connsiteY24" fmla="*/ 88629 h 4275461"/>
                <a:gd name="connsiteX25" fmla="*/ 940510 w 3619883"/>
                <a:gd name="connsiteY25" fmla="*/ 114265 h 4275461"/>
                <a:gd name="connsiteX26" fmla="*/ 1082712 w 3619883"/>
                <a:gd name="connsiteY26" fmla="*/ 144543 h 4275461"/>
                <a:gd name="connsiteX27" fmla="*/ 1205348 w 3619883"/>
                <a:gd name="connsiteY27" fmla="*/ 120753 h 4275461"/>
                <a:gd name="connsiteX28" fmla="*/ 1271764 w 3619883"/>
                <a:gd name="connsiteY28" fmla="*/ 117956 h 4275461"/>
                <a:gd name="connsiteX29" fmla="*/ 1315583 w 3619883"/>
                <a:gd name="connsiteY29" fmla="*/ 125912 h 4275461"/>
                <a:gd name="connsiteX30" fmla="*/ 1359125 w 3619883"/>
                <a:gd name="connsiteY30" fmla="*/ 139761 h 4275461"/>
                <a:gd name="connsiteX31" fmla="*/ 1391919 w 3619883"/>
                <a:gd name="connsiteY31" fmla="*/ 147202 h 4275461"/>
                <a:gd name="connsiteX32" fmla="*/ 1436563 w 3619883"/>
                <a:gd name="connsiteY32" fmla="*/ 137480 h 4275461"/>
                <a:gd name="connsiteX33" fmla="*/ 1471566 w 3619883"/>
                <a:gd name="connsiteY33" fmla="*/ 97777 h 4275461"/>
                <a:gd name="connsiteX34" fmla="*/ 1505739 w 3619883"/>
                <a:gd name="connsiteY34" fmla="*/ 75753 h 4275461"/>
                <a:gd name="connsiteX35" fmla="*/ 1590891 w 3619883"/>
                <a:gd name="connsiteY35" fmla="*/ 144702 h 4275461"/>
                <a:gd name="connsiteX36" fmla="*/ 1625616 w 3619883"/>
                <a:gd name="connsiteY36" fmla="*/ 110893 h 4275461"/>
                <a:gd name="connsiteX37" fmla="*/ 1658964 w 3619883"/>
                <a:gd name="connsiteY37" fmla="*/ 106547 h 4275461"/>
                <a:gd name="connsiteX38" fmla="*/ 1746598 w 3619883"/>
                <a:gd name="connsiteY38" fmla="*/ 122460 h 4275461"/>
                <a:gd name="connsiteX39" fmla="*/ 1811913 w 3619883"/>
                <a:gd name="connsiteY39" fmla="*/ 143234 h 4275461"/>
                <a:gd name="connsiteX40" fmla="*/ 1856557 w 3619883"/>
                <a:gd name="connsiteY40" fmla="*/ 133511 h 4275461"/>
                <a:gd name="connsiteX41" fmla="*/ 2066003 w 3619883"/>
                <a:gd name="connsiteY41" fmla="*/ 143313 h 4275461"/>
                <a:gd name="connsiteX42" fmla="*/ 2177615 w 3619883"/>
                <a:gd name="connsiteY42" fmla="*/ 119007 h 4275461"/>
                <a:gd name="connsiteX43" fmla="*/ 2255883 w 3619883"/>
                <a:gd name="connsiteY43" fmla="*/ 99047 h 4275461"/>
                <a:gd name="connsiteX44" fmla="*/ 2344622 w 3619883"/>
                <a:gd name="connsiteY44" fmla="*/ 91388 h 4275461"/>
                <a:gd name="connsiteX45" fmla="*/ 2455682 w 3619883"/>
                <a:gd name="connsiteY45" fmla="*/ 78869 h 4275461"/>
                <a:gd name="connsiteX46" fmla="*/ 2632609 w 3619883"/>
                <a:gd name="connsiteY46" fmla="*/ 75338 h 4275461"/>
                <a:gd name="connsiteX47" fmla="*/ 2742291 w 3619883"/>
                <a:gd name="connsiteY47" fmla="*/ 92282 h 4275461"/>
                <a:gd name="connsiteX48" fmla="*/ 2851974 w 3619883"/>
                <a:gd name="connsiteY48" fmla="*/ 109227 h 4275461"/>
                <a:gd name="connsiteX49" fmla="*/ 2907643 w 3619883"/>
                <a:gd name="connsiteY49" fmla="*/ 100020 h 4275461"/>
                <a:gd name="connsiteX50" fmla="*/ 2944022 w 3619883"/>
                <a:gd name="connsiteY50" fmla="*/ 30853 h 4275461"/>
                <a:gd name="connsiteX51" fmla="*/ 3022289 w 3619883"/>
                <a:gd name="connsiteY51" fmla="*/ 10893 h 4275461"/>
                <a:gd name="connsiteX52" fmla="*/ 3054807 w 3619883"/>
                <a:gd name="connsiteY52" fmla="*/ 24226 h 4275461"/>
                <a:gd name="connsiteX53" fmla="*/ 3141892 w 3619883"/>
                <a:gd name="connsiteY53" fmla="*/ 51925 h 4275461"/>
                <a:gd name="connsiteX54" fmla="*/ 3185711 w 3619883"/>
                <a:gd name="connsiteY54" fmla="*/ 59881 h 4275461"/>
                <a:gd name="connsiteX55" fmla="*/ 3219056 w 3619883"/>
                <a:gd name="connsiteY55" fmla="*/ 55536 h 4275461"/>
                <a:gd name="connsiteX56" fmla="*/ 3263425 w 3619883"/>
                <a:gd name="connsiteY56" fmla="*/ 51706 h 4275461"/>
                <a:gd name="connsiteX57" fmla="*/ 3296219 w 3619883"/>
                <a:gd name="connsiteY57" fmla="*/ 59147 h 4275461"/>
                <a:gd name="connsiteX58" fmla="*/ 3319094 w 3619883"/>
                <a:gd name="connsiteY58" fmla="*/ 42500 h 4275461"/>
                <a:gd name="connsiteX59" fmla="*/ 3420511 w 3619883"/>
                <a:gd name="connsiteY59" fmla="*/ 0 h 4275461"/>
                <a:gd name="connsiteX60" fmla="*/ 3453305 w 3619883"/>
                <a:gd name="connsiteY60" fmla="*/ 7440 h 4275461"/>
                <a:gd name="connsiteX61" fmla="*/ 3496571 w 3619883"/>
                <a:gd name="connsiteY61" fmla="*/ 27182 h 4275461"/>
                <a:gd name="connsiteX62" fmla="*/ 3602117 w 3619883"/>
                <a:gd name="connsiteY62" fmla="*/ 132521 h 4275461"/>
                <a:gd name="connsiteX63" fmla="*/ 3619883 w 3619883"/>
                <a:gd name="connsiteY63" fmla="*/ 140049 h 4275461"/>
                <a:gd name="connsiteX64" fmla="*/ 3619883 w 3619883"/>
                <a:gd name="connsiteY64" fmla="*/ 755612 h 4275461"/>
                <a:gd name="connsiteX0" fmla="*/ 3619883 w 3619883"/>
                <a:gd name="connsiteY0" fmla="*/ 755612 h 4275461"/>
                <a:gd name="connsiteX1" fmla="*/ 1427396 w 3619883"/>
                <a:gd name="connsiteY1" fmla="*/ 4275461 h 4275461"/>
                <a:gd name="connsiteX2" fmla="*/ 1210751 w 3619883"/>
                <a:gd name="connsiteY2" fmla="*/ 4275461 h 4275461"/>
                <a:gd name="connsiteX3" fmla="*/ 1140354 w 3619883"/>
                <a:gd name="connsiteY3" fmla="*/ 4275461 h 4275461"/>
                <a:gd name="connsiteX4" fmla="*/ 953807 w 3619883"/>
                <a:gd name="connsiteY4" fmla="*/ 4275461 h 4275461"/>
                <a:gd name="connsiteX5" fmla="*/ 829432 w 3619883"/>
                <a:gd name="connsiteY5" fmla="*/ 4275461 h 4275461"/>
                <a:gd name="connsiteX6" fmla="*/ 611484 w 3619883"/>
                <a:gd name="connsiteY6" fmla="*/ 4275461 h 4275461"/>
                <a:gd name="connsiteX7" fmla="*/ 573998 w 3619883"/>
                <a:gd name="connsiteY7" fmla="*/ 4275461 h 4275461"/>
                <a:gd name="connsiteX8" fmla="*/ 336164 w 3619883"/>
                <a:gd name="connsiteY8" fmla="*/ 4275461 h 4275461"/>
                <a:gd name="connsiteX9" fmla="*/ 189322 w 3619883"/>
                <a:gd name="connsiteY9" fmla="*/ 4275461 h 4275461"/>
                <a:gd name="connsiteX10" fmla="*/ 0 w 3619883"/>
                <a:gd name="connsiteY10" fmla="*/ 4275461 h 4275461"/>
                <a:gd name="connsiteX11" fmla="*/ 0 w 3619883"/>
                <a:gd name="connsiteY11" fmla="*/ 42229 h 4275461"/>
                <a:gd name="connsiteX12" fmla="*/ 42464 w 3619883"/>
                <a:gd name="connsiteY12" fmla="*/ 40518 h 4275461"/>
                <a:gd name="connsiteX13" fmla="*/ 137733 w 3619883"/>
                <a:gd name="connsiteY13" fmla="*/ 35355 h 4275461"/>
                <a:gd name="connsiteX14" fmla="*/ 270565 w 3619883"/>
                <a:gd name="connsiteY14" fmla="*/ 29759 h 4275461"/>
                <a:gd name="connsiteX15" fmla="*/ 479734 w 3619883"/>
                <a:gd name="connsiteY15" fmla="*/ 45455 h 4275461"/>
                <a:gd name="connsiteX16" fmla="*/ 524103 w 3619883"/>
                <a:gd name="connsiteY16" fmla="*/ 41625 h 4275461"/>
                <a:gd name="connsiteX17" fmla="*/ 624416 w 3619883"/>
                <a:gd name="connsiteY17" fmla="*/ 22696 h 4275461"/>
                <a:gd name="connsiteX18" fmla="*/ 657762 w 3619883"/>
                <a:gd name="connsiteY18" fmla="*/ 18351 h 4275461"/>
                <a:gd name="connsiteX19" fmla="*/ 690557 w 3619883"/>
                <a:gd name="connsiteY19" fmla="*/ 25792 h 4275461"/>
                <a:gd name="connsiteX20" fmla="*/ 745123 w 3619883"/>
                <a:gd name="connsiteY20" fmla="*/ 40157 h 4275461"/>
                <a:gd name="connsiteX21" fmla="*/ 789493 w 3619883"/>
                <a:gd name="connsiteY21" fmla="*/ 36327 h 4275461"/>
                <a:gd name="connsiteX22" fmla="*/ 854255 w 3619883"/>
                <a:gd name="connsiteY22" fmla="*/ 68887 h 4275461"/>
                <a:gd name="connsiteX23" fmla="*/ 897520 w 3619883"/>
                <a:gd name="connsiteY23" fmla="*/ 88629 h 4275461"/>
                <a:gd name="connsiteX24" fmla="*/ 940510 w 3619883"/>
                <a:gd name="connsiteY24" fmla="*/ 114265 h 4275461"/>
                <a:gd name="connsiteX25" fmla="*/ 1082712 w 3619883"/>
                <a:gd name="connsiteY25" fmla="*/ 144543 h 4275461"/>
                <a:gd name="connsiteX26" fmla="*/ 1205348 w 3619883"/>
                <a:gd name="connsiteY26" fmla="*/ 120753 h 4275461"/>
                <a:gd name="connsiteX27" fmla="*/ 1271764 w 3619883"/>
                <a:gd name="connsiteY27" fmla="*/ 117956 h 4275461"/>
                <a:gd name="connsiteX28" fmla="*/ 1315583 w 3619883"/>
                <a:gd name="connsiteY28" fmla="*/ 125912 h 4275461"/>
                <a:gd name="connsiteX29" fmla="*/ 1359125 w 3619883"/>
                <a:gd name="connsiteY29" fmla="*/ 139761 h 4275461"/>
                <a:gd name="connsiteX30" fmla="*/ 1391919 w 3619883"/>
                <a:gd name="connsiteY30" fmla="*/ 147202 h 4275461"/>
                <a:gd name="connsiteX31" fmla="*/ 1436563 w 3619883"/>
                <a:gd name="connsiteY31" fmla="*/ 137480 h 4275461"/>
                <a:gd name="connsiteX32" fmla="*/ 1471566 w 3619883"/>
                <a:gd name="connsiteY32" fmla="*/ 97777 h 4275461"/>
                <a:gd name="connsiteX33" fmla="*/ 1505739 w 3619883"/>
                <a:gd name="connsiteY33" fmla="*/ 75753 h 4275461"/>
                <a:gd name="connsiteX34" fmla="*/ 1590891 w 3619883"/>
                <a:gd name="connsiteY34" fmla="*/ 144702 h 4275461"/>
                <a:gd name="connsiteX35" fmla="*/ 1625616 w 3619883"/>
                <a:gd name="connsiteY35" fmla="*/ 110893 h 4275461"/>
                <a:gd name="connsiteX36" fmla="*/ 1658964 w 3619883"/>
                <a:gd name="connsiteY36" fmla="*/ 106547 h 4275461"/>
                <a:gd name="connsiteX37" fmla="*/ 1746598 w 3619883"/>
                <a:gd name="connsiteY37" fmla="*/ 122460 h 4275461"/>
                <a:gd name="connsiteX38" fmla="*/ 1811913 w 3619883"/>
                <a:gd name="connsiteY38" fmla="*/ 143234 h 4275461"/>
                <a:gd name="connsiteX39" fmla="*/ 1856557 w 3619883"/>
                <a:gd name="connsiteY39" fmla="*/ 133511 h 4275461"/>
                <a:gd name="connsiteX40" fmla="*/ 2066003 w 3619883"/>
                <a:gd name="connsiteY40" fmla="*/ 143313 h 4275461"/>
                <a:gd name="connsiteX41" fmla="*/ 2177615 w 3619883"/>
                <a:gd name="connsiteY41" fmla="*/ 119007 h 4275461"/>
                <a:gd name="connsiteX42" fmla="*/ 2255883 w 3619883"/>
                <a:gd name="connsiteY42" fmla="*/ 99047 h 4275461"/>
                <a:gd name="connsiteX43" fmla="*/ 2344622 w 3619883"/>
                <a:gd name="connsiteY43" fmla="*/ 91388 h 4275461"/>
                <a:gd name="connsiteX44" fmla="*/ 2455682 w 3619883"/>
                <a:gd name="connsiteY44" fmla="*/ 78869 h 4275461"/>
                <a:gd name="connsiteX45" fmla="*/ 2632609 w 3619883"/>
                <a:gd name="connsiteY45" fmla="*/ 75338 h 4275461"/>
                <a:gd name="connsiteX46" fmla="*/ 2742291 w 3619883"/>
                <a:gd name="connsiteY46" fmla="*/ 92282 h 4275461"/>
                <a:gd name="connsiteX47" fmla="*/ 2851974 w 3619883"/>
                <a:gd name="connsiteY47" fmla="*/ 109227 h 4275461"/>
                <a:gd name="connsiteX48" fmla="*/ 2907643 w 3619883"/>
                <a:gd name="connsiteY48" fmla="*/ 100020 h 4275461"/>
                <a:gd name="connsiteX49" fmla="*/ 2944022 w 3619883"/>
                <a:gd name="connsiteY49" fmla="*/ 30853 h 4275461"/>
                <a:gd name="connsiteX50" fmla="*/ 3022289 w 3619883"/>
                <a:gd name="connsiteY50" fmla="*/ 10893 h 4275461"/>
                <a:gd name="connsiteX51" fmla="*/ 3054807 w 3619883"/>
                <a:gd name="connsiteY51" fmla="*/ 24226 h 4275461"/>
                <a:gd name="connsiteX52" fmla="*/ 3141892 w 3619883"/>
                <a:gd name="connsiteY52" fmla="*/ 51925 h 4275461"/>
                <a:gd name="connsiteX53" fmla="*/ 3185711 w 3619883"/>
                <a:gd name="connsiteY53" fmla="*/ 59881 h 4275461"/>
                <a:gd name="connsiteX54" fmla="*/ 3219056 w 3619883"/>
                <a:gd name="connsiteY54" fmla="*/ 55536 h 4275461"/>
                <a:gd name="connsiteX55" fmla="*/ 3263425 w 3619883"/>
                <a:gd name="connsiteY55" fmla="*/ 51706 h 4275461"/>
                <a:gd name="connsiteX56" fmla="*/ 3296219 w 3619883"/>
                <a:gd name="connsiteY56" fmla="*/ 59147 h 4275461"/>
                <a:gd name="connsiteX57" fmla="*/ 3319094 w 3619883"/>
                <a:gd name="connsiteY57" fmla="*/ 42500 h 4275461"/>
                <a:gd name="connsiteX58" fmla="*/ 3420511 w 3619883"/>
                <a:gd name="connsiteY58" fmla="*/ 0 h 4275461"/>
                <a:gd name="connsiteX59" fmla="*/ 3453305 w 3619883"/>
                <a:gd name="connsiteY59" fmla="*/ 7440 h 4275461"/>
                <a:gd name="connsiteX60" fmla="*/ 3496571 w 3619883"/>
                <a:gd name="connsiteY60" fmla="*/ 27182 h 4275461"/>
                <a:gd name="connsiteX61" fmla="*/ 3602117 w 3619883"/>
                <a:gd name="connsiteY61" fmla="*/ 132521 h 4275461"/>
                <a:gd name="connsiteX62" fmla="*/ 3619883 w 3619883"/>
                <a:gd name="connsiteY62" fmla="*/ 140049 h 4275461"/>
                <a:gd name="connsiteX63" fmla="*/ 3619883 w 3619883"/>
                <a:gd name="connsiteY63" fmla="*/ 755612 h 4275461"/>
                <a:gd name="connsiteX0" fmla="*/ 3619883 w 3619883"/>
                <a:gd name="connsiteY0" fmla="*/ 755612 h 4275461"/>
                <a:gd name="connsiteX1" fmla="*/ 1210751 w 3619883"/>
                <a:gd name="connsiteY1" fmla="*/ 4275461 h 4275461"/>
                <a:gd name="connsiteX2" fmla="*/ 1140354 w 3619883"/>
                <a:gd name="connsiteY2" fmla="*/ 4275461 h 4275461"/>
                <a:gd name="connsiteX3" fmla="*/ 953807 w 3619883"/>
                <a:gd name="connsiteY3" fmla="*/ 4275461 h 4275461"/>
                <a:gd name="connsiteX4" fmla="*/ 829432 w 3619883"/>
                <a:gd name="connsiteY4" fmla="*/ 4275461 h 4275461"/>
                <a:gd name="connsiteX5" fmla="*/ 611484 w 3619883"/>
                <a:gd name="connsiteY5" fmla="*/ 4275461 h 4275461"/>
                <a:gd name="connsiteX6" fmla="*/ 573998 w 3619883"/>
                <a:gd name="connsiteY6" fmla="*/ 4275461 h 4275461"/>
                <a:gd name="connsiteX7" fmla="*/ 336164 w 3619883"/>
                <a:gd name="connsiteY7" fmla="*/ 4275461 h 4275461"/>
                <a:gd name="connsiteX8" fmla="*/ 189322 w 3619883"/>
                <a:gd name="connsiteY8" fmla="*/ 4275461 h 4275461"/>
                <a:gd name="connsiteX9" fmla="*/ 0 w 3619883"/>
                <a:gd name="connsiteY9" fmla="*/ 4275461 h 4275461"/>
                <a:gd name="connsiteX10" fmla="*/ 0 w 3619883"/>
                <a:gd name="connsiteY10" fmla="*/ 42229 h 4275461"/>
                <a:gd name="connsiteX11" fmla="*/ 42464 w 3619883"/>
                <a:gd name="connsiteY11" fmla="*/ 40518 h 4275461"/>
                <a:gd name="connsiteX12" fmla="*/ 137733 w 3619883"/>
                <a:gd name="connsiteY12" fmla="*/ 35355 h 4275461"/>
                <a:gd name="connsiteX13" fmla="*/ 270565 w 3619883"/>
                <a:gd name="connsiteY13" fmla="*/ 29759 h 4275461"/>
                <a:gd name="connsiteX14" fmla="*/ 479734 w 3619883"/>
                <a:gd name="connsiteY14" fmla="*/ 45455 h 4275461"/>
                <a:gd name="connsiteX15" fmla="*/ 524103 w 3619883"/>
                <a:gd name="connsiteY15" fmla="*/ 41625 h 4275461"/>
                <a:gd name="connsiteX16" fmla="*/ 624416 w 3619883"/>
                <a:gd name="connsiteY16" fmla="*/ 22696 h 4275461"/>
                <a:gd name="connsiteX17" fmla="*/ 657762 w 3619883"/>
                <a:gd name="connsiteY17" fmla="*/ 18351 h 4275461"/>
                <a:gd name="connsiteX18" fmla="*/ 690557 w 3619883"/>
                <a:gd name="connsiteY18" fmla="*/ 25792 h 4275461"/>
                <a:gd name="connsiteX19" fmla="*/ 745123 w 3619883"/>
                <a:gd name="connsiteY19" fmla="*/ 40157 h 4275461"/>
                <a:gd name="connsiteX20" fmla="*/ 789493 w 3619883"/>
                <a:gd name="connsiteY20" fmla="*/ 36327 h 4275461"/>
                <a:gd name="connsiteX21" fmla="*/ 854255 w 3619883"/>
                <a:gd name="connsiteY21" fmla="*/ 68887 h 4275461"/>
                <a:gd name="connsiteX22" fmla="*/ 897520 w 3619883"/>
                <a:gd name="connsiteY22" fmla="*/ 88629 h 4275461"/>
                <a:gd name="connsiteX23" fmla="*/ 940510 w 3619883"/>
                <a:gd name="connsiteY23" fmla="*/ 114265 h 4275461"/>
                <a:gd name="connsiteX24" fmla="*/ 1082712 w 3619883"/>
                <a:gd name="connsiteY24" fmla="*/ 144543 h 4275461"/>
                <a:gd name="connsiteX25" fmla="*/ 1205348 w 3619883"/>
                <a:gd name="connsiteY25" fmla="*/ 120753 h 4275461"/>
                <a:gd name="connsiteX26" fmla="*/ 1271764 w 3619883"/>
                <a:gd name="connsiteY26" fmla="*/ 117956 h 4275461"/>
                <a:gd name="connsiteX27" fmla="*/ 1315583 w 3619883"/>
                <a:gd name="connsiteY27" fmla="*/ 125912 h 4275461"/>
                <a:gd name="connsiteX28" fmla="*/ 1359125 w 3619883"/>
                <a:gd name="connsiteY28" fmla="*/ 139761 h 4275461"/>
                <a:gd name="connsiteX29" fmla="*/ 1391919 w 3619883"/>
                <a:gd name="connsiteY29" fmla="*/ 147202 h 4275461"/>
                <a:gd name="connsiteX30" fmla="*/ 1436563 w 3619883"/>
                <a:gd name="connsiteY30" fmla="*/ 137480 h 4275461"/>
                <a:gd name="connsiteX31" fmla="*/ 1471566 w 3619883"/>
                <a:gd name="connsiteY31" fmla="*/ 97777 h 4275461"/>
                <a:gd name="connsiteX32" fmla="*/ 1505739 w 3619883"/>
                <a:gd name="connsiteY32" fmla="*/ 75753 h 4275461"/>
                <a:gd name="connsiteX33" fmla="*/ 1590891 w 3619883"/>
                <a:gd name="connsiteY33" fmla="*/ 144702 h 4275461"/>
                <a:gd name="connsiteX34" fmla="*/ 1625616 w 3619883"/>
                <a:gd name="connsiteY34" fmla="*/ 110893 h 4275461"/>
                <a:gd name="connsiteX35" fmla="*/ 1658964 w 3619883"/>
                <a:gd name="connsiteY35" fmla="*/ 106547 h 4275461"/>
                <a:gd name="connsiteX36" fmla="*/ 1746598 w 3619883"/>
                <a:gd name="connsiteY36" fmla="*/ 122460 h 4275461"/>
                <a:gd name="connsiteX37" fmla="*/ 1811913 w 3619883"/>
                <a:gd name="connsiteY37" fmla="*/ 143234 h 4275461"/>
                <a:gd name="connsiteX38" fmla="*/ 1856557 w 3619883"/>
                <a:gd name="connsiteY38" fmla="*/ 133511 h 4275461"/>
                <a:gd name="connsiteX39" fmla="*/ 2066003 w 3619883"/>
                <a:gd name="connsiteY39" fmla="*/ 143313 h 4275461"/>
                <a:gd name="connsiteX40" fmla="*/ 2177615 w 3619883"/>
                <a:gd name="connsiteY40" fmla="*/ 119007 h 4275461"/>
                <a:gd name="connsiteX41" fmla="*/ 2255883 w 3619883"/>
                <a:gd name="connsiteY41" fmla="*/ 99047 h 4275461"/>
                <a:gd name="connsiteX42" fmla="*/ 2344622 w 3619883"/>
                <a:gd name="connsiteY42" fmla="*/ 91388 h 4275461"/>
                <a:gd name="connsiteX43" fmla="*/ 2455682 w 3619883"/>
                <a:gd name="connsiteY43" fmla="*/ 78869 h 4275461"/>
                <a:gd name="connsiteX44" fmla="*/ 2632609 w 3619883"/>
                <a:gd name="connsiteY44" fmla="*/ 75338 h 4275461"/>
                <a:gd name="connsiteX45" fmla="*/ 2742291 w 3619883"/>
                <a:gd name="connsiteY45" fmla="*/ 92282 h 4275461"/>
                <a:gd name="connsiteX46" fmla="*/ 2851974 w 3619883"/>
                <a:gd name="connsiteY46" fmla="*/ 109227 h 4275461"/>
                <a:gd name="connsiteX47" fmla="*/ 2907643 w 3619883"/>
                <a:gd name="connsiteY47" fmla="*/ 100020 h 4275461"/>
                <a:gd name="connsiteX48" fmla="*/ 2944022 w 3619883"/>
                <a:gd name="connsiteY48" fmla="*/ 30853 h 4275461"/>
                <a:gd name="connsiteX49" fmla="*/ 3022289 w 3619883"/>
                <a:gd name="connsiteY49" fmla="*/ 10893 h 4275461"/>
                <a:gd name="connsiteX50" fmla="*/ 3054807 w 3619883"/>
                <a:gd name="connsiteY50" fmla="*/ 24226 h 4275461"/>
                <a:gd name="connsiteX51" fmla="*/ 3141892 w 3619883"/>
                <a:gd name="connsiteY51" fmla="*/ 51925 h 4275461"/>
                <a:gd name="connsiteX52" fmla="*/ 3185711 w 3619883"/>
                <a:gd name="connsiteY52" fmla="*/ 59881 h 4275461"/>
                <a:gd name="connsiteX53" fmla="*/ 3219056 w 3619883"/>
                <a:gd name="connsiteY53" fmla="*/ 55536 h 4275461"/>
                <a:gd name="connsiteX54" fmla="*/ 3263425 w 3619883"/>
                <a:gd name="connsiteY54" fmla="*/ 51706 h 4275461"/>
                <a:gd name="connsiteX55" fmla="*/ 3296219 w 3619883"/>
                <a:gd name="connsiteY55" fmla="*/ 59147 h 4275461"/>
                <a:gd name="connsiteX56" fmla="*/ 3319094 w 3619883"/>
                <a:gd name="connsiteY56" fmla="*/ 42500 h 4275461"/>
                <a:gd name="connsiteX57" fmla="*/ 3420511 w 3619883"/>
                <a:gd name="connsiteY57" fmla="*/ 0 h 4275461"/>
                <a:gd name="connsiteX58" fmla="*/ 3453305 w 3619883"/>
                <a:gd name="connsiteY58" fmla="*/ 7440 h 4275461"/>
                <a:gd name="connsiteX59" fmla="*/ 3496571 w 3619883"/>
                <a:gd name="connsiteY59" fmla="*/ 27182 h 4275461"/>
                <a:gd name="connsiteX60" fmla="*/ 3602117 w 3619883"/>
                <a:gd name="connsiteY60" fmla="*/ 132521 h 4275461"/>
                <a:gd name="connsiteX61" fmla="*/ 3619883 w 3619883"/>
                <a:gd name="connsiteY61" fmla="*/ 140049 h 4275461"/>
                <a:gd name="connsiteX62" fmla="*/ 3619883 w 3619883"/>
                <a:gd name="connsiteY62" fmla="*/ 755612 h 4275461"/>
                <a:gd name="connsiteX0" fmla="*/ 3619883 w 3619883"/>
                <a:gd name="connsiteY0" fmla="*/ 755612 h 4275461"/>
                <a:gd name="connsiteX1" fmla="*/ 1140354 w 3619883"/>
                <a:gd name="connsiteY1" fmla="*/ 4275461 h 4275461"/>
                <a:gd name="connsiteX2" fmla="*/ 953807 w 3619883"/>
                <a:gd name="connsiteY2" fmla="*/ 4275461 h 4275461"/>
                <a:gd name="connsiteX3" fmla="*/ 829432 w 3619883"/>
                <a:gd name="connsiteY3" fmla="*/ 4275461 h 4275461"/>
                <a:gd name="connsiteX4" fmla="*/ 611484 w 3619883"/>
                <a:gd name="connsiteY4" fmla="*/ 4275461 h 4275461"/>
                <a:gd name="connsiteX5" fmla="*/ 573998 w 3619883"/>
                <a:gd name="connsiteY5" fmla="*/ 4275461 h 4275461"/>
                <a:gd name="connsiteX6" fmla="*/ 336164 w 3619883"/>
                <a:gd name="connsiteY6" fmla="*/ 4275461 h 4275461"/>
                <a:gd name="connsiteX7" fmla="*/ 189322 w 3619883"/>
                <a:gd name="connsiteY7" fmla="*/ 4275461 h 4275461"/>
                <a:gd name="connsiteX8" fmla="*/ 0 w 3619883"/>
                <a:gd name="connsiteY8" fmla="*/ 4275461 h 4275461"/>
                <a:gd name="connsiteX9" fmla="*/ 0 w 3619883"/>
                <a:gd name="connsiteY9" fmla="*/ 42229 h 4275461"/>
                <a:gd name="connsiteX10" fmla="*/ 42464 w 3619883"/>
                <a:gd name="connsiteY10" fmla="*/ 40518 h 4275461"/>
                <a:gd name="connsiteX11" fmla="*/ 137733 w 3619883"/>
                <a:gd name="connsiteY11" fmla="*/ 35355 h 4275461"/>
                <a:gd name="connsiteX12" fmla="*/ 270565 w 3619883"/>
                <a:gd name="connsiteY12" fmla="*/ 29759 h 4275461"/>
                <a:gd name="connsiteX13" fmla="*/ 479734 w 3619883"/>
                <a:gd name="connsiteY13" fmla="*/ 45455 h 4275461"/>
                <a:gd name="connsiteX14" fmla="*/ 524103 w 3619883"/>
                <a:gd name="connsiteY14" fmla="*/ 41625 h 4275461"/>
                <a:gd name="connsiteX15" fmla="*/ 624416 w 3619883"/>
                <a:gd name="connsiteY15" fmla="*/ 22696 h 4275461"/>
                <a:gd name="connsiteX16" fmla="*/ 657762 w 3619883"/>
                <a:gd name="connsiteY16" fmla="*/ 18351 h 4275461"/>
                <a:gd name="connsiteX17" fmla="*/ 690557 w 3619883"/>
                <a:gd name="connsiteY17" fmla="*/ 25792 h 4275461"/>
                <a:gd name="connsiteX18" fmla="*/ 745123 w 3619883"/>
                <a:gd name="connsiteY18" fmla="*/ 40157 h 4275461"/>
                <a:gd name="connsiteX19" fmla="*/ 789493 w 3619883"/>
                <a:gd name="connsiteY19" fmla="*/ 36327 h 4275461"/>
                <a:gd name="connsiteX20" fmla="*/ 854255 w 3619883"/>
                <a:gd name="connsiteY20" fmla="*/ 68887 h 4275461"/>
                <a:gd name="connsiteX21" fmla="*/ 897520 w 3619883"/>
                <a:gd name="connsiteY21" fmla="*/ 88629 h 4275461"/>
                <a:gd name="connsiteX22" fmla="*/ 940510 w 3619883"/>
                <a:gd name="connsiteY22" fmla="*/ 114265 h 4275461"/>
                <a:gd name="connsiteX23" fmla="*/ 1082712 w 3619883"/>
                <a:gd name="connsiteY23" fmla="*/ 144543 h 4275461"/>
                <a:gd name="connsiteX24" fmla="*/ 1205348 w 3619883"/>
                <a:gd name="connsiteY24" fmla="*/ 120753 h 4275461"/>
                <a:gd name="connsiteX25" fmla="*/ 1271764 w 3619883"/>
                <a:gd name="connsiteY25" fmla="*/ 117956 h 4275461"/>
                <a:gd name="connsiteX26" fmla="*/ 1315583 w 3619883"/>
                <a:gd name="connsiteY26" fmla="*/ 125912 h 4275461"/>
                <a:gd name="connsiteX27" fmla="*/ 1359125 w 3619883"/>
                <a:gd name="connsiteY27" fmla="*/ 139761 h 4275461"/>
                <a:gd name="connsiteX28" fmla="*/ 1391919 w 3619883"/>
                <a:gd name="connsiteY28" fmla="*/ 147202 h 4275461"/>
                <a:gd name="connsiteX29" fmla="*/ 1436563 w 3619883"/>
                <a:gd name="connsiteY29" fmla="*/ 137480 h 4275461"/>
                <a:gd name="connsiteX30" fmla="*/ 1471566 w 3619883"/>
                <a:gd name="connsiteY30" fmla="*/ 97777 h 4275461"/>
                <a:gd name="connsiteX31" fmla="*/ 1505739 w 3619883"/>
                <a:gd name="connsiteY31" fmla="*/ 75753 h 4275461"/>
                <a:gd name="connsiteX32" fmla="*/ 1590891 w 3619883"/>
                <a:gd name="connsiteY32" fmla="*/ 144702 h 4275461"/>
                <a:gd name="connsiteX33" fmla="*/ 1625616 w 3619883"/>
                <a:gd name="connsiteY33" fmla="*/ 110893 h 4275461"/>
                <a:gd name="connsiteX34" fmla="*/ 1658964 w 3619883"/>
                <a:gd name="connsiteY34" fmla="*/ 106547 h 4275461"/>
                <a:gd name="connsiteX35" fmla="*/ 1746598 w 3619883"/>
                <a:gd name="connsiteY35" fmla="*/ 122460 h 4275461"/>
                <a:gd name="connsiteX36" fmla="*/ 1811913 w 3619883"/>
                <a:gd name="connsiteY36" fmla="*/ 143234 h 4275461"/>
                <a:gd name="connsiteX37" fmla="*/ 1856557 w 3619883"/>
                <a:gd name="connsiteY37" fmla="*/ 133511 h 4275461"/>
                <a:gd name="connsiteX38" fmla="*/ 2066003 w 3619883"/>
                <a:gd name="connsiteY38" fmla="*/ 143313 h 4275461"/>
                <a:gd name="connsiteX39" fmla="*/ 2177615 w 3619883"/>
                <a:gd name="connsiteY39" fmla="*/ 119007 h 4275461"/>
                <a:gd name="connsiteX40" fmla="*/ 2255883 w 3619883"/>
                <a:gd name="connsiteY40" fmla="*/ 99047 h 4275461"/>
                <a:gd name="connsiteX41" fmla="*/ 2344622 w 3619883"/>
                <a:gd name="connsiteY41" fmla="*/ 91388 h 4275461"/>
                <a:gd name="connsiteX42" fmla="*/ 2455682 w 3619883"/>
                <a:gd name="connsiteY42" fmla="*/ 78869 h 4275461"/>
                <a:gd name="connsiteX43" fmla="*/ 2632609 w 3619883"/>
                <a:gd name="connsiteY43" fmla="*/ 75338 h 4275461"/>
                <a:gd name="connsiteX44" fmla="*/ 2742291 w 3619883"/>
                <a:gd name="connsiteY44" fmla="*/ 92282 h 4275461"/>
                <a:gd name="connsiteX45" fmla="*/ 2851974 w 3619883"/>
                <a:gd name="connsiteY45" fmla="*/ 109227 h 4275461"/>
                <a:gd name="connsiteX46" fmla="*/ 2907643 w 3619883"/>
                <a:gd name="connsiteY46" fmla="*/ 100020 h 4275461"/>
                <a:gd name="connsiteX47" fmla="*/ 2944022 w 3619883"/>
                <a:gd name="connsiteY47" fmla="*/ 30853 h 4275461"/>
                <a:gd name="connsiteX48" fmla="*/ 3022289 w 3619883"/>
                <a:gd name="connsiteY48" fmla="*/ 10893 h 4275461"/>
                <a:gd name="connsiteX49" fmla="*/ 3054807 w 3619883"/>
                <a:gd name="connsiteY49" fmla="*/ 24226 h 4275461"/>
                <a:gd name="connsiteX50" fmla="*/ 3141892 w 3619883"/>
                <a:gd name="connsiteY50" fmla="*/ 51925 h 4275461"/>
                <a:gd name="connsiteX51" fmla="*/ 3185711 w 3619883"/>
                <a:gd name="connsiteY51" fmla="*/ 59881 h 4275461"/>
                <a:gd name="connsiteX52" fmla="*/ 3219056 w 3619883"/>
                <a:gd name="connsiteY52" fmla="*/ 55536 h 4275461"/>
                <a:gd name="connsiteX53" fmla="*/ 3263425 w 3619883"/>
                <a:gd name="connsiteY53" fmla="*/ 51706 h 4275461"/>
                <a:gd name="connsiteX54" fmla="*/ 3296219 w 3619883"/>
                <a:gd name="connsiteY54" fmla="*/ 59147 h 4275461"/>
                <a:gd name="connsiteX55" fmla="*/ 3319094 w 3619883"/>
                <a:gd name="connsiteY55" fmla="*/ 42500 h 4275461"/>
                <a:gd name="connsiteX56" fmla="*/ 3420511 w 3619883"/>
                <a:gd name="connsiteY56" fmla="*/ 0 h 4275461"/>
                <a:gd name="connsiteX57" fmla="*/ 3453305 w 3619883"/>
                <a:gd name="connsiteY57" fmla="*/ 7440 h 4275461"/>
                <a:gd name="connsiteX58" fmla="*/ 3496571 w 3619883"/>
                <a:gd name="connsiteY58" fmla="*/ 27182 h 4275461"/>
                <a:gd name="connsiteX59" fmla="*/ 3602117 w 3619883"/>
                <a:gd name="connsiteY59" fmla="*/ 132521 h 4275461"/>
                <a:gd name="connsiteX60" fmla="*/ 3619883 w 3619883"/>
                <a:gd name="connsiteY60" fmla="*/ 140049 h 4275461"/>
                <a:gd name="connsiteX61" fmla="*/ 3619883 w 3619883"/>
                <a:gd name="connsiteY61" fmla="*/ 755612 h 4275461"/>
                <a:gd name="connsiteX0" fmla="*/ 3619883 w 3619883"/>
                <a:gd name="connsiteY0" fmla="*/ 755612 h 4275461"/>
                <a:gd name="connsiteX1" fmla="*/ 953807 w 3619883"/>
                <a:gd name="connsiteY1" fmla="*/ 4275461 h 4275461"/>
                <a:gd name="connsiteX2" fmla="*/ 829432 w 3619883"/>
                <a:gd name="connsiteY2" fmla="*/ 4275461 h 4275461"/>
                <a:gd name="connsiteX3" fmla="*/ 611484 w 3619883"/>
                <a:gd name="connsiteY3" fmla="*/ 4275461 h 4275461"/>
                <a:gd name="connsiteX4" fmla="*/ 573998 w 3619883"/>
                <a:gd name="connsiteY4" fmla="*/ 4275461 h 4275461"/>
                <a:gd name="connsiteX5" fmla="*/ 336164 w 3619883"/>
                <a:gd name="connsiteY5" fmla="*/ 4275461 h 4275461"/>
                <a:gd name="connsiteX6" fmla="*/ 189322 w 3619883"/>
                <a:gd name="connsiteY6" fmla="*/ 4275461 h 4275461"/>
                <a:gd name="connsiteX7" fmla="*/ 0 w 3619883"/>
                <a:gd name="connsiteY7" fmla="*/ 4275461 h 4275461"/>
                <a:gd name="connsiteX8" fmla="*/ 0 w 3619883"/>
                <a:gd name="connsiteY8" fmla="*/ 42229 h 4275461"/>
                <a:gd name="connsiteX9" fmla="*/ 42464 w 3619883"/>
                <a:gd name="connsiteY9" fmla="*/ 40518 h 4275461"/>
                <a:gd name="connsiteX10" fmla="*/ 137733 w 3619883"/>
                <a:gd name="connsiteY10" fmla="*/ 35355 h 4275461"/>
                <a:gd name="connsiteX11" fmla="*/ 270565 w 3619883"/>
                <a:gd name="connsiteY11" fmla="*/ 29759 h 4275461"/>
                <a:gd name="connsiteX12" fmla="*/ 479734 w 3619883"/>
                <a:gd name="connsiteY12" fmla="*/ 45455 h 4275461"/>
                <a:gd name="connsiteX13" fmla="*/ 524103 w 3619883"/>
                <a:gd name="connsiteY13" fmla="*/ 41625 h 4275461"/>
                <a:gd name="connsiteX14" fmla="*/ 624416 w 3619883"/>
                <a:gd name="connsiteY14" fmla="*/ 22696 h 4275461"/>
                <a:gd name="connsiteX15" fmla="*/ 657762 w 3619883"/>
                <a:gd name="connsiteY15" fmla="*/ 18351 h 4275461"/>
                <a:gd name="connsiteX16" fmla="*/ 690557 w 3619883"/>
                <a:gd name="connsiteY16" fmla="*/ 25792 h 4275461"/>
                <a:gd name="connsiteX17" fmla="*/ 745123 w 3619883"/>
                <a:gd name="connsiteY17" fmla="*/ 40157 h 4275461"/>
                <a:gd name="connsiteX18" fmla="*/ 789493 w 3619883"/>
                <a:gd name="connsiteY18" fmla="*/ 36327 h 4275461"/>
                <a:gd name="connsiteX19" fmla="*/ 854255 w 3619883"/>
                <a:gd name="connsiteY19" fmla="*/ 68887 h 4275461"/>
                <a:gd name="connsiteX20" fmla="*/ 897520 w 3619883"/>
                <a:gd name="connsiteY20" fmla="*/ 88629 h 4275461"/>
                <a:gd name="connsiteX21" fmla="*/ 940510 w 3619883"/>
                <a:gd name="connsiteY21" fmla="*/ 114265 h 4275461"/>
                <a:gd name="connsiteX22" fmla="*/ 1082712 w 3619883"/>
                <a:gd name="connsiteY22" fmla="*/ 144543 h 4275461"/>
                <a:gd name="connsiteX23" fmla="*/ 1205348 w 3619883"/>
                <a:gd name="connsiteY23" fmla="*/ 120753 h 4275461"/>
                <a:gd name="connsiteX24" fmla="*/ 1271764 w 3619883"/>
                <a:gd name="connsiteY24" fmla="*/ 117956 h 4275461"/>
                <a:gd name="connsiteX25" fmla="*/ 1315583 w 3619883"/>
                <a:gd name="connsiteY25" fmla="*/ 125912 h 4275461"/>
                <a:gd name="connsiteX26" fmla="*/ 1359125 w 3619883"/>
                <a:gd name="connsiteY26" fmla="*/ 139761 h 4275461"/>
                <a:gd name="connsiteX27" fmla="*/ 1391919 w 3619883"/>
                <a:gd name="connsiteY27" fmla="*/ 147202 h 4275461"/>
                <a:gd name="connsiteX28" fmla="*/ 1436563 w 3619883"/>
                <a:gd name="connsiteY28" fmla="*/ 137480 h 4275461"/>
                <a:gd name="connsiteX29" fmla="*/ 1471566 w 3619883"/>
                <a:gd name="connsiteY29" fmla="*/ 97777 h 4275461"/>
                <a:gd name="connsiteX30" fmla="*/ 1505739 w 3619883"/>
                <a:gd name="connsiteY30" fmla="*/ 75753 h 4275461"/>
                <a:gd name="connsiteX31" fmla="*/ 1590891 w 3619883"/>
                <a:gd name="connsiteY31" fmla="*/ 144702 h 4275461"/>
                <a:gd name="connsiteX32" fmla="*/ 1625616 w 3619883"/>
                <a:gd name="connsiteY32" fmla="*/ 110893 h 4275461"/>
                <a:gd name="connsiteX33" fmla="*/ 1658964 w 3619883"/>
                <a:gd name="connsiteY33" fmla="*/ 106547 h 4275461"/>
                <a:gd name="connsiteX34" fmla="*/ 1746598 w 3619883"/>
                <a:gd name="connsiteY34" fmla="*/ 122460 h 4275461"/>
                <a:gd name="connsiteX35" fmla="*/ 1811913 w 3619883"/>
                <a:gd name="connsiteY35" fmla="*/ 143234 h 4275461"/>
                <a:gd name="connsiteX36" fmla="*/ 1856557 w 3619883"/>
                <a:gd name="connsiteY36" fmla="*/ 133511 h 4275461"/>
                <a:gd name="connsiteX37" fmla="*/ 2066003 w 3619883"/>
                <a:gd name="connsiteY37" fmla="*/ 143313 h 4275461"/>
                <a:gd name="connsiteX38" fmla="*/ 2177615 w 3619883"/>
                <a:gd name="connsiteY38" fmla="*/ 119007 h 4275461"/>
                <a:gd name="connsiteX39" fmla="*/ 2255883 w 3619883"/>
                <a:gd name="connsiteY39" fmla="*/ 99047 h 4275461"/>
                <a:gd name="connsiteX40" fmla="*/ 2344622 w 3619883"/>
                <a:gd name="connsiteY40" fmla="*/ 91388 h 4275461"/>
                <a:gd name="connsiteX41" fmla="*/ 2455682 w 3619883"/>
                <a:gd name="connsiteY41" fmla="*/ 78869 h 4275461"/>
                <a:gd name="connsiteX42" fmla="*/ 2632609 w 3619883"/>
                <a:gd name="connsiteY42" fmla="*/ 75338 h 4275461"/>
                <a:gd name="connsiteX43" fmla="*/ 2742291 w 3619883"/>
                <a:gd name="connsiteY43" fmla="*/ 92282 h 4275461"/>
                <a:gd name="connsiteX44" fmla="*/ 2851974 w 3619883"/>
                <a:gd name="connsiteY44" fmla="*/ 109227 h 4275461"/>
                <a:gd name="connsiteX45" fmla="*/ 2907643 w 3619883"/>
                <a:gd name="connsiteY45" fmla="*/ 100020 h 4275461"/>
                <a:gd name="connsiteX46" fmla="*/ 2944022 w 3619883"/>
                <a:gd name="connsiteY46" fmla="*/ 30853 h 4275461"/>
                <a:gd name="connsiteX47" fmla="*/ 3022289 w 3619883"/>
                <a:gd name="connsiteY47" fmla="*/ 10893 h 4275461"/>
                <a:gd name="connsiteX48" fmla="*/ 3054807 w 3619883"/>
                <a:gd name="connsiteY48" fmla="*/ 24226 h 4275461"/>
                <a:gd name="connsiteX49" fmla="*/ 3141892 w 3619883"/>
                <a:gd name="connsiteY49" fmla="*/ 51925 h 4275461"/>
                <a:gd name="connsiteX50" fmla="*/ 3185711 w 3619883"/>
                <a:gd name="connsiteY50" fmla="*/ 59881 h 4275461"/>
                <a:gd name="connsiteX51" fmla="*/ 3219056 w 3619883"/>
                <a:gd name="connsiteY51" fmla="*/ 55536 h 4275461"/>
                <a:gd name="connsiteX52" fmla="*/ 3263425 w 3619883"/>
                <a:gd name="connsiteY52" fmla="*/ 51706 h 4275461"/>
                <a:gd name="connsiteX53" fmla="*/ 3296219 w 3619883"/>
                <a:gd name="connsiteY53" fmla="*/ 59147 h 4275461"/>
                <a:gd name="connsiteX54" fmla="*/ 3319094 w 3619883"/>
                <a:gd name="connsiteY54" fmla="*/ 42500 h 4275461"/>
                <a:gd name="connsiteX55" fmla="*/ 3420511 w 3619883"/>
                <a:gd name="connsiteY55" fmla="*/ 0 h 4275461"/>
                <a:gd name="connsiteX56" fmla="*/ 3453305 w 3619883"/>
                <a:gd name="connsiteY56" fmla="*/ 7440 h 4275461"/>
                <a:gd name="connsiteX57" fmla="*/ 3496571 w 3619883"/>
                <a:gd name="connsiteY57" fmla="*/ 27182 h 4275461"/>
                <a:gd name="connsiteX58" fmla="*/ 3602117 w 3619883"/>
                <a:gd name="connsiteY58" fmla="*/ 132521 h 4275461"/>
                <a:gd name="connsiteX59" fmla="*/ 3619883 w 3619883"/>
                <a:gd name="connsiteY59" fmla="*/ 140049 h 4275461"/>
                <a:gd name="connsiteX60" fmla="*/ 3619883 w 3619883"/>
                <a:gd name="connsiteY60" fmla="*/ 755612 h 4275461"/>
                <a:gd name="connsiteX0" fmla="*/ 3619883 w 3619883"/>
                <a:gd name="connsiteY0" fmla="*/ 755612 h 4275461"/>
                <a:gd name="connsiteX1" fmla="*/ 829432 w 3619883"/>
                <a:gd name="connsiteY1" fmla="*/ 4275461 h 4275461"/>
                <a:gd name="connsiteX2" fmla="*/ 611484 w 3619883"/>
                <a:gd name="connsiteY2" fmla="*/ 4275461 h 4275461"/>
                <a:gd name="connsiteX3" fmla="*/ 573998 w 3619883"/>
                <a:gd name="connsiteY3" fmla="*/ 4275461 h 4275461"/>
                <a:gd name="connsiteX4" fmla="*/ 336164 w 3619883"/>
                <a:gd name="connsiteY4" fmla="*/ 4275461 h 4275461"/>
                <a:gd name="connsiteX5" fmla="*/ 189322 w 3619883"/>
                <a:gd name="connsiteY5" fmla="*/ 4275461 h 4275461"/>
                <a:gd name="connsiteX6" fmla="*/ 0 w 3619883"/>
                <a:gd name="connsiteY6" fmla="*/ 4275461 h 4275461"/>
                <a:gd name="connsiteX7" fmla="*/ 0 w 3619883"/>
                <a:gd name="connsiteY7" fmla="*/ 42229 h 4275461"/>
                <a:gd name="connsiteX8" fmla="*/ 42464 w 3619883"/>
                <a:gd name="connsiteY8" fmla="*/ 40518 h 4275461"/>
                <a:gd name="connsiteX9" fmla="*/ 137733 w 3619883"/>
                <a:gd name="connsiteY9" fmla="*/ 35355 h 4275461"/>
                <a:gd name="connsiteX10" fmla="*/ 270565 w 3619883"/>
                <a:gd name="connsiteY10" fmla="*/ 29759 h 4275461"/>
                <a:gd name="connsiteX11" fmla="*/ 479734 w 3619883"/>
                <a:gd name="connsiteY11" fmla="*/ 45455 h 4275461"/>
                <a:gd name="connsiteX12" fmla="*/ 524103 w 3619883"/>
                <a:gd name="connsiteY12" fmla="*/ 41625 h 4275461"/>
                <a:gd name="connsiteX13" fmla="*/ 624416 w 3619883"/>
                <a:gd name="connsiteY13" fmla="*/ 22696 h 4275461"/>
                <a:gd name="connsiteX14" fmla="*/ 657762 w 3619883"/>
                <a:gd name="connsiteY14" fmla="*/ 18351 h 4275461"/>
                <a:gd name="connsiteX15" fmla="*/ 690557 w 3619883"/>
                <a:gd name="connsiteY15" fmla="*/ 25792 h 4275461"/>
                <a:gd name="connsiteX16" fmla="*/ 745123 w 3619883"/>
                <a:gd name="connsiteY16" fmla="*/ 40157 h 4275461"/>
                <a:gd name="connsiteX17" fmla="*/ 789493 w 3619883"/>
                <a:gd name="connsiteY17" fmla="*/ 36327 h 4275461"/>
                <a:gd name="connsiteX18" fmla="*/ 854255 w 3619883"/>
                <a:gd name="connsiteY18" fmla="*/ 68887 h 4275461"/>
                <a:gd name="connsiteX19" fmla="*/ 897520 w 3619883"/>
                <a:gd name="connsiteY19" fmla="*/ 88629 h 4275461"/>
                <a:gd name="connsiteX20" fmla="*/ 940510 w 3619883"/>
                <a:gd name="connsiteY20" fmla="*/ 114265 h 4275461"/>
                <a:gd name="connsiteX21" fmla="*/ 1082712 w 3619883"/>
                <a:gd name="connsiteY21" fmla="*/ 144543 h 4275461"/>
                <a:gd name="connsiteX22" fmla="*/ 1205348 w 3619883"/>
                <a:gd name="connsiteY22" fmla="*/ 120753 h 4275461"/>
                <a:gd name="connsiteX23" fmla="*/ 1271764 w 3619883"/>
                <a:gd name="connsiteY23" fmla="*/ 117956 h 4275461"/>
                <a:gd name="connsiteX24" fmla="*/ 1315583 w 3619883"/>
                <a:gd name="connsiteY24" fmla="*/ 125912 h 4275461"/>
                <a:gd name="connsiteX25" fmla="*/ 1359125 w 3619883"/>
                <a:gd name="connsiteY25" fmla="*/ 139761 h 4275461"/>
                <a:gd name="connsiteX26" fmla="*/ 1391919 w 3619883"/>
                <a:gd name="connsiteY26" fmla="*/ 147202 h 4275461"/>
                <a:gd name="connsiteX27" fmla="*/ 1436563 w 3619883"/>
                <a:gd name="connsiteY27" fmla="*/ 137480 h 4275461"/>
                <a:gd name="connsiteX28" fmla="*/ 1471566 w 3619883"/>
                <a:gd name="connsiteY28" fmla="*/ 97777 h 4275461"/>
                <a:gd name="connsiteX29" fmla="*/ 1505739 w 3619883"/>
                <a:gd name="connsiteY29" fmla="*/ 75753 h 4275461"/>
                <a:gd name="connsiteX30" fmla="*/ 1590891 w 3619883"/>
                <a:gd name="connsiteY30" fmla="*/ 144702 h 4275461"/>
                <a:gd name="connsiteX31" fmla="*/ 1625616 w 3619883"/>
                <a:gd name="connsiteY31" fmla="*/ 110893 h 4275461"/>
                <a:gd name="connsiteX32" fmla="*/ 1658964 w 3619883"/>
                <a:gd name="connsiteY32" fmla="*/ 106547 h 4275461"/>
                <a:gd name="connsiteX33" fmla="*/ 1746598 w 3619883"/>
                <a:gd name="connsiteY33" fmla="*/ 122460 h 4275461"/>
                <a:gd name="connsiteX34" fmla="*/ 1811913 w 3619883"/>
                <a:gd name="connsiteY34" fmla="*/ 143234 h 4275461"/>
                <a:gd name="connsiteX35" fmla="*/ 1856557 w 3619883"/>
                <a:gd name="connsiteY35" fmla="*/ 133511 h 4275461"/>
                <a:gd name="connsiteX36" fmla="*/ 2066003 w 3619883"/>
                <a:gd name="connsiteY36" fmla="*/ 143313 h 4275461"/>
                <a:gd name="connsiteX37" fmla="*/ 2177615 w 3619883"/>
                <a:gd name="connsiteY37" fmla="*/ 119007 h 4275461"/>
                <a:gd name="connsiteX38" fmla="*/ 2255883 w 3619883"/>
                <a:gd name="connsiteY38" fmla="*/ 99047 h 4275461"/>
                <a:gd name="connsiteX39" fmla="*/ 2344622 w 3619883"/>
                <a:gd name="connsiteY39" fmla="*/ 91388 h 4275461"/>
                <a:gd name="connsiteX40" fmla="*/ 2455682 w 3619883"/>
                <a:gd name="connsiteY40" fmla="*/ 78869 h 4275461"/>
                <a:gd name="connsiteX41" fmla="*/ 2632609 w 3619883"/>
                <a:gd name="connsiteY41" fmla="*/ 75338 h 4275461"/>
                <a:gd name="connsiteX42" fmla="*/ 2742291 w 3619883"/>
                <a:gd name="connsiteY42" fmla="*/ 92282 h 4275461"/>
                <a:gd name="connsiteX43" fmla="*/ 2851974 w 3619883"/>
                <a:gd name="connsiteY43" fmla="*/ 109227 h 4275461"/>
                <a:gd name="connsiteX44" fmla="*/ 2907643 w 3619883"/>
                <a:gd name="connsiteY44" fmla="*/ 100020 h 4275461"/>
                <a:gd name="connsiteX45" fmla="*/ 2944022 w 3619883"/>
                <a:gd name="connsiteY45" fmla="*/ 30853 h 4275461"/>
                <a:gd name="connsiteX46" fmla="*/ 3022289 w 3619883"/>
                <a:gd name="connsiteY46" fmla="*/ 10893 h 4275461"/>
                <a:gd name="connsiteX47" fmla="*/ 3054807 w 3619883"/>
                <a:gd name="connsiteY47" fmla="*/ 24226 h 4275461"/>
                <a:gd name="connsiteX48" fmla="*/ 3141892 w 3619883"/>
                <a:gd name="connsiteY48" fmla="*/ 51925 h 4275461"/>
                <a:gd name="connsiteX49" fmla="*/ 3185711 w 3619883"/>
                <a:gd name="connsiteY49" fmla="*/ 59881 h 4275461"/>
                <a:gd name="connsiteX50" fmla="*/ 3219056 w 3619883"/>
                <a:gd name="connsiteY50" fmla="*/ 55536 h 4275461"/>
                <a:gd name="connsiteX51" fmla="*/ 3263425 w 3619883"/>
                <a:gd name="connsiteY51" fmla="*/ 51706 h 4275461"/>
                <a:gd name="connsiteX52" fmla="*/ 3296219 w 3619883"/>
                <a:gd name="connsiteY52" fmla="*/ 59147 h 4275461"/>
                <a:gd name="connsiteX53" fmla="*/ 3319094 w 3619883"/>
                <a:gd name="connsiteY53" fmla="*/ 42500 h 4275461"/>
                <a:gd name="connsiteX54" fmla="*/ 3420511 w 3619883"/>
                <a:gd name="connsiteY54" fmla="*/ 0 h 4275461"/>
                <a:gd name="connsiteX55" fmla="*/ 3453305 w 3619883"/>
                <a:gd name="connsiteY55" fmla="*/ 7440 h 4275461"/>
                <a:gd name="connsiteX56" fmla="*/ 3496571 w 3619883"/>
                <a:gd name="connsiteY56" fmla="*/ 27182 h 4275461"/>
                <a:gd name="connsiteX57" fmla="*/ 3602117 w 3619883"/>
                <a:gd name="connsiteY57" fmla="*/ 132521 h 4275461"/>
                <a:gd name="connsiteX58" fmla="*/ 3619883 w 3619883"/>
                <a:gd name="connsiteY58" fmla="*/ 140049 h 4275461"/>
                <a:gd name="connsiteX59" fmla="*/ 3619883 w 3619883"/>
                <a:gd name="connsiteY59" fmla="*/ 755612 h 4275461"/>
                <a:gd name="connsiteX0" fmla="*/ 3619883 w 3619883"/>
                <a:gd name="connsiteY0" fmla="*/ 755612 h 4275461"/>
                <a:gd name="connsiteX1" fmla="*/ 611484 w 3619883"/>
                <a:gd name="connsiteY1" fmla="*/ 4275461 h 4275461"/>
                <a:gd name="connsiteX2" fmla="*/ 573998 w 3619883"/>
                <a:gd name="connsiteY2" fmla="*/ 4275461 h 4275461"/>
                <a:gd name="connsiteX3" fmla="*/ 336164 w 3619883"/>
                <a:gd name="connsiteY3" fmla="*/ 4275461 h 4275461"/>
                <a:gd name="connsiteX4" fmla="*/ 189322 w 3619883"/>
                <a:gd name="connsiteY4" fmla="*/ 4275461 h 4275461"/>
                <a:gd name="connsiteX5" fmla="*/ 0 w 3619883"/>
                <a:gd name="connsiteY5" fmla="*/ 4275461 h 4275461"/>
                <a:gd name="connsiteX6" fmla="*/ 0 w 3619883"/>
                <a:gd name="connsiteY6" fmla="*/ 42229 h 4275461"/>
                <a:gd name="connsiteX7" fmla="*/ 42464 w 3619883"/>
                <a:gd name="connsiteY7" fmla="*/ 40518 h 4275461"/>
                <a:gd name="connsiteX8" fmla="*/ 137733 w 3619883"/>
                <a:gd name="connsiteY8" fmla="*/ 35355 h 4275461"/>
                <a:gd name="connsiteX9" fmla="*/ 270565 w 3619883"/>
                <a:gd name="connsiteY9" fmla="*/ 29759 h 4275461"/>
                <a:gd name="connsiteX10" fmla="*/ 479734 w 3619883"/>
                <a:gd name="connsiteY10" fmla="*/ 45455 h 4275461"/>
                <a:gd name="connsiteX11" fmla="*/ 524103 w 3619883"/>
                <a:gd name="connsiteY11" fmla="*/ 41625 h 4275461"/>
                <a:gd name="connsiteX12" fmla="*/ 624416 w 3619883"/>
                <a:gd name="connsiteY12" fmla="*/ 22696 h 4275461"/>
                <a:gd name="connsiteX13" fmla="*/ 657762 w 3619883"/>
                <a:gd name="connsiteY13" fmla="*/ 18351 h 4275461"/>
                <a:gd name="connsiteX14" fmla="*/ 690557 w 3619883"/>
                <a:gd name="connsiteY14" fmla="*/ 25792 h 4275461"/>
                <a:gd name="connsiteX15" fmla="*/ 745123 w 3619883"/>
                <a:gd name="connsiteY15" fmla="*/ 40157 h 4275461"/>
                <a:gd name="connsiteX16" fmla="*/ 789493 w 3619883"/>
                <a:gd name="connsiteY16" fmla="*/ 36327 h 4275461"/>
                <a:gd name="connsiteX17" fmla="*/ 854255 w 3619883"/>
                <a:gd name="connsiteY17" fmla="*/ 68887 h 4275461"/>
                <a:gd name="connsiteX18" fmla="*/ 897520 w 3619883"/>
                <a:gd name="connsiteY18" fmla="*/ 88629 h 4275461"/>
                <a:gd name="connsiteX19" fmla="*/ 940510 w 3619883"/>
                <a:gd name="connsiteY19" fmla="*/ 114265 h 4275461"/>
                <a:gd name="connsiteX20" fmla="*/ 1082712 w 3619883"/>
                <a:gd name="connsiteY20" fmla="*/ 144543 h 4275461"/>
                <a:gd name="connsiteX21" fmla="*/ 1205348 w 3619883"/>
                <a:gd name="connsiteY21" fmla="*/ 120753 h 4275461"/>
                <a:gd name="connsiteX22" fmla="*/ 1271764 w 3619883"/>
                <a:gd name="connsiteY22" fmla="*/ 117956 h 4275461"/>
                <a:gd name="connsiteX23" fmla="*/ 1315583 w 3619883"/>
                <a:gd name="connsiteY23" fmla="*/ 125912 h 4275461"/>
                <a:gd name="connsiteX24" fmla="*/ 1359125 w 3619883"/>
                <a:gd name="connsiteY24" fmla="*/ 139761 h 4275461"/>
                <a:gd name="connsiteX25" fmla="*/ 1391919 w 3619883"/>
                <a:gd name="connsiteY25" fmla="*/ 147202 h 4275461"/>
                <a:gd name="connsiteX26" fmla="*/ 1436563 w 3619883"/>
                <a:gd name="connsiteY26" fmla="*/ 137480 h 4275461"/>
                <a:gd name="connsiteX27" fmla="*/ 1471566 w 3619883"/>
                <a:gd name="connsiteY27" fmla="*/ 97777 h 4275461"/>
                <a:gd name="connsiteX28" fmla="*/ 1505739 w 3619883"/>
                <a:gd name="connsiteY28" fmla="*/ 75753 h 4275461"/>
                <a:gd name="connsiteX29" fmla="*/ 1590891 w 3619883"/>
                <a:gd name="connsiteY29" fmla="*/ 144702 h 4275461"/>
                <a:gd name="connsiteX30" fmla="*/ 1625616 w 3619883"/>
                <a:gd name="connsiteY30" fmla="*/ 110893 h 4275461"/>
                <a:gd name="connsiteX31" fmla="*/ 1658964 w 3619883"/>
                <a:gd name="connsiteY31" fmla="*/ 106547 h 4275461"/>
                <a:gd name="connsiteX32" fmla="*/ 1746598 w 3619883"/>
                <a:gd name="connsiteY32" fmla="*/ 122460 h 4275461"/>
                <a:gd name="connsiteX33" fmla="*/ 1811913 w 3619883"/>
                <a:gd name="connsiteY33" fmla="*/ 143234 h 4275461"/>
                <a:gd name="connsiteX34" fmla="*/ 1856557 w 3619883"/>
                <a:gd name="connsiteY34" fmla="*/ 133511 h 4275461"/>
                <a:gd name="connsiteX35" fmla="*/ 2066003 w 3619883"/>
                <a:gd name="connsiteY35" fmla="*/ 143313 h 4275461"/>
                <a:gd name="connsiteX36" fmla="*/ 2177615 w 3619883"/>
                <a:gd name="connsiteY36" fmla="*/ 119007 h 4275461"/>
                <a:gd name="connsiteX37" fmla="*/ 2255883 w 3619883"/>
                <a:gd name="connsiteY37" fmla="*/ 99047 h 4275461"/>
                <a:gd name="connsiteX38" fmla="*/ 2344622 w 3619883"/>
                <a:gd name="connsiteY38" fmla="*/ 91388 h 4275461"/>
                <a:gd name="connsiteX39" fmla="*/ 2455682 w 3619883"/>
                <a:gd name="connsiteY39" fmla="*/ 78869 h 4275461"/>
                <a:gd name="connsiteX40" fmla="*/ 2632609 w 3619883"/>
                <a:gd name="connsiteY40" fmla="*/ 75338 h 4275461"/>
                <a:gd name="connsiteX41" fmla="*/ 2742291 w 3619883"/>
                <a:gd name="connsiteY41" fmla="*/ 92282 h 4275461"/>
                <a:gd name="connsiteX42" fmla="*/ 2851974 w 3619883"/>
                <a:gd name="connsiteY42" fmla="*/ 109227 h 4275461"/>
                <a:gd name="connsiteX43" fmla="*/ 2907643 w 3619883"/>
                <a:gd name="connsiteY43" fmla="*/ 100020 h 4275461"/>
                <a:gd name="connsiteX44" fmla="*/ 2944022 w 3619883"/>
                <a:gd name="connsiteY44" fmla="*/ 30853 h 4275461"/>
                <a:gd name="connsiteX45" fmla="*/ 3022289 w 3619883"/>
                <a:gd name="connsiteY45" fmla="*/ 10893 h 4275461"/>
                <a:gd name="connsiteX46" fmla="*/ 3054807 w 3619883"/>
                <a:gd name="connsiteY46" fmla="*/ 24226 h 4275461"/>
                <a:gd name="connsiteX47" fmla="*/ 3141892 w 3619883"/>
                <a:gd name="connsiteY47" fmla="*/ 51925 h 4275461"/>
                <a:gd name="connsiteX48" fmla="*/ 3185711 w 3619883"/>
                <a:gd name="connsiteY48" fmla="*/ 59881 h 4275461"/>
                <a:gd name="connsiteX49" fmla="*/ 3219056 w 3619883"/>
                <a:gd name="connsiteY49" fmla="*/ 55536 h 4275461"/>
                <a:gd name="connsiteX50" fmla="*/ 3263425 w 3619883"/>
                <a:gd name="connsiteY50" fmla="*/ 51706 h 4275461"/>
                <a:gd name="connsiteX51" fmla="*/ 3296219 w 3619883"/>
                <a:gd name="connsiteY51" fmla="*/ 59147 h 4275461"/>
                <a:gd name="connsiteX52" fmla="*/ 3319094 w 3619883"/>
                <a:gd name="connsiteY52" fmla="*/ 42500 h 4275461"/>
                <a:gd name="connsiteX53" fmla="*/ 3420511 w 3619883"/>
                <a:gd name="connsiteY53" fmla="*/ 0 h 4275461"/>
                <a:gd name="connsiteX54" fmla="*/ 3453305 w 3619883"/>
                <a:gd name="connsiteY54" fmla="*/ 7440 h 4275461"/>
                <a:gd name="connsiteX55" fmla="*/ 3496571 w 3619883"/>
                <a:gd name="connsiteY55" fmla="*/ 27182 h 4275461"/>
                <a:gd name="connsiteX56" fmla="*/ 3602117 w 3619883"/>
                <a:gd name="connsiteY56" fmla="*/ 132521 h 4275461"/>
                <a:gd name="connsiteX57" fmla="*/ 3619883 w 3619883"/>
                <a:gd name="connsiteY57" fmla="*/ 140049 h 4275461"/>
                <a:gd name="connsiteX58" fmla="*/ 3619883 w 3619883"/>
                <a:gd name="connsiteY58" fmla="*/ 755612 h 4275461"/>
                <a:gd name="connsiteX0" fmla="*/ 3619883 w 3619883"/>
                <a:gd name="connsiteY0" fmla="*/ 755612 h 4275461"/>
                <a:gd name="connsiteX1" fmla="*/ 573998 w 3619883"/>
                <a:gd name="connsiteY1" fmla="*/ 4275461 h 4275461"/>
                <a:gd name="connsiteX2" fmla="*/ 336164 w 3619883"/>
                <a:gd name="connsiteY2" fmla="*/ 4275461 h 4275461"/>
                <a:gd name="connsiteX3" fmla="*/ 189322 w 3619883"/>
                <a:gd name="connsiteY3" fmla="*/ 4275461 h 4275461"/>
                <a:gd name="connsiteX4" fmla="*/ 0 w 3619883"/>
                <a:gd name="connsiteY4" fmla="*/ 4275461 h 4275461"/>
                <a:gd name="connsiteX5" fmla="*/ 0 w 3619883"/>
                <a:gd name="connsiteY5" fmla="*/ 42229 h 4275461"/>
                <a:gd name="connsiteX6" fmla="*/ 42464 w 3619883"/>
                <a:gd name="connsiteY6" fmla="*/ 40518 h 4275461"/>
                <a:gd name="connsiteX7" fmla="*/ 137733 w 3619883"/>
                <a:gd name="connsiteY7" fmla="*/ 35355 h 4275461"/>
                <a:gd name="connsiteX8" fmla="*/ 270565 w 3619883"/>
                <a:gd name="connsiteY8" fmla="*/ 29759 h 4275461"/>
                <a:gd name="connsiteX9" fmla="*/ 479734 w 3619883"/>
                <a:gd name="connsiteY9" fmla="*/ 45455 h 4275461"/>
                <a:gd name="connsiteX10" fmla="*/ 524103 w 3619883"/>
                <a:gd name="connsiteY10" fmla="*/ 41625 h 4275461"/>
                <a:gd name="connsiteX11" fmla="*/ 624416 w 3619883"/>
                <a:gd name="connsiteY11" fmla="*/ 22696 h 4275461"/>
                <a:gd name="connsiteX12" fmla="*/ 657762 w 3619883"/>
                <a:gd name="connsiteY12" fmla="*/ 18351 h 4275461"/>
                <a:gd name="connsiteX13" fmla="*/ 690557 w 3619883"/>
                <a:gd name="connsiteY13" fmla="*/ 25792 h 4275461"/>
                <a:gd name="connsiteX14" fmla="*/ 745123 w 3619883"/>
                <a:gd name="connsiteY14" fmla="*/ 40157 h 4275461"/>
                <a:gd name="connsiteX15" fmla="*/ 789493 w 3619883"/>
                <a:gd name="connsiteY15" fmla="*/ 36327 h 4275461"/>
                <a:gd name="connsiteX16" fmla="*/ 854255 w 3619883"/>
                <a:gd name="connsiteY16" fmla="*/ 68887 h 4275461"/>
                <a:gd name="connsiteX17" fmla="*/ 897520 w 3619883"/>
                <a:gd name="connsiteY17" fmla="*/ 88629 h 4275461"/>
                <a:gd name="connsiteX18" fmla="*/ 940510 w 3619883"/>
                <a:gd name="connsiteY18" fmla="*/ 114265 h 4275461"/>
                <a:gd name="connsiteX19" fmla="*/ 1082712 w 3619883"/>
                <a:gd name="connsiteY19" fmla="*/ 144543 h 4275461"/>
                <a:gd name="connsiteX20" fmla="*/ 1205348 w 3619883"/>
                <a:gd name="connsiteY20" fmla="*/ 120753 h 4275461"/>
                <a:gd name="connsiteX21" fmla="*/ 1271764 w 3619883"/>
                <a:gd name="connsiteY21" fmla="*/ 117956 h 4275461"/>
                <a:gd name="connsiteX22" fmla="*/ 1315583 w 3619883"/>
                <a:gd name="connsiteY22" fmla="*/ 125912 h 4275461"/>
                <a:gd name="connsiteX23" fmla="*/ 1359125 w 3619883"/>
                <a:gd name="connsiteY23" fmla="*/ 139761 h 4275461"/>
                <a:gd name="connsiteX24" fmla="*/ 1391919 w 3619883"/>
                <a:gd name="connsiteY24" fmla="*/ 147202 h 4275461"/>
                <a:gd name="connsiteX25" fmla="*/ 1436563 w 3619883"/>
                <a:gd name="connsiteY25" fmla="*/ 137480 h 4275461"/>
                <a:gd name="connsiteX26" fmla="*/ 1471566 w 3619883"/>
                <a:gd name="connsiteY26" fmla="*/ 97777 h 4275461"/>
                <a:gd name="connsiteX27" fmla="*/ 1505739 w 3619883"/>
                <a:gd name="connsiteY27" fmla="*/ 75753 h 4275461"/>
                <a:gd name="connsiteX28" fmla="*/ 1590891 w 3619883"/>
                <a:gd name="connsiteY28" fmla="*/ 144702 h 4275461"/>
                <a:gd name="connsiteX29" fmla="*/ 1625616 w 3619883"/>
                <a:gd name="connsiteY29" fmla="*/ 110893 h 4275461"/>
                <a:gd name="connsiteX30" fmla="*/ 1658964 w 3619883"/>
                <a:gd name="connsiteY30" fmla="*/ 106547 h 4275461"/>
                <a:gd name="connsiteX31" fmla="*/ 1746598 w 3619883"/>
                <a:gd name="connsiteY31" fmla="*/ 122460 h 4275461"/>
                <a:gd name="connsiteX32" fmla="*/ 1811913 w 3619883"/>
                <a:gd name="connsiteY32" fmla="*/ 143234 h 4275461"/>
                <a:gd name="connsiteX33" fmla="*/ 1856557 w 3619883"/>
                <a:gd name="connsiteY33" fmla="*/ 133511 h 4275461"/>
                <a:gd name="connsiteX34" fmla="*/ 2066003 w 3619883"/>
                <a:gd name="connsiteY34" fmla="*/ 143313 h 4275461"/>
                <a:gd name="connsiteX35" fmla="*/ 2177615 w 3619883"/>
                <a:gd name="connsiteY35" fmla="*/ 119007 h 4275461"/>
                <a:gd name="connsiteX36" fmla="*/ 2255883 w 3619883"/>
                <a:gd name="connsiteY36" fmla="*/ 99047 h 4275461"/>
                <a:gd name="connsiteX37" fmla="*/ 2344622 w 3619883"/>
                <a:gd name="connsiteY37" fmla="*/ 91388 h 4275461"/>
                <a:gd name="connsiteX38" fmla="*/ 2455682 w 3619883"/>
                <a:gd name="connsiteY38" fmla="*/ 78869 h 4275461"/>
                <a:gd name="connsiteX39" fmla="*/ 2632609 w 3619883"/>
                <a:gd name="connsiteY39" fmla="*/ 75338 h 4275461"/>
                <a:gd name="connsiteX40" fmla="*/ 2742291 w 3619883"/>
                <a:gd name="connsiteY40" fmla="*/ 92282 h 4275461"/>
                <a:gd name="connsiteX41" fmla="*/ 2851974 w 3619883"/>
                <a:gd name="connsiteY41" fmla="*/ 109227 h 4275461"/>
                <a:gd name="connsiteX42" fmla="*/ 2907643 w 3619883"/>
                <a:gd name="connsiteY42" fmla="*/ 100020 h 4275461"/>
                <a:gd name="connsiteX43" fmla="*/ 2944022 w 3619883"/>
                <a:gd name="connsiteY43" fmla="*/ 30853 h 4275461"/>
                <a:gd name="connsiteX44" fmla="*/ 3022289 w 3619883"/>
                <a:gd name="connsiteY44" fmla="*/ 10893 h 4275461"/>
                <a:gd name="connsiteX45" fmla="*/ 3054807 w 3619883"/>
                <a:gd name="connsiteY45" fmla="*/ 24226 h 4275461"/>
                <a:gd name="connsiteX46" fmla="*/ 3141892 w 3619883"/>
                <a:gd name="connsiteY46" fmla="*/ 51925 h 4275461"/>
                <a:gd name="connsiteX47" fmla="*/ 3185711 w 3619883"/>
                <a:gd name="connsiteY47" fmla="*/ 59881 h 4275461"/>
                <a:gd name="connsiteX48" fmla="*/ 3219056 w 3619883"/>
                <a:gd name="connsiteY48" fmla="*/ 55536 h 4275461"/>
                <a:gd name="connsiteX49" fmla="*/ 3263425 w 3619883"/>
                <a:gd name="connsiteY49" fmla="*/ 51706 h 4275461"/>
                <a:gd name="connsiteX50" fmla="*/ 3296219 w 3619883"/>
                <a:gd name="connsiteY50" fmla="*/ 59147 h 4275461"/>
                <a:gd name="connsiteX51" fmla="*/ 3319094 w 3619883"/>
                <a:gd name="connsiteY51" fmla="*/ 42500 h 4275461"/>
                <a:gd name="connsiteX52" fmla="*/ 3420511 w 3619883"/>
                <a:gd name="connsiteY52" fmla="*/ 0 h 4275461"/>
                <a:gd name="connsiteX53" fmla="*/ 3453305 w 3619883"/>
                <a:gd name="connsiteY53" fmla="*/ 7440 h 4275461"/>
                <a:gd name="connsiteX54" fmla="*/ 3496571 w 3619883"/>
                <a:gd name="connsiteY54" fmla="*/ 27182 h 4275461"/>
                <a:gd name="connsiteX55" fmla="*/ 3602117 w 3619883"/>
                <a:gd name="connsiteY55" fmla="*/ 132521 h 4275461"/>
                <a:gd name="connsiteX56" fmla="*/ 3619883 w 3619883"/>
                <a:gd name="connsiteY56" fmla="*/ 140049 h 4275461"/>
                <a:gd name="connsiteX57" fmla="*/ 3619883 w 3619883"/>
                <a:gd name="connsiteY57" fmla="*/ 755612 h 4275461"/>
                <a:gd name="connsiteX0" fmla="*/ 3619883 w 3619883"/>
                <a:gd name="connsiteY0" fmla="*/ 755612 h 4275461"/>
                <a:gd name="connsiteX1" fmla="*/ 336164 w 3619883"/>
                <a:gd name="connsiteY1" fmla="*/ 4275461 h 4275461"/>
                <a:gd name="connsiteX2" fmla="*/ 189322 w 3619883"/>
                <a:gd name="connsiteY2" fmla="*/ 4275461 h 4275461"/>
                <a:gd name="connsiteX3" fmla="*/ 0 w 3619883"/>
                <a:gd name="connsiteY3" fmla="*/ 4275461 h 4275461"/>
                <a:gd name="connsiteX4" fmla="*/ 0 w 3619883"/>
                <a:gd name="connsiteY4" fmla="*/ 42229 h 4275461"/>
                <a:gd name="connsiteX5" fmla="*/ 42464 w 3619883"/>
                <a:gd name="connsiteY5" fmla="*/ 40518 h 4275461"/>
                <a:gd name="connsiteX6" fmla="*/ 137733 w 3619883"/>
                <a:gd name="connsiteY6" fmla="*/ 35355 h 4275461"/>
                <a:gd name="connsiteX7" fmla="*/ 270565 w 3619883"/>
                <a:gd name="connsiteY7" fmla="*/ 29759 h 4275461"/>
                <a:gd name="connsiteX8" fmla="*/ 479734 w 3619883"/>
                <a:gd name="connsiteY8" fmla="*/ 45455 h 4275461"/>
                <a:gd name="connsiteX9" fmla="*/ 524103 w 3619883"/>
                <a:gd name="connsiteY9" fmla="*/ 41625 h 4275461"/>
                <a:gd name="connsiteX10" fmla="*/ 624416 w 3619883"/>
                <a:gd name="connsiteY10" fmla="*/ 22696 h 4275461"/>
                <a:gd name="connsiteX11" fmla="*/ 657762 w 3619883"/>
                <a:gd name="connsiteY11" fmla="*/ 18351 h 4275461"/>
                <a:gd name="connsiteX12" fmla="*/ 690557 w 3619883"/>
                <a:gd name="connsiteY12" fmla="*/ 25792 h 4275461"/>
                <a:gd name="connsiteX13" fmla="*/ 745123 w 3619883"/>
                <a:gd name="connsiteY13" fmla="*/ 40157 h 4275461"/>
                <a:gd name="connsiteX14" fmla="*/ 789493 w 3619883"/>
                <a:gd name="connsiteY14" fmla="*/ 36327 h 4275461"/>
                <a:gd name="connsiteX15" fmla="*/ 854255 w 3619883"/>
                <a:gd name="connsiteY15" fmla="*/ 68887 h 4275461"/>
                <a:gd name="connsiteX16" fmla="*/ 897520 w 3619883"/>
                <a:gd name="connsiteY16" fmla="*/ 88629 h 4275461"/>
                <a:gd name="connsiteX17" fmla="*/ 940510 w 3619883"/>
                <a:gd name="connsiteY17" fmla="*/ 114265 h 4275461"/>
                <a:gd name="connsiteX18" fmla="*/ 1082712 w 3619883"/>
                <a:gd name="connsiteY18" fmla="*/ 144543 h 4275461"/>
                <a:gd name="connsiteX19" fmla="*/ 1205348 w 3619883"/>
                <a:gd name="connsiteY19" fmla="*/ 120753 h 4275461"/>
                <a:gd name="connsiteX20" fmla="*/ 1271764 w 3619883"/>
                <a:gd name="connsiteY20" fmla="*/ 117956 h 4275461"/>
                <a:gd name="connsiteX21" fmla="*/ 1315583 w 3619883"/>
                <a:gd name="connsiteY21" fmla="*/ 125912 h 4275461"/>
                <a:gd name="connsiteX22" fmla="*/ 1359125 w 3619883"/>
                <a:gd name="connsiteY22" fmla="*/ 139761 h 4275461"/>
                <a:gd name="connsiteX23" fmla="*/ 1391919 w 3619883"/>
                <a:gd name="connsiteY23" fmla="*/ 147202 h 4275461"/>
                <a:gd name="connsiteX24" fmla="*/ 1436563 w 3619883"/>
                <a:gd name="connsiteY24" fmla="*/ 137480 h 4275461"/>
                <a:gd name="connsiteX25" fmla="*/ 1471566 w 3619883"/>
                <a:gd name="connsiteY25" fmla="*/ 97777 h 4275461"/>
                <a:gd name="connsiteX26" fmla="*/ 1505739 w 3619883"/>
                <a:gd name="connsiteY26" fmla="*/ 75753 h 4275461"/>
                <a:gd name="connsiteX27" fmla="*/ 1590891 w 3619883"/>
                <a:gd name="connsiteY27" fmla="*/ 144702 h 4275461"/>
                <a:gd name="connsiteX28" fmla="*/ 1625616 w 3619883"/>
                <a:gd name="connsiteY28" fmla="*/ 110893 h 4275461"/>
                <a:gd name="connsiteX29" fmla="*/ 1658964 w 3619883"/>
                <a:gd name="connsiteY29" fmla="*/ 106547 h 4275461"/>
                <a:gd name="connsiteX30" fmla="*/ 1746598 w 3619883"/>
                <a:gd name="connsiteY30" fmla="*/ 122460 h 4275461"/>
                <a:gd name="connsiteX31" fmla="*/ 1811913 w 3619883"/>
                <a:gd name="connsiteY31" fmla="*/ 143234 h 4275461"/>
                <a:gd name="connsiteX32" fmla="*/ 1856557 w 3619883"/>
                <a:gd name="connsiteY32" fmla="*/ 133511 h 4275461"/>
                <a:gd name="connsiteX33" fmla="*/ 2066003 w 3619883"/>
                <a:gd name="connsiteY33" fmla="*/ 143313 h 4275461"/>
                <a:gd name="connsiteX34" fmla="*/ 2177615 w 3619883"/>
                <a:gd name="connsiteY34" fmla="*/ 119007 h 4275461"/>
                <a:gd name="connsiteX35" fmla="*/ 2255883 w 3619883"/>
                <a:gd name="connsiteY35" fmla="*/ 99047 h 4275461"/>
                <a:gd name="connsiteX36" fmla="*/ 2344622 w 3619883"/>
                <a:gd name="connsiteY36" fmla="*/ 91388 h 4275461"/>
                <a:gd name="connsiteX37" fmla="*/ 2455682 w 3619883"/>
                <a:gd name="connsiteY37" fmla="*/ 78869 h 4275461"/>
                <a:gd name="connsiteX38" fmla="*/ 2632609 w 3619883"/>
                <a:gd name="connsiteY38" fmla="*/ 75338 h 4275461"/>
                <a:gd name="connsiteX39" fmla="*/ 2742291 w 3619883"/>
                <a:gd name="connsiteY39" fmla="*/ 92282 h 4275461"/>
                <a:gd name="connsiteX40" fmla="*/ 2851974 w 3619883"/>
                <a:gd name="connsiteY40" fmla="*/ 109227 h 4275461"/>
                <a:gd name="connsiteX41" fmla="*/ 2907643 w 3619883"/>
                <a:gd name="connsiteY41" fmla="*/ 100020 h 4275461"/>
                <a:gd name="connsiteX42" fmla="*/ 2944022 w 3619883"/>
                <a:gd name="connsiteY42" fmla="*/ 30853 h 4275461"/>
                <a:gd name="connsiteX43" fmla="*/ 3022289 w 3619883"/>
                <a:gd name="connsiteY43" fmla="*/ 10893 h 4275461"/>
                <a:gd name="connsiteX44" fmla="*/ 3054807 w 3619883"/>
                <a:gd name="connsiteY44" fmla="*/ 24226 h 4275461"/>
                <a:gd name="connsiteX45" fmla="*/ 3141892 w 3619883"/>
                <a:gd name="connsiteY45" fmla="*/ 51925 h 4275461"/>
                <a:gd name="connsiteX46" fmla="*/ 3185711 w 3619883"/>
                <a:gd name="connsiteY46" fmla="*/ 59881 h 4275461"/>
                <a:gd name="connsiteX47" fmla="*/ 3219056 w 3619883"/>
                <a:gd name="connsiteY47" fmla="*/ 55536 h 4275461"/>
                <a:gd name="connsiteX48" fmla="*/ 3263425 w 3619883"/>
                <a:gd name="connsiteY48" fmla="*/ 51706 h 4275461"/>
                <a:gd name="connsiteX49" fmla="*/ 3296219 w 3619883"/>
                <a:gd name="connsiteY49" fmla="*/ 59147 h 4275461"/>
                <a:gd name="connsiteX50" fmla="*/ 3319094 w 3619883"/>
                <a:gd name="connsiteY50" fmla="*/ 42500 h 4275461"/>
                <a:gd name="connsiteX51" fmla="*/ 3420511 w 3619883"/>
                <a:gd name="connsiteY51" fmla="*/ 0 h 4275461"/>
                <a:gd name="connsiteX52" fmla="*/ 3453305 w 3619883"/>
                <a:gd name="connsiteY52" fmla="*/ 7440 h 4275461"/>
                <a:gd name="connsiteX53" fmla="*/ 3496571 w 3619883"/>
                <a:gd name="connsiteY53" fmla="*/ 27182 h 4275461"/>
                <a:gd name="connsiteX54" fmla="*/ 3602117 w 3619883"/>
                <a:gd name="connsiteY54" fmla="*/ 132521 h 4275461"/>
                <a:gd name="connsiteX55" fmla="*/ 3619883 w 3619883"/>
                <a:gd name="connsiteY55" fmla="*/ 140049 h 4275461"/>
                <a:gd name="connsiteX56" fmla="*/ 3619883 w 3619883"/>
                <a:gd name="connsiteY56" fmla="*/ 755612 h 4275461"/>
                <a:gd name="connsiteX0" fmla="*/ 3619883 w 3619883"/>
                <a:gd name="connsiteY0" fmla="*/ 755612 h 4275461"/>
                <a:gd name="connsiteX1" fmla="*/ 189322 w 3619883"/>
                <a:gd name="connsiteY1" fmla="*/ 4275461 h 4275461"/>
                <a:gd name="connsiteX2" fmla="*/ 0 w 3619883"/>
                <a:gd name="connsiteY2" fmla="*/ 4275461 h 4275461"/>
                <a:gd name="connsiteX3" fmla="*/ 0 w 3619883"/>
                <a:gd name="connsiteY3" fmla="*/ 42229 h 4275461"/>
                <a:gd name="connsiteX4" fmla="*/ 42464 w 3619883"/>
                <a:gd name="connsiteY4" fmla="*/ 40518 h 4275461"/>
                <a:gd name="connsiteX5" fmla="*/ 137733 w 3619883"/>
                <a:gd name="connsiteY5" fmla="*/ 35355 h 4275461"/>
                <a:gd name="connsiteX6" fmla="*/ 270565 w 3619883"/>
                <a:gd name="connsiteY6" fmla="*/ 29759 h 4275461"/>
                <a:gd name="connsiteX7" fmla="*/ 479734 w 3619883"/>
                <a:gd name="connsiteY7" fmla="*/ 45455 h 4275461"/>
                <a:gd name="connsiteX8" fmla="*/ 524103 w 3619883"/>
                <a:gd name="connsiteY8" fmla="*/ 41625 h 4275461"/>
                <a:gd name="connsiteX9" fmla="*/ 624416 w 3619883"/>
                <a:gd name="connsiteY9" fmla="*/ 22696 h 4275461"/>
                <a:gd name="connsiteX10" fmla="*/ 657762 w 3619883"/>
                <a:gd name="connsiteY10" fmla="*/ 18351 h 4275461"/>
                <a:gd name="connsiteX11" fmla="*/ 690557 w 3619883"/>
                <a:gd name="connsiteY11" fmla="*/ 25792 h 4275461"/>
                <a:gd name="connsiteX12" fmla="*/ 745123 w 3619883"/>
                <a:gd name="connsiteY12" fmla="*/ 40157 h 4275461"/>
                <a:gd name="connsiteX13" fmla="*/ 789493 w 3619883"/>
                <a:gd name="connsiteY13" fmla="*/ 36327 h 4275461"/>
                <a:gd name="connsiteX14" fmla="*/ 854255 w 3619883"/>
                <a:gd name="connsiteY14" fmla="*/ 68887 h 4275461"/>
                <a:gd name="connsiteX15" fmla="*/ 897520 w 3619883"/>
                <a:gd name="connsiteY15" fmla="*/ 88629 h 4275461"/>
                <a:gd name="connsiteX16" fmla="*/ 940510 w 3619883"/>
                <a:gd name="connsiteY16" fmla="*/ 114265 h 4275461"/>
                <a:gd name="connsiteX17" fmla="*/ 1082712 w 3619883"/>
                <a:gd name="connsiteY17" fmla="*/ 144543 h 4275461"/>
                <a:gd name="connsiteX18" fmla="*/ 1205348 w 3619883"/>
                <a:gd name="connsiteY18" fmla="*/ 120753 h 4275461"/>
                <a:gd name="connsiteX19" fmla="*/ 1271764 w 3619883"/>
                <a:gd name="connsiteY19" fmla="*/ 117956 h 4275461"/>
                <a:gd name="connsiteX20" fmla="*/ 1315583 w 3619883"/>
                <a:gd name="connsiteY20" fmla="*/ 125912 h 4275461"/>
                <a:gd name="connsiteX21" fmla="*/ 1359125 w 3619883"/>
                <a:gd name="connsiteY21" fmla="*/ 139761 h 4275461"/>
                <a:gd name="connsiteX22" fmla="*/ 1391919 w 3619883"/>
                <a:gd name="connsiteY22" fmla="*/ 147202 h 4275461"/>
                <a:gd name="connsiteX23" fmla="*/ 1436563 w 3619883"/>
                <a:gd name="connsiteY23" fmla="*/ 137480 h 4275461"/>
                <a:gd name="connsiteX24" fmla="*/ 1471566 w 3619883"/>
                <a:gd name="connsiteY24" fmla="*/ 97777 h 4275461"/>
                <a:gd name="connsiteX25" fmla="*/ 1505739 w 3619883"/>
                <a:gd name="connsiteY25" fmla="*/ 75753 h 4275461"/>
                <a:gd name="connsiteX26" fmla="*/ 1590891 w 3619883"/>
                <a:gd name="connsiteY26" fmla="*/ 144702 h 4275461"/>
                <a:gd name="connsiteX27" fmla="*/ 1625616 w 3619883"/>
                <a:gd name="connsiteY27" fmla="*/ 110893 h 4275461"/>
                <a:gd name="connsiteX28" fmla="*/ 1658964 w 3619883"/>
                <a:gd name="connsiteY28" fmla="*/ 106547 h 4275461"/>
                <a:gd name="connsiteX29" fmla="*/ 1746598 w 3619883"/>
                <a:gd name="connsiteY29" fmla="*/ 122460 h 4275461"/>
                <a:gd name="connsiteX30" fmla="*/ 1811913 w 3619883"/>
                <a:gd name="connsiteY30" fmla="*/ 143234 h 4275461"/>
                <a:gd name="connsiteX31" fmla="*/ 1856557 w 3619883"/>
                <a:gd name="connsiteY31" fmla="*/ 133511 h 4275461"/>
                <a:gd name="connsiteX32" fmla="*/ 2066003 w 3619883"/>
                <a:gd name="connsiteY32" fmla="*/ 143313 h 4275461"/>
                <a:gd name="connsiteX33" fmla="*/ 2177615 w 3619883"/>
                <a:gd name="connsiteY33" fmla="*/ 119007 h 4275461"/>
                <a:gd name="connsiteX34" fmla="*/ 2255883 w 3619883"/>
                <a:gd name="connsiteY34" fmla="*/ 99047 h 4275461"/>
                <a:gd name="connsiteX35" fmla="*/ 2344622 w 3619883"/>
                <a:gd name="connsiteY35" fmla="*/ 91388 h 4275461"/>
                <a:gd name="connsiteX36" fmla="*/ 2455682 w 3619883"/>
                <a:gd name="connsiteY36" fmla="*/ 78869 h 4275461"/>
                <a:gd name="connsiteX37" fmla="*/ 2632609 w 3619883"/>
                <a:gd name="connsiteY37" fmla="*/ 75338 h 4275461"/>
                <a:gd name="connsiteX38" fmla="*/ 2742291 w 3619883"/>
                <a:gd name="connsiteY38" fmla="*/ 92282 h 4275461"/>
                <a:gd name="connsiteX39" fmla="*/ 2851974 w 3619883"/>
                <a:gd name="connsiteY39" fmla="*/ 109227 h 4275461"/>
                <a:gd name="connsiteX40" fmla="*/ 2907643 w 3619883"/>
                <a:gd name="connsiteY40" fmla="*/ 100020 h 4275461"/>
                <a:gd name="connsiteX41" fmla="*/ 2944022 w 3619883"/>
                <a:gd name="connsiteY41" fmla="*/ 30853 h 4275461"/>
                <a:gd name="connsiteX42" fmla="*/ 3022289 w 3619883"/>
                <a:gd name="connsiteY42" fmla="*/ 10893 h 4275461"/>
                <a:gd name="connsiteX43" fmla="*/ 3054807 w 3619883"/>
                <a:gd name="connsiteY43" fmla="*/ 24226 h 4275461"/>
                <a:gd name="connsiteX44" fmla="*/ 3141892 w 3619883"/>
                <a:gd name="connsiteY44" fmla="*/ 51925 h 4275461"/>
                <a:gd name="connsiteX45" fmla="*/ 3185711 w 3619883"/>
                <a:gd name="connsiteY45" fmla="*/ 59881 h 4275461"/>
                <a:gd name="connsiteX46" fmla="*/ 3219056 w 3619883"/>
                <a:gd name="connsiteY46" fmla="*/ 55536 h 4275461"/>
                <a:gd name="connsiteX47" fmla="*/ 3263425 w 3619883"/>
                <a:gd name="connsiteY47" fmla="*/ 51706 h 4275461"/>
                <a:gd name="connsiteX48" fmla="*/ 3296219 w 3619883"/>
                <a:gd name="connsiteY48" fmla="*/ 59147 h 4275461"/>
                <a:gd name="connsiteX49" fmla="*/ 3319094 w 3619883"/>
                <a:gd name="connsiteY49" fmla="*/ 42500 h 4275461"/>
                <a:gd name="connsiteX50" fmla="*/ 3420511 w 3619883"/>
                <a:gd name="connsiteY50" fmla="*/ 0 h 4275461"/>
                <a:gd name="connsiteX51" fmla="*/ 3453305 w 3619883"/>
                <a:gd name="connsiteY51" fmla="*/ 7440 h 4275461"/>
                <a:gd name="connsiteX52" fmla="*/ 3496571 w 3619883"/>
                <a:gd name="connsiteY52" fmla="*/ 27182 h 4275461"/>
                <a:gd name="connsiteX53" fmla="*/ 3602117 w 3619883"/>
                <a:gd name="connsiteY53" fmla="*/ 132521 h 4275461"/>
                <a:gd name="connsiteX54" fmla="*/ 3619883 w 3619883"/>
                <a:gd name="connsiteY54" fmla="*/ 140049 h 4275461"/>
                <a:gd name="connsiteX55" fmla="*/ 3619883 w 3619883"/>
                <a:gd name="connsiteY55" fmla="*/ 755612 h 4275461"/>
                <a:gd name="connsiteX0" fmla="*/ 3619883 w 3619883"/>
                <a:gd name="connsiteY0" fmla="*/ 755612 h 4275461"/>
                <a:gd name="connsiteX1" fmla="*/ 0 w 3619883"/>
                <a:gd name="connsiteY1" fmla="*/ 4275461 h 4275461"/>
                <a:gd name="connsiteX2" fmla="*/ 0 w 3619883"/>
                <a:gd name="connsiteY2" fmla="*/ 42229 h 4275461"/>
                <a:gd name="connsiteX3" fmla="*/ 42464 w 3619883"/>
                <a:gd name="connsiteY3" fmla="*/ 40518 h 4275461"/>
                <a:gd name="connsiteX4" fmla="*/ 137733 w 3619883"/>
                <a:gd name="connsiteY4" fmla="*/ 35355 h 4275461"/>
                <a:gd name="connsiteX5" fmla="*/ 270565 w 3619883"/>
                <a:gd name="connsiteY5" fmla="*/ 29759 h 4275461"/>
                <a:gd name="connsiteX6" fmla="*/ 479734 w 3619883"/>
                <a:gd name="connsiteY6" fmla="*/ 45455 h 4275461"/>
                <a:gd name="connsiteX7" fmla="*/ 524103 w 3619883"/>
                <a:gd name="connsiteY7" fmla="*/ 41625 h 4275461"/>
                <a:gd name="connsiteX8" fmla="*/ 624416 w 3619883"/>
                <a:gd name="connsiteY8" fmla="*/ 22696 h 4275461"/>
                <a:gd name="connsiteX9" fmla="*/ 657762 w 3619883"/>
                <a:gd name="connsiteY9" fmla="*/ 18351 h 4275461"/>
                <a:gd name="connsiteX10" fmla="*/ 690557 w 3619883"/>
                <a:gd name="connsiteY10" fmla="*/ 25792 h 4275461"/>
                <a:gd name="connsiteX11" fmla="*/ 745123 w 3619883"/>
                <a:gd name="connsiteY11" fmla="*/ 40157 h 4275461"/>
                <a:gd name="connsiteX12" fmla="*/ 789493 w 3619883"/>
                <a:gd name="connsiteY12" fmla="*/ 36327 h 4275461"/>
                <a:gd name="connsiteX13" fmla="*/ 854255 w 3619883"/>
                <a:gd name="connsiteY13" fmla="*/ 68887 h 4275461"/>
                <a:gd name="connsiteX14" fmla="*/ 897520 w 3619883"/>
                <a:gd name="connsiteY14" fmla="*/ 88629 h 4275461"/>
                <a:gd name="connsiteX15" fmla="*/ 940510 w 3619883"/>
                <a:gd name="connsiteY15" fmla="*/ 114265 h 4275461"/>
                <a:gd name="connsiteX16" fmla="*/ 1082712 w 3619883"/>
                <a:gd name="connsiteY16" fmla="*/ 144543 h 4275461"/>
                <a:gd name="connsiteX17" fmla="*/ 1205348 w 3619883"/>
                <a:gd name="connsiteY17" fmla="*/ 120753 h 4275461"/>
                <a:gd name="connsiteX18" fmla="*/ 1271764 w 3619883"/>
                <a:gd name="connsiteY18" fmla="*/ 117956 h 4275461"/>
                <a:gd name="connsiteX19" fmla="*/ 1315583 w 3619883"/>
                <a:gd name="connsiteY19" fmla="*/ 125912 h 4275461"/>
                <a:gd name="connsiteX20" fmla="*/ 1359125 w 3619883"/>
                <a:gd name="connsiteY20" fmla="*/ 139761 h 4275461"/>
                <a:gd name="connsiteX21" fmla="*/ 1391919 w 3619883"/>
                <a:gd name="connsiteY21" fmla="*/ 147202 h 4275461"/>
                <a:gd name="connsiteX22" fmla="*/ 1436563 w 3619883"/>
                <a:gd name="connsiteY22" fmla="*/ 137480 h 4275461"/>
                <a:gd name="connsiteX23" fmla="*/ 1471566 w 3619883"/>
                <a:gd name="connsiteY23" fmla="*/ 97777 h 4275461"/>
                <a:gd name="connsiteX24" fmla="*/ 1505739 w 3619883"/>
                <a:gd name="connsiteY24" fmla="*/ 75753 h 4275461"/>
                <a:gd name="connsiteX25" fmla="*/ 1590891 w 3619883"/>
                <a:gd name="connsiteY25" fmla="*/ 144702 h 4275461"/>
                <a:gd name="connsiteX26" fmla="*/ 1625616 w 3619883"/>
                <a:gd name="connsiteY26" fmla="*/ 110893 h 4275461"/>
                <a:gd name="connsiteX27" fmla="*/ 1658964 w 3619883"/>
                <a:gd name="connsiteY27" fmla="*/ 106547 h 4275461"/>
                <a:gd name="connsiteX28" fmla="*/ 1746598 w 3619883"/>
                <a:gd name="connsiteY28" fmla="*/ 122460 h 4275461"/>
                <a:gd name="connsiteX29" fmla="*/ 1811913 w 3619883"/>
                <a:gd name="connsiteY29" fmla="*/ 143234 h 4275461"/>
                <a:gd name="connsiteX30" fmla="*/ 1856557 w 3619883"/>
                <a:gd name="connsiteY30" fmla="*/ 133511 h 4275461"/>
                <a:gd name="connsiteX31" fmla="*/ 2066003 w 3619883"/>
                <a:gd name="connsiteY31" fmla="*/ 143313 h 4275461"/>
                <a:gd name="connsiteX32" fmla="*/ 2177615 w 3619883"/>
                <a:gd name="connsiteY32" fmla="*/ 119007 h 4275461"/>
                <a:gd name="connsiteX33" fmla="*/ 2255883 w 3619883"/>
                <a:gd name="connsiteY33" fmla="*/ 99047 h 4275461"/>
                <a:gd name="connsiteX34" fmla="*/ 2344622 w 3619883"/>
                <a:gd name="connsiteY34" fmla="*/ 91388 h 4275461"/>
                <a:gd name="connsiteX35" fmla="*/ 2455682 w 3619883"/>
                <a:gd name="connsiteY35" fmla="*/ 78869 h 4275461"/>
                <a:gd name="connsiteX36" fmla="*/ 2632609 w 3619883"/>
                <a:gd name="connsiteY36" fmla="*/ 75338 h 4275461"/>
                <a:gd name="connsiteX37" fmla="*/ 2742291 w 3619883"/>
                <a:gd name="connsiteY37" fmla="*/ 92282 h 4275461"/>
                <a:gd name="connsiteX38" fmla="*/ 2851974 w 3619883"/>
                <a:gd name="connsiteY38" fmla="*/ 109227 h 4275461"/>
                <a:gd name="connsiteX39" fmla="*/ 2907643 w 3619883"/>
                <a:gd name="connsiteY39" fmla="*/ 100020 h 4275461"/>
                <a:gd name="connsiteX40" fmla="*/ 2944022 w 3619883"/>
                <a:gd name="connsiteY40" fmla="*/ 30853 h 4275461"/>
                <a:gd name="connsiteX41" fmla="*/ 3022289 w 3619883"/>
                <a:gd name="connsiteY41" fmla="*/ 10893 h 4275461"/>
                <a:gd name="connsiteX42" fmla="*/ 3054807 w 3619883"/>
                <a:gd name="connsiteY42" fmla="*/ 24226 h 4275461"/>
                <a:gd name="connsiteX43" fmla="*/ 3141892 w 3619883"/>
                <a:gd name="connsiteY43" fmla="*/ 51925 h 4275461"/>
                <a:gd name="connsiteX44" fmla="*/ 3185711 w 3619883"/>
                <a:gd name="connsiteY44" fmla="*/ 59881 h 4275461"/>
                <a:gd name="connsiteX45" fmla="*/ 3219056 w 3619883"/>
                <a:gd name="connsiteY45" fmla="*/ 55536 h 4275461"/>
                <a:gd name="connsiteX46" fmla="*/ 3263425 w 3619883"/>
                <a:gd name="connsiteY46" fmla="*/ 51706 h 4275461"/>
                <a:gd name="connsiteX47" fmla="*/ 3296219 w 3619883"/>
                <a:gd name="connsiteY47" fmla="*/ 59147 h 4275461"/>
                <a:gd name="connsiteX48" fmla="*/ 3319094 w 3619883"/>
                <a:gd name="connsiteY48" fmla="*/ 42500 h 4275461"/>
                <a:gd name="connsiteX49" fmla="*/ 3420511 w 3619883"/>
                <a:gd name="connsiteY49" fmla="*/ 0 h 4275461"/>
                <a:gd name="connsiteX50" fmla="*/ 3453305 w 3619883"/>
                <a:gd name="connsiteY50" fmla="*/ 7440 h 4275461"/>
                <a:gd name="connsiteX51" fmla="*/ 3496571 w 3619883"/>
                <a:gd name="connsiteY51" fmla="*/ 27182 h 4275461"/>
                <a:gd name="connsiteX52" fmla="*/ 3602117 w 3619883"/>
                <a:gd name="connsiteY52" fmla="*/ 132521 h 4275461"/>
                <a:gd name="connsiteX53" fmla="*/ 3619883 w 3619883"/>
                <a:gd name="connsiteY53" fmla="*/ 140049 h 4275461"/>
                <a:gd name="connsiteX54" fmla="*/ 3619883 w 3619883"/>
                <a:gd name="connsiteY54" fmla="*/ 755612 h 4275461"/>
                <a:gd name="connsiteX0" fmla="*/ 3619883 w 3619883"/>
                <a:gd name="connsiteY0" fmla="*/ 755612 h 755612"/>
                <a:gd name="connsiteX1" fmla="*/ 21113 w 3619883"/>
                <a:gd name="connsiteY1" fmla="*/ 580168 h 755612"/>
                <a:gd name="connsiteX2" fmla="*/ 0 w 3619883"/>
                <a:gd name="connsiteY2" fmla="*/ 42229 h 755612"/>
                <a:gd name="connsiteX3" fmla="*/ 42464 w 3619883"/>
                <a:gd name="connsiteY3" fmla="*/ 40518 h 755612"/>
                <a:gd name="connsiteX4" fmla="*/ 137733 w 3619883"/>
                <a:gd name="connsiteY4" fmla="*/ 35355 h 755612"/>
                <a:gd name="connsiteX5" fmla="*/ 270565 w 3619883"/>
                <a:gd name="connsiteY5" fmla="*/ 29759 h 755612"/>
                <a:gd name="connsiteX6" fmla="*/ 479734 w 3619883"/>
                <a:gd name="connsiteY6" fmla="*/ 45455 h 755612"/>
                <a:gd name="connsiteX7" fmla="*/ 524103 w 3619883"/>
                <a:gd name="connsiteY7" fmla="*/ 41625 h 755612"/>
                <a:gd name="connsiteX8" fmla="*/ 624416 w 3619883"/>
                <a:gd name="connsiteY8" fmla="*/ 22696 h 755612"/>
                <a:gd name="connsiteX9" fmla="*/ 657762 w 3619883"/>
                <a:gd name="connsiteY9" fmla="*/ 18351 h 755612"/>
                <a:gd name="connsiteX10" fmla="*/ 690557 w 3619883"/>
                <a:gd name="connsiteY10" fmla="*/ 25792 h 755612"/>
                <a:gd name="connsiteX11" fmla="*/ 745123 w 3619883"/>
                <a:gd name="connsiteY11" fmla="*/ 40157 h 755612"/>
                <a:gd name="connsiteX12" fmla="*/ 789493 w 3619883"/>
                <a:gd name="connsiteY12" fmla="*/ 36327 h 755612"/>
                <a:gd name="connsiteX13" fmla="*/ 854255 w 3619883"/>
                <a:gd name="connsiteY13" fmla="*/ 68887 h 755612"/>
                <a:gd name="connsiteX14" fmla="*/ 897520 w 3619883"/>
                <a:gd name="connsiteY14" fmla="*/ 88629 h 755612"/>
                <a:gd name="connsiteX15" fmla="*/ 940510 w 3619883"/>
                <a:gd name="connsiteY15" fmla="*/ 114265 h 755612"/>
                <a:gd name="connsiteX16" fmla="*/ 1082712 w 3619883"/>
                <a:gd name="connsiteY16" fmla="*/ 144543 h 755612"/>
                <a:gd name="connsiteX17" fmla="*/ 1205348 w 3619883"/>
                <a:gd name="connsiteY17" fmla="*/ 120753 h 755612"/>
                <a:gd name="connsiteX18" fmla="*/ 1271764 w 3619883"/>
                <a:gd name="connsiteY18" fmla="*/ 117956 h 755612"/>
                <a:gd name="connsiteX19" fmla="*/ 1315583 w 3619883"/>
                <a:gd name="connsiteY19" fmla="*/ 125912 h 755612"/>
                <a:gd name="connsiteX20" fmla="*/ 1359125 w 3619883"/>
                <a:gd name="connsiteY20" fmla="*/ 139761 h 755612"/>
                <a:gd name="connsiteX21" fmla="*/ 1391919 w 3619883"/>
                <a:gd name="connsiteY21" fmla="*/ 147202 h 755612"/>
                <a:gd name="connsiteX22" fmla="*/ 1436563 w 3619883"/>
                <a:gd name="connsiteY22" fmla="*/ 137480 h 755612"/>
                <a:gd name="connsiteX23" fmla="*/ 1471566 w 3619883"/>
                <a:gd name="connsiteY23" fmla="*/ 97777 h 755612"/>
                <a:gd name="connsiteX24" fmla="*/ 1505739 w 3619883"/>
                <a:gd name="connsiteY24" fmla="*/ 75753 h 755612"/>
                <a:gd name="connsiteX25" fmla="*/ 1590891 w 3619883"/>
                <a:gd name="connsiteY25" fmla="*/ 144702 h 755612"/>
                <a:gd name="connsiteX26" fmla="*/ 1625616 w 3619883"/>
                <a:gd name="connsiteY26" fmla="*/ 110893 h 755612"/>
                <a:gd name="connsiteX27" fmla="*/ 1658964 w 3619883"/>
                <a:gd name="connsiteY27" fmla="*/ 106547 h 755612"/>
                <a:gd name="connsiteX28" fmla="*/ 1746598 w 3619883"/>
                <a:gd name="connsiteY28" fmla="*/ 122460 h 755612"/>
                <a:gd name="connsiteX29" fmla="*/ 1811913 w 3619883"/>
                <a:gd name="connsiteY29" fmla="*/ 143234 h 755612"/>
                <a:gd name="connsiteX30" fmla="*/ 1856557 w 3619883"/>
                <a:gd name="connsiteY30" fmla="*/ 133511 h 755612"/>
                <a:gd name="connsiteX31" fmla="*/ 2066003 w 3619883"/>
                <a:gd name="connsiteY31" fmla="*/ 143313 h 755612"/>
                <a:gd name="connsiteX32" fmla="*/ 2177615 w 3619883"/>
                <a:gd name="connsiteY32" fmla="*/ 119007 h 755612"/>
                <a:gd name="connsiteX33" fmla="*/ 2255883 w 3619883"/>
                <a:gd name="connsiteY33" fmla="*/ 99047 h 755612"/>
                <a:gd name="connsiteX34" fmla="*/ 2344622 w 3619883"/>
                <a:gd name="connsiteY34" fmla="*/ 91388 h 755612"/>
                <a:gd name="connsiteX35" fmla="*/ 2455682 w 3619883"/>
                <a:gd name="connsiteY35" fmla="*/ 78869 h 755612"/>
                <a:gd name="connsiteX36" fmla="*/ 2632609 w 3619883"/>
                <a:gd name="connsiteY36" fmla="*/ 75338 h 755612"/>
                <a:gd name="connsiteX37" fmla="*/ 2742291 w 3619883"/>
                <a:gd name="connsiteY37" fmla="*/ 92282 h 755612"/>
                <a:gd name="connsiteX38" fmla="*/ 2851974 w 3619883"/>
                <a:gd name="connsiteY38" fmla="*/ 109227 h 755612"/>
                <a:gd name="connsiteX39" fmla="*/ 2907643 w 3619883"/>
                <a:gd name="connsiteY39" fmla="*/ 100020 h 755612"/>
                <a:gd name="connsiteX40" fmla="*/ 2944022 w 3619883"/>
                <a:gd name="connsiteY40" fmla="*/ 30853 h 755612"/>
                <a:gd name="connsiteX41" fmla="*/ 3022289 w 3619883"/>
                <a:gd name="connsiteY41" fmla="*/ 10893 h 755612"/>
                <a:gd name="connsiteX42" fmla="*/ 3054807 w 3619883"/>
                <a:gd name="connsiteY42" fmla="*/ 24226 h 755612"/>
                <a:gd name="connsiteX43" fmla="*/ 3141892 w 3619883"/>
                <a:gd name="connsiteY43" fmla="*/ 51925 h 755612"/>
                <a:gd name="connsiteX44" fmla="*/ 3185711 w 3619883"/>
                <a:gd name="connsiteY44" fmla="*/ 59881 h 755612"/>
                <a:gd name="connsiteX45" fmla="*/ 3219056 w 3619883"/>
                <a:gd name="connsiteY45" fmla="*/ 55536 h 755612"/>
                <a:gd name="connsiteX46" fmla="*/ 3263425 w 3619883"/>
                <a:gd name="connsiteY46" fmla="*/ 51706 h 755612"/>
                <a:gd name="connsiteX47" fmla="*/ 3296219 w 3619883"/>
                <a:gd name="connsiteY47" fmla="*/ 59147 h 755612"/>
                <a:gd name="connsiteX48" fmla="*/ 3319094 w 3619883"/>
                <a:gd name="connsiteY48" fmla="*/ 42500 h 755612"/>
                <a:gd name="connsiteX49" fmla="*/ 3420511 w 3619883"/>
                <a:gd name="connsiteY49" fmla="*/ 0 h 755612"/>
                <a:gd name="connsiteX50" fmla="*/ 3453305 w 3619883"/>
                <a:gd name="connsiteY50" fmla="*/ 7440 h 755612"/>
                <a:gd name="connsiteX51" fmla="*/ 3496571 w 3619883"/>
                <a:gd name="connsiteY51" fmla="*/ 27182 h 755612"/>
                <a:gd name="connsiteX52" fmla="*/ 3602117 w 3619883"/>
                <a:gd name="connsiteY52" fmla="*/ 132521 h 755612"/>
                <a:gd name="connsiteX53" fmla="*/ 3619883 w 3619883"/>
                <a:gd name="connsiteY53" fmla="*/ 140049 h 755612"/>
                <a:gd name="connsiteX54" fmla="*/ 3619883 w 3619883"/>
                <a:gd name="connsiteY54" fmla="*/ 755612 h 755612"/>
                <a:gd name="connsiteX0" fmla="*/ 3619883 w 3619883"/>
                <a:gd name="connsiteY0" fmla="*/ 755612 h 766576"/>
                <a:gd name="connsiteX1" fmla="*/ 4223 w 3619883"/>
                <a:gd name="connsiteY1" fmla="*/ 766576 h 766576"/>
                <a:gd name="connsiteX2" fmla="*/ 0 w 3619883"/>
                <a:gd name="connsiteY2" fmla="*/ 42229 h 766576"/>
                <a:gd name="connsiteX3" fmla="*/ 42464 w 3619883"/>
                <a:gd name="connsiteY3" fmla="*/ 40518 h 766576"/>
                <a:gd name="connsiteX4" fmla="*/ 137733 w 3619883"/>
                <a:gd name="connsiteY4" fmla="*/ 35355 h 766576"/>
                <a:gd name="connsiteX5" fmla="*/ 270565 w 3619883"/>
                <a:gd name="connsiteY5" fmla="*/ 29759 h 766576"/>
                <a:gd name="connsiteX6" fmla="*/ 479734 w 3619883"/>
                <a:gd name="connsiteY6" fmla="*/ 45455 h 766576"/>
                <a:gd name="connsiteX7" fmla="*/ 524103 w 3619883"/>
                <a:gd name="connsiteY7" fmla="*/ 41625 h 766576"/>
                <a:gd name="connsiteX8" fmla="*/ 624416 w 3619883"/>
                <a:gd name="connsiteY8" fmla="*/ 22696 h 766576"/>
                <a:gd name="connsiteX9" fmla="*/ 657762 w 3619883"/>
                <a:gd name="connsiteY9" fmla="*/ 18351 h 766576"/>
                <a:gd name="connsiteX10" fmla="*/ 690557 w 3619883"/>
                <a:gd name="connsiteY10" fmla="*/ 25792 h 766576"/>
                <a:gd name="connsiteX11" fmla="*/ 745123 w 3619883"/>
                <a:gd name="connsiteY11" fmla="*/ 40157 h 766576"/>
                <a:gd name="connsiteX12" fmla="*/ 789493 w 3619883"/>
                <a:gd name="connsiteY12" fmla="*/ 36327 h 766576"/>
                <a:gd name="connsiteX13" fmla="*/ 854255 w 3619883"/>
                <a:gd name="connsiteY13" fmla="*/ 68887 h 766576"/>
                <a:gd name="connsiteX14" fmla="*/ 897520 w 3619883"/>
                <a:gd name="connsiteY14" fmla="*/ 88629 h 766576"/>
                <a:gd name="connsiteX15" fmla="*/ 940510 w 3619883"/>
                <a:gd name="connsiteY15" fmla="*/ 114265 h 766576"/>
                <a:gd name="connsiteX16" fmla="*/ 1082712 w 3619883"/>
                <a:gd name="connsiteY16" fmla="*/ 144543 h 766576"/>
                <a:gd name="connsiteX17" fmla="*/ 1205348 w 3619883"/>
                <a:gd name="connsiteY17" fmla="*/ 120753 h 766576"/>
                <a:gd name="connsiteX18" fmla="*/ 1271764 w 3619883"/>
                <a:gd name="connsiteY18" fmla="*/ 117956 h 766576"/>
                <a:gd name="connsiteX19" fmla="*/ 1315583 w 3619883"/>
                <a:gd name="connsiteY19" fmla="*/ 125912 h 766576"/>
                <a:gd name="connsiteX20" fmla="*/ 1359125 w 3619883"/>
                <a:gd name="connsiteY20" fmla="*/ 139761 h 766576"/>
                <a:gd name="connsiteX21" fmla="*/ 1391919 w 3619883"/>
                <a:gd name="connsiteY21" fmla="*/ 147202 h 766576"/>
                <a:gd name="connsiteX22" fmla="*/ 1436563 w 3619883"/>
                <a:gd name="connsiteY22" fmla="*/ 137480 h 766576"/>
                <a:gd name="connsiteX23" fmla="*/ 1471566 w 3619883"/>
                <a:gd name="connsiteY23" fmla="*/ 97777 h 766576"/>
                <a:gd name="connsiteX24" fmla="*/ 1505739 w 3619883"/>
                <a:gd name="connsiteY24" fmla="*/ 75753 h 766576"/>
                <a:gd name="connsiteX25" fmla="*/ 1590891 w 3619883"/>
                <a:gd name="connsiteY25" fmla="*/ 144702 h 766576"/>
                <a:gd name="connsiteX26" fmla="*/ 1625616 w 3619883"/>
                <a:gd name="connsiteY26" fmla="*/ 110893 h 766576"/>
                <a:gd name="connsiteX27" fmla="*/ 1658964 w 3619883"/>
                <a:gd name="connsiteY27" fmla="*/ 106547 h 766576"/>
                <a:gd name="connsiteX28" fmla="*/ 1746598 w 3619883"/>
                <a:gd name="connsiteY28" fmla="*/ 122460 h 766576"/>
                <a:gd name="connsiteX29" fmla="*/ 1811913 w 3619883"/>
                <a:gd name="connsiteY29" fmla="*/ 143234 h 766576"/>
                <a:gd name="connsiteX30" fmla="*/ 1856557 w 3619883"/>
                <a:gd name="connsiteY30" fmla="*/ 133511 h 766576"/>
                <a:gd name="connsiteX31" fmla="*/ 2066003 w 3619883"/>
                <a:gd name="connsiteY31" fmla="*/ 143313 h 766576"/>
                <a:gd name="connsiteX32" fmla="*/ 2177615 w 3619883"/>
                <a:gd name="connsiteY32" fmla="*/ 119007 h 766576"/>
                <a:gd name="connsiteX33" fmla="*/ 2255883 w 3619883"/>
                <a:gd name="connsiteY33" fmla="*/ 99047 h 766576"/>
                <a:gd name="connsiteX34" fmla="*/ 2344622 w 3619883"/>
                <a:gd name="connsiteY34" fmla="*/ 91388 h 766576"/>
                <a:gd name="connsiteX35" fmla="*/ 2455682 w 3619883"/>
                <a:gd name="connsiteY35" fmla="*/ 78869 h 766576"/>
                <a:gd name="connsiteX36" fmla="*/ 2632609 w 3619883"/>
                <a:gd name="connsiteY36" fmla="*/ 75338 h 766576"/>
                <a:gd name="connsiteX37" fmla="*/ 2742291 w 3619883"/>
                <a:gd name="connsiteY37" fmla="*/ 92282 h 766576"/>
                <a:gd name="connsiteX38" fmla="*/ 2851974 w 3619883"/>
                <a:gd name="connsiteY38" fmla="*/ 109227 h 766576"/>
                <a:gd name="connsiteX39" fmla="*/ 2907643 w 3619883"/>
                <a:gd name="connsiteY39" fmla="*/ 100020 h 766576"/>
                <a:gd name="connsiteX40" fmla="*/ 2944022 w 3619883"/>
                <a:gd name="connsiteY40" fmla="*/ 30853 h 766576"/>
                <a:gd name="connsiteX41" fmla="*/ 3022289 w 3619883"/>
                <a:gd name="connsiteY41" fmla="*/ 10893 h 766576"/>
                <a:gd name="connsiteX42" fmla="*/ 3054807 w 3619883"/>
                <a:gd name="connsiteY42" fmla="*/ 24226 h 766576"/>
                <a:gd name="connsiteX43" fmla="*/ 3141892 w 3619883"/>
                <a:gd name="connsiteY43" fmla="*/ 51925 h 766576"/>
                <a:gd name="connsiteX44" fmla="*/ 3185711 w 3619883"/>
                <a:gd name="connsiteY44" fmla="*/ 59881 h 766576"/>
                <a:gd name="connsiteX45" fmla="*/ 3219056 w 3619883"/>
                <a:gd name="connsiteY45" fmla="*/ 55536 h 766576"/>
                <a:gd name="connsiteX46" fmla="*/ 3263425 w 3619883"/>
                <a:gd name="connsiteY46" fmla="*/ 51706 h 766576"/>
                <a:gd name="connsiteX47" fmla="*/ 3296219 w 3619883"/>
                <a:gd name="connsiteY47" fmla="*/ 59147 h 766576"/>
                <a:gd name="connsiteX48" fmla="*/ 3319094 w 3619883"/>
                <a:gd name="connsiteY48" fmla="*/ 42500 h 766576"/>
                <a:gd name="connsiteX49" fmla="*/ 3420511 w 3619883"/>
                <a:gd name="connsiteY49" fmla="*/ 0 h 766576"/>
                <a:gd name="connsiteX50" fmla="*/ 3453305 w 3619883"/>
                <a:gd name="connsiteY50" fmla="*/ 7440 h 766576"/>
                <a:gd name="connsiteX51" fmla="*/ 3496571 w 3619883"/>
                <a:gd name="connsiteY51" fmla="*/ 27182 h 766576"/>
                <a:gd name="connsiteX52" fmla="*/ 3602117 w 3619883"/>
                <a:gd name="connsiteY52" fmla="*/ 132521 h 766576"/>
                <a:gd name="connsiteX53" fmla="*/ 3619883 w 3619883"/>
                <a:gd name="connsiteY53" fmla="*/ 140049 h 766576"/>
                <a:gd name="connsiteX54" fmla="*/ 3619883 w 3619883"/>
                <a:gd name="connsiteY54" fmla="*/ 755612 h 766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619883" h="766576" extrusionOk="0">
                  <a:moveTo>
                    <a:pt x="3619883" y="755612"/>
                  </a:moveTo>
                  <a:lnTo>
                    <a:pt x="4223" y="766576"/>
                  </a:lnTo>
                  <a:cubicBezTo>
                    <a:pt x="2815" y="525127"/>
                    <a:pt x="1408" y="283678"/>
                    <a:pt x="0" y="42229"/>
                  </a:cubicBezTo>
                  <a:lnTo>
                    <a:pt x="42464" y="40518"/>
                  </a:lnTo>
                  <a:cubicBezTo>
                    <a:pt x="74971" y="39124"/>
                    <a:pt x="107865" y="37493"/>
                    <a:pt x="137733" y="35355"/>
                  </a:cubicBezTo>
                  <a:cubicBezTo>
                    <a:pt x="190259" y="31594"/>
                    <a:pt x="207620" y="26813"/>
                    <a:pt x="270565" y="29759"/>
                  </a:cubicBezTo>
                  <a:cubicBezTo>
                    <a:pt x="340476" y="33031"/>
                    <a:pt x="410011" y="40222"/>
                    <a:pt x="479734" y="45455"/>
                  </a:cubicBezTo>
                  <a:cubicBezTo>
                    <a:pt x="494525" y="44178"/>
                    <a:pt x="509610" y="43513"/>
                    <a:pt x="524103" y="41625"/>
                  </a:cubicBezTo>
                  <a:cubicBezTo>
                    <a:pt x="601697" y="31514"/>
                    <a:pt x="556443" y="34957"/>
                    <a:pt x="624416" y="22696"/>
                  </a:cubicBezTo>
                  <a:cubicBezTo>
                    <a:pt x="635212" y="20749"/>
                    <a:pt x="646648" y="19799"/>
                    <a:pt x="657762" y="18351"/>
                  </a:cubicBezTo>
                  <a:cubicBezTo>
                    <a:pt x="668693" y="20831"/>
                    <a:pt x="679780" y="23102"/>
                    <a:pt x="690557" y="25792"/>
                  </a:cubicBezTo>
                  <a:cubicBezTo>
                    <a:pt x="708912" y="30373"/>
                    <a:pt x="725511" y="38069"/>
                    <a:pt x="745123" y="40157"/>
                  </a:cubicBezTo>
                  <a:cubicBezTo>
                    <a:pt x="760140" y="41756"/>
                    <a:pt x="774703" y="37604"/>
                    <a:pt x="789493" y="36327"/>
                  </a:cubicBezTo>
                  <a:cubicBezTo>
                    <a:pt x="861365" y="65797"/>
                    <a:pt x="781581" y="31381"/>
                    <a:pt x="854255" y="68887"/>
                  </a:cubicBezTo>
                  <a:cubicBezTo>
                    <a:pt x="867904" y="75932"/>
                    <a:pt x="883997" y="81514"/>
                    <a:pt x="897520" y="88629"/>
                  </a:cubicBezTo>
                  <a:cubicBezTo>
                    <a:pt x="912821" y="96679"/>
                    <a:pt x="924193" y="106820"/>
                    <a:pt x="940510" y="114265"/>
                  </a:cubicBezTo>
                  <a:cubicBezTo>
                    <a:pt x="978926" y="131794"/>
                    <a:pt x="1040358" y="137490"/>
                    <a:pt x="1082712" y="144543"/>
                  </a:cubicBezTo>
                  <a:cubicBezTo>
                    <a:pt x="1118214" y="136811"/>
                    <a:pt x="1170817" y="124786"/>
                    <a:pt x="1205348" y="120753"/>
                  </a:cubicBezTo>
                  <a:cubicBezTo>
                    <a:pt x="1226874" y="118238"/>
                    <a:pt x="1249625" y="118888"/>
                    <a:pt x="1271764" y="117956"/>
                  </a:cubicBezTo>
                  <a:cubicBezTo>
                    <a:pt x="1286371" y="120607"/>
                    <a:pt x="1301530" y="122404"/>
                    <a:pt x="1315583" y="125912"/>
                  </a:cubicBezTo>
                  <a:cubicBezTo>
                    <a:pt x="1330825" y="129716"/>
                    <a:pt x="1344183" y="135594"/>
                    <a:pt x="1359125" y="139761"/>
                  </a:cubicBezTo>
                  <a:cubicBezTo>
                    <a:pt x="1369691" y="142709"/>
                    <a:pt x="1380988" y="144722"/>
                    <a:pt x="1391919" y="147202"/>
                  </a:cubicBezTo>
                  <a:cubicBezTo>
                    <a:pt x="1406801" y="143961"/>
                    <a:pt x="1423676" y="142513"/>
                    <a:pt x="1436563" y="137480"/>
                  </a:cubicBezTo>
                  <a:cubicBezTo>
                    <a:pt x="1471672" y="123768"/>
                    <a:pt x="1451884" y="116940"/>
                    <a:pt x="1471566" y="97777"/>
                  </a:cubicBezTo>
                  <a:cubicBezTo>
                    <a:pt x="1480193" y="89377"/>
                    <a:pt x="1494348" y="83095"/>
                    <a:pt x="1505739" y="75753"/>
                  </a:cubicBezTo>
                  <a:cubicBezTo>
                    <a:pt x="1577183" y="91962"/>
                    <a:pt x="1533597" y="77394"/>
                    <a:pt x="1590891" y="144702"/>
                  </a:cubicBezTo>
                  <a:cubicBezTo>
                    <a:pt x="1598697" y="133398"/>
                    <a:pt x="1605803" y="118291"/>
                    <a:pt x="1625616" y="110893"/>
                  </a:cubicBezTo>
                  <a:cubicBezTo>
                    <a:pt x="1634871" y="107437"/>
                    <a:pt x="1647847" y="107996"/>
                    <a:pt x="1658964" y="106547"/>
                  </a:cubicBezTo>
                  <a:lnTo>
                    <a:pt x="1746598" y="122460"/>
                  </a:lnTo>
                  <a:cubicBezTo>
                    <a:pt x="1784954" y="129898"/>
                    <a:pt x="1777755" y="129229"/>
                    <a:pt x="1811913" y="143234"/>
                  </a:cubicBezTo>
                  <a:cubicBezTo>
                    <a:pt x="1826795" y="139993"/>
                    <a:pt x="1840838" y="135560"/>
                    <a:pt x="1856557" y="133511"/>
                  </a:cubicBezTo>
                  <a:cubicBezTo>
                    <a:pt x="1928018" y="124200"/>
                    <a:pt x="1988968" y="136755"/>
                    <a:pt x="2066003" y="143313"/>
                  </a:cubicBezTo>
                  <a:lnTo>
                    <a:pt x="2177615" y="119007"/>
                  </a:lnTo>
                  <a:cubicBezTo>
                    <a:pt x="2204144" y="112823"/>
                    <a:pt x="2229794" y="105701"/>
                    <a:pt x="2255883" y="99047"/>
                  </a:cubicBezTo>
                  <a:lnTo>
                    <a:pt x="2344622" y="91388"/>
                  </a:lnTo>
                  <a:cubicBezTo>
                    <a:pt x="2381841" y="87629"/>
                    <a:pt x="2417828" y="80978"/>
                    <a:pt x="2455682" y="78869"/>
                  </a:cubicBezTo>
                  <a:cubicBezTo>
                    <a:pt x="2514146" y="75610"/>
                    <a:pt x="2573634" y="76515"/>
                    <a:pt x="2632609" y="75338"/>
                  </a:cubicBezTo>
                  <a:lnTo>
                    <a:pt x="2742291" y="92282"/>
                  </a:lnTo>
                  <a:lnTo>
                    <a:pt x="2851974" y="109227"/>
                  </a:lnTo>
                  <a:cubicBezTo>
                    <a:pt x="2870530" y="106158"/>
                    <a:pt x="2892297" y="106201"/>
                    <a:pt x="2907643" y="100020"/>
                  </a:cubicBezTo>
                  <a:cubicBezTo>
                    <a:pt x="2937923" y="87823"/>
                    <a:pt x="2940565" y="43036"/>
                    <a:pt x="2944022" y="30853"/>
                  </a:cubicBezTo>
                  <a:cubicBezTo>
                    <a:pt x="2970111" y="24199"/>
                    <a:pt x="2993094" y="12639"/>
                    <a:pt x="3022289" y="10893"/>
                  </a:cubicBezTo>
                  <a:cubicBezTo>
                    <a:pt x="3035344" y="10111"/>
                    <a:pt x="3043336" y="20290"/>
                    <a:pt x="3054807" y="24226"/>
                  </a:cubicBezTo>
                  <a:cubicBezTo>
                    <a:pt x="3083266" y="33989"/>
                    <a:pt x="3112862" y="42692"/>
                    <a:pt x="3141892" y="51925"/>
                  </a:cubicBezTo>
                  <a:cubicBezTo>
                    <a:pt x="3156498" y="54577"/>
                    <a:pt x="3173315" y="54799"/>
                    <a:pt x="3185711" y="59881"/>
                  </a:cubicBezTo>
                  <a:cubicBezTo>
                    <a:pt x="3221000" y="74351"/>
                    <a:pt x="3196552" y="98318"/>
                    <a:pt x="3219056" y="55536"/>
                  </a:cubicBezTo>
                  <a:cubicBezTo>
                    <a:pt x="3233847" y="54259"/>
                    <a:pt x="3248275" y="50997"/>
                    <a:pt x="3263425" y="51706"/>
                  </a:cubicBezTo>
                  <a:cubicBezTo>
                    <a:pt x="3275045" y="52250"/>
                    <a:pt x="3285322" y="60949"/>
                    <a:pt x="3296219" y="59147"/>
                  </a:cubicBezTo>
                  <a:cubicBezTo>
                    <a:pt x="3308643" y="57093"/>
                    <a:pt x="3311469" y="48049"/>
                    <a:pt x="3319094" y="42500"/>
                  </a:cubicBezTo>
                  <a:cubicBezTo>
                    <a:pt x="3399611" y="29185"/>
                    <a:pt x="3363375" y="41582"/>
                    <a:pt x="3420511" y="0"/>
                  </a:cubicBezTo>
                  <a:cubicBezTo>
                    <a:pt x="3431442" y="2480"/>
                    <a:pt x="3443361" y="3886"/>
                    <a:pt x="3453305" y="7440"/>
                  </a:cubicBezTo>
                  <a:cubicBezTo>
                    <a:pt x="3469029" y="13059"/>
                    <a:pt x="3483905" y="19630"/>
                    <a:pt x="3496571" y="27182"/>
                  </a:cubicBezTo>
                  <a:cubicBezTo>
                    <a:pt x="3535674" y="50500"/>
                    <a:pt x="3592081" y="121578"/>
                    <a:pt x="3602117" y="132521"/>
                  </a:cubicBezTo>
                  <a:lnTo>
                    <a:pt x="3619883" y="140049"/>
                  </a:lnTo>
                  <a:lnTo>
                    <a:pt x="3619883" y="7556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0" i="0" u="none" strike="noStrike" cap="none" dirty="0"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25860614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İstanbul’un Fethi İçin Yapılan Hazırlıklar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11" name="Rectangle: Rounded Corners 111">
            <a:hlinkClick r:id="rId4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3" y="-10608"/>
            <a:ext cx="1352811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pic>
        <p:nvPicPr>
          <p:cNvPr id="3" name="Resim 2"/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7152"/>
          <a:stretch/>
        </p:blipFill>
        <p:spPr>
          <a:xfrm>
            <a:off x="436806" y="727968"/>
            <a:ext cx="11098708" cy="6130032"/>
          </a:xfrm>
          <a:prstGeom prst="rect">
            <a:avLst/>
          </a:prstGeom>
        </p:spPr>
      </p:pic>
      <p:grpSp>
        <p:nvGrpSpPr>
          <p:cNvPr id="22" name="Grup 21"/>
          <p:cNvGrpSpPr/>
          <p:nvPr/>
        </p:nvGrpSpPr>
        <p:grpSpPr>
          <a:xfrm>
            <a:off x="1003869" y="5580292"/>
            <a:ext cx="10238946" cy="1154096"/>
            <a:chOff x="1437334" y="1203149"/>
            <a:chExt cx="5202502" cy="3156415"/>
          </a:xfrm>
        </p:grpSpPr>
        <p:sp>
          <p:nvSpPr>
            <p:cNvPr id="23" name="Google Shape;835;p38"/>
            <p:cNvSpPr/>
            <p:nvPr/>
          </p:nvSpPr>
          <p:spPr>
            <a:xfrm rot="10800000" flipV="1">
              <a:off x="1437334" y="1203149"/>
              <a:ext cx="5202501" cy="2995987"/>
            </a:xfrm>
            <a:custGeom>
              <a:avLst/>
              <a:gdLst/>
              <a:ahLst/>
              <a:cxnLst/>
              <a:rect l="l" t="t" r="r" b="b"/>
              <a:pathLst>
                <a:path w="3619883" h="4275461" extrusionOk="0">
                  <a:moveTo>
                    <a:pt x="3619883" y="4275461"/>
                  </a:moveTo>
                  <a:lnTo>
                    <a:pt x="3439718" y="4275461"/>
                  </a:lnTo>
                  <a:lnTo>
                    <a:pt x="3382296" y="4128157"/>
                  </a:lnTo>
                  <a:lnTo>
                    <a:pt x="3448683" y="4128157"/>
                  </a:lnTo>
                  <a:lnTo>
                    <a:pt x="3448683" y="3951392"/>
                  </a:lnTo>
                  <a:lnTo>
                    <a:pt x="3270899" y="3951392"/>
                  </a:lnTo>
                  <a:lnTo>
                    <a:pt x="3270899" y="4128157"/>
                  </a:lnTo>
                  <a:lnTo>
                    <a:pt x="3327149" y="4128157"/>
                  </a:lnTo>
                  <a:lnTo>
                    <a:pt x="3269726" y="4275461"/>
                  </a:lnTo>
                  <a:lnTo>
                    <a:pt x="3052674" y="4275461"/>
                  </a:lnTo>
                  <a:lnTo>
                    <a:pt x="3096002" y="4128157"/>
                  </a:lnTo>
                  <a:lnTo>
                    <a:pt x="3137725" y="4128157"/>
                  </a:lnTo>
                  <a:lnTo>
                    <a:pt x="3137725" y="3951392"/>
                  </a:lnTo>
                  <a:lnTo>
                    <a:pt x="2959941" y="3951392"/>
                  </a:lnTo>
                  <a:lnTo>
                    <a:pt x="2959941" y="4128157"/>
                  </a:lnTo>
                  <a:lnTo>
                    <a:pt x="2996846" y="4128157"/>
                  </a:lnTo>
                  <a:lnTo>
                    <a:pt x="3014011" y="4275461"/>
                  </a:lnTo>
                  <a:lnTo>
                    <a:pt x="2761042" y="4275461"/>
                  </a:lnTo>
                  <a:lnTo>
                    <a:pt x="2761042" y="4128157"/>
                  </a:lnTo>
                  <a:lnTo>
                    <a:pt x="2826768" y="4128157"/>
                  </a:lnTo>
                  <a:lnTo>
                    <a:pt x="2826768" y="3951392"/>
                  </a:lnTo>
                  <a:lnTo>
                    <a:pt x="2648983" y="3951392"/>
                  </a:lnTo>
                  <a:lnTo>
                    <a:pt x="2648983" y="4128157"/>
                  </a:lnTo>
                  <a:lnTo>
                    <a:pt x="2690646" y="4128157"/>
                  </a:lnTo>
                  <a:lnTo>
                    <a:pt x="2690646" y="4275461"/>
                  </a:lnTo>
                  <a:lnTo>
                    <a:pt x="2511710" y="4275461"/>
                  </a:lnTo>
                  <a:lnTo>
                    <a:pt x="2454288" y="4128157"/>
                  </a:lnTo>
                  <a:lnTo>
                    <a:pt x="2515810" y="4128157"/>
                  </a:lnTo>
                  <a:lnTo>
                    <a:pt x="2515810" y="3951392"/>
                  </a:lnTo>
                  <a:lnTo>
                    <a:pt x="2338025" y="3951392"/>
                  </a:lnTo>
                  <a:lnTo>
                    <a:pt x="2338025" y="4128157"/>
                  </a:lnTo>
                  <a:lnTo>
                    <a:pt x="2395120" y="4128157"/>
                  </a:lnTo>
                  <a:lnTo>
                    <a:pt x="2337697" y="4275461"/>
                  </a:lnTo>
                  <a:lnTo>
                    <a:pt x="2150155" y="4275461"/>
                  </a:lnTo>
                  <a:lnTo>
                    <a:pt x="2150155" y="4128157"/>
                  </a:lnTo>
                  <a:lnTo>
                    <a:pt x="2204852" y="4128157"/>
                  </a:lnTo>
                  <a:lnTo>
                    <a:pt x="2204852" y="3951392"/>
                  </a:lnTo>
                  <a:lnTo>
                    <a:pt x="2027068" y="3951392"/>
                  </a:lnTo>
                  <a:lnTo>
                    <a:pt x="2027068" y="4128157"/>
                  </a:lnTo>
                  <a:lnTo>
                    <a:pt x="2079759" y="4128157"/>
                  </a:lnTo>
                  <a:lnTo>
                    <a:pt x="2079759" y="4275461"/>
                  </a:lnTo>
                  <a:lnTo>
                    <a:pt x="1824703" y="4275461"/>
                  </a:lnTo>
                  <a:lnTo>
                    <a:pt x="1834468" y="4128157"/>
                  </a:lnTo>
                  <a:lnTo>
                    <a:pt x="1893894" y="4128157"/>
                  </a:lnTo>
                  <a:lnTo>
                    <a:pt x="1893894" y="3951392"/>
                  </a:lnTo>
                  <a:lnTo>
                    <a:pt x="1716110" y="3951392"/>
                  </a:lnTo>
                  <a:lnTo>
                    <a:pt x="1716110" y="4006431"/>
                  </a:lnTo>
                  <a:lnTo>
                    <a:pt x="1703447" y="4007960"/>
                  </a:lnTo>
                  <a:lnTo>
                    <a:pt x="1716110" y="4044284"/>
                  </a:lnTo>
                  <a:lnTo>
                    <a:pt x="1716110" y="4128157"/>
                  </a:lnTo>
                  <a:lnTo>
                    <a:pt x="1745346" y="4128157"/>
                  </a:lnTo>
                  <a:lnTo>
                    <a:pt x="1796694" y="4275461"/>
                  </a:lnTo>
                  <a:lnTo>
                    <a:pt x="1558844" y="4275461"/>
                  </a:lnTo>
                  <a:lnTo>
                    <a:pt x="1517252" y="4128157"/>
                  </a:lnTo>
                  <a:lnTo>
                    <a:pt x="1582936" y="4128157"/>
                  </a:lnTo>
                  <a:lnTo>
                    <a:pt x="1582936" y="3951392"/>
                  </a:lnTo>
                  <a:lnTo>
                    <a:pt x="1405151" y="3951392"/>
                  </a:lnTo>
                  <a:lnTo>
                    <a:pt x="1405151" y="4128157"/>
                  </a:lnTo>
                  <a:lnTo>
                    <a:pt x="1468988" y="4128157"/>
                  </a:lnTo>
                  <a:lnTo>
                    <a:pt x="1427396" y="4275461"/>
                  </a:lnTo>
                  <a:lnTo>
                    <a:pt x="1210751" y="4275461"/>
                  </a:lnTo>
                  <a:lnTo>
                    <a:pt x="1210751" y="4128157"/>
                  </a:lnTo>
                  <a:lnTo>
                    <a:pt x="1271978" y="4128157"/>
                  </a:lnTo>
                  <a:lnTo>
                    <a:pt x="1271978" y="3951392"/>
                  </a:lnTo>
                  <a:lnTo>
                    <a:pt x="1094193" y="3951392"/>
                  </a:lnTo>
                  <a:lnTo>
                    <a:pt x="1094193" y="4128157"/>
                  </a:lnTo>
                  <a:lnTo>
                    <a:pt x="1140354" y="4128157"/>
                  </a:lnTo>
                  <a:lnTo>
                    <a:pt x="1140354" y="4275461"/>
                  </a:lnTo>
                  <a:lnTo>
                    <a:pt x="953807" y="4275461"/>
                  </a:lnTo>
                  <a:lnTo>
                    <a:pt x="912215" y="4128157"/>
                  </a:lnTo>
                  <a:lnTo>
                    <a:pt x="961020" y="4128157"/>
                  </a:lnTo>
                  <a:lnTo>
                    <a:pt x="961020" y="3951392"/>
                  </a:lnTo>
                  <a:lnTo>
                    <a:pt x="783235" y="3951392"/>
                  </a:lnTo>
                  <a:lnTo>
                    <a:pt x="783235" y="4128157"/>
                  </a:lnTo>
                  <a:lnTo>
                    <a:pt x="871024" y="4128157"/>
                  </a:lnTo>
                  <a:lnTo>
                    <a:pt x="829432" y="4275461"/>
                  </a:lnTo>
                  <a:lnTo>
                    <a:pt x="611484" y="4275461"/>
                  </a:lnTo>
                  <a:lnTo>
                    <a:pt x="621247" y="4128157"/>
                  </a:lnTo>
                  <a:lnTo>
                    <a:pt x="650062" y="4128157"/>
                  </a:lnTo>
                  <a:lnTo>
                    <a:pt x="650062" y="3951392"/>
                  </a:lnTo>
                  <a:lnTo>
                    <a:pt x="472277" y="3951392"/>
                  </a:lnTo>
                  <a:lnTo>
                    <a:pt x="472277" y="4128157"/>
                  </a:lnTo>
                  <a:lnTo>
                    <a:pt x="522650" y="4128157"/>
                  </a:lnTo>
                  <a:lnTo>
                    <a:pt x="573998" y="4275461"/>
                  </a:lnTo>
                  <a:lnTo>
                    <a:pt x="336164" y="4275461"/>
                  </a:lnTo>
                  <a:lnTo>
                    <a:pt x="294572" y="4128157"/>
                  </a:lnTo>
                  <a:lnTo>
                    <a:pt x="339106" y="4128157"/>
                  </a:lnTo>
                  <a:lnTo>
                    <a:pt x="339106" y="3951392"/>
                  </a:lnTo>
                  <a:lnTo>
                    <a:pt x="161321" y="3951392"/>
                  </a:lnTo>
                  <a:lnTo>
                    <a:pt x="161321" y="4128157"/>
                  </a:lnTo>
                  <a:lnTo>
                    <a:pt x="230914" y="4128157"/>
                  </a:lnTo>
                  <a:lnTo>
                    <a:pt x="189322" y="4275461"/>
                  </a:lnTo>
                  <a:lnTo>
                    <a:pt x="0" y="4275461"/>
                  </a:lnTo>
                  <a:lnTo>
                    <a:pt x="0" y="42229"/>
                  </a:lnTo>
                  <a:lnTo>
                    <a:pt x="42464" y="40518"/>
                  </a:lnTo>
                  <a:cubicBezTo>
                    <a:pt x="74971" y="39124"/>
                    <a:pt x="107865" y="37493"/>
                    <a:pt x="137733" y="35355"/>
                  </a:cubicBezTo>
                  <a:cubicBezTo>
                    <a:pt x="190259" y="31594"/>
                    <a:pt x="207620" y="26813"/>
                    <a:pt x="270565" y="29759"/>
                  </a:cubicBezTo>
                  <a:cubicBezTo>
                    <a:pt x="340476" y="33031"/>
                    <a:pt x="410011" y="40222"/>
                    <a:pt x="479734" y="45455"/>
                  </a:cubicBezTo>
                  <a:cubicBezTo>
                    <a:pt x="494525" y="44178"/>
                    <a:pt x="509610" y="43513"/>
                    <a:pt x="524103" y="41625"/>
                  </a:cubicBezTo>
                  <a:cubicBezTo>
                    <a:pt x="601697" y="31514"/>
                    <a:pt x="556443" y="34957"/>
                    <a:pt x="624416" y="22696"/>
                  </a:cubicBezTo>
                  <a:cubicBezTo>
                    <a:pt x="635212" y="20749"/>
                    <a:pt x="646648" y="19799"/>
                    <a:pt x="657762" y="18351"/>
                  </a:cubicBezTo>
                  <a:cubicBezTo>
                    <a:pt x="668693" y="20831"/>
                    <a:pt x="679780" y="23102"/>
                    <a:pt x="690557" y="25792"/>
                  </a:cubicBezTo>
                  <a:cubicBezTo>
                    <a:pt x="708912" y="30373"/>
                    <a:pt x="725511" y="38069"/>
                    <a:pt x="745123" y="40157"/>
                  </a:cubicBezTo>
                  <a:cubicBezTo>
                    <a:pt x="760140" y="41756"/>
                    <a:pt x="774703" y="37604"/>
                    <a:pt x="789493" y="36327"/>
                  </a:cubicBezTo>
                  <a:cubicBezTo>
                    <a:pt x="861365" y="65797"/>
                    <a:pt x="781581" y="31381"/>
                    <a:pt x="854255" y="68887"/>
                  </a:cubicBezTo>
                  <a:cubicBezTo>
                    <a:pt x="867904" y="75932"/>
                    <a:pt x="883997" y="81514"/>
                    <a:pt x="897520" y="88629"/>
                  </a:cubicBezTo>
                  <a:cubicBezTo>
                    <a:pt x="912821" y="96679"/>
                    <a:pt x="924193" y="106820"/>
                    <a:pt x="940510" y="114265"/>
                  </a:cubicBezTo>
                  <a:cubicBezTo>
                    <a:pt x="978926" y="131794"/>
                    <a:pt x="1040358" y="137490"/>
                    <a:pt x="1082712" y="144543"/>
                  </a:cubicBezTo>
                  <a:cubicBezTo>
                    <a:pt x="1118214" y="136811"/>
                    <a:pt x="1170817" y="124786"/>
                    <a:pt x="1205348" y="120753"/>
                  </a:cubicBezTo>
                  <a:cubicBezTo>
                    <a:pt x="1226874" y="118238"/>
                    <a:pt x="1249625" y="118888"/>
                    <a:pt x="1271764" y="117956"/>
                  </a:cubicBezTo>
                  <a:cubicBezTo>
                    <a:pt x="1286371" y="120607"/>
                    <a:pt x="1301530" y="122404"/>
                    <a:pt x="1315583" y="125912"/>
                  </a:cubicBezTo>
                  <a:cubicBezTo>
                    <a:pt x="1330825" y="129716"/>
                    <a:pt x="1344183" y="135594"/>
                    <a:pt x="1359125" y="139761"/>
                  </a:cubicBezTo>
                  <a:cubicBezTo>
                    <a:pt x="1369691" y="142709"/>
                    <a:pt x="1380988" y="144722"/>
                    <a:pt x="1391919" y="147202"/>
                  </a:cubicBezTo>
                  <a:cubicBezTo>
                    <a:pt x="1406801" y="143961"/>
                    <a:pt x="1423676" y="142513"/>
                    <a:pt x="1436563" y="137480"/>
                  </a:cubicBezTo>
                  <a:cubicBezTo>
                    <a:pt x="1471672" y="123768"/>
                    <a:pt x="1451884" y="116940"/>
                    <a:pt x="1471566" y="97777"/>
                  </a:cubicBezTo>
                  <a:cubicBezTo>
                    <a:pt x="1480193" y="89377"/>
                    <a:pt x="1494348" y="83095"/>
                    <a:pt x="1505739" y="75753"/>
                  </a:cubicBezTo>
                  <a:cubicBezTo>
                    <a:pt x="1577183" y="91962"/>
                    <a:pt x="1533597" y="77394"/>
                    <a:pt x="1590891" y="144702"/>
                  </a:cubicBezTo>
                  <a:cubicBezTo>
                    <a:pt x="1598697" y="133398"/>
                    <a:pt x="1605803" y="118291"/>
                    <a:pt x="1625616" y="110893"/>
                  </a:cubicBezTo>
                  <a:cubicBezTo>
                    <a:pt x="1634871" y="107437"/>
                    <a:pt x="1647847" y="107996"/>
                    <a:pt x="1658964" y="106547"/>
                  </a:cubicBezTo>
                  <a:cubicBezTo>
                    <a:pt x="1658964" y="106547"/>
                    <a:pt x="1717565" y="116830"/>
                    <a:pt x="1746598" y="122460"/>
                  </a:cubicBezTo>
                  <a:cubicBezTo>
                    <a:pt x="1784954" y="129898"/>
                    <a:pt x="1777755" y="129229"/>
                    <a:pt x="1811913" y="143234"/>
                  </a:cubicBezTo>
                  <a:cubicBezTo>
                    <a:pt x="1826795" y="139993"/>
                    <a:pt x="1840838" y="135560"/>
                    <a:pt x="1856557" y="133511"/>
                  </a:cubicBezTo>
                  <a:cubicBezTo>
                    <a:pt x="1928018" y="124200"/>
                    <a:pt x="1988968" y="136755"/>
                    <a:pt x="2066003" y="143313"/>
                  </a:cubicBezTo>
                  <a:cubicBezTo>
                    <a:pt x="2066003" y="143313"/>
                    <a:pt x="2140825" y="127584"/>
                    <a:pt x="2177615" y="119007"/>
                  </a:cubicBezTo>
                  <a:cubicBezTo>
                    <a:pt x="2204144" y="112823"/>
                    <a:pt x="2229794" y="105701"/>
                    <a:pt x="2255883" y="99047"/>
                  </a:cubicBezTo>
                  <a:cubicBezTo>
                    <a:pt x="2285463" y="96494"/>
                    <a:pt x="2315224" y="94357"/>
                    <a:pt x="2344622" y="91388"/>
                  </a:cubicBezTo>
                  <a:cubicBezTo>
                    <a:pt x="2381841" y="87629"/>
                    <a:pt x="2417828" y="80978"/>
                    <a:pt x="2455682" y="78869"/>
                  </a:cubicBezTo>
                  <a:cubicBezTo>
                    <a:pt x="2514146" y="75610"/>
                    <a:pt x="2573634" y="76515"/>
                    <a:pt x="2632609" y="75338"/>
                  </a:cubicBezTo>
                  <a:lnTo>
                    <a:pt x="2742291" y="92282"/>
                  </a:lnTo>
                  <a:lnTo>
                    <a:pt x="2851974" y="109227"/>
                  </a:lnTo>
                  <a:cubicBezTo>
                    <a:pt x="2870530" y="106158"/>
                    <a:pt x="2892297" y="106201"/>
                    <a:pt x="2907643" y="100020"/>
                  </a:cubicBezTo>
                  <a:cubicBezTo>
                    <a:pt x="2937923" y="87823"/>
                    <a:pt x="2940565" y="43036"/>
                    <a:pt x="2944022" y="30853"/>
                  </a:cubicBezTo>
                  <a:cubicBezTo>
                    <a:pt x="2970111" y="24199"/>
                    <a:pt x="2993094" y="12639"/>
                    <a:pt x="3022289" y="10893"/>
                  </a:cubicBezTo>
                  <a:cubicBezTo>
                    <a:pt x="3035344" y="10111"/>
                    <a:pt x="3043336" y="20290"/>
                    <a:pt x="3054807" y="24226"/>
                  </a:cubicBezTo>
                  <a:cubicBezTo>
                    <a:pt x="3083266" y="33989"/>
                    <a:pt x="3112862" y="42692"/>
                    <a:pt x="3141892" y="51925"/>
                  </a:cubicBezTo>
                  <a:cubicBezTo>
                    <a:pt x="3156498" y="54577"/>
                    <a:pt x="3173315" y="54799"/>
                    <a:pt x="3185711" y="59881"/>
                  </a:cubicBezTo>
                  <a:cubicBezTo>
                    <a:pt x="3221000" y="74351"/>
                    <a:pt x="3196552" y="98318"/>
                    <a:pt x="3219056" y="55536"/>
                  </a:cubicBezTo>
                  <a:cubicBezTo>
                    <a:pt x="3233847" y="54259"/>
                    <a:pt x="3248275" y="50997"/>
                    <a:pt x="3263425" y="51706"/>
                  </a:cubicBezTo>
                  <a:cubicBezTo>
                    <a:pt x="3275045" y="52250"/>
                    <a:pt x="3285322" y="60949"/>
                    <a:pt x="3296219" y="59147"/>
                  </a:cubicBezTo>
                  <a:cubicBezTo>
                    <a:pt x="3308643" y="57093"/>
                    <a:pt x="3311469" y="48049"/>
                    <a:pt x="3319094" y="42500"/>
                  </a:cubicBezTo>
                  <a:cubicBezTo>
                    <a:pt x="3399611" y="29185"/>
                    <a:pt x="3363375" y="41582"/>
                    <a:pt x="3420511" y="0"/>
                  </a:cubicBezTo>
                  <a:cubicBezTo>
                    <a:pt x="3431442" y="2480"/>
                    <a:pt x="3443361" y="3886"/>
                    <a:pt x="3453305" y="7440"/>
                  </a:cubicBezTo>
                  <a:cubicBezTo>
                    <a:pt x="3469029" y="13059"/>
                    <a:pt x="3483905" y="19630"/>
                    <a:pt x="3496571" y="27182"/>
                  </a:cubicBezTo>
                  <a:cubicBezTo>
                    <a:pt x="3535674" y="50500"/>
                    <a:pt x="3592081" y="121578"/>
                    <a:pt x="3602117" y="132521"/>
                  </a:cubicBezTo>
                  <a:lnTo>
                    <a:pt x="3619883" y="14004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>
              <a:outerShdw blurRad="50800" dist="38100" dir="2700000" algn="tl" rotWithShape="0">
                <a:srgbClr val="000000">
                  <a:alpha val="298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lvl="0" algn="ctr"/>
              <a:r>
                <a:rPr lang="tr-TR" sz="2400" dirty="0"/>
                <a:t>Anadolu ve Balkanlar’daki devletler ve beyliklerle barış antlaşmaları yapıldı</a:t>
              </a:r>
              <a:r>
                <a:rPr lang="tr-TR" sz="2400" dirty="0" smtClean="0"/>
                <a:t>.</a:t>
              </a:r>
              <a:endParaRPr sz="3200" b="0" i="0" u="none" strike="noStrike" cap="none" dirty="0"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" name="Google Shape;835;p38"/>
            <p:cNvSpPr/>
            <p:nvPr/>
          </p:nvSpPr>
          <p:spPr>
            <a:xfrm flipV="1">
              <a:off x="1437334" y="3933499"/>
              <a:ext cx="5202502" cy="426065"/>
            </a:xfrm>
            <a:custGeom>
              <a:avLst/>
              <a:gdLst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448683 w 3619883"/>
                <a:gd name="connsiteY3" fmla="*/ 4128157 h 4275461"/>
                <a:gd name="connsiteX4" fmla="*/ 3270899 w 3619883"/>
                <a:gd name="connsiteY4" fmla="*/ 3951392 h 4275461"/>
                <a:gd name="connsiteX5" fmla="*/ 3270899 w 3619883"/>
                <a:gd name="connsiteY5" fmla="*/ 4128157 h 4275461"/>
                <a:gd name="connsiteX6" fmla="*/ 3327149 w 3619883"/>
                <a:gd name="connsiteY6" fmla="*/ 4128157 h 4275461"/>
                <a:gd name="connsiteX7" fmla="*/ 3269726 w 3619883"/>
                <a:gd name="connsiteY7" fmla="*/ 4275461 h 4275461"/>
                <a:gd name="connsiteX8" fmla="*/ 3052674 w 3619883"/>
                <a:gd name="connsiteY8" fmla="*/ 4275461 h 4275461"/>
                <a:gd name="connsiteX9" fmla="*/ 3096002 w 3619883"/>
                <a:gd name="connsiteY9" fmla="*/ 4128157 h 4275461"/>
                <a:gd name="connsiteX10" fmla="*/ 3137725 w 3619883"/>
                <a:gd name="connsiteY10" fmla="*/ 4128157 h 4275461"/>
                <a:gd name="connsiteX11" fmla="*/ 3137725 w 3619883"/>
                <a:gd name="connsiteY11" fmla="*/ 3951392 h 4275461"/>
                <a:gd name="connsiteX12" fmla="*/ 2959941 w 3619883"/>
                <a:gd name="connsiteY12" fmla="*/ 3951392 h 4275461"/>
                <a:gd name="connsiteX13" fmla="*/ 2959941 w 3619883"/>
                <a:gd name="connsiteY13" fmla="*/ 4128157 h 4275461"/>
                <a:gd name="connsiteX14" fmla="*/ 2996846 w 3619883"/>
                <a:gd name="connsiteY14" fmla="*/ 4128157 h 4275461"/>
                <a:gd name="connsiteX15" fmla="*/ 3014011 w 3619883"/>
                <a:gd name="connsiteY15" fmla="*/ 4275461 h 4275461"/>
                <a:gd name="connsiteX16" fmla="*/ 2761042 w 3619883"/>
                <a:gd name="connsiteY16" fmla="*/ 4275461 h 4275461"/>
                <a:gd name="connsiteX17" fmla="*/ 2761042 w 3619883"/>
                <a:gd name="connsiteY17" fmla="*/ 4128157 h 4275461"/>
                <a:gd name="connsiteX18" fmla="*/ 2826768 w 3619883"/>
                <a:gd name="connsiteY18" fmla="*/ 4128157 h 4275461"/>
                <a:gd name="connsiteX19" fmla="*/ 2826768 w 3619883"/>
                <a:gd name="connsiteY19" fmla="*/ 3951392 h 4275461"/>
                <a:gd name="connsiteX20" fmla="*/ 2648983 w 3619883"/>
                <a:gd name="connsiteY20" fmla="*/ 3951392 h 4275461"/>
                <a:gd name="connsiteX21" fmla="*/ 2648983 w 3619883"/>
                <a:gd name="connsiteY21" fmla="*/ 4128157 h 4275461"/>
                <a:gd name="connsiteX22" fmla="*/ 2690646 w 3619883"/>
                <a:gd name="connsiteY22" fmla="*/ 4128157 h 4275461"/>
                <a:gd name="connsiteX23" fmla="*/ 2690646 w 3619883"/>
                <a:gd name="connsiteY23" fmla="*/ 4275461 h 4275461"/>
                <a:gd name="connsiteX24" fmla="*/ 2511710 w 3619883"/>
                <a:gd name="connsiteY24" fmla="*/ 4275461 h 4275461"/>
                <a:gd name="connsiteX25" fmla="*/ 2454288 w 3619883"/>
                <a:gd name="connsiteY25" fmla="*/ 4128157 h 4275461"/>
                <a:gd name="connsiteX26" fmla="*/ 2515810 w 3619883"/>
                <a:gd name="connsiteY26" fmla="*/ 4128157 h 4275461"/>
                <a:gd name="connsiteX27" fmla="*/ 2515810 w 3619883"/>
                <a:gd name="connsiteY27" fmla="*/ 3951392 h 4275461"/>
                <a:gd name="connsiteX28" fmla="*/ 2338025 w 3619883"/>
                <a:gd name="connsiteY28" fmla="*/ 3951392 h 4275461"/>
                <a:gd name="connsiteX29" fmla="*/ 2338025 w 3619883"/>
                <a:gd name="connsiteY29" fmla="*/ 4128157 h 4275461"/>
                <a:gd name="connsiteX30" fmla="*/ 2395120 w 3619883"/>
                <a:gd name="connsiteY30" fmla="*/ 4128157 h 4275461"/>
                <a:gd name="connsiteX31" fmla="*/ 2337697 w 3619883"/>
                <a:gd name="connsiteY31" fmla="*/ 4275461 h 4275461"/>
                <a:gd name="connsiteX32" fmla="*/ 2150155 w 3619883"/>
                <a:gd name="connsiteY32" fmla="*/ 4275461 h 4275461"/>
                <a:gd name="connsiteX33" fmla="*/ 2150155 w 3619883"/>
                <a:gd name="connsiteY33" fmla="*/ 4128157 h 4275461"/>
                <a:gd name="connsiteX34" fmla="*/ 2204852 w 3619883"/>
                <a:gd name="connsiteY34" fmla="*/ 4128157 h 4275461"/>
                <a:gd name="connsiteX35" fmla="*/ 2204852 w 3619883"/>
                <a:gd name="connsiteY35" fmla="*/ 3951392 h 4275461"/>
                <a:gd name="connsiteX36" fmla="*/ 2027068 w 3619883"/>
                <a:gd name="connsiteY36" fmla="*/ 3951392 h 4275461"/>
                <a:gd name="connsiteX37" fmla="*/ 2027068 w 3619883"/>
                <a:gd name="connsiteY37" fmla="*/ 4128157 h 4275461"/>
                <a:gd name="connsiteX38" fmla="*/ 2079759 w 3619883"/>
                <a:gd name="connsiteY38" fmla="*/ 4128157 h 4275461"/>
                <a:gd name="connsiteX39" fmla="*/ 2079759 w 3619883"/>
                <a:gd name="connsiteY39" fmla="*/ 4275461 h 4275461"/>
                <a:gd name="connsiteX40" fmla="*/ 1824703 w 3619883"/>
                <a:gd name="connsiteY40" fmla="*/ 4275461 h 4275461"/>
                <a:gd name="connsiteX41" fmla="*/ 1834468 w 3619883"/>
                <a:gd name="connsiteY41" fmla="*/ 4128157 h 4275461"/>
                <a:gd name="connsiteX42" fmla="*/ 1893894 w 3619883"/>
                <a:gd name="connsiteY42" fmla="*/ 4128157 h 4275461"/>
                <a:gd name="connsiteX43" fmla="*/ 1893894 w 3619883"/>
                <a:gd name="connsiteY43" fmla="*/ 3951392 h 4275461"/>
                <a:gd name="connsiteX44" fmla="*/ 1716110 w 3619883"/>
                <a:gd name="connsiteY44" fmla="*/ 3951392 h 4275461"/>
                <a:gd name="connsiteX45" fmla="*/ 1716110 w 3619883"/>
                <a:gd name="connsiteY45" fmla="*/ 4006431 h 4275461"/>
                <a:gd name="connsiteX46" fmla="*/ 1703447 w 3619883"/>
                <a:gd name="connsiteY46" fmla="*/ 4007960 h 4275461"/>
                <a:gd name="connsiteX47" fmla="*/ 1716110 w 3619883"/>
                <a:gd name="connsiteY47" fmla="*/ 4044284 h 4275461"/>
                <a:gd name="connsiteX48" fmla="*/ 1716110 w 3619883"/>
                <a:gd name="connsiteY48" fmla="*/ 4128157 h 4275461"/>
                <a:gd name="connsiteX49" fmla="*/ 1745346 w 3619883"/>
                <a:gd name="connsiteY49" fmla="*/ 4128157 h 4275461"/>
                <a:gd name="connsiteX50" fmla="*/ 1796694 w 3619883"/>
                <a:gd name="connsiteY50" fmla="*/ 4275461 h 4275461"/>
                <a:gd name="connsiteX51" fmla="*/ 1558844 w 3619883"/>
                <a:gd name="connsiteY51" fmla="*/ 4275461 h 4275461"/>
                <a:gd name="connsiteX52" fmla="*/ 1517252 w 3619883"/>
                <a:gd name="connsiteY52" fmla="*/ 4128157 h 4275461"/>
                <a:gd name="connsiteX53" fmla="*/ 1582936 w 3619883"/>
                <a:gd name="connsiteY53" fmla="*/ 4128157 h 4275461"/>
                <a:gd name="connsiteX54" fmla="*/ 1582936 w 3619883"/>
                <a:gd name="connsiteY54" fmla="*/ 3951392 h 4275461"/>
                <a:gd name="connsiteX55" fmla="*/ 1405151 w 3619883"/>
                <a:gd name="connsiteY55" fmla="*/ 3951392 h 4275461"/>
                <a:gd name="connsiteX56" fmla="*/ 1405151 w 3619883"/>
                <a:gd name="connsiteY56" fmla="*/ 4128157 h 4275461"/>
                <a:gd name="connsiteX57" fmla="*/ 1468988 w 3619883"/>
                <a:gd name="connsiteY57" fmla="*/ 4128157 h 4275461"/>
                <a:gd name="connsiteX58" fmla="*/ 1427396 w 3619883"/>
                <a:gd name="connsiteY58" fmla="*/ 4275461 h 4275461"/>
                <a:gd name="connsiteX59" fmla="*/ 1210751 w 3619883"/>
                <a:gd name="connsiteY59" fmla="*/ 4275461 h 4275461"/>
                <a:gd name="connsiteX60" fmla="*/ 1210751 w 3619883"/>
                <a:gd name="connsiteY60" fmla="*/ 4128157 h 4275461"/>
                <a:gd name="connsiteX61" fmla="*/ 1271978 w 3619883"/>
                <a:gd name="connsiteY61" fmla="*/ 4128157 h 4275461"/>
                <a:gd name="connsiteX62" fmla="*/ 1271978 w 3619883"/>
                <a:gd name="connsiteY62" fmla="*/ 3951392 h 4275461"/>
                <a:gd name="connsiteX63" fmla="*/ 1094193 w 3619883"/>
                <a:gd name="connsiteY63" fmla="*/ 3951392 h 4275461"/>
                <a:gd name="connsiteX64" fmla="*/ 1094193 w 3619883"/>
                <a:gd name="connsiteY64" fmla="*/ 4128157 h 4275461"/>
                <a:gd name="connsiteX65" fmla="*/ 1140354 w 3619883"/>
                <a:gd name="connsiteY65" fmla="*/ 4128157 h 4275461"/>
                <a:gd name="connsiteX66" fmla="*/ 1140354 w 3619883"/>
                <a:gd name="connsiteY66" fmla="*/ 4275461 h 4275461"/>
                <a:gd name="connsiteX67" fmla="*/ 953807 w 3619883"/>
                <a:gd name="connsiteY67" fmla="*/ 4275461 h 4275461"/>
                <a:gd name="connsiteX68" fmla="*/ 912215 w 3619883"/>
                <a:gd name="connsiteY68" fmla="*/ 4128157 h 4275461"/>
                <a:gd name="connsiteX69" fmla="*/ 961020 w 3619883"/>
                <a:gd name="connsiteY69" fmla="*/ 4128157 h 4275461"/>
                <a:gd name="connsiteX70" fmla="*/ 961020 w 3619883"/>
                <a:gd name="connsiteY70" fmla="*/ 3951392 h 4275461"/>
                <a:gd name="connsiteX71" fmla="*/ 783235 w 3619883"/>
                <a:gd name="connsiteY71" fmla="*/ 3951392 h 4275461"/>
                <a:gd name="connsiteX72" fmla="*/ 783235 w 3619883"/>
                <a:gd name="connsiteY72" fmla="*/ 4128157 h 4275461"/>
                <a:gd name="connsiteX73" fmla="*/ 871024 w 3619883"/>
                <a:gd name="connsiteY73" fmla="*/ 4128157 h 4275461"/>
                <a:gd name="connsiteX74" fmla="*/ 829432 w 3619883"/>
                <a:gd name="connsiteY74" fmla="*/ 4275461 h 4275461"/>
                <a:gd name="connsiteX75" fmla="*/ 611484 w 3619883"/>
                <a:gd name="connsiteY75" fmla="*/ 4275461 h 4275461"/>
                <a:gd name="connsiteX76" fmla="*/ 621247 w 3619883"/>
                <a:gd name="connsiteY76" fmla="*/ 4128157 h 4275461"/>
                <a:gd name="connsiteX77" fmla="*/ 650062 w 3619883"/>
                <a:gd name="connsiteY77" fmla="*/ 4128157 h 4275461"/>
                <a:gd name="connsiteX78" fmla="*/ 650062 w 3619883"/>
                <a:gd name="connsiteY78" fmla="*/ 3951392 h 4275461"/>
                <a:gd name="connsiteX79" fmla="*/ 472277 w 3619883"/>
                <a:gd name="connsiteY79" fmla="*/ 3951392 h 4275461"/>
                <a:gd name="connsiteX80" fmla="*/ 472277 w 3619883"/>
                <a:gd name="connsiteY80" fmla="*/ 4128157 h 4275461"/>
                <a:gd name="connsiteX81" fmla="*/ 522650 w 3619883"/>
                <a:gd name="connsiteY81" fmla="*/ 4128157 h 4275461"/>
                <a:gd name="connsiteX82" fmla="*/ 573998 w 3619883"/>
                <a:gd name="connsiteY82" fmla="*/ 4275461 h 4275461"/>
                <a:gd name="connsiteX83" fmla="*/ 336164 w 3619883"/>
                <a:gd name="connsiteY83" fmla="*/ 4275461 h 4275461"/>
                <a:gd name="connsiteX84" fmla="*/ 294572 w 3619883"/>
                <a:gd name="connsiteY84" fmla="*/ 4128157 h 4275461"/>
                <a:gd name="connsiteX85" fmla="*/ 339106 w 3619883"/>
                <a:gd name="connsiteY85" fmla="*/ 4128157 h 4275461"/>
                <a:gd name="connsiteX86" fmla="*/ 339106 w 3619883"/>
                <a:gd name="connsiteY86" fmla="*/ 3951392 h 4275461"/>
                <a:gd name="connsiteX87" fmla="*/ 161321 w 3619883"/>
                <a:gd name="connsiteY87" fmla="*/ 3951392 h 4275461"/>
                <a:gd name="connsiteX88" fmla="*/ 161321 w 3619883"/>
                <a:gd name="connsiteY88" fmla="*/ 4128157 h 4275461"/>
                <a:gd name="connsiteX89" fmla="*/ 230914 w 3619883"/>
                <a:gd name="connsiteY89" fmla="*/ 4128157 h 4275461"/>
                <a:gd name="connsiteX90" fmla="*/ 189322 w 3619883"/>
                <a:gd name="connsiteY90" fmla="*/ 4275461 h 4275461"/>
                <a:gd name="connsiteX91" fmla="*/ 0 w 3619883"/>
                <a:gd name="connsiteY91" fmla="*/ 4275461 h 4275461"/>
                <a:gd name="connsiteX92" fmla="*/ 0 w 3619883"/>
                <a:gd name="connsiteY92" fmla="*/ 42229 h 4275461"/>
                <a:gd name="connsiteX93" fmla="*/ 42464 w 3619883"/>
                <a:gd name="connsiteY93" fmla="*/ 40518 h 4275461"/>
                <a:gd name="connsiteX94" fmla="*/ 137733 w 3619883"/>
                <a:gd name="connsiteY94" fmla="*/ 35355 h 4275461"/>
                <a:gd name="connsiteX95" fmla="*/ 270565 w 3619883"/>
                <a:gd name="connsiteY95" fmla="*/ 29759 h 4275461"/>
                <a:gd name="connsiteX96" fmla="*/ 479734 w 3619883"/>
                <a:gd name="connsiteY96" fmla="*/ 45455 h 4275461"/>
                <a:gd name="connsiteX97" fmla="*/ 524103 w 3619883"/>
                <a:gd name="connsiteY97" fmla="*/ 41625 h 4275461"/>
                <a:gd name="connsiteX98" fmla="*/ 624416 w 3619883"/>
                <a:gd name="connsiteY98" fmla="*/ 22696 h 4275461"/>
                <a:gd name="connsiteX99" fmla="*/ 657762 w 3619883"/>
                <a:gd name="connsiteY99" fmla="*/ 18351 h 4275461"/>
                <a:gd name="connsiteX100" fmla="*/ 690557 w 3619883"/>
                <a:gd name="connsiteY100" fmla="*/ 25792 h 4275461"/>
                <a:gd name="connsiteX101" fmla="*/ 745123 w 3619883"/>
                <a:gd name="connsiteY101" fmla="*/ 40157 h 4275461"/>
                <a:gd name="connsiteX102" fmla="*/ 789493 w 3619883"/>
                <a:gd name="connsiteY102" fmla="*/ 36327 h 4275461"/>
                <a:gd name="connsiteX103" fmla="*/ 854255 w 3619883"/>
                <a:gd name="connsiteY103" fmla="*/ 68887 h 4275461"/>
                <a:gd name="connsiteX104" fmla="*/ 897520 w 3619883"/>
                <a:gd name="connsiteY104" fmla="*/ 88629 h 4275461"/>
                <a:gd name="connsiteX105" fmla="*/ 940510 w 3619883"/>
                <a:gd name="connsiteY105" fmla="*/ 114265 h 4275461"/>
                <a:gd name="connsiteX106" fmla="*/ 1082712 w 3619883"/>
                <a:gd name="connsiteY106" fmla="*/ 144543 h 4275461"/>
                <a:gd name="connsiteX107" fmla="*/ 1205348 w 3619883"/>
                <a:gd name="connsiteY107" fmla="*/ 120753 h 4275461"/>
                <a:gd name="connsiteX108" fmla="*/ 1271764 w 3619883"/>
                <a:gd name="connsiteY108" fmla="*/ 117956 h 4275461"/>
                <a:gd name="connsiteX109" fmla="*/ 1315583 w 3619883"/>
                <a:gd name="connsiteY109" fmla="*/ 125912 h 4275461"/>
                <a:gd name="connsiteX110" fmla="*/ 1359125 w 3619883"/>
                <a:gd name="connsiteY110" fmla="*/ 139761 h 4275461"/>
                <a:gd name="connsiteX111" fmla="*/ 1391919 w 3619883"/>
                <a:gd name="connsiteY111" fmla="*/ 147202 h 4275461"/>
                <a:gd name="connsiteX112" fmla="*/ 1436563 w 3619883"/>
                <a:gd name="connsiteY112" fmla="*/ 137480 h 4275461"/>
                <a:gd name="connsiteX113" fmla="*/ 1471566 w 3619883"/>
                <a:gd name="connsiteY113" fmla="*/ 97777 h 4275461"/>
                <a:gd name="connsiteX114" fmla="*/ 1505739 w 3619883"/>
                <a:gd name="connsiteY114" fmla="*/ 75753 h 4275461"/>
                <a:gd name="connsiteX115" fmla="*/ 1590891 w 3619883"/>
                <a:gd name="connsiteY115" fmla="*/ 144702 h 4275461"/>
                <a:gd name="connsiteX116" fmla="*/ 1625616 w 3619883"/>
                <a:gd name="connsiteY116" fmla="*/ 110893 h 4275461"/>
                <a:gd name="connsiteX117" fmla="*/ 1658964 w 3619883"/>
                <a:gd name="connsiteY117" fmla="*/ 106547 h 4275461"/>
                <a:gd name="connsiteX118" fmla="*/ 1746598 w 3619883"/>
                <a:gd name="connsiteY118" fmla="*/ 122460 h 4275461"/>
                <a:gd name="connsiteX119" fmla="*/ 1811913 w 3619883"/>
                <a:gd name="connsiteY119" fmla="*/ 143234 h 4275461"/>
                <a:gd name="connsiteX120" fmla="*/ 1856557 w 3619883"/>
                <a:gd name="connsiteY120" fmla="*/ 133511 h 4275461"/>
                <a:gd name="connsiteX121" fmla="*/ 2066003 w 3619883"/>
                <a:gd name="connsiteY121" fmla="*/ 143313 h 4275461"/>
                <a:gd name="connsiteX122" fmla="*/ 2177615 w 3619883"/>
                <a:gd name="connsiteY122" fmla="*/ 119007 h 4275461"/>
                <a:gd name="connsiteX123" fmla="*/ 2255883 w 3619883"/>
                <a:gd name="connsiteY123" fmla="*/ 99047 h 4275461"/>
                <a:gd name="connsiteX124" fmla="*/ 2344622 w 3619883"/>
                <a:gd name="connsiteY124" fmla="*/ 91388 h 4275461"/>
                <a:gd name="connsiteX125" fmla="*/ 2455682 w 3619883"/>
                <a:gd name="connsiteY125" fmla="*/ 78869 h 4275461"/>
                <a:gd name="connsiteX126" fmla="*/ 2632609 w 3619883"/>
                <a:gd name="connsiteY126" fmla="*/ 75338 h 4275461"/>
                <a:gd name="connsiteX127" fmla="*/ 2742291 w 3619883"/>
                <a:gd name="connsiteY127" fmla="*/ 92282 h 4275461"/>
                <a:gd name="connsiteX128" fmla="*/ 2851974 w 3619883"/>
                <a:gd name="connsiteY128" fmla="*/ 109227 h 4275461"/>
                <a:gd name="connsiteX129" fmla="*/ 2907643 w 3619883"/>
                <a:gd name="connsiteY129" fmla="*/ 100020 h 4275461"/>
                <a:gd name="connsiteX130" fmla="*/ 2944022 w 3619883"/>
                <a:gd name="connsiteY130" fmla="*/ 30853 h 4275461"/>
                <a:gd name="connsiteX131" fmla="*/ 3022289 w 3619883"/>
                <a:gd name="connsiteY131" fmla="*/ 10893 h 4275461"/>
                <a:gd name="connsiteX132" fmla="*/ 3054807 w 3619883"/>
                <a:gd name="connsiteY132" fmla="*/ 24226 h 4275461"/>
                <a:gd name="connsiteX133" fmla="*/ 3141892 w 3619883"/>
                <a:gd name="connsiteY133" fmla="*/ 51925 h 4275461"/>
                <a:gd name="connsiteX134" fmla="*/ 3185711 w 3619883"/>
                <a:gd name="connsiteY134" fmla="*/ 59881 h 4275461"/>
                <a:gd name="connsiteX135" fmla="*/ 3219056 w 3619883"/>
                <a:gd name="connsiteY135" fmla="*/ 55536 h 4275461"/>
                <a:gd name="connsiteX136" fmla="*/ 3263425 w 3619883"/>
                <a:gd name="connsiteY136" fmla="*/ 51706 h 4275461"/>
                <a:gd name="connsiteX137" fmla="*/ 3296219 w 3619883"/>
                <a:gd name="connsiteY137" fmla="*/ 59147 h 4275461"/>
                <a:gd name="connsiteX138" fmla="*/ 3319094 w 3619883"/>
                <a:gd name="connsiteY138" fmla="*/ 42500 h 4275461"/>
                <a:gd name="connsiteX139" fmla="*/ 3420511 w 3619883"/>
                <a:gd name="connsiteY139" fmla="*/ 0 h 4275461"/>
                <a:gd name="connsiteX140" fmla="*/ 3453305 w 3619883"/>
                <a:gd name="connsiteY140" fmla="*/ 7440 h 4275461"/>
                <a:gd name="connsiteX141" fmla="*/ 3496571 w 3619883"/>
                <a:gd name="connsiteY141" fmla="*/ 27182 h 4275461"/>
                <a:gd name="connsiteX142" fmla="*/ 3602117 w 3619883"/>
                <a:gd name="connsiteY142" fmla="*/ 132521 h 4275461"/>
                <a:gd name="connsiteX143" fmla="*/ 3619883 w 3619883"/>
                <a:gd name="connsiteY143" fmla="*/ 140049 h 4275461"/>
                <a:gd name="connsiteX144" fmla="*/ 3619883 w 3619883"/>
                <a:gd name="connsiteY14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448683 w 3619883"/>
                <a:gd name="connsiteY3" fmla="*/ 4128157 h 4275461"/>
                <a:gd name="connsiteX4" fmla="*/ 3270899 w 3619883"/>
                <a:gd name="connsiteY4" fmla="*/ 4128157 h 4275461"/>
                <a:gd name="connsiteX5" fmla="*/ 3327149 w 3619883"/>
                <a:gd name="connsiteY5" fmla="*/ 4128157 h 4275461"/>
                <a:gd name="connsiteX6" fmla="*/ 3269726 w 3619883"/>
                <a:gd name="connsiteY6" fmla="*/ 4275461 h 4275461"/>
                <a:gd name="connsiteX7" fmla="*/ 3052674 w 3619883"/>
                <a:gd name="connsiteY7" fmla="*/ 4275461 h 4275461"/>
                <a:gd name="connsiteX8" fmla="*/ 3096002 w 3619883"/>
                <a:gd name="connsiteY8" fmla="*/ 4128157 h 4275461"/>
                <a:gd name="connsiteX9" fmla="*/ 3137725 w 3619883"/>
                <a:gd name="connsiteY9" fmla="*/ 4128157 h 4275461"/>
                <a:gd name="connsiteX10" fmla="*/ 3137725 w 3619883"/>
                <a:gd name="connsiteY10" fmla="*/ 3951392 h 4275461"/>
                <a:gd name="connsiteX11" fmla="*/ 2959941 w 3619883"/>
                <a:gd name="connsiteY11" fmla="*/ 3951392 h 4275461"/>
                <a:gd name="connsiteX12" fmla="*/ 2959941 w 3619883"/>
                <a:gd name="connsiteY12" fmla="*/ 4128157 h 4275461"/>
                <a:gd name="connsiteX13" fmla="*/ 2996846 w 3619883"/>
                <a:gd name="connsiteY13" fmla="*/ 4128157 h 4275461"/>
                <a:gd name="connsiteX14" fmla="*/ 3014011 w 3619883"/>
                <a:gd name="connsiteY14" fmla="*/ 4275461 h 4275461"/>
                <a:gd name="connsiteX15" fmla="*/ 2761042 w 3619883"/>
                <a:gd name="connsiteY15" fmla="*/ 4275461 h 4275461"/>
                <a:gd name="connsiteX16" fmla="*/ 2761042 w 3619883"/>
                <a:gd name="connsiteY16" fmla="*/ 4128157 h 4275461"/>
                <a:gd name="connsiteX17" fmla="*/ 2826768 w 3619883"/>
                <a:gd name="connsiteY17" fmla="*/ 4128157 h 4275461"/>
                <a:gd name="connsiteX18" fmla="*/ 2826768 w 3619883"/>
                <a:gd name="connsiteY18" fmla="*/ 3951392 h 4275461"/>
                <a:gd name="connsiteX19" fmla="*/ 2648983 w 3619883"/>
                <a:gd name="connsiteY19" fmla="*/ 3951392 h 4275461"/>
                <a:gd name="connsiteX20" fmla="*/ 2648983 w 3619883"/>
                <a:gd name="connsiteY20" fmla="*/ 4128157 h 4275461"/>
                <a:gd name="connsiteX21" fmla="*/ 2690646 w 3619883"/>
                <a:gd name="connsiteY21" fmla="*/ 4128157 h 4275461"/>
                <a:gd name="connsiteX22" fmla="*/ 2690646 w 3619883"/>
                <a:gd name="connsiteY22" fmla="*/ 4275461 h 4275461"/>
                <a:gd name="connsiteX23" fmla="*/ 2511710 w 3619883"/>
                <a:gd name="connsiteY23" fmla="*/ 4275461 h 4275461"/>
                <a:gd name="connsiteX24" fmla="*/ 2454288 w 3619883"/>
                <a:gd name="connsiteY24" fmla="*/ 4128157 h 4275461"/>
                <a:gd name="connsiteX25" fmla="*/ 2515810 w 3619883"/>
                <a:gd name="connsiteY25" fmla="*/ 4128157 h 4275461"/>
                <a:gd name="connsiteX26" fmla="*/ 2515810 w 3619883"/>
                <a:gd name="connsiteY26" fmla="*/ 3951392 h 4275461"/>
                <a:gd name="connsiteX27" fmla="*/ 2338025 w 3619883"/>
                <a:gd name="connsiteY27" fmla="*/ 3951392 h 4275461"/>
                <a:gd name="connsiteX28" fmla="*/ 2338025 w 3619883"/>
                <a:gd name="connsiteY28" fmla="*/ 4128157 h 4275461"/>
                <a:gd name="connsiteX29" fmla="*/ 2395120 w 3619883"/>
                <a:gd name="connsiteY29" fmla="*/ 4128157 h 4275461"/>
                <a:gd name="connsiteX30" fmla="*/ 2337697 w 3619883"/>
                <a:gd name="connsiteY30" fmla="*/ 4275461 h 4275461"/>
                <a:gd name="connsiteX31" fmla="*/ 2150155 w 3619883"/>
                <a:gd name="connsiteY31" fmla="*/ 4275461 h 4275461"/>
                <a:gd name="connsiteX32" fmla="*/ 2150155 w 3619883"/>
                <a:gd name="connsiteY32" fmla="*/ 4128157 h 4275461"/>
                <a:gd name="connsiteX33" fmla="*/ 2204852 w 3619883"/>
                <a:gd name="connsiteY33" fmla="*/ 4128157 h 4275461"/>
                <a:gd name="connsiteX34" fmla="*/ 2204852 w 3619883"/>
                <a:gd name="connsiteY34" fmla="*/ 3951392 h 4275461"/>
                <a:gd name="connsiteX35" fmla="*/ 2027068 w 3619883"/>
                <a:gd name="connsiteY35" fmla="*/ 3951392 h 4275461"/>
                <a:gd name="connsiteX36" fmla="*/ 2027068 w 3619883"/>
                <a:gd name="connsiteY36" fmla="*/ 4128157 h 4275461"/>
                <a:gd name="connsiteX37" fmla="*/ 2079759 w 3619883"/>
                <a:gd name="connsiteY37" fmla="*/ 4128157 h 4275461"/>
                <a:gd name="connsiteX38" fmla="*/ 2079759 w 3619883"/>
                <a:gd name="connsiteY38" fmla="*/ 4275461 h 4275461"/>
                <a:gd name="connsiteX39" fmla="*/ 1824703 w 3619883"/>
                <a:gd name="connsiteY39" fmla="*/ 4275461 h 4275461"/>
                <a:gd name="connsiteX40" fmla="*/ 1834468 w 3619883"/>
                <a:gd name="connsiteY40" fmla="*/ 4128157 h 4275461"/>
                <a:gd name="connsiteX41" fmla="*/ 1893894 w 3619883"/>
                <a:gd name="connsiteY41" fmla="*/ 4128157 h 4275461"/>
                <a:gd name="connsiteX42" fmla="*/ 1893894 w 3619883"/>
                <a:gd name="connsiteY42" fmla="*/ 3951392 h 4275461"/>
                <a:gd name="connsiteX43" fmla="*/ 1716110 w 3619883"/>
                <a:gd name="connsiteY43" fmla="*/ 3951392 h 4275461"/>
                <a:gd name="connsiteX44" fmla="*/ 1716110 w 3619883"/>
                <a:gd name="connsiteY44" fmla="*/ 4006431 h 4275461"/>
                <a:gd name="connsiteX45" fmla="*/ 1703447 w 3619883"/>
                <a:gd name="connsiteY45" fmla="*/ 4007960 h 4275461"/>
                <a:gd name="connsiteX46" fmla="*/ 1716110 w 3619883"/>
                <a:gd name="connsiteY46" fmla="*/ 4044284 h 4275461"/>
                <a:gd name="connsiteX47" fmla="*/ 1716110 w 3619883"/>
                <a:gd name="connsiteY47" fmla="*/ 4128157 h 4275461"/>
                <a:gd name="connsiteX48" fmla="*/ 1745346 w 3619883"/>
                <a:gd name="connsiteY48" fmla="*/ 4128157 h 4275461"/>
                <a:gd name="connsiteX49" fmla="*/ 1796694 w 3619883"/>
                <a:gd name="connsiteY49" fmla="*/ 4275461 h 4275461"/>
                <a:gd name="connsiteX50" fmla="*/ 1558844 w 3619883"/>
                <a:gd name="connsiteY50" fmla="*/ 4275461 h 4275461"/>
                <a:gd name="connsiteX51" fmla="*/ 1517252 w 3619883"/>
                <a:gd name="connsiteY51" fmla="*/ 4128157 h 4275461"/>
                <a:gd name="connsiteX52" fmla="*/ 1582936 w 3619883"/>
                <a:gd name="connsiteY52" fmla="*/ 4128157 h 4275461"/>
                <a:gd name="connsiteX53" fmla="*/ 1582936 w 3619883"/>
                <a:gd name="connsiteY53" fmla="*/ 3951392 h 4275461"/>
                <a:gd name="connsiteX54" fmla="*/ 1405151 w 3619883"/>
                <a:gd name="connsiteY54" fmla="*/ 3951392 h 4275461"/>
                <a:gd name="connsiteX55" fmla="*/ 1405151 w 3619883"/>
                <a:gd name="connsiteY55" fmla="*/ 4128157 h 4275461"/>
                <a:gd name="connsiteX56" fmla="*/ 1468988 w 3619883"/>
                <a:gd name="connsiteY56" fmla="*/ 4128157 h 4275461"/>
                <a:gd name="connsiteX57" fmla="*/ 1427396 w 3619883"/>
                <a:gd name="connsiteY57" fmla="*/ 4275461 h 4275461"/>
                <a:gd name="connsiteX58" fmla="*/ 1210751 w 3619883"/>
                <a:gd name="connsiteY58" fmla="*/ 4275461 h 4275461"/>
                <a:gd name="connsiteX59" fmla="*/ 1210751 w 3619883"/>
                <a:gd name="connsiteY59" fmla="*/ 4128157 h 4275461"/>
                <a:gd name="connsiteX60" fmla="*/ 1271978 w 3619883"/>
                <a:gd name="connsiteY60" fmla="*/ 4128157 h 4275461"/>
                <a:gd name="connsiteX61" fmla="*/ 1271978 w 3619883"/>
                <a:gd name="connsiteY61" fmla="*/ 3951392 h 4275461"/>
                <a:gd name="connsiteX62" fmla="*/ 1094193 w 3619883"/>
                <a:gd name="connsiteY62" fmla="*/ 3951392 h 4275461"/>
                <a:gd name="connsiteX63" fmla="*/ 1094193 w 3619883"/>
                <a:gd name="connsiteY63" fmla="*/ 4128157 h 4275461"/>
                <a:gd name="connsiteX64" fmla="*/ 1140354 w 3619883"/>
                <a:gd name="connsiteY64" fmla="*/ 4128157 h 4275461"/>
                <a:gd name="connsiteX65" fmla="*/ 1140354 w 3619883"/>
                <a:gd name="connsiteY65" fmla="*/ 4275461 h 4275461"/>
                <a:gd name="connsiteX66" fmla="*/ 953807 w 3619883"/>
                <a:gd name="connsiteY66" fmla="*/ 4275461 h 4275461"/>
                <a:gd name="connsiteX67" fmla="*/ 912215 w 3619883"/>
                <a:gd name="connsiteY67" fmla="*/ 4128157 h 4275461"/>
                <a:gd name="connsiteX68" fmla="*/ 961020 w 3619883"/>
                <a:gd name="connsiteY68" fmla="*/ 4128157 h 4275461"/>
                <a:gd name="connsiteX69" fmla="*/ 961020 w 3619883"/>
                <a:gd name="connsiteY69" fmla="*/ 3951392 h 4275461"/>
                <a:gd name="connsiteX70" fmla="*/ 783235 w 3619883"/>
                <a:gd name="connsiteY70" fmla="*/ 3951392 h 4275461"/>
                <a:gd name="connsiteX71" fmla="*/ 783235 w 3619883"/>
                <a:gd name="connsiteY71" fmla="*/ 4128157 h 4275461"/>
                <a:gd name="connsiteX72" fmla="*/ 871024 w 3619883"/>
                <a:gd name="connsiteY72" fmla="*/ 4128157 h 4275461"/>
                <a:gd name="connsiteX73" fmla="*/ 829432 w 3619883"/>
                <a:gd name="connsiteY73" fmla="*/ 4275461 h 4275461"/>
                <a:gd name="connsiteX74" fmla="*/ 611484 w 3619883"/>
                <a:gd name="connsiteY74" fmla="*/ 4275461 h 4275461"/>
                <a:gd name="connsiteX75" fmla="*/ 621247 w 3619883"/>
                <a:gd name="connsiteY75" fmla="*/ 4128157 h 4275461"/>
                <a:gd name="connsiteX76" fmla="*/ 650062 w 3619883"/>
                <a:gd name="connsiteY76" fmla="*/ 4128157 h 4275461"/>
                <a:gd name="connsiteX77" fmla="*/ 650062 w 3619883"/>
                <a:gd name="connsiteY77" fmla="*/ 3951392 h 4275461"/>
                <a:gd name="connsiteX78" fmla="*/ 472277 w 3619883"/>
                <a:gd name="connsiteY78" fmla="*/ 3951392 h 4275461"/>
                <a:gd name="connsiteX79" fmla="*/ 472277 w 3619883"/>
                <a:gd name="connsiteY79" fmla="*/ 4128157 h 4275461"/>
                <a:gd name="connsiteX80" fmla="*/ 522650 w 3619883"/>
                <a:gd name="connsiteY80" fmla="*/ 4128157 h 4275461"/>
                <a:gd name="connsiteX81" fmla="*/ 573998 w 3619883"/>
                <a:gd name="connsiteY81" fmla="*/ 4275461 h 4275461"/>
                <a:gd name="connsiteX82" fmla="*/ 336164 w 3619883"/>
                <a:gd name="connsiteY82" fmla="*/ 4275461 h 4275461"/>
                <a:gd name="connsiteX83" fmla="*/ 294572 w 3619883"/>
                <a:gd name="connsiteY83" fmla="*/ 4128157 h 4275461"/>
                <a:gd name="connsiteX84" fmla="*/ 339106 w 3619883"/>
                <a:gd name="connsiteY84" fmla="*/ 4128157 h 4275461"/>
                <a:gd name="connsiteX85" fmla="*/ 339106 w 3619883"/>
                <a:gd name="connsiteY85" fmla="*/ 3951392 h 4275461"/>
                <a:gd name="connsiteX86" fmla="*/ 161321 w 3619883"/>
                <a:gd name="connsiteY86" fmla="*/ 3951392 h 4275461"/>
                <a:gd name="connsiteX87" fmla="*/ 161321 w 3619883"/>
                <a:gd name="connsiteY87" fmla="*/ 4128157 h 4275461"/>
                <a:gd name="connsiteX88" fmla="*/ 230914 w 3619883"/>
                <a:gd name="connsiteY88" fmla="*/ 4128157 h 4275461"/>
                <a:gd name="connsiteX89" fmla="*/ 189322 w 3619883"/>
                <a:gd name="connsiteY89" fmla="*/ 4275461 h 4275461"/>
                <a:gd name="connsiteX90" fmla="*/ 0 w 3619883"/>
                <a:gd name="connsiteY90" fmla="*/ 4275461 h 4275461"/>
                <a:gd name="connsiteX91" fmla="*/ 0 w 3619883"/>
                <a:gd name="connsiteY91" fmla="*/ 42229 h 4275461"/>
                <a:gd name="connsiteX92" fmla="*/ 42464 w 3619883"/>
                <a:gd name="connsiteY92" fmla="*/ 40518 h 4275461"/>
                <a:gd name="connsiteX93" fmla="*/ 137733 w 3619883"/>
                <a:gd name="connsiteY93" fmla="*/ 35355 h 4275461"/>
                <a:gd name="connsiteX94" fmla="*/ 270565 w 3619883"/>
                <a:gd name="connsiteY94" fmla="*/ 29759 h 4275461"/>
                <a:gd name="connsiteX95" fmla="*/ 479734 w 3619883"/>
                <a:gd name="connsiteY95" fmla="*/ 45455 h 4275461"/>
                <a:gd name="connsiteX96" fmla="*/ 524103 w 3619883"/>
                <a:gd name="connsiteY96" fmla="*/ 41625 h 4275461"/>
                <a:gd name="connsiteX97" fmla="*/ 624416 w 3619883"/>
                <a:gd name="connsiteY97" fmla="*/ 22696 h 4275461"/>
                <a:gd name="connsiteX98" fmla="*/ 657762 w 3619883"/>
                <a:gd name="connsiteY98" fmla="*/ 18351 h 4275461"/>
                <a:gd name="connsiteX99" fmla="*/ 690557 w 3619883"/>
                <a:gd name="connsiteY99" fmla="*/ 25792 h 4275461"/>
                <a:gd name="connsiteX100" fmla="*/ 745123 w 3619883"/>
                <a:gd name="connsiteY100" fmla="*/ 40157 h 4275461"/>
                <a:gd name="connsiteX101" fmla="*/ 789493 w 3619883"/>
                <a:gd name="connsiteY101" fmla="*/ 36327 h 4275461"/>
                <a:gd name="connsiteX102" fmla="*/ 854255 w 3619883"/>
                <a:gd name="connsiteY102" fmla="*/ 68887 h 4275461"/>
                <a:gd name="connsiteX103" fmla="*/ 897520 w 3619883"/>
                <a:gd name="connsiteY103" fmla="*/ 88629 h 4275461"/>
                <a:gd name="connsiteX104" fmla="*/ 940510 w 3619883"/>
                <a:gd name="connsiteY104" fmla="*/ 114265 h 4275461"/>
                <a:gd name="connsiteX105" fmla="*/ 1082712 w 3619883"/>
                <a:gd name="connsiteY105" fmla="*/ 144543 h 4275461"/>
                <a:gd name="connsiteX106" fmla="*/ 1205348 w 3619883"/>
                <a:gd name="connsiteY106" fmla="*/ 120753 h 4275461"/>
                <a:gd name="connsiteX107" fmla="*/ 1271764 w 3619883"/>
                <a:gd name="connsiteY107" fmla="*/ 117956 h 4275461"/>
                <a:gd name="connsiteX108" fmla="*/ 1315583 w 3619883"/>
                <a:gd name="connsiteY108" fmla="*/ 125912 h 4275461"/>
                <a:gd name="connsiteX109" fmla="*/ 1359125 w 3619883"/>
                <a:gd name="connsiteY109" fmla="*/ 139761 h 4275461"/>
                <a:gd name="connsiteX110" fmla="*/ 1391919 w 3619883"/>
                <a:gd name="connsiteY110" fmla="*/ 147202 h 4275461"/>
                <a:gd name="connsiteX111" fmla="*/ 1436563 w 3619883"/>
                <a:gd name="connsiteY111" fmla="*/ 137480 h 4275461"/>
                <a:gd name="connsiteX112" fmla="*/ 1471566 w 3619883"/>
                <a:gd name="connsiteY112" fmla="*/ 97777 h 4275461"/>
                <a:gd name="connsiteX113" fmla="*/ 1505739 w 3619883"/>
                <a:gd name="connsiteY113" fmla="*/ 75753 h 4275461"/>
                <a:gd name="connsiteX114" fmla="*/ 1590891 w 3619883"/>
                <a:gd name="connsiteY114" fmla="*/ 144702 h 4275461"/>
                <a:gd name="connsiteX115" fmla="*/ 1625616 w 3619883"/>
                <a:gd name="connsiteY115" fmla="*/ 110893 h 4275461"/>
                <a:gd name="connsiteX116" fmla="*/ 1658964 w 3619883"/>
                <a:gd name="connsiteY116" fmla="*/ 106547 h 4275461"/>
                <a:gd name="connsiteX117" fmla="*/ 1746598 w 3619883"/>
                <a:gd name="connsiteY117" fmla="*/ 122460 h 4275461"/>
                <a:gd name="connsiteX118" fmla="*/ 1811913 w 3619883"/>
                <a:gd name="connsiteY118" fmla="*/ 143234 h 4275461"/>
                <a:gd name="connsiteX119" fmla="*/ 1856557 w 3619883"/>
                <a:gd name="connsiteY119" fmla="*/ 133511 h 4275461"/>
                <a:gd name="connsiteX120" fmla="*/ 2066003 w 3619883"/>
                <a:gd name="connsiteY120" fmla="*/ 143313 h 4275461"/>
                <a:gd name="connsiteX121" fmla="*/ 2177615 w 3619883"/>
                <a:gd name="connsiteY121" fmla="*/ 119007 h 4275461"/>
                <a:gd name="connsiteX122" fmla="*/ 2255883 w 3619883"/>
                <a:gd name="connsiteY122" fmla="*/ 99047 h 4275461"/>
                <a:gd name="connsiteX123" fmla="*/ 2344622 w 3619883"/>
                <a:gd name="connsiteY123" fmla="*/ 91388 h 4275461"/>
                <a:gd name="connsiteX124" fmla="*/ 2455682 w 3619883"/>
                <a:gd name="connsiteY124" fmla="*/ 78869 h 4275461"/>
                <a:gd name="connsiteX125" fmla="*/ 2632609 w 3619883"/>
                <a:gd name="connsiteY125" fmla="*/ 75338 h 4275461"/>
                <a:gd name="connsiteX126" fmla="*/ 2742291 w 3619883"/>
                <a:gd name="connsiteY126" fmla="*/ 92282 h 4275461"/>
                <a:gd name="connsiteX127" fmla="*/ 2851974 w 3619883"/>
                <a:gd name="connsiteY127" fmla="*/ 109227 h 4275461"/>
                <a:gd name="connsiteX128" fmla="*/ 2907643 w 3619883"/>
                <a:gd name="connsiteY128" fmla="*/ 100020 h 4275461"/>
                <a:gd name="connsiteX129" fmla="*/ 2944022 w 3619883"/>
                <a:gd name="connsiteY129" fmla="*/ 30853 h 4275461"/>
                <a:gd name="connsiteX130" fmla="*/ 3022289 w 3619883"/>
                <a:gd name="connsiteY130" fmla="*/ 10893 h 4275461"/>
                <a:gd name="connsiteX131" fmla="*/ 3054807 w 3619883"/>
                <a:gd name="connsiteY131" fmla="*/ 24226 h 4275461"/>
                <a:gd name="connsiteX132" fmla="*/ 3141892 w 3619883"/>
                <a:gd name="connsiteY132" fmla="*/ 51925 h 4275461"/>
                <a:gd name="connsiteX133" fmla="*/ 3185711 w 3619883"/>
                <a:gd name="connsiteY133" fmla="*/ 59881 h 4275461"/>
                <a:gd name="connsiteX134" fmla="*/ 3219056 w 3619883"/>
                <a:gd name="connsiteY134" fmla="*/ 55536 h 4275461"/>
                <a:gd name="connsiteX135" fmla="*/ 3263425 w 3619883"/>
                <a:gd name="connsiteY135" fmla="*/ 51706 h 4275461"/>
                <a:gd name="connsiteX136" fmla="*/ 3296219 w 3619883"/>
                <a:gd name="connsiteY136" fmla="*/ 59147 h 4275461"/>
                <a:gd name="connsiteX137" fmla="*/ 3319094 w 3619883"/>
                <a:gd name="connsiteY137" fmla="*/ 42500 h 4275461"/>
                <a:gd name="connsiteX138" fmla="*/ 3420511 w 3619883"/>
                <a:gd name="connsiteY138" fmla="*/ 0 h 4275461"/>
                <a:gd name="connsiteX139" fmla="*/ 3453305 w 3619883"/>
                <a:gd name="connsiteY139" fmla="*/ 7440 h 4275461"/>
                <a:gd name="connsiteX140" fmla="*/ 3496571 w 3619883"/>
                <a:gd name="connsiteY140" fmla="*/ 27182 h 4275461"/>
                <a:gd name="connsiteX141" fmla="*/ 3602117 w 3619883"/>
                <a:gd name="connsiteY141" fmla="*/ 132521 h 4275461"/>
                <a:gd name="connsiteX142" fmla="*/ 3619883 w 3619883"/>
                <a:gd name="connsiteY142" fmla="*/ 140049 h 4275461"/>
                <a:gd name="connsiteX143" fmla="*/ 3619883 w 3619883"/>
                <a:gd name="connsiteY14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270899 w 3619883"/>
                <a:gd name="connsiteY3" fmla="*/ 4128157 h 4275461"/>
                <a:gd name="connsiteX4" fmla="*/ 3327149 w 3619883"/>
                <a:gd name="connsiteY4" fmla="*/ 4128157 h 4275461"/>
                <a:gd name="connsiteX5" fmla="*/ 3269726 w 3619883"/>
                <a:gd name="connsiteY5" fmla="*/ 4275461 h 4275461"/>
                <a:gd name="connsiteX6" fmla="*/ 3052674 w 3619883"/>
                <a:gd name="connsiteY6" fmla="*/ 4275461 h 4275461"/>
                <a:gd name="connsiteX7" fmla="*/ 3096002 w 3619883"/>
                <a:gd name="connsiteY7" fmla="*/ 4128157 h 4275461"/>
                <a:gd name="connsiteX8" fmla="*/ 3137725 w 3619883"/>
                <a:gd name="connsiteY8" fmla="*/ 4128157 h 4275461"/>
                <a:gd name="connsiteX9" fmla="*/ 3137725 w 3619883"/>
                <a:gd name="connsiteY9" fmla="*/ 3951392 h 4275461"/>
                <a:gd name="connsiteX10" fmla="*/ 2959941 w 3619883"/>
                <a:gd name="connsiteY10" fmla="*/ 3951392 h 4275461"/>
                <a:gd name="connsiteX11" fmla="*/ 2959941 w 3619883"/>
                <a:gd name="connsiteY11" fmla="*/ 4128157 h 4275461"/>
                <a:gd name="connsiteX12" fmla="*/ 2996846 w 3619883"/>
                <a:gd name="connsiteY12" fmla="*/ 4128157 h 4275461"/>
                <a:gd name="connsiteX13" fmla="*/ 3014011 w 3619883"/>
                <a:gd name="connsiteY13" fmla="*/ 4275461 h 4275461"/>
                <a:gd name="connsiteX14" fmla="*/ 2761042 w 3619883"/>
                <a:gd name="connsiteY14" fmla="*/ 4275461 h 4275461"/>
                <a:gd name="connsiteX15" fmla="*/ 2761042 w 3619883"/>
                <a:gd name="connsiteY15" fmla="*/ 4128157 h 4275461"/>
                <a:gd name="connsiteX16" fmla="*/ 2826768 w 3619883"/>
                <a:gd name="connsiteY16" fmla="*/ 4128157 h 4275461"/>
                <a:gd name="connsiteX17" fmla="*/ 2826768 w 3619883"/>
                <a:gd name="connsiteY17" fmla="*/ 3951392 h 4275461"/>
                <a:gd name="connsiteX18" fmla="*/ 2648983 w 3619883"/>
                <a:gd name="connsiteY18" fmla="*/ 3951392 h 4275461"/>
                <a:gd name="connsiteX19" fmla="*/ 2648983 w 3619883"/>
                <a:gd name="connsiteY19" fmla="*/ 4128157 h 4275461"/>
                <a:gd name="connsiteX20" fmla="*/ 2690646 w 3619883"/>
                <a:gd name="connsiteY20" fmla="*/ 4128157 h 4275461"/>
                <a:gd name="connsiteX21" fmla="*/ 2690646 w 3619883"/>
                <a:gd name="connsiteY21" fmla="*/ 4275461 h 4275461"/>
                <a:gd name="connsiteX22" fmla="*/ 2511710 w 3619883"/>
                <a:gd name="connsiteY22" fmla="*/ 4275461 h 4275461"/>
                <a:gd name="connsiteX23" fmla="*/ 2454288 w 3619883"/>
                <a:gd name="connsiteY23" fmla="*/ 4128157 h 4275461"/>
                <a:gd name="connsiteX24" fmla="*/ 2515810 w 3619883"/>
                <a:gd name="connsiteY24" fmla="*/ 4128157 h 4275461"/>
                <a:gd name="connsiteX25" fmla="*/ 2515810 w 3619883"/>
                <a:gd name="connsiteY25" fmla="*/ 3951392 h 4275461"/>
                <a:gd name="connsiteX26" fmla="*/ 2338025 w 3619883"/>
                <a:gd name="connsiteY26" fmla="*/ 3951392 h 4275461"/>
                <a:gd name="connsiteX27" fmla="*/ 2338025 w 3619883"/>
                <a:gd name="connsiteY27" fmla="*/ 4128157 h 4275461"/>
                <a:gd name="connsiteX28" fmla="*/ 2395120 w 3619883"/>
                <a:gd name="connsiteY28" fmla="*/ 4128157 h 4275461"/>
                <a:gd name="connsiteX29" fmla="*/ 2337697 w 3619883"/>
                <a:gd name="connsiteY29" fmla="*/ 4275461 h 4275461"/>
                <a:gd name="connsiteX30" fmla="*/ 2150155 w 3619883"/>
                <a:gd name="connsiteY30" fmla="*/ 4275461 h 4275461"/>
                <a:gd name="connsiteX31" fmla="*/ 2150155 w 3619883"/>
                <a:gd name="connsiteY31" fmla="*/ 4128157 h 4275461"/>
                <a:gd name="connsiteX32" fmla="*/ 2204852 w 3619883"/>
                <a:gd name="connsiteY32" fmla="*/ 4128157 h 4275461"/>
                <a:gd name="connsiteX33" fmla="*/ 2204852 w 3619883"/>
                <a:gd name="connsiteY33" fmla="*/ 3951392 h 4275461"/>
                <a:gd name="connsiteX34" fmla="*/ 2027068 w 3619883"/>
                <a:gd name="connsiteY34" fmla="*/ 3951392 h 4275461"/>
                <a:gd name="connsiteX35" fmla="*/ 2027068 w 3619883"/>
                <a:gd name="connsiteY35" fmla="*/ 4128157 h 4275461"/>
                <a:gd name="connsiteX36" fmla="*/ 2079759 w 3619883"/>
                <a:gd name="connsiteY36" fmla="*/ 4128157 h 4275461"/>
                <a:gd name="connsiteX37" fmla="*/ 2079759 w 3619883"/>
                <a:gd name="connsiteY37" fmla="*/ 4275461 h 4275461"/>
                <a:gd name="connsiteX38" fmla="*/ 1824703 w 3619883"/>
                <a:gd name="connsiteY38" fmla="*/ 4275461 h 4275461"/>
                <a:gd name="connsiteX39" fmla="*/ 1834468 w 3619883"/>
                <a:gd name="connsiteY39" fmla="*/ 4128157 h 4275461"/>
                <a:gd name="connsiteX40" fmla="*/ 1893894 w 3619883"/>
                <a:gd name="connsiteY40" fmla="*/ 4128157 h 4275461"/>
                <a:gd name="connsiteX41" fmla="*/ 1893894 w 3619883"/>
                <a:gd name="connsiteY41" fmla="*/ 3951392 h 4275461"/>
                <a:gd name="connsiteX42" fmla="*/ 1716110 w 3619883"/>
                <a:gd name="connsiteY42" fmla="*/ 3951392 h 4275461"/>
                <a:gd name="connsiteX43" fmla="*/ 1716110 w 3619883"/>
                <a:gd name="connsiteY43" fmla="*/ 4006431 h 4275461"/>
                <a:gd name="connsiteX44" fmla="*/ 1703447 w 3619883"/>
                <a:gd name="connsiteY44" fmla="*/ 4007960 h 4275461"/>
                <a:gd name="connsiteX45" fmla="*/ 1716110 w 3619883"/>
                <a:gd name="connsiteY45" fmla="*/ 4044284 h 4275461"/>
                <a:gd name="connsiteX46" fmla="*/ 1716110 w 3619883"/>
                <a:gd name="connsiteY46" fmla="*/ 4128157 h 4275461"/>
                <a:gd name="connsiteX47" fmla="*/ 1745346 w 3619883"/>
                <a:gd name="connsiteY47" fmla="*/ 4128157 h 4275461"/>
                <a:gd name="connsiteX48" fmla="*/ 1796694 w 3619883"/>
                <a:gd name="connsiteY48" fmla="*/ 4275461 h 4275461"/>
                <a:gd name="connsiteX49" fmla="*/ 1558844 w 3619883"/>
                <a:gd name="connsiteY49" fmla="*/ 4275461 h 4275461"/>
                <a:gd name="connsiteX50" fmla="*/ 1517252 w 3619883"/>
                <a:gd name="connsiteY50" fmla="*/ 4128157 h 4275461"/>
                <a:gd name="connsiteX51" fmla="*/ 1582936 w 3619883"/>
                <a:gd name="connsiteY51" fmla="*/ 4128157 h 4275461"/>
                <a:gd name="connsiteX52" fmla="*/ 1582936 w 3619883"/>
                <a:gd name="connsiteY52" fmla="*/ 3951392 h 4275461"/>
                <a:gd name="connsiteX53" fmla="*/ 1405151 w 3619883"/>
                <a:gd name="connsiteY53" fmla="*/ 3951392 h 4275461"/>
                <a:gd name="connsiteX54" fmla="*/ 1405151 w 3619883"/>
                <a:gd name="connsiteY54" fmla="*/ 4128157 h 4275461"/>
                <a:gd name="connsiteX55" fmla="*/ 1468988 w 3619883"/>
                <a:gd name="connsiteY55" fmla="*/ 4128157 h 4275461"/>
                <a:gd name="connsiteX56" fmla="*/ 1427396 w 3619883"/>
                <a:gd name="connsiteY56" fmla="*/ 4275461 h 4275461"/>
                <a:gd name="connsiteX57" fmla="*/ 1210751 w 3619883"/>
                <a:gd name="connsiteY57" fmla="*/ 4275461 h 4275461"/>
                <a:gd name="connsiteX58" fmla="*/ 1210751 w 3619883"/>
                <a:gd name="connsiteY58" fmla="*/ 4128157 h 4275461"/>
                <a:gd name="connsiteX59" fmla="*/ 1271978 w 3619883"/>
                <a:gd name="connsiteY59" fmla="*/ 4128157 h 4275461"/>
                <a:gd name="connsiteX60" fmla="*/ 1271978 w 3619883"/>
                <a:gd name="connsiteY60" fmla="*/ 3951392 h 4275461"/>
                <a:gd name="connsiteX61" fmla="*/ 1094193 w 3619883"/>
                <a:gd name="connsiteY61" fmla="*/ 3951392 h 4275461"/>
                <a:gd name="connsiteX62" fmla="*/ 1094193 w 3619883"/>
                <a:gd name="connsiteY62" fmla="*/ 4128157 h 4275461"/>
                <a:gd name="connsiteX63" fmla="*/ 1140354 w 3619883"/>
                <a:gd name="connsiteY63" fmla="*/ 4128157 h 4275461"/>
                <a:gd name="connsiteX64" fmla="*/ 1140354 w 3619883"/>
                <a:gd name="connsiteY64" fmla="*/ 4275461 h 4275461"/>
                <a:gd name="connsiteX65" fmla="*/ 953807 w 3619883"/>
                <a:gd name="connsiteY65" fmla="*/ 4275461 h 4275461"/>
                <a:gd name="connsiteX66" fmla="*/ 912215 w 3619883"/>
                <a:gd name="connsiteY66" fmla="*/ 4128157 h 4275461"/>
                <a:gd name="connsiteX67" fmla="*/ 961020 w 3619883"/>
                <a:gd name="connsiteY67" fmla="*/ 4128157 h 4275461"/>
                <a:gd name="connsiteX68" fmla="*/ 961020 w 3619883"/>
                <a:gd name="connsiteY68" fmla="*/ 3951392 h 4275461"/>
                <a:gd name="connsiteX69" fmla="*/ 783235 w 3619883"/>
                <a:gd name="connsiteY69" fmla="*/ 3951392 h 4275461"/>
                <a:gd name="connsiteX70" fmla="*/ 783235 w 3619883"/>
                <a:gd name="connsiteY70" fmla="*/ 4128157 h 4275461"/>
                <a:gd name="connsiteX71" fmla="*/ 871024 w 3619883"/>
                <a:gd name="connsiteY71" fmla="*/ 4128157 h 4275461"/>
                <a:gd name="connsiteX72" fmla="*/ 829432 w 3619883"/>
                <a:gd name="connsiteY72" fmla="*/ 4275461 h 4275461"/>
                <a:gd name="connsiteX73" fmla="*/ 611484 w 3619883"/>
                <a:gd name="connsiteY73" fmla="*/ 4275461 h 4275461"/>
                <a:gd name="connsiteX74" fmla="*/ 621247 w 3619883"/>
                <a:gd name="connsiteY74" fmla="*/ 4128157 h 4275461"/>
                <a:gd name="connsiteX75" fmla="*/ 650062 w 3619883"/>
                <a:gd name="connsiteY75" fmla="*/ 4128157 h 4275461"/>
                <a:gd name="connsiteX76" fmla="*/ 650062 w 3619883"/>
                <a:gd name="connsiteY76" fmla="*/ 3951392 h 4275461"/>
                <a:gd name="connsiteX77" fmla="*/ 472277 w 3619883"/>
                <a:gd name="connsiteY77" fmla="*/ 3951392 h 4275461"/>
                <a:gd name="connsiteX78" fmla="*/ 472277 w 3619883"/>
                <a:gd name="connsiteY78" fmla="*/ 4128157 h 4275461"/>
                <a:gd name="connsiteX79" fmla="*/ 522650 w 3619883"/>
                <a:gd name="connsiteY79" fmla="*/ 4128157 h 4275461"/>
                <a:gd name="connsiteX80" fmla="*/ 573998 w 3619883"/>
                <a:gd name="connsiteY80" fmla="*/ 4275461 h 4275461"/>
                <a:gd name="connsiteX81" fmla="*/ 336164 w 3619883"/>
                <a:gd name="connsiteY81" fmla="*/ 4275461 h 4275461"/>
                <a:gd name="connsiteX82" fmla="*/ 294572 w 3619883"/>
                <a:gd name="connsiteY82" fmla="*/ 4128157 h 4275461"/>
                <a:gd name="connsiteX83" fmla="*/ 339106 w 3619883"/>
                <a:gd name="connsiteY83" fmla="*/ 4128157 h 4275461"/>
                <a:gd name="connsiteX84" fmla="*/ 339106 w 3619883"/>
                <a:gd name="connsiteY84" fmla="*/ 3951392 h 4275461"/>
                <a:gd name="connsiteX85" fmla="*/ 161321 w 3619883"/>
                <a:gd name="connsiteY85" fmla="*/ 3951392 h 4275461"/>
                <a:gd name="connsiteX86" fmla="*/ 161321 w 3619883"/>
                <a:gd name="connsiteY86" fmla="*/ 4128157 h 4275461"/>
                <a:gd name="connsiteX87" fmla="*/ 230914 w 3619883"/>
                <a:gd name="connsiteY87" fmla="*/ 4128157 h 4275461"/>
                <a:gd name="connsiteX88" fmla="*/ 189322 w 3619883"/>
                <a:gd name="connsiteY88" fmla="*/ 4275461 h 4275461"/>
                <a:gd name="connsiteX89" fmla="*/ 0 w 3619883"/>
                <a:gd name="connsiteY89" fmla="*/ 4275461 h 4275461"/>
                <a:gd name="connsiteX90" fmla="*/ 0 w 3619883"/>
                <a:gd name="connsiteY90" fmla="*/ 42229 h 4275461"/>
                <a:gd name="connsiteX91" fmla="*/ 42464 w 3619883"/>
                <a:gd name="connsiteY91" fmla="*/ 40518 h 4275461"/>
                <a:gd name="connsiteX92" fmla="*/ 137733 w 3619883"/>
                <a:gd name="connsiteY92" fmla="*/ 35355 h 4275461"/>
                <a:gd name="connsiteX93" fmla="*/ 270565 w 3619883"/>
                <a:gd name="connsiteY93" fmla="*/ 29759 h 4275461"/>
                <a:gd name="connsiteX94" fmla="*/ 479734 w 3619883"/>
                <a:gd name="connsiteY94" fmla="*/ 45455 h 4275461"/>
                <a:gd name="connsiteX95" fmla="*/ 524103 w 3619883"/>
                <a:gd name="connsiteY95" fmla="*/ 41625 h 4275461"/>
                <a:gd name="connsiteX96" fmla="*/ 624416 w 3619883"/>
                <a:gd name="connsiteY96" fmla="*/ 22696 h 4275461"/>
                <a:gd name="connsiteX97" fmla="*/ 657762 w 3619883"/>
                <a:gd name="connsiteY97" fmla="*/ 18351 h 4275461"/>
                <a:gd name="connsiteX98" fmla="*/ 690557 w 3619883"/>
                <a:gd name="connsiteY98" fmla="*/ 25792 h 4275461"/>
                <a:gd name="connsiteX99" fmla="*/ 745123 w 3619883"/>
                <a:gd name="connsiteY99" fmla="*/ 40157 h 4275461"/>
                <a:gd name="connsiteX100" fmla="*/ 789493 w 3619883"/>
                <a:gd name="connsiteY100" fmla="*/ 36327 h 4275461"/>
                <a:gd name="connsiteX101" fmla="*/ 854255 w 3619883"/>
                <a:gd name="connsiteY101" fmla="*/ 68887 h 4275461"/>
                <a:gd name="connsiteX102" fmla="*/ 897520 w 3619883"/>
                <a:gd name="connsiteY102" fmla="*/ 88629 h 4275461"/>
                <a:gd name="connsiteX103" fmla="*/ 940510 w 3619883"/>
                <a:gd name="connsiteY103" fmla="*/ 114265 h 4275461"/>
                <a:gd name="connsiteX104" fmla="*/ 1082712 w 3619883"/>
                <a:gd name="connsiteY104" fmla="*/ 144543 h 4275461"/>
                <a:gd name="connsiteX105" fmla="*/ 1205348 w 3619883"/>
                <a:gd name="connsiteY105" fmla="*/ 120753 h 4275461"/>
                <a:gd name="connsiteX106" fmla="*/ 1271764 w 3619883"/>
                <a:gd name="connsiteY106" fmla="*/ 117956 h 4275461"/>
                <a:gd name="connsiteX107" fmla="*/ 1315583 w 3619883"/>
                <a:gd name="connsiteY107" fmla="*/ 125912 h 4275461"/>
                <a:gd name="connsiteX108" fmla="*/ 1359125 w 3619883"/>
                <a:gd name="connsiteY108" fmla="*/ 139761 h 4275461"/>
                <a:gd name="connsiteX109" fmla="*/ 1391919 w 3619883"/>
                <a:gd name="connsiteY109" fmla="*/ 147202 h 4275461"/>
                <a:gd name="connsiteX110" fmla="*/ 1436563 w 3619883"/>
                <a:gd name="connsiteY110" fmla="*/ 137480 h 4275461"/>
                <a:gd name="connsiteX111" fmla="*/ 1471566 w 3619883"/>
                <a:gd name="connsiteY111" fmla="*/ 97777 h 4275461"/>
                <a:gd name="connsiteX112" fmla="*/ 1505739 w 3619883"/>
                <a:gd name="connsiteY112" fmla="*/ 75753 h 4275461"/>
                <a:gd name="connsiteX113" fmla="*/ 1590891 w 3619883"/>
                <a:gd name="connsiteY113" fmla="*/ 144702 h 4275461"/>
                <a:gd name="connsiteX114" fmla="*/ 1625616 w 3619883"/>
                <a:gd name="connsiteY114" fmla="*/ 110893 h 4275461"/>
                <a:gd name="connsiteX115" fmla="*/ 1658964 w 3619883"/>
                <a:gd name="connsiteY115" fmla="*/ 106547 h 4275461"/>
                <a:gd name="connsiteX116" fmla="*/ 1746598 w 3619883"/>
                <a:gd name="connsiteY116" fmla="*/ 122460 h 4275461"/>
                <a:gd name="connsiteX117" fmla="*/ 1811913 w 3619883"/>
                <a:gd name="connsiteY117" fmla="*/ 143234 h 4275461"/>
                <a:gd name="connsiteX118" fmla="*/ 1856557 w 3619883"/>
                <a:gd name="connsiteY118" fmla="*/ 133511 h 4275461"/>
                <a:gd name="connsiteX119" fmla="*/ 2066003 w 3619883"/>
                <a:gd name="connsiteY119" fmla="*/ 143313 h 4275461"/>
                <a:gd name="connsiteX120" fmla="*/ 2177615 w 3619883"/>
                <a:gd name="connsiteY120" fmla="*/ 119007 h 4275461"/>
                <a:gd name="connsiteX121" fmla="*/ 2255883 w 3619883"/>
                <a:gd name="connsiteY121" fmla="*/ 99047 h 4275461"/>
                <a:gd name="connsiteX122" fmla="*/ 2344622 w 3619883"/>
                <a:gd name="connsiteY122" fmla="*/ 91388 h 4275461"/>
                <a:gd name="connsiteX123" fmla="*/ 2455682 w 3619883"/>
                <a:gd name="connsiteY123" fmla="*/ 78869 h 4275461"/>
                <a:gd name="connsiteX124" fmla="*/ 2632609 w 3619883"/>
                <a:gd name="connsiteY124" fmla="*/ 75338 h 4275461"/>
                <a:gd name="connsiteX125" fmla="*/ 2742291 w 3619883"/>
                <a:gd name="connsiteY125" fmla="*/ 92282 h 4275461"/>
                <a:gd name="connsiteX126" fmla="*/ 2851974 w 3619883"/>
                <a:gd name="connsiteY126" fmla="*/ 109227 h 4275461"/>
                <a:gd name="connsiteX127" fmla="*/ 2907643 w 3619883"/>
                <a:gd name="connsiteY127" fmla="*/ 100020 h 4275461"/>
                <a:gd name="connsiteX128" fmla="*/ 2944022 w 3619883"/>
                <a:gd name="connsiteY128" fmla="*/ 30853 h 4275461"/>
                <a:gd name="connsiteX129" fmla="*/ 3022289 w 3619883"/>
                <a:gd name="connsiteY129" fmla="*/ 10893 h 4275461"/>
                <a:gd name="connsiteX130" fmla="*/ 3054807 w 3619883"/>
                <a:gd name="connsiteY130" fmla="*/ 24226 h 4275461"/>
                <a:gd name="connsiteX131" fmla="*/ 3141892 w 3619883"/>
                <a:gd name="connsiteY131" fmla="*/ 51925 h 4275461"/>
                <a:gd name="connsiteX132" fmla="*/ 3185711 w 3619883"/>
                <a:gd name="connsiteY132" fmla="*/ 59881 h 4275461"/>
                <a:gd name="connsiteX133" fmla="*/ 3219056 w 3619883"/>
                <a:gd name="connsiteY133" fmla="*/ 55536 h 4275461"/>
                <a:gd name="connsiteX134" fmla="*/ 3263425 w 3619883"/>
                <a:gd name="connsiteY134" fmla="*/ 51706 h 4275461"/>
                <a:gd name="connsiteX135" fmla="*/ 3296219 w 3619883"/>
                <a:gd name="connsiteY135" fmla="*/ 59147 h 4275461"/>
                <a:gd name="connsiteX136" fmla="*/ 3319094 w 3619883"/>
                <a:gd name="connsiteY136" fmla="*/ 42500 h 4275461"/>
                <a:gd name="connsiteX137" fmla="*/ 3420511 w 3619883"/>
                <a:gd name="connsiteY137" fmla="*/ 0 h 4275461"/>
                <a:gd name="connsiteX138" fmla="*/ 3453305 w 3619883"/>
                <a:gd name="connsiteY138" fmla="*/ 7440 h 4275461"/>
                <a:gd name="connsiteX139" fmla="*/ 3496571 w 3619883"/>
                <a:gd name="connsiteY139" fmla="*/ 27182 h 4275461"/>
                <a:gd name="connsiteX140" fmla="*/ 3602117 w 3619883"/>
                <a:gd name="connsiteY140" fmla="*/ 132521 h 4275461"/>
                <a:gd name="connsiteX141" fmla="*/ 3619883 w 3619883"/>
                <a:gd name="connsiteY141" fmla="*/ 140049 h 4275461"/>
                <a:gd name="connsiteX142" fmla="*/ 3619883 w 3619883"/>
                <a:gd name="connsiteY14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70899 w 3619883"/>
                <a:gd name="connsiteY2" fmla="*/ 4128157 h 4275461"/>
                <a:gd name="connsiteX3" fmla="*/ 3327149 w 3619883"/>
                <a:gd name="connsiteY3" fmla="*/ 4128157 h 4275461"/>
                <a:gd name="connsiteX4" fmla="*/ 3269726 w 3619883"/>
                <a:gd name="connsiteY4" fmla="*/ 4275461 h 4275461"/>
                <a:gd name="connsiteX5" fmla="*/ 3052674 w 3619883"/>
                <a:gd name="connsiteY5" fmla="*/ 4275461 h 4275461"/>
                <a:gd name="connsiteX6" fmla="*/ 3096002 w 3619883"/>
                <a:gd name="connsiteY6" fmla="*/ 4128157 h 4275461"/>
                <a:gd name="connsiteX7" fmla="*/ 3137725 w 3619883"/>
                <a:gd name="connsiteY7" fmla="*/ 4128157 h 4275461"/>
                <a:gd name="connsiteX8" fmla="*/ 3137725 w 3619883"/>
                <a:gd name="connsiteY8" fmla="*/ 3951392 h 4275461"/>
                <a:gd name="connsiteX9" fmla="*/ 2959941 w 3619883"/>
                <a:gd name="connsiteY9" fmla="*/ 3951392 h 4275461"/>
                <a:gd name="connsiteX10" fmla="*/ 2959941 w 3619883"/>
                <a:gd name="connsiteY10" fmla="*/ 4128157 h 4275461"/>
                <a:gd name="connsiteX11" fmla="*/ 2996846 w 3619883"/>
                <a:gd name="connsiteY11" fmla="*/ 4128157 h 4275461"/>
                <a:gd name="connsiteX12" fmla="*/ 3014011 w 3619883"/>
                <a:gd name="connsiteY12" fmla="*/ 4275461 h 4275461"/>
                <a:gd name="connsiteX13" fmla="*/ 2761042 w 3619883"/>
                <a:gd name="connsiteY13" fmla="*/ 4275461 h 4275461"/>
                <a:gd name="connsiteX14" fmla="*/ 2761042 w 3619883"/>
                <a:gd name="connsiteY14" fmla="*/ 4128157 h 4275461"/>
                <a:gd name="connsiteX15" fmla="*/ 2826768 w 3619883"/>
                <a:gd name="connsiteY15" fmla="*/ 4128157 h 4275461"/>
                <a:gd name="connsiteX16" fmla="*/ 2826768 w 3619883"/>
                <a:gd name="connsiteY16" fmla="*/ 3951392 h 4275461"/>
                <a:gd name="connsiteX17" fmla="*/ 2648983 w 3619883"/>
                <a:gd name="connsiteY17" fmla="*/ 3951392 h 4275461"/>
                <a:gd name="connsiteX18" fmla="*/ 2648983 w 3619883"/>
                <a:gd name="connsiteY18" fmla="*/ 4128157 h 4275461"/>
                <a:gd name="connsiteX19" fmla="*/ 2690646 w 3619883"/>
                <a:gd name="connsiteY19" fmla="*/ 4128157 h 4275461"/>
                <a:gd name="connsiteX20" fmla="*/ 2690646 w 3619883"/>
                <a:gd name="connsiteY20" fmla="*/ 4275461 h 4275461"/>
                <a:gd name="connsiteX21" fmla="*/ 2511710 w 3619883"/>
                <a:gd name="connsiteY21" fmla="*/ 4275461 h 4275461"/>
                <a:gd name="connsiteX22" fmla="*/ 2454288 w 3619883"/>
                <a:gd name="connsiteY22" fmla="*/ 4128157 h 4275461"/>
                <a:gd name="connsiteX23" fmla="*/ 2515810 w 3619883"/>
                <a:gd name="connsiteY23" fmla="*/ 4128157 h 4275461"/>
                <a:gd name="connsiteX24" fmla="*/ 2515810 w 3619883"/>
                <a:gd name="connsiteY24" fmla="*/ 3951392 h 4275461"/>
                <a:gd name="connsiteX25" fmla="*/ 2338025 w 3619883"/>
                <a:gd name="connsiteY25" fmla="*/ 3951392 h 4275461"/>
                <a:gd name="connsiteX26" fmla="*/ 2338025 w 3619883"/>
                <a:gd name="connsiteY26" fmla="*/ 4128157 h 4275461"/>
                <a:gd name="connsiteX27" fmla="*/ 2395120 w 3619883"/>
                <a:gd name="connsiteY27" fmla="*/ 4128157 h 4275461"/>
                <a:gd name="connsiteX28" fmla="*/ 2337697 w 3619883"/>
                <a:gd name="connsiteY28" fmla="*/ 4275461 h 4275461"/>
                <a:gd name="connsiteX29" fmla="*/ 2150155 w 3619883"/>
                <a:gd name="connsiteY29" fmla="*/ 4275461 h 4275461"/>
                <a:gd name="connsiteX30" fmla="*/ 2150155 w 3619883"/>
                <a:gd name="connsiteY30" fmla="*/ 4128157 h 4275461"/>
                <a:gd name="connsiteX31" fmla="*/ 2204852 w 3619883"/>
                <a:gd name="connsiteY31" fmla="*/ 4128157 h 4275461"/>
                <a:gd name="connsiteX32" fmla="*/ 2204852 w 3619883"/>
                <a:gd name="connsiteY32" fmla="*/ 3951392 h 4275461"/>
                <a:gd name="connsiteX33" fmla="*/ 2027068 w 3619883"/>
                <a:gd name="connsiteY33" fmla="*/ 3951392 h 4275461"/>
                <a:gd name="connsiteX34" fmla="*/ 2027068 w 3619883"/>
                <a:gd name="connsiteY34" fmla="*/ 4128157 h 4275461"/>
                <a:gd name="connsiteX35" fmla="*/ 2079759 w 3619883"/>
                <a:gd name="connsiteY35" fmla="*/ 4128157 h 4275461"/>
                <a:gd name="connsiteX36" fmla="*/ 2079759 w 3619883"/>
                <a:gd name="connsiteY36" fmla="*/ 4275461 h 4275461"/>
                <a:gd name="connsiteX37" fmla="*/ 1824703 w 3619883"/>
                <a:gd name="connsiteY37" fmla="*/ 4275461 h 4275461"/>
                <a:gd name="connsiteX38" fmla="*/ 1834468 w 3619883"/>
                <a:gd name="connsiteY38" fmla="*/ 4128157 h 4275461"/>
                <a:gd name="connsiteX39" fmla="*/ 1893894 w 3619883"/>
                <a:gd name="connsiteY39" fmla="*/ 4128157 h 4275461"/>
                <a:gd name="connsiteX40" fmla="*/ 1893894 w 3619883"/>
                <a:gd name="connsiteY40" fmla="*/ 3951392 h 4275461"/>
                <a:gd name="connsiteX41" fmla="*/ 1716110 w 3619883"/>
                <a:gd name="connsiteY41" fmla="*/ 3951392 h 4275461"/>
                <a:gd name="connsiteX42" fmla="*/ 1716110 w 3619883"/>
                <a:gd name="connsiteY42" fmla="*/ 4006431 h 4275461"/>
                <a:gd name="connsiteX43" fmla="*/ 1703447 w 3619883"/>
                <a:gd name="connsiteY43" fmla="*/ 4007960 h 4275461"/>
                <a:gd name="connsiteX44" fmla="*/ 1716110 w 3619883"/>
                <a:gd name="connsiteY44" fmla="*/ 4044284 h 4275461"/>
                <a:gd name="connsiteX45" fmla="*/ 1716110 w 3619883"/>
                <a:gd name="connsiteY45" fmla="*/ 4128157 h 4275461"/>
                <a:gd name="connsiteX46" fmla="*/ 1745346 w 3619883"/>
                <a:gd name="connsiteY46" fmla="*/ 4128157 h 4275461"/>
                <a:gd name="connsiteX47" fmla="*/ 1796694 w 3619883"/>
                <a:gd name="connsiteY47" fmla="*/ 4275461 h 4275461"/>
                <a:gd name="connsiteX48" fmla="*/ 1558844 w 3619883"/>
                <a:gd name="connsiteY48" fmla="*/ 4275461 h 4275461"/>
                <a:gd name="connsiteX49" fmla="*/ 1517252 w 3619883"/>
                <a:gd name="connsiteY49" fmla="*/ 4128157 h 4275461"/>
                <a:gd name="connsiteX50" fmla="*/ 1582936 w 3619883"/>
                <a:gd name="connsiteY50" fmla="*/ 4128157 h 4275461"/>
                <a:gd name="connsiteX51" fmla="*/ 1582936 w 3619883"/>
                <a:gd name="connsiteY51" fmla="*/ 3951392 h 4275461"/>
                <a:gd name="connsiteX52" fmla="*/ 1405151 w 3619883"/>
                <a:gd name="connsiteY52" fmla="*/ 3951392 h 4275461"/>
                <a:gd name="connsiteX53" fmla="*/ 1405151 w 3619883"/>
                <a:gd name="connsiteY53" fmla="*/ 4128157 h 4275461"/>
                <a:gd name="connsiteX54" fmla="*/ 1468988 w 3619883"/>
                <a:gd name="connsiteY54" fmla="*/ 4128157 h 4275461"/>
                <a:gd name="connsiteX55" fmla="*/ 1427396 w 3619883"/>
                <a:gd name="connsiteY55" fmla="*/ 4275461 h 4275461"/>
                <a:gd name="connsiteX56" fmla="*/ 1210751 w 3619883"/>
                <a:gd name="connsiteY56" fmla="*/ 4275461 h 4275461"/>
                <a:gd name="connsiteX57" fmla="*/ 1210751 w 3619883"/>
                <a:gd name="connsiteY57" fmla="*/ 4128157 h 4275461"/>
                <a:gd name="connsiteX58" fmla="*/ 1271978 w 3619883"/>
                <a:gd name="connsiteY58" fmla="*/ 4128157 h 4275461"/>
                <a:gd name="connsiteX59" fmla="*/ 1271978 w 3619883"/>
                <a:gd name="connsiteY59" fmla="*/ 3951392 h 4275461"/>
                <a:gd name="connsiteX60" fmla="*/ 1094193 w 3619883"/>
                <a:gd name="connsiteY60" fmla="*/ 3951392 h 4275461"/>
                <a:gd name="connsiteX61" fmla="*/ 1094193 w 3619883"/>
                <a:gd name="connsiteY61" fmla="*/ 4128157 h 4275461"/>
                <a:gd name="connsiteX62" fmla="*/ 1140354 w 3619883"/>
                <a:gd name="connsiteY62" fmla="*/ 4128157 h 4275461"/>
                <a:gd name="connsiteX63" fmla="*/ 1140354 w 3619883"/>
                <a:gd name="connsiteY63" fmla="*/ 4275461 h 4275461"/>
                <a:gd name="connsiteX64" fmla="*/ 953807 w 3619883"/>
                <a:gd name="connsiteY64" fmla="*/ 4275461 h 4275461"/>
                <a:gd name="connsiteX65" fmla="*/ 912215 w 3619883"/>
                <a:gd name="connsiteY65" fmla="*/ 4128157 h 4275461"/>
                <a:gd name="connsiteX66" fmla="*/ 961020 w 3619883"/>
                <a:gd name="connsiteY66" fmla="*/ 4128157 h 4275461"/>
                <a:gd name="connsiteX67" fmla="*/ 961020 w 3619883"/>
                <a:gd name="connsiteY67" fmla="*/ 3951392 h 4275461"/>
                <a:gd name="connsiteX68" fmla="*/ 783235 w 3619883"/>
                <a:gd name="connsiteY68" fmla="*/ 3951392 h 4275461"/>
                <a:gd name="connsiteX69" fmla="*/ 783235 w 3619883"/>
                <a:gd name="connsiteY69" fmla="*/ 4128157 h 4275461"/>
                <a:gd name="connsiteX70" fmla="*/ 871024 w 3619883"/>
                <a:gd name="connsiteY70" fmla="*/ 4128157 h 4275461"/>
                <a:gd name="connsiteX71" fmla="*/ 829432 w 3619883"/>
                <a:gd name="connsiteY71" fmla="*/ 4275461 h 4275461"/>
                <a:gd name="connsiteX72" fmla="*/ 611484 w 3619883"/>
                <a:gd name="connsiteY72" fmla="*/ 4275461 h 4275461"/>
                <a:gd name="connsiteX73" fmla="*/ 621247 w 3619883"/>
                <a:gd name="connsiteY73" fmla="*/ 4128157 h 4275461"/>
                <a:gd name="connsiteX74" fmla="*/ 650062 w 3619883"/>
                <a:gd name="connsiteY74" fmla="*/ 4128157 h 4275461"/>
                <a:gd name="connsiteX75" fmla="*/ 650062 w 3619883"/>
                <a:gd name="connsiteY75" fmla="*/ 3951392 h 4275461"/>
                <a:gd name="connsiteX76" fmla="*/ 472277 w 3619883"/>
                <a:gd name="connsiteY76" fmla="*/ 3951392 h 4275461"/>
                <a:gd name="connsiteX77" fmla="*/ 472277 w 3619883"/>
                <a:gd name="connsiteY77" fmla="*/ 4128157 h 4275461"/>
                <a:gd name="connsiteX78" fmla="*/ 522650 w 3619883"/>
                <a:gd name="connsiteY78" fmla="*/ 4128157 h 4275461"/>
                <a:gd name="connsiteX79" fmla="*/ 573998 w 3619883"/>
                <a:gd name="connsiteY79" fmla="*/ 4275461 h 4275461"/>
                <a:gd name="connsiteX80" fmla="*/ 336164 w 3619883"/>
                <a:gd name="connsiteY80" fmla="*/ 4275461 h 4275461"/>
                <a:gd name="connsiteX81" fmla="*/ 294572 w 3619883"/>
                <a:gd name="connsiteY81" fmla="*/ 4128157 h 4275461"/>
                <a:gd name="connsiteX82" fmla="*/ 339106 w 3619883"/>
                <a:gd name="connsiteY82" fmla="*/ 4128157 h 4275461"/>
                <a:gd name="connsiteX83" fmla="*/ 339106 w 3619883"/>
                <a:gd name="connsiteY83" fmla="*/ 3951392 h 4275461"/>
                <a:gd name="connsiteX84" fmla="*/ 161321 w 3619883"/>
                <a:gd name="connsiteY84" fmla="*/ 3951392 h 4275461"/>
                <a:gd name="connsiteX85" fmla="*/ 161321 w 3619883"/>
                <a:gd name="connsiteY85" fmla="*/ 4128157 h 4275461"/>
                <a:gd name="connsiteX86" fmla="*/ 230914 w 3619883"/>
                <a:gd name="connsiteY86" fmla="*/ 4128157 h 4275461"/>
                <a:gd name="connsiteX87" fmla="*/ 189322 w 3619883"/>
                <a:gd name="connsiteY87" fmla="*/ 4275461 h 4275461"/>
                <a:gd name="connsiteX88" fmla="*/ 0 w 3619883"/>
                <a:gd name="connsiteY88" fmla="*/ 4275461 h 4275461"/>
                <a:gd name="connsiteX89" fmla="*/ 0 w 3619883"/>
                <a:gd name="connsiteY89" fmla="*/ 42229 h 4275461"/>
                <a:gd name="connsiteX90" fmla="*/ 42464 w 3619883"/>
                <a:gd name="connsiteY90" fmla="*/ 40518 h 4275461"/>
                <a:gd name="connsiteX91" fmla="*/ 137733 w 3619883"/>
                <a:gd name="connsiteY91" fmla="*/ 35355 h 4275461"/>
                <a:gd name="connsiteX92" fmla="*/ 270565 w 3619883"/>
                <a:gd name="connsiteY92" fmla="*/ 29759 h 4275461"/>
                <a:gd name="connsiteX93" fmla="*/ 479734 w 3619883"/>
                <a:gd name="connsiteY93" fmla="*/ 45455 h 4275461"/>
                <a:gd name="connsiteX94" fmla="*/ 524103 w 3619883"/>
                <a:gd name="connsiteY94" fmla="*/ 41625 h 4275461"/>
                <a:gd name="connsiteX95" fmla="*/ 624416 w 3619883"/>
                <a:gd name="connsiteY95" fmla="*/ 22696 h 4275461"/>
                <a:gd name="connsiteX96" fmla="*/ 657762 w 3619883"/>
                <a:gd name="connsiteY96" fmla="*/ 18351 h 4275461"/>
                <a:gd name="connsiteX97" fmla="*/ 690557 w 3619883"/>
                <a:gd name="connsiteY97" fmla="*/ 25792 h 4275461"/>
                <a:gd name="connsiteX98" fmla="*/ 745123 w 3619883"/>
                <a:gd name="connsiteY98" fmla="*/ 40157 h 4275461"/>
                <a:gd name="connsiteX99" fmla="*/ 789493 w 3619883"/>
                <a:gd name="connsiteY99" fmla="*/ 36327 h 4275461"/>
                <a:gd name="connsiteX100" fmla="*/ 854255 w 3619883"/>
                <a:gd name="connsiteY100" fmla="*/ 68887 h 4275461"/>
                <a:gd name="connsiteX101" fmla="*/ 897520 w 3619883"/>
                <a:gd name="connsiteY101" fmla="*/ 88629 h 4275461"/>
                <a:gd name="connsiteX102" fmla="*/ 940510 w 3619883"/>
                <a:gd name="connsiteY102" fmla="*/ 114265 h 4275461"/>
                <a:gd name="connsiteX103" fmla="*/ 1082712 w 3619883"/>
                <a:gd name="connsiteY103" fmla="*/ 144543 h 4275461"/>
                <a:gd name="connsiteX104" fmla="*/ 1205348 w 3619883"/>
                <a:gd name="connsiteY104" fmla="*/ 120753 h 4275461"/>
                <a:gd name="connsiteX105" fmla="*/ 1271764 w 3619883"/>
                <a:gd name="connsiteY105" fmla="*/ 117956 h 4275461"/>
                <a:gd name="connsiteX106" fmla="*/ 1315583 w 3619883"/>
                <a:gd name="connsiteY106" fmla="*/ 125912 h 4275461"/>
                <a:gd name="connsiteX107" fmla="*/ 1359125 w 3619883"/>
                <a:gd name="connsiteY107" fmla="*/ 139761 h 4275461"/>
                <a:gd name="connsiteX108" fmla="*/ 1391919 w 3619883"/>
                <a:gd name="connsiteY108" fmla="*/ 147202 h 4275461"/>
                <a:gd name="connsiteX109" fmla="*/ 1436563 w 3619883"/>
                <a:gd name="connsiteY109" fmla="*/ 137480 h 4275461"/>
                <a:gd name="connsiteX110" fmla="*/ 1471566 w 3619883"/>
                <a:gd name="connsiteY110" fmla="*/ 97777 h 4275461"/>
                <a:gd name="connsiteX111" fmla="*/ 1505739 w 3619883"/>
                <a:gd name="connsiteY111" fmla="*/ 75753 h 4275461"/>
                <a:gd name="connsiteX112" fmla="*/ 1590891 w 3619883"/>
                <a:gd name="connsiteY112" fmla="*/ 144702 h 4275461"/>
                <a:gd name="connsiteX113" fmla="*/ 1625616 w 3619883"/>
                <a:gd name="connsiteY113" fmla="*/ 110893 h 4275461"/>
                <a:gd name="connsiteX114" fmla="*/ 1658964 w 3619883"/>
                <a:gd name="connsiteY114" fmla="*/ 106547 h 4275461"/>
                <a:gd name="connsiteX115" fmla="*/ 1746598 w 3619883"/>
                <a:gd name="connsiteY115" fmla="*/ 122460 h 4275461"/>
                <a:gd name="connsiteX116" fmla="*/ 1811913 w 3619883"/>
                <a:gd name="connsiteY116" fmla="*/ 143234 h 4275461"/>
                <a:gd name="connsiteX117" fmla="*/ 1856557 w 3619883"/>
                <a:gd name="connsiteY117" fmla="*/ 133511 h 4275461"/>
                <a:gd name="connsiteX118" fmla="*/ 2066003 w 3619883"/>
                <a:gd name="connsiteY118" fmla="*/ 143313 h 4275461"/>
                <a:gd name="connsiteX119" fmla="*/ 2177615 w 3619883"/>
                <a:gd name="connsiteY119" fmla="*/ 119007 h 4275461"/>
                <a:gd name="connsiteX120" fmla="*/ 2255883 w 3619883"/>
                <a:gd name="connsiteY120" fmla="*/ 99047 h 4275461"/>
                <a:gd name="connsiteX121" fmla="*/ 2344622 w 3619883"/>
                <a:gd name="connsiteY121" fmla="*/ 91388 h 4275461"/>
                <a:gd name="connsiteX122" fmla="*/ 2455682 w 3619883"/>
                <a:gd name="connsiteY122" fmla="*/ 78869 h 4275461"/>
                <a:gd name="connsiteX123" fmla="*/ 2632609 w 3619883"/>
                <a:gd name="connsiteY123" fmla="*/ 75338 h 4275461"/>
                <a:gd name="connsiteX124" fmla="*/ 2742291 w 3619883"/>
                <a:gd name="connsiteY124" fmla="*/ 92282 h 4275461"/>
                <a:gd name="connsiteX125" fmla="*/ 2851974 w 3619883"/>
                <a:gd name="connsiteY125" fmla="*/ 109227 h 4275461"/>
                <a:gd name="connsiteX126" fmla="*/ 2907643 w 3619883"/>
                <a:gd name="connsiteY126" fmla="*/ 100020 h 4275461"/>
                <a:gd name="connsiteX127" fmla="*/ 2944022 w 3619883"/>
                <a:gd name="connsiteY127" fmla="*/ 30853 h 4275461"/>
                <a:gd name="connsiteX128" fmla="*/ 3022289 w 3619883"/>
                <a:gd name="connsiteY128" fmla="*/ 10893 h 4275461"/>
                <a:gd name="connsiteX129" fmla="*/ 3054807 w 3619883"/>
                <a:gd name="connsiteY129" fmla="*/ 24226 h 4275461"/>
                <a:gd name="connsiteX130" fmla="*/ 3141892 w 3619883"/>
                <a:gd name="connsiteY130" fmla="*/ 51925 h 4275461"/>
                <a:gd name="connsiteX131" fmla="*/ 3185711 w 3619883"/>
                <a:gd name="connsiteY131" fmla="*/ 59881 h 4275461"/>
                <a:gd name="connsiteX132" fmla="*/ 3219056 w 3619883"/>
                <a:gd name="connsiteY132" fmla="*/ 55536 h 4275461"/>
                <a:gd name="connsiteX133" fmla="*/ 3263425 w 3619883"/>
                <a:gd name="connsiteY133" fmla="*/ 51706 h 4275461"/>
                <a:gd name="connsiteX134" fmla="*/ 3296219 w 3619883"/>
                <a:gd name="connsiteY134" fmla="*/ 59147 h 4275461"/>
                <a:gd name="connsiteX135" fmla="*/ 3319094 w 3619883"/>
                <a:gd name="connsiteY135" fmla="*/ 42500 h 4275461"/>
                <a:gd name="connsiteX136" fmla="*/ 3420511 w 3619883"/>
                <a:gd name="connsiteY136" fmla="*/ 0 h 4275461"/>
                <a:gd name="connsiteX137" fmla="*/ 3453305 w 3619883"/>
                <a:gd name="connsiteY137" fmla="*/ 7440 h 4275461"/>
                <a:gd name="connsiteX138" fmla="*/ 3496571 w 3619883"/>
                <a:gd name="connsiteY138" fmla="*/ 27182 h 4275461"/>
                <a:gd name="connsiteX139" fmla="*/ 3602117 w 3619883"/>
                <a:gd name="connsiteY139" fmla="*/ 132521 h 4275461"/>
                <a:gd name="connsiteX140" fmla="*/ 3619883 w 3619883"/>
                <a:gd name="connsiteY140" fmla="*/ 140049 h 4275461"/>
                <a:gd name="connsiteX141" fmla="*/ 3619883 w 3619883"/>
                <a:gd name="connsiteY14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70899 w 3619883"/>
                <a:gd name="connsiteY2" fmla="*/ 4128157 h 4275461"/>
                <a:gd name="connsiteX3" fmla="*/ 3269726 w 3619883"/>
                <a:gd name="connsiteY3" fmla="*/ 4275461 h 4275461"/>
                <a:gd name="connsiteX4" fmla="*/ 3052674 w 3619883"/>
                <a:gd name="connsiteY4" fmla="*/ 4275461 h 4275461"/>
                <a:gd name="connsiteX5" fmla="*/ 3096002 w 3619883"/>
                <a:gd name="connsiteY5" fmla="*/ 4128157 h 4275461"/>
                <a:gd name="connsiteX6" fmla="*/ 3137725 w 3619883"/>
                <a:gd name="connsiteY6" fmla="*/ 4128157 h 4275461"/>
                <a:gd name="connsiteX7" fmla="*/ 3137725 w 3619883"/>
                <a:gd name="connsiteY7" fmla="*/ 3951392 h 4275461"/>
                <a:gd name="connsiteX8" fmla="*/ 2959941 w 3619883"/>
                <a:gd name="connsiteY8" fmla="*/ 3951392 h 4275461"/>
                <a:gd name="connsiteX9" fmla="*/ 2959941 w 3619883"/>
                <a:gd name="connsiteY9" fmla="*/ 4128157 h 4275461"/>
                <a:gd name="connsiteX10" fmla="*/ 2996846 w 3619883"/>
                <a:gd name="connsiteY10" fmla="*/ 4128157 h 4275461"/>
                <a:gd name="connsiteX11" fmla="*/ 3014011 w 3619883"/>
                <a:gd name="connsiteY11" fmla="*/ 4275461 h 4275461"/>
                <a:gd name="connsiteX12" fmla="*/ 2761042 w 3619883"/>
                <a:gd name="connsiteY12" fmla="*/ 4275461 h 4275461"/>
                <a:gd name="connsiteX13" fmla="*/ 2761042 w 3619883"/>
                <a:gd name="connsiteY13" fmla="*/ 4128157 h 4275461"/>
                <a:gd name="connsiteX14" fmla="*/ 2826768 w 3619883"/>
                <a:gd name="connsiteY14" fmla="*/ 4128157 h 4275461"/>
                <a:gd name="connsiteX15" fmla="*/ 2826768 w 3619883"/>
                <a:gd name="connsiteY15" fmla="*/ 3951392 h 4275461"/>
                <a:gd name="connsiteX16" fmla="*/ 2648983 w 3619883"/>
                <a:gd name="connsiteY16" fmla="*/ 3951392 h 4275461"/>
                <a:gd name="connsiteX17" fmla="*/ 2648983 w 3619883"/>
                <a:gd name="connsiteY17" fmla="*/ 4128157 h 4275461"/>
                <a:gd name="connsiteX18" fmla="*/ 2690646 w 3619883"/>
                <a:gd name="connsiteY18" fmla="*/ 4128157 h 4275461"/>
                <a:gd name="connsiteX19" fmla="*/ 2690646 w 3619883"/>
                <a:gd name="connsiteY19" fmla="*/ 4275461 h 4275461"/>
                <a:gd name="connsiteX20" fmla="*/ 2511710 w 3619883"/>
                <a:gd name="connsiteY20" fmla="*/ 4275461 h 4275461"/>
                <a:gd name="connsiteX21" fmla="*/ 2454288 w 3619883"/>
                <a:gd name="connsiteY21" fmla="*/ 4128157 h 4275461"/>
                <a:gd name="connsiteX22" fmla="*/ 2515810 w 3619883"/>
                <a:gd name="connsiteY22" fmla="*/ 4128157 h 4275461"/>
                <a:gd name="connsiteX23" fmla="*/ 2515810 w 3619883"/>
                <a:gd name="connsiteY23" fmla="*/ 3951392 h 4275461"/>
                <a:gd name="connsiteX24" fmla="*/ 2338025 w 3619883"/>
                <a:gd name="connsiteY24" fmla="*/ 3951392 h 4275461"/>
                <a:gd name="connsiteX25" fmla="*/ 2338025 w 3619883"/>
                <a:gd name="connsiteY25" fmla="*/ 4128157 h 4275461"/>
                <a:gd name="connsiteX26" fmla="*/ 2395120 w 3619883"/>
                <a:gd name="connsiteY26" fmla="*/ 4128157 h 4275461"/>
                <a:gd name="connsiteX27" fmla="*/ 2337697 w 3619883"/>
                <a:gd name="connsiteY27" fmla="*/ 4275461 h 4275461"/>
                <a:gd name="connsiteX28" fmla="*/ 2150155 w 3619883"/>
                <a:gd name="connsiteY28" fmla="*/ 4275461 h 4275461"/>
                <a:gd name="connsiteX29" fmla="*/ 2150155 w 3619883"/>
                <a:gd name="connsiteY29" fmla="*/ 4128157 h 4275461"/>
                <a:gd name="connsiteX30" fmla="*/ 2204852 w 3619883"/>
                <a:gd name="connsiteY30" fmla="*/ 4128157 h 4275461"/>
                <a:gd name="connsiteX31" fmla="*/ 2204852 w 3619883"/>
                <a:gd name="connsiteY31" fmla="*/ 3951392 h 4275461"/>
                <a:gd name="connsiteX32" fmla="*/ 2027068 w 3619883"/>
                <a:gd name="connsiteY32" fmla="*/ 3951392 h 4275461"/>
                <a:gd name="connsiteX33" fmla="*/ 2027068 w 3619883"/>
                <a:gd name="connsiteY33" fmla="*/ 4128157 h 4275461"/>
                <a:gd name="connsiteX34" fmla="*/ 2079759 w 3619883"/>
                <a:gd name="connsiteY34" fmla="*/ 4128157 h 4275461"/>
                <a:gd name="connsiteX35" fmla="*/ 2079759 w 3619883"/>
                <a:gd name="connsiteY35" fmla="*/ 4275461 h 4275461"/>
                <a:gd name="connsiteX36" fmla="*/ 1824703 w 3619883"/>
                <a:gd name="connsiteY36" fmla="*/ 4275461 h 4275461"/>
                <a:gd name="connsiteX37" fmla="*/ 1834468 w 3619883"/>
                <a:gd name="connsiteY37" fmla="*/ 4128157 h 4275461"/>
                <a:gd name="connsiteX38" fmla="*/ 1893894 w 3619883"/>
                <a:gd name="connsiteY38" fmla="*/ 4128157 h 4275461"/>
                <a:gd name="connsiteX39" fmla="*/ 1893894 w 3619883"/>
                <a:gd name="connsiteY39" fmla="*/ 3951392 h 4275461"/>
                <a:gd name="connsiteX40" fmla="*/ 1716110 w 3619883"/>
                <a:gd name="connsiteY40" fmla="*/ 3951392 h 4275461"/>
                <a:gd name="connsiteX41" fmla="*/ 1716110 w 3619883"/>
                <a:gd name="connsiteY41" fmla="*/ 4006431 h 4275461"/>
                <a:gd name="connsiteX42" fmla="*/ 1703447 w 3619883"/>
                <a:gd name="connsiteY42" fmla="*/ 4007960 h 4275461"/>
                <a:gd name="connsiteX43" fmla="*/ 1716110 w 3619883"/>
                <a:gd name="connsiteY43" fmla="*/ 4044284 h 4275461"/>
                <a:gd name="connsiteX44" fmla="*/ 1716110 w 3619883"/>
                <a:gd name="connsiteY44" fmla="*/ 4128157 h 4275461"/>
                <a:gd name="connsiteX45" fmla="*/ 1745346 w 3619883"/>
                <a:gd name="connsiteY45" fmla="*/ 4128157 h 4275461"/>
                <a:gd name="connsiteX46" fmla="*/ 1796694 w 3619883"/>
                <a:gd name="connsiteY46" fmla="*/ 4275461 h 4275461"/>
                <a:gd name="connsiteX47" fmla="*/ 1558844 w 3619883"/>
                <a:gd name="connsiteY47" fmla="*/ 4275461 h 4275461"/>
                <a:gd name="connsiteX48" fmla="*/ 1517252 w 3619883"/>
                <a:gd name="connsiteY48" fmla="*/ 4128157 h 4275461"/>
                <a:gd name="connsiteX49" fmla="*/ 1582936 w 3619883"/>
                <a:gd name="connsiteY49" fmla="*/ 4128157 h 4275461"/>
                <a:gd name="connsiteX50" fmla="*/ 1582936 w 3619883"/>
                <a:gd name="connsiteY50" fmla="*/ 3951392 h 4275461"/>
                <a:gd name="connsiteX51" fmla="*/ 1405151 w 3619883"/>
                <a:gd name="connsiteY51" fmla="*/ 3951392 h 4275461"/>
                <a:gd name="connsiteX52" fmla="*/ 1405151 w 3619883"/>
                <a:gd name="connsiteY52" fmla="*/ 4128157 h 4275461"/>
                <a:gd name="connsiteX53" fmla="*/ 1468988 w 3619883"/>
                <a:gd name="connsiteY53" fmla="*/ 4128157 h 4275461"/>
                <a:gd name="connsiteX54" fmla="*/ 1427396 w 3619883"/>
                <a:gd name="connsiteY54" fmla="*/ 4275461 h 4275461"/>
                <a:gd name="connsiteX55" fmla="*/ 1210751 w 3619883"/>
                <a:gd name="connsiteY55" fmla="*/ 4275461 h 4275461"/>
                <a:gd name="connsiteX56" fmla="*/ 1210751 w 3619883"/>
                <a:gd name="connsiteY56" fmla="*/ 4128157 h 4275461"/>
                <a:gd name="connsiteX57" fmla="*/ 1271978 w 3619883"/>
                <a:gd name="connsiteY57" fmla="*/ 4128157 h 4275461"/>
                <a:gd name="connsiteX58" fmla="*/ 1271978 w 3619883"/>
                <a:gd name="connsiteY58" fmla="*/ 3951392 h 4275461"/>
                <a:gd name="connsiteX59" fmla="*/ 1094193 w 3619883"/>
                <a:gd name="connsiteY59" fmla="*/ 3951392 h 4275461"/>
                <a:gd name="connsiteX60" fmla="*/ 1094193 w 3619883"/>
                <a:gd name="connsiteY60" fmla="*/ 4128157 h 4275461"/>
                <a:gd name="connsiteX61" fmla="*/ 1140354 w 3619883"/>
                <a:gd name="connsiteY61" fmla="*/ 4128157 h 4275461"/>
                <a:gd name="connsiteX62" fmla="*/ 1140354 w 3619883"/>
                <a:gd name="connsiteY62" fmla="*/ 4275461 h 4275461"/>
                <a:gd name="connsiteX63" fmla="*/ 953807 w 3619883"/>
                <a:gd name="connsiteY63" fmla="*/ 4275461 h 4275461"/>
                <a:gd name="connsiteX64" fmla="*/ 912215 w 3619883"/>
                <a:gd name="connsiteY64" fmla="*/ 4128157 h 4275461"/>
                <a:gd name="connsiteX65" fmla="*/ 961020 w 3619883"/>
                <a:gd name="connsiteY65" fmla="*/ 4128157 h 4275461"/>
                <a:gd name="connsiteX66" fmla="*/ 961020 w 3619883"/>
                <a:gd name="connsiteY66" fmla="*/ 3951392 h 4275461"/>
                <a:gd name="connsiteX67" fmla="*/ 783235 w 3619883"/>
                <a:gd name="connsiteY67" fmla="*/ 3951392 h 4275461"/>
                <a:gd name="connsiteX68" fmla="*/ 783235 w 3619883"/>
                <a:gd name="connsiteY68" fmla="*/ 4128157 h 4275461"/>
                <a:gd name="connsiteX69" fmla="*/ 871024 w 3619883"/>
                <a:gd name="connsiteY69" fmla="*/ 4128157 h 4275461"/>
                <a:gd name="connsiteX70" fmla="*/ 829432 w 3619883"/>
                <a:gd name="connsiteY70" fmla="*/ 4275461 h 4275461"/>
                <a:gd name="connsiteX71" fmla="*/ 611484 w 3619883"/>
                <a:gd name="connsiteY71" fmla="*/ 4275461 h 4275461"/>
                <a:gd name="connsiteX72" fmla="*/ 621247 w 3619883"/>
                <a:gd name="connsiteY72" fmla="*/ 4128157 h 4275461"/>
                <a:gd name="connsiteX73" fmla="*/ 650062 w 3619883"/>
                <a:gd name="connsiteY73" fmla="*/ 4128157 h 4275461"/>
                <a:gd name="connsiteX74" fmla="*/ 650062 w 3619883"/>
                <a:gd name="connsiteY74" fmla="*/ 3951392 h 4275461"/>
                <a:gd name="connsiteX75" fmla="*/ 472277 w 3619883"/>
                <a:gd name="connsiteY75" fmla="*/ 3951392 h 4275461"/>
                <a:gd name="connsiteX76" fmla="*/ 472277 w 3619883"/>
                <a:gd name="connsiteY76" fmla="*/ 4128157 h 4275461"/>
                <a:gd name="connsiteX77" fmla="*/ 522650 w 3619883"/>
                <a:gd name="connsiteY77" fmla="*/ 4128157 h 4275461"/>
                <a:gd name="connsiteX78" fmla="*/ 573998 w 3619883"/>
                <a:gd name="connsiteY78" fmla="*/ 4275461 h 4275461"/>
                <a:gd name="connsiteX79" fmla="*/ 336164 w 3619883"/>
                <a:gd name="connsiteY79" fmla="*/ 4275461 h 4275461"/>
                <a:gd name="connsiteX80" fmla="*/ 294572 w 3619883"/>
                <a:gd name="connsiteY80" fmla="*/ 4128157 h 4275461"/>
                <a:gd name="connsiteX81" fmla="*/ 339106 w 3619883"/>
                <a:gd name="connsiteY81" fmla="*/ 4128157 h 4275461"/>
                <a:gd name="connsiteX82" fmla="*/ 339106 w 3619883"/>
                <a:gd name="connsiteY82" fmla="*/ 3951392 h 4275461"/>
                <a:gd name="connsiteX83" fmla="*/ 161321 w 3619883"/>
                <a:gd name="connsiteY83" fmla="*/ 3951392 h 4275461"/>
                <a:gd name="connsiteX84" fmla="*/ 161321 w 3619883"/>
                <a:gd name="connsiteY84" fmla="*/ 4128157 h 4275461"/>
                <a:gd name="connsiteX85" fmla="*/ 230914 w 3619883"/>
                <a:gd name="connsiteY85" fmla="*/ 4128157 h 4275461"/>
                <a:gd name="connsiteX86" fmla="*/ 189322 w 3619883"/>
                <a:gd name="connsiteY86" fmla="*/ 4275461 h 4275461"/>
                <a:gd name="connsiteX87" fmla="*/ 0 w 3619883"/>
                <a:gd name="connsiteY87" fmla="*/ 4275461 h 4275461"/>
                <a:gd name="connsiteX88" fmla="*/ 0 w 3619883"/>
                <a:gd name="connsiteY88" fmla="*/ 42229 h 4275461"/>
                <a:gd name="connsiteX89" fmla="*/ 42464 w 3619883"/>
                <a:gd name="connsiteY89" fmla="*/ 40518 h 4275461"/>
                <a:gd name="connsiteX90" fmla="*/ 137733 w 3619883"/>
                <a:gd name="connsiteY90" fmla="*/ 35355 h 4275461"/>
                <a:gd name="connsiteX91" fmla="*/ 270565 w 3619883"/>
                <a:gd name="connsiteY91" fmla="*/ 29759 h 4275461"/>
                <a:gd name="connsiteX92" fmla="*/ 479734 w 3619883"/>
                <a:gd name="connsiteY92" fmla="*/ 45455 h 4275461"/>
                <a:gd name="connsiteX93" fmla="*/ 524103 w 3619883"/>
                <a:gd name="connsiteY93" fmla="*/ 41625 h 4275461"/>
                <a:gd name="connsiteX94" fmla="*/ 624416 w 3619883"/>
                <a:gd name="connsiteY94" fmla="*/ 22696 h 4275461"/>
                <a:gd name="connsiteX95" fmla="*/ 657762 w 3619883"/>
                <a:gd name="connsiteY95" fmla="*/ 18351 h 4275461"/>
                <a:gd name="connsiteX96" fmla="*/ 690557 w 3619883"/>
                <a:gd name="connsiteY96" fmla="*/ 25792 h 4275461"/>
                <a:gd name="connsiteX97" fmla="*/ 745123 w 3619883"/>
                <a:gd name="connsiteY97" fmla="*/ 40157 h 4275461"/>
                <a:gd name="connsiteX98" fmla="*/ 789493 w 3619883"/>
                <a:gd name="connsiteY98" fmla="*/ 36327 h 4275461"/>
                <a:gd name="connsiteX99" fmla="*/ 854255 w 3619883"/>
                <a:gd name="connsiteY99" fmla="*/ 68887 h 4275461"/>
                <a:gd name="connsiteX100" fmla="*/ 897520 w 3619883"/>
                <a:gd name="connsiteY100" fmla="*/ 88629 h 4275461"/>
                <a:gd name="connsiteX101" fmla="*/ 940510 w 3619883"/>
                <a:gd name="connsiteY101" fmla="*/ 114265 h 4275461"/>
                <a:gd name="connsiteX102" fmla="*/ 1082712 w 3619883"/>
                <a:gd name="connsiteY102" fmla="*/ 144543 h 4275461"/>
                <a:gd name="connsiteX103" fmla="*/ 1205348 w 3619883"/>
                <a:gd name="connsiteY103" fmla="*/ 120753 h 4275461"/>
                <a:gd name="connsiteX104" fmla="*/ 1271764 w 3619883"/>
                <a:gd name="connsiteY104" fmla="*/ 117956 h 4275461"/>
                <a:gd name="connsiteX105" fmla="*/ 1315583 w 3619883"/>
                <a:gd name="connsiteY105" fmla="*/ 125912 h 4275461"/>
                <a:gd name="connsiteX106" fmla="*/ 1359125 w 3619883"/>
                <a:gd name="connsiteY106" fmla="*/ 139761 h 4275461"/>
                <a:gd name="connsiteX107" fmla="*/ 1391919 w 3619883"/>
                <a:gd name="connsiteY107" fmla="*/ 147202 h 4275461"/>
                <a:gd name="connsiteX108" fmla="*/ 1436563 w 3619883"/>
                <a:gd name="connsiteY108" fmla="*/ 137480 h 4275461"/>
                <a:gd name="connsiteX109" fmla="*/ 1471566 w 3619883"/>
                <a:gd name="connsiteY109" fmla="*/ 97777 h 4275461"/>
                <a:gd name="connsiteX110" fmla="*/ 1505739 w 3619883"/>
                <a:gd name="connsiteY110" fmla="*/ 75753 h 4275461"/>
                <a:gd name="connsiteX111" fmla="*/ 1590891 w 3619883"/>
                <a:gd name="connsiteY111" fmla="*/ 144702 h 4275461"/>
                <a:gd name="connsiteX112" fmla="*/ 1625616 w 3619883"/>
                <a:gd name="connsiteY112" fmla="*/ 110893 h 4275461"/>
                <a:gd name="connsiteX113" fmla="*/ 1658964 w 3619883"/>
                <a:gd name="connsiteY113" fmla="*/ 106547 h 4275461"/>
                <a:gd name="connsiteX114" fmla="*/ 1746598 w 3619883"/>
                <a:gd name="connsiteY114" fmla="*/ 122460 h 4275461"/>
                <a:gd name="connsiteX115" fmla="*/ 1811913 w 3619883"/>
                <a:gd name="connsiteY115" fmla="*/ 143234 h 4275461"/>
                <a:gd name="connsiteX116" fmla="*/ 1856557 w 3619883"/>
                <a:gd name="connsiteY116" fmla="*/ 133511 h 4275461"/>
                <a:gd name="connsiteX117" fmla="*/ 2066003 w 3619883"/>
                <a:gd name="connsiteY117" fmla="*/ 143313 h 4275461"/>
                <a:gd name="connsiteX118" fmla="*/ 2177615 w 3619883"/>
                <a:gd name="connsiteY118" fmla="*/ 119007 h 4275461"/>
                <a:gd name="connsiteX119" fmla="*/ 2255883 w 3619883"/>
                <a:gd name="connsiteY119" fmla="*/ 99047 h 4275461"/>
                <a:gd name="connsiteX120" fmla="*/ 2344622 w 3619883"/>
                <a:gd name="connsiteY120" fmla="*/ 91388 h 4275461"/>
                <a:gd name="connsiteX121" fmla="*/ 2455682 w 3619883"/>
                <a:gd name="connsiteY121" fmla="*/ 78869 h 4275461"/>
                <a:gd name="connsiteX122" fmla="*/ 2632609 w 3619883"/>
                <a:gd name="connsiteY122" fmla="*/ 75338 h 4275461"/>
                <a:gd name="connsiteX123" fmla="*/ 2742291 w 3619883"/>
                <a:gd name="connsiteY123" fmla="*/ 92282 h 4275461"/>
                <a:gd name="connsiteX124" fmla="*/ 2851974 w 3619883"/>
                <a:gd name="connsiteY124" fmla="*/ 109227 h 4275461"/>
                <a:gd name="connsiteX125" fmla="*/ 2907643 w 3619883"/>
                <a:gd name="connsiteY125" fmla="*/ 100020 h 4275461"/>
                <a:gd name="connsiteX126" fmla="*/ 2944022 w 3619883"/>
                <a:gd name="connsiteY126" fmla="*/ 30853 h 4275461"/>
                <a:gd name="connsiteX127" fmla="*/ 3022289 w 3619883"/>
                <a:gd name="connsiteY127" fmla="*/ 10893 h 4275461"/>
                <a:gd name="connsiteX128" fmla="*/ 3054807 w 3619883"/>
                <a:gd name="connsiteY128" fmla="*/ 24226 h 4275461"/>
                <a:gd name="connsiteX129" fmla="*/ 3141892 w 3619883"/>
                <a:gd name="connsiteY129" fmla="*/ 51925 h 4275461"/>
                <a:gd name="connsiteX130" fmla="*/ 3185711 w 3619883"/>
                <a:gd name="connsiteY130" fmla="*/ 59881 h 4275461"/>
                <a:gd name="connsiteX131" fmla="*/ 3219056 w 3619883"/>
                <a:gd name="connsiteY131" fmla="*/ 55536 h 4275461"/>
                <a:gd name="connsiteX132" fmla="*/ 3263425 w 3619883"/>
                <a:gd name="connsiteY132" fmla="*/ 51706 h 4275461"/>
                <a:gd name="connsiteX133" fmla="*/ 3296219 w 3619883"/>
                <a:gd name="connsiteY133" fmla="*/ 59147 h 4275461"/>
                <a:gd name="connsiteX134" fmla="*/ 3319094 w 3619883"/>
                <a:gd name="connsiteY134" fmla="*/ 42500 h 4275461"/>
                <a:gd name="connsiteX135" fmla="*/ 3420511 w 3619883"/>
                <a:gd name="connsiteY135" fmla="*/ 0 h 4275461"/>
                <a:gd name="connsiteX136" fmla="*/ 3453305 w 3619883"/>
                <a:gd name="connsiteY136" fmla="*/ 7440 h 4275461"/>
                <a:gd name="connsiteX137" fmla="*/ 3496571 w 3619883"/>
                <a:gd name="connsiteY137" fmla="*/ 27182 h 4275461"/>
                <a:gd name="connsiteX138" fmla="*/ 3602117 w 3619883"/>
                <a:gd name="connsiteY138" fmla="*/ 132521 h 4275461"/>
                <a:gd name="connsiteX139" fmla="*/ 3619883 w 3619883"/>
                <a:gd name="connsiteY139" fmla="*/ 140049 h 4275461"/>
                <a:gd name="connsiteX140" fmla="*/ 3619883 w 3619883"/>
                <a:gd name="connsiteY14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4128157 h 4275461"/>
                <a:gd name="connsiteX6" fmla="*/ 3137725 w 3619883"/>
                <a:gd name="connsiteY6" fmla="*/ 3951392 h 4275461"/>
                <a:gd name="connsiteX7" fmla="*/ 2959941 w 3619883"/>
                <a:gd name="connsiteY7" fmla="*/ 3951392 h 4275461"/>
                <a:gd name="connsiteX8" fmla="*/ 2959941 w 3619883"/>
                <a:gd name="connsiteY8" fmla="*/ 4128157 h 4275461"/>
                <a:gd name="connsiteX9" fmla="*/ 2996846 w 3619883"/>
                <a:gd name="connsiteY9" fmla="*/ 4128157 h 4275461"/>
                <a:gd name="connsiteX10" fmla="*/ 3014011 w 3619883"/>
                <a:gd name="connsiteY10" fmla="*/ 4275461 h 4275461"/>
                <a:gd name="connsiteX11" fmla="*/ 2761042 w 3619883"/>
                <a:gd name="connsiteY11" fmla="*/ 4275461 h 4275461"/>
                <a:gd name="connsiteX12" fmla="*/ 2761042 w 3619883"/>
                <a:gd name="connsiteY12" fmla="*/ 4128157 h 4275461"/>
                <a:gd name="connsiteX13" fmla="*/ 2826768 w 3619883"/>
                <a:gd name="connsiteY13" fmla="*/ 4128157 h 4275461"/>
                <a:gd name="connsiteX14" fmla="*/ 2826768 w 3619883"/>
                <a:gd name="connsiteY14" fmla="*/ 3951392 h 4275461"/>
                <a:gd name="connsiteX15" fmla="*/ 2648983 w 3619883"/>
                <a:gd name="connsiteY15" fmla="*/ 3951392 h 4275461"/>
                <a:gd name="connsiteX16" fmla="*/ 2648983 w 3619883"/>
                <a:gd name="connsiteY16" fmla="*/ 4128157 h 4275461"/>
                <a:gd name="connsiteX17" fmla="*/ 2690646 w 3619883"/>
                <a:gd name="connsiteY17" fmla="*/ 4128157 h 4275461"/>
                <a:gd name="connsiteX18" fmla="*/ 2690646 w 3619883"/>
                <a:gd name="connsiteY18" fmla="*/ 4275461 h 4275461"/>
                <a:gd name="connsiteX19" fmla="*/ 2511710 w 3619883"/>
                <a:gd name="connsiteY19" fmla="*/ 4275461 h 4275461"/>
                <a:gd name="connsiteX20" fmla="*/ 2454288 w 3619883"/>
                <a:gd name="connsiteY20" fmla="*/ 4128157 h 4275461"/>
                <a:gd name="connsiteX21" fmla="*/ 2515810 w 3619883"/>
                <a:gd name="connsiteY21" fmla="*/ 4128157 h 4275461"/>
                <a:gd name="connsiteX22" fmla="*/ 2515810 w 3619883"/>
                <a:gd name="connsiteY22" fmla="*/ 3951392 h 4275461"/>
                <a:gd name="connsiteX23" fmla="*/ 2338025 w 3619883"/>
                <a:gd name="connsiteY23" fmla="*/ 3951392 h 4275461"/>
                <a:gd name="connsiteX24" fmla="*/ 2338025 w 3619883"/>
                <a:gd name="connsiteY24" fmla="*/ 4128157 h 4275461"/>
                <a:gd name="connsiteX25" fmla="*/ 2395120 w 3619883"/>
                <a:gd name="connsiteY25" fmla="*/ 4128157 h 4275461"/>
                <a:gd name="connsiteX26" fmla="*/ 2337697 w 3619883"/>
                <a:gd name="connsiteY26" fmla="*/ 4275461 h 4275461"/>
                <a:gd name="connsiteX27" fmla="*/ 2150155 w 3619883"/>
                <a:gd name="connsiteY27" fmla="*/ 4275461 h 4275461"/>
                <a:gd name="connsiteX28" fmla="*/ 2150155 w 3619883"/>
                <a:gd name="connsiteY28" fmla="*/ 4128157 h 4275461"/>
                <a:gd name="connsiteX29" fmla="*/ 2204852 w 3619883"/>
                <a:gd name="connsiteY29" fmla="*/ 4128157 h 4275461"/>
                <a:gd name="connsiteX30" fmla="*/ 2204852 w 3619883"/>
                <a:gd name="connsiteY30" fmla="*/ 3951392 h 4275461"/>
                <a:gd name="connsiteX31" fmla="*/ 2027068 w 3619883"/>
                <a:gd name="connsiteY31" fmla="*/ 3951392 h 4275461"/>
                <a:gd name="connsiteX32" fmla="*/ 2027068 w 3619883"/>
                <a:gd name="connsiteY32" fmla="*/ 4128157 h 4275461"/>
                <a:gd name="connsiteX33" fmla="*/ 2079759 w 3619883"/>
                <a:gd name="connsiteY33" fmla="*/ 4128157 h 4275461"/>
                <a:gd name="connsiteX34" fmla="*/ 2079759 w 3619883"/>
                <a:gd name="connsiteY34" fmla="*/ 4275461 h 4275461"/>
                <a:gd name="connsiteX35" fmla="*/ 1824703 w 3619883"/>
                <a:gd name="connsiteY35" fmla="*/ 4275461 h 4275461"/>
                <a:gd name="connsiteX36" fmla="*/ 1834468 w 3619883"/>
                <a:gd name="connsiteY36" fmla="*/ 4128157 h 4275461"/>
                <a:gd name="connsiteX37" fmla="*/ 1893894 w 3619883"/>
                <a:gd name="connsiteY37" fmla="*/ 4128157 h 4275461"/>
                <a:gd name="connsiteX38" fmla="*/ 1893894 w 3619883"/>
                <a:gd name="connsiteY38" fmla="*/ 3951392 h 4275461"/>
                <a:gd name="connsiteX39" fmla="*/ 1716110 w 3619883"/>
                <a:gd name="connsiteY39" fmla="*/ 3951392 h 4275461"/>
                <a:gd name="connsiteX40" fmla="*/ 1716110 w 3619883"/>
                <a:gd name="connsiteY40" fmla="*/ 4006431 h 4275461"/>
                <a:gd name="connsiteX41" fmla="*/ 1703447 w 3619883"/>
                <a:gd name="connsiteY41" fmla="*/ 4007960 h 4275461"/>
                <a:gd name="connsiteX42" fmla="*/ 1716110 w 3619883"/>
                <a:gd name="connsiteY42" fmla="*/ 4044284 h 4275461"/>
                <a:gd name="connsiteX43" fmla="*/ 1716110 w 3619883"/>
                <a:gd name="connsiteY43" fmla="*/ 4128157 h 4275461"/>
                <a:gd name="connsiteX44" fmla="*/ 1745346 w 3619883"/>
                <a:gd name="connsiteY44" fmla="*/ 4128157 h 4275461"/>
                <a:gd name="connsiteX45" fmla="*/ 1796694 w 3619883"/>
                <a:gd name="connsiteY45" fmla="*/ 4275461 h 4275461"/>
                <a:gd name="connsiteX46" fmla="*/ 1558844 w 3619883"/>
                <a:gd name="connsiteY46" fmla="*/ 4275461 h 4275461"/>
                <a:gd name="connsiteX47" fmla="*/ 1517252 w 3619883"/>
                <a:gd name="connsiteY47" fmla="*/ 4128157 h 4275461"/>
                <a:gd name="connsiteX48" fmla="*/ 1582936 w 3619883"/>
                <a:gd name="connsiteY48" fmla="*/ 4128157 h 4275461"/>
                <a:gd name="connsiteX49" fmla="*/ 1582936 w 3619883"/>
                <a:gd name="connsiteY49" fmla="*/ 3951392 h 4275461"/>
                <a:gd name="connsiteX50" fmla="*/ 1405151 w 3619883"/>
                <a:gd name="connsiteY50" fmla="*/ 3951392 h 4275461"/>
                <a:gd name="connsiteX51" fmla="*/ 1405151 w 3619883"/>
                <a:gd name="connsiteY51" fmla="*/ 4128157 h 4275461"/>
                <a:gd name="connsiteX52" fmla="*/ 1468988 w 3619883"/>
                <a:gd name="connsiteY52" fmla="*/ 4128157 h 4275461"/>
                <a:gd name="connsiteX53" fmla="*/ 1427396 w 3619883"/>
                <a:gd name="connsiteY53" fmla="*/ 4275461 h 4275461"/>
                <a:gd name="connsiteX54" fmla="*/ 1210751 w 3619883"/>
                <a:gd name="connsiteY54" fmla="*/ 4275461 h 4275461"/>
                <a:gd name="connsiteX55" fmla="*/ 1210751 w 3619883"/>
                <a:gd name="connsiteY55" fmla="*/ 4128157 h 4275461"/>
                <a:gd name="connsiteX56" fmla="*/ 1271978 w 3619883"/>
                <a:gd name="connsiteY56" fmla="*/ 4128157 h 4275461"/>
                <a:gd name="connsiteX57" fmla="*/ 1271978 w 3619883"/>
                <a:gd name="connsiteY57" fmla="*/ 3951392 h 4275461"/>
                <a:gd name="connsiteX58" fmla="*/ 1094193 w 3619883"/>
                <a:gd name="connsiteY58" fmla="*/ 3951392 h 4275461"/>
                <a:gd name="connsiteX59" fmla="*/ 1094193 w 3619883"/>
                <a:gd name="connsiteY59" fmla="*/ 4128157 h 4275461"/>
                <a:gd name="connsiteX60" fmla="*/ 1140354 w 3619883"/>
                <a:gd name="connsiteY60" fmla="*/ 4128157 h 4275461"/>
                <a:gd name="connsiteX61" fmla="*/ 1140354 w 3619883"/>
                <a:gd name="connsiteY61" fmla="*/ 4275461 h 4275461"/>
                <a:gd name="connsiteX62" fmla="*/ 953807 w 3619883"/>
                <a:gd name="connsiteY62" fmla="*/ 4275461 h 4275461"/>
                <a:gd name="connsiteX63" fmla="*/ 912215 w 3619883"/>
                <a:gd name="connsiteY63" fmla="*/ 4128157 h 4275461"/>
                <a:gd name="connsiteX64" fmla="*/ 961020 w 3619883"/>
                <a:gd name="connsiteY64" fmla="*/ 4128157 h 4275461"/>
                <a:gd name="connsiteX65" fmla="*/ 961020 w 3619883"/>
                <a:gd name="connsiteY65" fmla="*/ 3951392 h 4275461"/>
                <a:gd name="connsiteX66" fmla="*/ 783235 w 3619883"/>
                <a:gd name="connsiteY66" fmla="*/ 3951392 h 4275461"/>
                <a:gd name="connsiteX67" fmla="*/ 783235 w 3619883"/>
                <a:gd name="connsiteY67" fmla="*/ 4128157 h 4275461"/>
                <a:gd name="connsiteX68" fmla="*/ 871024 w 3619883"/>
                <a:gd name="connsiteY68" fmla="*/ 4128157 h 4275461"/>
                <a:gd name="connsiteX69" fmla="*/ 829432 w 3619883"/>
                <a:gd name="connsiteY69" fmla="*/ 4275461 h 4275461"/>
                <a:gd name="connsiteX70" fmla="*/ 611484 w 3619883"/>
                <a:gd name="connsiteY70" fmla="*/ 4275461 h 4275461"/>
                <a:gd name="connsiteX71" fmla="*/ 621247 w 3619883"/>
                <a:gd name="connsiteY71" fmla="*/ 4128157 h 4275461"/>
                <a:gd name="connsiteX72" fmla="*/ 650062 w 3619883"/>
                <a:gd name="connsiteY72" fmla="*/ 4128157 h 4275461"/>
                <a:gd name="connsiteX73" fmla="*/ 650062 w 3619883"/>
                <a:gd name="connsiteY73" fmla="*/ 3951392 h 4275461"/>
                <a:gd name="connsiteX74" fmla="*/ 472277 w 3619883"/>
                <a:gd name="connsiteY74" fmla="*/ 3951392 h 4275461"/>
                <a:gd name="connsiteX75" fmla="*/ 472277 w 3619883"/>
                <a:gd name="connsiteY75" fmla="*/ 4128157 h 4275461"/>
                <a:gd name="connsiteX76" fmla="*/ 522650 w 3619883"/>
                <a:gd name="connsiteY76" fmla="*/ 4128157 h 4275461"/>
                <a:gd name="connsiteX77" fmla="*/ 573998 w 3619883"/>
                <a:gd name="connsiteY77" fmla="*/ 4275461 h 4275461"/>
                <a:gd name="connsiteX78" fmla="*/ 336164 w 3619883"/>
                <a:gd name="connsiteY78" fmla="*/ 4275461 h 4275461"/>
                <a:gd name="connsiteX79" fmla="*/ 294572 w 3619883"/>
                <a:gd name="connsiteY79" fmla="*/ 4128157 h 4275461"/>
                <a:gd name="connsiteX80" fmla="*/ 339106 w 3619883"/>
                <a:gd name="connsiteY80" fmla="*/ 4128157 h 4275461"/>
                <a:gd name="connsiteX81" fmla="*/ 339106 w 3619883"/>
                <a:gd name="connsiteY81" fmla="*/ 3951392 h 4275461"/>
                <a:gd name="connsiteX82" fmla="*/ 161321 w 3619883"/>
                <a:gd name="connsiteY82" fmla="*/ 3951392 h 4275461"/>
                <a:gd name="connsiteX83" fmla="*/ 161321 w 3619883"/>
                <a:gd name="connsiteY83" fmla="*/ 4128157 h 4275461"/>
                <a:gd name="connsiteX84" fmla="*/ 230914 w 3619883"/>
                <a:gd name="connsiteY84" fmla="*/ 4128157 h 4275461"/>
                <a:gd name="connsiteX85" fmla="*/ 189322 w 3619883"/>
                <a:gd name="connsiteY85" fmla="*/ 4275461 h 4275461"/>
                <a:gd name="connsiteX86" fmla="*/ 0 w 3619883"/>
                <a:gd name="connsiteY86" fmla="*/ 4275461 h 4275461"/>
                <a:gd name="connsiteX87" fmla="*/ 0 w 3619883"/>
                <a:gd name="connsiteY87" fmla="*/ 42229 h 4275461"/>
                <a:gd name="connsiteX88" fmla="*/ 42464 w 3619883"/>
                <a:gd name="connsiteY88" fmla="*/ 40518 h 4275461"/>
                <a:gd name="connsiteX89" fmla="*/ 137733 w 3619883"/>
                <a:gd name="connsiteY89" fmla="*/ 35355 h 4275461"/>
                <a:gd name="connsiteX90" fmla="*/ 270565 w 3619883"/>
                <a:gd name="connsiteY90" fmla="*/ 29759 h 4275461"/>
                <a:gd name="connsiteX91" fmla="*/ 479734 w 3619883"/>
                <a:gd name="connsiteY91" fmla="*/ 45455 h 4275461"/>
                <a:gd name="connsiteX92" fmla="*/ 524103 w 3619883"/>
                <a:gd name="connsiteY92" fmla="*/ 41625 h 4275461"/>
                <a:gd name="connsiteX93" fmla="*/ 624416 w 3619883"/>
                <a:gd name="connsiteY93" fmla="*/ 22696 h 4275461"/>
                <a:gd name="connsiteX94" fmla="*/ 657762 w 3619883"/>
                <a:gd name="connsiteY94" fmla="*/ 18351 h 4275461"/>
                <a:gd name="connsiteX95" fmla="*/ 690557 w 3619883"/>
                <a:gd name="connsiteY95" fmla="*/ 25792 h 4275461"/>
                <a:gd name="connsiteX96" fmla="*/ 745123 w 3619883"/>
                <a:gd name="connsiteY96" fmla="*/ 40157 h 4275461"/>
                <a:gd name="connsiteX97" fmla="*/ 789493 w 3619883"/>
                <a:gd name="connsiteY97" fmla="*/ 36327 h 4275461"/>
                <a:gd name="connsiteX98" fmla="*/ 854255 w 3619883"/>
                <a:gd name="connsiteY98" fmla="*/ 68887 h 4275461"/>
                <a:gd name="connsiteX99" fmla="*/ 897520 w 3619883"/>
                <a:gd name="connsiteY99" fmla="*/ 88629 h 4275461"/>
                <a:gd name="connsiteX100" fmla="*/ 940510 w 3619883"/>
                <a:gd name="connsiteY100" fmla="*/ 114265 h 4275461"/>
                <a:gd name="connsiteX101" fmla="*/ 1082712 w 3619883"/>
                <a:gd name="connsiteY101" fmla="*/ 144543 h 4275461"/>
                <a:gd name="connsiteX102" fmla="*/ 1205348 w 3619883"/>
                <a:gd name="connsiteY102" fmla="*/ 120753 h 4275461"/>
                <a:gd name="connsiteX103" fmla="*/ 1271764 w 3619883"/>
                <a:gd name="connsiteY103" fmla="*/ 117956 h 4275461"/>
                <a:gd name="connsiteX104" fmla="*/ 1315583 w 3619883"/>
                <a:gd name="connsiteY104" fmla="*/ 125912 h 4275461"/>
                <a:gd name="connsiteX105" fmla="*/ 1359125 w 3619883"/>
                <a:gd name="connsiteY105" fmla="*/ 139761 h 4275461"/>
                <a:gd name="connsiteX106" fmla="*/ 1391919 w 3619883"/>
                <a:gd name="connsiteY106" fmla="*/ 147202 h 4275461"/>
                <a:gd name="connsiteX107" fmla="*/ 1436563 w 3619883"/>
                <a:gd name="connsiteY107" fmla="*/ 137480 h 4275461"/>
                <a:gd name="connsiteX108" fmla="*/ 1471566 w 3619883"/>
                <a:gd name="connsiteY108" fmla="*/ 97777 h 4275461"/>
                <a:gd name="connsiteX109" fmla="*/ 1505739 w 3619883"/>
                <a:gd name="connsiteY109" fmla="*/ 75753 h 4275461"/>
                <a:gd name="connsiteX110" fmla="*/ 1590891 w 3619883"/>
                <a:gd name="connsiteY110" fmla="*/ 144702 h 4275461"/>
                <a:gd name="connsiteX111" fmla="*/ 1625616 w 3619883"/>
                <a:gd name="connsiteY111" fmla="*/ 110893 h 4275461"/>
                <a:gd name="connsiteX112" fmla="*/ 1658964 w 3619883"/>
                <a:gd name="connsiteY112" fmla="*/ 106547 h 4275461"/>
                <a:gd name="connsiteX113" fmla="*/ 1746598 w 3619883"/>
                <a:gd name="connsiteY113" fmla="*/ 122460 h 4275461"/>
                <a:gd name="connsiteX114" fmla="*/ 1811913 w 3619883"/>
                <a:gd name="connsiteY114" fmla="*/ 143234 h 4275461"/>
                <a:gd name="connsiteX115" fmla="*/ 1856557 w 3619883"/>
                <a:gd name="connsiteY115" fmla="*/ 133511 h 4275461"/>
                <a:gd name="connsiteX116" fmla="*/ 2066003 w 3619883"/>
                <a:gd name="connsiteY116" fmla="*/ 143313 h 4275461"/>
                <a:gd name="connsiteX117" fmla="*/ 2177615 w 3619883"/>
                <a:gd name="connsiteY117" fmla="*/ 119007 h 4275461"/>
                <a:gd name="connsiteX118" fmla="*/ 2255883 w 3619883"/>
                <a:gd name="connsiteY118" fmla="*/ 99047 h 4275461"/>
                <a:gd name="connsiteX119" fmla="*/ 2344622 w 3619883"/>
                <a:gd name="connsiteY119" fmla="*/ 91388 h 4275461"/>
                <a:gd name="connsiteX120" fmla="*/ 2455682 w 3619883"/>
                <a:gd name="connsiteY120" fmla="*/ 78869 h 4275461"/>
                <a:gd name="connsiteX121" fmla="*/ 2632609 w 3619883"/>
                <a:gd name="connsiteY121" fmla="*/ 75338 h 4275461"/>
                <a:gd name="connsiteX122" fmla="*/ 2742291 w 3619883"/>
                <a:gd name="connsiteY122" fmla="*/ 92282 h 4275461"/>
                <a:gd name="connsiteX123" fmla="*/ 2851974 w 3619883"/>
                <a:gd name="connsiteY123" fmla="*/ 109227 h 4275461"/>
                <a:gd name="connsiteX124" fmla="*/ 2907643 w 3619883"/>
                <a:gd name="connsiteY124" fmla="*/ 100020 h 4275461"/>
                <a:gd name="connsiteX125" fmla="*/ 2944022 w 3619883"/>
                <a:gd name="connsiteY125" fmla="*/ 30853 h 4275461"/>
                <a:gd name="connsiteX126" fmla="*/ 3022289 w 3619883"/>
                <a:gd name="connsiteY126" fmla="*/ 10893 h 4275461"/>
                <a:gd name="connsiteX127" fmla="*/ 3054807 w 3619883"/>
                <a:gd name="connsiteY127" fmla="*/ 24226 h 4275461"/>
                <a:gd name="connsiteX128" fmla="*/ 3141892 w 3619883"/>
                <a:gd name="connsiteY128" fmla="*/ 51925 h 4275461"/>
                <a:gd name="connsiteX129" fmla="*/ 3185711 w 3619883"/>
                <a:gd name="connsiteY129" fmla="*/ 59881 h 4275461"/>
                <a:gd name="connsiteX130" fmla="*/ 3219056 w 3619883"/>
                <a:gd name="connsiteY130" fmla="*/ 55536 h 4275461"/>
                <a:gd name="connsiteX131" fmla="*/ 3263425 w 3619883"/>
                <a:gd name="connsiteY131" fmla="*/ 51706 h 4275461"/>
                <a:gd name="connsiteX132" fmla="*/ 3296219 w 3619883"/>
                <a:gd name="connsiteY132" fmla="*/ 59147 h 4275461"/>
                <a:gd name="connsiteX133" fmla="*/ 3319094 w 3619883"/>
                <a:gd name="connsiteY133" fmla="*/ 42500 h 4275461"/>
                <a:gd name="connsiteX134" fmla="*/ 3420511 w 3619883"/>
                <a:gd name="connsiteY134" fmla="*/ 0 h 4275461"/>
                <a:gd name="connsiteX135" fmla="*/ 3453305 w 3619883"/>
                <a:gd name="connsiteY135" fmla="*/ 7440 h 4275461"/>
                <a:gd name="connsiteX136" fmla="*/ 3496571 w 3619883"/>
                <a:gd name="connsiteY136" fmla="*/ 27182 h 4275461"/>
                <a:gd name="connsiteX137" fmla="*/ 3602117 w 3619883"/>
                <a:gd name="connsiteY137" fmla="*/ 132521 h 4275461"/>
                <a:gd name="connsiteX138" fmla="*/ 3619883 w 3619883"/>
                <a:gd name="connsiteY138" fmla="*/ 140049 h 4275461"/>
                <a:gd name="connsiteX139" fmla="*/ 3619883 w 3619883"/>
                <a:gd name="connsiteY13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59941 w 3619883"/>
                <a:gd name="connsiteY6" fmla="*/ 3951392 h 4275461"/>
                <a:gd name="connsiteX7" fmla="*/ 2959941 w 3619883"/>
                <a:gd name="connsiteY7" fmla="*/ 4128157 h 4275461"/>
                <a:gd name="connsiteX8" fmla="*/ 2996846 w 3619883"/>
                <a:gd name="connsiteY8" fmla="*/ 4128157 h 4275461"/>
                <a:gd name="connsiteX9" fmla="*/ 3014011 w 3619883"/>
                <a:gd name="connsiteY9" fmla="*/ 4275461 h 4275461"/>
                <a:gd name="connsiteX10" fmla="*/ 2761042 w 3619883"/>
                <a:gd name="connsiteY10" fmla="*/ 4275461 h 4275461"/>
                <a:gd name="connsiteX11" fmla="*/ 2761042 w 3619883"/>
                <a:gd name="connsiteY11" fmla="*/ 4128157 h 4275461"/>
                <a:gd name="connsiteX12" fmla="*/ 2826768 w 3619883"/>
                <a:gd name="connsiteY12" fmla="*/ 4128157 h 4275461"/>
                <a:gd name="connsiteX13" fmla="*/ 2826768 w 3619883"/>
                <a:gd name="connsiteY13" fmla="*/ 3951392 h 4275461"/>
                <a:gd name="connsiteX14" fmla="*/ 2648983 w 3619883"/>
                <a:gd name="connsiteY14" fmla="*/ 3951392 h 4275461"/>
                <a:gd name="connsiteX15" fmla="*/ 2648983 w 3619883"/>
                <a:gd name="connsiteY15" fmla="*/ 4128157 h 4275461"/>
                <a:gd name="connsiteX16" fmla="*/ 2690646 w 3619883"/>
                <a:gd name="connsiteY16" fmla="*/ 4128157 h 4275461"/>
                <a:gd name="connsiteX17" fmla="*/ 2690646 w 3619883"/>
                <a:gd name="connsiteY17" fmla="*/ 4275461 h 4275461"/>
                <a:gd name="connsiteX18" fmla="*/ 2511710 w 3619883"/>
                <a:gd name="connsiteY18" fmla="*/ 4275461 h 4275461"/>
                <a:gd name="connsiteX19" fmla="*/ 2454288 w 3619883"/>
                <a:gd name="connsiteY19" fmla="*/ 4128157 h 4275461"/>
                <a:gd name="connsiteX20" fmla="*/ 2515810 w 3619883"/>
                <a:gd name="connsiteY20" fmla="*/ 4128157 h 4275461"/>
                <a:gd name="connsiteX21" fmla="*/ 2515810 w 3619883"/>
                <a:gd name="connsiteY21" fmla="*/ 3951392 h 4275461"/>
                <a:gd name="connsiteX22" fmla="*/ 2338025 w 3619883"/>
                <a:gd name="connsiteY22" fmla="*/ 3951392 h 4275461"/>
                <a:gd name="connsiteX23" fmla="*/ 2338025 w 3619883"/>
                <a:gd name="connsiteY23" fmla="*/ 4128157 h 4275461"/>
                <a:gd name="connsiteX24" fmla="*/ 2395120 w 3619883"/>
                <a:gd name="connsiteY24" fmla="*/ 4128157 h 4275461"/>
                <a:gd name="connsiteX25" fmla="*/ 2337697 w 3619883"/>
                <a:gd name="connsiteY25" fmla="*/ 4275461 h 4275461"/>
                <a:gd name="connsiteX26" fmla="*/ 2150155 w 3619883"/>
                <a:gd name="connsiteY26" fmla="*/ 4275461 h 4275461"/>
                <a:gd name="connsiteX27" fmla="*/ 2150155 w 3619883"/>
                <a:gd name="connsiteY27" fmla="*/ 4128157 h 4275461"/>
                <a:gd name="connsiteX28" fmla="*/ 2204852 w 3619883"/>
                <a:gd name="connsiteY28" fmla="*/ 4128157 h 4275461"/>
                <a:gd name="connsiteX29" fmla="*/ 2204852 w 3619883"/>
                <a:gd name="connsiteY29" fmla="*/ 3951392 h 4275461"/>
                <a:gd name="connsiteX30" fmla="*/ 2027068 w 3619883"/>
                <a:gd name="connsiteY30" fmla="*/ 3951392 h 4275461"/>
                <a:gd name="connsiteX31" fmla="*/ 2027068 w 3619883"/>
                <a:gd name="connsiteY31" fmla="*/ 4128157 h 4275461"/>
                <a:gd name="connsiteX32" fmla="*/ 2079759 w 3619883"/>
                <a:gd name="connsiteY32" fmla="*/ 4128157 h 4275461"/>
                <a:gd name="connsiteX33" fmla="*/ 2079759 w 3619883"/>
                <a:gd name="connsiteY33" fmla="*/ 4275461 h 4275461"/>
                <a:gd name="connsiteX34" fmla="*/ 1824703 w 3619883"/>
                <a:gd name="connsiteY34" fmla="*/ 4275461 h 4275461"/>
                <a:gd name="connsiteX35" fmla="*/ 1834468 w 3619883"/>
                <a:gd name="connsiteY35" fmla="*/ 4128157 h 4275461"/>
                <a:gd name="connsiteX36" fmla="*/ 1893894 w 3619883"/>
                <a:gd name="connsiteY36" fmla="*/ 4128157 h 4275461"/>
                <a:gd name="connsiteX37" fmla="*/ 1893894 w 3619883"/>
                <a:gd name="connsiteY37" fmla="*/ 3951392 h 4275461"/>
                <a:gd name="connsiteX38" fmla="*/ 1716110 w 3619883"/>
                <a:gd name="connsiteY38" fmla="*/ 3951392 h 4275461"/>
                <a:gd name="connsiteX39" fmla="*/ 1716110 w 3619883"/>
                <a:gd name="connsiteY39" fmla="*/ 4006431 h 4275461"/>
                <a:gd name="connsiteX40" fmla="*/ 1703447 w 3619883"/>
                <a:gd name="connsiteY40" fmla="*/ 4007960 h 4275461"/>
                <a:gd name="connsiteX41" fmla="*/ 1716110 w 3619883"/>
                <a:gd name="connsiteY41" fmla="*/ 4044284 h 4275461"/>
                <a:gd name="connsiteX42" fmla="*/ 1716110 w 3619883"/>
                <a:gd name="connsiteY42" fmla="*/ 4128157 h 4275461"/>
                <a:gd name="connsiteX43" fmla="*/ 1745346 w 3619883"/>
                <a:gd name="connsiteY43" fmla="*/ 4128157 h 4275461"/>
                <a:gd name="connsiteX44" fmla="*/ 1796694 w 3619883"/>
                <a:gd name="connsiteY44" fmla="*/ 4275461 h 4275461"/>
                <a:gd name="connsiteX45" fmla="*/ 1558844 w 3619883"/>
                <a:gd name="connsiteY45" fmla="*/ 4275461 h 4275461"/>
                <a:gd name="connsiteX46" fmla="*/ 1517252 w 3619883"/>
                <a:gd name="connsiteY46" fmla="*/ 4128157 h 4275461"/>
                <a:gd name="connsiteX47" fmla="*/ 1582936 w 3619883"/>
                <a:gd name="connsiteY47" fmla="*/ 4128157 h 4275461"/>
                <a:gd name="connsiteX48" fmla="*/ 1582936 w 3619883"/>
                <a:gd name="connsiteY48" fmla="*/ 3951392 h 4275461"/>
                <a:gd name="connsiteX49" fmla="*/ 1405151 w 3619883"/>
                <a:gd name="connsiteY49" fmla="*/ 3951392 h 4275461"/>
                <a:gd name="connsiteX50" fmla="*/ 1405151 w 3619883"/>
                <a:gd name="connsiteY50" fmla="*/ 4128157 h 4275461"/>
                <a:gd name="connsiteX51" fmla="*/ 1468988 w 3619883"/>
                <a:gd name="connsiteY51" fmla="*/ 4128157 h 4275461"/>
                <a:gd name="connsiteX52" fmla="*/ 1427396 w 3619883"/>
                <a:gd name="connsiteY52" fmla="*/ 4275461 h 4275461"/>
                <a:gd name="connsiteX53" fmla="*/ 1210751 w 3619883"/>
                <a:gd name="connsiteY53" fmla="*/ 4275461 h 4275461"/>
                <a:gd name="connsiteX54" fmla="*/ 1210751 w 3619883"/>
                <a:gd name="connsiteY54" fmla="*/ 4128157 h 4275461"/>
                <a:gd name="connsiteX55" fmla="*/ 1271978 w 3619883"/>
                <a:gd name="connsiteY55" fmla="*/ 4128157 h 4275461"/>
                <a:gd name="connsiteX56" fmla="*/ 1271978 w 3619883"/>
                <a:gd name="connsiteY56" fmla="*/ 3951392 h 4275461"/>
                <a:gd name="connsiteX57" fmla="*/ 1094193 w 3619883"/>
                <a:gd name="connsiteY57" fmla="*/ 3951392 h 4275461"/>
                <a:gd name="connsiteX58" fmla="*/ 1094193 w 3619883"/>
                <a:gd name="connsiteY58" fmla="*/ 4128157 h 4275461"/>
                <a:gd name="connsiteX59" fmla="*/ 1140354 w 3619883"/>
                <a:gd name="connsiteY59" fmla="*/ 4128157 h 4275461"/>
                <a:gd name="connsiteX60" fmla="*/ 1140354 w 3619883"/>
                <a:gd name="connsiteY60" fmla="*/ 4275461 h 4275461"/>
                <a:gd name="connsiteX61" fmla="*/ 953807 w 3619883"/>
                <a:gd name="connsiteY61" fmla="*/ 4275461 h 4275461"/>
                <a:gd name="connsiteX62" fmla="*/ 912215 w 3619883"/>
                <a:gd name="connsiteY62" fmla="*/ 4128157 h 4275461"/>
                <a:gd name="connsiteX63" fmla="*/ 961020 w 3619883"/>
                <a:gd name="connsiteY63" fmla="*/ 4128157 h 4275461"/>
                <a:gd name="connsiteX64" fmla="*/ 961020 w 3619883"/>
                <a:gd name="connsiteY64" fmla="*/ 3951392 h 4275461"/>
                <a:gd name="connsiteX65" fmla="*/ 783235 w 3619883"/>
                <a:gd name="connsiteY65" fmla="*/ 3951392 h 4275461"/>
                <a:gd name="connsiteX66" fmla="*/ 783235 w 3619883"/>
                <a:gd name="connsiteY66" fmla="*/ 4128157 h 4275461"/>
                <a:gd name="connsiteX67" fmla="*/ 871024 w 3619883"/>
                <a:gd name="connsiteY67" fmla="*/ 4128157 h 4275461"/>
                <a:gd name="connsiteX68" fmla="*/ 829432 w 3619883"/>
                <a:gd name="connsiteY68" fmla="*/ 4275461 h 4275461"/>
                <a:gd name="connsiteX69" fmla="*/ 611484 w 3619883"/>
                <a:gd name="connsiteY69" fmla="*/ 4275461 h 4275461"/>
                <a:gd name="connsiteX70" fmla="*/ 621247 w 3619883"/>
                <a:gd name="connsiteY70" fmla="*/ 4128157 h 4275461"/>
                <a:gd name="connsiteX71" fmla="*/ 650062 w 3619883"/>
                <a:gd name="connsiteY71" fmla="*/ 4128157 h 4275461"/>
                <a:gd name="connsiteX72" fmla="*/ 650062 w 3619883"/>
                <a:gd name="connsiteY72" fmla="*/ 3951392 h 4275461"/>
                <a:gd name="connsiteX73" fmla="*/ 472277 w 3619883"/>
                <a:gd name="connsiteY73" fmla="*/ 3951392 h 4275461"/>
                <a:gd name="connsiteX74" fmla="*/ 472277 w 3619883"/>
                <a:gd name="connsiteY74" fmla="*/ 4128157 h 4275461"/>
                <a:gd name="connsiteX75" fmla="*/ 522650 w 3619883"/>
                <a:gd name="connsiteY75" fmla="*/ 4128157 h 4275461"/>
                <a:gd name="connsiteX76" fmla="*/ 573998 w 3619883"/>
                <a:gd name="connsiteY76" fmla="*/ 4275461 h 4275461"/>
                <a:gd name="connsiteX77" fmla="*/ 336164 w 3619883"/>
                <a:gd name="connsiteY77" fmla="*/ 4275461 h 4275461"/>
                <a:gd name="connsiteX78" fmla="*/ 294572 w 3619883"/>
                <a:gd name="connsiteY78" fmla="*/ 4128157 h 4275461"/>
                <a:gd name="connsiteX79" fmla="*/ 339106 w 3619883"/>
                <a:gd name="connsiteY79" fmla="*/ 4128157 h 4275461"/>
                <a:gd name="connsiteX80" fmla="*/ 339106 w 3619883"/>
                <a:gd name="connsiteY80" fmla="*/ 3951392 h 4275461"/>
                <a:gd name="connsiteX81" fmla="*/ 161321 w 3619883"/>
                <a:gd name="connsiteY81" fmla="*/ 3951392 h 4275461"/>
                <a:gd name="connsiteX82" fmla="*/ 161321 w 3619883"/>
                <a:gd name="connsiteY82" fmla="*/ 4128157 h 4275461"/>
                <a:gd name="connsiteX83" fmla="*/ 230914 w 3619883"/>
                <a:gd name="connsiteY83" fmla="*/ 4128157 h 4275461"/>
                <a:gd name="connsiteX84" fmla="*/ 189322 w 3619883"/>
                <a:gd name="connsiteY84" fmla="*/ 4275461 h 4275461"/>
                <a:gd name="connsiteX85" fmla="*/ 0 w 3619883"/>
                <a:gd name="connsiteY85" fmla="*/ 4275461 h 4275461"/>
                <a:gd name="connsiteX86" fmla="*/ 0 w 3619883"/>
                <a:gd name="connsiteY86" fmla="*/ 42229 h 4275461"/>
                <a:gd name="connsiteX87" fmla="*/ 42464 w 3619883"/>
                <a:gd name="connsiteY87" fmla="*/ 40518 h 4275461"/>
                <a:gd name="connsiteX88" fmla="*/ 137733 w 3619883"/>
                <a:gd name="connsiteY88" fmla="*/ 35355 h 4275461"/>
                <a:gd name="connsiteX89" fmla="*/ 270565 w 3619883"/>
                <a:gd name="connsiteY89" fmla="*/ 29759 h 4275461"/>
                <a:gd name="connsiteX90" fmla="*/ 479734 w 3619883"/>
                <a:gd name="connsiteY90" fmla="*/ 45455 h 4275461"/>
                <a:gd name="connsiteX91" fmla="*/ 524103 w 3619883"/>
                <a:gd name="connsiteY91" fmla="*/ 41625 h 4275461"/>
                <a:gd name="connsiteX92" fmla="*/ 624416 w 3619883"/>
                <a:gd name="connsiteY92" fmla="*/ 22696 h 4275461"/>
                <a:gd name="connsiteX93" fmla="*/ 657762 w 3619883"/>
                <a:gd name="connsiteY93" fmla="*/ 18351 h 4275461"/>
                <a:gd name="connsiteX94" fmla="*/ 690557 w 3619883"/>
                <a:gd name="connsiteY94" fmla="*/ 25792 h 4275461"/>
                <a:gd name="connsiteX95" fmla="*/ 745123 w 3619883"/>
                <a:gd name="connsiteY95" fmla="*/ 40157 h 4275461"/>
                <a:gd name="connsiteX96" fmla="*/ 789493 w 3619883"/>
                <a:gd name="connsiteY96" fmla="*/ 36327 h 4275461"/>
                <a:gd name="connsiteX97" fmla="*/ 854255 w 3619883"/>
                <a:gd name="connsiteY97" fmla="*/ 68887 h 4275461"/>
                <a:gd name="connsiteX98" fmla="*/ 897520 w 3619883"/>
                <a:gd name="connsiteY98" fmla="*/ 88629 h 4275461"/>
                <a:gd name="connsiteX99" fmla="*/ 940510 w 3619883"/>
                <a:gd name="connsiteY99" fmla="*/ 114265 h 4275461"/>
                <a:gd name="connsiteX100" fmla="*/ 1082712 w 3619883"/>
                <a:gd name="connsiteY100" fmla="*/ 144543 h 4275461"/>
                <a:gd name="connsiteX101" fmla="*/ 1205348 w 3619883"/>
                <a:gd name="connsiteY101" fmla="*/ 120753 h 4275461"/>
                <a:gd name="connsiteX102" fmla="*/ 1271764 w 3619883"/>
                <a:gd name="connsiteY102" fmla="*/ 117956 h 4275461"/>
                <a:gd name="connsiteX103" fmla="*/ 1315583 w 3619883"/>
                <a:gd name="connsiteY103" fmla="*/ 125912 h 4275461"/>
                <a:gd name="connsiteX104" fmla="*/ 1359125 w 3619883"/>
                <a:gd name="connsiteY104" fmla="*/ 139761 h 4275461"/>
                <a:gd name="connsiteX105" fmla="*/ 1391919 w 3619883"/>
                <a:gd name="connsiteY105" fmla="*/ 147202 h 4275461"/>
                <a:gd name="connsiteX106" fmla="*/ 1436563 w 3619883"/>
                <a:gd name="connsiteY106" fmla="*/ 137480 h 4275461"/>
                <a:gd name="connsiteX107" fmla="*/ 1471566 w 3619883"/>
                <a:gd name="connsiteY107" fmla="*/ 97777 h 4275461"/>
                <a:gd name="connsiteX108" fmla="*/ 1505739 w 3619883"/>
                <a:gd name="connsiteY108" fmla="*/ 75753 h 4275461"/>
                <a:gd name="connsiteX109" fmla="*/ 1590891 w 3619883"/>
                <a:gd name="connsiteY109" fmla="*/ 144702 h 4275461"/>
                <a:gd name="connsiteX110" fmla="*/ 1625616 w 3619883"/>
                <a:gd name="connsiteY110" fmla="*/ 110893 h 4275461"/>
                <a:gd name="connsiteX111" fmla="*/ 1658964 w 3619883"/>
                <a:gd name="connsiteY111" fmla="*/ 106547 h 4275461"/>
                <a:gd name="connsiteX112" fmla="*/ 1746598 w 3619883"/>
                <a:gd name="connsiteY112" fmla="*/ 122460 h 4275461"/>
                <a:gd name="connsiteX113" fmla="*/ 1811913 w 3619883"/>
                <a:gd name="connsiteY113" fmla="*/ 143234 h 4275461"/>
                <a:gd name="connsiteX114" fmla="*/ 1856557 w 3619883"/>
                <a:gd name="connsiteY114" fmla="*/ 133511 h 4275461"/>
                <a:gd name="connsiteX115" fmla="*/ 2066003 w 3619883"/>
                <a:gd name="connsiteY115" fmla="*/ 143313 h 4275461"/>
                <a:gd name="connsiteX116" fmla="*/ 2177615 w 3619883"/>
                <a:gd name="connsiteY116" fmla="*/ 119007 h 4275461"/>
                <a:gd name="connsiteX117" fmla="*/ 2255883 w 3619883"/>
                <a:gd name="connsiteY117" fmla="*/ 99047 h 4275461"/>
                <a:gd name="connsiteX118" fmla="*/ 2344622 w 3619883"/>
                <a:gd name="connsiteY118" fmla="*/ 91388 h 4275461"/>
                <a:gd name="connsiteX119" fmla="*/ 2455682 w 3619883"/>
                <a:gd name="connsiteY119" fmla="*/ 78869 h 4275461"/>
                <a:gd name="connsiteX120" fmla="*/ 2632609 w 3619883"/>
                <a:gd name="connsiteY120" fmla="*/ 75338 h 4275461"/>
                <a:gd name="connsiteX121" fmla="*/ 2742291 w 3619883"/>
                <a:gd name="connsiteY121" fmla="*/ 92282 h 4275461"/>
                <a:gd name="connsiteX122" fmla="*/ 2851974 w 3619883"/>
                <a:gd name="connsiteY122" fmla="*/ 109227 h 4275461"/>
                <a:gd name="connsiteX123" fmla="*/ 2907643 w 3619883"/>
                <a:gd name="connsiteY123" fmla="*/ 100020 h 4275461"/>
                <a:gd name="connsiteX124" fmla="*/ 2944022 w 3619883"/>
                <a:gd name="connsiteY124" fmla="*/ 30853 h 4275461"/>
                <a:gd name="connsiteX125" fmla="*/ 3022289 w 3619883"/>
                <a:gd name="connsiteY125" fmla="*/ 10893 h 4275461"/>
                <a:gd name="connsiteX126" fmla="*/ 3054807 w 3619883"/>
                <a:gd name="connsiteY126" fmla="*/ 24226 h 4275461"/>
                <a:gd name="connsiteX127" fmla="*/ 3141892 w 3619883"/>
                <a:gd name="connsiteY127" fmla="*/ 51925 h 4275461"/>
                <a:gd name="connsiteX128" fmla="*/ 3185711 w 3619883"/>
                <a:gd name="connsiteY128" fmla="*/ 59881 h 4275461"/>
                <a:gd name="connsiteX129" fmla="*/ 3219056 w 3619883"/>
                <a:gd name="connsiteY129" fmla="*/ 55536 h 4275461"/>
                <a:gd name="connsiteX130" fmla="*/ 3263425 w 3619883"/>
                <a:gd name="connsiteY130" fmla="*/ 51706 h 4275461"/>
                <a:gd name="connsiteX131" fmla="*/ 3296219 w 3619883"/>
                <a:gd name="connsiteY131" fmla="*/ 59147 h 4275461"/>
                <a:gd name="connsiteX132" fmla="*/ 3319094 w 3619883"/>
                <a:gd name="connsiteY132" fmla="*/ 42500 h 4275461"/>
                <a:gd name="connsiteX133" fmla="*/ 3420511 w 3619883"/>
                <a:gd name="connsiteY133" fmla="*/ 0 h 4275461"/>
                <a:gd name="connsiteX134" fmla="*/ 3453305 w 3619883"/>
                <a:gd name="connsiteY134" fmla="*/ 7440 h 4275461"/>
                <a:gd name="connsiteX135" fmla="*/ 3496571 w 3619883"/>
                <a:gd name="connsiteY135" fmla="*/ 27182 h 4275461"/>
                <a:gd name="connsiteX136" fmla="*/ 3602117 w 3619883"/>
                <a:gd name="connsiteY136" fmla="*/ 132521 h 4275461"/>
                <a:gd name="connsiteX137" fmla="*/ 3619883 w 3619883"/>
                <a:gd name="connsiteY137" fmla="*/ 140049 h 4275461"/>
                <a:gd name="connsiteX138" fmla="*/ 3619883 w 3619883"/>
                <a:gd name="connsiteY13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59941 w 3619883"/>
                <a:gd name="connsiteY6" fmla="*/ 4128157 h 4275461"/>
                <a:gd name="connsiteX7" fmla="*/ 2996846 w 3619883"/>
                <a:gd name="connsiteY7" fmla="*/ 4128157 h 4275461"/>
                <a:gd name="connsiteX8" fmla="*/ 3014011 w 3619883"/>
                <a:gd name="connsiteY8" fmla="*/ 4275461 h 4275461"/>
                <a:gd name="connsiteX9" fmla="*/ 2761042 w 3619883"/>
                <a:gd name="connsiteY9" fmla="*/ 4275461 h 4275461"/>
                <a:gd name="connsiteX10" fmla="*/ 2761042 w 3619883"/>
                <a:gd name="connsiteY10" fmla="*/ 4128157 h 4275461"/>
                <a:gd name="connsiteX11" fmla="*/ 2826768 w 3619883"/>
                <a:gd name="connsiteY11" fmla="*/ 4128157 h 4275461"/>
                <a:gd name="connsiteX12" fmla="*/ 2826768 w 3619883"/>
                <a:gd name="connsiteY12" fmla="*/ 3951392 h 4275461"/>
                <a:gd name="connsiteX13" fmla="*/ 2648983 w 3619883"/>
                <a:gd name="connsiteY13" fmla="*/ 3951392 h 4275461"/>
                <a:gd name="connsiteX14" fmla="*/ 2648983 w 3619883"/>
                <a:gd name="connsiteY14" fmla="*/ 4128157 h 4275461"/>
                <a:gd name="connsiteX15" fmla="*/ 2690646 w 3619883"/>
                <a:gd name="connsiteY15" fmla="*/ 4128157 h 4275461"/>
                <a:gd name="connsiteX16" fmla="*/ 2690646 w 3619883"/>
                <a:gd name="connsiteY16" fmla="*/ 4275461 h 4275461"/>
                <a:gd name="connsiteX17" fmla="*/ 2511710 w 3619883"/>
                <a:gd name="connsiteY17" fmla="*/ 4275461 h 4275461"/>
                <a:gd name="connsiteX18" fmla="*/ 2454288 w 3619883"/>
                <a:gd name="connsiteY18" fmla="*/ 4128157 h 4275461"/>
                <a:gd name="connsiteX19" fmla="*/ 2515810 w 3619883"/>
                <a:gd name="connsiteY19" fmla="*/ 4128157 h 4275461"/>
                <a:gd name="connsiteX20" fmla="*/ 2515810 w 3619883"/>
                <a:gd name="connsiteY20" fmla="*/ 3951392 h 4275461"/>
                <a:gd name="connsiteX21" fmla="*/ 2338025 w 3619883"/>
                <a:gd name="connsiteY21" fmla="*/ 3951392 h 4275461"/>
                <a:gd name="connsiteX22" fmla="*/ 2338025 w 3619883"/>
                <a:gd name="connsiteY22" fmla="*/ 4128157 h 4275461"/>
                <a:gd name="connsiteX23" fmla="*/ 2395120 w 3619883"/>
                <a:gd name="connsiteY23" fmla="*/ 4128157 h 4275461"/>
                <a:gd name="connsiteX24" fmla="*/ 2337697 w 3619883"/>
                <a:gd name="connsiteY24" fmla="*/ 4275461 h 4275461"/>
                <a:gd name="connsiteX25" fmla="*/ 2150155 w 3619883"/>
                <a:gd name="connsiteY25" fmla="*/ 4275461 h 4275461"/>
                <a:gd name="connsiteX26" fmla="*/ 2150155 w 3619883"/>
                <a:gd name="connsiteY26" fmla="*/ 4128157 h 4275461"/>
                <a:gd name="connsiteX27" fmla="*/ 2204852 w 3619883"/>
                <a:gd name="connsiteY27" fmla="*/ 4128157 h 4275461"/>
                <a:gd name="connsiteX28" fmla="*/ 2204852 w 3619883"/>
                <a:gd name="connsiteY28" fmla="*/ 3951392 h 4275461"/>
                <a:gd name="connsiteX29" fmla="*/ 2027068 w 3619883"/>
                <a:gd name="connsiteY29" fmla="*/ 3951392 h 4275461"/>
                <a:gd name="connsiteX30" fmla="*/ 2027068 w 3619883"/>
                <a:gd name="connsiteY30" fmla="*/ 4128157 h 4275461"/>
                <a:gd name="connsiteX31" fmla="*/ 2079759 w 3619883"/>
                <a:gd name="connsiteY31" fmla="*/ 4128157 h 4275461"/>
                <a:gd name="connsiteX32" fmla="*/ 2079759 w 3619883"/>
                <a:gd name="connsiteY32" fmla="*/ 4275461 h 4275461"/>
                <a:gd name="connsiteX33" fmla="*/ 1824703 w 3619883"/>
                <a:gd name="connsiteY33" fmla="*/ 4275461 h 4275461"/>
                <a:gd name="connsiteX34" fmla="*/ 1834468 w 3619883"/>
                <a:gd name="connsiteY34" fmla="*/ 4128157 h 4275461"/>
                <a:gd name="connsiteX35" fmla="*/ 1893894 w 3619883"/>
                <a:gd name="connsiteY35" fmla="*/ 4128157 h 4275461"/>
                <a:gd name="connsiteX36" fmla="*/ 1893894 w 3619883"/>
                <a:gd name="connsiteY36" fmla="*/ 3951392 h 4275461"/>
                <a:gd name="connsiteX37" fmla="*/ 1716110 w 3619883"/>
                <a:gd name="connsiteY37" fmla="*/ 3951392 h 4275461"/>
                <a:gd name="connsiteX38" fmla="*/ 1716110 w 3619883"/>
                <a:gd name="connsiteY38" fmla="*/ 4006431 h 4275461"/>
                <a:gd name="connsiteX39" fmla="*/ 1703447 w 3619883"/>
                <a:gd name="connsiteY39" fmla="*/ 4007960 h 4275461"/>
                <a:gd name="connsiteX40" fmla="*/ 1716110 w 3619883"/>
                <a:gd name="connsiteY40" fmla="*/ 4044284 h 4275461"/>
                <a:gd name="connsiteX41" fmla="*/ 1716110 w 3619883"/>
                <a:gd name="connsiteY41" fmla="*/ 4128157 h 4275461"/>
                <a:gd name="connsiteX42" fmla="*/ 1745346 w 3619883"/>
                <a:gd name="connsiteY42" fmla="*/ 4128157 h 4275461"/>
                <a:gd name="connsiteX43" fmla="*/ 1796694 w 3619883"/>
                <a:gd name="connsiteY43" fmla="*/ 4275461 h 4275461"/>
                <a:gd name="connsiteX44" fmla="*/ 1558844 w 3619883"/>
                <a:gd name="connsiteY44" fmla="*/ 4275461 h 4275461"/>
                <a:gd name="connsiteX45" fmla="*/ 1517252 w 3619883"/>
                <a:gd name="connsiteY45" fmla="*/ 4128157 h 4275461"/>
                <a:gd name="connsiteX46" fmla="*/ 1582936 w 3619883"/>
                <a:gd name="connsiteY46" fmla="*/ 4128157 h 4275461"/>
                <a:gd name="connsiteX47" fmla="*/ 1582936 w 3619883"/>
                <a:gd name="connsiteY47" fmla="*/ 3951392 h 4275461"/>
                <a:gd name="connsiteX48" fmla="*/ 1405151 w 3619883"/>
                <a:gd name="connsiteY48" fmla="*/ 3951392 h 4275461"/>
                <a:gd name="connsiteX49" fmla="*/ 1405151 w 3619883"/>
                <a:gd name="connsiteY49" fmla="*/ 4128157 h 4275461"/>
                <a:gd name="connsiteX50" fmla="*/ 1468988 w 3619883"/>
                <a:gd name="connsiteY50" fmla="*/ 4128157 h 4275461"/>
                <a:gd name="connsiteX51" fmla="*/ 1427396 w 3619883"/>
                <a:gd name="connsiteY51" fmla="*/ 4275461 h 4275461"/>
                <a:gd name="connsiteX52" fmla="*/ 1210751 w 3619883"/>
                <a:gd name="connsiteY52" fmla="*/ 4275461 h 4275461"/>
                <a:gd name="connsiteX53" fmla="*/ 1210751 w 3619883"/>
                <a:gd name="connsiteY53" fmla="*/ 4128157 h 4275461"/>
                <a:gd name="connsiteX54" fmla="*/ 1271978 w 3619883"/>
                <a:gd name="connsiteY54" fmla="*/ 4128157 h 4275461"/>
                <a:gd name="connsiteX55" fmla="*/ 1271978 w 3619883"/>
                <a:gd name="connsiteY55" fmla="*/ 3951392 h 4275461"/>
                <a:gd name="connsiteX56" fmla="*/ 1094193 w 3619883"/>
                <a:gd name="connsiteY56" fmla="*/ 3951392 h 4275461"/>
                <a:gd name="connsiteX57" fmla="*/ 1094193 w 3619883"/>
                <a:gd name="connsiteY57" fmla="*/ 4128157 h 4275461"/>
                <a:gd name="connsiteX58" fmla="*/ 1140354 w 3619883"/>
                <a:gd name="connsiteY58" fmla="*/ 4128157 h 4275461"/>
                <a:gd name="connsiteX59" fmla="*/ 1140354 w 3619883"/>
                <a:gd name="connsiteY59" fmla="*/ 4275461 h 4275461"/>
                <a:gd name="connsiteX60" fmla="*/ 953807 w 3619883"/>
                <a:gd name="connsiteY60" fmla="*/ 4275461 h 4275461"/>
                <a:gd name="connsiteX61" fmla="*/ 912215 w 3619883"/>
                <a:gd name="connsiteY61" fmla="*/ 4128157 h 4275461"/>
                <a:gd name="connsiteX62" fmla="*/ 961020 w 3619883"/>
                <a:gd name="connsiteY62" fmla="*/ 4128157 h 4275461"/>
                <a:gd name="connsiteX63" fmla="*/ 961020 w 3619883"/>
                <a:gd name="connsiteY63" fmla="*/ 3951392 h 4275461"/>
                <a:gd name="connsiteX64" fmla="*/ 783235 w 3619883"/>
                <a:gd name="connsiteY64" fmla="*/ 3951392 h 4275461"/>
                <a:gd name="connsiteX65" fmla="*/ 783235 w 3619883"/>
                <a:gd name="connsiteY65" fmla="*/ 4128157 h 4275461"/>
                <a:gd name="connsiteX66" fmla="*/ 871024 w 3619883"/>
                <a:gd name="connsiteY66" fmla="*/ 4128157 h 4275461"/>
                <a:gd name="connsiteX67" fmla="*/ 829432 w 3619883"/>
                <a:gd name="connsiteY67" fmla="*/ 4275461 h 4275461"/>
                <a:gd name="connsiteX68" fmla="*/ 611484 w 3619883"/>
                <a:gd name="connsiteY68" fmla="*/ 4275461 h 4275461"/>
                <a:gd name="connsiteX69" fmla="*/ 621247 w 3619883"/>
                <a:gd name="connsiteY69" fmla="*/ 4128157 h 4275461"/>
                <a:gd name="connsiteX70" fmla="*/ 650062 w 3619883"/>
                <a:gd name="connsiteY70" fmla="*/ 4128157 h 4275461"/>
                <a:gd name="connsiteX71" fmla="*/ 650062 w 3619883"/>
                <a:gd name="connsiteY71" fmla="*/ 3951392 h 4275461"/>
                <a:gd name="connsiteX72" fmla="*/ 472277 w 3619883"/>
                <a:gd name="connsiteY72" fmla="*/ 3951392 h 4275461"/>
                <a:gd name="connsiteX73" fmla="*/ 472277 w 3619883"/>
                <a:gd name="connsiteY73" fmla="*/ 4128157 h 4275461"/>
                <a:gd name="connsiteX74" fmla="*/ 522650 w 3619883"/>
                <a:gd name="connsiteY74" fmla="*/ 4128157 h 4275461"/>
                <a:gd name="connsiteX75" fmla="*/ 573998 w 3619883"/>
                <a:gd name="connsiteY75" fmla="*/ 4275461 h 4275461"/>
                <a:gd name="connsiteX76" fmla="*/ 336164 w 3619883"/>
                <a:gd name="connsiteY76" fmla="*/ 4275461 h 4275461"/>
                <a:gd name="connsiteX77" fmla="*/ 294572 w 3619883"/>
                <a:gd name="connsiteY77" fmla="*/ 4128157 h 4275461"/>
                <a:gd name="connsiteX78" fmla="*/ 339106 w 3619883"/>
                <a:gd name="connsiteY78" fmla="*/ 4128157 h 4275461"/>
                <a:gd name="connsiteX79" fmla="*/ 339106 w 3619883"/>
                <a:gd name="connsiteY79" fmla="*/ 3951392 h 4275461"/>
                <a:gd name="connsiteX80" fmla="*/ 161321 w 3619883"/>
                <a:gd name="connsiteY80" fmla="*/ 3951392 h 4275461"/>
                <a:gd name="connsiteX81" fmla="*/ 161321 w 3619883"/>
                <a:gd name="connsiteY81" fmla="*/ 4128157 h 4275461"/>
                <a:gd name="connsiteX82" fmla="*/ 230914 w 3619883"/>
                <a:gd name="connsiteY82" fmla="*/ 4128157 h 4275461"/>
                <a:gd name="connsiteX83" fmla="*/ 189322 w 3619883"/>
                <a:gd name="connsiteY83" fmla="*/ 4275461 h 4275461"/>
                <a:gd name="connsiteX84" fmla="*/ 0 w 3619883"/>
                <a:gd name="connsiteY84" fmla="*/ 4275461 h 4275461"/>
                <a:gd name="connsiteX85" fmla="*/ 0 w 3619883"/>
                <a:gd name="connsiteY85" fmla="*/ 42229 h 4275461"/>
                <a:gd name="connsiteX86" fmla="*/ 42464 w 3619883"/>
                <a:gd name="connsiteY86" fmla="*/ 40518 h 4275461"/>
                <a:gd name="connsiteX87" fmla="*/ 137733 w 3619883"/>
                <a:gd name="connsiteY87" fmla="*/ 35355 h 4275461"/>
                <a:gd name="connsiteX88" fmla="*/ 270565 w 3619883"/>
                <a:gd name="connsiteY88" fmla="*/ 29759 h 4275461"/>
                <a:gd name="connsiteX89" fmla="*/ 479734 w 3619883"/>
                <a:gd name="connsiteY89" fmla="*/ 45455 h 4275461"/>
                <a:gd name="connsiteX90" fmla="*/ 524103 w 3619883"/>
                <a:gd name="connsiteY90" fmla="*/ 41625 h 4275461"/>
                <a:gd name="connsiteX91" fmla="*/ 624416 w 3619883"/>
                <a:gd name="connsiteY91" fmla="*/ 22696 h 4275461"/>
                <a:gd name="connsiteX92" fmla="*/ 657762 w 3619883"/>
                <a:gd name="connsiteY92" fmla="*/ 18351 h 4275461"/>
                <a:gd name="connsiteX93" fmla="*/ 690557 w 3619883"/>
                <a:gd name="connsiteY93" fmla="*/ 25792 h 4275461"/>
                <a:gd name="connsiteX94" fmla="*/ 745123 w 3619883"/>
                <a:gd name="connsiteY94" fmla="*/ 40157 h 4275461"/>
                <a:gd name="connsiteX95" fmla="*/ 789493 w 3619883"/>
                <a:gd name="connsiteY95" fmla="*/ 36327 h 4275461"/>
                <a:gd name="connsiteX96" fmla="*/ 854255 w 3619883"/>
                <a:gd name="connsiteY96" fmla="*/ 68887 h 4275461"/>
                <a:gd name="connsiteX97" fmla="*/ 897520 w 3619883"/>
                <a:gd name="connsiteY97" fmla="*/ 88629 h 4275461"/>
                <a:gd name="connsiteX98" fmla="*/ 940510 w 3619883"/>
                <a:gd name="connsiteY98" fmla="*/ 114265 h 4275461"/>
                <a:gd name="connsiteX99" fmla="*/ 1082712 w 3619883"/>
                <a:gd name="connsiteY99" fmla="*/ 144543 h 4275461"/>
                <a:gd name="connsiteX100" fmla="*/ 1205348 w 3619883"/>
                <a:gd name="connsiteY100" fmla="*/ 120753 h 4275461"/>
                <a:gd name="connsiteX101" fmla="*/ 1271764 w 3619883"/>
                <a:gd name="connsiteY101" fmla="*/ 117956 h 4275461"/>
                <a:gd name="connsiteX102" fmla="*/ 1315583 w 3619883"/>
                <a:gd name="connsiteY102" fmla="*/ 125912 h 4275461"/>
                <a:gd name="connsiteX103" fmla="*/ 1359125 w 3619883"/>
                <a:gd name="connsiteY103" fmla="*/ 139761 h 4275461"/>
                <a:gd name="connsiteX104" fmla="*/ 1391919 w 3619883"/>
                <a:gd name="connsiteY104" fmla="*/ 147202 h 4275461"/>
                <a:gd name="connsiteX105" fmla="*/ 1436563 w 3619883"/>
                <a:gd name="connsiteY105" fmla="*/ 137480 h 4275461"/>
                <a:gd name="connsiteX106" fmla="*/ 1471566 w 3619883"/>
                <a:gd name="connsiteY106" fmla="*/ 97777 h 4275461"/>
                <a:gd name="connsiteX107" fmla="*/ 1505739 w 3619883"/>
                <a:gd name="connsiteY107" fmla="*/ 75753 h 4275461"/>
                <a:gd name="connsiteX108" fmla="*/ 1590891 w 3619883"/>
                <a:gd name="connsiteY108" fmla="*/ 144702 h 4275461"/>
                <a:gd name="connsiteX109" fmla="*/ 1625616 w 3619883"/>
                <a:gd name="connsiteY109" fmla="*/ 110893 h 4275461"/>
                <a:gd name="connsiteX110" fmla="*/ 1658964 w 3619883"/>
                <a:gd name="connsiteY110" fmla="*/ 106547 h 4275461"/>
                <a:gd name="connsiteX111" fmla="*/ 1746598 w 3619883"/>
                <a:gd name="connsiteY111" fmla="*/ 122460 h 4275461"/>
                <a:gd name="connsiteX112" fmla="*/ 1811913 w 3619883"/>
                <a:gd name="connsiteY112" fmla="*/ 143234 h 4275461"/>
                <a:gd name="connsiteX113" fmla="*/ 1856557 w 3619883"/>
                <a:gd name="connsiteY113" fmla="*/ 133511 h 4275461"/>
                <a:gd name="connsiteX114" fmla="*/ 2066003 w 3619883"/>
                <a:gd name="connsiteY114" fmla="*/ 143313 h 4275461"/>
                <a:gd name="connsiteX115" fmla="*/ 2177615 w 3619883"/>
                <a:gd name="connsiteY115" fmla="*/ 119007 h 4275461"/>
                <a:gd name="connsiteX116" fmla="*/ 2255883 w 3619883"/>
                <a:gd name="connsiteY116" fmla="*/ 99047 h 4275461"/>
                <a:gd name="connsiteX117" fmla="*/ 2344622 w 3619883"/>
                <a:gd name="connsiteY117" fmla="*/ 91388 h 4275461"/>
                <a:gd name="connsiteX118" fmla="*/ 2455682 w 3619883"/>
                <a:gd name="connsiteY118" fmla="*/ 78869 h 4275461"/>
                <a:gd name="connsiteX119" fmla="*/ 2632609 w 3619883"/>
                <a:gd name="connsiteY119" fmla="*/ 75338 h 4275461"/>
                <a:gd name="connsiteX120" fmla="*/ 2742291 w 3619883"/>
                <a:gd name="connsiteY120" fmla="*/ 92282 h 4275461"/>
                <a:gd name="connsiteX121" fmla="*/ 2851974 w 3619883"/>
                <a:gd name="connsiteY121" fmla="*/ 109227 h 4275461"/>
                <a:gd name="connsiteX122" fmla="*/ 2907643 w 3619883"/>
                <a:gd name="connsiteY122" fmla="*/ 100020 h 4275461"/>
                <a:gd name="connsiteX123" fmla="*/ 2944022 w 3619883"/>
                <a:gd name="connsiteY123" fmla="*/ 30853 h 4275461"/>
                <a:gd name="connsiteX124" fmla="*/ 3022289 w 3619883"/>
                <a:gd name="connsiteY124" fmla="*/ 10893 h 4275461"/>
                <a:gd name="connsiteX125" fmla="*/ 3054807 w 3619883"/>
                <a:gd name="connsiteY125" fmla="*/ 24226 h 4275461"/>
                <a:gd name="connsiteX126" fmla="*/ 3141892 w 3619883"/>
                <a:gd name="connsiteY126" fmla="*/ 51925 h 4275461"/>
                <a:gd name="connsiteX127" fmla="*/ 3185711 w 3619883"/>
                <a:gd name="connsiteY127" fmla="*/ 59881 h 4275461"/>
                <a:gd name="connsiteX128" fmla="*/ 3219056 w 3619883"/>
                <a:gd name="connsiteY128" fmla="*/ 55536 h 4275461"/>
                <a:gd name="connsiteX129" fmla="*/ 3263425 w 3619883"/>
                <a:gd name="connsiteY129" fmla="*/ 51706 h 4275461"/>
                <a:gd name="connsiteX130" fmla="*/ 3296219 w 3619883"/>
                <a:gd name="connsiteY130" fmla="*/ 59147 h 4275461"/>
                <a:gd name="connsiteX131" fmla="*/ 3319094 w 3619883"/>
                <a:gd name="connsiteY131" fmla="*/ 42500 h 4275461"/>
                <a:gd name="connsiteX132" fmla="*/ 3420511 w 3619883"/>
                <a:gd name="connsiteY132" fmla="*/ 0 h 4275461"/>
                <a:gd name="connsiteX133" fmla="*/ 3453305 w 3619883"/>
                <a:gd name="connsiteY133" fmla="*/ 7440 h 4275461"/>
                <a:gd name="connsiteX134" fmla="*/ 3496571 w 3619883"/>
                <a:gd name="connsiteY134" fmla="*/ 27182 h 4275461"/>
                <a:gd name="connsiteX135" fmla="*/ 3602117 w 3619883"/>
                <a:gd name="connsiteY135" fmla="*/ 132521 h 4275461"/>
                <a:gd name="connsiteX136" fmla="*/ 3619883 w 3619883"/>
                <a:gd name="connsiteY136" fmla="*/ 140049 h 4275461"/>
                <a:gd name="connsiteX137" fmla="*/ 3619883 w 3619883"/>
                <a:gd name="connsiteY13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96846 w 3619883"/>
                <a:gd name="connsiteY6" fmla="*/ 4128157 h 4275461"/>
                <a:gd name="connsiteX7" fmla="*/ 3014011 w 3619883"/>
                <a:gd name="connsiteY7" fmla="*/ 4275461 h 4275461"/>
                <a:gd name="connsiteX8" fmla="*/ 2761042 w 3619883"/>
                <a:gd name="connsiteY8" fmla="*/ 4275461 h 4275461"/>
                <a:gd name="connsiteX9" fmla="*/ 2761042 w 3619883"/>
                <a:gd name="connsiteY9" fmla="*/ 4128157 h 4275461"/>
                <a:gd name="connsiteX10" fmla="*/ 2826768 w 3619883"/>
                <a:gd name="connsiteY10" fmla="*/ 4128157 h 4275461"/>
                <a:gd name="connsiteX11" fmla="*/ 2826768 w 3619883"/>
                <a:gd name="connsiteY11" fmla="*/ 3951392 h 4275461"/>
                <a:gd name="connsiteX12" fmla="*/ 2648983 w 3619883"/>
                <a:gd name="connsiteY12" fmla="*/ 3951392 h 4275461"/>
                <a:gd name="connsiteX13" fmla="*/ 2648983 w 3619883"/>
                <a:gd name="connsiteY13" fmla="*/ 4128157 h 4275461"/>
                <a:gd name="connsiteX14" fmla="*/ 2690646 w 3619883"/>
                <a:gd name="connsiteY14" fmla="*/ 4128157 h 4275461"/>
                <a:gd name="connsiteX15" fmla="*/ 2690646 w 3619883"/>
                <a:gd name="connsiteY15" fmla="*/ 4275461 h 4275461"/>
                <a:gd name="connsiteX16" fmla="*/ 2511710 w 3619883"/>
                <a:gd name="connsiteY16" fmla="*/ 4275461 h 4275461"/>
                <a:gd name="connsiteX17" fmla="*/ 2454288 w 3619883"/>
                <a:gd name="connsiteY17" fmla="*/ 4128157 h 4275461"/>
                <a:gd name="connsiteX18" fmla="*/ 2515810 w 3619883"/>
                <a:gd name="connsiteY18" fmla="*/ 4128157 h 4275461"/>
                <a:gd name="connsiteX19" fmla="*/ 2515810 w 3619883"/>
                <a:gd name="connsiteY19" fmla="*/ 3951392 h 4275461"/>
                <a:gd name="connsiteX20" fmla="*/ 2338025 w 3619883"/>
                <a:gd name="connsiteY20" fmla="*/ 3951392 h 4275461"/>
                <a:gd name="connsiteX21" fmla="*/ 2338025 w 3619883"/>
                <a:gd name="connsiteY21" fmla="*/ 4128157 h 4275461"/>
                <a:gd name="connsiteX22" fmla="*/ 2395120 w 3619883"/>
                <a:gd name="connsiteY22" fmla="*/ 4128157 h 4275461"/>
                <a:gd name="connsiteX23" fmla="*/ 2337697 w 3619883"/>
                <a:gd name="connsiteY23" fmla="*/ 4275461 h 4275461"/>
                <a:gd name="connsiteX24" fmla="*/ 2150155 w 3619883"/>
                <a:gd name="connsiteY24" fmla="*/ 4275461 h 4275461"/>
                <a:gd name="connsiteX25" fmla="*/ 2150155 w 3619883"/>
                <a:gd name="connsiteY25" fmla="*/ 4128157 h 4275461"/>
                <a:gd name="connsiteX26" fmla="*/ 2204852 w 3619883"/>
                <a:gd name="connsiteY26" fmla="*/ 4128157 h 4275461"/>
                <a:gd name="connsiteX27" fmla="*/ 2204852 w 3619883"/>
                <a:gd name="connsiteY27" fmla="*/ 3951392 h 4275461"/>
                <a:gd name="connsiteX28" fmla="*/ 2027068 w 3619883"/>
                <a:gd name="connsiteY28" fmla="*/ 3951392 h 4275461"/>
                <a:gd name="connsiteX29" fmla="*/ 2027068 w 3619883"/>
                <a:gd name="connsiteY29" fmla="*/ 4128157 h 4275461"/>
                <a:gd name="connsiteX30" fmla="*/ 2079759 w 3619883"/>
                <a:gd name="connsiteY30" fmla="*/ 4128157 h 4275461"/>
                <a:gd name="connsiteX31" fmla="*/ 2079759 w 3619883"/>
                <a:gd name="connsiteY31" fmla="*/ 4275461 h 4275461"/>
                <a:gd name="connsiteX32" fmla="*/ 1824703 w 3619883"/>
                <a:gd name="connsiteY32" fmla="*/ 4275461 h 4275461"/>
                <a:gd name="connsiteX33" fmla="*/ 1834468 w 3619883"/>
                <a:gd name="connsiteY33" fmla="*/ 4128157 h 4275461"/>
                <a:gd name="connsiteX34" fmla="*/ 1893894 w 3619883"/>
                <a:gd name="connsiteY34" fmla="*/ 4128157 h 4275461"/>
                <a:gd name="connsiteX35" fmla="*/ 1893894 w 3619883"/>
                <a:gd name="connsiteY35" fmla="*/ 3951392 h 4275461"/>
                <a:gd name="connsiteX36" fmla="*/ 1716110 w 3619883"/>
                <a:gd name="connsiteY36" fmla="*/ 3951392 h 4275461"/>
                <a:gd name="connsiteX37" fmla="*/ 1716110 w 3619883"/>
                <a:gd name="connsiteY37" fmla="*/ 4006431 h 4275461"/>
                <a:gd name="connsiteX38" fmla="*/ 1703447 w 3619883"/>
                <a:gd name="connsiteY38" fmla="*/ 4007960 h 4275461"/>
                <a:gd name="connsiteX39" fmla="*/ 1716110 w 3619883"/>
                <a:gd name="connsiteY39" fmla="*/ 4044284 h 4275461"/>
                <a:gd name="connsiteX40" fmla="*/ 1716110 w 3619883"/>
                <a:gd name="connsiteY40" fmla="*/ 4128157 h 4275461"/>
                <a:gd name="connsiteX41" fmla="*/ 1745346 w 3619883"/>
                <a:gd name="connsiteY41" fmla="*/ 4128157 h 4275461"/>
                <a:gd name="connsiteX42" fmla="*/ 1796694 w 3619883"/>
                <a:gd name="connsiteY42" fmla="*/ 4275461 h 4275461"/>
                <a:gd name="connsiteX43" fmla="*/ 1558844 w 3619883"/>
                <a:gd name="connsiteY43" fmla="*/ 4275461 h 4275461"/>
                <a:gd name="connsiteX44" fmla="*/ 1517252 w 3619883"/>
                <a:gd name="connsiteY44" fmla="*/ 4128157 h 4275461"/>
                <a:gd name="connsiteX45" fmla="*/ 1582936 w 3619883"/>
                <a:gd name="connsiteY45" fmla="*/ 4128157 h 4275461"/>
                <a:gd name="connsiteX46" fmla="*/ 1582936 w 3619883"/>
                <a:gd name="connsiteY46" fmla="*/ 3951392 h 4275461"/>
                <a:gd name="connsiteX47" fmla="*/ 1405151 w 3619883"/>
                <a:gd name="connsiteY47" fmla="*/ 3951392 h 4275461"/>
                <a:gd name="connsiteX48" fmla="*/ 1405151 w 3619883"/>
                <a:gd name="connsiteY48" fmla="*/ 4128157 h 4275461"/>
                <a:gd name="connsiteX49" fmla="*/ 1468988 w 3619883"/>
                <a:gd name="connsiteY49" fmla="*/ 4128157 h 4275461"/>
                <a:gd name="connsiteX50" fmla="*/ 1427396 w 3619883"/>
                <a:gd name="connsiteY50" fmla="*/ 4275461 h 4275461"/>
                <a:gd name="connsiteX51" fmla="*/ 1210751 w 3619883"/>
                <a:gd name="connsiteY51" fmla="*/ 4275461 h 4275461"/>
                <a:gd name="connsiteX52" fmla="*/ 1210751 w 3619883"/>
                <a:gd name="connsiteY52" fmla="*/ 4128157 h 4275461"/>
                <a:gd name="connsiteX53" fmla="*/ 1271978 w 3619883"/>
                <a:gd name="connsiteY53" fmla="*/ 4128157 h 4275461"/>
                <a:gd name="connsiteX54" fmla="*/ 1271978 w 3619883"/>
                <a:gd name="connsiteY54" fmla="*/ 3951392 h 4275461"/>
                <a:gd name="connsiteX55" fmla="*/ 1094193 w 3619883"/>
                <a:gd name="connsiteY55" fmla="*/ 3951392 h 4275461"/>
                <a:gd name="connsiteX56" fmla="*/ 1094193 w 3619883"/>
                <a:gd name="connsiteY56" fmla="*/ 4128157 h 4275461"/>
                <a:gd name="connsiteX57" fmla="*/ 1140354 w 3619883"/>
                <a:gd name="connsiteY57" fmla="*/ 4128157 h 4275461"/>
                <a:gd name="connsiteX58" fmla="*/ 1140354 w 3619883"/>
                <a:gd name="connsiteY58" fmla="*/ 4275461 h 4275461"/>
                <a:gd name="connsiteX59" fmla="*/ 953807 w 3619883"/>
                <a:gd name="connsiteY59" fmla="*/ 4275461 h 4275461"/>
                <a:gd name="connsiteX60" fmla="*/ 912215 w 3619883"/>
                <a:gd name="connsiteY60" fmla="*/ 4128157 h 4275461"/>
                <a:gd name="connsiteX61" fmla="*/ 961020 w 3619883"/>
                <a:gd name="connsiteY61" fmla="*/ 4128157 h 4275461"/>
                <a:gd name="connsiteX62" fmla="*/ 961020 w 3619883"/>
                <a:gd name="connsiteY62" fmla="*/ 3951392 h 4275461"/>
                <a:gd name="connsiteX63" fmla="*/ 783235 w 3619883"/>
                <a:gd name="connsiteY63" fmla="*/ 3951392 h 4275461"/>
                <a:gd name="connsiteX64" fmla="*/ 783235 w 3619883"/>
                <a:gd name="connsiteY64" fmla="*/ 4128157 h 4275461"/>
                <a:gd name="connsiteX65" fmla="*/ 871024 w 3619883"/>
                <a:gd name="connsiteY65" fmla="*/ 4128157 h 4275461"/>
                <a:gd name="connsiteX66" fmla="*/ 829432 w 3619883"/>
                <a:gd name="connsiteY66" fmla="*/ 4275461 h 4275461"/>
                <a:gd name="connsiteX67" fmla="*/ 611484 w 3619883"/>
                <a:gd name="connsiteY67" fmla="*/ 4275461 h 4275461"/>
                <a:gd name="connsiteX68" fmla="*/ 621247 w 3619883"/>
                <a:gd name="connsiteY68" fmla="*/ 4128157 h 4275461"/>
                <a:gd name="connsiteX69" fmla="*/ 650062 w 3619883"/>
                <a:gd name="connsiteY69" fmla="*/ 4128157 h 4275461"/>
                <a:gd name="connsiteX70" fmla="*/ 650062 w 3619883"/>
                <a:gd name="connsiteY70" fmla="*/ 3951392 h 4275461"/>
                <a:gd name="connsiteX71" fmla="*/ 472277 w 3619883"/>
                <a:gd name="connsiteY71" fmla="*/ 3951392 h 4275461"/>
                <a:gd name="connsiteX72" fmla="*/ 472277 w 3619883"/>
                <a:gd name="connsiteY72" fmla="*/ 4128157 h 4275461"/>
                <a:gd name="connsiteX73" fmla="*/ 522650 w 3619883"/>
                <a:gd name="connsiteY73" fmla="*/ 4128157 h 4275461"/>
                <a:gd name="connsiteX74" fmla="*/ 573998 w 3619883"/>
                <a:gd name="connsiteY74" fmla="*/ 4275461 h 4275461"/>
                <a:gd name="connsiteX75" fmla="*/ 336164 w 3619883"/>
                <a:gd name="connsiteY75" fmla="*/ 4275461 h 4275461"/>
                <a:gd name="connsiteX76" fmla="*/ 294572 w 3619883"/>
                <a:gd name="connsiteY76" fmla="*/ 4128157 h 4275461"/>
                <a:gd name="connsiteX77" fmla="*/ 339106 w 3619883"/>
                <a:gd name="connsiteY77" fmla="*/ 4128157 h 4275461"/>
                <a:gd name="connsiteX78" fmla="*/ 339106 w 3619883"/>
                <a:gd name="connsiteY78" fmla="*/ 3951392 h 4275461"/>
                <a:gd name="connsiteX79" fmla="*/ 161321 w 3619883"/>
                <a:gd name="connsiteY79" fmla="*/ 3951392 h 4275461"/>
                <a:gd name="connsiteX80" fmla="*/ 161321 w 3619883"/>
                <a:gd name="connsiteY80" fmla="*/ 4128157 h 4275461"/>
                <a:gd name="connsiteX81" fmla="*/ 230914 w 3619883"/>
                <a:gd name="connsiteY81" fmla="*/ 4128157 h 4275461"/>
                <a:gd name="connsiteX82" fmla="*/ 189322 w 3619883"/>
                <a:gd name="connsiteY82" fmla="*/ 4275461 h 4275461"/>
                <a:gd name="connsiteX83" fmla="*/ 0 w 3619883"/>
                <a:gd name="connsiteY83" fmla="*/ 4275461 h 4275461"/>
                <a:gd name="connsiteX84" fmla="*/ 0 w 3619883"/>
                <a:gd name="connsiteY84" fmla="*/ 42229 h 4275461"/>
                <a:gd name="connsiteX85" fmla="*/ 42464 w 3619883"/>
                <a:gd name="connsiteY85" fmla="*/ 40518 h 4275461"/>
                <a:gd name="connsiteX86" fmla="*/ 137733 w 3619883"/>
                <a:gd name="connsiteY86" fmla="*/ 35355 h 4275461"/>
                <a:gd name="connsiteX87" fmla="*/ 270565 w 3619883"/>
                <a:gd name="connsiteY87" fmla="*/ 29759 h 4275461"/>
                <a:gd name="connsiteX88" fmla="*/ 479734 w 3619883"/>
                <a:gd name="connsiteY88" fmla="*/ 45455 h 4275461"/>
                <a:gd name="connsiteX89" fmla="*/ 524103 w 3619883"/>
                <a:gd name="connsiteY89" fmla="*/ 41625 h 4275461"/>
                <a:gd name="connsiteX90" fmla="*/ 624416 w 3619883"/>
                <a:gd name="connsiteY90" fmla="*/ 22696 h 4275461"/>
                <a:gd name="connsiteX91" fmla="*/ 657762 w 3619883"/>
                <a:gd name="connsiteY91" fmla="*/ 18351 h 4275461"/>
                <a:gd name="connsiteX92" fmla="*/ 690557 w 3619883"/>
                <a:gd name="connsiteY92" fmla="*/ 25792 h 4275461"/>
                <a:gd name="connsiteX93" fmla="*/ 745123 w 3619883"/>
                <a:gd name="connsiteY93" fmla="*/ 40157 h 4275461"/>
                <a:gd name="connsiteX94" fmla="*/ 789493 w 3619883"/>
                <a:gd name="connsiteY94" fmla="*/ 36327 h 4275461"/>
                <a:gd name="connsiteX95" fmla="*/ 854255 w 3619883"/>
                <a:gd name="connsiteY95" fmla="*/ 68887 h 4275461"/>
                <a:gd name="connsiteX96" fmla="*/ 897520 w 3619883"/>
                <a:gd name="connsiteY96" fmla="*/ 88629 h 4275461"/>
                <a:gd name="connsiteX97" fmla="*/ 940510 w 3619883"/>
                <a:gd name="connsiteY97" fmla="*/ 114265 h 4275461"/>
                <a:gd name="connsiteX98" fmla="*/ 1082712 w 3619883"/>
                <a:gd name="connsiteY98" fmla="*/ 144543 h 4275461"/>
                <a:gd name="connsiteX99" fmla="*/ 1205348 w 3619883"/>
                <a:gd name="connsiteY99" fmla="*/ 120753 h 4275461"/>
                <a:gd name="connsiteX100" fmla="*/ 1271764 w 3619883"/>
                <a:gd name="connsiteY100" fmla="*/ 117956 h 4275461"/>
                <a:gd name="connsiteX101" fmla="*/ 1315583 w 3619883"/>
                <a:gd name="connsiteY101" fmla="*/ 125912 h 4275461"/>
                <a:gd name="connsiteX102" fmla="*/ 1359125 w 3619883"/>
                <a:gd name="connsiteY102" fmla="*/ 139761 h 4275461"/>
                <a:gd name="connsiteX103" fmla="*/ 1391919 w 3619883"/>
                <a:gd name="connsiteY103" fmla="*/ 147202 h 4275461"/>
                <a:gd name="connsiteX104" fmla="*/ 1436563 w 3619883"/>
                <a:gd name="connsiteY104" fmla="*/ 137480 h 4275461"/>
                <a:gd name="connsiteX105" fmla="*/ 1471566 w 3619883"/>
                <a:gd name="connsiteY105" fmla="*/ 97777 h 4275461"/>
                <a:gd name="connsiteX106" fmla="*/ 1505739 w 3619883"/>
                <a:gd name="connsiteY106" fmla="*/ 75753 h 4275461"/>
                <a:gd name="connsiteX107" fmla="*/ 1590891 w 3619883"/>
                <a:gd name="connsiteY107" fmla="*/ 144702 h 4275461"/>
                <a:gd name="connsiteX108" fmla="*/ 1625616 w 3619883"/>
                <a:gd name="connsiteY108" fmla="*/ 110893 h 4275461"/>
                <a:gd name="connsiteX109" fmla="*/ 1658964 w 3619883"/>
                <a:gd name="connsiteY109" fmla="*/ 106547 h 4275461"/>
                <a:gd name="connsiteX110" fmla="*/ 1746598 w 3619883"/>
                <a:gd name="connsiteY110" fmla="*/ 122460 h 4275461"/>
                <a:gd name="connsiteX111" fmla="*/ 1811913 w 3619883"/>
                <a:gd name="connsiteY111" fmla="*/ 143234 h 4275461"/>
                <a:gd name="connsiteX112" fmla="*/ 1856557 w 3619883"/>
                <a:gd name="connsiteY112" fmla="*/ 133511 h 4275461"/>
                <a:gd name="connsiteX113" fmla="*/ 2066003 w 3619883"/>
                <a:gd name="connsiteY113" fmla="*/ 143313 h 4275461"/>
                <a:gd name="connsiteX114" fmla="*/ 2177615 w 3619883"/>
                <a:gd name="connsiteY114" fmla="*/ 119007 h 4275461"/>
                <a:gd name="connsiteX115" fmla="*/ 2255883 w 3619883"/>
                <a:gd name="connsiteY115" fmla="*/ 99047 h 4275461"/>
                <a:gd name="connsiteX116" fmla="*/ 2344622 w 3619883"/>
                <a:gd name="connsiteY116" fmla="*/ 91388 h 4275461"/>
                <a:gd name="connsiteX117" fmla="*/ 2455682 w 3619883"/>
                <a:gd name="connsiteY117" fmla="*/ 78869 h 4275461"/>
                <a:gd name="connsiteX118" fmla="*/ 2632609 w 3619883"/>
                <a:gd name="connsiteY118" fmla="*/ 75338 h 4275461"/>
                <a:gd name="connsiteX119" fmla="*/ 2742291 w 3619883"/>
                <a:gd name="connsiteY119" fmla="*/ 92282 h 4275461"/>
                <a:gd name="connsiteX120" fmla="*/ 2851974 w 3619883"/>
                <a:gd name="connsiteY120" fmla="*/ 109227 h 4275461"/>
                <a:gd name="connsiteX121" fmla="*/ 2907643 w 3619883"/>
                <a:gd name="connsiteY121" fmla="*/ 100020 h 4275461"/>
                <a:gd name="connsiteX122" fmla="*/ 2944022 w 3619883"/>
                <a:gd name="connsiteY122" fmla="*/ 30853 h 4275461"/>
                <a:gd name="connsiteX123" fmla="*/ 3022289 w 3619883"/>
                <a:gd name="connsiteY123" fmla="*/ 10893 h 4275461"/>
                <a:gd name="connsiteX124" fmla="*/ 3054807 w 3619883"/>
                <a:gd name="connsiteY124" fmla="*/ 24226 h 4275461"/>
                <a:gd name="connsiteX125" fmla="*/ 3141892 w 3619883"/>
                <a:gd name="connsiteY125" fmla="*/ 51925 h 4275461"/>
                <a:gd name="connsiteX126" fmla="*/ 3185711 w 3619883"/>
                <a:gd name="connsiteY126" fmla="*/ 59881 h 4275461"/>
                <a:gd name="connsiteX127" fmla="*/ 3219056 w 3619883"/>
                <a:gd name="connsiteY127" fmla="*/ 55536 h 4275461"/>
                <a:gd name="connsiteX128" fmla="*/ 3263425 w 3619883"/>
                <a:gd name="connsiteY128" fmla="*/ 51706 h 4275461"/>
                <a:gd name="connsiteX129" fmla="*/ 3296219 w 3619883"/>
                <a:gd name="connsiteY129" fmla="*/ 59147 h 4275461"/>
                <a:gd name="connsiteX130" fmla="*/ 3319094 w 3619883"/>
                <a:gd name="connsiteY130" fmla="*/ 42500 h 4275461"/>
                <a:gd name="connsiteX131" fmla="*/ 3420511 w 3619883"/>
                <a:gd name="connsiteY131" fmla="*/ 0 h 4275461"/>
                <a:gd name="connsiteX132" fmla="*/ 3453305 w 3619883"/>
                <a:gd name="connsiteY132" fmla="*/ 7440 h 4275461"/>
                <a:gd name="connsiteX133" fmla="*/ 3496571 w 3619883"/>
                <a:gd name="connsiteY133" fmla="*/ 27182 h 4275461"/>
                <a:gd name="connsiteX134" fmla="*/ 3602117 w 3619883"/>
                <a:gd name="connsiteY134" fmla="*/ 132521 h 4275461"/>
                <a:gd name="connsiteX135" fmla="*/ 3619883 w 3619883"/>
                <a:gd name="connsiteY135" fmla="*/ 140049 h 4275461"/>
                <a:gd name="connsiteX136" fmla="*/ 3619883 w 3619883"/>
                <a:gd name="connsiteY13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3014011 w 3619883"/>
                <a:gd name="connsiteY6" fmla="*/ 4275461 h 4275461"/>
                <a:gd name="connsiteX7" fmla="*/ 2761042 w 3619883"/>
                <a:gd name="connsiteY7" fmla="*/ 4275461 h 4275461"/>
                <a:gd name="connsiteX8" fmla="*/ 2761042 w 3619883"/>
                <a:gd name="connsiteY8" fmla="*/ 4128157 h 4275461"/>
                <a:gd name="connsiteX9" fmla="*/ 2826768 w 3619883"/>
                <a:gd name="connsiteY9" fmla="*/ 4128157 h 4275461"/>
                <a:gd name="connsiteX10" fmla="*/ 2826768 w 3619883"/>
                <a:gd name="connsiteY10" fmla="*/ 3951392 h 4275461"/>
                <a:gd name="connsiteX11" fmla="*/ 2648983 w 3619883"/>
                <a:gd name="connsiteY11" fmla="*/ 3951392 h 4275461"/>
                <a:gd name="connsiteX12" fmla="*/ 2648983 w 3619883"/>
                <a:gd name="connsiteY12" fmla="*/ 4128157 h 4275461"/>
                <a:gd name="connsiteX13" fmla="*/ 2690646 w 3619883"/>
                <a:gd name="connsiteY13" fmla="*/ 4128157 h 4275461"/>
                <a:gd name="connsiteX14" fmla="*/ 2690646 w 3619883"/>
                <a:gd name="connsiteY14" fmla="*/ 4275461 h 4275461"/>
                <a:gd name="connsiteX15" fmla="*/ 2511710 w 3619883"/>
                <a:gd name="connsiteY15" fmla="*/ 4275461 h 4275461"/>
                <a:gd name="connsiteX16" fmla="*/ 2454288 w 3619883"/>
                <a:gd name="connsiteY16" fmla="*/ 4128157 h 4275461"/>
                <a:gd name="connsiteX17" fmla="*/ 2515810 w 3619883"/>
                <a:gd name="connsiteY17" fmla="*/ 4128157 h 4275461"/>
                <a:gd name="connsiteX18" fmla="*/ 2515810 w 3619883"/>
                <a:gd name="connsiteY18" fmla="*/ 3951392 h 4275461"/>
                <a:gd name="connsiteX19" fmla="*/ 2338025 w 3619883"/>
                <a:gd name="connsiteY19" fmla="*/ 3951392 h 4275461"/>
                <a:gd name="connsiteX20" fmla="*/ 2338025 w 3619883"/>
                <a:gd name="connsiteY20" fmla="*/ 4128157 h 4275461"/>
                <a:gd name="connsiteX21" fmla="*/ 2395120 w 3619883"/>
                <a:gd name="connsiteY21" fmla="*/ 4128157 h 4275461"/>
                <a:gd name="connsiteX22" fmla="*/ 2337697 w 3619883"/>
                <a:gd name="connsiteY22" fmla="*/ 4275461 h 4275461"/>
                <a:gd name="connsiteX23" fmla="*/ 2150155 w 3619883"/>
                <a:gd name="connsiteY23" fmla="*/ 4275461 h 4275461"/>
                <a:gd name="connsiteX24" fmla="*/ 2150155 w 3619883"/>
                <a:gd name="connsiteY24" fmla="*/ 4128157 h 4275461"/>
                <a:gd name="connsiteX25" fmla="*/ 2204852 w 3619883"/>
                <a:gd name="connsiteY25" fmla="*/ 4128157 h 4275461"/>
                <a:gd name="connsiteX26" fmla="*/ 2204852 w 3619883"/>
                <a:gd name="connsiteY26" fmla="*/ 3951392 h 4275461"/>
                <a:gd name="connsiteX27" fmla="*/ 2027068 w 3619883"/>
                <a:gd name="connsiteY27" fmla="*/ 3951392 h 4275461"/>
                <a:gd name="connsiteX28" fmla="*/ 2027068 w 3619883"/>
                <a:gd name="connsiteY28" fmla="*/ 4128157 h 4275461"/>
                <a:gd name="connsiteX29" fmla="*/ 2079759 w 3619883"/>
                <a:gd name="connsiteY29" fmla="*/ 4128157 h 4275461"/>
                <a:gd name="connsiteX30" fmla="*/ 2079759 w 3619883"/>
                <a:gd name="connsiteY30" fmla="*/ 4275461 h 4275461"/>
                <a:gd name="connsiteX31" fmla="*/ 1824703 w 3619883"/>
                <a:gd name="connsiteY31" fmla="*/ 4275461 h 4275461"/>
                <a:gd name="connsiteX32" fmla="*/ 1834468 w 3619883"/>
                <a:gd name="connsiteY32" fmla="*/ 4128157 h 4275461"/>
                <a:gd name="connsiteX33" fmla="*/ 1893894 w 3619883"/>
                <a:gd name="connsiteY33" fmla="*/ 4128157 h 4275461"/>
                <a:gd name="connsiteX34" fmla="*/ 1893894 w 3619883"/>
                <a:gd name="connsiteY34" fmla="*/ 3951392 h 4275461"/>
                <a:gd name="connsiteX35" fmla="*/ 1716110 w 3619883"/>
                <a:gd name="connsiteY35" fmla="*/ 3951392 h 4275461"/>
                <a:gd name="connsiteX36" fmla="*/ 1716110 w 3619883"/>
                <a:gd name="connsiteY36" fmla="*/ 4006431 h 4275461"/>
                <a:gd name="connsiteX37" fmla="*/ 1703447 w 3619883"/>
                <a:gd name="connsiteY37" fmla="*/ 4007960 h 4275461"/>
                <a:gd name="connsiteX38" fmla="*/ 1716110 w 3619883"/>
                <a:gd name="connsiteY38" fmla="*/ 4044284 h 4275461"/>
                <a:gd name="connsiteX39" fmla="*/ 1716110 w 3619883"/>
                <a:gd name="connsiteY39" fmla="*/ 4128157 h 4275461"/>
                <a:gd name="connsiteX40" fmla="*/ 1745346 w 3619883"/>
                <a:gd name="connsiteY40" fmla="*/ 4128157 h 4275461"/>
                <a:gd name="connsiteX41" fmla="*/ 1796694 w 3619883"/>
                <a:gd name="connsiteY41" fmla="*/ 4275461 h 4275461"/>
                <a:gd name="connsiteX42" fmla="*/ 1558844 w 3619883"/>
                <a:gd name="connsiteY42" fmla="*/ 4275461 h 4275461"/>
                <a:gd name="connsiteX43" fmla="*/ 1517252 w 3619883"/>
                <a:gd name="connsiteY43" fmla="*/ 4128157 h 4275461"/>
                <a:gd name="connsiteX44" fmla="*/ 1582936 w 3619883"/>
                <a:gd name="connsiteY44" fmla="*/ 4128157 h 4275461"/>
                <a:gd name="connsiteX45" fmla="*/ 1582936 w 3619883"/>
                <a:gd name="connsiteY45" fmla="*/ 3951392 h 4275461"/>
                <a:gd name="connsiteX46" fmla="*/ 1405151 w 3619883"/>
                <a:gd name="connsiteY46" fmla="*/ 3951392 h 4275461"/>
                <a:gd name="connsiteX47" fmla="*/ 1405151 w 3619883"/>
                <a:gd name="connsiteY47" fmla="*/ 4128157 h 4275461"/>
                <a:gd name="connsiteX48" fmla="*/ 1468988 w 3619883"/>
                <a:gd name="connsiteY48" fmla="*/ 4128157 h 4275461"/>
                <a:gd name="connsiteX49" fmla="*/ 1427396 w 3619883"/>
                <a:gd name="connsiteY49" fmla="*/ 4275461 h 4275461"/>
                <a:gd name="connsiteX50" fmla="*/ 1210751 w 3619883"/>
                <a:gd name="connsiteY50" fmla="*/ 4275461 h 4275461"/>
                <a:gd name="connsiteX51" fmla="*/ 1210751 w 3619883"/>
                <a:gd name="connsiteY51" fmla="*/ 4128157 h 4275461"/>
                <a:gd name="connsiteX52" fmla="*/ 1271978 w 3619883"/>
                <a:gd name="connsiteY52" fmla="*/ 4128157 h 4275461"/>
                <a:gd name="connsiteX53" fmla="*/ 1271978 w 3619883"/>
                <a:gd name="connsiteY53" fmla="*/ 3951392 h 4275461"/>
                <a:gd name="connsiteX54" fmla="*/ 1094193 w 3619883"/>
                <a:gd name="connsiteY54" fmla="*/ 3951392 h 4275461"/>
                <a:gd name="connsiteX55" fmla="*/ 1094193 w 3619883"/>
                <a:gd name="connsiteY55" fmla="*/ 4128157 h 4275461"/>
                <a:gd name="connsiteX56" fmla="*/ 1140354 w 3619883"/>
                <a:gd name="connsiteY56" fmla="*/ 4128157 h 4275461"/>
                <a:gd name="connsiteX57" fmla="*/ 1140354 w 3619883"/>
                <a:gd name="connsiteY57" fmla="*/ 4275461 h 4275461"/>
                <a:gd name="connsiteX58" fmla="*/ 953807 w 3619883"/>
                <a:gd name="connsiteY58" fmla="*/ 4275461 h 4275461"/>
                <a:gd name="connsiteX59" fmla="*/ 912215 w 3619883"/>
                <a:gd name="connsiteY59" fmla="*/ 4128157 h 4275461"/>
                <a:gd name="connsiteX60" fmla="*/ 961020 w 3619883"/>
                <a:gd name="connsiteY60" fmla="*/ 4128157 h 4275461"/>
                <a:gd name="connsiteX61" fmla="*/ 961020 w 3619883"/>
                <a:gd name="connsiteY61" fmla="*/ 3951392 h 4275461"/>
                <a:gd name="connsiteX62" fmla="*/ 783235 w 3619883"/>
                <a:gd name="connsiteY62" fmla="*/ 3951392 h 4275461"/>
                <a:gd name="connsiteX63" fmla="*/ 783235 w 3619883"/>
                <a:gd name="connsiteY63" fmla="*/ 4128157 h 4275461"/>
                <a:gd name="connsiteX64" fmla="*/ 871024 w 3619883"/>
                <a:gd name="connsiteY64" fmla="*/ 4128157 h 4275461"/>
                <a:gd name="connsiteX65" fmla="*/ 829432 w 3619883"/>
                <a:gd name="connsiteY65" fmla="*/ 4275461 h 4275461"/>
                <a:gd name="connsiteX66" fmla="*/ 611484 w 3619883"/>
                <a:gd name="connsiteY66" fmla="*/ 4275461 h 4275461"/>
                <a:gd name="connsiteX67" fmla="*/ 621247 w 3619883"/>
                <a:gd name="connsiteY67" fmla="*/ 4128157 h 4275461"/>
                <a:gd name="connsiteX68" fmla="*/ 650062 w 3619883"/>
                <a:gd name="connsiteY68" fmla="*/ 4128157 h 4275461"/>
                <a:gd name="connsiteX69" fmla="*/ 650062 w 3619883"/>
                <a:gd name="connsiteY69" fmla="*/ 3951392 h 4275461"/>
                <a:gd name="connsiteX70" fmla="*/ 472277 w 3619883"/>
                <a:gd name="connsiteY70" fmla="*/ 3951392 h 4275461"/>
                <a:gd name="connsiteX71" fmla="*/ 472277 w 3619883"/>
                <a:gd name="connsiteY71" fmla="*/ 4128157 h 4275461"/>
                <a:gd name="connsiteX72" fmla="*/ 522650 w 3619883"/>
                <a:gd name="connsiteY72" fmla="*/ 4128157 h 4275461"/>
                <a:gd name="connsiteX73" fmla="*/ 573998 w 3619883"/>
                <a:gd name="connsiteY73" fmla="*/ 4275461 h 4275461"/>
                <a:gd name="connsiteX74" fmla="*/ 336164 w 3619883"/>
                <a:gd name="connsiteY74" fmla="*/ 4275461 h 4275461"/>
                <a:gd name="connsiteX75" fmla="*/ 294572 w 3619883"/>
                <a:gd name="connsiteY75" fmla="*/ 4128157 h 4275461"/>
                <a:gd name="connsiteX76" fmla="*/ 339106 w 3619883"/>
                <a:gd name="connsiteY76" fmla="*/ 4128157 h 4275461"/>
                <a:gd name="connsiteX77" fmla="*/ 339106 w 3619883"/>
                <a:gd name="connsiteY77" fmla="*/ 3951392 h 4275461"/>
                <a:gd name="connsiteX78" fmla="*/ 161321 w 3619883"/>
                <a:gd name="connsiteY78" fmla="*/ 3951392 h 4275461"/>
                <a:gd name="connsiteX79" fmla="*/ 161321 w 3619883"/>
                <a:gd name="connsiteY79" fmla="*/ 4128157 h 4275461"/>
                <a:gd name="connsiteX80" fmla="*/ 230914 w 3619883"/>
                <a:gd name="connsiteY80" fmla="*/ 4128157 h 4275461"/>
                <a:gd name="connsiteX81" fmla="*/ 189322 w 3619883"/>
                <a:gd name="connsiteY81" fmla="*/ 4275461 h 4275461"/>
                <a:gd name="connsiteX82" fmla="*/ 0 w 3619883"/>
                <a:gd name="connsiteY82" fmla="*/ 4275461 h 4275461"/>
                <a:gd name="connsiteX83" fmla="*/ 0 w 3619883"/>
                <a:gd name="connsiteY83" fmla="*/ 42229 h 4275461"/>
                <a:gd name="connsiteX84" fmla="*/ 42464 w 3619883"/>
                <a:gd name="connsiteY84" fmla="*/ 40518 h 4275461"/>
                <a:gd name="connsiteX85" fmla="*/ 137733 w 3619883"/>
                <a:gd name="connsiteY85" fmla="*/ 35355 h 4275461"/>
                <a:gd name="connsiteX86" fmla="*/ 270565 w 3619883"/>
                <a:gd name="connsiteY86" fmla="*/ 29759 h 4275461"/>
                <a:gd name="connsiteX87" fmla="*/ 479734 w 3619883"/>
                <a:gd name="connsiteY87" fmla="*/ 45455 h 4275461"/>
                <a:gd name="connsiteX88" fmla="*/ 524103 w 3619883"/>
                <a:gd name="connsiteY88" fmla="*/ 41625 h 4275461"/>
                <a:gd name="connsiteX89" fmla="*/ 624416 w 3619883"/>
                <a:gd name="connsiteY89" fmla="*/ 22696 h 4275461"/>
                <a:gd name="connsiteX90" fmla="*/ 657762 w 3619883"/>
                <a:gd name="connsiteY90" fmla="*/ 18351 h 4275461"/>
                <a:gd name="connsiteX91" fmla="*/ 690557 w 3619883"/>
                <a:gd name="connsiteY91" fmla="*/ 25792 h 4275461"/>
                <a:gd name="connsiteX92" fmla="*/ 745123 w 3619883"/>
                <a:gd name="connsiteY92" fmla="*/ 40157 h 4275461"/>
                <a:gd name="connsiteX93" fmla="*/ 789493 w 3619883"/>
                <a:gd name="connsiteY93" fmla="*/ 36327 h 4275461"/>
                <a:gd name="connsiteX94" fmla="*/ 854255 w 3619883"/>
                <a:gd name="connsiteY94" fmla="*/ 68887 h 4275461"/>
                <a:gd name="connsiteX95" fmla="*/ 897520 w 3619883"/>
                <a:gd name="connsiteY95" fmla="*/ 88629 h 4275461"/>
                <a:gd name="connsiteX96" fmla="*/ 940510 w 3619883"/>
                <a:gd name="connsiteY96" fmla="*/ 114265 h 4275461"/>
                <a:gd name="connsiteX97" fmla="*/ 1082712 w 3619883"/>
                <a:gd name="connsiteY97" fmla="*/ 144543 h 4275461"/>
                <a:gd name="connsiteX98" fmla="*/ 1205348 w 3619883"/>
                <a:gd name="connsiteY98" fmla="*/ 120753 h 4275461"/>
                <a:gd name="connsiteX99" fmla="*/ 1271764 w 3619883"/>
                <a:gd name="connsiteY99" fmla="*/ 117956 h 4275461"/>
                <a:gd name="connsiteX100" fmla="*/ 1315583 w 3619883"/>
                <a:gd name="connsiteY100" fmla="*/ 125912 h 4275461"/>
                <a:gd name="connsiteX101" fmla="*/ 1359125 w 3619883"/>
                <a:gd name="connsiteY101" fmla="*/ 139761 h 4275461"/>
                <a:gd name="connsiteX102" fmla="*/ 1391919 w 3619883"/>
                <a:gd name="connsiteY102" fmla="*/ 147202 h 4275461"/>
                <a:gd name="connsiteX103" fmla="*/ 1436563 w 3619883"/>
                <a:gd name="connsiteY103" fmla="*/ 137480 h 4275461"/>
                <a:gd name="connsiteX104" fmla="*/ 1471566 w 3619883"/>
                <a:gd name="connsiteY104" fmla="*/ 97777 h 4275461"/>
                <a:gd name="connsiteX105" fmla="*/ 1505739 w 3619883"/>
                <a:gd name="connsiteY105" fmla="*/ 75753 h 4275461"/>
                <a:gd name="connsiteX106" fmla="*/ 1590891 w 3619883"/>
                <a:gd name="connsiteY106" fmla="*/ 144702 h 4275461"/>
                <a:gd name="connsiteX107" fmla="*/ 1625616 w 3619883"/>
                <a:gd name="connsiteY107" fmla="*/ 110893 h 4275461"/>
                <a:gd name="connsiteX108" fmla="*/ 1658964 w 3619883"/>
                <a:gd name="connsiteY108" fmla="*/ 106547 h 4275461"/>
                <a:gd name="connsiteX109" fmla="*/ 1746598 w 3619883"/>
                <a:gd name="connsiteY109" fmla="*/ 122460 h 4275461"/>
                <a:gd name="connsiteX110" fmla="*/ 1811913 w 3619883"/>
                <a:gd name="connsiteY110" fmla="*/ 143234 h 4275461"/>
                <a:gd name="connsiteX111" fmla="*/ 1856557 w 3619883"/>
                <a:gd name="connsiteY111" fmla="*/ 133511 h 4275461"/>
                <a:gd name="connsiteX112" fmla="*/ 2066003 w 3619883"/>
                <a:gd name="connsiteY112" fmla="*/ 143313 h 4275461"/>
                <a:gd name="connsiteX113" fmla="*/ 2177615 w 3619883"/>
                <a:gd name="connsiteY113" fmla="*/ 119007 h 4275461"/>
                <a:gd name="connsiteX114" fmla="*/ 2255883 w 3619883"/>
                <a:gd name="connsiteY114" fmla="*/ 99047 h 4275461"/>
                <a:gd name="connsiteX115" fmla="*/ 2344622 w 3619883"/>
                <a:gd name="connsiteY115" fmla="*/ 91388 h 4275461"/>
                <a:gd name="connsiteX116" fmla="*/ 2455682 w 3619883"/>
                <a:gd name="connsiteY116" fmla="*/ 78869 h 4275461"/>
                <a:gd name="connsiteX117" fmla="*/ 2632609 w 3619883"/>
                <a:gd name="connsiteY117" fmla="*/ 75338 h 4275461"/>
                <a:gd name="connsiteX118" fmla="*/ 2742291 w 3619883"/>
                <a:gd name="connsiteY118" fmla="*/ 92282 h 4275461"/>
                <a:gd name="connsiteX119" fmla="*/ 2851974 w 3619883"/>
                <a:gd name="connsiteY119" fmla="*/ 109227 h 4275461"/>
                <a:gd name="connsiteX120" fmla="*/ 2907643 w 3619883"/>
                <a:gd name="connsiteY120" fmla="*/ 100020 h 4275461"/>
                <a:gd name="connsiteX121" fmla="*/ 2944022 w 3619883"/>
                <a:gd name="connsiteY121" fmla="*/ 30853 h 4275461"/>
                <a:gd name="connsiteX122" fmla="*/ 3022289 w 3619883"/>
                <a:gd name="connsiteY122" fmla="*/ 10893 h 4275461"/>
                <a:gd name="connsiteX123" fmla="*/ 3054807 w 3619883"/>
                <a:gd name="connsiteY123" fmla="*/ 24226 h 4275461"/>
                <a:gd name="connsiteX124" fmla="*/ 3141892 w 3619883"/>
                <a:gd name="connsiteY124" fmla="*/ 51925 h 4275461"/>
                <a:gd name="connsiteX125" fmla="*/ 3185711 w 3619883"/>
                <a:gd name="connsiteY125" fmla="*/ 59881 h 4275461"/>
                <a:gd name="connsiteX126" fmla="*/ 3219056 w 3619883"/>
                <a:gd name="connsiteY126" fmla="*/ 55536 h 4275461"/>
                <a:gd name="connsiteX127" fmla="*/ 3263425 w 3619883"/>
                <a:gd name="connsiteY127" fmla="*/ 51706 h 4275461"/>
                <a:gd name="connsiteX128" fmla="*/ 3296219 w 3619883"/>
                <a:gd name="connsiteY128" fmla="*/ 59147 h 4275461"/>
                <a:gd name="connsiteX129" fmla="*/ 3319094 w 3619883"/>
                <a:gd name="connsiteY129" fmla="*/ 42500 h 4275461"/>
                <a:gd name="connsiteX130" fmla="*/ 3420511 w 3619883"/>
                <a:gd name="connsiteY130" fmla="*/ 0 h 4275461"/>
                <a:gd name="connsiteX131" fmla="*/ 3453305 w 3619883"/>
                <a:gd name="connsiteY131" fmla="*/ 7440 h 4275461"/>
                <a:gd name="connsiteX132" fmla="*/ 3496571 w 3619883"/>
                <a:gd name="connsiteY132" fmla="*/ 27182 h 4275461"/>
                <a:gd name="connsiteX133" fmla="*/ 3602117 w 3619883"/>
                <a:gd name="connsiteY133" fmla="*/ 132521 h 4275461"/>
                <a:gd name="connsiteX134" fmla="*/ 3619883 w 3619883"/>
                <a:gd name="connsiteY134" fmla="*/ 140049 h 4275461"/>
                <a:gd name="connsiteX135" fmla="*/ 3619883 w 3619883"/>
                <a:gd name="connsiteY13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137725 w 3619883"/>
                <a:gd name="connsiteY4" fmla="*/ 3951392 h 4275461"/>
                <a:gd name="connsiteX5" fmla="*/ 3014011 w 3619883"/>
                <a:gd name="connsiteY5" fmla="*/ 4275461 h 4275461"/>
                <a:gd name="connsiteX6" fmla="*/ 2761042 w 3619883"/>
                <a:gd name="connsiteY6" fmla="*/ 4275461 h 4275461"/>
                <a:gd name="connsiteX7" fmla="*/ 2761042 w 3619883"/>
                <a:gd name="connsiteY7" fmla="*/ 4128157 h 4275461"/>
                <a:gd name="connsiteX8" fmla="*/ 2826768 w 3619883"/>
                <a:gd name="connsiteY8" fmla="*/ 4128157 h 4275461"/>
                <a:gd name="connsiteX9" fmla="*/ 2826768 w 3619883"/>
                <a:gd name="connsiteY9" fmla="*/ 3951392 h 4275461"/>
                <a:gd name="connsiteX10" fmla="*/ 2648983 w 3619883"/>
                <a:gd name="connsiteY10" fmla="*/ 3951392 h 4275461"/>
                <a:gd name="connsiteX11" fmla="*/ 2648983 w 3619883"/>
                <a:gd name="connsiteY11" fmla="*/ 4128157 h 4275461"/>
                <a:gd name="connsiteX12" fmla="*/ 2690646 w 3619883"/>
                <a:gd name="connsiteY12" fmla="*/ 4128157 h 4275461"/>
                <a:gd name="connsiteX13" fmla="*/ 2690646 w 3619883"/>
                <a:gd name="connsiteY13" fmla="*/ 4275461 h 4275461"/>
                <a:gd name="connsiteX14" fmla="*/ 2511710 w 3619883"/>
                <a:gd name="connsiteY14" fmla="*/ 4275461 h 4275461"/>
                <a:gd name="connsiteX15" fmla="*/ 2454288 w 3619883"/>
                <a:gd name="connsiteY15" fmla="*/ 4128157 h 4275461"/>
                <a:gd name="connsiteX16" fmla="*/ 2515810 w 3619883"/>
                <a:gd name="connsiteY16" fmla="*/ 4128157 h 4275461"/>
                <a:gd name="connsiteX17" fmla="*/ 2515810 w 3619883"/>
                <a:gd name="connsiteY17" fmla="*/ 3951392 h 4275461"/>
                <a:gd name="connsiteX18" fmla="*/ 2338025 w 3619883"/>
                <a:gd name="connsiteY18" fmla="*/ 3951392 h 4275461"/>
                <a:gd name="connsiteX19" fmla="*/ 2338025 w 3619883"/>
                <a:gd name="connsiteY19" fmla="*/ 4128157 h 4275461"/>
                <a:gd name="connsiteX20" fmla="*/ 2395120 w 3619883"/>
                <a:gd name="connsiteY20" fmla="*/ 4128157 h 4275461"/>
                <a:gd name="connsiteX21" fmla="*/ 2337697 w 3619883"/>
                <a:gd name="connsiteY21" fmla="*/ 4275461 h 4275461"/>
                <a:gd name="connsiteX22" fmla="*/ 2150155 w 3619883"/>
                <a:gd name="connsiteY22" fmla="*/ 4275461 h 4275461"/>
                <a:gd name="connsiteX23" fmla="*/ 2150155 w 3619883"/>
                <a:gd name="connsiteY23" fmla="*/ 4128157 h 4275461"/>
                <a:gd name="connsiteX24" fmla="*/ 2204852 w 3619883"/>
                <a:gd name="connsiteY24" fmla="*/ 4128157 h 4275461"/>
                <a:gd name="connsiteX25" fmla="*/ 2204852 w 3619883"/>
                <a:gd name="connsiteY25" fmla="*/ 3951392 h 4275461"/>
                <a:gd name="connsiteX26" fmla="*/ 2027068 w 3619883"/>
                <a:gd name="connsiteY26" fmla="*/ 3951392 h 4275461"/>
                <a:gd name="connsiteX27" fmla="*/ 2027068 w 3619883"/>
                <a:gd name="connsiteY27" fmla="*/ 4128157 h 4275461"/>
                <a:gd name="connsiteX28" fmla="*/ 2079759 w 3619883"/>
                <a:gd name="connsiteY28" fmla="*/ 4128157 h 4275461"/>
                <a:gd name="connsiteX29" fmla="*/ 2079759 w 3619883"/>
                <a:gd name="connsiteY29" fmla="*/ 4275461 h 4275461"/>
                <a:gd name="connsiteX30" fmla="*/ 1824703 w 3619883"/>
                <a:gd name="connsiteY30" fmla="*/ 4275461 h 4275461"/>
                <a:gd name="connsiteX31" fmla="*/ 1834468 w 3619883"/>
                <a:gd name="connsiteY31" fmla="*/ 4128157 h 4275461"/>
                <a:gd name="connsiteX32" fmla="*/ 1893894 w 3619883"/>
                <a:gd name="connsiteY32" fmla="*/ 4128157 h 4275461"/>
                <a:gd name="connsiteX33" fmla="*/ 1893894 w 3619883"/>
                <a:gd name="connsiteY33" fmla="*/ 3951392 h 4275461"/>
                <a:gd name="connsiteX34" fmla="*/ 1716110 w 3619883"/>
                <a:gd name="connsiteY34" fmla="*/ 3951392 h 4275461"/>
                <a:gd name="connsiteX35" fmla="*/ 1716110 w 3619883"/>
                <a:gd name="connsiteY35" fmla="*/ 4006431 h 4275461"/>
                <a:gd name="connsiteX36" fmla="*/ 1703447 w 3619883"/>
                <a:gd name="connsiteY36" fmla="*/ 4007960 h 4275461"/>
                <a:gd name="connsiteX37" fmla="*/ 1716110 w 3619883"/>
                <a:gd name="connsiteY37" fmla="*/ 4044284 h 4275461"/>
                <a:gd name="connsiteX38" fmla="*/ 1716110 w 3619883"/>
                <a:gd name="connsiteY38" fmla="*/ 4128157 h 4275461"/>
                <a:gd name="connsiteX39" fmla="*/ 1745346 w 3619883"/>
                <a:gd name="connsiteY39" fmla="*/ 4128157 h 4275461"/>
                <a:gd name="connsiteX40" fmla="*/ 1796694 w 3619883"/>
                <a:gd name="connsiteY40" fmla="*/ 4275461 h 4275461"/>
                <a:gd name="connsiteX41" fmla="*/ 1558844 w 3619883"/>
                <a:gd name="connsiteY41" fmla="*/ 4275461 h 4275461"/>
                <a:gd name="connsiteX42" fmla="*/ 1517252 w 3619883"/>
                <a:gd name="connsiteY42" fmla="*/ 4128157 h 4275461"/>
                <a:gd name="connsiteX43" fmla="*/ 1582936 w 3619883"/>
                <a:gd name="connsiteY43" fmla="*/ 4128157 h 4275461"/>
                <a:gd name="connsiteX44" fmla="*/ 1582936 w 3619883"/>
                <a:gd name="connsiteY44" fmla="*/ 3951392 h 4275461"/>
                <a:gd name="connsiteX45" fmla="*/ 1405151 w 3619883"/>
                <a:gd name="connsiteY45" fmla="*/ 3951392 h 4275461"/>
                <a:gd name="connsiteX46" fmla="*/ 1405151 w 3619883"/>
                <a:gd name="connsiteY46" fmla="*/ 4128157 h 4275461"/>
                <a:gd name="connsiteX47" fmla="*/ 1468988 w 3619883"/>
                <a:gd name="connsiteY47" fmla="*/ 4128157 h 4275461"/>
                <a:gd name="connsiteX48" fmla="*/ 1427396 w 3619883"/>
                <a:gd name="connsiteY48" fmla="*/ 4275461 h 4275461"/>
                <a:gd name="connsiteX49" fmla="*/ 1210751 w 3619883"/>
                <a:gd name="connsiteY49" fmla="*/ 4275461 h 4275461"/>
                <a:gd name="connsiteX50" fmla="*/ 1210751 w 3619883"/>
                <a:gd name="connsiteY50" fmla="*/ 4128157 h 4275461"/>
                <a:gd name="connsiteX51" fmla="*/ 1271978 w 3619883"/>
                <a:gd name="connsiteY51" fmla="*/ 4128157 h 4275461"/>
                <a:gd name="connsiteX52" fmla="*/ 1271978 w 3619883"/>
                <a:gd name="connsiteY52" fmla="*/ 3951392 h 4275461"/>
                <a:gd name="connsiteX53" fmla="*/ 1094193 w 3619883"/>
                <a:gd name="connsiteY53" fmla="*/ 3951392 h 4275461"/>
                <a:gd name="connsiteX54" fmla="*/ 1094193 w 3619883"/>
                <a:gd name="connsiteY54" fmla="*/ 4128157 h 4275461"/>
                <a:gd name="connsiteX55" fmla="*/ 1140354 w 3619883"/>
                <a:gd name="connsiteY55" fmla="*/ 4128157 h 4275461"/>
                <a:gd name="connsiteX56" fmla="*/ 1140354 w 3619883"/>
                <a:gd name="connsiteY56" fmla="*/ 4275461 h 4275461"/>
                <a:gd name="connsiteX57" fmla="*/ 953807 w 3619883"/>
                <a:gd name="connsiteY57" fmla="*/ 4275461 h 4275461"/>
                <a:gd name="connsiteX58" fmla="*/ 912215 w 3619883"/>
                <a:gd name="connsiteY58" fmla="*/ 4128157 h 4275461"/>
                <a:gd name="connsiteX59" fmla="*/ 961020 w 3619883"/>
                <a:gd name="connsiteY59" fmla="*/ 4128157 h 4275461"/>
                <a:gd name="connsiteX60" fmla="*/ 961020 w 3619883"/>
                <a:gd name="connsiteY60" fmla="*/ 3951392 h 4275461"/>
                <a:gd name="connsiteX61" fmla="*/ 783235 w 3619883"/>
                <a:gd name="connsiteY61" fmla="*/ 3951392 h 4275461"/>
                <a:gd name="connsiteX62" fmla="*/ 783235 w 3619883"/>
                <a:gd name="connsiteY62" fmla="*/ 4128157 h 4275461"/>
                <a:gd name="connsiteX63" fmla="*/ 871024 w 3619883"/>
                <a:gd name="connsiteY63" fmla="*/ 4128157 h 4275461"/>
                <a:gd name="connsiteX64" fmla="*/ 829432 w 3619883"/>
                <a:gd name="connsiteY64" fmla="*/ 4275461 h 4275461"/>
                <a:gd name="connsiteX65" fmla="*/ 611484 w 3619883"/>
                <a:gd name="connsiteY65" fmla="*/ 4275461 h 4275461"/>
                <a:gd name="connsiteX66" fmla="*/ 621247 w 3619883"/>
                <a:gd name="connsiteY66" fmla="*/ 4128157 h 4275461"/>
                <a:gd name="connsiteX67" fmla="*/ 650062 w 3619883"/>
                <a:gd name="connsiteY67" fmla="*/ 4128157 h 4275461"/>
                <a:gd name="connsiteX68" fmla="*/ 650062 w 3619883"/>
                <a:gd name="connsiteY68" fmla="*/ 3951392 h 4275461"/>
                <a:gd name="connsiteX69" fmla="*/ 472277 w 3619883"/>
                <a:gd name="connsiteY69" fmla="*/ 3951392 h 4275461"/>
                <a:gd name="connsiteX70" fmla="*/ 472277 w 3619883"/>
                <a:gd name="connsiteY70" fmla="*/ 4128157 h 4275461"/>
                <a:gd name="connsiteX71" fmla="*/ 522650 w 3619883"/>
                <a:gd name="connsiteY71" fmla="*/ 4128157 h 4275461"/>
                <a:gd name="connsiteX72" fmla="*/ 573998 w 3619883"/>
                <a:gd name="connsiteY72" fmla="*/ 4275461 h 4275461"/>
                <a:gd name="connsiteX73" fmla="*/ 336164 w 3619883"/>
                <a:gd name="connsiteY73" fmla="*/ 4275461 h 4275461"/>
                <a:gd name="connsiteX74" fmla="*/ 294572 w 3619883"/>
                <a:gd name="connsiteY74" fmla="*/ 4128157 h 4275461"/>
                <a:gd name="connsiteX75" fmla="*/ 339106 w 3619883"/>
                <a:gd name="connsiteY75" fmla="*/ 4128157 h 4275461"/>
                <a:gd name="connsiteX76" fmla="*/ 339106 w 3619883"/>
                <a:gd name="connsiteY76" fmla="*/ 3951392 h 4275461"/>
                <a:gd name="connsiteX77" fmla="*/ 161321 w 3619883"/>
                <a:gd name="connsiteY77" fmla="*/ 3951392 h 4275461"/>
                <a:gd name="connsiteX78" fmla="*/ 161321 w 3619883"/>
                <a:gd name="connsiteY78" fmla="*/ 4128157 h 4275461"/>
                <a:gd name="connsiteX79" fmla="*/ 230914 w 3619883"/>
                <a:gd name="connsiteY79" fmla="*/ 4128157 h 4275461"/>
                <a:gd name="connsiteX80" fmla="*/ 189322 w 3619883"/>
                <a:gd name="connsiteY80" fmla="*/ 4275461 h 4275461"/>
                <a:gd name="connsiteX81" fmla="*/ 0 w 3619883"/>
                <a:gd name="connsiteY81" fmla="*/ 4275461 h 4275461"/>
                <a:gd name="connsiteX82" fmla="*/ 0 w 3619883"/>
                <a:gd name="connsiteY82" fmla="*/ 42229 h 4275461"/>
                <a:gd name="connsiteX83" fmla="*/ 42464 w 3619883"/>
                <a:gd name="connsiteY83" fmla="*/ 40518 h 4275461"/>
                <a:gd name="connsiteX84" fmla="*/ 137733 w 3619883"/>
                <a:gd name="connsiteY84" fmla="*/ 35355 h 4275461"/>
                <a:gd name="connsiteX85" fmla="*/ 270565 w 3619883"/>
                <a:gd name="connsiteY85" fmla="*/ 29759 h 4275461"/>
                <a:gd name="connsiteX86" fmla="*/ 479734 w 3619883"/>
                <a:gd name="connsiteY86" fmla="*/ 45455 h 4275461"/>
                <a:gd name="connsiteX87" fmla="*/ 524103 w 3619883"/>
                <a:gd name="connsiteY87" fmla="*/ 41625 h 4275461"/>
                <a:gd name="connsiteX88" fmla="*/ 624416 w 3619883"/>
                <a:gd name="connsiteY88" fmla="*/ 22696 h 4275461"/>
                <a:gd name="connsiteX89" fmla="*/ 657762 w 3619883"/>
                <a:gd name="connsiteY89" fmla="*/ 18351 h 4275461"/>
                <a:gd name="connsiteX90" fmla="*/ 690557 w 3619883"/>
                <a:gd name="connsiteY90" fmla="*/ 25792 h 4275461"/>
                <a:gd name="connsiteX91" fmla="*/ 745123 w 3619883"/>
                <a:gd name="connsiteY91" fmla="*/ 40157 h 4275461"/>
                <a:gd name="connsiteX92" fmla="*/ 789493 w 3619883"/>
                <a:gd name="connsiteY92" fmla="*/ 36327 h 4275461"/>
                <a:gd name="connsiteX93" fmla="*/ 854255 w 3619883"/>
                <a:gd name="connsiteY93" fmla="*/ 68887 h 4275461"/>
                <a:gd name="connsiteX94" fmla="*/ 897520 w 3619883"/>
                <a:gd name="connsiteY94" fmla="*/ 88629 h 4275461"/>
                <a:gd name="connsiteX95" fmla="*/ 940510 w 3619883"/>
                <a:gd name="connsiteY95" fmla="*/ 114265 h 4275461"/>
                <a:gd name="connsiteX96" fmla="*/ 1082712 w 3619883"/>
                <a:gd name="connsiteY96" fmla="*/ 144543 h 4275461"/>
                <a:gd name="connsiteX97" fmla="*/ 1205348 w 3619883"/>
                <a:gd name="connsiteY97" fmla="*/ 120753 h 4275461"/>
                <a:gd name="connsiteX98" fmla="*/ 1271764 w 3619883"/>
                <a:gd name="connsiteY98" fmla="*/ 117956 h 4275461"/>
                <a:gd name="connsiteX99" fmla="*/ 1315583 w 3619883"/>
                <a:gd name="connsiteY99" fmla="*/ 125912 h 4275461"/>
                <a:gd name="connsiteX100" fmla="*/ 1359125 w 3619883"/>
                <a:gd name="connsiteY100" fmla="*/ 139761 h 4275461"/>
                <a:gd name="connsiteX101" fmla="*/ 1391919 w 3619883"/>
                <a:gd name="connsiteY101" fmla="*/ 147202 h 4275461"/>
                <a:gd name="connsiteX102" fmla="*/ 1436563 w 3619883"/>
                <a:gd name="connsiteY102" fmla="*/ 137480 h 4275461"/>
                <a:gd name="connsiteX103" fmla="*/ 1471566 w 3619883"/>
                <a:gd name="connsiteY103" fmla="*/ 97777 h 4275461"/>
                <a:gd name="connsiteX104" fmla="*/ 1505739 w 3619883"/>
                <a:gd name="connsiteY104" fmla="*/ 75753 h 4275461"/>
                <a:gd name="connsiteX105" fmla="*/ 1590891 w 3619883"/>
                <a:gd name="connsiteY105" fmla="*/ 144702 h 4275461"/>
                <a:gd name="connsiteX106" fmla="*/ 1625616 w 3619883"/>
                <a:gd name="connsiteY106" fmla="*/ 110893 h 4275461"/>
                <a:gd name="connsiteX107" fmla="*/ 1658964 w 3619883"/>
                <a:gd name="connsiteY107" fmla="*/ 106547 h 4275461"/>
                <a:gd name="connsiteX108" fmla="*/ 1746598 w 3619883"/>
                <a:gd name="connsiteY108" fmla="*/ 122460 h 4275461"/>
                <a:gd name="connsiteX109" fmla="*/ 1811913 w 3619883"/>
                <a:gd name="connsiteY109" fmla="*/ 143234 h 4275461"/>
                <a:gd name="connsiteX110" fmla="*/ 1856557 w 3619883"/>
                <a:gd name="connsiteY110" fmla="*/ 133511 h 4275461"/>
                <a:gd name="connsiteX111" fmla="*/ 2066003 w 3619883"/>
                <a:gd name="connsiteY111" fmla="*/ 143313 h 4275461"/>
                <a:gd name="connsiteX112" fmla="*/ 2177615 w 3619883"/>
                <a:gd name="connsiteY112" fmla="*/ 119007 h 4275461"/>
                <a:gd name="connsiteX113" fmla="*/ 2255883 w 3619883"/>
                <a:gd name="connsiteY113" fmla="*/ 99047 h 4275461"/>
                <a:gd name="connsiteX114" fmla="*/ 2344622 w 3619883"/>
                <a:gd name="connsiteY114" fmla="*/ 91388 h 4275461"/>
                <a:gd name="connsiteX115" fmla="*/ 2455682 w 3619883"/>
                <a:gd name="connsiteY115" fmla="*/ 78869 h 4275461"/>
                <a:gd name="connsiteX116" fmla="*/ 2632609 w 3619883"/>
                <a:gd name="connsiteY116" fmla="*/ 75338 h 4275461"/>
                <a:gd name="connsiteX117" fmla="*/ 2742291 w 3619883"/>
                <a:gd name="connsiteY117" fmla="*/ 92282 h 4275461"/>
                <a:gd name="connsiteX118" fmla="*/ 2851974 w 3619883"/>
                <a:gd name="connsiteY118" fmla="*/ 109227 h 4275461"/>
                <a:gd name="connsiteX119" fmla="*/ 2907643 w 3619883"/>
                <a:gd name="connsiteY119" fmla="*/ 100020 h 4275461"/>
                <a:gd name="connsiteX120" fmla="*/ 2944022 w 3619883"/>
                <a:gd name="connsiteY120" fmla="*/ 30853 h 4275461"/>
                <a:gd name="connsiteX121" fmla="*/ 3022289 w 3619883"/>
                <a:gd name="connsiteY121" fmla="*/ 10893 h 4275461"/>
                <a:gd name="connsiteX122" fmla="*/ 3054807 w 3619883"/>
                <a:gd name="connsiteY122" fmla="*/ 24226 h 4275461"/>
                <a:gd name="connsiteX123" fmla="*/ 3141892 w 3619883"/>
                <a:gd name="connsiteY123" fmla="*/ 51925 h 4275461"/>
                <a:gd name="connsiteX124" fmla="*/ 3185711 w 3619883"/>
                <a:gd name="connsiteY124" fmla="*/ 59881 h 4275461"/>
                <a:gd name="connsiteX125" fmla="*/ 3219056 w 3619883"/>
                <a:gd name="connsiteY125" fmla="*/ 55536 h 4275461"/>
                <a:gd name="connsiteX126" fmla="*/ 3263425 w 3619883"/>
                <a:gd name="connsiteY126" fmla="*/ 51706 h 4275461"/>
                <a:gd name="connsiteX127" fmla="*/ 3296219 w 3619883"/>
                <a:gd name="connsiteY127" fmla="*/ 59147 h 4275461"/>
                <a:gd name="connsiteX128" fmla="*/ 3319094 w 3619883"/>
                <a:gd name="connsiteY128" fmla="*/ 42500 h 4275461"/>
                <a:gd name="connsiteX129" fmla="*/ 3420511 w 3619883"/>
                <a:gd name="connsiteY129" fmla="*/ 0 h 4275461"/>
                <a:gd name="connsiteX130" fmla="*/ 3453305 w 3619883"/>
                <a:gd name="connsiteY130" fmla="*/ 7440 h 4275461"/>
                <a:gd name="connsiteX131" fmla="*/ 3496571 w 3619883"/>
                <a:gd name="connsiteY131" fmla="*/ 27182 h 4275461"/>
                <a:gd name="connsiteX132" fmla="*/ 3602117 w 3619883"/>
                <a:gd name="connsiteY132" fmla="*/ 132521 h 4275461"/>
                <a:gd name="connsiteX133" fmla="*/ 3619883 w 3619883"/>
                <a:gd name="connsiteY133" fmla="*/ 140049 h 4275461"/>
                <a:gd name="connsiteX134" fmla="*/ 3619883 w 3619883"/>
                <a:gd name="connsiteY13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761042 w 3619883"/>
                <a:gd name="connsiteY6" fmla="*/ 4128157 h 4275461"/>
                <a:gd name="connsiteX7" fmla="*/ 2826768 w 3619883"/>
                <a:gd name="connsiteY7" fmla="*/ 4128157 h 4275461"/>
                <a:gd name="connsiteX8" fmla="*/ 2826768 w 3619883"/>
                <a:gd name="connsiteY8" fmla="*/ 3951392 h 4275461"/>
                <a:gd name="connsiteX9" fmla="*/ 2648983 w 3619883"/>
                <a:gd name="connsiteY9" fmla="*/ 3951392 h 4275461"/>
                <a:gd name="connsiteX10" fmla="*/ 2648983 w 3619883"/>
                <a:gd name="connsiteY10" fmla="*/ 4128157 h 4275461"/>
                <a:gd name="connsiteX11" fmla="*/ 2690646 w 3619883"/>
                <a:gd name="connsiteY11" fmla="*/ 4128157 h 4275461"/>
                <a:gd name="connsiteX12" fmla="*/ 2690646 w 3619883"/>
                <a:gd name="connsiteY12" fmla="*/ 4275461 h 4275461"/>
                <a:gd name="connsiteX13" fmla="*/ 2511710 w 3619883"/>
                <a:gd name="connsiteY13" fmla="*/ 4275461 h 4275461"/>
                <a:gd name="connsiteX14" fmla="*/ 2454288 w 3619883"/>
                <a:gd name="connsiteY14" fmla="*/ 4128157 h 4275461"/>
                <a:gd name="connsiteX15" fmla="*/ 2515810 w 3619883"/>
                <a:gd name="connsiteY15" fmla="*/ 4128157 h 4275461"/>
                <a:gd name="connsiteX16" fmla="*/ 2515810 w 3619883"/>
                <a:gd name="connsiteY16" fmla="*/ 3951392 h 4275461"/>
                <a:gd name="connsiteX17" fmla="*/ 2338025 w 3619883"/>
                <a:gd name="connsiteY17" fmla="*/ 3951392 h 4275461"/>
                <a:gd name="connsiteX18" fmla="*/ 2338025 w 3619883"/>
                <a:gd name="connsiteY18" fmla="*/ 4128157 h 4275461"/>
                <a:gd name="connsiteX19" fmla="*/ 2395120 w 3619883"/>
                <a:gd name="connsiteY19" fmla="*/ 4128157 h 4275461"/>
                <a:gd name="connsiteX20" fmla="*/ 2337697 w 3619883"/>
                <a:gd name="connsiteY20" fmla="*/ 4275461 h 4275461"/>
                <a:gd name="connsiteX21" fmla="*/ 2150155 w 3619883"/>
                <a:gd name="connsiteY21" fmla="*/ 4275461 h 4275461"/>
                <a:gd name="connsiteX22" fmla="*/ 2150155 w 3619883"/>
                <a:gd name="connsiteY22" fmla="*/ 4128157 h 4275461"/>
                <a:gd name="connsiteX23" fmla="*/ 2204852 w 3619883"/>
                <a:gd name="connsiteY23" fmla="*/ 4128157 h 4275461"/>
                <a:gd name="connsiteX24" fmla="*/ 2204852 w 3619883"/>
                <a:gd name="connsiteY24" fmla="*/ 3951392 h 4275461"/>
                <a:gd name="connsiteX25" fmla="*/ 2027068 w 3619883"/>
                <a:gd name="connsiteY25" fmla="*/ 3951392 h 4275461"/>
                <a:gd name="connsiteX26" fmla="*/ 2027068 w 3619883"/>
                <a:gd name="connsiteY26" fmla="*/ 4128157 h 4275461"/>
                <a:gd name="connsiteX27" fmla="*/ 2079759 w 3619883"/>
                <a:gd name="connsiteY27" fmla="*/ 4128157 h 4275461"/>
                <a:gd name="connsiteX28" fmla="*/ 2079759 w 3619883"/>
                <a:gd name="connsiteY28" fmla="*/ 4275461 h 4275461"/>
                <a:gd name="connsiteX29" fmla="*/ 1824703 w 3619883"/>
                <a:gd name="connsiteY29" fmla="*/ 4275461 h 4275461"/>
                <a:gd name="connsiteX30" fmla="*/ 1834468 w 3619883"/>
                <a:gd name="connsiteY30" fmla="*/ 4128157 h 4275461"/>
                <a:gd name="connsiteX31" fmla="*/ 1893894 w 3619883"/>
                <a:gd name="connsiteY31" fmla="*/ 4128157 h 4275461"/>
                <a:gd name="connsiteX32" fmla="*/ 1893894 w 3619883"/>
                <a:gd name="connsiteY32" fmla="*/ 3951392 h 4275461"/>
                <a:gd name="connsiteX33" fmla="*/ 1716110 w 3619883"/>
                <a:gd name="connsiteY33" fmla="*/ 3951392 h 4275461"/>
                <a:gd name="connsiteX34" fmla="*/ 1716110 w 3619883"/>
                <a:gd name="connsiteY34" fmla="*/ 4006431 h 4275461"/>
                <a:gd name="connsiteX35" fmla="*/ 1703447 w 3619883"/>
                <a:gd name="connsiteY35" fmla="*/ 4007960 h 4275461"/>
                <a:gd name="connsiteX36" fmla="*/ 1716110 w 3619883"/>
                <a:gd name="connsiteY36" fmla="*/ 4044284 h 4275461"/>
                <a:gd name="connsiteX37" fmla="*/ 1716110 w 3619883"/>
                <a:gd name="connsiteY37" fmla="*/ 4128157 h 4275461"/>
                <a:gd name="connsiteX38" fmla="*/ 1745346 w 3619883"/>
                <a:gd name="connsiteY38" fmla="*/ 4128157 h 4275461"/>
                <a:gd name="connsiteX39" fmla="*/ 1796694 w 3619883"/>
                <a:gd name="connsiteY39" fmla="*/ 4275461 h 4275461"/>
                <a:gd name="connsiteX40" fmla="*/ 1558844 w 3619883"/>
                <a:gd name="connsiteY40" fmla="*/ 4275461 h 4275461"/>
                <a:gd name="connsiteX41" fmla="*/ 1517252 w 3619883"/>
                <a:gd name="connsiteY41" fmla="*/ 4128157 h 4275461"/>
                <a:gd name="connsiteX42" fmla="*/ 1582936 w 3619883"/>
                <a:gd name="connsiteY42" fmla="*/ 4128157 h 4275461"/>
                <a:gd name="connsiteX43" fmla="*/ 1582936 w 3619883"/>
                <a:gd name="connsiteY43" fmla="*/ 3951392 h 4275461"/>
                <a:gd name="connsiteX44" fmla="*/ 1405151 w 3619883"/>
                <a:gd name="connsiteY44" fmla="*/ 3951392 h 4275461"/>
                <a:gd name="connsiteX45" fmla="*/ 1405151 w 3619883"/>
                <a:gd name="connsiteY45" fmla="*/ 4128157 h 4275461"/>
                <a:gd name="connsiteX46" fmla="*/ 1468988 w 3619883"/>
                <a:gd name="connsiteY46" fmla="*/ 4128157 h 4275461"/>
                <a:gd name="connsiteX47" fmla="*/ 1427396 w 3619883"/>
                <a:gd name="connsiteY47" fmla="*/ 4275461 h 4275461"/>
                <a:gd name="connsiteX48" fmla="*/ 1210751 w 3619883"/>
                <a:gd name="connsiteY48" fmla="*/ 4275461 h 4275461"/>
                <a:gd name="connsiteX49" fmla="*/ 1210751 w 3619883"/>
                <a:gd name="connsiteY49" fmla="*/ 4128157 h 4275461"/>
                <a:gd name="connsiteX50" fmla="*/ 1271978 w 3619883"/>
                <a:gd name="connsiteY50" fmla="*/ 4128157 h 4275461"/>
                <a:gd name="connsiteX51" fmla="*/ 1271978 w 3619883"/>
                <a:gd name="connsiteY51" fmla="*/ 3951392 h 4275461"/>
                <a:gd name="connsiteX52" fmla="*/ 1094193 w 3619883"/>
                <a:gd name="connsiteY52" fmla="*/ 3951392 h 4275461"/>
                <a:gd name="connsiteX53" fmla="*/ 1094193 w 3619883"/>
                <a:gd name="connsiteY53" fmla="*/ 4128157 h 4275461"/>
                <a:gd name="connsiteX54" fmla="*/ 1140354 w 3619883"/>
                <a:gd name="connsiteY54" fmla="*/ 4128157 h 4275461"/>
                <a:gd name="connsiteX55" fmla="*/ 1140354 w 3619883"/>
                <a:gd name="connsiteY55" fmla="*/ 4275461 h 4275461"/>
                <a:gd name="connsiteX56" fmla="*/ 953807 w 3619883"/>
                <a:gd name="connsiteY56" fmla="*/ 4275461 h 4275461"/>
                <a:gd name="connsiteX57" fmla="*/ 912215 w 3619883"/>
                <a:gd name="connsiteY57" fmla="*/ 4128157 h 4275461"/>
                <a:gd name="connsiteX58" fmla="*/ 961020 w 3619883"/>
                <a:gd name="connsiteY58" fmla="*/ 4128157 h 4275461"/>
                <a:gd name="connsiteX59" fmla="*/ 961020 w 3619883"/>
                <a:gd name="connsiteY59" fmla="*/ 3951392 h 4275461"/>
                <a:gd name="connsiteX60" fmla="*/ 783235 w 3619883"/>
                <a:gd name="connsiteY60" fmla="*/ 3951392 h 4275461"/>
                <a:gd name="connsiteX61" fmla="*/ 783235 w 3619883"/>
                <a:gd name="connsiteY61" fmla="*/ 4128157 h 4275461"/>
                <a:gd name="connsiteX62" fmla="*/ 871024 w 3619883"/>
                <a:gd name="connsiteY62" fmla="*/ 4128157 h 4275461"/>
                <a:gd name="connsiteX63" fmla="*/ 829432 w 3619883"/>
                <a:gd name="connsiteY63" fmla="*/ 4275461 h 4275461"/>
                <a:gd name="connsiteX64" fmla="*/ 611484 w 3619883"/>
                <a:gd name="connsiteY64" fmla="*/ 4275461 h 4275461"/>
                <a:gd name="connsiteX65" fmla="*/ 621247 w 3619883"/>
                <a:gd name="connsiteY65" fmla="*/ 4128157 h 4275461"/>
                <a:gd name="connsiteX66" fmla="*/ 650062 w 3619883"/>
                <a:gd name="connsiteY66" fmla="*/ 4128157 h 4275461"/>
                <a:gd name="connsiteX67" fmla="*/ 650062 w 3619883"/>
                <a:gd name="connsiteY67" fmla="*/ 3951392 h 4275461"/>
                <a:gd name="connsiteX68" fmla="*/ 472277 w 3619883"/>
                <a:gd name="connsiteY68" fmla="*/ 3951392 h 4275461"/>
                <a:gd name="connsiteX69" fmla="*/ 472277 w 3619883"/>
                <a:gd name="connsiteY69" fmla="*/ 4128157 h 4275461"/>
                <a:gd name="connsiteX70" fmla="*/ 522650 w 3619883"/>
                <a:gd name="connsiteY70" fmla="*/ 4128157 h 4275461"/>
                <a:gd name="connsiteX71" fmla="*/ 573998 w 3619883"/>
                <a:gd name="connsiteY71" fmla="*/ 4275461 h 4275461"/>
                <a:gd name="connsiteX72" fmla="*/ 336164 w 3619883"/>
                <a:gd name="connsiteY72" fmla="*/ 4275461 h 4275461"/>
                <a:gd name="connsiteX73" fmla="*/ 294572 w 3619883"/>
                <a:gd name="connsiteY73" fmla="*/ 4128157 h 4275461"/>
                <a:gd name="connsiteX74" fmla="*/ 339106 w 3619883"/>
                <a:gd name="connsiteY74" fmla="*/ 4128157 h 4275461"/>
                <a:gd name="connsiteX75" fmla="*/ 339106 w 3619883"/>
                <a:gd name="connsiteY75" fmla="*/ 3951392 h 4275461"/>
                <a:gd name="connsiteX76" fmla="*/ 161321 w 3619883"/>
                <a:gd name="connsiteY76" fmla="*/ 3951392 h 4275461"/>
                <a:gd name="connsiteX77" fmla="*/ 161321 w 3619883"/>
                <a:gd name="connsiteY77" fmla="*/ 4128157 h 4275461"/>
                <a:gd name="connsiteX78" fmla="*/ 230914 w 3619883"/>
                <a:gd name="connsiteY78" fmla="*/ 4128157 h 4275461"/>
                <a:gd name="connsiteX79" fmla="*/ 189322 w 3619883"/>
                <a:gd name="connsiteY79" fmla="*/ 4275461 h 4275461"/>
                <a:gd name="connsiteX80" fmla="*/ 0 w 3619883"/>
                <a:gd name="connsiteY80" fmla="*/ 4275461 h 4275461"/>
                <a:gd name="connsiteX81" fmla="*/ 0 w 3619883"/>
                <a:gd name="connsiteY81" fmla="*/ 42229 h 4275461"/>
                <a:gd name="connsiteX82" fmla="*/ 42464 w 3619883"/>
                <a:gd name="connsiteY82" fmla="*/ 40518 h 4275461"/>
                <a:gd name="connsiteX83" fmla="*/ 137733 w 3619883"/>
                <a:gd name="connsiteY83" fmla="*/ 35355 h 4275461"/>
                <a:gd name="connsiteX84" fmla="*/ 270565 w 3619883"/>
                <a:gd name="connsiteY84" fmla="*/ 29759 h 4275461"/>
                <a:gd name="connsiteX85" fmla="*/ 479734 w 3619883"/>
                <a:gd name="connsiteY85" fmla="*/ 45455 h 4275461"/>
                <a:gd name="connsiteX86" fmla="*/ 524103 w 3619883"/>
                <a:gd name="connsiteY86" fmla="*/ 41625 h 4275461"/>
                <a:gd name="connsiteX87" fmla="*/ 624416 w 3619883"/>
                <a:gd name="connsiteY87" fmla="*/ 22696 h 4275461"/>
                <a:gd name="connsiteX88" fmla="*/ 657762 w 3619883"/>
                <a:gd name="connsiteY88" fmla="*/ 18351 h 4275461"/>
                <a:gd name="connsiteX89" fmla="*/ 690557 w 3619883"/>
                <a:gd name="connsiteY89" fmla="*/ 25792 h 4275461"/>
                <a:gd name="connsiteX90" fmla="*/ 745123 w 3619883"/>
                <a:gd name="connsiteY90" fmla="*/ 40157 h 4275461"/>
                <a:gd name="connsiteX91" fmla="*/ 789493 w 3619883"/>
                <a:gd name="connsiteY91" fmla="*/ 36327 h 4275461"/>
                <a:gd name="connsiteX92" fmla="*/ 854255 w 3619883"/>
                <a:gd name="connsiteY92" fmla="*/ 68887 h 4275461"/>
                <a:gd name="connsiteX93" fmla="*/ 897520 w 3619883"/>
                <a:gd name="connsiteY93" fmla="*/ 88629 h 4275461"/>
                <a:gd name="connsiteX94" fmla="*/ 940510 w 3619883"/>
                <a:gd name="connsiteY94" fmla="*/ 114265 h 4275461"/>
                <a:gd name="connsiteX95" fmla="*/ 1082712 w 3619883"/>
                <a:gd name="connsiteY95" fmla="*/ 144543 h 4275461"/>
                <a:gd name="connsiteX96" fmla="*/ 1205348 w 3619883"/>
                <a:gd name="connsiteY96" fmla="*/ 120753 h 4275461"/>
                <a:gd name="connsiteX97" fmla="*/ 1271764 w 3619883"/>
                <a:gd name="connsiteY97" fmla="*/ 117956 h 4275461"/>
                <a:gd name="connsiteX98" fmla="*/ 1315583 w 3619883"/>
                <a:gd name="connsiteY98" fmla="*/ 125912 h 4275461"/>
                <a:gd name="connsiteX99" fmla="*/ 1359125 w 3619883"/>
                <a:gd name="connsiteY99" fmla="*/ 139761 h 4275461"/>
                <a:gd name="connsiteX100" fmla="*/ 1391919 w 3619883"/>
                <a:gd name="connsiteY100" fmla="*/ 147202 h 4275461"/>
                <a:gd name="connsiteX101" fmla="*/ 1436563 w 3619883"/>
                <a:gd name="connsiteY101" fmla="*/ 137480 h 4275461"/>
                <a:gd name="connsiteX102" fmla="*/ 1471566 w 3619883"/>
                <a:gd name="connsiteY102" fmla="*/ 97777 h 4275461"/>
                <a:gd name="connsiteX103" fmla="*/ 1505739 w 3619883"/>
                <a:gd name="connsiteY103" fmla="*/ 75753 h 4275461"/>
                <a:gd name="connsiteX104" fmla="*/ 1590891 w 3619883"/>
                <a:gd name="connsiteY104" fmla="*/ 144702 h 4275461"/>
                <a:gd name="connsiteX105" fmla="*/ 1625616 w 3619883"/>
                <a:gd name="connsiteY105" fmla="*/ 110893 h 4275461"/>
                <a:gd name="connsiteX106" fmla="*/ 1658964 w 3619883"/>
                <a:gd name="connsiteY106" fmla="*/ 106547 h 4275461"/>
                <a:gd name="connsiteX107" fmla="*/ 1746598 w 3619883"/>
                <a:gd name="connsiteY107" fmla="*/ 122460 h 4275461"/>
                <a:gd name="connsiteX108" fmla="*/ 1811913 w 3619883"/>
                <a:gd name="connsiteY108" fmla="*/ 143234 h 4275461"/>
                <a:gd name="connsiteX109" fmla="*/ 1856557 w 3619883"/>
                <a:gd name="connsiteY109" fmla="*/ 133511 h 4275461"/>
                <a:gd name="connsiteX110" fmla="*/ 2066003 w 3619883"/>
                <a:gd name="connsiteY110" fmla="*/ 143313 h 4275461"/>
                <a:gd name="connsiteX111" fmla="*/ 2177615 w 3619883"/>
                <a:gd name="connsiteY111" fmla="*/ 119007 h 4275461"/>
                <a:gd name="connsiteX112" fmla="*/ 2255883 w 3619883"/>
                <a:gd name="connsiteY112" fmla="*/ 99047 h 4275461"/>
                <a:gd name="connsiteX113" fmla="*/ 2344622 w 3619883"/>
                <a:gd name="connsiteY113" fmla="*/ 91388 h 4275461"/>
                <a:gd name="connsiteX114" fmla="*/ 2455682 w 3619883"/>
                <a:gd name="connsiteY114" fmla="*/ 78869 h 4275461"/>
                <a:gd name="connsiteX115" fmla="*/ 2632609 w 3619883"/>
                <a:gd name="connsiteY115" fmla="*/ 75338 h 4275461"/>
                <a:gd name="connsiteX116" fmla="*/ 2742291 w 3619883"/>
                <a:gd name="connsiteY116" fmla="*/ 92282 h 4275461"/>
                <a:gd name="connsiteX117" fmla="*/ 2851974 w 3619883"/>
                <a:gd name="connsiteY117" fmla="*/ 109227 h 4275461"/>
                <a:gd name="connsiteX118" fmla="*/ 2907643 w 3619883"/>
                <a:gd name="connsiteY118" fmla="*/ 100020 h 4275461"/>
                <a:gd name="connsiteX119" fmla="*/ 2944022 w 3619883"/>
                <a:gd name="connsiteY119" fmla="*/ 30853 h 4275461"/>
                <a:gd name="connsiteX120" fmla="*/ 3022289 w 3619883"/>
                <a:gd name="connsiteY120" fmla="*/ 10893 h 4275461"/>
                <a:gd name="connsiteX121" fmla="*/ 3054807 w 3619883"/>
                <a:gd name="connsiteY121" fmla="*/ 24226 h 4275461"/>
                <a:gd name="connsiteX122" fmla="*/ 3141892 w 3619883"/>
                <a:gd name="connsiteY122" fmla="*/ 51925 h 4275461"/>
                <a:gd name="connsiteX123" fmla="*/ 3185711 w 3619883"/>
                <a:gd name="connsiteY123" fmla="*/ 59881 h 4275461"/>
                <a:gd name="connsiteX124" fmla="*/ 3219056 w 3619883"/>
                <a:gd name="connsiteY124" fmla="*/ 55536 h 4275461"/>
                <a:gd name="connsiteX125" fmla="*/ 3263425 w 3619883"/>
                <a:gd name="connsiteY125" fmla="*/ 51706 h 4275461"/>
                <a:gd name="connsiteX126" fmla="*/ 3296219 w 3619883"/>
                <a:gd name="connsiteY126" fmla="*/ 59147 h 4275461"/>
                <a:gd name="connsiteX127" fmla="*/ 3319094 w 3619883"/>
                <a:gd name="connsiteY127" fmla="*/ 42500 h 4275461"/>
                <a:gd name="connsiteX128" fmla="*/ 3420511 w 3619883"/>
                <a:gd name="connsiteY128" fmla="*/ 0 h 4275461"/>
                <a:gd name="connsiteX129" fmla="*/ 3453305 w 3619883"/>
                <a:gd name="connsiteY129" fmla="*/ 7440 h 4275461"/>
                <a:gd name="connsiteX130" fmla="*/ 3496571 w 3619883"/>
                <a:gd name="connsiteY130" fmla="*/ 27182 h 4275461"/>
                <a:gd name="connsiteX131" fmla="*/ 3602117 w 3619883"/>
                <a:gd name="connsiteY131" fmla="*/ 132521 h 4275461"/>
                <a:gd name="connsiteX132" fmla="*/ 3619883 w 3619883"/>
                <a:gd name="connsiteY132" fmla="*/ 140049 h 4275461"/>
                <a:gd name="connsiteX133" fmla="*/ 3619883 w 3619883"/>
                <a:gd name="connsiteY13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761042 w 3619883"/>
                <a:gd name="connsiteY6" fmla="*/ 4128157 h 4275461"/>
                <a:gd name="connsiteX7" fmla="*/ 2826768 w 3619883"/>
                <a:gd name="connsiteY7" fmla="*/ 3951392 h 4275461"/>
                <a:gd name="connsiteX8" fmla="*/ 2648983 w 3619883"/>
                <a:gd name="connsiteY8" fmla="*/ 3951392 h 4275461"/>
                <a:gd name="connsiteX9" fmla="*/ 2648983 w 3619883"/>
                <a:gd name="connsiteY9" fmla="*/ 4128157 h 4275461"/>
                <a:gd name="connsiteX10" fmla="*/ 2690646 w 3619883"/>
                <a:gd name="connsiteY10" fmla="*/ 4128157 h 4275461"/>
                <a:gd name="connsiteX11" fmla="*/ 2690646 w 3619883"/>
                <a:gd name="connsiteY11" fmla="*/ 4275461 h 4275461"/>
                <a:gd name="connsiteX12" fmla="*/ 2511710 w 3619883"/>
                <a:gd name="connsiteY12" fmla="*/ 4275461 h 4275461"/>
                <a:gd name="connsiteX13" fmla="*/ 2454288 w 3619883"/>
                <a:gd name="connsiteY13" fmla="*/ 4128157 h 4275461"/>
                <a:gd name="connsiteX14" fmla="*/ 2515810 w 3619883"/>
                <a:gd name="connsiteY14" fmla="*/ 4128157 h 4275461"/>
                <a:gd name="connsiteX15" fmla="*/ 2515810 w 3619883"/>
                <a:gd name="connsiteY15" fmla="*/ 3951392 h 4275461"/>
                <a:gd name="connsiteX16" fmla="*/ 2338025 w 3619883"/>
                <a:gd name="connsiteY16" fmla="*/ 3951392 h 4275461"/>
                <a:gd name="connsiteX17" fmla="*/ 2338025 w 3619883"/>
                <a:gd name="connsiteY17" fmla="*/ 4128157 h 4275461"/>
                <a:gd name="connsiteX18" fmla="*/ 2395120 w 3619883"/>
                <a:gd name="connsiteY18" fmla="*/ 4128157 h 4275461"/>
                <a:gd name="connsiteX19" fmla="*/ 2337697 w 3619883"/>
                <a:gd name="connsiteY19" fmla="*/ 4275461 h 4275461"/>
                <a:gd name="connsiteX20" fmla="*/ 2150155 w 3619883"/>
                <a:gd name="connsiteY20" fmla="*/ 4275461 h 4275461"/>
                <a:gd name="connsiteX21" fmla="*/ 2150155 w 3619883"/>
                <a:gd name="connsiteY21" fmla="*/ 4128157 h 4275461"/>
                <a:gd name="connsiteX22" fmla="*/ 2204852 w 3619883"/>
                <a:gd name="connsiteY22" fmla="*/ 4128157 h 4275461"/>
                <a:gd name="connsiteX23" fmla="*/ 2204852 w 3619883"/>
                <a:gd name="connsiteY23" fmla="*/ 3951392 h 4275461"/>
                <a:gd name="connsiteX24" fmla="*/ 2027068 w 3619883"/>
                <a:gd name="connsiteY24" fmla="*/ 3951392 h 4275461"/>
                <a:gd name="connsiteX25" fmla="*/ 2027068 w 3619883"/>
                <a:gd name="connsiteY25" fmla="*/ 4128157 h 4275461"/>
                <a:gd name="connsiteX26" fmla="*/ 2079759 w 3619883"/>
                <a:gd name="connsiteY26" fmla="*/ 4128157 h 4275461"/>
                <a:gd name="connsiteX27" fmla="*/ 2079759 w 3619883"/>
                <a:gd name="connsiteY27" fmla="*/ 4275461 h 4275461"/>
                <a:gd name="connsiteX28" fmla="*/ 1824703 w 3619883"/>
                <a:gd name="connsiteY28" fmla="*/ 4275461 h 4275461"/>
                <a:gd name="connsiteX29" fmla="*/ 1834468 w 3619883"/>
                <a:gd name="connsiteY29" fmla="*/ 4128157 h 4275461"/>
                <a:gd name="connsiteX30" fmla="*/ 1893894 w 3619883"/>
                <a:gd name="connsiteY30" fmla="*/ 4128157 h 4275461"/>
                <a:gd name="connsiteX31" fmla="*/ 1893894 w 3619883"/>
                <a:gd name="connsiteY31" fmla="*/ 3951392 h 4275461"/>
                <a:gd name="connsiteX32" fmla="*/ 1716110 w 3619883"/>
                <a:gd name="connsiteY32" fmla="*/ 3951392 h 4275461"/>
                <a:gd name="connsiteX33" fmla="*/ 1716110 w 3619883"/>
                <a:gd name="connsiteY33" fmla="*/ 4006431 h 4275461"/>
                <a:gd name="connsiteX34" fmla="*/ 1703447 w 3619883"/>
                <a:gd name="connsiteY34" fmla="*/ 4007960 h 4275461"/>
                <a:gd name="connsiteX35" fmla="*/ 1716110 w 3619883"/>
                <a:gd name="connsiteY35" fmla="*/ 4044284 h 4275461"/>
                <a:gd name="connsiteX36" fmla="*/ 1716110 w 3619883"/>
                <a:gd name="connsiteY36" fmla="*/ 4128157 h 4275461"/>
                <a:gd name="connsiteX37" fmla="*/ 1745346 w 3619883"/>
                <a:gd name="connsiteY37" fmla="*/ 4128157 h 4275461"/>
                <a:gd name="connsiteX38" fmla="*/ 1796694 w 3619883"/>
                <a:gd name="connsiteY38" fmla="*/ 4275461 h 4275461"/>
                <a:gd name="connsiteX39" fmla="*/ 1558844 w 3619883"/>
                <a:gd name="connsiteY39" fmla="*/ 4275461 h 4275461"/>
                <a:gd name="connsiteX40" fmla="*/ 1517252 w 3619883"/>
                <a:gd name="connsiteY40" fmla="*/ 4128157 h 4275461"/>
                <a:gd name="connsiteX41" fmla="*/ 1582936 w 3619883"/>
                <a:gd name="connsiteY41" fmla="*/ 4128157 h 4275461"/>
                <a:gd name="connsiteX42" fmla="*/ 1582936 w 3619883"/>
                <a:gd name="connsiteY42" fmla="*/ 3951392 h 4275461"/>
                <a:gd name="connsiteX43" fmla="*/ 1405151 w 3619883"/>
                <a:gd name="connsiteY43" fmla="*/ 3951392 h 4275461"/>
                <a:gd name="connsiteX44" fmla="*/ 1405151 w 3619883"/>
                <a:gd name="connsiteY44" fmla="*/ 4128157 h 4275461"/>
                <a:gd name="connsiteX45" fmla="*/ 1468988 w 3619883"/>
                <a:gd name="connsiteY45" fmla="*/ 4128157 h 4275461"/>
                <a:gd name="connsiteX46" fmla="*/ 1427396 w 3619883"/>
                <a:gd name="connsiteY46" fmla="*/ 4275461 h 4275461"/>
                <a:gd name="connsiteX47" fmla="*/ 1210751 w 3619883"/>
                <a:gd name="connsiteY47" fmla="*/ 4275461 h 4275461"/>
                <a:gd name="connsiteX48" fmla="*/ 1210751 w 3619883"/>
                <a:gd name="connsiteY48" fmla="*/ 4128157 h 4275461"/>
                <a:gd name="connsiteX49" fmla="*/ 1271978 w 3619883"/>
                <a:gd name="connsiteY49" fmla="*/ 4128157 h 4275461"/>
                <a:gd name="connsiteX50" fmla="*/ 1271978 w 3619883"/>
                <a:gd name="connsiteY50" fmla="*/ 3951392 h 4275461"/>
                <a:gd name="connsiteX51" fmla="*/ 1094193 w 3619883"/>
                <a:gd name="connsiteY51" fmla="*/ 3951392 h 4275461"/>
                <a:gd name="connsiteX52" fmla="*/ 1094193 w 3619883"/>
                <a:gd name="connsiteY52" fmla="*/ 4128157 h 4275461"/>
                <a:gd name="connsiteX53" fmla="*/ 1140354 w 3619883"/>
                <a:gd name="connsiteY53" fmla="*/ 4128157 h 4275461"/>
                <a:gd name="connsiteX54" fmla="*/ 1140354 w 3619883"/>
                <a:gd name="connsiteY54" fmla="*/ 4275461 h 4275461"/>
                <a:gd name="connsiteX55" fmla="*/ 953807 w 3619883"/>
                <a:gd name="connsiteY55" fmla="*/ 4275461 h 4275461"/>
                <a:gd name="connsiteX56" fmla="*/ 912215 w 3619883"/>
                <a:gd name="connsiteY56" fmla="*/ 4128157 h 4275461"/>
                <a:gd name="connsiteX57" fmla="*/ 961020 w 3619883"/>
                <a:gd name="connsiteY57" fmla="*/ 4128157 h 4275461"/>
                <a:gd name="connsiteX58" fmla="*/ 961020 w 3619883"/>
                <a:gd name="connsiteY58" fmla="*/ 3951392 h 4275461"/>
                <a:gd name="connsiteX59" fmla="*/ 783235 w 3619883"/>
                <a:gd name="connsiteY59" fmla="*/ 3951392 h 4275461"/>
                <a:gd name="connsiteX60" fmla="*/ 783235 w 3619883"/>
                <a:gd name="connsiteY60" fmla="*/ 4128157 h 4275461"/>
                <a:gd name="connsiteX61" fmla="*/ 871024 w 3619883"/>
                <a:gd name="connsiteY61" fmla="*/ 4128157 h 4275461"/>
                <a:gd name="connsiteX62" fmla="*/ 829432 w 3619883"/>
                <a:gd name="connsiteY62" fmla="*/ 4275461 h 4275461"/>
                <a:gd name="connsiteX63" fmla="*/ 611484 w 3619883"/>
                <a:gd name="connsiteY63" fmla="*/ 4275461 h 4275461"/>
                <a:gd name="connsiteX64" fmla="*/ 621247 w 3619883"/>
                <a:gd name="connsiteY64" fmla="*/ 4128157 h 4275461"/>
                <a:gd name="connsiteX65" fmla="*/ 650062 w 3619883"/>
                <a:gd name="connsiteY65" fmla="*/ 4128157 h 4275461"/>
                <a:gd name="connsiteX66" fmla="*/ 650062 w 3619883"/>
                <a:gd name="connsiteY66" fmla="*/ 3951392 h 4275461"/>
                <a:gd name="connsiteX67" fmla="*/ 472277 w 3619883"/>
                <a:gd name="connsiteY67" fmla="*/ 3951392 h 4275461"/>
                <a:gd name="connsiteX68" fmla="*/ 472277 w 3619883"/>
                <a:gd name="connsiteY68" fmla="*/ 4128157 h 4275461"/>
                <a:gd name="connsiteX69" fmla="*/ 522650 w 3619883"/>
                <a:gd name="connsiteY69" fmla="*/ 4128157 h 4275461"/>
                <a:gd name="connsiteX70" fmla="*/ 573998 w 3619883"/>
                <a:gd name="connsiteY70" fmla="*/ 4275461 h 4275461"/>
                <a:gd name="connsiteX71" fmla="*/ 336164 w 3619883"/>
                <a:gd name="connsiteY71" fmla="*/ 4275461 h 4275461"/>
                <a:gd name="connsiteX72" fmla="*/ 294572 w 3619883"/>
                <a:gd name="connsiteY72" fmla="*/ 4128157 h 4275461"/>
                <a:gd name="connsiteX73" fmla="*/ 339106 w 3619883"/>
                <a:gd name="connsiteY73" fmla="*/ 4128157 h 4275461"/>
                <a:gd name="connsiteX74" fmla="*/ 339106 w 3619883"/>
                <a:gd name="connsiteY74" fmla="*/ 3951392 h 4275461"/>
                <a:gd name="connsiteX75" fmla="*/ 161321 w 3619883"/>
                <a:gd name="connsiteY75" fmla="*/ 3951392 h 4275461"/>
                <a:gd name="connsiteX76" fmla="*/ 161321 w 3619883"/>
                <a:gd name="connsiteY76" fmla="*/ 4128157 h 4275461"/>
                <a:gd name="connsiteX77" fmla="*/ 230914 w 3619883"/>
                <a:gd name="connsiteY77" fmla="*/ 4128157 h 4275461"/>
                <a:gd name="connsiteX78" fmla="*/ 189322 w 3619883"/>
                <a:gd name="connsiteY78" fmla="*/ 4275461 h 4275461"/>
                <a:gd name="connsiteX79" fmla="*/ 0 w 3619883"/>
                <a:gd name="connsiteY79" fmla="*/ 4275461 h 4275461"/>
                <a:gd name="connsiteX80" fmla="*/ 0 w 3619883"/>
                <a:gd name="connsiteY80" fmla="*/ 42229 h 4275461"/>
                <a:gd name="connsiteX81" fmla="*/ 42464 w 3619883"/>
                <a:gd name="connsiteY81" fmla="*/ 40518 h 4275461"/>
                <a:gd name="connsiteX82" fmla="*/ 137733 w 3619883"/>
                <a:gd name="connsiteY82" fmla="*/ 35355 h 4275461"/>
                <a:gd name="connsiteX83" fmla="*/ 270565 w 3619883"/>
                <a:gd name="connsiteY83" fmla="*/ 29759 h 4275461"/>
                <a:gd name="connsiteX84" fmla="*/ 479734 w 3619883"/>
                <a:gd name="connsiteY84" fmla="*/ 45455 h 4275461"/>
                <a:gd name="connsiteX85" fmla="*/ 524103 w 3619883"/>
                <a:gd name="connsiteY85" fmla="*/ 41625 h 4275461"/>
                <a:gd name="connsiteX86" fmla="*/ 624416 w 3619883"/>
                <a:gd name="connsiteY86" fmla="*/ 22696 h 4275461"/>
                <a:gd name="connsiteX87" fmla="*/ 657762 w 3619883"/>
                <a:gd name="connsiteY87" fmla="*/ 18351 h 4275461"/>
                <a:gd name="connsiteX88" fmla="*/ 690557 w 3619883"/>
                <a:gd name="connsiteY88" fmla="*/ 25792 h 4275461"/>
                <a:gd name="connsiteX89" fmla="*/ 745123 w 3619883"/>
                <a:gd name="connsiteY89" fmla="*/ 40157 h 4275461"/>
                <a:gd name="connsiteX90" fmla="*/ 789493 w 3619883"/>
                <a:gd name="connsiteY90" fmla="*/ 36327 h 4275461"/>
                <a:gd name="connsiteX91" fmla="*/ 854255 w 3619883"/>
                <a:gd name="connsiteY91" fmla="*/ 68887 h 4275461"/>
                <a:gd name="connsiteX92" fmla="*/ 897520 w 3619883"/>
                <a:gd name="connsiteY92" fmla="*/ 88629 h 4275461"/>
                <a:gd name="connsiteX93" fmla="*/ 940510 w 3619883"/>
                <a:gd name="connsiteY93" fmla="*/ 114265 h 4275461"/>
                <a:gd name="connsiteX94" fmla="*/ 1082712 w 3619883"/>
                <a:gd name="connsiteY94" fmla="*/ 144543 h 4275461"/>
                <a:gd name="connsiteX95" fmla="*/ 1205348 w 3619883"/>
                <a:gd name="connsiteY95" fmla="*/ 120753 h 4275461"/>
                <a:gd name="connsiteX96" fmla="*/ 1271764 w 3619883"/>
                <a:gd name="connsiteY96" fmla="*/ 117956 h 4275461"/>
                <a:gd name="connsiteX97" fmla="*/ 1315583 w 3619883"/>
                <a:gd name="connsiteY97" fmla="*/ 125912 h 4275461"/>
                <a:gd name="connsiteX98" fmla="*/ 1359125 w 3619883"/>
                <a:gd name="connsiteY98" fmla="*/ 139761 h 4275461"/>
                <a:gd name="connsiteX99" fmla="*/ 1391919 w 3619883"/>
                <a:gd name="connsiteY99" fmla="*/ 147202 h 4275461"/>
                <a:gd name="connsiteX100" fmla="*/ 1436563 w 3619883"/>
                <a:gd name="connsiteY100" fmla="*/ 137480 h 4275461"/>
                <a:gd name="connsiteX101" fmla="*/ 1471566 w 3619883"/>
                <a:gd name="connsiteY101" fmla="*/ 97777 h 4275461"/>
                <a:gd name="connsiteX102" fmla="*/ 1505739 w 3619883"/>
                <a:gd name="connsiteY102" fmla="*/ 75753 h 4275461"/>
                <a:gd name="connsiteX103" fmla="*/ 1590891 w 3619883"/>
                <a:gd name="connsiteY103" fmla="*/ 144702 h 4275461"/>
                <a:gd name="connsiteX104" fmla="*/ 1625616 w 3619883"/>
                <a:gd name="connsiteY104" fmla="*/ 110893 h 4275461"/>
                <a:gd name="connsiteX105" fmla="*/ 1658964 w 3619883"/>
                <a:gd name="connsiteY105" fmla="*/ 106547 h 4275461"/>
                <a:gd name="connsiteX106" fmla="*/ 1746598 w 3619883"/>
                <a:gd name="connsiteY106" fmla="*/ 122460 h 4275461"/>
                <a:gd name="connsiteX107" fmla="*/ 1811913 w 3619883"/>
                <a:gd name="connsiteY107" fmla="*/ 143234 h 4275461"/>
                <a:gd name="connsiteX108" fmla="*/ 1856557 w 3619883"/>
                <a:gd name="connsiteY108" fmla="*/ 133511 h 4275461"/>
                <a:gd name="connsiteX109" fmla="*/ 2066003 w 3619883"/>
                <a:gd name="connsiteY109" fmla="*/ 143313 h 4275461"/>
                <a:gd name="connsiteX110" fmla="*/ 2177615 w 3619883"/>
                <a:gd name="connsiteY110" fmla="*/ 119007 h 4275461"/>
                <a:gd name="connsiteX111" fmla="*/ 2255883 w 3619883"/>
                <a:gd name="connsiteY111" fmla="*/ 99047 h 4275461"/>
                <a:gd name="connsiteX112" fmla="*/ 2344622 w 3619883"/>
                <a:gd name="connsiteY112" fmla="*/ 91388 h 4275461"/>
                <a:gd name="connsiteX113" fmla="*/ 2455682 w 3619883"/>
                <a:gd name="connsiteY113" fmla="*/ 78869 h 4275461"/>
                <a:gd name="connsiteX114" fmla="*/ 2632609 w 3619883"/>
                <a:gd name="connsiteY114" fmla="*/ 75338 h 4275461"/>
                <a:gd name="connsiteX115" fmla="*/ 2742291 w 3619883"/>
                <a:gd name="connsiteY115" fmla="*/ 92282 h 4275461"/>
                <a:gd name="connsiteX116" fmla="*/ 2851974 w 3619883"/>
                <a:gd name="connsiteY116" fmla="*/ 109227 h 4275461"/>
                <a:gd name="connsiteX117" fmla="*/ 2907643 w 3619883"/>
                <a:gd name="connsiteY117" fmla="*/ 100020 h 4275461"/>
                <a:gd name="connsiteX118" fmla="*/ 2944022 w 3619883"/>
                <a:gd name="connsiteY118" fmla="*/ 30853 h 4275461"/>
                <a:gd name="connsiteX119" fmla="*/ 3022289 w 3619883"/>
                <a:gd name="connsiteY119" fmla="*/ 10893 h 4275461"/>
                <a:gd name="connsiteX120" fmla="*/ 3054807 w 3619883"/>
                <a:gd name="connsiteY120" fmla="*/ 24226 h 4275461"/>
                <a:gd name="connsiteX121" fmla="*/ 3141892 w 3619883"/>
                <a:gd name="connsiteY121" fmla="*/ 51925 h 4275461"/>
                <a:gd name="connsiteX122" fmla="*/ 3185711 w 3619883"/>
                <a:gd name="connsiteY122" fmla="*/ 59881 h 4275461"/>
                <a:gd name="connsiteX123" fmla="*/ 3219056 w 3619883"/>
                <a:gd name="connsiteY123" fmla="*/ 55536 h 4275461"/>
                <a:gd name="connsiteX124" fmla="*/ 3263425 w 3619883"/>
                <a:gd name="connsiteY124" fmla="*/ 51706 h 4275461"/>
                <a:gd name="connsiteX125" fmla="*/ 3296219 w 3619883"/>
                <a:gd name="connsiteY125" fmla="*/ 59147 h 4275461"/>
                <a:gd name="connsiteX126" fmla="*/ 3319094 w 3619883"/>
                <a:gd name="connsiteY126" fmla="*/ 42500 h 4275461"/>
                <a:gd name="connsiteX127" fmla="*/ 3420511 w 3619883"/>
                <a:gd name="connsiteY127" fmla="*/ 0 h 4275461"/>
                <a:gd name="connsiteX128" fmla="*/ 3453305 w 3619883"/>
                <a:gd name="connsiteY128" fmla="*/ 7440 h 4275461"/>
                <a:gd name="connsiteX129" fmla="*/ 3496571 w 3619883"/>
                <a:gd name="connsiteY129" fmla="*/ 27182 h 4275461"/>
                <a:gd name="connsiteX130" fmla="*/ 3602117 w 3619883"/>
                <a:gd name="connsiteY130" fmla="*/ 132521 h 4275461"/>
                <a:gd name="connsiteX131" fmla="*/ 3619883 w 3619883"/>
                <a:gd name="connsiteY131" fmla="*/ 140049 h 4275461"/>
                <a:gd name="connsiteX132" fmla="*/ 3619883 w 3619883"/>
                <a:gd name="connsiteY13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826768 w 3619883"/>
                <a:gd name="connsiteY6" fmla="*/ 3951392 h 4275461"/>
                <a:gd name="connsiteX7" fmla="*/ 2648983 w 3619883"/>
                <a:gd name="connsiteY7" fmla="*/ 3951392 h 4275461"/>
                <a:gd name="connsiteX8" fmla="*/ 2648983 w 3619883"/>
                <a:gd name="connsiteY8" fmla="*/ 4128157 h 4275461"/>
                <a:gd name="connsiteX9" fmla="*/ 2690646 w 3619883"/>
                <a:gd name="connsiteY9" fmla="*/ 4128157 h 4275461"/>
                <a:gd name="connsiteX10" fmla="*/ 2690646 w 3619883"/>
                <a:gd name="connsiteY10" fmla="*/ 4275461 h 4275461"/>
                <a:gd name="connsiteX11" fmla="*/ 2511710 w 3619883"/>
                <a:gd name="connsiteY11" fmla="*/ 4275461 h 4275461"/>
                <a:gd name="connsiteX12" fmla="*/ 2454288 w 3619883"/>
                <a:gd name="connsiteY12" fmla="*/ 4128157 h 4275461"/>
                <a:gd name="connsiteX13" fmla="*/ 2515810 w 3619883"/>
                <a:gd name="connsiteY13" fmla="*/ 4128157 h 4275461"/>
                <a:gd name="connsiteX14" fmla="*/ 2515810 w 3619883"/>
                <a:gd name="connsiteY14" fmla="*/ 3951392 h 4275461"/>
                <a:gd name="connsiteX15" fmla="*/ 2338025 w 3619883"/>
                <a:gd name="connsiteY15" fmla="*/ 3951392 h 4275461"/>
                <a:gd name="connsiteX16" fmla="*/ 2338025 w 3619883"/>
                <a:gd name="connsiteY16" fmla="*/ 4128157 h 4275461"/>
                <a:gd name="connsiteX17" fmla="*/ 2395120 w 3619883"/>
                <a:gd name="connsiteY17" fmla="*/ 4128157 h 4275461"/>
                <a:gd name="connsiteX18" fmla="*/ 2337697 w 3619883"/>
                <a:gd name="connsiteY18" fmla="*/ 4275461 h 4275461"/>
                <a:gd name="connsiteX19" fmla="*/ 2150155 w 3619883"/>
                <a:gd name="connsiteY19" fmla="*/ 4275461 h 4275461"/>
                <a:gd name="connsiteX20" fmla="*/ 2150155 w 3619883"/>
                <a:gd name="connsiteY20" fmla="*/ 4128157 h 4275461"/>
                <a:gd name="connsiteX21" fmla="*/ 2204852 w 3619883"/>
                <a:gd name="connsiteY21" fmla="*/ 4128157 h 4275461"/>
                <a:gd name="connsiteX22" fmla="*/ 2204852 w 3619883"/>
                <a:gd name="connsiteY22" fmla="*/ 3951392 h 4275461"/>
                <a:gd name="connsiteX23" fmla="*/ 2027068 w 3619883"/>
                <a:gd name="connsiteY23" fmla="*/ 3951392 h 4275461"/>
                <a:gd name="connsiteX24" fmla="*/ 2027068 w 3619883"/>
                <a:gd name="connsiteY24" fmla="*/ 4128157 h 4275461"/>
                <a:gd name="connsiteX25" fmla="*/ 2079759 w 3619883"/>
                <a:gd name="connsiteY25" fmla="*/ 4128157 h 4275461"/>
                <a:gd name="connsiteX26" fmla="*/ 2079759 w 3619883"/>
                <a:gd name="connsiteY26" fmla="*/ 4275461 h 4275461"/>
                <a:gd name="connsiteX27" fmla="*/ 1824703 w 3619883"/>
                <a:gd name="connsiteY27" fmla="*/ 4275461 h 4275461"/>
                <a:gd name="connsiteX28" fmla="*/ 1834468 w 3619883"/>
                <a:gd name="connsiteY28" fmla="*/ 4128157 h 4275461"/>
                <a:gd name="connsiteX29" fmla="*/ 1893894 w 3619883"/>
                <a:gd name="connsiteY29" fmla="*/ 4128157 h 4275461"/>
                <a:gd name="connsiteX30" fmla="*/ 1893894 w 3619883"/>
                <a:gd name="connsiteY30" fmla="*/ 3951392 h 4275461"/>
                <a:gd name="connsiteX31" fmla="*/ 1716110 w 3619883"/>
                <a:gd name="connsiteY31" fmla="*/ 3951392 h 4275461"/>
                <a:gd name="connsiteX32" fmla="*/ 1716110 w 3619883"/>
                <a:gd name="connsiteY32" fmla="*/ 4006431 h 4275461"/>
                <a:gd name="connsiteX33" fmla="*/ 1703447 w 3619883"/>
                <a:gd name="connsiteY33" fmla="*/ 4007960 h 4275461"/>
                <a:gd name="connsiteX34" fmla="*/ 1716110 w 3619883"/>
                <a:gd name="connsiteY34" fmla="*/ 4044284 h 4275461"/>
                <a:gd name="connsiteX35" fmla="*/ 1716110 w 3619883"/>
                <a:gd name="connsiteY35" fmla="*/ 4128157 h 4275461"/>
                <a:gd name="connsiteX36" fmla="*/ 1745346 w 3619883"/>
                <a:gd name="connsiteY36" fmla="*/ 4128157 h 4275461"/>
                <a:gd name="connsiteX37" fmla="*/ 1796694 w 3619883"/>
                <a:gd name="connsiteY37" fmla="*/ 4275461 h 4275461"/>
                <a:gd name="connsiteX38" fmla="*/ 1558844 w 3619883"/>
                <a:gd name="connsiteY38" fmla="*/ 4275461 h 4275461"/>
                <a:gd name="connsiteX39" fmla="*/ 1517252 w 3619883"/>
                <a:gd name="connsiteY39" fmla="*/ 4128157 h 4275461"/>
                <a:gd name="connsiteX40" fmla="*/ 1582936 w 3619883"/>
                <a:gd name="connsiteY40" fmla="*/ 4128157 h 4275461"/>
                <a:gd name="connsiteX41" fmla="*/ 1582936 w 3619883"/>
                <a:gd name="connsiteY41" fmla="*/ 3951392 h 4275461"/>
                <a:gd name="connsiteX42" fmla="*/ 1405151 w 3619883"/>
                <a:gd name="connsiteY42" fmla="*/ 3951392 h 4275461"/>
                <a:gd name="connsiteX43" fmla="*/ 1405151 w 3619883"/>
                <a:gd name="connsiteY43" fmla="*/ 4128157 h 4275461"/>
                <a:gd name="connsiteX44" fmla="*/ 1468988 w 3619883"/>
                <a:gd name="connsiteY44" fmla="*/ 4128157 h 4275461"/>
                <a:gd name="connsiteX45" fmla="*/ 1427396 w 3619883"/>
                <a:gd name="connsiteY45" fmla="*/ 4275461 h 4275461"/>
                <a:gd name="connsiteX46" fmla="*/ 1210751 w 3619883"/>
                <a:gd name="connsiteY46" fmla="*/ 4275461 h 4275461"/>
                <a:gd name="connsiteX47" fmla="*/ 1210751 w 3619883"/>
                <a:gd name="connsiteY47" fmla="*/ 4128157 h 4275461"/>
                <a:gd name="connsiteX48" fmla="*/ 1271978 w 3619883"/>
                <a:gd name="connsiteY48" fmla="*/ 4128157 h 4275461"/>
                <a:gd name="connsiteX49" fmla="*/ 1271978 w 3619883"/>
                <a:gd name="connsiteY49" fmla="*/ 3951392 h 4275461"/>
                <a:gd name="connsiteX50" fmla="*/ 1094193 w 3619883"/>
                <a:gd name="connsiteY50" fmla="*/ 3951392 h 4275461"/>
                <a:gd name="connsiteX51" fmla="*/ 1094193 w 3619883"/>
                <a:gd name="connsiteY51" fmla="*/ 4128157 h 4275461"/>
                <a:gd name="connsiteX52" fmla="*/ 1140354 w 3619883"/>
                <a:gd name="connsiteY52" fmla="*/ 4128157 h 4275461"/>
                <a:gd name="connsiteX53" fmla="*/ 1140354 w 3619883"/>
                <a:gd name="connsiteY53" fmla="*/ 4275461 h 4275461"/>
                <a:gd name="connsiteX54" fmla="*/ 953807 w 3619883"/>
                <a:gd name="connsiteY54" fmla="*/ 4275461 h 4275461"/>
                <a:gd name="connsiteX55" fmla="*/ 912215 w 3619883"/>
                <a:gd name="connsiteY55" fmla="*/ 4128157 h 4275461"/>
                <a:gd name="connsiteX56" fmla="*/ 961020 w 3619883"/>
                <a:gd name="connsiteY56" fmla="*/ 4128157 h 4275461"/>
                <a:gd name="connsiteX57" fmla="*/ 961020 w 3619883"/>
                <a:gd name="connsiteY57" fmla="*/ 3951392 h 4275461"/>
                <a:gd name="connsiteX58" fmla="*/ 783235 w 3619883"/>
                <a:gd name="connsiteY58" fmla="*/ 3951392 h 4275461"/>
                <a:gd name="connsiteX59" fmla="*/ 783235 w 3619883"/>
                <a:gd name="connsiteY59" fmla="*/ 4128157 h 4275461"/>
                <a:gd name="connsiteX60" fmla="*/ 871024 w 3619883"/>
                <a:gd name="connsiteY60" fmla="*/ 4128157 h 4275461"/>
                <a:gd name="connsiteX61" fmla="*/ 829432 w 3619883"/>
                <a:gd name="connsiteY61" fmla="*/ 4275461 h 4275461"/>
                <a:gd name="connsiteX62" fmla="*/ 611484 w 3619883"/>
                <a:gd name="connsiteY62" fmla="*/ 4275461 h 4275461"/>
                <a:gd name="connsiteX63" fmla="*/ 621247 w 3619883"/>
                <a:gd name="connsiteY63" fmla="*/ 4128157 h 4275461"/>
                <a:gd name="connsiteX64" fmla="*/ 650062 w 3619883"/>
                <a:gd name="connsiteY64" fmla="*/ 4128157 h 4275461"/>
                <a:gd name="connsiteX65" fmla="*/ 650062 w 3619883"/>
                <a:gd name="connsiteY65" fmla="*/ 3951392 h 4275461"/>
                <a:gd name="connsiteX66" fmla="*/ 472277 w 3619883"/>
                <a:gd name="connsiteY66" fmla="*/ 3951392 h 4275461"/>
                <a:gd name="connsiteX67" fmla="*/ 472277 w 3619883"/>
                <a:gd name="connsiteY67" fmla="*/ 4128157 h 4275461"/>
                <a:gd name="connsiteX68" fmla="*/ 522650 w 3619883"/>
                <a:gd name="connsiteY68" fmla="*/ 4128157 h 4275461"/>
                <a:gd name="connsiteX69" fmla="*/ 573998 w 3619883"/>
                <a:gd name="connsiteY69" fmla="*/ 4275461 h 4275461"/>
                <a:gd name="connsiteX70" fmla="*/ 336164 w 3619883"/>
                <a:gd name="connsiteY70" fmla="*/ 4275461 h 4275461"/>
                <a:gd name="connsiteX71" fmla="*/ 294572 w 3619883"/>
                <a:gd name="connsiteY71" fmla="*/ 4128157 h 4275461"/>
                <a:gd name="connsiteX72" fmla="*/ 339106 w 3619883"/>
                <a:gd name="connsiteY72" fmla="*/ 4128157 h 4275461"/>
                <a:gd name="connsiteX73" fmla="*/ 339106 w 3619883"/>
                <a:gd name="connsiteY73" fmla="*/ 3951392 h 4275461"/>
                <a:gd name="connsiteX74" fmla="*/ 161321 w 3619883"/>
                <a:gd name="connsiteY74" fmla="*/ 3951392 h 4275461"/>
                <a:gd name="connsiteX75" fmla="*/ 161321 w 3619883"/>
                <a:gd name="connsiteY75" fmla="*/ 4128157 h 4275461"/>
                <a:gd name="connsiteX76" fmla="*/ 230914 w 3619883"/>
                <a:gd name="connsiteY76" fmla="*/ 4128157 h 4275461"/>
                <a:gd name="connsiteX77" fmla="*/ 189322 w 3619883"/>
                <a:gd name="connsiteY77" fmla="*/ 4275461 h 4275461"/>
                <a:gd name="connsiteX78" fmla="*/ 0 w 3619883"/>
                <a:gd name="connsiteY78" fmla="*/ 4275461 h 4275461"/>
                <a:gd name="connsiteX79" fmla="*/ 0 w 3619883"/>
                <a:gd name="connsiteY79" fmla="*/ 42229 h 4275461"/>
                <a:gd name="connsiteX80" fmla="*/ 42464 w 3619883"/>
                <a:gd name="connsiteY80" fmla="*/ 40518 h 4275461"/>
                <a:gd name="connsiteX81" fmla="*/ 137733 w 3619883"/>
                <a:gd name="connsiteY81" fmla="*/ 35355 h 4275461"/>
                <a:gd name="connsiteX82" fmla="*/ 270565 w 3619883"/>
                <a:gd name="connsiteY82" fmla="*/ 29759 h 4275461"/>
                <a:gd name="connsiteX83" fmla="*/ 479734 w 3619883"/>
                <a:gd name="connsiteY83" fmla="*/ 45455 h 4275461"/>
                <a:gd name="connsiteX84" fmla="*/ 524103 w 3619883"/>
                <a:gd name="connsiteY84" fmla="*/ 41625 h 4275461"/>
                <a:gd name="connsiteX85" fmla="*/ 624416 w 3619883"/>
                <a:gd name="connsiteY85" fmla="*/ 22696 h 4275461"/>
                <a:gd name="connsiteX86" fmla="*/ 657762 w 3619883"/>
                <a:gd name="connsiteY86" fmla="*/ 18351 h 4275461"/>
                <a:gd name="connsiteX87" fmla="*/ 690557 w 3619883"/>
                <a:gd name="connsiteY87" fmla="*/ 25792 h 4275461"/>
                <a:gd name="connsiteX88" fmla="*/ 745123 w 3619883"/>
                <a:gd name="connsiteY88" fmla="*/ 40157 h 4275461"/>
                <a:gd name="connsiteX89" fmla="*/ 789493 w 3619883"/>
                <a:gd name="connsiteY89" fmla="*/ 36327 h 4275461"/>
                <a:gd name="connsiteX90" fmla="*/ 854255 w 3619883"/>
                <a:gd name="connsiteY90" fmla="*/ 68887 h 4275461"/>
                <a:gd name="connsiteX91" fmla="*/ 897520 w 3619883"/>
                <a:gd name="connsiteY91" fmla="*/ 88629 h 4275461"/>
                <a:gd name="connsiteX92" fmla="*/ 940510 w 3619883"/>
                <a:gd name="connsiteY92" fmla="*/ 114265 h 4275461"/>
                <a:gd name="connsiteX93" fmla="*/ 1082712 w 3619883"/>
                <a:gd name="connsiteY93" fmla="*/ 144543 h 4275461"/>
                <a:gd name="connsiteX94" fmla="*/ 1205348 w 3619883"/>
                <a:gd name="connsiteY94" fmla="*/ 120753 h 4275461"/>
                <a:gd name="connsiteX95" fmla="*/ 1271764 w 3619883"/>
                <a:gd name="connsiteY95" fmla="*/ 117956 h 4275461"/>
                <a:gd name="connsiteX96" fmla="*/ 1315583 w 3619883"/>
                <a:gd name="connsiteY96" fmla="*/ 125912 h 4275461"/>
                <a:gd name="connsiteX97" fmla="*/ 1359125 w 3619883"/>
                <a:gd name="connsiteY97" fmla="*/ 139761 h 4275461"/>
                <a:gd name="connsiteX98" fmla="*/ 1391919 w 3619883"/>
                <a:gd name="connsiteY98" fmla="*/ 147202 h 4275461"/>
                <a:gd name="connsiteX99" fmla="*/ 1436563 w 3619883"/>
                <a:gd name="connsiteY99" fmla="*/ 137480 h 4275461"/>
                <a:gd name="connsiteX100" fmla="*/ 1471566 w 3619883"/>
                <a:gd name="connsiteY100" fmla="*/ 97777 h 4275461"/>
                <a:gd name="connsiteX101" fmla="*/ 1505739 w 3619883"/>
                <a:gd name="connsiteY101" fmla="*/ 75753 h 4275461"/>
                <a:gd name="connsiteX102" fmla="*/ 1590891 w 3619883"/>
                <a:gd name="connsiteY102" fmla="*/ 144702 h 4275461"/>
                <a:gd name="connsiteX103" fmla="*/ 1625616 w 3619883"/>
                <a:gd name="connsiteY103" fmla="*/ 110893 h 4275461"/>
                <a:gd name="connsiteX104" fmla="*/ 1658964 w 3619883"/>
                <a:gd name="connsiteY104" fmla="*/ 106547 h 4275461"/>
                <a:gd name="connsiteX105" fmla="*/ 1746598 w 3619883"/>
                <a:gd name="connsiteY105" fmla="*/ 122460 h 4275461"/>
                <a:gd name="connsiteX106" fmla="*/ 1811913 w 3619883"/>
                <a:gd name="connsiteY106" fmla="*/ 143234 h 4275461"/>
                <a:gd name="connsiteX107" fmla="*/ 1856557 w 3619883"/>
                <a:gd name="connsiteY107" fmla="*/ 133511 h 4275461"/>
                <a:gd name="connsiteX108" fmla="*/ 2066003 w 3619883"/>
                <a:gd name="connsiteY108" fmla="*/ 143313 h 4275461"/>
                <a:gd name="connsiteX109" fmla="*/ 2177615 w 3619883"/>
                <a:gd name="connsiteY109" fmla="*/ 119007 h 4275461"/>
                <a:gd name="connsiteX110" fmla="*/ 2255883 w 3619883"/>
                <a:gd name="connsiteY110" fmla="*/ 99047 h 4275461"/>
                <a:gd name="connsiteX111" fmla="*/ 2344622 w 3619883"/>
                <a:gd name="connsiteY111" fmla="*/ 91388 h 4275461"/>
                <a:gd name="connsiteX112" fmla="*/ 2455682 w 3619883"/>
                <a:gd name="connsiteY112" fmla="*/ 78869 h 4275461"/>
                <a:gd name="connsiteX113" fmla="*/ 2632609 w 3619883"/>
                <a:gd name="connsiteY113" fmla="*/ 75338 h 4275461"/>
                <a:gd name="connsiteX114" fmla="*/ 2742291 w 3619883"/>
                <a:gd name="connsiteY114" fmla="*/ 92282 h 4275461"/>
                <a:gd name="connsiteX115" fmla="*/ 2851974 w 3619883"/>
                <a:gd name="connsiteY115" fmla="*/ 109227 h 4275461"/>
                <a:gd name="connsiteX116" fmla="*/ 2907643 w 3619883"/>
                <a:gd name="connsiteY116" fmla="*/ 100020 h 4275461"/>
                <a:gd name="connsiteX117" fmla="*/ 2944022 w 3619883"/>
                <a:gd name="connsiteY117" fmla="*/ 30853 h 4275461"/>
                <a:gd name="connsiteX118" fmla="*/ 3022289 w 3619883"/>
                <a:gd name="connsiteY118" fmla="*/ 10893 h 4275461"/>
                <a:gd name="connsiteX119" fmla="*/ 3054807 w 3619883"/>
                <a:gd name="connsiteY119" fmla="*/ 24226 h 4275461"/>
                <a:gd name="connsiteX120" fmla="*/ 3141892 w 3619883"/>
                <a:gd name="connsiteY120" fmla="*/ 51925 h 4275461"/>
                <a:gd name="connsiteX121" fmla="*/ 3185711 w 3619883"/>
                <a:gd name="connsiteY121" fmla="*/ 59881 h 4275461"/>
                <a:gd name="connsiteX122" fmla="*/ 3219056 w 3619883"/>
                <a:gd name="connsiteY122" fmla="*/ 55536 h 4275461"/>
                <a:gd name="connsiteX123" fmla="*/ 3263425 w 3619883"/>
                <a:gd name="connsiteY123" fmla="*/ 51706 h 4275461"/>
                <a:gd name="connsiteX124" fmla="*/ 3296219 w 3619883"/>
                <a:gd name="connsiteY124" fmla="*/ 59147 h 4275461"/>
                <a:gd name="connsiteX125" fmla="*/ 3319094 w 3619883"/>
                <a:gd name="connsiteY125" fmla="*/ 42500 h 4275461"/>
                <a:gd name="connsiteX126" fmla="*/ 3420511 w 3619883"/>
                <a:gd name="connsiteY126" fmla="*/ 0 h 4275461"/>
                <a:gd name="connsiteX127" fmla="*/ 3453305 w 3619883"/>
                <a:gd name="connsiteY127" fmla="*/ 7440 h 4275461"/>
                <a:gd name="connsiteX128" fmla="*/ 3496571 w 3619883"/>
                <a:gd name="connsiteY128" fmla="*/ 27182 h 4275461"/>
                <a:gd name="connsiteX129" fmla="*/ 3602117 w 3619883"/>
                <a:gd name="connsiteY129" fmla="*/ 132521 h 4275461"/>
                <a:gd name="connsiteX130" fmla="*/ 3619883 w 3619883"/>
                <a:gd name="connsiteY130" fmla="*/ 140049 h 4275461"/>
                <a:gd name="connsiteX131" fmla="*/ 3619883 w 3619883"/>
                <a:gd name="connsiteY13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48983 w 3619883"/>
                <a:gd name="connsiteY6" fmla="*/ 3951392 h 4275461"/>
                <a:gd name="connsiteX7" fmla="*/ 2648983 w 3619883"/>
                <a:gd name="connsiteY7" fmla="*/ 4128157 h 4275461"/>
                <a:gd name="connsiteX8" fmla="*/ 2690646 w 3619883"/>
                <a:gd name="connsiteY8" fmla="*/ 4128157 h 4275461"/>
                <a:gd name="connsiteX9" fmla="*/ 2690646 w 3619883"/>
                <a:gd name="connsiteY9" fmla="*/ 4275461 h 4275461"/>
                <a:gd name="connsiteX10" fmla="*/ 2511710 w 3619883"/>
                <a:gd name="connsiteY10" fmla="*/ 4275461 h 4275461"/>
                <a:gd name="connsiteX11" fmla="*/ 2454288 w 3619883"/>
                <a:gd name="connsiteY11" fmla="*/ 4128157 h 4275461"/>
                <a:gd name="connsiteX12" fmla="*/ 2515810 w 3619883"/>
                <a:gd name="connsiteY12" fmla="*/ 4128157 h 4275461"/>
                <a:gd name="connsiteX13" fmla="*/ 2515810 w 3619883"/>
                <a:gd name="connsiteY13" fmla="*/ 3951392 h 4275461"/>
                <a:gd name="connsiteX14" fmla="*/ 2338025 w 3619883"/>
                <a:gd name="connsiteY14" fmla="*/ 3951392 h 4275461"/>
                <a:gd name="connsiteX15" fmla="*/ 2338025 w 3619883"/>
                <a:gd name="connsiteY15" fmla="*/ 4128157 h 4275461"/>
                <a:gd name="connsiteX16" fmla="*/ 2395120 w 3619883"/>
                <a:gd name="connsiteY16" fmla="*/ 4128157 h 4275461"/>
                <a:gd name="connsiteX17" fmla="*/ 2337697 w 3619883"/>
                <a:gd name="connsiteY17" fmla="*/ 4275461 h 4275461"/>
                <a:gd name="connsiteX18" fmla="*/ 2150155 w 3619883"/>
                <a:gd name="connsiteY18" fmla="*/ 4275461 h 4275461"/>
                <a:gd name="connsiteX19" fmla="*/ 2150155 w 3619883"/>
                <a:gd name="connsiteY19" fmla="*/ 4128157 h 4275461"/>
                <a:gd name="connsiteX20" fmla="*/ 2204852 w 3619883"/>
                <a:gd name="connsiteY20" fmla="*/ 4128157 h 4275461"/>
                <a:gd name="connsiteX21" fmla="*/ 2204852 w 3619883"/>
                <a:gd name="connsiteY21" fmla="*/ 3951392 h 4275461"/>
                <a:gd name="connsiteX22" fmla="*/ 2027068 w 3619883"/>
                <a:gd name="connsiteY22" fmla="*/ 3951392 h 4275461"/>
                <a:gd name="connsiteX23" fmla="*/ 2027068 w 3619883"/>
                <a:gd name="connsiteY23" fmla="*/ 4128157 h 4275461"/>
                <a:gd name="connsiteX24" fmla="*/ 2079759 w 3619883"/>
                <a:gd name="connsiteY24" fmla="*/ 4128157 h 4275461"/>
                <a:gd name="connsiteX25" fmla="*/ 2079759 w 3619883"/>
                <a:gd name="connsiteY25" fmla="*/ 4275461 h 4275461"/>
                <a:gd name="connsiteX26" fmla="*/ 1824703 w 3619883"/>
                <a:gd name="connsiteY26" fmla="*/ 4275461 h 4275461"/>
                <a:gd name="connsiteX27" fmla="*/ 1834468 w 3619883"/>
                <a:gd name="connsiteY27" fmla="*/ 4128157 h 4275461"/>
                <a:gd name="connsiteX28" fmla="*/ 1893894 w 3619883"/>
                <a:gd name="connsiteY28" fmla="*/ 4128157 h 4275461"/>
                <a:gd name="connsiteX29" fmla="*/ 1893894 w 3619883"/>
                <a:gd name="connsiteY29" fmla="*/ 3951392 h 4275461"/>
                <a:gd name="connsiteX30" fmla="*/ 1716110 w 3619883"/>
                <a:gd name="connsiteY30" fmla="*/ 3951392 h 4275461"/>
                <a:gd name="connsiteX31" fmla="*/ 1716110 w 3619883"/>
                <a:gd name="connsiteY31" fmla="*/ 4006431 h 4275461"/>
                <a:gd name="connsiteX32" fmla="*/ 1703447 w 3619883"/>
                <a:gd name="connsiteY32" fmla="*/ 4007960 h 4275461"/>
                <a:gd name="connsiteX33" fmla="*/ 1716110 w 3619883"/>
                <a:gd name="connsiteY33" fmla="*/ 4044284 h 4275461"/>
                <a:gd name="connsiteX34" fmla="*/ 1716110 w 3619883"/>
                <a:gd name="connsiteY34" fmla="*/ 4128157 h 4275461"/>
                <a:gd name="connsiteX35" fmla="*/ 1745346 w 3619883"/>
                <a:gd name="connsiteY35" fmla="*/ 4128157 h 4275461"/>
                <a:gd name="connsiteX36" fmla="*/ 1796694 w 3619883"/>
                <a:gd name="connsiteY36" fmla="*/ 4275461 h 4275461"/>
                <a:gd name="connsiteX37" fmla="*/ 1558844 w 3619883"/>
                <a:gd name="connsiteY37" fmla="*/ 4275461 h 4275461"/>
                <a:gd name="connsiteX38" fmla="*/ 1517252 w 3619883"/>
                <a:gd name="connsiteY38" fmla="*/ 4128157 h 4275461"/>
                <a:gd name="connsiteX39" fmla="*/ 1582936 w 3619883"/>
                <a:gd name="connsiteY39" fmla="*/ 4128157 h 4275461"/>
                <a:gd name="connsiteX40" fmla="*/ 1582936 w 3619883"/>
                <a:gd name="connsiteY40" fmla="*/ 3951392 h 4275461"/>
                <a:gd name="connsiteX41" fmla="*/ 1405151 w 3619883"/>
                <a:gd name="connsiteY41" fmla="*/ 3951392 h 4275461"/>
                <a:gd name="connsiteX42" fmla="*/ 1405151 w 3619883"/>
                <a:gd name="connsiteY42" fmla="*/ 4128157 h 4275461"/>
                <a:gd name="connsiteX43" fmla="*/ 1468988 w 3619883"/>
                <a:gd name="connsiteY43" fmla="*/ 4128157 h 4275461"/>
                <a:gd name="connsiteX44" fmla="*/ 1427396 w 3619883"/>
                <a:gd name="connsiteY44" fmla="*/ 4275461 h 4275461"/>
                <a:gd name="connsiteX45" fmla="*/ 1210751 w 3619883"/>
                <a:gd name="connsiteY45" fmla="*/ 4275461 h 4275461"/>
                <a:gd name="connsiteX46" fmla="*/ 1210751 w 3619883"/>
                <a:gd name="connsiteY46" fmla="*/ 4128157 h 4275461"/>
                <a:gd name="connsiteX47" fmla="*/ 1271978 w 3619883"/>
                <a:gd name="connsiteY47" fmla="*/ 4128157 h 4275461"/>
                <a:gd name="connsiteX48" fmla="*/ 1271978 w 3619883"/>
                <a:gd name="connsiteY48" fmla="*/ 3951392 h 4275461"/>
                <a:gd name="connsiteX49" fmla="*/ 1094193 w 3619883"/>
                <a:gd name="connsiteY49" fmla="*/ 3951392 h 4275461"/>
                <a:gd name="connsiteX50" fmla="*/ 1094193 w 3619883"/>
                <a:gd name="connsiteY50" fmla="*/ 4128157 h 4275461"/>
                <a:gd name="connsiteX51" fmla="*/ 1140354 w 3619883"/>
                <a:gd name="connsiteY51" fmla="*/ 4128157 h 4275461"/>
                <a:gd name="connsiteX52" fmla="*/ 1140354 w 3619883"/>
                <a:gd name="connsiteY52" fmla="*/ 4275461 h 4275461"/>
                <a:gd name="connsiteX53" fmla="*/ 953807 w 3619883"/>
                <a:gd name="connsiteY53" fmla="*/ 4275461 h 4275461"/>
                <a:gd name="connsiteX54" fmla="*/ 912215 w 3619883"/>
                <a:gd name="connsiteY54" fmla="*/ 4128157 h 4275461"/>
                <a:gd name="connsiteX55" fmla="*/ 961020 w 3619883"/>
                <a:gd name="connsiteY55" fmla="*/ 4128157 h 4275461"/>
                <a:gd name="connsiteX56" fmla="*/ 961020 w 3619883"/>
                <a:gd name="connsiteY56" fmla="*/ 3951392 h 4275461"/>
                <a:gd name="connsiteX57" fmla="*/ 783235 w 3619883"/>
                <a:gd name="connsiteY57" fmla="*/ 3951392 h 4275461"/>
                <a:gd name="connsiteX58" fmla="*/ 783235 w 3619883"/>
                <a:gd name="connsiteY58" fmla="*/ 4128157 h 4275461"/>
                <a:gd name="connsiteX59" fmla="*/ 871024 w 3619883"/>
                <a:gd name="connsiteY59" fmla="*/ 4128157 h 4275461"/>
                <a:gd name="connsiteX60" fmla="*/ 829432 w 3619883"/>
                <a:gd name="connsiteY60" fmla="*/ 4275461 h 4275461"/>
                <a:gd name="connsiteX61" fmla="*/ 611484 w 3619883"/>
                <a:gd name="connsiteY61" fmla="*/ 4275461 h 4275461"/>
                <a:gd name="connsiteX62" fmla="*/ 621247 w 3619883"/>
                <a:gd name="connsiteY62" fmla="*/ 4128157 h 4275461"/>
                <a:gd name="connsiteX63" fmla="*/ 650062 w 3619883"/>
                <a:gd name="connsiteY63" fmla="*/ 4128157 h 4275461"/>
                <a:gd name="connsiteX64" fmla="*/ 650062 w 3619883"/>
                <a:gd name="connsiteY64" fmla="*/ 3951392 h 4275461"/>
                <a:gd name="connsiteX65" fmla="*/ 472277 w 3619883"/>
                <a:gd name="connsiteY65" fmla="*/ 3951392 h 4275461"/>
                <a:gd name="connsiteX66" fmla="*/ 472277 w 3619883"/>
                <a:gd name="connsiteY66" fmla="*/ 4128157 h 4275461"/>
                <a:gd name="connsiteX67" fmla="*/ 522650 w 3619883"/>
                <a:gd name="connsiteY67" fmla="*/ 4128157 h 4275461"/>
                <a:gd name="connsiteX68" fmla="*/ 573998 w 3619883"/>
                <a:gd name="connsiteY68" fmla="*/ 4275461 h 4275461"/>
                <a:gd name="connsiteX69" fmla="*/ 336164 w 3619883"/>
                <a:gd name="connsiteY69" fmla="*/ 4275461 h 4275461"/>
                <a:gd name="connsiteX70" fmla="*/ 294572 w 3619883"/>
                <a:gd name="connsiteY70" fmla="*/ 4128157 h 4275461"/>
                <a:gd name="connsiteX71" fmla="*/ 339106 w 3619883"/>
                <a:gd name="connsiteY71" fmla="*/ 4128157 h 4275461"/>
                <a:gd name="connsiteX72" fmla="*/ 339106 w 3619883"/>
                <a:gd name="connsiteY72" fmla="*/ 3951392 h 4275461"/>
                <a:gd name="connsiteX73" fmla="*/ 161321 w 3619883"/>
                <a:gd name="connsiteY73" fmla="*/ 3951392 h 4275461"/>
                <a:gd name="connsiteX74" fmla="*/ 161321 w 3619883"/>
                <a:gd name="connsiteY74" fmla="*/ 4128157 h 4275461"/>
                <a:gd name="connsiteX75" fmla="*/ 230914 w 3619883"/>
                <a:gd name="connsiteY75" fmla="*/ 4128157 h 4275461"/>
                <a:gd name="connsiteX76" fmla="*/ 189322 w 3619883"/>
                <a:gd name="connsiteY76" fmla="*/ 4275461 h 4275461"/>
                <a:gd name="connsiteX77" fmla="*/ 0 w 3619883"/>
                <a:gd name="connsiteY77" fmla="*/ 4275461 h 4275461"/>
                <a:gd name="connsiteX78" fmla="*/ 0 w 3619883"/>
                <a:gd name="connsiteY78" fmla="*/ 42229 h 4275461"/>
                <a:gd name="connsiteX79" fmla="*/ 42464 w 3619883"/>
                <a:gd name="connsiteY79" fmla="*/ 40518 h 4275461"/>
                <a:gd name="connsiteX80" fmla="*/ 137733 w 3619883"/>
                <a:gd name="connsiteY80" fmla="*/ 35355 h 4275461"/>
                <a:gd name="connsiteX81" fmla="*/ 270565 w 3619883"/>
                <a:gd name="connsiteY81" fmla="*/ 29759 h 4275461"/>
                <a:gd name="connsiteX82" fmla="*/ 479734 w 3619883"/>
                <a:gd name="connsiteY82" fmla="*/ 45455 h 4275461"/>
                <a:gd name="connsiteX83" fmla="*/ 524103 w 3619883"/>
                <a:gd name="connsiteY83" fmla="*/ 41625 h 4275461"/>
                <a:gd name="connsiteX84" fmla="*/ 624416 w 3619883"/>
                <a:gd name="connsiteY84" fmla="*/ 22696 h 4275461"/>
                <a:gd name="connsiteX85" fmla="*/ 657762 w 3619883"/>
                <a:gd name="connsiteY85" fmla="*/ 18351 h 4275461"/>
                <a:gd name="connsiteX86" fmla="*/ 690557 w 3619883"/>
                <a:gd name="connsiteY86" fmla="*/ 25792 h 4275461"/>
                <a:gd name="connsiteX87" fmla="*/ 745123 w 3619883"/>
                <a:gd name="connsiteY87" fmla="*/ 40157 h 4275461"/>
                <a:gd name="connsiteX88" fmla="*/ 789493 w 3619883"/>
                <a:gd name="connsiteY88" fmla="*/ 36327 h 4275461"/>
                <a:gd name="connsiteX89" fmla="*/ 854255 w 3619883"/>
                <a:gd name="connsiteY89" fmla="*/ 68887 h 4275461"/>
                <a:gd name="connsiteX90" fmla="*/ 897520 w 3619883"/>
                <a:gd name="connsiteY90" fmla="*/ 88629 h 4275461"/>
                <a:gd name="connsiteX91" fmla="*/ 940510 w 3619883"/>
                <a:gd name="connsiteY91" fmla="*/ 114265 h 4275461"/>
                <a:gd name="connsiteX92" fmla="*/ 1082712 w 3619883"/>
                <a:gd name="connsiteY92" fmla="*/ 144543 h 4275461"/>
                <a:gd name="connsiteX93" fmla="*/ 1205348 w 3619883"/>
                <a:gd name="connsiteY93" fmla="*/ 120753 h 4275461"/>
                <a:gd name="connsiteX94" fmla="*/ 1271764 w 3619883"/>
                <a:gd name="connsiteY94" fmla="*/ 117956 h 4275461"/>
                <a:gd name="connsiteX95" fmla="*/ 1315583 w 3619883"/>
                <a:gd name="connsiteY95" fmla="*/ 125912 h 4275461"/>
                <a:gd name="connsiteX96" fmla="*/ 1359125 w 3619883"/>
                <a:gd name="connsiteY96" fmla="*/ 139761 h 4275461"/>
                <a:gd name="connsiteX97" fmla="*/ 1391919 w 3619883"/>
                <a:gd name="connsiteY97" fmla="*/ 147202 h 4275461"/>
                <a:gd name="connsiteX98" fmla="*/ 1436563 w 3619883"/>
                <a:gd name="connsiteY98" fmla="*/ 137480 h 4275461"/>
                <a:gd name="connsiteX99" fmla="*/ 1471566 w 3619883"/>
                <a:gd name="connsiteY99" fmla="*/ 97777 h 4275461"/>
                <a:gd name="connsiteX100" fmla="*/ 1505739 w 3619883"/>
                <a:gd name="connsiteY100" fmla="*/ 75753 h 4275461"/>
                <a:gd name="connsiteX101" fmla="*/ 1590891 w 3619883"/>
                <a:gd name="connsiteY101" fmla="*/ 144702 h 4275461"/>
                <a:gd name="connsiteX102" fmla="*/ 1625616 w 3619883"/>
                <a:gd name="connsiteY102" fmla="*/ 110893 h 4275461"/>
                <a:gd name="connsiteX103" fmla="*/ 1658964 w 3619883"/>
                <a:gd name="connsiteY103" fmla="*/ 106547 h 4275461"/>
                <a:gd name="connsiteX104" fmla="*/ 1746598 w 3619883"/>
                <a:gd name="connsiteY104" fmla="*/ 122460 h 4275461"/>
                <a:gd name="connsiteX105" fmla="*/ 1811913 w 3619883"/>
                <a:gd name="connsiteY105" fmla="*/ 143234 h 4275461"/>
                <a:gd name="connsiteX106" fmla="*/ 1856557 w 3619883"/>
                <a:gd name="connsiteY106" fmla="*/ 133511 h 4275461"/>
                <a:gd name="connsiteX107" fmla="*/ 2066003 w 3619883"/>
                <a:gd name="connsiteY107" fmla="*/ 143313 h 4275461"/>
                <a:gd name="connsiteX108" fmla="*/ 2177615 w 3619883"/>
                <a:gd name="connsiteY108" fmla="*/ 119007 h 4275461"/>
                <a:gd name="connsiteX109" fmla="*/ 2255883 w 3619883"/>
                <a:gd name="connsiteY109" fmla="*/ 99047 h 4275461"/>
                <a:gd name="connsiteX110" fmla="*/ 2344622 w 3619883"/>
                <a:gd name="connsiteY110" fmla="*/ 91388 h 4275461"/>
                <a:gd name="connsiteX111" fmla="*/ 2455682 w 3619883"/>
                <a:gd name="connsiteY111" fmla="*/ 78869 h 4275461"/>
                <a:gd name="connsiteX112" fmla="*/ 2632609 w 3619883"/>
                <a:gd name="connsiteY112" fmla="*/ 75338 h 4275461"/>
                <a:gd name="connsiteX113" fmla="*/ 2742291 w 3619883"/>
                <a:gd name="connsiteY113" fmla="*/ 92282 h 4275461"/>
                <a:gd name="connsiteX114" fmla="*/ 2851974 w 3619883"/>
                <a:gd name="connsiteY114" fmla="*/ 109227 h 4275461"/>
                <a:gd name="connsiteX115" fmla="*/ 2907643 w 3619883"/>
                <a:gd name="connsiteY115" fmla="*/ 100020 h 4275461"/>
                <a:gd name="connsiteX116" fmla="*/ 2944022 w 3619883"/>
                <a:gd name="connsiteY116" fmla="*/ 30853 h 4275461"/>
                <a:gd name="connsiteX117" fmla="*/ 3022289 w 3619883"/>
                <a:gd name="connsiteY117" fmla="*/ 10893 h 4275461"/>
                <a:gd name="connsiteX118" fmla="*/ 3054807 w 3619883"/>
                <a:gd name="connsiteY118" fmla="*/ 24226 h 4275461"/>
                <a:gd name="connsiteX119" fmla="*/ 3141892 w 3619883"/>
                <a:gd name="connsiteY119" fmla="*/ 51925 h 4275461"/>
                <a:gd name="connsiteX120" fmla="*/ 3185711 w 3619883"/>
                <a:gd name="connsiteY120" fmla="*/ 59881 h 4275461"/>
                <a:gd name="connsiteX121" fmla="*/ 3219056 w 3619883"/>
                <a:gd name="connsiteY121" fmla="*/ 55536 h 4275461"/>
                <a:gd name="connsiteX122" fmla="*/ 3263425 w 3619883"/>
                <a:gd name="connsiteY122" fmla="*/ 51706 h 4275461"/>
                <a:gd name="connsiteX123" fmla="*/ 3296219 w 3619883"/>
                <a:gd name="connsiteY123" fmla="*/ 59147 h 4275461"/>
                <a:gd name="connsiteX124" fmla="*/ 3319094 w 3619883"/>
                <a:gd name="connsiteY124" fmla="*/ 42500 h 4275461"/>
                <a:gd name="connsiteX125" fmla="*/ 3420511 w 3619883"/>
                <a:gd name="connsiteY125" fmla="*/ 0 h 4275461"/>
                <a:gd name="connsiteX126" fmla="*/ 3453305 w 3619883"/>
                <a:gd name="connsiteY126" fmla="*/ 7440 h 4275461"/>
                <a:gd name="connsiteX127" fmla="*/ 3496571 w 3619883"/>
                <a:gd name="connsiteY127" fmla="*/ 27182 h 4275461"/>
                <a:gd name="connsiteX128" fmla="*/ 3602117 w 3619883"/>
                <a:gd name="connsiteY128" fmla="*/ 132521 h 4275461"/>
                <a:gd name="connsiteX129" fmla="*/ 3619883 w 3619883"/>
                <a:gd name="connsiteY129" fmla="*/ 140049 h 4275461"/>
                <a:gd name="connsiteX130" fmla="*/ 3619883 w 3619883"/>
                <a:gd name="connsiteY13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48983 w 3619883"/>
                <a:gd name="connsiteY6" fmla="*/ 4128157 h 4275461"/>
                <a:gd name="connsiteX7" fmla="*/ 2690646 w 3619883"/>
                <a:gd name="connsiteY7" fmla="*/ 4128157 h 4275461"/>
                <a:gd name="connsiteX8" fmla="*/ 2690646 w 3619883"/>
                <a:gd name="connsiteY8" fmla="*/ 4275461 h 4275461"/>
                <a:gd name="connsiteX9" fmla="*/ 2511710 w 3619883"/>
                <a:gd name="connsiteY9" fmla="*/ 4275461 h 4275461"/>
                <a:gd name="connsiteX10" fmla="*/ 2454288 w 3619883"/>
                <a:gd name="connsiteY10" fmla="*/ 4128157 h 4275461"/>
                <a:gd name="connsiteX11" fmla="*/ 2515810 w 3619883"/>
                <a:gd name="connsiteY11" fmla="*/ 4128157 h 4275461"/>
                <a:gd name="connsiteX12" fmla="*/ 2515810 w 3619883"/>
                <a:gd name="connsiteY12" fmla="*/ 3951392 h 4275461"/>
                <a:gd name="connsiteX13" fmla="*/ 2338025 w 3619883"/>
                <a:gd name="connsiteY13" fmla="*/ 3951392 h 4275461"/>
                <a:gd name="connsiteX14" fmla="*/ 2338025 w 3619883"/>
                <a:gd name="connsiteY14" fmla="*/ 4128157 h 4275461"/>
                <a:gd name="connsiteX15" fmla="*/ 2395120 w 3619883"/>
                <a:gd name="connsiteY15" fmla="*/ 4128157 h 4275461"/>
                <a:gd name="connsiteX16" fmla="*/ 2337697 w 3619883"/>
                <a:gd name="connsiteY16" fmla="*/ 4275461 h 4275461"/>
                <a:gd name="connsiteX17" fmla="*/ 2150155 w 3619883"/>
                <a:gd name="connsiteY17" fmla="*/ 4275461 h 4275461"/>
                <a:gd name="connsiteX18" fmla="*/ 2150155 w 3619883"/>
                <a:gd name="connsiteY18" fmla="*/ 4128157 h 4275461"/>
                <a:gd name="connsiteX19" fmla="*/ 2204852 w 3619883"/>
                <a:gd name="connsiteY19" fmla="*/ 4128157 h 4275461"/>
                <a:gd name="connsiteX20" fmla="*/ 2204852 w 3619883"/>
                <a:gd name="connsiteY20" fmla="*/ 3951392 h 4275461"/>
                <a:gd name="connsiteX21" fmla="*/ 2027068 w 3619883"/>
                <a:gd name="connsiteY21" fmla="*/ 3951392 h 4275461"/>
                <a:gd name="connsiteX22" fmla="*/ 2027068 w 3619883"/>
                <a:gd name="connsiteY22" fmla="*/ 4128157 h 4275461"/>
                <a:gd name="connsiteX23" fmla="*/ 2079759 w 3619883"/>
                <a:gd name="connsiteY23" fmla="*/ 4128157 h 4275461"/>
                <a:gd name="connsiteX24" fmla="*/ 2079759 w 3619883"/>
                <a:gd name="connsiteY24" fmla="*/ 4275461 h 4275461"/>
                <a:gd name="connsiteX25" fmla="*/ 1824703 w 3619883"/>
                <a:gd name="connsiteY25" fmla="*/ 4275461 h 4275461"/>
                <a:gd name="connsiteX26" fmla="*/ 1834468 w 3619883"/>
                <a:gd name="connsiteY26" fmla="*/ 4128157 h 4275461"/>
                <a:gd name="connsiteX27" fmla="*/ 1893894 w 3619883"/>
                <a:gd name="connsiteY27" fmla="*/ 4128157 h 4275461"/>
                <a:gd name="connsiteX28" fmla="*/ 1893894 w 3619883"/>
                <a:gd name="connsiteY28" fmla="*/ 3951392 h 4275461"/>
                <a:gd name="connsiteX29" fmla="*/ 1716110 w 3619883"/>
                <a:gd name="connsiteY29" fmla="*/ 3951392 h 4275461"/>
                <a:gd name="connsiteX30" fmla="*/ 1716110 w 3619883"/>
                <a:gd name="connsiteY30" fmla="*/ 4006431 h 4275461"/>
                <a:gd name="connsiteX31" fmla="*/ 1703447 w 3619883"/>
                <a:gd name="connsiteY31" fmla="*/ 4007960 h 4275461"/>
                <a:gd name="connsiteX32" fmla="*/ 1716110 w 3619883"/>
                <a:gd name="connsiteY32" fmla="*/ 4044284 h 4275461"/>
                <a:gd name="connsiteX33" fmla="*/ 1716110 w 3619883"/>
                <a:gd name="connsiteY33" fmla="*/ 4128157 h 4275461"/>
                <a:gd name="connsiteX34" fmla="*/ 1745346 w 3619883"/>
                <a:gd name="connsiteY34" fmla="*/ 4128157 h 4275461"/>
                <a:gd name="connsiteX35" fmla="*/ 1796694 w 3619883"/>
                <a:gd name="connsiteY35" fmla="*/ 4275461 h 4275461"/>
                <a:gd name="connsiteX36" fmla="*/ 1558844 w 3619883"/>
                <a:gd name="connsiteY36" fmla="*/ 4275461 h 4275461"/>
                <a:gd name="connsiteX37" fmla="*/ 1517252 w 3619883"/>
                <a:gd name="connsiteY37" fmla="*/ 4128157 h 4275461"/>
                <a:gd name="connsiteX38" fmla="*/ 1582936 w 3619883"/>
                <a:gd name="connsiteY38" fmla="*/ 4128157 h 4275461"/>
                <a:gd name="connsiteX39" fmla="*/ 1582936 w 3619883"/>
                <a:gd name="connsiteY39" fmla="*/ 3951392 h 4275461"/>
                <a:gd name="connsiteX40" fmla="*/ 1405151 w 3619883"/>
                <a:gd name="connsiteY40" fmla="*/ 3951392 h 4275461"/>
                <a:gd name="connsiteX41" fmla="*/ 1405151 w 3619883"/>
                <a:gd name="connsiteY41" fmla="*/ 4128157 h 4275461"/>
                <a:gd name="connsiteX42" fmla="*/ 1468988 w 3619883"/>
                <a:gd name="connsiteY42" fmla="*/ 4128157 h 4275461"/>
                <a:gd name="connsiteX43" fmla="*/ 1427396 w 3619883"/>
                <a:gd name="connsiteY43" fmla="*/ 4275461 h 4275461"/>
                <a:gd name="connsiteX44" fmla="*/ 1210751 w 3619883"/>
                <a:gd name="connsiteY44" fmla="*/ 4275461 h 4275461"/>
                <a:gd name="connsiteX45" fmla="*/ 1210751 w 3619883"/>
                <a:gd name="connsiteY45" fmla="*/ 4128157 h 4275461"/>
                <a:gd name="connsiteX46" fmla="*/ 1271978 w 3619883"/>
                <a:gd name="connsiteY46" fmla="*/ 4128157 h 4275461"/>
                <a:gd name="connsiteX47" fmla="*/ 1271978 w 3619883"/>
                <a:gd name="connsiteY47" fmla="*/ 3951392 h 4275461"/>
                <a:gd name="connsiteX48" fmla="*/ 1094193 w 3619883"/>
                <a:gd name="connsiteY48" fmla="*/ 3951392 h 4275461"/>
                <a:gd name="connsiteX49" fmla="*/ 1094193 w 3619883"/>
                <a:gd name="connsiteY49" fmla="*/ 4128157 h 4275461"/>
                <a:gd name="connsiteX50" fmla="*/ 1140354 w 3619883"/>
                <a:gd name="connsiteY50" fmla="*/ 4128157 h 4275461"/>
                <a:gd name="connsiteX51" fmla="*/ 1140354 w 3619883"/>
                <a:gd name="connsiteY51" fmla="*/ 4275461 h 4275461"/>
                <a:gd name="connsiteX52" fmla="*/ 953807 w 3619883"/>
                <a:gd name="connsiteY52" fmla="*/ 4275461 h 4275461"/>
                <a:gd name="connsiteX53" fmla="*/ 912215 w 3619883"/>
                <a:gd name="connsiteY53" fmla="*/ 4128157 h 4275461"/>
                <a:gd name="connsiteX54" fmla="*/ 961020 w 3619883"/>
                <a:gd name="connsiteY54" fmla="*/ 4128157 h 4275461"/>
                <a:gd name="connsiteX55" fmla="*/ 961020 w 3619883"/>
                <a:gd name="connsiteY55" fmla="*/ 3951392 h 4275461"/>
                <a:gd name="connsiteX56" fmla="*/ 783235 w 3619883"/>
                <a:gd name="connsiteY56" fmla="*/ 3951392 h 4275461"/>
                <a:gd name="connsiteX57" fmla="*/ 783235 w 3619883"/>
                <a:gd name="connsiteY57" fmla="*/ 4128157 h 4275461"/>
                <a:gd name="connsiteX58" fmla="*/ 871024 w 3619883"/>
                <a:gd name="connsiteY58" fmla="*/ 4128157 h 4275461"/>
                <a:gd name="connsiteX59" fmla="*/ 829432 w 3619883"/>
                <a:gd name="connsiteY59" fmla="*/ 4275461 h 4275461"/>
                <a:gd name="connsiteX60" fmla="*/ 611484 w 3619883"/>
                <a:gd name="connsiteY60" fmla="*/ 4275461 h 4275461"/>
                <a:gd name="connsiteX61" fmla="*/ 621247 w 3619883"/>
                <a:gd name="connsiteY61" fmla="*/ 4128157 h 4275461"/>
                <a:gd name="connsiteX62" fmla="*/ 650062 w 3619883"/>
                <a:gd name="connsiteY62" fmla="*/ 4128157 h 4275461"/>
                <a:gd name="connsiteX63" fmla="*/ 650062 w 3619883"/>
                <a:gd name="connsiteY63" fmla="*/ 3951392 h 4275461"/>
                <a:gd name="connsiteX64" fmla="*/ 472277 w 3619883"/>
                <a:gd name="connsiteY64" fmla="*/ 3951392 h 4275461"/>
                <a:gd name="connsiteX65" fmla="*/ 472277 w 3619883"/>
                <a:gd name="connsiteY65" fmla="*/ 4128157 h 4275461"/>
                <a:gd name="connsiteX66" fmla="*/ 522650 w 3619883"/>
                <a:gd name="connsiteY66" fmla="*/ 4128157 h 4275461"/>
                <a:gd name="connsiteX67" fmla="*/ 573998 w 3619883"/>
                <a:gd name="connsiteY67" fmla="*/ 4275461 h 4275461"/>
                <a:gd name="connsiteX68" fmla="*/ 336164 w 3619883"/>
                <a:gd name="connsiteY68" fmla="*/ 4275461 h 4275461"/>
                <a:gd name="connsiteX69" fmla="*/ 294572 w 3619883"/>
                <a:gd name="connsiteY69" fmla="*/ 4128157 h 4275461"/>
                <a:gd name="connsiteX70" fmla="*/ 339106 w 3619883"/>
                <a:gd name="connsiteY70" fmla="*/ 4128157 h 4275461"/>
                <a:gd name="connsiteX71" fmla="*/ 339106 w 3619883"/>
                <a:gd name="connsiteY71" fmla="*/ 3951392 h 4275461"/>
                <a:gd name="connsiteX72" fmla="*/ 161321 w 3619883"/>
                <a:gd name="connsiteY72" fmla="*/ 3951392 h 4275461"/>
                <a:gd name="connsiteX73" fmla="*/ 161321 w 3619883"/>
                <a:gd name="connsiteY73" fmla="*/ 4128157 h 4275461"/>
                <a:gd name="connsiteX74" fmla="*/ 230914 w 3619883"/>
                <a:gd name="connsiteY74" fmla="*/ 4128157 h 4275461"/>
                <a:gd name="connsiteX75" fmla="*/ 189322 w 3619883"/>
                <a:gd name="connsiteY75" fmla="*/ 4275461 h 4275461"/>
                <a:gd name="connsiteX76" fmla="*/ 0 w 3619883"/>
                <a:gd name="connsiteY76" fmla="*/ 4275461 h 4275461"/>
                <a:gd name="connsiteX77" fmla="*/ 0 w 3619883"/>
                <a:gd name="connsiteY77" fmla="*/ 42229 h 4275461"/>
                <a:gd name="connsiteX78" fmla="*/ 42464 w 3619883"/>
                <a:gd name="connsiteY78" fmla="*/ 40518 h 4275461"/>
                <a:gd name="connsiteX79" fmla="*/ 137733 w 3619883"/>
                <a:gd name="connsiteY79" fmla="*/ 35355 h 4275461"/>
                <a:gd name="connsiteX80" fmla="*/ 270565 w 3619883"/>
                <a:gd name="connsiteY80" fmla="*/ 29759 h 4275461"/>
                <a:gd name="connsiteX81" fmla="*/ 479734 w 3619883"/>
                <a:gd name="connsiteY81" fmla="*/ 45455 h 4275461"/>
                <a:gd name="connsiteX82" fmla="*/ 524103 w 3619883"/>
                <a:gd name="connsiteY82" fmla="*/ 41625 h 4275461"/>
                <a:gd name="connsiteX83" fmla="*/ 624416 w 3619883"/>
                <a:gd name="connsiteY83" fmla="*/ 22696 h 4275461"/>
                <a:gd name="connsiteX84" fmla="*/ 657762 w 3619883"/>
                <a:gd name="connsiteY84" fmla="*/ 18351 h 4275461"/>
                <a:gd name="connsiteX85" fmla="*/ 690557 w 3619883"/>
                <a:gd name="connsiteY85" fmla="*/ 25792 h 4275461"/>
                <a:gd name="connsiteX86" fmla="*/ 745123 w 3619883"/>
                <a:gd name="connsiteY86" fmla="*/ 40157 h 4275461"/>
                <a:gd name="connsiteX87" fmla="*/ 789493 w 3619883"/>
                <a:gd name="connsiteY87" fmla="*/ 36327 h 4275461"/>
                <a:gd name="connsiteX88" fmla="*/ 854255 w 3619883"/>
                <a:gd name="connsiteY88" fmla="*/ 68887 h 4275461"/>
                <a:gd name="connsiteX89" fmla="*/ 897520 w 3619883"/>
                <a:gd name="connsiteY89" fmla="*/ 88629 h 4275461"/>
                <a:gd name="connsiteX90" fmla="*/ 940510 w 3619883"/>
                <a:gd name="connsiteY90" fmla="*/ 114265 h 4275461"/>
                <a:gd name="connsiteX91" fmla="*/ 1082712 w 3619883"/>
                <a:gd name="connsiteY91" fmla="*/ 144543 h 4275461"/>
                <a:gd name="connsiteX92" fmla="*/ 1205348 w 3619883"/>
                <a:gd name="connsiteY92" fmla="*/ 120753 h 4275461"/>
                <a:gd name="connsiteX93" fmla="*/ 1271764 w 3619883"/>
                <a:gd name="connsiteY93" fmla="*/ 117956 h 4275461"/>
                <a:gd name="connsiteX94" fmla="*/ 1315583 w 3619883"/>
                <a:gd name="connsiteY94" fmla="*/ 125912 h 4275461"/>
                <a:gd name="connsiteX95" fmla="*/ 1359125 w 3619883"/>
                <a:gd name="connsiteY95" fmla="*/ 139761 h 4275461"/>
                <a:gd name="connsiteX96" fmla="*/ 1391919 w 3619883"/>
                <a:gd name="connsiteY96" fmla="*/ 147202 h 4275461"/>
                <a:gd name="connsiteX97" fmla="*/ 1436563 w 3619883"/>
                <a:gd name="connsiteY97" fmla="*/ 137480 h 4275461"/>
                <a:gd name="connsiteX98" fmla="*/ 1471566 w 3619883"/>
                <a:gd name="connsiteY98" fmla="*/ 97777 h 4275461"/>
                <a:gd name="connsiteX99" fmla="*/ 1505739 w 3619883"/>
                <a:gd name="connsiteY99" fmla="*/ 75753 h 4275461"/>
                <a:gd name="connsiteX100" fmla="*/ 1590891 w 3619883"/>
                <a:gd name="connsiteY100" fmla="*/ 144702 h 4275461"/>
                <a:gd name="connsiteX101" fmla="*/ 1625616 w 3619883"/>
                <a:gd name="connsiteY101" fmla="*/ 110893 h 4275461"/>
                <a:gd name="connsiteX102" fmla="*/ 1658964 w 3619883"/>
                <a:gd name="connsiteY102" fmla="*/ 106547 h 4275461"/>
                <a:gd name="connsiteX103" fmla="*/ 1746598 w 3619883"/>
                <a:gd name="connsiteY103" fmla="*/ 122460 h 4275461"/>
                <a:gd name="connsiteX104" fmla="*/ 1811913 w 3619883"/>
                <a:gd name="connsiteY104" fmla="*/ 143234 h 4275461"/>
                <a:gd name="connsiteX105" fmla="*/ 1856557 w 3619883"/>
                <a:gd name="connsiteY105" fmla="*/ 133511 h 4275461"/>
                <a:gd name="connsiteX106" fmla="*/ 2066003 w 3619883"/>
                <a:gd name="connsiteY106" fmla="*/ 143313 h 4275461"/>
                <a:gd name="connsiteX107" fmla="*/ 2177615 w 3619883"/>
                <a:gd name="connsiteY107" fmla="*/ 119007 h 4275461"/>
                <a:gd name="connsiteX108" fmla="*/ 2255883 w 3619883"/>
                <a:gd name="connsiteY108" fmla="*/ 99047 h 4275461"/>
                <a:gd name="connsiteX109" fmla="*/ 2344622 w 3619883"/>
                <a:gd name="connsiteY109" fmla="*/ 91388 h 4275461"/>
                <a:gd name="connsiteX110" fmla="*/ 2455682 w 3619883"/>
                <a:gd name="connsiteY110" fmla="*/ 78869 h 4275461"/>
                <a:gd name="connsiteX111" fmla="*/ 2632609 w 3619883"/>
                <a:gd name="connsiteY111" fmla="*/ 75338 h 4275461"/>
                <a:gd name="connsiteX112" fmla="*/ 2742291 w 3619883"/>
                <a:gd name="connsiteY112" fmla="*/ 92282 h 4275461"/>
                <a:gd name="connsiteX113" fmla="*/ 2851974 w 3619883"/>
                <a:gd name="connsiteY113" fmla="*/ 109227 h 4275461"/>
                <a:gd name="connsiteX114" fmla="*/ 2907643 w 3619883"/>
                <a:gd name="connsiteY114" fmla="*/ 100020 h 4275461"/>
                <a:gd name="connsiteX115" fmla="*/ 2944022 w 3619883"/>
                <a:gd name="connsiteY115" fmla="*/ 30853 h 4275461"/>
                <a:gd name="connsiteX116" fmla="*/ 3022289 w 3619883"/>
                <a:gd name="connsiteY116" fmla="*/ 10893 h 4275461"/>
                <a:gd name="connsiteX117" fmla="*/ 3054807 w 3619883"/>
                <a:gd name="connsiteY117" fmla="*/ 24226 h 4275461"/>
                <a:gd name="connsiteX118" fmla="*/ 3141892 w 3619883"/>
                <a:gd name="connsiteY118" fmla="*/ 51925 h 4275461"/>
                <a:gd name="connsiteX119" fmla="*/ 3185711 w 3619883"/>
                <a:gd name="connsiteY119" fmla="*/ 59881 h 4275461"/>
                <a:gd name="connsiteX120" fmla="*/ 3219056 w 3619883"/>
                <a:gd name="connsiteY120" fmla="*/ 55536 h 4275461"/>
                <a:gd name="connsiteX121" fmla="*/ 3263425 w 3619883"/>
                <a:gd name="connsiteY121" fmla="*/ 51706 h 4275461"/>
                <a:gd name="connsiteX122" fmla="*/ 3296219 w 3619883"/>
                <a:gd name="connsiteY122" fmla="*/ 59147 h 4275461"/>
                <a:gd name="connsiteX123" fmla="*/ 3319094 w 3619883"/>
                <a:gd name="connsiteY123" fmla="*/ 42500 h 4275461"/>
                <a:gd name="connsiteX124" fmla="*/ 3420511 w 3619883"/>
                <a:gd name="connsiteY124" fmla="*/ 0 h 4275461"/>
                <a:gd name="connsiteX125" fmla="*/ 3453305 w 3619883"/>
                <a:gd name="connsiteY125" fmla="*/ 7440 h 4275461"/>
                <a:gd name="connsiteX126" fmla="*/ 3496571 w 3619883"/>
                <a:gd name="connsiteY126" fmla="*/ 27182 h 4275461"/>
                <a:gd name="connsiteX127" fmla="*/ 3602117 w 3619883"/>
                <a:gd name="connsiteY127" fmla="*/ 132521 h 4275461"/>
                <a:gd name="connsiteX128" fmla="*/ 3619883 w 3619883"/>
                <a:gd name="connsiteY128" fmla="*/ 140049 h 4275461"/>
                <a:gd name="connsiteX129" fmla="*/ 3619883 w 3619883"/>
                <a:gd name="connsiteY12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128157 h 4275461"/>
                <a:gd name="connsiteX7" fmla="*/ 2690646 w 3619883"/>
                <a:gd name="connsiteY7" fmla="*/ 4275461 h 4275461"/>
                <a:gd name="connsiteX8" fmla="*/ 2511710 w 3619883"/>
                <a:gd name="connsiteY8" fmla="*/ 4275461 h 4275461"/>
                <a:gd name="connsiteX9" fmla="*/ 2454288 w 3619883"/>
                <a:gd name="connsiteY9" fmla="*/ 4128157 h 4275461"/>
                <a:gd name="connsiteX10" fmla="*/ 2515810 w 3619883"/>
                <a:gd name="connsiteY10" fmla="*/ 4128157 h 4275461"/>
                <a:gd name="connsiteX11" fmla="*/ 2515810 w 3619883"/>
                <a:gd name="connsiteY11" fmla="*/ 3951392 h 4275461"/>
                <a:gd name="connsiteX12" fmla="*/ 2338025 w 3619883"/>
                <a:gd name="connsiteY12" fmla="*/ 3951392 h 4275461"/>
                <a:gd name="connsiteX13" fmla="*/ 2338025 w 3619883"/>
                <a:gd name="connsiteY13" fmla="*/ 4128157 h 4275461"/>
                <a:gd name="connsiteX14" fmla="*/ 2395120 w 3619883"/>
                <a:gd name="connsiteY14" fmla="*/ 4128157 h 4275461"/>
                <a:gd name="connsiteX15" fmla="*/ 2337697 w 3619883"/>
                <a:gd name="connsiteY15" fmla="*/ 4275461 h 4275461"/>
                <a:gd name="connsiteX16" fmla="*/ 2150155 w 3619883"/>
                <a:gd name="connsiteY16" fmla="*/ 4275461 h 4275461"/>
                <a:gd name="connsiteX17" fmla="*/ 2150155 w 3619883"/>
                <a:gd name="connsiteY17" fmla="*/ 4128157 h 4275461"/>
                <a:gd name="connsiteX18" fmla="*/ 2204852 w 3619883"/>
                <a:gd name="connsiteY18" fmla="*/ 4128157 h 4275461"/>
                <a:gd name="connsiteX19" fmla="*/ 2204852 w 3619883"/>
                <a:gd name="connsiteY19" fmla="*/ 3951392 h 4275461"/>
                <a:gd name="connsiteX20" fmla="*/ 2027068 w 3619883"/>
                <a:gd name="connsiteY20" fmla="*/ 3951392 h 4275461"/>
                <a:gd name="connsiteX21" fmla="*/ 2027068 w 3619883"/>
                <a:gd name="connsiteY21" fmla="*/ 4128157 h 4275461"/>
                <a:gd name="connsiteX22" fmla="*/ 2079759 w 3619883"/>
                <a:gd name="connsiteY22" fmla="*/ 4128157 h 4275461"/>
                <a:gd name="connsiteX23" fmla="*/ 2079759 w 3619883"/>
                <a:gd name="connsiteY23" fmla="*/ 4275461 h 4275461"/>
                <a:gd name="connsiteX24" fmla="*/ 1824703 w 3619883"/>
                <a:gd name="connsiteY24" fmla="*/ 4275461 h 4275461"/>
                <a:gd name="connsiteX25" fmla="*/ 1834468 w 3619883"/>
                <a:gd name="connsiteY25" fmla="*/ 4128157 h 4275461"/>
                <a:gd name="connsiteX26" fmla="*/ 1893894 w 3619883"/>
                <a:gd name="connsiteY26" fmla="*/ 4128157 h 4275461"/>
                <a:gd name="connsiteX27" fmla="*/ 1893894 w 3619883"/>
                <a:gd name="connsiteY27" fmla="*/ 3951392 h 4275461"/>
                <a:gd name="connsiteX28" fmla="*/ 1716110 w 3619883"/>
                <a:gd name="connsiteY28" fmla="*/ 3951392 h 4275461"/>
                <a:gd name="connsiteX29" fmla="*/ 1716110 w 3619883"/>
                <a:gd name="connsiteY29" fmla="*/ 4006431 h 4275461"/>
                <a:gd name="connsiteX30" fmla="*/ 1703447 w 3619883"/>
                <a:gd name="connsiteY30" fmla="*/ 4007960 h 4275461"/>
                <a:gd name="connsiteX31" fmla="*/ 1716110 w 3619883"/>
                <a:gd name="connsiteY31" fmla="*/ 4044284 h 4275461"/>
                <a:gd name="connsiteX32" fmla="*/ 1716110 w 3619883"/>
                <a:gd name="connsiteY32" fmla="*/ 4128157 h 4275461"/>
                <a:gd name="connsiteX33" fmla="*/ 1745346 w 3619883"/>
                <a:gd name="connsiteY33" fmla="*/ 4128157 h 4275461"/>
                <a:gd name="connsiteX34" fmla="*/ 1796694 w 3619883"/>
                <a:gd name="connsiteY34" fmla="*/ 4275461 h 4275461"/>
                <a:gd name="connsiteX35" fmla="*/ 1558844 w 3619883"/>
                <a:gd name="connsiteY35" fmla="*/ 4275461 h 4275461"/>
                <a:gd name="connsiteX36" fmla="*/ 1517252 w 3619883"/>
                <a:gd name="connsiteY36" fmla="*/ 4128157 h 4275461"/>
                <a:gd name="connsiteX37" fmla="*/ 1582936 w 3619883"/>
                <a:gd name="connsiteY37" fmla="*/ 4128157 h 4275461"/>
                <a:gd name="connsiteX38" fmla="*/ 1582936 w 3619883"/>
                <a:gd name="connsiteY38" fmla="*/ 3951392 h 4275461"/>
                <a:gd name="connsiteX39" fmla="*/ 1405151 w 3619883"/>
                <a:gd name="connsiteY39" fmla="*/ 3951392 h 4275461"/>
                <a:gd name="connsiteX40" fmla="*/ 1405151 w 3619883"/>
                <a:gd name="connsiteY40" fmla="*/ 4128157 h 4275461"/>
                <a:gd name="connsiteX41" fmla="*/ 1468988 w 3619883"/>
                <a:gd name="connsiteY41" fmla="*/ 4128157 h 4275461"/>
                <a:gd name="connsiteX42" fmla="*/ 1427396 w 3619883"/>
                <a:gd name="connsiteY42" fmla="*/ 4275461 h 4275461"/>
                <a:gd name="connsiteX43" fmla="*/ 1210751 w 3619883"/>
                <a:gd name="connsiteY43" fmla="*/ 4275461 h 4275461"/>
                <a:gd name="connsiteX44" fmla="*/ 1210751 w 3619883"/>
                <a:gd name="connsiteY44" fmla="*/ 4128157 h 4275461"/>
                <a:gd name="connsiteX45" fmla="*/ 1271978 w 3619883"/>
                <a:gd name="connsiteY45" fmla="*/ 4128157 h 4275461"/>
                <a:gd name="connsiteX46" fmla="*/ 1271978 w 3619883"/>
                <a:gd name="connsiteY46" fmla="*/ 3951392 h 4275461"/>
                <a:gd name="connsiteX47" fmla="*/ 1094193 w 3619883"/>
                <a:gd name="connsiteY47" fmla="*/ 3951392 h 4275461"/>
                <a:gd name="connsiteX48" fmla="*/ 1094193 w 3619883"/>
                <a:gd name="connsiteY48" fmla="*/ 4128157 h 4275461"/>
                <a:gd name="connsiteX49" fmla="*/ 1140354 w 3619883"/>
                <a:gd name="connsiteY49" fmla="*/ 4128157 h 4275461"/>
                <a:gd name="connsiteX50" fmla="*/ 1140354 w 3619883"/>
                <a:gd name="connsiteY50" fmla="*/ 4275461 h 4275461"/>
                <a:gd name="connsiteX51" fmla="*/ 953807 w 3619883"/>
                <a:gd name="connsiteY51" fmla="*/ 4275461 h 4275461"/>
                <a:gd name="connsiteX52" fmla="*/ 912215 w 3619883"/>
                <a:gd name="connsiteY52" fmla="*/ 4128157 h 4275461"/>
                <a:gd name="connsiteX53" fmla="*/ 961020 w 3619883"/>
                <a:gd name="connsiteY53" fmla="*/ 4128157 h 4275461"/>
                <a:gd name="connsiteX54" fmla="*/ 961020 w 3619883"/>
                <a:gd name="connsiteY54" fmla="*/ 3951392 h 4275461"/>
                <a:gd name="connsiteX55" fmla="*/ 783235 w 3619883"/>
                <a:gd name="connsiteY55" fmla="*/ 3951392 h 4275461"/>
                <a:gd name="connsiteX56" fmla="*/ 783235 w 3619883"/>
                <a:gd name="connsiteY56" fmla="*/ 4128157 h 4275461"/>
                <a:gd name="connsiteX57" fmla="*/ 871024 w 3619883"/>
                <a:gd name="connsiteY57" fmla="*/ 4128157 h 4275461"/>
                <a:gd name="connsiteX58" fmla="*/ 829432 w 3619883"/>
                <a:gd name="connsiteY58" fmla="*/ 4275461 h 4275461"/>
                <a:gd name="connsiteX59" fmla="*/ 611484 w 3619883"/>
                <a:gd name="connsiteY59" fmla="*/ 4275461 h 4275461"/>
                <a:gd name="connsiteX60" fmla="*/ 621247 w 3619883"/>
                <a:gd name="connsiteY60" fmla="*/ 4128157 h 4275461"/>
                <a:gd name="connsiteX61" fmla="*/ 650062 w 3619883"/>
                <a:gd name="connsiteY61" fmla="*/ 4128157 h 4275461"/>
                <a:gd name="connsiteX62" fmla="*/ 650062 w 3619883"/>
                <a:gd name="connsiteY62" fmla="*/ 3951392 h 4275461"/>
                <a:gd name="connsiteX63" fmla="*/ 472277 w 3619883"/>
                <a:gd name="connsiteY63" fmla="*/ 3951392 h 4275461"/>
                <a:gd name="connsiteX64" fmla="*/ 472277 w 3619883"/>
                <a:gd name="connsiteY64" fmla="*/ 4128157 h 4275461"/>
                <a:gd name="connsiteX65" fmla="*/ 522650 w 3619883"/>
                <a:gd name="connsiteY65" fmla="*/ 4128157 h 4275461"/>
                <a:gd name="connsiteX66" fmla="*/ 573998 w 3619883"/>
                <a:gd name="connsiteY66" fmla="*/ 4275461 h 4275461"/>
                <a:gd name="connsiteX67" fmla="*/ 336164 w 3619883"/>
                <a:gd name="connsiteY67" fmla="*/ 4275461 h 4275461"/>
                <a:gd name="connsiteX68" fmla="*/ 294572 w 3619883"/>
                <a:gd name="connsiteY68" fmla="*/ 4128157 h 4275461"/>
                <a:gd name="connsiteX69" fmla="*/ 339106 w 3619883"/>
                <a:gd name="connsiteY69" fmla="*/ 4128157 h 4275461"/>
                <a:gd name="connsiteX70" fmla="*/ 339106 w 3619883"/>
                <a:gd name="connsiteY70" fmla="*/ 3951392 h 4275461"/>
                <a:gd name="connsiteX71" fmla="*/ 161321 w 3619883"/>
                <a:gd name="connsiteY71" fmla="*/ 3951392 h 4275461"/>
                <a:gd name="connsiteX72" fmla="*/ 161321 w 3619883"/>
                <a:gd name="connsiteY72" fmla="*/ 4128157 h 4275461"/>
                <a:gd name="connsiteX73" fmla="*/ 230914 w 3619883"/>
                <a:gd name="connsiteY73" fmla="*/ 4128157 h 4275461"/>
                <a:gd name="connsiteX74" fmla="*/ 189322 w 3619883"/>
                <a:gd name="connsiteY74" fmla="*/ 4275461 h 4275461"/>
                <a:gd name="connsiteX75" fmla="*/ 0 w 3619883"/>
                <a:gd name="connsiteY75" fmla="*/ 4275461 h 4275461"/>
                <a:gd name="connsiteX76" fmla="*/ 0 w 3619883"/>
                <a:gd name="connsiteY76" fmla="*/ 42229 h 4275461"/>
                <a:gd name="connsiteX77" fmla="*/ 42464 w 3619883"/>
                <a:gd name="connsiteY77" fmla="*/ 40518 h 4275461"/>
                <a:gd name="connsiteX78" fmla="*/ 137733 w 3619883"/>
                <a:gd name="connsiteY78" fmla="*/ 35355 h 4275461"/>
                <a:gd name="connsiteX79" fmla="*/ 270565 w 3619883"/>
                <a:gd name="connsiteY79" fmla="*/ 29759 h 4275461"/>
                <a:gd name="connsiteX80" fmla="*/ 479734 w 3619883"/>
                <a:gd name="connsiteY80" fmla="*/ 45455 h 4275461"/>
                <a:gd name="connsiteX81" fmla="*/ 524103 w 3619883"/>
                <a:gd name="connsiteY81" fmla="*/ 41625 h 4275461"/>
                <a:gd name="connsiteX82" fmla="*/ 624416 w 3619883"/>
                <a:gd name="connsiteY82" fmla="*/ 22696 h 4275461"/>
                <a:gd name="connsiteX83" fmla="*/ 657762 w 3619883"/>
                <a:gd name="connsiteY83" fmla="*/ 18351 h 4275461"/>
                <a:gd name="connsiteX84" fmla="*/ 690557 w 3619883"/>
                <a:gd name="connsiteY84" fmla="*/ 25792 h 4275461"/>
                <a:gd name="connsiteX85" fmla="*/ 745123 w 3619883"/>
                <a:gd name="connsiteY85" fmla="*/ 40157 h 4275461"/>
                <a:gd name="connsiteX86" fmla="*/ 789493 w 3619883"/>
                <a:gd name="connsiteY86" fmla="*/ 36327 h 4275461"/>
                <a:gd name="connsiteX87" fmla="*/ 854255 w 3619883"/>
                <a:gd name="connsiteY87" fmla="*/ 68887 h 4275461"/>
                <a:gd name="connsiteX88" fmla="*/ 897520 w 3619883"/>
                <a:gd name="connsiteY88" fmla="*/ 88629 h 4275461"/>
                <a:gd name="connsiteX89" fmla="*/ 940510 w 3619883"/>
                <a:gd name="connsiteY89" fmla="*/ 114265 h 4275461"/>
                <a:gd name="connsiteX90" fmla="*/ 1082712 w 3619883"/>
                <a:gd name="connsiteY90" fmla="*/ 144543 h 4275461"/>
                <a:gd name="connsiteX91" fmla="*/ 1205348 w 3619883"/>
                <a:gd name="connsiteY91" fmla="*/ 120753 h 4275461"/>
                <a:gd name="connsiteX92" fmla="*/ 1271764 w 3619883"/>
                <a:gd name="connsiteY92" fmla="*/ 117956 h 4275461"/>
                <a:gd name="connsiteX93" fmla="*/ 1315583 w 3619883"/>
                <a:gd name="connsiteY93" fmla="*/ 125912 h 4275461"/>
                <a:gd name="connsiteX94" fmla="*/ 1359125 w 3619883"/>
                <a:gd name="connsiteY94" fmla="*/ 139761 h 4275461"/>
                <a:gd name="connsiteX95" fmla="*/ 1391919 w 3619883"/>
                <a:gd name="connsiteY95" fmla="*/ 147202 h 4275461"/>
                <a:gd name="connsiteX96" fmla="*/ 1436563 w 3619883"/>
                <a:gd name="connsiteY96" fmla="*/ 137480 h 4275461"/>
                <a:gd name="connsiteX97" fmla="*/ 1471566 w 3619883"/>
                <a:gd name="connsiteY97" fmla="*/ 97777 h 4275461"/>
                <a:gd name="connsiteX98" fmla="*/ 1505739 w 3619883"/>
                <a:gd name="connsiteY98" fmla="*/ 75753 h 4275461"/>
                <a:gd name="connsiteX99" fmla="*/ 1590891 w 3619883"/>
                <a:gd name="connsiteY99" fmla="*/ 144702 h 4275461"/>
                <a:gd name="connsiteX100" fmla="*/ 1625616 w 3619883"/>
                <a:gd name="connsiteY100" fmla="*/ 110893 h 4275461"/>
                <a:gd name="connsiteX101" fmla="*/ 1658964 w 3619883"/>
                <a:gd name="connsiteY101" fmla="*/ 106547 h 4275461"/>
                <a:gd name="connsiteX102" fmla="*/ 1746598 w 3619883"/>
                <a:gd name="connsiteY102" fmla="*/ 122460 h 4275461"/>
                <a:gd name="connsiteX103" fmla="*/ 1811913 w 3619883"/>
                <a:gd name="connsiteY103" fmla="*/ 143234 h 4275461"/>
                <a:gd name="connsiteX104" fmla="*/ 1856557 w 3619883"/>
                <a:gd name="connsiteY104" fmla="*/ 133511 h 4275461"/>
                <a:gd name="connsiteX105" fmla="*/ 2066003 w 3619883"/>
                <a:gd name="connsiteY105" fmla="*/ 143313 h 4275461"/>
                <a:gd name="connsiteX106" fmla="*/ 2177615 w 3619883"/>
                <a:gd name="connsiteY106" fmla="*/ 119007 h 4275461"/>
                <a:gd name="connsiteX107" fmla="*/ 2255883 w 3619883"/>
                <a:gd name="connsiteY107" fmla="*/ 99047 h 4275461"/>
                <a:gd name="connsiteX108" fmla="*/ 2344622 w 3619883"/>
                <a:gd name="connsiteY108" fmla="*/ 91388 h 4275461"/>
                <a:gd name="connsiteX109" fmla="*/ 2455682 w 3619883"/>
                <a:gd name="connsiteY109" fmla="*/ 78869 h 4275461"/>
                <a:gd name="connsiteX110" fmla="*/ 2632609 w 3619883"/>
                <a:gd name="connsiteY110" fmla="*/ 75338 h 4275461"/>
                <a:gd name="connsiteX111" fmla="*/ 2742291 w 3619883"/>
                <a:gd name="connsiteY111" fmla="*/ 92282 h 4275461"/>
                <a:gd name="connsiteX112" fmla="*/ 2851974 w 3619883"/>
                <a:gd name="connsiteY112" fmla="*/ 109227 h 4275461"/>
                <a:gd name="connsiteX113" fmla="*/ 2907643 w 3619883"/>
                <a:gd name="connsiteY113" fmla="*/ 100020 h 4275461"/>
                <a:gd name="connsiteX114" fmla="*/ 2944022 w 3619883"/>
                <a:gd name="connsiteY114" fmla="*/ 30853 h 4275461"/>
                <a:gd name="connsiteX115" fmla="*/ 3022289 w 3619883"/>
                <a:gd name="connsiteY115" fmla="*/ 10893 h 4275461"/>
                <a:gd name="connsiteX116" fmla="*/ 3054807 w 3619883"/>
                <a:gd name="connsiteY116" fmla="*/ 24226 h 4275461"/>
                <a:gd name="connsiteX117" fmla="*/ 3141892 w 3619883"/>
                <a:gd name="connsiteY117" fmla="*/ 51925 h 4275461"/>
                <a:gd name="connsiteX118" fmla="*/ 3185711 w 3619883"/>
                <a:gd name="connsiteY118" fmla="*/ 59881 h 4275461"/>
                <a:gd name="connsiteX119" fmla="*/ 3219056 w 3619883"/>
                <a:gd name="connsiteY119" fmla="*/ 55536 h 4275461"/>
                <a:gd name="connsiteX120" fmla="*/ 3263425 w 3619883"/>
                <a:gd name="connsiteY120" fmla="*/ 51706 h 4275461"/>
                <a:gd name="connsiteX121" fmla="*/ 3296219 w 3619883"/>
                <a:gd name="connsiteY121" fmla="*/ 59147 h 4275461"/>
                <a:gd name="connsiteX122" fmla="*/ 3319094 w 3619883"/>
                <a:gd name="connsiteY122" fmla="*/ 42500 h 4275461"/>
                <a:gd name="connsiteX123" fmla="*/ 3420511 w 3619883"/>
                <a:gd name="connsiteY123" fmla="*/ 0 h 4275461"/>
                <a:gd name="connsiteX124" fmla="*/ 3453305 w 3619883"/>
                <a:gd name="connsiteY124" fmla="*/ 7440 h 4275461"/>
                <a:gd name="connsiteX125" fmla="*/ 3496571 w 3619883"/>
                <a:gd name="connsiteY125" fmla="*/ 27182 h 4275461"/>
                <a:gd name="connsiteX126" fmla="*/ 3602117 w 3619883"/>
                <a:gd name="connsiteY126" fmla="*/ 132521 h 4275461"/>
                <a:gd name="connsiteX127" fmla="*/ 3619883 w 3619883"/>
                <a:gd name="connsiteY127" fmla="*/ 140049 h 4275461"/>
                <a:gd name="connsiteX128" fmla="*/ 3619883 w 3619883"/>
                <a:gd name="connsiteY12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454288 w 3619883"/>
                <a:gd name="connsiteY8" fmla="*/ 4128157 h 4275461"/>
                <a:gd name="connsiteX9" fmla="*/ 2515810 w 3619883"/>
                <a:gd name="connsiteY9" fmla="*/ 4128157 h 4275461"/>
                <a:gd name="connsiteX10" fmla="*/ 2515810 w 3619883"/>
                <a:gd name="connsiteY10" fmla="*/ 3951392 h 4275461"/>
                <a:gd name="connsiteX11" fmla="*/ 2338025 w 3619883"/>
                <a:gd name="connsiteY11" fmla="*/ 3951392 h 4275461"/>
                <a:gd name="connsiteX12" fmla="*/ 2338025 w 3619883"/>
                <a:gd name="connsiteY12" fmla="*/ 4128157 h 4275461"/>
                <a:gd name="connsiteX13" fmla="*/ 2395120 w 3619883"/>
                <a:gd name="connsiteY13" fmla="*/ 4128157 h 4275461"/>
                <a:gd name="connsiteX14" fmla="*/ 2337697 w 3619883"/>
                <a:gd name="connsiteY14" fmla="*/ 4275461 h 4275461"/>
                <a:gd name="connsiteX15" fmla="*/ 2150155 w 3619883"/>
                <a:gd name="connsiteY15" fmla="*/ 4275461 h 4275461"/>
                <a:gd name="connsiteX16" fmla="*/ 2150155 w 3619883"/>
                <a:gd name="connsiteY16" fmla="*/ 4128157 h 4275461"/>
                <a:gd name="connsiteX17" fmla="*/ 2204852 w 3619883"/>
                <a:gd name="connsiteY17" fmla="*/ 4128157 h 4275461"/>
                <a:gd name="connsiteX18" fmla="*/ 2204852 w 3619883"/>
                <a:gd name="connsiteY18" fmla="*/ 3951392 h 4275461"/>
                <a:gd name="connsiteX19" fmla="*/ 2027068 w 3619883"/>
                <a:gd name="connsiteY19" fmla="*/ 3951392 h 4275461"/>
                <a:gd name="connsiteX20" fmla="*/ 2027068 w 3619883"/>
                <a:gd name="connsiteY20" fmla="*/ 4128157 h 4275461"/>
                <a:gd name="connsiteX21" fmla="*/ 2079759 w 3619883"/>
                <a:gd name="connsiteY21" fmla="*/ 4128157 h 4275461"/>
                <a:gd name="connsiteX22" fmla="*/ 2079759 w 3619883"/>
                <a:gd name="connsiteY22" fmla="*/ 4275461 h 4275461"/>
                <a:gd name="connsiteX23" fmla="*/ 1824703 w 3619883"/>
                <a:gd name="connsiteY23" fmla="*/ 4275461 h 4275461"/>
                <a:gd name="connsiteX24" fmla="*/ 1834468 w 3619883"/>
                <a:gd name="connsiteY24" fmla="*/ 4128157 h 4275461"/>
                <a:gd name="connsiteX25" fmla="*/ 1893894 w 3619883"/>
                <a:gd name="connsiteY25" fmla="*/ 4128157 h 4275461"/>
                <a:gd name="connsiteX26" fmla="*/ 1893894 w 3619883"/>
                <a:gd name="connsiteY26" fmla="*/ 3951392 h 4275461"/>
                <a:gd name="connsiteX27" fmla="*/ 1716110 w 3619883"/>
                <a:gd name="connsiteY27" fmla="*/ 3951392 h 4275461"/>
                <a:gd name="connsiteX28" fmla="*/ 1716110 w 3619883"/>
                <a:gd name="connsiteY28" fmla="*/ 4006431 h 4275461"/>
                <a:gd name="connsiteX29" fmla="*/ 1703447 w 3619883"/>
                <a:gd name="connsiteY29" fmla="*/ 4007960 h 4275461"/>
                <a:gd name="connsiteX30" fmla="*/ 1716110 w 3619883"/>
                <a:gd name="connsiteY30" fmla="*/ 4044284 h 4275461"/>
                <a:gd name="connsiteX31" fmla="*/ 1716110 w 3619883"/>
                <a:gd name="connsiteY31" fmla="*/ 4128157 h 4275461"/>
                <a:gd name="connsiteX32" fmla="*/ 1745346 w 3619883"/>
                <a:gd name="connsiteY32" fmla="*/ 4128157 h 4275461"/>
                <a:gd name="connsiteX33" fmla="*/ 1796694 w 3619883"/>
                <a:gd name="connsiteY33" fmla="*/ 4275461 h 4275461"/>
                <a:gd name="connsiteX34" fmla="*/ 1558844 w 3619883"/>
                <a:gd name="connsiteY34" fmla="*/ 4275461 h 4275461"/>
                <a:gd name="connsiteX35" fmla="*/ 1517252 w 3619883"/>
                <a:gd name="connsiteY35" fmla="*/ 4128157 h 4275461"/>
                <a:gd name="connsiteX36" fmla="*/ 1582936 w 3619883"/>
                <a:gd name="connsiteY36" fmla="*/ 4128157 h 4275461"/>
                <a:gd name="connsiteX37" fmla="*/ 1582936 w 3619883"/>
                <a:gd name="connsiteY37" fmla="*/ 3951392 h 4275461"/>
                <a:gd name="connsiteX38" fmla="*/ 1405151 w 3619883"/>
                <a:gd name="connsiteY38" fmla="*/ 3951392 h 4275461"/>
                <a:gd name="connsiteX39" fmla="*/ 1405151 w 3619883"/>
                <a:gd name="connsiteY39" fmla="*/ 4128157 h 4275461"/>
                <a:gd name="connsiteX40" fmla="*/ 1468988 w 3619883"/>
                <a:gd name="connsiteY40" fmla="*/ 4128157 h 4275461"/>
                <a:gd name="connsiteX41" fmla="*/ 1427396 w 3619883"/>
                <a:gd name="connsiteY41" fmla="*/ 4275461 h 4275461"/>
                <a:gd name="connsiteX42" fmla="*/ 1210751 w 3619883"/>
                <a:gd name="connsiteY42" fmla="*/ 4275461 h 4275461"/>
                <a:gd name="connsiteX43" fmla="*/ 1210751 w 3619883"/>
                <a:gd name="connsiteY43" fmla="*/ 4128157 h 4275461"/>
                <a:gd name="connsiteX44" fmla="*/ 1271978 w 3619883"/>
                <a:gd name="connsiteY44" fmla="*/ 4128157 h 4275461"/>
                <a:gd name="connsiteX45" fmla="*/ 1271978 w 3619883"/>
                <a:gd name="connsiteY45" fmla="*/ 3951392 h 4275461"/>
                <a:gd name="connsiteX46" fmla="*/ 1094193 w 3619883"/>
                <a:gd name="connsiteY46" fmla="*/ 3951392 h 4275461"/>
                <a:gd name="connsiteX47" fmla="*/ 1094193 w 3619883"/>
                <a:gd name="connsiteY47" fmla="*/ 4128157 h 4275461"/>
                <a:gd name="connsiteX48" fmla="*/ 1140354 w 3619883"/>
                <a:gd name="connsiteY48" fmla="*/ 4128157 h 4275461"/>
                <a:gd name="connsiteX49" fmla="*/ 1140354 w 3619883"/>
                <a:gd name="connsiteY49" fmla="*/ 4275461 h 4275461"/>
                <a:gd name="connsiteX50" fmla="*/ 953807 w 3619883"/>
                <a:gd name="connsiteY50" fmla="*/ 4275461 h 4275461"/>
                <a:gd name="connsiteX51" fmla="*/ 912215 w 3619883"/>
                <a:gd name="connsiteY51" fmla="*/ 4128157 h 4275461"/>
                <a:gd name="connsiteX52" fmla="*/ 961020 w 3619883"/>
                <a:gd name="connsiteY52" fmla="*/ 4128157 h 4275461"/>
                <a:gd name="connsiteX53" fmla="*/ 961020 w 3619883"/>
                <a:gd name="connsiteY53" fmla="*/ 3951392 h 4275461"/>
                <a:gd name="connsiteX54" fmla="*/ 783235 w 3619883"/>
                <a:gd name="connsiteY54" fmla="*/ 3951392 h 4275461"/>
                <a:gd name="connsiteX55" fmla="*/ 783235 w 3619883"/>
                <a:gd name="connsiteY55" fmla="*/ 4128157 h 4275461"/>
                <a:gd name="connsiteX56" fmla="*/ 871024 w 3619883"/>
                <a:gd name="connsiteY56" fmla="*/ 4128157 h 4275461"/>
                <a:gd name="connsiteX57" fmla="*/ 829432 w 3619883"/>
                <a:gd name="connsiteY57" fmla="*/ 4275461 h 4275461"/>
                <a:gd name="connsiteX58" fmla="*/ 611484 w 3619883"/>
                <a:gd name="connsiteY58" fmla="*/ 4275461 h 4275461"/>
                <a:gd name="connsiteX59" fmla="*/ 621247 w 3619883"/>
                <a:gd name="connsiteY59" fmla="*/ 4128157 h 4275461"/>
                <a:gd name="connsiteX60" fmla="*/ 650062 w 3619883"/>
                <a:gd name="connsiteY60" fmla="*/ 4128157 h 4275461"/>
                <a:gd name="connsiteX61" fmla="*/ 650062 w 3619883"/>
                <a:gd name="connsiteY61" fmla="*/ 3951392 h 4275461"/>
                <a:gd name="connsiteX62" fmla="*/ 472277 w 3619883"/>
                <a:gd name="connsiteY62" fmla="*/ 3951392 h 4275461"/>
                <a:gd name="connsiteX63" fmla="*/ 472277 w 3619883"/>
                <a:gd name="connsiteY63" fmla="*/ 4128157 h 4275461"/>
                <a:gd name="connsiteX64" fmla="*/ 522650 w 3619883"/>
                <a:gd name="connsiteY64" fmla="*/ 4128157 h 4275461"/>
                <a:gd name="connsiteX65" fmla="*/ 573998 w 3619883"/>
                <a:gd name="connsiteY65" fmla="*/ 4275461 h 4275461"/>
                <a:gd name="connsiteX66" fmla="*/ 336164 w 3619883"/>
                <a:gd name="connsiteY66" fmla="*/ 4275461 h 4275461"/>
                <a:gd name="connsiteX67" fmla="*/ 294572 w 3619883"/>
                <a:gd name="connsiteY67" fmla="*/ 4128157 h 4275461"/>
                <a:gd name="connsiteX68" fmla="*/ 339106 w 3619883"/>
                <a:gd name="connsiteY68" fmla="*/ 4128157 h 4275461"/>
                <a:gd name="connsiteX69" fmla="*/ 339106 w 3619883"/>
                <a:gd name="connsiteY69" fmla="*/ 3951392 h 4275461"/>
                <a:gd name="connsiteX70" fmla="*/ 161321 w 3619883"/>
                <a:gd name="connsiteY70" fmla="*/ 3951392 h 4275461"/>
                <a:gd name="connsiteX71" fmla="*/ 161321 w 3619883"/>
                <a:gd name="connsiteY71" fmla="*/ 4128157 h 4275461"/>
                <a:gd name="connsiteX72" fmla="*/ 230914 w 3619883"/>
                <a:gd name="connsiteY72" fmla="*/ 4128157 h 4275461"/>
                <a:gd name="connsiteX73" fmla="*/ 189322 w 3619883"/>
                <a:gd name="connsiteY73" fmla="*/ 4275461 h 4275461"/>
                <a:gd name="connsiteX74" fmla="*/ 0 w 3619883"/>
                <a:gd name="connsiteY74" fmla="*/ 4275461 h 4275461"/>
                <a:gd name="connsiteX75" fmla="*/ 0 w 3619883"/>
                <a:gd name="connsiteY75" fmla="*/ 42229 h 4275461"/>
                <a:gd name="connsiteX76" fmla="*/ 42464 w 3619883"/>
                <a:gd name="connsiteY76" fmla="*/ 40518 h 4275461"/>
                <a:gd name="connsiteX77" fmla="*/ 137733 w 3619883"/>
                <a:gd name="connsiteY77" fmla="*/ 35355 h 4275461"/>
                <a:gd name="connsiteX78" fmla="*/ 270565 w 3619883"/>
                <a:gd name="connsiteY78" fmla="*/ 29759 h 4275461"/>
                <a:gd name="connsiteX79" fmla="*/ 479734 w 3619883"/>
                <a:gd name="connsiteY79" fmla="*/ 45455 h 4275461"/>
                <a:gd name="connsiteX80" fmla="*/ 524103 w 3619883"/>
                <a:gd name="connsiteY80" fmla="*/ 41625 h 4275461"/>
                <a:gd name="connsiteX81" fmla="*/ 624416 w 3619883"/>
                <a:gd name="connsiteY81" fmla="*/ 22696 h 4275461"/>
                <a:gd name="connsiteX82" fmla="*/ 657762 w 3619883"/>
                <a:gd name="connsiteY82" fmla="*/ 18351 h 4275461"/>
                <a:gd name="connsiteX83" fmla="*/ 690557 w 3619883"/>
                <a:gd name="connsiteY83" fmla="*/ 25792 h 4275461"/>
                <a:gd name="connsiteX84" fmla="*/ 745123 w 3619883"/>
                <a:gd name="connsiteY84" fmla="*/ 40157 h 4275461"/>
                <a:gd name="connsiteX85" fmla="*/ 789493 w 3619883"/>
                <a:gd name="connsiteY85" fmla="*/ 36327 h 4275461"/>
                <a:gd name="connsiteX86" fmla="*/ 854255 w 3619883"/>
                <a:gd name="connsiteY86" fmla="*/ 68887 h 4275461"/>
                <a:gd name="connsiteX87" fmla="*/ 897520 w 3619883"/>
                <a:gd name="connsiteY87" fmla="*/ 88629 h 4275461"/>
                <a:gd name="connsiteX88" fmla="*/ 940510 w 3619883"/>
                <a:gd name="connsiteY88" fmla="*/ 114265 h 4275461"/>
                <a:gd name="connsiteX89" fmla="*/ 1082712 w 3619883"/>
                <a:gd name="connsiteY89" fmla="*/ 144543 h 4275461"/>
                <a:gd name="connsiteX90" fmla="*/ 1205348 w 3619883"/>
                <a:gd name="connsiteY90" fmla="*/ 120753 h 4275461"/>
                <a:gd name="connsiteX91" fmla="*/ 1271764 w 3619883"/>
                <a:gd name="connsiteY91" fmla="*/ 117956 h 4275461"/>
                <a:gd name="connsiteX92" fmla="*/ 1315583 w 3619883"/>
                <a:gd name="connsiteY92" fmla="*/ 125912 h 4275461"/>
                <a:gd name="connsiteX93" fmla="*/ 1359125 w 3619883"/>
                <a:gd name="connsiteY93" fmla="*/ 139761 h 4275461"/>
                <a:gd name="connsiteX94" fmla="*/ 1391919 w 3619883"/>
                <a:gd name="connsiteY94" fmla="*/ 147202 h 4275461"/>
                <a:gd name="connsiteX95" fmla="*/ 1436563 w 3619883"/>
                <a:gd name="connsiteY95" fmla="*/ 137480 h 4275461"/>
                <a:gd name="connsiteX96" fmla="*/ 1471566 w 3619883"/>
                <a:gd name="connsiteY96" fmla="*/ 97777 h 4275461"/>
                <a:gd name="connsiteX97" fmla="*/ 1505739 w 3619883"/>
                <a:gd name="connsiteY97" fmla="*/ 75753 h 4275461"/>
                <a:gd name="connsiteX98" fmla="*/ 1590891 w 3619883"/>
                <a:gd name="connsiteY98" fmla="*/ 144702 h 4275461"/>
                <a:gd name="connsiteX99" fmla="*/ 1625616 w 3619883"/>
                <a:gd name="connsiteY99" fmla="*/ 110893 h 4275461"/>
                <a:gd name="connsiteX100" fmla="*/ 1658964 w 3619883"/>
                <a:gd name="connsiteY100" fmla="*/ 106547 h 4275461"/>
                <a:gd name="connsiteX101" fmla="*/ 1746598 w 3619883"/>
                <a:gd name="connsiteY101" fmla="*/ 122460 h 4275461"/>
                <a:gd name="connsiteX102" fmla="*/ 1811913 w 3619883"/>
                <a:gd name="connsiteY102" fmla="*/ 143234 h 4275461"/>
                <a:gd name="connsiteX103" fmla="*/ 1856557 w 3619883"/>
                <a:gd name="connsiteY103" fmla="*/ 133511 h 4275461"/>
                <a:gd name="connsiteX104" fmla="*/ 2066003 w 3619883"/>
                <a:gd name="connsiteY104" fmla="*/ 143313 h 4275461"/>
                <a:gd name="connsiteX105" fmla="*/ 2177615 w 3619883"/>
                <a:gd name="connsiteY105" fmla="*/ 119007 h 4275461"/>
                <a:gd name="connsiteX106" fmla="*/ 2255883 w 3619883"/>
                <a:gd name="connsiteY106" fmla="*/ 99047 h 4275461"/>
                <a:gd name="connsiteX107" fmla="*/ 2344622 w 3619883"/>
                <a:gd name="connsiteY107" fmla="*/ 91388 h 4275461"/>
                <a:gd name="connsiteX108" fmla="*/ 2455682 w 3619883"/>
                <a:gd name="connsiteY108" fmla="*/ 78869 h 4275461"/>
                <a:gd name="connsiteX109" fmla="*/ 2632609 w 3619883"/>
                <a:gd name="connsiteY109" fmla="*/ 75338 h 4275461"/>
                <a:gd name="connsiteX110" fmla="*/ 2742291 w 3619883"/>
                <a:gd name="connsiteY110" fmla="*/ 92282 h 4275461"/>
                <a:gd name="connsiteX111" fmla="*/ 2851974 w 3619883"/>
                <a:gd name="connsiteY111" fmla="*/ 109227 h 4275461"/>
                <a:gd name="connsiteX112" fmla="*/ 2907643 w 3619883"/>
                <a:gd name="connsiteY112" fmla="*/ 100020 h 4275461"/>
                <a:gd name="connsiteX113" fmla="*/ 2944022 w 3619883"/>
                <a:gd name="connsiteY113" fmla="*/ 30853 h 4275461"/>
                <a:gd name="connsiteX114" fmla="*/ 3022289 w 3619883"/>
                <a:gd name="connsiteY114" fmla="*/ 10893 h 4275461"/>
                <a:gd name="connsiteX115" fmla="*/ 3054807 w 3619883"/>
                <a:gd name="connsiteY115" fmla="*/ 24226 h 4275461"/>
                <a:gd name="connsiteX116" fmla="*/ 3141892 w 3619883"/>
                <a:gd name="connsiteY116" fmla="*/ 51925 h 4275461"/>
                <a:gd name="connsiteX117" fmla="*/ 3185711 w 3619883"/>
                <a:gd name="connsiteY117" fmla="*/ 59881 h 4275461"/>
                <a:gd name="connsiteX118" fmla="*/ 3219056 w 3619883"/>
                <a:gd name="connsiteY118" fmla="*/ 55536 h 4275461"/>
                <a:gd name="connsiteX119" fmla="*/ 3263425 w 3619883"/>
                <a:gd name="connsiteY119" fmla="*/ 51706 h 4275461"/>
                <a:gd name="connsiteX120" fmla="*/ 3296219 w 3619883"/>
                <a:gd name="connsiteY120" fmla="*/ 59147 h 4275461"/>
                <a:gd name="connsiteX121" fmla="*/ 3319094 w 3619883"/>
                <a:gd name="connsiteY121" fmla="*/ 42500 h 4275461"/>
                <a:gd name="connsiteX122" fmla="*/ 3420511 w 3619883"/>
                <a:gd name="connsiteY122" fmla="*/ 0 h 4275461"/>
                <a:gd name="connsiteX123" fmla="*/ 3453305 w 3619883"/>
                <a:gd name="connsiteY123" fmla="*/ 7440 h 4275461"/>
                <a:gd name="connsiteX124" fmla="*/ 3496571 w 3619883"/>
                <a:gd name="connsiteY124" fmla="*/ 27182 h 4275461"/>
                <a:gd name="connsiteX125" fmla="*/ 3602117 w 3619883"/>
                <a:gd name="connsiteY125" fmla="*/ 132521 h 4275461"/>
                <a:gd name="connsiteX126" fmla="*/ 3619883 w 3619883"/>
                <a:gd name="connsiteY126" fmla="*/ 140049 h 4275461"/>
                <a:gd name="connsiteX127" fmla="*/ 3619883 w 3619883"/>
                <a:gd name="connsiteY12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515810 w 3619883"/>
                <a:gd name="connsiteY8" fmla="*/ 4128157 h 4275461"/>
                <a:gd name="connsiteX9" fmla="*/ 2515810 w 3619883"/>
                <a:gd name="connsiteY9" fmla="*/ 3951392 h 4275461"/>
                <a:gd name="connsiteX10" fmla="*/ 2338025 w 3619883"/>
                <a:gd name="connsiteY10" fmla="*/ 3951392 h 4275461"/>
                <a:gd name="connsiteX11" fmla="*/ 2338025 w 3619883"/>
                <a:gd name="connsiteY11" fmla="*/ 4128157 h 4275461"/>
                <a:gd name="connsiteX12" fmla="*/ 2395120 w 3619883"/>
                <a:gd name="connsiteY12" fmla="*/ 4128157 h 4275461"/>
                <a:gd name="connsiteX13" fmla="*/ 2337697 w 3619883"/>
                <a:gd name="connsiteY13" fmla="*/ 4275461 h 4275461"/>
                <a:gd name="connsiteX14" fmla="*/ 2150155 w 3619883"/>
                <a:gd name="connsiteY14" fmla="*/ 4275461 h 4275461"/>
                <a:gd name="connsiteX15" fmla="*/ 2150155 w 3619883"/>
                <a:gd name="connsiteY15" fmla="*/ 4128157 h 4275461"/>
                <a:gd name="connsiteX16" fmla="*/ 2204852 w 3619883"/>
                <a:gd name="connsiteY16" fmla="*/ 4128157 h 4275461"/>
                <a:gd name="connsiteX17" fmla="*/ 2204852 w 3619883"/>
                <a:gd name="connsiteY17" fmla="*/ 3951392 h 4275461"/>
                <a:gd name="connsiteX18" fmla="*/ 2027068 w 3619883"/>
                <a:gd name="connsiteY18" fmla="*/ 3951392 h 4275461"/>
                <a:gd name="connsiteX19" fmla="*/ 2027068 w 3619883"/>
                <a:gd name="connsiteY19" fmla="*/ 4128157 h 4275461"/>
                <a:gd name="connsiteX20" fmla="*/ 2079759 w 3619883"/>
                <a:gd name="connsiteY20" fmla="*/ 4128157 h 4275461"/>
                <a:gd name="connsiteX21" fmla="*/ 2079759 w 3619883"/>
                <a:gd name="connsiteY21" fmla="*/ 4275461 h 4275461"/>
                <a:gd name="connsiteX22" fmla="*/ 1824703 w 3619883"/>
                <a:gd name="connsiteY22" fmla="*/ 4275461 h 4275461"/>
                <a:gd name="connsiteX23" fmla="*/ 1834468 w 3619883"/>
                <a:gd name="connsiteY23" fmla="*/ 4128157 h 4275461"/>
                <a:gd name="connsiteX24" fmla="*/ 1893894 w 3619883"/>
                <a:gd name="connsiteY24" fmla="*/ 4128157 h 4275461"/>
                <a:gd name="connsiteX25" fmla="*/ 1893894 w 3619883"/>
                <a:gd name="connsiteY25" fmla="*/ 3951392 h 4275461"/>
                <a:gd name="connsiteX26" fmla="*/ 1716110 w 3619883"/>
                <a:gd name="connsiteY26" fmla="*/ 3951392 h 4275461"/>
                <a:gd name="connsiteX27" fmla="*/ 1716110 w 3619883"/>
                <a:gd name="connsiteY27" fmla="*/ 4006431 h 4275461"/>
                <a:gd name="connsiteX28" fmla="*/ 1703447 w 3619883"/>
                <a:gd name="connsiteY28" fmla="*/ 4007960 h 4275461"/>
                <a:gd name="connsiteX29" fmla="*/ 1716110 w 3619883"/>
                <a:gd name="connsiteY29" fmla="*/ 4044284 h 4275461"/>
                <a:gd name="connsiteX30" fmla="*/ 1716110 w 3619883"/>
                <a:gd name="connsiteY30" fmla="*/ 4128157 h 4275461"/>
                <a:gd name="connsiteX31" fmla="*/ 1745346 w 3619883"/>
                <a:gd name="connsiteY31" fmla="*/ 4128157 h 4275461"/>
                <a:gd name="connsiteX32" fmla="*/ 1796694 w 3619883"/>
                <a:gd name="connsiteY32" fmla="*/ 4275461 h 4275461"/>
                <a:gd name="connsiteX33" fmla="*/ 1558844 w 3619883"/>
                <a:gd name="connsiteY33" fmla="*/ 4275461 h 4275461"/>
                <a:gd name="connsiteX34" fmla="*/ 1517252 w 3619883"/>
                <a:gd name="connsiteY34" fmla="*/ 4128157 h 4275461"/>
                <a:gd name="connsiteX35" fmla="*/ 1582936 w 3619883"/>
                <a:gd name="connsiteY35" fmla="*/ 4128157 h 4275461"/>
                <a:gd name="connsiteX36" fmla="*/ 1582936 w 3619883"/>
                <a:gd name="connsiteY36" fmla="*/ 3951392 h 4275461"/>
                <a:gd name="connsiteX37" fmla="*/ 1405151 w 3619883"/>
                <a:gd name="connsiteY37" fmla="*/ 3951392 h 4275461"/>
                <a:gd name="connsiteX38" fmla="*/ 1405151 w 3619883"/>
                <a:gd name="connsiteY38" fmla="*/ 4128157 h 4275461"/>
                <a:gd name="connsiteX39" fmla="*/ 1468988 w 3619883"/>
                <a:gd name="connsiteY39" fmla="*/ 4128157 h 4275461"/>
                <a:gd name="connsiteX40" fmla="*/ 1427396 w 3619883"/>
                <a:gd name="connsiteY40" fmla="*/ 4275461 h 4275461"/>
                <a:gd name="connsiteX41" fmla="*/ 1210751 w 3619883"/>
                <a:gd name="connsiteY41" fmla="*/ 4275461 h 4275461"/>
                <a:gd name="connsiteX42" fmla="*/ 1210751 w 3619883"/>
                <a:gd name="connsiteY42" fmla="*/ 4128157 h 4275461"/>
                <a:gd name="connsiteX43" fmla="*/ 1271978 w 3619883"/>
                <a:gd name="connsiteY43" fmla="*/ 4128157 h 4275461"/>
                <a:gd name="connsiteX44" fmla="*/ 1271978 w 3619883"/>
                <a:gd name="connsiteY44" fmla="*/ 3951392 h 4275461"/>
                <a:gd name="connsiteX45" fmla="*/ 1094193 w 3619883"/>
                <a:gd name="connsiteY45" fmla="*/ 3951392 h 4275461"/>
                <a:gd name="connsiteX46" fmla="*/ 1094193 w 3619883"/>
                <a:gd name="connsiteY46" fmla="*/ 4128157 h 4275461"/>
                <a:gd name="connsiteX47" fmla="*/ 1140354 w 3619883"/>
                <a:gd name="connsiteY47" fmla="*/ 4128157 h 4275461"/>
                <a:gd name="connsiteX48" fmla="*/ 1140354 w 3619883"/>
                <a:gd name="connsiteY48" fmla="*/ 4275461 h 4275461"/>
                <a:gd name="connsiteX49" fmla="*/ 953807 w 3619883"/>
                <a:gd name="connsiteY49" fmla="*/ 4275461 h 4275461"/>
                <a:gd name="connsiteX50" fmla="*/ 912215 w 3619883"/>
                <a:gd name="connsiteY50" fmla="*/ 4128157 h 4275461"/>
                <a:gd name="connsiteX51" fmla="*/ 961020 w 3619883"/>
                <a:gd name="connsiteY51" fmla="*/ 4128157 h 4275461"/>
                <a:gd name="connsiteX52" fmla="*/ 961020 w 3619883"/>
                <a:gd name="connsiteY52" fmla="*/ 3951392 h 4275461"/>
                <a:gd name="connsiteX53" fmla="*/ 783235 w 3619883"/>
                <a:gd name="connsiteY53" fmla="*/ 3951392 h 4275461"/>
                <a:gd name="connsiteX54" fmla="*/ 783235 w 3619883"/>
                <a:gd name="connsiteY54" fmla="*/ 4128157 h 4275461"/>
                <a:gd name="connsiteX55" fmla="*/ 871024 w 3619883"/>
                <a:gd name="connsiteY55" fmla="*/ 4128157 h 4275461"/>
                <a:gd name="connsiteX56" fmla="*/ 829432 w 3619883"/>
                <a:gd name="connsiteY56" fmla="*/ 4275461 h 4275461"/>
                <a:gd name="connsiteX57" fmla="*/ 611484 w 3619883"/>
                <a:gd name="connsiteY57" fmla="*/ 4275461 h 4275461"/>
                <a:gd name="connsiteX58" fmla="*/ 621247 w 3619883"/>
                <a:gd name="connsiteY58" fmla="*/ 4128157 h 4275461"/>
                <a:gd name="connsiteX59" fmla="*/ 650062 w 3619883"/>
                <a:gd name="connsiteY59" fmla="*/ 4128157 h 4275461"/>
                <a:gd name="connsiteX60" fmla="*/ 650062 w 3619883"/>
                <a:gd name="connsiteY60" fmla="*/ 3951392 h 4275461"/>
                <a:gd name="connsiteX61" fmla="*/ 472277 w 3619883"/>
                <a:gd name="connsiteY61" fmla="*/ 3951392 h 4275461"/>
                <a:gd name="connsiteX62" fmla="*/ 472277 w 3619883"/>
                <a:gd name="connsiteY62" fmla="*/ 4128157 h 4275461"/>
                <a:gd name="connsiteX63" fmla="*/ 522650 w 3619883"/>
                <a:gd name="connsiteY63" fmla="*/ 4128157 h 4275461"/>
                <a:gd name="connsiteX64" fmla="*/ 573998 w 3619883"/>
                <a:gd name="connsiteY64" fmla="*/ 4275461 h 4275461"/>
                <a:gd name="connsiteX65" fmla="*/ 336164 w 3619883"/>
                <a:gd name="connsiteY65" fmla="*/ 4275461 h 4275461"/>
                <a:gd name="connsiteX66" fmla="*/ 294572 w 3619883"/>
                <a:gd name="connsiteY66" fmla="*/ 4128157 h 4275461"/>
                <a:gd name="connsiteX67" fmla="*/ 339106 w 3619883"/>
                <a:gd name="connsiteY67" fmla="*/ 4128157 h 4275461"/>
                <a:gd name="connsiteX68" fmla="*/ 339106 w 3619883"/>
                <a:gd name="connsiteY68" fmla="*/ 3951392 h 4275461"/>
                <a:gd name="connsiteX69" fmla="*/ 161321 w 3619883"/>
                <a:gd name="connsiteY69" fmla="*/ 3951392 h 4275461"/>
                <a:gd name="connsiteX70" fmla="*/ 161321 w 3619883"/>
                <a:gd name="connsiteY70" fmla="*/ 4128157 h 4275461"/>
                <a:gd name="connsiteX71" fmla="*/ 230914 w 3619883"/>
                <a:gd name="connsiteY71" fmla="*/ 4128157 h 4275461"/>
                <a:gd name="connsiteX72" fmla="*/ 189322 w 3619883"/>
                <a:gd name="connsiteY72" fmla="*/ 4275461 h 4275461"/>
                <a:gd name="connsiteX73" fmla="*/ 0 w 3619883"/>
                <a:gd name="connsiteY73" fmla="*/ 4275461 h 4275461"/>
                <a:gd name="connsiteX74" fmla="*/ 0 w 3619883"/>
                <a:gd name="connsiteY74" fmla="*/ 42229 h 4275461"/>
                <a:gd name="connsiteX75" fmla="*/ 42464 w 3619883"/>
                <a:gd name="connsiteY75" fmla="*/ 40518 h 4275461"/>
                <a:gd name="connsiteX76" fmla="*/ 137733 w 3619883"/>
                <a:gd name="connsiteY76" fmla="*/ 35355 h 4275461"/>
                <a:gd name="connsiteX77" fmla="*/ 270565 w 3619883"/>
                <a:gd name="connsiteY77" fmla="*/ 29759 h 4275461"/>
                <a:gd name="connsiteX78" fmla="*/ 479734 w 3619883"/>
                <a:gd name="connsiteY78" fmla="*/ 45455 h 4275461"/>
                <a:gd name="connsiteX79" fmla="*/ 524103 w 3619883"/>
                <a:gd name="connsiteY79" fmla="*/ 41625 h 4275461"/>
                <a:gd name="connsiteX80" fmla="*/ 624416 w 3619883"/>
                <a:gd name="connsiteY80" fmla="*/ 22696 h 4275461"/>
                <a:gd name="connsiteX81" fmla="*/ 657762 w 3619883"/>
                <a:gd name="connsiteY81" fmla="*/ 18351 h 4275461"/>
                <a:gd name="connsiteX82" fmla="*/ 690557 w 3619883"/>
                <a:gd name="connsiteY82" fmla="*/ 25792 h 4275461"/>
                <a:gd name="connsiteX83" fmla="*/ 745123 w 3619883"/>
                <a:gd name="connsiteY83" fmla="*/ 40157 h 4275461"/>
                <a:gd name="connsiteX84" fmla="*/ 789493 w 3619883"/>
                <a:gd name="connsiteY84" fmla="*/ 36327 h 4275461"/>
                <a:gd name="connsiteX85" fmla="*/ 854255 w 3619883"/>
                <a:gd name="connsiteY85" fmla="*/ 68887 h 4275461"/>
                <a:gd name="connsiteX86" fmla="*/ 897520 w 3619883"/>
                <a:gd name="connsiteY86" fmla="*/ 88629 h 4275461"/>
                <a:gd name="connsiteX87" fmla="*/ 940510 w 3619883"/>
                <a:gd name="connsiteY87" fmla="*/ 114265 h 4275461"/>
                <a:gd name="connsiteX88" fmla="*/ 1082712 w 3619883"/>
                <a:gd name="connsiteY88" fmla="*/ 144543 h 4275461"/>
                <a:gd name="connsiteX89" fmla="*/ 1205348 w 3619883"/>
                <a:gd name="connsiteY89" fmla="*/ 120753 h 4275461"/>
                <a:gd name="connsiteX90" fmla="*/ 1271764 w 3619883"/>
                <a:gd name="connsiteY90" fmla="*/ 117956 h 4275461"/>
                <a:gd name="connsiteX91" fmla="*/ 1315583 w 3619883"/>
                <a:gd name="connsiteY91" fmla="*/ 125912 h 4275461"/>
                <a:gd name="connsiteX92" fmla="*/ 1359125 w 3619883"/>
                <a:gd name="connsiteY92" fmla="*/ 139761 h 4275461"/>
                <a:gd name="connsiteX93" fmla="*/ 1391919 w 3619883"/>
                <a:gd name="connsiteY93" fmla="*/ 147202 h 4275461"/>
                <a:gd name="connsiteX94" fmla="*/ 1436563 w 3619883"/>
                <a:gd name="connsiteY94" fmla="*/ 137480 h 4275461"/>
                <a:gd name="connsiteX95" fmla="*/ 1471566 w 3619883"/>
                <a:gd name="connsiteY95" fmla="*/ 97777 h 4275461"/>
                <a:gd name="connsiteX96" fmla="*/ 1505739 w 3619883"/>
                <a:gd name="connsiteY96" fmla="*/ 75753 h 4275461"/>
                <a:gd name="connsiteX97" fmla="*/ 1590891 w 3619883"/>
                <a:gd name="connsiteY97" fmla="*/ 144702 h 4275461"/>
                <a:gd name="connsiteX98" fmla="*/ 1625616 w 3619883"/>
                <a:gd name="connsiteY98" fmla="*/ 110893 h 4275461"/>
                <a:gd name="connsiteX99" fmla="*/ 1658964 w 3619883"/>
                <a:gd name="connsiteY99" fmla="*/ 106547 h 4275461"/>
                <a:gd name="connsiteX100" fmla="*/ 1746598 w 3619883"/>
                <a:gd name="connsiteY100" fmla="*/ 122460 h 4275461"/>
                <a:gd name="connsiteX101" fmla="*/ 1811913 w 3619883"/>
                <a:gd name="connsiteY101" fmla="*/ 143234 h 4275461"/>
                <a:gd name="connsiteX102" fmla="*/ 1856557 w 3619883"/>
                <a:gd name="connsiteY102" fmla="*/ 133511 h 4275461"/>
                <a:gd name="connsiteX103" fmla="*/ 2066003 w 3619883"/>
                <a:gd name="connsiteY103" fmla="*/ 143313 h 4275461"/>
                <a:gd name="connsiteX104" fmla="*/ 2177615 w 3619883"/>
                <a:gd name="connsiteY104" fmla="*/ 119007 h 4275461"/>
                <a:gd name="connsiteX105" fmla="*/ 2255883 w 3619883"/>
                <a:gd name="connsiteY105" fmla="*/ 99047 h 4275461"/>
                <a:gd name="connsiteX106" fmla="*/ 2344622 w 3619883"/>
                <a:gd name="connsiteY106" fmla="*/ 91388 h 4275461"/>
                <a:gd name="connsiteX107" fmla="*/ 2455682 w 3619883"/>
                <a:gd name="connsiteY107" fmla="*/ 78869 h 4275461"/>
                <a:gd name="connsiteX108" fmla="*/ 2632609 w 3619883"/>
                <a:gd name="connsiteY108" fmla="*/ 75338 h 4275461"/>
                <a:gd name="connsiteX109" fmla="*/ 2742291 w 3619883"/>
                <a:gd name="connsiteY109" fmla="*/ 92282 h 4275461"/>
                <a:gd name="connsiteX110" fmla="*/ 2851974 w 3619883"/>
                <a:gd name="connsiteY110" fmla="*/ 109227 h 4275461"/>
                <a:gd name="connsiteX111" fmla="*/ 2907643 w 3619883"/>
                <a:gd name="connsiteY111" fmla="*/ 100020 h 4275461"/>
                <a:gd name="connsiteX112" fmla="*/ 2944022 w 3619883"/>
                <a:gd name="connsiteY112" fmla="*/ 30853 h 4275461"/>
                <a:gd name="connsiteX113" fmla="*/ 3022289 w 3619883"/>
                <a:gd name="connsiteY113" fmla="*/ 10893 h 4275461"/>
                <a:gd name="connsiteX114" fmla="*/ 3054807 w 3619883"/>
                <a:gd name="connsiteY114" fmla="*/ 24226 h 4275461"/>
                <a:gd name="connsiteX115" fmla="*/ 3141892 w 3619883"/>
                <a:gd name="connsiteY115" fmla="*/ 51925 h 4275461"/>
                <a:gd name="connsiteX116" fmla="*/ 3185711 w 3619883"/>
                <a:gd name="connsiteY116" fmla="*/ 59881 h 4275461"/>
                <a:gd name="connsiteX117" fmla="*/ 3219056 w 3619883"/>
                <a:gd name="connsiteY117" fmla="*/ 55536 h 4275461"/>
                <a:gd name="connsiteX118" fmla="*/ 3263425 w 3619883"/>
                <a:gd name="connsiteY118" fmla="*/ 51706 h 4275461"/>
                <a:gd name="connsiteX119" fmla="*/ 3296219 w 3619883"/>
                <a:gd name="connsiteY119" fmla="*/ 59147 h 4275461"/>
                <a:gd name="connsiteX120" fmla="*/ 3319094 w 3619883"/>
                <a:gd name="connsiteY120" fmla="*/ 42500 h 4275461"/>
                <a:gd name="connsiteX121" fmla="*/ 3420511 w 3619883"/>
                <a:gd name="connsiteY121" fmla="*/ 0 h 4275461"/>
                <a:gd name="connsiteX122" fmla="*/ 3453305 w 3619883"/>
                <a:gd name="connsiteY122" fmla="*/ 7440 h 4275461"/>
                <a:gd name="connsiteX123" fmla="*/ 3496571 w 3619883"/>
                <a:gd name="connsiteY123" fmla="*/ 27182 h 4275461"/>
                <a:gd name="connsiteX124" fmla="*/ 3602117 w 3619883"/>
                <a:gd name="connsiteY124" fmla="*/ 132521 h 4275461"/>
                <a:gd name="connsiteX125" fmla="*/ 3619883 w 3619883"/>
                <a:gd name="connsiteY125" fmla="*/ 140049 h 4275461"/>
                <a:gd name="connsiteX126" fmla="*/ 3619883 w 3619883"/>
                <a:gd name="connsiteY12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515810 w 3619883"/>
                <a:gd name="connsiteY8" fmla="*/ 3951392 h 4275461"/>
                <a:gd name="connsiteX9" fmla="*/ 2338025 w 3619883"/>
                <a:gd name="connsiteY9" fmla="*/ 3951392 h 4275461"/>
                <a:gd name="connsiteX10" fmla="*/ 2338025 w 3619883"/>
                <a:gd name="connsiteY10" fmla="*/ 4128157 h 4275461"/>
                <a:gd name="connsiteX11" fmla="*/ 2395120 w 3619883"/>
                <a:gd name="connsiteY11" fmla="*/ 4128157 h 4275461"/>
                <a:gd name="connsiteX12" fmla="*/ 2337697 w 3619883"/>
                <a:gd name="connsiteY12" fmla="*/ 4275461 h 4275461"/>
                <a:gd name="connsiteX13" fmla="*/ 2150155 w 3619883"/>
                <a:gd name="connsiteY13" fmla="*/ 4275461 h 4275461"/>
                <a:gd name="connsiteX14" fmla="*/ 2150155 w 3619883"/>
                <a:gd name="connsiteY14" fmla="*/ 4128157 h 4275461"/>
                <a:gd name="connsiteX15" fmla="*/ 2204852 w 3619883"/>
                <a:gd name="connsiteY15" fmla="*/ 4128157 h 4275461"/>
                <a:gd name="connsiteX16" fmla="*/ 2204852 w 3619883"/>
                <a:gd name="connsiteY16" fmla="*/ 3951392 h 4275461"/>
                <a:gd name="connsiteX17" fmla="*/ 2027068 w 3619883"/>
                <a:gd name="connsiteY17" fmla="*/ 3951392 h 4275461"/>
                <a:gd name="connsiteX18" fmla="*/ 2027068 w 3619883"/>
                <a:gd name="connsiteY18" fmla="*/ 4128157 h 4275461"/>
                <a:gd name="connsiteX19" fmla="*/ 2079759 w 3619883"/>
                <a:gd name="connsiteY19" fmla="*/ 4128157 h 4275461"/>
                <a:gd name="connsiteX20" fmla="*/ 2079759 w 3619883"/>
                <a:gd name="connsiteY20" fmla="*/ 4275461 h 4275461"/>
                <a:gd name="connsiteX21" fmla="*/ 1824703 w 3619883"/>
                <a:gd name="connsiteY21" fmla="*/ 4275461 h 4275461"/>
                <a:gd name="connsiteX22" fmla="*/ 1834468 w 3619883"/>
                <a:gd name="connsiteY22" fmla="*/ 4128157 h 4275461"/>
                <a:gd name="connsiteX23" fmla="*/ 1893894 w 3619883"/>
                <a:gd name="connsiteY23" fmla="*/ 4128157 h 4275461"/>
                <a:gd name="connsiteX24" fmla="*/ 1893894 w 3619883"/>
                <a:gd name="connsiteY24" fmla="*/ 3951392 h 4275461"/>
                <a:gd name="connsiteX25" fmla="*/ 1716110 w 3619883"/>
                <a:gd name="connsiteY25" fmla="*/ 3951392 h 4275461"/>
                <a:gd name="connsiteX26" fmla="*/ 1716110 w 3619883"/>
                <a:gd name="connsiteY26" fmla="*/ 4006431 h 4275461"/>
                <a:gd name="connsiteX27" fmla="*/ 1703447 w 3619883"/>
                <a:gd name="connsiteY27" fmla="*/ 4007960 h 4275461"/>
                <a:gd name="connsiteX28" fmla="*/ 1716110 w 3619883"/>
                <a:gd name="connsiteY28" fmla="*/ 4044284 h 4275461"/>
                <a:gd name="connsiteX29" fmla="*/ 1716110 w 3619883"/>
                <a:gd name="connsiteY29" fmla="*/ 4128157 h 4275461"/>
                <a:gd name="connsiteX30" fmla="*/ 1745346 w 3619883"/>
                <a:gd name="connsiteY30" fmla="*/ 4128157 h 4275461"/>
                <a:gd name="connsiteX31" fmla="*/ 1796694 w 3619883"/>
                <a:gd name="connsiteY31" fmla="*/ 4275461 h 4275461"/>
                <a:gd name="connsiteX32" fmla="*/ 1558844 w 3619883"/>
                <a:gd name="connsiteY32" fmla="*/ 4275461 h 4275461"/>
                <a:gd name="connsiteX33" fmla="*/ 1517252 w 3619883"/>
                <a:gd name="connsiteY33" fmla="*/ 4128157 h 4275461"/>
                <a:gd name="connsiteX34" fmla="*/ 1582936 w 3619883"/>
                <a:gd name="connsiteY34" fmla="*/ 4128157 h 4275461"/>
                <a:gd name="connsiteX35" fmla="*/ 1582936 w 3619883"/>
                <a:gd name="connsiteY35" fmla="*/ 3951392 h 4275461"/>
                <a:gd name="connsiteX36" fmla="*/ 1405151 w 3619883"/>
                <a:gd name="connsiteY36" fmla="*/ 3951392 h 4275461"/>
                <a:gd name="connsiteX37" fmla="*/ 1405151 w 3619883"/>
                <a:gd name="connsiteY37" fmla="*/ 4128157 h 4275461"/>
                <a:gd name="connsiteX38" fmla="*/ 1468988 w 3619883"/>
                <a:gd name="connsiteY38" fmla="*/ 4128157 h 4275461"/>
                <a:gd name="connsiteX39" fmla="*/ 1427396 w 3619883"/>
                <a:gd name="connsiteY39" fmla="*/ 4275461 h 4275461"/>
                <a:gd name="connsiteX40" fmla="*/ 1210751 w 3619883"/>
                <a:gd name="connsiteY40" fmla="*/ 4275461 h 4275461"/>
                <a:gd name="connsiteX41" fmla="*/ 1210751 w 3619883"/>
                <a:gd name="connsiteY41" fmla="*/ 4128157 h 4275461"/>
                <a:gd name="connsiteX42" fmla="*/ 1271978 w 3619883"/>
                <a:gd name="connsiteY42" fmla="*/ 4128157 h 4275461"/>
                <a:gd name="connsiteX43" fmla="*/ 1271978 w 3619883"/>
                <a:gd name="connsiteY43" fmla="*/ 3951392 h 4275461"/>
                <a:gd name="connsiteX44" fmla="*/ 1094193 w 3619883"/>
                <a:gd name="connsiteY44" fmla="*/ 3951392 h 4275461"/>
                <a:gd name="connsiteX45" fmla="*/ 1094193 w 3619883"/>
                <a:gd name="connsiteY45" fmla="*/ 4128157 h 4275461"/>
                <a:gd name="connsiteX46" fmla="*/ 1140354 w 3619883"/>
                <a:gd name="connsiteY46" fmla="*/ 4128157 h 4275461"/>
                <a:gd name="connsiteX47" fmla="*/ 1140354 w 3619883"/>
                <a:gd name="connsiteY47" fmla="*/ 4275461 h 4275461"/>
                <a:gd name="connsiteX48" fmla="*/ 953807 w 3619883"/>
                <a:gd name="connsiteY48" fmla="*/ 4275461 h 4275461"/>
                <a:gd name="connsiteX49" fmla="*/ 912215 w 3619883"/>
                <a:gd name="connsiteY49" fmla="*/ 4128157 h 4275461"/>
                <a:gd name="connsiteX50" fmla="*/ 961020 w 3619883"/>
                <a:gd name="connsiteY50" fmla="*/ 4128157 h 4275461"/>
                <a:gd name="connsiteX51" fmla="*/ 961020 w 3619883"/>
                <a:gd name="connsiteY51" fmla="*/ 3951392 h 4275461"/>
                <a:gd name="connsiteX52" fmla="*/ 783235 w 3619883"/>
                <a:gd name="connsiteY52" fmla="*/ 3951392 h 4275461"/>
                <a:gd name="connsiteX53" fmla="*/ 783235 w 3619883"/>
                <a:gd name="connsiteY53" fmla="*/ 4128157 h 4275461"/>
                <a:gd name="connsiteX54" fmla="*/ 871024 w 3619883"/>
                <a:gd name="connsiteY54" fmla="*/ 4128157 h 4275461"/>
                <a:gd name="connsiteX55" fmla="*/ 829432 w 3619883"/>
                <a:gd name="connsiteY55" fmla="*/ 4275461 h 4275461"/>
                <a:gd name="connsiteX56" fmla="*/ 611484 w 3619883"/>
                <a:gd name="connsiteY56" fmla="*/ 4275461 h 4275461"/>
                <a:gd name="connsiteX57" fmla="*/ 621247 w 3619883"/>
                <a:gd name="connsiteY57" fmla="*/ 4128157 h 4275461"/>
                <a:gd name="connsiteX58" fmla="*/ 650062 w 3619883"/>
                <a:gd name="connsiteY58" fmla="*/ 4128157 h 4275461"/>
                <a:gd name="connsiteX59" fmla="*/ 650062 w 3619883"/>
                <a:gd name="connsiteY59" fmla="*/ 3951392 h 4275461"/>
                <a:gd name="connsiteX60" fmla="*/ 472277 w 3619883"/>
                <a:gd name="connsiteY60" fmla="*/ 3951392 h 4275461"/>
                <a:gd name="connsiteX61" fmla="*/ 472277 w 3619883"/>
                <a:gd name="connsiteY61" fmla="*/ 4128157 h 4275461"/>
                <a:gd name="connsiteX62" fmla="*/ 522650 w 3619883"/>
                <a:gd name="connsiteY62" fmla="*/ 4128157 h 4275461"/>
                <a:gd name="connsiteX63" fmla="*/ 573998 w 3619883"/>
                <a:gd name="connsiteY63" fmla="*/ 4275461 h 4275461"/>
                <a:gd name="connsiteX64" fmla="*/ 336164 w 3619883"/>
                <a:gd name="connsiteY64" fmla="*/ 4275461 h 4275461"/>
                <a:gd name="connsiteX65" fmla="*/ 294572 w 3619883"/>
                <a:gd name="connsiteY65" fmla="*/ 4128157 h 4275461"/>
                <a:gd name="connsiteX66" fmla="*/ 339106 w 3619883"/>
                <a:gd name="connsiteY66" fmla="*/ 4128157 h 4275461"/>
                <a:gd name="connsiteX67" fmla="*/ 339106 w 3619883"/>
                <a:gd name="connsiteY67" fmla="*/ 3951392 h 4275461"/>
                <a:gd name="connsiteX68" fmla="*/ 161321 w 3619883"/>
                <a:gd name="connsiteY68" fmla="*/ 3951392 h 4275461"/>
                <a:gd name="connsiteX69" fmla="*/ 161321 w 3619883"/>
                <a:gd name="connsiteY69" fmla="*/ 4128157 h 4275461"/>
                <a:gd name="connsiteX70" fmla="*/ 230914 w 3619883"/>
                <a:gd name="connsiteY70" fmla="*/ 4128157 h 4275461"/>
                <a:gd name="connsiteX71" fmla="*/ 189322 w 3619883"/>
                <a:gd name="connsiteY71" fmla="*/ 4275461 h 4275461"/>
                <a:gd name="connsiteX72" fmla="*/ 0 w 3619883"/>
                <a:gd name="connsiteY72" fmla="*/ 4275461 h 4275461"/>
                <a:gd name="connsiteX73" fmla="*/ 0 w 3619883"/>
                <a:gd name="connsiteY73" fmla="*/ 42229 h 4275461"/>
                <a:gd name="connsiteX74" fmla="*/ 42464 w 3619883"/>
                <a:gd name="connsiteY74" fmla="*/ 40518 h 4275461"/>
                <a:gd name="connsiteX75" fmla="*/ 137733 w 3619883"/>
                <a:gd name="connsiteY75" fmla="*/ 35355 h 4275461"/>
                <a:gd name="connsiteX76" fmla="*/ 270565 w 3619883"/>
                <a:gd name="connsiteY76" fmla="*/ 29759 h 4275461"/>
                <a:gd name="connsiteX77" fmla="*/ 479734 w 3619883"/>
                <a:gd name="connsiteY77" fmla="*/ 45455 h 4275461"/>
                <a:gd name="connsiteX78" fmla="*/ 524103 w 3619883"/>
                <a:gd name="connsiteY78" fmla="*/ 41625 h 4275461"/>
                <a:gd name="connsiteX79" fmla="*/ 624416 w 3619883"/>
                <a:gd name="connsiteY79" fmla="*/ 22696 h 4275461"/>
                <a:gd name="connsiteX80" fmla="*/ 657762 w 3619883"/>
                <a:gd name="connsiteY80" fmla="*/ 18351 h 4275461"/>
                <a:gd name="connsiteX81" fmla="*/ 690557 w 3619883"/>
                <a:gd name="connsiteY81" fmla="*/ 25792 h 4275461"/>
                <a:gd name="connsiteX82" fmla="*/ 745123 w 3619883"/>
                <a:gd name="connsiteY82" fmla="*/ 40157 h 4275461"/>
                <a:gd name="connsiteX83" fmla="*/ 789493 w 3619883"/>
                <a:gd name="connsiteY83" fmla="*/ 36327 h 4275461"/>
                <a:gd name="connsiteX84" fmla="*/ 854255 w 3619883"/>
                <a:gd name="connsiteY84" fmla="*/ 68887 h 4275461"/>
                <a:gd name="connsiteX85" fmla="*/ 897520 w 3619883"/>
                <a:gd name="connsiteY85" fmla="*/ 88629 h 4275461"/>
                <a:gd name="connsiteX86" fmla="*/ 940510 w 3619883"/>
                <a:gd name="connsiteY86" fmla="*/ 114265 h 4275461"/>
                <a:gd name="connsiteX87" fmla="*/ 1082712 w 3619883"/>
                <a:gd name="connsiteY87" fmla="*/ 144543 h 4275461"/>
                <a:gd name="connsiteX88" fmla="*/ 1205348 w 3619883"/>
                <a:gd name="connsiteY88" fmla="*/ 120753 h 4275461"/>
                <a:gd name="connsiteX89" fmla="*/ 1271764 w 3619883"/>
                <a:gd name="connsiteY89" fmla="*/ 117956 h 4275461"/>
                <a:gd name="connsiteX90" fmla="*/ 1315583 w 3619883"/>
                <a:gd name="connsiteY90" fmla="*/ 125912 h 4275461"/>
                <a:gd name="connsiteX91" fmla="*/ 1359125 w 3619883"/>
                <a:gd name="connsiteY91" fmla="*/ 139761 h 4275461"/>
                <a:gd name="connsiteX92" fmla="*/ 1391919 w 3619883"/>
                <a:gd name="connsiteY92" fmla="*/ 147202 h 4275461"/>
                <a:gd name="connsiteX93" fmla="*/ 1436563 w 3619883"/>
                <a:gd name="connsiteY93" fmla="*/ 137480 h 4275461"/>
                <a:gd name="connsiteX94" fmla="*/ 1471566 w 3619883"/>
                <a:gd name="connsiteY94" fmla="*/ 97777 h 4275461"/>
                <a:gd name="connsiteX95" fmla="*/ 1505739 w 3619883"/>
                <a:gd name="connsiteY95" fmla="*/ 75753 h 4275461"/>
                <a:gd name="connsiteX96" fmla="*/ 1590891 w 3619883"/>
                <a:gd name="connsiteY96" fmla="*/ 144702 h 4275461"/>
                <a:gd name="connsiteX97" fmla="*/ 1625616 w 3619883"/>
                <a:gd name="connsiteY97" fmla="*/ 110893 h 4275461"/>
                <a:gd name="connsiteX98" fmla="*/ 1658964 w 3619883"/>
                <a:gd name="connsiteY98" fmla="*/ 106547 h 4275461"/>
                <a:gd name="connsiteX99" fmla="*/ 1746598 w 3619883"/>
                <a:gd name="connsiteY99" fmla="*/ 122460 h 4275461"/>
                <a:gd name="connsiteX100" fmla="*/ 1811913 w 3619883"/>
                <a:gd name="connsiteY100" fmla="*/ 143234 h 4275461"/>
                <a:gd name="connsiteX101" fmla="*/ 1856557 w 3619883"/>
                <a:gd name="connsiteY101" fmla="*/ 133511 h 4275461"/>
                <a:gd name="connsiteX102" fmla="*/ 2066003 w 3619883"/>
                <a:gd name="connsiteY102" fmla="*/ 143313 h 4275461"/>
                <a:gd name="connsiteX103" fmla="*/ 2177615 w 3619883"/>
                <a:gd name="connsiteY103" fmla="*/ 119007 h 4275461"/>
                <a:gd name="connsiteX104" fmla="*/ 2255883 w 3619883"/>
                <a:gd name="connsiteY104" fmla="*/ 99047 h 4275461"/>
                <a:gd name="connsiteX105" fmla="*/ 2344622 w 3619883"/>
                <a:gd name="connsiteY105" fmla="*/ 91388 h 4275461"/>
                <a:gd name="connsiteX106" fmla="*/ 2455682 w 3619883"/>
                <a:gd name="connsiteY106" fmla="*/ 78869 h 4275461"/>
                <a:gd name="connsiteX107" fmla="*/ 2632609 w 3619883"/>
                <a:gd name="connsiteY107" fmla="*/ 75338 h 4275461"/>
                <a:gd name="connsiteX108" fmla="*/ 2742291 w 3619883"/>
                <a:gd name="connsiteY108" fmla="*/ 92282 h 4275461"/>
                <a:gd name="connsiteX109" fmla="*/ 2851974 w 3619883"/>
                <a:gd name="connsiteY109" fmla="*/ 109227 h 4275461"/>
                <a:gd name="connsiteX110" fmla="*/ 2907643 w 3619883"/>
                <a:gd name="connsiteY110" fmla="*/ 100020 h 4275461"/>
                <a:gd name="connsiteX111" fmla="*/ 2944022 w 3619883"/>
                <a:gd name="connsiteY111" fmla="*/ 30853 h 4275461"/>
                <a:gd name="connsiteX112" fmla="*/ 3022289 w 3619883"/>
                <a:gd name="connsiteY112" fmla="*/ 10893 h 4275461"/>
                <a:gd name="connsiteX113" fmla="*/ 3054807 w 3619883"/>
                <a:gd name="connsiteY113" fmla="*/ 24226 h 4275461"/>
                <a:gd name="connsiteX114" fmla="*/ 3141892 w 3619883"/>
                <a:gd name="connsiteY114" fmla="*/ 51925 h 4275461"/>
                <a:gd name="connsiteX115" fmla="*/ 3185711 w 3619883"/>
                <a:gd name="connsiteY115" fmla="*/ 59881 h 4275461"/>
                <a:gd name="connsiteX116" fmla="*/ 3219056 w 3619883"/>
                <a:gd name="connsiteY116" fmla="*/ 55536 h 4275461"/>
                <a:gd name="connsiteX117" fmla="*/ 3263425 w 3619883"/>
                <a:gd name="connsiteY117" fmla="*/ 51706 h 4275461"/>
                <a:gd name="connsiteX118" fmla="*/ 3296219 w 3619883"/>
                <a:gd name="connsiteY118" fmla="*/ 59147 h 4275461"/>
                <a:gd name="connsiteX119" fmla="*/ 3319094 w 3619883"/>
                <a:gd name="connsiteY119" fmla="*/ 42500 h 4275461"/>
                <a:gd name="connsiteX120" fmla="*/ 3420511 w 3619883"/>
                <a:gd name="connsiteY120" fmla="*/ 0 h 4275461"/>
                <a:gd name="connsiteX121" fmla="*/ 3453305 w 3619883"/>
                <a:gd name="connsiteY121" fmla="*/ 7440 h 4275461"/>
                <a:gd name="connsiteX122" fmla="*/ 3496571 w 3619883"/>
                <a:gd name="connsiteY122" fmla="*/ 27182 h 4275461"/>
                <a:gd name="connsiteX123" fmla="*/ 3602117 w 3619883"/>
                <a:gd name="connsiteY123" fmla="*/ 132521 h 4275461"/>
                <a:gd name="connsiteX124" fmla="*/ 3619883 w 3619883"/>
                <a:gd name="connsiteY124" fmla="*/ 140049 h 4275461"/>
                <a:gd name="connsiteX125" fmla="*/ 3619883 w 3619883"/>
                <a:gd name="connsiteY12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3951392 h 4275461"/>
                <a:gd name="connsiteX9" fmla="*/ 2338025 w 3619883"/>
                <a:gd name="connsiteY9" fmla="*/ 4128157 h 4275461"/>
                <a:gd name="connsiteX10" fmla="*/ 2395120 w 3619883"/>
                <a:gd name="connsiteY10" fmla="*/ 4128157 h 4275461"/>
                <a:gd name="connsiteX11" fmla="*/ 2337697 w 3619883"/>
                <a:gd name="connsiteY11" fmla="*/ 4275461 h 4275461"/>
                <a:gd name="connsiteX12" fmla="*/ 2150155 w 3619883"/>
                <a:gd name="connsiteY12" fmla="*/ 4275461 h 4275461"/>
                <a:gd name="connsiteX13" fmla="*/ 2150155 w 3619883"/>
                <a:gd name="connsiteY13" fmla="*/ 4128157 h 4275461"/>
                <a:gd name="connsiteX14" fmla="*/ 2204852 w 3619883"/>
                <a:gd name="connsiteY14" fmla="*/ 4128157 h 4275461"/>
                <a:gd name="connsiteX15" fmla="*/ 2204852 w 3619883"/>
                <a:gd name="connsiteY15" fmla="*/ 3951392 h 4275461"/>
                <a:gd name="connsiteX16" fmla="*/ 2027068 w 3619883"/>
                <a:gd name="connsiteY16" fmla="*/ 3951392 h 4275461"/>
                <a:gd name="connsiteX17" fmla="*/ 2027068 w 3619883"/>
                <a:gd name="connsiteY17" fmla="*/ 4128157 h 4275461"/>
                <a:gd name="connsiteX18" fmla="*/ 2079759 w 3619883"/>
                <a:gd name="connsiteY18" fmla="*/ 4128157 h 4275461"/>
                <a:gd name="connsiteX19" fmla="*/ 2079759 w 3619883"/>
                <a:gd name="connsiteY19" fmla="*/ 4275461 h 4275461"/>
                <a:gd name="connsiteX20" fmla="*/ 1824703 w 3619883"/>
                <a:gd name="connsiteY20" fmla="*/ 4275461 h 4275461"/>
                <a:gd name="connsiteX21" fmla="*/ 1834468 w 3619883"/>
                <a:gd name="connsiteY21" fmla="*/ 4128157 h 4275461"/>
                <a:gd name="connsiteX22" fmla="*/ 1893894 w 3619883"/>
                <a:gd name="connsiteY22" fmla="*/ 4128157 h 4275461"/>
                <a:gd name="connsiteX23" fmla="*/ 1893894 w 3619883"/>
                <a:gd name="connsiteY23" fmla="*/ 3951392 h 4275461"/>
                <a:gd name="connsiteX24" fmla="*/ 1716110 w 3619883"/>
                <a:gd name="connsiteY24" fmla="*/ 3951392 h 4275461"/>
                <a:gd name="connsiteX25" fmla="*/ 1716110 w 3619883"/>
                <a:gd name="connsiteY25" fmla="*/ 4006431 h 4275461"/>
                <a:gd name="connsiteX26" fmla="*/ 1703447 w 3619883"/>
                <a:gd name="connsiteY26" fmla="*/ 4007960 h 4275461"/>
                <a:gd name="connsiteX27" fmla="*/ 1716110 w 3619883"/>
                <a:gd name="connsiteY27" fmla="*/ 4044284 h 4275461"/>
                <a:gd name="connsiteX28" fmla="*/ 1716110 w 3619883"/>
                <a:gd name="connsiteY28" fmla="*/ 4128157 h 4275461"/>
                <a:gd name="connsiteX29" fmla="*/ 1745346 w 3619883"/>
                <a:gd name="connsiteY29" fmla="*/ 4128157 h 4275461"/>
                <a:gd name="connsiteX30" fmla="*/ 1796694 w 3619883"/>
                <a:gd name="connsiteY30" fmla="*/ 4275461 h 4275461"/>
                <a:gd name="connsiteX31" fmla="*/ 1558844 w 3619883"/>
                <a:gd name="connsiteY31" fmla="*/ 4275461 h 4275461"/>
                <a:gd name="connsiteX32" fmla="*/ 1517252 w 3619883"/>
                <a:gd name="connsiteY32" fmla="*/ 4128157 h 4275461"/>
                <a:gd name="connsiteX33" fmla="*/ 1582936 w 3619883"/>
                <a:gd name="connsiteY33" fmla="*/ 4128157 h 4275461"/>
                <a:gd name="connsiteX34" fmla="*/ 1582936 w 3619883"/>
                <a:gd name="connsiteY34" fmla="*/ 3951392 h 4275461"/>
                <a:gd name="connsiteX35" fmla="*/ 1405151 w 3619883"/>
                <a:gd name="connsiteY35" fmla="*/ 3951392 h 4275461"/>
                <a:gd name="connsiteX36" fmla="*/ 1405151 w 3619883"/>
                <a:gd name="connsiteY36" fmla="*/ 4128157 h 4275461"/>
                <a:gd name="connsiteX37" fmla="*/ 1468988 w 3619883"/>
                <a:gd name="connsiteY37" fmla="*/ 4128157 h 4275461"/>
                <a:gd name="connsiteX38" fmla="*/ 1427396 w 3619883"/>
                <a:gd name="connsiteY38" fmla="*/ 4275461 h 4275461"/>
                <a:gd name="connsiteX39" fmla="*/ 1210751 w 3619883"/>
                <a:gd name="connsiteY39" fmla="*/ 4275461 h 4275461"/>
                <a:gd name="connsiteX40" fmla="*/ 1210751 w 3619883"/>
                <a:gd name="connsiteY40" fmla="*/ 4128157 h 4275461"/>
                <a:gd name="connsiteX41" fmla="*/ 1271978 w 3619883"/>
                <a:gd name="connsiteY41" fmla="*/ 4128157 h 4275461"/>
                <a:gd name="connsiteX42" fmla="*/ 1271978 w 3619883"/>
                <a:gd name="connsiteY42" fmla="*/ 3951392 h 4275461"/>
                <a:gd name="connsiteX43" fmla="*/ 1094193 w 3619883"/>
                <a:gd name="connsiteY43" fmla="*/ 3951392 h 4275461"/>
                <a:gd name="connsiteX44" fmla="*/ 1094193 w 3619883"/>
                <a:gd name="connsiteY44" fmla="*/ 4128157 h 4275461"/>
                <a:gd name="connsiteX45" fmla="*/ 1140354 w 3619883"/>
                <a:gd name="connsiteY45" fmla="*/ 4128157 h 4275461"/>
                <a:gd name="connsiteX46" fmla="*/ 1140354 w 3619883"/>
                <a:gd name="connsiteY46" fmla="*/ 4275461 h 4275461"/>
                <a:gd name="connsiteX47" fmla="*/ 953807 w 3619883"/>
                <a:gd name="connsiteY47" fmla="*/ 4275461 h 4275461"/>
                <a:gd name="connsiteX48" fmla="*/ 912215 w 3619883"/>
                <a:gd name="connsiteY48" fmla="*/ 4128157 h 4275461"/>
                <a:gd name="connsiteX49" fmla="*/ 961020 w 3619883"/>
                <a:gd name="connsiteY49" fmla="*/ 4128157 h 4275461"/>
                <a:gd name="connsiteX50" fmla="*/ 961020 w 3619883"/>
                <a:gd name="connsiteY50" fmla="*/ 3951392 h 4275461"/>
                <a:gd name="connsiteX51" fmla="*/ 783235 w 3619883"/>
                <a:gd name="connsiteY51" fmla="*/ 3951392 h 4275461"/>
                <a:gd name="connsiteX52" fmla="*/ 783235 w 3619883"/>
                <a:gd name="connsiteY52" fmla="*/ 4128157 h 4275461"/>
                <a:gd name="connsiteX53" fmla="*/ 871024 w 3619883"/>
                <a:gd name="connsiteY53" fmla="*/ 4128157 h 4275461"/>
                <a:gd name="connsiteX54" fmla="*/ 829432 w 3619883"/>
                <a:gd name="connsiteY54" fmla="*/ 4275461 h 4275461"/>
                <a:gd name="connsiteX55" fmla="*/ 611484 w 3619883"/>
                <a:gd name="connsiteY55" fmla="*/ 4275461 h 4275461"/>
                <a:gd name="connsiteX56" fmla="*/ 621247 w 3619883"/>
                <a:gd name="connsiteY56" fmla="*/ 4128157 h 4275461"/>
                <a:gd name="connsiteX57" fmla="*/ 650062 w 3619883"/>
                <a:gd name="connsiteY57" fmla="*/ 4128157 h 4275461"/>
                <a:gd name="connsiteX58" fmla="*/ 650062 w 3619883"/>
                <a:gd name="connsiteY58" fmla="*/ 3951392 h 4275461"/>
                <a:gd name="connsiteX59" fmla="*/ 472277 w 3619883"/>
                <a:gd name="connsiteY59" fmla="*/ 3951392 h 4275461"/>
                <a:gd name="connsiteX60" fmla="*/ 472277 w 3619883"/>
                <a:gd name="connsiteY60" fmla="*/ 4128157 h 4275461"/>
                <a:gd name="connsiteX61" fmla="*/ 522650 w 3619883"/>
                <a:gd name="connsiteY61" fmla="*/ 4128157 h 4275461"/>
                <a:gd name="connsiteX62" fmla="*/ 573998 w 3619883"/>
                <a:gd name="connsiteY62" fmla="*/ 4275461 h 4275461"/>
                <a:gd name="connsiteX63" fmla="*/ 336164 w 3619883"/>
                <a:gd name="connsiteY63" fmla="*/ 4275461 h 4275461"/>
                <a:gd name="connsiteX64" fmla="*/ 294572 w 3619883"/>
                <a:gd name="connsiteY64" fmla="*/ 4128157 h 4275461"/>
                <a:gd name="connsiteX65" fmla="*/ 339106 w 3619883"/>
                <a:gd name="connsiteY65" fmla="*/ 4128157 h 4275461"/>
                <a:gd name="connsiteX66" fmla="*/ 339106 w 3619883"/>
                <a:gd name="connsiteY66" fmla="*/ 3951392 h 4275461"/>
                <a:gd name="connsiteX67" fmla="*/ 161321 w 3619883"/>
                <a:gd name="connsiteY67" fmla="*/ 3951392 h 4275461"/>
                <a:gd name="connsiteX68" fmla="*/ 161321 w 3619883"/>
                <a:gd name="connsiteY68" fmla="*/ 4128157 h 4275461"/>
                <a:gd name="connsiteX69" fmla="*/ 230914 w 3619883"/>
                <a:gd name="connsiteY69" fmla="*/ 4128157 h 4275461"/>
                <a:gd name="connsiteX70" fmla="*/ 189322 w 3619883"/>
                <a:gd name="connsiteY70" fmla="*/ 4275461 h 4275461"/>
                <a:gd name="connsiteX71" fmla="*/ 0 w 3619883"/>
                <a:gd name="connsiteY71" fmla="*/ 4275461 h 4275461"/>
                <a:gd name="connsiteX72" fmla="*/ 0 w 3619883"/>
                <a:gd name="connsiteY72" fmla="*/ 42229 h 4275461"/>
                <a:gd name="connsiteX73" fmla="*/ 42464 w 3619883"/>
                <a:gd name="connsiteY73" fmla="*/ 40518 h 4275461"/>
                <a:gd name="connsiteX74" fmla="*/ 137733 w 3619883"/>
                <a:gd name="connsiteY74" fmla="*/ 35355 h 4275461"/>
                <a:gd name="connsiteX75" fmla="*/ 270565 w 3619883"/>
                <a:gd name="connsiteY75" fmla="*/ 29759 h 4275461"/>
                <a:gd name="connsiteX76" fmla="*/ 479734 w 3619883"/>
                <a:gd name="connsiteY76" fmla="*/ 45455 h 4275461"/>
                <a:gd name="connsiteX77" fmla="*/ 524103 w 3619883"/>
                <a:gd name="connsiteY77" fmla="*/ 41625 h 4275461"/>
                <a:gd name="connsiteX78" fmla="*/ 624416 w 3619883"/>
                <a:gd name="connsiteY78" fmla="*/ 22696 h 4275461"/>
                <a:gd name="connsiteX79" fmla="*/ 657762 w 3619883"/>
                <a:gd name="connsiteY79" fmla="*/ 18351 h 4275461"/>
                <a:gd name="connsiteX80" fmla="*/ 690557 w 3619883"/>
                <a:gd name="connsiteY80" fmla="*/ 25792 h 4275461"/>
                <a:gd name="connsiteX81" fmla="*/ 745123 w 3619883"/>
                <a:gd name="connsiteY81" fmla="*/ 40157 h 4275461"/>
                <a:gd name="connsiteX82" fmla="*/ 789493 w 3619883"/>
                <a:gd name="connsiteY82" fmla="*/ 36327 h 4275461"/>
                <a:gd name="connsiteX83" fmla="*/ 854255 w 3619883"/>
                <a:gd name="connsiteY83" fmla="*/ 68887 h 4275461"/>
                <a:gd name="connsiteX84" fmla="*/ 897520 w 3619883"/>
                <a:gd name="connsiteY84" fmla="*/ 88629 h 4275461"/>
                <a:gd name="connsiteX85" fmla="*/ 940510 w 3619883"/>
                <a:gd name="connsiteY85" fmla="*/ 114265 h 4275461"/>
                <a:gd name="connsiteX86" fmla="*/ 1082712 w 3619883"/>
                <a:gd name="connsiteY86" fmla="*/ 144543 h 4275461"/>
                <a:gd name="connsiteX87" fmla="*/ 1205348 w 3619883"/>
                <a:gd name="connsiteY87" fmla="*/ 120753 h 4275461"/>
                <a:gd name="connsiteX88" fmla="*/ 1271764 w 3619883"/>
                <a:gd name="connsiteY88" fmla="*/ 117956 h 4275461"/>
                <a:gd name="connsiteX89" fmla="*/ 1315583 w 3619883"/>
                <a:gd name="connsiteY89" fmla="*/ 125912 h 4275461"/>
                <a:gd name="connsiteX90" fmla="*/ 1359125 w 3619883"/>
                <a:gd name="connsiteY90" fmla="*/ 139761 h 4275461"/>
                <a:gd name="connsiteX91" fmla="*/ 1391919 w 3619883"/>
                <a:gd name="connsiteY91" fmla="*/ 147202 h 4275461"/>
                <a:gd name="connsiteX92" fmla="*/ 1436563 w 3619883"/>
                <a:gd name="connsiteY92" fmla="*/ 137480 h 4275461"/>
                <a:gd name="connsiteX93" fmla="*/ 1471566 w 3619883"/>
                <a:gd name="connsiteY93" fmla="*/ 97777 h 4275461"/>
                <a:gd name="connsiteX94" fmla="*/ 1505739 w 3619883"/>
                <a:gd name="connsiteY94" fmla="*/ 75753 h 4275461"/>
                <a:gd name="connsiteX95" fmla="*/ 1590891 w 3619883"/>
                <a:gd name="connsiteY95" fmla="*/ 144702 h 4275461"/>
                <a:gd name="connsiteX96" fmla="*/ 1625616 w 3619883"/>
                <a:gd name="connsiteY96" fmla="*/ 110893 h 4275461"/>
                <a:gd name="connsiteX97" fmla="*/ 1658964 w 3619883"/>
                <a:gd name="connsiteY97" fmla="*/ 106547 h 4275461"/>
                <a:gd name="connsiteX98" fmla="*/ 1746598 w 3619883"/>
                <a:gd name="connsiteY98" fmla="*/ 122460 h 4275461"/>
                <a:gd name="connsiteX99" fmla="*/ 1811913 w 3619883"/>
                <a:gd name="connsiteY99" fmla="*/ 143234 h 4275461"/>
                <a:gd name="connsiteX100" fmla="*/ 1856557 w 3619883"/>
                <a:gd name="connsiteY100" fmla="*/ 133511 h 4275461"/>
                <a:gd name="connsiteX101" fmla="*/ 2066003 w 3619883"/>
                <a:gd name="connsiteY101" fmla="*/ 143313 h 4275461"/>
                <a:gd name="connsiteX102" fmla="*/ 2177615 w 3619883"/>
                <a:gd name="connsiteY102" fmla="*/ 119007 h 4275461"/>
                <a:gd name="connsiteX103" fmla="*/ 2255883 w 3619883"/>
                <a:gd name="connsiteY103" fmla="*/ 99047 h 4275461"/>
                <a:gd name="connsiteX104" fmla="*/ 2344622 w 3619883"/>
                <a:gd name="connsiteY104" fmla="*/ 91388 h 4275461"/>
                <a:gd name="connsiteX105" fmla="*/ 2455682 w 3619883"/>
                <a:gd name="connsiteY105" fmla="*/ 78869 h 4275461"/>
                <a:gd name="connsiteX106" fmla="*/ 2632609 w 3619883"/>
                <a:gd name="connsiteY106" fmla="*/ 75338 h 4275461"/>
                <a:gd name="connsiteX107" fmla="*/ 2742291 w 3619883"/>
                <a:gd name="connsiteY107" fmla="*/ 92282 h 4275461"/>
                <a:gd name="connsiteX108" fmla="*/ 2851974 w 3619883"/>
                <a:gd name="connsiteY108" fmla="*/ 109227 h 4275461"/>
                <a:gd name="connsiteX109" fmla="*/ 2907643 w 3619883"/>
                <a:gd name="connsiteY109" fmla="*/ 100020 h 4275461"/>
                <a:gd name="connsiteX110" fmla="*/ 2944022 w 3619883"/>
                <a:gd name="connsiteY110" fmla="*/ 30853 h 4275461"/>
                <a:gd name="connsiteX111" fmla="*/ 3022289 w 3619883"/>
                <a:gd name="connsiteY111" fmla="*/ 10893 h 4275461"/>
                <a:gd name="connsiteX112" fmla="*/ 3054807 w 3619883"/>
                <a:gd name="connsiteY112" fmla="*/ 24226 h 4275461"/>
                <a:gd name="connsiteX113" fmla="*/ 3141892 w 3619883"/>
                <a:gd name="connsiteY113" fmla="*/ 51925 h 4275461"/>
                <a:gd name="connsiteX114" fmla="*/ 3185711 w 3619883"/>
                <a:gd name="connsiteY114" fmla="*/ 59881 h 4275461"/>
                <a:gd name="connsiteX115" fmla="*/ 3219056 w 3619883"/>
                <a:gd name="connsiteY115" fmla="*/ 55536 h 4275461"/>
                <a:gd name="connsiteX116" fmla="*/ 3263425 w 3619883"/>
                <a:gd name="connsiteY116" fmla="*/ 51706 h 4275461"/>
                <a:gd name="connsiteX117" fmla="*/ 3296219 w 3619883"/>
                <a:gd name="connsiteY117" fmla="*/ 59147 h 4275461"/>
                <a:gd name="connsiteX118" fmla="*/ 3319094 w 3619883"/>
                <a:gd name="connsiteY118" fmla="*/ 42500 h 4275461"/>
                <a:gd name="connsiteX119" fmla="*/ 3420511 w 3619883"/>
                <a:gd name="connsiteY119" fmla="*/ 0 h 4275461"/>
                <a:gd name="connsiteX120" fmla="*/ 3453305 w 3619883"/>
                <a:gd name="connsiteY120" fmla="*/ 7440 h 4275461"/>
                <a:gd name="connsiteX121" fmla="*/ 3496571 w 3619883"/>
                <a:gd name="connsiteY121" fmla="*/ 27182 h 4275461"/>
                <a:gd name="connsiteX122" fmla="*/ 3602117 w 3619883"/>
                <a:gd name="connsiteY122" fmla="*/ 132521 h 4275461"/>
                <a:gd name="connsiteX123" fmla="*/ 3619883 w 3619883"/>
                <a:gd name="connsiteY123" fmla="*/ 140049 h 4275461"/>
                <a:gd name="connsiteX124" fmla="*/ 3619883 w 3619883"/>
                <a:gd name="connsiteY12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95120 w 3619883"/>
                <a:gd name="connsiteY9" fmla="*/ 4128157 h 4275461"/>
                <a:gd name="connsiteX10" fmla="*/ 2337697 w 3619883"/>
                <a:gd name="connsiteY10" fmla="*/ 4275461 h 4275461"/>
                <a:gd name="connsiteX11" fmla="*/ 2150155 w 3619883"/>
                <a:gd name="connsiteY11" fmla="*/ 4275461 h 4275461"/>
                <a:gd name="connsiteX12" fmla="*/ 2150155 w 3619883"/>
                <a:gd name="connsiteY12" fmla="*/ 4128157 h 4275461"/>
                <a:gd name="connsiteX13" fmla="*/ 2204852 w 3619883"/>
                <a:gd name="connsiteY13" fmla="*/ 4128157 h 4275461"/>
                <a:gd name="connsiteX14" fmla="*/ 2204852 w 3619883"/>
                <a:gd name="connsiteY14" fmla="*/ 3951392 h 4275461"/>
                <a:gd name="connsiteX15" fmla="*/ 2027068 w 3619883"/>
                <a:gd name="connsiteY15" fmla="*/ 3951392 h 4275461"/>
                <a:gd name="connsiteX16" fmla="*/ 2027068 w 3619883"/>
                <a:gd name="connsiteY16" fmla="*/ 4128157 h 4275461"/>
                <a:gd name="connsiteX17" fmla="*/ 2079759 w 3619883"/>
                <a:gd name="connsiteY17" fmla="*/ 4128157 h 4275461"/>
                <a:gd name="connsiteX18" fmla="*/ 2079759 w 3619883"/>
                <a:gd name="connsiteY18" fmla="*/ 4275461 h 4275461"/>
                <a:gd name="connsiteX19" fmla="*/ 1824703 w 3619883"/>
                <a:gd name="connsiteY19" fmla="*/ 4275461 h 4275461"/>
                <a:gd name="connsiteX20" fmla="*/ 1834468 w 3619883"/>
                <a:gd name="connsiteY20" fmla="*/ 4128157 h 4275461"/>
                <a:gd name="connsiteX21" fmla="*/ 1893894 w 3619883"/>
                <a:gd name="connsiteY21" fmla="*/ 4128157 h 4275461"/>
                <a:gd name="connsiteX22" fmla="*/ 1893894 w 3619883"/>
                <a:gd name="connsiteY22" fmla="*/ 3951392 h 4275461"/>
                <a:gd name="connsiteX23" fmla="*/ 1716110 w 3619883"/>
                <a:gd name="connsiteY23" fmla="*/ 3951392 h 4275461"/>
                <a:gd name="connsiteX24" fmla="*/ 1716110 w 3619883"/>
                <a:gd name="connsiteY24" fmla="*/ 4006431 h 4275461"/>
                <a:gd name="connsiteX25" fmla="*/ 1703447 w 3619883"/>
                <a:gd name="connsiteY25" fmla="*/ 4007960 h 4275461"/>
                <a:gd name="connsiteX26" fmla="*/ 1716110 w 3619883"/>
                <a:gd name="connsiteY26" fmla="*/ 4044284 h 4275461"/>
                <a:gd name="connsiteX27" fmla="*/ 1716110 w 3619883"/>
                <a:gd name="connsiteY27" fmla="*/ 4128157 h 4275461"/>
                <a:gd name="connsiteX28" fmla="*/ 1745346 w 3619883"/>
                <a:gd name="connsiteY28" fmla="*/ 4128157 h 4275461"/>
                <a:gd name="connsiteX29" fmla="*/ 1796694 w 3619883"/>
                <a:gd name="connsiteY29" fmla="*/ 4275461 h 4275461"/>
                <a:gd name="connsiteX30" fmla="*/ 1558844 w 3619883"/>
                <a:gd name="connsiteY30" fmla="*/ 4275461 h 4275461"/>
                <a:gd name="connsiteX31" fmla="*/ 1517252 w 3619883"/>
                <a:gd name="connsiteY31" fmla="*/ 4128157 h 4275461"/>
                <a:gd name="connsiteX32" fmla="*/ 1582936 w 3619883"/>
                <a:gd name="connsiteY32" fmla="*/ 4128157 h 4275461"/>
                <a:gd name="connsiteX33" fmla="*/ 1582936 w 3619883"/>
                <a:gd name="connsiteY33" fmla="*/ 3951392 h 4275461"/>
                <a:gd name="connsiteX34" fmla="*/ 1405151 w 3619883"/>
                <a:gd name="connsiteY34" fmla="*/ 3951392 h 4275461"/>
                <a:gd name="connsiteX35" fmla="*/ 1405151 w 3619883"/>
                <a:gd name="connsiteY35" fmla="*/ 4128157 h 4275461"/>
                <a:gd name="connsiteX36" fmla="*/ 1468988 w 3619883"/>
                <a:gd name="connsiteY36" fmla="*/ 4128157 h 4275461"/>
                <a:gd name="connsiteX37" fmla="*/ 1427396 w 3619883"/>
                <a:gd name="connsiteY37" fmla="*/ 4275461 h 4275461"/>
                <a:gd name="connsiteX38" fmla="*/ 1210751 w 3619883"/>
                <a:gd name="connsiteY38" fmla="*/ 4275461 h 4275461"/>
                <a:gd name="connsiteX39" fmla="*/ 1210751 w 3619883"/>
                <a:gd name="connsiteY39" fmla="*/ 4128157 h 4275461"/>
                <a:gd name="connsiteX40" fmla="*/ 1271978 w 3619883"/>
                <a:gd name="connsiteY40" fmla="*/ 4128157 h 4275461"/>
                <a:gd name="connsiteX41" fmla="*/ 1271978 w 3619883"/>
                <a:gd name="connsiteY41" fmla="*/ 3951392 h 4275461"/>
                <a:gd name="connsiteX42" fmla="*/ 1094193 w 3619883"/>
                <a:gd name="connsiteY42" fmla="*/ 3951392 h 4275461"/>
                <a:gd name="connsiteX43" fmla="*/ 1094193 w 3619883"/>
                <a:gd name="connsiteY43" fmla="*/ 4128157 h 4275461"/>
                <a:gd name="connsiteX44" fmla="*/ 1140354 w 3619883"/>
                <a:gd name="connsiteY44" fmla="*/ 4128157 h 4275461"/>
                <a:gd name="connsiteX45" fmla="*/ 1140354 w 3619883"/>
                <a:gd name="connsiteY45" fmla="*/ 4275461 h 4275461"/>
                <a:gd name="connsiteX46" fmla="*/ 953807 w 3619883"/>
                <a:gd name="connsiteY46" fmla="*/ 4275461 h 4275461"/>
                <a:gd name="connsiteX47" fmla="*/ 912215 w 3619883"/>
                <a:gd name="connsiteY47" fmla="*/ 4128157 h 4275461"/>
                <a:gd name="connsiteX48" fmla="*/ 961020 w 3619883"/>
                <a:gd name="connsiteY48" fmla="*/ 4128157 h 4275461"/>
                <a:gd name="connsiteX49" fmla="*/ 961020 w 3619883"/>
                <a:gd name="connsiteY49" fmla="*/ 3951392 h 4275461"/>
                <a:gd name="connsiteX50" fmla="*/ 783235 w 3619883"/>
                <a:gd name="connsiteY50" fmla="*/ 3951392 h 4275461"/>
                <a:gd name="connsiteX51" fmla="*/ 783235 w 3619883"/>
                <a:gd name="connsiteY51" fmla="*/ 4128157 h 4275461"/>
                <a:gd name="connsiteX52" fmla="*/ 871024 w 3619883"/>
                <a:gd name="connsiteY52" fmla="*/ 4128157 h 4275461"/>
                <a:gd name="connsiteX53" fmla="*/ 829432 w 3619883"/>
                <a:gd name="connsiteY53" fmla="*/ 4275461 h 4275461"/>
                <a:gd name="connsiteX54" fmla="*/ 611484 w 3619883"/>
                <a:gd name="connsiteY54" fmla="*/ 4275461 h 4275461"/>
                <a:gd name="connsiteX55" fmla="*/ 621247 w 3619883"/>
                <a:gd name="connsiteY55" fmla="*/ 4128157 h 4275461"/>
                <a:gd name="connsiteX56" fmla="*/ 650062 w 3619883"/>
                <a:gd name="connsiteY56" fmla="*/ 4128157 h 4275461"/>
                <a:gd name="connsiteX57" fmla="*/ 650062 w 3619883"/>
                <a:gd name="connsiteY57" fmla="*/ 3951392 h 4275461"/>
                <a:gd name="connsiteX58" fmla="*/ 472277 w 3619883"/>
                <a:gd name="connsiteY58" fmla="*/ 3951392 h 4275461"/>
                <a:gd name="connsiteX59" fmla="*/ 472277 w 3619883"/>
                <a:gd name="connsiteY59" fmla="*/ 4128157 h 4275461"/>
                <a:gd name="connsiteX60" fmla="*/ 522650 w 3619883"/>
                <a:gd name="connsiteY60" fmla="*/ 4128157 h 4275461"/>
                <a:gd name="connsiteX61" fmla="*/ 573998 w 3619883"/>
                <a:gd name="connsiteY61" fmla="*/ 4275461 h 4275461"/>
                <a:gd name="connsiteX62" fmla="*/ 336164 w 3619883"/>
                <a:gd name="connsiteY62" fmla="*/ 4275461 h 4275461"/>
                <a:gd name="connsiteX63" fmla="*/ 294572 w 3619883"/>
                <a:gd name="connsiteY63" fmla="*/ 4128157 h 4275461"/>
                <a:gd name="connsiteX64" fmla="*/ 339106 w 3619883"/>
                <a:gd name="connsiteY64" fmla="*/ 4128157 h 4275461"/>
                <a:gd name="connsiteX65" fmla="*/ 339106 w 3619883"/>
                <a:gd name="connsiteY65" fmla="*/ 3951392 h 4275461"/>
                <a:gd name="connsiteX66" fmla="*/ 161321 w 3619883"/>
                <a:gd name="connsiteY66" fmla="*/ 3951392 h 4275461"/>
                <a:gd name="connsiteX67" fmla="*/ 161321 w 3619883"/>
                <a:gd name="connsiteY67" fmla="*/ 4128157 h 4275461"/>
                <a:gd name="connsiteX68" fmla="*/ 230914 w 3619883"/>
                <a:gd name="connsiteY68" fmla="*/ 4128157 h 4275461"/>
                <a:gd name="connsiteX69" fmla="*/ 189322 w 3619883"/>
                <a:gd name="connsiteY69" fmla="*/ 4275461 h 4275461"/>
                <a:gd name="connsiteX70" fmla="*/ 0 w 3619883"/>
                <a:gd name="connsiteY70" fmla="*/ 4275461 h 4275461"/>
                <a:gd name="connsiteX71" fmla="*/ 0 w 3619883"/>
                <a:gd name="connsiteY71" fmla="*/ 42229 h 4275461"/>
                <a:gd name="connsiteX72" fmla="*/ 42464 w 3619883"/>
                <a:gd name="connsiteY72" fmla="*/ 40518 h 4275461"/>
                <a:gd name="connsiteX73" fmla="*/ 137733 w 3619883"/>
                <a:gd name="connsiteY73" fmla="*/ 35355 h 4275461"/>
                <a:gd name="connsiteX74" fmla="*/ 270565 w 3619883"/>
                <a:gd name="connsiteY74" fmla="*/ 29759 h 4275461"/>
                <a:gd name="connsiteX75" fmla="*/ 479734 w 3619883"/>
                <a:gd name="connsiteY75" fmla="*/ 45455 h 4275461"/>
                <a:gd name="connsiteX76" fmla="*/ 524103 w 3619883"/>
                <a:gd name="connsiteY76" fmla="*/ 41625 h 4275461"/>
                <a:gd name="connsiteX77" fmla="*/ 624416 w 3619883"/>
                <a:gd name="connsiteY77" fmla="*/ 22696 h 4275461"/>
                <a:gd name="connsiteX78" fmla="*/ 657762 w 3619883"/>
                <a:gd name="connsiteY78" fmla="*/ 18351 h 4275461"/>
                <a:gd name="connsiteX79" fmla="*/ 690557 w 3619883"/>
                <a:gd name="connsiteY79" fmla="*/ 25792 h 4275461"/>
                <a:gd name="connsiteX80" fmla="*/ 745123 w 3619883"/>
                <a:gd name="connsiteY80" fmla="*/ 40157 h 4275461"/>
                <a:gd name="connsiteX81" fmla="*/ 789493 w 3619883"/>
                <a:gd name="connsiteY81" fmla="*/ 36327 h 4275461"/>
                <a:gd name="connsiteX82" fmla="*/ 854255 w 3619883"/>
                <a:gd name="connsiteY82" fmla="*/ 68887 h 4275461"/>
                <a:gd name="connsiteX83" fmla="*/ 897520 w 3619883"/>
                <a:gd name="connsiteY83" fmla="*/ 88629 h 4275461"/>
                <a:gd name="connsiteX84" fmla="*/ 940510 w 3619883"/>
                <a:gd name="connsiteY84" fmla="*/ 114265 h 4275461"/>
                <a:gd name="connsiteX85" fmla="*/ 1082712 w 3619883"/>
                <a:gd name="connsiteY85" fmla="*/ 144543 h 4275461"/>
                <a:gd name="connsiteX86" fmla="*/ 1205348 w 3619883"/>
                <a:gd name="connsiteY86" fmla="*/ 120753 h 4275461"/>
                <a:gd name="connsiteX87" fmla="*/ 1271764 w 3619883"/>
                <a:gd name="connsiteY87" fmla="*/ 117956 h 4275461"/>
                <a:gd name="connsiteX88" fmla="*/ 1315583 w 3619883"/>
                <a:gd name="connsiteY88" fmla="*/ 125912 h 4275461"/>
                <a:gd name="connsiteX89" fmla="*/ 1359125 w 3619883"/>
                <a:gd name="connsiteY89" fmla="*/ 139761 h 4275461"/>
                <a:gd name="connsiteX90" fmla="*/ 1391919 w 3619883"/>
                <a:gd name="connsiteY90" fmla="*/ 147202 h 4275461"/>
                <a:gd name="connsiteX91" fmla="*/ 1436563 w 3619883"/>
                <a:gd name="connsiteY91" fmla="*/ 137480 h 4275461"/>
                <a:gd name="connsiteX92" fmla="*/ 1471566 w 3619883"/>
                <a:gd name="connsiteY92" fmla="*/ 97777 h 4275461"/>
                <a:gd name="connsiteX93" fmla="*/ 1505739 w 3619883"/>
                <a:gd name="connsiteY93" fmla="*/ 75753 h 4275461"/>
                <a:gd name="connsiteX94" fmla="*/ 1590891 w 3619883"/>
                <a:gd name="connsiteY94" fmla="*/ 144702 h 4275461"/>
                <a:gd name="connsiteX95" fmla="*/ 1625616 w 3619883"/>
                <a:gd name="connsiteY95" fmla="*/ 110893 h 4275461"/>
                <a:gd name="connsiteX96" fmla="*/ 1658964 w 3619883"/>
                <a:gd name="connsiteY96" fmla="*/ 106547 h 4275461"/>
                <a:gd name="connsiteX97" fmla="*/ 1746598 w 3619883"/>
                <a:gd name="connsiteY97" fmla="*/ 122460 h 4275461"/>
                <a:gd name="connsiteX98" fmla="*/ 1811913 w 3619883"/>
                <a:gd name="connsiteY98" fmla="*/ 143234 h 4275461"/>
                <a:gd name="connsiteX99" fmla="*/ 1856557 w 3619883"/>
                <a:gd name="connsiteY99" fmla="*/ 133511 h 4275461"/>
                <a:gd name="connsiteX100" fmla="*/ 2066003 w 3619883"/>
                <a:gd name="connsiteY100" fmla="*/ 143313 h 4275461"/>
                <a:gd name="connsiteX101" fmla="*/ 2177615 w 3619883"/>
                <a:gd name="connsiteY101" fmla="*/ 119007 h 4275461"/>
                <a:gd name="connsiteX102" fmla="*/ 2255883 w 3619883"/>
                <a:gd name="connsiteY102" fmla="*/ 99047 h 4275461"/>
                <a:gd name="connsiteX103" fmla="*/ 2344622 w 3619883"/>
                <a:gd name="connsiteY103" fmla="*/ 91388 h 4275461"/>
                <a:gd name="connsiteX104" fmla="*/ 2455682 w 3619883"/>
                <a:gd name="connsiteY104" fmla="*/ 78869 h 4275461"/>
                <a:gd name="connsiteX105" fmla="*/ 2632609 w 3619883"/>
                <a:gd name="connsiteY105" fmla="*/ 75338 h 4275461"/>
                <a:gd name="connsiteX106" fmla="*/ 2742291 w 3619883"/>
                <a:gd name="connsiteY106" fmla="*/ 92282 h 4275461"/>
                <a:gd name="connsiteX107" fmla="*/ 2851974 w 3619883"/>
                <a:gd name="connsiteY107" fmla="*/ 109227 h 4275461"/>
                <a:gd name="connsiteX108" fmla="*/ 2907643 w 3619883"/>
                <a:gd name="connsiteY108" fmla="*/ 100020 h 4275461"/>
                <a:gd name="connsiteX109" fmla="*/ 2944022 w 3619883"/>
                <a:gd name="connsiteY109" fmla="*/ 30853 h 4275461"/>
                <a:gd name="connsiteX110" fmla="*/ 3022289 w 3619883"/>
                <a:gd name="connsiteY110" fmla="*/ 10893 h 4275461"/>
                <a:gd name="connsiteX111" fmla="*/ 3054807 w 3619883"/>
                <a:gd name="connsiteY111" fmla="*/ 24226 h 4275461"/>
                <a:gd name="connsiteX112" fmla="*/ 3141892 w 3619883"/>
                <a:gd name="connsiteY112" fmla="*/ 51925 h 4275461"/>
                <a:gd name="connsiteX113" fmla="*/ 3185711 w 3619883"/>
                <a:gd name="connsiteY113" fmla="*/ 59881 h 4275461"/>
                <a:gd name="connsiteX114" fmla="*/ 3219056 w 3619883"/>
                <a:gd name="connsiteY114" fmla="*/ 55536 h 4275461"/>
                <a:gd name="connsiteX115" fmla="*/ 3263425 w 3619883"/>
                <a:gd name="connsiteY115" fmla="*/ 51706 h 4275461"/>
                <a:gd name="connsiteX116" fmla="*/ 3296219 w 3619883"/>
                <a:gd name="connsiteY116" fmla="*/ 59147 h 4275461"/>
                <a:gd name="connsiteX117" fmla="*/ 3319094 w 3619883"/>
                <a:gd name="connsiteY117" fmla="*/ 42500 h 4275461"/>
                <a:gd name="connsiteX118" fmla="*/ 3420511 w 3619883"/>
                <a:gd name="connsiteY118" fmla="*/ 0 h 4275461"/>
                <a:gd name="connsiteX119" fmla="*/ 3453305 w 3619883"/>
                <a:gd name="connsiteY119" fmla="*/ 7440 h 4275461"/>
                <a:gd name="connsiteX120" fmla="*/ 3496571 w 3619883"/>
                <a:gd name="connsiteY120" fmla="*/ 27182 h 4275461"/>
                <a:gd name="connsiteX121" fmla="*/ 3602117 w 3619883"/>
                <a:gd name="connsiteY121" fmla="*/ 132521 h 4275461"/>
                <a:gd name="connsiteX122" fmla="*/ 3619883 w 3619883"/>
                <a:gd name="connsiteY122" fmla="*/ 140049 h 4275461"/>
                <a:gd name="connsiteX123" fmla="*/ 3619883 w 3619883"/>
                <a:gd name="connsiteY12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37697 w 3619883"/>
                <a:gd name="connsiteY9" fmla="*/ 4275461 h 4275461"/>
                <a:gd name="connsiteX10" fmla="*/ 2150155 w 3619883"/>
                <a:gd name="connsiteY10" fmla="*/ 4275461 h 4275461"/>
                <a:gd name="connsiteX11" fmla="*/ 2150155 w 3619883"/>
                <a:gd name="connsiteY11" fmla="*/ 4128157 h 4275461"/>
                <a:gd name="connsiteX12" fmla="*/ 2204852 w 3619883"/>
                <a:gd name="connsiteY12" fmla="*/ 4128157 h 4275461"/>
                <a:gd name="connsiteX13" fmla="*/ 2204852 w 3619883"/>
                <a:gd name="connsiteY13" fmla="*/ 3951392 h 4275461"/>
                <a:gd name="connsiteX14" fmla="*/ 2027068 w 3619883"/>
                <a:gd name="connsiteY14" fmla="*/ 3951392 h 4275461"/>
                <a:gd name="connsiteX15" fmla="*/ 2027068 w 3619883"/>
                <a:gd name="connsiteY15" fmla="*/ 4128157 h 4275461"/>
                <a:gd name="connsiteX16" fmla="*/ 2079759 w 3619883"/>
                <a:gd name="connsiteY16" fmla="*/ 4128157 h 4275461"/>
                <a:gd name="connsiteX17" fmla="*/ 2079759 w 3619883"/>
                <a:gd name="connsiteY17" fmla="*/ 4275461 h 4275461"/>
                <a:gd name="connsiteX18" fmla="*/ 1824703 w 3619883"/>
                <a:gd name="connsiteY18" fmla="*/ 4275461 h 4275461"/>
                <a:gd name="connsiteX19" fmla="*/ 1834468 w 3619883"/>
                <a:gd name="connsiteY19" fmla="*/ 4128157 h 4275461"/>
                <a:gd name="connsiteX20" fmla="*/ 1893894 w 3619883"/>
                <a:gd name="connsiteY20" fmla="*/ 4128157 h 4275461"/>
                <a:gd name="connsiteX21" fmla="*/ 1893894 w 3619883"/>
                <a:gd name="connsiteY21" fmla="*/ 3951392 h 4275461"/>
                <a:gd name="connsiteX22" fmla="*/ 1716110 w 3619883"/>
                <a:gd name="connsiteY22" fmla="*/ 3951392 h 4275461"/>
                <a:gd name="connsiteX23" fmla="*/ 1716110 w 3619883"/>
                <a:gd name="connsiteY23" fmla="*/ 4006431 h 4275461"/>
                <a:gd name="connsiteX24" fmla="*/ 1703447 w 3619883"/>
                <a:gd name="connsiteY24" fmla="*/ 4007960 h 4275461"/>
                <a:gd name="connsiteX25" fmla="*/ 1716110 w 3619883"/>
                <a:gd name="connsiteY25" fmla="*/ 4044284 h 4275461"/>
                <a:gd name="connsiteX26" fmla="*/ 1716110 w 3619883"/>
                <a:gd name="connsiteY26" fmla="*/ 4128157 h 4275461"/>
                <a:gd name="connsiteX27" fmla="*/ 1745346 w 3619883"/>
                <a:gd name="connsiteY27" fmla="*/ 4128157 h 4275461"/>
                <a:gd name="connsiteX28" fmla="*/ 1796694 w 3619883"/>
                <a:gd name="connsiteY28" fmla="*/ 4275461 h 4275461"/>
                <a:gd name="connsiteX29" fmla="*/ 1558844 w 3619883"/>
                <a:gd name="connsiteY29" fmla="*/ 4275461 h 4275461"/>
                <a:gd name="connsiteX30" fmla="*/ 1517252 w 3619883"/>
                <a:gd name="connsiteY30" fmla="*/ 4128157 h 4275461"/>
                <a:gd name="connsiteX31" fmla="*/ 1582936 w 3619883"/>
                <a:gd name="connsiteY31" fmla="*/ 4128157 h 4275461"/>
                <a:gd name="connsiteX32" fmla="*/ 1582936 w 3619883"/>
                <a:gd name="connsiteY32" fmla="*/ 3951392 h 4275461"/>
                <a:gd name="connsiteX33" fmla="*/ 1405151 w 3619883"/>
                <a:gd name="connsiteY33" fmla="*/ 3951392 h 4275461"/>
                <a:gd name="connsiteX34" fmla="*/ 1405151 w 3619883"/>
                <a:gd name="connsiteY34" fmla="*/ 4128157 h 4275461"/>
                <a:gd name="connsiteX35" fmla="*/ 1468988 w 3619883"/>
                <a:gd name="connsiteY35" fmla="*/ 4128157 h 4275461"/>
                <a:gd name="connsiteX36" fmla="*/ 1427396 w 3619883"/>
                <a:gd name="connsiteY36" fmla="*/ 4275461 h 4275461"/>
                <a:gd name="connsiteX37" fmla="*/ 1210751 w 3619883"/>
                <a:gd name="connsiteY37" fmla="*/ 4275461 h 4275461"/>
                <a:gd name="connsiteX38" fmla="*/ 1210751 w 3619883"/>
                <a:gd name="connsiteY38" fmla="*/ 4128157 h 4275461"/>
                <a:gd name="connsiteX39" fmla="*/ 1271978 w 3619883"/>
                <a:gd name="connsiteY39" fmla="*/ 4128157 h 4275461"/>
                <a:gd name="connsiteX40" fmla="*/ 1271978 w 3619883"/>
                <a:gd name="connsiteY40" fmla="*/ 3951392 h 4275461"/>
                <a:gd name="connsiteX41" fmla="*/ 1094193 w 3619883"/>
                <a:gd name="connsiteY41" fmla="*/ 3951392 h 4275461"/>
                <a:gd name="connsiteX42" fmla="*/ 1094193 w 3619883"/>
                <a:gd name="connsiteY42" fmla="*/ 4128157 h 4275461"/>
                <a:gd name="connsiteX43" fmla="*/ 1140354 w 3619883"/>
                <a:gd name="connsiteY43" fmla="*/ 4128157 h 4275461"/>
                <a:gd name="connsiteX44" fmla="*/ 1140354 w 3619883"/>
                <a:gd name="connsiteY44" fmla="*/ 4275461 h 4275461"/>
                <a:gd name="connsiteX45" fmla="*/ 953807 w 3619883"/>
                <a:gd name="connsiteY45" fmla="*/ 4275461 h 4275461"/>
                <a:gd name="connsiteX46" fmla="*/ 912215 w 3619883"/>
                <a:gd name="connsiteY46" fmla="*/ 4128157 h 4275461"/>
                <a:gd name="connsiteX47" fmla="*/ 961020 w 3619883"/>
                <a:gd name="connsiteY47" fmla="*/ 4128157 h 4275461"/>
                <a:gd name="connsiteX48" fmla="*/ 961020 w 3619883"/>
                <a:gd name="connsiteY48" fmla="*/ 3951392 h 4275461"/>
                <a:gd name="connsiteX49" fmla="*/ 783235 w 3619883"/>
                <a:gd name="connsiteY49" fmla="*/ 3951392 h 4275461"/>
                <a:gd name="connsiteX50" fmla="*/ 783235 w 3619883"/>
                <a:gd name="connsiteY50" fmla="*/ 4128157 h 4275461"/>
                <a:gd name="connsiteX51" fmla="*/ 871024 w 3619883"/>
                <a:gd name="connsiteY51" fmla="*/ 4128157 h 4275461"/>
                <a:gd name="connsiteX52" fmla="*/ 829432 w 3619883"/>
                <a:gd name="connsiteY52" fmla="*/ 4275461 h 4275461"/>
                <a:gd name="connsiteX53" fmla="*/ 611484 w 3619883"/>
                <a:gd name="connsiteY53" fmla="*/ 4275461 h 4275461"/>
                <a:gd name="connsiteX54" fmla="*/ 621247 w 3619883"/>
                <a:gd name="connsiteY54" fmla="*/ 4128157 h 4275461"/>
                <a:gd name="connsiteX55" fmla="*/ 650062 w 3619883"/>
                <a:gd name="connsiteY55" fmla="*/ 4128157 h 4275461"/>
                <a:gd name="connsiteX56" fmla="*/ 650062 w 3619883"/>
                <a:gd name="connsiteY56" fmla="*/ 3951392 h 4275461"/>
                <a:gd name="connsiteX57" fmla="*/ 472277 w 3619883"/>
                <a:gd name="connsiteY57" fmla="*/ 3951392 h 4275461"/>
                <a:gd name="connsiteX58" fmla="*/ 472277 w 3619883"/>
                <a:gd name="connsiteY58" fmla="*/ 4128157 h 4275461"/>
                <a:gd name="connsiteX59" fmla="*/ 522650 w 3619883"/>
                <a:gd name="connsiteY59" fmla="*/ 4128157 h 4275461"/>
                <a:gd name="connsiteX60" fmla="*/ 573998 w 3619883"/>
                <a:gd name="connsiteY60" fmla="*/ 4275461 h 4275461"/>
                <a:gd name="connsiteX61" fmla="*/ 336164 w 3619883"/>
                <a:gd name="connsiteY61" fmla="*/ 4275461 h 4275461"/>
                <a:gd name="connsiteX62" fmla="*/ 294572 w 3619883"/>
                <a:gd name="connsiteY62" fmla="*/ 4128157 h 4275461"/>
                <a:gd name="connsiteX63" fmla="*/ 339106 w 3619883"/>
                <a:gd name="connsiteY63" fmla="*/ 4128157 h 4275461"/>
                <a:gd name="connsiteX64" fmla="*/ 339106 w 3619883"/>
                <a:gd name="connsiteY64" fmla="*/ 3951392 h 4275461"/>
                <a:gd name="connsiteX65" fmla="*/ 161321 w 3619883"/>
                <a:gd name="connsiteY65" fmla="*/ 3951392 h 4275461"/>
                <a:gd name="connsiteX66" fmla="*/ 161321 w 3619883"/>
                <a:gd name="connsiteY66" fmla="*/ 4128157 h 4275461"/>
                <a:gd name="connsiteX67" fmla="*/ 230914 w 3619883"/>
                <a:gd name="connsiteY67" fmla="*/ 4128157 h 4275461"/>
                <a:gd name="connsiteX68" fmla="*/ 189322 w 3619883"/>
                <a:gd name="connsiteY68" fmla="*/ 4275461 h 4275461"/>
                <a:gd name="connsiteX69" fmla="*/ 0 w 3619883"/>
                <a:gd name="connsiteY69" fmla="*/ 4275461 h 4275461"/>
                <a:gd name="connsiteX70" fmla="*/ 0 w 3619883"/>
                <a:gd name="connsiteY70" fmla="*/ 42229 h 4275461"/>
                <a:gd name="connsiteX71" fmla="*/ 42464 w 3619883"/>
                <a:gd name="connsiteY71" fmla="*/ 40518 h 4275461"/>
                <a:gd name="connsiteX72" fmla="*/ 137733 w 3619883"/>
                <a:gd name="connsiteY72" fmla="*/ 35355 h 4275461"/>
                <a:gd name="connsiteX73" fmla="*/ 270565 w 3619883"/>
                <a:gd name="connsiteY73" fmla="*/ 29759 h 4275461"/>
                <a:gd name="connsiteX74" fmla="*/ 479734 w 3619883"/>
                <a:gd name="connsiteY74" fmla="*/ 45455 h 4275461"/>
                <a:gd name="connsiteX75" fmla="*/ 524103 w 3619883"/>
                <a:gd name="connsiteY75" fmla="*/ 41625 h 4275461"/>
                <a:gd name="connsiteX76" fmla="*/ 624416 w 3619883"/>
                <a:gd name="connsiteY76" fmla="*/ 22696 h 4275461"/>
                <a:gd name="connsiteX77" fmla="*/ 657762 w 3619883"/>
                <a:gd name="connsiteY77" fmla="*/ 18351 h 4275461"/>
                <a:gd name="connsiteX78" fmla="*/ 690557 w 3619883"/>
                <a:gd name="connsiteY78" fmla="*/ 25792 h 4275461"/>
                <a:gd name="connsiteX79" fmla="*/ 745123 w 3619883"/>
                <a:gd name="connsiteY79" fmla="*/ 40157 h 4275461"/>
                <a:gd name="connsiteX80" fmla="*/ 789493 w 3619883"/>
                <a:gd name="connsiteY80" fmla="*/ 36327 h 4275461"/>
                <a:gd name="connsiteX81" fmla="*/ 854255 w 3619883"/>
                <a:gd name="connsiteY81" fmla="*/ 68887 h 4275461"/>
                <a:gd name="connsiteX82" fmla="*/ 897520 w 3619883"/>
                <a:gd name="connsiteY82" fmla="*/ 88629 h 4275461"/>
                <a:gd name="connsiteX83" fmla="*/ 940510 w 3619883"/>
                <a:gd name="connsiteY83" fmla="*/ 114265 h 4275461"/>
                <a:gd name="connsiteX84" fmla="*/ 1082712 w 3619883"/>
                <a:gd name="connsiteY84" fmla="*/ 144543 h 4275461"/>
                <a:gd name="connsiteX85" fmla="*/ 1205348 w 3619883"/>
                <a:gd name="connsiteY85" fmla="*/ 120753 h 4275461"/>
                <a:gd name="connsiteX86" fmla="*/ 1271764 w 3619883"/>
                <a:gd name="connsiteY86" fmla="*/ 117956 h 4275461"/>
                <a:gd name="connsiteX87" fmla="*/ 1315583 w 3619883"/>
                <a:gd name="connsiteY87" fmla="*/ 125912 h 4275461"/>
                <a:gd name="connsiteX88" fmla="*/ 1359125 w 3619883"/>
                <a:gd name="connsiteY88" fmla="*/ 139761 h 4275461"/>
                <a:gd name="connsiteX89" fmla="*/ 1391919 w 3619883"/>
                <a:gd name="connsiteY89" fmla="*/ 147202 h 4275461"/>
                <a:gd name="connsiteX90" fmla="*/ 1436563 w 3619883"/>
                <a:gd name="connsiteY90" fmla="*/ 137480 h 4275461"/>
                <a:gd name="connsiteX91" fmla="*/ 1471566 w 3619883"/>
                <a:gd name="connsiteY91" fmla="*/ 97777 h 4275461"/>
                <a:gd name="connsiteX92" fmla="*/ 1505739 w 3619883"/>
                <a:gd name="connsiteY92" fmla="*/ 75753 h 4275461"/>
                <a:gd name="connsiteX93" fmla="*/ 1590891 w 3619883"/>
                <a:gd name="connsiteY93" fmla="*/ 144702 h 4275461"/>
                <a:gd name="connsiteX94" fmla="*/ 1625616 w 3619883"/>
                <a:gd name="connsiteY94" fmla="*/ 110893 h 4275461"/>
                <a:gd name="connsiteX95" fmla="*/ 1658964 w 3619883"/>
                <a:gd name="connsiteY95" fmla="*/ 106547 h 4275461"/>
                <a:gd name="connsiteX96" fmla="*/ 1746598 w 3619883"/>
                <a:gd name="connsiteY96" fmla="*/ 122460 h 4275461"/>
                <a:gd name="connsiteX97" fmla="*/ 1811913 w 3619883"/>
                <a:gd name="connsiteY97" fmla="*/ 143234 h 4275461"/>
                <a:gd name="connsiteX98" fmla="*/ 1856557 w 3619883"/>
                <a:gd name="connsiteY98" fmla="*/ 133511 h 4275461"/>
                <a:gd name="connsiteX99" fmla="*/ 2066003 w 3619883"/>
                <a:gd name="connsiteY99" fmla="*/ 143313 h 4275461"/>
                <a:gd name="connsiteX100" fmla="*/ 2177615 w 3619883"/>
                <a:gd name="connsiteY100" fmla="*/ 119007 h 4275461"/>
                <a:gd name="connsiteX101" fmla="*/ 2255883 w 3619883"/>
                <a:gd name="connsiteY101" fmla="*/ 99047 h 4275461"/>
                <a:gd name="connsiteX102" fmla="*/ 2344622 w 3619883"/>
                <a:gd name="connsiteY102" fmla="*/ 91388 h 4275461"/>
                <a:gd name="connsiteX103" fmla="*/ 2455682 w 3619883"/>
                <a:gd name="connsiteY103" fmla="*/ 78869 h 4275461"/>
                <a:gd name="connsiteX104" fmla="*/ 2632609 w 3619883"/>
                <a:gd name="connsiteY104" fmla="*/ 75338 h 4275461"/>
                <a:gd name="connsiteX105" fmla="*/ 2742291 w 3619883"/>
                <a:gd name="connsiteY105" fmla="*/ 92282 h 4275461"/>
                <a:gd name="connsiteX106" fmla="*/ 2851974 w 3619883"/>
                <a:gd name="connsiteY106" fmla="*/ 109227 h 4275461"/>
                <a:gd name="connsiteX107" fmla="*/ 2907643 w 3619883"/>
                <a:gd name="connsiteY107" fmla="*/ 100020 h 4275461"/>
                <a:gd name="connsiteX108" fmla="*/ 2944022 w 3619883"/>
                <a:gd name="connsiteY108" fmla="*/ 30853 h 4275461"/>
                <a:gd name="connsiteX109" fmla="*/ 3022289 w 3619883"/>
                <a:gd name="connsiteY109" fmla="*/ 10893 h 4275461"/>
                <a:gd name="connsiteX110" fmla="*/ 3054807 w 3619883"/>
                <a:gd name="connsiteY110" fmla="*/ 24226 h 4275461"/>
                <a:gd name="connsiteX111" fmla="*/ 3141892 w 3619883"/>
                <a:gd name="connsiteY111" fmla="*/ 51925 h 4275461"/>
                <a:gd name="connsiteX112" fmla="*/ 3185711 w 3619883"/>
                <a:gd name="connsiteY112" fmla="*/ 59881 h 4275461"/>
                <a:gd name="connsiteX113" fmla="*/ 3219056 w 3619883"/>
                <a:gd name="connsiteY113" fmla="*/ 55536 h 4275461"/>
                <a:gd name="connsiteX114" fmla="*/ 3263425 w 3619883"/>
                <a:gd name="connsiteY114" fmla="*/ 51706 h 4275461"/>
                <a:gd name="connsiteX115" fmla="*/ 3296219 w 3619883"/>
                <a:gd name="connsiteY115" fmla="*/ 59147 h 4275461"/>
                <a:gd name="connsiteX116" fmla="*/ 3319094 w 3619883"/>
                <a:gd name="connsiteY116" fmla="*/ 42500 h 4275461"/>
                <a:gd name="connsiteX117" fmla="*/ 3420511 w 3619883"/>
                <a:gd name="connsiteY117" fmla="*/ 0 h 4275461"/>
                <a:gd name="connsiteX118" fmla="*/ 3453305 w 3619883"/>
                <a:gd name="connsiteY118" fmla="*/ 7440 h 4275461"/>
                <a:gd name="connsiteX119" fmla="*/ 3496571 w 3619883"/>
                <a:gd name="connsiteY119" fmla="*/ 27182 h 4275461"/>
                <a:gd name="connsiteX120" fmla="*/ 3602117 w 3619883"/>
                <a:gd name="connsiteY120" fmla="*/ 132521 h 4275461"/>
                <a:gd name="connsiteX121" fmla="*/ 3619883 w 3619883"/>
                <a:gd name="connsiteY121" fmla="*/ 140049 h 4275461"/>
                <a:gd name="connsiteX122" fmla="*/ 3619883 w 3619883"/>
                <a:gd name="connsiteY12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89088 w 3619883"/>
                <a:gd name="connsiteY8" fmla="*/ 4174800 h 4275461"/>
                <a:gd name="connsiteX9" fmla="*/ 2338025 w 3619883"/>
                <a:gd name="connsiteY9" fmla="*/ 4128157 h 4275461"/>
                <a:gd name="connsiteX10" fmla="*/ 2337697 w 3619883"/>
                <a:gd name="connsiteY10" fmla="*/ 4275461 h 4275461"/>
                <a:gd name="connsiteX11" fmla="*/ 2150155 w 3619883"/>
                <a:gd name="connsiteY11" fmla="*/ 4275461 h 4275461"/>
                <a:gd name="connsiteX12" fmla="*/ 2150155 w 3619883"/>
                <a:gd name="connsiteY12" fmla="*/ 4128157 h 4275461"/>
                <a:gd name="connsiteX13" fmla="*/ 2204852 w 3619883"/>
                <a:gd name="connsiteY13" fmla="*/ 4128157 h 4275461"/>
                <a:gd name="connsiteX14" fmla="*/ 2204852 w 3619883"/>
                <a:gd name="connsiteY14" fmla="*/ 3951392 h 4275461"/>
                <a:gd name="connsiteX15" fmla="*/ 2027068 w 3619883"/>
                <a:gd name="connsiteY15" fmla="*/ 3951392 h 4275461"/>
                <a:gd name="connsiteX16" fmla="*/ 2027068 w 3619883"/>
                <a:gd name="connsiteY16" fmla="*/ 4128157 h 4275461"/>
                <a:gd name="connsiteX17" fmla="*/ 2079759 w 3619883"/>
                <a:gd name="connsiteY17" fmla="*/ 4128157 h 4275461"/>
                <a:gd name="connsiteX18" fmla="*/ 2079759 w 3619883"/>
                <a:gd name="connsiteY18" fmla="*/ 4275461 h 4275461"/>
                <a:gd name="connsiteX19" fmla="*/ 1824703 w 3619883"/>
                <a:gd name="connsiteY19" fmla="*/ 4275461 h 4275461"/>
                <a:gd name="connsiteX20" fmla="*/ 1834468 w 3619883"/>
                <a:gd name="connsiteY20" fmla="*/ 4128157 h 4275461"/>
                <a:gd name="connsiteX21" fmla="*/ 1893894 w 3619883"/>
                <a:gd name="connsiteY21" fmla="*/ 4128157 h 4275461"/>
                <a:gd name="connsiteX22" fmla="*/ 1893894 w 3619883"/>
                <a:gd name="connsiteY22" fmla="*/ 3951392 h 4275461"/>
                <a:gd name="connsiteX23" fmla="*/ 1716110 w 3619883"/>
                <a:gd name="connsiteY23" fmla="*/ 3951392 h 4275461"/>
                <a:gd name="connsiteX24" fmla="*/ 1716110 w 3619883"/>
                <a:gd name="connsiteY24" fmla="*/ 4006431 h 4275461"/>
                <a:gd name="connsiteX25" fmla="*/ 1703447 w 3619883"/>
                <a:gd name="connsiteY25" fmla="*/ 4007960 h 4275461"/>
                <a:gd name="connsiteX26" fmla="*/ 1716110 w 3619883"/>
                <a:gd name="connsiteY26" fmla="*/ 4044284 h 4275461"/>
                <a:gd name="connsiteX27" fmla="*/ 1716110 w 3619883"/>
                <a:gd name="connsiteY27" fmla="*/ 4128157 h 4275461"/>
                <a:gd name="connsiteX28" fmla="*/ 1745346 w 3619883"/>
                <a:gd name="connsiteY28" fmla="*/ 4128157 h 4275461"/>
                <a:gd name="connsiteX29" fmla="*/ 1796694 w 3619883"/>
                <a:gd name="connsiteY29" fmla="*/ 4275461 h 4275461"/>
                <a:gd name="connsiteX30" fmla="*/ 1558844 w 3619883"/>
                <a:gd name="connsiteY30" fmla="*/ 4275461 h 4275461"/>
                <a:gd name="connsiteX31" fmla="*/ 1517252 w 3619883"/>
                <a:gd name="connsiteY31" fmla="*/ 4128157 h 4275461"/>
                <a:gd name="connsiteX32" fmla="*/ 1582936 w 3619883"/>
                <a:gd name="connsiteY32" fmla="*/ 4128157 h 4275461"/>
                <a:gd name="connsiteX33" fmla="*/ 1582936 w 3619883"/>
                <a:gd name="connsiteY33" fmla="*/ 3951392 h 4275461"/>
                <a:gd name="connsiteX34" fmla="*/ 1405151 w 3619883"/>
                <a:gd name="connsiteY34" fmla="*/ 3951392 h 4275461"/>
                <a:gd name="connsiteX35" fmla="*/ 1405151 w 3619883"/>
                <a:gd name="connsiteY35" fmla="*/ 4128157 h 4275461"/>
                <a:gd name="connsiteX36" fmla="*/ 1468988 w 3619883"/>
                <a:gd name="connsiteY36" fmla="*/ 4128157 h 4275461"/>
                <a:gd name="connsiteX37" fmla="*/ 1427396 w 3619883"/>
                <a:gd name="connsiteY37" fmla="*/ 4275461 h 4275461"/>
                <a:gd name="connsiteX38" fmla="*/ 1210751 w 3619883"/>
                <a:gd name="connsiteY38" fmla="*/ 4275461 h 4275461"/>
                <a:gd name="connsiteX39" fmla="*/ 1210751 w 3619883"/>
                <a:gd name="connsiteY39" fmla="*/ 4128157 h 4275461"/>
                <a:gd name="connsiteX40" fmla="*/ 1271978 w 3619883"/>
                <a:gd name="connsiteY40" fmla="*/ 4128157 h 4275461"/>
                <a:gd name="connsiteX41" fmla="*/ 1271978 w 3619883"/>
                <a:gd name="connsiteY41" fmla="*/ 3951392 h 4275461"/>
                <a:gd name="connsiteX42" fmla="*/ 1094193 w 3619883"/>
                <a:gd name="connsiteY42" fmla="*/ 3951392 h 4275461"/>
                <a:gd name="connsiteX43" fmla="*/ 1094193 w 3619883"/>
                <a:gd name="connsiteY43" fmla="*/ 4128157 h 4275461"/>
                <a:gd name="connsiteX44" fmla="*/ 1140354 w 3619883"/>
                <a:gd name="connsiteY44" fmla="*/ 4128157 h 4275461"/>
                <a:gd name="connsiteX45" fmla="*/ 1140354 w 3619883"/>
                <a:gd name="connsiteY45" fmla="*/ 4275461 h 4275461"/>
                <a:gd name="connsiteX46" fmla="*/ 953807 w 3619883"/>
                <a:gd name="connsiteY46" fmla="*/ 4275461 h 4275461"/>
                <a:gd name="connsiteX47" fmla="*/ 912215 w 3619883"/>
                <a:gd name="connsiteY47" fmla="*/ 4128157 h 4275461"/>
                <a:gd name="connsiteX48" fmla="*/ 961020 w 3619883"/>
                <a:gd name="connsiteY48" fmla="*/ 4128157 h 4275461"/>
                <a:gd name="connsiteX49" fmla="*/ 961020 w 3619883"/>
                <a:gd name="connsiteY49" fmla="*/ 3951392 h 4275461"/>
                <a:gd name="connsiteX50" fmla="*/ 783235 w 3619883"/>
                <a:gd name="connsiteY50" fmla="*/ 3951392 h 4275461"/>
                <a:gd name="connsiteX51" fmla="*/ 783235 w 3619883"/>
                <a:gd name="connsiteY51" fmla="*/ 4128157 h 4275461"/>
                <a:gd name="connsiteX52" fmla="*/ 871024 w 3619883"/>
                <a:gd name="connsiteY52" fmla="*/ 4128157 h 4275461"/>
                <a:gd name="connsiteX53" fmla="*/ 829432 w 3619883"/>
                <a:gd name="connsiteY53" fmla="*/ 4275461 h 4275461"/>
                <a:gd name="connsiteX54" fmla="*/ 611484 w 3619883"/>
                <a:gd name="connsiteY54" fmla="*/ 4275461 h 4275461"/>
                <a:gd name="connsiteX55" fmla="*/ 621247 w 3619883"/>
                <a:gd name="connsiteY55" fmla="*/ 4128157 h 4275461"/>
                <a:gd name="connsiteX56" fmla="*/ 650062 w 3619883"/>
                <a:gd name="connsiteY56" fmla="*/ 4128157 h 4275461"/>
                <a:gd name="connsiteX57" fmla="*/ 650062 w 3619883"/>
                <a:gd name="connsiteY57" fmla="*/ 3951392 h 4275461"/>
                <a:gd name="connsiteX58" fmla="*/ 472277 w 3619883"/>
                <a:gd name="connsiteY58" fmla="*/ 3951392 h 4275461"/>
                <a:gd name="connsiteX59" fmla="*/ 472277 w 3619883"/>
                <a:gd name="connsiteY59" fmla="*/ 4128157 h 4275461"/>
                <a:gd name="connsiteX60" fmla="*/ 522650 w 3619883"/>
                <a:gd name="connsiteY60" fmla="*/ 4128157 h 4275461"/>
                <a:gd name="connsiteX61" fmla="*/ 573998 w 3619883"/>
                <a:gd name="connsiteY61" fmla="*/ 4275461 h 4275461"/>
                <a:gd name="connsiteX62" fmla="*/ 336164 w 3619883"/>
                <a:gd name="connsiteY62" fmla="*/ 4275461 h 4275461"/>
                <a:gd name="connsiteX63" fmla="*/ 294572 w 3619883"/>
                <a:gd name="connsiteY63" fmla="*/ 4128157 h 4275461"/>
                <a:gd name="connsiteX64" fmla="*/ 339106 w 3619883"/>
                <a:gd name="connsiteY64" fmla="*/ 4128157 h 4275461"/>
                <a:gd name="connsiteX65" fmla="*/ 339106 w 3619883"/>
                <a:gd name="connsiteY65" fmla="*/ 3951392 h 4275461"/>
                <a:gd name="connsiteX66" fmla="*/ 161321 w 3619883"/>
                <a:gd name="connsiteY66" fmla="*/ 3951392 h 4275461"/>
                <a:gd name="connsiteX67" fmla="*/ 161321 w 3619883"/>
                <a:gd name="connsiteY67" fmla="*/ 4128157 h 4275461"/>
                <a:gd name="connsiteX68" fmla="*/ 230914 w 3619883"/>
                <a:gd name="connsiteY68" fmla="*/ 4128157 h 4275461"/>
                <a:gd name="connsiteX69" fmla="*/ 189322 w 3619883"/>
                <a:gd name="connsiteY69" fmla="*/ 4275461 h 4275461"/>
                <a:gd name="connsiteX70" fmla="*/ 0 w 3619883"/>
                <a:gd name="connsiteY70" fmla="*/ 4275461 h 4275461"/>
                <a:gd name="connsiteX71" fmla="*/ 0 w 3619883"/>
                <a:gd name="connsiteY71" fmla="*/ 42229 h 4275461"/>
                <a:gd name="connsiteX72" fmla="*/ 42464 w 3619883"/>
                <a:gd name="connsiteY72" fmla="*/ 40518 h 4275461"/>
                <a:gd name="connsiteX73" fmla="*/ 137733 w 3619883"/>
                <a:gd name="connsiteY73" fmla="*/ 35355 h 4275461"/>
                <a:gd name="connsiteX74" fmla="*/ 270565 w 3619883"/>
                <a:gd name="connsiteY74" fmla="*/ 29759 h 4275461"/>
                <a:gd name="connsiteX75" fmla="*/ 479734 w 3619883"/>
                <a:gd name="connsiteY75" fmla="*/ 45455 h 4275461"/>
                <a:gd name="connsiteX76" fmla="*/ 524103 w 3619883"/>
                <a:gd name="connsiteY76" fmla="*/ 41625 h 4275461"/>
                <a:gd name="connsiteX77" fmla="*/ 624416 w 3619883"/>
                <a:gd name="connsiteY77" fmla="*/ 22696 h 4275461"/>
                <a:gd name="connsiteX78" fmla="*/ 657762 w 3619883"/>
                <a:gd name="connsiteY78" fmla="*/ 18351 h 4275461"/>
                <a:gd name="connsiteX79" fmla="*/ 690557 w 3619883"/>
                <a:gd name="connsiteY79" fmla="*/ 25792 h 4275461"/>
                <a:gd name="connsiteX80" fmla="*/ 745123 w 3619883"/>
                <a:gd name="connsiteY80" fmla="*/ 40157 h 4275461"/>
                <a:gd name="connsiteX81" fmla="*/ 789493 w 3619883"/>
                <a:gd name="connsiteY81" fmla="*/ 36327 h 4275461"/>
                <a:gd name="connsiteX82" fmla="*/ 854255 w 3619883"/>
                <a:gd name="connsiteY82" fmla="*/ 68887 h 4275461"/>
                <a:gd name="connsiteX83" fmla="*/ 897520 w 3619883"/>
                <a:gd name="connsiteY83" fmla="*/ 88629 h 4275461"/>
                <a:gd name="connsiteX84" fmla="*/ 940510 w 3619883"/>
                <a:gd name="connsiteY84" fmla="*/ 114265 h 4275461"/>
                <a:gd name="connsiteX85" fmla="*/ 1082712 w 3619883"/>
                <a:gd name="connsiteY85" fmla="*/ 144543 h 4275461"/>
                <a:gd name="connsiteX86" fmla="*/ 1205348 w 3619883"/>
                <a:gd name="connsiteY86" fmla="*/ 120753 h 4275461"/>
                <a:gd name="connsiteX87" fmla="*/ 1271764 w 3619883"/>
                <a:gd name="connsiteY87" fmla="*/ 117956 h 4275461"/>
                <a:gd name="connsiteX88" fmla="*/ 1315583 w 3619883"/>
                <a:gd name="connsiteY88" fmla="*/ 125912 h 4275461"/>
                <a:gd name="connsiteX89" fmla="*/ 1359125 w 3619883"/>
                <a:gd name="connsiteY89" fmla="*/ 139761 h 4275461"/>
                <a:gd name="connsiteX90" fmla="*/ 1391919 w 3619883"/>
                <a:gd name="connsiteY90" fmla="*/ 147202 h 4275461"/>
                <a:gd name="connsiteX91" fmla="*/ 1436563 w 3619883"/>
                <a:gd name="connsiteY91" fmla="*/ 137480 h 4275461"/>
                <a:gd name="connsiteX92" fmla="*/ 1471566 w 3619883"/>
                <a:gd name="connsiteY92" fmla="*/ 97777 h 4275461"/>
                <a:gd name="connsiteX93" fmla="*/ 1505739 w 3619883"/>
                <a:gd name="connsiteY93" fmla="*/ 75753 h 4275461"/>
                <a:gd name="connsiteX94" fmla="*/ 1590891 w 3619883"/>
                <a:gd name="connsiteY94" fmla="*/ 144702 h 4275461"/>
                <a:gd name="connsiteX95" fmla="*/ 1625616 w 3619883"/>
                <a:gd name="connsiteY95" fmla="*/ 110893 h 4275461"/>
                <a:gd name="connsiteX96" fmla="*/ 1658964 w 3619883"/>
                <a:gd name="connsiteY96" fmla="*/ 106547 h 4275461"/>
                <a:gd name="connsiteX97" fmla="*/ 1746598 w 3619883"/>
                <a:gd name="connsiteY97" fmla="*/ 122460 h 4275461"/>
                <a:gd name="connsiteX98" fmla="*/ 1811913 w 3619883"/>
                <a:gd name="connsiteY98" fmla="*/ 143234 h 4275461"/>
                <a:gd name="connsiteX99" fmla="*/ 1856557 w 3619883"/>
                <a:gd name="connsiteY99" fmla="*/ 133511 h 4275461"/>
                <a:gd name="connsiteX100" fmla="*/ 2066003 w 3619883"/>
                <a:gd name="connsiteY100" fmla="*/ 143313 h 4275461"/>
                <a:gd name="connsiteX101" fmla="*/ 2177615 w 3619883"/>
                <a:gd name="connsiteY101" fmla="*/ 119007 h 4275461"/>
                <a:gd name="connsiteX102" fmla="*/ 2255883 w 3619883"/>
                <a:gd name="connsiteY102" fmla="*/ 99047 h 4275461"/>
                <a:gd name="connsiteX103" fmla="*/ 2344622 w 3619883"/>
                <a:gd name="connsiteY103" fmla="*/ 91388 h 4275461"/>
                <a:gd name="connsiteX104" fmla="*/ 2455682 w 3619883"/>
                <a:gd name="connsiteY104" fmla="*/ 78869 h 4275461"/>
                <a:gd name="connsiteX105" fmla="*/ 2632609 w 3619883"/>
                <a:gd name="connsiteY105" fmla="*/ 75338 h 4275461"/>
                <a:gd name="connsiteX106" fmla="*/ 2742291 w 3619883"/>
                <a:gd name="connsiteY106" fmla="*/ 92282 h 4275461"/>
                <a:gd name="connsiteX107" fmla="*/ 2851974 w 3619883"/>
                <a:gd name="connsiteY107" fmla="*/ 109227 h 4275461"/>
                <a:gd name="connsiteX108" fmla="*/ 2907643 w 3619883"/>
                <a:gd name="connsiteY108" fmla="*/ 100020 h 4275461"/>
                <a:gd name="connsiteX109" fmla="*/ 2944022 w 3619883"/>
                <a:gd name="connsiteY109" fmla="*/ 30853 h 4275461"/>
                <a:gd name="connsiteX110" fmla="*/ 3022289 w 3619883"/>
                <a:gd name="connsiteY110" fmla="*/ 10893 h 4275461"/>
                <a:gd name="connsiteX111" fmla="*/ 3054807 w 3619883"/>
                <a:gd name="connsiteY111" fmla="*/ 24226 h 4275461"/>
                <a:gd name="connsiteX112" fmla="*/ 3141892 w 3619883"/>
                <a:gd name="connsiteY112" fmla="*/ 51925 h 4275461"/>
                <a:gd name="connsiteX113" fmla="*/ 3185711 w 3619883"/>
                <a:gd name="connsiteY113" fmla="*/ 59881 h 4275461"/>
                <a:gd name="connsiteX114" fmla="*/ 3219056 w 3619883"/>
                <a:gd name="connsiteY114" fmla="*/ 55536 h 4275461"/>
                <a:gd name="connsiteX115" fmla="*/ 3263425 w 3619883"/>
                <a:gd name="connsiteY115" fmla="*/ 51706 h 4275461"/>
                <a:gd name="connsiteX116" fmla="*/ 3296219 w 3619883"/>
                <a:gd name="connsiteY116" fmla="*/ 59147 h 4275461"/>
                <a:gd name="connsiteX117" fmla="*/ 3319094 w 3619883"/>
                <a:gd name="connsiteY117" fmla="*/ 42500 h 4275461"/>
                <a:gd name="connsiteX118" fmla="*/ 3420511 w 3619883"/>
                <a:gd name="connsiteY118" fmla="*/ 0 h 4275461"/>
                <a:gd name="connsiteX119" fmla="*/ 3453305 w 3619883"/>
                <a:gd name="connsiteY119" fmla="*/ 7440 h 4275461"/>
                <a:gd name="connsiteX120" fmla="*/ 3496571 w 3619883"/>
                <a:gd name="connsiteY120" fmla="*/ 27182 h 4275461"/>
                <a:gd name="connsiteX121" fmla="*/ 3602117 w 3619883"/>
                <a:gd name="connsiteY121" fmla="*/ 132521 h 4275461"/>
                <a:gd name="connsiteX122" fmla="*/ 3619883 w 3619883"/>
                <a:gd name="connsiteY122" fmla="*/ 140049 h 4275461"/>
                <a:gd name="connsiteX123" fmla="*/ 3619883 w 3619883"/>
                <a:gd name="connsiteY12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37697 w 3619883"/>
                <a:gd name="connsiteY9" fmla="*/ 4275461 h 4275461"/>
                <a:gd name="connsiteX10" fmla="*/ 2150155 w 3619883"/>
                <a:gd name="connsiteY10" fmla="*/ 4275461 h 4275461"/>
                <a:gd name="connsiteX11" fmla="*/ 2150155 w 3619883"/>
                <a:gd name="connsiteY11" fmla="*/ 4128157 h 4275461"/>
                <a:gd name="connsiteX12" fmla="*/ 2204852 w 3619883"/>
                <a:gd name="connsiteY12" fmla="*/ 4128157 h 4275461"/>
                <a:gd name="connsiteX13" fmla="*/ 2204852 w 3619883"/>
                <a:gd name="connsiteY13" fmla="*/ 3951392 h 4275461"/>
                <a:gd name="connsiteX14" fmla="*/ 2027068 w 3619883"/>
                <a:gd name="connsiteY14" fmla="*/ 3951392 h 4275461"/>
                <a:gd name="connsiteX15" fmla="*/ 2027068 w 3619883"/>
                <a:gd name="connsiteY15" fmla="*/ 4128157 h 4275461"/>
                <a:gd name="connsiteX16" fmla="*/ 2079759 w 3619883"/>
                <a:gd name="connsiteY16" fmla="*/ 4128157 h 4275461"/>
                <a:gd name="connsiteX17" fmla="*/ 2079759 w 3619883"/>
                <a:gd name="connsiteY17" fmla="*/ 4275461 h 4275461"/>
                <a:gd name="connsiteX18" fmla="*/ 1824703 w 3619883"/>
                <a:gd name="connsiteY18" fmla="*/ 4275461 h 4275461"/>
                <a:gd name="connsiteX19" fmla="*/ 1834468 w 3619883"/>
                <a:gd name="connsiteY19" fmla="*/ 4128157 h 4275461"/>
                <a:gd name="connsiteX20" fmla="*/ 1893894 w 3619883"/>
                <a:gd name="connsiteY20" fmla="*/ 4128157 h 4275461"/>
                <a:gd name="connsiteX21" fmla="*/ 1893894 w 3619883"/>
                <a:gd name="connsiteY21" fmla="*/ 3951392 h 4275461"/>
                <a:gd name="connsiteX22" fmla="*/ 1716110 w 3619883"/>
                <a:gd name="connsiteY22" fmla="*/ 3951392 h 4275461"/>
                <a:gd name="connsiteX23" fmla="*/ 1716110 w 3619883"/>
                <a:gd name="connsiteY23" fmla="*/ 4006431 h 4275461"/>
                <a:gd name="connsiteX24" fmla="*/ 1703447 w 3619883"/>
                <a:gd name="connsiteY24" fmla="*/ 4007960 h 4275461"/>
                <a:gd name="connsiteX25" fmla="*/ 1716110 w 3619883"/>
                <a:gd name="connsiteY25" fmla="*/ 4044284 h 4275461"/>
                <a:gd name="connsiteX26" fmla="*/ 1716110 w 3619883"/>
                <a:gd name="connsiteY26" fmla="*/ 4128157 h 4275461"/>
                <a:gd name="connsiteX27" fmla="*/ 1745346 w 3619883"/>
                <a:gd name="connsiteY27" fmla="*/ 4128157 h 4275461"/>
                <a:gd name="connsiteX28" fmla="*/ 1796694 w 3619883"/>
                <a:gd name="connsiteY28" fmla="*/ 4275461 h 4275461"/>
                <a:gd name="connsiteX29" fmla="*/ 1558844 w 3619883"/>
                <a:gd name="connsiteY29" fmla="*/ 4275461 h 4275461"/>
                <a:gd name="connsiteX30" fmla="*/ 1517252 w 3619883"/>
                <a:gd name="connsiteY30" fmla="*/ 4128157 h 4275461"/>
                <a:gd name="connsiteX31" fmla="*/ 1582936 w 3619883"/>
                <a:gd name="connsiteY31" fmla="*/ 4128157 h 4275461"/>
                <a:gd name="connsiteX32" fmla="*/ 1582936 w 3619883"/>
                <a:gd name="connsiteY32" fmla="*/ 3951392 h 4275461"/>
                <a:gd name="connsiteX33" fmla="*/ 1405151 w 3619883"/>
                <a:gd name="connsiteY33" fmla="*/ 3951392 h 4275461"/>
                <a:gd name="connsiteX34" fmla="*/ 1405151 w 3619883"/>
                <a:gd name="connsiteY34" fmla="*/ 4128157 h 4275461"/>
                <a:gd name="connsiteX35" fmla="*/ 1468988 w 3619883"/>
                <a:gd name="connsiteY35" fmla="*/ 4128157 h 4275461"/>
                <a:gd name="connsiteX36" fmla="*/ 1427396 w 3619883"/>
                <a:gd name="connsiteY36" fmla="*/ 4275461 h 4275461"/>
                <a:gd name="connsiteX37" fmla="*/ 1210751 w 3619883"/>
                <a:gd name="connsiteY37" fmla="*/ 4275461 h 4275461"/>
                <a:gd name="connsiteX38" fmla="*/ 1210751 w 3619883"/>
                <a:gd name="connsiteY38" fmla="*/ 4128157 h 4275461"/>
                <a:gd name="connsiteX39" fmla="*/ 1271978 w 3619883"/>
                <a:gd name="connsiteY39" fmla="*/ 4128157 h 4275461"/>
                <a:gd name="connsiteX40" fmla="*/ 1271978 w 3619883"/>
                <a:gd name="connsiteY40" fmla="*/ 3951392 h 4275461"/>
                <a:gd name="connsiteX41" fmla="*/ 1094193 w 3619883"/>
                <a:gd name="connsiteY41" fmla="*/ 3951392 h 4275461"/>
                <a:gd name="connsiteX42" fmla="*/ 1094193 w 3619883"/>
                <a:gd name="connsiteY42" fmla="*/ 4128157 h 4275461"/>
                <a:gd name="connsiteX43" fmla="*/ 1140354 w 3619883"/>
                <a:gd name="connsiteY43" fmla="*/ 4128157 h 4275461"/>
                <a:gd name="connsiteX44" fmla="*/ 1140354 w 3619883"/>
                <a:gd name="connsiteY44" fmla="*/ 4275461 h 4275461"/>
                <a:gd name="connsiteX45" fmla="*/ 953807 w 3619883"/>
                <a:gd name="connsiteY45" fmla="*/ 4275461 h 4275461"/>
                <a:gd name="connsiteX46" fmla="*/ 912215 w 3619883"/>
                <a:gd name="connsiteY46" fmla="*/ 4128157 h 4275461"/>
                <a:gd name="connsiteX47" fmla="*/ 961020 w 3619883"/>
                <a:gd name="connsiteY47" fmla="*/ 4128157 h 4275461"/>
                <a:gd name="connsiteX48" fmla="*/ 961020 w 3619883"/>
                <a:gd name="connsiteY48" fmla="*/ 3951392 h 4275461"/>
                <a:gd name="connsiteX49" fmla="*/ 783235 w 3619883"/>
                <a:gd name="connsiteY49" fmla="*/ 3951392 h 4275461"/>
                <a:gd name="connsiteX50" fmla="*/ 783235 w 3619883"/>
                <a:gd name="connsiteY50" fmla="*/ 4128157 h 4275461"/>
                <a:gd name="connsiteX51" fmla="*/ 871024 w 3619883"/>
                <a:gd name="connsiteY51" fmla="*/ 4128157 h 4275461"/>
                <a:gd name="connsiteX52" fmla="*/ 829432 w 3619883"/>
                <a:gd name="connsiteY52" fmla="*/ 4275461 h 4275461"/>
                <a:gd name="connsiteX53" fmla="*/ 611484 w 3619883"/>
                <a:gd name="connsiteY53" fmla="*/ 4275461 h 4275461"/>
                <a:gd name="connsiteX54" fmla="*/ 621247 w 3619883"/>
                <a:gd name="connsiteY54" fmla="*/ 4128157 h 4275461"/>
                <a:gd name="connsiteX55" fmla="*/ 650062 w 3619883"/>
                <a:gd name="connsiteY55" fmla="*/ 4128157 h 4275461"/>
                <a:gd name="connsiteX56" fmla="*/ 650062 w 3619883"/>
                <a:gd name="connsiteY56" fmla="*/ 3951392 h 4275461"/>
                <a:gd name="connsiteX57" fmla="*/ 472277 w 3619883"/>
                <a:gd name="connsiteY57" fmla="*/ 3951392 h 4275461"/>
                <a:gd name="connsiteX58" fmla="*/ 472277 w 3619883"/>
                <a:gd name="connsiteY58" fmla="*/ 4128157 h 4275461"/>
                <a:gd name="connsiteX59" fmla="*/ 522650 w 3619883"/>
                <a:gd name="connsiteY59" fmla="*/ 4128157 h 4275461"/>
                <a:gd name="connsiteX60" fmla="*/ 573998 w 3619883"/>
                <a:gd name="connsiteY60" fmla="*/ 4275461 h 4275461"/>
                <a:gd name="connsiteX61" fmla="*/ 336164 w 3619883"/>
                <a:gd name="connsiteY61" fmla="*/ 4275461 h 4275461"/>
                <a:gd name="connsiteX62" fmla="*/ 294572 w 3619883"/>
                <a:gd name="connsiteY62" fmla="*/ 4128157 h 4275461"/>
                <a:gd name="connsiteX63" fmla="*/ 339106 w 3619883"/>
                <a:gd name="connsiteY63" fmla="*/ 4128157 h 4275461"/>
                <a:gd name="connsiteX64" fmla="*/ 339106 w 3619883"/>
                <a:gd name="connsiteY64" fmla="*/ 3951392 h 4275461"/>
                <a:gd name="connsiteX65" fmla="*/ 161321 w 3619883"/>
                <a:gd name="connsiteY65" fmla="*/ 3951392 h 4275461"/>
                <a:gd name="connsiteX66" fmla="*/ 161321 w 3619883"/>
                <a:gd name="connsiteY66" fmla="*/ 4128157 h 4275461"/>
                <a:gd name="connsiteX67" fmla="*/ 230914 w 3619883"/>
                <a:gd name="connsiteY67" fmla="*/ 4128157 h 4275461"/>
                <a:gd name="connsiteX68" fmla="*/ 189322 w 3619883"/>
                <a:gd name="connsiteY68" fmla="*/ 4275461 h 4275461"/>
                <a:gd name="connsiteX69" fmla="*/ 0 w 3619883"/>
                <a:gd name="connsiteY69" fmla="*/ 4275461 h 4275461"/>
                <a:gd name="connsiteX70" fmla="*/ 0 w 3619883"/>
                <a:gd name="connsiteY70" fmla="*/ 42229 h 4275461"/>
                <a:gd name="connsiteX71" fmla="*/ 42464 w 3619883"/>
                <a:gd name="connsiteY71" fmla="*/ 40518 h 4275461"/>
                <a:gd name="connsiteX72" fmla="*/ 137733 w 3619883"/>
                <a:gd name="connsiteY72" fmla="*/ 35355 h 4275461"/>
                <a:gd name="connsiteX73" fmla="*/ 270565 w 3619883"/>
                <a:gd name="connsiteY73" fmla="*/ 29759 h 4275461"/>
                <a:gd name="connsiteX74" fmla="*/ 479734 w 3619883"/>
                <a:gd name="connsiteY74" fmla="*/ 45455 h 4275461"/>
                <a:gd name="connsiteX75" fmla="*/ 524103 w 3619883"/>
                <a:gd name="connsiteY75" fmla="*/ 41625 h 4275461"/>
                <a:gd name="connsiteX76" fmla="*/ 624416 w 3619883"/>
                <a:gd name="connsiteY76" fmla="*/ 22696 h 4275461"/>
                <a:gd name="connsiteX77" fmla="*/ 657762 w 3619883"/>
                <a:gd name="connsiteY77" fmla="*/ 18351 h 4275461"/>
                <a:gd name="connsiteX78" fmla="*/ 690557 w 3619883"/>
                <a:gd name="connsiteY78" fmla="*/ 25792 h 4275461"/>
                <a:gd name="connsiteX79" fmla="*/ 745123 w 3619883"/>
                <a:gd name="connsiteY79" fmla="*/ 40157 h 4275461"/>
                <a:gd name="connsiteX80" fmla="*/ 789493 w 3619883"/>
                <a:gd name="connsiteY80" fmla="*/ 36327 h 4275461"/>
                <a:gd name="connsiteX81" fmla="*/ 854255 w 3619883"/>
                <a:gd name="connsiteY81" fmla="*/ 68887 h 4275461"/>
                <a:gd name="connsiteX82" fmla="*/ 897520 w 3619883"/>
                <a:gd name="connsiteY82" fmla="*/ 88629 h 4275461"/>
                <a:gd name="connsiteX83" fmla="*/ 940510 w 3619883"/>
                <a:gd name="connsiteY83" fmla="*/ 114265 h 4275461"/>
                <a:gd name="connsiteX84" fmla="*/ 1082712 w 3619883"/>
                <a:gd name="connsiteY84" fmla="*/ 144543 h 4275461"/>
                <a:gd name="connsiteX85" fmla="*/ 1205348 w 3619883"/>
                <a:gd name="connsiteY85" fmla="*/ 120753 h 4275461"/>
                <a:gd name="connsiteX86" fmla="*/ 1271764 w 3619883"/>
                <a:gd name="connsiteY86" fmla="*/ 117956 h 4275461"/>
                <a:gd name="connsiteX87" fmla="*/ 1315583 w 3619883"/>
                <a:gd name="connsiteY87" fmla="*/ 125912 h 4275461"/>
                <a:gd name="connsiteX88" fmla="*/ 1359125 w 3619883"/>
                <a:gd name="connsiteY88" fmla="*/ 139761 h 4275461"/>
                <a:gd name="connsiteX89" fmla="*/ 1391919 w 3619883"/>
                <a:gd name="connsiteY89" fmla="*/ 147202 h 4275461"/>
                <a:gd name="connsiteX90" fmla="*/ 1436563 w 3619883"/>
                <a:gd name="connsiteY90" fmla="*/ 137480 h 4275461"/>
                <a:gd name="connsiteX91" fmla="*/ 1471566 w 3619883"/>
                <a:gd name="connsiteY91" fmla="*/ 97777 h 4275461"/>
                <a:gd name="connsiteX92" fmla="*/ 1505739 w 3619883"/>
                <a:gd name="connsiteY92" fmla="*/ 75753 h 4275461"/>
                <a:gd name="connsiteX93" fmla="*/ 1590891 w 3619883"/>
                <a:gd name="connsiteY93" fmla="*/ 144702 h 4275461"/>
                <a:gd name="connsiteX94" fmla="*/ 1625616 w 3619883"/>
                <a:gd name="connsiteY94" fmla="*/ 110893 h 4275461"/>
                <a:gd name="connsiteX95" fmla="*/ 1658964 w 3619883"/>
                <a:gd name="connsiteY95" fmla="*/ 106547 h 4275461"/>
                <a:gd name="connsiteX96" fmla="*/ 1746598 w 3619883"/>
                <a:gd name="connsiteY96" fmla="*/ 122460 h 4275461"/>
                <a:gd name="connsiteX97" fmla="*/ 1811913 w 3619883"/>
                <a:gd name="connsiteY97" fmla="*/ 143234 h 4275461"/>
                <a:gd name="connsiteX98" fmla="*/ 1856557 w 3619883"/>
                <a:gd name="connsiteY98" fmla="*/ 133511 h 4275461"/>
                <a:gd name="connsiteX99" fmla="*/ 2066003 w 3619883"/>
                <a:gd name="connsiteY99" fmla="*/ 143313 h 4275461"/>
                <a:gd name="connsiteX100" fmla="*/ 2177615 w 3619883"/>
                <a:gd name="connsiteY100" fmla="*/ 119007 h 4275461"/>
                <a:gd name="connsiteX101" fmla="*/ 2255883 w 3619883"/>
                <a:gd name="connsiteY101" fmla="*/ 99047 h 4275461"/>
                <a:gd name="connsiteX102" fmla="*/ 2344622 w 3619883"/>
                <a:gd name="connsiteY102" fmla="*/ 91388 h 4275461"/>
                <a:gd name="connsiteX103" fmla="*/ 2455682 w 3619883"/>
                <a:gd name="connsiteY103" fmla="*/ 78869 h 4275461"/>
                <a:gd name="connsiteX104" fmla="*/ 2632609 w 3619883"/>
                <a:gd name="connsiteY104" fmla="*/ 75338 h 4275461"/>
                <a:gd name="connsiteX105" fmla="*/ 2742291 w 3619883"/>
                <a:gd name="connsiteY105" fmla="*/ 92282 h 4275461"/>
                <a:gd name="connsiteX106" fmla="*/ 2851974 w 3619883"/>
                <a:gd name="connsiteY106" fmla="*/ 109227 h 4275461"/>
                <a:gd name="connsiteX107" fmla="*/ 2907643 w 3619883"/>
                <a:gd name="connsiteY107" fmla="*/ 100020 h 4275461"/>
                <a:gd name="connsiteX108" fmla="*/ 2944022 w 3619883"/>
                <a:gd name="connsiteY108" fmla="*/ 30853 h 4275461"/>
                <a:gd name="connsiteX109" fmla="*/ 3022289 w 3619883"/>
                <a:gd name="connsiteY109" fmla="*/ 10893 h 4275461"/>
                <a:gd name="connsiteX110" fmla="*/ 3054807 w 3619883"/>
                <a:gd name="connsiteY110" fmla="*/ 24226 h 4275461"/>
                <a:gd name="connsiteX111" fmla="*/ 3141892 w 3619883"/>
                <a:gd name="connsiteY111" fmla="*/ 51925 h 4275461"/>
                <a:gd name="connsiteX112" fmla="*/ 3185711 w 3619883"/>
                <a:gd name="connsiteY112" fmla="*/ 59881 h 4275461"/>
                <a:gd name="connsiteX113" fmla="*/ 3219056 w 3619883"/>
                <a:gd name="connsiteY113" fmla="*/ 55536 h 4275461"/>
                <a:gd name="connsiteX114" fmla="*/ 3263425 w 3619883"/>
                <a:gd name="connsiteY114" fmla="*/ 51706 h 4275461"/>
                <a:gd name="connsiteX115" fmla="*/ 3296219 w 3619883"/>
                <a:gd name="connsiteY115" fmla="*/ 59147 h 4275461"/>
                <a:gd name="connsiteX116" fmla="*/ 3319094 w 3619883"/>
                <a:gd name="connsiteY116" fmla="*/ 42500 h 4275461"/>
                <a:gd name="connsiteX117" fmla="*/ 3420511 w 3619883"/>
                <a:gd name="connsiteY117" fmla="*/ 0 h 4275461"/>
                <a:gd name="connsiteX118" fmla="*/ 3453305 w 3619883"/>
                <a:gd name="connsiteY118" fmla="*/ 7440 h 4275461"/>
                <a:gd name="connsiteX119" fmla="*/ 3496571 w 3619883"/>
                <a:gd name="connsiteY119" fmla="*/ 27182 h 4275461"/>
                <a:gd name="connsiteX120" fmla="*/ 3602117 w 3619883"/>
                <a:gd name="connsiteY120" fmla="*/ 132521 h 4275461"/>
                <a:gd name="connsiteX121" fmla="*/ 3619883 w 3619883"/>
                <a:gd name="connsiteY121" fmla="*/ 140049 h 4275461"/>
                <a:gd name="connsiteX122" fmla="*/ 3619883 w 3619883"/>
                <a:gd name="connsiteY12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150155 w 3619883"/>
                <a:gd name="connsiteY10" fmla="*/ 4128157 h 4275461"/>
                <a:gd name="connsiteX11" fmla="*/ 2204852 w 3619883"/>
                <a:gd name="connsiteY11" fmla="*/ 4128157 h 4275461"/>
                <a:gd name="connsiteX12" fmla="*/ 2204852 w 3619883"/>
                <a:gd name="connsiteY12" fmla="*/ 3951392 h 4275461"/>
                <a:gd name="connsiteX13" fmla="*/ 2027068 w 3619883"/>
                <a:gd name="connsiteY13" fmla="*/ 3951392 h 4275461"/>
                <a:gd name="connsiteX14" fmla="*/ 2027068 w 3619883"/>
                <a:gd name="connsiteY14" fmla="*/ 4128157 h 4275461"/>
                <a:gd name="connsiteX15" fmla="*/ 2079759 w 3619883"/>
                <a:gd name="connsiteY15" fmla="*/ 4128157 h 4275461"/>
                <a:gd name="connsiteX16" fmla="*/ 2079759 w 3619883"/>
                <a:gd name="connsiteY16" fmla="*/ 4275461 h 4275461"/>
                <a:gd name="connsiteX17" fmla="*/ 1824703 w 3619883"/>
                <a:gd name="connsiteY17" fmla="*/ 4275461 h 4275461"/>
                <a:gd name="connsiteX18" fmla="*/ 1834468 w 3619883"/>
                <a:gd name="connsiteY18" fmla="*/ 4128157 h 4275461"/>
                <a:gd name="connsiteX19" fmla="*/ 1893894 w 3619883"/>
                <a:gd name="connsiteY19" fmla="*/ 4128157 h 4275461"/>
                <a:gd name="connsiteX20" fmla="*/ 1893894 w 3619883"/>
                <a:gd name="connsiteY20" fmla="*/ 3951392 h 4275461"/>
                <a:gd name="connsiteX21" fmla="*/ 1716110 w 3619883"/>
                <a:gd name="connsiteY21" fmla="*/ 3951392 h 4275461"/>
                <a:gd name="connsiteX22" fmla="*/ 1716110 w 3619883"/>
                <a:gd name="connsiteY22" fmla="*/ 4006431 h 4275461"/>
                <a:gd name="connsiteX23" fmla="*/ 1703447 w 3619883"/>
                <a:gd name="connsiteY23" fmla="*/ 4007960 h 4275461"/>
                <a:gd name="connsiteX24" fmla="*/ 1716110 w 3619883"/>
                <a:gd name="connsiteY24" fmla="*/ 4044284 h 4275461"/>
                <a:gd name="connsiteX25" fmla="*/ 1716110 w 3619883"/>
                <a:gd name="connsiteY25" fmla="*/ 4128157 h 4275461"/>
                <a:gd name="connsiteX26" fmla="*/ 1745346 w 3619883"/>
                <a:gd name="connsiteY26" fmla="*/ 4128157 h 4275461"/>
                <a:gd name="connsiteX27" fmla="*/ 1796694 w 3619883"/>
                <a:gd name="connsiteY27" fmla="*/ 4275461 h 4275461"/>
                <a:gd name="connsiteX28" fmla="*/ 1558844 w 3619883"/>
                <a:gd name="connsiteY28" fmla="*/ 4275461 h 4275461"/>
                <a:gd name="connsiteX29" fmla="*/ 1517252 w 3619883"/>
                <a:gd name="connsiteY29" fmla="*/ 4128157 h 4275461"/>
                <a:gd name="connsiteX30" fmla="*/ 1582936 w 3619883"/>
                <a:gd name="connsiteY30" fmla="*/ 4128157 h 4275461"/>
                <a:gd name="connsiteX31" fmla="*/ 1582936 w 3619883"/>
                <a:gd name="connsiteY31" fmla="*/ 3951392 h 4275461"/>
                <a:gd name="connsiteX32" fmla="*/ 1405151 w 3619883"/>
                <a:gd name="connsiteY32" fmla="*/ 3951392 h 4275461"/>
                <a:gd name="connsiteX33" fmla="*/ 1405151 w 3619883"/>
                <a:gd name="connsiteY33" fmla="*/ 4128157 h 4275461"/>
                <a:gd name="connsiteX34" fmla="*/ 1468988 w 3619883"/>
                <a:gd name="connsiteY34" fmla="*/ 4128157 h 4275461"/>
                <a:gd name="connsiteX35" fmla="*/ 1427396 w 3619883"/>
                <a:gd name="connsiteY35" fmla="*/ 4275461 h 4275461"/>
                <a:gd name="connsiteX36" fmla="*/ 1210751 w 3619883"/>
                <a:gd name="connsiteY36" fmla="*/ 4275461 h 4275461"/>
                <a:gd name="connsiteX37" fmla="*/ 1210751 w 3619883"/>
                <a:gd name="connsiteY37" fmla="*/ 4128157 h 4275461"/>
                <a:gd name="connsiteX38" fmla="*/ 1271978 w 3619883"/>
                <a:gd name="connsiteY38" fmla="*/ 4128157 h 4275461"/>
                <a:gd name="connsiteX39" fmla="*/ 1271978 w 3619883"/>
                <a:gd name="connsiteY39" fmla="*/ 3951392 h 4275461"/>
                <a:gd name="connsiteX40" fmla="*/ 1094193 w 3619883"/>
                <a:gd name="connsiteY40" fmla="*/ 3951392 h 4275461"/>
                <a:gd name="connsiteX41" fmla="*/ 1094193 w 3619883"/>
                <a:gd name="connsiteY41" fmla="*/ 4128157 h 4275461"/>
                <a:gd name="connsiteX42" fmla="*/ 1140354 w 3619883"/>
                <a:gd name="connsiteY42" fmla="*/ 4128157 h 4275461"/>
                <a:gd name="connsiteX43" fmla="*/ 1140354 w 3619883"/>
                <a:gd name="connsiteY43" fmla="*/ 4275461 h 4275461"/>
                <a:gd name="connsiteX44" fmla="*/ 953807 w 3619883"/>
                <a:gd name="connsiteY44" fmla="*/ 4275461 h 4275461"/>
                <a:gd name="connsiteX45" fmla="*/ 912215 w 3619883"/>
                <a:gd name="connsiteY45" fmla="*/ 4128157 h 4275461"/>
                <a:gd name="connsiteX46" fmla="*/ 961020 w 3619883"/>
                <a:gd name="connsiteY46" fmla="*/ 4128157 h 4275461"/>
                <a:gd name="connsiteX47" fmla="*/ 961020 w 3619883"/>
                <a:gd name="connsiteY47" fmla="*/ 3951392 h 4275461"/>
                <a:gd name="connsiteX48" fmla="*/ 783235 w 3619883"/>
                <a:gd name="connsiteY48" fmla="*/ 3951392 h 4275461"/>
                <a:gd name="connsiteX49" fmla="*/ 783235 w 3619883"/>
                <a:gd name="connsiteY49" fmla="*/ 4128157 h 4275461"/>
                <a:gd name="connsiteX50" fmla="*/ 871024 w 3619883"/>
                <a:gd name="connsiteY50" fmla="*/ 4128157 h 4275461"/>
                <a:gd name="connsiteX51" fmla="*/ 829432 w 3619883"/>
                <a:gd name="connsiteY51" fmla="*/ 4275461 h 4275461"/>
                <a:gd name="connsiteX52" fmla="*/ 611484 w 3619883"/>
                <a:gd name="connsiteY52" fmla="*/ 4275461 h 4275461"/>
                <a:gd name="connsiteX53" fmla="*/ 621247 w 3619883"/>
                <a:gd name="connsiteY53" fmla="*/ 4128157 h 4275461"/>
                <a:gd name="connsiteX54" fmla="*/ 650062 w 3619883"/>
                <a:gd name="connsiteY54" fmla="*/ 4128157 h 4275461"/>
                <a:gd name="connsiteX55" fmla="*/ 650062 w 3619883"/>
                <a:gd name="connsiteY55" fmla="*/ 3951392 h 4275461"/>
                <a:gd name="connsiteX56" fmla="*/ 472277 w 3619883"/>
                <a:gd name="connsiteY56" fmla="*/ 3951392 h 4275461"/>
                <a:gd name="connsiteX57" fmla="*/ 472277 w 3619883"/>
                <a:gd name="connsiteY57" fmla="*/ 4128157 h 4275461"/>
                <a:gd name="connsiteX58" fmla="*/ 522650 w 3619883"/>
                <a:gd name="connsiteY58" fmla="*/ 4128157 h 4275461"/>
                <a:gd name="connsiteX59" fmla="*/ 573998 w 3619883"/>
                <a:gd name="connsiteY59" fmla="*/ 4275461 h 4275461"/>
                <a:gd name="connsiteX60" fmla="*/ 336164 w 3619883"/>
                <a:gd name="connsiteY60" fmla="*/ 4275461 h 4275461"/>
                <a:gd name="connsiteX61" fmla="*/ 294572 w 3619883"/>
                <a:gd name="connsiteY61" fmla="*/ 4128157 h 4275461"/>
                <a:gd name="connsiteX62" fmla="*/ 339106 w 3619883"/>
                <a:gd name="connsiteY62" fmla="*/ 4128157 h 4275461"/>
                <a:gd name="connsiteX63" fmla="*/ 339106 w 3619883"/>
                <a:gd name="connsiteY63" fmla="*/ 3951392 h 4275461"/>
                <a:gd name="connsiteX64" fmla="*/ 161321 w 3619883"/>
                <a:gd name="connsiteY64" fmla="*/ 3951392 h 4275461"/>
                <a:gd name="connsiteX65" fmla="*/ 161321 w 3619883"/>
                <a:gd name="connsiteY65" fmla="*/ 4128157 h 4275461"/>
                <a:gd name="connsiteX66" fmla="*/ 230914 w 3619883"/>
                <a:gd name="connsiteY66" fmla="*/ 4128157 h 4275461"/>
                <a:gd name="connsiteX67" fmla="*/ 189322 w 3619883"/>
                <a:gd name="connsiteY67" fmla="*/ 4275461 h 4275461"/>
                <a:gd name="connsiteX68" fmla="*/ 0 w 3619883"/>
                <a:gd name="connsiteY68" fmla="*/ 4275461 h 4275461"/>
                <a:gd name="connsiteX69" fmla="*/ 0 w 3619883"/>
                <a:gd name="connsiteY69" fmla="*/ 42229 h 4275461"/>
                <a:gd name="connsiteX70" fmla="*/ 42464 w 3619883"/>
                <a:gd name="connsiteY70" fmla="*/ 40518 h 4275461"/>
                <a:gd name="connsiteX71" fmla="*/ 137733 w 3619883"/>
                <a:gd name="connsiteY71" fmla="*/ 35355 h 4275461"/>
                <a:gd name="connsiteX72" fmla="*/ 270565 w 3619883"/>
                <a:gd name="connsiteY72" fmla="*/ 29759 h 4275461"/>
                <a:gd name="connsiteX73" fmla="*/ 479734 w 3619883"/>
                <a:gd name="connsiteY73" fmla="*/ 45455 h 4275461"/>
                <a:gd name="connsiteX74" fmla="*/ 524103 w 3619883"/>
                <a:gd name="connsiteY74" fmla="*/ 41625 h 4275461"/>
                <a:gd name="connsiteX75" fmla="*/ 624416 w 3619883"/>
                <a:gd name="connsiteY75" fmla="*/ 22696 h 4275461"/>
                <a:gd name="connsiteX76" fmla="*/ 657762 w 3619883"/>
                <a:gd name="connsiteY76" fmla="*/ 18351 h 4275461"/>
                <a:gd name="connsiteX77" fmla="*/ 690557 w 3619883"/>
                <a:gd name="connsiteY77" fmla="*/ 25792 h 4275461"/>
                <a:gd name="connsiteX78" fmla="*/ 745123 w 3619883"/>
                <a:gd name="connsiteY78" fmla="*/ 40157 h 4275461"/>
                <a:gd name="connsiteX79" fmla="*/ 789493 w 3619883"/>
                <a:gd name="connsiteY79" fmla="*/ 36327 h 4275461"/>
                <a:gd name="connsiteX80" fmla="*/ 854255 w 3619883"/>
                <a:gd name="connsiteY80" fmla="*/ 68887 h 4275461"/>
                <a:gd name="connsiteX81" fmla="*/ 897520 w 3619883"/>
                <a:gd name="connsiteY81" fmla="*/ 88629 h 4275461"/>
                <a:gd name="connsiteX82" fmla="*/ 940510 w 3619883"/>
                <a:gd name="connsiteY82" fmla="*/ 114265 h 4275461"/>
                <a:gd name="connsiteX83" fmla="*/ 1082712 w 3619883"/>
                <a:gd name="connsiteY83" fmla="*/ 144543 h 4275461"/>
                <a:gd name="connsiteX84" fmla="*/ 1205348 w 3619883"/>
                <a:gd name="connsiteY84" fmla="*/ 120753 h 4275461"/>
                <a:gd name="connsiteX85" fmla="*/ 1271764 w 3619883"/>
                <a:gd name="connsiteY85" fmla="*/ 117956 h 4275461"/>
                <a:gd name="connsiteX86" fmla="*/ 1315583 w 3619883"/>
                <a:gd name="connsiteY86" fmla="*/ 125912 h 4275461"/>
                <a:gd name="connsiteX87" fmla="*/ 1359125 w 3619883"/>
                <a:gd name="connsiteY87" fmla="*/ 139761 h 4275461"/>
                <a:gd name="connsiteX88" fmla="*/ 1391919 w 3619883"/>
                <a:gd name="connsiteY88" fmla="*/ 147202 h 4275461"/>
                <a:gd name="connsiteX89" fmla="*/ 1436563 w 3619883"/>
                <a:gd name="connsiteY89" fmla="*/ 137480 h 4275461"/>
                <a:gd name="connsiteX90" fmla="*/ 1471566 w 3619883"/>
                <a:gd name="connsiteY90" fmla="*/ 97777 h 4275461"/>
                <a:gd name="connsiteX91" fmla="*/ 1505739 w 3619883"/>
                <a:gd name="connsiteY91" fmla="*/ 75753 h 4275461"/>
                <a:gd name="connsiteX92" fmla="*/ 1590891 w 3619883"/>
                <a:gd name="connsiteY92" fmla="*/ 144702 h 4275461"/>
                <a:gd name="connsiteX93" fmla="*/ 1625616 w 3619883"/>
                <a:gd name="connsiteY93" fmla="*/ 110893 h 4275461"/>
                <a:gd name="connsiteX94" fmla="*/ 1658964 w 3619883"/>
                <a:gd name="connsiteY94" fmla="*/ 106547 h 4275461"/>
                <a:gd name="connsiteX95" fmla="*/ 1746598 w 3619883"/>
                <a:gd name="connsiteY95" fmla="*/ 122460 h 4275461"/>
                <a:gd name="connsiteX96" fmla="*/ 1811913 w 3619883"/>
                <a:gd name="connsiteY96" fmla="*/ 143234 h 4275461"/>
                <a:gd name="connsiteX97" fmla="*/ 1856557 w 3619883"/>
                <a:gd name="connsiteY97" fmla="*/ 133511 h 4275461"/>
                <a:gd name="connsiteX98" fmla="*/ 2066003 w 3619883"/>
                <a:gd name="connsiteY98" fmla="*/ 143313 h 4275461"/>
                <a:gd name="connsiteX99" fmla="*/ 2177615 w 3619883"/>
                <a:gd name="connsiteY99" fmla="*/ 119007 h 4275461"/>
                <a:gd name="connsiteX100" fmla="*/ 2255883 w 3619883"/>
                <a:gd name="connsiteY100" fmla="*/ 99047 h 4275461"/>
                <a:gd name="connsiteX101" fmla="*/ 2344622 w 3619883"/>
                <a:gd name="connsiteY101" fmla="*/ 91388 h 4275461"/>
                <a:gd name="connsiteX102" fmla="*/ 2455682 w 3619883"/>
                <a:gd name="connsiteY102" fmla="*/ 78869 h 4275461"/>
                <a:gd name="connsiteX103" fmla="*/ 2632609 w 3619883"/>
                <a:gd name="connsiteY103" fmla="*/ 75338 h 4275461"/>
                <a:gd name="connsiteX104" fmla="*/ 2742291 w 3619883"/>
                <a:gd name="connsiteY104" fmla="*/ 92282 h 4275461"/>
                <a:gd name="connsiteX105" fmla="*/ 2851974 w 3619883"/>
                <a:gd name="connsiteY105" fmla="*/ 109227 h 4275461"/>
                <a:gd name="connsiteX106" fmla="*/ 2907643 w 3619883"/>
                <a:gd name="connsiteY106" fmla="*/ 100020 h 4275461"/>
                <a:gd name="connsiteX107" fmla="*/ 2944022 w 3619883"/>
                <a:gd name="connsiteY107" fmla="*/ 30853 h 4275461"/>
                <a:gd name="connsiteX108" fmla="*/ 3022289 w 3619883"/>
                <a:gd name="connsiteY108" fmla="*/ 10893 h 4275461"/>
                <a:gd name="connsiteX109" fmla="*/ 3054807 w 3619883"/>
                <a:gd name="connsiteY109" fmla="*/ 24226 h 4275461"/>
                <a:gd name="connsiteX110" fmla="*/ 3141892 w 3619883"/>
                <a:gd name="connsiteY110" fmla="*/ 51925 h 4275461"/>
                <a:gd name="connsiteX111" fmla="*/ 3185711 w 3619883"/>
                <a:gd name="connsiteY111" fmla="*/ 59881 h 4275461"/>
                <a:gd name="connsiteX112" fmla="*/ 3219056 w 3619883"/>
                <a:gd name="connsiteY112" fmla="*/ 55536 h 4275461"/>
                <a:gd name="connsiteX113" fmla="*/ 3263425 w 3619883"/>
                <a:gd name="connsiteY113" fmla="*/ 51706 h 4275461"/>
                <a:gd name="connsiteX114" fmla="*/ 3296219 w 3619883"/>
                <a:gd name="connsiteY114" fmla="*/ 59147 h 4275461"/>
                <a:gd name="connsiteX115" fmla="*/ 3319094 w 3619883"/>
                <a:gd name="connsiteY115" fmla="*/ 42500 h 4275461"/>
                <a:gd name="connsiteX116" fmla="*/ 3420511 w 3619883"/>
                <a:gd name="connsiteY116" fmla="*/ 0 h 4275461"/>
                <a:gd name="connsiteX117" fmla="*/ 3453305 w 3619883"/>
                <a:gd name="connsiteY117" fmla="*/ 7440 h 4275461"/>
                <a:gd name="connsiteX118" fmla="*/ 3496571 w 3619883"/>
                <a:gd name="connsiteY118" fmla="*/ 27182 h 4275461"/>
                <a:gd name="connsiteX119" fmla="*/ 3602117 w 3619883"/>
                <a:gd name="connsiteY119" fmla="*/ 132521 h 4275461"/>
                <a:gd name="connsiteX120" fmla="*/ 3619883 w 3619883"/>
                <a:gd name="connsiteY120" fmla="*/ 140049 h 4275461"/>
                <a:gd name="connsiteX121" fmla="*/ 3619883 w 3619883"/>
                <a:gd name="connsiteY12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150155 w 3619883"/>
                <a:gd name="connsiteY10" fmla="*/ 4128157 h 4275461"/>
                <a:gd name="connsiteX11" fmla="*/ 2204852 w 3619883"/>
                <a:gd name="connsiteY11" fmla="*/ 3951392 h 4275461"/>
                <a:gd name="connsiteX12" fmla="*/ 2027068 w 3619883"/>
                <a:gd name="connsiteY12" fmla="*/ 3951392 h 4275461"/>
                <a:gd name="connsiteX13" fmla="*/ 2027068 w 3619883"/>
                <a:gd name="connsiteY13" fmla="*/ 4128157 h 4275461"/>
                <a:gd name="connsiteX14" fmla="*/ 2079759 w 3619883"/>
                <a:gd name="connsiteY14" fmla="*/ 4128157 h 4275461"/>
                <a:gd name="connsiteX15" fmla="*/ 2079759 w 3619883"/>
                <a:gd name="connsiteY15" fmla="*/ 4275461 h 4275461"/>
                <a:gd name="connsiteX16" fmla="*/ 1824703 w 3619883"/>
                <a:gd name="connsiteY16" fmla="*/ 4275461 h 4275461"/>
                <a:gd name="connsiteX17" fmla="*/ 1834468 w 3619883"/>
                <a:gd name="connsiteY17" fmla="*/ 4128157 h 4275461"/>
                <a:gd name="connsiteX18" fmla="*/ 1893894 w 3619883"/>
                <a:gd name="connsiteY18" fmla="*/ 4128157 h 4275461"/>
                <a:gd name="connsiteX19" fmla="*/ 1893894 w 3619883"/>
                <a:gd name="connsiteY19" fmla="*/ 3951392 h 4275461"/>
                <a:gd name="connsiteX20" fmla="*/ 1716110 w 3619883"/>
                <a:gd name="connsiteY20" fmla="*/ 3951392 h 4275461"/>
                <a:gd name="connsiteX21" fmla="*/ 1716110 w 3619883"/>
                <a:gd name="connsiteY21" fmla="*/ 4006431 h 4275461"/>
                <a:gd name="connsiteX22" fmla="*/ 1703447 w 3619883"/>
                <a:gd name="connsiteY22" fmla="*/ 4007960 h 4275461"/>
                <a:gd name="connsiteX23" fmla="*/ 1716110 w 3619883"/>
                <a:gd name="connsiteY23" fmla="*/ 4044284 h 4275461"/>
                <a:gd name="connsiteX24" fmla="*/ 1716110 w 3619883"/>
                <a:gd name="connsiteY24" fmla="*/ 4128157 h 4275461"/>
                <a:gd name="connsiteX25" fmla="*/ 1745346 w 3619883"/>
                <a:gd name="connsiteY25" fmla="*/ 4128157 h 4275461"/>
                <a:gd name="connsiteX26" fmla="*/ 1796694 w 3619883"/>
                <a:gd name="connsiteY26" fmla="*/ 4275461 h 4275461"/>
                <a:gd name="connsiteX27" fmla="*/ 1558844 w 3619883"/>
                <a:gd name="connsiteY27" fmla="*/ 4275461 h 4275461"/>
                <a:gd name="connsiteX28" fmla="*/ 1517252 w 3619883"/>
                <a:gd name="connsiteY28" fmla="*/ 4128157 h 4275461"/>
                <a:gd name="connsiteX29" fmla="*/ 1582936 w 3619883"/>
                <a:gd name="connsiteY29" fmla="*/ 4128157 h 4275461"/>
                <a:gd name="connsiteX30" fmla="*/ 1582936 w 3619883"/>
                <a:gd name="connsiteY30" fmla="*/ 3951392 h 4275461"/>
                <a:gd name="connsiteX31" fmla="*/ 1405151 w 3619883"/>
                <a:gd name="connsiteY31" fmla="*/ 3951392 h 4275461"/>
                <a:gd name="connsiteX32" fmla="*/ 1405151 w 3619883"/>
                <a:gd name="connsiteY32" fmla="*/ 4128157 h 4275461"/>
                <a:gd name="connsiteX33" fmla="*/ 1468988 w 3619883"/>
                <a:gd name="connsiteY33" fmla="*/ 4128157 h 4275461"/>
                <a:gd name="connsiteX34" fmla="*/ 1427396 w 3619883"/>
                <a:gd name="connsiteY34" fmla="*/ 4275461 h 4275461"/>
                <a:gd name="connsiteX35" fmla="*/ 1210751 w 3619883"/>
                <a:gd name="connsiteY35" fmla="*/ 4275461 h 4275461"/>
                <a:gd name="connsiteX36" fmla="*/ 1210751 w 3619883"/>
                <a:gd name="connsiteY36" fmla="*/ 4128157 h 4275461"/>
                <a:gd name="connsiteX37" fmla="*/ 1271978 w 3619883"/>
                <a:gd name="connsiteY37" fmla="*/ 4128157 h 4275461"/>
                <a:gd name="connsiteX38" fmla="*/ 1271978 w 3619883"/>
                <a:gd name="connsiteY38" fmla="*/ 3951392 h 4275461"/>
                <a:gd name="connsiteX39" fmla="*/ 1094193 w 3619883"/>
                <a:gd name="connsiteY39" fmla="*/ 3951392 h 4275461"/>
                <a:gd name="connsiteX40" fmla="*/ 1094193 w 3619883"/>
                <a:gd name="connsiteY40" fmla="*/ 4128157 h 4275461"/>
                <a:gd name="connsiteX41" fmla="*/ 1140354 w 3619883"/>
                <a:gd name="connsiteY41" fmla="*/ 4128157 h 4275461"/>
                <a:gd name="connsiteX42" fmla="*/ 1140354 w 3619883"/>
                <a:gd name="connsiteY42" fmla="*/ 4275461 h 4275461"/>
                <a:gd name="connsiteX43" fmla="*/ 953807 w 3619883"/>
                <a:gd name="connsiteY43" fmla="*/ 4275461 h 4275461"/>
                <a:gd name="connsiteX44" fmla="*/ 912215 w 3619883"/>
                <a:gd name="connsiteY44" fmla="*/ 4128157 h 4275461"/>
                <a:gd name="connsiteX45" fmla="*/ 961020 w 3619883"/>
                <a:gd name="connsiteY45" fmla="*/ 4128157 h 4275461"/>
                <a:gd name="connsiteX46" fmla="*/ 961020 w 3619883"/>
                <a:gd name="connsiteY46" fmla="*/ 3951392 h 4275461"/>
                <a:gd name="connsiteX47" fmla="*/ 783235 w 3619883"/>
                <a:gd name="connsiteY47" fmla="*/ 3951392 h 4275461"/>
                <a:gd name="connsiteX48" fmla="*/ 783235 w 3619883"/>
                <a:gd name="connsiteY48" fmla="*/ 4128157 h 4275461"/>
                <a:gd name="connsiteX49" fmla="*/ 871024 w 3619883"/>
                <a:gd name="connsiteY49" fmla="*/ 4128157 h 4275461"/>
                <a:gd name="connsiteX50" fmla="*/ 829432 w 3619883"/>
                <a:gd name="connsiteY50" fmla="*/ 4275461 h 4275461"/>
                <a:gd name="connsiteX51" fmla="*/ 611484 w 3619883"/>
                <a:gd name="connsiteY51" fmla="*/ 4275461 h 4275461"/>
                <a:gd name="connsiteX52" fmla="*/ 621247 w 3619883"/>
                <a:gd name="connsiteY52" fmla="*/ 4128157 h 4275461"/>
                <a:gd name="connsiteX53" fmla="*/ 650062 w 3619883"/>
                <a:gd name="connsiteY53" fmla="*/ 4128157 h 4275461"/>
                <a:gd name="connsiteX54" fmla="*/ 650062 w 3619883"/>
                <a:gd name="connsiteY54" fmla="*/ 3951392 h 4275461"/>
                <a:gd name="connsiteX55" fmla="*/ 472277 w 3619883"/>
                <a:gd name="connsiteY55" fmla="*/ 3951392 h 4275461"/>
                <a:gd name="connsiteX56" fmla="*/ 472277 w 3619883"/>
                <a:gd name="connsiteY56" fmla="*/ 4128157 h 4275461"/>
                <a:gd name="connsiteX57" fmla="*/ 522650 w 3619883"/>
                <a:gd name="connsiteY57" fmla="*/ 4128157 h 4275461"/>
                <a:gd name="connsiteX58" fmla="*/ 573998 w 3619883"/>
                <a:gd name="connsiteY58" fmla="*/ 4275461 h 4275461"/>
                <a:gd name="connsiteX59" fmla="*/ 336164 w 3619883"/>
                <a:gd name="connsiteY59" fmla="*/ 4275461 h 4275461"/>
                <a:gd name="connsiteX60" fmla="*/ 294572 w 3619883"/>
                <a:gd name="connsiteY60" fmla="*/ 4128157 h 4275461"/>
                <a:gd name="connsiteX61" fmla="*/ 339106 w 3619883"/>
                <a:gd name="connsiteY61" fmla="*/ 4128157 h 4275461"/>
                <a:gd name="connsiteX62" fmla="*/ 339106 w 3619883"/>
                <a:gd name="connsiteY62" fmla="*/ 3951392 h 4275461"/>
                <a:gd name="connsiteX63" fmla="*/ 161321 w 3619883"/>
                <a:gd name="connsiteY63" fmla="*/ 3951392 h 4275461"/>
                <a:gd name="connsiteX64" fmla="*/ 161321 w 3619883"/>
                <a:gd name="connsiteY64" fmla="*/ 4128157 h 4275461"/>
                <a:gd name="connsiteX65" fmla="*/ 230914 w 3619883"/>
                <a:gd name="connsiteY65" fmla="*/ 4128157 h 4275461"/>
                <a:gd name="connsiteX66" fmla="*/ 189322 w 3619883"/>
                <a:gd name="connsiteY66" fmla="*/ 4275461 h 4275461"/>
                <a:gd name="connsiteX67" fmla="*/ 0 w 3619883"/>
                <a:gd name="connsiteY67" fmla="*/ 4275461 h 4275461"/>
                <a:gd name="connsiteX68" fmla="*/ 0 w 3619883"/>
                <a:gd name="connsiteY68" fmla="*/ 42229 h 4275461"/>
                <a:gd name="connsiteX69" fmla="*/ 42464 w 3619883"/>
                <a:gd name="connsiteY69" fmla="*/ 40518 h 4275461"/>
                <a:gd name="connsiteX70" fmla="*/ 137733 w 3619883"/>
                <a:gd name="connsiteY70" fmla="*/ 35355 h 4275461"/>
                <a:gd name="connsiteX71" fmla="*/ 270565 w 3619883"/>
                <a:gd name="connsiteY71" fmla="*/ 29759 h 4275461"/>
                <a:gd name="connsiteX72" fmla="*/ 479734 w 3619883"/>
                <a:gd name="connsiteY72" fmla="*/ 45455 h 4275461"/>
                <a:gd name="connsiteX73" fmla="*/ 524103 w 3619883"/>
                <a:gd name="connsiteY73" fmla="*/ 41625 h 4275461"/>
                <a:gd name="connsiteX74" fmla="*/ 624416 w 3619883"/>
                <a:gd name="connsiteY74" fmla="*/ 22696 h 4275461"/>
                <a:gd name="connsiteX75" fmla="*/ 657762 w 3619883"/>
                <a:gd name="connsiteY75" fmla="*/ 18351 h 4275461"/>
                <a:gd name="connsiteX76" fmla="*/ 690557 w 3619883"/>
                <a:gd name="connsiteY76" fmla="*/ 25792 h 4275461"/>
                <a:gd name="connsiteX77" fmla="*/ 745123 w 3619883"/>
                <a:gd name="connsiteY77" fmla="*/ 40157 h 4275461"/>
                <a:gd name="connsiteX78" fmla="*/ 789493 w 3619883"/>
                <a:gd name="connsiteY78" fmla="*/ 36327 h 4275461"/>
                <a:gd name="connsiteX79" fmla="*/ 854255 w 3619883"/>
                <a:gd name="connsiteY79" fmla="*/ 68887 h 4275461"/>
                <a:gd name="connsiteX80" fmla="*/ 897520 w 3619883"/>
                <a:gd name="connsiteY80" fmla="*/ 88629 h 4275461"/>
                <a:gd name="connsiteX81" fmla="*/ 940510 w 3619883"/>
                <a:gd name="connsiteY81" fmla="*/ 114265 h 4275461"/>
                <a:gd name="connsiteX82" fmla="*/ 1082712 w 3619883"/>
                <a:gd name="connsiteY82" fmla="*/ 144543 h 4275461"/>
                <a:gd name="connsiteX83" fmla="*/ 1205348 w 3619883"/>
                <a:gd name="connsiteY83" fmla="*/ 120753 h 4275461"/>
                <a:gd name="connsiteX84" fmla="*/ 1271764 w 3619883"/>
                <a:gd name="connsiteY84" fmla="*/ 117956 h 4275461"/>
                <a:gd name="connsiteX85" fmla="*/ 1315583 w 3619883"/>
                <a:gd name="connsiteY85" fmla="*/ 125912 h 4275461"/>
                <a:gd name="connsiteX86" fmla="*/ 1359125 w 3619883"/>
                <a:gd name="connsiteY86" fmla="*/ 139761 h 4275461"/>
                <a:gd name="connsiteX87" fmla="*/ 1391919 w 3619883"/>
                <a:gd name="connsiteY87" fmla="*/ 147202 h 4275461"/>
                <a:gd name="connsiteX88" fmla="*/ 1436563 w 3619883"/>
                <a:gd name="connsiteY88" fmla="*/ 137480 h 4275461"/>
                <a:gd name="connsiteX89" fmla="*/ 1471566 w 3619883"/>
                <a:gd name="connsiteY89" fmla="*/ 97777 h 4275461"/>
                <a:gd name="connsiteX90" fmla="*/ 1505739 w 3619883"/>
                <a:gd name="connsiteY90" fmla="*/ 75753 h 4275461"/>
                <a:gd name="connsiteX91" fmla="*/ 1590891 w 3619883"/>
                <a:gd name="connsiteY91" fmla="*/ 144702 h 4275461"/>
                <a:gd name="connsiteX92" fmla="*/ 1625616 w 3619883"/>
                <a:gd name="connsiteY92" fmla="*/ 110893 h 4275461"/>
                <a:gd name="connsiteX93" fmla="*/ 1658964 w 3619883"/>
                <a:gd name="connsiteY93" fmla="*/ 106547 h 4275461"/>
                <a:gd name="connsiteX94" fmla="*/ 1746598 w 3619883"/>
                <a:gd name="connsiteY94" fmla="*/ 122460 h 4275461"/>
                <a:gd name="connsiteX95" fmla="*/ 1811913 w 3619883"/>
                <a:gd name="connsiteY95" fmla="*/ 143234 h 4275461"/>
                <a:gd name="connsiteX96" fmla="*/ 1856557 w 3619883"/>
                <a:gd name="connsiteY96" fmla="*/ 133511 h 4275461"/>
                <a:gd name="connsiteX97" fmla="*/ 2066003 w 3619883"/>
                <a:gd name="connsiteY97" fmla="*/ 143313 h 4275461"/>
                <a:gd name="connsiteX98" fmla="*/ 2177615 w 3619883"/>
                <a:gd name="connsiteY98" fmla="*/ 119007 h 4275461"/>
                <a:gd name="connsiteX99" fmla="*/ 2255883 w 3619883"/>
                <a:gd name="connsiteY99" fmla="*/ 99047 h 4275461"/>
                <a:gd name="connsiteX100" fmla="*/ 2344622 w 3619883"/>
                <a:gd name="connsiteY100" fmla="*/ 91388 h 4275461"/>
                <a:gd name="connsiteX101" fmla="*/ 2455682 w 3619883"/>
                <a:gd name="connsiteY101" fmla="*/ 78869 h 4275461"/>
                <a:gd name="connsiteX102" fmla="*/ 2632609 w 3619883"/>
                <a:gd name="connsiteY102" fmla="*/ 75338 h 4275461"/>
                <a:gd name="connsiteX103" fmla="*/ 2742291 w 3619883"/>
                <a:gd name="connsiteY103" fmla="*/ 92282 h 4275461"/>
                <a:gd name="connsiteX104" fmla="*/ 2851974 w 3619883"/>
                <a:gd name="connsiteY104" fmla="*/ 109227 h 4275461"/>
                <a:gd name="connsiteX105" fmla="*/ 2907643 w 3619883"/>
                <a:gd name="connsiteY105" fmla="*/ 100020 h 4275461"/>
                <a:gd name="connsiteX106" fmla="*/ 2944022 w 3619883"/>
                <a:gd name="connsiteY106" fmla="*/ 30853 h 4275461"/>
                <a:gd name="connsiteX107" fmla="*/ 3022289 w 3619883"/>
                <a:gd name="connsiteY107" fmla="*/ 10893 h 4275461"/>
                <a:gd name="connsiteX108" fmla="*/ 3054807 w 3619883"/>
                <a:gd name="connsiteY108" fmla="*/ 24226 h 4275461"/>
                <a:gd name="connsiteX109" fmla="*/ 3141892 w 3619883"/>
                <a:gd name="connsiteY109" fmla="*/ 51925 h 4275461"/>
                <a:gd name="connsiteX110" fmla="*/ 3185711 w 3619883"/>
                <a:gd name="connsiteY110" fmla="*/ 59881 h 4275461"/>
                <a:gd name="connsiteX111" fmla="*/ 3219056 w 3619883"/>
                <a:gd name="connsiteY111" fmla="*/ 55536 h 4275461"/>
                <a:gd name="connsiteX112" fmla="*/ 3263425 w 3619883"/>
                <a:gd name="connsiteY112" fmla="*/ 51706 h 4275461"/>
                <a:gd name="connsiteX113" fmla="*/ 3296219 w 3619883"/>
                <a:gd name="connsiteY113" fmla="*/ 59147 h 4275461"/>
                <a:gd name="connsiteX114" fmla="*/ 3319094 w 3619883"/>
                <a:gd name="connsiteY114" fmla="*/ 42500 h 4275461"/>
                <a:gd name="connsiteX115" fmla="*/ 3420511 w 3619883"/>
                <a:gd name="connsiteY115" fmla="*/ 0 h 4275461"/>
                <a:gd name="connsiteX116" fmla="*/ 3453305 w 3619883"/>
                <a:gd name="connsiteY116" fmla="*/ 7440 h 4275461"/>
                <a:gd name="connsiteX117" fmla="*/ 3496571 w 3619883"/>
                <a:gd name="connsiteY117" fmla="*/ 27182 h 4275461"/>
                <a:gd name="connsiteX118" fmla="*/ 3602117 w 3619883"/>
                <a:gd name="connsiteY118" fmla="*/ 132521 h 4275461"/>
                <a:gd name="connsiteX119" fmla="*/ 3619883 w 3619883"/>
                <a:gd name="connsiteY119" fmla="*/ 140049 h 4275461"/>
                <a:gd name="connsiteX120" fmla="*/ 3619883 w 3619883"/>
                <a:gd name="connsiteY12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204852 w 3619883"/>
                <a:gd name="connsiteY10" fmla="*/ 3951392 h 4275461"/>
                <a:gd name="connsiteX11" fmla="*/ 2027068 w 3619883"/>
                <a:gd name="connsiteY11" fmla="*/ 3951392 h 4275461"/>
                <a:gd name="connsiteX12" fmla="*/ 2027068 w 3619883"/>
                <a:gd name="connsiteY12" fmla="*/ 4128157 h 4275461"/>
                <a:gd name="connsiteX13" fmla="*/ 2079759 w 3619883"/>
                <a:gd name="connsiteY13" fmla="*/ 4128157 h 4275461"/>
                <a:gd name="connsiteX14" fmla="*/ 2079759 w 3619883"/>
                <a:gd name="connsiteY14" fmla="*/ 4275461 h 4275461"/>
                <a:gd name="connsiteX15" fmla="*/ 1824703 w 3619883"/>
                <a:gd name="connsiteY15" fmla="*/ 4275461 h 4275461"/>
                <a:gd name="connsiteX16" fmla="*/ 1834468 w 3619883"/>
                <a:gd name="connsiteY16" fmla="*/ 4128157 h 4275461"/>
                <a:gd name="connsiteX17" fmla="*/ 1893894 w 3619883"/>
                <a:gd name="connsiteY17" fmla="*/ 4128157 h 4275461"/>
                <a:gd name="connsiteX18" fmla="*/ 1893894 w 3619883"/>
                <a:gd name="connsiteY18" fmla="*/ 3951392 h 4275461"/>
                <a:gd name="connsiteX19" fmla="*/ 1716110 w 3619883"/>
                <a:gd name="connsiteY19" fmla="*/ 3951392 h 4275461"/>
                <a:gd name="connsiteX20" fmla="*/ 1716110 w 3619883"/>
                <a:gd name="connsiteY20" fmla="*/ 4006431 h 4275461"/>
                <a:gd name="connsiteX21" fmla="*/ 1703447 w 3619883"/>
                <a:gd name="connsiteY21" fmla="*/ 4007960 h 4275461"/>
                <a:gd name="connsiteX22" fmla="*/ 1716110 w 3619883"/>
                <a:gd name="connsiteY22" fmla="*/ 4044284 h 4275461"/>
                <a:gd name="connsiteX23" fmla="*/ 1716110 w 3619883"/>
                <a:gd name="connsiteY23" fmla="*/ 4128157 h 4275461"/>
                <a:gd name="connsiteX24" fmla="*/ 1745346 w 3619883"/>
                <a:gd name="connsiteY24" fmla="*/ 4128157 h 4275461"/>
                <a:gd name="connsiteX25" fmla="*/ 1796694 w 3619883"/>
                <a:gd name="connsiteY25" fmla="*/ 4275461 h 4275461"/>
                <a:gd name="connsiteX26" fmla="*/ 1558844 w 3619883"/>
                <a:gd name="connsiteY26" fmla="*/ 4275461 h 4275461"/>
                <a:gd name="connsiteX27" fmla="*/ 1517252 w 3619883"/>
                <a:gd name="connsiteY27" fmla="*/ 4128157 h 4275461"/>
                <a:gd name="connsiteX28" fmla="*/ 1582936 w 3619883"/>
                <a:gd name="connsiteY28" fmla="*/ 4128157 h 4275461"/>
                <a:gd name="connsiteX29" fmla="*/ 1582936 w 3619883"/>
                <a:gd name="connsiteY29" fmla="*/ 3951392 h 4275461"/>
                <a:gd name="connsiteX30" fmla="*/ 1405151 w 3619883"/>
                <a:gd name="connsiteY30" fmla="*/ 3951392 h 4275461"/>
                <a:gd name="connsiteX31" fmla="*/ 1405151 w 3619883"/>
                <a:gd name="connsiteY31" fmla="*/ 4128157 h 4275461"/>
                <a:gd name="connsiteX32" fmla="*/ 1468988 w 3619883"/>
                <a:gd name="connsiteY32" fmla="*/ 4128157 h 4275461"/>
                <a:gd name="connsiteX33" fmla="*/ 1427396 w 3619883"/>
                <a:gd name="connsiteY33" fmla="*/ 4275461 h 4275461"/>
                <a:gd name="connsiteX34" fmla="*/ 1210751 w 3619883"/>
                <a:gd name="connsiteY34" fmla="*/ 4275461 h 4275461"/>
                <a:gd name="connsiteX35" fmla="*/ 1210751 w 3619883"/>
                <a:gd name="connsiteY35" fmla="*/ 4128157 h 4275461"/>
                <a:gd name="connsiteX36" fmla="*/ 1271978 w 3619883"/>
                <a:gd name="connsiteY36" fmla="*/ 4128157 h 4275461"/>
                <a:gd name="connsiteX37" fmla="*/ 1271978 w 3619883"/>
                <a:gd name="connsiteY37" fmla="*/ 3951392 h 4275461"/>
                <a:gd name="connsiteX38" fmla="*/ 1094193 w 3619883"/>
                <a:gd name="connsiteY38" fmla="*/ 3951392 h 4275461"/>
                <a:gd name="connsiteX39" fmla="*/ 1094193 w 3619883"/>
                <a:gd name="connsiteY39" fmla="*/ 4128157 h 4275461"/>
                <a:gd name="connsiteX40" fmla="*/ 1140354 w 3619883"/>
                <a:gd name="connsiteY40" fmla="*/ 4128157 h 4275461"/>
                <a:gd name="connsiteX41" fmla="*/ 1140354 w 3619883"/>
                <a:gd name="connsiteY41" fmla="*/ 4275461 h 4275461"/>
                <a:gd name="connsiteX42" fmla="*/ 953807 w 3619883"/>
                <a:gd name="connsiteY42" fmla="*/ 4275461 h 4275461"/>
                <a:gd name="connsiteX43" fmla="*/ 912215 w 3619883"/>
                <a:gd name="connsiteY43" fmla="*/ 4128157 h 4275461"/>
                <a:gd name="connsiteX44" fmla="*/ 961020 w 3619883"/>
                <a:gd name="connsiteY44" fmla="*/ 4128157 h 4275461"/>
                <a:gd name="connsiteX45" fmla="*/ 961020 w 3619883"/>
                <a:gd name="connsiteY45" fmla="*/ 3951392 h 4275461"/>
                <a:gd name="connsiteX46" fmla="*/ 783235 w 3619883"/>
                <a:gd name="connsiteY46" fmla="*/ 3951392 h 4275461"/>
                <a:gd name="connsiteX47" fmla="*/ 783235 w 3619883"/>
                <a:gd name="connsiteY47" fmla="*/ 4128157 h 4275461"/>
                <a:gd name="connsiteX48" fmla="*/ 871024 w 3619883"/>
                <a:gd name="connsiteY48" fmla="*/ 4128157 h 4275461"/>
                <a:gd name="connsiteX49" fmla="*/ 829432 w 3619883"/>
                <a:gd name="connsiteY49" fmla="*/ 4275461 h 4275461"/>
                <a:gd name="connsiteX50" fmla="*/ 611484 w 3619883"/>
                <a:gd name="connsiteY50" fmla="*/ 4275461 h 4275461"/>
                <a:gd name="connsiteX51" fmla="*/ 621247 w 3619883"/>
                <a:gd name="connsiteY51" fmla="*/ 4128157 h 4275461"/>
                <a:gd name="connsiteX52" fmla="*/ 650062 w 3619883"/>
                <a:gd name="connsiteY52" fmla="*/ 4128157 h 4275461"/>
                <a:gd name="connsiteX53" fmla="*/ 650062 w 3619883"/>
                <a:gd name="connsiteY53" fmla="*/ 3951392 h 4275461"/>
                <a:gd name="connsiteX54" fmla="*/ 472277 w 3619883"/>
                <a:gd name="connsiteY54" fmla="*/ 3951392 h 4275461"/>
                <a:gd name="connsiteX55" fmla="*/ 472277 w 3619883"/>
                <a:gd name="connsiteY55" fmla="*/ 4128157 h 4275461"/>
                <a:gd name="connsiteX56" fmla="*/ 522650 w 3619883"/>
                <a:gd name="connsiteY56" fmla="*/ 4128157 h 4275461"/>
                <a:gd name="connsiteX57" fmla="*/ 573998 w 3619883"/>
                <a:gd name="connsiteY57" fmla="*/ 4275461 h 4275461"/>
                <a:gd name="connsiteX58" fmla="*/ 336164 w 3619883"/>
                <a:gd name="connsiteY58" fmla="*/ 4275461 h 4275461"/>
                <a:gd name="connsiteX59" fmla="*/ 294572 w 3619883"/>
                <a:gd name="connsiteY59" fmla="*/ 4128157 h 4275461"/>
                <a:gd name="connsiteX60" fmla="*/ 339106 w 3619883"/>
                <a:gd name="connsiteY60" fmla="*/ 4128157 h 4275461"/>
                <a:gd name="connsiteX61" fmla="*/ 339106 w 3619883"/>
                <a:gd name="connsiteY61" fmla="*/ 3951392 h 4275461"/>
                <a:gd name="connsiteX62" fmla="*/ 161321 w 3619883"/>
                <a:gd name="connsiteY62" fmla="*/ 3951392 h 4275461"/>
                <a:gd name="connsiteX63" fmla="*/ 161321 w 3619883"/>
                <a:gd name="connsiteY63" fmla="*/ 4128157 h 4275461"/>
                <a:gd name="connsiteX64" fmla="*/ 230914 w 3619883"/>
                <a:gd name="connsiteY64" fmla="*/ 4128157 h 4275461"/>
                <a:gd name="connsiteX65" fmla="*/ 189322 w 3619883"/>
                <a:gd name="connsiteY65" fmla="*/ 4275461 h 4275461"/>
                <a:gd name="connsiteX66" fmla="*/ 0 w 3619883"/>
                <a:gd name="connsiteY66" fmla="*/ 4275461 h 4275461"/>
                <a:gd name="connsiteX67" fmla="*/ 0 w 3619883"/>
                <a:gd name="connsiteY67" fmla="*/ 42229 h 4275461"/>
                <a:gd name="connsiteX68" fmla="*/ 42464 w 3619883"/>
                <a:gd name="connsiteY68" fmla="*/ 40518 h 4275461"/>
                <a:gd name="connsiteX69" fmla="*/ 137733 w 3619883"/>
                <a:gd name="connsiteY69" fmla="*/ 35355 h 4275461"/>
                <a:gd name="connsiteX70" fmla="*/ 270565 w 3619883"/>
                <a:gd name="connsiteY70" fmla="*/ 29759 h 4275461"/>
                <a:gd name="connsiteX71" fmla="*/ 479734 w 3619883"/>
                <a:gd name="connsiteY71" fmla="*/ 45455 h 4275461"/>
                <a:gd name="connsiteX72" fmla="*/ 524103 w 3619883"/>
                <a:gd name="connsiteY72" fmla="*/ 41625 h 4275461"/>
                <a:gd name="connsiteX73" fmla="*/ 624416 w 3619883"/>
                <a:gd name="connsiteY73" fmla="*/ 22696 h 4275461"/>
                <a:gd name="connsiteX74" fmla="*/ 657762 w 3619883"/>
                <a:gd name="connsiteY74" fmla="*/ 18351 h 4275461"/>
                <a:gd name="connsiteX75" fmla="*/ 690557 w 3619883"/>
                <a:gd name="connsiteY75" fmla="*/ 25792 h 4275461"/>
                <a:gd name="connsiteX76" fmla="*/ 745123 w 3619883"/>
                <a:gd name="connsiteY76" fmla="*/ 40157 h 4275461"/>
                <a:gd name="connsiteX77" fmla="*/ 789493 w 3619883"/>
                <a:gd name="connsiteY77" fmla="*/ 36327 h 4275461"/>
                <a:gd name="connsiteX78" fmla="*/ 854255 w 3619883"/>
                <a:gd name="connsiteY78" fmla="*/ 68887 h 4275461"/>
                <a:gd name="connsiteX79" fmla="*/ 897520 w 3619883"/>
                <a:gd name="connsiteY79" fmla="*/ 88629 h 4275461"/>
                <a:gd name="connsiteX80" fmla="*/ 940510 w 3619883"/>
                <a:gd name="connsiteY80" fmla="*/ 114265 h 4275461"/>
                <a:gd name="connsiteX81" fmla="*/ 1082712 w 3619883"/>
                <a:gd name="connsiteY81" fmla="*/ 144543 h 4275461"/>
                <a:gd name="connsiteX82" fmla="*/ 1205348 w 3619883"/>
                <a:gd name="connsiteY82" fmla="*/ 120753 h 4275461"/>
                <a:gd name="connsiteX83" fmla="*/ 1271764 w 3619883"/>
                <a:gd name="connsiteY83" fmla="*/ 117956 h 4275461"/>
                <a:gd name="connsiteX84" fmla="*/ 1315583 w 3619883"/>
                <a:gd name="connsiteY84" fmla="*/ 125912 h 4275461"/>
                <a:gd name="connsiteX85" fmla="*/ 1359125 w 3619883"/>
                <a:gd name="connsiteY85" fmla="*/ 139761 h 4275461"/>
                <a:gd name="connsiteX86" fmla="*/ 1391919 w 3619883"/>
                <a:gd name="connsiteY86" fmla="*/ 147202 h 4275461"/>
                <a:gd name="connsiteX87" fmla="*/ 1436563 w 3619883"/>
                <a:gd name="connsiteY87" fmla="*/ 137480 h 4275461"/>
                <a:gd name="connsiteX88" fmla="*/ 1471566 w 3619883"/>
                <a:gd name="connsiteY88" fmla="*/ 97777 h 4275461"/>
                <a:gd name="connsiteX89" fmla="*/ 1505739 w 3619883"/>
                <a:gd name="connsiteY89" fmla="*/ 75753 h 4275461"/>
                <a:gd name="connsiteX90" fmla="*/ 1590891 w 3619883"/>
                <a:gd name="connsiteY90" fmla="*/ 144702 h 4275461"/>
                <a:gd name="connsiteX91" fmla="*/ 1625616 w 3619883"/>
                <a:gd name="connsiteY91" fmla="*/ 110893 h 4275461"/>
                <a:gd name="connsiteX92" fmla="*/ 1658964 w 3619883"/>
                <a:gd name="connsiteY92" fmla="*/ 106547 h 4275461"/>
                <a:gd name="connsiteX93" fmla="*/ 1746598 w 3619883"/>
                <a:gd name="connsiteY93" fmla="*/ 122460 h 4275461"/>
                <a:gd name="connsiteX94" fmla="*/ 1811913 w 3619883"/>
                <a:gd name="connsiteY94" fmla="*/ 143234 h 4275461"/>
                <a:gd name="connsiteX95" fmla="*/ 1856557 w 3619883"/>
                <a:gd name="connsiteY95" fmla="*/ 133511 h 4275461"/>
                <a:gd name="connsiteX96" fmla="*/ 2066003 w 3619883"/>
                <a:gd name="connsiteY96" fmla="*/ 143313 h 4275461"/>
                <a:gd name="connsiteX97" fmla="*/ 2177615 w 3619883"/>
                <a:gd name="connsiteY97" fmla="*/ 119007 h 4275461"/>
                <a:gd name="connsiteX98" fmla="*/ 2255883 w 3619883"/>
                <a:gd name="connsiteY98" fmla="*/ 99047 h 4275461"/>
                <a:gd name="connsiteX99" fmla="*/ 2344622 w 3619883"/>
                <a:gd name="connsiteY99" fmla="*/ 91388 h 4275461"/>
                <a:gd name="connsiteX100" fmla="*/ 2455682 w 3619883"/>
                <a:gd name="connsiteY100" fmla="*/ 78869 h 4275461"/>
                <a:gd name="connsiteX101" fmla="*/ 2632609 w 3619883"/>
                <a:gd name="connsiteY101" fmla="*/ 75338 h 4275461"/>
                <a:gd name="connsiteX102" fmla="*/ 2742291 w 3619883"/>
                <a:gd name="connsiteY102" fmla="*/ 92282 h 4275461"/>
                <a:gd name="connsiteX103" fmla="*/ 2851974 w 3619883"/>
                <a:gd name="connsiteY103" fmla="*/ 109227 h 4275461"/>
                <a:gd name="connsiteX104" fmla="*/ 2907643 w 3619883"/>
                <a:gd name="connsiteY104" fmla="*/ 100020 h 4275461"/>
                <a:gd name="connsiteX105" fmla="*/ 2944022 w 3619883"/>
                <a:gd name="connsiteY105" fmla="*/ 30853 h 4275461"/>
                <a:gd name="connsiteX106" fmla="*/ 3022289 w 3619883"/>
                <a:gd name="connsiteY106" fmla="*/ 10893 h 4275461"/>
                <a:gd name="connsiteX107" fmla="*/ 3054807 w 3619883"/>
                <a:gd name="connsiteY107" fmla="*/ 24226 h 4275461"/>
                <a:gd name="connsiteX108" fmla="*/ 3141892 w 3619883"/>
                <a:gd name="connsiteY108" fmla="*/ 51925 h 4275461"/>
                <a:gd name="connsiteX109" fmla="*/ 3185711 w 3619883"/>
                <a:gd name="connsiteY109" fmla="*/ 59881 h 4275461"/>
                <a:gd name="connsiteX110" fmla="*/ 3219056 w 3619883"/>
                <a:gd name="connsiteY110" fmla="*/ 55536 h 4275461"/>
                <a:gd name="connsiteX111" fmla="*/ 3263425 w 3619883"/>
                <a:gd name="connsiteY111" fmla="*/ 51706 h 4275461"/>
                <a:gd name="connsiteX112" fmla="*/ 3296219 w 3619883"/>
                <a:gd name="connsiteY112" fmla="*/ 59147 h 4275461"/>
                <a:gd name="connsiteX113" fmla="*/ 3319094 w 3619883"/>
                <a:gd name="connsiteY113" fmla="*/ 42500 h 4275461"/>
                <a:gd name="connsiteX114" fmla="*/ 3420511 w 3619883"/>
                <a:gd name="connsiteY114" fmla="*/ 0 h 4275461"/>
                <a:gd name="connsiteX115" fmla="*/ 3453305 w 3619883"/>
                <a:gd name="connsiteY115" fmla="*/ 7440 h 4275461"/>
                <a:gd name="connsiteX116" fmla="*/ 3496571 w 3619883"/>
                <a:gd name="connsiteY116" fmla="*/ 27182 h 4275461"/>
                <a:gd name="connsiteX117" fmla="*/ 3602117 w 3619883"/>
                <a:gd name="connsiteY117" fmla="*/ 132521 h 4275461"/>
                <a:gd name="connsiteX118" fmla="*/ 3619883 w 3619883"/>
                <a:gd name="connsiteY118" fmla="*/ 140049 h 4275461"/>
                <a:gd name="connsiteX119" fmla="*/ 3619883 w 3619883"/>
                <a:gd name="connsiteY11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3951392 h 4275461"/>
                <a:gd name="connsiteX11" fmla="*/ 2027068 w 3619883"/>
                <a:gd name="connsiteY11" fmla="*/ 4128157 h 4275461"/>
                <a:gd name="connsiteX12" fmla="*/ 2079759 w 3619883"/>
                <a:gd name="connsiteY12" fmla="*/ 4128157 h 4275461"/>
                <a:gd name="connsiteX13" fmla="*/ 2079759 w 3619883"/>
                <a:gd name="connsiteY13" fmla="*/ 4275461 h 4275461"/>
                <a:gd name="connsiteX14" fmla="*/ 1824703 w 3619883"/>
                <a:gd name="connsiteY14" fmla="*/ 4275461 h 4275461"/>
                <a:gd name="connsiteX15" fmla="*/ 1834468 w 3619883"/>
                <a:gd name="connsiteY15" fmla="*/ 4128157 h 4275461"/>
                <a:gd name="connsiteX16" fmla="*/ 1893894 w 3619883"/>
                <a:gd name="connsiteY16" fmla="*/ 4128157 h 4275461"/>
                <a:gd name="connsiteX17" fmla="*/ 1893894 w 3619883"/>
                <a:gd name="connsiteY17" fmla="*/ 3951392 h 4275461"/>
                <a:gd name="connsiteX18" fmla="*/ 1716110 w 3619883"/>
                <a:gd name="connsiteY18" fmla="*/ 3951392 h 4275461"/>
                <a:gd name="connsiteX19" fmla="*/ 1716110 w 3619883"/>
                <a:gd name="connsiteY19" fmla="*/ 4006431 h 4275461"/>
                <a:gd name="connsiteX20" fmla="*/ 1703447 w 3619883"/>
                <a:gd name="connsiteY20" fmla="*/ 4007960 h 4275461"/>
                <a:gd name="connsiteX21" fmla="*/ 1716110 w 3619883"/>
                <a:gd name="connsiteY21" fmla="*/ 4044284 h 4275461"/>
                <a:gd name="connsiteX22" fmla="*/ 1716110 w 3619883"/>
                <a:gd name="connsiteY22" fmla="*/ 4128157 h 4275461"/>
                <a:gd name="connsiteX23" fmla="*/ 1745346 w 3619883"/>
                <a:gd name="connsiteY23" fmla="*/ 4128157 h 4275461"/>
                <a:gd name="connsiteX24" fmla="*/ 1796694 w 3619883"/>
                <a:gd name="connsiteY24" fmla="*/ 4275461 h 4275461"/>
                <a:gd name="connsiteX25" fmla="*/ 1558844 w 3619883"/>
                <a:gd name="connsiteY25" fmla="*/ 4275461 h 4275461"/>
                <a:gd name="connsiteX26" fmla="*/ 1517252 w 3619883"/>
                <a:gd name="connsiteY26" fmla="*/ 4128157 h 4275461"/>
                <a:gd name="connsiteX27" fmla="*/ 1582936 w 3619883"/>
                <a:gd name="connsiteY27" fmla="*/ 4128157 h 4275461"/>
                <a:gd name="connsiteX28" fmla="*/ 1582936 w 3619883"/>
                <a:gd name="connsiteY28" fmla="*/ 3951392 h 4275461"/>
                <a:gd name="connsiteX29" fmla="*/ 1405151 w 3619883"/>
                <a:gd name="connsiteY29" fmla="*/ 3951392 h 4275461"/>
                <a:gd name="connsiteX30" fmla="*/ 1405151 w 3619883"/>
                <a:gd name="connsiteY30" fmla="*/ 4128157 h 4275461"/>
                <a:gd name="connsiteX31" fmla="*/ 1468988 w 3619883"/>
                <a:gd name="connsiteY31" fmla="*/ 4128157 h 4275461"/>
                <a:gd name="connsiteX32" fmla="*/ 1427396 w 3619883"/>
                <a:gd name="connsiteY32" fmla="*/ 4275461 h 4275461"/>
                <a:gd name="connsiteX33" fmla="*/ 1210751 w 3619883"/>
                <a:gd name="connsiteY33" fmla="*/ 4275461 h 4275461"/>
                <a:gd name="connsiteX34" fmla="*/ 1210751 w 3619883"/>
                <a:gd name="connsiteY34" fmla="*/ 4128157 h 4275461"/>
                <a:gd name="connsiteX35" fmla="*/ 1271978 w 3619883"/>
                <a:gd name="connsiteY35" fmla="*/ 4128157 h 4275461"/>
                <a:gd name="connsiteX36" fmla="*/ 1271978 w 3619883"/>
                <a:gd name="connsiteY36" fmla="*/ 3951392 h 4275461"/>
                <a:gd name="connsiteX37" fmla="*/ 1094193 w 3619883"/>
                <a:gd name="connsiteY37" fmla="*/ 3951392 h 4275461"/>
                <a:gd name="connsiteX38" fmla="*/ 1094193 w 3619883"/>
                <a:gd name="connsiteY38" fmla="*/ 4128157 h 4275461"/>
                <a:gd name="connsiteX39" fmla="*/ 1140354 w 3619883"/>
                <a:gd name="connsiteY39" fmla="*/ 4128157 h 4275461"/>
                <a:gd name="connsiteX40" fmla="*/ 1140354 w 3619883"/>
                <a:gd name="connsiteY40" fmla="*/ 4275461 h 4275461"/>
                <a:gd name="connsiteX41" fmla="*/ 953807 w 3619883"/>
                <a:gd name="connsiteY41" fmla="*/ 4275461 h 4275461"/>
                <a:gd name="connsiteX42" fmla="*/ 912215 w 3619883"/>
                <a:gd name="connsiteY42" fmla="*/ 4128157 h 4275461"/>
                <a:gd name="connsiteX43" fmla="*/ 961020 w 3619883"/>
                <a:gd name="connsiteY43" fmla="*/ 4128157 h 4275461"/>
                <a:gd name="connsiteX44" fmla="*/ 961020 w 3619883"/>
                <a:gd name="connsiteY44" fmla="*/ 3951392 h 4275461"/>
                <a:gd name="connsiteX45" fmla="*/ 783235 w 3619883"/>
                <a:gd name="connsiteY45" fmla="*/ 3951392 h 4275461"/>
                <a:gd name="connsiteX46" fmla="*/ 783235 w 3619883"/>
                <a:gd name="connsiteY46" fmla="*/ 4128157 h 4275461"/>
                <a:gd name="connsiteX47" fmla="*/ 871024 w 3619883"/>
                <a:gd name="connsiteY47" fmla="*/ 4128157 h 4275461"/>
                <a:gd name="connsiteX48" fmla="*/ 829432 w 3619883"/>
                <a:gd name="connsiteY48" fmla="*/ 4275461 h 4275461"/>
                <a:gd name="connsiteX49" fmla="*/ 611484 w 3619883"/>
                <a:gd name="connsiteY49" fmla="*/ 4275461 h 4275461"/>
                <a:gd name="connsiteX50" fmla="*/ 621247 w 3619883"/>
                <a:gd name="connsiteY50" fmla="*/ 4128157 h 4275461"/>
                <a:gd name="connsiteX51" fmla="*/ 650062 w 3619883"/>
                <a:gd name="connsiteY51" fmla="*/ 4128157 h 4275461"/>
                <a:gd name="connsiteX52" fmla="*/ 650062 w 3619883"/>
                <a:gd name="connsiteY52" fmla="*/ 3951392 h 4275461"/>
                <a:gd name="connsiteX53" fmla="*/ 472277 w 3619883"/>
                <a:gd name="connsiteY53" fmla="*/ 3951392 h 4275461"/>
                <a:gd name="connsiteX54" fmla="*/ 472277 w 3619883"/>
                <a:gd name="connsiteY54" fmla="*/ 4128157 h 4275461"/>
                <a:gd name="connsiteX55" fmla="*/ 522650 w 3619883"/>
                <a:gd name="connsiteY55" fmla="*/ 4128157 h 4275461"/>
                <a:gd name="connsiteX56" fmla="*/ 573998 w 3619883"/>
                <a:gd name="connsiteY56" fmla="*/ 4275461 h 4275461"/>
                <a:gd name="connsiteX57" fmla="*/ 336164 w 3619883"/>
                <a:gd name="connsiteY57" fmla="*/ 4275461 h 4275461"/>
                <a:gd name="connsiteX58" fmla="*/ 294572 w 3619883"/>
                <a:gd name="connsiteY58" fmla="*/ 4128157 h 4275461"/>
                <a:gd name="connsiteX59" fmla="*/ 339106 w 3619883"/>
                <a:gd name="connsiteY59" fmla="*/ 4128157 h 4275461"/>
                <a:gd name="connsiteX60" fmla="*/ 339106 w 3619883"/>
                <a:gd name="connsiteY60" fmla="*/ 3951392 h 4275461"/>
                <a:gd name="connsiteX61" fmla="*/ 161321 w 3619883"/>
                <a:gd name="connsiteY61" fmla="*/ 3951392 h 4275461"/>
                <a:gd name="connsiteX62" fmla="*/ 161321 w 3619883"/>
                <a:gd name="connsiteY62" fmla="*/ 4128157 h 4275461"/>
                <a:gd name="connsiteX63" fmla="*/ 230914 w 3619883"/>
                <a:gd name="connsiteY63" fmla="*/ 4128157 h 4275461"/>
                <a:gd name="connsiteX64" fmla="*/ 189322 w 3619883"/>
                <a:gd name="connsiteY64" fmla="*/ 4275461 h 4275461"/>
                <a:gd name="connsiteX65" fmla="*/ 0 w 3619883"/>
                <a:gd name="connsiteY65" fmla="*/ 4275461 h 4275461"/>
                <a:gd name="connsiteX66" fmla="*/ 0 w 3619883"/>
                <a:gd name="connsiteY66" fmla="*/ 42229 h 4275461"/>
                <a:gd name="connsiteX67" fmla="*/ 42464 w 3619883"/>
                <a:gd name="connsiteY67" fmla="*/ 40518 h 4275461"/>
                <a:gd name="connsiteX68" fmla="*/ 137733 w 3619883"/>
                <a:gd name="connsiteY68" fmla="*/ 35355 h 4275461"/>
                <a:gd name="connsiteX69" fmla="*/ 270565 w 3619883"/>
                <a:gd name="connsiteY69" fmla="*/ 29759 h 4275461"/>
                <a:gd name="connsiteX70" fmla="*/ 479734 w 3619883"/>
                <a:gd name="connsiteY70" fmla="*/ 45455 h 4275461"/>
                <a:gd name="connsiteX71" fmla="*/ 524103 w 3619883"/>
                <a:gd name="connsiteY71" fmla="*/ 41625 h 4275461"/>
                <a:gd name="connsiteX72" fmla="*/ 624416 w 3619883"/>
                <a:gd name="connsiteY72" fmla="*/ 22696 h 4275461"/>
                <a:gd name="connsiteX73" fmla="*/ 657762 w 3619883"/>
                <a:gd name="connsiteY73" fmla="*/ 18351 h 4275461"/>
                <a:gd name="connsiteX74" fmla="*/ 690557 w 3619883"/>
                <a:gd name="connsiteY74" fmla="*/ 25792 h 4275461"/>
                <a:gd name="connsiteX75" fmla="*/ 745123 w 3619883"/>
                <a:gd name="connsiteY75" fmla="*/ 40157 h 4275461"/>
                <a:gd name="connsiteX76" fmla="*/ 789493 w 3619883"/>
                <a:gd name="connsiteY76" fmla="*/ 36327 h 4275461"/>
                <a:gd name="connsiteX77" fmla="*/ 854255 w 3619883"/>
                <a:gd name="connsiteY77" fmla="*/ 68887 h 4275461"/>
                <a:gd name="connsiteX78" fmla="*/ 897520 w 3619883"/>
                <a:gd name="connsiteY78" fmla="*/ 88629 h 4275461"/>
                <a:gd name="connsiteX79" fmla="*/ 940510 w 3619883"/>
                <a:gd name="connsiteY79" fmla="*/ 114265 h 4275461"/>
                <a:gd name="connsiteX80" fmla="*/ 1082712 w 3619883"/>
                <a:gd name="connsiteY80" fmla="*/ 144543 h 4275461"/>
                <a:gd name="connsiteX81" fmla="*/ 1205348 w 3619883"/>
                <a:gd name="connsiteY81" fmla="*/ 120753 h 4275461"/>
                <a:gd name="connsiteX82" fmla="*/ 1271764 w 3619883"/>
                <a:gd name="connsiteY82" fmla="*/ 117956 h 4275461"/>
                <a:gd name="connsiteX83" fmla="*/ 1315583 w 3619883"/>
                <a:gd name="connsiteY83" fmla="*/ 125912 h 4275461"/>
                <a:gd name="connsiteX84" fmla="*/ 1359125 w 3619883"/>
                <a:gd name="connsiteY84" fmla="*/ 139761 h 4275461"/>
                <a:gd name="connsiteX85" fmla="*/ 1391919 w 3619883"/>
                <a:gd name="connsiteY85" fmla="*/ 147202 h 4275461"/>
                <a:gd name="connsiteX86" fmla="*/ 1436563 w 3619883"/>
                <a:gd name="connsiteY86" fmla="*/ 137480 h 4275461"/>
                <a:gd name="connsiteX87" fmla="*/ 1471566 w 3619883"/>
                <a:gd name="connsiteY87" fmla="*/ 97777 h 4275461"/>
                <a:gd name="connsiteX88" fmla="*/ 1505739 w 3619883"/>
                <a:gd name="connsiteY88" fmla="*/ 75753 h 4275461"/>
                <a:gd name="connsiteX89" fmla="*/ 1590891 w 3619883"/>
                <a:gd name="connsiteY89" fmla="*/ 144702 h 4275461"/>
                <a:gd name="connsiteX90" fmla="*/ 1625616 w 3619883"/>
                <a:gd name="connsiteY90" fmla="*/ 110893 h 4275461"/>
                <a:gd name="connsiteX91" fmla="*/ 1658964 w 3619883"/>
                <a:gd name="connsiteY91" fmla="*/ 106547 h 4275461"/>
                <a:gd name="connsiteX92" fmla="*/ 1746598 w 3619883"/>
                <a:gd name="connsiteY92" fmla="*/ 122460 h 4275461"/>
                <a:gd name="connsiteX93" fmla="*/ 1811913 w 3619883"/>
                <a:gd name="connsiteY93" fmla="*/ 143234 h 4275461"/>
                <a:gd name="connsiteX94" fmla="*/ 1856557 w 3619883"/>
                <a:gd name="connsiteY94" fmla="*/ 133511 h 4275461"/>
                <a:gd name="connsiteX95" fmla="*/ 2066003 w 3619883"/>
                <a:gd name="connsiteY95" fmla="*/ 143313 h 4275461"/>
                <a:gd name="connsiteX96" fmla="*/ 2177615 w 3619883"/>
                <a:gd name="connsiteY96" fmla="*/ 119007 h 4275461"/>
                <a:gd name="connsiteX97" fmla="*/ 2255883 w 3619883"/>
                <a:gd name="connsiteY97" fmla="*/ 99047 h 4275461"/>
                <a:gd name="connsiteX98" fmla="*/ 2344622 w 3619883"/>
                <a:gd name="connsiteY98" fmla="*/ 91388 h 4275461"/>
                <a:gd name="connsiteX99" fmla="*/ 2455682 w 3619883"/>
                <a:gd name="connsiteY99" fmla="*/ 78869 h 4275461"/>
                <a:gd name="connsiteX100" fmla="*/ 2632609 w 3619883"/>
                <a:gd name="connsiteY100" fmla="*/ 75338 h 4275461"/>
                <a:gd name="connsiteX101" fmla="*/ 2742291 w 3619883"/>
                <a:gd name="connsiteY101" fmla="*/ 92282 h 4275461"/>
                <a:gd name="connsiteX102" fmla="*/ 2851974 w 3619883"/>
                <a:gd name="connsiteY102" fmla="*/ 109227 h 4275461"/>
                <a:gd name="connsiteX103" fmla="*/ 2907643 w 3619883"/>
                <a:gd name="connsiteY103" fmla="*/ 100020 h 4275461"/>
                <a:gd name="connsiteX104" fmla="*/ 2944022 w 3619883"/>
                <a:gd name="connsiteY104" fmla="*/ 30853 h 4275461"/>
                <a:gd name="connsiteX105" fmla="*/ 3022289 w 3619883"/>
                <a:gd name="connsiteY105" fmla="*/ 10893 h 4275461"/>
                <a:gd name="connsiteX106" fmla="*/ 3054807 w 3619883"/>
                <a:gd name="connsiteY106" fmla="*/ 24226 h 4275461"/>
                <a:gd name="connsiteX107" fmla="*/ 3141892 w 3619883"/>
                <a:gd name="connsiteY107" fmla="*/ 51925 h 4275461"/>
                <a:gd name="connsiteX108" fmla="*/ 3185711 w 3619883"/>
                <a:gd name="connsiteY108" fmla="*/ 59881 h 4275461"/>
                <a:gd name="connsiteX109" fmla="*/ 3219056 w 3619883"/>
                <a:gd name="connsiteY109" fmla="*/ 55536 h 4275461"/>
                <a:gd name="connsiteX110" fmla="*/ 3263425 w 3619883"/>
                <a:gd name="connsiteY110" fmla="*/ 51706 h 4275461"/>
                <a:gd name="connsiteX111" fmla="*/ 3296219 w 3619883"/>
                <a:gd name="connsiteY111" fmla="*/ 59147 h 4275461"/>
                <a:gd name="connsiteX112" fmla="*/ 3319094 w 3619883"/>
                <a:gd name="connsiteY112" fmla="*/ 42500 h 4275461"/>
                <a:gd name="connsiteX113" fmla="*/ 3420511 w 3619883"/>
                <a:gd name="connsiteY113" fmla="*/ 0 h 4275461"/>
                <a:gd name="connsiteX114" fmla="*/ 3453305 w 3619883"/>
                <a:gd name="connsiteY114" fmla="*/ 7440 h 4275461"/>
                <a:gd name="connsiteX115" fmla="*/ 3496571 w 3619883"/>
                <a:gd name="connsiteY115" fmla="*/ 27182 h 4275461"/>
                <a:gd name="connsiteX116" fmla="*/ 3602117 w 3619883"/>
                <a:gd name="connsiteY116" fmla="*/ 132521 h 4275461"/>
                <a:gd name="connsiteX117" fmla="*/ 3619883 w 3619883"/>
                <a:gd name="connsiteY117" fmla="*/ 140049 h 4275461"/>
                <a:gd name="connsiteX118" fmla="*/ 3619883 w 3619883"/>
                <a:gd name="connsiteY11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4128157 h 4275461"/>
                <a:gd name="connsiteX11" fmla="*/ 2079759 w 3619883"/>
                <a:gd name="connsiteY11" fmla="*/ 4128157 h 4275461"/>
                <a:gd name="connsiteX12" fmla="*/ 2079759 w 3619883"/>
                <a:gd name="connsiteY12" fmla="*/ 4275461 h 4275461"/>
                <a:gd name="connsiteX13" fmla="*/ 1824703 w 3619883"/>
                <a:gd name="connsiteY13" fmla="*/ 4275461 h 4275461"/>
                <a:gd name="connsiteX14" fmla="*/ 1834468 w 3619883"/>
                <a:gd name="connsiteY14" fmla="*/ 4128157 h 4275461"/>
                <a:gd name="connsiteX15" fmla="*/ 1893894 w 3619883"/>
                <a:gd name="connsiteY15" fmla="*/ 4128157 h 4275461"/>
                <a:gd name="connsiteX16" fmla="*/ 1893894 w 3619883"/>
                <a:gd name="connsiteY16" fmla="*/ 3951392 h 4275461"/>
                <a:gd name="connsiteX17" fmla="*/ 1716110 w 3619883"/>
                <a:gd name="connsiteY17" fmla="*/ 3951392 h 4275461"/>
                <a:gd name="connsiteX18" fmla="*/ 1716110 w 3619883"/>
                <a:gd name="connsiteY18" fmla="*/ 4006431 h 4275461"/>
                <a:gd name="connsiteX19" fmla="*/ 1703447 w 3619883"/>
                <a:gd name="connsiteY19" fmla="*/ 4007960 h 4275461"/>
                <a:gd name="connsiteX20" fmla="*/ 1716110 w 3619883"/>
                <a:gd name="connsiteY20" fmla="*/ 4044284 h 4275461"/>
                <a:gd name="connsiteX21" fmla="*/ 1716110 w 3619883"/>
                <a:gd name="connsiteY21" fmla="*/ 4128157 h 4275461"/>
                <a:gd name="connsiteX22" fmla="*/ 1745346 w 3619883"/>
                <a:gd name="connsiteY22" fmla="*/ 4128157 h 4275461"/>
                <a:gd name="connsiteX23" fmla="*/ 1796694 w 3619883"/>
                <a:gd name="connsiteY23" fmla="*/ 4275461 h 4275461"/>
                <a:gd name="connsiteX24" fmla="*/ 1558844 w 3619883"/>
                <a:gd name="connsiteY24" fmla="*/ 4275461 h 4275461"/>
                <a:gd name="connsiteX25" fmla="*/ 1517252 w 3619883"/>
                <a:gd name="connsiteY25" fmla="*/ 4128157 h 4275461"/>
                <a:gd name="connsiteX26" fmla="*/ 1582936 w 3619883"/>
                <a:gd name="connsiteY26" fmla="*/ 4128157 h 4275461"/>
                <a:gd name="connsiteX27" fmla="*/ 1582936 w 3619883"/>
                <a:gd name="connsiteY27" fmla="*/ 3951392 h 4275461"/>
                <a:gd name="connsiteX28" fmla="*/ 1405151 w 3619883"/>
                <a:gd name="connsiteY28" fmla="*/ 3951392 h 4275461"/>
                <a:gd name="connsiteX29" fmla="*/ 1405151 w 3619883"/>
                <a:gd name="connsiteY29" fmla="*/ 4128157 h 4275461"/>
                <a:gd name="connsiteX30" fmla="*/ 1468988 w 3619883"/>
                <a:gd name="connsiteY30" fmla="*/ 4128157 h 4275461"/>
                <a:gd name="connsiteX31" fmla="*/ 1427396 w 3619883"/>
                <a:gd name="connsiteY31" fmla="*/ 4275461 h 4275461"/>
                <a:gd name="connsiteX32" fmla="*/ 1210751 w 3619883"/>
                <a:gd name="connsiteY32" fmla="*/ 4275461 h 4275461"/>
                <a:gd name="connsiteX33" fmla="*/ 1210751 w 3619883"/>
                <a:gd name="connsiteY33" fmla="*/ 4128157 h 4275461"/>
                <a:gd name="connsiteX34" fmla="*/ 1271978 w 3619883"/>
                <a:gd name="connsiteY34" fmla="*/ 4128157 h 4275461"/>
                <a:gd name="connsiteX35" fmla="*/ 1271978 w 3619883"/>
                <a:gd name="connsiteY35" fmla="*/ 3951392 h 4275461"/>
                <a:gd name="connsiteX36" fmla="*/ 1094193 w 3619883"/>
                <a:gd name="connsiteY36" fmla="*/ 3951392 h 4275461"/>
                <a:gd name="connsiteX37" fmla="*/ 1094193 w 3619883"/>
                <a:gd name="connsiteY37" fmla="*/ 4128157 h 4275461"/>
                <a:gd name="connsiteX38" fmla="*/ 1140354 w 3619883"/>
                <a:gd name="connsiteY38" fmla="*/ 4128157 h 4275461"/>
                <a:gd name="connsiteX39" fmla="*/ 1140354 w 3619883"/>
                <a:gd name="connsiteY39" fmla="*/ 4275461 h 4275461"/>
                <a:gd name="connsiteX40" fmla="*/ 953807 w 3619883"/>
                <a:gd name="connsiteY40" fmla="*/ 4275461 h 4275461"/>
                <a:gd name="connsiteX41" fmla="*/ 912215 w 3619883"/>
                <a:gd name="connsiteY41" fmla="*/ 4128157 h 4275461"/>
                <a:gd name="connsiteX42" fmla="*/ 961020 w 3619883"/>
                <a:gd name="connsiteY42" fmla="*/ 4128157 h 4275461"/>
                <a:gd name="connsiteX43" fmla="*/ 961020 w 3619883"/>
                <a:gd name="connsiteY43" fmla="*/ 3951392 h 4275461"/>
                <a:gd name="connsiteX44" fmla="*/ 783235 w 3619883"/>
                <a:gd name="connsiteY44" fmla="*/ 3951392 h 4275461"/>
                <a:gd name="connsiteX45" fmla="*/ 783235 w 3619883"/>
                <a:gd name="connsiteY45" fmla="*/ 4128157 h 4275461"/>
                <a:gd name="connsiteX46" fmla="*/ 871024 w 3619883"/>
                <a:gd name="connsiteY46" fmla="*/ 4128157 h 4275461"/>
                <a:gd name="connsiteX47" fmla="*/ 829432 w 3619883"/>
                <a:gd name="connsiteY47" fmla="*/ 4275461 h 4275461"/>
                <a:gd name="connsiteX48" fmla="*/ 611484 w 3619883"/>
                <a:gd name="connsiteY48" fmla="*/ 4275461 h 4275461"/>
                <a:gd name="connsiteX49" fmla="*/ 621247 w 3619883"/>
                <a:gd name="connsiteY49" fmla="*/ 4128157 h 4275461"/>
                <a:gd name="connsiteX50" fmla="*/ 650062 w 3619883"/>
                <a:gd name="connsiteY50" fmla="*/ 4128157 h 4275461"/>
                <a:gd name="connsiteX51" fmla="*/ 650062 w 3619883"/>
                <a:gd name="connsiteY51" fmla="*/ 3951392 h 4275461"/>
                <a:gd name="connsiteX52" fmla="*/ 472277 w 3619883"/>
                <a:gd name="connsiteY52" fmla="*/ 3951392 h 4275461"/>
                <a:gd name="connsiteX53" fmla="*/ 472277 w 3619883"/>
                <a:gd name="connsiteY53" fmla="*/ 4128157 h 4275461"/>
                <a:gd name="connsiteX54" fmla="*/ 522650 w 3619883"/>
                <a:gd name="connsiteY54" fmla="*/ 4128157 h 4275461"/>
                <a:gd name="connsiteX55" fmla="*/ 573998 w 3619883"/>
                <a:gd name="connsiteY55" fmla="*/ 4275461 h 4275461"/>
                <a:gd name="connsiteX56" fmla="*/ 336164 w 3619883"/>
                <a:gd name="connsiteY56" fmla="*/ 4275461 h 4275461"/>
                <a:gd name="connsiteX57" fmla="*/ 294572 w 3619883"/>
                <a:gd name="connsiteY57" fmla="*/ 4128157 h 4275461"/>
                <a:gd name="connsiteX58" fmla="*/ 339106 w 3619883"/>
                <a:gd name="connsiteY58" fmla="*/ 4128157 h 4275461"/>
                <a:gd name="connsiteX59" fmla="*/ 339106 w 3619883"/>
                <a:gd name="connsiteY59" fmla="*/ 3951392 h 4275461"/>
                <a:gd name="connsiteX60" fmla="*/ 161321 w 3619883"/>
                <a:gd name="connsiteY60" fmla="*/ 3951392 h 4275461"/>
                <a:gd name="connsiteX61" fmla="*/ 161321 w 3619883"/>
                <a:gd name="connsiteY61" fmla="*/ 4128157 h 4275461"/>
                <a:gd name="connsiteX62" fmla="*/ 230914 w 3619883"/>
                <a:gd name="connsiteY62" fmla="*/ 4128157 h 4275461"/>
                <a:gd name="connsiteX63" fmla="*/ 189322 w 3619883"/>
                <a:gd name="connsiteY63" fmla="*/ 4275461 h 4275461"/>
                <a:gd name="connsiteX64" fmla="*/ 0 w 3619883"/>
                <a:gd name="connsiteY64" fmla="*/ 4275461 h 4275461"/>
                <a:gd name="connsiteX65" fmla="*/ 0 w 3619883"/>
                <a:gd name="connsiteY65" fmla="*/ 42229 h 4275461"/>
                <a:gd name="connsiteX66" fmla="*/ 42464 w 3619883"/>
                <a:gd name="connsiteY66" fmla="*/ 40518 h 4275461"/>
                <a:gd name="connsiteX67" fmla="*/ 137733 w 3619883"/>
                <a:gd name="connsiteY67" fmla="*/ 35355 h 4275461"/>
                <a:gd name="connsiteX68" fmla="*/ 270565 w 3619883"/>
                <a:gd name="connsiteY68" fmla="*/ 29759 h 4275461"/>
                <a:gd name="connsiteX69" fmla="*/ 479734 w 3619883"/>
                <a:gd name="connsiteY69" fmla="*/ 45455 h 4275461"/>
                <a:gd name="connsiteX70" fmla="*/ 524103 w 3619883"/>
                <a:gd name="connsiteY70" fmla="*/ 41625 h 4275461"/>
                <a:gd name="connsiteX71" fmla="*/ 624416 w 3619883"/>
                <a:gd name="connsiteY71" fmla="*/ 22696 h 4275461"/>
                <a:gd name="connsiteX72" fmla="*/ 657762 w 3619883"/>
                <a:gd name="connsiteY72" fmla="*/ 18351 h 4275461"/>
                <a:gd name="connsiteX73" fmla="*/ 690557 w 3619883"/>
                <a:gd name="connsiteY73" fmla="*/ 25792 h 4275461"/>
                <a:gd name="connsiteX74" fmla="*/ 745123 w 3619883"/>
                <a:gd name="connsiteY74" fmla="*/ 40157 h 4275461"/>
                <a:gd name="connsiteX75" fmla="*/ 789493 w 3619883"/>
                <a:gd name="connsiteY75" fmla="*/ 36327 h 4275461"/>
                <a:gd name="connsiteX76" fmla="*/ 854255 w 3619883"/>
                <a:gd name="connsiteY76" fmla="*/ 68887 h 4275461"/>
                <a:gd name="connsiteX77" fmla="*/ 897520 w 3619883"/>
                <a:gd name="connsiteY77" fmla="*/ 88629 h 4275461"/>
                <a:gd name="connsiteX78" fmla="*/ 940510 w 3619883"/>
                <a:gd name="connsiteY78" fmla="*/ 114265 h 4275461"/>
                <a:gd name="connsiteX79" fmla="*/ 1082712 w 3619883"/>
                <a:gd name="connsiteY79" fmla="*/ 144543 h 4275461"/>
                <a:gd name="connsiteX80" fmla="*/ 1205348 w 3619883"/>
                <a:gd name="connsiteY80" fmla="*/ 120753 h 4275461"/>
                <a:gd name="connsiteX81" fmla="*/ 1271764 w 3619883"/>
                <a:gd name="connsiteY81" fmla="*/ 117956 h 4275461"/>
                <a:gd name="connsiteX82" fmla="*/ 1315583 w 3619883"/>
                <a:gd name="connsiteY82" fmla="*/ 125912 h 4275461"/>
                <a:gd name="connsiteX83" fmla="*/ 1359125 w 3619883"/>
                <a:gd name="connsiteY83" fmla="*/ 139761 h 4275461"/>
                <a:gd name="connsiteX84" fmla="*/ 1391919 w 3619883"/>
                <a:gd name="connsiteY84" fmla="*/ 147202 h 4275461"/>
                <a:gd name="connsiteX85" fmla="*/ 1436563 w 3619883"/>
                <a:gd name="connsiteY85" fmla="*/ 137480 h 4275461"/>
                <a:gd name="connsiteX86" fmla="*/ 1471566 w 3619883"/>
                <a:gd name="connsiteY86" fmla="*/ 97777 h 4275461"/>
                <a:gd name="connsiteX87" fmla="*/ 1505739 w 3619883"/>
                <a:gd name="connsiteY87" fmla="*/ 75753 h 4275461"/>
                <a:gd name="connsiteX88" fmla="*/ 1590891 w 3619883"/>
                <a:gd name="connsiteY88" fmla="*/ 144702 h 4275461"/>
                <a:gd name="connsiteX89" fmla="*/ 1625616 w 3619883"/>
                <a:gd name="connsiteY89" fmla="*/ 110893 h 4275461"/>
                <a:gd name="connsiteX90" fmla="*/ 1658964 w 3619883"/>
                <a:gd name="connsiteY90" fmla="*/ 106547 h 4275461"/>
                <a:gd name="connsiteX91" fmla="*/ 1746598 w 3619883"/>
                <a:gd name="connsiteY91" fmla="*/ 122460 h 4275461"/>
                <a:gd name="connsiteX92" fmla="*/ 1811913 w 3619883"/>
                <a:gd name="connsiteY92" fmla="*/ 143234 h 4275461"/>
                <a:gd name="connsiteX93" fmla="*/ 1856557 w 3619883"/>
                <a:gd name="connsiteY93" fmla="*/ 133511 h 4275461"/>
                <a:gd name="connsiteX94" fmla="*/ 2066003 w 3619883"/>
                <a:gd name="connsiteY94" fmla="*/ 143313 h 4275461"/>
                <a:gd name="connsiteX95" fmla="*/ 2177615 w 3619883"/>
                <a:gd name="connsiteY95" fmla="*/ 119007 h 4275461"/>
                <a:gd name="connsiteX96" fmla="*/ 2255883 w 3619883"/>
                <a:gd name="connsiteY96" fmla="*/ 99047 h 4275461"/>
                <a:gd name="connsiteX97" fmla="*/ 2344622 w 3619883"/>
                <a:gd name="connsiteY97" fmla="*/ 91388 h 4275461"/>
                <a:gd name="connsiteX98" fmla="*/ 2455682 w 3619883"/>
                <a:gd name="connsiteY98" fmla="*/ 78869 h 4275461"/>
                <a:gd name="connsiteX99" fmla="*/ 2632609 w 3619883"/>
                <a:gd name="connsiteY99" fmla="*/ 75338 h 4275461"/>
                <a:gd name="connsiteX100" fmla="*/ 2742291 w 3619883"/>
                <a:gd name="connsiteY100" fmla="*/ 92282 h 4275461"/>
                <a:gd name="connsiteX101" fmla="*/ 2851974 w 3619883"/>
                <a:gd name="connsiteY101" fmla="*/ 109227 h 4275461"/>
                <a:gd name="connsiteX102" fmla="*/ 2907643 w 3619883"/>
                <a:gd name="connsiteY102" fmla="*/ 100020 h 4275461"/>
                <a:gd name="connsiteX103" fmla="*/ 2944022 w 3619883"/>
                <a:gd name="connsiteY103" fmla="*/ 30853 h 4275461"/>
                <a:gd name="connsiteX104" fmla="*/ 3022289 w 3619883"/>
                <a:gd name="connsiteY104" fmla="*/ 10893 h 4275461"/>
                <a:gd name="connsiteX105" fmla="*/ 3054807 w 3619883"/>
                <a:gd name="connsiteY105" fmla="*/ 24226 h 4275461"/>
                <a:gd name="connsiteX106" fmla="*/ 3141892 w 3619883"/>
                <a:gd name="connsiteY106" fmla="*/ 51925 h 4275461"/>
                <a:gd name="connsiteX107" fmla="*/ 3185711 w 3619883"/>
                <a:gd name="connsiteY107" fmla="*/ 59881 h 4275461"/>
                <a:gd name="connsiteX108" fmla="*/ 3219056 w 3619883"/>
                <a:gd name="connsiteY108" fmla="*/ 55536 h 4275461"/>
                <a:gd name="connsiteX109" fmla="*/ 3263425 w 3619883"/>
                <a:gd name="connsiteY109" fmla="*/ 51706 h 4275461"/>
                <a:gd name="connsiteX110" fmla="*/ 3296219 w 3619883"/>
                <a:gd name="connsiteY110" fmla="*/ 59147 h 4275461"/>
                <a:gd name="connsiteX111" fmla="*/ 3319094 w 3619883"/>
                <a:gd name="connsiteY111" fmla="*/ 42500 h 4275461"/>
                <a:gd name="connsiteX112" fmla="*/ 3420511 w 3619883"/>
                <a:gd name="connsiteY112" fmla="*/ 0 h 4275461"/>
                <a:gd name="connsiteX113" fmla="*/ 3453305 w 3619883"/>
                <a:gd name="connsiteY113" fmla="*/ 7440 h 4275461"/>
                <a:gd name="connsiteX114" fmla="*/ 3496571 w 3619883"/>
                <a:gd name="connsiteY114" fmla="*/ 27182 h 4275461"/>
                <a:gd name="connsiteX115" fmla="*/ 3602117 w 3619883"/>
                <a:gd name="connsiteY115" fmla="*/ 132521 h 4275461"/>
                <a:gd name="connsiteX116" fmla="*/ 3619883 w 3619883"/>
                <a:gd name="connsiteY116" fmla="*/ 140049 h 4275461"/>
                <a:gd name="connsiteX117" fmla="*/ 3619883 w 3619883"/>
                <a:gd name="connsiteY11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4128157 h 4275461"/>
                <a:gd name="connsiteX11" fmla="*/ 2079759 w 3619883"/>
                <a:gd name="connsiteY11" fmla="*/ 4275461 h 4275461"/>
                <a:gd name="connsiteX12" fmla="*/ 1824703 w 3619883"/>
                <a:gd name="connsiteY12" fmla="*/ 4275461 h 4275461"/>
                <a:gd name="connsiteX13" fmla="*/ 1834468 w 3619883"/>
                <a:gd name="connsiteY13" fmla="*/ 4128157 h 4275461"/>
                <a:gd name="connsiteX14" fmla="*/ 1893894 w 3619883"/>
                <a:gd name="connsiteY14" fmla="*/ 4128157 h 4275461"/>
                <a:gd name="connsiteX15" fmla="*/ 1893894 w 3619883"/>
                <a:gd name="connsiteY15" fmla="*/ 3951392 h 4275461"/>
                <a:gd name="connsiteX16" fmla="*/ 1716110 w 3619883"/>
                <a:gd name="connsiteY16" fmla="*/ 3951392 h 4275461"/>
                <a:gd name="connsiteX17" fmla="*/ 1716110 w 3619883"/>
                <a:gd name="connsiteY17" fmla="*/ 4006431 h 4275461"/>
                <a:gd name="connsiteX18" fmla="*/ 1703447 w 3619883"/>
                <a:gd name="connsiteY18" fmla="*/ 4007960 h 4275461"/>
                <a:gd name="connsiteX19" fmla="*/ 1716110 w 3619883"/>
                <a:gd name="connsiteY19" fmla="*/ 4044284 h 4275461"/>
                <a:gd name="connsiteX20" fmla="*/ 1716110 w 3619883"/>
                <a:gd name="connsiteY20" fmla="*/ 4128157 h 4275461"/>
                <a:gd name="connsiteX21" fmla="*/ 1745346 w 3619883"/>
                <a:gd name="connsiteY21" fmla="*/ 4128157 h 4275461"/>
                <a:gd name="connsiteX22" fmla="*/ 1796694 w 3619883"/>
                <a:gd name="connsiteY22" fmla="*/ 4275461 h 4275461"/>
                <a:gd name="connsiteX23" fmla="*/ 1558844 w 3619883"/>
                <a:gd name="connsiteY23" fmla="*/ 4275461 h 4275461"/>
                <a:gd name="connsiteX24" fmla="*/ 1517252 w 3619883"/>
                <a:gd name="connsiteY24" fmla="*/ 4128157 h 4275461"/>
                <a:gd name="connsiteX25" fmla="*/ 1582936 w 3619883"/>
                <a:gd name="connsiteY25" fmla="*/ 4128157 h 4275461"/>
                <a:gd name="connsiteX26" fmla="*/ 1582936 w 3619883"/>
                <a:gd name="connsiteY26" fmla="*/ 3951392 h 4275461"/>
                <a:gd name="connsiteX27" fmla="*/ 1405151 w 3619883"/>
                <a:gd name="connsiteY27" fmla="*/ 3951392 h 4275461"/>
                <a:gd name="connsiteX28" fmla="*/ 1405151 w 3619883"/>
                <a:gd name="connsiteY28" fmla="*/ 4128157 h 4275461"/>
                <a:gd name="connsiteX29" fmla="*/ 1468988 w 3619883"/>
                <a:gd name="connsiteY29" fmla="*/ 4128157 h 4275461"/>
                <a:gd name="connsiteX30" fmla="*/ 1427396 w 3619883"/>
                <a:gd name="connsiteY30" fmla="*/ 4275461 h 4275461"/>
                <a:gd name="connsiteX31" fmla="*/ 1210751 w 3619883"/>
                <a:gd name="connsiteY31" fmla="*/ 4275461 h 4275461"/>
                <a:gd name="connsiteX32" fmla="*/ 1210751 w 3619883"/>
                <a:gd name="connsiteY32" fmla="*/ 4128157 h 4275461"/>
                <a:gd name="connsiteX33" fmla="*/ 1271978 w 3619883"/>
                <a:gd name="connsiteY33" fmla="*/ 4128157 h 4275461"/>
                <a:gd name="connsiteX34" fmla="*/ 1271978 w 3619883"/>
                <a:gd name="connsiteY34" fmla="*/ 3951392 h 4275461"/>
                <a:gd name="connsiteX35" fmla="*/ 1094193 w 3619883"/>
                <a:gd name="connsiteY35" fmla="*/ 3951392 h 4275461"/>
                <a:gd name="connsiteX36" fmla="*/ 1094193 w 3619883"/>
                <a:gd name="connsiteY36" fmla="*/ 4128157 h 4275461"/>
                <a:gd name="connsiteX37" fmla="*/ 1140354 w 3619883"/>
                <a:gd name="connsiteY37" fmla="*/ 4128157 h 4275461"/>
                <a:gd name="connsiteX38" fmla="*/ 1140354 w 3619883"/>
                <a:gd name="connsiteY38" fmla="*/ 4275461 h 4275461"/>
                <a:gd name="connsiteX39" fmla="*/ 953807 w 3619883"/>
                <a:gd name="connsiteY39" fmla="*/ 4275461 h 4275461"/>
                <a:gd name="connsiteX40" fmla="*/ 912215 w 3619883"/>
                <a:gd name="connsiteY40" fmla="*/ 4128157 h 4275461"/>
                <a:gd name="connsiteX41" fmla="*/ 961020 w 3619883"/>
                <a:gd name="connsiteY41" fmla="*/ 4128157 h 4275461"/>
                <a:gd name="connsiteX42" fmla="*/ 961020 w 3619883"/>
                <a:gd name="connsiteY42" fmla="*/ 3951392 h 4275461"/>
                <a:gd name="connsiteX43" fmla="*/ 783235 w 3619883"/>
                <a:gd name="connsiteY43" fmla="*/ 3951392 h 4275461"/>
                <a:gd name="connsiteX44" fmla="*/ 783235 w 3619883"/>
                <a:gd name="connsiteY44" fmla="*/ 4128157 h 4275461"/>
                <a:gd name="connsiteX45" fmla="*/ 871024 w 3619883"/>
                <a:gd name="connsiteY45" fmla="*/ 4128157 h 4275461"/>
                <a:gd name="connsiteX46" fmla="*/ 829432 w 3619883"/>
                <a:gd name="connsiteY46" fmla="*/ 4275461 h 4275461"/>
                <a:gd name="connsiteX47" fmla="*/ 611484 w 3619883"/>
                <a:gd name="connsiteY47" fmla="*/ 4275461 h 4275461"/>
                <a:gd name="connsiteX48" fmla="*/ 621247 w 3619883"/>
                <a:gd name="connsiteY48" fmla="*/ 4128157 h 4275461"/>
                <a:gd name="connsiteX49" fmla="*/ 650062 w 3619883"/>
                <a:gd name="connsiteY49" fmla="*/ 4128157 h 4275461"/>
                <a:gd name="connsiteX50" fmla="*/ 650062 w 3619883"/>
                <a:gd name="connsiteY50" fmla="*/ 3951392 h 4275461"/>
                <a:gd name="connsiteX51" fmla="*/ 472277 w 3619883"/>
                <a:gd name="connsiteY51" fmla="*/ 3951392 h 4275461"/>
                <a:gd name="connsiteX52" fmla="*/ 472277 w 3619883"/>
                <a:gd name="connsiteY52" fmla="*/ 4128157 h 4275461"/>
                <a:gd name="connsiteX53" fmla="*/ 522650 w 3619883"/>
                <a:gd name="connsiteY53" fmla="*/ 4128157 h 4275461"/>
                <a:gd name="connsiteX54" fmla="*/ 573998 w 3619883"/>
                <a:gd name="connsiteY54" fmla="*/ 4275461 h 4275461"/>
                <a:gd name="connsiteX55" fmla="*/ 336164 w 3619883"/>
                <a:gd name="connsiteY55" fmla="*/ 4275461 h 4275461"/>
                <a:gd name="connsiteX56" fmla="*/ 294572 w 3619883"/>
                <a:gd name="connsiteY56" fmla="*/ 4128157 h 4275461"/>
                <a:gd name="connsiteX57" fmla="*/ 339106 w 3619883"/>
                <a:gd name="connsiteY57" fmla="*/ 4128157 h 4275461"/>
                <a:gd name="connsiteX58" fmla="*/ 339106 w 3619883"/>
                <a:gd name="connsiteY58" fmla="*/ 3951392 h 4275461"/>
                <a:gd name="connsiteX59" fmla="*/ 161321 w 3619883"/>
                <a:gd name="connsiteY59" fmla="*/ 3951392 h 4275461"/>
                <a:gd name="connsiteX60" fmla="*/ 161321 w 3619883"/>
                <a:gd name="connsiteY60" fmla="*/ 4128157 h 4275461"/>
                <a:gd name="connsiteX61" fmla="*/ 230914 w 3619883"/>
                <a:gd name="connsiteY61" fmla="*/ 4128157 h 4275461"/>
                <a:gd name="connsiteX62" fmla="*/ 189322 w 3619883"/>
                <a:gd name="connsiteY62" fmla="*/ 4275461 h 4275461"/>
                <a:gd name="connsiteX63" fmla="*/ 0 w 3619883"/>
                <a:gd name="connsiteY63" fmla="*/ 4275461 h 4275461"/>
                <a:gd name="connsiteX64" fmla="*/ 0 w 3619883"/>
                <a:gd name="connsiteY64" fmla="*/ 42229 h 4275461"/>
                <a:gd name="connsiteX65" fmla="*/ 42464 w 3619883"/>
                <a:gd name="connsiteY65" fmla="*/ 40518 h 4275461"/>
                <a:gd name="connsiteX66" fmla="*/ 137733 w 3619883"/>
                <a:gd name="connsiteY66" fmla="*/ 35355 h 4275461"/>
                <a:gd name="connsiteX67" fmla="*/ 270565 w 3619883"/>
                <a:gd name="connsiteY67" fmla="*/ 29759 h 4275461"/>
                <a:gd name="connsiteX68" fmla="*/ 479734 w 3619883"/>
                <a:gd name="connsiteY68" fmla="*/ 45455 h 4275461"/>
                <a:gd name="connsiteX69" fmla="*/ 524103 w 3619883"/>
                <a:gd name="connsiteY69" fmla="*/ 41625 h 4275461"/>
                <a:gd name="connsiteX70" fmla="*/ 624416 w 3619883"/>
                <a:gd name="connsiteY70" fmla="*/ 22696 h 4275461"/>
                <a:gd name="connsiteX71" fmla="*/ 657762 w 3619883"/>
                <a:gd name="connsiteY71" fmla="*/ 18351 h 4275461"/>
                <a:gd name="connsiteX72" fmla="*/ 690557 w 3619883"/>
                <a:gd name="connsiteY72" fmla="*/ 25792 h 4275461"/>
                <a:gd name="connsiteX73" fmla="*/ 745123 w 3619883"/>
                <a:gd name="connsiteY73" fmla="*/ 40157 h 4275461"/>
                <a:gd name="connsiteX74" fmla="*/ 789493 w 3619883"/>
                <a:gd name="connsiteY74" fmla="*/ 36327 h 4275461"/>
                <a:gd name="connsiteX75" fmla="*/ 854255 w 3619883"/>
                <a:gd name="connsiteY75" fmla="*/ 68887 h 4275461"/>
                <a:gd name="connsiteX76" fmla="*/ 897520 w 3619883"/>
                <a:gd name="connsiteY76" fmla="*/ 88629 h 4275461"/>
                <a:gd name="connsiteX77" fmla="*/ 940510 w 3619883"/>
                <a:gd name="connsiteY77" fmla="*/ 114265 h 4275461"/>
                <a:gd name="connsiteX78" fmla="*/ 1082712 w 3619883"/>
                <a:gd name="connsiteY78" fmla="*/ 144543 h 4275461"/>
                <a:gd name="connsiteX79" fmla="*/ 1205348 w 3619883"/>
                <a:gd name="connsiteY79" fmla="*/ 120753 h 4275461"/>
                <a:gd name="connsiteX80" fmla="*/ 1271764 w 3619883"/>
                <a:gd name="connsiteY80" fmla="*/ 117956 h 4275461"/>
                <a:gd name="connsiteX81" fmla="*/ 1315583 w 3619883"/>
                <a:gd name="connsiteY81" fmla="*/ 125912 h 4275461"/>
                <a:gd name="connsiteX82" fmla="*/ 1359125 w 3619883"/>
                <a:gd name="connsiteY82" fmla="*/ 139761 h 4275461"/>
                <a:gd name="connsiteX83" fmla="*/ 1391919 w 3619883"/>
                <a:gd name="connsiteY83" fmla="*/ 147202 h 4275461"/>
                <a:gd name="connsiteX84" fmla="*/ 1436563 w 3619883"/>
                <a:gd name="connsiteY84" fmla="*/ 137480 h 4275461"/>
                <a:gd name="connsiteX85" fmla="*/ 1471566 w 3619883"/>
                <a:gd name="connsiteY85" fmla="*/ 97777 h 4275461"/>
                <a:gd name="connsiteX86" fmla="*/ 1505739 w 3619883"/>
                <a:gd name="connsiteY86" fmla="*/ 75753 h 4275461"/>
                <a:gd name="connsiteX87" fmla="*/ 1590891 w 3619883"/>
                <a:gd name="connsiteY87" fmla="*/ 144702 h 4275461"/>
                <a:gd name="connsiteX88" fmla="*/ 1625616 w 3619883"/>
                <a:gd name="connsiteY88" fmla="*/ 110893 h 4275461"/>
                <a:gd name="connsiteX89" fmla="*/ 1658964 w 3619883"/>
                <a:gd name="connsiteY89" fmla="*/ 106547 h 4275461"/>
                <a:gd name="connsiteX90" fmla="*/ 1746598 w 3619883"/>
                <a:gd name="connsiteY90" fmla="*/ 122460 h 4275461"/>
                <a:gd name="connsiteX91" fmla="*/ 1811913 w 3619883"/>
                <a:gd name="connsiteY91" fmla="*/ 143234 h 4275461"/>
                <a:gd name="connsiteX92" fmla="*/ 1856557 w 3619883"/>
                <a:gd name="connsiteY92" fmla="*/ 133511 h 4275461"/>
                <a:gd name="connsiteX93" fmla="*/ 2066003 w 3619883"/>
                <a:gd name="connsiteY93" fmla="*/ 143313 h 4275461"/>
                <a:gd name="connsiteX94" fmla="*/ 2177615 w 3619883"/>
                <a:gd name="connsiteY94" fmla="*/ 119007 h 4275461"/>
                <a:gd name="connsiteX95" fmla="*/ 2255883 w 3619883"/>
                <a:gd name="connsiteY95" fmla="*/ 99047 h 4275461"/>
                <a:gd name="connsiteX96" fmla="*/ 2344622 w 3619883"/>
                <a:gd name="connsiteY96" fmla="*/ 91388 h 4275461"/>
                <a:gd name="connsiteX97" fmla="*/ 2455682 w 3619883"/>
                <a:gd name="connsiteY97" fmla="*/ 78869 h 4275461"/>
                <a:gd name="connsiteX98" fmla="*/ 2632609 w 3619883"/>
                <a:gd name="connsiteY98" fmla="*/ 75338 h 4275461"/>
                <a:gd name="connsiteX99" fmla="*/ 2742291 w 3619883"/>
                <a:gd name="connsiteY99" fmla="*/ 92282 h 4275461"/>
                <a:gd name="connsiteX100" fmla="*/ 2851974 w 3619883"/>
                <a:gd name="connsiteY100" fmla="*/ 109227 h 4275461"/>
                <a:gd name="connsiteX101" fmla="*/ 2907643 w 3619883"/>
                <a:gd name="connsiteY101" fmla="*/ 100020 h 4275461"/>
                <a:gd name="connsiteX102" fmla="*/ 2944022 w 3619883"/>
                <a:gd name="connsiteY102" fmla="*/ 30853 h 4275461"/>
                <a:gd name="connsiteX103" fmla="*/ 3022289 w 3619883"/>
                <a:gd name="connsiteY103" fmla="*/ 10893 h 4275461"/>
                <a:gd name="connsiteX104" fmla="*/ 3054807 w 3619883"/>
                <a:gd name="connsiteY104" fmla="*/ 24226 h 4275461"/>
                <a:gd name="connsiteX105" fmla="*/ 3141892 w 3619883"/>
                <a:gd name="connsiteY105" fmla="*/ 51925 h 4275461"/>
                <a:gd name="connsiteX106" fmla="*/ 3185711 w 3619883"/>
                <a:gd name="connsiteY106" fmla="*/ 59881 h 4275461"/>
                <a:gd name="connsiteX107" fmla="*/ 3219056 w 3619883"/>
                <a:gd name="connsiteY107" fmla="*/ 55536 h 4275461"/>
                <a:gd name="connsiteX108" fmla="*/ 3263425 w 3619883"/>
                <a:gd name="connsiteY108" fmla="*/ 51706 h 4275461"/>
                <a:gd name="connsiteX109" fmla="*/ 3296219 w 3619883"/>
                <a:gd name="connsiteY109" fmla="*/ 59147 h 4275461"/>
                <a:gd name="connsiteX110" fmla="*/ 3319094 w 3619883"/>
                <a:gd name="connsiteY110" fmla="*/ 42500 h 4275461"/>
                <a:gd name="connsiteX111" fmla="*/ 3420511 w 3619883"/>
                <a:gd name="connsiteY111" fmla="*/ 0 h 4275461"/>
                <a:gd name="connsiteX112" fmla="*/ 3453305 w 3619883"/>
                <a:gd name="connsiteY112" fmla="*/ 7440 h 4275461"/>
                <a:gd name="connsiteX113" fmla="*/ 3496571 w 3619883"/>
                <a:gd name="connsiteY113" fmla="*/ 27182 h 4275461"/>
                <a:gd name="connsiteX114" fmla="*/ 3602117 w 3619883"/>
                <a:gd name="connsiteY114" fmla="*/ 132521 h 4275461"/>
                <a:gd name="connsiteX115" fmla="*/ 3619883 w 3619883"/>
                <a:gd name="connsiteY115" fmla="*/ 140049 h 4275461"/>
                <a:gd name="connsiteX116" fmla="*/ 3619883 w 3619883"/>
                <a:gd name="connsiteY11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34468 w 3619883"/>
                <a:gd name="connsiteY12" fmla="*/ 4128157 h 4275461"/>
                <a:gd name="connsiteX13" fmla="*/ 1893894 w 3619883"/>
                <a:gd name="connsiteY13" fmla="*/ 4128157 h 4275461"/>
                <a:gd name="connsiteX14" fmla="*/ 1893894 w 3619883"/>
                <a:gd name="connsiteY14" fmla="*/ 3951392 h 4275461"/>
                <a:gd name="connsiteX15" fmla="*/ 1716110 w 3619883"/>
                <a:gd name="connsiteY15" fmla="*/ 3951392 h 4275461"/>
                <a:gd name="connsiteX16" fmla="*/ 1716110 w 3619883"/>
                <a:gd name="connsiteY16" fmla="*/ 4006431 h 4275461"/>
                <a:gd name="connsiteX17" fmla="*/ 1703447 w 3619883"/>
                <a:gd name="connsiteY17" fmla="*/ 4007960 h 4275461"/>
                <a:gd name="connsiteX18" fmla="*/ 1716110 w 3619883"/>
                <a:gd name="connsiteY18" fmla="*/ 4044284 h 4275461"/>
                <a:gd name="connsiteX19" fmla="*/ 1716110 w 3619883"/>
                <a:gd name="connsiteY19" fmla="*/ 4128157 h 4275461"/>
                <a:gd name="connsiteX20" fmla="*/ 1745346 w 3619883"/>
                <a:gd name="connsiteY20" fmla="*/ 4128157 h 4275461"/>
                <a:gd name="connsiteX21" fmla="*/ 1796694 w 3619883"/>
                <a:gd name="connsiteY21" fmla="*/ 4275461 h 4275461"/>
                <a:gd name="connsiteX22" fmla="*/ 1558844 w 3619883"/>
                <a:gd name="connsiteY22" fmla="*/ 4275461 h 4275461"/>
                <a:gd name="connsiteX23" fmla="*/ 1517252 w 3619883"/>
                <a:gd name="connsiteY23" fmla="*/ 4128157 h 4275461"/>
                <a:gd name="connsiteX24" fmla="*/ 1582936 w 3619883"/>
                <a:gd name="connsiteY24" fmla="*/ 4128157 h 4275461"/>
                <a:gd name="connsiteX25" fmla="*/ 1582936 w 3619883"/>
                <a:gd name="connsiteY25" fmla="*/ 3951392 h 4275461"/>
                <a:gd name="connsiteX26" fmla="*/ 1405151 w 3619883"/>
                <a:gd name="connsiteY26" fmla="*/ 3951392 h 4275461"/>
                <a:gd name="connsiteX27" fmla="*/ 1405151 w 3619883"/>
                <a:gd name="connsiteY27" fmla="*/ 4128157 h 4275461"/>
                <a:gd name="connsiteX28" fmla="*/ 1468988 w 3619883"/>
                <a:gd name="connsiteY28" fmla="*/ 4128157 h 4275461"/>
                <a:gd name="connsiteX29" fmla="*/ 1427396 w 3619883"/>
                <a:gd name="connsiteY29" fmla="*/ 4275461 h 4275461"/>
                <a:gd name="connsiteX30" fmla="*/ 1210751 w 3619883"/>
                <a:gd name="connsiteY30" fmla="*/ 4275461 h 4275461"/>
                <a:gd name="connsiteX31" fmla="*/ 1210751 w 3619883"/>
                <a:gd name="connsiteY31" fmla="*/ 4128157 h 4275461"/>
                <a:gd name="connsiteX32" fmla="*/ 1271978 w 3619883"/>
                <a:gd name="connsiteY32" fmla="*/ 4128157 h 4275461"/>
                <a:gd name="connsiteX33" fmla="*/ 1271978 w 3619883"/>
                <a:gd name="connsiteY33" fmla="*/ 3951392 h 4275461"/>
                <a:gd name="connsiteX34" fmla="*/ 1094193 w 3619883"/>
                <a:gd name="connsiteY34" fmla="*/ 3951392 h 4275461"/>
                <a:gd name="connsiteX35" fmla="*/ 1094193 w 3619883"/>
                <a:gd name="connsiteY35" fmla="*/ 4128157 h 4275461"/>
                <a:gd name="connsiteX36" fmla="*/ 1140354 w 3619883"/>
                <a:gd name="connsiteY36" fmla="*/ 4128157 h 4275461"/>
                <a:gd name="connsiteX37" fmla="*/ 1140354 w 3619883"/>
                <a:gd name="connsiteY37" fmla="*/ 4275461 h 4275461"/>
                <a:gd name="connsiteX38" fmla="*/ 953807 w 3619883"/>
                <a:gd name="connsiteY38" fmla="*/ 4275461 h 4275461"/>
                <a:gd name="connsiteX39" fmla="*/ 912215 w 3619883"/>
                <a:gd name="connsiteY39" fmla="*/ 4128157 h 4275461"/>
                <a:gd name="connsiteX40" fmla="*/ 961020 w 3619883"/>
                <a:gd name="connsiteY40" fmla="*/ 4128157 h 4275461"/>
                <a:gd name="connsiteX41" fmla="*/ 961020 w 3619883"/>
                <a:gd name="connsiteY41" fmla="*/ 3951392 h 4275461"/>
                <a:gd name="connsiteX42" fmla="*/ 783235 w 3619883"/>
                <a:gd name="connsiteY42" fmla="*/ 3951392 h 4275461"/>
                <a:gd name="connsiteX43" fmla="*/ 783235 w 3619883"/>
                <a:gd name="connsiteY43" fmla="*/ 4128157 h 4275461"/>
                <a:gd name="connsiteX44" fmla="*/ 871024 w 3619883"/>
                <a:gd name="connsiteY44" fmla="*/ 4128157 h 4275461"/>
                <a:gd name="connsiteX45" fmla="*/ 829432 w 3619883"/>
                <a:gd name="connsiteY45" fmla="*/ 4275461 h 4275461"/>
                <a:gd name="connsiteX46" fmla="*/ 611484 w 3619883"/>
                <a:gd name="connsiteY46" fmla="*/ 4275461 h 4275461"/>
                <a:gd name="connsiteX47" fmla="*/ 621247 w 3619883"/>
                <a:gd name="connsiteY47" fmla="*/ 4128157 h 4275461"/>
                <a:gd name="connsiteX48" fmla="*/ 650062 w 3619883"/>
                <a:gd name="connsiteY48" fmla="*/ 4128157 h 4275461"/>
                <a:gd name="connsiteX49" fmla="*/ 650062 w 3619883"/>
                <a:gd name="connsiteY49" fmla="*/ 3951392 h 4275461"/>
                <a:gd name="connsiteX50" fmla="*/ 472277 w 3619883"/>
                <a:gd name="connsiteY50" fmla="*/ 3951392 h 4275461"/>
                <a:gd name="connsiteX51" fmla="*/ 472277 w 3619883"/>
                <a:gd name="connsiteY51" fmla="*/ 4128157 h 4275461"/>
                <a:gd name="connsiteX52" fmla="*/ 522650 w 3619883"/>
                <a:gd name="connsiteY52" fmla="*/ 4128157 h 4275461"/>
                <a:gd name="connsiteX53" fmla="*/ 573998 w 3619883"/>
                <a:gd name="connsiteY53" fmla="*/ 4275461 h 4275461"/>
                <a:gd name="connsiteX54" fmla="*/ 336164 w 3619883"/>
                <a:gd name="connsiteY54" fmla="*/ 4275461 h 4275461"/>
                <a:gd name="connsiteX55" fmla="*/ 294572 w 3619883"/>
                <a:gd name="connsiteY55" fmla="*/ 4128157 h 4275461"/>
                <a:gd name="connsiteX56" fmla="*/ 339106 w 3619883"/>
                <a:gd name="connsiteY56" fmla="*/ 4128157 h 4275461"/>
                <a:gd name="connsiteX57" fmla="*/ 339106 w 3619883"/>
                <a:gd name="connsiteY57" fmla="*/ 3951392 h 4275461"/>
                <a:gd name="connsiteX58" fmla="*/ 161321 w 3619883"/>
                <a:gd name="connsiteY58" fmla="*/ 3951392 h 4275461"/>
                <a:gd name="connsiteX59" fmla="*/ 161321 w 3619883"/>
                <a:gd name="connsiteY59" fmla="*/ 4128157 h 4275461"/>
                <a:gd name="connsiteX60" fmla="*/ 230914 w 3619883"/>
                <a:gd name="connsiteY60" fmla="*/ 4128157 h 4275461"/>
                <a:gd name="connsiteX61" fmla="*/ 189322 w 3619883"/>
                <a:gd name="connsiteY61" fmla="*/ 4275461 h 4275461"/>
                <a:gd name="connsiteX62" fmla="*/ 0 w 3619883"/>
                <a:gd name="connsiteY62" fmla="*/ 4275461 h 4275461"/>
                <a:gd name="connsiteX63" fmla="*/ 0 w 3619883"/>
                <a:gd name="connsiteY63" fmla="*/ 42229 h 4275461"/>
                <a:gd name="connsiteX64" fmla="*/ 42464 w 3619883"/>
                <a:gd name="connsiteY64" fmla="*/ 40518 h 4275461"/>
                <a:gd name="connsiteX65" fmla="*/ 137733 w 3619883"/>
                <a:gd name="connsiteY65" fmla="*/ 35355 h 4275461"/>
                <a:gd name="connsiteX66" fmla="*/ 270565 w 3619883"/>
                <a:gd name="connsiteY66" fmla="*/ 29759 h 4275461"/>
                <a:gd name="connsiteX67" fmla="*/ 479734 w 3619883"/>
                <a:gd name="connsiteY67" fmla="*/ 45455 h 4275461"/>
                <a:gd name="connsiteX68" fmla="*/ 524103 w 3619883"/>
                <a:gd name="connsiteY68" fmla="*/ 41625 h 4275461"/>
                <a:gd name="connsiteX69" fmla="*/ 624416 w 3619883"/>
                <a:gd name="connsiteY69" fmla="*/ 22696 h 4275461"/>
                <a:gd name="connsiteX70" fmla="*/ 657762 w 3619883"/>
                <a:gd name="connsiteY70" fmla="*/ 18351 h 4275461"/>
                <a:gd name="connsiteX71" fmla="*/ 690557 w 3619883"/>
                <a:gd name="connsiteY71" fmla="*/ 25792 h 4275461"/>
                <a:gd name="connsiteX72" fmla="*/ 745123 w 3619883"/>
                <a:gd name="connsiteY72" fmla="*/ 40157 h 4275461"/>
                <a:gd name="connsiteX73" fmla="*/ 789493 w 3619883"/>
                <a:gd name="connsiteY73" fmla="*/ 36327 h 4275461"/>
                <a:gd name="connsiteX74" fmla="*/ 854255 w 3619883"/>
                <a:gd name="connsiteY74" fmla="*/ 68887 h 4275461"/>
                <a:gd name="connsiteX75" fmla="*/ 897520 w 3619883"/>
                <a:gd name="connsiteY75" fmla="*/ 88629 h 4275461"/>
                <a:gd name="connsiteX76" fmla="*/ 940510 w 3619883"/>
                <a:gd name="connsiteY76" fmla="*/ 114265 h 4275461"/>
                <a:gd name="connsiteX77" fmla="*/ 1082712 w 3619883"/>
                <a:gd name="connsiteY77" fmla="*/ 144543 h 4275461"/>
                <a:gd name="connsiteX78" fmla="*/ 1205348 w 3619883"/>
                <a:gd name="connsiteY78" fmla="*/ 120753 h 4275461"/>
                <a:gd name="connsiteX79" fmla="*/ 1271764 w 3619883"/>
                <a:gd name="connsiteY79" fmla="*/ 117956 h 4275461"/>
                <a:gd name="connsiteX80" fmla="*/ 1315583 w 3619883"/>
                <a:gd name="connsiteY80" fmla="*/ 125912 h 4275461"/>
                <a:gd name="connsiteX81" fmla="*/ 1359125 w 3619883"/>
                <a:gd name="connsiteY81" fmla="*/ 139761 h 4275461"/>
                <a:gd name="connsiteX82" fmla="*/ 1391919 w 3619883"/>
                <a:gd name="connsiteY82" fmla="*/ 147202 h 4275461"/>
                <a:gd name="connsiteX83" fmla="*/ 1436563 w 3619883"/>
                <a:gd name="connsiteY83" fmla="*/ 137480 h 4275461"/>
                <a:gd name="connsiteX84" fmla="*/ 1471566 w 3619883"/>
                <a:gd name="connsiteY84" fmla="*/ 97777 h 4275461"/>
                <a:gd name="connsiteX85" fmla="*/ 1505739 w 3619883"/>
                <a:gd name="connsiteY85" fmla="*/ 75753 h 4275461"/>
                <a:gd name="connsiteX86" fmla="*/ 1590891 w 3619883"/>
                <a:gd name="connsiteY86" fmla="*/ 144702 h 4275461"/>
                <a:gd name="connsiteX87" fmla="*/ 1625616 w 3619883"/>
                <a:gd name="connsiteY87" fmla="*/ 110893 h 4275461"/>
                <a:gd name="connsiteX88" fmla="*/ 1658964 w 3619883"/>
                <a:gd name="connsiteY88" fmla="*/ 106547 h 4275461"/>
                <a:gd name="connsiteX89" fmla="*/ 1746598 w 3619883"/>
                <a:gd name="connsiteY89" fmla="*/ 122460 h 4275461"/>
                <a:gd name="connsiteX90" fmla="*/ 1811913 w 3619883"/>
                <a:gd name="connsiteY90" fmla="*/ 143234 h 4275461"/>
                <a:gd name="connsiteX91" fmla="*/ 1856557 w 3619883"/>
                <a:gd name="connsiteY91" fmla="*/ 133511 h 4275461"/>
                <a:gd name="connsiteX92" fmla="*/ 2066003 w 3619883"/>
                <a:gd name="connsiteY92" fmla="*/ 143313 h 4275461"/>
                <a:gd name="connsiteX93" fmla="*/ 2177615 w 3619883"/>
                <a:gd name="connsiteY93" fmla="*/ 119007 h 4275461"/>
                <a:gd name="connsiteX94" fmla="*/ 2255883 w 3619883"/>
                <a:gd name="connsiteY94" fmla="*/ 99047 h 4275461"/>
                <a:gd name="connsiteX95" fmla="*/ 2344622 w 3619883"/>
                <a:gd name="connsiteY95" fmla="*/ 91388 h 4275461"/>
                <a:gd name="connsiteX96" fmla="*/ 2455682 w 3619883"/>
                <a:gd name="connsiteY96" fmla="*/ 78869 h 4275461"/>
                <a:gd name="connsiteX97" fmla="*/ 2632609 w 3619883"/>
                <a:gd name="connsiteY97" fmla="*/ 75338 h 4275461"/>
                <a:gd name="connsiteX98" fmla="*/ 2742291 w 3619883"/>
                <a:gd name="connsiteY98" fmla="*/ 92282 h 4275461"/>
                <a:gd name="connsiteX99" fmla="*/ 2851974 w 3619883"/>
                <a:gd name="connsiteY99" fmla="*/ 109227 h 4275461"/>
                <a:gd name="connsiteX100" fmla="*/ 2907643 w 3619883"/>
                <a:gd name="connsiteY100" fmla="*/ 100020 h 4275461"/>
                <a:gd name="connsiteX101" fmla="*/ 2944022 w 3619883"/>
                <a:gd name="connsiteY101" fmla="*/ 30853 h 4275461"/>
                <a:gd name="connsiteX102" fmla="*/ 3022289 w 3619883"/>
                <a:gd name="connsiteY102" fmla="*/ 10893 h 4275461"/>
                <a:gd name="connsiteX103" fmla="*/ 3054807 w 3619883"/>
                <a:gd name="connsiteY103" fmla="*/ 24226 h 4275461"/>
                <a:gd name="connsiteX104" fmla="*/ 3141892 w 3619883"/>
                <a:gd name="connsiteY104" fmla="*/ 51925 h 4275461"/>
                <a:gd name="connsiteX105" fmla="*/ 3185711 w 3619883"/>
                <a:gd name="connsiteY105" fmla="*/ 59881 h 4275461"/>
                <a:gd name="connsiteX106" fmla="*/ 3219056 w 3619883"/>
                <a:gd name="connsiteY106" fmla="*/ 55536 h 4275461"/>
                <a:gd name="connsiteX107" fmla="*/ 3263425 w 3619883"/>
                <a:gd name="connsiteY107" fmla="*/ 51706 h 4275461"/>
                <a:gd name="connsiteX108" fmla="*/ 3296219 w 3619883"/>
                <a:gd name="connsiteY108" fmla="*/ 59147 h 4275461"/>
                <a:gd name="connsiteX109" fmla="*/ 3319094 w 3619883"/>
                <a:gd name="connsiteY109" fmla="*/ 42500 h 4275461"/>
                <a:gd name="connsiteX110" fmla="*/ 3420511 w 3619883"/>
                <a:gd name="connsiteY110" fmla="*/ 0 h 4275461"/>
                <a:gd name="connsiteX111" fmla="*/ 3453305 w 3619883"/>
                <a:gd name="connsiteY111" fmla="*/ 7440 h 4275461"/>
                <a:gd name="connsiteX112" fmla="*/ 3496571 w 3619883"/>
                <a:gd name="connsiteY112" fmla="*/ 27182 h 4275461"/>
                <a:gd name="connsiteX113" fmla="*/ 3602117 w 3619883"/>
                <a:gd name="connsiteY113" fmla="*/ 132521 h 4275461"/>
                <a:gd name="connsiteX114" fmla="*/ 3619883 w 3619883"/>
                <a:gd name="connsiteY114" fmla="*/ 140049 h 4275461"/>
                <a:gd name="connsiteX115" fmla="*/ 3619883 w 3619883"/>
                <a:gd name="connsiteY11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93894 w 3619883"/>
                <a:gd name="connsiteY12" fmla="*/ 4128157 h 4275461"/>
                <a:gd name="connsiteX13" fmla="*/ 1893894 w 3619883"/>
                <a:gd name="connsiteY13" fmla="*/ 3951392 h 4275461"/>
                <a:gd name="connsiteX14" fmla="*/ 1716110 w 3619883"/>
                <a:gd name="connsiteY14" fmla="*/ 3951392 h 4275461"/>
                <a:gd name="connsiteX15" fmla="*/ 1716110 w 3619883"/>
                <a:gd name="connsiteY15" fmla="*/ 4006431 h 4275461"/>
                <a:gd name="connsiteX16" fmla="*/ 1703447 w 3619883"/>
                <a:gd name="connsiteY16" fmla="*/ 4007960 h 4275461"/>
                <a:gd name="connsiteX17" fmla="*/ 1716110 w 3619883"/>
                <a:gd name="connsiteY17" fmla="*/ 4044284 h 4275461"/>
                <a:gd name="connsiteX18" fmla="*/ 1716110 w 3619883"/>
                <a:gd name="connsiteY18" fmla="*/ 4128157 h 4275461"/>
                <a:gd name="connsiteX19" fmla="*/ 1745346 w 3619883"/>
                <a:gd name="connsiteY19" fmla="*/ 4128157 h 4275461"/>
                <a:gd name="connsiteX20" fmla="*/ 1796694 w 3619883"/>
                <a:gd name="connsiteY20" fmla="*/ 4275461 h 4275461"/>
                <a:gd name="connsiteX21" fmla="*/ 1558844 w 3619883"/>
                <a:gd name="connsiteY21" fmla="*/ 4275461 h 4275461"/>
                <a:gd name="connsiteX22" fmla="*/ 1517252 w 3619883"/>
                <a:gd name="connsiteY22" fmla="*/ 4128157 h 4275461"/>
                <a:gd name="connsiteX23" fmla="*/ 1582936 w 3619883"/>
                <a:gd name="connsiteY23" fmla="*/ 4128157 h 4275461"/>
                <a:gd name="connsiteX24" fmla="*/ 1582936 w 3619883"/>
                <a:gd name="connsiteY24" fmla="*/ 3951392 h 4275461"/>
                <a:gd name="connsiteX25" fmla="*/ 1405151 w 3619883"/>
                <a:gd name="connsiteY25" fmla="*/ 3951392 h 4275461"/>
                <a:gd name="connsiteX26" fmla="*/ 1405151 w 3619883"/>
                <a:gd name="connsiteY26" fmla="*/ 4128157 h 4275461"/>
                <a:gd name="connsiteX27" fmla="*/ 1468988 w 3619883"/>
                <a:gd name="connsiteY27" fmla="*/ 4128157 h 4275461"/>
                <a:gd name="connsiteX28" fmla="*/ 1427396 w 3619883"/>
                <a:gd name="connsiteY28" fmla="*/ 4275461 h 4275461"/>
                <a:gd name="connsiteX29" fmla="*/ 1210751 w 3619883"/>
                <a:gd name="connsiteY29" fmla="*/ 4275461 h 4275461"/>
                <a:gd name="connsiteX30" fmla="*/ 1210751 w 3619883"/>
                <a:gd name="connsiteY30" fmla="*/ 4128157 h 4275461"/>
                <a:gd name="connsiteX31" fmla="*/ 1271978 w 3619883"/>
                <a:gd name="connsiteY31" fmla="*/ 4128157 h 4275461"/>
                <a:gd name="connsiteX32" fmla="*/ 1271978 w 3619883"/>
                <a:gd name="connsiteY32" fmla="*/ 3951392 h 4275461"/>
                <a:gd name="connsiteX33" fmla="*/ 1094193 w 3619883"/>
                <a:gd name="connsiteY33" fmla="*/ 3951392 h 4275461"/>
                <a:gd name="connsiteX34" fmla="*/ 1094193 w 3619883"/>
                <a:gd name="connsiteY34" fmla="*/ 4128157 h 4275461"/>
                <a:gd name="connsiteX35" fmla="*/ 1140354 w 3619883"/>
                <a:gd name="connsiteY35" fmla="*/ 4128157 h 4275461"/>
                <a:gd name="connsiteX36" fmla="*/ 1140354 w 3619883"/>
                <a:gd name="connsiteY36" fmla="*/ 4275461 h 4275461"/>
                <a:gd name="connsiteX37" fmla="*/ 953807 w 3619883"/>
                <a:gd name="connsiteY37" fmla="*/ 4275461 h 4275461"/>
                <a:gd name="connsiteX38" fmla="*/ 912215 w 3619883"/>
                <a:gd name="connsiteY38" fmla="*/ 4128157 h 4275461"/>
                <a:gd name="connsiteX39" fmla="*/ 961020 w 3619883"/>
                <a:gd name="connsiteY39" fmla="*/ 4128157 h 4275461"/>
                <a:gd name="connsiteX40" fmla="*/ 961020 w 3619883"/>
                <a:gd name="connsiteY40" fmla="*/ 3951392 h 4275461"/>
                <a:gd name="connsiteX41" fmla="*/ 783235 w 3619883"/>
                <a:gd name="connsiteY41" fmla="*/ 3951392 h 4275461"/>
                <a:gd name="connsiteX42" fmla="*/ 783235 w 3619883"/>
                <a:gd name="connsiteY42" fmla="*/ 4128157 h 4275461"/>
                <a:gd name="connsiteX43" fmla="*/ 871024 w 3619883"/>
                <a:gd name="connsiteY43" fmla="*/ 4128157 h 4275461"/>
                <a:gd name="connsiteX44" fmla="*/ 829432 w 3619883"/>
                <a:gd name="connsiteY44" fmla="*/ 4275461 h 4275461"/>
                <a:gd name="connsiteX45" fmla="*/ 611484 w 3619883"/>
                <a:gd name="connsiteY45" fmla="*/ 4275461 h 4275461"/>
                <a:gd name="connsiteX46" fmla="*/ 621247 w 3619883"/>
                <a:gd name="connsiteY46" fmla="*/ 4128157 h 4275461"/>
                <a:gd name="connsiteX47" fmla="*/ 650062 w 3619883"/>
                <a:gd name="connsiteY47" fmla="*/ 4128157 h 4275461"/>
                <a:gd name="connsiteX48" fmla="*/ 650062 w 3619883"/>
                <a:gd name="connsiteY48" fmla="*/ 3951392 h 4275461"/>
                <a:gd name="connsiteX49" fmla="*/ 472277 w 3619883"/>
                <a:gd name="connsiteY49" fmla="*/ 3951392 h 4275461"/>
                <a:gd name="connsiteX50" fmla="*/ 472277 w 3619883"/>
                <a:gd name="connsiteY50" fmla="*/ 4128157 h 4275461"/>
                <a:gd name="connsiteX51" fmla="*/ 522650 w 3619883"/>
                <a:gd name="connsiteY51" fmla="*/ 4128157 h 4275461"/>
                <a:gd name="connsiteX52" fmla="*/ 573998 w 3619883"/>
                <a:gd name="connsiteY52" fmla="*/ 4275461 h 4275461"/>
                <a:gd name="connsiteX53" fmla="*/ 336164 w 3619883"/>
                <a:gd name="connsiteY53" fmla="*/ 4275461 h 4275461"/>
                <a:gd name="connsiteX54" fmla="*/ 294572 w 3619883"/>
                <a:gd name="connsiteY54" fmla="*/ 4128157 h 4275461"/>
                <a:gd name="connsiteX55" fmla="*/ 339106 w 3619883"/>
                <a:gd name="connsiteY55" fmla="*/ 4128157 h 4275461"/>
                <a:gd name="connsiteX56" fmla="*/ 339106 w 3619883"/>
                <a:gd name="connsiteY56" fmla="*/ 3951392 h 4275461"/>
                <a:gd name="connsiteX57" fmla="*/ 161321 w 3619883"/>
                <a:gd name="connsiteY57" fmla="*/ 3951392 h 4275461"/>
                <a:gd name="connsiteX58" fmla="*/ 161321 w 3619883"/>
                <a:gd name="connsiteY58" fmla="*/ 4128157 h 4275461"/>
                <a:gd name="connsiteX59" fmla="*/ 230914 w 3619883"/>
                <a:gd name="connsiteY59" fmla="*/ 4128157 h 4275461"/>
                <a:gd name="connsiteX60" fmla="*/ 189322 w 3619883"/>
                <a:gd name="connsiteY60" fmla="*/ 4275461 h 4275461"/>
                <a:gd name="connsiteX61" fmla="*/ 0 w 3619883"/>
                <a:gd name="connsiteY61" fmla="*/ 4275461 h 4275461"/>
                <a:gd name="connsiteX62" fmla="*/ 0 w 3619883"/>
                <a:gd name="connsiteY62" fmla="*/ 42229 h 4275461"/>
                <a:gd name="connsiteX63" fmla="*/ 42464 w 3619883"/>
                <a:gd name="connsiteY63" fmla="*/ 40518 h 4275461"/>
                <a:gd name="connsiteX64" fmla="*/ 137733 w 3619883"/>
                <a:gd name="connsiteY64" fmla="*/ 35355 h 4275461"/>
                <a:gd name="connsiteX65" fmla="*/ 270565 w 3619883"/>
                <a:gd name="connsiteY65" fmla="*/ 29759 h 4275461"/>
                <a:gd name="connsiteX66" fmla="*/ 479734 w 3619883"/>
                <a:gd name="connsiteY66" fmla="*/ 45455 h 4275461"/>
                <a:gd name="connsiteX67" fmla="*/ 524103 w 3619883"/>
                <a:gd name="connsiteY67" fmla="*/ 41625 h 4275461"/>
                <a:gd name="connsiteX68" fmla="*/ 624416 w 3619883"/>
                <a:gd name="connsiteY68" fmla="*/ 22696 h 4275461"/>
                <a:gd name="connsiteX69" fmla="*/ 657762 w 3619883"/>
                <a:gd name="connsiteY69" fmla="*/ 18351 h 4275461"/>
                <a:gd name="connsiteX70" fmla="*/ 690557 w 3619883"/>
                <a:gd name="connsiteY70" fmla="*/ 25792 h 4275461"/>
                <a:gd name="connsiteX71" fmla="*/ 745123 w 3619883"/>
                <a:gd name="connsiteY71" fmla="*/ 40157 h 4275461"/>
                <a:gd name="connsiteX72" fmla="*/ 789493 w 3619883"/>
                <a:gd name="connsiteY72" fmla="*/ 36327 h 4275461"/>
                <a:gd name="connsiteX73" fmla="*/ 854255 w 3619883"/>
                <a:gd name="connsiteY73" fmla="*/ 68887 h 4275461"/>
                <a:gd name="connsiteX74" fmla="*/ 897520 w 3619883"/>
                <a:gd name="connsiteY74" fmla="*/ 88629 h 4275461"/>
                <a:gd name="connsiteX75" fmla="*/ 940510 w 3619883"/>
                <a:gd name="connsiteY75" fmla="*/ 114265 h 4275461"/>
                <a:gd name="connsiteX76" fmla="*/ 1082712 w 3619883"/>
                <a:gd name="connsiteY76" fmla="*/ 144543 h 4275461"/>
                <a:gd name="connsiteX77" fmla="*/ 1205348 w 3619883"/>
                <a:gd name="connsiteY77" fmla="*/ 120753 h 4275461"/>
                <a:gd name="connsiteX78" fmla="*/ 1271764 w 3619883"/>
                <a:gd name="connsiteY78" fmla="*/ 117956 h 4275461"/>
                <a:gd name="connsiteX79" fmla="*/ 1315583 w 3619883"/>
                <a:gd name="connsiteY79" fmla="*/ 125912 h 4275461"/>
                <a:gd name="connsiteX80" fmla="*/ 1359125 w 3619883"/>
                <a:gd name="connsiteY80" fmla="*/ 139761 h 4275461"/>
                <a:gd name="connsiteX81" fmla="*/ 1391919 w 3619883"/>
                <a:gd name="connsiteY81" fmla="*/ 147202 h 4275461"/>
                <a:gd name="connsiteX82" fmla="*/ 1436563 w 3619883"/>
                <a:gd name="connsiteY82" fmla="*/ 137480 h 4275461"/>
                <a:gd name="connsiteX83" fmla="*/ 1471566 w 3619883"/>
                <a:gd name="connsiteY83" fmla="*/ 97777 h 4275461"/>
                <a:gd name="connsiteX84" fmla="*/ 1505739 w 3619883"/>
                <a:gd name="connsiteY84" fmla="*/ 75753 h 4275461"/>
                <a:gd name="connsiteX85" fmla="*/ 1590891 w 3619883"/>
                <a:gd name="connsiteY85" fmla="*/ 144702 h 4275461"/>
                <a:gd name="connsiteX86" fmla="*/ 1625616 w 3619883"/>
                <a:gd name="connsiteY86" fmla="*/ 110893 h 4275461"/>
                <a:gd name="connsiteX87" fmla="*/ 1658964 w 3619883"/>
                <a:gd name="connsiteY87" fmla="*/ 106547 h 4275461"/>
                <a:gd name="connsiteX88" fmla="*/ 1746598 w 3619883"/>
                <a:gd name="connsiteY88" fmla="*/ 122460 h 4275461"/>
                <a:gd name="connsiteX89" fmla="*/ 1811913 w 3619883"/>
                <a:gd name="connsiteY89" fmla="*/ 143234 h 4275461"/>
                <a:gd name="connsiteX90" fmla="*/ 1856557 w 3619883"/>
                <a:gd name="connsiteY90" fmla="*/ 133511 h 4275461"/>
                <a:gd name="connsiteX91" fmla="*/ 2066003 w 3619883"/>
                <a:gd name="connsiteY91" fmla="*/ 143313 h 4275461"/>
                <a:gd name="connsiteX92" fmla="*/ 2177615 w 3619883"/>
                <a:gd name="connsiteY92" fmla="*/ 119007 h 4275461"/>
                <a:gd name="connsiteX93" fmla="*/ 2255883 w 3619883"/>
                <a:gd name="connsiteY93" fmla="*/ 99047 h 4275461"/>
                <a:gd name="connsiteX94" fmla="*/ 2344622 w 3619883"/>
                <a:gd name="connsiteY94" fmla="*/ 91388 h 4275461"/>
                <a:gd name="connsiteX95" fmla="*/ 2455682 w 3619883"/>
                <a:gd name="connsiteY95" fmla="*/ 78869 h 4275461"/>
                <a:gd name="connsiteX96" fmla="*/ 2632609 w 3619883"/>
                <a:gd name="connsiteY96" fmla="*/ 75338 h 4275461"/>
                <a:gd name="connsiteX97" fmla="*/ 2742291 w 3619883"/>
                <a:gd name="connsiteY97" fmla="*/ 92282 h 4275461"/>
                <a:gd name="connsiteX98" fmla="*/ 2851974 w 3619883"/>
                <a:gd name="connsiteY98" fmla="*/ 109227 h 4275461"/>
                <a:gd name="connsiteX99" fmla="*/ 2907643 w 3619883"/>
                <a:gd name="connsiteY99" fmla="*/ 100020 h 4275461"/>
                <a:gd name="connsiteX100" fmla="*/ 2944022 w 3619883"/>
                <a:gd name="connsiteY100" fmla="*/ 30853 h 4275461"/>
                <a:gd name="connsiteX101" fmla="*/ 3022289 w 3619883"/>
                <a:gd name="connsiteY101" fmla="*/ 10893 h 4275461"/>
                <a:gd name="connsiteX102" fmla="*/ 3054807 w 3619883"/>
                <a:gd name="connsiteY102" fmla="*/ 24226 h 4275461"/>
                <a:gd name="connsiteX103" fmla="*/ 3141892 w 3619883"/>
                <a:gd name="connsiteY103" fmla="*/ 51925 h 4275461"/>
                <a:gd name="connsiteX104" fmla="*/ 3185711 w 3619883"/>
                <a:gd name="connsiteY104" fmla="*/ 59881 h 4275461"/>
                <a:gd name="connsiteX105" fmla="*/ 3219056 w 3619883"/>
                <a:gd name="connsiteY105" fmla="*/ 55536 h 4275461"/>
                <a:gd name="connsiteX106" fmla="*/ 3263425 w 3619883"/>
                <a:gd name="connsiteY106" fmla="*/ 51706 h 4275461"/>
                <a:gd name="connsiteX107" fmla="*/ 3296219 w 3619883"/>
                <a:gd name="connsiteY107" fmla="*/ 59147 h 4275461"/>
                <a:gd name="connsiteX108" fmla="*/ 3319094 w 3619883"/>
                <a:gd name="connsiteY108" fmla="*/ 42500 h 4275461"/>
                <a:gd name="connsiteX109" fmla="*/ 3420511 w 3619883"/>
                <a:gd name="connsiteY109" fmla="*/ 0 h 4275461"/>
                <a:gd name="connsiteX110" fmla="*/ 3453305 w 3619883"/>
                <a:gd name="connsiteY110" fmla="*/ 7440 h 4275461"/>
                <a:gd name="connsiteX111" fmla="*/ 3496571 w 3619883"/>
                <a:gd name="connsiteY111" fmla="*/ 27182 h 4275461"/>
                <a:gd name="connsiteX112" fmla="*/ 3602117 w 3619883"/>
                <a:gd name="connsiteY112" fmla="*/ 132521 h 4275461"/>
                <a:gd name="connsiteX113" fmla="*/ 3619883 w 3619883"/>
                <a:gd name="connsiteY113" fmla="*/ 140049 h 4275461"/>
                <a:gd name="connsiteX114" fmla="*/ 3619883 w 3619883"/>
                <a:gd name="connsiteY11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93894 w 3619883"/>
                <a:gd name="connsiteY12" fmla="*/ 3951392 h 4275461"/>
                <a:gd name="connsiteX13" fmla="*/ 1716110 w 3619883"/>
                <a:gd name="connsiteY13" fmla="*/ 3951392 h 4275461"/>
                <a:gd name="connsiteX14" fmla="*/ 1716110 w 3619883"/>
                <a:gd name="connsiteY14" fmla="*/ 4006431 h 4275461"/>
                <a:gd name="connsiteX15" fmla="*/ 1703447 w 3619883"/>
                <a:gd name="connsiteY15" fmla="*/ 4007960 h 4275461"/>
                <a:gd name="connsiteX16" fmla="*/ 1716110 w 3619883"/>
                <a:gd name="connsiteY16" fmla="*/ 4044284 h 4275461"/>
                <a:gd name="connsiteX17" fmla="*/ 1716110 w 3619883"/>
                <a:gd name="connsiteY17" fmla="*/ 4128157 h 4275461"/>
                <a:gd name="connsiteX18" fmla="*/ 1745346 w 3619883"/>
                <a:gd name="connsiteY18" fmla="*/ 4128157 h 4275461"/>
                <a:gd name="connsiteX19" fmla="*/ 1796694 w 3619883"/>
                <a:gd name="connsiteY19" fmla="*/ 4275461 h 4275461"/>
                <a:gd name="connsiteX20" fmla="*/ 1558844 w 3619883"/>
                <a:gd name="connsiteY20" fmla="*/ 4275461 h 4275461"/>
                <a:gd name="connsiteX21" fmla="*/ 1517252 w 3619883"/>
                <a:gd name="connsiteY21" fmla="*/ 4128157 h 4275461"/>
                <a:gd name="connsiteX22" fmla="*/ 1582936 w 3619883"/>
                <a:gd name="connsiteY22" fmla="*/ 4128157 h 4275461"/>
                <a:gd name="connsiteX23" fmla="*/ 1582936 w 3619883"/>
                <a:gd name="connsiteY23" fmla="*/ 3951392 h 4275461"/>
                <a:gd name="connsiteX24" fmla="*/ 1405151 w 3619883"/>
                <a:gd name="connsiteY24" fmla="*/ 3951392 h 4275461"/>
                <a:gd name="connsiteX25" fmla="*/ 1405151 w 3619883"/>
                <a:gd name="connsiteY25" fmla="*/ 4128157 h 4275461"/>
                <a:gd name="connsiteX26" fmla="*/ 1468988 w 3619883"/>
                <a:gd name="connsiteY26" fmla="*/ 4128157 h 4275461"/>
                <a:gd name="connsiteX27" fmla="*/ 1427396 w 3619883"/>
                <a:gd name="connsiteY27" fmla="*/ 4275461 h 4275461"/>
                <a:gd name="connsiteX28" fmla="*/ 1210751 w 3619883"/>
                <a:gd name="connsiteY28" fmla="*/ 4275461 h 4275461"/>
                <a:gd name="connsiteX29" fmla="*/ 1210751 w 3619883"/>
                <a:gd name="connsiteY29" fmla="*/ 4128157 h 4275461"/>
                <a:gd name="connsiteX30" fmla="*/ 1271978 w 3619883"/>
                <a:gd name="connsiteY30" fmla="*/ 4128157 h 4275461"/>
                <a:gd name="connsiteX31" fmla="*/ 1271978 w 3619883"/>
                <a:gd name="connsiteY31" fmla="*/ 3951392 h 4275461"/>
                <a:gd name="connsiteX32" fmla="*/ 1094193 w 3619883"/>
                <a:gd name="connsiteY32" fmla="*/ 3951392 h 4275461"/>
                <a:gd name="connsiteX33" fmla="*/ 1094193 w 3619883"/>
                <a:gd name="connsiteY33" fmla="*/ 4128157 h 4275461"/>
                <a:gd name="connsiteX34" fmla="*/ 1140354 w 3619883"/>
                <a:gd name="connsiteY34" fmla="*/ 4128157 h 4275461"/>
                <a:gd name="connsiteX35" fmla="*/ 1140354 w 3619883"/>
                <a:gd name="connsiteY35" fmla="*/ 4275461 h 4275461"/>
                <a:gd name="connsiteX36" fmla="*/ 953807 w 3619883"/>
                <a:gd name="connsiteY36" fmla="*/ 4275461 h 4275461"/>
                <a:gd name="connsiteX37" fmla="*/ 912215 w 3619883"/>
                <a:gd name="connsiteY37" fmla="*/ 4128157 h 4275461"/>
                <a:gd name="connsiteX38" fmla="*/ 961020 w 3619883"/>
                <a:gd name="connsiteY38" fmla="*/ 4128157 h 4275461"/>
                <a:gd name="connsiteX39" fmla="*/ 961020 w 3619883"/>
                <a:gd name="connsiteY39" fmla="*/ 3951392 h 4275461"/>
                <a:gd name="connsiteX40" fmla="*/ 783235 w 3619883"/>
                <a:gd name="connsiteY40" fmla="*/ 3951392 h 4275461"/>
                <a:gd name="connsiteX41" fmla="*/ 783235 w 3619883"/>
                <a:gd name="connsiteY41" fmla="*/ 4128157 h 4275461"/>
                <a:gd name="connsiteX42" fmla="*/ 871024 w 3619883"/>
                <a:gd name="connsiteY42" fmla="*/ 4128157 h 4275461"/>
                <a:gd name="connsiteX43" fmla="*/ 829432 w 3619883"/>
                <a:gd name="connsiteY43" fmla="*/ 4275461 h 4275461"/>
                <a:gd name="connsiteX44" fmla="*/ 611484 w 3619883"/>
                <a:gd name="connsiteY44" fmla="*/ 4275461 h 4275461"/>
                <a:gd name="connsiteX45" fmla="*/ 621247 w 3619883"/>
                <a:gd name="connsiteY45" fmla="*/ 4128157 h 4275461"/>
                <a:gd name="connsiteX46" fmla="*/ 650062 w 3619883"/>
                <a:gd name="connsiteY46" fmla="*/ 4128157 h 4275461"/>
                <a:gd name="connsiteX47" fmla="*/ 650062 w 3619883"/>
                <a:gd name="connsiteY47" fmla="*/ 3951392 h 4275461"/>
                <a:gd name="connsiteX48" fmla="*/ 472277 w 3619883"/>
                <a:gd name="connsiteY48" fmla="*/ 3951392 h 4275461"/>
                <a:gd name="connsiteX49" fmla="*/ 472277 w 3619883"/>
                <a:gd name="connsiteY49" fmla="*/ 4128157 h 4275461"/>
                <a:gd name="connsiteX50" fmla="*/ 522650 w 3619883"/>
                <a:gd name="connsiteY50" fmla="*/ 4128157 h 4275461"/>
                <a:gd name="connsiteX51" fmla="*/ 573998 w 3619883"/>
                <a:gd name="connsiteY51" fmla="*/ 4275461 h 4275461"/>
                <a:gd name="connsiteX52" fmla="*/ 336164 w 3619883"/>
                <a:gd name="connsiteY52" fmla="*/ 4275461 h 4275461"/>
                <a:gd name="connsiteX53" fmla="*/ 294572 w 3619883"/>
                <a:gd name="connsiteY53" fmla="*/ 4128157 h 4275461"/>
                <a:gd name="connsiteX54" fmla="*/ 339106 w 3619883"/>
                <a:gd name="connsiteY54" fmla="*/ 4128157 h 4275461"/>
                <a:gd name="connsiteX55" fmla="*/ 339106 w 3619883"/>
                <a:gd name="connsiteY55" fmla="*/ 3951392 h 4275461"/>
                <a:gd name="connsiteX56" fmla="*/ 161321 w 3619883"/>
                <a:gd name="connsiteY56" fmla="*/ 3951392 h 4275461"/>
                <a:gd name="connsiteX57" fmla="*/ 161321 w 3619883"/>
                <a:gd name="connsiteY57" fmla="*/ 4128157 h 4275461"/>
                <a:gd name="connsiteX58" fmla="*/ 230914 w 3619883"/>
                <a:gd name="connsiteY58" fmla="*/ 4128157 h 4275461"/>
                <a:gd name="connsiteX59" fmla="*/ 189322 w 3619883"/>
                <a:gd name="connsiteY59" fmla="*/ 4275461 h 4275461"/>
                <a:gd name="connsiteX60" fmla="*/ 0 w 3619883"/>
                <a:gd name="connsiteY60" fmla="*/ 4275461 h 4275461"/>
                <a:gd name="connsiteX61" fmla="*/ 0 w 3619883"/>
                <a:gd name="connsiteY61" fmla="*/ 42229 h 4275461"/>
                <a:gd name="connsiteX62" fmla="*/ 42464 w 3619883"/>
                <a:gd name="connsiteY62" fmla="*/ 40518 h 4275461"/>
                <a:gd name="connsiteX63" fmla="*/ 137733 w 3619883"/>
                <a:gd name="connsiteY63" fmla="*/ 35355 h 4275461"/>
                <a:gd name="connsiteX64" fmla="*/ 270565 w 3619883"/>
                <a:gd name="connsiteY64" fmla="*/ 29759 h 4275461"/>
                <a:gd name="connsiteX65" fmla="*/ 479734 w 3619883"/>
                <a:gd name="connsiteY65" fmla="*/ 45455 h 4275461"/>
                <a:gd name="connsiteX66" fmla="*/ 524103 w 3619883"/>
                <a:gd name="connsiteY66" fmla="*/ 41625 h 4275461"/>
                <a:gd name="connsiteX67" fmla="*/ 624416 w 3619883"/>
                <a:gd name="connsiteY67" fmla="*/ 22696 h 4275461"/>
                <a:gd name="connsiteX68" fmla="*/ 657762 w 3619883"/>
                <a:gd name="connsiteY68" fmla="*/ 18351 h 4275461"/>
                <a:gd name="connsiteX69" fmla="*/ 690557 w 3619883"/>
                <a:gd name="connsiteY69" fmla="*/ 25792 h 4275461"/>
                <a:gd name="connsiteX70" fmla="*/ 745123 w 3619883"/>
                <a:gd name="connsiteY70" fmla="*/ 40157 h 4275461"/>
                <a:gd name="connsiteX71" fmla="*/ 789493 w 3619883"/>
                <a:gd name="connsiteY71" fmla="*/ 36327 h 4275461"/>
                <a:gd name="connsiteX72" fmla="*/ 854255 w 3619883"/>
                <a:gd name="connsiteY72" fmla="*/ 68887 h 4275461"/>
                <a:gd name="connsiteX73" fmla="*/ 897520 w 3619883"/>
                <a:gd name="connsiteY73" fmla="*/ 88629 h 4275461"/>
                <a:gd name="connsiteX74" fmla="*/ 940510 w 3619883"/>
                <a:gd name="connsiteY74" fmla="*/ 114265 h 4275461"/>
                <a:gd name="connsiteX75" fmla="*/ 1082712 w 3619883"/>
                <a:gd name="connsiteY75" fmla="*/ 144543 h 4275461"/>
                <a:gd name="connsiteX76" fmla="*/ 1205348 w 3619883"/>
                <a:gd name="connsiteY76" fmla="*/ 120753 h 4275461"/>
                <a:gd name="connsiteX77" fmla="*/ 1271764 w 3619883"/>
                <a:gd name="connsiteY77" fmla="*/ 117956 h 4275461"/>
                <a:gd name="connsiteX78" fmla="*/ 1315583 w 3619883"/>
                <a:gd name="connsiteY78" fmla="*/ 125912 h 4275461"/>
                <a:gd name="connsiteX79" fmla="*/ 1359125 w 3619883"/>
                <a:gd name="connsiteY79" fmla="*/ 139761 h 4275461"/>
                <a:gd name="connsiteX80" fmla="*/ 1391919 w 3619883"/>
                <a:gd name="connsiteY80" fmla="*/ 147202 h 4275461"/>
                <a:gd name="connsiteX81" fmla="*/ 1436563 w 3619883"/>
                <a:gd name="connsiteY81" fmla="*/ 137480 h 4275461"/>
                <a:gd name="connsiteX82" fmla="*/ 1471566 w 3619883"/>
                <a:gd name="connsiteY82" fmla="*/ 97777 h 4275461"/>
                <a:gd name="connsiteX83" fmla="*/ 1505739 w 3619883"/>
                <a:gd name="connsiteY83" fmla="*/ 75753 h 4275461"/>
                <a:gd name="connsiteX84" fmla="*/ 1590891 w 3619883"/>
                <a:gd name="connsiteY84" fmla="*/ 144702 h 4275461"/>
                <a:gd name="connsiteX85" fmla="*/ 1625616 w 3619883"/>
                <a:gd name="connsiteY85" fmla="*/ 110893 h 4275461"/>
                <a:gd name="connsiteX86" fmla="*/ 1658964 w 3619883"/>
                <a:gd name="connsiteY86" fmla="*/ 106547 h 4275461"/>
                <a:gd name="connsiteX87" fmla="*/ 1746598 w 3619883"/>
                <a:gd name="connsiteY87" fmla="*/ 122460 h 4275461"/>
                <a:gd name="connsiteX88" fmla="*/ 1811913 w 3619883"/>
                <a:gd name="connsiteY88" fmla="*/ 143234 h 4275461"/>
                <a:gd name="connsiteX89" fmla="*/ 1856557 w 3619883"/>
                <a:gd name="connsiteY89" fmla="*/ 133511 h 4275461"/>
                <a:gd name="connsiteX90" fmla="*/ 2066003 w 3619883"/>
                <a:gd name="connsiteY90" fmla="*/ 143313 h 4275461"/>
                <a:gd name="connsiteX91" fmla="*/ 2177615 w 3619883"/>
                <a:gd name="connsiteY91" fmla="*/ 119007 h 4275461"/>
                <a:gd name="connsiteX92" fmla="*/ 2255883 w 3619883"/>
                <a:gd name="connsiteY92" fmla="*/ 99047 h 4275461"/>
                <a:gd name="connsiteX93" fmla="*/ 2344622 w 3619883"/>
                <a:gd name="connsiteY93" fmla="*/ 91388 h 4275461"/>
                <a:gd name="connsiteX94" fmla="*/ 2455682 w 3619883"/>
                <a:gd name="connsiteY94" fmla="*/ 78869 h 4275461"/>
                <a:gd name="connsiteX95" fmla="*/ 2632609 w 3619883"/>
                <a:gd name="connsiteY95" fmla="*/ 75338 h 4275461"/>
                <a:gd name="connsiteX96" fmla="*/ 2742291 w 3619883"/>
                <a:gd name="connsiteY96" fmla="*/ 92282 h 4275461"/>
                <a:gd name="connsiteX97" fmla="*/ 2851974 w 3619883"/>
                <a:gd name="connsiteY97" fmla="*/ 109227 h 4275461"/>
                <a:gd name="connsiteX98" fmla="*/ 2907643 w 3619883"/>
                <a:gd name="connsiteY98" fmla="*/ 100020 h 4275461"/>
                <a:gd name="connsiteX99" fmla="*/ 2944022 w 3619883"/>
                <a:gd name="connsiteY99" fmla="*/ 30853 h 4275461"/>
                <a:gd name="connsiteX100" fmla="*/ 3022289 w 3619883"/>
                <a:gd name="connsiteY100" fmla="*/ 10893 h 4275461"/>
                <a:gd name="connsiteX101" fmla="*/ 3054807 w 3619883"/>
                <a:gd name="connsiteY101" fmla="*/ 24226 h 4275461"/>
                <a:gd name="connsiteX102" fmla="*/ 3141892 w 3619883"/>
                <a:gd name="connsiteY102" fmla="*/ 51925 h 4275461"/>
                <a:gd name="connsiteX103" fmla="*/ 3185711 w 3619883"/>
                <a:gd name="connsiteY103" fmla="*/ 59881 h 4275461"/>
                <a:gd name="connsiteX104" fmla="*/ 3219056 w 3619883"/>
                <a:gd name="connsiteY104" fmla="*/ 55536 h 4275461"/>
                <a:gd name="connsiteX105" fmla="*/ 3263425 w 3619883"/>
                <a:gd name="connsiteY105" fmla="*/ 51706 h 4275461"/>
                <a:gd name="connsiteX106" fmla="*/ 3296219 w 3619883"/>
                <a:gd name="connsiteY106" fmla="*/ 59147 h 4275461"/>
                <a:gd name="connsiteX107" fmla="*/ 3319094 w 3619883"/>
                <a:gd name="connsiteY107" fmla="*/ 42500 h 4275461"/>
                <a:gd name="connsiteX108" fmla="*/ 3420511 w 3619883"/>
                <a:gd name="connsiteY108" fmla="*/ 0 h 4275461"/>
                <a:gd name="connsiteX109" fmla="*/ 3453305 w 3619883"/>
                <a:gd name="connsiteY109" fmla="*/ 7440 h 4275461"/>
                <a:gd name="connsiteX110" fmla="*/ 3496571 w 3619883"/>
                <a:gd name="connsiteY110" fmla="*/ 27182 h 4275461"/>
                <a:gd name="connsiteX111" fmla="*/ 3602117 w 3619883"/>
                <a:gd name="connsiteY111" fmla="*/ 132521 h 4275461"/>
                <a:gd name="connsiteX112" fmla="*/ 3619883 w 3619883"/>
                <a:gd name="connsiteY112" fmla="*/ 140049 h 4275461"/>
                <a:gd name="connsiteX113" fmla="*/ 3619883 w 3619883"/>
                <a:gd name="connsiteY11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3951392 h 4275461"/>
                <a:gd name="connsiteX13" fmla="*/ 1716110 w 3619883"/>
                <a:gd name="connsiteY13" fmla="*/ 4006431 h 4275461"/>
                <a:gd name="connsiteX14" fmla="*/ 1703447 w 3619883"/>
                <a:gd name="connsiteY14" fmla="*/ 4007960 h 4275461"/>
                <a:gd name="connsiteX15" fmla="*/ 1716110 w 3619883"/>
                <a:gd name="connsiteY15" fmla="*/ 4044284 h 4275461"/>
                <a:gd name="connsiteX16" fmla="*/ 1716110 w 3619883"/>
                <a:gd name="connsiteY16" fmla="*/ 4128157 h 4275461"/>
                <a:gd name="connsiteX17" fmla="*/ 1745346 w 3619883"/>
                <a:gd name="connsiteY17" fmla="*/ 4128157 h 4275461"/>
                <a:gd name="connsiteX18" fmla="*/ 1796694 w 3619883"/>
                <a:gd name="connsiteY18" fmla="*/ 4275461 h 4275461"/>
                <a:gd name="connsiteX19" fmla="*/ 1558844 w 3619883"/>
                <a:gd name="connsiteY19" fmla="*/ 4275461 h 4275461"/>
                <a:gd name="connsiteX20" fmla="*/ 1517252 w 3619883"/>
                <a:gd name="connsiteY20" fmla="*/ 4128157 h 4275461"/>
                <a:gd name="connsiteX21" fmla="*/ 1582936 w 3619883"/>
                <a:gd name="connsiteY21" fmla="*/ 4128157 h 4275461"/>
                <a:gd name="connsiteX22" fmla="*/ 1582936 w 3619883"/>
                <a:gd name="connsiteY22" fmla="*/ 3951392 h 4275461"/>
                <a:gd name="connsiteX23" fmla="*/ 1405151 w 3619883"/>
                <a:gd name="connsiteY23" fmla="*/ 3951392 h 4275461"/>
                <a:gd name="connsiteX24" fmla="*/ 1405151 w 3619883"/>
                <a:gd name="connsiteY24" fmla="*/ 4128157 h 4275461"/>
                <a:gd name="connsiteX25" fmla="*/ 1468988 w 3619883"/>
                <a:gd name="connsiteY25" fmla="*/ 4128157 h 4275461"/>
                <a:gd name="connsiteX26" fmla="*/ 1427396 w 3619883"/>
                <a:gd name="connsiteY26" fmla="*/ 4275461 h 4275461"/>
                <a:gd name="connsiteX27" fmla="*/ 1210751 w 3619883"/>
                <a:gd name="connsiteY27" fmla="*/ 4275461 h 4275461"/>
                <a:gd name="connsiteX28" fmla="*/ 1210751 w 3619883"/>
                <a:gd name="connsiteY28" fmla="*/ 4128157 h 4275461"/>
                <a:gd name="connsiteX29" fmla="*/ 1271978 w 3619883"/>
                <a:gd name="connsiteY29" fmla="*/ 4128157 h 4275461"/>
                <a:gd name="connsiteX30" fmla="*/ 1271978 w 3619883"/>
                <a:gd name="connsiteY30" fmla="*/ 3951392 h 4275461"/>
                <a:gd name="connsiteX31" fmla="*/ 1094193 w 3619883"/>
                <a:gd name="connsiteY31" fmla="*/ 3951392 h 4275461"/>
                <a:gd name="connsiteX32" fmla="*/ 1094193 w 3619883"/>
                <a:gd name="connsiteY32" fmla="*/ 4128157 h 4275461"/>
                <a:gd name="connsiteX33" fmla="*/ 1140354 w 3619883"/>
                <a:gd name="connsiteY33" fmla="*/ 4128157 h 4275461"/>
                <a:gd name="connsiteX34" fmla="*/ 1140354 w 3619883"/>
                <a:gd name="connsiteY34" fmla="*/ 4275461 h 4275461"/>
                <a:gd name="connsiteX35" fmla="*/ 953807 w 3619883"/>
                <a:gd name="connsiteY35" fmla="*/ 4275461 h 4275461"/>
                <a:gd name="connsiteX36" fmla="*/ 912215 w 3619883"/>
                <a:gd name="connsiteY36" fmla="*/ 4128157 h 4275461"/>
                <a:gd name="connsiteX37" fmla="*/ 961020 w 3619883"/>
                <a:gd name="connsiteY37" fmla="*/ 4128157 h 4275461"/>
                <a:gd name="connsiteX38" fmla="*/ 961020 w 3619883"/>
                <a:gd name="connsiteY38" fmla="*/ 3951392 h 4275461"/>
                <a:gd name="connsiteX39" fmla="*/ 783235 w 3619883"/>
                <a:gd name="connsiteY39" fmla="*/ 3951392 h 4275461"/>
                <a:gd name="connsiteX40" fmla="*/ 783235 w 3619883"/>
                <a:gd name="connsiteY40" fmla="*/ 4128157 h 4275461"/>
                <a:gd name="connsiteX41" fmla="*/ 871024 w 3619883"/>
                <a:gd name="connsiteY41" fmla="*/ 4128157 h 4275461"/>
                <a:gd name="connsiteX42" fmla="*/ 829432 w 3619883"/>
                <a:gd name="connsiteY42" fmla="*/ 4275461 h 4275461"/>
                <a:gd name="connsiteX43" fmla="*/ 611484 w 3619883"/>
                <a:gd name="connsiteY43" fmla="*/ 4275461 h 4275461"/>
                <a:gd name="connsiteX44" fmla="*/ 621247 w 3619883"/>
                <a:gd name="connsiteY44" fmla="*/ 4128157 h 4275461"/>
                <a:gd name="connsiteX45" fmla="*/ 650062 w 3619883"/>
                <a:gd name="connsiteY45" fmla="*/ 4128157 h 4275461"/>
                <a:gd name="connsiteX46" fmla="*/ 650062 w 3619883"/>
                <a:gd name="connsiteY46" fmla="*/ 3951392 h 4275461"/>
                <a:gd name="connsiteX47" fmla="*/ 472277 w 3619883"/>
                <a:gd name="connsiteY47" fmla="*/ 3951392 h 4275461"/>
                <a:gd name="connsiteX48" fmla="*/ 472277 w 3619883"/>
                <a:gd name="connsiteY48" fmla="*/ 4128157 h 4275461"/>
                <a:gd name="connsiteX49" fmla="*/ 522650 w 3619883"/>
                <a:gd name="connsiteY49" fmla="*/ 4128157 h 4275461"/>
                <a:gd name="connsiteX50" fmla="*/ 573998 w 3619883"/>
                <a:gd name="connsiteY50" fmla="*/ 4275461 h 4275461"/>
                <a:gd name="connsiteX51" fmla="*/ 336164 w 3619883"/>
                <a:gd name="connsiteY51" fmla="*/ 4275461 h 4275461"/>
                <a:gd name="connsiteX52" fmla="*/ 294572 w 3619883"/>
                <a:gd name="connsiteY52" fmla="*/ 4128157 h 4275461"/>
                <a:gd name="connsiteX53" fmla="*/ 339106 w 3619883"/>
                <a:gd name="connsiteY53" fmla="*/ 4128157 h 4275461"/>
                <a:gd name="connsiteX54" fmla="*/ 339106 w 3619883"/>
                <a:gd name="connsiteY54" fmla="*/ 3951392 h 4275461"/>
                <a:gd name="connsiteX55" fmla="*/ 161321 w 3619883"/>
                <a:gd name="connsiteY55" fmla="*/ 3951392 h 4275461"/>
                <a:gd name="connsiteX56" fmla="*/ 161321 w 3619883"/>
                <a:gd name="connsiteY56" fmla="*/ 4128157 h 4275461"/>
                <a:gd name="connsiteX57" fmla="*/ 230914 w 3619883"/>
                <a:gd name="connsiteY57" fmla="*/ 4128157 h 4275461"/>
                <a:gd name="connsiteX58" fmla="*/ 189322 w 3619883"/>
                <a:gd name="connsiteY58" fmla="*/ 4275461 h 4275461"/>
                <a:gd name="connsiteX59" fmla="*/ 0 w 3619883"/>
                <a:gd name="connsiteY59" fmla="*/ 4275461 h 4275461"/>
                <a:gd name="connsiteX60" fmla="*/ 0 w 3619883"/>
                <a:gd name="connsiteY60" fmla="*/ 42229 h 4275461"/>
                <a:gd name="connsiteX61" fmla="*/ 42464 w 3619883"/>
                <a:gd name="connsiteY61" fmla="*/ 40518 h 4275461"/>
                <a:gd name="connsiteX62" fmla="*/ 137733 w 3619883"/>
                <a:gd name="connsiteY62" fmla="*/ 35355 h 4275461"/>
                <a:gd name="connsiteX63" fmla="*/ 270565 w 3619883"/>
                <a:gd name="connsiteY63" fmla="*/ 29759 h 4275461"/>
                <a:gd name="connsiteX64" fmla="*/ 479734 w 3619883"/>
                <a:gd name="connsiteY64" fmla="*/ 45455 h 4275461"/>
                <a:gd name="connsiteX65" fmla="*/ 524103 w 3619883"/>
                <a:gd name="connsiteY65" fmla="*/ 41625 h 4275461"/>
                <a:gd name="connsiteX66" fmla="*/ 624416 w 3619883"/>
                <a:gd name="connsiteY66" fmla="*/ 22696 h 4275461"/>
                <a:gd name="connsiteX67" fmla="*/ 657762 w 3619883"/>
                <a:gd name="connsiteY67" fmla="*/ 18351 h 4275461"/>
                <a:gd name="connsiteX68" fmla="*/ 690557 w 3619883"/>
                <a:gd name="connsiteY68" fmla="*/ 25792 h 4275461"/>
                <a:gd name="connsiteX69" fmla="*/ 745123 w 3619883"/>
                <a:gd name="connsiteY69" fmla="*/ 40157 h 4275461"/>
                <a:gd name="connsiteX70" fmla="*/ 789493 w 3619883"/>
                <a:gd name="connsiteY70" fmla="*/ 36327 h 4275461"/>
                <a:gd name="connsiteX71" fmla="*/ 854255 w 3619883"/>
                <a:gd name="connsiteY71" fmla="*/ 68887 h 4275461"/>
                <a:gd name="connsiteX72" fmla="*/ 897520 w 3619883"/>
                <a:gd name="connsiteY72" fmla="*/ 88629 h 4275461"/>
                <a:gd name="connsiteX73" fmla="*/ 940510 w 3619883"/>
                <a:gd name="connsiteY73" fmla="*/ 114265 h 4275461"/>
                <a:gd name="connsiteX74" fmla="*/ 1082712 w 3619883"/>
                <a:gd name="connsiteY74" fmla="*/ 144543 h 4275461"/>
                <a:gd name="connsiteX75" fmla="*/ 1205348 w 3619883"/>
                <a:gd name="connsiteY75" fmla="*/ 120753 h 4275461"/>
                <a:gd name="connsiteX76" fmla="*/ 1271764 w 3619883"/>
                <a:gd name="connsiteY76" fmla="*/ 117956 h 4275461"/>
                <a:gd name="connsiteX77" fmla="*/ 1315583 w 3619883"/>
                <a:gd name="connsiteY77" fmla="*/ 125912 h 4275461"/>
                <a:gd name="connsiteX78" fmla="*/ 1359125 w 3619883"/>
                <a:gd name="connsiteY78" fmla="*/ 139761 h 4275461"/>
                <a:gd name="connsiteX79" fmla="*/ 1391919 w 3619883"/>
                <a:gd name="connsiteY79" fmla="*/ 147202 h 4275461"/>
                <a:gd name="connsiteX80" fmla="*/ 1436563 w 3619883"/>
                <a:gd name="connsiteY80" fmla="*/ 137480 h 4275461"/>
                <a:gd name="connsiteX81" fmla="*/ 1471566 w 3619883"/>
                <a:gd name="connsiteY81" fmla="*/ 97777 h 4275461"/>
                <a:gd name="connsiteX82" fmla="*/ 1505739 w 3619883"/>
                <a:gd name="connsiteY82" fmla="*/ 75753 h 4275461"/>
                <a:gd name="connsiteX83" fmla="*/ 1590891 w 3619883"/>
                <a:gd name="connsiteY83" fmla="*/ 144702 h 4275461"/>
                <a:gd name="connsiteX84" fmla="*/ 1625616 w 3619883"/>
                <a:gd name="connsiteY84" fmla="*/ 110893 h 4275461"/>
                <a:gd name="connsiteX85" fmla="*/ 1658964 w 3619883"/>
                <a:gd name="connsiteY85" fmla="*/ 106547 h 4275461"/>
                <a:gd name="connsiteX86" fmla="*/ 1746598 w 3619883"/>
                <a:gd name="connsiteY86" fmla="*/ 122460 h 4275461"/>
                <a:gd name="connsiteX87" fmla="*/ 1811913 w 3619883"/>
                <a:gd name="connsiteY87" fmla="*/ 143234 h 4275461"/>
                <a:gd name="connsiteX88" fmla="*/ 1856557 w 3619883"/>
                <a:gd name="connsiteY88" fmla="*/ 133511 h 4275461"/>
                <a:gd name="connsiteX89" fmla="*/ 2066003 w 3619883"/>
                <a:gd name="connsiteY89" fmla="*/ 143313 h 4275461"/>
                <a:gd name="connsiteX90" fmla="*/ 2177615 w 3619883"/>
                <a:gd name="connsiteY90" fmla="*/ 119007 h 4275461"/>
                <a:gd name="connsiteX91" fmla="*/ 2255883 w 3619883"/>
                <a:gd name="connsiteY91" fmla="*/ 99047 h 4275461"/>
                <a:gd name="connsiteX92" fmla="*/ 2344622 w 3619883"/>
                <a:gd name="connsiteY92" fmla="*/ 91388 h 4275461"/>
                <a:gd name="connsiteX93" fmla="*/ 2455682 w 3619883"/>
                <a:gd name="connsiteY93" fmla="*/ 78869 h 4275461"/>
                <a:gd name="connsiteX94" fmla="*/ 2632609 w 3619883"/>
                <a:gd name="connsiteY94" fmla="*/ 75338 h 4275461"/>
                <a:gd name="connsiteX95" fmla="*/ 2742291 w 3619883"/>
                <a:gd name="connsiteY95" fmla="*/ 92282 h 4275461"/>
                <a:gd name="connsiteX96" fmla="*/ 2851974 w 3619883"/>
                <a:gd name="connsiteY96" fmla="*/ 109227 h 4275461"/>
                <a:gd name="connsiteX97" fmla="*/ 2907643 w 3619883"/>
                <a:gd name="connsiteY97" fmla="*/ 100020 h 4275461"/>
                <a:gd name="connsiteX98" fmla="*/ 2944022 w 3619883"/>
                <a:gd name="connsiteY98" fmla="*/ 30853 h 4275461"/>
                <a:gd name="connsiteX99" fmla="*/ 3022289 w 3619883"/>
                <a:gd name="connsiteY99" fmla="*/ 10893 h 4275461"/>
                <a:gd name="connsiteX100" fmla="*/ 3054807 w 3619883"/>
                <a:gd name="connsiteY100" fmla="*/ 24226 h 4275461"/>
                <a:gd name="connsiteX101" fmla="*/ 3141892 w 3619883"/>
                <a:gd name="connsiteY101" fmla="*/ 51925 h 4275461"/>
                <a:gd name="connsiteX102" fmla="*/ 3185711 w 3619883"/>
                <a:gd name="connsiteY102" fmla="*/ 59881 h 4275461"/>
                <a:gd name="connsiteX103" fmla="*/ 3219056 w 3619883"/>
                <a:gd name="connsiteY103" fmla="*/ 55536 h 4275461"/>
                <a:gd name="connsiteX104" fmla="*/ 3263425 w 3619883"/>
                <a:gd name="connsiteY104" fmla="*/ 51706 h 4275461"/>
                <a:gd name="connsiteX105" fmla="*/ 3296219 w 3619883"/>
                <a:gd name="connsiteY105" fmla="*/ 59147 h 4275461"/>
                <a:gd name="connsiteX106" fmla="*/ 3319094 w 3619883"/>
                <a:gd name="connsiteY106" fmla="*/ 42500 h 4275461"/>
                <a:gd name="connsiteX107" fmla="*/ 3420511 w 3619883"/>
                <a:gd name="connsiteY107" fmla="*/ 0 h 4275461"/>
                <a:gd name="connsiteX108" fmla="*/ 3453305 w 3619883"/>
                <a:gd name="connsiteY108" fmla="*/ 7440 h 4275461"/>
                <a:gd name="connsiteX109" fmla="*/ 3496571 w 3619883"/>
                <a:gd name="connsiteY109" fmla="*/ 27182 h 4275461"/>
                <a:gd name="connsiteX110" fmla="*/ 3602117 w 3619883"/>
                <a:gd name="connsiteY110" fmla="*/ 132521 h 4275461"/>
                <a:gd name="connsiteX111" fmla="*/ 3619883 w 3619883"/>
                <a:gd name="connsiteY111" fmla="*/ 140049 h 4275461"/>
                <a:gd name="connsiteX112" fmla="*/ 3619883 w 3619883"/>
                <a:gd name="connsiteY11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03447 w 3619883"/>
                <a:gd name="connsiteY13" fmla="*/ 4007960 h 4275461"/>
                <a:gd name="connsiteX14" fmla="*/ 1716110 w 3619883"/>
                <a:gd name="connsiteY14" fmla="*/ 4044284 h 4275461"/>
                <a:gd name="connsiteX15" fmla="*/ 1716110 w 3619883"/>
                <a:gd name="connsiteY15" fmla="*/ 4128157 h 4275461"/>
                <a:gd name="connsiteX16" fmla="*/ 1745346 w 3619883"/>
                <a:gd name="connsiteY16" fmla="*/ 4128157 h 4275461"/>
                <a:gd name="connsiteX17" fmla="*/ 1796694 w 3619883"/>
                <a:gd name="connsiteY17" fmla="*/ 4275461 h 4275461"/>
                <a:gd name="connsiteX18" fmla="*/ 1558844 w 3619883"/>
                <a:gd name="connsiteY18" fmla="*/ 4275461 h 4275461"/>
                <a:gd name="connsiteX19" fmla="*/ 1517252 w 3619883"/>
                <a:gd name="connsiteY19" fmla="*/ 4128157 h 4275461"/>
                <a:gd name="connsiteX20" fmla="*/ 1582936 w 3619883"/>
                <a:gd name="connsiteY20" fmla="*/ 4128157 h 4275461"/>
                <a:gd name="connsiteX21" fmla="*/ 1582936 w 3619883"/>
                <a:gd name="connsiteY21" fmla="*/ 3951392 h 4275461"/>
                <a:gd name="connsiteX22" fmla="*/ 1405151 w 3619883"/>
                <a:gd name="connsiteY22" fmla="*/ 3951392 h 4275461"/>
                <a:gd name="connsiteX23" fmla="*/ 1405151 w 3619883"/>
                <a:gd name="connsiteY23" fmla="*/ 4128157 h 4275461"/>
                <a:gd name="connsiteX24" fmla="*/ 1468988 w 3619883"/>
                <a:gd name="connsiteY24" fmla="*/ 4128157 h 4275461"/>
                <a:gd name="connsiteX25" fmla="*/ 1427396 w 3619883"/>
                <a:gd name="connsiteY25" fmla="*/ 4275461 h 4275461"/>
                <a:gd name="connsiteX26" fmla="*/ 1210751 w 3619883"/>
                <a:gd name="connsiteY26" fmla="*/ 4275461 h 4275461"/>
                <a:gd name="connsiteX27" fmla="*/ 1210751 w 3619883"/>
                <a:gd name="connsiteY27" fmla="*/ 4128157 h 4275461"/>
                <a:gd name="connsiteX28" fmla="*/ 1271978 w 3619883"/>
                <a:gd name="connsiteY28" fmla="*/ 4128157 h 4275461"/>
                <a:gd name="connsiteX29" fmla="*/ 1271978 w 3619883"/>
                <a:gd name="connsiteY29" fmla="*/ 3951392 h 4275461"/>
                <a:gd name="connsiteX30" fmla="*/ 1094193 w 3619883"/>
                <a:gd name="connsiteY30" fmla="*/ 3951392 h 4275461"/>
                <a:gd name="connsiteX31" fmla="*/ 1094193 w 3619883"/>
                <a:gd name="connsiteY31" fmla="*/ 4128157 h 4275461"/>
                <a:gd name="connsiteX32" fmla="*/ 1140354 w 3619883"/>
                <a:gd name="connsiteY32" fmla="*/ 4128157 h 4275461"/>
                <a:gd name="connsiteX33" fmla="*/ 1140354 w 3619883"/>
                <a:gd name="connsiteY33" fmla="*/ 4275461 h 4275461"/>
                <a:gd name="connsiteX34" fmla="*/ 953807 w 3619883"/>
                <a:gd name="connsiteY34" fmla="*/ 4275461 h 4275461"/>
                <a:gd name="connsiteX35" fmla="*/ 912215 w 3619883"/>
                <a:gd name="connsiteY35" fmla="*/ 4128157 h 4275461"/>
                <a:gd name="connsiteX36" fmla="*/ 961020 w 3619883"/>
                <a:gd name="connsiteY36" fmla="*/ 4128157 h 4275461"/>
                <a:gd name="connsiteX37" fmla="*/ 961020 w 3619883"/>
                <a:gd name="connsiteY37" fmla="*/ 3951392 h 4275461"/>
                <a:gd name="connsiteX38" fmla="*/ 783235 w 3619883"/>
                <a:gd name="connsiteY38" fmla="*/ 3951392 h 4275461"/>
                <a:gd name="connsiteX39" fmla="*/ 783235 w 3619883"/>
                <a:gd name="connsiteY39" fmla="*/ 4128157 h 4275461"/>
                <a:gd name="connsiteX40" fmla="*/ 871024 w 3619883"/>
                <a:gd name="connsiteY40" fmla="*/ 4128157 h 4275461"/>
                <a:gd name="connsiteX41" fmla="*/ 829432 w 3619883"/>
                <a:gd name="connsiteY41" fmla="*/ 4275461 h 4275461"/>
                <a:gd name="connsiteX42" fmla="*/ 611484 w 3619883"/>
                <a:gd name="connsiteY42" fmla="*/ 4275461 h 4275461"/>
                <a:gd name="connsiteX43" fmla="*/ 621247 w 3619883"/>
                <a:gd name="connsiteY43" fmla="*/ 4128157 h 4275461"/>
                <a:gd name="connsiteX44" fmla="*/ 650062 w 3619883"/>
                <a:gd name="connsiteY44" fmla="*/ 4128157 h 4275461"/>
                <a:gd name="connsiteX45" fmla="*/ 650062 w 3619883"/>
                <a:gd name="connsiteY45" fmla="*/ 3951392 h 4275461"/>
                <a:gd name="connsiteX46" fmla="*/ 472277 w 3619883"/>
                <a:gd name="connsiteY46" fmla="*/ 3951392 h 4275461"/>
                <a:gd name="connsiteX47" fmla="*/ 472277 w 3619883"/>
                <a:gd name="connsiteY47" fmla="*/ 4128157 h 4275461"/>
                <a:gd name="connsiteX48" fmla="*/ 522650 w 3619883"/>
                <a:gd name="connsiteY48" fmla="*/ 4128157 h 4275461"/>
                <a:gd name="connsiteX49" fmla="*/ 573998 w 3619883"/>
                <a:gd name="connsiteY49" fmla="*/ 4275461 h 4275461"/>
                <a:gd name="connsiteX50" fmla="*/ 336164 w 3619883"/>
                <a:gd name="connsiteY50" fmla="*/ 4275461 h 4275461"/>
                <a:gd name="connsiteX51" fmla="*/ 294572 w 3619883"/>
                <a:gd name="connsiteY51" fmla="*/ 4128157 h 4275461"/>
                <a:gd name="connsiteX52" fmla="*/ 339106 w 3619883"/>
                <a:gd name="connsiteY52" fmla="*/ 4128157 h 4275461"/>
                <a:gd name="connsiteX53" fmla="*/ 339106 w 3619883"/>
                <a:gd name="connsiteY53" fmla="*/ 3951392 h 4275461"/>
                <a:gd name="connsiteX54" fmla="*/ 161321 w 3619883"/>
                <a:gd name="connsiteY54" fmla="*/ 3951392 h 4275461"/>
                <a:gd name="connsiteX55" fmla="*/ 161321 w 3619883"/>
                <a:gd name="connsiteY55" fmla="*/ 4128157 h 4275461"/>
                <a:gd name="connsiteX56" fmla="*/ 230914 w 3619883"/>
                <a:gd name="connsiteY56" fmla="*/ 4128157 h 4275461"/>
                <a:gd name="connsiteX57" fmla="*/ 189322 w 3619883"/>
                <a:gd name="connsiteY57" fmla="*/ 4275461 h 4275461"/>
                <a:gd name="connsiteX58" fmla="*/ 0 w 3619883"/>
                <a:gd name="connsiteY58" fmla="*/ 4275461 h 4275461"/>
                <a:gd name="connsiteX59" fmla="*/ 0 w 3619883"/>
                <a:gd name="connsiteY59" fmla="*/ 42229 h 4275461"/>
                <a:gd name="connsiteX60" fmla="*/ 42464 w 3619883"/>
                <a:gd name="connsiteY60" fmla="*/ 40518 h 4275461"/>
                <a:gd name="connsiteX61" fmla="*/ 137733 w 3619883"/>
                <a:gd name="connsiteY61" fmla="*/ 35355 h 4275461"/>
                <a:gd name="connsiteX62" fmla="*/ 270565 w 3619883"/>
                <a:gd name="connsiteY62" fmla="*/ 29759 h 4275461"/>
                <a:gd name="connsiteX63" fmla="*/ 479734 w 3619883"/>
                <a:gd name="connsiteY63" fmla="*/ 45455 h 4275461"/>
                <a:gd name="connsiteX64" fmla="*/ 524103 w 3619883"/>
                <a:gd name="connsiteY64" fmla="*/ 41625 h 4275461"/>
                <a:gd name="connsiteX65" fmla="*/ 624416 w 3619883"/>
                <a:gd name="connsiteY65" fmla="*/ 22696 h 4275461"/>
                <a:gd name="connsiteX66" fmla="*/ 657762 w 3619883"/>
                <a:gd name="connsiteY66" fmla="*/ 18351 h 4275461"/>
                <a:gd name="connsiteX67" fmla="*/ 690557 w 3619883"/>
                <a:gd name="connsiteY67" fmla="*/ 25792 h 4275461"/>
                <a:gd name="connsiteX68" fmla="*/ 745123 w 3619883"/>
                <a:gd name="connsiteY68" fmla="*/ 40157 h 4275461"/>
                <a:gd name="connsiteX69" fmla="*/ 789493 w 3619883"/>
                <a:gd name="connsiteY69" fmla="*/ 36327 h 4275461"/>
                <a:gd name="connsiteX70" fmla="*/ 854255 w 3619883"/>
                <a:gd name="connsiteY70" fmla="*/ 68887 h 4275461"/>
                <a:gd name="connsiteX71" fmla="*/ 897520 w 3619883"/>
                <a:gd name="connsiteY71" fmla="*/ 88629 h 4275461"/>
                <a:gd name="connsiteX72" fmla="*/ 940510 w 3619883"/>
                <a:gd name="connsiteY72" fmla="*/ 114265 h 4275461"/>
                <a:gd name="connsiteX73" fmla="*/ 1082712 w 3619883"/>
                <a:gd name="connsiteY73" fmla="*/ 144543 h 4275461"/>
                <a:gd name="connsiteX74" fmla="*/ 1205348 w 3619883"/>
                <a:gd name="connsiteY74" fmla="*/ 120753 h 4275461"/>
                <a:gd name="connsiteX75" fmla="*/ 1271764 w 3619883"/>
                <a:gd name="connsiteY75" fmla="*/ 117956 h 4275461"/>
                <a:gd name="connsiteX76" fmla="*/ 1315583 w 3619883"/>
                <a:gd name="connsiteY76" fmla="*/ 125912 h 4275461"/>
                <a:gd name="connsiteX77" fmla="*/ 1359125 w 3619883"/>
                <a:gd name="connsiteY77" fmla="*/ 139761 h 4275461"/>
                <a:gd name="connsiteX78" fmla="*/ 1391919 w 3619883"/>
                <a:gd name="connsiteY78" fmla="*/ 147202 h 4275461"/>
                <a:gd name="connsiteX79" fmla="*/ 1436563 w 3619883"/>
                <a:gd name="connsiteY79" fmla="*/ 137480 h 4275461"/>
                <a:gd name="connsiteX80" fmla="*/ 1471566 w 3619883"/>
                <a:gd name="connsiteY80" fmla="*/ 97777 h 4275461"/>
                <a:gd name="connsiteX81" fmla="*/ 1505739 w 3619883"/>
                <a:gd name="connsiteY81" fmla="*/ 75753 h 4275461"/>
                <a:gd name="connsiteX82" fmla="*/ 1590891 w 3619883"/>
                <a:gd name="connsiteY82" fmla="*/ 144702 h 4275461"/>
                <a:gd name="connsiteX83" fmla="*/ 1625616 w 3619883"/>
                <a:gd name="connsiteY83" fmla="*/ 110893 h 4275461"/>
                <a:gd name="connsiteX84" fmla="*/ 1658964 w 3619883"/>
                <a:gd name="connsiteY84" fmla="*/ 106547 h 4275461"/>
                <a:gd name="connsiteX85" fmla="*/ 1746598 w 3619883"/>
                <a:gd name="connsiteY85" fmla="*/ 122460 h 4275461"/>
                <a:gd name="connsiteX86" fmla="*/ 1811913 w 3619883"/>
                <a:gd name="connsiteY86" fmla="*/ 143234 h 4275461"/>
                <a:gd name="connsiteX87" fmla="*/ 1856557 w 3619883"/>
                <a:gd name="connsiteY87" fmla="*/ 133511 h 4275461"/>
                <a:gd name="connsiteX88" fmla="*/ 2066003 w 3619883"/>
                <a:gd name="connsiteY88" fmla="*/ 143313 h 4275461"/>
                <a:gd name="connsiteX89" fmla="*/ 2177615 w 3619883"/>
                <a:gd name="connsiteY89" fmla="*/ 119007 h 4275461"/>
                <a:gd name="connsiteX90" fmla="*/ 2255883 w 3619883"/>
                <a:gd name="connsiteY90" fmla="*/ 99047 h 4275461"/>
                <a:gd name="connsiteX91" fmla="*/ 2344622 w 3619883"/>
                <a:gd name="connsiteY91" fmla="*/ 91388 h 4275461"/>
                <a:gd name="connsiteX92" fmla="*/ 2455682 w 3619883"/>
                <a:gd name="connsiteY92" fmla="*/ 78869 h 4275461"/>
                <a:gd name="connsiteX93" fmla="*/ 2632609 w 3619883"/>
                <a:gd name="connsiteY93" fmla="*/ 75338 h 4275461"/>
                <a:gd name="connsiteX94" fmla="*/ 2742291 w 3619883"/>
                <a:gd name="connsiteY94" fmla="*/ 92282 h 4275461"/>
                <a:gd name="connsiteX95" fmla="*/ 2851974 w 3619883"/>
                <a:gd name="connsiteY95" fmla="*/ 109227 h 4275461"/>
                <a:gd name="connsiteX96" fmla="*/ 2907643 w 3619883"/>
                <a:gd name="connsiteY96" fmla="*/ 100020 h 4275461"/>
                <a:gd name="connsiteX97" fmla="*/ 2944022 w 3619883"/>
                <a:gd name="connsiteY97" fmla="*/ 30853 h 4275461"/>
                <a:gd name="connsiteX98" fmla="*/ 3022289 w 3619883"/>
                <a:gd name="connsiteY98" fmla="*/ 10893 h 4275461"/>
                <a:gd name="connsiteX99" fmla="*/ 3054807 w 3619883"/>
                <a:gd name="connsiteY99" fmla="*/ 24226 h 4275461"/>
                <a:gd name="connsiteX100" fmla="*/ 3141892 w 3619883"/>
                <a:gd name="connsiteY100" fmla="*/ 51925 h 4275461"/>
                <a:gd name="connsiteX101" fmla="*/ 3185711 w 3619883"/>
                <a:gd name="connsiteY101" fmla="*/ 59881 h 4275461"/>
                <a:gd name="connsiteX102" fmla="*/ 3219056 w 3619883"/>
                <a:gd name="connsiteY102" fmla="*/ 55536 h 4275461"/>
                <a:gd name="connsiteX103" fmla="*/ 3263425 w 3619883"/>
                <a:gd name="connsiteY103" fmla="*/ 51706 h 4275461"/>
                <a:gd name="connsiteX104" fmla="*/ 3296219 w 3619883"/>
                <a:gd name="connsiteY104" fmla="*/ 59147 h 4275461"/>
                <a:gd name="connsiteX105" fmla="*/ 3319094 w 3619883"/>
                <a:gd name="connsiteY105" fmla="*/ 42500 h 4275461"/>
                <a:gd name="connsiteX106" fmla="*/ 3420511 w 3619883"/>
                <a:gd name="connsiteY106" fmla="*/ 0 h 4275461"/>
                <a:gd name="connsiteX107" fmla="*/ 3453305 w 3619883"/>
                <a:gd name="connsiteY107" fmla="*/ 7440 h 4275461"/>
                <a:gd name="connsiteX108" fmla="*/ 3496571 w 3619883"/>
                <a:gd name="connsiteY108" fmla="*/ 27182 h 4275461"/>
                <a:gd name="connsiteX109" fmla="*/ 3602117 w 3619883"/>
                <a:gd name="connsiteY109" fmla="*/ 132521 h 4275461"/>
                <a:gd name="connsiteX110" fmla="*/ 3619883 w 3619883"/>
                <a:gd name="connsiteY110" fmla="*/ 140049 h 4275461"/>
                <a:gd name="connsiteX111" fmla="*/ 3619883 w 3619883"/>
                <a:gd name="connsiteY11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03447 w 3619883"/>
                <a:gd name="connsiteY13" fmla="*/ 4007960 h 4275461"/>
                <a:gd name="connsiteX14" fmla="*/ 1716110 w 3619883"/>
                <a:gd name="connsiteY14" fmla="*/ 4128157 h 4275461"/>
                <a:gd name="connsiteX15" fmla="*/ 1745346 w 3619883"/>
                <a:gd name="connsiteY15" fmla="*/ 4128157 h 4275461"/>
                <a:gd name="connsiteX16" fmla="*/ 1796694 w 3619883"/>
                <a:gd name="connsiteY16" fmla="*/ 4275461 h 4275461"/>
                <a:gd name="connsiteX17" fmla="*/ 1558844 w 3619883"/>
                <a:gd name="connsiteY17" fmla="*/ 4275461 h 4275461"/>
                <a:gd name="connsiteX18" fmla="*/ 1517252 w 3619883"/>
                <a:gd name="connsiteY18" fmla="*/ 4128157 h 4275461"/>
                <a:gd name="connsiteX19" fmla="*/ 1582936 w 3619883"/>
                <a:gd name="connsiteY19" fmla="*/ 4128157 h 4275461"/>
                <a:gd name="connsiteX20" fmla="*/ 1582936 w 3619883"/>
                <a:gd name="connsiteY20" fmla="*/ 3951392 h 4275461"/>
                <a:gd name="connsiteX21" fmla="*/ 1405151 w 3619883"/>
                <a:gd name="connsiteY21" fmla="*/ 3951392 h 4275461"/>
                <a:gd name="connsiteX22" fmla="*/ 1405151 w 3619883"/>
                <a:gd name="connsiteY22" fmla="*/ 4128157 h 4275461"/>
                <a:gd name="connsiteX23" fmla="*/ 1468988 w 3619883"/>
                <a:gd name="connsiteY23" fmla="*/ 4128157 h 4275461"/>
                <a:gd name="connsiteX24" fmla="*/ 1427396 w 3619883"/>
                <a:gd name="connsiteY24" fmla="*/ 4275461 h 4275461"/>
                <a:gd name="connsiteX25" fmla="*/ 1210751 w 3619883"/>
                <a:gd name="connsiteY25" fmla="*/ 4275461 h 4275461"/>
                <a:gd name="connsiteX26" fmla="*/ 1210751 w 3619883"/>
                <a:gd name="connsiteY26" fmla="*/ 4128157 h 4275461"/>
                <a:gd name="connsiteX27" fmla="*/ 1271978 w 3619883"/>
                <a:gd name="connsiteY27" fmla="*/ 4128157 h 4275461"/>
                <a:gd name="connsiteX28" fmla="*/ 1271978 w 3619883"/>
                <a:gd name="connsiteY28" fmla="*/ 3951392 h 4275461"/>
                <a:gd name="connsiteX29" fmla="*/ 1094193 w 3619883"/>
                <a:gd name="connsiteY29" fmla="*/ 3951392 h 4275461"/>
                <a:gd name="connsiteX30" fmla="*/ 1094193 w 3619883"/>
                <a:gd name="connsiteY30" fmla="*/ 4128157 h 4275461"/>
                <a:gd name="connsiteX31" fmla="*/ 1140354 w 3619883"/>
                <a:gd name="connsiteY31" fmla="*/ 4128157 h 4275461"/>
                <a:gd name="connsiteX32" fmla="*/ 1140354 w 3619883"/>
                <a:gd name="connsiteY32" fmla="*/ 4275461 h 4275461"/>
                <a:gd name="connsiteX33" fmla="*/ 953807 w 3619883"/>
                <a:gd name="connsiteY33" fmla="*/ 4275461 h 4275461"/>
                <a:gd name="connsiteX34" fmla="*/ 912215 w 3619883"/>
                <a:gd name="connsiteY34" fmla="*/ 4128157 h 4275461"/>
                <a:gd name="connsiteX35" fmla="*/ 961020 w 3619883"/>
                <a:gd name="connsiteY35" fmla="*/ 4128157 h 4275461"/>
                <a:gd name="connsiteX36" fmla="*/ 961020 w 3619883"/>
                <a:gd name="connsiteY36" fmla="*/ 3951392 h 4275461"/>
                <a:gd name="connsiteX37" fmla="*/ 783235 w 3619883"/>
                <a:gd name="connsiteY37" fmla="*/ 3951392 h 4275461"/>
                <a:gd name="connsiteX38" fmla="*/ 783235 w 3619883"/>
                <a:gd name="connsiteY38" fmla="*/ 4128157 h 4275461"/>
                <a:gd name="connsiteX39" fmla="*/ 871024 w 3619883"/>
                <a:gd name="connsiteY39" fmla="*/ 4128157 h 4275461"/>
                <a:gd name="connsiteX40" fmla="*/ 829432 w 3619883"/>
                <a:gd name="connsiteY40" fmla="*/ 4275461 h 4275461"/>
                <a:gd name="connsiteX41" fmla="*/ 611484 w 3619883"/>
                <a:gd name="connsiteY41" fmla="*/ 4275461 h 4275461"/>
                <a:gd name="connsiteX42" fmla="*/ 621247 w 3619883"/>
                <a:gd name="connsiteY42" fmla="*/ 4128157 h 4275461"/>
                <a:gd name="connsiteX43" fmla="*/ 650062 w 3619883"/>
                <a:gd name="connsiteY43" fmla="*/ 4128157 h 4275461"/>
                <a:gd name="connsiteX44" fmla="*/ 650062 w 3619883"/>
                <a:gd name="connsiteY44" fmla="*/ 3951392 h 4275461"/>
                <a:gd name="connsiteX45" fmla="*/ 472277 w 3619883"/>
                <a:gd name="connsiteY45" fmla="*/ 3951392 h 4275461"/>
                <a:gd name="connsiteX46" fmla="*/ 472277 w 3619883"/>
                <a:gd name="connsiteY46" fmla="*/ 4128157 h 4275461"/>
                <a:gd name="connsiteX47" fmla="*/ 522650 w 3619883"/>
                <a:gd name="connsiteY47" fmla="*/ 4128157 h 4275461"/>
                <a:gd name="connsiteX48" fmla="*/ 573998 w 3619883"/>
                <a:gd name="connsiteY48" fmla="*/ 4275461 h 4275461"/>
                <a:gd name="connsiteX49" fmla="*/ 336164 w 3619883"/>
                <a:gd name="connsiteY49" fmla="*/ 4275461 h 4275461"/>
                <a:gd name="connsiteX50" fmla="*/ 294572 w 3619883"/>
                <a:gd name="connsiteY50" fmla="*/ 4128157 h 4275461"/>
                <a:gd name="connsiteX51" fmla="*/ 339106 w 3619883"/>
                <a:gd name="connsiteY51" fmla="*/ 4128157 h 4275461"/>
                <a:gd name="connsiteX52" fmla="*/ 339106 w 3619883"/>
                <a:gd name="connsiteY52" fmla="*/ 3951392 h 4275461"/>
                <a:gd name="connsiteX53" fmla="*/ 161321 w 3619883"/>
                <a:gd name="connsiteY53" fmla="*/ 3951392 h 4275461"/>
                <a:gd name="connsiteX54" fmla="*/ 161321 w 3619883"/>
                <a:gd name="connsiteY54" fmla="*/ 4128157 h 4275461"/>
                <a:gd name="connsiteX55" fmla="*/ 230914 w 3619883"/>
                <a:gd name="connsiteY55" fmla="*/ 4128157 h 4275461"/>
                <a:gd name="connsiteX56" fmla="*/ 189322 w 3619883"/>
                <a:gd name="connsiteY56" fmla="*/ 4275461 h 4275461"/>
                <a:gd name="connsiteX57" fmla="*/ 0 w 3619883"/>
                <a:gd name="connsiteY57" fmla="*/ 4275461 h 4275461"/>
                <a:gd name="connsiteX58" fmla="*/ 0 w 3619883"/>
                <a:gd name="connsiteY58" fmla="*/ 42229 h 4275461"/>
                <a:gd name="connsiteX59" fmla="*/ 42464 w 3619883"/>
                <a:gd name="connsiteY59" fmla="*/ 40518 h 4275461"/>
                <a:gd name="connsiteX60" fmla="*/ 137733 w 3619883"/>
                <a:gd name="connsiteY60" fmla="*/ 35355 h 4275461"/>
                <a:gd name="connsiteX61" fmla="*/ 270565 w 3619883"/>
                <a:gd name="connsiteY61" fmla="*/ 29759 h 4275461"/>
                <a:gd name="connsiteX62" fmla="*/ 479734 w 3619883"/>
                <a:gd name="connsiteY62" fmla="*/ 45455 h 4275461"/>
                <a:gd name="connsiteX63" fmla="*/ 524103 w 3619883"/>
                <a:gd name="connsiteY63" fmla="*/ 41625 h 4275461"/>
                <a:gd name="connsiteX64" fmla="*/ 624416 w 3619883"/>
                <a:gd name="connsiteY64" fmla="*/ 22696 h 4275461"/>
                <a:gd name="connsiteX65" fmla="*/ 657762 w 3619883"/>
                <a:gd name="connsiteY65" fmla="*/ 18351 h 4275461"/>
                <a:gd name="connsiteX66" fmla="*/ 690557 w 3619883"/>
                <a:gd name="connsiteY66" fmla="*/ 25792 h 4275461"/>
                <a:gd name="connsiteX67" fmla="*/ 745123 w 3619883"/>
                <a:gd name="connsiteY67" fmla="*/ 40157 h 4275461"/>
                <a:gd name="connsiteX68" fmla="*/ 789493 w 3619883"/>
                <a:gd name="connsiteY68" fmla="*/ 36327 h 4275461"/>
                <a:gd name="connsiteX69" fmla="*/ 854255 w 3619883"/>
                <a:gd name="connsiteY69" fmla="*/ 68887 h 4275461"/>
                <a:gd name="connsiteX70" fmla="*/ 897520 w 3619883"/>
                <a:gd name="connsiteY70" fmla="*/ 88629 h 4275461"/>
                <a:gd name="connsiteX71" fmla="*/ 940510 w 3619883"/>
                <a:gd name="connsiteY71" fmla="*/ 114265 h 4275461"/>
                <a:gd name="connsiteX72" fmla="*/ 1082712 w 3619883"/>
                <a:gd name="connsiteY72" fmla="*/ 144543 h 4275461"/>
                <a:gd name="connsiteX73" fmla="*/ 1205348 w 3619883"/>
                <a:gd name="connsiteY73" fmla="*/ 120753 h 4275461"/>
                <a:gd name="connsiteX74" fmla="*/ 1271764 w 3619883"/>
                <a:gd name="connsiteY74" fmla="*/ 117956 h 4275461"/>
                <a:gd name="connsiteX75" fmla="*/ 1315583 w 3619883"/>
                <a:gd name="connsiteY75" fmla="*/ 125912 h 4275461"/>
                <a:gd name="connsiteX76" fmla="*/ 1359125 w 3619883"/>
                <a:gd name="connsiteY76" fmla="*/ 139761 h 4275461"/>
                <a:gd name="connsiteX77" fmla="*/ 1391919 w 3619883"/>
                <a:gd name="connsiteY77" fmla="*/ 147202 h 4275461"/>
                <a:gd name="connsiteX78" fmla="*/ 1436563 w 3619883"/>
                <a:gd name="connsiteY78" fmla="*/ 137480 h 4275461"/>
                <a:gd name="connsiteX79" fmla="*/ 1471566 w 3619883"/>
                <a:gd name="connsiteY79" fmla="*/ 97777 h 4275461"/>
                <a:gd name="connsiteX80" fmla="*/ 1505739 w 3619883"/>
                <a:gd name="connsiteY80" fmla="*/ 75753 h 4275461"/>
                <a:gd name="connsiteX81" fmla="*/ 1590891 w 3619883"/>
                <a:gd name="connsiteY81" fmla="*/ 144702 h 4275461"/>
                <a:gd name="connsiteX82" fmla="*/ 1625616 w 3619883"/>
                <a:gd name="connsiteY82" fmla="*/ 110893 h 4275461"/>
                <a:gd name="connsiteX83" fmla="*/ 1658964 w 3619883"/>
                <a:gd name="connsiteY83" fmla="*/ 106547 h 4275461"/>
                <a:gd name="connsiteX84" fmla="*/ 1746598 w 3619883"/>
                <a:gd name="connsiteY84" fmla="*/ 122460 h 4275461"/>
                <a:gd name="connsiteX85" fmla="*/ 1811913 w 3619883"/>
                <a:gd name="connsiteY85" fmla="*/ 143234 h 4275461"/>
                <a:gd name="connsiteX86" fmla="*/ 1856557 w 3619883"/>
                <a:gd name="connsiteY86" fmla="*/ 133511 h 4275461"/>
                <a:gd name="connsiteX87" fmla="*/ 2066003 w 3619883"/>
                <a:gd name="connsiteY87" fmla="*/ 143313 h 4275461"/>
                <a:gd name="connsiteX88" fmla="*/ 2177615 w 3619883"/>
                <a:gd name="connsiteY88" fmla="*/ 119007 h 4275461"/>
                <a:gd name="connsiteX89" fmla="*/ 2255883 w 3619883"/>
                <a:gd name="connsiteY89" fmla="*/ 99047 h 4275461"/>
                <a:gd name="connsiteX90" fmla="*/ 2344622 w 3619883"/>
                <a:gd name="connsiteY90" fmla="*/ 91388 h 4275461"/>
                <a:gd name="connsiteX91" fmla="*/ 2455682 w 3619883"/>
                <a:gd name="connsiteY91" fmla="*/ 78869 h 4275461"/>
                <a:gd name="connsiteX92" fmla="*/ 2632609 w 3619883"/>
                <a:gd name="connsiteY92" fmla="*/ 75338 h 4275461"/>
                <a:gd name="connsiteX93" fmla="*/ 2742291 w 3619883"/>
                <a:gd name="connsiteY93" fmla="*/ 92282 h 4275461"/>
                <a:gd name="connsiteX94" fmla="*/ 2851974 w 3619883"/>
                <a:gd name="connsiteY94" fmla="*/ 109227 h 4275461"/>
                <a:gd name="connsiteX95" fmla="*/ 2907643 w 3619883"/>
                <a:gd name="connsiteY95" fmla="*/ 100020 h 4275461"/>
                <a:gd name="connsiteX96" fmla="*/ 2944022 w 3619883"/>
                <a:gd name="connsiteY96" fmla="*/ 30853 h 4275461"/>
                <a:gd name="connsiteX97" fmla="*/ 3022289 w 3619883"/>
                <a:gd name="connsiteY97" fmla="*/ 10893 h 4275461"/>
                <a:gd name="connsiteX98" fmla="*/ 3054807 w 3619883"/>
                <a:gd name="connsiteY98" fmla="*/ 24226 h 4275461"/>
                <a:gd name="connsiteX99" fmla="*/ 3141892 w 3619883"/>
                <a:gd name="connsiteY99" fmla="*/ 51925 h 4275461"/>
                <a:gd name="connsiteX100" fmla="*/ 3185711 w 3619883"/>
                <a:gd name="connsiteY100" fmla="*/ 59881 h 4275461"/>
                <a:gd name="connsiteX101" fmla="*/ 3219056 w 3619883"/>
                <a:gd name="connsiteY101" fmla="*/ 55536 h 4275461"/>
                <a:gd name="connsiteX102" fmla="*/ 3263425 w 3619883"/>
                <a:gd name="connsiteY102" fmla="*/ 51706 h 4275461"/>
                <a:gd name="connsiteX103" fmla="*/ 3296219 w 3619883"/>
                <a:gd name="connsiteY103" fmla="*/ 59147 h 4275461"/>
                <a:gd name="connsiteX104" fmla="*/ 3319094 w 3619883"/>
                <a:gd name="connsiteY104" fmla="*/ 42500 h 4275461"/>
                <a:gd name="connsiteX105" fmla="*/ 3420511 w 3619883"/>
                <a:gd name="connsiteY105" fmla="*/ 0 h 4275461"/>
                <a:gd name="connsiteX106" fmla="*/ 3453305 w 3619883"/>
                <a:gd name="connsiteY106" fmla="*/ 7440 h 4275461"/>
                <a:gd name="connsiteX107" fmla="*/ 3496571 w 3619883"/>
                <a:gd name="connsiteY107" fmla="*/ 27182 h 4275461"/>
                <a:gd name="connsiteX108" fmla="*/ 3602117 w 3619883"/>
                <a:gd name="connsiteY108" fmla="*/ 132521 h 4275461"/>
                <a:gd name="connsiteX109" fmla="*/ 3619883 w 3619883"/>
                <a:gd name="connsiteY109" fmla="*/ 140049 h 4275461"/>
                <a:gd name="connsiteX110" fmla="*/ 3619883 w 3619883"/>
                <a:gd name="connsiteY11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16110 w 3619883"/>
                <a:gd name="connsiteY13" fmla="*/ 4128157 h 4275461"/>
                <a:gd name="connsiteX14" fmla="*/ 1745346 w 3619883"/>
                <a:gd name="connsiteY14" fmla="*/ 4128157 h 4275461"/>
                <a:gd name="connsiteX15" fmla="*/ 1796694 w 3619883"/>
                <a:gd name="connsiteY15" fmla="*/ 4275461 h 4275461"/>
                <a:gd name="connsiteX16" fmla="*/ 1558844 w 3619883"/>
                <a:gd name="connsiteY16" fmla="*/ 4275461 h 4275461"/>
                <a:gd name="connsiteX17" fmla="*/ 1517252 w 3619883"/>
                <a:gd name="connsiteY17" fmla="*/ 4128157 h 4275461"/>
                <a:gd name="connsiteX18" fmla="*/ 1582936 w 3619883"/>
                <a:gd name="connsiteY18" fmla="*/ 4128157 h 4275461"/>
                <a:gd name="connsiteX19" fmla="*/ 1582936 w 3619883"/>
                <a:gd name="connsiteY19" fmla="*/ 3951392 h 4275461"/>
                <a:gd name="connsiteX20" fmla="*/ 1405151 w 3619883"/>
                <a:gd name="connsiteY20" fmla="*/ 3951392 h 4275461"/>
                <a:gd name="connsiteX21" fmla="*/ 1405151 w 3619883"/>
                <a:gd name="connsiteY21" fmla="*/ 4128157 h 4275461"/>
                <a:gd name="connsiteX22" fmla="*/ 1468988 w 3619883"/>
                <a:gd name="connsiteY22" fmla="*/ 4128157 h 4275461"/>
                <a:gd name="connsiteX23" fmla="*/ 1427396 w 3619883"/>
                <a:gd name="connsiteY23" fmla="*/ 4275461 h 4275461"/>
                <a:gd name="connsiteX24" fmla="*/ 1210751 w 3619883"/>
                <a:gd name="connsiteY24" fmla="*/ 4275461 h 4275461"/>
                <a:gd name="connsiteX25" fmla="*/ 1210751 w 3619883"/>
                <a:gd name="connsiteY25" fmla="*/ 4128157 h 4275461"/>
                <a:gd name="connsiteX26" fmla="*/ 1271978 w 3619883"/>
                <a:gd name="connsiteY26" fmla="*/ 4128157 h 4275461"/>
                <a:gd name="connsiteX27" fmla="*/ 1271978 w 3619883"/>
                <a:gd name="connsiteY27" fmla="*/ 3951392 h 4275461"/>
                <a:gd name="connsiteX28" fmla="*/ 1094193 w 3619883"/>
                <a:gd name="connsiteY28" fmla="*/ 3951392 h 4275461"/>
                <a:gd name="connsiteX29" fmla="*/ 1094193 w 3619883"/>
                <a:gd name="connsiteY29" fmla="*/ 4128157 h 4275461"/>
                <a:gd name="connsiteX30" fmla="*/ 1140354 w 3619883"/>
                <a:gd name="connsiteY30" fmla="*/ 4128157 h 4275461"/>
                <a:gd name="connsiteX31" fmla="*/ 1140354 w 3619883"/>
                <a:gd name="connsiteY31" fmla="*/ 4275461 h 4275461"/>
                <a:gd name="connsiteX32" fmla="*/ 953807 w 3619883"/>
                <a:gd name="connsiteY32" fmla="*/ 4275461 h 4275461"/>
                <a:gd name="connsiteX33" fmla="*/ 912215 w 3619883"/>
                <a:gd name="connsiteY33" fmla="*/ 4128157 h 4275461"/>
                <a:gd name="connsiteX34" fmla="*/ 961020 w 3619883"/>
                <a:gd name="connsiteY34" fmla="*/ 4128157 h 4275461"/>
                <a:gd name="connsiteX35" fmla="*/ 961020 w 3619883"/>
                <a:gd name="connsiteY35" fmla="*/ 3951392 h 4275461"/>
                <a:gd name="connsiteX36" fmla="*/ 783235 w 3619883"/>
                <a:gd name="connsiteY36" fmla="*/ 3951392 h 4275461"/>
                <a:gd name="connsiteX37" fmla="*/ 783235 w 3619883"/>
                <a:gd name="connsiteY37" fmla="*/ 4128157 h 4275461"/>
                <a:gd name="connsiteX38" fmla="*/ 871024 w 3619883"/>
                <a:gd name="connsiteY38" fmla="*/ 4128157 h 4275461"/>
                <a:gd name="connsiteX39" fmla="*/ 829432 w 3619883"/>
                <a:gd name="connsiteY39" fmla="*/ 4275461 h 4275461"/>
                <a:gd name="connsiteX40" fmla="*/ 611484 w 3619883"/>
                <a:gd name="connsiteY40" fmla="*/ 4275461 h 4275461"/>
                <a:gd name="connsiteX41" fmla="*/ 621247 w 3619883"/>
                <a:gd name="connsiteY41" fmla="*/ 4128157 h 4275461"/>
                <a:gd name="connsiteX42" fmla="*/ 650062 w 3619883"/>
                <a:gd name="connsiteY42" fmla="*/ 4128157 h 4275461"/>
                <a:gd name="connsiteX43" fmla="*/ 650062 w 3619883"/>
                <a:gd name="connsiteY43" fmla="*/ 3951392 h 4275461"/>
                <a:gd name="connsiteX44" fmla="*/ 472277 w 3619883"/>
                <a:gd name="connsiteY44" fmla="*/ 3951392 h 4275461"/>
                <a:gd name="connsiteX45" fmla="*/ 472277 w 3619883"/>
                <a:gd name="connsiteY45" fmla="*/ 4128157 h 4275461"/>
                <a:gd name="connsiteX46" fmla="*/ 522650 w 3619883"/>
                <a:gd name="connsiteY46" fmla="*/ 4128157 h 4275461"/>
                <a:gd name="connsiteX47" fmla="*/ 573998 w 3619883"/>
                <a:gd name="connsiteY47" fmla="*/ 4275461 h 4275461"/>
                <a:gd name="connsiteX48" fmla="*/ 336164 w 3619883"/>
                <a:gd name="connsiteY48" fmla="*/ 4275461 h 4275461"/>
                <a:gd name="connsiteX49" fmla="*/ 294572 w 3619883"/>
                <a:gd name="connsiteY49" fmla="*/ 4128157 h 4275461"/>
                <a:gd name="connsiteX50" fmla="*/ 339106 w 3619883"/>
                <a:gd name="connsiteY50" fmla="*/ 4128157 h 4275461"/>
                <a:gd name="connsiteX51" fmla="*/ 339106 w 3619883"/>
                <a:gd name="connsiteY51" fmla="*/ 3951392 h 4275461"/>
                <a:gd name="connsiteX52" fmla="*/ 161321 w 3619883"/>
                <a:gd name="connsiteY52" fmla="*/ 3951392 h 4275461"/>
                <a:gd name="connsiteX53" fmla="*/ 161321 w 3619883"/>
                <a:gd name="connsiteY53" fmla="*/ 4128157 h 4275461"/>
                <a:gd name="connsiteX54" fmla="*/ 230914 w 3619883"/>
                <a:gd name="connsiteY54" fmla="*/ 4128157 h 4275461"/>
                <a:gd name="connsiteX55" fmla="*/ 189322 w 3619883"/>
                <a:gd name="connsiteY55" fmla="*/ 4275461 h 4275461"/>
                <a:gd name="connsiteX56" fmla="*/ 0 w 3619883"/>
                <a:gd name="connsiteY56" fmla="*/ 4275461 h 4275461"/>
                <a:gd name="connsiteX57" fmla="*/ 0 w 3619883"/>
                <a:gd name="connsiteY57" fmla="*/ 42229 h 4275461"/>
                <a:gd name="connsiteX58" fmla="*/ 42464 w 3619883"/>
                <a:gd name="connsiteY58" fmla="*/ 40518 h 4275461"/>
                <a:gd name="connsiteX59" fmla="*/ 137733 w 3619883"/>
                <a:gd name="connsiteY59" fmla="*/ 35355 h 4275461"/>
                <a:gd name="connsiteX60" fmla="*/ 270565 w 3619883"/>
                <a:gd name="connsiteY60" fmla="*/ 29759 h 4275461"/>
                <a:gd name="connsiteX61" fmla="*/ 479734 w 3619883"/>
                <a:gd name="connsiteY61" fmla="*/ 45455 h 4275461"/>
                <a:gd name="connsiteX62" fmla="*/ 524103 w 3619883"/>
                <a:gd name="connsiteY62" fmla="*/ 41625 h 4275461"/>
                <a:gd name="connsiteX63" fmla="*/ 624416 w 3619883"/>
                <a:gd name="connsiteY63" fmla="*/ 22696 h 4275461"/>
                <a:gd name="connsiteX64" fmla="*/ 657762 w 3619883"/>
                <a:gd name="connsiteY64" fmla="*/ 18351 h 4275461"/>
                <a:gd name="connsiteX65" fmla="*/ 690557 w 3619883"/>
                <a:gd name="connsiteY65" fmla="*/ 25792 h 4275461"/>
                <a:gd name="connsiteX66" fmla="*/ 745123 w 3619883"/>
                <a:gd name="connsiteY66" fmla="*/ 40157 h 4275461"/>
                <a:gd name="connsiteX67" fmla="*/ 789493 w 3619883"/>
                <a:gd name="connsiteY67" fmla="*/ 36327 h 4275461"/>
                <a:gd name="connsiteX68" fmla="*/ 854255 w 3619883"/>
                <a:gd name="connsiteY68" fmla="*/ 68887 h 4275461"/>
                <a:gd name="connsiteX69" fmla="*/ 897520 w 3619883"/>
                <a:gd name="connsiteY69" fmla="*/ 88629 h 4275461"/>
                <a:gd name="connsiteX70" fmla="*/ 940510 w 3619883"/>
                <a:gd name="connsiteY70" fmla="*/ 114265 h 4275461"/>
                <a:gd name="connsiteX71" fmla="*/ 1082712 w 3619883"/>
                <a:gd name="connsiteY71" fmla="*/ 144543 h 4275461"/>
                <a:gd name="connsiteX72" fmla="*/ 1205348 w 3619883"/>
                <a:gd name="connsiteY72" fmla="*/ 120753 h 4275461"/>
                <a:gd name="connsiteX73" fmla="*/ 1271764 w 3619883"/>
                <a:gd name="connsiteY73" fmla="*/ 117956 h 4275461"/>
                <a:gd name="connsiteX74" fmla="*/ 1315583 w 3619883"/>
                <a:gd name="connsiteY74" fmla="*/ 125912 h 4275461"/>
                <a:gd name="connsiteX75" fmla="*/ 1359125 w 3619883"/>
                <a:gd name="connsiteY75" fmla="*/ 139761 h 4275461"/>
                <a:gd name="connsiteX76" fmla="*/ 1391919 w 3619883"/>
                <a:gd name="connsiteY76" fmla="*/ 147202 h 4275461"/>
                <a:gd name="connsiteX77" fmla="*/ 1436563 w 3619883"/>
                <a:gd name="connsiteY77" fmla="*/ 137480 h 4275461"/>
                <a:gd name="connsiteX78" fmla="*/ 1471566 w 3619883"/>
                <a:gd name="connsiteY78" fmla="*/ 97777 h 4275461"/>
                <a:gd name="connsiteX79" fmla="*/ 1505739 w 3619883"/>
                <a:gd name="connsiteY79" fmla="*/ 75753 h 4275461"/>
                <a:gd name="connsiteX80" fmla="*/ 1590891 w 3619883"/>
                <a:gd name="connsiteY80" fmla="*/ 144702 h 4275461"/>
                <a:gd name="connsiteX81" fmla="*/ 1625616 w 3619883"/>
                <a:gd name="connsiteY81" fmla="*/ 110893 h 4275461"/>
                <a:gd name="connsiteX82" fmla="*/ 1658964 w 3619883"/>
                <a:gd name="connsiteY82" fmla="*/ 106547 h 4275461"/>
                <a:gd name="connsiteX83" fmla="*/ 1746598 w 3619883"/>
                <a:gd name="connsiteY83" fmla="*/ 122460 h 4275461"/>
                <a:gd name="connsiteX84" fmla="*/ 1811913 w 3619883"/>
                <a:gd name="connsiteY84" fmla="*/ 143234 h 4275461"/>
                <a:gd name="connsiteX85" fmla="*/ 1856557 w 3619883"/>
                <a:gd name="connsiteY85" fmla="*/ 133511 h 4275461"/>
                <a:gd name="connsiteX86" fmla="*/ 2066003 w 3619883"/>
                <a:gd name="connsiteY86" fmla="*/ 143313 h 4275461"/>
                <a:gd name="connsiteX87" fmla="*/ 2177615 w 3619883"/>
                <a:gd name="connsiteY87" fmla="*/ 119007 h 4275461"/>
                <a:gd name="connsiteX88" fmla="*/ 2255883 w 3619883"/>
                <a:gd name="connsiteY88" fmla="*/ 99047 h 4275461"/>
                <a:gd name="connsiteX89" fmla="*/ 2344622 w 3619883"/>
                <a:gd name="connsiteY89" fmla="*/ 91388 h 4275461"/>
                <a:gd name="connsiteX90" fmla="*/ 2455682 w 3619883"/>
                <a:gd name="connsiteY90" fmla="*/ 78869 h 4275461"/>
                <a:gd name="connsiteX91" fmla="*/ 2632609 w 3619883"/>
                <a:gd name="connsiteY91" fmla="*/ 75338 h 4275461"/>
                <a:gd name="connsiteX92" fmla="*/ 2742291 w 3619883"/>
                <a:gd name="connsiteY92" fmla="*/ 92282 h 4275461"/>
                <a:gd name="connsiteX93" fmla="*/ 2851974 w 3619883"/>
                <a:gd name="connsiteY93" fmla="*/ 109227 h 4275461"/>
                <a:gd name="connsiteX94" fmla="*/ 2907643 w 3619883"/>
                <a:gd name="connsiteY94" fmla="*/ 100020 h 4275461"/>
                <a:gd name="connsiteX95" fmla="*/ 2944022 w 3619883"/>
                <a:gd name="connsiteY95" fmla="*/ 30853 h 4275461"/>
                <a:gd name="connsiteX96" fmla="*/ 3022289 w 3619883"/>
                <a:gd name="connsiteY96" fmla="*/ 10893 h 4275461"/>
                <a:gd name="connsiteX97" fmla="*/ 3054807 w 3619883"/>
                <a:gd name="connsiteY97" fmla="*/ 24226 h 4275461"/>
                <a:gd name="connsiteX98" fmla="*/ 3141892 w 3619883"/>
                <a:gd name="connsiteY98" fmla="*/ 51925 h 4275461"/>
                <a:gd name="connsiteX99" fmla="*/ 3185711 w 3619883"/>
                <a:gd name="connsiteY99" fmla="*/ 59881 h 4275461"/>
                <a:gd name="connsiteX100" fmla="*/ 3219056 w 3619883"/>
                <a:gd name="connsiteY100" fmla="*/ 55536 h 4275461"/>
                <a:gd name="connsiteX101" fmla="*/ 3263425 w 3619883"/>
                <a:gd name="connsiteY101" fmla="*/ 51706 h 4275461"/>
                <a:gd name="connsiteX102" fmla="*/ 3296219 w 3619883"/>
                <a:gd name="connsiteY102" fmla="*/ 59147 h 4275461"/>
                <a:gd name="connsiteX103" fmla="*/ 3319094 w 3619883"/>
                <a:gd name="connsiteY103" fmla="*/ 42500 h 4275461"/>
                <a:gd name="connsiteX104" fmla="*/ 3420511 w 3619883"/>
                <a:gd name="connsiteY104" fmla="*/ 0 h 4275461"/>
                <a:gd name="connsiteX105" fmla="*/ 3453305 w 3619883"/>
                <a:gd name="connsiteY105" fmla="*/ 7440 h 4275461"/>
                <a:gd name="connsiteX106" fmla="*/ 3496571 w 3619883"/>
                <a:gd name="connsiteY106" fmla="*/ 27182 h 4275461"/>
                <a:gd name="connsiteX107" fmla="*/ 3602117 w 3619883"/>
                <a:gd name="connsiteY107" fmla="*/ 132521 h 4275461"/>
                <a:gd name="connsiteX108" fmla="*/ 3619883 w 3619883"/>
                <a:gd name="connsiteY108" fmla="*/ 140049 h 4275461"/>
                <a:gd name="connsiteX109" fmla="*/ 3619883 w 3619883"/>
                <a:gd name="connsiteY10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128157 h 4275461"/>
                <a:gd name="connsiteX13" fmla="*/ 1745346 w 3619883"/>
                <a:gd name="connsiteY13" fmla="*/ 4128157 h 4275461"/>
                <a:gd name="connsiteX14" fmla="*/ 1796694 w 3619883"/>
                <a:gd name="connsiteY14" fmla="*/ 4275461 h 4275461"/>
                <a:gd name="connsiteX15" fmla="*/ 1558844 w 3619883"/>
                <a:gd name="connsiteY15" fmla="*/ 4275461 h 4275461"/>
                <a:gd name="connsiteX16" fmla="*/ 1517252 w 3619883"/>
                <a:gd name="connsiteY16" fmla="*/ 4128157 h 4275461"/>
                <a:gd name="connsiteX17" fmla="*/ 1582936 w 3619883"/>
                <a:gd name="connsiteY17" fmla="*/ 4128157 h 4275461"/>
                <a:gd name="connsiteX18" fmla="*/ 1582936 w 3619883"/>
                <a:gd name="connsiteY18" fmla="*/ 3951392 h 4275461"/>
                <a:gd name="connsiteX19" fmla="*/ 1405151 w 3619883"/>
                <a:gd name="connsiteY19" fmla="*/ 3951392 h 4275461"/>
                <a:gd name="connsiteX20" fmla="*/ 1405151 w 3619883"/>
                <a:gd name="connsiteY20" fmla="*/ 4128157 h 4275461"/>
                <a:gd name="connsiteX21" fmla="*/ 1468988 w 3619883"/>
                <a:gd name="connsiteY21" fmla="*/ 4128157 h 4275461"/>
                <a:gd name="connsiteX22" fmla="*/ 1427396 w 3619883"/>
                <a:gd name="connsiteY22" fmla="*/ 4275461 h 4275461"/>
                <a:gd name="connsiteX23" fmla="*/ 1210751 w 3619883"/>
                <a:gd name="connsiteY23" fmla="*/ 4275461 h 4275461"/>
                <a:gd name="connsiteX24" fmla="*/ 1210751 w 3619883"/>
                <a:gd name="connsiteY24" fmla="*/ 4128157 h 4275461"/>
                <a:gd name="connsiteX25" fmla="*/ 1271978 w 3619883"/>
                <a:gd name="connsiteY25" fmla="*/ 4128157 h 4275461"/>
                <a:gd name="connsiteX26" fmla="*/ 1271978 w 3619883"/>
                <a:gd name="connsiteY26" fmla="*/ 3951392 h 4275461"/>
                <a:gd name="connsiteX27" fmla="*/ 1094193 w 3619883"/>
                <a:gd name="connsiteY27" fmla="*/ 3951392 h 4275461"/>
                <a:gd name="connsiteX28" fmla="*/ 1094193 w 3619883"/>
                <a:gd name="connsiteY28" fmla="*/ 4128157 h 4275461"/>
                <a:gd name="connsiteX29" fmla="*/ 1140354 w 3619883"/>
                <a:gd name="connsiteY29" fmla="*/ 4128157 h 4275461"/>
                <a:gd name="connsiteX30" fmla="*/ 1140354 w 3619883"/>
                <a:gd name="connsiteY30" fmla="*/ 4275461 h 4275461"/>
                <a:gd name="connsiteX31" fmla="*/ 953807 w 3619883"/>
                <a:gd name="connsiteY31" fmla="*/ 4275461 h 4275461"/>
                <a:gd name="connsiteX32" fmla="*/ 912215 w 3619883"/>
                <a:gd name="connsiteY32" fmla="*/ 4128157 h 4275461"/>
                <a:gd name="connsiteX33" fmla="*/ 961020 w 3619883"/>
                <a:gd name="connsiteY33" fmla="*/ 4128157 h 4275461"/>
                <a:gd name="connsiteX34" fmla="*/ 961020 w 3619883"/>
                <a:gd name="connsiteY34" fmla="*/ 3951392 h 4275461"/>
                <a:gd name="connsiteX35" fmla="*/ 783235 w 3619883"/>
                <a:gd name="connsiteY35" fmla="*/ 3951392 h 4275461"/>
                <a:gd name="connsiteX36" fmla="*/ 783235 w 3619883"/>
                <a:gd name="connsiteY36" fmla="*/ 4128157 h 4275461"/>
                <a:gd name="connsiteX37" fmla="*/ 871024 w 3619883"/>
                <a:gd name="connsiteY37" fmla="*/ 4128157 h 4275461"/>
                <a:gd name="connsiteX38" fmla="*/ 829432 w 3619883"/>
                <a:gd name="connsiteY38" fmla="*/ 4275461 h 4275461"/>
                <a:gd name="connsiteX39" fmla="*/ 611484 w 3619883"/>
                <a:gd name="connsiteY39" fmla="*/ 4275461 h 4275461"/>
                <a:gd name="connsiteX40" fmla="*/ 621247 w 3619883"/>
                <a:gd name="connsiteY40" fmla="*/ 4128157 h 4275461"/>
                <a:gd name="connsiteX41" fmla="*/ 650062 w 3619883"/>
                <a:gd name="connsiteY41" fmla="*/ 4128157 h 4275461"/>
                <a:gd name="connsiteX42" fmla="*/ 650062 w 3619883"/>
                <a:gd name="connsiteY42" fmla="*/ 3951392 h 4275461"/>
                <a:gd name="connsiteX43" fmla="*/ 472277 w 3619883"/>
                <a:gd name="connsiteY43" fmla="*/ 3951392 h 4275461"/>
                <a:gd name="connsiteX44" fmla="*/ 472277 w 3619883"/>
                <a:gd name="connsiteY44" fmla="*/ 4128157 h 4275461"/>
                <a:gd name="connsiteX45" fmla="*/ 522650 w 3619883"/>
                <a:gd name="connsiteY45" fmla="*/ 4128157 h 4275461"/>
                <a:gd name="connsiteX46" fmla="*/ 573998 w 3619883"/>
                <a:gd name="connsiteY46" fmla="*/ 4275461 h 4275461"/>
                <a:gd name="connsiteX47" fmla="*/ 336164 w 3619883"/>
                <a:gd name="connsiteY47" fmla="*/ 4275461 h 4275461"/>
                <a:gd name="connsiteX48" fmla="*/ 294572 w 3619883"/>
                <a:gd name="connsiteY48" fmla="*/ 4128157 h 4275461"/>
                <a:gd name="connsiteX49" fmla="*/ 339106 w 3619883"/>
                <a:gd name="connsiteY49" fmla="*/ 4128157 h 4275461"/>
                <a:gd name="connsiteX50" fmla="*/ 339106 w 3619883"/>
                <a:gd name="connsiteY50" fmla="*/ 3951392 h 4275461"/>
                <a:gd name="connsiteX51" fmla="*/ 161321 w 3619883"/>
                <a:gd name="connsiteY51" fmla="*/ 3951392 h 4275461"/>
                <a:gd name="connsiteX52" fmla="*/ 161321 w 3619883"/>
                <a:gd name="connsiteY52" fmla="*/ 4128157 h 4275461"/>
                <a:gd name="connsiteX53" fmla="*/ 230914 w 3619883"/>
                <a:gd name="connsiteY53" fmla="*/ 4128157 h 4275461"/>
                <a:gd name="connsiteX54" fmla="*/ 189322 w 3619883"/>
                <a:gd name="connsiteY54" fmla="*/ 4275461 h 4275461"/>
                <a:gd name="connsiteX55" fmla="*/ 0 w 3619883"/>
                <a:gd name="connsiteY55" fmla="*/ 4275461 h 4275461"/>
                <a:gd name="connsiteX56" fmla="*/ 0 w 3619883"/>
                <a:gd name="connsiteY56" fmla="*/ 42229 h 4275461"/>
                <a:gd name="connsiteX57" fmla="*/ 42464 w 3619883"/>
                <a:gd name="connsiteY57" fmla="*/ 40518 h 4275461"/>
                <a:gd name="connsiteX58" fmla="*/ 137733 w 3619883"/>
                <a:gd name="connsiteY58" fmla="*/ 35355 h 4275461"/>
                <a:gd name="connsiteX59" fmla="*/ 270565 w 3619883"/>
                <a:gd name="connsiteY59" fmla="*/ 29759 h 4275461"/>
                <a:gd name="connsiteX60" fmla="*/ 479734 w 3619883"/>
                <a:gd name="connsiteY60" fmla="*/ 45455 h 4275461"/>
                <a:gd name="connsiteX61" fmla="*/ 524103 w 3619883"/>
                <a:gd name="connsiteY61" fmla="*/ 41625 h 4275461"/>
                <a:gd name="connsiteX62" fmla="*/ 624416 w 3619883"/>
                <a:gd name="connsiteY62" fmla="*/ 22696 h 4275461"/>
                <a:gd name="connsiteX63" fmla="*/ 657762 w 3619883"/>
                <a:gd name="connsiteY63" fmla="*/ 18351 h 4275461"/>
                <a:gd name="connsiteX64" fmla="*/ 690557 w 3619883"/>
                <a:gd name="connsiteY64" fmla="*/ 25792 h 4275461"/>
                <a:gd name="connsiteX65" fmla="*/ 745123 w 3619883"/>
                <a:gd name="connsiteY65" fmla="*/ 40157 h 4275461"/>
                <a:gd name="connsiteX66" fmla="*/ 789493 w 3619883"/>
                <a:gd name="connsiteY66" fmla="*/ 36327 h 4275461"/>
                <a:gd name="connsiteX67" fmla="*/ 854255 w 3619883"/>
                <a:gd name="connsiteY67" fmla="*/ 68887 h 4275461"/>
                <a:gd name="connsiteX68" fmla="*/ 897520 w 3619883"/>
                <a:gd name="connsiteY68" fmla="*/ 88629 h 4275461"/>
                <a:gd name="connsiteX69" fmla="*/ 940510 w 3619883"/>
                <a:gd name="connsiteY69" fmla="*/ 114265 h 4275461"/>
                <a:gd name="connsiteX70" fmla="*/ 1082712 w 3619883"/>
                <a:gd name="connsiteY70" fmla="*/ 144543 h 4275461"/>
                <a:gd name="connsiteX71" fmla="*/ 1205348 w 3619883"/>
                <a:gd name="connsiteY71" fmla="*/ 120753 h 4275461"/>
                <a:gd name="connsiteX72" fmla="*/ 1271764 w 3619883"/>
                <a:gd name="connsiteY72" fmla="*/ 117956 h 4275461"/>
                <a:gd name="connsiteX73" fmla="*/ 1315583 w 3619883"/>
                <a:gd name="connsiteY73" fmla="*/ 125912 h 4275461"/>
                <a:gd name="connsiteX74" fmla="*/ 1359125 w 3619883"/>
                <a:gd name="connsiteY74" fmla="*/ 139761 h 4275461"/>
                <a:gd name="connsiteX75" fmla="*/ 1391919 w 3619883"/>
                <a:gd name="connsiteY75" fmla="*/ 147202 h 4275461"/>
                <a:gd name="connsiteX76" fmla="*/ 1436563 w 3619883"/>
                <a:gd name="connsiteY76" fmla="*/ 137480 h 4275461"/>
                <a:gd name="connsiteX77" fmla="*/ 1471566 w 3619883"/>
                <a:gd name="connsiteY77" fmla="*/ 97777 h 4275461"/>
                <a:gd name="connsiteX78" fmla="*/ 1505739 w 3619883"/>
                <a:gd name="connsiteY78" fmla="*/ 75753 h 4275461"/>
                <a:gd name="connsiteX79" fmla="*/ 1590891 w 3619883"/>
                <a:gd name="connsiteY79" fmla="*/ 144702 h 4275461"/>
                <a:gd name="connsiteX80" fmla="*/ 1625616 w 3619883"/>
                <a:gd name="connsiteY80" fmla="*/ 110893 h 4275461"/>
                <a:gd name="connsiteX81" fmla="*/ 1658964 w 3619883"/>
                <a:gd name="connsiteY81" fmla="*/ 106547 h 4275461"/>
                <a:gd name="connsiteX82" fmla="*/ 1746598 w 3619883"/>
                <a:gd name="connsiteY82" fmla="*/ 122460 h 4275461"/>
                <a:gd name="connsiteX83" fmla="*/ 1811913 w 3619883"/>
                <a:gd name="connsiteY83" fmla="*/ 143234 h 4275461"/>
                <a:gd name="connsiteX84" fmla="*/ 1856557 w 3619883"/>
                <a:gd name="connsiteY84" fmla="*/ 133511 h 4275461"/>
                <a:gd name="connsiteX85" fmla="*/ 2066003 w 3619883"/>
                <a:gd name="connsiteY85" fmla="*/ 143313 h 4275461"/>
                <a:gd name="connsiteX86" fmla="*/ 2177615 w 3619883"/>
                <a:gd name="connsiteY86" fmla="*/ 119007 h 4275461"/>
                <a:gd name="connsiteX87" fmla="*/ 2255883 w 3619883"/>
                <a:gd name="connsiteY87" fmla="*/ 99047 h 4275461"/>
                <a:gd name="connsiteX88" fmla="*/ 2344622 w 3619883"/>
                <a:gd name="connsiteY88" fmla="*/ 91388 h 4275461"/>
                <a:gd name="connsiteX89" fmla="*/ 2455682 w 3619883"/>
                <a:gd name="connsiteY89" fmla="*/ 78869 h 4275461"/>
                <a:gd name="connsiteX90" fmla="*/ 2632609 w 3619883"/>
                <a:gd name="connsiteY90" fmla="*/ 75338 h 4275461"/>
                <a:gd name="connsiteX91" fmla="*/ 2742291 w 3619883"/>
                <a:gd name="connsiteY91" fmla="*/ 92282 h 4275461"/>
                <a:gd name="connsiteX92" fmla="*/ 2851974 w 3619883"/>
                <a:gd name="connsiteY92" fmla="*/ 109227 h 4275461"/>
                <a:gd name="connsiteX93" fmla="*/ 2907643 w 3619883"/>
                <a:gd name="connsiteY93" fmla="*/ 100020 h 4275461"/>
                <a:gd name="connsiteX94" fmla="*/ 2944022 w 3619883"/>
                <a:gd name="connsiteY94" fmla="*/ 30853 h 4275461"/>
                <a:gd name="connsiteX95" fmla="*/ 3022289 w 3619883"/>
                <a:gd name="connsiteY95" fmla="*/ 10893 h 4275461"/>
                <a:gd name="connsiteX96" fmla="*/ 3054807 w 3619883"/>
                <a:gd name="connsiteY96" fmla="*/ 24226 h 4275461"/>
                <a:gd name="connsiteX97" fmla="*/ 3141892 w 3619883"/>
                <a:gd name="connsiteY97" fmla="*/ 51925 h 4275461"/>
                <a:gd name="connsiteX98" fmla="*/ 3185711 w 3619883"/>
                <a:gd name="connsiteY98" fmla="*/ 59881 h 4275461"/>
                <a:gd name="connsiteX99" fmla="*/ 3219056 w 3619883"/>
                <a:gd name="connsiteY99" fmla="*/ 55536 h 4275461"/>
                <a:gd name="connsiteX100" fmla="*/ 3263425 w 3619883"/>
                <a:gd name="connsiteY100" fmla="*/ 51706 h 4275461"/>
                <a:gd name="connsiteX101" fmla="*/ 3296219 w 3619883"/>
                <a:gd name="connsiteY101" fmla="*/ 59147 h 4275461"/>
                <a:gd name="connsiteX102" fmla="*/ 3319094 w 3619883"/>
                <a:gd name="connsiteY102" fmla="*/ 42500 h 4275461"/>
                <a:gd name="connsiteX103" fmla="*/ 3420511 w 3619883"/>
                <a:gd name="connsiteY103" fmla="*/ 0 h 4275461"/>
                <a:gd name="connsiteX104" fmla="*/ 3453305 w 3619883"/>
                <a:gd name="connsiteY104" fmla="*/ 7440 h 4275461"/>
                <a:gd name="connsiteX105" fmla="*/ 3496571 w 3619883"/>
                <a:gd name="connsiteY105" fmla="*/ 27182 h 4275461"/>
                <a:gd name="connsiteX106" fmla="*/ 3602117 w 3619883"/>
                <a:gd name="connsiteY106" fmla="*/ 132521 h 4275461"/>
                <a:gd name="connsiteX107" fmla="*/ 3619883 w 3619883"/>
                <a:gd name="connsiteY107" fmla="*/ 140049 h 4275461"/>
                <a:gd name="connsiteX108" fmla="*/ 3619883 w 3619883"/>
                <a:gd name="connsiteY10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45346 w 3619883"/>
                <a:gd name="connsiteY12" fmla="*/ 4128157 h 4275461"/>
                <a:gd name="connsiteX13" fmla="*/ 1796694 w 3619883"/>
                <a:gd name="connsiteY13" fmla="*/ 4275461 h 4275461"/>
                <a:gd name="connsiteX14" fmla="*/ 1558844 w 3619883"/>
                <a:gd name="connsiteY14" fmla="*/ 4275461 h 4275461"/>
                <a:gd name="connsiteX15" fmla="*/ 1517252 w 3619883"/>
                <a:gd name="connsiteY15" fmla="*/ 4128157 h 4275461"/>
                <a:gd name="connsiteX16" fmla="*/ 1582936 w 3619883"/>
                <a:gd name="connsiteY16" fmla="*/ 4128157 h 4275461"/>
                <a:gd name="connsiteX17" fmla="*/ 1582936 w 3619883"/>
                <a:gd name="connsiteY17" fmla="*/ 3951392 h 4275461"/>
                <a:gd name="connsiteX18" fmla="*/ 1405151 w 3619883"/>
                <a:gd name="connsiteY18" fmla="*/ 3951392 h 4275461"/>
                <a:gd name="connsiteX19" fmla="*/ 1405151 w 3619883"/>
                <a:gd name="connsiteY19" fmla="*/ 4128157 h 4275461"/>
                <a:gd name="connsiteX20" fmla="*/ 1468988 w 3619883"/>
                <a:gd name="connsiteY20" fmla="*/ 4128157 h 4275461"/>
                <a:gd name="connsiteX21" fmla="*/ 1427396 w 3619883"/>
                <a:gd name="connsiteY21" fmla="*/ 4275461 h 4275461"/>
                <a:gd name="connsiteX22" fmla="*/ 1210751 w 3619883"/>
                <a:gd name="connsiteY22" fmla="*/ 4275461 h 4275461"/>
                <a:gd name="connsiteX23" fmla="*/ 1210751 w 3619883"/>
                <a:gd name="connsiteY23" fmla="*/ 4128157 h 4275461"/>
                <a:gd name="connsiteX24" fmla="*/ 1271978 w 3619883"/>
                <a:gd name="connsiteY24" fmla="*/ 4128157 h 4275461"/>
                <a:gd name="connsiteX25" fmla="*/ 1271978 w 3619883"/>
                <a:gd name="connsiteY25" fmla="*/ 3951392 h 4275461"/>
                <a:gd name="connsiteX26" fmla="*/ 1094193 w 3619883"/>
                <a:gd name="connsiteY26" fmla="*/ 3951392 h 4275461"/>
                <a:gd name="connsiteX27" fmla="*/ 1094193 w 3619883"/>
                <a:gd name="connsiteY27" fmla="*/ 4128157 h 4275461"/>
                <a:gd name="connsiteX28" fmla="*/ 1140354 w 3619883"/>
                <a:gd name="connsiteY28" fmla="*/ 4128157 h 4275461"/>
                <a:gd name="connsiteX29" fmla="*/ 1140354 w 3619883"/>
                <a:gd name="connsiteY29" fmla="*/ 4275461 h 4275461"/>
                <a:gd name="connsiteX30" fmla="*/ 953807 w 3619883"/>
                <a:gd name="connsiteY30" fmla="*/ 4275461 h 4275461"/>
                <a:gd name="connsiteX31" fmla="*/ 912215 w 3619883"/>
                <a:gd name="connsiteY31" fmla="*/ 4128157 h 4275461"/>
                <a:gd name="connsiteX32" fmla="*/ 961020 w 3619883"/>
                <a:gd name="connsiteY32" fmla="*/ 4128157 h 4275461"/>
                <a:gd name="connsiteX33" fmla="*/ 961020 w 3619883"/>
                <a:gd name="connsiteY33" fmla="*/ 3951392 h 4275461"/>
                <a:gd name="connsiteX34" fmla="*/ 783235 w 3619883"/>
                <a:gd name="connsiteY34" fmla="*/ 3951392 h 4275461"/>
                <a:gd name="connsiteX35" fmla="*/ 783235 w 3619883"/>
                <a:gd name="connsiteY35" fmla="*/ 4128157 h 4275461"/>
                <a:gd name="connsiteX36" fmla="*/ 871024 w 3619883"/>
                <a:gd name="connsiteY36" fmla="*/ 4128157 h 4275461"/>
                <a:gd name="connsiteX37" fmla="*/ 829432 w 3619883"/>
                <a:gd name="connsiteY37" fmla="*/ 4275461 h 4275461"/>
                <a:gd name="connsiteX38" fmla="*/ 611484 w 3619883"/>
                <a:gd name="connsiteY38" fmla="*/ 4275461 h 4275461"/>
                <a:gd name="connsiteX39" fmla="*/ 621247 w 3619883"/>
                <a:gd name="connsiteY39" fmla="*/ 4128157 h 4275461"/>
                <a:gd name="connsiteX40" fmla="*/ 650062 w 3619883"/>
                <a:gd name="connsiteY40" fmla="*/ 4128157 h 4275461"/>
                <a:gd name="connsiteX41" fmla="*/ 650062 w 3619883"/>
                <a:gd name="connsiteY41" fmla="*/ 3951392 h 4275461"/>
                <a:gd name="connsiteX42" fmla="*/ 472277 w 3619883"/>
                <a:gd name="connsiteY42" fmla="*/ 3951392 h 4275461"/>
                <a:gd name="connsiteX43" fmla="*/ 472277 w 3619883"/>
                <a:gd name="connsiteY43" fmla="*/ 4128157 h 4275461"/>
                <a:gd name="connsiteX44" fmla="*/ 522650 w 3619883"/>
                <a:gd name="connsiteY44" fmla="*/ 4128157 h 4275461"/>
                <a:gd name="connsiteX45" fmla="*/ 573998 w 3619883"/>
                <a:gd name="connsiteY45" fmla="*/ 4275461 h 4275461"/>
                <a:gd name="connsiteX46" fmla="*/ 336164 w 3619883"/>
                <a:gd name="connsiteY46" fmla="*/ 4275461 h 4275461"/>
                <a:gd name="connsiteX47" fmla="*/ 294572 w 3619883"/>
                <a:gd name="connsiteY47" fmla="*/ 4128157 h 4275461"/>
                <a:gd name="connsiteX48" fmla="*/ 339106 w 3619883"/>
                <a:gd name="connsiteY48" fmla="*/ 4128157 h 4275461"/>
                <a:gd name="connsiteX49" fmla="*/ 339106 w 3619883"/>
                <a:gd name="connsiteY49" fmla="*/ 3951392 h 4275461"/>
                <a:gd name="connsiteX50" fmla="*/ 161321 w 3619883"/>
                <a:gd name="connsiteY50" fmla="*/ 3951392 h 4275461"/>
                <a:gd name="connsiteX51" fmla="*/ 161321 w 3619883"/>
                <a:gd name="connsiteY51" fmla="*/ 4128157 h 4275461"/>
                <a:gd name="connsiteX52" fmla="*/ 230914 w 3619883"/>
                <a:gd name="connsiteY52" fmla="*/ 4128157 h 4275461"/>
                <a:gd name="connsiteX53" fmla="*/ 189322 w 3619883"/>
                <a:gd name="connsiteY53" fmla="*/ 4275461 h 4275461"/>
                <a:gd name="connsiteX54" fmla="*/ 0 w 3619883"/>
                <a:gd name="connsiteY54" fmla="*/ 4275461 h 4275461"/>
                <a:gd name="connsiteX55" fmla="*/ 0 w 3619883"/>
                <a:gd name="connsiteY55" fmla="*/ 42229 h 4275461"/>
                <a:gd name="connsiteX56" fmla="*/ 42464 w 3619883"/>
                <a:gd name="connsiteY56" fmla="*/ 40518 h 4275461"/>
                <a:gd name="connsiteX57" fmla="*/ 137733 w 3619883"/>
                <a:gd name="connsiteY57" fmla="*/ 35355 h 4275461"/>
                <a:gd name="connsiteX58" fmla="*/ 270565 w 3619883"/>
                <a:gd name="connsiteY58" fmla="*/ 29759 h 4275461"/>
                <a:gd name="connsiteX59" fmla="*/ 479734 w 3619883"/>
                <a:gd name="connsiteY59" fmla="*/ 45455 h 4275461"/>
                <a:gd name="connsiteX60" fmla="*/ 524103 w 3619883"/>
                <a:gd name="connsiteY60" fmla="*/ 41625 h 4275461"/>
                <a:gd name="connsiteX61" fmla="*/ 624416 w 3619883"/>
                <a:gd name="connsiteY61" fmla="*/ 22696 h 4275461"/>
                <a:gd name="connsiteX62" fmla="*/ 657762 w 3619883"/>
                <a:gd name="connsiteY62" fmla="*/ 18351 h 4275461"/>
                <a:gd name="connsiteX63" fmla="*/ 690557 w 3619883"/>
                <a:gd name="connsiteY63" fmla="*/ 25792 h 4275461"/>
                <a:gd name="connsiteX64" fmla="*/ 745123 w 3619883"/>
                <a:gd name="connsiteY64" fmla="*/ 40157 h 4275461"/>
                <a:gd name="connsiteX65" fmla="*/ 789493 w 3619883"/>
                <a:gd name="connsiteY65" fmla="*/ 36327 h 4275461"/>
                <a:gd name="connsiteX66" fmla="*/ 854255 w 3619883"/>
                <a:gd name="connsiteY66" fmla="*/ 68887 h 4275461"/>
                <a:gd name="connsiteX67" fmla="*/ 897520 w 3619883"/>
                <a:gd name="connsiteY67" fmla="*/ 88629 h 4275461"/>
                <a:gd name="connsiteX68" fmla="*/ 940510 w 3619883"/>
                <a:gd name="connsiteY68" fmla="*/ 114265 h 4275461"/>
                <a:gd name="connsiteX69" fmla="*/ 1082712 w 3619883"/>
                <a:gd name="connsiteY69" fmla="*/ 144543 h 4275461"/>
                <a:gd name="connsiteX70" fmla="*/ 1205348 w 3619883"/>
                <a:gd name="connsiteY70" fmla="*/ 120753 h 4275461"/>
                <a:gd name="connsiteX71" fmla="*/ 1271764 w 3619883"/>
                <a:gd name="connsiteY71" fmla="*/ 117956 h 4275461"/>
                <a:gd name="connsiteX72" fmla="*/ 1315583 w 3619883"/>
                <a:gd name="connsiteY72" fmla="*/ 125912 h 4275461"/>
                <a:gd name="connsiteX73" fmla="*/ 1359125 w 3619883"/>
                <a:gd name="connsiteY73" fmla="*/ 139761 h 4275461"/>
                <a:gd name="connsiteX74" fmla="*/ 1391919 w 3619883"/>
                <a:gd name="connsiteY74" fmla="*/ 147202 h 4275461"/>
                <a:gd name="connsiteX75" fmla="*/ 1436563 w 3619883"/>
                <a:gd name="connsiteY75" fmla="*/ 137480 h 4275461"/>
                <a:gd name="connsiteX76" fmla="*/ 1471566 w 3619883"/>
                <a:gd name="connsiteY76" fmla="*/ 97777 h 4275461"/>
                <a:gd name="connsiteX77" fmla="*/ 1505739 w 3619883"/>
                <a:gd name="connsiteY77" fmla="*/ 75753 h 4275461"/>
                <a:gd name="connsiteX78" fmla="*/ 1590891 w 3619883"/>
                <a:gd name="connsiteY78" fmla="*/ 144702 h 4275461"/>
                <a:gd name="connsiteX79" fmla="*/ 1625616 w 3619883"/>
                <a:gd name="connsiteY79" fmla="*/ 110893 h 4275461"/>
                <a:gd name="connsiteX80" fmla="*/ 1658964 w 3619883"/>
                <a:gd name="connsiteY80" fmla="*/ 106547 h 4275461"/>
                <a:gd name="connsiteX81" fmla="*/ 1746598 w 3619883"/>
                <a:gd name="connsiteY81" fmla="*/ 122460 h 4275461"/>
                <a:gd name="connsiteX82" fmla="*/ 1811913 w 3619883"/>
                <a:gd name="connsiteY82" fmla="*/ 143234 h 4275461"/>
                <a:gd name="connsiteX83" fmla="*/ 1856557 w 3619883"/>
                <a:gd name="connsiteY83" fmla="*/ 133511 h 4275461"/>
                <a:gd name="connsiteX84" fmla="*/ 2066003 w 3619883"/>
                <a:gd name="connsiteY84" fmla="*/ 143313 h 4275461"/>
                <a:gd name="connsiteX85" fmla="*/ 2177615 w 3619883"/>
                <a:gd name="connsiteY85" fmla="*/ 119007 h 4275461"/>
                <a:gd name="connsiteX86" fmla="*/ 2255883 w 3619883"/>
                <a:gd name="connsiteY86" fmla="*/ 99047 h 4275461"/>
                <a:gd name="connsiteX87" fmla="*/ 2344622 w 3619883"/>
                <a:gd name="connsiteY87" fmla="*/ 91388 h 4275461"/>
                <a:gd name="connsiteX88" fmla="*/ 2455682 w 3619883"/>
                <a:gd name="connsiteY88" fmla="*/ 78869 h 4275461"/>
                <a:gd name="connsiteX89" fmla="*/ 2632609 w 3619883"/>
                <a:gd name="connsiteY89" fmla="*/ 75338 h 4275461"/>
                <a:gd name="connsiteX90" fmla="*/ 2742291 w 3619883"/>
                <a:gd name="connsiteY90" fmla="*/ 92282 h 4275461"/>
                <a:gd name="connsiteX91" fmla="*/ 2851974 w 3619883"/>
                <a:gd name="connsiteY91" fmla="*/ 109227 h 4275461"/>
                <a:gd name="connsiteX92" fmla="*/ 2907643 w 3619883"/>
                <a:gd name="connsiteY92" fmla="*/ 100020 h 4275461"/>
                <a:gd name="connsiteX93" fmla="*/ 2944022 w 3619883"/>
                <a:gd name="connsiteY93" fmla="*/ 30853 h 4275461"/>
                <a:gd name="connsiteX94" fmla="*/ 3022289 w 3619883"/>
                <a:gd name="connsiteY94" fmla="*/ 10893 h 4275461"/>
                <a:gd name="connsiteX95" fmla="*/ 3054807 w 3619883"/>
                <a:gd name="connsiteY95" fmla="*/ 24226 h 4275461"/>
                <a:gd name="connsiteX96" fmla="*/ 3141892 w 3619883"/>
                <a:gd name="connsiteY96" fmla="*/ 51925 h 4275461"/>
                <a:gd name="connsiteX97" fmla="*/ 3185711 w 3619883"/>
                <a:gd name="connsiteY97" fmla="*/ 59881 h 4275461"/>
                <a:gd name="connsiteX98" fmla="*/ 3219056 w 3619883"/>
                <a:gd name="connsiteY98" fmla="*/ 55536 h 4275461"/>
                <a:gd name="connsiteX99" fmla="*/ 3263425 w 3619883"/>
                <a:gd name="connsiteY99" fmla="*/ 51706 h 4275461"/>
                <a:gd name="connsiteX100" fmla="*/ 3296219 w 3619883"/>
                <a:gd name="connsiteY100" fmla="*/ 59147 h 4275461"/>
                <a:gd name="connsiteX101" fmla="*/ 3319094 w 3619883"/>
                <a:gd name="connsiteY101" fmla="*/ 42500 h 4275461"/>
                <a:gd name="connsiteX102" fmla="*/ 3420511 w 3619883"/>
                <a:gd name="connsiteY102" fmla="*/ 0 h 4275461"/>
                <a:gd name="connsiteX103" fmla="*/ 3453305 w 3619883"/>
                <a:gd name="connsiteY103" fmla="*/ 7440 h 4275461"/>
                <a:gd name="connsiteX104" fmla="*/ 3496571 w 3619883"/>
                <a:gd name="connsiteY104" fmla="*/ 27182 h 4275461"/>
                <a:gd name="connsiteX105" fmla="*/ 3602117 w 3619883"/>
                <a:gd name="connsiteY105" fmla="*/ 132521 h 4275461"/>
                <a:gd name="connsiteX106" fmla="*/ 3619883 w 3619883"/>
                <a:gd name="connsiteY106" fmla="*/ 140049 h 4275461"/>
                <a:gd name="connsiteX107" fmla="*/ 3619883 w 3619883"/>
                <a:gd name="connsiteY10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582936 w 3619883"/>
                <a:gd name="connsiteY15" fmla="*/ 4128157 h 4275461"/>
                <a:gd name="connsiteX16" fmla="*/ 1582936 w 3619883"/>
                <a:gd name="connsiteY16" fmla="*/ 3951392 h 4275461"/>
                <a:gd name="connsiteX17" fmla="*/ 1405151 w 3619883"/>
                <a:gd name="connsiteY17" fmla="*/ 3951392 h 4275461"/>
                <a:gd name="connsiteX18" fmla="*/ 1405151 w 3619883"/>
                <a:gd name="connsiteY18" fmla="*/ 4128157 h 4275461"/>
                <a:gd name="connsiteX19" fmla="*/ 1468988 w 3619883"/>
                <a:gd name="connsiteY19" fmla="*/ 4128157 h 4275461"/>
                <a:gd name="connsiteX20" fmla="*/ 1427396 w 3619883"/>
                <a:gd name="connsiteY20" fmla="*/ 4275461 h 4275461"/>
                <a:gd name="connsiteX21" fmla="*/ 1210751 w 3619883"/>
                <a:gd name="connsiteY21" fmla="*/ 4275461 h 4275461"/>
                <a:gd name="connsiteX22" fmla="*/ 1210751 w 3619883"/>
                <a:gd name="connsiteY22" fmla="*/ 4128157 h 4275461"/>
                <a:gd name="connsiteX23" fmla="*/ 1271978 w 3619883"/>
                <a:gd name="connsiteY23" fmla="*/ 4128157 h 4275461"/>
                <a:gd name="connsiteX24" fmla="*/ 1271978 w 3619883"/>
                <a:gd name="connsiteY24" fmla="*/ 3951392 h 4275461"/>
                <a:gd name="connsiteX25" fmla="*/ 1094193 w 3619883"/>
                <a:gd name="connsiteY25" fmla="*/ 3951392 h 4275461"/>
                <a:gd name="connsiteX26" fmla="*/ 1094193 w 3619883"/>
                <a:gd name="connsiteY26" fmla="*/ 4128157 h 4275461"/>
                <a:gd name="connsiteX27" fmla="*/ 1140354 w 3619883"/>
                <a:gd name="connsiteY27" fmla="*/ 4128157 h 4275461"/>
                <a:gd name="connsiteX28" fmla="*/ 1140354 w 3619883"/>
                <a:gd name="connsiteY28" fmla="*/ 4275461 h 4275461"/>
                <a:gd name="connsiteX29" fmla="*/ 953807 w 3619883"/>
                <a:gd name="connsiteY29" fmla="*/ 4275461 h 4275461"/>
                <a:gd name="connsiteX30" fmla="*/ 912215 w 3619883"/>
                <a:gd name="connsiteY30" fmla="*/ 4128157 h 4275461"/>
                <a:gd name="connsiteX31" fmla="*/ 961020 w 3619883"/>
                <a:gd name="connsiteY31" fmla="*/ 4128157 h 4275461"/>
                <a:gd name="connsiteX32" fmla="*/ 961020 w 3619883"/>
                <a:gd name="connsiteY32" fmla="*/ 3951392 h 4275461"/>
                <a:gd name="connsiteX33" fmla="*/ 783235 w 3619883"/>
                <a:gd name="connsiteY33" fmla="*/ 3951392 h 4275461"/>
                <a:gd name="connsiteX34" fmla="*/ 783235 w 3619883"/>
                <a:gd name="connsiteY34" fmla="*/ 4128157 h 4275461"/>
                <a:gd name="connsiteX35" fmla="*/ 871024 w 3619883"/>
                <a:gd name="connsiteY35" fmla="*/ 4128157 h 4275461"/>
                <a:gd name="connsiteX36" fmla="*/ 829432 w 3619883"/>
                <a:gd name="connsiteY36" fmla="*/ 4275461 h 4275461"/>
                <a:gd name="connsiteX37" fmla="*/ 611484 w 3619883"/>
                <a:gd name="connsiteY37" fmla="*/ 4275461 h 4275461"/>
                <a:gd name="connsiteX38" fmla="*/ 621247 w 3619883"/>
                <a:gd name="connsiteY38" fmla="*/ 4128157 h 4275461"/>
                <a:gd name="connsiteX39" fmla="*/ 650062 w 3619883"/>
                <a:gd name="connsiteY39" fmla="*/ 4128157 h 4275461"/>
                <a:gd name="connsiteX40" fmla="*/ 650062 w 3619883"/>
                <a:gd name="connsiteY40" fmla="*/ 3951392 h 4275461"/>
                <a:gd name="connsiteX41" fmla="*/ 472277 w 3619883"/>
                <a:gd name="connsiteY41" fmla="*/ 3951392 h 4275461"/>
                <a:gd name="connsiteX42" fmla="*/ 472277 w 3619883"/>
                <a:gd name="connsiteY42" fmla="*/ 4128157 h 4275461"/>
                <a:gd name="connsiteX43" fmla="*/ 522650 w 3619883"/>
                <a:gd name="connsiteY43" fmla="*/ 4128157 h 4275461"/>
                <a:gd name="connsiteX44" fmla="*/ 573998 w 3619883"/>
                <a:gd name="connsiteY44" fmla="*/ 4275461 h 4275461"/>
                <a:gd name="connsiteX45" fmla="*/ 336164 w 3619883"/>
                <a:gd name="connsiteY45" fmla="*/ 4275461 h 4275461"/>
                <a:gd name="connsiteX46" fmla="*/ 294572 w 3619883"/>
                <a:gd name="connsiteY46" fmla="*/ 4128157 h 4275461"/>
                <a:gd name="connsiteX47" fmla="*/ 339106 w 3619883"/>
                <a:gd name="connsiteY47" fmla="*/ 4128157 h 4275461"/>
                <a:gd name="connsiteX48" fmla="*/ 339106 w 3619883"/>
                <a:gd name="connsiteY48" fmla="*/ 3951392 h 4275461"/>
                <a:gd name="connsiteX49" fmla="*/ 161321 w 3619883"/>
                <a:gd name="connsiteY49" fmla="*/ 3951392 h 4275461"/>
                <a:gd name="connsiteX50" fmla="*/ 161321 w 3619883"/>
                <a:gd name="connsiteY50" fmla="*/ 4128157 h 4275461"/>
                <a:gd name="connsiteX51" fmla="*/ 230914 w 3619883"/>
                <a:gd name="connsiteY51" fmla="*/ 4128157 h 4275461"/>
                <a:gd name="connsiteX52" fmla="*/ 189322 w 3619883"/>
                <a:gd name="connsiteY52" fmla="*/ 4275461 h 4275461"/>
                <a:gd name="connsiteX53" fmla="*/ 0 w 3619883"/>
                <a:gd name="connsiteY53" fmla="*/ 4275461 h 4275461"/>
                <a:gd name="connsiteX54" fmla="*/ 0 w 3619883"/>
                <a:gd name="connsiteY54" fmla="*/ 42229 h 4275461"/>
                <a:gd name="connsiteX55" fmla="*/ 42464 w 3619883"/>
                <a:gd name="connsiteY55" fmla="*/ 40518 h 4275461"/>
                <a:gd name="connsiteX56" fmla="*/ 137733 w 3619883"/>
                <a:gd name="connsiteY56" fmla="*/ 35355 h 4275461"/>
                <a:gd name="connsiteX57" fmla="*/ 270565 w 3619883"/>
                <a:gd name="connsiteY57" fmla="*/ 29759 h 4275461"/>
                <a:gd name="connsiteX58" fmla="*/ 479734 w 3619883"/>
                <a:gd name="connsiteY58" fmla="*/ 45455 h 4275461"/>
                <a:gd name="connsiteX59" fmla="*/ 524103 w 3619883"/>
                <a:gd name="connsiteY59" fmla="*/ 41625 h 4275461"/>
                <a:gd name="connsiteX60" fmla="*/ 624416 w 3619883"/>
                <a:gd name="connsiteY60" fmla="*/ 22696 h 4275461"/>
                <a:gd name="connsiteX61" fmla="*/ 657762 w 3619883"/>
                <a:gd name="connsiteY61" fmla="*/ 18351 h 4275461"/>
                <a:gd name="connsiteX62" fmla="*/ 690557 w 3619883"/>
                <a:gd name="connsiteY62" fmla="*/ 25792 h 4275461"/>
                <a:gd name="connsiteX63" fmla="*/ 745123 w 3619883"/>
                <a:gd name="connsiteY63" fmla="*/ 40157 h 4275461"/>
                <a:gd name="connsiteX64" fmla="*/ 789493 w 3619883"/>
                <a:gd name="connsiteY64" fmla="*/ 36327 h 4275461"/>
                <a:gd name="connsiteX65" fmla="*/ 854255 w 3619883"/>
                <a:gd name="connsiteY65" fmla="*/ 68887 h 4275461"/>
                <a:gd name="connsiteX66" fmla="*/ 897520 w 3619883"/>
                <a:gd name="connsiteY66" fmla="*/ 88629 h 4275461"/>
                <a:gd name="connsiteX67" fmla="*/ 940510 w 3619883"/>
                <a:gd name="connsiteY67" fmla="*/ 114265 h 4275461"/>
                <a:gd name="connsiteX68" fmla="*/ 1082712 w 3619883"/>
                <a:gd name="connsiteY68" fmla="*/ 144543 h 4275461"/>
                <a:gd name="connsiteX69" fmla="*/ 1205348 w 3619883"/>
                <a:gd name="connsiteY69" fmla="*/ 120753 h 4275461"/>
                <a:gd name="connsiteX70" fmla="*/ 1271764 w 3619883"/>
                <a:gd name="connsiteY70" fmla="*/ 117956 h 4275461"/>
                <a:gd name="connsiteX71" fmla="*/ 1315583 w 3619883"/>
                <a:gd name="connsiteY71" fmla="*/ 125912 h 4275461"/>
                <a:gd name="connsiteX72" fmla="*/ 1359125 w 3619883"/>
                <a:gd name="connsiteY72" fmla="*/ 139761 h 4275461"/>
                <a:gd name="connsiteX73" fmla="*/ 1391919 w 3619883"/>
                <a:gd name="connsiteY73" fmla="*/ 147202 h 4275461"/>
                <a:gd name="connsiteX74" fmla="*/ 1436563 w 3619883"/>
                <a:gd name="connsiteY74" fmla="*/ 137480 h 4275461"/>
                <a:gd name="connsiteX75" fmla="*/ 1471566 w 3619883"/>
                <a:gd name="connsiteY75" fmla="*/ 97777 h 4275461"/>
                <a:gd name="connsiteX76" fmla="*/ 1505739 w 3619883"/>
                <a:gd name="connsiteY76" fmla="*/ 75753 h 4275461"/>
                <a:gd name="connsiteX77" fmla="*/ 1590891 w 3619883"/>
                <a:gd name="connsiteY77" fmla="*/ 144702 h 4275461"/>
                <a:gd name="connsiteX78" fmla="*/ 1625616 w 3619883"/>
                <a:gd name="connsiteY78" fmla="*/ 110893 h 4275461"/>
                <a:gd name="connsiteX79" fmla="*/ 1658964 w 3619883"/>
                <a:gd name="connsiteY79" fmla="*/ 106547 h 4275461"/>
                <a:gd name="connsiteX80" fmla="*/ 1746598 w 3619883"/>
                <a:gd name="connsiteY80" fmla="*/ 122460 h 4275461"/>
                <a:gd name="connsiteX81" fmla="*/ 1811913 w 3619883"/>
                <a:gd name="connsiteY81" fmla="*/ 143234 h 4275461"/>
                <a:gd name="connsiteX82" fmla="*/ 1856557 w 3619883"/>
                <a:gd name="connsiteY82" fmla="*/ 133511 h 4275461"/>
                <a:gd name="connsiteX83" fmla="*/ 2066003 w 3619883"/>
                <a:gd name="connsiteY83" fmla="*/ 143313 h 4275461"/>
                <a:gd name="connsiteX84" fmla="*/ 2177615 w 3619883"/>
                <a:gd name="connsiteY84" fmla="*/ 119007 h 4275461"/>
                <a:gd name="connsiteX85" fmla="*/ 2255883 w 3619883"/>
                <a:gd name="connsiteY85" fmla="*/ 99047 h 4275461"/>
                <a:gd name="connsiteX86" fmla="*/ 2344622 w 3619883"/>
                <a:gd name="connsiteY86" fmla="*/ 91388 h 4275461"/>
                <a:gd name="connsiteX87" fmla="*/ 2455682 w 3619883"/>
                <a:gd name="connsiteY87" fmla="*/ 78869 h 4275461"/>
                <a:gd name="connsiteX88" fmla="*/ 2632609 w 3619883"/>
                <a:gd name="connsiteY88" fmla="*/ 75338 h 4275461"/>
                <a:gd name="connsiteX89" fmla="*/ 2742291 w 3619883"/>
                <a:gd name="connsiteY89" fmla="*/ 92282 h 4275461"/>
                <a:gd name="connsiteX90" fmla="*/ 2851974 w 3619883"/>
                <a:gd name="connsiteY90" fmla="*/ 109227 h 4275461"/>
                <a:gd name="connsiteX91" fmla="*/ 2907643 w 3619883"/>
                <a:gd name="connsiteY91" fmla="*/ 100020 h 4275461"/>
                <a:gd name="connsiteX92" fmla="*/ 2944022 w 3619883"/>
                <a:gd name="connsiteY92" fmla="*/ 30853 h 4275461"/>
                <a:gd name="connsiteX93" fmla="*/ 3022289 w 3619883"/>
                <a:gd name="connsiteY93" fmla="*/ 10893 h 4275461"/>
                <a:gd name="connsiteX94" fmla="*/ 3054807 w 3619883"/>
                <a:gd name="connsiteY94" fmla="*/ 24226 h 4275461"/>
                <a:gd name="connsiteX95" fmla="*/ 3141892 w 3619883"/>
                <a:gd name="connsiteY95" fmla="*/ 51925 h 4275461"/>
                <a:gd name="connsiteX96" fmla="*/ 3185711 w 3619883"/>
                <a:gd name="connsiteY96" fmla="*/ 59881 h 4275461"/>
                <a:gd name="connsiteX97" fmla="*/ 3219056 w 3619883"/>
                <a:gd name="connsiteY97" fmla="*/ 55536 h 4275461"/>
                <a:gd name="connsiteX98" fmla="*/ 3263425 w 3619883"/>
                <a:gd name="connsiteY98" fmla="*/ 51706 h 4275461"/>
                <a:gd name="connsiteX99" fmla="*/ 3296219 w 3619883"/>
                <a:gd name="connsiteY99" fmla="*/ 59147 h 4275461"/>
                <a:gd name="connsiteX100" fmla="*/ 3319094 w 3619883"/>
                <a:gd name="connsiteY100" fmla="*/ 42500 h 4275461"/>
                <a:gd name="connsiteX101" fmla="*/ 3420511 w 3619883"/>
                <a:gd name="connsiteY101" fmla="*/ 0 h 4275461"/>
                <a:gd name="connsiteX102" fmla="*/ 3453305 w 3619883"/>
                <a:gd name="connsiteY102" fmla="*/ 7440 h 4275461"/>
                <a:gd name="connsiteX103" fmla="*/ 3496571 w 3619883"/>
                <a:gd name="connsiteY103" fmla="*/ 27182 h 4275461"/>
                <a:gd name="connsiteX104" fmla="*/ 3602117 w 3619883"/>
                <a:gd name="connsiteY104" fmla="*/ 132521 h 4275461"/>
                <a:gd name="connsiteX105" fmla="*/ 3619883 w 3619883"/>
                <a:gd name="connsiteY105" fmla="*/ 140049 h 4275461"/>
                <a:gd name="connsiteX106" fmla="*/ 3619883 w 3619883"/>
                <a:gd name="connsiteY10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582936 w 3619883"/>
                <a:gd name="connsiteY15" fmla="*/ 3951392 h 4275461"/>
                <a:gd name="connsiteX16" fmla="*/ 1405151 w 3619883"/>
                <a:gd name="connsiteY16" fmla="*/ 3951392 h 4275461"/>
                <a:gd name="connsiteX17" fmla="*/ 1405151 w 3619883"/>
                <a:gd name="connsiteY17" fmla="*/ 4128157 h 4275461"/>
                <a:gd name="connsiteX18" fmla="*/ 1468988 w 3619883"/>
                <a:gd name="connsiteY18" fmla="*/ 4128157 h 4275461"/>
                <a:gd name="connsiteX19" fmla="*/ 1427396 w 3619883"/>
                <a:gd name="connsiteY19" fmla="*/ 4275461 h 4275461"/>
                <a:gd name="connsiteX20" fmla="*/ 1210751 w 3619883"/>
                <a:gd name="connsiteY20" fmla="*/ 4275461 h 4275461"/>
                <a:gd name="connsiteX21" fmla="*/ 1210751 w 3619883"/>
                <a:gd name="connsiteY21" fmla="*/ 4128157 h 4275461"/>
                <a:gd name="connsiteX22" fmla="*/ 1271978 w 3619883"/>
                <a:gd name="connsiteY22" fmla="*/ 4128157 h 4275461"/>
                <a:gd name="connsiteX23" fmla="*/ 1271978 w 3619883"/>
                <a:gd name="connsiteY23" fmla="*/ 3951392 h 4275461"/>
                <a:gd name="connsiteX24" fmla="*/ 1094193 w 3619883"/>
                <a:gd name="connsiteY24" fmla="*/ 3951392 h 4275461"/>
                <a:gd name="connsiteX25" fmla="*/ 1094193 w 3619883"/>
                <a:gd name="connsiteY25" fmla="*/ 4128157 h 4275461"/>
                <a:gd name="connsiteX26" fmla="*/ 1140354 w 3619883"/>
                <a:gd name="connsiteY26" fmla="*/ 4128157 h 4275461"/>
                <a:gd name="connsiteX27" fmla="*/ 1140354 w 3619883"/>
                <a:gd name="connsiteY27" fmla="*/ 4275461 h 4275461"/>
                <a:gd name="connsiteX28" fmla="*/ 953807 w 3619883"/>
                <a:gd name="connsiteY28" fmla="*/ 4275461 h 4275461"/>
                <a:gd name="connsiteX29" fmla="*/ 912215 w 3619883"/>
                <a:gd name="connsiteY29" fmla="*/ 4128157 h 4275461"/>
                <a:gd name="connsiteX30" fmla="*/ 961020 w 3619883"/>
                <a:gd name="connsiteY30" fmla="*/ 4128157 h 4275461"/>
                <a:gd name="connsiteX31" fmla="*/ 961020 w 3619883"/>
                <a:gd name="connsiteY31" fmla="*/ 3951392 h 4275461"/>
                <a:gd name="connsiteX32" fmla="*/ 783235 w 3619883"/>
                <a:gd name="connsiteY32" fmla="*/ 3951392 h 4275461"/>
                <a:gd name="connsiteX33" fmla="*/ 783235 w 3619883"/>
                <a:gd name="connsiteY33" fmla="*/ 4128157 h 4275461"/>
                <a:gd name="connsiteX34" fmla="*/ 871024 w 3619883"/>
                <a:gd name="connsiteY34" fmla="*/ 4128157 h 4275461"/>
                <a:gd name="connsiteX35" fmla="*/ 829432 w 3619883"/>
                <a:gd name="connsiteY35" fmla="*/ 4275461 h 4275461"/>
                <a:gd name="connsiteX36" fmla="*/ 611484 w 3619883"/>
                <a:gd name="connsiteY36" fmla="*/ 4275461 h 4275461"/>
                <a:gd name="connsiteX37" fmla="*/ 621247 w 3619883"/>
                <a:gd name="connsiteY37" fmla="*/ 4128157 h 4275461"/>
                <a:gd name="connsiteX38" fmla="*/ 650062 w 3619883"/>
                <a:gd name="connsiteY38" fmla="*/ 4128157 h 4275461"/>
                <a:gd name="connsiteX39" fmla="*/ 650062 w 3619883"/>
                <a:gd name="connsiteY39" fmla="*/ 3951392 h 4275461"/>
                <a:gd name="connsiteX40" fmla="*/ 472277 w 3619883"/>
                <a:gd name="connsiteY40" fmla="*/ 3951392 h 4275461"/>
                <a:gd name="connsiteX41" fmla="*/ 472277 w 3619883"/>
                <a:gd name="connsiteY41" fmla="*/ 4128157 h 4275461"/>
                <a:gd name="connsiteX42" fmla="*/ 522650 w 3619883"/>
                <a:gd name="connsiteY42" fmla="*/ 4128157 h 4275461"/>
                <a:gd name="connsiteX43" fmla="*/ 573998 w 3619883"/>
                <a:gd name="connsiteY43" fmla="*/ 4275461 h 4275461"/>
                <a:gd name="connsiteX44" fmla="*/ 336164 w 3619883"/>
                <a:gd name="connsiteY44" fmla="*/ 4275461 h 4275461"/>
                <a:gd name="connsiteX45" fmla="*/ 294572 w 3619883"/>
                <a:gd name="connsiteY45" fmla="*/ 4128157 h 4275461"/>
                <a:gd name="connsiteX46" fmla="*/ 339106 w 3619883"/>
                <a:gd name="connsiteY46" fmla="*/ 4128157 h 4275461"/>
                <a:gd name="connsiteX47" fmla="*/ 339106 w 3619883"/>
                <a:gd name="connsiteY47" fmla="*/ 3951392 h 4275461"/>
                <a:gd name="connsiteX48" fmla="*/ 161321 w 3619883"/>
                <a:gd name="connsiteY48" fmla="*/ 3951392 h 4275461"/>
                <a:gd name="connsiteX49" fmla="*/ 161321 w 3619883"/>
                <a:gd name="connsiteY49" fmla="*/ 4128157 h 4275461"/>
                <a:gd name="connsiteX50" fmla="*/ 230914 w 3619883"/>
                <a:gd name="connsiteY50" fmla="*/ 4128157 h 4275461"/>
                <a:gd name="connsiteX51" fmla="*/ 189322 w 3619883"/>
                <a:gd name="connsiteY51" fmla="*/ 4275461 h 4275461"/>
                <a:gd name="connsiteX52" fmla="*/ 0 w 3619883"/>
                <a:gd name="connsiteY52" fmla="*/ 4275461 h 4275461"/>
                <a:gd name="connsiteX53" fmla="*/ 0 w 3619883"/>
                <a:gd name="connsiteY53" fmla="*/ 42229 h 4275461"/>
                <a:gd name="connsiteX54" fmla="*/ 42464 w 3619883"/>
                <a:gd name="connsiteY54" fmla="*/ 40518 h 4275461"/>
                <a:gd name="connsiteX55" fmla="*/ 137733 w 3619883"/>
                <a:gd name="connsiteY55" fmla="*/ 35355 h 4275461"/>
                <a:gd name="connsiteX56" fmla="*/ 270565 w 3619883"/>
                <a:gd name="connsiteY56" fmla="*/ 29759 h 4275461"/>
                <a:gd name="connsiteX57" fmla="*/ 479734 w 3619883"/>
                <a:gd name="connsiteY57" fmla="*/ 45455 h 4275461"/>
                <a:gd name="connsiteX58" fmla="*/ 524103 w 3619883"/>
                <a:gd name="connsiteY58" fmla="*/ 41625 h 4275461"/>
                <a:gd name="connsiteX59" fmla="*/ 624416 w 3619883"/>
                <a:gd name="connsiteY59" fmla="*/ 22696 h 4275461"/>
                <a:gd name="connsiteX60" fmla="*/ 657762 w 3619883"/>
                <a:gd name="connsiteY60" fmla="*/ 18351 h 4275461"/>
                <a:gd name="connsiteX61" fmla="*/ 690557 w 3619883"/>
                <a:gd name="connsiteY61" fmla="*/ 25792 h 4275461"/>
                <a:gd name="connsiteX62" fmla="*/ 745123 w 3619883"/>
                <a:gd name="connsiteY62" fmla="*/ 40157 h 4275461"/>
                <a:gd name="connsiteX63" fmla="*/ 789493 w 3619883"/>
                <a:gd name="connsiteY63" fmla="*/ 36327 h 4275461"/>
                <a:gd name="connsiteX64" fmla="*/ 854255 w 3619883"/>
                <a:gd name="connsiteY64" fmla="*/ 68887 h 4275461"/>
                <a:gd name="connsiteX65" fmla="*/ 897520 w 3619883"/>
                <a:gd name="connsiteY65" fmla="*/ 88629 h 4275461"/>
                <a:gd name="connsiteX66" fmla="*/ 940510 w 3619883"/>
                <a:gd name="connsiteY66" fmla="*/ 114265 h 4275461"/>
                <a:gd name="connsiteX67" fmla="*/ 1082712 w 3619883"/>
                <a:gd name="connsiteY67" fmla="*/ 144543 h 4275461"/>
                <a:gd name="connsiteX68" fmla="*/ 1205348 w 3619883"/>
                <a:gd name="connsiteY68" fmla="*/ 120753 h 4275461"/>
                <a:gd name="connsiteX69" fmla="*/ 1271764 w 3619883"/>
                <a:gd name="connsiteY69" fmla="*/ 117956 h 4275461"/>
                <a:gd name="connsiteX70" fmla="*/ 1315583 w 3619883"/>
                <a:gd name="connsiteY70" fmla="*/ 125912 h 4275461"/>
                <a:gd name="connsiteX71" fmla="*/ 1359125 w 3619883"/>
                <a:gd name="connsiteY71" fmla="*/ 139761 h 4275461"/>
                <a:gd name="connsiteX72" fmla="*/ 1391919 w 3619883"/>
                <a:gd name="connsiteY72" fmla="*/ 147202 h 4275461"/>
                <a:gd name="connsiteX73" fmla="*/ 1436563 w 3619883"/>
                <a:gd name="connsiteY73" fmla="*/ 137480 h 4275461"/>
                <a:gd name="connsiteX74" fmla="*/ 1471566 w 3619883"/>
                <a:gd name="connsiteY74" fmla="*/ 97777 h 4275461"/>
                <a:gd name="connsiteX75" fmla="*/ 1505739 w 3619883"/>
                <a:gd name="connsiteY75" fmla="*/ 75753 h 4275461"/>
                <a:gd name="connsiteX76" fmla="*/ 1590891 w 3619883"/>
                <a:gd name="connsiteY76" fmla="*/ 144702 h 4275461"/>
                <a:gd name="connsiteX77" fmla="*/ 1625616 w 3619883"/>
                <a:gd name="connsiteY77" fmla="*/ 110893 h 4275461"/>
                <a:gd name="connsiteX78" fmla="*/ 1658964 w 3619883"/>
                <a:gd name="connsiteY78" fmla="*/ 106547 h 4275461"/>
                <a:gd name="connsiteX79" fmla="*/ 1746598 w 3619883"/>
                <a:gd name="connsiteY79" fmla="*/ 122460 h 4275461"/>
                <a:gd name="connsiteX80" fmla="*/ 1811913 w 3619883"/>
                <a:gd name="connsiteY80" fmla="*/ 143234 h 4275461"/>
                <a:gd name="connsiteX81" fmla="*/ 1856557 w 3619883"/>
                <a:gd name="connsiteY81" fmla="*/ 133511 h 4275461"/>
                <a:gd name="connsiteX82" fmla="*/ 2066003 w 3619883"/>
                <a:gd name="connsiteY82" fmla="*/ 143313 h 4275461"/>
                <a:gd name="connsiteX83" fmla="*/ 2177615 w 3619883"/>
                <a:gd name="connsiteY83" fmla="*/ 119007 h 4275461"/>
                <a:gd name="connsiteX84" fmla="*/ 2255883 w 3619883"/>
                <a:gd name="connsiteY84" fmla="*/ 99047 h 4275461"/>
                <a:gd name="connsiteX85" fmla="*/ 2344622 w 3619883"/>
                <a:gd name="connsiteY85" fmla="*/ 91388 h 4275461"/>
                <a:gd name="connsiteX86" fmla="*/ 2455682 w 3619883"/>
                <a:gd name="connsiteY86" fmla="*/ 78869 h 4275461"/>
                <a:gd name="connsiteX87" fmla="*/ 2632609 w 3619883"/>
                <a:gd name="connsiteY87" fmla="*/ 75338 h 4275461"/>
                <a:gd name="connsiteX88" fmla="*/ 2742291 w 3619883"/>
                <a:gd name="connsiteY88" fmla="*/ 92282 h 4275461"/>
                <a:gd name="connsiteX89" fmla="*/ 2851974 w 3619883"/>
                <a:gd name="connsiteY89" fmla="*/ 109227 h 4275461"/>
                <a:gd name="connsiteX90" fmla="*/ 2907643 w 3619883"/>
                <a:gd name="connsiteY90" fmla="*/ 100020 h 4275461"/>
                <a:gd name="connsiteX91" fmla="*/ 2944022 w 3619883"/>
                <a:gd name="connsiteY91" fmla="*/ 30853 h 4275461"/>
                <a:gd name="connsiteX92" fmla="*/ 3022289 w 3619883"/>
                <a:gd name="connsiteY92" fmla="*/ 10893 h 4275461"/>
                <a:gd name="connsiteX93" fmla="*/ 3054807 w 3619883"/>
                <a:gd name="connsiteY93" fmla="*/ 24226 h 4275461"/>
                <a:gd name="connsiteX94" fmla="*/ 3141892 w 3619883"/>
                <a:gd name="connsiteY94" fmla="*/ 51925 h 4275461"/>
                <a:gd name="connsiteX95" fmla="*/ 3185711 w 3619883"/>
                <a:gd name="connsiteY95" fmla="*/ 59881 h 4275461"/>
                <a:gd name="connsiteX96" fmla="*/ 3219056 w 3619883"/>
                <a:gd name="connsiteY96" fmla="*/ 55536 h 4275461"/>
                <a:gd name="connsiteX97" fmla="*/ 3263425 w 3619883"/>
                <a:gd name="connsiteY97" fmla="*/ 51706 h 4275461"/>
                <a:gd name="connsiteX98" fmla="*/ 3296219 w 3619883"/>
                <a:gd name="connsiteY98" fmla="*/ 59147 h 4275461"/>
                <a:gd name="connsiteX99" fmla="*/ 3319094 w 3619883"/>
                <a:gd name="connsiteY99" fmla="*/ 42500 h 4275461"/>
                <a:gd name="connsiteX100" fmla="*/ 3420511 w 3619883"/>
                <a:gd name="connsiteY100" fmla="*/ 0 h 4275461"/>
                <a:gd name="connsiteX101" fmla="*/ 3453305 w 3619883"/>
                <a:gd name="connsiteY101" fmla="*/ 7440 h 4275461"/>
                <a:gd name="connsiteX102" fmla="*/ 3496571 w 3619883"/>
                <a:gd name="connsiteY102" fmla="*/ 27182 h 4275461"/>
                <a:gd name="connsiteX103" fmla="*/ 3602117 w 3619883"/>
                <a:gd name="connsiteY103" fmla="*/ 132521 h 4275461"/>
                <a:gd name="connsiteX104" fmla="*/ 3619883 w 3619883"/>
                <a:gd name="connsiteY104" fmla="*/ 140049 h 4275461"/>
                <a:gd name="connsiteX105" fmla="*/ 3619883 w 3619883"/>
                <a:gd name="connsiteY10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405151 w 3619883"/>
                <a:gd name="connsiteY15" fmla="*/ 3951392 h 4275461"/>
                <a:gd name="connsiteX16" fmla="*/ 1405151 w 3619883"/>
                <a:gd name="connsiteY16" fmla="*/ 4128157 h 4275461"/>
                <a:gd name="connsiteX17" fmla="*/ 1468988 w 3619883"/>
                <a:gd name="connsiteY17" fmla="*/ 4128157 h 4275461"/>
                <a:gd name="connsiteX18" fmla="*/ 1427396 w 3619883"/>
                <a:gd name="connsiteY18" fmla="*/ 4275461 h 4275461"/>
                <a:gd name="connsiteX19" fmla="*/ 1210751 w 3619883"/>
                <a:gd name="connsiteY19" fmla="*/ 4275461 h 4275461"/>
                <a:gd name="connsiteX20" fmla="*/ 1210751 w 3619883"/>
                <a:gd name="connsiteY20" fmla="*/ 4128157 h 4275461"/>
                <a:gd name="connsiteX21" fmla="*/ 1271978 w 3619883"/>
                <a:gd name="connsiteY21" fmla="*/ 4128157 h 4275461"/>
                <a:gd name="connsiteX22" fmla="*/ 1271978 w 3619883"/>
                <a:gd name="connsiteY22" fmla="*/ 3951392 h 4275461"/>
                <a:gd name="connsiteX23" fmla="*/ 1094193 w 3619883"/>
                <a:gd name="connsiteY23" fmla="*/ 3951392 h 4275461"/>
                <a:gd name="connsiteX24" fmla="*/ 1094193 w 3619883"/>
                <a:gd name="connsiteY24" fmla="*/ 4128157 h 4275461"/>
                <a:gd name="connsiteX25" fmla="*/ 1140354 w 3619883"/>
                <a:gd name="connsiteY25" fmla="*/ 4128157 h 4275461"/>
                <a:gd name="connsiteX26" fmla="*/ 1140354 w 3619883"/>
                <a:gd name="connsiteY26" fmla="*/ 4275461 h 4275461"/>
                <a:gd name="connsiteX27" fmla="*/ 953807 w 3619883"/>
                <a:gd name="connsiteY27" fmla="*/ 4275461 h 4275461"/>
                <a:gd name="connsiteX28" fmla="*/ 912215 w 3619883"/>
                <a:gd name="connsiteY28" fmla="*/ 4128157 h 4275461"/>
                <a:gd name="connsiteX29" fmla="*/ 961020 w 3619883"/>
                <a:gd name="connsiteY29" fmla="*/ 4128157 h 4275461"/>
                <a:gd name="connsiteX30" fmla="*/ 961020 w 3619883"/>
                <a:gd name="connsiteY30" fmla="*/ 3951392 h 4275461"/>
                <a:gd name="connsiteX31" fmla="*/ 783235 w 3619883"/>
                <a:gd name="connsiteY31" fmla="*/ 3951392 h 4275461"/>
                <a:gd name="connsiteX32" fmla="*/ 783235 w 3619883"/>
                <a:gd name="connsiteY32" fmla="*/ 4128157 h 4275461"/>
                <a:gd name="connsiteX33" fmla="*/ 871024 w 3619883"/>
                <a:gd name="connsiteY33" fmla="*/ 4128157 h 4275461"/>
                <a:gd name="connsiteX34" fmla="*/ 829432 w 3619883"/>
                <a:gd name="connsiteY34" fmla="*/ 4275461 h 4275461"/>
                <a:gd name="connsiteX35" fmla="*/ 611484 w 3619883"/>
                <a:gd name="connsiteY35" fmla="*/ 4275461 h 4275461"/>
                <a:gd name="connsiteX36" fmla="*/ 621247 w 3619883"/>
                <a:gd name="connsiteY36" fmla="*/ 4128157 h 4275461"/>
                <a:gd name="connsiteX37" fmla="*/ 650062 w 3619883"/>
                <a:gd name="connsiteY37" fmla="*/ 4128157 h 4275461"/>
                <a:gd name="connsiteX38" fmla="*/ 650062 w 3619883"/>
                <a:gd name="connsiteY38" fmla="*/ 3951392 h 4275461"/>
                <a:gd name="connsiteX39" fmla="*/ 472277 w 3619883"/>
                <a:gd name="connsiteY39" fmla="*/ 3951392 h 4275461"/>
                <a:gd name="connsiteX40" fmla="*/ 472277 w 3619883"/>
                <a:gd name="connsiteY40" fmla="*/ 4128157 h 4275461"/>
                <a:gd name="connsiteX41" fmla="*/ 522650 w 3619883"/>
                <a:gd name="connsiteY41" fmla="*/ 4128157 h 4275461"/>
                <a:gd name="connsiteX42" fmla="*/ 573998 w 3619883"/>
                <a:gd name="connsiteY42" fmla="*/ 4275461 h 4275461"/>
                <a:gd name="connsiteX43" fmla="*/ 336164 w 3619883"/>
                <a:gd name="connsiteY43" fmla="*/ 4275461 h 4275461"/>
                <a:gd name="connsiteX44" fmla="*/ 294572 w 3619883"/>
                <a:gd name="connsiteY44" fmla="*/ 4128157 h 4275461"/>
                <a:gd name="connsiteX45" fmla="*/ 339106 w 3619883"/>
                <a:gd name="connsiteY45" fmla="*/ 4128157 h 4275461"/>
                <a:gd name="connsiteX46" fmla="*/ 339106 w 3619883"/>
                <a:gd name="connsiteY46" fmla="*/ 3951392 h 4275461"/>
                <a:gd name="connsiteX47" fmla="*/ 161321 w 3619883"/>
                <a:gd name="connsiteY47" fmla="*/ 3951392 h 4275461"/>
                <a:gd name="connsiteX48" fmla="*/ 161321 w 3619883"/>
                <a:gd name="connsiteY48" fmla="*/ 4128157 h 4275461"/>
                <a:gd name="connsiteX49" fmla="*/ 230914 w 3619883"/>
                <a:gd name="connsiteY49" fmla="*/ 4128157 h 4275461"/>
                <a:gd name="connsiteX50" fmla="*/ 189322 w 3619883"/>
                <a:gd name="connsiteY50" fmla="*/ 4275461 h 4275461"/>
                <a:gd name="connsiteX51" fmla="*/ 0 w 3619883"/>
                <a:gd name="connsiteY51" fmla="*/ 4275461 h 4275461"/>
                <a:gd name="connsiteX52" fmla="*/ 0 w 3619883"/>
                <a:gd name="connsiteY52" fmla="*/ 42229 h 4275461"/>
                <a:gd name="connsiteX53" fmla="*/ 42464 w 3619883"/>
                <a:gd name="connsiteY53" fmla="*/ 40518 h 4275461"/>
                <a:gd name="connsiteX54" fmla="*/ 137733 w 3619883"/>
                <a:gd name="connsiteY54" fmla="*/ 35355 h 4275461"/>
                <a:gd name="connsiteX55" fmla="*/ 270565 w 3619883"/>
                <a:gd name="connsiteY55" fmla="*/ 29759 h 4275461"/>
                <a:gd name="connsiteX56" fmla="*/ 479734 w 3619883"/>
                <a:gd name="connsiteY56" fmla="*/ 45455 h 4275461"/>
                <a:gd name="connsiteX57" fmla="*/ 524103 w 3619883"/>
                <a:gd name="connsiteY57" fmla="*/ 41625 h 4275461"/>
                <a:gd name="connsiteX58" fmla="*/ 624416 w 3619883"/>
                <a:gd name="connsiteY58" fmla="*/ 22696 h 4275461"/>
                <a:gd name="connsiteX59" fmla="*/ 657762 w 3619883"/>
                <a:gd name="connsiteY59" fmla="*/ 18351 h 4275461"/>
                <a:gd name="connsiteX60" fmla="*/ 690557 w 3619883"/>
                <a:gd name="connsiteY60" fmla="*/ 25792 h 4275461"/>
                <a:gd name="connsiteX61" fmla="*/ 745123 w 3619883"/>
                <a:gd name="connsiteY61" fmla="*/ 40157 h 4275461"/>
                <a:gd name="connsiteX62" fmla="*/ 789493 w 3619883"/>
                <a:gd name="connsiteY62" fmla="*/ 36327 h 4275461"/>
                <a:gd name="connsiteX63" fmla="*/ 854255 w 3619883"/>
                <a:gd name="connsiteY63" fmla="*/ 68887 h 4275461"/>
                <a:gd name="connsiteX64" fmla="*/ 897520 w 3619883"/>
                <a:gd name="connsiteY64" fmla="*/ 88629 h 4275461"/>
                <a:gd name="connsiteX65" fmla="*/ 940510 w 3619883"/>
                <a:gd name="connsiteY65" fmla="*/ 114265 h 4275461"/>
                <a:gd name="connsiteX66" fmla="*/ 1082712 w 3619883"/>
                <a:gd name="connsiteY66" fmla="*/ 144543 h 4275461"/>
                <a:gd name="connsiteX67" fmla="*/ 1205348 w 3619883"/>
                <a:gd name="connsiteY67" fmla="*/ 120753 h 4275461"/>
                <a:gd name="connsiteX68" fmla="*/ 1271764 w 3619883"/>
                <a:gd name="connsiteY68" fmla="*/ 117956 h 4275461"/>
                <a:gd name="connsiteX69" fmla="*/ 1315583 w 3619883"/>
                <a:gd name="connsiteY69" fmla="*/ 125912 h 4275461"/>
                <a:gd name="connsiteX70" fmla="*/ 1359125 w 3619883"/>
                <a:gd name="connsiteY70" fmla="*/ 139761 h 4275461"/>
                <a:gd name="connsiteX71" fmla="*/ 1391919 w 3619883"/>
                <a:gd name="connsiteY71" fmla="*/ 147202 h 4275461"/>
                <a:gd name="connsiteX72" fmla="*/ 1436563 w 3619883"/>
                <a:gd name="connsiteY72" fmla="*/ 137480 h 4275461"/>
                <a:gd name="connsiteX73" fmla="*/ 1471566 w 3619883"/>
                <a:gd name="connsiteY73" fmla="*/ 97777 h 4275461"/>
                <a:gd name="connsiteX74" fmla="*/ 1505739 w 3619883"/>
                <a:gd name="connsiteY74" fmla="*/ 75753 h 4275461"/>
                <a:gd name="connsiteX75" fmla="*/ 1590891 w 3619883"/>
                <a:gd name="connsiteY75" fmla="*/ 144702 h 4275461"/>
                <a:gd name="connsiteX76" fmla="*/ 1625616 w 3619883"/>
                <a:gd name="connsiteY76" fmla="*/ 110893 h 4275461"/>
                <a:gd name="connsiteX77" fmla="*/ 1658964 w 3619883"/>
                <a:gd name="connsiteY77" fmla="*/ 106547 h 4275461"/>
                <a:gd name="connsiteX78" fmla="*/ 1746598 w 3619883"/>
                <a:gd name="connsiteY78" fmla="*/ 122460 h 4275461"/>
                <a:gd name="connsiteX79" fmla="*/ 1811913 w 3619883"/>
                <a:gd name="connsiteY79" fmla="*/ 143234 h 4275461"/>
                <a:gd name="connsiteX80" fmla="*/ 1856557 w 3619883"/>
                <a:gd name="connsiteY80" fmla="*/ 133511 h 4275461"/>
                <a:gd name="connsiteX81" fmla="*/ 2066003 w 3619883"/>
                <a:gd name="connsiteY81" fmla="*/ 143313 h 4275461"/>
                <a:gd name="connsiteX82" fmla="*/ 2177615 w 3619883"/>
                <a:gd name="connsiteY82" fmla="*/ 119007 h 4275461"/>
                <a:gd name="connsiteX83" fmla="*/ 2255883 w 3619883"/>
                <a:gd name="connsiteY83" fmla="*/ 99047 h 4275461"/>
                <a:gd name="connsiteX84" fmla="*/ 2344622 w 3619883"/>
                <a:gd name="connsiteY84" fmla="*/ 91388 h 4275461"/>
                <a:gd name="connsiteX85" fmla="*/ 2455682 w 3619883"/>
                <a:gd name="connsiteY85" fmla="*/ 78869 h 4275461"/>
                <a:gd name="connsiteX86" fmla="*/ 2632609 w 3619883"/>
                <a:gd name="connsiteY86" fmla="*/ 75338 h 4275461"/>
                <a:gd name="connsiteX87" fmla="*/ 2742291 w 3619883"/>
                <a:gd name="connsiteY87" fmla="*/ 92282 h 4275461"/>
                <a:gd name="connsiteX88" fmla="*/ 2851974 w 3619883"/>
                <a:gd name="connsiteY88" fmla="*/ 109227 h 4275461"/>
                <a:gd name="connsiteX89" fmla="*/ 2907643 w 3619883"/>
                <a:gd name="connsiteY89" fmla="*/ 100020 h 4275461"/>
                <a:gd name="connsiteX90" fmla="*/ 2944022 w 3619883"/>
                <a:gd name="connsiteY90" fmla="*/ 30853 h 4275461"/>
                <a:gd name="connsiteX91" fmla="*/ 3022289 w 3619883"/>
                <a:gd name="connsiteY91" fmla="*/ 10893 h 4275461"/>
                <a:gd name="connsiteX92" fmla="*/ 3054807 w 3619883"/>
                <a:gd name="connsiteY92" fmla="*/ 24226 h 4275461"/>
                <a:gd name="connsiteX93" fmla="*/ 3141892 w 3619883"/>
                <a:gd name="connsiteY93" fmla="*/ 51925 h 4275461"/>
                <a:gd name="connsiteX94" fmla="*/ 3185711 w 3619883"/>
                <a:gd name="connsiteY94" fmla="*/ 59881 h 4275461"/>
                <a:gd name="connsiteX95" fmla="*/ 3219056 w 3619883"/>
                <a:gd name="connsiteY95" fmla="*/ 55536 h 4275461"/>
                <a:gd name="connsiteX96" fmla="*/ 3263425 w 3619883"/>
                <a:gd name="connsiteY96" fmla="*/ 51706 h 4275461"/>
                <a:gd name="connsiteX97" fmla="*/ 3296219 w 3619883"/>
                <a:gd name="connsiteY97" fmla="*/ 59147 h 4275461"/>
                <a:gd name="connsiteX98" fmla="*/ 3319094 w 3619883"/>
                <a:gd name="connsiteY98" fmla="*/ 42500 h 4275461"/>
                <a:gd name="connsiteX99" fmla="*/ 3420511 w 3619883"/>
                <a:gd name="connsiteY99" fmla="*/ 0 h 4275461"/>
                <a:gd name="connsiteX100" fmla="*/ 3453305 w 3619883"/>
                <a:gd name="connsiteY100" fmla="*/ 7440 h 4275461"/>
                <a:gd name="connsiteX101" fmla="*/ 3496571 w 3619883"/>
                <a:gd name="connsiteY101" fmla="*/ 27182 h 4275461"/>
                <a:gd name="connsiteX102" fmla="*/ 3602117 w 3619883"/>
                <a:gd name="connsiteY102" fmla="*/ 132521 h 4275461"/>
                <a:gd name="connsiteX103" fmla="*/ 3619883 w 3619883"/>
                <a:gd name="connsiteY103" fmla="*/ 140049 h 4275461"/>
                <a:gd name="connsiteX104" fmla="*/ 3619883 w 3619883"/>
                <a:gd name="connsiteY10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05151 w 3619883"/>
                <a:gd name="connsiteY15" fmla="*/ 4128157 h 4275461"/>
                <a:gd name="connsiteX16" fmla="*/ 1468988 w 3619883"/>
                <a:gd name="connsiteY16" fmla="*/ 4128157 h 4275461"/>
                <a:gd name="connsiteX17" fmla="*/ 1427396 w 3619883"/>
                <a:gd name="connsiteY17" fmla="*/ 4275461 h 4275461"/>
                <a:gd name="connsiteX18" fmla="*/ 1210751 w 3619883"/>
                <a:gd name="connsiteY18" fmla="*/ 4275461 h 4275461"/>
                <a:gd name="connsiteX19" fmla="*/ 1210751 w 3619883"/>
                <a:gd name="connsiteY19" fmla="*/ 4128157 h 4275461"/>
                <a:gd name="connsiteX20" fmla="*/ 1271978 w 3619883"/>
                <a:gd name="connsiteY20" fmla="*/ 4128157 h 4275461"/>
                <a:gd name="connsiteX21" fmla="*/ 1271978 w 3619883"/>
                <a:gd name="connsiteY21" fmla="*/ 3951392 h 4275461"/>
                <a:gd name="connsiteX22" fmla="*/ 1094193 w 3619883"/>
                <a:gd name="connsiteY22" fmla="*/ 3951392 h 4275461"/>
                <a:gd name="connsiteX23" fmla="*/ 1094193 w 3619883"/>
                <a:gd name="connsiteY23" fmla="*/ 4128157 h 4275461"/>
                <a:gd name="connsiteX24" fmla="*/ 1140354 w 3619883"/>
                <a:gd name="connsiteY24" fmla="*/ 4128157 h 4275461"/>
                <a:gd name="connsiteX25" fmla="*/ 1140354 w 3619883"/>
                <a:gd name="connsiteY25" fmla="*/ 4275461 h 4275461"/>
                <a:gd name="connsiteX26" fmla="*/ 953807 w 3619883"/>
                <a:gd name="connsiteY26" fmla="*/ 4275461 h 4275461"/>
                <a:gd name="connsiteX27" fmla="*/ 912215 w 3619883"/>
                <a:gd name="connsiteY27" fmla="*/ 4128157 h 4275461"/>
                <a:gd name="connsiteX28" fmla="*/ 961020 w 3619883"/>
                <a:gd name="connsiteY28" fmla="*/ 4128157 h 4275461"/>
                <a:gd name="connsiteX29" fmla="*/ 961020 w 3619883"/>
                <a:gd name="connsiteY29" fmla="*/ 3951392 h 4275461"/>
                <a:gd name="connsiteX30" fmla="*/ 783235 w 3619883"/>
                <a:gd name="connsiteY30" fmla="*/ 3951392 h 4275461"/>
                <a:gd name="connsiteX31" fmla="*/ 783235 w 3619883"/>
                <a:gd name="connsiteY31" fmla="*/ 4128157 h 4275461"/>
                <a:gd name="connsiteX32" fmla="*/ 871024 w 3619883"/>
                <a:gd name="connsiteY32" fmla="*/ 4128157 h 4275461"/>
                <a:gd name="connsiteX33" fmla="*/ 829432 w 3619883"/>
                <a:gd name="connsiteY33" fmla="*/ 4275461 h 4275461"/>
                <a:gd name="connsiteX34" fmla="*/ 611484 w 3619883"/>
                <a:gd name="connsiteY34" fmla="*/ 4275461 h 4275461"/>
                <a:gd name="connsiteX35" fmla="*/ 621247 w 3619883"/>
                <a:gd name="connsiteY35" fmla="*/ 4128157 h 4275461"/>
                <a:gd name="connsiteX36" fmla="*/ 650062 w 3619883"/>
                <a:gd name="connsiteY36" fmla="*/ 4128157 h 4275461"/>
                <a:gd name="connsiteX37" fmla="*/ 650062 w 3619883"/>
                <a:gd name="connsiteY37" fmla="*/ 3951392 h 4275461"/>
                <a:gd name="connsiteX38" fmla="*/ 472277 w 3619883"/>
                <a:gd name="connsiteY38" fmla="*/ 3951392 h 4275461"/>
                <a:gd name="connsiteX39" fmla="*/ 472277 w 3619883"/>
                <a:gd name="connsiteY39" fmla="*/ 4128157 h 4275461"/>
                <a:gd name="connsiteX40" fmla="*/ 522650 w 3619883"/>
                <a:gd name="connsiteY40" fmla="*/ 4128157 h 4275461"/>
                <a:gd name="connsiteX41" fmla="*/ 573998 w 3619883"/>
                <a:gd name="connsiteY41" fmla="*/ 4275461 h 4275461"/>
                <a:gd name="connsiteX42" fmla="*/ 336164 w 3619883"/>
                <a:gd name="connsiteY42" fmla="*/ 4275461 h 4275461"/>
                <a:gd name="connsiteX43" fmla="*/ 294572 w 3619883"/>
                <a:gd name="connsiteY43" fmla="*/ 4128157 h 4275461"/>
                <a:gd name="connsiteX44" fmla="*/ 339106 w 3619883"/>
                <a:gd name="connsiteY44" fmla="*/ 4128157 h 4275461"/>
                <a:gd name="connsiteX45" fmla="*/ 339106 w 3619883"/>
                <a:gd name="connsiteY45" fmla="*/ 3951392 h 4275461"/>
                <a:gd name="connsiteX46" fmla="*/ 161321 w 3619883"/>
                <a:gd name="connsiteY46" fmla="*/ 3951392 h 4275461"/>
                <a:gd name="connsiteX47" fmla="*/ 161321 w 3619883"/>
                <a:gd name="connsiteY47" fmla="*/ 4128157 h 4275461"/>
                <a:gd name="connsiteX48" fmla="*/ 230914 w 3619883"/>
                <a:gd name="connsiteY48" fmla="*/ 4128157 h 4275461"/>
                <a:gd name="connsiteX49" fmla="*/ 189322 w 3619883"/>
                <a:gd name="connsiteY49" fmla="*/ 4275461 h 4275461"/>
                <a:gd name="connsiteX50" fmla="*/ 0 w 3619883"/>
                <a:gd name="connsiteY50" fmla="*/ 4275461 h 4275461"/>
                <a:gd name="connsiteX51" fmla="*/ 0 w 3619883"/>
                <a:gd name="connsiteY51" fmla="*/ 42229 h 4275461"/>
                <a:gd name="connsiteX52" fmla="*/ 42464 w 3619883"/>
                <a:gd name="connsiteY52" fmla="*/ 40518 h 4275461"/>
                <a:gd name="connsiteX53" fmla="*/ 137733 w 3619883"/>
                <a:gd name="connsiteY53" fmla="*/ 35355 h 4275461"/>
                <a:gd name="connsiteX54" fmla="*/ 270565 w 3619883"/>
                <a:gd name="connsiteY54" fmla="*/ 29759 h 4275461"/>
                <a:gd name="connsiteX55" fmla="*/ 479734 w 3619883"/>
                <a:gd name="connsiteY55" fmla="*/ 45455 h 4275461"/>
                <a:gd name="connsiteX56" fmla="*/ 524103 w 3619883"/>
                <a:gd name="connsiteY56" fmla="*/ 41625 h 4275461"/>
                <a:gd name="connsiteX57" fmla="*/ 624416 w 3619883"/>
                <a:gd name="connsiteY57" fmla="*/ 22696 h 4275461"/>
                <a:gd name="connsiteX58" fmla="*/ 657762 w 3619883"/>
                <a:gd name="connsiteY58" fmla="*/ 18351 h 4275461"/>
                <a:gd name="connsiteX59" fmla="*/ 690557 w 3619883"/>
                <a:gd name="connsiteY59" fmla="*/ 25792 h 4275461"/>
                <a:gd name="connsiteX60" fmla="*/ 745123 w 3619883"/>
                <a:gd name="connsiteY60" fmla="*/ 40157 h 4275461"/>
                <a:gd name="connsiteX61" fmla="*/ 789493 w 3619883"/>
                <a:gd name="connsiteY61" fmla="*/ 36327 h 4275461"/>
                <a:gd name="connsiteX62" fmla="*/ 854255 w 3619883"/>
                <a:gd name="connsiteY62" fmla="*/ 68887 h 4275461"/>
                <a:gd name="connsiteX63" fmla="*/ 897520 w 3619883"/>
                <a:gd name="connsiteY63" fmla="*/ 88629 h 4275461"/>
                <a:gd name="connsiteX64" fmla="*/ 940510 w 3619883"/>
                <a:gd name="connsiteY64" fmla="*/ 114265 h 4275461"/>
                <a:gd name="connsiteX65" fmla="*/ 1082712 w 3619883"/>
                <a:gd name="connsiteY65" fmla="*/ 144543 h 4275461"/>
                <a:gd name="connsiteX66" fmla="*/ 1205348 w 3619883"/>
                <a:gd name="connsiteY66" fmla="*/ 120753 h 4275461"/>
                <a:gd name="connsiteX67" fmla="*/ 1271764 w 3619883"/>
                <a:gd name="connsiteY67" fmla="*/ 117956 h 4275461"/>
                <a:gd name="connsiteX68" fmla="*/ 1315583 w 3619883"/>
                <a:gd name="connsiteY68" fmla="*/ 125912 h 4275461"/>
                <a:gd name="connsiteX69" fmla="*/ 1359125 w 3619883"/>
                <a:gd name="connsiteY69" fmla="*/ 139761 h 4275461"/>
                <a:gd name="connsiteX70" fmla="*/ 1391919 w 3619883"/>
                <a:gd name="connsiteY70" fmla="*/ 147202 h 4275461"/>
                <a:gd name="connsiteX71" fmla="*/ 1436563 w 3619883"/>
                <a:gd name="connsiteY71" fmla="*/ 137480 h 4275461"/>
                <a:gd name="connsiteX72" fmla="*/ 1471566 w 3619883"/>
                <a:gd name="connsiteY72" fmla="*/ 97777 h 4275461"/>
                <a:gd name="connsiteX73" fmla="*/ 1505739 w 3619883"/>
                <a:gd name="connsiteY73" fmla="*/ 75753 h 4275461"/>
                <a:gd name="connsiteX74" fmla="*/ 1590891 w 3619883"/>
                <a:gd name="connsiteY74" fmla="*/ 144702 h 4275461"/>
                <a:gd name="connsiteX75" fmla="*/ 1625616 w 3619883"/>
                <a:gd name="connsiteY75" fmla="*/ 110893 h 4275461"/>
                <a:gd name="connsiteX76" fmla="*/ 1658964 w 3619883"/>
                <a:gd name="connsiteY76" fmla="*/ 106547 h 4275461"/>
                <a:gd name="connsiteX77" fmla="*/ 1746598 w 3619883"/>
                <a:gd name="connsiteY77" fmla="*/ 122460 h 4275461"/>
                <a:gd name="connsiteX78" fmla="*/ 1811913 w 3619883"/>
                <a:gd name="connsiteY78" fmla="*/ 143234 h 4275461"/>
                <a:gd name="connsiteX79" fmla="*/ 1856557 w 3619883"/>
                <a:gd name="connsiteY79" fmla="*/ 133511 h 4275461"/>
                <a:gd name="connsiteX80" fmla="*/ 2066003 w 3619883"/>
                <a:gd name="connsiteY80" fmla="*/ 143313 h 4275461"/>
                <a:gd name="connsiteX81" fmla="*/ 2177615 w 3619883"/>
                <a:gd name="connsiteY81" fmla="*/ 119007 h 4275461"/>
                <a:gd name="connsiteX82" fmla="*/ 2255883 w 3619883"/>
                <a:gd name="connsiteY82" fmla="*/ 99047 h 4275461"/>
                <a:gd name="connsiteX83" fmla="*/ 2344622 w 3619883"/>
                <a:gd name="connsiteY83" fmla="*/ 91388 h 4275461"/>
                <a:gd name="connsiteX84" fmla="*/ 2455682 w 3619883"/>
                <a:gd name="connsiteY84" fmla="*/ 78869 h 4275461"/>
                <a:gd name="connsiteX85" fmla="*/ 2632609 w 3619883"/>
                <a:gd name="connsiteY85" fmla="*/ 75338 h 4275461"/>
                <a:gd name="connsiteX86" fmla="*/ 2742291 w 3619883"/>
                <a:gd name="connsiteY86" fmla="*/ 92282 h 4275461"/>
                <a:gd name="connsiteX87" fmla="*/ 2851974 w 3619883"/>
                <a:gd name="connsiteY87" fmla="*/ 109227 h 4275461"/>
                <a:gd name="connsiteX88" fmla="*/ 2907643 w 3619883"/>
                <a:gd name="connsiteY88" fmla="*/ 100020 h 4275461"/>
                <a:gd name="connsiteX89" fmla="*/ 2944022 w 3619883"/>
                <a:gd name="connsiteY89" fmla="*/ 30853 h 4275461"/>
                <a:gd name="connsiteX90" fmla="*/ 3022289 w 3619883"/>
                <a:gd name="connsiteY90" fmla="*/ 10893 h 4275461"/>
                <a:gd name="connsiteX91" fmla="*/ 3054807 w 3619883"/>
                <a:gd name="connsiteY91" fmla="*/ 24226 h 4275461"/>
                <a:gd name="connsiteX92" fmla="*/ 3141892 w 3619883"/>
                <a:gd name="connsiteY92" fmla="*/ 51925 h 4275461"/>
                <a:gd name="connsiteX93" fmla="*/ 3185711 w 3619883"/>
                <a:gd name="connsiteY93" fmla="*/ 59881 h 4275461"/>
                <a:gd name="connsiteX94" fmla="*/ 3219056 w 3619883"/>
                <a:gd name="connsiteY94" fmla="*/ 55536 h 4275461"/>
                <a:gd name="connsiteX95" fmla="*/ 3263425 w 3619883"/>
                <a:gd name="connsiteY95" fmla="*/ 51706 h 4275461"/>
                <a:gd name="connsiteX96" fmla="*/ 3296219 w 3619883"/>
                <a:gd name="connsiteY96" fmla="*/ 59147 h 4275461"/>
                <a:gd name="connsiteX97" fmla="*/ 3319094 w 3619883"/>
                <a:gd name="connsiteY97" fmla="*/ 42500 h 4275461"/>
                <a:gd name="connsiteX98" fmla="*/ 3420511 w 3619883"/>
                <a:gd name="connsiteY98" fmla="*/ 0 h 4275461"/>
                <a:gd name="connsiteX99" fmla="*/ 3453305 w 3619883"/>
                <a:gd name="connsiteY99" fmla="*/ 7440 h 4275461"/>
                <a:gd name="connsiteX100" fmla="*/ 3496571 w 3619883"/>
                <a:gd name="connsiteY100" fmla="*/ 27182 h 4275461"/>
                <a:gd name="connsiteX101" fmla="*/ 3602117 w 3619883"/>
                <a:gd name="connsiteY101" fmla="*/ 132521 h 4275461"/>
                <a:gd name="connsiteX102" fmla="*/ 3619883 w 3619883"/>
                <a:gd name="connsiteY102" fmla="*/ 140049 h 4275461"/>
                <a:gd name="connsiteX103" fmla="*/ 3619883 w 3619883"/>
                <a:gd name="connsiteY10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05151 w 3619883"/>
                <a:gd name="connsiteY15" fmla="*/ 4128157 h 4275461"/>
                <a:gd name="connsiteX16" fmla="*/ 1427396 w 3619883"/>
                <a:gd name="connsiteY16" fmla="*/ 4275461 h 4275461"/>
                <a:gd name="connsiteX17" fmla="*/ 1210751 w 3619883"/>
                <a:gd name="connsiteY17" fmla="*/ 4275461 h 4275461"/>
                <a:gd name="connsiteX18" fmla="*/ 1210751 w 3619883"/>
                <a:gd name="connsiteY18" fmla="*/ 4128157 h 4275461"/>
                <a:gd name="connsiteX19" fmla="*/ 1271978 w 3619883"/>
                <a:gd name="connsiteY19" fmla="*/ 4128157 h 4275461"/>
                <a:gd name="connsiteX20" fmla="*/ 1271978 w 3619883"/>
                <a:gd name="connsiteY20" fmla="*/ 3951392 h 4275461"/>
                <a:gd name="connsiteX21" fmla="*/ 1094193 w 3619883"/>
                <a:gd name="connsiteY21" fmla="*/ 3951392 h 4275461"/>
                <a:gd name="connsiteX22" fmla="*/ 1094193 w 3619883"/>
                <a:gd name="connsiteY22" fmla="*/ 4128157 h 4275461"/>
                <a:gd name="connsiteX23" fmla="*/ 1140354 w 3619883"/>
                <a:gd name="connsiteY23" fmla="*/ 4128157 h 4275461"/>
                <a:gd name="connsiteX24" fmla="*/ 1140354 w 3619883"/>
                <a:gd name="connsiteY24" fmla="*/ 4275461 h 4275461"/>
                <a:gd name="connsiteX25" fmla="*/ 953807 w 3619883"/>
                <a:gd name="connsiteY25" fmla="*/ 4275461 h 4275461"/>
                <a:gd name="connsiteX26" fmla="*/ 912215 w 3619883"/>
                <a:gd name="connsiteY26" fmla="*/ 4128157 h 4275461"/>
                <a:gd name="connsiteX27" fmla="*/ 961020 w 3619883"/>
                <a:gd name="connsiteY27" fmla="*/ 4128157 h 4275461"/>
                <a:gd name="connsiteX28" fmla="*/ 961020 w 3619883"/>
                <a:gd name="connsiteY28" fmla="*/ 3951392 h 4275461"/>
                <a:gd name="connsiteX29" fmla="*/ 783235 w 3619883"/>
                <a:gd name="connsiteY29" fmla="*/ 3951392 h 4275461"/>
                <a:gd name="connsiteX30" fmla="*/ 783235 w 3619883"/>
                <a:gd name="connsiteY30" fmla="*/ 4128157 h 4275461"/>
                <a:gd name="connsiteX31" fmla="*/ 871024 w 3619883"/>
                <a:gd name="connsiteY31" fmla="*/ 4128157 h 4275461"/>
                <a:gd name="connsiteX32" fmla="*/ 829432 w 3619883"/>
                <a:gd name="connsiteY32" fmla="*/ 4275461 h 4275461"/>
                <a:gd name="connsiteX33" fmla="*/ 611484 w 3619883"/>
                <a:gd name="connsiteY33" fmla="*/ 4275461 h 4275461"/>
                <a:gd name="connsiteX34" fmla="*/ 621247 w 3619883"/>
                <a:gd name="connsiteY34" fmla="*/ 4128157 h 4275461"/>
                <a:gd name="connsiteX35" fmla="*/ 650062 w 3619883"/>
                <a:gd name="connsiteY35" fmla="*/ 4128157 h 4275461"/>
                <a:gd name="connsiteX36" fmla="*/ 650062 w 3619883"/>
                <a:gd name="connsiteY36" fmla="*/ 3951392 h 4275461"/>
                <a:gd name="connsiteX37" fmla="*/ 472277 w 3619883"/>
                <a:gd name="connsiteY37" fmla="*/ 3951392 h 4275461"/>
                <a:gd name="connsiteX38" fmla="*/ 472277 w 3619883"/>
                <a:gd name="connsiteY38" fmla="*/ 4128157 h 4275461"/>
                <a:gd name="connsiteX39" fmla="*/ 522650 w 3619883"/>
                <a:gd name="connsiteY39" fmla="*/ 4128157 h 4275461"/>
                <a:gd name="connsiteX40" fmla="*/ 573998 w 3619883"/>
                <a:gd name="connsiteY40" fmla="*/ 4275461 h 4275461"/>
                <a:gd name="connsiteX41" fmla="*/ 336164 w 3619883"/>
                <a:gd name="connsiteY41" fmla="*/ 4275461 h 4275461"/>
                <a:gd name="connsiteX42" fmla="*/ 294572 w 3619883"/>
                <a:gd name="connsiteY42" fmla="*/ 4128157 h 4275461"/>
                <a:gd name="connsiteX43" fmla="*/ 339106 w 3619883"/>
                <a:gd name="connsiteY43" fmla="*/ 4128157 h 4275461"/>
                <a:gd name="connsiteX44" fmla="*/ 339106 w 3619883"/>
                <a:gd name="connsiteY44" fmla="*/ 3951392 h 4275461"/>
                <a:gd name="connsiteX45" fmla="*/ 161321 w 3619883"/>
                <a:gd name="connsiteY45" fmla="*/ 3951392 h 4275461"/>
                <a:gd name="connsiteX46" fmla="*/ 161321 w 3619883"/>
                <a:gd name="connsiteY46" fmla="*/ 4128157 h 4275461"/>
                <a:gd name="connsiteX47" fmla="*/ 230914 w 3619883"/>
                <a:gd name="connsiteY47" fmla="*/ 4128157 h 4275461"/>
                <a:gd name="connsiteX48" fmla="*/ 189322 w 3619883"/>
                <a:gd name="connsiteY48" fmla="*/ 4275461 h 4275461"/>
                <a:gd name="connsiteX49" fmla="*/ 0 w 3619883"/>
                <a:gd name="connsiteY49" fmla="*/ 4275461 h 4275461"/>
                <a:gd name="connsiteX50" fmla="*/ 0 w 3619883"/>
                <a:gd name="connsiteY50" fmla="*/ 42229 h 4275461"/>
                <a:gd name="connsiteX51" fmla="*/ 42464 w 3619883"/>
                <a:gd name="connsiteY51" fmla="*/ 40518 h 4275461"/>
                <a:gd name="connsiteX52" fmla="*/ 137733 w 3619883"/>
                <a:gd name="connsiteY52" fmla="*/ 35355 h 4275461"/>
                <a:gd name="connsiteX53" fmla="*/ 270565 w 3619883"/>
                <a:gd name="connsiteY53" fmla="*/ 29759 h 4275461"/>
                <a:gd name="connsiteX54" fmla="*/ 479734 w 3619883"/>
                <a:gd name="connsiteY54" fmla="*/ 45455 h 4275461"/>
                <a:gd name="connsiteX55" fmla="*/ 524103 w 3619883"/>
                <a:gd name="connsiteY55" fmla="*/ 41625 h 4275461"/>
                <a:gd name="connsiteX56" fmla="*/ 624416 w 3619883"/>
                <a:gd name="connsiteY56" fmla="*/ 22696 h 4275461"/>
                <a:gd name="connsiteX57" fmla="*/ 657762 w 3619883"/>
                <a:gd name="connsiteY57" fmla="*/ 18351 h 4275461"/>
                <a:gd name="connsiteX58" fmla="*/ 690557 w 3619883"/>
                <a:gd name="connsiteY58" fmla="*/ 25792 h 4275461"/>
                <a:gd name="connsiteX59" fmla="*/ 745123 w 3619883"/>
                <a:gd name="connsiteY59" fmla="*/ 40157 h 4275461"/>
                <a:gd name="connsiteX60" fmla="*/ 789493 w 3619883"/>
                <a:gd name="connsiteY60" fmla="*/ 36327 h 4275461"/>
                <a:gd name="connsiteX61" fmla="*/ 854255 w 3619883"/>
                <a:gd name="connsiteY61" fmla="*/ 68887 h 4275461"/>
                <a:gd name="connsiteX62" fmla="*/ 897520 w 3619883"/>
                <a:gd name="connsiteY62" fmla="*/ 88629 h 4275461"/>
                <a:gd name="connsiteX63" fmla="*/ 940510 w 3619883"/>
                <a:gd name="connsiteY63" fmla="*/ 114265 h 4275461"/>
                <a:gd name="connsiteX64" fmla="*/ 1082712 w 3619883"/>
                <a:gd name="connsiteY64" fmla="*/ 144543 h 4275461"/>
                <a:gd name="connsiteX65" fmla="*/ 1205348 w 3619883"/>
                <a:gd name="connsiteY65" fmla="*/ 120753 h 4275461"/>
                <a:gd name="connsiteX66" fmla="*/ 1271764 w 3619883"/>
                <a:gd name="connsiteY66" fmla="*/ 117956 h 4275461"/>
                <a:gd name="connsiteX67" fmla="*/ 1315583 w 3619883"/>
                <a:gd name="connsiteY67" fmla="*/ 125912 h 4275461"/>
                <a:gd name="connsiteX68" fmla="*/ 1359125 w 3619883"/>
                <a:gd name="connsiteY68" fmla="*/ 139761 h 4275461"/>
                <a:gd name="connsiteX69" fmla="*/ 1391919 w 3619883"/>
                <a:gd name="connsiteY69" fmla="*/ 147202 h 4275461"/>
                <a:gd name="connsiteX70" fmla="*/ 1436563 w 3619883"/>
                <a:gd name="connsiteY70" fmla="*/ 137480 h 4275461"/>
                <a:gd name="connsiteX71" fmla="*/ 1471566 w 3619883"/>
                <a:gd name="connsiteY71" fmla="*/ 97777 h 4275461"/>
                <a:gd name="connsiteX72" fmla="*/ 1505739 w 3619883"/>
                <a:gd name="connsiteY72" fmla="*/ 75753 h 4275461"/>
                <a:gd name="connsiteX73" fmla="*/ 1590891 w 3619883"/>
                <a:gd name="connsiteY73" fmla="*/ 144702 h 4275461"/>
                <a:gd name="connsiteX74" fmla="*/ 1625616 w 3619883"/>
                <a:gd name="connsiteY74" fmla="*/ 110893 h 4275461"/>
                <a:gd name="connsiteX75" fmla="*/ 1658964 w 3619883"/>
                <a:gd name="connsiteY75" fmla="*/ 106547 h 4275461"/>
                <a:gd name="connsiteX76" fmla="*/ 1746598 w 3619883"/>
                <a:gd name="connsiteY76" fmla="*/ 122460 h 4275461"/>
                <a:gd name="connsiteX77" fmla="*/ 1811913 w 3619883"/>
                <a:gd name="connsiteY77" fmla="*/ 143234 h 4275461"/>
                <a:gd name="connsiteX78" fmla="*/ 1856557 w 3619883"/>
                <a:gd name="connsiteY78" fmla="*/ 133511 h 4275461"/>
                <a:gd name="connsiteX79" fmla="*/ 2066003 w 3619883"/>
                <a:gd name="connsiteY79" fmla="*/ 143313 h 4275461"/>
                <a:gd name="connsiteX80" fmla="*/ 2177615 w 3619883"/>
                <a:gd name="connsiteY80" fmla="*/ 119007 h 4275461"/>
                <a:gd name="connsiteX81" fmla="*/ 2255883 w 3619883"/>
                <a:gd name="connsiteY81" fmla="*/ 99047 h 4275461"/>
                <a:gd name="connsiteX82" fmla="*/ 2344622 w 3619883"/>
                <a:gd name="connsiteY82" fmla="*/ 91388 h 4275461"/>
                <a:gd name="connsiteX83" fmla="*/ 2455682 w 3619883"/>
                <a:gd name="connsiteY83" fmla="*/ 78869 h 4275461"/>
                <a:gd name="connsiteX84" fmla="*/ 2632609 w 3619883"/>
                <a:gd name="connsiteY84" fmla="*/ 75338 h 4275461"/>
                <a:gd name="connsiteX85" fmla="*/ 2742291 w 3619883"/>
                <a:gd name="connsiteY85" fmla="*/ 92282 h 4275461"/>
                <a:gd name="connsiteX86" fmla="*/ 2851974 w 3619883"/>
                <a:gd name="connsiteY86" fmla="*/ 109227 h 4275461"/>
                <a:gd name="connsiteX87" fmla="*/ 2907643 w 3619883"/>
                <a:gd name="connsiteY87" fmla="*/ 100020 h 4275461"/>
                <a:gd name="connsiteX88" fmla="*/ 2944022 w 3619883"/>
                <a:gd name="connsiteY88" fmla="*/ 30853 h 4275461"/>
                <a:gd name="connsiteX89" fmla="*/ 3022289 w 3619883"/>
                <a:gd name="connsiteY89" fmla="*/ 10893 h 4275461"/>
                <a:gd name="connsiteX90" fmla="*/ 3054807 w 3619883"/>
                <a:gd name="connsiteY90" fmla="*/ 24226 h 4275461"/>
                <a:gd name="connsiteX91" fmla="*/ 3141892 w 3619883"/>
                <a:gd name="connsiteY91" fmla="*/ 51925 h 4275461"/>
                <a:gd name="connsiteX92" fmla="*/ 3185711 w 3619883"/>
                <a:gd name="connsiteY92" fmla="*/ 59881 h 4275461"/>
                <a:gd name="connsiteX93" fmla="*/ 3219056 w 3619883"/>
                <a:gd name="connsiteY93" fmla="*/ 55536 h 4275461"/>
                <a:gd name="connsiteX94" fmla="*/ 3263425 w 3619883"/>
                <a:gd name="connsiteY94" fmla="*/ 51706 h 4275461"/>
                <a:gd name="connsiteX95" fmla="*/ 3296219 w 3619883"/>
                <a:gd name="connsiteY95" fmla="*/ 59147 h 4275461"/>
                <a:gd name="connsiteX96" fmla="*/ 3319094 w 3619883"/>
                <a:gd name="connsiteY96" fmla="*/ 42500 h 4275461"/>
                <a:gd name="connsiteX97" fmla="*/ 3420511 w 3619883"/>
                <a:gd name="connsiteY97" fmla="*/ 0 h 4275461"/>
                <a:gd name="connsiteX98" fmla="*/ 3453305 w 3619883"/>
                <a:gd name="connsiteY98" fmla="*/ 7440 h 4275461"/>
                <a:gd name="connsiteX99" fmla="*/ 3496571 w 3619883"/>
                <a:gd name="connsiteY99" fmla="*/ 27182 h 4275461"/>
                <a:gd name="connsiteX100" fmla="*/ 3602117 w 3619883"/>
                <a:gd name="connsiteY100" fmla="*/ 132521 h 4275461"/>
                <a:gd name="connsiteX101" fmla="*/ 3619883 w 3619883"/>
                <a:gd name="connsiteY101" fmla="*/ 140049 h 4275461"/>
                <a:gd name="connsiteX102" fmla="*/ 3619883 w 3619883"/>
                <a:gd name="connsiteY10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27396 w 3619883"/>
                <a:gd name="connsiteY15" fmla="*/ 4275461 h 4275461"/>
                <a:gd name="connsiteX16" fmla="*/ 1210751 w 3619883"/>
                <a:gd name="connsiteY16" fmla="*/ 4275461 h 4275461"/>
                <a:gd name="connsiteX17" fmla="*/ 1210751 w 3619883"/>
                <a:gd name="connsiteY17" fmla="*/ 4128157 h 4275461"/>
                <a:gd name="connsiteX18" fmla="*/ 1271978 w 3619883"/>
                <a:gd name="connsiteY18" fmla="*/ 4128157 h 4275461"/>
                <a:gd name="connsiteX19" fmla="*/ 1271978 w 3619883"/>
                <a:gd name="connsiteY19" fmla="*/ 3951392 h 4275461"/>
                <a:gd name="connsiteX20" fmla="*/ 1094193 w 3619883"/>
                <a:gd name="connsiteY20" fmla="*/ 3951392 h 4275461"/>
                <a:gd name="connsiteX21" fmla="*/ 1094193 w 3619883"/>
                <a:gd name="connsiteY21" fmla="*/ 4128157 h 4275461"/>
                <a:gd name="connsiteX22" fmla="*/ 1140354 w 3619883"/>
                <a:gd name="connsiteY22" fmla="*/ 4128157 h 4275461"/>
                <a:gd name="connsiteX23" fmla="*/ 1140354 w 3619883"/>
                <a:gd name="connsiteY23" fmla="*/ 4275461 h 4275461"/>
                <a:gd name="connsiteX24" fmla="*/ 953807 w 3619883"/>
                <a:gd name="connsiteY24" fmla="*/ 4275461 h 4275461"/>
                <a:gd name="connsiteX25" fmla="*/ 912215 w 3619883"/>
                <a:gd name="connsiteY25" fmla="*/ 4128157 h 4275461"/>
                <a:gd name="connsiteX26" fmla="*/ 961020 w 3619883"/>
                <a:gd name="connsiteY26" fmla="*/ 4128157 h 4275461"/>
                <a:gd name="connsiteX27" fmla="*/ 961020 w 3619883"/>
                <a:gd name="connsiteY27" fmla="*/ 3951392 h 4275461"/>
                <a:gd name="connsiteX28" fmla="*/ 783235 w 3619883"/>
                <a:gd name="connsiteY28" fmla="*/ 3951392 h 4275461"/>
                <a:gd name="connsiteX29" fmla="*/ 783235 w 3619883"/>
                <a:gd name="connsiteY29" fmla="*/ 4128157 h 4275461"/>
                <a:gd name="connsiteX30" fmla="*/ 871024 w 3619883"/>
                <a:gd name="connsiteY30" fmla="*/ 4128157 h 4275461"/>
                <a:gd name="connsiteX31" fmla="*/ 829432 w 3619883"/>
                <a:gd name="connsiteY31" fmla="*/ 4275461 h 4275461"/>
                <a:gd name="connsiteX32" fmla="*/ 611484 w 3619883"/>
                <a:gd name="connsiteY32" fmla="*/ 4275461 h 4275461"/>
                <a:gd name="connsiteX33" fmla="*/ 621247 w 3619883"/>
                <a:gd name="connsiteY33" fmla="*/ 4128157 h 4275461"/>
                <a:gd name="connsiteX34" fmla="*/ 650062 w 3619883"/>
                <a:gd name="connsiteY34" fmla="*/ 4128157 h 4275461"/>
                <a:gd name="connsiteX35" fmla="*/ 650062 w 3619883"/>
                <a:gd name="connsiteY35" fmla="*/ 3951392 h 4275461"/>
                <a:gd name="connsiteX36" fmla="*/ 472277 w 3619883"/>
                <a:gd name="connsiteY36" fmla="*/ 3951392 h 4275461"/>
                <a:gd name="connsiteX37" fmla="*/ 472277 w 3619883"/>
                <a:gd name="connsiteY37" fmla="*/ 4128157 h 4275461"/>
                <a:gd name="connsiteX38" fmla="*/ 522650 w 3619883"/>
                <a:gd name="connsiteY38" fmla="*/ 4128157 h 4275461"/>
                <a:gd name="connsiteX39" fmla="*/ 573998 w 3619883"/>
                <a:gd name="connsiteY39" fmla="*/ 4275461 h 4275461"/>
                <a:gd name="connsiteX40" fmla="*/ 336164 w 3619883"/>
                <a:gd name="connsiteY40" fmla="*/ 4275461 h 4275461"/>
                <a:gd name="connsiteX41" fmla="*/ 294572 w 3619883"/>
                <a:gd name="connsiteY41" fmla="*/ 4128157 h 4275461"/>
                <a:gd name="connsiteX42" fmla="*/ 339106 w 3619883"/>
                <a:gd name="connsiteY42" fmla="*/ 4128157 h 4275461"/>
                <a:gd name="connsiteX43" fmla="*/ 339106 w 3619883"/>
                <a:gd name="connsiteY43" fmla="*/ 3951392 h 4275461"/>
                <a:gd name="connsiteX44" fmla="*/ 161321 w 3619883"/>
                <a:gd name="connsiteY44" fmla="*/ 3951392 h 4275461"/>
                <a:gd name="connsiteX45" fmla="*/ 161321 w 3619883"/>
                <a:gd name="connsiteY45" fmla="*/ 4128157 h 4275461"/>
                <a:gd name="connsiteX46" fmla="*/ 230914 w 3619883"/>
                <a:gd name="connsiteY46" fmla="*/ 4128157 h 4275461"/>
                <a:gd name="connsiteX47" fmla="*/ 189322 w 3619883"/>
                <a:gd name="connsiteY47" fmla="*/ 4275461 h 4275461"/>
                <a:gd name="connsiteX48" fmla="*/ 0 w 3619883"/>
                <a:gd name="connsiteY48" fmla="*/ 4275461 h 4275461"/>
                <a:gd name="connsiteX49" fmla="*/ 0 w 3619883"/>
                <a:gd name="connsiteY49" fmla="*/ 42229 h 4275461"/>
                <a:gd name="connsiteX50" fmla="*/ 42464 w 3619883"/>
                <a:gd name="connsiteY50" fmla="*/ 40518 h 4275461"/>
                <a:gd name="connsiteX51" fmla="*/ 137733 w 3619883"/>
                <a:gd name="connsiteY51" fmla="*/ 35355 h 4275461"/>
                <a:gd name="connsiteX52" fmla="*/ 270565 w 3619883"/>
                <a:gd name="connsiteY52" fmla="*/ 29759 h 4275461"/>
                <a:gd name="connsiteX53" fmla="*/ 479734 w 3619883"/>
                <a:gd name="connsiteY53" fmla="*/ 45455 h 4275461"/>
                <a:gd name="connsiteX54" fmla="*/ 524103 w 3619883"/>
                <a:gd name="connsiteY54" fmla="*/ 41625 h 4275461"/>
                <a:gd name="connsiteX55" fmla="*/ 624416 w 3619883"/>
                <a:gd name="connsiteY55" fmla="*/ 22696 h 4275461"/>
                <a:gd name="connsiteX56" fmla="*/ 657762 w 3619883"/>
                <a:gd name="connsiteY56" fmla="*/ 18351 h 4275461"/>
                <a:gd name="connsiteX57" fmla="*/ 690557 w 3619883"/>
                <a:gd name="connsiteY57" fmla="*/ 25792 h 4275461"/>
                <a:gd name="connsiteX58" fmla="*/ 745123 w 3619883"/>
                <a:gd name="connsiteY58" fmla="*/ 40157 h 4275461"/>
                <a:gd name="connsiteX59" fmla="*/ 789493 w 3619883"/>
                <a:gd name="connsiteY59" fmla="*/ 36327 h 4275461"/>
                <a:gd name="connsiteX60" fmla="*/ 854255 w 3619883"/>
                <a:gd name="connsiteY60" fmla="*/ 68887 h 4275461"/>
                <a:gd name="connsiteX61" fmla="*/ 897520 w 3619883"/>
                <a:gd name="connsiteY61" fmla="*/ 88629 h 4275461"/>
                <a:gd name="connsiteX62" fmla="*/ 940510 w 3619883"/>
                <a:gd name="connsiteY62" fmla="*/ 114265 h 4275461"/>
                <a:gd name="connsiteX63" fmla="*/ 1082712 w 3619883"/>
                <a:gd name="connsiteY63" fmla="*/ 144543 h 4275461"/>
                <a:gd name="connsiteX64" fmla="*/ 1205348 w 3619883"/>
                <a:gd name="connsiteY64" fmla="*/ 120753 h 4275461"/>
                <a:gd name="connsiteX65" fmla="*/ 1271764 w 3619883"/>
                <a:gd name="connsiteY65" fmla="*/ 117956 h 4275461"/>
                <a:gd name="connsiteX66" fmla="*/ 1315583 w 3619883"/>
                <a:gd name="connsiteY66" fmla="*/ 125912 h 4275461"/>
                <a:gd name="connsiteX67" fmla="*/ 1359125 w 3619883"/>
                <a:gd name="connsiteY67" fmla="*/ 139761 h 4275461"/>
                <a:gd name="connsiteX68" fmla="*/ 1391919 w 3619883"/>
                <a:gd name="connsiteY68" fmla="*/ 147202 h 4275461"/>
                <a:gd name="connsiteX69" fmla="*/ 1436563 w 3619883"/>
                <a:gd name="connsiteY69" fmla="*/ 137480 h 4275461"/>
                <a:gd name="connsiteX70" fmla="*/ 1471566 w 3619883"/>
                <a:gd name="connsiteY70" fmla="*/ 97777 h 4275461"/>
                <a:gd name="connsiteX71" fmla="*/ 1505739 w 3619883"/>
                <a:gd name="connsiteY71" fmla="*/ 75753 h 4275461"/>
                <a:gd name="connsiteX72" fmla="*/ 1590891 w 3619883"/>
                <a:gd name="connsiteY72" fmla="*/ 144702 h 4275461"/>
                <a:gd name="connsiteX73" fmla="*/ 1625616 w 3619883"/>
                <a:gd name="connsiteY73" fmla="*/ 110893 h 4275461"/>
                <a:gd name="connsiteX74" fmla="*/ 1658964 w 3619883"/>
                <a:gd name="connsiteY74" fmla="*/ 106547 h 4275461"/>
                <a:gd name="connsiteX75" fmla="*/ 1746598 w 3619883"/>
                <a:gd name="connsiteY75" fmla="*/ 122460 h 4275461"/>
                <a:gd name="connsiteX76" fmla="*/ 1811913 w 3619883"/>
                <a:gd name="connsiteY76" fmla="*/ 143234 h 4275461"/>
                <a:gd name="connsiteX77" fmla="*/ 1856557 w 3619883"/>
                <a:gd name="connsiteY77" fmla="*/ 133511 h 4275461"/>
                <a:gd name="connsiteX78" fmla="*/ 2066003 w 3619883"/>
                <a:gd name="connsiteY78" fmla="*/ 143313 h 4275461"/>
                <a:gd name="connsiteX79" fmla="*/ 2177615 w 3619883"/>
                <a:gd name="connsiteY79" fmla="*/ 119007 h 4275461"/>
                <a:gd name="connsiteX80" fmla="*/ 2255883 w 3619883"/>
                <a:gd name="connsiteY80" fmla="*/ 99047 h 4275461"/>
                <a:gd name="connsiteX81" fmla="*/ 2344622 w 3619883"/>
                <a:gd name="connsiteY81" fmla="*/ 91388 h 4275461"/>
                <a:gd name="connsiteX82" fmla="*/ 2455682 w 3619883"/>
                <a:gd name="connsiteY82" fmla="*/ 78869 h 4275461"/>
                <a:gd name="connsiteX83" fmla="*/ 2632609 w 3619883"/>
                <a:gd name="connsiteY83" fmla="*/ 75338 h 4275461"/>
                <a:gd name="connsiteX84" fmla="*/ 2742291 w 3619883"/>
                <a:gd name="connsiteY84" fmla="*/ 92282 h 4275461"/>
                <a:gd name="connsiteX85" fmla="*/ 2851974 w 3619883"/>
                <a:gd name="connsiteY85" fmla="*/ 109227 h 4275461"/>
                <a:gd name="connsiteX86" fmla="*/ 2907643 w 3619883"/>
                <a:gd name="connsiteY86" fmla="*/ 100020 h 4275461"/>
                <a:gd name="connsiteX87" fmla="*/ 2944022 w 3619883"/>
                <a:gd name="connsiteY87" fmla="*/ 30853 h 4275461"/>
                <a:gd name="connsiteX88" fmla="*/ 3022289 w 3619883"/>
                <a:gd name="connsiteY88" fmla="*/ 10893 h 4275461"/>
                <a:gd name="connsiteX89" fmla="*/ 3054807 w 3619883"/>
                <a:gd name="connsiteY89" fmla="*/ 24226 h 4275461"/>
                <a:gd name="connsiteX90" fmla="*/ 3141892 w 3619883"/>
                <a:gd name="connsiteY90" fmla="*/ 51925 h 4275461"/>
                <a:gd name="connsiteX91" fmla="*/ 3185711 w 3619883"/>
                <a:gd name="connsiteY91" fmla="*/ 59881 h 4275461"/>
                <a:gd name="connsiteX92" fmla="*/ 3219056 w 3619883"/>
                <a:gd name="connsiteY92" fmla="*/ 55536 h 4275461"/>
                <a:gd name="connsiteX93" fmla="*/ 3263425 w 3619883"/>
                <a:gd name="connsiteY93" fmla="*/ 51706 h 4275461"/>
                <a:gd name="connsiteX94" fmla="*/ 3296219 w 3619883"/>
                <a:gd name="connsiteY94" fmla="*/ 59147 h 4275461"/>
                <a:gd name="connsiteX95" fmla="*/ 3319094 w 3619883"/>
                <a:gd name="connsiteY95" fmla="*/ 42500 h 4275461"/>
                <a:gd name="connsiteX96" fmla="*/ 3420511 w 3619883"/>
                <a:gd name="connsiteY96" fmla="*/ 0 h 4275461"/>
                <a:gd name="connsiteX97" fmla="*/ 3453305 w 3619883"/>
                <a:gd name="connsiteY97" fmla="*/ 7440 h 4275461"/>
                <a:gd name="connsiteX98" fmla="*/ 3496571 w 3619883"/>
                <a:gd name="connsiteY98" fmla="*/ 27182 h 4275461"/>
                <a:gd name="connsiteX99" fmla="*/ 3602117 w 3619883"/>
                <a:gd name="connsiteY99" fmla="*/ 132521 h 4275461"/>
                <a:gd name="connsiteX100" fmla="*/ 3619883 w 3619883"/>
                <a:gd name="connsiteY100" fmla="*/ 140049 h 4275461"/>
                <a:gd name="connsiteX101" fmla="*/ 3619883 w 3619883"/>
                <a:gd name="connsiteY10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10751 w 3619883"/>
                <a:gd name="connsiteY16" fmla="*/ 4128157 h 4275461"/>
                <a:gd name="connsiteX17" fmla="*/ 1271978 w 3619883"/>
                <a:gd name="connsiteY17" fmla="*/ 4128157 h 4275461"/>
                <a:gd name="connsiteX18" fmla="*/ 1271978 w 3619883"/>
                <a:gd name="connsiteY18" fmla="*/ 3951392 h 4275461"/>
                <a:gd name="connsiteX19" fmla="*/ 1094193 w 3619883"/>
                <a:gd name="connsiteY19" fmla="*/ 3951392 h 4275461"/>
                <a:gd name="connsiteX20" fmla="*/ 1094193 w 3619883"/>
                <a:gd name="connsiteY20" fmla="*/ 4128157 h 4275461"/>
                <a:gd name="connsiteX21" fmla="*/ 1140354 w 3619883"/>
                <a:gd name="connsiteY21" fmla="*/ 4128157 h 4275461"/>
                <a:gd name="connsiteX22" fmla="*/ 1140354 w 3619883"/>
                <a:gd name="connsiteY22" fmla="*/ 4275461 h 4275461"/>
                <a:gd name="connsiteX23" fmla="*/ 953807 w 3619883"/>
                <a:gd name="connsiteY23" fmla="*/ 4275461 h 4275461"/>
                <a:gd name="connsiteX24" fmla="*/ 912215 w 3619883"/>
                <a:gd name="connsiteY24" fmla="*/ 4128157 h 4275461"/>
                <a:gd name="connsiteX25" fmla="*/ 961020 w 3619883"/>
                <a:gd name="connsiteY25" fmla="*/ 4128157 h 4275461"/>
                <a:gd name="connsiteX26" fmla="*/ 961020 w 3619883"/>
                <a:gd name="connsiteY26" fmla="*/ 3951392 h 4275461"/>
                <a:gd name="connsiteX27" fmla="*/ 783235 w 3619883"/>
                <a:gd name="connsiteY27" fmla="*/ 3951392 h 4275461"/>
                <a:gd name="connsiteX28" fmla="*/ 783235 w 3619883"/>
                <a:gd name="connsiteY28" fmla="*/ 4128157 h 4275461"/>
                <a:gd name="connsiteX29" fmla="*/ 871024 w 3619883"/>
                <a:gd name="connsiteY29" fmla="*/ 4128157 h 4275461"/>
                <a:gd name="connsiteX30" fmla="*/ 829432 w 3619883"/>
                <a:gd name="connsiteY30" fmla="*/ 4275461 h 4275461"/>
                <a:gd name="connsiteX31" fmla="*/ 611484 w 3619883"/>
                <a:gd name="connsiteY31" fmla="*/ 4275461 h 4275461"/>
                <a:gd name="connsiteX32" fmla="*/ 621247 w 3619883"/>
                <a:gd name="connsiteY32" fmla="*/ 4128157 h 4275461"/>
                <a:gd name="connsiteX33" fmla="*/ 650062 w 3619883"/>
                <a:gd name="connsiteY33" fmla="*/ 4128157 h 4275461"/>
                <a:gd name="connsiteX34" fmla="*/ 650062 w 3619883"/>
                <a:gd name="connsiteY34" fmla="*/ 3951392 h 4275461"/>
                <a:gd name="connsiteX35" fmla="*/ 472277 w 3619883"/>
                <a:gd name="connsiteY35" fmla="*/ 3951392 h 4275461"/>
                <a:gd name="connsiteX36" fmla="*/ 472277 w 3619883"/>
                <a:gd name="connsiteY36" fmla="*/ 4128157 h 4275461"/>
                <a:gd name="connsiteX37" fmla="*/ 522650 w 3619883"/>
                <a:gd name="connsiteY37" fmla="*/ 4128157 h 4275461"/>
                <a:gd name="connsiteX38" fmla="*/ 573998 w 3619883"/>
                <a:gd name="connsiteY38" fmla="*/ 4275461 h 4275461"/>
                <a:gd name="connsiteX39" fmla="*/ 336164 w 3619883"/>
                <a:gd name="connsiteY39" fmla="*/ 4275461 h 4275461"/>
                <a:gd name="connsiteX40" fmla="*/ 294572 w 3619883"/>
                <a:gd name="connsiteY40" fmla="*/ 4128157 h 4275461"/>
                <a:gd name="connsiteX41" fmla="*/ 339106 w 3619883"/>
                <a:gd name="connsiteY41" fmla="*/ 4128157 h 4275461"/>
                <a:gd name="connsiteX42" fmla="*/ 339106 w 3619883"/>
                <a:gd name="connsiteY42" fmla="*/ 3951392 h 4275461"/>
                <a:gd name="connsiteX43" fmla="*/ 161321 w 3619883"/>
                <a:gd name="connsiteY43" fmla="*/ 3951392 h 4275461"/>
                <a:gd name="connsiteX44" fmla="*/ 161321 w 3619883"/>
                <a:gd name="connsiteY44" fmla="*/ 4128157 h 4275461"/>
                <a:gd name="connsiteX45" fmla="*/ 230914 w 3619883"/>
                <a:gd name="connsiteY45" fmla="*/ 4128157 h 4275461"/>
                <a:gd name="connsiteX46" fmla="*/ 189322 w 3619883"/>
                <a:gd name="connsiteY46" fmla="*/ 4275461 h 4275461"/>
                <a:gd name="connsiteX47" fmla="*/ 0 w 3619883"/>
                <a:gd name="connsiteY47" fmla="*/ 4275461 h 4275461"/>
                <a:gd name="connsiteX48" fmla="*/ 0 w 3619883"/>
                <a:gd name="connsiteY48" fmla="*/ 42229 h 4275461"/>
                <a:gd name="connsiteX49" fmla="*/ 42464 w 3619883"/>
                <a:gd name="connsiteY49" fmla="*/ 40518 h 4275461"/>
                <a:gd name="connsiteX50" fmla="*/ 137733 w 3619883"/>
                <a:gd name="connsiteY50" fmla="*/ 35355 h 4275461"/>
                <a:gd name="connsiteX51" fmla="*/ 270565 w 3619883"/>
                <a:gd name="connsiteY51" fmla="*/ 29759 h 4275461"/>
                <a:gd name="connsiteX52" fmla="*/ 479734 w 3619883"/>
                <a:gd name="connsiteY52" fmla="*/ 45455 h 4275461"/>
                <a:gd name="connsiteX53" fmla="*/ 524103 w 3619883"/>
                <a:gd name="connsiteY53" fmla="*/ 41625 h 4275461"/>
                <a:gd name="connsiteX54" fmla="*/ 624416 w 3619883"/>
                <a:gd name="connsiteY54" fmla="*/ 22696 h 4275461"/>
                <a:gd name="connsiteX55" fmla="*/ 657762 w 3619883"/>
                <a:gd name="connsiteY55" fmla="*/ 18351 h 4275461"/>
                <a:gd name="connsiteX56" fmla="*/ 690557 w 3619883"/>
                <a:gd name="connsiteY56" fmla="*/ 25792 h 4275461"/>
                <a:gd name="connsiteX57" fmla="*/ 745123 w 3619883"/>
                <a:gd name="connsiteY57" fmla="*/ 40157 h 4275461"/>
                <a:gd name="connsiteX58" fmla="*/ 789493 w 3619883"/>
                <a:gd name="connsiteY58" fmla="*/ 36327 h 4275461"/>
                <a:gd name="connsiteX59" fmla="*/ 854255 w 3619883"/>
                <a:gd name="connsiteY59" fmla="*/ 68887 h 4275461"/>
                <a:gd name="connsiteX60" fmla="*/ 897520 w 3619883"/>
                <a:gd name="connsiteY60" fmla="*/ 88629 h 4275461"/>
                <a:gd name="connsiteX61" fmla="*/ 940510 w 3619883"/>
                <a:gd name="connsiteY61" fmla="*/ 114265 h 4275461"/>
                <a:gd name="connsiteX62" fmla="*/ 1082712 w 3619883"/>
                <a:gd name="connsiteY62" fmla="*/ 144543 h 4275461"/>
                <a:gd name="connsiteX63" fmla="*/ 1205348 w 3619883"/>
                <a:gd name="connsiteY63" fmla="*/ 120753 h 4275461"/>
                <a:gd name="connsiteX64" fmla="*/ 1271764 w 3619883"/>
                <a:gd name="connsiteY64" fmla="*/ 117956 h 4275461"/>
                <a:gd name="connsiteX65" fmla="*/ 1315583 w 3619883"/>
                <a:gd name="connsiteY65" fmla="*/ 125912 h 4275461"/>
                <a:gd name="connsiteX66" fmla="*/ 1359125 w 3619883"/>
                <a:gd name="connsiteY66" fmla="*/ 139761 h 4275461"/>
                <a:gd name="connsiteX67" fmla="*/ 1391919 w 3619883"/>
                <a:gd name="connsiteY67" fmla="*/ 147202 h 4275461"/>
                <a:gd name="connsiteX68" fmla="*/ 1436563 w 3619883"/>
                <a:gd name="connsiteY68" fmla="*/ 137480 h 4275461"/>
                <a:gd name="connsiteX69" fmla="*/ 1471566 w 3619883"/>
                <a:gd name="connsiteY69" fmla="*/ 97777 h 4275461"/>
                <a:gd name="connsiteX70" fmla="*/ 1505739 w 3619883"/>
                <a:gd name="connsiteY70" fmla="*/ 75753 h 4275461"/>
                <a:gd name="connsiteX71" fmla="*/ 1590891 w 3619883"/>
                <a:gd name="connsiteY71" fmla="*/ 144702 h 4275461"/>
                <a:gd name="connsiteX72" fmla="*/ 1625616 w 3619883"/>
                <a:gd name="connsiteY72" fmla="*/ 110893 h 4275461"/>
                <a:gd name="connsiteX73" fmla="*/ 1658964 w 3619883"/>
                <a:gd name="connsiteY73" fmla="*/ 106547 h 4275461"/>
                <a:gd name="connsiteX74" fmla="*/ 1746598 w 3619883"/>
                <a:gd name="connsiteY74" fmla="*/ 122460 h 4275461"/>
                <a:gd name="connsiteX75" fmla="*/ 1811913 w 3619883"/>
                <a:gd name="connsiteY75" fmla="*/ 143234 h 4275461"/>
                <a:gd name="connsiteX76" fmla="*/ 1856557 w 3619883"/>
                <a:gd name="connsiteY76" fmla="*/ 133511 h 4275461"/>
                <a:gd name="connsiteX77" fmla="*/ 2066003 w 3619883"/>
                <a:gd name="connsiteY77" fmla="*/ 143313 h 4275461"/>
                <a:gd name="connsiteX78" fmla="*/ 2177615 w 3619883"/>
                <a:gd name="connsiteY78" fmla="*/ 119007 h 4275461"/>
                <a:gd name="connsiteX79" fmla="*/ 2255883 w 3619883"/>
                <a:gd name="connsiteY79" fmla="*/ 99047 h 4275461"/>
                <a:gd name="connsiteX80" fmla="*/ 2344622 w 3619883"/>
                <a:gd name="connsiteY80" fmla="*/ 91388 h 4275461"/>
                <a:gd name="connsiteX81" fmla="*/ 2455682 w 3619883"/>
                <a:gd name="connsiteY81" fmla="*/ 78869 h 4275461"/>
                <a:gd name="connsiteX82" fmla="*/ 2632609 w 3619883"/>
                <a:gd name="connsiteY82" fmla="*/ 75338 h 4275461"/>
                <a:gd name="connsiteX83" fmla="*/ 2742291 w 3619883"/>
                <a:gd name="connsiteY83" fmla="*/ 92282 h 4275461"/>
                <a:gd name="connsiteX84" fmla="*/ 2851974 w 3619883"/>
                <a:gd name="connsiteY84" fmla="*/ 109227 h 4275461"/>
                <a:gd name="connsiteX85" fmla="*/ 2907643 w 3619883"/>
                <a:gd name="connsiteY85" fmla="*/ 100020 h 4275461"/>
                <a:gd name="connsiteX86" fmla="*/ 2944022 w 3619883"/>
                <a:gd name="connsiteY86" fmla="*/ 30853 h 4275461"/>
                <a:gd name="connsiteX87" fmla="*/ 3022289 w 3619883"/>
                <a:gd name="connsiteY87" fmla="*/ 10893 h 4275461"/>
                <a:gd name="connsiteX88" fmla="*/ 3054807 w 3619883"/>
                <a:gd name="connsiteY88" fmla="*/ 24226 h 4275461"/>
                <a:gd name="connsiteX89" fmla="*/ 3141892 w 3619883"/>
                <a:gd name="connsiteY89" fmla="*/ 51925 h 4275461"/>
                <a:gd name="connsiteX90" fmla="*/ 3185711 w 3619883"/>
                <a:gd name="connsiteY90" fmla="*/ 59881 h 4275461"/>
                <a:gd name="connsiteX91" fmla="*/ 3219056 w 3619883"/>
                <a:gd name="connsiteY91" fmla="*/ 55536 h 4275461"/>
                <a:gd name="connsiteX92" fmla="*/ 3263425 w 3619883"/>
                <a:gd name="connsiteY92" fmla="*/ 51706 h 4275461"/>
                <a:gd name="connsiteX93" fmla="*/ 3296219 w 3619883"/>
                <a:gd name="connsiteY93" fmla="*/ 59147 h 4275461"/>
                <a:gd name="connsiteX94" fmla="*/ 3319094 w 3619883"/>
                <a:gd name="connsiteY94" fmla="*/ 42500 h 4275461"/>
                <a:gd name="connsiteX95" fmla="*/ 3420511 w 3619883"/>
                <a:gd name="connsiteY95" fmla="*/ 0 h 4275461"/>
                <a:gd name="connsiteX96" fmla="*/ 3453305 w 3619883"/>
                <a:gd name="connsiteY96" fmla="*/ 7440 h 4275461"/>
                <a:gd name="connsiteX97" fmla="*/ 3496571 w 3619883"/>
                <a:gd name="connsiteY97" fmla="*/ 27182 h 4275461"/>
                <a:gd name="connsiteX98" fmla="*/ 3602117 w 3619883"/>
                <a:gd name="connsiteY98" fmla="*/ 132521 h 4275461"/>
                <a:gd name="connsiteX99" fmla="*/ 3619883 w 3619883"/>
                <a:gd name="connsiteY99" fmla="*/ 140049 h 4275461"/>
                <a:gd name="connsiteX100" fmla="*/ 3619883 w 3619883"/>
                <a:gd name="connsiteY10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71978 w 3619883"/>
                <a:gd name="connsiteY16" fmla="*/ 4128157 h 4275461"/>
                <a:gd name="connsiteX17" fmla="*/ 1271978 w 3619883"/>
                <a:gd name="connsiteY17" fmla="*/ 3951392 h 4275461"/>
                <a:gd name="connsiteX18" fmla="*/ 1094193 w 3619883"/>
                <a:gd name="connsiteY18" fmla="*/ 3951392 h 4275461"/>
                <a:gd name="connsiteX19" fmla="*/ 1094193 w 3619883"/>
                <a:gd name="connsiteY19" fmla="*/ 4128157 h 4275461"/>
                <a:gd name="connsiteX20" fmla="*/ 1140354 w 3619883"/>
                <a:gd name="connsiteY20" fmla="*/ 4128157 h 4275461"/>
                <a:gd name="connsiteX21" fmla="*/ 1140354 w 3619883"/>
                <a:gd name="connsiteY21" fmla="*/ 4275461 h 4275461"/>
                <a:gd name="connsiteX22" fmla="*/ 953807 w 3619883"/>
                <a:gd name="connsiteY22" fmla="*/ 4275461 h 4275461"/>
                <a:gd name="connsiteX23" fmla="*/ 912215 w 3619883"/>
                <a:gd name="connsiteY23" fmla="*/ 4128157 h 4275461"/>
                <a:gd name="connsiteX24" fmla="*/ 961020 w 3619883"/>
                <a:gd name="connsiteY24" fmla="*/ 4128157 h 4275461"/>
                <a:gd name="connsiteX25" fmla="*/ 961020 w 3619883"/>
                <a:gd name="connsiteY25" fmla="*/ 3951392 h 4275461"/>
                <a:gd name="connsiteX26" fmla="*/ 783235 w 3619883"/>
                <a:gd name="connsiteY26" fmla="*/ 3951392 h 4275461"/>
                <a:gd name="connsiteX27" fmla="*/ 783235 w 3619883"/>
                <a:gd name="connsiteY27" fmla="*/ 4128157 h 4275461"/>
                <a:gd name="connsiteX28" fmla="*/ 871024 w 3619883"/>
                <a:gd name="connsiteY28" fmla="*/ 4128157 h 4275461"/>
                <a:gd name="connsiteX29" fmla="*/ 829432 w 3619883"/>
                <a:gd name="connsiteY29" fmla="*/ 4275461 h 4275461"/>
                <a:gd name="connsiteX30" fmla="*/ 611484 w 3619883"/>
                <a:gd name="connsiteY30" fmla="*/ 4275461 h 4275461"/>
                <a:gd name="connsiteX31" fmla="*/ 621247 w 3619883"/>
                <a:gd name="connsiteY31" fmla="*/ 4128157 h 4275461"/>
                <a:gd name="connsiteX32" fmla="*/ 650062 w 3619883"/>
                <a:gd name="connsiteY32" fmla="*/ 4128157 h 4275461"/>
                <a:gd name="connsiteX33" fmla="*/ 650062 w 3619883"/>
                <a:gd name="connsiteY33" fmla="*/ 3951392 h 4275461"/>
                <a:gd name="connsiteX34" fmla="*/ 472277 w 3619883"/>
                <a:gd name="connsiteY34" fmla="*/ 3951392 h 4275461"/>
                <a:gd name="connsiteX35" fmla="*/ 472277 w 3619883"/>
                <a:gd name="connsiteY35" fmla="*/ 4128157 h 4275461"/>
                <a:gd name="connsiteX36" fmla="*/ 522650 w 3619883"/>
                <a:gd name="connsiteY36" fmla="*/ 4128157 h 4275461"/>
                <a:gd name="connsiteX37" fmla="*/ 573998 w 3619883"/>
                <a:gd name="connsiteY37" fmla="*/ 4275461 h 4275461"/>
                <a:gd name="connsiteX38" fmla="*/ 336164 w 3619883"/>
                <a:gd name="connsiteY38" fmla="*/ 4275461 h 4275461"/>
                <a:gd name="connsiteX39" fmla="*/ 294572 w 3619883"/>
                <a:gd name="connsiteY39" fmla="*/ 4128157 h 4275461"/>
                <a:gd name="connsiteX40" fmla="*/ 339106 w 3619883"/>
                <a:gd name="connsiteY40" fmla="*/ 4128157 h 4275461"/>
                <a:gd name="connsiteX41" fmla="*/ 339106 w 3619883"/>
                <a:gd name="connsiteY41" fmla="*/ 3951392 h 4275461"/>
                <a:gd name="connsiteX42" fmla="*/ 161321 w 3619883"/>
                <a:gd name="connsiteY42" fmla="*/ 3951392 h 4275461"/>
                <a:gd name="connsiteX43" fmla="*/ 161321 w 3619883"/>
                <a:gd name="connsiteY43" fmla="*/ 4128157 h 4275461"/>
                <a:gd name="connsiteX44" fmla="*/ 230914 w 3619883"/>
                <a:gd name="connsiteY44" fmla="*/ 4128157 h 4275461"/>
                <a:gd name="connsiteX45" fmla="*/ 189322 w 3619883"/>
                <a:gd name="connsiteY45" fmla="*/ 4275461 h 4275461"/>
                <a:gd name="connsiteX46" fmla="*/ 0 w 3619883"/>
                <a:gd name="connsiteY46" fmla="*/ 4275461 h 4275461"/>
                <a:gd name="connsiteX47" fmla="*/ 0 w 3619883"/>
                <a:gd name="connsiteY47" fmla="*/ 42229 h 4275461"/>
                <a:gd name="connsiteX48" fmla="*/ 42464 w 3619883"/>
                <a:gd name="connsiteY48" fmla="*/ 40518 h 4275461"/>
                <a:gd name="connsiteX49" fmla="*/ 137733 w 3619883"/>
                <a:gd name="connsiteY49" fmla="*/ 35355 h 4275461"/>
                <a:gd name="connsiteX50" fmla="*/ 270565 w 3619883"/>
                <a:gd name="connsiteY50" fmla="*/ 29759 h 4275461"/>
                <a:gd name="connsiteX51" fmla="*/ 479734 w 3619883"/>
                <a:gd name="connsiteY51" fmla="*/ 45455 h 4275461"/>
                <a:gd name="connsiteX52" fmla="*/ 524103 w 3619883"/>
                <a:gd name="connsiteY52" fmla="*/ 41625 h 4275461"/>
                <a:gd name="connsiteX53" fmla="*/ 624416 w 3619883"/>
                <a:gd name="connsiteY53" fmla="*/ 22696 h 4275461"/>
                <a:gd name="connsiteX54" fmla="*/ 657762 w 3619883"/>
                <a:gd name="connsiteY54" fmla="*/ 18351 h 4275461"/>
                <a:gd name="connsiteX55" fmla="*/ 690557 w 3619883"/>
                <a:gd name="connsiteY55" fmla="*/ 25792 h 4275461"/>
                <a:gd name="connsiteX56" fmla="*/ 745123 w 3619883"/>
                <a:gd name="connsiteY56" fmla="*/ 40157 h 4275461"/>
                <a:gd name="connsiteX57" fmla="*/ 789493 w 3619883"/>
                <a:gd name="connsiteY57" fmla="*/ 36327 h 4275461"/>
                <a:gd name="connsiteX58" fmla="*/ 854255 w 3619883"/>
                <a:gd name="connsiteY58" fmla="*/ 68887 h 4275461"/>
                <a:gd name="connsiteX59" fmla="*/ 897520 w 3619883"/>
                <a:gd name="connsiteY59" fmla="*/ 88629 h 4275461"/>
                <a:gd name="connsiteX60" fmla="*/ 940510 w 3619883"/>
                <a:gd name="connsiteY60" fmla="*/ 114265 h 4275461"/>
                <a:gd name="connsiteX61" fmla="*/ 1082712 w 3619883"/>
                <a:gd name="connsiteY61" fmla="*/ 144543 h 4275461"/>
                <a:gd name="connsiteX62" fmla="*/ 1205348 w 3619883"/>
                <a:gd name="connsiteY62" fmla="*/ 120753 h 4275461"/>
                <a:gd name="connsiteX63" fmla="*/ 1271764 w 3619883"/>
                <a:gd name="connsiteY63" fmla="*/ 117956 h 4275461"/>
                <a:gd name="connsiteX64" fmla="*/ 1315583 w 3619883"/>
                <a:gd name="connsiteY64" fmla="*/ 125912 h 4275461"/>
                <a:gd name="connsiteX65" fmla="*/ 1359125 w 3619883"/>
                <a:gd name="connsiteY65" fmla="*/ 139761 h 4275461"/>
                <a:gd name="connsiteX66" fmla="*/ 1391919 w 3619883"/>
                <a:gd name="connsiteY66" fmla="*/ 147202 h 4275461"/>
                <a:gd name="connsiteX67" fmla="*/ 1436563 w 3619883"/>
                <a:gd name="connsiteY67" fmla="*/ 137480 h 4275461"/>
                <a:gd name="connsiteX68" fmla="*/ 1471566 w 3619883"/>
                <a:gd name="connsiteY68" fmla="*/ 97777 h 4275461"/>
                <a:gd name="connsiteX69" fmla="*/ 1505739 w 3619883"/>
                <a:gd name="connsiteY69" fmla="*/ 75753 h 4275461"/>
                <a:gd name="connsiteX70" fmla="*/ 1590891 w 3619883"/>
                <a:gd name="connsiteY70" fmla="*/ 144702 h 4275461"/>
                <a:gd name="connsiteX71" fmla="*/ 1625616 w 3619883"/>
                <a:gd name="connsiteY71" fmla="*/ 110893 h 4275461"/>
                <a:gd name="connsiteX72" fmla="*/ 1658964 w 3619883"/>
                <a:gd name="connsiteY72" fmla="*/ 106547 h 4275461"/>
                <a:gd name="connsiteX73" fmla="*/ 1746598 w 3619883"/>
                <a:gd name="connsiteY73" fmla="*/ 122460 h 4275461"/>
                <a:gd name="connsiteX74" fmla="*/ 1811913 w 3619883"/>
                <a:gd name="connsiteY74" fmla="*/ 143234 h 4275461"/>
                <a:gd name="connsiteX75" fmla="*/ 1856557 w 3619883"/>
                <a:gd name="connsiteY75" fmla="*/ 133511 h 4275461"/>
                <a:gd name="connsiteX76" fmla="*/ 2066003 w 3619883"/>
                <a:gd name="connsiteY76" fmla="*/ 143313 h 4275461"/>
                <a:gd name="connsiteX77" fmla="*/ 2177615 w 3619883"/>
                <a:gd name="connsiteY77" fmla="*/ 119007 h 4275461"/>
                <a:gd name="connsiteX78" fmla="*/ 2255883 w 3619883"/>
                <a:gd name="connsiteY78" fmla="*/ 99047 h 4275461"/>
                <a:gd name="connsiteX79" fmla="*/ 2344622 w 3619883"/>
                <a:gd name="connsiteY79" fmla="*/ 91388 h 4275461"/>
                <a:gd name="connsiteX80" fmla="*/ 2455682 w 3619883"/>
                <a:gd name="connsiteY80" fmla="*/ 78869 h 4275461"/>
                <a:gd name="connsiteX81" fmla="*/ 2632609 w 3619883"/>
                <a:gd name="connsiteY81" fmla="*/ 75338 h 4275461"/>
                <a:gd name="connsiteX82" fmla="*/ 2742291 w 3619883"/>
                <a:gd name="connsiteY82" fmla="*/ 92282 h 4275461"/>
                <a:gd name="connsiteX83" fmla="*/ 2851974 w 3619883"/>
                <a:gd name="connsiteY83" fmla="*/ 109227 h 4275461"/>
                <a:gd name="connsiteX84" fmla="*/ 2907643 w 3619883"/>
                <a:gd name="connsiteY84" fmla="*/ 100020 h 4275461"/>
                <a:gd name="connsiteX85" fmla="*/ 2944022 w 3619883"/>
                <a:gd name="connsiteY85" fmla="*/ 30853 h 4275461"/>
                <a:gd name="connsiteX86" fmla="*/ 3022289 w 3619883"/>
                <a:gd name="connsiteY86" fmla="*/ 10893 h 4275461"/>
                <a:gd name="connsiteX87" fmla="*/ 3054807 w 3619883"/>
                <a:gd name="connsiteY87" fmla="*/ 24226 h 4275461"/>
                <a:gd name="connsiteX88" fmla="*/ 3141892 w 3619883"/>
                <a:gd name="connsiteY88" fmla="*/ 51925 h 4275461"/>
                <a:gd name="connsiteX89" fmla="*/ 3185711 w 3619883"/>
                <a:gd name="connsiteY89" fmla="*/ 59881 h 4275461"/>
                <a:gd name="connsiteX90" fmla="*/ 3219056 w 3619883"/>
                <a:gd name="connsiteY90" fmla="*/ 55536 h 4275461"/>
                <a:gd name="connsiteX91" fmla="*/ 3263425 w 3619883"/>
                <a:gd name="connsiteY91" fmla="*/ 51706 h 4275461"/>
                <a:gd name="connsiteX92" fmla="*/ 3296219 w 3619883"/>
                <a:gd name="connsiteY92" fmla="*/ 59147 h 4275461"/>
                <a:gd name="connsiteX93" fmla="*/ 3319094 w 3619883"/>
                <a:gd name="connsiteY93" fmla="*/ 42500 h 4275461"/>
                <a:gd name="connsiteX94" fmla="*/ 3420511 w 3619883"/>
                <a:gd name="connsiteY94" fmla="*/ 0 h 4275461"/>
                <a:gd name="connsiteX95" fmla="*/ 3453305 w 3619883"/>
                <a:gd name="connsiteY95" fmla="*/ 7440 h 4275461"/>
                <a:gd name="connsiteX96" fmla="*/ 3496571 w 3619883"/>
                <a:gd name="connsiteY96" fmla="*/ 27182 h 4275461"/>
                <a:gd name="connsiteX97" fmla="*/ 3602117 w 3619883"/>
                <a:gd name="connsiteY97" fmla="*/ 132521 h 4275461"/>
                <a:gd name="connsiteX98" fmla="*/ 3619883 w 3619883"/>
                <a:gd name="connsiteY98" fmla="*/ 140049 h 4275461"/>
                <a:gd name="connsiteX99" fmla="*/ 3619883 w 3619883"/>
                <a:gd name="connsiteY9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71978 w 3619883"/>
                <a:gd name="connsiteY16" fmla="*/ 3951392 h 4275461"/>
                <a:gd name="connsiteX17" fmla="*/ 1094193 w 3619883"/>
                <a:gd name="connsiteY17" fmla="*/ 3951392 h 4275461"/>
                <a:gd name="connsiteX18" fmla="*/ 1094193 w 3619883"/>
                <a:gd name="connsiteY18" fmla="*/ 4128157 h 4275461"/>
                <a:gd name="connsiteX19" fmla="*/ 1140354 w 3619883"/>
                <a:gd name="connsiteY19" fmla="*/ 4128157 h 4275461"/>
                <a:gd name="connsiteX20" fmla="*/ 1140354 w 3619883"/>
                <a:gd name="connsiteY20" fmla="*/ 4275461 h 4275461"/>
                <a:gd name="connsiteX21" fmla="*/ 953807 w 3619883"/>
                <a:gd name="connsiteY21" fmla="*/ 4275461 h 4275461"/>
                <a:gd name="connsiteX22" fmla="*/ 912215 w 3619883"/>
                <a:gd name="connsiteY22" fmla="*/ 4128157 h 4275461"/>
                <a:gd name="connsiteX23" fmla="*/ 961020 w 3619883"/>
                <a:gd name="connsiteY23" fmla="*/ 4128157 h 4275461"/>
                <a:gd name="connsiteX24" fmla="*/ 961020 w 3619883"/>
                <a:gd name="connsiteY24" fmla="*/ 3951392 h 4275461"/>
                <a:gd name="connsiteX25" fmla="*/ 783235 w 3619883"/>
                <a:gd name="connsiteY25" fmla="*/ 3951392 h 4275461"/>
                <a:gd name="connsiteX26" fmla="*/ 783235 w 3619883"/>
                <a:gd name="connsiteY26" fmla="*/ 4128157 h 4275461"/>
                <a:gd name="connsiteX27" fmla="*/ 871024 w 3619883"/>
                <a:gd name="connsiteY27" fmla="*/ 4128157 h 4275461"/>
                <a:gd name="connsiteX28" fmla="*/ 829432 w 3619883"/>
                <a:gd name="connsiteY28" fmla="*/ 4275461 h 4275461"/>
                <a:gd name="connsiteX29" fmla="*/ 611484 w 3619883"/>
                <a:gd name="connsiteY29" fmla="*/ 4275461 h 4275461"/>
                <a:gd name="connsiteX30" fmla="*/ 621247 w 3619883"/>
                <a:gd name="connsiteY30" fmla="*/ 4128157 h 4275461"/>
                <a:gd name="connsiteX31" fmla="*/ 650062 w 3619883"/>
                <a:gd name="connsiteY31" fmla="*/ 4128157 h 4275461"/>
                <a:gd name="connsiteX32" fmla="*/ 650062 w 3619883"/>
                <a:gd name="connsiteY32" fmla="*/ 3951392 h 4275461"/>
                <a:gd name="connsiteX33" fmla="*/ 472277 w 3619883"/>
                <a:gd name="connsiteY33" fmla="*/ 3951392 h 4275461"/>
                <a:gd name="connsiteX34" fmla="*/ 472277 w 3619883"/>
                <a:gd name="connsiteY34" fmla="*/ 4128157 h 4275461"/>
                <a:gd name="connsiteX35" fmla="*/ 522650 w 3619883"/>
                <a:gd name="connsiteY35" fmla="*/ 4128157 h 4275461"/>
                <a:gd name="connsiteX36" fmla="*/ 573998 w 3619883"/>
                <a:gd name="connsiteY36" fmla="*/ 4275461 h 4275461"/>
                <a:gd name="connsiteX37" fmla="*/ 336164 w 3619883"/>
                <a:gd name="connsiteY37" fmla="*/ 4275461 h 4275461"/>
                <a:gd name="connsiteX38" fmla="*/ 294572 w 3619883"/>
                <a:gd name="connsiteY38" fmla="*/ 4128157 h 4275461"/>
                <a:gd name="connsiteX39" fmla="*/ 339106 w 3619883"/>
                <a:gd name="connsiteY39" fmla="*/ 4128157 h 4275461"/>
                <a:gd name="connsiteX40" fmla="*/ 339106 w 3619883"/>
                <a:gd name="connsiteY40" fmla="*/ 3951392 h 4275461"/>
                <a:gd name="connsiteX41" fmla="*/ 161321 w 3619883"/>
                <a:gd name="connsiteY41" fmla="*/ 3951392 h 4275461"/>
                <a:gd name="connsiteX42" fmla="*/ 161321 w 3619883"/>
                <a:gd name="connsiteY42" fmla="*/ 4128157 h 4275461"/>
                <a:gd name="connsiteX43" fmla="*/ 230914 w 3619883"/>
                <a:gd name="connsiteY43" fmla="*/ 4128157 h 4275461"/>
                <a:gd name="connsiteX44" fmla="*/ 189322 w 3619883"/>
                <a:gd name="connsiteY44" fmla="*/ 4275461 h 4275461"/>
                <a:gd name="connsiteX45" fmla="*/ 0 w 3619883"/>
                <a:gd name="connsiteY45" fmla="*/ 4275461 h 4275461"/>
                <a:gd name="connsiteX46" fmla="*/ 0 w 3619883"/>
                <a:gd name="connsiteY46" fmla="*/ 42229 h 4275461"/>
                <a:gd name="connsiteX47" fmla="*/ 42464 w 3619883"/>
                <a:gd name="connsiteY47" fmla="*/ 40518 h 4275461"/>
                <a:gd name="connsiteX48" fmla="*/ 137733 w 3619883"/>
                <a:gd name="connsiteY48" fmla="*/ 35355 h 4275461"/>
                <a:gd name="connsiteX49" fmla="*/ 270565 w 3619883"/>
                <a:gd name="connsiteY49" fmla="*/ 29759 h 4275461"/>
                <a:gd name="connsiteX50" fmla="*/ 479734 w 3619883"/>
                <a:gd name="connsiteY50" fmla="*/ 45455 h 4275461"/>
                <a:gd name="connsiteX51" fmla="*/ 524103 w 3619883"/>
                <a:gd name="connsiteY51" fmla="*/ 41625 h 4275461"/>
                <a:gd name="connsiteX52" fmla="*/ 624416 w 3619883"/>
                <a:gd name="connsiteY52" fmla="*/ 22696 h 4275461"/>
                <a:gd name="connsiteX53" fmla="*/ 657762 w 3619883"/>
                <a:gd name="connsiteY53" fmla="*/ 18351 h 4275461"/>
                <a:gd name="connsiteX54" fmla="*/ 690557 w 3619883"/>
                <a:gd name="connsiteY54" fmla="*/ 25792 h 4275461"/>
                <a:gd name="connsiteX55" fmla="*/ 745123 w 3619883"/>
                <a:gd name="connsiteY55" fmla="*/ 40157 h 4275461"/>
                <a:gd name="connsiteX56" fmla="*/ 789493 w 3619883"/>
                <a:gd name="connsiteY56" fmla="*/ 36327 h 4275461"/>
                <a:gd name="connsiteX57" fmla="*/ 854255 w 3619883"/>
                <a:gd name="connsiteY57" fmla="*/ 68887 h 4275461"/>
                <a:gd name="connsiteX58" fmla="*/ 897520 w 3619883"/>
                <a:gd name="connsiteY58" fmla="*/ 88629 h 4275461"/>
                <a:gd name="connsiteX59" fmla="*/ 940510 w 3619883"/>
                <a:gd name="connsiteY59" fmla="*/ 114265 h 4275461"/>
                <a:gd name="connsiteX60" fmla="*/ 1082712 w 3619883"/>
                <a:gd name="connsiteY60" fmla="*/ 144543 h 4275461"/>
                <a:gd name="connsiteX61" fmla="*/ 1205348 w 3619883"/>
                <a:gd name="connsiteY61" fmla="*/ 120753 h 4275461"/>
                <a:gd name="connsiteX62" fmla="*/ 1271764 w 3619883"/>
                <a:gd name="connsiteY62" fmla="*/ 117956 h 4275461"/>
                <a:gd name="connsiteX63" fmla="*/ 1315583 w 3619883"/>
                <a:gd name="connsiteY63" fmla="*/ 125912 h 4275461"/>
                <a:gd name="connsiteX64" fmla="*/ 1359125 w 3619883"/>
                <a:gd name="connsiteY64" fmla="*/ 139761 h 4275461"/>
                <a:gd name="connsiteX65" fmla="*/ 1391919 w 3619883"/>
                <a:gd name="connsiteY65" fmla="*/ 147202 h 4275461"/>
                <a:gd name="connsiteX66" fmla="*/ 1436563 w 3619883"/>
                <a:gd name="connsiteY66" fmla="*/ 137480 h 4275461"/>
                <a:gd name="connsiteX67" fmla="*/ 1471566 w 3619883"/>
                <a:gd name="connsiteY67" fmla="*/ 97777 h 4275461"/>
                <a:gd name="connsiteX68" fmla="*/ 1505739 w 3619883"/>
                <a:gd name="connsiteY68" fmla="*/ 75753 h 4275461"/>
                <a:gd name="connsiteX69" fmla="*/ 1590891 w 3619883"/>
                <a:gd name="connsiteY69" fmla="*/ 144702 h 4275461"/>
                <a:gd name="connsiteX70" fmla="*/ 1625616 w 3619883"/>
                <a:gd name="connsiteY70" fmla="*/ 110893 h 4275461"/>
                <a:gd name="connsiteX71" fmla="*/ 1658964 w 3619883"/>
                <a:gd name="connsiteY71" fmla="*/ 106547 h 4275461"/>
                <a:gd name="connsiteX72" fmla="*/ 1746598 w 3619883"/>
                <a:gd name="connsiteY72" fmla="*/ 122460 h 4275461"/>
                <a:gd name="connsiteX73" fmla="*/ 1811913 w 3619883"/>
                <a:gd name="connsiteY73" fmla="*/ 143234 h 4275461"/>
                <a:gd name="connsiteX74" fmla="*/ 1856557 w 3619883"/>
                <a:gd name="connsiteY74" fmla="*/ 133511 h 4275461"/>
                <a:gd name="connsiteX75" fmla="*/ 2066003 w 3619883"/>
                <a:gd name="connsiteY75" fmla="*/ 143313 h 4275461"/>
                <a:gd name="connsiteX76" fmla="*/ 2177615 w 3619883"/>
                <a:gd name="connsiteY76" fmla="*/ 119007 h 4275461"/>
                <a:gd name="connsiteX77" fmla="*/ 2255883 w 3619883"/>
                <a:gd name="connsiteY77" fmla="*/ 99047 h 4275461"/>
                <a:gd name="connsiteX78" fmla="*/ 2344622 w 3619883"/>
                <a:gd name="connsiteY78" fmla="*/ 91388 h 4275461"/>
                <a:gd name="connsiteX79" fmla="*/ 2455682 w 3619883"/>
                <a:gd name="connsiteY79" fmla="*/ 78869 h 4275461"/>
                <a:gd name="connsiteX80" fmla="*/ 2632609 w 3619883"/>
                <a:gd name="connsiteY80" fmla="*/ 75338 h 4275461"/>
                <a:gd name="connsiteX81" fmla="*/ 2742291 w 3619883"/>
                <a:gd name="connsiteY81" fmla="*/ 92282 h 4275461"/>
                <a:gd name="connsiteX82" fmla="*/ 2851974 w 3619883"/>
                <a:gd name="connsiteY82" fmla="*/ 109227 h 4275461"/>
                <a:gd name="connsiteX83" fmla="*/ 2907643 w 3619883"/>
                <a:gd name="connsiteY83" fmla="*/ 100020 h 4275461"/>
                <a:gd name="connsiteX84" fmla="*/ 2944022 w 3619883"/>
                <a:gd name="connsiteY84" fmla="*/ 30853 h 4275461"/>
                <a:gd name="connsiteX85" fmla="*/ 3022289 w 3619883"/>
                <a:gd name="connsiteY85" fmla="*/ 10893 h 4275461"/>
                <a:gd name="connsiteX86" fmla="*/ 3054807 w 3619883"/>
                <a:gd name="connsiteY86" fmla="*/ 24226 h 4275461"/>
                <a:gd name="connsiteX87" fmla="*/ 3141892 w 3619883"/>
                <a:gd name="connsiteY87" fmla="*/ 51925 h 4275461"/>
                <a:gd name="connsiteX88" fmla="*/ 3185711 w 3619883"/>
                <a:gd name="connsiteY88" fmla="*/ 59881 h 4275461"/>
                <a:gd name="connsiteX89" fmla="*/ 3219056 w 3619883"/>
                <a:gd name="connsiteY89" fmla="*/ 55536 h 4275461"/>
                <a:gd name="connsiteX90" fmla="*/ 3263425 w 3619883"/>
                <a:gd name="connsiteY90" fmla="*/ 51706 h 4275461"/>
                <a:gd name="connsiteX91" fmla="*/ 3296219 w 3619883"/>
                <a:gd name="connsiteY91" fmla="*/ 59147 h 4275461"/>
                <a:gd name="connsiteX92" fmla="*/ 3319094 w 3619883"/>
                <a:gd name="connsiteY92" fmla="*/ 42500 h 4275461"/>
                <a:gd name="connsiteX93" fmla="*/ 3420511 w 3619883"/>
                <a:gd name="connsiteY93" fmla="*/ 0 h 4275461"/>
                <a:gd name="connsiteX94" fmla="*/ 3453305 w 3619883"/>
                <a:gd name="connsiteY94" fmla="*/ 7440 h 4275461"/>
                <a:gd name="connsiteX95" fmla="*/ 3496571 w 3619883"/>
                <a:gd name="connsiteY95" fmla="*/ 27182 h 4275461"/>
                <a:gd name="connsiteX96" fmla="*/ 3602117 w 3619883"/>
                <a:gd name="connsiteY96" fmla="*/ 132521 h 4275461"/>
                <a:gd name="connsiteX97" fmla="*/ 3619883 w 3619883"/>
                <a:gd name="connsiteY97" fmla="*/ 140049 h 4275461"/>
                <a:gd name="connsiteX98" fmla="*/ 3619883 w 3619883"/>
                <a:gd name="connsiteY9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3951392 h 4275461"/>
                <a:gd name="connsiteX17" fmla="*/ 1094193 w 3619883"/>
                <a:gd name="connsiteY17" fmla="*/ 4128157 h 4275461"/>
                <a:gd name="connsiteX18" fmla="*/ 1140354 w 3619883"/>
                <a:gd name="connsiteY18" fmla="*/ 4128157 h 4275461"/>
                <a:gd name="connsiteX19" fmla="*/ 1140354 w 3619883"/>
                <a:gd name="connsiteY19" fmla="*/ 4275461 h 4275461"/>
                <a:gd name="connsiteX20" fmla="*/ 953807 w 3619883"/>
                <a:gd name="connsiteY20" fmla="*/ 4275461 h 4275461"/>
                <a:gd name="connsiteX21" fmla="*/ 912215 w 3619883"/>
                <a:gd name="connsiteY21" fmla="*/ 4128157 h 4275461"/>
                <a:gd name="connsiteX22" fmla="*/ 961020 w 3619883"/>
                <a:gd name="connsiteY22" fmla="*/ 4128157 h 4275461"/>
                <a:gd name="connsiteX23" fmla="*/ 961020 w 3619883"/>
                <a:gd name="connsiteY23" fmla="*/ 3951392 h 4275461"/>
                <a:gd name="connsiteX24" fmla="*/ 783235 w 3619883"/>
                <a:gd name="connsiteY24" fmla="*/ 3951392 h 4275461"/>
                <a:gd name="connsiteX25" fmla="*/ 783235 w 3619883"/>
                <a:gd name="connsiteY25" fmla="*/ 4128157 h 4275461"/>
                <a:gd name="connsiteX26" fmla="*/ 871024 w 3619883"/>
                <a:gd name="connsiteY26" fmla="*/ 4128157 h 4275461"/>
                <a:gd name="connsiteX27" fmla="*/ 829432 w 3619883"/>
                <a:gd name="connsiteY27" fmla="*/ 4275461 h 4275461"/>
                <a:gd name="connsiteX28" fmla="*/ 611484 w 3619883"/>
                <a:gd name="connsiteY28" fmla="*/ 4275461 h 4275461"/>
                <a:gd name="connsiteX29" fmla="*/ 621247 w 3619883"/>
                <a:gd name="connsiteY29" fmla="*/ 4128157 h 4275461"/>
                <a:gd name="connsiteX30" fmla="*/ 650062 w 3619883"/>
                <a:gd name="connsiteY30" fmla="*/ 4128157 h 4275461"/>
                <a:gd name="connsiteX31" fmla="*/ 650062 w 3619883"/>
                <a:gd name="connsiteY31" fmla="*/ 3951392 h 4275461"/>
                <a:gd name="connsiteX32" fmla="*/ 472277 w 3619883"/>
                <a:gd name="connsiteY32" fmla="*/ 3951392 h 4275461"/>
                <a:gd name="connsiteX33" fmla="*/ 472277 w 3619883"/>
                <a:gd name="connsiteY33" fmla="*/ 4128157 h 4275461"/>
                <a:gd name="connsiteX34" fmla="*/ 522650 w 3619883"/>
                <a:gd name="connsiteY34" fmla="*/ 4128157 h 4275461"/>
                <a:gd name="connsiteX35" fmla="*/ 573998 w 3619883"/>
                <a:gd name="connsiteY35" fmla="*/ 4275461 h 4275461"/>
                <a:gd name="connsiteX36" fmla="*/ 336164 w 3619883"/>
                <a:gd name="connsiteY36" fmla="*/ 4275461 h 4275461"/>
                <a:gd name="connsiteX37" fmla="*/ 294572 w 3619883"/>
                <a:gd name="connsiteY37" fmla="*/ 4128157 h 4275461"/>
                <a:gd name="connsiteX38" fmla="*/ 339106 w 3619883"/>
                <a:gd name="connsiteY38" fmla="*/ 4128157 h 4275461"/>
                <a:gd name="connsiteX39" fmla="*/ 339106 w 3619883"/>
                <a:gd name="connsiteY39" fmla="*/ 3951392 h 4275461"/>
                <a:gd name="connsiteX40" fmla="*/ 161321 w 3619883"/>
                <a:gd name="connsiteY40" fmla="*/ 3951392 h 4275461"/>
                <a:gd name="connsiteX41" fmla="*/ 161321 w 3619883"/>
                <a:gd name="connsiteY41" fmla="*/ 4128157 h 4275461"/>
                <a:gd name="connsiteX42" fmla="*/ 230914 w 3619883"/>
                <a:gd name="connsiteY42" fmla="*/ 4128157 h 4275461"/>
                <a:gd name="connsiteX43" fmla="*/ 189322 w 3619883"/>
                <a:gd name="connsiteY43" fmla="*/ 4275461 h 4275461"/>
                <a:gd name="connsiteX44" fmla="*/ 0 w 3619883"/>
                <a:gd name="connsiteY44" fmla="*/ 4275461 h 4275461"/>
                <a:gd name="connsiteX45" fmla="*/ 0 w 3619883"/>
                <a:gd name="connsiteY45" fmla="*/ 42229 h 4275461"/>
                <a:gd name="connsiteX46" fmla="*/ 42464 w 3619883"/>
                <a:gd name="connsiteY46" fmla="*/ 40518 h 4275461"/>
                <a:gd name="connsiteX47" fmla="*/ 137733 w 3619883"/>
                <a:gd name="connsiteY47" fmla="*/ 35355 h 4275461"/>
                <a:gd name="connsiteX48" fmla="*/ 270565 w 3619883"/>
                <a:gd name="connsiteY48" fmla="*/ 29759 h 4275461"/>
                <a:gd name="connsiteX49" fmla="*/ 479734 w 3619883"/>
                <a:gd name="connsiteY49" fmla="*/ 45455 h 4275461"/>
                <a:gd name="connsiteX50" fmla="*/ 524103 w 3619883"/>
                <a:gd name="connsiteY50" fmla="*/ 41625 h 4275461"/>
                <a:gd name="connsiteX51" fmla="*/ 624416 w 3619883"/>
                <a:gd name="connsiteY51" fmla="*/ 22696 h 4275461"/>
                <a:gd name="connsiteX52" fmla="*/ 657762 w 3619883"/>
                <a:gd name="connsiteY52" fmla="*/ 18351 h 4275461"/>
                <a:gd name="connsiteX53" fmla="*/ 690557 w 3619883"/>
                <a:gd name="connsiteY53" fmla="*/ 25792 h 4275461"/>
                <a:gd name="connsiteX54" fmla="*/ 745123 w 3619883"/>
                <a:gd name="connsiteY54" fmla="*/ 40157 h 4275461"/>
                <a:gd name="connsiteX55" fmla="*/ 789493 w 3619883"/>
                <a:gd name="connsiteY55" fmla="*/ 36327 h 4275461"/>
                <a:gd name="connsiteX56" fmla="*/ 854255 w 3619883"/>
                <a:gd name="connsiteY56" fmla="*/ 68887 h 4275461"/>
                <a:gd name="connsiteX57" fmla="*/ 897520 w 3619883"/>
                <a:gd name="connsiteY57" fmla="*/ 88629 h 4275461"/>
                <a:gd name="connsiteX58" fmla="*/ 940510 w 3619883"/>
                <a:gd name="connsiteY58" fmla="*/ 114265 h 4275461"/>
                <a:gd name="connsiteX59" fmla="*/ 1082712 w 3619883"/>
                <a:gd name="connsiteY59" fmla="*/ 144543 h 4275461"/>
                <a:gd name="connsiteX60" fmla="*/ 1205348 w 3619883"/>
                <a:gd name="connsiteY60" fmla="*/ 120753 h 4275461"/>
                <a:gd name="connsiteX61" fmla="*/ 1271764 w 3619883"/>
                <a:gd name="connsiteY61" fmla="*/ 117956 h 4275461"/>
                <a:gd name="connsiteX62" fmla="*/ 1315583 w 3619883"/>
                <a:gd name="connsiteY62" fmla="*/ 125912 h 4275461"/>
                <a:gd name="connsiteX63" fmla="*/ 1359125 w 3619883"/>
                <a:gd name="connsiteY63" fmla="*/ 139761 h 4275461"/>
                <a:gd name="connsiteX64" fmla="*/ 1391919 w 3619883"/>
                <a:gd name="connsiteY64" fmla="*/ 147202 h 4275461"/>
                <a:gd name="connsiteX65" fmla="*/ 1436563 w 3619883"/>
                <a:gd name="connsiteY65" fmla="*/ 137480 h 4275461"/>
                <a:gd name="connsiteX66" fmla="*/ 1471566 w 3619883"/>
                <a:gd name="connsiteY66" fmla="*/ 97777 h 4275461"/>
                <a:gd name="connsiteX67" fmla="*/ 1505739 w 3619883"/>
                <a:gd name="connsiteY67" fmla="*/ 75753 h 4275461"/>
                <a:gd name="connsiteX68" fmla="*/ 1590891 w 3619883"/>
                <a:gd name="connsiteY68" fmla="*/ 144702 h 4275461"/>
                <a:gd name="connsiteX69" fmla="*/ 1625616 w 3619883"/>
                <a:gd name="connsiteY69" fmla="*/ 110893 h 4275461"/>
                <a:gd name="connsiteX70" fmla="*/ 1658964 w 3619883"/>
                <a:gd name="connsiteY70" fmla="*/ 106547 h 4275461"/>
                <a:gd name="connsiteX71" fmla="*/ 1746598 w 3619883"/>
                <a:gd name="connsiteY71" fmla="*/ 122460 h 4275461"/>
                <a:gd name="connsiteX72" fmla="*/ 1811913 w 3619883"/>
                <a:gd name="connsiteY72" fmla="*/ 143234 h 4275461"/>
                <a:gd name="connsiteX73" fmla="*/ 1856557 w 3619883"/>
                <a:gd name="connsiteY73" fmla="*/ 133511 h 4275461"/>
                <a:gd name="connsiteX74" fmla="*/ 2066003 w 3619883"/>
                <a:gd name="connsiteY74" fmla="*/ 143313 h 4275461"/>
                <a:gd name="connsiteX75" fmla="*/ 2177615 w 3619883"/>
                <a:gd name="connsiteY75" fmla="*/ 119007 h 4275461"/>
                <a:gd name="connsiteX76" fmla="*/ 2255883 w 3619883"/>
                <a:gd name="connsiteY76" fmla="*/ 99047 h 4275461"/>
                <a:gd name="connsiteX77" fmla="*/ 2344622 w 3619883"/>
                <a:gd name="connsiteY77" fmla="*/ 91388 h 4275461"/>
                <a:gd name="connsiteX78" fmla="*/ 2455682 w 3619883"/>
                <a:gd name="connsiteY78" fmla="*/ 78869 h 4275461"/>
                <a:gd name="connsiteX79" fmla="*/ 2632609 w 3619883"/>
                <a:gd name="connsiteY79" fmla="*/ 75338 h 4275461"/>
                <a:gd name="connsiteX80" fmla="*/ 2742291 w 3619883"/>
                <a:gd name="connsiteY80" fmla="*/ 92282 h 4275461"/>
                <a:gd name="connsiteX81" fmla="*/ 2851974 w 3619883"/>
                <a:gd name="connsiteY81" fmla="*/ 109227 h 4275461"/>
                <a:gd name="connsiteX82" fmla="*/ 2907643 w 3619883"/>
                <a:gd name="connsiteY82" fmla="*/ 100020 h 4275461"/>
                <a:gd name="connsiteX83" fmla="*/ 2944022 w 3619883"/>
                <a:gd name="connsiteY83" fmla="*/ 30853 h 4275461"/>
                <a:gd name="connsiteX84" fmla="*/ 3022289 w 3619883"/>
                <a:gd name="connsiteY84" fmla="*/ 10893 h 4275461"/>
                <a:gd name="connsiteX85" fmla="*/ 3054807 w 3619883"/>
                <a:gd name="connsiteY85" fmla="*/ 24226 h 4275461"/>
                <a:gd name="connsiteX86" fmla="*/ 3141892 w 3619883"/>
                <a:gd name="connsiteY86" fmla="*/ 51925 h 4275461"/>
                <a:gd name="connsiteX87" fmla="*/ 3185711 w 3619883"/>
                <a:gd name="connsiteY87" fmla="*/ 59881 h 4275461"/>
                <a:gd name="connsiteX88" fmla="*/ 3219056 w 3619883"/>
                <a:gd name="connsiteY88" fmla="*/ 55536 h 4275461"/>
                <a:gd name="connsiteX89" fmla="*/ 3263425 w 3619883"/>
                <a:gd name="connsiteY89" fmla="*/ 51706 h 4275461"/>
                <a:gd name="connsiteX90" fmla="*/ 3296219 w 3619883"/>
                <a:gd name="connsiteY90" fmla="*/ 59147 h 4275461"/>
                <a:gd name="connsiteX91" fmla="*/ 3319094 w 3619883"/>
                <a:gd name="connsiteY91" fmla="*/ 42500 h 4275461"/>
                <a:gd name="connsiteX92" fmla="*/ 3420511 w 3619883"/>
                <a:gd name="connsiteY92" fmla="*/ 0 h 4275461"/>
                <a:gd name="connsiteX93" fmla="*/ 3453305 w 3619883"/>
                <a:gd name="connsiteY93" fmla="*/ 7440 h 4275461"/>
                <a:gd name="connsiteX94" fmla="*/ 3496571 w 3619883"/>
                <a:gd name="connsiteY94" fmla="*/ 27182 h 4275461"/>
                <a:gd name="connsiteX95" fmla="*/ 3602117 w 3619883"/>
                <a:gd name="connsiteY95" fmla="*/ 132521 h 4275461"/>
                <a:gd name="connsiteX96" fmla="*/ 3619883 w 3619883"/>
                <a:gd name="connsiteY96" fmla="*/ 140049 h 4275461"/>
                <a:gd name="connsiteX97" fmla="*/ 3619883 w 3619883"/>
                <a:gd name="connsiteY9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4128157 h 4275461"/>
                <a:gd name="connsiteX17" fmla="*/ 1140354 w 3619883"/>
                <a:gd name="connsiteY17" fmla="*/ 4128157 h 4275461"/>
                <a:gd name="connsiteX18" fmla="*/ 1140354 w 3619883"/>
                <a:gd name="connsiteY18" fmla="*/ 4275461 h 4275461"/>
                <a:gd name="connsiteX19" fmla="*/ 953807 w 3619883"/>
                <a:gd name="connsiteY19" fmla="*/ 4275461 h 4275461"/>
                <a:gd name="connsiteX20" fmla="*/ 912215 w 3619883"/>
                <a:gd name="connsiteY20" fmla="*/ 4128157 h 4275461"/>
                <a:gd name="connsiteX21" fmla="*/ 961020 w 3619883"/>
                <a:gd name="connsiteY21" fmla="*/ 4128157 h 4275461"/>
                <a:gd name="connsiteX22" fmla="*/ 961020 w 3619883"/>
                <a:gd name="connsiteY22" fmla="*/ 3951392 h 4275461"/>
                <a:gd name="connsiteX23" fmla="*/ 783235 w 3619883"/>
                <a:gd name="connsiteY23" fmla="*/ 3951392 h 4275461"/>
                <a:gd name="connsiteX24" fmla="*/ 783235 w 3619883"/>
                <a:gd name="connsiteY24" fmla="*/ 4128157 h 4275461"/>
                <a:gd name="connsiteX25" fmla="*/ 871024 w 3619883"/>
                <a:gd name="connsiteY25" fmla="*/ 4128157 h 4275461"/>
                <a:gd name="connsiteX26" fmla="*/ 829432 w 3619883"/>
                <a:gd name="connsiteY26" fmla="*/ 4275461 h 4275461"/>
                <a:gd name="connsiteX27" fmla="*/ 611484 w 3619883"/>
                <a:gd name="connsiteY27" fmla="*/ 4275461 h 4275461"/>
                <a:gd name="connsiteX28" fmla="*/ 621247 w 3619883"/>
                <a:gd name="connsiteY28" fmla="*/ 4128157 h 4275461"/>
                <a:gd name="connsiteX29" fmla="*/ 650062 w 3619883"/>
                <a:gd name="connsiteY29" fmla="*/ 4128157 h 4275461"/>
                <a:gd name="connsiteX30" fmla="*/ 650062 w 3619883"/>
                <a:gd name="connsiteY30" fmla="*/ 3951392 h 4275461"/>
                <a:gd name="connsiteX31" fmla="*/ 472277 w 3619883"/>
                <a:gd name="connsiteY31" fmla="*/ 3951392 h 4275461"/>
                <a:gd name="connsiteX32" fmla="*/ 472277 w 3619883"/>
                <a:gd name="connsiteY32" fmla="*/ 4128157 h 4275461"/>
                <a:gd name="connsiteX33" fmla="*/ 522650 w 3619883"/>
                <a:gd name="connsiteY33" fmla="*/ 4128157 h 4275461"/>
                <a:gd name="connsiteX34" fmla="*/ 573998 w 3619883"/>
                <a:gd name="connsiteY34" fmla="*/ 4275461 h 4275461"/>
                <a:gd name="connsiteX35" fmla="*/ 336164 w 3619883"/>
                <a:gd name="connsiteY35" fmla="*/ 4275461 h 4275461"/>
                <a:gd name="connsiteX36" fmla="*/ 294572 w 3619883"/>
                <a:gd name="connsiteY36" fmla="*/ 4128157 h 4275461"/>
                <a:gd name="connsiteX37" fmla="*/ 339106 w 3619883"/>
                <a:gd name="connsiteY37" fmla="*/ 4128157 h 4275461"/>
                <a:gd name="connsiteX38" fmla="*/ 339106 w 3619883"/>
                <a:gd name="connsiteY38" fmla="*/ 3951392 h 4275461"/>
                <a:gd name="connsiteX39" fmla="*/ 161321 w 3619883"/>
                <a:gd name="connsiteY39" fmla="*/ 3951392 h 4275461"/>
                <a:gd name="connsiteX40" fmla="*/ 161321 w 3619883"/>
                <a:gd name="connsiteY40" fmla="*/ 4128157 h 4275461"/>
                <a:gd name="connsiteX41" fmla="*/ 230914 w 3619883"/>
                <a:gd name="connsiteY41" fmla="*/ 4128157 h 4275461"/>
                <a:gd name="connsiteX42" fmla="*/ 189322 w 3619883"/>
                <a:gd name="connsiteY42" fmla="*/ 4275461 h 4275461"/>
                <a:gd name="connsiteX43" fmla="*/ 0 w 3619883"/>
                <a:gd name="connsiteY43" fmla="*/ 4275461 h 4275461"/>
                <a:gd name="connsiteX44" fmla="*/ 0 w 3619883"/>
                <a:gd name="connsiteY44" fmla="*/ 42229 h 4275461"/>
                <a:gd name="connsiteX45" fmla="*/ 42464 w 3619883"/>
                <a:gd name="connsiteY45" fmla="*/ 40518 h 4275461"/>
                <a:gd name="connsiteX46" fmla="*/ 137733 w 3619883"/>
                <a:gd name="connsiteY46" fmla="*/ 35355 h 4275461"/>
                <a:gd name="connsiteX47" fmla="*/ 270565 w 3619883"/>
                <a:gd name="connsiteY47" fmla="*/ 29759 h 4275461"/>
                <a:gd name="connsiteX48" fmla="*/ 479734 w 3619883"/>
                <a:gd name="connsiteY48" fmla="*/ 45455 h 4275461"/>
                <a:gd name="connsiteX49" fmla="*/ 524103 w 3619883"/>
                <a:gd name="connsiteY49" fmla="*/ 41625 h 4275461"/>
                <a:gd name="connsiteX50" fmla="*/ 624416 w 3619883"/>
                <a:gd name="connsiteY50" fmla="*/ 22696 h 4275461"/>
                <a:gd name="connsiteX51" fmla="*/ 657762 w 3619883"/>
                <a:gd name="connsiteY51" fmla="*/ 18351 h 4275461"/>
                <a:gd name="connsiteX52" fmla="*/ 690557 w 3619883"/>
                <a:gd name="connsiteY52" fmla="*/ 25792 h 4275461"/>
                <a:gd name="connsiteX53" fmla="*/ 745123 w 3619883"/>
                <a:gd name="connsiteY53" fmla="*/ 40157 h 4275461"/>
                <a:gd name="connsiteX54" fmla="*/ 789493 w 3619883"/>
                <a:gd name="connsiteY54" fmla="*/ 36327 h 4275461"/>
                <a:gd name="connsiteX55" fmla="*/ 854255 w 3619883"/>
                <a:gd name="connsiteY55" fmla="*/ 68887 h 4275461"/>
                <a:gd name="connsiteX56" fmla="*/ 897520 w 3619883"/>
                <a:gd name="connsiteY56" fmla="*/ 88629 h 4275461"/>
                <a:gd name="connsiteX57" fmla="*/ 940510 w 3619883"/>
                <a:gd name="connsiteY57" fmla="*/ 114265 h 4275461"/>
                <a:gd name="connsiteX58" fmla="*/ 1082712 w 3619883"/>
                <a:gd name="connsiteY58" fmla="*/ 144543 h 4275461"/>
                <a:gd name="connsiteX59" fmla="*/ 1205348 w 3619883"/>
                <a:gd name="connsiteY59" fmla="*/ 120753 h 4275461"/>
                <a:gd name="connsiteX60" fmla="*/ 1271764 w 3619883"/>
                <a:gd name="connsiteY60" fmla="*/ 117956 h 4275461"/>
                <a:gd name="connsiteX61" fmla="*/ 1315583 w 3619883"/>
                <a:gd name="connsiteY61" fmla="*/ 125912 h 4275461"/>
                <a:gd name="connsiteX62" fmla="*/ 1359125 w 3619883"/>
                <a:gd name="connsiteY62" fmla="*/ 139761 h 4275461"/>
                <a:gd name="connsiteX63" fmla="*/ 1391919 w 3619883"/>
                <a:gd name="connsiteY63" fmla="*/ 147202 h 4275461"/>
                <a:gd name="connsiteX64" fmla="*/ 1436563 w 3619883"/>
                <a:gd name="connsiteY64" fmla="*/ 137480 h 4275461"/>
                <a:gd name="connsiteX65" fmla="*/ 1471566 w 3619883"/>
                <a:gd name="connsiteY65" fmla="*/ 97777 h 4275461"/>
                <a:gd name="connsiteX66" fmla="*/ 1505739 w 3619883"/>
                <a:gd name="connsiteY66" fmla="*/ 75753 h 4275461"/>
                <a:gd name="connsiteX67" fmla="*/ 1590891 w 3619883"/>
                <a:gd name="connsiteY67" fmla="*/ 144702 h 4275461"/>
                <a:gd name="connsiteX68" fmla="*/ 1625616 w 3619883"/>
                <a:gd name="connsiteY68" fmla="*/ 110893 h 4275461"/>
                <a:gd name="connsiteX69" fmla="*/ 1658964 w 3619883"/>
                <a:gd name="connsiteY69" fmla="*/ 106547 h 4275461"/>
                <a:gd name="connsiteX70" fmla="*/ 1746598 w 3619883"/>
                <a:gd name="connsiteY70" fmla="*/ 122460 h 4275461"/>
                <a:gd name="connsiteX71" fmla="*/ 1811913 w 3619883"/>
                <a:gd name="connsiteY71" fmla="*/ 143234 h 4275461"/>
                <a:gd name="connsiteX72" fmla="*/ 1856557 w 3619883"/>
                <a:gd name="connsiteY72" fmla="*/ 133511 h 4275461"/>
                <a:gd name="connsiteX73" fmla="*/ 2066003 w 3619883"/>
                <a:gd name="connsiteY73" fmla="*/ 143313 h 4275461"/>
                <a:gd name="connsiteX74" fmla="*/ 2177615 w 3619883"/>
                <a:gd name="connsiteY74" fmla="*/ 119007 h 4275461"/>
                <a:gd name="connsiteX75" fmla="*/ 2255883 w 3619883"/>
                <a:gd name="connsiteY75" fmla="*/ 99047 h 4275461"/>
                <a:gd name="connsiteX76" fmla="*/ 2344622 w 3619883"/>
                <a:gd name="connsiteY76" fmla="*/ 91388 h 4275461"/>
                <a:gd name="connsiteX77" fmla="*/ 2455682 w 3619883"/>
                <a:gd name="connsiteY77" fmla="*/ 78869 h 4275461"/>
                <a:gd name="connsiteX78" fmla="*/ 2632609 w 3619883"/>
                <a:gd name="connsiteY78" fmla="*/ 75338 h 4275461"/>
                <a:gd name="connsiteX79" fmla="*/ 2742291 w 3619883"/>
                <a:gd name="connsiteY79" fmla="*/ 92282 h 4275461"/>
                <a:gd name="connsiteX80" fmla="*/ 2851974 w 3619883"/>
                <a:gd name="connsiteY80" fmla="*/ 109227 h 4275461"/>
                <a:gd name="connsiteX81" fmla="*/ 2907643 w 3619883"/>
                <a:gd name="connsiteY81" fmla="*/ 100020 h 4275461"/>
                <a:gd name="connsiteX82" fmla="*/ 2944022 w 3619883"/>
                <a:gd name="connsiteY82" fmla="*/ 30853 h 4275461"/>
                <a:gd name="connsiteX83" fmla="*/ 3022289 w 3619883"/>
                <a:gd name="connsiteY83" fmla="*/ 10893 h 4275461"/>
                <a:gd name="connsiteX84" fmla="*/ 3054807 w 3619883"/>
                <a:gd name="connsiteY84" fmla="*/ 24226 h 4275461"/>
                <a:gd name="connsiteX85" fmla="*/ 3141892 w 3619883"/>
                <a:gd name="connsiteY85" fmla="*/ 51925 h 4275461"/>
                <a:gd name="connsiteX86" fmla="*/ 3185711 w 3619883"/>
                <a:gd name="connsiteY86" fmla="*/ 59881 h 4275461"/>
                <a:gd name="connsiteX87" fmla="*/ 3219056 w 3619883"/>
                <a:gd name="connsiteY87" fmla="*/ 55536 h 4275461"/>
                <a:gd name="connsiteX88" fmla="*/ 3263425 w 3619883"/>
                <a:gd name="connsiteY88" fmla="*/ 51706 h 4275461"/>
                <a:gd name="connsiteX89" fmla="*/ 3296219 w 3619883"/>
                <a:gd name="connsiteY89" fmla="*/ 59147 h 4275461"/>
                <a:gd name="connsiteX90" fmla="*/ 3319094 w 3619883"/>
                <a:gd name="connsiteY90" fmla="*/ 42500 h 4275461"/>
                <a:gd name="connsiteX91" fmla="*/ 3420511 w 3619883"/>
                <a:gd name="connsiteY91" fmla="*/ 0 h 4275461"/>
                <a:gd name="connsiteX92" fmla="*/ 3453305 w 3619883"/>
                <a:gd name="connsiteY92" fmla="*/ 7440 h 4275461"/>
                <a:gd name="connsiteX93" fmla="*/ 3496571 w 3619883"/>
                <a:gd name="connsiteY93" fmla="*/ 27182 h 4275461"/>
                <a:gd name="connsiteX94" fmla="*/ 3602117 w 3619883"/>
                <a:gd name="connsiteY94" fmla="*/ 132521 h 4275461"/>
                <a:gd name="connsiteX95" fmla="*/ 3619883 w 3619883"/>
                <a:gd name="connsiteY95" fmla="*/ 140049 h 4275461"/>
                <a:gd name="connsiteX96" fmla="*/ 3619883 w 3619883"/>
                <a:gd name="connsiteY9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4128157 h 4275461"/>
                <a:gd name="connsiteX17" fmla="*/ 1140354 w 3619883"/>
                <a:gd name="connsiteY17" fmla="*/ 4275461 h 4275461"/>
                <a:gd name="connsiteX18" fmla="*/ 953807 w 3619883"/>
                <a:gd name="connsiteY18" fmla="*/ 4275461 h 4275461"/>
                <a:gd name="connsiteX19" fmla="*/ 912215 w 3619883"/>
                <a:gd name="connsiteY19" fmla="*/ 4128157 h 4275461"/>
                <a:gd name="connsiteX20" fmla="*/ 961020 w 3619883"/>
                <a:gd name="connsiteY20" fmla="*/ 4128157 h 4275461"/>
                <a:gd name="connsiteX21" fmla="*/ 961020 w 3619883"/>
                <a:gd name="connsiteY21" fmla="*/ 3951392 h 4275461"/>
                <a:gd name="connsiteX22" fmla="*/ 783235 w 3619883"/>
                <a:gd name="connsiteY22" fmla="*/ 3951392 h 4275461"/>
                <a:gd name="connsiteX23" fmla="*/ 783235 w 3619883"/>
                <a:gd name="connsiteY23" fmla="*/ 4128157 h 4275461"/>
                <a:gd name="connsiteX24" fmla="*/ 871024 w 3619883"/>
                <a:gd name="connsiteY24" fmla="*/ 4128157 h 4275461"/>
                <a:gd name="connsiteX25" fmla="*/ 829432 w 3619883"/>
                <a:gd name="connsiteY25" fmla="*/ 4275461 h 4275461"/>
                <a:gd name="connsiteX26" fmla="*/ 611484 w 3619883"/>
                <a:gd name="connsiteY26" fmla="*/ 4275461 h 4275461"/>
                <a:gd name="connsiteX27" fmla="*/ 621247 w 3619883"/>
                <a:gd name="connsiteY27" fmla="*/ 4128157 h 4275461"/>
                <a:gd name="connsiteX28" fmla="*/ 650062 w 3619883"/>
                <a:gd name="connsiteY28" fmla="*/ 4128157 h 4275461"/>
                <a:gd name="connsiteX29" fmla="*/ 650062 w 3619883"/>
                <a:gd name="connsiteY29" fmla="*/ 3951392 h 4275461"/>
                <a:gd name="connsiteX30" fmla="*/ 472277 w 3619883"/>
                <a:gd name="connsiteY30" fmla="*/ 3951392 h 4275461"/>
                <a:gd name="connsiteX31" fmla="*/ 472277 w 3619883"/>
                <a:gd name="connsiteY31" fmla="*/ 4128157 h 4275461"/>
                <a:gd name="connsiteX32" fmla="*/ 522650 w 3619883"/>
                <a:gd name="connsiteY32" fmla="*/ 4128157 h 4275461"/>
                <a:gd name="connsiteX33" fmla="*/ 573998 w 3619883"/>
                <a:gd name="connsiteY33" fmla="*/ 4275461 h 4275461"/>
                <a:gd name="connsiteX34" fmla="*/ 336164 w 3619883"/>
                <a:gd name="connsiteY34" fmla="*/ 4275461 h 4275461"/>
                <a:gd name="connsiteX35" fmla="*/ 294572 w 3619883"/>
                <a:gd name="connsiteY35" fmla="*/ 4128157 h 4275461"/>
                <a:gd name="connsiteX36" fmla="*/ 339106 w 3619883"/>
                <a:gd name="connsiteY36" fmla="*/ 4128157 h 4275461"/>
                <a:gd name="connsiteX37" fmla="*/ 339106 w 3619883"/>
                <a:gd name="connsiteY37" fmla="*/ 3951392 h 4275461"/>
                <a:gd name="connsiteX38" fmla="*/ 161321 w 3619883"/>
                <a:gd name="connsiteY38" fmla="*/ 3951392 h 4275461"/>
                <a:gd name="connsiteX39" fmla="*/ 161321 w 3619883"/>
                <a:gd name="connsiteY39" fmla="*/ 4128157 h 4275461"/>
                <a:gd name="connsiteX40" fmla="*/ 230914 w 3619883"/>
                <a:gd name="connsiteY40" fmla="*/ 4128157 h 4275461"/>
                <a:gd name="connsiteX41" fmla="*/ 189322 w 3619883"/>
                <a:gd name="connsiteY41" fmla="*/ 4275461 h 4275461"/>
                <a:gd name="connsiteX42" fmla="*/ 0 w 3619883"/>
                <a:gd name="connsiteY42" fmla="*/ 4275461 h 4275461"/>
                <a:gd name="connsiteX43" fmla="*/ 0 w 3619883"/>
                <a:gd name="connsiteY43" fmla="*/ 42229 h 4275461"/>
                <a:gd name="connsiteX44" fmla="*/ 42464 w 3619883"/>
                <a:gd name="connsiteY44" fmla="*/ 40518 h 4275461"/>
                <a:gd name="connsiteX45" fmla="*/ 137733 w 3619883"/>
                <a:gd name="connsiteY45" fmla="*/ 35355 h 4275461"/>
                <a:gd name="connsiteX46" fmla="*/ 270565 w 3619883"/>
                <a:gd name="connsiteY46" fmla="*/ 29759 h 4275461"/>
                <a:gd name="connsiteX47" fmla="*/ 479734 w 3619883"/>
                <a:gd name="connsiteY47" fmla="*/ 45455 h 4275461"/>
                <a:gd name="connsiteX48" fmla="*/ 524103 w 3619883"/>
                <a:gd name="connsiteY48" fmla="*/ 41625 h 4275461"/>
                <a:gd name="connsiteX49" fmla="*/ 624416 w 3619883"/>
                <a:gd name="connsiteY49" fmla="*/ 22696 h 4275461"/>
                <a:gd name="connsiteX50" fmla="*/ 657762 w 3619883"/>
                <a:gd name="connsiteY50" fmla="*/ 18351 h 4275461"/>
                <a:gd name="connsiteX51" fmla="*/ 690557 w 3619883"/>
                <a:gd name="connsiteY51" fmla="*/ 25792 h 4275461"/>
                <a:gd name="connsiteX52" fmla="*/ 745123 w 3619883"/>
                <a:gd name="connsiteY52" fmla="*/ 40157 h 4275461"/>
                <a:gd name="connsiteX53" fmla="*/ 789493 w 3619883"/>
                <a:gd name="connsiteY53" fmla="*/ 36327 h 4275461"/>
                <a:gd name="connsiteX54" fmla="*/ 854255 w 3619883"/>
                <a:gd name="connsiteY54" fmla="*/ 68887 h 4275461"/>
                <a:gd name="connsiteX55" fmla="*/ 897520 w 3619883"/>
                <a:gd name="connsiteY55" fmla="*/ 88629 h 4275461"/>
                <a:gd name="connsiteX56" fmla="*/ 940510 w 3619883"/>
                <a:gd name="connsiteY56" fmla="*/ 114265 h 4275461"/>
                <a:gd name="connsiteX57" fmla="*/ 1082712 w 3619883"/>
                <a:gd name="connsiteY57" fmla="*/ 144543 h 4275461"/>
                <a:gd name="connsiteX58" fmla="*/ 1205348 w 3619883"/>
                <a:gd name="connsiteY58" fmla="*/ 120753 h 4275461"/>
                <a:gd name="connsiteX59" fmla="*/ 1271764 w 3619883"/>
                <a:gd name="connsiteY59" fmla="*/ 117956 h 4275461"/>
                <a:gd name="connsiteX60" fmla="*/ 1315583 w 3619883"/>
                <a:gd name="connsiteY60" fmla="*/ 125912 h 4275461"/>
                <a:gd name="connsiteX61" fmla="*/ 1359125 w 3619883"/>
                <a:gd name="connsiteY61" fmla="*/ 139761 h 4275461"/>
                <a:gd name="connsiteX62" fmla="*/ 1391919 w 3619883"/>
                <a:gd name="connsiteY62" fmla="*/ 147202 h 4275461"/>
                <a:gd name="connsiteX63" fmla="*/ 1436563 w 3619883"/>
                <a:gd name="connsiteY63" fmla="*/ 137480 h 4275461"/>
                <a:gd name="connsiteX64" fmla="*/ 1471566 w 3619883"/>
                <a:gd name="connsiteY64" fmla="*/ 97777 h 4275461"/>
                <a:gd name="connsiteX65" fmla="*/ 1505739 w 3619883"/>
                <a:gd name="connsiteY65" fmla="*/ 75753 h 4275461"/>
                <a:gd name="connsiteX66" fmla="*/ 1590891 w 3619883"/>
                <a:gd name="connsiteY66" fmla="*/ 144702 h 4275461"/>
                <a:gd name="connsiteX67" fmla="*/ 1625616 w 3619883"/>
                <a:gd name="connsiteY67" fmla="*/ 110893 h 4275461"/>
                <a:gd name="connsiteX68" fmla="*/ 1658964 w 3619883"/>
                <a:gd name="connsiteY68" fmla="*/ 106547 h 4275461"/>
                <a:gd name="connsiteX69" fmla="*/ 1746598 w 3619883"/>
                <a:gd name="connsiteY69" fmla="*/ 122460 h 4275461"/>
                <a:gd name="connsiteX70" fmla="*/ 1811913 w 3619883"/>
                <a:gd name="connsiteY70" fmla="*/ 143234 h 4275461"/>
                <a:gd name="connsiteX71" fmla="*/ 1856557 w 3619883"/>
                <a:gd name="connsiteY71" fmla="*/ 133511 h 4275461"/>
                <a:gd name="connsiteX72" fmla="*/ 2066003 w 3619883"/>
                <a:gd name="connsiteY72" fmla="*/ 143313 h 4275461"/>
                <a:gd name="connsiteX73" fmla="*/ 2177615 w 3619883"/>
                <a:gd name="connsiteY73" fmla="*/ 119007 h 4275461"/>
                <a:gd name="connsiteX74" fmla="*/ 2255883 w 3619883"/>
                <a:gd name="connsiteY74" fmla="*/ 99047 h 4275461"/>
                <a:gd name="connsiteX75" fmla="*/ 2344622 w 3619883"/>
                <a:gd name="connsiteY75" fmla="*/ 91388 h 4275461"/>
                <a:gd name="connsiteX76" fmla="*/ 2455682 w 3619883"/>
                <a:gd name="connsiteY76" fmla="*/ 78869 h 4275461"/>
                <a:gd name="connsiteX77" fmla="*/ 2632609 w 3619883"/>
                <a:gd name="connsiteY77" fmla="*/ 75338 h 4275461"/>
                <a:gd name="connsiteX78" fmla="*/ 2742291 w 3619883"/>
                <a:gd name="connsiteY78" fmla="*/ 92282 h 4275461"/>
                <a:gd name="connsiteX79" fmla="*/ 2851974 w 3619883"/>
                <a:gd name="connsiteY79" fmla="*/ 109227 h 4275461"/>
                <a:gd name="connsiteX80" fmla="*/ 2907643 w 3619883"/>
                <a:gd name="connsiteY80" fmla="*/ 100020 h 4275461"/>
                <a:gd name="connsiteX81" fmla="*/ 2944022 w 3619883"/>
                <a:gd name="connsiteY81" fmla="*/ 30853 h 4275461"/>
                <a:gd name="connsiteX82" fmla="*/ 3022289 w 3619883"/>
                <a:gd name="connsiteY82" fmla="*/ 10893 h 4275461"/>
                <a:gd name="connsiteX83" fmla="*/ 3054807 w 3619883"/>
                <a:gd name="connsiteY83" fmla="*/ 24226 h 4275461"/>
                <a:gd name="connsiteX84" fmla="*/ 3141892 w 3619883"/>
                <a:gd name="connsiteY84" fmla="*/ 51925 h 4275461"/>
                <a:gd name="connsiteX85" fmla="*/ 3185711 w 3619883"/>
                <a:gd name="connsiteY85" fmla="*/ 59881 h 4275461"/>
                <a:gd name="connsiteX86" fmla="*/ 3219056 w 3619883"/>
                <a:gd name="connsiteY86" fmla="*/ 55536 h 4275461"/>
                <a:gd name="connsiteX87" fmla="*/ 3263425 w 3619883"/>
                <a:gd name="connsiteY87" fmla="*/ 51706 h 4275461"/>
                <a:gd name="connsiteX88" fmla="*/ 3296219 w 3619883"/>
                <a:gd name="connsiteY88" fmla="*/ 59147 h 4275461"/>
                <a:gd name="connsiteX89" fmla="*/ 3319094 w 3619883"/>
                <a:gd name="connsiteY89" fmla="*/ 42500 h 4275461"/>
                <a:gd name="connsiteX90" fmla="*/ 3420511 w 3619883"/>
                <a:gd name="connsiteY90" fmla="*/ 0 h 4275461"/>
                <a:gd name="connsiteX91" fmla="*/ 3453305 w 3619883"/>
                <a:gd name="connsiteY91" fmla="*/ 7440 h 4275461"/>
                <a:gd name="connsiteX92" fmla="*/ 3496571 w 3619883"/>
                <a:gd name="connsiteY92" fmla="*/ 27182 h 4275461"/>
                <a:gd name="connsiteX93" fmla="*/ 3602117 w 3619883"/>
                <a:gd name="connsiteY93" fmla="*/ 132521 h 4275461"/>
                <a:gd name="connsiteX94" fmla="*/ 3619883 w 3619883"/>
                <a:gd name="connsiteY94" fmla="*/ 140049 h 4275461"/>
                <a:gd name="connsiteX95" fmla="*/ 3619883 w 3619883"/>
                <a:gd name="connsiteY9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12215 w 3619883"/>
                <a:gd name="connsiteY18" fmla="*/ 4128157 h 4275461"/>
                <a:gd name="connsiteX19" fmla="*/ 961020 w 3619883"/>
                <a:gd name="connsiteY19" fmla="*/ 4128157 h 4275461"/>
                <a:gd name="connsiteX20" fmla="*/ 961020 w 3619883"/>
                <a:gd name="connsiteY20" fmla="*/ 3951392 h 4275461"/>
                <a:gd name="connsiteX21" fmla="*/ 783235 w 3619883"/>
                <a:gd name="connsiteY21" fmla="*/ 3951392 h 4275461"/>
                <a:gd name="connsiteX22" fmla="*/ 783235 w 3619883"/>
                <a:gd name="connsiteY22" fmla="*/ 4128157 h 4275461"/>
                <a:gd name="connsiteX23" fmla="*/ 871024 w 3619883"/>
                <a:gd name="connsiteY23" fmla="*/ 4128157 h 4275461"/>
                <a:gd name="connsiteX24" fmla="*/ 829432 w 3619883"/>
                <a:gd name="connsiteY24" fmla="*/ 4275461 h 4275461"/>
                <a:gd name="connsiteX25" fmla="*/ 611484 w 3619883"/>
                <a:gd name="connsiteY25" fmla="*/ 4275461 h 4275461"/>
                <a:gd name="connsiteX26" fmla="*/ 621247 w 3619883"/>
                <a:gd name="connsiteY26" fmla="*/ 4128157 h 4275461"/>
                <a:gd name="connsiteX27" fmla="*/ 650062 w 3619883"/>
                <a:gd name="connsiteY27" fmla="*/ 4128157 h 4275461"/>
                <a:gd name="connsiteX28" fmla="*/ 650062 w 3619883"/>
                <a:gd name="connsiteY28" fmla="*/ 3951392 h 4275461"/>
                <a:gd name="connsiteX29" fmla="*/ 472277 w 3619883"/>
                <a:gd name="connsiteY29" fmla="*/ 3951392 h 4275461"/>
                <a:gd name="connsiteX30" fmla="*/ 472277 w 3619883"/>
                <a:gd name="connsiteY30" fmla="*/ 4128157 h 4275461"/>
                <a:gd name="connsiteX31" fmla="*/ 522650 w 3619883"/>
                <a:gd name="connsiteY31" fmla="*/ 4128157 h 4275461"/>
                <a:gd name="connsiteX32" fmla="*/ 573998 w 3619883"/>
                <a:gd name="connsiteY32" fmla="*/ 4275461 h 4275461"/>
                <a:gd name="connsiteX33" fmla="*/ 336164 w 3619883"/>
                <a:gd name="connsiteY33" fmla="*/ 4275461 h 4275461"/>
                <a:gd name="connsiteX34" fmla="*/ 294572 w 3619883"/>
                <a:gd name="connsiteY34" fmla="*/ 4128157 h 4275461"/>
                <a:gd name="connsiteX35" fmla="*/ 339106 w 3619883"/>
                <a:gd name="connsiteY35" fmla="*/ 4128157 h 4275461"/>
                <a:gd name="connsiteX36" fmla="*/ 339106 w 3619883"/>
                <a:gd name="connsiteY36" fmla="*/ 3951392 h 4275461"/>
                <a:gd name="connsiteX37" fmla="*/ 161321 w 3619883"/>
                <a:gd name="connsiteY37" fmla="*/ 3951392 h 4275461"/>
                <a:gd name="connsiteX38" fmla="*/ 161321 w 3619883"/>
                <a:gd name="connsiteY38" fmla="*/ 4128157 h 4275461"/>
                <a:gd name="connsiteX39" fmla="*/ 230914 w 3619883"/>
                <a:gd name="connsiteY39" fmla="*/ 4128157 h 4275461"/>
                <a:gd name="connsiteX40" fmla="*/ 189322 w 3619883"/>
                <a:gd name="connsiteY40" fmla="*/ 4275461 h 4275461"/>
                <a:gd name="connsiteX41" fmla="*/ 0 w 3619883"/>
                <a:gd name="connsiteY41" fmla="*/ 4275461 h 4275461"/>
                <a:gd name="connsiteX42" fmla="*/ 0 w 3619883"/>
                <a:gd name="connsiteY42" fmla="*/ 42229 h 4275461"/>
                <a:gd name="connsiteX43" fmla="*/ 42464 w 3619883"/>
                <a:gd name="connsiteY43" fmla="*/ 40518 h 4275461"/>
                <a:gd name="connsiteX44" fmla="*/ 137733 w 3619883"/>
                <a:gd name="connsiteY44" fmla="*/ 35355 h 4275461"/>
                <a:gd name="connsiteX45" fmla="*/ 270565 w 3619883"/>
                <a:gd name="connsiteY45" fmla="*/ 29759 h 4275461"/>
                <a:gd name="connsiteX46" fmla="*/ 479734 w 3619883"/>
                <a:gd name="connsiteY46" fmla="*/ 45455 h 4275461"/>
                <a:gd name="connsiteX47" fmla="*/ 524103 w 3619883"/>
                <a:gd name="connsiteY47" fmla="*/ 41625 h 4275461"/>
                <a:gd name="connsiteX48" fmla="*/ 624416 w 3619883"/>
                <a:gd name="connsiteY48" fmla="*/ 22696 h 4275461"/>
                <a:gd name="connsiteX49" fmla="*/ 657762 w 3619883"/>
                <a:gd name="connsiteY49" fmla="*/ 18351 h 4275461"/>
                <a:gd name="connsiteX50" fmla="*/ 690557 w 3619883"/>
                <a:gd name="connsiteY50" fmla="*/ 25792 h 4275461"/>
                <a:gd name="connsiteX51" fmla="*/ 745123 w 3619883"/>
                <a:gd name="connsiteY51" fmla="*/ 40157 h 4275461"/>
                <a:gd name="connsiteX52" fmla="*/ 789493 w 3619883"/>
                <a:gd name="connsiteY52" fmla="*/ 36327 h 4275461"/>
                <a:gd name="connsiteX53" fmla="*/ 854255 w 3619883"/>
                <a:gd name="connsiteY53" fmla="*/ 68887 h 4275461"/>
                <a:gd name="connsiteX54" fmla="*/ 897520 w 3619883"/>
                <a:gd name="connsiteY54" fmla="*/ 88629 h 4275461"/>
                <a:gd name="connsiteX55" fmla="*/ 940510 w 3619883"/>
                <a:gd name="connsiteY55" fmla="*/ 114265 h 4275461"/>
                <a:gd name="connsiteX56" fmla="*/ 1082712 w 3619883"/>
                <a:gd name="connsiteY56" fmla="*/ 144543 h 4275461"/>
                <a:gd name="connsiteX57" fmla="*/ 1205348 w 3619883"/>
                <a:gd name="connsiteY57" fmla="*/ 120753 h 4275461"/>
                <a:gd name="connsiteX58" fmla="*/ 1271764 w 3619883"/>
                <a:gd name="connsiteY58" fmla="*/ 117956 h 4275461"/>
                <a:gd name="connsiteX59" fmla="*/ 1315583 w 3619883"/>
                <a:gd name="connsiteY59" fmla="*/ 125912 h 4275461"/>
                <a:gd name="connsiteX60" fmla="*/ 1359125 w 3619883"/>
                <a:gd name="connsiteY60" fmla="*/ 139761 h 4275461"/>
                <a:gd name="connsiteX61" fmla="*/ 1391919 w 3619883"/>
                <a:gd name="connsiteY61" fmla="*/ 147202 h 4275461"/>
                <a:gd name="connsiteX62" fmla="*/ 1436563 w 3619883"/>
                <a:gd name="connsiteY62" fmla="*/ 137480 h 4275461"/>
                <a:gd name="connsiteX63" fmla="*/ 1471566 w 3619883"/>
                <a:gd name="connsiteY63" fmla="*/ 97777 h 4275461"/>
                <a:gd name="connsiteX64" fmla="*/ 1505739 w 3619883"/>
                <a:gd name="connsiteY64" fmla="*/ 75753 h 4275461"/>
                <a:gd name="connsiteX65" fmla="*/ 1590891 w 3619883"/>
                <a:gd name="connsiteY65" fmla="*/ 144702 h 4275461"/>
                <a:gd name="connsiteX66" fmla="*/ 1625616 w 3619883"/>
                <a:gd name="connsiteY66" fmla="*/ 110893 h 4275461"/>
                <a:gd name="connsiteX67" fmla="*/ 1658964 w 3619883"/>
                <a:gd name="connsiteY67" fmla="*/ 106547 h 4275461"/>
                <a:gd name="connsiteX68" fmla="*/ 1746598 w 3619883"/>
                <a:gd name="connsiteY68" fmla="*/ 122460 h 4275461"/>
                <a:gd name="connsiteX69" fmla="*/ 1811913 w 3619883"/>
                <a:gd name="connsiteY69" fmla="*/ 143234 h 4275461"/>
                <a:gd name="connsiteX70" fmla="*/ 1856557 w 3619883"/>
                <a:gd name="connsiteY70" fmla="*/ 133511 h 4275461"/>
                <a:gd name="connsiteX71" fmla="*/ 2066003 w 3619883"/>
                <a:gd name="connsiteY71" fmla="*/ 143313 h 4275461"/>
                <a:gd name="connsiteX72" fmla="*/ 2177615 w 3619883"/>
                <a:gd name="connsiteY72" fmla="*/ 119007 h 4275461"/>
                <a:gd name="connsiteX73" fmla="*/ 2255883 w 3619883"/>
                <a:gd name="connsiteY73" fmla="*/ 99047 h 4275461"/>
                <a:gd name="connsiteX74" fmla="*/ 2344622 w 3619883"/>
                <a:gd name="connsiteY74" fmla="*/ 91388 h 4275461"/>
                <a:gd name="connsiteX75" fmla="*/ 2455682 w 3619883"/>
                <a:gd name="connsiteY75" fmla="*/ 78869 h 4275461"/>
                <a:gd name="connsiteX76" fmla="*/ 2632609 w 3619883"/>
                <a:gd name="connsiteY76" fmla="*/ 75338 h 4275461"/>
                <a:gd name="connsiteX77" fmla="*/ 2742291 w 3619883"/>
                <a:gd name="connsiteY77" fmla="*/ 92282 h 4275461"/>
                <a:gd name="connsiteX78" fmla="*/ 2851974 w 3619883"/>
                <a:gd name="connsiteY78" fmla="*/ 109227 h 4275461"/>
                <a:gd name="connsiteX79" fmla="*/ 2907643 w 3619883"/>
                <a:gd name="connsiteY79" fmla="*/ 100020 h 4275461"/>
                <a:gd name="connsiteX80" fmla="*/ 2944022 w 3619883"/>
                <a:gd name="connsiteY80" fmla="*/ 30853 h 4275461"/>
                <a:gd name="connsiteX81" fmla="*/ 3022289 w 3619883"/>
                <a:gd name="connsiteY81" fmla="*/ 10893 h 4275461"/>
                <a:gd name="connsiteX82" fmla="*/ 3054807 w 3619883"/>
                <a:gd name="connsiteY82" fmla="*/ 24226 h 4275461"/>
                <a:gd name="connsiteX83" fmla="*/ 3141892 w 3619883"/>
                <a:gd name="connsiteY83" fmla="*/ 51925 h 4275461"/>
                <a:gd name="connsiteX84" fmla="*/ 3185711 w 3619883"/>
                <a:gd name="connsiteY84" fmla="*/ 59881 h 4275461"/>
                <a:gd name="connsiteX85" fmla="*/ 3219056 w 3619883"/>
                <a:gd name="connsiteY85" fmla="*/ 55536 h 4275461"/>
                <a:gd name="connsiteX86" fmla="*/ 3263425 w 3619883"/>
                <a:gd name="connsiteY86" fmla="*/ 51706 h 4275461"/>
                <a:gd name="connsiteX87" fmla="*/ 3296219 w 3619883"/>
                <a:gd name="connsiteY87" fmla="*/ 59147 h 4275461"/>
                <a:gd name="connsiteX88" fmla="*/ 3319094 w 3619883"/>
                <a:gd name="connsiteY88" fmla="*/ 42500 h 4275461"/>
                <a:gd name="connsiteX89" fmla="*/ 3420511 w 3619883"/>
                <a:gd name="connsiteY89" fmla="*/ 0 h 4275461"/>
                <a:gd name="connsiteX90" fmla="*/ 3453305 w 3619883"/>
                <a:gd name="connsiteY90" fmla="*/ 7440 h 4275461"/>
                <a:gd name="connsiteX91" fmla="*/ 3496571 w 3619883"/>
                <a:gd name="connsiteY91" fmla="*/ 27182 h 4275461"/>
                <a:gd name="connsiteX92" fmla="*/ 3602117 w 3619883"/>
                <a:gd name="connsiteY92" fmla="*/ 132521 h 4275461"/>
                <a:gd name="connsiteX93" fmla="*/ 3619883 w 3619883"/>
                <a:gd name="connsiteY93" fmla="*/ 140049 h 4275461"/>
                <a:gd name="connsiteX94" fmla="*/ 3619883 w 3619883"/>
                <a:gd name="connsiteY9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12215 w 3619883"/>
                <a:gd name="connsiteY18" fmla="*/ 4128157 h 4275461"/>
                <a:gd name="connsiteX19" fmla="*/ 961020 w 3619883"/>
                <a:gd name="connsiteY19" fmla="*/ 3951392 h 4275461"/>
                <a:gd name="connsiteX20" fmla="*/ 783235 w 3619883"/>
                <a:gd name="connsiteY20" fmla="*/ 3951392 h 4275461"/>
                <a:gd name="connsiteX21" fmla="*/ 783235 w 3619883"/>
                <a:gd name="connsiteY21" fmla="*/ 4128157 h 4275461"/>
                <a:gd name="connsiteX22" fmla="*/ 871024 w 3619883"/>
                <a:gd name="connsiteY22" fmla="*/ 4128157 h 4275461"/>
                <a:gd name="connsiteX23" fmla="*/ 829432 w 3619883"/>
                <a:gd name="connsiteY23" fmla="*/ 4275461 h 4275461"/>
                <a:gd name="connsiteX24" fmla="*/ 611484 w 3619883"/>
                <a:gd name="connsiteY24" fmla="*/ 4275461 h 4275461"/>
                <a:gd name="connsiteX25" fmla="*/ 621247 w 3619883"/>
                <a:gd name="connsiteY25" fmla="*/ 4128157 h 4275461"/>
                <a:gd name="connsiteX26" fmla="*/ 650062 w 3619883"/>
                <a:gd name="connsiteY26" fmla="*/ 4128157 h 4275461"/>
                <a:gd name="connsiteX27" fmla="*/ 650062 w 3619883"/>
                <a:gd name="connsiteY27" fmla="*/ 3951392 h 4275461"/>
                <a:gd name="connsiteX28" fmla="*/ 472277 w 3619883"/>
                <a:gd name="connsiteY28" fmla="*/ 3951392 h 4275461"/>
                <a:gd name="connsiteX29" fmla="*/ 472277 w 3619883"/>
                <a:gd name="connsiteY29" fmla="*/ 4128157 h 4275461"/>
                <a:gd name="connsiteX30" fmla="*/ 522650 w 3619883"/>
                <a:gd name="connsiteY30" fmla="*/ 4128157 h 4275461"/>
                <a:gd name="connsiteX31" fmla="*/ 573998 w 3619883"/>
                <a:gd name="connsiteY31" fmla="*/ 4275461 h 4275461"/>
                <a:gd name="connsiteX32" fmla="*/ 336164 w 3619883"/>
                <a:gd name="connsiteY32" fmla="*/ 4275461 h 4275461"/>
                <a:gd name="connsiteX33" fmla="*/ 294572 w 3619883"/>
                <a:gd name="connsiteY33" fmla="*/ 4128157 h 4275461"/>
                <a:gd name="connsiteX34" fmla="*/ 339106 w 3619883"/>
                <a:gd name="connsiteY34" fmla="*/ 4128157 h 4275461"/>
                <a:gd name="connsiteX35" fmla="*/ 339106 w 3619883"/>
                <a:gd name="connsiteY35" fmla="*/ 3951392 h 4275461"/>
                <a:gd name="connsiteX36" fmla="*/ 161321 w 3619883"/>
                <a:gd name="connsiteY36" fmla="*/ 3951392 h 4275461"/>
                <a:gd name="connsiteX37" fmla="*/ 161321 w 3619883"/>
                <a:gd name="connsiteY37" fmla="*/ 4128157 h 4275461"/>
                <a:gd name="connsiteX38" fmla="*/ 230914 w 3619883"/>
                <a:gd name="connsiteY38" fmla="*/ 4128157 h 4275461"/>
                <a:gd name="connsiteX39" fmla="*/ 189322 w 3619883"/>
                <a:gd name="connsiteY39" fmla="*/ 4275461 h 4275461"/>
                <a:gd name="connsiteX40" fmla="*/ 0 w 3619883"/>
                <a:gd name="connsiteY40" fmla="*/ 4275461 h 4275461"/>
                <a:gd name="connsiteX41" fmla="*/ 0 w 3619883"/>
                <a:gd name="connsiteY41" fmla="*/ 42229 h 4275461"/>
                <a:gd name="connsiteX42" fmla="*/ 42464 w 3619883"/>
                <a:gd name="connsiteY42" fmla="*/ 40518 h 4275461"/>
                <a:gd name="connsiteX43" fmla="*/ 137733 w 3619883"/>
                <a:gd name="connsiteY43" fmla="*/ 35355 h 4275461"/>
                <a:gd name="connsiteX44" fmla="*/ 270565 w 3619883"/>
                <a:gd name="connsiteY44" fmla="*/ 29759 h 4275461"/>
                <a:gd name="connsiteX45" fmla="*/ 479734 w 3619883"/>
                <a:gd name="connsiteY45" fmla="*/ 45455 h 4275461"/>
                <a:gd name="connsiteX46" fmla="*/ 524103 w 3619883"/>
                <a:gd name="connsiteY46" fmla="*/ 41625 h 4275461"/>
                <a:gd name="connsiteX47" fmla="*/ 624416 w 3619883"/>
                <a:gd name="connsiteY47" fmla="*/ 22696 h 4275461"/>
                <a:gd name="connsiteX48" fmla="*/ 657762 w 3619883"/>
                <a:gd name="connsiteY48" fmla="*/ 18351 h 4275461"/>
                <a:gd name="connsiteX49" fmla="*/ 690557 w 3619883"/>
                <a:gd name="connsiteY49" fmla="*/ 25792 h 4275461"/>
                <a:gd name="connsiteX50" fmla="*/ 745123 w 3619883"/>
                <a:gd name="connsiteY50" fmla="*/ 40157 h 4275461"/>
                <a:gd name="connsiteX51" fmla="*/ 789493 w 3619883"/>
                <a:gd name="connsiteY51" fmla="*/ 36327 h 4275461"/>
                <a:gd name="connsiteX52" fmla="*/ 854255 w 3619883"/>
                <a:gd name="connsiteY52" fmla="*/ 68887 h 4275461"/>
                <a:gd name="connsiteX53" fmla="*/ 897520 w 3619883"/>
                <a:gd name="connsiteY53" fmla="*/ 88629 h 4275461"/>
                <a:gd name="connsiteX54" fmla="*/ 940510 w 3619883"/>
                <a:gd name="connsiteY54" fmla="*/ 114265 h 4275461"/>
                <a:gd name="connsiteX55" fmla="*/ 1082712 w 3619883"/>
                <a:gd name="connsiteY55" fmla="*/ 144543 h 4275461"/>
                <a:gd name="connsiteX56" fmla="*/ 1205348 w 3619883"/>
                <a:gd name="connsiteY56" fmla="*/ 120753 h 4275461"/>
                <a:gd name="connsiteX57" fmla="*/ 1271764 w 3619883"/>
                <a:gd name="connsiteY57" fmla="*/ 117956 h 4275461"/>
                <a:gd name="connsiteX58" fmla="*/ 1315583 w 3619883"/>
                <a:gd name="connsiteY58" fmla="*/ 125912 h 4275461"/>
                <a:gd name="connsiteX59" fmla="*/ 1359125 w 3619883"/>
                <a:gd name="connsiteY59" fmla="*/ 139761 h 4275461"/>
                <a:gd name="connsiteX60" fmla="*/ 1391919 w 3619883"/>
                <a:gd name="connsiteY60" fmla="*/ 147202 h 4275461"/>
                <a:gd name="connsiteX61" fmla="*/ 1436563 w 3619883"/>
                <a:gd name="connsiteY61" fmla="*/ 137480 h 4275461"/>
                <a:gd name="connsiteX62" fmla="*/ 1471566 w 3619883"/>
                <a:gd name="connsiteY62" fmla="*/ 97777 h 4275461"/>
                <a:gd name="connsiteX63" fmla="*/ 1505739 w 3619883"/>
                <a:gd name="connsiteY63" fmla="*/ 75753 h 4275461"/>
                <a:gd name="connsiteX64" fmla="*/ 1590891 w 3619883"/>
                <a:gd name="connsiteY64" fmla="*/ 144702 h 4275461"/>
                <a:gd name="connsiteX65" fmla="*/ 1625616 w 3619883"/>
                <a:gd name="connsiteY65" fmla="*/ 110893 h 4275461"/>
                <a:gd name="connsiteX66" fmla="*/ 1658964 w 3619883"/>
                <a:gd name="connsiteY66" fmla="*/ 106547 h 4275461"/>
                <a:gd name="connsiteX67" fmla="*/ 1746598 w 3619883"/>
                <a:gd name="connsiteY67" fmla="*/ 122460 h 4275461"/>
                <a:gd name="connsiteX68" fmla="*/ 1811913 w 3619883"/>
                <a:gd name="connsiteY68" fmla="*/ 143234 h 4275461"/>
                <a:gd name="connsiteX69" fmla="*/ 1856557 w 3619883"/>
                <a:gd name="connsiteY69" fmla="*/ 133511 h 4275461"/>
                <a:gd name="connsiteX70" fmla="*/ 2066003 w 3619883"/>
                <a:gd name="connsiteY70" fmla="*/ 143313 h 4275461"/>
                <a:gd name="connsiteX71" fmla="*/ 2177615 w 3619883"/>
                <a:gd name="connsiteY71" fmla="*/ 119007 h 4275461"/>
                <a:gd name="connsiteX72" fmla="*/ 2255883 w 3619883"/>
                <a:gd name="connsiteY72" fmla="*/ 99047 h 4275461"/>
                <a:gd name="connsiteX73" fmla="*/ 2344622 w 3619883"/>
                <a:gd name="connsiteY73" fmla="*/ 91388 h 4275461"/>
                <a:gd name="connsiteX74" fmla="*/ 2455682 w 3619883"/>
                <a:gd name="connsiteY74" fmla="*/ 78869 h 4275461"/>
                <a:gd name="connsiteX75" fmla="*/ 2632609 w 3619883"/>
                <a:gd name="connsiteY75" fmla="*/ 75338 h 4275461"/>
                <a:gd name="connsiteX76" fmla="*/ 2742291 w 3619883"/>
                <a:gd name="connsiteY76" fmla="*/ 92282 h 4275461"/>
                <a:gd name="connsiteX77" fmla="*/ 2851974 w 3619883"/>
                <a:gd name="connsiteY77" fmla="*/ 109227 h 4275461"/>
                <a:gd name="connsiteX78" fmla="*/ 2907643 w 3619883"/>
                <a:gd name="connsiteY78" fmla="*/ 100020 h 4275461"/>
                <a:gd name="connsiteX79" fmla="*/ 2944022 w 3619883"/>
                <a:gd name="connsiteY79" fmla="*/ 30853 h 4275461"/>
                <a:gd name="connsiteX80" fmla="*/ 3022289 w 3619883"/>
                <a:gd name="connsiteY80" fmla="*/ 10893 h 4275461"/>
                <a:gd name="connsiteX81" fmla="*/ 3054807 w 3619883"/>
                <a:gd name="connsiteY81" fmla="*/ 24226 h 4275461"/>
                <a:gd name="connsiteX82" fmla="*/ 3141892 w 3619883"/>
                <a:gd name="connsiteY82" fmla="*/ 51925 h 4275461"/>
                <a:gd name="connsiteX83" fmla="*/ 3185711 w 3619883"/>
                <a:gd name="connsiteY83" fmla="*/ 59881 h 4275461"/>
                <a:gd name="connsiteX84" fmla="*/ 3219056 w 3619883"/>
                <a:gd name="connsiteY84" fmla="*/ 55536 h 4275461"/>
                <a:gd name="connsiteX85" fmla="*/ 3263425 w 3619883"/>
                <a:gd name="connsiteY85" fmla="*/ 51706 h 4275461"/>
                <a:gd name="connsiteX86" fmla="*/ 3296219 w 3619883"/>
                <a:gd name="connsiteY86" fmla="*/ 59147 h 4275461"/>
                <a:gd name="connsiteX87" fmla="*/ 3319094 w 3619883"/>
                <a:gd name="connsiteY87" fmla="*/ 42500 h 4275461"/>
                <a:gd name="connsiteX88" fmla="*/ 3420511 w 3619883"/>
                <a:gd name="connsiteY88" fmla="*/ 0 h 4275461"/>
                <a:gd name="connsiteX89" fmla="*/ 3453305 w 3619883"/>
                <a:gd name="connsiteY89" fmla="*/ 7440 h 4275461"/>
                <a:gd name="connsiteX90" fmla="*/ 3496571 w 3619883"/>
                <a:gd name="connsiteY90" fmla="*/ 27182 h 4275461"/>
                <a:gd name="connsiteX91" fmla="*/ 3602117 w 3619883"/>
                <a:gd name="connsiteY91" fmla="*/ 132521 h 4275461"/>
                <a:gd name="connsiteX92" fmla="*/ 3619883 w 3619883"/>
                <a:gd name="connsiteY92" fmla="*/ 140049 h 4275461"/>
                <a:gd name="connsiteX93" fmla="*/ 3619883 w 3619883"/>
                <a:gd name="connsiteY9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61020 w 3619883"/>
                <a:gd name="connsiteY18" fmla="*/ 3951392 h 4275461"/>
                <a:gd name="connsiteX19" fmla="*/ 783235 w 3619883"/>
                <a:gd name="connsiteY19" fmla="*/ 3951392 h 4275461"/>
                <a:gd name="connsiteX20" fmla="*/ 783235 w 3619883"/>
                <a:gd name="connsiteY20" fmla="*/ 4128157 h 4275461"/>
                <a:gd name="connsiteX21" fmla="*/ 871024 w 3619883"/>
                <a:gd name="connsiteY21" fmla="*/ 4128157 h 4275461"/>
                <a:gd name="connsiteX22" fmla="*/ 829432 w 3619883"/>
                <a:gd name="connsiteY22" fmla="*/ 4275461 h 4275461"/>
                <a:gd name="connsiteX23" fmla="*/ 611484 w 3619883"/>
                <a:gd name="connsiteY23" fmla="*/ 4275461 h 4275461"/>
                <a:gd name="connsiteX24" fmla="*/ 621247 w 3619883"/>
                <a:gd name="connsiteY24" fmla="*/ 4128157 h 4275461"/>
                <a:gd name="connsiteX25" fmla="*/ 650062 w 3619883"/>
                <a:gd name="connsiteY25" fmla="*/ 4128157 h 4275461"/>
                <a:gd name="connsiteX26" fmla="*/ 650062 w 3619883"/>
                <a:gd name="connsiteY26" fmla="*/ 3951392 h 4275461"/>
                <a:gd name="connsiteX27" fmla="*/ 472277 w 3619883"/>
                <a:gd name="connsiteY27" fmla="*/ 3951392 h 4275461"/>
                <a:gd name="connsiteX28" fmla="*/ 472277 w 3619883"/>
                <a:gd name="connsiteY28" fmla="*/ 4128157 h 4275461"/>
                <a:gd name="connsiteX29" fmla="*/ 522650 w 3619883"/>
                <a:gd name="connsiteY29" fmla="*/ 4128157 h 4275461"/>
                <a:gd name="connsiteX30" fmla="*/ 573998 w 3619883"/>
                <a:gd name="connsiteY30" fmla="*/ 4275461 h 4275461"/>
                <a:gd name="connsiteX31" fmla="*/ 336164 w 3619883"/>
                <a:gd name="connsiteY31" fmla="*/ 4275461 h 4275461"/>
                <a:gd name="connsiteX32" fmla="*/ 294572 w 3619883"/>
                <a:gd name="connsiteY32" fmla="*/ 4128157 h 4275461"/>
                <a:gd name="connsiteX33" fmla="*/ 339106 w 3619883"/>
                <a:gd name="connsiteY33" fmla="*/ 4128157 h 4275461"/>
                <a:gd name="connsiteX34" fmla="*/ 339106 w 3619883"/>
                <a:gd name="connsiteY34" fmla="*/ 3951392 h 4275461"/>
                <a:gd name="connsiteX35" fmla="*/ 161321 w 3619883"/>
                <a:gd name="connsiteY35" fmla="*/ 3951392 h 4275461"/>
                <a:gd name="connsiteX36" fmla="*/ 161321 w 3619883"/>
                <a:gd name="connsiteY36" fmla="*/ 4128157 h 4275461"/>
                <a:gd name="connsiteX37" fmla="*/ 230914 w 3619883"/>
                <a:gd name="connsiteY37" fmla="*/ 4128157 h 4275461"/>
                <a:gd name="connsiteX38" fmla="*/ 189322 w 3619883"/>
                <a:gd name="connsiteY38" fmla="*/ 4275461 h 4275461"/>
                <a:gd name="connsiteX39" fmla="*/ 0 w 3619883"/>
                <a:gd name="connsiteY39" fmla="*/ 4275461 h 4275461"/>
                <a:gd name="connsiteX40" fmla="*/ 0 w 3619883"/>
                <a:gd name="connsiteY40" fmla="*/ 42229 h 4275461"/>
                <a:gd name="connsiteX41" fmla="*/ 42464 w 3619883"/>
                <a:gd name="connsiteY41" fmla="*/ 40518 h 4275461"/>
                <a:gd name="connsiteX42" fmla="*/ 137733 w 3619883"/>
                <a:gd name="connsiteY42" fmla="*/ 35355 h 4275461"/>
                <a:gd name="connsiteX43" fmla="*/ 270565 w 3619883"/>
                <a:gd name="connsiteY43" fmla="*/ 29759 h 4275461"/>
                <a:gd name="connsiteX44" fmla="*/ 479734 w 3619883"/>
                <a:gd name="connsiteY44" fmla="*/ 45455 h 4275461"/>
                <a:gd name="connsiteX45" fmla="*/ 524103 w 3619883"/>
                <a:gd name="connsiteY45" fmla="*/ 41625 h 4275461"/>
                <a:gd name="connsiteX46" fmla="*/ 624416 w 3619883"/>
                <a:gd name="connsiteY46" fmla="*/ 22696 h 4275461"/>
                <a:gd name="connsiteX47" fmla="*/ 657762 w 3619883"/>
                <a:gd name="connsiteY47" fmla="*/ 18351 h 4275461"/>
                <a:gd name="connsiteX48" fmla="*/ 690557 w 3619883"/>
                <a:gd name="connsiteY48" fmla="*/ 25792 h 4275461"/>
                <a:gd name="connsiteX49" fmla="*/ 745123 w 3619883"/>
                <a:gd name="connsiteY49" fmla="*/ 40157 h 4275461"/>
                <a:gd name="connsiteX50" fmla="*/ 789493 w 3619883"/>
                <a:gd name="connsiteY50" fmla="*/ 36327 h 4275461"/>
                <a:gd name="connsiteX51" fmla="*/ 854255 w 3619883"/>
                <a:gd name="connsiteY51" fmla="*/ 68887 h 4275461"/>
                <a:gd name="connsiteX52" fmla="*/ 897520 w 3619883"/>
                <a:gd name="connsiteY52" fmla="*/ 88629 h 4275461"/>
                <a:gd name="connsiteX53" fmla="*/ 940510 w 3619883"/>
                <a:gd name="connsiteY53" fmla="*/ 114265 h 4275461"/>
                <a:gd name="connsiteX54" fmla="*/ 1082712 w 3619883"/>
                <a:gd name="connsiteY54" fmla="*/ 144543 h 4275461"/>
                <a:gd name="connsiteX55" fmla="*/ 1205348 w 3619883"/>
                <a:gd name="connsiteY55" fmla="*/ 120753 h 4275461"/>
                <a:gd name="connsiteX56" fmla="*/ 1271764 w 3619883"/>
                <a:gd name="connsiteY56" fmla="*/ 117956 h 4275461"/>
                <a:gd name="connsiteX57" fmla="*/ 1315583 w 3619883"/>
                <a:gd name="connsiteY57" fmla="*/ 125912 h 4275461"/>
                <a:gd name="connsiteX58" fmla="*/ 1359125 w 3619883"/>
                <a:gd name="connsiteY58" fmla="*/ 139761 h 4275461"/>
                <a:gd name="connsiteX59" fmla="*/ 1391919 w 3619883"/>
                <a:gd name="connsiteY59" fmla="*/ 147202 h 4275461"/>
                <a:gd name="connsiteX60" fmla="*/ 1436563 w 3619883"/>
                <a:gd name="connsiteY60" fmla="*/ 137480 h 4275461"/>
                <a:gd name="connsiteX61" fmla="*/ 1471566 w 3619883"/>
                <a:gd name="connsiteY61" fmla="*/ 97777 h 4275461"/>
                <a:gd name="connsiteX62" fmla="*/ 1505739 w 3619883"/>
                <a:gd name="connsiteY62" fmla="*/ 75753 h 4275461"/>
                <a:gd name="connsiteX63" fmla="*/ 1590891 w 3619883"/>
                <a:gd name="connsiteY63" fmla="*/ 144702 h 4275461"/>
                <a:gd name="connsiteX64" fmla="*/ 1625616 w 3619883"/>
                <a:gd name="connsiteY64" fmla="*/ 110893 h 4275461"/>
                <a:gd name="connsiteX65" fmla="*/ 1658964 w 3619883"/>
                <a:gd name="connsiteY65" fmla="*/ 106547 h 4275461"/>
                <a:gd name="connsiteX66" fmla="*/ 1746598 w 3619883"/>
                <a:gd name="connsiteY66" fmla="*/ 122460 h 4275461"/>
                <a:gd name="connsiteX67" fmla="*/ 1811913 w 3619883"/>
                <a:gd name="connsiteY67" fmla="*/ 143234 h 4275461"/>
                <a:gd name="connsiteX68" fmla="*/ 1856557 w 3619883"/>
                <a:gd name="connsiteY68" fmla="*/ 133511 h 4275461"/>
                <a:gd name="connsiteX69" fmla="*/ 2066003 w 3619883"/>
                <a:gd name="connsiteY69" fmla="*/ 143313 h 4275461"/>
                <a:gd name="connsiteX70" fmla="*/ 2177615 w 3619883"/>
                <a:gd name="connsiteY70" fmla="*/ 119007 h 4275461"/>
                <a:gd name="connsiteX71" fmla="*/ 2255883 w 3619883"/>
                <a:gd name="connsiteY71" fmla="*/ 99047 h 4275461"/>
                <a:gd name="connsiteX72" fmla="*/ 2344622 w 3619883"/>
                <a:gd name="connsiteY72" fmla="*/ 91388 h 4275461"/>
                <a:gd name="connsiteX73" fmla="*/ 2455682 w 3619883"/>
                <a:gd name="connsiteY73" fmla="*/ 78869 h 4275461"/>
                <a:gd name="connsiteX74" fmla="*/ 2632609 w 3619883"/>
                <a:gd name="connsiteY74" fmla="*/ 75338 h 4275461"/>
                <a:gd name="connsiteX75" fmla="*/ 2742291 w 3619883"/>
                <a:gd name="connsiteY75" fmla="*/ 92282 h 4275461"/>
                <a:gd name="connsiteX76" fmla="*/ 2851974 w 3619883"/>
                <a:gd name="connsiteY76" fmla="*/ 109227 h 4275461"/>
                <a:gd name="connsiteX77" fmla="*/ 2907643 w 3619883"/>
                <a:gd name="connsiteY77" fmla="*/ 100020 h 4275461"/>
                <a:gd name="connsiteX78" fmla="*/ 2944022 w 3619883"/>
                <a:gd name="connsiteY78" fmla="*/ 30853 h 4275461"/>
                <a:gd name="connsiteX79" fmla="*/ 3022289 w 3619883"/>
                <a:gd name="connsiteY79" fmla="*/ 10893 h 4275461"/>
                <a:gd name="connsiteX80" fmla="*/ 3054807 w 3619883"/>
                <a:gd name="connsiteY80" fmla="*/ 24226 h 4275461"/>
                <a:gd name="connsiteX81" fmla="*/ 3141892 w 3619883"/>
                <a:gd name="connsiteY81" fmla="*/ 51925 h 4275461"/>
                <a:gd name="connsiteX82" fmla="*/ 3185711 w 3619883"/>
                <a:gd name="connsiteY82" fmla="*/ 59881 h 4275461"/>
                <a:gd name="connsiteX83" fmla="*/ 3219056 w 3619883"/>
                <a:gd name="connsiteY83" fmla="*/ 55536 h 4275461"/>
                <a:gd name="connsiteX84" fmla="*/ 3263425 w 3619883"/>
                <a:gd name="connsiteY84" fmla="*/ 51706 h 4275461"/>
                <a:gd name="connsiteX85" fmla="*/ 3296219 w 3619883"/>
                <a:gd name="connsiteY85" fmla="*/ 59147 h 4275461"/>
                <a:gd name="connsiteX86" fmla="*/ 3319094 w 3619883"/>
                <a:gd name="connsiteY86" fmla="*/ 42500 h 4275461"/>
                <a:gd name="connsiteX87" fmla="*/ 3420511 w 3619883"/>
                <a:gd name="connsiteY87" fmla="*/ 0 h 4275461"/>
                <a:gd name="connsiteX88" fmla="*/ 3453305 w 3619883"/>
                <a:gd name="connsiteY88" fmla="*/ 7440 h 4275461"/>
                <a:gd name="connsiteX89" fmla="*/ 3496571 w 3619883"/>
                <a:gd name="connsiteY89" fmla="*/ 27182 h 4275461"/>
                <a:gd name="connsiteX90" fmla="*/ 3602117 w 3619883"/>
                <a:gd name="connsiteY90" fmla="*/ 132521 h 4275461"/>
                <a:gd name="connsiteX91" fmla="*/ 3619883 w 3619883"/>
                <a:gd name="connsiteY91" fmla="*/ 140049 h 4275461"/>
                <a:gd name="connsiteX92" fmla="*/ 3619883 w 3619883"/>
                <a:gd name="connsiteY9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783235 w 3619883"/>
                <a:gd name="connsiteY19" fmla="*/ 4128157 h 4275461"/>
                <a:gd name="connsiteX20" fmla="*/ 871024 w 3619883"/>
                <a:gd name="connsiteY20" fmla="*/ 4128157 h 4275461"/>
                <a:gd name="connsiteX21" fmla="*/ 829432 w 3619883"/>
                <a:gd name="connsiteY21" fmla="*/ 4275461 h 4275461"/>
                <a:gd name="connsiteX22" fmla="*/ 611484 w 3619883"/>
                <a:gd name="connsiteY22" fmla="*/ 4275461 h 4275461"/>
                <a:gd name="connsiteX23" fmla="*/ 621247 w 3619883"/>
                <a:gd name="connsiteY23" fmla="*/ 4128157 h 4275461"/>
                <a:gd name="connsiteX24" fmla="*/ 650062 w 3619883"/>
                <a:gd name="connsiteY24" fmla="*/ 4128157 h 4275461"/>
                <a:gd name="connsiteX25" fmla="*/ 650062 w 3619883"/>
                <a:gd name="connsiteY25" fmla="*/ 3951392 h 4275461"/>
                <a:gd name="connsiteX26" fmla="*/ 472277 w 3619883"/>
                <a:gd name="connsiteY26" fmla="*/ 3951392 h 4275461"/>
                <a:gd name="connsiteX27" fmla="*/ 472277 w 3619883"/>
                <a:gd name="connsiteY27" fmla="*/ 4128157 h 4275461"/>
                <a:gd name="connsiteX28" fmla="*/ 522650 w 3619883"/>
                <a:gd name="connsiteY28" fmla="*/ 4128157 h 4275461"/>
                <a:gd name="connsiteX29" fmla="*/ 573998 w 3619883"/>
                <a:gd name="connsiteY29" fmla="*/ 4275461 h 4275461"/>
                <a:gd name="connsiteX30" fmla="*/ 336164 w 3619883"/>
                <a:gd name="connsiteY30" fmla="*/ 4275461 h 4275461"/>
                <a:gd name="connsiteX31" fmla="*/ 294572 w 3619883"/>
                <a:gd name="connsiteY31" fmla="*/ 4128157 h 4275461"/>
                <a:gd name="connsiteX32" fmla="*/ 339106 w 3619883"/>
                <a:gd name="connsiteY32" fmla="*/ 4128157 h 4275461"/>
                <a:gd name="connsiteX33" fmla="*/ 339106 w 3619883"/>
                <a:gd name="connsiteY33" fmla="*/ 3951392 h 4275461"/>
                <a:gd name="connsiteX34" fmla="*/ 161321 w 3619883"/>
                <a:gd name="connsiteY34" fmla="*/ 3951392 h 4275461"/>
                <a:gd name="connsiteX35" fmla="*/ 161321 w 3619883"/>
                <a:gd name="connsiteY35" fmla="*/ 4128157 h 4275461"/>
                <a:gd name="connsiteX36" fmla="*/ 230914 w 3619883"/>
                <a:gd name="connsiteY36" fmla="*/ 4128157 h 4275461"/>
                <a:gd name="connsiteX37" fmla="*/ 189322 w 3619883"/>
                <a:gd name="connsiteY37" fmla="*/ 4275461 h 4275461"/>
                <a:gd name="connsiteX38" fmla="*/ 0 w 3619883"/>
                <a:gd name="connsiteY38" fmla="*/ 4275461 h 4275461"/>
                <a:gd name="connsiteX39" fmla="*/ 0 w 3619883"/>
                <a:gd name="connsiteY39" fmla="*/ 42229 h 4275461"/>
                <a:gd name="connsiteX40" fmla="*/ 42464 w 3619883"/>
                <a:gd name="connsiteY40" fmla="*/ 40518 h 4275461"/>
                <a:gd name="connsiteX41" fmla="*/ 137733 w 3619883"/>
                <a:gd name="connsiteY41" fmla="*/ 35355 h 4275461"/>
                <a:gd name="connsiteX42" fmla="*/ 270565 w 3619883"/>
                <a:gd name="connsiteY42" fmla="*/ 29759 h 4275461"/>
                <a:gd name="connsiteX43" fmla="*/ 479734 w 3619883"/>
                <a:gd name="connsiteY43" fmla="*/ 45455 h 4275461"/>
                <a:gd name="connsiteX44" fmla="*/ 524103 w 3619883"/>
                <a:gd name="connsiteY44" fmla="*/ 41625 h 4275461"/>
                <a:gd name="connsiteX45" fmla="*/ 624416 w 3619883"/>
                <a:gd name="connsiteY45" fmla="*/ 22696 h 4275461"/>
                <a:gd name="connsiteX46" fmla="*/ 657762 w 3619883"/>
                <a:gd name="connsiteY46" fmla="*/ 18351 h 4275461"/>
                <a:gd name="connsiteX47" fmla="*/ 690557 w 3619883"/>
                <a:gd name="connsiteY47" fmla="*/ 25792 h 4275461"/>
                <a:gd name="connsiteX48" fmla="*/ 745123 w 3619883"/>
                <a:gd name="connsiteY48" fmla="*/ 40157 h 4275461"/>
                <a:gd name="connsiteX49" fmla="*/ 789493 w 3619883"/>
                <a:gd name="connsiteY49" fmla="*/ 36327 h 4275461"/>
                <a:gd name="connsiteX50" fmla="*/ 854255 w 3619883"/>
                <a:gd name="connsiteY50" fmla="*/ 68887 h 4275461"/>
                <a:gd name="connsiteX51" fmla="*/ 897520 w 3619883"/>
                <a:gd name="connsiteY51" fmla="*/ 88629 h 4275461"/>
                <a:gd name="connsiteX52" fmla="*/ 940510 w 3619883"/>
                <a:gd name="connsiteY52" fmla="*/ 114265 h 4275461"/>
                <a:gd name="connsiteX53" fmla="*/ 1082712 w 3619883"/>
                <a:gd name="connsiteY53" fmla="*/ 144543 h 4275461"/>
                <a:gd name="connsiteX54" fmla="*/ 1205348 w 3619883"/>
                <a:gd name="connsiteY54" fmla="*/ 120753 h 4275461"/>
                <a:gd name="connsiteX55" fmla="*/ 1271764 w 3619883"/>
                <a:gd name="connsiteY55" fmla="*/ 117956 h 4275461"/>
                <a:gd name="connsiteX56" fmla="*/ 1315583 w 3619883"/>
                <a:gd name="connsiteY56" fmla="*/ 125912 h 4275461"/>
                <a:gd name="connsiteX57" fmla="*/ 1359125 w 3619883"/>
                <a:gd name="connsiteY57" fmla="*/ 139761 h 4275461"/>
                <a:gd name="connsiteX58" fmla="*/ 1391919 w 3619883"/>
                <a:gd name="connsiteY58" fmla="*/ 147202 h 4275461"/>
                <a:gd name="connsiteX59" fmla="*/ 1436563 w 3619883"/>
                <a:gd name="connsiteY59" fmla="*/ 137480 h 4275461"/>
                <a:gd name="connsiteX60" fmla="*/ 1471566 w 3619883"/>
                <a:gd name="connsiteY60" fmla="*/ 97777 h 4275461"/>
                <a:gd name="connsiteX61" fmla="*/ 1505739 w 3619883"/>
                <a:gd name="connsiteY61" fmla="*/ 75753 h 4275461"/>
                <a:gd name="connsiteX62" fmla="*/ 1590891 w 3619883"/>
                <a:gd name="connsiteY62" fmla="*/ 144702 h 4275461"/>
                <a:gd name="connsiteX63" fmla="*/ 1625616 w 3619883"/>
                <a:gd name="connsiteY63" fmla="*/ 110893 h 4275461"/>
                <a:gd name="connsiteX64" fmla="*/ 1658964 w 3619883"/>
                <a:gd name="connsiteY64" fmla="*/ 106547 h 4275461"/>
                <a:gd name="connsiteX65" fmla="*/ 1746598 w 3619883"/>
                <a:gd name="connsiteY65" fmla="*/ 122460 h 4275461"/>
                <a:gd name="connsiteX66" fmla="*/ 1811913 w 3619883"/>
                <a:gd name="connsiteY66" fmla="*/ 143234 h 4275461"/>
                <a:gd name="connsiteX67" fmla="*/ 1856557 w 3619883"/>
                <a:gd name="connsiteY67" fmla="*/ 133511 h 4275461"/>
                <a:gd name="connsiteX68" fmla="*/ 2066003 w 3619883"/>
                <a:gd name="connsiteY68" fmla="*/ 143313 h 4275461"/>
                <a:gd name="connsiteX69" fmla="*/ 2177615 w 3619883"/>
                <a:gd name="connsiteY69" fmla="*/ 119007 h 4275461"/>
                <a:gd name="connsiteX70" fmla="*/ 2255883 w 3619883"/>
                <a:gd name="connsiteY70" fmla="*/ 99047 h 4275461"/>
                <a:gd name="connsiteX71" fmla="*/ 2344622 w 3619883"/>
                <a:gd name="connsiteY71" fmla="*/ 91388 h 4275461"/>
                <a:gd name="connsiteX72" fmla="*/ 2455682 w 3619883"/>
                <a:gd name="connsiteY72" fmla="*/ 78869 h 4275461"/>
                <a:gd name="connsiteX73" fmla="*/ 2632609 w 3619883"/>
                <a:gd name="connsiteY73" fmla="*/ 75338 h 4275461"/>
                <a:gd name="connsiteX74" fmla="*/ 2742291 w 3619883"/>
                <a:gd name="connsiteY74" fmla="*/ 92282 h 4275461"/>
                <a:gd name="connsiteX75" fmla="*/ 2851974 w 3619883"/>
                <a:gd name="connsiteY75" fmla="*/ 109227 h 4275461"/>
                <a:gd name="connsiteX76" fmla="*/ 2907643 w 3619883"/>
                <a:gd name="connsiteY76" fmla="*/ 100020 h 4275461"/>
                <a:gd name="connsiteX77" fmla="*/ 2944022 w 3619883"/>
                <a:gd name="connsiteY77" fmla="*/ 30853 h 4275461"/>
                <a:gd name="connsiteX78" fmla="*/ 3022289 w 3619883"/>
                <a:gd name="connsiteY78" fmla="*/ 10893 h 4275461"/>
                <a:gd name="connsiteX79" fmla="*/ 3054807 w 3619883"/>
                <a:gd name="connsiteY79" fmla="*/ 24226 h 4275461"/>
                <a:gd name="connsiteX80" fmla="*/ 3141892 w 3619883"/>
                <a:gd name="connsiteY80" fmla="*/ 51925 h 4275461"/>
                <a:gd name="connsiteX81" fmla="*/ 3185711 w 3619883"/>
                <a:gd name="connsiteY81" fmla="*/ 59881 h 4275461"/>
                <a:gd name="connsiteX82" fmla="*/ 3219056 w 3619883"/>
                <a:gd name="connsiteY82" fmla="*/ 55536 h 4275461"/>
                <a:gd name="connsiteX83" fmla="*/ 3263425 w 3619883"/>
                <a:gd name="connsiteY83" fmla="*/ 51706 h 4275461"/>
                <a:gd name="connsiteX84" fmla="*/ 3296219 w 3619883"/>
                <a:gd name="connsiteY84" fmla="*/ 59147 h 4275461"/>
                <a:gd name="connsiteX85" fmla="*/ 3319094 w 3619883"/>
                <a:gd name="connsiteY85" fmla="*/ 42500 h 4275461"/>
                <a:gd name="connsiteX86" fmla="*/ 3420511 w 3619883"/>
                <a:gd name="connsiteY86" fmla="*/ 0 h 4275461"/>
                <a:gd name="connsiteX87" fmla="*/ 3453305 w 3619883"/>
                <a:gd name="connsiteY87" fmla="*/ 7440 h 4275461"/>
                <a:gd name="connsiteX88" fmla="*/ 3496571 w 3619883"/>
                <a:gd name="connsiteY88" fmla="*/ 27182 h 4275461"/>
                <a:gd name="connsiteX89" fmla="*/ 3602117 w 3619883"/>
                <a:gd name="connsiteY89" fmla="*/ 132521 h 4275461"/>
                <a:gd name="connsiteX90" fmla="*/ 3619883 w 3619883"/>
                <a:gd name="connsiteY90" fmla="*/ 140049 h 4275461"/>
                <a:gd name="connsiteX91" fmla="*/ 3619883 w 3619883"/>
                <a:gd name="connsiteY9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783235 w 3619883"/>
                <a:gd name="connsiteY19" fmla="*/ 4128157 h 4275461"/>
                <a:gd name="connsiteX20" fmla="*/ 829432 w 3619883"/>
                <a:gd name="connsiteY20" fmla="*/ 4275461 h 4275461"/>
                <a:gd name="connsiteX21" fmla="*/ 611484 w 3619883"/>
                <a:gd name="connsiteY21" fmla="*/ 4275461 h 4275461"/>
                <a:gd name="connsiteX22" fmla="*/ 621247 w 3619883"/>
                <a:gd name="connsiteY22" fmla="*/ 4128157 h 4275461"/>
                <a:gd name="connsiteX23" fmla="*/ 650062 w 3619883"/>
                <a:gd name="connsiteY23" fmla="*/ 4128157 h 4275461"/>
                <a:gd name="connsiteX24" fmla="*/ 650062 w 3619883"/>
                <a:gd name="connsiteY24" fmla="*/ 3951392 h 4275461"/>
                <a:gd name="connsiteX25" fmla="*/ 472277 w 3619883"/>
                <a:gd name="connsiteY25" fmla="*/ 3951392 h 4275461"/>
                <a:gd name="connsiteX26" fmla="*/ 472277 w 3619883"/>
                <a:gd name="connsiteY26" fmla="*/ 4128157 h 4275461"/>
                <a:gd name="connsiteX27" fmla="*/ 522650 w 3619883"/>
                <a:gd name="connsiteY27" fmla="*/ 4128157 h 4275461"/>
                <a:gd name="connsiteX28" fmla="*/ 573998 w 3619883"/>
                <a:gd name="connsiteY28" fmla="*/ 4275461 h 4275461"/>
                <a:gd name="connsiteX29" fmla="*/ 336164 w 3619883"/>
                <a:gd name="connsiteY29" fmla="*/ 4275461 h 4275461"/>
                <a:gd name="connsiteX30" fmla="*/ 294572 w 3619883"/>
                <a:gd name="connsiteY30" fmla="*/ 4128157 h 4275461"/>
                <a:gd name="connsiteX31" fmla="*/ 339106 w 3619883"/>
                <a:gd name="connsiteY31" fmla="*/ 4128157 h 4275461"/>
                <a:gd name="connsiteX32" fmla="*/ 339106 w 3619883"/>
                <a:gd name="connsiteY32" fmla="*/ 3951392 h 4275461"/>
                <a:gd name="connsiteX33" fmla="*/ 161321 w 3619883"/>
                <a:gd name="connsiteY33" fmla="*/ 3951392 h 4275461"/>
                <a:gd name="connsiteX34" fmla="*/ 161321 w 3619883"/>
                <a:gd name="connsiteY34" fmla="*/ 4128157 h 4275461"/>
                <a:gd name="connsiteX35" fmla="*/ 230914 w 3619883"/>
                <a:gd name="connsiteY35" fmla="*/ 4128157 h 4275461"/>
                <a:gd name="connsiteX36" fmla="*/ 189322 w 3619883"/>
                <a:gd name="connsiteY36" fmla="*/ 4275461 h 4275461"/>
                <a:gd name="connsiteX37" fmla="*/ 0 w 3619883"/>
                <a:gd name="connsiteY37" fmla="*/ 4275461 h 4275461"/>
                <a:gd name="connsiteX38" fmla="*/ 0 w 3619883"/>
                <a:gd name="connsiteY38" fmla="*/ 42229 h 4275461"/>
                <a:gd name="connsiteX39" fmla="*/ 42464 w 3619883"/>
                <a:gd name="connsiteY39" fmla="*/ 40518 h 4275461"/>
                <a:gd name="connsiteX40" fmla="*/ 137733 w 3619883"/>
                <a:gd name="connsiteY40" fmla="*/ 35355 h 4275461"/>
                <a:gd name="connsiteX41" fmla="*/ 270565 w 3619883"/>
                <a:gd name="connsiteY41" fmla="*/ 29759 h 4275461"/>
                <a:gd name="connsiteX42" fmla="*/ 479734 w 3619883"/>
                <a:gd name="connsiteY42" fmla="*/ 45455 h 4275461"/>
                <a:gd name="connsiteX43" fmla="*/ 524103 w 3619883"/>
                <a:gd name="connsiteY43" fmla="*/ 41625 h 4275461"/>
                <a:gd name="connsiteX44" fmla="*/ 624416 w 3619883"/>
                <a:gd name="connsiteY44" fmla="*/ 22696 h 4275461"/>
                <a:gd name="connsiteX45" fmla="*/ 657762 w 3619883"/>
                <a:gd name="connsiteY45" fmla="*/ 18351 h 4275461"/>
                <a:gd name="connsiteX46" fmla="*/ 690557 w 3619883"/>
                <a:gd name="connsiteY46" fmla="*/ 25792 h 4275461"/>
                <a:gd name="connsiteX47" fmla="*/ 745123 w 3619883"/>
                <a:gd name="connsiteY47" fmla="*/ 40157 h 4275461"/>
                <a:gd name="connsiteX48" fmla="*/ 789493 w 3619883"/>
                <a:gd name="connsiteY48" fmla="*/ 36327 h 4275461"/>
                <a:gd name="connsiteX49" fmla="*/ 854255 w 3619883"/>
                <a:gd name="connsiteY49" fmla="*/ 68887 h 4275461"/>
                <a:gd name="connsiteX50" fmla="*/ 897520 w 3619883"/>
                <a:gd name="connsiteY50" fmla="*/ 88629 h 4275461"/>
                <a:gd name="connsiteX51" fmla="*/ 940510 w 3619883"/>
                <a:gd name="connsiteY51" fmla="*/ 114265 h 4275461"/>
                <a:gd name="connsiteX52" fmla="*/ 1082712 w 3619883"/>
                <a:gd name="connsiteY52" fmla="*/ 144543 h 4275461"/>
                <a:gd name="connsiteX53" fmla="*/ 1205348 w 3619883"/>
                <a:gd name="connsiteY53" fmla="*/ 120753 h 4275461"/>
                <a:gd name="connsiteX54" fmla="*/ 1271764 w 3619883"/>
                <a:gd name="connsiteY54" fmla="*/ 117956 h 4275461"/>
                <a:gd name="connsiteX55" fmla="*/ 1315583 w 3619883"/>
                <a:gd name="connsiteY55" fmla="*/ 125912 h 4275461"/>
                <a:gd name="connsiteX56" fmla="*/ 1359125 w 3619883"/>
                <a:gd name="connsiteY56" fmla="*/ 139761 h 4275461"/>
                <a:gd name="connsiteX57" fmla="*/ 1391919 w 3619883"/>
                <a:gd name="connsiteY57" fmla="*/ 147202 h 4275461"/>
                <a:gd name="connsiteX58" fmla="*/ 1436563 w 3619883"/>
                <a:gd name="connsiteY58" fmla="*/ 137480 h 4275461"/>
                <a:gd name="connsiteX59" fmla="*/ 1471566 w 3619883"/>
                <a:gd name="connsiteY59" fmla="*/ 97777 h 4275461"/>
                <a:gd name="connsiteX60" fmla="*/ 1505739 w 3619883"/>
                <a:gd name="connsiteY60" fmla="*/ 75753 h 4275461"/>
                <a:gd name="connsiteX61" fmla="*/ 1590891 w 3619883"/>
                <a:gd name="connsiteY61" fmla="*/ 144702 h 4275461"/>
                <a:gd name="connsiteX62" fmla="*/ 1625616 w 3619883"/>
                <a:gd name="connsiteY62" fmla="*/ 110893 h 4275461"/>
                <a:gd name="connsiteX63" fmla="*/ 1658964 w 3619883"/>
                <a:gd name="connsiteY63" fmla="*/ 106547 h 4275461"/>
                <a:gd name="connsiteX64" fmla="*/ 1746598 w 3619883"/>
                <a:gd name="connsiteY64" fmla="*/ 122460 h 4275461"/>
                <a:gd name="connsiteX65" fmla="*/ 1811913 w 3619883"/>
                <a:gd name="connsiteY65" fmla="*/ 143234 h 4275461"/>
                <a:gd name="connsiteX66" fmla="*/ 1856557 w 3619883"/>
                <a:gd name="connsiteY66" fmla="*/ 133511 h 4275461"/>
                <a:gd name="connsiteX67" fmla="*/ 2066003 w 3619883"/>
                <a:gd name="connsiteY67" fmla="*/ 143313 h 4275461"/>
                <a:gd name="connsiteX68" fmla="*/ 2177615 w 3619883"/>
                <a:gd name="connsiteY68" fmla="*/ 119007 h 4275461"/>
                <a:gd name="connsiteX69" fmla="*/ 2255883 w 3619883"/>
                <a:gd name="connsiteY69" fmla="*/ 99047 h 4275461"/>
                <a:gd name="connsiteX70" fmla="*/ 2344622 w 3619883"/>
                <a:gd name="connsiteY70" fmla="*/ 91388 h 4275461"/>
                <a:gd name="connsiteX71" fmla="*/ 2455682 w 3619883"/>
                <a:gd name="connsiteY71" fmla="*/ 78869 h 4275461"/>
                <a:gd name="connsiteX72" fmla="*/ 2632609 w 3619883"/>
                <a:gd name="connsiteY72" fmla="*/ 75338 h 4275461"/>
                <a:gd name="connsiteX73" fmla="*/ 2742291 w 3619883"/>
                <a:gd name="connsiteY73" fmla="*/ 92282 h 4275461"/>
                <a:gd name="connsiteX74" fmla="*/ 2851974 w 3619883"/>
                <a:gd name="connsiteY74" fmla="*/ 109227 h 4275461"/>
                <a:gd name="connsiteX75" fmla="*/ 2907643 w 3619883"/>
                <a:gd name="connsiteY75" fmla="*/ 100020 h 4275461"/>
                <a:gd name="connsiteX76" fmla="*/ 2944022 w 3619883"/>
                <a:gd name="connsiteY76" fmla="*/ 30853 h 4275461"/>
                <a:gd name="connsiteX77" fmla="*/ 3022289 w 3619883"/>
                <a:gd name="connsiteY77" fmla="*/ 10893 h 4275461"/>
                <a:gd name="connsiteX78" fmla="*/ 3054807 w 3619883"/>
                <a:gd name="connsiteY78" fmla="*/ 24226 h 4275461"/>
                <a:gd name="connsiteX79" fmla="*/ 3141892 w 3619883"/>
                <a:gd name="connsiteY79" fmla="*/ 51925 h 4275461"/>
                <a:gd name="connsiteX80" fmla="*/ 3185711 w 3619883"/>
                <a:gd name="connsiteY80" fmla="*/ 59881 h 4275461"/>
                <a:gd name="connsiteX81" fmla="*/ 3219056 w 3619883"/>
                <a:gd name="connsiteY81" fmla="*/ 55536 h 4275461"/>
                <a:gd name="connsiteX82" fmla="*/ 3263425 w 3619883"/>
                <a:gd name="connsiteY82" fmla="*/ 51706 h 4275461"/>
                <a:gd name="connsiteX83" fmla="*/ 3296219 w 3619883"/>
                <a:gd name="connsiteY83" fmla="*/ 59147 h 4275461"/>
                <a:gd name="connsiteX84" fmla="*/ 3319094 w 3619883"/>
                <a:gd name="connsiteY84" fmla="*/ 42500 h 4275461"/>
                <a:gd name="connsiteX85" fmla="*/ 3420511 w 3619883"/>
                <a:gd name="connsiteY85" fmla="*/ 0 h 4275461"/>
                <a:gd name="connsiteX86" fmla="*/ 3453305 w 3619883"/>
                <a:gd name="connsiteY86" fmla="*/ 7440 h 4275461"/>
                <a:gd name="connsiteX87" fmla="*/ 3496571 w 3619883"/>
                <a:gd name="connsiteY87" fmla="*/ 27182 h 4275461"/>
                <a:gd name="connsiteX88" fmla="*/ 3602117 w 3619883"/>
                <a:gd name="connsiteY88" fmla="*/ 132521 h 4275461"/>
                <a:gd name="connsiteX89" fmla="*/ 3619883 w 3619883"/>
                <a:gd name="connsiteY89" fmla="*/ 140049 h 4275461"/>
                <a:gd name="connsiteX90" fmla="*/ 3619883 w 3619883"/>
                <a:gd name="connsiteY9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829432 w 3619883"/>
                <a:gd name="connsiteY19" fmla="*/ 4275461 h 4275461"/>
                <a:gd name="connsiteX20" fmla="*/ 611484 w 3619883"/>
                <a:gd name="connsiteY20" fmla="*/ 4275461 h 4275461"/>
                <a:gd name="connsiteX21" fmla="*/ 621247 w 3619883"/>
                <a:gd name="connsiteY21" fmla="*/ 4128157 h 4275461"/>
                <a:gd name="connsiteX22" fmla="*/ 650062 w 3619883"/>
                <a:gd name="connsiteY22" fmla="*/ 4128157 h 4275461"/>
                <a:gd name="connsiteX23" fmla="*/ 650062 w 3619883"/>
                <a:gd name="connsiteY23" fmla="*/ 3951392 h 4275461"/>
                <a:gd name="connsiteX24" fmla="*/ 472277 w 3619883"/>
                <a:gd name="connsiteY24" fmla="*/ 3951392 h 4275461"/>
                <a:gd name="connsiteX25" fmla="*/ 472277 w 3619883"/>
                <a:gd name="connsiteY25" fmla="*/ 4128157 h 4275461"/>
                <a:gd name="connsiteX26" fmla="*/ 522650 w 3619883"/>
                <a:gd name="connsiteY26" fmla="*/ 4128157 h 4275461"/>
                <a:gd name="connsiteX27" fmla="*/ 573998 w 3619883"/>
                <a:gd name="connsiteY27" fmla="*/ 4275461 h 4275461"/>
                <a:gd name="connsiteX28" fmla="*/ 336164 w 3619883"/>
                <a:gd name="connsiteY28" fmla="*/ 4275461 h 4275461"/>
                <a:gd name="connsiteX29" fmla="*/ 294572 w 3619883"/>
                <a:gd name="connsiteY29" fmla="*/ 4128157 h 4275461"/>
                <a:gd name="connsiteX30" fmla="*/ 339106 w 3619883"/>
                <a:gd name="connsiteY30" fmla="*/ 4128157 h 4275461"/>
                <a:gd name="connsiteX31" fmla="*/ 339106 w 3619883"/>
                <a:gd name="connsiteY31" fmla="*/ 3951392 h 4275461"/>
                <a:gd name="connsiteX32" fmla="*/ 161321 w 3619883"/>
                <a:gd name="connsiteY32" fmla="*/ 3951392 h 4275461"/>
                <a:gd name="connsiteX33" fmla="*/ 161321 w 3619883"/>
                <a:gd name="connsiteY33" fmla="*/ 4128157 h 4275461"/>
                <a:gd name="connsiteX34" fmla="*/ 230914 w 3619883"/>
                <a:gd name="connsiteY34" fmla="*/ 4128157 h 4275461"/>
                <a:gd name="connsiteX35" fmla="*/ 189322 w 3619883"/>
                <a:gd name="connsiteY35" fmla="*/ 4275461 h 4275461"/>
                <a:gd name="connsiteX36" fmla="*/ 0 w 3619883"/>
                <a:gd name="connsiteY36" fmla="*/ 4275461 h 4275461"/>
                <a:gd name="connsiteX37" fmla="*/ 0 w 3619883"/>
                <a:gd name="connsiteY37" fmla="*/ 42229 h 4275461"/>
                <a:gd name="connsiteX38" fmla="*/ 42464 w 3619883"/>
                <a:gd name="connsiteY38" fmla="*/ 40518 h 4275461"/>
                <a:gd name="connsiteX39" fmla="*/ 137733 w 3619883"/>
                <a:gd name="connsiteY39" fmla="*/ 35355 h 4275461"/>
                <a:gd name="connsiteX40" fmla="*/ 270565 w 3619883"/>
                <a:gd name="connsiteY40" fmla="*/ 29759 h 4275461"/>
                <a:gd name="connsiteX41" fmla="*/ 479734 w 3619883"/>
                <a:gd name="connsiteY41" fmla="*/ 45455 h 4275461"/>
                <a:gd name="connsiteX42" fmla="*/ 524103 w 3619883"/>
                <a:gd name="connsiteY42" fmla="*/ 41625 h 4275461"/>
                <a:gd name="connsiteX43" fmla="*/ 624416 w 3619883"/>
                <a:gd name="connsiteY43" fmla="*/ 22696 h 4275461"/>
                <a:gd name="connsiteX44" fmla="*/ 657762 w 3619883"/>
                <a:gd name="connsiteY44" fmla="*/ 18351 h 4275461"/>
                <a:gd name="connsiteX45" fmla="*/ 690557 w 3619883"/>
                <a:gd name="connsiteY45" fmla="*/ 25792 h 4275461"/>
                <a:gd name="connsiteX46" fmla="*/ 745123 w 3619883"/>
                <a:gd name="connsiteY46" fmla="*/ 40157 h 4275461"/>
                <a:gd name="connsiteX47" fmla="*/ 789493 w 3619883"/>
                <a:gd name="connsiteY47" fmla="*/ 36327 h 4275461"/>
                <a:gd name="connsiteX48" fmla="*/ 854255 w 3619883"/>
                <a:gd name="connsiteY48" fmla="*/ 68887 h 4275461"/>
                <a:gd name="connsiteX49" fmla="*/ 897520 w 3619883"/>
                <a:gd name="connsiteY49" fmla="*/ 88629 h 4275461"/>
                <a:gd name="connsiteX50" fmla="*/ 940510 w 3619883"/>
                <a:gd name="connsiteY50" fmla="*/ 114265 h 4275461"/>
                <a:gd name="connsiteX51" fmla="*/ 1082712 w 3619883"/>
                <a:gd name="connsiteY51" fmla="*/ 144543 h 4275461"/>
                <a:gd name="connsiteX52" fmla="*/ 1205348 w 3619883"/>
                <a:gd name="connsiteY52" fmla="*/ 120753 h 4275461"/>
                <a:gd name="connsiteX53" fmla="*/ 1271764 w 3619883"/>
                <a:gd name="connsiteY53" fmla="*/ 117956 h 4275461"/>
                <a:gd name="connsiteX54" fmla="*/ 1315583 w 3619883"/>
                <a:gd name="connsiteY54" fmla="*/ 125912 h 4275461"/>
                <a:gd name="connsiteX55" fmla="*/ 1359125 w 3619883"/>
                <a:gd name="connsiteY55" fmla="*/ 139761 h 4275461"/>
                <a:gd name="connsiteX56" fmla="*/ 1391919 w 3619883"/>
                <a:gd name="connsiteY56" fmla="*/ 147202 h 4275461"/>
                <a:gd name="connsiteX57" fmla="*/ 1436563 w 3619883"/>
                <a:gd name="connsiteY57" fmla="*/ 137480 h 4275461"/>
                <a:gd name="connsiteX58" fmla="*/ 1471566 w 3619883"/>
                <a:gd name="connsiteY58" fmla="*/ 97777 h 4275461"/>
                <a:gd name="connsiteX59" fmla="*/ 1505739 w 3619883"/>
                <a:gd name="connsiteY59" fmla="*/ 75753 h 4275461"/>
                <a:gd name="connsiteX60" fmla="*/ 1590891 w 3619883"/>
                <a:gd name="connsiteY60" fmla="*/ 144702 h 4275461"/>
                <a:gd name="connsiteX61" fmla="*/ 1625616 w 3619883"/>
                <a:gd name="connsiteY61" fmla="*/ 110893 h 4275461"/>
                <a:gd name="connsiteX62" fmla="*/ 1658964 w 3619883"/>
                <a:gd name="connsiteY62" fmla="*/ 106547 h 4275461"/>
                <a:gd name="connsiteX63" fmla="*/ 1746598 w 3619883"/>
                <a:gd name="connsiteY63" fmla="*/ 122460 h 4275461"/>
                <a:gd name="connsiteX64" fmla="*/ 1811913 w 3619883"/>
                <a:gd name="connsiteY64" fmla="*/ 143234 h 4275461"/>
                <a:gd name="connsiteX65" fmla="*/ 1856557 w 3619883"/>
                <a:gd name="connsiteY65" fmla="*/ 133511 h 4275461"/>
                <a:gd name="connsiteX66" fmla="*/ 2066003 w 3619883"/>
                <a:gd name="connsiteY66" fmla="*/ 143313 h 4275461"/>
                <a:gd name="connsiteX67" fmla="*/ 2177615 w 3619883"/>
                <a:gd name="connsiteY67" fmla="*/ 119007 h 4275461"/>
                <a:gd name="connsiteX68" fmla="*/ 2255883 w 3619883"/>
                <a:gd name="connsiteY68" fmla="*/ 99047 h 4275461"/>
                <a:gd name="connsiteX69" fmla="*/ 2344622 w 3619883"/>
                <a:gd name="connsiteY69" fmla="*/ 91388 h 4275461"/>
                <a:gd name="connsiteX70" fmla="*/ 2455682 w 3619883"/>
                <a:gd name="connsiteY70" fmla="*/ 78869 h 4275461"/>
                <a:gd name="connsiteX71" fmla="*/ 2632609 w 3619883"/>
                <a:gd name="connsiteY71" fmla="*/ 75338 h 4275461"/>
                <a:gd name="connsiteX72" fmla="*/ 2742291 w 3619883"/>
                <a:gd name="connsiteY72" fmla="*/ 92282 h 4275461"/>
                <a:gd name="connsiteX73" fmla="*/ 2851974 w 3619883"/>
                <a:gd name="connsiteY73" fmla="*/ 109227 h 4275461"/>
                <a:gd name="connsiteX74" fmla="*/ 2907643 w 3619883"/>
                <a:gd name="connsiteY74" fmla="*/ 100020 h 4275461"/>
                <a:gd name="connsiteX75" fmla="*/ 2944022 w 3619883"/>
                <a:gd name="connsiteY75" fmla="*/ 30853 h 4275461"/>
                <a:gd name="connsiteX76" fmla="*/ 3022289 w 3619883"/>
                <a:gd name="connsiteY76" fmla="*/ 10893 h 4275461"/>
                <a:gd name="connsiteX77" fmla="*/ 3054807 w 3619883"/>
                <a:gd name="connsiteY77" fmla="*/ 24226 h 4275461"/>
                <a:gd name="connsiteX78" fmla="*/ 3141892 w 3619883"/>
                <a:gd name="connsiteY78" fmla="*/ 51925 h 4275461"/>
                <a:gd name="connsiteX79" fmla="*/ 3185711 w 3619883"/>
                <a:gd name="connsiteY79" fmla="*/ 59881 h 4275461"/>
                <a:gd name="connsiteX80" fmla="*/ 3219056 w 3619883"/>
                <a:gd name="connsiteY80" fmla="*/ 55536 h 4275461"/>
                <a:gd name="connsiteX81" fmla="*/ 3263425 w 3619883"/>
                <a:gd name="connsiteY81" fmla="*/ 51706 h 4275461"/>
                <a:gd name="connsiteX82" fmla="*/ 3296219 w 3619883"/>
                <a:gd name="connsiteY82" fmla="*/ 59147 h 4275461"/>
                <a:gd name="connsiteX83" fmla="*/ 3319094 w 3619883"/>
                <a:gd name="connsiteY83" fmla="*/ 42500 h 4275461"/>
                <a:gd name="connsiteX84" fmla="*/ 3420511 w 3619883"/>
                <a:gd name="connsiteY84" fmla="*/ 0 h 4275461"/>
                <a:gd name="connsiteX85" fmla="*/ 3453305 w 3619883"/>
                <a:gd name="connsiteY85" fmla="*/ 7440 h 4275461"/>
                <a:gd name="connsiteX86" fmla="*/ 3496571 w 3619883"/>
                <a:gd name="connsiteY86" fmla="*/ 27182 h 4275461"/>
                <a:gd name="connsiteX87" fmla="*/ 3602117 w 3619883"/>
                <a:gd name="connsiteY87" fmla="*/ 132521 h 4275461"/>
                <a:gd name="connsiteX88" fmla="*/ 3619883 w 3619883"/>
                <a:gd name="connsiteY88" fmla="*/ 140049 h 4275461"/>
                <a:gd name="connsiteX89" fmla="*/ 3619883 w 3619883"/>
                <a:gd name="connsiteY8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650062 w 3619883"/>
                <a:gd name="connsiteY21" fmla="*/ 4128157 h 4275461"/>
                <a:gd name="connsiteX22" fmla="*/ 650062 w 3619883"/>
                <a:gd name="connsiteY22" fmla="*/ 3951392 h 4275461"/>
                <a:gd name="connsiteX23" fmla="*/ 472277 w 3619883"/>
                <a:gd name="connsiteY23" fmla="*/ 3951392 h 4275461"/>
                <a:gd name="connsiteX24" fmla="*/ 472277 w 3619883"/>
                <a:gd name="connsiteY24" fmla="*/ 4128157 h 4275461"/>
                <a:gd name="connsiteX25" fmla="*/ 522650 w 3619883"/>
                <a:gd name="connsiteY25" fmla="*/ 4128157 h 4275461"/>
                <a:gd name="connsiteX26" fmla="*/ 573998 w 3619883"/>
                <a:gd name="connsiteY26" fmla="*/ 4275461 h 4275461"/>
                <a:gd name="connsiteX27" fmla="*/ 336164 w 3619883"/>
                <a:gd name="connsiteY27" fmla="*/ 4275461 h 4275461"/>
                <a:gd name="connsiteX28" fmla="*/ 294572 w 3619883"/>
                <a:gd name="connsiteY28" fmla="*/ 4128157 h 4275461"/>
                <a:gd name="connsiteX29" fmla="*/ 339106 w 3619883"/>
                <a:gd name="connsiteY29" fmla="*/ 4128157 h 4275461"/>
                <a:gd name="connsiteX30" fmla="*/ 339106 w 3619883"/>
                <a:gd name="connsiteY30" fmla="*/ 3951392 h 4275461"/>
                <a:gd name="connsiteX31" fmla="*/ 161321 w 3619883"/>
                <a:gd name="connsiteY31" fmla="*/ 3951392 h 4275461"/>
                <a:gd name="connsiteX32" fmla="*/ 161321 w 3619883"/>
                <a:gd name="connsiteY32" fmla="*/ 4128157 h 4275461"/>
                <a:gd name="connsiteX33" fmla="*/ 230914 w 3619883"/>
                <a:gd name="connsiteY33" fmla="*/ 4128157 h 4275461"/>
                <a:gd name="connsiteX34" fmla="*/ 189322 w 3619883"/>
                <a:gd name="connsiteY34" fmla="*/ 4275461 h 4275461"/>
                <a:gd name="connsiteX35" fmla="*/ 0 w 3619883"/>
                <a:gd name="connsiteY35" fmla="*/ 4275461 h 4275461"/>
                <a:gd name="connsiteX36" fmla="*/ 0 w 3619883"/>
                <a:gd name="connsiteY36" fmla="*/ 42229 h 4275461"/>
                <a:gd name="connsiteX37" fmla="*/ 42464 w 3619883"/>
                <a:gd name="connsiteY37" fmla="*/ 40518 h 4275461"/>
                <a:gd name="connsiteX38" fmla="*/ 137733 w 3619883"/>
                <a:gd name="connsiteY38" fmla="*/ 35355 h 4275461"/>
                <a:gd name="connsiteX39" fmla="*/ 270565 w 3619883"/>
                <a:gd name="connsiteY39" fmla="*/ 29759 h 4275461"/>
                <a:gd name="connsiteX40" fmla="*/ 479734 w 3619883"/>
                <a:gd name="connsiteY40" fmla="*/ 45455 h 4275461"/>
                <a:gd name="connsiteX41" fmla="*/ 524103 w 3619883"/>
                <a:gd name="connsiteY41" fmla="*/ 41625 h 4275461"/>
                <a:gd name="connsiteX42" fmla="*/ 624416 w 3619883"/>
                <a:gd name="connsiteY42" fmla="*/ 22696 h 4275461"/>
                <a:gd name="connsiteX43" fmla="*/ 657762 w 3619883"/>
                <a:gd name="connsiteY43" fmla="*/ 18351 h 4275461"/>
                <a:gd name="connsiteX44" fmla="*/ 690557 w 3619883"/>
                <a:gd name="connsiteY44" fmla="*/ 25792 h 4275461"/>
                <a:gd name="connsiteX45" fmla="*/ 745123 w 3619883"/>
                <a:gd name="connsiteY45" fmla="*/ 40157 h 4275461"/>
                <a:gd name="connsiteX46" fmla="*/ 789493 w 3619883"/>
                <a:gd name="connsiteY46" fmla="*/ 36327 h 4275461"/>
                <a:gd name="connsiteX47" fmla="*/ 854255 w 3619883"/>
                <a:gd name="connsiteY47" fmla="*/ 68887 h 4275461"/>
                <a:gd name="connsiteX48" fmla="*/ 897520 w 3619883"/>
                <a:gd name="connsiteY48" fmla="*/ 88629 h 4275461"/>
                <a:gd name="connsiteX49" fmla="*/ 940510 w 3619883"/>
                <a:gd name="connsiteY49" fmla="*/ 114265 h 4275461"/>
                <a:gd name="connsiteX50" fmla="*/ 1082712 w 3619883"/>
                <a:gd name="connsiteY50" fmla="*/ 144543 h 4275461"/>
                <a:gd name="connsiteX51" fmla="*/ 1205348 w 3619883"/>
                <a:gd name="connsiteY51" fmla="*/ 120753 h 4275461"/>
                <a:gd name="connsiteX52" fmla="*/ 1271764 w 3619883"/>
                <a:gd name="connsiteY52" fmla="*/ 117956 h 4275461"/>
                <a:gd name="connsiteX53" fmla="*/ 1315583 w 3619883"/>
                <a:gd name="connsiteY53" fmla="*/ 125912 h 4275461"/>
                <a:gd name="connsiteX54" fmla="*/ 1359125 w 3619883"/>
                <a:gd name="connsiteY54" fmla="*/ 139761 h 4275461"/>
                <a:gd name="connsiteX55" fmla="*/ 1391919 w 3619883"/>
                <a:gd name="connsiteY55" fmla="*/ 147202 h 4275461"/>
                <a:gd name="connsiteX56" fmla="*/ 1436563 w 3619883"/>
                <a:gd name="connsiteY56" fmla="*/ 137480 h 4275461"/>
                <a:gd name="connsiteX57" fmla="*/ 1471566 w 3619883"/>
                <a:gd name="connsiteY57" fmla="*/ 97777 h 4275461"/>
                <a:gd name="connsiteX58" fmla="*/ 1505739 w 3619883"/>
                <a:gd name="connsiteY58" fmla="*/ 75753 h 4275461"/>
                <a:gd name="connsiteX59" fmla="*/ 1590891 w 3619883"/>
                <a:gd name="connsiteY59" fmla="*/ 144702 h 4275461"/>
                <a:gd name="connsiteX60" fmla="*/ 1625616 w 3619883"/>
                <a:gd name="connsiteY60" fmla="*/ 110893 h 4275461"/>
                <a:gd name="connsiteX61" fmla="*/ 1658964 w 3619883"/>
                <a:gd name="connsiteY61" fmla="*/ 106547 h 4275461"/>
                <a:gd name="connsiteX62" fmla="*/ 1746598 w 3619883"/>
                <a:gd name="connsiteY62" fmla="*/ 122460 h 4275461"/>
                <a:gd name="connsiteX63" fmla="*/ 1811913 w 3619883"/>
                <a:gd name="connsiteY63" fmla="*/ 143234 h 4275461"/>
                <a:gd name="connsiteX64" fmla="*/ 1856557 w 3619883"/>
                <a:gd name="connsiteY64" fmla="*/ 133511 h 4275461"/>
                <a:gd name="connsiteX65" fmla="*/ 2066003 w 3619883"/>
                <a:gd name="connsiteY65" fmla="*/ 143313 h 4275461"/>
                <a:gd name="connsiteX66" fmla="*/ 2177615 w 3619883"/>
                <a:gd name="connsiteY66" fmla="*/ 119007 h 4275461"/>
                <a:gd name="connsiteX67" fmla="*/ 2255883 w 3619883"/>
                <a:gd name="connsiteY67" fmla="*/ 99047 h 4275461"/>
                <a:gd name="connsiteX68" fmla="*/ 2344622 w 3619883"/>
                <a:gd name="connsiteY68" fmla="*/ 91388 h 4275461"/>
                <a:gd name="connsiteX69" fmla="*/ 2455682 w 3619883"/>
                <a:gd name="connsiteY69" fmla="*/ 78869 h 4275461"/>
                <a:gd name="connsiteX70" fmla="*/ 2632609 w 3619883"/>
                <a:gd name="connsiteY70" fmla="*/ 75338 h 4275461"/>
                <a:gd name="connsiteX71" fmla="*/ 2742291 w 3619883"/>
                <a:gd name="connsiteY71" fmla="*/ 92282 h 4275461"/>
                <a:gd name="connsiteX72" fmla="*/ 2851974 w 3619883"/>
                <a:gd name="connsiteY72" fmla="*/ 109227 h 4275461"/>
                <a:gd name="connsiteX73" fmla="*/ 2907643 w 3619883"/>
                <a:gd name="connsiteY73" fmla="*/ 100020 h 4275461"/>
                <a:gd name="connsiteX74" fmla="*/ 2944022 w 3619883"/>
                <a:gd name="connsiteY74" fmla="*/ 30853 h 4275461"/>
                <a:gd name="connsiteX75" fmla="*/ 3022289 w 3619883"/>
                <a:gd name="connsiteY75" fmla="*/ 10893 h 4275461"/>
                <a:gd name="connsiteX76" fmla="*/ 3054807 w 3619883"/>
                <a:gd name="connsiteY76" fmla="*/ 24226 h 4275461"/>
                <a:gd name="connsiteX77" fmla="*/ 3141892 w 3619883"/>
                <a:gd name="connsiteY77" fmla="*/ 51925 h 4275461"/>
                <a:gd name="connsiteX78" fmla="*/ 3185711 w 3619883"/>
                <a:gd name="connsiteY78" fmla="*/ 59881 h 4275461"/>
                <a:gd name="connsiteX79" fmla="*/ 3219056 w 3619883"/>
                <a:gd name="connsiteY79" fmla="*/ 55536 h 4275461"/>
                <a:gd name="connsiteX80" fmla="*/ 3263425 w 3619883"/>
                <a:gd name="connsiteY80" fmla="*/ 51706 h 4275461"/>
                <a:gd name="connsiteX81" fmla="*/ 3296219 w 3619883"/>
                <a:gd name="connsiteY81" fmla="*/ 59147 h 4275461"/>
                <a:gd name="connsiteX82" fmla="*/ 3319094 w 3619883"/>
                <a:gd name="connsiteY82" fmla="*/ 42500 h 4275461"/>
                <a:gd name="connsiteX83" fmla="*/ 3420511 w 3619883"/>
                <a:gd name="connsiteY83" fmla="*/ 0 h 4275461"/>
                <a:gd name="connsiteX84" fmla="*/ 3453305 w 3619883"/>
                <a:gd name="connsiteY84" fmla="*/ 7440 h 4275461"/>
                <a:gd name="connsiteX85" fmla="*/ 3496571 w 3619883"/>
                <a:gd name="connsiteY85" fmla="*/ 27182 h 4275461"/>
                <a:gd name="connsiteX86" fmla="*/ 3602117 w 3619883"/>
                <a:gd name="connsiteY86" fmla="*/ 132521 h 4275461"/>
                <a:gd name="connsiteX87" fmla="*/ 3619883 w 3619883"/>
                <a:gd name="connsiteY87" fmla="*/ 140049 h 4275461"/>
                <a:gd name="connsiteX88" fmla="*/ 3619883 w 3619883"/>
                <a:gd name="connsiteY8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650062 w 3619883"/>
                <a:gd name="connsiteY21" fmla="*/ 3951392 h 4275461"/>
                <a:gd name="connsiteX22" fmla="*/ 472277 w 3619883"/>
                <a:gd name="connsiteY22" fmla="*/ 3951392 h 4275461"/>
                <a:gd name="connsiteX23" fmla="*/ 472277 w 3619883"/>
                <a:gd name="connsiteY23" fmla="*/ 4128157 h 4275461"/>
                <a:gd name="connsiteX24" fmla="*/ 522650 w 3619883"/>
                <a:gd name="connsiteY24" fmla="*/ 4128157 h 4275461"/>
                <a:gd name="connsiteX25" fmla="*/ 573998 w 3619883"/>
                <a:gd name="connsiteY25" fmla="*/ 4275461 h 4275461"/>
                <a:gd name="connsiteX26" fmla="*/ 336164 w 3619883"/>
                <a:gd name="connsiteY26" fmla="*/ 4275461 h 4275461"/>
                <a:gd name="connsiteX27" fmla="*/ 294572 w 3619883"/>
                <a:gd name="connsiteY27" fmla="*/ 4128157 h 4275461"/>
                <a:gd name="connsiteX28" fmla="*/ 339106 w 3619883"/>
                <a:gd name="connsiteY28" fmla="*/ 4128157 h 4275461"/>
                <a:gd name="connsiteX29" fmla="*/ 339106 w 3619883"/>
                <a:gd name="connsiteY29" fmla="*/ 3951392 h 4275461"/>
                <a:gd name="connsiteX30" fmla="*/ 161321 w 3619883"/>
                <a:gd name="connsiteY30" fmla="*/ 3951392 h 4275461"/>
                <a:gd name="connsiteX31" fmla="*/ 161321 w 3619883"/>
                <a:gd name="connsiteY31" fmla="*/ 4128157 h 4275461"/>
                <a:gd name="connsiteX32" fmla="*/ 230914 w 3619883"/>
                <a:gd name="connsiteY32" fmla="*/ 4128157 h 4275461"/>
                <a:gd name="connsiteX33" fmla="*/ 189322 w 3619883"/>
                <a:gd name="connsiteY33" fmla="*/ 4275461 h 4275461"/>
                <a:gd name="connsiteX34" fmla="*/ 0 w 3619883"/>
                <a:gd name="connsiteY34" fmla="*/ 4275461 h 4275461"/>
                <a:gd name="connsiteX35" fmla="*/ 0 w 3619883"/>
                <a:gd name="connsiteY35" fmla="*/ 42229 h 4275461"/>
                <a:gd name="connsiteX36" fmla="*/ 42464 w 3619883"/>
                <a:gd name="connsiteY36" fmla="*/ 40518 h 4275461"/>
                <a:gd name="connsiteX37" fmla="*/ 137733 w 3619883"/>
                <a:gd name="connsiteY37" fmla="*/ 35355 h 4275461"/>
                <a:gd name="connsiteX38" fmla="*/ 270565 w 3619883"/>
                <a:gd name="connsiteY38" fmla="*/ 29759 h 4275461"/>
                <a:gd name="connsiteX39" fmla="*/ 479734 w 3619883"/>
                <a:gd name="connsiteY39" fmla="*/ 45455 h 4275461"/>
                <a:gd name="connsiteX40" fmla="*/ 524103 w 3619883"/>
                <a:gd name="connsiteY40" fmla="*/ 41625 h 4275461"/>
                <a:gd name="connsiteX41" fmla="*/ 624416 w 3619883"/>
                <a:gd name="connsiteY41" fmla="*/ 22696 h 4275461"/>
                <a:gd name="connsiteX42" fmla="*/ 657762 w 3619883"/>
                <a:gd name="connsiteY42" fmla="*/ 18351 h 4275461"/>
                <a:gd name="connsiteX43" fmla="*/ 690557 w 3619883"/>
                <a:gd name="connsiteY43" fmla="*/ 25792 h 4275461"/>
                <a:gd name="connsiteX44" fmla="*/ 745123 w 3619883"/>
                <a:gd name="connsiteY44" fmla="*/ 40157 h 4275461"/>
                <a:gd name="connsiteX45" fmla="*/ 789493 w 3619883"/>
                <a:gd name="connsiteY45" fmla="*/ 36327 h 4275461"/>
                <a:gd name="connsiteX46" fmla="*/ 854255 w 3619883"/>
                <a:gd name="connsiteY46" fmla="*/ 68887 h 4275461"/>
                <a:gd name="connsiteX47" fmla="*/ 897520 w 3619883"/>
                <a:gd name="connsiteY47" fmla="*/ 88629 h 4275461"/>
                <a:gd name="connsiteX48" fmla="*/ 940510 w 3619883"/>
                <a:gd name="connsiteY48" fmla="*/ 114265 h 4275461"/>
                <a:gd name="connsiteX49" fmla="*/ 1082712 w 3619883"/>
                <a:gd name="connsiteY49" fmla="*/ 144543 h 4275461"/>
                <a:gd name="connsiteX50" fmla="*/ 1205348 w 3619883"/>
                <a:gd name="connsiteY50" fmla="*/ 120753 h 4275461"/>
                <a:gd name="connsiteX51" fmla="*/ 1271764 w 3619883"/>
                <a:gd name="connsiteY51" fmla="*/ 117956 h 4275461"/>
                <a:gd name="connsiteX52" fmla="*/ 1315583 w 3619883"/>
                <a:gd name="connsiteY52" fmla="*/ 125912 h 4275461"/>
                <a:gd name="connsiteX53" fmla="*/ 1359125 w 3619883"/>
                <a:gd name="connsiteY53" fmla="*/ 139761 h 4275461"/>
                <a:gd name="connsiteX54" fmla="*/ 1391919 w 3619883"/>
                <a:gd name="connsiteY54" fmla="*/ 147202 h 4275461"/>
                <a:gd name="connsiteX55" fmla="*/ 1436563 w 3619883"/>
                <a:gd name="connsiteY55" fmla="*/ 137480 h 4275461"/>
                <a:gd name="connsiteX56" fmla="*/ 1471566 w 3619883"/>
                <a:gd name="connsiteY56" fmla="*/ 97777 h 4275461"/>
                <a:gd name="connsiteX57" fmla="*/ 1505739 w 3619883"/>
                <a:gd name="connsiteY57" fmla="*/ 75753 h 4275461"/>
                <a:gd name="connsiteX58" fmla="*/ 1590891 w 3619883"/>
                <a:gd name="connsiteY58" fmla="*/ 144702 h 4275461"/>
                <a:gd name="connsiteX59" fmla="*/ 1625616 w 3619883"/>
                <a:gd name="connsiteY59" fmla="*/ 110893 h 4275461"/>
                <a:gd name="connsiteX60" fmla="*/ 1658964 w 3619883"/>
                <a:gd name="connsiteY60" fmla="*/ 106547 h 4275461"/>
                <a:gd name="connsiteX61" fmla="*/ 1746598 w 3619883"/>
                <a:gd name="connsiteY61" fmla="*/ 122460 h 4275461"/>
                <a:gd name="connsiteX62" fmla="*/ 1811913 w 3619883"/>
                <a:gd name="connsiteY62" fmla="*/ 143234 h 4275461"/>
                <a:gd name="connsiteX63" fmla="*/ 1856557 w 3619883"/>
                <a:gd name="connsiteY63" fmla="*/ 133511 h 4275461"/>
                <a:gd name="connsiteX64" fmla="*/ 2066003 w 3619883"/>
                <a:gd name="connsiteY64" fmla="*/ 143313 h 4275461"/>
                <a:gd name="connsiteX65" fmla="*/ 2177615 w 3619883"/>
                <a:gd name="connsiteY65" fmla="*/ 119007 h 4275461"/>
                <a:gd name="connsiteX66" fmla="*/ 2255883 w 3619883"/>
                <a:gd name="connsiteY66" fmla="*/ 99047 h 4275461"/>
                <a:gd name="connsiteX67" fmla="*/ 2344622 w 3619883"/>
                <a:gd name="connsiteY67" fmla="*/ 91388 h 4275461"/>
                <a:gd name="connsiteX68" fmla="*/ 2455682 w 3619883"/>
                <a:gd name="connsiteY68" fmla="*/ 78869 h 4275461"/>
                <a:gd name="connsiteX69" fmla="*/ 2632609 w 3619883"/>
                <a:gd name="connsiteY69" fmla="*/ 75338 h 4275461"/>
                <a:gd name="connsiteX70" fmla="*/ 2742291 w 3619883"/>
                <a:gd name="connsiteY70" fmla="*/ 92282 h 4275461"/>
                <a:gd name="connsiteX71" fmla="*/ 2851974 w 3619883"/>
                <a:gd name="connsiteY71" fmla="*/ 109227 h 4275461"/>
                <a:gd name="connsiteX72" fmla="*/ 2907643 w 3619883"/>
                <a:gd name="connsiteY72" fmla="*/ 100020 h 4275461"/>
                <a:gd name="connsiteX73" fmla="*/ 2944022 w 3619883"/>
                <a:gd name="connsiteY73" fmla="*/ 30853 h 4275461"/>
                <a:gd name="connsiteX74" fmla="*/ 3022289 w 3619883"/>
                <a:gd name="connsiteY74" fmla="*/ 10893 h 4275461"/>
                <a:gd name="connsiteX75" fmla="*/ 3054807 w 3619883"/>
                <a:gd name="connsiteY75" fmla="*/ 24226 h 4275461"/>
                <a:gd name="connsiteX76" fmla="*/ 3141892 w 3619883"/>
                <a:gd name="connsiteY76" fmla="*/ 51925 h 4275461"/>
                <a:gd name="connsiteX77" fmla="*/ 3185711 w 3619883"/>
                <a:gd name="connsiteY77" fmla="*/ 59881 h 4275461"/>
                <a:gd name="connsiteX78" fmla="*/ 3219056 w 3619883"/>
                <a:gd name="connsiteY78" fmla="*/ 55536 h 4275461"/>
                <a:gd name="connsiteX79" fmla="*/ 3263425 w 3619883"/>
                <a:gd name="connsiteY79" fmla="*/ 51706 h 4275461"/>
                <a:gd name="connsiteX80" fmla="*/ 3296219 w 3619883"/>
                <a:gd name="connsiteY80" fmla="*/ 59147 h 4275461"/>
                <a:gd name="connsiteX81" fmla="*/ 3319094 w 3619883"/>
                <a:gd name="connsiteY81" fmla="*/ 42500 h 4275461"/>
                <a:gd name="connsiteX82" fmla="*/ 3420511 w 3619883"/>
                <a:gd name="connsiteY82" fmla="*/ 0 h 4275461"/>
                <a:gd name="connsiteX83" fmla="*/ 3453305 w 3619883"/>
                <a:gd name="connsiteY83" fmla="*/ 7440 h 4275461"/>
                <a:gd name="connsiteX84" fmla="*/ 3496571 w 3619883"/>
                <a:gd name="connsiteY84" fmla="*/ 27182 h 4275461"/>
                <a:gd name="connsiteX85" fmla="*/ 3602117 w 3619883"/>
                <a:gd name="connsiteY85" fmla="*/ 132521 h 4275461"/>
                <a:gd name="connsiteX86" fmla="*/ 3619883 w 3619883"/>
                <a:gd name="connsiteY86" fmla="*/ 140049 h 4275461"/>
                <a:gd name="connsiteX87" fmla="*/ 3619883 w 3619883"/>
                <a:gd name="connsiteY8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472277 w 3619883"/>
                <a:gd name="connsiteY21" fmla="*/ 3951392 h 4275461"/>
                <a:gd name="connsiteX22" fmla="*/ 472277 w 3619883"/>
                <a:gd name="connsiteY22" fmla="*/ 4128157 h 4275461"/>
                <a:gd name="connsiteX23" fmla="*/ 522650 w 3619883"/>
                <a:gd name="connsiteY23" fmla="*/ 4128157 h 4275461"/>
                <a:gd name="connsiteX24" fmla="*/ 573998 w 3619883"/>
                <a:gd name="connsiteY24" fmla="*/ 4275461 h 4275461"/>
                <a:gd name="connsiteX25" fmla="*/ 336164 w 3619883"/>
                <a:gd name="connsiteY25" fmla="*/ 4275461 h 4275461"/>
                <a:gd name="connsiteX26" fmla="*/ 294572 w 3619883"/>
                <a:gd name="connsiteY26" fmla="*/ 4128157 h 4275461"/>
                <a:gd name="connsiteX27" fmla="*/ 339106 w 3619883"/>
                <a:gd name="connsiteY27" fmla="*/ 4128157 h 4275461"/>
                <a:gd name="connsiteX28" fmla="*/ 339106 w 3619883"/>
                <a:gd name="connsiteY28" fmla="*/ 3951392 h 4275461"/>
                <a:gd name="connsiteX29" fmla="*/ 161321 w 3619883"/>
                <a:gd name="connsiteY29" fmla="*/ 3951392 h 4275461"/>
                <a:gd name="connsiteX30" fmla="*/ 161321 w 3619883"/>
                <a:gd name="connsiteY30" fmla="*/ 4128157 h 4275461"/>
                <a:gd name="connsiteX31" fmla="*/ 230914 w 3619883"/>
                <a:gd name="connsiteY31" fmla="*/ 4128157 h 4275461"/>
                <a:gd name="connsiteX32" fmla="*/ 189322 w 3619883"/>
                <a:gd name="connsiteY32" fmla="*/ 4275461 h 4275461"/>
                <a:gd name="connsiteX33" fmla="*/ 0 w 3619883"/>
                <a:gd name="connsiteY33" fmla="*/ 4275461 h 4275461"/>
                <a:gd name="connsiteX34" fmla="*/ 0 w 3619883"/>
                <a:gd name="connsiteY34" fmla="*/ 42229 h 4275461"/>
                <a:gd name="connsiteX35" fmla="*/ 42464 w 3619883"/>
                <a:gd name="connsiteY35" fmla="*/ 40518 h 4275461"/>
                <a:gd name="connsiteX36" fmla="*/ 137733 w 3619883"/>
                <a:gd name="connsiteY36" fmla="*/ 35355 h 4275461"/>
                <a:gd name="connsiteX37" fmla="*/ 270565 w 3619883"/>
                <a:gd name="connsiteY37" fmla="*/ 29759 h 4275461"/>
                <a:gd name="connsiteX38" fmla="*/ 479734 w 3619883"/>
                <a:gd name="connsiteY38" fmla="*/ 45455 h 4275461"/>
                <a:gd name="connsiteX39" fmla="*/ 524103 w 3619883"/>
                <a:gd name="connsiteY39" fmla="*/ 41625 h 4275461"/>
                <a:gd name="connsiteX40" fmla="*/ 624416 w 3619883"/>
                <a:gd name="connsiteY40" fmla="*/ 22696 h 4275461"/>
                <a:gd name="connsiteX41" fmla="*/ 657762 w 3619883"/>
                <a:gd name="connsiteY41" fmla="*/ 18351 h 4275461"/>
                <a:gd name="connsiteX42" fmla="*/ 690557 w 3619883"/>
                <a:gd name="connsiteY42" fmla="*/ 25792 h 4275461"/>
                <a:gd name="connsiteX43" fmla="*/ 745123 w 3619883"/>
                <a:gd name="connsiteY43" fmla="*/ 40157 h 4275461"/>
                <a:gd name="connsiteX44" fmla="*/ 789493 w 3619883"/>
                <a:gd name="connsiteY44" fmla="*/ 36327 h 4275461"/>
                <a:gd name="connsiteX45" fmla="*/ 854255 w 3619883"/>
                <a:gd name="connsiteY45" fmla="*/ 68887 h 4275461"/>
                <a:gd name="connsiteX46" fmla="*/ 897520 w 3619883"/>
                <a:gd name="connsiteY46" fmla="*/ 88629 h 4275461"/>
                <a:gd name="connsiteX47" fmla="*/ 940510 w 3619883"/>
                <a:gd name="connsiteY47" fmla="*/ 114265 h 4275461"/>
                <a:gd name="connsiteX48" fmla="*/ 1082712 w 3619883"/>
                <a:gd name="connsiteY48" fmla="*/ 144543 h 4275461"/>
                <a:gd name="connsiteX49" fmla="*/ 1205348 w 3619883"/>
                <a:gd name="connsiteY49" fmla="*/ 120753 h 4275461"/>
                <a:gd name="connsiteX50" fmla="*/ 1271764 w 3619883"/>
                <a:gd name="connsiteY50" fmla="*/ 117956 h 4275461"/>
                <a:gd name="connsiteX51" fmla="*/ 1315583 w 3619883"/>
                <a:gd name="connsiteY51" fmla="*/ 125912 h 4275461"/>
                <a:gd name="connsiteX52" fmla="*/ 1359125 w 3619883"/>
                <a:gd name="connsiteY52" fmla="*/ 139761 h 4275461"/>
                <a:gd name="connsiteX53" fmla="*/ 1391919 w 3619883"/>
                <a:gd name="connsiteY53" fmla="*/ 147202 h 4275461"/>
                <a:gd name="connsiteX54" fmla="*/ 1436563 w 3619883"/>
                <a:gd name="connsiteY54" fmla="*/ 137480 h 4275461"/>
                <a:gd name="connsiteX55" fmla="*/ 1471566 w 3619883"/>
                <a:gd name="connsiteY55" fmla="*/ 97777 h 4275461"/>
                <a:gd name="connsiteX56" fmla="*/ 1505739 w 3619883"/>
                <a:gd name="connsiteY56" fmla="*/ 75753 h 4275461"/>
                <a:gd name="connsiteX57" fmla="*/ 1590891 w 3619883"/>
                <a:gd name="connsiteY57" fmla="*/ 144702 h 4275461"/>
                <a:gd name="connsiteX58" fmla="*/ 1625616 w 3619883"/>
                <a:gd name="connsiteY58" fmla="*/ 110893 h 4275461"/>
                <a:gd name="connsiteX59" fmla="*/ 1658964 w 3619883"/>
                <a:gd name="connsiteY59" fmla="*/ 106547 h 4275461"/>
                <a:gd name="connsiteX60" fmla="*/ 1746598 w 3619883"/>
                <a:gd name="connsiteY60" fmla="*/ 122460 h 4275461"/>
                <a:gd name="connsiteX61" fmla="*/ 1811913 w 3619883"/>
                <a:gd name="connsiteY61" fmla="*/ 143234 h 4275461"/>
                <a:gd name="connsiteX62" fmla="*/ 1856557 w 3619883"/>
                <a:gd name="connsiteY62" fmla="*/ 133511 h 4275461"/>
                <a:gd name="connsiteX63" fmla="*/ 2066003 w 3619883"/>
                <a:gd name="connsiteY63" fmla="*/ 143313 h 4275461"/>
                <a:gd name="connsiteX64" fmla="*/ 2177615 w 3619883"/>
                <a:gd name="connsiteY64" fmla="*/ 119007 h 4275461"/>
                <a:gd name="connsiteX65" fmla="*/ 2255883 w 3619883"/>
                <a:gd name="connsiteY65" fmla="*/ 99047 h 4275461"/>
                <a:gd name="connsiteX66" fmla="*/ 2344622 w 3619883"/>
                <a:gd name="connsiteY66" fmla="*/ 91388 h 4275461"/>
                <a:gd name="connsiteX67" fmla="*/ 2455682 w 3619883"/>
                <a:gd name="connsiteY67" fmla="*/ 78869 h 4275461"/>
                <a:gd name="connsiteX68" fmla="*/ 2632609 w 3619883"/>
                <a:gd name="connsiteY68" fmla="*/ 75338 h 4275461"/>
                <a:gd name="connsiteX69" fmla="*/ 2742291 w 3619883"/>
                <a:gd name="connsiteY69" fmla="*/ 92282 h 4275461"/>
                <a:gd name="connsiteX70" fmla="*/ 2851974 w 3619883"/>
                <a:gd name="connsiteY70" fmla="*/ 109227 h 4275461"/>
                <a:gd name="connsiteX71" fmla="*/ 2907643 w 3619883"/>
                <a:gd name="connsiteY71" fmla="*/ 100020 h 4275461"/>
                <a:gd name="connsiteX72" fmla="*/ 2944022 w 3619883"/>
                <a:gd name="connsiteY72" fmla="*/ 30853 h 4275461"/>
                <a:gd name="connsiteX73" fmla="*/ 3022289 w 3619883"/>
                <a:gd name="connsiteY73" fmla="*/ 10893 h 4275461"/>
                <a:gd name="connsiteX74" fmla="*/ 3054807 w 3619883"/>
                <a:gd name="connsiteY74" fmla="*/ 24226 h 4275461"/>
                <a:gd name="connsiteX75" fmla="*/ 3141892 w 3619883"/>
                <a:gd name="connsiteY75" fmla="*/ 51925 h 4275461"/>
                <a:gd name="connsiteX76" fmla="*/ 3185711 w 3619883"/>
                <a:gd name="connsiteY76" fmla="*/ 59881 h 4275461"/>
                <a:gd name="connsiteX77" fmla="*/ 3219056 w 3619883"/>
                <a:gd name="connsiteY77" fmla="*/ 55536 h 4275461"/>
                <a:gd name="connsiteX78" fmla="*/ 3263425 w 3619883"/>
                <a:gd name="connsiteY78" fmla="*/ 51706 h 4275461"/>
                <a:gd name="connsiteX79" fmla="*/ 3296219 w 3619883"/>
                <a:gd name="connsiteY79" fmla="*/ 59147 h 4275461"/>
                <a:gd name="connsiteX80" fmla="*/ 3319094 w 3619883"/>
                <a:gd name="connsiteY80" fmla="*/ 42500 h 4275461"/>
                <a:gd name="connsiteX81" fmla="*/ 3420511 w 3619883"/>
                <a:gd name="connsiteY81" fmla="*/ 0 h 4275461"/>
                <a:gd name="connsiteX82" fmla="*/ 3453305 w 3619883"/>
                <a:gd name="connsiteY82" fmla="*/ 7440 h 4275461"/>
                <a:gd name="connsiteX83" fmla="*/ 3496571 w 3619883"/>
                <a:gd name="connsiteY83" fmla="*/ 27182 h 4275461"/>
                <a:gd name="connsiteX84" fmla="*/ 3602117 w 3619883"/>
                <a:gd name="connsiteY84" fmla="*/ 132521 h 4275461"/>
                <a:gd name="connsiteX85" fmla="*/ 3619883 w 3619883"/>
                <a:gd name="connsiteY85" fmla="*/ 140049 h 4275461"/>
                <a:gd name="connsiteX86" fmla="*/ 3619883 w 3619883"/>
                <a:gd name="connsiteY8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472277 w 3619883"/>
                <a:gd name="connsiteY20" fmla="*/ 3951392 h 4275461"/>
                <a:gd name="connsiteX21" fmla="*/ 472277 w 3619883"/>
                <a:gd name="connsiteY21" fmla="*/ 4128157 h 4275461"/>
                <a:gd name="connsiteX22" fmla="*/ 522650 w 3619883"/>
                <a:gd name="connsiteY22" fmla="*/ 4128157 h 4275461"/>
                <a:gd name="connsiteX23" fmla="*/ 573998 w 3619883"/>
                <a:gd name="connsiteY23" fmla="*/ 4275461 h 4275461"/>
                <a:gd name="connsiteX24" fmla="*/ 336164 w 3619883"/>
                <a:gd name="connsiteY24" fmla="*/ 4275461 h 4275461"/>
                <a:gd name="connsiteX25" fmla="*/ 294572 w 3619883"/>
                <a:gd name="connsiteY25" fmla="*/ 4128157 h 4275461"/>
                <a:gd name="connsiteX26" fmla="*/ 339106 w 3619883"/>
                <a:gd name="connsiteY26" fmla="*/ 4128157 h 4275461"/>
                <a:gd name="connsiteX27" fmla="*/ 339106 w 3619883"/>
                <a:gd name="connsiteY27" fmla="*/ 3951392 h 4275461"/>
                <a:gd name="connsiteX28" fmla="*/ 161321 w 3619883"/>
                <a:gd name="connsiteY28" fmla="*/ 3951392 h 4275461"/>
                <a:gd name="connsiteX29" fmla="*/ 161321 w 3619883"/>
                <a:gd name="connsiteY29" fmla="*/ 4128157 h 4275461"/>
                <a:gd name="connsiteX30" fmla="*/ 230914 w 3619883"/>
                <a:gd name="connsiteY30" fmla="*/ 4128157 h 4275461"/>
                <a:gd name="connsiteX31" fmla="*/ 189322 w 3619883"/>
                <a:gd name="connsiteY31" fmla="*/ 4275461 h 4275461"/>
                <a:gd name="connsiteX32" fmla="*/ 0 w 3619883"/>
                <a:gd name="connsiteY32" fmla="*/ 4275461 h 4275461"/>
                <a:gd name="connsiteX33" fmla="*/ 0 w 3619883"/>
                <a:gd name="connsiteY33" fmla="*/ 42229 h 4275461"/>
                <a:gd name="connsiteX34" fmla="*/ 42464 w 3619883"/>
                <a:gd name="connsiteY34" fmla="*/ 40518 h 4275461"/>
                <a:gd name="connsiteX35" fmla="*/ 137733 w 3619883"/>
                <a:gd name="connsiteY35" fmla="*/ 35355 h 4275461"/>
                <a:gd name="connsiteX36" fmla="*/ 270565 w 3619883"/>
                <a:gd name="connsiteY36" fmla="*/ 29759 h 4275461"/>
                <a:gd name="connsiteX37" fmla="*/ 479734 w 3619883"/>
                <a:gd name="connsiteY37" fmla="*/ 45455 h 4275461"/>
                <a:gd name="connsiteX38" fmla="*/ 524103 w 3619883"/>
                <a:gd name="connsiteY38" fmla="*/ 41625 h 4275461"/>
                <a:gd name="connsiteX39" fmla="*/ 624416 w 3619883"/>
                <a:gd name="connsiteY39" fmla="*/ 22696 h 4275461"/>
                <a:gd name="connsiteX40" fmla="*/ 657762 w 3619883"/>
                <a:gd name="connsiteY40" fmla="*/ 18351 h 4275461"/>
                <a:gd name="connsiteX41" fmla="*/ 690557 w 3619883"/>
                <a:gd name="connsiteY41" fmla="*/ 25792 h 4275461"/>
                <a:gd name="connsiteX42" fmla="*/ 745123 w 3619883"/>
                <a:gd name="connsiteY42" fmla="*/ 40157 h 4275461"/>
                <a:gd name="connsiteX43" fmla="*/ 789493 w 3619883"/>
                <a:gd name="connsiteY43" fmla="*/ 36327 h 4275461"/>
                <a:gd name="connsiteX44" fmla="*/ 854255 w 3619883"/>
                <a:gd name="connsiteY44" fmla="*/ 68887 h 4275461"/>
                <a:gd name="connsiteX45" fmla="*/ 897520 w 3619883"/>
                <a:gd name="connsiteY45" fmla="*/ 88629 h 4275461"/>
                <a:gd name="connsiteX46" fmla="*/ 940510 w 3619883"/>
                <a:gd name="connsiteY46" fmla="*/ 114265 h 4275461"/>
                <a:gd name="connsiteX47" fmla="*/ 1082712 w 3619883"/>
                <a:gd name="connsiteY47" fmla="*/ 144543 h 4275461"/>
                <a:gd name="connsiteX48" fmla="*/ 1205348 w 3619883"/>
                <a:gd name="connsiteY48" fmla="*/ 120753 h 4275461"/>
                <a:gd name="connsiteX49" fmla="*/ 1271764 w 3619883"/>
                <a:gd name="connsiteY49" fmla="*/ 117956 h 4275461"/>
                <a:gd name="connsiteX50" fmla="*/ 1315583 w 3619883"/>
                <a:gd name="connsiteY50" fmla="*/ 125912 h 4275461"/>
                <a:gd name="connsiteX51" fmla="*/ 1359125 w 3619883"/>
                <a:gd name="connsiteY51" fmla="*/ 139761 h 4275461"/>
                <a:gd name="connsiteX52" fmla="*/ 1391919 w 3619883"/>
                <a:gd name="connsiteY52" fmla="*/ 147202 h 4275461"/>
                <a:gd name="connsiteX53" fmla="*/ 1436563 w 3619883"/>
                <a:gd name="connsiteY53" fmla="*/ 137480 h 4275461"/>
                <a:gd name="connsiteX54" fmla="*/ 1471566 w 3619883"/>
                <a:gd name="connsiteY54" fmla="*/ 97777 h 4275461"/>
                <a:gd name="connsiteX55" fmla="*/ 1505739 w 3619883"/>
                <a:gd name="connsiteY55" fmla="*/ 75753 h 4275461"/>
                <a:gd name="connsiteX56" fmla="*/ 1590891 w 3619883"/>
                <a:gd name="connsiteY56" fmla="*/ 144702 h 4275461"/>
                <a:gd name="connsiteX57" fmla="*/ 1625616 w 3619883"/>
                <a:gd name="connsiteY57" fmla="*/ 110893 h 4275461"/>
                <a:gd name="connsiteX58" fmla="*/ 1658964 w 3619883"/>
                <a:gd name="connsiteY58" fmla="*/ 106547 h 4275461"/>
                <a:gd name="connsiteX59" fmla="*/ 1746598 w 3619883"/>
                <a:gd name="connsiteY59" fmla="*/ 122460 h 4275461"/>
                <a:gd name="connsiteX60" fmla="*/ 1811913 w 3619883"/>
                <a:gd name="connsiteY60" fmla="*/ 143234 h 4275461"/>
                <a:gd name="connsiteX61" fmla="*/ 1856557 w 3619883"/>
                <a:gd name="connsiteY61" fmla="*/ 133511 h 4275461"/>
                <a:gd name="connsiteX62" fmla="*/ 2066003 w 3619883"/>
                <a:gd name="connsiteY62" fmla="*/ 143313 h 4275461"/>
                <a:gd name="connsiteX63" fmla="*/ 2177615 w 3619883"/>
                <a:gd name="connsiteY63" fmla="*/ 119007 h 4275461"/>
                <a:gd name="connsiteX64" fmla="*/ 2255883 w 3619883"/>
                <a:gd name="connsiteY64" fmla="*/ 99047 h 4275461"/>
                <a:gd name="connsiteX65" fmla="*/ 2344622 w 3619883"/>
                <a:gd name="connsiteY65" fmla="*/ 91388 h 4275461"/>
                <a:gd name="connsiteX66" fmla="*/ 2455682 w 3619883"/>
                <a:gd name="connsiteY66" fmla="*/ 78869 h 4275461"/>
                <a:gd name="connsiteX67" fmla="*/ 2632609 w 3619883"/>
                <a:gd name="connsiteY67" fmla="*/ 75338 h 4275461"/>
                <a:gd name="connsiteX68" fmla="*/ 2742291 w 3619883"/>
                <a:gd name="connsiteY68" fmla="*/ 92282 h 4275461"/>
                <a:gd name="connsiteX69" fmla="*/ 2851974 w 3619883"/>
                <a:gd name="connsiteY69" fmla="*/ 109227 h 4275461"/>
                <a:gd name="connsiteX70" fmla="*/ 2907643 w 3619883"/>
                <a:gd name="connsiteY70" fmla="*/ 100020 h 4275461"/>
                <a:gd name="connsiteX71" fmla="*/ 2944022 w 3619883"/>
                <a:gd name="connsiteY71" fmla="*/ 30853 h 4275461"/>
                <a:gd name="connsiteX72" fmla="*/ 3022289 w 3619883"/>
                <a:gd name="connsiteY72" fmla="*/ 10893 h 4275461"/>
                <a:gd name="connsiteX73" fmla="*/ 3054807 w 3619883"/>
                <a:gd name="connsiteY73" fmla="*/ 24226 h 4275461"/>
                <a:gd name="connsiteX74" fmla="*/ 3141892 w 3619883"/>
                <a:gd name="connsiteY74" fmla="*/ 51925 h 4275461"/>
                <a:gd name="connsiteX75" fmla="*/ 3185711 w 3619883"/>
                <a:gd name="connsiteY75" fmla="*/ 59881 h 4275461"/>
                <a:gd name="connsiteX76" fmla="*/ 3219056 w 3619883"/>
                <a:gd name="connsiteY76" fmla="*/ 55536 h 4275461"/>
                <a:gd name="connsiteX77" fmla="*/ 3263425 w 3619883"/>
                <a:gd name="connsiteY77" fmla="*/ 51706 h 4275461"/>
                <a:gd name="connsiteX78" fmla="*/ 3296219 w 3619883"/>
                <a:gd name="connsiteY78" fmla="*/ 59147 h 4275461"/>
                <a:gd name="connsiteX79" fmla="*/ 3319094 w 3619883"/>
                <a:gd name="connsiteY79" fmla="*/ 42500 h 4275461"/>
                <a:gd name="connsiteX80" fmla="*/ 3420511 w 3619883"/>
                <a:gd name="connsiteY80" fmla="*/ 0 h 4275461"/>
                <a:gd name="connsiteX81" fmla="*/ 3453305 w 3619883"/>
                <a:gd name="connsiteY81" fmla="*/ 7440 h 4275461"/>
                <a:gd name="connsiteX82" fmla="*/ 3496571 w 3619883"/>
                <a:gd name="connsiteY82" fmla="*/ 27182 h 4275461"/>
                <a:gd name="connsiteX83" fmla="*/ 3602117 w 3619883"/>
                <a:gd name="connsiteY83" fmla="*/ 132521 h 4275461"/>
                <a:gd name="connsiteX84" fmla="*/ 3619883 w 3619883"/>
                <a:gd name="connsiteY84" fmla="*/ 140049 h 4275461"/>
                <a:gd name="connsiteX85" fmla="*/ 3619883 w 3619883"/>
                <a:gd name="connsiteY8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472277 w 3619883"/>
                <a:gd name="connsiteY20" fmla="*/ 4128157 h 4275461"/>
                <a:gd name="connsiteX21" fmla="*/ 522650 w 3619883"/>
                <a:gd name="connsiteY21" fmla="*/ 4128157 h 4275461"/>
                <a:gd name="connsiteX22" fmla="*/ 573998 w 3619883"/>
                <a:gd name="connsiteY22" fmla="*/ 4275461 h 4275461"/>
                <a:gd name="connsiteX23" fmla="*/ 336164 w 3619883"/>
                <a:gd name="connsiteY23" fmla="*/ 4275461 h 4275461"/>
                <a:gd name="connsiteX24" fmla="*/ 294572 w 3619883"/>
                <a:gd name="connsiteY24" fmla="*/ 4128157 h 4275461"/>
                <a:gd name="connsiteX25" fmla="*/ 339106 w 3619883"/>
                <a:gd name="connsiteY25" fmla="*/ 4128157 h 4275461"/>
                <a:gd name="connsiteX26" fmla="*/ 339106 w 3619883"/>
                <a:gd name="connsiteY26" fmla="*/ 3951392 h 4275461"/>
                <a:gd name="connsiteX27" fmla="*/ 161321 w 3619883"/>
                <a:gd name="connsiteY27" fmla="*/ 3951392 h 4275461"/>
                <a:gd name="connsiteX28" fmla="*/ 161321 w 3619883"/>
                <a:gd name="connsiteY28" fmla="*/ 4128157 h 4275461"/>
                <a:gd name="connsiteX29" fmla="*/ 230914 w 3619883"/>
                <a:gd name="connsiteY29" fmla="*/ 4128157 h 4275461"/>
                <a:gd name="connsiteX30" fmla="*/ 189322 w 3619883"/>
                <a:gd name="connsiteY30" fmla="*/ 4275461 h 4275461"/>
                <a:gd name="connsiteX31" fmla="*/ 0 w 3619883"/>
                <a:gd name="connsiteY31" fmla="*/ 4275461 h 4275461"/>
                <a:gd name="connsiteX32" fmla="*/ 0 w 3619883"/>
                <a:gd name="connsiteY32" fmla="*/ 42229 h 4275461"/>
                <a:gd name="connsiteX33" fmla="*/ 42464 w 3619883"/>
                <a:gd name="connsiteY33" fmla="*/ 40518 h 4275461"/>
                <a:gd name="connsiteX34" fmla="*/ 137733 w 3619883"/>
                <a:gd name="connsiteY34" fmla="*/ 35355 h 4275461"/>
                <a:gd name="connsiteX35" fmla="*/ 270565 w 3619883"/>
                <a:gd name="connsiteY35" fmla="*/ 29759 h 4275461"/>
                <a:gd name="connsiteX36" fmla="*/ 479734 w 3619883"/>
                <a:gd name="connsiteY36" fmla="*/ 45455 h 4275461"/>
                <a:gd name="connsiteX37" fmla="*/ 524103 w 3619883"/>
                <a:gd name="connsiteY37" fmla="*/ 41625 h 4275461"/>
                <a:gd name="connsiteX38" fmla="*/ 624416 w 3619883"/>
                <a:gd name="connsiteY38" fmla="*/ 22696 h 4275461"/>
                <a:gd name="connsiteX39" fmla="*/ 657762 w 3619883"/>
                <a:gd name="connsiteY39" fmla="*/ 18351 h 4275461"/>
                <a:gd name="connsiteX40" fmla="*/ 690557 w 3619883"/>
                <a:gd name="connsiteY40" fmla="*/ 25792 h 4275461"/>
                <a:gd name="connsiteX41" fmla="*/ 745123 w 3619883"/>
                <a:gd name="connsiteY41" fmla="*/ 40157 h 4275461"/>
                <a:gd name="connsiteX42" fmla="*/ 789493 w 3619883"/>
                <a:gd name="connsiteY42" fmla="*/ 36327 h 4275461"/>
                <a:gd name="connsiteX43" fmla="*/ 854255 w 3619883"/>
                <a:gd name="connsiteY43" fmla="*/ 68887 h 4275461"/>
                <a:gd name="connsiteX44" fmla="*/ 897520 w 3619883"/>
                <a:gd name="connsiteY44" fmla="*/ 88629 h 4275461"/>
                <a:gd name="connsiteX45" fmla="*/ 940510 w 3619883"/>
                <a:gd name="connsiteY45" fmla="*/ 114265 h 4275461"/>
                <a:gd name="connsiteX46" fmla="*/ 1082712 w 3619883"/>
                <a:gd name="connsiteY46" fmla="*/ 144543 h 4275461"/>
                <a:gd name="connsiteX47" fmla="*/ 1205348 w 3619883"/>
                <a:gd name="connsiteY47" fmla="*/ 120753 h 4275461"/>
                <a:gd name="connsiteX48" fmla="*/ 1271764 w 3619883"/>
                <a:gd name="connsiteY48" fmla="*/ 117956 h 4275461"/>
                <a:gd name="connsiteX49" fmla="*/ 1315583 w 3619883"/>
                <a:gd name="connsiteY49" fmla="*/ 125912 h 4275461"/>
                <a:gd name="connsiteX50" fmla="*/ 1359125 w 3619883"/>
                <a:gd name="connsiteY50" fmla="*/ 139761 h 4275461"/>
                <a:gd name="connsiteX51" fmla="*/ 1391919 w 3619883"/>
                <a:gd name="connsiteY51" fmla="*/ 147202 h 4275461"/>
                <a:gd name="connsiteX52" fmla="*/ 1436563 w 3619883"/>
                <a:gd name="connsiteY52" fmla="*/ 137480 h 4275461"/>
                <a:gd name="connsiteX53" fmla="*/ 1471566 w 3619883"/>
                <a:gd name="connsiteY53" fmla="*/ 97777 h 4275461"/>
                <a:gd name="connsiteX54" fmla="*/ 1505739 w 3619883"/>
                <a:gd name="connsiteY54" fmla="*/ 75753 h 4275461"/>
                <a:gd name="connsiteX55" fmla="*/ 1590891 w 3619883"/>
                <a:gd name="connsiteY55" fmla="*/ 144702 h 4275461"/>
                <a:gd name="connsiteX56" fmla="*/ 1625616 w 3619883"/>
                <a:gd name="connsiteY56" fmla="*/ 110893 h 4275461"/>
                <a:gd name="connsiteX57" fmla="*/ 1658964 w 3619883"/>
                <a:gd name="connsiteY57" fmla="*/ 106547 h 4275461"/>
                <a:gd name="connsiteX58" fmla="*/ 1746598 w 3619883"/>
                <a:gd name="connsiteY58" fmla="*/ 122460 h 4275461"/>
                <a:gd name="connsiteX59" fmla="*/ 1811913 w 3619883"/>
                <a:gd name="connsiteY59" fmla="*/ 143234 h 4275461"/>
                <a:gd name="connsiteX60" fmla="*/ 1856557 w 3619883"/>
                <a:gd name="connsiteY60" fmla="*/ 133511 h 4275461"/>
                <a:gd name="connsiteX61" fmla="*/ 2066003 w 3619883"/>
                <a:gd name="connsiteY61" fmla="*/ 143313 h 4275461"/>
                <a:gd name="connsiteX62" fmla="*/ 2177615 w 3619883"/>
                <a:gd name="connsiteY62" fmla="*/ 119007 h 4275461"/>
                <a:gd name="connsiteX63" fmla="*/ 2255883 w 3619883"/>
                <a:gd name="connsiteY63" fmla="*/ 99047 h 4275461"/>
                <a:gd name="connsiteX64" fmla="*/ 2344622 w 3619883"/>
                <a:gd name="connsiteY64" fmla="*/ 91388 h 4275461"/>
                <a:gd name="connsiteX65" fmla="*/ 2455682 w 3619883"/>
                <a:gd name="connsiteY65" fmla="*/ 78869 h 4275461"/>
                <a:gd name="connsiteX66" fmla="*/ 2632609 w 3619883"/>
                <a:gd name="connsiteY66" fmla="*/ 75338 h 4275461"/>
                <a:gd name="connsiteX67" fmla="*/ 2742291 w 3619883"/>
                <a:gd name="connsiteY67" fmla="*/ 92282 h 4275461"/>
                <a:gd name="connsiteX68" fmla="*/ 2851974 w 3619883"/>
                <a:gd name="connsiteY68" fmla="*/ 109227 h 4275461"/>
                <a:gd name="connsiteX69" fmla="*/ 2907643 w 3619883"/>
                <a:gd name="connsiteY69" fmla="*/ 100020 h 4275461"/>
                <a:gd name="connsiteX70" fmla="*/ 2944022 w 3619883"/>
                <a:gd name="connsiteY70" fmla="*/ 30853 h 4275461"/>
                <a:gd name="connsiteX71" fmla="*/ 3022289 w 3619883"/>
                <a:gd name="connsiteY71" fmla="*/ 10893 h 4275461"/>
                <a:gd name="connsiteX72" fmla="*/ 3054807 w 3619883"/>
                <a:gd name="connsiteY72" fmla="*/ 24226 h 4275461"/>
                <a:gd name="connsiteX73" fmla="*/ 3141892 w 3619883"/>
                <a:gd name="connsiteY73" fmla="*/ 51925 h 4275461"/>
                <a:gd name="connsiteX74" fmla="*/ 3185711 w 3619883"/>
                <a:gd name="connsiteY74" fmla="*/ 59881 h 4275461"/>
                <a:gd name="connsiteX75" fmla="*/ 3219056 w 3619883"/>
                <a:gd name="connsiteY75" fmla="*/ 55536 h 4275461"/>
                <a:gd name="connsiteX76" fmla="*/ 3263425 w 3619883"/>
                <a:gd name="connsiteY76" fmla="*/ 51706 h 4275461"/>
                <a:gd name="connsiteX77" fmla="*/ 3296219 w 3619883"/>
                <a:gd name="connsiteY77" fmla="*/ 59147 h 4275461"/>
                <a:gd name="connsiteX78" fmla="*/ 3319094 w 3619883"/>
                <a:gd name="connsiteY78" fmla="*/ 42500 h 4275461"/>
                <a:gd name="connsiteX79" fmla="*/ 3420511 w 3619883"/>
                <a:gd name="connsiteY79" fmla="*/ 0 h 4275461"/>
                <a:gd name="connsiteX80" fmla="*/ 3453305 w 3619883"/>
                <a:gd name="connsiteY80" fmla="*/ 7440 h 4275461"/>
                <a:gd name="connsiteX81" fmla="*/ 3496571 w 3619883"/>
                <a:gd name="connsiteY81" fmla="*/ 27182 h 4275461"/>
                <a:gd name="connsiteX82" fmla="*/ 3602117 w 3619883"/>
                <a:gd name="connsiteY82" fmla="*/ 132521 h 4275461"/>
                <a:gd name="connsiteX83" fmla="*/ 3619883 w 3619883"/>
                <a:gd name="connsiteY83" fmla="*/ 140049 h 4275461"/>
                <a:gd name="connsiteX84" fmla="*/ 3619883 w 3619883"/>
                <a:gd name="connsiteY8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22650 w 3619883"/>
                <a:gd name="connsiteY20" fmla="*/ 4128157 h 4275461"/>
                <a:gd name="connsiteX21" fmla="*/ 573998 w 3619883"/>
                <a:gd name="connsiteY21" fmla="*/ 4275461 h 4275461"/>
                <a:gd name="connsiteX22" fmla="*/ 336164 w 3619883"/>
                <a:gd name="connsiteY22" fmla="*/ 4275461 h 4275461"/>
                <a:gd name="connsiteX23" fmla="*/ 294572 w 3619883"/>
                <a:gd name="connsiteY23" fmla="*/ 4128157 h 4275461"/>
                <a:gd name="connsiteX24" fmla="*/ 339106 w 3619883"/>
                <a:gd name="connsiteY24" fmla="*/ 4128157 h 4275461"/>
                <a:gd name="connsiteX25" fmla="*/ 339106 w 3619883"/>
                <a:gd name="connsiteY25" fmla="*/ 3951392 h 4275461"/>
                <a:gd name="connsiteX26" fmla="*/ 161321 w 3619883"/>
                <a:gd name="connsiteY26" fmla="*/ 3951392 h 4275461"/>
                <a:gd name="connsiteX27" fmla="*/ 161321 w 3619883"/>
                <a:gd name="connsiteY27" fmla="*/ 4128157 h 4275461"/>
                <a:gd name="connsiteX28" fmla="*/ 230914 w 3619883"/>
                <a:gd name="connsiteY28" fmla="*/ 4128157 h 4275461"/>
                <a:gd name="connsiteX29" fmla="*/ 189322 w 3619883"/>
                <a:gd name="connsiteY29" fmla="*/ 4275461 h 4275461"/>
                <a:gd name="connsiteX30" fmla="*/ 0 w 3619883"/>
                <a:gd name="connsiteY30" fmla="*/ 4275461 h 4275461"/>
                <a:gd name="connsiteX31" fmla="*/ 0 w 3619883"/>
                <a:gd name="connsiteY31" fmla="*/ 42229 h 4275461"/>
                <a:gd name="connsiteX32" fmla="*/ 42464 w 3619883"/>
                <a:gd name="connsiteY32" fmla="*/ 40518 h 4275461"/>
                <a:gd name="connsiteX33" fmla="*/ 137733 w 3619883"/>
                <a:gd name="connsiteY33" fmla="*/ 35355 h 4275461"/>
                <a:gd name="connsiteX34" fmla="*/ 270565 w 3619883"/>
                <a:gd name="connsiteY34" fmla="*/ 29759 h 4275461"/>
                <a:gd name="connsiteX35" fmla="*/ 479734 w 3619883"/>
                <a:gd name="connsiteY35" fmla="*/ 45455 h 4275461"/>
                <a:gd name="connsiteX36" fmla="*/ 524103 w 3619883"/>
                <a:gd name="connsiteY36" fmla="*/ 41625 h 4275461"/>
                <a:gd name="connsiteX37" fmla="*/ 624416 w 3619883"/>
                <a:gd name="connsiteY37" fmla="*/ 22696 h 4275461"/>
                <a:gd name="connsiteX38" fmla="*/ 657762 w 3619883"/>
                <a:gd name="connsiteY38" fmla="*/ 18351 h 4275461"/>
                <a:gd name="connsiteX39" fmla="*/ 690557 w 3619883"/>
                <a:gd name="connsiteY39" fmla="*/ 25792 h 4275461"/>
                <a:gd name="connsiteX40" fmla="*/ 745123 w 3619883"/>
                <a:gd name="connsiteY40" fmla="*/ 40157 h 4275461"/>
                <a:gd name="connsiteX41" fmla="*/ 789493 w 3619883"/>
                <a:gd name="connsiteY41" fmla="*/ 36327 h 4275461"/>
                <a:gd name="connsiteX42" fmla="*/ 854255 w 3619883"/>
                <a:gd name="connsiteY42" fmla="*/ 68887 h 4275461"/>
                <a:gd name="connsiteX43" fmla="*/ 897520 w 3619883"/>
                <a:gd name="connsiteY43" fmla="*/ 88629 h 4275461"/>
                <a:gd name="connsiteX44" fmla="*/ 940510 w 3619883"/>
                <a:gd name="connsiteY44" fmla="*/ 114265 h 4275461"/>
                <a:gd name="connsiteX45" fmla="*/ 1082712 w 3619883"/>
                <a:gd name="connsiteY45" fmla="*/ 144543 h 4275461"/>
                <a:gd name="connsiteX46" fmla="*/ 1205348 w 3619883"/>
                <a:gd name="connsiteY46" fmla="*/ 120753 h 4275461"/>
                <a:gd name="connsiteX47" fmla="*/ 1271764 w 3619883"/>
                <a:gd name="connsiteY47" fmla="*/ 117956 h 4275461"/>
                <a:gd name="connsiteX48" fmla="*/ 1315583 w 3619883"/>
                <a:gd name="connsiteY48" fmla="*/ 125912 h 4275461"/>
                <a:gd name="connsiteX49" fmla="*/ 1359125 w 3619883"/>
                <a:gd name="connsiteY49" fmla="*/ 139761 h 4275461"/>
                <a:gd name="connsiteX50" fmla="*/ 1391919 w 3619883"/>
                <a:gd name="connsiteY50" fmla="*/ 147202 h 4275461"/>
                <a:gd name="connsiteX51" fmla="*/ 1436563 w 3619883"/>
                <a:gd name="connsiteY51" fmla="*/ 137480 h 4275461"/>
                <a:gd name="connsiteX52" fmla="*/ 1471566 w 3619883"/>
                <a:gd name="connsiteY52" fmla="*/ 97777 h 4275461"/>
                <a:gd name="connsiteX53" fmla="*/ 1505739 w 3619883"/>
                <a:gd name="connsiteY53" fmla="*/ 75753 h 4275461"/>
                <a:gd name="connsiteX54" fmla="*/ 1590891 w 3619883"/>
                <a:gd name="connsiteY54" fmla="*/ 144702 h 4275461"/>
                <a:gd name="connsiteX55" fmla="*/ 1625616 w 3619883"/>
                <a:gd name="connsiteY55" fmla="*/ 110893 h 4275461"/>
                <a:gd name="connsiteX56" fmla="*/ 1658964 w 3619883"/>
                <a:gd name="connsiteY56" fmla="*/ 106547 h 4275461"/>
                <a:gd name="connsiteX57" fmla="*/ 1746598 w 3619883"/>
                <a:gd name="connsiteY57" fmla="*/ 122460 h 4275461"/>
                <a:gd name="connsiteX58" fmla="*/ 1811913 w 3619883"/>
                <a:gd name="connsiteY58" fmla="*/ 143234 h 4275461"/>
                <a:gd name="connsiteX59" fmla="*/ 1856557 w 3619883"/>
                <a:gd name="connsiteY59" fmla="*/ 133511 h 4275461"/>
                <a:gd name="connsiteX60" fmla="*/ 2066003 w 3619883"/>
                <a:gd name="connsiteY60" fmla="*/ 143313 h 4275461"/>
                <a:gd name="connsiteX61" fmla="*/ 2177615 w 3619883"/>
                <a:gd name="connsiteY61" fmla="*/ 119007 h 4275461"/>
                <a:gd name="connsiteX62" fmla="*/ 2255883 w 3619883"/>
                <a:gd name="connsiteY62" fmla="*/ 99047 h 4275461"/>
                <a:gd name="connsiteX63" fmla="*/ 2344622 w 3619883"/>
                <a:gd name="connsiteY63" fmla="*/ 91388 h 4275461"/>
                <a:gd name="connsiteX64" fmla="*/ 2455682 w 3619883"/>
                <a:gd name="connsiteY64" fmla="*/ 78869 h 4275461"/>
                <a:gd name="connsiteX65" fmla="*/ 2632609 w 3619883"/>
                <a:gd name="connsiteY65" fmla="*/ 75338 h 4275461"/>
                <a:gd name="connsiteX66" fmla="*/ 2742291 w 3619883"/>
                <a:gd name="connsiteY66" fmla="*/ 92282 h 4275461"/>
                <a:gd name="connsiteX67" fmla="*/ 2851974 w 3619883"/>
                <a:gd name="connsiteY67" fmla="*/ 109227 h 4275461"/>
                <a:gd name="connsiteX68" fmla="*/ 2907643 w 3619883"/>
                <a:gd name="connsiteY68" fmla="*/ 100020 h 4275461"/>
                <a:gd name="connsiteX69" fmla="*/ 2944022 w 3619883"/>
                <a:gd name="connsiteY69" fmla="*/ 30853 h 4275461"/>
                <a:gd name="connsiteX70" fmla="*/ 3022289 w 3619883"/>
                <a:gd name="connsiteY70" fmla="*/ 10893 h 4275461"/>
                <a:gd name="connsiteX71" fmla="*/ 3054807 w 3619883"/>
                <a:gd name="connsiteY71" fmla="*/ 24226 h 4275461"/>
                <a:gd name="connsiteX72" fmla="*/ 3141892 w 3619883"/>
                <a:gd name="connsiteY72" fmla="*/ 51925 h 4275461"/>
                <a:gd name="connsiteX73" fmla="*/ 3185711 w 3619883"/>
                <a:gd name="connsiteY73" fmla="*/ 59881 h 4275461"/>
                <a:gd name="connsiteX74" fmla="*/ 3219056 w 3619883"/>
                <a:gd name="connsiteY74" fmla="*/ 55536 h 4275461"/>
                <a:gd name="connsiteX75" fmla="*/ 3263425 w 3619883"/>
                <a:gd name="connsiteY75" fmla="*/ 51706 h 4275461"/>
                <a:gd name="connsiteX76" fmla="*/ 3296219 w 3619883"/>
                <a:gd name="connsiteY76" fmla="*/ 59147 h 4275461"/>
                <a:gd name="connsiteX77" fmla="*/ 3319094 w 3619883"/>
                <a:gd name="connsiteY77" fmla="*/ 42500 h 4275461"/>
                <a:gd name="connsiteX78" fmla="*/ 3420511 w 3619883"/>
                <a:gd name="connsiteY78" fmla="*/ 0 h 4275461"/>
                <a:gd name="connsiteX79" fmla="*/ 3453305 w 3619883"/>
                <a:gd name="connsiteY79" fmla="*/ 7440 h 4275461"/>
                <a:gd name="connsiteX80" fmla="*/ 3496571 w 3619883"/>
                <a:gd name="connsiteY80" fmla="*/ 27182 h 4275461"/>
                <a:gd name="connsiteX81" fmla="*/ 3602117 w 3619883"/>
                <a:gd name="connsiteY81" fmla="*/ 132521 h 4275461"/>
                <a:gd name="connsiteX82" fmla="*/ 3619883 w 3619883"/>
                <a:gd name="connsiteY82" fmla="*/ 140049 h 4275461"/>
                <a:gd name="connsiteX83" fmla="*/ 3619883 w 3619883"/>
                <a:gd name="connsiteY8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3951392 h 4275461"/>
                <a:gd name="connsiteX26" fmla="*/ 161321 w 3619883"/>
                <a:gd name="connsiteY26" fmla="*/ 4128157 h 4275461"/>
                <a:gd name="connsiteX27" fmla="*/ 230914 w 3619883"/>
                <a:gd name="connsiteY27" fmla="*/ 4128157 h 4275461"/>
                <a:gd name="connsiteX28" fmla="*/ 189322 w 3619883"/>
                <a:gd name="connsiteY28" fmla="*/ 4275461 h 4275461"/>
                <a:gd name="connsiteX29" fmla="*/ 0 w 3619883"/>
                <a:gd name="connsiteY29" fmla="*/ 4275461 h 4275461"/>
                <a:gd name="connsiteX30" fmla="*/ 0 w 3619883"/>
                <a:gd name="connsiteY30" fmla="*/ 42229 h 4275461"/>
                <a:gd name="connsiteX31" fmla="*/ 42464 w 3619883"/>
                <a:gd name="connsiteY31" fmla="*/ 40518 h 4275461"/>
                <a:gd name="connsiteX32" fmla="*/ 137733 w 3619883"/>
                <a:gd name="connsiteY32" fmla="*/ 35355 h 4275461"/>
                <a:gd name="connsiteX33" fmla="*/ 270565 w 3619883"/>
                <a:gd name="connsiteY33" fmla="*/ 29759 h 4275461"/>
                <a:gd name="connsiteX34" fmla="*/ 479734 w 3619883"/>
                <a:gd name="connsiteY34" fmla="*/ 45455 h 4275461"/>
                <a:gd name="connsiteX35" fmla="*/ 524103 w 3619883"/>
                <a:gd name="connsiteY35" fmla="*/ 41625 h 4275461"/>
                <a:gd name="connsiteX36" fmla="*/ 624416 w 3619883"/>
                <a:gd name="connsiteY36" fmla="*/ 22696 h 4275461"/>
                <a:gd name="connsiteX37" fmla="*/ 657762 w 3619883"/>
                <a:gd name="connsiteY37" fmla="*/ 18351 h 4275461"/>
                <a:gd name="connsiteX38" fmla="*/ 690557 w 3619883"/>
                <a:gd name="connsiteY38" fmla="*/ 25792 h 4275461"/>
                <a:gd name="connsiteX39" fmla="*/ 745123 w 3619883"/>
                <a:gd name="connsiteY39" fmla="*/ 40157 h 4275461"/>
                <a:gd name="connsiteX40" fmla="*/ 789493 w 3619883"/>
                <a:gd name="connsiteY40" fmla="*/ 36327 h 4275461"/>
                <a:gd name="connsiteX41" fmla="*/ 854255 w 3619883"/>
                <a:gd name="connsiteY41" fmla="*/ 68887 h 4275461"/>
                <a:gd name="connsiteX42" fmla="*/ 897520 w 3619883"/>
                <a:gd name="connsiteY42" fmla="*/ 88629 h 4275461"/>
                <a:gd name="connsiteX43" fmla="*/ 940510 w 3619883"/>
                <a:gd name="connsiteY43" fmla="*/ 114265 h 4275461"/>
                <a:gd name="connsiteX44" fmla="*/ 1082712 w 3619883"/>
                <a:gd name="connsiteY44" fmla="*/ 144543 h 4275461"/>
                <a:gd name="connsiteX45" fmla="*/ 1205348 w 3619883"/>
                <a:gd name="connsiteY45" fmla="*/ 120753 h 4275461"/>
                <a:gd name="connsiteX46" fmla="*/ 1271764 w 3619883"/>
                <a:gd name="connsiteY46" fmla="*/ 117956 h 4275461"/>
                <a:gd name="connsiteX47" fmla="*/ 1315583 w 3619883"/>
                <a:gd name="connsiteY47" fmla="*/ 125912 h 4275461"/>
                <a:gd name="connsiteX48" fmla="*/ 1359125 w 3619883"/>
                <a:gd name="connsiteY48" fmla="*/ 139761 h 4275461"/>
                <a:gd name="connsiteX49" fmla="*/ 1391919 w 3619883"/>
                <a:gd name="connsiteY49" fmla="*/ 147202 h 4275461"/>
                <a:gd name="connsiteX50" fmla="*/ 1436563 w 3619883"/>
                <a:gd name="connsiteY50" fmla="*/ 137480 h 4275461"/>
                <a:gd name="connsiteX51" fmla="*/ 1471566 w 3619883"/>
                <a:gd name="connsiteY51" fmla="*/ 97777 h 4275461"/>
                <a:gd name="connsiteX52" fmla="*/ 1505739 w 3619883"/>
                <a:gd name="connsiteY52" fmla="*/ 75753 h 4275461"/>
                <a:gd name="connsiteX53" fmla="*/ 1590891 w 3619883"/>
                <a:gd name="connsiteY53" fmla="*/ 144702 h 4275461"/>
                <a:gd name="connsiteX54" fmla="*/ 1625616 w 3619883"/>
                <a:gd name="connsiteY54" fmla="*/ 110893 h 4275461"/>
                <a:gd name="connsiteX55" fmla="*/ 1658964 w 3619883"/>
                <a:gd name="connsiteY55" fmla="*/ 106547 h 4275461"/>
                <a:gd name="connsiteX56" fmla="*/ 1746598 w 3619883"/>
                <a:gd name="connsiteY56" fmla="*/ 122460 h 4275461"/>
                <a:gd name="connsiteX57" fmla="*/ 1811913 w 3619883"/>
                <a:gd name="connsiteY57" fmla="*/ 143234 h 4275461"/>
                <a:gd name="connsiteX58" fmla="*/ 1856557 w 3619883"/>
                <a:gd name="connsiteY58" fmla="*/ 133511 h 4275461"/>
                <a:gd name="connsiteX59" fmla="*/ 2066003 w 3619883"/>
                <a:gd name="connsiteY59" fmla="*/ 143313 h 4275461"/>
                <a:gd name="connsiteX60" fmla="*/ 2177615 w 3619883"/>
                <a:gd name="connsiteY60" fmla="*/ 119007 h 4275461"/>
                <a:gd name="connsiteX61" fmla="*/ 2255883 w 3619883"/>
                <a:gd name="connsiteY61" fmla="*/ 99047 h 4275461"/>
                <a:gd name="connsiteX62" fmla="*/ 2344622 w 3619883"/>
                <a:gd name="connsiteY62" fmla="*/ 91388 h 4275461"/>
                <a:gd name="connsiteX63" fmla="*/ 2455682 w 3619883"/>
                <a:gd name="connsiteY63" fmla="*/ 78869 h 4275461"/>
                <a:gd name="connsiteX64" fmla="*/ 2632609 w 3619883"/>
                <a:gd name="connsiteY64" fmla="*/ 75338 h 4275461"/>
                <a:gd name="connsiteX65" fmla="*/ 2742291 w 3619883"/>
                <a:gd name="connsiteY65" fmla="*/ 92282 h 4275461"/>
                <a:gd name="connsiteX66" fmla="*/ 2851974 w 3619883"/>
                <a:gd name="connsiteY66" fmla="*/ 109227 h 4275461"/>
                <a:gd name="connsiteX67" fmla="*/ 2907643 w 3619883"/>
                <a:gd name="connsiteY67" fmla="*/ 100020 h 4275461"/>
                <a:gd name="connsiteX68" fmla="*/ 2944022 w 3619883"/>
                <a:gd name="connsiteY68" fmla="*/ 30853 h 4275461"/>
                <a:gd name="connsiteX69" fmla="*/ 3022289 w 3619883"/>
                <a:gd name="connsiteY69" fmla="*/ 10893 h 4275461"/>
                <a:gd name="connsiteX70" fmla="*/ 3054807 w 3619883"/>
                <a:gd name="connsiteY70" fmla="*/ 24226 h 4275461"/>
                <a:gd name="connsiteX71" fmla="*/ 3141892 w 3619883"/>
                <a:gd name="connsiteY71" fmla="*/ 51925 h 4275461"/>
                <a:gd name="connsiteX72" fmla="*/ 3185711 w 3619883"/>
                <a:gd name="connsiteY72" fmla="*/ 59881 h 4275461"/>
                <a:gd name="connsiteX73" fmla="*/ 3219056 w 3619883"/>
                <a:gd name="connsiteY73" fmla="*/ 55536 h 4275461"/>
                <a:gd name="connsiteX74" fmla="*/ 3263425 w 3619883"/>
                <a:gd name="connsiteY74" fmla="*/ 51706 h 4275461"/>
                <a:gd name="connsiteX75" fmla="*/ 3296219 w 3619883"/>
                <a:gd name="connsiteY75" fmla="*/ 59147 h 4275461"/>
                <a:gd name="connsiteX76" fmla="*/ 3319094 w 3619883"/>
                <a:gd name="connsiteY76" fmla="*/ 42500 h 4275461"/>
                <a:gd name="connsiteX77" fmla="*/ 3420511 w 3619883"/>
                <a:gd name="connsiteY77" fmla="*/ 0 h 4275461"/>
                <a:gd name="connsiteX78" fmla="*/ 3453305 w 3619883"/>
                <a:gd name="connsiteY78" fmla="*/ 7440 h 4275461"/>
                <a:gd name="connsiteX79" fmla="*/ 3496571 w 3619883"/>
                <a:gd name="connsiteY79" fmla="*/ 27182 h 4275461"/>
                <a:gd name="connsiteX80" fmla="*/ 3602117 w 3619883"/>
                <a:gd name="connsiteY80" fmla="*/ 132521 h 4275461"/>
                <a:gd name="connsiteX81" fmla="*/ 3619883 w 3619883"/>
                <a:gd name="connsiteY81" fmla="*/ 140049 h 4275461"/>
                <a:gd name="connsiteX82" fmla="*/ 3619883 w 3619883"/>
                <a:gd name="connsiteY8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4128157 h 4275461"/>
                <a:gd name="connsiteX26" fmla="*/ 230914 w 3619883"/>
                <a:gd name="connsiteY26" fmla="*/ 4128157 h 4275461"/>
                <a:gd name="connsiteX27" fmla="*/ 189322 w 3619883"/>
                <a:gd name="connsiteY27" fmla="*/ 4275461 h 4275461"/>
                <a:gd name="connsiteX28" fmla="*/ 0 w 3619883"/>
                <a:gd name="connsiteY28" fmla="*/ 4275461 h 4275461"/>
                <a:gd name="connsiteX29" fmla="*/ 0 w 3619883"/>
                <a:gd name="connsiteY29" fmla="*/ 42229 h 4275461"/>
                <a:gd name="connsiteX30" fmla="*/ 42464 w 3619883"/>
                <a:gd name="connsiteY30" fmla="*/ 40518 h 4275461"/>
                <a:gd name="connsiteX31" fmla="*/ 137733 w 3619883"/>
                <a:gd name="connsiteY31" fmla="*/ 35355 h 4275461"/>
                <a:gd name="connsiteX32" fmla="*/ 270565 w 3619883"/>
                <a:gd name="connsiteY32" fmla="*/ 29759 h 4275461"/>
                <a:gd name="connsiteX33" fmla="*/ 479734 w 3619883"/>
                <a:gd name="connsiteY33" fmla="*/ 45455 h 4275461"/>
                <a:gd name="connsiteX34" fmla="*/ 524103 w 3619883"/>
                <a:gd name="connsiteY34" fmla="*/ 41625 h 4275461"/>
                <a:gd name="connsiteX35" fmla="*/ 624416 w 3619883"/>
                <a:gd name="connsiteY35" fmla="*/ 22696 h 4275461"/>
                <a:gd name="connsiteX36" fmla="*/ 657762 w 3619883"/>
                <a:gd name="connsiteY36" fmla="*/ 18351 h 4275461"/>
                <a:gd name="connsiteX37" fmla="*/ 690557 w 3619883"/>
                <a:gd name="connsiteY37" fmla="*/ 25792 h 4275461"/>
                <a:gd name="connsiteX38" fmla="*/ 745123 w 3619883"/>
                <a:gd name="connsiteY38" fmla="*/ 40157 h 4275461"/>
                <a:gd name="connsiteX39" fmla="*/ 789493 w 3619883"/>
                <a:gd name="connsiteY39" fmla="*/ 36327 h 4275461"/>
                <a:gd name="connsiteX40" fmla="*/ 854255 w 3619883"/>
                <a:gd name="connsiteY40" fmla="*/ 68887 h 4275461"/>
                <a:gd name="connsiteX41" fmla="*/ 897520 w 3619883"/>
                <a:gd name="connsiteY41" fmla="*/ 88629 h 4275461"/>
                <a:gd name="connsiteX42" fmla="*/ 940510 w 3619883"/>
                <a:gd name="connsiteY42" fmla="*/ 114265 h 4275461"/>
                <a:gd name="connsiteX43" fmla="*/ 1082712 w 3619883"/>
                <a:gd name="connsiteY43" fmla="*/ 144543 h 4275461"/>
                <a:gd name="connsiteX44" fmla="*/ 1205348 w 3619883"/>
                <a:gd name="connsiteY44" fmla="*/ 120753 h 4275461"/>
                <a:gd name="connsiteX45" fmla="*/ 1271764 w 3619883"/>
                <a:gd name="connsiteY45" fmla="*/ 117956 h 4275461"/>
                <a:gd name="connsiteX46" fmla="*/ 1315583 w 3619883"/>
                <a:gd name="connsiteY46" fmla="*/ 125912 h 4275461"/>
                <a:gd name="connsiteX47" fmla="*/ 1359125 w 3619883"/>
                <a:gd name="connsiteY47" fmla="*/ 139761 h 4275461"/>
                <a:gd name="connsiteX48" fmla="*/ 1391919 w 3619883"/>
                <a:gd name="connsiteY48" fmla="*/ 147202 h 4275461"/>
                <a:gd name="connsiteX49" fmla="*/ 1436563 w 3619883"/>
                <a:gd name="connsiteY49" fmla="*/ 137480 h 4275461"/>
                <a:gd name="connsiteX50" fmla="*/ 1471566 w 3619883"/>
                <a:gd name="connsiteY50" fmla="*/ 97777 h 4275461"/>
                <a:gd name="connsiteX51" fmla="*/ 1505739 w 3619883"/>
                <a:gd name="connsiteY51" fmla="*/ 75753 h 4275461"/>
                <a:gd name="connsiteX52" fmla="*/ 1590891 w 3619883"/>
                <a:gd name="connsiteY52" fmla="*/ 144702 h 4275461"/>
                <a:gd name="connsiteX53" fmla="*/ 1625616 w 3619883"/>
                <a:gd name="connsiteY53" fmla="*/ 110893 h 4275461"/>
                <a:gd name="connsiteX54" fmla="*/ 1658964 w 3619883"/>
                <a:gd name="connsiteY54" fmla="*/ 106547 h 4275461"/>
                <a:gd name="connsiteX55" fmla="*/ 1746598 w 3619883"/>
                <a:gd name="connsiteY55" fmla="*/ 122460 h 4275461"/>
                <a:gd name="connsiteX56" fmla="*/ 1811913 w 3619883"/>
                <a:gd name="connsiteY56" fmla="*/ 143234 h 4275461"/>
                <a:gd name="connsiteX57" fmla="*/ 1856557 w 3619883"/>
                <a:gd name="connsiteY57" fmla="*/ 133511 h 4275461"/>
                <a:gd name="connsiteX58" fmla="*/ 2066003 w 3619883"/>
                <a:gd name="connsiteY58" fmla="*/ 143313 h 4275461"/>
                <a:gd name="connsiteX59" fmla="*/ 2177615 w 3619883"/>
                <a:gd name="connsiteY59" fmla="*/ 119007 h 4275461"/>
                <a:gd name="connsiteX60" fmla="*/ 2255883 w 3619883"/>
                <a:gd name="connsiteY60" fmla="*/ 99047 h 4275461"/>
                <a:gd name="connsiteX61" fmla="*/ 2344622 w 3619883"/>
                <a:gd name="connsiteY61" fmla="*/ 91388 h 4275461"/>
                <a:gd name="connsiteX62" fmla="*/ 2455682 w 3619883"/>
                <a:gd name="connsiteY62" fmla="*/ 78869 h 4275461"/>
                <a:gd name="connsiteX63" fmla="*/ 2632609 w 3619883"/>
                <a:gd name="connsiteY63" fmla="*/ 75338 h 4275461"/>
                <a:gd name="connsiteX64" fmla="*/ 2742291 w 3619883"/>
                <a:gd name="connsiteY64" fmla="*/ 92282 h 4275461"/>
                <a:gd name="connsiteX65" fmla="*/ 2851974 w 3619883"/>
                <a:gd name="connsiteY65" fmla="*/ 109227 h 4275461"/>
                <a:gd name="connsiteX66" fmla="*/ 2907643 w 3619883"/>
                <a:gd name="connsiteY66" fmla="*/ 100020 h 4275461"/>
                <a:gd name="connsiteX67" fmla="*/ 2944022 w 3619883"/>
                <a:gd name="connsiteY67" fmla="*/ 30853 h 4275461"/>
                <a:gd name="connsiteX68" fmla="*/ 3022289 w 3619883"/>
                <a:gd name="connsiteY68" fmla="*/ 10893 h 4275461"/>
                <a:gd name="connsiteX69" fmla="*/ 3054807 w 3619883"/>
                <a:gd name="connsiteY69" fmla="*/ 24226 h 4275461"/>
                <a:gd name="connsiteX70" fmla="*/ 3141892 w 3619883"/>
                <a:gd name="connsiteY70" fmla="*/ 51925 h 4275461"/>
                <a:gd name="connsiteX71" fmla="*/ 3185711 w 3619883"/>
                <a:gd name="connsiteY71" fmla="*/ 59881 h 4275461"/>
                <a:gd name="connsiteX72" fmla="*/ 3219056 w 3619883"/>
                <a:gd name="connsiteY72" fmla="*/ 55536 h 4275461"/>
                <a:gd name="connsiteX73" fmla="*/ 3263425 w 3619883"/>
                <a:gd name="connsiteY73" fmla="*/ 51706 h 4275461"/>
                <a:gd name="connsiteX74" fmla="*/ 3296219 w 3619883"/>
                <a:gd name="connsiteY74" fmla="*/ 59147 h 4275461"/>
                <a:gd name="connsiteX75" fmla="*/ 3319094 w 3619883"/>
                <a:gd name="connsiteY75" fmla="*/ 42500 h 4275461"/>
                <a:gd name="connsiteX76" fmla="*/ 3420511 w 3619883"/>
                <a:gd name="connsiteY76" fmla="*/ 0 h 4275461"/>
                <a:gd name="connsiteX77" fmla="*/ 3453305 w 3619883"/>
                <a:gd name="connsiteY77" fmla="*/ 7440 h 4275461"/>
                <a:gd name="connsiteX78" fmla="*/ 3496571 w 3619883"/>
                <a:gd name="connsiteY78" fmla="*/ 27182 h 4275461"/>
                <a:gd name="connsiteX79" fmla="*/ 3602117 w 3619883"/>
                <a:gd name="connsiteY79" fmla="*/ 132521 h 4275461"/>
                <a:gd name="connsiteX80" fmla="*/ 3619883 w 3619883"/>
                <a:gd name="connsiteY80" fmla="*/ 140049 h 4275461"/>
                <a:gd name="connsiteX81" fmla="*/ 3619883 w 3619883"/>
                <a:gd name="connsiteY8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4128157 h 4275461"/>
                <a:gd name="connsiteX26" fmla="*/ 189322 w 3619883"/>
                <a:gd name="connsiteY26" fmla="*/ 4275461 h 4275461"/>
                <a:gd name="connsiteX27" fmla="*/ 0 w 3619883"/>
                <a:gd name="connsiteY27" fmla="*/ 4275461 h 4275461"/>
                <a:gd name="connsiteX28" fmla="*/ 0 w 3619883"/>
                <a:gd name="connsiteY28" fmla="*/ 42229 h 4275461"/>
                <a:gd name="connsiteX29" fmla="*/ 42464 w 3619883"/>
                <a:gd name="connsiteY29" fmla="*/ 40518 h 4275461"/>
                <a:gd name="connsiteX30" fmla="*/ 137733 w 3619883"/>
                <a:gd name="connsiteY30" fmla="*/ 35355 h 4275461"/>
                <a:gd name="connsiteX31" fmla="*/ 270565 w 3619883"/>
                <a:gd name="connsiteY31" fmla="*/ 29759 h 4275461"/>
                <a:gd name="connsiteX32" fmla="*/ 479734 w 3619883"/>
                <a:gd name="connsiteY32" fmla="*/ 45455 h 4275461"/>
                <a:gd name="connsiteX33" fmla="*/ 524103 w 3619883"/>
                <a:gd name="connsiteY33" fmla="*/ 41625 h 4275461"/>
                <a:gd name="connsiteX34" fmla="*/ 624416 w 3619883"/>
                <a:gd name="connsiteY34" fmla="*/ 22696 h 4275461"/>
                <a:gd name="connsiteX35" fmla="*/ 657762 w 3619883"/>
                <a:gd name="connsiteY35" fmla="*/ 18351 h 4275461"/>
                <a:gd name="connsiteX36" fmla="*/ 690557 w 3619883"/>
                <a:gd name="connsiteY36" fmla="*/ 25792 h 4275461"/>
                <a:gd name="connsiteX37" fmla="*/ 745123 w 3619883"/>
                <a:gd name="connsiteY37" fmla="*/ 40157 h 4275461"/>
                <a:gd name="connsiteX38" fmla="*/ 789493 w 3619883"/>
                <a:gd name="connsiteY38" fmla="*/ 36327 h 4275461"/>
                <a:gd name="connsiteX39" fmla="*/ 854255 w 3619883"/>
                <a:gd name="connsiteY39" fmla="*/ 68887 h 4275461"/>
                <a:gd name="connsiteX40" fmla="*/ 897520 w 3619883"/>
                <a:gd name="connsiteY40" fmla="*/ 88629 h 4275461"/>
                <a:gd name="connsiteX41" fmla="*/ 940510 w 3619883"/>
                <a:gd name="connsiteY41" fmla="*/ 114265 h 4275461"/>
                <a:gd name="connsiteX42" fmla="*/ 1082712 w 3619883"/>
                <a:gd name="connsiteY42" fmla="*/ 144543 h 4275461"/>
                <a:gd name="connsiteX43" fmla="*/ 1205348 w 3619883"/>
                <a:gd name="connsiteY43" fmla="*/ 120753 h 4275461"/>
                <a:gd name="connsiteX44" fmla="*/ 1271764 w 3619883"/>
                <a:gd name="connsiteY44" fmla="*/ 117956 h 4275461"/>
                <a:gd name="connsiteX45" fmla="*/ 1315583 w 3619883"/>
                <a:gd name="connsiteY45" fmla="*/ 125912 h 4275461"/>
                <a:gd name="connsiteX46" fmla="*/ 1359125 w 3619883"/>
                <a:gd name="connsiteY46" fmla="*/ 139761 h 4275461"/>
                <a:gd name="connsiteX47" fmla="*/ 1391919 w 3619883"/>
                <a:gd name="connsiteY47" fmla="*/ 147202 h 4275461"/>
                <a:gd name="connsiteX48" fmla="*/ 1436563 w 3619883"/>
                <a:gd name="connsiteY48" fmla="*/ 137480 h 4275461"/>
                <a:gd name="connsiteX49" fmla="*/ 1471566 w 3619883"/>
                <a:gd name="connsiteY49" fmla="*/ 97777 h 4275461"/>
                <a:gd name="connsiteX50" fmla="*/ 1505739 w 3619883"/>
                <a:gd name="connsiteY50" fmla="*/ 75753 h 4275461"/>
                <a:gd name="connsiteX51" fmla="*/ 1590891 w 3619883"/>
                <a:gd name="connsiteY51" fmla="*/ 144702 h 4275461"/>
                <a:gd name="connsiteX52" fmla="*/ 1625616 w 3619883"/>
                <a:gd name="connsiteY52" fmla="*/ 110893 h 4275461"/>
                <a:gd name="connsiteX53" fmla="*/ 1658964 w 3619883"/>
                <a:gd name="connsiteY53" fmla="*/ 106547 h 4275461"/>
                <a:gd name="connsiteX54" fmla="*/ 1746598 w 3619883"/>
                <a:gd name="connsiteY54" fmla="*/ 122460 h 4275461"/>
                <a:gd name="connsiteX55" fmla="*/ 1811913 w 3619883"/>
                <a:gd name="connsiteY55" fmla="*/ 143234 h 4275461"/>
                <a:gd name="connsiteX56" fmla="*/ 1856557 w 3619883"/>
                <a:gd name="connsiteY56" fmla="*/ 133511 h 4275461"/>
                <a:gd name="connsiteX57" fmla="*/ 2066003 w 3619883"/>
                <a:gd name="connsiteY57" fmla="*/ 143313 h 4275461"/>
                <a:gd name="connsiteX58" fmla="*/ 2177615 w 3619883"/>
                <a:gd name="connsiteY58" fmla="*/ 119007 h 4275461"/>
                <a:gd name="connsiteX59" fmla="*/ 2255883 w 3619883"/>
                <a:gd name="connsiteY59" fmla="*/ 99047 h 4275461"/>
                <a:gd name="connsiteX60" fmla="*/ 2344622 w 3619883"/>
                <a:gd name="connsiteY60" fmla="*/ 91388 h 4275461"/>
                <a:gd name="connsiteX61" fmla="*/ 2455682 w 3619883"/>
                <a:gd name="connsiteY61" fmla="*/ 78869 h 4275461"/>
                <a:gd name="connsiteX62" fmla="*/ 2632609 w 3619883"/>
                <a:gd name="connsiteY62" fmla="*/ 75338 h 4275461"/>
                <a:gd name="connsiteX63" fmla="*/ 2742291 w 3619883"/>
                <a:gd name="connsiteY63" fmla="*/ 92282 h 4275461"/>
                <a:gd name="connsiteX64" fmla="*/ 2851974 w 3619883"/>
                <a:gd name="connsiteY64" fmla="*/ 109227 h 4275461"/>
                <a:gd name="connsiteX65" fmla="*/ 2907643 w 3619883"/>
                <a:gd name="connsiteY65" fmla="*/ 100020 h 4275461"/>
                <a:gd name="connsiteX66" fmla="*/ 2944022 w 3619883"/>
                <a:gd name="connsiteY66" fmla="*/ 30853 h 4275461"/>
                <a:gd name="connsiteX67" fmla="*/ 3022289 w 3619883"/>
                <a:gd name="connsiteY67" fmla="*/ 10893 h 4275461"/>
                <a:gd name="connsiteX68" fmla="*/ 3054807 w 3619883"/>
                <a:gd name="connsiteY68" fmla="*/ 24226 h 4275461"/>
                <a:gd name="connsiteX69" fmla="*/ 3141892 w 3619883"/>
                <a:gd name="connsiteY69" fmla="*/ 51925 h 4275461"/>
                <a:gd name="connsiteX70" fmla="*/ 3185711 w 3619883"/>
                <a:gd name="connsiteY70" fmla="*/ 59881 h 4275461"/>
                <a:gd name="connsiteX71" fmla="*/ 3219056 w 3619883"/>
                <a:gd name="connsiteY71" fmla="*/ 55536 h 4275461"/>
                <a:gd name="connsiteX72" fmla="*/ 3263425 w 3619883"/>
                <a:gd name="connsiteY72" fmla="*/ 51706 h 4275461"/>
                <a:gd name="connsiteX73" fmla="*/ 3296219 w 3619883"/>
                <a:gd name="connsiteY73" fmla="*/ 59147 h 4275461"/>
                <a:gd name="connsiteX74" fmla="*/ 3319094 w 3619883"/>
                <a:gd name="connsiteY74" fmla="*/ 42500 h 4275461"/>
                <a:gd name="connsiteX75" fmla="*/ 3420511 w 3619883"/>
                <a:gd name="connsiteY75" fmla="*/ 0 h 4275461"/>
                <a:gd name="connsiteX76" fmla="*/ 3453305 w 3619883"/>
                <a:gd name="connsiteY76" fmla="*/ 7440 h 4275461"/>
                <a:gd name="connsiteX77" fmla="*/ 3496571 w 3619883"/>
                <a:gd name="connsiteY77" fmla="*/ 27182 h 4275461"/>
                <a:gd name="connsiteX78" fmla="*/ 3602117 w 3619883"/>
                <a:gd name="connsiteY78" fmla="*/ 132521 h 4275461"/>
                <a:gd name="connsiteX79" fmla="*/ 3619883 w 3619883"/>
                <a:gd name="connsiteY79" fmla="*/ 140049 h 4275461"/>
                <a:gd name="connsiteX80" fmla="*/ 3619883 w 3619883"/>
                <a:gd name="connsiteY8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89322 w 3619883"/>
                <a:gd name="connsiteY25" fmla="*/ 4275461 h 4275461"/>
                <a:gd name="connsiteX26" fmla="*/ 0 w 3619883"/>
                <a:gd name="connsiteY26" fmla="*/ 4275461 h 4275461"/>
                <a:gd name="connsiteX27" fmla="*/ 0 w 3619883"/>
                <a:gd name="connsiteY27" fmla="*/ 42229 h 4275461"/>
                <a:gd name="connsiteX28" fmla="*/ 42464 w 3619883"/>
                <a:gd name="connsiteY28" fmla="*/ 40518 h 4275461"/>
                <a:gd name="connsiteX29" fmla="*/ 137733 w 3619883"/>
                <a:gd name="connsiteY29" fmla="*/ 35355 h 4275461"/>
                <a:gd name="connsiteX30" fmla="*/ 270565 w 3619883"/>
                <a:gd name="connsiteY30" fmla="*/ 29759 h 4275461"/>
                <a:gd name="connsiteX31" fmla="*/ 479734 w 3619883"/>
                <a:gd name="connsiteY31" fmla="*/ 45455 h 4275461"/>
                <a:gd name="connsiteX32" fmla="*/ 524103 w 3619883"/>
                <a:gd name="connsiteY32" fmla="*/ 41625 h 4275461"/>
                <a:gd name="connsiteX33" fmla="*/ 624416 w 3619883"/>
                <a:gd name="connsiteY33" fmla="*/ 22696 h 4275461"/>
                <a:gd name="connsiteX34" fmla="*/ 657762 w 3619883"/>
                <a:gd name="connsiteY34" fmla="*/ 18351 h 4275461"/>
                <a:gd name="connsiteX35" fmla="*/ 690557 w 3619883"/>
                <a:gd name="connsiteY35" fmla="*/ 25792 h 4275461"/>
                <a:gd name="connsiteX36" fmla="*/ 745123 w 3619883"/>
                <a:gd name="connsiteY36" fmla="*/ 40157 h 4275461"/>
                <a:gd name="connsiteX37" fmla="*/ 789493 w 3619883"/>
                <a:gd name="connsiteY37" fmla="*/ 36327 h 4275461"/>
                <a:gd name="connsiteX38" fmla="*/ 854255 w 3619883"/>
                <a:gd name="connsiteY38" fmla="*/ 68887 h 4275461"/>
                <a:gd name="connsiteX39" fmla="*/ 897520 w 3619883"/>
                <a:gd name="connsiteY39" fmla="*/ 88629 h 4275461"/>
                <a:gd name="connsiteX40" fmla="*/ 940510 w 3619883"/>
                <a:gd name="connsiteY40" fmla="*/ 114265 h 4275461"/>
                <a:gd name="connsiteX41" fmla="*/ 1082712 w 3619883"/>
                <a:gd name="connsiteY41" fmla="*/ 144543 h 4275461"/>
                <a:gd name="connsiteX42" fmla="*/ 1205348 w 3619883"/>
                <a:gd name="connsiteY42" fmla="*/ 120753 h 4275461"/>
                <a:gd name="connsiteX43" fmla="*/ 1271764 w 3619883"/>
                <a:gd name="connsiteY43" fmla="*/ 117956 h 4275461"/>
                <a:gd name="connsiteX44" fmla="*/ 1315583 w 3619883"/>
                <a:gd name="connsiteY44" fmla="*/ 125912 h 4275461"/>
                <a:gd name="connsiteX45" fmla="*/ 1359125 w 3619883"/>
                <a:gd name="connsiteY45" fmla="*/ 139761 h 4275461"/>
                <a:gd name="connsiteX46" fmla="*/ 1391919 w 3619883"/>
                <a:gd name="connsiteY46" fmla="*/ 147202 h 4275461"/>
                <a:gd name="connsiteX47" fmla="*/ 1436563 w 3619883"/>
                <a:gd name="connsiteY47" fmla="*/ 137480 h 4275461"/>
                <a:gd name="connsiteX48" fmla="*/ 1471566 w 3619883"/>
                <a:gd name="connsiteY48" fmla="*/ 97777 h 4275461"/>
                <a:gd name="connsiteX49" fmla="*/ 1505739 w 3619883"/>
                <a:gd name="connsiteY49" fmla="*/ 75753 h 4275461"/>
                <a:gd name="connsiteX50" fmla="*/ 1590891 w 3619883"/>
                <a:gd name="connsiteY50" fmla="*/ 144702 h 4275461"/>
                <a:gd name="connsiteX51" fmla="*/ 1625616 w 3619883"/>
                <a:gd name="connsiteY51" fmla="*/ 110893 h 4275461"/>
                <a:gd name="connsiteX52" fmla="*/ 1658964 w 3619883"/>
                <a:gd name="connsiteY52" fmla="*/ 106547 h 4275461"/>
                <a:gd name="connsiteX53" fmla="*/ 1746598 w 3619883"/>
                <a:gd name="connsiteY53" fmla="*/ 122460 h 4275461"/>
                <a:gd name="connsiteX54" fmla="*/ 1811913 w 3619883"/>
                <a:gd name="connsiteY54" fmla="*/ 143234 h 4275461"/>
                <a:gd name="connsiteX55" fmla="*/ 1856557 w 3619883"/>
                <a:gd name="connsiteY55" fmla="*/ 133511 h 4275461"/>
                <a:gd name="connsiteX56" fmla="*/ 2066003 w 3619883"/>
                <a:gd name="connsiteY56" fmla="*/ 143313 h 4275461"/>
                <a:gd name="connsiteX57" fmla="*/ 2177615 w 3619883"/>
                <a:gd name="connsiteY57" fmla="*/ 119007 h 4275461"/>
                <a:gd name="connsiteX58" fmla="*/ 2255883 w 3619883"/>
                <a:gd name="connsiteY58" fmla="*/ 99047 h 4275461"/>
                <a:gd name="connsiteX59" fmla="*/ 2344622 w 3619883"/>
                <a:gd name="connsiteY59" fmla="*/ 91388 h 4275461"/>
                <a:gd name="connsiteX60" fmla="*/ 2455682 w 3619883"/>
                <a:gd name="connsiteY60" fmla="*/ 78869 h 4275461"/>
                <a:gd name="connsiteX61" fmla="*/ 2632609 w 3619883"/>
                <a:gd name="connsiteY61" fmla="*/ 75338 h 4275461"/>
                <a:gd name="connsiteX62" fmla="*/ 2742291 w 3619883"/>
                <a:gd name="connsiteY62" fmla="*/ 92282 h 4275461"/>
                <a:gd name="connsiteX63" fmla="*/ 2851974 w 3619883"/>
                <a:gd name="connsiteY63" fmla="*/ 109227 h 4275461"/>
                <a:gd name="connsiteX64" fmla="*/ 2907643 w 3619883"/>
                <a:gd name="connsiteY64" fmla="*/ 100020 h 4275461"/>
                <a:gd name="connsiteX65" fmla="*/ 2944022 w 3619883"/>
                <a:gd name="connsiteY65" fmla="*/ 30853 h 4275461"/>
                <a:gd name="connsiteX66" fmla="*/ 3022289 w 3619883"/>
                <a:gd name="connsiteY66" fmla="*/ 10893 h 4275461"/>
                <a:gd name="connsiteX67" fmla="*/ 3054807 w 3619883"/>
                <a:gd name="connsiteY67" fmla="*/ 24226 h 4275461"/>
                <a:gd name="connsiteX68" fmla="*/ 3141892 w 3619883"/>
                <a:gd name="connsiteY68" fmla="*/ 51925 h 4275461"/>
                <a:gd name="connsiteX69" fmla="*/ 3185711 w 3619883"/>
                <a:gd name="connsiteY69" fmla="*/ 59881 h 4275461"/>
                <a:gd name="connsiteX70" fmla="*/ 3219056 w 3619883"/>
                <a:gd name="connsiteY70" fmla="*/ 55536 h 4275461"/>
                <a:gd name="connsiteX71" fmla="*/ 3263425 w 3619883"/>
                <a:gd name="connsiteY71" fmla="*/ 51706 h 4275461"/>
                <a:gd name="connsiteX72" fmla="*/ 3296219 w 3619883"/>
                <a:gd name="connsiteY72" fmla="*/ 59147 h 4275461"/>
                <a:gd name="connsiteX73" fmla="*/ 3319094 w 3619883"/>
                <a:gd name="connsiteY73" fmla="*/ 42500 h 4275461"/>
                <a:gd name="connsiteX74" fmla="*/ 3420511 w 3619883"/>
                <a:gd name="connsiteY74" fmla="*/ 0 h 4275461"/>
                <a:gd name="connsiteX75" fmla="*/ 3453305 w 3619883"/>
                <a:gd name="connsiteY75" fmla="*/ 7440 h 4275461"/>
                <a:gd name="connsiteX76" fmla="*/ 3496571 w 3619883"/>
                <a:gd name="connsiteY76" fmla="*/ 27182 h 4275461"/>
                <a:gd name="connsiteX77" fmla="*/ 3602117 w 3619883"/>
                <a:gd name="connsiteY77" fmla="*/ 132521 h 4275461"/>
                <a:gd name="connsiteX78" fmla="*/ 3619883 w 3619883"/>
                <a:gd name="connsiteY78" fmla="*/ 140049 h 4275461"/>
                <a:gd name="connsiteX79" fmla="*/ 3619883 w 3619883"/>
                <a:gd name="connsiteY7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339106 w 3619883"/>
                <a:gd name="connsiteY22" fmla="*/ 4128157 h 4275461"/>
                <a:gd name="connsiteX23" fmla="*/ 339106 w 3619883"/>
                <a:gd name="connsiteY23" fmla="*/ 3951392 h 4275461"/>
                <a:gd name="connsiteX24" fmla="*/ 189322 w 3619883"/>
                <a:gd name="connsiteY24" fmla="*/ 4275461 h 4275461"/>
                <a:gd name="connsiteX25" fmla="*/ 0 w 3619883"/>
                <a:gd name="connsiteY25" fmla="*/ 4275461 h 4275461"/>
                <a:gd name="connsiteX26" fmla="*/ 0 w 3619883"/>
                <a:gd name="connsiteY26" fmla="*/ 42229 h 4275461"/>
                <a:gd name="connsiteX27" fmla="*/ 42464 w 3619883"/>
                <a:gd name="connsiteY27" fmla="*/ 40518 h 4275461"/>
                <a:gd name="connsiteX28" fmla="*/ 137733 w 3619883"/>
                <a:gd name="connsiteY28" fmla="*/ 35355 h 4275461"/>
                <a:gd name="connsiteX29" fmla="*/ 270565 w 3619883"/>
                <a:gd name="connsiteY29" fmla="*/ 29759 h 4275461"/>
                <a:gd name="connsiteX30" fmla="*/ 479734 w 3619883"/>
                <a:gd name="connsiteY30" fmla="*/ 45455 h 4275461"/>
                <a:gd name="connsiteX31" fmla="*/ 524103 w 3619883"/>
                <a:gd name="connsiteY31" fmla="*/ 41625 h 4275461"/>
                <a:gd name="connsiteX32" fmla="*/ 624416 w 3619883"/>
                <a:gd name="connsiteY32" fmla="*/ 22696 h 4275461"/>
                <a:gd name="connsiteX33" fmla="*/ 657762 w 3619883"/>
                <a:gd name="connsiteY33" fmla="*/ 18351 h 4275461"/>
                <a:gd name="connsiteX34" fmla="*/ 690557 w 3619883"/>
                <a:gd name="connsiteY34" fmla="*/ 25792 h 4275461"/>
                <a:gd name="connsiteX35" fmla="*/ 745123 w 3619883"/>
                <a:gd name="connsiteY35" fmla="*/ 40157 h 4275461"/>
                <a:gd name="connsiteX36" fmla="*/ 789493 w 3619883"/>
                <a:gd name="connsiteY36" fmla="*/ 36327 h 4275461"/>
                <a:gd name="connsiteX37" fmla="*/ 854255 w 3619883"/>
                <a:gd name="connsiteY37" fmla="*/ 68887 h 4275461"/>
                <a:gd name="connsiteX38" fmla="*/ 897520 w 3619883"/>
                <a:gd name="connsiteY38" fmla="*/ 88629 h 4275461"/>
                <a:gd name="connsiteX39" fmla="*/ 940510 w 3619883"/>
                <a:gd name="connsiteY39" fmla="*/ 114265 h 4275461"/>
                <a:gd name="connsiteX40" fmla="*/ 1082712 w 3619883"/>
                <a:gd name="connsiteY40" fmla="*/ 144543 h 4275461"/>
                <a:gd name="connsiteX41" fmla="*/ 1205348 w 3619883"/>
                <a:gd name="connsiteY41" fmla="*/ 120753 h 4275461"/>
                <a:gd name="connsiteX42" fmla="*/ 1271764 w 3619883"/>
                <a:gd name="connsiteY42" fmla="*/ 117956 h 4275461"/>
                <a:gd name="connsiteX43" fmla="*/ 1315583 w 3619883"/>
                <a:gd name="connsiteY43" fmla="*/ 125912 h 4275461"/>
                <a:gd name="connsiteX44" fmla="*/ 1359125 w 3619883"/>
                <a:gd name="connsiteY44" fmla="*/ 139761 h 4275461"/>
                <a:gd name="connsiteX45" fmla="*/ 1391919 w 3619883"/>
                <a:gd name="connsiteY45" fmla="*/ 147202 h 4275461"/>
                <a:gd name="connsiteX46" fmla="*/ 1436563 w 3619883"/>
                <a:gd name="connsiteY46" fmla="*/ 137480 h 4275461"/>
                <a:gd name="connsiteX47" fmla="*/ 1471566 w 3619883"/>
                <a:gd name="connsiteY47" fmla="*/ 97777 h 4275461"/>
                <a:gd name="connsiteX48" fmla="*/ 1505739 w 3619883"/>
                <a:gd name="connsiteY48" fmla="*/ 75753 h 4275461"/>
                <a:gd name="connsiteX49" fmla="*/ 1590891 w 3619883"/>
                <a:gd name="connsiteY49" fmla="*/ 144702 h 4275461"/>
                <a:gd name="connsiteX50" fmla="*/ 1625616 w 3619883"/>
                <a:gd name="connsiteY50" fmla="*/ 110893 h 4275461"/>
                <a:gd name="connsiteX51" fmla="*/ 1658964 w 3619883"/>
                <a:gd name="connsiteY51" fmla="*/ 106547 h 4275461"/>
                <a:gd name="connsiteX52" fmla="*/ 1746598 w 3619883"/>
                <a:gd name="connsiteY52" fmla="*/ 122460 h 4275461"/>
                <a:gd name="connsiteX53" fmla="*/ 1811913 w 3619883"/>
                <a:gd name="connsiteY53" fmla="*/ 143234 h 4275461"/>
                <a:gd name="connsiteX54" fmla="*/ 1856557 w 3619883"/>
                <a:gd name="connsiteY54" fmla="*/ 133511 h 4275461"/>
                <a:gd name="connsiteX55" fmla="*/ 2066003 w 3619883"/>
                <a:gd name="connsiteY55" fmla="*/ 143313 h 4275461"/>
                <a:gd name="connsiteX56" fmla="*/ 2177615 w 3619883"/>
                <a:gd name="connsiteY56" fmla="*/ 119007 h 4275461"/>
                <a:gd name="connsiteX57" fmla="*/ 2255883 w 3619883"/>
                <a:gd name="connsiteY57" fmla="*/ 99047 h 4275461"/>
                <a:gd name="connsiteX58" fmla="*/ 2344622 w 3619883"/>
                <a:gd name="connsiteY58" fmla="*/ 91388 h 4275461"/>
                <a:gd name="connsiteX59" fmla="*/ 2455682 w 3619883"/>
                <a:gd name="connsiteY59" fmla="*/ 78869 h 4275461"/>
                <a:gd name="connsiteX60" fmla="*/ 2632609 w 3619883"/>
                <a:gd name="connsiteY60" fmla="*/ 75338 h 4275461"/>
                <a:gd name="connsiteX61" fmla="*/ 2742291 w 3619883"/>
                <a:gd name="connsiteY61" fmla="*/ 92282 h 4275461"/>
                <a:gd name="connsiteX62" fmla="*/ 2851974 w 3619883"/>
                <a:gd name="connsiteY62" fmla="*/ 109227 h 4275461"/>
                <a:gd name="connsiteX63" fmla="*/ 2907643 w 3619883"/>
                <a:gd name="connsiteY63" fmla="*/ 100020 h 4275461"/>
                <a:gd name="connsiteX64" fmla="*/ 2944022 w 3619883"/>
                <a:gd name="connsiteY64" fmla="*/ 30853 h 4275461"/>
                <a:gd name="connsiteX65" fmla="*/ 3022289 w 3619883"/>
                <a:gd name="connsiteY65" fmla="*/ 10893 h 4275461"/>
                <a:gd name="connsiteX66" fmla="*/ 3054807 w 3619883"/>
                <a:gd name="connsiteY66" fmla="*/ 24226 h 4275461"/>
                <a:gd name="connsiteX67" fmla="*/ 3141892 w 3619883"/>
                <a:gd name="connsiteY67" fmla="*/ 51925 h 4275461"/>
                <a:gd name="connsiteX68" fmla="*/ 3185711 w 3619883"/>
                <a:gd name="connsiteY68" fmla="*/ 59881 h 4275461"/>
                <a:gd name="connsiteX69" fmla="*/ 3219056 w 3619883"/>
                <a:gd name="connsiteY69" fmla="*/ 55536 h 4275461"/>
                <a:gd name="connsiteX70" fmla="*/ 3263425 w 3619883"/>
                <a:gd name="connsiteY70" fmla="*/ 51706 h 4275461"/>
                <a:gd name="connsiteX71" fmla="*/ 3296219 w 3619883"/>
                <a:gd name="connsiteY71" fmla="*/ 59147 h 4275461"/>
                <a:gd name="connsiteX72" fmla="*/ 3319094 w 3619883"/>
                <a:gd name="connsiteY72" fmla="*/ 42500 h 4275461"/>
                <a:gd name="connsiteX73" fmla="*/ 3420511 w 3619883"/>
                <a:gd name="connsiteY73" fmla="*/ 0 h 4275461"/>
                <a:gd name="connsiteX74" fmla="*/ 3453305 w 3619883"/>
                <a:gd name="connsiteY74" fmla="*/ 7440 h 4275461"/>
                <a:gd name="connsiteX75" fmla="*/ 3496571 w 3619883"/>
                <a:gd name="connsiteY75" fmla="*/ 27182 h 4275461"/>
                <a:gd name="connsiteX76" fmla="*/ 3602117 w 3619883"/>
                <a:gd name="connsiteY76" fmla="*/ 132521 h 4275461"/>
                <a:gd name="connsiteX77" fmla="*/ 3619883 w 3619883"/>
                <a:gd name="connsiteY77" fmla="*/ 140049 h 4275461"/>
                <a:gd name="connsiteX78" fmla="*/ 3619883 w 3619883"/>
                <a:gd name="connsiteY7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339106 w 3619883"/>
                <a:gd name="connsiteY22" fmla="*/ 3951392 h 4275461"/>
                <a:gd name="connsiteX23" fmla="*/ 189322 w 3619883"/>
                <a:gd name="connsiteY23" fmla="*/ 4275461 h 4275461"/>
                <a:gd name="connsiteX24" fmla="*/ 0 w 3619883"/>
                <a:gd name="connsiteY24" fmla="*/ 4275461 h 4275461"/>
                <a:gd name="connsiteX25" fmla="*/ 0 w 3619883"/>
                <a:gd name="connsiteY25" fmla="*/ 42229 h 4275461"/>
                <a:gd name="connsiteX26" fmla="*/ 42464 w 3619883"/>
                <a:gd name="connsiteY26" fmla="*/ 40518 h 4275461"/>
                <a:gd name="connsiteX27" fmla="*/ 137733 w 3619883"/>
                <a:gd name="connsiteY27" fmla="*/ 35355 h 4275461"/>
                <a:gd name="connsiteX28" fmla="*/ 270565 w 3619883"/>
                <a:gd name="connsiteY28" fmla="*/ 29759 h 4275461"/>
                <a:gd name="connsiteX29" fmla="*/ 479734 w 3619883"/>
                <a:gd name="connsiteY29" fmla="*/ 45455 h 4275461"/>
                <a:gd name="connsiteX30" fmla="*/ 524103 w 3619883"/>
                <a:gd name="connsiteY30" fmla="*/ 41625 h 4275461"/>
                <a:gd name="connsiteX31" fmla="*/ 624416 w 3619883"/>
                <a:gd name="connsiteY31" fmla="*/ 22696 h 4275461"/>
                <a:gd name="connsiteX32" fmla="*/ 657762 w 3619883"/>
                <a:gd name="connsiteY32" fmla="*/ 18351 h 4275461"/>
                <a:gd name="connsiteX33" fmla="*/ 690557 w 3619883"/>
                <a:gd name="connsiteY33" fmla="*/ 25792 h 4275461"/>
                <a:gd name="connsiteX34" fmla="*/ 745123 w 3619883"/>
                <a:gd name="connsiteY34" fmla="*/ 40157 h 4275461"/>
                <a:gd name="connsiteX35" fmla="*/ 789493 w 3619883"/>
                <a:gd name="connsiteY35" fmla="*/ 36327 h 4275461"/>
                <a:gd name="connsiteX36" fmla="*/ 854255 w 3619883"/>
                <a:gd name="connsiteY36" fmla="*/ 68887 h 4275461"/>
                <a:gd name="connsiteX37" fmla="*/ 897520 w 3619883"/>
                <a:gd name="connsiteY37" fmla="*/ 88629 h 4275461"/>
                <a:gd name="connsiteX38" fmla="*/ 940510 w 3619883"/>
                <a:gd name="connsiteY38" fmla="*/ 114265 h 4275461"/>
                <a:gd name="connsiteX39" fmla="*/ 1082712 w 3619883"/>
                <a:gd name="connsiteY39" fmla="*/ 144543 h 4275461"/>
                <a:gd name="connsiteX40" fmla="*/ 1205348 w 3619883"/>
                <a:gd name="connsiteY40" fmla="*/ 120753 h 4275461"/>
                <a:gd name="connsiteX41" fmla="*/ 1271764 w 3619883"/>
                <a:gd name="connsiteY41" fmla="*/ 117956 h 4275461"/>
                <a:gd name="connsiteX42" fmla="*/ 1315583 w 3619883"/>
                <a:gd name="connsiteY42" fmla="*/ 125912 h 4275461"/>
                <a:gd name="connsiteX43" fmla="*/ 1359125 w 3619883"/>
                <a:gd name="connsiteY43" fmla="*/ 139761 h 4275461"/>
                <a:gd name="connsiteX44" fmla="*/ 1391919 w 3619883"/>
                <a:gd name="connsiteY44" fmla="*/ 147202 h 4275461"/>
                <a:gd name="connsiteX45" fmla="*/ 1436563 w 3619883"/>
                <a:gd name="connsiteY45" fmla="*/ 137480 h 4275461"/>
                <a:gd name="connsiteX46" fmla="*/ 1471566 w 3619883"/>
                <a:gd name="connsiteY46" fmla="*/ 97777 h 4275461"/>
                <a:gd name="connsiteX47" fmla="*/ 1505739 w 3619883"/>
                <a:gd name="connsiteY47" fmla="*/ 75753 h 4275461"/>
                <a:gd name="connsiteX48" fmla="*/ 1590891 w 3619883"/>
                <a:gd name="connsiteY48" fmla="*/ 144702 h 4275461"/>
                <a:gd name="connsiteX49" fmla="*/ 1625616 w 3619883"/>
                <a:gd name="connsiteY49" fmla="*/ 110893 h 4275461"/>
                <a:gd name="connsiteX50" fmla="*/ 1658964 w 3619883"/>
                <a:gd name="connsiteY50" fmla="*/ 106547 h 4275461"/>
                <a:gd name="connsiteX51" fmla="*/ 1746598 w 3619883"/>
                <a:gd name="connsiteY51" fmla="*/ 122460 h 4275461"/>
                <a:gd name="connsiteX52" fmla="*/ 1811913 w 3619883"/>
                <a:gd name="connsiteY52" fmla="*/ 143234 h 4275461"/>
                <a:gd name="connsiteX53" fmla="*/ 1856557 w 3619883"/>
                <a:gd name="connsiteY53" fmla="*/ 133511 h 4275461"/>
                <a:gd name="connsiteX54" fmla="*/ 2066003 w 3619883"/>
                <a:gd name="connsiteY54" fmla="*/ 143313 h 4275461"/>
                <a:gd name="connsiteX55" fmla="*/ 2177615 w 3619883"/>
                <a:gd name="connsiteY55" fmla="*/ 119007 h 4275461"/>
                <a:gd name="connsiteX56" fmla="*/ 2255883 w 3619883"/>
                <a:gd name="connsiteY56" fmla="*/ 99047 h 4275461"/>
                <a:gd name="connsiteX57" fmla="*/ 2344622 w 3619883"/>
                <a:gd name="connsiteY57" fmla="*/ 91388 h 4275461"/>
                <a:gd name="connsiteX58" fmla="*/ 2455682 w 3619883"/>
                <a:gd name="connsiteY58" fmla="*/ 78869 h 4275461"/>
                <a:gd name="connsiteX59" fmla="*/ 2632609 w 3619883"/>
                <a:gd name="connsiteY59" fmla="*/ 75338 h 4275461"/>
                <a:gd name="connsiteX60" fmla="*/ 2742291 w 3619883"/>
                <a:gd name="connsiteY60" fmla="*/ 92282 h 4275461"/>
                <a:gd name="connsiteX61" fmla="*/ 2851974 w 3619883"/>
                <a:gd name="connsiteY61" fmla="*/ 109227 h 4275461"/>
                <a:gd name="connsiteX62" fmla="*/ 2907643 w 3619883"/>
                <a:gd name="connsiteY62" fmla="*/ 100020 h 4275461"/>
                <a:gd name="connsiteX63" fmla="*/ 2944022 w 3619883"/>
                <a:gd name="connsiteY63" fmla="*/ 30853 h 4275461"/>
                <a:gd name="connsiteX64" fmla="*/ 3022289 w 3619883"/>
                <a:gd name="connsiteY64" fmla="*/ 10893 h 4275461"/>
                <a:gd name="connsiteX65" fmla="*/ 3054807 w 3619883"/>
                <a:gd name="connsiteY65" fmla="*/ 24226 h 4275461"/>
                <a:gd name="connsiteX66" fmla="*/ 3141892 w 3619883"/>
                <a:gd name="connsiteY66" fmla="*/ 51925 h 4275461"/>
                <a:gd name="connsiteX67" fmla="*/ 3185711 w 3619883"/>
                <a:gd name="connsiteY67" fmla="*/ 59881 h 4275461"/>
                <a:gd name="connsiteX68" fmla="*/ 3219056 w 3619883"/>
                <a:gd name="connsiteY68" fmla="*/ 55536 h 4275461"/>
                <a:gd name="connsiteX69" fmla="*/ 3263425 w 3619883"/>
                <a:gd name="connsiteY69" fmla="*/ 51706 h 4275461"/>
                <a:gd name="connsiteX70" fmla="*/ 3296219 w 3619883"/>
                <a:gd name="connsiteY70" fmla="*/ 59147 h 4275461"/>
                <a:gd name="connsiteX71" fmla="*/ 3319094 w 3619883"/>
                <a:gd name="connsiteY71" fmla="*/ 42500 h 4275461"/>
                <a:gd name="connsiteX72" fmla="*/ 3420511 w 3619883"/>
                <a:gd name="connsiteY72" fmla="*/ 0 h 4275461"/>
                <a:gd name="connsiteX73" fmla="*/ 3453305 w 3619883"/>
                <a:gd name="connsiteY73" fmla="*/ 7440 h 4275461"/>
                <a:gd name="connsiteX74" fmla="*/ 3496571 w 3619883"/>
                <a:gd name="connsiteY74" fmla="*/ 27182 h 4275461"/>
                <a:gd name="connsiteX75" fmla="*/ 3602117 w 3619883"/>
                <a:gd name="connsiteY75" fmla="*/ 132521 h 4275461"/>
                <a:gd name="connsiteX76" fmla="*/ 3619883 w 3619883"/>
                <a:gd name="connsiteY76" fmla="*/ 140049 h 4275461"/>
                <a:gd name="connsiteX77" fmla="*/ 3619883 w 3619883"/>
                <a:gd name="connsiteY7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189322 w 3619883"/>
                <a:gd name="connsiteY22" fmla="*/ 4275461 h 4275461"/>
                <a:gd name="connsiteX23" fmla="*/ 0 w 3619883"/>
                <a:gd name="connsiteY23" fmla="*/ 4275461 h 4275461"/>
                <a:gd name="connsiteX24" fmla="*/ 0 w 3619883"/>
                <a:gd name="connsiteY24" fmla="*/ 42229 h 4275461"/>
                <a:gd name="connsiteX25" fmla="*/ 42464 w 3619883"/>
                <a:gd name="connsiteY25" fmla="*/ 40518 h 4275461"/>
                <a:gd name="connsiteX26" fmla="*/ 137733 w 3619883"/>
                <a:gd name="connsiteY26" fmla="*/ 35355 h 4275461"/>
                <a:gd name="connsiteX27" fmla="*/ 270565 w 3619883"/>
                <a:gd name="connsiteY27" fmla="*/ 29759 h 4275461"/>
                <a:gd name="connsiteX28" fmla="*/ 479734 w 3619883"/>
                <a:gd name="connsiteY28" fmla="*/ 45455 h 4275461"/>
                <a:gd name="connsiteX29" fmla="*/ 524103 w 3619883"/>
                <a:gd name="connsiteY29" fmla="*/ 41625 h 4275461"/>
                <a:gd name="connsiteX30" fmla="*/ 624416 w 3619883"/>
                <a:gd name="connsiteY30" fmla="*/ 22696 h 4275461"/>
                <a:gd name="connsiteX31" fmla="*/ 657762 w 3619883"/>
                <a:gd name="connsiteY31" fmla="*/ 18351 h 4275461"/>
                <a:gd name="connsiteX32" fmla="*/ 690557 w 3619883"/>
                <a:gd name="connsiteY32" fmla="*/ 25792 h 4275461"/>
                <a:gd name="connsiteX33" fmla="*/ 745123 w 3619883"/>
                <a:gd name="connsiteY33" fmla="*/ 40157 h 4275461"/>
                <a:gd name="connsiteX34" fmla="*/ 789493 w 3619883"/>
                <a:gd name="connsiteY34" fmla="*/ 36327 h 4275461"/>
                <a:gd name="connsiteX35" fmla="*/ 854255 w 3619883"/>
                <a:gd name="connsiteY35" fmla="*/ 68887 h 4275461"/>
                <a:gd name="connsiteX36" fmla="*/ 897520 w 3619883"/>
                <a:gd name="connsiteY36" fmla="*/ 88629 h 4275461"/>
                <a:gd name="connsiteX37" fmla="*/ 940510 w 3619883"/>
                <a:gd name="connsiteY37" fmla="*/ 114265 h 4275461"/>
                <a:gd name="connsiteX38" fmla="*/ 1082712 w 3619883"/>
                <a:gd name="connsiteY38" fmla="*/ 144543 h 4275461"/>
                <a:gd name="connsiteX39" fmla="*/ 1205348 w 3619883"/>
                <a:gd name="connsiteY39" fmla="*/ 120753 h 4275461"/>
                <a:gd name="connsiteX40" fmla="*/ 1271764 w 3619883"/>
                <a:gd name="connsiteY40" fmla="*/ 117956 h 4275461"/>
                <a:gd name="connsiteX41" fmla="*/ 1315583 w 3619883"/>
                <a:gd name="connsiteY41" fmla="*/ 125912 h 4275461"/>
                <a:gd name="connsiteX42" fmla="*/ 1359125 w 3619883"/>
                <a:gd name="connsiteY42" fmla="*/ 139761 h 4275461"/>
                <a:gd name="connsiteX43" fmla="*/ 1391919 w 3619883"/>
                <a:gd name="connsiteY43" fmla="*/ 147202 h 4275461"/>
                <a:gd name="connsiteX44" fmla="*/ 1436563 w 3619883"/>
                <a:gd name="connsiteY44" fmla="*/ 137480 h 4275461"/>
                <a:gd name="connsiteX45" fmla="*/ 1471566 w 3619883"/>
                <a:gd name="connsiteY45" fmla="*/ 97777 h 4275461"/>
                <a:gd name="connsiteX46" fmla="*/ 1505739 w 3619883"/>
                <a:gd name="connsiteY46" fmla="*/ 75753 h 4275461"/>
                <a:gd name="connsiteX47" fmla="*/ 1590891 w 3619883"/>
                <a:gd name="connsiteY47" fmla="*/ 144702 h 4275461"/>
                <a:gd name="connsiteX48" fmla="*/ 1625616 w 3619883"/>
                <a:gd name="connsiteY48" fmla="*/ 110893 h 4275461"/>
                <a:gd name="connsiteX49" fmla="*/ 1658964 w 3619883"/>
                <a:gd name="connsiteY49" fmla="*/ 106547 h 4275461"/>
                <a:gd name="connsiteX50" fmla="*/ 1746598 w 3619883"/>
                <a:gd name="connsiteY50" fmla="*/ 122460 h 4275461"/>
                <a:gd name="connsiteX51" fmla="*/ 1811913 w 3619883"/>
                <a:gd name="connsiteY51" fmla="*/ 143234 h 4275461"/>
                <a:gd name="connsiteX52" fmla="*/ 1856557 w 3619883"/>
                <a:gd name="connsiteY52" fmla="*/ 133511 h 4275461"/>
                <a:gd name="connsiteX53" fmla="*/ 2066003 w 3619883"/>
                <a:gd name="connsiteY53" fmla="*/ 143313 h 4275461"/>
                <a:gd name="connsiteX54" fmla="*/ 2177615 w 3619883"/>
                <a:gd name="connsiteY54" fmla="*/ 119007 h 4275461"/>
                <a:gd name="connsiteX55" fmla="*/ 2255883 w 3619883"/>
                <a:gd name="connsiteY55" fmla="*/ 99047 h 4275461"/>
                <a:gd name="connsiteX56" fmla="*/ 2344622 w 3619883"/>
                <a:gd name="connsiteY56" fmla="*/ 91388 h 4275461"/>
                <a:gd name="connsiteX57" fmla="*/ 2455682 w 3619883"/>
                <a:gd name="connsiteY57" fmla="*/ 78869 h 4275461"/>
                <a:gd name="connsiteX58" fmla="*/ 2632609 w 3619883"/>
                <a:gd name="connsiteY58" fmla="*/ 75338 h 4275461"/>
                <a:gd name="connsiteX59" fmla="*/ 2742291 w 3619883"/>
                <a:gd name="connsiteY59" fmla="*/ 92282 h 4275461"/>
                <a:gd name="connsiteX60" fmla="*/ 2851974 w 3619883"/>
                <a:gd name="connsiteY60" fmla="*/ 109227 h 4275461"/>
                <a:gd name="connsiteX61" fmla="*/ 2907643 w 3619883"/>
                <a:gd name="connsiteY61" fmla="*/ 100020 h 4275461"/>
                <a:gd name="connsiteX62" fmla="*/ 2944022 w 3619883"/>
                <a:gd name="connsiteY62" fmla="*/ 30853 h 4275461"/>
                <a:gd name="connsiteX63" fmla="*/ 3022289 w 3619883"/>
                <a:gd name="connsiteY63" fmla="*/ 10893 h 4275461"/>
                <a:gd name="connsiteX64" fmla="*/ 3054807 w 3619883"/>
                <a:gd name="connsiteY64" fmla="*/ 24226 h 4275461"/>
                <a:gd name="connsiteX65" fmla="*/ 3141892 w 3619883"/>
                <a:gd name="connsiteY65" fmla="*/ 51925 h 4275461"/>
                <a:gd name="connsiteX66" fmla="*/ 3185711 w 3619883"/>
                <a:gd name="connsiteY66" fmla="*/ 59881 h 4275461"/>
                <a:gd name="connsiteX67" fmla="*/ 3219056 w 3619883"/>
                <a:gd name="connsiteY67" fmla="*/ 55536 h 4275461"/>
                <a:gd name="connsiteX68" fmla="*/ 3263425 w 3619883"/>
                <a:gd name="connsiteY68" fmla="*/ 51706 h 4275461"/>
                <a:gd name="connsiteX69" fmla="*/ 3296219 w 3619883"/>
                <a:gd name="connsiteY69" fmla="*/ 59147 h 4275461"/>
                <a:gd name="connsiteX70" fmla="*/ 3319094 w 3619883"/>
                <a:gd name="connsiteY70" fmla="*/ 42500 h 4275461"/>
                <a:gd name="connsiteX71" fmla="*/ 3420511 w 3619883"/>
                <a:gd name="connsiteY71" fmla="*/ 0 h 4275461"/>
                <a:gd name="connsiteX72" fmla="*/ 3453305 w 3619883"/>
                <a:gd name="connsiteY72" fmla="*/ 7440 h 4275461"/>
                <a:gd name="connsiteX73" fmla="*/ 3496571 w 3619883"/>
                <a:gd name="connsiteY73" fmla="*/ 27182 h 4275461"/>
                <a:gd name="connsiteX74" fmla="*/ 3602117 w 3619883"/>
                <a:gd name="connsiteY74" fmla="*/ 132521 h 4275461"/>
                <a:gd name="connsiteX75" fmla="*/ 3619883 w 3619883"/>
                <a:gd name="connsiteY75" fmla="*/ 140049 h 4275461"/>
                <a:gd name="connsiteX76" fmla="*/ 3619883 w 3619883"/>
                <a:gd name="connsiteY76" fmla="*/ 4275461 h 4275461"/>
                <a:gd name="connsiteX0" fmla="*/ 3619883 w 3619883"/>
                <a:gd name="connsiteY0" fmla="*/ 755612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189322 w 3619883"/>
                <a:gd name="connsiteY22" fmla="*/ 4275461 h 4275461"/>
                <a:gd name="connsiteX23" fmla="*/ 0 w 3619883"/>
                <a:gd name="connsiteY23" fmla="*/ 4275461 h 4275461"/>
                <a:gd name="connsiteX24" fmla="*/ 0 w 3619883"/>
                <a:gd name="connsiteY24" fmla="*/ 42229 h 4275461"/>
                <a:gd name="connsiteX25" fmla="*/ 42464 w 3619883"/>
                <a:gd name="connsiteY25" fmla="*/ 40518 h 4275461"/>
                <a:gd name="connsiteX26" fmla="*/ 137733 w 3619883"/>
                <a:gd name="connsiteY26" fmla="*/ 35355 h 4275461"/>
                <a:gd name="connsiteX27" fmla="*/ 270565 w 3619883"/>
                <a:gd name="connsiteY27" fmla="*/ 29759 h 4275461"/>
                <a:gd name="connsiteX28" fmla="*/ 479734 w 3619883"/>
                <a:gd name="connsiteY28" fmla="*/ 45455 h 4275461"/>
                <a:gd name="connsiteX29" fmla="*/ 524103 w 3619883"/>
                <a:gd name="connsiteY29" fmla="*/ 41625 h 4275461"/>
                <a:gd name="connsiteX30" fmla="*/ 624416 w 3619883"/>
                <a:gd name="connsiteY30" fmla="*/ 22696 h 4275461"/>
                <a:gd name="connsiteX31" fmla="*/ 657762 w 3619883"/>
                <a:gd name="connsiteY31" fmla="*/ 18351 h 4275461"/>
                <a:gd name="connsiteX32" fmla="*/ 690557 w 3619883"/>
                <a:gd name="connsiteY32" fmla="*/ 25792 h 4275461"/>
                <a:gd name="connsiteX33" fmla="*/ 745123 w 3619883"/>
                <a:gd name="connsiteY33" fmla="*/ 40157 h 4275461"/>
                <a:gd name="connsiteX34" fmla="*/ 789493 w 3619883"/>
                <a:gd name="connsiteY34" fmla="*/ 36327 h 4275461"/>
                <a:gd name="connsiteX35" fmla="*/ 854255 w 3619883"/>
                <a:gd name="connsiteY35" fmla="*/ 68887 h 4275461"/>
                <a:gd name="connsiteX36" fmla="*/ 897520 w 3619883"/>
                <a:gd name="connsiteY36" fmla="*/ 88629 h 4275461"/>
                <a:gd name="connsiteX37" fmla="*/ 940510 w 3619883"/>
                <a:gd name="connsiteY37" fmla="*/ 114265 h 4275461"/>
                <a:gd name="connsiteX38" fmla="*/ 1082712 w 3619883"/>
                <a:gd name="connsiteY38" fmla="*/ 144543 h 4275461"/>
                <a:gd name="connsiteX39" fmla="*/ 1205348 w 3619883"/>
                <a:gd name="connsiteY39" fmla="*/ 120753 h 4275461"/>
                <a:gd name="connsiteX40" fmla="*/ 1271764 w 3619883"/>
                <a:gd name="connsiteY40" fmla="*/ 117956 h 4275461"/>
                <a:gd name="connsiteX41" fmla="*/ 1315583 w 3619883"/>
                <a:gd name="connsiteY41" fmla="*/ 125912 h 4275461"/>
                <a:gd name="connsiteX42" fmla="*/ 1359125 w 3619883"/>
                <a:gd name="connsiteY42" fmla="*/ 139761 h 4275461"/>
                <a:gd name="connsiteX43" fmla="*/ 1391919 w 3619883"/>
                <a:gd name="connsiteY43" fmla="*/ 147202 h 4275461"/>
                <a:gd name="connsiteX44" fmla="*/ 1436563 w 3619883"/>
                <a:gd name="connsiteY44" fmla="*/ 137480 h 4275461"/>
                <a:gd name="connsiteX45" fmla="*/ 1471566 w 3619883"/>
                <a:gd name="connsiteY45" fmla="*/ 97777 h 4275461"/>
                <a:gd name="connsiteX46" fmla="*/ 1505739 w 3619883"/>
                <a:gd name="connsiteY46" fmla="*/ 75753 h 4275461"/>
                <a:gd name="connsiteX47" fmla="*/ 1590891 w 3619883"/>
                <a:gd name="connsiteY47" fmla="*/ 144702 h 4275461"/>
                <a:gd name="connsiteX48" fmla="*/ 1625616 w 3619883"/>
                <a:gd name="connsiteY48" fmla="*/ 110893 h 4275461"/>
                <a:gd name="connsiteX49" fmla="*/ 1658964 w 3619883"/>
                <a:gd name="connsiteY49" fmla="*/ 106547 h 4275461"/>
                <a:gd name="connsiteX50" fmla="*/ 1746598 w 3619883"/>
                <a:gd name="connsiteY50" fmla="*/ 122460 h 4275461"/>
                <a:gd name="connsiteX51" fmla="*/ 1811913 w 3619883"/>
                <a:gd name="connsiteY51" fmla="*/ 143234 h 4275461"/>
                <a:gd name="connsiteX52" fmla="*/ 1856557 w 3619883"/>
                <a:gd name="connsiteY52" fmla="*/ 133511 h 4275461"/>
                <a:gd name="connsiteX53" fmla="*/ 2066003 w 3619883"/>
                <a:gd name="connsiteY53" fmla="*/ 143313 h 4275461"/>
                <a:gd name="connsiteX54" fmla="*/ 2177615 w 3619883"/>
                <a:gd name="connsiteY54" fmla="*/ 119007 h 4275461"/>
                <a:gd name="connsiteX55" fmla="*/ 2255883 w 3619883"/>
                <a:gd name="connsiteY55" fmla="*/ 99047 h 4275461"/>
                <a:gd name="connsiteX56" fmla="*/ 2344622 w 3619883"/>
                <a:gd name="connsiteY56" fmla="*/ 91388 h 4275461"/>
                <a:gd name="connsiteX57" fmla="*/ 2455682 w 3619883"/>
                <a:gd name="connsiteY57" fmla="*/ 78869 h 4275461"/>
                <a:gd name="connsiteX58" fmla="*/ 2632609 w 3619883"/>
                <a:gd name="connsiteY58" fmla="*/ 75338 h 4275461"/>
                <a:gd name="connsiteX59" fmla="*/ 2742291 w 3619883"/>
                <a:gd name="connsiteY59" fmla="*/ 92282 h 4275461"/>
                <a:gd name="connsiteX60" fmla="*/ 2851974 w 3619883"/>
                <a:gd name="connsiteY60" fmla="*/ 109227 h 4275461"/>
                <a:gd name="connsiteX61" fmla="*/ 2907643 w 3619883"/>
                <a:gd name="connsiteY61" fmla="*/ 100020 h 4275461"/>
                <a:gd name="connsiteX62" fmla="*/ 2944022 w 3619883"/>
                <a:gd name="connsiteY62" fmla="*/ 30853 h 4275461"/>
                <a:gd name="connsiteX63" fmla="*/ 3022289 w 3619883"/>
                <a:gd name="connsiteY63" fmla="*/ 10893 h 4275461"/>
                <a:gd name="connsiteX64" fmla="*/ 3054807 w 3619883"/>
                <a:gd name="connsiteY64" fmla="*/ 24226 h 4275461"/>
                <a:gd name="connsiteX65" fmla="*/ 3141892 w 3619883"/>
                <a:gd name="connsiteY65" fmla="*/ 51925 h 4275461"/>
                <a:gd name="connsiteX66" fmla="*/ 3185711 w 3619883"/>
                <a:gd name="connsiteY66" fmla="*/ 59881 h 4275461"/>
                <a:gd name="connsiteX67" fmla="*/ 3219056 w 3619883"/>
                <a:gd name="connsiteY67" fmla="*/ 55536 h 4275461"/>
                <a:gd name="connsiteX68" fmla="*/ 3263425 w 3619883"/>
                <a:gd name="connsiteY68" fmla="*/ 51706 h 4275461"/>
                <a:gd name="connsiteX69" fmla="*/ 3296219 w 3619883"/>
                <a:gd name="connsiteY69" fmla="*/ 59147 h 4275461"/>
                <a:gd name="connsiteX70" fmla="*/ 3319094 w 3619883"/>
                <a:gd name="connsiteY70" fmla="*/ 42500 h 4275461"/>
                <a:gd name="connsiteX71" fmla="*/ 3420511 w 3619883"/>
                <a:gd name="connsiteY71" fmla="*/ 0 h 4275461"/>
                <a:gd name="connsiteX72" fmla="*/ 3453305 w 3619883"/>
                <a:gd name="connsiteY72" fmla="*/ 7440 h 4275461"/>
                <a:gd name="connsiteX73" fmla="*/ 3496571 w 3619883"/>
                <a:gd name="connsiteY73" fmla="*/ 27182 h 4275461"/>
                <a:gd name="connsiteX74" fmla="*/ 3602117 w 3619883"/>
                <a:gd name="connsiteY74" fmla="*/ 132521 h 4275461"/>
                <a:gd name="connsiteX75" fmla="*/ 3619883 w 3619883"/>
                <a:gd name="connsiteY75" fmla="*/ 140049 h 4275461"/>
                <a:gd name="connsiteX76" fmla="*/ 3619883 w 3619883"/>
                <a:gd name="connsiteY76" fmla="*/ 755612 h 4275461"/>
                <a:gd name="connsiteX0" fmla="*/ 3619883 w 3619883"/>
                <a:gd name="connsiteY0" fmla="*/ 755612 h 4275461"/>
                <a:gd name="connsiteX1" fmla="*/ 3269726 w 3619883"/>
                <a:gd name="connsiteY1" fmla="*/ 4275461 h 4275461"/>
                <a:gd name="connsiteX2" fmla="*/ 3052674 w 3619883"/>
                <a:gd name="connsiteY2" fmla="*/ 4275461 h 4275461"/>
                <a:gd name="connsiteX3" fmla="*/ 3014011 w 3619883"/>
                <a:gd name="connsiteY3" fmla="*/ 4275461 h 4275461"/>
                <a:gd name="connsiteX4" fmla="*/ 2761042 w 3619883"/>
                <a:gd name="connsiteY4" fmla="*/ 4275461 h 4275461"/>
                <a:gd name="connsiteX5" fmla="*/ 2690646 w 3619883"/>
                <a:gd name="connsiteY5" fmla="*/ 4275461 h 4275461"/>
                <a:gd name="connsiteX6" fmla="*/ 2511710 w 3619883"/>
                <a:gd name="connsiteY6" fmla="*/ 4275461 h 4275461"/>
                <a:gd name="connsiteX7" fmla="*/ 2337697 w 3619883"/>
                <a:gd name="connsiteY7" fmla="*/ 4275461 h 4275461"/>
                <a:gd name="connsiteX8" fmla="*/ 2150155 w 3619883"/>
                <a:gd name="connsiteY8" fmla="*/ 4275461 h 4275461"/>
                <a:gd name="connsiteX9" fmla="*/ 2079759 w 3619883"/>
                <a:gd name="connsiteY9" fmla="*/ 4275461 h 4275461"/>
                <a:gd name="connsiteX10" fmla="*/ 1824703 w 3619883"/>
                <a:gd name="connsiteY10" fmla="*/ 4275461 h 4275461"/>
                <a:gd name="connsiteX11" fmla="*/ 1796694 w 3619883"/>
                <a:gd name="connsiteY11" fmla="*/ 4275461 h 4275461"/>
                <a:gd name="connsiteX12" fmla="*/ 1558844 w 3619883"/>
                <a:gd name="connsiteY12" fmla="*/ 4275461 h 4275461"/>
                <a:gd name="connsiteX13" fmla="*/ 1427396 w 3619883"/>
                <a:gd name="connsiteY13" fmla="*/ 4275461 h 4275461"/>
                <a:gd name="connsiteX14" fmla="*/ 1210751 w 3619883"/>
                <a:gd name="connsiteY14" fmla="*/ 4275461 h 4275461"/>
                <a:gd name="connsiteX15" fmla="*/ 1140354 w 3619883"/>
                <a:gd name="connsiteY15" fmla="*/ 4275461 h 4275461"/>
                <a:gd name="connsiteX16" fmla="*/ 953807 w 3619883"/>
                <a:gd name="connsiteY16" fmla="*/ 4275461 h 4275461"/>
                <a:gd name="connsiteX17" fmla="*/ 829432 w 3619883"/>
                <a:gd name="connsiteY17" fmla="*/ 4275461 h 4275461"/>
                <a:gd name="connsiteX18" fmla="*/ 611484 w 3619883"/>
                <a:gd name="connsiteY18" fmla="*/ 4275461 h 4275461"/>
                <a:gd name="connsiteX19" fmla="*/ 573998 w 3619883"/>
                <a:gd name="connsiteY19" fmla="*/ 4275461 h 4275461"/>
                <a:gd name="connsiteX20" fmla="*/ 336164 w 3619883"/>
                <a:gd name="connsiteY20" fmla="*/ 4275461 h 4275461"/>
                <a:gd name="connsiteX21" fmla="*/ 189322 w 3619883"/>
                <a:gd name="connsiteY21" fmla="*/ 4275461 h 4275461"/>
                <a:gd name="connsiteX22" fmla="*/ 0 w 3619883"/>
                <a:gd name="connsiteY22" fmla="*/ 4275461 h 4275461"/>
                <a:gd name="connsiteX23" fmla="*/ 0 w 3619883"/>
                <a:gd name="connsiteY23" fmla="*/ 42229 h 4275461"/>
                <a:gd name="connsiteX24" fmla="*/ 42464 w 3619883"/>
                <a:gd name="connsiteY24" fmla="*/ 40518 h 4275461"/>
                <a:gd name="connsiteX25" fmla="*/ 137733 w 3619883"/>
                <a:gd name="connsiteY25" fmla="*/ 35355 h 4275461"/>
                <a:gd name="connsiteX26" fmla="*/ 270565 w 3619883"/>
                <a:gd name="connsiteY26" fmla="*/ 29759 h 4275461"/>
                <a:gd name="connsiteX27" fmla="*/ 479734 w 3619883"/>
                <a:gd name="connsiteY27" fmla="*/ 45455 h 4275461"/>
                <a:gd name="connsiteX28" fmla="*/ 524103 w 3619883"/>
                <a:gd name="connsiteY28" fmla="*/ 41625 h 4275461"/>
                <a:gd name="connsiteX29" fmla="*/ 624416 w 3619883"/>
                <a:gd name="connsiteY29" fmla="*/ 22696 h 4275461"/>
                <a:gd name="connsiteX30" fmla="*/ 657762 w 3619883"/>
                <a:gd name="connsiteY30" fmla="*/ 18351 h 4275461"/>
                <a:gd name="connsiteX31" fmla="*/ 690557 w 3619883"/>
                <a:gd name="connsiteY31" fmla="*/ 25792 h 4275461"/>
                <a:gd name="connsiteX32" fmla="*/ 745123 w 3619883"/>
                <a:gd name="connsiteY32" fmla="*/ 40157 h 4275461"/>
                <a:gd name="connsiteX33" fmla="*/ 789493 w 3619883"/>
                <a:gd name="connsiteY33" fmla="*/ 36327 h 4275461"/>
                <a:gd name="connsiteX34" fmla="*/ 854255 w 3619883"/>
                <a:gd name="connsiteY34" fmla="*/ 68887 h 4275461"/>
                <a:gd name="connsiteX35" fmla="*/ 897520 w 3619883"/>
                <a:gd name="connsiteY35" fmla="*/ 88629 h 4275461"/>
                <a:gd name="connsiteX36" fmla="*/ 940510 w 3619883"/>
                <a:gd name="connsiteY36" fmla="*/ 114265 h 4275461"/>
                <a:gd name="connsiteX37" fmla="*/ 1082712 w 3619883"/>
                <a:gd name="connsiteY37" fmla="*/ 144543 h 4275461"/>
                <a:gd name="connsiteX38" fmla="*/ 1205348 w 3619883"/>
                <a:gd name="connsiteY38" fmla="*/ 120753 h 4275461"/>
                <a:gd name="connsiteX39" fmla="*/ 1271764 w 3619883"/>
                <a:gd name="connsiteY39" fmla="*/ 117956 h 4275461"/>
                <a:gd name="connsiteX40" fmla="*/ 1315583 w 3619883"/>
                <a:gd name="connsiteY40" fmla="*/ 125912 h 4275461"/>
                <a:gd name="connsiteX41" fmla="*/ 1359125 w 3619883"/>
                <a:gd name="connsiteY41" fmla="*/ 139761 h 4275461"/>
                <a:gd name="connsiteX42" fmla="*/ 1391919 w 3619883"/>
                <a:gd name="connsiteY42" fmla="*/ 147202 h 4275461"/>
                <a:gd name="connsiteX43" fmla="*/ 1436563 w 3619883"/>
                <a:gd name="connsiteY43" fmla="*/ 137480 h 4275461"/>
                <a:gd name="connsiteX44" fmla="*/ 1471566 w 3619883"/>
                <a:gd name="connsiteY44" fmla="*/ 97777 h 4275461"/>
                <a:gd name="connsiteX45" fmla="*/ 1505739 w 3619883"/>
                <a:gd name="connsiteY45" fmla="*/ 75753 h 4275461"/>
                <a:gd name="connsiteX46" fmla="*/ 1590891 w 3619883"/>
                <a:gd name="connsiteY46" fmla="*/ 144702 h 4275461"/>
                <a:gd name="connsiteX47" fmla="*/ 1625616 w 3619883"/>
                <a:gd name="connsiteY47" fmla="*/ 110893 h 4275461"/>
                <a:gd name="connsiteX48" fmla="*/ 1658964 w 3619883"/>
                <a:gd name="connsiteY48" fmla="*/ 106547 h 4275461"/>
                <a:gd name="connsiteX49" fmla="*/ 1746598 w 3619883"/>
                <a:gd name="connsiteY49" fmla="*/ 122460 h 4275461"/>
                <a:gd name="connsiteX50" fmla="*/ 1811913 w 3619883"/>
                <a:gd name="connsiteY50" fmla="*/ 143234 h 4275461"/>
                <a:gd name="connsiteX51" fmla="*/ 1856557 w 3619883"/>
                <a:gd name="connsiteY51" fmla="*/ 133511 h 4275461"/>
                <a:gd name="connsiteX52" fmla="*/ 2066003 w 3619883"/>
                <a:gd name="connsiteY52" fmla="*/ 143313 h 4275461"/>
                <a:gd name="connsiteX53" fmla="*/ 2177615 w 3619883"/>
                <a:gd name="connsiteY53" fmla="*/ 119007 h 4275461"/>
                <a:gd name="connsiteX54" fmla="*/ 2255883 w 3619883"/>
                <a:gd name="connsiteY54" fmla="*/ 99047 h 4275461"/>
                <a:gd name="connsiteX55" fmla="*/ 2344622 w 3619883"/>
                <a:gd name="connsiteY55" fmla="*/ 91388 h 4275461"/>
                <a:gd name="connsiteX56" fmla="*/ 2455682 w 3619883"/>
                <a:gd name="connsiteY56" fmla="*/ 78869 h 4275461"/>
                <a:gd name="connsiteX57" fmla="*/ 2632609 w 3619883"/>
                <a:gd name="connsiteY57" fmla="*/ 75338 h 4275461"/>
                <a:gd name="connsiteX58" fmla="*/ 2742291 w 3619883"/>
                <a:gd name="connsiteY58" fmla="*/ 92282 h 4275461"/>
                <a:gd name="connsiteX59" fmla="*/ 2851974 w 3619883"/>
                <a:gd name="connsiteY59" fmla="*/ 109227 h 4275461"/>
                <a:gd name="connsiteX60" fmla="*/ 2907643 w 3619883"/>
                <a:gd name="connsiteY60" fmla="*/ 100020 h 4275461"/>
                <a:gd name="connsiteX61" fmla="*/ 2944022 w 3619883"/>
                <a:gd name="connsiteY61" fmla="*/ 30853 h 4275461"/>
                <a:gd name="connsiteX62" fmla="*/ 3022289 w 3619883"/>
                <a:gd name="connsiteY62" fmla="*/ 10893 h 4275461"/>
                <a:gd name="connsiteX63" fmla="*/ 3054807 w 3619883"/>
                <a:gd name="connsiteY63" fmla="*/ 24226 h 4275461"/>
                <a:gd name="connsiteX64" fmla="*/ 3141892 w 3619883"/>
                <a:gd name="connsiteY64" fmla="*/ 51925 h 4275461"/>
                <a:gd name="connsiteX65" fmla="*/ 3185711 w 3619883"/>
                <a:gd name="connsiteY65" fmla="*/ 59881 h 4275461"/>
                <a:gd name="connsiteX66" fmla="*/ 3219056 w 3619883"/>
                <a:gd name="connsiteY66" fmla="*/ 55536 h 4275461"/>
                <a:gd name="connsiteX67" fmla="*/ 3263425 w 3619883"/>
                <a:gd name="connsiteY67" fmla="*/ 51706 h 4275461"/>
                <a:gd name="connsiteX68" fmla="*/ 3296219 w 3619883"/>
                <a:gd name="connsiteY68" fmla="*/ 59147 h 4275461"/>
                <a:gd name="connsiteX69" fmla="*/ 3319094 w 3619883"/>
                <a:gd name="connsiteY69" fmla="*/ 42500 h 4275461"/>
                <a:gd name="connsiteX70" fmla="*/ 3420511 w 3619883"/>
                <a:gd name="connsiteY70" fmla="*/ 0 h 4275461"/>
                <a:gd name="connsiteX71" fmla="*/ 3453305 w 3619883"/>
                <a:gd name="connsiteY71" fmla="*/ 7440 h 4275461"/>
                <a:gd name="connsiteX72" fmla="*/ 3496571 w 3619883"/>
                <a:gd name="connsiteY72" fmla="*/ 27182 h 4275461"/>
                <a:gd name="connsiteX73" fmla="*/ 3602117 w 3619883"/>
                <a:gd name="connsiteY73" fmla="*/ 132521 h 4275461"/>
                <a:gd name="connsiteX74" fmla="*/ 3619883 w 3619883"/>
                <a:gd name="connsiteY74" fmla="*/ 140049 h 4275461"/>
                <a:gd name="connsiteX75" fmla="*/ 3619883 w 3619883"/>
                <a:gd name="connsiteY75" fmla="*/ 755612 h 4275461"/>
                <a:gd name="connsiteX0" fmla="*/ 3619883 w 3619883"/>
                <a:gd name="connsiteY0" fmla="*/ 755612 h 4275461"/>
                <a:gd name="connsiteX1" fmla="*/ 3052674 w 3619883"/>
                <a:gd name="connsiteY1" fmla="*/ 4275461 h 4275461"/>
                <a:gd name="connsiteX2" fmla="*/ 3014011 w 3619883"/>
                <a:gd name="connsiteY2" fmla="*/ 4275461 h 4275461"/>
                <a:gd name="connsiteX3" fmla="*/ 2761042 w 3619883"/>
                <a:gd name="connsiteY3" fmla="*/ 4275461 h 4275461"/>
                <a:gd name="connsiteX4" fmla="*/ 2690646 w 3619883"/>
                <a:gd name="connsiteY4" fmla="*/ 4275461 h 4275461"/>
                <a:gd name="connsiteX5" fmla="*/ 2511710 w 3619883"/>
                <a:gd name="connsiteY5" fmla="*/ 4275461 h 4275461"/>
                <a:gd name="connsiteX6" fmla="*/ 2337697 w 3619883"/>
                <a:gd name="connsiteY6" fmla="*/ 4275461 h 4275461"/>
                <a:gd name="connsiteX7" fmla="*/ 2150155 w 3619883"/>
                <a:gd name="connsiteY7" fmla="*/ 4275461 h 4275461"/>
                <a:gd name="connsiteX8" fmla="*/ 2079759 w 3619883"/>
                <a:gd name="connsiteY8" fmla="*/ 4275461 h 4275461"/>
                <a:gd name="connsiteX9" fmla="*/ 1824703 w 3619883"/>
                <a:gd name="connsiteY9" fmla="*/ 4275461 h 4275461"/>
                <a:gd name="connsiteX10" fmla="*/ 1796694 w 3619883"/>
                <a:gd name="connsiteY10" fmla="*/ 4275461 h 4275461"/>
                <a:gd name="connsiteX11" fmla="*/ 1558844 w 3619883"/>
                <a:gd name="connsiteY11" fmla="*/ 4275461 h 4275461"/>
                <a:gd name="connsiteX12" fmla="*/ 1427396 w 3619883"/>
                <a:gd name="connsiteY12" fmla="*/ 4275461 h 4275461"/>
                <a:gd name="connsiteX13" fmla="*/ 1210751 w 3619883"/>
                <a:gd name="connsiteY13" fmla="*/ 4275461 h 4275461"/>
                <a:gd name="connsiteX14" fmla="*/ 1140354 w 3619883"/>
                <a:gd name="connsiteY14" fmla="*/ 4275461 h 4275461"/>
                <a:gd name="connsiteX15" fmla="*/ 953807 w 3619883"/>
                <a:gd name="connsiteY15" fmla="*/ 4275461 h 4275461"/>
                <a:gd name="connsiteX16" fmla="*/ 829432 w 3619883"/>
                <a:gd name="connsiteY16" fmla="*/ 4275461 h 4275461"/>
                <a:gd name="connsiteX17" fmla="*/ 611484 w 3619883"/>
                <a:gd name="connsiteY17" fmla="*/ 4275461 h 4275461"/>
                <a:gd name="connsiteX18" fmla="*/ 573998 w 3619883"/>
                <a:gd name="connsiteY18" fmla="*/ 4275461 h 4275461"/>
                <a:gd name="connsiteX19" fmla="*/ 336164 w 3619883"/>
                <a:gd name="connsiteY19" fmla="*/ 4275461 h 4275461"/>
                <a:gd name="connsiteX20" fmla="*/ 189322 w 3619883"/>
                <a:gd name="connsiteY20" fmla="*/ 4275461 h 4275461"/>
                <a:gd name="connsiteX21" fmla="*/ 0 w 3619883"/>
                <a:gd name="connsiteY21" fmla="*/ 4275461 h 4275461"/>
                <a:gd name="connsiteX22" fmla="*/ 0 w 3619883"/>
                <a:gd name="connsiteY22" fmla="*/ 42229 h 4275461"/>
                <a:gd name="connsiteX23" fmla="*/ 42464 w 3619883"/>
                <a:gd name="connsiteY23" fmla="*/ 40518 h 4275461"/>
                <a:gd name="connsiteX24" fmla="*/ 137733 w 3619883"/>
                <a:gd name="connsiteY24" fmla="*/ 35355 h 4275461"/>
                <a:gd name="connsiteX25" fmla="*/ 270565 w 3619883"/>
                <a:gd name="connsiteY25" fmla="*/ 29759 h 4275461"/>
                <a:gd name="connsiteX26" fmla="*/ 479734 w 3619883"/>
                <a:gd name="connsiteY26" fmla="*/ 45455 h 4275461"/>
                <a:gd name="connsiteX27" fmla="*/ 524103 w 3619883"/>
                <a:gd name="connsiteY27" fmla="*/ 41625 h 4275461"/>
                <a:gd name="connsiteX28" fmla="*/ 624416 w 3619883"/>
                <a:gd name="connsiteY28" fmla="*/ 22696 h 4275461"/>
                <a:gd name="connsiteX29" fmla="*/ 657762 w 3619883"/>
                <a:gd name="connsiteY29" fmla="*/ 18351 h 4275461"/>
                <a:gd name="connsiteX30" fmla="*/ 690557 w 3619883"/>
                <a:gd name="connsiteY30" fmla="*/ 25792 h 4275461"/>
                <a:gd name="connsiteX31" fmla="*/ 745123 w 3619883"/>
                <a:gd name="connsiteY31" fmla="*/ 40157 h 4275461"/>
                <a:gd name="connsiteX32" fmla="*/ 789493 w 3619883"/>
                <a:gd name="connsiteY32" fmla="*/ 36327 h 4275461"/>
                <a:gd name="connsiteX33" fmla="*/ 854255 w 3619883"/>
                <a:gd name="connsiteY33" fmla="*/ 68887 h 4275461"/>
                <a:gd name="connsiteX34" fmla="*/ 897520 w 3619883"/>
                <a:gd name="connsiteY34" fmla="*/ 88629 h 4275461"/>
                <a:gd name="connsiteX35" fmla="*/ 940510 w 3619883"/>
                <a:gd name="connsiteY35" fmla="*/ 114265 h 4275461"/>
                <a:gd name="connsiteX36" fmla="*/ 1082712 w 3619883"/>
                <a:gd name="connsiteY36" fmla="*/ 144543 h 4275461"/>
                <a:gd name="connsiteX37" fmla="*/ 1205348 w 3619883"/>
                <a:gd name="connsiteY37" fmla="*/ 120753 h 4275461"/>
                <a:gd name="connsiteX38" fmla="*/ 1271764 w 3619883"/>
                <a:gd name="connsiteY38" fmla="*/ 117956 h 4275461"/>
                <a:gd name="connsiteX39" fmla="*/ 1315583 w 3619883"/>
                <a:gd name="connsiteY39" fmla="*/ 125912 h 4275461"/>
                <a:gd name="connsiteX40" fmla="*/ 1359125 w 3619883"/>
                <a:gd name="connsiteY40" fmla="*/ 139761 h 4275461"/>
                <a:gd name="connsiteX41" fmla="*/ 1391919 w 3619883"/>
                <a:gd name="connsiteY41" fmla="*/ 147202 h 4275461"/>
                <a:gd name="connsiteX42" fmla="*/ 1436563 w 3619883"/>
                <a:gd name="connsiteY42" fmla="*/ 137480 h 4275461"/>
                <a:gd name="connsiteX43" fmla="*/ 1471566 w 3619883"/>
                <a:gd name="connsiteY43" fmla="*/ 97777 h 4275461"/>
                <a:gd name="connsiteX44" fmla="*/ 1505739 w 3619883"/>
                <a:gd name="connsiteY44" fmla="*/ 75753 h 4275461"/>
                <a:gd name="connsiteX45" fmla="*/ 1590891 w 3619883"/>
                <a:gd name="connsiteY45" fmla="*/ 144702 h 4275461"/>
                <a:gd name="connsiteX46" fmla="*/ 1625616 w 3619883"/>
                <a:gd name="connsiteY46" fmla="*/ 110893 h 4275461"/>
                <a:gd name="connsiteX47" fmla="*/ 1658964 w 3619883"/>
                <a:gd name="connsiteY47" fmla="*/ 106547 h 4275461"/>
                <a:gd name="connsiteX48" fmla="*/ 1746598 w 3619883"/>
                <a:gd name="connsiteY48" fmla="*/ 122460 h 4275461"/>
                <a:gd name="connsiteX49" fmla="*/ 1811913 w 3619883"/>
                <a:gd name="connsiteY49" fmla="*/ 143234 h 4275461"/>
                <a:gd name="connsiteX50" fmla="*/ 1856557 w 3619883"/>
                <a:gd name="connsiteY50" fmla="*/ 133511 h 4275461"/>
                <a:gd name="connsiteX51" fmla="*/ 2066003 w 3619883"/>
                <a:gd name="connsiteY51" fmla="*/ 143313 h 4275461"/>
                <a:gd name="connsiteX52" fmla="*/ 2177615 w 3619883"/>
                <a:gd name="connsiteY52" fmla="*/ 119007 h 4275461"/>
                <a:gd name="connsiteX53" fmla="*/ 2255883 w 3619883"/>
                <a:gd name="connsiteY53" fmla="*/ 99047 h 4275461"/>
                <a:gd name="connsiteX54" fmla="*/ 2344622 w 3619883"/>
                <a:gd name="connsiteY54" fmla="*/ 91388 h 4275461"/>
                <a:gd name="connsiteX55" fmla="*/ 2455682 w 3619883"/>
                <a:gd name="connsiteY55" fmla="*/ 78869 h 4275461"/>
                <a:gd name="connsiteX56" fmla="*/ 2632609 w 3619883"/>
                <a:gd name="connsiteY56" fmla="*/ 75338 h 4275461"/>
                <a:gd name="connsiteX57" fmla="*/ 2742291 w 3619883"/>
                <a:gd name="connsiteY57" fmla="*/ 92282 h 4275461"/>
                <a:gd name="connsiteX58" fmla="*/ 2851974 w 3619883"/>
                <a:gd name="connsiteY58" fmla="*/ 109227 h 4275461"/>
                <a:gd name="connsiteX59" fmla="*/ 2907643 w 3619883"/>
                <a:gd name="connsiteY59" fmla="*/ 100020 h 4275461"/>
                <a:gd name="connsiteX60" fmla="*/ 2944022 w 3619883"/>
                <a:gd name="connsiteY60" fmla="*/ 30853 h 4275461"/>
                <a:gd name="connsiteX61" fmla="*/ 3022289 w 3619883"/>
                <a:gd name="connsiteY61" fmla="*/ 10893 h 4275461"/>
                <a:gd name="connsiteX62" fmla="*/ 3054807 w 3619883"/>
                <a:gd name="connsiteY62" fmla="*/ 24226 h 4275461"/>
                <a:gd name="connsiteX63" fmla="*/ 3141892 w 3619883"/>
                <a:gd name="connsiteY63" fmla="*/ 51925 h 4275461"/>
                <a:gd name="connsiteX64" fmla="*/ 3185711 w 3619883"/>
                <a:gd name="connsiteY64" fmla="*/ 59881 h 4275461"/>
                <a:gd name="connsiteX65" fmla="*/ 3219056 w 3619883"/>
                <a:gd name="connsiteY65" fmla="*/ 55536 h 4275461"/>
                <a:gd name="connsiteX66" fmla="*/ 3263425 w 3619883"/>
                <a:gd name="connsiteY66" fmla="*/ 51706 h 4275461"/>
                <a:gd name="connsiteX67" fmla="*/ 3296219 w 3619883"/>
                <a:gd name="connsiteY67" fmla="*/ 59147 h 4275461"/>
                <a:gd name="connsiteX68" fmla="*/ 3319094 w 3619883"/>
                <a:gd name="connsiteY68" fmla="*/ 42500 h 4275461"/>
                <a:gd name="connsiteX69" fmla="*/ 3420511 w 3619883"/>
                <a:gd name="connsiteY69" fmla="*/ 0 h 4275461"/>
                <a:gd name="connsiteX70" fmla="*/ 3453305 w 3619883"/>
                <a:gd name="connsiteY70" fmla="*/ 7440 h 4275461"/>
                <a:gd name="connsiteX71" fmla="*/ 3496571 w 3619883"/>
                <a:gd name="connsiteY71" fmla="*/ 27182 h 4275461"/>
                <a:gd name="connsiteX72" fmla="*/ 3602117 w 3619883"/>
                <a:gd name="connsiteY72" fmla="*/ 132521 h 4275461"/>
                <a:gd name="connsiteX73" fmla="*/ 3619883 w 3619883"/>
                <a:gd name="connsiteY73" fmla="*/ 140049 h 4275461"/>
                <a:gd name="connsiteX74" fmla="*/ 3619883 w 3619883"/>
                <a:gd name="connsiteY74" fmla="*/ 755612 h 4275461"/>
                <a:gd name="connsiteX0" fmla="*/ 3619883 w 3619883"/>
                <a:gd name="connsiteY0" fmla="*/ 755612 h 4275461"/>
                <a:gd name="connsiteX1" fmla="*/ 3014011 w 3619883"/>
                <a:gd name="connsiteY1" fmla="*/ 4275461 h 4275461"/>
                <a:gd name="connsiteX2" fmla="*/ 2761042 w 3619883"/>
                <a:gd name="connsiteY2" fmla="*/ 4275461 h 4275461"/>
                <a:gd name="connsiteX3" fmla="*/ 2690646 w 3619883"/>
                <a:gd name="connsiteY3" fmla="*/ 4275461 h 4275461"/>
                <a:gd name="connsiteX4" fmla="*/ 2511710 w 3619883"/>
                <a:gd name="connsiteY4" fmla="*/ 4275461 h 4275461"/>
                <a:gd name="connsiteX5" fmla="*/ 2337697 w 3619883"/>
                <a:gd name="connsiteY5" fmla="*/ 4275461 h 4275461"/>
                <a:gd name="connsiteX6" fmla="*/ 2150155 w 3619883"/>
                <a:gd name="connsiteY6" fmla="*/ 4275461 h 4275461"/>
                <a:gd name="connsiteX7" fmla="*/ 2079759 w 3619883"/>
                <a:gd name="connsiteY7" fmla="*/ 4275461 h 4275461"/>
                <a:gd name="connsiteX8" fmla="*/ 1824703 w 3619883"/>
                <a:gd name="connsiteY8" fmla="*/ 4275461 h 4275461"/>
                <a:gd name="connsiteX9" fmla="*/ 1796694 w 3619883"/>
                <a:gd name="connsiteY9" fmla="*/ 4275461 h 4275461"/>
                <a:gd name="connsiteX10" fmla="*/ 1558844 w 3619883"/>
                <a:gd name="connsiteY10" fmla="*/ 4275461 h 4275461"/>
                <a:gd name="connsiteX11" fmla="*/ 1427396 w 3619883"/>
                <a:gd name="connsiteY11" fmla="*/ 4275461 h 4275461"/>
                <a:gd name="connsiteX12" fmla="*/ 1210751 w 3619883"/>
                <a:gd name="connsiteY12" fmla="*/ 4275461 h 4275461"/>
                <a:gd name="connsiteX13" fmla="*/ 1140354 w 3619883"/>
                <a:gd name="connsiteY13" fmla="*/ 4275461 h 4275461"/>
                <a:gd name="connsiteX14" fmla="*/ 953807 w 3619883"/>
                <a:gd name="connsiteY14" fmla="*/ 4275461 h 4275461"/>
                <a:gd name="connsiteX15" fmla="*/ 829432 w 3619883"/>
                <a:gd name="connsiteY15" fmla="*/ 4275461 h 4275461"/>
                <a:gd name="connsiteX16" fmla="*/ 611484 w 3619883"/>
                <a:gd name="connsiteY16" fmla="*/ 4275461 h 4275461"/>
                <a:gd name="connsiteX17" fmla="*/ 573998 w 3619883"/>
                <a:gd name="connsiteY17" fmla="*/ 4275461 h 4275461"/>
                <a:gd name="connsiteX18" fmla="*/ 336164 w 3619883"/>
                <a:gd name="connsiteY18" fmla="*/ 4275461 h 4275461"/>
                <a:gd name="connsiteX19" fmla="*/ 189322 w 3619883"/>
                <a:gd name="connsiteY19" fmla="*/ 4275461 h 4275461"/>
                <a:gd name="connsiteX20" fmla="*/ 0 w 3619883"/>
                <a:gd name="connsiteY20" fmla="*/ 4275461 h 4275461"/>
                <a:gd name="connsiteX21" fmla="*/ 0 w 3619883"/>
                <a:gd name="connsiteY21" fmla="*/ 42229 h 4275461"/>
                <a:gd name="connsiteX22" fmla="*/ 42464 w 3619883"/>
                <a:gd name="connsiteY22" fmla="*/ 40518 h 4275461"/>
                <a:gd name="connsiteX23" fmla="*/ 137733 w 3619883"/>
                <a:gd name="connsiteY23" fmla="*/ 35355 h 4275461"/>
                <a:gd name="connsiteX24" fmla="*/ 270565 w 3619883"/>
                <a:gd name="connsiteY24" fmla="*/ 29759 h 4275461"/>
                <a:gd name="connsiteX25" fmla="*/ 479734 w 3619883"/>
                <a:gd name="connsiteY25" fmla="*/ 45455 h 4275461"/>
                <a:gd name="connsiteX26" fmla="*/ 524103 w 3619883"/>
                <a:gd name="connsiteY26" fmla="*/ 41625 h 4275461"/>
                <a:gd name="connsiteX27" fmla="*/ 624416 w 3619883"/>
                <a:gd name="connsiteY27" fmla="*/ 22696 h 4275461"/>
                <a:gd name="connsiteX28" fmla="*/ 657762 w 3619883"/>
                <a:gd name="connsiteY28" fmla="*/ 18351 h 4275461"/>
                <a:gd name="connsiteX29" fmla="*/ 690557 w 3619883"/>
                <a:gd name="connsiteY29" fmla="*/ 25792 h 4275461"/>
                <a:gd name="connsiteX30" fmla="*/ 745123 w 3619883"/>
                <a:gd name="connsiteY30" fmla="*/ 40157 h 4275461"/>
                <a:gd name="connsiteX31" fmla="*/ 789493 w 3619883"/>
                <a:gd name="connsiteY31" fmla="*/ 36327 h 4275461"/>
                <a:gd name="connsiteX32" fmla="*/ 854255 w 3619883"/>
                <a:gd name="connsiteY32" fmla="*/ 68887 h 4275461"/>
                <a:gd name="connsiteX33" fmla="*/ 897520 w 3619883"/>
                <a:gd name="connsiteY33" fmla="*/ 88629 h 4275461"/>
                <a:gd name="connsiteX34" fmla="*/ 940510 w 3619883"/>
                <a:gd name="connsiteY34" fmla="*/ 114265 h 4275461"/>
                <a:gd name="connsiteX35" fmla="*/ 1082712 w 3619883"/>
                <a:gd name="connsiteY35" fmla="*/ 144543 h 4275461"/>
                <a:gd name="connsiteX36" fmla="*/ 1205348 w 3619883"/>
                <a:gd name="connsiteY36" fmla="*/ 120753 h 4275461"/>
                <a:gd name="connsiteX37" fmla="*/ 1271764 w 3619883"/>
                <a:gd name="connsiteY37" fmla="*/ 117956 h 4275461"/>
                <a:gd name="connsiteX38" fmla="*/ 1315583 w 3619883"/>
                <a:gd name="connsiteY38" fmla="*/ 125912 h 4275461"/>
                <a:gd name="connsiteX39" fmla="*/ 1359125 w 3619883"/>
                <a:gd name="connsiteY39" fmla="*/ 139761 h 4275461"/>
                <a:gd name="connsiteX40" fmla="*/ 1391919 w 3619883"/>
                <a:gd name="connsiteY40" fmla="*/ 147202 h 4275461"/>
                <a:gd name="connsiteX41" fmla="*/ 1436563 w 3619883"/>
                <a:gd name="connsiteY41" fmla="*/ 137480 h 4275461"/>
                <a:gd name="connsiteX42" fmla="*/ 1471566 w 3619883"/>
                <a:gd name="connsiteY42" fmla="*/ 97777 h 4275461"/>
                <a:gd name="connsiteX43" fmla="*/ 1505739 w 3619883"/>
                <a:gd name="connsiteY43" fmla="*/ 75753 h 4275461"/>
                <a:gd name="connsiteX44" fmla="*/ 1590891 w 3619883"/>
                <a:gd name="connsiteY44" fmla="*/ 144702 h 4275461"/>
                <a:gd name="connsiteX45" fmla="*/ 1625616 w 3619883"/>
                <a:gd name="connsiteY45" fmla="*/ 110893 h 4275461"/>
                <a:gd name="connsiteX46" fmla="*/ 1658964 w 3619883"/>
                <a:gd name="connsiteY46" fmla="*/ 106547 h 4275461"/>
                <a:gd name="connsiteX47" fmla="*/ 1746598 w 3619883"/>
                <a:gd name="connsiteY47" fmla="*/ 122460 h 4275461"/>
                <a:gd name="connsiteX48" fmla="*/ 1811913 w 3619883"/>
                <a:gd name="connsiteY48" fmla="*/ 143234 h 4275461"/>
                <a:gd name="connsiteX49" fmla="*/ 1856557 w 3619883"/>
                <a:gd name="connsiteY49" fmla="*/ 133511 h 4275461"/>
                <a:gd name="connsiteX50" fmla="*/ 2066003 w 3619883"/>
                <a:gd name="connsiteY50" fmla="*/ 143313 h 4275461"/>
                <a:gd name="connsiteX51" fmla="*/ 2177615 w 3619883"/>
                <a:gd name="connsiteY51" fmla="*/ 119007 h 4275461"/>
                <a:gd name="connsiteX52" fmla="*/ 2255883 w 3619883"/>
                <a:gd name="connsiteY52" fmla="*/ 99047 h 4275461"/>
                <a:gd name="connsiteX53" fmla="*/ 2344622 w 3619883"/>
                <a:gd name="connsiteY53" fmla="*/ 91388 h 4275461"/>
                <a:gd name="connsiteX54" fmla="*/ 2455682 w 3619883"/>
                <a:gd name="connsiteY54" fmla="*/ 78869 h 4275461"/>
                <a:gd name="connsiteX55" fmla="*/ 2632609 w 3619883"/>
                <a:gd name="connsiteY55" fmla="*/ 75338 h 4275461"/>
                <a:gd name="connsiteX56" fmla="*/ 2742291 w 3619883"/>
                <a:gd name="connsiteY56" fmla="*/ 92282 h 4275461"/>
                <a:gd name="connsiteX57" fmla="*/ 2851974 w 3619883"/>
                <a:gd name="connsiteY57" fmla="*/ 109227 h 4275461"/>
                <a:gd name="connsiteX58" fmla="*/ 2907643 w 3619883"/>
                <a:gd name="connsiteY58" fmla="*/ 100020 h 4275461"/>
                <a:gd name="connsiteX59" fmla="*/ 2944022 w 3619883"/>
                <a:gd name="connsiteY59" fmla="*/ 30853 h 4275461"/>
                <a:gd name="connsiteX60" fmla="*/ 3022289 w 3619883"/>
                <a:gd name="connsiteY60" fmla="*/ 10893 h 4275461"/>
                <a:gd name="connsiteX61" fmla="*/ 3054807 w 3619883"/>
                <a:gd name="connsiteY61" fmla="*/ 24226 h 4275461"/>
                <a:gd name="connsiteX62" fmla="*/ 3141892 w 3619883"/>
                <a:gd name="connsiteY62" fmla="*/ 51925 h 4275461"/>
                <a:gd name="connsiteX63" fmla="*/ 3185711 w 3619883"/>
                <a:gd name="connsiteY63" fmla="*/ 59881 h 4275461"/>
                <a:gd name="connsiteX64" fmla="*/ 3219056 w 3619883"/>
                <a:gd name="connsiteY64" fmla="*/ 55536 h 4275461"/>
                <a:gd name="connsiteX65" fmla="*/ 3263425 w 3619883"/>
                <a:gd name="connsiteY65" fmla="*/ 51706 h 4275461"/>
                <a:gd name="connsiteX66" fmla="*/ 3296219 w 3619883"/>
                <a:gd name="connsiteY66" fmla="*/ 59147 h 4275461"/>
                <a:gd name="connsiteX67" fmla="*/ 3319094 w 3619883"/>
                <a:gd name="connsiteY67" fmla="*/ 42500 h 4275461"/>
                <a:gd name="connsiteX68" fmla="*/ 3420511 w 3619883"/>
                <a:gd name="connsiteY68" fmla="*/ 0 h 4275461"/>
                <a:gd name="connsiteX69" fmla="*/ 3453305 w 3619883"/>
                <a:gd name="connsiteY69" fmla="*/ 7440 h 4275461"/>
                <a:gd name="connsiteX70" fmla="*/ 3496571 w 3619883"/>
                <a:gd name="connsiteY70" fmla="*/ 27182 h 4275461"/>
                <a:gd name="connsiteX71" fmla="*/ 3602117 w 3619883"/>
                <a:gd name="connsiteY71" fmla="*/ 132521 h 4275461"/>
                <a:gd name="connsiteX72" fmla="*/ 3619883 w 3619883"/>
                <a:gd name="connsiteY72" fmla="*/ 140049 h 4275461"/>
                <a:gd name="connsiteX73" fmla="*/ 3619883 w 3619883"/>
                <a:gd name="connsiteY73" fmla="*/ 755612 h 4275461"/>
                <a:gd name="connsiteX0" fmla="*/ 3619883 w 3619883"/>
                <a:gd name="connsiteY0" fmla="*/ 755612 h 4275461"/>
                <a:gd name="connsiteX1" fmla="*/ 2761042 w 3619883"/>
                <a:gd name="connsiteY1" fmla="*/ 4275461 h 4275461"/>
                <a:gd name="connsiteX2" fmla="*/ 2690646 w 3619883"/>
                <a:gd name="connsiteY2" fmla="*/ 4275461 h 4275461"/>
                <a:gd name="connsiteX3" fmla="*/ 2511710 w 3619883"/>
                <a:gd name="connsiteY3" fmla="*/ 4275461 h 4275461"/>
                <a:gd name="connsiteX4" fmla="*/ 2337697 w 3619883"/>
                <a:gd name="connsiteY4" fmla="*/ 4275461 h 4275461"/>
                <a:gd name="connsiteX5" fmla="*/ 2150155 w 3619883"/>
                <a:gd name="connsiteY5" fmla="*/ 4275461 h 4275461"/>
                <a:gd name="connsiteX6" fmla="*/ 2079759 w 3619883"/>
                <a:gd name="connsiteY6" fmla="*/ 4275461 h 4275461"/>
                <a:gd name="connsiteX7" fmla="*/ 1824703 w 3619883"/>
                <a:gd name="connsiteY7" fmla="*/ 4275461 h 4275461"/>
                <a:gd name="connsiteX8" fmla="*/ 1796694 w 3619883"/>
                <a:gd name="connsiteY8" fmla="*/ 4275461 h 4275461"/>
                <a:gd name="connsiteX9" fmla="*/ 1558844 w 3619883"/>
                <a:gd name="connsiteY9" fmla="*/ 4275461 h 4275461"/>
                <a:gd name="connsiteX10" fmla="*/ 1427396 w 3619883"/>
                <a:gd name="connsiteY10" fmla="*/ 4275461 h 4275461"/>
                <a:gd name="connsiteX11" fmla="*/ 1210751 w 3619883"/>
                <a:gd name="connsiteY11" fmla="*/ 4275461 h 4275461"/>
                <a:gd name="connsiteX12" fmla="*/ 1140354 w 3619883"/>
                <a:gd name="connsiteY12" fmla="*/ 4275461 h 4275461"/>
                <a:gd name="connsiteX13" fmla="*/ 953807 w 3619883"/>
                <a:gd name="connsiteY13" fmla="*/ 4275461 h 4275461"/>
                <a:gd name="connsiteX14" fmla="*/ 829432 w 3619883"/>
                <a:gd name="connsiteY14" fmla="*/ 4275461 h 4275461"/>
                <a:gd name="connsiteX15" fmla="*/ 611484 w 3619883"/>
                <a:gd name="connsiteY15" fmla="*/ 4275461 h 4275461"/>
                <a:gd name="connsiteX16" fmla="*/ 573998 w 3619883"/>
                <a:gd name="connsiteY16" fmla="*/ 4275461 h 4275461"/>
                <a:gd name="connsiteX17" fmla="*/ 336164 w 3619883"/>
                <a:gd name="connsiteY17" fmla="*/ 4275461 h 4275461"/>
                <a:gd name="connsiteX18" fmla="*/ 189322 w 3619883"/>
                <a:gd name="connsiteY18" fmla="*/ 4275461 h 4275461"/>
                <a:gd name="connsiteX19" fmla="*/ 0 w 3619883"/>
                <a:gd name="connsiteY19" fmla="*/ 4275461 h 4275461"/>
                <a:gd name="connsiteX20" fmla="*/ 0 w 3619883"/>
                <a:gd name="connsiteY20" fmla="*/ 42229 h 4275461"/>
                <a:gd name="connsiteX21" fmla="*/ 42464 w 3619883"/>
                <a:gd name="connsiteY21" fmla="*/ 40518 h 4275461"/>
                <a:gd name="connsiteX22" fmla="*/ 137733 w 3619883"/>
                <a:gd name="connsiteY22" fmla="*/ 35355 h 4275461"/>
                <a:gd name="connsiteX23" fmla="*/ 270565 w 3619883"/>
                <a:gd name="connsiteY23" fmla="*/ 29759 h 4275461"/>
                <a:gd name="connsiteX24" fmla="*/ 479734 w 3619883"/>
                <a:gd name="connsiteY24" fmla="*/ 45455 h 4275461"/>
                <a:gd name="connsiteX25" fmla="*/ 524103 w 3619883"/>
                <a:gd name="connsiteY25" fmla="*/ 41625 h 4275461"/>
                <a:gd name="connsiteX26" fmla="*/ 624416 w 3619883"/>
                <a:gd name="connsiteY26" fmla="*/ 22696 h 4275461"/>
                <a:gd name="connsiteX27" fmla="*/ 657762 w 3619883"/>
                <a:gd name="connsiteY27" fmla="*/ 18351 h 4275461"/>
                <a:gd name="connsiteX28" fmla="*/ 690557 w 3619883"/>
                <a:gd name="connsiteY28" fmla="*/ 25792 h 4275461"/>
                <a:gd name="connsiteX29" fmla="*/ 745123 w 3619883"/>
                <a:gd name="connsiteY29" fmla="*/ 40157 h 4275461"/>
                <a:gd name="connsiteX30" fmla="*/ 789493 w 3619883"/>
                <a:gd name="connsiteY30" fmla="*/ 36327 h 4275461"/>
                <a:gd name="connsiteX31" fmla="*/ 854255 w 3619883"/>
                <a:gd name="connsiteY31" fmla="*/ 68887 h 4275461"/>
                <a:gd name="connsiteX32" fmla="*/ 897520 w 3619883"/>
                <a:gd name="connsiteY32" fmla="*/ 88629 h 4275461"/>
                <a:gd name="connsiteX33" fmla="*/ 940510 w 3619883"/>
                <a:gd name="connsiteY33" fmla="*/ 114265 h 4275461"/>
                <a:gd name="connsiteX34" fmla="*/ 1082712 w 3619883"/>
                <a:gd name="connsiteY34" fmla="*/ 144543 h 4275461"/>
                <a:gd name="connsiteX35" fmla="*/ 1205348 w 3619883"/>
                <a:gd name="connsiteY35" fmla="*/ 120753 h 4275461"/>
                <a:gd name="connsiteX36" fmla="*/ 1271764 w 3619883"/>
                <a:gd name="connsiteY36" fmla="*/ 117956 h 4275461"/>
                <a:gd name="connsiteX37" fmla="*/ 1315583 w 3619883"/>
                <a:gd name="connsiteY37" fmla="*/ 125912 h 4275461"/>
                <a:gd name="connsiteX38" fmla="*/ 1359125 w 3619883"/>
                <a:gd name="connsiteY38" fmla="*/ 139761 h 4275461"/>
                <a:gd name="connsiteX39" fmla="*/ 1391919 w 3619883"/>
                <a:gd name="connsiteY39" fmla="*/ 147202 h 4275461"/>
                <a:gd name="connsiteX40" fmla="*/ 1436563 w 3619883"/>
                <a:gd name="connsiteY40" fmla="*/ 137480 h 4275461"/>
                <a:gd name="connsiteX41" fmla="*/ 1471566 w 3619883"/>
                <a:gd name="connsiteY41" fmla="*/ 97777 h 4275461"/>
                <a:gd name="connsiteX42" fmla="*/ 1505739 w 3619883"/>
                <a:gd name="connsiteY42" fmla="*/ 75753 h 4275461"/>
                <a:gd name="connsiteX43" fmla="*/ 1590891 w 3619883"/>
                <a:gd name="connsiteY43" fmla="*/ 144702 h 4275461"/>
                <a:gd name="connsiteX44" fmla="*/ 1625616 w 3619883"/>
                <a:gd name="connsiteY44" fmla="*/ 110893 h 4275461"/>
                <a:gd name="connsiteX45" fmla="*/ 1658964 w 3619883"/>
                <a:gd name="connsiteY45" fmla="*/ 106547 h 4275461"/>
                <a:gd name="connsiteX46" fmla="*/ 1746598 w 3619883"/>
                <a:gd name="connsiteY46" fmla="*/ 122460 h 4275461"/>
                <a:gd name="connsiteX47" fmla="*/ 1811913 w 3619883"/>
                <a:gd name="connsiteY47" fmla="*/ 143234 h 4275461"/>
                <a:gd name="connsiteX48" fmla="*/ 1856557 w 3619883"/>
                <a:gd name="connsiteY48" fmla="*/ 133511 h 4275461"/>
                <a:gd name="connsiteX49" fmla="*/ 2066003 w 3619883"/>
                <a:gd name="connsiteY49" fmla="*/ 143313 h 4275461"/>
                <a:gd name="connsiteX50" fmla="*/ 2177615 w 3619883"/>
                <a:gd name="connsiteY50" fmla="*/ 119007 h 4275461"/>
                <a:gd name="connsiteX51" fmla="*/ 2255883 w 3619883"/>
                <a:gd name="connsiteY51" fmla="*/ 99047 h 4275461"/>
                <a:gd name="connsiteX52" fmla="*/ 2344622 w 3619883"/>
                <a:gd name="connsiteY52" fmla="*/ 91388 h 4275461"/>
                <a:gd name="connsiteX53" fmla="*/ 2455682 w 3619883"/>
                <a:gd name="connsiteY53" fmla="*/ 78869 h 4275461"/>
                <a:gd name="connsiteX54" fmla="*/ 2632609 w 3619883"/>
                <a:gd name="connsiteY54" fmla="*/ 75338 h 4275461"/>
                <a:gd name="connsiteX55" fmla="*/ 2742291 w 3619883"/>
                <a:gd name="connsiteY55" fmla="*/ 92282 h 4275461"/>
                <a:gd name="connsiteX56" fmla="*/ 2851974 w 3619883"/>
                <a:gd name="connsiteY56" fmla="*/ 109227 h 4275461"/>
                <a:gd name="connsiteX57" fmla="*/ 2907643 w 3619883"/>
                <a:gd name="connsiteY57" fmla="*/ 100020 h 4275461"/>
                <a:gd name="connsiteX58" fmla="*/ 2944022 w 3619883"/>
                <a:gd name="connsiteY58" fmla="*/ 30853 h 4275461"/>
                <a:gd name="connsiteX59" fmla="*/ 3022289 w 3619883"/>
                <a:gd name="connsiteY59" fmla="*/ 10893 h 4275461"/>
                <a:gd name="connsiteX60" fmla="*/ 3054807 w 3619883"/>
                <a:gd name="connsiteY60" fmla="*/ 24226 h 4275461"/>
                <a:gd name="connsiteX61" fmla="*/ 3141892 w 3619883"/>
                <a:gd name="connsiteY61" fmla="*/ 51925 h 4275461"/>
                <a:gd name="connsiteX62" fmla="*/ 3185711 w 3619883"/>
                <a:gd name="connsiteY62" fmla="*/ 59881 h 4275461"/>
                <a:gd name="connsiteX63" fmla="*/ 3219056 w 3619883"/>
                <a:gd name="connsiteY63" fmla="*/ 55536 h 4275461"/>
                <a:gd name="connsiteX64" fmla="*/ 3263425 w 3619883"/>
                <a:gd name="connsiteY64" fmla="*/ 51706 h 4275461"/>
                <a:gd name="connsiteX65" fmla="*/ 3296219 w 3619883"/>
                <a:gd name="connsiteY65" fmla="*/ 59147 h 4275461"/>
                <a:gd name="connsiteX66" fmla="*/ 3319094 w 3619883"/>
                <a:gd name="connsiteY66" fmla="*/ 42500 h 4275461"/>
                <a:gd name="connsiteX67" fmla="*/ 3420511 w 3619883"/>
                <a:gd name="connsiteY67" fmla="*/ 0 h 4275461"/>
                <a:gd name="connsiteX68" fmla="*/ 3453305 w 3619883"/>
                <a:gd name="connsiteY68" fmla="*/ 7440 h 4275461"/>
                <a:gd name="connsiteX69" fmla="*/ 3496571 w 3619883"/>
                <a:gd name="connsiteY69" fmla="*/ 27182 h 4275461"/>
                <a:gd name="connsiteX70" fmla="*/ 3602117 w 3619883"/>
                <a:gd name="connsiteY70" fmla="*/ 132521 h 4275461"/>
                <a:gd name="connsiteX71" fmla="*/ 3619883 w 3619883"/>
                <a:gd name="connsiteY71" fmla="*/ 140049 h 4275461"/>
                <a:gd name="connsiteX72" fmla="*/ 3619883 w 3619883"/>
                <a:gd name="connsiteY72" fmla="*/ 755612 h 4275461"/>
                <a:gd name="connsiteX0" fmla="*/ 3619883 w 3619883"/>
                <a:gd name="connsiteY0" fmla="*/ 755612 h 4275461"/>
                <a:gd name="connsiteX1" fmla="*/ 2690646 w 3619883"/>
                <a:gd name="connsiteY1" fmla="*/ 4275461 h 4275461"/>
                <a:gd name="connsiteX2" fmla="*/ 2511710 w 3619883"/>
                <a:gd name="connsiteY2" fmla="*/ 4275461 h 4275461"/>
                <a:gd name="connsiteX3" fmla="*/ 2337697 w 3619883"/>
                <a:gd name="connsiteY3" fmla="*/ 4275461 h 4275461"/>
                <a:gd name="connsiteX4" fmla="*/ 2150155 w 3619883"/>
                <a:gd name="connsiteY4" fmla="*/ 4275461 h 4275461"/>
                <a:gd name="connsiteX5" fmla="*/ 2079759 w 3619883"/>
                <a:gd name="connsiteY5" fmla="*/ 4275461 h 4275461"/>
                <a:gd name="connsiteX6" fmla="*/ 1824703 w 3619883"/>
                <a:gd name="connsiteY6" fmla="*/ 4275461 h 4275461"/>
                <a:gd name="connsiteX7" fmla="*/ 1796694 w 3619883"/>
                <a:gd name="connsiteY7" fmla="*/ 4275461 h 4275461"/>
                <a:gd name="connsiteX8" fmla="*/ 1558844 w 3619883"/>
                <a:gd name="connsiteY8" fmla="*/ 4275461 h 4275461"/>
                <a:gd name="connsiteX9" fmla="*/ 1427396 w 3619883"/>
                <a:gd name="connsiteY9" fmla="*/ 4275461 h 4275461"/>
                <a:gd name="connsiteX10" fmla="*/ 1210751 w 3619883"/>
                <a:gd name="connsiteY10" fmla="*/ 4275461 h 4275461"/>
                <a:gd name="connsiteX11" fmla="*/ 1140354 w 3619883"/>
                <a:gd name="connsiteY11" fmla="*/ 4275461 h 4275461"/>
                <a:gd name="connsiteX12" fmla="*/ 953807 w 3619883"/>
                <a:gd name="connsiteY12" fmla="*/ 4275461 h 4275461"/>
                <a:gd name="connsiteX13" fmla="*/ 829432 w 3619883"/>
                <a:gd name="connsiteY13" fmla="*/ 4275461 h 4275461"/>
                <a:gd name="connsiteX14" fmla="*/ 611484 w 3619883"/>
                <a:gd name="connsiteY14" fmla="*/ 4275461 h 4275461"/>
                <a:gd name="connsiteX15" fmla="*/ 573998 w 3619883"/>
                <a:gd name="connsiteY15" fmla="*/ 4275461 h 4275461"/>
                <a:gd name="connsiteX16" fmla="*/ 336164 w 3619883"/>
                <a:gd name="connsiteY16" fmla="*/ 4275461 h 4275461"/>
                <a:gd name="connsiteX17" fmla="*/ 189322 w 3619883"/>
                <a:gd name="connsiteY17" fmla="*/ 4275461 h 4275461"/>
                <a:gd name="connsiteX18" fmla="*/ 0 w 3619883"/>
                <a:gd name="connsiteY18" fmla="*/ 4275461 h 4275461"/>
                <a:gd name="connsiteX19" fmla="*/ 0 w 3619883"/>
                <a:gd name="connsiteY19" fmla="*/ 42229 h 4275461"/>
                <a:gd name="connsiteX20" fmla="*/ 42464 w 3619883"/>
                <a:gd name="connsiteY20" fmla="*/ 40518 h 4275461"/>
                <a:gd name="connsiteX21" fmla="*/ 137733 w 3619883"/>
                <a:gd name="connsiteY21" fmla="*/ 35355 h 4275461"/>
                <a:gd name="connsiteX22" fmla="*/ 270565 w 3619883"/>
                <a:gd name="connsiteY22" fmla="*/ 29759 h 4275461"/>
                <a:gd name="connsiteX23" fmla="*/ 479734 w 3619883"/>
                <a:gd name="connsiteY23" fmla="*/ 45455 h 4275461"/>
                <a:gd name="connsiteX24" fmla="*/ 524103 w 3619883"/>
                <a:gd name="connsiteY24" fmla="*/ 41625 h 4275461"/>
                <a:gd name="connsiteX25" fmla="*/ 624416 w 3619883"/>
                <a:gd name="connsiteY25" fmla="*/ 22696 h 4275461"/>
                <a:gd name="connsiteX26" fmla="*/ 657762 w 3619883"/>
                <a:gd name="connsiteY26" fmla="*/ 18351 h 4275461"/>
                <a:gd name="connsiteX27" fmla="*/ 690557 w 3619883"/>
                <a:gd name="connsiteY27" fmla="*/ 25792 h 4275461"/>
                <a:gd name="connsiteX28" fmla="*/ 745123 w 3619883"/>
                <a:gd name="connsiteY28" fmla="*/ 40157 h 4275461"/>
                <a:gd name="connsiteX29" fmla="*/ 789493 w 3619883"/>
                <a:gd name="connsiteY29" fmla="*/ 36327 h 4275461"/>
                <a:gd name="connsiteX30" fmla="*/ 854255 w 3619883"/>
                <a:gd name="connsiteY30" fmla="*/ 68887 h 4275461"/>
                <a:gd name="connsiteX31" fmla="*/ 897520 w 3619883"/>
                <a:gd name="connsiteY31" fmla="*/ 88629 h 4275461"/>
                <a:gd name="connsiteX32" fmla="*/ 940510 w 3619883"/>
                <a:gd name="connsiteY32" fmla="*/ 114265 h 4275461"/>
                <a:gd name="connsiteX33" fmla="*/ 1082712 w 3619883"/>
                <a:gd name="connsiteY33" fmla="*/ 144543 h 4275461"/>
                <a:gd name="connsiteX34" fmla="*/ 1205348 w 3619883"/>
                <a:gd name="connsiteY34" fmla="*/ 120753 h 4275461"/>
                <a:gd name="connsiteX35" fmla="*/ 1271764 w 3619883"/>
                <a:gd name="connsiteY35" fmla="*/ 117956 h 4275461"/>
                <a:gd name="connsiteX36" fmla="*/ 1315583 w 3619883"/>
                <a:gd name="connsiteY36" fmla="*/ 125912 h 4275461"/>
                <a:gd name="connsiteX37" fmla="*/ 1359125 w 3619883"/>
                <a:gd name="connsiteY37" fmla="*/ 139761 h 4275461"/>
                <a:gd name="connsiteX38" fmla="*/ 1391919 w 3619883"/>
                <a:gd name="connsiteY38" fmla="*/ 147202 h 4275461"/>
                <a:gd name="connsiteX39" fmla="*/ 1436563 w 3619883"/>
                <a:gd name="connsiteY39" fmla="*/ 137480 h 4275461"/>
                <a:gd name="connsiteX40" fmla="*/ 1471566 w 3619883"/>
                <a:gd name="connsiteY40" fmla="*/ 97777 h 4275461"/>
                <a:gd name="connsiteX41" fmla="*/ 1505739 w 3619883"/>
                <a:gd name="connsiteY41" fmla="*/ 75753 h 4275461"/>
                <a:gd name="connsiteX42" fmla="*/ 1590891 w 3619883"/>
                <a:gd name="connsiteY42" fmla="*/ 144702 h 4275461"/>
                <a:gd name="connsiteX43" fmla="*/ 1625616 w 3619883"/>
                <a:gd name="connsiteY43" fmla="*/ 110893 h 4275461"/>
                <a:gd name="connsiteX44" fmla="*/ 1658964 w 3619883"/>
                <a:gd name="connsiteY44" fmla="*/ 106547 h 4275461"/>
                <a:gd name="connsiteX45" fmla="*/ 1746598 w 3619883"/>
                <a:gd name="connsiteY45" fmla="*/ 122460 h 4275461"/>
                <a:gd name="connsiteX46" fmla="*/ 1811913 w 3619883"/>
                <a:gd name="connsiteY46" fmla="*/ 143234 h 4275461"/>
                <a:gd name="connsiteX47" fmla="*/ 1856557 w 3619883"/>
                <a:gd name="connsiteY47" fmla="*/ 133511 h 4275461"/>
                <a:gd name="connsiteX48" fmla="*/ 2066003 w 3619883"/>
                <a:gd name="connsiteY48" fmla="*/ 143313 h 4275461"/>
                <a:gd name="connsiteX49" fmla="*/ 2177615 w 3619883"/>
                <a:gd name="connsiteY49" fmla="*/ 119007 h 4275461"/>
                <a:gd name="connsiteX50" fmla="*/ 2255883 w 3619883"/>
                <a:gd name="connsiteY50" fmla="*/ 99047 h 4275461"/>
                <a:gd name="connsiteX51" fmla="*/ 2344622 w 3619883"/>
                <a:gd name="connsiteY51" fmla="*/ 91388 h 4275461"/>
                <a:gd name="connsiteX52" fmla="*/ 2455682 w 3619883"/>
                <a:gd name="connsiteY52" fmla="*/ 78869 h 4275461"/>
                <a:gd name="connsiteX53" fmla="*/ 2632609 w 3619883"/>
                <a:gd name="connsiteY53" fmla="*/ 75338 h 4275461"/>
                <a:gd name="connsiteX54" fmla="*/ 2742291 w 3619883"/>
                <a:gd name="connsiteY54" fmla="*/ 92282 h 4275461"/>
                <a:gd name="connsiteX55" fmla="*/ 2851974 w 3619883"/>
                <a:gd name="connsiteY55" fmla="*/ 109227 h 4275461"/>
                <a:gd name="connsiteX56" fmla="*/ 2907643 w 3619883"/>
                <a:gd name="connsiteY56" fmla="*/ 100020 h 4275461"/>
                <a:gd name="connsiteX57" fmla="*/ 2944022 w 3619883"/>
                <a:gd name="connsiteY57" fmla="*/ 30853 h 4275461"/>
                <a:gd name="connsiteX58" fmla="*/ 3022289 w 3619883"/>
                <a:gd name="connsiteY58" fmla="*/ 10893 h 4275461"/>
                <a:gd name="connsiteX59" fmla="*/ 3054807 w 3619883"/>
                <a:gd name="connsiteY59" fmla="*/ 24226 h 4275461"/>
                <a:gd name="connsiteX60" fmla="*/ 3141892 w 3619883"/>
                <a:gd name="connsiteY60" fmla="*/ 51925 h 4275461"/>
                <a:gd name="connsiteX61" fmla="*/ 3185711 w 3619883"/>
                <a:gd name="connsiteY61" fmla="*/ 59881 h 4275461"/>
                <a:gd name="connsiteX62" fmla="*/ 3219056 w 3619883"/>
                <a:gd name="connsiteY62" fmla="*/ 55536 h 4275461"/>
                <a:gd name="connsiteX63" fmla="*/ 3263425 w 3619883"/>
                <a:gd name="connsiteY63" fmla="*/ 51706 h 4275461"/>
                <a:gd name="connsiteX64" fmla="*/ 3296219 w 3619883"/>
                <a:gd name="connsiteY64" fmla="*/ 59147 h 4275461"/>
                <a:gd name="connsiteX65" fmla="*/ 3319094 w 3619883"/>
                <a:gd name="connsiteY65" fmla="*/ 42500 h 4275461"/>
                <a:gd name="connsiteX66" fmla="*/ 3420511 w 3619883"/>
                <a:gd name="connsiteY66" fmla="*/ 0 h 4275461"/>
                <a:gd name="connsiteX67" fmla="*/ 3453305 w 3619883"/>
                <a:gd name="connsiteY67" fmla="*/ 7440 h 4275461"/>
                <a:gd name="connsiteX68" fmla="*/ 3496571 w 3619883"/>
                <a:gd name="connsiteY68" fmla="*/ 27182 h 4275461"/>
                <a:gd name="connsiteX69" fmla="*/ 3602117 w 3619883"/>
                <a:gd name="connsiteY69" fmla="*/ 132521 h 4275461"/>
                <a:gd name="connsiteX70" fmla="*/ 3619883 w 3619883"/>
                <a:gd name="connsiteY70" fmla="*/ 140049 h 4275461"/>
                <a:gd name="connsiteX71" fmla="*/ 3619883 w 3619883"/>
                <a:gd name="connsiteY71" fmla="*/ 755612 h 4275461"/>
                <a:gd name="connsiteX0" fmla="*/ 3619883 w 3619883"/>
                <a:gd name="connsiteY0" fmla="*/ 755612 h 4275461"/>
                <a:gd name="connsiteX1" fmla="*/ 2511710 w 3619883"/>
                <a:gd name="connsiteY1" fmla="*/ 4275461 h 4275461"/>
                <a:gd name="connsiteX2" fmla="*/ 2337697 w 3619883"/>
                <a:gd name="connsiteY2" fmla="*/ 4275461 h 4275461"/>
                <a:gd name="connsiteX3" fmla="*/ 2150155 w 3619883"/>
                <a:gd name="connsiteY3" fmla="*/ 4275461 h 4275461"/>
                <a:gd name="connsiteX4" fmla="*/ 2079759 w 3619883"/>
                <a:gd name="connsiteY4" fmla="*/ 4275461 h 4275461"/>
                <a:gd name="connsiteX5" fmla="*/ 1824703 w 3619883"/>
                <a:gd name="connsiteY5" fmla="*/ 4275461 h 4275461"/>
                <a:gd name="connsiteX6" fmla="*/ 1796694 w 3619883"/>
                <a:gd name="connsiteY6" fmla="*/ 4275461 h 4275461"/>
                <a:gd name="connsiteX7" fmla="*/ 1558844 w 3619883"/>
                <a:gd name="connsiteY7" fmla="*/ 4275461 h 4275461"/>
                <a:gd name="connsiteX8" fmla="*/ 1427396 w 3619883"/>
                <a:gd name="connsiteY8" fmla="*/ 4275461 h 4275461"/>
                <a:gd name="connsiteX9" fmla="*/ 1210751 w 3619883"/>
                <a:gd name="connsiteY9" fmla="*/ 4275461 h 4275461"/>
                <a:gd name="connsiteX10" fmla="*/ 1140354 w 3619883"/>
                <a:gd name="connsiteY10" fmla="*/ 4275461 h 4275461"/>
                <a:gd name="connsiteX11" fmla="*/ 953807 w 3619883"/>
                <a:gd name="connsiteY11" fmla="*/ 4275461 h 4275461"/>
                <a:gd name="connsiteX12" fmla="*/ 829432 w 3619883"/>
                <a:gd name="connsiteY12" fmla="*/ 4275461 h 4275461"/>
                <a:gd name="connsiteX13" fmla="*/ 611484 w 3619883"/>
                <a:gd name="connsiteY13" fmla="*/ 4275461 h 4275461"/>
                <a:gd name="connsiteX14" fmla="*/ 573998 w 3619883"/>
                <a:gd name="connsiteY14" fmla="*/ 4275461 h 4275461"/>
                <a:gd name="connsiteX15" fmla="*/ 336164 w 3619883"/>
                <a:gd name="connsiteY15" fmla="*/ 4275461 h 4275461"/>
                <a:gd name="connsiteX16" fmla="*/ 189322 w 3619883"/>
                <a:gd name="connsiteY16" fmla="*/ 4275461 h 4275461"/>
                <a:gd name="connsiteX17" fmla="*/ 0 w 3619883"/>
                <a:gd name="connsiteY17" fmla="*/ 4275461 h 4275461"/>
                <a:gd name="connsiteX18" fmla="*/ 0 w 3619883"/>
                <a:gd name="connsiteY18" fmla="*/ 42229 h 4275461"/>
                <a:gd name="connsiteX19" fmla="*/ 42464 w 3619883"/>
                <a:gd name="connsiteY19" fmla="*/ 40518 h 4275461"/>
                <a:gd name="connsiteX20" fmla="*/ 137733 w 3619883"/>
                <a:gd name="connsiteY20" fmla="*/ 35355 h 4275461"/>
                <a:gd name="connsiteX21" fmla="*/ 270565 w 3619883"/>
                <a:gd name="connsiteY21" fmla="*/ 29759 h 4275461"/>
                <a:gd name="connsiteX22" fmla="*/ 479734 w 3619883"/>
                <a:gd name="connsiteY22" fmla="*/ 45455 h 4275461"/>
                <a:gd name="connsiteX23" fmla="*/ 524103 w 3619883"/>
                <a:gd name="connsiteY23" fmla="*/ 41625 h 4275461"/>
                <a:gd name="connsiteX24" fmla="*/ 624416 w 3619883"/>
                <a:gd name="connsiteY24" fmla="*/ 22696 h 4275461"/>
                <a:gd name="connsiteX25" fmla="*/ 657762 w 3619883"/>
                <a:gd name="connsiteY25" fmla="*/ 18351 h 4275461"/>
                <a:gd name="connsiteX26" fmla="*/ 690557 w 3619883"/>
                <a:gd name="connsiteY26" fmla="*/ 25792 h 4275461"/>
                <a:gd name="connsiteX27" fmla="*/ 745123 w 3619883"/>
                <a:gd name="connsiteY27" fmla="*/ 40157 h 4275461"/>
                <a:gd name="connsiteX28" fmla="*/ 789493 w 3619883"/>
                <a:gd name="connsiteY28" fmla="*/ 36327 h 4275461"/>
                <a:gd name="connsiteX29" fmla="*/ 854255 w 3619883"/>
                <a:gd name="connsiteY29" fmla="*/ 68887 h 4275461"/>
                <a:gd name="connsiteX30" fmla="*/ 897520 w 3619883"/>
                <a:gd name="connsiteY30" fmla="*/ 88629 h 4275461"/>
                <a:gd name="connsiteX31" fmla="*/ 940510 w 3619883"/>
                <a:gd name="connsiteY31" fmla="*/ 114265 h 4275461"/>
                <a:gd name="connsiteX32" fmla="*/ 1082712 w 3619883"/>
                <a:gd name="connsiteY32" fmla="*/ 144543 h 4275461"/>
                <a:gd name="connsiteX33" fmla="*/ 1205348 w 3619883"/>
                <a:gd name="connsiteY33" fmla="*/ 120753 h 4275461"/>
                <a:gd name="connsiteX34" fmla="*/ 1271764 w 3619883"/>
                <a:gd name="connsiteY34" fmla="*/ 117956 h 4275461"/>
                <a:gd name="connsiteX35" fmla="*/ 1315583 w 3619883"/>
                <a:gd name="connsiteY35" fmla="*/ 125912 h 4275461"/>
                <a:gd name="connsiteX36" fmla="*/ 1359125 w 3619883"/>
                <a:gd name="connsiteY36" fmla="*/ 139761 h 4275461"/>
                <a:gd name="connsiteX37" fmla="*/ 1391919 w 3619883"/>
                <a:gd name="connsiteY37" fmla="*/ 147202 h 4275461"/>
                <a:gd name="connsiteX38" fmla="*/ 1436563 w 3619883"/>
                <a:gd name="connsiteY38" fmla="*/ 137480 h 4275461"/>
                <a:gd name="connsiteX39" fmla="*/ 1471566 w 3619883"/>
                <a:gd name="connsiteY39" fmla="*/ 97777 h 4275461"/>
                <a:gd name="connsiteX40" fmla="*/ 1505739 w 3619883"/>
                <a:gd name="connsiteY40" fmla="*/ 75753 h 4275461"/>
                <a:gd name="connsiteX41" fmla="*/ 1590891 w 3619883"/>
                <a:gd name="connsiteY41" fmla="*/ 144702 h 4275461"/>
                <a:gd name="connsiteX42" fmla="*/ 1625616 w 3619883"/>
                <a:gd name="connsiteY42" fmla="*/ 110893 h 4275461"/>
                <a:gd name="connsiteX43" fmla="*/ 1658964 w 3619883"/>
                <a:gd name="connsiteY43" fmla="*/ 106547 h 4275461"/>
                <a:gd name="connsiteX44" fmla="*/ 1746598 w 3619883"/>
                <a:gd name="connsiteY44" fmla="*/ 122460 h 4275461"/>
                <a:gd name="connsiteX45" fmla="*/ 1811913 w 3619883"/>
                <a:gd name="connsiteY45" fmla="*/ 143234 h 4275461"/>
                <a:gd name="connsiteX46" fmla="*/ 1856557 w 3619883"/>
                <a:gd name="connsiteY46" fmla="*/ 133511 h 4275461"/>
                <a:gd name="connsiteX47" fmla="*/ 2066003 w 3619883"/>
                <a:gd name="connsiteY47" fmla="*/ 143313 h 4275461"/>
                <a:gd name="connsiteX48" fmla="*/ 2177615 w 3619883"/>
                <a:gd name="connsiteY48" fmla="*/ 119007 h 4275461"/>
                <a:gd name="connsiteX49" fmla="*/ 2255883 w 3619883"/>
                <a:gd name="connsiteY49" fmla="*/ 99047 h 4275461"/>
                <a:gd name="connsiteX50" fmla="*/ 2344622 w 3619883"/>
                <a:gd name="connsiteY50" fmla="*/ 91388 h 4275461"/>
                <a:gd name="connsiteX51" fmla="*/ 2455682 w 3619883"/>
                <a:gd name="connsiteY51" fmla="*/ 78869 h 4275461"/>
                <a:gd name="connsiteX52" fmla="*/ 2632609 w 3619883"/>
                <a:gd name="connsiteY52" fmla="*/ 75338 h 4275461"/>
                <a:gd name="connsiteX53" fmla="*/ 2742291 w 3619883"/>
                <a:gd name="connsiteY53" fmla="*/ 92282 h 4275461"/>
                <a:gd name="connsiteX54" fmla="*/ 2851974 w 3619883"/>
                <a:gd name="connsiteY54" fmla="*/ 109227 h 4275461"/>
                <a:gd name="connsiteX55" fmla="*/ 2907643 w 3619883"/>
                <a:gd name="connsiteY55" fmla="*/ 100020 h 4275461"/>
                <a:gd name="connsiteX56" fmla="*/ 2944022 w 3619883"/>
                <a:gd name="connsiteY56" fmla="*/ 30853 h 4275461"/>
                <a:gd name="connsiteX57" fmla="*/ 3022289 w 3619883"/>
                <a:gd name="connsiteY57" fmla="*/ 10893 h 4275461"/>
                <a:gd name="connsiteX58" fmla="*/ 3054807 w 3619883"/>
                <a:gd name="connsiteY58" fmla="*/ 24226 h 4275461"/>
                <a:gd name="connsiteX59" fmla="*/ 3141892 w 3619883"/>
                <a:gd name="connsiteY59" fmla="*/ 51925 h 4275461"/>
                <a:gd name="connsiteX60" fmla="*/ 3185711 w 3619883"/>
                <a:gd name="connsiteY60" fmla="*/ 59881 h 4275461"/>
                <a:gd name="connsiteX61" fmla="*/ 3219056 w 3619883"/>
                <a:gd name="connsiteY61" fmla="*/ 55536 h 4275461"/>
                <a:gd name="connsiteX62" fmla="*/ 3263425 w 3619883"/>
                <a:gd name="connsiteY62" fmla="*/ 51706 h 4275461"/>
                <a:gd name="connsiteX63" fmla="*/ 3296219 w 3619883"/>
                <a:gd name="connsiteY63" fmla="*/ 59147 h 4275461"/>
                <a:gd name="connsiteX64" fmla="*/ 3319094 w 3619883"/>
                <a:gd name="connsiteY64" fmla="*/ 42500 h 4275461"/>
                <a:gd name="connsiteX65" fmla="*/ 3420511 w 3619883"/>
                <a:gd name="connsiteY65" fmla="*/ 0 h 4275461"/>
                <a:gd name="connsiteX66" fmla="*/ 3453305 w 3619883"/>
                <a:gd name="connsiteY66" fmla="*/ 7440 h 4275461"/>
                <a:gd name="connsiteX67" fmla="*/ 3496571 w 3619883"/>
                <a:gd name="connsiteY67" fmla="*/ 27182 h 4275461"/>
                <a:gd name="connsiteX68" fmla="*/ 3602117 w 3619883"/>
                <a:gd name="connsiteY68" fmla="*/ 132521 h 4275461"/>
                <a:gd name="connsiteX69" fmla="*/ 3619883 w 3619883"/>
                <a:gd name="connsiteY69" fmla="*/ 140049 h 4275461"/>
                <a:gd name="connsiteX70" fmla="*/ 3619883 w 3619883"/>
                <a:gd name="connsiteY70" fmla="*/ 755612 h 4275461"/>
                <a:gd name="connsiteX0" fmla="*/ 3619883 w 3619883"/>
                <a:gd name="connsiteY0" fmla="*/ 755612 h 4275461"/>
                <a:gd name="connsiteX1" fmla="*/ 2337697 w 3619883"/>
                <a:gd name="connsiteY1" fmla="*/ 4275461 h 4275461"/>
                <a:gd name="connsiteX2" fmla="*/ 2150155 w 3619883"/>
                <a:gd name="connsiteY2" fmla="*/ 4275461 h 4275461"/>
                <a:gd name="connsiteX3" fmla="*/ 2079759 w 3619883"/>
                <a:gd name="connsiteY3" fmla="*/ 4275461 h 4275461"/>
                <a:gd name="connsiteX4" fmla="*/ 1824703 w 3619883"/>
                <a:gd name="connsiteY4" fmla="*/ 4275461 h 4275461"/>
                <a:gd name="connsiteX5" fmla="*/ 1796694 w 3619883"/>
                <a:gd name="connsiteY5" fmla="*/ 4275461 h 4275461"/>
                <a:gd name="connsiteX6" fmla="*/ 1558844 w 3619883"/>
                <a:gd name="connsiteY6" fmla="*/ 4275461 h 4275461"/>
                <a:gd name="connsiteX7" fmla="*/ 1427396 w 3619883"/>
                <a:gd name="connsiteY7" fmla="*/ 4275461 h 4275461"/>
                <a:gd name="connsiteX8" fmla="*/ 1210751 w 3619883"/>
                <a:gd name="connsiteY8" fmla="*/ 4275461 h 4275461"/>
                <a:gd name="connsiteX9" fmla="*/ 1140354 w 3619883"/>
                <a:gd name="connsiteY9" fmla="*/ 4275461 h 4275461"/>
                <a:gd name="connsiteX10" fmla="*/ 953807 w 3619883"/>
                <a:gd name="connsiteY10" fmla="*/ 4275461 h 4275461"/>
                <a:gd name="connsiteX11" fmla="*/ 829432 w 3619883"/>
                <a:gd name="connsiteY11" fmla="*/ 4275461 h 4275461"/>
                <a:gd name="connsiteX12" fmla="*/ 611484 w 3619883"/>
                <a:gd name="connsiteY12" fmla="*/ 4275461 h 4275461"/>
                <a:gd name="connsiteX13" fmla="*/ 573998 w 3619883"/>
                <a:gd name="connsiteY13" fmla="*/ 4275461 h 4275461"/>
                <a:gd name="connsiteX14" fmla="*/ 336164 w 3619883"/>
                <a:gd name="connsiteY14" fmla="*/ 4275461 h 4275461"/>
                <a:gd name="connsiteX15" fmla="*/ 189322 w 3619883"/>
                <a:gd name="connsiteY15" fmla="*/ 4275461 h 4275461"/>
                <a:gd name="connsiteX16" fmla="*/ 0 w 3619883"/>
                <a:gd name="connsiteY16" fmla="*/ 4275461 h 4275461"/>
                <a:gd name="connsiteX17" fmla="*/ 0 w 3619883"/>
                <a:gd name="connsiteY17" fmla="*/ 42229 h 4275461"/>
                <a:gd name="connsiteX18" fmla="*/ 42464 w 3619883"/>
                <a:gd name="connsiteY18" fmla="*/ 40518 h 4275461"/>
                <a:gd name="connsiteX19" fmla="*/ 137733 w 3619883"/>
                <a:gd name="connsiteY19" fmla="*/ 35355 h 4275461"/>
                <a:gd name="connsiteX20" fmla="*/ 270565 w 3619883"/>
                <a:gd name="connsiteY20" fmla="*/ 29759 h 4275461"/>
                <a:gd name="connsiteX21" fmla="*/ 479734 w 3619883"/>
                <a:gd name="connsiteY21" fmla="*/ 45455 h 4275461"/>
                <a:gd name="connsiteX22" fmla="*/ 524103 w 3619883"/>
                <a:gd name="connsiteY22" fmla="*/ 41625 h 4275461"/>
                <a:gd name="connsiteX23" fmla="*/ 624416 w 3619883"/>
                <a:gd name="connsiteY23" fmla="*/ 22696 h 4275461"/>
                <a:gd name="connsiteX24" fmla="*/ 657762 w 3619883"/>
                <a:gd name="connsiteY24" fmla="*/ 18351 h 4275461"/>
                <a:gd name="connsiteX25" fmla="*/ 690557 w 3619883"/>
                <a:gd name="connsiteY25" fmla="*/ 25792 h 4275461"/>
                <a:gd name="connsiteX26" fmla="*/ 745123 w 3619883"/>
                <a:gd name="connsiteY26" fmla="*/ 40157 h 4275461"/>
                <a:gd name="connsiteX27" fmla="*/ 789493 w 3619883"/>
                <a:gd name="connsiteY27" fmla="*/ 36327 h 4275461"/>
                <a:gd name="connsiteX28" fmla="*/ 854255 w 3619883"/>
                <a:gd name="connsiteY28" fmla="*/ 68887 h 4275461"/>
                <a:gd name="connsiteX29" fmla="*/ 897520 w 3619883"/>
                <a:gd name="connsiteY29" fmla="*/ 88629 h 4275461"/>
                <a:gd name="connsiteX30" fmla="*/ 940510 w 3619883"/>
                <a:gd name="connsiteY30" fmla="*/ 114265 h 4275461"/>
                <a:gd name="connsiteX31" fmla="*/ 1082712 w 3619883"/>
                <a:gd name="connsiteY31" fmla="*/ 144543 h 4275461"/>
                <a:gd name="connsiteX32" fmla="*/ 1205348 w 3619883"/>
                <a:gd name="connsiteY32" fmla="*/ 120753 h 4275461"/>
                <a:gd name="connsiteX33" fmla="*/ 1271764 w 3619883"/>
                <a:gd name="connsiteY33" fmla="*/ 117956 h 4275461"/>
                <a:gd name="connsiteX34" fmla="*/ 1315583 w 3619883"/>
                <a:gd name="connsiteY34" fmla="*/ 125912 h 4275461"/>
                <a:gd name="connsiteX35" fmla="*/ 1359125 w 3619883"/>
                <a:gd name="connsiteY35" fmla="*/ 139761 h 4275461"/>
                <a:gd name="connsiteX36" fmla="*/ 1391919 w 3619883"/>
                <a:gd name="connsiteY36" fmla="*/ 147202 h 4275461"/>
                <a:gd name="connsiteX37" fmla="*/ 1436563 w 3619883"/>
                <a:gd name="connsiteY37" fmla="*/ 137480 h 4275461"/>
                <a:gd name="connsiteX38" fmla="*/ 1471566 w 3619883"/>
                <a:gd name="connsiteY38" fmla="*/ 97777 h 4275461"/>
                <a:gd name="connsiteX39" fmla="*/ 1505739 w 3619883"/>
                <a:gd name="connsiteY39" fmla="*/ 75753 h 4275461"/>
                <a:gd name="connsiteX40" fmla="*/ 1590891 w 3619883"/>
                <a:gd name="connsiteY40" fmla="*/ 144702 h 4275461"/>
                <a:gd name="connsiteX41" fmla="*/ 1625616 w 3619883"/>
                <a:gd name="connsiteY41" fmla="*/ 110893 h 4275461"/>
                <a:gd name="connsiteX42" fmla="*/ 1658964 w 3619883"/>
                <a:gd name="connsiteY42" fmla="*/ 106547 h 4275461"/>
                <a:gd name="connsiteX43" fmla="*/ 1746598 w 3619883"/>
                <a:gd name="connsiteY43" fmla="*/ 122460 h 4275461"/>
                <a:gd name="connsiteX44" fmla="*/ 1811913 w 3619883"/>
                <a:gd name="connsiteY44" fmla="*/ 143234 h 4275461"/>
                <a:gd name="connsiteX45" fmla="*/ 1856557 w 3619883"/>
                <a:gd name="connsiteY45" fmla="*/ 133511 h 4275461"/>
                <a:gd name="connsiteX46" fmla="*/ 2066003 w 3619883"/>
                <a:gd name="connsiteY46" fmla="*/ 143313 h 4275461"/>
                <a:gd name="connsiteX47" fmla="*/ 2177615 w 3619883"/>
                <a:gd name="connsiteY47" fmla="*/ 119007 h 4275461"/>
                <a:gd name="connsiteX48" fmla="*/ 2255883 w 3619883"/>
                <a:gd name="connsiteY48" fmla="*/ 99047 h 4275461"/>
                <a:gd name="connsiteX49" fmla="*/ 2344622 w 3619883"/>
                <a:gd name="connsiteY49" fmla="*/ 91388 h 4275461"/>
                <a:gd name="connsiteX50" fmla="*/ 2455682 w 3619883"/>
                <a:gd name="connsiteY50" fmla="*/ 78869 h 4275461"/>
                <a:gd name="connsiteX51" fmla="*/ 2632609 w 3619883"/>
                <a:gd name="connsiteY51" fmla="*/ 75338 h 4275461"/>
                <a:gd name="connsiteX52" fmla="*/ 2742291 w 3619883"/>
                <a:gd name="connsiteY52" fmla="*/ 92282 h 4275461"/>
                <a:gd name="connsiteX53" fmla="*/ 2851974 w 3619883"/>
                <a:gd name="connsiteY53" fmla="*/ 109227 h 4275461"/>
                <a:gd name="connsiteX54" fmla="*/ 2907643 w 3619883"/>
                <a:gd name="connsiteY54" fmla="*/ 100020 h 4275461"/>
                <a:gd name="connsiteX55" fmla="*/ 2944022 w 3619883"/>
                <a:gd name="connsiteY55" fmla="*/ 30853 h 4275461"/>
                <a:gd name="connsiteX56" fmla="*/ 3022289 w 3619883"/>
                <a:gd name="connsiteY56" fmla="*/ 10893 h 4275461"/>
                <a:gd name="connsiteX57" fmla="*/ 3054807 w 3619883"/>
                <a:gd name="connsiteY57" fmla="*/ 24226 h 4275461"/>
                <a:gd name="connsiteX58" fmla="*/ 3141892 w 3619883"/>
                <a:gd name="connsiteY58" fmla="*/ 51925 h 4275461"/>
                <a:gd name="connsiteX59" fmla="*/ 3185711 w 3619883"/>
                <a:gd name="connsiteY59" fmla="*/ 59881 h 4275461"/>
                <a:gd name="connsiteX60" fmla="*/ 3219056 w 3619883"/>
                <a:gd name="connsiteY60" fmla="*/ 55536 h 4275461"/>
                <a:gd name="connsiteX61" fmla="*/ 3263425 w 3619883"/>
                <a:gd name="connsiteY61" fmla="*/ 51706 h 4275461"/>
                <a:gd name="connsiteX62" fmla="*/ 3296219 w 3619883"/>
                <a:gd name="connsiteY62" fmla="*/ 59147 h 4275461"/>
                <a:gd name="connsiteX63" fmla="*/ 3319094 w 3619883"/>
                <a:gd name="connsiteY63" fmla="*/ 42500 h 4275461"/>
                <a:gd name="connsiteX64" fmla="*/ 3420511 w 3619883"/>
                <a:gd name="connsiteY64" fmla="*/ 0 h 4275461"/>
                <a:gd name="connsiteX65" fmla="*/ 3453305 w 3619883"/>
                <a:gd name="connsiteY65" fmla="*/ 7440 h 4275461"/>
                <a:gd name="connsiteX66" fmla="*/ 3496571 w 3619883"/>
                <a:gd name="connsiteY66" fmla="*/ 27182 h 4275461"/>
                <a:gd name="connsiteX67" fmla="*/ 3602117 w 3619883"/>
                <a:gd name="connsiteY67" fmla="*/ 132521 h 4275461"/>
                <a:gd name="connsiteX68" fmla="*/ 3619883 w 3619883"/>
                <a:gd name="connsiteY68" fmla="*/ 140049 h 4275461"/>
                <a:gd name="connsiteX69" fmla="*/ 3619883 w 3619883"/>
                <a:gd name="connsiteY69" fmla="*/ 755612 h 4275461"/>
                <a:gd name="connsiteX0" fmla="*/ 3619883 w 3619883"/>
                <a:gd name="connsiteY0" fmla="*/ 755612 h 4275461"/>
                <a:gd name="connsiteX1" fmla="*/ 2150155 w 3619883"/>
                <a:gd name="connsiteY1" fmla="*/ 4275461 h 4275461"/>
                <a:gd name="connsiteX2" fmla="*/ 2079759 w 3619883"/>
                <a:gd name="connsiteY2" fmla="*/ 4275461 h 4275461"/>
                <a:gd name="connsiteX3" fmla="*/ 1824703 w 3619883"/>
                <a:gd name="connsiteY3" fmla="*/ 4275461 h 4275461"/>
                <a:gd name="connsiteX4" fmla="*/ 1796694 w 3619883"/>
                <a:gd name="connsiteY4" fmla="*/ 4275461 h 4275461"/>
                <a:gd name="connsiteX5" fmla="*/ 1558844 w 3619883"/>
                <a:gd name="connsiteY5" fmla="*/ 4275461 h 4275461"/>
                <a:gd name="connsiteX6" fmla="*/ 1427396 w 3619883"/>
                <a:gd name="connsiteY6" fmla="*/ 4275461 h 4275461"/>
                <a:gd name="connsiteX7" fmla="*/ 1210751 w 3619883"/>
                <a:gd name="connsiteY7" fmla="*/ 4275461 h 4275461"/>
                <a:gd name="connsiteX8" fmla="*/ 1140354 w 3619883"/>
                <a:gd name="connsiteY8" fmla="*/ 4275461 h 4275461"/>
                <a:gd name="connsiteX9" fmla="*/ 953807 w 3619883"/>
                <a:gd name="connsiteY9" fmla="*/ 4275461 h 4275461"/>
                <a:gd name="connsiteX10" fmla="*/ 829432 w 3619883"/>
                <a:gd name="connsiteY10" fmla="*/ 4275461 h 4275461"/>
                <a:gd name="connsiteX11" fmla="*/ 611484 w 3619883"/>
                <a:gd name="connsiteY11" fmla="*/ 4275461 h 4275461"/>
                <a:gd name="connsiteX12" fmla="*/ 573998 w 3619883"/>
                <a:gd name="connsiteY12" fmla="*/ 4275461 h 4275461"/>
                <a:gd name="connsiteX13" fmla="*/ 336164 w 3619883"/>
                <a:gd name="connsiteY13" fmla="*/ 4275461 h 4275461"/>
                <a:gd name="connsiteX14" fmla="*/ 189322 w 3619883"/>
                <a:gd name="connsiteY14" fmla="*/ 4275461 h 4275461"/>
                <a:gd name="connsiteX15" fmla="*/ 0 w 3619883"/>
                <a:gd name="connsiteY15" fmla="*/ 4275461 h 4275461"/>
                <a:gd name="connsiteX16" fmla="*/ 0 w 3619883"/>
                <a:gd name="connsiteY16" fmla="*/ 42229 h 4275461"/>
                <a:gd name="connsiteX17" fmla="*/ 42464 w 3619883"/>
                <a:gd name="connsiteY17" fmla="*/ 40518 h 4275461"/>
                <a:gd name="connsiteX18" fmla="*/ 137733 w 3619883"/>
                <a:gd name="connsiteY18" fmla="*/ 35355 h 4275461"/>
                <a:gd name="connsiteX19" fmla="*/ 270565 w 3619883"/>
                <a:gd name="connsiteY19" fmla="*/ 29759 h 4275461"/>
                <a:gd name="connsiteX20" fmla="*/ 479734 w 3619883"/>
                <a:gd name="connsiteY20" fmla="*/ 45455 h 4275461"/>
                <a:gd name="connsiteX21" fmla="*/ 524103 w 3619883"/>
                <a:gd name="connsiteY21" fmla="*/ 41625 h 4275461"/>
                <a:gd name="connsiteX22" fmla="*/ 624416 w 3619883"/>
                <a:gd name="connsiteY22" fmla="*/ 22696 h 4275461"/>
                <a:gd name="connsiteX23" fmla="*/ 657762 w 3619883"/>
                <a:gd name="connsiteY23" fmla="*/ 18351 h 4275461"/>
                <a:gd name="connsiteX24" fmla="*/ 690557 w 3619883"/>
                <a:gd name="connsiteY24" fmla="*/ 25792 h 4275461"/>
                <a:gd name="connsiteX25" fmla="*/ 745123 w 3619883"/>
                <a:gd name="connsiteY25" fmla="*/ 40157 h 4275461"/>
                <a:gd name="connsiteX26" fmla="*/ 789493 w 3619883"/>
                <a:gd name="connsiteY26" fmla="*/ 36327 h 4275461"/>
                <a:gd name="connsiteX27" fmla="*/ 854255 w 3619883"/>
                <a:gd name="connsiteY27" fmla="*/ 68887 h 4275461"/>
                <a:gd name="connsiteX28" fmla="*/ 897520 w 3619883"/>
                <a:gd name="connsiteY28" fmla="*/ 88629 h 4275461"/>
                <a:gd name="connsiteX29" fmla="*/ 940510 w 3619883"/>
                <a:gd name="connsiteY29" fmla="*/ 114265 h 4275461"/>
                <a:gd name="connsiteX30" fmla="*/ 1082712 w 3619883"/>
                <a:gd name="connsiteY30" fmla="*/ 144543 h 4275461"/>
                <a:gd name="connsiteX31" fmla="*/ 1205348 w 3619883"/>
                <a:gd name="connsiteY31" fmla="*/ 120753 h 4275461"/>
                <a:gd name="connsiteX32" fmla="*/ 1271764 w 3619883"/>
                <a:gd name="connsiteY32" fmla="*/ 117956 h 4275461"/>
                <a:gd name="connsiteX33" fmla="*/ 1315583 w 3619883"/>
                <a:gd name="connsiteY33" fmla="*/ 125912 h 4275461"/>
                <a:gd name="connsiteX34" fmla="*/ 1359125 w 3619883"/>
                <a:gd name="connsiteY34" fmla="*/ 139761 h 4275461"/>
                <a:gd name="connsiteX35" fmla="*/ 1391919 w 3619883"/>
                <a:gd name="connsiteY35" fmla="*/ 147202 h 4275461"/>
                <a:gd name="connsiteX36" fmla="*/ 1436563 w 3619883"/>
                <a:gd name="connsiteY36" fmla="*/ 137480 h 4275461"/>
                <a:gd name="connsiteX37" fmla="*/ 1471566 w 3619883"/>
                <a:gd name="connsiteY37" fmla="*/ 97777 h 4275461"/>
                <a:gd name="connsiteX38" fmla="*/ 1505739 w 3619883"/>
                <a:gd name="connsiteY38" fmla="*/ 75753 h 4275461"/>
                <a:gd name="connsiteX39" fmla="*/ 1590891 w 3619883"/>
                <a:gd name="connsiteY39" fmla="*/ 144702 h 4275461"/>
                <a:gd name="connsiteX40" fmla="*/ 1625616 w 3619883"/>
                <a:gd name="connsiteY40" fmla="*/ 110893 h 4275461"/>
                <a:gd name="connsiteX41" fmla="*/ 1658964 w 3619883"/>
                <a:gd name="connsiteY41" fmla="*/ 106547 h 4275461"/>
                <a:gd name="connsiteX42" fmla="*/ 1746598 w 3619883"/>
                <a:gd name="connsiteY42" fmla="*/ 122460 h 4275461"/>
                <a:gd name="connsiteX43" fmla="*/ 1811913 w 3619883"/>
                <a:gd name="connsiteY43" fmla="*/ 143234 h 4275461"/>
                <a:gd name="connsiteX44" fmla="*/ 1856557 w 3619883"/>
                <a:gd name="connsiteY44" fmla="*/ 133511 h 4275461"/>
                <a:gd name="connsiteX45" fmla="*/ 2066003 w 3619883"/>
                <a:gd name="connsiteY45" fmla="*/ 143313 h 4275461"/>
                <a:gd name="connsiteX46" fmla="*/ 2177615 w 3619883"/>
                <a:gd name="connsiteY46" fmla="*/ 119007 h 4275461"/>
                <a:gd name="connsiteX47" fmla="*/ 2255883 w 3619883"/>
                <a:gd name="connsiteY47" fmla="*/ 99047 h 4275461"/>
                <a:gd name="connsiteX48" fmla="*/ 2344622 w 3619883"/>
                <a:gd name="connsiteY48" fmla="*/ 91388 h 4275461"/>
                <a:gd name="connsiteX49" fmla="*/ 2455682 w 3619883"/>
                <a:gd name="connsiteY49" fmla="*/ 78869 h 4275461"/>
                <a:gd name="connsiteX50" fmla="*/ 2632609 w 3619883"/>
                <a:gd name="connsiteY50" fmla="*/ 75338 h 4275461"/>
                <a:gd name="connsiteX51" fmla="*/ 2742291 w 3619883"/>
                <a:gd name="connsiteY51" fmla="*/ 92282 h 4275461"/>
                <a:gd name="connsiteX52" fmla="*/ 2851974 w 3619883"/>
                <a:gd name="connsiteY52" fmla="*/ 109227 h 4275461"/>
                <a:gd name="connsiteX53" fmla="*/ 2907643 w 3619883"/>
                <a:gd name="connsiteY53" fmla="*/ 100020 h 4275461"/>
                <a:gd name="connsiteX54" fmla="*/ 2944022 w 3619883"/>
                <a:gd name="connsiteY54" fmla="*/ 30853 h 4275461"/>
                <a:gd name="connsiteX55" fmla="*/ 3022289 w 3619883"/>
                <a:gd name="connsiteY55" fmla="*/ 10893 h 4275461"/>
                <a:gd name="connsiteX56" fmla="*/ 3054807 w 3619883"/>
                <a:gd name="connsiteY56" fmla="*/ 24226 h 4275461"/>
                <a:gd name="connsiteX57" fmla="*/ 3141892 w 3619883"/>
                <a:gd name="connsiteY57" fmla="*/ 51925 h 4275461"/>
                <a:gd name="connsiteX58" fmla="*/ 3185711 w 3619883"/>
                <a:gd name="connsiteY58" fmla="*/ 59881 h 4275461"/>
                <a:gd name="connsiteX59" fmla="*/ 3219056 w 3619883"/>
                <a:gd name="connsiteY59" fmla="*/ 55536 h 4275461"/>
                <a:gd name="connsiteX60" fmla="*/ 3263425 w 3619883"/>
                <a:gd name="connsiteY60" fmla="*/ 51706 h 4275461"/>
                <a:gd name="connsiteX61" fmla="*/ 3296219 w 3619883"/>
                <a:gd name="connsiteY61" fmla="*/ 59147 h 4275461"/>
                <a:gd name="connsiteX62" fmla="*/ 3319094 w 3619883"/>
                <a:gd name="connsiteY62" fmla="*/ 42500 h 4275461"/>
                <a:gd name="connsiteX63" fmla="*/ 3420511 w 3619883"/>
                <a:gd name="connsiteY63" fmla="*/ 0 h 4275461"/>
                <a:gd name="connsiteX64" fmla="*/ 3453305 w 3619883"/>
                <a:gd name="connsiteY64" fmla="*/ 7440 h 4275461"/>
                <a:gd name="connsiteX65" fmla="*/ 3496571 w 3619883"/>
                <a:gd name="connsiteY65" fmla="*/ 27182 h 4275461"/>
                <a:gd name="connsiteX66" fmla="*/ 3602117 w 3619883"/>
                <a:gd name="connsiteY66" fmla="*/ 132521 h 4275461"/>
                <a:gd name="connsiteX67" fmla="*/ 3619883 w 3619883"/>
                <a:gd name="connsiteY67" fmla="*/ 140049 h 4275461"/>
                <a:gd name="connsiteX68" fmla="*/ 3619883 w 3619883"/>
                <a:gd name="connsiteY68" fmla="*/ 755612 h 4275461"/>
                <a:gd name="connsiteX0" fmla="*/ 3619883 w 3619883"/>
                <a:gd name="connsiteY0" fmla="*/ 755612 h 4275461"/>
                <a:gd name="connsiteX1" fmla="*/ 2079759 w 3619883"/>
                <a:gd name="connsiteY1" fmla="*/ 4275461 h 4275461"/>
                <a:gd name="connsiteX2" fmla="*/ 1824703 w 3619883"/>
                <a:gd name="connsiteY2" fmla="*/ 4275461 h 4275461"/>
                <a:gd name="connsiteX3" fmla="*/ 1796694 w 3619883"/>
                <a:gd name="connsiteY3" fmla="*/ 4275461 h 4275461"/>
                <a:gd name="connsiteX4" fmla="*/ 1558844 w 3619883"/>
                <a:gd name="connsiteY4" fmla="*/ 4275461 h 4275461"/>
                <a:gd name="connsiteX5" fmla="*/ 1427396 w 3619883"/>
                <a:gd name="connsiteY5" fmla="*/ 4275461 h 4275461"/>
                <a:gd name="connsiteX6" fmla="*/ 1210751 w 3619883"/>
                <a:gd name="connsiteY6" fmla="*/ 4275461 h 4275461"/>
                <a:gd name="connsiteX7" fmla="*/ 1140354 w 3619883"/>
                <a:gd name="connsiteY7" fmla="*/ 4275461 h 4275461"/>
                <a:gd name="connsiteX8" fmla="*/ 953807 w 3619883"/>
                <a:gd name="connsiteY8" fmla="*/ 4275461 h 4275461"/>
                <a:gd name="connsiteX9" fmla="*/ 829432 w 3619883"/>
                <a:gd name="connsiteY9" fmla="*/ 4275461 h 4275461"/>
                <a:gd name="connsiteX10" fmla="*/ 611484 w 3619883"/>
                <a:gd name="connsiteY10" fmla="*/ 4275461 h 4275461"/>
                <a:gd name="connsiteX11" fmla="*/ 573998 w 3619883"/>
                <a:gd name="connsiteY11" fmla="*/ 4275461 h 4275461"/>
                <a:gd name="connsiteX12" fmla="*/ 336164 w 3619883"/>
                <a:gd name="connsiteY12" fmla="*/ 4275461 h 4275461"/>
                <a:gd name="connsiteX13" fmla="*/ 189322 w 3619883"/>
                <a:gd name="connsiteY13" fmla="*/ 4275461 h 4275461"/>
                <a:gd name="connsiteX14" fmla="*/ 0 w 3619883"/>
                <a:gd name="connsiteY14" fmla="*/ 4275461 h 4275461"/>
                <a:gd name="connsiteX15" fmla="*/ 0 w 3619883"/>
                <a:gd name="connsiteY15" fmla="*/ 42229 h 4275461"/>
                <a:gd name="connsiteX16" fmla="*/ 42464 w 3619883"/>
                <a:gd name="connsiteY16" fmla="*/ 40518 h 4275461"/>
                <a:gd name="connsiteX17" fmla="*/ 137733 w 3619883"/>
                <a:gd name="connsiteY17" fmla="*/ 35355 h 4275461"/>
                <a:gd name="connsiteX18" fmla="*/ 270565 w 3619883"/>
                <a:gd name="connsiteY18" fmla="*/ 29759 h 4275461"/>
                <a:gd name="connsiteX19" fmla="*/ 479734 w 3619883"/>
                <a:gd name="connsiteY19" fmla="*/ 45455 h 4275461"/>
                <a:gd name="connsiteX20" fmla="*/ 524103 w 3619883"/>
                <a:gd name="connsiteY20" fmla="*/ 41625 h 4275461"/>
                <a:gd name="connsiteX21" fmla="*/ 624416 w 3619883"/>
                <a:gd name="connsiteY21" fmla="*/ 22696 h 4275461"/>
                <a:gd name="connsiteX22" fmla="*/ 657762 w 3619883"/>
                <a:gd name="connsiteY22" fmla="*/ 18351 h 4275461"/>
                <a:gd name="connsiteX23" fmla="*/ 690557 w 3619883"/>
                <a:gd name="connsiteY23" fmla="*/ 25792 h 4275461"/>
                <a:gd name="connsiteX24" fmla="*/ 745123 w 3619883"/>
                <a:gd name="connsiteY24" fmla="*/ 40157 h 4275461"/>
                <a:gd name="connsiteX25" fmla="*/ 789493 w 3619883"/>
                <a:gd name="connsiteY25" fmla="*/ 36327 h 4275461"/>
                <a:gd name="connsiteX26" fmla="*/ 854255 w 3619883"/>
                <a:gd name="connsiteY26" fmla="*/ 68887 h 4275461"/>
                <a:gd name="connsiteX27" fmla="*/ 897520 w 3619883"/>
                <a:gd name="connsiteY27" fmla="*/ 88629 h 4275461"/>
                <a:gd name="connsiteX28" fmla="*/ 940510 w 3619883"/>
                <a:gd name="connsiteY28" fmla="*/ 114265 h 4275461"/>
                <a:gd name="connsiteX29" fmla="*/ 1082712 w 3619883"/>
                <a:gd name="connsiteY29" fmla="*/ 144543 h 4275461"/>
                <a:gd name="connsiteX30" fmla="*/ 1205348 w 3619883"/>
                <a:gd name="connsiteY30" fmla="*/ 120753 h 4275461"/>
                <a:gd name="connsiteX31" fmla="*/ 1271764 w 3619883"/>
                <a:gd name="connsiteY31" fmla="*/ 117956 h 4275461"/>
                <a:gd name="connsiteX32" fmla="*/ 1315583 w 3619883"/>
                <a:gd name="connsiteY32" fmla="*/ 125912 h 4275461"/>
                <a:gd name="connsiteX33" fmla="*/ 1359125 w 3619883"/>
                <a:gd name="connsiteY33" fmla="*/ 139761 h 4275461"/>
                <a:gd name="connsiteX34" fmla="*/ 1391919 w 3619883"/>
                <a:gd name="connsiteY34" fmla="*/ 147202 h 4275461"/>
                <a:gd name="connsiteX35" fmla="*/ 1436563 w 3619883"/>
                <a:gd name="connsiteY35" fmla="*/ 137480 h 4275461"/>
                <a:gd name="connsiteX36" fmla="*/ 1471566 w 3619883"/>
                <a:gd name="connsiteY36" fmla="*/ 97777 h 4275461"/>
                <a:gd name="connsiteX37" fmla="*/ 1505739 w 3619883"/>
                <a:gd name="connsiteY37" fmla="*/ 75753 h 4275461"/>
                <a:gd name="connsiteX38" fmla="*/ 1590891 w 3619883"/>
                <a:gd name="connsiteY38" fmla="*/ 144702 h 4275461"/>
                <a:gd name="connsiteX39" fmla="*/ 1625616 w 3619883"/>
                <a:gd name="connsiteY39" fmla="*/ 110893 h 4275461"/>
                <a:gd name="connsiteX40" fmla="*/ 1658964 w 3619883"/>
                <a:gd name="connsiteY40" fmla="*/ 106547 h 4275461"/>
                <a:gd name="connsiteX41" fmla="*/ 1746598 w 3619883"/>
                <a:gd name="connsiteY41" fmla="*/ 122460 h 4275461"/>
                <a:gd name="connsiteX42" fmla="*/ 1811913 w 3619883"/>
                <a:gd name="connsiteY42" fmla="*/ 143234 h 4275461"/>
                <a:gd name="connsiteX43" fmla="*/ 1856557 w 3619883"/>
                <a:gd name="connsiteY43" fmla="*/ 133511 h 4275461"/>
                <a:gd name="connsiteX44" fmla="*/ 2066003 w 3619883"/>
                <a:gd name="connsiteY44" fmla="*/ 143313 h 4275461"/>
                <a:gd name="connsiteX45" fmla="*/ 2177615 w 3619883"/>
                <a:gd name="connsiteY45" fmla="*/ 119007 h 4275461"/>
                <a:gd name="connsiteX46" fmla="*/ 2255883 w 3619883"/>
                <a:gd name="connsiteY46" fmla="*/ 99047 h 4275461"/>
                <a:gd name="connsiteX47" fmla="*/ 2344622 w 3619883"/>
                <a:gd name="connsiteY47" fmla="*/ 91388 h 4275461"/>
                <a:gd name="connsiteX48" fmla="*/ 2455682 w 3619883"/>
                <a:gd name="connsiteY48" fmla="*/ 78869 h 4275461"/>
                <a:gd name="connsiteX49" fmla="*/ 2632609 w 3619883"/>
                <a:gd name="connsiteY49" fmla="*/ 75338 h 4275461"/>
                <a:gd name="connsiteX50" fmla="*/ 2742291 w 3619883"/>
                <a:gd name="connsiteY50" fmla="*/ 92282 h 4275461"/>
                <a:gd name="connsiteX51" fmla="*/ 2851974 w 3619883"/>
                <a:gd name="connsiteY51" fmla="*/ 109227 h 4275461"/>
                <a:gd name="connsiteX52" fmla="*/ 2907643 w 3619883"/>
                <a:gd name="connsiteY52" fmla="*/ 100020 h 4275461"/>
                <a:gd name="connsiteX53" fmla="*/ 2944022 w 3619883"/>
                <a:gd name="connsiteY53" fmla="*/ 30853 h 4275461"/>
                <a:gd name="connsiteX54" fmla="*/ 3022289 w 3619883"/>
                <a:gd name="connsiteY54" fmla="*/ 10893 h 4275461"/>
                <a:gd name="connsiteX55" fmla="*/ 3054807 w 3619883"/>
                <a:gd name="connsiteY55" fmla="*/ 24226 h 4275461"/>
                <a:gd name="connsiteX56" fmla="*/ 3141892 w 3619883"/>
                <a:gd name="connsiteY56" fmla="*/ 51925 h 4275461"/>
                <a:gd name="connsiteX57" fmla="*/ 3185711 w 3619883"/>
                <a:gd name="connsiteY57" fmla="*/ 59881 h 4275461"/>
                <a:gd name="connsiteX58" fmla="*/ 3219056 w 3619883"/>
                <a:gd name="connsiteY58" fmla="*/ 55536 h 4275461"/>
                <a:gd name="connsiteX59" fmla="*/ 3263425 w 3619883"/>
                <a:gd name="connsiteY59" fmla="*/ 51706 h 4275461"/>
                <a:gd name="connsiteX60" fmla="*/ 3296219 w 3619883"/>
                <a:gd name="connsiteY60" fmla="*/ 59147 h 4275461"/>
                <a:gd name="connsiteX61" fmla="*/ 3319094 w 3619883"/>
                <a:gd name="connsiteY61" fmla="*/ 42500 h 4275461"/>
                <a:gd name="connsiteX62" fmla="*/ 3420511 w 3619883"/>
                <a:gd name="connsiteY62" fmla="*/ 0 h 4275461"/>
                <a:gd name="connsiteX63" fmla="*/ 3453305 w 3619883"/>
                <a:gd name="connsiteY63" fmla="*/ 7440 h 4275461"/>
                <a:gd name="connsiteX64" fmla="*/ 3496571 w 3619883"/>
                <a:gd name="connsiteY64" fmla="*/ 27182 h 4275461"/>
                <a:gd name="connsiteX65" fmla="*/ 3602117 w 3619883"/>
                <a:gd name="connsiteY65" fmla="*/ 132521 h 4275461"/>
                <a:gd name="connsiteX66" fmla="*/ 3619883 w 3619883"/>
                <a:gd name="connsiteY66" fmla="*/ 140049 h 4275461"/>
                <a:gd name="connsiteX67" fmla="*/ 3619883 w 3619883"/>
                <a:gd name="connsiteY67" fmla="*/ 755612 h 4275461"/>
                <a:gd name="connsiteX0" fmla="*/ 3619883 w 3619883"/>
                <a:gd name="connsiteY0" fmla="*/ 755612 h 4275461"/>
                <a:gd name="connsiteX1" fmla="*/ 1824703 w 3619883"/>
                <a:gd name="connsiteY1" fmla="*/ 4275461 h 4275461"/>
                <a:gd name="connsiteX2" fmla="*/ 1796694 w 3619883"/>
                <a:gd name="connsiteY2" fmla="*/ 4275461 h 4275461"/>
                <a:gd name="connsiteX3" fmla="*/ 1558844 w 3619883"/>
                <a:gd name="connsiteY3" fmla="*/ 4275461 h 4275461"/>
                <a:gd name="connsiteX4" fmla="*/ 1427396 w 3619883"/>
                <a:gd name="connsiteY4" fmla="*/ 4275461 h 4275461"/>
                <a:gd name="connsiteX5" fmla="*/ 1210751 w 3619883"/>
                <a:gd name="connsiteY5" fmla="*/ 4275461 h 4275461"/>
                <a:gd name="connsiteX6" fmla="*/ 1140354 w 3619883"/>
                <a:gd name="connsiteY6" fmla="*/ 4275461 h 4275461"/>
                <a:gd name="connsiteX7" fmla="*/ 953807 w 3619883"/>
                <a:gd name="connsiteY7" fmla="*/ 4275461 h 4275461"/>
                <a:gd name="connsiteX8" fmla="*/ 829432 w 3619883"/>
                <a:gd name="connsiteY8" fmla="*/ 4275461 h 4275461"/>
                <a:gd name="connsiteX9" fmla="*/ 611484 w 3619883"/>
                <a:gd name="connsiteY9" fmla="*/ 4275461 h 4275461"/>
                <a:gd name="connsiteX10" fmla="*/ 573998 w 3619883"/>
                <a:gd name="connsiteY10" fmla="*/ 4275461 h 4275461"/>
                <a:gd name="connsiteX11" fmla="*/ 336164 w 3619883"/>
                <a:gd name="connsiteY11" fmla="*/ 4275461 h 4275461"/>
                <a:gd name="connsiteX12" fmla="*/ 189322 w 3619883"/>
                <a:gd name="connsiteY12" fmla="*/ 4275461 h 4275461"/>
                <a:gd name="connsiteX13" fmla="*/ 0 w 3619883"/>
                <a:gd name="connsiteY13" fmla="*/ 4275461 h 4275461"/>
                <a:gd name="connsiteX14" fmla="*/ 0 w 3619883"/>
                <a:gd name="connsiteY14" fmla="*/ 42229 h 4275461"/>
                <a:gd name="connsiteX15" fmla="*/ 42464 w 3619883"/>
                <a:gd name="connsiteY15" fmla="*/ 40518 h 4275461"/>
                <a:gd name="connsiteX16" fmla="*/ 137733 w 3619883"/>
                <a:gd name="connsiteY16" fmla="*/ 35355 h 4275461"/>
                <a:gd name="connsiteX17" fmla="*/ 270565 w 3619883"/>
                <a:gd name="connsiteY17" fmla="*/ 29759 h 4275461"/>
                <a:gd name="connsiteX18" fmla="*/ 479734 w 3619883"/>
                <a:gd name="connsiteY18" fmla="*/ 45455 h 4275461"/>
                <a:gd name="connsiteX19" fmla="*/ 524103 w 3619883"/>
                <a:gd name="connsiteY19" fmla="*/ 41625 h 4275461"/>
                <a:gd name="connsiteX20" fmla="*/ 624416 w 3619883"/>
                <a:gd name="connsiteY20" fmla="*/ 22696 h 4275461"/>
                <a:gd name="connsiteX21" fmla="*/ 657762 w 3619883"/>
                <a:gd name="connsiteY21" fmla="*/ 18351 h 4275461"/>
                <a:gd name="connsiteX22" fmla="*/ 690557 w 3619883"/>
                <a:gd name="connsiteY22" fmla="*/ 25792 h 4275461"/>
                <a:gd name="connsiteX23" fmla="*/ 745123 w 3619883"/>
                <a:gd name="connsiteY23" fmla="*/ 40157 h 4275461"/>
                <a:gd name="connsiteX24" fmla="*/ 789493 w 3619883"/>
                <a:gd name="connsiteY24" fmla="*/ 36327 h 4275461"/>
                <a:gd name="connsiteX25" fmla="*/ 854255 w 3619883"/>
                <a:gd name="connsiteY25" fmla="*/ 68887 h 4275461"/>
                <a:gd name="connsiteX26" fmla="*/ 897520 w 3619883"/>
                <a:gd name="connsiteY26" fmla="*/ 88629 h 4275461"/>
                <a:gd name="connsiteX27" fmla="*/ 940510 w 3619883"/>
                <a:gd name="connsiteY27" fmla="*/ 114265 h 4275461"/>
                <a:gd name="connsiteX28" fmla="*/ 1082712 w 3619883"/>
                <a:gd name="connsiteY28" fmla="*/ 144543 h 4275461"/>
                <a:gd name="connsiteX29" fmla="*/ 1205348 w 3619883"/>
                <a:gd name="connsiteY29" fmla="*/ 120753 h 4275461"/>
                <a:gd name="connsiteX30" fmla="*/ 1271764 w 3619883"/>
                <a:gd name="connsiteY30" fmla="*/ 117956 h 4275461"/>
                <a:gd name="connsiteX31" fmla="*/ 1315583 w 3619883"/>
                <a:gd name="connsiteY31" fmla="*/ 125912 h 4275461"/>
                <a:gd name="connsiteX32" fmla="*/ 1359125 w 3619883"/>
                <a:gd name="connsiteY32" fmla="*/ 139761 h 4275461"/>
                <a:gd name="connsiteX33" fmla="*/ 1391919 w 3619883"/>
                <a:gd name="connsiteY33" fmla="*/ 147202 h 4275461"/>
                <a:gd name="connsiteX34" fmla="*/ 1436563 w 3619883"/>
                <a:gd name="connsiteY34" fmla="*/ 137480 h 4275461"/>
                <a:gd name="connsiteX35" fmla="*/ 1471566 w 3619883"/>
                <a:gd name="connsiteY35" fmla="*/ 97777 h 4275461"/>
                <a:gd name="connsiteX36" fmla="*/ 1505739 w 3619883"/>
                <a:gd name="connsiteY36" fmla="*/ 75753 h 4275461"/>
                <a:gd name="connsiteX37" fmla="*/ 1590891 w 3619883"/>
                <a:gd name="connsiteY37" fmla="*/ 144702 h 4275461"/>
                <a:gd name="connsiteX38" fmla="*/ 1625616 w 3619883"/>
                <a:gd name="connsiteY38" fmla="*/ 110893 h 4275461"/>
                <a:gd name="connsiteX39" fmla="*/ 1658964 w 3619883"/>
                <a:gd name="connsiteY39" fmla="*/ 106547 h 4275461"/>
                <a:gd name="connsiteX40" fmla="*/ 1746598 w 3619883"/>
                <a:gd name="connsiteY40" fmla="*/ 122460 h 4275461"/>
                <a:gd name="connsiteX41" fmla="*/ 1811913 w 3619883"/>
                <a:gd name="connsiteY41" fmla="*/ 143234 h 4275461"/>
                <a:gd name="connsiteX42" fmla="*/ 1856557 w 3619883"/>
                <a:gd name="connsiteY42" fmla="*/ 133511 h 4275461"/>
                <a:gd name="connsiteX43" fmla="*/ 2066003 w 3619883"/>
                <a:gd name="connsiteY43" fmla="*/ 143313 h 4275461"/>
                <a:gd name="connsiteX44" fmla="*/ 2177615 w 3619883"/>
                <a:gd name="connsiteY44" fmla="*/ 119007 h 4275461"/>
                <a:gd name="connsiteX45" fmla="*/ 2255883 w 3619883"/>
                <a:gd name="connsiteY45" fmla="*/ 99047 h 4275461"/>
                <a:gd name="connsiteX46" fmla="*/ 2344622 w 3619883"/>
                <a:gd name="connsiteY46" fmla="*/ 91388 h 4275461"/>
                <a:gd name="connsiteX47" fmla="*/ 2455682 w 3619883"/>
                <a:gd name="connsiteY47" fmla="*/ 78869 h 4275461"/>
                <a:gd name="connsiteX48" fmla="*/ 2632609 w 3619883"/>
                <a:gd name="connsiteY48" fmla="*/ 75338 h 4275461"/>
                <a:gd name="connsiteX49" fmla="*/ 2742291 w 3619883"/>
                <a:gd name="connsiteY49" fmla="*/ 92282 h 4275461"/>
                <a:gd name="connsiteX50" fmla="*/ 2851974 w 3619883"/>
                <a:gd name="connsiteY50" fmla="*/ 109227 h 4275461"/>
                <a:gd name="connsiteX51" fmla="*/ 2907643 w 3619883"/>
                <a:gd name="connsiteY51" fmla="*/ 100020 h 4275461"/>
                <a:gd name="connsiteX52" fmla="*/ 2944022 w 3619883"/>
                <a:gd name="connsiteY52" fmla="*/ 30853 h 4275461"/>
                <a:gd name="connsiteX53" fmla="*/ 3022289 w 3619883"/>
                <a:gd name="connsiteY53" fmla="*/ 10893 h 4275461"/>
                <a:gd name="connsiteX54" fmla="*/ 3054807 w 3619883"/>
                <a:gd name="connsiteY54" fmla="*/ 24226 h 4275461"/>
                <a:gd name="connsiteX55" fmla="*/ 3141892 w 3619883"/>
                <a:gd name="connsiteY55" fmla="*/ 51925 h 4275461"/>
                <a:gd name="connsiteX56" fmla="*/ 3185711 w 3619883"/>
                <a:gd name="connsiteY56" fmla="*/ 59881 h 4275461"/>
                <a:gd name="connsiteX57" fmla="*/ 3219056 w 3619883"/>
                <a:gd name="connsiteY57" fmla="*/ 55536 h 4275461"/>
                <a:gd name="connsiteX58" fmla="*/ 3263425 w 3619883"/>
                <a:gd name="connsiteY58" fmla="*/ 51706 h 4275461"/>
                <a:gd name="connsiteX59" fmla="*/ 3296219 w 3619883"/>
                <a:gd name="connsiteY59" fmla="*/ 59147 h 4275461"/>
                <a:gd name="connsiteX60" fmla="*/ 3319094 w 3619883"/>
                <a:gd name="connsiteY60" fmla="*/ 42500 h 4275461"/>
                <a:gd name="connsiteX61" fmla="*/ 3420511 w 3619883"/>
                <a:gd name="connsiteY61" fmla="*/ 0 h 4275461"/>
                <a:gd name="connsiteX62" fmla="*/ 3453305 w 3619883"/>
                <a:gd name="connsiteY62" fmla="*/ 7440 h 4275461"/>
                <a:gd name="connsiteX63" fmla="*/ 3496571 w 3619883"/>
                <a:gd name="connsiteY63" fmla="*/ 27182 h 4275461"/>
                <a:gd name="connsiteX64" fmla="*/ 3602117 w 3619883"/>
                <a:gd name="connsiteY64" fmla="*/ 132521 h 4275461"/>
                <a:gd name="connsiteX65" fmla="*/ 3619883 w 3619883"/>
                <a:gd name="connsiteY65" fmla="*/ 140049 h 4275461"/>
                <a:gd name="connsiteX66" fmla="*/ 3619883 w 3619883"/>
                <a:gd name="connsiteY66" fmla="*/ 755612 h 4275461"/>
                <a:gd name="connsiteX0" fmla="*/ 3619883 w 3619883"/>
                <a:gd name="connsiteY0" fmla="*/ 755612 h 4275461"/>
                <a:gd name="connsiteX1" fmla="*/ 1824703 w 3619883"/>
                <a:gd name="connsiteY1" fmla="*/ 4275461 h 4275461"/>
                <a:gd name="connsiteX2" fmla="*/ 1558844 w 3619883"/>
                <a:gd name="connsiteY2" fmla="*/ 4275461 h 4275461"/>
                <a:gd name="connsiteX3" fmla="*/ 1427396 w 3619883"/>
                <a:gd name="connsiteY3" fmla="*/ 4275461 h 4275461"/>
                <a:gd name="connsiteX4" fmla="*/ 1210751 w 3619883"/>
                <a:gd name="connsiteY4" fmla="*/ 4275461 h 4275461"/>
                <a:gd name="connsiteX5" fmla="*/ 1140354 w 3619883"/>
                <a:gd name="connsiteY5" fmla="*/ 4275461 h 4275461"/>
                <a:gd name="connsiteX6" fmla="*/ 953807 w 3619883"/>
                <a:gd name="connsiteY6" fmla="*/ 4275461 h 4275461"/>
                <a:gd name="connsiteX7" fmla="*/ 829432 w 3619883"/>
                <a:gd name="connsiteY7" fmla="*/ 4275461 h 4275461"/>
                <a:gd name="connsiteX8" fmla="*/ 611484 w 3619883"/>
                <a:gd name="connsiteY8" fmla="*/ 4275461 h 4275461"/>
                <a:gd name="connsiteX9" fmla="*/ 573998 w 3619883"/>
                <a:gd name="connsiteY9" fmla="*/ 4275461 h 4275461"/>
                <a:gd name="connsiteX10" fmla="*/ 336164 w 3619883"/>
                <a:gd name="connsiteY10" fmla="*/ 4275461 h 4275461"/>
                <a:gd name="connsiteX11" fmla="*/ 189322 w 3619883"/>
                <a:gd name="connsiteY11" fmla="*/ 4275461 h 4275461"/>
                <a:gd name="connsiteX12" fmla="*/ 0 w 3619883"/>
                <a:gd name="connsiteY12" fmla="*/ 4275461 h 4275461"/>
                <a:gd name="connsiteX13" fmla="*/ 0 w 3619883"/>
                <a:gd name="connsiteY13" fmla="*/ 42229 h 4275461"/>
                <a:gd name="connsiteX14" fmla="*/ 42464 w 3619883"/>
                <a:gd name="connsiteY14" fmla="*/ 40518 h 4275461"/>
                <a:gd name="connsiteX15" fmla="*/ 137733 w 3619883"/>
                <a:gd name="connsiteY15" fmla="*/ 35355 h 4275461"/>
                <a:gd name="connsiteX16" fmla="*/ 270565 w 3619883"/>
                <a:gd name="connsiteY16" fmla="*/ 29759 h 4275461"/>
                <a:gd name="connsiteX17" fmla="*/ 479734 w 3619883"/>
                <a:gd name="connsiteY17" fmla="*/ 45455 h 4275461"/>
                <a:gd name="connsiteX18" fmla="*/ 524103 w 3619883"/>
                <a:gd name="connsiteY18" fmla="*/ 41625 h 4275461"/>
                <a:gd name="connsiteX19" fmla="*/ 624416 w 3619883"/>
                <a:gd name="connsiteY19" fmla="*/ 22696 h 4275461"/>
                <a:gd name="connsiteX20" fmla="*/ 657762 w 3619883"/>
                <a:gd name="connsiteY20" fmla="*/ 18351 h 4275461"/>
                <a:gd name="connsiteX21" fmla="*/ 690557 w 3619883"/>
                <a:gd name="connsiteY21" fmla="*/ 25792 h 4275461"/>
                <a:gd name="connsiteX22" fmla="*/ 745123 w 3619883"/>
                <a:gd name="connsiteY22" fmla="*/ 40157 h 4275461"/>
                <a:gd name="connsiteX23" fmla="*/ 789493 w 3619883"/>
                <a:gd name="connsiteY23" fmla="*/ 36327 h 4275461"/>
                <a:gd name="connsiteX24" fmla="*/ 854255 w 3619883"/>
                <a:gd name="connsiteY24" fmla="*/ 68887 h 4275461"/>
                <a:gd name="connsiteX25" fmla="*/ 897520 w 3619883"/>
                <a:gd name="connsiteY25" fmla="*/ 88629 h 4275461"/>
                <a:gd name="connsiteX26" fmla="*/ 940510 w 3619883"/>
                <a:gd name="connsiteY26" fmla="*/ 114265 h 4275461"/>
                <a:gd name="connsiteX27" fmla="*/ 1082712 w 3619883"/>
                <a:gd name="connsiteY27" fmla="*/ 144543 h 4275461"/>
                <a:gd name="connsiteX28" fmla="*/ 1205348 w 3619883"/>
                <a:gd name="connsiteY28" fmla="*/ 120753 h 4275461"/>
                <a:gd name="connsiteX29" fmla="*/ 1271764 w 3619883"/>
                <a:gd name="connsiteY29" fmla="*/ 117956 h 4275461"/>
                <a:gd name="connsiteX30" fmla="*/ 1315583 w 3619883"/>
                <a:gd name="connsiteY30" fmla="*/ 125912 h 4275461"/>
                <a:gd name="connsiteX31" fmla="*/ 1359125 w 3619883"/>
                <a:gd name="connsiteY31" fmla="*/ 139761 h 4275461"/>
                <a:gd name="connsiteX32" fmla="*/ 1391919 w 3619883"/>
                <a:gd name="connsiteY32" fmla="*/ 147202 h 4275461"/>
                <a:gd name="connsiteX33" fmla="*/ 1436563 w 3619883"/>
                <a:gd name="connsiteY33" fmla="*/ 137480 h 4275461"/>
                <a:gd name="connsiteX34" fmla="*/ 1471566 w 3619883"/>
                <a:gd name="connsiteY34" fmla="*/ 97777 h 4275461"/>
                <a:gd name="connsiteX35" fmla="*/ 1505739 w 3619883"/>
                <a:gd name="connsiteY35" fmla="*/ 75753 h 4275461"/>
                <a:gd name="connsiteX36" fmla="*/ 1590891 w 3619883"/>
                <a:gd name="connsiteY36" fmla="*/ 144702 h 4275461"/>
                <a:gd name="connsiteX37" fmla="*/ 1625616 w 3619883"/>
                <a:gd name="connsiteY37" fmla="*/ 110893 h 4275461"/>
                <a:gd name="connsiteX38" fmla="*/ 1658964 w 3619883"/>
                <a:gd name="connsiteY38" fmla="*/ 106547 h 4275461"/>
                <a:gd name="connsiteX39" fmla="*/ 1746598 w 3619883"/>
                <a:gd name="connsiteY39" fmla="*/ 122460 h 4275461"/>
                <a:gd name="connsiteX40" fmla="*/ 1811913 w 3619883"/>
                <a:gd name="connsiteY40" fmla="*/ 143234 h 4275461"/>
                <a:gd name="connsiteX41" fmla="*/ 1856557 w 3619883"/>
                <a:gd name="connsiteY41" fmla="*/ 133511 h 4275461"/>
                <a:gd name="connsiteX42" fmla="*/ 2066003 w 3619883"/>
                <a:gd name="connsiteY42" fmla="*/ 143313 h 4275461"/>
                <a:gd name="connsiteX43" fmla="*/ 2177615 w 3619883"/>
                <a:gd name="connsiteY43" fmla="*/ 119007 h 4275461"/>
                <a:gd name="connsiteX44" fmla="*/ 2255883 w 3619883"/>
                <a:gd name="connsiteY44" fmla="*/ 99047 h 4275461"/>
                <a:gd name="connsiteX45" fmla="*/ 2344622 w 3619883"/>
                <a:gd name="connsiteY45" fmla="*/ 91388 h 4275461"/>
                <a:gd name="connsiteX46" fmla="*/ 2455682 w 3619883"/>
                <a:gd name="connsiteY46" fmla="*/ 78869 h 4275461"/>
                <a:gd name="connsiteX47" fmla="*/ 2632609 w 3619883"/>
                <a:gd name="connsiteY47" fmla="*/ 75338 h 4275461"/>
                <a:gd name="connsiteX48" fmla="*/ 2742291 w 3619883"/>
                <a:gd name="connsiteY48" fmla="*/ 92282 h 4275461"/>
                <a:gd name="connsiteX49" fmla="*/ 2851974 w 3619883"/>
                <a:gd name="connsiteY49" fmla="*/ 109227 h 4275461"/>
                <a:gd name="connsiteX50" fmla="*/ 2907643 w 3619883"/>
                <a:gd name="connsiteY50" fmla="*/ 100020 h 4275461"/>
                <a:gd name="connsiteX51" fmla="*/ 2944022 w 3619883"/>
                <a:gd name="connsiteY51" fmla="*/ 30853 h 4275461"/>
                <a:gd name="connsiteX52" fmla="*/ 3022289 w 3619883"/>
                <a:gd name="connsiteY52" fmla="*/ 10893 h 4275461"/>
                <a:gd name="connsiteX53" fmla="*/ 3054807 w 3619883"/>
                <a:gd name="connsiteY53" fmla="*/ 24226 h 4275461"/>
                <a:gd name="connsiteX54" fmla="*/ 3141892 w 3619883"/>
                <a:gd name="connsiteY54" fmla="*/ 51925 h 4275461"/>
                <a:gd name="connsiteX55" fmla="*/ 3185711 w 3619883"/>
                <a:gd name="connsiteY55" fmla="*/ 59881 h 4275461"/>
                <a:gd name="connsiteX56" fmla="*/ 3219056 w 3619883"/>
                <a:gd name="connsiteY56" fmla="*/ 55536 h 4275461"/>
                <a:gd name="connsiteX57" fmla="*/ 3263425 w 3619883"/>
                <a:gd name="connsiteY57" fmla="*/ 51706 h 4275461"/>
                <a:gd name="connsiteX58" fmla="*/ 3296219 w 3619883"/>
                <a:gd name="connsiteY58" fmla="*/ 59147 h 4275461"/>
                <a:gd name="connsiteX59" fmla="*/ 3319094 w 3619883"/>
                <a:gd name="connsiteY59" fmla="*/ 42500 h 4275461"/>
                <a:gd name="connsiteX60" fmla="*/ 3420511 w 3619883"/>
                <a:gd name="connsiteY60" fmla="*/ 0 h 4275461"/>
                <a:gd name="connsiteX61" fmla="*/ 3453305 w 3619883"/>
                <a:gd name="connsiteY61" fmla="*/ 7440 h 4275461"/>
                <a:gd name="connsiteX62" fmla="*/ 3496571 w 3619883"/>
                <a:gd name="connsiteY62" fmla="*/ 27182 h 4275461"/>
                <a:gd name="connsiteX63" fmla="*/ 3602117 w 3619883"/>
                <a:gd name="connsiteY63" fmla="*/ 132521 h 4275461"/>
                <a:gd name="connsiteX64" fmla="*/ 3619883 w 3619883"/>
                <a:gd name="connsiteY64" fmla="*/ 140049 h 4275461"/>
                <a:gd name="connsiteX65" fmla="*/ 3619883 w 3619883"/>
                <a:gd name="connsiteY65" fmla="*/ 755612 h 4275461"/>
                <a:gd name="connsiteX0" fmla="*/ 3619883 w 3619883"/>
                <a:gd name="connsiteY0" fmla="*/ 755612 h 4275461"/>
                <a:gd name="connsiteX1" fmla="*/ 1558844 w 3619883"/>
                <a:gd name="connsiteY1" fmla="*/ 4275461 h 4275461"/>
                <a:gd name="connsiteX2" fmla="*/ 1427396 w 3619883"/>
                <a:gd name="connsiteY2" fmla="*/ 4275461 h 4275461"/>
                <a:gd name="connsiteX3" fmla="*/ 1210751 w 3619883"/>
                <a:gd name="connsiteY3" fmla="*/ 4275461 h 4275461"/>
                <a:gd name="connsiteX4" fmla="*/ 1140354 w 3619883"/>
                <a:gd name="connsiteY4" fmla="*/ 4275461 h 4275461"/>
                <a:gd name="connsiteX5" fmla="*/ 953807 w 3619883"/>
                <a:gd name="connsiteY5" fmla="*/ 4275461 h 4275461"/>
                <a:gd name="connsiteX6" fmla="*/ 829432 w 3619883"/>
                <a:gd name="connsiteY6" fmla="*/ 4275461 h 4275461"/>
                <a:gd name="connsiteX7" fmla="*/ 611484 w 3619883"/>
                <a:gd name="connsiteY7" fmla="*/ 4275461 h 4275461"/>
                <a:gd name="connsiteX8" fmla="*/ 573998 w 3619883"/>
                <a:gd name="connsiteY8" fmla="*/ 4275461 h 4275461"/>
                <a:gd name="connsiteX9" fmla="*/ 336164 w 3619883"/>
                <a:gd name="connsiteY9" fmla="*/ 4275461 h 4275461"/>
                <a:gd name="connsiteX10" fmla="*/ 189322 w 3619883"/>
                <a:gd name="connsiteY10" fmla="*/ 4275461 h 4275461"/>
                <a:gd name="connsiteX11" fmla="*/ 0 w 3619883"/>
                <a:gd name="connsiteY11" fmla="*/ 4275461 h 4275461"/>
                <a:gd name="connsiteX12" fmla="*/ 0 w 3619883"/>
                <a:gd name="connsiteY12" fmla="*/ 42229 h 4275461"/>
                <a:gd name="connsiteX13" fmla="*/ 42464 w 3619883"/>
                <a:gd name="connsiteY13" fmla="*/ 40518 h 4275461"/>
                <a:gd name="connsiteX14" fmla="*/ 137733 w 3619883"/>
                <a:gd name="connsiteY14" fmla="*/ 35355 h 4275461"/>
                <a:gd name="connsiteX15" fmla="*/ 270565 w 3619883"/>
                <a:gd name="connsiteY15" fmla="*/ 29759 h 4275461"/>
                <a:gd name="connsiteX16" fmla="*/ 479734 w 3619883"/>
                <a:gd name="connsiteY16" fmla="*/ 45455 h 4275461"/>
                <a:gd name="connsiteX17" fmla="*/ 524103 w 3619883"/>
                <a:gd name="connsiteY17" fmla="*/ 41625 h 4275461"/>
                <a:gd name="connsiteX18" fmla="*/ 624416 w 3619883"/>
                <a:gd name="connsiteY18" fmla="*/ 22696 h 4275461"/>
                <a:gd name="connsiteX19" fmla="*/ 657762 w 3619883"/>
                <a:gd name="connsiteY19" fmla="*/ 18351 h 4275461"/>
                <a:gd name="connsiteX20" fmla="*/ 690557 w 3619883"/>
                <a:gd name="connsiteY20" fmla="*/ 25792 h 4275461"/>
                <a:gd name="connsiteX21" fmla="*/ 745123 w 3619883"/>
                <a:gd name="connsiteY21" fmla="*/ 40157 h 4275461"/>
                <a:gd name="connsiteX22" fmla="*/ 789493 w 3619883"/>
                <a:gd name="connsiteY22" fmla="*/ 36327 h 4275461"/>
                <a:gd name="connsiteX23" fmla="*/ 854255 w 3619883"/>
                <a:gd name="connsiteY23" fmla="*/ 68887 h 4275461"/>
                <a:gd name="connsiteX24" fmla="*/ 897520 w 3619883"/>
                <a:gd name="connsiteY24" fmla="*/ 88629 h 4275461"/>
                <a:gd name="connsiteX25" fmla="*/ 940510 w 3619883"/>
                <a:gd name="connsiteY25" fmla="*/ 114265 h 4275461"/>
                <a:gd name="connsiteX26" fmla="*/ 1082712 w 3619883"/>
                <a:gd name="connsiteY26" fmla="*/ 144543 h 4275461"/>
                <a:gd name="connsiteX27" fmla="*/ 1205348 w 3619883"/>
                <a:gd name="connsiteY27" fmla="*/ 120753 h 4275461"/>
                <a:gd name="connsiteX28" fmla="*/ 1271764 w 3619883"/>
                <a:gd name="connsiteY28" fmla="*/ 117956 h 4275461"/>
                <a:gd name="connsiteX29" fmla="*/ 1315583 w 3619883"/>
                <a:gd name="connsiteY29" fmla="*/ 125912 h 4275461"/>
                <a:gd name="connsiteX30" fmla="*/ 1359125 w 3619883"/>
                <a:gd name="connsiteY30" fmla="*/ 139761 h 4275461"/>
                <a:gd name="connsiteX31" fmla="*/ 1391919 w 3619883"/>
                <a:gd name="connsiteY31" fmla="*/ 147202 h 4275461"/>
                <a:gd name="connsiteX32" fmla="*/ 1436563 w 3619883"/>
                <a:gd name="connsiteY32" fmla="*/ 137480 h 4275461"/>
                <a:gd name="connsiteX33" fmla="*/ 1471566 w 3619883"/>
                <a:gd name="connsiteY33" fmla="*/ 97777 h 4275461"/>
                <a:gd name="connsiteX34" fmla="*/ 1505739 w 3619883"/>
                <a:gd name="connsiteY34" fmla="*/ 75753 h 4275461"/>
                <a:gd name="connsiteX35" fmla="*/ 1590891 w 3619883"/>
                <a:gd name="connsiteY35" fmla="*/ 144702 h 4275461"/>
                <a:gd name="connsiteX36" fmla="*/ 1625616 w 3619883"/>
                <a:gd name="connsiteY36" fmla="*/ 110893 h 4275461"/>
                <a:gd name="connsiteX37" fmla="*/ 1658964 w 3619883"/>
                <a:gd name="connsiteY37" fmla="*/ 106547 h 4275461"/>
                <a:gd name="connsiteX38" fmla="*/ 1746598 w 3619883"/>
                <a:gd name="connsiteY38" fmla="*/ 122460 h 4275461"/>
                <a:gd name="connsiteX39" fmla="*/ 1811913 w 3619883"/>
                <a:gd name="connsiteY39" fmla="*/ 143234 h 4275461"/>
                <a:gd name="connsiteX40" fmla="*/ 1856557 w 3619883"/>
                <a:gd name="connsiteY40" fmla="*/ 133511 h 4275461"/>
                <a:gd name="connsiteX41" fmla="*/ 2066003 w 3619883"/>
                <a:gd name="connsiteY41" fmla="*/ 143313 h 4275461"/>
                <a:gd name="connsiteX42" fmla="*/ 2177615 w 3619883"/>
                <a:gd name="connsiteY42" fmla="*/ 119007 h 4275461"/>
                <a:gd name="connsiteX43" fmla="*/ 2255883 w 3619883"/>
                <a:gd name="connsiteY43" fmla="*/ 99047 h 4275461"/>
                <a:gd name="connsiteX44" fmla="*/ 2344622 w 3619883"/>
                <a:gd name="connsiteY44" fmla="*/ 91388 h 4275461"/>
                <a:gd name="connsiteX45" fmla="*/ 2455682 w 3619883"/>
                <a:gd name="connsiteY45" fmla="*/ 78869 h 4275461"/>
                <a:gd name="connsiteX46" fmla="*/ 2632609 w 3619883"/>
                <a:gd name="connsiteY46" fmla="*/ 75338 h 4275461"/>
                <a:gd name="connsiteX47" fmla="*/ 2742291 w 3619883"/>
                <a:gd name="connsiteY47" fmla="*/ 92282 h 4275461"/>
                <a:gd name="connsiteX48" fmla="*/ 2851974 w 3619883"/>
                <a:gd name="connsiteY48" fmla="*/ 109227 h 4275461"/>
                <a:gd name="connsiteX49" fmla="*/ 2907643 w 3619883"/>
                <a:gd name="connsiteY49" fmla="*/ 100020 h 4275461"/>
                <a:gd name="connsiteX50" fmla="*/ 2944022 w 3619883"/>
                <a:gd name="connsiteY50" fmla="*/ 30853 h 4275461"/>
                <a:gd name="connsiteX51" fmla="*/ 3022289 w 3619883"/>
                <a:gd name="connsiteY51" fmla="*/ 10893 h 4275461"/>
                <a:gd name="connsiteX52" fmla="*/ 3054807 w 3619883"/>
                <a:gd name="connsiteY52" fmla="*/ 24226 h 4275461"/>
                <a:gd name="connsiteX53" fmla="*/ 3141892 w 3619883"/>
                <a:gd name="connsiteY53" fmla="*/ 51925 h 4275461"/>
                <a:gd name="connsiteX54" fmla="*/ 3185711 w 3619883"/>
                <a:gd name="connsiteY54" fmla="*/ 59881 h 4275461"/>
                <a:gd name="connsiteX55" fmla="*/ 3219056 w 3619883"/>
                <a:gd name="connsiteY55" fmla="*/ 55536 h 4275461"/>
                <a:gd name="connsiteX56" fmla="*/ 3263425 w 3619883"/>
                <a:gd name="connsiteY56" fmla="*/ 51706 h 4275461"/>
                <a:gd name="connsiteX57" fmla="*/ 3296219 w 3619883"/>
                <a:gd name="connsiteY57" fmla="*/ 59147 h 4275461"/>
                <a:gd name="connsiteX58" fmla="*/ 3319094 w 3619883"/>
                <a:gd name="connsiteY58" fmla="*/ 42500 h 4275461"/>
                <a:gd name="connsiteX59" fmla="*/ 3420511 w 3619883"/>
                <a:gd name="connsiteY59" fmla="*/ 0 h 4275461"/>
                <a:gd name="connsiteX60" fmla="*/ 3453305 w 3619883"/>
                <a:gd name="connsiteY60" fmla="*/ 7440 h 4275461"/>
                <a:gd name="connsiteX61" fmla="*/ 3496571 w 3619883"/>
                <a:gd name="connsiteY61" fmla="*/ 27182 h 4275461"/>
                <a:gd name="connsiteX62" fmla="*/ 3602117 w 3619883"/>
                <a:gd name="connsiteY62" fmla="*/ 132521 h 4275461"/>
                <a:gd name="connsiteX63" fmla="*/ 3619883 w 3619883"/>
                <a:gd name="connsiteY63" fmla="*/ 140049 h 4275461"/>
                <a:gd name="connsiteX64" fmla="*/ 3619883 w 3619883"/>
                <a:gd name="connsiteY64" fmla="*/ 755612 h 4275461"/>
                <a:gd name="connsiteX0" fmla="*/ 3619883 w 3619883"/>
                <a:gd name="connsiteY0" fmla="*/ 755612 h 4275461"/>
                <a:gd name="connsiteX1" fmla="*/ 1427396 w 3619883"/>
                <a:gd name="connsiteY1" fmla="*/ 4275461 h 4275461"/>
                <a:gd name="connsiteX2" fmla="*/ 1210751 w 3619883"/>
                <a:gd name="connsiteY2" fmla="*/ 4275461 h 4275461"/>
                <a:gd name="connsiteX3" fmla="*/ 1140354 w 3619883"/>
                <a:gd name="connsiteY3" fmla="*/ 4275461 h 4275461"/>
                <a:gd name="connsiteX4" fmla="*/ 953807 w 3619883"/>
                <a:gd name="connsiteY4" fmla="*/ 4275461 h 4275461"/>
                <a:gd name="connsiteX5" fmla="*/ 829432 w 3619883"/>
                <a:gd name="connsiteY5" fmla="*/ 4275461 h 4275461"/>
                <a:gd name="connsiteX6" fmla="*/ 611484 w 3619883"/>
                <a:gd name="connsiteY6" fmla="*/ 4275461 h 4275461"/>
                <a:gd name="connsiteX7" fmla="*/ 573998 w 3619883"/>
                <a:gd name="connsiteY7" fmla="*/ 4275461 h 4275461"/>
                <a:gd name="connsiteX8" fmla="*/ 336164 w 3619883"/>
                <a:gd name="connsiteY8" fmla="*/ 4275461 h 4275461"/>
                <a:gd name="connsiteX9" fmla="*/ 189322 w 3619883"/>
                <a:gd name="connsiteY9" fmla="*/ 4275461 h 4275461"/>
                <a:gd name="connsiteX10" fmla="*/ 0 w 3619883"/>
                <a:gd name="connsiteY10" fmla="*/ 4275461 h 4275461"/>
                <a:gd name="connsiteX11" fmla="*/ 0 w 3619883"/>
                <a:gd name="connsiteY11" fmla="*/ 42229 h 4275461"/>
                <a:gd name="connsiteX12" fmla="*/ 42464 w 3619883"/>
                <a:gd name="connsiteY12" fmla="*/ 40518 h 4275461"/>
                <a:gd name="connsiteX13" fmla="*/ 137733 w 3619883"/>
                <a:gd name="connsiteY13" fmla="*/ 35355 h 4275461"/>
                <a:gd name="connsiteX14" fmla="*/ 270565 w 3619883"/>
                <a:gd name="connsiteY14" fmla="*/ 29759 h 4275461"/>
                <a:gd name="connsiteX15" fmla="*/ 479734 w 3619883"/>
                <a:gd name="connsiteY15" fmla="*/ 45455 h 4275461"/>
                <a:gd name="connsiteX16" fmla="*/ 524103 w 3619883"/>
                <a:gd name="connsiteY16" fmla="*/ 41625 h 4275461"/>
                <a:gd name="connsiteX17" fmla="*/ 624416 w 3619883"/>
                <a:gd name="connsiteY17" fmla="*/ 22696 h 4275461"/>
                <a:gd name="connsiteX18" fmla="*/ 657762 w 3619883"/>
                <a:gd name="connsiteY18" fmla="*/ 18351 h 4275461"/>
                <a:gd name="connsiteX19" fmla="*/ 690557 w 3619883"/>
                <a:gd name="connsiteY19" fmla="*/ 25792 h 4275461"/>
                <a:gd name="connsiteX20" fmla="*/ 745123 w 3619883"/>
                <a:gd name="connsiteY20" fmla="*/ 40157 h 4275461"/>
                <a:gd name="connsiteX21" fmla="*/ 789493 w 3619883"/>
                <a:gd name="connsiteY21" fmla="*/ 36327 h 4275461"/>
                <a:gd name="connsiteX22" fmla="*/ 854255 w 3619883"/>
                <a:gd name="connsiteY22" fmla="*/ 68887 h 4275461"/>
                <a:gd name="connsiteX23" fmla="*/ 897520 w 3619883"/>
                <a:gd name="connsiteY23" fmla="*/ 88629 h 4275461"/>
                <a:gd name="connsiteX24" fmla="*/ 940510 w 3619883"/>
                <a:gd name="connsiteY24" fmla="*/ 114265 h 4275461"/>
                <a:gd name="connsiteX25" fmla="*/ 1082712 w 3619883"/>
                <a:gd name="connsiteY25" fmla="*/ 144543 h 4275461"/>
                <a:gd name="connsiteX26" fmla="*/ 1205348 w 3619883"/>
                <a:gd name="connsiteY26" fmla="*/ 120753 h 4275461"/>
                <a:gd name="connsiteX27" fmla="*/ 1271764 w 3619883"/>
                <a:gd name="connsiteY27" fmla="*/ 117956 h 4275461"/>
                <a:gd name="connsiteX28" fmla="*/ 1315583 w 3619883"/>
                <a:gd name="connsiteY28" fmla="*/ 125912 h 4275461"/>
                <a:gd name="connsiteX29" fmla="*/ 1359125 w 3619883"/>
                <a:gd name="connsiteY29" fmla="*/ 139761 h 4275461"/>
                <a:gd name="connsiteX30" fmla="*/ 1391919 w 3619883"/>
                <a:gd name="connsiteY30" fmla="*/ 147202 h 4275461"/>
                <a:gd name="connsiteX31" fmla="*/ 1436563 w 3619883"/>
                <a:gd name="connsiteY31" fmla="*/ 137480 h 4275461"/>
                <a:gd name="connsiteX32" fmla="*/ 1471566 w 3619883"/>
                <a:gd name="connsiteY32" fmla="*/ 97777 h 4275461"/>
                <a:gd name="connsiteX33" fmla="*/ 1505739 w 3619883"/>
                <a:gd name="connsiteY33" fmla="*/ 75753 h 4275461"/>
                <a:gd name="connsiteX34" fmla="*/ 1590891 w 3619883"/>
                <a:gd name="connsiteY34" fmla="*/ 144702 h 4275461"/>
                <a:gd name="connsiteX35" fmla="*/ 1625616 w 3619883"/>
                <a:gd name="connsiteY35" fmla="*/ 110893 h 4275461"/>
                <a:gd name="connsiteX36" fmla="*/ 1658964 w 3619883"/>
                <a:gd name="connsiteY36" fmla="*/ 106547 h 4275461"/>
                <a:gd name="connsiteX37" fmla="*/ 1746598 w 3619883"/>
                <a:gd name="connsiteY37" fmla="*/ 122460 h 4275461"/>
                <a:gd name="connsiteX38" fmla="*/ 1811913 w 3619883"/>
                <a:gd name="connsiteY38" fmla="*/ 143234 h 4275461"/>
                <a:gd name="connsiteX39" fmla="*/ 1856557 w 3619883"/>
                <a:gd name="connsiteY39" fmla="*/ 133511 h 4275461"/>
                <a:gd name="connsiteX40" fmla="*/ 2066003 w 3619883"/>
                <a:gd name="connsiteY40" fmla="*/ 143313 h 4275461"/>
                <a:gd name="connsiteX41" fmla="*/ 2177615 w 3619883"/>
                <a:gd name="connsiteY41" fmla="*/ 119007 h 4275461"/>
                <a:gd name="connsiteX42" fmla="*/ 2255883 w 3619883"/>
                <a:gd name="connsiteY42" fmla="*/ 99047 h 4275461"/>
                <a:gd name="connsiteX43" fmla="*/ 2344622 w 3619883"/>
                <a:gd name="connsiteY43" fmla="*/ 91388 h 4275461"/>
                <a:gd name="connsiteX44" fmla="*/ 2455682 w 3619883"/>
                <a:gd name="connsiteY44" fmla="*/ 78869 h 4275461"/>
                <a:gd name="connsiteX45" fmla="*/ 2632609 w 3619883"/>
                <a:gd name="connsiteY45" fmla="*/ 75338 h 4275461"/>
                <a:gd name="connsiteX46" fmla="*/ 2742291 w 3619883"/>
                <a:gd name="connsiteY46" fmla="*/ 92282 h 4275461"/>
                <a:gd name="connsiteX47" fmla="*/ 2851974 w 3619883"/>
                <a:gd name="connsiteY47" fmla="*/ 109227 h 4275461"/>
                <a:gd name="connsiteX48" fmla="*/ 2907643 w 3619883"/>
                <a:gd name="connsiteY48" fmla="*/ 100020 h 4275461"/>
                <a:gd name="connsiteX49" fmla="*/ 2944022 w 3619883"/>
                <a:gd name="connsiteY49" fmla="*/ 30853 h 4275461"/>
                <a:gd name="connsiteX50" fmla="*/ 3022289 w 3619883"/>
                <a:gd name="connsiteY50" fmla="*/ 10893 h 4275461"/>
                <a:gd name="connsiteX51" fmla="*/ 3054807 w 3619883"/>
                <a:gd name="connsiteY51" fmla="*/ 24226 h 4275461"/>
                <a:gd name="connsiteX52" fmla="*/ 3141892 w 3619883"/>
                <a:gd name="connsiteY52" fmla="*/ 51925 h 4275461"/>
                <a:gd name="connsiteX53" fmla="*/ 3185711 w 3619883"/>
                <a:gd name="connsiteY53" fmla="*/ 59881 h 4275461"/>
                <a:gd name="connsiteX54" fmla="*/ 3219056 w 3619883"/>
                <a:gd name="connsiteY54" fmla="*/ 55536 h 4275461"/>
                <a:gd name="connsiteX55" fmla="*/ 3263425 w 3619883"/>
                <a:gd name="connsiteY55" fmla="*/ 51706 h 4275461"/>
                <a:gd name="connsiteX56" fmla="*/ 3296219 w 3619883"/>
                <a:gd name="connsiteY56" fmla="*/ 59147 h 4275461"/>
                <a:gd name="connsiteX57" fmla="*/ 3319094 w 3619883"/>
                <a:gd name="connsiteY57" fmla="*/ 42500 h 4275461"/>
                <a:gd name="connsiteX58" fmla="*/ 3420511 w 3619883"/>
                <a:gd name="connsiteY58" fmla="*/ 0 h 4275461"/>
                <a:gd name="connsiteX59" fmla="*/ 3453305 w 3619883"/>
                <a:gd name="connsiteY59" fmla="*/ 7440 h 4275461"/>
                <a:gd name="connsiteX60" fmla="*/ 3496571 w 3619883"/>
                <a:gd name="connsiteY60" fmla="*/ 27182 h 4275461"/>
                <a:gd name="connsiteX61" fmla="*/ 3602117 w 3619883"/>
                <a:gd name="connsiteY61" fmla="*/ 132521 h 4275461"/>
                <a:gd name="connsiteX62" fmla="*/ 3619883 w 3619883"/>
                <a:gd name="connsiteY62" fmla="*/ 140049 h 4275461"/>
                <a:gd name="connsiteX63" fmla="*/ 3619883 w 3619883"/>
                <a:gd name="connsiteY63" fmla="*/ 755612 h 4275461"/>
                <a:gd name="connsiteX0" fmla="*/ 3619883 w 3619883"/>
                <a:gd name="connsiteY0" fmla="*/ 755612 h 4275461"/>
                <a:gd name="connsiteX1" fmla="*/ 1210751 w 3619883"/>
                <a:gd name="connsiteY1" fmla="*/ 4275461 h 4275461"/>
                <a:gd name="connsiteX2" fmla="*/ 1140354 w 3619883"/>
                <a:gd name="connsiteY2" fmla="*/ 4275461 h 4275461"/>
                <a:gd name="connsiteX3" fmla="*/ 953807 w 3619883"/>
                <a:gd name="connsiteY3" fmla="*/ 4275461 h 4275461"/>
                <a:gd name="connsiteX4" fmla="*/ 829432 w 3619883"/>
                <a:gd name="connsiteY4" fmla="*/ 4275461 h 4275461"/>
                <a:gd name="connsiteX5" fmla="*/ 611484 w 3619883"/>
                <a:gd name="connsiteY5" fmla="*/ 4275461 h 4275461"/>
                <a:gd name="connsiteX6" fmla="*/ 573998 w 3619883"/>
                <a:gd name="connsiteY6" fmla="*/ 4275461 h 4275461"/>
                <a:gd name="connsiteX7" fmla="*/ 336164 w 3619883"/>
                <a:gd name="connsiteY7" fmla="*/ 4275461 h 4275461"/>
                <a:gd name="connsiteX8" fmla="*/ 189322 w 3619883"/>
                <a:gd name="connsiteY8" fmla="*/ 4275461 h 4275461"/>
                <a:gd name="connsiteX9" fmla="*/ 0 w 3619883"/>
                <a:gd name="connsiteY9" fmla="*/ 4275461 h 4275461"/>
                <a:gd name="connsiteX10" fmla="*/ 0 w 3619883"/>
                <a:gd name="connsiteY10" fmla="*/ 42229 h 4275461"/>
                <a:gd name="connsiteX11" fmla="*/ 42464 w 3619883"/>
                <a:gd name="connsiteY11" fmla="*/ 40518 h 4275461"/>
                <a:gd name="connsiteX12" fmla="*/ 137733 w 3619883"/>
                <a:gd name="connsiteY12" fmla="*/ 35355 h 4275461"/>
                <a:gd name="connsiteX13" fmla="*/ 270565 w 3619883"/>
                <a:gd name="connsiteY13" fmla="*/ 29759 h 4275461"/>
                <a:gd name="connsiteX14" fmla="*/ 479734 w 3619883"/>
                <a:gd name="connsiteY14" fmla="*/ 45455 h 4275461"/>
                <a:gd name="connsiteX15" fmla="*/ 524103 w 3619883"/>
                <a:gd name="connsiteY15" fmla="*/ 41625 h 4275461"/>
                <a:gd name="connsiteX16" fmla="*/ 624416 w 3619883"/>
                <a:gd name="connsiteY16" fmla="*/ 22696 h 4275461"/>
                <a:gd name="connsiteX17" fmla="*/ 657762 w 3619883"/>
                <a:gd name="connsiteY17" fmla="*/ 18351 h 4275461"/>
                <a:gd name="connsiteX18" fmla="*/ 690557 w 3619883"/>
                <a:gd name="connsiteY18" fmla="*/ 25792 h 4275461"/>
                <a:gd name="connsiteX19" fmla="*/ 745123 w 3619883"/>
                <a:gd name="connsiteY19" fmla="*/ 40157 h 4275461"/>
                <a:gd name="connsiteX20" fmla="*/ 789493 w 3619883"/>
                <a:gd name="connsiteY20" fmla="*/ 36327 h 4275461"/>
                <a:gd name="connsiteX21" fmla="*/ 854255 w 3619883"/>
                <a:gd name="connsiteY21" fmla="*/ 68887 h 4275461"/>
                <a:gd name="connsiteX22" fmla="*/ 897520 w 3619883"/>
                <a:gd name="connsiteY22" fmla="*/ 88629 h 4275461"/>
                <a:gd name="connsiteX23" fmla="*/ 940510 w 3619883"/>
                <a:gd name="connsiteY23" fmla="*/ 114265 h 4275461"/>
                <a:gd name="connsiteX24" fmla="*/ 1082712 w 3619883"/>
                <a:gd name="connsiteY24" fmla="*/ 144543 h 4275461"/>
                <a:gd name="connsiteX25" fmla="*/ 1205348 w 3619883"/>
                <a:gd name="connsiteY25" fmla="*/ 120753 h 4275461"/>
                <a:gd name="connsiteX26" fmla="*/ 1271764 w 3619883"/>
                <a:gd name="connsiteY26" fmla="*/ 117956 h 4275461"/>
                <a:gd name="connsiteX27" fmla="*/ 1315583 w 3619883"/>
                <a:gd name="connsiteY27" fmla="*/ 125912 h 4275461"/>
                <a:gd name="connsiteX28" fmla="*/ 1359125 w 3619883"/>
                <a:gd name="connsiteY28" fmla="*/ 139761 h 4275461"/>
                <a:gd name="connsiteX29" fmla="*/ 1391919 w 3619883"/>
                <a:gd name="connsiteY29" fmla="*/ 147202 h 4275461"/>
                <a:gd name="connsiteX30" fmla="*/ 1436563 w 3619883"/>
                <a:gd name="connsiteY30" fmla="*/ 137480 h 4275461"/>
                <a:gd name="connsiteX31" fmla="*/ 1471566 w 3619883"/>
                <a:gd name="connsiteY31" fmla="*/ 97777 h 4275461"/>
                <a:gd name="connsiteX32" fmla="*/ 1505739 w 3619883"/>
                <a:gd name="connsiteY32" fmla="*/ 75753 h 4275461"/>
                <a:gd name="connsiteX33" fmla="*/ 1590891 w 3619883"/>
                <a:gd name="connsiteY33" fmla="*/ 144702 h 4275461"/>
                <a:gd name="connsiteX34" fmla="*/ 1625616 w 3619883"/>
                <a:gd name="connsiteY34" fmla="*/ 110893 h 4275461"/>
                <a:gd name="connsiteX35" fmla="*/ 1658964 w 3619883"/>
                <a:gd name="connsiteY35" fmla="*/ 106547 h 4275461"/>
                <a:gd name="connsiteX36" fmla="*/ 1746598 w 3619883"/>
                <a:gd name="connsiteY36" fmla="*/ 122460 h 4275461"/>
                <a:gd name="connsiteX37" fmla="*/ 1811913 w 3619883"/>
                <a:gd name="connsiteY37" fmla="*/ 143234 h 4275461"/>
                <a:gd name="connsiteX38" fmla="*/ 1856557 w 3619883"/>
                <a:gd name="connsiteY38" fmla="*/ 133511 h 4275461"/>
                <a:gd name="connsiteX39" fmla="*/ 2066003 w 3619883"/>
                <a:gd name="connsiteY39" fmla="*/ 143313 h 4275461"/>
                <a:gd name="connsiteX40" fmla="*/ 2177615 w 3619883"/>
                <a:gd name="connsiteY40" fmla="*/ 119007 h 4275461"/>
                <a:gd name="connsiteX41" fmla="*/ 2255883 w 3619883"/>
                <a:gd name="connsiteY41" fmla="*/ 99047 h 4275461"/>
                <a:gd name="connsiteX42" fmla="*/ 2344622 w 3619883"/>
                <a:gd name="connsiteY42" fmla="*/ 91388 h 4275461"/>
                <a:gd name="connsiteX43" fmla="*/ 2455682 w 3619883"/>
                <a:gd name="connsiteY43" fmla="*/ 78869 h 4275461"/>
                <a:gd name="connsiteX44" fmla="*/ 2632609 w 3619883"/>
                <a:gd name="connsiteY44" fmla="*/ 75338 h 4275461"/>
                <a:gd name="connsiteX45" fmla="*/ 2742291 w 3619883"/>
                <a:gd name="connsiteY45" fmla="*/ 92282 h 4275461"/>
                <a:gd name="connsiteX46" fmla="*/ 2851974 w 3619883"/>
                <a:gd name="connsiteY46" fmla="*/ 109227 h 4275461"/>
                <a:gd name="connsiteX47" fmla="*/ 2907643 w 3619883"/>
                <a:gd name="connsiteY47" fmla="*/ 100020 h 4275461"/>
                <a:gd name="connsiteX48" fmla="*/ 2944022 w 3619883"/>
                <a:gd name="connsiteY48" fmla="*/ 30853 h 4275461"/>
                <a:gd name="connsiteX49" fmla="*/ 3022289 w 3619883"/>
                <a:gd name="connsiteY49" fmla="*/ 10893 h 4275461"/>
                <a:gd name="connsiteX50" fmla="*/ 3054807 w 3619883"/>
                <a:gd name="connsiteY50" fmla="*/ 24226 h 4275461"/>
                <a:gd name="connsiteX51" fmla="*/ 3141892 w 3619883"/>
                <a:gd name="connsiteY51" fmla="*/ 51925 h 4275461"/>
                <a:gd name="connsiteX52" fmla="*/ 3185711 w 3619883"/>
                <a:gd name="connsiteY52" fmla="*/ 59881 h 4275461"/>
                <a:gd name="connsiteX53" fmla="*/ 3219056 w 3619883"/>
                <a:gd name="connsiteY53" fmla="*/ 55536 h 4275461"/>
                <a:gd name="connsiteX54" fmla="*/ 3263425 w 3619883"/>
                <a:gd name="connsiteY54" fmla="*/ 51706 h 4275461"/>
                <a:gd name="connsiteX55" fmla="*/ 3296219 w 3619883"/>
                <a:gd name="connsiteY55" fmla="*/ 59147 h 4275461"/>
                <a:gd name="connsiteX56" fmla="*/ 3319094 w 3619883"/>
                <a:gd name="connsiteY56" fmla="*/ 42500 h 4275461"/>
                <a:gd name="connsiteX57" fmla="*/ 3420511 w 3619883"/>
                <a:gd name="connsiteY57" fmla="*/ 0 h 4275461"/>
                <a:gd name="connsiteX58" fmla="*/ 3453305 w 3619883"/>
                <a:gd name="connsiteY58" fmla="*/ 7440 h 4275461"/>
                <a:gd name="connsiteX59" fmla="*/ 3496571 w 3619883"/>
                <a:gd name="connsiteY59" fmla="*/ 27182 h 4275461"/>
                <a:gd name="connsiteX60" fmla="*/ 3602117 w 3619883"/>
                <a:gd name="connsiteY60" fmla="*/ 132521 h 4275461"/>
                <a:gd name="connsiteX61" fmla="*/ 3619883 w 3619883"/>
                <a:gd name="connsiteY61" fmla="*/ 140049 h 4275461"/>
                <a:gd name="connsiteX62" fmla="*/ 3619883 w 3619883"/>
                <a:gd name="connsiteY62" fmla="*/ 755612 h 4275461"/>
                <a:gd name="connsiteX0" fmla="*/ 3619883 w 3619883"/>
                <a:gd name="connsiteY0" fmla="*/ 755612 h 4275461"/>
                <a:gd name="connsiteX1" fmla="*/ 1140354 w 3619883"/>
                <a:gd name="connsiteY1" fmla="*/ 4275461 h 4275461"/>
                <a:gd name="connsiteX2" fmla="*/ 953807 w 3619883"/>
                <a:gd name="connsiteY2" fmla="*/ 4275461 h 4275461"/>
                <a:gd name="connsiteX3" fmla="*/ 829432 w 3619883"/>
                <a:gd name="connsiteY3" fmla="*/ 4275461 h 4275461"/>
                <a:gd name="connsiteX4" fmla="*/ 611484 w 3619883"/>
                <a:gd name="connsiteY4" fmla="*/ 4275461 h 4275461"/>
                <a:gd name="connsiteX5" fmla="*/ 573998 w 3619883"/>
                <a:gd name="connsiteY5" fmla="*/ 4275461 h 4275461"/>
                <a:gd name="connsiteX6" fmla="*/ 336164 w 3619883"/>
                <a:gd name="connsiteY6" fmla="*/ 4275461 h 4275461"/>
                <a:gd name="connsiteX7" fmla="*/ 189322 w 3619883"/>
                <a:gd name="connsiteY7" fmla="*/ 4275461 h 4275461"/>
                <a:gd name="connsiteX8" fmla="*/ 0 w 3619883"/>
                <a:gd name="connsiteY8" fmla="*/ 4275461 h 4275461"/>
                <a:gd name="connsiteX9" fmla="*/ 0 w 3619883"/>
                <a:gd name="connsiteY9" fmla="*/ 42229 h 4275461"/>
                <a:gd name="connsiteX10" fmla="*/ 42464 w 3619883"/>
                <a:gd name="connsiteY10" fmla="*/ 40518 h 4275461"/>
                <a:gd name="connsiteX11" fmla="*/ 137733 w 3619883"/>
                <a:gd name="connsiteY11" fmla="*/ 35355 h 4275461"/>
                <a:gd name="connsiteX12" fmla="*/ 270565 w 3619883"/>
                <a:gd name="connsiteY12" fmla="*/ 29759 h 4275461"/>
                <a:gd name="connsiteX13" fmla="*/ 479734 w 3619883"/>
                <a:gd name="connsiteY13" fmla="*/ 45455 h 4275461"/>
                <a:gd name="connsiteX14" fmla="*/ 524103 w 3619883"/>
                <a:gd name="connsiteY14" fmla="*/ 41625 h 4275461"/>
                <a:gd name="connsiteX15" fmla="*/ 624416 w 3619883"/>
                <a:gd name="connsiteY15" fmla="*/ 22696 h 4275461"/>
                <a:gd name="connsiteX16" fmla="*/ 657762 w 3619883"/>
                <a:gd name="connsiteY16" fmla="*/ 18351 h 4275461"/>
                <a:gd name="connsiteX17" fmla="*/ 690557 w 3619883"/>
                <a:gd name="connsiteY17" fmla="*/ 25792 h 4275461"/>
                <a:gd name="connsiteX18" fmla="*/ 745123 w 3619883"/>
                <a:gd name="connsiteY18" fmla="*/ 40157 h 4275461"/>
                <a:gd name="connsiteX19" fmla="*/ 789493 w 3619883"/>
                <a:gd name="connsiteY19" fmla="*/ 36327 h 4275461"/>
                <a:gd name="connsiteX20" fmla="*/ 854255 w 3619883"/>
                <a:gd name="connsiteY20" fmla="*/ 68887 h 4275461"/>
                <a:gd name="connsiteX21" fmla="*/ 897520 w 3619883"/>
                <a:gd name="connsiteY21" fmla="*/ 88629 h 4275461"/>
                <a:gd name="connsiteX22" fmla="*/ 940510 w 3619883"/>
                <a:gd name="connsiteY22" fmla="*/ 114265 h 4275461"/>
                <a:gd name="connsiteX23" fmla="*/ 1082712 w 3619883"/>
                <a:gd name="connsiteY23" fmla="*/ 144543 h 4275461"/>
                <a:gd name="connsiteX24" fmla="*/ 1205348 w 3619883"/>
                <a:gd name="connsiteY24" fmla="*/ 120753 h 4275461"/>
                <a:gd name="connsiteX25" fmla="*/ 1271764 w 3619883"/>
                <a:gd name="connsiteY25" fmla="*/ 117956 h 4275461"/>
                <a:gd name="connsiteX26" fmla="*/ 1315583 w 3619883"/>
                <a:gd name="connsiteY26" fmla="*/ 125912 h 4275461"/>
                <a:gd name="connsiteX27" fmla="*/ 1359125 w 3619883"/>
                <a:gd name="connsiteY27" fmla="*/ 139761 h 4275461"/>
                <a:gd name="connsiteX28" fmla="*/ 1391919 w 3619883"/>
                <a:gd name="connsiteY28" fmla="*/ 147202 h 4275461"/>
                <a:gd name="connsiteX29" fmla="*/ 1436563 w 3619883"/>
                <a:gd name="connsiteY29" fmla="*/ 137480 h 4275461"/>
                <a:gd name="connsiteX30" fmla="*/ 1471566 w 3619883"/>
                <a:gd name="connsiteY30" fmla="*/ 97777 h 4275461"/>
                <a:gd name="connsiteX31" fmla="*/ 1505739 w 3619883"/>
                <a:gd name="connsiteY31" fmla="*/ 75753 h 4275461"/>
                <a:gd name="connsiteX32" fmla="*/ 1590891 w 3619883"/>
                <a:gd name="connsiteY32" fmla="*/ 144702 h 4275461"/>
                <a:gd name="connsiteX33" fmla="*/ 1625616 w 3619883"/>
                <a:gd name="connsiteY33" fmla="*/ 110893 h 4275461"/>
                <a:gd name="connsiteX34" fmla="*/ 1658964 w 3619883"/>
                <a:gd name="connsiteY34" fmla="*/ 106547 h 4275461"/>
                <a:gd name="connsiteX35" fmla="*/ 1746598 w 3619883"/>
                <a:gd name="connsiteY35" fmla="*/ 122460 h 4275461"/>
                <a:gd name="connsiteX36" fmla="*/ 1811913 w 3619883"/>
                <a:gd name="connsiteY36" fmla="*/ 143234 h 4275461"/>
                <a:gd name="connsiteX37" fmla="*/ 1856557 w 3619883"/>
                <a:gd name="connsiteY37" fmla="*/ 133511 h 4275461"/>
                <a:gd name="connsiteX38" fmla="*/ 2066003 w 3619883"/>
                <a:gd name="connsiteY38" fmla="*/ 143313 h 4275461"/>
                <a:gd name="connsiteX39" fmla="*/ 2177615 w 3619883"/>
                <a:gd name="connsiteY39" fmla="*/ 119007 h 4275461"/>
                <a:gd name="connsiteX40" fmla="*/ 2255883 w 3619883"/>
                <a:gd name="connsiteY40" fmla="*/ 99047 h 4275461"/>
                <a:gd name="connsiteX41" fmla="*/ 2344622 w 3619883"/>
                <a:gd name="connsiteY41" fmla="*/ 91388 h 4275461"/>
                <a:gd name="connsiteX42" fmla="*/ 2455682 w 3619883"/>
                <a:gd name="connsiteY42" fmla="*/ 78869 h 4275461"/>
                <a:gd name="connsiteX43" fmla="*/ 2632609 w 3619883"/>
                <a:gd name="connsiteY43" fmla="*/ 75338 h 4275461"/>
                <a:gd name="connsiteX44" fmla="*/ 2742291 w 3619883"/>
                <a:gd name="connsiteY44" fmla="*/ 92282 h 4275461"/>
                <a:gd name="connsiteX45" fmla="*/ 2851974 w 3619883"/>
                <a:gd name="connsiteY45" fmla="*/ 109227 h 4275461"/>
                <a:gd name="connsiteX46" fmla="*/ 2907643 w 3619883"/>
                <a:gd name="connsiteY46" fmla="*/ 100020 h 4275461"/>
                <a:gd name="connsiteX47" fmla="*/ 2944022 w 3619883"/>
                <a:gd name="connsiteY47" fmla="*/ 30853 h 4275461"/>
                <a:gd name="connsiteX48" fmla="*/ 3022289 w 3619883"/>
                <a:gd name="connsiteY48" fmla="*/ 10893 h 4275461"/>
                <a:gd name="connsiteX49" fmla="*/ 3054807 w 3619883"/>
                <a:gd name="connsiteY49" fmla="*/ 24226 h 4275461"/>
                <a:gd name="connsiteX50" fmla="*/ 3141892 w 3619883"/>
                <a:gd name="connsiteY50" fmla="*/ 51925 h 4275461"/>
                <a:gd name="connsiteX51" fmla="*/ 3185711 w 3619883"/>
                <a:gd name="connsiteY51" fmla="*/ 59881 h 4275461"/>
                <a:gd name="connsiteX52" fmla="*/ 3219056 w 3619883"/>
                <a:gd name="connsiteY52" fmla="*/ 55536 h 4275461"/>
                <a:gd name="connsiteX53" fmla="*/ 3263425 w 3619883"/>
                <a:gd name="connsiteY53" fmla="*/ 51706 h 4275461"/>
                <a:gd name="connsiteX54" fmla="*/ 3296219 w 3619883"/>
                <a:gd name="connsiteY54" fmla="*/ 59147 h 4275461"/>
                <a:gd name="connsiteX55" fmla="*/ 3319094 w 3619883"/>
                <a:gd name="connsiteY55" fmla="*/ 42500 h 4275461"/>
                <a:gd name="connsiteX56" fmla="*/ 3420511 w 3619883"/>
                <a:gd name="connsiteY56" fmla="*/ 0 h 4275461"/>
                <a:gd name="connsiteX57" fmla="*/ 3453305 w 3619883"/>
                <a:gd name="connsiteY57" fmla="*/ 7440 h 4275461"/>
                <a:gd name="connsiteX58" fmla="*/ 3496571 w 3619883"/>
                <a:gd name="connsiteY58" fmla="*/ 27182 h 4275461"/>
                <a:gd name="connsiteX59" fmla="*/ 3602117 w 3619883"/>
                <a:gd name="connsiteY59" fmla="*/ 132521 h 4275461"/>
                <a:gd name="connsiteX60" fmla="*/ 3619883 w 3619883"/>
                <a:gd name="connsiteY60" fmla="*/ 140049 h 4275461"/>
                <a:gd name="connsiteX61" fmla="*/ 3619883 w 3619883"/>
                <a:gd name="connsiteY61" fmla="*/ 755612 h 4275461"/>
                <a:gd name="connsiteX0" fmla="*/ 3619883 w 3619883"/>
                <a:gd name="connsiteY0" fmla="*/ 755612 h 4275461"/>
                <a:gd name="connsiteX1" fmla="*/ 953807 w 3619883"/>
                <a:gd name="connsiteY1" fmla="*/ 4275461 h 4275461"/>
                <a:gd name="connsiteX2" fmla="*/ 829432 w 3619883"/>
                <a:gd name="connsiteY2" fmla="*/ 4275461 h 4275461"/>
                <a:gd name="connsiteX3" fmla="*/ 611484 w 3619883"/>
                <a:gd name="connsiteY3" fmla="*/ 4275461 h 4275461"/>
                <a:gd name="connsiteX4" fmla="*/ 573998 w 3619883"/>
                <a:gd name="connsiteY4" fmla="*/ 4275461 h 4275461"/>
                <a:gd name="connsiteX5" fmla="*/ 336164 w 3619883"/>
                <a:gd name="connsiteY5" fmla="*/ 4275461 h 4275461"/>
                <a:gd name="connsiteX6" fmla="*/ 189322 w 3619883"/>
                <a:gd name="connsiteY6" fmla="*/ 4275461 h 4275461"/>
                <a:gd name="connsiteX7" fmla="*/ 0 w 3619883"/>
                <a:gd name="connsiteY7" fmla="*/ 4275461 h 4275461"/>
                <a:gd name="connsiteX8" fmla="*/ 0 w 3619883"/>
                <a:gd name="connsiteY8" fmla="*/ 42229 h 4275461"/>
                <a:gd name="connsiteX9" fmla="*/ 42464 w 3619883"/>
                <a:gd name="connsiteY9" fmla="*/ 40518 h 4275461"/>
                <a:gd name="connsiteX10" fmla="*/ 137733 w 3619883"/>
                <a:gd name="connsiteY10" fmla="*/ 35355 h 4275461"/>
                <a:gd name="connsiteX11" fmla="*/ 270565 w 3619883"/>
                <a:gd name="connsiteY11" fmla="*/ 29759 h 4275461"/>
                <a:gd name="connsiteX12" fmla="*/ 479734 w 3619883"/>
                <a:gd name="connsiteY12" fmla="*/ 45455 h 4275461"/>
                <a:gd name="connsiteX13" fmla="*/ 524103 w 3619883"/>
                <a:gd name="connsiteY13" fmla="*/ 41625 h 4275461"/>
                <a:gd name="connsiteX14" fmla="*/ 624416 w 3619883"/>
                <a:gd name="connsiteY14" fmla="*/ 22696 h 4275461"/>
                <a:gd name="connsiteX15" fmla="*/ 657762 w 3619883"/>
                <a:gd name="connsiteY15" fmla="*/ 18351 h 4275461"/>
                <a:gd name="connsiteX16" fmla="*/ 690557 w 3619883"/>
                <a:gd name="connsiteY16" fmla="*/ 25792 h 4275461"/>
                <a:gd name="connsiteX17" fmla="*/ 745123 w 3619883"/>
                <a:gd name="connsiteY17" fmla="*/ 40157 h 4275461"/>
                <a:gd name="connsiteX18" fmla="*/ 789493 w 3619883"/>
                <a:gd name="connsiteY18" fmla="*/ 36327 h 4275461"/>
                <a:gd name="connsiteX19" fmla="*/ 854255 w 3619883"/>
                <a:gd name="connsiteY19" fmla="*/ 68887 h 4275461"/>
                <a:gd name="connsiteX20" fmla="*/ 897520 w 3619883"/>
                <a:gd name="connsiteY20" fmla="*/ 88629 h 4275461"/>
                <a:gd name="connsiteX21" fmla="*/ 940510 w 3619883"/>
                <a:gd name="connsiteY21" fmla="*/ 114265 h 4275461"/>
                <a:gd name="connsiteX22" fmla="*/ 1082712 w 3619883"/>
                <a:gd name="connsiteY22" fmla="*/ 144543 h 4275461"/>
                <a:gd name="connsiteX23" fmla="*/ 1205348 w 3619883"/>
                <a:gd name="connsiteY23" fmla="*/ 120753 h 4275461"/>
                <a:gd name="connsiteX24" fmla="*/ 1271764 w 3619883"/>
                <a:gd name="connsiteY24" fmla="*/ 117956 h 4275461"/>
                <a:gd name="connsiteX25" fmla="*/ 1315583 w 3619883"/>
                <a:gd name="connsiteY25" fmla="*/ 125912 h 4275461"/>
                <a:gd name="connsiteX26" fmla="*/ 1359125 w 3619883"/>
                <a:gd name="connsiteY26" fmla="*/ 139761 h 4275461"/>
                <a:gd name="connsiteX27" fmla="*/ 1391919 w 3619883"/>
                <a:gd name="connsiteY27" fmla="*/ 147202 h 4275461"/>
                <a:gd name="connsiteX28" fmla="*/ 1436563 w 3619883"/>
                <a:gd name="connsiteY28" fmla="*/ 137480 h 4275461"/>
                <a:gd name="connsiteX29" fmla="*/ 1471566 w 3619883"/>
                <a:gd name="connsiteY29" fmla="*/ 97777 h 4275461"/>
                <a:gd name="connsiteX30" fmla="*/ 1505739 w 3619883"/>
                <a:gd name="connsiteY30" fmla="*/ 75753 h 4275461"/>
                <a:gd name="connsiteX31" fmla="*/ 1590891 w 3619883"/>
                <a:gd name="connsiteY31" fmla="*/ 144702 h 4275461"/>
                <a:gd name="connsiteX32" fmla="*/ 1625616 w 3619883"/>
                <a:gd name="connsiteY32" fmla="*/ 110893 h 4275461"/>
                <a:gd name="connsiteX33" fmla="*/ 1658964 w 3619883"/>
                <a:gd name="connsiteY33" fmla="*/ 106547 h 4275461"/>
                <a:gd name="connsiteX34" fmla="*/ 1746598 w 3619883"/>
                <a:gd name="connsiteY34" fmla="*/ 122460 h 4275461"/>
                <a:gd name="connsiteX35" fmla="*/ 1811913 w 3619883"/>
                <a:gd name="connsiteY35" fmla="*/ 143234 h 4275461"/>
                <a:gd name="connsiteX36" fmla="*/ 1856557 w 3619883"/>
                <a:gd name="connsiteY36" fmla="*/ 133511 h 4275461"/>
                <a:gd name="connsiteX37" fmla="*/ 2066003 w 3619883"/>
                <a:gd name="connsiteY37" fmla="*/ 143313 h 4275461"/>
                <a:gd name="connsiteX38" fmla="*/ 2177615 w 3619883"/>
                <a:gd name="connsiteY38" fmla="*/ 119007 h 4275461"/>
                <a:gd name="connsiteX39" fmla="*/ 2255883 w 3619883"/>
                <a:gd name="connsiteY39" fmla="*/ 99047 h 4275461"/>
                <a:gd name="connsiteX40" fmla="*/ 2344622 w 3619883"/>
                <a:gd name="connsiteY40" fmla="*/ 91388 h 4275461"/>
                <a:gd name="connsiteX41" fmla="*/ 2455682 w 3619883"/>
                <a:gd name="connsiteY41" fmla="*/ 78869 h 4275461"/>
                <a:gd name="connsiteX42" fmla="*/ 2632609 w 3619883"/>
                <a:gd name="connsiteY42" fmla="*/ 75338 h 4275461"/>
                <a:gd name="connsiteX43" fmla="*/ 2742291 w 3619883"/>
                <a:gd name="connsiteY43" fmla="*/ 92282 h 4275461"/>
                <a:gd name="connsiteX44" fmla="*/ 2851974 w 3619883"/>
                <a:gd name="connsiteY44" fmla="*/ 109227 h 4275461"/>
                <a:gd name="connsiteX45" fmla="*/ 2907643 w 3619883"/>
                <a:gd name="connsiteY45" fmla="*/ 100020 h 4275461"/>
                <a:gd name="connsiteX46" fmla="*/ 2944022 w 3619883"/>
                <a:gd name="connsiteY46" fmla="*/ 30853 h 4275461"/>
                <a:gd name="connsiteX47" fmla="*/ 3022289 w 3619883"/>
                <a:gd name="connsiteY47" fmla="*/ 10893 h 4275461"/>
                <a:gd name="connsiteX48" fmla="*/ 3054807 w 3619883"/>
                <a:gd name="connsiteY48" fmla="*/ 24226 h 4275461"/>
                <a:gd name="connsiteX49" fmla="*/ 3141892 w 3619883"/>
                <a:gd name="connsiteY49" fmla="*/ 51925 h 4275461"/>
                <a:gd name="connsiteX50" fmla="*/ 3185711 w 3619883"/>
                <a:gd name="connsiteY50" fmla="*/ 59881 h 4275461"/>
                <a:gd name="connsiteX51" fmla="*/ 3219056 w 3619883"/>
                <a:gd name="connsiteY51" fmla="*/ 55536 h 4275461"/>
                <a:gd name="connsiteX52" fmla="*/ 3263425 w 3619883"/>
                <a:gd name="connsiteY52" fmla="*/ 51706 h 4275461"/>
                <a:gd name="connsiteX53" fmla="*/ 3296219 w 3619883"/>
                <a:gd name="connsiteY53" fmla="*/ 59147 h 4275461"/>
                <a:gd name="connsiteX54" fmla="*/ 3319094 w 3619883"/>
                <a:gd name="connsiteY54" fmla="*/ 42500 h 4275461"/>
                <a:gd name="connsiteX55" fmla="*/ 3420511 w 3619883"/>
                <a:gd name="connsiteY55" fmla="*/ 0 h 4275461"/>
                <a:gd name="connsiteX56" fmla="*/ 3453305 w 3619883"/>
                <a:gd name="connsiteY56" fmla="*/ 7440 h 4275461"/>
                <a:gd name="connsiteX57" fmla="*/ 3496571 w 3619883"/>
                <a:gd name="connsiteY57" fmla="*/ 27182 h 4275461"/>
                <a:gd name="connsiteX58" fmla="*/ 3602117 w 3619883"/>
                <a:gd name="connsiteY58" fmla="*/ 132521 h 4275461"/>
                <a:gd name="connsiteX59" fmla="*/ 3619883 w 3619883"/>
                <a:gd name="connsiteY59" fmla="*/ 140049 h 4275461"/>
                <a:gd name="connsiteX60" fmla="*/ 3619883 w 3619883"/>
                <a:gd name="connsiteY60" fmla="*/ 755612 h 4275461"/>
                <a:gd name="connsiteX0" fmla="*/ 3619883 w 3619883"/>
                <a:gd name="connsiteY0" fmla="*/ 755612 h 4275461"/>
                <a:gd name="connsiteX1" fmla="*/ 829432 w 3619883"/>
                <a:gd name="connsiteY1" fmla="*/ 4275461 h 4275461"/>
                <a:gd name="connsiteX2" fmla="*/ 611484 w 3619883"/>
                <a:gd name="connsiteY2" fmla="*/ 4275461 h 4275461"/>
                <a:gd name="connsiteX3" fmla="*/ 573998 w 3619883"/>
                <a:gd name="connsiteY3" fmla="*/ 4275461 h 4275461"/>
                <a:gd name="connsiteX4" fmla="*/ 336164 w 3619883"/>
                <a:gd name="connsiteY4" fmla="*/ 4275461 h 4275461"/>
                <a:gd name="connsiteX5" fmla="*/ 189322 w 3619883"/>
                <a:gd name="connsiteY5" fmla="*/ 4275461 h 4275461"/>
                <a:gd name="connsiteX6" fmla="*/ 0 w 3619883"/>
                <a:gd name="connsiteY6" fmla="*/ 4275461 h 4275461"/>
                <a:gd name="connsiteX7" fmla="*/ 0 w 3619883"/>
                <a:gd name="connsiteY7" fmla="*/ 42229 h 4275461"/>
                <a:gd name="connsiteX8" fmla="*/ 42464 w 3619883"/>
                <a:gd name="connsiteY8" fmla="*/ 40518 h 4275461"/>
                <a:gd name="connsiteX9" fmla="*/ 137733 w 3619883"/>
                <a:gd name="connsiteY9" fmla="*/ 35355 h 4275461"/>
                <a:gd name="connsiteX10" fmla="*/ 270565 w 3619883"/>
                <a:gd name="connsiteY10" fmla="*/ 29759 h 4275461"/>
                <a:gd name="connsiteX11" fmla="*/ 479734 w 3619883"/>
                <a:gd name="connsiteY11" fmla="*/ 45455 h 4275461"/>
                <a:gd name="connsiteX12" fmla="*/ 524103 w 3619883"/>
                <a:gd name="connsiteY12" fmla="*/ 41625 h 4275461"/>
                <a:gd name="connsiteX13" fmla="*/ 624416 w 3619883"/>
                <a:gd name="connsiteY13" fmla="*/ 22696 h 4275461"/>
                <a:gd name="connsiteX14" fmla="*/ 657762 w 3619883"/>
                <a:gd name="connsiteY14" fmla="*/ 18351 h 4275461"/>
                <a:gd name="connsiteX15" fmla="*/ 690557 w 3619883"/>
                <a:gd name="connsiteY15" fmla="*/ 25792 h 4275461"/>
                <a:gd name="connsiteX16" fmla="*/ 745123 w 3619883"/>
                <a:gd name="connsiteY16" fmla="*/ 40157 h 4275461"/>
                <a:gd name="connsiteX17" fmla="*/ 789493 w 3619883"/>
                <a:gd name="connsiteY17" fmla="*/ 36327 h 4275461"/>
                <a:gd name="connsiteX18" fmla="*/ 854255 w 3619883"/>
                <a:gd name="connsiteY18" fmla="*/ 68887 h 4275461"/>
                <a:gd name="connsiteX19" fmla="*/ 897520 w 3619883"/>
                <a:gd name="connsiteY19" fmla="*/ 88629 h 4275461"/>
                <a:gd name="connsiteX20" fmla="*/ 940510 w 3619883"/>
                <a:gd name="connsiteY20" fmla="*/ 114265 h 4275461"/>
                <a:gd name="connsiteX21" fmla="*/ 1082712 w 3619883"/>
                <a:gd name="connsiteY21" fmla="*/ 144543 h 4275461"/>
                <a:gd name="connsiteX22" fmla="*/ 1205348 w 3619883"/>
                <a:gd name="connsiteY22" fmla="*/ 120753 h 4275461"/>
                <a:gd name="connsiteX23" fmla="*/ 1271764 w 3619883"/>
                <a:gd name="connsiteY23" fmla="*/ 117956 h 4275461"/>
                <a:gd name="connsiteX24" fmla="*/ 1315583 w 3619883"/>
                <a:gd name="connsiteY24" fmla="*/ 125912 h 4275461"/>
                <a:gd name="connsiteX25" fmla="*/ 1359125 w 3619883"/>
                <a:gd name="connsiteY25" fmla="*/ 139761 h 4275461"/>
                <a:gd name="connsiteX26" fmla="*/ 1391919 w 3619883"/>
                <a:gd name="connsiteY26" fmla="*/ 147202 h 4275461"/>
                <a:gd name="connsiteX27" fmla="*/ 1436563 w 3619883"/>
                <a:gd name="connsiteY27" fmla="*/ 137480 h 4275461"/>
                <a:gd name="connsiteX28" fmla="*/ 1471566 w 3619883"/>
                <a:gd name="connsiteY28" fmla="*/ 97777 h 4275461"/>
                <a:gd name="connsiteX29" fmla="*/ 1505739 w 3619883"/>
                <a:gd name="connsiteY29" fmla="*/ 75753 h 4275461"/>
                <a:gd name="connsiteX30" fmla="*/ 1590891 w 3619883"/>
                <a:gd name="connsiteY30" fmla="*/ 144702 h 4275461"/>
                <a:gd name="connsiteX31" fmla="*/ 1625616 w 3619883"/>
                <a:gd name="connsiteY31" fmla="*/ 110893 h 4275461"/>
                <a:gd name="connsiteX32" fmla="*/ 1658964 w 3619883"/>
                <a:gd name="connsiteY32" fmla="*/ 106547 h 4275461"/>
                <a:gd name="connsiteX33" fmla="*/ 1746598 w 3619883"/>
                <a:gd name="connsiteY33" fmla="*/ 122460 h 4275461"/>
                <a:gd name="connsiteX34" fmla="*/ 1811913 w 3619883"/>
                <a:gd name="connsiteY34" fmla="*/ 143234 h 4275461"/>
                <a:gd name="connsiteX35" fmla="*/ 1856557 w 3619883"/>
                <a:gd name="connsiteY35" fmla="*/ 133511 h 4275461"/>
                <a:gd name="connsiteX36" fmla="*/ 2066003 w 3619883"/>
                <a:gd name="connsiteY36" fmla="*/ 143313 h 4275461"/>
                <a:gd name="connsiteX37" fmla="*/ 2177615 w 3619883"/>
                <a:gd name="connsiteY37" fmla="*/ 119007 h 4275461"/>
                <a:gd name="connsiteX38" fmla="*/ 2255883 w 3619883"/>
                <a:gd name="connsiteY38" fmla="*/ 99047 h 4275461"/>
                <a:gd name="connsiteX39" fmla="*/ 2344622 w 3619883"/>
                <a:gd name="connsiteY39" fmla="*/ 91388 h 4275461"/>
                <a:gd name="connsiteX40" fmla="*/ 2455682 w 3619883"/>
                <a:gd name="connsiteY40" fmla="*/ 78869 h 4275461"/>
                <a:gd name="connsiteX41" fmla="*/ 2632609 w 3619883"/>
                <a:gd name="connsiteY41" fmla="*/ 75338 h 4275461"/>
                <a:gd name="connsiteX42" fmla="*/ 2742291 w 3619883"/>
                <a:gd name="connsiteY42" fmla="*/ 92282 h 4275461"/>
                <a:gd name="connsiteX43" fmla="*/ 2851974 w 3619883"/>
                <a:gd name="connsiteY43" fmla="*/ 109227 h 4275461"/>
                <a:gd name="connsiteX44" fmla="*/ 2907643 w 3619883"/>
                <a:gd name="connsiteY44" fmla="*/ 100020 h 4275461"/>
                <a:gd name="connsiteX45" fmla="*/ 2944022 w 3619883"/>
                <a:gd name="connsiteY45" fmla="*/ 30853 h 4275461"/>
                <a:gd name="connsiteX46" fmla="*/ 3022289 w 3619883"/>
                <a:gd name="connsiteY46" fmla="*/ 10893 h 4275461"/>
                <a:gd name="connsiteX47" fmla="*/ 3054807 w 3619883"/>
                <a:gd name="connsiteY47" fmla="*/ 24226 h 4275461"/>
                <a:gd name="connsiteX48" fmla="*/ 3141892 w 3619883"/>
                <a:gd name="connsiteY48" fmla="*/ 51925 h 4275461"/>
                <a:gd name="connsiteX49" fmla="*/ 3185711 w 3619883"/>
                <a:gd name="connsiteY49" fmla="*/ 59881 h 4275461"/>
                <a:gd name="connsiteX50" fmla="*/ 3219056 w 3619883"/>
                <a:gd name="connsiteY50" fmla="*/ 55536 h 4275461"/>
                <a:gd name="connsiteX51" fmla="*/ 3263425 w 3619883"/>
                <a:gd name="connsiteY51" fmla="*/ 51706 h 4275461"/>
                <a:gd name="connsiteX52" fmla="*/ 3296219 w 3619883"/>
                <a:gd name="connsiteY52" fmla="*/ 59147 h 4275461"/>
                <a:gd name="connsiteX53" fmla="*/ 3319094 w 3619883"/>
                <a:gd name="connsiteY53" fmla="*/ 42500 h 4275461"/>
                <a:gd name="connsiteX54" fmla="*/ 3420511 w 3619883"/>
                <a:gd name="connsiteY54" fmla="*/ 0 h 4275461"/>
                <a:gd name="connsiteX55" fmla="*/ 3453305 w 3619883"/>
                <a:gd name="connsiteY55" fmla="*/ 7440 h 4275461"/>
                <a:gd name="connsiteX56" fmla="*/ 3496571 w 3619883"/>
                <a:gd name="connsiteY56" fmla="*/ 27182 h 4275461"/>
                <a:gd name="connsiteX57" fmla="*/ 3602117 w 3619883"/>
                <a:gd name="connsiteY57" fmla="*/ 132521 h 4275461"/>
                <a:gd name="connsiteX58" fmla="*/ 3619883 w 3619883"/>
                <a:gd name="connsiteY58" fmla="*/ 140049 h 4275461"/>
                <a:gd name="connsiteX59" fmla="*/ 3619883 w 3619883"/>
                <a:gd name="connsiteY59" fmla="*/ 755612 h 4275461"/>
                <a:gd name="connsiteX0" fmla="*/ 3619883 w 3619883"/>
                <a:gd name="connsiteY0" fmla="*/ 755612 h 4275461"/>
                <a:gd name="connsiteX1" fmla="*/ 611484 w 3619883"/>
                <a:gd name="connsiteY1" fmla="*/ 4275461 h 4275461"/>
                <a:gd name="connsiteX2" fmla="*/ 573998 w 3619883"/>
                <a:gd name="connsiteY2" fmla="*/ 4275461 h 4275461"/>
                <a:gd name="connsiteX3" fmla="*/ 336164 w 3619883"/>
                <a:gd name="connsiteY3" fmla="*/ 4275461 h 4275461"/>
                <a:gd name="connsiteX4" fmla="*/ 189322 w 3619883"/>
                <a:gd name="connsiteY4" fmla="*/ 4275461 h 4275461"/>
                <a:gd name="connsiteX5" fmla="*/ 0 w 3619883"/>
                <a:gd name="connsiteY5" fmla="*/ 4275461 h 4275461"/>
                <a:gd name="connsiteX6" fmla="*/ 0 w 3619883"/>
                <a:gd name="connsiteY6" fmla="*/ 42229 h 4275461"/>
                <a:gd name="connsiteX7" fmla="*/ 42464 w 3619883"/>
                <a:gd name="connsiteY7" fmla="*/ 40518 h 4275461"/>
                <a:gd name="connsiteX8" fmla="*/ 137733 w 3619883"/>
                <a:gd name="connsiteY8" fmla="*/ 35355 h 4275461"/>
                <a:gd name="connsiteX9" fmla="*/ 270565 w 3619883"/>
                <a:gd name="connsiteY9" fmla="*/ 29759 h 4275461"/>
                <a:gd name="connsiteX10" fmla="*/ 479734 w 3619883"/>
                <a:gd name="connsiteY10" fmla="*/ 45455 h 4275461"/>
                <a:gd name="connsiteX11" fmla="*/ 524103 w 3619883"/>
                <a:gd name="connsiteY11" fmla="*/ 41625 h 4275461"/>
                <a:gd name="connsiteX12" fmla="*/ 624416 w 3619883"/>
                <a:gd name="connsiteY12" fmla="*/ 22696 h 4275461"/>
                <a:gd name="connsiteX13" fmla="*/ 657762 w 3619883"/>
                <a:gd name="connsiteY13" fmla="*/ 18351 h 4275461"/>
                <a:gd name="connsiteX14" fmla="*/ 690557 w 3619883"/>
                <a:gd name="connsiteY14" fmla="*/ 25792 h 4275461"/>
                <a:gd name="connsiteX15" fmla="*/ 745123 w 3619883"/>
                <a:gd name="connsiteY15" fmla="*/ 40157 h 4275461"/>
                <a:gd name="connsiteX16" fmla="*/ 789493 w 3619883"/>
                <a:gd name="connsiteY16" fmla="*/ 36327 h 4275461"/>
                <a:gd name="connsiteX17" fmla="*/ 854255 w 3619883"/>
                <a:gd name="connsiteY17" fmla="*/ 68887 h 4275461"/>
                <a:gd name="connsiteX18" fmla="*/ 897520 w 3619883"/>
                <a:gd name="connsiteY18" fmla="*/ 88629 h 4275461"/>
                <a:gd name="connsiteX19" fmla="*/ 940510 w 3619883"/>
                <a:gd name="connsiteY19" fmla="*/ 114265 h 4275461"/>
                <a:gd name="connsiteX20" fmla="*/ 1082712 w 3619883"/>
                <a:gd name="connsiteY20" fmla="*/ 144543 h 4275461"/>
                <a:gd name="connsiteX21" fmla="*/ 1205348 w 3619883"/>
                <a:gd name="connsiteY21" fmla="*/ 120753 h 4275461"/>
                <a:gd name="connsiteX22" fmla="*/ 1271764 w 3619883"/>
                <a:gd name="connsiteY22" fmla="*/ 117956 h 4275461"/>
                <a:gd name="connsiteX23" fmla="*/ 1315583 w 3619883"/>
                <a:gd name="connsiteY23" fmla="*/ 125912 h 4275461"/>
                <a:gd name="connsiteX24" fmla="*/ 1359125 w 3619883"/>
                <a:gd name="connsiteY24" fmla="*/ 139761 h 4275461"/>
                <a:gd name="connsiteX25" fmla="*/ 1391919 w 3619883"/>
                <a:gd name="connsiteY25" fmla="*/ 147202 h 4275461"/>
                <a:gd name="connsiteX26" fmla="*/ 1436563 w 3619883"/>
                <a:gd name="connsiteY26" fmla="*/ 137480 h 4275461"/>
                <a:gd name="connsiteX27" fmla="*/ 1471566 w 3619883"/>
                <a:gd name="connsiteY27" fmla="*/ 97777 h 4275461"/>
                <a:gd name="connsiteX28" fmla="*/ 1505739 w 3619883"/>
                <a:gd name="connsiteY28" fmla="*/ 75753 h 4275461"/>
                <a:gd name="connsiteX29" fmla="*/ 1590891 w 3619883"/>
                <a:gd name="connsiteY29" fmla="*/ 144702 h 4275461"/>
                <a:gd name="connsiteX30" fmla="*/ 1625616 w 3619883"/>
                <a:gd name="connsiteY30" fmla="*/ 110893 h 4275461"/>
                <a:gd name="connsiteX31" fmla="*/ 1658964 w 3619883"/>
                <a:gd name="connsiteY31" fmla="*/ 106547 h 4275461"/>
                <a:gd name="connsiteX32" fmla="*/ 1746598 w 3619883"/>
                <a:gd name="connsiteY32" fmla="*/ 122460 h 4275461"/>
                <a:gd name="connsiteX33" fmla="*/ 1811913 w 3619883"/>
                <a:gd name="connsiteY33" fmla="*/ 143234 h 4275461"/>
                <a:gd name="connsiteX34" fmla="*/ 1856557 w 3619883"/>
                <a:gd name="connsiteY34" fmla="*/ 133511 h 4275461"/>
                <a:gd name="connsiteX35" fmla="*/ 2066003 w 3619883"/>
                <a:gd name="connsiteY35" fmla="*/ 143313 h 4275461"/>
                <a:gd name="connsiteX36" fmla="*/ 2177615 w 3619883"/>
                <a:gd name="connsiteY36" fmla="*/ 119007 h 4275461"/>
                <a:gd name="connsiteX37" fmla="*/ 2255883 w 3619883"/>
                <a:gd name="connsiteY37" fmla="*/ 99047 h 4275461"/>
                <a:gd name="connsiteX38" fmla="*/ 2344622 w 3619883"/>
                <a:gd name="connsiteY38" fmla="*/ 91388 h 4275461"/>
                <a:gd name="connsiteX39" fmla="*/ 2455682 w 3619883"/>
                <a:gd name="connsiteY39" fmla="*/ 78869 h 4275461"/>
                <a:gd name="connsiteX40" fmla="*/ 2632609 w 3619883"/>
                <a:gd name="connsiteY40" fmla="*/ 75338 h 4275461"/>
                <a:gd name="connsiteX41" fmla="*/ 2742291 w 3619883"/>
                <a:gd name="connsiteY41" fmla="*/ 92282 h 4275461"/>
                <a:gd name="connsiteX42" fmla="*/ 2851974 w 3619883"/>
                <a:gd name="connsiteY42" fmla="*/ 109227 h 4275461"/>
                <a:gd name="connsiteX43" fmla="*/ 2907643 w 3619883"/>
                <a:gd name="connsiteY43" fmla="*/ 100020 h 4275461"/>
                <a:gd name="connsiteX44" fmla="*/ 2944022 w 3619883"/>
                <a:gd name="connsiteY44" fmla="*/ 30853 h 4275461"/>
                <a:gd name="connsiteX45" fmla="*/ 3022289 w 3619883"/>
                <a:gd name="connsiteY45" fmla="*/ 10893 h 4275461"/>
                <a:gd name="connsiteX46" fmla="*/ 3054807 w 3619883"/>
                <a:gd name="connsiteY46" fmla="*/ 24226 h 4275461"/>
                <a:gd name="connsiteX47" fmla="*/ 3141892 w 3619883"/>
                <a:gd name="connsiteY47" fmla="*/ 51925 h 4275461"/>
                <a:gd name="connsiteX48" fmla="*/ 3185711 w 3619883"/>
                <a:gd name="connsiteY48" fmla="*/ 59881 h 4275461"/>
                <a:gd name="connsiteX49" fmla="*/ 3219056 w 3619883"/>
                <a:gd name="connsiteY49" fmla="*/ 55536 h 4275461"/>
                <a:gd name="connsiteX50" fmla="*/ 3263425 w 3619883"/>
                <a:gd name="connsiteY50" fmla="*/ 51706 h 4275461"/>
                <a:gd name="connsiteX51" fmla="*/ 3296219 w 3619883"/>
                <a:gd name="connsiteY51" fmla="*/ 59147 h 4275461"/>
                <a:gd name="connsiteX52" fmla="*/ 3319094 w 3619883"/>
                <a:gd name="connsiteY52" fmla="*/ 42500 h 4275461"/>
                <a:gd name="connsiteX53" fmla="*/ 3420511 w 3619883"/>
                <a:gd name="connsiteY53" fmla="*/ 0 h 4275461"/>
                <a:gd name="connsiteX54" fmla="*/ 3453305 w 3619883"/>
                <a:gd name="connsiteY54" fmla="*/ 7440 h 4275461"/>
                <a:gd name="connsiteX55" fmla="*/ 3496571 w 3619883"/>
                <a:gd name="connsiteY55" fmla="*/ 27182 h 4275461"/>
                <a:gd name="connsiteX56" fmla="*/ 3602117 w 3619883"/>
                <a:gd name="connsiteY56" fmla="*/ 132521 h 4275461"/>
                <a:gd name="connsiteX57" fmla="*/ 3619883 w 3619883"/>
                <a:gd name="connsiteY57" fmla="*/ 140049 h 4275461"/>
                <a:gd name="connsiteX58" fmla="*/ 3619883 w 3619883"/>
                <a:gd name="connsiteY58" fmla="*/ 755612 h 4275461"/>
                <a:gd name="connsiteX0" fmla="*/ 3619883 w 3619883"/>
                <a:gd name="connsiteY0" fmla="*/ 755612 h 4275461"/>
                <a:gd name="connsiteX1" fmla="*/ 573998 w 3619883"/>
                <a:gd name="connsiteY1" fmla="*/ 4275461 h 4275461"/>
                <a:gd name="connsiteX2" fmla="*/ 336164 w 3619883"/>
                <a:gd name="connsiteY2" fmla="*/ 4275461 h 4275461"/>
                <a:gd name="connsiteX3" fmla="*/ 189322 w 3619883"/>
                <a:gd name="connsiteY3" fmla="*/ 4275461 h 4275461"/>
                <a:gd name="connsiteX4" fmla="*/ 0 w 3619883"/>
                <a:gd name="connsiteY4" fmla="*/ 4275461 h 4275461"/>
                <a:gd name="connsiteX5" fmla="*/ 0 w 3619883"/>
                <a:gd name="connsiteY5" fmla="*/ 42229 h 4275461"/>
                <a:gd name="connsiteX6" fmla="*/ 42464 w 3619883"/>
                <a:gd name="connsiteY6" fmla="*/ 40518 h 4275461"/>
                <a:gd name="connsiteX7" fmla="*/ 137733 w 3619883"/>
                <a:gd name="connsiteY7" fmla="*/ 35355 h 4275461"/>
                <a:gd name="connsiteX8" fmla="*/ 270565 w 3619883"/>
                <a:gd name="connsiteY8" fmla="*/ 29759 h 4275461"/>
                <a:gd name="connsiteX9" fmla="*/ 479734 w 3619883"/>
                <a:gd name="connsiteY9" fmla="*/ 45455 h 4275461"/>
                <a:gd name="connsiteX10" fmla="*/ 524103 w 3619883"/>
                <a:gd name="connsiteY10" fmla="*/ 41625 h 4275461"/>
                <a:gd name="connsiteX11" fmla="*/ 624416 w 3619883"/>
                <a:gd name="connsiteY11" fmla="*/ 22696 h 4275461"/>
                <a:gd name="connsiteX12" fmla="*/ 657762 w 3619883"/>
                <a:gd name="connsiteY12" fmla="*/ 18351 h 4275461"/>
                <a:gd name="connsiteX13" fmla="*/ 690557 w 3619883"/>
                <a:gd name="connsiteY13" fmla="*/ 25792 h 4275461"/>
                <a:gd name="connsiteX14" fmla="*/ 745123 w 3619883"/>
                <a:gd name="connsiteY14" fmla="*/ 40157 h 4275461"/>
                <a:gd name="connsiteX15" fmla="*/ 789493 w 3619883"/>
                <a:gd name="connsiteY15" fmla="*/ 36327 h 4275461"/>
                <a:gd name="connsiteX16" fmla="*/ 854255 w 3619883"/>
                <a:gd name="connsiteY16" fmla="*/ 68887 h 4275461"/>
                <a:gd name="connsiteX17" fmla="*/ 897520 w 3619883"/>
                <a:gd name="connsiteY17" fmla="*/ 88629 h 4275461"/>
                <a:gd name="connsiteX18" fmla="*/ 940510 w 3619883"/>
                <a:gd name="connsiteY18" fmla="*/ 114265 h 4275461"/>
                <a:gd name="connsiteX19" fmla="*/ 1082712 w 3619883"/>
                <a:gd name="connsiteY19" fmla="*/ 144543 h 4275461"/>
                <a:gd name="connsiteX20" fmla="*/ 1205348 w 3619883"/>
                <a:gd name="connsiteY20" fmla="*/ 120753 h 4275461"/>
                <a:gd name="connsiteX21" fmla="*/ 1271764 w 3619883"/>
                <a:gd name="connsiteY21" fmla="*/ 117956 h 4275461"/>
                <a:gd name="connsiteX22" fmla="*/ 1315583 w 3619883"/>
                <a:gd name="connsiteY22" fmla="*/ 125912 h 4275461"/>
                <a:gd name="connsiteX23" fmla="*/ 1359125 w 3619883"/>
                <a:gd name="connsiteY23" fmla="*/ 139761 h 4275461"/>
                <a:gd name="connsiteX24" fmla="*/ 1391919 w 3619883"/>
                <a:gd name="connsiteY24" fmla="*/ 147202 h 4275461"/>
                <a:gd name="connsiteX25" fmla="*/ 1436563 w 3619883"/>
                <a:gd name="connsiteY25" fmla="*/ 137480 h 4275461"/>
                <a:gd name="connsiteX26" fmla="*/ 1471566 w 3619883"/>
                <a:gd name="connsiteY26" fmla="*/ 97777 h 4275461"/>
                <a:gd name="connsiteX27" fmla="*/ 1505739 w 3619883"/>
                <a:gd name="connsiteY27" fmla="*/ 75753 h 4275461"/>
                <a:gd name="connsiteX28" fmla="*/ 1590891 w 3619883"/>
                <a:gd name="connsiteY28" fmla="*/ 144702 h 4275461"/>
                <a:gd name="connsiteX29" fmla="*/ 1625616 w 3619883"/>
                <a:gd name="connsiteY29" fmla="*/ 110893 h 4275461"/>
                <a:gd name="connsiteX30" fmla="*/ 1658964 w 3619883"/>
                <a:gd name="connsiteY30" fmla="*/ 106547 h 4275461"/>
                <a:gd name="connsiteX31" fmla="*/ 1746598 w 3619883"/>
                <a:gd name="connsiteY31" fmla="*/ 122460 h 4275461"/>
                <a:gd name="connsiteX32" fmla="*/ 1811913 w 3619883"/>
                <a:gd name="connsiteY32" fmla="*/ 143234 h 4275461"/>
                <a:gd name="connsiteX33" fmla="*/ 1856557 w 3619883"/>
                <a:gd name="connsiteY33" fmla="*/ 133511 h 4275461"/>
                <a:gd name="connsiteX34" fmla="*/ 2066003 w 3619883"/>
                <a:gd name="connsiteY34" fmla="*/ 143313 h 4275461"/>
                <a:gd name="connsiteX35" fmla="*/ 2177615 w 3619883"/>
                <a:gd name="connsiteY35" fmla="*/ 119007 h 4275461"/>
                <a:gd name="connsiteX36" fmla="*/ 2255883 w 3619883"/>
                <a:gd name="connsiteY36" fmla="*/ 99047 h 4275461"/>
                <a:gd name="connsiteX37" fmla="*/ 2344622 w 3619883"/>
                <a:gd name="connsiteY37" fmla="*/ 91388 h 4275461"/>
                <a:gd name="connsiteX38" fmla="*/ 2455682 w 3619883"/>
                <a:gd name="connsiteY38" fmla="*/ 78869 h 4275461"/>
                <a:gd name="connsiteX39" fmla="*/ 2632609 w 3619883"/>
                <a:gd name="connsiteY39" fmla="*/ 75338 h 4275461"/>
                <a:gd name="connsiteX40" fmla="*/ 2742291 w 3619883"/>
                <a:gd name="connsiteY40" fmla="*/ 92282 h 4275461"/>
                <a:gd name="connsiteX41" fmla="*/ 2851974 w 3619883"/>
                <a:gd name="connsiteY41" fmla="*/ 109227 h 4275461"/>
                <a:gd name="connsiteX42" fmla="*/ 2907643 w 3619883"/>
                <a:gd name="connsiteY42" fmla="*/ 100020 h 4275461"/>
                <a:gd name="connsiteX43" fmla="*/ 2944022 w 3619883"/>
                <a:gd name="connsiteY43" fmla="*/ 30853 h 4275461"/>
                <a:gd name="connsiteX44" fmla="*/ 3022289 w 3619883"/>
                <a:gd name="connsiteY44" fmla="*/ 10893 h 4275461"/>
                <a:gd name="connsiteX45" fmla="*/ 3054807 w 3619883"/>
                <a:gd name="connsiteY45" fmla="*/ 24226 h 4275461"/>
                <a:gd name="connsiteX46" fmla="*/ 3141892 w 3619883"/>
                <a:gd name="connsiteY46" fmla="*/ 51925 h 4275461"/>
                <a:gd name="connsiteX47" fmla="*/ 3185711 w 3619883"/>
                <a:gd name="connsiteY47" fmla="*/ 59881 h 4275461"/>
                <a:gd name="connsiteX48" fmla="*/ 3219056 w 3619883"/>
                <a:gd name="connsiteY48" fmla="*/ 55536 h 4275461"/>
                <a:gd name="connsiteX49" fmla="*/ 3263425 w 3619883"/>
                <a:gd name="connsiteY49" fmla="*/ 51706 h 4275461"/>
                <a:gd name="connsiteX50" fmla="*/ 3296219 w 3619883"/>
                <a:gd name="connsiteY50" fmla="*/ 59147 h 4275461"/>
                <a:gd name="connsiteX51" fmla="*/ 3319094 w 3619883"/>
                <a:gd name="connsiteY51" fmla="*/ 42500 h 4275461"/>
                <a:gd name="connsiteX52" fmla="*/ 3420511 w 3619883"/>
                <a:gd name="connsiteY52" fmla="*/ 0 h 4275461"/>
                <a:gd name="connsiteX53" fmla="*/ 3453305 w 3619883"/>
                <a:gd name="connsiteY53" fmla="*/ 7440 h 4275461"/>
                <a:gd name="connsiteX54" fmla="*/ 3496571 w 3619883"/>
                <a:gd name="connsiteY54" fmla="*/ 27182 h 4275461"/>
                <a:gd name="connsiteX55" fmla="*/ 3602117 w 3619883"/>
                <a:gd name="connsiteY55" fmla="*/ 132521 h 4275461"/>
                <a:gd name="connsiteX56" fmla="*/ 3619883 w 3619883"/>
                <a:gd name="connsiteY56" fmla="*/ 140049 h 4275461"/>
                <a:gd name="connsiteX57" fmla="*/ 3619883 w 3619883"/>
                <a:gd name="connsiteY57" fmla="*/ 755612 h 4275461"/>
                <a:gd name="connsiteX0" fmla="*/ 3619883 w 3619883"/>
                <a:gd name="connsiteY0" fmla="*/ 755612 h 4275461"/>
                <a:gd name="connsiteX1" fmla="*/ 336164 w 3619883"/>
                <a:gd name="connsiteY1" fmla="*/ 4275461 h 4275461"/>
                <a:gd name="connsiteX2" fmla="*/ 189322 w 3619883"/>
                <a:gd name="connsiteY2" fmla="*/ 4275461 h 4275461"/>
                <a:gd name="connsiteX3" fmla="*/ 0 w 3619883"/>
                <a:gd name="connsiteY3" fmla="*/ 4275461 h 4275461"/>
                <a:gd name="connsiteX4" fmla="*/ 0 w 3619883"/>
                <a:gd name="connsiteY4" fmla="*/ 42229 h 4275461"/>
                <a:gd name="connsiteX5" fmla="*/ 42464 w 3619883"/>
                <a:gd name="connsiteY5" fmla="*/ 40518 h 4275461"/>
                <a:gd name="connsiteX6" fmla="*/ 137733 w 3619883"/>
                <a:gd name="connsiteY6" fmla="*/ 35355 h 4275461"/>
                <a:gd name="connsiteX7" fmla="*/ 270565 w 3619883"/>
                <a:gd name="connsiteY7" fmla="*/ 29759 h 4275461"/>
                <a:gd name="connsiteX8" fmla="*/ 479734 w 3619883"/>
                <a:gd name="connsiteY8" fmla="*/ 45455 h 4275461"/>
                <a:gd name="connsiteX9" fmla="*/ 524103 w 3619883"/>
                <a:gd name="connsiteY9" fmla="*/ 41625 h 4275461"/>
                <a:gd name="connsiteX10" fmla="*/ 624416 w 3619883"/>
                <a:gd name="connsiteY10" fmla="*/ 22696 h 4275461"/>
                <a:gd name="connsiteX11" fmla="*/ 657762 w 3619883"/>
                <a:gd name="connsiteY11" fmla="*/ 18351 h 4275461"/>
                <a:gd name="connsiteX12" fmla="*/ 690557 w 3619883"/>
                <a:gd name="connsiteY12" fmla="*/ 25792 h 4275461"/>
                <a:gd name="connsiteX13" fmla="*/ 745123 w 3619883"/>
                <a:gd name="connsiteY13" fmla="*/ 40157 h 4275461"/>
                <a:gd name="connsiteX14" fmla="*/ 789493 w 3619883"/>
                <a:gd name="connsiteY14" fmla="*/ 36327 h 4275461"/>
                <a:gd name="connsiteX15" fmla="*/ 854255 w 3619883"/>
                <a:gd name="connsiteY15" fmla="*/ 68887 h 4275461"/>
                <a:gd name="connsiteX16" fmla="*/ 897520 w 3619883"/>
                <a:gd name="connsiteY16" fmla="*/ 88629 h 4275461"/>
                <a:gd name="connsiteX17" fmla="*/ 940510 w 3619883"/>
                <a:gd name="connsiteY17" fmla="*/ 114265 h 4275461"/>
                <a:gd name="connsiteX18" fmla="*/ 1082712 w 3619883"/>
                <a:gd name="connsiteY18" fmla="*/ 144543 h 4275461"/>
                <a:gd name="connsiteX19" fmla="*/ 1205348 w 3619883"/>
                <a:gd name="connsiteY19" fmla="*/ 120753 h 4275461"/>
                <a:gd name="connsiteX20" fmla="*/ 1271764 w 3619883"/>
                <a:gd name="connsiteY20" fmla="*/ 117956 h 4275461"/>
                <a:gd name="connsiteX21" fmla="*/ 1315583 w 3619883"/>
                <a:gd name="connsiteY21" fmla="*/ 125912 h 4275461"/>
                <a:gd name="connsiteX22" fmla="*/ 1359125 w 3619883"/>
                <a:gd name="connsiteY22" fmla="*/ 139761 h 4275461"/>
                <a:gd name="connsiteX23" fmla="*/ 1391919 w 3619883"/>
                <a:gd name="connsiteY23" fmla="*/ 147202 h 4275461"/>
                <a:gd name="connsiteX24" fmla="*/ 1436563 w 3619883"/>
                <a:gd name="connsiteY24" fmla="*/ 137480 h 4275461"/>
                <a:gd name="connsiteX25" fmla="*/ 1471566 w 3619883"/>
                <a:gd name="connsiteY25" fmla="*/ 97777 h 4275461"/>
                <a:gd name="connsiteX26" fmla="*/ 1505739 w 3619883"/>
                <a:gd name="connsiteY26" fmla="*/ 75753 h 4275461"/>
                <a:gd name="connsiteX27" fmla="*/ 1590891 w 3619883"/>
                <a:gd name="connsiteY27" fmla="*/ 144702 h 4275461"/>
                <a:gd name="connsiteX28" fmla="*/ 1625616 w 3619883"/>
                <a:gd name="connsiteY28" fmla="*/ 110893 h 4275461"/>
                <a:gd name="connsiteX29" fmla="*/ 1658964 w 3619883"/>
                <a:gd name="connsiteY29" fmla="*/ 106547 h 4275461"/>
                <a:gd name="connsiteX30" fmla="*/ 1746598 w 3619883"/>
                <a:gd name="connsiteY30" fmla="*/ 122460 h 4275461"/>
                <a:gd name="connsiteX31" fmla="*/ 1811913 w 3619883"/>
                <a:gd name="connsiteY31" fmla="*/ 143234 h 4275461"/>
                <a:gd name="connsiteX32" fmla="*/ 1856557 w 3619883"/>
                <a:gd name="connsiteY32" fmla="*/ 133511 h 4275461"/>
                <a:gd name="connsiteX33" fmla="*/ 2066003 w 3619883"/>
                <a:gd name="connsiteY33" fmla="*/ 143313 h 4275461"/>
                <a:gd name="connsiteX34" fmla="*/ 2177615 w 3619883"/>
                <a:gd name="connsiteY34" fmla="*/ 119007 h 4275461"/>
                <a:gd name="connsiteX35" fmla="*/ 2255883 w 3619883"/>
                <a:gd name="connsiteY35" fmla="*/ 99047 h 4275461"/>
                <a:gd name="connsiteX36" fmla="*/ 2344622 w 3619883"/>
                <a:gd name="connsiteY36" fmla="*/ 91388 h 4275461"/>
                <a:gd name="connsiteX37" fmla="*/ 2455682 w 3619883"/>
                <a:gd name="connsiteY37" fmla="*/ 78869 h 4275461"/>
                <a:gd name="connsiteX38" fmla="*/ 2632609 w 3619883"/>
                <a:gd name="connsiteY38" fmla="*/ 75338 h 4275461"/>
                <a:gd name="connsiteX39" fmla="*/ 2742291 w 3619883"/>
                <a:gd name="connsiteY39" fmla="*/ 92282 h 4275461"/>
                <a:gd name="connsiteX40" fmla="*/ 2851974 w 3619883"/>
                <a:gd name="connsiteY40" fmla="*/ 109227 h 4275461"/>
                <a:gd name="connsiteX41" fmla="*/ 2907643 w 3619883"/>
                <a:gd name="connsiteY41" fmla="*/ 100020 h 4275461"/>
                <a:gd name="connsiteX42" fmla="*/ 2944022 w 3619883"/>
                <a:gd name="connsiteY42" fmla="*/ 30853 h 4275461"/>
                <a:gd name="connsiteX43" fmla="*/ 3022289 w 3619883"/>
                <a:gd name="connsiteY43" fmla="*/ 10893 h 4275461"/>
                <a:gd name="connsiteX44" fmla="*/ 3054807 w 3619883"/>
                <a:gd name="connsiteY44" fmla="*/ 24226 h 4275461"/>
                <a:gd name="connsiteX45" fmla="*/ 3141892 w 3619883"/>
                <a:gd name="connsiteY45" fmla="*/ 51925 h 4275461"/>
                <a:gd name="connsiteX46" fmla="*/ 3185711 w 3619883"/>
                <a:gd name="connsiteY46" fmla="*/ 59881 h 4275461"/>
                <a:gd name="connsiteX47" fmla="*/ 3219056 w 3619883"/>
                <a:gd name="connsiteY47" fmla="*/ 55536 h 4275461"/>
                <a:gd name="connsiteX48" fmla="*/ 3263425 w 3619883"/>
                <a:gd name="connsiteY48" fmla="*/ 51706 h 4275461"/>
                <a:gd name="connsiteX49" fmla="*/ 3296219 w 3619883"/>
                <a:gd name="connsiteY49" fmla="*/ 59147 h 4275461"/>
                <a:gd name="connsiteX50" fmla="*/ 3319094 w 3619883"/>
                <a:gd name="connsiteY50" fmla="*/ 42500 h 4275461"/>
                <a:gd name="connsiteX51" fmla="*/ 3420511 w 3619883"/>
                <a:gd name="connsiteY51" fmla="*/ 0 h 4275461"/>
                <a:gd name="connsiteX52" fmla="*/ 3453305 w 3619883"/>
                <a:gd name="connsiteY52" fmla="*/ 7440 h 4275461"/>
                <a:gd name="connsiteX53" fmla="*/ 3496571 w 3619883"/>
                <a:gd name="connsiteY53" fmla="*/ 27182 h 4275461"/>
                <a:gd name="connsiteX54" fmla="*/ 3602117 w 3619883"/>
                <a:gd name="connsiteY54" fmla="*/ 132521 h 4275461"/>
                <a:gd name="connsiteX55" fmla="*/ 3619883 w 3619883"/>
                <a:gd name="connsiteY55" fmla="*/ 140049 h 4275461"/>
                <a:gd name="connsiteX56" fmla="*/ 3619883 w 3619883"/>
                <a:gd name="connsiteY56" fmla="*/ 755612 h 4275461"/>
                <a:gd name="connsiteX0" fmla="*/ 3619883 w 3619883"/>
                <a:gd name="connsiteY0" fmla="*/ 755612 h 4275461"/>
                <a:gd name="connsiteX1" fmla="*/ 189322 w 3619883"/>
                <a:gd name="connsiteY1" fmla="*/ 4275461 h 4275461"/>
                <a:gd name="connsiteX2" fmla="*/ 0 w 3619883"/>
                <a:gd name="connsiteY2" fmla="*/ 4275461 h 4275461"/>
                <a:gd name="connsiteX3" fmla="*/ 0 w 3619883"/>
                <a:gd name="connsiteY3" fmla="*/ 42229 h 4275461"/>
                <a:gd name="connsiteX4" fmla="*/ 42464 w 3619883"/>
                <a:gd name="connsiteY4" fmla="*/ 40518 h 4275461"/>
                <a:gd name="connsiteX5" fmla="*/ 137733 w 3619883"/>
                <a:gd name="connsiteY5" fmla="*/ 35355 h 4275461"/>
                <a:gd name="connsiteX6" fmla="*/ 270565 w 3619883"/>
                <a:gd name="connsiteY6" fmla="*/ 29759 h 4275461"/>
                <a:gd name="connsiteX7" fmla="*/ 479734 w 3619883"/>
                <a:gd name="connsiteY7" fmla="*/ 45455 h 4275461"/>
                <a:gd name="connsiteX8" fmla="*/ 524103 w 3619883"/>
                <a:gd name="connsiteY8" fmla="*/ 41625 h 4275461"/>
                <a:gd name="connsiteX9" fmla="*/ 624416 w 3619883"/>
                <a:gd name="connsiteY9" fmla="*/ 22696 h 4275461"/>
                <a:gd name="connsiteX10" fmla="*/ 657762 w 3619883"/>
                <a:gd name="connsiteY10" fmla="*/ 18351 h 4275461"/>
                <a:gd name="connsiteX11" fmla="*/ 690557 w 3619883"/>
                <a:gd name="connsiteY11" fmla="*/ 25792 h 4275461"/>
                <a:gd name="connsiteX12" fmla="*/ 745123 w 3619883"/>
                <a:gd name="connsiteY12" fmla="*/ 40157 h 4275461"/>
                <a:gd name="connsiteX13" fmla="*/ 789493 w 3619883"/>
                <a:gd name="connsiteY13" fmla="*/ 36327 h 4275461"/>
                <a:gd name="connsiteX14" fmla="*/ 854255 w 3619883"/>
                <a:gd name="connsiteY14" fmla="*/ 68887 h 4275461"/>
                <a:gd name="connsiteX15" fmla="*/ 897520 w 3619883"/>
                <a:gd name="connsiteY15" fmla="*/ 88629 h 4275461"/>
                <a:gd name="connsiteX16" fmla="*/ 940510 w 3619883"/>
                <a:gd name="connsiteY16" fmla="*/ 114265 h 4275461"/>
                <a:gd name="connsiteX17" fmla="*/ 1082712 w 3619883"/>
                <a:gd name="connsiteY17" fmla="*/ 144543 h 4275461"/>
                <a:gd name="connsiteX18" fmla="*/ 1205348 w 3619883"/>
                <a:gd name="connsiteY18" fmla="*/ 120753 h 4275461"/>
                <a:gd name="connsiteX19" fmla="*/ 1271764 w 3619883"/>
                <a:gd name="connsiteY19" fmla="*/ 117956 h 4275461"/>
                <a:gd name="connsiteX20" fmla="*/ 1315583 w 3619883"/>
                <a:gd name="connsiteY20" fmla="*/ 125912 h 4275461"/>
                <a:gd name="connsiteX21" fmla="*/ 1359125 w 3619883"/>
                <a:gd name="connsiteY21" fmla="*/ 139761 h 4275461"/>
                <a:gd name="connsiteX22" fmla="*/ 1391919 w 3619883"/>
                <a:gd name="connsiteY22" fmla="*/ 147202 h 4275461"/>
                <a:gd name="connsiteX23" fmla="*/ 1436563 w 3619883"/>
                <a:gd name="connsiteY23" fmla="*/ 137480 h 4275461"/>
                <a:gd name="connsiteX24" fmla="*/ 1471566 w 3619883"/>
                <a:gd name="connsiteY24" fmla="*/ 97777 h 4275461"/>
                <a:gd name="connsiteX25" fmla="*/ 1505739 w 3619883"/>
                <a:gd name="connsiteY25" fmla="*/ 75753 h 4275461"/>
                <a:gd name="connsiteX26" fmla="*/ 1590891 w 3619883"/>
                <a:gd name="connsiteY26" fmla="*/ 144702 h 4275461"/>
                <a:gd name="connsiteX27" fmla="*/ 1625616 w 3619883"/>
                <a:gd name="connsiteY27" fmla="*/ 110893 h 4275461"/>
                <a:gd name="connsiteX28" fmla="*/ 1658964 w 3619883"/>
                <a:gd name="connsiteY28" fmla="*/ 106547 h 4275461"/>
                <a:gd name="connsiteX29" fmla="*/ 1746598 w 3619883"/>
                <a:gd name="connsiteY29" fmla="*/ 122460 h 4275461"/>
                <a:gd name="connsiteX30" fmla="*/ 1811913 w 3619883"/>
                <a:gd name="connsiteY30" fmla="*/ 143234 h 4275461"/>
                <a:gd name="connsiteX31" fmla="*/ 1856557 w 3619883"/>
                <a:gd name="connsiteY31" fmla="*/ 133511 h 4275461"/>
                <a:gd name="connsiteX32" fmla="*/ 2066003 w 3619883"/>
                <a:gd name="connsiteY32" fmla="*/ 143313 h 4275461"/>
                <a:gd name="connsiteX33" fmla="*/ 2177615 w 3619883"/>
                <a:gd name="connsiteY33" fmla="*/ 119007 h 4275461"/>
                <a:gd name="connsiteX34" fmla="*/ 2255883 w 3619883"/>
                <a:gd name="connsiteY34" fmla="*/ 99047 h 4275461"/>
                <a:gd name="connsiteX35" fmla="*/ 2344622 w 3619883"/>
                <a:gd name="connsiteY35" fmla="*/ 91388 h 4275461"/>
                <a:gd name="connsiteX36" fmla="*/ 2455682 w 3619883"/>
                <a:gd name="connsiteY36" fmla="*/ 78869 h 4275461"/>
                <a:gd name="connsiteX37" fmla="*/ 2632609 w 3619883"/>
                <a:gd name="connsiteY37" fmla="*/ 75338 h 4275461"/>
                <a:gd name="connsiteX38" fmla="*/ 2742291 w 3619883"/>
                <a:gd name="connsiteY38" fmla="*/ 92282 h 4275461"/>
                <a:gd name="connsiteX39" fmla="*/ 2851974 w 3619883"/>
                <a:gd name="connsiteY39" fmla="*/ 109227 h 4275461"/>
                <a:gd name="connsiteX40" fmla="*/ 2907643 w 3619883"/>
                <a:gd name="connsiteY40" fmla="*/ 100020 h 4275461"/>
                <a:gd name="connsiteX41" fmla="*/ 2944022 w 3619883"/>
                <a:gd name="connsiteY41" fmla="*/ 30853 h 4275461"/>
                <a:gd name="connsiteX42" fmla="*/ 3022289 w 3619883"/>
                <a:gd name="connsiteY42" fmla="*/ 10893 h 4275461"/>
                <a:gd name="connsiteX43" fmla="*/ 3054807 w 3619883"/>
                <a:gd name="connsiteY43" fmla="*/ 24226 h 4275461"/>
                <a:gd name="connsiteX44" fmla="*/ 3141892 w 3619883"/>
                <a:gd name="connsiteY44" fmla="*/ 51925 h 4275461"/>
                <a:gd name="connsiteX45" fmla="*/ 3185711 w 3619883"/>
                <a:gd name="connsiteY45" fmla="*/ 59881 h 4275461"/>
                <a:gd name="connsiteX46" fmla="*/ 3219056 w 3619883"/>
                <a:gd name="connsiteY46" fmla="*/ 55536 h 4275461"/>
                <a:gd name="connsiteX47" fmla="*/ 3263425 w 3619883"/>
                <a:gd name="connsiteY47" fmla="*/ 51706 h 4275461"/>
                <a:gd name="connsiteX48" fmla="*/ 3296219 w 3619883"/>
                <a:gd name="connsiteY48" fmla="*/ 59147 h 4275461"/>
                <a:gd name="connsiteX49" fmla="*/ 3319094 w 3619883"/>
                <a:gd name="connsiteY49" fmla="*/ 42500 h 4275461"/>
                <a:gd name="connsiteX50" fmla="*/ 3420511 w 3619883"/>
                <a:gd name="connsiteY50" fmla="*/ 0 h 4275461"/>
                <a:gd name="connsiteX51" fmla="*/ 3453305 w 3619883"/>
                <a:gd name="connsiteY51" fmla="*/ 7440 h 4275461"/>
                <a:gd name="connsiteX52" fmla="*/ 3496571 w 3619883"/>
                <a:gd name="connsiteY52" fmla="*/ 27182 h 4275461"/>
                <a:gd name="connsiteX53" fmla="*/ 3602117 w 3619883"/>
                <a:gd name="connsiteY53" fmla="*/ 132521 h 4275461"/>
                <a:gd name="connsiteX54" fmla="*/ 3619883 w 3619883"/>
                <a:gd name="connsiteY54" fmla="*/ 140049 h 4275461"/>
                <a:gd name="connsiteX55" fmla="*/ 3619883 w 3619883"/>
                <a:gd name="connsiteY55" fmla="*/ 755612 h 4275461"/>
                <a:gd name="connsiteX0" fmla="*/ 3619883 w 3619883"/>
                <a:gd name="connsiteY0" fmla="*/ 755612 h 4275461"/>
                <a:gd name="connsiteX1" fmla="*/ 0 w 3619883"/>
                <a:gd name="connsiteY1" fmla="*/ 4275461 h 4275461"/>
                <a:gd name="connsiteX2" fmla="*/ 0 w 3619883"/>
                <a:gd name="connsiteY2" fmla="*/ 42229 h 4275461"/>
                <a:gd name="connsiteX3" fmla="*/ 42464 w 3619883"/>
                <a:gd name="connsiteY3" fmla="*/ 40518 h 4275461"/>
                <a:gd name="connsiteX4" fmla="*/ 137733 w 3619883"/>
                <a:gd name="connsiteY4" fmla="*/ 35355 h 4275461"/>
                <a:gd name="connsiteX5" fmla="*/ 270565 w 3619883"/>
                <a:gd name="connsiteY5" fmla="*/ 29759 h 4275461"/>
                <a:gd name="connsiteX6" fmla="*/ 479734 w 3619883"/>
                <a:gd name="connsiteY6" fmla="*/ 45455 h 4275461"/>
                <a:gd name="connsiteX7" fmla="*/ 524103 w 3619883"/>
                <a:gd name="connsiteY7" fmla="*/ 41625 h 4275461"/>
                <a:gd name="connsiteX8" fmla="*/ 624416 w 3619883"/>
                <a:gd name="connsiteY8" fmla="*/ 22696 h 4275461"/>
                <a:gd name="connsiteX9" fmla="*/ 657762 w 3619883"/>
                <a:gd name="connsiteY9" fmla="*/ 18351 h 4275461"/>
                <a:gd name="connsiteX10" fmla="*/ 690557 w 3619883"/>
                <a:gd name="connsiteY10" fmla="*/ 25792 h 4275461"/>
                <a:gd name="connsiteX11" fmla="*/ 745123 w 3619883"/>
                <a:gd name="connsiteY11" fmla="*/ 40157 h 4275461"/>
                <a:gd name="connsiteX12" fmla="*/ 789493 w 3619883"/>
                <a:gd name="connsiteY12" fmla="*/ 36327 h 4275461"/>
                <a:gd name="connsiteX13" fmla="*/ 854255 w 3619883"/>
                <a:gd name="connsiteY13" fmla="*/ 68887 h 4275461"/>
                <a:gd name="connsiteX14" fmla="*/ 897520 w 3619883"/>
                <a:gd name="connsiteY14" fmla="*/ 88629 h 4275461"/>
                <a:gd name="connsiteX15" fmla="*/ 940510 w 3619883"/>
                <a:gd name="connsiteY15" fmla="*/ 114265 h 4275461"/>
                <a:gd name="connsiteX16" fmla="*/ 1082712 w 3619883"/>
                <a:gd name="connsiteY16" fmla="*/ 144543 h 4275461"/>
                <a:gd name="connsiteX17" fmla="*/ 1205348 w 3619883"/>
                <a:gd name="connsiteY17" fmla="*/ 120753 h 4275461"/>
                <a:gd name="connsiteX18" fmla="*/ 1271764 w 3619883"/>
                <a:gd name="connsiteY18" fmla="*/ 117956 h 4275461"/>
                <a:gd name="connsiteX19" fmla="*/ 1315583 w 3619883"/>
                <a:gd name="connsiteY19" fmla="*/ 125912 h 4275461"/>
                <a:gd name="connsiteX20" fmla="*/ 1359125 w 3619883"/>
                <a:gd name="connsiteY20" fmla="*/ 139761 h 4275461"/>
                <a:gd name="connsiteX21" fmla="*/ 1391919 w 3619883"/>
                <a:gd name="connsiteY21" fmla="*/ 147202 h 4275461"/>
                <a:gd name="connsiteX22" fmla="*/ 1436563 w 3619883"/>
                <a:gd name="connsiteY22" fmla="*/ 137480 h 4275461"/>
                <a:gd name="connsiteX23" fmla="*/ 1471566 w 3619883"/>
                <a:gd name="connsiteY23" fmla="*/ 97777 h 4275461"/>
                <a:gd name="connsiteX24" fmla="*/ 1505739 w 3619883"/>
                <a:gd name="connsiteY24" fmla="*/ 75753 h 4275461"/>
                <a:gd name="connsiteX25" fmla="*/ 1590891 w 3619883"/>
                <a:gd name="connsiteY25" fmla="*/ 144702 h 4275461"/>
                <a:gd name="connsiteX26" fmla="*/ 1625616 w 3619883"/>
                <a:gd name="connsiteY26" fmla="*/ 110893 h 4275461"/>
                <a:gd name="connsiteX27" fmla="*/ 1658964 w 3619883"/>
                <a:gd name="connsiteY27" fmla="*/ 106547 h 4275461"/>
                <a:gd name="connsiteX28" fmla="*/ 1746598 w 3619883"/>
                <a:gd name="connsiteY28" fmla="*/ 122460 h 4275461"/>
                <a:gd name="connsiteX29" fmla="*/ 1811913 w 3619883"/>
                <a:gd name="connsiteY29" fmla="*/ 143234 h 4275461"/>
                <a:gd name="connsiteX30" fmla="*/ 1856557 w 3619883"/>
                <a:gd name="connsiteY30" fmla="*/ 133511 h 4275461"/>
                <a:gd name="connsiteX31" fmla="*/ 2066003 w 3619883"/>
                <a:gd name="connsiteY31" fmla="*/ 143313 h 4275461"/>
                <a:gd name="connsiteX32" fmla="*/ 2177615 w 3619883"/>
                <a:gd name="connsiteY32" fmla="*/ 119007 h 4275461"/>
                <a:gd name="connsiteX33" fmla="*/ 2255883 w 3619883"/>
                <a:gd name="connsiteY33" fmla="*/ 99047 h 4275461"/>
                <a:gd name="connsiteX34" fmla="*/ 2344622 w 3619883"/>
                <a:gd name="connsiteY34" fmla="*/ 91388 h 4275461"/>
                <a:gd name="connsiteX35" fmla="*/ 2455682 w 3619883"/>
                <a:gd name="connsiteY35" fmla="*/ 78869 h 4275461"/>
                <a:gd name="connsiteX36" fmla="*/ 2632609 w 3619883"/>
                <a:gd name="connsiteY36" fmla="*/ 75338 h 4275461"/>
                <a:gd name="connsiteX37" fmla="*/ 2742291 w 3619883"/>
                <a:gd name="connsiteY37" fmla="*/ 92282 h 4275461"/>
                <a:gd name="connsiteX38" fmla="*/ 2851974 w 3619883"/>
                <a:gd name="connsiteY38" fmla="*/ 109227 h 4275461"/>
                <a:gd name="connsiteX39" fmla="*/ 2907643 w 3619883"/>
                <a:gd name="connsiteY39" fmla="*/ 100020 h 4275461"/>
                <a:gd name="connsiteX40" fmla="*/ 2944022 w 3619883"/>
                <a:gd name="connsiteY40" fmla="*/ 30853 h 4275461"/>
                <a:gd name="connsiteX41" fmla="*/ 3022289 w 3619883"/>
                <a:gd name="connsiteY41" fmla="*/ 10893 h 4275461"/>
                <a:gd name="connsiteX42" fmla="*/ 3054807 w 3619883"/>
                <a:gd name="connsiteY42" fmla="*/ 24226 h 4275461"/>
                <a:gd name="connsiteX43" fmla="*/ 3141892 w 3619883"/>
                <a:gd name="connsiteY43" fmla="*/ 51925 h 4275461"/>
                <a:gd name="connsiteX44" fmla="*/ 3185711 w 3619883"/>
                <a:gd name="connsiteY44" fmla="*/ 59881 h 4275461"/>
                <a:gd name="connsiteX45" fmla="*/ 3219056 w 3619883"/>
                <a:gd name="connsiteY45" fmla="*/ 55536 h 4275461"/>
                <a:gd name="connsiteX46" fmla="*/ 3263425 w 3619883"/>
                <a:gd name="connsiteY46" fmla="*/ 51706 h 4275461"/>
                <a:gd name="connsiteX47" fmla="*/ 3296219 w 3619883"/>
                <a:gd name="connsiteY47" fmla="*/ 59147 h 4275461"/>
                <a:gd name="connsiteX48" fmla="*/ 3319094 w 3619883"/>
                <a:gd name="connsiteY48" fmla="*/ 42500 h 4275461"/>
                <a:gd name="connsiteX49" fmla="*/ 3420511 w 3619883"/>
                <a:gd name="connsiteY49" fmla="*/ 0 h 4275461"/>
                <a:gd name="connsiteX50" fmla="*/ 3453305 w 3619883"/>
                <a:gd name="connsiteY50" fmla="*/ 7440 h 4275461"/>
                <a:gd name="connsiteX51" fmla="*/ 3496571 w 3619883"/>
                <a:gd name="connsiteY51" fmla="*/ 27182 h 4275461"/>
                <a:gd name="connsiteX52" fmla="*/ 3602117 w 3619883"/>
                <a:gd name="connsiteY52" fmla="*/ 132521 h 4275461"/>
                <a:gd name="connsiteX53" fmla="*/ 3619883 w 3619883"/>
                <a:gd name="connsiteY53" fmla="*/ 140049 h 4275461"/>
                <a:gd name="connsiteX54" fmla="*/ 3619883 w 3619883"/>
                <a:gd name="connsiteY54" fmla="*/ 755612 h 4275461"/>
                <a:gd name="connsiteX0" fmla="*/ 3619883 w 3619883"/>
                <a:gd name="connsiteY0" fmla="*/ 755612 h 755612"/>
                <a:gd name="connsiteX1" fmla="*/ 21113 w 3619883"/>
                <a:gd name="connsiteY1" fmla="*/ 580168 h 755612"/>
                <a:gd name="connsiteX2" fmla="*/ 0 w 3619883"/>
                <a:gd name="connsiteY2" fmla="*/ 42229 h 755612"/>
                <a:gd name="connsiteX3" fmla="*/ 42464 w 3619883"/>
                <a:gd name="connsiteY3" fmla="*/ 40518 h 755612"/>
                <a:gd name="connsiteX4" fmla="*/ 137733 w 3619883"/>
                <a:gd name="connsiteY4" fmla="*/ 35355 h 755612"/>
                <a:gd name="connsiteX5" fmla="*/ 270565 w 3619883"/>
                <a:gd name="connsiteY5" fmla="*/ 29759 h 755612"/>
                <a:gd name="connsiteX6" fmla="*/ 479734 w 3619883"/>
                <a:gd name="connsiteY6" fmla="*/ 45455 h 755612"/>
                <a:gd name="connsiteX7" fmla="*/ 524103 w 3619883"/>
                <a:gd name="connsiteY7" fmla="*/ 41625 h 755612"/>
                <a:gd name="connsiteX8" fmla="*/ 624416 w 3619883"/>
                <a:gd name="connsiteY8" fmla="*/ 22696 h 755612"/>
                <a:gd name="connsiteX9" fmla="*/ 657762 w 3619883"/>
                <a:gd name="connsiteY9" fmla="*/ 18351 h 755612"/>
                <a:gd name="connsiteX10" fmla="*/ 690557 w 3619883"/>
                <a:gd name="connsiteY10" fmla="*/ 25792 h 755612"/>
                <a:gd name="connsiteX11" fmla="*/ 745123 w 3619883"/>
                <a:gd name="connsiteY11" fmla="*/ 40157 h 755612"/>
                <a:gd name="connsiteX12" fmla="*/ 789493 w 3619883"/>
                <a:gd name="connsiteY12" fmla="*/ 36327 h 755612"/>
                <a:gd name="connsiteX13" fmla="*/ 854255 w 3619883"/>
                <a:gd name="connsiteY13" fmla="*/ 68887 h 755612"/>
                <a:gd name="connsiteX14" fmla="*/ 897520 w 3619883"/>
                <a:gd name="connsiteY14" fmla="*/ 88629 h 755612"/>
                <a:gd name="connsiteX15" fmla="*/ 940510 w 3619883"/>
                <a:gd name="connsiteY15" fmla="*/ 114265 h 755612"/>
                <a:gd name="connsiteX16" fmla="*/ 1082712 w 3619883"/>
                <a:gd name="connsiteY16" fmla="*/ 144543 h 755612"/>
                <a:gd name="connsiteX17" fmla="*/ 1205348 w 3619883"/>
                <a:gd name="connsiteY17" fmla="*/ 120753 h 755612"/>
                <a:gd name="connsiteX18" fmla="*/ 1271764 w 3619883"/>
                <a:gd name="connsiteY18" fmla="*/ 117956 h 755612"/>
                <a:gd name="connsiteX19" fmla="*/ 1315583 w 3619883"/>
                <a:gd name="connsiteY19" fmla="*/ 125912 h 755612"/>
                <a:gd name="connsiteX20" fmla="*/ 1359125 w 3619883"/>
                <a:gd name="connsiteY20" fmla="*/ 139761 h 755612"/>
                <a:gd name="connsiteX21" fmla="*/ 1391919 w 3619883"/>
                <a:gd name="connsiteY21" fmla="*/ 147202 h 755612"/>
                <a:gd name="connsiteX22" fmla="*/ 1436563 w 3619883"/>
                <a:gd name="connsiteY22" fmla="*/ 137480 h 755612"/>
                <a:gd name="connsiteX23" fmla="*/ 1471566 w 3619883"/>
                <a:gd name="connsiteY23" fmla="*/ 97777 h 755612"/>
                <a:gd name="connsiteX24" fmla="*/ 1505739 w 3619883"/>
                <a:gd name="connsiteY24" fmla="*/ 75753 h 755612"/>
                <a:gd name="connsiteX25" fmla="*/ 1590891 w 3619883"/>
                <a:gd name="connsiteY25" fmla="*/ 144702 h 755612"/>
                <a:gd name="connsiteX26" fmla="*/ 1625616 w 3619883"/>
                <a:gd name="connsiteY26" fmla="*/ 110893 h 755612"/>
                <a:gd name="connsiteX27" fmla="*/ 1658964 w 3619883"/>
                <a:gd name="connsiteY27" fmla="*/ 106547 h 755612"/>
                <a:gd name="connsiteX28" fmla="*/ 1746598 w 3619883"/>
                <a:gd name="connsiteY28" fmla="*/ 122460 h 755612"/>
                <a:gd name="connsiteX29" fmla="*/ 1811913 w 3619883"/>
                <a:gd name="connsiteY29" fmla="*/ 143234 h 755612"/>
                <a:gd name="connsiteX30" fmla="*/ 1856557 w 3619883"/>
                <a:gd name="connsiteY30" fmla="*/ 133511 h 755612"/>
                <a:gd name="connsiteX31" fmla="*/ 2066003 w 3619883"/>
                <a:gd name="connsiteY31" fmla="*/ 143313 h 755612"/>
                <a:gd name="connsiteX32" fmla="*/ 2177615 w 3619883"/>
                <a:gd name="connsiteY32" fmla="*/ 119007 h 755612"/>
                <a:gd name="connsiteX33" fmla="*/ 2255883 w 3619883"/>
                <a:gd name="connsiteY33" fmla="*/ 99047 h 755612"/>
                <a:gd name="connsiteX34" fmla="*/ 2344622 w 3619883"/>
                <a:gd name="connsiteY34" fmla="*/ 91388 h 755612"/>
                <a:gd name="connsiteX35" fmla="*/ 2455682 w 3619883"/>
                <a:gd name="connsiteY35" fmla="*/ 78869 h 755612"/>
                <a:gd name="connsiteX36" fmla="*/ 2632609 w 3619883"/>
                <a:gd name="connsiteY36" fmla="*/ 75338 h 755612"/>
                <a:gd name="connsiteX37" fmla="*/ 2742291 w 3619883"/>
                <a:gd name="connsiteY37" fmla="*/ 92282 h 755612"/>
                <a:gd name="connsiteX38" fmla="*/ 2851974 w 3619883"/>
                <a:gd name="connsiteY38" fmla="*/ 109227 h 755612"/>
                <a:gd name="connsiteX39" fmla="*/ 2907643 w 3619883"/>
                <a:gd name="connsiteY39" fmla="*/ 100020 h 755612"/>
                <a:gd name="connsiteX40" fmla="*/ 2944022 w 3619883"/>
                <a:gd name="connsiteY40" fmla="*/ 30853 h 755612"/>
                <a:gd name="connsiteX41" fmla="*/ 3022289 w 3619883"/>
                <a:gd name="connsiteY41" fmla="*/ 10893 h 755612"/>
                <a:gd name="connsiteX42" fmla="*/ 3054807 w 3619883"/>
                <a:gd name="connsiteY42" fmla="*/ 24226 h 755612"/>
                <a:gd name="connsiteX43" fmla="*/ 3141892 w 3619883"/>
                <a:gd name="connsiteY43" fmla="*/ 51925 h 755612"/>
                <a:gd name="connsiteX44" fmla="*/ 3185711 w 3619883"/>
                <a:gd name="connsiteY44" fmla="*/ 59881 h 755612"/>
                <a:gd name="connsiteX45" fmla="*/ 3219056 w 3619883"/>
                <a:gd name="connsiteY45" fmla="*/ 55536 h 755612"/>
                <a:gd name="connsiteX46" fmla="*/ 3263425 w 3619883"/>
                <a:gd name="connsiteY46" fmla="*/ 51706 h 755612"/>
                <a:gd name="connsiteX47" fmla="*/ 3296219 w 3619883"/>
                <a:gd name="connsiteY47" fmla="*/ 59147 h 755612"/>
                <a:gd name="connsiteX48" fmla="*/ 3319094 w 3619883"/>
                <a:gd name="connsiteY48" fmla="*/ 42500 h 755612"/>
                <a:gd name="connsiteX49" fmla="*/ 3420511 w 3619883"/>
                <a:gd name="connsiteY49" fmla="*/ 0 h 755612"/>
                <a:gd name="connsiteX50" fmla="*/ 3453305 w 3619883"/>
                <a:gd name="connsiteY50" fmla="*/ 7440 h 755612"/>
                <a:gd name="connsiteX51" fmla="*/ 3496571 w 3619883"/>
                <a:gd name="connsiteY51" fmla="*/ 27182 h 755612"/>
                <a:gd name="connsiteX52" fmla="*/ 3602117 w 3619883"/>
                <a:gd name="connsiteY52" fmla="*/ 132521 h 755612"/>
                <a:gd name="connsiteX53" fmla="*/ 3619883 w 3619883"/>
                <a:gd name="connsiteY53" fmla="*/ 140049 h 755612"/>
                <a:gd name="connsiteX54" fmla="*/ 3619883 w 3619883"/>
                <a:gd name="connsiteY54" fmla="*/ 755612 h 755612"/>
                <a:gd name="connsiteX0" fmla="*/ 3619883 w 3619883"/>
                <a:gd name="connsiteY0" fmla="*/ 755612 h 766576"/>
                <a:gd name="connsiteX1" fmla="*/ 4223 w 3619883"/>
                <a:gd name="connsiteY1" fmla="*/ 766576 h 766576"/>
                <a:gd name="connsiteX2" fmla="*/ 0 w 3619883"/>
                <a:gd name="connsiteY2" fmla="*/ 42229 h 766576"/>
                <a:gd name="connsiteX3" fmla="*/ 42464 w 3619883"/>
                <a:gd name="connsiteY3" fmla="*/ 40518 h 766576"/>
                <a:gd name="connsiteX4" fmla="*/ 137733 w 3619883"/>
                <a:gd name="connsiteY4" fmla="*/ 35355 h 766576"/>
                <a:gd name="connsiteX5" fmla="*/ 270565 w 3619883"/>
                <a:gd name="connsiteY5" fmla="*/ 29759 h 766576"/>
                <a:gd name="connsiteX6" fmla="*/ 479734 w 3619883"/>
                <a:gd name="connsiteY6" fmla="*/ 45455 h 766576"/>
                <a:gd name="connsiteX7" fmla="*/ 524103 w 3619883"/>
                <a:gd name="connsiteY7" fmla="*/ 41625 h 766576"/>
                <a:gd name="connsiteX8" fmla="*/ 624416 w 3619883"/>
                <a:gd name="connsiteY8" fmla="*/ 22696 h 766576"/>
                <a:gd name="connsiteX9" fmla="*/ 657762 w 3619883"/>
                <a:gd name="connsiteY9" fmla="*/ 18351 h 766576"/>
                <a:gd name="connsiteX10" fmla="*/ 690557 w 3619883"/>
                <a:gd name="connsiteY10" fmla="*/ 25792 h 766576"/>
                <a:gd name="connsiteX11" fmla="*/ 745123 w 3619883"/>
                <a:gd name="connsiteY11" fmla="*/ 40157 h 766576"/>
                <a:gd name="connsiteX12" fmla="*/ 789493 w 3619883"/>
                <a:gd name="connsiteY12" fmla="*/ 36327 h 766576"/>
                <a:gd name="connsiteX13" fmla="*/ 854255 w 3619883"/>
                <a:gd name="connsiteY13" fmla="*/ 68887 h 766576"/>
                <a:gd name="connsiteX14" fmla="*/ 897520 w 3619883"/>
                <a:gd name="connsiteY14" fmla="*/ 88629 h 766576"/>
                <a:gd name="connsiteX15" fmla="*/ 940510 w 3619883"/>
                <a:gd name="connsiteY15" fmla="*/ 114265 h 766576"/>
                <a:gd name="connsiteX16" fmla="*/ 1082712 w 3619883"/>
                <a:gd name="connsiteY16" fmla="*/ 144543 h 766576"/>
                <a:gd name="connsiteX17" fmla="*/ 1205348 w 3619883"/>
                <a:gd name="connsiteY17" fmla="*/ 120753 h 766576"/>
                <a:gd name="connsiteX18" fmla="*/ 1271764 w 3619883"/>
                <a:gd name="connsiteY18" fmla="*/ 117956 h 766576"/>
                <a:gd name="connsiteX19" fmla="*/ 1315583 w 3619883"/>
                <a:gd name="connsiteY19" fmla="*/ 125912 h 766576"/>
                <a:gd name="connsiteX20" fmla="*/ 1359125 w 3619883"/>
                <a:gd name="connsiteY20" fmla="*/ 139761 h 766576"/>
                <a:gd name="connsiteX21" fmla="*/ 1391919 w 3619883"/>
                <a:gd name="connsiteY21" fmla="*/ 147202 h 766576"/>
                <a:gd name="connsiteX22" fmla="*/ 1436563 w 3619883"/>
                <a:gd name="connsiteY22" fmla="*/ 137480 h 766576"/>
                <a:gd name="connsiteX23" fmla="*/ 1471566 w 3619883"/>
                <a:gd name="connsiteY23" fmla="*/ 97777 h 766576"/>
                <a:gd name="connsiteX24" fmla="*/ 1505739 w 3619883"/>
                <a:gd name="connsiteY24" fmla="*/ 75753 h 766576"/>
                <a:gd name="connsiteX25" fmla="*/ 1590891 w 3619883"/>
                <a:gd name="connsiteY25" fmla="*/ 144702 h 766576"/>
                <a:gd name="connsiteX26" fmla="*/ 1625616 w 3619883"/>
                <a:gd name="connsiteY26" fmla="*/ 110893 h 766576"/>
                <a:gd name="connsiteX27" fmla="*/ 1658964 w 3619883"/>
                <a:gd name="connsiteY27" fmla="*/ 106547 h 766576"/>
                <a:gd name="connsiteX28" fmla="*/ 1746598 w 3619883"/>
                <a:gd name="connsiteY28" fmla="*/ 122460 h 766576"/>
                <a:gd name="connsiteX29" fmla="*/ 1811913 w 3619883"/>
                <a:gd name="connsiteY29" fmla="*/ 143234 h 766576"/>
                <a:gd name="connsiteX30" fmla="*/ 1856557 w 3619883"/>
                <a:gd name="connsiteY30" fmla="*/ 133511 h 766576"/>
                <a:gd name="connsiteX31" fmla="*/ 2066003 w 3619883"/>
                <a:gd name="connsiteY31" fmla="*/ 143313 h 766576"/>
                <a:gd name="connsiteX32" fmla="*/ 2177615 w 3619883"/>
                <a:gd name="connsiteY32" fmla="*/ 119007 h 766576"/>
                <a:gd name="connsiteX33" fmla="*/ 2255883 w 3619883"/>
                <a:gd name="connsiteY33" fmla="*/ 99047 h 766576"/>
                <a:gd name="connsiteX34" fmla="*/ 2344622 w 3619883"/>
                <a:gd name="connsiteY34" fmla="*/ 91388 h 766576"/>
                <a:gd name="connsiteX35" fmla="*/ 2455682 w 3619883"/>
                <a:gd name="connsiteY35" fmla="*/ 78869 h 766576"/>
                <a:gd name="connsiteX36" fmla="*/ 2632609 w 3619883"/>
                <a:gd name="connsiteY36" fmla="*/ 75338 h 766576"/>
                <a:gd name="connsiteX37" fmla="*/ 2742291 w 3619883"/>
                <a:gd name="connsiteY37" fmla="*/ 92282 h 766576"/>
                <a:gd name="connsiteX38" fmla="*/ 2851974 w 3619883"/>
                <a:gd name="connsiteY38" fmla="*/ 109227 h 766576"/>
                <a:gd name="connsiteX39" fmla="*/ 2907643 w 3619883"/>
                <a:gd name="connsiteY39" fmla="*/ 100020 h 766576"/>
                <a:gd name="connsiteX40" fmla="*/ 2944022 w 3619883"/>
                <a:gd name="connsiteY40" fmla="*/ 30853 h 766576"/>
                <a:gd name="connsiteX41" fmla="*/ 3022289 w 3619883"/>
                <a:gd name="connsiteY41" fmla="*/ 10893 h 766576"/>
                <a:gd name="connsiteX42" fmla="*/ 3054807 w 3619883"/>
                <a:gd name="connsiteY42" fmla="*/ 24226 h 766576"/>
                <a:gd name="connsiteX43" fmla="*/ 3141892 w 3619883"/>
                <a:gd name="connsiteY43" fmla="*/ 51925 h 766576"/>
                <a:gd name="connsiteX44" fmla="*/ 3185711 w 3619883"/>
                <a:gd name="connsiteY44" fmla="*/ 59881 h 766576"/>
                <a:gd name="connsiteX45" fmla="*/ 3219056 w 3619883"/>
                <a:gd name="connsiteY45" fmla="*/ 55536 h 766576"/>
                <a:gd name="connsiteX46" fmla="*/ 3263425 w 3619883"/>
                <a:gd name="connsiteY46" fmla="*/ 51706 h 766576"/>
                <a:gd name="connsiteX47" fmla="*/ 3296219 w 3619883"/>
                <a:gd name="connsiteY47" fmla="*/ 59147 h 766576"/>
                <a:gd name="connsiteX48" fmla="*/ 3319094 w 3619883"/>
                <a:gd name="connsiteY48" fmla="*/ 42500 h 766576"/>
                <a:gd name="connsiteX49" fmla="*/ 3420511 w 3619883"/>
                <a:gd name="connsiteY49" fmla="*/ 0 h 766576"/>
                <a:gd name="connsiteX50" fmla="*/ 3453305 w 3619883"/>
                <a:gd name="connsiteY50" fmla="*/ 7440 h 766576"/>
                <a:gd name="connsiteX51" fmla="*/ 3496571 w 3619883"/>
                <a:gd name="connsiteY51" fmla="*/ 27182 h 766576"/>
                <a:gd name="connsiteX52" fmla="*/ 3602117 w 3619883"/>
                <a:gd name="connsiteY52" fmla="*/ 132521 h 766576"/>
                <a:gd name="connsiteX53" fmla="*/ 3619883 w 3619883"/>
                <a:gd name="connsiteY53" fmla="*/ 140049 h 766576"/>
                <a:gd name="connsiteX54" fmla="*/ 3619883 w 3619883"/>
                <a:gd name="connsiteY54" fmla="*/ 755612 h 766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619883" h="766576" extrusionOk="0">
                  <a:moveTo>
                    <a:pt x="3619883" y="755612"/>
                  </a:moveTo>
                  <a:lnTo>
                    <a:pt x="4223" y="766576"/>
                  </a:lnTo>
                  <a:cubicBezTo>
                    <a:pt x="2815" y="525127"/>
                    <a:pt x="1408" y="283678"/>
                    <a:pt x="0" y="42229"/>
                  </a:cubicBezTo>
                  <a:lnTo>
                    <a:pt x="42464" y="40518"/>
                  </a:lnTo>
                  <a:cubicBezTo>
                    <a:pt x="74971" y="39124"/>
                    <a:pt x="107865" y="37493"/>
                    <a:pt x="137733" y="35355"/>
                  </a:cubicBezTo>
                  <a:cubicBezTo>
                    <a:pt x="190259" y="31594"/>
                    <a:pt x="207620" y="26813"/>
                    <a:pt x="270565" y="29759"/>
                  </a:cubicBezTo>
                  <a:cubicBezTo>
                    <a:pt x="340476" y="33031"/>
                    <a:pt x="410011" y="40222"/>
                    <a:pt x="479734" y="45455"/>
                  </a:cubicBezTo>
                  <a:cubicBezTo>
                    <a:pt x="494525" y="44178"/>
                    <a:pt x="509610" y="43513"/>
                    <a:pt x="524103" y="41625"/>
                  </a:cubicBezTo>
                  <a:cubicBezTo>
                    <a:pt x="601697" y="31514"/>
                    <a:pt x="556443" y="34957"/>
                    <a:pt x="624416" y="22696"/>
                  </a:cubicBezTo>
                  <a:cubicBezTo>
                    <a:pt x="635212" y="20749"/>
                    <a:pt x="646648" y="19799"/>
                    <a:pt x="657762" y="18351"/>
                  </a:cubicBezTo>
                  <a:cubicBezTo>
                    <a:pt x="668693" y="20831"/>
                    <a:pt x="679780" y="23102"/>
                    <a:pt x="690557" y="25792"/>
                  </a:cubicBezTo>
                  <a:cubicBezTo>
                    <a:pt x="708912" y="30373"/>
                    <a:pt x="725511" y="38069"/>
                    <a:pt x="745123" y="40157"/>
                  </a:cubicBezTo>
                  <a:cubicBezTo>
                    <a:pt x="760140" y="41756"/>
                    <a:pt x="774703" y="37604"/>
                    <a:pt x="789493" y="36327"/>
                  </a:cubicBezTo>
                  <a:cubicBezTo>
                    <a:pt x="861365" y="65797"/>
                    <a:pt x="781581" y="31381"/>
                    <a:pt x="854255" y="68887"/>
                  </a:cubicBezTo>
                  <a:cubicBezTo>
                    <a:pt x="867904" y="75932"/>
                    <a:pt x="883997" y="81514"/>
                    <a:pt x="897520" y="88629"/>
                  </a:cubicBezTo>
                  <a:cubicBezTo>
                    <a:pt x="912821" y="96679"/>
                    <a:pt x="924193" y="106820"/>
                    <a:pt x="940510" y="114265"/>
                  </a:cubicBezTo>
                  <a:cubicBezTo>
                    <a:pt x="978926" y="131794"/>
                    <a:pt x="1040358" y="137490"/>
                    <a:pt x="1082712" y="144543"/>
                  </a:cubicBezTo>
                  <a:cubicBezTo>
                    <a:pt x="1118214" y="136811"/>
                    <a:pt x="1170817" y="124786"/>
                    <a:pt x="1205348" y="120753"/>
                  </a:cubicBezTo>
                  <a:cubicBezTo>
                    <a:pt x="1226874" y="118238"/>
                    <a:pt x="1249625" y="118888"/>
                    <a:pt x="1271764" y="117956"/>
                  </a:cubicBezTo>
                  <a:cubicBezTo>
                    <a:pt x="1286371" y="120607"/>
                    <a:pt x="1301530" y="122404"/>
                    <a:pt x="1315583" y="125912"/>
                  </a:cubicBezTo>
                  <a:cubicBezTo>
                    <a:pt x="1330825" y="129716"/>
                    <a:pt x="1344183" y="135594"/>
                    <a:pt x="1359125" y="139761"/>
                  </a:cubicBezTo>
                  <a:cubicBezTo>
                    <a:pt x="1369691" y="142709"/>
                    <a:pt x="1380988" y="144722"/>
                    <a:pt x="1391919" y="147202"/>
                  </a:cubicBezTo>
                  <a:cubicBezTo>
                    <a:pt x="1406801" y="143961"/>
                    <a:pt x="1423676" y="142513"/>
                    <a:pt x="1436563" y="137480"/>
                  </a:cubicBezTo>
                  <a:cubicBezTo>
                    <a:pt x="1471672" y="123768"/>
                    <a:pt x="1451884" y="116940"/>
                    <a:pt x="1471566" y="97777"/>
                  </a:cubicBezTo>
                  <a:cubicBezTo>
                    <a:pt x="1480193" y="89377"/>
                    <a:pt x="1494348" y="83095"/>
                    <a:pt x="1505739" y="75753"/>
                  </a:cubicBezTo>
                  <a:cubicBezTo>
                    <a:pt x="1577183" y="91962"/>
                    <a:pt x="1533597" y="77394"/>
                    <a:pt x="1590891" y="144702"/>
                  </a:cubicBezTo>
                  <a:cubicBezTo>
                    <a:pt x="1598697" y="133398"/>
                    <a:pt x="1605803" y="118291"/>
                    <a:pt x="1625616" y="110893"/>
                  </a:cubicBezTo>
                  <a:cubicBezTo>
                    <a:pt x="1634871" y="107437"/>
                    <a:pt x="1647847" y="107996"/>
                    <a:pt x="1658964" y="106547"/>
                  </a:cubicBezTo>
                  <a:lnTo>
                    <a:pt x="1746598" y="122460"/>
                  </a:lnTo>
                  <a:cubicBezTo>
                    <a:pt x="1784954" y="129898"/>
                    <a:pt x="1777755" y="129229"/>
                    <a:pt x="1811913" y="143234"/>
                  </a:cubicBezTo>
                  <a:cubicBezTo>
                    <a:pt x="1826795" y="139993"/>
                    <a:pt x="1840838" y="135560"/>
                    <a:pt x="1856557" y="133511"/>
                  </a:cubicBezTo>
                  <a:cubicBezTo>
                    <a:pt x="1928018" y="124200"/>
                    <a:pt x="1988968" y="136755"/>
                    <a:pt x="2066003" y="143313"/>
                  </a:cubicBezTo>
                  <a:lnTo>
                    <a:pt x="2177615" y="119007"/>
                  </a:lnTo>
                  <a:cubicBezTo>
                    <a:pt x="2204144" y="112823"/>
                    <a:pt x="2229794" y="105701"/>
                    <a:pt x="2255883" y="99047"/>
                  </a:cubicBezTo>
                  <a:lnTo>
                    <a:pt x="2344622" y="91388"/>
                  </a:lnTo>
                  <a:cubicBezTo>
                    <a:pt x="2381841" y="87629"/>
                    <a:pt x="2417828" y="80978"/>
                    <a:pt x="2455682" y="78869"/>
                  </a:cubicBezTo>
                  <a:cubicBezTo>
                    <a:pt x="2514146" y="75610"/>
                    <a:pt x="2573634" y="76515"/>
                    <a:pt x="2632609" y="75338"/>
                  </a:cubicBezTo>
                  <a:lnTo>
                    <a:pt x="2742291" y="92282"/>
                  </a:lnTo>
                  <a:lnTo>
                    <a:pt x="2851974" y="109227"/>
                  </a:lnTo>
                  <a:cubicBezTo>
                    <a:pt x="2870530" y="106158"/>
                    <a:pt x="2892297" y="106201"/>
                    <a:pt x="2907643" y="100020"/>
                  </a:cubicBezTo>
                  <a:cubicBezTo>
                    <a:pt x="2937923" y="87823"/>
                    <a:pt x="2940565" y="43036"/>
                    <a:pt x="2944022" y="30853"/>
                  </a:cubicBezTo>
                  <a:cubicBezTo>
                    <a:pt x="2970111" y="24199"/>
                    <a:pt x="2993094" y="12639"/>
                    <a:pt x="3022289" y="10893"/>
                  </a:cubicBezTo>
                  <a:cubicBezTo>
                    <a:pt x="3035344" y="10111"/>
                    <a:pt x="3043336" y="20290"/>
                    <a:pt x="3054807" y="24226"/>
                  </a:cubicBezTo>
                  <a:cubicBezTo>
                    <a:pt x="3083266" y="33989"/>
                    <a:pt x="3112862" y="42692"/>
                    <a:pt x="3141892" y="51925"/>
                  </a:cubicBezTo>
                  <a:cubicBezTo>
                    <a:pt x="3156498" y="54577"/>
                    <a:pt x="3173315" y="54799"/>
                    <a:pt x="3185711" y="59881"/>
                  </a:cubicBezTo>
                  <a:cubicBezTo>
                    <a:pt x="3221000" y="74351"/>
                    <a:pt x="3196552" y="98318"/>
                    <a:pt x="3219056" y="55536"/>
                  </a:cubicBezTo>
                  <a:cubicBezTo>
                    <a:pt x="3233847" y="54259"/>
                    <a:pt x="3248275" y="50997"/>
                    <a:pt x="3263425" y="51706"/>
                  </a:cubicBezTo>
                  <a:cubicBezTo>
                    <a:pt x="3275045" y="52250"/>
                    <a:pt x="3285322" y="60949"/>
                    <a:pt x="3296219" y="59147"/>
                  </a:cubicBezTo>
                  <a:cubicBezTo>
                    <a:pt x="3308643" y="57093"/>
                    <a:pt x="3311469" y="48049"/>
                    <a:pt x="3319094" y="42500"/>
                  </a:cubicBezTo>
                  <a:cubicBezTo>
                    <a:pt x="3399611" y="29185"/>
                    <a:pt x="3363375" y="41582"/>
                    <a:pt x="3420511" y="0"/>
                  </a:cubicBezTo>
                  <a:cubicBezTo>
                    <a:pt x="3431442" y="2480"/>
                    <a:pt x="3443361" y="3886"/>
                    <a:pt x="3453305" y="7440"/>
                  </a:cubicBezTo>
                  <a:cubicBezTo>
                    <a:pt x="3469029" y="13059"/>
                    <a:pt x="3483905" y="19630"/>
                    <a:pt x="3496571" y="27182"/>
                  </a:cubicBezTo>
                  <a:cubicBezTo>
                    <a:pt x="3535674" y="50500"/>
                    <a:pt x="3592081" y="121578"/>
                    <a:pt x="3602117" y="132521"/>
                  </a:cubicBezTo>
                  <a:lnTo>
                    <a:pt x="3619883" y="140049"/>
                  </a:lnTo>
                  <a:lnTo>
                    <a:pt x="3619883" y="7556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0" i="0" u="none" strike="noStrike" cap="none" dirty="0"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22975544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Resim 4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0719"/>
          <a:stretch/>
        </p:blipFill>
        <p:spPr>
          <a:xfrm>
            <a:off x="986113" y="677360"/>
            <a:ext cx="10287000" cy="6122934"/>
          </a:xfrm>
          <a:prstGeom prst="rect">
            <a:avLst/>
          </a:prstGeom>
        </p:spPr>
      </p:pic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İstanbul’un Fethi İçin Yapılan Hazırlıklar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11" name="Rectangle: Rounded Corners 111">
            <a:hlinkClick r:id="rId5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3" y="-10608"/>
            <a:ext cx="1352811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grpSp>
        <p:nvGrpSpPr>
          <p:cNvPr id="22" name="Grup 21"/>
          <p:cNvGrpSpPr/>
          <p:nvPr/>
        </p:nvGrpSpPr>
        <p:grpSpPr>
          <a:xfrm>
            <a:off x="1003869" y="5580292"/>
            <a:ext cx="10238946" cy="1154096"/>
            <a:chOff x="1437334" y="1203149"/>
            <a:chExt cx="5202502" cy="3156415"/>
          </a:xfrm>
        </p:grpSpPr>
        <p:sp>
          <p:nvSpPr>
            <p:cNvPr id="23" name="Google Shape;835;p38"/>
            <p:cNvSpPr/>
            <p:nvPr/>
          </p:nvSpPr>
          <p:spPr>
            <a:xfrm rot="10800000" flipV="1">
              <a:off x="1437334" y="1203149"/>
              <a:ext cx="5202501" cy="2995987"/>
            </a:xfrm>
            <a:custGeom>
              <a:avLst/>
              <a:gdLst/>
              <a:ahLst/>
              <a:cxnLst/>
              <a:rect l="l" t="t" r="r" b="b"/>
              <a:pathLst>
                <a:path w="3619883" h="4275461" extrusionOk="0">
                  <a:moveTo>
                    <a:pt x="3619883" y="4275461"/>
                  </a:moveTo>
                  <a:lnTo>
                    <a:pt x="3439718" y="4275461"/>
                  </a:lnTo>
                  <a:lnTo>
                    <a:pt x="3382296" y="4128157"/>
                  </a:lnTo>
                  <a:lnTo>
                    <a:pt x="3448683" y="4128157"/>
                  </a:lnTo>
                  <a:lnTo>
                    <a:pt x="3448683" y="3951392"/>
                  </a:lnTo>
                  <a:lnTo>
                    <a:pt x="3270899" y="3951392"/>
                  </a:lnTo>
                  <a:lnTo>
                    <a:pt x="3270899" y="4128157"/>
                  </a:lnTo>
                  <a:lnTo>
                    <a:pt x="3327149" y="4128157"/>
                  </a:lnTo>
                  <a:lnTo>
                    <a:pt x="3269726" y="4275461"/>
                  </a:lnTo>
                  <a:lnTo>
                    <a:pt x="3052674" y="4275461"/>
                  </a:lnTo>
                  <a:lnTo>
                    <a:pt x="3096002" y="4128157"/>
                  </a:lnTo>
                  <a:lnTo>
                    <a:pt x="3137725" y="4128157"/>
                  </a:lnTo>
                  <a:lnTo>
                    <a:pt x="3137725" y="3951392"/>
                  </a:lnTo>
                  <a:lnTo>
                    <a:pt x="2959941" y="3951392"/>
                  </a:lnTo>
                  <a:lnTo>
                    <a:pt x="2959941" y="4128157"/>
                  </a:lnTo>
                  <a:lnTo>
                    <a:pt x="2996846" y="4128157"/>
                  </a:lnTo>
                  <a:lnTo>
                    <a:pt x="3014011" y="4275461"/>
                  </a:lnTo>
                  <a:lnTo>
                    <a:pt x="2761042" y="4275461"/>
                  </a:lnTo>
                  <a:lnTo>
                    <a:pt x="2761042" y="4128157"/>
                  </a:lnTo>
                  <a:lnTo>
                    <a:pt x="2826768" y="4128157"/>
                  </a:lnTo>
                  <a:lnTo>
                    <a:pt x="2826768" y="3951392"/>
                  </a:lnTo>
                  <a:lnTo>
                    <a:pt x="2648983" y="3951392"/>
                  </a:lnTo>
                  <a:lnTo>
                    <a:pt x="2648983" y="4128157"/>
                  </a:lnTo>
                  <a:lnTo>
                    <a:pt x="2690646" y="4128157"/>
                  </a:lnTo>
                  <a:lnTo>
                    <a:pt x="2690646" y="4275461"/>
                  </a:lnTo>
                  <a:lnTo>
                    <a:pt x="2511710" y="4275461"/>
                  </a:lnTo>
                  <a:lnTo>
                    <a:pt x="2454288" y="4128157"/>
                  </a:lnTo>
                  <a:lnTo>
                    <a:pt x="2515810" y="4128157"/>
                  </a:lnTo>
                  <a:lnTo>
                    <a:pt x="2515810" y="3951392"/>
                  </a:lnTo>
                  <a:lnTo>
                    <a:pt x="2338025" y="3951392"/>
                  </a:lnTo>
                  <a:lnTo>
                    <a:pt x="2338025" y="4128157"/>
                  </a:lnTo>
                  <a:lnTo>
                    <a:pt x="2395120" y="4128157"/>
                  </a:lnTo>
                  <a:lnTo>
                    <a:pt x="2337697" y="4275461"/>
                  </a:lnTo>
                  <a:lnTo>
                    <a:pt x="2150155" y="4275461"/>
                  </a:lnTo>
                  <a:lnTo>
                    <a:pt x="2150155" y="4128157"/>
                  </a:lnTo>
                  <a:lnTo>
                    <a:pt x="2204852" y="4128157"/>
                  </a:lnTo>
                  <a:lnTo>
                    <a:pt x="2204852" y="3951392"/>
                  </a:lnTo>
                  <a:lnTo>
                    <a:pt x="2027068" y="3951392"/>
                  </a:lnTo>
                  <a:lnTo>
                    <a:pt x="2027068" y="4128157"/>
                  </a:lnTo>
                  <a:lnTo>
                    <a:pt x="2079759" y="4128157"/>
                  </a:lnTo>
                  <a:lnTo>
                    <a:pt x="2079759" y="4275461"/>
                  </a:lnTo>
                  <a:lnTo>
                    <a:pt x="1824703" y="4275461"/>
                  </a:lnTo>
                  <a:lnTo>
                    <a:pt x="1834468" y="4128157"/>
                  </a:lnTo>
                  <a:lnTo>
                    <a:pt x="1893894" y="4128157"/>
                  </a:lnTo>
                  <a:lnTo>
                    <a:pt x="1893894" y="3951392"/>
                  </a:lnTo>
                  <a:lnTo>
                    <a:pt x="1716110" y="3951392"/>
                  </a:lnTo>
                  <a:lnTo>
                    <a:pt x="1716110" y="4006431"/>
                  </a:lnTo>
                  <a:lnTo>
                    <a:pt x="1703447" y="4007960"/>
                  </a:lnTo>
                  <a:lnTo>
                    <a:pt x="1716110" y="4044284"/>
                  </a:lnTo>
                  <a:lnTo>
                    <a:pt x="1716110" y="4128157"/>
                  </a:lnTo>
                  <a:lnTo>
                    <a:pt x="1745346" y="4128157"/>
                  </a:lnTo>
                  <a:lnTo>
                    <a:pt x="1796694" y="4275461"/>
                  </a:lnTo>
                  <a:lnTo>
                    <a:pt x="1558844" y="4275461"/>
                  </a:lnTo>
                  <a:lnTo>
                    <a:pt x="1517252" y="4128157"/>
                  </a:lnTo>
                  <a:lnTo>
                    <a:pt x="1582936" y="4128157"/>
                  </a:lnTo>
                  <a:lnTo>
                    <a:pt x="1582936" y="3951392"/>
                  </a:lnTo>
                  <a:lnTo>
                    <a:pt x="1405151" y="3951392"/>
                  </a:lnTo>
                  <a:lnTo>
                    <a:pt x="1405151" y="4128157"/>
                  </a:lnTo>
                  <a:lnTo>
                    <a:pt x="1468988" y="4128157"/>
                  </a:lnTo>
                  <a:lnTo>
                    <a:pt x="1427396" y="4275461"/>
                  </a:lnTo>
                  <a:lnTo>
                    <a:pt x="1210751" y="4275461"/>
                  </a:lnTo>
                  <a:lnTo>
                    <a:pt x="1210751" y="4128157"/>
                  </a:lnTo>
                  <a:lnTo>
                    <a:pt x="1271978" y="4128157"/>
                  </a:lnTo>
                  <a:lnTo>
                    <a:pt x="1271978" y="3951392"/>
                  </a:lnTo>
                  <a:lnTo>
                    <a:pt x="1094193" y="3951392"/>
                  </a:lnTo>
                  <a:lnTo>
                    <a:pt x="1094193" y="4128157"/>
                  </a:lnTo>
                  <a:lnTo>
                    <a:pt x="1140354" y="4128157"/>
                  </a:lnTo>
                  <a:lnTo>
                    <a:pt x="1140354" y="4275461"/>
                  </a:lnTo>
                  <a:lnTo>
                    <a:pt x="953807" y="4275461"/>
                  </a:lnTo>
                  <a:lnTo>
                    <a:pt x="912215" y="4128157"/>
                  </a:lnTo>
                  <a:lnTo>
                    <a:pt x="961020" y="4128157"/>
                  </a:lnTo>
                  <a:lnTo>
                    <a:pt x="961020" y="3951392"/>
                  </a:lnTo>
                  <a:lnTo>
                    <a:pt x="783235" y="3951392"/>
                  </a:lnTo>
                  <a:lnTo>
                    <a:pt x="783235" y="4128157"/>
                  </a:lnTo>
                  <a:lnTo>
                    <a:pt x="871024" y="4128157"/>
                  </a:lnTo>
                  <a:lnTo>
                    <a:pt x="829432" y="4275461"/>
                  </a:lnTo>
                  <a:lnTo>
                    <a:pt x="611484" y="4275461"/>
                  </a:lnTo>
                  <a:lnTo>
                    <a:pt x="621247" y="4128157"/>
                  </a:lnTo>
                  <a:lnTo>
                    <a:pt x="650062" y="4128157"/>
                  </a:lnTo>
                  <a:lnTo>
                    <a:pt x="650062" y="3951392"/>
                  </a:lnTo>
                  <a:lnTo>
                    <a:pt x="472277" y="3951392"/>
                  </a:lnTo>
                  <a:lnTo>
                    <a:pt x="472277" y="4128157"/>
                  </a:lnTo>
                  <a:lnTo>
                    <a:pt x="522650" y="4128157"/>
                  </a:lnTo>
                  <a:lnTo>
                    <a:pt x="573998" y="4275461"/>
                  </a:lnTo>
                  <a:lnTo>
                    <a:pt x="336164" y="4275461"/>
                  </a:lnTo>
                  <a:lnTo>
                    <a:pt x="294572" y="4128157"/>
                  </a:lnTo>
                  <a:lnTo>
                    <a:pt x="339106" y="4128157"/>
                  </a:lnTo>
                  <a:lnTo>
                    <a:pt x="339106" y="3951392"/>
                  </a:lnTo>
                  <a:lnTo>
                    <a:pt x="161321" y="3951392"/>
                  </a:lnTo>
                  <a:lnTo>
                    <a:pt x="161321" y="4128157"/>
                  </a:lnTo>
                  <a:lnTo>
                    <a:pt x="230914" y="4128157"/>
                  </a:lnTo>
                  <a:lnTo>
                    <a:pt x="189322" y="4275461"/>
                  </a:lnTo>
                  <a:lnTo>
                    <a:pt x="0" y="4275461"/>
                  </a:lnTo>
                  <a:lnTo>
                    <a:pt x="0" y="42229"/>
                  </a:lnTo>
                  <a:lnTo>
                    <a:pt x="42464" y="40518"/>
                  </a:lnTo>
                  <a:cubicBezTo>
                    <a:pt x="74971" y="39124"/>
                    <a:pt x="107865" y="37493"/>
                    <a:pt x="137733" y="35355"/>
                  </a:cubicBezTo>
                  <a:cubicBezTo>
                    <a:pt x="190259" y="31594"/>
                    <a:pt x="207620" y="26813"/>
                    <a:pt x="270565" y="29759"/>
                  </a:cubicBezTo>
                  <a:cubicBezTo>
                    <a:pt x="340476" y="33031"/>
                    <a:pt x="410011" y="40222"/>
                    <a:pt x="479734" y="45455"/>
                  </a:cubicBezTo>
                  <a:cubicBezTo>
                    <a:pt x="494525" y="44178"/>
                    <a:pt x="509610" y="43513"/>
                    <a:pt x="524103" y="41625"/>
                  </a:cubicBezTo>
                  <a:cubicBezTo>
                    <a:pt x="601697" y="31514"/>
                    <a:pt x="556443" y="34957"/>
                    <a:pt x="624416" y="22696"/>
                  </a:cubicBezTo>
                  <a:cubicBezTo>
                    <a:pt x="635212" y="20749"/>
                    <a:pt x="646648" y="19799"/>
                    <a:pt x="657762" y="18351"/>
                  </a:cubicBezTo>
                  <a:cubicBezTo>
                    <a:pt x="668693" y="20831"/>
                    <a:pt x="679780" y="23102"/>
                    <a:pt x="690557" y="25792"/>
                  </a:cubicBezTo>
                  <a:cubicBezTo>
                    <a:pt x="708912" y="30373"/>
                    <a:pt x="725511" y="38069"/>
                    <a:pt x="745123" y="40157"/>
                  </a:cubicBezTo>
                  <a:cubicBezTo>
                    <a:pt x="760140" y="41756"/>
                    <a:pt x="774703" y="37604"/>
                    <a:pt x="789493" y="36327"/>
                  </a:cubicBezTo>
                  <a:cubicBezTo>
                    <a:pt x="861365" y="65797"/>
                    <a:pt x="781581" y="31381"/>
                    <a:pt x="854255" y="68887"/>
                  </a:cubicBezTo>
                  <a:cubicBezTo>
                    <a:pt x="867904" y="75932"/>
                    <a:pt x="883997" y="81514"/>
                    <a:pt x="897520" y="88629"/>
                  </a:cubicBezTo>
                  <a:cubicBezTo>
                    <a:pt x="912821" y="96679"/>
                    <a:pt x="924193" y="106820"/>
                    <a:pt x="940510" y="114265"/>
                  </a:cubicBezTo>
                  <a:cubicBezTo>
                    <a:pt x="978926" y="131794"/>
                    <a:pt x="1040358" y="137490"/>
                    <a:pt x="1082712" y="144543"/>
                  </a:cubicBezTo>
                  <a:cubicBezTo>
                    <a:pt x="1118214" y="136811"/>
                    <a:pt x="1170817" y="124786"/>
                    <a:pt x="1205348" y="120753"/>
                  </a:cubicBezTo>
                  <a:cubicBezTo>
                    <a:pt x="1226874" y="118238"/>
                    <a:pt x="1249625" y="118888"/>
                    <a:pt x="1271764" y="117956"/>
                  </a:cubicBezTo>
                  <a:cubicBezTo>
                    <a:pt x="1286371" y="120607"/>
                    <a:pt x="1301530" y="122404"/>
                    <a:pt x="1315583" y="125912"/>
                  </a:cubicBezTo>
                  <a:cubicBezTo>
                    <a:pt x="1330825" y="129716"/>
                    <a:pt x="1344183" y="135594"/>
                    <a:pt x="1359125" y="139761"/>
                  </a:cubicBezTo>
                  <a:cubicBezTo>
                    <a:pt x="1369691" y="142709"/>
                    <a:pt x="1380988" y="144722"/>
                    <a:pt x="1391919" y="147202"/>
                  </a:cubicBezTo>
                  <a:cubicBezTo>
                    <a:pt x="1406801" y="143961"/>
                    <a:pt x="1423676" y="142513"/>
                    <a:pt x="1436563" y="137480"/>
                  </a:cubicBezTo>
                  <a:cubicBezTo>
                    <a:pt x="1471672" y="123768"/>
                    <a:pt x="1451884" y="116940"/>
                    <a:pt x="1471566" y="97777"/>
                  </a:cubicBezTo>
                  <a:cubicBezTo>
                    <a:pt x="1480193" y="89377"/>
                    <a:pt x="1494348" y="83095"/>
                    <a:pt x="1505739" y="75753"/>
                  </a:cubicBezTo>
                  <a:cubicBezTo>
                    <a:pt x="1577183" y="91962"/>
                    <a:pt x="1533597" y="77394"/>
                    <a:pt x="1590891" y="144702"/>
                  </a:cubicBezTo>
                  <a:cubicBezTo>
                    <a:pt x="1598697" y="133398"/>
                    <a:pt x="1605803" y="118291"/>
                    <a:pt x="1625616" y="110893"/>
                  </a:cubicBezTo>
                  <a:cubicBezTo>
                    <a:pt x="1634871" y="107437"/>
                    <a:pt x="1647847" y="107996"/>
                    <a:pt x="1658964" y="106547"/>
                  </a:cubicBezTo>
                  <a:cubicBezTo>
                    <a:pt x="1658964" y="106547"/>
                    <a:pt x="1717565" y="116830"/>
                    <a:pt x="1746598" y="122460"/>
                  </a:cubicBezTo>
                  <a:cubicBezTo>
                    <a:pt x="1784954" y="129898"/>
                    <a:pt x="1777755" y="129229"/>
                    <a:pt x="1811913" y="143234"/>
                  </a:cubicBezTo>
                  <a:cubicBezTo>
                    <a:pt x="1826795" y="139993"/>
                    <a:pt x="1840838" y="135560"/>
                    <a:pt x="1856557" y="133511"/>
                  </a:cubicBezTo>
                  <a:cubicBezTo>
                    <a:pt x="1928018" y="124200"/>
                    <a:pt x="1988968" y="136755"/>
                    <a:pt x="2066003" y="143313"/>
                  </a:cubicBezTo>
                  <a:cubicBezTo>
                    <a:pt x="2066003" y="143313"/>
                    <a:pt x="2140825" y="127584"/>
                    <a:pt x="2177615" y="119007"/>
                  </a:cubicBezTo>
                  <a:cubicBezTo>
                    <a:pt x="2204144" y="112823"/>
                    <a:pt x="2229794" y="105701"/>
                    <a:pt x="2255883" y="99047"/>
                  </a:cubicBezTo>
                  <a:cubicBezTo>
                    <a:pt x="2285463" y="96494"/>
                    <a:pt x="2315224" y="94357"/>
                    <a:pt x="2344622" y="91388"/>
                  </a:cubicBezTo>
                  <a:cubicBezTo>
                    <a:pt x="2381841" y="87629"/>
                    <a:pt x="2417828" y="80978"/>
                    <a:pt x="2455682" y="78869"/>
                  </a:cubicBezTo>
                  <a:cubicBezTo>
                    <a:pt x="2514146" y="75610"/>
                    <a:pt x="2573634" y="76515"/>
                    <a:pt x="2632609" y="75338"/>
                  </a:cubicBezTo>
                  <a:lnTo>
                    <a:pt x="2742291" y="92282"/>
                  </a:lnTo>
                  <a:lnTo>
                    <a:pt x="2851974" y="109227"/>
                  </a:lnTo>
                  <a:cubicBezTo>
                    <a:pt x="2870530" y="106158"/>
                    <a:pt x="2892297" y="106201"/>
                    <a:pt x="2907643" y="100020"/>
                  </a:cubicBezTo>
                  <a:cubicBezTo>
                    <a:pt x="2937923" y="87823"/>
                    <a:pt x="2940565" y="43036"/>
                    <a:pt x="2944022" y="30853"/>
                  </a:cubicBezTo>
                  <a:cubicBezTo>
                    <a:pt x="2970111" y="24199"/>
                    <a:pt x="2993094" y="12639"/>
                    <a:pt x="3022289" y="10893"/>
                  </a:cubicBezTo>
                  <a:cubicBezTo>
                    <a:pt x="3035344" y="10111"/>
                    <a:pt x="3043336" y="20290"/>
                    <a:pt x="3054807" y="24226"/>
                  </a:cubicBezTo>
                  <a:cubicBezTo>
                    <a:pt x="3083266" y="33989"/>
                    <a:pt x="3112862" y="42692"/>
                    <a:pt x="3141892" y="51925"/>
                  </a:cubicBezTo>
                  <a:cubicBezTo>
                    <a:pt x="3156498" y="54577"/>
                    <a:pt x="3173315" y="54799"/>
                    <a:pt x="3185711" y="59881"/>
                  </a:cubicBezTo>
                  <a:cubicBezTo>
                    <a:pt x="3221000" y="74351"/>
                    <a:pt x="3196552" y="98318"/>
                    <a:pt x="3219056" y="55536"/>
                  </a:cubicBezTo>
                  <a:cubicBezTo>
                    <a:pt x="3233847" y="54259"/>
                    <a:pt x="3248275" y="50997"/>
                    <a:pt x="3263425" y="51706"/>
                  </a:cubicBezTo>
                  <a:cubicBezTo>
                    <a:pt x="3275045" y="52250"/>
                    <a:pt x="3285322" y="60949"/>
                    <a:pt x="3296219" y="59147"/>
                  </a:cubicBezTo>
                  <a:cubicBezTo>
                    <a:pt x="3308643" y="57093"/>
                    <a:pt x="3311469" y="48049"/>
                    <a:pt x="3319094" y="42500"/>
                  </a:cubicBezTo>
                  <a:cubicBezTo>
                    <a:pt x="3399611" y="29185"/>
                    <a:pt x="3363375" y="41582"/>
                    <a:pt x="3420511" y="0"/>
                  </a:cubicBezTo>
                  <a:cubicBezTo>
                    <a:pt x="3431442" y="2480"/>
                    <a:pt x="3443361" y="3886"/>
                    <a:pt x="3453305" y="7440"/>
                  </a:cubicBezTo>
                  <a:cubicBezTo>
                    <a:pt x="3469029" y="13059"/>
                    <a:pt x="3483905" y="19630"/>
                    <a:pt x="3496571" y="27182"/>
                  </a:cubicBezTo>
                  <a:cubicBezTo>
                    <a:pt x="3535674" y="50500"/>
                    <a:pt x="3592081" y="121578"/>
                    <a:pt x="3602117" y="132521"/>
                  </a:cubicBezTo>
                  <a:lnTo>
                    <a:pt x="3619883" y="14004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>
              <a:outerShdw blurRad="50800" dist="38100" dir="2700000" algn="tl" rotWithShape="0">
                <a:srgbClr val="000000">
                  <a:alpha val="298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lvl="0" algn="ctr"/>
              <a:r>
                <a:rPr lang="tr-TR" sz="2400" dirty="0"/>
                <a:t>Surların yıkılabilmesi için “</a:t>
              </a:r>
              <a:r>
                <a:rPr lang="tr-TR" sz="2400" dirty="0" err="1"/>
                <a:t>şahi</a:t>
              </a:r>
              <a:r>
                <a:rPr lang="tr-TR" sz="2400" dirty="0"/>
                <a:t>” olarak adlandırılan büyük toplar üretildi.</a:t>
              </a:r>
              <a:r>
                <a:rPr lang="tr-TR" sz="3200" dirty="0"/>
                <a:t> </a:t>
              </a:r>
              <a:endParaRPr sz="4000" b="0" i="0" u="none" strike="noStrike" cap="none" dirty="0"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" name="Google Shape;835;p38"/>
            <p:cNvSpPr/>
            <p:nvPr/>
          </p:nvSpPr>
          <p:spPr>
            <a:xfrm flipV="1">
              <a:off x="1437334" y="3933499"/>
              <a:ext cx="5202502" cy="426065"/>
            </a:xfrm>
            <a:custGeom>
              <a:avLst/>
              <a:gdLst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448683 w 3619883"/>
                <a:gd name="connsiteY3" fmla="*/ 4128157 h 4275461"/>
                <a:gd name="connsiteX4" fmla="*/ 3270899 w 3619883"/>
                <a:gd name="connsiteY4" fmla="*/ 3951392 h 4275461"/>
                <a:gd name="connsiteX5" fmla="*/ 3270899 w 3619883"/>
                <a:gd name="connsiteY5" fmla="*/ 4128157 h 4275461"/>
                <a:gd name="connsiteX6" fmla="*/ 3327149 w 3619883"/>
                <a:gd name="connsiteY6" fmla="*/ 4128157 h 4275461"/>
                <a:gd name="connsiteX7" fmla="*/ 3269726 w 3619883"/>
                <a:gd name="connsiteY7" fmla="*/ 4275461 h 4275461"/>
                <a:gd name="connsiteX8" fmla="*/ 3052674 w 3619883"/>
                <a:gd name="connsiteY8" fmla="*/ 4275461 h 4275461"/>
                <a:gd name="connsiteX9" fmla="*/ 3096002 w 3619883"/>
                <a:gd name="connsiteY9" fmla="*/ 4128157 h 4275461"/>
                <a:gd name="connsiteX10" fmla="*/ 3137725 w 3619883"/>
                <a:gd name="connsiteY10" fmla="*/ 4128157 h 4275461"/>
                <a:gd name="connsiteX11" fmla="*/ 3137725 w 3619883"/>
                <a:gd name="connsiteY11" fmla="*/ 3951392 h 4275461"/>
                <a:gd name="connsiteX12" fmla="*/ 2959941 w 3619883"/>
                <a:gd name="connsiteY12" fmla="*/ 3951392 h 4275461"/>
                <a:gd name="connsiteX13" fmla="*/ 2959941 w 3619883"/>
                <a:gd name="connsiteY13" fmla="*/ 4128157 h 4275461"/>
                <a:gd name="connsiteX14" fmla="*/ 2996846 w 3619883"/>
                <a:gd name="connsiteY14" fmla="*/ 4128157 h 4275461"/>
                <a:gd name="connsiteX15" fmla="*/ 3014011 w 3619883"/>
                <a:gd name="connsiteY15" fmla="*/ 4275461 h 4275461"/>
                <a:gd name="connsiteX16" fmla="*/ 2761042 w 3619883"/>
                <a:gd name="connsiteY16" fmla="*/ 4275461 h 4275461"/>
                <a:gd name="connsiteX17" fmla="*/ 2761042 w 3619883"/>
                <a:gd name="connsiteY17" fmla="*/ 4128157 h 4275461"/>
                <a:gd name="connsiteX18" fmla="*/ 2826768 w 3619883"/>
                <a:gd name="connsiteY18" fmla="*/ 4128157 h 4275461"/>
                <a:gd name="connsiteX19" fmla="*/ 2826768 w 3619883"/>
                <a:gd name="connsiteY19" fmla="*/ 3951392 h 4275461"/>
                <a:gd name="connsiteX20" fmla="*/ 2648983 w 3619883"/>
                <a:gd name="connsiteY20" fmla="*/ 3951392 h 4275461"/>
                <a:gd name="connsiteX21" fmla="*/ 2648983 w 3619883"/>
                <a:gd name="connsiteY21" fmla="*/ 4128157 h 4275461"/>
                <a:gd name="connsiteX22" fmla="*/ 2690646 w 3619883"/>
                <a:gd name="connsiteY22" fmla="*/ 4128157 h 4275461"/>
                <a:gd name="connsiteX23" fmla="*/ 2690646 w 3619883"/>
                <a:gd name="connsiteY23" fmla="*/ 4275461 h 4275461"/>
                <a:gd name="connsiteX24" fmla="*/ 2511710 w 3619883"/>
                <a:gd name="connsiteY24" fmla="*/ 4275461 h 4275461"/>
                <a:gd name="connsiteX25" fmla="*/ 2454288 w 3619883"/>
                <a:gd name="connsiteY25" fmla="*/ 4128157 h 4275461"/>
                <a:gd name="connsiteX26" fmla="*/ 2515810 w 3619883"/>
                <a:gd name="connsiteY26" fmla="*/ 4128157 h 4275461"/>
                <a:gd name="connsiteX27" fmla="*/ 2515810 w 3619883"/>
                <a:gd name="connsiteY27" fmla="*/ 3951392 h 4275461"/>
                <a:gd name="connsiteX28" fmla="*/ 2338025 w 3619883"/>
                <a:gd name="connsiteY28" fmla="*/ 3951392 h 4275461"/>
                <a:gd name="connsiteX29" fmla="*/ 2338025 w 3619883"/>
                <a:gd name="connsiteY29" fmla="*/ 4128157 h 4275461"/>
                <a:gd name="connsiteX30" fmla="*/ 2395120 w 3619883"/>
                <a:gd name="connsiteY30" fmla="*/ 4128157 h 4275461"/>
                <a:gd name="connsiteX31" fmla="*/ 2337697 w 3619883"/>
                <a:gd name="connsiteY31" fmla="*/ 4275461 h 4275461"/>
                <a:gd name="connsiteX32" fmla="*/ 2150155 w 3619883"/>
                <a:gd name="connsiteY32" fmla="*/ 4275461 h 4275461"/>
                <a:gd name="connsiteX33" fmla="*/ 2150155 w 3619883"/>
                <a:gd name="connsiteY33" fmla="*/ 4128157 h 4275461"/>
                <a:gd name="connsiteX34" fmla="*/ 2204852 w 3619883"/>
                <a:gd name="connsiteY34" fmla="*/ 4128157 h 4275461"/>
                <a:gd name="connsiteX35" fmla="*/ 2204852 w 3619883"/>
                <a:gd name="connsiteY35" fmla="*/ 3951392 h 4275461"/>
                <a:gd name="connsiteX36" fmla="*/ 2027068 w 3619883"/>
                <a:gd name="connsiteY36" fmla="*/ 3951392 h 4275461"/>
                <a:gd name="connsiteX37" fmla="*/ 2027068 w 3619883"/>
                <a:gd name="connsiteY37" fmla="*/ 4128157 h 4275461"/>
                <a:gd name="connsiteX38" fmla="*/ 2079759 w 3619883"/>
                <a:gd name="connsiteY38" fmla="*/ 4128157 h 4275461"/>
                <a:gd name="connsiteX39" fmla="*/ 2079759 w 3619883"/>
                <a:gd name="connsiteY39" fmla="*/ 4275461 h 4275461"/>
                <a:gd name="connsiteX40" fmla="*/ 1824703 w 3619883"/>
                <a:gd name="connsiteY40" fmla="*/ 4275461 h 4275461"/>
                <a:gd name="connsiteX41" fmla="*/ 1834468 w 3619883"/>
                <a:gd name="connsiteY41" fmla="*/ 4128157 h 4275461"/>
                <a:gd name="connsiteX42" fmla="*/ 1893894 w 3619883"/>
                <a:gd name="connsiteY42" fmla="*/ 4128157 h 4275461"/>
                <a:gd name="connsiteX43" fmla="*/ 1893894 w 3619883"/>
                <a:gd name="connsiteY43" fmla="*/ 3951392 h 4275461"/>
                <a:gd name="connsiteX44" fmla="*/ 1716110 w 3619883"/>
                <a:gd name="connsiteY44" fmla="*/ 3951392 h 4275461"/>
                <a:gd name="connsiteX45" fmla="*/ 1716110 w 3619883"/>
                <a:gd name="connsiteY45" fmla="*/ 4006431 h 4275461"/>
                <a:gd name="connsiteX46" fmla="*/ 1703447 w 3619883"/>
                <a:gd name="connsiteY46" fmla="*/ 4007960 h 4275461"/>
                <a:gd name="connsiteX47" fmla="*/ 1716110 w 3619883"/>
                <a:gd name="connsiteY47" fmla="*/ 4044284 h 4275461"/>
                <a:gd name="connsiteX48" fmla="*/ 1716110 w 3619883"/>
                <a:gd name="connsiteY48" fmla="*/ 4128157 h 4275461"/>
                <a:gd name="connsiteX49" fmla="*/ 1745346 w 3619883"/>
                <a:gd name="connsiteY49" fmla="*/ 4128157 h 4275461"/>
                <a:gd name="connsiteX50" fmla="*/ 1796694 w 3619883"/>
                <a:gd name="connsiteY50" fmla="*/ 4275461 h 4275461"/>
                <a:gd name="connsiteX51" fmla="*/ 1558844 w 3619883"/>
                <a:gd name="connsiteY51" fmla="*/ 4275461 h 4275461"/>
                <a:gd name="connsiteX52" fmla="*/ 1517252 w 3619883"/>
                <a:gd name="connsiteY52" fmla="*/ 4128157 h 4275461"/>
                <a:gd name="connsiteX53" fmla="*/ 1582936 w 3619883"/>
                <a:gd name="connsiteY53" fmla="*/ 4128157 h 4275461"/>
                <a:gd name="connsiteX54" fmla="*/ 1582936 w 3619883"/>
                <a:gd name="connsiteY54" fmla="*/ 3951392 h 4275461"/>
                <a:gd name="connsiteX55" fmla="*/ 1405151 w 3619883"/>
                <a:gd name="connsiteY55" fmla="*/ 3951392 h 4275461"/>
                <a:gd name="connsiteX56" fmla="*/ 1405151 w 3619883"/>
                <a:gd name="connsiteY56" fmla="*/ 4128157 h 4275461"/>
                <a:gd name="connsiteX57" fmla="*/ 1468988 w 3619883"/>
                <a:gd name="connsiteY57" fmla="*/ 4128157 h 4275461"/>
                <a:gd name="connsiteX58" fmla="*/ 1427396 w 3619883"/>
                <a:gd name="connsiteY58" fmla="*/ 4275461 h 4275461"/>
                <a:gd name="connsiteX59" fmla="*/ 1210751 w 3619883"/>
                <a:gd name="connsiteY59" fmla="*/ 4275461 h 4275461"/>
                <a:gd name="connsiteX60" fmla="*/ 1210751 w 3619883"/>
                <a:gd name="connsiteY60" fmla="*/ 4128157 h 4275461"/>
                <a:gd name="connsiteX61" fmla="*/ 1271978 w 3619883"/>
                <a:gd name="connsiteY61" fmla="*/ 4128157 h 4275461"/>
                <a:gd name="connsiteX62" fmla="*/ 1271978 w 3619883"/>
                <a:gd name="connsiteY62" fmla="*/ 3951392 h 4275461"/>
                <a:gd name="connsiteX63" fmla="*/ 1094193 w 3619883"/>
                <a:gd name="connsiteY63" fmla="*/ 3951392 h 4275461"/>
                <a:gd name="connsiteX64" fmla="*/ 1094193 w 3619883"/>
                <a:gd name="connsiteY64" fmla="*/ 4128157 h 4275461"/>
                <a:gd name="connsiteX65" fmla="*/ 1140354 w 3619883"/>
                <a:gd name="connsiteY65" fmla="*/ 4128157 h 4275461"/>
                <a:gd name="connsiteX66" fmla="*/ 1140354 w 3619883"/>
                <a:gd name="connsiteY66" fmla="*/ 4275461 h 4275461"/>
                <a:gd name="connsiteX67" fmla="*/ 953807 w 3619883"/>
                <a:gd name="connsiteY67" fmla="*/ 4275461 h 4275461"/>
                <a:gd name="connsiteX68" fmla="*/ 912215 w 3619883"/>
                <a:gd name="connsiteY68" fmla="*/ 4128157 h 4275461"/>
                <a:gd name="connsiteX69" fmla="*/ 961020 w 3619883"/>
                <a:gd name="connsiteY69" fmla="*/ 4128157 h 4275461"/>
                <a:gd name="connsiteX70" fmla="*/ 961020 w 3619883"/>
                <a:gd name="connsiteY70" fmla="*/ 3951392 h 4275461"/>
                <a:gd name="connsiteX71" fmla="*/ 783235 w 3619883"/>
                <a:gd name="connsiteY71" fmla="*/ 3951392 h 4275461"/>
                <a:gd name="connsiteX72" fmla="*/ 783235 w 3619883"/>
                <a:gd name="connsiteY72" fmla="*/ 4128157 h 4275461"/>
                <a:gd name="connsiteX73" fmla="*/ 871024 w 3619883"/>
                <a:gd name="connsiteY73" fmla="*/ 4128157 h 4275461"/>
                <a:gd name="connsiteX74" fmla="*/ 829432 w 3619883"/>
                <a:gd name="connsiteY74" fmla="*/ 4275461 h 4275461"/>
                <a:gd name="connsiteX75" fmla="*/ 611484 w 3619883"/>
                <a:gd name="connsiteY75" fmla="*/ 4275461 h 4275461"/>
                <a:gd name="connsiteX76" fmla="*/ 621247 w 3619883"/>
                <a:gd name="connsiteY76" fmla="*/ 4128157 h 4275461"/>
                <a:gd name="connsiteX77" fmla="*/ 650062 w 3619883"/>
                <a:gd name="connsiteY77" fmla="*/ 4128157 h 4275461"/>
                <a:gd name="connsiteX78" fmla="*/ 650062 w 3619883"/>
                <a:gd name="connsiteY78" fmla="*/ 3951392 h 4275461"/>
                <a:gd name="connsiteX79" fmla="*/ 472277 w 3619883"/>
                <a:gd name="connsiteY79" fmla="*/ 3951392 h 4275461"/>
                <a:gd name="connsiteX80" fmla="*/ 472277 w 3619883"/>
                <a:gd name="connsiteY80" fmla="*/ 4128157 h 4275461"/>
                <a:gd name="connsiteX81" fmla="*/ 522650 w 3619883"/>
                <a:gd name="connsiteY81" fmla="*/ 4128157 h 4275461"/>
                <a:gd name="connsiteX82" fmla="*/ 573998 w 3619883"/>
                <a:gd name="connsiteY82" fmla="*/ 4275461 h 4275461"/>
                <a:gd name="connsiteX83" fmla="*/ 336164 w 3619883"/>
                <a:gd name="connsiteY83" fmla="*/ 4275461 h 4275461"/>
                <a:gd name="connsiteX84" fmla="*/ 294572 w 3619883"/>
                <a:gd name="connsiteY84" fmla="*/ 4128157 h 4275461"/>
                <a:gd name="connsiteX85" fmla="*/ 339106 w 3619883"/>
                <a:gd name="connsiteY85" fmla="*/ 4128157 h 4275461"/>
                <a:gd name="connsiteX86" fmla="*/ 339106 w 3619883"/>
                <a:gd name="connsiteY86" fmla="*/ 3951392 h 4275461"/>
                <a:gd name="connsiteX87" fmla="*/ 161321 w 3619883"/>
                <a:gd name="connsiteY87" fmla="*/ 3951392 h 4275461"/>
                <a:gd name="connsiteX88" fmla="*/ 161321 w 3619883"/>
                <a:gd name="connsiteY88" fmla="*/ 4128157 h 4275461"/>
                <a:gd name="connsiteX89" fmla="*/ 230914 w 3619883"/>
                <a:gd name="connsiteY89" fmla="*/ 4128157 h 4275461"/>
                <a:gd name="connsiteX90" fmla="*/ 189322 w 3619883"/>
                <a:gd name="connsiteY90" fmla="*/ 4275461 h 4275461"/>
                <a:gd name="connsiteX91" fmla="*/ 0 w 3619883"/>
                <a:gd name="connsiteY91" fmla="*/ 4275461 h 4275461"/>
                <a:gd name="connsiteX92" fmla="*/ 0 w 3619883"/>
                <a:gd name="connsiteY92" fmla="*/ 42229 h 4275461"/>
                <a:gd name="connsiteX93" fmla="*/ 42464 w 3619883"/>
                <a:gd name="connsiteY93" fmla="*/ 40518 h 4275461"/>
                <a:gd name="connsiteX94" fmla="*/ 137733 w 3619883"/>
                <a:gd name="connsiteY94" fmla="*/ 35355 h 4275461"/>
                <a:gd name="connsiteX95" fmla="*/ 270565 w 3619883"/>
                <a:gd name="connsiteY95" fmla="*/ 29759 h 4275461"/>
                <a:gd name="connsiteX96" fmla="*/ 479734 w 3619883"/>
                <a:gd name="connsiteY96" fmla="*/ 45455 h 4275461"/>
                <a:gd name="connsiteX97" fmla="*/ 524103 w 3619883"/>
                <a:gd name="connsiteY97" fmla="*/ 41625 h 4275461"/>
                <a:gd name="connsiteX98" fmla="*/ 624416 w 3619883"/>
                <a:gd name="connsiteY98" fmla="*/ 22696 h 4275461"/>
                <a:gd name="connsiteX99" fmla="*/ 657762 w 3619883"/>
                <a:gd name="connsiteY99" fmla="*/ 18351 h 4275461"/>
                <a:gd name="connsiteX100" fmla="*/ 690557 w 3619883"/>
                <a:gd name="connsiteY100" fmla="*/ 25792 h 4275461"/>
                <a:gd name="connsiteX101" fmla="*/ 745123 w 3619883"/>
                <a:gd name="connsiteY101" fmla="*/ 40157 h 4275461"/>
                <a:gd name="connsiteX102" fmla="*/ 789493 w 3619883"/>
                <a:gd name="connsiteY102" fmla="*/ 36327 h 4275461"/>
                <a:gd name="connsiteX103" fmla="*/ 854255 w 3619883"/>
                <a:gd name="connsiteY103" fmla="*/ 68887 h 4275461"/>
                <a:gd name="connsiteX104" fmla="*/ 897520 w 3619883"/>
                <a:gd name="connsiteY104" fmla="*/ 88629 h 4275461"/>
                <a:gd name="connsiteX105" fmla="*/ 940510 w 3619883"/>
                <a:gd name="connsiteY105" fmla="*/ 114265 h 4275461"/>
                <a:gd name="connsiteX106" fmla="*/ 1082712 w 3619883"/>
                <a:gd name="connsiteY106" fmla="*/ 144543 h 4275461"/>
                <a:gd name="connsiteX107" fmla="*/ 1205348 w 3619883"/>
                <a:gd name="connsiteY107" fmla="*/ 120753 h 4275461"/>
                <a:gd name="connsiteX108" fmla="*/ 1271764 w 3619883"/>
                <a:gd name="connsiteY108" fmla="*/ 117956 h 4275461"/>
                <a:gd name="connsiteX109" fmla="*/ 1315583 w 3619883"/>
                <a:gd name="connsiteY109" fmla="*/ 125912 h 4275461"/>
                <a:gd name="connsiteX110" fmla="*/ 1359125 w 3619883"/>
                <a:gd name="connsiteY110" fmla="*/ 139761 h 4275461"/>
                <a:gd name="connsiteX111" fmla="*/ 1391919 w 3619883"/>
                <a:gd name="connsiteY111" fmla="*/ 147202 h 4275461"/>
                <a:gd name="connsiteX112" fmla="*/ 1436563 w 3619883"/>
                <a:gd name="connsiteY112" fmla="*/ 137480 h 4275461"/>
                <a:gd name="connsiteX113" fmla="*/ 1471566 w 3619883"/>
                <a:gd name="connsiteY113" fmla="*/ 97777 h 4275461"/>
                <a:gd name="connsiteX114" fmla="*/ 1505739 w 3619883"/>
                <a:gd name="connsiteY114" fmla="*/ 75753 h 4275461"/>
                <a:gd name="connsiteX115" fmla="*/ 1590891 w 3619883"/>
                <a:gd name="connsiteY115" fmla="*/ 144702 h 4275461"/>
                <a:gd name="connsiteX116" fmla="*/ 1625616 w 3619883"/>
                <a:gd name="connsiteY116" fmla="*/ 110893 h 4275461"/>
                <a:gd name="connsiteX117" fmla="*/ 1658964 w 3619883"/>
                <a:gd name="connsiteY117" fmla="*/ 106547 h 4275461"/>
                <a:gd name="connsiteX118" fmla="*/ 1746598 w 3619883"/>
                <a:gd name="connsiteY118" fmla="*/ 122460 h 4275461"/>
                <a:gd name="connsiteX119" fmla="*/ 1811913 w 3619883"/>
                <a:gd name="connsiteY119" fmla="*/ 143234 h 4275461"/>
                <a:gd name="connsiteX120" fmla="*/ 1856557 w 3619883"/>
                <a:gd name="connsiteY120" fmla="*/ 133511 h 4275461"/>
                <a:gd name="connsiteX121" fmla="*/ 2066003 w 3619883"/>
                <a:gd name="connsiteY121" fmla="*/ 143313 h 4275461"/>
                <a:gd name="connsiteX122" fmla="*/ 2177615 w 3619883"/>
                <a:gd name="connsiteY122" fmla="*/ 119007 h 4275461"/>
                <a:gd name="connsiteX123" fmla="*/ 2255883 w 3619883"/>
                <a:gd name="connsiteY123" fmla="*/ 99047 h 4275461"/>
                <a:gd name="connsiteX124" fmla="*/ 2344622 w 3619883"/>
                <a:gd name="connsiteY124" fmla="*/ 91388 h 4275461"/>
                <a:gd name="connsiteX125" fmla="*/ 2455682 w 3619883"/>
                <a:gd name="connsiteY125" fmla="*/ 78869 h 4275461"/>
                <a:gd name="connsiteX126" fmla="*/ 2632609 w 3619883"/>
                <a:gd name="connsiteY126" fmla="*/ 75338 h 4275461"/>
                <a:gd name="connsiteX127" fmla="*/ 2742291 w 3619883"/>
                <a:gd name="connsiteY127" fmla="*/ 92282 h 4275461"/>
                <a:gd name="connsiteX128" fmla="*/ 2851974 w 3619883"/>
                <a:gd name="connsiteY128" fmla="*/ 109227 h 4275461"/>
                <a:gd name="connsiteX129" fmla="*/ 2907643 w 3619883"/>
                <a:gd name="connsiteY129" fmla="*/ 100020 h 4275461"/>
                <a:gd name="connsiteX130" fmla="*/ 2944022 w 3619883"/>
                <a:gd name="connsiteY130" fmla="*/ 30853 h 4275461"/>
                <a:gd name="connsiteX131" fmla="*/ 3022289 w 3619883"/>
                <a:gd name="connsiteY131" fmla="*/ 10893 h 4275461"/>
                <a:gd name="connsiteX132" fmla="*/ 3054807 w 3619883"/>
                <a:gd name="connsiteY132" fmla="*/ 24226 h 4275461"/>
                <a:gd name="connsiteX133" fmla="*/ 3141892 w 3619883"/>
                <a:gd name="connsiteY133" fmla="*/ 51925 h 4275461"/>
                <a:gd name="connsiteX134" fmla="*/ 3185711 w 3619883"/>
                <a:gd name="connsiteY134" fmla="*/ 59881 h 4275461"/>
                <a:gd name="connsiteX135" fmla="*/ 3219056 w 3619883"/>
                <a:gd name="connsiteY135" fmla="*/ 55536 h 4275461"/>
                <a:gd name="connsiteX136" fmla="*/ 3263425 w 3619883"/>
                <a:gd name="connsiteY136" fmla="*/ 51706 h 4275461"/>
                <a:gd name="connsiteX137" fmla="*/ 3296219 w 3619883"/>
                <a:gd name="connsiteY137" fmla="*/ 59147 h 4275461"/>
                <a:gd name="connsiteX138" fmla="*/ 3319094 w 3619883"/>
                <a:gd name="connsiteY138" fmla="*/ 42500 h 4275461"/>
                <a:gd name="connsiteX139" fmla="*/ 3420511 w 3619883"/>
                <a:gd name="connsiteY139" fmla="*/ 0 h 4275461"/>
                <a:gd name="connsiteX140" fmla="*/ 3453305 w 3619883"/>
                <a:gd name="connsiteY140" fmla="*/ 7440 h 4275461"/>
                <a:gd name="connsiteX141" fmla="*/ 3496571 w 3619883"/>
                <a:gd name="connsiteY141" fmla="*/ 27182 h 4275461"/>
                <a:gd name="connsiteX142" fmla="*/ 3602117 w 3619883"/>
                <a:gd name="connsiteY142" fmla="*/ 132521 h 4275461"/>
                <a:gd name="connsiteX143" fmla="*/ 3619883 w 3619883"/>
                <a:gd name="connsiteY143" fmla="*/ 140049 h 4275461"/>
                <a:gd name="connsiteX144" fmla="*/ 3619883 w 3619883"/>
                <a:gd name="connsiteY14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448683 w 3619883"/>
                <a:gd name="connsiteY3" fmla="*/ 4128157 h 4275461"/>
                <a:gd name="connsiteX4" fmla="*/ 3270899 w 3619883"/>
                <a:gd name="connsiteY4" fmla="*/ 4128157 h 4275461"/>
                <a:gd name="connsiteX5" fmla="*/ 3327149 w 3619883"/>
                <a:gd name="connsiteY5" fmla="*/ 4128157 h 4275461"/>
                <a:gd name="connsiteX6" fmla="*/ 3269726 w 3619883"/>
                <a:gd name="connsiteY6" fmla="*/ 4275461 h 4275461"/>
                <a:gd name="connsiteX7" fmla="*/ 3052674 w 3619883"/>
                <a:gd name="connsiteY7" fmla="*/ 4275461 h 4275461"/>
                <a:gd name="connsiteX8" fmla="*/ 3096002 w 3619883"/>
                <a:gd name="connsiteY8" fmla="*/ 4128157 h 4275461"/>
                <a:gd name="connsiteX9" fmla="*/ 3137725 w 3619883"/>
                <a:gd name="connsiteY9" fmla="*/ 4128157 h 4275461"/>
                <a:gd name="connsiteX10" fmla="*/ 3137725 w 3619883"/>
                <a:gd name="connsiteY10" fmla="*/ 3951392 h 4275461"/>
                <a:gd name="connsiteX11" fmla="*/ 2959941 w 3619883"/>
                <a:gd name="connsiteY11" fmla="*/ 3951392 h 4275461"/>
                <a:gd name="connsiteX12" fmla="*/ 2959941 w 3619883"/>
                <a:gd name="connsiteY12" fmla="*/ 4128157 h 4275461"/>
                <a:gd name="connsiteX13" fmla="*/ 2996846 w 3619883"/>
                <a:gd name="connsiteY13" fmla="*/ 4128157 h 4275461"/>
                <a:gd name="connsiteX14" fmla="*/ 3014011 w 3619883"/>
                <a:gd name="connsiteY14" fmla="*/ 4275461 h 4275461"/>
                <a:gd name="connsiteX15" fmla="*/ 2761042 w 3619883"/>
                <a:gd name="connsiteY15" fmla="*/ 4275461 h 4275461"/>
                <a:gd name="connsiteX16" fmla="*/ 2761042 w 3619883"/>
                <a:gd name="connsiteY16" fmla="*/ 4128157 h 4275461"/>
                <a:gd name="connsiteX17" fmla="*/ 2826768 w 3619883"/>
                <a:gd name="connsiteY17" fmla="*/ 4128157 h 4275461"/>
                <a:gd name="connsiteX18" fmla="*/ 2826768 w 3619883"/>
                <a:gd name="connsiteY18" fmla="*/ 3951392 h 4275461"/>
                <a:gd name="connsiteX19" fmla="*/ 2648983 w 3619883"/>
                <a:gd name="connsiteY19" fmla="*/ 3951392 h 4275461"/>
                <a:gd name="connsiteX20" fmla="*/ 2648983 w 3619883"/>
                <a:gd name="connsiteY20" fmla="*/ 4128157 h 4275461"/>
                <a:gd name="connsiteX21" fmla="*/ 2690646 w 3619883"/>
                <a:gd name="connsiteY21" fmla="*/ 4128157 h 4275461"/>
                <a:gd name="connsiteX22" fmla="*/ 2690646 w 3619883"/>
                <a:gd name="connsiteY22" fmla="*/ 4275461 h 4275461"/>
                <a:gd name="connsiteX23" fmla="*/ 2511710 w 3619883"/>
                <a:gd name="connsiteY23" fmla="*/ 4275461 h 4275461"/>
                <a:gd name="connsiteX24" fmla="*/ 2454288 w 3619883"/>
                <a:gd name="connsiteY24" fmla="*/ 4128157 h 4275461"/>
                <a:gd name="connsiteX25" fmla="*/ 2515810 w 3619883"/>
                <a:gd name="connsiteY25" fmla="*/ 4128157 h 4275461"/>
                <a:gd name="connsiteX26" fmla="*/ 2515810 w 3619883"/>
                <a:gd name="connsiteY26" fmla="*/ 3951392 h 4275461"/>
                <a:gd name="connsiteX27" fmla="*/ 2338025 w 3619883"/>
                <a:gd name="connsiteY27" fmla="*/ 3951392 h 4275461"/>
                <a:gd name="connsiteX28" fmla="*/ 2338025 w 3619883"/>
                <a:gd name="connsiteY28" fmla="*/ 4128157 h 4275461"/>
                <a:gd name="connsiteX29" fmla="*/ 2395120 w 3619883"/>
                <a:gd name="connsiteY29" fmla="*/ 4128157 h 4275461"/>
                <a:gd name="connsiteX30" fmla="*/ 2337697 w 3619883"/>
                <a:gd name="connsiteY30" fmla="*/ 4275461 h 4275461"/>
                <a:gd name="connsiteX31" fmla="*/ 2150155 w 3619883"/>
                <a:gd name="connsiteY31" fmla="*/ 4275461 h 4275461"/>
                <a:gd name="connsiteX32" fmla="*/ 2150155 w 3619883"/>
                <a:gd name="connsiteY32" fmla="*/ 4128157 h 4275461"/>
                <a:gd name="connsiteX33" fmla="*/ 2204852 w 3619883"/>
                <a:gd name="connsiteY33" fmla="*/ 4128157 h 4275461"/>
                <a:gd name="connsiteX34" fmla="*/ 2204852 w 3619883"/>
                <a:gd name="connsiteY34" fmla="*/ 3951392 h 4275461"/>
                <a:gd name="connsiteX35" fmla="*/ 2027068 w 3619883"/>
                <a:gd name="connsiteY35" fmla="*/ 3951392 h 4275461"/>
                <a:gd name="connsiteX36" fmla="*/ 2027068 w 3619883"/>
                <a:gd name="connsiteY36" fmla="*/ 4128157 h 4275461"/>
                <a:gd name="connsiteX37" fmla="*/ 2079759 w 3619883"/>
                <a:gd name="connsiteY37" fmla="*/ 4128157 h 4275461"/>
                <a:gd name="connsiteX38" fmla="*/ 2079759 w 3619883"/>
                <a:gd name="connsiteY38" fmla="*/ 4275461 h 4275461"/>
                <a:gd name="connsiteX39" fmla="*/ 1824703 w 3619883"/>
                <a:gd name="connsiteY39" fmla="*/ 4275461 h 4275461"/>
                <a:gd name="connsiteX40" fmla="*/ 1834468 w 3619883"/>
                <a:gd name="connsiteY40" fmla="*/ 4128157 h 4275461"/>
                <a:gd name="connsiteX41" fmla="*/ 1893894 w 3619883"/>
                <a:gd name="connsiteY41" fmla="*/ 4128157 h 4275461"/>
                <a:gd name="connsiteX42" fmla="*/ 1893894 w 3619883"/>
                <a:gd name="connsiteY42" fmla="*/ 3951392 h 4275461"/>
                <a:gd name="connsiteX43" fmla="*/ 1716110 w 3619883"/>
                <a:gd name="connsiteY43" fmla="*/ 3951392 h 4275461"/>
                <a:gd name="connsiteX44" fmla="*/ 1716110 w 3619883"/>
                <a:gd name="connsiteY44" fmla="*/ 4006431 h 4275461"/>
                <a:gd name="connsiteX45" fmla="*/ 1703447 w 3619883"/>
                <a:gd name="connsiteY45" fmla="*/ 4007960 h 4275461"/>
                <a:gd name="connsiteX46" fmla="*/ 1716110 w 3619883"/>
                <a:gd name="connsiteY46" fmla="*/ 4044284 h 4275461"/>
                <a:gd name="connsiteX47" fmla="*/ 1716110 w 3619883"/>
                <a:gd name="connsiteY47" fmla="*/ 4128157 h 4275461"/>
                <a:gd name="connsiteX48" fmla="*/ 1745346 w 3619883"/>
                <a:gd name="connsiteY48" fmla="*/ 4128157 h 4275461"/>
                <a:gd name="connsiteX49" fmla="*/ 1796694 w 3619883"/>
                <a:gd name="connsiteY49" fmla="*/ 4275461 h 4275461"/>
                <a:gd name="connsiteX50" fmla="*/ 1558844 w 3619883"/>
                <a:gd name="connsiteY50" fmla="*/ 4275461 h 4275461"/>
                <a:gd name="connsiteX51" fmla="*/ 1517252 w 3619883"/>
                <a:gd name="connsiteY51" fmla="*/ 4128157 h 4275461"/>
                <a:gd name="connsiteX52" fmla="*/ 1582936 w 3619883"/>
                <a:gd name="connsiteY52" fmla="*/ 4128157 h 4275461"/>
                <a:gd name="connsiteX53" fmla="*/ 1582936 w 3619883"/>
                <a:gd name="connsiteY53" fmla="*/ 3951392 h 4275461"/>
                <a:gd name="connsiteX54" fmla="*/ 1405151 w 3619883"/>
                <a:gd name="connsiteY54" fmla="*/ 3951392 h 4275461"/>
                <a:gd name="connsiteX55" fmla="*/ 1405151 w 3619883"/>
                <a:gd name="connsiteY55" fmla="*/ 4128157 h 4275461"/>
                <a:gd name="connsiteX56" fmla="*/ 1468988 w 3619883"/>
                <a:gd name="connsiteY56" fmla="*/ 4128157 h 4275461"/>
                <a:gd name="connsiteX57" fmla="*/ 1427396 w 3619883"/>
                <a:gd name="connsiteY57" fmla="*/ 4275461 h 4275461"/>
                <a:gd name="connsiteX58" fmla="*/ 1210751 w 3619883"/>
                <a:gd name="connsiteY58" fmla="*/ 4275461 h 4275461"/>
                <a:gd name="connsiteX59" fmla="*/ 1210751 w 3619883"/>
                <a:gd name="connsiteY59" fmla="*/ 4128157 h 4275461"/>
                <a:gd name="connsiteX60" fmla="*/ 1271978 w 3619883"/>
                <a:gd name="connsiteY60" fmla="*/ 4128157 h 4275461"/>
                <a:gd name="connsiteX61" fmla="*/ 1271978 w 3619883"/>
                <a:gd name="connsiteY61" fmla="*/ 3951392 h 4275461"/>
                <a:gd name="connsiteX62" fmla="*/ 1094193 w 3619883"/>
                <a:gd name="connsiteY62" fmla="*/ 3951392 h 4275461"/>
                <a:gd name="connsiteX63" fmla="*/ 1094193 w 3619883"/>
                <a:gd name="connsiteY63" fmla="*/ 4128157 h 4275461"/>
                <a:gd name="connsiteX64" fmla="*/ 1140354 w 3619883"/>
                <a:gd name="connsiteY64" fmla="*/ 4128157 h 4275461"/>
                <a:gd name="connsiteX65" fmla="*/ 1140354 w 3619883"/>
                <a:gd name="connsiteY65" fmla="*/ 4275461 h 4275461"/>
                <a:gd name="connsiteX66" fmla="*/ 953807 w 3619883"/>
                <a:gd name="connsiteY66" fmla="*/ 4275461 h 4275461"/>
                <a:gd name="connsiteX67" fmla="*/ 912215 w 3619883"/>
                <a:gd name="connsiteY67" fmla="*/ 4128157 h 4275461"/>
                <a:gd name="connsiteX68" fmla="*/ 961020 w 3619883"/>
                <a:gd name="connsiteY68" fmla="*/ 4128157 h 4275461"/>
                <a:gd name="connsiteX69" fmla="*/ 961020 w 3619883"/>
                <a:gd name="connsiteY69" fmla="*/ 3951392 h 4275461"/>
                <a:gd name="connsiteX70" fmla="*/ 783235 w 3619883"/>
                <a:gd name="connsiteY70" fmla="*/ 3951392 h 4275461"/>
                <a:gd name="connsiteX71" fmla="*/ 783235 w 3619883"/>
                <a:gd name="connsiteY71" fmla="*/ 4128157 h 4275461"/>
                <a:gd name="connsiteX72" fmla="*/ 871024 w 3619883"/>
                <a:gd name="connsiteY72" fmla="*/ 4128157 h 4275461"/>
                <a:gd name="connsiteX73" fmla="*/ 829432 w 3619883"/>
                <a:gd name="connsiteY73" fmla="*/ 4275461 h 4275461"/>
                <a:gd name="connsiteX74" fmla="*/ 611484 w 3619883"/>
                <a:gd name="connsiteY74" fmla="*/ 4275461 h 4275461"/>
                <a:gd name="connsiteX75" fmla="*/ 621247 w 3619883"/>
                <a:gd name="connsiteY75" fmla="*/ 4128157 h 4275461"/>
                <a:gd name="connsiteX76" fmla="*/ 650062 w 3619883"/>
                <a:gd name="connsiteY76" fmla="*/ 4128157 h 4275461"/>
                <a:gd name="connsiteX77" fmla="*/ 650062 w 3619883"/>
                <a:gd name="connsiteY77" fmla="*/ 3951392 h 4275461"/>
                <a:gd name="connsiteX78" fmla="*/ 472277 w 3619883"/>
                <a:gd name="connsiteY78" fmla="*/ 3951392 h 4275461"/>
                <a:gd name="connsiteX79" fmla="*/ 472277 w 3619883"/>
                <a:gd name="connsiteY79" fmla="*/ 4128157 h 4275461"/>
                <a:gd name="connsiteX80" fmla="*/ 522650 w 3619883"/>
                <a:gd name="connsiteY80" fmla="*/ 4128157 h 4275461"/>
                <a:gd name="connsiteX81" fmla="*/ 573998 w 3619883"/>
                <a:gd name="connsiteY81" fmla="*/ 4275461 h 4275461"/>
                <a:gd name="connsiteX82" fmla="*/ 336164 w 3619883"/>
                <a:gd name="connsiteY82" fmla="*/ 4275461 h 4275461"/>
                <a:gd name="connsiteX83" fmla="*/ 294572 w 3619883"/>
                <a:gd name="connsiteY83" fmla="*/ 4128157 h 4275461"/>
                <a:gd name="connsiteX84" fmla="*/ 339106 w 3619883"/>
                <a:gd name="connsiteY84" fmla="*/ 4128157 h 4275461"/>
                <a:gd name="connsiteX85" fmla="*/ 339106 w 3619883"/>
                <a:gd name="connsiteY85" fmla="*/ 3951392 h 4275461"/>
                <a:gd name="connsiteX86" fmla="*/ 161321 w 3619883"/>
                <a:gd name="connsiteY86" fmla="*/ 3951392 h 4275461"/>
                <a:gd name="connsiteX87" fmla="*/ 161321 w 3619883"/>
                <a:gd name="connsiteY87" fmla="*/ 4128157 h 4275461"/>
                <a:gd name="connsiteX88" fmla="*/ 230914 w 3619883"/>
                <a:gd name="connsiteY88" fmla="*/ 4128157 h 4275461"/>
                <a:gd name="connsiteX89" fmla="*/ 189322 w 3619883"/>
                <a:gd name="connsiteY89" fmla="*/ 4275461 h 4275461"/>
                <a:gd name="connsiteX90" fmla="*/ 0 w 3619883"/>
                <a:gd name="connsiteY90" fmla="*/ 4275461 h 4275461"/>
                <a:gd name="connsiteX91" fmla="*/ 0 w 3619883"/>
                <a:gd name="connsiteY91" fmla="*/ 42229 h 4275461"/>
                <a:gd name="connsiteX92" fmla="*/ 42464 w 3619883"/>
                <a:gd name="connsiteY92" fmla="*/ 40518 h 4275461"/>
                <a:gd name="connsiteX93" fmla="*/ 137733 w 3619883"/>
                <a:gd name="connsiteY93" fmla="*/ 35355 h 4275461"/>
                <a:gd name="connsiteX94" fmla="*/ 270565 w 3619883"/>
                <a:gd name="connsiteY94" fmla="*/ 29759 h 4275461"/>
                <a:gd name="connsiteX95" fmla="*/ 479734 w 3619883"/>
                <a:gd name="connsiteY95" fmla="*/ 45455 h 4275461"/>
                <a:gd name="connsiteX96" fmla="*/ 524103 w 3619883"/>
                <a:gd name="connsiteY96" fmla="*/ 41625 h 4275461"/>
                <a:gd name="connsiteX97" fmla="*/ 624416 w 3619883"/>
                <a:gd name="connsiteY97" fmla="*/ 22696 h 4275461"/>
                <a:gd name="connsiteX98" fmla="*/ 657762 w 3619883"/>
                <a:gd name="connsiteY98" fmla="*/ 18351 h 4275461"/>
                <a:gd name="connsiteX99" fmla="*/ 690557 w 3619883"/>
                <a:gd name="connsiteY99" fmla="*/ 25792 h 4275461"/>
                <a:gd name="connsiteX100" fmla="*/ 745123 w 3619883"/>
                <a:gd name="connsiteY100" fmla="*/ 40157 h 4275461"/>
                <a:gd name="connsiteX101" fmla="*/ 789493 w 3619883"/>
                <a:gd name="connsiteY101" fmla="*/ 36327 h 4275461"/>
                <a:gd name="connsiteX102" fmla="*/ 854255 w 3619883"/>
                <a:gd name="connsiteY102" fmla="*/ 68887 h 4275461"/>
                <a:gd name="connsiteX103" fmla="*/ 897520 w 3619883"/>
                <a:gd name="connsiteY103" fmla="*/ 88629 h 4275461"/>
                <a:gd name="connsiteX104" fmla="*/ 940510 w 3619883"/>
                <a:gd name="connsiteY104" fmla="*/ 114265 h 4275461"/>
                <a:gd name="connsiteX105" fmla="*/ 1082712 w 3619883"/>
                <a:gd name="connsiteY105" fmla="*/ 144543 h 4275461"/>
                <a:gd name="connsiteX106" fmla="*/ 1205348 w 3619883"/>
                <a:gd name="connsiteY106" fmla="*/ 120753 h 4275461"/>
                <a:gd name="connsiteX107" fmla="*/ 1271764 w 3619883"/>
                <a:gd name="connsiteY107" fmla="*/ 117956 h 4275461"/>
                <a:gd name="connsiteX108" fmla="*/ 1315583 w 3619883"/>
                <a:gd name="connsiteY108" fmla="*/ 125912 h 4275461"/>
                <a:gd name="connsiteX109" fmla="*/ 1359125 w 3619883"/>
                <a:gd name="connsiteY109" fmla="*/ 139761 h 4275461"/>
                <a:gd name="connsiteX110" fmla="*/ 1391919 w 3619883"/>
                <a:gd name="connsiteY110" fmla="*/ 147202 h 4275461"/>
                <a:gd name="connsiteX111" fmla="*/ 1436563 w 3619883"/>
                <a:gd name="connsiteY111" fmla="*/ 137480 h 4275461"/>
                <a:gd name="connsiteX112" fmla="*/ 1471566 w 3619883"/>
                <a:gd name="connsiteY112" fmla="*/ 97777 h 4275461"/>
                <a:gd name="connsiteX113" fmla="*/ 1505739 w 3619883"/>
                <a:gd name="connsiteY113" fmla="*/ 75753 h 4275461"/>
                <a:gd name="connsiteX114" fmla="*/ 1590891 w 3619883"/>
                <a:gd name="connsiteY114" fmla="*/ 144702 h 4275461"/>
                <a:gd name="connsiteX115" fmla="*/ 1625616 w 3619883"/>
                <a:gd name="connsiteY115" fmla="*/ 110893 h 4275461"/>
                <a:gd name="connsiteX116" fmla="*/ 1658964 w 3619883"/>
                <a:gd name="connsiteY116" fmla="*/ 106547 h 4275461"/>
                <a:gd name="connsiteX117" fmla="*/ 1746598 w 3619883"/>
                <a:gd name="connsiteY117" fmla="*/ 122460 h 4275461"/>
                <a:gd name="connsiteX118" fmla="*/ 1811913 w 3619883"/>
                <a:gd name="connsiteY118" fmla="*/ 143234 h 4275461"/>
                <a:gd name="connsiteX119" fmla="*/ 1856557 w 3619883"/>
                <a:gd name="connsiteY119" fmla="*/ 133511 h 4275461"/>
                <a:gd name="connsiteX120" fmla="*/ 2066003 w 3619883"/>
                <a:gd name="connsiteY120" fmla="*/ 143313 h 4275461"/>
                <a:gd name="connsiteX121" fmla="*/ 2177615 w 3619883"/>
                <a:gd name="connsiteY121" fmla="*/ 119007 h 4275461"/>
                <a:gd name="connsiteX122" fmla="*/ 2255883 w 3619883"/>
                <a:gd name="connsiteY122" fmla="*/ 99047 h 4275461"/>
                <a:gd name="connsiteX123" fmla="*/ 2344622 w 3619883"/>
                <a:gd name="connsiteY123" fmla="*/ 91388 h 4275461"/>
                <a:gd name="connsiteX124" fmla="*/ 2455682 w 3619883"/>
                <a:gd name="connsiteY124" fmla="*/ 78869 h 4275461"/>
                <a:gd name="connsiteX125" fmla="*/ 2632609 w 3619883"/>
                <a:gd name="connsiteY125" fmla="*/ 75338 h 4275461"/>
                <a:gd name="connsiteX126" fmla="*/ 2742291 w 3619883"/>
                <a:gd name="connsiteY126" fmla="*/ 92282 h 4275461"/>
                <a:gd name="connsiteX127" fmla="*/ 2851974 w 3619883"/>
                <a:gd name="connsiteY127" fmla="*/ 109227 h 4275461"/>
                <a:gd name="connsiteX128" fmla="*/ 2907643 w 3619883"/>
                <a:gd name="connsiteY128" fmla="*/ 100020 h 4275461"/>
                <a:gd name="connsiteX129" fmla="*/ 2944022 w 3619883"/>
                <a:gd name="connsiteY129" fmla="*/ 30853 h 4275461"/>
                <a:gd name="connsiteX130" fmla="*/ 3022289 w 3619883"/>
                <a:gd name="connsiteY130" fmla="*/ 10893 h 4275461"/>
                <a:gd name="connsiteX131" fmla="*/ 3054807 w 3619883"/>
                <a:gd name="connsiteY131" fmla="*/ 24226 h 4275461"/>
                <a:gd name="connsiteX132" fmla="*/ 3141892 w 3619883"/>
                <a:gd name="connsiteY132" fmla="*/ 51925 h 4275461"/>
                <a:gd name="connsiteX133" fmla="*/ 3185711 w 3619883"/>
                <a:gd name="connsiteY133" fmla="*/ 59881 h 4275461"/>
                <a:gd name="connsiteX134" fmla="*/ 3219056 w 3619883"/>
                <a:gd name="connsiteY134" fmla="*/ 55536 h 4275461"/>
                <a:gd name="connsiteX135" fmla="*/ 3263425 w 3619883"/>
                <a:gd name="connsiteY135" fmla="*/ 51706 h 4275461"/>
                <a:gd name="connsiteX136" fmla="*/ 3296219 w 3619883"/>
                <a:gd name="connsiteY136" fmla="*/ 59147 h 4275461"/>
                <a:gd name="connsiteX137" fmla="*/ 3319094 w 3619883"/>
                <a:gd name="connsiteY137" fmla="*/ 42500 h 4275461"/>
                <a:gd name="connsiteX138" fmla="*/ 3420511 w 3619883"/>
                <a:gd name="connsiteY138" fmla="*/ 0 h 4275461"/>
                <a:gd name="connsiteX139" fmla="*/ 3453305 w 3619883"/>
                <a:gd name="connsiteY139" fmla="*/ 7440 h 4275461"/>
                <a:gd name="connsiteX140" fmla="*/ 3496571 w 3619883"/>
                <a:gd name="connsiteY140" fmla="*/ 27182 h 4275461"/>
                <a:gd name="connsiteX141" fmla="*/ 3602117 w 3619883"/>
                <a:gd name="connsiteY141" fmla="*/ 132521 h 4275461"/>
                <a:gd name="connsiteX142" fmla="*/ 3619883 w 3619883"/>
                <a:gd name="connsiteY142" fmla="*/ 140049 h 4275461"/>
                <a:gd name="connsiteX143" fmla="*/ 3619883 w 3619883"/>
                <a:gd name="connsiteY14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270899 w 3619883"/>
                <a:gd name="connsiteY3" fmla="*/ 4128157 h 4275461"/>
                <a:gd name="connsiteX4" fmla="*/ 3327149 w 3619883"/>
                <a:gd name="connsiteY4" fmla="*/ 4128157 h 4275461"/>
                <a:gd name="connsiteX5" fmla="*/ 3269726 w 3619883"/>
                <a:gd name="connsiteY5" fmla="*/ 4275461 h 4275461"/>
                <a:gd name="connsiteX6" fmla="*/ 3052674 w 3619883"/>
                <a:gd name="connsiteY6" fmla="*/ 4275461 h 4275461"/>
                <a:gd name="connsiteX7" fmla="*/ 3096002 w 3619883"/>
                <a:gd name="connsiteY7" fmla="*/ 4128157 h 4275461"/>
                <a:gd name="connsiteX8" fmla="*/ 3137725 w 3619883"/>
                <a:gd name="connsiteY8" fmla="*/ 4128157 h 4275461"/>
                <a:gd name="connsiteX9" fmla="*/ 3137725 w 3619883"/>
                <a:gd name="connsiteY9" fmla="*/ 3951392 h 4275461"/>
                <a:gd name="connsiteX10" fmla="*/ 2959941 w 3619883"/>
                <a:gd name="connsiteY10" fmla="*/ 3951392 h 4275461"/>
                <a:gd name="connsiteX11" fmla="*/ 2959941 w 3619883"/>
                <a:gd name="connsiteY11" fmla="*/ 4128157 h 4275461"/>
                <a:gd name="connsiteX12" fmla="*/ 2996846 w 3619883"/>
                <a:gd name="connsiteY12" fmla="*/ 4128157 h 4275461"/>
                <a:gd name="connsiteX13" fmla="*/ 3014011 w 3619883"/>
                <a:gd name="connsiteY13" fmla="*/ 4275461 h 4275461"/>
                <a:gd name="connsiteX14" fmla="*/ 2761042 w 3619883"/>
                <a:gd name="connsiteY14" fmla="*/ 4275461 h 4275461"/>
                <a:gd name="connsiteX15" fmla="*/ 2761042 w 3619883"/>
                <a:gd name="connsiteY15" fmla="*/ 4128157 h 4275461"/>
                <a:gd name="connsiteX16" fmla="*/ 2826768 w 3619883"/>
                <a:gd name="connsiteY16" fmla="*/ 4128157 h 4275461"/>
                <a:gd name="connsiteX17" fmla="*/ 2826768 w 3619883"/>
                <a:gd name="connsiteY17" fmla="*/ 3951392 h 4275461"/>
                <a:gd name="connsiteX18" fmla="*/ 2648983 w 3619883"/>
                <a:gd name="connsiteY18" fmla="*/ 3951392 h 4275461"/>
                <a:gd name="connsiteX19" fmla="*/ 2648983 w 3619883"/>
                <a:gd name="connsiteY19" fmla="*/ 4128157 h 4275461"/>
                <a:gd name="connsiteX20" fmla="*/ 2690646 w 3619883"/>
                <a:gd name="connsiteY20" fmla="*/ 4128157 h 4275461"/>
                <a:gd name="connsiteX21" fmla="*/ 2690646 w 3619883"/>
                <a:gd name="connsiteY21" fmla="*/ 4275461 h 4275461"/>
                <a:gd name="connsiteX22" fmla="*/ 2511710 w 3619883"/>
                <a:gd name="connsiteY22" fmla="*/ 4275461 h 4275461"/>
                <a:gd name="connsiteX23" fmla="*/ 2454288 w 3619883"/>
                <a:gd name="connsiteY23" fmla="*/ 4128157 h 4275461"/>
                <a:gd name="connsiteX24" fmla="*/ 2515810 w 3619883"/>
                <a:gd name="connsiteY24" fmla="*/ 4128157 h 4275461"/>
                <a:gd name="connsiteX25" fmla="*/ 2515810 w 3619883"/>
                <a:gd name="connsiteY25" fmla="*/ 3951392 h 4275461"/>
                <a:gd name="connsiteX26" fmla="*/ 2338025 w 3619883"/>
                <a:gd name="connsiteY26" fmla="*/ 3951392 h 4275461"/>
                <a:gd name="connsiteX27" fmla="*/ 2338025 w 3619883"/>
                <a:gd name="connsiteY27" fmla="*/ 4128157 h 4275461"/>
                <a:gd name="connsiteX28" fmla="*/ 2395120 w 3619883"/>
                <a:gd name="connsiteY28" fmla="*/ 4128157 h 4275461"/>
                <a:gd name="connsiteX29" fmla="*/ 2337697 w 3619883"/>
                <a:gd name="connsiteY29" fmla="*/ 4275461 h 4275461"/>
                <a:gd name="connsiteX30" fmla="*/ 2150155 w 3619883"/>
                <a:gd name="connsiteY30" fmla="*/ 4275461 h 4275461"/>
                <a:gd name="connsiteX31" fmla="*/ 2150155 w 3619883"/>
                <a:gd name="connsiteY31" fmla="*/ 4128157 h 4275461"/>
                <a:gd name="connsiteX32" fmla="*/ 2204852 w 3619883"/>
                <a:gd name="connsiteY32" fmla="*/ 4128157 h 4275461"/>
                <a:gd name="connsiteX33" fmla="*/ 2204852 w 3619883"/>
                <a:gd name="connsiteY33" fmla="*/ 3951392 h 4275461"/>
                <a:gd name="connsiteX34" fmla="*/ 2027068 w 3619883"/>
                <a:gd name="connsiteY34" fmla="*/ 3951392 h 4275461"/>
                <a:gd name="connsiteX35" fmla="*/ 2027068 w 3619883"/>
                <a:gd name="connsiteY35" fmla="*/ 4128157 h 4275461"/>
                <a:gd name="connsiteX36" fmla="*/ 2079759 w 3619883"/>
                <a:gd name="connsiteY36" fmla="*/ 4128157 h 4275461"/>
                <a:gd name="connsiteX37" fmla="*/ 2079759 w 3619883"/>
                <a:gd name="connsiteY37" fmla="*/ 4275461 h 4275461"/>
                <a:gd name="connsiteX38" fmla="*/ 1824703 w 3619883"/>
                <a:gd name="connsiteY38" fmla="*/ 4275461 h 4275461"/>
                <a:gd name="connsiteX39" fmla="*/ 1834468 w 3619883"/>
                <a:gd name="connsiteY39" fmla="*/ 4128157 h 4275461"/>
                <a:gd name="connsiteX40" fmla="*/ 1893894 w 3619883"/>
                <a:gd name="connsiteY40" fmla="*/ 4128157 h 4275461"/>
                <a:gd name="connsiteX41" fmla="*/ 1893894 w 3619883"/>
                <a:gd name="connsiteY41" fmla="*/ 3951392 h 4275461"/>
                <a:gd name="connsiteX42" fmla="*/ 1716110 w 3619883"/>
                <a:gd name="connsiteY42" fmla="*/ 3951392 h 4275461"/>
                <a:gd name="connsiteX43" fmla="*/ 1716110 w 3619883"/>
                <a:gd name="connsiteY43" fmla="*/ 4006431 h 4275461"/>
                <a:gd name="connsiteX44" fmla="*/ 1703447 w 3619883"/>
                <a:gd name="connsiteY44" fmla="*/ 4007960 h 4275461"/>
                <a:gd name="connsiteX45" fmla="*/ 1716110 w 3619883"/>
                <a:gd name="connsiteY45" fmla="*/ 4044284 h 4275461"/>
                <a:gd name="connsiteX46" fmla="*/ 1716110 w 3619883"/>
                <a:gd name="connsiteY46" fmla="*/ 4128157 h 4275461"/>
                <a:gd name="connsiteX47" fmla="*/ 1745346 w 3619883"/>
                <a:gd name="connsiteY47" fmla="*/ 4128157 h 4275461"/>
                <a:gd name="connsiteX48" fmla="*/ 1796694 w 3619883"/>
                <a:gd name="connsiteY48" fmla="*/ 4275461 h 4275461"/>
                <a:gd name="connsiteX49" fmla="*/ 1558844 w 3619883"/>
                <a:gd name="connsiteY49" fmla="*/ 4275461 h 4275461"/>
                <a:gd name="connsiteX50" fmla="*/ 1517252 w 3619883"/>
                <a:gd name="connsiteY50" fmla="*/ 4128157 h 4275461"/>
                <a:gd name="connsiteX51" fmla="*/ 1582936 w 3619883"/>
                <a:gd name="connsiteY51" fmla="*/ 4128157 h 4275461"/>
                <a:gd name="connsiteX52" fmla="*/ 1582936 w 3619883"/>
                <a:gd name="connsiteY52" fmla="*/ 3951392 h 4275461"/>
                <a:gd name="connsiteX53" fmla="*/ 1405151 w 3619883"/>
                <a:gd name="connsiteY53" fmla="*/ 3951392 h 4275461"/>
                <a:gd name="connsiteX54" fmla="*/ 1405151 w 3619883"/>
                <a:gd name="connsiteY54" fmla="*/ 4128157 h 4275461"/>
                <a:gd name="connsiteX55" fmla="*/ 1468988 w 3619883"/>
                <a:gd name="connsiteY55" fmla="*/ 4128157 h 4275461"/>
                <a:gd name="connsiteX56" fmla="*/ 1427396 w 3619883"/>
                <a:gd name="connsiteY56" fmla="*/ 4275461 h 4275461"/>
                <a:gd name="connsiteX57" fmla="*/ 1210751 w 3619883"/>
                <a:gd name="connsiteY57" fmla="*/ 4275461 h 4275461"/>
                <a:gd name="connsiteX58" fmla="*/ 1210751 w 3619883"/>
                <a:gd name="connsiteY58" fmla="*/ 4128157 h 4275461"/>
                <a:gd name="connsiteX59" fmla="*/ 1271978 w 3619883"/>
                <a:gd name="connsiteY59" fmla="*/ 4128157 h 4275461"/>
                <a:gd name="connsiteX60" fmla="*/ 1271978 w 3619883"/>
                <a:gd name="connsiteY60" fmla="*/ 3951392 h 4275461"/>
                <a:gd name="connsiteX61" fmla="*/ 1094193 w 3619883"/>
                <a:gd name="connsiteY61" fmla="*/ 3951392 h 4275461"/>
                <a:gd name="connsiteX62" fmla="*/ 1094193 w 3619883"/>
                <a:gd name="connsiteY62" fmla="*/ 4128157 h 4275461"/>
                <a:gd name="connsiteX63" fmla="*/ 1140354 w 3619883"/>
                <a:gd name="connsiteY63" fmla="*/ 4128157 h 4275461"/>
                <a:gd name="connsiteX64" fmla="*/ 1140354 w 3619883"/>
                <a:gd name="connsiteY64" fmla="*/ 4275461 h 4275461"/>
                <a:gd name="connsiteX65" fmla="*/ 953807 w 3619883"/>
                <a:gd name="connsiteY65" fmla="*/ 4275461 h 4275461"/>
                <a:gd name="connsiteX66" fmla="*/ 912215 w 3619883"/>
                <a:gd name="connsiteY66" fmla="*/ 4128157 h 4275461"/>
                <a:gd name="connsiteX67" fmla="*/ 961020 w 3619883"/>
                <a:gd name="connsiteY67" fmla="*/ 4128157 h 4275461"/>
                <a:gd name="connsiteX68" fmla="*/ 961020 w 3619883"/>
                <a:gd name="connsiteY68" fmla="*/ 3951392 h 4275461"/>
                <a:gd name="connsiteX69" fmla="*/ 783235 w 3619883"/>
                <a:gd name="connsiteY69" fmla="*/ 3951392 h 4275461"/>
                <a:gd name="connsiteX70" fmla="*/ 783235 w 3619883"/>
                <a:gd name="connsiteY70" fmla="*/ 4128157 h 4275461"/>
                <a:gd name="connsiteX71" fmla="*/ 871024 w 3619883"/>
                <a:gd name="connsiteY71" fmla="*/ 4128157 h 4275461"/>
                <a:gd name="connsiteX72" fmla="*/ 829432 w 3619883"/>
                <a:gd name="connsiteY72" fmla="*/ 4275461 h 4275461"/>
                <a:gd name="connsiteX73" fmla="*/ 611484 w 3619883"/>
                <a:gd name="connsiteY73" fmla="*/ 4275461 h 4275461"/>
                <a:gd name="connsiteX74" fmla="*/ 621247 w 3619883"/>
                <a:gd name="connsiteY74" fmla="*/ 4128157 h 4275461"/>
                <a:gd name="connsiteX75" fmla="*/ 650062 w 3619883"/>
                <a:gd name="connsiteY75" fmla="*/ 4128157 h 4275461"/>
                <a:gd name="connsiteX76" fmla="*/ 650062 w 3619883"/>
                <a:gd name="connsiteY76" fmla="*/ 3951392 h 4275461"/>
                <a:gd name="connsiteX77" fmla="*/ 472277 w 3619883"/>
                <a:gd name="connsiteY77" fmla="*/ 3951392 h 4275461"/>
                <a:gd name="connsiteX78" fmla="*/ 472277 w 3619883"/>
                <a:gd name="connsiteY78" fmla="*/ 4128157 h 4275461"/>
                <a:gd name="connsiteX79" fmla="*/ 522650 w 3619883"/>
                <a:gd name="connsiteY79" fmla="*/ 4128157 h 4275461"/>
                <a:gd name="connsiteX80" fmla="*/ 573998 w 3619883"/>
                <a:gd name="connsiteY80" fmla="*/ 4275461 h 4275461"/>
                <a:gd name="connsiteX81" fmla="*/ 336164 w 3619883"/>
                <a:gd name="connsiteY81" fmla="*/ 4275461 h 4275461"/>
                <a:gd name="connsiteX82" fmla="*/ 294572 w 3619883"/>
                <a:gd name="connsiteY82" fmla="*/ 4128157 h 4275461"/>
                <a:gd name="connsiteX83" fmla="*/ 339106 w 3619883"/>
                <a:gd name="connsiteY83" fmla="*/ 4128157 h 4275461"/>
                <a:gd name="connsiteX84" fmla="*/ 339106 w 3619883"/>
                <a:gd name="connsiteY84" fmla="*/ 3951392 h 4275461"/>
                <a:gd name="connsiteX85" fmla="*/ 161321 w 3619883"/>
                <a:gd name="connsiteY85" fmla="*/ 3951392 h 4275461"/>
                <a:gd name="connsiteX86" fmla="*/ 161321 w 3619883"/>
                <a:gd name="connsiteY86" fmla="*/ 4128157 h 4275461"/>
                <a:gd name="connsiteX87" fmla="*/ 230914 w 3619883"/>
                <a:gd name="connsiteY87" fmla="*/ 4128157 h 4275461"/>
                <a:gd name="connsiteX88" fmla="*/ 189322 w 3619883"/>
                <a:gd name="connsiteY88" fmla="*/ 4275461 h 4275461"/>
                <a:gd name="connsiteX89" fmla="*/ 0 w 3619883"/>
                <a:gd name="connsiteY89" fmla="*/ 4275461 h 4275461"/>
                <a:gd name="connsiteX90" fmla="*/ 0 w 3619883"/>
                <a:gd name="connsiteY90" fmla="*/ 42229 h 4275461"/>
                <a:gd name="connsiteX91" fmla="*/ 42464 w 3619883"/>
                <a:gd name="connsiteY91" fmla="*/ 40518 h 4275461"/>
                <a:gd name="connsiteX92" fmla="*/ 137733 w 3619883"/>
                <a:gd name="connsiteY92" fmla="*/ 35355 h 4275461"/>
                <a:gd name="connsiteX93" fmla="*/ 270565 w 3619883"/>
                <a:gd name="connsiteY93" fmla="*/ 29759 h 4275461"/>
                <a:gd name="connsiteX94" fmla="*/ 479734 w 3619883"/>
                <a:gd name="connsiteY94" fmla="*/ 45455 h 4275461"/>
                <a:gd name="connsiteX95" fmla="*/ 524103 w 3619883"/>
                <a:gd name="connsiteY95" fmla="*/ 41625 h 4275461"/>
                <a:gd name="connsiteX96" fmla="*/ 624416 w 3619883"/>
                <a:gd name="connsiteY96" fmla="*/ 22696 h 4275461"/>
                <a:gd name="connsiteX97" fmla="*/ 657762 w 3619883"/>
                <a:gd name="connsiteY97" fmla="*/ 18351 h 4275461"/>
                <a:gd name="connsiteX98" fmla="*/ 690557 w 3619883"/>
                <a:gd name="connsiteY98" fmla="*/ 25792 h 4275461"/>
                <a:gd name="connsiteX99" fmla="*/ 745123 w 3619883"/>
                <a:gd name="connsiteY99" fmla="*/ 40157 h 4275461"/>
                <a:gd name="connsiteX100" fmla="*/ 789493 w 3619883"/>
                <a:gd name="connsiteY100" fmla="*/ 36327 h 4275461"/>
                <a:gd name="connsiteX101" fmla="*/ 854255 w 3619883"/>
                <a:gd name="connsiteY101" fmla="*/ 68887 h 4275461"/>
                <a:gd name="connsiteX102" fmla="*/ 897520 w 3619883"/>
                <a:gd name="connsiteY102" fmla="*/ 88629 h 4275461"/>
                <a:gd name="connsiteX103" fmla="*/ 940510 w 3619883"/>
                <a:gd name="connsiteY103" fmla="*/ 114265 h 4275461"/>
                <a:gd name="connsiteX104" fmla="*/ 1082712 w 3619883"/>
                <a:gd name="connsiteY104" fmla="*/ 144543 h 4275461"/>
                <a:gd name="connsiteX105" fmla="*/ 1205348 w 3619883"/>
                <a:gd name="connsiteY105" fmla="*/ 120753 h 4275461"/>
                <a:gd name="connsiteX106" fmla="*/ 1271764 w 3619883"/>
                <a:gd name="connsiteY106" fmla="*/ 117956 h 4275461"/>
                <a:gd name="connsiteX107" fmla="*/ 1315583 w 3619883"/>
                <a:gd name="connsiteY107" fmla="*/ 125912 h 4275461"/>
                <a:gd name="connsiteX108" fmla="*/ 1359125 w 3619883"/>
                <a:gd name="connsiteY108" fmla="*/ 139761 h 4275461"/>
                <a:gd name="connsiteX109" fmla="*/ 1391919 w 3619883"/>
                <a:gd name="connsiteY109" fmla="*/ 147202 h 4275461"/>
                <a:gd name="connsiteX110" fmla="*/ 1436563 w 3619883"/>
                <a:gd name="connsiteY110" fmla="*/ 137480 h 4275461"/>
                <a:gd name="connsiteX111" fmla="*/ 1471566 w 3619883"/>
                <a:gd name="connsiteY111" fmla="*/ 97777 h 4275461"/>
                <a:gd name="connsiteX112" fmla="*/ 1505739 w 3619883"/>
                <a:gd name="connsiteY112" fmla="*/ 75753 h 4275461"/>
                <a:gd name="connsiteX113" fmla="*/ 1590891 w 3619883"/>
                <a:gd name="connsiteY113" fmla="*/ 144702 h 4275461"/>
                <a:gd name="connsiteX114" fmla="*/ 1625616 w 3619883"/>
                <a:gd name="connsiteY114" fmla="*/ 110893 h 4275461"/>
                <a:gd name="connsiteX115" fmla="*/ 1658964 w 3619883"/>
                <a:gd name="connsiteY115" fmla="*/ 106547 h 4275461"/>
                <a:gd name="connsiteX116" fmla="*/ 1746598 w 3619883"/>
                <a:gd name="connsiteY116" fmla="*/ 122460 h 4275461"/>
                <a:gd name="connsiteX117" fmla="*/ 1811913 w 3619883"/>
                <a:gd name="connsiteY117" fmla="*/ 143234 h 4275461"/>
                <a:gd name="connsiteX118" fmla="*/ 1856557 w 3619883"/>
                <a:gd name="connsiteY118" fmla="*/ 133511 h 4275461"/>
                <a:gd name="connsiteX119" fmla="*/ 2066003 w 3619883"/>
                <a:gd name="connsiteY119" fmla="*/ 143313 h 4275461"/>
                <a:gd name="connsiteX120" fmla="*/ 2177615 w 3619883"/>
                <a:gd name="connsiteY120" fmla="*/ 119007 h 4275461"/>
                <a:gd name="connsiteX121" fmla="*/ 2255883 w 3619883"/>
                <a:gd name="connsiteY121" fmla="*/ 99047 h 4275461"/>
                <a:gd name="connsiteX122" fmla="*/ 2344622 w 3619883"/>
                <a:gd name="connsiteY122" fmla="*/ 91388 h 4275461"/>
                <a:gd name="connsiteX123" fmla="*/ 2455682 w 3619883"/>
                <a:gd name="connsiteY123" fmla="*/ 78869 h 4275461"/>
                <a:gd name="connsiteX124" fmla="*/ 2632609 w 3619883"/>
                <a:gd name="connsiteY124" fmla="*/ 75338 h 4275461"/>
                <a:gd name="connsiteX125" fmla="*/ 2742291 w 3619883"/>
                <a:gd name="connsiteY125" fmla="*/ 92282 h 4275461"/>
                <a:gd name="connsiteX126" fmla="*/ 2851974 w 3619883"/>
                <a:gd name="connsiteY126" fmla="*/ 109227 h 4275461"/>
                <a:gd name="connsiteX127" fmla="*/ 2907643 w 3619883"/>
                <a:gd name="connsiteY127" fmla="*/ 100020 h 4275461"/>
                <a:gd name="connsiteX128" fmla="*/ 2944022 w 3619883"/>
                <a:gd name="connsiteY128" fmla="*/ 30853 h 4275461"/>
                <a:gd name="connsiteX129" fmla="*/ 3022289 w 3619883"/>
                <a:gd name="connsiteY129" fmla="*/ 10893 h 4275461"/>
                <a:gd name="connsiteX130" fmla="*/ 3054807 w 3619883"/>
                <a:gd name="connsiteY130" fmla="*/ 24226 h 4275461"/>
                <a:gd name="connsiteX131" fmla="*/ 3141892 w 3619883"/>
                <a:gd name="connsiteY131" fmla="*/ 51925 h 4275461"/>
                <a:gd name="connsiteX132" fmla="*/ 3185711 w 3619883"/>
                <a:gd name="connsiteY132" fmla="*/ 59881 h 4275461"/>
                <a:gd name="connsiteX133" fmla="*/ 3219056 w 3619883"/>
                <a:gd name="connsiteY133" fmla="*/ 55536 h 4275461"/>
                <a:gd name="connsiteX134" fmla="*/ 3263425 w 3619883"/>
                <a:gd name="connsiteY134" fmla="*/ 51706 h 4275461"/>
                <a:gd name="connsiteX135" fmla="*/ 3296219 w 3619883"/>
                <a:gd name="connsiteY135" fmla="*/ 59147 h 4275461"/>
                <a:gd name="connsiteX136" fmla="*/ 3319094 w 3619883"/>
                <a:gd name="connsiteY136" fmla="*/ 42500 h 4275461"/>
                <a:gd name="connsiteX137" fmla="*/ 3420511 w 3619883"/>
                <a:gd name="connsiteY137" fmla="*/ 0 h 4275461"/>
                <a:gd name="connsiteX138" fmla="*/ 3453305 w 3619883"/>
                <a:gd name="connsiteY138" fmla="*/ 7440 h 4275461"/>
                <a:gd name="connsiteX139" fmla="*/ 3496571 w 3619883"/>
                <a:gd name="connsiteY139" fmla="*/ 27182 h 4275461"/>
                <a:gd name="connsiteX140" fmla="*/ 3602117 w 3619883"/>
                <a:gd name="connsiteY140" fmla="*/ 132521 h 4275461"/>
                <a:gd name="connsiteX141" fmla="*/ 3619883 w 3619883"/>
                <a:gd name="connsiteY141" fmla="*/ 140049 h 4275461"/>
                <a:gd name="connsiteX142" fmla="*/ 3619883 w 3619883"/>
                <a:gd name="connsiteY14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70899 w 3619883"/>
                <a:gd name="connsiteY2" fmla="*/ 4128157 h 4275461"/>
                <a:gd name="connsiteX3" fmla="*/ 3327149 w 3619883"/>
                <a:gd name="connsiteY3" fmla="*/ 4128157 h 4275461"/>
                <a:gd name="connsiteX4" fmla="*/ 3269726 w 3619883"/>
                <a:gd name="connsiteY4" fmla="*/ 4275461 h 4275461"/>
                <a:gd name="connsiteX5" fmla="*/ 3052674 w 3619883"/>
                <a:gd name="connsiteY5" fmla="*/ 4275461 h 4275461"/>
                <a:gd name="connsiteX6" fmla="*/ 3096002 w 3619883"/>
                <a:gd name="connsiteY6" fmla="*/ 4128157 h 4275461"/>
                <a:gd name="connsiteX7" fmla="*/ 3137725 w 3619883"/>
                <a:gd name="connsiteY7" fmla="*/ 4128157 h 4275461"/>
                <a:gd name="connsiteX8" fmla="*/ 3137725 w 3619883"/>
                <a:gd name="connsiteY8" fmla="*/ 3951392 h 4275461"/>
                <a:gd name="connsiteX9" fmla="*/ 2959941 w 3619883"/>
                <a:gd name="connsiteY9" fmla="*/ 3951392 h 4275461"/>
                <a:gd name="connsiteX10" fmla="*/ 2959941 w 3619883"/>
                <a:gd name="connsiteY10" fmla="*/ 4128157 h 4275461"/>
                <a:gd name="connsiteX11" fmla="*/ 2996846 w 3619883"/>
                <a:gd name="connsiteY11" fmla="*/ 4128157 h 4275461"/>
                <a:gd name="connsiteX12" fmla="*/ 3014011 w 3619883"/>
                <a:gd name="connsiteY12" fmla="*/ 4275461 h 4275461"/>
                <a:gd name="connsiteX13" fmla="*/ 2761042 w 3619883"/>
                <a:gd name="connsiteY13" fmla="*/ 4275461 h 4275461"/>
                <a:gd name="connsiteX14" fmla="*/ 2761042 w 3619883"/>
                <a:gd name="connsiteY14" fmla="*/ 4128157 h 4275461"/>
                <a:gd name="connsiteX15" fmla="*/ 2826768 w 3619883"/>
                <a:gd name="connsiteY15" fmla="*/ 4128157 h 4275461"/>
                <a:gd name="connsiteX16" fmla="*/ 2826768 w 3619883"/>
                <a:gd name="connsiteY16" fmla="*/ 3951392 h 4275461"/>
                <a:gd name="connsiteX17" fmla="*/ 2648983 w 3619883"/>
                <a:gd name="connsiteY17" fmla="*/ 3951392 h 4275461"/>
                <a:gd name="connsiteX18" fmla="*/ 2648983 w 3619883"/>
                <a:gd name="connsiteY18" fmla="*/ 4128157 h 4275461"/>
                <a:gd name="connsiteX19" fmla="*/ 2690646 w 3619883"/>
                <a:gd name="connsiteY19" fmla="*/ 4128157 h 4275461"/>
                <a:gd name="connsiteX20" fmla="*/ 2690646 w 3619883"/>
                <a:gd name="connsiteY20" fmla="*/ 4275461 h 4275461"/>
                <a:gd name="connsiteX21" fmla="*/ 2511710 w 3619883"/>
                <a:gd name="connsiteY21" fmla="*/ 4275461 h 4275461"/>
                <a:gd name="connsiteX22" fmla="*/ 2454288 w 3619883"/>
                <a:gd name="connsiteY22" fmla="*/ 4128157 h 4275461"/>
                <a:gd name="connsiteX23" fmla="*/ 2515810 w 3619883"/>
                <a:gd name="connsiteY23" fmla="*/ 4128157 h 4275461"/>
                <a:gd name="connsiteX24" fmla="*/ 2515810 w 3619883"/>
                <a:gd name="connsiteY24" fmla="*/ 3951392 h 4275461"/>
                <a:gd name="connsiteX25" fmla="*/ 2338025 w 3619883"/>
                <a:gd name="connsiteY25" fmla="*/ 3951392 h 4275461"/>
                <a:gd name="connsiteX26" fmla="*/ 2338025 w 3619883"/>
                <a:gd name="connsiteY26" fmla="*/ 4128157 h 4275461"/>
                <a:gd name="connsiteX27" fmla="*/ 2395120 w 3619883"/>
                <a:gd name="connsiteY27" fmla="*/ 4128157 h 4275461"/>
                <a:gd name="connsiteX28" fmla="*/ 2337697 w 3619883"/>
                <a:gd name="connsiteY28" fmla="*/ 4275461 h 4275461"/>
                <a:gd name="connsiteX29" fmla="*/ 2150155 w 3619883"/>
                <a:gd name="connsiteY29" fmla="*/ 4275461 h 4275461"/>
                <a:gd name="connsiteX30" fmla="*/ 2150155 w 3619883"/>
                <a:gd name="connsiteY30" fmla="*/ 4128157 h 4275461"/>
                <a:gd name="connsiteX31" fmla="*/ 2204852 w 3619883"/>
                <a:gd name="connsiteY31" fmla="*/ 4128157 h 4275461"/>
                <a:gd name="connsiteX32" fmla="*/ 2204852 w 3619883"/>
                <a:gd name="connsiteY32" fmla="*/ 3951392 h 4275461"/>
                <a:gd name="connsiteX33" fmla="*/ 2027068 w 3619883"/>
                <a:gd name="connsiteY33" fmla="*/ 3951392 h 4275461"/>
                <a:gd name="connsiteX34" fmla="*/ 2027068 w 3619883"/>
                <a:gd name="connsiteY34" fmla="*/ 4128157 h 4275461"/>
                <a:gd name="connsiteX35" fmla="*/ 2079759 w 3619883"/>
                <a:gd name="connsiteY35" fmla="*/ 4128157 h 4275461"/>
                <a:gd name="connsiteX36" fmla="*/ 2079759 w 3619883"/>
                <a:gd name="connsiteY36" fmla="*/ 4275461 h 4275461"/>
                <a:gd name="connsiteX37" fmla="*/ 1824703 w 3619883"/>
                <a:gd name="connsiteY37" fmla="*/ 4275461 h 4275461"/>
                <a:gd name="connsiteX38" fmla="*/ 1834468 w 3619883"/>
                <a:gd name="connsiteY38" fmla="*/ 4128157 h 4275461"/>
                <a:gd name="connsiteX39" fmla="*/ 1893894 w 3619883"/>
                <a:gd name="connsiteY39" fmla="*/ 4128157 h 4275461"/>
                <a:gd name="connsiteX40" fmla="*/ 1893894 w 3619883"/>
                <a:gd name="connsiteY40" fmla="*/ 3951392 h 4275461"/>
                <a:gd name="connsiteX41" fmla="*/ 1716110 w 3619883"/>
                <a:gd name="connsiteY41" fmla="*/ 3951392 h 4275461"/>
                <a:gd name="connsiteX42" fmla="*/ 1716110 w 3619883"/>
                <a:gd name="connsiteY42" fmla="*/ 4006431 h 4275461"/>
                <a:gd name="connsiteX43" fmla="*/ 1703447 w 3619883"/>
                <a:gd name="connsiteY43" fmla="*/ 4007960 h 4275461"/>
                <a:gd name="connsiteX44" fmla="*/ 1716110 w 3619883"/>
                <a:gd name="connsiteY44" fmla="*/ 4044284 h 4275461"/>
                <a:gd name="connsiteX45" fmla="*/ 1716110 w 3619883"/>
                <a:gd name="connsiteY45" fmla="*/ 4128157 h 4275461"/>
                <a:gd name="connsiteX46" fmla="*/ 1745346 w 3619883"/>
                <a:gd name="connsiteY46" fmla="*/ 4128157 h 4275461"/>
                <a:gd name="connsiteX47" fmla="*/ 1796694 w 3619883"/>
                <a:gd name="connsiteY47" fmla="*/ 4275461 h 4275461"/>
                <a:gd name="connsiteX48" fmla="*/ 1558844 w 3619883"/>
                <a:gd name="connsiteY48" fmla="*/ 4275461 h 4275461"/>
                <a:gd name="connsiteX49" fmla="*/ 1517252 w 3619883"/>
                <a:gd name="connsiteY49" fmla="*/ 4128157 h 4275461"/>
                <a:gd name="connsiteX50" fmla="*/ 1582936 w 3619883"/>
                <a:gd name="connsiteY50" fmla="*/ 4128157 h 4275461"/>
                <a:gd name="connsiteX51" fmla="*/ 1582936 w 3619883"/>
                <a:gd name="connsiteY51" fmla="*/ 3951392 h 4275461"/>
                <a:gd name="connsiteX52" fmla="*/ 1405151 w 3619883"/>
                <a:gd name="connsiteY52" fmla="*/ 3951392 h 4275461"/>
                <a:gd name="connsiteX53" fmla="*/ 1405151 w 3619883"/>
                <a:gd name="connsiteY53" fmla="*/ 4128157 h 4275461"/>
                <a:gd name="connsiteX54" fmla="*/ 1468988 w 3619883"/>
                <a:gd name="connsiteY54" fmla="*/ 4128157 h 4275461"/>
                <a:gd name="connsiteX55" fmla="*/ 1427396 w 3619883"/>
                <a:gd name="connsiteY55" fmla="*/ 4275461 h 4275461"/>
                <a:gd name="connsiteX56" fmla="*/ 1210751 w 3619883"/>
                <a:gd name="connsiteY56" fmla="*/ 4275461 h 4275461"/>
                <a:gd name="connsiteX57" fmla="*/ 1210751 w 3619883"/>
                <a:gd name="connsiteY57" fmla="*/ 4128157 h 4275461"/>
                <a:gd name="connsiteX58" fmla="*/ 1271978 w 3619883"/>
                <a:gd name="connsiteY58" fmla="*/ 4128157 h 4275461"/>
                <a:gd name="connsiteX59" fmla="*/ 1271978 w 3619883"/>
                <a:gd name="connsiteY59" fmla="*/ 3951392 h 4275461"/>
                <a:gd name="connsiteX60" fmla="*/ 1094193 w 3619883"/>
                <a:gd name="connsiteY60" fmla="*/ 3951392 h 4275461"/>
                <a:gd name="connsiteX61" fmla="*/ 1094193 w 3619883"/>
                <a:gd name="connsiteY61" fmla="*/ 4128157 h 4275461"/>
                <a:gd name="connsiteX62" fmla="*/ 1140354 w 3619883"/>
                <a:gd name="connsiteY62" fmla="*/ 4128157 h 4275461"/>
                <a:gd name="connsiteX63" fmla="*/ 1140354 w 3619883"/>
                <a:gd name="connsiteY63" fmla="*/ 4275461 h 4275461"/>
                <a:gd name="connsiteX64" fmla="*/ 953807 w 3619883"/>
                <a:gd name="connsiteY64" fmla="*/ 4275461 h 4275461"/>
                <a:gd name="connsiteX65" fmla="*/ 912215 w 3619883"/>
                <a:gd name="connsiteY65" fmla="*/ 4128157 h 4275461"/>
                <a:gd name="connsiteX66" fmla="*/ 961020 w 3619883"/>
                <a:gd name="connsiteY66" fmla="*/ 4128157 h 4275461"/>
                <a:gd name="connsiteX67" fmla="*/ 961020 w 3619883"/>
                <a:gd name="connsiteY67" fmla="*/ 3951392 h 4275461"/>
                <a:gd name="connsiteX68" fmla="*/ 783235 w 3619883"/>
                <a:gd name="connsiteY68" fmla="*/ 3951392 h 4275461"/>
                <a:gd name="connsiteX69" fmla="*/ 783235 w 3619883"/>
                <a:gd name="connsiteY69" fmla="*/ 4128157 h 4275461"/>
                <a:gd name="connsiteX70" fmla="*/ 871024 w 3619883"/>
                <a:gd name="connsiteY70" fmla="*/ 4128157 h 4275461"/>
                <a:gd name="connsiteX71" fmla="*/ 829432 w 3619883"/>
                <a:gd name="connsiteY71" fmla="*/ 4275461 h 4275461"/>
                <a:gd name="connsiteX72" fmla="*/ 611484 w 3619883"/>
                <a:gd name="connsiteY72" fmla="*/ 4275461 h 4275461"/>
                <a:gd name="connsiteX73" fmla="*/ 621247 w 3619883"/>
                <a:gd name="connsiteY73" fmla="*/ 4128157 h 4275461"/>
                <a:gd name="connsiteX74" fmla="*/ 650062 w 3619883"/>
                <a:gd name="connsiteY74" fmla="*/ 4128157 h 4275461"/>
                <a:gd name="connsiteX75" fmla="*/ 650062 w 3619883"/>
                <a:gd name="connsiteY75" fmla="*/ 3951392 h 4275461"/>
                <a:gd name="connsiteX76" fmla="*/ 472277 w 3619883"/>
                <a:gd name="connsiteY76" fmla="*/ 3951392 h 4275461"/>
                <a:gd name="connsiteX77" fmla="*/ 472277 w 3619883"/>
                <a:gd name="connsiteY77" fmla="*/ 4128157 h 4275461"/>
                <a:gd name="connsiteX78" fmla="*/ 522650 w 3619883"/>
                <a:gd name="connsiteY78" fmla="*/ 4128157 h 4275461"/>
                <a:gd name="connsiteX79" fmla="*/ 573998 w 3619883"/>
                <a:gd name="connsiteY79" fmla="*/ 4275461 h 4275461"/>
                <a:gd name="connsiteX80" fmla="*/ 336164 w 3619883"/>
                <a:gd name="connsiteY80" fmla="*/ 4275461 h 4275461"/>
                <a:gd name="connsiteX81" fmla="*/ 294572 w 3619883"/>
                <a:gd name="connsiteY81" fmla="*/ 4128157 h 4275461"/>
                <a:gd name="connsiteX82" fmla="*/ 339106 w 3619883"/>
                <a:gd name="connsiteY82" fmla="*/ 4128157 h 4275461"/>
                <a:gd name="connsiteX83" fmla="*/ 339106 w 3619883"/>
                <a:gd name="connsiteY83" fmla="*/ 3951392 h 4275461"/>
                <a:gd name="connsiteX84" fmla="*/ 161321 w 3619883"/>
                <a:gd name="connsiteY84" fmla="*/ 3951392 h 4275461"/>
                <a:gd name="connsiteX85" fmla="*/ 161321 w 3619883"/>
                <a:gd name="connsiteY85" fmla="*/ 4128157 h 4275461"/>
                <a:gd name="connsiteX86" fmla="*/ 230914 w 3619883"/>
                <a:gd name="connsiteY86" fmla="*/ 4128157 h 4275461"/>
                <a:gd name="connsiteX87" fmla="*/ 189322 w 3619883"/>
                <a:gd name="connsiteY87" fmla="*/ 4275461 h 4275461"/>
                <a:gd name="connsiteX88" fmla="*/ 0 w 3619883"/>
                <a:gd name="connsiteY88" fmla="*/ 4275461 h 4275461"/>
                <a:gd name="connsiteX89" fmla="*/ 0 w 3619883"/>
                <a:gd name="connsiteY89" fmla="*/ 42229 h 4275461"/>
                <a:gd name="connsiteX90" fmla="*/ 42464 w 3619883"/>
                <a:gd name="connsiteY90" fmla="*/ 40518 h 4275461"/>
                <a:gd name="connsiteX91" fmla="*/ 137733 w 3619883"/>
                <a:gd name="connsiteY91" fmla="*/ 35355 h 4275461"/>
                <a:gd name="connsiteX92" fmla="*/ 270565 w 3619883"/>
                <a:gd name="connsiteY92" fmla="*/ 29759 h 4275461"/>
                <a:gd name="connsiteX93" fmla="*/ 479734 w 3619883"/>
                <a:gd name="connsiteY93" fmla="*/ 45455 h 4275461"/>
                <a:gd name="connsiteX94" fmla="*/ 524103 w 3619883"/>
                <a:gd name="connsiteY94" fmla="*/ 41625 h 4275461"/>
                <a:gd name="connsiteX95" fmla="*/ 624416 w 3619883"/>
                <a:gd name="connsiteY95" fmla="*/ 22696 h 4275461"/>
                <a:gd name="connsiteX96" fmla="*/ 657762 w 3619883"/>
                <a:gd name="connsiteY96" fmla="*/ 18351 h 4275461"/>
                <a:gd name="connsiteX97" fmla="*/ 690557 w 3619883"/>
                <a:gd name="connsiteY97" fmla="*/ 25792 h 4275461"/>
                <a:gd name="connsiteX98" fmla="*/ 745123 w 3619883"/>
                <a:gd name="connsiteY98" fmla="*/ 40157 h 4275461"/>
                <a:gd name="connsiteX99" fmla="*/ 789493 w 3619883"/>
                <a:gd name="connsiteY99" fmla="*/ 36327 h 4275461"/>
                <a:gd name="connsiteX100" fmla="*/ 854255 w 3619883"/>
                <a:gd name="connsiteY100" fmla="*/ 68887 h 4275461"/>
                <a:gd name="connsiteX101" fmla="*/ 897520 w 3619883"/>
                <a:gd name="connsiteY101" fmla="*/ 88629 h 4275461"/>
                <a:gd name="connsiteX102" fmla="*/ 940510 w 3619883"/>
                <a:gd name="connsiteY102" fmla="*/ 114265 h 4275461"/>
                <a:gd name="connsiteX103" fmla="*/ 1082712 w 3619883"/>
                <a:gd name="connsiteY103" fmla="*/ 144543 h 4275461"/>
                <a:gd name="connsiteX104" fmla="*/ 1205348 w 3619883"/>
                <a:gd name="connsiteY104" fmla="*/ 120753 h 4275461"/>
                <a:gd name="connsiteX105" fmla="*/ 1271764 w 3619883"/>
                <a:gd name="connsiteY105" fmla="*/ 117956 h 4275461"/>
                <a:gd name="connsiteX106" fmla="*/ 1315583 w 3619883"/>
                <a:gd name="connsiteY106" fmla="*/ 125912 h 4275461"/>
                <a:gd name="connsiteX107" fmla="*/ 1359125 w 3619883"/>
                <a:gd name="connsiteY107" fmla="*/ 139761 h 4275461"/>
                <a:gd name="connsiteX108" fmla="*/ 1391919 w 3619883"/>
                <a:gd name="connsiteY108" fmla="*/ 147202 h 4275461"/>
                <a:gd name="connsiteX109" fmla="*/ 1436563 w 3619883"/>
                <a:gd name="connsiteY109" fmla="*/ 137480 h 4275461"/>
                <a:gd name="connsiteX110" fmla="*/ 1471566 w 3619883"/>
                <a:gd name="connsiteY110" fmla="*/ 97777 h 4275461"/>
                <a:gd name="connsiteX111" fmla="*/ 1505739 w 3619883"/>
                <a:gd name="connsiteY111" fmla="*/ 75753 h 4275461"/>
                <a:gd name="connsiteX112" fmla="*/ 1590891 w 3619883"/>
                <a:gd name="connsiteY112" fmla="*/ 144702 h 4275461"/>
                <a:gd name="connsiteX113" fmla="*/ 1625616 w 3619883"/>
                <a:gd name="connsiteY113" fmla="*/ 110893 h 4275461"/>
                <a:gd name="connsiteX114" fmla="*/ 1658964 w 3619883"/>
                <a:gd name="connsiteY114" fmla="*/ 106547 h 4275461"/>
                <a:gd name="connsiteX115" fmla="*/ 1746598 w 3619883"/>
                <a:gd name="connsiteY115" fmla="*/ 122460 h 4275461"/>
                <a:gd name="connsiteX116" fmla="*/ 1811913 w 3619883"/>
                <a:gd name="connsiteY116" fmla="*/ 143234 h 4275461"/>
                <a:gd name="connsiteX117" fmla="*/ 1856557 w 3619883"/>
                <a:gd name="connsiteY117" fmla="*/ 133511 h 4275461"/>
                <a:gd name="connsiteX118" fmla="*/ 2066003 w 3619883"/>
                <a:gd name="connsiteY118" fmla="*/ 143313 h 4275461"/>
                <a:gd name="connsiteX119" fmla="*/ 2177615 w 3619883"/>
                <a:gd name="connsiteY119" fmla="*/ 119007 h 4275461"/>
                <a:gd name="connsiteX120" fmla="*/ 2255883 w 3619883"/>
                <a:gd name="connsiteY120" fmla="*/ 99047 h 4275461"/>
                <a:gd name="connsiteX121" fmla="*/ 2344622 w 3619883"/>
                <a:gd name="connsiteY121" fmla="*/ 91388 h 4275461"/>
                <a:gd name="connsiteX122" fmla="*/ 2455682 w 3619883"/>
                <a:gd name="connsiteY122" fmla="*/ 78869 h 4275461"/>
                <a:gd name="connsiteX123" fmla="*/ 2632609 w 3619883"/>
                <a:gd name="connsiteY123" fmla="*/ 75338 h 4275461"/>
                <a:gd name="connsiteX124" fmla="*/ 2742291 w 3619883"/>
                <a:gd name="connsiteY124" fmla="*/ 92282 h 4275461"/>
                <a:gd name="connsiteX125" fmla="*/ 2851974 w 3619883"/>
                <a:gd name="connsiteY125" fmla="*/ 109227 h 4275461"/>
                <a:gd name="connsiteX126" fmla="*/ 2907643 w 3619883"/>
                <a:gd name="connsiteY126" fmla="*/ 100020 h 4275461"/>
                <a:gd name="connsiteX127" fmla="*/ 2944022 w 3619883"/>
                <a:gd name="connsiteY127" fmla="*/ 30853 h 4275461"/>
                <a:gd name="connsiteX128" fmla="*/ 3022289 w 3619883"/>
                <a:gd name="connsiteY128" fmla="*/ 10893 h 4275461"/>
                <a:gd name="connsiteX129" fmla="*/ 3054807 w 3619883"/>
                <a:gd name="connsiteY129" fmla="*/ 24226 h 4275461"/>
                <a:gd name="connsiteX130" fmla="*/ 3141892 w 3619883"/>
                <a:gd name="connsiteY130" fmla="*/ 51925 h 4275461"/>
                <a:gd name="connsiteX131" fmla="*/ 3185711 w 3619883"/>
                <a:gd name="connsiteY131" fmla="*/ 59881 h 4275461"/>
                <a:gd name="connsiteX132" fmla="*/ 3219056 w 3619883"/>
                <a:gd name="connsiteY132" fmla="*/ 55536 h 4275461"/>
                <a:gd name="connsiteX133" fmla="*/ 3263425 w 3619883"/>
                <a:gd name="connsiteY133" fmla="*/ 51706 h 4275461"/>
                <a:gd name="connsiteX134" fmla="*/ 3296219 w 3619883"/>
                <a:gd name="connsiteY134" fmla="*/ 59147 h 4275461"/>
                <a:gd name="connsiteX135" fmla="*/ 3319094 w 3619883"/>
                <a:gd name="connsiteY135" fmla="*/ 42500 h 4275461"/>
                <a:gd name="connsiteX136" fmla="*/ 3420511 w 3619883"/>
                <a:gd name="connsiteY136" fmla="*/ 0 h 4275461"/>
                <a:gd name="connsiteX137" fmla="*/ 3453305 w 3619883"/>
                <a:gd name="connsiteY137" fmla="*/ 7440 h 4275461"/>
                <a:gd name="connsiteX138" fmla="*/ 3496571 w 3619883"/>
                <a:gd name="connsiteY138" fmla="*/ 27182 h 4275461"/>
                <a:gd name="connsiteX139" fmla="*/ 3602117 w 3619883"/>
                <a:gd name="connsiteY139" fmla="*/ 132521 h 4275461"/>
                <a:gd name="connsiteX140" fmla="*/ 3619883 w 3619883"/>
                <a:gd name="connsiteY140" fmla="*/ 140049 h 4275461"/>
                <a:gd name="connsiteX141" fmla="*/ 3619883 w 3619883"/>
                <a:gd name="connsiteY14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70899 w 3619883"/>
                <a:gd name="connsiteY2" fmla="*/ 4128157 h 4275461"/>
                <a:gd name="connsiteX3" fmla="*/ 3269726 w 3619883"/>
                <a:gd name="connsiteY3" fmla="*/ 4275461 h 4275461"/>
                <a:gd name="connsiteX4" fmla="*/ 3052674 w 3619883"/>
                <a:gd name="connsiteY4" fmla="*/ 4275461 h 4275461"/>
                <a:gd name="connsiteX5" fmla="*/ 3096002 w 3619883"/>
                <a:gd name="connsiteY5" fmla="*/ 4128157 h 4275461"/>
                <a:gd name="connsiteX6" fmla="*/ 3137725 w 3619883"/>
                <a:gd name="connsiteY6" fmla="*/ 4128157 h 4275461"/>
                <a:gd name="connsiteX7" fmla="*/ 3137725 w 3619883"/>
                <a:gd name="connsiteY7" fmla="*/ 3951392 h 4275461"/>
                <a:gd name="connsiteX8" fmla="*/ 2959941 w 3619883"/>
                <a:gd name="connsiteY8" fmla="*/ 3951392 h 4275461"/>
                <a:gd name="connsiteX9" fmla="*/ 2959941 w 3619883"/>
                <a:gd name="connsiteY9" fmla="*/ 4128157 h 4275461"/>
                <a:gd name="connsiteX10" fmla="*/ 2996846 w 3619883"/>
                <a:gd name="connsiteY10" fmla="*/ 4128157 h 4275461"/>
                <a:gd name="connsiteX11" fmla="*/ 3014011 w 3619883"/>
                <a:gd name="connsiteY11" fmla="*/ 4275461 h 4275461"/>
                <a:gd name="connsiteX12" fmla="*/ 2761042 w 3619883"/>
                <a:gd name="connsiteY12" fmla="*/ 4275461 h 4275461"/>
                <a:gd name="connsiteX13" fmla="*/ 2761042 w 3619883"/>
                <a:gd name="connsiteY13" fmla="*/ 4128157 h 4275461"/>
                <a:gd name="connsiteX14" fmla="*/ 2826768 w 3619883"/>
                <a:gd name="connsiteY14" fmla="*/ 4128157 h 4275461"/>
                <a:gd name="connsiteX15" fmla="*/ 2826768 w 3619883"/>
                <a:gd name="connsiteY15" fmla="*/ 3951392 h 4275461"/>
                <a:gd name="connsiteX16" fmla="*/ 2648983 w 3619883"/>
                <a:gd name="connsiteY16" fmla="*/ 3951392 h 4275461"/>
                <a:gd name="connsiteX17" fmla="*/ 2648983 w 3619883"/>
                <a:gd name="connsiteY17" fmla="*/ 4128157 h 4275461"/>
                <a:gd name="connsiteX18" fmla="*/ 2690646 w 3619883"/>
                <a:gd name="connsiteY18" fmla="*/ 4128157 h 4275461"/>
                <a:gd name="connsiteX19" fmla="*/ 2690646 w 3619883"/>
                <a:gd name="connsiteY19" fmla="*/ 4275461 h 4275461"/>
                <a:gd name="connsiteX20" fmla="*/ 2511710 w 3619883"/>
                <a:gd name="connsiteY20" fmla="*/ 4275461 h 4275461"/>
                <a:gd name="connsiteX21" fmla="*/ 2454288 w 3619883"/>
                <a:gd name="connsiteY21" fmla="*/ 4128157 h 4275461"/>
                <a:gd name="connsiteX22" fmla="*/ 2515810 w 3619883"/>
                <a:gd name="connsiteY22" fmla="*/ 4128157 h 4275461"/>
                <a:gd name="connsiteX23" fmla="*/ 2515810 w 3619883"/>
                <a:gd name="connsiteY23" fmla="*/ 3951392 h 4275461"/>
                <a:gd name="connsiteX24" fmla="*/ 2338025 w 3619883"/>
                <a:gd name="connsiteY24" fmla="*/ 3951392 h 4275461"/>
                <a:gd name="connsiteX25" fmla="*/ 2338025 w 3619883"/>
                <a:gd name="connsiteY25" fmla="*/ 4128157 h 4275461"/>
                <a:gd name="connsiteX26" fmla="*/ 2395120 w 3619883"/>
                <a:gd name="connsiteY26" fmla="*/ 4128157 h 4275461"/>
                <a:gd name="connsiteX27" fmla="*/ 2337697 w 3619883"/>
                <a:gd name="connsiteY27" fmla="*/ 4275461 h 4275461"/>
                <a:gd name="connsiteX28" fmla="*/ 2150155 w 3619883"/>
                <a:gd name="connsiteY28" fmla="*/ 4275461 h 4275461"/>
                <a:gd name="connsiteX29" fmla="*/ 2150155 w 3619883"/>
                <a:gd name="connsiteY29" fmla="*/ 4128157 h 4275461"/>
                <a:gd name="connsiteX30" fmla="*/ 2204852 w 3619883"/>
                <a:gd name="connsiteY30" fmla="*/ 4128157 h 4275461"/>
                <a:gd name="connsiteX31" fmla="*/ 2204852 w 3619883"/>
                <a:gd name="connsiteY31" fmla="*/ 3951392 h 4275461"/>
                <a:gd name="connsiteX32" fmla="*/ 2027068 w 3619883"/>
                <a:gd name="connsiteY32" fmla="*/ 3951392 h 4275461"/>
                <a:gd name="connsiteX33" fmla="*/ 2027068 w 3619883"/>
                <a:gd name="connsiteY33" fmla="*/ 4128157 h 4275461"/>
                <a:gd name="connsiteX34" fmla="*/ 2079759 w 3619883"/>
                <a:gd name="connsiteY34" fmla="*/ 4128157 h 4275461"/>
                <a:gd name="connsiteX35" fmla="*/ 2079759 w 3619883"/>
                <a:gd name="connsiteY35" fmla="*/ 4275461 h 4275461"/>
                <a:gd name="connsiteX36" fmla="*/ 1824703 w 3619883"/>
                <a:gd name="connsiteY36" fmla="*/ 4275461 h 4275461"/>
                <a:gd name="connsiteX37" fmla="*/ 1834468 w 3619883"/>
                <a:gd name="connsiteY37" fmla="*/ 4128157 h 4275461"/>
                <a:gd name="connsiteX38" fmla="*/ 1893894 w 3619883"/>
                <a:gd name="connsiteY38" fmla="*/ 4128157 h 4275461"/>
                <a:gd name="connsiteX39" fmla="*/ 1893894 w 3619883"/>
                <a:gd name="connsiteY39" fmla="*/ 3951392 h 4275461"/>
                <a:gd name="connsiteX40" fmla="*/ 1716110 w 3619883"/>
                <a:gd name="connsiteY40" fmla="*/ 3951392 h 4275461"/>
                <a:gd name="connsiteX41" fmla="*/ 1716110 w 3619883"/>
                <a:gd name="connsiteY41" fmla="*/ 4006431 h 4275461"/>
                <a:gd name="connsiteX42" fmla="*/ 1703447 w 3619883"/>
                <a:gd name="connsiteY42" fmla="*/ 4007960 h 4275461"/>
                <a:gd name="connsiteX43" fmla="*/ 1716110 w 3619883"/>
                <a:gd name="connsiteY43" fmla="*/ 4044284 h 4275461"/>
                <a:gd name="connsiteX44" fmla="*/ 1716110 w 3619883"/>
                <a:gd name="connsiteY44" fmla="*/ 4128157 h 4275461"/>
                <a:gd name="connsiteX45" fmla="*/ 1745346 w 3619883"/>
                <a:gd name="connsiteY45" fmla="*/ 4128157 h 4275461"/>
                <a:gd name="connsiteX46" fmla="*/ 1796694 w 3619883"/>
                <a:gd name="connsiteY46" fmla="*/ 4275461 h 4275461"/>
                <a:gd name="connsiteX47" fmla="*/ 1558844 w 3619883"/>
                <a:gd name="connsiteY47" fmla="*/ 4275461 h 4275461"/>
                <a:gd name="connsiteX48" fmla="*/ 1517252 w 3619883"/>
                <a:gd name="connsiteY48" fmla="*/ 4128157 h 4275461"/>
                <a:gd name="connsiteX49" fmla="*/ 1582936 w 3619883"/>
                <a:gd name="connsiteY49" fmla="*/ 4128157 h 4275461"/>
                <a:gd name="connsiteX50" fmla="*/ 1582936 w 3619883"/>
                <a:gd name="connsiteY50" fmla="*/ 3951392 h 4275461"/>
                <a:gd name="connsiteX51" fmla="*/ 1405151 w 3619883"/>
                <a:gd name="connsiteY51" fmla="*/ 3951392 h 4275461"/>
                <a:gd name="connsiteX52" fmla="*/ 1405151 w 3619883"/>
                <a:gd name="connsiteY52" fmla="*/ 4128157 h 4275461"/>
                <a:gd name="connsiteX53" fmla="*/ 1468988 w 3619883"/>
                <a:gd name="connsiteY53" fmla="*/ 4128157 h 4275461"/>
                <a:gd name="connsiteX54" fmla="*/ 1427396 w 3619883"/>
                <a:gd name="connsiteY54" fmla="*/ 4275461 h 4275461"/>
                <a:gd name="connsiteX55" fmla="*/ 1210751 w 3619883"/>
                <a:gd name="connsiteY55" fmla="*/ 4275461 h 4275461"/>
                <a:gd name="connsiteX56" fmla="*/ 1210751 w 3619883"/>
                <a:gd name="connsiteY56" fmla="*/ 4128157 h 4275461"/>
                <a:gd name="connsiteX57" fmla="*/ 1271978 w 3619883"/>
                <a:gd name="connsiteY57" fmla="*/ 4128157 h 4275461"/>
                <a:gd name="connsiteX58" fmla="*/ 1271978 w 3619883"/>
                <a:gd name="connsiteY58" fmla="*/ 3951392 h 4275461"/>
                <a:gd name="connsiteX59" fmla="*/ 1094193 w 3619883"/>
                <a:gd name="connsiteY59" fmla="*/ 3951392 h 4275461"/>
                <a:gd name="connsiteX60" fmla="*/ 1094193 w 3619883"/>
                <a:gd name="connsiteY60" fmla="*/ 4128157 h 4275461"/>
                <a:gd name="connsiteX61" fmla="*/ 1140354 w 3619883"/>
                <a:gd name="connsiteY61" fmla="*/ 4128157 h 4275461"/>
                <a:gd name="connsiteX62" fmla="*/ 1140354 w 3619883"/>
                <a:gd name="connsiteY62" fmla="*/ 4275461 h 4275461"/>
                <a:gd name="connsiteX63" fmla="*/ 953807 w 3619883"/>
                <a:gd name="connsiteY63" fmla="*/ 4275461 h 4275461"/>
                <a:gd name="connsiteX64" fmla="*/ 912215 w 3619883"/>
                <a:gd name="connsiteY64" fmla="*/ 4128157 h 4275461"/>
                <a:gd name="connsiteX65" fmla="*/ 961020 w 3619883"/>
                <a:gd name="connsiteY65" fmla="*/ 4128157 h 4275461"/>
                <a:gd name="connsiteX66" fmla="*/ 961020 w 3619883"/>
                <a:gd name="connsiteY66" fmla="*/ 3951392 h 4275461"/>
                <a:gd name="connsiteX67" fmla="*/ 783235 w 3619883"/>
                <a:gd name="connsiteY67" fmla="*/ 3951392 h 4275461"/>
                <a:gd name="connsiteX68" fmla="*/ 783235 w 3619883"/>
                <a:gd name="connsiteY68" fmla="*/ 4128157 h 4275461"/>
                <a:gd name="connsiteX69" fmla="*/ 871024 w 3619883"/>
                <a:gd name="connsiteY69" fmla="*/ 4128157 h 4275461"/>
                <a:gd name="connsiteX70" fmla="*/ 829432 w 3619883"/>
                <a:gd name="connsiteY70" fmla="*/ 4275461 h 4275461"/>
                <a:gd name="connsiteX71" fmla="*/ 611484 w 3619883"/>
                <a:gd name="connsiteY71" fmla="*/ 4275461 h 4275461"/>
                <a:gd name="connsiteX72" fmla="*/ 621247 w 3619883"/>
                <a:gd name="connsiteY72" fmla="*/ 4128157 h 4275461"/>
                <a:gd name="connsiteX73" fmla="*/ 650062 w 3619883"/>
                <a:gd name="connsiteY73" fmla="*/ 4128157 h 4275461"/>
                <a:gd name="connsiteX74" fmla="*/ 650062 w 3619883"/>
                <a:gd name="connsiteY74" fmla="*/ 3951392 h 4275461"/>
                <a:gd name="connsiteX75" fmla="*/ 472277 w 3619883"/>
                <a:gd name="connsiteY75" fmla="*/ 3951392 h 4275461"/>
                <a:gd name="connsiteX76" fmla="*/ 472277 w 3619883"/>
                <a:gd name="connsiteY76" fmla="*/ 4128157 h 4275461"/>
                <a:gd name="connsiteX77" fmla="*/ 522650 w 3619883"/>
                <a:gd name="connsiteY77" fmla="*/ 4128157 h 4275461"/>
                <a:gd name="connsiteX78" fmla="*/ 573998 w 3619883"/>
                <a:gd name="connsiteY78" fmla="*/ 4275461 h 4275461"/>
                <a:gd name="connsiteX79" fmla="*/ 336164 w 3619883"/>
                <a:gd name="connsiteY79" fmla="*/ 4275461 h 4275461"/>
                <a:gd name="connsiteX80" fmla="*/ 294572 w 3619883"/>
                <a:gd name="connsiteY80" fmla="*/ 4128157 h 4275461"/>
                <a:gd name="connsiteX81" fmla="*/ 339106 w 3619883"/>
                <a:gd name="connsiteY81" fmla="*/ 4128157 h 4275461"/>
                <a:gd name="connsiteX82" fmla="*/ 339106 w 3619883"/>
                <a:gd name="connsiteY82" fmla="*/ 3951392 h 4275461"/>
                <a:gd name="connsiteX83" fmla="*/ 161321 w 3619883"/>
                <a:gd name="connsiteY83" fmla="*/ 3951392 h 4275461"/>
                <a:gd name="connsiteX84" fmla="*/ 161321 w 3619883"/>
                <a:gd name="connsiteY84" fmla="*/ 4128157 h 4275461"/>
                <a:gd name="connsiteX85" fmla="*/ 230914 w 3619883"/>
                <a:gd name="connsiteY85" fmla="*/ 4128157 h 4275461"/>
                <a:gd name="connsiteX86" fmla="*/ 189322 w 3619883"/>
                <a:gd name="connsiteY86" fmla="*/ 4275461 h 4275461"/>
                <a:gd name="connsiteX87" fmla="*/ 0 w 3619883"/>
                <a:gd name="connsiteY87" fmla="*/ 4275461 h 4275461"/>
                <a:gd name="connsiteX88" fmla="*/ 0 w 3619883"/>
                <a:gd name="connsiteY88" fmla="*/ 42229 h 4275461"/>
                <a:gd name="connsiteX89" fmla="*/ 42464 w 3619883"/>
                <a:gd name="connsiteY89" fmla="*/ 40518 h 4275461"/>
                <a:gd name="connsiteX90" fmla="*/ 137733 w 3619883"/>
                <a:gd name="connsiteY90" fmla="*/ 35355 h 4275461"/>
                <a:gd name="connsiteX91" fmla="*/ 270565 w 3619883"/>
                <a:gd name="connsiteY91" fmla="*/ 29759 h 4275461"/>
                <a:gd name="connsiteX92" fmla="*/ 479734 w 3619883"/>
                <a:gd name="connsiteY92" fmla="*/ 45455 h 4275461"/>
                <a:gd name="connsiteX93" fmla="*/ 524103 w 3619883"/>
                <a:gd name="connsiteY93" fmla="*/ 41625 h 4275461"/>
                <a:gd name="connsiteX94" fmla="*/ 624416 w 3619883"/>
                <a:gd name="connsiteY94" fmla="*/ 22696 h 4275461"/>
                <a:gd name="connsiteX95" fmla="*/ 657762 w 3619883"/>
                <a:gd name="connsiteY95" fmla="*/ 18351 h 4275461"/>
                <a:gd name="connsiteX96" fmla="*/ 690557 w 3619883"/>
                <a:gd name="connsiteY96" fmla="*/ 25792 h 4275461"/>
                <a:gd name="connsiteX97" fmla="*/ 745123 w 3619883"/>
                <a:gd name="connsiteY97" fmla="*/ 40157 h 4275461"/>
                <a:gd name="connsiteX98" fmla="*/ 789493 w 3619883"/>
                <a:gd name="connsiteY98" fmla="*/ 36327 h 4275461"/>
                <a:gd name="connsiteX99" fmla="*/ 854255 w 3619883"/>
                <a:gd name="connsiteY99" fmla="*/ 68887 h 4275461"/>
                <a:gd name="connsiteX100" fmla="*/ 897520 w 3619883"/>
                <a:gd name="connsiteY100" fmla="*/ 88629 h 4275461"/>
                <a:gd name="connsiteX101" fmla="*/ 940510 w 3619883"/>
                <a:gd name="connsiteY101" fmla="*/ 114265 h 4275461"/>
                <a:gd name="connsiteX102" fmla="*/ 1082712 w 3619883"/>
                <a:gd name="connsiteY102" fmla="*/ 144543 h 4275461"/>
                <a:gd name="connsiteX103" fmla="*/ 1205348 w 3619883"/>
                <a:gd name="connsiteY103" fmla="*/ 120753 h 4275461"/>
                <a:gd name="connsiteX104" fmla="*/ 1271764 w 3619883"/>
                <a:gd name="connsiteY104" fmla="*/ 117956 h 4275461"/>
                <a:gd name="connsiteX105" fmla="*/ 1315583 w 3619883"/>
                <a:gd name="connsiteY105" fmla="*/ 125912 h 4275461"/>
                <a:gd name="connsiteX106" fmla="*/ 1359125 w 3619883"/>
                <a:gd name="connsiteY106" fmla="*/ 139761 h 4275461"/>
                <a:gd name="connsiteX107" fmla="*/ 1391919 w 3619883"/>
                <a:gd name="connsiteY107" fmla="*/ 147202 h 4275461"/>
                <a:gd name="connsiteX108" fmla="*/ 1436563 w 3619883"/>
                <a:gd name="connsiteY108" fmla="*/ 137480 h 4275461"/>
                <a:gd name="connsiteX109" fmla="*/ 1471566 w 3619883"/>
                <a:gd name="connsiteY109" fmla="*/ 97777 h 4275461"/>
                <a:gd name="connsiteX110" fmla="*/ 1505739 w 3619883"/>
                <a:gd name="connsiteY110" fmla="*/ 75753 h 4275461"/>
                <a:gd name="connsiteX111" fmla="*/ 1590891 w 3619883"/>
                <a:gd name="connsiteY111" fmla="*/ 144702 h 4275461"/>
                <a:gd name="connsiteX112" fmla="*/ 1625616 w 3619883"/>
                <a:gd name="connsiteY112" fmla="*/ 110893 h 4275461"/>
                <a:gd name="connsiteX113" fmla="*/ 1658964 w 3619883"/>
                <a:gd name="connsiteY113" fmla="*/ 106547 h 4275461"/>
                <a:gd name="connsiteX114" fmla="*/ 1746598 w 3619883"/>
                <a:gd name="connsiteY114" fmla="*/ 122460 h 4275461"/>
                <a:gd name="connsiteX115" fmla="*/ 1811913 w 3619883"/>
                <a:gd name="connsiteY115" fmla="*/ 143234 h 4275461"/>
                <a:gd name="connsiteX116" fmla="*/ 1856557 w 3619883"/>
                <a:gd name="connsiteY116" fmla="*/ 133511 h 4275461"/>
                <a:gd name="connsiteX117" fmla="*/ 2066003 w 3619883"/>
                <a:gd name="connsiteY117" fmla="*/ 143313 h 4275461"/>
                <a:gd name="connsiteX118" fmla="*/ 2177615 w 3619883"/>
                <a:gd name="connsiteY118" fmla="*/ 119007 h 4275461"/>
                <a:gd name="connsiteX119" fmla="*/ 2255883 w 3619883"/>
                <a:gd name="connsiteY119" fmla="*/ 99047 h 4275461"/>
                <a:gd name="connsiteX120" fmla="*/ 2344622 w 3619883"/>
                <a:gd name="connsiteY120" fmla="*/ 91388 h 4275461"/>
                <a:gd name="connsiteX121" fmla="*/ 2455682 w 3619883"/>
                <a:gd name="connsiteY121" fmla="*/ 78869 h 4275461"/>
                <a:gd name="connsiteX122" fmla="*/ 2632609 w 3619883"/>
                <a:gd name="connsiteY122" fmla="*/ 75338 h 4275461"/>
                <a:gd name="connsiteX123" fmla="*/ 2742291 w 3619883"/>
                <a:gd name="connsiteY123" fmla="*/ 92282 h 4275461"/>
                <a:gd name="connsiteX124" fmla="*/ 2851974 w 3619883"/>
                <a:gd name="connsiteY124" fmla="*/ 109227 h 4275461"/>
                <a:gd name="connsiteX125" fmla="*/ 2907643 w 3619883"/>
                <a:gd name="connsiteY125" fmla="*/ 100020 h 4275461"/>
                <a:gd name="connsiteX126" fmla="*/ 2944022 w 3619883"/>
                <a:gd name="connsiteY126" fmla="*/ 30853 h 4275461"/>
                <a:gd name="connsiteX127" fmla="*/ 3022289 w 3619883"/>
                <a:gd name="connsiteY127" fmla="*/ 10893 h 4275461"/>
                <a:gd name="connsiteX128" fmla="*/ 3054807 w 3619883"/>
                <a:gd name="connsiteY128" fmla="*/ 24226 h 4275461"/>
                <a:gd name="connsiteX129" fmla="*/ 3141892 w 3619883"/>
                <a:gd name="connsiteY129" fmla="*/ 51925 h 4275461"/>
                <a:gd name="connsiteX130" fmla="*/ 3185711 w 3619883"/>
                <a:gd name="connsiteY130" fmla="*/ 59881 h 4275461"/>
                <a:gd name="connsiteX131" fmla="*/ 3219056 w 3619883"/>
                <a:gd name="connsiteY131" fmla="*/ 55536 h 4275461"/>
                <a:gd name="connsiteX132" fmla="*/ 3263425 w 3619883"/>
                <a:gd name="connsiteY132" fmla="*/ 51706 h 4275461"/>
                <a:gd name="connsiteX133" fmla="*/ 3296219 w 3619883"/>
                <a:gd name="connsiteY133" fmla="*/ 59147 h 4275461"/>
                <a:gd name="connsiteX134" fmla="*/ 3319094 w 3619883"/>
                <a:gd name="connsiteY134" fmla="*/ 42500 h 4275461"/>
                <a:gd name="connsiteX135" fmla="*/ 3420511 w 3619883"/>
                <a:gd name="connsiteY135" fmla="*/ 0 h 4275461"/>
                <a:gd name="connsiteX136" fmla="*/ 3453305 w 3619883"/>
                <a:gd name="connsiteY136" fmla="*/ 7440 h 4275461"/>
                <a:gd name="connsiteX137" fmla="*/ 3496571 w 3619883"/>
                <a:gd name="connsiteY137" fmla="*/ 27182 h 4275461"/>
                <a:gd name="connsiteX138" fmla="*/ 3602117 w 3619883"/>
                <a:gd name="connsiteY138" fmla="*/ 132521 h 4275461"/>
                <a:gd name="connsiteX139" fmla="*/ 3619883 w 3619883"/>
                <a:gd name="connsiteY139" fmla="*/ 140049 h 4275461"/>
                <a:gd name="connsiteX140" fmla="*/ 3619883 w 3619883"/>
                <a:gd name="connsiteY14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4128157 h 4275461"/>
                <a:gd name="connsiteX6" fmla="*/ 3137725 w 3619883"/>
                <a:gd name="connsiteY6" fmla="*/ 3951392 h 4275461"/>
                <a:gd name="connsiteX7" fmla="*/ 2959941 w 3619883"/>
                <a:gd name="connsiteY7" fmla="*/ 3951392 h 4275461"/>
                <a:gd name="connsiteX8" fmla="*/ 2959941 w 3619883"/>
                <a:gd name="connsiteY8" fmla="*/ 4128157 h 4275461"/>
                <a:gd name="connsiteX9" fmla="*/ 2996846 w 3619883"/>
                <a:gd name="connsiteY9" fmla="*/ 4128157 h 4275461"/>
                <a:gd name="connsiteX10" fmla="*/ 3014011 w 3619883"/>
                <a:gd name="connsiteY10" fmla="*/ 4275461 h 4275461"/>
                <a:gd name="connsiteX11" fmla="*/ 2761042 w 3619883"/>
                <a:gd name="connsiteY11" fmla="*/ 4275461 h 4275461"/>
                <a:gd name="connsiteX12" fmla="*/ 2761042 w 3619883"/>
                <a:gd name="connsiteY12" fmla="*/ 4128157 h 4275461"/>
                <a:gd name="connsiteX13" fmla="*/ 2826768 w 3619883"/>
                <a:gd name="connsiteY13" fmla="*/ 4128157 h 4275461"/>
                <a:gd name="connsiteX14" fmla="*/ 2826768 w 3619883"/>
                <a:gd name="connsiteY14" fmla="*/ 3951392 h 4275461"/>
                <a:gd name="connsiteX15" fmla="*/ 2648983 w 3619883"/>
                <a:gd name="connsiteY15" fmla="*/ 3951392 h 4275461"/>
                <a:gd name="connsiteX16" fmla="*/ 2648983 w 3619883"/>
                <a:gd name="connsiteY16" fmla="*/ 4128157 h 4275461"/>
                <a:gd name="connsiteX17" fmla="*/ 2690646 w 3619883"/>
                <a:gd name="connsiteY17" fmla="*/ 4128157 h 4275461"/>
                <a:gd name="connsiteX18" fmla="*/ 2690646 w 3619883"/>
                <a:gd name="connsiteY18" fmla="*/ 4275461 h 4275461"/>
                <a:gd name="connsiteX19" fmla="*/ 2511710 w 3619883"/>
                <a:gd name="connsiteY19" fmla="*/ 4275461 h 4275461"/>
                <a:gd name="connsiteX20" fmla="*/ 2454288 w 3619883"/>
                <a:gd name="connsiteY20" fmla="*/ 4128157 h 4275461"/>
                <a:gd name="connsiteX21" fmla="*/ 2515810 w 3619883"/>
                <a:gd name="connsiteY21" fmla="*/ 4128157 h 4275461"/>
                <a:gd name="connsiteX22" fmla="*/ 2515810 w 3619883"/>
                <a:gd name="connsiteY22" fmla="*/ 3951392 h 4275461"/>
                <a:gd name="connsiteX23" fmla="*/ 2338025 w 3619883"/>
                <a:gd name="connsiteY23" fmla="*/ 3951392 h 4275461"/>
                <a:gd name="connsiteX24" fmla="*/ 2338025 w 3619883"/>
                <a:gd name="connsiteY24" fmla="*/ 4128157 h 4275461"/>
                <a:gd name="connsiteX25" fmla="*/ 2395120 w 3619883"/>
                <a:gd name="connsiteY25" fmla="*/ 4128157 h 4275461"/>
                <a:gd name="connsiteX26" fmla="*/ 2337697 w 3619883"/>
                <a:gd name="connsiteY26" fmla="*/ 4275461 h 4275461"/>
                <a:gd name="connsiteX27" fmla="*/ 2150155 w 3619883"/>
                <a:gd name="connsiteY27" fmla="*/ 4275461 h 4275461"/>
                <a:gd name="connsiteX28" fmla="*/ 2150155 w 3619883"/>
                <a:gd name="connsiteY28" fmla="*/ 4128157 h 4275461"/>
                <a:gd name="connsiteX29" fmla="*/ 2204852 w 3619883"/>
                <a:gd name="connsiteY29" fmla="*/ 4128157 h 4275461"/>
                <a:gd name="connsiteX30" fmla="*/ 2204852 w 3619883"/>
                <a:gd name="connsiteY30" fmla="*/ 3951392 h 4275461"/>
                <a:gd name="connsiteX31" fmla="*/ 2027068 w 3619883"/>
                <a:gd name="connsiteY31" fmla="*/ 3951392 h 4275461"/>
                <a:gd name="connsiteX32" fmla="*/ 2027068 w 3619883"/>
                <a:gd name="connsiteY32" fmla="*/ 4128157 h 4275461"/>
                <a:gd name="connsiteX33" fmla="*/ 2079759 w 3619883"/>
                <a:gd name="connsiteY33" fmla="*/ 4128157 h 4275461"/>
                <a:gd name="connsiteX34" fmla="*/ 2079759 w 3619883"/>
                <a:gd name="connsiteY34" fmla="*/ 4275461 h 4275461"/>
                <a:gd name="connsiteX35" fmla="*/ 1824703 w 3619883"/>
                <a:gd name="connsiteY35" fmla="*/ 4275461 h 4275461"/>
                <a:gd name="connsiteX36" fmla="*/ 1834468 w 3619883"/>
                <a:gd name="connsiteY36" fmla="*/ 4128157 h 4275461"/>
                <a:gd name="connsiteX37" fmla="*/ 1893894 w 3619883"/>
                <a:gd name="connsiteY37" fmla="*/ 4128157 h 4275461"/>
                <a:gd name="connsiteX38" fmla="*/ 1893894 w 3619883"/>
                <a:gd name="connsiteY38" fmla="*/ 3951392 h 4275461"/>
                <a:gd name="connsiteX39" fmla="*/ 1716110 w 3619883"/>
                <a:gd name="connsiteY39" fmla="*/ 3951392 h 4275461"/>
                <a:gd name="connsiteX40" fmla="*/ 1716110 w 3619883"/>
                <a:gd name="connsiteY40" fmla="*/ 4006431 h 4275461"/>
                <a:gd name="connsiteX41" fmla="*/ 1703447 w 3619883"/>
                <a:gd name="connsiteY41" fmla="*/ 4007960 h 4275461"/>
                <a:gd name="connsiteX42" fmla="*/ 1716110 w 3619883"/>
                <a:gd name="connsiteY42" fmla="*/ 4044284 h 4275461"/>
                <a:gd name="connsiteX43" fmla="*/ 1716110 w 3619883"/>
                <a:gd name="connsiteY43" fmla="*/ 4128157 h 4275461"/>
                <a:gd name="connsiteX44" fmla="*/ 1745346 w 3619883"/>
                <a:gd name="connsiteY44" fmla="*/ 4128157 h 4275461"/>
                <a:gd name="connsiteX45" fmla="*/ 1796694 w 3619883"/>
                <a:gd name="connsiteY45" fmla="*/ 4275461 h 4275461"/>
                <a:gd name="connsiteX46" fmla="*/ 1558844 w 3619883"/>
                <a:gd name="connsiteY46" fmla="*/ 4275461 h 4275461"/>
                <a:gd name="connsiteX47" fmla="*/ 1517252 w 3619883"/>
                <a:gd name="connsiteY47" fmla="*/ 4128157 h 4275461"/>
                <a:gd name="connsiteX48" fmla="*/ 1582936 w 3619883"/>
                <a:gd name="connsiteY48" fmla="*/ 4128157 h 4275461"/>
                <a:gd name="connsiteX49" fmla="*/ 1582936 w 3619883"/>
                <a:gd name="connsiteY49" fmla="*/ 3951392 h 4275461"/>
                <a:gd name="connsiteX50" fmla="*/ 1405151 w 3619883"/>
                <a:gd name="connsiteY50" fmla="*/ 3951392 h 4275461"/>
                <a:gd name="connsiteX51" fmla="*/ 1405151 w 3619883"/>
                <a:gd name="connsiteY51" fmla="*/ 4128157 h 4275461"/>
                <a:gd name="connsiteX52" fmla="*/ 1468988 w 3619883"/>
                <a:gd name="connsiteY52" fmla="*/ 4128157 h 4275461"/>
                <a:gd name="connsiteX53" fmla="*/ 1427396 w 3619883"/>
                <a:gd name="connsiteY53" fmla="*/ 4275461 h 4275461"/>
                <a:gd name="connsiteX54" fmla="*/ 1210751 w 3619883"/>
                <a:gd name="connsiteY54" fmla="*/ 4275461 h 4275461"/>
                <a:gd name="connsiteX55" fmla="*/ 1210751 w 3619883"/>
                <a:gd name="connsiteY55" fmla="*/ 4128157 h 4275461"/>
                <a:gd name="connsiteX56" fmla="*/ 1271978 w 3619883"/>
                <a:gd name="connsiteY56" fmla="*/ 4128157 h 4275461"/>
                <a:gd name="connsiteX57" fmla="*/ 1271978 w 3619883"/>
                <a:gd name="connsiteY57" fmla="*/ 3951392 h 4275461"/>
                <a:gd name="connsiteX58" fmla="*/ 1094193 w 3619883"/>
                <a:gd name="connsiteY58" fmla="*/ 3951392 h 4275461"/>
                <a:gd name="connsiteX59" fmla="*/ 1094193 w 3619883"/>
                <a:gd name="connsiteY59" fmla="*/ 4128157 h 4275461"/>
                <a:gd name="connsiteX60" fmla="*/ 1140354 w 3619883"/>
                <a:gd name="connsiteY60" fmla="*/ 4128157 h 4275461"/>
                <a:gd name="connsiteX61" fmla="*/ 1140354 w 3619883"/>
                <a:gd name="connsiteY61" fmla="*/ 4275461 h 4275461"/>
                <a:gd name="connsiteX62" fmla="*/ 953807 w 3619883"/>
                <a:gd name="connsiteY62" fmla="*/ 4275461 h 4275461"/>
                <a:gd name="connsiteX63" fmla="*/ 912215 w 3619883"/>
                <a:gd name="connsiteY63" fmla="*/ 4128157 h 4275461"/>
                <a:gd name="connsiteX64" fmla="*/ 961020 w 3619883"/>
                <a:gd name="connsiteY64" fmla="*/ 4128157 h 4275461"/>
                <a:gd name="connsiteX65" fmla="*/ 961020 w 3619883"/>
                <a:gd name="connsiteY65" fmla="*/ 3951392 h 4275461"/>
                <a:gd name="connsiteX66" fmla="*/ 783235 w 3619883"/>
                <a:gd name="connsiteY66" fmla="*/ 3951392 h 4275461"/>
                <a:gd name="connsiteX67" fmla="*/ 783235 w 3619883"/>
                <a:gd name="connsiteY67" fmla="*/ 4128157 h 4275461"/>
                <a:gd name="connsiteX68" fmla="*/ 871024 w 3619883"/>
                <a:gd name="connsiteY68" fmla="*/ 4128157 h 4275461"/>
                <a:gd name="connsiteX69" fmla="*/ 829432 w 3619883"/>
                <a:gd name="connsiteY69" fmla="*/ 4275461 h 4275461"/>
                <a:gd name="connsiteX70" fmla="*/ 611484 w 3619883"/>
                <a:gd name="connsiteY70" fmla="*/ 4275461 h 4275461"/>
                <a:gd name="connsiteX71" fmla="*/ 621247 w 3619883"/>
                <a:gd name="connsiteY71" fmla="*/ 4128157 h 4275461"/>
                <a:gd name="connsiteX72" fmla="*/ 650062 w 3619883"/>
                <a:gd name="connsiteY72" fmla="*/ 4128157 h 4275461"/>
                <a:gd name="connsiteX73" fmla="*/ 650062 w 3619883"/>
                <a:gd name="connsiteY73" fmla="*/ 3951392 h 4275461"/>
                <a:gd name="connsiteX74" fmla="*/ 472277 w 3619883"/>
                <a:gd name="connsiteY74" fmla="*/ 3951392 h 4275461"/>
                <a:gd name="connsiteX75" fmla="*/ 472277 w 3619883"/>
                <a:gd name="connsiteY75" fmla="*/ 4128157 h 4275461"/>
                <a:gd name="connsiteX76" fmla="*/ 522650 w 3619883"/>
                <a:gd name="connsiteY76" fmla="*/ 4128157 h 4275461"/>
                <a:gd name="connsiteX77" fmla="*/ 573998 w 3619883"/>
                <a:gd name="connsiteY77" fmla="*/ 4275461 h 4275461"/>
                <a:gd name="connsiteX78" fmla="*/ 336164 w 3619883"/>
                <a:gd name="connsiteY78" fmla="*/ 4275461 h 4275461"/>
                <a:gd name="connsiteX79" fmla="*/ 294572 w 3619883"/>
                <a:gd name="connsiteY79" fmla="*/ 4128157 h 4275461"/>
                <a:gd name="connsiteX80" fmla="*/ 339106 w 3619883"/>
                <a:gd name="connsiteY80" fmla="*/ 4128157 h 4275461"/>
                <a:gd name="connsiteX81" fmla="*/ 339106 w 3619883"/>
                <a:gd name="connsiteY81" fmla="*/ 3951392 h 4275461"/>
                <a:gd name="connsiteX82" fmla="*/ 161321 w 3619883"/>
                <a:gd name="connsiteY82" fmla="*/ 3951392 h 4275461"/>
                <a:gd name="connsiteX83" fmla="*/ 161321 w 3619883"/>
                <a:gd name="connsiteY83" fmla="*/ 4128157 h 4275461"/>
                <a:gd name="connsiteX84" fmla="*/ 230914 w 3619883"/>
                <a:gd name="connsiteY84" fmla="*/ 4128157 h 4275461"/>
                <a:gd name="connsiteX85" fmla="*/ 189322 w 3619883"/>
                <a:gd name="connsiteY85" fmla="*/ 4275461 h 4275461"/>
                <a:gd name="connsiteX86" fmla="*/ 0 w 3619883"/>
                <a:gd name="connsiteY86" fmla="*/ 4275461 h 4275461"/>
                <a:gd name="connsiteX87" fmla="*/ 0 w 3619883"/>
                <a:gd name="connsiteY87" fmla="*/ 42229 h 4275461"/>
                <a:gd name="connsiteX88" fmla="*/ 42464 w 3619883"/>
                <a:gd name="connsiteY88" fmla="*/ 40518 h 4275461"/>
                <a:gd name="connsiteX89" fmla="*/ 137733 w 3619883"/>
                <a:gd name="connsiteY89" fmla="*/ 35355 h 4275461"/>
                <a:gd name="connsiteX90" fmla="*/ 270565 w 3619883"/>
                <a:gd name="connsiteY90" fmla="*/ 29759 h 4275461"/>
                <a:gd name="connsiteX91" fmla="*/ 479734 w 3619883"/>
                <a:gd name="connsiteY91" fmla="*/ 45455 h 4275461"/>
                <a:gd name="connsiteX92" fmla="*/ 524103 w 3619883"/>
                <a:gd name="connsiteY92" fmla="*/ 41625 h 4275461"/>
                <a:gd name="connsiteX93" fmla="*/ 624416 w 3619883"/>
                <a:gd name="connsiteY93" fmla="*/ 22696 h 4275461"/>
                <a:gd name="connsiteX94" fmla="*/ 657762 w 3619883"/>
                <a:gd name="connsiteY94" fmla="*/ 18351 h 4275461"/>
                <a:gd name="connsiteX95" fmla="*/ 690557 w 3619883"/>
                <a:gd name="connsiteY95" fmla="*/ 25792 h 4275461"/>
                <a:gd name="connsiteX96" fmla="*/ 745123 w 3619883"/>
                <a:gd name="connsiteY96" fmla="*/ 40157 h 4275461"/>
                <a:gd name="connsiteX97" fmla="*/ 789493 w 3619883"/>
                <a:gd name="connsiteY97" fmla="*/ 36327 h 4275461"/>
                <a:gd name="connsiteX98" fmla="*/ 854255 w 3619883"/>
                <a:gd name="connsiteY98" fmla="*/ 68887 h 4275461"/>
                <a:gd name="connsiteX99" fmla="*/ 897520 w 3619883"/>
                <a:gd name="connsiteY99" fmla="*/ 88629 h 4275461"/>
                <a:gd name="connsiteX100" fmla="*/ 940510 w 3619883"/>
                <a:gd name="connsiteY100" fmla="*/ 114265 h 4275461"/>
                <a:gd name="connsiteX101" fmla="*/ 1082712 w 3619883"/>
                <a:gd name="connsiteY101" fmla="*/ 144543 h 4275461"/>
                <a:gd name="connsiteX102" fmla="*/ 1205348 w 3619883"/>
                <a:gd name="connsiteY102" fmla="*/ 120753 h 4275461"/>
                <a:gd name="connsiteX103" fmla="*/ 1271764 w 3619883"/>
                <a:gd name="connsiteY103" fmla="*/ 117956 h 4275461"/>
                <a:gd name="connsiteX104" fmla="*/ 1315583 w 3619883"/>
                <a:gd name="connsiteY104" fmla="*/ 125912 h 4275461"/>
                <a:gd name="connsiteX105" fmla="*/ 1359125 w 3619883"/>
                <a:gd name="connsiteY105" fmla="*/ 139761 h 4275461"/>
                <a:gd name="connsiteX106" fmla="*/ 1391919 w 3619883"/>
                <a:gd name="connsiteY106" fmla="*/ 147202 h 4275461"/>
                <a:gd name="connsiteX107" fmla="*/ 1436563 w 3619883"/>
                <a:gd name="connsiteY107" fmla="*/ 137480 h 4275461"/>
                <a:gd name="connsiteX108" fmla="*/ 1471566 w 3619883"/>
                <a:gd name="connsiteY108" fmla="*/ 97777 h 4275461"/>
                <a:gd name="connsiteX109" fmla="*/ 1505739 w 3619883"/>
                <a:gd name="connsiteY109" fmla="*/ 75753 h 4275461"/>
                <a:gd name="connsiteX110" fmla="*/ 1590891 w 3619883"/>
                <a:gd name="connsiteY110" fmla="*/ 144702 h 4275461"/>
                <a:gd name="connsiteX111" fmla="*/ 1625616 w 3619883"/>
                <a:gd name="connsiteY111" fmla="*/ 110893 h 4275461"/>
                <a:gd name="connsiteX112" fmla="*/ 1658964 w 3619883"/>
                <a:gd name="connsiteY112" fmla="*/ 106547 h 4275461"/>
                <a:gd name="connsiteX113" fmla="*/ 1746598 w 3619883"/>
                <a:gd name="connsiteY113" fmla="*/ 122460 h 4275461"/>
                <a:gd name="connsiteX114" fmla="*/ 1811913 w 3619883"/>
                <a:gd name="connsiteY114" fmla="*/ 143234 h 4275461"/>
                <a:gd name="connsiteX115" fmla="*/ 1856557 w 3619883"/>
                <a:gd name="connsiteY115" fmla="*/ 133511 h 4275461"/>
                <a:gd name="connsiteX116" fmla="*/ 2066003 w 3619883"/>
                <a:gd name="connsiteY116" fmla="*/ 143313 h 4275461"/>
                <a:gd name="connsiteX117" fmla="*/ 2177615 w 3619883"/>
                <a:gd name="connsiteY117" fmla="*/ 119007 h 4275461"/>
                <a:gd name="connsiteX118" fmla="*/ 2255883 w 3619883"/>
                <a:gd name="connsiteY118" fmla="*/ 99047 h 4275461"/>
                <a:gd name="connsiteX119" fmla="*/ 2344622 w 3619883"/>
                <a:gd name="connsiteY119" fmla="*/ 91388 h 4275461"/>
                <a:gd name="connsiteX120" fmla="*/ 2455682 w 3619883"/>
                <a:gd name="connsiteY120" fmla="*/ 78869 h 4275461"/>
                <a:gd name="connsiteX121" fmla="*/ 2632609 w 3619883"/>
                <a:gd name="connsiteY121" fmla="*/ 75338 h 4275461"/>
                <a:gd name="connsiteX122" fmla="*/ 2742291 w 3619883"/>
                <a:gd name="connsiteY122" fmla="*/ 92282 h 4275461"/>
                <a:gd name="connsiteX123" fmla="*/ 2851974 w 3619883"/>
                <a:gd name="connsiteY123" fmla="*/ 109227 h 4275461"/>
                <a:gd name="connsiteX124" fmla="*/ 2907643 w 3619883"/>
                <a:gd name="connsiteY124" fmla="*/ 100020 h 4275461"/>
                <a:gd name="connsiteX125" fmla="*/ 2944022 w 3619883"/>
                <a:gd name="connsiteY125" fmla="*/ 30853 h 4275461"/>
                <a:gd name="connsiteX126" fmla="*/ 3022289 w 3619883"/>
                <a:gd name="connsiteY126" fmla="*/ 10893 h 4275461"/>
                <a:gd name="connsiteX127" fmla="*/ 3054807 w 3619883"/>
                <a:gd name="connsiteY127" fmla="*/ 24226 h 4275461"/>
                <a:gd name="connsiteX128" fmla="*/ 3141892 w 3619883"/>
                <a:gd name="connsiteY128" fmla="*/ 51925 h 4275461"/>
                <a:gd name="connsiteX129" fmla="*/ 3185711 w 3619883"/>
                <a:gd name="connsiteY129" fmla="*/ 59881 h 4275461"/>
                <a:gd name="connsiteX130" fmla="*/ 3219056 w 3619883"/>
                <a:gd name="connsiteY130" fmla="*/ 55536 h 4275461"/>
                <a:gd name="connsiteX131" fmla="*/ 3263425 w 3619883"/>
                <a:gd name="connsiteY131" fmla="*/ 51706 h 4275461"/>
                <a:gd name="connsiteX132" fmla="*/ 3296219 w 3619883"/>
                <a:gd name="connsiteY132" fmla="*/ 59147 h 4275461"/>
                <a:gd name="connsiteX133" fmla="*/ 3319094 w 3619883"/>
                <a:gd name="connsiteY133" fmla="*/ 42500 h 4275461"/>
                <a:gd name="connsiteX134" fmla="*/ 3420511 w 3619883"/>
                <a:gd name="connsiteY134" fmla="*/ 0 h 4275461"/>
                <a:gd name="connsiteX135" fmla="*/ 3453305 w 3619883"/>
                <a:gd name="connsiteY135" fmla="*/ 7440 h 4275461"/>
                <a:gd name="connsiteX136" fmla="*/ 3496571 w 3619883"/>
                <a:gd name="connsiteY136" fmla="*/ 27182 h 4275461"/>
                <a:gd name="connsiteX137" fmla="*/ 3602117 w 3619883"/>
                <a:gd name="connsiteY137" fmla="*/ 132521 h 4275461"/>
                <a:gd name="connsiteX138" fmla="*/ 3619883 w 3619883"/>
                <a:gd name="connsiteY138" fmla="*/ 140049 h 4275461"/>
                <a:gd name="connsiteX139" fmla="*/ 3619883 w 3619883"/>
                <a:gd name="connsiteY13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59941 w 3619883"/>
                <a:gd name="connsiteY6" fmla="*/ 3951392 h 4275461"/>
                <a:gd name="connsiteX7" fmla="*/ 2959941 w 3619883"/>
                <a:gd name="connsiteY7" fmla="*/ 4128157 h 4275461"/>
                <a:gd name="connsiteX8" fmla="*/ 2996846 w 3619883"/>
                <a:gd name="connsiteY8" fmla="*/ 4128157 h 4275461"/>
                <a:gd name="connsiteX9" fmla="*/ 3014011 w 3619883"/>
                <a:gd name="connsiteY9" fmla="*/ 4275461 h 4275461"/>
                <a:gd name="connsiteX10" fmla="*/ 2761042 w 3619883"/>
                <a:gd name="connsiteY10" fmla="*/ 4275461 h 4275461"/>
                <a:gd name="connsiteX11" fmla="*/ 2761042 w 3619883"/>
                <a:gd name="connsiteY11" fmla="*/ 4128157 h 4275461"/>
                <a:gd name="connsiteX12" fmla="*/ 2826768 w 3619883"/>
                <a:gd name="connsiteY12" fmla="*/ 4128157 h 4275461"/>
                <a:gd name="connsiteX13" fmla="*/ 2826768 w 3619883"/>
                <a:gd name="connsiteY13" fmla="*/ 3951392 h 4275461"/>
                <a:gd name="connsiteX14" fmla="*/ 2648983 w 3619883"/>
                <a:gd name="connsiteY14" fmla="*/ 3951392 h 4275461"/>
                <a:gd name="connsiteX15" fmla="*/ 2648983 w 3619883"/>
                <a:gd name="connsiteY15" fmla="*/ 4128157 h 4275461"/>
                <a:gd name="connsiteX16" fmla="*/ 2690646 w 3619883"/>
                <a:gd name="connsiteY16" fmla="*/ 4128157 h 4275461"/>
                <a:gd name="connsiteX17" fmla="*/ 2690646 w 3619883"/>
                <a:gd name="connsiteY17" fmla="*/ 4275461 h 4275461"/>
                <a:gd name="connsiteX18" fmla="*/ 2511710 w 3619883"/>
                <a:gd name="connsiteY18" fmla="*/ 4275461 h 4275461"/>
                <a:gd name="connsiteX19" fmla="*/ 2454288 w 3619883"/>
                <a:gd name="connsiteY19" fmla="*/ 4128157 h 4275461"/>
                <a:gd name="connsiteX20" fmla="*/ 2515810 w 3619883"/>
                <a:gd name="connsiteY20" fmla="*/ 4128157 h 4275461"/>
                <a:gd name="connsiteX21" fmla="*/ 2515810 w 3619883"/>
                <a:gd name="connsiteY21" fmla="*/ 3951392 h 4275461"/>
                <a:gd name="connsiteX22" fmla="*/ 2338025 w 3619883"/>
                <a:gd name="connsiteY22" fmla="*/ 3951392 h 4275461"/>
                <a:gd name="connsiteX23" fmla="*/ 2338025 w 3619883"/>
                <a:gd name="connsiteY23" fmla="*/ 4128157 h 4275461"/>
                <a:gd name="connsiteX24" fmla="*/ 2395120 w 3619883"/>
                <a:gd name="connsiteY24" fmla="*/ 4128157 h 4275461"/>
                <a:gd name="connsiteX25" fmla="*/ 2337697 w 3619883"/>
                <a:gd name="connsiteY25" fmla="*/ 4275461 h 4275461"/>
                <a:gd name="connsiteX26" fmla="*/ 2150155 w 3619883"/>
                <a:gd name="connsiteY26" fmla="*/ 4275461 h 4275461"/>
                <a:gd name="connsiteX27" fmla="*/ 2150155 w 3619883"/>
                <a:gd name="connsiteY27" fmla="*/ 4128157 h 4275461"/>
                <a:gd name="connsiteX28" fmla="*/ 2204852 w 3619883"/>
                <a:gd name="connsiteY28" fmla="*/ 4128157 h 4275461"/>
                <a:gd name="connsiteX29" fmla="*/ 2204852 w 3619883"/>
                <a:gd name="connsiteY29" fmla="*/ 3951392 h 4275461"/>
                <a:gd name="connsiteX30" fmla="*/ 2027068 w 3619883"/>
                <a:gd name="connsiteY30" fmla="*/ 3951392 h 4275461"/>
                <a:gd name="connsiteX31" fmla="*/ 2027068 w 3619883"/>
                <a:gd name="connsiteY31" fmla="*/ 4128157 h 4275461"/>
                <a:gd name="connsiteX32" fmla="*/ 2079759 w 3619883"/>
                <a:gd name="connsiteY32" fmla="*/ 4128157 h 4275461"/>
                <a:gd name="connsiteX33" fmla="*/ 2079759 w 3619883"/>
                <a:gd name="connsiteY33" fmla="*/ 4275461 h 4275461"/>
                <a:gd name="connsiteX34" fmla="*/ 1824703 w 3619883"/>
                <a:gd name="connsiteY34" fmla="*/ 4275461 h 4275461"/>
                <a:gd name="connsiteX35" fmla="*/ 1834468 w 3619883"/>
                <a:gd name="connsiteY35" fmla="*/ 4128157 h 4275461"/>
                <a:gd name="connsiteX36" fmla="*/ 1893894 w 3619883"/>
                <a:gd name="connsiteY36" fmla="*/ 4128157 h 4275461"/>
                <a:gd name="connsiteX37" fmla="*/ 1893894 w 3619883"/>
                <a:gd name="connsiteY37" fmla="*/ 3951392 h 4275461"/>
                <a:gd name="connsiteX38" fmla="*/ 1716110 w 3619883"/>
                <a:gd name="connsiteY38" fmla="*/ 3951392 h 4275461"/>
                <a:gd name="connsiteX39" fmla="*/ 1716110 w 3619883"/>
                <a:gd name="connsiteY39" fmla="*/ 4006431 h 4275461"/>
                <a:gd name="connsiteX40" fmla="*/ 1703447 w 3619883"/>
                <a:gd name="connsiteY40" fmla="*/ 4007960 h 4275461"/>
                <a:gd name="connsiteX41" fmla="*/ 1716110 w 3619883"/>
                <a:gd name="connsiteY41" fmla="*/ 4044284 h 4275461"/>
                <a:gd name="connsiteX42" fmla="*/ 1716110 w 3619883"/>
                <a:gd name="connsiteY42" fmla="*/ 4128157 h 4275461"/>
                <a:gd name="connsiteX43" fmla="*/ 1745346 w 3619883"/>
                <a:gd name="connsiteY43" fmla="*/ 4128157 h 4275461"/>
                <a:gd name="connsiteX44" fmla="*/ 1796694 w 3619883"/>
                <a:gd name="connsiteY44" fmla="*/ 4275461 h 4275461"/>
                <a:gd name="connsiteX45" fmla="*/ 1558844 w 3619883"/>
                <a:gd name="connsiteY45" fmla="*/ 4275461 h 4275461"/>
                <a:gd name="connsiteX46" fmla="*/ 1517252 w 3619883"/>
                <a:gd name="connsiteY46" fmla="*/ 4128157 h 4275461"/>
                <a:gd name="connsiteX47" fmla="*/ 1582936 w 3619883"/>
                <a:gd name="connsiteY47" fmla="*/ 4128157 h 4275461"/>
                <a:gd name="connsiteX48" fmla="*/ 1582936 w 3619883"/>
                <a:gd name="connsiteY48" fmla="*/ 3951392 h 4275461"/>
                <a:gd name="connsiteX49" fmla="*/ 1405151 w 3619883"/>
                <a:gd name="connsiteY49" fmla="*/ 3951392 h 4275461"/>
                <a:gd name="connsiteX50" fmla="*/ 1405151 w 3619883"/>
                <a:gd name="connsiteY50" fmla="*/ 4128157 h 4275461"/>
                <a:gd name="connsiteX51" fmla="*/ 1468988 w 3619883"/>
                <a:gd name="connsiteY51" fmla="*/ 4128157 h 4275461"/>
                <a:gd name="connsiteX52" fmla="*/ 1427396 w 3619883"/>
                <a:gd name="connsiteY52" fmla="*/ 4275461 h 4275461"/>
                <a:gd name="connsiteX53" fmla="*/ 1210751 w 3619883"/>
                <a:gd name="connsiteY53" fmla="*/ 4275461 h 4275461"/>
                <a:gd name="connsiteX54" fmla="*/ 1210751 w 3619883"/>
                <a:gd name="connsiteY54" fmla="*/ 4128157 h 4275461"/>
                <a:gd name="connsiteX55" fmla="*/ 1271978 w 3619883"/>
                <a:gd name="connsiteY55" fmla="*/ 4128157 h 4275461"/>
                <a:gd name="connsiteX56" fmla="*/ 1271978 w 3619883"/>
                <a:gd name="connsiteY56" fmla="*/ 3951392 h 4275461"/>
                <a:gd name="connsiteX57" fmla="*/ 1094193 w 3619883"/>
                <a:gd name="connsiteY57" fmla="*/ 3951392 h 4275461"/>
                <a:gd name="connsiteX58" fmla="*/ 1094193 w 3619883"/>
                <a:gd name="connsiteY58" fmla="*/ 4128157 h 4275461"/>
                <a:gd name="connsiteX59" fmla="*/ 1140354 w 3619883"/>
                <a:gd name="connsiteY59" fmla="*/ 4128157 h 4275461"/>
                <a:gd name="connsiteX60" fmla="*/ 1140354 w 3619883"/>
                <a:gd name="connsiteY60" fmla="*/ 4275461 h 4275461"/>
                <a:gd name="connsiteX61" fmla="*/ 953807 w 3619883"/>
                <a:gd name="connsiteY61" fmla="*/ 4275461 h 4275461"/>
                <a:gd name="connsiteX62" fmla="*/ 912215 w 3619883"/>
                <a:gd name="connsiteY62" fmla="*/ 4128157 h 4275461"/>
                <a:gd name="connsiteX63" fmla="*/ 961020 w 3619883"/>
                <a:gd name="connsiteY63" fmla="*/ 4128157 h 4275461"/>
                <a:gd name="connsiteX64" fmla="*/ 961020 w 3619883"/>
                <a:gd name="connsiteY64" fmla="*/ 3951392 h 4275461"/>
                <a:gd name="connsiteX65" fmla="*/ 783235 w 3619883"/>
                <a:gd name="connsiteY65" fmla="*/ 3951392 h 4275461"/>
                <a:gd name="connsiteX66" fmla="*/ 783235 w 3619883"/>
                <a:gd name="connsiteY66" fmla="*/ 4128157 h 4275461"/>
                <a:gd name="connsiteX67" fmla="*/ 871024 w 3619883"/>
                <a:gd name="connsiteY67" fmla="*/ 4128157 h 4275461"/>
                <a:gd name="connsiteX68" fmla="*/ 829432 w 3619883"/>
                <a:gd name="connsiteY68" fmla="*/ 4275461 h 4275461"/>
                <a:gd name="connsiteX69" fmla="*/ 611484 w 3619883"/>
                <a:gd name="connsiteY69" fmla="*/ 4275461 h 4275461"/>
                <a:gd name="connsiteX70" fmla="*/ 621247 w 3619883"/>
                <a:gd name="connsiteY70" fmla="*/ 4128157 h 4275461"/>
                <a:gd name="connsiteX71" fmla="*/ 650062 w 3619883"/>
                <a:gd name="connsiteY71" fmla="*/ 4128157 h 4275461"/>
                <a:gd name="connsiteX72" fmla="*/ 650062 w 3619883"/>
                <a:gd name="connsiteY72" fmla="*/ 3951392 h 4275461"/>
                <a:gd name="connsiteX73" fmla="*/ 472277 w 3619883"/>
                <a:gd name="connsiteY73" fmla="*/ 3951392 h 4275461"/>
                <a:gd name="connsiteX74" fmla="*/ 472277 w 3619883"/>
                <a:gd name="connsiteY74" fmla="*/ 4128157 h 4275461"/>
                <a:gd name="connsiteX75" fmla="*/ 522650 w 3619883"/>
                <a:gd name="connsiteY75" fmla="*/ 4128157 h 4275461"/>
                <a:gd name="connsiteX76" fmla="*/ 573998 w 3619883"/>
                <a:gd name="connsiteY76" fmla="*/ 4275461 h 4275461"/>
                <a:gd name="connsiteX77" fmla="*/ 336164 w 3619883"/>
                <a:gd name="connsiteY77" fmla="*/ 4275461 h 4275461"/>
                <a:gd name="connsiteX78" fmla="*/ 294572 w 3619883"/>
                <a:gd name="connsiteY78" fmla="*/ 4128157 h 4275461"/>
                <a:gd name="connsiteX79" fmla="*/ 339106 w 3619883"/>
                <a:gd name="connsiteY79" fmla="*/ 4128157 h 4275461"/>
                <a:gd name="connsiteX80" fmla="*/ 339106 w 3619883"/>
                <a:gd name="connsiteY80" fmla="*/ 3951392 h 4275461"/>
                <a:gd name="connsiteX81" fmla="*/ 161321 w 3619883"/>
                <a:gd name="connsiteY81" fmla="*/ 3951392 h 4275461"/>
                <a:gd name="connsiteX82" fmla="*/ 161321 w 3619883"/>
                <a:gd name="connsiteY82" fmla="*/ 4128157 h 4275461"/>
                <a:gd name="connsiteX83" fmla="*/ 230914 w 3619883"/>
                <a:gd name="connsiteY83" fmla="*/ 4128157 h 4275461"/>
                <a:gd name="connsiteX84" fmla="*/ 189322 w 3619883"/>
                <a:gd name="connsiteY84" fmla="*/ 4275461 h 4275461"/>
                <a:gd name="connsiteX85" fmla="*/ 0 w 3619883"/>
                <a:gd name="connsiteY85" fmla="*/ 4275461 h 4275461"/>
                <a:gd name="connsiteX86" fmla="*/ 0 w 3619883"/>
                <a:gd name="connsiteY86" fmla="*/ 42229 h 4275461"/>
                <a:gd name="connsiteX87" fmla="*/ 42464 w 3619883"/>
                <a:gd name="connsiteY87" fmla="*/ 40518 h 4275461"/>
                <a:gd name="connsiteX88" fmla="*/ 137733 w 3619883"/>
                <a:gd name="connsiteY88" fmla="*/ 35355 h 4275461"/>
                <a:gd name="connsiteX89" fmla="*/ 270565 w 3619883"/>
                <a:gd name="connsiteY89" fmla="*/ 29759 h 4275461"/>
                <a:gd name="connsiteX90" fmla="*/ 479734 w 3619883"/>
                <a:gd name="connsiteY90" fmla="*/ 45455 h 4275461"/>
                <a:gd name="connsiteX91" fmla="*/ 524103 w 3619883"/>
                <a:gd name="connsiteY91" fmla="*/ 41625 h 4275461"/>
                <a:gd name="connsiteX92" fmla="*/ 624416 w 3619883"/>
                <a:gd name="connsiteY92" fmla="*/ 22696 h 4275461"/>
                <a:gd name="connsiteX93" fmla="*/ 657762 w 3619883"/>
                <a:gd name="connsiteY93" fmla="*/ 18351 h 4275461"/>
                <a:gd name="connsiteX94" fmla="*/ 690557 w 3619883"/>
                <a:gd name="connsiteY94" fmla="*/ 25792 h 4275461"/>
                <a:gd name="connsiteX95" fmla="*/ 745123 w 3619883"/>
                <a:gd name="connsiteY95" fmla="*/ 40157 h 4275461"/>
                <a:gd name="connsiteX96" fmla="*/ 789493 w 3619883"/>
                <a:gd name="connsiteY96" fmla="*/ 36327 h 4275461"/>
                <a:gd name="connsiteX97" fmla="*/ 854255 w 3619883"/>
                <a:gd name="connsiteY97" fmla="*/ 68887 h 4275461"/>
                <a:gd name="connsiteX98" fmla="*/ 897520 w 3619883"/>
                <a:gd name="connsiteY98" fmla="*/ 88629 h 4275461"/>
                <a:gd name="connsiteX99" fmla="*/ 940510 w 3619883"/>
                <a:gd name="connsiteY99" fmla="*/ 114265 h 4275461"/>
                <a:gd name="connsiteX100" fmla="*/ 1082712 w 3619883"/>
                <a:gd name="connsiteY100" fmla="*/ 144543 h 4275461"/>
                <a:gd name="connsiteX101" fmla="*/ 1205348 w 3619883"/>
                <a:gd name="connsiteY101" fmla="*/ 120753 h 4275461"/>
                <a:gd name="connsiteX102" fmla="*/ 1271764 w 3619883"/>
                <a:gd name="connsiteY102" fmla="*/ 117956 h 4275461"/>
                <a:gd name="connsiteX103" fmla="*/ 1315583 w 3619883"/>
                <a:gd name="connsiteY103" fmla="*/ 125912 h 4275461"/>
                <a:gd name="connsiteX104" fmla="*/ 1359125 w 3619883"/>
                <a:gd name="connsiteY104" fmla="*/ 139761 h 4275461"/>
                <a:gd name="connsiteX105" fmla="*/ 1391919 w 3619883"/>
                <a:gd name="connsiteY105" fmla="*/ 147202 h 4275461"/>
                <a:gd name="connsiteX106" fmla="*/ 1436563 w 3619883"/>
                <a:gd name="connsiteY106" fmla="*/ 137480 h 4275461"/>
                <a:gd name="connsiteX107" fmla="*/ 1471566 w 3619883"/>
                <a:gd name="connsiteY107" fmla="*/ 97777 h 4275461"/>
                <a:gd name="connsiteX108" fmla="*/ 1505739 w 3619883"/>
                <a:gd name="connsiteY108" fmla="*/ 75753 h 4275461"/>
                <a:gd name="connsiteX109" fmla="*/ 1590891 w 3619883"/>
                <a:gd name="connsiteY109" fmla="*/ 144702 h 4275461"/>
                <a:gd name="connsiteX110" fmla="*/ 1625616 w 3619883"/>
                <a:gd name="connsiteY110" fmla="*/ 110893 h 4275461"/>
                <a:gd name="connsiteX111" fmla="*/ 1658964 w 3619883"/>
                <a:gd name="connsiteY111" fmla="*/ 106547 h 4275461"/>
                <a:gd name="connsiteX112" fmla="*/ 1746598 w 3619883"/>
                <a:gd name="connsiteY112" fmla="*/ 122460 h 4275461"/>
                <a:gd name="connsiteX113" fmla="*/ 1811913 w 3619883"/>
                <a:gd name="connsiteY113" fmla="*/ 143234 h 4275461"/>
                <a:gd name="connsiteX114" fmla="*/ 1856557 w 3619883"/>
                <a:gd name="connsiteY114" fmla="*/ 133511 h 4275461"/>
                <a:gd name="connsiteX115" fmla="*/ 2066003 w 3619883"/>
                <a:gd name="connsiteY115" fmla="*/ 143313 h 4275461"/>
                <a:gd name="connsiteX116" fmla="*/ 2177615 w 3619883"/>
                <a:gd name="connsiteY116" fmla="*/ 119007 h 4275461"/>
                <a:gd name="connsiteX117" fmla="*/ 2255883 w 3619883"/>
                <a:gd name="connsiteY117" fmla="*/ 99047 h 4275461"/>
                <a:gd name="connsiteX118" fmla="*/ 2344622 w 3619883"/>
                <a:gd name="connsiteY118" fmla="*/ 91388 h 4275461"/>
                <a:gd name="connsiteX119" fmla="*/ 2455682 w 3619883"/>
                <a:gd name="connsiteY119" fmla="*/ 78869 h 4275461"/>
                <a:gd name="connsiteX120" fmla="*/ 2632609 w 3619883"/>
                <a:gd name="connsiteY120" fmla="*/ 75338 h 4275461"/>
                <a:gd name="connsiteX121" fmla="*/ 2742291 w 3619883"/>
                <a:gd name="connsiteY121" fmla="*/ 92282 h 4275461"/>
                <a:gd name="connsiteX122" fmla="*/ 2851974 w 3619883"/>
                <a:gd name="connsiteY122" fmla="*/ 109227 h 4275461"/>
                <a:gd name="connsiteX123" fmla="*/ 2907643 w 3619883"/>
                <a:gd name="connsiteY123" fmla="*/ 100020 h 4275461"/>
                <a:gd name="connsiteX124" fmla="*/ 2944022 w 3619883"/>
                <a:gd name="connsiteY124" fmla="*/ 30853 h 4275461"/>
                <a:gd name="connsiteX125" fmla="*/ 3022289 w 3619883"/>
                <a:gd name="connsiteY125" fmla="*/ 10893 h 4275461"/>
                <a:gd name="connsiteX126" fmla="*/ 3054807 w 3619883"/>
                <a:gd name="connsiteY126" fmla="*/ 24226 h 4275461"/>
                <a:gd name="connsiteX127" fmla="*/ 3141892 w 3619883"/>
                <a:gd name="connsiteY127" fmla="*/ 51925 h 4275461"/>
                <a:gd name="connsiteX128" fmla="*/ 3185711 w 3619883"/>
                <a:gd name="connsiteY128" fmla="*/ 59881 h 4275461"/>
                <a:gd name="connsiteX129" fmla="*/ 3219056 w 3619883"/>
                <a:gd name="connsiteY129" fmla="*/ 55536 h 4275461"/>
                <a:gd name="connsiteX130" fmla="*/ 3263425 w 3619883"/>
                <a:gd name="connsiteY130" fmla="*/ 51706 h 4275461"/>
                <a:gd name="connsiteX131" fmla="*/ 3296219 w 3619883"/>
                <a:gd name="connsiteY131" fmla="*/ 59147 h 4275461"/>
                <a:gd name="connsiteX132" fmla="*/ 3319094 w 3619883"/>
                <a:gd name="connsiteY132" fmla="*/ 42500 h 4275461"/>
                <a:gd name="connsiteX133" fmla="*/ 3420511 w 3619883"/>
                <a:gd name="connsiteY133" fmla="*/ 0 h 4275461"/>
                <a:gd name="connsiteX134" fmla="*/ 3453305 w 3619883"/>
                <a:gd name="connsiteY134" fmla="*/ 7440 h 4275461"/>
                <a:gd name="connsiteX135" fmla="*/ 3496571 w 3619883"/>
                <a:gd name="connsiteY135" fmla="*/ 27182 h 4275461"/>
                <a:gd name="connsiteX136" fmla="*/ 3602117 w 3619883"/>
                <a:gd name="connsiteY136" fmla="*/ 132521 h 4275461"/>
                <a:gd name="connsiteX137" fmla="*/ 3619883 w 3619883"/>
                <a:gd name="connsiteY137" fmla="*/ 140049 h 4275461"/>
                <a:gd name="connsiteX138" fmla="*/ 3619883 w 3619883"/>
                <a:gd name="connsiteY13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59941 w 3619883"/>
                <a:gd name="connsiteY6" fmla="*/ 4128157 h 4275461"/>
                <a:gd name="connsiteX7" fmla="*/ 2996846 w 3619883"/>
                <a:gd name="connsiteY7" fmla="*/ 4128157 h 4275461"/>
                <a:gd name="connsiteX8" fmla="*/ 3014011 w 3619883"/>
                <a:gd name="connsiteY8" fmla="*/ 4275461 h 4275461"/>
                <a:gd name="connsiteX9" fmla="*/ 2761042 w 3619883"/>
                <a:gd name="connsiteY9" fmla="*/ 4275461 h 4275461"/>
                <a:gd name="connsiteX10" fmla="*/ 2761042 w 3619883"/>
                <a:gd name="connsiteY10" fmla="*/ 4128157 h 4275461"/>
                <a:gd name="connsiteX11" fmla="*/ 2826768 w 3619883"/>
                <a:gd name="connsiteY11" fmla="*/ 4128157 h 4275461"/>
                <a:gd name="connsiteX12" fmla="*/ 2826768 w 3619883"/>
                <a:gd name="connsiteY12" fmla="*/ 3951392 h 4275461"/>
                <a:gd name="connsiteX13" fmla="*/ 2648983 w 3619883"/>
                <a:gd name="connsiteY13" fmla="*/ 3951392 h 4275461"/>
                <a:gd name="connsiteX14" fmla="*/ 2648983 w 3619883"/>
                <a:gd name="connsiteY14" fmla="*/ 4128157 h 4275461"/>
                <a:gd name="connsiteX15" fmla="*/ 2690646 w 3619883"/>
                <a:gd name="connsiteY15" fmla="*/ 4128157 h 4275461"/>
                <a:gd name="connsiteX16" fmla="*/ 2690646 w 3619883"/>
                <a:gd name="connsiteY16" fmla="*/ 4275461 h 4275461"/>
                <a:gd name="connsiteX17" fmla="*/ 2511710 w 3619883"/>
                <a:gd name="connsiteY17" fmla="*/ 4275461 h 4275461"/>
                <a:gd name="connsiteX18" fmla="*/ 2454288 w 3619883"/>
                <a:gd name="connsiteY18" fmla="*/ 4128157 h 4275461"/>
                <a:gd name="connsiteX19" fmla="*/ 2515810 w 3619883"/>
                <a:gd name="connsiteY19" fmla="*/ 4128157 h 4275461"/>
                <a:gd name="connsiteX20" fmla="*/ 2515810 w 3619883"/>
                <a:gd name="connsiteY20" fmla="*/ 3951392 h 4275461"/>
                <a:gd name="connsiteX21" fmla="*/ 2338025 w 3619883"/>
                <a:gd name="connsiteY21" fmla="*/ 3951392 h 4275461"/>
                <a:gd name="connsiteX22" fmla="*/ 2338025 w 3619883"/>
                <a:gd name="connsiteY22" fmla="*/ 4128157 h 4275461"/>
                <a:gd name="connsiteX23" fmla="*/ 2395120 w 3619883"/>
                <a:gd name="connsiteY23" fmla="*/ 4128157 h 4275461"/>
                <a:gd name="connsiteX24" fmla="*/ 2337697 w 3619883"/>
                <a:gd name="connsiteY24" fmla="*/ 4275461 h 4275461"/>
                <a:gd name="connsiteX25" fmla="*/ 2150155 w 3619883"/>
                <a:gd name="connsiteY25" fmla="*/ 4275461 h 4275461"/>
                <a:gd name="connsiteX26" fmla="*/ 2150155 w 3619883"/>
                <a:gd name="connsiteY26" fmla="*/ 4128157 h 4275461"/>
                <a:gd name="connsiteX27" fmla="*/ 2204852 w 3619883"/>
                <a:gd name="connsiteY27" fmla="*/ 4128157 h 4275461"/>
                <a:gd name="connsiteX28" fmla="*/ 2204852 w 3619883"/>
                <a:gd name="connsiteY28" fmla="*/ 3951392 h 4275461"/>
                <a:gd name="connsiteX29" fmla="*/ 2027068 w 3619883"/>
                <a:gd name="connsiteY29" fmla="*/ 3951392 h 4275461"/>
                <a:gd name="connsiteX30" fmla="*/ 2027068 w 3619883"/>
                <a:gd name="connsiteY30" fmla="*/ 4128157 h 4275461"/>
                <a:gd name="connsiteX31" fmla="*/ 2079759 w 3619883"/>
                <a:gd name="connsiteY31" fmla="*/ 4128157 h 4275461"/>
                <a:gd name="connsiteX32" fmla="*/ 2079759 w 3619883"/>
                <a:gd name="connsiteY32" fmla="*/ 4275461 h 4275461"/>
                <a:gd name="connsiteX33" fmla="*/ 1824703 w 3619883"/>
                <a:gd name="connsiteY33" fmla="*/ 4275461 h 4275461"/>
                <a:gd name="connsiteX34" fmla="*/ 1834468 w 3619883"/>
                <a:gd name="connsiteY34" fmla="*/ 4128157 h 4275461"/>
                <a:gd name="connsiteX35" fmla="*/ 1893894 w 3619883"/>
                <a:gd name="connsiteY35" fmla="*/ 4128157 h 4275461"/>
                <a:gd name="connsiteX36" fmla="*/ 1893894 w 3619883"/>
                <a:gd name="connsiteY36" fmla="*/ 3951392 h 4275461"/>
                <a:gd name="connsiteX37" fmla="*/ 1716110 w 3619883"/>
                <a:gd name="connsiteY37" fmla="*/ 3951392 h 4275461"/>
                <a:gd name="connsiteX38" fmla="*/ 1716110 w 3619883"/>
                <a:gd name="connsiteY38" fmla="*/ 4006431 h 4275461"/>
                <a:gd name="connsiteX39" fmla="*/ 1703447 w 3619883"/>
                <a:gd name="connsiteY39" fmla="*/ 4007960 h 4275461"/>
                <a:gd name="connsiteX40" fmla="*/ 1716110 w 3619883"/>
                <a:gd name="connsiteY40" fmla="*/ 4044284 h 4275461"/>
                <a:gd name="connsiteX41" fmla="*/ 1716110 w 3619883"/>
                <a:gd name="connsiteY41" fmla="*/ 4128157 h 4275461"/>
                <a:gd name="connsiteX42" fmla="*/ 1745346 w 3619883"/>
                <a:gd name="connsiteY42" fmla="*/ 4128157 h 4275461"/>
                <a:gd name="connsiteX43" fmla="*/ 1796694 w 3619883"/>
                <a:gd name="connsiteY43" fmla="*/ 4275461 h 4275461"/>
                <a:gd name="connsiteX44" fmla="*/ 1558844 w 3619883"/>
                <a:gd name="connsiteY44" fmla="*/ 4275461 h 4275461"/>
                <a:gd name="connsiteX45" fmla="*/ 1517252 w 3619883"/>
                <a:gd name="connsiteY45" fmla="*/ 4128157 h 4275461"/>
                <a:gd name="connsiteX46" fmla="*/ 1582936 w 3619883"/>
                <a:gd name="connsiteY46" fmla="*/ 4128157 h 4275461"/>
                <a:gd name="connsiteX47" fmla="*/ 1582936 w 3619883"/>
                <a:gd name="connsiteY47" fmla="*/ 3951392 h 4275461"/>
                <a:gd name="connsiteX48" fmla="*/ 1405151 w 3619883"/>
                <a:gd name="connsiteY48" fmla="*/ 3951392 h 4275461"/>
                <a:gd name="connsiteX49" fmla="*/ 1405151 w 3619883"/>
                <a:gd name="connsiteY49" fmla="*/ 4128157 h 4275461"/>
                <a:gd name="connsiteX50" fmla="*/ 1468988 w 3619883"/>
                <a:gd name="connsiteY50" fmla="*/ 4128157 h 4275461"/>
                <a:gd name="connsiteX51" fmla="*/ 1427396 w 3619883"/>
                <a:gd name="connsiteY51" fmla="*/ 4275461 h 4275461"/>
                <a:gd name="connsiteX52" fmla="*/ 1210751 w 3619883"/>
                <a:gd name="connsiteY52" fmla="*/ 4275461 h 4275461"/>
                <a:gd name="connsiteX53" fmla="*/ 1210751 w 3619883"/>
                <a:gd name="connsiteY53" fmla="*/ 4128157 h 4275461"/>
                <a:gd name="connsiteX54" fmla="*/ 1271978 w 3619883"/>
                <a:gd name="connsiteY54" fmla="*/ 4128157 h 4275461"/>
                <a:gd name="connsiteX55" fmla="*/ 1271978 w 3619883"/>
                <a:gd name="connsiteY55" fmla="*/ 3951392 h 4275461"/>
                <a:gd name="connsiteX56" fmla="*/ 1094193 w 3619883"/>
                <a:gd name="connsiteY56" fmla="*/ 3951392 h 4275461"/>
                <a:gd name="connsiteX57" fmla="*/ 1094193 w 3619883"/>
                <a:gd name="connsiteY57" fmla="*/ 4128157 h 4275461"/>
                <a:gd name="connsiteX58" fmla="*/ 1140354 w 3619883"/>
                <a:gd name="connsiteY58" fmla="*/ 4128157 h 4275461"/>
                <a:gd name="connsiteX59" fmla="*/ 1140354 w 3619883"/>
                <a:gd name="connsiteY59" fmla="*/ 4275461 h 4275461"/>
                <a:gd name="connsiteX60" fmla="*/ 953807 w 3619883"/>
                <a:gd name="connsiteY60" fmla="*/ 4275461 h 4275461"/>
                <a:gd name="connsiteX61" fmla="*/ 912215 w 3619883"/>
                <a:gd name="connsiteY61" fmla="*/ 4128157 h 4275461"/>
                <a:gd name="connsiteX62" fmla="*/ 961020 w 3619883"/>
                <a:gd name="connsiteY62" fmla="*/ 4128157 h 4275461"/>
                <a:gd name="connsiteX63" fmla="*/ 961020 w 3619883"/>
                <a:gd name="connsiteY63" fmla="*/ 3951392 h 4275461"/>
                <a:gd name="connsiteX64" fmla="*/ 783235 w 3619883"/>
                <a:gd name="connsiteY64" fmla="*/ 3951392 h 4275461"/>
                <a:gd name="connsiteX65" fmla="*/ 783235 w 3619883"/>
                <a:gd name="connsiteY65" fmla="*/ 4128157 h 4275461"/>
                <a:gd name="connsiteX66" fmla="*/ 871024 w 3619883"/>
                <a:gd name="connsiteY66" fmla="*/ 4128157 h 4275461"/>
                <a:gd name="connsiteX67" fmla="*/ 829432 w 3619883"/>
                <a:gd name="connsiteY67" fmla="*/ 4275461 h 4275461"/>
                <a:gd name="connsiteX68" fmla="*/ 611484 w 3619883"/>
                <a:gd name="connsiteY68" fmla="*/ 4275461 h 4275461"/>
                <a:gd name="connsiteX69" fmla="*/ 621247 w 3619883"/>
                <a:gd name="connsiteY69" fmla="*/ 4128157 h 4275461"/>
                <a:gd name="connsiteX70" fmla="*/ 650062 w 3619883"/>
                <a:gd name="connsiteY70" fmla="*/ 4128157 h 4275461"/>
                <a:gd name="connsiteX71" fmla="*/ 650062 w 3619883"/>
                <a:gd name="connsiteY71" fmla="*/ 3951392 h 4275461"/>
                <a:gd name="connsiteX72" fmla="*/ 472277 w 3619883"/>
                <a:gd name="connsiteY72" fmla="*/ 3951392 h 4275461"/>
                <a:gd name="connsiteX73" fmla="*/ 472277 w 3619883"/>
                <a:gd name="connsiteY73" fmla="*/ 4128157 h 4275461"/>
                <a:gd name="connsiteX74" fmla="*/ 522650 w 3619883"/>
                <a:gd name="connsiteY74" fmla="*/ 4128157 h 4275461"/>
                <a:gd name="connsiteX75" fmla="*/ 573998 w 3619883"/>
                <a:gd name="connsiteY75" fmla="*/ 4275461 h 4275461"/>
                <a:gd name="connsiteX76" fmla="*/ 336164 w 3619883"/>
                <a:gd name="connsiteY76" fmla="*/ 4275461 h 4275461"/>
                <a:gd name="connsiteX77" fmla="*/ 294572 w 3619883"/>
                <a:gd name="connsiteY77" fmla="*/ 4128157 h 4275461"/>
                <a:gd name="connsiteX78" fmla="*/ 339106 w 3619883"/>
                <a:gd name="connsiteY78" fmla="*/ 4128157 h 4275461"/>
                <a:gd name="connsiteX79" fmla="*/ 339106 w 3619883"/>
                <a:gd name="connsiteY79" fmla="*/ 3951392 h 4275461"/>
                <a:gd name="connsiteX80" fmla="*/ 161321 w 3619883"/>
                <a:gd name="connsiteY80" fmla="*/ 3951392 h 4275461"/>
                <a:gd name="connsiteX81" fmla="*/ 161321 w 3619883"/>
                <a:gd name="connsiteY81" fmla="*/ 4128157 h 4275461"/>
                <a:gd name="connsiteX82" fmla="*/ 230914 w 3619883"/>
                <a:gd name="connsiteY82" fmla="*/ 4128157 h 4275461"/>
                <a:gd name="connsiteX83" fmla="*/ 189322 w 3619883"/>
                <a:gd name="connsiteY83" fmla="*/ 4275461 h 4275461"/>
                <a:gd name="connsiteX84" fmla="*/ 0 w 3619883"/>
                <a:gd name="connsiteY84" fmla="*/ 4275461 h 4275461"/>
                <a:gd name="connsiteX85" fmla="*/ 0 w 3619883"/>
                <a:gd name="connsiteY85" fmla="*/ 42229 h 4275461"/>
                <a:gd name="connsiteX86" fmla="*/ 42464 w 3619883"/>
                <a:gd name="connsiteY86" fmla="*/ 40518 h 4275461"/>
                <a:gd name="connsiteX87" fmla="*/ 137733 w 3619883"/>
                <a:gd name="connsiteY87" fmla="*/ 35355 h 4275461"/>
                <a:gd name="connsiteX88" fmla="*/ 270565 w 3619883"/>
                <a:gd name="connsiteY88" fmla="*/ 29759 h 4275461"/>
                <a:gd name="connsiteX89" fmla="*/ 479734 w 3619883"/>
                <a:gd name="connsiteY89" fmla="*/ 45455 h 4275461"/>
                <a:gd name="connsiteX90" fmla="*/ 524103 w 3619883"/>
                <a:gd name="connsiteY90" fmla="*/ 41625 h 4275461"/>
                <a:gd name="connsiteX91" fmla="*/ 624416 w 3619883"/>
                <a:gd name="connsiteY91" fmla="*/ 22696 h 4275461"/>
                <a:gd name="connsiteX92" fmla="*/ 657762 w 3619883"/>
                <a:gd name="connsiteY92" fmla="*/ 18351 h 4275461"/>
                <a:gd name="connsiteX93" fmla="*/ 690557 w 3619883"/>
                <a:gd name="connsiteY93" fmla="*/ 25792 h 4275461"/>
                <a:gd name="connsiteX94" fmla="*/ 745123 w 3619883"/>
                <a:gd name="connsiteY94" fmla="*/ 40157 h 4275461"/>
                <a:gd name="connsiteX95" fmla="*/ 789493 w 3619883"/>
                <a:gd name="connsiteY95" fmla="*/ 36327 h 4275461"/>
                <a:gd name="connsiteX96" fmla="*/ 854255 w 3619883"/>
                <a:gd name="connsiteY96" fmla="*/ 68887 h 4275461"/>
                <a:gd name="connsiteX97" fmla="*/ 897520 w 3619883"/>
                <a:gd name="connsiteY97" fmla="*/ 88629 h 4275461"/>
                <a:gd name="connsiteX98" fmla="*/ 940510 w 3619883"/>
                <a:gd name="connsiteY98" fmla="*/ 114265 h 4275461"/>
                <a:gd name="connsiteX99" fmla="*/ 1082712 w 3619883"/>
                <a:gd name="connsiteY99" fmla="*/ 144543 h 4275461"/>
                <a:gd name="connsiteX100" fmla="*/ 1205348 w 3619883"/>
                <a:gd name="connsiteY100" fmla="*/ 120753 h 4275461"/>
                <a:gd name="connsiteX101" fmla="*/ 1271764 w 3619883"/>
                <a:gd name="connsiteY101" fmla="*/ 117956 h 4275461"/>
                <a:gd name="connsiteX102" fmla="*/ 1315583 w 3619883"/>
                <a:gd name="connsiteY102" fmla="*/ 125912 h 4275461"/>
                <a:gd name="connsiteX103" fmla="*/ 1359125 w 3619883"/>
                <a:gd name="connsiteY103" fmla="*/ 139761 h 4275461"/>
                <a:gd name="connsiteX104" fmla="*/ 1391919 w 3619883"/>
                <a:gd name="connsiteY104" fmla="*/ 147202 h 4275461"/>
                <a:gd name="connsiteX105" fmla="*/ 1436563 w 3619883"/>
                <a:gd name="connsiteY105" fmla="*/ 137480 h 4275461"/>
                <a:gd name="connsiteX106" fmla="*/ 1471566 w 3619883"/>
                <a:gd name="connsiteY106" fmla="*/ 97777 h 4275461"/>
                <a:gd name="connsiteX107" fmla="*/ 1505739 w 3619883"/>
                <a:gd name="connsiteY107" fmla="*/ 75753 h 4275461"/>
                <a:gd name="connsiteX108" fmla="*/ 1590891 w 3619883"/>
                <a:gd name="connsiteY108" fmla="*/ 144702 h 4275461"/>
                <a:gd name="connsiteX109" fmla="*/ 1625616 w 3619883"/>
                <a:gd name="connsiteY109" fmla="*/ 110893 h 4275461"/>
                <a:gd name="connsiteX110" fmla="*/ 1658964 w 3619883"/>
                <a:gd name="connsiteY110" fmla="*/ 106547 h 4275461"/>
                <a:gd name="connsiteX111" fmla="*/ 1746598 w 3619883"/>
                <a:gd name="connsiteY111" fmla="*/ 122460 h 4275461"/>
                <a:gd name="connsiteX112" fmla="*/ 1811913 w 3619883"/>
                <a:gd name="connsiteY112" fmla="*/ 143234 h 4275461"/>
                <a:gd name="connsiteX113" fmla="*/ 1856557 w 3619883"/>
                <a:gd name="connsiteY113" fmla="*/ 133511 h 4275461"/>
                <a:gd name="connsiteX114" fmla="*/ 2066003 w 3619883"/>
                <a:gd name="connsiteY114" fmla="*/ 143313 h 4275461"/>
                <a:gd name="connsiteX115" fmla="*/ 2177615 w 3619883"/>
                <a:gd name="connsiteY115" fmla="*/ 119007 h 4275461"/>
                <a:gd name="connsiteX116" fmla="*/ 2255883 w 3619883"/>
                <a:gd name="connsiteY116" fmla="*/ 99047 h 4275461"/>
                <a:gd name="connsiteX117" fmla="*/ 2344622 w 3619883"/>
                <a:gd name="connsiteY117" fmla="*/ 91388 h 4275461"/>
                <a:gd name="connsiteX118" fmla="*/ 2455682 w 3619883"/>
                <a:gd name="connsiteY118" fmla="*/ 78869 h 4275461"/>
                <a:gd name="connsiteX119" fmla="*/ 2632609 w 3619883"/>
                <a:gd name="connsiteY119" fmla="*/ 75338 h 4275461"/>
                <a:gd name="connsiteX120" fmla="*/ 2742291 w 3619883"/>
                <a:gd name="connsiteY120" fmla="*/ 92282 h 4275461"/>
                <a:gd name="connsiteX121" fmla="*/ 2851974 w 3619883"/>
                <a:gd name="connsiteY121" fmla="*/ 109227 h 4275461"/>
                <a:gd name="connsiteX122" fmla="*/ 2907643 w 3619883"/>
                <a:gd name="connsiteY122" fmla="*/ 100020 h 4275461"/>
                <a:gd name="connsiteX123" fmla="*/ 2944022 w 3619883"/>
                <a:gd name="connsiteY123" fmla="*/ 30853 h 4275461"/>
                <a:gd name="connsiteX124" fmla="*/ 3022289 w 3619883"/>
                <a:gd name="connsiteY124" fmla="*/ 10893 h 4275461"/>
                <a:gd name="connsiteX125" fmla="*/ 3054807 w 3619883"/>
                <a:gd name="connsiteY125" fmla="*/ 24226 h 4275461"/>
                <a:gd name="connsiteX126" fmla="*/ 3141892 w 3619883"/>
                <a:gd name="connsiteY126" fmla="*/ 51925 h 4275461"/>
                <a:gd name="connsiteX127" fmla="*/ 3185711 w 3619883"/>
                <a:gd name="connsiteY127" fmla="*/ 59881 h 4275461"/>
                <a:gd name="connsiteX128" fmla="*/ 3219056 w 3619883"/>
                <a:gd name="connsiteY128" fmla="*/ 55536 h 4275461"/>
                <a:gd name="connsiteX129" fmla="*/ 3263425 w 3619883"/>
                <a:gd name="connsiteY129" fmla="*/ 51706 h 4275461"/>
                <a:gd name="connsiteX130" fmla="*/ 3296219 w 3619883"/>
                <a:gd name="connsiteY130" fmla="*/ 59147 h 4275461"/>
                <a:gd name="connsiteX131" fmla="*/ 3319094 w 3619883"/>
                <a:gd name="connsiteY131" fmla="*/ 42500 h 4275461"/>
                <a:gd name="connsiteX132" fmla="*/ 3420511 w 3619883"/>
                <a:gd name="connsiteY132" fmla="*/ 0 h 4275461"/>
                <a:gd name="connsiteX133" fmla="*/ 3453305 w 3619883"/>
                <a:gd name="connsiteY133" fmla="*/ 7440 h 4275461"/>
                <a:gd name="connsiteX134" fmla="*/ 3496571 w 3619883"/>
                <a:gd name="connsiteY134" fmla="*/ 27182 h 4275461"/>
                <a:gd name="connsiteX135" fmla="*/ 3602117 w 3619883"/>
                <a:gd name="connsiteY135" fmla="*/ 132521 h 4275461"/>
                <a:gd name="connsiteX136" fmla="*/ 3619883 w 3619883"/>
                <a:gd name="connsiteY136" fmla="*/ 140049 h 4275461"/>
                <a:gd name="connsiteX137" fmla="*/ 3619883 w 3619883"/>
                <a:gd name="connsiteY13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96846 w 3619883"/>
                <a:gd name="connsiteY6" fmla="*/ 4128157 h 4275461"/>
                <a:gd name="connsiteX7" fmla="*/ 3014011 w 3619883"/>
                <a:gd name="connsiteY7" fmla="*/ 4275461 h 4275461"/>
                <a:gd name="connsiteX8" fmla="*/ 2761042 w 3619883"/>
                <a:gd name="connsiteY8" fmla="*/ 4275461 h 4275461"/>
                <a:gd name="connsiteX9" fmla="*/ 2761042 w 3619883"/>
                <a:gd name="connsiteY9" fmla="*/ 4128157 h 4275461"/>
                <a:gd name="connsiteX10" fmla="*/ 2826768 w 3619883"/>
                <a:gd name="connsiteY10" fmla="*/ 4128157 h 4275461"/>
                <a:gd name="connsiteX11" fmla="*/ 2826768 w 3619883"/>
                <a:gd name="connsiteY11" fmla="*/ 3951392 h 4275461"/>
                <a:gd name="connsiteX12" fmla="*/ 2648983 w 3619883"/>
                <a:gd name="connsiteY12" fmla="*/ 3951392 h 4275461"/>
                <a:gd name="connsiteX13" fmla="*/ 2648983 w 3619883"/>
                <a:gd name="connsiteY13" fmla="*/ 4128157 h 4275461"/>
                <a:gd name="connsiteX14" fmla="*/ 2690646 w 3619883"/>
                <a:gd name="connsiteY14" fmla="*/ 4128157 h 4275461"/>
                <a:gd name="connsiteX15" fmla="*/ 2690646 w 3619883"/>
                <a:gd name="connsiteY15" fmla="*/ 4275461 h 4275461"/>
                <a:gd name="connsiteX16" fmla="*/ 2511710 w 3619883"/>
                <a:gd name="connsiteY16" fmla="*/ 4275461 h 4275461"/>
                <a:gd name="connsiteX17" fmla="*/ 2454288 w 3619883"/>
                <a:gd name="connsiteY17" fmla="*/ 4128157 h 4275461"/>
                <a:gd name="connsiteX18" fmla="*/ 2515810 w 3619883"/>
                <a:gd name="connsiteY18" fmla="*/ 4128157 h 4275461"/>
                <a:gd name="connsiteX19" fmla="*/ 2515810 w 3619883"/>
                <a:gd name="connsiteY19" fmla="*/ 3951392 h 4275461"/>
                <a:gd name="connsiteX20" fmla="*/ 2338025 w 3619883"/>
                <a:gd name="connsiteY20" fmla="*/ 3951392 h 4275461"/>
                <a:gd name="connsiteX21" fmla="*/ 2338025 w 3619883"/>
                <a:gd name="connsiteY21" fmla="*/ 4128157 h 4275461"/>
                <a:gd name="connsiteX22" fmla="*/ 2395120 w 3619883"/>
                <a:gd name="connsiteY22" fmla="*/ 4128157 h 4275461"/>
                <a:gd name="connsiteX23" fmla="*/ 2337697 w 3619883"/>
                <a:gd name="connsiteY23" fmla="*/ 4275461 h 4275461"/>
                <a:gd name="connsiteX24" fmla="*/ 2150155 w 3619883"/>
                <a:gd name="connsiteY24" fmla="*/ 4275461 h 4275461"/>
                <a:gd name="connsiteX25" fmla="*/ 2150155 w 3619883"/>
                <a:gd name="connsiteY25" fmla="*/ 4128157 h 4275461"/>
                <a:gd name="connsiteX26" fmla="*/ 2204852 w 3619883"/>
                <a:gd name="connsiteY26" fmla="*/ 4128157 h 4275461"/>
                <a:gd name="connsiteX27" fmla="*/ 2204852 w 3619883"/>
                <a:gd name="connsiteY27" fmla="*/ 3951392 h 4275461"/>
                <a:gd name="connsiteX28" fmla="*/ 2027068 w 3619883"/>
                <a:gd name="connsiteY28" fmla="*/ 3951392 h 4275461"/>
                <a:gd name="connsiteX29" fmla="*/ 2027068 w 3619883"/>
                <a:gd name="connsiteY29" fmla="*/ 4128157 h 4275461"/>
                <a:gd name="connsiteX30" fmla="*/ 2079759 w 3619883"/>
                <a:gd name="connsiteY30" fmla="*/ 4128157 h 4275461"/>
                <a:gd name="connsiteX31" fmla="*/ 2079759 w 3619883"/>
                <a:gd name="connsiteY31" fmla="*/ 4275461 h 4275461"/>
                <a:gd name="connsiteX32" fmla="*/ 1824703 w 3619883"/>
                <a:gd name="connsiteY32" fmla="*/ 4275461 h 4275461"/>
                <a:gd name="connsiteX33" fmla="*/ 1834468 w 3619883"/>
                <a:gd name="connsiteY33" fmla="*/ 4128157 h 4275461"/>
                <a:gd name="connsiteX34" fmla="*/ 1893894 w 3619883"/>
                <a:gd name="connsiteY34" fmla="*/ 4128157 h 4275461"/>
                <a:gd name="connsiteX35" fmla="*/ 1893894 w 3619883"/>
                <a:gd name="connsiteY35" fmla="*/ 3951392 h 4275461"/>
                <a:gd name="connsiteX36" fmla="*/ 1716110 w 3619883"/>
                <a:gd name="connsiteY36" fmla="*/ 3951392 h 4275461"/>
                <a:gd name="connsiteX37" fmla="*/ 1716110 w 3619883"/>
                <a:gd name="connsiteY37" fmla="*/ 4006431 h 4275461"/>
                <a:gd name="connsiteX38" fmla="*/ 1703447 w 3619883"/>
                <a:gd name="connsiteY38" fmla="*/ 4007960 h 4275461"/>
                <a:gd name="connsiteX39" fmla="*/ 1716110 w 3619883"/>
                <a:gd name="connsiteY39" fmla="*/ 4044284 h 4275461"/>
                <a:gd name="connsiteX40" fmla="*/ 1716110 w 3619883"/>
                <a:gd name="connsiteY40" fmla="*/ 4128157 h 4275461"/>
                <a:gd name="connsiteX41" fmla="*/ 1745346 w 3619883"/>
                <a:gd name="connsiteY41" fmla="*/ 4128157 h 4275461"/>
                <a:gd name="connsiteX42" fmla="*/ 1796694 w 3619883"/>
                <a:gd name="connsiteY42" fmla="*/ 4275461 h 4275461"/>
                <a:gd name="connsiteX43" fmla="*/ 1558844 w 3619883"/>
                <a:gd name="connsiteY43" fmla="*/ 4275461 h 4275461"/>
                <a:gd name="connsiteX44" fmla="*/ 1517252 w 3619883"/>
                <a:gd name="connsiteY44" fmla="*/ 4128157 h 4275461"/>
                <a:gd name="connsiteX45" fmla="*/ 1582936 w 3619883"/>
                <a:gd name="connsiteY45" fmla="*/ 4128157 h 4275461"/>
                <a:gd name="connsiteX46" fmla="*/ 1582936 w 3619883"/>
                <a:gd name="connsiteY46" fmla="*/ 3951392 h 4275461"/>
                <a:gd name="connsiteX47" fmla="*/ 1405151 w 3619883"/>
                <a:gd name="connsiteY47" fmla="*/ 3951392 h 4275461"/>
                <a:gd name="connsiteX48" fmla="*/ 1405151 w 3619883"/>
                <a:gd name="connsiteY48" fmla="*/ 4128157 h 4275461"/>
                <a:gd name="connsiteX49" fmla="*/ 1468988 w 3619883"/>
                <a:gd name="connsiteY49" fmla="*/ 4128157 h 4275461"/>
                <a:gd name="connsiteX50" fmla="*/ 1427396 w 3619883"/>
                <a:gd name="connsiteY50" fmla="*/ 4275461 h 4275461"/>
                <a:gd name="connsiteX51" fmla="*/ 1210751 w 3619883"/>
                <a:gd name="connsiteY51" fmla="*/ 4275461 h 4275461"/>
                <a:gd name="connsiteX52" fmla="*/ 1210751 w 3619883"/>
                <a:gd name="connsiteY52" fmla="*/ 4128157 h 4275461"/>
                <a:gd name="connsiteX53" fmla="*/ 1271978 w 3619883"/>
                <a:gd name="connsiteY53" fmla="*/ 4128157 h 4275461"/>
                <a:gd name="connsiteX54" fmla="*/ 1271978 w 3619883"/>
                <a:gd name="connsiteY54" fmla="*/ 3951392 h 4275461"/>
                <a:gd name="connsiteX55" fmla="*/ 1094193 w 3619883"/>
                <a:gd name="connsiteY55" fmla="*/ 3951392 h 4275461"/>
                <a:gd name="connsiteX56" fmla="*/ 1094193 w 3619883"/>
                <a:gd name="connsiteY56" fmla="*/ 4128157 h 4275461"/>
                <a:gd name="connsiteX57" fmla="*/ 1140354 w 3619883"/>
                <a:gd name="connsiteY57" fmla="*/ 4128157 h 4275461"/>
                <a:gd name="connsiteX58" fmla="*/ 1140354 w 3619883"/>
                <a:gd name="connsiteY58" fmla="*/ 4275461 h 4275461"/>
                <a:gd name="connsiteX59" fmla="*/ 953807 w 3619883"/>
                <a:gd name="connsiteY59" fmla="*/ 4275461 h 4275461"/>
                <a:gd name="connsiteX60" fmla="*/ 912215 w 3619883"/>
                <a:gd name="connsiteY60" fmla="*/ 4128157 h 4275461"/>
                <a:gd name="connsiteX61" fmla="*/ 961020 w 3619883"/>
                <a:gd name="connsiteY61" fmla="*/ 4128157 h 4275461"/>
                <a:gd name="connsiteX62" fmla="*/ 961020 w 3619883"/>
                <a:gd name="connsiteY62" fmla="*/ 3951392 h 4275461"/>
                <a:gd name="connsiteX63" fmla="*/ 783235 w 3619883"/>
                <a:gd name="connsiteY63" fmla="*/ 3951392 h 4275461"/>
                <a:gd name="connsiteX64" fmla="*/ 783235 w 3619883"/>
                <a:gd name="connsiteY64" fmla="*/ 4128157 h 4275461"/>
                <a:gd name="connsiteX65" fmla="*/ 871024 w 3619883"/>
                <a:gd name="connsiteY65" fmla="*/ 4128157 h 4275461"/>
                <a:gd name="connsiteX66" fmla="*/ 829432 w 3619883"/>
                <a:gd name="connsiteY66" fmla="*/ 4275461 h 4275461"/>
                <a:gd name="connsiteX67" fmla="*/ 611484 w 3619883"/>
                <a:gd name="connsiteY67" fmla="*/ 4275461 h 4275461"/>
                <a:gd name="connsiteX68" fmla="*/ 621247 w 3619883"/>
                <a:gd name="connsiteY68" fmla="*/ 4128157 h 4275461"/>
                <a:gd name="connsiteX69" fmla="*/ 650062 w 3619883"/>
                <a:gd name="connsiteY69" fmla="*/ 4128157 h 4275461"/>
                <a:gd name="connsiteX70" fmla="*/ 650062 w 3619883"/>
                <a:gd name="connsiteY70" fmla="*/ 3951392 h 4275461"/>
                <a:gd name="connsiteX71" fmla="*/ 472277 w 3619883"/>
                <a:gd name="connsiteY71" fmla="*/ 3951392 h 4275461"/>
                <a:gd name="connsiteX72" fmla="*/ 472277 w 3619883"/>
                <a:gd name="connsiteY72" fmla="*/ 4128157 h 4275461"/>
                <a:gd name="connsiteX73" fmla="*/ 522650 w 3619883"/>
                <a:gd name="connsiteY73" fmla="*/ 4128157 h 4275461"/>
                <a:gd name="connsiteX74" fmla="*/ 573998 w 3619883"/>
                <a:gd name="connsiteY74" fmla="*/ 4275461 h 4275461"/>
                <a:gd name="connsiteX75" fmla="*/ 336164 w 3619883"/>
                <a:gd name="connsiteY75" fmla="*/ 4275461 h 4275461"/>
                <a:gd name="connsiteX76" fmla="*/ 294572 w 3619883"/>
                <a:gd name="connsiteY76" fmla="*/ 4128157 h 4275461"/>
                <a:gd name="connsiteX77" fmla="*/ 339106 w 3619883"/>
                <a:gd name="connsiteY77" fmla="*/ 4128157 h 4275461"/>
                <a:gd name="connsiteX78" fmla="*/ 339106 w 3619883"/>
                <a:gd name="connsiteY78" fmla="*/ 3951392 h 4275461"/>
                <a:gd name="connsiteX79" fmla="*/ 161321 w 3619883"/>
                <a:gd name="connsiteY79" fmla="*/ 3951392 h 4275461"/>
                <a:gd name="connsiteX80" fmla="*/ 161321 w 3619883"/>
                <a:gd name="connsiteY80" fmla="*/ 4128157 h 4275461"/>
                <a:gd name="connsiteX81" fmla="*/ 230914 w 3619883"/>
                <a:gd name="connsiteY81" fmla="*/ 4128157 h 4275461"/>
                <a:gd name="connsiteX82" fmla="*/ 189322 w 3619883"/>
                <a:gd name="connsiteY82" fmla="*/ 4275461 h 4275461"/>
                <a:gd name="connsiteX83" fmla="*/ 0 w 3619883"/>
                <a:gd name="connsiteY83" fmla="*/ 4275461 h 4275461"/>
                <a:gd name="connsiteX84" fmla="*/ 0 w 3619883"/>
                <a:gd name="connsiteY84" fmla="*/ 42229 h 4275461"/>
                <a:gd name="connsiteX85" fmla="*/ 42464 w 3619883"/>
                <a:gd name="connsiteY85" fmla="*/ 40518 h 4275461"/>
                <a:gd name="connsiteX86" fmla="*/ 137733 w 3619883"/>
                <a:gd name="connsiteY86" fmla="*/ 35355 h 4275461"/>
                <a:gd name="connsiteX87" fmla="*/ 270565 w 3619883"/>
                <a:gd name="connsiteY87" fmla="*/ 29759 h 4275461"/>
                <a:gd name="connsiteX88" fmla="*/ 479734 w 3619883"/>
                <a:gd name="connsiteY88" fmla="*/ 45455 h 4275461"/>
                <a:gd name="connsiteX89" fmla="*/ 524103 w 3619883"/>
                <a:gd name="connsiteY89" fmla="*/ 41625 h 4275461"/>
                <a:gd name="connsiteX90" fmla="*/ 624416 w 3619883"/>
                <a:gd name="connsiteY90" fmla="*/ 22696 h 4275461"/>
                <a:gd name="connsiteX91" fmla="*/ 657762 w 3619883"/>
                <a:gd name="connsiteY91" fmla="*/ 18351 h 4275461"/>
                <a:gd name="connsiteX92" fmla="*/ 690557 w 3619883"/>
                <a:gd name="connsiteY92" fmla="*/ 25792 h 4275461"/>
                <a:gd name="connsiteX93" fmla="*/ 745123 w 3619883"/>
                <a:gd name="connsiteY93" fmla="*/ 40157 h 4275461"/>
                <a:gd name="connsiteX94" fmla="*/ 789493 w 3619883"/>
                <a:gd name="connsiteY94" fmla="*/ 36327 h 4275461"/>
                <a:gd name="connsiteX95" fmla="*/ 854255 w 3619883"/>
                <a:gd name="connsiteY95" fmla="*/ 68887 h 4275461"/>
                <a:gd name="connsiteX96" fmla="*/ 897520 w 3619883"/>
                <a:gd name="connsiteY96" fmla="*/ 88629 h 4275461"/>
                <a:gd name="connsiteX97" fmla="*/ 940510 w 3619883"/>
                <a:gd name="connsiteY97" fmla="*/ 114265 h 4275461"/>
                <a:gd name="connsiteX98" fmla="*/ 1082712 w 3619883"/>
                <a:gd name="connsiteY98" fmla="*/ 144543 h 4275461"/>
                <a:gd name="connsiteX99" fmla="*/ 1205348 w 3619883"/>
                <a:gd name="connsiteY99" fmla="*/ 120753 h 4275461"/>
                <a:gd name="connsiteX100" fmla="*/ 1271764 w 3619883"/>
                <a:gd name="connsiteY100" fmla="*/ 117956 h 4275461"/>
                <a:gd name="connsiteX101" fmla="*/ 1315583 w 3619883"/>
                <a:gd name="connsiteY101" fmla="*/ 125912 h 4275461"/>
                <a:gd name="connsiteX102" fmla="*/ 1359125 w 3619883"/>
                <a:gd name="connsiteY102" fmla="*/ 139761 h 4275461"/>
                <a:gd name="connsiteX103" fmla="*/ 1391919 w 3619883"/>
                <a:gd name="connsiteY103" fmla="*/ 147202 h 4275461"/>
                <a:gd name="connsiteX104" fmla="*/ 1436563 w 3619883"/>
                <a:gd name="connsiteY104" fmla="*/ 137480 h 4275461"/>
                <a:gd name="connsiteX105" fmla="*/ 1471566 w 3619883"/>
                <a:gd name="connsiteY105" fmla="*/ 97777 h 4275461"/>
                <a:gd name="connsiteX106" fmla="*/ 1505739 w 3619883"/>
                <a:gd name="connsiteY106" fmla="*/ 75753 h 4275461"/>
                <a:gd name="connsiteX107" fmla="*/ 1590891 w 3619883"/>
                <a:gd name="connsiteY107" fmla="*/ 144702 h 4275461"/>
                <a:gd name="connsiteX108" fmla="*/ 1625616 w 3619883"/>
                <a:gd name="connsiteY108" fmla="*/ 110893 h 4275461"/>
                <a:gd name="connsiteX109" fmla="*/ 1658964 w 3619883"/>
                <a:gd name="connsiteY109" fmla="*/ 106547 h 4275461"/>
                <a:gd name="connsiteX110" fmla="*/ 1746598 w 3619883"/>
                <a:gd name="connsiteY110" fmla="*/ 122460 h 4275461"/>
                <a:gd name="connsiteX111" fmla="*/ 1811913 w 3619883"/>
                <a:gd name="connsiteY111" fmla="*/ 143234 h 4275461"/>
                <a:gd name="connsiteX112" fmla="*/ 1856557 w 3619883"/>
                <a:gd name="connsiteY112" fmla="*/ 133511 h 4275461"/>
                <a:gd name="connsiteX113" fmla="*/ 2066003 w 3619883"/>
                <a:gd name="connsiteY113" fmla="*/ 143313 h 4275461"/>
                <a:gd name="connsiteX114" fmla="*/ 2177615 w 3619883"/>
                <a:gd name="connsiteY114" fmla="*/ 119007 h 4275461"/>
                <a:gd name="connsiteX115" fmla="*/ 2255883 w 3619883"/>
                <a:gd name="connsiteY115" fmla="*/ 99047 h 4275461"/>
                <a:gd name="connsiteX116" fmla="*/ 2344622 w 3619883"/>
                <a:gd name="connsiteY116" fmla="*/ 91388 h 4275461"/>
                <a:gd name="connsiteX117" fmla="*/ 2455682 w 3619883"/>
                <a:gd name="connsiteY117" fmla="*/ 78869 h 4275461"/>
                <a:gd name="connsiteX118" fmla="*/ 2632609 w 3619883"/>
                <a:gd name="connsiteY118" fmla="*/ 75338 h 4275461"/>
                <a:gd name="connsiteX119" fmla="*/ 2742291 w 3619883"/>
                <a:gd name="connsiteY119" fmla="*/ 92282 h 4275461"/>
                <a:gd name="connsiteX120" fmla="*/ 2851974 w 3619883"/>
                <a:gd name="connsiteY120" fmla="*/ 109227 h 4275461"/>
                <a:gd name="connsiteX121" fmla="*/ 2907643 w 3619883"/>
                <a:gd name="connsiteY121" fmla="*/ 100020 h 4275461"/>
                <a:gd name="connsiteX122" fmla="*/ 2944022 w 3619883"/>
                <a:gd name="connsiteY122" fmla="*/ 30853 h 4275461"/>
                <a:gd name="connsiteX123" fmla="*/ 3022289 w 3619883"/>
                <a:gd name="connsiteY123" fmla="*/ 10893 h 4275461"/>
                <a:gd name="connsiteX124" fmla="*/ 3054807 w 3619883"/>
                <a:gd name="connsiteY124" fmla="*/ 24226 h 4275461"/>
                <a:gd name="connsiteX125" fmla="*/ 3141892 w 3619883"/>
                <a:gd name="connsiteY125" fmla="*/ 51925 h 4275461"/>
                <a:gd name="connsiteX126" fmla="*/ 3185711 w 3619883"/>
                <a:gd name="connsiteY126" fmla="*/ 59881 h 4275461"/>
                <a:gd name="connsiteX127" fmla="*/ 3219056 w 3619883"/>
                <a:gd name="connsiteY127" fmla="*/ 55536 h 4275461"/>
                <a:gd name="connsiteX128" fmla="*/ 3263425 w 3619883"/>
                <a:gd name="connsiteY128" fmla="*/ 51706 h 4275461"/>
                <a:gd name="connsiteX129" fmla="*/ 3296219 w 3619883"/>
                <a:gd name="connsiteY129" fmla="*/ 59147 h 4275461"/>
                <a:gd name="connsiteX130" fmla="*/ 3319094 w 3619883"/>
                <a:gd name="connsiteY130" fmla="*/ 42500 h 4275461"/>
                <a:gd name="connsiteX131" fmla="*/ 3420511 w 3619883"/>
                <a:gd name="connsiteY131" fmla="*/ 0 h 4275461"/>
                <a:gd name="connsiteX132" fmla="*/ 3453305 w 3619883"/>
                <a:gd name="connsiteY132" fmla="*/ 7440 h 4275461"/>
                <a:gd name="connsiteX133" fmla="*/ 3496571 w 3619883"/>
                <a:gd name="connsiteY133" fmla="*/ 27182 h 4275461"/>
                <a:gd name="connsiteX134" fmla="*/ 3602117 w 3619883"/>
                <a:gd name="connsiteY134" fmla="*/ 132521 h 4275461"/>
                <a:gd name="connsiteX135" fmla="*/ 3619883 w 3619883"/>
                <a:gd name="connsiteY135" fmla="*/ 140049 h 4275461"/>
                <a:gd name="connsiteX136" fmla="*/ 3619883 w 3619883"/>
                <a:gd name="connsiteY13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3014011 w 3619883"/>
                <a:gd name="connsiteY6" fmla="*/ 4275461 h 4275461"/>
                <a:gd name="connsiteX7" fmla="*/ 2761042 w 3619883"/>
                <a:gd name="connsiteY7" fmla="*/ 4275461 h 4275461"/>
                <a:gd name="connsiteX8" fmla="*/ 2761042 w 3619883"/>
                <a:gd name="connsiteY8" fmla="*/ 4128157 h 4275461"/>
                <a:gd name="connsiteX9" fmla="*/ 2826768 w 3619883"/>
                <a:gd name="connsiteY9" fmla="*/ 4128157 h 4275461"/>
                <a:gd name="connsiteX10" fmla="*/ 2826768 w 3619883"/>
                <a:gd name="connsiteY10" fmla="*/ 3951392 h 4275461"/>
                <a:gd name="connsiteX11" fmla="*/ 2648983 w 3619883"/>
                <a:gd name="connsiteY11" fmla="*/ 3951392 h 4275461"/>
                <a:gd name="connsiteX12" fmla="*/ 2648983 w 3619883"/>
                <a:gd name="connsiteY12" fmla="*/ 4128157 h 4275461"/>
                <a:gd name="connsiteX13" fmla="*/ 2690646 w 3619883"/>
                <a:gd name="connsiteY13" fmla="*/ 4128157 h 4275461"/>
                <a:gd name="connsiteX14" fmla="*/ 2690646 w 3619883"/>
                <a:gd name="connsiteY14" fmla="*/ 4275461 h 4275461"/>
                <a:gd name="connsiteX15" fmla="*/ 2511710 w 3619883"/>
                <a:gd name="connsiteY15" fmla="*/ 4275461 h 4275461"/>
                <a:gd name="connsiteX16" fmla="*/ 2454288 w 3619883"/>
                <a:gd name="connsiteY16" fmla="*/ 4128157 h 4275461"/>
                <a:gd name="connsiteX17" fmla="*/ 2515810 w 3619883"/>
                <a:gd name="connsiteY17" fmla="*/ 4128157 h 4275461"/>
                <a:gd name="connsiteX18" fmla="*/ 2515810 w 3619883"/>
                <a:gd name="connsiteY18" fmla="*/ 3951392 h 4275461"/>
                <a:gd name="connsiteX19" fmla="*/ 2338025 w 3619883"/>
                <a:gd name="connsiteY19" fmla="*/ 3951392 h 4275461"/>
                <a:gd name="connsiteX20" fmla="*/ 2338025 w 3619883"/>
                <a:gd name="connsiteY20" fmla="*/ 4128157 h 4275461"/>
                <a:gd name="connsiteX21" fmla="*/ 2395120 w 3619883"/>
                <a:gd name="connsiteY21" fmla="*/ 4128157 h 4275461"/>
                <a:gd name="connsiteX22" fmla="*/ 2337697 w 3619883"/>
                <a:gd name="connsiteY22" fmla="*/ 4275461 h 4275461"/>
                <a:gd name="connsiteX23" fmla="*/ 2150155 w 3619883"/>
                <a:gd name="connsiteY23" fmla="*/ 4275461 h 4275461"/>
                <a:gd name="connsiteX24" fmla="*/ 2150155 w 3619883"/>
                <a:gd name="connsiteY24" fmla="*/ 4128157 h 4275461"/>
                <a:gd name="connsiteX25" fmla="*/ 2204852 w 3619883"/>
                <a:gd name="connsiteY25" fmla="*/ 4128157 h 4275461"/>
                <a:gd name="connsiteX26" fmla="*/ 2204852 w 3619883"/>
                <a:gd name="connsiteY26" fmla="*/ 3951392 h 4275461"/>
                <a:gd name="connsiteX27" fmla="*/ 2027068 w 3619883"/>
                <a:gd name="connsiteY27" fmla="*/ 3951392 h 4275461"/>
                <a:gd name="connsiteX28" fmla="*/ 2027068 w 3619883"/>
                <a:gd name="connsiteY28" fmla="*/ 4128157 h 4275461"/>
                <a:gd name="connsiteX29" fmla="*/ 2079759 w 3619883"/>
                <a:gd name="connsiteY29" fmla="*/ 4128157 h 4275461"/>
                <a:gd name="connsiteX30" fmla="*/ 2079759 w 3619883"/>
                <a:gd name="connsiteY30" fmla="*/ 4275461 h 4275461"/>
                <a:gd name="connsiteX31" fmla="*/ 1824703 w 3619883"/>
                <a:gd name="connsiteY31" fmla="*/ 4275461 h 4275461"/>
                <a:gd name="connsiteX32" fmla="*/ 1834468 w 3619883"/>
                <a:gd name="connsiteY32" fmla="*/ 4128157 h 4275461"/>
                <a:gd name="connsiteX33" fmla="*/ 1893894 w 3619883"/>
                <a:gd name="connsiteY33" fmla="*/ 4128157 h 4275461"/>
                <a:gd name="connsiteX34" fmla="*/ 1893894 w 3619883"/>
                <a:gd name="connsiteY34" fmla="*/ 3951392 h 4275461"/>
                <a:gd name="connsiteX35" fmla="*/ 1716110 w 3619883"/>
                <a:gd name="connsiteY35" fmla="*/ 3951392 h 4275461"/>
                <a:gd name="connsiteX36" fmla="*/ 1716110 w 3619883"/>
                <a:gd name="connsiteY36" fmla="*/ 4006431 h 4275461"/>
                <a:gd name="connsiteX37" fmla="*/ 1703447 w 3619883"/>
                <a:gd name="connsiteY37" fmla="*/ 4007960 h 4275461"/>
                <a:gd name="connsiteX38" fmla="*/ 1716110 w 3619883"/>
                <a:gd name="connsiteY38" fmla="*/ 4044284 h 4275461"/>
                <a:gd name="connsiteX39" fmla="*/ 1716110 w 3619883"/>
                <a:gd name="connsiteY39" fmla="*/ 4128157 h 4275461"/>
                <a:gd name="connsiteX40" fmla="*/ 1745346 w 3619883"/>
                <a:gd name="connsiteY40" fmla="*/ 4128157 h 4275461"/>
                <a:gd name="connsiteX41" fmla="*/ 1796694 w 3619883"/>
                <a:gd name="connsiteY41" fmla="*/ 4275461 h 4275461"/>
                <a:gd name="connsiteX42" fmla="*/ 1558844 w 3619883"/>
                <a:gd name="connsiteY42" fmla="*/ 4275461 h 4275461"/>
                <a:gd name="connsiteX43" fmla="*/ 1517252 w 3619883"/>
                <a:gd name="connsiteY43" fmla="*/ 4128157 h 4275461"/>
                <a:gd name="connsiteX44" fmla="*/ 1582936 w 3619883"/>
                <a:gd name="connsiteY44" fmla="*/ 4128157 h 4275461"/>
                <a:gd name="connsiteX45" fmla="*/ 1582936 w 3619883"/>
                <a:gd name="connsiteY45" fmla="*/ 3951392 h 4275461"/>
                <a:gd name="connsiteX46" fmla="*/ 1405151 w 3619883"/>
                <a:gd name="connsiteY46" fmla="*/ 3951392 h 4275461"/>
                <a:gd name="connsiteX47" fmla="*/ 1405151 w 3619883"/>
                <a:gd name="connsiteY47" fmla="*/ 4128157 h 4275461"/>
                <a:gd name="connsiteX48" fmla="*/ 1468988 w 3619883"/>
                <a:gd name="connsiteY48" fmla="*/ 4128157 h 4275461"/>
                <a:gd name="connsiteX49" fmla="*/ 1427396 w 3619883"/>
                <a:gd name="connsiteY49" fmla="*/ 4275461 h 4275461"/>
                <a:gd name="connsiteX50" fmla="*/ 1210751 w 3619883"/>
                <a:gd name="connsiteY50" fmla="*/ 4275461 h 4275461"/>
                <a:gd name="connsiteX51" fmla="*/ 1210751 w 3619883"/>
                <a:gd name="connsiteY51" fmla="*/ 4128157 h 4275461"/>
                <a:gd name="connsiteX52" fmla="*/ 1271978 w 3619883"/>
                <a:gd name="connsiteY52" fmla="*/ 4128157 h 4275461"/>
                <a:gd name="connsiteX53" fmla="*/ 1271978 w 3619883"/>
                <a:gd name="connsiteY53" fmla="*/ 3951392 h 4275461"/>
                <a:gd name="connsiteX54" fmla="*/ 1094193 w 3619883"/>
                <a:gd name="connsiteY54" fmla="*/ 3951392 h 4275461"/>
                <a:gd name="connsiteX55" fmla="*/ 1094193 w 3619883"/>
                <a:gd name="connsiteY55" fmla="*/ 4128157 h 4275461"/>
                <a:gd name="connsiteX56" fmla="*/ 1140354 w 3619883"/>
                <a:gd name="connsiteY56" fmla="*/ 4128157 h 4275461"/>
                <a:gd name="connsiteX57" fmla="*/ 1140354 w 3619883"/>
                <a:gd name="connsiteY57" fmla="*/ 4275461 h 4275461"/>
                <a:gd name="connsiteX58" fmla="*/ 953807 w 3619883"/>
                <a:gd name="connsiteY58" fmla="*/ 4275461 h 4275461"/>
                <a:gd name="connsiteX59" fmla="*/ 912215 w 3619883"/>
                <a:gd name="connsiteY59" fmla="*/ 4128157 h 4275461"/>
                <a:gd name="connsiteX60" fmla="*/ 961020 w 3619883"/>
                <a:gd name="connsiteY60" fmla="*/ 4128157 h 4275461"/>
                <a:gd name="connsiteX61" fmla="*/ 961020 w 3619883"/>
                <a:gd name="connsiteY61" fmla="*/ 3951392 h 4275461"/>
                <a:gd name="connsiteX62" fmla="*/ 783235 w 3619883"/>
                <a:gd name="connsiteY62" fmla="*/ 3951392 h 4275461"/>
                <a:gd name="connsiteX63" fmla="*/ 783235 w 3619883"/>
                <a:gd name="connsiteY63" fmla="*/ 4128157 h 4275461"/>
                <a:gd name="connsiteX64" fmla="*/ 871024 w 3619883"/>
                <a:gd name="connsiteY64" fmla="*/ 4128157 h 4275461"/>
                <a:gd name="connsiteX65" fmla="*/ 829432 w 3619883"/>
                <a:gd name="connsiteY65" fmla="*/ 4275461 h 4275461"/>
                <a:gd name="connsiteX66" fmla="*/ 611484 w 3619883"/>
                <a:gd name="connsiteY66" fmla="*/ 4275461 h 4275461"/>
                <a:gd name="connsiteX67" fmla="*/ 621247 w 3619883"/>
                <a:gd name="connsiteY67" fmla="*/ 4128157 h 4275461"/>
                <a:gd name="connsiteX68" fmla="*/ 650062 w 3619883"/>
                <a:gd name="connsiteY68" fmla="*/ 4128157 h 4275461"/>
                <a:gd name="connsiteX69" fmla="*/ 650062 w 3619883"/>
                <a:gd name="connsiteY69" fmla="*/ 3951392 h 4275461"/>
                <a:gd name="connsiteX70" fmla="*/ 472277 w 3619883"/>
                <a:gd name="connsiteY70" fmla="*/ 3951392 h 4275461"/>
                <a:gd name="connsiteX71" fmla="*/ 472277 w 3619883"/>
                <a:gd name="connsiteY71" fmla="*/ 4128157 h 4275461"/>
                <a:gd name="connsiteX72" fmla="*/ 522650 w 3619883"/>
                <a:gd name="connsiteY72" fmla="*/ 4128157 h 4275461"/>
                <a:gd name="connsiteX73" fmla="*/ 573998 w 3619883"/>
                <a:gd name="connsiteY73" fmla="*/ 4275461 h 4275461"/>
                <a:gd name="connsiteX74" fmla="*/ 336164 w 3619883"/>
                <a:gd name="connsiteY74" fmla="*/ 4275461 h 4275461"/>
                <a:gd name="connsiteX75" fmla="*/ 294572 w 3619883"/>
                <a:gd name="connsiteY75" fmla="*/ 4128157 h 4275461"/>
                <a:gd name="connsiteX76" fmla="*/ 339106 w 3619883"/>
                <a:gd name="connsiteY76" fmla="*/ 4128157 h 4275461"/>
                <a:gd name="connsiteX77" fmla="*/ 339106 w 3619883"/>
                <a:gd name="connsiteY77" fmla="*/ 3951392 h 4275461"/>
                <a:gd name="connsiteX78" fmla="*/ 161321 w 3619883"/>
                <a:gd name="connsiteY78" fmla="*/ 3951392 h 4275461"/>
                <a:gd name="connsiteX79" fmla="*/ 161321 w 3619883"/>
                <a:gd name="connsiteY79" fmla="*/ 4128157 h 4275461"/>
                <a:gd name="connsiteX80" fmla="*/ 230914 w 3619883"/>
                <a:gd name="connsiteY80" fmla="*/ 4128157 h 4275461"/>
                <a:gd name="connsiteX81" fmla="*/ 189322 w 3619883"/>
                <a:gd name="connsiteY81" fmla="*/ 4275461 h 4275461"/>
                <a:gd name="connsiteX82" fmla="*/ 0 w 3619883"/>
                <a:gd name="connsiteY82" fmla="*/ 4275461 h 4275461"/>
                <a:gd name="connsiteX83" fmla="*/ 0 w 3619883"/>
                <a:gd name="connsiteY83" fmla="*/ 42229 h 4275461"/>
                <a:gd name="connsiteX84" fmla="*/ 42464 w 3619883"/>
                <a:gd name="connsiteY84" fmla="*/ 40518 h 4275461"/>
                <a:gd name="connsiteX85" fmla="*/ 137733 w 3619883"/>
                <a:gd name="connsiteY85" fmla="*/ 35355 h 4275461"/>
                <a:gd name="connsiteX86" fmla="*/ 270565 w 3619883"/>
                <a:gd name="connsiteY86" fmla="*/ 29759 h 4275461"/>
                <a:gd name="connsiteX87" fmla="*/ 479734 w 3619883"/>
                <a:gd name="connsiteY87" fmla="*/ 45455 h 4275461"/>
                <a:gd name="connsiteX88" fmla="*/ 524103 w 3619883"/>
                <a:gd name="connsiteY88" fmla="*/ 41625 h 4275461"/>
                <a:gd name="connsiteX89" fmla="*/ 624416 w 3619883"/>
                <a:gd name="connsiteY89" fmla="*/ 22696 h 4275461"/>
                <a:gd name="connsiteX90" fmla="*/ 657762 w 3619883"/>
                <a:gd name="connsiteY90" fmla="*/ 18351 h 4275461"/>
                <a:gd name="connsiteX91" fmla="*/ 690557 w 3619883"/>
                <a:gd name="connsiteY91" fmla="*/ 25792 h 4275461"/>
                <a:gd name="connsiteX92" fmla="*/ 745123 w 3619883"/>
                <a:gd name="connsiteY92" fmla="*/ 40157 h 4275461"/>
                <a:gd name="connsiteX93" fmla="*/ 789493 w 3619883"/>
                <a:gd name="connsiteY93" fmla="*/ 36327 h 4275461"/>
                <a:gd name="connsiteX94" fmla="*/ 854255 w 3619883"/>
                <a:gd name="connsiteY94" fmla="*/ 68887 h 4275461"/>
                <a:gd name="connsiteX95" fmla="*/ 897520 w 3619883"/>
                <a:gd name="connsiteY95" fmla="*/ 88629 h 4275461"/>
                <a:gd name="connsiteX96" fmla="*/ 940510 w 3619883"/>
                <a:gd name="connsiteY96" fmla="*/ 114265 h 4275461"/>
                <a:gd name="connsiteX97" fmla="*/ 1082712 w 3619883"/>
                <a:gd name="connsiteY97" fmla="*/ 144543 h 4275461"/>
                <a:gd name="connsiteX98" fmla="*/ 1205348 w 3619883"/>
                <a:gd name="connsiteY98" fmla="*/ 120753 h 4275461"/>
                <a:gd name="connsiteX99" fmla="*/ 1271764 w 3619883"/>
                <a:gd name="connsiteY99" fmla="*/ 117956 h 4275461"/>
                <a:gd name="connsiteX100" fmla="*/ 1315583 w 3619883"/>
                <a:gd name="connsiteY100" fmla="*/ 125912 h 4275461"/>
                <a:gd name="connsiteX101" fmla="*/ 1359125 w 3619883"/>
                <a:gd name="connsiteY101" fmla="*/ 139761 h 4275461"/>
                <a:gd name="connsiteX102" fmla="*/ 1391919 w 3619883"/>
                <a:gd name="connsiteY102" fmla="*/ 147202 h 4275461"/>
                <a:gd name="connsiteX103" fmla="*/ 1436563 w 3619883"/>
                <a:gd name="connsiteY103" fmla="*/ 137480 h 4275461"/>
                <a:gd name="connsiteX104" fmla="*/ 1471566 w 3619883"/>
                <a:gd name="connsiteY104" fmla="*/ 97777 h 4275461"/>
                <a:gd name="connsiteX105" fmla="*/ 1505739 w 3619883"/>
                <a:gd name="connsiteY105" fmla="*/ 75753 h 4275461"/>
                <a:gd name="connsiteX106" fmla="*/ 1590891 w 3619883"/>
                <a:gd name="connsiteY106" fmla="*/ 144702 h 4275461"/>
                <a:gd name="connsiteX107" fmla="*/ 1625616 w 3619883"/>
                <a:gd name="connsiteY107" fmla="*/ 110893 h 4275461"/>
                <a:gd name="connsiteX108" fmla="*/ 1658964 w 3619883"/>
                <a:gd name="connsiteY108" fmla="*/ 106547 h 4275461"/>
                <a:gd name="connsiteX109" fmla="*/ 1746598 w 3619883"/>
                <a:gd name="connsiteY109" fmla="*/ 122460 h 4275461"/>
                <a:gd name="connsiteX110" fmla="*/ 1811913 w 3619883"/>
                <a:gd name="connsiteY110" fmla="*/ 143234 h 4275461"/>
                <a:gd name="connsiteX111" fmla="*/ 1856557 w 3619883"/>
                <a:gd name="connsiteY111" fmla="*/ 133511 h 4275461"/>
                <a:gd name="connsiteX112" fmla="*/ 2066003 w 3619883"/>
                <a:gd name="connsiteY112" fmla="*/ 143313 h 4275461"/>
                <a:gd name="connsiteX113" fmla="*/ 2177615 w 3619883"/>
                <a:gd name="connsiteY113" fmla="*/ 119007 h 4275461"/>
                <a:gd name="connsiteX114" fmla="*/ 2255883 w 3619883"/>
                <a:gd name="connsiteY114" fmla="*/ 99047 h 4275461"/>
                <a:gd name="connsiteX115" fmla="*/ 2344622 w 3619883"/>
                <a:gd name="connsiteY115" fmla="*/ 91388 h 4275461"/>
                <a:gd name="connsiteX116" fmla="*/ 2455682 w 3619883"/>
                <a:gd name="connsiteY116" fmla="*/ 78869 h 4275461"/>
                <a:gd name="connsiteX117" fmla="*/ 2632609 w 3619883"/>
                <a:gd name="connsiteY117" fmla="*/ 75338 h 4275461"/>
                <a:gd name="connsiteX118" fmla="*/ 2742291 w 3619883"/>
                <a:gd name="connsiteY118" fmla="*/ 92282 h 4275461"/>
                <a:gd name="connsiteX119" fmla="*/ 2851974 w 3619883"/>
                <a:gd name="connsiteY119" fmla="*/ 109227 h 4275461"/>
                <a:gd name="connsiteX120" fmla="*/ 2907643 w 3619883"/>
                <a:gd name="connsiteY120" fmla="*/ 100020 h 4275461"/>
                <a:gd name="connsiteX121" fmla="*/ 2944022 w 3619883"/>
                <a:gd name="connsiteY121" fmla="*/ 30853 h 4275461"/>
                <a:gd name="connsiteX122" fmla="*/ 3022289 w 3619883"/>
                <a:gd name="connsiteY122" fmla="*/ 10893 h 4275461"/>
                <a:gd name="connsiteX123" fmla="*/ 3054807 w 3619883"/>
                <a:gd name="connsiteY123" fmla="*/ 24226 h 4275461"/>
                <a:gd name="connsiteX124" fmla="*/ 3141892 w 3619883"/>
                <a:gd name="connsiteY124" fmla="*/ 51925 h 4275461"/>
                <a:gd name="connsiteX125" fmla="*/ 3185711 w 3619883"/>
                <a:gd name="connsiteY125" fmla="*/ 59881 h 4275461"/>
                <a:gd name="connsiteX126" fmla="*/ 3219056 w 3619883"/>
                <a:gd name="connsiteY126" fmla="*/ 55536 h 4275461"/>
                <a:gd name="connsiteX127" fmla="*/ 3263425 w 3619883"/>
                <a:gd name="connsiteY127" fmla="*/ 51706 h 4275461"/>
                <a:gd name="connsiteX128" fmla="*/ 3296219 w 3619883"/>
                <a:gd name="connsiteY128" fmla="*/ 59147 h 4275461"/>
                <a:gd name="connsiteX129" fmla="*/ 3319094 w 3619883"/>
                <a:gd name="connsiteY129" fmla="*/ 42500 h 4275461"/>
                <a:gd name="connsiteX130" fmla="*/ 3420511 w 3619883"/>
                <a:gd name="connsiteY130" fmla="*/ 0 h 4275461"/>
                <a:gd name="connsiteX131" fmla="*/ 3453305 w 3619883"/>
                <a:gd name="connsiteY131" fmla="*/ 7440 h 4275461"/>
                <a:gd name="connsiteX132" fmla="*/ 3496571 w 3619883"/>
                <a:gd name="connsiteY132" fmla="*/ 27182 h 4275461"/>
                <a:gd name="connsiteX133" fmla="*/ 3602117 w 3619883"/>
                <a:gd name="connsiteY133" fmla="*/ 132521 h 4275461"/>
                <a:gd name="connsiteX134" fmla="*/ 3619883 w 3619883"/>
                <a:gd name="connsiteY134" fmla="*/ 140049 h 4275461"/>
                <a:gd name="connsiteX135" fmla="*/ 3619883 w 3619883"/>
                <a:gd name="connsiteY13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137725 w 3619883"/>
                <a:gd name="connsiteY4" fmla="*/ 3951392 h 4275461"/>
                <a:gd name="connsiteX5" fmla="*/ 3014011 w 3619883"/>
                <a:gd name="connsiteY5" fmla="*/ 4275461 h 4275461"/>
                <a:gd name="connsiteX6" fmla="*/ 2761042 w 3619883"/>
                <a:gd name="connsiteY6" fmla="*/ 4275461 h 4275461"/>
                <a:gd name="connsiteX7" fmla="*/ 2761042 w 3619883"/>
                <a:gd name="connsiteY7" fmla="*/ 4128157 h 4275461"/>
                <a:gd name="connsiteX8" fmla="*/ 2826768 w 3619883"/>
                <a:gd name="connsiteY8" fmla="*/ 4128157 h 4275461"/>
                <a:gd name="connsiteX9" fmla="*/ 2826768 w 3619883"/>
                <a:gd name="connsiteY9" fmla="*/ 3951392 h 4275461"/>
                <a:gd name="connsiteX10" fmla="*/ 2648983 w 3619883"/>
                <a:gd name="connsiteY10" fmla="*/ 3951392 h 4275461"/>
                <a:gd name="connsiteX11" fmla="*/ 2648983 w 3619883"/>
                <a:gd name="connsiteY11" fmla="*/ 4128157 h 4275461"/>
                <a:gd name="connsiteX12" fmla="*/ 2690646 w 3619883"/>
                <a:gd name="connsiteY12" fmla="*/ 4128157 h 4275461"/>
                <a:gd name="connsiteX13" fmla="*/ 2690646 w 3619883"/>
                <a:gd name="connsiteY13" fmla="*/ 4275461 h 4275461"/>
                <a:gd name="connsiteX14" fmla="*/ 2511710 w 3619883"/>
                <a:gd name="connsiteY14" fmla="*/ 4275461 h 4275461"/>
                <a:gd name="connsiteX15" fmla="*/ 2454288 w 3619883"/>
                <a:gd name="connsiteY15" fmla="*/ 4128157 h 4275461"/>
                <a:gd name="connsiteX16" fmla="*/ 2515810 w 3619883"/>
                <a:gd name="connsiteY16" fmla="*/ 4128157 h 4275461"/>
                <a:gd name="connsiteX17" fmla="*/ 2515810 w 3619883"/>
                <a:gd name="connsiteY17" fmla="*/ 3951392 h 4275461"/>
                <a:gd name="connsiteX18" fmla="*/ 2338025 w 3619883"/>
                <a:gd name="connsiteY18" fmla="*/ 3951392 h 4275461"/>
                <a:gd name="connsiteX19" fmla="*/ 2338025 w 3619883"/>
                <a:gd name="connsiteY19" fmla="*/ 4128157 h 4275461"/>
                <a:gd name="connsiteX20" fmla="*/ 2395120 w 3619883"/>
                <a:gd name="connsiteY20" fmla="*/ 4128157 h 4275461"/>
                <a:gd name="connsiteX21" fmla="*/ 2337697 w 3619883"/>
                <a:gd name="connsiteY21" fmla="*/ 4275461 h 4275461"/>
                <a:gd name="connsiteX22" fmla="*/ 2150155 w 3619883"/>
                <a:gd name="connsiteY22" fmla="*/ 4275461 h 4275461"/>
                <a:gd name="connsiteX23" fmla="*/ 2150155 w 3619883"/>
                <a:gd name="connsiteY23" fmla="*/ 4128157 h 4275461"/>
                <a:gd name="connsiteX24" fmla="*/ 2204852 w 3619883"/>
                <a:gd name="connsiteY24" fmla="*/ 4128157 h 4275461"/>
                <a:gd name="connsiteX25" fmla="*/ 2204852 w 3619883"/>
                <a:gd name="connsiteY25" fmla="*/ 3951392 h 4275461"/>
                <a:gd name="connsiteX26" fmla="*/ 2027068 w 3619883"/>
                <a:gd name="connsiteY26" fmla="*/ 3951392 h 4275461"/>
                <a:gd name="connsiteX27" fmla="*/ 2027068 w 3619883"/>
                <a:gd name="connsiteY27" fmla="*/ 4128157 h 4275461"/>
                <a:gd name="connsiteX28" fmla="*/ 2079759 w 3619883"/>
                <a:gd name="connsiteY28" fmla="*/ 4128157 h 4275461"/>
                <a:gd name="connsiteX29" fmla="*/ 2079759 w 3619883"/>
                <a:gd name="connsiteY29" fmla="*/ 4275461 h 4275461"/>
                <a:gd name="connsiteX30" fmla="*/ 1824703 w 3619883"/>
                <a:gd name="connsiteY30" fmla="*/ 4275461 h 4275461"/>
                <a:gd name="connsiteX31" fmla="*/ 1834468 w 3619883"/>
                <a:gd name="connsiteY31" fmla="*/ 4128157 h 4275461"/>
                <a:gd name="connsiteX32" fmla="*/ 1893894 w 3619883"/>
                <a:gd name="connsiteY32" fmla="*/ 4128157 h 4275461"/>
                <a:gd name="connsiteX33" fmla="*/ 1893894 w 3619883"/>
                <a:gd name="connsiteY33" fmla="*/ 3951392 h 4275461"/>
                <a:gd name="connsiteX34" fmla="*/ 1716110 w 3619883"/>
                <a:gd name="connsiteY34" fmla="*/ 3951392 h 4275461"/>
                <a:gd name="connsiteX35" fmla="*/ 1716110 w 3619883"/>
                <a:gd name="connsiteY35" fmla="*/ 4006431 h 4275461"/>
                <a:gd name="connsiteX36" fmla="*/ 1703447 w 3619883"/>
                <a:gd name="connsiteY36" fmla="*/ 4007960 h 4275461"/>
                <a:gd name="connsiteX37" fmla="*/ 1716110 w 3619883"/>
                <a:gd name="connsiteY37" fmla="*/ 4044284 h 4275461"/>
                <a:gd name="connsiteX38" fmla="*/ 1716110 w 3619883"/>
                <a:gd name="connsiteY38" fmla="*/ 4128157 h 4275461"/>
                <a:gd name="connsiteX39" fmla="*/ 1745346 w 3619883"/>
                <a:gd name="connsiteY39" fmla="*/ 4128157 h 4275461"/>
                <a:gd name="connsiteX40" fmla="*/ 1796694 w 3619883"/>
                <a:gd name="connsiteY40" fmla="*/ 4275461 h 4275461"/>
                <a:gd name="connsiteX41" fmla="*/ 1558844 w 3619883"/>
                <a:gd name="connsiteY41" fmla="*/ 4275461 h 4275461"/>
                <a:gd name="connsiteX42" fmla="*/ 1517252 w 3619883"/>
                <a:gd name="connsiteY42" fmla="*/ 4128157 h 4275461"/>
                <a:gd name="connsiteX43" fmla="*/ 1582936 w 3619883"/>
                <a:gd name="connsiteY43" fmla="*/ 4128157 h 4275461"/>
                <a:gd name="connsiteX44" fmla="*/ 1582936 w 3619883"/>
                <a:gd name="connsiteY44" fmla="*/ 3951392 h 4275461"/>
                <a:gd name="connsiteX45" fmla="*/ 1405151 w 3619883"/>
                <a:gd name="connsiteY45" fmla="*/ 3951392 h 4275461"/>
                <a:gd name="connsiteX46" fmla="*/ 1405151 w 3619883"/>
                <a:gd name="connsiteY46" fmla="*/ 4128157 h 4275461"/>
                <a:gd name="connsiteX47" fmla="*/ 1468988 w 3619883"/>
                <a:gd name="connsiteY47" fmla="*/ 4128157 h 4275461"/>
                <a:gd name="connsiteX48" fmla="*/ 1427396 w 3619883"/>
                <a:gd name="connsiteY48" fmla="*/ 4275461 h 4275461"/>
                <a:gd name="connsiteX49" fmla="*/ 1210751 w 3619883"/>
                <a:gd name="connsiteY49" fmla="*/ 4275461 h 4275461"/>
                <a:gd name="connsiteX50" fmla="*/ 1210751 w 3619883"/>
                <a:gd name="connsiteY50" fmla="*/ 4128157 h 4275461"/>
                <a:gd name="connsiteX51" fmla="*/ 1271978 w 3619883"/>
                <a:gd name="connsiteY51" fmla="*/ 4128157 h 4275461"/>
                <a:gd name="connsiteX52" fmla="*/ 1271978 w 3619883"/>
                <a:gd name="connsiteY52" fmla="*/ 3951392 h 4275461"/>
                <a:gd name="connsiteX53" fmla="*/ 1094193 w 3619883"/>
                <a:gd name="connsiteY53" fmla="*/ 3951392 h 4275461"/>
                <a:gd name="connsiteX54" fmla="*/ 1094193 w 3619883"/>
                <a:gd name="connsiteY54" fmla="*/ 4128157 h 4275461"/>
                <a:gd name="connsiteX55" fmla="*/ 1140354 w 3619883"/>
                <a:gd name="connsiteY55" fmla="*/ 4128157 h 4275461"/>
                <a:gd name="connsiteX56" fmla="*/ 1140354 w 3619883"/>
                <a:gd name="connsiteY56" fmla="*/ 4275461 h 4275461"/>
                <a:gd name="connsiteX57" fmla="*/ 953807 w 3619883"/>
                <a:gd name="connsiteY57" fmla="*/ 4275461 h 4275461"/>
                <a:gd name="connsiteX58" fmla="*/ 912215 w 3619883"/>
                <a:gd name="connsiteY58" fmla="*/ 4128157 h 4275461"/>
                <a:gd name="connsiteX59" fmla="*/ 961020 w 3619883"/>
                <a:gd name="connsiteY59" fmla="*/ 4128157 h 4275461"/>
                <a:gd name="connsiteX60" fmla="*/ 961020 w 3619883"/>
                <a:gd name="connsiteY60" fmla="*/ 3951392 h 4275461"/>
                <a:gd name="connsiteX61" fmla="*/ 783235 w 3619883"/>
                <a:gd name="connsiteY61" fmla="*/ 3951392 h 4275461"/>
                <a:gd name="connsiteX62" fmla="*/ 783235 w 3619883"/>
                <a:gd name="connsiteY62" fmla="*/ 4128157 h 4275461"/>
                <a:gd name="connsiteX63" fmla="*/ 871024 w 3619883"/>
                <a:gd name="connsiteY63" fmla="*/ 4128157 h 4275461"/>
                <a:gd name="connsiteX64" fmla="*/ 829432 w 3619883"/>
                <a:gd name="connsiteY64" fmla="*/ 4275461 h 4275461"/>
                <a:gd name="connsiteX65" fmla="*/ 611484 w 3619883"/>
                <a:gd name="connsiteY65" fmla="*/ 4275461 h 4275461"/>
                <a:gd name="connsiteX66" fmla="*/ 621247 w 3619883"/>
                <a:gd name="connsiteY66" fmla="*/ 4128157 h 4275461"/>
                <a:gd name="connsiteX67" fmla="*/ 650062 w 3619883"/>
                <a:gd name="connsiteY67" fmla="*/ 4128157 h 4275461"/>
                <a:gd name="connsiteX68" fmla="*/ 650062 w 3619883"/>
                <a:gd name="connsiteY68" fmla="*/ 3951392 h 4275461"/>
                <a:gd name="connsiteX69" fmla="*/ 472277 w 3619883"/>
                <a:gd name="connsiteY69" fmla="*/ 3951392 h 4275461"/>
                <a:gd name="connsiteX70" fmla="*/ 472277 w 3619883"/>
                <a:gd name="connsiteY70" fmla="*/ 4128157 h 4275461"/>
                <a:gd name="connsiteX71" fmla="*/ 522650 w 3619883"/>
                <a:gd name="connsiteY71" fmla="*/ 4128157 h 4275461"/>
                <a:gd name="connsiteX72" fmla="*/ 573998 w 3619883"/>
                <a:gd name="connsiteY72" fmla="*/ 4275461 h 4275461"/>
                <a:gd name="connsiteX73" fmla="*/ 336164 w 3619883"/>
                <a:gd name="connsiteY73" fmla="*/ 4275461 h 4275461"/>
                <a:gd name="connsiteX74" fmla="*/ 294572 w 3619883"/>
                <a:gd name="connsiteY74" fmla="*/ 4128157 h 4275461"/>
                <a:gd name="connsiteX75" fmla="*/ 339106 w 3619883"/>
                <a:gd name="connsiteY75" fmla="*/ 4128157 h 4275461"/>
                <a:gd name="connsiteX76" fmla="*/ 339106 w 3619883"/>
                <a:gd name="connsiteY76" fmla="*/ 3951392 h 4275461"/>
                <a:gd name="connsiteX77" fmla="*/ 161321 w 3619883"/>
                <a:gd name="connsiteY77" fmla="*/ 3951392 h 4275461"/>
                <a:gd name="connsiteX78" fmla="*/ 161321 w 3619883"/>
                <a:gd name="connsiteY78" fmla="*/ 4128157 h 4275461"/>
                <a:gd name="connsiteX79" fmla="*/ 230914 w 3619883"/>
                <a:gd name="connsiteY79" fmla="*/ 4128157 h 4275461"/>
                <a:gd name="connsiteX80" fmla="*/ 189322 w 3619883"/>
                <a:gd name="connsiteY80" fmla="*/ 4275461 h 4275461"/>
                <a:gd name="connsiteX81" fmla="*/ 0 w 3619883"/>
                <a:gd name="connsiteY81" fmla="*/ 4275461 h 4275461"/>
                <a:gd name="connsiteX82" fmla="*/ 0 w 3619883"/>
                <a:gd name="connsiteY82" fmla="*/ 42229 h 4275461"/>
                <a:gd name="connsiteX83" fmla="*/ 42464 w 3619883"/>
                <a:gd name="connsiteY83" fmla="*/ 40518 h 4275461"/>
                <a:gd name="connsiteX84" fmla="*/ 137733 w 3619883"/>
                <a:gd name="connsiteY84" fmla="*/ 35355 h 4275461"/>
                <a:gd name="connsiteX85" fmla="*/ 270565 w 3619883"/>
                <a:gd name="connsiteY85" fmla="*/ 29759 h 4275461"/>
                <a:gd name="connsiteX86" fmla="*/ 479734 w 3619883"/>
                <a:gd name="connsiteY86" fmla="*/ 45455 h 4275461"/>
                <a:gd name="connsiteX87" fmla="*/ 524103 w 3619883"/>
                <a:gd name="connsiteY87" fmla="*/ 41625 h 4275461"/>
                <a:gd name="connsiteX88" fmla="*/ 624416 w 3619883"/>
                <a:gd name="connsiteY88" fmla="*/ 22696 h 4275461"/>
                <a:gd name="connsiteX89" fmla="*/ 657762 w 3619883"/>
                <a:gd name="connsiteY89" fmla="*/ 18351 h 4275461"/>
                <a:gd name="connsiteX90" fmla="*/ 690557 w 3619883"/>
                <a:gd name="connsiteY90" fmla="*/ 25792 h 4275461"/>
                <a:gd name="connsiteX91" fmla="*/ 745123 w 3619883"/>
                <a:gd name="connsiteY91" fmla="*/ 40157 h 4275461"/>
                <a:gd name="connsiteX92" fmla="*/ 789493 w 3619883"/>
                <a:gd name="connsiteY92" fmla="*/ 36327 h 4275461"/>
                <a:gd name="connsiteX93" fmla="*/ 854255 w 3619883"/>
                <a:gd name="connsiteY93" fmla="*/ 68887 h 4275461"/>
                <a:gd name="connsiteX94" fmla="*/ 897520 w 3619883"/>
                <a:gd name="connsiteY94" fmla="*/ 88629 h 4275461"/>
                <a:gd name="connsiteX95" fmla="*/ 940510 w 3619883"/>
                <a:gd name="connsiteY95" fmla="*/ 114265 h 4275461"/>
                <a:gd name="connsiteX96" fmla="*/ 1082712 w 3619883"/>
                <a:gd name="connsiteY96" fmla="*/ 144543 h 4275461"/>
                <a:gd name="connsiteX97" fmla="*/ 1205348 w 3619883"/>
                <a:gd name="connsiteY97" fmla="*/ 120753 h 4275461"/>
                <a:gd name="connsiteX98" fmla="*/ 1271764 w 3619883"/>
                <a:gd name="connsiteY98" fmla="*/ 117956 h 4275461"/>
                <a:gd name="connsiteX99" fmla="*/ 1315583 w 3619883"/>
                <a:gd name="connsiteY99" fmla="*/ 125912 h 4275461"/>
                <a:gd name="connsiteX100" fmla="*/ 1359125 w 3619883"/>
                <a:gd name="connsiteY100" fmla="*/ 139761 h 4275461"/>
                <a:gd name="connsiteX101" fmla="*/ 1391919 w 3619883"/>
                <a:gd name="connsiteY101" fmla="*/ 147202 h 4275461"/>
                <a:gd name="connsiteX102" fmla="*/ 1436563 w 3619883"/>
                <a:gd name="connsiteY102" fmla="*/ 137480 h 4275461"/>
                <a:gd name="connsiteX103" fmla="*/ 1471566 w 3619883"/>
                <a:gd name="connsiteY103" fmla="*/ 97777 h 4275461"/>
                <a:gd name="connsiteX104" fmla="*/ 1505739 w 3619883"/>
                <a:gd name="connsiteY104" fmla="*/ 75753 h 4275461"/>
                <a:gd name="connsiteX105" fmla="*/ 1590891 w 3619883"/>
                <a:gd name="connsiteY105" fmla="*/ 144702 h 4275461"/>
                <a:gd name="connsiteX106" fmla="*/ 1625616 w 3619883"/>
                <a:gd name="connsiteY106" fmla="*/ 110893 h 4275461"/>
                <a:gd name="connsiteX107" fmla="*/ 1658964 w 3619883"/>
                <a:gd name="connsiteY107" fmla="*/ 106547 h 4275461"/>
                <a:gd name="connsiteX108" fmla="*/ 1746598 w 3619883"/>
                <a:gd name="connsiteY108" fmla="*/ 122460 h 4275461"/>
                <a:gd name="connsiteX109" fmla="*/ 1811913 w 3619883"/>
                <a:gd name="connsiteY109" fmla="*/ 143234 h 4275461"/>
                <a:gd name="connsiteX110" fmla="*/ 1856557 w 3619883"/>
                <a:gd name="connsiteY110" fmla="*/ 133511 h 4275461"/>
                <a:gd name="connsiteX111" fmla="*/ 2066003 w 3619883"/>
                <a:gd name="connsiteY111" fmla="*/ 143313 h 4275461"/>
                <a:gd name="connsiteX112" fmla="*/ 2177615 w 3619883"/>
                <a:gd name="connsiteY112" fmla="*/ 119007 h 4275461"/>
                <a:gd name="connsiteX113" fmla="*/ 2255883 w 3619883"/>
                <a:gd name="connsiteY113" fmla="*/ 99047 h 4275461"/>
                <a:gd name="connsiteX114" fmla="*/ 2344622 w 3619883"/>
                <a:gd name="connsiteY114" fmla="*/ 91388 h 4275461"/>
                <a:gd name="connsiteX115" fmla="*/ 2455682 w 3619883"/>
                <a:gd name="connsiteY115" fmla="*/ 78869 h 4275461"/>
                <a:gd name="connsiteX116" fmla="*/ 2632609 w 3619883"/>
                <a:gd name="connsiteY116" fmla="*/ 75338 h 4275461"/>
                <a:gd name="connsiteX117" fmla="*/ 2742291 w 3619883"/>
                <a:gd name="connsiteY117" fmla="*/ 92282 h 4275461"/>
                <a:gd name="connsiteX118" fmla="*/ 2851974 w 3619883"/>
                <a:gd name="connsiteY118" fmla="*/ 109227 h 4275461"/>
                <a:gd name="connsiteX119" fmla="*/ 2907643 w 3619883"/>
                <a:gd name="connsiteY119" fmla="*/ 100020 h 4275461"/>
                <a:gd name="connsiteX120" fmla="*/ 2944022 w 3619883"/>
                <a:gd name="connsiteY120" fmla="*/ 30853 h 4275461"/>
                <a:gd name="connsiteX121" fmla="*/ 3022289 w 3619883"/>
                <a:gd name="connsiteY121" fmla="*/ 10893 h 4275461"/>
                <a:gd name="connsiteX122" fmla="*/ 3054807 w 3619883"/>
                <a:gd name="connsiteY122" fmla="*/ 24226 h 4275461"/>
                <a:gd name="connsiteX123" fmla="*/ 3141892 w 3619883"/>
                <a:gd name="connsiteY123" fmla="*/ 51925 h 4275461"/>
                <a:gd name="connsiteX124" fmla="*/ 3185711 w 3619883"/>
                <a:gd name="connsiteY124" fmla="*/ 59881 h 4275461"/>
                <a:gd name="connsiteX125" fmla="*/ 3219056 w 3619883"/>
                <a:gd name="connsiteY125" fmla="*/ 55536 h 4275461"/>
                <a:gd name="connsiteX126" fmla="*/ 3263425 w 3619883"/>
                <a:gd name="connsiteY126" fmla="*/ 51706 h 4275461"/>
                <a:gd name="connsiteX127" fmla="*/ 3296219 w 3619883"/>
                <a:gd name="connsiteY127" fmla="*/ 59147 h 4275461"/>
                <a:gd name="connsiteX128" fmla="*/ 3319094 w 3619883"/>
                <a:gd name="connsiteY128" fmla="*/ 42500 h 4275461"/>
                <a:gd name="connsiteX129" fmla="*/ 3420511 w 3619883"/>
                <a:gd name="connsiteY129" fmla="*/ 0 h 4275461"/>
                <a:gd name="connsiteX130" fmla="*/ 3453305 w 3619883"/>
                <a:gd name="connsiteY130" fmla="*/ 7440 h 4275461"/>
                <a:gd name="connsiteX131" fmla="*/ 3496571 w 3619883"/>
                <a:gd name="connsiteY131" fmla="*/ 27182 h 4275461"/>
                <a:gd name="connsiteX132" fmla="*/ 3602117 w 3619883"/>
                <a:gd name="connsiteY132" fmla="*/ 132521 h 4275461"/>
                <a:gd name="connsiteX133" fmla="*/ 3619883 w 3619883"/>
                <a:gd name="connsiteY133" fmla="*/ 140049 h 4275461"/>
                <a:gd name="connsiteX134" fmla="*/ 3619883 w 3619883"/>
                <a:gd name="connsiteY13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761042 w 3619883"/>
                <a:gd name="connsiteY6" fmla="*/ 4128157 h 4275461"/>
                <a:gd name="connsiteX7" fmla="*/ 2826768 w 3619883"/>
                <a:gd name="connsiteY7" fmla="*/ 4128157 h 4275461"/>
                <a:gd name="connsiteX8" fmla="*/ 2826768 w 3619883"/>
                <a:gd name="connsiteY8" fmla="*/ 3951392 h 4275461"/>
                <a:gd name="connsiteX9" fmla="*/ 2648983 w 3619883"/>
                <a:gd name="connsiteY9" fmla="*/ 3951392 h 4275461"/>
                <a:gd name="connsiteX10" fmla="*/ 2648983 w 3619883"/>
                <a:gd name="connsiteY10" fmla="*/ 4128157 h 4275461"/>
                <a:gd name="connsiteX11" fmla="*/ 2690646 w 3619883"/>
                <a:gd name="connsiteY11" fmla="*/ 4128157 h 4275461"/>
                <a:gd name="connsiteX12" fmla="*/ 2690646 w 3619883"/>
                <a:gd name="connsiteY12" fmla="*/ 4275461 h 4275461"/>
                <a:gd name="connsiteX13" fmla="*/ 2511710 w 3619883"/>
                <a:gd name="connsiteY13" fmla="*/ 4275461 h 4275461"/>
                <a:gd name="connsiteX14" fmla="*/ 2454288 w 3619883"/>
                <a:gd name="connsiteY14" fmla="*/ 4128157 h 4275461"/>
                <a:gd name="connsiteX15" fmla="*/ 2515810 w 3619883"/>
                <a:gd name="connsiteY15" fmla="*/ 4128157 h 4275461"/>
                <a:gd name="connsiteX16" fmla="*/ 2515810 w 3619883"/>
                <a:gd name="connsiteY16" fmla="*/ 3951392 h 4275461"/>
                <a:gd name="connsiteX17" fmla="*/ 2338025 w 3619883"/>
                <a:gd name="connsiteY17" fmla="*/ 3951392 h 4275461"/>
                <a:gd name="connsiteX18" fmla="*/ 2338025 w 3619883"/>
                <a:gd name="connsiteY18" fmla="*/ 4128157 h 4275461"/>
                <a:gd name="connsiteX19" fmla="*/ 2395120 w 3619883"/>
                <a:gd name="connsiteY19" fmla="*/ 4128157 h 4275461"/>
                <a:gd name="connsiteX20" fmla="*/ 2337697 w 3619883"/>
                <a:gd name="connsiteY20" fmla="*/ 4275461 h 4275461"/>
                <a:gd name="connsiteX21" fmla="*/ 2150155 w 3619883"/>
                <a:gd name="connsiteY21" fmla="*/ 4275461 h 4275461"/>
                <a:gd name="connsiteX22" fmla="*/ 2150155 w 3619883"/>
                <a:gd name="connsiteY22" fmla="*/ 4128157 h 4275461"/>
                <a:gd name="connsiteX23" fmla="*/ 2204852 w 3619883"/>
                <a:gd name="connsiteY23" fmla="*/ 4128157 h 4275461"/>
                <a:gd name="connsiteX24" fmla="*/ 2204852 w 3619883"/>
                <a:gd name="connsiteY24" fmla="*/ 3951392 h 4275461"/>
                <a:gd name="connsiteX25" fmla="*/ 2027068 w 3619883"/>
                <a:gd name="connsiteY25" fmla="*/ 3951392 h 4275461"/>
                <a:gd name="connsiteX26" fmla="*/ 2027068 w 3619883"/>
                <a:gd name="connsiteY26" fmla="*/ 4128157 h 4275461"/>
                <a:gd name="connsiteX27" fmla="*/ 2079759 w 3619883"/>
                <a:gd name="connsiteY27" fmla="*/ 4128157 h 4275461"/>
                <a:gd name="connsiteX28" fmla="*/ 2079759 w 3619883"/>
                <a:gd name="connsiteY28" fmla="*/ 4275461 h 4275461"/>
                <a:gd name="connsiteX29" fmla="*/ 1824703 w 3619883"/>
                <a:gd name="connsiteY29" fmla="*/ 4275461 h 4275461"/>
                <a:gd name="connsiteX30" fmla="*/ 1834468 w 3619883"/>
                <a:gd name="connsiteY30" fmla="*/ 4128157 h 4275461"/>
                <a:gd name="connsiteX31" fmla="*/ 1893894 w 3619883"/>
                <a:gd name="connsiteY31" fmla="*/ 4128157 h 4275461"/>
                <a:gd name="connsiteX32" fmla="*/ 1893894 w 3619883"/>
                <a:gd name="connsiteY32" fmla="*/ 3951392 h 4275461"/>
                <a:gd name="connsiteX33" fmla="*/ 1716110 w 3619883"/>
                <a:gd name="connsiteY33" fmla="*/ 3951392 h 4275461"/>
                <a:gd name="connsiteX34" fmla="*/ 1716110 w 3619883"/>
                <a:gd name="connsiteY34" fmla="*/ 4006431 h 4275461"/>
                <a:gd name="connsiteX35" fmla="*/ 1703447 w 3619883"/>
                <a:gd name="connsiteY35" fmla="*/ 4007960 h 4275461"/>
                <a:gd name="connsiteX36" fmla="*/ 1716110 w 3619883"/>
                <a:gd name="connsiteY36" fmla="*/ 4044284 h 4275461"/>
                <a:gd name="connsiteX37" fmla="*/ 1716110 w 3619883"/>
                <a:gd name="connsiteY37" fmla="*/ 4128157 h 4275461"/>
                <a:gd name="connsiteX38" fmla="*/ 1745346 w 3619883"/>
                <a:gd name="connsiteY38" fmla="*/ 4128157 h 4275461"/>
                <a:gd name="connsiteX39" fmla="*/ 1796694 w 3619883"/>
                <a:gd name="connsiteY39" fmla="*/ 4275461 h 4275461"/>
                <a:gd name="connsiteX40" fmla="*/ 1558844 w 3619883"/>
                <a:gd name="connsiteY40" fmla="*/ 4275461 h 4275461"/>
                <a:gd name="connsiteX41" fmla="*/ 1517252 w 3619883"/>
                <a:gd name="connsiteY41" fmla="*/ 4128157 h 4275461"/>
                <a:gd name="connsiteX42" fmla="*/ 1582936 w 3619883"/>
                <a:gd name="connsiteY42" fmla="*/ 4128157 h 4275461"/>
                <a:gd name="connsiteX43" fmla="*/ 1582936 w 3619883"/>
                <a:gd name="connsiteY43" fmla="*/ 3951392 h 4275461"/>
                <a:gd name="connsiteX44" fmla="*/ 1405151 w 3619883"/>
                <a:gd name="connsiteY44" fmla="*/ 3951392 h 4275461"/>
                <a:gd name="connsiteX45" fmla="*/ 1405151 w 3619883"/>
                <a:gd name="connsiteY45" fmla="*/ 4128157 h 4275461"/>
                <a:gd name="connsiteX46" fmla="*/ 1468988 w 3619883"/>
                <a:gd name="connsiteY46" fmla="*/ 4128157 h 4275461"/>
                <a:gd name="connsiteX47" fmla="*/ 1427396 w 3619883"/>
                <a:gd name="connsiteY47" fmla="*/ 4275461 h 4275461"/>
                <a:gd name="connsiteX48" fmla="*/ 1210751 w 3619883"/>
                <a:gd name="connsiteY48" fmla="*/ 4275461 h 4275461"/>
                <a:gd name="connsiteX49" fmla="*/ 1210751 w 3619883"/>
                <a:gd name="connsiteY49" fmla="*/ 4128157 h 4275461"/>
                <a:gd name="connsiteX50" fmla="*/ 1271978 w 3619883"/>
                <a:gd name="connsiteY50" fmla="*/ 4128157 h 4275461"/>
                <a:gd name="connsiteX51" fmla="*/ 1271978 w 3619883"/>
                <a:gd name="connsiteY51" fmla="*/ 3951392 h 4275461"/>
                <a:gd name="connsiteX52" fmla="*/ 1094193 w 3619883"/>
                <a:gd name="connsiteY52" fmla="*/ 3951392 h 4275461"/>
                <a:gd name="connsiteX53" fmla="*/ 1094193 w 3619883"/>
                <a:gd name="connsiteY53" fmla="*/ 4128157 h 4275461"/>
                <a:gd name="connsiteX54" fmla="*/ 1140354 w 3619883"/>
                <a:gd name="connsiteY54" fmla="*/ 4128157 h 4275461"/>
                <a:gd name="connsiteX55" fmla="*/ 1140354 w 3619883"/>
                <a:gd name="connsiteY55" fmla="*/ 4275461 h 4275461"/>
                <a:gd name="connsiteX56" fmla="*/ 953807 w 3619883"/>
                <a:gd name="connsiteY56" fmla="*/ 4275461 h 4275461"/>
                <a:gd name="connsiteX57" fmla="*/ 912215 w 3619883"/>
                <a:gd name="connsiteY57" fmla="*/ 4128157 h 4275461"/>
                <a:gd name="connsiteX58" fmla="*/ 961020 w 3619883"/>
                <a:gd name="connsiteY58" fmla="*/ 4128157 h 4275461"/>
                <a:gd name="connsiteX59" fmla="*/ 961020 w 3619883"/>
                <a:gd name="connsiteY59" fmla="*/ 3951392 h 4275461"/>
                <a:gd name="connsiteX60" fmla="*/ 783235 w 3619883"/>
                <a:gd name="connsiteY60" fmla="*/ 3951392 h 4275461"/>
                <a:gd name="connsiteX61" fmla="*/ 783235 w 3619883"/>
                <a:gd name="connsiteY61" fmla="*/ 4128157 h 4275461"/>
                <a:gd name="connsiteX62" fmla="*/ 871024 w 3619883"/>
                <a:gd name="connsiteY62" fmla="*/ 4128157 h 4275461"/>
                <a:gd name="connsiteX63" fmla="*/ 829432 w 3619883"/>
                <a:gd name="connsiteY63" fmla="*/ 4275461 h 4275461"/>
                <a:gd name="connsiteX64" fmla="*/ 611484 w 3619883"/>
                <a:gd name="connsiteY64" fmla="*/ 4275461 h 4275461"/>
                <a:gd name="connsiteX65" fmla="*/ 621247 w 3619883"/>
                <a:gd name="connsiteY65" fmla="*/ 4128157 h 4275461"/>
                <a:gd name="connsiteX66" fmla="*/ 650062 w 3619883"/>
                <a:gd name="connsiteY66" fmla="*/ 4128157 h 4275461"/>
                <a:gd name="connsiteX67" fmla="*/ 650062 w 3619883"/>
                <a:gd name="connsiteY67" fmla="*/ 3951392 h 4275461"/>
                <a:gd name="connsiteX68" fmla="*/ 472277 w 3619883"/>
                <a:gd name="connsiteY68" fmla="*/ 3951392 h 4275461"/>
                <a:gd name="connsiteX69" fmla="*/ 472277 w 3619883"/>
                <a:gd name="connsiteY69" fmla="*/ 4128157 h 4275461"/>
                <a:gd name="connsiteX70" fmla="*/ 522650 w 3619883"/>
                <a:gd name="connsiteY70" fmla="*/ 4128157 h 4275461"/>
                <a:gd name="connsiteX71" fmla="*/ 573998 w 3619883"/>
                <a:gd name="connsiteY71" fmla="*/ 4275461 h 4275461"/>
                <a:gd name="connsiteX72" fmla="*/ 336164 w 3619883"/>
                <a:gd name="connsiteY72" fmla="*/ 4275461 h 4275461"/>
                <a:gd name="connsiteX73" fmla="*/ 294572 w 3619883"/>
                <a:gd name="connsiteY73" fmla="*/ 4128157 h 4275461"/>
                <a:gd name="connsiteX74" fmla="*/ 339106 w 3619883"/>
                <a:gd name="connsiteY74" fmla="*/ 4128157 h 4275461"/>
                <a:gd name="connsiteX75" fmla="*/ 339106 w 3619883"/>
                <a:gd name="connsiteY75" fmla="*/ 3951392 h 4275461"/>
                <a:gd name="connsiteX76" fmla="*/ 161321 w 3619883"/>
                <a:gd name="connsiteY76" fmla="*/ 3951392 h 4275461"/>
                <a:gd name="connsiteX77" fmla="*/ 161321 w 3619883"/>
                <a:gd name="connsiteY77" fmla="*/ 4128157 h 4275461"/>
                <a:gd name="connsiteX78" fmla="*/ 230914 w 3619883"/>
                <a:gd name="connsiteY78" fmla="*/ 4128157 h 4275461"/>
                <a:gd name="connsiteX79" fmla="*/ 189322 w 3619883"/>
                <a:gd name="connsiteY79" fmla="*/ 4275461 h 4275461"/>
                <a:gd name="connsiteX80" fmla="*/ 0 w 3619883"/>
                <a:gd name="connsiteY80" fmla="*/ 4275461 h 4275461"/>
                <a:gd name="connsiteX81" fmla="*/ 0 w 3619883"/>
                <a:gd name="connsiteY81" fmla="*/ 42229 h 4275461"/>
                <a:gd name="connsiteX82" fmla="*/ 42464 w 3619883"/>
                <a:gd name="connsiteY82" fmla="*/ 40518 h 4275461"/>
                <a:gd name="connsiteX83" fmla="*/ 137733 w 3619883"/>
                <a:gd name="connsiteY83" fmla="*/ 35355 h 4275461"/>
                <a:gd name="connsiteX84" fmla="*/ 270565 w 3619883"/>
                <a:gd name="connsiteY84" fmla="*/ 29759 h 4275461"/>
                <a:gd name="connsiteX85" fmla="*/ 479734 w 3619883"/>
                <a:gd name="connsiteY85" fmla="*/ 45455 h 4275461"/>
                <a:gd name="connsiteX86" fmla="*/ 524103 w 3619883"/>
                <a:gd name="connsiteY86" fmla="*/ 41625 h 4275461"/>
                <a:gd name="connsiteX87" fmla="*/ 624416 w 3619883"/>
                <a:gd name="connsiteY87" fmla="*/ 22696 h 4275461"/>
                <a:gd name="connsiteX88" fmla="*/ 657762 w 3619883"/>
                <a:gd name="connsiteY88" fmla="*/ 18351 h 4275461"/>
                <a:gd name="connsiteX89" fmla="*/ 690557 w 3619883"/>
                <a:gd name="connsiteY89" fmla="*/ 25792 h 4275461"/>
                <a:gd name="connsiteX90" fmla="*/ 745123 w 3619883"/>
                <a:gd name="connsiteY90" fmla="*/ 40157 h 4275461"/>
                <a:gd name="connsiteX91" fmla="*/ 789493 w 3619883"/>
                <a:gd name="connsiteY91" fmla="*/ 36327 h 4275461"/>
                <a:gd name="connsiteX92" fmla="*/ 854255 w 3619883"/>
                <a:gd name="connsiteY92" fmla="*/ 68887 h 4275461"/>
                <a:gd name="connsiteX93" fmla="*/ 897520 w 3619883"/>
                <a:gd name="connsiteY93" fmla="*/ 88629 h 4275461"/>
                <a:gd name="connsiteX94" fmla="*/ 940510 w 3619883"/>
                <a:gd name="connsiteY94" fmla="*/ 114265 h 4275461"/>
                <a:gd name="connsiteX95" fmla="*/ 1082712 w 3619883"/>
                <a:gd name="connsiteY95" fmla="*/ 144543 h 4275461"/>
                <a:gd name="connsiteX96" fmla="*/ 1205348 w 3619883"/>
                <a:gd name="connsiteY96" fmla="*/ 120753 h 4275461"/>
                <a:gd name="connsiteX97" fmla="*/ 1271764 w 3619883"/>
                <a:gd name="connsiteY97" fmla="*/ 117956 h 4275461"/>
                <a:gd name="connsiteX98" fmla="*/ 1315583 w 3619883"/>
                <a:gd name="connsiteY98" fmla="*/ 125912 h 4275461"/>
                <a:gd name="connsiteX99" fmla="*/ 1359125 w 3619883"/>
                <a:gd name="connsiteY99" fmla="*/ 139761 h 4275461"/>
                <a:gd name="connsiteX100" fmla="*/ 1391919 w 3619883"/>
                <a:gd name="connsiteY100" fmla="*/ 147202 h 4275461"/>
                <a:gd name="connsiteX101" fmla="*/ 1436563 w 3619883"/>
                <a:gd name="connsiteY101" fmla="*/ 137480 h 4275461"/>
                <a:gd name="connsiteX102" fmla="*/ 1471566 w 3619883"/>
                <a:gd name="connsiteY102" fmla="*/ 97777 h 4275461"/>
                <a:gd name="connsiteX103" fmla="*/ 1505739 w 3619883"/>
                <a:gd name="connsiteY103" fmla="*/ 75753 h 4275461"/>
                <a:gd name="connsiteX104" fmla="*/ 1590891 w 3619883"/>
                <a:gd name="connsiteY104" fmla="*/ 144702 h 4275461"/>
                <a:gd name="connsiteX105" fmla="*/ 1625616 w 3619883"/>
                <a:gd name="connsiteY105" fmla="*/ 110893 h 4275461"/>
                <a:gd name="connsiteX106" fmla="*/ 1658964 w 3619883"/>
                <a:gd name="connsiteY106" fmla="*/ 106547 h 4275461"/>
                <a:gd name="connsiteX107" fmla="*/ 1746598 w 3619883"/>
                <a:gd name="connsiteY107" fmla="*/ 122460 h 4275461"/>
                <a:gd name="connsiteX108" fmla="*/ 1811913 w 3619883"/>
                <a:gd name="connsiteY108" fmla="*/ 143234 h 4275461"/>
                <a:gd name="connsiteX109" fmla="*/ 1856557 w 3619883"/>
                <a:gd name="connsiteY109" fmla="*/ 133511 h 4275461"/>
                <a:gd name="connsiteX110" fmla="*/ 2066003 w 3619883"/>
                <a:gd name="connsiteY110" fmla="*/ 143313 h 4275461"/>
                <a:gd name="connsiteX111" fmla="*/ 2177615 w 3619883"/>
                <a:gd name="connsiteY111" fmla="*/ 119007 h 4275461"/>
                <a:gd name="connsiteX112" fmla="*/ 2255883 w 3619883"/>
                <a:gd name="connsiteY112" fmla="*/ 99047 h 4275461"/>
                <a:gd name="connsiteX113" fmla="*/ 2344622 w 3619883"/>
                <a:gd name="connsiteY113" fmla="*/ 91388 h 4275461"/>
                <a:gd name="connsiteX114" fmla="*/ 2455682 w 3619883"/>
                <a:gd name="connsiteY114" fmla="*/ 78869 h 4275461"/>
                <a:gd name="connsiteX115" fmla="*/ 2632609 w 3619883"/>
                <a:gd name="connsiteY115" fmla="*/ 75338 h 4275461"/>
                <a:gd name="connsiteX116" fmla="*/ 2742291 w 3619883"/>
                <a:gd name="connsiteY116" fmla="*/ 92282 h 4275461"/>
                <a:gd name="connsiteX117" fmla="*/ 2851974 w 3619883"/>
                <a:gd name="connsiteY117" fmla="*/ 109227 h 4275461"/>
                <a:gd name="connsiteX118" fmla="*/ 2907643 w 3619883"/>
                <a:gd name="connsiteY118" fmla="*/ 100020 h 4275461"/>
                <a:gd name="connsiteX119" fmla="*/ 2944022 w 3619883"/>
                <a:gd name="connsiteY119" fmla="*/ 30853 h 4275461"/>
                <a:gd name="connsiteX120" fmla="*/ 3022289 w 3619883"/>
                <a:gd name="connsiteY120" fmla="*/ 10893 h 4275461"/>
                <a:gd name="connsiteX121" fmla="*/ 3054807 w 3619883"/>
                <a:gd name="connsiteY121" fmla="*/ 24226 h 4275461"/>
                <a:gd name="connsiteX122" fmla="*/ 3141892 w 3619883"/>
                <a:gd name="connsiteY122" fmla="*/ 51925 h 4275461"/>
                <a:gd name="connsiteX123" fmla="*/ 3185711 w 3619883"/>
                <a:gd name="connsiteY123" fmla="*/ 59881 h 4275461"/>
                <a:gd name="connsiteX124" fmla="*/ 3219056 w 3619883"/>
                <a:gd name="connsiteY124" fmla="*/ 55536 h 4275461"/>
                <a:gd name="connsiteX125" fmla="*/ 3263425 w 3619883"/>
                <a:gd name="connsiteY125" fmla="*/ 51706 h 4275461"/>
                <a:gd name="connsiteX126" fmla="*/ 3296219 w 3619883"/>
                <a:gd name="connsiteY126" fmla="*/ 59147 h 4275461"/>
                <a:gd name="connsiteX127" fmla="*/ 3319094 w 3619883"/>
                <a:gd name="connsiteY127" fmla="*/ 42500 h 4275461"/>
                <a:gd name="connsiteX128" fmla="*/ 3420511 w 3619883"/>
                <a:gd name="connsiteY128" fmla="*/ 0 h 4275461"/>
                <a:gd name="connsiteX129" fmla="*/ 3453305 w 3619883"/>
                <a:gd name="connsiteY129" fmla="*/ 7440 h 4275461"/>
                <a:gd name="connsiteX130" fmla="*/ 3496571 w 3619883"/>
                <a:gd name="connsiteY130" fmla="*/ 27182 h 4275461"/>
                <a:gd name="connsiteX131" fmla="*/ 3602117 w 3619883"/>
                <a:gd name="connsiteY131" fmla="*/ 132521 h 4275461"/>
                <a:gd name="connsiteX132" fmla="*/ 3619883 w 3619883"/>
                <a:gd name="connsiteY132" fmla="*/ 140049 h 4275461"/>
                <a:gd name="connsiteX133" fmla="*/ 3619883 w 3619883"/>
                <a:gd name="connsiteY13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761042 w 3619883"/>
                <a:gd name="connsiteY6" fmla="*/ 4128157 h 4275461"/>
                <a:gd name="connsiteX7" fmla="*/ 2826768 w 3619883"/>
                <a:gd name="connsiteY7" fmla="*/ 3951392 h 4275461"/>
                <a:gd name="connsiteX8" fmla="*/ 2648983 w 3619883"/>
                <a:gd name="connsiteY8" fmla="*/ 3951392 h 4275461"/>
                <a:gd name="connsiteX9" fmla="*/ 2648983 w 3619883"/>
                <a:gd name="connsiteY9" fmla="*/ 4128157 h 4275461"/>
                <a:gd name="connsiteX10" fmla="*/ 2690646 w 3619883"/>
                <a:gd name="connsiteY10" fmla="*/ 4128157 h 4275461"/>
                <a:gd name="connsiteX11" fmla="*/ 2690646 w 3619883"/>
                <a:gd name="connsiteY11" fmla="*/ 4275461 h 4275461"/>
                <a:gd name="connsiteX12" fmla="*/ 2511710 w 3619883"/>
                <a:gd name="connsiteY12" fmla="*/ 4275461 h 4275461"/>
                <a:gd name="connsiteX13" fmla="*/ 2454288 w 3619883"/>
                <a:gd name="connsiteY13" fmla="*/ 4128157 h 4275461"/>
                <a:gd name="connsiteX14" fmla="*/ 2515810 w 3619883"/>
                <a:gd name="connsiteY14" fmla="*/ 4128157 h 4275461"/>
                <a:gd name="connsiteX15" fmla="*/ 2515810 w 3619883"/>
                <a:gd name="connsiteY15" fmla="*/ 3951392 h 4275461"/>
                <a:gd name="connsiteX16" fmla="*/ 2338025 w 3619883"/>
                <a:gd name="connsiteY16" fmla="*/ 3951392 h 4275461"/>
                <a:gd name="connsiteX17" fmla="*/ 2338025 w 3619883"/>
                <a:gd name="connsiteY17" fmla="*/ 4128157 h 4275461"/>
                <a:gd name="connsiteX18" fmla="*/ 2395120 w 3619883"/>
                <a:gd name="connsiteY18" fmla="*/ 4128157 h 4275461"/>
                <a:gd name="connsiteX19" fmla="*/ 2337697 w 3619883"/>
                <a:gd name="connsiteY19" fmla="*/ 4275461 h 4275461"/>
                <a:gd name="connsiteX20" fmla="*/ 2150155 w 3619883"/>
                <a:gd name="connsiteY20" fmla="*/ 4275461 h 4275461"/>
                <a:gd name="connsiteX21" fmla="*/ 2150155 w 3619883"/>
                <a:gd name="connsiteY21" fmla="*/ 4128157 h 4275461"/>
                <a:gd name="connsiteX22" fmla="*/ 2204852 w 3619883"/>
                <a:gd name="connsiteY22" fmla="*/ 4128157 h 4275461"/>
                <a:gd name="connsiteX23" fmla="*/ 2204852 w 3619883"/>
                <a:gd name="connsiteY23" fmla="*/ 3951392 h 4275461"/>
                <a:gd name="connsiteX24" fmla="*/ 2027068 w 3619883"/>
                <a:gd name="connsiteY24" fmla="*/ 3951392 h 4275461"/>
                <a:gd name="connsiteX25" fmla="*/ 2027068 w 3619883"/>
                <a:gd name="connsiteY25" fmla="*/ 4128157 h 4275461"/>
                <a:gd name="connsiteX26" fmla="*/ 2079759 w 3619883"/>
                <a:gd name="connsiteY26" fmla="*/ 4128157 h 4275461"/>
                <a:gd name="connsiteX27" fmla="*/ 2079759 w 3619883"/>
                <a:gd name="connsiteY27" fmla="*/ 4275461 h 4275461"/>
                <a:gd name="connsiteX28" fmla="*/ 1824703 w 3619883"/>
                <a:gd name="connsiteY28" fmla="*/ 4275461 h 4275461"/>
                <a:gd name="connsiteX29" fmla="*/ 1834468 w 3619883"/>
                <a:gd name="connsiteY29" fmla="*/ 4128157 h 4275461"/>
                <a:gd name="connsiteX30" fmla="*/ 1893894 w 3619883"/>
                <a:gd name="connsiteY30" fmla="*/ 4128157 h 4275461"/>
                <a:gd name="connsiteX31" fmla="*/ 1893894 w 3619883"/>
                <a:gd name="connsiteY31" fmla="*/ 3951392 h 4275461"/>
                <a:gd name="connsiteX32" fmla="*/ 1716110 w 3619883"/>
                <a:gd name="connsiteY32" fmla="*/ 3951392 h 4275461"/>
                <a:gd name="connsiteX33" fmla="*/ 1716110 w 3619883"/>
                <a:gd name="connsiteY33" fmla="*/ 4006431 h 4275461"/>
                <a:gd name="connsiteX34" fmla="*/ 1703447 w 3619883"/>
                <a:gd name="connsiteY34" fmla="*/ 4007960 h 4275461"/>
                <a:gd name="connsiteX35" fmla="*/ 1716110 w 3619883"/>
                <a:gd name="connsiteY35" fmla="*/ 4044284 h 4275461"/>
                <a:gd name="connsiteX36" fmla="*/ 1716110 w 3619883"/>
                <a:gd name="connsiteY36" fmla="*/ 4128157 h 4275461"/>
                <a:gd name="connsiteX37" fmla="*/ 1745346 w 3619883"/>
                <a:gd name="connsiteY37" fmla="*/ 4128157 h 4275461"/>
                <a:gd name="connsiteX38" fmla="*/ 1796694 w 3619883"/>
                <a:gd name="connsiteY38" fmla="*/ 4275461 h 4275461"/>
                <a:gd name="connsiteX39" fmla="*/ 1558844 w 3619883"/>
                <a:gd name="connsiteY39" fmla="*/ 4275461 h 4275461"/>
                <a:gd name="connsiteX40" fmla="*/ 1517252 w 3619883"/>
                <a:gd name="connsiteY40" fmla="*/ 4128157 h 4275461"/>
                <a:gd name="connsiteX41" fmla="*/ 1582936 w 3619883"/>
                <a:gd name="connsiteY41" fmla="*/ 4128157 h 4275461"/>
                <a:gd name="connsiteX42" fmla="*/ 1582936 w 3619883"/>
                <a:gd name="connsiteY42" fmla="*/ 3951392 h 4275461"/>
                <a:gd name="connsiteX43" fmla="*/ 1405151 w 3619883"/>
                <a:gd name="connsiteY43" fmla="*/ 3951392 h 4275461"/>
                <a:gd name="connsiteX44" fmla="*/ 1405151 w 3619883"/>
                <a:gd name="connsiteY44" fmla="*/ 4128157 h 4275461"/>
                <a:gd name="connsiteX45" fmla="*/ 1468988 w 3619883"/>
                <a:gd name="connsiteY45" fmla="*/ 4128157 h 4275461"/>
                <a:gd name="connsiteX46" fmla="*/ 1427396 w 3619883"/>
                <a:gd name="connsiteY46" fmla="*/ 4275461 h 4275461"/>
                <a:gd name="connsiteX47" fmla="*/ 1210751 w 3619883"/>
                <a:gd name="connsiteY47" fmla="*/ 4275461 h 4275461"/>
                <a:gd name="connsiteX48" fmla="*/ 1210751 w 3619883"/>
                <a:gd name="connsiteY48" fmla="*/ 4128157 h 4275461"/>
                <a:gd name="connsiteX49" fmla="*/ 1271978 w 3619883"/>
                <a:gd name="connsiteY49" fmla="*/ 4128157 h 4275461"/>
                <a:gd name="connsiteX50" fmla="*/ 1271978 w 3619883"/>
                <a:gd name="connsiteY50" fmla="*/ 3951392 h 4275461"/>
                <a:gd name="connsiteX51" fmla="*/ 1094193 w 3619883"/>
                <a:gd name="connsiteY51" fmla="*/ 3951392 h 4275461"/>
                <a:gd name="connsiteX52" fmla="*/ 1094193 w 3619883"/>
                <a:gd name="connsiteY52" fmla="*/ 4128157 h 4275461"/>
                <a:gd name="connsiteX53" fmla="*/ 1140354 w 3619883"/>
                <a:gd name="connsiteY53" fmla="*/ 4128157 h 4275461"/>
                <a:gd name="connsiteX54" fmla="*/ 1140354 w 3619883"/>
                <a:gd name="connsiteY54" fmla="*/ 4275461 h 4275461"/>
                <a:gd name="connsiteX55" fmla="*/ 953807 w 3619883"/>
                <a:gd name="connsiteY55" fmla="*/ 4275461 h 4275461"/>
                <a:gd name="connsiteX56" fmla="*/ 912215 w 3619883"/>
                <a:gd name="connsiteY56" fmla="*/ 4128157 h 4275461"/>
                <a:gd name="connsiteX57" fmla="*/ 961020 w 3619883"/>
                <a:gd name="connsiteY57" fmla="*/ 4128157 h 4275461"/>
                <a:gd name="connsiteX58" fmla="*/ 961020 w 3619883"/>
                <a:gd name="connsiteY58" fmla="*/ 3951392 h 4275461"/>
                <a:gd name="connsiteX59" fmla="*/ 783235 w 3619883"/>
                <a:gd name="connsiteY59" fmla="*/ 3951392 h 4275461"/>
                <a:gd name="connsiteX60" fmla="*/ 783235 w 3619883"/>
                <a:gd name="connsiteY60" fmla="*/ 4128157 h 4275461"/>
                <a:gd name="connsiteX61" fmla="*/ 871024 w 3619883"/>
                <a:gd name="connsiteY61" fmla="*/ 4128157 h 4275461"/>
                <a:gd name="connsiteX62" fmla="*/ 829432 w 3619883"/>
                <a:gd name="connsiteY62" fmla="*/ 4275461 h 4275461"/>
                <a:gd name="connsiteX63" fmla="*/ 611484 w 3619883"/>
                <a:gd name="connsiteY63" fmla="*/ 4275461 h 4275461"/>
                <a:gd name="connsiteX64" fmla="*/ 621247 w 3619883"/>
                <a:gd name="connsiteY64" fmla="*/ 4128157 h 4275461"/>
                <a:gd name="connsiteX65" fmla="*/ 650062 w 3619883"/>
                <a:gd name="connsiteY65" fmla="*/ 4128157 h 4275461"/>
                <a:gd name="connsiteX66" fmla="*/ 650062 w 3619883"/>
                <a:gd name="connsiteY66" fmla="*/ 3951392 h 4275461"/>
                <a:gd name="connsiteX67" fmla="*/ 472277 w 3619883"/>
                <a:gd name="connsiteY67" fmla="*/ 3951392 h 4275461"/>
                <a:gd name="connsiteX68" fmla="*/ 472277 w 3619883"/>
                <a:gd name="connsiteY68" fmla="*/ 4128157 h 4275461"/>
                <a:gd name="connsiteX69" fmla="*/ 522650 w 3619883"/>
                <a:gd name="connsiteY69" fmla="*/ 4128157 h 4275461"/>
                <a:gd name="connsiteX70" fmla="*/ 573998 w 3619883"/>
                <a:gd name="connsiteY70" fmla="*/ 4275461 h 4275461"/>
                <a:gd name="connsiteX71" fmla="*/ 336164 w 3619883"/>
                <a:gd name="connsiteY71" fmla="*/ 4275461 h 4275461"/>
                <a:gd name="connsiteX72" fmla="*/ 294572 w 3619883"/>
                <a:gd name="connsiteY72" fmla="*/ 4128157 h 4275461"/>
                <a:gd name="connsiteX73" fmla="*/ 339106 w 3619883"/>
                <a:gd name="connsiteY73" fmla="*/ 4128157 h 4275461"/>
                <a:gd name="connsiteX74" fmla="*/ 339106 w 3619883"/>
                <a:gd name="connsiteY74" fmla="*/ 3951392 h 4275461"/>
                <a:gd name="connsiteX75" fmla="*/ 161321 w 3619883"/>
                <a:gd name="connsiteY75" fmla="*/ 3951392 h 4275461"/>
                <a:gd name="connsiteX76" fmla="*/ 161321 w 3619883"/>
                <a:gd name="connsiteY76" fmla="*/ 4128157 h 4275461"/>
                <a:gd name="connsiteX77" fmla="*/ 230914 w 3619883"/>
                <a:gd name="connsiteY77" fmla="*/ 4128157 h 4275461"/>
                <a:gd name="connsiteX78" fmla="*/ 189322 w 3619883"/>
                <a:gd name="connsiteY78" fmla="*/ 4275461 h 4275461"/>
                <a:gd name="connsiteX79" fmla="*/ 0 w 3619883"/>
                <a:gd name="connsiteY79" fmla="*/ 4275461 h 4275461"/>
                <a:gd name="connsiteX80" fmla="*/ 0 w 3619883"/>
                <a:gd name="connsiteY80" fmla="*/ 42229 h 4275461"/>
                <a:gd name="connsiteX81" fmla="*/ 42464 w 3619883"/>
                <a:gd name="connsiteY81" fmla="*/ 40518 h 4275461"/>
                <a:gd name="connsiteX82" fmla="*/ 137733 w 3619883"/>
                <a:gd name="connsiteY82" fmla="*/ 35355 h 4275461"/>
                <a:gd name="connsiteX83" fmla="*/ 270565 w 3619883"/>
                <a:gd name="connsiteY83" fmla="*/ 29759 h 4275461"/>
                <a:gd name="connsiteX84" fmla="*/ 479734 w 3619883"/>
                <a:gd name="connsiteY84" fmla="*/ 45455 h 4275461"/>
                <a:gd name="connsiteX85" fmla="*/ 524103 w 3619883"/>
                <a:gd name="connsiteY85" fmla="*/ 41625 h 4275461"/>
                <a:gd name="connsiteX86" fmla="*/ 624416 w 3619883"/>
                <a:gd name="connsiteY86" fmla="*/ 22696 h 4275461"/>
                <a:gd name="connsiteX87" fmla="*/ 657762 w 3619883"/>
                <a:gd name="connsiteY87" fmla="*/ 18351 h 4275461"/>
                <a:gd name="connsiteX88" fmla="*/ 690557 w 3619883"/>
                <a:gd name="connsiteY88" fmla="*/ 25792 h 4275461"/>
                <a:gd name="connsiteX89" fmla="*/ 745123 w 3619883"/>
                <a:gd name="connsiteY89" fmla="*/ 40157 h 4275461"/>
                <a:gd name="connsiteX90" fmla="*/ 789493 w 3619883"/>
                <a:gd name="connsiteY90" fmla="*/ 36327 h 4275461"/>
                <a:gd name="connsiteX91" fmla="*/ 854255 w 3619883"/>
                <a:gd name="connsiteY91" fmla="*/ 68887 h 4275461"/>
                <a:gd name="connsiteX92" fmla="*/ 897520 w 3619883"/>
                <a:gd name="connsiteY92" fmla="*/ 88629 h 4275461"/>
                <a:gd name="connsiteX93" fmla="*/ 940510 w 3619883"/>
                <a:gd name="connsiteY93" fmla="*/ 114265 h 4275461"/>
                <a:gd name="connsiteX94" fmla="*/ 1082712 w 3619883"/>
                <a:gd name="connsiteY94" fmla="*/ 144543 h 4275461"/>
                <a:gd name="connsiteX95" fmla="*/ 1205348 w 3619883"/>
                <a:gd name="connsiteY95" fmla="*/ 120753 h 4275461"/>
                <a:gd name="connsiteX96" fmla="*/ 1271764 w 3619883"/>
                <a:gd name="connsiteY96" fmla="*/ 117956 h 4275461"/>
                <a:gd name="connsiteX97" fmla="*/ 1315583 w 3619883"/>
                <a:gd name="connsiteY97" fmla="*/ 125912 h 4275461"/>
                <a:gd name="connsiteX98" fmla="*/ 1359125 w 3619883"/>
                <a:gd name="connsiteY98" fmla="*/ 139761 h 4275461"/>
                <a:gd name="connsiteX99" fmla="*/ 1391919 w 3619883"/>
                <a:gd name="connsiteY99" fmla="*/ 147202 h 4275461"/>
                <a:gd name="connsiteX100" fmla="*/ 1436563 w 3619883"/>
                <a:gd name="connsiteY100" fmla="*/ 137480 h 4275461"/>
                <a:gd name="connsiteX101" fmla="*/ 1471566 w 3619883"/>
                <a:gd name="connsiteY101" fmla="*/ 97777 h 4275461"/>
                <a:gd name="connsiteX102" fmla="*/ 1505739 w 3619883"/>
                <a:gd name="connsiteY102" fmla="*/ 75753 h 4275461"/>
                <a:gd name="connsiteX103" fmla="*/ 1590891 w 3619883"/>
                <a:gd name="connsiteY103" fmla="*/ 144702 h 4275461"/>
                <a:gd name="connsiteX104" fmla="*/ 1625616 w 3619883"/>
                <a:gd name="connsiteY104" fmla="*/ 110893 h 4275461"/>
                <a:gd name="connsiteX105" fmla="*/ 1658964 w 3619883"/>
                <a:gd name="connsiteY105" fmla="*/ 106547 h 4275461"/>
                <a:gd name="connsiteX106" fmla="*/ 1746598 w 3619883"/>
                <a:gd name="connsiteY106" fmla="*/ 122460 h 4275461"/>
                <a:gd name="connsiteX107" fmla="*/ 1811913 w 3619883"/>
                <a:gd name="connsiteY107" fmla="*/ 143234 h 4275461"/>
                <a:gd name="connsiteX108" fmla="*/ 1856557 w 3619883"/>
                <a:gd name="connsiteY108" fmla="*/ 133511 h 4275461"/>
                <a:gd name="connsiteX109" fmla="*/ 2066003 w 3619883"/>
                <a:gd name="connsiteY109" fmla="*/ 143313 h 4275461"/>
                <a:gd name="connsiteX110" fmla="*/ 2177615 w 3619883"/>
                <a:gd name="connsiteY110" fmla="*/ 119007 h 4275461"/>
                <a:gd name="connsiteX111" fmla="*/ 2255883 w 3619883"/>
                <a:gd name="connsiteY111" fmla="*/ 99047 h 4275461"/>
                <a:gd name="connsiteX112" fmla="*/ 2344622 w 3619883"/>
                <a:gd name="connsiteY112" fmla="*/ 91388 h 4275461"/>
                <a:gd name="connsiteX113" fmla="*/ 2455682 w 3619883"/>
                <a:gd name="connsiteY113" fmla="*/ 78869 h 4275461"/>
                <a:gd name="connsiteX114" fmla="*/ 2632609 w 3619883"/>
                <a:gd name="connsiteY114" fmla="*/ 75338 h 4275461"/>
                <a:gd name="connsiteX115" fmla="*/ 2742291 w 3619883"/>
                <a:gd name="connsiteY115" fmla="*/ 92282 h 4275461"/>
                <a:gd name="connsiteX116" fmla="*/ 2851974 w 3619883"/>
                <a:gd name="connsiteY116" fmla="*/ 109227 h 4275461"/>
                <a:gd name="connsiteX117" fmla="*/ 2907643 w 3619883"/>
                <a:gd name="connsiteY117" fmla="*/ 100020 h 4275461"/>
                <a:gd name="connsiteX118" fmla="*/ 2944022 w 3619883"/>
                <a:gd name="connsiteY118" fmla="*/ 30853 h 4275461"/>
                <a:gd name="connsiteX119" fmla="*/ 3022289 w 3619883"/>
                <a:gd name="connsiteY119" fmla="*/ 10893 h 4275461"/>
                <a:gd name="connsiteX120" fmla="*/ 3054807 w 3619883"/>
                <a:gd name="connsiteY120" fmla="*/ 24226 h 4275461"/>
                <a:gd name="connsiteX121" fmla="*/ 3141892 w 3619883"/>
                <a:gd name="connsiteY121" fmla="*/ 51925 h 4275461"/>
                <a:gd name="connsiteX122" fmla="*/ 3185711 w 3619883"/>
                <a:gd name="connsiteY122" fmla="*/ 59881 h 4275461"/>
                <a:gd name="connsiteX123" fmla="*/ 3219056 w 3619883"/>
                <a:gd name="connsiteY123" fmla="*/ 55536 h 4275461"/>
                <a:gd name="connsiteX124" fmla="*/ 3263425 w 3619883"/>
                <a:gd name="connsiteY124" fmla="*/ 51706 h 4275461"/>
                <a:gd name="connsiteX125" fmla="*/ 3296219 w 3619883"/>
                <a:gd name="connsiteY125" fmla="*/ 59147 h 4275461"/>
                <a:gd name="connsiteX126" fmla="*/ 3319094 w 3619883"/>
                <a:gd name="connsiteY126" fmla="*/ 42500 h 4275461"/>
                <a:gd name="connsiteX127" fmla="*/ 3420511 w 3619883"/>
                <a:gd name="connsiteY127" fmla="*/ 0 h 4275461"/>
                <a:gd name="connsiteX128" fmla="*/ 3453305 w 3619883"/>
                <a:gd name="connsiteY128" fmla="*/ 7440 h 4275461"/>
                <a:gd name="connsiteX129" fmla="*/ 3496571 w 3619883"/>
                <a:gd name="connsiteY129" fmla="*/ 27182 h 4275461"/>
                <a:gd name="connsiteX130" fmla="*/ 3602117 w 3619883"/>
                <a:gd name="connsiteY130" fmla="*/ 132521 h 4275461"/>
                <a:gd name="connsiteX131" fmla="*/ 3619883 w 3619883"/>
                <a:gd name="connsiteY131" fmla="*/ 140049 h 4275461"/>
                <a:gd name="connsiteX132" fmla="*/ 3619883 w 3619883"/>
                <a:gd name="connsiteY13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826768 w 3619883"/>
                <a:gd name="connsiteY6" fmla="*/ 3951392 h 4275461"/>
                <a:gd name="connsiteX7" fmla="*/ 2648983 w 3619883"/>
                <a:gd name="connsiteY7" fmla="*/ 3951392 h 4275461"/>
                <a:gd name="connsiteX8" fmla="*/ 2648983 w 3619883"/>
                <a:gd name="connsiteY8" fmla="*/ 4128157 h 4275461"/>
                <a:gd name="connsiteX9" fmla="*/ 2690646 w 3619883"/>
                <a:gd name="connsiteY9" fmla="*/ 4128157 h 4275461"/>
                <a:gd name="connsiteX10" fmla="*/ 2690646 w 3619883"/>
                <a:gd name="connsiteY10" fmla="*/ 4275461 h 4275461"/>
                <a:gd name="connsiteX11" fmla="*/ 2511710 w 3619883"/>
                <a:gd name="connsiteY11" fmla="*/ 4275461 h 4275461"/>
                <a:gd name="connsiteX12" fmla="*/ 2454288 w 3619883"/>
                <a:gd name="connsiteY12" fmla="*/ 4128157 h 4275461"/>
                <a:gd name="connsiteX13" fmla="*/ 2515810 w 3619883"/>
                <a:gd name="connsiteY13" fmla="*/ 4128157 h 4275461"/>
                <a:gd name="connsiteX14" fmla="*/ 2515810 w 3619883"/>
                <a:gd name="connsiteY14" fmla="*/ 3951392 h 4275461"/>
                <a:gd name="connsiteX15" fmla="*/ 2338025 w 3619883"/>
                <a:gd name="connsiteY15" fmla="*/ 3951392 h 4275461"/>
                <a:gd name="connsiteX16" fmla="*/ 2338025 w 3619883"/>
                <a:gd name="connsiteY16" fmla="*/ 4128157 h 4275461"/>
                <a:gd name="connsiteX17" fmla="*/ 2395120 w 3619883"/>
                <a:gd name="connsiteY17" fmla="*/ 4128157 h 4275461"/>
                <a:gd name="connsiteX18" fmla="*/ 2337697 w 3619883"/>
                <a:gd name="connsiteY18" fmla="*/ 4275461 h 4275461"/>
                <a:gd name="connsiteX19" fmla="*/ 2150155 w 3619883"/>
                <a:gd name="connsiteY19" fmla="*/ 4275461 h 4275461"/>
                <a:gd name="connsiteX20" fmla="*/ 2150155 w 3619883"/>
                <a:gd name="connsiteY20" fmla="*/ 4128157 h 4275461"/>
                <a:gd name="connsiteX21" fmla="*/ 2204852 w 3619883"/>
                <a:gd name="connsiteY21" fmla="*/ 4128157 h 4275461"/>
                <a:gd name="connsiteX22" fmla="*/ 2204852 w 3619883"/>
                <a:gd name="connsiteY22" fmla="*/ 3951392 h 4275461"/>
                <a:gd name="connsiteX23" fmla="*/ 2027068 w 3619883"/>
                <a:gd name="connsiteY23" fmla="*/ 3951392 h 4275461"/>
                <a:gd name="connsiteX24" fmla="*/ 2027068 w 3619883"/>
                <a:gd name="connsiteY24" fmla="*/ 4128157 h 4275461"/>
                <a:gd name="connsiteX25" fmla="*/ 2079759 w 3619883"/>
                <a:gd name="connsiteY25" fmla="*/ 4128157 h 4275461"/>
                <a:gd name="connsiteX26" fmla="*/ 2079759 w 3619883"/>
                <a:gd name="connsiteY26" fmla="*/ 4275461 h 4275461"/>
                <a:gd name="connsiteX27" fmla="*/ 1824703 w 3619883"/>
                <a:gd name="connsiteY27" fmla="*/ 4275461 h 4275461"/>
                <a:gd name="connsiteX28" fmla="*/ 1834468 w 3619883"/>
                <a:gd name="connsiteY28" fmla="*/ 4128157 h 4275461"/>
                <a:gd name="connsiteX29" fmla="*/ 1893894 w 3619883"/>
                <a:gd name="connsiteY29" fmla="*/ 4128157 h 4275461"/>
                <a:gd name="connsiteX30" fmla="*/ 1893894 w 3619883"/>
                <a:gd name="connsiteY30" fmla="*/ 3951392 h 4275461"/>
                <a:gd name="connsiteX31" fmla="*/ 1716110 w 3619883"/>
                <a:gd name="connsiteY31" fmla="*/ 3951392 h 4275461"/>
                <a:gd name="connsiteX32" fmla="*/ 1716110 w 3619883"/>
                <a:gd name="connsiteY32" fmla="*/ 4006431 h 4275461"/>
                <a:gd name="connsiteX33" fmla="*/ 1703447 w 3619883"/>
                <a:gd name="connsiteY33" fmla="*/ 4007960 h 4275461"/>
                <a:gd name="connsiteX34" fmla="*/ 1716110 w 3619883"/>
                <a:gd name="connsiteY34" fmla="*/ 4044284 h 4275461"/>
                <a:gd name="connsiteX35" fmla="*/ 1716110 w 3619883"/>
                <a:gd name="connsiteY35" fmla="*/ 4128157 h 4275461"/>
                <a:gd name="connsiteX36" fmla="*/ 1745346 w 3619883"/>
                <a:gd name="connsiteY36" fmla="*/ 4128157 h 4275461"/>
                <a:gd name="connsiteX37" fmla="*/ 1796694 w 3619883"/>
                <a:gd name="connsiteY37" fmla="*/ 4275461 h 4275461"/>
                <a:gd name="connsiteX38" fmla="*/ 1558844 w 3619883"/>
                <a:gd name="connsiteY38" fmla="*/ 4275461 h 4275461"/>
                <a:gd name="connsiteX39" fmla="*/ 1517252 w 3619883"/>
                <a:gd name="connsiteY39" fmla="*/ 4128157 h 4275461"/>
                <a:gd name="connsiteX40" fmla="*/ 1582936 w 3619883"/>
                <a:gd name="connsiteY40" fmla="*/ 4128157 h 4275461"/>
                <a:gd name="connsiteX41" fmla="*/ 1582936 w 3619883"/>
                <a:gd name="connsiteY41" fmla="*/ 3951392 h 4275461"/>
                <a:gd name="connsiteX42" fmla="*/ 1405151 w 3619883"/>
                <a:gd name="connsiteY42" fmla="*/ 3951392 h 4275461"/>
                <a:gd name="connsiteX43" fmla="*/ 1405151 w 3619883"/>
                <a:gd name="connsiteY43" fmla="*/ 4128157 h 4275461"/>
                <a:gd name="connsiteX44" fmla="*/ 1468988 w 3619883"/>
                <a:gd name="connsiteY44" fmla="*/ 4128157 h 4275461"/>
                <a:gd name="connsiteX45" fmla="*/ 1427396 w 3619883"/>
                <a:gd name="connsiteY45" fmla="*/ 4275461 h 4275461"/>
                <a:gd name="connsiteX46" fmla="*/ 1210751 w 3619883"/>
                <a:gd name="connsiteY46" fmla="*/ 4275461 h 4275461"/>
                <a:gd name="connsiteX47" fmla="*/ 1210751 w 3619883"/>
                <a:gd name="connsiteY47" fmla="*/ 4128157 h 4275461"/>
                <a:gd name="connsiteX48" fmla="*/ 1271978 w 3619883"/>
                <a:gd name="connsiteY48" fmla="*/ 4128157 h 4275461"/>
                <a:gd name="connsiteX49" fmla="*/ 1271978 w 3619883"/>
                <a:gd name="connsiteY49" fmla="*/ 3951392 h 4275461"/>
                <a:gd name="connsiteX50" fmla="*/ 1094193 w 3619883"/>
                <a:gd name="connsiteY50" fmla="*/ 3951392 h 4275461"/>
                <a:gd name="connsiteX51" fmla="*/ 1094193 w 3619883"/>
                <a:gd name="connsiteY51" fmla="*/ 4128157 h 4275461"/>
                <a:gd name="connsiteX52" fmla="*/ 1140354 w 3619883"/>
                <a:gd name="connsiteY52" fmla="*/ 4128157 h 4275461"/>
                <a:gd name="connsiteX53" fmla="*/ 1140354 w 3619883"/>
                <a:gd name="connsiteY53" fmla="*/ 4275461 h 4275461"/>
                <a:gd name="connsiteX54" fmla="*/ 953807 w 3619883"/>
                <a:gd name="connsiteY54" fmla="*/ 4275461 h 4275461"/>
                <a:gd name="connsiteX55" fmla="*/ 912215 w 3619883"/>
                <a:gd name="connsiteY55" fmla="*/ 4128157 h 4275461"/>
                <a:gd name="connsiteX56" fmla="*/ 961020 w 3619883"/>
                <a:gd name="connsiteY56" fmla="*/ 4128157 h 4275461"/>
                <a:gd name="connsiteX57" fmla="*/ 961020 w 3619883"/>
                <a:gd name="connsiteY57" fmla="*/ 3951392 h 4275461"/>
                <a:gd name="connsiteX58" fmla="*/ 783235 w 3619883"/>
                <a:gd name="connsiteY58" fmla="*/ 3951392 h 4275461"/>
                <a:gd name="connsiteX59" fmla="*/ 783235 w 3619883"/>
                <a:gd name="connsiteY59" fmla="*/ 4128157 h 4275461"/>
                <a:gd name="connsiteX60" fmla="*/ 871024 w 3619883"/>
                <a:gd name="connsiteY60" fmla="*/ 4128157 h 4275461"/>
                <a:gd name="connsiteX61" fmla="*/ 829432 w 3619883"/>
                <a:gd name="connsiteY61" fmla="*/ 4275461 h 4275461"/>
                <a:gd name="connsiteX62" fmla="*/ 611484 w 3619883"/>
                <a:gd name="connsiteY62" fmla="*/ 4275461 h 4275461"/>
                <a:gd name="connsiteX63" fmla="*/ 621247 w 3619883"/>
                <a:gd name="connsiteY63" fmla="*/ 4128157 h 4275461"/>
                <a:gd name="connsiteX64" fmla="*/ 650062 w 3619883"/>
                <a:gd name="connsiteY64" fmla="*/ 4128157 h 4275461"/>
                <a:gd name="connsiteX65" fmla="*/ 650062 w 3619883"/>
                <a:gd name="connsiteY65" fmla="*/ 3951392 h 4275461"/>
                <a:gd name="connsiteX66" fmla="*/ 472277 w 3619883"/>
                <a:gd name="connsiteY66" fmla="*/ 3951392 h 4275461"/>
                <a:gd name="connsiteX67" fmla="*/ 472277 w 3619883"/>
                <a:gd name="connsiteY67" fmla="*/ 4128157 h 4275461"/>
                <a:gd name="connsiteX68" fmla="*/ 522650 w 3619883"/>
                <a:gd name="connsiteY68" fmla="*/ 4128157 h 4275461"/>
                <a:gd name="connsiteX69" fmla="*/ 573998 w 3619883"/>
                <a:gd name="connsiteY69" fmla="*/ 4275461 h 4275461"/>
                <a:gd name="connsiteX70" fmla="*/ 336164 w 3619883"/>
                <a:gd name="connsiteY70" fmla="*/ 4275461 h 4275461"/>
                <a:gd name="connsiteX71" fmla="*/ 294572 w 3619883"/>
                <a:gd name="connsiteY71" fmla="*/ 4128157 h 4275461"/>
                <a:gd name="connsiteX72" fmla="*/ 339106 w 3619883"/>
                <a:gd name="connsiteY72" fmla="*/ 4128157 h 4275461"/>
                <a:gd name="connsiteX73" fmla="*/ 339106 w 3619883"/>
                <a:gd name="connsiteY73" fmla="*/ 3951392 h 4275461"/>
                <a:gd name="connsiteX74" fmla="*/ 161321 w 3619883"/>
                <a:gd name="connsiteY74" fmla="*/ 3951392 h 4275461"/>
                <a:gd name="connsiteX75" fmla="*/ 161321 w 3619883"/>
                <a:gd name="connsiteY75" fmla="*/ 4128157 h 4275461"/>
                <a:gd name="connsiteX76" fmla="*/ 230914 w 3619883"/>
                <a:gd name="connsiteY76" fmla="*/ 4128157 h 4275461"/>
                <a:gd name="connsiteX77" fmla="*/ 189322 w 3619883"/>
                <a:gd name="connsiteY77" fmla="*/ 4275461 h 4275461"/>
                <a:gd name="connsiteX78" fmla="*/ 0 w 3619883"/>
                <a:gd name="connsiteY78" fmla="*/ 4275461 h 4275461"/>
                <a:gd name="connsiteX79" fmla="*/ 0 w 3619883"/>
                <a:gd name="connsiteY79" fmla="*/ 42229 h 4275461"/>
                <a:gd name="connsiteX80" fmla="*/ 42464 w 3619883"/>
                <a:gd name="connsiteY80" fmla="*/ 40518 h 4275461"/>
                <a:gd name="connsiteX81" fmla="*/ 137733 w 3619883"/>
                <a:gd name="connsiteY81" fmla="*/ 35355 h 4275461"/>
                <a:gd name="connsiteX82" fmla="*/ 270565 w 3619883"/>
                <a:gd name="connsiteY82" fmla="*/ 29759 h 4275461"/>
                <a:gd name="connsiteX83" fmla="*/ 479734 w 3619883"/>
                <a:gd name="connsiteY83" fmla="*/ 45455 h 4275461"/>
                <a:gd name="connsiteX84" fmla="*/ 524103 w 3619883"/>
                <a:gd name="connsiteY84" fmla="*/ 41625 h 4275461"/>
                <a:gd name="connsiteX85" fmla="*/ 624416 w 3619883"/>
                <a:gd name="connsiteY85" fmla="*/ 22696 h 4275461"/>
                <a:gd name="connsiteX86" fmla="*/ 657762 w 3619883"/>
                <a:gd name="connsiteY86" fmla="*/ 18351 h 4275461"/>
                <a:gd name="connsiteX87" fmla="*/ 690557 w 3619883"/>
                <a:gd name="connsiteY87" fmla="*/ 25792 h 4275461"/>
                <a:gd name="connsiteX88" fmla="*/ 745123 w 3619883"/>
                <a:gd name="connsiteY88" fmla="*/ 40157 h 4275461"/>
                <a:gd name="connsiteX89" fmla="*/ 789493 w 3619883"/>
                <a:gd name="connsiteY89" fmla="*/ 36327 h 4275461"/>
                <a:gd name="connsiteX90" fmla="*/ 854255 w 3619883"/>
                <a:gd name="connsiteY90" fmla="*/ 68887 h 4275461"/>
                <a:gd name="connsiteX91" fmla="*/ 897520 w 3619883"/>
                <a:gd name="connsiteY91" fmla="*/ 88629 h 4275461"/>
                <a:gd name="connsiteX92" fmla="*/ 940510 w 3619883"/>
                <a:gd name="connsiteY92" fmla="*/ 114265 h 4275461"/>
                <a:gd name="connsiteX93" fmla="*/ 1082712 w 3619883"/>
                <a:gd name="connsiteY93" fmla="*/ 144543 h 4275461"/>
                <a:gd name="connsiteX94" fmla="*/ 1205348 w 3619883"/>
                <a:gd name="connsiteY94" fmla="*/ 120753 h 4275461"/>
                <a:gd name="connsiteX95" fmla="*/ 1271764 w 3619883"/>
                <a:gd name="connsiteY95" fmla="*/ 117956 h 4275461"/>
                <a:gd name="connsiteX96" fmla="*/ 1315583 w 3619883"/>
                <a:gd name="connsiteY96" fmla="*/ 125912 h 4275461"/>
                <a:gd name="connsiteX97" fmla="*/ 1359125 w 3619883"/>
                <a:gd name="connsiteY97" fmla="*/ 139761 h 4275461"/>
                <a:gd name="connsiteX98" fmla="*/ 1391919 w 3619883"/>
                <a:gd name="connsiteY98" fmla="*/ 147202 h 4275461"/>
                <a:gd name="connsiteX99" fmla="*/ 1436563 w 3619883"/>
                <a:gd name="connsiteY99" fmla="*/ 137480 h 4275461"/>
                <a:gd name="connsiteX100" fmla="*/ 1471566 w 3619883"/>
                <a:gd name="connsiteY100" fmla="*/ 97777 h 4275461"/>
                <a:gd name="connsiteX101" fmla="*/ 1505739 w 3619883"/>
                <a:gd name="connsiteY101" fmla="*/ 75753 h 4275461"/>
                <a:gd name="connsiteX102" fmla="*/ 1590891 w 3619883"/>
                <a:gd name="connsiteY102" fmla="*/ 144702 h 4275461"/>
                <a:gd name="connsiteX103" fmla="*/ 1625616 w 3619883"/>
                <a:gd name="connsiteY103" fmla="*/ 110893 h 4275461"/>
                <a:gd name="connsiteX104" fmla="*/ 1658964 w 3619883"/>
                <a:gd name="connsiteY104" fmla="*/ 106547 h 4275461"/>
                <a:gd name="connsiteX105" fmla="*/ 1746598 w 3619883"/>
                <a:gd name="connsiteY105" fmla="*/ 122460 h 4275461"/>
                <a:gd name="connsiteX106" fmla="*/ 1811913 w 3619883"/>
                <a:gd name="connsiteY106" fmla="*/ 143234 h 4275461"/>
                <a:gd name="connsiteX107" fmla="*/ 1856557 w 3619883"/>
                <a:gd name="connsiteY107" fmla="*/ 133511 h 4275461"/>
                <a:gd name="connsiteX108" fmla="*/ 2066003 w 3619883"/>
                <a:gd name="connsiteY108" fmla="*/ 143313 h 4275461"/>
                <a:gd name="connsiteX109" fmla="*/ 2177615 w 3619883"/>
                <a:gd name="connsiteY109" fmla="*/ 119007 h 4275461"/>
                <a:gd name="connsiteX110" fmla="*/ 2255883 w 3619883"/>
                <a:gd name="connsiteY110" fmla="*/ 99047 h 4275461"/>
                <a:gd name="connsiteX111" fmla="*/ 2344622 w 3619883"/>
                <a:gd name="connsiteY111" fmla="*/ 91388 h 4275461"/>
                <a:gd name="connsiteX112" fmla="*/ 2455682 w 3619883"/>
                <a:gd name="connsiteY112" fmla="*/ 78869 h 4275461"/>
                <a:gd name="connsiteX113" fmla="*/ 2632609 w 3619883"/>
                <a:gd name="connsiteY113" fmla="*/ 75338 h 4275461"/>
                <a:gd name="connsiteX114" fmla="*/ 2742291 w 3619883"/>
                <a:gd name="connsiteY114" fmla="*/ 92282 h 4275461"/>
                <a:gd name="connsiteX115" fmla="*/ 2851974 w 3619883"/>
                <a:gd name="connsiteY115" fmla="*/ 109227 h 4275461"/>
                <a:gd name="connsiteX116" fmla="*/ 2907643 w 3619883"/>
                <a:gd name="connsiteY116" fmla="*/ 100020 h 4275461"/>
                <a:gd name="connsiteX117" fmla="*/ 2944022 w 3619883"/>
                <a:gd name="connsiteY117" fmla="*/ 30853 h 4275461"/>
                <a:gd name="connsiteX118" fmla="*/ 3022289 w 3619883"/>
                <a:gd name="connsiteY118" fmla="*/ 10893 h 4275461"/>
                <a:gd name="connsiteX119" fmla="*/ 3054807 w 3619883"/>
                <a:gd name="connsiteY119" fmla="*/ 24226 h 4275461"/>
                <a:gd name="connsiteX120" fmla="*/ 3141892 w 3619883"/>
                <a:gd name="connsiteY120" fmla="*/ 51925 h 4275461"/>
                <a:gd name="connsiteX121" fmla="*/ 3185711 w 3619883"/>
                <a:gd name="connsiteY121" fmla="*/ 59881 h 4275461"/>
                <a:gd name="connsiteX122" fmla="*/ 3219056 w 3619883"/>
                <a:gd name="connsiteY122" fmla="*/ 55536 h 4275461"/>
                <a:gd name="connsiteX123" fmla="*/ 3263425 w 3619883"/>
                <a:gd name="connsiteY123" fmla="*/ 51706 h 4275461"/>
                <a:gd name="connsiteX124" fmla="*/ 3296219 w 3619883"/>
                <a:gd name="connsiteY124" fmla="*/ 59147 h 4275461"/>
                <a:gd name="connsiteX125" fmla="*/ 3319094 w 3619883"/>
                <a:gd name="connsiteY125" fmla="*/ 42500 h 4275461"/>
                <a:gd name="connsiteX126" fmla="*/ 3420511 w 3619883"/>
                <a:gd name="connsiteY126" fmla="*/ 0 h 4275461"/>
                <a:gd name="connsiteX127" fmla="*/ 3453305 w 3619883"/>
                <a:gd name="connsiteY127" fmla="*/ 7440 h 4275461"/>
                <a:gd name="connsiteX128" fmla="*/ 3496571 w 3619883"/>
                <a:gd name="connsiteY128" fmla="*/ 27182 h 4275461"/>
                <a:gd name="connsiteX129" fmla="*/ 3602117 w 3619883"/>
                <a:gd name="connsiteY129" fmla="*/ 132521 h 4275461"/>
                <a:gd name="connsiteX130" fmla="*/ 3619883 w 3619883"/>
                <a:gd name="connsiteY130" fmla="*/ 140049 h 4275461"/>
                <a:gd name="connsiteX131" fmla="*/ 3619883 w 3619883"/>
                <a:gd name="connsiteY13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48983 w 3619883"/>
                <a:gd name="connsiteY6" fmla="*/ 3951392 h 4275461"/>
                <a:gd name="connsiteX7" fmla="*/ 2648983 w 3619883"/>
                <a:gd name="connsiteY7" fmla="*/ 4128157 h 4275461"/>
                <a:gd name="connsiteX8" fmla="*/ 2690646 w 3619883"/>
                <a:gd name="connsiteY8" fmla="*/ 4128157 h 4275461"/>
                <a:gd name="connsiteX9" fmla="*/ 2690646 w 3619883"/>
                <a:gd name="connsiteY9" fmla="*/ 4275461 h 4275461"/>
                <a:gd name="connsiteX10" fmla="*/ 2511710 w 3619883"/>
                <a:gd name="connsiteY10" fmla="*/ 4275461 h 4275461"/>
                <a:gd name="connsiteX11" fmla="*/ 2454288 w 3619883"/>
                <a:gd name="connsiteY11" fmla="*/ 4128157 h 4275461"/>
                <a:gd name="connsiteX12" fmla="*/ 2515810 w 3619883"/>
                <a:gd name="connsiteY12" fmla="*/ 4128157 h 4275461"/>
                <a:gd name="connsiteX13" fmla="*/ 2515810 w 3619883"/>
                <a:gd name="connsiteY13" fmla="*/ 3951392 h 4275461"/>
                <a:gd name="connsiteX14" fmla="*/ 2338025 w 3619883"/>
                <a:gd name="connsiteY14" fmla="*/ 3951392 h 4275461"/>
                <a:gd name="connsiteX15" fmla="*/ 2338025 w 3619883"/>
                <a:gd name="connsiteY15" fmla="*/ 4128157 h 4275461"/>
                <a:gd name="connsiteX16" fmla="*/ 2395120 w 3619883"/>
                <a:gd name="connsiteY16" fmla="*/ 4128157 h 4275461"/>
                <a:gd name="connsiteX17" fmla="*/ 2337697 w 3619883"/>
                <a:gd name="connsiteY17" fmla="*/ 4275461 h 4275461"/>
                <a:gd name="connsiteX18" fmla="*/ 2150155 w 3619883"/>
                <a:gd name="connsiteY18" fmla="*/ 4275461 h 4275461"/>
                <a:gd name="connsiteX19" fmla="*/ 2150155 w 3619883"/>
                <a:gd name="connsiteY19" fmla="*/ 4128157 h 4275461"/>
                <a:gd name="connsiteX20" fmla="*/ 2204852 w 3619883"/>
                <a:gd name="connsiteY20" fmla="*/ 4128157 h 4275461"/>
                <a:gd name="connsiteX21" fmla="*/ 2204852 w 3619883"/>
                <a:gd name="connsiteY21" fmla="*/ 3951392 h 4275461"/>
                <a:gd name="connsiteX22" fmla="*/ 2027068 w 3619883"/>
                <a:gd name="connsiteY22" fmla="*/ 3951392 h 4275461"/>
                <a:gd name="connsiteX23" fmla="*/ 2027068 w 3619883"/>
                <a:gd name="connsiteY23" fmla="*/ 4128157 h 4275461"/>
                <a:gd name="connsiteX24" fmla="*/ 2079759 w 3619883"/>
                <a:gd name="connsiteY24" fmla="*/ 4128157 h 4275461"/>
                <a:gd name="connsiteX25" fmla="*/ 2079759 w 3619883"/>
                <a:gd name="connsiteY25" fmla="*/ 4275461 h 4275461"/>
                <a:gd name="connsiteX26" fmla="*/ 1824703 w 3619883"/>
                <a:gd name="connsiteY26" fmla="*/ 4275461 h 4275461"/>
                <a:gd name="connsiteX27" fmla="*/ 1834468 w 3619883"/>
                <a:gd name="connsiteY27" fmla="*/ 4128157 h 4275461"/>
                <a:gd name="connsiteX28" fmla="*/ 1893894 w 3619883"/>
                <a:gd name="connsiteY28" fmla="*/ 4128157 h 4275461"/>
                <a:gd name="connsiteX29" fmla="*/ 1893894 w 3619883"/>
                <a:gd name="connsiteY29" fmla="*/ 3951392 h 4275461"/>
                <a:gd name="connsiteX30" fmla="*/ 1716110 w 3619883"/>
                <a:gd name="connsiteY30" fmla="*/ 3951392 h 4275461"/>
                <a:gd name="connsiteX31" fmla="*/ 1716110 w 3619883"/>
                <a:gd name="connsiteY31" fmla="*/ 4006431 h 4275461"/>
                <a:gd name="connsiteX32" fmla="*/ 1703447 w 3619883"/>
                <a:gd name="connsiteY32" fmla="*/ 4007960 h 4275461"/>
                <a:gd name="connsiteX33" fmla="*/ 1716110 w 3619883"/>
                <a:gd name="connsiteY33" fmla="*/ 4044284 h 4275461"/>
                <a:gd name="connsiteX34" fmla="*/ 1716110 w 3619883"/>
                <a:gd name="connsiteY34" fmla="*/ 4128157 h 4275461"/>
                <a:gd name="connsiteX35" fmla="*/ 1745346 w 3619883"/>
                <a:gd name="connsiteY35" fmla="*/ 4128157 h 4275461"/>
                <a:gd name="connsiteX36" fmla="*/ 1796694 w 3619883"/>
                <a:gd name="connsiteY36" fmla="*/ 4275461 h 4275461"/>
                <a:gd name="connsiteX37" fmla="*/ 1558844 w 3619883"/>
                <a:gd name="connsiteY37" fmla="*/ 4275461 h 4275461"/>
                <a:gd name="connsiteX38" fmla="*/ 1517252 w 3619883"/>
                <a:gd name="connsiteY38" fmla="*/ 4128157 h 4275461"/>
                <a:gd name="connsiteX39" fmla="*/ 1582936 w 3619883"/>
                <a:gd name="connsiteY39" fmla="*/ 4128157 h 4275461"/>
                <a:gd name="connsiteX40" fmla="*/ 1582936 w 3619883"/>
                <a:gd name="connsiteY40" fmla="*/ 3951392 h 4275461"/>
                <a:gd name="connsiteX41" fmla="*/ 1405151 w 3619883"/>
                <a:gd name="connsiteY41" fmla="*/ 3951392 h 4275461"/>
                <a:gd name="connsiteX42" fmla="*/ 1405151 w 3619883"/>
                <a:gd name="connsiteY42" fmla="*/ 4128157 h 4275461"/>
                <a:gd name="connsiteX43" fmla="*/ 1468988 w 3619883"/>
                <a:gd name="connsiteY43" fmla="*/ 4128157 h 4275461"/>
                <a:gd name="connsiteX44" fmla="*/ 1427396 w 3619883"/>
                <a:gd name="connsiteY44" fmla="*/ 4275461 h 4275461"/>
                <a:gd name="connsiteX45" fmla="*/ 1210751 w 3619883"/>
                <a:gd name="connsiteY45" fmla="*/ 4275461 h 4275461"/>
                <a:gd name="connsiteX46" fmla="*/ 1210751 w 3619883"/>
                <a:gd name="connsiteY46" fmla="*/ 4128157 h 4275461"/>
                <a:gd name="connsiteX47" fmla="*/ 1271978 w 3619883"/>
                <a:gd name="connsiteY47" fmla="*/ 4128157 h 4275461"/>
                <a:gd name="connsiteX48" fmla="*/ 1271978 w 3619883"/>
                <a:gd name="connsiteY48" fmla="*/ 3951392 h 4275461"/>
                <a:gd name="connsiteX49" fmla="*/ 1094193 w 3619883"/>
                <a:gd name="connsiteY49" fmla="*/ 3951392 h 4275461"/>
                <a:gd name="connsiteX50" fmla="*/ 1094193 w 3619883"/>
                <a:gd name="connsiteY50" fmla="*/ 4128157 h 4275461"/>
                <a:gd name="connsiteX51" fmla="*/ 1140354 w 3619883"/>
                <a:gd name="connsiteY51" fmla="*/ 4128157 h 4275461"/>
                <a:gd name="connsiteX52" fmla="*/ 1140354 w 3619883"/>
                <a:gd name="connsiteY52" fmla="*/ 4275461 h 4275461"/>
                <a:gd name="connsiteX53" fmla="*/ 953807 w 3619883"/>
                <a:gd name="connsiteY53" fmla="*/ 4275461 h 4275461"/>
                <a:gd name="connsiteX54" fmla="*/ 912215 w 3619883"/>
                <a:gd name="connsiteY54" fmla="*/ 4128157 h 4275461"/>
                <a:gd name="connsiteX55" fmla="*/ 961020 w 3619883"/>
                <a:gd name="connsiteY55" fmla="*/ 4128157 h 4275461"/>
                <a:gd name="connsiteX56" fmla="*/ 961020 w 3619883"/>
                <a:gd name="connsiteY56" fmla="*/ 3951392 h 4275461"/>
                <a:gd name="connsiteX57" fmla="*/ 783235 w 3619883"/>
                <a:gd name="connsiteY57" fmla="*/ 3951392 h 4275461"/>
                <a:gd name="connsiteX58" fmla="*/ 783235 w 3619883"/>
                <a:gd name="connsiteY58" fmla="*/ 4128157 h 4275461"/>
                <a:gd name="connsiteX59" fmla="*/ 871024 w 3619883"/>
                <a:gd name="connsiteY59" fmla="*/ 4128157 h 4275461"/>
                <a:gd name="connsiteX60" fmla="*/ 829432 w 3619883"/>
                <a:gd name="connsiteY60" fmla="*/ 4275461 h 4275461"/>
                <a:gd name="connsiteX61" fmla="*/ 611484 w 3619883"/>
                <a:gd name="connsiteY61" fmla="*/ 4275461 h 4275461"/>
                <a:gd name="connsiteX62" fmla="*/ 621247 w 3619883"/>
                <a:gd name="connsiteY62" fmla="*/ 4128157 h 4275461"/>
                <a:gd name="connsiteX63" fmla="*/ 650062 w 3619883"/>
                <a:gd name="connsiteY63" fmla="*/ 4128157 h 4275461"/>
                <a:gd name="connsiteX64" fmla="*/ 650062 w 3619883"/>
                <a:gd name="connsiteY64" fmla="*/ 3951392 h 4275461"/>
                <a:gd name="connsiteX65" fmla="*/ 472277 w 3619883"/>
                <a:gd name="connsiteY65" fmla="*/ 3951392 h 4275461"/>
                <a:gd name="connsiteX66" fmla="*/ 472277 w 3619883"/>
                <a:gd name="connsiteY66" fmla="*/ 4128157 h 4275461"/>
                <a:gd name="connsiteX67" fmla="*/ 522650 w 3619883"/>
                <a:gd name="connsiteY67" fmla="*/ 4128157 h 4275461"/>
                <a:gd name="connsiteX68" fmla="*/ 573998 w 3619883"/>
                <a:gd name="connsiteY68" fmla="*/ 4275461 h 4275461"/>
                <a:gd name="connsiteX69" fmla="*/ 336164 w 3619883"/>
                <a:gd name="connsiteY69" fmla="*/ 4275461 h 4275461"/>
                <a:gd name="connsiteX70" fmla="*/ 294572 w 3619883"/>
                <a:gd name="connsiteY70" fmla="*/ 4128157 h 4275461"/>
                <a:gd name="connsiteX71" fmla="*/ 339106 w 3619883"/>
                <a:gd name="connsiteY71" fmla="*/ 4128157 h 4275461"/>
                <a:gd name="connsiteX72" fmla="*/ 339106 w 3619883"/>
                <a:gd name="connsiteY72" fmla="*/ 3951392 h 4275461"/>
                <a:gd name="connsiteX73" fmla="*/ 161321 w 3619883"/>
                <a:gd name="connsiteY73" fmla="*/ 3951392 h 4275461"/>
                <a:gd name="connsiteX74" fmla="*/ 161321 w 3619883"/>
                <a:gd name="connsiteY74" fmla="*/ 4128157 h 4275461"/>
                <a:gd name="connsiteX75" fmla="*/ 230914 w 3619883"/>
                <a:gd name="connsiteY75" fmla="*/ 4128157 h 4275461"/>
                <a:gd name="connsiteX76" fmla="*/ 189322 w 3619883"/>
                <a:gd name="connsiteY76" fmla="*/ 4275461 h 4275461"/>
                <a:gd name="connsiteX77" fmla="*/ 0 w 3619883"/>
                <a:gd name="connsiteY77" fmla="*/ 4275461 h 4275461"/>
                <a:gd name="connsiteX78" fmla="*/ 0 w 3619883"/>
                <a:gd name="connsiteY78" fmla="*/ 42229 h 4275461"/>
                <a:gd name="connsiteX79" fmla="*/ 42464 w 3619883"/>
                <a:gd name="connsiteY79" fmla="*/ 40518 h 4275461"/>
                <a:gd name="connsiteX80" fmla="*/ 137733 w 3619883"/>
                <a:gd name="connsiteY80" fmla="*/ 35355 h 4275461"/>
                <a:gd name="connsiteX81" fmla="*/ 270565 w 3619883"/>
                <a:gd name="connsiteY81" fmla="*/ 29759 h 4275461"/>
                <a:gd name="connsiteX82" fmla="*/ 479734 w 3619883"/>
                <a:gd name="connsiteY82" fmla="*/ 45455 h 4275461"/>
                <a:gd name="connsiteX83" fmla="*/ 524103 w 3619883"/>
                <a:gd name="connsiteY83" fmla="*/ 41625 h 4275461"/>
                <a:gd name="connsiteX84" fmla="*/ 624416 w 3619883"/>
                <a:gd name="connsiteY84" fmla="*/ 22696 h 4275461"/>
                <a:gd name="connsiteX85" fmla="*/ 657762 w 3619883"/>
                <a:gd name="connsiteY85" fmla="*/ 18351 h 4275461"/>
                <a:gd name="connsiteX86" fmla="*/ 690557 w 3619883"/>
                <a:gd name="connsiteY86" fmla="*/ 25792 h 4275461"/>
                <a:gd name="connsiteX87" fmla="*/ 745123 w 3619883"/>
                <a:gd name="connsiteY87" fmla="*/ 40157 h 4275461"/>
                <a:gd name="connsiteX88" fmla="*/ 789493 w 3619883"/>
                <a:gd name="connsiteY88" fmla="*/ 36327 h 4275461"/>
                <a:gd name="connsiteX89" fmla="*/ 854255 w 3619883"/>
                <a:gd name="connsiteY89" fmla="*/ 68887 h 4275461"/>
                <a:gd name="connsiteX90" fmla="*/ 897520 w 3619883"/>
                <a:gd name="connsiteY90" fmla="*/ 88629 h 4275461"/>
                <a:gd name="connsiteX91" fmla="*/ 940510 w 3619883"/>
                <a:gd name="connsiteY91" fmla="*/ 114265 h 4275461"/>
                <a:gd name="connsiteX92" fmla="*/ 1082712 w 3619883"/>
                <a:gd name="connsiteY92" fmla="*/ 144543 h 4275461"/>
                <a:gd name="connsiteX93" fmla="*/ 1205348 w 3619883"/>
                <a:gd name="connsiteY93" fmla="*/ 120753 h 4275461"/>
                <a:gd name="connsiteX94" fmla="*/ 1271764 w 3619883"/>
                <a:gd name="connsiteY94" fmla="*/ 117956 h 4275461"/>
                <a:gd name="connsiteX95" fmla="*/ 1315583 w 3619883"/>
                <a:gd name="connsiteY95" fmla="*/ 125912 h 4275461"/>
                <a:gd name="connsiteX96" fmla="*/ 1359125 w 3619883"/>
                <a:gd name="connsiteY96" fmla="*/ 139761 h 4275461"/>
                <a:gd name="connsiteX97" fmla="*/ 1391919 w 3619883"/>
                <a:gd name="connsiteY97" fmla="*/ 147202 h 4275461"/>
                <a:gd name="connsiteX98" fmla="*/ 1436563 w 3619883"/>
                <a:gd name="connsiteY98" fmla="*/ 137480 h 4275461"/>
                <a:gd name="connsiteX99" fmla="*/ 1471566 w 3619883"/>
                <a:gd name="connsiteY99" fmla="*/ 97777 h 4275461"/>
                <a:gd name="connsiteX100" fmla="*/ 1505739 w 3619883"/>
                <a:gd name="connsiteY100" fmla="*/ 75753 h 4275461"/>
                <a:gd name="connsiteX101" fmla="*/ 1590891 w 3619883"/>
                <a:gd name="connsiteY101" fmla="*/ 144702 h 4275461"/>
                <a:gd name="connsiteX102" fmla="*/ 1625616 w 3619883"/>
                <a:gd name="connsiteY102" fmla="*/ 110893 h 4275461"/>
                <a:gd name="connsiteX103" fmla="*/ 1658964 w 3619883"/>
                <a:gd name="connsiteY103" fmla="*/ 106547 h 4275461"/>
                <a:gd name="connsiteX104" fmla="*/ 1746598 w 3619883"/>
                <a:gd name="connsiteY104" fmla="*/ 122460 h 4275461"/>
                <a:gd name="connsiteX105" fmla="*/ 1811913 w 3619883"/>
                <a:gd name="connsiteY105" fmla="*/ 143234 h 4275461"/>
                <a:gd name="connsiteX106" fmla="*/ 1856557 w 3619883"/>
                <a:gd name="connsiteY106" fmla="*/ 133511 h 4275461"/>
                <a:gd name="connsiteX107" fmla="*/ 2066003 w 3619883"/>
                <a:gd name="connsiteY107" fmla="*/ 143313 h 4275461"/>
                <a:gd name="connsiteX108" fmla="*/ 2177615 w 3619883"/>
                <a:gd name="connsiteY108" fmla="*/ 119007 h 4275461"/>
                <a:gd name="connsiteX109" fmla="*/ 2255883 w 3619883"/>
                <a:gd name="connsiteY109" fmla="*/ 99047 h 4275461"/>
                <a:gd name="connsiteX110" fmla="*/ 2344622 w 3619883"/>
                <a:gd name="connsiteY110" fmla="*/ 91388 h 4275461"/>
                <a:gd name="connsiteX111" fmla="*/ 2455682 w 3619883"/>
                <a:gd name="connsiteY111" fmla="*/ 78869 h 4275461"/>
                <a:gd name="connsiteX112" fmla="*/ 2632609 w 3619883"/>
                <a:gd name="connsiteY112" fmla="*/ 75338 h 4275461"/>
                <a:gd name="connsiteX113" fmla="*/ 2742291 w 3619883"/>
                <a:gd name="connsiteY113" fmla="*/ 92282 h 4275461"/>
                <a:gd name="connsiteX114" fmla="*/ 2851974 w 3619883"/>
                <a:gd name="connsiteY114" fmla="*/ 109227 h 4275461"/>
                <a:gd name="connsiteX115" fmla="*/ 2907643 w 3619883"/>
                <a:gd name="connsiteY115" fmla="*/ 100020 h 4275461"/>
                <a:gd name="connsiteX116" fmla="*/ 2944022 w 3619883"/>
                <a:gd name="connsiteY116" fmla="*/ 30853 h 4275461"/>
                <a:gd name="connsiteX117" fmla="*/ 3022289 w 3619883"/>
                <a:gd name="connsiteY117" fmla="*/ 10893 h 4275461"/>
                <a:gd name="connsiteX118" fmla="*/ 3054807 w 3619883"/>
                <a:gd name="connsiteY118" fmla="*/ 24226 h 4275461"/>
                <a:gd name="connsiteX119" fmla="*/ 3141892 w 3619883"/>
                <a:gd name="connsiteY119" fmla="*/ 51925 h 4275461"/>
                <a:gd name="connsiteX120" fmla="*/ 3185711 w 3619883"/>
                <a:gd name="connsiteY120" fmla="*/ 59881 h 4275461"/>
                <a:gd name="connsiteX121" fmla="*/ 3219056 w 3619883"/>
                <a:gd name="connsiteY121" fmla="*/ 55536 h 4275461"/>
                <a:gd name="connsiteX122" fmla="*/ 3263425 w 3619883"/>
                <a:gd name="connsiteY122" fmla="*/ 51706 h 4275461"/>
                <a:gd name="connsiteX123" fmla="*/ 3296219 w 3619883"/>
                <a:gd name="connsiteY123" fmla="*/ 59147 h 4275461"/>
                <a:gd name="connsiteX124" fmla="*/ 3319094 w 3619883"/>
                <a:gd name="connsiteY124" fmla="*/ 42500 h 4275461"/>
                <a:gd name="connsiteX125" fmla="*/ 3420511 w 3619883"/>
                <a:gd name="connsiteY125" fmla="*/ 0 h 4275461"/>
                <a:gd name="connsiteX126" fmla="*/ 3453305 w 3619883"/>
                <a:gd name="connsiteY126" fmla="*/ 7440 h 4275461"/>
                <a:gd name="connsiteX127" fmla="*/ 3496571 w 3619883"/>
                <a:gd name="connsiteY127" fmla="*/ 27182 h 4275461"/>
                <a:gd name="connsiteX128" fmla="*/ 3602117 w 3619883"/>
                <a:gd name="connsiteY128" fmla="*/ 132521 h 4275461"/>
                <a:gd name="connsiteX129" fmla="*/ 3619883 w 3619883"/>
                <a:gd name="connsiteY129" fmla="*/ 140049 h 4275461"/>
                <a:gd name="connsiteX130" fmla="*/ 3619883 w 3619883"/>
                <a:gd name="connsiteY13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48983 w 3619883"/>
                <a:gd name="connsiteY6" fmla="*/ 4128157 h 4275461"/>
                <a:gd name="connsiteX7" fmla="*/ 2690646 w 3619883"/>
                <a:gd name="connsiteY7" fmla="*/ 4128157 h 4275461"/>
                <a:gd name="connsiteX8" fmla="*/ 2690646 w 3619883"/>
                <a:gd name="connsiteY8" fmla="*/ 4275461 h 4275461"/>
                <a:gd name="connsiteX9" fmla="*/ 2511710 w 3619883"/>
                <a:gd name="connsiteY9" fmla="*/ 4275461 h 4275461"/>
                <a:gd name="connsiteX10" fmla="*/ 2454288 w 3619883"/>
                <a:gd name="connsiteY10" fmla="*/ 4128157 h 4275461"/>
                <a:gd name="connsiteX11" fmla="*/ 2515810 w 3619883"/>
                <a:gd name="connsiteY11" fmla="*/ 4128157 h 4275461"/>
                <a:gd name="connsiteX12" fmla="*/ 2515810 w 3619883"/>
                <a:gd name="connsiteY12" fmla="*/ 3951392 h 4275461"/>
                <a:gd name="connsiteX13" fmla="*/ 2338025 w 3619883"/>
                <a:gd name="connsiteY13" fmla="*/ 3951392 h 4275461"/>
                <a:gd name="connsiteX14" fmla="*/ 2338025 w 3619883"/>
                <a:gd name="connsiteY14" fmla="*/ 4128157 h 4275461"/>
                <a:gd name="connsiteX15" fmla="*/ 2395120 w 3619883"/>
                <a:gd name="connsiteY15" fmla="*/ 4128157 h 4275461"/>
                <a:gd name="connsiteX16" fmla="*/ 2337697 w 3619883"/>
                <a:gd name="connsiteY16" fmla="*/ 4275461 h 4275461"/>
                <a:gd name="connsiteX17" fmla="*/ 2150155 w 3619883"/>
                <a:gd name="connsiteY17" fmla="*/ 4275461 h 4275461"/>
                <a:gd name="connsiteX18" fmla="*/ 2150155 w 3619883"/>
                <a:gd name="connsiteY18" fmla="*/ 4128157 h 4275461"/>
                <a:gd name="connsiteX19" fmla="*/ 2204852 w 3619883"/>
                <a:gd name="connsiteY19" fmla="*/ 4128157 h 4275461"/>
                <a:gd name="connsiteX20" fmla="*/ 2204852 w 3619883"/>
                <a:gd name="connsiteY20" fmla="*/ 3951392 h 4275461"/>
                <a:gd name="connsiteX21" fmla="*/ 2027068 w 3619883"/>
                <a:gd name="connsiteY21" fmla="*/ 3951392 h 4275461"/>
                <a:gd name="connsiteX22" fmla="*/ 2027068 w 3619883"/>
                <a:gd name="connsiteY22" fmla="*/ 4128157 h 4275461"/>
                <a:gd name="connsiteX23" fmla="*/ 2079759 w 3619883"/>
                <a:gd name="connsiteY23" fmla="*/ 4128157 h 4275461"/>
                <a:gd name="connsiteX24" fmla="*/ 2079759 w 3619883"/>
                <a:gd name="connsiteY24" fmla="*/ 4275461 h 4275461"/>
                <a:gd name="connsiteX25" fmla="*/ 1824703 w 3619883"/>
                <a:gd name="connsiteY25" fmla="*/ 4275461 h 4275461"/>
                <a:gd name="connsiteX26" fmla="*/ 1834468 w 3619883"/>
                <a:gd name="connsiteY26" fmla="*/ 4128157 h 4275461"/>
                <a:gd name="connsiteX27" fmla="*/ 1893894 w 3619883"/>
                <a:gd name="connsiteY27" fmla="*/ 4128157 h 4275461"/>
                <a:gd name="connsiteX28" fmla="*/ 1893894 w 3619883"/>
                <a:gd name="connsiteY28" fmla="*/ 3951392 h 4275461"/>
                <a:gd name="connsiteX29" fmla="*/ 1716110 w 3619883"/>
                <a:gd name="connsiteY29" fmla="*/ 3951392 h 4275461"/>
                <a:gd name="connsiteX30" fmla="*/ 1716110 w 3619883"/>
                <a:gd name="connsiteY30" fmla="*/ 4006431 h 4275461"/>
                <a:gd name="connsiteX31" fmla="*/ 1703447 w 3619883"/>
                <a:gd name="connsiteY31" fmla="*/ 4007960 h 4275461"/>
                <a:gd name="connsiteX32" fmla="*/ 1716110 w 3619883"/>
                <a:gd name="connsiteY32" fmla="*/ 4044284 h 4275461"/>
                <a:gd name="connsiteX33" fmla="*/ 1716110 w 3619883"/>
                <a:gd name="connsiteY33" fmla="*/ 4128157 h 4275461"/>
                <a:gd name="connsiteX34" fmla="*/ 1745346 w 3619883"/>
                <a:gd name="connsiteY34" fmla="*/ 4128157 h 4275461"/>
                <a:gd name="connsiteX35" fmla="*/ 1796694 w 3619883"/>
                <a:gd name="connsiteY35" fmla="*/ 4275461 h 4275461"/>
                <a:gd name="connsiteX36" fmla="*/ 1558844 w 3619883"/>
                <a:gd name="connsiteY36" fmla="*/ 4275461 h 4275461"/>
                <a:gd name="connsiteX37" fmla="*/ 1517252 w 3619883"/>
                <a:gd name="connsiteY37" fmla="*/ 4128157 h 4275461"/>
                <a:gd name="connsiteX38" fmla="*/ 1582936 w 3619883"/>
                <a:gd name="connsiteY38" fmla="*/ 4128157 h 4275461"/>
                <a:gd name="connsiteX39" fmla="*/ 1582936 w 3619883"/>
                <a:gd name="connsiteY39" fmla="*/ 3951392 h 4275461"/>
                <a:gd name="connsiteX40" fmla="*/ 1405151 w 3619883"/>
                <a:gd name="connsiteY40" fmla="*/ 3951392 h 4275461"/>
                <a:gd name="connsiteX41" fmla="*/ 1405151 w 3619883"/>
                <a:gd name="connsiteY41" fmla="*/ 4128157 h 4275461"/>
                <a:gd name="connsiteX42" fmla="*/ 1468988 w 3619883"/>
                <a:gd name="connsiteY42" fmla="*/ 4128157 h 4275461"/>
                <a:gd name="connsiteX43" fmla="*/ 1427396 w 3619883"/>
                <a:gd name="connsiteY43" fmla="*/ 4275461 h 4275461"/>
                <a:gd name="connsiteX44" fmla="*/ 1210751 w 3619883"/>
                <a:gd name="connsiteY44" fmla="*/ 4275461 h 4275461"/>
                <a:gd name="connsiteX45" fmla="*/ 1210751 w 3619883"/>
                <a:gd name="connsiteY45" fmla="*/ 4128157 h 4275461"/>
                <a:gd name="connsiteX46" fmla="*/ 1271978 w 3619883"/>
                <a:gd name="connsiteY46" fmla="*/ 4128157 h 4275461"/>
                <a:gd name="connsiteX47" fmla="*/ 1271978 w 3619883"/>
                <a:gd name="connsiteY47" fmla="*/ 3951392 h 4275461"/>
                <a:gd name="connsiteX48" fmla="*/ 1094193 w 3619883"/>
                <a:gd name="connsiteY48" fmla="*/ 3951392 h 4275461"/>
                <a:gd name="connsiteX49" fmla="*/ 1094193 w 3619883"/>
                <a:gd name="connsiteY49" fmla="*/ 4128157 h 4275461"/>
                <a:gd name="connsiteX50" fmla="*/ 1140354 w 3619883"/>
                <a:gd name="connsiteY50" fmla="*/ 4128157 h 4275461"/>
                <a:gd name="connsiteX51" fmla="*/ 1140354 w 3619883"/>
                <a:gd name="connsiteY51" fmla="*/ 4275461 h 4275461"/>
                <a:gd name="connsiteX52" fmla="*/ 953807 w 3619883"/>
                <a:gd name="connsiteY52" fmla="*/ 4275461 h 4275461"/>
                <a:gd name="connsiteX53" fmla="*/ 912215 w 3619883"/>
                <a:gd name="connsiteY53" fmla="*/ 4128157 h 4275461"/>
                <a:gd name="connsiteX54" fmla="*/ 961020 w 3619883"/>
                <a:gd name="connsiteY54" fmla="*/ 4128157 h 4275461"/>
                <a:gd name="connsiteX55" fmla="*/ 961020 w 3619883"/>
                <a:gd name="connsiteY55" fmla="*/ 3951392 h 4275461"/>
                <a:gd name="connsiteX56" fmla="*/ 783235 w 3619883"/>
                <a:gd name="connsiteY56" fmla="*/ 3951392 h 4275461"/>
                <a:gd name="connsiteX57" fmla="*/ 783235 w 3619883"/>
                <a:gd name="connsiteY57" fmla="*/ 4128157 h 4275461"/>
                <a:gd name="connsiteX58" fmla="*/ 871024 w 3619883"/>
                <a:gd name="connsiteY58" fmla="*/ 4128157 h 4275461"/>
                <a:gd name="connsiteX59" fmla="*/ 829432 w 3619883"/>
                <a:gd name="connsiteY59" fmla="*/ 4275461 h 4275461"/>
                <a:gd name="connsiteX60" fmla="*/ 611484 w 3619883"/>
                <a:gd name="connsiteY60" fmla="*/ 4275461 h 4275461"/>
                <a:gd name="connsiteX61" fmla="*/ 621247 w 3619883"/>
                <a:gd name="connsiteY61" fmla="*/ 4128157 h 4275461"/>
                <a:gd name="connsiteX62" fmla="*/ 650062 w 3619883"/>
                <a:gd name="connsiteY62" fmla="*/ 4128157 h 4275461"/>
                <a:gd name="connsiteX63" fmla="*/ 650062 w 3619883"/>
                <a:gd name="connsiteY63" fmla="*/ 3951392 h 4275461"/>
                <a:gd name="connsiteX64" fmla="*/ 472277 w 3619883"/>
                <a:gd name="connsiteY64" fmla="*/ 3951392 h 4275461"/>
                <a:gd name="connsiteX65" fmla="*/ 472277 w 3619883"/>
                <a:gd name="connsiteY65" fmla="*/ 4128157 h 4275461"/>
                <a:gd name="connsiteX66" fmla="*/ 522650 w 3619883"/>
                <a:gd name="connsiteY66" fmla="*/ 4128157 h 4275461"/>
                <a:gd name="connsiteX67" fmla="*/ 573998 w 3619883"/>
                <a:gd name="connsiteY67" fmla="*/ 4275461 h 4275461"/>
                <a:gd name="connsiteX68" fmla="*/ 336164 w 3619883"/>
                <a:gd name="connsiteY68" fmla="*/ 4275461 h 4275461"/>
                <a:gd name="connsiteX69" fmla="*/ 294572 w 3619883"/>
                <a:gd name="connsiteY69" fmla="*/ 4128157 h 4275461"/>
                <a:gd name="connsiteX70" fmla="*/ 339106 w 3619883"/>
                <a:gd name="connsiteY70" fmla="*/ 4128157 h 4275461"/>
                <a:gd name="connsiteX71" fmla="*/ 339106 w 3619883"/>
                <a:gd name="connsiteY71" fmla="*/ 3951392 h 4275461"/>
                <a:gd name="connsiteX72" fmla="*/ 161321 w 3619883"/>
                <a:gd name="connsiteY72" fmla="*/ 3951392 h 4275461"/>
                <a:gd name="connsiteX73" fmla="*/ 161321 w 3619883"/>
                <a:gd name="connsiteY73" fmla="*/ 4128157 h 4275461"/>
                <a:gd name="connsiteX74" fmla="*/ 230914 w 3619883"/>
                <a:gd name="connsiteY74" fmla="*/ 4128157 h 4275461"/>
                <a:gd name="connsiteX75" fmla="*/ 189322 w 3619883"/>
                <a:gd name="connsiteY75" fmla="*/ 4275461 h 4275461"/>
                <a:gd name="connsiteX76" fmla="*/ 0 w 3619883"/>
                <a:gd name="connsiteY76" fmla="*/ 4275461 h 4275461"/>
                <a:gd name="connsiteX77" fmla="*/ 0 w 3619883"/>
                <a:gd name="connsiteY77" fmla="*/ 42229 h 4275461"/>
                <a:gd name="connsiteX78" fmla="*/ 42464 w 3619883"/>
                <a:gd name="connsiteY78" fmla="*/ 40518 h 4275461"/>
                <a:gd name="connsiteX79" fmla="*/ 137733 w 3619883"/>
                <a:gd name="connsiteY79" fmla="*/ 35355 h 4275461"/>
                <a:gd name="connsiteX80" fmla="*/ 270565 w 3619883"/>
                <a:gd name="connsiteY80" fmla="*/ 29759 h 4275461"/>
                <a:gd name="connsiteX81" fmla="*/ 479734 w 3619883"/>
                <a:gd name="connsiteY81" fmla="*/ 45455 h 4275461"/>
                <a:gd name="connsiteX82" fmla="*/ 524103 w 3619883"/>
                <a:gd name="connsiteY82" fmla="*/ 41625 h 4275461"/>
                <a:gd name="connsiteX83" fmla="*/ 624416 w 3619883"/>
                <a:gd name="connsiteY83" fmla="*/ 22696 h 4275461"/>
                <a:gd name="connsiteX84" fmla="*/ 657762 w 3619883"/>
                <a:gd name="connsiteY84" fmla="*/ 18351 h 4275461"/>
                <a:gd name="connsiteX85" fmla="*/ 690557 w 3619883"/>
                <a:gd name="connsiteY85" fmla="*/ 25792 h 4275461"/>
                <a:gd name="connsiteX86" fmla="*/ 745123 w 3619883"/>
                <a:gd name="connsiteY86" fmla="*/ 40157 h 4275461"/>
                <a:gd name="connsiteX87" fmla="*/ 789493 w 3619883"/>
                <a:gd name="connsiteY87" fmla="*/ 36327 h 4275461"/>
                <a:gd name="connsiteX88" fmla="*/ 854255 w 3619883"/>
                <a:gd name="connsiteY88" fmla="*/ 68887 h 4275461"/>
                <a:gd name="connsiteX89" fmla="*/ 897520 w 3619883"/>
                <a:gd name="connsiteY89" fmla="*/ 88629 h 4275461"/>
                <a:gd name="connsiteX90" fmla="*/ 940510 w 3619883"/>
                <a:gd name="connsiteY90" fmla="*/ 114265 h 4275461"/>
                <a:gd name="connsiteX91" fmla="*/ 1082712 w 3619883"/>
                <a:gd name="connsiteY91" fmla="*/ 144543 h 4275461"/>
                <a:gd name="connsiteX92" fmla="*/ 1205348 w 3619883"/>
                <a:gd name="connsiteY92" fmla="*/ 120753 h 4275461"/>
                <a:gd name="connsiteX93" fmla="*/ 1271764 w 3619883"/>
                <a:gd name="connsiteY93" fmla="*/ 117956 h 4275461"/>
                <a:gd name="connsiteX94" fmla="*/ 1315583 w 3619883"/>
                <a:gd name="connsiteY94" fmla="*/ 125912 h 4275461"/>
                <a:gd name="connsiteX95" fmla="*/ 1359125 w 3619883"/>
                <a:gd name="connsiteY95" fmla="*/ 139761 h 4275461"/>
                <a:gd name="connsiteX96" fmla="*/ 1391919 w 3619883"/>
                <a:gd name="connsiteY96" fmla="*/ 147202 h 4275461"/>
                <a:gd name="connsiteX97" fmla="*/ 1436563 w 3619883"/>
                <a:gd name="connsiteY97" fmla="*/ 137480 h 4275461"/>
                <a:gd name="connsiteX98" fmla="*/ 1471566 w 3619883"/>
                <a:gd name="connsiteY98" fmla="*/ 97777 h 4275461"/>
                <a:gd name="connsiteX99" fmla="*/ 1505739 w 3619883"/>
                <a:gd name="connsiteY99" fmla="*/ 75753 h 4275461"/>
                <a:gd name="connsiteX100" fmla="*/ 1590891 w 3619883"/>
                <a:gd name="connsiteY100" fmla="*/ 144702 h 4275461"/>
                <a:gd name="connsiteX101" fmla="*/ 1625616 w 3619883"/>
                <a:gd name="connsiteY101" fmla="*/ 110893 h 4275461"/>
                <a:gd name="connsiteX102" fmla="*/ 1658964 w 3619883"/>
                <a:gd name="connsiteY102" fmla="*/ 106547 h 4275461"/>
                <a:gd name="connsiteX103" fmla="*/ 1746598 w 3619883"/>
                <a:gd name="connsiteY103" fmla="*/ 122460 h 4275461"/>
                <a:gd name="connsiteX104" fmla="*/ 1811913 w 3619883"/>
                <a:gd name="connsiteY104" fmla="*/ 143234 h 4275461"/>
                <a:gd name="connsiteX105" fmla="*/ 1856557 w 3619883"/>
                <a:gd name="connsiteY105" fmla="*/ 133511 h 4275461"/>
                <a:gd name="connsiteX106" fmla="*/ 2066003 w 3619883"/>
                <a:gd name="connsiteY106" fmla="*/ 143313 h 4275461"/>
                <a:gd name="connsiteX107" fmla="*/ 2177615 w 3619883"/>
                <a:gd name="connsiteY107" fmla="*/ 119007 h 4275461"/>
                <a:gd name="connsiteX108" fmla="*/ 2255883 w 3619883"/>
                <a:gd name="connsiteY108" fmla="*/ 99047 h 4275461"/>
                <a:gd name="connsiteX109" fmla="*/ 2344622 w 3619883"/>
                <a:gd name="connsiteY109" fmla="*/ 91388 h 4275461"/>
                <a:gd name="connsiteX110" fmla="*/ 2455682 w 3619883"/>
                <a:gd name="connsiteY110" fmla="*/ 78869 h 4275461"/>
                <a:gd name="connsiteX111" fmla="*/ 2632609 w 3619883"/>
                <a:gd name="connsiteY111" fmla="*/ 75338 h 4275461"/>
                <a:gd name="connsiteX112" fmla="*/ 2742291 w 3619883"/>
                <a:gd name="connsiteY112" fmla="*/ 92282 h 4275461"/>
                <a:gd name="connsiteX113" fmla="*/ 2851974 w 3619883"/>
                <a:gd name="connsiteY113" fmla="*/ 109227 h 4275461"/>
                <a:gd name="connsiteX114" fmla="*/ 2907643 w 3619883"/>
                <a:gd name="connsiteY114" fmla="*/ 100020 h 4275461"/>
                <a:gd name="connsiteX115" fmla="*/ 2944022 w 3619883"/>
                <a:gd name="connsiteY115" fmla="*/ 30853 h 4275461"/>
                <a:gd name="connsiteX116" fmla="*/ 3022289 w 3619883"/>
                <a:gd name="connsiteY116" fmla="*/ 10893 h 4275461"/>
                <a:gd name="connsiteX117" fmla="*/ 3054807 w 3619883"/>
                <a:gd name="connsiteY117" fmla="*/ 24226 h 4275461"/>
                <a:gd name="connsiteX118" fmla="*/ 3141892 w 3619883"/>
                <a:gd name="connsiteY118" fmla="*/ 51925 h 4275461"/>
                <a:gd name="connsiteX119" fmla="*/ 3185711 w 3619883"/>
                <a:gd name="connsiteY119" fmla="*/ 59881 h 4275461"/>
                <a:gd name="connsiteX120" fmla="*/ 3219056 w 3619883"/>
                <a:gd name="connsiteY120" fmla="*/ 55536 h 4275461"/>
                <a:gd name="connsiteX121" fmla="*/ 3263425 w 3619883"/>
                <a:gd name="connsiteY121" fmla="*/ 51706 h 4275461"/>
                <a:gd name="connsiteX122" fmla="*/ 3296219 w 3619883"/>
                <a:gd name="connsiteY122" fmla="*/ 59147 h 4275461"/>
                <a:gd name="connsiteX123" fmla="*/ 3319094 w 3619883"/>
                <a:gd name="connsiteY123" fmla="*/ 42500 h 4275461"/>
                <a:gd name="connsiteX124" fmla="*/ 3420511 w 3619883"/>
                <a:gd name="connsiteY124" fmla="*/ 0 h 4275461"/>
                <a:gd name="connsiteX125" fmla="*/ 3453305 w 3619883"/>
                <a:gd name="connsiteY125" fmla="*/ 7440 h 4275461"/>
                <a:gd name="connsiteX126" fmla="*/ 3496571 w 3619883"/>
                <a:gd name="connsiteY126" fmla="*/ 27182 h 4275461"/>
                <a:gd name="connsiteX127" fmla="*/ 3602117 w 3619883"/>
                <a:gd name="connsiteY127" fmla="*/ 132521 h 4275461"/>
                <a:gd name="connsiteX128" fmla="*/ 3619883 w 3619883"/>
                <a:gd name="connsiteY128" fmla="*/ 140049 h 4275461"/>
                <a:gd name="connsiteX129" fmla="*/ 3619883 w 3619883"/>
                <a:gd name="connsiteY12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128157 h 4275461"/>
                <a:gd name="connsiteX7" fmla="*/ 2690646 w 3619883"/>
                <a:gd name="connsiteY7" fmla="*/ 4275461 h 4275461"/>
                <a:gd name="connsiteX8" fmla="*/ 2511710 w 3619883"/>
                <a:gd name="connsiteY8" fmla="*/ 4275461 h 4275461"/>
                <a:gd name="connsiteX9" fmla="*/ 2454288 w 3619883"/>
                <a:gd name="connsiteY9" fmla="*/ 4128157 h 4275461"/>
                <a:gd name="connsiteX10" fmla="*/ 2515810 w 3619883"/>
                <a:gd name="connsiteY10" fmla="*/ 4128157 h 4275461"/>
                <a:gd name="connsiteX11" fmla="*/ 2515810 w 3619883"/>
                <a:gd name="connsiteY11" fmla="*/ 3951392 h 4275461"/>
                <a:gd name="connsiteX12" fmla="*/ 2338025 w 3619883"/>
                <a:gd name="connsiteY12" fmla="*/ 3951392 h 4275461"/>
                <a:gd name="connsiteX13" fmla="*/ 2338025 w 3619883"/>
                <a:gd name="connsiteY13" fmla="*/ 4128157 h 4275461"/>
                <a:gd name="connsiteX14" fmla="*/ 2395120 w 3619883"/>
                <a:gd name="connsiteY14" fmla="*/ 4128157 h 4275461"/>
                <a:gd name="connsiteX15" fmla="*/ 2337697 w 3619883"/>
                <a:gd name="connsiteY15" fmla="*/ 4275461 h 4275461"/>
                <a:gd name="connsiteX16" fmla="*/ 2150155 w 3619883"/>
                <a:gd name="connsiteY16" fmla="*/ 4275461 h 4275461"/>
                <a:gd name="connsiteX17" fmla="*/ 2150155 w 3619883"/>
                <a:gd name="connsiteY17" fmla="*/ 4128157 h 4275461"/>
                <a:gd name="connsiteX18" fmla="*/ 2204852 w 3619883"/>
                <a:gd name="connsiteY18" fmla="*/ 4128157 h 4275461"/>
                <a:gd name="connsiteX19" fmla="*/ 2204852 w 3619883"/>
                <a:gd name="connsiteY19" fmla="*/ 3951392 h 4275461"/>
                <a:gd name="connsiteX20" fmla="*/ 2027068 w 3619883"/>
                <a:gd name="connsiteY20" fmla="*/ 3951392 h 4275461"/>
                <a:gd name="connsiteX21" fmla="*/ 2027068 w 3619883"/>
                <a:gd name="connsiteY21" fmla="*/ 4128157 h 4275461"/>
                <a:gd name="connsiteX22" fmla="*/ 2079759 w 3619883"/>
                <a:gd name="connsiteY22" fmla="*/ 4128157 h 4275461"/>
                <a:gd name="connsiteX23" fmla="*/ 2079759 w 3619883"/>
                <a:gd name="connsiteY23" fmla="*/ 4275461 h 4275461"/>
                <a:gd name="connsiteX24" fmla="*/ 1824703 w 3619883"/>
                <a:gd name="connsiteY24" fmla="*/ 4275461 h 4275461"/>
                <a:gd name="connsiteX25" fmla="*/ 1834468 w 3619883"/>
                <a:gd name="connsiteY25" fmla="*/ 4128157 h 4275461"/>
                <a:gd name="connsiteX26" fmla="*/ 1893894 w 3619883"/>
                <a:gd name="connsiteY26" fmla="*/ 4128157 h 4275461"/>
                <a:gd name="connsiteX27" fmla="*/ 1893894 w 3619883"/>
                <a:gd name="connsiteY27" fmla="*/ 3951392 h 4275461"/>
                <a:gd name="connsiteX28" fmla="*/ 1716110 w 3619883"/>
                <a:gd name="connsiteY28" fmla="*/ 3951392 h 4275461"/>
                <a:gd name="connsiteX29" fmla="*/ 1716110 w 3619883"/>
                <a:gd name="connsiteY29" fmla="*/ 4006431 h 4275461"/>
                <a:gd name="connsiteX30" fmla="*/ 1703447 w 3619883"/>
                <a:gd name="connsiteY30" fmla="*/ 4007960 h 4275461"/>
                <a:gd name="connsiteX31" fmla="*/ 1716110 w 3619883"/>
                <a:gd name="connsiteY31" fmla="*/ 4044284 h 4275461"/>
                <a:gd name="connsiteX32" fmla="*/ 1716110 w 3619883"/>
                <a:gd name="connsiteY32" fmla="*/ 4128157 h 4275461"/>
                <a:gd name="connsiteX33" fmla="*/ 1745346 w 3619883"/>
                <a:gd name="connsiteY33" fmla="*/ 4128157 h 4275461"/>
                <a:gd name="connsiteX34" fmla="*/ 1796694 w 3619883"/>
                <a:gd name="connsiteY34" fmla="*/ 4275461 h 4275461"/>
                <a:gd name="connsiteX35" fmla="*/ 1558844 w 3619883"/>
                <a:gd name="connsiteY35" fmla="*/ 4275461 h 4275461"/>
                <a:gd name="connsiteX36" fmla="*/ 1517252 w 3619883"/>
                <a:gd name="connsiteY36" fmla="*/ 4128157 h 4275461"/>
                <a:gd name="connsiteX37" fmla="*/ 1582936 w 3619883"/>
                <a:gd name="connsiteY37" fmla="*/ 4128157 h 4275461"/>
                <a:gd name="connsiteX38" fmla="*/ 1582936 w 3619883"/>
                <a:gd name="connsiteY38" fmla="*/ 3951392 h 4275461"/>
                <a:gd name="connsiteX39" fmla="*/ 1405151 w 3619883"/>
                <a:gd name="connsiteY39" fmla="*/ 3951392 h 4275461"/>
                <a:gd name="connsiteX40" fmla="*/ 1405151 w 3619883"/>
                <a:gd name="connsiteY40" fmla="*/ 4128157 h 4275461"/>
                <a:gd name="connsiteX41" fmla="*/ 1468988 w 3619883"/>
                <a:gd name="connsiteY41" fmla="*/ 4128157 h 4275461"/>
                <a:gd name="connsiteX42" fmla="*/ 1427396 w 3619883"/>
                <a:gd name="connsiteY42" fmla="*/ 4275461 h 4275461"/>
                <a:gd name="connsiteX43" fmla="*/ 1210751 w 3619883"/>
                <a:gd name="connsiteY43" fmla="*/ 4275461 h 4275461"/>
                <a:gd name="connsiteX44" fmla="*/ 1210751 w 3619883"/>
                <a:gd name="connsiteY44" fmla="*/ 4128157 h 4275461"/>
                <a:gd name="connsiteX45" fmla="*/ 1271978 w 3619883"/>
                <a:gd name="connsiteY45" fmla="*/ 4128157 h 4275461"/>
                <a:gd name="connsiteX46" fmla="*/ 1271978 w 3619883"/>
                <a:gd name="connsiteY46" fmla="*/ 3951392 h 4275461"/>
                <a:gd name="connsiteX47" fmla="*/ 1094193 w 3619883"/>
                <a:gd name="connsiteY47" fmla="*/ 3951392 h 4275461"/>
                <a:gd name="connsiteX48" fmla="*/ 1094193 w 3619883"/>
                <a:gd name="connsiteY48" fmla="*/ 4128157 h 4275461"/>
                <a:gd name="connsiteX49" fmla="*/ 1140354 w 3619883"/>
                <a:gd name="connsiteY49" fmla="*/ 4128157 h 4275461"/>
                <a:gd name="connsiteX50" fmla="*/ 1140354 w 3619883"/>
                <a:gd name="connsiteY50" fmla="*/ 4275461 h 4275461"/>
                <a:gd name="connsiteX51" fmla="*/ 953807 w 3619883"/>
                <a:gd name="connsiteY51" fmla="*/ 4275461 h 4275461"/>
                <a:gd name="connsiteX52" fmla="*/ 912215 w 3619883"/>
                <a:gd name="connsiteY52" fmla="*/ 4128157 h 4275461"/>
                <a:gd name="connsiteX53" fmla="*/ 961020 w 3619883"/>
                <a:gd name="connsiteY53" fmla="*/ 4128157 h 4275461"/>
                <a:gd name="connsiteX54" fmla="*/ 961020 w 3619883"/>
                <a:gd name="connsiteY54" fmla="*/ 3951392 h 4275461"/>
                <a:gd name="connsiteX55" fmla="*/ 783235 w 3619883"/>
                <a:gd name="connsiteY55" fmla="*/ 3951392 h 4275461"/>
                <a:gd name="connsiteX56" fmla="*/ 783235 w 3619883"/>
                <a:gd name="connsiteY56" fmla="*/ 4128157 h 4275461"/>
                <a:gd name="connsiteX57" fmla="*/ 871024 w 3619883"/>
                <a:gd name="connsiteY57" fmla="*/ 4128157 h 4275461"/>
                <a:gd name="connsiteX58" fmla="*/ 829432 w 3619883"/>
                <a:gd name="connsiteY58" fmla="*/ 4275461 h 4275461"/>
                <a:gd name="connsiteX59" fmla="*/ 611484 w 3619883"/>
                <a:gd name="connsiteY59" fmla="*/ 4275461 h 4275461"/>
                <a:gd name="connsiteX60" fmla="*/ 621247 w 3619883"/>
                <a:gd name="connsiteY60" fmla="*/ 4128157 h 4275461"/>
                <a:gd name="connsiteX61" fmla="*/ 650062 w 3619883"/>
                <a:gd name="connsiteY61" fmla="*/ 4128157 h 4275461"/>
                <a:gd name="connsiteX62" fmla="*/ 650062 w 3619883"/>
                <a:gd name="connsiteY62" fmla="*/ 3951392 h 4275461"/>
                <a:gd name="connsiteX63" fmla="*/ 472277 w 3619883"/>
                <a:gd name="connsiteY63" fmla="*/ 3951392 h 4275461"/>
                <a:gd name="connsiteX64" fmla="*/ 472277 w 3619883"/>
                <a:gd name="connsiteY64" fmla="*/ 4128157 h 4275461"/>
                <a:gd name="connsiteX65" fmla="*/ 522650 w 3619883"/>
                <a:gd name="connsiteY65" fmla="*/ 4128157 h 4275461"/>
                <a:gd name="connsiteX66" fmla="*/ 573998 w 3619883"/>
                <a:gd name="connsiteY66" fmla="*/ 4275461 h 4275461"/>
                <a:gd name="connsiteX67" fmla="*/ 336164 w 3619883"/>
                <a:gd name="connsiteY67" fmla="*/ 4275461 h 4275461"/>
                <a:gd name="connsiteX68" fmla="*/ 294572 w 3619883"/>
                <a:gd name="connsiteY68" fmla="*/ 4128157 h 4275461"/>
                <a:gd name="connsiteX69" fmla="*/ 339106 w 3619883"/>
                <a:gd name="connsiteY69" fmla="*/ 4128157 h 4275461"/>
                <a:gd name="connsiteX70" fmla="*/ 339106 w 3619883"/>
                <a:gd name="connsiteY70" fmla="*/ 3951392 h 4275461"/>
                <a:gd name="connsiteX71" fmla="*/ 161321 w 3619883"/>
                <a:gd name="connsiteY71" fmla="*/ 3951392 h 4275461"/>
                <a:gd name="connsiteX72" fmla="*/ 161321 w 3619883"/>
                <a:gd name="connsiteY72" fmla="*/ 4128157 h 4275461"/>
                <a:gd name="connsiteX73" fmla="*/ 230914 w 3619883"/>
                <a:gd name="connsiteY73" fmla="*/ 4128157 h 4275461"/>
                <a:gd name="connsiteX74" fmla="*/ 189322 w 3619883"/>
                <a:gd name="connsiteY74" fmla="*/ 4275461 h 4275461"/>
                <a:gd name="connsiteX75" fmla="*/ 0 w 3619883"/>
                <a:gd name="connsiteY75" fmla="*/ 4275461 h 4275461"/>
                <a:gd name="connsiteX76" fmla="*/ 0 w 3619883"/>
                <a:gd name="connsiteY76" fmla="*/ 42229 h 4275461"/>
                <a:gd name="connsiteX77" fmla="*/ 42464 w 3619883"/>
                <a:gd name="connsiteY77" fmla="*/ 40518 h 4275461"/>
                <a:gd name="connsiteX78" fmla="*/ 137733 w 3619883"/>
                <a:gd name="connsiteY78" fmla="*/ 35355 h 4275461"/>
                <a:gd name="connsiteX79" fmla="*/ 270565 w 3619883"/>
                <a:gd name="connsiteY79" fmla="*/ 29759 h 4275461"/>
                <a:gd name="connsiteX80" fmla="*/ 479734 w 3619883"/>
                <a:gd name="connsiteY80" fmla="*/ 45455 h 4275461"/>
                <a:gd name="connsiteX81" fmla="*/ 524103 w 3619883"/>
                <a:gd name="connsiteY81" fmla="*/ 41625 h 4275461"/>
                <a:gd name="connsiteX82" fmla="*/ 624416 w 3619883"/>
                <a:gd name="connsiteY82" fmla="*/ 22696 h 4275461"/>
                <a:gd name="connsiteX83" fmla="*/ 657762 w 3619883"/>
                <a:gd name="connsiteY83" fmla="*/ 18351 h 4275461"/>
                <a:gd name="connsiteX84" fmla="*/ 690557 w 3619883"/>
                <a:gd name="connsiteY84" fmla="*/ 25792 h 4275461"/>
                <a:gd name="connsiteX85" fmla="*/ 745123 w 3619883"/>
                <a:gd name="connsiteY85" fmla="*/ 40157 h 4275461"/>
                <a:gd name="connsiteX86" fmla="*/ 789493 w 3619883"/>
                <a:gd name="connsiteY86" fmla="*/ 36327 h 4275461"/>
                <a:gd name="connsiteX87" fmla="*/ 854255 w 3619883"/>
                <a:gd name="connsiteY87" fmla="*/ 68887 h 4275461"/>
                <a:gd name="connsiteX88" fmla="*/ 897520 w 3619883"/>
                <a:gd name="connsiteY88" fmla="*/ 88629 h 4275461"/>
                <a:gd name="connsiteX89" fmla="*/ 940510 w 3619883"/>
                <a:gd name="connsiteY89" fmla="*/ 114265 h 4275461"/>
                <a:gd name="connsiteX90" fmla="*/ 1082712 w 3619883"/>
                <a:gd name="connsiteY90" fmla="*/ 144543 h 4275461"/>
                <a:gd name="connsiteX91" fmla="*/ 1205348 w 3619883"/>
                <a:gd name="connsiteY91" fmla="*/ 120753 h 4275461"/>
                <a:gd name="connsiteX92" fmla="*/ 1271764 w 3619883"/>
                <a:gd name="connsiteY92" fmla="*/ 117956 h 4275461"/>
                <a:gd name="connsiteX93" fmla="*/ 1315583 w 3619883"/>
                <a:gd name="connsiteY93" fmla="*/ 125912 h 4275461"/>
                <a:gd name="connsiteX94" fmla="*/ 1359125 w 3619883"/>
                <a:gd name="connsiteY94" fmla="*/ 139761 h 4275461"/>
                <a:gd name="connsiteX95" fmla="*/ 1391919 w 3619883"/>
                <a:gd name="connsiteY95" fmla="*/ 147202 h 4275461"/>
                <a:gd name="connsiteX96" fmla="*/ 1436563 w 3619883"/>
                <a:gd name="connsiteY96" fmla="*/ 137480 h 4275461"/>
                <a:gd name="connsiteX97" fmla="*/ 1471566 w 3619883"/>
                <a:gd name="connsiteY97" fmla="*/ 97777 h 4275461"/>
                <a:gd name="connsiteX98" fmla="*/ 1505739 w 3619883"/>
                <a:gd name="connsiteY98" fmla="*/ 75753 h 4275461"/>
                <a:gd name="connsiteX99" fmla="*/ 1590891 w 3619883"/>
                <a:gd name="connsiteY99" fmla="*/ 144702 h 4275461"/>
                <a:gd name="connsiteX100" fmla="*/ 1625616 w 3619883"/>
                <a:gd name="connsiteY100" fmla="*/ 110893 h 4275461"/>
                <a:gd name="connsiteX101" fmla="*/ 1658964 w 3619883"/>
                <a:gd name="connsiteY101" fmla="*/ 106547 h 4275461"/>
                <a:gd name="connsiteX102" fmla="*/ 1746598 w 3619883"/>
                <a:gd name="connsiteY102" fmla="*/ 122460 h 4275461"/>
                <a:gd name="connsiteX103" fmla="*/ 1811913 w 3619883"/>
                <a:gd name="connsiteY103" fmla="*/ 143234 h 4275461"/>
                <a:gd name="connsiteX104" fmla="*/ 1856557 w 3619883"/>
                <a:gd name="connsiteY104" fmla="*/ 133511 h 4275461"/>
                <a:gd name="connsiteX105" fmla="*/ 2066003 w 3619883"/>
                <a:gd name="connsiteY105" fmla="*/ 143313 h 4275461"/>
                <a:gd name="connsiteX106" fmla="*/ 2177615 w 3619883"/>
                <a:gd name="connsiteY106" fmla="*/ 119007 h 4275461"/>
                <a:gd name="connsiteX107" fmla="*/ 2255883 w 3619883"/>
                <a:gd name="connsiteY107" fmla="*/ 99047 h 4275461"/>
                <a:gd name="connsiteX108" fmla="*/ 2344622 w 3619883"/>
                <a:gd name="connsiteY108" fmla="*/ 91388 h 4275461"/>
                <a:gd name="connsiteX109" fmla="*/ 2455682 w 3619883"/>
                <a:gd name="connsiteY109" fmla="*/ 78869 h 4275461"/>
                <a:gd name="connsiteX110" fmla="*/ 2632609 w 3619883"/>
                <a:gd name="connsiteY110" fmla="*/ 75338 h 4275461"/>
                <a:gd name="connsiteX111" fmla="*/ 2742291 w 3619883"/>
                <a:gd name="connsiteY111" fmla="*/ 92282 h 4275461"/>
                <a:gd name="connsiteX112" fmla="*/ 2851974 w 3619883"/>
                <a:gd name="connsiteY112" fmla="*/ 109227 h 4275461"/>
                <a:gd name="connsiteX113" fmla="*/ 2907643 w 3619883"/>
                <a:gd name="connsiteY113" fmla="*/ 100020 h 4275461"/>
                <a:gd name="connsiteX114" fmla="*/ 2944022 w 3619883"/>
                <a:gd name="connsiteY114" fmla="*/ 30853 h 4275461"/>
                <a:gd name="connsiteX115" fmla="*/ 3022289 w 3619883"/>
                <a:gd name="connsiteY115" fmla="*/ 10893 h 4275461"/>
                <a:gd name="connsiteX116" fmla="*/ 3054807 w 3619883"/>
                <a:gd name="connsiteY116" fmla="*/ 24226 h 4275461"/>
                <a:gd name="connsiteX117" fmla="*/ 3141892 w 3619883"/>
                <a:gd name="connsiteY117" fmla="*/ 51925 h 4275461"/>
                <a:gd name="connsiteX118" fmla="*/ 3185711 w 3619883"/>
                <a:gd name="connsiteY118" fmla="*/ 59881 h 4275461"/>
                <a:gd name="connsiteX119" fmla="*/ 3219056 w 3619883"/>
                <a:gd name="connsiteY119" fmla="*/ 55536 h 4275461"/>
                <a:gd name="connsiteX120" fmla="*/ 3263425 w 3619883"/>
                <a:gd name="connsiteY120" fmla="*/ 51706 h 4275461"/>
                <a:gd name="connsiteX121" fmla="*/ 3296219 w 3619883"/>
                <a:gd name="connsiteY121" fmla="*/ 59147 h 4275461"/>
                <a:gd name="connsiteX122" fmla="*/ 3319094 w 3619883"/>
                <a:gd name="connsiteY122" fmla="*/ 42500 h 4275461"/>
                <a:gd name="connsiteX123" fmla="*/ 3420511 w 3619883"/>
                <a:gd name="connsiteY123" fmla="*/ 0 h 4275461"/>
                <a:gd name="connsiteX124" fmla="*/ 3453305 w 3619883"/>
                <a:gd name="connsiteY124" fmla="*/ 7440 h 4275461"/>
                <a:gd name="connsiteX125" fmla="*/ 3496571 w 3619883"/>
                <a:gd name="connsiteY125" fmla="*/ 27182 h 4275461"/>
                <a:gd name="connsiteX126" fmla="*/ 3602117 w 3619883"/>
                <a:gd name="connsiteY126" fmla="*/ 132521 h 4275461"/>
                <a:gd name="connsiteX127" fmla="*/ 3619883 w 3619883"/>
                <a:gd name="connsiteY127" fmla="*/ 140049 h 4275461"/>
                <a:gd name="connsiteX128" fmla="*/ 3619883 w 3619883"/>
                <a:gd name="connsiteY12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454288 w 3619883"/>
                <a:gd name="connsiteY8" fmla="*/ 4128157 h 4275461"/>
                <a:gd name="connsiteX9" fmla="*/ 2515810 w 3619883"/>
                <a:gd name="connsiteY9" fmla="*/ 4128157 h 4275461"/>
                <a:gd name="connsiteX10" fmla="*/ 2515810 w 3619883"/>
                <a:gd name="connsiteY10" fmla="*/ 3951392 h 4275461"/>
                <a:gd name="connsiteX11" fmla="*/ 2338025 w 3619883"/>
                <a:gd name="connsiteY11" fmla="*/ 3951392 h 4275461"/>
                <a:gd name="connsiteX12" fmla="*/ 2338025 w 3619883"/>
                <a:gd name="connsiteY12" fmla="*/ 4128157 h 4275461"/>
                <a:gd name="connsiteX13" fmla="*/ 2395120 w 3619883"/>
                <a:gd name="connsiteY13" fmla="*/ 4128157 h 4275461"/>
                <a:gd name="connsiteX14" fmla="*/ 2337697 w 3619883"/>
                <a:gd name="connsiteY14" fmla="*/ 4275461 h 4275461"/>
                <a:gd name="connsiteX15" fmla="*/ 2150155 w 3619883"/>
                <a:gd name="connsiteY15" fmla="*/ 4275461 h 4275461"/>
                <a:gd name="connsiteX16" fmla="*/ 2150155 w 3619883"/>
                <a:gd name="connsiteY16" fmla="*/ 4128157 h 4275461"/>
                <a:gd name="connsiteX17" fmla="*/ 2204852 w 3619883"/>
                <a:gd name="connsiteY17" fmla="*/ 4128157 h 4275461"/>
                <a:gd name="connsiteX18" fmla="*/ 2204852 w 3619883"/>
                <a:gd name="connsiteY18" fmla="*/ 3951392 h 4275461"/>
                <a:gd name="connsiteX19" fmla="*/ 2027068 w 3619883"/>
                <a:gd name="connsiteY19" fmla="*/ 3951392 h 4275461"/>
                <a:gd name="connsiteX20" fmla="*/ 2027068 w 3619883"/>
                <a:gd name="connsiteY20" fmla="*/ 4128157 h 4275461"/>
                <a:gd name="connsiteX21" fmla="*/ 2079759 w 3619883"/>
                <a:gd name="connsiteY21" fmla="*/ 4128157 h 4275461"/>
                <a:gd name="connsiteX22" fmla="*/ 2079759 w 3619883"/>
                <a:gd name="connsiteY22" fmla="*/ 4275461 h 4275461"/>
                <a:gd name="connsiteX23" fmla="*/ 1824703 w 3619883"/>
                <a:gd name="connsiteY23" fmla="*/ 4275461 h 4275461"/>
                <a:gd name="connsiteX24" fmla="*/ 1834468 w 3619883"/>
                <a:gd name="connsiteY24" fmla="*/ 4128157 h 4275461"/>
                <a:gd name="connsiteX25" fmla="*/ 1893894 w 3619883"/>
                <a:gd name="connsiteY25" fmla="*/ 4128157 h 4275461"/>
                <a:gd name="connsiteX26" fmla="*/ 1893894 w 3619883"/>
                <a:gd name="connsiteY26" fmla="*/ 3951392 h 4275461"/>
                <a:gd name="connsiteX27" fmla="*/ 1716110 w 3619883"/>
                <a:gd name="connsiteY27" fmla="*/ 3951392 h 4275461"/>
                <a:gd name="connsiteX28" fmla="*/ 1716110 w 3619883"/>
                <a:gd name="connsiteY28" fmla="*/ 4006431 h 4275461"/>
                <a:gd name="connsiteX29" fmla="*/ 1703447 w 3619883"/>
                <a:gd name="connsiteY29" fmla="*/ 4007960 h 4275461"/>
                <a:gd name="connsiteX30" fmla="*/ 1716110 w 3619883"/>
                <a:gd name="connsiteY30" fmla="*/ 4044284 h 4275461"/>
                <a:gd name="connsiteX31" fmla="*/ 1716110 w 3619883"/>
                <a:gd name="connsiteY31" fmla="*/ 4128157 h 4275461"/>
                <a:gd name="connsiteX32" fmla="*/ 1745346 w 3619883"/>
                <a:gd name="connsiteY32" fmla="*/ 4128157 h 4275461"/>
                <a:gd name="connsiteX33" fmla="*/ 1796694 w 3619883"/>
                <a:gd name="connsiteY33" fmla="*/ 4275461 h 4275461"/>
                <a:gd name="connsiteX34" fmla="*/ 1558844 w 3619883"/>
                <a:gd name="connsiteY34" fmla="*/ 4275461 h 4275461"/>
                <a:gd name="connsiteX35" fmla="*/ 1517252 w 3619883"/>
                <a:gd name="connsiteY35" fmla="*/ 4128157 h 4275461"/>
                <a:gd name="connsiteX36" fmla="*/ 1582936 w 3619883"/>
                <a:gd name="connsiteY36" fmla="*/ 4128157 h 4275461"/>
                <a:gd name="connsiteX37" fmla="*/ 1582936 w 3619883"/>
                <a:gd name="connsiteY37" fmla="*/ 3951392 h 4275461"/>
                <a:gd name="connsiteX38" fmla="*/ 1405151 w 3619883"/>
                <a:gd name="connsiteY38" fmla="*/ 3951392 h 4275461"/>
                <a:gd name="connsiteX39" fmla="*/ 1405151 w 3619883"/>
                <a:gd name="connsiteY39" fmla="*/ 4128157 h 4275461"/>
                <a:gd name="connsiteX40" fmla="*/ 1468988 w 3619883"/>
                <a:gd name="connsiteY40" fmla="*/ 4128157 h 4275461"/>
                <a:gd name="connsiteX41" fmla="*/ 1427396 w 3619883"/>
                <a:gd name="connsiteY41" fmla="*/ 4275461 h 4275461"/>
                <a:gd name="connsiteX42" fmla="*/ 1210751 w 3619883"/>
                <a:gd name="connsiteY42" fmla="*/ 4275461 h 4275461"/>
                <a:gd name="connsiteX43" fmla="*/ 1210751 w 3619883"/>
                <a:gd name="connsiteY43" fmla="*/ 4128157 h 4275461"/>
                <a:gd name="connsiteX44" fmla="*/ 1271978 w 3619883"/>
                <a:gd name="connsiteY44" fmla="*/ 4128157 h 4275461"/>
                <a:gd name="connsiteX45" fmla="*/ 1271978 w 3619883"/>
                <a:gd name="connsiteY45" fmla="*/ 3951392 h 4275461"/>
                <a:gd name="connsiteX46" fmla="*/ 1094193 w 3619883"/>
                <a:gd name="connsiteY46" fmla="*/ 3951392 h 4275461"/>
                <a:gd name="connsiteX47" fmla="*/ 1094193 w 3619883"/>
                <a:gd name="connsiteY47" fmla="*/ 4128157 h 4275461"/>
                <a:gd name="connsiteX48" fmla="*/ 1140354 w 3619883"/>
                <a:gd name="connsiteY48" fmla="*/ 4128157 h 4275461"/>
                <a:gd name="connsiteX49" fmla="*/ 1140354 w 3619883"/>
                <a:gd name="connsiteY49" fmla="*/ 4275461 h 4275461"/>
                <a:gd name="connsiteX50" fmla="*/ 953807 w 3619883"/>
                <a:gd name="connsiteY50" fmla="*/ 4275461 h 4275461"/>
                <a:gd name="connsiteX51" fmla="*/ 912215 w 3619883"/>
                <a:gd name="connsiteY51" fmla="*/ 4128157 h 4275461"/>
                <a:gd name="connsiteX52" fmla="*/ 961020 w 3619883"/>
                <a:gd name="connsiteY52" fmla="*/ 4128157 h 4275461"/>
                <a:gd name="connsiteX53" fmla="*/ 961020 w 3619883"/>
                <a:gd name="connsiteY53" fmla="*/ 3951392 h 4275461"/>
                <a:gd name="connsiteX54" fmla="*/ 783235 w 3619883"/>
                <a:gd name="connsiteY54" fmla="*/ 3951392 h 4275461"/>
                <a:gd name="connsiteX55" fmla="*/ 783235 w 3619883"/>
                <a:gd name="connsiteY55" fmla="*/ 4128157 h 4275461"/>
                <a:gd name="connsiteX56" fmla="*/ 871024 w 3619883"/>
                <a:gd name="connsiteY56" fmla="*/ 4128157 h 4275461"/>
                <a:gd name="connsiteX57" fmla="*/ 829432 w 3619883"/>
                <a:gd name="connsiteY57" fmla="*/ 4275461 h 4275461"/>
                <a:gd name="connsiteX58" fmla="*/ 611484 w 3619883"/>
                <a:gd name="connsiteY58" fmla="*/ 4275461 h 4275461"/>
                <a:gd name="connsiteX59" fmla="*/ 621247 w 3619883"/>
                <a:gd name="connsiteY59" fmla="*/ 4128157 h 4275461"/>
                <a:gd name="connsiteX60" fmla="*/ 650062 w 3619883"/>
                <a:gd name="connsiteY60" fmla="*/ 4128157 h 4275461"/>
                <a:gd name="connsiteX61" fmla="*/ 650062 w 3619883"/>
                <a:gd name="connsiteY61" fmla="*/ 3951392 h 4275461"/>
                <a:gd name="connsiteX62" fmla="*/ 472277 w 3619883"/>
                <a:gd name="connsiteY62" fmla="*/ 3951392 h 4275461"/>
                <a:gd name="connsiteX63" fmla="*/ 472277 w 3619883"/>
                <a:gd name="connsiteY63" fmla="*/ 4128157 h 4275461"/>
                <a:gd name="connsiteX64" fmla="*/ 522650 w 3619883"/>
                <a:gd name="connsiteY64" fmla="*/ 4128157 h 4275461"/>
                <a:gd name="connsiteX65" fmla="*/ 573998 w 3619883"/>
                <a:gd name="connsiteY65" fmla="*/ 4275461 h 4275461"/>
                <a:gd name="connsiteX66" fmla="*/ 336164 w 3619883"/>
                <a:gd name="connsiteY66" fmla="*/ 4275461 h 4275461"/>
                <a:gd name="connsiteX67" fmla="*/ 294572 w 3619883"/>
                <a:gd name="connsiteY67" fmla="*/ 4128157 h 4275461"/>
                <a:gd name="connsiteX68" fmla="*/ 339106 w 3619883"/>
                <a:gd name="connsiteY68" fmla="*/ 4128157 h 4275461"/>
                <a:gd name="connsiteX69" fmla="*/ 339106 w 3619883"/>
                <a:gd name="connsiteY69" fmla="*/ 3951392 h 4275461"/>
                <a:gd name="connsiteX70" fmla="*/ 161321 w 3619883"/>
                <a:gd name="connsiteY70" fmla="*/ 3951392 h 4275461"/>
                <a:gd name="connsiteX71" fmla="*/ 161321 w 3619883"/>
                <a:gd name="connsiteY71" fmla="*/ 4128157 h 4275461"/>
                <a:gd name="connsiteX72" fmla="*/ 230914 w 3619883"/>
                <a:gd name="connsiteY72" fmla="*/ 4128157 h 4275461"/>
                <a:gd name="connsiteX73" fmla="*/ 189322 w 3619883"/>
                <a:gd name="connsiteY73" fmla="*/ 4275461 h 4275461"/>
                <a:gd name="connsiteX74" fmla="*/ 0 w 3619883"/>
                <a:gd name="connsiteY74" fmla="*/ 4275461 h 4275461"/>
                <a:gd name="connsiteX75" fmla="*/ 0 w 3619883"/>
                <a:gd name="connsiteY75" fmla="*/ 42229 h 4275461"/>
                <a:gd name="connsiteX76" fmla="*/ 42464 w 3619883"/>
                <a:gd name="connsiteY76" fmla="*/ 40518 h 4275461"/>
                <a:gd name="connsiteX77" fmla="*/ 137733 w 3619883"/>
                <a:gd name="connsiteY77" fmla="*/ 35355 h 4275461"/>
                <a:gd name="connsiteX78" fmla="*/ 270565 w 3619883"/>
                <a:gd name="connsiteY78" fmla="*/ 29759 h 4275461"/>
                <a:gd name="connsiteX79" fmla="*/ 479734 w 3619883"/>
                <a:gd name="connsiteY79" fmla="*/ 45455 h 4275461"/>
                <a:gd name="connsiteX80" fmla="*/ 524103 w 3619883"/>
                <a:gd name="connsiteY80" fmla="*/ 41625 h 4275461"/>
                <a:gd name="connsiteX81" fmla="*/ 624416 w 3619883"/>
                <a:gd name="connsiteY81" fmla="*/ 22696 h 4275461"/>
                <a:gd name="connsiteX82" fmla="*/ 657762 w 3619883"/>
                <a:gd name="connsiteY82" fmla="*/ 18351 h 4275461"/>
                <a:gd name="connsiteX83" fmla="*/ 690557 w 3619883"/>
                <a:gd name="connsiteY83" fmla="*/ 25792 h 4275461"/>
                <a:gd name="connsiteX84" fmla="*/ 745123 w 3619883"/>
                <a:gd name="connsiteY84" fmla="*/ 40157 h 4275461"/>
                <a:gd name="connsiteX85" fmla="*/ 789493 w 3619883"/>
                <a:gd name="connsiteY85" fmla="*/ 36327 h 4275461"/>
                <a:gd name="connsiteX86" fmla="*/ 854255 w 3619883"/>
                <a:gd name="connsiteY86" fmla="*/ 68887 h 4275461"/>
                <a:gd name="connsiteX87" fmla="*/ 897520 w 3619883"/>
                <a:gd name="connsiteY87" fmla="*/ 88629 h 4275461"/>
                <a:gd name="connsiteX88" fmla="*/ 940510 w 3619883"/>
                <a:gd name="connsiteY88" fmla="*/ 114265 h 4275461"/>
                <a:gd name="connsiteX89" fmla="*/ 1082712 w 3619883"/>
                <a:gd name="connsiteY89" fmla="*/ 144543 h 4275461"/>
                <a:gd name="connsiteX90" fmla="*/ 1205348 w 3619883"/>
                <a:gd name="connsiteY90" fmla="*/ 120753 h 4275461"/>
                <a:gd name="connsiteX91" fmla="*/ 1271764 w 3619883"/>
                <a:gd name="connsiteY91" fmla="*/ 117956 h 4275461"/>
                <a:gd name="connsiteX92" fmla="*/ 1315583 w 3619883"/>
                <a:gd name="connsiteY92" fmla="*/ 125912 h 4275461"/>
                <a:gd name="connsiteX93" fmla="*/ 1359125 w 3619883"/>
                <a:gd name="connsiteY93" fmla="*/ 139761 h 4275461"/>
                <a:gd name="connsiteX94" fmla="*/ 1391919 w 3619883"/>
                <a:gd name="connsiteY94" fmla="*/ 147202 h 4275461"/>
                <a:gd name="connsiteX95" fmla="*/ 1436563 w 3619883"/>
                <a:gd name="connsiteY95" fmla="*/ 137480 h 4275461"/>
                <a:gd name="connsiteX96" fmla="*/ 1471566 w 3619883"/>
                <a:gd name="connsiteY96" fmla="*/ 97777 h 4275461"/>
                <a:gd name="connsiteX97" fmla="*/ 1505739 w 3619883"/>
                <a:gd name="connsiteY97" fmla="*/ 75753 h 4275461"/>
                <a:gd name="connsiteX98" fmla="*/ 1590891 w 3619883"/>
                <a:gd name="connsiteY98" fmla="*/ 144702 h 4275461"/>
                <a:gd name="connsiteX99" fmla="*/ 1625616 w 3619883"/>
                <a:gd name="connsiteY99" fmla="*/ 110893 h 4275461"/>
                <a:gd name="connsiteX100" fmla="*/ 1658964 w 3619883"/>
                <a:gd name="connsiteY100" fmla="*/ 106547 h 4275461"/>
                <a:gd name="connsiteX101" fmla="*/ 1746598 w 3619883"/>
                <a:gd name="connsiteY101" fmla="*/ 122460 h 4275461"/>
                <a:gd name="connsiteX102" fmla="*/ 1811913 w 3619883"/>
                <a:gd name="connsiteY102" fmla="*/ 143234 h 4275461"/>
                <a:gd name="connsiteX103" fmla="*/ 1856557 w 3619883"/>
                <a:gd name="connsiteY103" fmla="*/ 133511 h 4275461"/>
                <a:gd name="connsiteX104" fmla="*/ 2066003 w 3619883"/>
                <a:gd name="connsiteY104" fmla="*/ 143313 h 4275461"/>
                <a:gd name="connsiteX105" fmla="*/ 2177615 w 3619883"/>
                <a:gd name="connsiteY105" fmla="*/ 119007 h 4275461"/>
                <a:gd name="connsiteX106" fmla="*/ 2255883 w 3619883"/>
                <a:gd name="connsiteY106" fmla="*/ 99047 h 4275461"/>
                <a:gd name="connsiteX107" fmla="*/ 2344622 w 3619883"/>
                <a:gd name="connsiteY107" fmla="*/ 91388 h 4275461"/>
                <a:gd name="connsiteX108" fmla="*/ 2455682 w 3619883"/>
                <a:gd name="connsiteY108" fmla="*/ 78869 h 4275461"/>
                <a:gd name="connsiteX109" fmla="*/ 2632609 w 3619883"/>
                <a:gd name="connsiteY109" fmla="*/ 75338 h 4275461"/>
                <a:gd name="connsiteX110" fmla="*/ 2742291 w 3619883"/>
                <a:gd name="connsiteY110" fmla="*/ 92282 h 4275461"/>
                <a:gd name="connsiteX111" fmla="*/ 2851974 w 3619883"/>
                <a:gd name="connsiteY111" fmla="*/ 109227 h 4275461"/>
                <a:gd name="connsiteX112" fmla="*/ 2907643 w 3619883"/>
                <a:gd name="connsiteY112" fmla="*/ 100020 h 4275461"/>
                <a:gd name="connsiteX113" fmla="*/ 2944022 w 3619883"/>
                <a:gd name="connsiteY113" fmla="*/ 30853 h 4275461"/>
                <a:gd name="connsiteX114" fmla="*/ 3022289 w 3619883"/>
                <a:gd name="connsiteY114" fmla="*/ 10893 h 4275461"/>
                <a:gd name="connsiteX115" fmla="*/ 3054807 w 3619883"/>
                <a:gd name="connsiteY115" fmla="*/ 24226 h 4275461"/>
                <a:gd name="connsiteX116" fmla="*/ 3141892 w 3619883"/>
                <a:gd name="connsiteY116" fmla="*/ 51925 h 4275461"/>
                <a:gd name="connsiteX117" fmla="*/ 3185711 w 3619883"/>
                <a:gd name="connsiteY117" fmla="*/ 59881 h 4275461"/>
                <a:gd name="connsiteX118" fmla="*/ 3219056 w 3619883"/>
                <a:gd name="connsiteY118" fmla="*/ 55536 h 4275461"/>
                <a:gd name="connsiteX119" fmla="*/ 3263425 w 3619883"/>
                <a:gd name="connsiteY119" fmla="*/ 51706 h 4275461"/>
                <a:gd name="connsiteX120" fmla="*/ 3296219 w 3619883"/>
                <a:gd name="connsiteY120" fmla="*/ 59147 h 4275461"/>
                <a:gd name="connsiteX121" fmla="*/ 3319094 w 3619883"/>
                <a:gd name="connsiteY121" fmla="*/ 42500 h 4275461"/>
                <a:gd name="connsiteX122" fmla="*/ 3420511 w 3619883"/>
                <a:gd name="connsiteY122" fmla="*/ 0 h 4275461"/>
                <a:gd name="connsiteX123" fmla="*/ 3453305 w 3619883"/>
                <a:gd name="connsiteY123" fmla="*/ 7440 h 4275461"/>
                <a:gd name="connsiteX124" fmla="*/ 3496571 w 3619883"/>
                <a:gd name="connsiteY124" fmla="*/ 27182 h 4275461"/>
                <a:gd name="connsiteX125" fmla="*/ 3602117 w 3619883"/>
                <a:gd name="connsiteY125" fmla="*/ 132521 h 4275461"/>
                <a:gd name="connsiteX126" fmla="*/ 3619883 w 3619883"/>
                <a:gd name="connsiteY126" fmla="*/ 140049 h 4275461"/>
                <a:gd name="connsiteX127" fmla="*/ 3619883 w 3619883"/>
                <a:gd name="connsiteY12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515810 w 3619883"/>
                <a:gd name="connsiteY8" fmla="*/ 4128157 h 4275461"/>
                <a:gd name="connsiteX9" fmla="*/ 2515810 w 3619883"/>
                <a:gd name="connsiteY9" fmla="*/ 3951392 h 4275461"/>
                <a:gd name="connsiteX10" fmla="*/ 2338025 w 3619883"/>
                <a:gd name="connsiteY10" fmla="*/ 3951392 h 4275461"/>
                <a:gd name="connsiteX11" fmla="*/ 2338025 w 3619883"/>
                <a:gd name="connsiteY11" fmla="*/ 4128157 h 4275461"/>
                <a:gd name="connsiteX12" fmla="*/ 2395120 w 3619883"/>
                <a:gd name="connsiteY12" fmla="*/ 4128157 h 4275461"/>
                <a:gd name="connsiteX13" fmla="*/ 2337697 w 3619883"/>
                <a:gd name="connsiteY13" fmla="*/ 4275461 h 4275461"/>
                <a:gd name="connsiteX14" fmla="*/ 2150155 w 3619883"/>
                <a:gd name="connsiteY14" fmla="*/ 4275461 h 4275461"/>
                <a:gd name="connsiteX15" fmla="*/ 2150155 w 3619883"/>
                <a:gd name="connsiteY15" fmla="*/ 4128157 h 4275461"/>
                <a:gd name="connsiteX16" fmla="*/ 2204852 w 3619883"/>
                <a:gd name="connsiteY16" fmla="*/ 4128157 h 4275461"/>
                <a:gd name="connsiteX17" fmla="*/ 2204852 w 3619883"/>
                <a:gd name="connsiteY17" fmla="*/ 3951392 h 4275461"/>
                <a:gd name="connsiteX18" fmla="*/ 2027068 w 3619883"/>
                <a:gd name="connsiteY18" fmla="*/ 3951392 h 4275461"/>
                <a:gd name="connsiteX19" fmla="*/ 2027068 w 3619883"/>
                <a:gd name="connsiteY19" fmla="*/ 4128157 h 4275461"/>
                <a:gd name="connsiteX20" fmla="*/ 2079759 w 3619883"/>
                <a:gd name="connsiteY20" fmla="*/ 4128157 h 4275461"/>
                <a:gd name="connsiteX21" fmla="*/ 2079759 w 3619883"/>
                <a:gd name="connsiteY21" fmla="*/ 4275461 h 4275461"/>
                <a:gd name="connsiteX22" fmla="*/ 1824703 w 3619883"/>
                <a:gd name="connsiteY22" fmla="*/ 4275461 h 4275461"/>
                <a:gd name="connsiteX23" fmla="*/ 1834468 w 3619883"/>
                <a:gd name="connsiteY23" fmla="*/ 4128157 h 4275461"/>
                <a:gd name="connsiteX24" fmla="*/ 1893894 w 3619883"/>
                <a:gd name="connsiteY24" fmla="*/ 4128157 h 4275461"/>
                <a:gd name="connsiteX25" fmla="*/ 1893894 w 3619883"/>
                <a:gd name="connsiteY25" fmla="*/ 3951392 h 4275461"/>
                <a:gd name="connsiteX26" fmla="*/ 1716110 w 3619883"/>
                <a:gd name="connsiteY26" fmla="*/ 3951392 h 4275461"/>
                <a:gd name="connsiteX27" fmla="*/ 1716110 w 3619883"/>
                <a:gd name="connsiteY27" fmla="*/ 4006431 h 4275461"/>
                <a:gd name="connsiteX28" fmla="*/ 1703447 w 3619883"/>
                <a:gd name="connsiteY28" fmla="*/ 4007960 h 4275461"/>
                <a:gd name="connsiteX29" fmla="*/ 1716110 w 3619883"/>
                <a:gd name="connsiteY29" fmla="*/ 4044284 h 4275461"/>
                <a:gd name="connsiteX30" fmla="*/ 1716110 w 3619883"/>
                <a:gd name="connsiteY30" fmla="*/ 4128157 h 4275461"/>
                <a:gd name="connsiteX31" fmla="*/ 1745346 w 3619883"/>
                <a:gd name="connsiteY31" fmla="*/ 4128157 h 4275461"/>
                <a:gd name="connsiteX32" fmla="*/ 1796694 w 3619883"/>
                <a:gd name="connsiteY32" fmla="*/ 4275461 h 4275461"/>
                <a:gd name="connsiteX33" fmla="*/ 1558844 w 3619883"/>
                <a:gd name="connsiteY33" fmla="*/ 4275461 h 4275461"/>
                <a:gd name="connsiteX34" fmla="*/ 1517252 w 3619883"/>
                <a:gd name="connsiteY34" fmla="*/ 4128157 h 4275461"/>
                <a:gd name="connsiteX35" fmla="*/ 1582936 w 3619883"/>
                <a:gd name="connsiteY35" fmla="*/ 4128157 h 4275461"/>
                <a:gd name="connsiteX36" fmla="*/ 1582936 w 3619883"/>
                <a:gd name="connsiteY36" fmla="*/ 3951392 h 4275461"/>
                <a:gd name="connsiteX37" fmla="*/ 1405151 w 3619883"/>
                <a:gd name="connsiteY37" fmla="*/ 3951392 h 4275461"/>
                <a:gd name="connsiteX38" fmla="*/ 1405151 w 3619883"/>
                <a:gd name="connsiteY38" fmla="*/ 4128157 h 4275461"/>
                <a:gd name="connsiteX39" fmla="*/ 1468988 w 3619883"/>
                <a:gd name="connsiteY39" fmla="*/ 4128157 h 4275461"/>
                <a:gd name="connsiteX40" fmla="*/ 1427396 w 3619883"/>
                <a:gd name="connsiteY40" fmla="*/ 4275461 h 4275461"/>
                <a:gd name="connsiteX41" fmla="*/ 1210751 w 3619883"/>
                <a:gd name="connsiteY41" fmla="*/ 4275461 h 4275461"/>
                <a:gd name="connsiteX42" fmla="*/ 1210751 w 3619883"/>
                <a:gd name="connsiteY42" fmla="*/ 4128157 h 4275461"/>
                <a:gd name="connsiteX43" fmla="*/ 1271978 w 3619883"/>
                <a:gd name="connsiteY43" fmla="*/ 4128157 h 4275461"/>
                <a:gd name="connsiteX44" fmla="*/ 1271978 w 3619883"/>
                <a:gd name="connsiteY44" fmla="*/ 3951392 h 4275461"/>
                <a:gd name="connsiteX45" fmla="*/ 1094193 w 3619883"/>
                <a:gd name="connsiteY45" fmla="*/ 3951392 h 4275461"/>
                <a:gd name="connsiteX46" fmla="*/ 1094193 w 3619883"/>
                <a:gd name="connsiteY46" fmla="*/ 4128157 h 4275461"/>
                <a:gd name="connsiteX47" fmla="*/ 1140354 w 3619883"/>
                <a:gd name="connsiteY47" fmla="*/ 4128157 h 4275461"/>
                <a:gd name="connsiteX48" fmla="*/ 1140354 w 3619883"/>
                <a:gd name="connsiteY48" fmla="*/ 4275461 h 4275461"/>
                <a:gd name="connsiteX49" fmla="*/ 953807 w 3619883"/>
                <a:gd name="connsiteY49" fmla="*/ 4275461 h 4275461"/>
                <a:gd name="connsiteX50" fmla="*/ 912215 w 3619883"/>
                <a:gd name="connsiteY50" fmla="*/ 4128157 h 4275461"/>
                <a:gd name="connsiteX51" fmla="*/ 961020 w 3619883"/>
                <a:gd name="connsiteY51" fmla="*/ 4128157 h 4275461"/>
                <a:gd name="connsiteX52" fmla="*/ 961020 w 3619883"/>
                <a:gd name="connsiteY52" fmla="*/ 3951392 h 4275461"/>
                <a:gd name="connsiteX53" fmla="*/ 783235 w 3619883"/>
                <a:gd name="connsiteY53" fmla="*/ 3951392 h 4275461"/>
                <a:gd name="connsiteX54" fmla="*/ 783235 w 3619883"/>
                <a:gd name="connsiteY54" fmla="*/ 4128157 h 4275461"/>
                <a:gd name="connsiteX55" fmla="*/ 871024 w 3619883"/>
                <a:gd name="connsiteY55" fmla="*/ 4128157 h 4275461"/>
                <a:gd name="connsiteX56" fmla="*/ 829432 w 3619883"/>
                <a:gd name="connsiteY56" fmla="*/ 4275461 h 4275461"/>
                <a:gd name="connsiteX57" fmla="*/ 611484 w 3619883"/>
                <a:gd name="connsiteY57" fmla="*/ 4275461 h 4275461"/>
                <a:gd name="connsiteX58" fmla="*/ 621247 w 3619883"/>
                <a:gd name="connsiteY58" fmla="*/ 4128157 h 4275461"/>
                <a:gd name="connsiteX59" fmla="*/ 650062 w 3619883"/>
                <a:gd name="connsiteY59" fmla="*/ 4128157 h 4275461"/>
                <a:gd name="connsiteX60" fmla="*/ 650062 w 3619883"/>
                <a:gd name="connsiteY60" fmla="*/ 3951392 h 4275461"/>
                <a:gd name="connsiteX61" fmla="*/ 472277 w 3619883"/>
                <a:gd name="connsiteY61" fmla="*/ 3951392 h 4275461"/>
                <a:gd name="connsiteX62" fmla="*/ 472277 w 3619883"/>
                <a:gd name="connsiteY62" fmla="*/ 4128157 h 4275461"/>
                <a:gd name="connsiteX63" fmla="*/ 522650 w 3619883"/>
                <a:gd name="connsiteY63" fmla="*/ 4128157 h 4275461"/>
                <a:gd name="connsiteX64" fmla="*/ 573998 w 3619883"/>
                <a:gd name="connsiteY64" fmla="*/ 4275461 h 4275461"/>
                <a:gd name="connsiteX65" fmla="*/ 336164 w 3619883"/>
                <a:gd name="connsiteY65" fmla="*/ 4275461 h 4275461"/>
                <a:gd name="connsiteX66" fmla="*/ 294572 w 3619883"/>
                <a:gd name="connsiteY66" fmla="*/ 4128157 h 4275461"/>
                <a:gd name="connsiteX67" fmla="*/ 339106 w 3619883"/>
                <a:gd name="connsiteY67" fmla="*/ 4128157 h 4275461"/>
                <a:gd name="connsiteX68" fmla="*/ 339106 w 3619883"/>
                <a:gd name="connsiteY68" fmla="*/ 3951392 h 4275461"/>
                <a:gd name="connsiteX69" fmla="*/ 161321 w 3619883"/>
                <a:gd name="connsiteY69" fmla="*/ 3951392 h 4275461"/>
                <a:gd name="connsiteX70" fmla="*/ 161321 w 3619883"/>
                <a:gd name="connsiteY70" fmla="*/ 4128157 h 4275461"/>
                <a:gd name="connsiteX71" fmla="*/ 230914 w 3619883"/>
                <a:gd name="connsiteY71" fmla="*/ 4128157 h 4275461"/>
                <a:gd name="connsiteX72" fmla="*/ 189322 w 3619883"/>
                <a:gd name="connsiteY72" fmla="*/ 4275461 h 4275461"/>
                <a:gd name="connsiteX73" fmla="*/ 0 w 3619883"/>
                <a:gd name="connsiteY73" fmla="*/ 4275461 h 4275461"/>
                <a:gd name="connsiteX74" fmla="*/ 0 w 3619883"/>
                <a:gd name="connsiteY74" fmla="*/ 42229 h 4275461"/>
                <a:gd name="connsiteX75" fmla="*/ 42464 w 3619883"/>
                <a:gd name="connsiteY75" fmla="*/ 40518 h 4275461"/>
                <a:gd name="connsiteX76" fmla="*/ 137733 w 3619883"/>
                <a:gd name="connsiteY76" fmla="*/ 35355 h 4275461"/>
                <a:gd name="connsiteX77" fmla="*/ 270565 w 3619883"/>
                <a:gd name="connsiteY77" fmla="*/ 29759 h 4275461"/>
                <a:gd name="connsiteX78" fmla="*/ 479734 w 3619883"/>
                <a:gd name="connsiteY78" fmla="*/ 45455 h 4275461"/>
                <a:gd name="connsiteX79" fmla="*/ 524103 w 3619883"/>
                <a:gd name="connsiteY79" fmla="*/ 41625 h 4275461"/>
                <a:gd name="connsiteX80" fmla="*/ 624416 w 3619883"/>
                <a:gd name="connsiteY80" fmla="*/ 22696 h 4275461"/>
                <a:gd name="connsiteX81" fmla="*/ 657762 w 3619883"/>
                <a:gd name="connsiteY81" fmla="*/ 18351 h 4275461"/>
                <a:gd name="connsiteX82" fmla="*/ 690557 w 3619883"/>
                <a:gd name="connsiteY82" fmla="*/ 25792 h 4275461"/>
                <a:gd name="connsiteX83" fmla="*/ 745123 w 3619883"/>
                <a:gd name="connsiteY83" fmla="*/ 40157 h 4275461"/>
                <a:gd name="connsiteX84" fmla="*/ 789493 w 3619883"/>
                <a:gd name="connsiteY84" fmla="*/ 36327 h 4275461"/>
                <a:gd name="connsiteX85" fmla="*/ 854255 w 3619883"/>
                <a:gd name="connsiteY85" fmla="*/ 68887 h 4275461"/>
                <a:gd name="connsiteX86" fmla="*/ 897520 w 3619883"/>
                <a:gd name="connsiteY86" fmla="*/ 88629 h 4275461"/>
                <a:gd name="connsiteX87" fmla="*/ 940510 w 3619883"/>
                <a:gd name="connsiteY87" fmla="*/ 114265 h 4275461"/>
                <a:gd name="connsiteX88" fmla="*/ 1082712 w 3619883"/>
                <a:gd name="connsiteY88" fmla="*/ 144543 h 4275461"/>
                <a:gd name="connsiteX89" fmla="*/ 1205348 w 3619883"/>
                <a:gd name="connsiteY89" fmla="*/ 120753 h 4275461"/>
                <a:gd name="connsiteX90" fmla="*/ 1271764 w 3619883"/>
                <a:gd name="connsiteY90" fmla="*/ 117956 h 4275461"/>
                <a:gd name="connsiteX91" fmla="*/ 1315583 w 3619883"/>
                <a:gd name="connsiteY91" fmla="*/ 125912 h 4275461"/>
                <a:gd name="connsiteX92" fmla="*/ 1359125 w 3619883"/>
                <a:gd name="connsiteY92" fmla="*/ 139761 h 4275461"/>
                <a:gd name="connsiteX93" fmla="*/ 1391919 w 3619883"/>
                <a:gd name="connsiteY93" fmla="*/ 147202 h 4275461"/>
                <a:gd name="connsiteX94" fmla="*/ 1436563 w 3619883"/>
                <a:gd name="connsiteY94" fmla="*/ 137480 h 4275461"/>
                <a:gd name="connsiteX95" fmla="*/ 1471566 w 3619883"/>
                <a:gd name="connsiteY95" fmla="*/ 97777 h 4275461"/>
                <a:gd name="connsiteX96" fmla="*/ 1505739 w 3619883"/>
                <a:gd name="connsiteY96" fmla="*/ 75753 h 4275461"/>
                <a:gd name="connsiteX97" fmla="*/ 1590891 w 3619883"/>
                <a:gd name="connsiteY97" fmla="*/ 144702 h 4275461"/>
                <a:gd name="connsiteX98" fmla="*/ 1625616 w 3619883"/>
                <a:gd name="connsiteY98" fmla="*/ 110893 h 4275461"/>
                <a:gd name="connsiteX99" fmla="*/ 1658964 w 3619883"/>
                <a:gd name="connsiteY99" fmla="*/ 106547 h 4275461"/>
                <a:gd name="connsiteX100" fmla="*/ 1746598 w 3619883"/>
                <a:gd name="connsiteY100" fmla="*/ 122460 h 4275461"/>
                <a:gd name="connsiteX101" fmla="*/ 1811913 w 3619883"/>
                <a:gd name="connsiteY101" fmla="*/ 143234 h 4275461"/>
                <a:gd name="connsiteX102" fmla="*/ 1856557 w 3619883"/>
                <a:gd name="connsiteY102" fmla="*/ 133511 h 4275461"/>
                <a:gd name="connsiteX103" fmla="*/ 2066003 w 3619883"/>
                <a:gd name="connsiteY103" fmla="*/ 143313 h 4275461"/>
                <a:gd name="connsiteX104" fmla="*/ 2177615 w 3619883"/>
                <a:gd name="connsiteY104" fmla="*/ 119007 h 4275461"/>
                <a:gd name="connsiteX105" fmla="*/ 2255883 w 3619883"/>
                <a:gd name="connsiteY105" fmla="*/ 99047 h 4275461"/>
                <a:gd name="connsiteX106" fmla="*/ 2344622 w 3619883"/>
                <a:gd name="connsiteY106" fmla="*/ 91388 h 4275461"/>
                <a:gd name="connsiteX107" fmla="*/ 2455682 w 3619883"/>
                <a:gd name="connsiteY107" fmla="*/ 78869 h 4275461"/>
                <a:gd name="connsiteX108" fmla="*/ 2632609 w 3619883"/>
                <a:gd name="connsiteY108" fmla="*/ 75338 h 4275461"/>
                <a:gd name="connsiteX109" fmla="*/ 2742291 w 3619883"/>
                <a:gd name="connsiteY109" fmla="*/ 92282 h 4275461"/>
                <a:gd name="connsiteX110" fmla="*/ 2851974 w 3619883"/>
                <a:gd name="connsiteY110" fmla="*/ 109227 h 4275461"/>
                <a:gd name="connsiteX111" fmla="*/ 2907643 w 3619883"/>
                <a:gd name="connsiteY111" fmla="*/ 100020 h 4275461"/>
                <a:gd name="connsiteX112" fmla="*/ 2944022 w 3619883"/>
                <a:gd name="connsiteY112" fmla="*/ 30853 h 4275461"/>
                <a:gd name="connsiteX113" fmla="*/ 3022289 w 3619883"/>
                <a:gd name="connsiteY113" fmla="*/ 10893 h 4275461"/>
                <a:gd name="connsiteX114" fmla="*/ 3054807 w 3619883"/>
                <a:gd name="connsiteY114" fmla="*/ 24226 h 4275461"/>
                <a:gd name="connsiteX115" fmla="*/ 3141892 w 3619883"/>
                <a:gd name="connsiteY115" fmla="*/ 51925 h 4275461"/>
                <a:gd name="connsiteX116" fmla="*/ 3185711 w 3619883"/>
                <a:gd name="connsiteY116" fmla="*/ 59881 h 4275461"/>
                <a:gd name="connsiteX117" fmla="*/ 3219056 w 3619883"/>
                <a:gd name="connsiteY117" fmla="*/ 55536 h 4275461"/>
                <a:gd name="connsiteX118" fmla="*/ 3263425 w 3619883"/>
                <a:gd name="connsiteY118" fmla="*/ 51706 h 4275461"/>
                <a:gd name="connsiteX119" fmla="*/ 3296219 w 3619883"/>
                <a:gd name="connsiteY119" fmla="*/ 59147 h 4275461"/>
                <a:gd name="connsiteX120" fmla="*/ 3319094 w 3619883"/>
                <a:gd name="connsiteY120" fmla="*/ 42500 h 4275461"/>
                <a:gd name="connsiteX121" fmla="*/ 3420511 w 3619883"/>
                <a:gd name="connsiteY121" fmla="*/ 0 h 4275461"/>
                <a:gd name="connsiteX122" fmla="*/ 3453305 w 3619883"/>
                <a:gd name="connsiteY122" fmla="*/ 7440 h 4275461"/>
                <a:gd name="connsiteX123" fmla="*/ 3496571 w 3619883"/>
                <a:gd name="connsiteY123" fmla="*/ 27182 h 4275461"/>
                <a:gd name="connsiteX124" fmla="*/ 3602117 w 3619883"/>
                <a:gd name="connsiteY124" fmla="*/ 132521 h 4275461"/>
                <a:gd name="connsiteX125" fmla="*/ 3619883 w 3619883"/>
                <a:gd name="connsiteY125" fmla="*/ 140049 h 4275461"/>
                <a:gd name="connsiteX126" fmla="*/ 3619883 w 3619883"/>
                <a:gd name="connsiteY12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515810 w 3619883"/>
                <a:gd name="connsiteY8" fmla="*/ 3951392 h 4275461"/>
                <a:gd name="connsiteX9" fmla="*/ 2338025 w 3619883"/>
                <a:gd name="connsiteY9" fmla="*/ 3951392 h 4275461"/>
                <a:gd name="connsiteX10" fmla="*/ 2338025 w 3619883"/>
                <a:gd name="connsiteY10" fmla="*/ 4128157 h 4275461"/>
                <a:gd name="connsiteX11" fmla="*/ 2395120 w 3619883"/>
                <a:gd name="connsiteY11" fmla="*/ 4128157 h 4275461"/>
                <a:gd name="connsiteX12" fmla="*/ 2337697 w 3619883"/>
                <a:gd name="connsiteY12" fmla="*/ 4275461 h 4275461"/>
                <a:gd name="connsiteX13" fmla="*/ 2150155 w 3619883"/>
                <a:gd name="connsiteY13" fmla="*/ 4275461 h 4275461"/>
                <a:gd name="connsiteX14" fmla="*/ 2150155 w 3619883"/>
                <a:gd name="connsiteY14" fmla="*/ 4128157 h 4275461"/>
                <a:gd name="connsiteX15" fmla="*/ 2204852 w 3619883"/>
                <a:gd name="connsiteY15" fmla="*/ 4128157 h 4275461"/>
                <a:gd name="connsiteX16" fmla="*/ 2204852 w 3619883"/>
                <a:gd name="connsiteY16" fmla="*/ 3951392 h 4275461"/>
                <a:gd name="connsiteX17" fmla="*/ 2027068 w 3619883"/>
                <a:gd name="connsiteY17" fmla="*/ 3951392 h 4275461"/>
                <a:gd name="connsiteX18" fmla="*/ 2027068 w 3619883"/>
                <a:gd name="connsiteY18" fmla="*/ 4128157 h 4275461"/>
                <a:gd name="connsiteX19" fmla="*/ 2079759 w 3619883"/>
                <a:gd name="connsiteY19" fmla="*/ 4128157 h 4275461"/>
                <a:gd name="connsiteX20" fmla="*/ 2079759 w 3619883"/>
                <a:gd name="connsiteY20" fmla="*/ 4275461 h 4275461"/>
                <a:gd name="connsiteX21" fmla="*/ 1824703 w 3619883"/>
                <a:gd name="connsiteY21" fmla="*/ 4275461 h 4275461"/>
                <a:gd name="connsiteX22" fmla="*/ 1834468 w 3619883"/>
                <a:gd name="connsiteY22" fmla="*/ 4128157 h 4275461"/>
                <a:gd name="connsiteX23" fmla="*/ 1893894 w 3619883"/>
                <a:gd name="connsiteY23" fmla="*/ 4128157 h 4275461"/>
                <a:gd name="connsiteX24" fmla="*/ 1893894 w 3619883"/>
                <a:gd name="connsiteY24" fmla="*/ 3951392 h 4275461"/>
                <a:gd name="connsiteX25" fmla="*/ 1716110 w 3619883"/>
                <a:gd name="connsiteY25" fmla="*/ 3951392 h 4275461"/>
                <a:gd name="connsiteX26" fmla="*/ 1716110 w 3619883"/>
                <a:gd name="connsiteY26" fmla="*/ 4006431 h 4275461"/>
                <a:gd name="connsiteX27" fmla="*/ 1703447 w 3619883"/>
                <a:gd name="connsiteY27" fmla="*/ 4007960 h 4275461"/>
                <a:gd name="connsiteX28" fmla="*/ 1716110 w 3619883"/>
                <a:gd name="connsiteY28" fmla="*/ 4044284 h 4275461"/>
                <a:gd name="connsiteX29" fmla="*/ 1716110 w 3619883"/>
                <a:gd name="connsiteY29" fmla="*/ 4128157 h 4275461"/>
                <a:gd name="connsiteX30" fmla="*/ 1745346 w 3619883"/>
                <a:gd name="connsiteY30" fmla="*/ 4128157 h 4275461"/>
                <a:gd name="connsiteX31" fmla="*/ 1796694 w 3619883"/>
                <a:gd name="connsiteY31" fmla="*/ 4275461 h 4275461"/>
                <a:gd name="connsiteX32" fmla="*/ 1558844 w 3619883"/>
                <a:gd name="connsiteY32" fmla="*/ 4275461 h 4275461"/>
                <a:gd name="connsiteX33" fmla="*/ 1517252 w 3619883"/>
                <a:gd name="connsiteY33" fmla="*/ 4128157 h 4275461"/>
                <a:gd name="connsiteX34" fmla="*/ 1582936 w 3619883"/>
                <a:gd name="connsiteY34" fmla="*/ 4128157 h 4275461"/>
                <a:gd name="connsiteX35" fmla="*/ 1582936 w 3619883"/>
                <a:gd name="connsiteY35" fmla="*/ 3951392 h 4275461"/>
                <a:gd name="connsiteX36" fmla="*/ 1405151 w 3619883"/>
                <a:gd name="connsiteY36" fmla="*/ 3951392 h 4275461"/>
                <a:gd name="connsiteX37" fmla="*/ 1405151 w 3619883"/>
                <a:gd name="connsiteY37" fmla="*/ 4128157 h 4275461"/>
                <a:gd name="connsiteX38" fmla="*/ 1468988 w 3619883"/>
                <a:gd name="connsiteY38" fmla="*/ 4128157 h 4275461"/>
                <a:gd name="connsiteX39" fmla="*/ 1427396 w 3619883"/>
                <a:gd name="connsiteY39" fmla="*/ 4275461 h 4275461"/>
                <a:gd name="connsiteX40" fmla="*/ 1210751 w 3619883"/>
                <a:gd name="connsiteY40" fmla="*/ 4275461 h 4275461"/>
                <a:gd name="connsiteX41" fmla="*/ 1210751 w 3619883"/>
                <a:gd name="connsiteY41" fmla="*/ 4128157 h 4275461"/>
                <a:gd name="connsiteX42" fmla="*/ 1271978 w 3619883"/>
                <a:gd name="connsiteY42" fmla="*/ 4128157 h 4275461"/>
                <a:gd name="connsiteX43" fmla="*/ 1271978 w 3619883"/>
                <a:gd name="connsiteY43" fmla="*/ 3951392 h 4275461"/>
                <a:gd name="connsiteX44" fmla="*/ 1094193 w 3619883"/>
                <a:gd name="connsiteY44" fmla="*/ 3951392 h 4275461"/>
                <a:gd name="connsiteX45" fmla="*/ 1094193 w 3619883"/>
                <a:gd name="connsiteY45" fmla="*/ 4128157 h 4275461"/>
                <a:gd name="connsiteX46" fmla="*/ 1140354 w 3619883"/>
                <a:gd name="connsiteY46" fmla="*/ 4128157 h 4275461"/>
                <a:gd name="connsiteX47" fmla="*/ 1140354 w 3619883"/>
                <a:gd name="connsiteY47" fmla="*/ 4275461 h 4275461"/>
                <a:gd name="connsiteX48" fmla="*/ 953807 w 3619883"/>
                <a:gd name="connsiteY48" fmla="*/ 4275461 h 4275461"/>
                <a:gd name="connsiteX49" fmla="*/ 912215 w 3619883"/>
                <a:gd name="connsiteY49" fmla="*/ 4128157 h 4275461"/>
                <a:gd name="connsiteX50" fmla="*/ 961020 w 3619883"/>
                <a:gd name="connsiteY50" fmla="*/ 4128157 h 4275461"/>
                <a:gd name="connsiteX51" fmla="*/ 961020 w 3619883"/>
                <a:gd name="connsiteY51" fmla="*/ 3951392 h 4275461"/>
                <a:gd name="connsiteX52" fmla="*/ 783235 w 3619883"/>
                <a:gd name="connsiteY52" fmla="*/ 3951392 h 4275461"/>
                <a:gd name="connsiteX53" fmla="*/ 783235 w 3619883"/>
                <a:gd name="connsiteY53" fmla="*/ 4128157 h 4275461"/>
                <a:gd name="connsiteX54" fmla="*/ 871024 w 3619883"/>
                <a:gd name="connsiteY54" fmla="*/ 4128157 h 4275461"/>
                <a:gd name="connsiteX55" fmla="*/ 829432 w 3619883"/>
                <a:gd name="connsiteY55" fmla="*/ 4275461 h 4275461"/>
                <a:gd name="connsiteX56" fmla="*/ 611484 w 3619883"/>
                <a:gd name="connsiteY56" fmla="*/ 4275461 h 4275461"/>
                <a:gd name="connsiteX57" fmla="*/ 621247 w 3619883"/>
                <a:gd name="connsiteY57" fmla="*/ 4128157 h 4275461"/>
                <a:gd name="connsiteX58" fmla="*/ 650062 w 3619883"/>
                <a:gd name="connsiteY58" fmla="*/ 4128157 h 4275461"/>
                <a:gd name="connsiteX59" fmla="*/ 650062 w 3619883"/>
                <a:gd name="connsiteY59" fmla="*/ 3951392 h 4275461"/>
                <a:gd name="connsiteX60" fmla="*/ 472277 w 3619883"/>
                <a:gd name="connsiteY60" fmla="*/ 3951392 h 4275461"/>
                <a:gd name="connsiteX61" fmla="*/ 472277 w 3619883"/>
                <a:gd name="connsiteY61" fmla="*/ 4128157 h 4275461"/>
                <a:gd name="connsiteX62" fmla="*/ 522650 w 3619883"/>
                <a:gd name="connsiteY62" fmla="*/ 4128157 h 4275461"/>
                <a:gd name="connsiteX63" fmla="*/ 573998 w 3619883"/>
                <a:gd name="connsiteY63" fmla="*/ 4275461 h 4275461"/>
                <a:gd name="connsiteX64" fmla="*/ 336164 w 3619883"/>
                <a:gd name="connsiteY64" fmla="*/ 4275461 h 4275461"/>
                <a:gd name="connsiteX65" fmla="*/ 294572 w 3619883"/>
                <a:gd name="connsiteY65" fmla="*/ 4128157 h 4275461"/>
                <a:gd name="connsiteX66" fmla="*/ 339106 w 3619883"/>
                <a:gd name="connsiteY66" fmla="*/ 4128157 h 4275461"/>
                <a:gd name="connsiteX67" fmla="*/ 339106 w 3619883"/>
                <a:gd name="connsiteY67" fmla="*/ 3951392 h 4275461"/>
                <a:gd name="connsiteX68" fmla="*/ 161321 w 3619883"/>
                <a:gd name="connsiteY68" fmla="*/ 3951392 h 4275461"/>
                <a:gd name="connsiteX69" fmla="*/ 161321 w 3619883"/>
                <a:gd name="connsiteY69" fmla="*/ 4128157 h 4275461"/>
                <a:gd name="connsiteX70" fmla="*/ 230914 w 3619883"/>
                <a:gd name="connsiteY70" fmla="*/ 4128157 h 4275461"/>
                <a:gd name="connsiteX71" fmla="*/ 189322 w 3619883"/>
                <a:gd name="connsiteY71" fmla="*/ 4275461 h 4275461"/>
                <a:gd name="connsiteX72" fmla="*/ 0 w 3619883"/>
                <a:gd name="connsiteY72" fmla="*/ 4275461 h 4275461"/>
                <a:gd name="connsiteX73" fmla="*/ 0 w 3619883"/>
                <a:gd name="connsiteY73" fmla="*/ 42229 h 4275461"/>
                <a:gd name="connsiteX74" fmla="*/ 42464 w 3619883"/>
                <a:gd name="connsiteY74" fmla="*/ 40518 h 4275461"/>
                <a:gd name="connsiteX75" fmla="*/ 137733 w 3619883"/>
                <a:gd name="connsiteY75" fmla="*/ 35355 h 4275461"/>
                <a:gd name="connsiteX76" fmla="*/ 270565 w 3619883"/>
                <a:gd name="connsiteY76" fmla="*/ 29759 h 4275461"/>
                <a:gd name="connsiteX77" fmla="*/ 479734 w 3619883"/>
                <a:gd name="connsiteY77" fmla="*/ 45455 h 4275461"/>
                <a:gd name="connsiteX78" fmla="*/ 524103 w 3619883"/>
                <a:gd name="connsiteY78" fmla="*/ 41625 h 4275461"/>
                <a:gd name="connsiteX79" fmla="*/ 624416 w 3619883"/>
                <a:gd name="connsiteY79" fmla="*/ 22696 h 4275461"/>
                <a:gd name="connsiteX80" fmla="*/ 657762 w 3619883"/>
                <a:gd name="connsiteY80" fmla="*/ 18351 h 4275461"/>
                <a:gd name="connsiteX81" fmla="*/ 690557 w 3619883"/>
                <a:gd name="connsiteY81" fmla="*/ 25792 h 4275461"/>
                <a:gd name="connsiteX82" fmla="*/ 745123 w 3619883"/>
                <a:gd name="connsiteY82" fmla="*/ 40157 h 4275461"/>
                <a:gd name="connsiteX83" fmla="*/ 789493 w 3619883"/>
                <a:gd name="connsiteY83" fmla="*/ 36327 h 4275461"/>
                <a:gd name="connsiteX84" fmla="*/ 854255 w 3619883"/>
                <a:gd name="connsiteY84" fmla="*/ 68887 h 4275461"/>
                <a:gd name="connsiteX85" fmla="*/ 897520 w 3619883"/>
                <a:gd name="connsiteY85" fmla="*/ 88629 h 4275461"/>
                <a:gd name="connsiteX86" fmla="*/ 940510 w 3619883"/>
                <a:gd name="connsiteY86" fmla="*/ 114265 h 4275461"/>
                <a:gd name="connsiteX87" fmla="*/ 1082712 w 3619883"/>
                <a:gd name="connsiteY87" fmla="*/ 144543 h 4275461"/>
                <a:gd name="connsiteX88" fmla="*/ 1205348 w 3619883"/>
                <a:gd name="connsiteY88" fmla="*/ 120753 h 4275461"/>
                <a:gd name="connsiteX89" fmla="*/ 1271764 w 3619883"/>
                <a:gd name="connsiteY89" fmla="*/ 117956 h 4275461"/>
                <a:gd name="connsiteX90" fmla="*/ 1315583 w 3619883"/>
                <a:gd name="connsiteY90" fmla="*/ 125912 h 4275461"/>
                <a:gd name="connsiteX91" fmla="*/ 1359125 w 3619883"/>
                <a:gd name="connsiteY91" fmla="*/ 139761 h 4275461"/>
                <a:gd name="connsiteX92" fmla="*/ 1391919 w 3619883"/>
                <a:gd name="connsiteY92" fmla="*/ 147202 h 4275461"/>
                <a:gd name="connsiteX93" fmla="*/ 1436563 w 3619883"/>
                <a:gd name="connsiteY93" fmla="*/ 137480 h 4275461"/>
                <a:gd name="connsiteX94" fmla="*/ 1471566 w 3619883"/>
                <a:gd name="connsiteY94" fmla="*/ 97777 h 4275461"/>
                <a:gd name="connsiteX95" fmla="*/ 1505739 w 3619883"/>
                <a:gd name="connsiteY95" fmla="*/ 75753 h 4275461"/>
                <a:gd name="connsiteX96" fmla="*/ 1590891 w 3619883"/>
                <a:gd name="connsiteY96" fmla="*/ 144702 h 4275461"/>
                <a:gd name="connsiteX97" fmla="*/ 1625616 w 3619883"/>
                <a:gd name="connsiteY97" fmla="*/ 110893 h 4275461"/>
                <a:gd name="connsiteX98" fmla="*/ 1658964 w 3619883"/>
                <a:gd name="connsiteY98" fmla="*/ 106547 h 4275461"/>
                <a:gd name="connsiteX99" fmla="*/ 1746598 w 3619883"/>
                <a:gd name="connsiteY99" fmla="*/ 122460 h 4275461"/>
                <a:gd name="connsiteX100" fmla="*/ 1811913 w 3619883"/>
                <a:gd name="connsiteY100" fmla="*/ 143234 h 4275461"/>
                <a:gd name="connsiteX101" fmla="*/ 1856557 w 3619883"/>
                <a:gd name="connsiteY101" fmla="*/ 133511 h 4275461"/>
                <a:gd name="connsiteX102" fmla="*/ 2066003 w 3619883"/>
                <a:gd name="connsiteY102" fmla="*/ 143313 h 4275461"/>
                <a:gd name="connsiteX103" fmla="*/ 2177615 w 3619883"/>
                <a:gd name="connsiteY103" fmla="*/ 119007 h 4275461"/>
                <a:gd name="connsiteX104" fmla="*/ 2255883 w 3619883"/>
                <a:gd name="connsiteY104" fmla="*/ 99047 h 4275461"/>
                <a:gd name="connsiteX105" fmla="*/ 2344622 w 3619883"/>
                <a:gd name="connsiteY105" fmla="*/ 91388 h 4275461"/>
                <a:gd name="connsiteX106" fmla="*/ 2455682 w 3619883"/>
                <a:gd name="connsiteY106" fmla="*/ 78869 h 4275461"/>
                <a:gd name="connsiteX107" fmla="*/ 2632609 w 3619883"/>
                <a:gd name="connsiteY107" fmla="*/ 75338 h 4275461"/>
                <a:gd name="connsiteX108" fmla="*/ 2742291 w 3619883"/>
                <a:gd name="connsiteY108" fmla="*/ 92282 h 4275461"/>
                <a:gd name="connsiteX109" fmla="*/ 2851974 w 3619883"/>
                <a:gd name="connsiteY109" fmla="*/ 109227 h 4275461"/>
                <a:gd name="connsiteX110" fmla="*/ 2907643 w 3619883"/>
                <a:gd name="connsiteY110" fmla="*/ 100020 h 4275461"/>
                <a:gd name="connsiteX111" fmla="*/ 2944022 w 3619883"/>
                <a:gd name="connsiteY111" fmla="*/ 30853 h 4275461"/>
                <a:gd name="connsiteX112" fmla="*/ 3022289 w 3619883"/>
                <a:gd name="connsiteY112" fmla="*/ 10893 h 4275461"/>
                <a:gd name="connsiteX113" fmla="*/ 3054807 w 3619883"/>
                <a:gd name="connsiteY113" fmla="*/ 24226 h 4275461"/>
                <a:gd name="connsiteX114" fmla="*/ 3141892 w 3619883"/>
                <a:gd name="connsiteY114" fmla="*/ 51925 h 4275461"/>
                <a:gd name="connsiteX115" fmla="*/ 3185711 w 3619883"/>
                <a:gd name="connsiteY115" fmla="*/ 59881 h 4275461"/>
                <a:gd name="connsiteX116" fmla="*/ 3219056 w 3619883"/>
                <a:gd name="connsiteY116" fmla="*/ 55536 h 4275461"/>
                <a:gd name="connsiteX117" fmla="*/ 3263425 w 3619883"/>
                <a:gd name="connsiteY117" fmla="*/ 51706 h 4275461"/>
                <a:gd name="connsiteX118" fmla="*/ 3296219 w 3619883"/>
                <a:gd name="connsiteY118" fmla="*/ 59147 h 4275461"/>
                <a:gd name="connsiteX119" fmla="*/ 3319094 w 3619883"/>
                <a:gd name="connsiteY119" fmla="*/ 42500 h 4275461"/>
                <a:gd name="connsiteX120" fmla="*/ 3420511 w 3619883"/>
                <a:gd name="connsiteY120" fmla="*/ 0 h 4275461"/>
                <a:gd name="connsiteX121" fmla="*/ 3453305 w 3619883"/>
                <a:gd name="connsiteY121" fmla="*/ 7440 h 4275461"/>
                <a:gd name="connsiteX122" fmla="*/ 3496571 w 3619883"/>
                <a:gd name="connsiteY122" fmla="*/ 27182 h 4275461"/>
                <a:gd name="connsiteX123" fmla="*/ 3602117 w 3619883"/>
                <a:gd name="connsiteY123" fmla="*/ 132521 h 4275461"/>
                <a:gd name="connsiteX124" fmla="*/ 3619883 w 3619883"/>
                <a:gd name="connsiteY124" fmla="*/ 140049 h 4275461"/>
                <a:gd name="connsiteX125" fmla="*/ 3619883 w 3619883"/>
                <a:gd name="connsiteY12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3951392 h 4275461"/>
                <a:gd name="connsiteX9" fmla="*/ 2338025 w 3619883"/>
                <a:gd name="connsiteY9" fmla="*/ 4128157 h 4275461"/>
                <a:gd name="connsiteX10" fmla="*/ 2395120 w 3619883"/>
                <a:gd name="connsiteY10" fmla="*/ 4128157 h 4275461"/>
                <a:gd name="connsiteX11" fmla="*/ 2337697 w 3619883"/>
                <a:gd name="connsiteY11" fmla="*/ 4275461 h 4275461"/>
                <a:gd name="connsiteX12" fmla="*/ 2150155 w 3619883"/>
                <a:gd name="connsiteY12" fmla="*/ 4275461 h 4275461"/>
                <a:gd name="connsiteX13" fmla="*/ 2150155 w 3619883"/>
                <a:gd name="connsiteY13" fmla="*/ 4128157 h 4275461"/>
                <a:gd name="connsiteX14" fmla="*/ 2204852 w 3619883"/>
                <a:gd name="connsiteY14" fmla="*/ 4128157 h 4275461"/>
                <a:gd name="connsiteX15" fmla="*/ 2204852 w 3619883"/>
                <a:gd name="connsiteY15" fmla="*/ 3951392 h 4275461"/>
                <a:gd name="connsiteX16" fmla="*/ 2027068 w 3619883"/>
                <a:gd name="connsiteY16" fmla="*/ 3951392 h 4275461"/>
                <a:gd name="connsiteX17" fmla="*/ 2027068 w 3619883"/>
                <a:gd name="connsiteY17" fmla="*/ 4128157 h 4275461"/>
                <a:gd name="connsiteX18" fmla="*/ 2079759 w 3619883"/>
                <a:gd name="connsiteY18" fmla="*/ 4128157 h 4275461"/>
                <a:gd name="connsiteX19" fmla="*/ 2079759 w 3619883"/>
                <a:gd name="connsiteY19" fmla="*/ 4275461 h 4275461"/>
                <a:gd name="connsiteX20" fmla="*/ 1824703 w 3619883"/>
                <a:gd name="connsiteY20" fmla="*/ 4275461 h 4275461"/>
                <a:gd name="connsiteX21" fmla="*/ 1834468 w 3619883"/>
                <a:gd name="connsiteY21" fmla="*/ 4128157 h 4275461"/>
                <a:gd name="connsiteX22" fmla="*/ 1893894 w 3619883"/>
                <a:gd name="connsiteY22" fmla="*/ 4128157 h 4275461"/>
                <a:gd name="connsiteX23" fmla="*/ 1893894 w 3619883"/>
                <a:gd name="connsiteY23" fmla="*/ 3951392 h 4275461"/>
                <a:gd name="connsiteX24" fmla="*/ 1716110 w 3619883"/>
                <a:gd name="connsiteY24" fmla="*/ 3951392 h 4275461"/>
                <a:gd name="connsiteX25" fmla="*/ 1716110 w 3619883"/>
                <a:gd name="connsiteY25" fmla="*/ 4006431 h 4275461"/>
                <a:gd name="connsiteX26" fmla="*/ 1703447 w 3619883"/>
                <a:gd name="connsiteY26" fmla="*/ 4007960 h 4275461"/>
                <a:gd name="connsiteX27" fmla="*/ 1716110 w 3619883"/>
                <a:gd name="connsiteY27" fmla="*/ 4044284 h 4275461"/>
                <a:gd name="connsiteX28" fmla="*/ 1716110 w 3619883"/>
                <a:gd name="connsiteY28" fmla="*/ 4128157 h 4275461"/>
                <a:gd name="connsiteX29" fmla="*/ 1745346 w 3619883"/>
                <a:gd name="connsiteY29" fmla="*/ 4128157 h 4275461"/>
                <a:gd name="connsiteX30" fmla="*/ 1796694 w 3619883"/>
                <a:gd name="connsiteY30" fmla="*/ 4275461 h 4275461"/>
                <a:gd name="connsiteX31" fmla="*/ 1558844 w 3619883"/>
                <a:gd name="connsiteY31" fmla="*/ 4275461 h 4275461"/>
                <a:gd name="connsiteX32" fmla="*/ 1517252 w 3619883"/>
                <a:gd name="connsiteY32" fmla="*/ 4128157 h 4275461"/>
                <a:gd name="connsiteX33" fmla="*/ 1582936 w 3619883"/>
                <a:gd name="connsiteY33" fmla="*/ 4128157 h 4275461"/>
                <a:gd name="connsiteX34" fmla="*/ 1582936 w 3619883"/>
                <a:gd name="connsiteY34" fmla="*/ 3951392 h 4275461"/>
                <a:gd name="connsiteX35" fmla="*/ 1405151 w 3619883"/>
                <a:gd name="connsiteY35" fmla="*/ 3951392 h 4275461"/>
                <a:gd name="connsiteX36" fmla="*/ 1405151 w 3619883"/>
                <a:gd name="connsiteY36" fmla="*/ 4128157 h 4275461"/>
                <a:gd name="connsiteX37" fmla="*/ 1468988 w 3619883"/>
                <a:gd name="connsiteY37" fmla="*/ 4128157 h 4275461"/>
                <a:gd name="connsiteX38" fmla="*/ 1427396 w 3619883"/>
                <a:gd name="connsiteY38" fmla="*/ 4275461 h 4275461"/>
                <a:gd name="connsiteX39" fmla="*/ 1210751 w 3619883"/>
                <a:gd name="connsiteY39" fmla="*/ 4275461 h 4275461"/>
                <a:gd name="connsiteX40" fmla="*/ 1210751 w 3619883"/>
                <a:gd name="connsiteY40" fmla="*/ 4128157 h 4275461"/>
                <a:gd name="connsiteX41" fmla="*/ 1271978 w 3619883"/>
                <a:gd name="connsiteY41" fmla="*/ 4128157 h 4275461"/>
                <a:gd name="connsiteX42" fmla="*/ 1271978 w 3619883"/>
                <a:gd name="connsiteY42" fmla="*/ 3951392 h 4275461"/>
                <a:gd name="connsiteX43" fmla="*/ 1094193 w 3619883"/>
                <a:gd name="connsiteY43" fmla="*/ 3951392 h 4275461"/>
                <a:gd name="connsiteX44" fmla="*/ 1094193 w 3619883"/>
                <a:gd name="connsiteY44" fmla="*/ 4128157 h 4275461"/>
                <a:gd name="connsiteX45" fmla="*/ 1140354 w 3619883"/>
                <a:gd name="connsiteY45" fmla="*/ 4128157 h 4275461"/>
                <a:gd name="connsiteX46" fmla="*/ 1140354 w 3619883"/>
                <a:gd name="connsiteY46" fmla="*/ 4275461 h 4275461"/>
                <a:gd name="connsiteX47" fmla="*/ 953807 w 3619883"/>
                <a:gd name="connsiteY47" fmla="*/ 4275461 h 4275461"/>
                <a:gd name="connsiteX48" fmla="*/ 912215 w 3619883"/>
                <a:gd name="connsiteY48" fmla="*/ 4128157 h 4275461"/>
                <a:gd name="connsiteX49" fmla="*/ 961020 w 3619883"/>
                <a:gd name="connsiteY49" fmla="*/ 4128157 h 4275461"/>
                <a:gd name="connsiteX50" fmla="*/ 961020 w 3619883"/>
                <a:gd name="connsiteY50" fmla="*/ 3951392 h 4275461"/>
                <a:gd name="connsiteX51" fmla="*/ 783235 w 3619883"/>
                <a:gd name="connsiteY51" fmla="*/ 3951392 h 4275461"/>
                <a:gd name="connsiteX52" fmla="*/ 783235 w 3619883"/>
                <a:gd name="connsiteY52" fmla="*/ 4128157 h 4275461"/>
                <a:gd name="connsiteX53" fmla="*/ 871024 w 3619883"/>
                <a:gd name="connsiteY53" fmla="*/ 4128157 h 4275461"/>
                <a:gd name="connsiteX54" fmla="*/ 829432 w 3619883"/>
                <a:gd name="connsiteY54" fmla="*/ 4275461 h 4275461"/>
                <a:gd name="connsiteX55" fmla="*/ 611484 w 3619883"/>
                <a:gd name="connsiteY55" fmla="*/ 4275461 h 4275461"/>
                <a:gd name="connsiteX56" fmla="*/ 621247 w 3619883"/>
                <a:gd name="connsiteY56" fmla="*/ 4128157 h 4275461"/>
                <a:gd name="connsiteX57" fmla="*/ 650062 w 3619883"/>
                <a:gd name="connsiteY57" fmla="*/ 4128157 h 4275461"/>
                <a:gd name="connsiteX58" fmla="*/ 650062 w 3619883"/>
                <a:gd name="connsiteY58" fmla="*/ 3951392 h 4275461"/>
                <a:gd name="connsiteX59" fmla="*/ 472277 w 3619883"/>
                <a:gd name="connsiteY59" fmla="*/ 3951392 h 4275461"/>
                <a:gd name="connsiteX60" fmla="*/ 472277 w 3619883"/>
                <a:gd name="connsiteY60" fmla="*/ 4128157 h 4275461"/>
                <a:gd name="connsiteX61" fmla="*/ 522650 w 3619883"/>
                <a:gd name="connsiteY61" fmla="*/ 4128157 h 4275461"/>
                <a:gd name="connsiteX62" fmla="*/ 573998 w 3619883"/>
                <a:gd name="connsiteY62" fmla="*/ 4275461 h 4275461"/>
                <a:gd name="connsiteX63" fmla="*/ 336164 w 3619883"/>
                <a:gd name="connsiteY63" fmla="*/ 4275461 h 4275461"/>
                <a:gd name="connsiteX64" fmla="*/ 294572 w 3619883"/>
                <a:gd name="connsiteY64" fmla="*/ 4128157 h 4275461"/>
                <a:gd name="connsiteX65" fmla="*/ 339106 w 3619883"/>
                <a:gd name="connsiteY65" fmla="*/ 4128157 h 4275461"/>
                <a:gd name="connsiteX66" fmla="*/ 339106 w 3619883"/>
                <a:gd name="connsiteY66" fmla="*/ 3951392 h 4275461"/>
                <a:gd name="connsiteX67" fmla="*/ 161321 w 3619883"/>
                <a:gd name="connsiteY67" fmla="*/ 3951392 h 4275461"/>
                <a:gd name="connsiteX68" fmla="*/ 161321 w 3619883"/>
                <a:gd name="connsiteY68" fmla="*/ 4128157 h 4275461"/>
                <a:gd name="connsiteX69" fmla="*/ 230914 w 3619883"/>
                <a:gd name="connsiteY69" fmla="*/ 4128157 h 4275461"/>
                <a:gd name="connsiteX70" fmla="*/ 189322 w 3619883"/>
                <a:gd name="connsiteY70" fmla="*/ 4275461 h 4275461"/>
                <a:gd name="connsiteX71" fmla="*/ 0 w 3619883"/>
                <a:gd name="connsiteY71" fmla="*/ 4275461 h 4275461"/>
                <a:gd name="connsiteX72" fmla="*/ 0 w 3619883"/>
                <a:gd name="connsiteY72" fmla="*/ 42229 h 4275461"/>
                <a:gd name="connsiteX73" fmla="*/ 42464 w 3619883"/>
                <a:gd name="connsiteY73" fmla="*/ 40518 h 4275461"/>
                <a:gd name="connsiteX74" fmla="*/ 137733 w 3619883"/>
                <a:gd name="connsiteY74" fmla="*/ 35355 h 4275461"/>
                <a:gd name="connsiteX75" fmla="*/ 270565 w 3619883"/>
                <a:gd name="connsiteY75" fmla="*/ 29759 h 4275461"/>
                <a:gd name="connsiteX76" fmla="*/ 479734 w 3619883"/>
                <a:gd name="connsiteY76" fmla="*/ 45455 h 4275461"/>
                <a:gd name="connsiteX77" fmla="*/ 524103 w 3619883"/>
                <a:gd name="connsiteY77" fmla="*/ 41625 h 4275461"/>
                <a:gd name="connsiteX78" fmla="*/ 624416 w 3619883"/>
                <a:gd name="connsiteY78" fmla="*/ 22696 h 4275461"/>
                <a:gd name="connsiteX79" fmla="*/ 657762 w 3619883"/>
                <a:gd name="connsiteY79" fmla="*/ 18351 h 4275461"/>
                <a:gd name="connsiteX80" fmla="*/ 690557 w 3619883"/>
                <a:gd name="connsiteY80" fmla="*/ 25792 h 4275461"/>
                <a:gd name="connsiteX81" fmla="*/ 745123 w 3619883"/>
                <a:gd name="connsiteY81" fmla="*/ 40157 h 4275461"/>
                <a:gd name="connsiteX82" fmla="*/ 789493 w 3619883"/>
                <a:gd name="connsiteY82" fmla="*/ 36327 h 4275461"/>
                <a:gd name="connsiteX83" fmla="*/ 854255 w 3619883"/>
                <a:gd name="connsiteY83" fmla="*/ 68887 h 4275461"/>
                <a:gd name="connsiteX84" fmla="*/ 897520 w 3619883"/>
                <a:gd name="connsiteY84" fmla="*/ 88629 h 4275461"/>
                <a:gd name="connsiteX85" fmla="*/ 940510 w 3619883"/>
                <a:gd name="connsiteY85" fmla="*/ 114265 h 4275461"/>
                <a:gd name="connsiteX86" fmla="*/ 1082712 w 3619883"/>
                <a:gd name="connsiteY86" fmla="*/ 144543 h 4275461"/>
                <a:gd name="connsiteX87" fmla="*/ 1205348 w 3619883"/>
                <a:gd name="connsiteY87" fmla="*/ 120753 h 4275461"/>
                <a:gd name="connsiteX88" fmla="*/ 1271764 w 3619883"/>
                <a:gd name="connsiteY88" fmla="*/ 117956 h 4275461"/>
                <a:gd name="connsiteX89" fmla="*/ 1315583 w 3619883"/>
                <a:gd name="connsiteY89" fmla="*/ 125912 h 4275461"/>
                <a:gd name="connsiteX90" fmla="*/ 1359125 w 3619883"/>
                <a:gd name="connsiteY90" fmla="*/ 139761 h 4275461"/>
                <a:gd name="connsiteX91" fmla="*/ 1391919 w 3619883"/>
                <a:gd name="connsiteY91" fmla="*/ 147202 h 4275461"/>
                <a:gd name="connsiteX92" fmla="*/ 1436563 w 3619883"/>
                <a:gd name="connsiteY92" fmla="*/ 137480 h 4275461"/>
                <a:gd name="connsiteX93" fmla="*/ 1471566 w 3619883"/>
                <a:gd name="connsiteY93" fmla="*/ 97777 h 4275461"/>
                <a:gd name="connsiteX94" fmla="*/ 1505739 w 3619883"/>
                <a:gd name="connsiteY94" fmla="*/ 75753 h 4275461"/>
                <a:gd name="connsiteX95" fmla="*/ 1590891 w 3619883"/>
                <a:gd name="connsiteY95" fmla="*/ 144702 h 4275461"/>
                <a:gd name="connsiteX96" fmla="*/ 1625616 w 3619883"/>
                <a:gd name="connsiteY96" fmla="*/ 110893 h 4275461"/>
                <a:gd name="connsiteX97" fmla="*/ 1658964 w 3619883"/>
                <a:gd name="connsiteY97" fmla="*/ 106547 h 4275461"/>
                <a:gd name="connsiteX98" fmla="*/ 1746598 w 3619883"/>
                <a:gd name="connsiteY98" fmla="*/ 122460 h 4275461"/>
                <a:gd name="connsiteX99" fmla="*/ 1811913 w 3619883"/>
                <a:gd name="connsiteY99" fmla="*/ 143234 h 4275461"/>
                <a:gd name="connsiteX100" fmla="*/ 1856557 w 3619883"/>
                <a:gd name="connsiteY100" fmla="*/ 133511 h 4275461"/>
                <a:gd name="connsiteX101" fmla="*/ 2066003 w 3619883"/>
                <a:gd name="connsiteY101" fmla="*/ 143313 h 4275461"/>
                <a:gd name="connsiteX102" fmla="*/ 2177615 w 3619883"/>
                <a:gd name="connsiteY102" fmla="*/ 119007 h 4275461"/>
                <a:gd name="connsiteX103" fmla="*/ 2255883 w 3619883"/>
                <a:gd name="connsiteY103" fmla="*/ 99047 h 4275461"/>
                <a:gd name="connsiteX104" fmla="*/ 2344622 w 3619883"/>
                <a:gd name="connsiteY104" fmla="*/ 91388 h 4275461"/>
                <a:gd name="connsiteX105" fmla="*/ 2455682 w 3619883"/>
                <a:gd name="connsiteY105" fmla="*/ 78869 h 4275461"/>
                <a:gd name="connsiteX106" fmla="*/ 2632609 w 3619883"/>
                <a:gd name="connsiteY106" fmla="*/ 75338 h 4275461"/>
                <a:gd name="connsiteX107" fmla="*/ 2742291 w 3619883"/>
                <a:gd name="connsiteY107" fmla="*/ 92282 h 4275461"/>
                <a:gd name="connsiteX108" fmla="*/ 2851974 w 3619883"/>
                <a:gd name="connsiteY108" fmla="*/ 109227 h 4275461"/>
                <a:gd name="connsiteX109" fmla="*/ 2907643 w 3619883"/>
                <a:gd name="connsiteY109" fmla="*/ 100020 h 4275461"/>
                <a:gd name="connsiteX110" fmla="*/ 2944022 w 3619883"/>
                <a:gd name="connsiteY110" fmla="*/ 30853 h 4275461"/>
                <a:gd name="connsiteX111" fmla="*/ 3022289 w 3619883"/>
                <a:gd name="connsiteY111" fmla="*/ 10893 h 4275461"/>
                <a:gd name="connsiteX112" fmla="*/ 3054807 w 3619883"/>
                <a:gd name="connsiteY112" fmla="*/ 24226 h 4275461"/>
                <a:gd name="connsiteX113" fmla="*/ 3141892 w 3619883"/>
                <a:gd name="connsiteY113" fmla="*/ 51925 h 4275461"/>
                <a:gd name="connsiteX114" fmla="*/ 3185711 w 3619883"/>
                <a:gd name="connsiteY114" fmla="*/ 59881 h 4275461"/>
                <a:gd name="connsiteX115" fmla="*/ 3219056 w 3619883"/>
                <a:gd name="connsiteY115" fmla="*/ 55536 h 4275461"/>
                <a:gd name="connsiteX116" fmla="*/ 3263425 w 3619883"/>
                <a:gd name="connsiteY116" fmla="*/ 51706 h 4275461"/>
                <a:gd name="connsiteX117" fmla="*/ 3296219 w 3619883"/>
                <a:gd name="connsiteY117" fmla="*/ 59147 h 4275461"/>
                <a:gd name="connsiteX118" fmla="*/ 3319094 w 3619883"/>
                <a:gd name="connsiteY118" fmla="*/ 42500 h 4275461"/>
                <a:gd name="connsiteX119" fmla="*/ 3420511 w 3619883"/>
                <a:gd name="connsiteY119" fmla="*/ 0 h 4275461"/>
                <a:gd name="connsiteX120" fmla="*/ 3453305 w 3619883"/>
                <a:gd name="connsiteY120" fmla="*/ 7440 h 4275461"/>
                <a:gd name="connsiteX121" fmla="*/ 3496571 w 3619883"/>
                <a:gd name="connsiteY121" fmla="*/ 27182 h 4275461"/>
                <a:gd name="connsiteX122" fmla="*/ 3602117 w 3619883"/>
                <a:gd name="connsiteY122" fmla="*/ 132521 h 4275461"/>
                <a:gd name="connsiteX123" fmla="*/ 3619883 w 3619883"/>
                <a:gd name="connsiteY123" fmla="*/ 140049 h 4275461"/>
                <a:gd name="connsiteX124" fmla="*/ 3619883 w 3619883"/>
                <a:gd name="connsiteY12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95120 w 3619883"/>
                <a:gd name="connsiteY9" fmla="*/ 4128157 h 4275461"/>
                <a:gd name="connsiteX10" fmla="*/ 2337697 w 3619883"/>
                <a:gd name="connsiteY10" fmla="*/ 4275461 h 4275461"/>
                <a:gd name="connsiteX11" fmla="*/ 2150155 w 3619883"/>
                <a:gd name="connsiteY11" fmla="*/ 4275461 h 4275461"/>
                <a:gd name="connsiteX12" fmla="*/ 2150155 w 3619883"/>
                <a:gd name="connsiteY12" fmla="*/ 4128157 h 4275461"/>
                <a:gd name="connsiteX13" fmla="*/ 2204852 w 3619883"/>
                <a:gd name="connsiteY13" fmla="*/ 4128157 h 4275461"/>
                <a:gd name="connsiteX14" fmla="*/ 2204852 w 3619883"/>
                <a:gd name="connsiteY14" fmla="*/ 3951392 h 4275461"/>
                <a:gd name="connsiteX15" fmla="*/ 2027068 w 3619883"/>
                <a:gd name="connsiteY15" fmla="*/ 3951392 h 4275461"/>
                <a:gd name="connsiteX16" fmla="*/ 2027068 w 3619883"/>
                <a:gd name="connsiteY16" fmla="*/ 4128157 h 4275461"/>
                <a:gd name="connsiteX17" fmla="*/ 2079759 w 3619883"/>
                <a:gd name="connsiteY17" fmla="*/ 4128157 h 4275461"/>
                <a:gd name="connsiteX18" fmla="*/ 2079759 w 3619883"/>
                <a:gd name="connsiteY18" fmla="*/ 4275461 h 4275461"/>
                <a:gd name="connsiteX19" fmla="*/ 1824703 w 3619883"/>
                <a:gd name="connsiteY19" fmla="*/ 4275461 h 4275461"/>
                <a:gd name="connsiteX20" fmla="*/ 1834468 w 3619883"/>
                <a:gd name="connsiteY20" fmla="*/ 4128157 h 4275461"/>
                <a:gd name="connsiteX21" fmla="*/ 1893894 w 3619883"/>
                <a:gd name="connsiteY21" fmla="*/ 4128157 h 4275461"/>
                <a:gd name="connsiteX22" fmla="*/ 1893894 w 3619883"/>
                <a:gd name="connsiteY22" fmla="*/ 3951392 h 4275461"/>
                <a:gd name="connsiteX23" fmla="*/ 1716110 w 3619883"/>
                <a:gd name="connsiteY23" fmla="*/ 3951392 h 4275461"/>
                <a:gd name="connsiteX24" fmla="*/ 1716110 w 3619883"/>
                <a:gd name="connsiteY24" fmla="*/ 4006431 h 4275461"/>
                <a:gd name="connsiteX25" fmla="*/ 1703447 w 3619883"/>
                <a:gd name="connsiteY25" fmla="*/ 4007960 h 4275461"/>
                <a:gd name="connsiteX26" fmla="*/ 1716110 w 3619883"/>
                <a:gd name="connsiteY26" fmla="*/ 4044284 h 4275461"/>
                <a:gd name="connsiteX27" fmla="*/ 1716110 w 3619883"/>
                <a:gd name="connsiteY27" fmla="*/ 4128157 h 4275461"/>
                <a:gd name="connsiteX28" fmla="*/ 1745346 w 3619883"/>
                <a:gd name="connsiteY28" fmla="*/ 4128157 h 4275461"/>
                <a:gd name="connsiteX29" fmla="*/ 1796694 w 3619883"/>
                <a:gd name="connsiteY29" fmla="*/ 4275461 h 4275461"/>
                <a:gd name="connsiteX30" fmla="*/ 1558844 w 3619883"/>
                <a:gd name="connsiteY30" fmla="*/ 4275461 h 4275461"/>
                <a:gd name="connsiteX31" fmla="*/ 1517252 w 3619883"/>
                <a:gd name="connsiteY31" fmla="*/ 4128157 h 4275461"/>
                <a:gd name="connsiteX32" fmla="*/ 1582936 w 3619883"/>
                <a:gd name="connsiteY32" fmla="*/ 4128157 h 4275461"/>
                <a:gd name="connsiteX33" fmla="*/ 1582936 w 3619883"/>
                <a:gd name="connsiteY33" fmla="*/ 3951392 h 4275461"/>
                <a:gd name="connsiteX34" fmla="*/ 1405151 w 3619883"/>
                <a:gd name="connsiteY34" fmla="*/ 3951392 h 4275461"/>
                <a:gd name="connsiteX35" fmla="*/ 1405151 w 3619883"/>
                <a:gd name="connsiteY35" fmla="*/ 4128157 h 4275461"/>
                <a:gd name="connsiteX36" fmla="*/ 1468988 w 3619883"/>
                <a:gd name="connsiteY36" fmla="*/ 4128157 h 4275461"/>
                <a:gd name="connsiteX37" fmla="*/ 1427396 w 3619883"/>
                <a:gd name="connsiteY37" fmla="*/ 4275461 h 4275461"/>
                <a:gd name="connsiteX38" fmla="*/ 1210751 w 3619883"/>
                <a:gd name="connsiteY38" fmla="*/ 4275461 h 4275461"/>
                <a:gd name="connsiteX39" fmla="*/ 1210751 w 3619883"/>
                <a:gd name="connsiteY39" fmla="*/ 4128157 h 4275461"/>
                <a:gd name="connsiteX40" fmla="*/ 1271978 w 3619883"/>
                <a:gd name="connsiteY40" fmla="*/ 4128157 h 4275461"/>
                <a:gd name="connsiteX41" fmla="*/ 1271978 w 3619883"/>
                <a:gd name="connsiteY41" fmla="*/ 3951392 h 4275461"/>
                <a:gd name="connsiteX42" fmla="*/ 1094193 w 3619883"/>
                <a:gd name="connsiteY42" fmla="*/ 3951392 h 4275461"/>
                <a:gd name="connsiteX43" fmla="*/ 1094193 w 3619883"/>
                <a:gd name="connsiteY43" fmla="*/ 4128157 h 4275461"/>
                <a:gd name="connsiteX44" fmla="*/ 1140354 w 3619883"/>
                <a:gd name="connsiteY44" fmla="*/ 4128157 h 4275461"/>
                <a:gd name="connsiteX45" fmla="*/ 1140354 w 3619883"/>
                <a:gd name="connsiteY45" fmla="*/ 4275461 h 4275461"/>
                <a:gd name="connsiteX46" fmla="*/ 953807 w 3619883"/>
                <a:gd name="connsiteY46" fmla="*/ 4275461 h 4275461"/>
                <a:gd name="connsiteX47" fmla="*/ 912215 w 3619883"/>
                <a:gd name="connsiteY47" fmla="*/ 4128157 h 4275461"/>
                <a:gd name="connsiteX48" fmla="*/ 961020 w 3619883"/>
                <a:gd name="connsiteY48" fmla="*/ 4128157 h 4275461"/>
                <a:gd name="connsiteX49" fmla="*/ 961020 w 3619883"/>
                <a:gd name="connsiteY49" fmla="*/ 3951392 h 4275461"/>
                <a:gd name="connsiteX50" fmla="*/ 783235 w 3619883"/>
                <a:gd name="connsiteY50" fmla="*/ 3951392 h 4275461"/>
                <a:gd name="connsiteX51" fmla="*/ 783235 w 3619883"/>
                <a:gd name="connsiteY51" fmla="*/ 4128157 h 4275461"/>
                <a:gd name="connsiteX52" fmla="*/ 871024 w 3619883"/>
                <a:gd name="connsiteY52" fmla="*/ 4128157 h 4275461"/>
                <a:gd name="connsiteX53" fmla="*/ 829432 w 3619883"/>
                <a:gd name="connsiteY53" fmla="*/ 4275461 h 4275461"/>
                <a:gd name="connsiteX54" fmla="*/ 611484 w 3619883"/>
                <a:gd name="connsiteY54" fmla="*/ 4275461 h 4275461"/>
                <a:gd name="connsiteX55" fmla="*/ 621247 w 3619883"/>
                <a:gd name="connsiteY55" fmla="*/ 4128157 h 4275461"/>
                <a:gd name="connsiteX56" fmla="*/ 650062 w 3619883"/>
                <a:gd name="connsiteY56" fmla="*/ 4128157 h 4275461"/>
                <a:gd name="connsiteX57" fmla="*/ 650062 w 3619883"/>
                <a:gd name="connsiteY57" fmla="*/ 3951392 h 4275461"/>
                <a:gd name="connsiteX58" fmla="*/ 472277 w 3619883"/>
                <a:gd name="connsiteY58" fmla="*/ 3951392 h 4275461"/>
                <a:gd name="connsiteX59" fmla="*/ 472277 w 3619883"/>
                <a:gd name="connsiteY59" fmla="*/ 4128157 h 4275461"/>
                <a:gd name="connsiteX60" fmla="*/ 522650 w 3619883"/>
                <a:gd name="connsiteY60" fmla="*/ 4128157 h 4275461"/>
                <a:gd name="connsiteX61" fmla="*/ 573998 w 3619883"/>
                <a:gd name="connsiteY61" fmla="*/ 4275461 h 4275461"/>
                <a:gd name="connsiteX62" fmla="*/ 336164 w 3619883"/>
                <a:gd name="connsiteY62" fmla="*/ 4275461 h 4275461"/>
                <a:gd name="connsiteX63" fmla="*/ 294572 w 3619883"/>
                <a:gd name="connsiteY63" fmla="*/ 4128157 h 4275461"/>
                <a:gd name="connsiteX64" fmla="*/ 339106 w 3619883"/>
                <a:gd name="connsiteY64" fmla="*/ 4128157 h 4275461"/>
                <a:gd name="connsiteX65" fmla="*/ 339106 w 3619883"/>
                <a:gd name="connsiteY65" fmla="*/ 3951392 h 4275461"/>
                <a:gd name="connsiteX66" fmla="*/ 161321 w 3619883"/>
                <a:gd name="connsiteY66" fmla="*/ 3951392 h 4275461"/>
                <a:gd name="connsiteX67" fmla="*/ 161321 w 3619883"/>
                <a:gd name="connsiteY67" fmla="*/ 4128157 h 4275461"/>
                <a:gd name="connsiteX68" fmla="*/ 230914 w 3619883"/>
                <a:gd name="connsiteY68" fmla="*/ 4128157 h 4275461"/>
                <a:gd name="connsiteX69" fmla="*/ 189322 w 3619883"/>
                <a:gd name="connsiteY69" fmla="*/ 4275461 h 4275461"/>
                <a:gd name="connsiteX70" fmla="*/ 0 w 3619883"/>
                <a:gd name="connsiteY70" fmla="*/ 4275461 h 4275461"/>
                <a:gd name="connsiteX71" fmla="*/ 0 w 3619883"/>
                <a:gd name="connsiteY71" fmla="*/ 42229 h 4275461"/>
                <a:gd name="connsiteX72" fmla="*/ 42464 w 3619883"/>
                <a:gd name="connsiteY72" fmla="*/ 40518 h 4275461"/>
                <a:gd name="connsiteX73" fmla="*/ 137733 w 3619883"/>
                <a:gd name="connsiteY73" fmla="*/ 35355 h 4275461"/>
                <a:gd name="connsiteX74" fmla="*/ 270565 w 3619883"/>
                <a:gd name="connsiteY74" fmla="*/ 29759 h 4275461"/>
                <a:gd name="connsiteX75" fmla="*/ 479734 w 3619883"/>
                <a:gd name="connsiteY75" fmla="*/ 45455 h 4275461"/>
                <a:gd name="connsiteX76" fmla="*/ 524103 w 3619883"/>
                <a:gd name="connsiteY76" fmla="*/ 41625 h 4275461"/>
                <a:gd name="connsiteX77" fmla="*/ 624416 w 3619883"/>
                <a:gd name="connsiteY77" fmla="*/ 22696 h 4275461"/>
                <a:gd name="connsiteX78" fmla="*/ 657762 w 3619883"/>
                <a:gd name="connsiteY78" fmla="*/ 18351 h 4275461"/>
                <a:gd name="connsiteX79" fmla="*/ 690557 w 3619883"/>
                <a:gd name="connsiteY79" fmla="*/ 25792 h 4275461"/>
                <a:gd name="connsiteX80" fmla="*/ 745123 w 3619883"/>
                <a:gd name="connsiteY80" fmla="*/ 40157 h 4275461"/>
                <a:gd name="connsiteX81" fmla="*/ 789493 w 3619883"/>
                <a:gd name="connsiteY81" fmla="*/ 36327 h 4275461"/>
                <a:gd name="connsiteX82" fmla="*/ 854255 w 3619883"/>
                <a:gd name="connsiteY82" fmla="*/ 68887 h 4275461"/>
                <a:gd name="connsiteX83" fmla="*/ 897520 w 3619883"/>
                <a:gd name="connsiteY83" fmla="*/ 88629 h 4275461"/>
                <a:gd name="connsiteX84" fmla="*/ 940510 w 3619883"/>
                <a:gd name="connsiteY84" fmla="*/ 114265 h 4275461"/>
                <a:gd name="connsiteX85" fmla="*/ 1082712 w 3619883"/>
                <a:gd name="connsiteY85" fmla="*/ 144543 h 4275461"/>
                <a:gd name="connsiteX86" fmla="*/ 1205348 w 3619883"/>
                <a:gd name="connsiteY86" fmla="*/ 120753 h 4275461"/>
                <a:gd name="connsiteX87" fmla="*/ 1271764 w 3619883"/>
                <a:gd name="connsiteY87" fmla="*/ 117956 h 4275461"/>
                <a:gd name="connsiteX88" fmla="*/ 1315583 w 3619883"/>
                <a:gd name="connsiteY88" fmla="*/ 125912 h 4275461"/>
                <a:gd name="connsiteX89" fmla="*/ 1359125 w 3619883"/>
                <a:gd name="connsiteY89" fmla="*/ 139761 h 4275461"/>
                <a:gd name="connsiteX90" fmla="*/ 1391919 w 3619883"/>
                <a:gd name="connsiteY90" fmla="*/ 147202 h 4275461"/>
                <a:gd name="connsiteX91" fmla="*/ 1436563 w 3619883"/>
                <a:gd name="connsiteY91" fmla="*/ 137480 h 4275461"/>
                <a:gd name="connsiteX92" fmla="*/ 1471566 w 3619883"/>
                <a:gd name="connsiteY92" fmla="*/ 97777 h 4275461"/>
                <a:gd name="connsiteX93" fmla="*/ 1505739 w 3619883"/>
                <a:gd name="connsiteY93" fmla="*/ 75753 h 4275461"/>
                <a:gd name="connsiteX94" fmla="*/ 1590891 w 3619883"/>
                <a:gd name="connsiteY94" fmla="*/ 144702 h 4275461"/>
                <a:gd name="connsiteX95" fmla="*/ 1625616 w 3619883"/>
                <a:gd name="connsiteY95" fmla="*/ 110893 h 4275461"/>
                <a:gd name="connsiteX96" fmla="*/ 1658964 w 3619883"/>
                <a:gd name="connsiteY96" fmla="*/ 106547 h 4275461"/>
                <a:gd name="connsiteX97" fmla="*/ 1746598 w 3619883"/>
                <a:gd name="connsiteY97" fmla="*/ 122460 h 4275461"/>
                <a:gd name="connsiteX98" fmla="*/ 1811913 w 3619883"/>
                <a:gd name="connsiteY98" fmla="*/ 143234 h 4275461"/>
                <a:gd name="connsiteX99" fmla="*/ 1856557 w 3619883"/>
                <a:gd name="connsiteY99" fmla="*/ 133511 h 4275461"/>
                <a:gd name="connsiteX100" fmla="*/ 2066003 w 3619883"/>
                <a:gd name="connsiteY100" fmla="*/ 143313 h 4275461"/>
                <a:gd name="connsiteX101" fmla="*/ 2177615 w 3619883"/>
                <a:gd name="connsiteY101" fmla="*/ 119007 h 4275461"/>
                <a:gd name="connsiteX102" fmla="*/ 2255883 w 3619883"/>
                <a:gd name="connsiteY102" fmla="*/ 99047 h 4275461"/>
                <a:gd name="connsiteX103" fmla="*/ 2344622 w 3619883"/>
                <a:gd name="connsiteY103" fmla="*/ 91388 h 4275461"/>
                <a:gd name="connsiteX104" fmla="*/ 2455682 w 3619883"/>
                <a:gd name="connsiteY104" fmla="*/ 78869 h 4275461"/>
                <a:gd name="connsiteX105" fmla="*/ 2632609 w 3619883"/>
                <a:gd name="connsiteY105" fmla="*/ 75338 h 4275461"/>
                <a:gd name="connsiteX106" fmla="*/ 2742291 w 3619883"/>
                <a:gd name="connsiteY106" fmla="*/ 92282 h 4275461"/>
                <a:gd name="connsiteX107" fmla="*/ 2851974 w 3619883"/>
                <a:gd name="connsiteY107" fmla="*/ 109227 h 4275461"/>
                <a:gd name="connsiteX108" fmla="*/ 2907643 w 3619883"/>
                <a:gd name="connsiteY108" fmla="*/ 100020 h 4275461"/>
                <a:gd name="connsiteX109" fmla="*/ 2944022 w 3619883"/>
                <a:gd name="connsiteY109" fmla="*/ 30853 h 4275461"/>
                <a:gd name="connsiteX110" fmla="*/ 3022289 w 3619883"/>
                <a:gd name="connsiteY110" fmla="*/ 10893 h 4275461"/>
                <a:gd name="connsiteX111" fmla="*/ 3054807 w 3619883"/>
                <a:gd name="connsiteY111" fmla="*/ 24226 h 4275461"/>
                <a:gd name="connsiteX112" fmla="*/ 3141892 w 3619883"/>
                <a:gd name="connsiteY112" fmla="*/ 51925 h 4275461"/>
                <a:gd name="connsiteX113" fmla="*/ 3185711 w 3619883"/>
                <a:gd name="connsiteY113" fmla="*/ 59881 h 4275461"/>
                <a:gd name="connsiteX114" fmla="*/ 3219056 w 3619883"/>
                <a:gd name="connsiteY114" fmla="*/ 55536 h 4275461"/>
                <a:gd name="connsiteX115" fmla="*/ 3263425 w 3619883"/>
                <a:gd name="connsiteY115" fmla="*/ 51706 h 4275461"/>
                <a:gd name="connsiteX116" fmla="*/ 3296219 w 3619883"/>
                <a:gd name="connsiteY116" fmla="*/ 59147 h 4275461"/>
                <a:gd name="connsiteX117" fmla="*/ 3319094 w 3619883"/>
                <a:gd name="connsiteY117" fmla="*/ 42500 h 4275461"/>
                <a:gd name="connsiteX118" fmla="*/ 3420511 w 3619883"/>
                <a:gd name="connsiteY118" fmla="*/ 0 h 4275461"/>
                <a:gd name="connsiteX119" fmla="*/ 3453305 w 3619883"/>
                <a:gd name="connsiteY119" fmla="*/ 7440 h 4275461"/>
                <a:gd name="connsiteX120" fmla="*/ 3496571 w 3619883"/>
                <a:gd name="connsiteY120" fmla="*/ 27182 h 4275461"/>
                <a:gd name="connsiteX121" fmla="*/ 3602117 w 3619883"/>
                <a:gd name="connsiteY121" fmla="*/ 132521 h 4275461"/>
                <a:gd name="connsiteX122" fmla="*/ 3619883 w 3619883"/>
                <a:gd name="connsiteY122" fmla="*/ 140049 h 4275461"/>
                <a:gd name="connsiteX123" fmla="*/ 3619883 w 3619883"/>
                <a:gd name="connsiteY12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37697 w 3619883"/>
                <a:gd name="connsiteY9" fmla="*/ 4275461 h 4275461"/>
                <a:gd name="connsiteX10" fmla="*/ 2150155 w 3619883"/>
                <a:gd name="connsiteY10" fmla="*/ 4275461 h 4275461"/>
                <a:gd name="connsiteX11" fmla="*/ 2150155 w 3619883"/>
                <a:gd name="connsiteY11" fmla="*/ 4128157 h 4275461"/>
                <a:gd name="connsiteX12" fmla="*/ 2204852 w 3619883"/>
                <a:gd name="connsiteY12" fmla="*/ 4128157 h 4275461"/>
                <a:gd name="connsiteX13" fmla="*/ 2204852 w 3619883"/>
                <a:gd name="connsiteY13" fmla="*/ 3951392 h 4275461"/>
                <a:gd name="connsiteX14" fmla="*/ 2027068 w 3619883"/>
                <a:gd name="connsiteY14" fmla="*/ 3951392 h 4275461"/>
                <a:gd name="connsiteX15" fmla="*/ 2027068 w 3619883"/>
                <a:gd name="connsiteY15" fmla="*/ 4128157 h 4275461"/>
                <a:gd name="connsiteX16" fmla="*/ 2079759 w 3619883"/>
                <a:gd name="connsiteY16" fmla="*/ 4128157 h 4275461"/>
                <a:gd name="connsiteX17" fmla="*/ 2079759 w 3619883"/>
                <a:gd name="connsiteY17" fmla="*/ 4275461 h 4275461"/>
                <a:gd name="connsiteX18" fmla="*/ 1824703 w 3619883"/>
                <a:gd name="connsiteY18" fmla="*/ 4275461 h 4275461"/>
                <a:gd name="connsiteX19" fmla="*/ 1834468 w 3619883"/>
                <a:gd name="connsiteY19" fmla="*/ 4128157 h 4275461"/>
                <a:gd name="connsiteX20" fmla="*/ 1893894 w 3619883"/>
                <a:gd name="connsiteY20" fmla="*/ 4128157 h 4275461"/>
                <a:gd name="connsiteX21" fmla="*/ 1893894 w 3619883"/>
                <a:gd name="connsiteY21" fmla="*/ 3951392 h 4275461"/>
                <a:gd name="connsiteX22" fmla="*/ 1716110 w 3619883"/>
                <a:gd name="connsiteY22" fmla="*/ 3951392 h 4275461"/>
                <a:gd name="connsiteX23" fmla="*/ 1716110 w 3619883"/>
                <a:gd name="connsiteY23" fmla="*/ 4006431 h 4275461"/>
                <a:gd name="connsiteX24" fmla="*/ 1703447 w 3619883"/>
                <a:gd name="connsiteY24" fmla="*/ 4007960 h 4275461"/>
                <a:gd name="connsiteX25" fmla="*/ 1716110 w 3619883"/>
                <a:gd name="connsiteY25" fmla="*/ 4044284 h 4275461"/>
                <a:gd name="connsiteX26" fmla="*/ 1716110 w 3619883"/>
                <a:gd name="connsiteY26" fmla="*/ 4128157 h 4275461"/>
                <a:gd name="connsiteX27" fmla="*/ 1745346 w 3619883"/>
                <a:gd name="connsiteY27" fmla="*/ 4128157 h 4275461"/>
                <a:gd name="connsiteX28" fmla="*/ 1796694 w 3619883"/>
                <a:gd name="connsiteY28" fmla="*/ 4275461 h 4275461"/>
                <a:gd name="connsiteX29" fmla="*/ 1558844 w 3619883"/>
                <a:gd name="connsiteY29" fmla="*/ 4275461 h 4275461"/>
                <a:gd name="connsiteX30" fmla="*/ 1517252 w 3619883"/>
                <a:gd name="connsiteY30" fmla="*/ 4128157 h 4275461"/>
                <a:gd name="connsiteX31" fmla="*/ 1582936 w 3619883"/>
                <a:gd name="connsiteY31" fmla="*/ 4128157 h 4275461"/>
                <a:gd name="connsiteX32" fmla="*/ 1582936 w 3619883"/>
                <a:gd name="connsiteY32" fmla="*/ 3951392 h 4275461"/>
                <a:gd name="connsiteX33" fmla="*/ 1405151 w 3619883"/>
                <a:gd name="connsiteY33" fmla="*/ 3951392 h 4275461"/>
                <a:gd name="connsiteX34" fmla="*/ 1405151 w 3619883"/>
                <a:gd name="connsiteY34" fmla="*/ 4128157 h 4275461"/>
                <a:gd name="connsiteX35" fmla="*/ 1468988 w 3619883"/>
                <a:gd name="connsiteY35" fmla="*/ 4128157 h 4275461"/>
                <a:gd name="connsiteX36" fmla="*/ 1427396 w 3619883"/>
                <a:gd name="connsiteY36" fmla="*/ 4275461 h 4275461"/>
                <a:gd name="connsiteX37" fmla="*/ 1210751 w 3619883"/>
                <a:gd name="connsiteY37" fmla="*/ 4275461 h 4275461"/>
                <a:gd name="connsiteX38" fmla="*/ 1210751 w 3619883"/>
                <a:gd name="connsiteY38" fmla="*/ 4128157 h 4275461"/>
                <a:gd name="connsiteX39" fmla="*/ 1271978 w 3619883"/>
                <a:gd name="connsiteY39" fmla="*/ 4128157 h 4275461"/>
                <a:gd name="connsiteX40" fmla="*/ 1271978 w 3619883"/>
                <a:gd name="connsiteY40" fmla="*/ 3951392 h 4275461"/>
                <a:gd name="connsiteX41" fmla="*/ 1094193 w 3619883"/>
                <a:gd name="connsiteY41" fmla="*/ 3951392 h 4275461"/>
                <a:gd name="connsiteX42" fmla="*/ 1094193 w 3619883"/>
                <a:gd name="connsiteY42" fmla="*/ 4128157 h 4275461"/>
                <a:gd name="connsiteX43" fmla="*/ 1140354 w 3619883"/>
                <a:gd name="connsiteY43" fmla="*/ 4128157 h 4275461"/>
                <a:gd name="connsiteX44" fmla="*/ 1140354 w 3619883"/>
                <a:gd name="connsiteY44" fmla="*/ 4275461 h 4275461"/>
                <a:gd name="connsiteX45" fmla="*/ 953807 w 3619883"/>
                <a:gd name="connsiteY45" fmla="*/ 4275461 h 4275461"/>
                <a:gd name="connsiteX46" fmla="*/ 912215 w 3619883"/>
                <a:gd name="connsiteY46" fmla="*/ 4128157 h 4275461"/>
                <a:gd name="connsiteX47" fmla="*/ 961020 w 3619883"/>
                <a:gd name="connsiteY47" fmla="*/ 4128157 h 4275461"/>
                <a:gd name="connsiteX48" fmla="*/ 961020 w 3619883"/>
                <a:gd name="connsiteY48" fmla="*/ 3951392 h 4275461"/>
                <a:gd name="connsiteX49" fmla="*/ 783235 w 3619883"/>
                <a:gd name="connsiteY49" fmla="*/ 3951392 h 4275461"/>
                <a:gd name="connsiteX50" fmla="*/ 783235 w 3619883"/>
                <a:gd name="connsiteY50" fmla="*/ 4128157 h 4275461"/>
                <a:gd name="connsiteX51" fmla="*/ 871024 w 3619883"/>
                <a:gd name="connsiteY51" fmla="*/ 4128157 h 4275461"/>
                <a:gd name="connsiteX52" fmla="*/ 829432 w 3619883"/>
                <a:gd name="connsiteY52" fmla="*/ 4275461 h 4275461"/>
                <a:gd name="connsiteX53" fmla="*/ 611484 w 3619883"/>
                <a:gd name="connsiteY53" fmla="*/ 4275461 h 4275461"/>
                <a:gd name="connsiteX54" fmla="*/ 621247 w 3619883"/>
                <a:gd name="connsiteY54" fmla="*/ 4128157 h 4275461"/>
                <a:gd name="connsiteX55" fmla="*/ 650062 w 3619883"/>
                <a:gd name="connsiteY55" fmla="*/ 4128157 h 4275461"/>
                <a:gd name="connsiteX56" fmla="*/ 650062 w 3619883"/>
                <a:gd name="connsiteY56" fmla="*/ 3951392 h 4275461"/>
                <a:gd name="connsiteX57" fmla="*/ 472277 w 3619883"/>
                <a:gd name="connsiteY57" fmla="*/ 3951392 h 4275461"/>
                <a:gd name="connsiteX58" fmla="*/ 472277 w 3619883"/>
                <a:gd name="connsiteY58" fmla="*/ 4128157 h 4275461"/>
                <a:gd name="connsiteX59" fmla="*/ 522650 w 3619883"/>
                <a:gd name="connsiteY59" fmla="*/ 4128157 h 4275461"/>
                <a:gd name="connsiteX60" fmla="*/ 573998 w 3619883"/>
                <a:gd name="connsiteY60" fmla="*/ 4275461 h 4275461"/>
                <a:gd name="connsiteX61" fmla="*/ 336164 w 3619883"/>
                <a:gd name="connsiteY61" fmla="*/ 4275461 h 4275461"/>
                <a:gd name="connsiteX62" fmla="*/ 294572 w 3619883"/>
                <a:gd name="connsiteY62" fmla="*/ 4128157 h 4275461"/>
                <a:gd name="connsiteX63" fmla="*/ 339106 w 3619883"/>
                <a:gd name="connsiteY63" fmla="*/ 4128157 h 4275461"/>
                <a:gd name="connsiteX64" fmla="*/ 339106 w 3619883"/>
                <a:gd name="connsiteY64" fmla="*/ 3951392 h 4275461"/>
                <a:gd name="connsiteX65" fmla="*/ 161321 w 3619883"/>
                <a:gd name="connsiteY65" fmla="*/ 3951392 h 4275461"/>
                <a:gd name="connsiteX66" fmla="*/ 161321 w 3619883"/>
                <a:gd name="connsiteY66" fmla="*/ 4128157 h 4275461"/>
                <a:gd name="connsiteX67" fmla="*/ 230914 w 3619883"/>
                <a:gd name="connsiteY67" fmla="*/ 4128157 h 4275461"/>
                <a:gd name="connsiteX68" fmla="*/ 189322 w 3619883"/>
                <a:gd name="connsiteY68" fmla="*/ 4275461 h 4275461"/>
                <a:gd name="connsiteX69" fmla="*/ 0 w 3619883"/>
                <a:gd name="connsiteY69" fmla="*/ 4275461 h 4275461"/>
                <a:gd name="connsiteX70" fmla="*/ 0 w 3619883"/>
                <a:gd name="connsiteY70" fmla="*/ 42229 h 4275461"/>
                <a:gd name="connsiteX71" fmla="*/ 42464 w 3619883"/>
                <a:gd name="connsiteY71" fmla="*/ 40518 h 4275461"/>
                <a:gd name="connsiteX72" fmla="*/ 137733 w 3619883"/>
                <a:gd name="connsiteY72" fmla="*/ 35355 h 4275461"/>
                <a:gd name="connsiteX73" fmla="*/ 270565 w 3619883"/>
                <a:gd name="connsiteY73" fmla="*/ 29759 h 4275461"/>
                <a:gd name="connsiteX74" fmla="*/ 479734 w 3619883"/>
                <a:gd name="connsiteY74" fmla="*/ 45455 h 4275461"/>
                <a:gd name="connsiteX75" fmla="*/ 524103 w 3619883"/>
                <a:gd name="connsiteY75" fmla="*/ 41625 h 4275461"/>
                <a:gd name="connsiteX76" fmla="*/ 624416 w 3619883"/>
                <a:gd name="connsiteY76" fmla="*/ 22696 h 4275461"/>
                <a:gd name="connsiteX77" fmla="*/ 657762 w 3619883"/>
                <a:gd name="connsiteY77" fmla="*/ 18351 h 4275461"/>
                <a:gd name="connsiteX78" fmla="*/ 690557 w 3619883"/>
                <a:gd name="connsiteY78" fmla="*/ 25792 h 4275461"/>
                <a:gd name="connsiteX79" fmla="*/ 745123 w 3619883"/>
                <a:gd name="connsiteY79" fmla="*/ 40157 h 4275461"/>
                <a:gd name="connsiteX80" fmla="*/ 789493 w 3619883"/>
                <a:gd name="connsiteY80" fmla="*/ 36327 h 4275461"/>
                <a:gd name="connsiteX81" fmla="*/ 854255 w 3619883"/>
                <a:gd name="connsiteY81" fmla="*/ 68887 h 4275461"/>
                <a:gd name="connsiteX82" fmla="*/ 897520 w 3619883"/>
                <a:gd name="connsiteY82" fmla="*/ 88629 h 4275461"/>
                <a:gd name="connsiteX83" fmla="*/ 940510 w 3619883"/>
                <a:gd name="connsiteY83" fmla="*/ 114265 h 4275461"/>
                <a:gd name="connsiteX84" fmla="*/ 1082712 w 3619883"/>
                <a:gd name="connsiteY84" fmla="*/ 144543 h 4275461"/>
                <a:gd name="connsiteX85" fmla="*/ 1205348 w 3619883"/>
                <a:gd name="connsiteY85" fmla="*/ 120753 h 4275461"/>
                <a:gd name="connsiteX86" fmla="*/ 1271764 w 3619883"/>
                <a:gd name="connsiteY86" fmla="*/ 117956 h 4275461"/>
                <a:gd name="connsiteX87" fmla="*/ 1315583 w 3619883"/>
                <a:gd name="connsiteY87" fmla="*/ 125912 h 4275461"/>
                <a:gd name="connsiteX88" fmla="*/ 1359125 w 3619883"/>
                <a:gd name="connsiteY88" fmla="*/ 139761 h 4275461"/>
                <a:gd name="connsiteX89" fmla="*/ 1391919 w 3619883"/>
                <a:gd name="connsiteY89" fmla="*/ 147202 h 4275461"/>
                <a:gd name="connsiteX90" fmla="*/ 1436563 w 3619883"/>
                <a:gd name="connsiteY90" fmla="*/ 137480 h 4275461"/>
                <a:gd name="connsiteX91" fmla="*/ 1471566 w 3619883"/>
                <a:gd name="connsiteY91" fmla="*/ 97777 h 4275461"/>
                <a:gd name="connsiteX92" fmla="*/ 1505739 w 3619883"/>
                <a:gd name="connsiteY92" fmla="*/ 75753 h 4275461"/>
                <a:gd name="connsiteX93" fmla="*/ 1590891 w 3619883"/>
                <a:gd name="connsiteY93" fmla="*/ 144702 h 4275461"/>
                <a:gd name="connsiteX94" fmla="*/ 1625616 w 3619883"/>
                <a:gd name="connsiteY94" fmla="*/ 110893 h 4275461"/>
                <a:gd name="connsiteX95" fmla="*/ 1658964 w 3619883"/>
                <a:gd name="connsiteY95" fmla="*/ 106547 h 4275461"/>
                <a:gd name="connsiteX96" fmla="*/ 1746598 w 3619883"/>
                <a:gd name="connsiteY96" fmla="*/ 122460 h 4275461"/>
                <a:gd name="connsiteX97" fmla="*/ 1811913 w 3619883"/>
                <a:gd name="connsiteY97" fmla="*/ 143234 h 4275461"/>
                <a:gd name="connsiteX98" fmla="*/ 1856557 w 3619883"/>
                <a:gd name="connsiteY98" fmla="*/ 133511 h 4275461"/>
                <a:gd name="connsiteX99" fmla="*/ 2066003 w 3619883"/>
                <a:gd name="connsiteY99" fmla="*/ 143313 h 4275461"/>
                <a:gd name="connsiteX100" fmla="*/ 2177615 w 3619883"/>
                <a:gd name="connsiteY100" fmla="*/ 119007 h 4275461"/>
                <a:gd name="connsiteX101" fmla="*/ 2255883 w 3619883"/>
                <a:gd name="connsiteY101" fmla="*/ 99047 h 4275461"/>
                <a:gd name="connsiteX102" fmla="*/ 2344622 w 3619883"/>
                <a:gd name="connsiteY102" fmla="*/ 91388 h 4275461"/>
                <a:gd name="connsiteX103" fmla="*/ 2455682 w 3619883"/>
                <a:gd name="connsiteY103" fmla="*/ 78869 h 4275461"/>
                <a:gd name="connsiteX104" fmla="*/ 2632609 w 3619883"/>
                <a:gd name="connsiteY104" fmla="*/ 75338 h 4275461"/>
                <a:gd name="connsiteX105" fmla="*/ 2742291 w 3619883"/>
                <a:gd name="connsiteY105" fmla="*/ 92282 h 4275461"/>
                <a:gd name="connsiteX106" fmla="*/ 2851974 w 3619883"/>
                <a:gd name="connsiteY106" fmla="*/ 109227 h 4275461"/>
                <a:gd name="connsiteX107" fmla="*/ 2907643 w 3619883"/>
                <a:gd name="connsiteY107" fmla="*/ 100020 h 4275461"/>
                <a:gd name="connsiteX108" fmla="*/ 2944022 w 3619883"/>
                <a:gd name="connsiteY108" fmla="*/ 30853 h 4275461"/>
                <a:gd name="connsiteX109" fmla="*/ 3022289 w 3619883"/>
                <a:gd name="connsiteY109" fmla="*/ 10893 h 4275461"/>
                <a:gd name="connsiteX110" fmla="*/ 3054807 w 3619883"/>
                <a:gd name="connsiteY110" fmla="*/ 24226 h 4275461"/>
                <a:gd name="connsiteX111" fmla="*/ 3141892 w 3619883"/>
                <a:gd name="connsiteY111" fmla="*/ 51925 h 4275461"/>
                <a:gd name="connsiteX112" fmla="*/ 3185711 w 3619883"/>
                <a:gd name="connsiteY112" fmla="*/ 59881 h 4275461"/>
                <a:gd name="connsiteX113" fmla="*/ 3219056 w 3619883"/>
                <a:gd name="connsiteY113" fmla="*/ 55536 h 4275461"/>
                <a:gd name="connsiteX114" fmla="*/ 3263425 w 3619883"/>
                <a:gd name="connsiteY114" fmla="*/ 51706 h 4275461"/>
                <a:gd name="connsiteX115" fmla="*/ 3296219 w 3619883"/>
                <a:gd name="connsiteY115" fmla="*/ 59147 h 4275461"/>
                <a:gd name="connsiteX116" fmla="*/ 3319094 w 3619883"/>
                <a:gd name="connsiteY116" fmla="*/ 42500 h 4275461"/>
                <a:gd name="connsiteX117" fmla="*/ 3420511 w 3619883"/>
                <a:gd name="connsiteY117" fmla="*/ 0 h 4275461"/>
                <a:gd name="connsiteX118" fmla="*/ 3453305 w 3619883"/>
                <a:gd name="connsiteY118" fmla="*/ 7440 h 4275461"/>
                <a:gd name="connsiteX119" fmla="*/ 3496571 w 3619883"/>
                <a:gd name="connsiteY119" fmla="*/ 27182 h 4275461"/>
                <a:gd name="connsiteX120" fmla="*/ 3602117 w 3619883"/>
                <a:gd name="connsiteY120" fmla="*/ 132521 h 4275461"/>
                <a:gd name="connsiteX121" fmla="*/ 3619883 w 3619883"/>
                <a:gd name="connsiteY121" fmla="*/ 140049 h 4275461"/>
                <a:gd name="connsiteX122" fmla="*/ 3619883 w 3619883"/>
                <a:gd name="connsiteY12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89088 w 3619883"/>
                <a:gd name="connsiteY8" fmla="*/ 4174800 h 4275461"/>
                <a:gd name="connsiteX9" fmla="*/ 2338025 w 3619883"/>
                <a:gd name="connsiteY9" fmla="*/ 4128157 h 4275461"/>
                <a:gd name="connsiteX10" fmla="*/ 2337697 w 3619883"/>
                <a:gd name="connsiteY10" fmla="*/ 4275461 h 4275461"/>
                <a:gd name="connsiteX11" fmla="*/ 2150155 w 3619883"/>
                <a:gd name="connsiteY11" fmla="*/ 4275461 h 4275461"/>
                <a:gd name="connsiteX12" fmla="*/ 2150155 w 3619883"/>
                <a:gd name="connsiteY12" fmla="*/ 4128157 h 4275461"/>
                <a:gd name="connsiteX13" fmla="*/ 2204852 w 3619883"/>
                <a:gd name="connsiteY13" fmla="*/ 4128157 h 4275461"/>
                <a:gd name="connsiteX14" fmla="*/ 2204852 w 3619883"/>
                <a:gd name="connsiteY14" fmla="*/ 3951392 h 4275461"/>
                <a:gd name="connsiteX15" fmla="*/ 2027068 w 3619883"/>
                <a:gd name="connsiteY15" fmla="*/ 3951392 h 4275461"/>
                <a:gd name="connsiteX16" fmla="*/ 2027068 w 3619883"/>
                <a:gd name="connsiteY16" fmla="*/ 4128157 h 4275461"/>
                <a:gd name="connsiteX17" fmla="*/ 2079759 w 3619883"/>
                <a:gd name="connsiteY17" fmla="*/ 4128157 h 4275461"/>
                <a:gd name="connsiteX18" fmla="*/ 2079759 w 3619883"/>
                <a:gd name="connsiteY18" fmla="*/ 4275461 h 4275461"/>
                <a:gd name="connsiteX19" fmla="*/ 1824703 w 3619883"/>
                <a:gd name="connsiteY19" fmla="*/ 4275461 h 4275461"/>
                <a:gd name="connsiteX20" fmla="*/ 1834468 w 3619883"/>
                <a:gd name="connsiteY20" fmla="*/ 4128157 h 4275461"/>
                <a:gd name="connsiteX21" fmla="*/ 1893894 w 3619883"/>
                <a:gd name="connsiteY21" fmla="*/ 4128157 h 4275461"/>
                <a:gd name="connsiteX22" fmla="*/ 1893894 w 3619883"/>
                <a:gd name="connsiteY22" fmla="*/ 3951392 h 4275461"/>
                <a:gd name="connsiteX23" fmla="*/ 1716110 w 3619883"/>
                <a:gd name="connsiteY23" fmla="*/ 3951392 h 4275461"/>
                <a:gd name="connsiteX24" fmla="*/ 1716110 w 3619883"/>
                <a:gd name="connsiteY24" fmla="*/ 4006431 h 4275461"/>
                <a:gd name="connsiteX25" fmla="*/ 1703447 w 3619883"/>
                <a:gd name="connsiteY25" fmla="*/ 4007960 h 4275461"/>
                <a:gd name="connsiteX26" fmla="*/ 1716110 w 3619883"/>
                <a:gd name="connsiteY26" fmla="*/ 4044284 h 4275461"/>
                <a:gd name="connsiteX27" fmla="*/ 1716110 w 3619883"/>
                <a:gd name="connsiteY27" fmla="*/ 4128157 h 4275461"/>
                <a:gd name="connsiteX28" fmla="*/ 1745346 w 3619883"/>
                <a:gd name="connsiteY28" fmla="*/ 4128157 h 4275461"/>
                <a:gd name="connsiteX29" fmla="*/ 1796694 w 3619883"/>
                <a:gd name="connsiteY29" fmla="*/ 4275461 h 4275461"/>
                <a:gd name="connsiteX30" fmla="*/ 1558844 w 3619883"/>
                <a:gd name="connsiteY30" fmla="*/ 4275461 h 4275461"/>
                <a:gd name="connsiteX31" fmla="*/ 1517252 w 3619883"/>
                <a:gd name="connsiteY31" fmla="*/ 4128157 h 4275461"/>
                <a:gd name="connsiteX32" fmla="*/ 1582936 w 3619883"/>
                <a:gd name="connsiteY32" fmla="*/ 4128157 h 4275461"/>
                <a:gd name="connsiteX33" fmla="*/ 1582936 w 3619883"/>
                <a:gd name="connsiteY33" fmla="*/ 3951392 h 4275461"/>
                <a:gd name="connsiteX34" fmla="*/ 1405151 w 3619883"/>
                <a:gd name="connsiteY34" fmla="*/ 3951392 h 4275461"/>
                <a:gd name="connsiteX35" fmla="*/ 1405151 w 3619883"/>
                <a:gd name="connsiteY35" fmla="*/ 4128157 h 4275461"/>
                <a:gd name="connsiteX36" fmla="*/ 1468988 w 3619883"/>
                <a:gd name="connsiteY36" fmla="*/ 4128157 h 4275461"/>
                <a:gd name="connsiteX37" fmla="*/ 1427396 w 3619883"/>
                <a:gd name="connsiteY37" fmla="*/ 4275461 h 4275461"/>
                <a:gd name="connsiteX38" fmla="*/ 1210751 w 3619883"/>
                <a:gd name="connsiteY38" fmla="*/ 4275461 h 4275461"/>
                <a:gd name="connsiteX39" fmla="*/ 1210751 w 3619883"/>
                <a:gd name="connsiteY39" fmla="*/ 4128157 h 4275461"/>
                <a:gd name="connsiteX40" fmla="*/ 1271978 w 3619883"/>
                <a:gd name="connsiteY40" fmla="*/ 4128157 h 4275461"/>
                <a:gd name="connsiteX41" fmla="*/ 1271978 w 3619883"/>
                <a:gd name="connsiteY41" fmla="*/ 3951392 h 4275461"/>
                <a:gd name="connsiteX42" fmla="*/ 1094193 w 3619883"/>
                <a:gd name="connsiteY42" fmla="*/ 3951392 h 4275461"/>
                <a:gd name="connsiteX43" fmla="*/ 1094193 w 3619883"/>
                <a:gd name="connsiteY43" fmla="*/ 4128157 h 4275461"/>
                <a:gd name="connsiteX44" fmla="*/ 1140354 w 3619883"/>
                <a:gd name="connsiteY44" fmla="*/ 4128157 h 4275461"/>
                <a:gd name="connsiteX45" fmla="*/ 1140354 w 3619883"/>
                <a:gd name="connsiteY45" fmla="*/ 4275461 h 4275461"/>
                <a:gd name="connsiteX46" fmla="*/ 953807 w 3619883"/>
                <a:gd name="connsiteY46" fmla="*/ 4275461 h 4275461"/>
                <a:gd name="connsiteX47" fmla="*/ 912215 w 3619883"/>
                <a:gd name="connsiteY47" fmla="*/ 4128157 h 4275461"/>
                <a:gd name="connsiteX48" fmla="*/ 961020 w 3619883"/>
                <a:gd name="connsiteY48" fmla="*/ 4128157 h 4275461"/>
                <a:gd name="connsiteX49" fmla="*/ 961020 w 3619883"/>
                <a:gd name="connsiteY49" fmla="*/ 3951392 h 4275461"/>
                <a:gd name="connsiteX50" fmla="*/ 783235 w 3619883"/>
                <a:gd name="connsiteY50" fmla="*/ 3951392 h 4275461"/>
                <a:gd name="connsiteX51" fmla="*/ 783235 w 3619883"/>
                <a:gd name="connsiteY51" fmla="*/ 4128157 h 4275461"/>
                <a:gd name="connsiteX52" fmla="*/ 871024 w 3619883"/>
                <a:gd name="connsiteY52" fmla="*/ 4128157 h 4275461"/>
                <a:gd name="connsiteX53" fmla="*/ 829432 w 3619883"/>
                <a:gd name="connsiteY53" fmla="*/ 4275461 h 4275461"/>
                <a:gd name="connsiteX54" fmla="*/ 611484 w 3619883"/>
                <a:gd name="connsiteY54" fmla="*/ 4275461 h 4275461"/>
                <a:gd name="connsiteX55" fmla="*/ 621247 w 3619883"/>
                <a:gd name="connsiteY55" fmla="*/ 4128157 h 4275461"/>
                <a:gd name="connsiteX56" fmla="*/ 650062 w 3619883"/>
                <a:gd name="connsiteY56" fmla="*/ 4128157 h 4275461"/>
                <a:gd name="connsiteX57" fmla="*/ 650062 w 3619883"/>
                <a:gd name="connsiteY57" fmla="*/ 3951392 h 4275461"/>
                <a:gd name="connsiteX58" fmla="*/ 472277 w 3619883"/>
                <a:gd name="connsiteY58" fmla="*/ 3951392 h 4275461"/>
                <a:gd name="connsiteX59" fmla="*/ 472277 w 3619883"/>
                <a:gd name="connsiteY59" fmla="*/ 4128157 h 4275461"/>
                <a:gd name="connsiteX60" fmla="*/ 522650 w 3619883"/>
                <a:gd name="connsiteY60" fmla="*/ 4128157 h 4275461"/>
                <a:gd name="connsiteX61" fmla="*/ 573998 w 3619883"/>
                <a:gd name="connsiteY61" fmla="*/ 4275461 h 4275461"/>
                <a:gd name="connsiteX62" fmla="*/ 336164 w 3619883"/>
                <a:gd name="connsiteY62" fmla="*/ 4275461 h 4275461"/>
                <a:gd name="connsiteX63" fmla="*/ 294572 w 3619883"/>
                <a:gd name="connsiteY63" fmla="*/ 4128157 h 4275461"/>
                <a:gd name="connsiteX64" fmla="*/ 339106 w 3619883"/>
                <a:gd name="connsiteY64" fmla="*/ 4128157 h 4275461"/>
                <a:gd name="connsiteX65" fmla="*/ 339106 w 3619883"/>
                <a:gd name="connsiteY65" fmla="*/ 3951392 h 4275461"/>
                <a:gd name="connsiteX66" fmla="*/ 161321 w 3619883"/>
                <a:gd name="connsiteY66" fmla="*/ 3951392 h 4275461"/>
                <a:gd name="connsiteX67" fmla="*/ 161321 w 3619883"/>
                <a:gd name="connsiteY67" fmla="*/ 4128157 h 4275461"/>
                <a:gd name="connsiteX68" fmla="*/ 230914 w 3619883"/>
                <a:gd name="connsiteY68" fmla="*/ 4128157 h 4275461"/>
                <a:gd name="connsiteX69" fmla="*/ 189322 w 3619883"/>
                <a:gd name="connsiteY69" fmla="*/ 4275461 h 4275461"/>
                <a:gd name="connsiteX70" fmla="*/ 0 w 3619883"/>
                <a:gd name="connsiteY70" fmla="*/ 4275461 h 4275461"/>
                <a:gd name="connsiteX71" fmla="*/ 0 w 3619883"/>
                <a:gd name="connsiteY71" fmla="*/ 42229 h 4275461"/>
                <a:gd name="connsiteX72" fmla="*/ 42464 w 3619883"/>
                <a:gd name="connsiteY72" fmla="*/ 40518 h 4275461"/>
                <a:gd name="connsiteX73" fmla="*/ 137733 w 3619883"/>
                <a:gd name="connsiteY73" fmla="*/ 35355 h 4275461"/>
                <a:gd name="connsiteX74" fmla="*/ 270565 w 3619883"/>
                <a:gd name="connsiteY74" fmla="*/ 29759 h 4275461"/>
                <a:gd name="connsiteX75" fmla="*/ 479734 w 3619883"/>
                <a:gd name="connsiteY75" fmla="*/ 45455 h 4275461"/>
                <a:gd name="connsiteX76" fmla="*/ 524103 w 3619883"/>
                <a:gd name="connsiteY76" fmla="*/ 41625 h 4275461"/>
                <a:gd name="connsiteX77" fmla="*/ 624416 w 3619883"/>
                <a:gd name="connsiteY77" fmla="*/ 22696 h 4275461"/>
                <a:gd name="connsiteX78" fmla="*/ 657762 w 3619883"/>
                <a:gd name="connsiteY78" fmla="*/ 18351 h 4275461"/>
                <a:gd name="connsiteX79" fmla="*/ 690557 w 3619883"/>
                <a:gd name="connsiteY79" fmla="*/ 25792 h 4275461"/>
                <a:gd name="connsiteX80" fmla="*/ 745123 w 3619883"/>
                <a:gd name="connsiteY80" fmla="*/ 40157 h 4275461"/>
                <a:gd name="connsiteX81" fmla="*/ 789493 w 3619883"/>
                <a:gd name="connsiteY81" fmla="*/ 36327 h 4275461"/>
                <a:gd name="connsiteX82" fmla="*/ 854255 w 3619883"/>
                <a:gd name="connsiteY82" fmla="*/ 68887 h 4275461"/>
                <a:gd name="connsiteX83" fmla="*/ 897520 w 3619883"/>
                <a:gd name="connsiteY83" fmla="*/ 88629 h 4275461"/>
                <a:gd name="connsiteX84" fmla="*/ 940510 w 3619883"/>
                <a:gd name="connsiteY84" fmla="*/ 114265 h 4275461"/>
                <a:gd name="connsiteX85" fmla="*/ 1082712 w 3619883"/>
                <a:gd name="connsiteY85" fmla="*/ 144543 h 4275461"/>
                <a:gd name="connsiteX86" fmla="*/ 1205348 w 3619883"/>
                <a:gd name="connsiteY86" fmla="*/ 120753 h 4275461"/>
                <a:gd name="connsiteX87" fmla="*/ 1271764 w 3619883"/>
                <a:gd name="connsiteY87" fmla="*/ 117956 h 4275461"/>
                <a:gd name="connsiteX88" fmla="*/ 1315583 w 3619883"/>
                <a:gd name="connsiteY88" fmla="*/ 125912 h 4275461"/>
                <a:gd name="connsiteX89" fmla="*/ 1359125 w 3619883"/>
                <a:gd name="connsiteY89" fmla="*/ 139761 h 4275461"/>
                <a:gd name="connsiteX90" fmla="*/ 1391919 w 3619883"/>
                <a:gd name="connsiteY90" fmla="*/ 147202 h 4275461"/>
                <a:gd name="connsiteX91" fmla="*/ 1436563 w 3619883"/>
                <a:gd name="connsiteY91" fmla="*/ 137480 h 4275461"/>
                <a:gd name="connsiteX92" fmla="*/ 1471566 w 3619883"/>
                <a:gd name="connsiteY92" fmla="*/ 97777 h 4275461"/>
                <a:gd name="connsiteX93" fmla="*/ 1505739 w 3619883"/>
                <a:gd name="connsiteY93" fmla="*/ 75753 h 4275461"/>
                <a:gd name="connsiteX94" fmla="*/ 1590891 w 3619883"/>
                <a:gd name="connsiteY94" fmla="*/ 144702 h 4275461"/>
                <a:gd name="connsiteX95" fmla="*/ 1625616 w 3619883"/>
                <a:gd name="connsiteY95" fmla="*/ 110893 h 4275461"/>
                <a:gd name="connsiteX96" fmla="*/ 1658964 w 3619883"/>
                <a:gd name="connsiteY96" fmla="*/ 106547 h 4275461"/>
                <a:gd name="connsiteX97" fmla="*/ 1746598 w 3619883"/>
                <a:gd name="connsiteY97" fmla="*/ 122460 h 4275461"/>
                <a:gd name="connsiteX98" fmla="*/ 1811913 w 3619883"/>
                <a:gd name="connsiteY98" fmla="*/ 143234 h 4275461"/>
                <a:gd name="connsiteX99" fmla="*/ 1856557 w 3619883"/>
                <a:gd name="connsiteY99" fmla="*/ 133511 h 4275461"/>
                <a:gd name="connsiteX100" fmla="*/ 2066003 w 3619883"/>
                <a:gd name="connsiteY100" fmla="*/ 143313 h 4275461"/>
                <a:gd name="connsiteX101" fmla="*/ 2177615 w 3619883"/>
                <a:gd name="connsiteY101" fmla="*/ 119007 h 4275461"/>
                <a:gd name="connsiteX102" fmla="*/ 2255883 w 3619883"/>
                <a:gd name="connsiteY102" fmla="*/ 99047 h 4275461"/>
                <a:gd name="connsiteX103" fmla="*/ 2344622 w 3619883"/>
                <a:gd name="connsiteY103" fmla="*/ 91388 h 4275461"/>
                <a:gd name="connsiteX104" fmla="*/ 2455682 w 3619883"/>
                <a:gd name="connsiteY104" fmla="*/ 78869 h 4275461"/>
                <a:gd name="connsiteX105" fmla="*/ 2632609 w 3619883"/>
                <a:gd name="connsiteY105" fmla="*/ 75338 h 4275461"/>
                <a:gd name="connsiteX106" fmla="*/ 2742291 w 3619883"/>
                <a:gd name="connsiteY106" fmla="*/ 92282 h 4275461"/>
                <a:gd name="connsiteX107" fmla="*/ 2851974 w 3619883"/>
                <a:gd name="connsiteY107" fmla="*/ 109227 h 4275461"/>
                <a:gd name="connsiteX108" fmla="*/ 2907643 w 3619883"/>
                <a:gd name="connsiteY108" fmla="*/ 100020 h 4275461"/>
                <a:gd name="connsiteX109" fmla="*/ 2944022 w 3619883"/>
                <a:gd name="connsiteY109" fmla="*/ 30853 h 4275461"/>
                <a:gd name="connsiteX110" fmla="*/ 3022289 w 3619883"/>
                <a:gd name="connsiteY110" fmla="*/ 10893 h 4275461"/>
                <a:gd name="connsiteX111" fmla="*/ 3054807 w 3619883"/>
                <a:gd name="connsiteY111" fmla="*/ 24226 h 4275461"/>
                <a:gd name="connsiteX112" fmla="*/ 3141892 w 3619883"/>
                <a:gd name="connsiteY112" fmla="*/ 51925 h 4275461"/>
                <a:gd name="connsiteX113" fmla="*/ 3185711 w 3619883"/>
                <a:gd name="connsiteY113" fmla="*/ 59881 h 4275461"/>
                <a:gd name="connsiteX114" fmla="*/ 3219056 w 3619883"/>
                <a:gd name="connsiteY114" fmla="*/ 55536 h 4275461"/>
                <a:gd name="connsiteX115" fmla="*/ 3263425 w 3619883"/>
                <a:gd name="connsiteY115" fmla="*/ 51706 h 4275461"/>
                <a:gd name="connsiteX116" fmla="*/ 3296219 w 3619883"/>
                <a:gd name="connsiteY116" fmla="*/ 59147 h 4275461"/>
                <a:gd name="connsiteX117" fmla="*/ 3319094 w 3619883"/>
                <a:gd name="connsiteY117" fmla="*/ 42500 h 4275461"/>
                <a:gd name="connsiteX118" fmla="*/ 3420511 w 3619883"/>
                <a:gd name="connsiteY118" fmla="*/ 0 h 4275461"/>
                <a:gd name="connsiteX119" fmla="*/ 3453305 w 3619883"/>
                <a:gd name="connsiteY119" fmla="*/ 7440 h 4275461"/>
                <a:gd name="connsiteX120" fmla="*/ 3496571 w 3619883"/>
                <a:gd name="connsiteY120" fmla="*/ 27182 h 4275461"/>
                <a:gd name="connsiteX121" fmla="*/ 3602117 w 3619883"/>
                <a:gd name="connsiteY121" fmla="*/ 132521 h 4275461"/>
                <a:gd name="connsiteX122" fmla="*/ 3619883 w 3619883"/>
                <a:gd name="connsiteY122" fmla="*/ 140049 h 4275461"/>
                <a:gd name="connsiteX123" fmla="*/ 3619883 w 3619883"/>
                <a:gd name="connsiteY12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37697 w 3619883"/>
                <a:gd name="connsiteY9" fmla="*/ 4275461 h 4275461"/>
                <a:gd name="connsiteX10" fmla="*/ 2150155 w 3619883"/>
                <a:gd name="connsiteY10" fmla="*/ 4275461 h 4275461"/>
                <a:gd name="connsiteX11" fmla="*/ 2150155 w 3619883"/>
                <a:gd name="connsiteY11" fmla="*/ 4128157 h 4275461"/>
                <a:gd name="connsiteX12" fmla="*/ 2204852 w 3619883"/>
                <a:gd name="connsiteY12" fmla="*/ 4128157 h 4275461"/>
                <a:gd name="connsiteX13" fmla="*/ 2204852 w 3619883"/>
                <a:gd name="connsiteY13" fmla="*/ 3951392 h 4275461"/>
                <a:gd name="connsiteX14" fmla="*/ 2027068 w 3619883"/>
                <a:gd name="connsiteY14" fmla="*/ 3951392 h 4275461"/>
                <a:gd name="connsiteX15" fmla="*/ 2027068 w 3619883"/>
                <a:gd name="connsiteY15" fmla="*/ 4128157 h 4275461"/>
                <a:gd name="connsiteX16" fmla="*/ 2079759 w 3619883"/>
                <a:gd name="connsiteY16" fmla="*/ 4128157 h 4275461"/>
                <a:gd name="connsiteX17" fmla="*/ 2079759 w 3619883"/>
                <a:gd name="connsiteY17" fmla="*/ 4275461 h 4275461"/>
                <a:gd name="connsiteX18" fmla="*/ 1824703 w 3619883"/>
                <a:gd name="connsiteY18" fmla="*/ 4275461 h 4275461"/>
                <a:gd name="connsiteX19" fmla="*/ 1834468 w 3619883"/>
                <a:gd name="connsiteY19" fmla="*/ 4128157 h 4275461"/>
                <a:gd name="connsiteX20" fmla="*/ 1893894 w 3619883"/>
                <a:gd name="connsiteY20" fmla="*/ 4128157 h 4275461"/>
                <a:gd name="connsiteX21" fmla="*/ 1893894 w 3619883"/>
                <a:gd name="connsiteY21" fmla="*/ 3951392 h 4275461"/>
                <a:gd name="connsiteX22" fmla="*/ 1716110 w 3619883"/>
                <a:gd name="connsiteY22" fmla="*/ 3951392 h 4275461"/>
                <a:gd name="connsiteX23" fmla="*/ 1716110 w 3619883"/>
                <a:gd name="connsiteY23" fmla="*/ 4006431 h 4275461"/>
                <a:gd name="connsiteX24" fmla="*/ 1703447 w 3619883"/>
                <a:gd name="connsiteY24" fmla="*/ 4007960 h 4275461"/>
                <a:gd name="connsiteX25" fmla="*/ 1716110 w 3619883"/>
                <a:gd name="connsiteY25" fmla="*/ 4044284 h 4275461"/>
                <a:gd name="connsiteX26" fmla="*/ 1716110 w 3619883"/>
                <a:gd name="connsiteY26" fmla="*/ 4128157 h 4275461"/>
                <a:gd name="connsiteX27" fmla="*/ 1745346 w 3619883"/>
                <a:gd name="connsiteY27" fmla="*/ 4128157 h 4275461"/>
                <a:gd name="connsiteX28" fmla="*/ 1796694 w 3619883"/>
                <a:gd name="connsiteY28" fmla="*/ 4275461 h 4275461"/>
                <a:gd name="connsiteX29" fmla="*/ 1558844 w 3619883"/>
                <a:gd name="connsiteY29" fmla="*/ 4275461 h 4275461"/>
                <a:gd name="connsiteX30" fmla="*/ 1517252 w 3619883"/>
                <a:gd name="connsiteY30" fmla="*/ 4128157 h 4275461"/>
                <a:gd name="connsiteX31" fmla="*/ 1582936 w 3619883"/>
                <a:gd name="connsiteY31" fmla="*/ 4128157 h 4275461"/>
                <a:gd name="connsiteX32" fmla="*/ 1582936 w 3619883"/>
                <a:gd name="connsiteY32" fmla="*/ 3951392 h 4275461"/>
                <a:gd name="connsiteX33" fmla="*/ 1405151 w 3619883"/>
                <a:gd name="connsiteY33" fmla="*/ 3951392 h 4275461"/>
                <a:gd name="connsiteX34" fmla="*/ 1405151 w 3619883"/>
                <a:gd name="connsiteY34" fmla="*/ 4128157 h 4275461"/>
                <a:gd name="connsiteX35" fmla="*/ 1468988 w 3619883"/>
                <a:gd name="connsiteY35" fmla="*/ 4128157 h 4275461"/>
                <a:gd name="connsiteX36" fmla="*/ 1427396 w 3619883"/>
                <a:gd name="connsiteY36" fmla="*/ 4275461 h 4275461"/>
                <a:gd name="connsiteX37" fmla="*/ 1210751 w 3619883"/>
                <a:gd name="connsiteY37" fmla="*/ 4275461 h 4275461"/>
                <a:gd name="connsiteX38" fmla="*/ 1210751 w 3619883"/>
                <a:gd name="connsiteY38" fmla="*/ 4128157 h 4275461"/>
                <a:gd name="connsiteX39" fmla="*/ 1271978 w 3619883"/>
                <a:gd name="connsiteY39" fmla="*/ 4128157 h 4275461"/>
                <a:gd name="connsiteX40" fmla="*/ 1271978 w 3619883"/>
                <a:gd name="connsiteY40" fmla="*/ 3951392 h 4275461"/>
                <a:gd name="connsiteX41" fmla="*/ 1094193 w 3619883"/>
                <a:gd name="connsiteY41" fmla="*/ 3951392 h 4275461"/>
                <a:gd name="connsiteX42" fmla="*/ 1094193 w 3619883"/>
                <a:gd name="connsiteY42" fmla="*/ 4128157 h 4275461"/>
                <a:gd name="connsiteX43" fmla="*/ 1140354 w 3619883"/>
                <a:gd name="connsiteY43" fmla="*/ 4128157 h 4275461"/>
                <a:gd name="connsiteX44" fmla="*/ 1140354 w 3619883"/>
                <a:gd name="connsiteY44" fmla="*/ 4275461 h 4275461"/>
                <a:gd name="connsiteX45" fmla="*/ 953807 w 3619883"/>
                <a:gd name="connsiteY45" fmla="*/ 4275461 h 4275461"/>
                <a:gd name="connsiteX46" fmla="*/ 912215 w 3619883"/>
                <a:gd name="connsiteY46" fmla="*/ 4128157 h 4275461"/>
                <a:gd name="connsiteX47" fmla="*/ 961020 w 3619883"/>
                <a:gd name="connsiteY47" fmla="*/ 4128157 h 4275461"/>
                <a:gd name="connsiteX48" fmla="*/ 961020 w 3619883"/>
                <a:gd name="connsiteY48" fmla="*/ 3951392 h 4275461"/>
                <a:gd name="connsiteX49" fmla="*/ 783235 w 3619883"/>
                <a:gd name="connsiteY49" fmla="*/ 3951392 h 4275461"/>
                <a:gd name="connsiteX50" fmla="*/ 783235 w 3619883"/>
                <a:gd name="connsiteY50" fmla="*/ 4128157 h 4275461"/>
                <a:gd name="connsiteX51" fmla="*/ 871024 w 3619883"/>
                <a:gd name="connsiteY51" fmla="*/ 4128157 h 4275461"/>
                <a:gd name="connsiteX52" fmla="*/ 829432 w 3619883"/>
                <a:gd name="connsiteY52" fmla="*/ 4275461 h 4275461"/>
                <a:gd name="connsiteX53" fmla="*/ 611484 w 3619883"/>
                <a:gd name="connsiteY53" fmla="*/ 4275461 h 4275461"/>
                <a:gd name="connsiteX54" fmla="*/ 621247 w 3619883"/>
                <a:gd name="connsiteY54" fmla="*/ 4128157 h 4275461"/>
                <a:gd name="connsiteX55" fmla="*/ 650062 w 3619883"/>
                <a:gd name="connsiteY55" fmla="*/ 4128157 h 4275461"/>
                <a:gd name="connsiteX56" fmla="*/ 650062 w 3619883"/>
                <a:gd name="connsiteY56" fmla="*/ 3951392 h 4275461"/>
                <a:gd name="connsiteX57" fmla="*/ 472277 w 3619883"/>
                <a:gd name="connsiteY57" fmla="*/ 3951392 h 4275461"/>
                <a:gd name="connsiteX58" fmla="*/ 472277 w 3619883"/>
                <a:gd name="connsiteY58" fmla="*/ 4128157 h 4275461"/>
                <a:gd name="connsiteX59" fmla="*/ 522650 w 3619883"/>
                <a:gd name="connsiteY59" fmla="*/ 4128157 h 4275461"/>
                <a:gd name="connsiteX60" fmla="*/ 573998 w 3619883"/>
                <a:gd name="connsiteY60" fmla="*/ 4275461 h 4275461"/>
                <a:gd name="connsiteX61" fmla="*/ 336164 w 3619883"/>
                <a:gd name="connsiteY61" fmla="*/ 4275461 h 4275461"/>
                <a:gd name="connsiteX62" fmla="*/ 294572 w 3619883"/>
                <a:gd name="connsiteY62" fmla="*/ 4128157 h 4275461"/>
                <a:gd name="connsiteX63" fmla="*/ 339106 w 3619883"/>
                <a:gd name="connsiteY63" fmla="*/ 4128157 h 4275461"/>
                <a:gd name="connsiteX64" fmla="*/ 339106 w 3619883"/>
                <a:gd name="connsiteY64" fmla="*/ 3951392 h 4275461"/>
                <a:gd name="connsiteX65" fmla="*/ 161321 w 3619883"/>
                <a:gd name="connsiteY65" fmla="*/ 3951392 h 4275461"/>
                <a:gd name="connsiteX66" fmla="*/ 161321 w 3619883"/>
                <a:gd name="connsiteY66" fmla="*/ 4128157 h 4275461"/>
                <a:gd name="connsiteX67" fmla="*/ 230914 w 3619883"/>
                <a:gd name="connsiteY67" fmla="*/ 4128157 h 4275461"/>
                <a:gd name="connsiteX68" fmla="*/ 189322 w 3619883"/>
                <a:gd name="connsiteY68" fmla="*/ 4275461 h 4275461"/>
                <a:gd name="connsiteX69" fmla="*/ 0 w 3619883"/>
                <a:gd name="connsiteY69" fmla="*/ 4275461 h 4275461"/>
                <a:gd name="connsiteX70" fmla="*/ 0 w 3619883"/>
                <a:gd name="connsiteY70" fmla="*/ 42229 h 4275461"/>
                <a:gd name="connsiteX71" fmla="*/ 42464 w 3619883"/>
                <a:gd name="connsiteY71" fmla="*/ 40518 h 4275461"/>
                <a:gd name="connsiteX72" fmla="*/ 137733 w 3619883"/>
                <a:gd name="connsiteY72" fmla="*/ 35355 h 4275461"/>
                <a:gd name="connsiteX73" fmla="*/ 270565 w 3619883"/>
                <a:gd name="connsiteY73" fmla="*/ 29759 h 4275461"/>
                <a:gd name="connsiteX74" fmla="*/ 479734 w 3619883"/>
                <a:gd name="connsiteY74" fmla="*/ 45455 h 4275461"/>
                <a:gd name="connsiteX75" fmla="*/ 524103 w 3619883"/>
                <a:gd name="connsiteY75" fmla="*/ 41625 h 4275461"/>
                <a:gd name="connsiteX76" fmla="*/ 624416 w 3619883"/>
                <a:gd name="connsiteY76" fmla="*/ 22696 h 4275461"/>
                <a:gd name="connsiteX77" fmla="*/ 657762 w 3619883"/>
                <a:gd name="connsiteY77" fmla="*/ 18351 h 4275461"/>
                <a:gd name="connsiteX78" fmla="*/ 690557 w 3619883"/>
                <a:gd name="connsiteY78" fmla="*/ 25792 h 4275461"/>
                <a:gd name="connsiteX79" fmla="*/ 745123 w 3619883"/>
                <a:gd name="connsiteY79" fmla="*/ 40157 h 4275461"/>
                <a:gd name="connsiteX80" fmla="*/ 789493 w 3619883"/>
                <a:gd name="connsiteY80" fmla="*/ 36327 h 4275461"/>
                <a:gd name="connsiteX81" fmla="*/ 854255 w 3619883"/>
                <a:gd name="connsiteY81" fmla="*/ 68887 h 4275461"/>
                <a:gd name="connsiteX82" fmla="*/ 897520 w 3619883"/>
                <a:gd name="connsiteY82" fmla="*/ 88629 h 4275461"/>
                <a:gd name="connsiteX83" fmla="*/ 940510 w 3619883"/>
                <a:gd name="connsiteY83" fmla="*/ 114265 h 4275461"/>
                <a:gd name="connsiteX84" fmla="*/ 1082712 w 3619883"/>
                <a:gd name="connsiteY84" fmla="*/ 144543 h 4275461"/>
                <a:gd name="connsiteX85" fmla="*/ 1205348 w 3619883"/>
                <a:gd name="connsiteY85" fmla="*/ 120753 h 4275461"/>
                <a:gd name="connsiteX86" fmla="*/ 1271764 w 3619883"/>
                <a:gd name="connsiteY86" fmla="*/ 117956 h 4275461"/>
                <a:gd name="connsiteX87" fmla="*/ 1315583 w 3619883"/>
                <a:gd name="connsiteY87" fmla="*/ 125912 h 4275461"/>
                <a:gd name="connsiteX88" fmla="*/ 1359125 w 3619883"/>
                <a:gd name="connsiteY88" fmla="*/ 139761 h 4275461"/>
                <a:gd name="connsiteX89" fmla="*/ 1391919 w 3619883"/>
                <a:gd name="connsiteY89" fmla="*/ 147202 h 4275461"/>
                <a:gd name="connsiteX90" fmla="*/ 1436563 w 3619883"/>
                <a:gd name="connsiteY90" fmla="*/ 137480 h 4275461"/>
                <a:gd name="connsiteX91" fmla="*/ 1471566 w 3619883"/>
                <a:gd name="connsiteY91" fmla="*/ 97777 h 4275461"/>
                <a:gd name="connsiteX92" fmla="*/ 1505739 w 3619883"/>
                <a:gd name="connsiteY92" fmla="*/ 75753 h 4275461"/>
                <a:gd name="connsiteX93" fmla="*/ 1590891 w 3619883"/>
                <a:gd name="connsiteY93" fmla="*/ 144702 h 4275461"/>
                <a:gd name="connsiteX94" fmla="*/ 1625616 w 3619883"/>
                <a:gd name="connsiteY94" fmla="*/ 110893 h 4275461"/>
                <a:gd name="connsiteX95" fmla="*/ 1658964 w 3619883"/>
                <a:gd name="connsiteY95" fmla="*/ 106547 h 4275461"/>
                <a:gd name="connsiteX96" fmla="*/ 1746598 w 3619883"/>
                <a:gd name="connsiteY96" fmla="*/ 122460 h 4275461"/>
                <a:gd name="connsiteX97" fmla="*/ 1811913 w 3619883"/>
                <a:gd name="connsiteY97" fmla="*/ 143234 h 4275461"/>
                <a:gd name="connsiteX98" fmla="*/ 1856557 w 3619883"/>
                <a:gd name="connsiteY98" fmla="*/ 133511 h 4275461"/>
                <a:gd name="connsiteX99" fmla="*/ 2066003 w 3619883"/>
                <a:gd name="connsiteY99" fmla="*/ 143313 h 4275461"/>
                <a:gd name="connsiteX100" fmla="*/ 2177615 w 3619883"/>
                <a:gd name="connsiteY100" fmla="*/ 119007 h 4275461"/>
                <a:gd name="connsiteX101" fmla="*/ 2255883 w 3619883"/>
                <a:gd name="connsiteY101" fmla="*/ 99047 h 4275461"/>
                <a:gd name="connsiteX102" fmla="*/ 2344622 w 3619883"/>
                <a:gd name="connsiteY102" fmla="*/ 91388 h 4275461"/>
                <a:gd name="connsiteX103" fmla="*/ 2455682 w 3619883"/>
                <a:gd name="connsiteY103" fmla="*/ 78869 h 4275461"/>
                <a:gd name="connsiteX104" fmla="*/ 2632609 w 3619883"/>
                <a:gd name="connsiteY104" fmla="*/ 75338 h 4275461"/>
                <a:gd name="connsiteX105" fmla="*/ 2742291 w 3619883"/>
                <a:gd name="connsiteY105" fmla="*/ 92282 h 4275461"/>
                <a:gd name="connsiteX106" fmla="*/ 2851974 w 3619883"/>
                <a:gd name="connsiteY106" fmla="*/ 109227 h 4275461"/>
                <a:gd name="connsiteX107" fmla="*/ 2907643 w 3619883"/>
                <a:gd name="connsiteY107" fmla="*/ 100020 h 4275461"/>
                <a:gd name="connsiteX108" fmla="*/ 2944022 w 3619883"/>
                <a:gd name="connsiteY108" fmla="*/ 30853 h 4275461"/>
                <a:gd name="connsiteX109" fmla="*/ 3022289 w 3619883"/>
                <a:gd name="connsiteY109" fmla="*/ 10893 h 4275461"/>
                <a:gd name="connsiteX110" fmla="*/ 3054807 w 3619883"/>
                <a:gd name="connsiteY110" fmla="*/ 24226 h 4275461"/>
                <a:gd name="connsiteX111" fmla="*/ 3141892 w 3619883"/>
                <a:gd name="connsiteY111" fmla="*/ 51925 h 4275461"/>
                <a:gd name="connsiteX112" fmla="*/ 3185711 w 3619883"/>
                <a:gd name="connsiteY112" fmla="*/ 59881 h 4275461"/>
                <a:gd name="connsiteX113" fmla="*/ 3219056 w 3619883"/>
                <a:gd name="connsiteY113" fmla="*/ 55536 h 4275461"/>
                <a:gd name="connsiteX114" fmla="*/ 3263425 w 3619883"/>
                <a:gd name="connsiteY114" fmla="*/ 51706 h 4275461"/>
                <a:gd name="connsiteX115" fmla="*/ 3296219 w 3619883"/>
                <a:gd name="connsiteY115" fmla="*/ 59147 h 4275461"/>
                <a:gd name="connsiteX116" fmla="*/ 3319094 w 3619883"/>
                <a:gd name="connsiteY116" fmla="*/ 42500 h 4275461"/>
                <a:gd name="connsiteX117" fmla="*/ 3420511 w 3619883"/>
                <a:gd name="connsiteY117" fmla="*/ 0 h 4275461"/>
                <a:gd name="connsiteX118" fmla="*/ 3453305 w 3619883"/>
                <a:gd name="connsiteY118" fmla="*/ 7440 h 4275461"/>
                <a:gd name="connsiteX119" fmla="*/ 3496571 w 3619883"/>
                <a:gd name="connsiteY119" fmla="*/ 27182 h 4275461"/>
                <a:gd name="connsiteX120" fmla="*/ 3602117 w 3619883"/>
                <a:gd name="connsiteY120" fmla="*/ 132521 h 4275461"/>
                <a:gd name="connsiteX121" fmla="*/ 3619883 w 3619883"/>
                <a:gd name="connsiteY121" fmla="*/ 140049 h 4275461"/>
                <a:gd name="connsiteX122" fmla="*/ 3619883 w 3619883"/>
                <a:gd name="connsiteY12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150155 w 3619883"/>
                <a:gd name="connsiteY10" fmla="*/ 4128157 h 4275461"/>
                <a:gd name="connsiteX11" fmla="*/ 2204852 w 3619883"/>
                <a:gd name="connsiteY11" fmla="*/ 4128157 h 4275461"/>
                <a:gd name="connsiteX12" fmla="*/ 2204852 w 3619883"/>
                <a:gd name="connsiteY12" fmla="*/ 3951392 h 4275461"/>
                <a:gd name="connsiteX13" fmla="*/ 2027068 w 3619883"/>
                <a:gd name="connsiteY13" fmla="*/ 3951392 h 4275461"/>
                <a:gd name="connsiteX14" fmla="*/ 2027068 w 3619883"/>
                <a:gd name="connsiteY14" fmla="*/ 4128157 h 4275461"/>
                <a:gd name="connsiteX15" fmla="*/ 2079759 w 3619883"/>
                <a:gd name="connsiteY15" fmla="*/ 4128157 h 4275461"/>
                <a:gd name="connsiteX16" fmla="*/ 2079759 w 3619883"/>
                <a:gd name="connsiteY16" fmla="*/ 4275461 h 4275461"/>
                <a:gd name="connsiteX17" fmla="*/ 1824703 w 3619883"/>
                <a:gd name="connsiteY17" fmla="*/ 4275461 h 4275461"/>
                <a:gd name="connsiteX18" fmla="*/ 1834468 w 3619883"/>
                <a:gd name="connsiteY18" fmla="*/ 4128157 h 4275461"/>
                <a:gd name="connsiteX19" fmla="*/ 1893894 w 3619883"/>
                <a:gd name="connsiteY19" fmla="*/ 4128157 h 4275461"/>
                <a:gd name="connsiteX20" fmla="*/ 1893894 w 3619883"/>
                <a:gd name="connsiteY20" fmla="*/ 3951392 h 4275461"/>
                <a:gd name="connsiteX21" fmla="*/ 1716110 w 3619883"/>
                <a:gd name="connsiteY21" fmla="*/ 3951392 h 4275461"/>
                <a:gd name="connsiteX22" fmla="*/ 1716110 w 3619883"/>
                <a:gd name="connsiteY22" fmla="*/ 4006431 h 4275461"/>
                <a:gd name="connsiteX23" fmla="*/ 1703447 w 3619883"/>
                <a:gd name="connsiteY23" fmla="*/ 4007960 h 4275461"/>
                <a:gd name="connsiteX24" fmla="*/ 1716110 w 3619883"/>
                <a:gd name="connsiteY24" fmla="*/ 4044284 h 4275461"/>
                <a:gd name="connsiteX25" fmla="*/ 1716110 w 3619883"/>
                <a:gd name="connsiteY25" fmla="*/ 4128157 h 4275461"/>
                <a:gd name="connsiteX26" fmla="*/ 1745346 w 3619883"/>
                <a:gd name="connsiteY26" fmla="*/ 4128157 h 4275461"/>
                <a:gd name="connsiteX27" fmla="*/ 1796694 w 3619883"/>
                <a:gd name="connsiteY27" fmla="*/ 4275461 h 4275461"/>
                <a:gd name="connsiteX28" fmla="*/ 1558844 w 3619883"/>
                <a:gd name="connsiteY28" fmla="*/ 4275461 h 4275461"/>
                <a:gd name="connsiteX29" fmla="*/ 1517252 w 3619883"/>
                <a:gd name="connsiteY29" fmla="*/ 4128157 h 4275461"/>
                <a:gd name="connsiteX30" fmla="*/ 1582936 w 3619883"/>
                <a:gd name="connsiteY30" fmla="*/ 4128157 h 4275461"/>
                <a:gd name="connsiteX31" fmla="*/ 1582936 w 3619883"/>
                <a:gd name="connsiteY31" fmla="*/ 3951392 h 4275461"/>
                <a:gd name="connsiteX32" fmla="*/ 1405151 w 3619883"/>
                <a:gd name="connsiteY32" fmla="*/ 3951392 h 4275461"/>
                <a:gd name="connsiteX33" fmla="*/ 1405151 w 3619883"/>
                <a:gd name="connsiteY33" fmla="*/ 4128157 h 4275461"/>
                <a:gd name="connsiteX34" fmla="*/ 1468988 w 3619883"/>
                <a:gd name="connsiteY34" fmla="*/ 4128157 h 4275461"/>
                <a:gd name="connsiteX35" fmla="*/ 1427396 w 3619883"/>
                <a:gd name="connsiteY35" fmla="*/ 4275461 h 4275461"/>
                <a:gd name="connsiteX36" fmla="*/ 1210751 w 3619883"/>
                <a:gd name="connsiteY36" fmla="*/ 4275461 h 4275461"/>
                <a:gd name="connsiteX37" fmla="*/ 1210751 w 3619883"/>
                <a:gd name="connsiteY37" fmla="*/ 4128157 h 4275461"/>
                <a:gd name="connsiteX38" fmla="*/ 1271978 w 3619883"/>
                <a:gd name="connsiteY38" fmla="*/ 4128157 h 4275461"/>
                <a:gd name="connsiteX39" fmla="*/ 1271978 w 3619883"/>
                <a:gd name="connsiteY39" fmla="*/ 3951392 h 4275461"/>
                <a:gd name="connsiteX40" fmla="*/ 1094193 w 3619883"/>
                <a:gd name="connsiteY40" fmla="*/ 3951392 h 4275461"/>
                <a:gd name="connsiteX41" fmla="*/ 1094193 w 3619883"/>
                <a:gd name="connsiteY41" fmla="*/ 4128157 h 4275461"/>
                <a:gd name="connsiteX42" fmla="*/ 1140354 w 3619883"/>
                <a:gd name="connsiteY42" fmla="*/ 4128157 h 4275461"/>
                <a:gd name="connsiteX43" fmla="*/ 1140354 w 3619883"/>
                <a:gd name="connsiteY43" fmla="*/ 4275461 h 4275461"/>
                <a:gd name="connsiteX44" fmla="*/ 953807 w 3619883"/>
                <a:gd name="connsiteY44" fmla="*/ 4275461 h 4275461"/>
                <a:gd name="connsiteX45" fmla="*/ 912215 w 3619883"/>
                <a:gd name="connsiteY45" fmla="*/ 4128157 h 4275461"/>
                <a:gd name="connsiteX46" fmla="*/ 961020 w 3619883"/>
                <a:gd name="connsiteY46" fmla="*/ 4128157 h 4275461"/>
                <a:gd name="connsiteX47" fmla="*/ 961020 w 3619883"/>
                <a:gd name="connsiteY47" fmla="*/ 3951392 h 4275461"/>
                <a:gd name="connsiteX48" fmla="*/ 783235 w 3619883"/>
                <a:gd name="connsiteY48" fmla="*/ 3951392 h 4275461"/>
                <a:gd name="connsiteX49" fmla="*/ 783235 w 3619883"/>
                <a:gd name="connsiteY49" fmla="*/ 4128157 h 4275461"/>
                <a:gd name="connsiteX50" fmla="*/ 871024 w 3619883"/>
                <a:gd name="connsiteY50" fmla="*/ 4128157 h 4275461"/>
                <a:gd name="connsiteX51" fmla="*/ 829432 w 3619883"/>
                <a:gd name="connsiteY51" fmla="*/ 4275461 h 4275461"/>
                <a:gd name="connsiteX52" fmla="*/ 611484 w 3619883"/>
                <a:gd name="connsiteY52" fmla="*/ 4275461 h 4275461"/>
                <a:gd name="connsiteX53" fmla="*/ 621247 w 3619883"/>
                <a:gd name="connsiteY53" fmla="*/ 4128157 h 4275461"/>
                <a:gd name="connsiteX54" fmla="*/ 650062 w 3619883"/>
                <a:gd name="connsiteY54" fmla="*/ 4128157 h 4275461"/>
                <a:gd name="connsiteX55" fmla="*/ 650062 w 3619883"/>
                <a:gd name="connsiteY55" fmla="*/ 3951392 h 4275461"/>
                <a:gd name="connsiteX56" fmla="*/ 472277 w 3619883"/>
                <a:gd name="connsiteY56" fmla="*/ 3951392 h 4275461"/>
                <a:gd name="connsiteX57" fmla="*/ 472277 w 3619883"/>
                <a:gd name="connsiteY57" fmla="*/ 4128157 h 4275461"/>
                <a:gd name="connsiteX58" fmla="*/ 522650 w 3619883"/>
                <a:gd name="connsiteY58" fmla="*/ 4128157 h 4275461"/>
                <a:gd name="connsiteX59" fmla="*/ 573998 w 3619883"/>
                <a:gd name="connsiteY59" fmla="*/ 4275461 h 4275461"/>
                <a:gd name="connsiteX60" fmla="*/ 336164 w 3619883"/>
                <a:gd name="connsiteY60" fmla="*/ 4275461 h 4275461"/>
                <a:gd name="connsiteX61" fmla="*/ 294572 w 3619883"/>
                <a:gd name="connsiteY61" fmla="*/ 4128157 h 4275461"/>
                <a:gd name="connsiteX62" fmla="*/ 339106 w 3619883"/>
                <a:gd name="connsiteY62" fmla="*/ 4128157 h 4275461"/>
                <a:gd name="connsiteX63" fmla="*/ 339106 w 3619883"/>
                <a:gd name="connsiteY63" fmla="*/ 3951392 h 4275461"/>
                <a:gd name="connsiteX64" fmla="*/ 161321 w 3619883"/>
                <a:gd name="connsiteY64" fmla="*/ 3951392 h 4275461"/>
                <a:gd name="connsiteX65" fmla="*/ 161321 w 3619883"/>
                <a:gd name="connsiteY65" fmla="*/ 4128157 h 4275461"/>
                <a:gd name="connsiteX66" fmla="*/ 230914 w 3619883"/>
                <a:gd name="connsiteY66" fmla="*/ 4128157 h 4275461"/>
                <a:gd name="connsiteX67" fmla="*/ 189322 w 3619883"/>
                <a:gd name="connsiteY67" fmla="*/ 4275461 h 4275461"/>
                <a:gd name="connsiteX68" fmla="*/ 0 w 3619883"/>
                <a:gd name="connsiteY68" fmla="*/ 4275461 h 4275461"/>
                <a:gd name="connsiteX69" fmla="*/ 0 w 3619883"/>
                <a:gd name="connsiteY69" fmla="*/ 42229 h 4275461"/>
                <a:gd name="connsiteX70" fmla="*/ 42464 w 3619883"/>
                <a:gd name="connsiteY70" fmla="*/ 40518 h 4275461"/>
                <a:gd name="connsiteX71" fmla="*/ 137733 w 3619883"/>
                <a:gd name="connsiteY71" fmla="*/ 35355 h 4275461"/>
                <a:gd name="connsiteX72" fmla="*/ 270565 w 3619883"/>
                <a:gd name="connsiteY72" fmla="*/ 29759 h 4275461"/>
                <a:gd name="connsiteX73" fmla="*/ 479734 w 3619883"/>
                <a:gd name="connsiteY73" fmla="*/ 45455 h 4275461"/>
                <a:gd name="connsiteX74" fmla="*/ 524103 w 3619883"/>
                <a:gd name="connsiteY74" fmla="*/ 41625 h 4275461"/>
                <a:gd name="connsiteX75" fmla="*/ 624416 w 3619883"/>
                <a:gd name="connsiteY75" fmla="*/ 22696 h 4275461"/>
                <a:gd name="connsiteX76" fmla="*/ 657762 w 3619883"/>
                <a:gd name="connsiteY76" fmla="*/ 18351 h 4275461"/>
                <a:gd name="connsiteX77" fmla="*/ 690557 w 3619883"/>
                <a:gd name="connsiteY77" fmla="*/ 25792 h 4275461"/>
                <a:gd name="connsiteX78" fmla="*/ 745123 w 3619883"/>
                <a:gd name="connsiteY78" fmla="*/ 40157 h 4275461"/>
                <a:gd name="connsiteX79" fmla="*/ 789493 w 3619883"/>
                <a:gd name="connsiteY79" fmla="*/ 36327 h 4275461"/>
                <a:gd name="connsiteX80" fmla="*/ 854255 w 3619883"/>
                <a:gd name="connsiteY80" fmla="*/ 68887 h 4275461"/>
                <a:gd name="connsiteX81" fmla="*/ 897520 w 3619883"/>
                <a:gd name="connsiteY81" fmla="*/ 88629 h 4275461"/>
                <a:gd name="connsiteX82" fmla="*/ 940510 w 3619883"/>
                <a:gd name="connsiteY82" fmla="*/ 114265 h 4275461"/>
                <a:gd name="connsiteX83" fmla="*/ 1082712 w 3619883"/>
                <a:gd name="connsiteY83" fmla="*/ 144543 h 4275461"/>
                <a:gd name="connsiteX84" fmla="*/ 1205348 w 3619883"/>
                <a:gd name="connsiteY84" fmla="*/ 120753 h 4275461"/>
                <a:gd name="connsiteX85" fmla="*/ 1271764 w 3619883"/>
                <a:gd name="connsiteY85" fmla="*/ 117956 h 4275461"/>
                <a:gd name="connsiteX86" fmla="*/ 1315583 w 3619883"/>
                <a:gd name="connsiteY86" fmla="*/ 125912 h 4275461"/>
                <a:gd name="connsiteX87" fmla="*/ 1359125 w 3619883"/>
                <a:gd name="connsiteY87" fmla="*/ 139761 h 4275461"/>
                <a:gd name="connsiteX88" fmla="*/ 1391919 w 3619883"/>
                <a:gd name="connsiteY88" fmla="*/ 147202 h 4275461"/>
                <a:gd name="connsiteX89" fmla="*/ 1436563 w 3619883"/>
                <a:gd name="connsiteY89" fmla="*/ 137480 h 4275461"/>
                <a:gd name="connsiteX90" fmla="*/ 1471566 w 3619883"/>
                <a:gd name="connsiteY90" fmla="*/ 97777 h 4275461"/>
                <a:gd name="connsiteX91" fmla="*/ 1505739 w 3619883"/>
                <a:gd name="connsiteY91" fmla="*/ 75753 h 4275461"/>
                <a:gd name="connsiteX92" fmla="*/ 1590891 w 3619883"/>
                <a:gd name="connsiteY92" fmla="*/ 144702 h 4275461"/>
                <a:gd name="connsiteX93" fmla="*/ 1625616 w 3619883"/>
                <a:gd name="connsiteY93" fmla="*/ 110893 h 4275461"/>
                <a:gd name="connsiteX94" fmla="*/ 1658964 w 3619883"/>
                <a:gd name="connsiteY94" fmla="*/ 106547 h 4275461"/>
                <a:gd name="connsiteX95" fmla="*/ 1746598 w 3619883"/>
                <a:gd name="connsiteY95" fmla="*/ 122460 h 4275461"/>
                <a:gd name="connsiteX96" fmla="*/ 1811913 w 3619883"/>
                <a:gd name="connsiteY96" fmla="*/ 143234 h 4275461"/>
                <a:gd name="connsiteX97" fmla="*/ 1856557 w 3619883"/>
                <a:gd name="connsiteY97" fmla="*/ 133511 h 4275461"/>
                <a:gd name="connsiteX98" fmla="*/ 2066003 w 3619883"/>
                <a:gd name="connsiteY98" fmla="*/ 143313 h 4275461"/>
                <a:gd name="connsiteX99" fmla="*/ 2177615 w 3619883"/>
                <a:gd name="connsiteY99" fmla="*/ 119007 h 4275461"/>
                <a:gd name="connsiteX100" fmla="*/ 2255883 w 3619883"/>
                <a:gd name="connsiteY100" fmla="*/ 99047 h 4275461"/>
                <a:gd name="connsiteX101" fmla="*/ 2344622 w 3619883"/>
                <a:gd name="connsiteY101" fmla="*/ 91388 h 4275461"/>
                <a:gd name="connsiteX102" fmla="*/ 2455682 w 3619883"/>
                <a:gd name="connsiteY102" fmla="*/ 78869 h 4275461"/>
                <a:gd name="connsiteX103" fmla="*/ 2632609 w 3619883"/>
                <a:gd name="connsiteY103" fmla="*/ 75338 h 4275461"/>
                <a:gd name="connsiteX104" fmla="*/ 2742291 w 3619883"/>
                <a:gd name="connsiteY104" fmla="*/ 92282 h 4275461"/>
                <a:gd name="connsiteX105" fmla="*/ 2851974 w 3619883"/>
                <a:gd name="connsiteY105" fmla="*/ 109227 h 4275461"/>
                <a:gd name="connsiteX106" fmla="*/ 2907643 w 3619883"/>
                <a:gd name="connsiteY106" fmla="*/ 100020 h 4275461"/>
                <a:gd name="connsiteX107" fmla="*/ 2944022 w 3619883"/>
                <a:gd name="connsiteY107" fmla="*/ 30853 h 4275461"/>
                <a:gd name="connsiteX108" fmla="*/ 3022289 w 3619883"/>
                <a:gd name="connsiteY108" fmla="*/ 10893 h 4275461"/>
                <a:gd name="connsiteX109" fmla="*/ 3054807 w 3619883"/>
                <a:gd name="connsiteY109" fmla="*/ 24226 h 4275461"/>
                <a:gd name="connsiteX110" fmla="*/ 3141892 w 3619883"/>
                <a:gd name="connsiteY110" fmla="*/ 51925 h 4275461"/>
                <a:gd name="connsiteX111" fmla="*/ 3185711 w 3619883"/>
                <a:gd name="connsiteY111" fmla="*/ 59881 h 4275461"/>
                <a:gd name="connsiteX112" fmla="*/ 3219056 w 3619883"/>
                <a:gd name="connsiteY112" fmla="*/ 55536 h 4275461"/>
                <a:gd name="connsiteX113" fmla="*/ 3263425 w 3619883"/>
                <a:gd name="connsiteY113" fmla="*/ 51706 h 4275461"/>
                <a:gd name="connsiteX114" fmla="*/ 3296219 w 3619883"/>
                <a:gd name="connsiteY114" fmla="*/ 59147 h 4275461"/>
                <a:gd name="connsiteX115" fmla="*/ 3319094 w 3619883"/>
                <a:gd name="connsiteY115" fmla="*/ 42500 h 4275461"/>
                <a:gd name="connsiteX116" fmla="*/ 3420511 w 3619883"/>
                <a:gd name="connsiteY116" fmla="*/ 0 h 4275461"/>
                <a:gd name="connsiteX117" fmla="*/ 3453305 w 3619883"/>
                <a:gd name="connsiteY117" fmla="*/ 7440 h 4275461"/>
                <a:gd name="connsiteX118" fmla="*/ 3496571 w 3619883"/>
                <a:gd name="connsiteY118" fmla="*/ 27182 h 4275461"/>
                <a:gd name="connsiteX119" fmla="*/ 3602117 w 3619883"/>
                <a:gd name="connsiteY119" fmla="*/ 132521 h 4275461"/>
                <a:gd name="connsiteX120" fmla="*/ 3619883 w 3619883"/>
                <a:gd name="connsiteY120" fmla="*/ 140049 h 4275461"/>
                <a:gd name="connsiteX121" fmla="*/ 3619883 w 3619883"/>
                <a:gd name="connsiteY12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150155 w 3619883"/>
                <a:gd name="connsiteY10" fmla="*/ 4128157 h 4275461"/>
                <a:gd name="connsiteX11" fmla="*/ 2204852 w 3619883"/>
                <a:gd name="connsiteY11" fmla="*/ 3951392 h 4275461"/>
                <a:gd name="connsiteX12" fmla="*/ 2027068 w 3619883"/>
                <a:gd name="connsiteY12" fmla="*/ 3951392 h 4275461"/>
                <a:gd name="connsiteX13" fmla="*/ 2027068 w 3619883"/>
                <a:gd name="connsiteY13" fmla="*/ 4128157 h 4275461"/>
                <a:gd name="connsiteX14" fmla="*/ 2079759 w 3619883"/>
                <a:gd name="connsiteY14" fmla="*/ 4128157 h 4275461"/>
                <a:gd name="connsiteX15" fmla="*/ 2079759 w 3619883"/>
                <a:gd name="connsiteY15" fmla="*/ 4275461 h 4275461"/>
                <a:gd name="connsiteX16" fmla="*/ 1824703 w 3619883"/>
                <a:gd name="connsiteY16" fmla="*/ 4275461 h 4275461"/>
                <a:gd name="connsiteX17" fmla="*/ 1834468 w 3619883"/>
                <a:gd name="connsiteY17" fmla="*/ 4128157 h 4275461"/>
                <a:gd name="connsiteX18" fmla="*/ 1893894 w 3619883"/>
                <a:gd name="connsiteY18" fmla="*/ 4128157 h 4275461"/>
                <a:gd name="connsiteX19" fmla="*/ 1893894 w 3619883"/>
                <a:gd name="connsiteY19" fmla="*/ 3951392 h 4275461"/>
                <a:gd name="connsiteX20" fmla="*/ 1716110 w 3619883"/>
                <a:gd name="connsiteY20" fmla="*/ 3951392 h 4275461"/>
                <a:gd name="connsiteX21" fmla="*/ 1716110 w 3619883"/>
                <a:gd name="connsiteY21" fmla="*/ 4006431 h 4275461"/>
                <a:gd name="connsiteX22" fmla="*/ 1703447 w 3619883"/>
                <a:gd name="connsiteY22" fmla="*/ 4007960 h 4275461"/>
                <a:gd name="connsiteX23" fmla="*/ 1716110 w 3619883"/>
                <a:gd name="connsiteY23" fmla="*/ 4044284 h 4275461"/>
                <a:gd name="connsiteX24" fmla="*/ 1716110 w 3619883"/>
                <a:gd name="connsiteY24" fmla="*/ 4128157 h 4275461"/>
                <a:gd name="connsiteX25" fmla="*/ 1745346 w 3619883"/>
                <a:gd name="connsiteY25" fmla="*/ 4128157 h 4275461"/>
                <a:gd name="connsiteX26" fmla="*/ 1796694 w 3619883"/>
                <a:gd name="connsiteY26" fmla="*/ 4275461 h 4275461"/>
                <a:gd name="connsiteX27" fmla="*/ 1558844 w 3619883"/>
                <a:gd name="connsiteY27" fmla="*/ 4275461 h 4275461"/>
                <a:gd name="connsiteX28" fmla="*/ 1517252 w 3619883"/>
                <a:gd name="connsiteY28" fmla="*/ 4128157 h 4275461"/>
                <a:gd name="connsiteX29" fmla="*/ 1582936 w 3619883"/>
                <a:gd name="connsiteY29" fmla="*/ 4128157 h 4275461"/>
                <a:gd name="connsiteX30" fmla="*/ 1582936 w 3619883"/>
                <a:gd name="connsiteY30" fmla="*/ 3951392 h 4275461"/>
                <a:gd name="connsiteX31" fmla="*/ 1405151 w 3619883"/>
                <a:gd name="connsiteY31" fmla="*/ 3951392 h 4275461"/>
                <a:gd name="connsiteX32" fmla="*/ 1405151 w 3619883"/>
                <a:gd name="connsiteY32" fmla="*/ 4128157 h 4275461"/>
                <a:gd name="connsiteX33" fmla="*/ 1468988 w 3619883"/>
                <a:gd name="connsiteY33" fmla="*/ 4128157 h 4275461"/>
                <a:gd name="connsiteX34" fmla="*/ 1427396 w 3619883"/>
                <a:gd name="connsiteY34" fmla="*/ 4275461 h 4275461"/>
                <a:gd name="connsiteX35" fmla="*/ 1210751 w 3619883"/>
                <a:gd name="connsiteY35" fmla="*/ 4275461 h 4275461"/>
                <a:gd name="connsiteX36" fmla="*/ 1210751 w 3619883"/>
                <a:gd name="connsiteY36" fmla="*/ 4128157 h 4275461"/>
                <a:gd name="connsiteX37" fmla="*/ 1271978 w 3619883"/>
                <a:gd name="connsiteY37" fmla="*/ 4128157 h 4275461"/>
                <a:gd name="connsiteX38" fmla="*/ 1271978 w 3619883"/>
                <a:gd name="connsiteY38" fmla="*/ 3951392 h 4275461"/>
                <a:gd name="connsiteX39" fmla="*/ 1094193 w 3619883"/>
                <a:gd name="connsiteY39" fmla="*/ 3951392 h 4275461"/>
                <a:gd name="connsiteX40" fmla="*/ 1094193 w 3619883"/>
                <a:gd name="connsiteY40" fmla="*/ 4128157 h 4275461"/>
                <a:gd name="connsiteX41" fmla="*/ 1140354 w 3619883"/>
                <a:gd name="connsiteY41" fmla="*/ 4128157 h 4275461"/>
                <a:gd name="connsiteX42" fmla="*/ 1140354 w 3619883"/>
                <a:gd name="connsiteY42" fmla="*/ 4275461 h 4275461"/>
                <a:gd name="connsiteX43" fmla="*/ 953807 w 3619883"/>
                <a:gd name="connsiteY43" fmla="*/ 4275461 h 4275461"/>
                <a:gd name="connsiteX44" fmla="*/ 912215 w 3619883"/>
                <a:gd name="connsiteY44" fmla="*/ 4128157 h 4275461"/>
                <a:gd name="connsiteX45" fmla="*/ 961020 w 3619883"/>
                <a:gd name="connsiteY45" fmla="*/ 4128157 h 4275461"/>
                <a:gd name="connsiteX46" fmla="*/ 961020 w 3619883"/>
                <a:gd name="connsiteY46" fmla="*/ 3951392 h 4275461"/>
                <a:gd name="connsiteX47" fmla="*/ 783235 w 3619883"/>
                <a:gd name="connsiteY47" fmla="*/ 3951392 h 4275461"/>
                <a:gd name="connsiteX48" fmla="*/ 783235 w 3619883"/>
                <a:gd name="connsiteY48" fmla="*/ 4128157 h 4275461"/>
                <a:gd name="connsiteX49" fmla="*/ 871024 w 3619883"/>
                <a:gd name="connsiteY49" fmla="*/ 4128157 h 4275461"/>
                <a:gd name="connsiteX50" fmla="*/ 829432 w 3619883"/>
                <a:gd name="connsiteY50" fmla="*/ 4275461 h 4275461"/>
                <a:gd name="connsiteX51" fmla="*/ 611484 w 3619883"/>
                <a:gd name="connsiteY51" fmla="*/ 4275461 h 4275461"/>
                <a:gd name="connsiteX52" fmla="*/ 621247 w 3619883"/>
                <a:gd name="connsiteY52" fmla="*/ 4128157 h 4275461"/>
                <a:gd name="connsiteX53" fmla="*/ 650062 w 3619883"/>
                <a:gd name="connsiteY53" fmla="*/ 4128157 h 4275461"/>
                <a:gd name="connsiteX54" fmla="*/ 650062 w 3619883"/>
                <a:gd name="connsiteY54" fmla="*/ 3951392 h 4275461"/>
                <a:gd name="connsiteX55" fmla="*/ 472277 w 3619883"/>
                <a:gd name="connsiteY55" fmla="*/ 3951392 h 4275461"/>
                <a:gd name="connsiteX56" fmla="*/ 472277 w 3619883"/>
                <a:gd name="connsiteY56" fmla="*/ 4128157 h 4275461"/>
                <a:gd name="connsiteX57" fmla="*/ 522650 w 3619883"/>
                <a:gd name="connsiteY57" fmla="*/ 4128157 h 4275461"/>
                <a:gd name="connsiteX58" fmla="*/ 573998 w 3619883"/>
                <a:gd name="connsiteY58" fmla="*/ 4275461 h 4275461"/>
                <a:gd name="connsiteX59" fmla="*/ 336164 w 3619883"/>
                <a:gd name="connsiteY59" fmla="*/ 4275461 h 4275461"/>
                <a:gd name="connsiteX60" fmla="*/ 294572 w 3619883"/>
                <a:gd name="connsiteY60" fmla="*/ 4128157 h 4275461"/>
                <a:gd name="connsiteX61" fmla="*/ 339106 w 3619883"/>
                <a:gd name="connsiteY61" fmla="*/ 4128157 h 4275461"/>
                <a:gd name="connsiteX62" fmla="*/ 339106 w 3619883"/>
                <a:gd name="connsiteY62" fmla="*/ 3951392 h 4275461"/>
                <a:gd name="connsiteX63" fmla="*/ 161321 w 3619883"/>
                <a:gd name="connsiteY63" fmla="*/ 3951392 h 4275461"/>
                <a:gd name="connsiteX64" fmla="*/ 161321 w 3619883"/>
                <a:gd name="connsiteY64" fmla="*/ 4128157 h 4275461"/>
                <a:gd name="connsiteX65" fmla="*/ 230914 w 3619883"/>
                <a:gd name="connsiteY65" fmla="*/ 4128157 h 4275461"/>
                <a:gd name="connsiteX66" fmla="*/ 189322 w 3619883"/>
                <a:gd name="connsiteY66" fmla="*/ 4275461 h 4275461"/>
                <a:gd name="connsiteX67" fmla="*/ 0 w 3619883"/>
                <a:gd name="connsiteY67" fmla="*/ 4275461 h 4275461"/>
                <a:gd name="connsiteX68" fmla="*/ 0 w 3619883"/>
                <a:gd name="connsiteY68" fmla="*/ 42229 h 4275461"/>
                <a:gd name="connsiteX69" fmla="*/ 42464 w 3619883"/>
                <a:gd name="connsiteY69" fmla="*/ 40518 h 4275461"/>
                <a:gd name="connsiteX70" fmla="*/ 137733 w 3619883"/>
                <a:gd name="connsiteY70" fmla="*/ 35355 h 4275461"/>
                <a:gd name="connsiteX71" fmla="*/ 270565 w 3619883"/>
                <a:gd name="connsiteY71" fmla="*/ 29759 h 4275461"/>
                <a:gd name="connsiteX72" fmla="*/ 479734 w 3619883"/>
                <a:gd name="connsiteY72" fmla="*/ 45455 h 4275461"/>
                <a:gd name="connsiteX73" fmla="*/ 524103 w 3619883"/>
                <a:gd name="connsiteY73" fmla="*/ 41625 h 4275461"/>
                <a:gd name="connsiteX74" fmla="*/ 624416 w 3619883"/>
                <a:gd name="connsiteY74" fmla="*/ 22696 h 4275461"/>
                <a:gd name="connsiteX75" fmla="*/ 657762 w 3619883"/>
                <a:gd name="connsiteY75" fmla="*/ 18351 h 4275461"/>
                <a:gd name="connsiteX76" fmla="*/ 690557 w 3619883"/>
                <a:gd name="connsiteY76" fmla="*/ 25792 h 4275461"/>
                <a:gd name="connsiteX77" fmla="*/ 745123 w 3619883"/>
                <a:gd name="connsiteY77" fmla="*/ 40157 h 4275461"/>
                <a:gd name="connsiteX78" fmla="*/ 789493 w 3619883"/>
                <a:gd name="connsiteY78" fmla="*/ 36327 h 4275461"/>
                <a:gd name="connsiteX79" fmla="*/ 854255 w 3619883"/>
                <a:gd name="connsiteY79" fmla="*/ 68887 h 4275461"/>
                <a:gd name="connsiteX80" fmla="*/ 897520 w 3619883"/>
                <a:gd name="connsiteY80" fmla="*/ 88629 h 4275461"/>
                <a:gd name="connsiteX81" fmla="*/ 940510 w 3619883"/>
                <a:gd name="connsiteY81" fmla="*/ 114265 h 4275461"/>
                <a:gd name="connsiteX82" fmla="*/ 1082712 w 3619883"/>
                <a:gd name="connsiteY82" fmla="*/ 144543 h 4275461"/>
                <a:gd name="connsiteX83" fmla="*/ 1205348 w 3619883"/>
                <a:gd name="connsiteY83" fmla="*/ 120753 h 4275461"/>
                <a:gd name="connsiteX84" fmla="*/ 1271764 w 3619883"/>
                <a:gd name="connsiteY84" fmla="*/ 117956 h 4275461"/>
                <a:gd name="connsiteX85" fmla="*/ 1315583 w 3619883"/>
                <a:gd name="connsiteY85" fmla="*/ 125912 h 4275461"/>
                <a:gd name="connsiteX86" fmla="*/ 1359125 w 3619883"/>
                <a:gd name="connsiteY86" fmla="*/ 139761 h 4275461"/>
                <a:gd name="connsiteX87" fmla="*/ 1391919 w 3619883"/>
                <a:gd name="connsiteY87" fmla="*/ 147202 h 4275461"/>
                <a:gd name="connsiteX88" fmla="*/ 1436563 w 3619883"/>
                <a:gd name="connsiteY88" fmla="*/ 137480 h 4275461"/>
                <a:gd name="connsiteX89" fmla="*/ 1471566 w 3619883"/>
                <a:gd name="connsiteY89" fmla="*/ 97777 h 4275461"/>
                <a:gd name="connsiteX90" fmla="*/ 1505739 w 3619883"/>
                <a:gd name="connsiteY90" fmla="*/ 75753 h 4275461"/>
                <a:gd name="connsiteX91" fmla="*/ 1590891 w 3619883"/>
                <a:gd name="connsiteY91" fmla="*/ 144702 h 4275461"/>
                <a:gd name="connsiteX92" fmla="*/ 1625616 w 3619883"/>
                <a:gd name="connsiteY92" fmla="*/ 110893 h 4275461"/>
                <a:gd name="connsiteX93" fmla="*/ 1658964 w 3619883"/>
                <a:gd name="connsiteY93" fmla="*/ 106547 h 4275461"/>
                <a:gd name="connsiteX94" fmla="*/ 1746598 w 3619883"/>
                <a:gd name="connsiteY94" fmla="*/ 122460 h 4275461"/>
                <a:gd name="connsiteX95" fmla="*/ 1811913 w 3619883"/>
                <a:gd name="connsiteY95" fmla="*/ 143234 h 4275461"/>
                <a:gd name="connsiteX96" fmla="*/ 1856557 w 3619883"/>
                <a:gd name="connsiteY96" fmla="*/ 133511 h 4275461"/>
                <a:gd name="connsiteX97" fmla="*/ 2066003 w 3619883"/>
                <a:gd name="connsiteY97" fmla="*/ 143313 h 4275461"/>
                <a:gd name="connsiteX98" fmla="*/ 2177615 w 3619883"/>
                <a:gd name="connsiteY98" fmla="*/ 119007 h 4275461"/>
                <a:gd name="connsiteX99" fmla="*/ 2255883 w 3619883"/>
                <a:gd name="connsiteY99" fmla="*/ 99047 h 4275461"/>
                <a:gd name="connsiteX100" fmla="*/ 2344622 w 3619883"/>
                <a:gd name="connsiteY100" fmla="*/ 91388 h 4275461"/>
                <a:gd name="connsiteX101" fmla="*/ 2455682 w 3619883"/>
                <a:gd name="connsiteY101" fmla="*/ 78869 h 4275461"/>
                <a:gd name="connsiteX102" fmla="*/ 2632609 w 3619883"/>
                <a:gd name="connsiteY102" fmla="*/ 75338 h 4275461"/>
                <a:gd name="connsiteX103" fmla="*/ 2742291 w 3619883"/>
                <a:gd name="connsiteY103" fmla="*/ 92282 h 4275461"/>
                <a:gd name="connsiteX104" fmla="*/ 2851974 w 3619883"/>
                <a:gd name="connsiteY104" fmla="*/ 109227 h 4275461"/>
                <a:gd name="connsiteX105" fmla="*/ 2907643 w 3619883"/>
                <a:gd name="connsiteY105" fmla="*/ 100020 h 4275461"/>
                <a:gd name="connsiteX106" fmla="*/ 2944022 w 3619883"/>
                <a:gd name="connsiteY106" fmla="*/ 30853 h 4275461"/>
                <a:gd name="connsiteX107" fmla="*/ 3022289 w 3619883"/>
                <a:gd name="connsiteY107" fmla="*/ 10893 h 4275461"/>
                <a:gd name="connsiteX108" fmla="*/ 3054807 w 3619883"/>
                <a:gd name="connsiteY108" fmla="*/ 24226 h 4275461"/>
                <a:gd name="connsiteX109" fmla="*/ 3141892 w 3619883"/>
                <a:gd name="connsiteY109" fmla="*/ 51925 h 4275461"/>
                <a:gd name="connsiteX110" fmla="*/ 3185711 w 3619883"/>
                <a:gd name="connsiteY110" fmla="*/ 59881 h 4275461"/>
                <a:gd name="connsiteX111" fmla="*/ 3219056 w 3619883"/>
                <a:gd name="connsiteY111" fmla="*/ 55536 h 4275461"/>
                <a:gd name="connsiteX112" fmla="*/ 3263425 w 3619883"/>
                <a:gd name="connsiteY112" fmla="*/ 51706 h 4275461"/>
                <a:gd name="connsiteX113" fmla="*/ 3296219 w 3619883"/>
                <a:gd name="connsiteY113" fmla="*/ 59147 h 4275461"/>
                <a:gd name="connsiteX114" fmla="*/ 3319094 w 3619883"/>
                <a:gd name="connsiteY114" fmla="*/ 42500 h 4275461"/>
                <a:gd name="connsiteX115" fmla="*/ 3420511 w 3619883"/>
                <a:gd name="connsiteY115" fmla="*/ 0 h 4275461"/>
                <a:gd name="connsiteX116" fmla="*/ 3453305 w 3619883"/>
                <a:gd name="connsiteY116" fmla="*/ 7440 h 4275461"/>
                <a:gd name="connsiteX117" fmla="*/ 3496571 w 3619883"/>
                <a:gd name="connsiteY117" fmla="*/ 27182 h 4275461"/>
                <a:gd name="connsiteX118" fmla="*/ 3602117 w 3619883"/>
                <a:gd name="connsiteY118" fmla="*/ 132521 h 4275461"/>
                <a:gd name="connsiteX119" fmla="*/ 3619883 w 3619883"/>
                <a:gd name="connsiteY119" fmla="*/ 140049 h 4275461"/>
                <a:gd name="connsiteX120" fmla="*/ 3619883 w 3619883"/>
                <a:gd name="connsiteY12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204852 w 3619883"/>
                <a:gd name="connsiteY10" fmla="*/ 3951392 h 4275461"/>
                <a:gd name="connsiteX11" fmla="*/ 2027068 w 3619883"/>
                <a:gd name="connsiteY11" fmla="*/ 3951392 h 4275461"/>
                <a:gd name="connsiteX12" fmla="*/ 2027068 w 3619883"/>
                <a:gd name="connsiteY12" fmla="*/ 4128157 h 4275461"/>
                <a:gd name="connsiteX13" fmla="*/ 2079759 w 3619883"/>
                <a:gd name="connsiteY13" fmla="*/ 4128157 h 4275461"/>
                <a:gd name="connsiteX14" fmla="*/ 2079759 w 3619883"/>
                <a:gd name="connsiteY14" fmla="*/ 4275461 h 4275461"/>
                <a:gd name="connsiteX15" fmla="*/ 1824703 w 3619883"/>
                <a:gd name="connsiteY15" fmla="*/ 4275461 h 4275461"/>
                <a:gd name="connsiteX16" fmla="*/ 1834468 w 3619883"/>
                <a:gd name="connsiteY16" fmla="*/ 4128157 h 4275461"/>
                <a:gd name="connsiteX17" fmla="*/ 1893894 w 3619883"/>
                <a:gd name="connsiteY17" fmla="*/ 4128157 h 4275461"/>
                <a:gd name="connsiteX18" fmla="*/ 1893894 w 3619883"/>
                <a:gd name="connsiteY18" fmla="*/ 3951392 h 4275461"/>
                <a:gd name="connsiteX19" fmla="*/ 1716110 w 3619883"/>
                <a:gd name="connsiteY19" fmla="*/ 3951392 h 4275461"/>
                <a:gd name="connsiteX20" fmla="*/ 1716110 w 3619883"/>
                <a:gd name="connsiteY20" fmla="*/ 4006431 h 4275461"/>
                <a:gd name="connsiteX21" fmla="*/ 1703447 w 3619883"/>
                <a:gd name="connsiteY21" fmla="*/ 4007960 h 4275461"/>
                <a:gd name="connsiteX22" fmla="*/ 1716110 w 3619883"/>
                <a:gd name="connsiteY22" fmla="*/ 4044284 h 4275461"/>
                <a:gd name="connsiteX23" fmla="*/ 1716110 w 3619883"/>
                <a:gd name="connsiteY23" fmla="*/ 4128157 h 4275461"/>
                <a:gd name="connsiteX24" fmla="*/ 1745346 w 3619883"/>
                <a:gd name="connsiteY24" fmla="*/ 4128157 h 4275461"/>
                <a:gd name="connsiteX25" fmla="*/ 1796694 w 3619883"/>
                <a:gd name="connsiteY25" fmla="*/ 4275461 h 4275461"/>
                <a:gd name="connsiteX26" fmla="*/ 1558844 w 3619883"/>
                <a:gd name="connsiteY26" fmla="*/ 4275461 h 4275461"/>
                <a:gd name="connsiteX27" fmla="*/ 1517252 w 3619883"/>
                <a:gd name="connsiteY27" fmla="*/ 4128157 h 4275461"/>
                <a:gd name="connsiteX28" fmla="*/ 1582936 w 3619883"/>
                <a:gd name="connsiteY28" fmla="*/ 4128157 h 4275461"/>
                <a:gd name="connsiteX29" fmla="*/ 1582936 w 3619883"/>
                <a:gd name="connsiteY29" fmla="*/ 3951392 h 4275461"/>
                <a:gd name="connsiteX30" fmla="*/ 1405151 w 3619883"/>
                <a:gd name="connsiteY30" fmla="*/ 3951392 h 4275461"/>
                <a:gd name="connsiteX31" fmla="*/ 1405151 w 3619883"/>
                <a:gd name="connsiteY31" fmla="*/ 4128157 h 4275461"/>
                <a:gd name="connsiteX32" fmla="*/ 1468988 w 3619883"/>
                <a:gd name="connsiteY32" fmla="*/ 4128157 h 4275461"/>
                <a:gd name="connsiteX33" fmla="*/ 1427396 w 3619883"/>
                <a:gd name="connsiteY33" fmla="*/ 4275461 h 4275461"/>
                <a:gd name="connsiteX34" fmla="*/ 1210751 w 3619883"/>
                <a:gd name="connsiteY34" fmla="*/ 4275461 h 4275461"/>
                <a:gd name="connsiteX35" fmla="*/ 1210751 w 3619883"/>
                <a:gd name="connsiteY35" fmla="*/ 4128157 h 4275461"/>
                <a:gd name="connsiteX36" fmla="*/ 1271978 w 3619883"/>
                <a:gd name="connsiteY36" fmla="*/ 4128157 h 4275461"/>
                <a:gd name="connsiteX37" fmla="*/ 1271978 w 3619883"/>
                <a:gd name="connsiteY37" fmla="*/ 3951392 h 4275461"/>
                <a:gd name="connsiteX38" fmla="*/ 1094193 w 3619883"/>
                <a:gd name="connsiteY38" fmla="*/ 3951392 h 4275461"/>
                <a:gd name="connsiteX39" fmla="*/ 1094193 w 3619883"/>
                <a:gd name="connsiteY39" fmla="*/ 4128157 h 4275461"/>
                <a:gd name="connsiteX40" fmla="*/ 1140354 w 3619883"/>
                <a:gd name="connsiteY40" fmla="*/ 4128157 h 4275461"/>
                <a:gd name="connsiteX41" fmla="*/ 1140354 w 3619883"/>
                <a:gd name="connsiteY41" fmla="*/ 4275461 h 4275461"/>
                <a:gd name="connsiteX42" fmla="*/ 953807 w 3619883"/>
                <a:gd name="connsiteY42" fmla="*/ 4275461 h 4275461"/>
                <a:gd name="connsiteX43" fmla="*/ 912215 w 3619883"/>
                <a:gd name="connsiteY43" fmla="*/ 4128157 h 4275461"/>
                <a:gd name="connsiteX44" fmla="*/ 961020 w 3619883"/>
                <a:gd name="connsiteY44" fmla="*/ 4128157 h 4275461"/>
                <a:gd name="connsiteX45" fmla="*/ 961020 w 3619883"/>
                <a:gd name="connsiteY45" fmla="*/ 3951392 h 4275461"/>
                <a:gd name="connsiteX46" fmla="*/ 783235 w 3619883"/>
                <a:gd name="connsiteY46" fmla="*/ 3951392 h 4275461"/>
                <a:gd name="connsiteX47" fmla="*/ 783235 w 3619883"/>
                <a:gd name="connsiteY47" fmla="*/ 4128157 h 4275461"/>
                <a:gd name="connsiteX48" fmla="*/ 871024 w 3619883"/>
                <a:gd name="connsiteY48" fmla="*/ 4128157 h 4275461"/>
                <a:gd name="connsiteX49" fmla="*/ 829432 w 3619883"/>
                <a:gd name="connsiteY49" fmla="*/ 4275461 h 4275461"/>
                <a:gd name="connsiteX50" fmla="*/ 611484 w 3619883"/>
                <a:gd name="connsiteY50" fmla="*/ 4275461 h 4275461"/>
                <a:gd name="connsiteX51" fmla="*/ 621247 w 3619883"/>
                <a:gd name="connsiteY51" fmla="*/ 4128157 h 4275461"/>
                <a:gd name="connsiteX52" fmla="*/ 650062 w 3619883"/>
                <a:gd name="connsiteY52" fmla="*/ 4128157 h 4275461"/>
                <a:gd name="connsiteX53" fmla="*/ 650062 w 3619883"/>
                <a:gd name="connsiteY53" fmla="*/ 3951392 h 4275461"/>
                <a:gd name="connsiteX54" fmla="*/ 472277 w 3619883"/>
                <a:gd name="connsiteY54" fmla="*/ 3951392 h 4275461"/>
                <a:gd name="connsiteX55" fmla="*/ 472277 w 3619883"/>
                <a:gd name="connsiteY55" fmla="*/ 4128157 h 4275461"/>
                <a:gd name="connsiteX56" fmla="*/ 522650 w 3619883"/>
                <a:gd name="connsiteY56" fmla="*/ 4128157 h 4275461"/>
                <a:gd name="connsiteX57" fmla="*/ 573998 w 3619883"/>
                <a:gd name="connsiteY57" fmla="*/ 4275461 h 4275461"/>
                <a:gd name="connsiteX58" fmla="*/ 336164 w 3619883"/>
                <a:gd name="connsiteY58" fmla="*/ 4275461 h 4275461"/>
                <a:gd name="connsiteX59" fmla="*/ 294572 w 3619883"/>
                <a:gd name="connsiteY59" fmla="*/ 4128157 h 4275461"/>
                <a:gd name="connsiteX60" fmla="*/ 339106 w 3619883"/>
                <a:gd name="connsiteY60" fmla="*/ 4128157 h 4275461"/>
                <a:gd name="connsiteX61" fmla="*/ 339106 w 3619883"/>
                <a:gd name="connsiteY61" fmla="*/ 3951392 h 4275461"/>
                <a:gd name="connsiteX62" fmla="*/ 161321 w 3619883"/>
                <a:gd name="connsiteY62" fmla="*/ 3951392 h 4275461"/>
                <a:gd name="connsiteX63" fmla="*/ 161321 w 3619883"/>
                <a:gd name="connsiteY63" fmla="*/ 4128157 h 4275461"/>
                <a:gd name="connsiteX64" fmla="*/ 230914 w 3619883"/>
                <a:gd name="connsiteY64" fmla="*/ 4128157 h 4275461"/>
                <a:gd name="connsiteX65" fmla="*/ 189322 w 3619883"/>
                <a:gd name="connsiteY65" fmla="*/ 4275461 h 4275461"/>
                <a:gd name="connsiteX66" fmla="*/ 0 w 3619883"/>
                <a:gd name="connsiteY66" fmla="*/ 4275461 h 4275461"/>
                <a:gd name="connsiteX67" fmla="*/ 0 w 3619883"/>
                <a:gd name="connsiteY67" fmla="*/ 42229 h 4275461"/>
                <a:gd name="connsiteX68" fmla="*/ 42464 w 3619883"/>
                <a:gd name="connsiteY68" fmla="*/ 40518 h 4275461"/>
                <a:gd name="connsiteX69" fmla="*/ 137733 w 3619883"/>
                <a:gd name="connsiteY69" fmla="*/ 35355 h 4275461"/>
                <a:gd name="connsiteX70" fmla="*/ 270565 w 3619883"/>
                <a:gd name="connsiteY70" fmla="*/ 29759 h 4275461"/>
                <a:gd name="connsiteX71" fmla="*/ 479734 w 3619883"/>
                <a:gd name="connsiteY71" fmla="*/ 45455 h 4275461"/>
                <a:gd name="connsiteX72" fmla="*/ 524103 w 3619883"/>
                <a:gd name="connsiteY72" fmla="*/ 41625 h 4275461"/>
                <a:gd name="connsiteX73" fmla="*/ 624416 w 3619883"/>
                <a:gd name="connsiteY73" fmla="*/ 22696 h 4275461"/>
                <a:gd name="connsiteX74" fmla="*/ 657762 w 3619883"/>
                <a:gd name="connsiteY74" fmla="*/ 18351 h 4275461"/>
                <a:gd name="connsiteX75" fmla="*/ 690557 w 3619883"/>
                <a:gd name="connsiteY75" fmla="*/ 25792 h 4275461"/>
                <a:gd name="connsiteX76" fmla="*/ 745123 w 3619883"/>
                <a:gd name="connsiteY76" fmla="*/ 40157 h 4275461"/>
                <a:gd name="connsiteX77" fmla="*/ 789493 w 3619883"/>
                <a:gd name="connsiteY77" fmla="*/ 36327 h 4275461"/>
                <a:gd name="connsiteX78" fmla="*/ 854255 w 3619883"/>
                <a:gd name="connsiteY78" fmla="*/ 68887 h 4275461"/>
                <a:gd name="connsiteX79" fmla="*/ 897520 w 3619883"/>
                <a:gd name="connsiteY79" fmla="*/ 88629 h 4275461"/>
                <a:gd name="connsiteX80" fmla="*/ 940510 w 3619883"/>
                <a:gd name="connsiteY80" fmla="*/ 114265 h 4275461"/>
                <a:gd name="connsiteX81" fmla="*/ 1082712 w 3619883"/>
                <a:gd name="connsiteY81" fmla="*/ 144543 h 4275461"/>
                <a:gd name="connsiteX82" fmla="*/ 1205348 w 3619883"/>
                <a:gd name="connsiteY82" fmla="*/ 120753 h 4275461"/>
                <a:gd name="connsiteX83" fmla="*/ 1271764 w 3619883"/>
                <a:gd name="connsiteY83" fmla="*/ 117956 h 4275461"/>
                <a:gd name="connsiteX84" fmla="*/ 1315583 w 3619883"/>
                <a:gd name="connsiteY84" fmla="*/ 125912 h 4275461"/>
                <a:gd name="connsiteX85" fmla="*/ 1359125 w 3619883"/>
                <a:gd name="connsiteY85" fmla="*/ 139761 h 4275461"/>
                <a:gd name="connsiteX86" fmla="*/ 1391919 w 3619883"/>
                <a:gd name="connsiteY86" fmla="*/ 147202 h 4275461"/>
                <a:gd name="connsiteX87" fmla="*/ 1436563 w 3619883"/>
                <a:gd name="connsiteY87" fmla="*/ 137480 h 4275461"/>
                <a:gd name="connsiteX88" fmla="*/ 1471566 w 3619883"/>
                <a:gd name="connsiteY88" fmla="*/ 97777 h 4275461"/>
                <a:gd name="connsiteX89" fmla="*/ 1505739 w 3619883"/>
                <a:gd name="connsiteY89" fmla="*/ 75753 h 4275461"/>
                <a:gd name="connsiteX90" fmla="*/ 1590891 w 3619883"/>
                <a:gd name="connsiteY90" fmla="*/ 144702 h 4275461"/>
                <a:gd name="connsiteX91" fmla="*/ 1625616 w 3619883"/>
                <a:gd name="connsiteY91" fmla="*/ 110893 h 4275461"/>
                <a:gd name="connsiteX92" fmla="*/ 1658964 w 3619883"/>
                <a:gd name="connsiteY92" fmla="*/ 106547 h 4275461"/>
                <a:gd name="connsiteX93" fmla="*/ 1746598 w 3619883"/>
                <a:gd name="connsiteY93" fmla="*/ 122460 h 4275461"/>
                <a:gd name="connsiteX94" fmla="*/ 1811913 w 3619883"/>
                <a:gd name="connsiteY94" fmla="*/ 143234 h 4275461"/>
                <a:gd name="connsiteX95" fmla="*/ 1856557 w 3619883"/>
                <a:gd name="connsiteY95" fmla="*/ 133511 h 4275461"/>
                <a:gd name="connsiteX96" fmla="*/ 2066003 w 3619883"/>
                <a:gd name="connsiteY96" fmla="*/ 143313 h 4275461"/>
                <a:gd name="connsiteX97" fmla="*/ 2177615 w 3619883"/>
                <a:gd name="connsiteY97" fmla="*/ 119007 h 4275461"/>
                <a:gd name="connsiteX98" fmla="*/ 2255883 w 3619883"/>
                <a:gd name="connsiteY98" fmla="*/ 99047 h 4275461"/>
                <a:gd name="connsiteX99" fmla="*/ 2344622 w 3619883"/>
                <a:gd name="connsiteY99" fmla="*/ 91388 h 4275461"/>
                <a:gd name="connsiteX100" fmla="*/ 2455682 w 3619883"/>
                <a:gd name="connsiteY100" fmla="*/ 78869 h 4275461"/>
                <a:gd name="connsiteX101" fmla="*/ 2632609 w 3619883"/>
                <a:gd name="connsiteY101" fmla="*/ 75338 h 4275461"/>
                <a:gd name="connsiteX102" fmla="*/ 2742291 w 3619883"/>
                <a:gd name="connsiteY102" fmla="*/ 92282 h 4275461"/>
                <a:gd name="connsiteX103" fmla="*/ 2851974 w 3619883"/>
                <a:gd name="connsiteY103" fmla="*/ 109227 h 4275461"/>
                <a:gd name="connsiteX104" fmla="*/ 2907643 w 3619883"/>
                <a:gd name="connsiteY104" fmla="*/ 100020 h 4275461"/>
                <a:gd name="connsiteX105" fmla="*/ 2944022 w 3619883"/>
                <a:gd name="connsiteY105" fmla="*/ 30853 h 4275461"/>
                <a:gd name="connsiteX106" fmla="*/ 3022289 w 3619883"/>
                <a:gd name="connsiteY106" fmla="*/ 10893 h 4275461"/>
                <a:gd name="connsiteX107" fmla="*/ 3054807 w 3619883"/>
                <a:gd name="connsiteY107" fmla="*/ 24226 h 4275461"/>
                <a:gd name="connsiteX108" fmla="*/ 3141892 w 3619883"/>
                <a:gd name="connsiteY108" fmla="*/ 51925 h 4275461"/>
                <a:gd name="connsiteX109" fmla="*/ 3185711 w 3619883"/>
                <a:gd name="connsiteY109" fmla="*/ 59881 h 4275461"/>
                <a:gd name="connsiteX110" fmla="*/ 3219056 w 3619883"/>
                <a:gd name="connsiteY110" fmla="*/ 55536 h 4275461"/>
                <a:gd name="connsiteX111" fmla="*/ 3263425 w 3619883"/>
                <a:gd name="connsiteY111" fmla="*/ 51706 h 4275461"/>
                <a:gd name="connsiteX112" fmla="*/ 3296219 w 3619883"/>
                <a:gd name="connsiteY112" fmla="*/ 59147 h 4275461"/>
                <a:gd name="connsiteX113" fmla="*/ 3319094 w 3619883"/>
                <a:gd name="connsiteY113" fmla="*/ 42500 h 4275461"/>
                <a:gd name="connsiteX114" fmla="*/ 3420511 w 3619883"/>
                <a:gd name="connsiteY114" fmla="*/ 0 h 4275461"/>
                <a:gd name="connsiteX115" fmla="*/ 3453305 w 3619883"/>
                <a:gd name="connsiteY115" fmla="*/ 7440 h 4275461"/>
                <a:gd name="connsiteX116" fmla="*/ 3496571 w 3619883"/>
                <a:gd name="connsiteY116" fmla="*/ 27182 h 4275461"/>
                <a:gd name="connsiteX117" fmla="*/ 3602117 w 3619883"/>
                <a:gd name="connsiteY117" fmla="*/ 132521 h 4275461"/>
                <a:gd name="connsiteX118" fmla="*/ 3619883 w 3619883"/>
                <a:gd name="connsiteY118" fmla="*/ 140049 h 4275461"/>
                <a:gd name="connsiteX119" fmla="*/ 3619883 w 3619883"/>
                <a:gd name="connsiteY11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3951392 h 4275461"/>
                <a:gd name="connsiteX11" fmla="*/ 2027068 w 3619883"/>
                <a:gd name="connsiteY11" fmla="*/ 4128157 h 4275461"/>
                <a:gd name="connsiteX12" fmla="*/ 2079759 w 3619883"/>
                <a:gd name="connsiteY12" fmla="*/ 4128157 h 4275461"/>
                <a:gd name="connsiteX13" fmla="*/ 2079759 w 3619883"/>
                <a:gd name="connsiteY13" fmla="*/ 4275461 h 4275461"/>
                <a:gd name="connsiteX14" fmla="*/ 1824703 w 3619883"/>
                <a:gd name="connsiteY14" fmla="*/ 4275461 h 4275461"/>
                <a:gd name="connsiteX15" fmla="*/ 1834468 w 3619883"/>
                <a:gd name="connsiteY15" fmla="*/ 4128157 h 4275461"/>
                <a:gd name="connsiteX16" fmla="*/ 1893894 w 3619883"/>
                <a:gd name="connsiteY16" fmla="*/ 4128157 h 4275461"/>
                <a:gd name="connsiteX17" fmla="*/ 1893894 w 3619883"/>
                <a:gd name="connsiteY17" fmla="*/ 3951392 h 4275461"/>
                <a:gd name="connsiteX18" fmla="*/ 1716110 w 3619883"/>
                <a:gd name="connsiteY18" fmla="*/ 3951392 h 4275461"/>
                <a:gd name="connsiteX19" fmla="*/ 1716110 w 3619883"/>
                <a:gd name="connsiteY19" fmla="*/ 4006431 h 4275461"/>
                <a:gd name="connsiteX20" fmla="*/ 1703447 w 3619883"/>
                <a:gd name="connsiteY20" fmla="*/ 4007960 h 4275461"/>
                <a:gd name="connsiteX21" fmla="*/ 1716110 w 3619883"/>
                <a:gd name="connsiteY21" fmla="*/ 4044284 h 4275461"/>
                <a:gd name="connsiteX22" fmla="*/ 1716110 w 3619883"/>
                <a:gd name="connsiteY22" fmla="*/ 4128157 h 4275461"/>
                <a:gd name="connsiteX23" fmla="*/ 1745346 w 3619883"/>
                <a:gd name="connsiteY23" fmla="*/ 4128157 h 4275461"/>
                <a:gd name="connsiteX24" fmla="*/ 1796694 w 3619883"/>
                <a:gd name="connsiteY24" fmla="*/ 4275461 h 4275461"/>
                <a:gd name="connsiteX25" fmla="*/ 1558844 w 3619883"/>
                <a:gd name="connsiteY25" fmla="*/ 4275461 h 4275461"/>
                <a:gd name="connsiteX26" fmla="*/ 1517252 w 3619883"/>
                <a:gd name="connsiteY26" fmla="*/ 4128157 h 4275461"/>
                <a:gd name="connsiteX27" fmla="*/ 1582936 w 3619883"/>
                <a:gd name="connsiteY27" fmla="*/ 4128157 h 4275461"/>
                <a:gd name="connsiteX28" fmla="*/ 1582936 w 3619883"/>
                <a:gd name="connsiteY28" fmla="*/ 3951392 h 4275461"/>
                <a:gd name="connsiteX29" fmla="*/ 1405151 w 3619883"/>
                <a:gd name="connsiteY29" fmla="*/ 3951392 h 4275461"/>
                <a:gd name="connsiteX30" fmla="*/ 1405151 w 3619883"/>
                <a:gd name="connsiteY30" fmla="*/ 4128157 h 4275461"/>
                <a:gd name="connsiteX31" fmla="*/ 1468988 w 3619883"/>
                <a:gd name="connsiteY31" fmla="*/ 4128157 h 4275461"/>
                <a:gd name="connsiteX32" fmla="*/ 1427396 w 3619883"/>
                <a:gd name="connsiteY32" fmla="*/ 4275461 h 4275461"/>
                <a:gd name="connsiteX33" fmla="*/ 1210751 w 3619883"/>
                <a:gd name="connsiteY33" fmla="*/ 4275461 h 4275461"/>
                <a:gd name="connsiteX34" fmla="*/ 1210751 w 3619883"/>
                <a:gd name="connsiteY34" fmla="*/ 4128157 h 4275461"/>
                <a:gd name="connsiteX35" fmla="*/ 1271978 w 3619883"/>
                <a:gd name="connsiteY35" fmla="*/ 4128157 h 4275461"/>
                <a:gd name="connsiteX36" fmla="*/ 1271978 w 3619883"/>
                <a:gd name="connsiteY36" fmla="*/ 3951392 h 4275461"/>
                <a:gd name="connsiteX37" fmla="*/ 1094193 w 3619883"/>
                <a:gd name="connsiteY37" fmla="*/ 3951392 h 4275461"/>
                <a:gd name="connsiteX38" fmla="*/ 1094193 w 3619883"/>
                <a:gd name="connsiteY38" fmla="*/ 4128157 h 4275461"/>
                <a:gd name="connsiteX39" fmla="*/ 1140354 w 3619883"/>
                <a:gd name="connsiteY39" fmla="*/ 4128157 h 4275461"/>
                <a:gd name="connsiteX40" fmla="*/ 1140354 w 3619883"/>
                <a:gd name="connsiteY40" fmla="*/ 4275461 h 4275461"/>
                <a:gd name="connsiteX41" fmla="*/ 953807 w 3619883"/>
                <a:gd name="connsiteY41" fmla="*/ 4275461 h 4275461"/>
                <a:gd name="connsiteX42" fmla="*/ 912215 w 3619883"/>
                <a:gd name="connsiteY42" fmla="*/ 4128157 h 4275461"/>
                <a:gd name="connsiteX43" fmla="*/ 961020 w 3619883"/>
                <a:gd name="connsiteY43" fmla="*/ 4128157 h 4275461"/>
                <a:gd name="connsiteX44" fmla="*/ 961020 w 3619883"/>
                <a:gd name="connsiteY44" fmla="*/ 3951392 h 4275461"/>
                <a:gd name="connsiteX45" fmla="*/ 783235 w 3619883"/>
                <a:gd name="connsiteY45" fmla="*/ 3951392 h 4275461"/>
                <a:gd name="connsiteX46" fmla="*/ 783235 w 3619883"/>
                <a:gd name="connsiteY46" fmla="*/ 4128157 h 4275461"/>
                <a:gd name="connsiteX47" fmla="*/ 871024 w 3619883"/>
                <a:gd name="connsiteY47" fmla="*/ 4128157 h 4275461"/>
                <a:gd name="connsiteX48" fmla="*/ 829432 w 3619883"/>
                <a:gd name="connsiteY48" fmla="*/ 4275461 h 4275461"/>
                <a:gd name="connsiteX49" fmla="*/ 611484 w 3619883"/>
                <a:gd name="connsiteY49" fmla="*/ 4275461 h 4275461"/>
                <a:gd name="connsiteX50" fmla="*/ 621247 w 3619883"/>
                <a:gd name="connsiteY50" fmla="*/ 4128157 h 4275461"/>
                <a:gd name="connsiteX51" fmla="*/ 650062 w 3619883"/>
                <a:gd name="connsiteY51" fmla="*/ 4128157 h 4275461"/>
                <a:gd name="connsiteX52" fmla="*/ 650062 w 3619883"/>
                <a:gd name="connsiteY52" fmla="*/ 3951392 h 4275461"/>
                <a:gd name="connsiteX53" fmla="*/ 472277 w 3619883"/>
                <a:gd name="connsiteY53" fmla="*/ 3951392 h 4275461"/>
                <a:gd name="connsiteX54" fmla="*/ 472277 w 3619883"/>
                <a:gd name="connsiteY54" fmla="*/ 4128157 h 4275461"/>
                <a:gd name="connsiteX55" fmla="*/ 522650 w 3619883"/>
                <a:gd name="connsiteY55" fmla="*/ 4128157 h 4275461"/>
                <a:gd name="connsiteX56" fmla="*/ 573998 w 3619883"/>
                <a:gd name="connsiteY56" fmla="*/ 4275461 h 4275461"/>
                <a:gd name="connsiteX57" fmla="*/ 336164 w 3619883"/>
                <a:gd name="connsiteY57" fmla="*/ 4275461 h 4275461"/>
                <a:gd name="connsiteX58" fmla="*/ 294572 w 3619883"/>
                <a:gd name="connsiteY58" fmla="*/ 4128157 h 4275461"/>
                <a:gd name="connsiteX59" fmla="*/ 339106 w 3619883"/>
                <a:gd name="connsiteY59" fmla="*/ 4128157 h 4275461"/>
                <a:gd name="connsiteX60" fmla="*/ 339106 w 3619883"/>
                <a:gd name="connsiteY60" fmla="*/ 3951392 h 4275461"/>
                <a:gd name="connsiteX61" fmla="*/ 161321 w 3619883"/>
                <a:gd name="connsiteY61" fmla="*/ 3951392 h 4275461"/>
                <a:gd name="connsiteX62" fmla="*/ 161321 w 3619883"/>
                <a:gd name="connsiteY62" fmla="*/ 4128157 h 4275461"/>
                <a:gd name="connsiteX63" fmla="*/ 230914 w 3619883"/>
                <a:gd name="connsiteY63" fmla="*/ 4128157 h 4275461"/>
                <a:gd name="connsiteX64" fmla="*/ 189322 w 3619883"/>
                <a:gd name="connsiteY64" fmla="*/ 4275461 h 4275461"/>
                <a:gd name="connsiteX65" fmla="*/ 0 w 3619883"/>
                <a:gd name="connsiteY65" fmla="*/ 4275461 h 4275461"/>
                <a:gd name="connsiteX66" fmla="*/ 0 w 3619883"/>
                <a:gd name="connsiteY66" fmla="*/ 42229 h 4275461"/>
                <a:gd name="connsiteX67" fmla="*/ 42464 w 3619883"/>
                <a:gd name="connsiteY67" fmla="*/ 40518 h 4275461"/>
                <a:gd name="connsiteX68" fmla="*/ 137733 w 3619883"/>
                <a:gd name="connsiteY68" fmla="*/ 35355 h 4275461"/>
                <a:gd name="connsiteX69" fmla="*/ 270565 w 3619883"/>
                <a:gd name="connsiteY69" fmla="*/ 29759 h 4275461"/>
                <a:gd name="connsiteX70" fmla="*/ 479734 w 3619883"/>
                <a:gd name="connsiteY70" fmla="*/ 45455 h 4275461"/>
                <a:gd name="connsiteX71" fmla="*/ 524103 w 3619883"/>
                <a:gd name="connsiteY71" fmla="*/ 41625 h 4275461"/>
                <a:gd name="connsiteX72" fmla="*/ 624416 w 3619883"/>
                <a:gd name="connsiteY72" fmla="*/ 22696 h 4275461"/>
                <a:gd name="connsiteX73" fmla="*/ 657762 w 3619883"/>
                <a:gd name="connsiteY73" fmla="*/ 18351 h 4275461"/>
                <a:gd name="connsiteX74" fmla="*/ 690557 w 3619883"/>
                <a:gd name="connsiteY74" fmla="*/ 25792 h 4275461"/>
                <a:gd name="connsiteX75" fmla="*/ 745123 w 3619883"/>
                <a:gd name="connsiteY75" fmla="*/ 40157 h 4275461"/>
                <a:gd name="connsiteX76" fmla="*/ 789493 w 3619883"/>
                <a:gd name="connsiteY76" fmla="*/ 36327 h 4275461"/>
                <a:gd name="connsiteX77" fmla="*/ 854255 w 3619883"/>
                <a:gd name="connsiteY77" fmla="*/ 68887 h 4275461"/>
                <a:gd name="connsiteX78" fmla="*/ 897520 w 3619883"/>
                <a:gd name="connsiteY78" fmla="*/ 88629 h 4275461"/>
                <a:gd name="connsiteX79" fmla="*/ 940510 w 3619883"/>
                <a:gd name="connsiteY79" fmla="*/ 114265 h 4275461"/>
                <a:gd name="connsiteX80" fmla="*/ 1082712 w 3619883"/>
                <a:gd name="connsiteY80" fmla="*/ 144543 h 4275461"/>
                <a:gd name="connsiteX81" fmla="*/ 1205348 w 3619883"/>
                <a:gd name="connsiteY81" fmla="*/ 120753 h 4275461"/>
                <a:gd name="connsiteX82" fmla="*/ 1271764 w 3619883"/>
                <a:gd name="connsiteY82" fmla="*/ 117956 h 4275461"/>
                <a:gd name="connsiteX83" fmla="*/ 1315583 w 3619883"/>
                <a:gd name="connsiteY83" fmla="*/ 125912 h 4275461"/>
                <a:gd name="connsiteX84" fmla="*/ 1359125 w 3619883"/>
                <a:gd name="connsiteY84" fmla="*/ 139761 h 4275461"/>
                <a:gd name="connsiteX85" fmla="*/ 1391919 w 3619883"/>
                <a:gd name="connsiteY85" fmla="*/ 147202 h 4275461"/>
                <a:gd name="connsiteX86" fmla="*/ 1436563 w 3619883"/>
                <a:gd name="connsiteY86" fmla="*/ 137480 h 4275461"/>
                <a:gd name="connsiteX87" fmla="*/ 1471566 w 3619883"/>
                <a:gd name="connsiteY87" fmla="*/ 97777 h 4275461"/>
                <a:gd name="connsiteX88" fmla="*/ 1505739 w 3619883"/>
                <a:gd name="connsiteY88" fmla="*/ 75753 h 4275461"/>
                <a:gd name="connsiteX89" fmla="*/ 1590891 w 3619883"/>
                <a:gd name="connsiteY89" fmla="*/ 144702 h 4275461"/>
                <a:gd name="connsiteX90" fmla="*/ 1625616 w 3619883"/>
                <a:gd name="connsiteY90" fmla="*/ 110893 h 4275461"/>
                <a:gd name="connsiteX91" fmla="*/ 1658964 w 3619883"/>
                <a:gd name="connsiteY91" fmla="*/ 106547 h 4275461"/>
                <a:gd name="connsiteX92" fmla="*/ 1746598 w 3619883"/>
                <a:gd name="connsiteY92" fmla="*/ 122460 h 4275461"/>
                <a:gd name="connsiteX93" fmla="*/ 1811913 w 3619883"/>
                <a:gd name="connsiteY93" fmla="*/ 143234 h 4275461"/>
                <a:gd name="connsiteX94" fmla="*/ 1856557 w 3619883"/>
                <a:gd name="connsiteY94" fmla="*/ 133511 h 4275461"/>
                <a:gd name="connsiteX95" fmla="*/ 2066003 w 3619883"/>
                <a:gd name="connsiteY95" fmla="*/ 143313 h 4275461"/>
                <a:gd name="connsiteX96" fmla="*/ 2177615 w 3619883"/>
                <a:gd name="connsiteY96" fmla="*/ 119007 h 4275461"/>
                <a:gd name="connsiteX97" fmla="*/ 2255883 w 3619883"/>
                <a:gd name="connsiteY97" fmla="*/ 99047 h 4275461"/>
                <a:gd name="connsiteX98" fmla="*/ 2344622 w 3619883"/>
                <a:gd name="connsiteY98" fmla="*/ 91388 h 4275461"/>
                <a:gd name="connsiteX99" fmla="*/ 2455682 w 3619883"/>
                <a:gd name="connsiteY99" fmla="*/ 78869 h 4275461"/>
                <a:gd name="connsiteX100" fmla="*/ 2632609 w 3619883"/>
                <a:gd name="connsiteY100" fmla="*/ 75338 h 4275461"/>
                <a:gd name="connsiteX101" fmla="*/ 2742291 w 3619883"/>
                <a:gd name="connsiteY101" fmla="*/ 92282 h 4275461"/>
                <a:gd name="connsiteX102" fmla="*/ 2851974 w 3619883"/>
                <a:gd name="connsiteY102" fmla="*/ 109227 h 4275461"/>
                <a:gd name="connsiteX103" fmla="*/ 2907643 w 3619883"/>
                <a:gd name="connsiteY103" fmla="*/ 100020 h 4275461"/>
                <a:gd name="connsiteX104" fmla="*/ 2944022 w 3619883"/>
                <a:gd name="connsiteY104" fmla="*/ 30853 h 4275461"/>
                <a:gd name="connsiteX105" fmla="*/ 3022289 w 3619883"/>
                <a:gd name="connsiteY105" fmla="*/ 10893 h 4275461"/>
                <a:gd name="connsiteX106" fmla="*/ 3054807 w 3619883"/>
                <a:gd name="connsiteY106" fmla="*/ 24226 h 4275461"/>
                <a:gd name="connsiteX107" fmla="*/ 3141892 w 3619883"/>
                <a:gd name="connsiteY107" fmla="*/ 51925 h 4275461"/>
                <a:gd name="connsiteX108" fmla="*/ 3185711 w 3619883"/>
                <a:gd name="connsiteY108" fmla="*/ 59881 h 4275461"/>
                <a:gd name="connsiteX109" fmla="*/ 3219056 w 3619883"/>
                <a:gd name="connsiteY109" fmla="*/ 55536 h 4275461"/>
                <a:gd name="connsiteX110" fmla="*/ 3263425 w 3619883"/>
                <a:gd name="connsiteY110" fmla="*/ 51706 h 4275461"/>
                <a:gd name="connsiteX111" fmla="*/ 3296219 w 3619883"/>
                <a:gd name="connsiteY111" fmla="*/ 59147 h 4275461"/>
                <a:gd name="connsiteX112" fmla="*/ 3319094 w 3619883"/>
                <a:gd name="connsiteY112" fmla="*/ 42500 h 4275461"/>
                <a:gd name="connsiteX113" fmla="*/ 3420511 w 3619883"/>
                <a:gd name="connsiteY113" fmla="*/ 0 h 4275461"/>
                <a:gd name="connsiteX114" fmla="*/ 3453305 w 3619883"/>
                <a:gd name="connsiteY114" fmla="*/ 7440 h 4275461"/>
                <a:gd name="connsiteX115" fmla="*/ 3496571 w 3619883"/>
                <a:gd name="connsiteY115" fmla="*/ 27182 h 4275461"/>
                <a:gd name="connsiteX116" fmla="*/ 3602117 w 3619883"/>
                <a:gd name="connsiteY116" fmla="*/ 132521 h 4275461"/>
                <a:gd name="connsiteX117" fmla="*/ 3619883 w 3619883"/>
                <a:gd name="connsiteY117" fmla="*/ 140049 h 4275461"/>
                <a:gd name="connsiteX118" fmla="*/ 3619883 w 3619883"/>
                <a:gd name="connsiteY11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4128157 h 4275461"/>
                <a:gd name="connsiteX11" fmla="*/ 2079759 w 3619883"/>
                <a:gd name="connsiteY11" fmla="*/ 4128157 h 4275461"/>
                <a:gd name="connsiteX12" fmla="*/ 2079759 w 3619883"/>
                <a:gd name="connsiteY12" fmla="*/ 4275461 h 4275461"/>
                <a:gd name="connsiteX13" fmla="*/ 1824703 w 3619883"/>
                <a:gd name="connsiteY13" fmla="*/ 4275461 h 4275461"/>
                <a:gd name="connsiteX14" fmla="*/ 1834468 w 3619883"/>
                <a:gd name="connsiteY14" fmla="*/ 4128157 h 4275461"/>
                <a:gd name="connsiteX15" fmla="*/ 1893894 w 3619883"/>
                <a:gd name="connsiteY15" fmla="*/ 4128157 h 4275461"/>
                <a:gd name="connsiteX16" fmla="*/ 1893894 w 3619883"/>
                <a:gd name="connsiteY16" fmla="*/ 3951392 h 4275461"/>
                <a:gd name="connsiteX17" fmla="*/ 1716110 w 3619883"/>
                <a:gd name="connsiteY17" fmla="*/ 3951392 h 4275461"/>
                <a:gd name="connsiteX18" fmla="*/ 1716110 w 3619883"/>
                <a:gd name="connsiteY18" fmla="*/ 4006431 h 4275461"/>
                <a:gd name="connsiteX19" fmla="*/ 1703447 w 3619883"/>
                <a:gd name="connsiteY19" fmla="*/ 4007960 h 4275461"/>
                <a:gd name="connsiteX20" fmla="*/ 1716110 w 3619883"/>
                <a:gd name="connsiteY20" fmla="*/ 4044284 h 4275461"/>
                <a:gd name="connsiteX21" fmla="*/ 1716110 w 3619883"/>
                <a:gd name="connsiteY21" fmla="*/ 4128157 h 4275461"/>
                <a:gd name="connsiteX22" fmla="*/ 1745346 w 3619883"/>
                <a:gd name="connsiteY22" fmla="*/ 4128157 h 4275461"/>
                <a:gd name="connsiteX23" fmla="*/ 1796694 w 3619883"/>
                <a:gd name="connsiteY23" fmla="*/ 4275461 h 4275461"/>
                <a:gd name="connsiteX24" fmla="*/ 1558844 w 3619883"/>
                <a:gd name="connsiteY24" fmla="*/ 4275461 h 4275461"/>
                <a:gd name="connsiteX25" fmla="*/ 1517252 w 3619883"/>
                <a:gd name="connsiteY25" fmla="*/ 4128157 h 4275461"/>
                <a:gd name="connsiteX26" fmla="*/ 1582936 w 3619883"/>
                <a:gd name="connsiteY26" fmla="*/ 4128157 h 4275461"/>
                <a:gd name="connsiteX27" fmla="*/ 1582936 w 3619883"/>
                <a:gd name="connsiteY27" fmla="*/ 3951392 h 4275461"/>
                <a:gd name="connsiteX28" fmla="*/ 1405151 w 3619883"/>
                <a:gd name="connsiteY28" fmla="*/ 3951392 h 4275461"/>
                <a:gd name="connsiteX29" fmla="*/ 1405151 w 3619883"/>
                <a:gd name="connsiteY29" fmla="*/ 4128157 h 4275461"/>
                <a:gd name="connsiteX30" fmla="*/ 1468988 w 3619883"/>
                <a:gd name="connsiteY30" fmla="*/ 4128157 h 4275461"/>
                <a:gd name="connsiteX31" fmla="*/ 1427396 w 3619883"/>
                <a:gd name="connsiteY31" fmla="*/ 4275461 h 4275461"/>
                <a:gd name="connsiteX32" fmla="*/ 1210751 w 3619883"/>
                <a:gd name="connsiteY32" fmla="*/ 4275461 h 4275461"/>
                <a:gd name="connsiteX33" fmla="*/ 1210751 w 3619883"/>
                <a:gd name="connsiteY33" fmla="*/ 4128157 h 4275461"/>
                <a:gd name="connsiteX34" fmla="*/ 1271978 w 3619883"/>
                <a:gd name="connsiteY34" fmla="*/ 4128157 h 4275461"/>
                <a:gd name="connsiteX35" fmla="*/ 1271978 w 3619883"/>
                <a:gd name="connsiteY35" fmla="*/ 3951392 h 4275461"/>
                <a:gd name="connsiteX36" fmla="*/ 1094193 w 3619883"/>
                <a:gd name="connsiteY36" fmla="*/ 3951392 h 4275461"/>
                <a:gd name="connsiteX37" fmla="*/ 1094193 w 3619883"/>
                <a:gd name="connsiteY37" fmla="*/ 4128157 h 4275461"/>
                <a:gd name="connsiteX38" fmla="*/ 1140354 w 3619883"/>
                <a:gd name="connsiteY38" fmla="*/ 4128157 h 4275461"/>
                <a:gd name="connsiteX39" fmla="*/ 1140354 w 3619883"/>
                <a:gd name="connsiteY39" fmla="*/ 4275461 h 4275461"/>
                <a:gd name="connsiteX40" fmla="*/ 953807 w 3619883"/>
                <a:gd name="connsiteY40" fmla="*/ 4275461 h 4275461"/>
                <a:gd name="connsiteX41" fmla="*/ 912215 w 3619883"/>
                <a:gd name="connsiteY41" fmla="*/ 4128157 h 4275461"/>
                <a:gd name="connsiteX42" fmla="*/ 961020 w 3619883"/>
                <a:gd name="connsiteY42" fmla="*/ 4128157 h 4275461"/>
                <a:gd name="connsiteX43" fmla="*/ 961020 w 3619883"/>
                <a:gd name="connsiteY43" fmla="*/ 3951392 h 4275461"/>
                <a:gd name="connsiteX44" fmla="*/ 783235 w 3619883"/>
                <a:gd name="connsiteY44" fmla="*/ 3951392 h 4275461"/>
                <a:gd name="connsiteX45" fmla="*/ 783235 w 3619883"/>
                <a:gd name="connsiteY45" fmla="*/ 4128157 h 4275461"/>
                <a:gd name="connsiteX46" fmla="*/ 871024 w 3619883"/>
                <a:gd name="connsiteY46" fmla="*/ 4128157 h 4275461"/>
                <a:gd name="connsiteX47" fmla="*/ 829432 w 3619883"/>
                <a:gd name="connsiteY47" fmla="*/ 4275461 h 4275461"/>
                <a:gd name="connsiteX48" fmla="*/ 611484 w 3619883"/>
                <a:gd name="connsiteY48" fmla="*/ 4275461 h 4275461"/>
                <a:gd name="connsiteX49" fmla="*/ 621247 w 3619883"/>
                <a:gd name="connsiteY49" fmla="*/ 4128157 h 4275461"/>
                <a:gd name="connsiteX50" fmla="*/ 650062 w 3619883"/>
                <a:gd name="connsiteY50" fmla="*/ 4128157 h 4275461"/>
                <a:gd name="connsiteX51" fmla="*/ 650062 w 3619883"/>
                <a:gd name="connsiteY51" fmla="*/ 3951392 h 4275461"/>
                <a:gd name="connsiteX52" fmla="*/ 472277 w 3619883"/>
                <a:gd name="connsiteY52" fmla="*/ 3951392 h 4275461"/>
                <a:gd name="connsiteX53" fmla="*/ 472277 w 3619883"/>
                <a:gd name="connsiteY53" fmla="*/ 4128157 h 4275461"/>
                <a:gd name="connsiteX54" fmla="*/ 522650 w 3619883"/>
                <a:gd name="connsiteY54" fmla="*/ 4128157 h 4275461"/>
                <a:gd name="connsiteX55" fmla="*/ 573998 w 3619883"/>
                <a:gd name="connsiteY55" fmla="*/ 4275461 h 4275461"/>
                <a:gd name="connsiteX56" fmla="*/ 336164 w 3619883"/>
                <a:gd name="connsiteY56" fmla="*/ 4275461 h 4275461"/>
                <a:gd name="connsiteX57" fmla="*/ 294572 w 3619883"/>
                <a:gd name="connsiteY57" fmla="*/ 4128157 h 4275461"/>
                <a:gd name="connsiteX58" fmla="*/ 339106 w 3619883"/>
                <a:gd name="connsiteY58" fmla="*/ 4128157 h 4275461"/>
                <a:gd name="connsiteX59" fmla="*/ 339106 w 3619883"/>
                <a:gd name="connsiteY59" fmla="*/ 3951392 h 4275461"/>
                <a:gd name="connsiteX60" fmla="*/ 161321 w 3619883"/>
                <a:gd name="connsiteY60" fmla="*/ 3951392 h 4275461"/>
                <a:gd name="connsiteX61" fmla="*/ 161321 w 3619883"/>
                <a:gd name="connsiteY61" fmla="*/ 4128157 h 4275461"/>
                <a:gd name="connsiteX62" fmla="*/ 230914 w 3619883"/>
                <a:gd name="connsiteY62" fmla="*/ 4128157 h 4275461"/>
                <a:gd name="connsiteX63" fmla="*/ 189322 w 3619883"/>
                <a:gd name="connsiteY63" fmla="*/ 4275461 h 4275461"/>
                <a:gd name="connsiteX64" fmla="*/ 0 w 3619883"/>
                <a:gd name="connsiteY64" fmla="*/ 4275461 h 4275461"/>
                <a:gd name="connsiteX65" fmla="*/ 0 w 3619883"/>
                <a:gd name="connsiteY65" fmla="*/ 42229 h 4275461"/>
                <a:gd name="connsiteX66" fmla="*/ 42464 w 3619883"/>
                <a:gd name="connsiteY66" fmla="*/ 40518 h 4275461"/>
                <a:gd name="connsiteX67" fmla="*/ 137733 w 3619883"/>
                <a:gd name="connsiteY67" fmla="*/ 35355 h 4275461"/>
                <a:gd name="connsiteX68" fmla="*/ 270565 w 3619883"/>
                <a:gd name="connsiteY68" fmla="*/ 29759 h 4275461"/>
                <a:gd name="connsiteX69" fmla="*/ 479734 w 3619883"/>
                <a:gd name="connsiteY69" fmla="*/ 45455 h 4275461"/>
                <a:gd name="connsiteX70" fmla="*/ 524103 w 3619883"/>
                <a:gd name="connsiteY70" fmla="*/ 41625 h 4275461"/>
                <a:gd name="connsiteX71" fmla="*/ 624416 w 3619883"/>
                <a:gd name="connsiteY71" fmla="*/ 22696 h 4275461"/>
                <a:gd name="connsiteX72" fmla="*/ 657762 w 3619883"/>
                <a:gd name="connsiteY72" fmla="*/ 18351 h 4275461"/>
                <a:gd name="connsiteX73" fmla="*/ 690557 w 3619883"/>
                <a:gd name="connsiteY73" fmla="*/ 25792 h 4275461"/>
                <a:gd name="connsiteX74" fmla="*/ 745123 w 3619883"/>
                <a:gd name="connsiteY74" fmla="*/ 40157 h 4275461"/>
                <a:gd name="connsiteX75" fmla="*/ 789493 w 3619883"/>
                <a:gd name="connsiteY75" fmla="*/ 36327 h 4275461"/>
                <a:gd name="connsiteX76" fmla="*/ 854255 w 3619883"/>
                <a:gd name="connsiteY76" fmla="*/ 68887 h 4275461"/>
                <a:gd name="connsiteX77" fmla="*/ 897520 w 3619883"/>
                <a:gd name="connsiteY77" fmla="*/ 88629 h 4275461"/>
                <a:gd name="connsiteX78" fmla="*/ 940510 w 3619883"/>
                <a:gd name="connsiteY78" fmla="*/ 114265 h 4275461"/>
                <a:gd name="connsiteX79" fmla="*/ 1082712 w 3619883"/>
                <a:gd name="connsiteY79" fmla="*/ 144543 h 4275461"/>
                <a:gd name="connsiteX80" fmla="*/ 1205348 w 3619883"/>
                <a:gd name="connsiteY80" fmla="*/ 120753 h 4275461"/>
                <a:gd name="connsiteX81" fmla="*/ 1271764 w 3619883"/>
                <a:gd name="connsiteY81" fmla="*/ 117956 h 4275461"/>
                <a:gd name="connsiteX82" fmla="*/ 1315583 w 3619883"/>
                <a:gd name="connsiteY82" fmla="*/ 125912 h 4275461"/>
                <a:gd name="connsiteX83" fmla="*/ 1359125 w 3619883"/>
                <a:gd name="connsiteY83" fmla="*/ 139761 h 4275461"/>
                <a:gd name="connsiteX84" fmla="*/ 1391919 w 3619883"/>
                <a:gd name="connsiteY84" fmla="*/ 147202 h 4275461"/>
                <a:gd name="connsiteX85" fmla="*/ 1436563 w 3619883"/>
                <a:gd name="connsiteY85" fmla="*/ 137480 h 4275461"/>
                <a:gd name="connsiteX86" fmla="*/ 1471566 w 3619883"/>
                <a:gd name="connsiteY86" fmla="*/ 97777 h 4275461"/>
                <a:gd name="connsiteX87" fmla="*/ 1505739 w 3619883"/>
                <a:gd name="connsiteY87" fmla="*/ 75753 h 4275461"/>
                <a:gd name="connsiteX88" fmla="*/ 1590891 w 3619883"/>
                <a:gd name="connsiteY88" fmla="*/ 144702 h 4275461"/>
                <a:gd name="connsiteX89" fmla="*/ 1625616 w 3619883"/>
                <a:gd name="connsiteY89" fmla="*/ 110893 h 4275461"/>
                <a:gd name="connsiteX90" fmla="*/ 1658964 w 3619883"/>
                <a:gd name="connsiteY90" fmla="*/ 106547 h 4275461"/>
                <a:gd name="connsiteX91" fmla="*/ 1746598 w 3619883"/>
                <a:gd name="connsiteY91" fmla="*/ 122460 h 4275461"/>
                <a:gd name="connsiteX92" fmla="*/ 1811913 w 3619883"/>
                <a:gd name="connsiteY92" fmla="*/ 143234 h 4275461"/>
                <a:gd name="connsiteX93" fmla="*/ 1856557 w 3619883"/>
                <a:gd name="connsiteY93" fmla="*/ 133511 h 4275461"/>
                <a:gd name="connsiteX94" fmla="*/ 2066003 w 3619883"/>
                <a:gd name="connsiteY94" fmla="*/ 143313 h 4275461"/>
                <a:gd name="connsiteX95" fmla="*/ 2177615 w 3619883"/>
                <a:gd name="connsiteY95" fmla="*/ 119007 h 4275461"/>
                <a:gd name="connsiteX96" fmla="*/ 2255883 w 3619883"/>
                <a:gd name="connsiteY96" fmla="*/ 99047 h 4275461"/>
                <a:gd name="connsiteX97" fmla="*/ 2344622 w 3619883"/>
                <a:gd name="connsiteY97" fmla="*/ 91388 h 4275461"/>
                <a:gd name="connsiteX98" fmla="*/ 2455682 w 3619883"/>
                <a:gd name="connsiteY98" fmla="*/ 78869 h 4275461"/>
                <a:gd name="connsiteX99" fmla="*/ 2632609 w 3619883"/>
                <a:gd name="connsiteY99" fmla="*/ 75338 h 4275461"/>
                <a:gd name="connsiteX100" fmla="*/ 2742291 w 3619883"/>
                <a:gd name="connsiteY100" fmla="*/ 92282 h 4275461"/>
                <a:gd name="connsiteX101" fmla="*/ 2851974 w 3619883"/>
                <a:gd name="connsiteY101" fmla="*/ 109227 h 4275461"/>
                <a:gd name="connsiteX102" fmla="*/ 2907643 w 3619883"/>
                <a:gd name="connsiteY102" fmla="*/ 100020 h 4275461"/>
                <a:gd name="connsiteX103" fmla="*/ 2944022 w 3619883"/>
                <a:gd name="connsiteY103" fmla="*/ 30853 h 4275461"/>
                <a:gd name="connsiteX104" fmla="*/ 3022289 w 3619883"/>
                <a:gd name="connsiteY104" fmla="*/ 10893 h 4275461"/>
                <a:gd name="connsiteX105" fmla="*/ 3054807 w 3619883"/>
                <a:gd name="connsiteY105" fmla="*/ 24226 h 4275461"/>
                <a:gd name="connsiteX106" fmla="*/ 3141892 w 3619883"/>
                <a:gd name="connsiteY106" fmla="*/ 51925 h 4275461"/>
                <a:gd name="connsiteX107" fmla="*/ 3185711 w 3619883"/>
                <a:gd name="connsiteY107" fmla="*/ 59881 h 4275461"/>
                <a:gd name="connsiteX108" fmla="*/ 3219056 w 3619883"/>
                <a:gd name="connsiteY108" fmla="*/ 55536 h 4275461"/>
                <a:gd name="connsiteX109" fmla="*/ 3263425 w 3619883"/>
                <a:gd name="connsiteY109" fmla="*/ 51706 h 4275461"/>
                <a:gd name="connsiteX110" fmla="*/ 3296219 w 3619883"/>
                <a:gd name="connsiteY110" fmla="*/ 59147 h 4275461"/>
                <a:gd name="connsiteX111" fmla="*/ 3319094 w 3619883"/>
                <a:gd name="connsiteY111" fmla="*/ 42500 h 4275461"/>
                <a:gd name="connsiteX112" fmla="*/ 3420511 w 3619883"/>
                <a:gd name="connsiteY112" fmla="*/ 0 h 4275461"/>
                <a:gd name="connsiteX113" fmla="*/ 3453305 w 3619883"/>
                <a:gd name="connsiteY113" fmla="*/ 7440 h 4275461"/>
                <a:gd name="connsiteX114" fmla="*/ 3496571 w 3619883"/>
                <a:gd name="connsiteY114" fmla="*/ 27182 h 4275461"/>
                <a:gd name="connsiteX115" fmla="*/ 3602117 w 3619883"/>
                <a:gd name="connsiteY115" fmla="*/ 132521 h 4275461"/>
                <a:gd name="connsiteX116" fmla="*/ 3619883 w 3619883"/>
                <a:gd name="connsiteY116" fmla="*/ 140049 h 4275461"/>
                <a:gd name="connsiteX117" fmla="*/ 3619883 w 3619883"/>
                <a:gd name="connsiteY11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4128157 h 4275461"/>
                <a:gd name="connsiteX11" fmla="*/ 2079759 w 3619883"/>
                <a:gd name="connsiteY11" fmla="*/ 4275461 h 4275461"/>
                <a:gd name="connsiteX12" fmla="*/ 1824703 w 3619883"/>
                <a:gd name="connsiteY12" fmla="*/ 4275461 h 4275461"/>
                <a:gd name="connsiteX13" fmla="*/ 1834468 w 3619883"/>
                <a:gd name="connsiteY13" fmla="*/ 4128157 h 4275461"/>
                <a:gd name="connsiteX14" fmla="*/ 1893894 w 3619883"/>
                <a:gd name="connsiteY14" fmla="*/ 4128157 h 4275461"/>
                <a:gd name="connsiteX15" fmla="*/ 1893894 w 3619883"/>
                <a:gd name="connsiteY15" fmla="*/ 3951392 h 4275461"/>
                <a:gd name="connsiteX16" fmla="*/ 1716110 w 3619883"/>
                <a:gd name="connsiteY16" fmla="*/ 3951392 h 4275461"/>
                <a:gd name="connsiteX17" fmla="*/ 1716110 w 3619883"/>
                <a:gd name="connsiteY17" fmla="*/ 4006431 h 4275461"/>
                <a:gd name="connsiteX18" fmla="*/ 1703447 w 3619883"/>
                <a:gd name="connsiteY18" fmla="*/ 4007960 h 4275461"/>
                <a:gd name="connsiteX19" fmla="*/ 1716110 w 3619883"/>
                <a:gd name="connsiteY19" fmla="*/ 4044284 h 4275461"/>
                <a:gd name="connsiteX20" fmla="*/ 1716110 w 3619883"/>
                <a:gd name="connsiteY20" fmla="*/ 4128157 h 4275461"/>
                <a:gd name="connsiteX21" fmla="*/ 1745346 w 3619883"/>
                <a:gd name="connsiteY21" fmla="*/ 4128157 h 4275461"/>
                <a:gd name="connsiteX22" fmla="*/ 1796694 w 3619883"/>
                <a:gd name="connsiteY22" fmla="*/ 4275461 h 4275461"/>
                <a:gd name="connsiteX23" fmla="*/ 1558844 w 3619883"/>
                <a:gd name="connsiteY23" fmla="*/ 4275461 h 4275461"/>
                <a:gd name="connsiteX24" fmla="*/ 1517252 w 3619883"/>
                <a:gd name="connsiteY24" fmla="*/ 4128157 h 4275461"/>
                <a:gd name="connsiteX25" fmla="*/ 1582936 w 3619883"/>
                <a:gd name="connsiteY25" fmla="*/ 4128157 h 4275461"/>
                <a:gd name="connsiteX26" fmla="*/ 1582936 w 3619883"/>
                <a:gd name="connsiteY26" fmla="*/ 3951392 h 4275461"/>
                <a:gd name="connsiteX27" fmla="*/ 1405151 w 3619883"/>
                <a:gd name="connsiteY27" fmla="*/ 3951392 h 4275461"/>
                <a:gd name="connsiteX28" fmla="*/ 1405151 w 3619883"/>
                <a:gd name="connsiteY28" fmla="*/ 4128157 h 4275461"/>
                <a:gd name="connsiteX29" fmla="*/ 1468988 w 3619883"/>
                <a:gd name="connsiteY29" fmla="*/ 4128157 h 4275461"/>
                <a:gd name="connsiteX30" fmla="*/ 1427396 w 3619883"/>
                <a:gd name="connsiteY30" fmla="*/ 4275461 h 4275461"/>
                <a:gd name="connsiteX31" fmla="*/ 1210751 w 3619883"/>
                <a:gd name="connsiteY31" fmla="*/ 4275461 h 4275461"/>
                <a:gd name="connsiteX32" fmla="*/ 1210751 w 3619883"/>
                <a:gd name="connsiteY32" fmla="*/ 4128157 h 4275461"/>
                <a:gd name="connsiteX33" fmla="*/ 1271978 w 3619883"/>
                <a:gd name="connsiteY33" fmla="*/ 4128157 h 4275461"/>
                <a:gd name="connsiteX34" fmla="*/ 1271978 w 3619883"/>
                <a:gd name="connsiteY34" fmla="*/ 3951392 h 4275461"/>
                <a:gd name="connsiteX35" fmla="*/ 1094193 w 3619883"/>
                <a:gd name="connsiteY35" fmla="*/ 3951392 h 4275461"/>
                <a:gd name="connsiteX36" fmla="*/ 1094193 w 3619883"/>
                <a:gd name="connsiteY36" fmla="*/ 4128157 h 4275461"/>
                <a:gd name="connsiteX37" fmla="*/ 1140354 w 3619883"/>
                <a:gd name="connsiteY37" fmla="*/ 4128157 h 4275461"/>
                <a:gd name="connsiteX38" fmla="*/ 1140354 w 3619883"/>
                <a:gd name="connsiteY38" fmla="*/ 4275461 h 4275461"/>
                <a:gd name="connsiteX39" fmla="*/ 953807 w 3619883"/>
                <a:gd name="connsiteY39" fmla="*/ 4275461 h 4275461"/>
                <a:gd name="connsiteX40" fmla="*/ 912215 w 3619883"/>
                <a:gd name="connsiteY40" fmla="*/ 4128157 h 4275461"/>
                <a:gd name="connsiteX41" fmla="*/ 961020 w 3619883"/>
                <a:gd name="connsiteY41" fmla="*/ 4128157 h 4275461"/>
                <a:gd name="connsiteX42" fmla="*/ 961020 w 3619883"/>
                <a:gd name="connsiteY42" fmla="*/ 3951392 h 4275461"/>
                <a:gd name="connsiteX43" fmla="*/ 783235 w 3619883"/>
                <a:gd name="connsiteY43" fmla="*/ 3951392 h 4275461"/>
                <a:gd name="connsiteX44" fmla="*/ 783235 w 3619883"/>
                <a:gd name="connsiteY44" fmla="*/ 4128157 h 4275461"/>
                <a:gd name="connsiteX45" fmla="*/ 871024 w 3619883"/>
                <a:gd name="connsiteY45" fmla="*/ 4128157 h 4275461"/>
                <a:gd name="connsiteX46" fmla="*/ 829432 w 3619883"/>
                <a:gd name="connsiteY46" fmla="*/ 4275461 h 4275461"/>
                <a:gd name="connsiteX47" fmla="*/ 611484 w 3619883"/>
                <a:gd name="connsiteY47" fmla="*/ 4275461 h 4275461"/>
                <a:gd name="connsiteX48" fmla="*/ 621247 w 3619883"/>
                <a:gd name="connsiteY48" fmla="*/ 4128157 h 4275461"/>
                <a:gd name="connsiteX49" fmla="*/ 650062 w 3619883"/>
                <a:gd name="connsiteY49" fmla="*/ 4128157 h 4275461"/>
                <a:gd name="connsiteX50" fmla="*/ 650062 w 3619883"/>
                <a:gd name="connsiteY50" fmla="*/ 3951392 h 4275461"/>
                <a:gd name="connsiteX51" fmla="*/ 472277 w 3619883"/>
                <a:gd name="connsiteY51" fmla="*/ 3951392 h 4275461"/>
                <a:gd name="connsiteX52" fmla="*/ 472277 w 3619883"/>
                <a:gd name="connsiteY52" fmla="*/ 4128157 h 4275461"/>
                <a:gd name="connsiteX53" fmla="*/ 522650 w 3619883"/>
                <a:gd name="connsiteY53" fmla="*/ 4128157 h 4275461"/>
                <a:gd name="connsiteX54" fmla="*/ 573998 w 3619883"/>
                <a:gd name="connsiteY54" fmla="*/ 4275461 h 4275461"/>
                <a:gd name="connsiteX55" fmla="*/ 336164 w 3619883"/>
                <a:gd name="connsiteY55" fmla="*/ 4275461 h 4275461"/>
                <a:gd name="connsiteX56" fmla="*/ 294572 w 3619883"/>
                <a:gd name="connsiteY56" fmla="*/ 4128157 h 4275461"/>
                <a:gd name="connsiteX57" fmla="*/ 339106 w 3619883"/>
                <a:gd name="connsiteY57" fmla="*/ 4128157 h 4275461"/>
                <a:gd name="connsiteX58" fmla="*/ 339106 w 3619883"/>
                <a:gd name="connsiteY58" fmla="*/ 3951392 h 4275461"/>
                <a:gd name="connsiteX59" fmla="*/ 161321 w 3619883"/>
                <a:gd name="connsiteY59" fmla="*/ 3951392 h 4275461"/>
                <a:gd name="connsiteX60" fmla="*/ 161321 w 3619883"/>
                <a:gd name="connsiteY60" fmla="*/ 4128157 h 4275461"/>
                <a:gd name="connsiteX61" fmla="*/ 230914 w 3619883"/>
                <a:gd name="connsiteY61" fmla="*/ 4128157 h 4275461"/>
                <a:gd name="connsiteX62" fmla="*/ 189322 w 3619883"/>
                <a:gd name="connsiteY62" fmla="*/ 4275461 h 4275461"/>
                <a:gd name="connsiteX63" fmla="*/ 0 w 3619883"/>
                <a:gd name="connsiteY63" fmla="*/ 4275461 h 4275461"/>
                <a:gd name="connsiteX64" fmla="*/ 0 w 3619883"/>
                <a:gd name="connsiteY64" fmla="*/ 42229 h 4275461"/>
                <a:gd name="connsiteX65" fmla="*/ 42464 w 3619883"/>
                <a:gd name="connsiteY65" fmla="*/ 40518 h 4275461"/>
                <a:gd name="connsiteX66" fmla="*/ 137733 w 3619883"/>
                <a:gd name="connsiteY66" fmla="*/ 35355 h 4275461"/>
                <a:gd name="connsiteX67" fmla="*/ 270565 w 3619883"/>
                <a:gd name="connsiteY67" fmla="*/ 29759 h 4275461"/>
                <a:gd name="connsiteX68" fmla="*/ 479734 w 3619883"/>
                <a:gd name="connsiteY68" fmla="*/ 45455 h 4275461"/>
                <a:gd name="connsiteX69" fmla="*/ 524103 w 3619883"/>
                <a:gd name="connsiteY69" fmla="*/ 41625 h 4275461"/>
                <a:gd name="connsiteX70" fmla="*/ 624416 w 3619883"/>
                <a:gd name="connsiteY70" fmla="*/ 22696 h 4275461"/>
                <a:gd name="connsiteX71" fmla="*/ 657762 w 3619883"/>
                <a:gd name="connsiteY71" fmla="*/ 18351 h 4275461"/>
                <a:gd name="connsiteX72" fmla="*/ 690557 w 3619883"/>
                <a:gd name="connsiteY72" fmla="*/ 25792 h 4275461"/>
                <a:gd name="connsiteX73" fmla="*/ 745123 w 3619883"/>
                <a:gd name="connsiteY73" fmla="*/ 40157 h 4275461"/>
                <a:gd name="connsiteX74" fmla="*/ 789493 w 3619883"/>
                <a:gd name="connsiteY74" fmla="*/ 36327 h 4275461"/>
                <a:gd name="connsiteX75" fmla="*/ 854255 w 3619883"/>
                <a:gd name="connsiteY75" fmla="*/ 68887 h 4275461"/>
                <a:gd name="connsiteX76" fmla="*/ 897520 w 3619883"/>
                <a:gd name="connsiteY76" fmla="*/ 88629 h 4275461"/>
                <a:gd name="connsiteX77" fmla="*/ 940510 w 3619883"/>
                <a:gd name="connsiteY77" fmla="*/ 114265 h 4275461"/>
                <a:gd name="connsiteX78" fmla="*/ 1082712 w 3619883"/>
                <a:gd name="connsiteY78" fmla="*/ 144543 h 4275461"/>
                <a:gd name="connsiteX79" fmla="*/ 1205348 w 3619883"/>
                <a:gd name="connsiteY79" fmla="*/ 120753 h 4275461"/>
                <a:gd name="connsiteX80" fmla="*/ 1271764 w 3619883"/>
                <a:gd name="connsiteY80" fmla="*/ 117956 h 4275461"/>
                <a:gd name="connsiteX81" fmla="*/ 1315583 w 3619883"/>
                <a:gd name="connsiteY81" fmla="*/ 125912 h 4275461"/>
                <a:gd name="connsiteX82" fmla="*/ 1359125 w 3619883"/>
                <a:gd name="connsiteY82" fmla="*/ 139761 h 4275461"/>
                <a:gd name="connsiteX83" fmla="*/ 1391919 w 3619883"/>
                <a:gd name="connsiteY83" fmla="*/ 147202 h 4275461"/>
                <a:gd name="connsiteX84" fmla="*/ 1436563 w 3619883"/>
                <a:gd name="connsiteY84" fmla="*/ 137480 h 4275461"/>
                <a:gd name="connsiteX85" fmla="*/ 1471566 w 3619883"/>
                <a:gd name="connsiteY85" fmla="*/ 97777 h 4275461"/>
                <a:gd name="connsiteX86" fmla="*/ 1505739 w 3619883"/>
                <a:gd name="connsiteY86" fmla="*/ 75753 h 4275461"/>
                <a:gd name="connsiteX87" fmla="*/ 1590891 w 3619883"/>
                <a:gd name="connsiteY87" fmla="*/ 144702 h 4275461"/>
                <a:gd name="connsiteX88" fmla="*/ 1625616 w 3619883"/>
                <a:gd name="connsiteY88" fmla="*/ 110893 h 4275461"/>
                <a:gd name="connsiteX89" fmla="*/ 1658964 w 3619883"/>
                <a:gd name="connsiteY89" fmla="*/ 106547 h 4275461"/>
                <a:gd name="connsiteX90" fmla="*/ 1746598 w 3619883"/>
                <a:gd name="connsiteY90" fmla="*/ 122460 h 4275461"/>
                <a:gd name="connsiteX91" fmla="*/ 1811913 w 3619883"/>
                <a:gd name="connsiteY91" fmla="*/ 143234 h 4275461"/>
                <a:gd name="connsiteX92" fmla="*/ 1856557 w 3619883"/>
                <a:gd name="connsiteY92" fmla="*/ 133511 h 4275461"/>
                <a:gd name="connsiteX93" fmla="*/ 2066003 w 3619883"/>
                <a:gd name="connsiteY93" fmla="*/ 143313 h 4275461"/>
                <a:gd name="connsiteX94" fmla="*/ 2177615 w 3619883"/>
                <a:gd name="connsiteY94" fmla="*/ 119007 h 4275461"/>
                <a:gd name="connsiteX95" fmla="*/ 2255883 w 3619883"/>
                <a:gd name="connsiteY95" fmla="*/ 99047 h 4275461"/>
                <a:gd name="connsiteX96" fmla="*/ 2344622 w 3619883"/>
                <a:gd name="connsiteY96" fmla="*/ 91388 h 4275461"/>
                <a:gd name="connsiteX97" fmla="*/ 2455682 w 3619883"/>
                <a:gd name="connsiteY97" fmla="*/ 78869 h 4275461"/>
                <a:gd name="connsiteX98" fmla="*/ 2632609 w 3619883"/>
                <a:gd name="connsiteY98" fmla="*/ 75338 h 4275461"/>
                <a:gd name="connsiteX99" fmla="*/ 2742291 w 3619883"/>
                <a:gd name="connsiteY99" fmla="*/ 92282 h 4275461"/>
                <a:gd name="connsiteX100" fmla="*/ 2851974 w 3619883"/>
                <a:gd name="connsiteY100" fmla="*/ 109227 h 4275461"/>
                <a:gd name="connsiteX101" fmla="*/ 2907643 w 3619883"/>
                <a:gd name="connsiteY101" fmla="*/ 100020 h 4275461"/>
                <a:gd name="connsiteX102" fmla="*/ 2944022 w 3619883"/>
                <a:gd name="connsiteY102" fmla="*/ 30853 h 4275461"/>
                <a:gd name="connsiteX103" fmla="*/ 3022289 w 3619883"/>
                <a:gd name="connsiteY103" fmla="*/ 10893 h 4275461"/>
                <a:gd name="connsiteX104" fmla="*/ 3054807 w 3619883"/>
                <a:gd name="connsiteY104" fmla="*/ 24226 h 4275461"/>
                <a:gd name="connsiteX105" fmla="*/ 3141892 w 3619883"/>
                <a:gd name="connsiteY105" fmla="*/ 51925 h 4275461"/>
                <a:gd name="connsiteX106" fmla="*/ 3185711 w 3619883"/>
                <a:gd name="connsiteY106" fmla="*/ 59881 h 4275461"/>
                <a:gd name="connsiteX107" fmla="*/ 3219056 w 3619883"/>
                <a:gd name="connsiteY107" fmla="*/ 55536 h 4275461"/>
                <a:gd name="connsiteX108" fmla="*/ 3263425 w 3619883"/>
                <a:gd name="connsiteY108" fmla="*/ 51706 h 4275461"/>
                <a:gd name="connsiteX109" fmla="*/ 3296219 w 3619883"/>
                <a:gd name="connsiteY109" fmla="*/ 59147 h 4275461"/>
                <a:gd name="connsiteX110" fmla="*/ 3319094 w 3619883"/>
                <a:gd name="connsiteY110" fmla="*/ 42500 h 4275461"/>
                <a:gd name="connsiteX111" fmla="*/ 3420511 w 3619883"/>
                <a:gd name="connsiteY111" fmla="*/ 0 h 4275461"/>
                <a:gd name="connsiteX112" fmla="*/ 3453305 w 3619883"/>
                <a:gd name="connsiteY112" fmla="*/ 7440 h 4275461"/>
                <a:gd name="connsiteX113" fmla="*/ 3496571 w 3619883"/>
                <a:gd name="connsiteY113" fmla="*/ 27182 h 4275461"/>
                <a:gd name="connsiteX114" fmla="*/ 3602117 w 3619883"/>
                <a:gd name="connsiteY114" fmla="*/ 132521 h 4275461"/>
                <a:gd name="connsiteX115" fmla="*/ 3619883 w 3619883"/>
                <a:gd name="connsiteY115" fmla="*/ 140049 h 4275461"/>
                <a:gd name="connsiteX116" fmla="*/ 3619883 w 3619883"/>
                <a:gd name="connsiteY11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34468 w 3619883"/>
                <a:gd name="connsiteY12" fmla="*/ 4128157 h 4275461"/>
                <a:gd name="connsiteX13" fmla="*/ 1893894 w 3619883"/>
                <a:gd name="connsiteY13" fmla="*/ 4128157 h 4275461"/>
                <a:gd name="connsiteX14" fmla="*/ 1893894 w 3619883"/>
                <a:gd name="connsiteY14" fmla="*/ 3951392 h 4275461"/>
                <a:gd name="connsiteX15" fmla="*/ 1716110 w 3619883"/>
                <a:gd name="connsiteY15" fmla="*/ 3951392 h 4275461"/>
                <a:gd name="connsiteX16" fmla="*/ 1716110 w 3619883"/>
                <a:gd name="connsiteY16" fmla="*/ 4006431 h 4275461"/>
                <a:gd name="connsiteX17" fmla="*/ 1703447 w 3619883"/>
                <a:gd name="connsiteY17" fmla="*/ 4007960 h 4275461"/>
                <a:gd name="connsiteX18" fmla="*/ 1716110 w 3619883"/>
                <a:gd name="connsiteY18" fmla="*/ 4044284 h 4275461"/>
                <a:gd name="connsiteX19" fmla="*/ 1716110 w 3619883"/>
                <a:gd name="connsiteY19" fmla="*/ 4128157 h 4275461"/>
                <a:gd name="connsiteX20" fmla="*/ 1745346 w 3619883"/>
                <a:gd name="connsiteY20" fmla="*/ 4128157 h 4275461"/>
                <a:gd name="connsiteX21" fmla="*/ 1796694 w 3619883"/>
                <a:gd name="connsiteY21" fmla="*/ 4275461 h 4275461"/>
                <a:gd name="connsiteX22" fmla="*/ 1558844 w 3619883"/>
                <a:gd name="connsiteY22" fmla="*/ 4275461 h 4275461"/>
                <a:gd name="connsiteX23" fmla="*/ 1517252 w 3619883"/>
                <a:gd name="connsiteY23" fmla="*/ 4128157 h 4275461"/>
                <a:gd name="connsiteX24" fmla="*/ 1582936 w 3619883"/>
                <a:gd name="connsiteY24" fmla="*/ 4128157 h 4275461"/>
                <a:gd name="connsiteX25" fmla="*/ 1582936 w 3619883"/>
                <a:gd name="connsiteY25" fmla="*/ 3951392 h 4275461"/>
                <a:gd name="connsiteX26" fmla="*/ 1405151 w 3619883"/>
                <a:gd name="connsiteY26" fmla="*/ 3951392 h 4275461"/>
                <a:gd name="connsiteX27" fmla="*/ 1405151 w 3619883"/>
                <a:gd name="connsiteY27" fmla="*/ 4128157 h 4275461"/>
                <a:gd name="connsiteX28" fmla="*/ 1468988 w 3619883"/>
                <a:gd name="connsiteY28" fmla="*/ 4128157 h 4275461"/>
                <a:gd name="connsiteX29" fmla="*/ 1427396 w 3619883"/>
                <a:gd name="connsiteY29" fmla="*/ 4275461 h 4275461"/>
                <a:gd name="connsiteX30" fmla="*/ 1210751 w 3619883"/>
                <a:gd name="connsiteY30" fmla="*/ 4275461 h 4275461"/>
                <a:gd name="connsiteX31" fmla="*/ 1210751 w 3619883"/>
                <a:gd name="connsiteY31" fmla="*/ 4128157 h 4275461"/>
                <a:gd name="connsiteX32" fmla="*/ 1271978 w 3619883"/>
                <a:gd name="connsiteY32" fmla="*/ 4128157 h 4275461"/>
                <a:gd name="connsiteX33" fmla="*/ 1271978 w 3619883"/>
                <a:gd name="connsiteY33" fmla="*/ 3951392 h 4275461"/>
                <a:gd name="connsiteX34" fmla="*/ 1094193 w 3619883"/>
                <a:gd name="connsiteY34" fmla="*/ 3951392 h 4275461"/>
                <a:gd name="connsiteX35" fmla="*/ 1094193 w 3619883"/>
                <a:gd name="connsiteY35" fmla="*/ 4128157 h 4275461"/>
                <a:gd name="connsiteX36" fmla="*/ 1140354 w 3619883"/>
                <a:gd name="connsiteY36" fmla="*/ 4128157 h 4275461"/>
                <a:gd name="connsiteX37" fmla="*/ 1140354 w 3619883"/>
                <a:gd name="connsiteY37" fmla="*/ 4275461 h 4275461"/>
                <a:gd name="connsiteX38" fmla="*/ 953807 w 3619883"/>
                <a:gd name="connsiteY38" fmla="*/ 4275461 h 4275461"/>
                <a:gd name="connsiteX39" fmla="*/ 912215 w 3619883"/>
                <a:gd name="connsiteY39" fmla="*/ 4128157 h 4275461"/>
                <a:gd name="connsiteX40" fmla="*/ 961020 w 3619883"/>
                <a:gd name="connsiteY40" fmla="*/ 4128157 h 4275461"/>
                <a:gd name="connsiteX41" fmla="*/ 961020 w 3619883"/>
                <a:gd name="connsiteY41" fmla="*/ 3951392 h 4275461"/>
                <a:gd name="connsiteX42" fmla="*/ 783235 w 3619883"/>
                <a:gd name="connsiteY42" fmla="*/ 3951392 h 4275461"/>
                <a:gd name="connsiteX43" fmla="*/ 783235 w 3619883"/>
                <a:gd name="connsiteY43" fmla="*/ 4128157 h 4275461"/>
                <a:gd name="connsiteX44" fmla="*/ 871024 w 3619883"/>
                <a:gd name="connsiteY44" fmla="*/ 4128157 h 4275461"/>
                <a:gd name="connsiteX45" fmla="*/ 829432 w 3619883"/>
                <a:gd name="connsiteY45" fmla="*/ 4275461 h 4275461"/>
                <a:gd name="connsiteX46" fmla="*/ 611484 w 3619883"/>
                <a:gd name="connsiteY46" fmla="*/ 4275461 h 4275461"/>
                <a:gd name="connsiteX47" fmla="*/ 621247 w 3619883"/>
                <a:gd name="connsiteY47" fmla="*/ 4128157 h 4275461"/>
                <a:gd name="connsiteX48" fmla="*/ 650062 w 3619883"/>
                <a:gd name="connsiteY48" fmla="*/ 4128157 h 4275461"/>
                <a:gd name="connsiteX49" fmla="*/ 650062 w 3619883"/>
                <a:gd name="connsiteY49" fmla="*/ 3951392 h 4275461"/>
                <a:gd name="connsiteX50" fmla="*/ 472277 w 3619883"/>
                <a:gd name="connsiteY50" fmla="*/ 3951392 h 4275461"/>
                <a:gd name="connsiteX51" fmla="*/ 472277 w 3619883"/>
                <a:gd name="connsiteY51" fmla="*/ 4128157 h 4275461"/>
                <a:gd name="connsiteX52" fmla="*/ 522650 w 3619883"/>
                <a:gd name="connsiteY52" fmla="*/ 4128157 h 4275461"/>
                <a:gd name="connsiteX53" fmla="*/ 573998 w 3619883"/>
                <a:gd name="connsiteY53" fmla="*/ 4275461 h 4275461"/>
                <a:gd name="connsiteX54" fmla="*/ 336164 w 3619883"/>
                <a:gd name="connsiteY54" fmla="*/ 4275461 h 4275461"/>
                <a:gd name="connsiteX55" fmla="*/ 294572 w 3619883"/>
                <a:gd name="connsiteY55" fmla="*/ 4128157 h 4275461"/>
                <a:gd name="connsiteX56" fmla="*/ 339106 w 3619883"/>
                <a:gd name="connsiteY56" fmla="*/ 4128157 h 4275461"/>
                <a:gd name="connsiteX57" fmla="*/ 339106 w 3619883"/>
                <a:gd name="connsiteY57" fmla="*/ 3951392 h 4275461"/>
                <a:gd name="connsiteX58" fmla="*/ 161321 w 3619883"/>
                <a:gd name="connsiteY58" fmla="*/ 3951392 h 4275461"/>
                <a:gd name="connsiteX59" fmla="*/ 161321 w 3619883"/>
                <a:gd name="connsiteY59" fmla="*/ 4128157 h 4275461"/>
                <a:gd name="connsiteX60" fmla="*/ 230914 w 3619883"/>
                <a:gd name="connsiteY60" fmla="*/ 4128157 h 4275461"/>
                <a:gd name="connsiteX61" fmla="*/ 189322 w 3619883"/>
                <a:gd name="connsiteY61" fmla="*/ 4275461 h 4275461"/>
                <a:gd name="connsiteX62" fmla="*/ 0 w 3619883"/>
                <a:gd name="connsiteY62" fmla="*/ 4275461 h 4275461"/>
                <a:gd name="connsiteX63" fmla="*/ 0 w 3619883"/>
                <a:gd name="connsiteY63" fmla="*/ 42229 h 4275461"/>
                <a:gd name="connsiteX64" fmla="*/ 42464 w 3619883"/>
                <a:gd name="connsiteY64" fmla="*/ 40518 h 4275461"/>
                <a:gd name="connsiteX65" fmla="*/ 137733 w 3619883"/>
                <a:gd name="connsiteY65" fmla="*/ 35355 h 4275461"/>
                <a:gd name="connsiteX66" fmla="*/ 270565 w 3619883"/>
                <a:gd name="connsiteY66" fmla="*/ 29759 h 4275461"/>
                <a:gd name="connsiteX67" fmla="*/ 479734 w 3619883"/>
                <a:gd name="connsiteY67" fmla="*/ 45455 h 4275461"/>
                <a:gd name="connsiteX68" fmla="*/ 524103 w 3619883"/>
                <a:gd name="connsiteY68" fmla="*/ 41625 h 4275461"/>
                <a:gd name="connsiteX69" fmla="*/ 624416 w 3619883"/>
                <a:gd name="connsiteY69" fmla="*/ 22696 h 4275461"/>
                <a:gd name="connsiteX70" fmla="*/ 657762 w 3619883"/>
                <a:gd name="connsiteY70" fmla="*/ 18351 h 4275461"/>
                <a:gd name="connsiteX71" fmla="*/ 690557 w 3619883"/>
                <a:gd name="connsiteY71" fmla="*/ 25792 h 4275461"/>
                <a:gd name="connsiteX72" fmla="*/ 745123 w 3619883"/>
                <a:gd name="connsiteY72" fmla="*/ 40157 h 4275461"/>
                <a:gd name="connsiteX73" fmla="*/ 789493 w 3619883"/>
                <a:gd name="connsiteY73" fmla="*/ 36327 h 4275461"/>
                <a:gd name="connsiteX74" fmla="*/ 854255 w 3619883"/>
                <a:gd name="connsiteY74" fmla="*/ 68887 h 4275461"/>
                <a:gd name="connsiteX75" fmla="*/ 897520 w 3619883"/>
                <a:gd name="connsiteY75" fmla="*/ 88629 h 4275461"/>
                <a:gd name="connsiteX76" fmla="*/ 940510 w 3619883"/>
                <a:gd name="connsiteY76" fmla="*/ 114265 h 4275461"/>
                <a:gd name="connsiteX77" fmla="*/ 1082712 w 3619883"/>
                <a:gd name="connsiteY77" fmla="*/ 144543 h 4275461"/>
                <a:gd name="connsiteX78" fmla="*/ 1205348 w 3619883"/>
                <a:gd name="connsiteY78" fmla="*/ 120753 h 4275461"/>
                <a:gd name="connsiteX79" fmla="*/ 1271764 w 3619883"/>
                <a:gd name="connsiteY79" fmla="*/ 117956 h 4275461"/>
                <a:gd name="connsiteX80" fmla="*/ 1315583 w 3619883"/>
                <a:gd name="connsiteY80" fmla="*/ 125912 h 4275461"/>
                <a:gd name="connsiteX81" fmla="*/ 1359125 w 3619883"/>
                <a:gd name="connsiteY81" fmla="*/ 139761 h 4275461"/>
                <a:gd name="connsiteX82" fmla="*/ 1391919 w 3619883"/>
                <a:gd name="connsiteY82" fmla="*/ 147202 h 4275461"/>
                <a:gd name="connsiteX83" fmla="*/ 1436563 w 3619883"/>
                <a:gd name="connsiteY83" fmla="*/ 137480 h 4275461"/>
                <a:gd name="connsiteX84" fmla="*/ 1471566 w 3619883"/>
                <a:gd name="connsiteY84" fmla="*/ 97777 h 4275461"/>
                <a:gd name="connsiteX85" fmla="*/ 1505739 w 3619883"/>
                <a:gd name="connsiteY85" fmla="*/ 75753 h 4275461"/>
                <a:gd name="connsiteX86" fmla="*/ 1590891 w 3619883"/>
                <a:gd name="connsiteY86" fmla="*/ 144702 h 4275461"/>
                <a:gd name="connsiteX87" fmla="*/ 1625616 w 3619883"/>
                <a:gd name="connsiteY87" fmla="*/ 110893 h 4275461"/>
                <a:gd name="connsiteX88" fmla="*/ 1658964 w 3619883"/>
                <a:gd name="connsiteY88" fmla="*/ 106547 h 4275461"/>
                <a:gd name="connsiteX89" fmla="*/ 1746598 w 3619883"/>
                <a:gd name="connsiteY89" fmla="*/ 122460 h 4275461"/>
                <a:gd name="connsiteX90" fmla="*/ 1811913 w 3619883"/>
                <a:gd name="connsiteY90" fmla="*/ 143234 h 4275461"/>
                <a:gd name="connsiteX91" fmla="*/ 1856557 w 3619883"/>
                <a:gd name="connsiteY91" fmla="*/ 133511 h 4275461"/>
                <a:gd name="connsiteX92" fmla="*/ 2066003 w 3619883"/>
                <a:gd name="connsiteY92" fmla="*/ 143313 h 4275461"/>
                <a:gd name="connsiteX93" fmla="*/ 2177615 w 3619883"/>
                <a:gd name="connsiteY93" fmla="*/ 119007 h 4275461"/>
                <a:gd name="connsiteX94" fmla="*/ 2255883 w 3619883"/>
                <a:gd name="connsiteY94" fmla="*/ 99047 h 4275461"/>
                <a:gd name="connsiteX95" fmla="*/ 2344622 w 3619883"/>
                <a:gd name="connsiteY95" fmla="*/ 91388 h 4275461"/>
                <a:gd name="connsiteX96" fmla="*/ 2455682 w 3619883"/>
                <a:gd name="connsiteY96" fmla="*/ 78869 h 4275461"/>
                <a:gd name="connsiteX97" fmla="*/ 2632609 w 3619883"/>
                <a:gd name="connsiteY97" fmla="*/ 75338 h 4275461"/>
                <a:gd name="connsiteX98" fmla="*/ 2742291 w 3619883"/>
                <a:gd name="connsiteY98" fmla="*/ 92282 h 4275461"/>
                <a:gd name="connsiteX99" fmla="*/ 2851974 w 3619883"/>
                <a:gd name="connsiteY99" fmla="*/ 109227 h 4275461"/>
                <a:gd name="connsiteX100" fmla="*/ 2907643 w 3619883"/>
                <a:gd name="connsiteY100" fmla="*/ 100020 h 4275461"/>
                <a:gd name="connsiteX101" fmla="*/ 2944022 w 3619883"/>
                <a:gd name="connsiteY101" fmla="*/ 30853 h 4275461"/>
                <a:gd name="connsiteX102" fmla="*/ 3022289 w 3619883"/>
                <a:gd name="connsiteY102" fmla="*/ 10893 h 4275461"/>
                <a:gd name="connsiteX103" fmla="*/ 3054807 w 3619883"/>
                <a:gd name="connsiteY103" fmla="*/ 24226 h 4275461"/>
                <a:gd name="connsiteX104" fmla="*/ 3141892 w 3619883"/>
                <a:gd name="connsiteY104" fmla="*/ 51925 h 4275461"/>
                <a:gd name="connsiteX105" fmla="*/ 3185711 w 3619883"/>
                <a:gd name="connsiteY105" fmla="*/ 59881 h 4275461"/>
                <a:gd name="connsiteX106" fmla="*/ 3219056 w 3619883"/>
                <a:gd name="connsiteY106" fmla="*/ 55536 h 4275461"/>
                <a:gd name="connsiteX107" fmla="*/ 3263425 w 3619883"/>
                <a:gd name="connsiteY107" fmla="*/ 51706 h 4275461"/>
                <a:gd name="connsiteX108" fmla="*/ 3296219 w 3619883"/>
                <a:gd name="connsiteY108" fmla="*/ 59147 h 4275461"/>
                <a:gd name="connsiteX109" fmla="*/ 3319094 w 3619883"/>
                <a:gd name="connsiteY109" fmla="*/ 42500 h 4275461"/>
                <a:gd name="connsiteX110" fmla="*/ 3420511 w 3619883"/>
                <a:gd name="connsiteY110" fmla="*/ 0 h 4275461"/>
                <a:gd name="connsiteX111" fmla="*/ 3453305 w 3619883"/>
                <a:gd name="connsiteY111" fmla="*/ 7440 h 4275461"/>
                <a:gd name="connsiteX112" fmla="*/ 3496571 w 3619883"/>
                <a:gd name="connsiteY112" fmla="*/ 27182 h 4275461"/>
                <a:gd name="connsiteX113" fmla="*/ 3602117 w 3619883"/>
                <a:gd name="connsiteY113" fmla="*/ 132521 h 4275461"/>
                <a:gd name="connsiteX114" fmla="*/ 3619883 w 3619883"/>
                <a:gd name="connsiteY114" fmla="*/ 140049 h 4275461"/>
                <a:gd name="connsiteX115" fmla="*/ 3619883 w 3619883"/>
                <a:gd name="connsiteY11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93894 w 3619883"/>
                <a:gd name="connsiteY12" fmla="*/ 4128157 h 4275461"/>
                <a:gd name="connsiteX13" fmla="*/ 1893894 w 3619883"/>
                <a:gd name="connsiteY13" fmla="*/ 3951392 h 4275461"/>
                <a:gd name="connsiteX14" fmla="*/ 1716110 w 3619883"/>
                <a:gd name="connsiteY14" fmla="*/ 3951392 h 4275461"/>
                <a:gd name="connsiteX15" fmla="*/ 1716110 w 3619883"/>
                <a:gd name="connsiteY15" fmla="*/ 4006431 h 4275461"/>
                <a:gd name="connsiteX16" fmla="*/ 1703447 w 3619883"/>
                <a:gd name="connsiteY16" fmla="*/ 4007960 h 4275461"/>
                <a:gd name="connsiteX17" fmla="*/ 1716110 w 3619883"/>
                <a:gd name="connsiteY17" fmla="*/ 4044284 h 4275461"/>
                <a:gd name="connsiteX18" fmla="*/ 1716110 w 3619883"/>
                <a:gd name="connsiteY18" fmla="*/ 4128157 h 4275461"/>
                <a:gd name="connsiteX19" fmla="*/ 1745346 w 3619883"/>
                <a:gd name="connsiteY19" fmla="*/ 4128157 h 4275461"/>
                <a:gd name="connsiteX20" fmla="*/ 1796694 w 3619883"/>
                <a:gd name="connsiteY20" fmla="*/ 4275461 h 4275461"/>
                <a:gd name="connsiteX21" fmla="*/ 1558844 w 3619883"/>
                <a:gd name="connsiteY21" fmla="*/ 4275461 h 4275461"/>
                <a:gd name="connsiteX22" fmla="*/ 1517252 w 3619883"/>
                <a:gd name="connsiteY22" fmla="*/ 4128157 h 4275461"/>
                <a:gd name="connsiteX23" fmla="*/ 1582936 w 3619883"/>
                <a:gd name="connsiteY23" fmla="*/ 4128157 h 4275461"/>
                <a:gd name="connsiteX24" fmla="*/ 1582936 w 3619883"/>
                <a:gd name="connsiteY24" fmla="*/ 3951392 h 4275461"/>
                <a:gd name="connsiteX25" fmla="*/ 1405151 w 3619883"/>
                <a:gd name="connsiteY25" fmla="*/ 3951392 h 4275461"/>
                <a:gd name="connsiteX26" fmla="*/ 1405151 w 3619883"/>
                <a:gd name="connsiteY26" fmla="*/ 4128157 h 4275461"/>
                <a:gd name="connsiteX27" fmla="*/ 1468988 w 3619883"/>
                <a:gd name="connsiteY27" fmla="*/ 4128157 h 4275461"/>
                <a:gd name="connsiteX28" fmla="*/ 1427396 w 3619883"/>
                <a:gd name="connsiteY28" fmla="*/ 4275461 h 4275461"/>
                <a:gd name="connsiteX29" fmla="*/ 1210751 w 3619883"/>
                <a:gd name="connsiteY29" fmla="*/ 4275461 h 4275461"/>
                <a:gd name="connsiteX30" fmla="*/ 1210751 w 3619883"/>
                <a:gd name="connsiteY30" fmla="*/ 4128157 h 4275461"/>
                <a:gd name="connsiteX31" fmla="*/ 1271978 w 3619883"/>
                <a:gd name="connsiteY31" fmla="*/ 4128157 h 4275461"/>
                <a:gd name="connsiteX32" fmla="*/ 1271978 w 3619883"/>
                <a:gd name="connsiteY32" fmla="*/ 3951392 h 4275461"/>
                <a:gd name="connsiteX33" fmla="*/ 1094193 w 3619883"/>
                <a:gd name="connsiteY33" fmla="*/ 3951392 h 4275461"/>
                <a:gd name="connsiteX34" fmla="*/ 1094193 w 3619883"/>
                <a:gd name="connsiteY34" fmla="*/ 4128157 h 4275461"/>
                <a:gd name="connsiteX35" fmla="*/ 1140354 w 3619883"/>
                <a:gd name="connsiteY35" fmla="*/ 4128157 h 4275461"/>
                <a:gd name="connsiteX36" fmla="*/ 1140354 w 3619883"/>
                <a:gd name="connsiteY36" fmla="*/ 4275461 h 4275461"/>
                <a:gd name="connsiteX37" fmla="*/ 953807 w 3619883"/>
                <a:gd name="connsiteY37" fmla="*/ 4275461 h 4275461"/>
                <a:gd name="connsiteX38" fmla="*/ 912215 w 3619883"/>
                <a:gd name="connsiteY38" fmla="*/ 4128157 h 4275461"/>
                <a:gd name="connsiteX39" fmla="*/ 961020 w 3619883"/>
                <a:gd name="connsiteY39" fmla="*/ 4128157 h 4275461"/>
                <a:gd name="connsiteX40" fmla="*/ 961020 w 3619883"/>
                <a:gd name="connsiteY40" fmla="*/ 3951392 h 4275461"/>
                <a:gd name="connsiteX41" fmla="*/ 783235 w 3619883"/>
                <a:gd name="connsiteY41" fmla="*/ 3951392 h 4275461"/>
                <a:gd name="connsiteX42" fmla="*/ 783235 w 3619883"/>
                <a:gd name="connsiteY42" fmla="*/ 4128157 h 4275461"/>
                <a:gd name="connsiteX43" fmla="*/ 871024 w 3619883"/>
                <a:gd name="connsiteY43" fmla="*/ 4128157 h 4275461"/>
                <a:gd name="connsiteX44" fmla="*/ 829432 w 3619883"/>
                <a:gd name="connsiteY44" fmla="*/ 4275461 h 4275461"/>
                <a:gd name="connsiteX45" fmla="*/ 611484 w 3619883"/>
                <a:gd name="connsiteY45" fmla="*/ 4275461 h 4275461"/>
                <a:gd name="connsiteX46" fmla="*/ 621247 w 3619883"/>
                <a:gd name="connsiteY46" fmla="*/ 4128157 h 4275461"/>
                <a:gd name="connsiteX47" fmla="*/ 650062 w 3619883"/>
                <a:gd name="connsiteY47" fmla="*/ 4128157 h 4275461"/>
                <a:gd name="connsiteX48" fmla="*/ 650062 w 3619883"/>
                <a:gd name="connsiteY48" fmla="*/ 3951392 h 4275461"/>
                <a:gd name="connsiteX49" fmla="*/ 472277 w 3619883"/>
                <a:gd name="connsiteY49" fmla="*/ 3951392 h 4275461"/>
                <a:gd name="connsiteX50" fmla="*/ 472277 w 3619883"/>
                <a:gd name="connsiteY50" fmla="*/ 4128157 h 4275461"/>
                <a:gd name="connsiteX51" fmla="*/ 522650 w 3619883"/>
                <a:gd name="connsiteY51" fmla="*/ 4128157 h 4275461"/>
                <a:gd name="connsiteX52" fmla="*/ 573998 w 3619883"/>
                <a:gd name="connsiteY52" fmla="*/ 4275461 h 4275461"/>
                <a:gd name="connsiteX53" fmla="*/ 336164 w 3619883"/>
                <a:gd name="connsiteY53" fmla="*/ 4275461 h 4275461"/>
                <a:gd name="connsiteX54" fmla="*/ 294572 w 3619883"/>
                <a:gd name="connsiteY54" fmla="*/ 4128157 h 4275461"/>
                <a:gd name="connsiteX55" fmla="*/ 339106 w 3619883"/>
                <a:gd name="connsiteY55" fmla="*/ 4128157 h 4275461"/>
                <a:gd name="connsiteX56" fmla="*/ 339106 w 3619883"/>
                <a:gd name="connsiteY56" fmla="*/ 3951392 h 4275461"/>
                <a:gd name="connsiteX57" fmla="*/ 161321 w 3619883"/>
                <a:gd name="connsiteY57" fmla="*/ 3951392 h 4275461"/>
                <a:gd name="connsiteX58" fmla="*/ 161321 w 3619883"/>
                <a:gd name="connsiteY58" fmla="*/ 4128157 h 4275461"/>
                <a:gd name="connsiteX59" fmla="*/ 230914 w 3619883"/>
                <a:gd name="connsiteY59" fmla="*/ 4128157 h 4275461"/>
                <a:gd name="connsiteX60" fmla="*/ 189322 w 3619883"/>
                <a:gd name="connsiteY60" fmla="*/ 4275461 h 4275461"/>
                <a:gd name="connsiteX61" fmla="*/ 0 w 3619883"/>
                <a:gd name="connsiteY61" fmla="*/ 4275461 h 4275461"/>
                <a:gd name="connsiteX62" fmla="*/ 0 w 3619883"/>
                <a:gd name="connsiteY62" fmla="*/ 42229 h 4275461"/>
                <a:gd name="connsiteX63" fmla="*/ 42464 w 3619883"/>
                <a:gd name="connsiteY63" fmla="*/ 40518 h 4275461"/>
                <a:gd name="connsiteX64" fmla="*/ 137733 w 3619883"/>
                <a:gd name="connsiteY64" fmla="*/ 35355 h 4275461"/>
                <a:gd name="connsiteX65" fmla="*/ 270565 w 3619883"/>
                <a:gd name="connsiteY65" fmla="*/ 29759 h 4275461"/>
                <a:gd name="connsiteX66" fmla="*/ 479734 w 3619883"/>
                <a:gd name="connsiteY66" fmla="*/ 45455 h 4275461"/>
                <a:gd name="connsiteX67" fmla="*/ 524103 w 3619883"/>
                <a:gd name="connsiteY67" fmla="*/ 41625 h 4275461"/>
                <a:gd name="connsiteX68" fmla="*/ 624416 w 3619883"/>
                <a:gd name="connsiteY68" fmla="*/ 22696 h 4275461"/>
                <a:gd name="connsiteX69" fmla="*/ 657762 w 3619883"/>
                <a:gd name="connsiteY69" fmla="*/ 18351 h 4275461"/>
                <a:gd name="connsiteX70" fmla="*/ 690557 w 3619883"/>
                <a:gd name="connsiteY70" fmla="*/ 25792 h 4275461"/>
                <a:gd name="connsiteX71" fmla="*/ 745123 w 3619883"/>
                <a:gd name="connsiteY71" fmla="*/ 40157 h 4275461"/>
                <a:gd name="connsiteX72" fmla="*/ 789493 w 3619883"/>
                <a:gd name="connsiteY72" fmla="*/ 36327 h 4275461"/>
                <a:gd name="connsiteX73" fmla="*/ 854255 w 3619883"/>
                <a:gd name="connsiteY73" fmla="*/ 68887 h 4275461"/>
                <a:gd name="connsiteX74" fmla="*/ 897520 w 3619883"/>
                <a:gd name="connsiteY74" fmla="*/ 88629 h 4275461"/>
                <a:gd name="connsiteX75" fmla="*/ 940510 w 3619883"/>
                <a:gd name="connsiteY75" fmla="*/ 114265 h 4275461"/>
                <a:gd name="connsiteX76" fmla="*/ 1082712 w 3619883"/>
                <a:gd name="connsiteY76" fmla="*/ 144543 h 4275461"/>
                <a:gd name="connsiteX77" fmla="*/ 1205348 w 3619883"/>
                <a:gd name="connsiteY77" fmla="*/ 120753 h 4275461"/>
                <a:gd name="connsiteX78" fmla="*/ 1271764 w 3619883"/>
                <a:gd name="connsiteY78" fmla="*/ 117956 h 4275461"/>
                <a:gd name="connsiteX79" fmla="*/ 1315583 w 3619883"/>
                <a:gd name="connsiteY79" fmla="*/ 125912 h 4275461"/>
                <a:gd name="connsiteX80" fmla="*/ 1359125 w 3619883"/>
                <a:gd name="connsiteY80" fmla="*/ 139761 h 4275461"/>
                <a:gd name="connsiteX81" fmla="*/ 1391919 w 3619883"/>
                <a:gd name="connsiteY81" fmla="*/ 147202 h 4275461"/>
                <a:gd name="connsiteX82" fmla="*/ 1436563 w 3619883"/>
                <a:gd name="connsiteY82" fmla="*/ 137480 h 4275461"/>
                <a:gd name="connsiteX83" fmla="*/ 1471566 w 3619883"/>
                <a:gd name="connsiteY83" fmla="*/ 97777 h 4275461"/>
                <a:gd name="connsiteX84" fmla="*/ 1505739 w 3619883"/>
                <a:gd name="connsiteY84" fmla="*/ 75753 h 4275461"/>
                <a:gd name="connsiteX85" fmla="*/ 1590891 w 3619883"/>
                <a:gd name="connsiteY85" fmla="*/ 144702 h 4275461"/>
                <a:gd name="connsiteX86" fmla="*/ 1625616 w 3619883"/>
                <a:gd name="connsiteY86" fmla="*/ 110893 h 4275461"/>
                <a:gd name="connsiteX87" fmla="*/ 1658964 w 3619883"/>
                <a:gd name="connsiteY87" fmla="*/ 106547 h 4275461"/>
                <a:gd name="connsiteX88" fmla="*/ 1746598 w 3619883"/>
                <a:gd name="connsiteY88" fmla="*/ 122460 h 4275461"/>
                <a:gd name="connsiteX89" fmla="*/ 1811913 w 3619883"/>
                <a:gd name="connsiteY89" fmla="*/ 143234 h 4275461"/>
                <a:gd name="connsiteX90" fmla="*/ 1856557 w 3619883"/>
                <a:gd name="connsiteY90" fmla="*/ 133511 h 4275461"/>
                <a:gd name="connsiteX91" fmla="*/ 2066003 w 3619883"/>
                <a:gd name="connsiteY91" fmla="*/ 143313 h 4275461"/>
                <a:gd name="connsiteX92" fmla="*/ 2177615 w 3619883"/>
                <a:gd name="connsiteY92" fmla="*/ 119007 h 4275461"/>
                <a:gd name="connsiteX93" fmla="*/ 2255883 w 3619883"/>
                <a:gd name="connsiteY93" fmla="*/ 99047 h 4275461"/>
                <a:gd name="connsiteX94" fmla="*/ 2344622 w 3619883"/>
                <a:gd name="connsiteY94" fmla="*/ 91388 h 4275461"/>
                <a:gd name="connsiteX95" fmla="*/ 2455682 w 3619883"/>
                <a:gd name="connsiteY95" fmla="*/ 78869 h 4275461"/>
                <a:gd name="connsiteX96" fmla="*/ 2632609 w 3619883"/>
                <a:gd name="connsiteY96" fmla="*/ 75338 h 4275461"/>
                <a:gd name="connsiteX97" fmla="*/ 2742291 w 3619883"/>
                <a:gd name="connsiteY97" fmla="*/ 92282 h 4275461"/>
                <a:gd name="connsiteX98" fmla="*/ 2851974 w 3619883"/>
                <a:gd name="connsiteY98" fmla="*/ 109227 h 4275461"/>
                <a:gd name="connsiteX99" fmla="*/ 2907643 w 3619883"/>
                <a:gd name="connsiteY99" fmla="*/ 100020 h 4275461"/>
                <a:gd name="connsiteX100" fmla="*/ 2944022 w 3619883"/>
                <a:gd name="connsiteY100" fmla="*/ 30853 h 4275461"/>
                <a:gd name="connsiteX101" fmla="*/ 3022289 w 3619883"/>
                <a:gd name="connsiteY101" fmla="*/ 10893 h 4275461"/>
                <a:gd name="connsiteX102" fmla="*/ 3054807 w 3619883"/>
                <a:gd name="connsiteY102" fmla="*/ 24226 h 4275461"/>
                <a:gd name="connsiteX103" fmla="*/ 3141892 w 3619883"/>
                <a:gd name="connsiteY103" fmla="*/ 51925 h 4275461"/>
                <a:gd name="connsiteX104" fmla="*/ 3185711 w 3619883"/>
                <a:gd name="connsiteY104" fmla="*/ 59881 h 4275461"/>
                <a:gd name="connsiteX105" fmla="*/ 3219056 w 3619883"/>
                <a:gd name="connsiteY105" fmla="*/ 55536 h 4275461"/>
                <a:gd name="connsiteX106" fmla="*/ 3263425 w 3619883"/>
                <a:gd name="connsiteY106" fmla="*/ 51706 h 4275461"/>
                <a:gd name="connsiteX107" fmla="*/ 3296219 w 3619883"/>
                <a:gd name="connsiteY107" fmla="*/ 59147 h 4275461"/>
                <a:gd name="connsiteX108" fmla="*/ 3319094 w 3619883"/>
                <a:gd name="connsiteY108" fmla="*/ 42500 h 4275461"/>
                <a:gd name="connsiteX109" fmla="*/ 3420511 w 3619883"/>
                <a:gd name="connsiteY109" fmla="*/ 0 h 4275461"/>
                <a:gd name="connsiteX110" fmla="*/ 3453305 w 3619883"/>
                <a:gd name="connsiteY110" fmla="*/ 7440 h 4275461"/>
                <a:gd name="connsiteX111" fmla="*/ 3496571 w 3619883"/>
                <a:gd name="connsiteY111" fmla="*/ 27182 h 4275461"/>
                <a:gd name="connsiteX112" fmla="*/ 3602117 w 3619883"/>
                <a:gd name="connsiteY112" fmla="*/ 132521 h 4275461"/>
                <a:gd name="connsiteX113" fmla="*/ 3619883 w 3619883"/>
                <a:gd name="connsiteY113" fmla="*/ 140049 h 4275461"/>
                <a:gd name="connsiteX114" fmla="*/ 3619883 w 3619883"/>
                <a:gd name="connsiteY11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93894 w 3619883"/>
                <a:gd name="connsiteY12" fmla="*/ 3951392 h 4275461"/>
                <a:gd name="connsiteX13" fmla="*/ 1716110 w 3619883"/>
                <a:gd name="connsiteY13" fmla="*/ 3951392 h 4275461"/>
                <a:gd name="connsiteX14" fmla="*/ 1716110 w 3619883"/>
                <a:gd name="connsiteY14" fmla="*/ 4006431 h 4275461"/>
                <a:gd name="connsiteX15" fmla="*/ 1703447 w 3619883"/>
                <a:gd name="connsiteY15" fmla="*/ 4007960 h 4275461"/>
                <a:gd name="connsiteX16" fmla="*/ 1716110 w 3619883"/>
                <a:gd name="connsiteY16" fmla="*/ 4044284 h 4275461"/>
                <a:gd name="connsiteX17" fmla="*/ 1716110 w 3619883"/>
                <a:gd name="connsiteY17" fmla="*/ 4128157 h 4275461"/>
                <a:gd name="connsiteX18" fmla="*/ 1745346 w 3619883"/>
                <a:gd name="connsiteY18" fmla="*/ 4128157 h 4275461"/>
                <a:gd name="connsiteX19" fmla="*/ 1796694 w 3619883"/>
                <a:gd name="connsiteY19" fmla="*/ 4275461 h 4275461"/>
                <a:gd name="connsiteX20" fmla="*/ 1558844 w 3619883"/>
                <a:gd name="connsiteY20" fmla="*/ 4275461 h 4275461"/>
                <a:gd name="connsiteX21" fmla="*/ 1517252 w 3619883"/>
                <a:gd name="connsiteY21" fmla="*/ 4128157 h 4275461"/>
                <a:gd name="connsiteX22" fmla="*/ 1582936 w 3619883"/>
                <a:gd name="connsiteY22" fmla="*/ 4128157 h 4275461"/>
                <a:gd name="connsiteX23" fmla="*/ 1582936 w 3619883"/>
                <a:gd name="connsiteY23" fmla="*/ 3951392 h 4275461"/>
                <a:gd name="connsiteX24" fmla="*/ 1405151 w 3619883"/>
                <a:gd name="connsiteY24" fmla="*/ 3951392 h 4275461"/>
                <a:gd name="connsiteX25" fmla="*/ 1405151 w 3619883"/>
                <a:gd name="connsiteY25" fmla="*/ 4128157 h 4275461"/>
                <a:gd name="connsiteX26" fmla="*/ 1468988 w 3619883"/>
                <a:gd name="connsiteY26" fmla="*/ 4128157 h 4275461"/>
                <a:gd name="connsiteX27" fmla="*/ 1427396 w 3619883"/>
                <a:gd name="connsiteY27" fmla="*/ 4275461 h 4275461"/>
                <a:gd name="connsiteX28" fmla="*/ 1210751 w 3619883"/>
                <a:gd name="connsiteY28" fmla="*/ 4275461 h 4275461"/>
                <a:gd name="connsiteX29" fmla="*/ 1210751 w 3619883"/>
                <a:gd name="connsiteY29" fmla="*/ 4128157 h 4275461"/>
                <a:gd name="connsiteX30" fmla="*/ 1271978 w 3619883"/>
                <a:gd name="connsiteY30" fmla="*/ 4128157 h 4275461"/>
                <a:gd name="connsiteX31" fmla="*/ 1271978 w 3619883"/>
                <a:gd name="connsiteY31" fmla="*/ 3951392 h 4275461"/>
                <a:gd name="connsiteX32" fmla="*/ 1094193 w 3619883"/>
                <a:gd name="connsiteY32" fmla="*/ 3951392 h 4275461"/>
                <a:gd name="connsiteX33" fmla="*/ 1094193 w 3619883"/>
                <a:gd name="connsiteY33" fmla="*/ 4128157 h 4275461"/>
                <a:gd name="connsiteX34" fmla="*/ 1140354 w 3619883"/>
                <a:gd name="connsiteY34" fmla="*/ 4128157 h 4275461"/>
                <a:gd name="connsiteX35" fmla="*/ 1140354 w 3619883"/>
                <a:gd name="connsiteY35" fmla="*/ 4275461 h 4275461"/>
                <a:gd name="connsiteX36" fmla="*/ 953807 w 3619883"/>
                <a:gd name="connsiteY36" fmla="*/ 4275461 h 4275461"/>
                <a:gd name="connsiteX37" fmla="*/ 912215 w 3619883"/>
                <a:gd name="connsiteY37" fmla="*/ 4128157 h 4275461"/>
                <a:gd name="connsiteX38" fmla="*/ 961020 w 3619883"/>
                <a:gd name="connsiteY38" fmla="*/ 4128157 h 4275461"/>
                <a:gd name="connsiteX39" fmla="*/ 961020 w 3619883"/>
                <a:gd name="connsiteY39" fmla="*/ 3951392 h 4275461"/>
                <a:gd name="connsiteX40" fmla="*/ 783235 w 3619883"/>
                <a:gd name="connsiteY40" fmla="*/ 3951392 h 4275461"/>
                <a:gd name="connsiteX41" fmla="*/ 783235 w 3619883"/>
                <a:gd name="connsiteY41" fmla="*/ 4128157 h 4275461"/>
                <a:gd name="connsiteX42" fmla="*/ 871024 w 3619883"/>
                <a:gd name="connsiteY42" fmla="*/ 4128157 h 4275461"/>
                <a:gd name="connsiteX43" fmla="*/ 829432 w 3619883"/>
                <a:gd name="connsiteY43" fmla="*/ 4275461 h 4275461"/>
                <a:gd name="connsiteX44" fmla="*/ 611484 w 3619883"/>
                <a:gd name="connsiteY44" fmla="*/ 4275461 h 4275461"/>
                <a:gd name="connsiteX45" fmla="*/ 621247 w 3619883"/>
                <a:gd name="connsiteY45" fmla="*/ 4128157 h 4275461"/>
                <a:gd name="connsiteX46" fmla="*/ 650062 w 3619883"/>
                <a:gd name="connsiteY46" fmla="*/ 4128157 h 4275461"/>
                <a:gd name="connsiteX47" fmla="*/ 650062 w 3619883"/>
                <a:gd name="connsiteY47" fmla="*/ 3951392 h 4275461"/>
                <a:gd name="connsiteX48" fmla="*/ 472277 w 3619883"/>
                <a:gd name="connsiteY48" fmla="*/ 3951392 h 4275461"/>
                <a:gd name="connsiteX49" fmla="*/ 472277 w 3619883"/>
                <a:gd name="connsiteY49" fmla="*/ 4128157 h 4275461"/>
                <a:gd name="connsiteX50" fmla="*/ 522650 w 3619883"/>
                <a:gd name="connsiteY50" fmla="*/ 4128157 h 4275461"/>
                <a:gd name="connsiteX51" fmla="*/ 573998 w 3619883"/>
                <a:gd name="connsiteY51" fmla="*/ 4275461 h 4275461"/>
                <a:gd name="connsiteX52" fmla="*/ 336164 w 3619883"/>
                <a:gd name="connsiteY52" fmla="*/ 4275461 h 4275461"/>
                <a:gd name="connsiteX53" fmla="*/ 294572 w 3619883"/>
                <a:gd name="connsiteY53" fmla="*/ 4128157 h 4275461"/>
                <a:gd name="connsiteX54" fmla="*/ 339106 w 3619883"/>
                <a:gd name="connsiteY54" fmla="*/ 4128157 h 4275461"/>
                <a:gd name="connsiteX55" fmla="*/ 339106 w 3619883"/>
                <a:gd name="connsiteY55" fmla="*/ 3951392 h 4275461"/>
                <a:gd name="connsiteX56" fmla="*/ 161321 w 3619883"/>
                <a:gd name="connsiteY56" fmla="*/ 3951392 h 4275461"/>
                <a:gd name="connsiteX57" fmla="*/ 161321 w 3619883"/>
                <a:gd name="connsiteY57" fmla="*/ 4128157 h 4275461"/>
                <a:gd name="connsiteX58" fmla="*/ 230914 w 3619883"/>
                <a:gd name="connsiteY58" fmla="*/ 4128157 h 4275461"/>
                <a:gd name="connsiteX59" fmla="*/ 189322 w 3619883"/>
                <a:gd name="connsiteY59" fmla="*/ 4275461 h 4275461"/>
                <a:gd name="connsiteX60" fmla="*/ 0 w 3619883"/>
                <a:gd name="connsiteY60" fmla="*/ 4275461 h 4275461"/>
                <a:gd name="connsiteX61" fmla="*/ 0 w 3619883"/>
                <a:gd name="connsiteY61" fmla="*/ 42229 h 4275461"/>
                <a:gd name="connsiteX62" fmla="*/ 42464 w 3619883"/>
                <a:gd name="connsiteY62" fmla="*/ 40518 h 4275461"/>
                <a:gd name="connsiteX63" fmla="*/ 137733 w 3619883"/>
                <a:gd name="connsiteY63" fmla="*/ 35355 h 4275461"/>
                <a:gd name="connsiteX64" fmla="*/ 270565 w 3619883"/>
                <a:gd name="connsiteY64" fmla="*/ 29759 h 4275461"/>
                <a:gd name="connsiteX65" fmla="*/ 479734 w 3619883"/>
                <a:gd name="connsiteY65" fmla="*/ 45455 h 4275461"/>
                <a:gd name="connsiteX66" fmla="*/ 524103 w 3619883"/>
                <a:gd name="connsiteY66" fmla="*/ 41625 h 4275461"/>
                <a:gd name="connsiteX67" fmla="*/ 624416 w 3619883"/>
                <a:gd name="connsiteY67" fmla="*/ 22696 h 4275461"/>
                <a:gd name="connsiteX68" fmla="*/ 657762 w 3619883"/>
                <a:gd name="connsiteY68" fmla="*/ 18351 h 4275461"/>
                <a:gd name="connsiteX69" fmla="*/ 690557 w 3619883"/>
                <a:gd name="connsiteY69" fmla="*/ 25792 h 4275461"/>
                <a:gd name="connsiteX70" fmla="*/ 745123 w 3619883"/>
                <a:gd name="connsiteY70" fmla="*/ 40157 h 4275461"/>
                <a:gd name="connsiteX71" fmla="*/ 789493 w 3619883"/>
                <a:gd name="connsiteY71" fmla="*/ 36327 h 4275461"/>
                <a:gd name="connsiteX72" fmla="*/ 854255 w 3619883"/>
                <a:gd name="connsiteY72" fmla="*/ 68887 h 4275461"/>
                <a:gd name="connsiteX73" fmla="*/ 897520 w 3619883"/>
                <a:gd name="connsiteY73" fmla="*/ 88629 h 4275461"/>
                <a:gd name="connsiteX74" fmla="*/ 940510 w 3619883"/>
                <a:gd name="connsiteY74" fmla="*/ 114265 h 4275461"/>
                <a:gd name="connsiteX75" fmla="*/ 1082712 w 3619883"/>
                <a:gd name="connsiteY75" fmla="*/ 144543 h 4275461"/>
                <a:gd name="connsiteX76" fmla="*/ 1205348 w 3619883"/>
                <a:gd name="connsiteY76" fmla="*/ 120753 h 4275461"/>
                <a:gd name="connsiteX77" fmla="*/ 1271764 w 3619883"/>
                <a:gd name="connsiteY77" fmla="*/ 117956 h 4275461"/>
                <a:gd name="connsiteX78" fmla="*/ 1315583 w 3619883"/>
                <a:gd name="connsiteY78" fmla="*/ 125912 h 4275461"/>
                <a:gd name="connsiteX79" fmla="*/ 1359125 w 3619883"/>
                <a:gd name="connsiteY79" fmla="*/ 139761 h 4275461"/>
                <a:gd name="connsiteX80" fmla="*/ 1391919 w 3619883"/>
                <a:gd name="connsiteY80" fmla="*/ 147202 h 4275461"/>
                <a:gd name="connsiteX81" fmla="*/ 1436563 w 3619883"/>
                <a:gd name="connsiteY81" fmla="*/ 137480 h 4275461"/>
                <a:gd name="connsiteX82" fmla="*/ 1471566 w 3619883"/>
                <a:gd name="connsiteY82" fmla="*/ 97777 h 4275461"/>
                <a:gd name="connsiteX83" fmla="*/ 1505739 w 3619883"/>
                <a:gd name="connsiteY83" fmla="*/ 75753 h 4275461"/>
                <a:gd name="connsiteX84" fmla="*/ 1590891 w 3619883"/>
                <a:gd name="connsiteY84" fmla="*/ 144702 h 4275461"/>
                <a:gd name="connsiteX85" fmla="*/ 1625616 w 3619883"/>
                <a:gd name="connsiteY85" fmla="*/ 110893 h 4275461"/>
                <a:gd name="connsiteX86" fmla="*/ 1658964 w 3619883"/>
                <a:gd name="connsiteY86" fmla="*/ 106547 h 4275461"/>
                <a:gd name="connsiteX87" fmla="*/ 1746598 w 3619883"/>
                <a:gd name="connsiteY87" fmla="*/ 122460 h 4275461"/>
                <a:gd name="connsiteX88" fmla="*/ 1811913 w 3619883"/>
                <a:gd name="connsiteY88" fmla="*/ 143234 h 4275461"/>
                <a:gd name="connsiteX89" fmla="*/ 1856557 w 3619883"/>
                <a:gd name="connsiteY89" fmla="*/ 133511 h 4275461"/>
                <a:gd name="connsiteX90" fmla="*/ 2066003 w 3619883"/>
                <a:gd name="connsiteY90" fmla="*/ 143313 h 4275461"/>
                <a:gd name="connsiteX91" fmla="*/ 2177615 w 3619883"/>
                <a:gd name="connsiteY91" fmla="*/ 119007 h 4275461"/>
                <a:gd name="connsiteX92" fmla="*/ 2255883 w 3619883"/>
                <a:gd name="connsiteY92" fmla="*/ 99047 h 4275461"/>
                <a:gd name="connsiteX93" fmla="*/ 2344622 w 3619883"/>
                <a:gd name="connsiteY93" fmla="*/ 91388 h 4275461"/>
                <a:gd name="connsiteX94" fmla="*/ 2455682 w 3619883"/>
                <a:gd name="connsiteY94" fmla="*/ 78869 h 4275461"/>
                <a:gd name="connsiteX95" fmla="*/ 2632609 w 3619883"/>
                <a:gd name="connsiteY95" fmla="*/ 75338 h 4275461"/>
                <a:gd name="connsiteX96" fmla="*/ 2742291 w 3619883"/>
                <a:gd name="connsiteY96" fmla="*/ 92282 h 4275461"/>
                <a:gd name="connsiteX97" fmla="*/ 2851974 w 3619883"/>
                <a:gd name="connsiteY97" fmla="*/ 109227 h 4275461"/>
                <a:gd name="connsiteX98" fmla="*/ 2907643 w 3619883"/>
                <a:gd name="connsiteY98" fmla="*/ 100020 h 4275461"/>
                <a:gd name="connsiteX99" fmla="*/ 2944022 w 3619883"/>
                <a:gd name="connsiteY99" fmla="*/ 30853 h 4275461"/>
                <a:gd name="connsiteX100" fmla="*/ 3022289 w 3619883"/>
                <a:gd name="connsiteY100" fmla="*/ 10893 h 4275461"/>
                <a:gd name="connsiteX101" fmla="*/ 3054807 w 3619883"/>
                <a:gd name="connsiteY101" fmla="*/ 24226 h 4275461"/>
                <a:gd name="connsiteX102" fmla="*/ 3141892 w 3619883"/>
                <a:gd name="connsiteY102" fmla="*/ 51925 h 4275461"/>
                <a:gd name="connsiteX103" fmla="*/ 3185711 w 3619883"/>
                <a:gd name="connsiteY103" fmla="*/ 59881 h 4275461"/>
                <a:gd name="connsiteX104" fmla="*/ 3219056 w 3619883"/>
                <a:gd name="connsiteY104" fmla="*/ 55536 h 4275461"/>
                <a:gd name="connsiteX105" fmla="*/ 3263425 w 3619883"/>
                <a:gd name="connsiteY105" fmla="*/ 51706 h 4275461"/>
                <a:gd name="connsiteX106" fmla="*/ 3296219 w 3619883"/>
                <a:gd name="connsiteY106" fmla="*/ 59147 h 4275461"/>
                <a:gd name="connsiteX107" fmla="*/ 3319094 w 3619883"/>
                <a:gd name="connsiteY107" fmla="*/ 42500 h 4275461"/>
                <a:gd name="connsiteX108" fmla="*/ 3420511 w 3619883"/>
                <a:gd name="connsiteY108" fmla="*/ 0 h 4275461"/>
                <a:gd name="connsiteX109" fmla="*/ 3453305 w 3619883"/>
                <a:gd name="connsiteY109" fmla="*/ 7440 h 4275461"/>
                <a:gd name="connsiteX110" fmla="*/ 3496571 w 3619883"/>
                <a:gd name="connsiteY110" fmla="*/ 27182 h 4275461"/>
                <a:gd name="connsiteX111" fmla="*/ 3602117 w 3619883"/>
                <a:gd name="connsiteY111" fmla="*/ 132521 h 4275461"/>
                <a:gd name="connsiteX112" fmla="*/ 3619883 w 3619883"/>
                <a:gd name="connsiteY112" fmla="*/ 140049 h 4275461"/>
                <a:gd name="connsiteX113" fmla="*/ 3619883 w 3619883"/>
                <a:gd name="connsiteY11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3951392 h 4275461"/>
                <a:gd name="connsiteX13" fmla="*/ 1716110 w 3619883"/>
                <a:gd name="connsiteY13" fmla="*/ 4006431 h 4275461"/>
                <a:gd name="connsiteX14" fmla="*/ 1703447 w 3619883"/>
                <a:gd name="connsiteY14" fmla="*/ 4007960 h 4275461"/>
                <a:gd name="connsiteX15" fmla="*/ 1716110 w 3619883"/>
                <a:gd name="connsiteY15" fmla="*/ 4044284 h 4275461"/>
                <a:gd name="connsiteX16" fmla="*/ 1716110 w 3619883"/>
                <a:gd name="connsiteY16" fmla="*/ 4128157 h 4275461"/>
                <a:gd name="connsiteX17" fmla="*/ 1745346 w 3619883"/>
                <a:gd name="connsiteY17" fmla="*/ 4128157 h 4275461"/>
                <a:gd name="connsiteX18" fmla="*/ 1796694 w 3619883"/>
                <a:gd name="connsiteY18" fmla="*/ 4275461 h 4275461"/>
                <a:gd name="connsiteX19" fmla="*/ 1558844 w 3619883"/>
                <a:gd name="connsiteY19" fmla="*/ 4275461 h 4275461"/>
                <a:gd name="connsiteX20" fmla="*/ 1517252 w 3619883"/>
                <a:gd name="connsiteY20" fmla="*/ 4128157 h 4275461"/>
                <a:gd name="connsiteX21" fmla="*/ 1582936 w 3619883"/>
                <a:gd name="connsiteY21" fmla="*/ 4128157 h 4275461"/>
                <a:gd name="connsiteX22" fmla="*/ 1582936 w 3619883"/>
                <a:gd name="connsiteY22" fmla="*/ 3951392 h 4275461"/>
                <a:gd name="connsiteX23" fmla="*/ 1405151 w 3619883"/>
                <a:gd name="connsiteY23" fmla="*/ 3951392 h 4275461"/>
                <a:gd name="connsiteX24" fmla="*/ 1405151 w 3619883"/>
                <a:gd name="connsiteY24" fmla="*/ 4128157 h 4275461"/>
                <a:gd name="connsiteX25" fmla="*/ 1468988 w 3619883"/>
                <a:gd name="connsiteY25" fmla="*/ 4128157 h 4275461"/>
                <a:gd name="connsiteX26" fmla="*/ 1427396 w 3619883"/>
                <a:gd name="connsiteY26" fmla="*/ 4275461 h 4275461"/>
                <a:gd name="connsiteX27" fmla="*/ 1210751 w 3619883"/>
                <a:gd name="connsiteY27" fmla="*/ 4275461 h 4275461"/>
                <a:gd name="connsiteX28" fmla="*/ 1210751 w 3619883"/>
                <a:gd name="connsiteY28" fmla="*/ 4128157 h 4275461"/>
                <a:gd name="connsiteX29" fmla="*/ 1271978 w 3619883"/>
                <a:gd name="connsiteY29" fmla="*/ 4128157 h 4275461"/>
                <a:gd name="connsiteX30" fmla="*/ 1271978 w 3619883"/>
                <a:gd name="connsiteY30" fmla="*/ 3951392 h 4275461"/>
                <a:gd name="connsiteX31" fmla="*/ 1094193 w 3619883"/>
                <a:gd name="connsiteY31" fmla="*/ 3951392 h 4275461"/>
                <a:gd name="connsiteX32" fmla="*/ 1094193 w 3619883"/>
                <a:gd name="connsiteY32" fmla="*/ 4128157 h 4275461"/>
                <a:gd name="connsiteX33" fmla="*/ 1140354 w 3619883"/>
                <a:gd name="connsiteY33" fmla="*/ 4128157 h 4275461"/>
                <a:gd name="connsiteX34" fmla="*/ 1140354 w 3619883"/>
                <a:gd name="connsiteY34" fmla="*/ 4275461 h 4275461"/>
                <a:gd name="connsiteX35" fmla="*/ 953807 w 3619883"/>
                <a:gd name="connsiteY35" fmla="*/ 4275461 h 4275461"/>
                <a:gd name="connsiteX36" fmla="*/ 912215 w 3619883"/>
                <a:gd name="connsiteY36" fmla="*/ 4128157 h 4275461"/>
                <a:gd name="connsiteX37" fmla="*/ 961020 w 3619883"/>
                <a:gd name="connsiteY37" fmla="*/ 4128157 h 4275461"/>
                <a:gd name="connsiteX38" fmla="*/ 961020 w 3619883"/>
                <a:gd name="connsiteY38" fmla="*/ 3951392 h 4275461"/>
                <a:gd name="connsiteX39" fmla="*/ 783235 w 3619883"/>
                <a:gd name="connsiteY39" fmla="*/ 3951392 h 4275461"/>
                <a:gd name="connsiteX40" fmla="*/ 783235 w 3619883"/>
                <a:gd name="connsiteY40" fmla="*/ 4128157 h 4275461"/>
                <a:gd name="connsiteX41" fmla="*/ 871024 w 3619883"/>
                <a:gd name="connsiteY41" fmla="*/ 4128157 h 4275461"/>
                <a:gd name="connsiteX42" fmla="*/ 829432 w 3619883"/>
                <a:gd name="connsiteY42" fmla="*/ 4275461 h 4275461"/>
                <a:gd name="connsiteX43" fmla="*/ 611484 w 3619883"/>
                <a:gd name="connsiteY43" fmla="*/ 4275461 h 4275461"/>
                <a:gd name="connsiteX44" fmla="*/ 621247 w 3619883"/>
                <a:gd name="connsiteY44" fmla="*/ 4128157 h 4275461"/>
                <a:gd name="connsiteX45" fmla="*/ 650062 w 3619883"/>
                <a:gd name="connsiteY45" fmla="*/ 4128157 h 4275461"/>
                <a:gd name="connsiteX46" fmla="*/ 650062 w 3619883"/>
                <a:gd name="connsiteY46" fmla="*/ 3951392 h 4275461"/>
                <a:gd name="connsiteX47" fmla="*/ 472277 w 3619883"/>
                <a:gd name="connsiteY47" fmla="*/ 3951392 h 4275461"/>
                <a:gd name="connsiteX48" fmla="*/ 472277 w 3619883"/>
                <a:gd name="connsiteY48" fmla="*/ 4128157 h 4275461"/>
                <a:gd name="connsiteX49" fmla="*/ 522650 w 3619883"/>
                <a:gd name="connsiteY49" fmla="*/ 4128157 h 4275461"/>
                <a:gd name="connsiteX50" fmla="*/ 573998 w 3619883"/>
                <a:gd name="connsiteY50" fmla="*/ 4275461 h 4275461"/>
                <a:gd name="connsiteX51" fmla="*/ 336164 w 3619883"/>
                <a:gd name="connsiteY51" fmla="*/ 4275461 h 4275461"/>
                <a:gd name="connsiteX52" fmla="*/ 294572 w 3619883"/>
                <a:gd name="connsiteY52" fmla="*/ 4128157 h 4275461"/>
                <a:gd name="connsiteX53" fmla="*/ 339106 w 3619883"/>
                <a:gd name="connsiteY53" fmla="*/ 4128157 h 4275461"/>
                <a:gd name="connsiteX54" fmla="*/ 339106 w 3619883"/>
                <a:gd name="connsiteY54" fmla="*/ 3951392 h 4275461"/>
                <a:gd name="connsiteX55" fmla="*/ 161321 w 3619883"/>
                <a:gd name="connsiteY55" fmla="*/ 3951392 h 4275461"/>
                <a:gd name="connsiteX56" fmla="*/ 161321 w 3619883"/>
                <a:gd name="connsiteY56" fmla="*/ 4128157 h 4275461"/>
                <a:gd name="connsiteX57" fmla="*/ 230914 w 3619883"/>
                <a:gd name="connsiteY57" fmla="*/ 4128157 h 4275461"/>
                <a:gd name="connsiteX58" fmla="*/ 189322 w 3619883"/>
                <a:gd name="connsiteY58" fmla="*/ 4275461 h 4275461"/>
                <a:gd name="connsiteX59" fmla="*/ 0 w 3619883"/>
                <a:gd name="connsiteY59" fmla="*/ 4275461 h 4275461"/>
                <a:gd name="connsiteX60" fmla="*/ 0 w 3619883"/>
                <a:gd name="connsiteY60" fmla="*/ 42229 h 4275461"/>
                <a:gd name="connsiteX61" fmla="*/ 42464 w 3619883"/>
                <a:gd name="connsiteY61" fmla="*/ 40518 h 4275461"/>
                <a:gd name="connsiteX62" fmla="*/ 137733 w 3619883"/>
                <a:gd name="connsiteY62" fmla="*/ 35355 h 4275461"/>
                <a:gd name="connsiteX63" fmla="*/ 270565 w 3619883"/>
                <a:gd name="connsiteY63" fmla="*/ 29759 h 4275461"/>
                <a:gd name="connsiteX64" fmla="*/ 479734 w 3619883"/>
                <a:gd name="connsiteY64" fmla="*/ 45455 h 4275461"/>
                <a:gd name="connsiteX65" fmla="*/ 524103 w 3619883"/>
                <a:gd name="connsiteY65" fmla="*/ 41625 h 4275461"/>
                <a:gd name="connsiteX66" fmla="*/ 624416 w 3619883"/>
                <a:gd name="connsiteY66" fmla="*/ 22696 h 4275461"/>
                <a:gd name="connsiteX67" fmla="*/ 657762 w 3619883"/>
                <a:gd name="connsiteY67" fmla="*/ 18351 h 4275461"/>
                <a:gd name="connsiteX68" fmla="*/ 690557 w 3619883"/>
                <a:gd name="connsiteY68" fmla="*/ 25792 h 4275461"/>
                <a:gd name="connsiteX69" fmla="*/ 745123 w 3619883"/>
                <a:gd name="connsiteY69" fmla="*/ 40157 h 4275461"/>
                <a:gd name="connsiteX70" fmla="*/ 789493 w 3619883"/>
                <a:gd name="connsiteY70" fmla="*/ 36327 h 4275461"/>
                <a:gd name="connsiteX71" fmla="*/ 854255 w 3619883"/>
                <a:gd name="connsiteY71" fmla="*/ 68887 h 4275461"/>
                <a:gd name="connsiteX72" fmla="*/ 897520 w 3619883"/>
                <a:gd name="connsiteY72" fmla="*/ 88629 h 4275461"/>
                <a:gd name="connsiteX73" fmla="*/ 940510 w 3619883"/>
                <a:gd name="connsiteY73" fmla="*/ 114265 h 4275461"/>
                <a:gd name="connsiteX74" fmla="*/ 1082712 w 3619883"/>
                <a:gd name="connsiteY74" fmla="*/ 144543 h 4275461"/>
                <a:gd name="connsiteX75" fmla="*/ 1205348 w 3619883"/>
                <a:gd name="connsiteY75" fmla="*/ 120753 h 4275461"/>
                <a:gd name="connsiteX76" fmla="*/ 1271764 w 3619883"/>
                <a:gd name="connsiteY76" fmla="*/ 117956 h 4275461"/>
                <a:gd name="connsiteX77" fmla="*/ 1315583 w 3619883"/>
                <a:gd name="connsiteY77" fmla="*/ 125912 h 4275461"/>
                <a:gd name="connsiteX78" fmla="*/ 1359125 w 3619883"/>
                <a:gd name="connsiteY78" fmla="*/ 139761 h 4275461"/>
                <a:gd name="connsiteX79" fmla="*/ 1391919 w 3619883"/>
                <a:gd name="connsiteY79" fmla="*/ 147202 h 4275461"/>
                <a:gd name="connsiteX80" fmla="*/ 1436563 w 3619883"/>
                <a:gd name="connsiteY80" fmla="*/ 137480 h 4275461"/>
                <a:gd name="connsiteX81" fmla="*/ 1471566 w 3619883"/>
                <a:gd name="connsiteY81" fmla="*/ 97777 h 4275461"/>
                <a:gd name="connsiteX82" fmla="*/ 1505739 w 3619883"/>
                <a:gd name="connsiteY82" fmla="*/ 75753 h 4275461"/>
                <a:gd name="connsiteX83" fmla="*/ 1590891 w 3619883"/>
                <a:gd name="connsiteY83" fmla="*/ 144702 h 4275461"/>
                <a:gd name="connsiteX84" fmla="*/ 1625616 w 3619883"/>
                <a:gd name="connsiteY84" fmla="*/ 110893 h 4275461"/>
                <a:gd name="connsiteX85" fmla="*/ 1658964 w 3619883"/>
                <a:gd name="connsiteY85" fmla="*/ 106547 h 4275461"/>
                <a:gd name="connsiteX86" fmla="*/ 1746598 w 3619883"/>
                <a:gd name="connsiteY86" fmla="*/ 122460 h 4275461"/>
                <a:gd name="connsiteX87" fmla="*/ 1811913 w 3619883"/>
                <a:gd name="connsiteY87" fmla="*/ 143234 h 4275461"/>
                <a:gd name="connsiteX88" fmla="*/ 1856557 w 3619883"/>
                <a:gd name="connsiteY88" fmla="*/ 133511 h 4275461"/>
                <a:gd name="connsiteX89" fmla="*/ 2066003 w 3619883"/>
                <a:gd name="connsiteY89" fmla="*/ 143313 h 4275461"/>
                <a:gd name="connsiteX90" fmla="*/ 2177615 w 3619883"/>
                <a:gd name="connsiteY90" fmla="*/ 119007 h 4275461"/>
                <a:gd name="connsiteX91" fmla="*/ 2255883 w 3619883"/>
                <a:gd name="connsiteY91" fmla="*/ 99047 h 4275461"/>
                <a:gd name="connsiteX92" fmla="*/ 2344622 w 3619883"/>
                <a:gd name="connsiteY92" fmla="*/ 91388 h 4275461"/>
                <a:gd name="connsiteX93" fmla="*/ 2455682 w 3619883"/>
                <a:gd name="connsiteY93" fmla="*/ 78869 h 4275461"/>
                <a:gd name="connsiteX94" fmla="*/ 2632609 w 3619883"/>
                <a:gd name="connsiteY94" fmla="*/ 75338 h 4275461"/>
                <a:gd name="connsiteX95" fmla="*/ 2742291 w 3619883"/>
                <a:gd name="connsiteY95" fmla="*/ 92282 h 4275461"/>
                <a:gd name="connsiteX96" fmla="*/ 2851974 w 3619883"/>
                <a:gd name="connsiteY96" fmla="*/ 109227 h 4275461"/>
                <a:gd name="connsiteX97" fmla="*/ 2907643 w 3619883"/>
                <a:gd name="connsiteY97" fmla="*/ 100020 h 4275461"/>
                <a:gd name="connsiteX98" fmla="*/ 2944022 w 3619883"/>
                <a:gd name="connsiteY98" fmla="*/ 30853 h 4275461"/>
                <a:gd name="connsiteX99" fmla="*/ 3022289 w 3619883"/>
                <a:gd name="connsiteY99" fmla="*/ 10893 h 4275461"/>
                <a:gd name="connsiteX100" fmla="*/ 3054807 w 3619883"/>
                <a:gd name="connsiteY100" fmla="*/ 24226 h 4275461"/>
                <a:gd name="connsiteX101" fmla="*/ 3141892 w 3619883"/>
                <a:gd name="connsiteY101" fmla="*/ 51925 h 4275461"/>
                <a:gd name="connsiteX102" fmla="*/ 3185711 w 3619883"/>
                <a:gd name="connsiteY102" fmla="*/ 59881 h 4275461"/>
                <a:gd name="connsiteX103" fmla="*/ 3219056 w 3619883"/>
                <a:gd name="connsiteY103" fmla="*/ 55536 h 4275461"/>
                <a:gd name="connsiteX104" fmla="*/ 3263425 w 3619883"/>
                <a:gd name="connsiteY104" fmla="*/ 51706 h 4275461"/>
                <a:gd name="connsiteX105" fmla="*/ 3296219 w 3619883"/>
                <a:gd name="connsiteY105" fmla="*/ 59147 h 4275461"/>
                <a:gd name="connsiteX106" fmla="*/ 3319094 w 3619883"/>
                <a:gd name="connsiteY106" fmla="*/ 42500 h 4275461"/>
                <a:gd name="connsiteX107" fmla="*/ 3420511 w 3619883"/>
                <a:gd name="connsiteY107" fmla="*/ 0 h 4275461"/>
                <a:gd name="connsiteX108" fmla="*/ 3453305 w 3619883"/>
                <a:gd name="connsiteY108" fmla="*/ 7440 h 4275461"/>
                <a:gd name="connsiteX109" fmla="*/ 3496571 w 3619883"/>
                <a:gd name="connsiteY109" fmla="*/ 27182 h 4275461"/>
                <a:gd name="connsiteX110" fmla="*/ 3602117 w 3619883"/>
                <a:gd name="connsiteY110" fmla="*/ 132521 h 4275461"/>
                <a:gd name="connsiteX111" fmla="*/ 3619883 w 3619883"/>
                <a:gd name="connsiteY111" fmla="*/ 140049 h 4275461"/>
                <a:gd name="connsiteX112" fmla="*/ 3619883 w 3619883"/>
                <a:gd name="connsiteY11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03447 w 3619883"/>
                <a:gd name="connsiteY13" fmla="*/ 4007960 h 4275461"/>
                <a:gd name="connsiteX14" fmla="*/ 1716110 w 3619883"/>
                <a:gd name="connsiteY14" fmla="*/ 4044284 h 4275461"/>
                <a:gd name="connsiteX15" fmla="*/ 1716110 w 3619883"/>
                <a:gd name="connsiteY15" fmla="*/ 4128157 h 4275461"/>
                <a:gd name="connsiteX16" fmla="*/ 1745346 w 3619883"/>
                <a:gd name="connsiteY16" fmla="*/ 4128157 h 4275461"/>
                <a:gd name="connsiteX17" fmla="*/ 1796694 w 3619883"/>
                <a:gd name="connsiteY17" fmla="*/ 4275461 h 4275461"/>
                <a:gd name="connsiteX18" fmla="*/ 1558844 w 3619883"/>
                <a:gd name="connsiteY18" fmla="*/ 4275461 h 4275461"/>
                <a:gd name="connsiteX19" fmla="*/ 1517252 w 3619883"/>
                <a:gd name="connsiteY19" fmla="*/ 4128157 h 4275461"/>
                <a:gd name="connsiteX20" fmla="*/ 1582936 w 3619883"/>
                <a:gd name="connsiteY20" fmla="*/ 4128157 h 4275461"/>
                <a:gd name="connsiteX21" fmla="*/ 1582936 w 3619883"/>
                <a:gd name="connsiteY21" fmla="*/ 3951392 h 4275461"/>
                <a:gd name="connsiteX22" fmla="*/ 1405151 w 3619883"/>
                <a:gd name="connsiteY22" fmla="*/ 3951392 h 4275461"/>
                <a:gd name="connsiteX23" fmla="*/ 1405151 w 3619883"/>
                <a:gd name="connsiteY23" fmla="*/ 4128157 h 4275461"/>
                <a:gd name="connsiteX24" fmla="*/ 1468988 w 3619883"/>
                <a:gd name="connsiteY24" fmla="*/ 4128157 h 4275461"/>
                <a:gd name="connsiteX25" fmla="*/ 1427396 w 3619883"/>
                <a:gd name="connsiteY25" fmla="*/ 4275461 h 4275461"/>
                <a:gd name="connsiteX26" fmla="*/ 1210751 w 3619883"/>
                <a:gd name="connsiteY26" fmla="*/ 4275461 h 4275461"/>
                <a:gd name="connsiteX27" fmla="*/ 1210751 w 3619883"/>
                <a:gd name="connsiteY27" fmla="*/ 4128157 h 4275461"/>
                <a:gd name="connsiteX28" fmla="*/ 1271978 w 3619883"/>
                <a:gd name="connsiteY28" fmla="*/ 4128157 h 4275461"/>
                <a:gd name="connsiteX29" fmla="*/ 1271978 w 3619883"/>
                <a:gd name="connsiteY29" fmla="*/ 3951392 h 4275461"/>
                <a:gd name="connsiteX30" fmla="*/ 1094193 w 3619883"/>
                <a:gd name="connsiteY30" fmla="*/ 3951392 h 4275461"/>
                <a:gd name="connsiteX31" fmla="*/ 1094193 w 3619883"/>
                <a:gd name="connsiteY31" fmla="*/ 4128157 h 4275461"/>
                <a:gd name="connsiteX32" fmla="*/ 1140354 w 3619883"/>
                <a:gd name="connsiteY32" fmla="*/ 4128157 h 4275461"/>
                <a:gd name="connsiteX33" fmla="*/ 1140354 w 3619883"/>
                <a:gd name="connsiteY33" fmla="*/ 4275461 h 4275461"/>
                <a:gd name="connsiteX34" fmla="*/ 953807 w 3619883"/>
                <a:gd name="connsiteY34" fmla="*/ 4275461 h 4275461"/>
                <a:gd name="connsiteX35" fmla="*/ 912215 w 3619883"/>
                <a:gd name="connsiteY35" fmla="*/ 4128157 h 4275461"/>
                <a:gd name="connsiteX36" fmla="*/ 961020 w 3619883"/>
                <a:gd name="connsiteY36" fmla="*/ 4128157 h 4275461"/>
                <a:gd name="connsiteX37" fmla="*/ 961020 w 3619883"/>
                <a:gd name="connsiteY37" fmla="*/ 3951392 h 4275461"/>
                <a:gd name="connsiteX38" fmla="*/ 783235 w 3619883"/>
                <a:gd name="connsiteY38" fmla="*/ 3951392 h 4275461"/>
                <a:gd name="connsiteX39" fmla="*/ 783235 w 3619883"/>
                <a:gd name="connsiteY39" fmla="*/ 4128157 h 4275461"/>
                <a:gd name="connsiteX40" fmla="*/ 871024 w 3619883"/>
                <a:gd name="connsiteY40" fmla="*/ 4128157 h 4275461"/>
                <a:gd name="connsiteX41" fmla="*/ 829432 w 3619883"/>
                <a:gd name="connsiteY41" fmla="*/ 4275461 h 4275461"/>
                <a:gd name="connsiteX42" fmla="*/ 611484 w 3619883"/>
                <a:gd name="connsiteY42" fmla="*/ 4275461 h 4275461"/>
                <a:gd name="connsiteX43" fmla="*/ 621247 w 3619883"/>
                <a:gd name="connsiteY43" fmla="*/ 4128157 h 4275461"/>
                <a:gd name="connsiteX44" fmla="*/ 650062 w 3619883"/>
                <a:gd name="connsiteY44" fmla="*/ 4128157 h 4275461"/>
                <a:gd name="connsiteX45" fmla="*/ 650062 w 3619883"/>
                <a:gd name="connsiteY45" fmla="*/ 3951392 h 4275461"/>
                <a:gd name="connsiteX46" fmla="*/ 472277 w 3619883"/>
                <a:gd name="connsiteY46" fmla="*/ 3951392 h 4275461"/>
                <a:gd name="connsiteX47" fmla="*/ 472277 w 3619883"/>
                <a:gd name="connsiteY47" fmla="*/ 4128157 h 4275461"/>
                <a:gd name="connsiteX48" fmla="*/ 522650 w 3619883"/>
                <a:gd name="connsiteY48" fmla="*/ 4128157 h 4275461"/>
                <a:gd name="connsiteX49" fmla="*/ 573998 w 3619883"/>
                <a:gd name="connsiteY49" fmla="*/ 4275461 h 4275461"/>
                <a:gd name="connsiteX50" fmla="*/ 336164 w 3619883"/>
                <a:gd name="connsiteY50" fmla="*/ 4275461 h 4275461"/>
                <a:gd name="connsiteX51" fmla="*/ 294572 w 3619883"/>
                <a:gd name="connsiteY51" fmla="*/ 4128157 h 4275461"/>
                <a:gd name="connsiteX52" fmla="*/ 339106 w 3619883"/>
                <a:gd name="connsiteY52" fmla="*/ 4128157 h 4275461"/>
                <a:gd name="connsiteX53" fmla="*/ 339106 w 3619883"/>
                <a:gd name="connsiteY53" fmla="*/ 3951392 h 4275461"/>
                <a:gd name="connsiteX54" fmla="*/ 161321 w 3619883"/>
                <a:gd name="connsiteY54" fmla="*/ 3951392 h 4275461"/>
                <a:gd name="connsiteX55" fmla="*/ 161321 w 3619883"/>
                <a:gd name="connsiteY55" fmla="*/ 4128157 h 4275461"/>
                <a:gd name="connsiteX56" fmla="*/ 230914 w 3619883"/>
                <a:gd name="connsiteY56" fmla="*/ 4128157 h 4275461"/>
                <a:gd name="connsiteX57" fmla="*/ 189322 w 3619883"/>
                <a:gd name="connsiteY57" fmla="*/ 4275461 h 4275461"/>
                <a:gd name="connsiteX58" fmla="*/ 0 w 3619883"/>
                <a:gd name="connsiteY58" fmla="*/ 4275461 h 4275461"/>
                <a:gd name="connsiteX59" fmla="*/ 0 w 3619883"/>
                <a:gd name="connsiteY59" fmla="*/ 42229 h 4275461"/>
                <a:gd name="connsiteX60" fmla="*/ 42464 w 3619883"/>
                <a:gd name="connsiteY60" fmla="*/ 40518 h 4275461"/>
                <a:gd name="connsiteX61" fmla="*/ 137733 w 3619883"/>
                <a:gd name="connsiteY61" fmla="*/ 35355 h 4275461"/>
                <a:gd name="connsiteX62" fmla="*/ 270565 w 3619883"/>
                <a:gd name="connsiteY62" fmla="*/ 29759 h 4275461"/>
                <a:gd name="connsiteX63" fmla="*/ 479734 w 3619883"/>
                <a:gd name="connsiteY63" fmla="*/ 45455 h 4275461"/>
                <a:gd name="connsiteX64" fmla="*/ 524103 w 3619883"/>
                <a:gd name="connsiteY64" fmla="*/ 41625 h 4275461"/>
                <a:gd name="connsiteX65" fmla="*/ 624416 w 3619883"/>
                <a:gd name="connsiteY65" fmla="*/ 22696 h 4275461"/>
                <a:gd name="connsiteX66" fmla="*/ 657762 w 3619883"/>
                <a:gd name="connsiteY66" fmla="*/ 18351 h 4275461"/>
                <a:gd name="connsiteX67" fmla="*/ 690557 w 3619883"/>
                <a:gd name="connsiteY67" fmla="*/ 25792 h 4275461"/>
                <a:gd name="connsiteX68" fmla="*/ 745123 w 3619883"/>
                <a:gd name="connsiteY68" fmla="*/ 40157 h 4275461"/>
                <a:gd name="connsiteX69" fmla="*/ 789493 w 3619883"/>
                <a:gd name="connsiteY69" fmla="*/ 36327 h 4275461"/>
                <a:gd name="connsiteX70" fmla="*/ 854255 w 3619883"/>
                <a:gd name="connsiteY70" fmla="*/ 68887 h 4275461"/>
                <a:gd name="connsiteX71" fmla="*/ 897520 w 3619883"/>
                <a:gd name="connsiteY71" fmla="*/ 88629 h 4275461"/>
                <a:gd name="connsiteX72" fmla="*/ 940510 w 3619883"/>
                <a:gd name="connsiteY72" fmla="*/ 114265 h 4275461"/>
                <a:gd name="connsiteX73" fmla="*/ 1082712 w 3619883"/>
                <a:gd name="connsiteY73" fmla="*/ 144543 h 4275461"/>
                <a:gd name="connsiteX74" fmla="*/ 1205348 w 3619883"/>
                <a:gd name="connsiteY74" fmla="*/ 120753 h 4275461"/>
                <a:gd name="connsiteX75" fmla="*/ 1271764 w 3619883"/>
                <a:gd name="connsiteY75" fmla="*/ 117956 h 4275461"/>
                <a:gd name="connsiteX76" fmla="*/ 1315583 w 3619883"/>
                <a:gd name="connsiteY76" fmla="*/ 125912 h 4275461"/>
                <a:gd name="connsiteX77" fmla="*/ 1359125 w 3619883"/>
                <a:gd name="connsiteY77" fmla="*/ 139761 h 4275461"/>
                <a:gd name="connsiteX78" fmla="*/ 1391919 w 3619883"/>
                <a:gd name="connsiteY78" fmla="*/ 147202 h 4275461"/>
                <a:gd name="connsiteX79" fmla="*/ 1436563 w 3619883"/>
                <a:gd name="connsiteY79" fmla="*/ 137480 h 4275461"/>
                <a:gd name="connsiteX80" fmla="*/ 1471566 w 3619883"/>
                <a:gd name="connsiteY80" fmla="*/ 97777 h 4275461"/>
                <a:gd name="connsiteX81" fmla="*/ 1505739 w 3619883"/>
                <a:gd name="connsiteY81" fmla="*/ 75753 h 4275461"/>
                <a:gd name="connsiteX82" fmla="*/ 1590891 w 3619883"/>
                <a:gd name="connsiteY82" fmla="*/ 144702 h 4275461"/>
                <a:gd name="connsiteX83" fmla="*/ 1625616 w 3619883"/>
                <a:gd name="connsiteY83" fmla="*/ 110893 h 4275461"/>
                <a:gd name="connsiteX84" fmla="*/ 1658964 w 3619883"/>
                <a:gd name="connsiteY84" fmla="*/ 106547 h 4275461"/>
                <a:gd name="connsiteX85" fmla="*/ 1746598 w 3619883"/>
                <a:gd name="connsiteY85" fmla="*/ 122460 h 4275461"/>
                <a:gd name="connsiteX86" fmla="*/ 1811913 w 3619883"/>
                <a:gd name="connsiteY86" fmla="*/ 143234 h 4275461"/>
                <a:gd name="connsiteX87" fmla="*/ 1856557 w 3619883"/>
                <a:gd name="connsiteY87" fmla="*/ 133511 h 4275461"/>
                <a:gd name="connsiteX88" fmla="*/ 2066003 w 3619883"/>
                <a:gd name="connsiteY88" fmla="*/ 143313 h 4275461"/>
                <a:gd name="connsiteX89" fmla="*/ 2177615 w 3619883"/>
                <a:gd name="connsiteY89" fmla="*/ 119007 h 4275461"/>
                <a:gd name="connsiteX90" fmla="*/ 2255883 w 3619883"/>
                <a:gd name="connsiteY90" fmla="*/ 99047 h 4275461"/>
                <a:gd name="connsiteX91" fmla="*/ 2344622 w 3619883"/>
                <a:gd name="connsiteY91" fmla="*/ 91388 h 4275461"/>
                <a:gd name="connsiteX92" fmla="*/ 2455682 w 3619883"/>
                <a:gd name="connsiteY92" fmla="*/ 78869 h 4275461"/>
                <a:gd name="connsiteX93" fmla="*/ 2632609 w 3619883"/>
                <a:gd name="connsiteY93" fmla="*/ 75338 h 4275461"/>
                <a:gd name="connsiteX94" fmla="*/ 2742291 w 3619883"/>
                <a:gd name="connsiteY94" fmla="*/ 92282 h 4275461"/>
                <a:gd name="connsiteX95" fmla="*/ 2851974 w 3619883"/>
                <a:gd name="connsiteY95" fmla="*/ 109227 h 4275461"/>
                <a:gd name="connsiteX96" fmla="*/ 2907643 w 3619883"/>
                <a:gd name="connsiteY96" fmla="*/ 100020 h 4275461"/>
                <a:gd name="connsiteX97" fmla="*/ 2944022 w 3619883"/>
                <a:gd name="connsiteY97" fmla="*/ 30853 h 4275461"/>
                <a:gd name="connsiteX98" fmla="*/ 3022289 w 3619883"/>
                <a:gd name="connsiteY98" fmla="*/ 10893 h 4275461"/>
                <a:gd name="connsiteX99" fmla="*/ 3054807 w 3619883"/>
                <a:gd name="connsiteY99" fmla="*/ 24226 h 4275461"/>
                <a:gd name="connsiteX100" fmla="*/ 3141892 w 3619883"/>
                <a:gd name="connsiteY100" fmla="*/ 51925 h 4275461"/>
                <a:gd name="connsiteX101" fmla="*/ 3185711 w 3619883"/>
                <a:gd name="connsiteY101" fmla="*/ 59881 h 4275461"/>
                <a:gd name="connsiteX102" fmla="*/ 3219056 w 3619883"/>
                <a:gd name="connsiteY102" fmla="*/ 55536 h 4275461"/>
                <a:gd name="connsiteX103" fmla="*/ 3263425 w 3619883"/>
                <a:gd name="connsiteY103" fmla="*/ 51706 h 4275461"/>
                <a:gd name="connsiteX104" fmla="*/ 3296219 w 3619883"/>
                <a:gd name="connsiteY104" fmla="*/ 59147 h 4275461"/>
                <a:gd name="connsiteX105" fmla="*/ 3319094 w 3619883"/>
                <a:gd name="connsiteY105" fmla="*/ 42500 h 4275461"/>
                <a:gd name="connsiteX106" fmla="*/ 3420511 w 3619883"/>
                <a:gd name="connsiteY106" fmla="*/ 0 h 4275461"/>
                <a:gd name="connsiteX107" fmla="*/ 3453305 w 3619883"/>
                <a:gd name="connsiteY107" fmla="*/ 7440 h 4275461"/>
                <a:gd name="connsiteX108" fmla="*/ 3496571 w 3619883"/>
                <a:gd name="connsiteY108" fmla="*/ 27182 h 4275461"/>
                <a:gd name="connsiteX109" fmla="*/ 3602117 w 3619883"/>
                <a:gd name="connsiteY109" fmla="*/ 132521 h 4275461"/>
                <a:gd name="connsiteX110" fmla="*/ 3619883 w 3619883"/>
                <a:gd name="connsiteY110" fmla="*/ 140049 h 4275461"/>
                <a:gd name="connsiteX111" fmla="*/ 3619883 w 3619883"/>
                <a:gd name="connsiteY11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03447 w 3619883"/>
                <a:gd name="connsiteY13" fmla="*/ 4007960 h 4275461"/>
                <a:gd name="connsiteX14" fmla="*/ 1716110 w 3619883"/>
                <a:gd name="connsiteY14" fmla="*/ 4128157 h 4275461"/>
                <a:gd name="connsiteX15" fmla="*/ 1745346 w 3619883"/>
                <a:gd name="connsiteY15" fmla="*/ 4128157 h 4275461"/>
                <a:gd name="connsiteX16" fmla="*/ 1796694 w 3619883"/>
                <a:gd name="connsiteY16" fmla="*/ 4275461 h 4275461"/>
                <a:gd name="connsiteX17" fmla="*/ 1558844 w 3619883"/>
                <a:gd name="connsiteY17" fmla="*/ 4275461 h 4275461"/>
                <a:gd name="connsiteX18" fmla="*/ 1517252 w 3619883"/>
                <a:gd name="connsiteY18" fmla="*/ 4128157 h 4275461"/>
                <a:gd name="connsiteX19" fmla="*/ 1582936 w 3619883"/>
                <a:gd name="connsiteY19" fmla="*/ 4128157 h 4275461"/>
                <a:gd name="connsiteX20" fmla="*/ 1582936 w 3619883"/>
                <a:gd name="connsiteY20" fmla="*/ 3951392 h 4275461"/>
                <a:gd name="connsiteX21" fmla="*/ 1405151 w 3619883"/>
                <a:gd name="connsiteY21" fmla="*/ 3951392 h 4275461"/>
                <a:gd name="connsiteX22" fmla="*/ 1405151 w 3619883"/>
                <a:gd name="connsiteY22" fmla="*/ 4128157 h 4275461"/>
                <a:gd name="connsiteX23" fmla="*/ 1468988 w 3619883"/>
                <a:gd name="connsiteY23" fmla="*/ 4128157 h 4275461"/>
                <a:gd name="connsiteX24" fmla="*/ 1427396 w 3619883"/>
                <a:gd name="connsiteY24" fmla="*/ 4275461 h 4275461"/>
                <a:gd name="connsiteX25" fmla="*/ 1210751 w 3619883"/>
                <a:gd name="connsiteY25" fmla="*/ 4275461 h 4275461"/>
                <a:gd name="connsiteX26" fmla="*/ 1210751 w 3619883"/>
                <a:gd name="connsiteY26" fmla="*/ 4128157 h 4275461"/>
                <a:gd name="connsiteX27" fmla="*/ 1271978 w 3619883"/>
                <a:gd name="connsiteY27" fmla="*/ 4128157 h 4275461"/>
                <a:gd name="connsiteX28" fmla="*/ 1271978 w 3619883"/>
                <a:gd name="connsiteY28" fmla="*/ 3951392 h 4275461"/>
                <a:gd name="connsiteX29" fmla="*/ 1094193 w 3619883"/>
                <a:gd name="connsiteY29" fmla="*/ 3951392 h 4275461"/>
                <a:gd name="connsiteX30" fmla="*/ 1094193 w 3619883"/>
                <a:gd name="connsiteY30" fmla="*/ 4128157 h 4275461"/>
                <a:gd name="connsiteX31" fmla="*/ 1140354 w 3619883"/>
                <a:gd name="connsiteY31" fmla="*/ 4128157 h 4275461"/>
                <a:gd name="connsiteX32" fmla="*/ 1140354 w 3619883"/>
                <a:gd name="connsiteY32" fmla="*/ 4275461 h 4275461"/>
                <a:gd name="connsiteX33" fmla="*/ 953807 w 3619883"/>
                <a:gd name="connsiteY33" fmla="*/ 4275461 h 4275461"/>
                <a:gd name="connsiteX34" fmla="*/ 912215 w 3619883"/>
                <a:gd name="connsiteY34" fmla="*/ 4128157 h 4275461"/>
                <a:gd name="connsiteX35" fmla="*/ 961020 w 3619883"/>
                <a:gd name="connsiteY35" fmla="*/ 4128157 h 4275461"/>
                <a:gd name="connsiteX36" fmla="*/ 961020 w 3619883"/>
                <a:gd name="connsiteY36" fmla="*/ 3951392 h 4275461"/>
                <a:gd name="connsiteX37" fmla="*/ 783235 w 3619883"/>
                <a:gd name="connsiteY37" fmla="*/ 3951392 h 4275461"/>
                <a:gd name="connsiteX38" fmla="*/ 783235 w 3619883"/>
                <a:gd name="connsiteY38" fmla="*/ 4128157 h 4275461"/>
                <a:gd name="connsiteX39" fmla="*/ 871024 w 3619883"/>
                <a:gd name="connsiteY39" fmla="*/ 4128157 h 4275461"/>
                <a:gd name="connsiteX40" fmla="*/ 829432 w 3619883"/>
                <a:gd name="connsiteY40" fmla="*/ 4275461 h 4275461"/>
                <a:gd name="connsiteX41" fmla="*/ 611484 w 3619883"/>
                <a:gd name="connsiteY41" fmla="*/ 4275461 h 4275461"/>
                <a:gd name="connsiteX42" fmla="*/ 621247 w 3619883"/>
                <a:gd name="connsiteY42" fmla="*/ 4128157 h 4275461"/>
                <a:gd name="connsiteX43" fmla="*/ 650062 w 3619883"/>
                <a:gd name="connsiteY43" fmla="*/ 4128157 h 4275461"/>
                <a:gd name="connsiteX44" fmla="*/ 650062 w 3619883"/>
                <a:gd name="connsiteY44" fmla="*/ 3951392 h 4275461"/>
                <a:gd name="connsiteX45" fmla="*/ 472277 w 3619883"/>
                <a:gd name="connsiteY45" fmla="*/ 3951392 h 4275461"/>
                <a:gd name="connsiteX46" fmla="*/ 472277 w 3619883"/>
                <a:gd name="connsiteY46" fmla="*/ 4128157 h 4275461"/>
                <a:gd name="connsiteX47" fmla="*/ 522650 w 3619883"/>
                <a:gd name="connsiteY47" fmla="*/ 4128157 h 4275461"/>
                <a:gd name="connsiteX48" fmla="*/ 573998 w 3619883"/>
                <a:gd name="connsiteY48" fmla="*/ 4275461 h 4275461"/>
                <a:gd name="connsiteX49" fmla="*/ 336164 w 3619883"/>
                <a:gd name="connsiteY49" fmla="*/ 4275461 h 4275461"/>
                <a:gd name="connsiteX50" fmla="*/ 294572 w 3619883"/>
                <a:gd name="connsiteY50" fmla="*/ 4128157 h 4275461"/>
                <a:gd name="connsiteX51" fmla="*/ 339106 w 3619883"/>
                <a:gd name="connsiteY51" fmla="*/ 4128157 h 4275461"/>
                <a:gd name="connsiteX52" fmla="*/ 339106 w 3619883"/>
                <a:gd name="connsiteY52" fmla="*/ 3951392 h 4275461"/>
                <a:gd name="connsiteX53" fmla="*/ 161321 w 3619883"/>
                <a:gd name="connsiteY53" fmla="*/ 3951392 h 4275461"/>
                <a:gd name="connsiteX54" fmla="*/ 161321 w 3619883"/>
                <a:gd name="connsiteY54" fmla="*/ 4128157 h 4275461"/>
                <a:gd name="connsiteX55" fmla="*/ 230914 w 3619883"/>
                <a:gd name="connsiteY55" fmla="*/ 4128157 h 4275461"/>
                <a:gd name="connsiteX56" fmla="*/ 189322 w 3619883"/>
                <a:gd name="connsiteY56" fmla="*/ 4275461 h 4275461"/>
                <a:gd name="connsiteX57" fmla="*/ 0 w 3619883"/>
                <a:gd name="connsiteY57" fmla="*/ 4275461 h 4275461"/>
                <a:gd name="connsiteX58" fmla="*/ 0 w 3619883"/>
                <a:gd name="connsiteY58" fmla="*/ 42229 h 4275461"/>
                <a:gd name="connsiteX59" fmla="*/ 42464 w 3619883"/>
                <a:gd name="connsiteY59" fmla="*/ 40518 h 4275461"/>
                <a:gd name="connsiteX60" fmla="*/ 137733 w 3619883"/>
                <a:gd name="connsiteY60" fmla="*/ 35355 h 4275461"/>
                <a:gd name="connsiteX61" fmla="*/ 270565 w 3619883"/>
                <a:gd name="connsiteY61" fmla="*/ 29759 h 4275461"/>
                <a:gd name="connsiteX62" fmla="*/ 479734 w 3619883"/>
                <a:gd name="connsiteY62" fmla="*/ 45455 h 4275461"/>
                <a:gd name="connsiteX63" fmla="*/ 524103 w 3619883"/>
                <a:gd name="connsiteY63" fmla="*/ 41625 h 4275461"/>
                <a:gd name="connsiteX64" fmla="*/ 624416 w 3619883"/>
                <a:gd name="connsiteY64" fmla="*/ 22696 h 4275461"/>
                <a:gd name="connsiteX65" fmla="*/ 657762 w 3619883"/>
                <a:gd name="connsiteY65" fmla="*/ 18351 h 4275461"/>
                <a:gd name="connsiteX66" fmla="*/ 690557 w 3619883"/>
                <a:gd name="connsiteY66" fmla="*/ 25792 h 4275461"/>
                <a:gd name="connsiteX67" fmla="*/ 745123 w 3619883"/>
                <a:gd name="connsiteY67" fmla="*/ 40157 h 4275461"/>
                <a:gd name="connsiteX68" fmla="*/ 789493 w 3619883"/>
                <a:gd name="connsiteY68" fmla="*/ 36327 h 4275461"/>
                <a:gd name="connsiteX69" fmla="*/ 854255 w 3619883"/>
                <a:gd name="connsiteY69" fmla="*/ 68887 h 4275461"/>
                <a:gd name="connsiteX70" fmla="*/ 897520 w 3619883"/>
                <a:gd name="connsiteY70" fmla="*/ 88629 h 4275461"/>
                <a:gd name="connsiteX71" fmla="*/ 940510 w 3619883"/>
                <a:gd name="connsiteY71" fmla="*/ 114265 h 4275461"/>
                <a:gd name="connsiteX72" fmla="*/ 1082712 w 3619883"/>
                <a:gd name="connsiteY72" fmla="*/ 144543 h 4275461"/>
                <a:gd name="connsiteX73" fmla="*/ 1205348 w 3619883"/>
                <a:gd name="connsiteY73" fmla="*/ 120753 h 4275461"/>
                <a:gd name="connsiteX74" fmla="*/ 1271764 w 3619883"/>
                <a:gd name="connsiteY74" fmla="*/ 117956 h 4275461"/>
                <a:gd name="connsiteX75" fmla="*/ 1315583 w 3619883"/>
                <a:gd name="connsiteY75" fmla="*/ 125912 h 4275461"/>
                <a:gd name="connsiteX76" fmla="*/ 1359125 w 3619883"/>
                <a:gd name="connsiteY76" fmla="*/ 139761 h 4275461"/>
                <a:gd name="connsiteX77" fmla="*/ 1391919 w 3619883"/>
                <a:gd name="connsiteY77" fmla="*/ 147202 h 4275461"/>
                <a:gd name="connsiteX78" fmla="*/ 1436563 w 3619883"/>
                <a:gd name="connsiteY78" fmla="*/ 137480 h 4275461"/>
                <a:gd name="connsiteX79" fmla="*/ 1471566 w 3619883"/>
                <a:gd name="connsiteY79" fmla="*/ 97777 h 4275461"/>
                <a:gd name="connsiteX80" fmla="*/ 1505739 w 3619883"/>
                <a:gd name="connsiteY80" fmla="*/ 75753 h 4275461"/>
                <a:gd name="connsiteX81" fmla="*/ 1590891 w 3619883"/>
                <a:gd name="connsiteY81" fmla="*/ 144702 h 4275461"/>
                <a:gd name="connsiteX82" fmla="*/ 1625616 w 3619883"/>
                <a:gd name="connsiteY82" fmla="*/ 110893 h 4275461"/>
                <a:gd name="connsiteX83" fmla="*/ 1658964 w 3619883"/>
                <a:gd name="connsiteY83" fmla="*/ 106547 h 4275461"/>
                <a:gd name="connsiteX84" fmla="*/ 1746598 w 3619883"/>
                <a:gd name="connsiteY84" fmla="*/ 122460 h 4275461"/>
                <a:gd name="connsiteX85" fmla="*/ 1811913 w 3619883"/>
                <a:gd name="connsiteY85" fmla="*/ 143234 h 4275461"/>
                <a:gd name="connsiteX86" fmla="*/ 1856557 w 3619883"/>
                <a:gd name="connsiteY86" fmla="*/ 133511 h 4275461"/>
                <a:gd name="connsiteX87" fmla="*/ 2066003 w 3619883"/>
                <a:gd name="connsiteY87" fmla="*/ 143313 h 4275461"/>
                <a:gd name="connsiteX88" fmla="*/ 2177615 w 3619883"/>
                <a:gd name="connsiteY88" fmla="*/ 119007 h 4275461"/>
                <a:gd name="connsiteX89" fmla="*/ 2255883 w 3619883"/>
                <a:gd name="connsiteY89" fmla="*/ 99047 h 4275461"/>
                <a:gd name="connsiteX90" fmla="*/ 2344622 w 3619883"/>
                <a:gd name="connsiteY90" fmla="*/ 91388 h 4275461"/>
                <a:gd name="connsiteX91" fmla="*/ 2455682 w 3619883"/>
                <a:gd name="connsiteY91" fmla="*/ 78869 h 4275461"/>
                <a:gd name="connsiteX92" fmla="*/ 2632609 w 3619883"/>
                <a:gd name="connsiteY92" fmla="*/ 75338 h 4275461"/>
                <a:gd name="connsiteX93" fmla="*/ 2742291 w 3619883"/>
                <a:gd name="connsiteY93" fmla="*/ 92282 h 4275461"/>
                <a:gd name="connsiteX94" fmla="*/ 2851974 w 3619883"/>
                <a:gd name="connsiteY94" fmla="*/ 109227 h 4275461"/>
                <a:gd name="connsiteX95" fmla="*/ 2907643 w 3619883"/>
                <a:gd name="connsiteY95" fmla="*/ 100020 h 4275461"/>
                <a:gd name="connsiteX96" fmla="*/ 2944022 w 3619883"/>
                <a:gd name="connsiteY96" fmla="*/ 30853 h 4275461"/>
                <a:gd name="connsiteX97" fmla="*/ 3022289 w 3619883"/>
                <a:gd name="connsiteY97" fmla="*/ 10893 h 4275461"/>
                <a:gd name="connsiteX98" fmla="*/ 3054807 w 3619883"/>
                <a:gd name="connsiteY98" fmla="*/ 24226 h 4275461"/>
                <a:gd name="connsiteX99" fmla="*/ 3141892 w 3619883"/>
                <a:gd name="connsiteY99" fmla="*/ 51925 h 4275461"/>
                <a:gd name="connsiteX100" fmla="*/ 3185711 w 3619883"/>
                <a:gd name="connsiteY100" fmla="*/ 59881 h 4275461"/>
                <a:gd name="connsiteX101" fmla="*/ 3219056 w 3619883"/>
                <a:gd name="connsiteY101" fmla="*/ 55536 h 4275461"/>
                <a:gd name="connsiteX102" fmla="*/ 3263425 w 3619883"/>
                <a:gd name="connsiteY102" fmla="*/ 51706 h 4275461"/>
                <a:gd name="connsiteX103" fmla="*/ 3296219 w 3619883"/>
                <a:gd name="connsiteY103" fmla="*/ 59147 h 4275461"/>
                <a:gd name="connsiteX104" fmla="*/ 3319094 w 3619883"/>
                <a:gd name="connsiteY104" fmla="*/ 42500 h 4275461"/>
                <a:gd name="connsiteX105" fmla="*/ 3420511 w 3619883"/>
                <a:gd name="connsiteY105" fmla="*/ 0 h 4275461"/>
                <a:gd name="connsiteX106" fmla="*/ 3453305 w 3619883"/>
                <a:gd name="connsiteY106" fmla="*/ 7440 h 4275461"/>
                <a:gd name="connsiteX107" fmla="*/ 3496571 w 3619883"/>
                <a:gd name="connsiteY107" fmla="*/ 27182 h 4275461"/>
                <a:gd name="connsiteX108" fmla="*/ 3602117 w 3619883"/>
                <a:gd name="connsiteY108" fmla="*/ 132521 h 4275461"/>
                <a:gd name="connsiteX109" fmla="*/ 3619883 w 3619883"/>
                <a:gd name="connsiteY109" fmla="*/ 140049 h 4275461"/>
                <a:gd name="connsiteX110" fmla="*/ 3619883 w 3619883"/>
                <a:gd name="connsiteY11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16110 w 3619883"/>
                <a:gd name="connsiteY13" fmla="*/ 4128157 h 4275461"/>
                <a:gd name="connsiteX14" fmla="*/ 1745346 w 3619883"/>
                <a:gd name="connsiteY14" fmla="*/ 4128157 h 4275461"/>
                <a:gd name="connsiteX15" fmla="*/ 1796694 w 3619883"/>
                <a:gd name="connsiteY15" fmla="*/ 4275461 h 4275461"/>
                <a:gd name="connsiteX16" fmla="*/ 1558844 w 3619883"/>
                <a:gd name="connsiteY16" fmla="*/ 4275461 h 4275461"/>
                <a:gd name="connsiteX17" fmla="*/ 1517252 w 3619883"/>
                <a:gd name="connsiteY17" fmla="*/ 4128157 h 4275461"/>
                <a:gd name="connsiteX18" fmla="*/ 1582936 w 3619883"/>
                <a:gd name="connsiteY18" fmla="*/ 4128157 h 4275461"/>
                <a:gd name="connsiteX19" fmla="*/ 1582936 w 3619883"/>
                <a:gd name="connsiteY19" fmla="*/ 3951392 h 4275461"/>
                <a:gd name="connsiteX20" fmla="*/ 1405151 w 3619883"/>
                <a:gd name="connsiteY20" fmla="*/ 3951392 h 4275461"/>
                <a:gd name="connsiteX21" fmla="*/ 1405151 w 3619883"/>
                <a:gd name="connsiteY21" fmla="*/ 4128157 h 4275461"/>
                <a:gd name="connsiteX22" fmla="*/ 1468988 w 3619883"/>
                <a:gd name="connsiteY22" fmla="*/ 4128157 h 4275461"/>
                <a:gd name="connsiteX23" fmla="*/ 1427396 w 3619883"/>
                <a:gd name="connsiteY23" fmla="*/ 4275461 h 4275461"/>
                <a:gd name="connsiteX24" fmla="*/ 1210751 w 3619883"/>
                <a:gd name="connsiteY24" fmla="*/ 4275461 h 4275461"/>
                <a:gd name="connsiteX25" fmla="*/ 1210751 w 3619883"/>
                <a:gd name="connsiteY25" fmla="*/ 4128157 h 4275461"/>
                <a:gd name="connsiteX26" fmla="*/ 1271978 w 3619883"/>
                <a:gd name="connsiteY26" fmla="*/ 4128157 h 4275461"/>
                <a:gd name="connsiteX27" fmla="*/ 1271978 w 3619883"/>
                <a:gd name="connsiteY27" fmla="*/ 3951392 h 4275461"/>
                <a:gd name="connsiteX28" fmla="*/ 1094193 w 3619883"/>
                <a:gd name="connsiteY28" fmla="*/ 3951392 h 4275461"/>
                <a:gd name="connsiteX29" fmla="*/ 1094193 w 3619883"/>
                <a:gd name="connsiteY29" fmla="*/ 4128157 h 4275461"/>
                <a:gd name="connsiteX30" fmla="*/ 1140354 w 3619883"/>
                <a:gd name="connsiteY30" fmla="*/ 4128157 h 4275461"/>
                <a:gd name="connsiteX31" fmla="*/ 1140354 w 3619883"/>
                <a:gd name="connsiteY31" fmla="*/ 4275461 h 4275461"/>
                <a:gd name="connsiteX32" fmla="*/ 953807 w 3619883"/>
                <a:gd name="connsiteY32" fmla="*/ 4275461 h 4275461"/>
                <a:gd name="connsiteX33" fmla="*/ 912215 w 3619883"/>
                <a:gd name="connsiteY33" fmla="*/ 4128157 h 4275461"/>
                <a:gd name="connsiteX34" fmla="*/ 961020 w 3619883"/>
                <a:gd name="connsiteY34" fmla="*/ 4128157 h 4275461"/>
                <a:gd name="connsiteX35" fmla="*/ 961020 w 3619883"/>
                <a:gd name="connsiteY35" fmla="*/ 3951392 h 4275461"/>
                <a:gd name="connsiteX36" fmla="*/ 783235 w 3619883"/>
                <a:gd name="connsiteY36" fmla="*/ 3951392 h 4275461"/>
                <a:gd name="connsiteX37" fmla="*/ 783235 w 3619883"/>
                <a:gd name="connsiteY37" fmla="*/ 4128157 h 4275461"/>
                <a:gd name="connsiteX38" fmla="*/ 871024 w 3619883"/>
                <a:gd name="connsiteY38" fmla="*/ 4128157 h 4275461"/>
                <a:gd name="connsiteX39" fmla="*/ 829432 w 3619883"/>
                <a:gd name="connsiteY39" fmla="*/ 4275461 h 4275461"/>
                <a:gd name="connsiteX40" fmla="*/ 611484 w 3619883"/>
                <a:gd name="connsiteY40" fmla="*/ 4275461 h 4275461"/>
                <a:gd name="connsiteX41" fmla="*/ 621247 w 3619883"/>
                <a:gd name="connsiteY41" fmla="*/ 4128157 h 4275461"/>
                <a:gd name="connsiteX42" fmla="*/ 650062 w 3619883"/>
                <a:gd name="connsiteY42" fmla="*/ 4128157 h 4275461"/>
                <a:gd name="connsiteX43" fmla="*/ 650062 w 3619883"/>
                <a:gd name="connsiteY43" fmla="*/ 3951392 h 4275461"/>
                <a:gd name="connsiteX44" fmla="*/ 472277 w 3619883"/>
                <a:gd name="connsiteY44" fmla="*/ 3951392 h 4275461"/>
                <a:gd name="connsiteX45" fmla="*/ 472277 w 3619883"/>
                <a:gd name="connsiteY45" fmla="*/ 4128157 h 4275461"/>
                <a:gd name="connsiteX46" fmla="*/ 522650 w 3619883"/>
                <a:gd name="connsiteY46" fmla="*/ 4128157 h 4275461"/>
                <a:gd name="connsiteX47" fmla="*/ 573998 w 3619883"/>
                <a:gd name="connsiteY47" fmla="*/ 4275461 h 4275461"/>
                <a:gd name="connsiteX48" fmla="*/ 336164 w 3619883"/>
                <a:gd name="connsiteY48" fmla="*/ 4275461 h 4275461"/>
                <a:gd name="connsiteX49" fmla="*/ 294572 w 3619883"/>
                <a:gd name="connsiteY49" fmla="*/ 4128157 h 4275461"/>
                <a:gd name="connsiteX50" fmla="*/ 339106 w 3619883"/>
                <a:gd name="connsiteY50" fmla="*/ 4128157 h 4275461"/>
                <a:gd name="connsiteX51" fmla="*/ 339106 w 3619883"/>
                <a:gd name="connsiteY51" fmla="*/ 3951392 h 4275461"/>
                <a:gd name="connsiteX52" fmla="*/ 161321 w 3619883"/>
                <a:gd name="connsiteY52" fmla="*/ 3951392 h 4275461"/>
                <a:gd name="connsiteX53" fmla="*/ 161321 w 3619883"/>
                <a:gd name="connsiteY53" fmla="*/ 4128157 h 4275461"/>
                <a:gd name="connsiteX54" fmla="*/ 230914 w 3619883"/>
                <a:gd name="connsiteY54" fmla="*/ 4128157 h 4275461"/>
                <a:gd name="connsiteX55" fmla="*/ 189322 w 3619883"/>
                <a:gd name="connsiteY55" fmla="*/ 4275461 h 4275461"/>
                <a:gd name="connsiteX56" fmla="*/ 0 w 3619883"/>
                <a:gd name="connsiteY56" fmla="*/ 4275461 h 4275461"/>
                <a:gd name="connsiteX57" fmla="*/ 0 w 3619883"/>
                <a:gd name="connsiteY57" fmla="*/ 42229 h 4275461"/>
                <a:gd name="connsiteX58" fmla="*/ 42464 w 3619883"/>
                <a:gd name="connsiteY58" fmla="*/ 40518 h 4275461"/>
                <a:gd name="connsiteX59" fmla="*/ 137733 w 3619883"/>
                <a:gd name="connsiteY59" fmla="*/ 35355 h 4275461"/>
                <a:gd name="connsiteX60" fmla="*/ 270565 w 3619883"/>
                <a:gd name="connsiteY60" fmla="*/ 29759 h 4275461"/>
                <a:gd name="connsiteX61" fmla="*/ 479734 w 3619883"/>
                <a:gd name="connsiteY61" fmla="*/ 45455 h 4275461"/>
                <a:gd name="connsiteX62" fmla="*/ 524103 w 3619883"/>
                <a:gd name="connsiteY62" fmla="*/ 41625 h 4275461"/>
                <a:gd name="connsiteX63" fmla="*/ 624416 w 3619883"/>
                <a:gd name="connsiteY63" fmla="*/ 22696 h 4275461"/>
                <a:gd name="connsiteX64" fmla="*/ 657762 w 3619883"/>
                <a:gd name="connsiteY64" fmla="*/ 18351 h 4275461"/>
                <a:gd name="connsiteX65" fmla="*/ 690557 w 3619883"/>
                <a:gd name="connsiteY65" fmla="*/ 25792 h 4275461"/>
                <a:gd name="connsiteX66" fmla="*/ 745123 w 3619883"/>
                <a:gd name="connsiteY66" fmla="*/ 40157 h 4275461"/>
                <a:gd name="connsiteX67" fmla="*/ 789493 w 3619883"/>
                <a:gd name="connsiteY67" fmla="*/ 36327 h 4275461"/>
                <a:gd name="connsiteX68" fmla="*/ 854255 w 3619883"/>
                <a:gd name="connsiteY68" fmla="*/ 68887 h 4275461"/>
                <a:gd name="connsiteX69" fmla="*/ 897520 w 3619883"/>
                <a:gd name="connsiteY69" fmla="*/ 88629 h 4275461"/>
                <a:gd name="connsiteX70" fmla="*/ 940510 w 3619883"/>
                <a:gd name="connsiteY70" fmla="*/ 114265 h 4275461"/>
                <a:gd name="connsiteX71" fmla="*/ 1082712 w 3619883"/>
                <a:gd name="connsiteY71" fmla="*/ 144543 h 4275461"/>
                <a:gd name="connsiteX72" fmla="*/ 1205348 w 3619883"/>
                <a:gd name="connsiteY72" fmla="*/ 120753 h 4275461"/>
                <a:gd name="connsiteX73" fmla="*/ 1271764 w 3619883"/>
                <a:gd name="connsiteY73" fmla="*/ 117956 h 4275461"/>
                <a:gd name="connsiteX74" fmla="*/ 1315583 w 3619883"/>
                <a:gd name="connsiteY74" fmla="*/ 125912 h 4275461"/>
                <a:gd name="connsiteX75" fmla="*/ 1359125 w 3619883"/>
                <a:gd name="connsiteY75" fmla="*/ 139761 h 4275461"/>
                <a:gd name="connsiteX76" fmla="*/ 1391919 w 3619883"/>
                <a:gd name="connsiteY76" fmla="*/ 147202 h 4275461"/>
                <a:gd name="connsiteX77" fmla="*/ 1436563 w 3619883"/>
                <a:gd name="connsiteY77" fmla="*/ 137480 h 4275461"/>
                <a:gd name="connsiteX78" fmla="*/ 1471566 w 3619883"/>
                <a:gd name="connsiteY78" fmla="*/ 97777 h 4275461"/>
                <a:gd name="connsiteX79" fmla="*/ 1505739 w 3619883"/>
                <a:gd name="connsiteY79" fmla="*/ 75753 h 4275461"/>
                <a:gd name="connsiteX80" fmla="*/ 1590891 w 3619883"/>
                <a:gd name="connsiteY80" fmla="*/ 144702 h 4275461"/>
                <a:gd name="connsiteX81" fmla="*/ 1625616 w 3619883"/>
                <a:gd name="connsiteY81" fmla="*/ 110893 h 4275461"/>
                <a:gd name="connsiteX82" fmla="*/ 1658964 w 3619883"/>
                <a:gd name="connsiteY82" fmla="*/ 106547 h 4275461"/>
                <a:gd name="connsiteX83" fmla="*/ 1746598 w 3619883"/>
                <a:gd name="connsiteY83" fmla="*/ 122460 h 4275461"/>
                <a:gd name="connsiteX84" fmla="*/ 1811913 w 3619883"/>
                <a:gd name="connsiteY84" fmla="*/ 143234 h 4275461"/>
                <a:gd name="connsiteX85" fmla="*/ 1856557 w 3619883"/>
                <a:gd name="connsiteY85" fmla="*/ 133511 h 4275461"/>
                <a:gd name="connsiteX86" fmla="*/ 2066003 w 3619883"/>
                <a:gd name="connsiteY86" fmla="*/ 143313 h 4275461"/>
                <a:gd name="connsiteX87" fmla="*/ 2177615 w 3619883"/>
                <a:gd name="connsiteY87" fmla="*/ 119007 h 4275461"/>
                <a:gd name="connsiteX88" fmla="*/ 2255883 w 3619883"/>
                <a:gd name="connsiteY88" fmla="*/ 99047 h 4275461"/>
                <a:gd name="connsiteX89" fmla="*/ 2344622 w 3619883"/>
                <a:gd name="connsiteY89" fmla="*/ 91388 h 4275461"/>
                <a:gd name="connsiteX90" fmla="*/ 2455682 w 3619883"/>
                <a:gd name="connsiteY90" fmla="*/ 78869 h 4275461"/>
                <a:gd name="connsiteX91" fmla="*/ 2632609 w 3619883"/>
                <a:gd name="connsiteY91" fmla="*/ 75338 h 4275461"/>
                <a:gd name="connsiteX92" fmla="*/ 2742291 w 3619883"/>
                <a:gd name="connsiteY92" fmla="*/ 92282 h 4275461"/>
                <a:gd name="connsiteX93" fmla="*/ 2851974 w 3619883"/>
                <a:gd name="connsiteY93" fmla="*/ 109227 h 4275461"/>
                <a:gd name="connsiteX94" fmla="*/ 2907643 w 3619883"/>
                <a:gd name="connsiteY94" fmla="*/ 100020 h 4275461"/>
                <a:gd name="connsiteX95" fmla="*/ 2944022 w 3619883"/>
                <a:gd name="connsiteY95" fmla="*/ 30853 h 4275461"/>
                <a:gd name="connsiteX96" fmla="*/ 3022289 w 3619883"/>
                <a:gd name="connsiteY96" fmla="*/ 10893 h 4275461"/>
                <a:gd name="connsiteX97" fmla="*/ 3054807 w 3619883"/>
                <a:gd name="connsiteY97" fmla="*/ 24226 h 4275461"/>
                <a:gd name="connsiteX98" fmla="*/ 3141892 w 3619883"/>
                <a:gd name="connsiteY98" fmla="*/ 51925 h 4275461"/>
                <a:gd name="connsiteX99" fmla="*/ 3185711 w 3619883"/>
                <a:gd name="connsiteY99" fmla="*/ 59881 h 4275461"/>
                <a:gd name="connsiteX100" fmla="*/ 3219056 w 3619883"/>
                <a:gd name="connsiteY100" fmla="*/ 55536 h 4275461"/>
                <a:gd name="connsiteX101" fmla="*/ 3263425 w 3619883"/>
                <a:gd name="connsiteY101" fmla="*/ 51706 h 4275461"/>
                <a:gd name="connsiteX102" fmla="*/ 3296219 w 3619883"/>
                <a:gd name="connsiteY102" fmla="*/ 59147 h 4275461"/>
                <a:gd name="connsiteX103" fmla="*/ 3319094 w 3619883"/>
                <a:gd name="connsiteY103" fmla="*/ 42500 h 4275461"/>
                <a:gd name="connsiteX104" fmla="*/ 3420511 w 3619883"/>
                <a:gd name="connsiteY104" fmla="*/ 0 h 4275461"/>
                <a:gd name="connsiteX105" fmla="*/ 3453305 w 3619883"/>
                <a:gd name="connsiteY105" fmla="*/ 7440 h 4275461"/>
                <a:gd name="connsiteX106" fmla="*/ 3496571 w 3619883"/>
                <a:gd name="connsiteY106" fmla="*/ 27182 h 4275461"/>
                <a:gd name="connsiteX107" fmla="*/ 3602117 w 3619883"/>
                <a:gd name="connsiteY107" fmla="*/ 132521 h 4275461"/>
                <a:gd name="connsiteX108" fmla="*/ 3619883 w 3619883"/>
                <a:gd name="connsiteY108" fmla="*/ 140049 h 4275461"/>
                <a:gd name="connsiteX109" fmla="*/ 3619883 w 3619883"/>
                <a:gd name="connsiteY10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128157 h 4275461"/>
                <a:gd name="connsiteX13" fmla="*/ 1745346 w 3619883"/>
                <a:gd name="connsiteY13" fmla="*/ 4128157 h 4275461"/>
                <a:gd name="connsiteX14" fmla="*/ 1796694 w 3619883"/>
                <a:gd name="connsiteY14" fmla="*/ 4275461 h 4275461"/>
                <a:gd name="connsiteX15" fmla="*/ 1558844 w 3619883"/>
                <a:gd name="connsiteY15" fmla="*/ 4275461 h 4275461"/>
                <a:gd name="connsiteX16" fmla="*/ 1517252 w 3619883"/>
                <a:gd name="connsiteY16" fmla="*/ 4128157 h 4275461"/>
                <a:gd name="connsiteX17" fmla="*/ 1582936 w 3619883"/>
                <a:gd name="connsiteY17" fmla="*/ 4128157 h 4275461"/>
                <a:gd name="connsiteX18" fmla="*/ 1582936 w 3619883"/>
                <a:gd name="connsiteY18" fmla="*/ 3951392 h 4275461"/>
                <a:gd name="connsiteX19" fmla="*/ 1405151 w 3619883"/>
                <a:gd name="connsiteY19" fmla="*/ 3951392 h 4275461"/>
                <a:gd name="connsiteX20" fmla="*/ 1405151 w 3619883"/>
                <a:gd name="connsiteY20" fmla="*/ 4128157 h 4275461"/>
                <a:gd name="connsiteX21" fmla="*/ 1468988 w 3619883"/>
                <a:gd name="connsiteY21" fmla="*/ 4128157 h 4275461"/>
                <a:gd name="connsiteX22" fmla="*/ 1427396 w 3619883"/>
                <a:gd name="connsiteY22" fmla="*/ 4275461 h 4275461"/>
                <a:gd name="connsiteX23" fmla="*/ 1210751 w 3619883"/>
                <a:gd name="connsiteY23" fmla="*/ 4275461 h 4275461"/>
                <a:gd name="connsiteX24" fmla="*/ 1210751 w 3619883"/>
                <a:gd name="connsiteY24" fmla="*/ 4128157 h 4275461"/>
                <a:gd name="connsiteX25" fmla="*/ 1271978 w 3619883"/>
                <a:gd name="connsiteY25" fmla="*/ 4128157 h 4275461"/>
                <a:gd name="connsiteX26" fmla="*/ 1271978 w 3619883"/>
                <a:gd name="connsiteY26" fmla="*/ 3951392 h 4275461"/>
                <a:gd name="connsiteX27" fmla="*/ 1094193 w 3619883"/>
                <a:gd name="connsiteY27" fmla="*/ 3951392 h 4275461"/>
                <a:gd name="connsiteX28" fmla="*/ 1094193 w 3619883"/>
                <a:gd name="connsiteY28" fmla="*/ 4128157 h 4275461"/>
                <a:gd name="connsiteX29" fmla="*/ 1140354 w 3619883"/>
                <a:gd name="connsiteY29" fmla="*/ 4128157 h 4275461"/>
                <a:gd name="connsiteX30" fmla="*/ 1140354 w 3619883"/>
                <a:gd name="connsiteY30" fmla="*/ 4275461 h 4275461"/>
                <a:gd name="connsiteX31" fmla="*/ 953807 w 3619883"/>
                <a:gd name="connsiteY31" fmla="*/ 4275461 h 4275461"/>
                <a:gd name="connsiteX32" fmla="*/ 912215 w 3619883"/>
                <a:gd name="connsiteY32" fmla="*/ 4128157 h 4275461"/>
                <a:gd name="connsiteX33" fmla="*/ 961020 w 3619883"/>
                <a:gd name="connsiteY33" fmla="*/ 4128157 h 4275461"/>
                <a:gd name="connsiteX34" fmla="*/ 961020 w 3619883"/>
                <a:gd name="connsiteY34" fmla="*/ 3951392 h 4275461"/>
                <a:gd name="connsiteX35" fmla="*/ 783235 w 3619883"/>
                <a:gd name="connsiteY35" fmla="*/ 3951392 h 4275461"/>
                <a:gd name="connsiteX36" fmla="*/ 783235 w 3619883"/>
                <a:gd name="connsiteY36" fmla="*/ 4128157 h 4275461"/>
                <a:gd name="connsiteX37" fmla="*/ 871024 w 3619883"/>
                <a:gd name="connsiteY37" fmla="*/ 4128157 h 4275461"/>
                <a:gd name="connsiteX38" fmla="*/ 829432 w 3619883"/>
                <a:gd name="connsiteY38" fmla="*/ 4275461 h 4275461"/>
                <a:gd name="connsiteX39" fmla="*/ 611484 w 3619883"/>
                <a:gd name="connsiteY39" fmla="*/ 4275461 h 4275461"/>
                <a:gd name="connsiteX40" fmla="*/ 621247 w 3619883"/>
                <a:gd name="connsiteY40" fmla="*/ 4128157 h 4275461"/>
                <a:gd name="connsiteX41" fmla="*/ 650062 w 3619883"/>
                <a:gd name="connsiteY41" fmla="*/ 4128157 h 4275461"/>
                <a:gd name="connsiteX42" fmla="*/ 650062 w 3619883"/>
                <a:gd name="connsiteY42" fmla="*/ 3951392 h 4275461"/>
                <a:gd name="connsiteX43" fmla="*/ 472277 w 3619883"/>
                <a:gd name="connsiteY43" fmla="*/ 3951392 h 4275461"/>
                <a:gd name="connsiteX44" fmla="*/ 472277 w 3619883"/>
                <a:gd name="connsiteY44" fmla="*/ 4128157 h 4275461"/>
                <a:gd name="connsiteX45" fmla="*/ 522650 w 3619883"/>
                <a:gd name="connsiteY45" fmla="*/ 4128157 h 4275461"/>
                <a:gd name="connsiteX46" fmla="*/ 573998 w 3619883"/>
                <a:gd name="connsiteY46" fmla="*/ 4275461 h 4275461"/>
                <a:gd name="connsiteX47" fmla="*/ 336164 w 3619883"/>
                <a:gd name="connsiteY47" fmla="*/ 4275461 h 4275461"/>
                <a:gd name="connsiteX48" fmla="*/ 294572 w 3619883"/>
                <a:gd name="connsiteY48" fmla="*/ 4128157 h 4275461"/>
                <a:gd name="connsiteX49" fmla="*/ 339106 w 3619883"/>
                <a:gd name="connsiteY49" fmla="*/ 4128157 h 4275461"/>
                <a:gd name="connsiteX50" fmla="*/ 339106 w 3619883"/>
                <a:gd name="connsiteY50" fmla="*/ 3951392 h 4275461"/>
                <a:gd name="connsiteX51" fmla="*/ 161321 w 3619883"/>
                <a:gd name="connsiteY51" fmla="*/ 3951392 h 4275461"/>
                <a:gd name="connsiteX52" fmla="*/ 161321 w 3619883"/>
                <a:gd name="connsiteY52" fmla="*/ 4128157 h 4275461"/>
                <a:gd name="connsiteX53" fmla="*/ 230914 w 3619883"/>
                <a:gd name="connsiteY53" fmla="*/ 4128157 h 4275461"/>
                <a:gd name="connsiteX54" fmla="*/ 189322 w 3619883"/>
                <a:gd name="connsiteY54" fmla="*/ 4275461 h 4275461"/>
                <a:gd name="connsiteX55" fmla="*/ 0 w 3619883"/>
                <a:gd name="connsiteY55" fmla="*/ 4275461 h 4275461"/>
                <a:gd name="connsiteX56" fmla="*/ 0 w 3619883"/>
                <a:gd name="connsiteY56" fmla="*/ 42229 h 4275461"/>
                <a:gd name="connsiteX57" fmla="*/ 42464 w 3619883"/>
                <a:gd name="connsiteY57" fmla="*/ 40518 h 4275461"/>
                <a:gd name="connsiteX58" fmla="*/ 137733 w 3619883"/>
                <a:gd name="connsiteY58" fmla="*/ 35355 h 4275461"/>
                <a:gd name="connsiteX59" fmla="*/ 270565 w 3619883"/>
                <a:gd name="connsiteY59" fmla="*/ 29759 h 4275461"/>
                <a:gd name="connsiteX60" fmla="*/ 479734 w 3619883"/>
                <a:gd name="connsiteY60" fmla="*/ 45455 h 4275461"/>
                <a:gd name="connsiteX61" fmla="*/ 524103 w 3619883"/>
                <a:gd name="connsiteY61" fmla="*/ 41625 h 4275461"/>
                <a:gd name="connsiteX62" fmla="*/ 624416 w 3619883"/>
                <a:gd name="connsiteY62" fmla="*/ 22696 h 4275461"/>
                <a:gd name="connsiteX63" fmla="*/ 657762 w 3619883"/>
                <a:gd name="connsiteY63" fmla="*/ 18351 h 4275461"/>
                <a:gd name="connsiteX64" fmla="*/ 690557 w 3619883"/>
                <a:gd name="connsiteY64" fmla="*/ 25792 h 4275461"/>
                <a:gd name="connsiteX65" fmla="*/ 745123 w 3619883"/>
                <a:gd name="connsiteY65" fmla="*/ 40157 h 4275461"/>
                <a:gd name="connsiteX66" fmla="*/ 789493 w 3619883"/>
                <a:gd name="connsiteY66" fmla="*/ 36327 h 4275461"/>
                <a:gd name="connsiteX67" fmla="*/ 854255 w 3619883"/>
                <a:gd name="connsiteY67" fmla="*/ 68887 h 4275461"/>
                <a:gd name="connsiteX68" fmla="*/ 897520 w 3619883"/>
                <a:gd name="connsiteY68" fmla="*/ 88629 h 4275461"/>
                <a:gd name="connsiteX69" fmla="*/ 940510 w 3619883"/>
                <a:gd name="connsiteY69" fmla="*/ 114265 h 4275461"/>
                <a:gd name="connsiteX70" fmla="*/ 1082712 w 3619883"/>
                <a:gd name="connsiteY70" fmla="*/ 144543 h 4275461"/>
                <a:gd name="connsiteX71" fmla="*/ 1205348 w 3619883"/>
                <a:gd name="connsiteY71" fmla="*/ 120753 h 4275461"/>
                <a:gd name="connsiteX72" fmla="*/ 1271764 w 3619883"/>
                <a:gd name="connsiteY72" fmla="*/ 117956 h 4275461"/>
                <a:gd name="connsiteX73" fmla="*/ 1315583 w 3619883"/>
                <a:gd name="connsiteY73" fmla="*/ 125912 h 4275461"/>
                <a:gd name="connsiteX74" fmla="*/ 1359125 w 3619883"/>
                <a:gd name="connsiteY74" fmla="*/ 139761 h 4275461"/>
                <a:gd name="connsiteX75" fmla="*/ 1391919 w 3619883"/>
                <a:gd name="connsiteY75" fmla="*/ 147202 h 4275461"/>
                <a:gd name="connsiteX76" fmla="*/ 1436563 w 3619883"/>
                <a:gd name="connsiteY76" fmla="*/ 137480 h 4275461"/>
                <a:gd name="connsiteX77" fmla="*/ 1471566 w 3619883"/>
                <a:gd name="connsiteY77" fmla="*/ 97777 h 4275461"/>
                <a:gd name="connsiteX78" fmla="*/ 1505739 w 3619883"/>
                <a:gd name="connsiteY78" fmla="*/ 75753 h 4275461"/>
                <a:gd name="connsiteX79" fmla="*/ 1590891 w 3619883"/>
                <a:gd name="connsiteY79" fmla="*/ 144702 h 4275461"/>
                <a:gd name="connsiteX80" fmla="*/ 1625616 w 3619883"/>
                <a:gd name="connsiteY80" fmla="*/ 110893 h 4275461"/>
                <a:gd name="connsiteX81" fmla="*/ 1658964 w 3619883"/>
                <a:gd name="connsiteY81" fmla="*/ 106547 h 4275461"/>
                <a:gd name="connsiteX82" fmla="*/ 1746598 w 3619883"/>
                <a:gd name="connsiteY82" fmla="*/ 122460 h 4275461"/>
                <a:gd name="connsiteX83" fmla="*/ 1811913 w 3619883"/>
                <a:gd name="connsiteY83" fmla="*/ 143234 h 4275461"/>
                <a:gd name="connsiteX84" fmla="*/ 1856557 w 3619883"/>
                <a:gd name="connsiteY84" fmla="*/ 133511 h 4275461"/>
                <a:gd name="connsiteX85" fmla="*/ 2066003 w 3619883"/>
                <a:gd name="connsiteY85" fmla="*/ 143313 h 4275461"/>
                <a:gd name="connsiteX86" fmla="*/ 2177615 w 3619883"/>
                <a:gd name="connsiteY86" fmla="*/ 119007 h 4275461"/>
                <a:gd name="connsiteX87" fmla="*/ 2255883 w 3619883"/>
                <a:gd name="connsiteY87" fmla="*/ 99047 h 4275461"/>
                <a:gd name="connsiteX88" fmla="*/ 2344622 w 3619883"/>
                <a:gd name="connsiteY88" fmla="*/ 91388 h 4275461"/>
                <a:gd name="connsiteX89" fmla="*/ 2455682 w 3619883"/>
                <a:gd name="connsiteY89" fmla="*/ 78869 h 4275461"/>
                <a:gd name="connsiteX90" fmla="*/ 2632609 w 3619883"/>
                <a:gd name="connsiteY90" fmla="*/ 75338 h 4275461"/>
                <a:gd name="connsiteX91" fmla="*/ 2742291 w 3619883"/>
                <a:gd name="connsiteY91" fmla="*/ 92282 h 4275461"/>
                <a:gd name="connsiteX92" fmla="*/ 2851974 w 3619883"/>
                <a:gd name="connsiteY92" fmla="*/ 109227 h 4275461"/>
                <a:gd name="connsiteX93" fmla="*/ 2907643 w 3619883"/>
                <a:gd name="connsiteY93" fmla="*/ 100020 h 4275461"/>
                <a:gd name="connsiteX94" fmla="*/ 2944022 w 3619883"/>
                <a:gd name="connsiteY94" fmla="*/ 30853 h 4275461"/>
                <a:gd name="connsiteX95" fmla="*/ 3022289 w 3619883"/>
                <a:gd name="connsiteY95" fmla="*/ 10893 h 4275461"/>
                <a:gd name="connsiteX96" fmla="*/ 3054807 w 3619883"/>
                <a:gd name="connsiteY96" fmla="*/ 24226 h 4275461"/>
                <a:gd name="connsiteX97" fmla="*/ 3141892 w 3619883"/>
                <a:gd name="connsiteY97" fmla="*/ 51925 h 4275461"/>
                <a:gd name="connsiteX98" fmla="*/ 3185711 w 3619883"/>
                <a:gd name="connsiteY98" fmla="*/ 59881 h 4275461"/>
                <a:gd name="connsiteX99" fmla="*/ 3219056 w 3619883"/>
                <a:gd name="connsiteY99" fmla="*/ 55536 h 4275461"/>
                <a:gd name="connsiteX100" fmla="*/ 3263425 w 3619883"/>
                <a:gd name="connsiteY100" fmla="*/ 51706 h 4275461"/>
                <a:gd name="connsiteX101" fmla="*/ 3296219 w 3619883"/>
                <a:gd name="connsiteY101" fmla="*/ 59147 h 4275461"/>
                <a:gd name="connsiteX102" fmla="*/ 3319094 w 3619883"/>
                <a:gd name="connsiteY102" fmla="*/ 42500 h 4275461"/>
                <a:gd name="connsiteX103" fmla="*/ 3420511 w 3619883"/>
                <a:gd name="connsiteY103" fmla="*/ 0 h 4275461"/>
                <a:gd name="connsiteX104" fmla="*/ 3453305 w 3619883"/>
                <a:gd name="connsiteY104" fmla="*/ 7440 h 4275461"/>
                <a:gd name="connsiteX105" fmla="*/ 3496571 w 3619883"/>
                <a:gd name="connsiteY105" fmla="*/ 27182 h 4275461"/>
                <a:gd name="connsiteX106" fmla="*/ 3602117 w 3619883"/>
                <a:gd name="connsiteY106" fmla="*/ 132521 h 4275461"/>
                <a:gd name="connsiteX107" fmla="*/ 3619883 w 3619883"/>
                <a:gd name="connsiteY107" fmla="*/ 140049 h 4275461"/>
                <a:gd name="connsiteX108" fmla="*/ 3619883 w 3619883"/>
                <a:gd name="connsiteY10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45346 w 3619883"/>
                <a:gd name="connsiteY12" fmla="*/ 4128157 h 4275461"/>
                <a:gd name="connsiteX13" fmla="*/ 1796694 w 3619883"/>
                <a:gd name="connsiteY13" fmla="*/ 4275461 h 4275461"/>
                <a:gd name="connsiteX14" fmla="*/ 1558844 w 3619883"/>
                <a:gd name="connsiteY14" fmla="*/ 4275461 h 4275461"/>
                <a:gd name="connsiteX15" fmla="*/ 1517252 w 3619883"/>
                <a:gd name="connsiteY15" fmla="*/ 4128157 h 4275461"/>
                <a:gd name="connsiteX16" fmla="*/ 1582936 w 3619883"/>
                <a:gd name="connsiteY16" fmla="*/ 4128157 h 4275461"/>
                <a:gd name="connsiteX17" fmla="*/ 1582936 w 3619883"/>
                <a:gd name="connsiteY17" fmla="*/ 3951392 h 4275461"/>
                <a:gd name="connsiteX18" fmla="*/ 1405151 w 3619883"/>
                <a:gd name="connsiteY18" fmla="*/ 3951392 h 4275461"/>
                <a:gd name="connsiteX19" fmla="*/ 1405151 w 3619883"/>
                <a:gd name="connsiteY19" fmla="*/ 4128157 h 4275461"/>
                <a:gd name="connsiteX20" fmla="*/ 1468988 w 3619883"/>
                <a:gd name="connsiteY20" fmla="*/ 4128157 h 4275461"/>
                <a:gd name="connsiteX21" fmla="*/ 1427396 w 3619883"/>
                <a:gd name="connsiteY21" fmla="*/ 4275461 h 4275461"/>
                <a:gd name="connsiteX22" fmla="*/ 1210751 w 3619883"/>
                <a:gd name="connsiteY22" fmla="*/ 4275461 h 4275461"/>
                <a:gd name="connsiteX23" fmla="*/ 1210751 w 3619883"/>
                <a:gd name="connsiteY23" fmla="*/ 4128157 h 4275461"/>
                <a:gd name="connsiteX24" fmla="*/ 1271978 w 3619883"/>
                <a:gd name="connsiteY24" fmla="*/ 4128157 h 4275461"/>
                <a:gd name="connsiteX25" fmla="*/ 1271978 w 3619883"/>
                <a:gd name="connsiteY25" fmla="*/ 3951392 h 4275461"/>
                <a:gd name="connsiteX26" fmla="*/ 1094193 w 3619883"/>
                <a:gd name="connsiteY26" fmla="*/ 3951392 h 4275461"/>
                <a:gd name="connsiteX27" fmla="*/ 1094193 w 3619883"/>
                <a:gd name="connsiteY27" fmla="*/ 4128157 h 4275461"/>
                <a:gd name="connsiteX28" fmla="*/ 1140354 w 3619883"/>
                <a:gd name="connsiteY28" fmla="*/ 4128157 h 4275461"/>
                <a:gd name="connsiteX29" fmla="*/ 1140354 w 3619883"/>
                <a:gd name="connsiteY29" fmla="*/ 4275461 h 4275461"/>
                <a:gd name="connsiteX30" fmla="*/ 953807 w 3619883"/>
                <a:gd name="connsiteY30" fmla="*/ 4275461 h 4275461"/>
                <a:gd name="connsiteX31" fmla="*/ 912215 w 3619883"/>
                <a:gd name="connsiteY31" fmla="*/ 4128157 h 4275461"/>
                <a:gd name="connsiteX32" fmla="*/ 961020 w 3619883"/>
                <a:gd name="connsiteY32" fmla="*/ 4128157 h 4275461"/>
                <a:gd name="connsiteX33" fmla="*/ 961020 w 3619883"/>
                <a:gd name="connsiteY33" fmla="*/ 3951392 h 4275461"/>
                <a:gd name="connsiteX34" fmla="*/ 783235 w 3619883"/>
                <a:gd name="connsiteY34" fmla="*/ 3951392 h 4275461"/>
                <a:gd name="connsiteX35" fmla="*/ 783235 w 3619883"/>
                <a:gd name="connsiteY35" fmla="*/ 4128157 h 4275461"/>
                <a:gd name="connsiteX36" fmla="*/ 871024 w 3619883"/>
                <a:gd name="connsiteY36" fmla="*/ 4128157 h 4275461"/>
                <a:gd name="connsiteX37" fmla="*/ 829432 w 3619883"/>
                <a:gd name="connsiteY37" fmla="*/ 4275461 h 4275461"/>
                <a:gd name="connsiteX38" fmla="*/ 611484 w 3619883"/>
                <a:gd name="connsiteY38" fmla="*/ 4275461 h 4275461"/>
                <a:gd name="connsiteX39" fmla="*/ 621247 w 3619883"/>
                <a:gd name="connsiteY39" fmla="*/ 4128157 h 4275461"/>
                <a:gd name="connsiteX40" fmla="*/ 650062 w 3619883"/>
                <a:gd name="connsiteY40" fmla="*/ 4128157 h 4275461"/>
                <a:gd name="connsiteX41" fmla="*/ 650062 w 3619883"/>
                <a:gd name="connsiteY41" fmla="*/ 3951392 h 4275461"/>
                <a:gd name="connsiteX42" fmla="*/ 472277 w 3619883"/>
                <a:gd name="connsiteY42" fmla="*/ 3951392 h 4275461"/>
                <a:gd name="connsiteX43" fmla="*/ 472277 w 3619883"/>
                <a:gd name="connsiteY43" fmla="*/ 4128157 h 4275461"/>
                <a:gd name="connsiteX44" fmla="*/ 522650 w 3619883"/>
                <a:gd name="connsiteY44" fmla="*/ 4128157 h 4275461"/>
                <a:gd name="connsiteX45" fmla="*/ 573998 w 3619883"/>
                <a:gd name="connsiteY45" fmla="*/ 4275461 h 4275461"/>
                <a:gd name="connsiteX46" fmla="*/ 336164 w 3619883"/>
                <a:gd name="connsiteY46" fmla="*/ 4275461 h 4275461"/>
                <a:gd name="connsiteX47" fmla="*/ 294572 w 3619883"/>
                <a:gd name="connsiteY47" fmla="*/ 4128157 h 4275461"/>
                <a:gd name="connsiteX48" fmla="*/ 339106 w 3619883"/>
                <a:gd name="connsiteY48" fmla="*/ 4128157 h 4275461"/>
                <a:gd name="connsiteX49" fmla="*/ 339106 w 3619883"/>
                <a:gd name="connsiteY49" fmla="*/ 3951392 h 4275461"/>
                <a:gd name="connsiteX50" fmla="*/ 161321 w 3619883"/>
                <a:gd name="connsiteY50" fmla="*/ 3951392 h 4275461"/>
                <a:gd name="connsiteX51" fmla="*/ 161321 w 3619883"/>
                <a:gd name="connsiteY51" fmla="*/ 4128157 h 4275461"/>
                <a:gd name="connsiteX52" fmla="*/ 230914 w 3619883"/>
                <a:gd name="connsiteY52" fmla="*/ 4128157 h 4275461"/>
                <a:gd name="connsiteX53" fmla="*/ 189322 w 3619883"/>
                <a:gd name="connsiteY53" fmla="*/ 4275461 h 4275461"/>
                <a:gd name="connsiteX54" fmla="*/ 0 w 3619883"/>
                <a:gd name="connsiteY54" fmla="*/ 4275461 h 4275461"/>
                <a:gd name="connsiteX55" fmla="*/ 0 w 3619883"/>
                <a:gd name="connsiteY55" fmla="*/ 42229 h 4275461"/>
                <a:gd name="connsiteX56" fmla="*/ 42464 w 3619883"/>
                <a:gd name="connsiteY56" fmla="*/ 40518 h 4275461"/>
                <a:gd name="connsiteX57" fmla="*/ 137733 w 3619883"/>
                <a:gd name="connsiteY57" fmla="*/ 35355 h 4275461"/>
                <a:gd name="connsiteX58" fmla="*/ 270565 w 3619883"/>
                <a:gd name="connsiteY58" fmla="*/ 29759 h 4275461"/>
                <a:gd name="connsiteX59" fmla="*/ 479734 w 3619883"/>
                <a:gd name="connsiteY59" fmla="*/ 45455 h 4275461"/>
                <a:gd name="connsiteX60" fmla="*/ 524103 w 3619883"/>
                <a:gd name="connsiteY60" fmla="*/ 41625 h 4275461"/>
                <a:gd name="connsiteX61" fmla="*/ 624416 w 3619883"/>
                <a:gd name="connsiteY61" fmla="*/ 22696 h 4275461"/>
                <a:gd name="connsiteX62" fmla="*/ 657762 w 3619883"/>
                <a:gd name="connsiteY62" fmla="*/ 18351 h 4275461"/>
                <a:gd name="connsiteX63" fmla="*/ 690557 w 3619883"/>
                <a:gd name="connsiteY63" fmla="*/ 25792 h 4275461"/>
                <a:gd name="connsiteX64" fmla="*/ 745123 w 3619883"/>
                <a:gd name="connsiteY64" fmla="*/ 40157 h 4275461"/>
                <a:gd name="connsiteX65" fmla="*/ 789493 w 3619883"/>
                <a:gd name="connsiteY65" fmla="*/ 36327 h 4275461"/>
                <a:gd name="connsiteX66" fmla="*/ 854255 w 3619883"/>
                <a:gd name="connsiteY66" fmla="*/ 68887 h 4275461"/>
                <a:gd name="connsiteX67" fmla="*/ 897520 w 3619883"/>
                <a:gd name="connsiteY67" fmla="*/ 88629 h 4275461"/>
                <a:gd name="connsiteX68" fmla="*/ 940510 w 3619883"/>
                <a:gd name="connsiteY68" fmla="*/ 114265 h 4275461"/>
                <a:gd name="connsiteX69" fmla="*/ 1082712 w 3619883"/>
                <a:gd name="connsiteY69" fmla="*/ 144543 h 4275461"/>
                <a:gd name="connsiteX70" fmla="*/ 1205348 w 3619883"/>
                <a:gd name="connsiteY70" fmla="*/ 120753 h 4275461"/>
                <a:gd name="connsiteX71" fmla="*/ 1271764 w 3619883"/>
                <a:gd name="connsiteY71" fmla="*/ 117956 h 4275461"/>
                <a:gd name="connsiteX72" fmla="*/ 1315583 w 3619883"/>
                <a:gd name="connsiteY72" fmla="*/ 125912 h 4275461"/>
                <a:gd name="connsiteX73" fmla="*/ 1359125 w 3619883"/>
                <a:gd name="connsiteY73" fmla="*/ 139761 h 4275461"/>
                <a:gd name="connsiteX74" fmla="*/ 1391919 w 3619883"/>
                <a:gd name="connsiteY74" fmla="*/ 147202 h 4275461"/>
                <a:gd name="connsiteX75" fmla="*/ 1436563 w 3619883"/>
                <a:gd name="connsiteY75" fmla="*/ 137480 h 4275461"/>
                <a:gd name="connsiteX76" fmla="*/ 1471566 w 3619883"/>
                <a:gd name="connsiteY76" fmla="*/ 97777 h 4275461"/>
                <a:gd name="connsiteX77" fmla="*/ 1505739 w 3619883"/>
                <a:gd name="connsiteY77" fmla="*/ 75753 h 4275461"/>
                <a:gd name="connsiteX78" fmla="*/ 1590891 w 3619883"/>
                <a:gd name="connsiteY78" fmla="*/ 144702 h 4275461"/>
                <a:gd name="connsiteX79" fmla="*/ 1625616 w 3619883"/>
                <a:gd name="connsiteY79" fmla="*/ 110893 h 4275461"/>
                <a:gd name="connsiteX80" fmla="*/ 1658964 w 3619883"/>
                <a:gd name="connsiteY80" fmla="*/ 106547 h 4275461"/>
                <a:gd name="connsiteX81" fmla="*/ 1746598 w 3619883"/>
                <a:gd name="connsiteY81" fmla="*/ 122460 h 4275461"/>
                <a:gd name="connsiteX82" fmla="*/ 1811913 w 3619883"/>
                <a:gd name="connsiteY82" fmla="*/ 143234 h 4275461"/>
                <a:gd name="connsiteX83" fmla="*/ 1856557 w 3619883"/>
                <a:gd name="connsiteY83" fmla="*/ 133511 h 4275461"/>
                <a:gd name="connsiteX84" fmla="*/ 2066003 w 3619883"/>
                <a:gd name="connsiteY84" fmla="*/ 143313 h 4275461"/>
                <a:gd name="connsiteX85" fmla="*/ 2177615 w 3619883"/>
                <a:gd name="connsiteY85" fmla="*/ 119007 h 4275461"/>
                <a:gd name="connsiteX86" fmla="*/ 2255883 w 3619883"/>
                <a:gd name="connsiteY86" fmla="*/ 99047 h 4275461"/>
                <a:gd name="connsiteX87" fmla="*/ 2344622 w 3619883"/>
                <a:gd name="connsiteY87" fmla="*/ 91388 h 4275461"/>
                <a:gd name="connsiteX88" fmla="*/ 2455682 w 3619883"/>
                <a:gd name="connsiteY88" fmla="*/ 78869 h 4275461"/>
                <a:gd name="connsiteX89" fmla="*/ 2632609 w 3619883"/>
                <a:gd name="connsiteY89" fmla="*/ 75338 h 4275461"/>
                <a:gd name="connsiteX90" fmla="*/ 2742291 w 3619883"/>
                <a:gd name="connsiteY90" fmla="*/ 92282 h 4275461"/>
                <a:gd name="connsiteX91" fmla="*/ 2851974 w 3619883"/>
                <a:gd name="connsiteY91" fmla="*/ 109227 h 4275461"/>
                <a:gd name="connsiteX92" fmla="*/ 2907643 w 3619883"/>
                <a:gd name="connsiteY92" fmla="*/ 100020 h 4275461"/>
                <a:gd name="connsiteX93" fmla="*/ 2944022 w 3619883"/>
                <a:gd name="connsiteY93" fmla="*/ 30853 h 4275461"/>
                <a:gd name="connsiteX94" fmla="*/ 3022289 w 3619883"/>
                <a:gd name="connsiteY94" fmla="*/ 10893 h 4275461"/>
                <a:gd name="connsiteX95" fmla="*/ 3054807 w 3619883"/>
                <a:gd name="connsiteY95" fmla="*/ 24226 h 4275461"/>
                <a:gd name="connsiteX96" fmla="*/ 3141892 w 3619883"/>
                <a:gd name="connsiteY96" fmla="*/ 51925 h 4275461"/>
                <a:gd name="connsiteX97" fmla="*/ 3185711 w 3619883"/>
                <a:gd name="connsiteY97" fmla="*/ 59881 h 4275461"/>
                <a:gd name="connsiteX98" fmla="*/ 3219056 w 3619883"/>
                <a:gd name="connsiteY98" fmla="*/ 55536 h 4275461"/>
                <a:gd name="connsiteX99" fmla="*/ 3263425 w 3619883"/>
                <a:gd name="connsiteY99" fmla="*/ 51706 h 4275461"/>
                <a:gd name="connsiteX100" fmla="*/ 3296219 w 3619883"/>
                <a:gd name="connsiteY100" fmla="*/ 59147 h 4275461"/>
                <a:gd name="connsiteX101" fmla="*/ 3319094 w 3619883"/>
                <a:gd name="connsiteY101" fmla="*/ 42500 h 4275461"/>
                <a:gd name="connsiteX102" fmla="*/ 3420511 w 3619883"/>
                <a:gd name="connsiteY102" fmla="*/ 0 h 4275461"/>
                <a:gd name="connsiteX103" fmla="*/ 3453305 w 3619883"/>
                <a:gd name="connsiteY103" fmla="*/ 7440 h 4275461"/>
                <a:gd name="connsiteX104" fmla="*/ 3496571 w 3619883"/>
                <a:gd name="connsiteY104" fmla="*/ 27182 h 4275461"/>
                <a:gd name="connsiteX105" fmla="*/ 3602117 w 3619883"/>
                <a:gd name="connsiteY105" fmla="*/ 132521 h 4275461"/>
                <a:gd name="connsiteX106" fmla="*/ 3619883 w 3619883"/>
                <a:gd name="connsiteY106" fmla="*/ 140049 h 4275461"/>
                <a:gd name="connsiteX107" fmla="*/ 3619883 w 3619883"/>
                <a:gd name="connsiteY10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582936 w 3619883"/>
                <a:gd name="connsiteY15" fmla="*/ 4128157 h 4275461"/>
                <a:gd name="connsiteX16" fmla="*/ 1582936 w 3619883"/>
                <a:gd name="connsiteY16" fmla="*/ 3951392 h 4275461"/>
                <a:gd name="connsiteX17" fmla="*/ 1405151 w 3619883"/>
                <a:gd name="connsiteY17" fmla="*/ 3951392 h 4275461"/>
                <a:gd name="connsiteX18" fmla="*/ 1405151 w 3619883"/>
                <a:gd name="connsiteY18" fmla="*/ 4128157 h 4275461"/>
                <a:gd name="connsiteX19" fmla="*/ 1468988 w 3619883"/>
                <a:gd name="connsiteY19" fmla="*/ 4128157 h 4275461"/>
                <a:gd name="connsiteX20" fmla="*/ 1427396 w 3619883"/>
                <a:gd name="connsiteY20" fmla="*/ 4275461 h 4275461"/>
                <a:gd name="connsiteX21" fmla="*/ 1210751 w 3619883"/>
                <a:gd name="connsiteY21" fmla="*/ 4275461 h 4275461"/>
                <a:gd name="connsiteX22" fmla="*/ 1210751 w 3619883"/>
                <a:gd name="connsiteY22" fmla="*/ 4128157 h 4275461"/>
                <a:gd name="connsiteX23" fmla="*/ 1271978 w 3619883"/>
                <a:gd name="connsiteY23" fmla="*/ 4128157 h 4275461"/>
                <a:gd name="connsiteX24" fmla="*/ 1271978 w 3619883"/>
                <a:gd name="connsiteY24" fmla="*/ 3951392 h 4275461"/>
                <a:gd name="connsiteX25" fmla="*/ 1094193 w 3619883"/>
                <a:gd name="connsiteY25" fmla="*/ 3951392 h 4275461"/>
                <a:gd name="connsiteX26" fmla="*/ 1094193 w 3619883"/>
                <a:gd name="connsiteY26" fmla="*/ 4128157 h 4275461"/>
                <a:gd name="connsiteX27" fmla="*/ 1140354 w 3619883"/>
                <a:gd name="connsiteY27" fmla="*/ 4128157 h 4275461"/>
                <a:gd name="connsiteX28" fmla="*/ 1140354 w 3619883"/>
                <a:gd name="connsiteY28" fmla="*/ 4275461 h 4275461"/>
                <a:gd name="connsiteX29" fmla="*/ 953807 w 3619883"/>
                <a:gd name="connsiteY29" fmla="*/ 4275461 h 4275461"/>
                <a:gd name="connsiteX30" fmla="*/ 912215 w 3619883"/>
                <a:gd name="connsiteY30" fmla="*/ 4128157 h 4275461"/>
                <a:gd name="connsiteX31" fmla="*/ 961020 w 3619883"/>
                <a:gd name="connsiteY31" fmla="*/ 4128157 h 4275461"/>
                <a:gd name="connsiteX32" fmla="*/ 961020 w 3619883"/>
                <a:gd name="connsiteY32" fmla="*/ 3951392 h 4275461"/>
                <a:gd name="connsiteX33" fmla="*/ 783235 w 3619883"/>
                <a:gd name="connsiteY33" fmla="*/ 3951392 h 4275461"/>
                <a:gd name="connsiteX34" fmla="*/ 783235 w 3619883"/>
                <a:gd name="connsiteY34" fmla="*/ 4128157 h 4275461"/>
                <a:gd name="connsiteX35" fmla="*/ 871024 w 3619883"/>
                <a:gd name="connsiteY35" fmla="*/ 4128157 h 4275461"/>
                <a:gd name="connsiteX36" fmla="*/ 829432 w 3619883"/>
                <a:gd name="connsiteY36" fmla="*/ 4275461 h 4275461"/>
                <a:gd name="connsiteX37" fmla="*/ 611484 w 3619883"/>
                <a:gd name="connsiteY37" fmla="*/ 4275461 h 4275461"/>
                <a:gd name="connsiteX38" fmla="*/ 621247 w 3619883"/>
                <a:gd name="connsiteY38" fmla="*/ 4128157 h 4275461"/>
                <a:gd name="connsiteX39" fmla="*/ 650062 w 3619883"/>
                <a:gd name="connsiteY39" fmla="*/ 4128157 h 4275461"/>
                <a:gd name="connsiteX40" fmla="*/ 650062 w 3619883"/>
                <a:gd name="connsiteY40" fmla="*/ 3951392 h 4275461"/>
                <a:gd name="connsiteX41" fmla="*/ 472277 w 3619883"/>
                <a:gd name="connsiteY41" fmla="*/ 3951392 h 4275461"/>
                <a:gd name="connsiteX42" fmla="*/ 472277 w 3619883"/>
                <a:gd name="connsiteY42" fmla="*/ 4128157 h 4275461"/>
                <a:gd name="connsiteX43" fmla="*/ 522650 w 3619883"/>
                <a:gd name="connsiteY43" fmla="*/ 4128157 h 4275461"/>
                <a:gd name="connsiteX44" fmla="*/ 573998 w 3619883"/>
                <a:gd name="connsiteY44" fmla="*/ 4275461 h 4275461"/>
                <a:gd name="connsiteX45" fmla="*/ 336164 w 3619883"/>
                <a:gd name="connsiteY45" fmla="*/ 4275461 h 4275461"/>
                <a:gd name="connsiteX46" fmla="*/ 294572 w 3619883"/>
                <a:gd name="connsiteY46" fmla="*/ 4128157 h 4275461"/>
                <a:gd name="connsiteX47" fmla="*/ 339106 w 3619883"/>
                <a:gd name="connsiteY47" fmla="*/ 4128157 h 4275461"/>
                <a:gd name="connsiteX48" fmla="*/ 339106 w 3619883"/>
                <a:gd name="connsiteY48" fmla="*/ 3951392 h 4275461"/>
                <a:gd name="connsiteX49" fmla="*/ 161321 w 3619883"/>
                <a:gd name="connsiteY49" fmla="*/ 3951392 h 4275461"/>
                <a:gd name="connsiteX50" fmla="*/ 161321 w 3619883"/>
                <a:gd name="connsiteY50" fmla="*/ 4128157 h 4275461"/>
                <a:gd name="connsiteX51" fmla="*/ 230914 w 3619883"/>
                <a:gd name="connsiteY51" fmla="*/ 4128157 h 4275461"/>
                <a:gd name="connsiteX52" fmla="*/ 189322 w 3619883"/>
                <a:gd name="connsiteY52" fmla="*/ 4275461 h 4275461"/>
                <a:gd name="connsiteX53" fmla="*/ 0 w 3619883"/>
                <a:gd name="connsiteY53" fmla="*/ 4275461 h 4275461"/>
                <a:gd name="connsiteX54" fmla="*/ 0 w 3619883"/>
                <a:gd name="connsiteY54" fmla="*/ 42229 h 4275461"/>
                <a:gd name="connsiteX55" fmla="*/ 42464 w 3619883"/>
                <a:gd name="connsiteY55" fmla="*/ 40518 h 4275461"/>
                <a:gd name="connsiteX56" fmla="*/ 137733 w 3619883"/>
                <a:gd name="connsiteY56" fmla="*/ 35355 h 4275461"/>
                <a:gd name="connsiteX57" fmla="*/ 270565 w 3619883"/>
                <a:gd name="connsiteY57" fmla="*/ 29759 h 4275461"/>
                <a:gd name="connsiteX58" fmla="*/ 479734 w 3619883"/>
                <a:gd name="connsiteY58" fmla="*/ 45455 h 4275461"/>
                <a:gd name="connsiteX59" fmla="*/ 524103 w 3619883"/>
                <a:gd name="connsiteY59" fmla="*/ 41625 h 4275461"/>
                <a:gd name="connsiteX60" fmla="*/ 624416 w 3619883"/>
                <a:gd name="connsiteY60" fmla="*/ 22696 h 4275461"/>
                <a:gd name="connsiteX61" fmla="*/ 657762 w 3619883"/>
                <a:gd name="connsiteY61" fmla="*/ 18351 h 4275461"/>
                <a:gd name="connsiteX62" fmla="*/ 690557 w 3619883"/>
                <a:gd name="connsiteY62" fmla="*/ 25792 h 4275461"/>
                <a:gd name="connsiteX63" fmla="*/ 745123 w 3619883"/>
                <a:gd name="connsiteY63" fmla="*/ 40157 h 4275461"/>
                <a:gd name="connsiteX64" fmla="*/ 789493 w 3619883"/>
                <a:gd name="connsiteY64" fmla="*/ 36327 h 4275461"/>
                <a:gd name="connsiteX65" fmla="*/ 854255 w 3619883"/>
                <a:gd name="connsiteY65" fmla="*/ 68887 h 4275461"/>
                <a:gd name="connsiteX66" fmla="*/ 897520 w 3619883"/>
                <a:gd name="connsiteY66" fmla="*/ 88629 h 4275461"/>
                <a:gd name="connsiteX67" fmla="*/ 940510 w 3619883"/>
                <a:gd name="connsiteY67" fmla="*/ 114265 h 4275461"/>
                <a:gd name="connsiteX68" fmla="*/ 1082712 w 3619883"/>
                <a:gd name="connsiteY68" fmla="*/ 144543 h 4275461"/>
                <a:gd name="connsiteX69" fmla="*/ 1205348 w 3619883"/>
                <a:gd name="connsiteY69" fmla="*/ 120753 h 4275461"/>
                <a:gd name="connsiteX70" fmla="*/ 1271764 w 3619883"/>
                <a:gd name="connsiteY70" fmla="*/ 117956 h 4275461"/>
                <a:gd name="connsiteX71" fmla="*/ 1315583 w 3619883"/>
                <a:gd name="connsiteY71" fmla="*/ 125912 h 4275461"/>
                <a:gd name="connsiteX72" fmla="*/ 1359125 w 3619883"/>
                <a:gd name="connsiteY72" fmla="*/ 139761 h 4275461"/>
                <a:gd name="connsiteX73" fmla="*/ 1391919 w 3619883"/>
                <a:gd name="connsiteY73" fmla="*/ 147202 h 4275461"/>
                <a:gd name="connsiteX74" fmla="*/ 1436563 w 3619883"/>
                <a:gd name="connsiteY74" fmla="*/ 137480 h 4275461"/>
                <a:gd name="connsiteX75" fmla="*/ 1471566 w 3619883"/>
                <a:gd name="connsiteY75" fmla="*/ 97777 h 4275461"/>
                <a:gd name="connsiteX76" fmla="*/ 1505739 w 3619883"/>
                <a:gd name="connsiteY76" fmla="*/ 75753 h 4275461"/>
                <a:gd name="connsiteX77" fmla="*/ 1590891 w 3619883"/>
                <a:gd name="connsiteY77" fmla="*/ 144702 h 4275461"/>
                <a:gd name="connsiteX78" fmla="*/ 1625616 w 3619883"/>
                <a:gd name="connsiteY78" fmla="*/ 110893 h 4275461"/>
                <a:gd name="connsiteX79" fmla="*/ 1658964 w 3619883"/>
                <a:gd name="connsiteY79" fmla="*/ 106547 h 4275461"/>
                <a:gd name="connsiteX80" fmla="*/ 1746598 w 3619883"/>
                <a:gd name="connsiteY80" fmla="*/ 122460 h 4275461"/>
                <a:gd name="connsiteX81" fmla="*/ 1811913 w 3619883"/>
                <a:gd name="connsiteY81" fmla="*/ 143234 h 4275461"/>
                <a:gd name="connsiteX82" fmla="*/ 1856557 w 3619883"/>
                <a:gd name="connsiteY82" fmla="*/ 133511 h 4275461"/>
                <a:gd name="connsiteX83" fmla="*/ 2066003 w 3619883"/>
                <a:gd name="connsiteY83" fmla="*/ 143313 h 4275461"/>
                <a:gd name="connsiteX84" fmla="*/ 2177615 w 3619883"/>
                <a:gd name="connsiteY84" fmla="*/ 119007 h 4275461"/>
                <a:gd name="connsiteX85" fmla="*/ 2255883 w 3619883"/>
                <a:gd name="connsiteY85" fmla="*/ 99047 h 4275461"/>
                <a:gd name="connsiteX86" fmla="*/ 2344622 w 3619883"/>
                <a:gd name="connsiteY86" fmla="*/ 91388 h 4275461"/>
                <a:gd name="connsiteX87" fmla="*/ 2455682 w 3619883"/>
                <a:gd name="connsiteY87" fmla="*/ 78869 h 4275461"/>
                <a:gd name="connsiteX88" fmla="*/ 2632609 w 3619883"/>
                <a:gd name="connsiteY88" fmla="*/ 75338 h 4275461"/>
                <a:gd name="connsiteX89" fmla="*/ 2742291 w 3619883"/>
                <a:gd name="connsiteY89" fmla="*/ 92282 h 4275461"/>
                <a:gd name="connsiteX90" fmla="*/ 2851974 w 3619883"/>
                <a:gd name="connsiteY90" fmla="*/ 109227 h 4275461"/>
                <a:gd name="connsiteX91" fmla="*/ 2907643 w 3619883"/>
                <a:gd name="connsiteY91" fmla="*/ 100020 h 4275461"/>
                <a:gd name="connsiteX92" fmla="*/ 2944022 w 3619883"/>
                <a:gd name="connsiteY92" fmla="*/ 30853 h 4275461"/>
                <a:gd name="connsiteX93" fmla="*/ 3022289 w 3619883"/>
                <a:gd name="connsiteY93" fmla="*/ 10893 h 4275461"/>
                <a:gd name="connsiteX94" fmla="*/ 3054807 w 3619883"/>
                <a:gd name="connsiteY94" fmla="*/ 24226 h 4275461"/>
                <a:gd name="connsiteX95" fmla="*/ 3141892 w 3619883"/>
                <a:gd name="connsiteY95" fmla="*/ 51925 h 4275461"/>
                <a:gd name="connsiteX96" fmla="*/ 3185711 w 3619883"/>
                <a:gd name="connsiteY96" fmla="*/ 59881 h 4275461"/>
                <a:gd name="connsiteX97" fmla="*/ 3219056 w 3619883"/>
                <a:gd name="connsiteY97" fmla="*/ 55536 h 4275461"/>
                <a:gd name="connsiteX98" fmla="*/ 3263425 w 3619883"/>
                <a:gd name="connsiteY98" fmla="*/ 51706 h 4275461"/>
                <a:gd name="connsiteX99" fmla="*/ 3296219 w 3619883"/>
                <a:gd name="connsiteY99" fmla="*/ 59147 h 4275461"/>
                <a:gd name="connsiteX100" fmla="*/ 3319094 w 3619883"/>
                <a:gd name="connsiteY100" fmla="*/ 42500 h 4275461"/>
                <a:gd name="connsiteX101" fmla="*/ 3420511 w 3619883"/>
                <a:gd name="connsiteY101" fmla="*/ 0 h 4275461"/>
                <a:gd name="connsiteX102" fmla="*/ 3453305 w 3619883"/>
                <a:gd name="connsiteY102" fmla="*/ 7440 h 4275461"/>
                <a:gd name="connsiteX103" fmla="*/ 3496571 w 3619883"/>
                <a:gd name="connsiteY103" fmla="*/ 27182 h 4275461"/>
                <a:gd name="connsiteX104" fmla="*/ 3602117 w 3619883"/>
                <a:gd name="connsiteY104" fmla="*/ 132521 h 4275461"/>
                <a:gd name="connsiteX105" fmla="*/ 3619883 w 3619883"/>
                <a:gd name="connsiteY105" fmla="*/ 140049 h 4275461"/>
                <a:gd name="connsiteX106" fmla="*/ 3619883 w 3619883"/>
                <a:gd name="connsiteY10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582936 w 3619883"/>
                <a:gd name="connsiteY15" fmla="*/ 3951392 h 4275461"/>
                <a:gd name="connsiteX16" fmla="*/ 1405151 w 3619883"/>
                <a:gd name="connsiteY16" fmla="*/ 3951392 h 4275461"/>
                <a:gd name="connsiteX17" fmla="*/ 1405151 w 3619883"/>
                <a:gd name="connsiteY17" fmla="*/ 4128157 h 4275461"/>
                <a:gd name="connsiteX18" fmla="*/ 1468988 w 3619883"/>
                <a:gd name="connsiteY18" fmla="*/ 4128157 h 4275461"/>
                <a:gd name="connsiteX19" fmla="*/ 1427396 w 3619883"/>
                <a:gd name="connsiteY19" fmla="*/ 4275461 h 4275461"/>
                <a:gd name="connsiteX20" fmla="*/ 1210751 w 3619883"/>
                <a:gd name="connsiteY20" fmla="*/ 4275461 h 4275461"/>
                <a:gd name="connsiteX21" fmla="*/ 1210751 w 3619883"/>
                <a:gd name="connsiteY21" fmla="*/ 4128157 h 4275461"/>
                <a:gd name="connsiteX22" fmla="*/ 1271978 w 3619883"/>
                <a:gd name="connsiteY22" fmla="*/ 4128157 h 4275461"/>
                <a:gd name="connsiteX23" fmla="*/ 1271978 w 3619883"/>
                <a:gd name="connsiteY23" fmla="*/ 3951392 h 4275461"/>
                <a:gd name="connsiteX24" fmla="*/ 1094193 w 3619883"/>
                <a:gd name="connsiteY24" fmla="*/ 3951392 h 4275461"/>
                <a:gd name="connsiteX25" fmla="*/ 1094193 w 3619883"/>
                <a:gd name="connsiteY25" fmla="*/ 4128157 h 4275461"/>
                <a:gd name="connsiteX26" fmla="*/ 1140354 w 3619883"/>
                <a:gd name="connsiteY26" fmla="*/ 4128157 h 4275461"/>
                <a:gd name="connsiteX27" fmla="*/ 1140354 w 3619883"/>
                <a:gd name="connsiteY27" fmla="*/ 4275461 h 4275461"/>
                <a:gd name="connsiteX28" fmla="*/ 953807 w 3619883"/>
                <a:gd name="connsiteY28" fmla="*/ 4275461 h 4275461"/>
                <a:gd name="connsiteX29" fmla="*/ 912215 w 3619883"/>
                <a:gd name="connsiteY29" fmla="*/ 4128157 h 4275461"/>
                <a:gd name="connsiteX30" fmla="*/ 961020 w 3619883"/>
                <a:gd name="connsiteY30" fmla="*/ 4128157 h 4275461"/>
                <a:gd name="connsiteX31" fmla="*/ 961020 w 3619883"/>
                <a:gd name="connsiteY31" fmla="*/ 3951392 h 4275461"/>
                <a:gd name="connsiteX32" fmla="*/ 783235 w 3619883"/>
                <a:gd name="connsiteY32" fmla="*/ 3951392 h 4275461"/>
                <a:gd name="connsiteX33" fmla="*/ 783235 w 3619883"/>
                <a:gd name="connsiteY33" fmla="*/ 4128157 h 4275461"/>
                <a:gd name="connsiteX34" fmla="*/ 871024 w 3619883"/>
                <a:gd name="connsiteY34" fmla="*/ 4128157 h 4275461"/>
                <a:gd name="connsiteX35" fmla="*/ 829432 w 3619883"/>
                <a:gd name="connsiteY35" fmla="*/ 4275461 h 4275461"/>
                <a:gd name="connsiteX36" fmla="*/ 611484 w 3619883"/>
                <a:gd name="connsiteY36" fmla="*/ 4275461 h 4275461"/>
                <a:gd name="connsiteX37" fmla="*/ 621247 w 3619883"/>
                <a:gd name="connsiteY37" fmla="*/ 4128157 h 4275461"/>
                <a:gd name="connsiteX38" fmla="*/ 650062 w 3619883"/>
                <a:gd name="connsiteY38" fmla="*/ 4128157 h 4275461"/>
                <a:gd name="connsiteX39" fmla="*/ 650062 w 3619883"/>
                <a:gd name="connsiteY39" fmla="*/ 3951392 h 4275461"/>
                <a:gd name="connsiteX40" fmla="*/ 472277 w 3619883"/>
                <a:gd name="connsiteY40" fmla="*/ 3951392 h 4275461"/>
                <a:gd name="connsiteX41" fmla="*/ 472277 w 3619883"/>
                <a:gd name="connsiteY41" fmla="*/ 4128157 h 4275461"/>
                <a:gd name="connsiteX42" fmla="*/ 522650 w 3619883"/>
                <a:gd name="connsiteY42" fmla="*/ 4128157 h 4275461"/>
                <a:gd name="connsiteX43" fmla="*/ 573998 w 3619883"/>
                <a:gd name="connsiteY43" fmla="*/ 4275461 h 4275461"/>
                <a:gd name="connsiteX44" fmla="*/ 336164 w 3619883"/>
                <a:gd name="connsiteY44" fmla="*/ 4275461 h 4275461"/>
                <a:gd name="connsiteX45" fmla="*/ 294572 w 3619883"/>
                <a:gd name="connsiteY45" fmla="*/ 4128157 h 4275461"/>
                <a:gd name="connsiteX46" fmla="*/ 339106 w 3619883"/>
                <a:gd name="connsiteY46" fmla="*/ 4128157 h 4275461"/>
                <a:gd name="connsiteX47" fmla="*/ 339106 w 3619883"/>
                <a:gd name="connsiteY47" fmla="*/ 3951392 h 4275461"/>
                <a:gd name="connsiteX48" fmla="*/ 161321 w 3619883"/>
                <a:gd name="connsiteY48" fmla="*/ 3951392 h 4275461"/>
                <a:gd name="connsiteX49" fmla="*/ 161321 w 3619883"/>
                <a:gd name="connsiteY49" fmla="*/ 4128157 h 4275461"/>
                <a:gd name="connsiteX50" fmla="*/ 230914 w 3619883"/>
                <a:gd name="connsiteY50" fmla="*/ 4128157 h 4275461"/>
                <a:gd name="connsiteX51" fmla="*/ 189322 w 3619883"/>
                <a:gd name="connsiteY51" fmla="*/ 4275461 h 4275461"/>
                <a:gd name="connsiteX52" fmla="*/ 0 w 3619883"/>
                <a:gd name="connsiteY52" fmla="*/ 4275461 h 4275461"/>
                <a:gd name="connsiteX53" fmla="*/ 0 w 3619883"/>
                <a:gd name="connsiteY53" fmla="*/ 42229 h 4275461"/>
                <a:gd name="connsiteX54" fmla="*/ 42464 w 3619883"/>
                <a:gd name="connsiteY54" fmla="*/ 40518 h 4275461"/>
                <a:gd name="connsiteX55" fmla="*/ 137733 w 3619883"/>
                <a:gd name="connsiteY55" fmla="*/ 35355 h 4275461"/>
                <a:gd name="connsiteX56" fmla="*/ 270565 w 3619883"/>
                <a:gd name="connsiteY56" fmla="*/ 29759 h 4275461"/>
                <a:gd name="connsiteX57" fmla="*/ 479734 w 3619883"/>
                <a:gd name="connsiteY57" fmla="*/ 45455 h 4275461"/>
                <a:gd name="connsiteX58" fmla="*/ 524103 w 3619883"/>
                <a:gd name="connsiteY58" fmla="*/ 41625 h 4275461"/>
                <a:gd name="connsiteX59" fmla="*/ 624416 w 3619883"/>
                <a:gd name="connsiteY59" fmla="*/ 22696 h 4275461"/>
                <a:gd name="connsiteX60" fmla="*/ 657762 w 3619883"/>
                <a:gd name="connsiteY60" fmla="*/ 18351 h 4275461"/>
                <a:gd name="connsiteX61" fmla="*/ 690557 w 3619883"/>
                <a:gd name="connsiteY61" fmla="*/ 25792 h 4275461"/>
                <a:gd name="connsiteX62" fmla="*/ 745123 w 3619883"/>
                <a:gd name="connsiteY62" fmla="*/ 40157 h 4275461"/>
                <a:gd name="connsiteX63" fmla="*/ 789493 w 3619883"/>
                <a:gd name="connsiteY63" fmla="*/ 36327 h 4275461"/>
                <a:gd name="connsiteX64" fmla="*/ 854255 w 3619883"/>
                <a:gd name="connsiteY64" fmla="*/ 68887 h 4275461"/>
                <a:gd name="connsiteX65" fmla="*/ 897520 w 3619883"/>
                <a:gd name="connsiteY65" fmla="*/ 88629 h 4275461"/>
                <a:gd name="connsiteX66" fmla="*/ 940510 w 3619883"/>
                <a:gd name="connsiteY66" fmla="*/ 114265 h 4275461"/>
                <a:gd name="connsiteX67" fmla="*/ 1082712 w 3619883"/>
                <a:gd name="connsiteY67" fmla="*/ 144543 h 4275461"/>
                <a:gd name="connsiteX68" fmla="*/ 1205348 w 3619883"/>
                <a:gd name="connsiteY68" fmla="*/ 120753 h 4275461"/>
                <a:gd name="connsiteX69" fmla="*/ 1271764 w 3619883"/>
                <a:gd name="connsiteY69" fmla="*/ 117956 h 4275461"/>
                <a:gd name="connsiteX70" fmla="*/ 1315583 w 3619883"/>
                <a:gd name="connsiteY70" fmla="*/ 125912 h 4275461"/>
                <a:gd name="connsiteX71" fmla="*/ 1359125 w 3619883"/>
                <a:gd name="connsiteY71" fmla="*/ 139761 h 4275461"/>
                <a:gd name="connsiteX72" fmla="*/ 1391919 w 3619883"/>
                <a:gd name="connsiteY72" fmla="*/ 147202 h 4275461"/>
                <a:gd name="connsiteX73" fmla="*/ 1436563 w 3619883"/>
                <a:gd name="connsiteY73" fmla="*/ 137480 h 4275461"/>
                <a:gd name="connsiteX74" fmla="*/ 1471566 w 3619883"/>
                <a:gd name="connsiteY74" fmla="*/ 97777 h 4275461"/>
                <a:gd name="connsiteX75" fmla="*/ 1505739 w 3619883"/>
                <a:gd name="connsiteY75" fmla="*/ 75753 h 4275461"/>
                <a:gd name="connsiteX76" fmla="*/ 1590891 w 3619883"/>
                <a:gd name="connsiteY76" fmla="*/ 144702 h 4275461"/>
                <a:gd name="connsiteX77" fmla="*/ 1625616 w 3619883"/>
                <a:gd name="connsiteY77" fmla="*/ 110893 h 4275461"/>
                <a:gd name="connsiteX78" fmla="*/ 1658964 w 3619883"/>
                <a:gd name="connsiteY78" fmla="*/ 106547 h 4275461"/>
                <a:gd name="connsiteX79" fmla="*/ 1746598 w 3619883"/>
                <a:gd name="connsiteY79" fmla="*/ 122460 h 4275461"/>
                <a:gd name="connsiteX80" fmla="*/ 1811913 w 3619883"/>
                <a:gd name="connsiteY80" fmla="*/ 143234 h 4275461"/>
                <a:gd name="connsiteX81" fmla="*/ 1856557 w 3619883"/>
                <a:gd name="connsiteY81" fmla="*/ 133511 h 4275461"/>
                <a:gd name="connsiteX82" fmla="*/ 2066003 w 3619883"/>
                <a:gd name="connsiteY82" fmla="*/ 143313 h 4275461"/>
                <a:gd name="connsiteX83" fmla="*/ 2177615 w 3619883"/>
                <a:gd name="connsiteY83" fmla="*/ 119007 h 4275461"/>
                <a:gd name="connsiteX84" fmla="*/ 2255883 w 3619883"/>
                <a:gd name="connsiteY84" fmla="*/ 99047 h 4275461"/>
                <a:gd name="connsiteX85" fmla="*/ 2344622 w 3619883"/>
                <a:gd name="connsiteY85" fmla="*/ 91388 h 4275461"/>
                <a:gd name="connsiteX86" fmla="*/ 2455682 w 3619883"/>
                <a:gd name="connsiteY86" fmla="*/ 78869 h 4275461"/>
                <a:gd name="connsiteX87" fmla="*/ 2632609 w 3619883"/>
                <a:gd name="connsiteY87" fmla="*/ 75338 h 4275461"/>
                <a:gd name="connsiteX88" fmla="*/ 2742291 w 3619883"/>
                <a:gd name="connsiteY88" fmla="*/ 92282 h 4275461"/>
                <a:gd name="connsiteX89" fmla="*/ 2851974 w 3619883"/>
                <a:gd name="connsiteY89" fmla="*/ 109227 h 4275461"/>
                <a:gd name="connsiteX90" fmla="*/ 2907643 w 3619883"/>
                <a:gd name="connsiteY90" fmla="*/ 100020 h 4275461"/>
                <a:gd name="connsiteX91" fmla="*/ 2944022 w 3619883"/>
                <a:gd name="connsiteY91" fmla="*/ 30853 h 4275461"/>
                <a:gd name="connsiteX92" fmla="*/ 3022289 w 3619883"/>
                <a:gd name="connsiteY92" fmla="*/ 10893 h 4275461"/>
                <a:gd name="connsiteX93" fmla="*/ 3054807 w 3619883"/>
                <a:gd name="connsiteY93" fmla="*/ 24226 h 4275461"/>
                <a:gd name="connsiteX94" fmla="*/ 3141892 w 3619883"/>
                <a:gd name="connsiteY94" fmla="*/ 51925 h 4275461"/>
                <a:gd name="connsiteX95" fmla="*/ 3185711 w 3619883"/>
                <a:gd name="connsiteY95" fmla="*/ 59881 h 4275461"/>
                <a:gd name="connsiteX96" fmla="*/ 3219056 w 3619883"/>
                <a:gd name="connsiteY96" fmla="*/ 55536 h 4275461"/>
                <a:gd name="connsiteX97" fmla="*/ 3263425 w 3619883"/>
                <a:gd name="connsiteY97" fmla="*/ 51706 h 4275461"/>
                <a:gd name="connsiteX98" fmla="*/ 3296219 w 3619883"/>
                <a:gd name="connsiteY98" fmla="*/ 59147 h 4275461"/>
                <a:gd name="connsiteX99" fmla="*/ 3319094 w 3619883"/>
                <a:gd name="connsiteY99" fmla="*/ 42500 h 4275461"/>
                <a:gd name="connsiteX100" fmla="*/ 3420511 w 3619883"/>
                <a:gd name="connsiteY100" fmla="*/ 0 h 4275461"/>
                <a:gd name="connsiteX101" fmla="*/ 3453305 w 3619883"/>
                <a:gd name="connsiteY101" fmla="*/ 7440 h 4275461"/>
                <a:gd name="connsiteX102" fmla="*/ 3496571 w 3619883"/>
                <a:gd name="connsiteY102" fmla="*/ 27182 h 4275461"/>
                <a:gd name="connsiteX103" fmla="*/ 3602117 w 3619883"/>
                <a:gd name="connsiteY103" fmla="*/ 132521 h 4275461"/>
                <a:gd name="connsiteX104" fmla="*/ 3619883 w 3619883"/>
                <a:gd name="connsiteY104" fmla="*/ 140049 h 4275461"/>
                <a:gd name="connsiteX105" fmla="*/ 3619883 w 3619883"/>
                <a:gd name="connsiteY10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405151 w 3619883"/>
                <a:gd name="connsiteY15" fmla="*/ 3951392 h 4275461"/>
                <a:gd name="connsiteX16" fmla="*/ 1405151 w 3619883"/>
                <a:gd name="connsiteY16" fmla="*/ 4128157 h 4275461"/>
                <a:gd name="connsiteX17" fmla="*/ 1468988 w 3619883"/>
                <a:gd name="connsiteY17" fmla="*/ 4128157 h 4275461"/>
                <a:gd name="connsiteX18" fmla="*/ 1427396 w 3619883"/>
                <a:gd name="connsiteY18" fmla="*/ 4275461 h 4275461"/>
                <a:gd name="connsiteX19" fmla="*/ 1210751 w 3619883"/>
                <a:gd name="connsiteY19" fmla="*/ 4275461 h 4275461"/>
                <a:gd name="connsiteX20" fmla="*/ 1210751 w 3619883"/>
                <a:gd name="connsiteY20" fmla="*/ 4128157 h 4275461"/>
                <a:gd name="connsiteX21" fmla="*/ 1271978 w 3619883"/>
                <a:gd name="connsiteY21" fmla="*/ 4128157 h 4275461"/>
                <a:gd name="connsiteX22" fmla="*/ 1271978 w 3619883"/>
                <a:gd name="connsiteY22" fmla="*/ 3951392 h 4275461"/>
                <a:gd name="connsiteX23" fmla="*/ 1094193 w 3619883"/>
                <a:gd name="connsiteY23" fmla="*/ 3951392 h 4275461"/>
                <a:gd name="connsiteX24" fmla="*/ 1094193 w 3619883"/>
                <a:gd name="connsiteY24" fmla="*/ 4128157 h 4275461"/>
                <a:gd name="connsiteX25" fmla="*/ 1140354 w 3619883"/>
                <a:gd name="connsiteY25" fmla="*/ 4128157 h 4275461"/>
                <a:gd name="connsiteX26" fmla="*/ 1140354 w 3619883"/>
                <a:gd name="connsiteY26" fmla="*/ 4275461 h 4275461"/>
                <a:gd name="connsiteX27" fmla="*/ 953807 w 3619883"/>
                <a:gd name="connsiteY27" fmla="*/ 4275461 h 4275461"/>
                <a:gd name="connsiteX28" fmla="*/ 912215 w 3619883"/>
                <a:gd name="connsiteY28" fmla="*/ 4128157 h 4275461"/>
                <a:gd name="connsiteX29" fmla="*/ 961020 w 3619883"/>
                <a:gd name="connsiteY29" fmla="*/ 4128157 h 4275461"/>
                <a:gd name="connsiteX30" fmla="*/ 961020 w 3619883"/>
                <a:gd name="connsiteY30" fmla="*/ 3951392 h 4275461"/>
                <a:gd name="connsiteX31" fmla="*/ 783235 w 3619883"/>
                <a:gd name="connsiteY31" fmla="*/ 3951392 h 4275461"/>
                <a:gd name="connsiteX32" fmla="*/ 783235 w 3619883"/>
                <a:gd name="connsiteY32" fmla="*/ 4128157 h 4275461"/>
                <a:gd name="connsiteX33" fmla="*/ 871024 w 3619883"/>
                <a:gd name="connsiteY33" fmla="*/ 4128157 h 4275461"/>
                <a:gd name="connsiteX34" fmla="*/ 829432 w 3619883"/>
                <a:gd name="connsiteY34" fmla="*/ 4275461 h 4275461"/>
                <a:gd name="connsiteX35" fmla="*/ 611484 w 3619883"/>
                <a:gd name="connsiteY35" fmla="*/ 4275461 h 4275461"/>
                <a:gd name="connsiteX36" fmla="*/ 621247 w 3619883"/>
                <a:gd name="connsiteY36" fmla="*/ 4128157 h 4275461"/>
                <a:gd name="connsiteX37" fmla="*/ 650062 w 3619883"/>
                <a:gd name="connsiteY37" fmla="*/ 4128157 h 4275461"/>
                <a:gd name="connsiteX38" fmla="*/ 650062 w 3619883"/>
                <a:gd name="connsiteY38" fmla="*/ 3951392 h 4275461"/>
                <a:gd name="connsiteX39" fmla="*/ 472277 w 3619883"/>
                <a:gd name="connsiteY39" fmla="*/ 3951392 h 4275461"/>
                <a:gd name="connsiteX40" fmla="*/ 472277 w 3619883"/>
                <a:gd name="connsiteY40" fmla="*/ 4128157 h 4275461"/>
                <a:gd name="connsiteX41" fmla="*/ 522650 w 3619883"/>
                <a:gd name="connsiteY41" fmla="*/ 4128157 h 4275461"/>
                <a:gd name="connsiteX42" fmla="*/ 573998 w 3619883"/>
                <a:gd name="connsiteY42" fmla="*/ 4275461 h 4275461"/>
                <a:gd name="connsiteX43" fmla="*/ 336164 w 3619883"/>
                <a:gd name="connsiteY43" fmla="*/ 4275461 h 4275461"/>
                <a:gd name="connsiteX44" fmla="*/ 294572 w 3619883"/>
                <a:gd name="connsiteY44" fmla="*/ 4128157 h 4275461"/>
                <a:gd name="connsiteX45" fmla="*/ 339106 w 3619883"/>
                <a:gd name="connsiteY45" fmla="*/ 4128157 h 4275461"/>
                <a:gd name="connsiteX46" fmla="*/ 339106 w 3619883"/>
                <a:gd name="connsiteY46" fmla="*/ 3951392 h 4275461"/>
                <a:gd name="connsiteX47" fmla="*/ 161321 w 3619883"/>
                <a:gd name="connsiteY47" fmla="*/ 3951392 h 4275461"/>
                <a:gd name="connsiteX48" fmla="*/ 161321 w 3619883"/>
                <a:gd name="connsiteY48" fmla="*/ 4128157 h 4275461"/>
                <a:gd name="connsiteX49" fmla="*/ 230914 w 3619883"/>
                <a:gd name="connsiteY49" fmla="*/ 4128157 h 4275461"/>
                <a:gd name="connsiteX50" fmla="*/ 189322 w 3619883"/>
                <a:gd name="connsiteY50" fmla="*/ 4275461 h 4275461"/>
                <a:gd name="connsiteX51" fmla="*/ 0 w 3619883"/>
                <a:gd name="connsiteY51" fmla="*/ 4275461 h 4275461"/>
                <a:gd name="connsiteX52" fmla="*/ 0 w 3619883"/>
                <a:gd name="connsiteY52" fmla="*/ 42229 h 4275461"/>
                <a:gd name="connsiteX53" fmla="*/ 42464 w 3619883"/>
                <a:gd name="connsiteY53" fmla="*/ 40518 h 4275461"/>
                <a:gd name="connsiteX54" fmla="*/ 137733 w 3619883"/>
                <a:gd name="connsiteY54" fmla="*/ 35355 h 4275461"/>
                <a:gd name="connsiteX55" fmla="*/ 270565 w 3619883"/>
                <a:gd name="connsiteY55" fmla="*/ 29759 h 4275461"/>
                <a:gd name="connsiteX56" fmla="*/ 479734 w 3619883"/>
                <a:gd name="connsiteY56" fmla="*/ 45455 h 4275461"/>
                <a:gd name="connsiteX57" fmla="*/ 524103 w 3619883"/>
                <a:gd name="connsiteY57" fmla="*/ 41625 h 4275461"/>
                <a:gd name="connsiteX58" fmla="*/ 624416 w 3619883"/>
                <a:gd name="connsiteY58" fmla="*/ 22696 h 4275461"/>
                <a:gd name="connsiteX59" fmla="*/ 657762 w 3619883"/>
                <a:gd name="connsiteY59" fmla="*/ 18351 h 4275461"/>
                <a:gd name="connsiteX60" fmla="*/ 690557 w 3619883"/>
                <a:gd name="connsiteY60" fmla="*/ 25792 h 4275461"/>
                <a:gd name="connsiteX61" fmla="*/ 745123 w 3619883"/>
                <a:gd name="connsiteY61" fmla="*/ 40157 h 4275461"/>
                <a:gd name="connsiteX62" fmla="*/ 789493 w 3619883"/>
                <a:gd name="connsiteY62" fmla="*/ 36327 h 4275461"/>
                <a:gd name="connsiteX63" fmla="*/ 854255 w 3619883"/>
                <a:gd name="connsiteY63" fmla="*/ 68887 h 4275461"/>
                <a:gd name="connsiteX64" fmla="*/ 897520 w 3619883"/>
                <a:gd name="connsiteY64" fmla="*/ 88629 h 4275461"/>
                <a:gd name="connsiteX65" fmla="*/ 940510 w 3619883"/>
                <a:gd name="connsiteY65" fmla="*/ 114265 h 4275461"/>
                <a:gd name="connsiteX66" fmla="*/ 1082712 w 3619883"/>
                <a:gd name="connsiteY66" fmla="*/ 144543 h 4275461"/>
                <a:gd name="connsiteX67" fmla="*/ 1205348 w 3619883"/>
                <a:gd name="connsiteY67" fmla="*/ 120753 h 4275461"/>
                <a:gd name="connsiteX68" fmla="*/ 1271764 w 3619883"/>
                <a:gd name="connsiteY68" fmla="*/ 117956 h 4275461"/>
                <a:gd name="connsiteX69" fmla="*/ 1315583 w 3619883"/>
                <a:gd name="connsiteY69" fmla="*/ 125912 h 4275461"/>
                <a:gd name="connsiteX70" fmla="*/ 1359125 w 3619883"/>
                <a:gd name="connsiteY70" fmla="*/ 139761 h 4275461"/>
                <a:gd name="connsiteX71" fmla="*/ 1391919 w 3619883"/>
                <a:gd name="connsiteY71" fmla="*/ 147202 h 4275461"/>
                <a:gd name="connsiteX72" fmla="*/ 1436563 w 3619883"/>
                <a:gd name="connsiteY72" fmla="*/ 137480 h 4275461"/>
                <a:gd name="connsiteX73" fmla="*/ 1471566 w 3619883"/>
                <a:gd name="connsiteY73" fmla="*/ 97777 h 4275461"/>
                <a:gd name="connsiteX74" fmla="*/ 1505739 w 3619883"/>
                <a:gd name="connsiteY74" fmla="*/ 75753 h 4275461"/>
                <a:gd name="connsiteX75" fmla="*/ 1590891 w 3619883"/>
                <a:gd name="connsiteY75" fmla="*/ 144702 h 4275461"/>
                <a:gd name="connsiteX76" fmla="*/ 1625616 w 3619883"/>
                <a:gd name="connsiteY76" fmla="*/ 110893 h 4275461"/>
                <a:gd name="connsiteX77" fmla="*/ 1658964 w 3619883"/>
                <a:gd name="connsiteY77" fmla="*/ 106547 h 4275461"/>
                <a:gd name="connsiteX78" fmla="*/ 1746598 w 3619883"/>
                <a:gd name="connsiteY78" fmla="*/ 122460 h 4275461"/>
                <a:gd name="connsiteX79" fmla="*/ 1811913 w 3619883"/>
                <a:gd name="connsiteY79" fmla="*/ 143234 h 4275461"/>
                <a:gd name="connsiteX80" fmla="*/ 1856557 w 3619883"/>
                <a:gd name="connsiteY80" fmla="*/ 133511 h 4275461"/>
                <a:gd name="connsiteX81" fmla="*/ 2066003 w 3619883"/>
                <a:gd name="connsiteY81" fmla="*/ 143313 h 4275461"/>
                <a:gd name="connsiteX82" fmla="*/ 2177615 w 3619883"/>
                <a:gd name="connsiteY82" fmla="*/ 119007 h 4275461"/>
                <a:gd name="connsiteX83" fmla="*/ 2255883 w 3619883"/>
                <a:gd name="connsiteY83" fmla="*/ 99047 h 4275461"/>
                <a:gd name="connsiteX84" fmla="*/ 2344622 w 3619883"/>
                <a:gd name="connsiteY84" fmla="*/ 91388 h 4275461"/>
                <a:gd name="connsiteX85" fmla="*/ 2455682 w 3619883"/>
                <a:gd name="connsiteY85" fmla="*/ 78869 h 4275461"/>
                <a:gd name="connsiteX86" fmla="*/ 2632609 w 3619883"/>
                <a:gd name="connsiteY86" fmla="*/ 75338 h 4275461"/>
                <a:gd name="connsiteX87" fmla="*/ 2742291 w 3619883"/>
                <a:gd name="connsiteY87" fmla="*/ 92282 h 4275461"/>
                <a:gd name="connsiteX88" fmla="*/ 2851974 w 3619883"/>
                <a:gd name="connsiteY88" fmla="*/ 109227 h 4275461"/>
                <a:gd name="connsiteX89" fmla="*/ 2907643 w 3619883"/>
                <a:gd name="connsiteY89" fmla="*/ 100020 h 4275461"/>
                <a:gd name="connsiteX90" fmla="*/ 2944022 w 3619883"/>
                <a:gd name="connsiteY90" fmla="*/ 30853 h 4275461"/>
                <a:gd name="connsiteX91" fmla="*/ 3022289 w 3619883"/>
                <a:gd name="connsiteY91" fmla="*/ 10893 h 4275461"/>
                <a:gd name="connsiteX92" fmla="*/ 3054807 w 3619883"/>
                <a:gd name="connsiteY92" fmla="*/ 24226 h 4275461"/>
                <a:gd name="connsiteX93" fmla="*/ 3141892 w 3619883"/>
                <a:gd name="connsiteY93" fmla="*/ 51925 h 4275461"/>
                <a:gd name="connsiteX94" fmla="*/ 3185711 w 3619883"/>
                <a:gd name="connsiteY94" fmla="*/ 59881 h 4275461"/>
                <a:gd name="connsiteX95" fmla="*/ 3219056 w 3619883"/>
                <a:gd name="connsiteY95" fmla="*/ 55536 h 4275461"/>
                <a:gd name="connsiteX96" fmla="*/ 3263425 w 3619883"/>
                <a:gd name="connsiteY96" fmla="*/ 51706 h 4275461"/>
                <a:gd name="connsiteX97" fmla="*/ 3296219 w 3619883"/>
                <a:gd name="connsiteY97" fmla="*/ 59147 h 4275461"/>
                <a:gd name="connsiteX98" fmla="*/ 3319094 w 3619883"/>
                <a:gd name="connsiteY98" fmla="*/ 42500 h 4275461"/>
                <a:gd name="connsiteX99" fmla="*/ 3420511 w 3619883"/>
                <a:gd name="connsiteY99" fmla="*/ 0 h 4275461"/>
                <a:gd name="connsiteX100" fmla="*/ 3453305 w 3619883"/>
                <a:gd name="connsiteY100" fmla="*/ 7440 h 4275461"/>
                <a:gd name="connsiteX101" fmla="*/ 3496571 w 3619883"/>
                <a:gd name="connsiteY101" fmla="*/ 27182 h 4275461"/>
                <a:gd name="connsiteX102" fmla="*/ 3602117 w 3619883"/>
                <a:gd name="connsiteY102" fmla="*/ 132521 h 4275461"/>
                <a:gd name="connsiteX103" fmla="*/ 3619883 w 3619883"/>
                <a:gd name="connsiteY103" fmla="*/ 140049 h 4275461"/>
                <a:gd name="connsiteX104" fmla="*/ 3619883 w 3619883"/>
                <a:gd name="connsiteY10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05151 w 3619883"/>
                <a:gd name="connsiteY15" fmla="*/ 4128157 h 4275461"/>
                <a:gd name="connsiteX16" fmla="*/ 1468988 w 3619883"/>
                <a:gd name="connsiteY16" fmla="*/ 4128157 h 4275461"/>
                <a:gd name="connsiteX17" fmla="*/ 1427396 w 3619883"/>
                <a:gd name="connsiteY17" fmla="*/ 4275461 h 4275461"/>
                <a:gd name="connsiteX18" fmla="*/ 1210751 w 3619883"/>
                <a:gd name="connsiteY18" fmla="*/ 4275461 h 4275461"/>
                <a:gd name="connsiteX19" fmla="*/ 1210751 w 3619883"/>
                <a:gd name="connsiteY19" fmla="*/ 4128157 h 4275461"/>
                <a:gd name="connsiteX20" fmla="*/ 1271978 w 3619883"/>
                <a:gd name="connsiteY20" fmla="*/ 4128157 h 4275461"/>
                <a:gd name="connsiteX21" fmla="*/ 1271978 w 3619883"/>
                <a:gd name="connsiteY21" fmla="*/ 3951392 h 4275461"/>
                <a:gd name="connsiteX22" fmla="*/ 1094193 w 3619883"/>
                <a:gd name="connsiteY22" fmla="*/ 3951392 h 4275461"/>
                <a:gd name="connsiteX23" fmla="*/ 1094193 w 3619883"/>
                <a:gd name="connsiteY23" fmla="*/ 4128157 h 4275461"/>
                <a:gd name="connsiteX24" fmla="*/ 1140354 w 3619883"/>
                <a:gd name="connsiteY24" fmla="*/ 4128157 h 4275461"/>
                <a:gd name="connsiteX25" fmla="*/ 1140354 w 3619883"/>
                <a:gd name="connsiteY25" fmla="*/ 4275461 h 4275461"/>
                <a:gd name="connsiteX26" fmla="*/ 953807 w 3619883"/>
                <a:gd name="connsiteY26" fmla="*/ 4275461 h 4275461"/>
                <a:gd name="connsiteX27" fmla="*/ 912215 w 3619883"/>
                <a:gd name="connsiteY27" fmla="*/ 4128157 h 4275461"/>
                <a:gd name="connsiteX28" fmla="*/ 961020 w 3619883"/>
                <a:gd name="connsiteY28" fmla="*/ 4128157 h 4275461"/>
                <a:gd name="connsiteX29" fmla="*/ 961020 w 3619883"/>
                <a:gd name="connsiteY29" fmla="*/ 3951392 h 4275461"/>
                <a:gd name="connsiteX30" fmla="*/ 783235 w 3619883"/>
                <a:gd name="connsiteY30" fmla="*/ 3951392 h 4275461"/>
                <a:gd name="connsiteX31" fmla="*/ 783235 w 3619883"/>
                <a:gd name="connsiteY31" fmla="*/ 4128157 h 4275461"/>
                <a:gd name="connsiteX32" fmla="*/ 871024 w 3619883"/>
                <a:gd name="connsiteY32" fmla="*/ 4128157 h 4275461"/>
                <a:gd name="connsiteX33" fmla="*/ 829432 w 3619883"/>
                <a:gd name="connsiteY33" fmla="*/ 4275461 h 4275461"/>
                <a:gd name="connsiteX34" fmla="*/ 611484 w 3619883"/>
                <a:gd name="connsiteY34" fmla="*/ 4275461 h 4275461"/>
                <a:gd name="connsiteX35" fmla="*/ 621247 w 3619883"/>
                <a:gd name="connsiteY35" fmla="*/ 4128157 h 4275461"/>
                <a:gd name="connsiteX36" fmla="*/ 650062 w 3619883"/>
                <a:gd name="connsiteY36" fmla="*/ 4128157 h 4275461"/>
                <a:gd name="connsiteX37" fmla="*/ 650062 w 3619883"/>
                <a:gd name="connsiteY37" fmla="*/ 3951392 h 4275461"/>
                <a:gd name="connsiteX38" fmla="*/ 472277 w 3619883"/>
                <a:gd name="connsiteY38" fmla="*/ 3951392 h 4275461"/>
                <a:gd name="connsiteX39" fmla="*/ 472277 w 3619883"/>
                <a:gd name="connsiteY39" fmla="*/ 4128157 h 4275461"/>
                <a:gd name="connsiteX40" fmla="*/ 522650 w 3619883"/>
                <a:gd name="connsiteY40" fmla="*/ 4128157 h 4275461"/>
                <a:gd name="connsiteX41" fmla="*/ 573998 w 3619883"/>
                <a:gd name="connsiteY41" fmla="*/ 4275461 h 4275461"/>
                <a:gd name="connsiteX42" fmla="*/ 336164 w 3619883"/>
                <a:gd name="connsiteY42" fmla="*/ 4275461 h 4275461"/>
                <a:gd name="connsiteX43" fmla="*/ 294572 w 3619883"/>
                <a:gd name="connsiteY43" fmla="*/ 4128157 h 4275461"/>
                <a:gd name="connsiteX44" fmla="*/ 339106 w 3619883"/>
                <a:gd name="connsiteY44" fmla="*/ 4128157 h 4275461"/>
                <a:gd name="connsiteX45" fmla="*/ 339106 w 3619883"/>
                <a:gd name="connsiteY45" fmla="*/ 3951392 h 4275461"/>
                <a:gd name="connsiteX46" fmla="*/ 161321 w 3619883"/>
                <a:gd name="connsiteY46" fmla="*/ 3951392 h 4275461"/>
                <a:gd name="connsiteX47" fmla="*/ 161321 w 3619883"/>
                <a:gd name="connsiteY47" fmla="*/ 4128157 h 4275461"/>
                <a:gd name="connsiteX48" fmla="*/ 230914 w 3619883"/>
                <a:gd name="connsiteY48" fmla="*/ 4128157 h 4275461"/>
                <a:gd name="connsiteX49" fmla="*/ 189322 w 3619883"/>
                <a:gd name="connsiteY49" fmla="*/ 4275461 h 4275461"/>
                <a:gd name="connsiteX50" fmla="*/ 0 w 3619883"/>
                <a:gd name="connsiteY50" fmla="*/ 4275461 h 4275461"/>
                <a:gd name="connsiteX51" fmla="*/ 0 w 3619883"/>
                <a:gd name="connsiteY51" fmla="*/ 42229 h 4275461"/>
                <a:gd name="connsiteX52" fmla="*/ 42464 w 3619883"/>
                <a:gd name="connsiteY52" fmla="*/ 40518 h 4275461"/>
                <a:gd name="connsiteX53" fmla="*/ 137733 w 3619883"/>
                <a:gd name="connsiteY53" fmla="*/ 35355 h 4275461"/>
                <a:gd name="connsiteX54" fmla="*/ 270565 w 3619883"/>
                <a:gd name="connsiteY54" fmla="*/ 29759 h 4275461"/>
                <a:gd name="connsiteX55" fmla="*/ 479734 w 3619883"/>
                <a:gd name="connsiteY55" fmla="*/ 45455 h 4275461"/>
                <a:gd name="connsiteX56" fmla="*/ 524103 w 3619883"/>
                <a:gd name="connsiteY56" fmla="*/ 41625 h 4275461"/>
                <a:gd name="connsiteX57" fmla="*/ 624416 w 3619883"/>
                <a:gd name="connsiteY57" fmla="*/ 22696 h 4275461"/>
                <a:gd name="connsiteX58" fmla="*/ 657762 w 3619883"/>
                <a:gd name="connsiteY58" fmla="*/ 18351 h 4275461"/>
                <a:gd name="connsiteX59" fmla="*/ 690557 w 3619883"/>
                <a:gd name="connsiteY59" fmla="*/ 25792 h 4275461"/>
                <a:gd name="connsiteX60" fmla="*/ 745123 w 3619883"/>
                <a:gd name="connsiteY60" fmla="*/ 40157 h 4275461"/>
                <a:gd name="connsiteX61" fmla="*/ 789493 w 3619883"/>
                <a:gd name="connsiteY61" fmla="*/ 36327 h 4275461"/>
                <a:gd name="connsiteX62" fmla="*/ 854255 w 3619883"/>
                <a:gd name="connsiteY62" fmla="*/ 68887 h 4275461"/>
                <a:gd name="connsiteX63" fmla="*/ 897520 w 3619883"/>
                <a:gd name="connsiteY63" fmla="*/ 88629 h 4275461"/>
                <a:gd name="connsiteX64" fmla="*/ 940510 w 3619883"/>
                <a:gd name="connsiteY64" fmla="*/ 114265 h 4275461"/>
                <a:gd name="connsiteX65" fmla="*/ 1082712 w 3619883"/>
                <a:gd name="connsiteY65" fmla="*/ 144543 h 4275461"/>
                <a:gd name="connsiteX66" fmla="*/ 1205348 w 3619883"/>
                <a:gd name="connsiteY66" fmla="*/ 120753 h 4275461"/>
                <a:gd name="connsiteX67" fmla="*/ 1271764 w 3619883"/>
                <a:gd name="connsiteY67" fmla="*/ 117956 h 4275461"/>
                <a:gd name="connsiteX68" fmla="*/ 1315583 w 3619883"/>
                <a:gd name="connsiteY68" fmla="*/ 125912 h 4275461"/>
                <a:gd name="connsiteX69" fmla="*/ 1359125 w 3619883"/>
                <a:gd name="connsiteY69" fmla="*/ 139761 h 4275461"/>
                <a:gd name="connsiteX70" fmla="*/ 1391919 w 3619883"/>
                <a:gd name="connsiteY70" fmla="*/ 147202 h 4275461"/>
                <a:gd name="connsiteX71" fmla="*/ 1436563 w 3619883"/>
                <a:gd name="connsiteY71" fmla="*/ 137480 h 4275461"/>
                <a:gd name="connsiteX72" fmla="*/ 1471566 w 3619883"/>
                <a:gd name="connsiteY72" fmla="*/ 97777 h 4275461"/>
                <a:gd name="connsiteX73" fmla="*/ 1505739 w 3619883"/>
                <a:gd name="connsiteY73" fmla="*/ 75753 h 4275461"/>
                <a:gd name="connsiteX74" fmla="*/ 1590891 w 3619883"/>
                <a:gd name="connsiteY74" fmla="*/ 144702 h 4275461"/>
                <a:gd name="connsiteX75" fmla="*/ 1625616 w 3619883"/>
                <a:gd name="connsiteY75" fmla="*/ 110893 h 4275461"/>
                <a:gd name="connsiteX76" fmla="*/ 1658964 w 3619883"/>
                <a:gd name="connsiteY76" fmla="*/ 106547 h 4275461"/>
                <a:gd name="connsiteX77" fmla="*/ 1746598 w 3619883"/>
                <a:gd name="connsiteY77" fmla="*/ 122460 h 4275461"/>
                <a:gd name="connsiteX78" fmla="*/ 1811913 w 3619883"/>
                <a:gd name="connsiteY78" fmla="*/ 143234 h 4275461"/>
                <a:gd name="connsiteX79" fmla="*/ 1856557 w 3619883"/>
                <a:gd name="connsiteY79" fmla="*/ 133511 h 4275461"/>
                <a:gd name="connsiteX80" fmla="*/ 2066003 w 3619883"/>
                <a:gd name="connsiteY80" fmla="*/ 143313 h 4275461"/>
                <a:gd name="connsiteX81" fmla="*/ 2177615 w 3619883"/>
                <a:gd name="connsiteY81" fmla="*/ 119007 h 4275461"/>
                <a:gd name="connsiteX82" fmla="*/ 2255883 w 3619883"/>
                <a:gd name="connsiteY82" fmla="*/ 99047 h 4275461"/>
                <a:gd name="connsiteX83" fmla="*/ 2344622 w 3619883"/>
                <a:gd name="connsiteY83" fmla="*/ 91388 h 4275461"/>
                <a:gd name="connsiteX84" fmla="*/ 2455682 w 3619883"/>
                <a:gd name="connsiteY84" fmla="*/ 78869 h 4275461"/>
                <a:gd name="connsiteX85" fmla="*/ 2632609 w 3619883"/>
                <a:gd name="connsiteY85" fmla="*/ 75338 h 4275461"/>
                <a:gd name="connsiteX86" fmla="*/ 2742291 w 3619883"/>
                <a:gd name="connsiteY86" fmla="*/ 92282 h 4275461"/>
                <a:gd name="connsiteX87" fmla="*/ 2851974 w 3619883"/>
                <a:gd name="connsiteY87" fmla="*/ 109227 h 4275461"/>
                <a:gd name="connsiteX88" fmla="*/ 2907643 w 3619883"/>
                <a:gd name="connsiteY88" fmla="*/ 100020 h 4275461"/>
                <a:gd name="connsiteX89" fmla="*/ 2944022 w 3619883"/>
                <a:gd name="connsiteY89" fmla="*/ 30853 h 4275461"/>
                <a:gd name="connsiteX90" fmla="*/ 3022289 w 3619883"/>
                <a:gd name="connsiteY90" fmla="*/ 10893 h 4275461"/>
                <a:gd name="connsiteX91" fmla="*/ 3054807 w 3619883"/>
                <a:gd name="connsiteY91" fmla="*/ 24226 h 4275461"/>
                <a:gd name="connsiteX92" fmla="*/ 3141892 w 3619883"/>
                <a:gd name="connsiteY92" fmla="*/ 51925 h 4275461"/>
                <a:gd name="connsiteX93" fmla="*/ 3185711 w 3619883"/>
                <a:gd name="connsiteY93" fmla="*/ 59881 h 4275461"/>
                <a:gd name="connsiteX94" fmla="*/ 3219056 w 3619883"/>
                <a:gd name="connsiteY94" fmla="*/ 55536 h 4275461"/>
                <a:gd name="connsiteX95" fmla="*/ 3263425 w 3619883"/>
                <a:gd name="connsiteY95" fmla="*/ 51706 h 4275461"/>
                <a:gd name="connsiteX96" fmla="*/ 3296219 w 3619883"/>
                <a:gd name="connsiteY96" fmla="*/ 59147 h 4275461"/>
                <a:gd name="connsiteX97" fmla="*/ 3319094 w 3619883"/>
                <a:gd name="connsiteY97" fmla="*/ 42500 h 4275461"/>
                <a:gd name="connsiteX98" fmla="*/ 3420511 w 3619883"/>
                <a:gd name="connsiteY98" fmla="*/ 0 h 4275461"/>
                <a:gd name="connsiteX99" fmla="*/ 3453305 w 3619883"/>
                <a:gd name="connsiteY99" fmla="*/ 7440 h 4275461"/>
                <a:gd name="connsiteX100" fmla="*/ 3496571 w 3619883"/>
                <a:gd name="connsiteY100" fmla="*/ 27182 h 4275461"/>
                <a:gd name="connsiteX101" fmla="*/ 3602117 w 3619883"/>
                <a:gd name="connsiteY101" fmla="*/ 132521 h 4275461"/>
                <a:gd name="connsiteX102" fmla="*/ 3619883 w 3619883"/>
                <a:gd name="connsiteY102" fmla="*/ 140049 h 4275461"/>
                <a:gd name="connsiteX103" fmla="*/ 3619883 w 3619883"/>
                <a:gd name="connsiteY10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05151 w 3619883"/>
                <a:gd name="connsiteY15" fmla="*/ 4128157 h 4275461"/>
                <a:gd name="connsiteX16" fmla="*/ 1427396 w 3619883"/>
                <a:gd name="connsiteY16" fmla="*/ 4275461 h 4275461"/>
                <a:gd name="connsiteX17" fmla="*/ 1210751 w 3619883"/>
                <a:gd name="connsiteY17" fmla="*/ 4275461 h 4275461"/>
                <a:gd name="connsiteX18" fmla="*/ 1210751 w 3619883"/>
                <a:gd name="connsiteY18" fmla="*/ 4128157 h 4275461"/>
                <a:gd name="connsiteX19" fmla="*/ 1271978 w 3619883"/>
                <a:gd name="connsiteY19" fmla="*/ 4128157 h 4275461"/>
                <a:gd name="connsiteX20" fmla="*/ 1271978 w 3619883"/>
                <a:gd name="connsiteY20" fmla="*/ 3951392 h 4275461"/>
                <a:gd name="connsiteX21" fmla="*/ 1094193 w 3619883"/>
                <a:gd name="connsiteY21" fmla="*/ 3951392 h 4275461"/>
                <a:gd name="connsiteX22" fmla="*/ 1094193 w 3619883"/>
                <a:gd name="connsiteY22" fmla="*/ 4128157 h 4275461"/>
                <a:gd name="connsiteX23" fmla="*/ 1140354 w 3619883"/>
                <a:gd name="connsiteY23" fmla="*/ 4128157 h 4275461"/>
                <a:gd name="connsiteX24" fmla="*/ 1140354 w 3619883"/>
                <a:gd name="connsiteY24" fmla="*/ 4275461 h 4275461"/>
                <a:gd name="connsiteX25" fmla="*/ 953807 w 3619883"/>
                <a:gd name="connsiteY25" fmla="*/ 4275461 h 4275461"/>
                <a:gd name="connsiteX26" fmla="*/ 912215 w 3619883"/>
                <a:gd name="connsiteY26" fmla="*/ 4128157 h 4275461"/>
                <a:gd name="connsiteX27" fmla="*/ 961020 w 3619883"/>
                <a:gd name="connsiteY27" fmla="*/ 4128157 h 4275461"/>
                <a:gd name="connsiteX28" fmla="*/ 961020 w 3619883"/>
                <a:gd name="connsiteY28" fmla="*/ 3951392 h 4275461"/>
                <a:gd name="connsiteX29" fmla="*/ 783235 w 3619883"/>
                <a:gd name="connsiteY29" fmla="*/ 3951392 h 4275461"/>
                <a:gd name="connsiteX30" fmla="*/ 783235 w 3619883"/>
                <a:gd name="connsiteY30" fmla="*/ 4128157 h 4275461"/>
                <a:gd name="connsiteX31" fmla="*/ 871024 w 3619883"/>
                <a:gd name="connsiteY31" fmla="*/ 4128157 h 4275461"/>
                <a:gd name="connsiteX32" fmla="*/ 829432 w 3619883"/>
                <a:gd name="connsiteY32" fmla="*/ 4275461 h 4275461"/>
                <a:gd name="connsiteX33" fmla="*/ 611484 w 3619883"/>
                <a:gd name="connsiteY33" fmla="*/ 4275461 h 4275461"/>
                <a:gd name="connsiteX34" fmla="*/ 621247 w 3619883"/>
                <a:gd name="connsiteY34" fmla="*/ 4128157 h 4275461"/>
                <a:gd name="connsiteX35" fmla="*/ 650062 w 3619883"/>
                <a:gd name="connsiteY35" fmla="*/ 4128157 h 4275461"/>
                <a:gd name="connsiteX36" fmla="*/ 650062 w 3619883"/>
                <a:gd name="connsiteY36" fmla="*/ 3951392 h 4275461"/>
                <a:gd name="connsiteX37" fmla="*/ 472277 w 3619883"/>
                <a:gd name="connsiteY37" fmla="*/ 3951392 h 4275461"/>
                <a:gd name="connsiteX38" fmla="*/ 472277 w 3619883"/>
                <a:gd name="connsiteY38" fmla="*/ 4128157 h 4275461"/>
                <a:gd name="connsiteX39" fmla="*/ 522650 w 3619883"/>
                <a:gd name="connsiteY39" fmla="*/ 4128157 h 4275461"/>
                <a:gd name="connsiteX40" fmla="*/ 573998 w 3619883"/>
                <a:gd name="connsiteY40" fmla="*/ 4275461 h 4275461"/>
                <a:gd name="connsiteX41" fmla="*/ 336164 w 3619883"/>
                <a:gd name="connsiteY41" fmla="*/ 4275461 h 4275461"/>
                <a:gd name="connsiteX42" fmla="*/ 294572 w 3619883"/>
                <a:gd name="connsiteY42" fmla="*/ 4128157 h 4275461"/>
                <a:gd name="connsiteX43" fmla="*/ 339106 w 3619883"/>
                <a:gd name="connsiteY43" fmla="*/ 4128157 h 4275461"/>
                <a:gd name="connsiteX44" fmla="*/ 339106 w 3619883"/>
                <a:gd name="connsiteY44" fmla="*/ 3951392 h 4275461"/>
                <a:gd name="connsiteX45" fmla="*/ 161321 w 3619883"/>
                <a:gd name="connsiteY45" fmla="*/ 3951392 h 4275461"/>
                <a:gd name="connsiteX46" fmla="*/ 161321 w 3619883"/>
                <a:gd name="connsiteY46" fmla="*/ 4128157 h 4275461"/>
                <a:gd name="connsiteX47" fmla="*/ 230914 w 3619883"/>
                <a:gd name="connsiteY47" fmla="*/ 4128157 h 4275461"/>
                <a:gd name="connsiteX48" fmla="*/ 189322 w 3619883"/>
                <a:gd name="connsiteY48" fmla="*/ 4275461 h 4275461"/>
                <a:gd name="connsiteX49" fmla="*/ 0 w 3619883"/>
                <a:gd name="connsiteY49" fmla="*/ 4275461 h 4275461"/>
                <a:gd name="connsiteX50" fmla="*/ 0 w 3619883"/>
                <a:gd name="connsiteY50" fmla="*/ 42229 h 4275461"/>
                <a:gd name="connsiteX51" fmla="*/ 42464 w 3619883"/>
                <a:gd name="connsiteY51" fmla="*/ 40518 h 4275461"/>
                <a:gd name="connsiteX52" fmla="*/ 137733 w 3619883"/>
                <a:gd name="connsiteY52" fmla="*/ 35355 h 4275461"/>
                <a:gd name="connsiteX53" fmla="*/ 270565 w 3619883"/>
                <a:gd name="connsiteY53" fmla="*/ 29759 h 4275461"/>
                <a:gd name="connsiteX54" fmla="*/ 479734 w 3619883"/>
                <a:gd name="connsiteY54" fmla="*/ 45455 h 4275461"/>
                <a:gd name="connsiteX55" fmla="*/ 524103 w 3619883"/>
                <a:gd name="connsiteY55" fmla="*/ 41625 h 4275461"/>
                <a:gd name="connsiteX56" fmla="*/ 624416 w 3619883"/>
                <a:gd name="connsiteY56" fmla="*/ 22696 h 4275461"/>
                <a:gd name="connsiteX57" fmla="*/ 657762 w 3619883"/>
                <a:gd name="connsiteY57" fmla="*/ 18351 h 4275461"/>
                <a:gd name="connsiteX58" fmla="*/ 690557 w 3619883"/>
                <a:gd name="connsiteY58" fmla="*/ 25792 h 4275461"/>
                <a:gd name="connsiteX59" fmla="*/ 745123 w 3619883"/>
                <a:gd name="connsiteY59" fmla="*/ 40157 h 4275461"/>
                <a:gd name="connsiteX60" fmla="*/ 789493 w 3619883"/>
                <a:gd name="connsiteY60" fmla="*/ 36327 h 4275461"/>
                <a:gd name="connsiteX61" fmla="*/ 854255 w 3619883"/>
                <a:gd name="connsiteY61" fmla="*/ 68887 h 4275461"/>
                <a:gd name="connsiteX62" fmla="*/ 897520 w 3619883"/>
                <a:gd name="connsiteY62" fmla="*/ 88629 h 4275461"/>
                <a:gd name="connsiteX63" fmla="*/ 940510 w 3619883"/>
                <a:gd name="connsiteY63" fmla="*/ 114265 h 4275461"/>
                <a:gd name="connsiteX64" fmla="*/ 1082712 w 3619883"/>
                <a:gd name="connsiteY64" fmla="*/ 144543 h 4275461"/>
                <a:gd name="connsiteX65" fmla="*/ 1205348 w 3619883"/>
                <a:gd name="connsiteY65" fmla="*/ 120753 h 4275461"/>
                <a:gd name="connsiteX66" fmla="*/ 1271764 w 3619883"/>
                <a:gd name="connsiteY66" fmla="*/ 117956 h 4275461"/>
                <a:gd name="connsiteX67" fmla="*/ 1315583 w 3619883"/>
                <a:gd name="connsiteY67" fmla="*/ 125912 h 4275461"/>
                <a:gd name="connsiteX68" fmla="*/ 1359125 w 3619883"/>
                <a:gd name="connsiteY68" fmla="*/ 139761 h 4275461"/>
                <a:gd name="connsiteX69" fmla="*/ 1391919 w 3619883"/>
                <a:gd name="connsiteY69" fmla="*/ 147202 h 4275461"/>
                <a:gd name="connsiteX70" fmla="*/ 1436563 w 3619883"/>
                <a:gd name="connsiteY70" fmla="*/ 137480 h 4275461"/>
                <a:gd name="connsiteX71" fmla="*/ 1471566 w 3619883"/>
                <a:gd name="connsiteY71" fmla="*/ 97777 h 4275461"/>
                <a:gd name="connsiteX72" fmla="*/ 1505739 w 3619883"/>
                <a:gd name="connsiteY72" fmla="*/ 75753 h 4275461"/>
                <a:gd name="connsiteX73" fmla="*/ 1590891 w 3619883"/>
                <a:gd name="connsiteY73" fmla="*/ 144702 h 4275461"/>
                <a:gd name="connsiteX74" fmla="*/ 1625616 w 3619883"/>
                <a:gd name="connsiteY74" fmla="*/ 110893 h 4275461"/>
                <a:gd name="connsiteX75" fmla="*/ 1658964 w 3619883"/>
                <a:gd name="connsiteY75" fmla="*/ 106547 h 4275461"/>
                <a:gd name="connsiteX76" fmla="*/ 1746598 w 3619883"/>
                <a:gd name="connsiteY76" fmla="*/ 122460 h 4275461"/>
                <a:gd name="connsiteX77" fmla="*/ 1811913 w 3619883"/>
                <a:gd name="connsiteY77" fmla="*/ 143234 h 4275461"/>
                <a:gd name="connsiteX78" fmla="*/ 1856557 w 3619883"/>
                <a:gd name="connsiteY78" fmla="*/ 133511 h 4275461"/>
                <a:gd name="connsiteX79" fmla="*/ 2066003 w 3619883"/>
                <a:gd name="connsiteY79" fmla="*/ 143313 h 4275461"/>
                <a:gd name="connsiteX80" fmla="*/ 2177615 w 3619883"/>
                <a:gd name="connsiteY80" fmla="*/ 119007 h 4275461"/>
                <a:gd name="connsiteX81" fmla="*/ 2255883 w 3619883"/>
                <a:gd name="connsiteY81" fmla="*/ 99047 h 4275461"/>
                <a:gd name="connsiteX82" fmla="*/ 2344622 w 3619883"/>
                <a:gd name="connsiteY82" fmla="*/ 91388 h 4275461"/>
                <a:gd name="connsiteX83" fmla="*/ 2455682 w 3619883"/>
                <a:gd name="connsiteY83" fmla="*/ 78869 h 4275461"/>
                <a:gd name="connsiteX84" fmla="*/ 2632609 w 3619883"/>
                <a:gd name="connsiteY84" fmla="*/ 75338 h 4275461"/>
                <a:gd name="connsiteX85" fmla="*/ 2742291 w 3619883"/>
                <a:gd name="connsiteY85" fmla="*/ 92282 h 4275461"/>
                <a:gd name="connsiteX86" fmla="*/ 2851974 w 3619883"/>
                <a:gd name="connsiteY86" fmla="*/ 109227 h 4275461"/>
                <a:gd name="connsiteX87" fmla="*/ 2907643 w 3619883"/>
                <a:gd name="connsiteY87" fmla="*/ 100020 h 4275461"/>
                <a:gd name="connsiteX88" fmla="*/ 2944022 w 3619883"/>
                <a:gd name="connsiteY88" fmla="*/ 30853 h 4275461"/>
                <a:gd name="connsiteX89" fmla="*/ 3022289 w 3619883"/>
                <a:gd name="connsiteY89" fmla="*/ 10893 h 4275461"/>
                <a:gd name="connsiteX90" fmla="*/ 3054807 w 3619883"/>
                <a:gd name="connsiteY90" fmla="*/ 24226 h 4275461"/>
                <a:gd name="connsiteX91" fmla="*/ 3141892 w 3619883"/>
                <a:gd name="connsiteY91" fmla="*/ 51925 h 4275461"/>
                <a:gd name="connsiteX92" fmla="*/ 3185711 w 3619883"/>
                <a:gd name="connsiteY92" fmla="*/ 59881 h 4275461"/>
                <a:gd name="connsiteX93" fmla="*/ 3219056 w 3619883"/>
                <a:gd name="connsiteY93" fmla="*/ 55536 h 4275461"/>
                <a:gd name="connsiteX94" fmla="*/ 3263425 w 3619883"/>
                <a:gd name="connsiteY94" fmla="*/ 51706 h 4275461"/>
                <a:gd name="connsiteX95" fmla="*/ 3296219 w 3619883"/>
                <a:gd name="connsiteY95" fmla="*/ 59147 h 4275461"/>
                <a:gd name="connsiteX96" fmla="*/ 3319094 w 3619883"/>
                <a:gd name="connsiteY96" fmla="*/ 42500 h 4275461"/>
                <a:gd name="connsiteX97" fmla="*/ 3420511 w 3619883"/>
                <a:gd name="connsiteY97" fmla="*/ 0 h 4275461"/>
                <a:gd name="connsiteX98" fmla="*/ 3453305 w 3619883"/>
                <a:gd name="connsiteY98" fmla="*/ 7440 h 4275461"/>
                <a:gd name="connsiteX99" fmla="*/ 3496571 w 3619883"/>
                <a:gd name="connsiteY99" fmla="*/ 27182 h 4275461"/>
                <a:gd name="connsiteX100" fmla="*/ 3602117 w 3619883"/>
                <a:gd name="connsiteY100" fmla="*/ 132521 h 4275461"/>
                <a:gd name="connsiteX101" fmla="*/ 3619883 w 3619883"/>
                <a:gd name="connsiteY101" fmla="*/ 140049 h 4275461"/>
                <a:gd name="connsiteX102" fmla="*/ 3619883 w 3619883"/>
                <a:gd name="connsiteY10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27396 w 3619883"/>
                <a:gd name="connsiteY15" fmla="*/ 4275461 h 4275461"/>
                <a:gd name="connsiteX16" fmla="*/ 1210751 w 3619883"/>
                <a:gd name="connsiteY16" fmla="*/ 4275461 h 4275461"/>
                <a:gd name="connsiteX17" fmla="*/ 1210751 w 3619883"/>
                <a:gd name="connsiteY17" fmla="*/ 4128157 h 4275461"/>
                <a:gd name="connsiteX18" fmla="*/ 1271978 w 3619883"/>
                <a:gd name="connsiteY18" fmla="*/ 4128157 h 4275461"/>
                <a:gd name="connsiteX19" fmla="*/ 1271978 w 3619883"/>
                <a:gd name="connsiteY19" fmla="*/ 3951392 h 4275461"/>
                <a:gd name="connsiteX20" fmla="*/ 1094193 w 3619883"/>
                <a:gd name="connsiteY20" fmla="*/ 3951392 h 4275461"/>
                <a:gd name="connsiteX21" fmla="*/ 1094193 w 3619883"/>
                <a:gd name="connsiteY21" fmla="*/ 4128157 h 4275461"/>
                <a:gd name="connsiteX22" fmla="*/ 1140354 w 3619883"/>
                <a:gd name="connsiteY22" fmla="*/ 4128157 h 4275461"/>
                <a:gd name="connsiteX23" fmla="*/ 1140354 w 3619883"/>
                <a:gd name="connsiteY23" fmla="*/ 4275461 h 4275461"/>
                <a:gd name="connsiteX24" fmla="*/ 953807 w 3619883"/>
                <a:gd name="connsiteY24" fmla="*/ 4275461 h 4275461"/>
                <a:gd name="connsiteX25" fmla="*/ 912215 w 3619883"/>
                <a:gd name="connsiteY25" fmla="*/ 4128157 h 4275461"/>
                <a:gd name="connsiteX26" fmla="*/ 961020 w 3619883"/>
                <a:gd name="connsiteY26" fmla="*/ 4128157 h 4275461"/>
                <a:gd name="connsiteX27" fmla="*/ 961020 w 3619883"/>
                <a:gd name="connsiteY27" fmla="*/ 3951392 h 4275461"/>
                <a:gd name="connsiteX28" fmla="*/ 783235 w 3619883"/>
                <a:gd name="connsiteY28" fmla="*/ 3951392 h 4275461"/>
                <a:gd name="connsiteX29" fmla="*/ 783235 w 3619883"/>
                <a:gd name="connsiteY29" fmla="*/ 4128157 h 4275461"/>
                <a:gd name="connsiteX30" fmla="*/ 871024 w 3619883"/>
                <a:gd name="connsiteY30" fmla="*/ 4128157 h 4275461"/>
                <a:gd name="connsiteX31" fmla="*/ 829432 w 3619883"/>
                <a:gd name="connsiteY31" fmla="*/ 4275461 h 4275461"/>
                <a:gd name="connsiteX32" fmla="*/ 611484 w 3619883"/>
                <a:gd name="connsiteY32" fmla="*/ 4275461 h 4275461"/>
                <a:gd name="connsiteX33" fmla="*/ 621247 w 3619883"/>
                <a:gd name="connsiteY33" fmla="*/ 4128157 h 4275461"/>
                <a:gd name="connsiteX34" fmla="*/ 650062 w 3619883"/>
                <a:gd name="connsiteY34" fmla="*/ 4128157 h 4275461"/>
                <a:gd name="connsiteX35" fmla="*/ 650062 w 3619883"/>
                <a:gd name="connsiteY35" fmla="*/ 3951392 h 4275461"/>
                <a:gd name="connsiteX36" fmla="*/ 472277 w 3619883"/>
                <a:gd name="connsiteY36" fmla="*/ 3951392 h 4275461"/>
                <a:gd name="connsiteX37" fmla="*/ 472277 w 3619883"/>
                <a:gd name="connsiteY37" fmla="*/ 4128157 h 4275461"/>
                <a:gd name="connsiteX38" fmla="*/ 522650 w 3619883"/>
                <a:gd name="connsiteY38" fmla="*/ 4128157 h 4275461"/>
                <a:gd name="connsiteX39" fmla="*/ 573998 w 3619883"/>
                <a:gd name="connsiteY39" fmla="*/ 4275461 h 4275461"/>
                <a:gd name="connsiteX40" fmla="*/ 336164 w 3619883"/>
                <a:gd name="connsiteY40" fmla="*/ 4275461 h 4275461"/>
                <a:gd name="connsiteX41" fmla="*/ 294572 w 3619883"/>
                <a:gd name="connsiteY41" fmla="*/ 4128157 h 4275461"/>
                <a:gd name="connsiteX42" fmla="*/ 339106 w 3619883"/>
                <a:gd name="connsiteY42" fmla="*/ 4128157 h 4275461"/>
                <a:gd name="connsiteX43" fmla="*/ 339106 w 3619883"/>
                <a:gd name="connsiteY43" fmla="*/ 3951392 h 4275461"/>
                <a:gd name="connsiteX44" fmla="*/ 161321 w 3619883"/>
                <a:gd name="connsiteY44" fmla="*/ 3951392 h 4275461"/>
                <a:gd name="connsiteX45" fmla="*/ 161321 w 3619883"/>
                <a:gd name="connsiteY45" fmla="*/ 4128157 h 4275461"/>
                <a:gd name="connsiteX46" fmla="*/ 230914 w 3619883"/>
                <a:gd name="connsiteY46" fmla="*/ 4128157 h 4275461"/>
                <a:gd name="connsiteX47" fmla="*/ 189322 w 3619883"/>
                <a:gd name="connsiteY47" fmla="*/ 4275461 h 4275461"/>
                <a:gd name="connsiteX48" fmla="*/ 0 w 3619883"/>
                <a:gd name="connsiteY48" fmla="*/ 4275461 h 4275461"/>
                <a:gd name="connsiteX49" fmla="*/ 0 w 3619883"/>
                <a:gd name="connsiteY49" fmla="*/ 42229 h 4275461"/>
                <a:gd name="connsiteX50" fmla="*/ 42464 w 3619883"/>
                <a:gd name="connsiteY50" fmla="*/ 40518 h 4275461"/>
                <a:gd name="connsiteX51" fmla="*/ 137733 w 3619883"/>
                <a:gd name="connsiteY51" fmla="*/ 35355 h 4275461"/>
                <a:gd name="connsiteX52" fmla="*/ 270565 w 3619883"/>
                <a:gd name="connsiteY52" fmla="*/ 29759 h 4275461"/>
                <a:gd name="connsiteX53" fmla="*/ 479734 w 3619883"/>
                <a:gd name="connsiteY53" fmla="*/ 45455 h 4275461"/>
                <a:gd name="connsiteX54" fmla="*/ 524103 w 3619883"/>
                <a:gd name="connsiteY54" fmla="*/ 41625 h 4275461"/>
                <a:gd name="connsiteX55" fmla="*/ 624416 w 3619883"/>
                <a:gd name="connsiteY55" fmla="*/ 22696 h 4275461"/>
                <a:gd name="connsiteX56" fmla="*/ 657762 w 3619883"/>
                <a:gd name="connsiteY56" fmla="*/ 18351 h 4275461"/>
                <a:gd name="connsiteX57" fmla="*/ 690557 w 3619883"/>
                <a:gd name="connsiteY57" fmla="*/ 25792 h 4275461"/>
                <a:gd name="connsiteX58" fmla="*/ 745123 w 3619883"/>
                <a:gd name="connsiteY58" fmla="*/ 40157 h 4275461"/>
                <a:gd name="connsiteX59" fmla="*/ 789493 w 3619883"/>
                <a:gd name="connsiteY59" fmla="*/ 36327 h 4275461"/>
                <a:gd name="connsiteX60" fmla="*/ 854255 w 3619883"/>
                <a:gd name="connsiteY60" fmla="*/ 68887 h 4275461"/>
                <a:gd name="connsiteX61" fmla="*/ 897520 w 3619883"/>
                <a:gd name="connsiteY61" fmla="*/ 88629 h 4275461"/>
                <a:gd name="connsiteX62" fmla="*/ 940510 w 3619883"/>
                <a:gd name="connsiteY62" fmla="*/ 114265 h 4275461"/>
                <a:gd name="connsiteX63" fmla="*/ 1082712 w 3619883"/>
                <a:gd name="connsiteY63" fmla="*/ 144543 h 4275461"/>
                <a:gd name="connsiteX64" fmla="*/ 1205348 w 3619883"/>
                <a:gd name="connsiteY64" fmla="*/ 120753 h 4275461"/>
                <a:gd name="connsiteX65" fmla="*/ 1271764 w 3619883"/>
                <a:gd name="connsiteY65" fmla="*/ 117956 h 4275461"/>
                <a:gd name="connsiteX66" fmla="*/ 1315583 w 3619883"/>
                <a:gd name="connsiteY66" fmla="*/ 125912 h 4275461"/>
                <a:gd name="connsiteX67" fmla="*/ 1359125 w 3619883"/>
                <a:gd name="connsiteY67" fmla="*/ 139761 h 4275461"/>
                <a:gd name="connsiteX68" fmla="*/ 1391919 w 3619883"/>
                <a:gd name="connsiteY68" fmla="*/ 147202 h 4275461"/>
                <a:gd name="connsiteX69" fmla="*/ 1436563 w 3619883"/>
                <a:gd name="connsiteY69" fmla="*/ 137480 h 4275461"/>
                <a:gd name="connsiteX70" fmla="*/ 1471566 w 3619883"/>
                <a:gd name="connsiteY70" fmla="*/ 97777 h 4275461"/>
                <a:gd name="connsiteX71" fmla="*/ 1505739 w 3619883"/>
                <a:gd name="connsiteY71" fmla="*/ 75753 h 4275461"/>
                <a:gd name="connsiteX72" fmla="*/ 1590891 w 3619883"/>
                <a:gd name="connsiteY72" fmla="*/ 144702 h 4275461"/>
                <a:gd name="connsiteX73" fmla="*/ 1625616 w 3619883"/>
                <a:gd name="connsiteY73" fmla="*/ 110893 h 4275461"/>
                <a:gd name="connsiteX74" fmla="*/ 1658964 w 3619883"/>
                <a:gd name="connsiteY74" fmla="*/ 106547 h 4275461"/>
                <a:gd name="connsiteX75" fmla="*/ 1746598 w 3619883"/>
                <a:gd name="connsiteY75" fmla="*/ 122460 h 4275461"/>
                <a:gd name="connsiteX76" fmla="*/ 1811913 w 3619883"/>
                <a:gd name="connsiteY76" fmla="*/ 143234 h 4275461"/>
                <a:gd name="connsiteX77" fmla="*/ 1856557 w 3619883"/>
                <a:gd name="connsiteY77" fmla="*/ 133511 h 4275461"/>
                <a:gd name="connsiteX78" fmla="*/ 2066003 w 3619883"/>
                <a:gd name="connsiteY78" fmla="*/ 143313 h 4275461"/>
                <a:gd name="connsiteX79" fmla="*/ 2177615 w 3619883"/>
                <a:gd name="connsiteY79" fmla="*/ 119007 h 4275461"/>
                <a:gd name="connsiteX80" fmla="*/ 2255883 w 3619883"/>
                <a:gd name="connsiteY80" fmla="*/ 99047 h 4275461"/>
                <a:gd name="connsiteX81" fmla="*/ 2344622 w 3619883"/>
                <a:gd name="connsiteY81" fmla="*/ 91388 h 4275461"/>
                <a:gd name="connsiteX82" fmla="*/ 2455682 w 3619883"/>
                <a:gd name="connsiteY82" fmla="*/ 78869 h 4275461"/>
                <a:gd name="connsiteX83" fmla="*/ 2632609 w 3619883"/>
                <a:gd name="connsiteY83" fmla="*/ 75338 h 4275461"/>
                <a:gd name="connsiteX84" fmla="*/ 2742291 w 3619883"/>
                <a:gd name="connsiteY84" fmla="*/ 92282 h 4275461"/>
                <a:gd name="connsiteX85" fmla="*/ 2851974 w 3619883"/>
                <a:gd name="connsiteY85" fmla="*/ 109227 h 4275461"/>
                <a:gd name="connsiteX86" fmla="*/ 2907643 w 3619883"/>
                <a:gd name="connsiteY86" fmla="*/ 100020 h 4275461"/>
                <a:gd name="connsiteX87" fmla="*/ 2944022 w 3619883"/>
                <a:gd name="connsiteY87" fmla="*/ 30853 h 4275461"/>
                <a:gd name="connsiteX88" fmla="*/ 3022289 w 3619883"/>
                <a:gd name="connsiteY88" fmla="*/ 10893 h 4275461"/>
                <a:gd name="connsiteX89" fmla="*/ 3054807 w 3619883"/>
                <a:gd name="connsiteY89" fmla="*/ 24226 h 4275461"/>
                <a:gd name="connsiteX90" fmla="*/ 3141892 w 3619883"/>
                <a:gd name="connsiteY90" fmla="*/ 51925 h 4275461"/>
                <a:gd name="connsiteX91" fmla="*/ 3185711 w 3619883"/>
                <a:gd name="connsiteY91" fmla="*/ 59881 h 4275461"/>
                <a:gd name="connsiteX92" fmla="*/ 3219056 w 3619883"/>
                <a:gd name="connsiteY92" fmla="*/ 55536 h 4275461"/>
                <a:gd name="connsiteX93" fmla="*/ 3263425 w 3619883"/>
                <a:gd name="connsiteY93" fmla="*/ 51706 h 4275461"/>
                <a:gd name="connsiteX94" fmla="*/ 3296219 w 3619883"/>
                <a:gd name="connsiteY94" fmla="*/ 59147 h 4275461"/>
                <a:gd name="connsiteX95" fmla="*/ 3319094 w 3619883"/>
                <a:gd name="connsiteY95" fmla="*/ 42500 h 4275461"/>
                <a:gd name="connsiteX96" fmla="*/ 3420511 w 3619883"/>
                <a:gd name="connsiteY96" fmla="*/ 0 h 4275461"/>
                <a:gd name="connsiteX97" fmla="*/ 3453305 w 3619883"/>
                <a:gd name="connsiteY97" fmla="*/ 7440 h 4275461"/>
                <a:gd name="connsiteX98" fmla="*/ 3496571 w 3619883"/>
                <a:gd name="connsiteY98" fmla="*/ 27182 h 4275461"/>
                <a:gd name="connsiteX99" fmla="*/ 3602117 w 3619883"/>
                <a:gd name="connsiteY99" fmla="*/ 132521 h 4275461"/>
                <a:gd name="connsiteX100" fmla="*/ 3619883 w 3619883"/>
                <a:gd name="connsiteY100" fmla="*/ 140049 h 4275461"/>
                <a:gd name="connsiteX101" fmla="*/ 3619883 w 3619883"/>
                <a:gd name="connsiteY10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10751 w 3619883"/>
                <a:gd name="connsiteY16" fmla="*/ 4128157 h 4275461"/>
                <a:gd name="connsiteX17" fmla="*/ 1271978 w 3619883"/>
                <a:gd name="connsiteY17" fmla="*/ 4128157 h 4275461"/>
                <a:gd name="connsiteX18" fmla="*/ 1271978 w 3619883"/>
                <a:gd name="connsiteY18" fmla="*/ 3951392 h 4275461"/>
                <a:gd name="connsiteX19" fmla="*/ 1094193 w 3619883"/>
                <a:gd name="connsiteY19" fmla="*/ 3951392 h 4275461"/>
                <a:gd name="connsiteX20" fmla="*/ 1094193 w 3619883"/>
                <a:gd name="connsiteY20" fmla="*/ 4128157 h 4275461"/>
                <a:gd name="connsiteX21" fmla="*/ 1140354 w 3619883"/>
                <a:gd name="connsiteY21" fmla="*/ 4128157 h 4275461"/>
                <a:gd name="connsiteX22" fmla="*/ 1140354 w 3619883"/>
                <a:gd name="connsiteY22" fmla="*/ 4275461 h 4275461"/>
                <a:gd name="connsiteX23" fmla="*/ 953807 w 3619883"/>
                <a:gd name="connsiteY23" fmla="*/ 4275461 h 4275461"/>
                <a:gd name="connsiteX24" fmla="*/ 912215 w 3619883"/>
                <a:gd name="connsiteY24" fmla="*/ 4128157 h 4275461"/>
                <a:gd name="connsiteX25" fmla="*/ 961020 w 3619883"/>
                <a:gd name="connsiteY25" fmla="*/ 4128157 h 4275461"/>
                <a:gd name="connsiteX26" fmla="*/ 961020 w 3619883"/>
                <a:gd name="connsiteY26" fmla="*/ 3951392 h 4275461"/>
                <a:gd name="connsiteX27" fmla="*/ 783235 w 3619883"/>
                <a:gd name="connsiteY27" fmla="*/ 3951392 h 4275461"/>
                <a:gd name="connsiteX28" fmla="*/ 783235 w 3619883"/>
                <a:gd name="connsiteY28" fmla="*/ 4128157 h 4275461"/>
                <a:gd name="connsiteX29" fmla="*/ 871024 w 3619883"/>
                <a:gd name="connsiteY29" fmla="*/ 4128157 h 4275461"/>
                <a:gd name="connsiteX30" fmla="*/ 829432 w 3619883"/>
                <a:gd name="connsiteY30" fmla="*/ 4275461 h 4275461"/>
                <a:gd name="connsiteX31" fmla="*/ 611484 w 3619883"/>
                <a:gd name="connsiteY31" fmla="*/ 4275461 h 4275461"/>
                <a:gd name="connsiteX32" fmla="*/ 621247 w 3619883"/>
                <a:gd name="connsiteY32" fmla="*/ 4128157 h 4275461"/>
                <a:gd name="connsiteX33" fmla="*/ 650062 w 3619883"/>
                <a:gd name="connsiteY33" fmla="*/ 4128157 h 4275461"/>
                <a:gd name="connsiteX34" fmla="*/ 650062 w 3619883"/>
                <a:gd name="connsiteY34" fmla="*/ 3951392 h 4275461"/>
                <a:gd name="connsiteX35" fmla="*/ 472277 w 3619883"/>
                <a:gd name="connsiteY35" fmla="*/ 3951392 h 4275461"/>
                <a:gd name="connsiteX36" fmla="*/ 472277 w 3619883"/>
                <a:gd name="connsiteY36" fmla="*/ 4128157 h 4275461"/>
                <a:gd name="connsiteX37" fmla="*/ 522650 w 3619883"/>
                <a:gd name="connsiteY37" fmla="*/ 4128157 h 4275461"/>
                <a:gd name="connsiteX38" fmla="*/ 573998 w 3619883"/>
                <a:gd name="connsiteY38" fmla="*/ 4275461 h 4275461"/>
                <a:gd name="connsiteX39" fmla="*/ 336164 w 3619883"/>
                <a:gd name="connsiteY39" fmla="*/ 4275461 h 4275461"/>
                <a:gd name="connsiteX40" fmla="*/ 294572 w 3619883"/>
                <a:gd name="connsiteY40" fmla="*/ 4128157 h 4275461"/>
                <a:gd name="connsiteX41" fmla="*/ 339106 w 3619883"/>
                <a:gd name="connsiteY41" fmla="*/ 4128157 h 4275461"/>
                <a:gd name="connsiteX42" fmla="*/ 339106 w 3619883"/>
                <a:gd name="connsiteY42" fmla="*/ 3951392 h 4275461"/>
                <a:gd name="connsiteX43" fmla="*/ 161321 w 3619883"/>
                <a:gd name="connsiteY43" fmla="*/ 3951392 h 4275461"/>
                <a:gd name="connsiteX44" fmla="*/ 161321 w 3619883"/>
                <a:gd name="connsiteY44" fmla="*/ 4128157 h 4275461"/>
                <a:gd name="connsiteX45" fmla="*/ 230914 w 3619883"/>
                <a:gd name="connsiteY45" fmla="*/ 4128157 h 4275461"/>
                <a:gd name="connsiteX46" fmla="*/ 189322 w 3619883"/>
                <a:gd name="connsiteY46" fmla="*/ 4275461 h 4275461"/>
                <a:gd name="connsiteX47" fmla="*/ 0 w 3619883"/>
                <a:gd name="connsiteY47" fmla="*/ 4275461 h 4275461"/>
                <a:gd name="connsiteX48" fmla="*/ 0 w 3619883"/>
                <a:gd name="connsiteY48" fmla="*/ 42229 h 4275461"/>
                <a:gd name="connsiteX49" fmla="*/ 42464 w 3619883"/>
                <a:gd name="connsiteY49" fmla="*/ 40518 h 4275461"/>
                <a:gd name="connsiteX50" fmla="*/ 137733 w 3619883"/>
                <a:gd name="connsiteY50" fmla="*/ 35355 h 4275461"/>
                <a:gd name="connsiteX51" fmla="*/ 270565 w 3619883"/>
                <a:gd name="connsiteY51" fmla="*/ 29759 h 4275461"/>
                <a:gd name="connsiteX52" fmla="*/ 479734 w 3619883"/>
                <a:gd name="connsiteY52" fmla="*/ 45455 h 4275461"/>
                <a:gd name="connsiteX53" fmla="*/ 524103 w 3619883"/>
                <a:gd name="connsiteY53" fmla="*/ 41625 h 4275461"/>
                <a:gd name="connsiteX54" fmla="*/ 624416 w 3619883"/>
                <a:gd name="connsiteY54" fmla="*/ 22696 h 4275461"/>
                <a:gd name="connsiteX55" fmla="*/ 657762 w 3619883"/>
                <a:gd name="connsiteY55" fmla="*/ 18351 h 4275461"/>
                <a:gd name="connsiteX56" fmla="*/ 690557 w 3619883"/>
                <a:gd name="connsiteY56" fmla="*/ 25792 h 4275461"/>
                <a:gd name="connsiteX57" fmla="*/ 745123 w 3619883"/>
                <a:gd name="connsiteY57" fmla="*/ 40157 h 4275461"/>
                <a:gd name="connsiteX58" fmla="*/ 789493 w 3619883"/>
                <a:gd name="connsiteY58" fmla="*/ 36327 h 4275461"/>
                <a:gd name="connsiteX59" fmla="*/ 854255 w 3619883"/>
                <a:gd name="connsiteY59" fmla="*/ 68887 h 4275461"/>
                <a:gd name="connsiteX60" fmla="*/ 897520 w 3619883"/>
                <a:gd name="connsiteY60" fmla="*/ 88629 h 4275461"/>
                <a:gd name="connsiteX61" fmla="*/ 940510 w 3619883"/>
                <a:gd name="connsiteY61" fmla="*/ 114265 h 4275461"/>
                <a:gd name="connsiteX62" fmla="*/ 1082712 w 3619883"/>
                <a:gd name="connsiteY62" fmla="*/ 144543 h 4275461"/>
                <a:gd name="connsiteX63" fmla="*/ 1205348 w 3619883"/>
                <a:gd name="connsiteY63" fmla="*/ 120753 h 4275461"/>
                <a:gd name="connsiteX64" fmla="*/ 1271764 w 3619883"/>
                <a:gd name="connsiteY64" fmla="*/ 117956 h 4275461"/>
                <a:gd name="connsiteX65" fmla="*/ 1315583 w 3619883"/>
                <a:gd name="connsiteY65" fmla="*/ 125912 h 4275461"/>
                <a:gd name="connsiteX66" fmla="*/ 1359125 w 3619883"/>
                <a:gd name="connsiteY66" fmla="*/ 139761 h 4275461"/>
                <a:gd name="connsiteX67" fmla="*/ 1391919 w 3619883"/>
                <a:gd name="connsiteY67" fmla="*/ 147202 h 4275461"/>
                <a:gd name="connsiteX68" fmla="*/ 1436563 w 3619883"/>
                <a:gd name="connsiteY68" fmla="*/ 137480 h 4275461"/>
                <a:gd name="connsiteX69" fmla="*/ 1471566 w 3619883"/>
                <a:gd name="connsiteY69" fmla="*/ 97777 h 4275461"/>
                <a:gd name="connsiteX70" fmla="*/ 1505739 w 3619883"/>
                <a:gd name="connsiteY70" fmla="*/ 75753 h 4275461"/>
                <a:gd name="connsiteX71" fmla="*/ 1590891 w 3619883"/>
                <a:gd name="connsiteY71" fmla="*/ 144702 h 4275461"/>
                <a:gd name="connsiteX72" fmla="*/ 1625616 w 3619883"/>
                <a:gd name="connsiteY72" fmla="*/ 110893 h 4275461"/>
                <a:gd name="connsiteX73" fmla="*/ 1658964 w 3619883"/>
                <a:gd name="connsiteY73" fmla="*/ 106547 h 4275461"/>
                <a:gd name="connsiteX74" fmla="*/ 1746598 w 3619883"/>
                <a:gd name="connsiteY74" fmla="*/ 122460 h 4275461"/>
                <a:gd name="connsiteX75" fmla="*/ 1811913 w 3619883"/>
                <a:gd name="connsiteY75" fmla="*/ 143234 h 4275461"/>
                <a:gd name="connsiteX76" fmla="*/ 1856557 w 3619883"/>
                <a:gd name="connsiteY76" fmla="*/ 133511 h 4275461"/>
                <a:gd name="connsiteX77" fmla="*/ 2066003 w 3619883"/>
                <a:gd name="connsiteY77" fmla="*/ 143313 h 4275461"/>
                <a:gd name="connsiteX78" fmla="*/ 2177615 w 3619883"/>
                <a:gd name="connsiteY78" fmla="*/ 119007 h 4275461"/>
                <a:gd name="connsiteX79" fmla="*/ 2255883 w 3619883"/>
                <a:gd name="connsiteY79" fmla="*/ 99047 h 4275461"/>
                <a:gd name="connsiteX80" fmla="*/ 2344622 w 3619883"/>
                <a:gd name="connsiteY80" fmla="*/ 91388 h 4275461"/>
                <a:gd name="connsiteX81" fmla="*/ 2455682 w 3619883"/>
                <a:gd name="connsiteY81" fmla="*/ 78869 h 4275461"/>
                <a:gd name="connsiteX82" fmla="*/ 2632609 w 3619883"/>
                <a:gd name="connsiteY82" fmla="*/ 75338 h 4275461"/>
                <a:gd name="connsiteX83" fmla="*/ 2742291 w 3619883"/>
                <a:gd name="connsiteY83" fmla="*/ 92282 h 4275461"/>
                <a:gd name="connsiteX84" fmla="*/ 2851974 w 3619883"/>
                <a:gd name="connsiteY84" fmla="*/ 109227 h 4275461"/>
                <a:gd name="connsiteX85" fmla="*/ 2907643 w 3619883"/>
                <a:gd name="connsiteY85" fmla="*/ 100020 h 4275461"/>
                <a:gd name="connsiteX86" fmla="*/ 2944022 w 3619883"/>
                <a:gd name="connsiteY86" fmla="*/ 30853 h 4275461"/>
                <a:gd name="connsiteX87" fmla="*/ 3022289 w 3619883"/>
                <a:gd name="connsiteY87" fmla="*/ 10893 h 4275461"/>
                <a:gd name="connsiteX88" fmla="*/ 3054807 w 3619883"/>
                <a:gd name="connsiteY88" fmla="*/ 24226 h 4275461"/>
                <a:gd name="connsiteX89" fmla="*/ 3141892 w 3619883"/>
                <a:gd name="connsiteY89" fmla="*/ 51925 h 4275461"/>
                <a:gd name="connsiteX90" fmla="*/ 3185711 w 3619883"/>
                <a:gd name="connsiteY90" fmla="*/ 59881 h 4275461"/>
                <a:gd name="connsiteX91" fmla="*/ 3219056 w 3619883"/>
                <a:gd name="connsiteY91" fmla="*/ 55536 h 4275461"/>
                <a:gd name="connsiteX92" fmla="*/ 3263425 w 3619883"/>
                <a:gd name="connsiteY92" fmla="*/ 51706 h 4275461"/>
                <a:gd name="connsiteX93" fmla="*/ 3296219 w 3619883"/>
                <a:gd name="connsiteY93" fmla="*/ 59147 h 4275461"/>
                <a:gd name="connsiteX94" fmla="*/ 3319094 w 3619883"/>
                <a:gd name="connsiteY94" fmla="*/ 42500 h 4275461"/>
                <a:gd name="connsiteX95" fmla="*/ 3420511 w 3619883"/>
                <a:gd name="connsiteY95" fmla="*/ 0 h 4275461"/>
                <a:gd name="connsiteX96" fmla="*/ 3453305 w 3619883"/>
                <a:gd name="connsiteY96" fmla="*/ 7440 h 4275461"/>
                <a:gd name="connsiteX97" fmla="*/ 3496571 w 3619883"/>
                <a:gd name="connsiteY97" fmla="*/ 27182 h 4275461"/>
                <a:gd name="connsiteX98" fmla="*/ 3602117 w 3619883"/>
                <a:gd name="connsiteY98" fmla="*/ 132521 h 4275461"/>
                <a:gd name="connsiteX99" fmla="*/ 3619883 w 3619883"/>
                <a:gd name="connsiteY99" fmla="*/ 140049 h 4275461"/>
                <a:gd name="connsiteX100" fmla="*/ 3619883 w 3619883"/>
                <a:gd name="connsiteY10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71978 w 3619883"/>
                <a:gd name="connsiteY16" fmla="*/ 4128157 h 4275461"/>
                <a:gd name="connsiteX17" fmla="*/ 1271978 w 3619883"/>
                <a:gd name="connsiteY17" fmla="*/ 3951392 h 4275461"/>
                <a:gd name="connsiteX18" fmla="*/ 1094193 w 3619883"/>
                <a:gd name="connsiteY18" fmla="*/ 3951392 h 4275461"/>
                <a:gd name="connsiteX19" fmla="*/ 1094193 w 3619883"/>
                <a:gd name="connsiteY19" fmla="*/ 4128157 h 4275461"/>
                <a:gd name="connsiteX20" fmla="*/ 1140354 w 3619883"/>
                <a:gd name="connsiteY20" fmla="*/ 4128157 h 4275461"/>
                <a:gd name="connsiteX21" fmla="*/ 1140354 w 3619883"/>
                <a:gd name="connsiteY21" fmla="*/ 4275461 h 4275461"/>
                <a:gd name="connsiteX22" fmla="*/ 953807 w 3619883"/>
                <a:gd name="connsiteY22" fmla="*/ 4275461 h 4275461"/>
                <a:gd name="connsiteX23" fmla="*/ 912215 w 3619883"/>
                <a:gd name="connsiteY23" fmla="*/ 4128157 h 4275461"/>
                <a:gd name="connsiteX24" fmla="*/ 961020 w 3619883"/>
                <a:gd name="connsiteY24" fmla="*/ 4128157 h 4275461"/>
                <a:gd name="connsiteX25" fmla="*/ 961020 w 3619883"/>
                <a:gd name="connsiteY25" fmla="*/ 3951392 h 4275461"/>
                <a:gd name="connsiteX26" fmla="*/ 783235 w 3619883"/>
                <a:gd name="connsiteY26" fmla="*/ 3951392 h 4275461"/>
                <a:gd name="connsiteX27" fmla="*/ 783235 w 3619883"/>
                <a:gd name="connsiteY27" fmla="*/ 4128157 h 4275461"/>
                <a:gd name="connsiteX28" fmla="*/ 871024 w 3619883"/>
                <a:gd name="connsiteY28" fmla="*/ 4128157 h 4275461"/>
                <a:gd name="connsiteX29" fmla="*/ 829432 w 3619883"/>
                <a:gd name="connsiteY29" fmla="*/ 4275461 h 4275461"/>
                <a:gd name="connsiteX30" fmla="*/ 611484 w 3619883"/>
                <a:gd name="connsiteY30" fmla="*/ 4275461 h 4275461"/>
                <a:gd name="connsiteX31" fmla="*/ 621247 w 3619883"/>
                <a:gd name="connsiteY31" fmla="*/ 4128157 h 4275461"/>
                <a:gd name="connsiteX32" fmla="*/ 650062 w 3619883"/>
                <a:gd name="connsiteY32" fmla="*/ 4128157 h 4275461"/>
                <a:gd name="connsiteX33" fmla="*/ 650062 w 3619883"/>
                <a:gd name="connsiteY33" fmla="*/ 3951392 h 4275461"/>
                <a:gd name="connsiteX34" fmla="*/ 472277 w 3619883"/>
                <a:gd name="connsiteY34" fmla="*/ 3951392 h 4275461"/>
                <a:gd name="connsiteX35" fmla="*/ 472277 w 3619883"/>
                <a:gd name="connsiteY35" fmla="*/ 4128157 h 4275461"/>
                <a:gd name="connsiteX36" fmla="*/ 522650 w 3619883"/>
                <a:gd name="connsiteY36" fmla="*/ 4128157 h 4275461"/>
                <a:gd name="connsiteX37" fmla="*/ 573998 w 3619883"/>
                <a:gd name="connsiteY37" fmla="*/ 4275461 h 4275461"/>
                <a:gd name="connsiteX38" fmla="*/ 336164 w 3619883"/>
                <a:gd name="connsiteY38" fmla="*/ 4275461 h 4275461"/>
                <a:gd name="connsiteX39" fmla="*/ 294572 w 3619883"/>
                <a:gd name="connsiteY39" fmla="*/ 4128157 h 4275461"/>
                <a:gd name="connsiteX40" fmla="*/ 339106 w 3619883"/>
                <a:gd name="connsiteY40" fmla="*/ 4128157 h 4275461"/>
                <a:gd name="connsiteX41" fmla="*/ 339106 w 3619883"/>
                <a:gd name="connsiteY41" fmla="*/ 3951392 h 4275461"/>
                <a:gd name="connsiteX42" fmla="*/ 161321 w 3619883"/>
                <a:gd name="connsiteY42" fmla="*/ 3951392 h 4275461"/>
                <a:gd name="connsiteX43" fmla="*/ 161321 w 3619883"/>
                <a:gd name="connsiteY43" fmla="*/ 4128157 h 4275461"/>
                <a:gd name="connsiteX44" fmla="*/ 230914 w 3619883"/>
                <a:gd name="connsiteY44" fmla="*/ 4128157 h 4275461"/>
                <a:gd name="connsiteX45" fmla="*/ 189322 w 3619883"/>
                <a:gd name="connsiteY45" fmla="*/ 4275461 h 4275461"/>
                <a:gd name="connsiteX46" fmla="*/ 0 w 3619883"/>
                <a:gd name="connsiteY46" fmla="*/ 4275461 h 4275461"/>
                <a:gd name="connsiteX47" fmla="*/ 0 w 3619883"/>
                <a:gd name="connsiteY47" fmla="*/ 42229 h 4275461"/>
                <a:gd name="connsiteX48" fmla="*/ 42464 w 3619883"/>
                <a:gd name="connsiteY48" fmla="*/ 40518 h 4275461"/>
                <a:gd name="connsiteX49" fmla="*/ 137733 w 3619883"/>
                <a:gd name="connsiteY49" fmla="*/ 35355 h 4275461"/>
                <a:gd name="connsiteX50" fmla="*/ 270565 w 3619883"/>
                <a:gd name="connsiteY50" fmla="*/ 29759 h 4275461"/>
                <a:gd name="connsiteX51" fmla="*/ 479734 w 3619883"/>
                <a:gd name="connsiteY51" fmla="*/ 45455 h 4275461"/>
                <a:gd name="connsiteX52" fmla="*/ 524103 w 3619883"/>
                <a:gd name="connsiteY52" fmla="*/ 41625 h 4275461"/>
                <a:gd name="connsiteX53" fmla="*/ 624416 w 3619883"/>
                <a:gd name="connsiteY53" fmla="*/ 22696 h 4275461"/>
                <a:gd name="connsiteX54" fmla="*/ 657762 w 3619883"/>
                <a:gd name="connsiteY54" fmla="*/ 18351 h 4275461"/>
                <a:gd name="connsiteX55" fmla="*/ 690557 w 3619883"/>
                <a:gd name="connsiteY55" fmla="*/ 25792 h 4275461"/>
                <a:gd name="connsiteX56" fmla="*/ 745123 w 3619883"/>
                <a:gd name="connsiteY56" fmla="*/ 40157 h 4275461"/>
                <a:gd name="connsiteX57" fmla="*/ 789493 w 3619883"/>
                <a:gd name="connsiteY57" fmla="*/ 36327 h 4275461"/>
                <a:gd name="connsiteX58" fmla="*/ 854255 w 3619883"/>
                <a:gd name="connsiteY58" fmla="*/ 68887 h 4275461"/>
                <a:gd name="connsiteX59" fmla="*/ 897520 w 3619883"/>
                <a:gd name="connsiteY59" fmla="*/ 88629 h 4275461"/>
                <a:gd name="connsiteX60" fmla="*/ 940510 w 3619883"/>
                <a:gd name="connsiteY60" fmla="*/ 114265 h 4275461"/>
                <a:gd name="connsiteX61" fmla="*/ 1082712 w 3619883"/>
                <a:gd name="connsiteY61" fmla="*/ 144543 h 4275461"/>
                <a:gd name="connsiteX62" fmla="*/ 1205348 w 3619883"/>
                <a:gd name="connsiteY62" fmla="*/ 120753 h 4275461"/>
                <a:gd name="connsiteX63" fmla="*/ 1271764 w 3619883"/>
                <a:gd name="connsiteY63" fmla="*/ 117956 h 4275461"/>
                <a:gd name="connsiteX64" fmla="*/ 1315583 w 3619883"/>
                <a:gd name="connsiteY64" fmla="*/ 125912 h 4275461"/>
                <a:gd name="connsiteX65" fmla="*/ 1359125 w 3619883"/>
                <a:gd name="connsiteY65" fmla="*/ 139761 h 4275461"/>
                <a:gd name="connsiteX66" fmla="*/ 1391919 w 3619883"/>
                <a:gd name="connsiteY66" fmla="*/ 147202 h 4275461"/>
                <a:gd name="connsiteX67" fmla="*/ 1436563 w 3619883"/>
                <a:gd name="connsiteY67" fmla="*/ 137480 h 4275461"/>
                <a:gd name="connsiteX68" fmla="*/ 1471566 w 3619883"/>
                <a:gd name="connsiteY68" fmla="*/ 97777 h 4275461"/>
                <a:gd name="connsiteX69" fmla="*/ 1505739 w 3619883"/>
                <a:gd name="connsiteY69" fmla="*/ 75753 h 4275461"/>
                <a:gd name="connsiteX70" fmla="*/ 1590891 w 3619883"/>
                <a:gd name="connsiteY70" fmla="*/ 144702 h 4275461"/>
                <a:gd name="connsiteX71" fmla="*/ 1625616 w 3619883"/>
                <a:gd name="connsiteY71" fmla="*/ 110893 h 4275461"/>
                <a:gd name="connsiteX72" fmla="*/ 1658964 w 3619883"/>
                <a:gd name="connsiteY72" fmla="*/ 106547 h 4275461"/>
                <a:gd name="connsiteX73" fmla="*/ 1746598 w 3619883"/>
                <a:gd name="connsiteY73" fmla="*/ 122460 h 4275461"/>
                <a:gd name="connsiteX74" fmla="*/ 1811913 w 3619883"/>
                <a:gd name="connsiteY74" fmla="*/ 143234 h 4275461"/>
                <a:gd name="connsiteX75" fmla="*/ 1856557 w 3619883"/>
                <a:gd name="connsiteY75" fmla="*/ 133511 h 4275461"/>
                <a:gd name="connsiteX76" fmla="*/ 2066003 w 3619883"/>
                <a:gd name="connsiteY76" fmla="*/ 143313 h 4275461"/>
                <a:gd name="connsiteX77" fmla="*/ 2177615 w 3619883"/>
                <a:gd name="connsiteY77" fmla="*/ 119007 h 4275461"/>
                <a:gd name="connsiteX78" fmla="*/ 2255883 w 3619883"/>
                <a:gd name="connsiteY78" fmla="*/ 99047 h 4275461"/>
                <a:gd name="connsiteX79" fmla="*/ 2344622 w 3619883"/>
                <a:gd name="connsiteY79" fmla="*/ 91388 h 4275461"/>
                <a:gd name="connsiteX80" fmla="*/ 2455682 w 3619883"/>
                <a:gd name="connsiteY80" fmla="*/ 78869 h 4275461"/>
                <a:gd name="connsiteX81" fmla="*/ 2632609 w 3619883"/>
                <a:gd name="connsiteY81" fmla="*/ 75338 h 4275461"/>
                <a:gd name="connsiteX82" fmla="*/ 2742291 w 3619883"/>
                <a:gd name="connsiteY82" fmla="*/ 92282 h 4275461"/>
                <a:gd name="connsiteX83" fmla="*/ 2851974 w 3619883"/>
                <a:gd name="connsiteY83" fmla="*/ 109227 h 4275461"/>
                <a:gd name="connsiteX84" fmla="*/ 2907643 w 3619883"/>
                <a:gd name="connsiteY84" fmla="*/ 100020 h 4275461"/>
                <a:gd name="connsiteX85" fmla="*/ 2944022 w 3619883"/>
                <a:gd name="connsiteY85" fmla="*/ 30853 h 4275461"/>
                <a:gd name="connsiteX86" fmla="*/ 3022289 w 3619883"/>
                <a:gd name="connsiteY86" fmla="*/ 10893 h 4275461"/>
                <a:gd name="connsiteX87" fmla="*/ 3054807 w 3619883"/>
                <a:gd name="connsiteY87" fmla="*/ 24226 h 4275461"/>
                <a:gd name="connsiteX88" fmla="*/ 3141892 w 3619883"/>
                <a:gd name="connsiteY88" fmla="*/ 51925 h 4275461"/>
                <a:gd name="connsiteX89" fmla="*/ 3185711 w 3619883"/>
                <a:gd name="connsiteY89" fmla="*/ 59881 h 4275461"/>
                <a:gd name="connsiteX90" fmla="*/ 3219056 w 3619883"/>
                <a:gd name="connsiteY90" fmla="*/ 55536 h 4275461"/>
                <a:gd name="connsiteX91" fmla="*/ 3263425 w 3619883"/>
                <a:gd name="connsiteY91" fmla="*/ 51706 h 4275461"/>
                <a:gd name="connsiteX92" fmla="*/ 3296219 w 3619883"/>
                <a:gd name="connsiteY92" fmla="*/ 59147 h 4275461"/>
                <a:gd name="connsiteX93" fmla="*/ 3319094 w 3619883"/>
                <a:gd name="connsiteY93" fmla="*/ 42500 h 4275461"/>
                <a:gd name="connsiteX94" fmla="*/ 3420511 w 3619883"/>
                <a:gd name="connsiteY94" fmla="*/ 0 h 4275461"/>
                <a:gd name="connsiteX95" fmla="*/ 3453305 w 3619883"/>
                <a:gd name="connsiteY95" fmla="*/ 7440 h 4275461"/>
                <a:gd name="connsiteX96" fmla="*/ 3496571 w 3619883"/>
                <a:gd name="connsiteY96" fmla="*/ 27182 h 4275461"/>
                <a:gd name="connsiteX97" fmla="*/ 3602117 w 3619883"/>
                <a:gd name="connsiteY97" fmla="*/ 132521 h 4275461"/>
                <a:gd name="connsiteX98" fmla="*/ 3619883 w 3619883"/>
                <a:gd name="connsiteY98" fmla="*/ 140049 h 4275461"/>
                <a:gd name="connsiteX99" fmla="*/ 3619883 w 3619883"/>
                <a:gd name="connsiteY9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71978 w 3619883"/>
                <a:gd name="connsiteY16" fmla="*/ 3951392 h 4275461"/>
                <a:gd name="connsiteX17" fmla="*/ 1094193 w 3619883"/>
                <a:gd name="connsiteY17" fmla="*/ 3951392 h 4275461"/>
                <a:gd name="connsiteX18" fmla="*/ 1094193 w 3619883"/>
                <a:gd name="connsiteY18" fmla="*/ 4128157 h 4275461"/>
                <a:gd name="connsiteX19" fmla="*/ 1140354 w 3619883"/>
                <a:gd name="connsiteY19" fmla="*/ 4128157 h 4275461"/>
                <a:gd name="connsiteX20" fmla="*/ 1140354 w 3619883"/>
                <a:gd name="connsiteY20" fmla="*/ 4275461 h 4275461"/>
                <a:gd name="connsiteX21" fmla="*/ 953807 w 3619883"/>
                <a:gd name="connsiteY21" fmla="*/ 4275461 h 4275461"/>
                <a:gd name="connsiteX22" fmla="*/ 912215 w 3619883"/>
                <a:gd name="connsiteY22" fmla="*/ 4128157 h 4275461"/>
                <a:gd name="connsiteX23" fmla="*/ 961020 w 3619883"/>
                <a:gd name="connsiteY23" fmla="*/ 4128157 h 4275461"/>
                <a:gd name="connsiteX24" fmla="*/ 961020 w 3619883"/>
                <a:gd name="connsiteY24" fmla="*/ 3951392 h 4275461"/>
                <a:gd name="connsiteX25" fmla="*/ 783235 w 3619883"/>
                <a:gd name="connsiteY25" fmla="*/ 3951392 h 4275461"/>
                <a:gd name="connsiteX26" fmla="*/ 783235 w 3619883"/>
                <a:gd name="connsiteY26" fmla="*/ 4128157 h 4275461"/>
                <a:gd name="connsiteX27" fmla="*/ 871024 w 3619883"/>
                <a:gd name="connsiteY27" fmla="*/ 4128157 h 4275461"/>
                <a:gd name="connsiteX28" fmla="*/ 829432 w 3619883"/>
                <a:gd name="connsiteY28" fmla="*/ 4275461 h 4275461"/>
                <a:gd name="connsiteX29" fmla="*/ 611484 w 3619883"/>
                <a:gd name="connsiteY29" fmla="*/ 4275461 h 4275461"/>
                <a:gd name="connsiteX30" fmla="*/ 621247 w 3619883"/>
                <a:gd name="connsiteY30" fmla="*/ 4128157 h 4275461"/>
                <a:gd name="connsiteX31" fmla="*/ 650062 w 3619883"/>
                <a:gd name="connsiteY31" fmla="*/ 4128157 h 4275461"/>
                <a:gd name="connsiteX32" fmla="*/ 650062 w 3619883"/>
                <a:gd name="connsiteY32" fmla="*/ 3951392 h 4275461"/>
                <a:gd name="connsiteX33" fmla="*/ 472277 w 3619883"/>
                <a:gd name="connsiteY33" fmla="*/ 3951392 h 4275461"/>
                <a:gd name="connsiteX34" fmla="*/ 472277 w 3619883"/>
                <a:gd name="connsiteY34" fmla="*/ 4128157 h 4275461"/>
                <a:gd name="connsiteX35" fmla="*/ 522650 w 3619883"/>
                <a:gd name="connsiteY35" fmla="*/ 4128157 h 4275461"/>
                <a:gd name="connsiteX36" fmla="*/ 573998 w 3619883"/>
                <a:gd name="connsiteY36" fmla="*/ 4275461 h 4275461"/>
                <a:gd name="connsiteX37" fmla="*/ 336164 w 3619883"/>
                <a:gd name="connsiteY37" fmla="*/ 4275461 h 4275461"/>
                <a:gd name="connsiteX38" fmla="*/ 294572 w 3619883"/>
                <a:gd name="connsiteY38" fmla="*/ 4128157 h 4275461"/>
                <a:gd name="connsiteX39" fmla="*/ 339106 w 3619883"/>
                <a:gd name="connsiteY39" fmla="*/ 4128157 h 4275461"/>
                <a:gd name="connsiteX40" fmla="*/ 339106 w 3619883"/>
                <a:gd name="connsiteY40" fmla="*/ 3951392 h 4275461"/>
                <a:gd name="connsiteX41" fmla="*/ 161321 w 3619883"/>
                <a:gd name="connsiteY41" fmla="*/ 3951392 h 4275461"/>
                <a:gd name="connsiteX42" fmla="*/ 161321 w 3619883"/>
                <a:gd name="connsiteY42" fmla="*/ 4128157 h 4275461"/>
                <a:gd name="connsiteX43" fmla="*/ 230914 w 3619883"/>
                <a:gd name="connsiteY43" fmla="*/ 4128157 h 4275461"/>
                <a:gd name="connsiteX44" fmla="*/ 189322 w 3619883"/>
                <a:gd name="connsiteY44" fmla="*/ 4275461 h 4275461"/>
                <a:gd name="connsiteX45" fmla="*/ 0 w 3619883"/>
                <a:gd name="connsiteY45" fmla="*/ 4275461 h 4275461"/>
                <a:gd name="connsiteX46" fmla="*/ 0 w 3619883"/>
                <a:gd name="connsiteY46" fmla="*/ 42229 h 4275461"/>
                <a:gd name="connsiteX47" fmla="*/ 42464 w 3619883"/>
                <a:gd name="connsiteY47" fmla="*/ 40518 h 4275461"/>
                <a:gd name="connsiteX48" fmla="*/ 137733 w 3619883"/>
                <a:gd name="connsiteY48" fmla="*/ 35355 h 4275461"/>
                <a:gd name="connsiteX49" fmla="*/ 270565 w 3619883"/>
                <a:gd name="connsiteY49" fmla="*/ 29759 h 4275461"/>
                <a:gd name="connsiteX50" fmla="*/ 479734 w 3619883"/>
                <a:gd name="connsiteY50" fmla="*/ 45455 h 4275461"/>
                <a:gd name="connsiteX51" fmla="*/ 524103 w 3619883"/>
                <a:gd name="connsiteY51" fmla="*/ 41625 h 4275461"/>
                <a:gd name="connsiteX52" fmla="*/ 624416 w 3619883"/>
                <a:gd name="connsiteY52" fmla="*/ 22696 h 4275461"/>
                <a:gd name="connsiteX53" fmla="*/ 657762 w 3619883"/>
                <a:gd name="connsiteY53" fmla="*/ 18351 h 4275461"/>
                <a:gd name="connsiteX54" fmla="*/ 690557 w 3619883"/>
                <a:gd name="connsiteY54" fmla="*/ 25792 h 4275461"/>
                <a:gd name="connsiteX55" fmla="*/ 745123 w 3619883"/>
                <a:gd name="connsiteY55" fmla="*/ 40157 h 4275461"/>
                <a:gd name="connsiteX56" fmla="*/ 789493 w 3619883"/>
                <a:gd name="connsiteY56" fmla="*/ 36327 h 4275461"/>
                <a:gd name="connsiteX57" fmla="*/ 854255 w 3619883"/>
                <a:gd name="connsiteY57" fmla="*/ 68887 h 4275461"/>
                <a:gd name="connsiteX58" fmla="*/ 897520 w 3619883"/>
                <a:gd name="connsiteY58" fmla="*/ 88629 h 4275461"/>
                <a:gd name="connsiteX59" fmla="*/ 940510 w 3619883"/>
                <a:gd name="connsiteY59" fmla="*/ 114265 h 4275461"/>
                <a:gd name="connsiteX60" fmla="*/ 1082712 w 3619883"/>
                <a:gd name="connsiteY60" fmla="*/ 144543 h 4275461"/>
                <a:gd name="connsiteX61" fmla="*/ 1205348 w 3619883"/>
                <a:gd name="connsiteY61" fmla="*/ 120753 h 4275461"/>
                <a:gd name="connsiteX62" fmla="*/ 1271764 w 3619883"/>
                <a:gd name="connsiteY62" fmla="*/ 117956 h 4275461"/>
                <a:gd name="connsiteX63" fmla="*/ 1315583 w 3619883"/>
                <a:gd name="connsiteY63" fmla="*/ 125912 h 4275461"/>
                <a:gd name="connsiteX64" fmla="*/ 1359125 w 3619883"/>
                <a:gd name="connsiteY64" fmla="*/ 139761 h 4275461"/>
                <a:gd name="connsiteX65" fmla="*/ 1391919 w 3619883"/>
                <a:gd name="connsiteY65" fmla="*/ 147202 h 4275461"/>
                <a:gd name="connsiteX66" fmla="*/ 1436563 w 3619883"/>
                <a:gd name="connsiteY66" fmla="*/ 137480 h 4275461"/>
                <a:gd name="connsiteX67" fmla="*/ 1471566 w 3619883"/>
                <a:gd name="connsiteY67" fmla="*/ 97777 h 4275461"/>
                <a:gd name="connsiteX68" fmla="*/ 1505739 w 3619883"/>
                <a:gd name="connsiteY68" fmla="*/ 75753 h 4275461"/>
                <a:gd name="connsiteX69" fmla="*/ 1590891 w 3619883"/>
                <a:gd name="connsiteY69" fmla="*/ 144702 h 4275461"/>
                <a:gd name="connsiteX70" fmla="*/ 1625616 w 3619883"/>
                <a:gd name="connsiteY70" fmla="*/ 110893 h 4275461"/>
                <a:gd name="connsiteX71" fmla="*/ 1658964 w 3619883"/>
                <a:gd name="connsiteY71" fmla="*/ 106547 h 4275461"/>
                <a:gd name="connsiteX72" fmla="*/ 1746598 w 3619883"/>
                <a:gd name="connsiteY72" fmla="*/ 122460 h 4275461"/>
                <a:gd name="connsiteX73" fmla="*/ 1811913 w 3619883"/>
                <a:gd name="connsiteY73" fmla="*/ 143234 h 4275461"/>
                <a:gd name="connsiteX74" fmla="*/ 1856557 w 3619883"/>
                <a:gd name="connsiteY74" fmla="*/ 133511 h 4275461"/>
                <a:gd name="connsiteX75" fmla="*/ 2066003 w 3619883"/>
                <a:gd name="connsiteY75" fmla="*/ 143313 h 4275461"/>
                <a:gd name="connsiteX76" fmla="*/ 2177615 w 3619883"/>
                <a:gd name="connsiteY76" fmla="*/ 119007 h 4275461"/>
                <a:gd name="connsiteX77" fmla="*/ 2255883 w 3619883"/>
                <a:gd name="connsiteY77" fmla="*/ 99047 h 4275461"/>
                <a:gd name="connsiteX78" fmla="*/ 2344622 w 3619883"/>
                <a:gd name="connsiteY78" fmla="*/ 91388 h 4275461"/>
                <a:gd name="connsiteX79" fmla="*/ 2455682 w 3619883"/>
                <a:gd name="connsiteY79" fmla="*/ 78869 h 4275461"/>
                <a:gd name="connsiteX80" fmla="*/ 2632609 w 3619883"/>
                <a:gd name="connsiteY80" fmla="*/ 75338 h 4275461"/>
                <a:gd name="connsiteX81" fmla="*/ 2742291 w 3619883"/>
                <a:gd name="connsiteY81" fmla="*/ 92282 h 4275461"/>
                <a:gd name="connsiteX82" fmla="*/ 2851974 w 3619883"/>
                <a:gd name="connsiteY82" fmla="*/ 109227 h 4275461"/>
                <a:gd name="connsiteX83" fmla="*/ 2907643 w 3619883"/>
                <a:gd name="connsiteY83" fmla="*/ 100020 h 4275461"/>
                <a:gd name="connsiteX84" fmla="*/ 2944022 w 3619883"/>
                <a:gd name="connsiteY84" fmla="*/ 30853 h 4275461"/>
                <a:gd name="connsiteX85" fmla="*/ 3022289 w 3619883"/>
                <a:gd name="connsiteY85" fmla="*/ 10893 h 4275461"/>
                <a:gd name="connsiteX86" fmla="*/ 3054807 w 3619883"/>
                <a:gd name="connsiteY86" fmla="*/ 24226 h 4275461"/>
                <a:gd name="connsiteX87" fmla="*/ 3141892 w 3619883"/>
                <a:gd name="connsiteY87" fmla="*/ 51925 h 4275461"/>
                <a:gd name="connsiteX88" fmla="*/ 3185711 w 3619883"/>
                <a:gd name="connsiteY88" fmla="*/ 59881 h 4275461"/>
                <a:gd name="connsiteX89" fmla="*/ 3219056 w 3619883"/>
                <a:gd name="connsiteY89" fmla="*/ 55536 h 4275461"/>
                <a:gd name="connsiteX90" fmla="*/ 3263425 w 3619883"/>
                <a:gd name="connsiteY90" fmla="*/ 51706 h 4275461"/>
                <a:gd name="connsiteX91" fmla="*/ 3296219 w 3619883"/>
                <a:gd name="connsiteY91" fmla="*/ 59147 h 4275461"/>
                <a:gd name="connsiteX92" fmla="*/ 3319094 w 3619883"/>
                <a:gd name="connsiteY92" fmla="*/ 42500 h 4275461"/>
                <a:gd name="connsiteX93" fmla="*/ 3420511 w 3619883"/>
                <a:gd name="connsiteY93" fmla="*/ 0 h 4275461"/>
                <a:gd name="connsiteX94" fmla="*/ 3453305 w 3619883"/>
                <a:gd name="connsiteY94" fmla="*/ 7440 h 4275461"/>
                <a:gd name="connsiteX95" fmla="*/ 3496571 w 3619883"/>
                <a:gd name="connsiteY95" fmla="*/ 27182 h 4275461"/>
                <a:gd name="connsiteX96" fmla="*/ 3602117 w 3619883"/>
                <a:gd name="connsiteY96" fmla="*/ 132521 h 4275461"/>
                <a:gd name="connsiteX97" fmla="*/ 3619883 w 3619883"/>
                <a:gd name="connsiteY97" fmla="*/ 140049 h 4275461"/>
                <a:gd name="connsiteX98" fmla="*/ 3619883 w 3619883"/>
                <a:gd name="connsiteY9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3951392 h 4275461"/>
                <a:gd name="connsiteX17" fmla="*/ 1094193 w 3619883"/>
                <a:gd name="connsiteY17" fmla="*/ 4128157 h 4275461"/>
                <a:gd name="connsiteX18" fmla="*/ 1140354 w 3619883"/>
                <a:gd name="connsiteY18" fmla="*/ 4128157 h 4275461"/>
                <a:gd name="connsiteX19" fmla="*/ 1140354 w 3619883"/>
                <a:gd name="connsiteY19" fmla="*/ 4275461 h 4275461"/>
                <a:gd name="connsiteX20" fmla="*/ 953807 w 3619883"/>
                <a:gd name="connsiteY20" fmla="*/ 4275461 h 4275461"/>
                <a:gd name="connsiteX21" fmla="*/ 912215 w 3619883"/>
                <a:gd name="connsiteY21" fmla="*/ 4128157 h 4275461"/>
                <a:gd name="connsiteX22" fmla="*/ 961020 w 3619883"/>
                <a:gd name="connsiteY22" fmla="*/ 4128157 h 4275461"/>
                <a:gd name="connsiteX23" fmla="*/ 961020 w 3619883"/>
                <a:gd name="connsiteY23" fmla="*/ 3951392 h 4275461"/>
                <a:gd name="connsiteX24" fmla="*/ 783235 w 3619883"/>
                <a:gd name="connsiteY24" fmla="*/ 3951392 h 4275461"/>
                <a:gd name="connsiteX25" fmla="*/ 783235 w 3619883"/>
                <a:gd name="connsiteY25" fmla="*/ 4128157 h 4275461"/>
                <a:gd name="connsiteX26" fmla="*/ 871024 w 3619883"/>
                <a:gd name="connsiteY26" fmla="*/ 4128157 h 4275461"/>
                <a:gd name="connsiteX27" fmla="*/ 829432 w 3619883"/>
                <a:gd name="connsiteY27" fmla="*/ 4275461 h 4275461"/>
                <a:gd name="connsiteX28" fmla="*/ 611484 w 3619883"/>
                <a:gd name="connsiteY28" fmla="*/ 4275461 h 4275461"/>
                <a:gd name="connsiteX29" fmla="*/ 621247 w 3619883"/>
                <a:gd name="connsiteY29" fmla="*/ 4128157 h 4275461"/>
                <a:gd name="connsiteX30" fmla="*/ 650062 w 3619883"/>
                <a:gd name="connsiteY30" fmla="*/ 4128157 h 4275461"/>
                <a:gd name="connsiteX31" fmla="*/ 650062 w 3619883"/>
                <a:gd name="connsiteY31" fmla="*/ 3951392 h 4275461"/>
                <a:gd name="connsiteX32" fmla="*/ 472277 w 3619883"/>
                <a:gd name="connsiteY32" fmla="*/ 3951392 h 4275461"/>
                <a:gd name="connsiteX33" fmla="*/ 472277 w 3619883"/>
                <a:gd name="connsiteY33" fmla="*/ 4128157 h 4275461"/>
                <a:gd name="connsiteX34" fmla="*/ 522650 w 3619883"/>
                <a:gd name="connsiteY34" fmla="*/ 4128157 h 4275461"/>
                <a:gd name="connsiteX35" fmla="*/ 573998 w 3619883"/>
                <a:gd name="connsiteY35" fmla="*/ 4275461 h 4275461"/>
                <a:gd name="connsiteX36" fmla="*/ 336164 w 3619883"/>
                <a:gd name="connsiteY36" fmla="*/ 4275461 h 4275461"/>
                <a:gd name="connsiteX37" fmla="*/ 294572 w 3619883"/>
                <a:gd name="connsiteY37" fmla="*/ 4128157 h 4275461"/>
                <a:gd name="connsiteX38" fmla="*/ 339106 w 3619883"/>
                <a:gd name="connsiteY38" fmla="*/ 4128157 h 4275461"/>
                <a:gd name="connsiteX39" fmla="*/ 339106 w 3619883"/>
                <a:gd name="connsiteY39" fmla="*/ 3951392 h 4275461"/>
                <a:gd name="connsiteX40" fmla="*/ 161321 w 3619883"/>
                <a:gd name="connsiteY40" fmla="*/ 3951392 h 4275461"/>
                <a:gd name="connsiteX41" fmla="*/ 161321 w 3619883"/>
                <a:gd name="connsiteY41" fmla="*/ 4128157 h 4275461"/>
                <a:gd name="connsiteX42" fmla="*/ 230914 w 3619883"/>
                <a:gd name="connsiteY42" fmla="*/ 4128157 h 4275461"/>
                <a:gd name="connsiteX43" fmla="*/ 189322 w 3619883"/>
                <a:gd name="connsiteY43" fmla="*/ 4275461 h 4275461"/>
                <a:gd name="connsiteX44" fmla="*/ 0 w 3619883"/>
                <a:gd name="connsiteY44" fmla="*/ 4275461 h 4275461"/>
                <a:gd name="connsiteX45" fmla="*/ 0 w 3619883"/>
                <a:gd name="connsiteY45" fmla="*/ 42229 h 4275461"/>
                <a:gd name="connsiteX46" fmla="*/ 42464 w 3619883"/>
                <a:gd name="connsiteY46" fmla="*/ 40518 h 4275461"/>
                <a:gd name="connsiteX47" fmla="*/ 137733 w 3619883"/>
                <a:gd name="connsiteY47" fmla="*/ 35355 h 4275461"/>
                <a:gd name="connsiteX48" fmla="*/ 270565 w 3619883"/>
                <a:gd name="connsiteY48" fmla="*/ 29759 h 4275461"/>
                <a:gd name="connsiteX49" fmla="*/ 479734 w 3619883"/>
                <a:gd name="connsiteY49" fmla="*/ 45455 h 4275461"/>
                <a:gd name="connsiteX50" fmla="*/ 524103 w 3619883"/>
                <a:gd name="connsiteY50" fmla="*/ 41625 h 4275461"/>
                <a:gd name="connsiteX51" fmla="*/ 624416 w 3619883"/>
                <a:gd name="connsiteY51" fmla="*/ 22696 h 4275461"/>
                <a:gd name="connsiteX52" fmla="*/ 657762 w 3619883"/>
                <a:gd name="connsiteY52" fmla="*/ 18351 h 4275461"/>
                <a:gd name="connsiteX53" fmla="*/ 690557 w 3619883"/>
                <a:gd name="connsiteY53" fmla="*/ 25792 h 4275461"/>
                <a:gd name="connsiteX54" fmla="*/ 745123 w 3619883"/>
                <a:gd name="connsiteY54" fmla="*/ 40157 h 4275461"/>
                <a:gd name="connsiteX55" fmla="*/ 789493 w 3619883"/>
                <a:gd name="connsiteY55" fmla="*/ 36327 h 4275461"/>
                <a:gd name="connsiteX56" fmla="*/ 854255 w 3619883"/>
                <a:gd name="connsiteY56" fmla="*/ 68887 h 4275461"/>
                <a:gd name="connsiteX57" fmla="*/ 897520 w 3619883"/>
                <a:gd name="connsiteY57" fmla="*/ 88629 h 4275461"/>
                <a:gd name="connsiteX58" fmla="*/ 940510 w 3619883"/>
                <a:gd name="connsiteY58" fmla="*/ 114265 h 4275461"/>
                <a:gd name="connsiteX59" fmla="*/ 1082712 w 3619883"/>
                <a:gd name="connsiteY59" fmla="*/ 144543 h 4275461"/>
                <a:gd name="connsiteX60" fmla="*/ 1205348 w 3619883"/>
                <a:gd name="connsiteY60" fmla="*/ 120753 h 4275461"/>
                <a:gd name="connsiteX61" fmla="*/ 1271764 w 3619883"/>
                <a:gd name="connsiteY61" fmla="*/ 117956 h 4275461"/>
                <a:gd name="connsiteX62" fmla="*/ 1315583 w 3619883"/>
                <a:gd name="connsiteY62" fmla="*/ 125912 h 4275461"/>
                <a:gd name="connsiteX63" fmla="*/ 1359125 w 3619883"/>
                <a:gd name="connsiteY63" fmla="*/ 139761 h 4275461"/>
                <a:gd name="connsiteX64" fmla="*/ 1391919 w 3619883"/>
                <a:gd name="connsiteY64" fmla="*/ 147202 h 4275461"/>
                <a:gd name="connsiteX65" fmla="*/ 1436563 w 3619883"/>
                <a:gd name="connsiteY65" fmla="*/ 137480 h 4275461"/>
                <a:gd name="connsiteX66" fmla="*/ 1471566 w 3619883"/>
                <a:gd name="connsiteY66" fmla="*/ 97777 h 4275461"/>
                <a:gd name="connsiteX67" fmla="*/ 1505739 w 3619883"/>
                <a:gd name="connsiteY67" fmla="*/ 75753 h 4275461"/>
                <a:gd name="connsiteX68" fmla="*/ 1590891 w 3619883"/>
                <a:gd name="connsiteY68" fmla="*/ 144702 h 4275461"/>
                <a:gd name="connsiteX69" fmla="*/ 1625616 w 3619883"/>
                <a:gd name="connsiteY69" fmla="*/ 110893 h 4275461"/>
                <a:gd name="connsiteX70" fmla="*/ 1658964 w 3619883"/>
                <a:gd name="connsiteY70" fmla="*/ 106547 h 4275461"/>
                <a:gd name="connsiteX71" fmla="*/ 1746598 w 3619883"/>
                <a:gd name="connsiteY71" fmla="*/ 122460 h 4275461"/>
                <a:gd name="connsiteX72" fmla="*/ 1811913 w 3619883"/>
                <a:gd name="connsiteY72" fmla="*/ 143234 h 4275461"/>
                <a:gd name="connsiteX73" fmla="*/ 1856557 w 3619883"/>
                <a:gd name="connsiteY73" fmla="*/ 133511 h 4275461"/>
                <a:gd name="connsiteX74" fmla="*/ 2066003 w 3619883"/>
                <a:gd name="connsiteY74" fmla="*/ 143313 h 4275461"/>
                <a:gd name="connsiteX75" fmla="*/ 2177615 w 3619883"/>
                <a:gd name="connsiteY75" fmla="*/ 119007 h 4275461"/>
                <a:gd name="connsiteX76" fmla="*/ 2255883 w 3619883"/>
                <a:gd name="connsiteY76" fmla="*/ 99047 h 4275461"/>
                <a:gd name="connsiteX77" fmla="*/ 2344622 w 3619883"/>
                <a:gd name="connsiteY77" fmla="*/ 91388 h 4275461"/>
                <a:gd name="connsiteX78" fmla="*/ 2455682 w 3619883"/>
                <a:gd name="connsiteY78" fmla="*/ 78869 h 4275461"/>
                <a:gd name="connsiteX79" fmla="*/ 2632609 w 3619883"/>
                <a:gd name="connsiteY79" fmla="*/ 75338 h 4275461"/>
                <a:gd name="connsiteX80" fmla="*/ 2742291 w 3619883"/>
                <a:gd name="connsiteY80" fmla="*/ 92282 h 4275461"/>
                <a:gd name="connsiteX81" fmla="*/ 2851974 w 3619883"/>
                <a:gd name="connsiteY81" fmla="*/ 109227 h 4275461"/>
                <a:gd name="connsiteX82" fmla="*/ 2907643 w 3619883"/>
                <a:gd name="connsiteY82" fmla="*/ 100020 h 4275461"/>
                <a:gd name="connsiteX83" fmla="*/ 2944022 w 3619883"/>
                <a:gd name="connsiteY83" fmla="*/ 30853 h 4275461"/>
                <a:gd name="connsiteX84" fmla="*/ 3022289 w 3619883"/>
                <a:gd name="connsiteY84" fmla="*/ 10893 h 4275461"/>
                <a:gd name="connsiteX85" fmla="*/ 3054807 w 3619883"/>
                <a:gd name="connsiteY85" fmla="*/ 24226 h 4275461"/>
                <a:gd name="connsiteX86" fmla="*/ 3141892 w 3619883"/>
                <a:gd name="connsiteY86" fmla="*/ 51925 h 4275461"/>
                <a:gd name="connsiteX87" fmla="*/ 3185711 w 3619883"/>
                <a:gd name="connsiteY87" fmla="*/ 59881 h 4275461"/>
                <a:gd name="connsiteX88" fmla="*/ 3219056 w 3619883"/>
                <a:gd name="connsiteY88" fmla="*/ 55536 h 4275461"/>
                <a:gd name="connsiteX89" fmla="*/ 3263425 w 3619883"/>
                <a:gd name="connsiteY89" fmla="*/ 51706 h 4275461"/>
                <a:gd name="connsiteX90" fmla="*/ 3296219 w 3619883"/>
                <a:gd name="connsiteY90" fmla="*/ 59147 h 4275461"/>
                <a:gd name="connsiteX91" fmla="*/ 3319094 w 3619883"/>
                <a:gd name="connsiteY91" fmla="*/ 42500 h 4275461"/>
                <a:gd name="connsiteX92" fmla="*/ 3420511 w 3619883"/>
                <a:gd name="connsiteY92" fmla="*/ 0 h 4275461"/>
                <a:gd name="connsiteX93" fmla="*/ 3453305 w 3619883"/>
                <a:gd name="connsiteY93" fmla="*/ 7440 h 4275461"/>
                <a:gd name="connsiteX94" fmla="*/ 3496571 w 3619883"/>
                <a:gd name="connsiteY94" fmla="*/ 27182 h 4275461"/>
                <a:gd name="connsiteX95" fmla="*/ 3602117 w 3619883"/>
                <a:gd name="connsiteY95" fmla="*/ 132521 h 4275461"/>
                <a:gd name="connsiteX96" fmla="*/ 3619883 w 3619883"/>
                <a:gd name="connsiteY96" fmla="*/ 140049 h 4275461"/>
                <a:gd name="connsiteX97" fmla="*/ 3619883 w 3619883"/>
                <a:gd name="connsiteY9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4128157 h 4275461"/>
                <a:gd name="connsiteX17" fmla="*/ 1140354 w 3619883"/>
                <a:gd name="connsiteY17" fmla="*/ 4128157 h 4275461"/>
                <a:gd name="connsiteX18" fmla="*/ 1140354 w 3619883"/>
                <a:gd name="connsiteY18" fmla="*/ 4275461 h 4275461"/>
                <a:gd name="connsiteX19" fmla="*/ 953807 w 3619883"/>
                <a:gd name="connsiteY19" fmla="*/ 4275461 h 4275461"/>
                <a:gd name="connsiteX20" fmla="*/ 912215 w 3619883"/>
                <a:gd name="connsiteY20" fmla="*/ 4128157 h 4275461"/>
                <a:gd name="connsiteX21" fmla="*/ 961020 w 3619883"/>
                <a:gd name="connsiteY21" fmla="*/ 4128157 h 4275461"/>
                <a:gd name="connsiteX22" fmla="*/ 961020 w 3619883"/>
                <a:gd name="connsiteY22" fmla="*/ 3951392 h 4275461"/>
                <a:gd name="connsiteX23" fmla="*/ 783235 w 3619883"/>
                <a:gd name="connsiteY23" fmla="*/ 3951392 h 4275461"/>
                <a:gd name="connsiteX24" fmla="*/ 783235 w 3619883"/>
                <a:gd name="connsiteY24" fmla="*/ 4128157 h 4275461"/>
                <a:gd name="connsiteX25" fmla="*/ 871024 w 3619883"/>
                <a:gd name="connsiteY25" fmla="*/ 4128157 h 4275461"/>
                <a:gd name="connsiteX26" fmla="*/ 829432 w 3619883"/>
                <a:gd name="connsiteY26" fmla="*/ 4275461 h 4275461"/>
                <a:gd name="connsiteX27" fmla="*/ 611484 w 3619883"/>
                <a:gd name="connsiteY27" fmla="*/ 4275461 h 4275461"/>
                <a:gd name="connsiteX28" fmla="*/ 621247 w 3619883"/>
                <a:gd name="connsiteY28" fmla="*/ 4128157 h 4275461"/>
                <a:gd name="connsiteX29" fmla="*/ 650062 w 3619883"/>
                <a:gd name="connsiteY29" fmla="*/ 4128157 h 4275461"/>
                <a:gd name="connsiteX30" fmla="*/ 650062 w 3619883"/>
                <a:gd name="connsiteY30" fmla="*/ 3951392 h 4275461"/>
                <a:gd name="connsiteX31" fmla="*/ 472277 w 3619883"/>
                <a:gd name="connsiteY31" fmla="*/ 3951392 h 4275461"/>
                <a:gd name="connsiteX32" fmla="*/ 472277 w 3619883"/>
                <a:gd name="connsiteY32" fmla="*/ 4128157 h 4275461"/>
                <a:gd name="connsiteX33" fmla="*/ 522650 w 3619883"/>
                <a:gd name="connsiteY33" fmla="*/ 4128157 h 4275461"/>
                <a:gd name="connsiteX34" fmla="*/ 573998 w 3619883"/>
                <a:gd name="connsiteY34" fmla="*/ 4275461 h 4275461"/>
                <a:gd name="connsiteX35" fmla="*/ 336164 w 3619883"/>
                <a:gd name="connsiteY35" fmla="*/ 4275461 h 4275461"/>
                <a:gd name="connsiteX36" fmla="*/ 294572 w 3619883"/>
                <a:gd name="connsiteY36" fmla="*/ 4128157 h 4275461"/>
                <a:gd name="connsiteX37" fmla="*/ 339106 w 3619883"/>
                <a:gd name="connsiteY37" fmla="*/ 4128157 h 4275461"/>
                <a:gd name="connsiteX38" fmla="*/ 339106 w 3619883"/>
                <a:gd name="connsiteY38" fmla="*/ 3951392 h 4275461"/>
                <a:gd name="connsiteX39" fmla="*/ 161321 w 3619883"/>
                <a:gd name="connsiteY39" fmla="*/ 3951392 h 4275461"/>
                <a:gd name="connsiteX40" fmla="*/ 161321 w 3619883"/>
                <a:gd name="connsiteY40" fmla="*/ 4128157 h 4275461"/>
                <a:gd name="connsiteX41" fmla="*/ 230914 w 3619883"/>
                <a:gd name="connsiteY41" fmla="*/ 4128157 h 4275461"/>
                <a:gd name="connsiteX42" fmla="*/ 189322 w 3619883"/>
                <a:gd name="connsiteY42" fmla="*/ 4275461 h 4275461"/>
                <a:gd name="connsiteX43" fmla="*/ 0 w 3619883"/>
                <a:gd name="connsiteY43" fmla="*/ 4275461 h 4275461"/>
                <a:gd name="connsiteX44" fmla="*/ 0 w 3619883"/>
                <a:gd name="connsiteY44" fmla="*/ 42229 h 4275461"/>
                <a:gd name="connsiteX45" fmla="*/ 42464 w 3619883"/>
                <a:gd name="connsiteY45" fmla="*/ 40518 h 4275461"/>
                <a:gd name="connsiteX46" fmla="*/ 137733 w 3619883"/>
                <a:gd name="connsiteY46" fmla="*/ 35355 h 4275461"/>
                <a:gd name="connsiteX47" fmla="*/ 270565 w 3619883"/>
                <a:gd name="connsiteY47" fmla="*/ 29759 h 4275461"/>
                <a:gd name="connsiteX48" fmla="*/ 479734 w 3619883"/>
                <a:gd name="connsiteY48" fmla="*/ 45455 h 4275461"/>
                <a:gd name="connsiteX49" fmla="*/ 524103 w 3619883"/>
                <a:gd name="connsiteY49" fmla="*/ 41625 h 4275461"/>
                <a:gd name="connsiteX50" fmla="*/ 624416 w 3619883"/>
                <a:gd name="connsiteY50" fmla="*/ 22696 h 4275461"/>
                <a:gd name="connsiteX51" fmla="*/ 657762 w 3619883"/>
                <a:gd name="connsiteY51" fmla="*/ 18351 h 4275461"/>
                <a:gd name="connsiteX52" fmla="*/ 690557 w 3619883"/>
                <a:gd name="connsiteY52" fmla="*/ 25792 h 4275461"/>
                <a:gd name="connsiteX53" fmla="*/ 745123 w 3619883"/>
                <a:gd name="connsiteY53" fmla="*/ 40157 h 4275461"/>
                <a:gd name="connsiteX54" fmla="*/ 789493 w 3619883"/>
                <a:gd name="connsiteY54" fmla="*/ 36327 h 4275461"/>
                <a:gd name="connsiteX55" fmla="*/ 854255 w 3619883"/>
                <a:gd name="connsiteY55" fmla="*/ 68887 h 4275461"/>
                <a:gd name="connsiteX56" fmla="*/ 897520 w 3619883"/>
                <a:gd name="connsiteY56" fmla="*/ 88629 h 4275461"/>
                <a:gd name="connsiteX57" fmla="*/ 940510 w 3619883"/>
                <a:gd name="connsiteY57" fmla="*/ 114265 h 4275461"/>
                <a:gd name="connsiteX58" fmla="*/ 1082712 w 3619883"/>
                <a:gd name="connsiteY58" fmla="*/ 144543 h 4275461"/>
                <a:gd name="connsiteX59" fmla="*/ 1205348 w 3619883"/>
                <a:gd name="connsiteY59" fmla="*/ 120753 h 4275461"/>
                <a:gd name="connsiteX60" fmla="*/ 1271764 w 3619883"/>
                <a:gd name="connsiteY60" fmla="*/ 117956 h 4275461"/>
                <a:gd name="connsiteX61" fmla="*/ 1315583 w 3619883"/>
                <a:gd name="connsiteY61" fmla="*/ 125912 h 4275461"/>
                <a:gd name="connsiteX62" fmla="*/ 1359125 w 3619883"/>
                <a:gd name="connsiteY62" fmla="*/ 139761 h 4275461"/>
                <a:gd name="connsiteX63" fmla="*/ 1391919 w 3619883"/>
                <a:gd name="connsiteY63" fmla="*/ 147202 h 4275461"/>
                <a:gd name="connsiteX64" fmla="*/ 1436563 w 3619883"/>
                <a:gd name="connsiteY64" fmla="*/ 137480 h 4275461"/>
                <a:gd name="connsiteX65" fmla="*/ 1471566 w 3619883"/>
                <a:gd name="connsiteY65" fmla="*/ 97777 h 4275461"/>
                <a:gd name="connsiteX66" fmla="*/ 1505739 w 3619883"/>
                <a:gd name="connsiteY66" fmla="*/ 75753 h 4275461"/>
                <a:gd name="connsiteX67" fmla="*/ 1590891 w 3619883"/>
                <a:gd name="connsiteY67" fmla="*/ 144702 h 4275461"/>
                <a:gd name="connsiteX68" fmla="*/ 1625616 w 3619883"/>
                <a:gd name="connsiteY68" fmla="*/ 110893 h 4275461"/>
                <a:gd name="connsiteX69" fmla="*/ 1658964 w 3619883"/>
                <a:gd name="connsiteY69" fmla="*/ 106547 h 4275461"/>
                <a:gd name="connsiteX70" fmla="*/ 1746598 w 3619883"/>
                <a:gd name="connsiteY70" fmla="*/ 122460 h 4275461"/>
                <a:gd name="connsiteX71" fmla="*/ 1811913 w 3619883"/>
                <a:gd name="connsiteY71" fmla="*/ 143234 h 4275461"/>
                <a:gd name="connsiteX72" fmla="*/ 1856557 w 3619883"/>
                <a:gd name="connsiteY72" fmla="*/ 133511 h 4275461"/>
                <a:gd name="connsiteX73" fmla="*/ 2066003 w 3619883"/>
                <a:gd name="connsiteY73" fmla="*/ 143313 h 4275461"/>
                <a:gd name="connsiteX74" fmla="*/ 2177615 w 3619883"/>
                <a:gd name="connsiteY74" fmla="*/ 119007 h 4275461"/>
                <a:gd name="connsiteX75" fmla="*/ 2255883 w 3619883"/>
                <a:gd name="connsiteY75" fmla="*/ 99047 h 4275461"/>
                <a:gd name="connsiteX76" fmla="*/ 2344622 w 3619883"/>
                <a:gd name="connsiteY76" fmla="*/ 91388 h 4275461"/>
                <a:gd name="connsiteX77" fmla="*/ 2455682 w 3619883"/>
                <a:gd name="connsiteY77" fmla="*/ 78869 h 4275461"/>
                <a:gd name="connsiteX78" fmla="*/ 2632609 w 3619883"/>
                <a:gd name="connsiteY78" fmla="*/ 75338 h 4275461"/>
                <a:gd name="connsiteX79" fmla="*/ 2742291 w 3619883"/>
                <a:gd name="connsiteY79" fmla="*/ 92282 h 4275461"/>
                <a:gd name="connsiteX80" fmla="*/ 2851974 w 3619883"/>
                <a:gd name="connsiteY80" fmla="*/ 109227 h 4275461"/>
                <a:gd name="connsiteX81" fmla="*/ 2907643 w 3619883"/>
                <a:gd name="connsiteY81" fmla="*/ 100020 h 4275461"/>
                <a:gd name="connsiteX82" fmla="*/ 2944022 w 3619883"/>
                <a:gd name="connsiteY82" fmla="*/ 30853 h 4275461"/>
                <a:gd name="connsiteX83" fmla="*/ 3022289 w 3619883"/>
                <a:gd name="connsiteY83" fmla="*/ 10893 h 4275461"/>
                <a:gd name="connsiteX84" fmla="*/ 3054807 w 3619883"/>
                <a:gd name="connsiteY84" fmla="*/ 24226 h 4275461"/>
                <a:gd name="connsiteX85" fmla="*/ 3141892 w 3619883"/>
                <a:gd name="connsiteY85" fmla="*/ 51925 h 4275461"/>
                <a:gd name="connsiteX86" fmla="*/ 3185711 w 3619883"/>
                <a:gd name="connsiteY86" fmla="*/ 59881 h 4275461"/>
                <a:gd name="connsiteX87" fmla="*/ 3219056 w 3619883"/>
                <a:gd name="connsiteY87" fmla="*/ 55536 h 4275461"/>
                <a:gd name="connsiteX88" fmla="*/ 3263425 w 3619883"/>
                <a:gd name="connsiteY88" fmla="*/ 51706 h 4275461"/>
                <a:gd name="connsiteX89" fmla="*/ 3296219 w 3619883"/>
                <a:gd name="connsiteY89" fmla="*/ 59147 h 4275461"/>
                <a:gd name="connsiteX90" fmla="*/ 3319094 w 3619883"/>
                <a:gd name="connsiteY90" fmla="*/ 42500 h 4275461"/>
                <a:gd name="connsiteX91" fmla="*/ 3420511 w 3619883"/>
                <a:gd name="connsiteY91" fmla="*/ 0 h 4275461"/>
                <a:gd name="connsiteX92" fmla="*/ 3453305 w 3619883"/>
                <a:gd name="connsiteY92" fmla="*/ 7440 h 4275461"/>
                <a:gd name="connsiteX93" fmla="*/ 3496571 w 3619883"/>
                <a:gd name="connsiteY93" fmla="*/ 27182 h 4275461"/>
                <a:gd name="connsiteX94" fmla="*/ 3602117 w 3619883"/>
                <a:gd name="connsiteY94" fmla="*/ 132521 h 4275461"/>
                <a:gd name="connsiteX95" fmla="*/ 3619883 w 3619883"/>
                <a:gd name="connsiteY95" fmla="*/ 140049 h 4275461"/>
                <a:gd name="connsiteX96" fmla="*/ 3619883 w 3619883"/>
                <a:gd name="connsiteY9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4128157 h 4275461"/>
                <a:gd name="connsiteX17" fmla="*/ 1140354 w 3619883"/>
                <a:gd name="connsiteY17" fmla="*/ 4275461 h 4275461"/>
                <a:gd name="connsiteX18" fmla="*/ 953807 w 3619883"/>
                <a:gd name="connsiteY18" fmla="*/ 4275461 h 4275461"/>
                <a:gd name="connsiteX19" fmla="*/ 912215 w 3619883"/>
                <a:gd name="connsiteY19" fmla="*/ 4128157 h 4275461"/>
                <a:gd name="connsiteX20" fmla="*/ 961020 w 3619883"/>
                <a:gd name="connsiteY20" fmla="*/ 4128157 h 4275461"/>
                <a:gd name="connsiteX21" fmla="*/ 961020 w 3619883"/>
                <a:gd name="connsiteY21" fmla="*/ 3951392 h 4275461"/>
                <a:gd name="connsiteX22" fmla="*/ 783235 w 3619883"/>
                <a:gd name="connsiteY22" fmla="*/ 3951392 h 4275461"/>
                <a:gd name="connsiteX23" fmla="*/ 783235 w 3619883"/>
                <a:gd name="connsiteY23" fmla="*/ 4128157 h 4275461"/>
                <a:gd name="connsiteX24" fmla="*/ 871024 w 3619883"/>
                <a:gd name="connsiteY24" fmla="*/ 4128157 h 4275461"/>
                <a:gd name="connsiteX25" fmla="*/ 829432 w 3619883"/>
                <a:gd name="connsiteY25" fmla="*/ 4275461 h 4275461"/>
                <a:gd name="connsiteX26" fmla="*/ 611484 w 3619883"/>
                <a:gd name="connsiteY26" fmla="*/ 4275461 h 4275461"/>
                <a:gd name="connsiteX27" fmla="*/ 621247 w 3619883"/>
                <a:gd name="connsiteY27" fmla="*/ 4128157 h 4275461"/>
                <a:gd name="connsiteX28" fmla="*/ 650062 w 3619883"/>
                <a:gd name="connsiteY28" fmla="*/ 4128157 h 4275461"/>
                <a:gd name="connsiteX29" fmla="*/ 650062 w 3619883"/>
                <a:gd name="connsiteY29" fmla="*/ 3951392 h 4275461"/>
                <a:gd name="connsiteX30" fmla="*/ 472277 w 3619883"/>
                <a:gd name="connsiteY30" fmla="*/ 3951392 h 4275461"/>
                <a:gd name="connsiteX31" fmla="*/ 472277 w 3619883"/>
                <a:gd name="connsiteY31" fmla="*/ 4128157 h 4275461"/>
                <a:gd name="connsiteX32" fmla="*/ 522650 w 3619883"/>
                <a:gd name="connsiteY32" fmla="*/ 4128157 h 4275461"/>
                <a:gd name="connsiteX33" fmla="*/ 573998 w 3619883"/>
                <a:gd name="connsiteY33" fmla="*/ 4275461 h 4275461"/>
                <a:gd name="connsiteX34" fmla="*/ 336164 w 3619883"/>
                <a:gd name="connsiteY34" fmla="*/ 4275461 h 4275461"/>
                <a:gd name="connsiteX35" fmla="*/ 294572 w 3619883"/>
                <a:gd name="connsiteY35" fmla="*/ 4128157 h 4275461"/>
                <a:gd name="connsiteX36" fmla="*/ 339106 w 3619883"/>
                <a:gd name="connsiteY36" fmla="*/ 4128157 h 4275461"/>
                <a:gd name="connsiteX37" fmla="*/ 339106 w 3619883"/>
                <a:gd name="connsiteY37" fmla="*/ 3951392 h 4275461"/>
                <a:gd name="connsiteX38" fmla="*/ 161321 w 3619883"/>
                <a:gd name="connsiteY38" fmla="*/ 3951392 h 4275461"/>
                <a:gd name="connsiteX39" fmla="*/ 161321 w 3619883"/>
                <a:gd name="connsiteY39" fmla="*/ 4128157 h 4275461"/>
                <a:gd name="connsiteX40" fmla="*/ 230914 w 3619883"/>
                <a:gd name="connsiteY40" fmla="*/ 4128157 h 4275461"/>
                <a:gd name="connsiteX41" fmla="*/ 189322 w 3619883"/>
                <a:gd name="connsiteY41" fmla="*/ 4275461 h 4275461"/>
                <a:gd name="connsiteX42" fmla="*/ 0 w 3619883"/>
                <a:gd name="connsiteY42" fmla="*/ 4275461 h 4275461"/>
                <a:gd name="connsiteX43" fmla="*/ 0 w 3619883"/>
                <a:gd name="connsiteY43" fmla="*/ 42229 h 4275461"/>
                <a:gd name="connsiteX44" fmla="*/ 42464 w 3619883"/>
                <a:gd name="connsiteY44" fmla="*/ 40518 h 4275461"/>
                <a:gd name="connsiteX45" fmla="*/ 137733 w 3619883"/>
                <a:gd name="connsiteY45" fmla="*/ 35355 h 4275461"/>
                <a:gd name="connsiteX46" fmla="*/ 270565 w 3619883"/>
                <a:gd name="connsiteY46" fmla="*/ 29759 h 4275461"/>
                <a:gd name="connsiteX47" fmla="*/ 479734 w 3619883"/>
                <a:gd name="connsiteY47" fmla="*/ 45455 h 4275461"/>
                <a:gd name="connsiteX48" fmla="*/ 524103 w 3619883"/>
                <a:gd name="connsiteY48" fmla="*/ 41625 h 4275461"/>
                <a:gd name="connsiteX49" fmla="*/ 624416 w 3619883"/>
                <a:gd name="connsiteY49" fmla="*/ 22696 h 4275461"/>
                <a:gd name="connsiteX50" fmla="*/ 657762 w 3619883"/>
                <a:gd name="connsiteY50" fmla="*/ 18351 h 4275461"/>
                <a:gd name="connsiteX51" fmla="*/ 690557 w 3619883"/>
                <a:gd name="connsiteY51" fmla="*/ 25792 h 4275461"/>
                <a:gd name="connsiteX52" fmla="*/ 745123 w 3619883"/>
                <a:gd name="connsiteY52" fmla="*/ 40157 h 4275461"/>
                <a:gd name="connsiteX53" fmla="*/ 789493 w 3619883"/>
                <a:gd name="connsiteY53" fmla="*/ 36327 h 4275461"/>
                <a:gd name="connsiteX54" fmla="*/ 854255 w 3619883"/>
                <a:gd name="connsiteY54" fmla="*/ 68887 h 4275461"/>
                <a:gd name="connsiteX55" fmla="*/ 897520 w 3619883"/>
                <a:gd name="connsiteY55" fmla="*/ 88629 h 4275461"/>
                <a:gd name="connsiteX56" fmla="*/ 940510 w 3619883"/>
                <a:gd name="connsiteY56" fmla="*/ 114265 h 4275461"/>
                <a:gd name="connsiteX57" fmla="*/ 1082712 w 3619883"/>
                <a:gd name="connsiteY57" fmla="*/ 144543 h 4275461"/>
                <a:gd name="connsiteX58" fmla="*/ 1205348 w 3619883"/>
                <a:gd name="connsiteY58" fmla="*/ 120753 h 4275461"/>
                <a:gd name="connsiteX59" fmla="*/ 1271764 w 3619883"/>
                <a:gd name="connsiteY59" fmla="*/ 117956 h 4275461"/>
                <a:gd name="connsiteX60" fmla="*/ 1315583 w 3619883"/>
                <a:gd name="connsiteY60" fmla="*/ 125912 h 4275461"/>
                <a:gd name="connsiteX61" fmla="*/ 1359125 w 3619883"/>
                <a:gd name="connsiteY61" fmla="*/ 139761 h 4275461"/>
                <a:gd name="connsiteX62" fmla="*/ 1391919 w 3619883"/>
                <a:gd name="connsiteY62" fmla="*/ 147202 h 4275461"/>
                <a:gd name="connsiteX63" fmla="*/ 1436563 w 3619883"/>
                <a:gd name="connsiteY63" fmla="*/ 137480 h 4275461"/>
                <a:gd name="connsiteX64" fmla="*/ 1471566 w 3619883"/>
                <a:gd name="connsiteY64" fmla="*/ 97777 h 4275461"/>
                <a:gd name="connsiteX65" fmla="*/ 1505739 w 3619883"/>
                <a:gd name="connsiteY65" fmla="*/ 75753 h 4275461"/>
                <a:gd name="connsiteX66" fmla="*/ 1590891 w 3619883"/>
                <a:gd name="connsiteY66" fmla="*/ 144702 h 4275461"/>
                <a:gd name="connsiteX67" fmla="*/ 1625616 w 3619883"/>
                <a:gd name="connsiteY67" fmla="*/ 110893 h 4275461"/>
                <a:gd name="connsiteX68" fmla="*/ 1658964 w 3619883"/>
                <a:gd name="connsiteY68" fmla="*/ 106547 h 4275461"/>
                <a:gd name="connsiteX69" fmla="*/ 1746598 w 3619883"/>
                <a:gd name="connsiteY69" fmla="*/ 122460 h 4275461"/>
                <a:gd name="connsiteX70" fmla="*/ 1811913 w 3619883"/>
                <a:gd name="connsiteY70" fmla="*/ 143234 h 4275461"/>
                <a:gd name="connsiteX71" fmla="*/ 1856557 w 3619883"/>
                <a:gd name="connsiteY71" fmla="*/ 133511 h 4275461"/>
                <a:gd name="connsiteX72" fmla="*/ 2066003 w 3619883"/>
                <a:gd name="connsiteY72" fmla="*/ 143313 h 4275461"/>
                <a:gd name="connsiteX73" fmla="*/ 2177615 w 3619883"/>
                <a:gd name="connsiteY73" fmla="*/ 119007 h 4275461"/>
                <a:gd name="connsiteX74" fmla="*/ 2255883 w 3619883"/>
                <a:gd name="connsiteY74" fmla="*/ 99047 h 4275461"/>
                <a:gd name="connsiteX75" fmla="*/ 2344622 w 3619883"/>
                <a:gd name="connsiteY75" fmla="*/ 91388 h 4275461"/>
                <a:gd name="connsiteX76" fmla="*/ 2455682 w 3619883"/>
                <a:gd name="connsiteY76" fmla="*/ 78869 h 4275461"/>
                <a:gd name="connsiteX77" fmla="*/ 2632609 w 3619883"/>
                <a:gd name="connsiteY77" fmla="*/ 75338 h 4275461"/>
                <a:gd name="connsiteX78" fmla="*/ 2742291 w 3619883"/>
                <a:gd name="connsiteY78" fmla="*/ 92282 h 4275461"/>
                <a:gd name="connsiteX79" fmla="*/ 2851974 w 3619883"/>
                <a:gd name="connsiteY79" fmla="*/ 109227 h 4275461"/>
                <a:gd name="connsiteX80" fmla="*/ 2907643 w 3619883"/>
                <a:gd name="connsiteY80" fmla="*/ 100020 h 4275461"/>
                <a:gd name="connsiteX81" fmla="*/ 2944022 w 3619883"/>
                <a:gd name="connsiteY81" fmla="*/ 30853 h 4275461"/>
                <a:gd name="connsiteX82" fmla="*/ 3022289 w 3619883"/>
                <a:gd name="connsiteY82" fmla="*/ 10893 h 4275461"/>
                <a:gd name="connsiteX83" fmla="*/ 3054807 w 3619883"/>
                <a:gd name="connsiteY83" fmla="*/ 24226 h 4275461"/>
                <a:gd name="connsiteX84" fmla="*/ 3141892 w 3619883"/>
                <a:gd name="connsiteY84" fmla="*/ 51925 h 4275461"/>
                <a:gd name="connsiteX85" fmla="*/ 3185711 w 3619883"/>
                <a:gd name="connsiteY85" fmla="*/ 59881 h 4275461"/>
                <a:gd name="connsiteX86" fmla="*/ 3219056 w 3619883"/>
                <a:gd name="connsiteY86" fmla="*/ 55536 h 4275461"/>
                <a:gd name="connsiteX87" fmla="*/ 3263425 w 3619883"/>
                <a:gd name="connsiteY87" fmla="*/ 51706 h 4275461"/>
                <a:gd name="connsiteX88" fmla="*/ 3296219 w 3619883"/>
                <a:gd name="connsiteY88" fmla="*/ 59147 h 4275461"/>
                <a:gd name="connsiteX89" fmla="*/ 3319094 w 3619883"/>
                <a:gd name="connsiteY89" fmla="*/ 42500 h 4275461"/>
                <a:gd name="connsiteX90" fmla="*/ 3420511 w 3619883"/>
                <a:gd name="connsiteY90" fmla="*/ 0 h 4275461"/>
                <a:gd name="connsiteX91" fmla="*/ 3453305 w 3619883"/>
                <a:gd name="connsiteY91" fmla="*/ 7440 h 4275461"/>
                <a:gd name="connsiteX92" fmla="*/ 3496571 w 3619883"/>
                <a:gd name="connsiteY92" fmla="*/ 27182 h 4275461"/>
                <a:gd name="connsiteX93" fmla="*/ 3602117 w 3619883"/>
                <a:gd name="connsiteY93" fmla="*/ 132521 h 4275461"/>
                <a:gd name="connsiteX94" fmla="*/ 3619883 w 3619883"/>
                <a:gd name="connsiteY94" fmla="*/ 140049 h 4275461"/>
                <a:gd name="connsiteX95" fmla="*/ 3619883 w 3619883"/>
                <a:gd name="connsiteY9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12215 w 3619883"/>
                <a:gd name="connsiteY18" fmla="*/ 4128157 h 4275461"/>
                <a:gd name="connsiteX19" fmla="*/ 961020 w 3619883"/>
                <a:gd name="connsiteY19" fmla="*/ 4128157 h 4275461"/>
                <a:gd name="connsiteX20" fmla="*/ 961020 w 3619883"/>
                <a:gd name="connsiteY20" fmla="*/ 3951392 h 4275461"/>
                <a:gd name="connsiteX21" fmla="*/ 783235 w 3619883"/>
                <a:gd name="connsiteY21" fmla="*/ 3951392 h 4275461"/>
                <a:gd name="connsiteX22" fmla="*/ 783235 w 3619883"/>
                <a:gd name="connsiteY22" fmla="*/ 4128157 h 4275461"/>
                <a:gd name="connsiteX23" fmla="*/ 871024 w 3619883"/>
                <a:gd name="connsiteY23" fmla="*/ 4128157 h 4275461"/>
                <a:gd name="connsiteX24" fmla="*/ 829432 w 3619883"/>
                <a:gd name="connsiteY24" fmla="*/ 4275461 h 4275461"/>
                <a:gd name="connsiteX25" fmla="*/ 611484 w 3619883"/>
                <a:gd name="connsiteY25" fmla="*/ 4275461 h 4275461"/>
                <a:gd name="connsiteX26" fmla="*/ 621247 w 3619883"/>
                <a:gd name="connsiteY26" fmla="*/ 4128157 h 4275461"/>
                <a:gd name="connsiteX27" fmla="*/ 650062 w 3619883"/>
                <a:gd name="connsiteY27" fmla="*/ 4128157 h 4275461"/>
                <a:gd name="connsiteX28" fmla="*/ 650062 w 3619883"/>
                <a:gd name="connsiteY28" fmla="*/ 3951392 h 4275461"/>
                <a:gd name="connsiteX29" fmla="*/ 472277 w 3619883"/>
                <a:gd name="connsiteY29" fmla="*/ 3951392 h 4275461"/>
                <a:gd name="connsiteX30" fmla="*/ 472277 w 3619883"/>
                <a:gd name="connsiteY30" fmla="*/ 4128157 h 4275461"/>
                <a:gd name="connsiteX31" fmla="*/ 522650 w 3619883"/>
                <a:gd name="connsiteY31" fmla="*/ 4128157 h 4275461"/>
                <a:gd name="connsiteX32" fmla="*/ 573998 w 3619883"/>
                <a:gd name="connsiteY32" fmla="*/ 4275461 h 4275461"/>
                <a:gd name="connsiteX33" fmla="*/ 336164 w 3619883"/>
                <a:gd name="connsiteY33" fmla="*/ 4275461 h 4275461"/>
                <a:gd name="connsiteX34" fmla="*/ 294572 w 3619883"/>
                <a:gd name="connsiteY34" fmla="*/ 4128157 h 4275461"/>
                <a:gd name="connsiteX35" fmla="*/ 339106 w 3619883"/>
                <a:gd name="connsiteY35" fmla="*/ 4128157 h 4275461"/>
                <a:gd name="connsiteX36" fmla="*/ 339106 w 3619883"/>
                <a:gd name="connsiteY36" fmla="*/ 3951392 h 4275461"/>
                <a:gd name="connsiteX37" fmla="*/ 161321 w 3619883"/>
                <a:gd name="connsiteY37" fmla="*/ 3951392 h 4275461"/>
                <a:gd name="connsiteX38" fmla="*/ 161321 w 3619883"/>
                <a:gd name="connsiteY38" fmla="*/ 4128157 h 4275461"/>
                <a:gd name="connsiteX39" fmla="*/ 230914 w 3619883"/>
                <a:gd name="connsiteY39" fmla="*/ 4128157 h 4275461"/>
                <a:gd name="connsiteX40" fmla="*/ 189322 w 3619883"/>
                <a:gd name="connsiteY40" fmla="*/ 4275461 h 4275461"/>
                <a:gd name="connsiteX41" fmla="*/ 0 w 3619883"/>
                <a:gd name="connsiteY41" fmla="*/ 4275461 h 4275461"/>
                <a:gd name="connsiteX42" fmla="*/ 0 w 3619883"/>
                <a:gd name="connsiteY42" fmla="*/ 42229 h 4275461"/>
                <a:gd name="connsiteX43" fmla="*/ 42464 w 3619883"/>
                <a:gd name="connsiteY43" fmla="*/ 40518 h 4275461"/>
                <a:gd name="connsiteX44" fmla="*/ 137733 w 3619883"/>
                <a:gd name="connsiteY44" fmla="*/ 35355 h 4275461"/>
                <a:gd name="connsiteX45" fmla="*/ 270565 w 3619883"/>
                <a:gd name="connsiteY45" fmla="*/ 29759 h 4275461"/>
                <a:gd name="connsiteX46" fmla="*/ 479734 w 3619883"/>
                <a:gd name="connsiteY46" fmla="*/ 45455 h 4275461"/>
                <a:gd name="connsiteX47" fmla="*/ 524103 w 3619883"/>
                <a:gd name="connsiteY47" fmla="*/ 41625 h 4275461"/>
                <a:gd name="connsiteX48" fmla="*/ 624416 w 3619883"/>
                <a:gd name="connsiteY48" fmla="*/ 22696 h 4275461"/>
                <a:gd name="connsiteX49" fmla="*/ 657762 w 3619883"/>
                <a:gd name="connsiteY49" fmla="*/ 18351 h 4275461"/>
                <a:gd name="connsiteX50" fmla="*/ 690557 w 3619883"/>
                <a:gd name="connsiteY50" fmla="*/ 25792 h 4275461"/>
                <a:gd name="connsiteX51" fmla="*/ 745123 w 3619883"/>
                <a:gd name="connsiteY51" fmla="*/ 40157 h 4275461"/>
                <a:gd name="connsiteX52" fmla="*/ 789493 w 3619883"/>
                <a:gd name="connsiteY52" fmla="*/ 36327 h 4275461"/>
                <a:gd name="connsiteX53" fmla="*/ 854255 w 3619883"/>
                <a:gd name="connsiteY53" fmla="*/ 68887 h 4275461"/>
                <a:gd name="connsiteX54" fmla="*/ 897520 w 3619883"/>
                <a:gd name="connsiteY54" fmla="*/ 88629 h 4275461"/>
                <a:gd name="connsiteX55" fmla="*/ 940510 w 3619883"/>
                <a:gd name="connsiteY55" fmla="*/ 114265 h 4275461"/>
                <a:gd name="connsiteX56" fmla="*/ 1082712 w 3619883"/>
                <a:gd name="connsiteY56" fmla="*/ 144543 h 4275461"/>
                <a:gd name="connsiteX57" fmla="*/ 1205348 w 3619883"/>
                <a:gd name="connsiteY57" fmla="*/ 120753 h 4275461"/>
                <a:gd name="connsiteX58" fmla="*/ 1271764 w 3619883"/>
                <a:gd name="connsiteY58" fmla="*/ 117956 h 4275461"/>
                <a:gd name="connsiteX59" fmla="*/ 1315583 w 3619883"/>
                <a:gd name="connsiteY59" fmla="*/ 125912 h 4275461"/>
                <a:gd name="connsiteX60" fmla="*/ 1359125 w 3619883"/>
                <a:gd name="connsiteY60" fmla="*/ 139761 h 4275461"/>
                <a:gd name="connsiteX61" fmla="*/ 1391919 w 3619883"/>
                <a:gd name="connsiteY61" fmla="*/ 147202 h 4275461"/>
                <a:gd name="connsiteX62" fmla="*/ 1436563 w 3619883"/>
                <a:gd name="connsiteY62" fmla="*/ 137480 h 4275461"/>
                <a:gd name="connsiteX63" fmla="*/ 1471566 w 3619883"/>
                <a:gd name="connsiteY63" fmla="*/ 97777 h 4275461"/>
                <a:gd name="connsiteX64" fmla="*/ 1505739 w 3619883"/>
                <a:gd name="connsiteY64" fmla="*/ 75753 h 4275461"/>
                <a:gd name="connsiteX65" fmla="*/ 1590891 w 3619883"/>
                <a:gd name="connsiteY65" fmla="*/ 144702 h 4275461"/>
                <a:gd name="connsiteX66" fmla="*/ 1625616 w 3619883"/>
                <a:gd name="connsiteY66" fmla="*/ 110893 h 4275461"/>
                <a:gd name="connsiteX67" fmla="*/ 1658964 w 3619883"/>
                <a:gd name="connsiteY67" fmla="*/ 106547 h 4275461"/>
                <a:gd name="connsiteX68" fmla="*/ 1746598 w 3619883"/>
                <a:gd name="connsiteY68" fmla="*/ 122460 h 4275461"/>
                <a:gd name="connsiteX69" fmla="*/ 1811913 w 3619883"/>
                <a:gd name="connsiteY69" fmla="*/ 143234 h 4275461"/>
                <a:gd name="connsiteX70" fmla="*/ 1856557 w 3619883"/>
                <a:gd name="connsiteY70" fmla="*/ 133511 h 4275461"/>
                <a:gd name="connsiteX71" fmla="*/ 2066003 w 3619883"/>
                <a:gd name="connsiteY71" fmla="*/ 143313 h 4275461"/>
                <a:gd name="connsiteX72" fmla="*/ 2177615 w 3619883"/>
                <a:gd name="connsiteY72" fmla="*/ 119007 h 4275461"/>
                <a:gd name="connsiteX73" fmla="*/ 2255883 w 3619883"/>
                <a:gd name="connsiteY73" fmla="*/ 99047 h 4275461"/>
                <a:gd name="connsiteX74" fmla="*/ 2344622 w 3619883"/>
                <a:gd name="connsiteY74" fmla="*/ 91388 h 4275461"/>
                <a:gd name="connsiteX75" fmla="*/ 2455682 w 3619883"/>
                <a:gd name="connsiteY75" fmla="*/ 78869 h 4275461"/>
                <a:gd name="connsiteX76" fmla="*/ 2632609 w 3619883"/>
                <a:gd name="connsiteY76" fmla="*/ 75338 h 4275461"/>
                <a:gd name="connsiteX77" fmla="*/ 2742291 w 3619883"/>
                <a:gd name="connsiteY77" fmla="*/ 92282 h 4275461"/>
                <a:gd name="connsiteX78" fmla="*/ 2851974 w 3619883"/>
                <a:gd name="connsiteY78" fmla="*/ 109227 h 4275461"/>
                <a:gd name="connsiteX79" fmla="*/ 2907643 w 3619883"/>
                <a:gd name="connsiteY79" fmla="*/ 100020 h 4275461"/>
                <a:gd name="connsiteX80" fmla="*/ 2944022 w 3619883"/>
                <a:gd name="connsiteY80" fmla="*/ 30853 h 4275461"/>
                <a:gd name="connsiteX81" fmla="*/ 3022289 w 3619883"/>
                <a:gd name="connsiteY81" fmla="*/ 10893 h 4275461"/>
                <a:gd name="connsiteX82" fmla="*/ 3054807 w 3619883"/>
                <a:gd name="connsiteY82" fmla="*/ 24226 h 4275461"/>
                <a:gd name="connsiteX83" fmla="*/ 3141892 w 3619883"/>
                <a:gd name="connsiteY83" fmla="*/ 51925 h 4275461"/>
                <a:gd name="connsiteX84" fmla="*/ 3185711 w 3619883"/>
                <a:gd name="connsiteY84" fmla="*/ 59881 h 4275461"/>
                <a:gd name="connsiteX85" fmla="*/ 3219056 w 3619883"/>
                <a:gd name="connsiteY85" fmla="*/ 55536 h 4275461"/>
                <a:gd name="connsiteX86" fmla="*/ 3263425 w 3619883"/>
                <a:gd name="connsiteY86" fmla="*/ 51706 h 4275461"/>
                <a:gd name="connsiteX87" fmla="*/ 3296219 w 3619883"/>
                <a:gd name="connsiteY87" fmla="*/ 59147 h 4275461"/>
                <a:gd name="connsiteX88" fmla="*/ 3319094 w 3619883"/>
                <a:gd name="connsiteY88" fmla="*/ 42500 h 4275461"/>
                <a:gd name="connsiteX89" fmla="*/ 3420511 w 3619883"/>
                <a:gd name="connsiteY89" fmla="*/ 0 h 4275461"/>
                <a:gd name="connsiteX90" fmla="*/ 3453305 w 3619883"/>
                <a:gd name="connsiteY90" fmla="*/ 7440 h 4275461"/>
                <a:gd name="connsiteX91" fmla="*/ 3496571 w 3619883"/>
                <a:gd name="connsiteY91" fmla="*/ 27182 h 4275461"/>
                <a:gd name="connsiteX92" fmla="*/ 3602117 w 3619883"/>
                <a:gd name="connsiteY92" fmla="*/ 132521 h 4275461"/>
                <a:gd name="connsiteX93" fmla="*/ 3619883 w 3619883"/>
                <a:gd name="connsiteY93" fmla="*/ 140049 h 4275461"/>
                <a:gd name="connsiteX94" fmla="*/ 3619883 w 3619883"/>
                <a:gd name="connsiteY9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12215 w 3619883"/>
                <a:gd name="connsiteY18" fmla="*/ 4128157 h 4275461"/>
                <a:gd name="connsiteX19" fmla="*/ 961020 w 3619883"/>
                <a:gd name="connsiteY19" fmla="*/ 3951392 h 4275461"/>
                <a:gd name="connsiteX20" fmla="*/ 783235 w 3619883"/>
                <a:gd name="connsiteY20" fmla="*/ 3951392 h 4275461"/>
                <a:gd name="connsiteX21" fmla="*/ 783235 w 3619883"/>
                <a:gd name="connsiteY21" fmla="*/ 4128157 h 4275461"/>
                <a:gd name="connsiteX22" fmla="*/ 871024 w 3619883"/>
                <a:gd name="connsiteY22" fmla="*/ 4128157 h 4275461"/>
                <a:gd name="connsiteX23" fmla="*/ 829432 w 3619883"/>
                <a:gd name="connsiteY23" fmla="*/ 4275461 h 4275461"/>
                <a:gd name="connsiteX24" fmla="*/ 611484 w 3619883"/>
                <a:gd name="connsiteY24" fmla="*/ 4275461 h 4275461"/>
                <a:gd name="connsiteX25" fmla="*/ 621247 w 3619883"/>
                <a:gd name="connsiteY25" fmla="*/ 4128157 h 4275461"/>
                <a:gd name="connsiteX26" fmla="*/ 650062 w 3619883"/>
                <a:gd name="connsiteY26" fmla="*/ 4128157 h 4275461"/>
                <a:gd name="connsiteX27" fmla="*/ 650062 w 3619883"/>
                <a:gd name="connsiteY27" fmla="*/ 3951392 h 4275461"/>
                <a:gd name="connsiteX28" fmla="*/ 472277 w 3619883"/>
                <a:gd name="connsiteY28" fmla="*/ 3951392 h 4275461"/>
                <a:gd name="connsiteX29" fmla="*/ 472277 w 3619883"/>
                <a:gd name="connsiteY29" fmla="*/ 4128157 h 4275461"/>
                <a:gd name="connsiteX30" fmla="*/ 522650 w 3619883"/>
                <a:gd name="connsiteY30" fmla="*/ 4128157 h 4275461"/>
                <a:gd name="connsiteX31" fmla="*/ 573998 w 3619883"/>
                <a:gd name="connsiteY31" fmla="*/ 4275461 h 4275461"/>
                <a:gd name="connsiteX32" fmla="*/ 336164 w 3619883"/>
                <a:gd name="connsiteY32" fmla="*/ 4275461 h 4275461"/>
                <a:gd name="connsiteX33" fmla="*/ 294572 w 3619883"/>
                <a:gd name="connsiteY33" fmla="*/ 4128157 h 4275461"/>
                <a:gd name="connsiteX34" fmla="*/ 339106 w 3619883"/>
                <a:gd name="connsiteY34" fmla="*/ 4128157 h 4275461"/>
                <a:gd name="connsiteX35" fmla="*/ 339106 w 3619883"/>
                <a:gd name="connsiteY35" fmla="*/ 3951392 h 4275461"/>
                <a:gd name="connsiteX36" fmla="*/ 161321 w 3619883"/>
                <a:gd name="connsiteY36" fmla="*/ 3951392 h 4275461"/>
                <a:gd name="connsiteX37" fmla="*/ 161321 w 3619883"/>
                <a:gd name="connsiteY37" fmla="*/ 4128157 h 4275461"/>
                <a:gd name="connsiteX38" fmla="*/ 230914 w 3619883"/>
                <a:gd name="connsiteY38" fmla="*/ 4128157 h 4275461"/>
                <a:gd name="connsiteX39" fmla="*/ 189322 w 3619883"/>
                <a:gd name="connsiteY39" fmla="*/ 4275461 h 4275461"/>
                <a:gd name="connsiteX40" fmla="*/ 0 w 3619883"/>
                <a:gd name="connsiteY40" fmla="*/ 4275461 h 4275461"/>
                <a:gd name="connsiteX41" fmla="*/ 0 w 3619883"/>
                <a:gd name="connsiteY41" fmla="*/ 42229 h 4275461"/>
                <a:gd name="connsiteX42" fmla="*/ 42464 w 3619883"/>
                <a:gd name="connsiteY42" fmla="*/ 40518 h 4275461"/>
                <a:gd name="connsiteX43" fmla="*/ 137733 w 3619883"/>
                <a:gd name="connsiteY43" fmla="*/ 35355 h 4275461"/>
                <a:gd name="connsiteX44" fmla="*/ 270565 w 3619883"/>
                <a:gd name="connsiteY44" fmla="*/ 29759 h 4275461"/>
                <a:gd name="connsiteX45" fmla="*/ 479734 w 3619883"/>
                <a:gd name="connsiteY45" fmla="*/ 45455 h 4275461"/>
                <a:gd name="connsiteX46" fmla="*/ 524103 w 3619883"/>
                <a:gd name="connsiteY46" fmla="*/ 41625 h 4275461"/>
                <a:gd name="connsiteX47" fmla="*/ 624416 w 3619883"/>
                <a:gd name="connsiteY47" fmla="*/ 22696 h 4275461"/>
                <a:gd name="connsiteX48" fmla="*/ 657762 w 3619883"/>
                <a:gd name="connsiteY48" fmla="*/ 18351 h 4275461"/>
                <a:gd name="connsiteX49" fmla="*/ 690557 w 3619883"/>
                <a:gd name="connsiteY49" fmla="*/ 25792 h 4275461"/>
                <a:gd name="connsiteX50" fmla="*/ 745123 w 3619883"/>
                <a:gd name="connsiteY50" fmla="*/ 40157 h 4275461"/>
                <a:gd name="connsiteX51" fmla="*/ 789493 w 3619883"/>
                <a:gd name="connsiteY51" fmla="*/ 36327 h 4275461"/>
                <a:gd name="connsiteX52" fmla="*/ 854255 w 3619883"/>
                <a:gd name="connsiteY52" fmla="*/ 68887 h 4275461"/>
                <a:gd name="connsiteX53" fmla="*/ 897520 w 3619883"/>
                <a:gd name="connsiteY53" fmla="*/ 88629 h 4275461"/>
                <a:gd name="connsiteX54" fmla="*/ 940510 w 3619883"/>
                <a:gd name="connsiteY54" fmla="*/ 114265 h 4275461"/>
                <a:gd name="connsiteX55" fmla="*/ 1082712 w 3619883"/>
                <a:gd name="connsiteY55" fmla="*/ 144543 h 4275461"/>
                <a:gd name="connsiteX56" fmla="*/ 1205348 w 3619883"/>
                <a:gd name="connsiteY56" fmla="*/ 120753 h 4275461"/>
                <a:gd name="connsiteX57" fmla="*/ 1271764 w 3619883"/>
                <a:gd name="connsiteY57" fmla="*/ 117956 h 4275461"/>
                <a:gd name="connsiteX58" fmla="*/ 1315583 w 3619883"/>
                <a:gd name="connsiteY58" fmla="*/ 125912 h 4275461"/>
                <a:gd name="connsiteX59" fmla="*/ 1359125 w 3619883"/>
                <a:gd name="connsiteY59" fmla="*/ 139761 h 4275461"/>
                <a:gd name="connsiteX60" fmla="*/ 1391919 w 3619883"/>
                <a:gd name="connsiteY60" fmla="*/ 147202 h 4275461"/>
                <a:gd name="connsiteX61" fmla="*/ 1436563 w 3619883"/>
                <a:gd name="connsiteY61" fmla="*/ 137480 h 4275461"/>
                <a:gd name="connsiteX62" fmla="*/ 1471566 w 3619883"/>
                <a:gd name="connsiteY62" fmla="*/ 97777 h 4275461"/>
                <a:gd name="connsiteX63" fmla="*/ 1505739 w 3619883"/>
                <a:gd name="connsiteY63" fmla="*/ 75753 h 4275461"/>
                <a:gd name="connsiteX64" fmla="*/ 1590891 w 3619883"/>
                <a:gd name="connsiteY64" fmla="*/ 144702 h 4275461"/>
                <a:gd name="connsiteX65" fmla="*/ 1625616 w 3619883"/>
                <a:gd name="connsiteY65" fmla="*/ 110893 h 4275461"/>
                <a:gd name="connsiteX66" fmla="*/ 1658964 w 3619883"/>
                <a:gd name="connsiteY66" fmla="*/ 106547 h 4275461"/>
                <a:gd name="connsiteX67" fmla="*/ 1746598 w 3619883"/>
                <a:gd name="connsiteY67" fmla="*/ 122460 h 4275461"/>
                <a:gd name="connsiteX68" fmla="*/ 1811913 w 3619883"/>
                <a:gd name="connsiteY68" fmla="*/ 143234 h 4275461"/>
                <a:gd name="connsiteX69" fmla="*/ 1856557 w 3619883"/>
                <a:gd name="connsiteY69" fmla="*/ 133511 h 4275461"/>
                <a:gd name="connsiteX70" fmla="*/ 2066003 w 3619883"/>
                <a:gd name="connsiteY70" fmla="*/ 143313 h 4275461"/>
                <a:gd name="connsiteX71" fmla="*/ 2177615 w 3619883"/>
                <a:gd name="connsiteY71" fmla="*/ 119007 h 4275461"/>
                <a:gd name="connsiteX72" fmla="*/ 2255883 w 3619883"/>
                <a:gd name="connsiteY72" fmla="*/ 99047 h 4275461"/>
                <a:gd name="connsiteX73" fmla="*/ 2344622 w 3619883"/>
                <a:gd name="connsiteY73" fmla="*/ 91388 h 4275461"/>
                <a:gd name="connsiteX74" fmla="*/ 2455682 w 3619883"/>
                <a:gd name="connsiteY74" fmla="*/ 78869 h 4275461"/>
                <a:gd name="connsiteX75" fmla="*/ 2632609 w 3619883"/>
                <a:gd name="connsiteY75" fmla="*/ 75338 h 4275461"/>
                <a:gd name="connsiteX76" fmla="*/ 2742291 w 3619883"/>
                <a:gd name="connsiteY76" fmla="*/ 92282 h 4275461"/>
                <a:gd name="connsiteX77" fmla="*/ 2851974 w 3619883"/>
                <a:gd name="connsiteY77" fmla="*/ 109227 h 4275461"/>
                <a:gd name="connsiteX78" fmla="*/ 2907643 w 3619883"/>
                <a:gd name="connsiteY78" fmla="*/ 100020 h 4275461"/>
                <a:gd name="connsiteX79" fmla="*/ 2944022 w 3619883"/>
                <a:gd name="connsiteY79" fmla="*/ 30853 h 4275461"/>
                <a:gd name="connsiteX80" fmla="*/ 3022289 w 3619883"/>
                <a:gd name="connsiteY80" fmla="*/ 10893 h 4275461"/>
                <a:gd name="connsiteX81" fmla="*/ 3054807 w 3619883"/>
                <a:gd name="connsiteY81" fmla="*/ 24226 h 4275461"/>
                <a:gd name="connsiteX82" fmla="*/ 3141892 w 3619883"/>
                <a:gd name="connsiteY82" fmla="*/ 51925 h 4275461"/>
                <a:gd name="connsiteX83" fmla="*/ 3185711 w 3619883"/>
                <a:gd name="connsiteY83" fmla="*/ 59881 h 4275461"/>
                <a:gd name="connsiteX84" fmla="*/ 3219056 w 3619883"/>
                <a:gd name="connsiteY84" fmla="*/ 55536 h 4275461"/>
                <a:gd name="connsiteX85" fmla="*/ 3263425 w 3619883"/>
                <a:gd name="connsiteY85" fmla="*/ 51706 h 4275461"/>
                <a:gd name="connsiteX86" fmla="*/ 3296219 w 3619883"/>
                <a:gd name="connsiteY86" fmla="*/ 59147 h 4275461"/>
                <a:gd name="connsiteX87" fmla="*/ 3319094 w 3619883"/>
                <a:gd name="connsiteY87" fmla="*/ 42500 h 4275461"/>
                <a:gd name="connsiteX88" fmla="*/ 3420511 w 3619883"/>
                <a:gd name="connsiteY88" fmla="*/ 0 h 4275461"/>
                <a:gd name="connsiteX89" fmla="*/ 3453305 w 3619883"/>
                <a:gd name="connsiteY89" fmla="*/ 7440 h 4275461"/>
                <a:gd name="connsiteX90" fmla="*/ 3496571 w 3619883"/>
                <a:gd name="connsiteY90" fmla="*/ 27182 h 4275461"/>
                <a:gd name="connsiteX91" fmla="*/ 3602117 w 3619883"/>
                <a:gd name="connsiteY91" fmla="*/ 132521 h 4275461"/>
                <a:gd name="connsiteX92" fmla="*/ 3619883 w 3619883"/>
                <a:gd name="connsiteY92" fmla="*/ 140049 h 4275461"/>
                <a:gd name="connsiteX93" fmla="*/ 3619883 w 3619883"/>
                <a:gd name="connsiteY9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61020 w 3619883"/>
                <a:gd name="connsiteY18" fmla="*/ 3951392 h 4275461"/>
                <a:gd name="connsiteX19" fmla="*/ 783235 w 3619883"/>
                <a:gd name="connsiteY19" fmla="*/ 3951392 h 4275461"/>
                <a:gd name="connsiteX20" fmla="*/ 783235 w 3619883"/>
                <a:gd name="connsiteY20" fmla="*/ 4128157 h 4275461"/>
                <a:gd name="connsiteX21" fmla="*/ 871024 w 3619883"/>
                <a:gd name="connsiteY21" fmla="*/ 4128157 h 4275461"/>
                <a:gd name="connsiteX22" fmla="*/ 829432 w 3619883"/>
                <a:gd name="connsiteY22" fmla="*/ 4275461 h 4275461"/>
                <a:gd name="connsiteX23" fmla="*/ 611484 w 3619883"/>
                <a:gd name="connsiteY23" fmla="*/ 4275461 h 4275461"/>
                <a:gd name="connsiteX24" fmla="*/ 621247 w 3619883"/>
                <a:gd name="connsiteY24" fmla="*/ 4128157 h 4275461"/>
                <a:gd name="connsiteX25" fmla="*/ 650062 w 3619883"/>
                <a:gd name="connsiteY25" fmla="*/ 4128157 h 4275461"/>
                <a:gd name="connsiteX26" fmla="*/ 650062 w 3619883"/>
                <a:gd name="connsiteY26" fmla="*/ 3951392 h 4275461"/>
                <a:gd name="connsiteX27" fmla="*/ 472277 w 3619883"/>
                <a:gd name="connsiteY27" fmla="*/ 3951392 h 4275461"/>
                <a:gd name="connsiteX28" fmla="*/ 472277 w 3619883"/>
                <a:gd name="connsiteY28" fmla="*/ 4128157 h 4275461"/>
                <a:gd name="connsiteX29" fmla="*/ 522650 w 3619883"/>
                <a:gd name="connsiteY29" fmla="*/ 4128157 h 4275461"/>
                <a:gd name="connsiteX30" fmla="*/ 573998 w 3619883"/>
                <a:gd name="connsiteY30" fmla="*/ 4275461 h 4275461"/>
                <a:gd name="connsiteX31" fmla="*/ 336164 w 3619883"/>
                <a:gd name="connsiteY31" fmla="*/ 4275461 h 4275461"/>
                <a:gd name="connsiteX32" fmla="*/ 294572 w 3619883"/>
                <a:gd name="connsiteY32" fmla="*/ 4128157 h 4275461"/>
                <a:gd name="connsiteX33" fmla="*/ 339106 w 3619883"/>
                <a:gd name="connsiteY33" fmla="*/ 4128157 h 4275461"/>
                <a:gd name="connsiteX34" fmla="*/ 339106 w 3619883"/>
                <a:gd name="connsiteY34" fmla="*/ 3951392 h 4275461"/>
                <a:gd name="connsiteX35" fmla="*/ 161321 w 3619883"/>
                <a:gd name="connsiteY35" fmla="*/ 3951392 h 4275461"/>
                <a:gd name="connsiteX36" fmla="*/ 161321 w 3619883"/>
                <a:gd name="connsiteY36" fmla="*/ 4128157 h 4275461"/>
                <a:gd name="connsiteX37" fmla="*/ 230914 w 3619883"/>
                <a:gd name="connsiteY37" fmla="*/ 4128157 h 4275461"/>
                <a:gd name="connsiteX38" fmla="*/ 189322 w 3619883"/>
                <a:gd name="connsiteY38" fmla="*/ 4275461 h 4275461"/>
                <a:gd name="connsiteX39" fmla="*/ 0 w 3619883"/>
                <a:gd name="connsiteY39" fmla="*/ 4275461 h 4275461"/>
                <a:gd name="connsiteX40" fmla="*/ 0 w 3619883"/>
                <a:gd name="connsiteY40" fmla="*/ 42229 h 4275461"/>
                <a:gd name="connsiteX41" fmla="*/ 42464 w 3619883"/>
                <a:gd name="connsiteY41" fmla="*/ 40518 h 4275461"/>
                <a:gd name="connsiteX42" fmla="*/ 137733 w 3619883"/>
                <a:gd name="connsiteY42" fmla="*/ 35355 h 4275461"/>
                <a:gd name="connsiteX43" fmla="*/ 270565 w 3619883"/>
                <a:gd name="connsiteY43" fmla="*/ 29759 h 4275461"/>
                <a:gd name="connsiteX44" fmla="*/ 479734 w 3619883"/>
                <a:gd name="connsiteY44" fmla="*/ 45455 h 4275461"/>
                <a:gd name="connsiteX45" fmla="*/ 524103 w 3619883"/>
                <a:gd name="connsiteY45" fmla="*/ 41625 h 4275461"/>
                <a:gd name="connsiteX46" fmla="*/ 624416 w 3619883"/>
                <a:gd name="connsiteY46" fmla="*/ 22696 h 4275461"/>
                <a:gd name="connsiteX47" fmla="*/ 657762 w 3619883"/>
                <a:gd name="connsiteY47" fmla="*/ 18351 h 4275461"/>
                <a:gd name="connsiteX48" fmla="*/ 690557 w 3619883"/>
                <a:gd name="connsiteY48" fmla="*/ 25792 h 4275461"/>
                <a:gd name="connsiteX49" fmla="*/ 745123 w 3619883"/>
                <a:gd name="connsiteY49" fmla="*/ 40157 h 4275461"/>
                <a:gd name="connsiteX50" fmla="*/ 789493 w 3619883"/>
                <a:gd name="connsiteY50" fmla="*/ 36327 h 4275461"/>
                <a:gd name="connsiteX51" fmla="*/ 854255 w 3619883"/>
                <a:gd name="connsiteY51" fmla="*/ 68887 h 4275461"/>
                <a:gd name="connsiteX52" fmla="*/ 897520 w 3619883"/>
                <a:gd name="connsiteY52" fmla="*/ 88629 h 4275461"/>
                <a:gd name="connsiteX53" fmla="*/ 940510 w 3619883"/>
                <a:gd name="connsiteY53" fmla="*/ 114265 h 4275461"/>
                <a:gd name="connsiteX54" fmla="*/ 1082712 w 3619883"/>
                <a:gd name="connsiteY54" fmla="*/ 144543 h 4275461"/>
                <a:gd name="connsiteX55" fmla="*/ 1205348 w 3619883"/>
                <a:gd name="connsiteY55" fmla="*/ 120753 h 4275461"/>
                <a:gd name="connsiteX56" fmla="*/ 1271764 w 3619883"/>
                <a:gd name="connsiteY56" fmla="*/ 117956 h 4275461"/>
                <a:gd name="connsiteX57" fmla="*/ 1315583 w 3619883"/>
                <a:gd name="connsiteY57" fmla="*/ 125912 h 4275461"/>
                <a:gd name="connsiteX58" fmla="*/ 1359125 w 3619883"/>
                <a:gd name="connsiteY58" fmla="*/ 139761 h 4275461"/>
                <a:gd name="connsiteX59" fmla="*/ 1391919 w 3619883"/>
                <a:gd name="connsiteY59" fmla="*/ 147202 h 4275461"/>
                <a:gd name="connsiteX60" fmla="*/ 1436563 w 3619883"/>
                <a:gd name="connsiteY60" fmla="*/ 137480 h 4275461"/>
                <a:gd name="connsiteX61" fmla="*/ 1471566 w 3619883"/>
                <a:gd name="connsiteY61" fmla="*/ 97777 h 4275461"/>
                <a:gd name="connsiteX62" fmla="*/ 1505739 w 3619883"/>
                <a:gd name="connsiteY62" fmla="*/ 75753 h 4275461"/>
                <a:gd name="connsiteX63" fmla="*/ 1590891 w 3619883"/>
                <a:gd name="connsiteY63" fmla="*/ 144702 h 4275461"/>
                <a:gd name="connsiteX64" fmla="*/ 1625616 w 3619883"/>
                <a:gd name="connsiteY64" fmla="*/ 110893 h 4275461"/>
                <a:gd name="connsiteX65" fmla="*/ 1658964 w 3619883"/>
                <a:gd name="connsiteY65" fmla="*/ 106547 h 4275461"/>
                <a:gd name="connsiteX66" fmla="*/ 1746598 w 3619883"/>
                <a:gd name="connsiteY66" fmla="*/ 122460 h 4275461"/>
                <a:gd name="connsiteX67" fmla="*/ 1811913 w 3619883"/>
                <a:gd name="connsiteY67" fmla="*/ 143234 h 4275461"/>
                <a:gd name="connsiteX68" fmla="*/ 1856557 w 3619883"/>
                <a:gd name="connsiteY68" fmla="*/ 133511 h 4275461"/>
                <a:gd name="connsiteX69" fmla="*/ 2066003 w 3619883"/>
                <a:gd name="connsiteY69" fmla="*/ 143313 h 4275461"/>
                <a:gd name="connsiteX70" fmla="*/ 2177615 w 3619883"/>
                <a:gd name="connsiteY70" fmla="*/ 119007 h 4275461"/>
                <a:gd name="connsiteX71" fmla="*/ 2255883 w 3619883"/>
                <a:gd name="connsiteY71" fmla="*/ 99047 h 4275461"/>
                <a:gd name="connsiteX72" fmla="*/ 2344622 w 3619883"/>
                <a:gd name="connsiteY72" fmla="*/ 91388 h 4275461"/>
                <a:gd name="connsiteX73" fmla="*/ 2455682 w 3619883"/>
                <a:gd name="connsiteY73" fmla="*/ 78869 h 4275461"/>
                <a:gd name="connsiteX74" fmla="*/ 2632609 w 3619883"/>
                <a:gd name="connsiteY74" fmla="*/ 75338 h 4275461"/>
                <a:gd name="connsiteX75" fmla="*/ 2742291 w 3619883"/>
                <a:gd name="connsiteY75" fmla="*/ 92282 h 4275461"/>
                <a:gd name="connsiteX76" fmla="*/ 2851974 w 3619883"/>
                <a:gd name="connsiteY76" fmla="*/ 109227 h 4275461"/>
                <a:gd name="connsiteX77" fmla="*/ 2907643 w 3619883"/>
                <a:gd name="connsiteY77" fmla="*/ 100020 h 4275461"/>
                <a:gd name="connsiteX78" fmla="*/ 2944022 w 3619883"/>
                <a:gd name="connsiteY78" fmla="*/ 30853 h 4275461"/>
                <a:gd name="connsiteX79" fmla="*/ 3022289 w 3619883"/>
                <a:gd name="connsiteY79" fmla="*/ 10893 h 4275461"/>
                <a:gd name="connsiteX80" fmla="*/ 3054807 w 3619883"/>
                <a:gd name="connsiteY80" fmla="*/ 24226 h 4275461"/>
                <a:gd name="connsiteX81" fmla="*/ 3141892 w 3619883"/>
                <a:gd name="connsiteY81" fmla="*/ 51925 h 4275461"/>
                <a:gd name="connsiteX82" fmla="*/ 3185711 w 3619883"/>
                <a:gd name="connsiteY82" fmla="*/ 59881 h 4275461"/>
                <a:gd name="connsiteX83" fmla="*/ 3219056 w 3619883"/>
                <a:gd name="connsiteY83" fmla="*/ 55536 h 4275461"/>
                <a:gd name="connsiteX84" fmla="*/ 3263425 w 3619883"/>
                <a:gd name="connsiteY84" fmla="*/ 51706 h 4275461"/>
                <a:gd name="connsiteX85" fmla="*/ 3296219 w 3619883"/>
                <a:gd name="connsiteY85" fmla="*/ 59147 h 4275461"/>
                <a:gd name="connsiteX86" fmla="*/ 3319094 w 3619883"/>
                <a:gd name="connsiteY86" fmla="*/ 42500 h 4275461"/>
                <a:gd name="connsiteX87" fmla="*/ 3420511 w 3619883"/>
                <a:gd name="connsiteY87" fmla="*/ 0 h 4275461"/>
                <a:gd name="connsiteX88" fmla="*/ 3453305 w 3619883"/>
                <a:gd name="connsiteY88" fmla="*/ 7440 h 4275461"/>
                <a:gd name="connsiteX89" fmla="*/ 3496571 w 3619883"/>
                <a:gd name="connsiteY89" fmla="*/ 27182 h 4275461"/>
                <a:gd name="connsiteX90" fmla="*/ 3602117 w 3619883"/>
                <a:gd name="connsiteY90" fmla="*/ 132521 h 4275461"/>
                <a:gd name="connsiteX91" fmla="*/ 3619883 w 3619883"/>
                <a:gd name="connsiteY91" fmla="*/ 140049 h 4275461"/>
                <a:gd name="connsiteX92" fmla="*/ 3619883 w 3619883"/>
                <a:gd name="connsiteY9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783235 w 3619883"/>
                <a:gd name="connsiteY19" fmla="*/ 4128157 h 4275461"/>
                <a:gd name="connsiteX20" fmla="*/ 871024 w 3619883"/>
                <a:gd name="connsiteY20" fmla="*/ 4128157 h 4275461"/>
                <a:gd name="connsiteX21" fmla="*/ 829432 w 3619883"/>
                <a:gd name="connsiteY21" fmla="*/ 4275461 h 4275461"/>
                <a:gd name="connsiteX22" fmla="*/ 611484 w 3619883"/>
                <a:gd name="connsiteY22" fmla="*/ 4275461 h 4275461"/>
                <a:gd name="connsiteX23" fmla="*/ 621247 w 3619883"/>
                <a:gd name="connsiteY23" fmla="*/ 4128157 h 4275461"/>
                <a:gd name="connsiteX24" fmla="*/ 650062 w 3619883"/>
                <a:gd name="connsiteY24" fmla="*/ 4128157 h 4275461"/>
                <a:gd name="connsiteX25" fmla="*/ 650062 w 3619883"/>
                <a:gd name="connsiteY25" fmla="*/ 3951392 h 4275461"/>
                <a:gd name="connsiteX26" fmla="*/ 472277 w 3619883"/>
                <a:gd name="connsiteY26" fmla="*/ 3951392 h 4275461"/>
                <a:gd name="connsiteX27" fmla="*/ 472277 w 3619883"/>
                <a:gd name="connsiteY27" fmla="*/ 4128157 h 4275461"/>
                <a:gd name="connsiteX28" fmla="*/ 522650 w 3619883"/>
                <a:gd name="connsiteY28" fmla="*/ 4128157 h 4275461"/>
                <a:gd name="connsiteX29" fmla="*/ 573998 w 3619883"/>
                <a:gd name="connsiteY29" fmla="*/ 4275461 h 4275461"/>
                <a:gd name="connsiteX30" fmla="*/ 336164 w 3619883"/>
                <a:gd name="connsiteY30" fmla="*/ 4275461 h 4275461"/>
                <a:gd name="connsiteX31" fmla="*/ 294572 w 3619883"/>
                <a:gd name="connsiteY31" fmla="*/ 4128157 h 4275461"/>
                <a:gd name="connsiteX32" fmla="*/ 339106 w 3619883"/>
                <a:gd name="connsiteY32" fmla="*/ 4128157 h 4275461"/>
                <a:gd name="connsiteX33" fmla="*/ 339106 w 3619883"/>
                <a:gd name="connsiteY33" fmla="*/ 3951392 h 4275461"/>
                <a:gd name="connsiteX34" fmla="*/ 161321 w 3619883"/>
                <a:gd name="connsiteY34" fmla="*/ 3951392 h 4275461"/>
                <a:gd name="connsiteX35" fmla="*/ 161321 w 3619883"/>
                <a:gd name="connsiteY35" fmla="*/ 4128157 h 4275461"/>
                <a:gd name="connsiteX36" fmla="*/ 230914 w 3619883"/>
                <a:gd name="connsiteY36" fmla="*/ 4128157 h 4275461"/>
                <a:gd name="connsiteX37" fmla="*/ 189322 w 3619883"/>
                <a:gd name="connsiteY37" fmla="*/ 4275461 h 4275461"/>
                <a:gd name="connsiteX38" fmla="*/ 0 w 3619883"/>
                <a:gd name="connsiteY38" fmla="*/ 4275461 h 4275461"/>
                <a:gd name="connsiteX39" fmla="*/ 0 w 3619883"/>
                <a:gd name="connsiteY39" fmla="*/ 42229 h 4275461"/>
                <a:gd name="connsiteX40" fmla="*/ 42464 w 3619883"/>
                <a:gd name="connsiteY40" fmla="*/ 40518 h 4275461"/>
                <a:gd name="connsiteX41" fmla="*/ 137733 w 3619883"/>
                <a:gd name="connsiteY41" fmla="*/ 35355 h 4275461"/>
                <a:gd name="connsiteX42" fmla="*/ 270565 w 3619883"/>
                <a:gd name="connsiteY42" fmla="*/ 29759 h 4275461"/>
                <a:gd name="connsiteX43" fmla="*/ 479734 w 3619883"/>
                <a:gd name="connsiteY43" fmla="*/ 45455 h 4275461"/>
                <a:gd name="connsiteX44" fmla="*/ 524103 w 3619883"/>
                <a:gd name="connsiteY44" fmla="*/ 41625 h 4275461"/>
                <a:gd name="connsiteX45" fmla="*/ 624416 w 3619883"/>
                <a:gd name="connsiteY45" fmla="*/ 22696 h 4275461"/>
                <a:gd name="connsiteX46" fmla="*/ 657762 w 3619883"/>
                <a:gd name="connsiteY46" fmla="*/ 18351 h 4275461"/>
                <a:gd name="connsiteX47" fmla="*/ 690557 w 3619883"/>
                <a:gd name="connsiteY47" fmla="*/ 25792 h 4275461"/>
                <a:gd name="connsiteX48" fmla="*/ 745123 w 3619883"/>
                <a:gd name="connsiteY48" fmla="*/ 40157 h 4275461"/>
                <a:gd name="connsiteX49" fmla="*/ 789493 w 3619883"/>
                <a:gd name="connsiteY49" fmla="*/ 36327 h 4275461"/>
                <a:gd name="connsiteX50" fmla="*/ 854255 w 3619883"/>
                <a:gd name="connsiteY50" fmla="*/ 68887 h 4275461"/>
                <a:gd name="connsiteX51" fmla="*/ 897520 w 3619883"/>
                <a:gd name="connsiteY51" fmla="*/ 88629 h 4275461"/>
                <a:gd name="connsiteX52" fmla="*/ 940510 w 3619883"/>
                <a:gd name="connsiteY52" fmla="*/ 114265 h 4275461"/>
                <a:gd name="connsiteX53" fmla="*/ 1082712 w 3619883"/>
                <a:gd name="connsiteY53" fmla="*/ 144543 h 4275461"/>
                <a:gd name="connsiteX54" fmla="*/ 1205348 w 3619883"/>
                <a:gd name="connsiteY54" fmla="*/ 120753 h 4275461"/>
                <a:gd name="connsiteX55" fmla="*/ 1271764 w 3619883"/>
                <a:gd name="connsiteY55" fmla="*/ 117956 h 4275461"/>
                <a:gd name="connsiteX56" fmla="*/ 1315583 w 3619883"/>
                <a:gd name="connsiteY56" fmla="*/ 125912 h 4275461"/>
                <a:gd name="connsiteX57" fmla="*/ 1359125 w 3619883"/>
                <a:gd name="connsiteY57" fmla="*/ 139761 h 4275461"/>
                <a:gd name="connsiteX58" fmla="*/ 1391919 w 3619883"/>
                <a:gd name="connsiteY58" fmla="*/ 147202 h 4275461"/>
                <a:gd name="connsiteX59" fmla="*/ 1436563 w 3619883"/>
                <a:gd name="connsiteY59" fmla="*/ 137480 h 4275461"/>
                <a:gd name="connsiteX60" fmla="*/ 1471566 w 3619883"/>
                <a:gd name="connsiteY60" fmla="*/ 97777 h 4275461"/>
                <a:gd name="connsiteX61" fmla="*/ 1505739 w 3619883"/>
                <a:gd name="connsiteY61" fmla="*/ 75753 h 4275461"/>
                <a:gd name="connsiteX62" fmla="*/ 1590891 w 3619883"/>
                <a:gd name="connsiteY62" fmla="*/ 144702 h 4275461"/>
                <a:gd name="connsiteX63" fmla="*/ 1625616 w 3619883"/>
                <a:gd name="connsiteY63" fmla="*/ 110893 h 4275461"/>
                <a:gd name="connsiteX64" fmla="*/ 1658964 w 3619883"/>
                <a:gd name="connsiteY64" fmla="*/ 106547 h 4275461"/>
                <a:gd name="connsiteX65" fmla="*/ 1746598 w 3619883"/>
                <a:gd name="connsiteY65" fmla="*/ 122460 h 4275461"/>
                <a:gd name="connsiteX66" fmla="*/ 1811913 w 3619883"/>
                <a:gd name="connsiteY66" fmla="*/ 143234 h 4275461"/>
                <a:gd name="connsiteX67" fmla="*/ 1856557 w 3619883"/>
                <a:gd name="connsiteY67" fmla="*/ 133511 h 4275461"/>
                <a:gd name="connsiteX68" fmla="*/ 2066003 w 3619883"/>
                <a:gd name="connsiteY68" fmla="*/ 143313 h 4275461"/>
                <a:gd name="connsiteX69" fmla="*/ 2177615 w 3619883"/>
                <a:gd name="connsiteY69" fmla="*/ 119007 h 4275461"/>
                <a:gd name="connsiteX70" fmla="*/ 2255883 w 3619883"/>
                <a:gd name="connsiteY70" fmla="*/ 99047 h 4275461"/>
                <a:gd name="connsiteX71" fmla="*/ 2344622 w 3619883"/>
                <a:gd name="connsiteY71" fmla="*/ 91388 h 4275461"/>
                <a:gd name="connsiteX72" fmla="*/ 2455682 w 3619883"/>
                <a:gd name="connsiteY72" fmla="*/ 78869 h 4275461"/>
                <a:gd name="connsiteX73" fmla="*/ 2632609 w 3619883"/>
                <a:gd name="connsiteY73" fmla="*/ 75338 h 4275461"/>
                <a:gd name="connsiteX74" fmla="*/ 2742291 w 3619883"/>
                <a:gd name="connsiteY74" fmla="*/ 92282 h 4275461"/>
                <a:gd name="connsiteX75" fmla="*/ 2851974 w 3619883"/>
                <a:gd name="connsiteY75" fmla="*/ 109227 h 4275461"/>
                <a:gd name="connsiteX76" fmla="*/ 2907643 w 3619883"/>
                <a:gd name="connsiteY76" fmla="*/ 100020 h 4275461"/>
                <a:gd name="connsiteX77" fmla="*/ 2944022 w 3619883"/>
                <a:gd name="connsiteY77" fmla="*/ 30853 h 4275461"/>
                <a:gd name="connsiteX78" fmla="*/ 3022289 w 3619883"/>
                <a:gd name="connsiteY78" fmla="*/ 10893 h 4275461"/>
                <a:gd name="connsiteX79" fmla="*/ 3054807 w 3619883"/>
                <a:gd name="connsiteY79" fmla="*/ 24226 h 4275461"/>
                <a:gd name="connsiteX80" fmla="*/ 3141892 w 3619883"/>
                <a:gd name="connsiteY80" fmla="*/ 51925 h 4275461"/>
                <a:gd name="connsiteX81" fmla="*/ 3185711 w 3619883"/>
                <a:gd name="connsiteY81" fmla="*/ 59881 h 4275461"/>
                <a:gd name="connsiteX82" fmla="*/ 3219056 w 3619883"/>
                <a:gd name="connsiteY82" fmla="*/ 55536 h 4275461"/>
                <a:gd name="connsiteX83" fmla="*/ 3263425 w 3619883"/>
                <a:gd name="connsiteY83" fmla="*/ 51706 h 4275461"/>
                <a:gd name="connsiteX84" fmla="*/ 3296219 w 3619883"/>
                <a:gd name="connsiteY84" fmla="*/ 59147 h 4275461"/>
                <a:gd name="connsiteX85" fmla="*/ 3319094 w 3619883"/>
                <a:gd name="connsiteY85" fmla="*/ 42500 h 4275461"/>
                <a:gd name="connsiteX86" fmla="*/ 3420511 w 3619883"/>
                <a:gd name="connsiteY86" fmla="*/ 0 h 4275461"/>
                <a:gd name="connsiteX87" fmla="*/ 3453305 w 3619883"/>
                <a:gd name="connsiteY87" fmla="*/ 7440 h 4275461"/>
                <a:gd name="connsiteX88" fmla="*/ 3496571 w 3619883"/>
                <a:gd name="connsiteY88" fmla="*/ 27182 h 4275461"/>
                <a:gd name="connsiteX89" fmla="*/ 3602117 w 3619883"/>
                <a:gd name="connsiteY89" fmla="*/ 132521 h 4275461"/>
                <a:gd name="connsiteX90" fmla="*/ 3619883 w 3619883"/>
                <a:gd name="connsiteY90" fmla="*/ 140049 h 4275461"/>
                <a:gd name="connsiteX91" fmla="*/ 3619883 w 3619883"/>
                <a:gd name="connsiteY9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783235 w 3619883"/>
                <a:gd name="connsiteY19" fmla="*/ 4128157 h 4275461"/>
                <a:gd name="connsiteX20" fmla="*/ 829432 w 3619883"/>
                <a:gd name="connsiteY20" fmla="*/ 4275461 h 4275461"/>
                <a:gd name="connsiteX21" fmla="*/ 611484 w 3619883"/>
                <a:gd name="connsiteY21" fmla="*/ 4275461 h 4275461"/>
                <a:gd name="connsiteX22" fmla="*/ 621247 w 3619883"/>
                <a:gd name="connsiteY22" fmla="*/ 4128157 h 4275461"/>
                <a:gd name="connsiteX23" fmla="*/ 650062 w 3619883"/>
                <a:gd name="connsiteY23" fmla="*/ 4128157 h 4275461"/>
                <a:gd name="connsiteX24" fmla="*/ 650062 w 3619883"/>
                <a:gd name="connsiteY24" fmla="*/ 3951392 h 4275461"/>
                <a:gd name="connsiteX25" fmla="*/ 472277 w 3619883"/>
                <a:gd name="connsiteY25" fmla="*/ 3951392 h 4275461"/>
                <a:gd name="connsiteX26" fmla="*/ 472277 w 3619883"/>
                <a:gd name="connsiteY26" fmla="*/ 4128157 h 4275461"/>
                <a:gd name="connsiteX27" fmla="*/ 522650 w 3619883"/>
                <a:gd name="connsiteY27" fmla="*/ 4128157 h 4275461"/>
                <a:gd name="connsiteX28" fmla="*/ 573998 w 3619883"/>
                <a:gd name="connsiteY28" fmla="*/ 4275461 h 4275461"/>
                <a:gd name="connsiteX29" fmla="*/ 336164 w 3619883"/>
                <a:gd name="connsiteY29" fmla="*/ 4275461 h 4275461"/>
                <a:gd name="connsiteX30" fmla="*/ 294572 w 3619883"/>
                <a:gd name="connsiteY30" fmla="*/ 4128157 h 4275461"/>
                <a:gd name="connsiteX31" fmla="*/ 339106 w 3619883"/>
                <a:gd name="connsiteY31" fmla="*/ 4128157 h 4275461"/>
                <a:gd name="connsiteX32" fmla="*/ 339106 w 3619883"/>
                <a:gd name="connsiteY32" fmla="*/ 3951392 h 4275461"/>
                <a:gd name="connsiteX33" fmla="*/ 161321 w 3619883"/>
                <a:gd name="connsiteY33" fmla="*/ 3951392 h 4275461"/>
                <a:gd name="connsiteX34" fmla="*/ 161321 w 3619883"/>
                <a:gd name="connsiteY34" fmla="*/ 4128157 h 4275461"/>
                <a:gd name="connsiteX35" fmla="*/ 230914 w 3619883"/>
                <a:gd name="connsiteY35" fmla="*/ 4128157 h 4275461"/>
                <a:gd name="connsiteX36" fmla="*/ 189322 w 3619883"/>
                <a:gd name="connsiteY36" fmla="*/ 4275461 h 4275461"/>
                <a:gd name="connsiteX37" fmla="*/ 0 w 3619883"/>
                <a:gd name="connsiteY37" fmla="*/ 4275461 h 4275461"/>
                <a:gd name="connsiteX38" fmla="*/ 0 w 3619883"/>
                <a:gd name="connsiteY38" fmla="*/ 42229 h 4275461"/>
                <a:gd name="connsiteX39" fmla="*/ 42464 w 3619883"/>
                <a:gd name="connsiteY39" fmla="*/ 40518 h 4275461"/>
                <a:gd name="connsiteX40" fmla="*/ 137733 w 3619883"/>
                <a:gd name="connsiteY40" fmla="*/ 35355 h 4275461"/>
                <a:gd name="connsiteX41" fmla="*/ 270565 w 3619883"/>
                <a:gd name="connsiteY41" fmla="*/ 29759 h 4275461"/>
                <a:gd name="connsiteX42" fmla="*/ 479734 w 3619883"/>
                <a:gd name="connsiteY42" fmla="*/ 45455 h 4275461"/>
                <a:gd name="connsiteX43" fmla="*/ 524103 w 3619883"/>
                <a:gd name="connsiteY43" fmla="*/ 41625 h 4275461"/>
                <a:gd name="connsiteX44" fmla="*/ 624416 w 3619883"/>
                <a:gd name="connsiteY44" fmla="*/ 22696 h 4275461"/>
                <a:gd name="connsiteX45" fmla="*/ 657762 w 3619883"/>
                <a:gd name="connsiteY45" fmla="*/ 18351 h 4275461"/>
                <a:gd name="connsiteX46" fmla="*/ 690557 w 3619883"/>
                <a:gd name="connsiteY46" fmla="*/ 25792 h 4275461"/>
                <a:gd name="connsiteX47" fmla="*/ 745123 w 3619883"/>
                <a:gd name="connsiteY47" fmla="*/ 40157 h 4275461"/>
                <a:gd name="connsiteX48" fmla="*/ 789493 w 3619883"/>
                <a:gd name="connsiteY48" fmla="*/ 36327 h 4275461"/>
                <a:gd name="connsiteX49" fmla="*/ 854255 w 3619883"/>
                <a:gd name="connsiteY49" fmla="*/ 68887 h 4275461"/>
                <a:gd name="connsiteX50" fmla="*/ 897520 w 3619883"/>
                <a:gd name="connsiteY50" fmla="*/ 88629 h 4275461"/>
                <a:gd name="connsiteX51" fmla="*/ 940510 w 3619883"/>
                <a:gd name="connsiteY51" fmla="*/ 114265 h 4275461"/>
                <a:gd name="connsiteX52" fmla="*/ 1082712 w 3619883"/>
                <a:gd name="connsiteY52" fmla="*/ 144543 h 4275461"/>
                <a:gd name="connsiteX53" fmla="*/ 1205348 w 3619883"/>
                <a:gd name="connsiteY53" fmla="*/ 120753 h 4275461"/>
                <a:gd name="connsiteX54" fmla="*/ 1271764 w 3619883"/>
                <a:gd name="connsiteY54" fmla="*/ 117956 h 4275461"/>
                <a:gd name="connsiteX55" fmla="*/ 1315583 w 3619883"/>
                <a:gd name="connsiteY55" fmla="*/ 125912 h 4275461"/>
                <a:gd name="connsiteX56" fmla="*/ 1359125 w 3619883"/>
                <a:gd name="connsiteY56" fmla="*/ 139761 h 4275461"/>
                <a:gd name="connsiteX57" fmla="*/ 1391919 w 3619883"/>
                <a:gd name="connsiteY57" fmla="*/ 147202 h 4275461"/>
                <a:gd name="connsiteX58" fmla="*/ 1436563 w 3619883"/>
                <a:gd name="connsiteY58" fmla="*/ 137480 h 4275461"/>
                <a:gd name="connsiteX59" fmla="*/ 1471566 w 3619883"/>
                <a:gd name="connsiteY59" fmla="*/ 97777 h 4275461"/>
                <a:gd name="connsiteX60" fmla="*/ 1505739 w 3619883"/>
                <a:gd name="connsiteY60" fmla="*/ 75753 h 4275461"/>
                <a:gd name="connsiteX61" fmla="*/ 1590891 w 3619883"/>
                <a:gd name="connsiteY61" fmla="*/ 144702 h 4275461"/>
                <a:gd name="connsiteX62" fmla="*/ 1625616 w 3619883"/>
                <a:gd name="connsiteY62" fmla="*/ 110893 h 4275461"/>
                <a:gd name="connsiteX63" fmla="*/ 1658964 w 3619883"/>
                <a:gd name="connsiteY63" fmla="*/ 106547 h 4275461"/>
                <a:gd name="connsiteX64" fmla="*/ 1746598 w 3619883"/>
                <a:gd name="connsiteY64" fmla="*/ 122460 h 4275461"/>
                <a:gd name="connsiteX65" fmla="*/ 1811913 w 3619883"/>
                <a:gd name="connsiteY65" fmla="*/ 143234 h 4275461"/>
                <a:gd name="connsiteX66" fmla="*/ 1856557 w 3619883"/>
                <a:gd name="connsiteY66" fmla="*/ 133511 h 4275461"/>
                <a:gd name="connsiteX67" fmla="*/ 2066003 w 3619883"/>
                <a:gd name="connsiteY67" fmla="*/ 143313 h 4275461"/>
                <a:gd name="connsiteX68" fmla="*/ 2177615 w 3619883"/>
                <a:gd name="connsiteY68" fmla="*/ 119007 h 4275461"/>
                <a:gd name="connsiteX69" fmla="*/ 2255883 w 3619883"/>
                <a:gd name="connsiteY69" fmla="*/ 99047 h 4275461"/>
                <a:gd name="connsiteX70" fmla="*/ 2344622 w 3619883"/>
                <a:gd name="connsiteY70" fmla="*/ 91388 h 4275461"/>
                <a:gd name="connsiteX71" fmla="*/ 2455682 w 3619883"/>
                <a:gd name="connsiteY71" fmla="*/ 78869 h 4275461"/>
                <a:gd name="connsiteX72" fmla="*/ 2632609 w 3619883"/>
                <a:gd name="connsiteY72" fmla="*/ 75338 h 4275461"/>
                <a:gd name="connsiteX73" fmla="*/ 2742291 w 3619883"/>
                <a:gd name="connsiteY73" fmla="*/ 92282 h 4275461"/>
                <a:gd name="connsiteX74" fmla="*/ 2851974 w 3619883"/>
                <a:gd name="connsiteY74" fmla="*/ 109227 h 4275461"/>
                <a:gd name="connsiteX75" fmla="*/ 2907643 w 3619883"/>
                <a:gd name="connsiteY75" fmla="*/ 100020 h 4275461"/>
                <a:gd name="connsiteX76" fmla="*/ 2944022 w 3619883"/>
                <a:gd name="connsiteY76" fmla="*/ 30853 h 4275461"/>
                <a:gd name="connsiteX77" fmla="*/ 3022289 w 3619883"/>
                <a:gd name="connsiteY77" fmla="*/ 10893 h 4275461"/>
                <a:gd name="connsiteX78" fmla="*/ 3054807 w 3619883"/>
                <a:gd name="connsiteY78" fmla="*/ 24226 h 4275461"/>
                <a:gd name="connsiteX79" fmla="*/ 3141892 w 3619883"/>
                <a:gd name="connsiteY79" fmla="*/ 51925 h 4275461"/>
                <a:gd name="connsiteX80" fmla="*/ 3185711 w 3619883"/>
                <a:gd name="connsiteY80" fmla="*/ 59881 h 4275461"/>
                <a:gd name="connsiteX81" fmla="*/ 3219056 w 3619883"/>
                <a:gd name="connsiteY81" fmla="*/ 55536 h 4275461"/>
                <a:gd name="connsiteX82" fmla="*/ 3263425 w 3619883"/>
                <a:gd name="connsiteY82" fmla="*/ 51706 h 4275461"/>
                <a:gd name="connsiteX83" fmla="*/ 3296219 w 3619883"/>
                <a:gd name="connsiteY83" fmla="*/ 59147 h 4275461"/>
                <a:gd name="connsiteX84" fmla="*/ 3319094 w 3619883"/>
                <a:gd name="connsiteY84" fmla="*/ 42500 h 4275461"/>
                <a:gd name="connsiteX85" fmla="*/ 3420511 w 3619883"/>
                <a:gd name="connsiteY85" fmla="*/ 0 h 4275461"/>
                <a:gd name="connsiteX86" fmla="*/ 3453305 w 3619883"/>
                <a:gd name="connsiteY86" fmla="*/ 7440 h 4275461"/>
                <a:gd name="connsiteX87" fmla="*/ 3496571 w 3619883"/>
                <a:gd name="connsiteY87" fmla="*/ 27182 h 4275461"/>
                <a:gd name="connsiteX88" fmla="*/ 3602117 w 3619883"/>
                <a:gd name="connsiteY88" fmla="*/ 132521 h 4275461"/>
                <a:gd name="connsiteX89" fmla="*/ 3619883 w 3619883"/>
                <a:gd name="connsiteY89" fmla="*/ 140049 h 4275461"/>
                <a:gd name="connsiteX90" fmla="*/ 3619883 w 3619883"/>
                <a:gd name="connsiteY9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829432 w 3619883"/>
                <a:gd name="connsiteY19" fmla="*/ 4275461 h 4275461"/>
                <a:gd name="connsiteX20" fmla="*/ 611484 w 3619883"/>
                <a:gd name="connsiteY20" fmla="*/ 4275461 h 4275461"/>
                <a:gd name="connsiteX21" fmla="*/ 621247 w 3619883"/>
                <a:gd name="connsiteY21" fmla="*/ 4128157 h 4275461"/>
                <a:gd name="connsiteX22" fmla="*/ 650062 w 3619883"/>
                <a:gd name="connsiteY22" fmla="*/ 4128157 h 4275461"/>
                <a:gd name="connsiteX23" fmla="*/ 650062 w 3619883"/>
                <a:gd name="connsiteY23" fmla="*/ 3951392 h 4275461"/>
                <a:gd name="connsiteX24" fmla="*/ 472277 w 3619883"/>
                <a:gd name="connsiteY24" fmla="*/ 3951392 h 4275461"/>
                <a:gd name="connsiteX25" fmla="*/ 472277 w 3619883"/>
                <a:gd name="connsiteY25" fmla="*/ 4128157 h 4275461"/>
                <a:gd name="connsiteX26" fmla="*/ 522650 w 3619883"/>
                <a:gd name="connsiteY26" fmla="*/ 4128157 h 4275461"/>
                <a:gd name="connsiteX27" fmla="*/ 573998 w 3619883"/>
                <a:gd name="connsiteY27" fmla="*/ 4275461 h 4275461"/>
                <a:gd name="connsiteX28" fmla="*/ 336164 w 3619883"/>
                <a:gd name="connsiteY28" fmla="*/ 4275461 h 4275461"/>
                <a:gd name="connsiteX29" fmla="*/ 294572 w 3619883"/>
                <a:gd name="connsiteY29" fmla="*/ 4128157 h 4275461"/>
                <a:gd name="connsiteX30" fmla="*/ 339106 w 3619883"/>
                <a:gd name="connsiteY30" fmla="*/ 4128157 h 4275461"/>
                <a:gd name="connsiteX31" fmla="*/ 339106 w 3619883"/>
                <a:gd name="connsiteY31" fmla="*/ 3951392 h 4275461"/>
                <a:gd name="connsiteX32" fmla="*/ 161321 w 3619883"/>
                <a:gd name="connsiteY32" fmla="*/ 3951392 h 4275461"/>
                <a:gd name="connsiteX33" fmla="*/ 161321 w 3619883"/>
                <a:gd name="connsiteY33" fmla="*/ 4128157 h 4275461"/>
                <a:gd name="connsiteX34" fmla="*/ 230914 w 3619883"/>
                <a:gd name="connsiteY34" fmla="*/ 4128157 h 4275461"/>
                <a:gd name="connsiteX35" fmla="*/ 189322 w 3619883"/>
                <a:gd name="connsiteY35" fmla="*/ 4275461 h 4275461"/>
                <a:gd name="connsiteX36" fmla="*/ 0 w 3619883"/>
                <a:gd name="connsiteY36" fmla="*/ 4275461 h 4275461"/>
                <a:gd name="connsiteX37" fmla="*/ 0 w 3619883"/>
                <a:gd name="connsiteY37" fmla="*/ 42229 h 4275461"/>
                <a:gd name="connsiteX38" fmla="*/ 42464 w 3619883"/>
                <a:gd name="connsiteY38" fmla="*/ 40518 h 4275461"/>
                <a:gd name="connsiteX39" fmla="*/ 137733 w 3619883"/>
                <a:gd name="connsiteY39" fmla="*/ 35355 h 4275461"/>
                <a:gd name="connsiteX40" fmla="*/ 270565 w 3619883"/>
                <a:gd name="connsiteY40" fmla="*/ 29759 h 4275461"/>
                <a:gd name="connsiteX41" fmla="*/ 479734 w 3619883"/>
                <a:gd name="connsiteY41" fmla="*/ 45455 h 4275461"/>
                <a:gd name="connsiteX42" fmla="*/ 524103 w 3619883"/>
                <a:gd name="connsiteY42" fmla="*/ 41625 h 4275461"/>
                <a:gd name="connsiteX43" fmla="*/ 624416 w 3619883"/>
                <a:gd name="connsiteY43" fmla="*/ 22696 h 4275461"/>
                <a:gd name="connsiteX44" fmla="*/ 657762 w 3619883"/>
                <a:gd name="connsiteY44" fmla="*/ 18351 h 4275461"/>
                <a:gd name="connsiteX45" fmla="*/ 690557 w 3619883"/>
                <a:gd name="connsiteY45" fmla="*/ 25792 h 4275461"/>
                <a:gd name="connsiteX46" fmla="*/ 745123 w 3619883"/>
                <a:gd name="connsiteY46" fmla="*/ 40157 h 4275461"/>
                <a:gd name="connsiteX47" fmla="*/ 789493 w 3619883"/>
                <a:gd name="connsiteY47" fmla="*/ 36327 h 4275461"/>
                <a:gd name="connsiteX48" fmla="*/ 854255 w 3619883"/>
                <a:gd name="connsiteY48" fmla="*/ 68887 h 4275461"/>
                <a:gd name="connsiteX49" fmla="*/ 897520 w 3619883"/>
                <a:gd name="connsiteY49" fmla="*/ 88629 h 4275461"/>
                <a:gd name="connsiteX50" fmla="*/ 940510 w 3619883"/>
                <a:gd name="connsiteY50" fmla="*/ 114265 h 4275461"/>
                <a:gd name="connsiteX51" fmla="*/ 1082712 w 3619883"/>
                <a:gd name="connsiteY51" fmla="*/ 144543 h 4275461"/>
                <a:gd name="connsiteX52" fmla="*/ 1205348 w 3619883"/>
                <a:gd name="connsiteY52" fmla="*/ 120753 h 4275461"/>
                <a:gd name="connsiteX53" fmla="*/ 1271764 w 3619883"/>
                <a:gd name="connsiteY53" fmla="*/ 117956 h 4275461"/>
                <a:gd name="connsiteX54" fmla="*/ 1315583 w 3619883"/>
                <a:gd name="connsiteY54" fmla="*/ 125912 h 4275461"/>
                <a:gd name="connsiteX55" fmla="*/ 1359125 w 3619883"/>
                <a:gd name="connsiteY55" fmla="*/ 139761 h 4275461"/>
                <a:gd name="connsiteX56" fmla="*/ 1391919 w 3619883"/>
                <a:gd name="connsiteY56" fmla="*/ 147202 h 4275461"/>
                <a:gd name="connsiteX57" fmla="*/ 1436563 w 3619883"/>
                <a:gd name="connsiteY57" fmla="*/ 137480 h 4275461"/>
                <a:gd name="connsiteX58" fmla="*/ 1471566 w 3619883"/>
                <a:gd name="connsiteY58" fmla="*/ 97777 h 4275461"/>
                <a:gd name="connsiteX59" fmla="*/ 1505739 w 3619883"/>
                <a:gd name="connsiteY59" fmla="*/ 75753 h 4275461"/>
                <a:gd name="connsiteX60" fmla="*/ 1590891 w 3619883"/>
                <a:gd name="connsiteY60" fmla="*/ 144702 h 4275461"/>
                <a:gd name="connsiteX61" fmla="*/ 1625616 w 3619883"/>
                <a:gd name="connsiteY61" fmla="*/ 110893 h 4275461"/>
                <a:gd name="connsiteX62" fmla="*/ 1658964 w 3619883"/>
                <a:gd name="connsiteY62" fmla="*/ 106547 h 4275461"/>
                <a:gd name="connsiteX63" fmla="*/ 1746598 w 3619883"/>
                <a:gd name="connsiteY63" fmla="*/ 122460 h 4275461"/>
                <a:gd name="connsiteX64" fmla="*/ 1811913 w 3619883"/>
                <a:gd name="connsiteY64" fmla="*/ 143234 h 4275461"/>
                <a:gd name="connsiteX65" fmla="*/ 1856557 w 3619883"/>
                <a:gd name="connsiteY65" fmla="*/ 133511 h 4275461"/>
                <a:gd name="connsiteX66" fmla="*/ 2066003 w 3619883"/>
                <a:gd name="connsiteY66" fmla="*/ 143313 h 4275461"/>
                <a:gd name="connsiteX67" fmla="*/ 2177615 w 3619883"/>
                <a:gd name="connsiteY67" fmla="*/ 119007 h 4275461"/>
                <a:gd name="connsiteX68" fmla="*/ 2255883 w 3619883"/>
                <a:gd name="connsiteY68" fmla="*/ 99047 h 4275461"/>
                <a:gd name="connsiteX69" fmla="*/ 2344622 w 3619883"/>
                <a:gd name="connsiteY69" fmla="*/ 91388 h 4275461"/>
                <a:gd name="connsiteX70" fmla="*/ 2455682 w 3619883"/>
                <a:gd name="connsiteY70" fmla="*/ 78869 h 4275461"/>
                <a:gd name="connsiteX71" fmla="*/ 2632609 w 3619883"/>
                <a:gd name="connsiteY71" fmla="*/ 75338 h 4275461"/>
                <a:gd name="connsiteX72" fmla="*/ 2742291 w 3619883"/>
                <a:gd name="connsiteY72" fmla="*/ 92282 h 4275461"/>
                <a:gd name="connsiteX73" fmla="*/ 2851974 w 3619883"/>
                <a:gd name="connsiteY73" fmla="*/ 109227 h 4275461"/>
                <a:gd name="connsiteX74" fmla="*/ 2907643 w 3619883"/>
                <a:gd name="connsiteY74" fmla="*/ 100020 h 4275461"/>
                <a:gd name="connsiteX75" fmla="*/ 2944022 w 3619883"/>
                <a:gd name="connsiteY75" fmla="*/ 30853 h 4275461"/>
                <a:gd name="connsiteX76" fmla="*/ 3022289 w 3619883"/>
                <a:gd name="connsiteY76" fmla="*/ 10893 h 4275461"/>
                <a:gd name="connsiteX77" fmla="*/ 3054807 w 3619883"/>
                <a:gd name="connsiteY77" fmla="*/ 24226 h 4275461"/>
                <a:gd name="connsiteX78" fmla="*/ 3141892 w 3619883"/>
                <a:gd name="connsiteY78" fmla="*/ 51925 h 4275461"/>
                <a:gd name="connsiteX79" fmla="*/ 3185711 w 3619883"/>
                <a:gd name="connsiteY79" fmla="*/ 59881 h 4275461"/>
                <a:gd name="connsiteX80" fmla="*/ 3219056 w 3619883"/>
                <a:gd name="connsiteY80" fmla="*/ 55536 h 4275461"/>
                <a:gd name="connsiteX81" fmla="*/ 3263425 w 3619883"/>
                <a:gd name="connsiteY81" fmla="*/ 51706 h 4275461"/>
                <a:gd name="connsiteX82" fmla="*/ 3296219 w 3619883"/>
                <a:gd name="connsiteY82" fmla="*/ 59147 h 4275461"/>
                <a:gd name="connsiteX83" fmla="*/ 3319094 w 3619883"/>
                <a:gd name="connsiteY83" fmla="*/ 42500 h 4275461"/>
                <a:gd name="connsiteX84" fmla="*/ 3420511 w 3619883"/>
                <a:gd name="connsiteY84" fmla="*/ 0 h 4275461"/>
                <a:gd name="connsiteX85" fmla="*/ 3453305 w 3619883"/>
                <a:gd name="connsiteY85" fmla="*/ 7440 h 4275461"/>
                <a:gd name="connsiteX86" fmla="*/ 3496571 w 3619883"/>
                <a:gd name="connsiteY86" fmla="*/ 27182 h 4275461"/>
                <a:gd name="connsiteX87" fmla="*/ 3602117 w 3619883"/>
                <a:gd name="connsiteY87" fmla="*/ 132521 h 4275461"/>
                <a:gd name="connsiteX88" fmla="*/ 3619883 w 3619883"/>
                <a:gd name="connsiteY88" fmla="*/ 140049 h 4275461"/>
                <a:gd name="connsiteX89" fmla="*/ 3619883 w 3619883"/>
                <a:gd name="connsiteY8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650062 w 3619883"/>
                <a:gd name="connsiteY21" fmla="*/ 4128157 h 4275461"/>
                <a:gd name="connsiteX22" fmla="*/ 650062 w 3619883"/>
                <a:gd name="connsiteY22" fmla="*/ 3951392 h 4275461"/>
                <a:gd name="connsiteX23" fmla="*/ 472277 w 3619883"/>
                <a:gd name="connsiteY23" fmla="*/ 3951392 h 4275461"/>
                <a:gd name="connsiteX24" fmla="*/ 472277 w 3619883"/>
                <a:gd name="connsiteY24" fmla="*/ 4128157 h 4275461"/>
                <a:gd name="connsiteX25" fmla="*/ 522650 w 3619883"/>
                <a:gd name="connsiteY25" fmla="*/ 4128157 h 4275461"/>
                <a:gd name="connsiteX26" fmla="*/ 573998 w 3619883"/>
                <a:gd name="connsiteY26" fmla="*/ 4275461 h 4275461"/>
                <a:gd name="connsiteX27" fmla="*/ 336164 w 3619883"/>
                <a:gd name="connsiteY27" fmla="*/ 4275461 h 4275461"/>
                <a:gd name="connsiteX28" fmla="*/ 294572 w 3619883"/>
                <a:gd name="connsiteY28" fmla="*/ 4128157 h 4275461"/>
                <a:gd name="connsiteX29" fmla="*/ 339106 w 3619883"/>
                <a:gd name="connsiteY29" fmla="*/ 4128157 h 4275461"/>
                <a:gd name="connsiteX30" fmla="*/ 339106 w 3619883"/>
                <a:gd name="connsiteY30" fmla="*/ 3951392 h 4275461"/>
                <a:gd name="connsiteX31" fmla="*/ 161321 w 3619883"/>
                <a:gd name="connsiteY31" fmla="*/ 3951392 h 4275461"/>
                <a:gd name="connsiteX32" fmla="*/ 161321 w 3619883"/>
                <a:gd name="connsiteY32" fmla="*/ 4128157 h 4275461"/>
                <a:gd name="connsiteX33" fmla="*/ 230914 w 3619883"/>
                <a:gd name="connsiteY33" fmla="*/ 4128157 h 4275461"/>
                <a:gd name="connsiteX34" fmla="*/ 189322 w 3619883"/>
                <a:gd name="connsiteY34" fmla="*/ 4275461 h 4275461"/>
                <a:gd name="connsiteX35" fmla="*/ 0 w 3619883"/>
                <a:gd name="connsiteY35" fmla="*/ 4275461 h 4275461"/>
                <a:gd name="connsiteX36" fmla="*/ 0 w 3619883"/>
                <a:gd name="connsiteY36" fmla="*/ 42229 h 4275461"/>
                <a:gd name="connsiteX37" fmla="*/ 42464 w 3619883"/>
                <a:gd name="connsiteY37" fmla="*/ 40518 h 4275461"/>
                <a:gd name="connsiteX38" fmla="*/ 137733 w 3619883"/>
                <a:gd name="connsiteY38" fmla="*/ 35355 h 4275461"/>
                <a:gd name="connsiteX39" fmla="*/ 270565 w 3619883"/>
                <a:gd name="connsiteY39" fmla="*/ 29759 h 4275461"/>
                <a:gd name="connsiteX40" fmla="*/ 479734 w 3619883"/>
                <a:gd name="connsiteY40" fmla="*/ 45455 h 4275461"/>
                <a:gd name="connsiteX41" fmla="*/ 524103 w 3619883"/>
                <a:gd name="connsiteY41" fmla="*/ 41625 h 4275461"/>
                <a:gd name="connsiteX42" fmla="*/ 624416 w 3619883"/>
                <a:gd name="connsiteY42" fmla="*/ 22696 h 4275461"/>
                <a:gd name="connsiteX43" fmla="*/ 657762 w 3619883"/>
                <a:gd name="connsiteY43" fmla="*/ 18351 h 4275461"/>
                <a:gd name="connsiteX44" fmla="*/ 690557 w 3619883"/>
                <a:gd name="connsiteY44" fmla="*/ 25792 h 4275461"/>
                <a:gd name="connsiteX45" fmla="*/ 745123 w 3619883"/>
                <a:gd name="connsiteY45" fmla="*/ 40157 h 4275461"/>
                <a:gd name="connsiteX46" fmla="*/ 789493 w 3619883"/>
                <a:gd name="connsiteY46" fmla="*/ 36327 h 4275461"/>
                <a:gd name="connsiteX47" fmla="*/ 854255 w 3619883"/>
                <a:gd name="connsiteY47" fmla="*/ 68887 h 4275461"/>
                <a:gd name="connsiteX48" fmla="*/ 897520 w 3619883"/>
                <a:gd name="connsiteY48" fmla="*/ 88629 h 4275461"/>
                <a:gd name="connsiteX49" fmla="*/ 940510 w 3619883"/>
                <a:gd name="connsiteY49" fmla="*/ 114265 h 4275461"/>
                <a:gd name="connsiteX50" fmla="*/ 1082712 w 3619883"/>
                <a:gd name="connsiteY50" fmla="*/ 144543 h 4275461"/>
                <a:gd name="connsiteX51" fmla="*/ 1205348 w 3619883"/>
                <a:gd name="connsiteY51" fmla="*/ 120753 h 4275461"/>
                <a:gd name="connsiteX52" fmla="*/ 1271764 w 3619883"/>
                <a:gd name="connsiteY52" fmla="*/ 117956 h 4275461"/>
                <a:gd name="connsiteX53" fmla="*/ 1315583 w 3619883"/>
                <a:gd name="connsiteY53" fmla="*/ 125912 h 4275461"/>
                <a:gd name="connsiteX54" fmla="*/ 1359125 w 3619883"/>
                <a:gd name="connsiteY54" fmla="*/ 139761 h 4275461"/>
                <a:gd name="connsiteX55" fmla="*/ 1391919 w 3619883"/>
                <a:gd name="connsiteY55" fmla="*/ 147202 h 4275461"/>
                <a:gd name="connsiteX56" fmla="*/ 1436563 w 3619883"/>
                <a:gd name="connsiteY56" fmla="*/ 137480 h 4275461"/>
                <a:gd name="connsiteX57" fmla="*/ 1471566 w 3619883"/>
                <a:gd name="connsiteY57" fmla="*/ 97777 h 4275461"/>
                <a:gd name="connsiteX58" fmla="*/ 1505739 w 3619883"/>
                <a:gd name="connsiteY58" fmla="*/ 75753 h 4275461"/>
                <a:gd name="connsiteX59" fmla="*/ 1590891 w 3619883"/>
                <a:gd name="connsiteY59" fmla="*/ 144702 h 4275461"/>
                <a:gd name="connsiteX60" fmla="*/ 1625616 w 3619883"/>
                <a:gd name="connsiteY60" fmla="*/ 110893 h 4275461"/>
                <a:gd name="connsiteX61" fmla="*/ 1658964 w 3619883"/>
                <a:gd name="connsiteY61" fmla="*/ 106547 h 4275461"/>
                <a:gd name="connsiteX62" fmla="*/ 1746598 w 3619883"/>
                <a:gd name="connsiteY62" fmla="*/ 122460 h 4275461"/>
                <a:gd name="connsiteX63" fmla="*/ 1811913 w 3619883"/>
                <a:gd name="connsiteY63" fmla="*/ 143234 h 4275461"/>
                <a:gd name="connsiteX64" fmla="*/ 1856557 w 3619883"/>
                <a:gd name="connsiteY64" fmla="*/ 133511 h 4275461"/>
                <a:gd name="connsiteX65" fmla="*/ 2066003 w 3619883"/>
                <a:gd name="connsiteY65" fmla="*/ 143313 h 4275461"/>
                <a:gd name="connsiteX66" fmla="*/ 2177615 w 3619883"/>
                <a:gd name="connsiteY66" fmla="*/ 119007 h 4275461"/>
                <a:gd name="connsiteX67" fmla="*/ 2255883 w 3619883"/>
                <a:gd name="connsiteY67" fmla="*/ 99047 h 4275461"/>
                <a:gd name="connsiteX68" fmla="*/ 2344622 w 3619883"/>
                <a:gd name="connsiteY68" fmla="*/ 91388 h 4275461"/>
                <a:gd name="connsiteX69" fmla="*/ 2455682 w 3619883"/>
                <a:gd name="connsiteY69" fmla="*/ 78869 h 4275461"/>
                <a:gd name="connsiteX70" fmla="*/ 2632609 w 3619883"/>
                <a:gd name="connsiteY70" fmla="*/ 75338 h 4275461"/>
                <a:gd name="connsiteX71" fmla="*/ 2742291 w 3619883"/>
                <a:gd name="connsiteY71" fmla="*/ 92282 h 4275461"/>
                <a:gd name="connsiteX72" fmla="*/ 2851974 w 3619883"/>
                <a:gd name="connsiteY72" fmla="*/ 109227 h 4275461"/>
                <a:gd name="connsiteX73" fmla="*/ 2907643 w 3619883"/>
                <a:gd name="connsiteY73" fmla="*/ 100020 h 4275461"/>
                <a:gd name="connsiteX74" fmla="*/ 2944022 w 3619883"/>
                <a:gd name="connsiteY74" fmla="*/ 30853 h 4275461"/>
                <a:gd name="connsiteX75" fmla="*/ 3022289 w 3619883"/>
                <a:gd name="connsiteY75" fmla="*/ 10893 h 4275461"/>
                <a:gd name="connsiteX76" fmla="*/ 3054807 w 3619883"/>
                <a:gd name="connsiteY76" fmla="*/ 24226 h 4275461"/>
                <a:gd name="connsiteX77" fmla="*/ 3141892 w 3619883"/>
                <a:gd name="connsiteY77" fmla="*/ 51925 h 4275461"/>
                <a:gd name="connsiteX78" fmla="*/ 3185711 w 3619883"/>
                <a:gd name="connsiteY78" fmla="*/ 59881 h 4275461"/>
                <a:gd name="connsiteX79" fmla="*/ 3219056 w 3619883"/>
                <a:gd name="connsiteY79" fmla="*/ 55536 h 4275461"/>
                <a:gd name="connsiteX80" fmla="*/ 3263425 w 3619883"/>
                <a:gd name="connsiteY80" fmla="*/ 51706 h 4275461"/>
                <a:gd name="connsiteX81" fmla="*/ 3296219 w 3619883"/>
                <a:gd name="connsiteY81" fmla="*/ 59147 h 4275461"/>
                <a:gd name="connsiteX82" fmla="*/ 3319094 w 3619883"/>
                <a:gd name="connsiteY82" fmla="*/ 42500 h 4275461"/>
                <a:gd name="connsiteX83" fmla="*/ 3420511 w 3619883"/>
                <a:gd name="connsiteY83" fmla="*/ 0 h 4275461"/>
                <a:gd name="connsiteX84" fmla="*/ 3453305 w 3619883"/>
                <a:gd name="connsiteY84" fmla="*/ 7440 h 4275461"/>
                <a:gd name="connsiteX85" fmla="*/ 3496571 w 3619883"/>
                <a:gd name="connsiteY85" fmla="*/ 27182 h 4275461"/>
                <a:gd name="connsiteX86" fmla="*/ 3602117 w 3619883"/>
                <a:gd name="connsiteY86" fmla="*/ 132521 h 4275461"/>
                <a:gd name="connsiteX87" fmla="*/ 3619883 w 3619883"/>
                <a:gd name="connsiteY87" fmla="*/ 140049 h 4275461"/>
                <a:gd name="connsiteX88" fmla="*/ 3619883 w 3619883"/>
                <a:gd name="connsiteY8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650062 w 3619883"/>
                <a:gd name="connsiteY21" fmla="*/ 3951392 h 4275461"/>
                <a:gd name="connsiteX22" fmla="*/ 472277 w 3619883"/>
                <a:gd name="connsiteY22" fmla="*/ 3951392 h 4275461"/>
                <a:gd name="connsiteX23" fmla="*/ 472277 w 3619883"/>
                <a:gd name="connsiteY23" fmla="*/ 4128157 h 4275461"/>
                <a:gd name="connsiteX24" fmla="*/ 522650 w 3619883"/>
                <a:gd name="connsiteY24" fmla="*/ 4128157 h 4275461"/>
                <a:gd name="connsiteX25" fmla="*/ 573998 w 3619883"/>
                <a:gd name="connsiteY25" fmla="*/ 4275461 h 4275461"/>
                <a:gd name="connsiteX26" fmla="*/ 336164 w 3619883"/>
                <a:gd name="connsiteY26" fmla="*/ 4275461 h 4275461"/>
                <a:gd name="connsiteX27" fmla="*/ 294572 w 3619883"/>
                <a:gd name="connsiteY27" fmla="*/ 4128157 h 4275461"/>
                <a:gd name="connsiteX28" fmla="*/ 339106 w 3619883"/>
                <a:gd name="connsiteY28" fmla="*/ 4128157 h 4275461"/>
                <a:gd name="connsiteX29" fmla="*/ 339106 w 3619883"/>
                <a:gd name="connsiteY29" fmla="*/ 3951392 h 4275461"/>
                <a:gd name="connsiteX30" fmla="*/ 161321 w 3619883"/>
                <a:gd name="connsiteY30" fmla="*/ 3951392 h 4275461"/>
                <a:gd name="connsiteX31" fmla="*/ 161321 w 3619883"/>
                <a:gd name="connsiteY31" fmla="*/ 4128157 h 4275461"/>
                <a:gd name="connsiteX32" fmla="*/ 230914 w 3619883"/>
                <a:gd name="connsiteY32" fmla="*/ 4128157 h 4275461"/>
                <a:gd name="connsiteX33" fmla="*/ 189322 w 3619883"/>
                <a:gd name="connsiteY33" fmla="*/ 4275461 h 4275461"/>
                <a:gd name="connsiteX34" fmla="*/ 0 w 3619883"/>
                <a:gd name="connsiteY34" fmla="*/ 4275461 h 4275461"/>
                <a:gd name="connsiteX35" fmla="*/ 0 w 3619883"/>
                <a:gd name="connsiteY35" fmla="*/ 42229 h 4275461"/>
                <a:gd name="connsiteX36" fmla="*/ 42464 w 3619883"/>
                <a:gd name="connsiteY36" fmla="*/ 40518 h 4275461"/>
                <a:gd name="connsiteX37" fmla="*/ 137733 w 3619883"/>
                <a:gd name="connsiteY37" fmla="*/ 35355 h 4275461"/>
                <a:gd name="connsiteX38" fmla="*/ 270565 w 3619883"/>
                <a:gd name="connsiteY38" fmla="*/ 29759 h 4275461"/>
                <a:gd name="connsiteX39" fmla="*/ 479734 w 3619883"/>
                <a:gd name="connsiteY39" fmla="*/ 45455 h 4275461"/>
                <a:gd name="connsiteX40" fmla="*/ 524103 w 3619883"/>
                <a:gd name="connsiteY40" fmla="*/ 41625 h 4275461"/>
                <a:gd name="connsiteX41" fmla="*/ 624416 w 3619883"/>
                <a:gd name="connsiteY41" fmla="*/ 22696 h 4275461"/>
                <a:gd name="connsiteX42" fmla="*/ 657762 w 3619883"/>
                <a:gd name="connsiteY42" fmla="*/ 18351 h 4275461"/>
                <a:gd name="connsiteX43" fmla="*/ 690557 w 3619883"/>
                <a:gd name="connsiteY43" fmla="*/ 25792 h 4275461"/>
                <a:gd name="connsiteX44" fmla="*/ 745123 w 3619883"/>
                <a:gd name="connsiteY44" fmla="*/ 40157 h 4275461"/>
                <a:gd name="connsiteX45" fmla="*/ 789493 w 3619883"/>
                <a:gd name="connsiteY45" fmla="*/ 36327 h 4275461"/>
                <a:gd name="connsiteX46" fmla="*/ 854255 w 3619883"/>
                <a:gd name="connsiteY46" fmla="*/ 68887 h 4275461"/>
                <a:gd name="connsiteX47" fmla="*/ 897520 w 3619883"/>
                <a:gd name="connsiteY47" fmla="*/ 88629 h 4275461"/>
                <a:gd name="connsiteX48" fmla="*/ 940510 w 3619883"/>
                <a:gd name="connsiteY48" fmla="*/ 114265 h 4275461"/>
                <a:gd name="connsiteX49" fmla="*/ 1082712 w 3619883"/>
                <a:gd name="connsiteY49" fmla="*/ 144543 h 4275461"/>
                <a:gd name="connsiteX50" fmla="*/ 1205348 w 3619883"/>
                <a:gd name="connsiteY50" fmla="*/ 120753 h 4275461"/>
                <a:gd name="connsiteX51" fmla="*/ 1271764 w 3619883"/>
                <a:gd name="connsiteY51" fmla="*/ 117956 h 4275461"/>
                <a:gd name="connsiteX52" fmla="*/ 1315583 w 3619883"/>
                <a:gd name="connsiteY52" fmla="*/ 125912 h 4275461"/>
                <a:gd name="connsiteX53" fmla="*/ 1359125 w 3619883"/>
                <a:gd name="connsiteY53" fmla="*/ 139761 h 4275461"/>
                <a:gd name="connsiteX54" fmla="*/ 1391919 w 3619883"/>
                <a:gd name="connsiteY54" fmla="*/ 147202 h 4275461"/>
                <a:gd name="connsiteX55" fmla="*/ 1436563 w 3619883"/>
                <a:gd name="connsiteY55" fmla="*/ 137480 h 4275461"/>
                <a:gd name="connsiteX56" fmla="*/ 1471566 w 3619883"/>
                <a:gd name="connsiteY56" fmla="*/ 97777 h 4275461"/>
                <a:gd name="connsiteX57" fmla="*/ 1505739 w 3619883"/>
                <a:gd name="connsiteY57" fmla="*/ 75753 h 4275461"/>
                <a:gd name="connsiteX58" fmla="*/ 1590891 w 3619883"/>
                <a:gd name="connsiteY58" fmla="*/ 144702 h 4275461"/>
                <a:gd name="connsiteX59" fmla="*/ 1625616 w 3619883"/>
                <a:gd name="connsiteY59" fmla="*/ 110893 h 4275461"/>
                <a:gd name="connsiteX60" fmla="*/ 1658964 w 3619883"/>
                <a:gd name="connsiteY60" fmla="*/ 106547 h 4275461"/>
                <a:gd name="connsiteX61" fmla="*/ 1746598 w 3619883"/>
                <a:gd name="connsiteY61" fmla="*/ 122460 h 4275461"/>
                <a:gd name="connsiteX62" fmla="*/ 1811913 w 3619883"/>
                <a:gd name="connsiteY62" fmla="*/ 143234 h 4275461"/>
                <a:gd name="connsiteX63" fmla="*/ 1856557 w 3619883"/>
                <a:gd name="connsiteY63" fmla="*/ 133511 h 4275461"/>
                <a:gd name="connsiteX64" fmla="*/ 2066003 w 3619883"/>
                <a:gd name="connsiteY64" fmla="*/ 143313 h 4275461"/>
                <a:gd name="connsiteX65" fmla="*/ 2177615 w 3619883"/>
                <a:gd name="connsiteY65" fmla="*/ 119007 h 4275461"/>
                <a:gd name="connsiteX66" fmla="*/ 2255883 w 3619883"/>
                <a:gd name="connsiteY66" fmla="*/ 99047 h 4275461"/>
                <a:gd name="connsiteX67" fmla="*/ 2344622 w 3619883"/>
                <a:gd name="connsiteY67" fmla="*/ 91388 h 4275461"/>
                <a:gd name="connsiteX68" fmla="*/ 2455682 w 3619883"/>
                <a:gd name="connsiteY68" fmla="*/ 78869 h 4275461"/>
                <a:gd name="connsiteX69" fmla="*/ 2632609 w 3619883"/>
                <a:gd name="connsiteY69" fmla="*/ 75338 h 4275461"/>
                <a:gd name="connsiteX70" fmla="*/ 2742291 w 3619883"/>
                <a:gd name="connsiteY70" fmla="*/ 92282 h 4275461"/>
                <a:gd name="connsiteX71" fmla="*/ 2851974 w 3619883"/>
                <a:gd name="connsiteY71" fmla="*/ 109227 h 4275461"/>
                <a:gd name="connsiteX72" fmla="*/ 2907643 w 3619883"/>
                <a:gd name="connsiteY72" fmla="*/ 100020 h 4275461"/>
                <a:gd name="connsiteX73" fmla="*/ 2944022 w 3619883"/>
                <a:gd name="connsiteY73" fmla="*/ 30853 h 4275461"/>
                <a:gd name="connsiteX74" fmla="*/ 3022289 w 3619883"/>
                <a:gd name="connsiteY74" fmla="*/ 10893 h 4275461"/>
                <a:gd name="connsiteX75" fmla="*/ 3054807 w 3619883"/>
                <a:gd name="connsiteY75" fmla="*/ 24226 h 4275461"/>
                <a:gd name="connsiteX76" fmla="*/ 3141892 w 3619883"/>
                <a:gd name="connsiteY76" fmla="*/ 51925 h 4275461"/>
                <a:gd name="connsiteX77" fmla="*/ 3185711 w 3619883"/>
                <a:gd name="connsiteY77" fmla="*/ 59881 h 4275461"/>
                <a:gd name="connsiteX78" fmla="*/ 3219056 w 3619883"/>
                <a:gd name="connsiteY78" fmla="*/ 55536 h 4275461"/>
                <a:gd name="connsiteX79" fmla="*/ 3263425 w 3619883"/>
                <a:gd name="connsiteY79" fmla="*/ 51706 h 4275461"/>
                <a:gd name="connsiteX80" fmla="*/ 3296219 w 3619883"/>
                <a:gd name="connsiteY80" fmla="*/ 59147 h 4275461"/>
                <a:gd name="connsiteX81" fmla="*/ 3319094 w 3619883"/>
                <a:gd name="connsiteY81" fmla="*/ 42500 h 4275461"/>
                <a:gd name="connsiteX82" fmla="*/ 3420511 w 3619883"/>
                <a:gd name="connsiteY82" fmla="*/ 0 h 4275461"/>
                <a:gd name="connsiteX83" fmla="*/ 3453305 w 3619883"/>
                <a:gd name="connsiteY83" fmla="*/ 7440 h 4275461"/>
                <a:gd name="connsiteX84" fmla="*/ 3496571 w 3619883"/>
                <a:gd name="connsiteY84" fmla="*/ 27182 h 4275461"/>
                <a:gd name="connsiteX85" fmla="*/ 3602117 w 3619883"/>
                <a:gd name="connsiteY85" fmla="*/ 132521 h 4275461"/>
                <a:gd name="connsiteX86" fmla="*/ 3619883 w 3619883"/>
                <a:gd name="connsiteY86" fmla="*/ 140049 h 4275461"/>
                <a:gd name="connsiteX87" fmla="*/ 3619883 w 3619883"/>
                <a:gd name="connsiteY8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472277 w 3619883"/>
                <a:gd name="connsiteY21" fmla="*/ 3951392 h 4275461"/>
                <a:gd name="connsiteX22" fmla="*/ 472277 w 3619883"/>
                <a:gd name="connsiteY22" fmla="*/ 4128157 h 4275461"/>
                <a:gd name="connsiteX23" fmla="*/ 522650 w 3619883"/>
                <a:gd name="connsiteY23" fmla="*/ 4128157 h 4275461"/>
                <a:gd name="connsiteX24" fmla="*/ 573998 w 3619883"/>
                <a:gd name="connsiteY24" fmla="*/ 4275461 h 4275461"/>
                <a:gd name="connsiteX25" fmla="*/ 336164 w 3619883"/>
                <a:gd name="connsiteY25" fmla="*/ 4275461 h 4275461"/>
                <a:gd name="connsiteX26" fmla="*/ 294572 w 3619883"/>
                <a:gd name="connsiteY26" fmla="*/ 4128157 h 4275461"/>
                <a:gd name="connsiteX27" fmla="*/ 339106 w 3619883"/>
                <a:gd name="connsiteY27" fmla="*/ 4128157 h 4275461"/>
                <a:gd name="connsiteX28" fmla="*/ 339106 w 3619883"/>
                <a:gd name="connsiteY28" fmla="*/ 3951392 h 4275461"/>
                <a:gd name="connsiteX29" fmla="*/ 161321 w 3619883"/>
                <a:gd name="connsiteY29" fmla="*/ 3951392 h 4275461"/>
                <a:gd name="connsiteX30" fmla="*/ 161321 w 3619883"/>
                <a:gd name="connsiteY30" fmla="*/ 4128157 h 4275461"/>
                <a:gd name="connsiteX31" fmla="*/ 230914 w 3619883"/>
                <a:gd name="connsiteY31" fmla="*/ 4128157 h 4275461"/>
                <a:gd name="connsiteX32" fmla="*/ 189322 w 3619883"/>
                <a:gd name="connsiteY32" fmla="*/ 4275461 h 4275461"/>
                <a:gd name="connsiteX33" fmla="*/ 0 w 3619883"/>
                <a:gd name="connsiteY33" fmla="*/ 4275461 h 4275461"/>
                <a:gd name="connsiteX34" fmla="*/ 0 w 3619883"/>
                <a:gd name="connsiteY34" fmla="*/ 42229 h 4275461"/>
                <a:gd name="connsiteX35" fmla="*/ 42464 w 3619883"/>
                <a:gd name="connsiteY35" fmla="*/ 40518 h 4275461"/>
                <a:gd name="connsiteX36" fmla="*/ 137733 w 3619883"/>
                <a:gd name="connsiteY36" fmla="*/ 35355 h 4275461"/>
                <a:gd name="connsiteX37" fmla="*/ 270565 w 3619883"/>
                <a:gd name="connsiteY37" fmla="*/ 29759 h 4275461"/>
                <a:gd name="connsiteX38" fmla="*/ 479734 w 3619883"/>
                <a:gd name="connsiteY38" fmla="*/ 45455 h 4275461"/>
                <a:gd name="connsiteX39" fmla="*/ 524103 w 3619883"/>
                <a:gd name="connsiteY39" fmla="*/ 41625 h 4275461"/>
                <a:gd name="connsiteX40" fmla="*/ 624416 w 3619883"/>
                <a:gd name="connsiteY40" fmla="*/ 22696 h 4275461"/>
                <a:gd name="connsiteX41" fmla="*/ 657762 w 3619883"/>
                <a:gd name="connsiteY41" fmla="*/ 18351 h 4275461"/>
                <a:gd name="connsiteX42" fmla="*/ 690557 w 3619883"/>
                <a:gd name="connsiteY42" fmla="*/ 25792 h 4275461"/>
                <a:gd name="connsiteX43" fmla="*/ 745123 w 3619883"/>
                <a:gd name="connsiteY43" fmla="*/ 40157 h 4275461"/>
                <a:gd name="connsiteX44" fmla="*/ 789493 w 3619883"/>
                <a:gd name="connsiteY44" fmla="*/ 36327 h 4275461"/>
                <a:gd name="connsiteX45" fmla="*/ 854255 w 3619883"/>
                <a:gd name="connsiteY45" fmla="*/ 68887 h 4275461"/>
                <a:gd name="connsiteX46" fmla="*/ 897520 w 3619883"/>
                <a:gd name="connsiteY46" fmla="*/ 88629 h 4275461"/>
                <a:gd name="connsiteX47" fmla="*/ 940510 w 3619883"/>
                <a:gd name="connsiteY47" fmla="*/ 114265 h 4275461"/>
                <a:gd name="connsiteX48" fmla="*/ 1082712 w 3619883"/>
                <a:gd name="connsiteY48" fmla="*/ 144543 h 4275461"/>
                <a:gd name="connsiteX49" fmla="*/ 1205348 w 3619883"/>
                <a:gd name="connsiteY49" fmla="*/ 120753 h 4275461"/>
                <a:gd name="connsiteX50" fmla="*/ 1271764 w 3619883"/>
                <a:gd name="connsiteY50" fmla="*/ 117956 h 4275461"/>
                <a:gd name="connsiteX51" fmla="*/ 1315583 w 3619883"/>
                <a:gd name="connsiteY51" fmla="*/ 125912 h 4275461"/>
                <a:gd name="connsiteX52" fmla="*/ 1359125 w 3619883"/>
                <a:gd name="connsiteY52" fmla="*/ 139761 h 4275461"/>
                <a:gd name="connsiteX53" fmla="*/ 1391919 w 3619883"/>
                <a:gd name="connsiteY53" fmla="*/ 147202 h 4275461"/>
                <a:gd name="connsiteX54" fmla="*/ 1436563 w 3619883"/>
                <a:gd name="connsiteY54" fmla="*/ 137480 h 4275461"/>
                <a:gd name="connsiteX55" fmla="*/ 1471566 w 3619883"/>
                <a:gd name="connsiteY55" fmla="*/ 97777 h 4275461"/>
                <a:gd name="connsiteX56" fmla="*/ 1505739 w 3619883"/>
                <a:gd name="connsiteY56" fmla="*/ 75753 h 4275461"/>
                <a:gd name="connsiteX57" fmla="*/ 1590891 w 3619883"/>
                <a:gd name="connsiteY57" fmla="*/ 144702 h 4275461"/>
                <a:gd name="connsiteX58" fmla="*/ 1625616 w 3619883"/>
                <a:gd name="connsiteY58" fmla="*/ 110893 h 4275461"/>
                <a:gd name="connsiteX59" fmla="*/ 1658964 w 3619883"/>
                <a:gd name="connsiteY59" fmla="*/ 106547 h 4275461"/>
                <a:gd name="connsiteX60" fmla="*/ 1746598 w 3619883"/>
                <a:gd name="connsiteY60" fmla="*/ 122460 h 4275461"/>
                <a:gd name="connsiteX61" fmla="*/ 1811913 w 3619883"/>
                <a:gd name="connsiteY61" fmla="*/ 143234 h 4275461"/>
                <a:gd name="connsiteX62" fmla="*/ 1856557 w 3619883"/>
                <a:gd name="connsiteY62" fmla="*/ 133511 h 4275461"/>
                <a:gd name="connsiteX63" fmla="*/ 2066003 w 3619883"/>
                <a:gd name="connsiteY63" fmla="*/ 143313 h 4275461"/>
                <a:gd name="connsiteX64" fmla="*/ 2177615 w 3619883"/>
                <a:gd name="connsiteY64" fmla="*/ 119007 h 4275461"/>
                <a:gd name="connsiteX65" fmla="*/ 2255883 w 3619883"/>
                <a:gd name="connsiteY65" fmla="*/ 99047 h 4275461"/>
                <a:gd name="connsiteX66" fmla="*/ 2344622 w 3619883"/>
                <a:gd name="connsiteY66" fmla="*/ 91388 h 4275461"/>
                <a:gd name="connsiteX67" fmla="*/ 2455682 w 3619883"/>
                <a:gd name="connsiteY67" fmla="*/ 78869 h 4275461"/>
                <a:gd name="connsiteX68" fmla="*/ 2632609 w 3619883"/>
                <a:gd name="connsiteY68" fmla="*/ 75338 h 4275461"/>
                <a:gd name="connsiteX69" fmla="*/ 2742291 w 3619883"/>
                <a:gd name="connsiteY69" fmla="*/ 92282 h 4275461"/>
                <a:gd name="connsiteX70" fmla="*/ 2851974 w 3619883"/>
                <a:gd name="connsiteY70" fmla="*/ 109227 h 4275461"/>
                <a:gd name="connsiteX71" fmla="*/ 2907643 w 3619883"/>
                <a:gd name="connsiteY71" fmla="*/ 100020 h 4275461"/>
                <a:gd name="connsiteX72" fmla="*/ 2944022 w 3619883"/>
                <a:gd name="connsiteY72" fmla="*/ 30853 h 4275461"/>
                <a:gd name="connsiteX73" fmla="*/ 3022289 w 3619883"/>
                <a:gd name="connsiteY73" fmla="*/ 10893 h 4275461"/>
                <a:gd name="connsiteX74" fmla="*/ 3054807 w 3619883"/>
                <a:gd name="connsiteY74" fmla="*/ 24226 h 4275461"/>
                <a:gd name="connsiteX75" fmla="*/ 3141892 w 3619883"/>
                <a:gd name="connsiteY75" fmla="*/ 51925 h 4275461"/>
                <a:gd name="connsiteX76" fmla="*/ 3185711 w 3619883"/>
                <a:gd name="connsiteY76" fmla="*/ 59881 h 4275461"/>
                <a:gd name="connsiteX77" fmla="*/ 3219056 w 3619883"/>
                <a:gd name="connsiteY77" fmla="*/ 55536 h 4275461"/>
                <a:gd name="connsiteX78" fmla="*/ 3263425 w 3619883"/>
                <a:gd name="connsiteY78" fmla="*/ 51706 h 4275461"/>
                <a:gd name="connsiteX79" fmla="*/ 3296219 w 3619883"/>
                <a:gd name="connsiteY79" fmla="*/ 59147 h 4275461"/>
                <a:gd name="connsiteX80" fmla="*/ 3319094 w 3619883"/>
                <a:gd name="connsiteY80" fmla="*/ 42500 h 4275461"/>
                <a:gd name="connsiteX81" fmla="*/ 3420511 w 3619883"/>
                <a:gd name="connsiteY81" fmla="*/ 0 h 4275461"/>
                <a:gd name="connsiteX82" fmla="*/ 3453305 w 3619883"/>
                <a:gd name="connsiteY82" fmla="*/ 7440 h 4275461"/>
                <a:gd name="connsiteX83" fmla="*/ 3496571 w 3619883"/>
                <a:gd name="connsiteY83" fmla="*/ 27182 h 4275461"/>
                <a:gd name="connsiteX84" fmla="*/ 3602117 w 3619883"/>
                <a:gd name="connsiteY84" fmla="*/ 132521 h 4275461"/>
                <a:gd name="connsiteX85" fmla="*/ 3619883 w 3619883"/>
                <a:gd name="connsiteY85" fmla="*/ 140049 h 4275461"/>
                <a:gd name="connsiteX86" fmla="*/ 3619883 w 3619883"/>
                <a:gd name="connsiteY8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472277 w 3619883"/>
                <a:gd name="connsiteY20" fmla="*/ 3951392 h 4275461"/>
                <a:gd name="connsiteX21" fmla="*/ 472277 w 3619883"/>
                <a:gd name="connsiteY21" fmla="*/ 4128157 h 4275461"/>
                <a:gd name="connsiteX22" fmla="*/ 522650 w 3619883"/>
                <a:gd name="connsiteY22" fmla="*/ 4128157 h 4275461"/>
                <a:gd name="connsiteX23" fmla="*/ 573998 w 3619883"/>
                <a:gd name="connsiteY23" fmla="*/ 4275461 h 4275461"/>
                <a:gd name="connsiteX24" fmla="*/ 336164 w 3619883"/>
                <a:gd name="connsiteY24" fmla="*/ 4275461 h 4275461"/>
                <a:gd name="connsiteX25" fmla="*/ 294572 w 3619883"/>
                <a:gd name="connsiteY25" fmla="*/ 4128157 h 4275461"/>
                <a:gd name="connsiteX26" fmla="*/ 339106 w 3619883"/>
                <a:gd name="connsiteY26" fmla="*/ 4128157 h 4275461"/>
                <a:gd name="connsiteX27" fmla="*/ 339106 w 3619883"/>
                <a:gd name="connsiteY27" fmla="*/ 3951392 h 4275461"/>
                <a:gd name="connsiteX28" fmla="*/ 161321 w 3619883"/>
                <a:gd name="connsiteY28" fmla="*/ 3951392 h 4275461"/>
                <a:gd name="connsiteX29" fmla="*/ 161321 w 3619883"/>
                <a:gd name="connsiteY29" fmla="*/ 4128157 h 4275461"/>
                <a:gd name="connsiteX30" fmla="*/ 230914 w 3619883"/>
                <a:gd name="connsiteY30" fmla="*/ 4128157 h 4275461"/>
                <a:gd name="connsiteX31" fmla="*/ 189322 w 3619883"/>
                <a:gd name="connsiteY31" fmla="*/ 4275461 h 4275461"/>
                <a:gd name="connsiteX32" fmla="*/ 0 w 3619883"/>
                <a:gd name="connsiteY32" fmla="*/ 4275461 h 4275461"/>
                <a:gd name="connsiteX33" fmla="*/ 0 w 3619883"/>
                <a:gd name="connsiteY33" fmla="*/ 42229 h 4275461"/>
                <a:gd name="connsiteX34" fmla="*/ 42464 w 3619883"/>
                <a:gd name="connsiteY34" fmla="*/ 40518 h 4275461"/>
                <a:gd name="connsiteX35" fmla="*/ 137733 w 3619883"/>
                <a:gd name="connsiteY35" fmla="*/ 35355 h 4275461"/>
                <a:gd name="connsiteX36" fmla="*/ 270565 w 3619883"/>
                <a:gd name="connsiteY36" fmla="*/ 29759 h 4275461"/>
                <a:gd name="connsiteX37" fmla="*/ 479734 w 3619883"/>
                <a:gd name="connsiteY37" fmla="*/ 45455 h 4275461"/>
                <a:gd name="connsiteX38" fmla="*/ 524103 w 3619883"/>
                <a:gd name="connsiteY38" fmla="*/ 41625 h 4275461"/>
                <a:gd name="connsiteX39" fmla="*/ 624416 w 3619883"/>
                <a:gd name="connsiteY39" fmla="*/ 22696 h 4275461"/>
                <a:gd name="connsiteX40" fmla="*/ 657762 w 3619883"/>
                <a:gd name="connsiteY40" fmla="*/ 18351 h 4275461"/>
                <a:gd name="connsiteX41" fmla="*/ 690557 w 3619883"/>
                <a:gd name="connsiteY41" fmla="*/ 25792 h 4275461"/>
                <a:gd name="connsiteX42" fmla="*/ 745123 w 3619883"/>
                <a:gd name="connsiteY42" fmla="*/ 40157 h 4275461"/>
                <a:gd name="connsiteX43" fmla="*/ 789493 w 3619883"/>
                <a:gd name="connsiteY43" fmla="*/ 36327 h 4275461"/>
                <a:gd name="connsiteX44" fmla="*/ 854255 w 3619883"/>
                <a:gd name="connsiteY44" fmla="*/ 68887 h 4275461"/>
                <a:gd name="connsiteX45" fmla="*/ 897520 w 3619883"/>
                <a:gd name="connsiteY45" fmla="*/ 88629 h 4275461"/>
                <a:gd name="connsiteX46" fmla="*/ 940510 w 3619883"/>
                <a:gd name="connsiteY46" fmla="*/ 114265 h 4275461"/>
                <a:gd name="connsiteX47" fmla="*/ 1082712 w 3619883"/>
                <a:gd name="connsiteY47" fmla="*/ 144543 h 4275461"/>
                <a:gd name="connsiteX48" fmla="*/ 1205348 w 3619883"/>
                <a:gd name="connsiteY48" fmla="*/ 120753 h 4275461"/>
                <a:gd name="connsiteX49" fmla="*/ 1271764 w 3619883"/>
                <a:gd name="connsiteY49" fmla="*/ 117956 h 4275461"/>
                <a:gd name="connsiteX50" fmla="*/ 1315583 w 3619883"/>
                <a:gd name="connsiteY50" fmla="*/ 125912 h 4275461"/>
                <a:gd name="connsiteX51" fmla="*/ 1359125 w 3619883"/>
                <a:gd name="connsiteY51" fmla="*/ 139761 h 4275461"/>
                <a:gd name="connsiteX52" fmla="*/ 1391919 w 3619883"/>
                <a:gd name="connsiteY52" fmla="*/ 147202 h 4275461"/>
                <a:gd name="connsiteX53" fmla="*/ 1436563 w 3619883"/>
                <a:gd name="connsiteY53" fmla="*/ 137480 h 4275461"/>
                <a:gd name="connsiteX54" fmla="*/ 1471566 w 3619883"/>
                <a:gd name="connsiteY54" fmla="*/ 97777 h 4275461"/>
                <a:gd name="connsiteX55" fmla="*/ 1505739 w 3619883"/>
                <a:gd name="connsiteY55" fmla="*/ 75753 h 4275461"/>
                <a:gd name="connsiteX56" fmla="*/ 1590891 w 3619883"/>
                <a:gd name="connsiteY56" fmla="*/ 144702 h 4275461"/>
                <a:gd name="connsiteX57" fmla="*/ 1625616 w 3619883"/>
                <a:gd name="connsiteY57" fmla="*/ 110893 h 4275461"/>
                <a:gd name="connsiteX58" fmla="*/ 1658964 w 3619883"/>
                <a:gd name="connsiteY58" fmla="*/ 106547 h 4275461"/>
                <a:gd name="connsiteX59" fmla="*/ 1746598 w 3619883"/>
                <a:gd name="connsiteY59" fmla="*/ 122460 h 4275461"/>
                <a:gd name="connsiteX60" fmla="*/ 1811913 w 3619883"/>
                <a:gd name="connsiteY60" fmla="*/ 143234 h 4275461"/>
                <a:gd name="connsiteX61" fmla="*/ 1856557 w 3619883"/>
                <a:gd name="connsiteY61" fmla="*/ 133511 h 4275461"/>
                <a:gd name="connsiteX62" fmla="*/ 2066003 w 3619883"/>
                <a:gd name="connsiteY62" fmla="*/ 143313 h 4275461"/>
                <a:gd name="connsiteX63" fmla="*/ 2177615 w 3619883"/>
                <a:gd name="connsiteY63" fmla="*/ 119007 h 4275461"/>
                <a:gd name="connsiteX64" fmla="*/ 2255883 w 3619883"/>
                <a:gd name="connsiteY64" fmla="*/ 99047 h 4275461"/>
                <a:gd name="connsiteX65" fmla="*/ 2344622 w 3619883"/>
                <a:gd name="connsiteY65" fmla="*/ 91388 h 4275461"/>
                <a:gd name="connsiteX66" fmla="*/ 2455682 w 3619883"/>
                <a:gd name="connsiteY66" fmla="*/ 78869 h 4275461"/>
                <a:gd name="connsiteX67" fmla="*/ 2632609 w 3619883"/>
                <a:gd name="connsiteY67" fmla="*/ 75338 h 4275461"/>
                <a:gd name="connsiteX68" fmla="*/ 2742291 w 3619883"/>
                <a:gd name="connsiteY68" fmla="*/ 92282 h 4275461"/>
                <a:gd name="connsiteX69" fmla="*/ 2851974 w 3619883"/>
                <a:gd name="connsiteY69" fmla="*/ 109227 h 4275461"/>
                <a:gd name="connsiteX70" fmla="*/ 2907643 w 3619883"/>
                <a:gd name="connsiteY70" fmla="*/ 100020 h 4275461"/>
                <a:gd name="connsiteX71" fmla="*/ 2944022 w 3619883"/>
                <a:gd name="connsiteY71" fmla="*/ 30853 h 4275461"/>
                <a:gd name="connsiteX72" fmla="*/ 3022289 w 3619883"/>
                <a:gd name="connsiteY72" fmla="*/ 10893 h 4275461"/>
                <a:gd name="connsiteX73" fmla="*/ 3054807 w 3619883"/>
                <a:gd name="connsiteY73" fmla="*/ 24226 h 4275461"/>
                <a:gd name="connsiteX74" fmla="*/ 3141892 w 3619883"/>
                <a:gd name="connsiteY74" fmla="*/ 51925 h 4275461"/>
                <a:gd name="connsiteX75" fmla="*/ 3185711 w 3619883"/>
                <a:gd name="connsiteY75" fmla="*/ 59881 h 4275461"/>
                <a:gd name="connsiteX76" fmla="*/ 3219056 w 3619883"/>
                <a:gd name="connsiteY76" fmla="*/ 55536 h 4275461"/>
                <a:gd name="connsiteX77" fmla="*/ 3263425 w 3619883"/>
                <a:gd name="connsiteY77" fmla="*/ 51706 h 4275461"/>
                <a:gd name="connsiteX78" fmla="*/ 3296219 w 3619883"/>
                <a:gd name="connsiteY78" fmla="*/ 59147 h 4275461"/>
                <a:gd name="connsiteX79" fmla="*/ 3319094 w 3619883"/>
                <a:gd name="connsiteY79" fmla="*/ 42500 h 4275461"/>
                <a:gd name="connsiteX80" fmla="*/ 3420511 w 3619883"/>
                <a:gd name="connsiteY80" fmla="*/ 0 h 4275461"/>
                <a:gd name="connsiteX81" fmla="*/ 3453305 w 3619883"/>
                <a:gd name="connsiteY81" fmla="*/ 7440 h 4275461"/>
                <a:gd name="connsiteX82" fmla="*/ 3496571 w 3619883"/>
                <a:gd name="connsiteY82" fmla="*/ 27182 h 4275461"/>
                <a:gd name="connsiteX83" fmla="*/ 3602117 w 3619883"/>
                <a:gd name="connsiteY83" fmla="*/ 132521 h 4275461"/>
                <a:gd name="connsiteX84" fmla="*/ 3619883 w 3619883"/>
                <a:gd name="connsiteY84" fmla="*/ 140049 h 4275461"/>
                <a:gd name="connsiteX85" fmla="*/ 3619883 w 3619883"/>
                <a:gd name="connsiteY8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472277 w 3619883"/>
                <a:gd name="connsiteY20" fmla="*/ 4128157 h 4275461"/>
                <a:gd name="connsiteX21" fmla="*/ 522650 w 3619883"/>
                <a:gd name="connsiteY21" fmla="*/ 4128157 h 4275461"/>
                <a:gd name="connsiteX22" fmla="*/ 573998 w 3619883"/>
                <a:gd name="connsiteY22" fmla="*/ 4275461 h 4275461"/>
                <a:gd name="connsiteX23" fmla="*/ 336164 w 3619883"/>
                <a:gd name="connsiteY23" fmla="*/ 4275461 h 4275461"/>
                <a:gd name="connsiteX24" fmla="*/ 294572 w 3619883"/>
                <a:gd name="connsiteY24" fmla="*/ 4128157 h 4275461"/>
                <a:gd name="connsiteX25" fmla="*/ 339106 w 3619883"/>
                <a:gd name="connsiteY25" fmla="*/ 4128157 h 4275461"/>
                <a:gd name="connsiteX26" fmla="*/ 339106 w 3619883"/>
                <a:gd name="connsiteY26" fmla="*/ 3951392 h 4275461"/>
                <a:gd name="connsiteX27" fmla="*/ 161321 w 3619883"/>
                <a:gd name="connsiteY27" fmla="*/ 3951392 h 4275461"/>
                <a:gd name="connsiteX28" fmla="*/ 161321 w 3619883"/>
                <a:gd name="connsiteY28" fmla="*/ 4128157 h 4275461"/>
                <a:gd name="connsiteX29" fmla="*/ 230914 w 3619883"/>
                <a:gd name="connsiteY29" fmla="*/ 4128157 h 4275461"/>
                <a:gd name="connsiteX30" fmla="*/ 189322 w 3619883"/>
                <a:gd name="connsiteY30" fmla="*/ 4275461 h 4275461"/>
                <a:gd name="connsiteX31" fmla="*/ 0 w 3619883"/>
                <a:gd name="connsiteY31" fmla="*/ 4275461 h 4275461"/>
                <a:gd name="connsiteX32" fmla="*/ 0 w 3619883"/>
                <a:gd name="connsiteY32" fmla="*/ 42229 h 4275461"/>
                <a:gd name="connsiteX33" fmla="*/ 42464 w 3619883"/>
                <a:gd name="connsiteY33" fmla="*/ 40518 h 4275461"/>
                <a:gd name="connsiteX34" fmla="*/ 137733 w 3619883"/>
                <a:gd name="connsiteY34" fmla="*/ 35355 h 4275461"/>
                <a:gd name="connsiteX35" fmla="*/ 270565 w 3619883"/>
                <a:gd name="connsiteY35" fmla="*/ 29759 h 4275461"/>
                <a:gd name="connsiteX36" fmla="*/ 479734 w 3619883"/>
                <a:gd name="connsiteY36" fmla="*/ 45455 h 4275461"/>
                <a:gd name="connsiteX37" fmla="*/ 524103 w 3619883"/>
                <a:gd name="connsiteY37" fmla="*/ 41625 h 4275461"/>
                <a:gd name="connsiteX38" fmla="*/ 624416 w 3619883"/>
                <a:gd name="connsiteY38" fmla="*/ 22696 h 4275461"/>
                <a:gd name="connsiteX39" fmla="*/ 657762 w 3619883"/>
                <a:gd name="connsiteY39" fmla="*/ 18351 h 4275461"/>
                <a:gd name="connsiteX40" fmla="*/ 690557 w 3619883"/>
                <a:gd name="connsiteY40" fmla="*/ 25792 h 4275461"/>
                <a:gd name="connsiteX41" fmla="*/ 745123 w 3619883"/>
                <a:gd name="connsiteY41" fmla="*/ 40157 h 4275461"/>
                <a:gd name="connsiteX42" fmla="*/ 789493 w 3619883"/>
                <a:gd name="connsiteY42" fmla="*/ 36327 h 4275461"/>
                <a:gd name="connsiteX43" fmla="*/ 854255 w 3619883"/>
                <a:gd name="connsiteY43" fmla="*/ 68887 h 4275461"/>
                <a:gd name="connsiteX44" fmla="*/ 897520 w 3619883"/>
                <a:gd name="connsiteY44" fmla="*/ 88629 h 4275461"/>
                <a:gd name="connsiteX45" fmla="*/ 940510 w 3619883"/>
                <a:gd name="connsiteY45" fmla="*/ 114265 h 4275461"/>
                <a:gd name="connsiteX46" fmla="*/ 1082712 w 3619883"/>
                <a:gd name="connsiteY46" fmla="*/ 144543 h 4275461"/>
                <a:gd name="connsiteX47" fmla="*/ 1205348 w 3619883"/>
                <a:gd name="connsiteY47" fmla="*/ 120753 h 4275461"/>
                <a:gd name="connsiteX48" fmla="*/ 1271764 w 3619883"/>
                <a:gd name="connsiteY48" fmla="*/ 117956 h 4275461"/>
                <a:gd name="connsiteX49" fmla="*/ 1315583 w 3619883"/>
                <a:gd name="connsiteY49" fmla="*/ 125912 h 4275461"/>
                <a:gd name="connsiteX50" fmla="*/ 1359125 w 3619883"/>
                <a:gd name="connsiteY50" fmla="*/ 139761 h 4275461"/>
                <a:gd name="connsiteX51" fmla="*/ 1391919 w 3619883"/>
                <a:gd name="connsiteY51" fmla="*/ 147202 h 4275461"/>
                <a:gd name="connsiteX52" fmla="*/ 1436563 w 3619883"/>
                <a:gd name="connsiteY52" fmla="*/ 137480 h 4275461"/>
                <a:gd name="connsiteX53" fmla="*/ 1471566 w 3619883"/>
                <a:gd name="connsiteY53" fmla="*/ 97777 h 4275461"/>
                <a:gd name="connsiteX54" fmla="*/ 1505739 w 3619883"/>
                <a:gd name="connsiteY54" fmla="*/ 75753 h 4275461"/>
                <a:gd name="connsiteX55" fmla="*/ 1590891 w 3619883"/>
                <a:gd name="connsiteY55" fmla="*/ 144702 h 4275461"/>
                <a:gd name="connsiteX56" fmla="*/ 1625616 w 3619883"/>
                <a:gd name="connsiteY56" fmla="*/ 110893 h 4275461"/>
                <a:gd name="connsiteX57" fmla="*/ 1658964 w 3619883"/>
                <a:gd name="connsiteY57" fmla="*/ 106547 h 4275461"/>
                <a:gd name="connsiteX58" fmla="*/ 1746598 w 3619883"/>
                <a:gd name="connsiteY58" fmla="*/ 122460 h 4275461"/>
                <a:gd name="connsiteX59" fmla="*/ 1811913 w 3619883"/>
                <a:gd name="connsiteY59" fmla="*/ 143234 h 4275461"/>
                <a:gd name="connsiteX60" fmla="*/ 1856557 w 3619883"/>
                <a:gd name="connsiteY60" fmla="*/ 133511 h 4275461"/>
                <a:gd name="connsiteX61" fmla="*/ 2066003 w 3619883"/>
                <a:gd name="connsiteY61" fmla="*/ 143313 h 4275461"/>
                <a:gd name="connsiteX62" fmla="*/ 2177615 w 3619883"/>
                <a:gd name="connsiteY62" fmla="*/ 119007 h 4275461"/>
                <a:gd name="connsiteX63" fmla="*/ 2255883 w 3619883"/>
                <a:gd name="connsiteY63" fmla="*/ 99047 h 4275461"/>
                <a:gd name="connsiteX64" fmla="*/ 2344622 w 3619883"/>
                <a:gd name="connsiteY64" fmla="*/ 91388 h 4275461"/>
                <a:gd name="connsiteX65" fmla="*/ 2455682 w 3619883"/>
                <a:gd name="connsiteY65" fmla="*/ 78869 h 4275461"/>
                <a:gd name="connsiteX66" fmla="*/ 2632609 w 3619883"/>
                <a:gd name="connsiteY66" fmla="*/ 75338 h 4275461"/>
                <a:gd name="connsiteX67" fmla="*/ 2742291 w 3619883"/>
                <a:gd name="connsiteY67" fmla="*/ 92282 h 4275461"/>
                <a:gd name="connsiteX68" fmla="*/ 2851974 w 3619883"/>
                <a:gd name="connsiteY68" fmla="*/ 109227 h 4275461"/>
                <a:gd name="connsiteX69" fmla="*/ 2907643 w 3619883"/>
                <a:gd name="connsiteY69" fmla="*/ 100020 h 4275461"/>
                <a:gd name="connsiteX70" fmla="*/ 2944022 w 3619883"/>
                <a:gd name="connsiteY70" fmla="*/ 30853 h 4275461"/>
                <a:gd name="connsiteX71" fmla="*/ 3022289 w 3619883"/>
                <a:gd name="connsiteY71" fmla="*/ 10893 h 4275461"/>
                <a:gd name="connsiteX72" fmla="*/ 3054807 w 3619883"/>
                <a:gd name="connsiteY72" fmla="*/ 24226 h 4275461"/>
                <a:gd name="connsiteX73" fmla="*/ 3141892 w 3619883"/>
                <a:gd name="connsiteY73" fmla="*/ 51925 h 4275461"/>
                <a:gd name="connsiteX74" fmla="*/ 3185711 w 3619883"/>
                <a:gd name="connsiteY74" fmla="*/ 59881 h 4275461"/>
                <a:gd name="connsiteX75" fmla="*/ 3219056 w 3619883"/>
                <a:gd name="connsiteY75" fmla="*/ 55536 h 4275461"/>
                <a:gd name="connsiteX76" fmla="*/ 3263425 w 3619883"/>
                <a:gd name="connsiteY76" fmla="*/ 51706 h 4275461"/>
                <a:gd name="connsiteX77" fmla="*/ 3296219 w 3619883"/>
                <a:gd name="connsiteY77" fmla="*/ 59147 h 4275461"/>
                <a:gd name="connsiteX78" fmla="*/ 3319094 w 3619883"/>
                <a:gd name="connsiteY78" fmla="*/ 42500 h 4275461"/>
                <a:gd name="connsiteX79" fmla="*/ 3420511 w 3619883"/>
                <a:gd name="connsiteY79" fmla="*/ 0 h 4275461"/>
                <a:gd name="connsiteX80" fmla="*/ 3453305 w 3619883"/>
                <a:gd name="connsiteY80" fmla="*/ 7440 h 4275461"/>
                <a:gd name="connsiteX81" fmla="*/ 3496571 w 3619883"/>
                <a:gd name="connsiteY81" fmla="*/ 27182 h 4275461"/>
                <a:gd name="connsiteX82" fmla="*/ 3602117 w 3619883"/>
                <a:gd name="connsiteY82" fmla="*/ 132521 h 4275461"/>
                <a:gd name="connsiteX83" fmla="*/ 3619883 w 3619883"/>
                <a:gd name="connsiteY83" fmla="*/ 140049 h 4275461"/>
                <a:gd name="connsiteX84" fmla="*/ 3619883 w 3619883"/>
                <a:gd name="connsiteY8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22650 w 3619883"/>
                <a:gd name="connsiteY20" fmla="*/ 4128157 h 4275461"/>
                <a:gd name="connsiteX21" fmla="*/ 573998 w 3619883"/>
                <a:gd name="connsiteY21" fmla="*/ 4275461 h 4275461"/>
                <a:gd name="connsiteX22" fmla="*/ 336164 w 3619883"/>
                <a:gd name="connsiteY22" fmla="*/ 4275461 h 4275461"/>
                <a:gd name="connsiteX23" fmla="*/ 294572 w 3619883"/>
                <a:gd name="connsiteY23" fmla="*/ 4128157 h 4275461"/>
                <a:gd name="connsiteX24" fmla="*/ 339106 w 3619883"/>
                <a:gd name="connsiteY24" fmla="*/ 4128157 h 4275461"/>
                <a:gd name="connsiteX25" fmla="*/ 339106 w 3619883"/>
                <a:gd name="connsiteY25" fmla="*/ 3951392 h 4275461"/>
                <a:gd name="connsiteX26" fmla="*/ 161321 w 3619883"/>
                <a:gd name="connsiteY26" fmla="*/ 3951392 h 4275461"/>
                <a:gd name="connsiteX27" fmla="*/ 161321 w 3619883"/>
                <a:gd name="connsiteY27" fmla="*/ 4128157 h 4275461"/>
                <a:gd name="connsiteX28" fmla="*/ 230914 w 3619883"/>
                <a:gd name="connsiteY28" fmla="*/ 4128157 h 4275461"/>
                <a:gd name="connsiteX29" fmla="*/ 189322 w 3619883"/>
                <a:gd name="connsiteY29" fmla="*/ 4275461 h 4275461"/>
                <a:gd name="connsiteX30" fmla="*/ 0 w 3619883"/>
                <a:gd name="connsiteY30" fmla="*/ 4275461 h 4275461"/>
                <a:gd name="connsiteX31" fmla="*/ 0 w 3619883"/>
                <a:gd name="connsiteY31" fmla="*/ 42229 h 4275461"/>
                <a:gd name="connsiteX32" fmla="*/ 42464 w 3619883"/>
                <a:gd name="connsiteY32" fmla="*/ 40518 h 4275461"/>
                <a:gd name="connsiteX33" fmla="*/ 137733 w 3619883"/>
                <a:gd name="connsiteY33" fmla="*/ 35355 h 4275461"/>
                <a:gd name="connsiteX34" fmla="*/ 270565 w 3619883"/>
                <a:gd name="connsiteY34" fmla="*/ 29759 h 4275461"/>
                <a:gd name="connsiteX35" fmla="*/ 479734 w 3619883"/>
                <a:gd name="connsiteY35" fmla="*/ 45455 h 4275461"/>
                <a:gd name="connsiteX36" fmla="*/ 524103 w 3619883"/>
                <a:gd name="connsiteY36" fmla="*/ 41625 h 4275461"/>
                <a:gd name="connsiteX37" fmla="*/ 624416 w 3619883"/>
                <a:gd name="connsiteY37" fmla="*/ 22696 h 4275461"/>
                <a:gd name="connsiteX38" fmla="*/ 657762 w 3619883"/>
                <a:gd name="connsiteY38" fmla="*/ 18351 h 4275461"/>
                <a:gd name="connsiteX39" fmla="*/ 690557 w 3619883"/>
                <a:gd name="connsiteY39" fmla="*/ 25792 h 4275461"/>
                <a:gd name="connsiteX40" fmla="*/ 745123 w 3619883"/>
                <a:gd name="connsiteY40" fmla="*/ 40157 h 4275461"/>
                <a:gd name="connsiteX41" fmla="*/ 789493 w 3619883"/>
                <a:gd name="connsiteY41" fmla="*/ 36327 h 4275461"/>
                <a:gd name="connsiteX42" fmla="*/ 854255 w 3619883"/>
                <a:gd name="connsiteY42" fmla="*/ 68887 h 4275461"/>
                <a:gd name="connsiteX43" fmla="*/ 897520 w 3619883"/>
                <a:gd name="connsiteY43" fmla="*/ 88629 h 4275461"/>
                <a:gd name="connsiteX44" fmla="*/ 940510 w 3619883"/>
                <a:gd name="connsiteY44" fmla="*/ 114265 h 4275461"/>
                <a:gd name="connsiteX45" fmla="*/ 1082712 w 3619883"/>
                <a:gd name="connsiteY45" fmla="*/ 144543 h 4275461"/>
                <a:gd name="connsiteX46" fmla="*/ 1205348 w 3619883"/>
                <a:gd name="connsiteY46" fmla="*/ 120753 h 4275461"/>
                <a:gd name="connsiteX47" fmla="*/ 1271764 w 3619883"/>
                <a:gd name="connsiteY47" fmla="*/ 117956 h 4275461"/>
                <a:gd name="connsiteX48" fmla="*/ 1315583 w 3619883"/>
                <a:gd name="connsiteY48" fmla="*/ 125912 h 4275461"/>
                <a:gd name="connsiteX49" fmla="*/ 1359125 w 3619883"/>
                <a:gd name="connsiteY49" fmla="*/ 139761 h 4275461"/>
                <a:gd name="connsiteX50" fmla="*/ 1391919 w 3619883"/>
                <a:gd name="connsiteY50" fmla="*/ 147202 h 4275461"/>
                <a:gd name="connsiteX51" fmla="*/ 1436563 w 3619883"/>
                <a:gd name="connsiteY51" fmla="*/ 137480 h 4275461"/>
                <a:gd name="connsiteX52" fmla="*/ 1471566 w 3619883"/>
                <a:gd name="connsiteY52" fmla="*/ 97777 h 4275461"/>
                <a:gd name="connsiteX53" fmla="*/ 1505739 w 3619883"/>
                <a:gd name="connsiteY53" fmla="*/ 75753 h 4275461"/>
                <a:gd name="connsiteX54" fmla="*/ 1590891 w 3619883"/>
                <a:gd name="connsiteY54" fmla="*/ 144702 h 4275461"/>
                <a:gd name="connsiteX55" fmla="*/ 1625616 w 3619883"/>
                <a:gd name="connsiteY55" fmla="*/ 110893 h 4275461"/>
                <a:gd name="connsiteX56" fmla="*/ 1658964 w 3619883"/>
                <a:gd name="connsiteY56" fmla="*/ 106547 h 4275461"/>
                <a:gd name="connsiteX57" fmla="*/ 1746598 w 3619883"/>
                <a:gd name="connsiteY57" fmla="*/ 122460 h 4275461"/>
                <a:gd name="connsiteX58" fmla="*/ 1811913 w 3619883"/>
                <a:gd name="connsiteY58" fmla="*/ 143234 h 4275461"/>
                <a:gd name="connsiteX59" fmla="*/ 1856557 w 3619883"/>
                <a:gd name="connsiteY59" fmla="*/ 133511 h 4275461"/>
                <a:gd name="connsiteX60" fmla="*/ 2066003 w 3619883"/>
                <a:gd name="connsiteY60" fmla="*/ 143313 h 4275461"/>
                <a:gd name="connsiteX61" fmla="*/ 2177615 w 3619883"/>
                <a:gd name="connsiteY61" fmla="*/ 119007 h 4275461"/>
                <a:gd name="connsiteX62" fmla="*/ 2255883 w 3619883"/>
                <a:gd name="connsiteY62" fmla="*/ 99047 h 4275461"/>
                <a:gd name="connsiteX63" fmla="*/ 2344622 w 3619883"/>
                <a:gd name="connsiteY63" fmla="*/ 91388 h 4275461"/>
                <a:gd name="connsiteX64" fmla="*/ 2455682 w 3619883"/>
                <a:gd name="connsiteY64" fmla="*/ 78869 h 4275461"/>
                <a:gd name="connsiteX65" fmla="*/ 2632609 w 3619883"/>
                <a:gd name="connsiteY65" fmla="*/ 75338 h 4275461"/>
                <a:gd name="connsiteX66" fmla="*/ 2742291 w 3619883"/>
                <a:gd name="connsiteY66" fmla="*/ 92282 h 4275461"/>
                <a:gd name="connsiteX67" fmla="*/ 2851974 w 3619883"/>
                <a:gd name="connsiteY67" fmla="*/ 109227 h 4275461"/>
                <a:gd name="connsiteX68" fmla="*/ 2907643 w 3619883"/>
                <a:gd name="connsiteY68" fmla="*/ 100020 h 4275461"/>
                <a:gd name="connsiteX69" fmla="*/ 2944022 w 3619883"/>
                <a:gd name="connsiteY69" fmla="*/ 30853 h 4275461"/>
                <a:gd name="connsiteX70" fmla="*/ 3022289 w 3619883"/>
                <a:gd name="connsiteY70" fmla="*/ 10893 h 4275461"/>
                <a:gd name="connsiteX71" fmla="*/ 3054807 w 3619883"/>
                <a:gd name="connsiteY71" fmla="*/ 24226 h 4275461"/>
                <a:gd name="connsiteX72" fmla="*/ 3141892 w 3619883"/>
                <a:gd name="connsiteY72" fmla="*/ 51925 h 4275461"/>
                <a:gd name="connsiteX73" fmla="*/ 3185711 w 3619883"/>
                <a:gd name="connsiteY73" fmla="*/ 59881 h 4275461"/>
                <a:gd name="connsiteX74" fmla="*/ 3219056 w 3619883"/>
                <a:gd name="connsiteY74" fmla="*/ 55536 h 4275461"/>
                <a:gd name="connsiteX75" fmla="*/ 3263425 w 3619883"/>
                <a:gd name="connsiteY75" fmla="*/ 51706 h 4275461"/>
                <a:gd name="connsiteX76" fmla="*/ 3296219 w 3619883"/>
                <a:gd name="connsiteY76" fmla="*/ 59147 h 4275461"/>
                <a:gd name="connsiteX77" fmla="*/ 3319094 w 3619883"/>
                <a:gd name="connsiteY77" fmla="*/ 42500 h 4275461"/>
                <a:gd name="connsiteX78" fmla="*/ 3420511 w 3619883"/>
                <a:gd name="connsiteY78" fmla="*/ 0 h 4275461"/>
                <a:gd name="connsiteX79" fmla="*/ 3453305 w 3619883"/>
                <a:gd name="connsiteY79" fmla="*/ 7440 h 4275461"/>
                <a:gd name="connsiteX80" fmla="*/ 3496571 w 3619883"/>
                <a:gd name="connsiteY80" fmla="*/ 27182 h 4275461"/>
                <a:gd name="connsiteX81" fmla="*/ 3602117 w 3619883"/>
                <a:gd name="connsiteY81" fmla="*/ 132521 h 4275461"/>
                <a:gd name="connsiteX82" fmla="*/ 3619883 w 3619883"/>
                <a:gd name="connsiteY82" fmla="*/ 140049 h 4275461"/>
                <a:gd name="connsiteX83" fmla="*/ 3619883 w 3619883"/>
                <a:gd name="connsiteY8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3951392 h 4275461"/>
                <a:gd name="connsiteX26" fmla="*/ 161321 w 3619883"/>
                <a:gd name="connsiteY26" fmla="*/ 4128157 h 4275461"/>
                <a:gd name="connsiteX27" fmla="*/ 230914 w 3619883"/>
                <a:gd name="connsiteY27" fmla="*/ 4128157 h 4275461"/>
                <a:gd name="connsiteX28" fmla="*/ 189322 w 3619883"/>
                <a:gd name="connsiteY28" fmla="*/ 4275461 h 4275461"/>
                <a:gd name="connsiteX29" fmla="*/ 0 w 3619883"/>
                <a:gd name="connsiteY29" fmla="*/ 4275461 h 4275461"/>
                <a:gd name="connsiteX30" fmla="*/ 0 w 3619883"/>
                <a:gd name="connsiteY30" fmla="*/ 42229 h 4275461"/>
                <a:gd name="connsiteX31" fmla="*/ 42464 w 3619883"/>
                <a:gd name="connsiteY31" fmla="*/ 40518 h 4275461"/>
                <a:gd name="connsiteX32" fmla="*/ 137733 w 3619883"/>
                <a:gd name="connsiteY32" fmla="*/ 35355 h 4275461"/>
                <a:gd name="connsiteX33" fmla="*/ 270565 w 3619883"/>
                <a:gd name="connsiteY33" fmla="*/ 29759 h 4275461"/>
                <a:gd name="connsiteX34" fmla="*/ 479734 w 3619883"/>
                <a:gd name="connsiteY34" fmla="*/ 45455 h 4275461"/>
                <a:gd name="connsiteX35" fmla="*/ 524103 w 3619883"/>
                <a:gd name="connsiteY35" fmla="*/ 41625 h 4275461"/>
                <a:gd name="connsiteX36" fmla="*/ 624416 w 3619883"/>
                <a:gd name="connsiteY36" fmla="*/ 22696 h 4275461"/>
                <a:gd name="connsiteX37" fmla="*/ 657762 w 3619883"/>
                <a:gd name="connsiteY37" fmla="*/ 18351 h 4275461"/>
                <a:gd name="connsiteX38" fmla="*/ 690557 w 3619883"/>
                <a:gd name="connsiteY38" fmla="*/ 25792 h 4275461"/>
                <a:gd name="connsiteX39" fmla="*/ 745123 w 3619883"/>
                <a:gd name="connsiteY39" fmla="*/ 40157 h 4275461"/>
                <a:gd name="connsiteX40" fmla="*/ 789493 w 3619883"/>
                <a:gd name="connsiteY40" fmla="*/ 36327 h 4275461"/>
                <a:gd name="connsiteX41" fmla="*/ 854255 w 3619883"/>
                <a:gd name="connsiteY41" fmla="*/ 68887 h 4275461"/>
                <a:gd name="connsiteX42" fmla="*/ 897520 w 3619883"/>
                <a:gd name="connsiteY42" fmla="*/ 88629 h 4275461"/>
                <a:gd name="connsiteX43" fmla="*/ 940510 w 3619883"/>
                <a:gd name="connsiteY43" fmla="*/ 114265 h 4275461"/>
                <a:gd name="connsiteX44" fmla="*/ 1082712 w 3619883"/>
                <a:gd name="connsiteY44" fmla="*/ 144543 h 4275461"/>
                <a:gd name="connsiteX45" fmla="*/ 1205348 w 3619883"/>
                <a:gd name="connsiteY45" fmla="*/ 120753 h 4275461"/>
                <a:gd name="connsiteX46" fmla="*/ 1271764 w 3619883"/>
                <a:gd name="connsiteY46" fmla="*/ 117956 h 4275461"/>
                <a:gd name="connsiteX47" fmla="*/ 1315583 w 3619883"/>
                <a:gd name="connsiteY47" fmla="*/ 125912 h 4275461"/>
                <a:gd name="connsiteX48" fmla="*/ 1359125 w 3619883"/>
                <a:gd name="connsiteY48" fmla="*/ 139761 h 4275461"/>
                <a:gd name="connsiteX49" fmla="*/ 1391919 w 3619883"/>
                <a:gd name="connsiteY49" fmla="*/ 147202 h 4275461"/>
                <a:gd name="connsiteX50" fmla="*/ 1436563 w 3619883"/>
                <a:gd name="connsiteY50" fmla="*/ 137480 h 4275461"/>
                <a:gd name="connsiteX51" fmla="*/ 1471566 w 3619883"/>
                <a:gd name="connsiteY51" fmla="*/ 97777 h 4275461"/>
                <a:gd name="connsiteX52" fmla="*/ 1505739 w 3619883"/>
                <a:gd name="connsiteY52" fmla="*/ 75753 h 4275461"/>
                <a:gd name="connsiteX53" fmla="*/ 1590891 w 3619883"/>
                <a:gd name="connsiteY53" fmla="*/ 144702 h 4275461"/>
                <a:gd name="connsiteX54" fmla="*/ 1625616 w 3619883"/>
                <a:gd name="connsiteY54" fmla="*/ 110893 h 4275461"/>
                <a:gd name="connsiteX55" fmla="*/ 1658964 w 3619883"/>
                <a:gd name="connsiteY55" fmla="*/ 106547 h 4275461"/>
                <a:gd name="connsiteX56" fmla="*/ 1746598 w 3619883"/>
                <a:gd name="connsiteY56" fmla="*/ 122460 h 4275461"/>
                <a:gd name="connsiteX57" fmla="*/ 1811913 w 3619883"/>
                <a:gd name="connsiteY57" fmla="*/ 143234 h 4275461"/>
                <a:gd name="connsiteX58" fmla="*/ 1856557 w 3619883"/>
                <a:gd name="connsiteY58" fmla="*/ 133511 h 4275461"/>
                <a:gd name="connsiteX59" fmla="*/ 2066003 w 3619883"/>
                <a:gd name="connsiteY59" fmla="*/ 143313 h 4275461"/>
                <a:gd name="connsiteX60" fmla="*/ 2177615 w 3619883"/>
                <a:gd name="connsiteY60" fmla="*/ 119007 h 4275461"/>
                <a:gd name="connsiteX61" fmla="*/ 2255883 w 3619883"/>
                <a:gd name="connsiteY61" fmla="*/ 99047 h 4275461"/>
                <a:gd name="connsiteX62" fmla="*/ 2344622 w 3619883"/>
                <a:gd name="connsiteY62" fmla="*/ 91388 h 4275461"/>
                <a:gd name="connsiteX63" fmla="*/ 2455682 w 3619883"/>
                <a:gd name="connsiteY63" fmla="*/ 78869 h 4275461"/>
                <a:gd name="connsiteX64" fmla="*/ 2632609 w 3619883"/>
                <a:gd name="connsiteY64" fmla="*/ 75338 h 4275461"/>
                <a:gd name="connsiteX65" fmla="*/ 2742291 w 3619883"/>
                <a:gd name="connsiteY65" fmla="*/ 92282 h 4275461"/>
                <a:gd name="connsiteX66" fmla="*/ 2851974 w 3619883"/>
                <a:gd name="connsiteY66" fmla="*/ 109227 h 4275461"/>
                <a:gd name="connsiteX67" fmla="*/ 2907643 w 3619883"/>
                <a:gd name="connsiteY67" fmla="*/ 100020 h 4275461"/>
                <a:gd name="connsiteX68" fmla="*/ 2944022 w 3619883"/>
                <a:gd name="connsiteY68" fmla="*/ 30853 h 4275461"/>
                <a:gd name="connsiteX69" fmla="*/ 3022289 w 3619883"/>
                <a:gd name="connsiteY69" fmla="*/ 10893 h 4275461"/>
                <a:gd name="connsiteX70" fmla="*/ 3054807 w 3619883"/>
                <a:gd name="connsiteY70" fmla="*/ 24226 h 4275461"/>
                <a:gd name="connsiteX71" fmla="*/ 3141892 w 3619883"/>
                <a:gd name="connsiteY71" fmla="*/ 51925 h 4275461"/>
                <a:gd name="connsiteX72" fmla="*/ 3185711 w 3619883"/>
                <a:gd name="connsiteY72" fmla="*/ 59881 h 4275461"/>
                <a:gd name="connsiteX73" fmla="*/ 3219056 w 3619883"/>
                <a:gd name="connsiteY73" fmla="*/ 55536 h 4275461"/>
                <a:gd name="connsiteX74" fmla="*/ 3263425 w 3619883"/>
                <a:gd name="connsiteY74" fmla="*/ 51706 h 4275461"/>
                <a:gd name="connsiteX75" fmla="*/ 3296219 w 3619883"/>
                <a:gd name="connsiteY75" fmla="*/ 59147 h 4275461"/>
                <a:gd name="connsiteX76" fmla="*/ 3319094 w 3619883"/>
                <a:gd name="connsiteY76" fmla="*/ 42500 h 4275461"/>
                <a:gd name="connsiteX77" fmla="*/ 3420511 w 3619883"/>
                <a:gd name="connsiteY77" fmla="*/ 0 h 4275461"/>
                <a:gd name="connsiteX78" fmla="*/ 3453305 w 3619883"/>
                <a:gd name="connsiteY78" fmla="*/ 7440 h 4275461"/>
                <a:gd name="connsiteX79" fmla="*/ 3496571 w 3619883"/>
                <a:gd name="connsiteY79" fmla="*/ 27182 h 4275461"/>
                <a:gd name="connsiteX80" fmla="*/ 3602117 w 3619883"/>
                <a:gd name="connsiteY80" fmla="*/ 132521 h 4275461"/>
                <a:gd name="connsiteX81" fmla="*/ 3619883 w 3619883"/>
                <a:gd name="connsiteY81" fmla="*/ 140049 h 4275461"/>
                <a:gd name="connsiteX82" fmla="*/ 3619883 w 3619883"/>
                <a:gd name="connsiteY8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4128157 h 4275461"/>
                <a:gd name="connsiteX26" fmla="*/ 230914 w 3619883"/>
                <a:gd name="connsiteY26" fmla="*/ 4128157 h 4275461"/>
                <a:gd name="connsiteX27" fmla="*/ 189322 w 3619883"/>
                <a:gd name="connsiteY27" fmla="*/ 4275461 h 4275461"/>
                <a:gd name="connsiteX28" fmla="*/ 0 w 3619883"/>
                <a:gd name="connsiteY28" fmla="*/ 4275461 h 4275461"/>
                <a:gd name="connsiteX29" fmla="*/ 0 w 3619883"/>
                <a:gd name="connsiteY29" fmla="*/ 42229 h 4275461"/>
                <a:gd name="connsiteX30" fmla="*/ 42464 w 3619883"/>
                <a:gd name="connsiteY30" fmla="*/ 40518 h 4275461"/>
                <a:gd name="connsiteX31" fmla="*/ 137733 w 3619883"/>
                <a:gd name="connsiteY31" fmla="*/ 35355 h 4275461"/>
                <a:gd name="connsiteX32" fmla="*/ 270565 w 3619883"/>
                <a:gd name="connsiteY32" fmla="*/ 29759 h 4275461"/>
                <a:gd name="connsiteX33" fmla="*/ 479734 w 3619883"/>
                <a:gd name="connsiteY33" fmla="*/ 45455 h 4275461"/>
                <a:gd name="connsiteX34" fmla="*/ 524103 w 3619883"/>
                <a:gd name="connsiteY34" fmla="*/ 41625 h 4275461"/>
                <a:gd name="connsiteX35" fmla="*/ 624416 w 3619883"/>
                <a:gd name="connsiteY35" fmla="*/ 22696 h 4275461"/>
                <a:gd name="connsiteX36" fmla="*/ 657762 w 3619883"/>
                <a:gd name="connsiteY36" fmla="*/ 18351 h 4275461"/>
                <a:gd name="connsiteX37" fmla="*/ 690557 w 3619883"/>
                <a:gd name="connsiteY37" fmla="*/ 25792 h 4275461"/>
                <a:gd name="connsiteX38" fmla="*/ 745123 w 3619883"/>
                <a:gd name="connsiteY38" fmla="*/ 40157 h 4275461"/>
                <a:gd name="connsiteX39" fmla="*/ 789493 w 3619883"/>
                <a:gd name="connsiteY39" fmla="*/ 36327 h 4275461"/>
                <a:gd name="connsiteX40" fmla="*/ 854255 w 3619883"/>
                <a:gd name="connsiteY40" fmla="*/ 68887 h 4275461"/>
                <a:gd name="connsiteX41" fmla="*/ 897520 w 3619883"/>
                <a:gd name="connsiteY41" fmla="*/ 88629 h 4275461"/>
                <a:gd name="connsiteX42" fmla="*/ 940510 w 3619883"/>
                <a:gd name="connsiteY42" fmla="*/ 114265 h 4275461"/>
                <a:gd name="connsiteX43" fmla="*/ 1082712 w 3619883"/>
                <a:gd name="connsiteY43" fmla="*/ 144543 h 4275461"/>
                <a:gd name="connsiteX44" fmla="*/ 1205348 w 3619883"/>
                <a:gd name="connsiteY44" fmla="*/ 120753 h 4275461"/>
                <a:gd name="connsiteX45" fmla="*/ 1271764 w 3619883"/>
                <a:gd name="connsiteY45" fmla="*/ 117956 h 4275461"/>
                <a:gd name="connsiteX46" fmla="*/ 1315583 w 3619883"/>
                <a:gd name="connsiteY46" fmla="*/ 125912 h 4275461"/>
                <a:gd name="connsiteX47" fmla="*/ 1359125 w 3619883"/>
                <a:gd name="connsiteY47" fmla="*/ 139761 h 4275461"/>
                <a:gd name="connsiteX48" fmla="*/ 1391919 w 3619883"/>
                <a:gd name="connsiteY48" fmla="*/ 147202 h 4275461"/>
                <a:gd name="connsiteX49" fmla="*/ 1436563 w 3619883"/>
                <a:gd name="connsiteY49" fmla="*/ 137480 h 4275461"/>
                <a:gd name="connsiteX50" fmla="*/ 1471566 w 3619883"/>
                <a:gd name="connsiteY50" fmla="*/ 97777 h 4275461"/>
                <a:gd name="connsiteX51" fmla="*/ 1505739 w 3619883"/>
                <a:gd name="connsiteY51" fmla="*/ 75753 h 4275461"/>
                <a:gd name="connsiteX52" fmla="*/ 1590891 w 3619883"/>
                <a:gd name="connsiteY52" fmla="*/ 144702 h 4275461"/>
                <a:gd name="connsiteX53" fmla="*/ 1625616 w 3619883"/>
                <a:gd name="connsiteY53" fmla="*/ 110893 h 4275461"/>
                <a:gd name="connsiteX54" fmla="*/ 1658964 w 3619883"/>
                <a:gd name="connsiteY54" fmla="*/ 106547 h 4275461"/>
                <a:gd name="connsiteX55" fmla="*/ 1746598 w 3619883"/>
                <a:gd name="connsiteY55" fmla="*/ 122460 h 4275461"/>
                <a:gd name="connsiteX56" fmla="*/ 1811913 w 3619883"/>
                <a:gd name="connsiteY56" fmla="*/ 143234 h 4275461"/>
                <a:gd name="connsiteX57" fmla="*/ 1856557 w 3619883"/>
                <a:gd name="connsiteY57" fmla="*/ 133511 h 4275461"/>
                <a:gd name="connsiteX58" fmla="*/ 2066003 w 3619883"/>
                <a:gd name="connsiteY58" fmla="*/ 143313 h 4275461"/>
                <a:gd name="connsiteX59" fmla="*/ 2177615 w 3619883"/>
                <a:gd name="connsiteY59" fmla="*/ 119007 h 4275461"/>
                <a:gd name="connsiteX60" fmla="*/ 2255883 w 3619883"/>
                <a:gd name="connsiteY60" fmla="*/ 99047 h 4275461"/>
                <a:gd name="connsiteX61" fmla="*/ 2344622 w 3619883"/>
                <a:gd name="connsiteY61" fmla="*/ 91388 h 4275461"/>
                <a:gd name="connsiteX62" fmla="*/ 2455682 w 3619883"/>
                <a:gd name="connsiteY62" fmla="*/ 78869 h 4275461"/>
                <a:gd name="connsiteX63" fmla="*/ 2632609 w 3619883"/>
                <a:gd name="connsiteY63" fmla="*/ 75338 h 4275461"/>
                <a:gd name="connsiteX64" fmla="*/ 2742291 w 3619883"/>
                <a:gd name="connsiteY64" fmla="*/ 92282 h 4275461"/>
                <a:gd name="connsiteX65" fmla="*/ 2851974 w 3619883"/>
                <a:gd name="connsiteY65" fmla="*/ 109227 h 4275461"/>
                <a:gd name="connsiteX66" fmla="*/ 2907643 w 3619883"/>
                <a:gd name="connsiteY66" fmla="*/ 100020 h 4275461"/>
                <a:gd name="connsiteX67" fmla="*/ 2944022 w 3619883"/>
                <a:gd name="connsiteY67" fmla="*/ 30853 h 4275461"/>
                <a:gd name="connsiteX68" fmla="*/ 3022289 w 3619883"/>
                <a:gd name="connsiteY68" fmla="*/ 10893 h 4275461"/>
                <a:gd name="connsiteX69" fmla="*/ 3054807 w 3619883"/>
                <a:gd name="connsiteY69" fmla="*/ 24226 h 4275461"/>
                <a:gd name="connsiteX70" fmla="*/ 3141892 w 3619883"/>
                <a:gd name="connsiteY70" fmla="*/ 51925 h 4275461"/>
                <a:gd name="connsiteX71" fmla="*/ 3185711 w 3619883"/>
                <a:gd name="connsiteY71" fmla="*/ 59881 h 4275461"/>
                <a:gd name="connsiteX72" fmla="*/ 3219056 w 3619883"/>
                <a:gd name="connsiteY72" fmla="*/ 55536 h 4275461"/>
                <a:gd name="connsiteX73" fmla="*/ 3263425 w 3619883"/>
                <a:gd name="connsiteY73" fmla="*/ 51706 h 4275461"/>
                <a:gd name="connsiteX74" fmla="*/ 3296219 w 3619883"/>
                <a:gd name="connsiteY74" fmla="*/ 59147 h 4275461"/>
                <a:gd name="connsiteX75" fmla="*/ 3319094 w 3619883"/>
                <a:gd name="connsiteY75" fmla="*/ 42500 h 4275461"/>
                <a:gd name="connsiteX76" fmla="*/ 3420511 w 3619883"/>
                <a:gd name="connsiteY76" fmla="*/ 0 h 4275461"/>
                <a:gd name="connsiteX77" fmla="*/ 3453305 w 3619883"/>
                <a:gd name="connsiteY77" fmla="*/ 7440 h 4275461"/>
                <a:gd name="connsiteX78" fmla="*/ 3496571 w 3619883"/>
                <a:gd name="connsiteY78" fmla="*/ 27182 h 4275461"/>
                <a:gd name="connsiteX79" fmla="*/ 3602117 w 3619883"/>
                <a:gd name="connsiteY79" fmla="*/ 132521 h 4275461"/>
                <a:gd name="connsiteX80" fmla="*/ 3619883 w 3619883"/>
                <a:gd name="connsiteY80" fmla="*/ 140049 h 4275461"/>
                <a:gd name="connsiteX81" fmla="*/ 3619883 w 3619883"/>
                <a:gd name="connsiteY8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4128157 h 4275461"/>
                <a:gd name="connsiteX26" fmla="*/ 189322 w 3619883"/>
                <a:gd name="connsiteY26" fmla="*/ 4275461 h 4275461"/>
                <a:gd name="connsiteX27" fmla="*/ 0 w 3619883"/>
                <a:gd name="connsiteY27" fmla="*/ 4275461 h 4275461"/>
                <a:gd name="connsiteX28" fmla="*/ 0 w 3619883"/>
                <a:gd name="connsiteY28" fmla="*/ 42229 h 4275461"/>
                <a:gd name="connsiteX29" fmla="*/ 42464 w 3619883"/>
                <a:gd name="connsiteY29" fmla="*/ 40518 h 4275461"/>
                <a:gd name="connsiteX30" fmla="*/ 137733 w 3619883"/>
                <a:gd name="connsiteY30" fmla="*/ 35355 h 4275461"/>
                <a:gd name="connsiteX31" fmla="*/ 270565 w 3619883"/>
                <a:gd name="connsiteY31" fmla="*/ 29759 h 4275461"/>
                <a:gd name="connsiteX32" fmla="*/ 479734 w 3619883"/>
                <a:gd name="connsiteY32" fmla="*/ 45455 h 4275461"/>
                <a:gd name="connsiteX33" fmla="*/ 524103 w 3619883"/>
                <a:gd name="connsiteY33" fmla="*/ 41625 h 4275461"/>
                <a:gd name="connsiteX34" fmla="*/ 624416 w 3619883"/>
                <a:gd name="connsiteY34" fmla="*/ 22696 h 4275461"/>
                <a:gd name="connsiteX35" fmla="*/ 657762 w 3619883"/>
                <a:gd name="connsiteY35" fmla="*/ 18351 h 4275461"/>
                <a:gd name="connsiteX36" fmla="*/ 690557 w 3619883"/>
                <a:gd name="connsiteY36" fmla="*/ 25792 h 4275461"/>
                <a:gd name="connsiteX37" fmla="*/ 745123 w 3619883"/>
                <a:gd name="connsiteY37" fmla="*/ 40157 h 4275461"/>
                <a:gd name="connsiteX38" fmla="*/ 789493 w 3619883"/>
                <a:gd name="connsiteY38" fmla="*/ 36327 h 4275461"/>
                <a:gd name="connsiteX39" fmla="*/ 854255 w 3619883"/>
                <a:gd name="connsiteY39" fmla="*/ 68887 h 4275461"/>
                <a:gd name="connsiteX40" fmla="*/ 897520 w 3619883"/>
                <a:gd name="connsiteY40" fmla="*/ 88629 h 4275461"/>
                <a:gd name="connsiteX41" fmla="*/ 940510 w 3619883"/>
                <a:gd name="connsiteY41" fmla="*/ 114265 h 4275461"/>
                <a:gd name="connsiteX42" fmla="*/ 1082712 w 3619883"/>
                <a:gd name="connsiteY42" fmla="*/ 144543 h 4275461"/>
                <a:gd name="connsiteX43" fmla="*/ 1205348 w 3619883"/>
                <a:gd name="connsiteY43" fmla="*/ 120753 h 4275461"/>
                <a:gd name="connsiteX44" fmla="*/ 1271764 w 3619883"/>
                <a:gd name="connsiteY44" fmla="*/ 117956 h 4275461"/>
                <a:gd name="connsiteX45" fmla="*/ 1315583 w 3619883"/>
                <a:gd name="connsiteY45" fmla="*/ 125912 h 4275461"/>
                <a:gd name="connsiteX46" fmla="*/ 1359125 w 3619883"/>
                <a:gd name="connsiteY46" fmla="*/ 139761 h 4275461"/>
                <a:gd name="connsiteX47" fmla="*/ 1391919 w 3619883"/>
                <a:gd name="connsiteY47" fmla="*/ 147202 h 4275461"/>
                <a:gd name="connsiteX48" fmla="*/ 1436563 w 3619883"/>
                <a:gd name="connsiteY48" fmla="*/ 137480 h 4275461"/>
                <a:gd name="connsiteX49" fmla="*/ 1471566 w 3619883"/>
                <a:gd name="connsiteY49" fmla="*/ 97777 h 4275461"/>
                <a:gd name="connsiteX50" fmla="*/ 1505739 w 3619883"/>
                <a:gd name="connsiteY50" fmla="*/ 75753 h 4275461"/>
                <a:gd name="connsiteX51" fmla="*/ 1590891 w 3619883"/>
                <a:gd name="connsiteY51" fmla="*/ 144702 h 4275461"/>
                <a:gd name="connsiteX52" fmla="*/ 1625616 w 3619883"/>
                <a:gd name="connsiteY52" fmla="*/ 110893 h 4275461"/>
                <a:gd name="connsiteX53" fmla="*/ 1658964 w 3619883"/>
                <a:gd name="connsiteY53" fmla="*/ 106547 h 4275461"/>
                <a:gd name="connsiteX54" fmla="*/ 1746598 w 3619883"/>
                <a:gd name="connsiteY54" fmla="*/ 122460 h 4275461"/>
                <a:gd name="connsiteX55" fmla="*/ 1811913 w 3619883"/>
                <a:gd name="connsiteY55" fmla="*/ 143234 h 4275461"/>
                <a:gd name="connsiteX56" fmla="*/ 1856557 w 3619883"/>
                <a:gd name="connsiteY56" fmla="*/ 133511 h 4275461"/>
                <a:gd name="connsiteX57" fmla="*/ 2066003 w 3619883"/>
                <a:gd name="connsiteY57" fmla="*/ 143313 h 4275461"/>
                <a:gd name="connsiteX58" fmla="*/ 2177615 w 3619883"/>
                <a:gd name="connsiteY58" fmla="*/ 119007 h 4275461"/>
                <a:gd name="connsiteX59" fmla="*/ 2255883 w 3619883"/>
                <a:gd name="connsiteY59" fmla="*/ 99047 h 4275461"/>
                <a:gd name="connsiteX60" fmla="*/ 2344622 w 3619883"/>
                <a:gd name="connsiteY60" fmla="*/ 91388 h 4275461"/>
                <a:gd name="connsiteX61" fmla="*/ 2455682 w 3619883"/>
                <a:gd name="connsiteY61" fmla="*/ 78869 h 4275461"/>
                <a:gd name="connsiteX62" fmla="*/ 2632609 w 3619883"/>
                <a:gd name="connsiteY62" fmla="*/ 75338 h 4275461"/>
                <a:gd name="connsiteX63" fmla="*/ 2742291 w 3619883"/>
                <a:gd name="connsiteY63" fmla="*/ 92282 h 4275461"/>
                <a:gd name="connsiteX64" fmla="*/ 2851974 w 3619883"/>
                <a:gd name="connsiteY64" fmla="*/ 109227 h 4275461"/>
                <a:gd name="connsiteX65" fmla="*/ 2907643 w 3619883"/>
                <a:gd name="connsiteY65" fmla="*/ 100020 h 4275461"/>
                <a:gd name="connsiteX66" fmla="*/ 2944022 w 3619883"/>
                <a:gd name="connsiteY66" fmla="*/ 30853 h 4275461"/>
                <a:gd name="connsiteX67" fmla="*/ 3022289 w 3619883"/>
                <a:gd name="connsiteY67" fmla="*/ 10893 h 4275461"/>
                <a:gd name="connsiteX68" fmla="*/ 3054807 w 3619883"/>
                <a:gd name="connsiteY68" fmla="*/ 24226 h 4275461"/>
                <a:gd name="connsiteX69" fmla="*/ 3141892 w 3619883"/>
                <a:gd name="connsiteY69" fmla="*/ 51925 h 4275461"/>
                <a:gd name="connsiteX70" fmla="*/ 3185711 w 3619883"/>
                <a:gd name="connsiteY70" fmla="*/ 59881 h 4275461"/>
                <a:gd name="connsiteX71" fmla="*/ 3219056 w 3619883"/>
                <a:gd name="connsiteY71" fmla="*/ 55536 h 4275461"/>
                <a:gd name="connsiteX72" fmla="*/ 3263425 w 3619883"/>
                <a:gd name="connsiteY72" fmla="*/ 51706 h 4275461"/>
                <a:gd name="connsiteX73" fmla="*/ 3296219 w 3619883"/>
                <a:gd name="connsiteY73" fmla="*/ 59147 h 4275461"/>
                <a:gd name="connsiteX74" fmla="*/ 3319094 w 3619883"/>
                <a:gd name="connsiteY74" fmla="*/ 42500 h 4275461"/>
                <a:gd name="connsiteX75" fmla="*/ 3420511 w 3619883"/>
                <a:gd name="connsiteY75" fmla="*/ 0 h 4275461"/>
                <a:gd name="connsiteX76" fmla="*/ 3453305 w 3619883"/>
                <a:gd name="connsiteY76" fmla="*/ 7440 h 4275461"/>
                <a:gd name="connsiteX77" fmla="*/ 3496571 w 3619883"/>
                <a:gd name="connsiteY77" fmla="*/ 27182 h 4275461"/>
                <a:gd name="connsiteX78" fmla="*/ 3602117 w 3619883"/>
                <a:gd name="connsiteY78" fmla="*/ 132521 h 4275461"/>
                <a:gd name="connsiteX79" fmla="*/ 3619883 w 3619883"/>
                <a:gd name="connsiteY79" fmla="*/ 140049 h 4275461"/>
                <a:gd name="connsiteX80" fmla="*/ 3619883 w 3619883"/>
                <a:gd name="connsiteY8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89322 w 3619883"/>
                <a:gd name="connsiteY25" fmla="*/ 4275461 h 4275461"/>
                <a:gd name="connsiteX26" fmla="*/ 0 w 3619883"/>
                <a:gd name="connsiteY26" fmla="*/ 4275461 h 4275461"/>
                <a:gd name="connsiteX27" fmla="*/ 0 w 3619883"/>
                <a:gd name="connsiteY27" fmla="*/ 42229 h 4275461"/>
                <a:gd name="connsiteX28" fmla="*/ 42464 w 3619883"/>
                <a:gd name="connsiteY28" fmla="*/ 40518 h 4275461"/>
                <a:gd name="connsiteX29" fmla="*/ 137733 w 3619883"/>
                <a:gd name="connsiteY29" fmla="*/ 35355 h 4275461"/>
                <a:gd name="connsiteX30" fmla="*/ 270565 w 3619883"/>
                <a:gd name="connsiteY30" fmla="*/ 29759 h 4275461"/>
                <a:gd name="connsiteX31" fmla="*/ 479734 w 3619883"/>
                <a:gd name="connsiteY31" fmla="*/ 45455 h 4275461"/>
                <a:gd name="connsiteX32" fmla="*/ 524103 w 3619883"/>
                <a:gd name="connsiteY32" fmla="*/ 41625 h 4275461"/>
                <a:gd name="connsiteX33" fmla="*/ 624416 w 3619883"/>
                <a:gd name="connsiteY33" fmla="*/ 22696 h 4275461"/>
                <a:gd name="connsiteX34" fmla="*/ 657762 w 3619883"/>
                <a:gd name="connsiteY34" fmla="*/ 18351 h 4275461"/>
                <a:gd name="connsiteX35" fmla="*/ 690557 w 3619883"/>
                <a:gd name="connsiteY35" fmla="*/ 25792 h 4275461"/>
                <a:gd name="connsiteX36" fmla="*/ 745123 w 3619883"/>
                <a:gd name="connsiteY36" fmla="*/ 40157 h 4275461"/>
                <a:gd name="connsiteX37" fmla="*/ 789493 w 3619883"/>
                <a:gd name="connsiteY37" fmla="*/ 36327 h 4275461"/>
                <a:gd name="connsiteX38" fmla="*/ 854255 w 3619883"/>
                <a:gd name="connsiteY38" fmla="*/ 68887 h 4275461"/>
                <a:gd name="connsiteX39" fmla="*/ 897520 w 3619883"/>
                <a:gd name="connsiteY39" fmla="*/ 88629 h 4275461"/>
                <a:gd name="connsiteX40" fmla="*/ 940510 w 3619883"/>
                <a:gd name="connsiteY40" fmla="*/ 114265 h 4275461"/>
                <a:gd name="connsiteX41" fmla="*/ 1082712 w 3619883"/>
                <a:gd name="connsiteY41" fmla="*/ 144543 h 4275461"/>
                <a:gd name="connsiteX42" fmla="*/ 1205348 w 3619883"/>
                <a:gd name="connsiteY42" fmla="*/ 120753 h 4275461"/>
                <a:gd name="connsiteX43" fmla="*/ 1271764 w 3619883"/>
                <a:gd name="connsiteY43" fmla="*/ 117956 h 4275461"/>
                <a:gd name="connsiteX44" fmla="*/ 1315583 w 3619883"/>
                <a:gd name="connsiteY44" fmla="*/ 125912 h 4275461"/>
                <a:gd name="connsiteX45" fmla="*/ 1359125 w 3619883"/>
                <a:gd name="connsiteY45" fmla="*/ 139761 h 4275461"/>
                <a:gd name="connsiteX46" fmla="*/ 1391919 w 3619883"/>
                <a:gd name="connsiteY46" fmla="*/ 147202 h 4275461"/>
                <a:gd name="connsiteX47" fmla="*/ 1436563 w 3619883"/>
                <a:gd name="connsiteY47" fmla="*/ 137480 h 4275461"/>
                <a:gd name="connsiteX48" fmla="*/ 1471566 w 3619883"/>
                <a:gd name="connsiteY48" fmla="*/ 97777 h 4275461"/>
                <a:gd name="connsiteX49" fmla="*/ 1505739 w 3619883"/>
                <a:gd name="connsiteY49" fmla="*/ 75753 h 4275461"/>
                <a:gd name="connsiteX50" fmla="*/ 1590891 w 3619883"/>
                <a:gd name="connsiteY50" fmla="*/ 144702 h 4275461"/>
                <a:gd name="connsiteX51" fmla="*/ 1625616 w 3619883"/>
                <a:gd name="connsiteY51" fmla="*/ 110893 h 4275461"/>
                <a:gd name="connsiteX52" fmla="*/ 1658964 w 3619883"/>
                <a:gd name="connsiteY52" fmla="*/ 106547 h 4275461"/>
                <a:gd name="connsiteX53" fmla="*/ 1746598 w 3619883"/>
                <a:gd name="connsiteY53" fmla="*/ 122460 h 4275461"/>
                <a:gd name="connsiteX54" fmla="*/ 1811913 w 3619883"/>
                <a:gd name="connsiteY54" fmla="*/ 143234 h 4275461"/>
                <a:gd name="connsiteX55" fmla="*/ 1856557 w 3619883"/>
                <a:gd name="connsiteY55" fmla="*/ 133511 h 4275461"/>
                <a:gd name="connsiteX56" fmla="*/ 2066003 w 3619883"/>
                <a:gd name="connsiteY56" fmla="*/ 143313 h 4275461"/>
                <a:gd name="connsiteX57" fmla="*/ 2177615 w 3619883"/>
                <a:gd name="connsiteY57" fmla="*/ 119007 h 4275461"/>
                <a:gd name="connsiteX58" fmla="*/ 2255883 w 3619883"/>
                <a:gd name="connsiteY58" fmla="*/ 99047 h 4275461"/>
                <a:gd name="connsiteX59" fmla="*/ 2344622 w 3619883"/>
                <a:gd name="connsiteY59" fmla="*/ 91388 h 4275461"/>
                <a:gd name="connsiteX60" fmla="*/ 2455682 w 3619883"/>
                <a:gd name="connsiteY60" fmla="*/ 78869 h 4275461"/>
                <a:gd name="connsiteX61" fmla="*/ 2632609 w 3619883"/>
                <a:gd name="connsiteY61" fmla="*/ 75338 h 4275461"/>
                <a:gd name="connsiteX62" fmla="*/ 2742291 w 3619883"/>
                <a:gd name="connsiteY62" fmla="*/ 92282 h 4275461"/>
                <a:gd name="connsiteX63" fmla="*/ 2851974 w 3619883"/>
                <a:gd name="connsiteY63" fmla="*/ 109227 h 4275461"/>
                <a:gd name="connsiteX64" fmla="*/ 2907643 w 3619883"/>
                <a:gd name="connsiteY64" fmla="*/ 100020 h 4275461"/>
                <a:gd name="connsiteX65" fmla="*/ 2944022 w 3619883"/>
                <a:gd name="connsiteY65" fmla="*/ 30853 h 4275461"/>
                <a:gd name="connsiteX66" fmla="*/ 3022289 w 3619883"/>
                <a:gd name="connsiteY66" fmla="*/ 10893 h 4275461"/>
                <a:gd name="connsiteX67" fmla="*/ 3054807 w 3619883"/>
                <a:gd name="connsiteY67" fmla="*/ 24226 h 4275461"/>
                <a:gd name="connsiteX68" fmla="*/ 3141892 w 3619883"/>
                <a:gd name="connsiteY68" fmla="*/ 51925 h 4275461"/>
                <a:gd name="connsiteX69" fmla="*/ 3185711 w 3619883"/>
                <a:gd name="connsiteY69" fmla="*/ 59881 h 4275461"/>
                <a:gd name="connsiteX70" fmla="*/ 3219056 w 3619883"/>
                <a:gd name="connsiteY70" fmla="*/ 55536 h 4275461"/>
                <a:gd name="connsiteX71" fmla="*/ 3263425 w 3619883"/>
                <a:gd name="connsiteY71" fmla="*/ 51706 h 4275461"/>
                <a:gd name="connsiteX72" fmla="*/ 3296219 w 3619883"/>
                <a:gd name="connsiteY72" fmla="*/ 59147 h 4275461"/>
                <a:gd name="connsiteX73" fmla="*/ 3319094 w 3619883"/>
                <a:gd name="connsiteY73" fmla="*/ 42500 h 4275461"/>
                <a:gd name="connsiteX74" fmla="*/ 3420511 w 3619883"/>
                <a:gd name="connsiteY74" fmla="*/ 0 h 4275461"/>
                <a:gd name="connsiteX75" fmla="*/ 3453305 w 3619883"/>
                <a:gd name="connsiteY75" fmla="*/ 7440 h 4275461"/>
                <a:gd name="connsiteX76" fmla="*/ 3496571 w 3619883"/>
                <a:gd name="connsiteY76" fmla="*/ 27182 h 4275461"/>
                <a:gd name="connsiteX77" fmla="*/ 3602117 w 3619883"/>
                <a:gd name="connsiteY77" fmla="*/ 132521 h 4275461"/>
                <a:gd name="connsiteX78" fmla="*/ 3619883 w 3619883"/>
                <a:gd name="connsiteY78" fmla="*/ 140049 h 4275461"/>
                <a:gd name="connsiteX79" fmla="*/ 3619883 w 3619883"/>
                <a:gd name="connsiteY7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339106 w 3619883"/>
                <a:gd name="connsiteY22" fmla="*/ 4128157 h 4275461"/>
                <a:gd name="connsiteX23" fmla="*/ 339106 w 3619883"/>
                <a:gd name="connsiteY23" fmla="*/ 3951392 h 4275461"/>
                <a:gd name="connsiteX24" fmla="*/ 189322 w 3619883"/>
                <a:gd name="connsiteY24" fmla="*/ 4275461 h 4275461"/>
                <a:gd name="connsiteX25" fmla="*/ 0 w 3619883"/>
                <a:gd name="connsiteY25" fmla="*/ 4275461 h 4275461"/>
                <a:gd name="connsiteX26" fmla="*/ 0 w 3619883"/>
                <a:gd name="connsiteY26" fmla="*/ 42229 h 4275461"/>
                <a:gd name="connsiteX27" fmla="*/ 42464 w 3619883"/>
                <a:gd name="connsiteY27" fmla="*/ 40518 h 4275461"/>
                <a:gd name="connsiteX28" fmla="*/ 137733 w 3619883"/>
                <a:gd name="connsiteY28" fmla="*/ 35355 h 4275461"/>
                <a:gd name="connsiteX29" fmla="*/ 270565 w 3619883"/>
                <a:gd name="connsiteY29" fmla="*/ 29759 h 4275461"/>
                <a:gd name="connsiteX30" fmla="*/ 479734 w 3619883"/>
                <a:gd name="connsiteY30" fmla="*/ 45455 h 4275461"/>
                <a:gd name="connsiteX31" fmla="*/ 524103 w 3619883"/>
                <a:gd name="connsiteY31" fmla="*/ 41625 h 4275461"/>
                <a:gd name="connsiteX32" fmla="*/ 624416 w 3619883"/>
                <a:gd name="connsiteY32" fmla="*/ 22696 h 4275461"/>
                <a:gd name="connsiteX33" fmla="*/ 657762 w 3619883"/>
                <a:gd name="connsiteY33" fmla="*/ 18351 h 4275461"/>
                <a:gd name="connsiteX34" fmla="*/ 690557 w 3619883"/>
                <a:gd name="connsiteY34" fmla="*/ 25792 h 4275461"/>
                <a:gd name="connsiteX35" fmla="*/ 745123 w 3619883"/>
                <a:gd name="connsiteY35" fmla="*/ 40157 h 4275461"/>
                <a:gd name="connsiteX36" fmla="*/ 789493 w 3619883"/>
                <a:gd name="connsiteY36" fmla="*/ 36327 h 4275461"/>
                <a:gd name="connsiteX37" fmla="*/ 854255 w 3619883"/>
                <a:gd name="connsiteY37" fmla="*/ 68887 h 4275461"/>
                <a:gd name="connsiteX38" fmla="*/ 897520 w 3619883"/>
                <a:gd name="connsiteY38" fmla="*/ 88629 h 4275461"/>
                <a:gd name="connsiteX39" fmla="*/ 940510 w 3619883"/>
                <a:gd name="connsiteY39" fmla="*/ 114265 h 4275461"/>
                <a:gd name="connsiteX40" fmla="*/ 1082712 w 3619883"/>
                <a:gd name="connsiteY40" fmla="*/ 144543 h 4275461"/>
                <a:gd name="connsiteX41" fmla="*/ 1205348 w 3619883"/>
                <a:gd name="connsiteY41" fmla="*/ 120753 h 4275461"/>
                <a:gd name="connsiteX42" fmla="*/ 1271764 w 3619883"/>
                <a:gd name="connsiteY42" fmla="*/ 117956 h 4275461"/>
                <a:gd name="connsiteX43" fmla="*/ 1315583 w 3619883"/>
                <a:gd name="connsiteY43" fmla="*/ 125912 h 4275461"/>
                <a:gd name="connsiteX44" fmla="*/ 1359125 w 3619883"/>
                <a:gd name="connsiteY44" fmla="*/ 139761 h 4275461"/>
                <a:gd name="connsiteX45" fmla="*/ 1391919 w 3619883"/>
                <a:gd name="connsiteY45" fmla="*/ 147202 h 4275461"/>
                <a:gd name="connsiteX46" fmla="*/ 1436563 w 3619883"/>
                <a:gd name="connsiteY46" fmla="*/ 137480 h 4275461"/>
                <a:gd name="connsiteX47" fmla="*/ 1471566 w 3619883"/>
                <a:gd name="connsiteY47" fmla="*/ 97777 h 4275461"/>
                <a:gd name="connsiteX48" fmla="*/ 1505739 w 3619883"/>
                <a:gd name="connsiteY48" fmla="*/ 75753 h 4275461"/>
                <a:gd name="connsiteX49" fmla="*/ 1590891 w 3619883"/>
                <a:gd name="connsiteY49" fmla="*/ 144702 h 4275461"/>
                <a:gd name="connsiteX50" fmla="*/ 1625616 w 3619883"/>
                <a:gd name="connsiteY50" fmla="*/ 110893 h 4275461"/>
                <a:gd name="connsiteX51" fmla="*/ 1658964 w 3619883"/>
                <a:gd name="connsiteY51" fmla="*/ 106547 h 4275461"/>
                <a:gd name="connsiteX52" fmla="*/ 1746598 w 3619883"/>
                <a:gd name="connsiteY52" fmla="*/ 122460 h 4275461"/>
                <a:gd name="connsiteX53" fmla="*/ 1811913 w 3619883"/>
                <a:gd name="connsiteY53" fmla="*/ 143234 h 4275461"/>
                <a:gd name="connsiteX54" fmla="*/ 1856557 w 3619883"/>
                <a:gd name="connsiteY54" fmla="*/ 133511 h 4275461"/>
                <a:gd name="connsiteX55" fmla="*/ 2066003 w 3619883"/>
                <a:gd name="connsiteY55" fmla="*/ 143313 h 4275461"/>
                <a:gd name="connsiteX56" fmla="*/ 2177615 w 3619883"/>
                <a:gd name="connsiteY56" fmla="*/ 119007 h 4275461"/>
                <a:gd name="connsiteX57" fmla="*/ 2255883 w 3619883"/>
                <a:gd name="connsiteY57" fmla="*/ 99047 h 4275461"/>
                <a:gd name="connsiteX58" fmla="*/ 2344622 w 3619883"/>
                <a:gd name="connsiteY58" fmla="*/ 91388 h 4275461"/>
                <a:gd name="connsiteX59" fmla="*/ 2455682 w 3619883"/>
                <a:gd name="connsiteY59" fmla="*/ 78869 h 4275461"/>
                <a:gd name="connsiteX60" fmla="*/ 2632609 w 3619883"/>
                <a:gd name="connsiteY60" fmla="*/ 75338 h 4275461"/>
                <a:gd name="connsiteX61" fmla="*/ 2742291 w 3619883"/>
                <a:gd name="connsiteY61" fmla="*/ 92282 h 4275461"/>
                <a:gd name="connsiteX62" fmla="*/ 2851974 w 3619883"/>
                <a:gd name="connsiteY62" fmla="*/ 109227 h 4275461"/>
                <a:gd name="connsiteX63" fmla="*/ 2907643 w 3619883"/>
                <a:gd name="connsiteY63" fmla="*/ 100020 h 4275461"/>
                <a:gd name="connsiteX64" fmla="*/ 2944022 w 3619883"/>
                <a:gd name="connsiteY64" fmla="*/ 30853 h 4275461"/>
                <a:gd name="connsiteX65" fmla="*/ 3022289 w 3619883"/>
                <a:gd name="connsiteY65" fmla="*/ 10893 h 4275461"/>
                <a:gd name="connsiteX66" fmla="*/ 3054807 w 3619883"/>
                <a:gd name="connsiteY66" fmla="*/ 24226 h 4275461"/>
                <a:gd name="connsiteX67" fmla="*/ 3141892 w 3619883"/>
                <a:gd name="connsiteY67" fmla="*/ 51925 h 4275461"/>
                <a:gd name="connsiteX68" fmla="*/ 3185711 w 3619883"/>
                <a:gd name="connsiteY68" fmla="*/ 59881 h 4275461"/>
                <a:gd name="connsiteX69" fmla="*/ 3219056 w 3619883"/>
                <a:gd name="connsiteY69" fmla="*/ 55536 h 4275461"/>
                <a:gd name="connsiteX70" fmla="*/ 3263425 w 3619883"/>
                <a:gd name="connsiteY70" fmla="*/ 51706 h 4275461"/>
                <a:gd name="connsiteX71" fmla="*/ 3296219 w 3619883"/>
                <a:gd name="connsiteY71" fmla="*/ 59147 h 4275461"/>
                <a:gd name="connsiteX72" fmla="*/ 3319094 w 3619883"/>
                <a:gd name="connsiteY72" fmla="*/ 42500 h 4275461"/>
                <a:gd name="connsiteX73" fmla="*/ 3420511 w 3619883"/>
                <a:gd name="connsiteY73" fmla="*/ 0 h 4275461"/>
                <a:gd name="connsiteX74" fmla="*/ 3453305 w 3619883"/>
                <a:gd name="connsiteY74" fmla="*/ 7440 h 4275461"/>
                <a:gd name="connsiteX75" fmla="*/ 3496571 w 3619883"/>
                <a:gd name="connsiteY75" fmla="*/ 27182 h 4275461"/>
                <a:gd name="connsiteX76" fmla="*/ 3602117 w 3619883"/>
                <a:gd name="connsiteY76" fmla="*/ 132521 h 4275461"/>
                <a:gd name="connsiteX77" fmla="*/ 3619883 w 3619883"/>
                <a:gd name="connsiteY77" fmla="*/ 140049 h 4275461"/>
                <a:gd name="connsiteX78" fmla="*/ 3619883 w 3619883"/>
                <a:gd name="connsiteY7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339106 w 3619883"/>
                <a:gd name="connsiteY22" fmla="*/ 3951392 h 4275461"/>
                <a:gd name="connsiteX23" fmla="*/ 189322 w 3619883"/>
                <a:gd name="connsiteY23" fmla="*/ 4275461 h 4275461"/>
                <a:gd name="connsiteX24" fmla="*/ 0 w 3619883"/>
                <a:gd name="connsiteY24" fmla="*/ 4275461 h 4275461"/>
                <a:gd name="connsiteX25" fmla="*/ 0 w 3619883"/>
                <a:gd name="connsiteY25" fmla="*/ 42229 h 4275461"/>
                <a:gd name="connsiteX26" fmla="*/ 42464 w 3619883"/>
                <a:gd name="connsiteY26" fmla="*/ 40518 h 4275461"/>
                <a:gd name="connsiteX27" fmla="*/ 137733 w 3619883"/>
                <a:gd name="connsiteY27" fmla="*/ 35355 h 4275461"/>
                <a:gd name="connsiteX28" fmla="*/ 270565 w 3619883"/>
                <a:gd name="connsiteY28" fmla="*/ 29759 h 4275461"/>
                <a:gd name="connsiteX29" fmla="*/ 479734 w 3619883"/>
                <a:gd name="connsiteY29" fmla="*/ 45455 h 4275461"/>
                <a:gd name="connsiteX30" fmla="*/ 524103 w 3619883"/>
                <a:gd name="connsiteY30" fmla="*/ 41625 h 4275461"/>
                <a:gd name="connsiteX31" fmla="*/ 624416 w 3619883"/>
                <a:gd name="connsiteY31" fmla="*/ 22696 h 4275461"/>
                <a:gd name="connsiteX32" fmla="*/ 657762 w 3619883"/>
                <a:gd name="connsiteY32" fmla="*/ 18351 h 4275461"/>
                <a:gd name="connsiteX33" fmla="*/ 690557 w 3619883"/>
                <a:gd name="connsiteY33" fmla="*/ 25792 h 4275461"/>
                <a:gd name="connsiteX34" fmla="*/ 745123 w 3619883"/>
                <a:gd name="connsiteY34" fmla="*/ 40157 h 4275461"/>
                <a:gd name="connsiteX35" fmla="*/ 789493 w 3619883"/>
                <a:gd name="connsiteY35" fmla="*/ 36327 h 4275461"/>
                <a:gd name="connsiteX36" fmla="*/ 854255 w 3619883"/>
                <a:gd name="connsiteY36" fmla="*/ 68887 h 4275461"/>
                <a:gd name="connsiteX37" fmla="*/ 897520 w 3619883"/>
                <a:gd name="connsiteY37" fmla="*/ 88629 h 4275461"/>
                <a:gd name="connsiteX38" fmla="*/ 940510 w 3619883"/>
                <a:gd name="connsiteY38" fmla="*/ 114265 h 4275461"/>
                <a:gd name="connsiteX39" fmla="*/ 1082712 w 3619883"/>
                <a:gd name="connsiteY39" fmla="*/ 144543 h 4275461"/>
                <a:gd name="connsiteX40" fmla="*/ 1205348 w 3619883"/>
                <a:gd name="connsiteY40" fmla="*/ 120753 h 4275461"/>
                <a:gd name="connsiteX41" fmla="*/ 1271764 w 3619883"/>
                <a:gd name="connsiteY41" fmla="*/ 117956 h 4275461"/>
                <a:gd name="connsiteX42" fmla="*/ 1315583 w 3619883"/>
                <a:gd name="connsiteY42" fmla="*/ 125912 h 4275461"/>
                <a:gd name="connsiteX43" fmla="*/ 1359125 w 3619883"/>
                <a:gd name="connsiteY43" fmla="*/ 139761 h 4275461"/>
                <a:gd name="connsiteX44" fmla="*/ 1391919 w 3619883"/>
                <a:gd name="connsiteY44" fmla="*/ 147202 h 4275461"/>
                <a:gd name="connsiteX45" fmla="*/ 1436563 w 3619883"/>
                <a:gd name="connsiteY45" fmla="*/ 137480 h 4275461"/>
                <a:gd name="connsiteX46" fmla="*/ 1471566 w 3619883"/>
                <a:gd name="connsiteY46" fmla="*/ 97777 h 4275461"/>
                <a:gd name="connsiteX47" fmla="*/ 1505739 w 3619883"/>
                <a:gd name="connsiteY47" fmla="*/ 75753 h 4275461"/>
                <a:gd name="connsiteX48" fmla="*/ 1590891 w 3619883"/>
                <a:gd name="connsiteY48" fmla="*/ 144702 h 4275461"/>
                <a:gd name="connsiteX49" fmla="*/ 1625616 w 3619883"/>
                <a:gd name="connsiteY49" fmla="*/ 110893 h 4275461"/>
                <a:gd name="connsiteX50" fmla="*/ 1658964 w 3619883"/>
                <a:gd name="connsiteY50" fmla="*/ 106547 h 4275461"/>
                <a:gd name="connsiteX51" fmla="*/ 1746598 w 3619883"/>
                <a:gd name="connsiteY51" fmla="*/ 122460 h 4275461"/>
                <a:gd name="connsiteX52" fmla="*/ 1811913 w 3619883"/>
                <a:gd name="connsiteY52" fmla="*/ 143234 h 4275461"/>
                <a:gd name="connsiteX53" fmla="*/ 1856557 w 3619883"/>
                <a:gd name="connsiteY53" fmla="*/ 133511 h 4275461"/>
                <a:gd name="connsiteX54" fmla="*/ 2066003 w 3619883"/>
                <a:gd name="connsiteY54" fmla="*/ 143313 h 4275461"/>
                <a:gd name="connsiteX55" fmla="*/ 2177615 w 3619883"/>
                <a:gd name="connsiteY55" fmla="*/ 119007 h 4275461"/>
                <a:gd name="connsiteX56" fmla="*/ 2255883 w 3619883"/>
                <a:gd name="connsiteY56" fmla="*/ 99047 h 4275461"/>
                <a:gd name="connsiteX57" fmla="*/ 2344622 w 3619883"/>
                <a:gd name="connsiteY57" fmla="*/ 91388 h 4275461"/>
                <a:gd name="connsiteX58" fmla="*/ 2455682 w 3619883"/>
                <a:gd name="connsiteY58" fmla="*/ 78869 h 4275461"/>
                <a:gd name="connsiteX59" fmla="*/ 2632609 w 3619883"/>
                <a:gd name="connsiteY59" fmla="*/ 75338 h 4275461"/>
                <a:gd name="connsiteX60" fmla="*/ 2742291 w 3619883"/>
                <a:gd name="connsiteY60" fmla="*/ 92282 h 4275461"/>
                <a:gd name="connsiteX61" fmla="*/ 2851974 w 3619883"/>
                <a:gd name="connsiteY61" fmla="*/ 109227 h 4275461"/>
                <a:gd name="connsiteX62" fmla="*/ 2907643 w 3619883"/>
                <a:gd name="connsiteY62" fmla="*/ 100020 h 4275461"/>
                <a:gd name="connsiteX63" fmla="*/ 2944022 w 3619883"/>
                <a:gd name="connsiteY63" fmla="*/ 30853 h 4275461"/>
                <a:gd name="connsiteX64" fmla="*/ 3022289 w 3619883"/>
                <a:gd name="connsiteY64" fmla="*/ 10893 h 4275461"/>
                <a:gd name="connsiteX65" fmla="*/ 3054807 w 3619883"/>
                <a:gd name="connsiteY65" fmla="*/ 24226 h 4275461"/>
                <a:gd name="connsiteX66" fmla="*/ 3141892 w 3619883"/>
                <a:gd name="connsiteY66" fmla="*/ 51925 h 4275461"/>
                <a:gd name="connsiteX67" fmla="*/ 3185711 w 3619883"/>
                <a:gd name="connsiteY67" fmla="*/ 59881 h 4275461"/>
                <a:gd name="connsiteX68" fmla="*/ 3219056 w 3619883"/>
                <a:gd name="connsiteY68" fmla="*/ 55536 h 4275461"/>
                <a:gd name="connsiteX69" fmla="*/ 3263425 w 3619883"/>
                <a:gd name="connsiteY69" fmla="*/ 51706 h 4275461"/>
                <a:gd name="connsiteX70" fmla="*/ 3296219 w 3619883"/>
                <a:gd name="connsiteY70" fmla="*/ 59147 h 4275461"/>
                <a:gd name="connsiteX71" fmla="*/ 3319094 w 3619883"/>
                <a:gd name="connsiteY71" fmla="*/ 42500 h 4275461"/>
                <a:gd name="connsiteX72" fmla="*/ 3420511 w 3619883"/>
                <a:gd name="connsiteY72" fmla="*/ 0 h 4275461"/>
                <a:gd name="connsiteX73" fmla="*/ 3453305 w 3619883"/>
                <a:gd name="connsiteY73" fmla="*/ 7440 h 4275461"/>
                <a:gd name="connsiteX74" fmla="*/ 3496571 w 3619883"/>
                <a:gd name="connsiteY74" fmla="*/ 27182 h 4275461"/>
                <a:gd name="connsiteX75" fmla="*/ 3602117 w 3619883"/>
                <a:gd name="connsiteY75" fmla="*/ 132521 h 4275461"/>
                <a:gd name="connsiteX76" fmla="*/ 3619883 w 3619883"/>
                <a:gd name="connsiteY76" fmla="*/ 140049 h 4275461"/>
                <a:gd name="connsiteX77" fmla="*/ 3619883 w 3619883"/>
                <a:gd name="connsiteY7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189322 w 3619883"/>
                <a:gd name="connsiteY22" fmla="*/ 4275461 h 4275461"/>
                <a:gd name="connsiteX23" fmla="*/ 0 w 3619883"/>
                <a:gd name="connsiteY23" fmla="*/ 4275461 h 4275461"/>
                <a:gd name="connsiteX24" fmla="*/ 0 w 3619883"/>
                <a:gd name="connsiteY24" fmla="*/ 42229 h 4275461"/>
                <a:gd name="connsiteX25" fmla="*/ 42464 w 3619883"/>
                <a:gd name="connsiteY25" fmla="*/ 40518 h 4275461"/>
                <a:gd name="connsiteX26" fmla="*/ 137733 w 3619883"/>
                <a:gd name="connsiteY26" fmla="*/ 35355 h 4275461"/>
                <a:gd name="connsiteX27" fmla="*/ 270565 w 3619883"/>
                <a:gd name="connsiteY27" fmla="*/ 29759 h 4275461"/>
                <a:gd name="connsiteX28" fmla="*/ 479734 w 3619883"/>
                <a:gd name="connsiteY28" fmla="*/ 45455 h 4275461"/>
                <a:gd name="connsiteX29" fmla="*/ 524103 w 3619883"/>
                <a:gd name="connsiteY29" fmla="*/ 41625 h 4275461"/>
                <a:gd name="connsiteX30" fmla="*/ 624416 w 3619883"/>
                <a:gd name="connsiteY30" fmla="*/ 22696 h 4275461"/>
                <a:gd name="connsiteX31" fmla="*/ 657762 w 3619883"/>
                <a:gd name="connsiteY31" fmla="*/ 18351 h 4275461"/>
                <a:gd name="connsiteX32" fmla="*/ 690557 w 3619883"/>
                <a:gd name="connsiteY32" fmla="*/ 25792 h 4275461"/>
                <a:gd name="connsiteX33" fmla="*/ 745123 w 3619883"/>
                <a:gd name="connsiteY33" fmla="*/ 40157 h 4275461"/>
                <a:gd name="connsiteX34" fmla="*/ 789493 w 3619883"/>
                <a:gd name="connsiteY34" fmla="*/ 36327 h 4275461"/>
                <a:gd name="connsiteX35" fmla="*/ 854255 w 3619883"/>
                <a:gd name="connsiteY35" fmla="*/ 68887 h 4275461"/>
                <a:gd name="connsiteX36" fmla="*/ 897520 w 3619883"/>
                <a:gd name="connsiteY36" fmla="*/ 88629 h 4275461"/>
                <a:gd name="connsiteX37" fmla="*/ 940510 w 3619883"/>
                <a:gd name="connsiteY37" fmla="*/ 114265 h 4275461"/>
                <a:gd name="connsiteX38" fmla="*/ 1082712 w 3619883"/>
                <a:gd name="connsiteY38" fmla="*/ 144543 h 4275461"/>
                <a:gd name="connsiteX39" fmla="*/ 1205348 w 3619883"/>
                <a:gd name="connsiteY39" fmla="*/ 120753 h 4275461"/>
                <a:gd name="connsiteX40" fmla="*/ 1271764 w 3619883"/>
                <a:gd name="connsiteY40" fmla="*/ 117956 h 4275461"/>
                <a:gd name="connsiteX41" fmla="*/ 1315583 w 3619883"/>
                <a:gd name="connsiteY41" fmla="*/ 125912 h 4275461"/>
                <a:gd name="connsiteX42" fmla="*/ 1359125 w 3619883"/>
                <a:gd name="connsiteY42" fmla="*/ 139761 h 4275461"/>
                <a:gd name="connsiteX43" fmla="*/ 1391919 w 3619883"/>
                <a:gd name="connsiteY43" fmla="*/ 147202 h 4275461"/>
                <a:gd name="connsiteX44" fmla="*/ 1436563 w 3619883"/>
                <a:gd name="connsiteY44" fmla="*/ 137480 h 4275461"/>
                <a:gd name="connsiteX45" fmla="*/ 1471566 w 3619883"/>
                <a:gd name="connsiteY45" fmla="*/ 97777 h 4275461"/>
                <a:gd name="connsiteX46" fmla="*/ 1505739 w 3619883"/>
                <a:gd name="connsiteY46" fmla="*/ 75753 h 4275461"/>
                <a:gd name="connsiteX47" fmla="*/ 1590891 w 3619883"/>
                <a:gd name="connsiteY47" fmla="*/ 144702 h 4275461"/>
                <a:gd name="connsiteX48" fmla="*/ 1625616 w 3619883"/>
                <a:gd name="connsiteY48" fmla="*/ 110893 h 4275461"/>
                <a:gd name="connsiteX49" fmla="*/ 1658964 w 3619883"/>
                <a:gd name="connsiteY49" fmla="*/ 106547 h 4275461"/>
                <a:gd name="connsiteX50" fmla="*/ 1746598 w 3619883"/>
                <a:gd name="connsiteY50" fmla="*/ 122460 h 4275461"/>
                <a:gd name="connsiteX51" fmla="*/ 1811913 w 3619883"/>
                <a:gd name="connsiteY51" fmla="*/ 143234 h 4275461"/>
                <a:gd name="connsiteX52" fmla="*/ 1856557 w 3619883"/>
                <a:gd name="connsiteY52" fmla="*/ 133511 h 4275461"/>
                <a:gd name="connsiteX53" fmla="*/ 2066003 w 3619883"/>
                <a:gd name="connsiteY53" fmla="*/ 143313 h 4275461"/>
                <a:gd name="connsiteX54" fmla="*/ 2177615 w 3619883"/>
                <a:gd name="connsiteY54" fmla="*/ 119007 h 4275461"/>
                <a:gd name="connsiteX55" fmla="*/ 2255883 w 3619883"/>
                <a:gd name="connsiteY55" fmla="*/ 99047 h 4275461"/>
                <a:gd name="connsiteX56" fmla="*/ 2344622 w 3619883"/>
                <a:gd name="connsiteY56" fmla="*/ 91388 h 4275461"/>
                <a:gd name="connsiteX57" fmla="*/ 2455682 w 3619883"/>
                <a:gd name="connsiteY57" fmla="*/ 78869 h 4275461"/>
                <a:gd name="connsiteX58" fmla="*/ 2632609 w 3619883"/>
                <a:gd name="connsiteY58" fmla="*/ 75338 h 4275461"/>
                <a:gd name="connsiteX59" fmla="*/ 2742291 w 3619883"/>
                <a:gd name="connsiteY59" fmla="*/ 92282 h 4275461"/>
                <a:gd name="connsiteX60" fmla="*/ 2851974 w 3619883"/>
                <a:gd name="connsiteY60" fmla="*/ 109227 h 4275461"/>
                <a:gd name="connsiteX61" fmla="*/ 2907643 w 3619883"/>
                <a:gd name="connsiteY61" fmla="*/ 100020 h 4275461"/>
                <a:gd name="connsiteX62" fmla="*/ 2944022 w 3619883"/>
                <a:gd name="connsiteY62" fmla="*/ 30853 h 4275461"/>
                <a:gd name="connsiteX63" fmla="*/ 3022289 w 3619883"/>
                <a:gd name="connsiteY63" fmla="*/ 10893 h 4275461"/>
                <a:gd name="connsiteX64" fmla="*/ 3054807 w 3619883"/>
                <a:gd name="connsiteY64" fmla="*/ 24226 h 4275461"/>
                <a:gd name="connsiteX65" fmla="*/ 3141892 w 3619883"/>
                <a:gd name="connsiteY65" fmla="*/ 51925 h 4275461"/>
                <a:gd name="connsiteX66" fmla="*/ 3185711 w 3619883"/>
                <a:gd name="connsiteY66" fmla="*/ 59881 h 4275461"/>
                <a:gd name="connsiteX67" fmla="*/ 3219056 w 3619883"/>
                <a:gd name="connsiteY67" fmla="*/ 55536 h 4275461"/>
                <a:gd name="connsiteX68" fmla="*/ 3263425 w 3619883"/>
                <a:gd name="connsiteY68" fmla="*/ 51706 h 4275461"/>
                <a:gd name="connsiteX69" fmla="*/ 3296219 w 3619883"/>
                <a:gd name="connsiteY69" fmla="*/ 59147 h 4275461"/>
                <a:gd name="connsiteX70" fmla="*/ 3319094 w 3619883"/>
                <a:gd name="connsiteY70" fmla="*/ 42500 h 4275461"/>
                <a:gd name="connsiteX71" fmla="*/ 3420511 w 3619883"/>
                <a:gd name="connsiteY71" fmla="*/ 0 h 4275461"/>
                <a:gd name="connsiteX72" fmla="*/ 3453305 w 3619883"/>
                <a:gd name="connsiteY72" fmla="*/ 7440 h 4275461"/>
                <a:gd name="connsiteX73" fmla="*/ 3496571 w 3619883"/>
                <a:gd name="connsiteY73" fmla="*/ 27182 h 4275461"/>
                <a:gd name="connsiteX74" fmla="*/ 3602117 w 3619883"/>
                <a:gd name="connsiteY74" fmla="*/ 132521 h 4275461"/>
                <a:gd name="connsiteX75" fmla="*/ 3619883 w 3619883"/>
                <a:gd name="connsiteY75" fmla="*/ 140049 h 4275461"/>
                <a:gd name="connsiteX76" fmla="*/ 3619883 w 3619883"/>
                <a:gd name="connsiteY76" fmla="*/ 4275461 h 4275461"/>
                <a:gd name="connsiteX0" fmla="*/ 3619883 w 3619883"/>
                <a:gd name="connsiteY0" fmla="*/ 755612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189322 w 3619883"/>
                <a:gd name="connsiteY22" fmla="*/ 4275461 h 4275461"/>
                <a:gd name="connsiteX23" fmla="*/ 0 w 3619883"/>
                <a:gd name="connsiteY23" fmla="*/ 4275461 h 4275461"/>
                <a:gd name="connsiteX24" fmla="*/ 0 w 3619883"/>
                <a:gd name="connsiteY24" fmla="*/ 42229 h 4275461"/>
                <a:gd name="connsiteX25" fmla="*/ 42464 w 3619883"/>
                <a:gd name="connsiteY25" fmla="*/ 40518 h 4275461"/>
                <a:gd name="connsiteX26" fmla="*/ 137733 w 3619883"/>
                <a:gd name="connsiteY26" fmla="*/ 35355 h 4275461"/>
                <a:gd name="connsiteX27" fmla="*/ 270565 w 3619883"/>
                <a:gd name="connsiteY27" fmla="*/ 29759 h 4275461"/>
                <a:gd name="connsiteX28" fmla="*/ 479734 w 3619883"/>
                <a:gd name="connsiteY28" fmla="*/ 45455 h 4275461"/>
                <a:gd name="connsiteX29" fmla="*/ 524103 w 3619883"/>
                <a:gd name="connsiteY29" fmla="*/ 41625 h 4275461"/>
                <a:gd name="connsiteX30" fmla="*/ 624416 w 3619883"/>
                <a:gd name="connsiteY30" fmla="*/ 22696 h 4275461"/>
                <a:gd name="connsiteX31" fmla="*/ 657762 w 3619883"/>
                <a:gd name="connsiteY31" fmla="*/ 18351 h 4275461"/>
                <a:gd name="connsiteX32" fmla="*/ 690557 w 3619883"/>
                <a:gd name="connsiteY32" fmla="*/ 25792 h 4275461"/>
                <a:gd name="connsiteX33" fmla="*/ 745123 w 3619883"/>
                <a:gd name="connsiteY33" fmla="*/ 40157 h 4275461"/>
                <a:gd name="connsiteX34" fmla="*/ 789493 w 3619883"/>
                <a:gd name="connsiteY34" fmla="*/ 36327 h 4275461"/>
                <a:gd name="connsiteX35" fmla="*/ 854255 w 3619883"/>
                <a:gd name="connsiteY35" fmla="*/ 68887 h 4275461"/>
                <a:gd name="connsiteX36" fmla="*/ 897520 w 3619883"/>
                <a:gd name="connsiteY36" fmla="*/ 88629 h 4275461"/>
                <a:gd name="connsiteX37" fmla="*/ 940510 w 3619883"/>
                <a:gd name="connsiteY37" fmla="*/ 114265 h 4275461"/>
                <a:gd name="connsiteX38" fmla="*/ 1082712 w 3619883"/>
                <a:gd name="connsiteY38" fmla="*/ 144543 h 4275461"/>
                <a:gd name="connsiteX39" fmla="*/ 1205348 w 3619883"/>
                <a:gd name="connsiteY39" fmla="*/ 120753 h 4275461"/>
                <a:gd name="connsiteX40" fmla="*/ 1271764 w 3619883"/>
                <a:gd name="connsiteY40" fmla="*/ 117956 h 4275461"/>
                <a:gd name="connsiteX41" fmla="*/ 1315583 w 3619883"/>
                <a:gd name="connsiteY41" fmla="*/ 125912 h 4275461"/>
                <a:gd name="connsiteX42" fmla="*/ 1359125 w 3619883"/>
                <a:gd name="connsiteY42" fmla="*/ 139761 h 4275461"/>
                <a:gd name="connsiteX43" fmla="*/ 1391919 w 3619883"/>
                <a:gd name="connsiteY43" fmla="*/ 147202 h 4275461"/>
                <a:gd name="connsiteX44" fmla="*/ 1436563 w 3619883"/>
                <a:gd name="connsiteY44" fmla="*/ 137480 h 4275461"/>
                <a:gd name="connsiteX45" fmla="*/ 1471566 w 3619883"/>
                <a:gd name="connsiteY45" fmla="*/ 97777 h 4275461"/>
                <a:gd name="connsiteX46" fmla="*/ 1505739 w 3619883"/>
                <a:gd name="connsiteY46" fmla="*/ 75753 h 4275461"/>
                <a:gd name="connsiteX47" fmla="*/ 1590891 w 3619883"/>
                <a:gd name="connsiteY47" fmla="*/ 144702 h 4275461"/>
                <a:gd name="connsiteX48" fmla="*/ 1625616 w 3619883"/>
                <a:gd name="connsiteY48" fmla="*/ 110893 h 4275461"/>
                <a:gd name="connsiteX49" fmla="*/ 1658964 w 3619883"/>
                <a:gd name="connsiteY49" fmla="*/ 106547 h 4275461"/>
                <a:gd name="connsiteX50" fmla="*/ 1746598 w 3619883"/>
                <a:gd name="connsiteY50" fmla="*/ 122460 h 4275461"/>
                <a:gd name="connsiteX51" fmla="*/ 1811913 w 3619883"/>
                <a:gd name="connsiteY51" fmla="*/ 143234 h 4275461"/>
                <a:gd name="connsiteX52" fmla="*/ 1856557 w 3619883"/>
                <a:gd name="connsiteY52" fmla="*/ 133511 h 4275461"/>
                <a:gd name="connsiteX53" fmla="*/ 2066003 w 3619883"/>
                <a:gd name="connsiteY53" fmla="*/ 143313 h 4275461"/>
                <a:gd name="connsiteX54" fmla="*/ 2177615 w 3619883"/>
                <a:gd name="connsiteY54" fmla="*/ 119007 h 4275461"/>
                <a:gd name="connsiteX55" fmla="*/ 2255883 w 3619883"/>
                <a:gd name="connsiteY55" fmla="*/ 99047 h 4275461"/>
                <a:gd name="connsiteX56" fmla="*/ 2344622 w 3619883"/>
                <a:gd name="connsiteY56" fmla="*/ 91388 h 4275461"/>
                <a:gd name="connsiteX57" fmla="*/ 2455682 w 3619883"/>
                <a:gd name="connsiteY57" fmla="*/ 78869 h 4275461"/>
                <a:gd name="connsiteX58" fmla="*/ 2632609 w 3619883"/>
                <a:gd name="connsiteY58" fmla="*/ 75338 h 4275461"/>
                <a:gd name="connsiteX59" fmla="*/ 2742291 w 3619883"/>
                <a:gd name="connsiteY59" fmla="*/ 92282 h 4275461"/>
                <a:gd name="connsiteX60" fmla="*/ 2851974 w 3619883"/>
                <a:gd name="connsiteY60" fmla="*/ 109227 h 4275461"/>
                <a:gd name="connsiteX61" fmla="*/ 2907643 w 3619883"/>
                <a:gd name="connsiteY61" fmla="*/ 100020 h 4275461"/>
                <a:gd name="connsiteX62" fmla="*/ 2944022 w 3619883"/>
                <a:gd name="connsiteY62" fmla="*/ 30853 h 4275461"/>
                <a:gd name="connsiteX63" fmla="*/ 3022289 w 3619883"/>
                <a:gd name="connsiteY63" fmla="*/ 10893 h 4275461"/>
                <a:gd name="connsiteX64" fmla="*/ 3054807 w 3619883"/>
                <a:gd name="connsiteY64" fmla="*/ 24226 h 4275461"/>
                <a:gd name="connsiteX65" fmla="*/ 3141892 w 3619883"/>
                <a:gd name="connsiteY65" fmla="*/ 51925 h 4275461"/>
                <a:gd name="connsiteX66" fmla="*/ 3185711 w 3619883"/>
                <a:gd name="connsiteY66" fmla="*/ 59881 h 4275461"/>
                <a:gd name="connsiteX67" fmla="*/ 3219056 w 3619883"/>
                <a:gd name="connsiteY67" fmla="*/ 55536 h 4275461"/>
                <a:gd name="connsiteX68" fmla="*/ 3263425 w 3619883"/>
                <a:gd name="connsiteY68" fmla="*/ 51706 h 4275461"/>
                <a:gd name="connsiteX69" fmla="*/ 3296219 w 3619883"/>
                <a:gd name="connsiteY69" fmla="*/ 59147 h 4275461"/>
                <a:gd name="connsiteX70" fmla="*/ 3319094 w 3619883"/>
                <a:gd name="connsiteY70" fmla="*/ 42500 h 4275461"/>
                <a:gd name="connsiteX71" fmla="*/ 3420511 w 3619883"/>
                <a:gd name="connsiteY71" fmla="*/ 0 h 4275461"/>
                <a:gd name="connsiteX72" fmla="*/ 3453305 w 3619883"/>
                <a:gd name="connsiteY72" fmla="*/ 7440 h 4275461"/>
                <a:gd name="connsiteX73" fmla="*/ 3496571 w 3619883"/>
                <a:gd name="connsiteY73" fmla="*/ 27182 h 4275461"/>
                <a:gd name="connsiteX74" fmla="*/ 3602117 w 3619883"/>
                <a:gd name="connsiteY74" fmla="*/ 132521 h 4275461"/>
                <a:gd name="connsiteX75" fmla="*/ 3619883 w 3619883"/>
                <a:gd name="connsiteY75" fmla="*/ 140049 h 4275461"/>
                <a:gd name="connsiteX76" fmla="*/ 3619883 w 3619883"/>
                <a:gd name="connsiteY76" fmla="*/ 755612 h 4275461"/>
                <a:gd name="connsiteX0" fmla="*/ 3619883 w 3619883"/>
                <a:gd name="connsiteY0" fmla="*/ 755612 h 4275461"/>
                <a:gd name="connsiteX1" fmla="*/ 3269726 w 3619883"/>
                <a:gd name="connsiteY1" fmla="*/ 4275461 h 4275461"/>
                <a:gd name="connsiteX2" fmla="*/ 3052674 w 3619883"/>
                <a:gd name="connsiteY2" fmla="*/ 4275461 h 4275461"/>
                <a:gd name="connsiteX3" fmla="*/ 3014011 w 3619883"/>
                <a:gd name="connsiteY3" fmla="*/ 4275461 h 4275461"/>
                <a:gd name="connsiteX4" fmla="*/ 2761042 w 3619883"/>
                <a:gd name="connsiteY4" fmla="*/ 4275461 h 4275461"/>
                <a:gd name="connsiteX5" fmla="*/ 2690646 w 3619883"/>
                <a:gd name="connsiteY5" fmla="*/ 4275461 h 4275461"/>
                <a:gd name="connsiteX6" fmla="*/ 2511710 w 3619883"/>
                <a:gd name="connsiteY6" fmla="*/ 4275461 h 4275461"/>
                <a:gd name="connsiteX7" fmla="*/ 2337697 w 3619883"/>
                <a:gd name="connsiteY7" fmla="*/ 4275461 h 4275461"/>
                <a:gd name="connsiteX8" fmla="*/ 2150155 w 3619883"/>
                <a:gd name="connsiteY8" fmla="*/ 4275461 h 4275461"/>
                <a:gd name="connsiteX9" fmla="*/ 2079759 w 3619883"/>
                <a:gd name="connsiteY9" fmla="*/ 4275461 h 4275461"/>
                <a:gd name="connsiteX10" fmla="*/ 1824703 w 3619883"/>
                <a:gd name="connsiteY10" fmla="*/ 4275461 h 4275461"/>
                <a:gd name="connsiteX11" fmla="*/ 1796694 w 3619883"/>
                <a:gd name="connsiteY11" fmla="*/ 4275461 h 4275461"/>
                <a:gd name="connsiteX12" fmla="*/ 1558844 w 3619883"/>
                <a:gd name="connsiteY12" fmla="*/ 4275461 h 4275461"/>
                <a:gd name="connsiteX13" fmla="*/ 1427396 w 3619883"/>
                <a:gd name="connsiteY13" fmla="*/ 4275461 h 4275461"/>
                <a:gd name="connsiteX14" fmla="*/ 1210751 w 3619883"/>
                <a:gd name="connsiteY14" fmla="*/ 4275461 h 4275461"/>
                <a:gd name="connsiteX15" fmla="*/ 1140354 w 3619883"/>
                <a:gd name="connsiteY15" fmla="*/ 4275461 h 4275461"/>
                <a:gd name="connsiteX16" fmla="*/ 953807 w 3619883"/>
                <a:gd name="connsiteY16" fmla="*/ 4275461 h 4275461"/>
                <a:gd name="connsiteX17" fmla="*/ 829432 w 3619883"/>
                <a:gd name="connsiteY17" fmla="*/ 4275461 h 4275461"/>
                <a:gd name="connsiteX18" fmla="*/ 611484 w 3619883"/>
                <a:gd name="connsiteY18" fmla="*/ 4275461 h 4275461"/>
                <a:gd name="connsiteX19" fmla="*/ 573998 w 3619883"/>
                <a:gd name="connsiteY19" fmla="*/ 4275461 h 4275461"/>
                <a:gd name="connsiteX20" fmla="*/ 336164 w 3619883"/>
                <a:gd name="connsiteY20" fmla="*/ 4275461 h 4275461"/>
                <a:gd name="connsiteX21" fmla="*/ 189322 w 3619883"/>
                <a:gd name="connsiteY21" fmla="*/ 4275461 h 4275461"/>
                <a:gd name="connsiteX22" fmla="*/ 0 w 3619883"/>
                <a:gd name="connsiteY22" fmla="*/ 4275461 h 4275461"/>
                <a:gd name="connsiteX23" fmla="*/ 0 w 3619883"/>
                <a:gd name="connsiteY23" fmla="*/ 42229 h 4275461"/>
                <a:gd name="connsiteX24" fmla="*/ 42464 w 3619883"/>
                <a:gd name="connsiteY24" fmla="*/ 40518 h 4275461"/>
                <a:gd name="connsiteX25" fmla="*/ 137733 w 3619883"/>
                <a:gd name="connsiteY25" fmla="*/ 35355 h 4275461"/>
                <a:gd name="connsiteX26" fmla="*/ 270565 w 3619883"/>
                <a:gd name="connsiteY26" fmla="*/ 29759 h 4275461"/>
                <a:gd name="connsiteX27" fmla="*/ 479734 w 3619883"/>
                <a:gd name="connsiteY27" fmla="*/ 45455 h 4275461"/>
                <a:gd name="connsiteX28" fmla="*/ 524103 w 3619883"/>
                <a:gd name="connsiteY28" fmla="*/ 41625 h 4275461"/>
                <a:gd name="connsiteX29" fmla="*/ 624416 w 3619883"/>
                <a:gd name="connsiteY29" fmla="*/ 22696 h 4275461"/>
                <a:gd name="connsiteX30" fmla="*/ 657762 w 3619883"/>
                <a:gd name="connsiteY30" fmla="*/ 18351 h 4275461"/>
                <a:gd name="connsiteX31" fmla="*/ 690557 w 3619883"/>
                <a:gd name="connsiteY31" fmla="*/ 25792 h 4275461"/>
                <a:gd name="connsiteX32" fmla="*/ 745123 w 3619883"/>
                <a:gd name="connsiteY32" fmla="*/ 40157 h 4275461"/>
                <a:gd name="connsiteX33" fmla="*/ 789493 w 3619883"/>
                <a:gd name="connsiteY33" fmla="*/ 36327 h 4275461"/>
                <a:gd name="connsiteX34" fmla="*/ 854255 w 3619883"/>
                <a:gd name="connsiteY34" fmla="*/ 68887 h 4275461"/>
                <a:gd name="connsiteX35" fmla="*/ 897520 w 3619883"/>
                <a:gd name="connsiteY35" fmla="*/ 88629 h 4275461"/>
                <a:gd name="connsiteX36" fmla="*/ 940510 w 3619883"/>
                <a:gd name="connsiteY36" fmla="*/ 114265 h 4275461"/>
                <a:gd name="connsiteX37" fmla="*/ 1082712 w 3619883"/>
                <a:gd name="connsiteY37" fmla="*/ 144543 h 4275461"/>
                <a:gd name="connsiteX38" fmla="*/ 1205348 w 3619883"/>
                <a:gd name="connsiteY38" fmla="*/ 120753 h 4275461"/>
                <a:gd name="connsiteX39" fmla="*/ 1271764 w 3619883"/>
                <a:gd name="connsiteY39" fmla="*/ 117956 h 4275461"/>
                <a:gd name="connsiteX40" fmla="*/ 1315583 w 3619883"/>
                <a:gd name="connsiteY40" fmla="*/ 125912 h 4275461"/>
                <a:gd name="connsiteX41" fmla="*/ 1359125 w 3619883"/>
                <a:gd name="connsiteY41" fmla="*/ 139761 h 4275461"/>
                <a:gd name="connsiteX42" fmla="*/ 1391919 w 3619883"/>
                <a:gd name="connsiteY42" fmla="*/ 147202 h 4275461"/>
                <a:gd name="connsiteX43" fmla="*/ 1436563 w 3619883"/>
                <a:gd name="connsiteY43" fmla="*/ 137480 h 4275461"/>
                <a:gd name="connsiteX44" fmla="*/ 1471566 w 3619883"/>
                <a:gd name="connsiteY44" fmla="*/ 97777 h 4275461"/>
                <a:gd name="connsiteX45" fmla="*/ 1505739 w 3619883"/>
                <a:gd name="connsiteY45" fmla="*/ 75753 h 4275461"/>
                <a:gd name="connsiteX46" fmla="*/ 1590891 w 3619883"/>
                <a:gd name="connsiteY46" fmla="*/ 144702 h 4275461"/>
                <a:gd name="connsiteX47" fmla="*/ 1625616 w 3619883"/>
                <a:gd name="connsiteY47" fmla="*/ 110893 h 4275461"/>
                <a:gd name="connsiteX48" fmla="*/ 1658964 w 3619883"/>
                <a:gd name="connsiteY48" fmla="*/ 106547 h 4275461"/>
                <a:gd name="connsiteX49" fmla="*/ 1746598 w 3619883"/>
                <a:gd name="connsiteY49" fmla="*/ 122460 h 4275461"/>
                <a:gd name="connsiteX50" fmla="*/ 1811913 w 3619883"/>
                <a:gd name="connsiteY50" fmla="*/ 143234 h 4275461"/>
                <a:gd name="connsiteX51" fmla="*/ 1856557 w 3619883"/>
                <a:gd name="connsiteY51" fmla="*/ 133511 h 4275461"/>
                <a:gd name="connsiteX52" fmla="*/ 2066003 w 3619883"/>
                <a:gd name="connsiteY52" fmla="*/ 143313 h 4275461"/>
                <a:gd name="connsiteX53" fmla="*/ 2177615 w 3619883"/>
                <a:gd name="connsiteY53" fmla="*/ 119007 h 4275461"/>
                <a:gd name="connsiteX54" fmla="*/ 2255883 w 3619883"/>
                <a:gd name="connsiteY54" fmla="*/ 99047 h 4275461"/>
                <a:gd name="connsiteX55" fmla="*/ 2344622 w 3619883"/>
                <a:gd name="connsiteY55" fmla="*/ 91388 h 4275461"/>
                <a:gd name="connsiteX56" fmla="*/ 2455682 w 3619883"/>
                <a:gd name="connsiteY56" fmla="*/ 78869 h 4275461"/>
                <a:gd name="connsiteX57" fmla="*/ 2632609 w 3619883"/>
                <a:gd name="connsiteY57" fmla="*/ 75338 h 4275461"/>
                <a:gd name="connsiteX58" fmla="*/ 2742291 w 3619883"/>
                <a:gd name="connsiteY58" fmla="*/ 92282 h 4275461"/>
                <a:gd name="connsiteX59" fmla="*/ 2851974 w 3619883"/>
                <a:gd name="connsiteY59" fmla="*/ 109227 h 4275461"/>
                <a:gd name="connsiteX60" fmla="*/ 2907643 w 3619883"/>
                <a:gd name="connsiteY60" fmla="*/ 100020 h 4275461"/>
                <a:gd name="connsiteX61" fmla="*/ 2944022 w 3619883"/>
                <a:gd name="connsiteY61" fmla="*/ 30853 h 4275461"/>
                <a:gd name="connsiteX62" fmla="*/ 3022289 w 3619883"/>
                <a:gd name="connsiteY62" fmla="*/ 10893 h 4275461"/>
                <a:gd name="connsiteX63" fmla="*/ 3054807 w 3619883"/>
                <a:gd name="connsiteY63" fmla="*/ 24226 h 4275461"/>
                <a:gd name="connsiteX64" fmla="*/ 3141892 w 3619883"/>
                <a:gd name="connsiteY64" fmla="*/ 51925 h 4275461"/>
                <a:gd name="connsiteX65" fmla="*/ 3185711 w 3619883"/>
                <a:gd name="connsiteY65" fmla="*/ 59881 h 4275461"/>
                <a:gd name="connsiteX66" fmla="*/ 3219056 w 3619883"/>
                <a:gd name="connsiteY66" fmla="*/ 55536 h 4275461"/>
                <a:gd name="connsiteX67" fmla="*/ 3263425 w 3619883"/>
                <a:gd name="connsiteY67" fmla="*/ 51706 h 4275461"/>
                <a:gd name="connsiteX68" fmla="*/ 3296219 w 3619883"/>
                <a:gd name="connsiteY68" fmla="*/ 59147 h 4275461"/>
                <a:gd name="connsiteX69" fmla="*/ 3319094 w 3619883"/>
                <a:gd name="connsiteY69" fmla="*/ 42500 h 4275461"/>
                <a:gd name="connsiteX70" fmla="*/ 3420511 w 3619883"/>
                <a:gd name="connsiteY70" fmla="*/ 0 h 4275461"/>
                <a:gd name="connsiteX71" fmla="*/ 3453305 w 3619883"/>
                <a:gd name="connsiteY71" fmla="*/ 7440 h 4275461"/>
                <a:gd name="connsiteX72" fmla="*/ 3496571 w 3619883"/>
                <a:gd name="connsiteY72" fmla="*/ 27182 h 4275461"/>
                <a:gd name="connsiteX73" fmla="*/ 3602117 w 3619883"/>
                <a:gd name="connsiteY73" fmla="*/ 132521 h 4275461"/>
                <a:gd name="connsiteX74" fmla="*/ 3619883 w 3619883"/>
                <a:gd name="connsiteY74" fmla="*/ 140049 h 4275461"/>
                <a:gd name="connsiteX75" fmla="*/ 3619883 w 3619883"/>
                <a:gd name="connsiteY75" fmla="*/ 755612 h 4275461"/>
                <a:gd name="connsiteX0" fmla="*/ 3619883 w 3619883"/>
                <a:gd name="connsiteY0" fmla="*/ 755612 h 4275461"/>
                <a:gd name="connsiteX1" fmla="*/ 3052674 w 3619883"/>
                <a:gd name="connsiteY1" fmla="*/ 4275461 h 4275461"/>
                <a:gd name="connsiteX2" fmla="*/ 3014011 w 3619883"/>
                <a:gd name="connsiteY2" fmla="*/ 4275461 h 4275461"/>
                <a:gd name="connsiteX3" fmla="*/ 2761042 w 3619883"/>
                <a:gd name="connsiteY3" fmla="*/ 4275461 h 4275461"/>
                <a:gd name="connsiteX4" fmla="*/ 2690646 w 3619883"/>
                <a:gd name="connsiteY4" fmla="*/ 4275461 h 4275461"/>
                <a:gd name="connsiteX5" fmla="*/ 2511710 w 3619883"/>
                <a:gd name="connsiteY5" fmla="*/ 4275461 h 4275461"/>
                <a:gd name="connsiteX6" fmla="*/ 2337697 w 3619883"/>
                <a:gd name="connsiteY6" fmla="*/ 4275461 h 4275461"/>
                <a:gd name="connsiteX7" fmla="*/ 2150155 w 3619883"/>
                <a:gd name="connsiteY7" fmla="*/ 4275461 h 4275461"/>
                <a:gd name="connsiteX8" fmla="*/ 2079759 w 3619883"/>
                <a:gd name="connsiteY8" fmla="*/ 4275461 h 4275461"/>
                <a:gd name="connsiteX9" fmla="*/ 1824703 w 3619883"/>
                <a:gd name="connsiteY9" fmla="*/ 4275461 h 4275461"/>
                <a:gd name="connsiteX10" fmla="*/ 1796694 w 3619883"/>
                <a:gd name="connsiteY10" fmla="*/ 4275461 h 4275461"/>
                <a:gd name="connsiteX11" fmla="*/ 1558844 w 3619883"/>
                <a:gd name="connsiteY11" fmla="*/ 4275461 h 4275461"/>
                <a:gd name="connsiteX12" fmla="*/ 1427396 w 3619883"/>
                <a:gd name="connsiteY12" fmla="*/ 4275461 h 4275461"/>
                <a:gd name="connsiteX13" fmla="*/ 1210751 w 3619883"/>
                <a:gd name="connsiteY13" fmla="*/ 4275461 h 4275461"/>
                <a:gd name="connsiteX14" fmla="*/ 1140354 w 3619883"/>
                <a:gd name="connsiteY14" fmla="*/ 4275461 h 4275461"/>
                <a:gd name="connsiteX15" fmla="*/ 953807 w 3619883"/>
                <a:gd name="connsiteY15" fmla="*/ 4275461 h 4275461"/>
                <a:gd name="connsiteX16" fmla="*/ 829432 w 3619883"/>
                <a:gd name="connsiteY16" fmla="*/ 4275461 h 4275461"/>
                <a:gd name="connsiteX17" fmla="*/ 611484 w 3619883"/>
                <a:gd name="connsiteY17" fmla="*/ 4275461 h 4275461"/>
                <a:gd name="connsiteX18" fmla="*/ 573998 w 3619883"/>
                <a:gd name="connsiteY18" fmla="*/ 4275461 h 4275461"/>
                <a:gd name="connsiteX19" fmla="*/ 336164 w 3619883"/>
                <a:gd name="connsiteY19" fmla="*/ 4275461 h 4275461"/>
                <a:gd name="connsiteX20" fmla="*/ 189322 w 3619883"/>
                <a:gd name="connsiteY20" fmla="*/ 4275461 h 4275461"/>
                <a:gd name="connsiteX21" fmla="*/ 0 w 3619883"/>
                <a:gd name="connsiteY21" fmla="*/ 4275461 h 4275461"/>
                <a:gd name="connsiteX22" fmla="*/ 0 w 3619883"/>
                <a:gd name="connsiteY22" fmla="*/ 42229 h 4275461"/>
                <a:gd name="connsiteX23" fmla="*/ 42464 w 3619883"/>
                <a:gd name="connsiteY23" fmla="*/ 40518 h 4275461"/>
                <a:gd name="connsiteX24" fmla="*/ 137733 w 3619883"/>
                <a:gd name="connsiteY24" fmla="*/ 35355 h 4275461"/>
                <a:gd name="connsiteX25" fmla="*/ 270565 w 3619883"/>
                <a:gd name="connsiteY25" fmla="*/ 29759 h 4275461"/>
                <a:gd name="connsiteX26" fmla="*/ 479734 w 3619883"/>
                <a:gd name="connsiteY26" fmla="*/ 45455 h 4275461"/>
                <a:gd name="connsiteX27" fmla="*/ 524103 w 3619883"/>
                <a:gd name="connsiteY27" fmla="*/ 41625 h 4275461"/>
                <a:gd name="connsiteX28" fmla="*/ 624416 w 3619883"/>
                <a:gd name="connsiteY28" fmla="*/ 22696 h 4275461"/>
                <a:gd name="connsiteX29" fmla="*/ 657762 w 3619883"/>
                <a:gd name="connsiteY29" fmla="*/ 18351 h 4275461"/>
                <a:gd name="connsiteX30" fmla="*/ 690557 w 3619883"/>
                <a:gd name="connsiteY30" fmla="*/ 25792 h 4275461"/>
                <a:gd name="connsiteX31" fmla="*/ 745123 w 3619883"/>
                <a:gd name="connsiteY31" fmla="*/ 40157 h 4275461"/>
                <a:gd name="connsiteX32" fmla="*/ 789493 w 3619883"/>
                <a:gd name="connsiteY32" fmla="*/ 36327 h 4275461"/>
                <a:gd name="connsiteX33" fmla="*/ 854255 w 3619883"/>
                <a:gd name="connsiteY33" fmla="*/ 68887 h 4275461"/>
                <a:gd name="connsiteX34" fmla="*/ 897520 w 3619883"/>
                <a:gd name="connsiteY34" fmla="*/ 88629 h 4275461"/>
                <a:gd name="connsiteX35" fmla="*/ 940510 w 3619883"/>
                <a:gd name="connsiteY35" fmla="*/ 114265 h 4275461"/>
                <a:gd name="connsiteX36" fmla="*/ 1082712 w 3619883"/>
                <a:gd name="connsiteY36" fmla="*/ 144543 h 4275461"/>
                <a:gd name="connsiteX37" fmla="*/ 1205348 w 3619883"/>
                <a:gd name="connsiteY37" fmla="*/ 120753 h 4275461"/>
                <a:gd name="connsiteX38" fmla="*/ 1271764 w 3619883"/>
                <a:gd name="connsiteY38" fmla="*/ 117956 h 4275461"/>
                <a:gd name="connsiteX39" fmla="*/ 1315583 w 3619883"/>
                <a:gd name="connsiteY39" fmla="*/ 125912 h 4275461"/>
                <a:gd name="connsiteX40" fmla="*/ 1359125 w 3619883"/>
                <a:gd name="connsiteY40" fmla="*/ 139761 h 4275461"/>
                <a:gd name="connsiteX41" fmla="*/ 1391919 w 3619883"/>
                <a:gd name="connsiteY41" fmla="*/ 147202 h 4275461"/>
                <a:gd name="connsiteX42" fmla="*/ 1436563 w 3619883"/>
                <a:gd name="connsiteY42" fmla="*/ 137480 h 4275461"/>
                <a:gd name="connsiteX43" fmla="*/ 1471566 w 3619883"/>
                <a:gd name="connsiteY43" fmla="*/ 97777 h 4275461"/>
                <a:gd name="connsiteX44" fmla="*/ 1505739 w 3619883"/>
                <a:gd name="connsiteY44" fmla="*/ 75753 h 4275461"/>
                <a:gd name="connsiteX45" fmla="*/ 1590891 w 3619883"/>
                <a:gd name="connsiteY45" fmla="*/ 144702 h 4275461"/>
                <a:gd name="connsiteX46" fmla="*/ 1625616 w 3619883"/>
                <a:gd name="connsiteY46" fmla="*/ 110893 h 4275461"/>
                <a:gd name="connsiteX47" fmla="*/ 1658964 w 3619883"/>
                <a:gd name="connsiteY47" fmla="*/ 106547 h 4275461"/>
                <a:gd name="connsiteX48" fmla="*/ 1746598 w 3619883"/>
                <a:gd name="connsiteY48" fmla="*/ 122460 h 4275461"/>
                <a:gd name="connsiteX49" fmla="*/ 1811913 w 3619883"/>
                <a:gd name="connsiteY49" fmla="*/ 143234 h 4275461"/>
                <a:gd name="connsiteX50" fmla="*/ 1856557 w 3619883"/>
                <a:gd name="connsiteY50" fmla="*/ 133511 h 4275461"/>
                <a:gd name="connsiteX51" fmla="*/ 2066003 w 3619883"/>
                <a:gd name="connsiteY51" fmla="*/ 143313 h 4275461"/>
                <a:gd name="connsiteX52" fmla="*/ 2177615 w 3619883"/>
                <a:gd name="connsiteY52" fmla="*/ 119007 h 4275461"/>
                <a:gd name="connsiteX53" fmla="*/ 2255883 w 3619883"/>
                <a:gd name="connsiteY53" fmla="*/ 99047 h 4275461"/>
                <a:gd name="connsiteX54" fmla="*/ 2344622 w 3619883"/>
                <a:gd name="connsiteY54" fmla="*/ 91388 h 4275461"/>
                <a:gd name="connsiteX55" fmla="*/ 2455682 w 3619883"/>
                <a:gd name="connsiteY55" fmla="*/ 78869 h 4275461"/>
                <a:gd name="connsiteX56" fmla="*/ 2632609 w 3619883"/>
                <a:gd name="connsiteY56" fmla="*/ 75338 h 4275461"/>
                <a:gd name="connsiteX57" fmla="*/ 2742291 w 3619883"/>
                <a:gd name="connsiteY57" fmla="*/ 92282 h 4275461"/>
                <a:gd name="connsiteX58" fmla="*/ 2851974 w 3619883"/>
                <a:gd name="connsiteY58" fmla="*/ 109227 h 4275461"/>
                <a:gd name="connsiteX59" fmla="*/ 2907643 w 3619883"/>
                <a:gd name="connsiteY59" fmla="*/ 100020 h 4275461"/>
                <a:gd name="connsiteX60" fmla="*/ 2944022 w 3619883"/>
                <a:gd name="connsiteY60" fmla="*/ 30853 h 4275461"/>
                <a:gd name="connsiteX61" fmla="*/ 3022289 w 3619883"/>
                <a:gd name="connsiteY61" fmla="*/ 10893 h 4275461"/>
                <a:gd name="connsiteX62" fmla="*/ 3054807 w 3619883"/>
                <a:gd name="connsiteY62" fmla="*/ 24226 h 4275461"/>
                <a:gd name="connsiteX63" fmla="*/ 3141892 w 3619883"/>
                <a:gd name="connsiteY63" fmla="*/ 51925 h 4275461"/>
                <a:gd name="connsiteX64" fmla="*/ 3185711 w 3619883"/>
                <a:gd name="connsiteY64" fmla="*/ 59881 h 4275461"/>
                <a:gd name="connsiteX65" fmla="*/ 3219056 w 3619883"/>
                <a:gd name="connsiteY65" fmla="*/ 55536 h 4275461"/>
                <a:gd name="connsiteX66" fmla="*/ 3263425 w 3619883"/>
                <a:gd name="connsiteY66" fmla="*/ 51706 h 4275461"/>
                <a:gd name="connsiteX67" fmla="*/ 3296219 w 3619883"/>
                <a:gd name="connsiteY67" fmla="*/ 59147 h 4275461"/>
                <a:gd name="connsiteX68" fmla="*/ 3319094 w 3619883"/>
                <a:gd name="connsiteY68" fmla="*/ 42500 h 4275461"/>
                <a:gd name="connsiteX69" fmla="*/ 3420511 w 3619883"/>
                <a:gd name="connsiteY69" fmla="*/ 0 h 4275461"/>
                <a:gd name="connsiteX70" fmla="*/ 3453305 w 3619883"/>
                <a:gd name="connsiteY70" fmla="*/ 7440 h 4275461"/>
                <a:gd name="connsiteX71" fmla="*/ 3496571 w 3619883"/>
                <a:gd name="connsiteY71" fmla="*/ 27182 h 4275461"/>
                <a:gd name="connsiteX72" fmla="*/ 3602117 w 3619883"/>
                <a:gd name="connsiteY72" fmla="*/ 132521 h 4275461"/>
                <a:gd name="connsiteX73" fmla="*/ 3619883 w 3619883"/>
                <a:gd name="connsiteY73" fmla="*/ 140049 h 4275461"/>
                <a:gd name="connsiteX74" fmla="*/ 3619883 w 3619883"/>
                <a:gd name="connsiteY74" fmla="*/ 755612 h 4275461"/>
                <a:gd name="connsiteX0" fmla="*/ 3619883 w 3619883"/>
                <a:gd name="connsiteY0" fmla="*/ 755612 h 4275461"/>
                <a:gd name="connsiteX1" fmla="*/ 3014011 w 3619883"/>
                <a:gd name="connsiteY1" fmla="*/ 4275461 h 4275461"/>
                <a:gd name="connsiteX2" fmla="*/ 2761042 w 3619883"/>
                <a:gd name="connsiteY2" fmla="*/ 4275461 h 4275461"/>
                <a:gd name="connsiteX3" fmla="*/ 2690646 w 3619883"/>
                <a:gd name="connsiteY3" fmla="*/ 4275461 h 4275461"/>
                <a:gd name="connsiteX4" fmla="*/ 2511710 w 3619883"/>
                <a:gd name="connsiteY4" fmla="*/ 4275461 h 4275461"/>
                <a:gd name="connsiteX5" fmla="*/ 2337697 w 3619883"/>
                <a:gd name="connsiteY5" fmla="*/ 4275461 h 4275461"/>
                <a:gd name="connsiteX6" fmla="*/ 2150155 w 3619883"/>
                <a:gd name="connsiteY6" fmla="*/ 4275461 h 4275461"/>
                <a:gd name="connsiteX7" fmla="*/ 2079759 w 3619883"/>
                <a:gd name="connsiteY7" fmla="*/ 4275461 h 4275461"/>
                <a:gd name="connsiteX8" fmla="*/ 1824703 w 3619883"/>
                <a:gd name="connsiteY8" fmla="*/ 4275461 h 4275461"/>
                <a:gd name="connsiteX9" fmla="*/ 1796694 w 3619883"/>
                <a:gd name="connsiteY9" fmla="*/ 4275461 h 4275461"/>
                <a:gd name="connsiteX10" fmla="*/ 1558844 w 3619883"/>
                <a:gd name="connsiteY10" fmla="*/ 4275461 h 4275461"/>
                <a:gd name="connsiteX11" fmla="*/ 1427396 w 3619883"/>
                <a:gd name="connsiteY11" fmla="*/ 4275461 h 4275461"/>
                <a:gd name="connsiteX12" fmla="*/ 1210751 w 3619883"/>
                <a:gd name="connsiteY12" fmla="*/ 4275461 h 4275461"/>
                <a:gd name="connsiteX13" fmla="*/ 1140354 w 3619883"/>
                <a:gd name="connsiteY13" fmla="*/ 4275461 h 4275461"/>
                <a:gd name="connsiteX14" fmla="*/ 953807 w 3619883"/>
                <a:gd name="connsiteY14" fmla="*/ 4275461 h 4275461"/>
                <a:gd name="connsiteX15" fmla="*/ 829432 w 3619883"/>
                <a:gd name="connsiteY15" fmla="*/ 4275461 h 4275461"/>
                <a:gd name="connsiteX16" fmla="*/ 611484 w 3619883"/>
                <a:gd name="connsiteY16" fmla="*/ 4275461 h 4275461"/>
                <a:gd name="connsiteX17" fmla="*/ 573998 w 3619883"/>
                <a:gd name="connsiteY17" fmla="*/ 4275461 h 4275461"/>
                <a:gd name="connsiteX18" fmla="*/ 336164 w 3619883"/>
                <a:gd name="connsiteY18" fmla="*/ 4275461 h 4275461"/>
                <a:gd name="connsiteX19" fmla="*/ 189322 w 3619883"/>
                <a:gd name="connsiteY19" fmla="*/ 4275461 h 4275461"/>
                <a:gd name="connsiteX20" fmla="*/ 0 w 3619883"/>
                <a:gd name="connsiteY20" fmla="*/ 4275461 h 4275461"/>
                <a:gd name="connsiteX21" fmla="*/ 0 w 3619883"/>
                <a:gd name="connsiteY21" fmla="*/ 42229 h 4275461"/>
                <a:gd name="connsiteX22" fmla="*/ 42464 w 3619883"/>
                <a:gd name="connsiteY22" fmla="*/ 40518 h 4275461"/>
                <a:gd name="connsiteX23" fmla="*/ 137733 w 3619883"/>
                <a:gd name="connsiteY23" fmla="*/ 35355 h 4275461"/>
                <a:gd name="connsiteX24" fmla="*/ 270565 w 3619883"/>
                <a:gd name="connsiteY24" fmla="*/ 29759 h 4275461"/>
                <a:gd name="connsiteX25" fmla="*/ 479734 w 3619883"/>
                <a:gd name="connsiteY25" fmla="*/ 45455 h 4275461"/>
                <a:gd name="connsiteX26" fmla="*/ 524103 w 3619883"/>
                <a:gd name="connsiteY26" fmla="*/ 41625 h 4275461"/>
                <a:gd name="connsiteX27" fmla="*/ 624416 w 3619883"/>
                <a:gd name="connsiteY27" fmla="*/ 22696 h 4275461"/>
                <a:gd name="connsiteX28" fmla="*/ 657762 w 3619883"/>
                <a:gd name="connsiteY28" fmla="*/ 18351 h 4275461"/>
                <a:gd name="connsiteX29" fmla="*/ 690557 w 3619883"/>
                <a:gd name="connsiteY29" fmla="*/ 25792 h 4275461"/>
                <a:gd name="connsiteX30" fmla="*/ 745123 w 3619883"/>
                <a:gd name="connsiteY30" fmla="*/ 40157 h 4275461"/>
                <a:gd name="connsiteX31" fmla="*/ 789493 w 3619883"/>
                <a:gd name="connsiteY31" fmla="*/ 36327 h 4275461"/>
                <a:gd name="connsiteX32" fmla="*/ 854255 w 3619883"/>
                <a:gd name="connsiteY32" fmla="*/ 68887 h 4275461"/>
                <a:gd name="connsiteX33" fmla="*/ 897520 w 3619883"/>
                <a:gd name="connsiteY33" fmla="*/ 88629 h 4275461"/>
                <a:gd name="connsiteX34" fmla="*/ 940510 w 3619883"/>
                <a:gd name="connsiteY34" fmla="*/ 114265 h 4275461"/>
                <a:gd name="connsiteX35" fmla="*/ 1082712 w 3619883"/>
                <a:gd name="connsiteY35" fmla="*/ 144543 h 4275461"/>
                <a:gd name="connsiteX36" fmla="*/ 1205348 w 3619883"/>
                <a:gd name="connsiteY36" fmla="*/ 120753 h 4275461"/>
                <a:gd name="connsiteX37" fmla="*/ 1271764 w 3619883"/>
                <a:gd name="connsiteY37" fmla="*/ 117956 h 4275461"/>
                <a:gd name="connsiteX38" fmla="*/ 1315583 w 3619883"/>
                <a:gd name="connsiteY38" fmla="*/ 125912 h 4275461"/>
                <a:gd name="connsiteX39" fmla="*/ 1359125 w 3619883"/>
                <a:gd name="connsiteY39" fmla="*/ 139761 h 4275461"/>
                <a:gd name="connsiteX40" fmla="*/ 1391919 w 3619883"/>
                <a:gd name="connsiteY40" fmla="*/ 147202 h 4275461"/>
                <a:gd name="connsiteX41" fmla="*/ 1436563 w 3619883"/>
                <a:gd name="connsiteY41" fmla="*/ 137480 h 4275461"/>
                <a:gd name="connsiteX42" fmla="*/ 1471566 w 3619883"/>
                <a:gd name="connsiteY42" fmla="*/ 97777 h 4275461"/>
                <a:gd name="connsiteX43" fmla="*/ 1505739 w 3619883"/>
                <a:gd name="connsiteY43" fmla="*/ 75753 h 4275461"/>
                <a:gd name="connsiteX44" fmla="*/ 1590891 w 3619883"/>
                <a:gd name="connsiteY44" fmla="*/ 144702 h 4275461"/>
                <a:gd name="connsiteX45" fmla="*/ 1625616 w 3619883"/>
                <a:gd name="connsiteY45" fmla="*/ 110893 h 4275461"/>
                <a:gd name="connsiteX46" fmla="*/ 1658964 w 3619883"/>
                <a:gd name="connsiteY46" fmla="*/ 106547 h 4275461"/>
                <a:gd name="connsiteX47" fmla="*/ 1746598 w 3619883"/>
                <a:gd name="connsiteY47" fmla="*/ 122460 h 4275461"/>
                <a:gd name="connsiteX48" fmla="*/ 1811913 w 3619883"/>
                <a:gd name="connsiteY48" fmla="*/ 143234 h 4275461"/>
                <a:gd name="connsiteX49" fmla="*/ 1856557 w 3619883"/>
                <a:gd name="connsiteY49" fmla="*/ 133511 h 4275461"/>
                <a:gd name="connsiteX50" fmla="*/ 2066003 w 3619883"/>
                <a:gd name="connsiteY50" fmla="*/ 143313 h 4275461"/>
                <a:gd name="connsiteX51" fmla="*/ 2177615 w 3619883"/>
                <a:gd name="connsiteY51" fmla="*/ 119007 h 4275461"/>
                <a:gd name="connsiteX52" fmla="*/ 2255883 w 3619883"/>
                <a:gd name="connsiteY52" fmla="*/ 99047 h 4275461"/>
                <a:gd name="connsiteX53" fmla="*/ 2344622 w 3619883"/>
                <a:gd name="connsiteY53" fmla="*/ 91388 h 4275461"/>
                <a:gd name="connsiteX54" fmla="*/ 2455682 w 3619883"/>
                <a:gd name="connsiteY54" fmla="*/ 78869 h 4275461"/>
                <a:gd name="connsiteX55" fmla="*/ 2632609 w 3619883"/>
                <a:gd name="connsiteY55" fmla="*/ 75338 h 4275461"/>
                <a:gd name="connsiteX56" fmla="*/ 2742291 w 3619883"/>
                <a:gd name="connsiteY56" fmla="*/ 92282 h 4275461"/>
                <a:gd name="connsiteX57" fmla="*/ 2851974 w 3619883"/>
                <a:gd name="connsiteY57" fmla="*/ 109227 h 4275461"/>
                <a:gd name="connsiteX58" fmla="*/ 2907643 w 3619883"/>
                <a:gd name="connsiteY58" fmla="*/ 100020 h 4275461"/>
                <a:gd name="connsiteX59" fmla="*/ 2944022 w 3619883"/>
                <a:gd name="connsiteY59" fmla="*/ 30853 h 4275461"/>
                <a:gd name="connsiteX60" fmla="*/ 3022289 w 3619883"/>
                <a:gd name="connsiteY60" fmla="*/ 10893 h 4275461"/>
                <a:gd name="connsiteX61" fmla="*/ 3054807 w 3619883"/>
                <a:gd name="connsiteY61" fmla="*/ 24226 h 4275461"/>
                <a:gd name="connsiteX62" fmla="*/ 3141892 w 3619883"/>
                <a:gd name="connsiteY62" fmla="*/ 51925 h 4275461"/>
                <a:gd name="connsiteX63" fmla="*/ 3185711 w 3619883"/>
                <a:gd name="connsiteY63" fmla="*/ 59881 h 4275461"/>
                <a:gd name="connsiteX64" fmla="*/ 3219056 w 3619883"/>
                <a:gd name="connsiteY64" fmla="*/ 55536 h 4275461"/>
                <a:gd name="connsiteX65" fmla="*/ 3263425 w 3619883"/>
                <a:gd name="connsiteY65" fmla="*/ 51706 h 4275461"/>
                <a:gd name="connsiteX66" fmla="*/ 3296219 w 3619883"/>
                <a:gd name="connsiteY66" fmla="*/ 59147 h 4275461"/>
                <a:gd name="connsiteX67" fmla="*/ 3319094 w 3619883"/>
                <a:gd name="connsiteY67" fmla="*/ 42500 h 4275461"/>
                <a:gd name="connsiteX68" fmla="*/ 3420511 w 3619883"/>
                <a:gd name="connsiteY68" fmla="*/ 0 h 4275461"/>
                <a:gd name="connsiteX69" fmla="*/ 3453305 w 3619883"/>
                <a:gd name="connsiteY69" fmla="*/ 7440 h 4275461"/>
                <a:gd name="connsiteX70" fmla="*/ 3496571 w 3619883"/>
                <a:gd name="connsiteY70" fmla="*/ 27182 h 4275461"/>
                <a:gd name="connsiteX71" fmla="*/ 3602117 w 3619883"/>
                <a:gd name="connsiteY71" fmla="*/ 132521 h 4275461"/>
                <a:gd name="connsiteX72" fmla="*/ 3619883 w 3619883"/>
                <a:gd name="connsiteY72" fmla="*/ 140049 h 4275461"/>
                <a:gd name="connsiteX73" fmla="*/ 3619883 w 3619883"/>
                <a:gd name="connsiteY73" fmla="*/ 755612 h 4275461"/>
                <a:gd name="connsiteX0" fmla="*/ 3619883 w 3619883"/>
                <a:gd name="connsiteY0" fmla="*/ 755612 h 4275461"/>
                <a:gd name="connsiteX1" fmla="*/ 2761042 w 3619883"/>
                <a:gd name="connsiteY1" fmla="*/ 4275461 h 4275461"/>
                <a:gd name="connsiteX2" fmla="*/ 2690646 w 3619883"/>
                <a:gd name="connsiteY2" fmla="*/ 4275461 h 4275461"/>
                <a:gd name="connsiteX3" fmla="*/ 2511710 w 3619883"/>
                <a:gd name="connsiteY3" fmla="*/ 4275461 h 4275461"/>
                <a:gd name="connsiteX4" fmla="*/ 2337697 w 3619883"/>
                <a:gd name="connsiteY4" fmla="*/ 4275461 h 4275461"/>
                <a:gd name="connsiteX5" fmla="*/ 2150155 w 3619883"/>
                <a:gd name="connsiteY5" fmla="*/ 4275461 h 4275461"/>
                <a:gd name="connsiteX6" fmla="*/ 2079759 w 3619883"/>
                <a:gd name="connsiteY6" fmla="*/ 4275461 h 4275461"/>
                <a:gd name="connsiteX7" fmla="*/ 1824703 w 3619883"/>
                <a:gd name="connsiteY7" fmla="*/ 4275461 h 4275461"/>
                <a:gd name="connsiteX8" fmla="*/ 1796694 w 3619883"/>
                <a:gd name="connsiteY8" fmla="*/ 4275461 h 4275461"/>
                <a:gd name="connsiteX9" fmla="*/ 1558844 w 3619883"/>
                <a:gd name="connsiteY9" fmla="*/ 4275461 h 4275461"/>
                <a:gd name="connsiteX10" fmla="*/ 1427396 w 3619883"/>
                <a:gd name="connsiteY10" fmla="*/ 4275461 h 4275461"/>
                <a:gd name="connsiteX11" fmla="*/ 1210751 w 3619883"/>
                <a:gd name="connsiteY11" fmla="*/ 4275461 h 4275461"/>
                <a:gd name="connsiteX12" fmla="*/ 1140354 w 3619883"/>
                <a:gd name="connsiteY12" fmla="*/ 4275461 h 4275461"/>
                <a:gd name="connsiteX13" fmla="*/ 953807 w 3619883"/>
                <a:gd name="connsiteY13" fmla="*/ 4275461 h 4275461"/>
                <a:gd name="connsiteX14" fmla="*/ 829432 w 3619883"/>
                <a:gd name="connsiteY14" fmla="*/ 4275461 h 4275461"/>
                <a:gd name="connsiteX15" fmla="*/ 611484 w 3619883"/>
                <a:gd name="connsiteY15" fmla="*/ 4275461 h 4275461"/>
                <a:gd name="connsiteX16" fmla="*/ 573998 w 3619883"/>
                <a:gd name="connsiteY16" fmla="*/ 4275461 h 4275461"/>
                <a:gd name="connsiteX17" fmla="*/ 336164 w 3619883"/>
                <a:gd name="connsiteY17" fmla="*/ 4275461 h 4275461"/>
                <a:gd name="connsiteX18" fmla="*/ 189322 w 3619883"/>
                <a:gd name="connsiteY18" fmla="*/ 4275461 h 4275461"/>
                <a:gd name="connsiteX19" fmla="*/ 0 w 3619883"/>
                <a:gd name="connsiteY19" fmla="*/ 4275461 h 4275461"/>
                <a:gd name="connsiteX20" fmla="*/ 0 w 3619883"/>
                <a:gd name="connsiteY20" fmla="*/ 42229 h 4275461"/>
                <a:gd name="connsiteX21" fmla="*/ 42464 w 3619883"/>
                <a:gd name="connsiteY21" fmla="*/ 40518 h 4275461"/>
                <a:gd name="connsiteX22" fmla="*/ 137733 w 3619883"/>
                <a:gd name="connsiteY22" fmla="*/ 35355 h 4275461"/>
                <a:gd name="connsiteX23" fmla="*/ 270565 w 3619883"/>
                <a:gd name="connsiteY23" fmla="*/ 29759 h 4275461"/>
                <a:gd name="connsiteX24" fmla="*/ 479734 w 3619883"/>
                <a:gd name="connsiteY24" fmla="*/ 45455 h 4275461"/>
                <a:gd name="connsiteX25" fmla="*/ 524103 w 3619883"/>
                <a:gd name="connsiteY25" fmla="*/ 41625 h 4275461"/>
                <a:gd name="connsiteX26" fmla="*/ 624416 w 3619883"/>
                <a:gd name="connsiteY26" fmla="*/ 22696 h 4275461"/>
                <a:gd name="connsiteX27" fmla="*/ 657762 w 3619883"/>
                <a:gd name="connsiteY27" fmla="*/ 18351 h 4275461"/>
                <a:gd name="connsiteX28" fmla="*/ 690557 w 3619883"/>
                <a:gd name="connsiteY28" fmla="*/ 25792 h 4275461"/>
                <a:gd name="connsiteX29" fmla="*/ 745123 w 3619883"/>
                <a:gd name="connsiteY29" fmla="*/ 40157 h 4275461"/>
                <a:gd name="connsiteX30" fmla="*/ 789493 w 3619883"/>
                <a:gd name="connsiteY30" fmla="*/ 36327 h 4275461"/>
                <a:gd name="connsiteX31" fmla="*/ 854255 w 3619883"/>
                <a:gd name="connsiteY31" fmla="*/ 68887 h 4275461"/>
                <a:gd name="connsiteX32" fmla="*/ 897520 w 3619883"/>
                <a:gd name="connsiteY32" fmla="*/ 88629 h 4275461"/>
                <a:gd name="connsiteX33" fmla="*/ 940510 w 3619883"/>
                <a:gd name="connsiteY33" fmla="*/ 114265 h 4275461"/>
                <a:gd name="connsiteX34" fmla="*/ 1082712 w 3619883"/>
                <a:gd name="connsiteY34" fmla="*/ 144543 h 4275461"/>
                <a:gd name="connsiteX35" fmla="*/ 1205348 w 3619883"/>
                <a:gd name="connsiteY35" fmla="*/ 120753 h 4275461"/>
                <a:gd name="connsiteX36" fmla="*/ 1271764 w 3619883"/>
                <a:gd name="connsiteY36" fmla="*/ 117956 h 4275461"/>
                <a:gd name="connsiteX37" fmla="*/ 1315583 w 3619883"/>
                <a:gd name="connsiteY37" fmla="*/ 125912 h 4275461"/>
                <a:gd name="connsiteX38" fmla="*/ 1359125 w 3619883"/>
                <a:gd name="connsiteY38" fmla="*/ 139761 h 4275461"/>
                <a:gd name="connsiteX39" fmla="*/ 1391919 w 3619883"/>
                <a:gd name="connsiteY39" fmla="*/ 147202 h 4275461"/>
                <a:gd name="connsiteX40" fmla="*/ 1436563 w 3619883"/>
                <a:gd name="connsiteY40" fmla="*/ 137480 h 4275461"/>
                <a:gd name="connsiteX41" fmla="*/ 1471566 w 3619883"/>
                <a:gd name="connsiteY41" fmla="*/ 97777 h 4275461"/>
                <a:gd name="connsiteX42" fmla="*/ 1505739 w 3619883"/>
                <a:gd name="connsiteY42" fmla="*/ 75753 h 4275461"/>
                <a:gd name="connsiteX43" fmla="*/ 1590891 w 3619883"/>
                <a:gd name="connsiteY43" fmla="*/ 144702 h 4275461"/>
                <a:gd name="connsiteX44" fmla="*/ 1625616 w 3619883"/>
                <a:gd name="connsiteY44" fmla="*/ 110893 h 4275461"/>
                <a:gd name="connsiteX45" fmla="*/ 1658964 w 3619883"/>
                <a:gd name="connsiteY45" fmla="*/ 106547 h 4275461"/>
                <a:gd name="connsiteX46" fmla="*/ 1746598 w 3619883"/>
                <a:gd name="connsiteY46" fmla="*/ 122460 h 4275461"/>
                <a:gd name="connsiteX47" fmla="*/ 1811913 w 3619883"/>
                <a:gd name="connsiteY47" fmla="*/ 143234 h 4275461"/>
                <a:gd name="connsiteX48" fmla="*/ 1856557 w 3619883"/>
                <a:gd name="connsiteY48" fmla="*/ 133511 h 4275461"/>
                <a:gd name="connsiteX49" fmla="*/ 2066003 w 3619883"/>
                <a:gd name="connsiteY49" fmla="*/ 143313 h 4275461"/>
                <a:gd name="connsiteX50" fmla="*/ 2177615 w 3619883"/>
                <a:gd name="connsiteY50" fmla="*/ 119007 h 4275461"/>
                <a:gd name="connsiteX51" fmla="*/ 2255883 w 3619883"/>
                <a:gd name="connsiteY51" fmla="*/ 99047 h 4275461"/>
                <a:gd name="connsiteX52" fmla="*/ 2344622 w 3619883"/>
                <a:gd name="connsiteY52" fmla="*/ 91388 h 4275461"/>
                <a:gd name="connsiteX53" fmla="*/ 2455682 w 3619883"/>
                <a:gd name="connsiteY53" fmla="*/ 78869 h 4275461"/>
                <a:gd name="connsiteX54" fmla="*/ 2632609 w 3619883"/>
                <a:gd name="connsiteY54" fmla="*/ 75338 h 4275461"/>
                <a:gd name="connsiteX55" fmla="*/ 2742291 w 3619883"/>
                <a:gd name="connsiteY55" fmla="*/ 92282 h 4275461"/>
                <a:gd name="connsiteX56" fmla="*/ 2851974 w 3619883"/>
                <a:gd name="connsiteY56" fmla="*/ 109227 h 4275461"/>
                <a:gd name="connsiteX57" fmla="*/ 2907643 w 3619883"/>
                <a:gd name="connsiteY57" fmla="*/ 100020 h 4275461"/>
                <a:gd name="connsiteX58" fmla="*/ 2944022 w 3619883"/>
                <a:gd name="connsiteY58" fmla="*/ 30853 h 4275461"/>
                <a:gd name="connsiteX59" fmla="*/ 3022289 w 3619883"/>
                <a:gd name="connsiteY59" fmla="*/ 10893 h 4275461"/>
                <a:gd name="connsiteX60" fmla="*/ 3054807 w 3619883"/>
                <a:gd name="connsiteY60" fmla="*/ 24226 h 4275461"/>
                <a:gd name="connsiteX61" fmla="*/ 3141892 w 3619883"/>
                <a:gd name="connsiteY61" fmla="*/ 51925 h 4275461"/>
                <a:gd name="connsiteX62" fmla="*/ 3185711 w 3619883"/>
                <a:gd name="connsiteY62" fmla="*/ 59881 h 4275461"/>
                <a:gd name="connsiteX63" fmla="*/ 3219056 w 3619883"/>
                <a:gd name="connsiteY63" fmla="*/ 55536 h 4275461"/>
                <a:gd name="connsiteX64" fmla="*/ 3263425 w 3619883"/>
                <a:gd name="connsiteY64" fmla="*/ 51706 h 4275461"/>
                <a:gd name="connsiteX65" fmla="*/ 3296219 w 3619883"/>
                <a:gd name="connsiteY65" fmla="*/ 59147 h 4275461"/>
                <a:gd name="connsiteX66" fmla="*/ 3319094 w 3619883"/>
                <a:gd name="connsiteY66" fmla="*/ 42500 h 4275461"/>
                <a:gd name="connsiteX67" fmla="*/ 3420511 w 3619883"/>
                <a:gd name="connsiteY67" fmla="*/ 0 h 4275461"/>
                <a:gd name="connsiteX68" fmla="*/ 3453305 w 3619883"/>
                <a:gd name="connsiteY68" fmla="*/ 7440 h 4275461"/>
                <a:gd name="connsiteX69" fmla="*/ 3496571 w 3619883"/>
                <a:gd name="connsiteY69" fmla="*/ 27182 h 4275461"/>
                <a:gd name="connsiteX70" fmla="*/ 3602117 w 3619883"/>
                <a:gd name="connsiteY70" fmla="*/ 132521 h 4275461"/>
                <a:gd name="connsiteX71" fmla="*/ 3619883 w 3619883"/>
                <a:gd name="connsiteY71" fmla="*/ 140049 h 4275461"/>
                <a:gd name="connsiteX72" fmla="*/ 3619883 w 3619883"/>
                <a:gd name="connsiteY72" fmla="*/ 755612 h 4275461"/>
                <a:gd name="connsiteX0" fmla="*/ 3619883 w 3619883"/>
                <a:gd name="connsiteY0" fmla="*/ 755612 h 4275461"/>
                <a:gd name="connsiteX1" fmla="*/ 2690646 w 3619883"/>
                <a:gd name="connsiteY1" fmla="*/ 4275461 h 4275461"/>
                <a:gd name="connsiteX2" fmla="*/ 2511710 w 3619883"/>
                <a:gd name="connsiteY2" fmla="*/ 4275461 h 4275461"/>
                <a:gd name="connsiteX3" fmla="*/ 2337697 w 3619883"/>
                <a:gd name="connsiteY3" fmla="*/ 4275461 h 4275461"/>
                <a:gd name="connsiteX4" fmla="*/ 2150155 w 3619883"/>
                <a:gd name="connsiteY4" fmla="*/ 4275461 h 4275461"/>
                <a:gd name="connsiteX5" fmla="*/ 2079759 w 3619883"/>
                <a:gd name="connsiteY5" fmla="*/ 4275461 h 4275461"/>
                <a:gd name="connsiteX6" fmla="*/ 1824703 w 3619883"/>
                <a:gd name="connsiteY6" fmla="*/ 4275461 h 4275461"/>
                <a:gd name="connsiteX7" fmla="*/ 1796694 w 3619883"/>
                <a:gd name="connsiteY7" fmla="*/ 4275461 h 4275461"/>
                <a:gd name="connsiteX8" fmla="*/ 1558844 w 3619883"/>
                <a:gd name="connsiteY8" fmla="*/ 4275461 h 4275461"/>
                <a:gd name="connsiteX9" fmla="*/ 1427396 w 3619883"/>
                <a:gd name="connsiteY9" fmla="*/ 4275461 h 4275461"/>
                <a:gd name="connsiteX10" fmla="*/ 1210751 w 3619883"/>
                <a:gd name="connsiteY10" fmla="*/ 4275461 h 4275461"/>
                <a:gd name="connsiteX11" fmla="*/ 1140354 w 3619883"/>
                <a:gd name="connsiteY11" fmla="*/ 4275461 h 4275461"/>
                <a:gd name="connsiteX12" fmla="*/ 953807 w 3619883"/>
                <a:gd name="connsiteY12" fmla="*/ 4275461 h 4275461"/>
                <a:gd name="connsiteX13" fmla="*/ 829432 w 3619883"/>
                <a:gd name="connsiteY13" fmla="*/ 4275461 h 4275461"/>
                <a:gd name="connsiteX14" fmla="*/ 611484 w 3619883"/>
                <a:gd name="connsiteY14" fmla="*/ 4275461 h 4275461"/>
                <a:gd name="connsiteX15" fmla="*/ 573998 w 3619883"/>
                <a:gd name="connsiteY15" fmla="*/ 4275461 h 4275461"/>
                <a:gd name="connsiteX16" fmla="*/ 336164 w 3619883"/>
                <a:gd name="connsiteY16" fmla="*/ 4275461 h 4275461"/>
                <a:gd name="connsiteX17" fmla="*/ 189322 w 3619883"/>
                <a:gd name="connsiteY17" fmla="*/ 4275461 h 4275461"/>
                <a:gd name="connsiteX18" fmla="*/ 0 w 3619883"/>
                <a:gd name="connsiteY18" fmla="*/ 4275461 h 4275461"/>
                <a:gd name="connsiteX19" fmla="*/ 0 w 3619883"/>
                <a:gd name="connsiteY19" fmla="*/ 42229 h 4275461"/>
                <a:gd name="connsiteX20" fmla="*/ 42464 w 3619883"/>
                <a:gd name="connsiteY20" fmla="*/ 40518 h 4275461"/>
                <a:gd name="connsiteX21" fmla="*/ 137733 w 3619883"/>
                <a:gd name="connsiteY21" fmla="*/ 35355 h 4275461"/>
                <a:gd name="connsiteX22" fmla="*/ 270565 w 3619883"/>
                <a:gd name="connsiteY22" fmla="*/ 29759 h 4275461"/>
                <a:gd name="connsiteX23" fmla="*/ 479734 w 3619883"/>
                <a:gd name="connsiteY23" fmla="*/ 45455 h 4275461"/>
                <a:gd name="connsiteX24" fmla="*/ 524103 w 3619883"/>
                <a:gd name="connsiteY24" fmla="*/ 41625 h 4275461"/>
                <a:gd name="connsiteX25" fmla="*/ 624416 w 3619883"/>
                <a:gd name="connsiteY25" fmla="*/ 22696 h 4275461"/>
                <a:gd name="connsiteX26" fmla="*/ 657762 w 3619883"/>
                <a:gd name="connsiteY26" fmla="*/ 18351 h 4275461"/>
                <a:gd name="connsiteX27" fmla="*/ 690557 w 3619883"/>
                <a:gd name="connsiteY27" fmla="*/ 25792 h 4275461"/>
                <a:gd name="connsiteX28" fmla="*/ 745123 w 3619883"/>
                <a:gd name="connsiteY28" fmla="*/ 40157 h 4275461"/>
                <a:gd name="connsiteX29" fmla="*/ 789493 w 3619883"/>
                <a:gd name="connsiteY29" fmla="*/ 36327 h 4275461"/>
                <a:gd name="connsiteX30" fmla="*/ 854255 w 3619883"/>
                <a:gd name="connsiteY30" fmla="*/ 68887 h 4275461"/>
                <a:gd name="connsiteX31" fmla="*/ 897520 w 3619883"/>
                <a:gd name="connsiteY31" fmla="*/ 88629 h 4275461"/>
                <a:gd name="connsiteX32" fmla="*/ 940510 w 3619883"/>
                <a:gd name="connsiteY32" fmla="*/ 114265 h 4275461"/>
                <a:gd name="connsiteX33" fmla="*/ 1082712 w 3619883"/>
                <a:gd name="connsiteY33" fmla="*/ 144543 h 4275461"/>
                <a:gd name="connsiteX34" fmla="*/ 1205348 w 3619883"/>
                <a:gd name="connsiteY34" fmla="*/ 120753 h 4275461"/>
                <a:gd name="connsiteX35" fmla="*/ 1271764 w 3619883"/>
                <a:gd name="connsiteY35" fmla="*/ 117956 h 4275461"/>
                <a:gd name="connsiteX36" fmla="*/ 1315583 w 3619883"/>
                <a:gd name="connsiteY36" fmla="*/ 125912 h 4275461"/>
                <a:gd name="connsiteX37" fmla="*/ 1359125 w 3619883"/>
                <a:gd name="connsiteY37" fmla="*/ 139761 h 4275461"/>
                <a:gd name="connsiteX38" fmla="*/ 1391919 w 3619883"/>
                <a:gd name="connsiteY38" fmla="*/ 147202 h 4275461"/>
                <a:gd name="connsiteX39" fmla="*/ 1436563 w 3619883"/>
                <a:gd name="connsiteY39" fmla="*/ 137480 h 4275461"/>
                <a:gd name="connsiteX40" fmla="*/ 1471566 w 3619883"/>
                <a:gd name="connsiteY40" fmla="*/ 97777 h 4275461"/>
                <a:gd name="connsiteX41" fmla="*/ 1505739 w 3619883"/>
                <a:gd name="connsiteY41" fmla="*/ 75753 h 4275461"/>
                <a:gd name="connsiteX42" fmla="*/ 1590891 w 3619883"/>
                <a:gd name="connsiteY42" fmla="*/ 144702 h 4275461"/>
                <a:gd name="connsiteX43" fmla="*/ 1625616 w 3619883"/>
                <a:gd name="connsiteY43" fmla="*/ 110893 h 4275461"/>
                <a:gd name="connsiteX44" fmla="*/ 1658964 w 3619883"/>
                <a:gd name="connsiteY44" fmla="*/ 106547 h 4275461"/>
                <a:gd name="connsiteX45" fmla="*/ 1746598 w 3619883"/>
                <a:gd name="connsiteY45" fmla="*/ 122460 h 4275461"/>
                <a:gd name="connsiteX46" fmla="*/ 1811913 w 3619883"/>
                <a:gd name="connsiteY46" fmla="*/ 143234 h 4275461"/>
                <a:gd name="connsiteX47" fmla="*/ 1856557 w 3619883"/>
                <a:gd name="connsiteY47" fmla="*/ 133511 h 4275461"/>
                <a:gd name="connsiteX48" fmla="*/ 2066003 w 3619883"/>
                <a:gd name="connsiteY48" fmla="*/ 143313 h 4275461"/>
                <a:gd name="connsiteX49" fmla="*/ 2177615 w 3619883"/>
                <a:gd name="connsiteY49" fmla="*/ 119007 h 4275461"/>
                <a:gd name="connsiteX50" fmla="*/ 2255883 w 3619883"/>
                <a:gd name="connsiteY50" fmla="*/ 99047 h 4275461"/>
                <a:gd name="connsiteX51" fmla="*/ 2344622 w 3619883"/>
                <a:gd name="connsiteY51" fmla="*/ 91388 h 4275461"/>
                <a:gd name="connsiteX52" fmla="*/ 2455682 w 3619883"/>
                <a:gd name="connsiteY52" fmla="*/ 78869 h 4275461"/>
                <a:gd name="connsiteX53" fmla="*/ 2632609 w 3619883"/>
                <a:gd name="connsiteY53" fmla="*/ 75338 h 4275461"/>
                <a:gd name="connsiteX54" fmla="*/ 2742291 w 3619883"/>
                <a:gd name="connsiteY54" fmla="*/ 92282 h 4275461"/>
                <a:gd name="connsiteX55" fmla="*/ 2851974 w 3619883"/>
                <a:gd name="connsiteY55" fmla="*/ 109227 h 4275461"/>
                <a:gd name="connsiteX56" fmla="*/ 2907643 w 3619883"/>
                <a:gd name="connsiteY56" fmla="*/ 100020 h 4275461"/>
                <a:gd name="connsiteX57" fmla="*/ 2944022 w 3619883"/>
                <a:gd name="connsiteY57" fmla="*/ 30853 h 4275461"/>
                <a:gd name="connsiteX58" fmla="*/ 3022289 w 3619883"/>
                <a:gd name="connsiteY58" fmla="*/ 10893 h 4275461"/>
                <a:gd name="connsiteX59" fmla="*/ 3054807 w 3619883"/>
                <a:gd name="connsiteY59" fmla="*/ 24226 h 4275461"/>
                <a:gd name="connsiteX60" fmla="*/ 3141892 w 3619883"/>
                <a:gd name="connsiteY60" fmla="*/ 51925 h 4275461"/>
                <a:gd name="connsiteX61" fmla="*/ 3185711 w 3619883"/>
                <a:gd name="connsiteY61" fmla="*/ 59881 h 4275461"/>
                <a:gd name="connsiteX62" fmla="*/ 3219056 w 3619883"/>
                <a:gd name="connsiteY62" fmla="*/ 55536 h 4275461"/>
                <a:gd name="connsiteX63" fmla="*/ 3263425 w 3619883"/>
                <a:gd name="connsiteY63" fmla="*/ 51706 h 4275461"/>
                <a:gd name="connsiteX64" fmla="*/ 3296219 w 3619883"/>
                <a:gd name="connsiteY64" fmla="*/ 59147 h 4275461"/>
                <a:gd name="connsiteX65" fmla="*/ 3319094 w 3619883"/>
                <a:gd name="connsiteY65" fmla="*/ 42500 h 4275461"/>
                <a:gd name="connsiteX66" fmla="*/ 3420511 w 3619883"/>
                <a:gd name="connsiteY66" fmla="*/ 0 h 4275461"/>
                <a:gd name="connsiteX67" fmla="*/ 3453305 w 3619883"/>
                <a:gd name="connsiteY67" fmla="*/ 7440 h 4275461"/>
                <a:gd name="connsiteX68" fmla="*/ 3496571 w 3619883"/>
                <a:gd name="connsiteY68" fmla="*/ 27182 h 4275461"/>
                <a:gd name="connsiteX69" fmla="*/ 3602117 w 3619883"/>
                <a:gd name="connsiteY69" fmla="*/ 132521 h 4275461"/>
                <a:gd name="connsiteX70" fmla="*/ 3619883 w 3619883"/>
                <a:gd name="connsiteY70" fmla="*/ 140049 h 4275461"/>
                <a:gd name="connsiteX71" fmla="*/ 3619883 w 3619883"/>
                <a:gd name="connsiteY71" fmla="*/ 755612 h 4275461"/>
                <a:gd name="connsiteX0" fmla="*/ 3619883 w 3619883"/>
                <a:gd name="connsiteY0" fmla="*/ 755612 h 4275461"/>
                <a:gd name="connsiteX1" fmla="*/ 2511710 w 3619883"/>
                <a:gd name="connsiteY1" fmla="*/ 4275461 h 4275461"/>
                <a:gd name="connsiteX2" fmla="*/ 2337697 w 3619883"/>
                <a:gd name="connsiteY2" fmla="*/ 4275461 h 4275461"/>
                <a:gd name="connsiteX3" fmla="*/ 2150155 w 3619883"/>
                <a:gd name="connsiteY3" fmla="*/ 4275461 h 4275461"/>
                <a:gd name="connsiteX4" fmla="*/ 2079759 w 3619883"/>
                <a:gd name="connsiteY4" fmla="*/ 4275461 h 4275461"/>
                <a:gd name="connsiteX5" fmla="*/ 1824703 w 3619883"/>
                <a:gd name="connsiteY5" fmla="*/ 4275461 h 4275461"/>
                <a:gd name="connsiteX6" fmla="*/ 1796694 w 3619883"/>
                <a:gd name="connsiteY6" fmla="*/ 4275461 h 4275461"/>
                <a:gd name="connsiteX7" fmla="*/ 1558844 w 3619883"/>
                <a:gd name="connsiteY7" fmla="*/ 4275461 h 4275461"/>
                <a:gd name="connsiteX8" fmla="*/ 1427396 w 3619883"/>
                <a:gd name="connsiteY8" fmla="*/ 4275461 h 4275461"/>
                <a:gd name="connsiteX9" fmla="*/ 1210751 w 3619883"/>
                <a:gd name="connsiteY9" fmla="*/ 4275461 h 4275461"/>
                <a:gd name="connsiteX10" fmla="*/ 1140354 w 3619883"/>
                <a:gd name="connsiteY10" fmla="*/ 4275461 h 4275461"/>
                <a:gd name="connsiteX11" fmla="*/ 953807 w 3619883"/>
                <a:gd name="connsiteY11" fmla="*/ 4275461 h 4275461"/>
                <a:gd name="connsiteX12" fmla="*/ 829432 w 3619883"/>
                <a:gd name="connsiteY12" fmla="*/ 4275461 h 4275461"/>
                <a:gd name="connsiteX13" fmla="*/ 611484 w 3619883"/>
                <a:gd name="connsiteY13" fmla="*/ 4275461 h 4275461"/>
                <a:gd name="connsiteX14" fmla="*/ 573998 w 3619883"/>
                <a:gd name="connsiteY14" fmla="*/ 4275461 h 4275461"/>
                <a:gd name="connsiteX15" fmla="*/ 336164 w 3619883"/>
                <a:gd name="connsiteY15" fmla="*/ 4275461 h 4275461"/>
                <a:gd name="connsiteX16" fmla="*/ 189322 w 3619883"/>
                <a:gd name="connsiteY16" fmla="*/ 4275461 h 4275461"/>
                <a:gd name="connsiteX17" fmla="*/ 0 w 3619883"/>
                <a:gd name="connsiteY17" fmla="*/ 4275461 h 4275461"/>
                <a:gd name="connsiteX18" fmla="*/ 0 w 3619883"/>
                <a:gd name="connsiteY18" fmla="*/ 42229 h 4275461"/>
                <a:gd name="connsiteX19" fmla="*/ 42464 w 3619883"/>
                <a:gd name="connsiteY19" fmla="*/ 40518 h 4275461"/>
                <a:gd name="connsiteX20" fmla="*/ 137733 w 3619883"/>
                <a:gd name="connsiteY20" fmla="*/ 35355 h 4275461"/>
                <a:gd name="connsiteX21" fmla="*/ 270565 w 3619883"/>
                <a:gd name="connsiteY21" fmla="*/ 29759 h 4275461"/>
                <a:gd name="connsiteX22" fmla="*/ 479734 w 3619883"/>
                <a:gd name="connsiteY22" fmla="*/ 45455 h 4275461"/>
                <a:gd name="connsiteX23" fmla="*/ 524103 w 3619883"/>
                <a:gd name="connsiteY23" fmla="*/ 41625 h 4275461"/>
                <a:gd name="connsiteX24" fmla="*/ 624416 w 3619883"/>
                <a:gd name="connsiteY24" fmla="*/ 22696 h 4275461"/>
                <a:gd name="connsiteX25" fmla="*/ 657762 w 3619883"/>
                <a:gd name="connsiteY25" fmla="*/ 18351 h 4275461"/>
                <a:gd name="connsiteX26" fmla="*/ 690557 w 3619883"/>
                <a:gd name="connsiteY26" fmla="*/ 25792 h 4275461"/>
                <a:gd name="connsiteX27" fmla="*/ 745123 w 3619883"/>
                <a:gd name="connsiteY27" fmla="*/ 40157 h 4275461"/>
                <a:gd name="connsiteX28" fmla="*/ 789493 w 3619883"/>
                <a:gd name="connsiteY28" fmla="*/ 36327 h 4275461"/>
                <a:gd name="connsiteX29" fmla="*/ 854255 w 3619883"/>
                <a:gd name="connsiteY29" fmla="*/ 68887 h 4275461"/>
                <a:gd name="connsiteX30" fmla="*/ 897520 w 3619883"/>
                <a:gd name="connsiteY30" fmla="*/ 88629 h 4275461"/>
                <a:gd name="connsiteX31" fmla="*/ 940510 w 3619883"/>
                <a:gd name="connsiteY31" fmla="*/ 114265 h 4275461"/>
                <a:gd name="connsiteX32" fmla="*/ 1082712 w 3619883"/>
                <a:gd name="connsiteY32" fmla="*/ 144543 h 4275461"/>
                <a:gd name="connsiteX33" fmla="*/ 1205348 w 3619883"/>
                <a:gd name="connsiteY33" fmla="*/ 120753 h 4275461"/>
                <a:gd name="connsiteX34" fmla="*/ 1271764 w 3619883"/>
                <a:gd name="connsiteY34" fmla="*/ 117956 h 4275461"/>
                <a:gd name="connsiteX35" fmla="*/ 1315583 w 3619883"/>
                <a:gd name="connsiteY35" fmla="*/ 125912 h 4275461"/>
                <a:gd name="connsiteX36" fmla="*/ 1359125 w 3619883"/>
                <a:gd name="connsiteY36" fmla="*/ 139761 h 4275461"/>
                <a:gd name="connsiteX37" fmla="*/ 1391919 w 3619883"/>
                <a:gd name="connsiteY37" fmla="*/ 147202 h 4275461"/>
                <a:gd name="connsiteX38" fmla="*/ 1436563 w 3619883"/>
                <a:gd name="connsiteY38" fmla="*/ 137480 h 4275461"/>
                <a:gd name="connsiteX39" fmla="*/ 1471566 w 3619883"/>
                <a:gd name="connsiteY39" fmla="*/ 97777 h 4275461"/>
                <a:gd name="connsiteX40" fmla="*/ 1505739 w 3619883"/>
                <a:gd name="connsiteY40" fmla="*/ 75753 h 4275461"/>
                <a:gd name="connsiteX41" fmla="*/ 1590891 w 3619883"/>
                <a:gd name="connsiteY41" fmla="*/ 144702 h 4275461"/>
                <a:gd name="connsiteX42" fmla="*/ 1625616 w 3619883"/>
                <a:gd name="connsiteY42" fmla="*/ 110893 h 4275461"/>
                <a:gd name="connsiteX43" fmla="*/ 1658964 w 3619883"/>
                <a:gd name="connsiteY43" fmla="*/ 106547 h 4275461"/>
                <a:gd name="connsiteX44" fmla="*/ 1746598 w 3619883"/>
                <a:gd name="connsiteY44" fmla="*/ 122460 h 4275461"/>
                <a:gd name="connsiteX45" fmla="*/ 1811913 w 3619883"/>
                <a:gd name="connsiteY45" fmla="*/ 143234 h 4275461"/>
                <a:gd name="connsiteX46" fmla="*/ 1856557 w 3619883"/>
                <a:gd name="connsiteY46" fmla="*/ 133511 h 4275461"/>
                <a:gd name="connsiteX47" fmla="*/ 2066003 w 3619883"/>
                <a:gd name="connsiteY47" fmla="*/ 143313 h 4275461"/>
                <a:gd name="connsiteX48" fmla="*/ 2177615 w 3619883"/>
                <a:gd name="connsiteY48" fmla="*/ 119007 h 4275461"/>
                <a:gd name="connsiteX49" fmla="*/ 2255883 w 3619883"/>
                <a:gd name="connsiteY49" fmla="*/ 99047 h 4275461"/>
                <a:gd name="connsiteX50" fmla="*/ 2344622 w 3619883"/>
                <a:gd name="connsiteY50" fmla="*/ 91388 h 4275461"/>
                <a:gd name="connsiteX51" fmla="*/ 2455682 w 3619883"/>
                <a:gd name="connsiteY51" fmla="*/ 78869 h 4275461"/>
                <a:gd name="connsiteX52" fmla="*/ 2632609 w 3619883"/>
                <a:gd name="connsiteY52" fmla="*/ 75338 h 4275461"/>
                <a:gd name="connsiteX53" fmla="*/ 2742291 w 3619883"/>
                <a:gd name="connsiteY53" fmla="*/ 92282 h 4275461"/>
                <a:gd name="connsiteX54" fmla="*/ 2851974 w 3619883"/>
                <a:gd name="connsiteY54" fmla="*/ 109227 h 4275461"/>
                <a:gd name="connsiteX55" fmla="*/ 2907643 w 3619883"/>
                <a:gd name="connsiteY55" fmla="*/ 100020 h 4275461"/>
                <a:gd name="connsiteX56" fmla="*/ 2944022 w 3619883"/>
                <a:gd name="connsiteY56" fmla="*/ 30853 h 4275461"/>
                <a:gd name="connsiteX57" fmla="*/ 3022289 w 3619883"/>
                <a:gd name="connsiteY57" fmla="*/ 10893 h 4275461"/>
                <a:gd name="connsiteX58" fmla="*/ 3054807 w 3619883"/>
                <a:gd name="connsiteY58" fmla="*/ 24226 h 4275461"/>
                <a:gd name="connsiteX59" fmla="*/ 3141892 w 3619883"/>
                <a:gd name="connsiteY59" fmla="*/ 51925 h 4275461"/>
                <a:gd name="connsiteX60" fmla="*/ 3185711 w 3619883"/>
                <a:gd name="connsiteY60" fmla="*/ 59881 h 4275461"/>
                <a:gd name="connsiteX61" fmla="*/ 3219056 w 3619883"/>
                <a:gd name="connsiteY61" fmla="*/ 55536 h 4275461"/>
                <a:gd name="connsiteX62" fmla="*/ 3263425 w 3619883"/>
                <a:gd name="connsiteY62" fmla="*/ 51706 h 4275461"/>
                <a:gd name="connsiteX63" fmla="*/ 3296219 w 3619883"/>
                <a:gd name="connsiteY63" fmla="*/ 59147 h 4275461"/>
                <a:gd name="connsiteX64" fmla="*/ 3319094 w 3619883"/>
                <a:gd name="connsiteY64" fmla="*/ 42500 h 4275461"/>
                <a:gd name="connsiteX65" fmla="*/ 3420511 w 3619883"/>
                <a:gd name="connsiteY65" fmla="*/ 0 h 4275461"/>
                <a:gd name="connsiteX66" fmla="*/ 3453305 w 3619883"/>
                <a:gd name="connsiteY66" fmla="*/ 7440 h 4275461"/>
                <a:gd name="connsiteX67" fmla="*/ 3496571 w 3619883"/>
                <a:gd name="connsiteY67" fmla="*/ 27182 h 4275461"/>
                <a:gd name="connsiteX68" fmla="*/ 3602117 w 3619883"/>
                <a:gd name="connsiteY68" fmla="*/ 132521 h 4275461"/>
                <a:gd name="connsiteX69" fmla="*/ 3619883 w 3619883"/>
                <a:gd name="connsiteY69" fmla="*/ 140049 h 4275461"/>
                <a:gd name="connsiteX70" fmla="*/ 3619883 w 3619883"/>
                <a:gd name="connsiteY70" fmla="*/ 755612 h 4275461"/>
                <a:gd name="connsiteX0" fmla="*/ 3619883 w 3619883"/>
                <a:gd name="connsiteY0" fmla="*/ 755612 h 4275461"/>
                <a:gd name="connsiteX1" fmla="*/ 2337697 w 3619883"/>
                <a:gd name="connsiteY1" fmla="*/ 4275461 h 4275461"/>
                <a:gd name="connsiteX2" fmla="*/ 2150155 w 3619883"/>
                <a:gd name="connsiteY2" fmla="*/ 4275461 h 4275461"/>
                <a:gd name="connsiteX3" fmla="*/ 2079759 w 3619883"/>
                <a:gd name="connsiteY3" fmla="*/ 4275461 h 4275461"/>
                <a:gd name="connsiteX4" fmla="*/ 1824703 w 3619883"/>
                <a:gd name="connsiteY4" fmla="*/ 4275461 h 4275461"/>
                <a:gd name="connsiteX5" fmla="*/ 1796694 w 3619883"/>
                <a:gd name="connsiteY5" fmla="*/ 4275461 h 4275461"/>
                <a:gd name="connsiteX6" fmla="*/ 1558844 w 3619883"/>
                <a:gd name="connsiteY6" fmla="*/ 4275461 h 4275461"/>
                <a:gd name="connsiteX7" fmla="*/ 1427396 w 3619883"/>
                <a:gd name="connsiteY7" fmla="*/ 4275461 h 4275461"/>
                <a:gd name="connsiteX8" fmla="*/ 1210751 w 3619883"/>
                <a:gd name="connsiteY8" fmla="*/ 4275461 h 4275461"/>
                <a:gd name="connsiteX9" fmla="*/ 1140354 w 3619883"/>
                <a:gd name="connsiteY9" fmla="*/ 4275461 h 4275461"/>
                <a:gd name="connsiteX10" fmla="*/ 953807 w 3619883"/>
                <a:gd name="connsiteY10" fmla="*/ 4275461 h 4275461"/>
                <a:gd name="connsiteX11" fmla="*/ 829432 w 3619883"/>
                <a:gd name="connsiteY11" fmla="*/ 4275461 h 4275461"/>
                <a:gd name="connsiteX12" fmla="*/ 611484 w 3619883"/>
                <a:gd name="connsiteY12" fmla="*/ 4275461 h 4275461"/>
                <a:gd name="connsiteX13" fmla="*/ 573998 w 3619883"/>
                <a:gd name="connsiteY13" fmla="*/ 4275461 h 4275461"/>
                <a:gd name="connsiteX14" fmla="*/ 336164 w 3619883"/>
                <a:gd name="connsiteY14" fmla="*/ 4275461 h 4275461"/>
                <a:gd name="connsiteX15" fmla="*/ 189322 w 3619883"/>
                <a:gd name="connsiteY15" fmla="*/ 4275461 h 4275461"/>
                <a:gd name="connsiteX16" fmla="*/ 0 w 3619883"/>
                <a:gd name="connsiteY16" fmla="*/ 4275461 h 4275461"/>
                <a:gd name="connsiteX17" fmla="*/ 0 w 3619883"/>
                <a:gd name="connsiteY17" fmla="*/ 42229 h 4275461"/>
                <a:gd name="connsiteX18" fmla="*/ 42464 w 3619883"/>
                <a:gd name="connsiteY18" fmla="*/ 40518 h 4275461"/>
                <a:gd name="connsiteX19" fmla="*/ 137733 w 3619883"/>
                <a:gd name="connsiteY19" fmla="*/ 35355 h 4275461"/>
                <a:gd name="connsiteX20" fmla="*/ 270565 w 3619883"/>
                <a:gd name="connsiteY20" fmla="*/ 29759 h 4275461"/>
                <a:gd name="connsiteX21" fmla="*/ 479734 w 3619883"/>
                <a:gd name="connsiteY21" fmla="*/ 45455 h 4275461"/>
                <a:gd name="connsiteX22" fmla="*/ 524103 w 3619883"/>
                <a:gd name="connsiteY22" fmla="*/ 41625 h 4275461"/>
                <a:gd name="connsiteX23" fmla="*/ 624416 w 3619883"/>
                <a:gd name="connsiteY23" fmla="*/ 22696 h 4275461"/>
                <a:gd name="connsiteX24" fmla="*/ 657762 w 3619883"/>
                <a:gd name="connsiteY24" fmla="*/ 18351 h 4275461"/>
                <a:gd name="connsiteX25" fmla="*/ 690557 w 3619883"/>
                <a:gd name="connsiteY25" fmla="*/ 25792 h 4275461"/>
                <a:gd name="connsiteX26" fmla="*/ 745123 w 3619883"/>
                <a:gd name="connsiteY26" fmla="*/ 40157 h 4275461"/>
                <a:gd name="connsiteX27" fmla="*/ 789493 w 3619883"/>
                <a:gd name="connsiteY27" fmla="*/ 36327 h 4275461"/>
                <a:gd name="connsiteX28" fmla="*/ 854255 w 3619883"/>
                <a:gd name="connsiteY28" fmla="*/ 68887 h 4275461"/>
                <a:gd name="connsiteX29" fmla="*/ 897520 w 3619883"/>
                <a:gd name="connsiteY29" fmla="*/ 88629 h 4275461"/>
                <a:gd name="connsiteX30" fmla="*/ 940510 w 3619883"/>
                <a:gd name="connsiteY30" fmla="*/ 114265 h 4275461"/>
                <a:gd name="connsiteX31" fmla="*/ 1082712 w 3619883"/>
                <a:gd name="connsiteY31" fmla="*/ 144543 h 4275461"/>
                <a:gd name="connsiteX32" fmla="*/ 1205348 w 3619883"/>
                <a:gd name="connsiteY32" fmla="*/ 120753 h 4275461"/>
                <a:gd name="connsiteX33" fmla="*/ 1271764 w 3619883"/>
                <a:gd name="connsiteY33" fmla="*/ 117956 h 4275461"/>
                <a:gd name="connsiteX34" fmla="*/ 1315583 w 3619883"/>
                <a:gd name="connsiteY34" fmla="*/ 125912 h 4275461"/>
                <a:gd name="connsiteX35" fmla="*/ 1359125 w 3619883"/>
                <a:gd name="connsiteY35" fmla="*/ 139761 h 4275461"/>
                <a:gd name="connsiteX36" fmla="*/ 1391919 w 3619883"/>
                <a:gd name="connsiteY36" fmla="*/ 147202 h 4275461"/>
                <a:gd name="connsiteX37" fmla="*/ 1436563 w 3619883"/>
                <a:gd name="connsiteY37" fmla="*/ 137480 h 4275461"/>
                <a:gd name="connsiteX38" fmla="*/ 1471566 w 3619883"/>
                <a:gd name="connsiteY38" fmla="*/ 97777 h 4275461"/>
                <a:gd name="connsiteX39" fmla="*/ 1505739 w 3619883"/>
                <a:gd name="connsiteY39" fmla="*/ 75753 h 4275461"/>
                <a:gd name="connsiteX40" fmla="*/ 1590891 w 3619883"/>
                <a:gd name="connsiteY40" fmla="*/ 144702 h 4275461"/>
                <a:gd name="connsiteX41" fmla="*/ 1625616 w 3619883"/>
                <a:gd name="connsiteY41" fmla="*/ 110893 h 4275461"/>
                <a:gd name="connsiteX42" fmla="*/ 1658964 w 3619883"/>
                <a:gd name="connsiteY42" fmla="*/ 106547 h 4275461"/>
                <a:gd name="connsiteX43" fmla="*/ 1746598 w 3619883"/>
                <a:gd name="connsiteY43" fmla="*/ 122460 h 4275461"/>
                <a:gd name="connsiteX44" fmla="*/ 1811913 w 3619883"/>
                <a:gd name="connsiteY44" fmla="*/ 143234 h 4275461"/>
                <a:gd name="connsiteX45" fmla="*/ 1856557 w 3619883"/>
                <a:gd name="connsiteY45" fmla="*/ 133511 h 4275461"/>
                <a:gd name="connsiteX46" fmla="*/ 2066003 w 3619883"/>
                <a:gd name="connsiteY46" fmla="*/ 143313 h 4275461"/>
                <a:gd name="connsiteX47" fmla="*/ 2177615 w 3619883"/>
                <a:gd name="connsiteY47" fmla="*/ 119007 h 4275461"/>
                <a:gd name="connsiteX48" fmla="*/ 2255883 w 3619883"/>
                <a:gd name="connsiteY48" fmla="*/ 99047 h 4275461"/>
                <a:gd name="connsiteX49" fmla="*/ 2344622 w 3619883"/>
                <a:gd name="connsiteY49" fmla="*/ 91388 h 4275461"/>
                <a:gd name="connsiteX50" fmla="*/ 2455682 w 3619883"/>
                <a:gd name="connsiteY50" fmla="*/ 78869 h 4275461"/>
                <a:gd name="connsiteX51" fmla="*/ 2632609 w 3619883"/>
                <a:gd name="connsiteY51" fmla="*/ 75338 h 4275461"/>
                <a:gd name="connsiteX52" fmla="*/ 2742291 w 3619883"/>
                <a:gd name="connsiteY52" fmla="*/ 92282 h 4275461"/>
                <a:gd name="connsiteX53" fmla="*/ 2851974 w 3619883"/>
                <a:gd name="connsiteY53" fmla="*/ 109227 h 4275461"/>
                <a:gd name="connsiteX54" fmla="*/ 2907643 w 3619883"/>
                <a:gd name="connsiteY54" fmla="*/ 100020 h 4275461"/>
                <a:gd name="connsiteX55" fmla="*/ 2944022 w 3619883"/>
                <a:gd name="connsiteY55" fmla="*/ 30853 h 4275461"/>
                <a:gd name="connsiteX56" fmla="*/ 3022289 w 3619883"/>
                <a:gd name="connsiteY56" fmla="*/ 10893 h 4275461"/>
                <a:gd name="connsiteX57" fmla="*/ 3054807 w 3619883"/>
                <a:gd name="connsiteY57" fmla="*/ 24226 h 4275461"/>
                <a:gd name="connsiteX58" fmla="*/ 3141892 w 3619883"/>
                <a:gd name="connsiteY58" fmla="*/ 51925 h 4275461"/>
                <a:gd name="connsiteX59" fmla="*/ 3185711 w 3619883"/>
                <a:gd name="connsiteY59" fmla="*/ 59881 h 4275461"/>
                <a:gd name="connsiteX60" fmla="*/ 3219056 w 3619883"/>
                <a:gd name="connsiteY60" fmla="*/ 55536 h 4275461"/>
                <a:gd name="connsiteX61" fmla="*/ 3263425 w 3619883"/>
                <a:gd name="connsiteY61" fmla="*/ 51706 h 4275461"/>
                <a:gd name="connsiteX62" fmla="*/ 3296219 w 3619883"/>
                <a:gd name="connsiteY62" fmla="*/ 59147 h 4275461"/>
                <a:gd name="connsiteX63" fmla="*/ 3319094 w 3619883"/>
                <a:gd name="connsiteY63" fmla="*/ 42500 h 4275461"/>
                <a:gd name="connsiteX64" fmla="*/ 3420511 w 3619883"/>
                <a:gd name="connsiteY64" fmla="*/ 0 h 4275461"/>
                <a:gd name="connsiteX65" fmla="*/ 3453305 w 3619883"/>
                <a:gd name="connsiteY65" fmla="*/ 7440 h 4275461"/>
                <a:gd name="connsiteX66" fmla="*/ 3496571 w 3619883"/>
                <a:gd name="connsiteY66" fmla="*/ 27182 h 4275461"/>
                <a:gd name="connsiteX67" fmla="*/ 3602117 w 3619883"/>
                <a:gd name="connsiteY67" fmla="*/ 132521 h 4275461"/>
                <a:gd name="connsiteX68" fmla="*/ 3619883 w 3619883"/>
                <a:gd name="connsiteY68" fmla="*/ 140049 h 4275461"/>
                <a:gd name="connsiteX69" fmla="*/ 3619883 w 3619883"/>
                <a:gd name="connsiteY69" fmla="*/ 755612 h 4275461"/>
                <a:gd name="connsiteX0" fmla="*/ 3619883 w 3619883"/>
                <a:gd name="connsiteY0" fmla="*/ 755612 h 4275461"/>
                <a:gd name="connsiteX1" fmla="*/ 2150155 w 3619883"/>
                <a:gd name="connsiteY1" fmla="*/ 4275461 h 4275461"/>
                <a:gd name="connsiteX2" fmla="*/ 2079759 w 3619883"/>
                <a:gd name="connsiteY2" fmla="*/ 4275461 h 4275461"/>
                <a:gd name="connsiteX3" fmla="*/ 1824703 w 3619883"/>
                <a:gd name="connsiteY3" fmla="*/ 4275461 h 4275461"/>
                <a:gd name="connsiteX4" fmla="*/ 1796694 w 3619883"/>
                <a:gd name="connsiteY4" fmla="*/ 4275461 h 4275461"/>
                <a:gd name="connsiteX5" fmla="*/ 1558844 w 3619883"/>
                <a:gd name="connsiteY5" fmla="*/ 4275461 h 4275461"/>
                <a:gd name="connsiteX6" fmla="*/ 1427396 w 3619883"/>
                <a:gd name="connsiteY6" fmla="*/ 4275461 h 4275461"/>
                <a:gd name="connsiteX7" fmla="*/ 1210751 w 3619883"/>
                <a:gd name="connsiteY7" fmla="*/ 4275461 h 4275461"/>
                <a:gd name="connsiteX8" fmla="*/ 1140354 w 3619883"/>
                <a:gd name="connsiteY8" fmla="*/ 4275461 h 4275461"/>
                <a:gd name="connsiteX9" fmla="*/ 953807 w 3619883"/>
                <a:gd name="connsiteY9" fmla="*/ 4275461 h 4275461"/>
                <a:gd name="connsiteX10" fmla="*/ 829432 w 3619883"/>
                <a:gd name="connsiteY10" fmla="*/ 4275461 h 4275461"/>
                <a:gd name="connsiteX11" fmla="*/ 611484 w 3619883"/>
                <a:gd name="connsiteY11" fmla="*/ 4275461 h 4275461"/>
                <a:gd name="connsiteX12" fmla="*/ 573998 w 3619883"/>
                <a:gd name="connsiteY12" fmla="*/ 4275461 h 4275461"/>
                <a:gd name="connsiteX13" fmla="*/ 336164 w 3619883"/>
                <a:gd name="connsiteY13" fmla="*/ 4275461 h 4275461"/>
                <a:gd name="connsiteX14" fmla="*/ 189322 w 3619883"/>
                <a:gd name="connsiteY14" fmla="*/ 4275461 h 4275461"/>
                <a:gd name="connsiteX15" fmla="*/ 0 w 3619883"/>
                <a:gd name="connsiteY15" fmla="*/ 4275461 h 4275461"/>
                <a:gd name="connsiteX16" fmla="*/ 0 w 3619883"/>
                <a:gd name="connsiteY16" fmla="*/ 42229 h 4275461"/>
                <a:gd name="connsiteX17" fmla="*/ 42464 w 3619883"/>
                <a:gd name="connsiteY17" fmla="*/ 40518 h 4275461"/>
                <a:gd name="connsiteX18" fmla="*/ 137733 w 3619883"/>
                <a:gd name="connsiteY18" fmla="*/ 35355 h 4275461"/>
                <a:gd name="connsiteX19" fmla="*/ 270565 w 3619883"/>
                <a:gd name="connsiteY19" fmla="*/ 29759 h 4275461"/>
                <a:gd name="connsiteX20" fmla="*/ 479734 w 3619883"/>
                <a:gd name="connsiteY20" fmla="*/ 45455 h 4275461"/>
                <a:gd name="connsiteX21" fmla="*/ 524103 w 3619883"/>
                <a:gd name="connsiteY21" fmla="*/ 41625 h 4275461"/>
                <a:gd name="connsiteX22" fmla="*/ 624416 w 3619883"/>
                <a:gd name="connsiteY22" fmla="*/ 22696 h 4275461"/>
                <a:gd name="connsiteX23" fmla="*/ 657762 w 3619883"/>
                <a:gd name="connsiteY23" fmla="*/ 18351 h 4275461"/>
                <a:gd name="connsiteX24" fmla="*/ 690557 w 3619883"/>
                <a:gd name="connsiteY24" fmla="*/ 25792 h 4275461"/>
                <a:gd name="connsiteX25" fmla="*/ 745123 w 3619883"/>
                <a:gd name="connsiteY25" fmla="*/ 40157 h 4275461"/>
                <a:gd name="connsiteX26" fmla="*/ 789493 w 3619883"/>
                <a:gd name="connsiteY26" fmla="*/ 36327 h 4275461"/>
                <a:gd name="connsiteX27" fmla="*/ 854255 w 3619883"/>
                <a:gd name="connsiteY27" fmla="*/ 68887 h 4275461"/>
                <a:gd name="connsiteX28" fmla="*/ 897520 w 3619883"/>
                <a:gd name="connsiteY28" fmla="*/ 88629 h 4275461"/>
                <a:gd name="connsiteX29" fmla="*/ 940510 w 3619883"/>
                <a:gd name="connsiteY29" fmla="*/ 114265 h 4275461"/>
                <a:gd name="connsiteX30" fmla="*/ 1082712 w 3619883"/>
                <a:gd name="connsiteY30" fmla="*/ 144543 h 4275461"/>
                <a:gd name="connsiteX31" fmla="*/ 1205348 w 3619883"/>
                <a:gd name="connsiteY31" fmla="*/ 120753 h 4275461"/>
                <a:gd name="connsiteX32" fmla="*/ 1271764 w 3619883"/>
                <a:gd name="connsiteY32" fmla="*/ 117956 h 4275461"/>
                <a:gd name="connsiteX33" fmla="*/ 1315583 w 3619883"/>
                <a:gd name="connsiteY33" fmla="*/ 125912 h 4275461"/>
                <a:gd name="connsiteX34" fmla="*/ 1359125 w 3619883"/>
                <a:gd name="connsiteY34" fmla="*/ 139761 h 4275461"/>
                <a:gd name="connsiteX35" fmla="*/ 1391919 w 3619883"/>
                <a:gd name="connsiteY35" fmla="*/ 147202 h 4275461"/>
                <a:gd name="connsiteX36" fmla="*/ 1436563 w 3619883"/>
                <a:gd name="connsiteY36" fmla="*/ 137480 h 4275461"/>
                <a:gd name="connsiteX37" fmla="*/ 1471566 w 3619883"/>
                <a:gd name="connsiteY37" fmla="*/ 97777 h 4275461"/>
                <a:gd name="connsiteX38" fmla="*/ 1505739 w 3619883"/>
                <a:gd name="connsiteY38" fmla="*/ 75753 h 4275461"/>
                <a:gd name="connsiteX39" fmla="*/ 1590891 w 3619883"/>
                <a:gd name="connsiteY39" fmla="*/ 144702 h 4275461"/>
                <a:gd name="connsiteX40" fmla="*/ 1625616 w 3619883"/>
                <a:gd name="connsiteY40" fmla="*/ 110893 h 4275461"/>
                <a:gd name="connsiteX41" fmla="*/ 1658964 w 3619883"/>
                <a:gd name="connsiteY41" fmla="*/ 106547 h 4275461"/>
                <a:gd name="connsiteX42" fmla="*/ 1746598 w 3619883"/>
                <a:gd name="connsiteY42" fmla="*/ 122460 h 4275461"/>
                <a:gd name="connsiteX43" fmla="*/ 1811913 w 3619883"/>
                <a:gd name="connsiteY43" fmla="*/ 143234 h 4275461"/>
                <a:gd name="connsiteX44" fmla="*/ 1856557 w 3619883"/>
                <a:gd name="connsiteY44" fmla="*/ 133511 h 4275461"/>
                <a:gd name="connsiteX45" fmla="*/ 2066003 w 3619883"/>
                <a:gd name="connsiteY45" fmla="*/ 143313 h 4275461"/>
                <a:gd name="connsiteX46" fmla="*/ 2177615 w 3619883"/>
                <a:gd name="connsiteY46" fmla="*/ 119007 h 4275461"/>
                <a:gd name="connsiteX47" fmla="*/ 2255883 w 3619883"/>
                <a:gd name="connsiteY47" fmla="*/ 99047 h 4275461"/>
                <a:gd name="connsiteX48" fmla="*/ 2344622 w 3619883"/>
                <a:gd name="connsiteY48" fmla="*/ 91388 h 4275461"/>
                <a:gd name="connsiteX49" fmla="*/ 2455682 w 3619883"/>
                <a:gd name="connsiteY49" fmla="*/ 78869 h 4275461"/>
                <a:gd name="connsiteX50" fmla="*/ 2632609 w 3619883"/>
                <a:gd name="connsiteY50" fmla="*/ 75338 h 4275461"/>
                <a:gd name="connsiteX51" fmla="*/ 2742291 w 3619883"/>
                <a:gd name="connsiteY51" fmla="*/ 92282 h 4275461"/>
                <a:gd name="connsiteX52" fmla="*/ 2851974 w 3619883"/>
                <a:gd name="connsiteY52" fmla="*/ 109227 h 4275461"/>
                <a:gd name="connsiteX53" fmla="*/ 2907643 w 3619883"/>
                <a:gd name="connsiteY53" fmla="*/ 100020 h 4275461"/>
                <a:gd name="connsiteX54" fmla="*/ 2944022 w 3619883"/>
                <a:gd name="connsiteY54" fmla="*/ 30853 h 4275461"/>
                <a:gd name="connsiteX55" fmla="*/ 3022289 w 3619883"/>
                <a:gd name="connsiteY55" fmla="*/ 10893 h 4275461"/>
                <a:gd name="connsiteX56" fmla="*/ 3054807 w 3619883"/>
                <a:gd name="connsiteY56" fmla="*/ 24226 h 4275461"/>
                <a:gd name="connsiteX57" fmla="*/ 3141892 w 3619883"/>
                <a:gd name="connsiteY57" fmla="*/ 51925 h 4275461"/>
                <a:gd name="connsiteX58" fmla="*/ 3185711 w 3619883"/>
                <a:gd name="connsiteY58" fmla="*/ 59881 h 4275461"/>
                <a:gd name="connsiteX59" fmla="*/ 3219056 w 3619883"/>
                <a:gd name="connsiteY59" fmla="*/ 55536 h 4275461"/>
                <a:gd name="connsiteX60" fmla="*/ 3263425 w 3619883"/>
                <a:gd name="connsiteY60" fmla="*/ 51706 h 4275461"/>
                <a:gd name="connsiteX61" fmla="*/ 3296219 w 3619883"/>
                <a:gd name="connsiteY61" fmla="*/ 59147 h 4275461"/>
                <a:gd name="connsiteX62" fmla="*/ 3319094 w 3619883"/>
                <a:gd name="connsiteY62" fmla="*/ 42500 h 4275461"/>
                <a:gd name="connsiteX63" fmla="*/ 3420511 w 3619883"/>
                <a:gd name="connsiteY63" fmla="*/ 0 h 4275461"/>
                <a:gd name="connsiteX64" fmla="*/ 3453305 w 3619883"/>
                <a:gd name="connsiteY64" fmla="*/ 7440 h 4275461"/>
                <a:gd name="connsiteX65" fmla="*/ 3496571 w 3619883"/>
                <a:gd name="connsiteY65" fmla="*/ 27182 h 4275461"/>
                <a:gd name="connsiteX66" fmla="*/ 3602117 w 3619883"/>
                <a:gd name="connsiteY66" fmla="*/ 132521 h 4275461"/>
                <a:gd name="connsiteX67" fmla="*/ 3619883 w 3619883"/>
                <a:gd name="connsiteY67" fmla="*/ 140049 h 4275461"/>
                <a:gd name="connsiteX68" fmla="*/ 3619883 w 3619883"/>
                <a:gd name="connsiteY68" fmla="*/ 755612 h 4275461"/>
                <a:gd name="connsiteX0" fmla="*/ 3619883 w 3619883"/>
                <a:gd name="connsiteY0" fmla="*/ 755612 h 4275461"/>
                <a:gd name="connsiteX1" fmla="*/ 2079759 w 3619883"/>
                <a:gd name="connsiteY1" fmla="*/ 4275461 h 4275461"/>
                <a:gd name="connsiteX2" fmla="*/ 1824703 w 3619883"/>
                <a:gd name="connsiteY2" fmla="*/ 4275461 h 4275461"/>
                <a:gd name="connsiteX3" fmla="*/ 1796694 w 3619883"/>
                <a:gd name="connsiteY3" fmla="*/ 4275461 h 4275461"/>
                <a:gd name="connsiteX4" fmla="*/ 1558844 w 3619883"/>
                <a:gd name="connsiteY4" fmla="*/ 4275461 h 4275461"/>
                <a:gd name="connsiteX5" fmla="*/ 1427396 w 3619883"/>
                <a:gd name="connsiteY5" fmla="*/ 4275461 h 4275461"/>
                <a:gd name="connsiteX6" fmla="*/ 1210751 w 3619883"/>
                <a:gd name="connsiteY6" fmla="*/ 4275461 h 4275461"/>
                <a:gd name="connsiteX7" fmla="*/ 1140354 w 3619883"/>
                <a:gd name="connsiteY7" fmla="*/ 4275461 h 4275461"/>
                <a:gd name="connsiteX8" fmla="*/ 953807 w 3619883"/>
                <a:gd name="connsiteY8" fmla="*/ 4275461 h 4275461"/>
                <a:gd name="connsiteX9" fmla="*/ 829432 w 3619883"/>
                <a:gd name="connsiteY9" fmla="*/ 4275461 h 4275461"/>
                <a:gd name="connsiteX10" fmla="*/ 611484 w 3619883"/>
                <a:gd name="connsiteY10" fmla="*/ 4275461 h 4275461"/>
                <a:gd name="connsiteX11" fmla="*/ 573998 w 3619883"/>
                <a:gd name="connsiteY11" fmla="*/ 4275461 h 4275461"/>
                <a:gd name="connsiteX12" fmla="*/ 336164 w 3619883"/>
                <a:gd name="connsiteY12" fmla="*/ 4275461 h 4275461"/>
                <a:gd name="connsiteX13" fmla="*/ 189322 w 3619883"/>
                <a:gd name="connsiteY13" fmla="*/ 4275461 h 4275461"/>
                <a:gd name="connsiteX14" fmla="*/ 0 w 3619883"/>
                <a:gd name="connsiteY14" fmla="*/ 4275461 h 4275461"/>
                <a:gd name="connsiteX15" fmla="*/ 0 w 3619883"/>
                <a:gd name="connsiteY15" fmla="*/ 42229 h 4275461"/>
                <a:gd name="connsiteX16" fmla="*/ 42464 w 3619883"/>
                <a:gd name="connsiteY16" fmla="*/ 40518 h 4275461"/>
                <a:gd name="connsiteX17" fmla="*/ 137733 w 3619883"/>
                <a:gd name="connsiteY17" fmla="*/ 35355 h 4275461"/>
                <a:gd name="connsiteX18" fmla="*/ 270565 w 3619883"/>
                <a:gd name="connsiteY18" fmla="*/ 29759 h 4275461"/>
                <a:gd name="connsiteX19" fmla="*/ 479734 w 3619883"/>
                <a:gd name="connsiteY19" fmla="*/ 45455 h 4275461"/>
                <a:gd name="connsiteX20" fmla="*/ 524103 w 3619883"/>
                <a:gd name="connsiteY20" fmla="*/ 41625 h 4275461"/>
                <a:gd name="connsiteX21" fmla="*/ 624416 w 3619883"/>
                <a:gd name="connsiteY21" fmla="*/ 22696 h 4275461"/>
                <a:gd name="connsiteX22" fmla="*/ 657762 w 3619883"/>
                <a:gd name="connsiteY22" fmla="*/ 18351 h 4275461"/>
                <a:gd name="connsiteX23" fmla="*/ 690557 w 3619883"/>
                <a:gd name="connsiteY23" fmla="*/ 25792 h 4275461"/>
                <a:gd name="connsiteX24" fmla="*/ 745123 w 3619883"/>
                <a:gd name="connsiteY24" fmla="*/ 40157 h 4275461"/>
                <a:gd name="connsiteX25" fmla="*/ 789493 w 3619883"/>
                <a:gd name="connsiteY25" fmla="*/ 36327 h 4275461"/>
                <a:gd name="connsiteX26" fmla="*/ 854255 w 3619883"/>
                <a:gd name="connsiteY26" fmla="*/ 68887 h 4275461"/>
                <a:gd name="connsiteX27" fmla="*/ 897520 w 3619883"/>
                <a:gd name="connsiteY27" fmla="*/ 88629 h 4275461"/>
                <a:gd name="connsiteX28" fmla="*/ 940510 w 3619883"/>
                <a:gd name="connsiteY28" fmla="*/ 114265 h 4275461"/>
                <a:gd name="connsiteX29" fmla="*/ 1082712 w 3619883"/>
                <a:gd name="connsiteY29" fmla="*/ 144543 h 4275461"/>
                <a:gd name="connsiteX30" fmla="*/ 1205348 w 3619883"/>
                <a:gd name="connsiteY30" fmla="*/ 120753 h 4275461"/>
                <a:gd name="connsiteX31" fmla="*/ 1271764 w 3619883"/>
                <a:gd name="connsiteY31" fmla="*/ 117956 h 4275461"/>
                <a:gd name="connsiteX32" fmla="*/ 1315583 w 3619883"/>
                <a:gd name="connsiteY32" fmla="*/ 125912 h 4275461"/>
                <a:gd name="connsiteX33" fmla="*/ 1359125 w 3619883"/>
                <a:gd name="connsiteY33" fmla="*/ 139761 h 4275461"/>
                <a:gd name="connsiteX34" fmla="*/ 1391919 w 3619883"/>
                <a:gd name="connsiteY34" fmla="*/ 147202 h 4275461"/>
                <a:gd name="connsiteX35" fmla="*/ 1436563 w 3619883"/>
                <a:gd name="connsiteY35" fmla="*/ 137480 h 4275461"/>
                <a:gd name="connsiteX36" fmla="*/ 1471566 w 3619883"/>
                <a:gd name="connsiteY36" fmla="*/ 97777 h 4275461"/>
                <a:gd name="connsiteX37" fmla="*/ 1505739 w 3619883"/>
                <a:gd name="connsiteY37" fmla="*/ 75753 h 4275461"/>
                <a:gd name="connsiteX38" fmla="*/ 1590891 w 3619883"/>
                <a:gd name="connsiteY38" fmla="*/ 144702 h 4275461"/>
                <a:gd name="connsiteX39" fmla="*/ 1625616 w 3619883"/>
                <a:gd name="connsiteY39" fmla="*/ 110893 h 4275461"/>
                <a:gd name="connsiteX40" fmla="*/ 1658964 w 3619883"/>
                <a:gd name="connsiteY40" fmla="*/ 106547 h 4275461"/>
                <a:gd name="connsiteX41" fmla="*/ 1746598 w 3619883"/>
                <a:gd name="connsiteY41" fmla="*/ 122460 h 4275461"/>
                <a:gd name="connsiteX42" fmla="*/ 1811913 w 3619883"/>
                <a:gd name="connsiteY42" fmla="*/ 143234 h 4275461"/>
                <a:gd name="connsiteX43" fmla="*/ 1856557 w 3619883"/>
                <a:gd name="connsiteY43" fmla="*/ 133511 h 4275461"/>
                <a:gd name="connsiteX44" fmla="*/ 2066003 w 3619883"/>
                <a:gd name="connsiteY44" fmla="*/ 143313 h 4275461"/>
                <a:gd name="connsiteX45" fmla="*/ 2177615 w 3619883"/>
                <a:gd name="connsiteY45" fmla="*/ 119007 h 4275461"/>
                <a:gd name="connsiteX46" fmla="*/ 2255883 w 3619883"/>
                <a:gd name="connsiteY46" fmla="*/ 99047 h 4275461"/>
                <a:gd name="connsiteX47" fmla="*/ 2344622 w 3619883"/>
                <a:gd name="connsiteY47" fmla="*/ 91388 h 4275461"/>
                <a:gd name="connsiteX48" fmla="*/ 2455682 w 3619883"/>
                <a:gd name="connsiteY48" fmla="*/ 78869 h 4275461"/>
                <a:gd name="connsiteX49" fmla="*/ 2632609 w 3619883"/>
                <a:gd name="connsiteY49" fmla="*/ 75338 h 4275461"/>
                <a:gd name="connsiteX50" fmla="*/ 2742291 w 3619883"/>
                <a:gd name="connsiteY50" fmla="*/ 92282 h 4275461"/>
                <a:gd name="connsiteX51" fmla="*/ 2851974 w 3619883"/>
                <a:gd name="connsiteY51" fmla="*/ 109227 h 4275461"/>
                <a:gd name="connsiteX52" fmla="*/ 2907643 w 3619883"/>
                <a:gd name="connsiteY52" fmla="*/ 100020 h 4275461"/>
                <a:gd name="connsiteX53" fmla="*/ 2944022 w 3619883"/>
                <a:gd name="connsiteY53" fmla="*/ 30853 h 4275461"/>
                <a:gd name="connsiteX54" fmla="*/ 3022289 w 3619883"/>
                <a:gd name="connsiteY54" fmla="*/ 10893 h 4275461"/>
                <a:gd name="connsiteX55" fmla="*/ 3054807 w 3619883"/>
                <a:gd name="connsiteY55" fmla="*/ 24226 h 4275461"/>
                <a:gd name="connsiteX56" fmla="*/ 3141892 w 3619883"/>
                <a:gd name="connsiteY56" fmla="*/ 51925 h 4275461"/>
                <a:gd name="connsiteX57" fmla="*/ 3185711 w 3619883"/>
                <a:gd name="connsiteY57" fmla="*/ 59881 h 4275461"/>
                <a:gd name="connsiteX58" fmla="*/ 3219056 w 3619883"/>
                <a:gd name="connsiteY58" fmla="*/ 55536 h 4275461"/>
                <a:gd name="connsiteX59" fmla="*/ 3263425 w 3619883"/>
                <a:gd name="connsiteY59" fmla="*/ 51706 h 4275461"/>
                <a:gd name="connsiteX60" fmla="*/ 3296219 w 3619883"/>
                <a:gd name="connsiteY60" fmla="*/ 59147 h 4275461"/>
                <a:gd name="connsiteX61" fmla="*/ 3319094 w 3619883"/>
                <a:gd name="connsiteY61" fmla="*/ 42500 h 4275461"/>
                <a:gd name="connsiteX62" fmla="*/ 3420511 w 3619883"/>
                <a:gd name="connsiteY62" fmla="*/ 0 h 4275461"/>
                <a:gd name="connsiteX63" fmla="*/ 3453305 w 3619883"/>
                <a:gd name="connsiteY63" fmla="*/ 7440 h 4275461"/>
                <a:gd name="connsiteX64" fmla="*/ 3496571 w 3619883"/>
                <a:gd name="connsiteY64" fmla="*/ 27182 h 4275461"/>
                <a:gd name="connsiteX65" fmla="*/ 3602117 w 3619883"/>
                <a:gd name="connsiteY65" fmla="*/ 132521 h 4275461"/>
                <a:gd name="connsiteX66" fmla="*/ 3619883 w 3619883"/>
                <a:gd name="connsiteY66" fmla="*/ 140049 h 4275461"/>
                <a:gd name="connsiteX67" fmla="*/ 3619883 w 3619883"/>
                <a:gd name="connsiteY67" fmla="*/ 755612 h 4275461"/>
                <a:gd name="connsiteX0" fmla="*/ 3619883 w 3619883"/>
                <a:gd name="connsiteY0" fmla="*/ 755612 h 4275461"/>
                <a:gd name="connsiteX1" fmla="*/ 1824703 w 3619883"/>
                <a:gd name="connsiteY1" fmla="*/ 4275461 h 4275461"/>
                <a:gd name="connsiteX2" fmla="*/ 1796694 w 3619883"/>
                <a:gd name="connsiteY2" fmla="*/ 4275461 h 4275461"/>
                <a:gd name="connsiteX3" fmla="*/ 1558844 w 3619883"/>
                <a:gd name="connsiteY3" fmla="*/ 4275461 h 4275461"/>
                <a:gd name="connsiteX4" fmla="*/ 1427396 w 3619883"/>
                <a:gd name="connsiteY4" fmla="*/ 4275461 h 4275461"/>
                <a:gd name="connsiteX5" fmla="*/ 1210751 w 3619883"/>
                <a:gd name="connsiteY5" fmla="*/ 4275461 h 4275461"/>
                <a:gd name="connsiteX6" fmla="*/ 1140354 w 3619883"/>
                <a:gd name="connsiteY6" fmla="*/ 4275461 h 4275461"/>
                <a:gd name="connsiteX7" fmla="*/ 953807 w 3619883"/>
                <a:gd name="connsiteY7" fmla="*/ 4275461 h 4275461"/>
                <a:gd name="connsiteX8" fmla="*/ 829432 w 3619883"/>
                <a:gd name="connsiteY8" fmla="*/ 4275461 h 4275461"/>
                <a:gd name="connsiteX9" fmla="*/ 611484 w 3619883"/>
                <a:gd name="connsiteY9" fmla="*/ 4275461 h 4275461"/>
                <a:gd name="connsiteX10" fmla="*/ 573998 w 3619883"/>
                <a:gd name="connsiteY10" fmla="*/ 4275461 h 4275461"/>
                <a:gd name="connsiteX11" fmla="*/ 336164 w 3619883"/>
                <a:gd name="connsiteY11" fmla="*/ 4275461 h 4275461"/>
                <a:gd name="connsiteX12" fmla="*/ 189322 w 3619883"/>
                <a:gd name="connsiteY12" fmla="*/ 4275461 h 4275461"/>
                <a:gd name="connsiteX13" fmla="*/ 0 w 3619883"/>
                <a:gd name="connsiteY13" fmla="*/ 4275461 h 4275461"/>
                <a:gd name="connsiteX14" fmla="*/ 0 w 3619883"/>
                <a:gd name="connsiteY14" fmla="*/ 42229 h 4275461"/>
                <a:gd name="connsiteX15" fmla="*/ 42464 w 3619883"/>
                <a:gd name="connsiteY15" fmla="*/ 40518 h 4275461"/>
                <a:gd name="connsiteX16" fmla="*/ 137733 w 3619883"/>
                <a:gd name="connsiteY16" fmla="*/ 35355 h 4275461"/>
                <a:gd name="connsiteX17" fmla="*/ 270565 w 3619883"/>
                <a:gd name="connsiteY17" fmla="*/ 29759 h 4275461"/>
                <a:gd name="connsiteX18" fmla="*/ 479734 w 3619883"/>
                <a:gd name="connsiteY18" fmla="*/ 45455 h 4275461"/>
                <a:gd name="connsiteX19" fmla="*/ 524103 w 3619883"/>
                <a:gd name="connsiteY19" fmla="*/ 41625 h 4275461"/>
                <a:gd name="connsiteX20" fmla="*/ 624416 w 3619883"/>
                <a:gd name="connsiteY20" fmla="*/ 22696 h 4275461"/>
                <a:gd name="connsiteX21" fmla="*/ 657762 w 3619883"/>
                <a:gd name="connsiteY21" fmla="*/ 18351 h 4275461"/>
                <a:gd name="connsiteX22" fmla="*/ 690557 w 3619883"/>
                <a:gd name="connsiteY22" fmla="*/ 25792 h 4275461"/>
                <a:gd name="connsiteX23" fmla="*/ 745123 w 3619883"/>
                <a:gd name="connsiteY23" fmla="*/ 40157 h 4275461"/>
                <a:gd name="connsiteX24" fmla="*/ 789493 w 3619883"/>
                <a:gd name="connsiteY24" fmla="*/ 36327 h 4275461"/>
                <a:gd name="connsiteX25" fmla="*/ 854255 w 3619883"/>
                <a:gd name="connsiteY25" fmla="*/ 68887 h 4275461"/>
                <a:gd name="connsiteX26" fmla="*/ 897520 w 3619883"/>
                <a:gd name="connsiteY26" fmla="*/ 88629 h 4275461"/>
                <a:gd name="connsiteX27" fmla="*/ 940510 w 3619883"/>
                <a:gd name="connsiteY27" fmla="*/ 114265 h 4275461"/>
                <a:gd name="connsiteX28" fmla="*/ 1082712 w 3619883"/>
                <a:gd name="connsiteY28" fmla="*/ 144543 h 4275461"/>
                <a:gd name="connsiteX29" fmla="*/ 1205348 w 3619883"/>
                <a:gd name="connsiteY29" fmla="*/ 120753 h 4275461"/>
                <a:gd name="connsiteX30" fmla="*/ 1271764 w 3619883"/>
                <a:gd name="connsiteY30" fmla="*/ 117956 h 4275461"/>
                <a:gd name="connsiteX31" fmla="*/ 1315583 w 3619883"/>
                <a:gd name="connsiteY31" fmla="*/ 125912 h 4275461"/>
                <a:gd name="connsiteX32" fmla="*/ 1359125 w 3619883"/>
                <a:gd name="connsiteY32" fmla="*/ 139761 h 4275461"/>
                <a:gd name="connsiteX33" fmla="*/ 1391919 w 3619883"/>
                <a:gd name="connsiteY33" fmla="*/ 147202 h 4275461"/>
                <a:gd name="connsiteX34" fmla="*/ 1436563 w 3619883"/>
                <a:gd name="connsiteY34" fmla="*/ 137480 h 4275461"/>
                <a:gd name="connsiteX35" fmla="*/ 1471566 w 3619883"/>
                <a:gd name="connsiteY35" fmla="*/ 97777 h 4275461"/>
                <a:gd name="connsiteX36" fmla="*/ 1505739 w 3619883"/>
                <a:gd name="connsiteY36" fmla="*/ 75753 h 4275461"/>
                <a:gd name="connsiteX37" fmla="*/ 1590891 w 3619883"/>
                <a:gd name="connsiteY37" fmla="*/ 144702 h 4275461"/>
                <a:gd name="connsiteX38" fmla="*/ 1625616 w 3619883"/>
                <a:gd name="connsiteY38" fmla="*/ 110893 h 4275461"/>
                <a:gd name="connsiteX39" fmla="*/ 1658964 w 3619883"/>
                <a:gd name="connsiteY39" fmla="*/ 106547 h 4275461"/>
                <a:gd name="connsiteX40" fmla="*/ 1746598 w 3619883"/>
                <a:gd name="connsiteY40" fmla="*/ 122460 h 4275461"/>
                <a:gd name="connsiteX41" fmla="*/ 1811913 w 3619883"/>
                <a:gd name="connsiteY41" fmla="*/ 143234 h 4275461"/>
                <a:gd name="connsiteX42" fmla="*/ 1856557 w 3619883"/>
                <a:gd name="connsiteY42" fmla="*/ 133511 h 4275461"/>
                <a:gd name="connsiteX43" fmla="*/ 2066003 w 3619883"/>
                <a:gd name="connsiteY43" fmla="*/ 143313 h 4275461"/>
                <a:gd name="connsiteX44" fmla="*/ 2177615 w 3619883"/>
                <a:gd name="connsiteY44" fmla="*/ 119007 h 4275461"/>
                <a:gd name="connsiteX45" fmla="*/ 2255883 w 3619883"/>
                <a:gd name="connsiteY45" fmla="*/ 99047 h 4275461"/>
                <a:gd name="connsiteX46" fmla="*/ 2344622 w 3619883"/>
                <a:gd name="connsiteY46" fmla="*/ 91388 h 4275461"/>
                <a:gd name="connsiteX47" fmla="*/ 2455682 w 3619883"/>
                <a:gd name="connsiteY47" fmla="*/ 78869 h 4275461"/>
                <a:gd name="connsiteX48" fmla="*/ 2632609 w 3619883"/>
                <a:gd name="connsiteY48" fmla="*/ 75338 h 4275461"/>
                <a:gd name="connsiteX49" fmla="*/ 2742291 w 3619883"/>
                <a:gd name="connsiteY49" fmla="*/ 92282 h 4275461"/>
                <a:gd name="connsiteX50" fmla="*/ 2851974 w 3619883"/>
                <a:gd name="connsiteY50" fmla="*/ 109227 h 4275461"/>
                <a:gd name="connsiteX51" fmla="*/ 2907643 w 3619883"/>
                <a:gd name="connsiteY51" fmla="*/ 100020 h 4275461"/>
                <a:gd name="connsiteX52" fmla="*/ 2944022 w 3619883"/>
                <a:gd name="connsiteY52" fmla="*/ 30853 h 4275461"/>
                <a:gd name="connsiteX53" fmla="*/ 3022289 w 3619883"/>
                <a:gd name="connsiteY53" fmla="*/ 10893 h 4275461"/>
                <a:gd name="connsiteX54" fmla="*/ 3054807 w 3619883"/>
                <a:gd name="connsiteY54" fmla="*/ 24226 h 4275461"/>
                <a:gd name="connsiteX55" fmla="*/ 3141892 w 3619883"/>
                <a:gd name="connsiteY55" fmla="*/ 51925 h 4275461"/>
                <a:gd name="connsiteX56" fmla="*/ 3185711 w 3619883"/>
                <a:gd name="connsiteY56" fmla="*/ 59881 h 4275461"/>
                <a:gd name="connsiteX57" fmla="*/ 3219056 w 3619883"/>
                <a:gd name="connsiteY57" fmla="*/ 55536 h 4275461"/>
                <a:gd name="connsiteX58" fmla="*/ 3263425 w 3619883"/>
                <a:gd name="connsiteY58" fmla="*/ 51706 h 4275461"/>
                <a:gd name="connsiteX59" fmla="*/ 3296219 w 3619883"/>
                <a:gd name="connsiteY59" fmla="*/ 59147 h 4275461"/>
                <a:gd name="connsiteX60" fmla="*/ 3319094 w 3619883"/>
                <a:gd name="connsiteY60" fmla="*/ 42500 h 4275461"/>
                <a:gd name="connsiteX61" fmla="*/ 3420511 w 3619883"/>
                <a:gd name="connsiteY61" fmla="*/ 0 h 4275461"/>
                <a:gd name="connsiteX62" fmla="*/ 3453305 w 3619883"/>
                <a:gd name="connsiteY62" fmla="*/ 7440 h 4275461"/>
                <a:gd name="connsiteX63" fmla="*/ 3496571 w 3619883"/>
                <a:gd name="connsiteY63" fmla="*/ 27182 h 4275461"/>
                <a:gd name="connsiteX64" fmla="*/ 3602117 w 3619883"/>
                <a:gd name="connsiteY64" fmla="*/ 132521 h 4275461"/>
                <a:gd name="connsiteX65" fmla="*/ 3619883 w 3619883"/>
                <a:gd name="connsiteY65" fmla="*/ 140049 h 4275461"/>
                <a:gd name="connsiteX66" fmla="*/ 3619883 w 3619883"/>
                <a:gd name="connsiteY66" fmla="*/ 755612 h 4275461"/>
                <a:gd name="connsiteX0" fmla="*/ 3619883 w 3619883"/>
                <a:gd name="connsiteY0" fmla="*/ 755612 h 4275461"/>
                <a:gd name="connsiteX1" fmla="*/ 1824703 w 3619883"/>
                <a:gd name="connsiteY1" fmla="*/ 4275461 h 4275461"/>
                <a:gd name="connsiteX2" fmla="*/ 1558844 w 3619883"/>
                <a:gd name="connsiteY2" fmla="*/ 4275461 h 4275461"/>
                <a:gd name="connsiteX3" fmla="*/ 1427396 w 3619883"/>
                <a:gd name="connsiteY3" fmla="*/ 4275461 h 4275461"/>
                <a:gd name="connsiteX4" fmla="*/ 1210751 w 3619883"/>
                <a:gd name="connsiteY4" fmla="*/ 4275461 h 4275461"/>
                <a:gd name="connsiteX5" fmla="*/ 1140354 w 3619883"/>
                <a:gd name="connsiteY5" fmla="*/ 4275461 h 4275461"/>
                <a:gd name="connsiteX6" fmla="*/ 953807 w 3619883"/>
                <a:gd name="connsiteY6" fmla="*/ 4275461 h 4275461"/>
                <a:gd name="connsiteX7" fmla="*/ 829432 w 3619883"/>
                <a:gd name="connsiteY7" fmla="*/ 4275461 h 4275461"/>
                <a:gd name="connsiteX8" fmla="*/ 611484 w 3619883"/>
                <a:gd name="connsiteY8" fmla="*/ 4275461 h 4275461"/>
                <a:gd name="connsiteX9" fmla="*/ 573998 w 3619883"/>
                <a:gd name="connsiteY9" fmla="*/ 4275461 h 4275461"/>
                <a:gd name="connsiteX10" fmla="*/ 336164 w 3619883"/>
                <a:gd name="connsiteY10" fmla="*/ 4275461 h 4275461"/>
                <a:gd name="connsiteX11" fmla="*/ 189322 w 3619883"/>
                <a:gd name="connsiteY11" fmla="*/ 4275461 h 4275461"/>
                <a:gd name="connsiteX12" fmla="*/ 0 w 3619883"/>
                <a:gd name="connsiteY12" fmla="*/ 4275461 h 4275461"/>
                <a:gd name="connsiteX13" fmla="*/ 0 w 3619883"/>
                <a:gd name="connsiteY13" fmla="*/ 42229 h 4275461"/>
                <a:gd name="connsiteX14" fmla="*/ 42464 w 3619883"/>
                <a:gd name="connsiteY14" fmla="*/ 40518 h 4275461"/>
                <a:gd name="connsiteX15" fmla="*/ 137733 w 3619883"/>
                <a:gd name="connsiteY15" fmla="*/ 35355 h 4275461"/>
                <a:gd name="connsiteX16" fmla="*/ 270565 w 3619883"/>
                <a:gd name="connsiteY16" fmla="*/ 29759 h 4275461"/>
                <a:gd name="connsiteX17" fmla="*/ 479734 w 3619883"/>
                <a:gd name="connsiteY17" fmla="*/ 45455 h 4275461"/>
                <a:gd name="connsiteX18" fmla="*/ 524103 w 3619883"/>
                <a:gd name="connsiteY18" fmla="*/ 41625 h 4275461"/>
                <a:gd name="connsiteX19" fmla="*/ 624416 w 3619883"/>
                <a:gd name="connsiteY19" fmla="*/ 22696 h 4275461"/>
                <a:gd name="connsiteX20" fmla="*/ 657762 w 3619883"/>
                <a:gd name="connsiteY20" fmla="*/ 18351 h 4275461"/>
                <a:gd name="connsiteX21" fmla="*/ 690557 w 3619883"/>
                <a:gd name="connsiteY21" fmla="*/ 25792 h 4275461"/>
                <a:gd name="connsiteX22" fmla="*/ 745123 w 3619883"/>
                <a:gd name="connsiteY22" fmla="*/ 40157 h 4275461"/>
                <a:gd name="connsiteX23" fmla="*/ 789493 w 3619883"/>
                <a:gd name="connsiteY23" fmla="*/ 36327 h 4275461"/>
                <a:gd name="connsiteX24" fmla="*/ 854255 w 3619883"/>
                <a:gd name="connsiteY24" fmla="*/ 68887 h 4275461"/>
                <a:gd name="connsiteX25" fmla="*/ 897520 w 3619883"/>
                <a:gd name="connsiteY25" fmla="*/ 88629 h 4275461"/>
                <a:gd name="connsiteX26" fmla="*/ 940510 w 3619883"/>
                <a:gd name="connsiteY26" fmla="*/ 114265 h 4275461"/>
                <a:gd name="connsiteX27" fmla="*/ 1082712 w 3619883"/>
                <a:gd name="connsiteY27" fmla="*/ 144543 h 4275461"/>
                <a:gd name="connsiteX28" fmla="*/ 1205348 w 3619883"/>
                <a:gd name="connsiteY28" fmla="*/ 120753 h 4275461"/>
                <a:gd name="connsiteX29" fmla="*/ 1271764 w 3619883"/>
                <a:gd name="connsiteY29" fmla="*/ 117956 h 4275461"/>
                <a:gd name="connsiteX30" fmla="*/ 1315583 w 3619883"/>
                <a:gd name="connsiteY30" fmla="*/ 125912 h 4275461"/>
                <a:gd name="connsiteX31" fmla="*/ 1359125 w 3619883"/>
                <a:gd name="connsiteY31" fmla="*/ 139761 h 4275461"/>
                <a:gd name="connsiteX32" fmla="*/ 1391919 w 3619883"/>
                <a:gd name="connsiteY32" fmla="*/ 147202 h 4275461"/>
                <a:gd name="connsiteX33" fmla="*/ 1436563 w 3619883"/>
                <a:gd name="connsiteY33" fmla="*/ 137480 h 4275461"/>
                <a:gd name="connsiteX34" fmla="*/ 1471566 w 3619883"/>
                <a:gd name="connsiteY34" fmla="*/ 97777 h 4275461"/>
                <a:gd name="connsiteX35" fmla="*/ 1505739 w 3619883"/>
                <a:gd name="connsiteY35" fmla="*/ 75753 h 4275461"/>
                <a:gd name="connsiteX36" fmla="*/ 1590891 w 3619883"/>
                <a:gd name="connsiteY36" fmla="*/ 144702 h 4275461"/>
                <a:gd name="connsiteX37" fmla="*/ 1625616 w 3619883"/>
                <a:gd name="connsiteY37" fmla="*/ 110893 h 4275461"/>
                <a:gd name="connsiteX38" fmla="*/ 1658964 w 3619883"/>
                <a:gd name="connsiteY38" fmla="*/ 106547 h 4275461"/>
                <a:gd name="connsiteX39" fmla="*/ 1746598 w 3619883"/>
                <a:gd name="connsiteY39" fmla="*/ 122460 h 4275461"/>
                <a:gd name="connsiteX40" fmla="*/ 1811913 w 3619883"/>
                <a:gd name="connsiteY40" fmla="*/ 143234 h 4275461"/>
                <a:gd name="connsiteX41" fmla="*/ 1856557 w 3619883"/>
                <a:gd name="connsiteY41" fmla="*/ 133511 h 4275461"/>
                <a:gd name="connsiteX42" fmla="*/ 2066003 w 3619883"/>
                <a:gd name="connsiteY42" fmla="*/ 143313 h 4275461"/>
                <a:gd name="connsiteX43" fmla="*/ 2177615 w 3619883"/>
                <a:gd name="connsiteY43" fmla="*/ 119007 h 4275461"/>
                <a:gd name="connsiteX44" fmla="*/ 2255883 w 3619883"/>
                <a:gd name="connsiteY44" fmla="*/ 99047 h 4275461"/>
                <a:gd name="connsiteX45" fmla="*/ 2344622 w 3619883"/>
                <a:gd name="connsiteY45" fmla="*/ 91388 h 4275461"/>
                <a:gd name="connsiteX46" fmla="*/ 2455682 w 3619883"/>
                <a:gd name="connsiteY46" fmla="*/ 78869 h 4275461"/>
                <a:gd name="connsiteX47" fmla="*/ 2632609 w 3619883"/>
                <a:gd name="connsiteY47" fmla="*/ 75338 h 4275461"/>
                <a:gd name="connsiteX48" fmla="*/ 2742291 w 3619883"/>
                <a:gd name="connsiteY48" fmla="*/ 92282 h 4275461"/>
                <a:gd name="connsiteX49" fmla="*/ 2851974 w 3619883"/>
                <a:gd name="connsiteY49" fmla="*/ 109227 h 4275461"/>
                <a:gd name="connsiteX50" fmla="*/ 2907643 w 3619883"/>
                <a:gd name="connsiteY50" fmla="*/ 100020 h 4275461"/>
                <a:gd name="connsiteX51" fmla="*/ 2944022 w 3619883"/>
                <a:gd name="connsiteY51" fmla="*/ 30853 h 4275461"/>
                <a:gd name="connsiteX52" fmla="*/ 3022289 w 3619883"/>
                <a:gd name="connsiteY52" fmla="*/ 10893 h 4275461"/>
                <a:gd name="connsiteX53" fmla="*/ 3054807 w 3619883"/>
                <a:gd name="connsiteY53" fmla="*/ 24226 h 4275461"/>
                <a:gd name="connsiteX54" fmla="*/ 3141892 w 3619883"/>
                <a:gd name="connsiteY54" fmla="*/ 51925 h 4275461"/>
                <a:gd name="connsiteX55" fmla="*/ 3185711 w 3619883"/>
                <a:gd name="connsiteY55" fmla="*/ 59881 h 4275461"/>
                <a:gd name="connsiteX56" fmla="*/ 3219056 w 3619883"/>
                <a:gd name="connsiteY56" fmla="*/ 55536 h 4275461"/>
                <a:gd name="connsiteX57" fmla="*/ 3263425 w 3619883"/>
                <a:gd name="connsiteY57" fmla="*/ 51706 h 4275461"/>
                <a:gd name="connsiteX58" fmla="*/ 3296219 w 3619883"/>
                <a:gd name="connsiteY58" fmla="*/ 59147 h 4275461"/>
                <a:gd name="connsiteX59" fmla="*/ 3319094 w 3619883"/>
                <a:gd name="connsiteY59" fmla="*/ 42500 h 4275461"/>
                <a:gd name="connsiteX60" fmla="*/ 3420511 w 3619883"/>
                <a:gd name="connsiteY60" fmla="*/ 0 h 4275461"/>
                <a:gd name="connsiteX61" fmla="*/ 3453305 w 3619883"/>
                <a:gd name="connsiteY61" fmla="*/ 7440 h 4275461"/>
                <a:gd name="connsiteX62" fmla="*/ 3496571 w 3619883"/>
                <a:gd name="connsiteY62" fmla="*/ 27182 h 4275461"/>
                <a:gd name="connsiteX63" fmla="*/ 3602117 w 3619883"/>
                <a:gd name="connsiteY63" fmla="*/ 132521 h 4275461"/>
                <a:gd name="connsiteX64" fmla="*/ 3619883 w 3619883"/>
                <a:gd name="connsiteY64" fmla="*/ 140049 h 4275461"/>
                <a:gd name="connsiteX65" fmla="*/ 3619883 w 3619883"/>
                <a:gd name="connsiteY65" fmla="*/ 755612 h 4275461"/>
                <a:gd name="connsiteX0" fmla="*/ 3619883 w 3619883"/>
                <a:gd name="connsiteY0" fmla="*/ 755612 h 4275461"/>
                <a:gd name="connsiteX1" fmla="*/ 1558844 w 3619883"/>
                <a:gd name="connsiteY1" fmla="*/ 4275461 h 4275461"/>
                <a:gd name="connsiteX2" fmla="*/ 1427396 w 3619883"/>
                <a:gd name="connsiteY2" fmla="*/ 4275461 h 4275461"/>
                <a:gd name="connsiteX3" fmla="*/ 1210751 w 3619883"/>
                <a:gd name="connsiteY3" fmla="*/ 4275461 h 4275461"/>
                <a:gd name="connsiteX4" fmla="*/ 1140354 w 3619883"/>
                <a:gd name="connsiteY4" fmla="*/ 4275461 h 4275461"/>
                <a:gd name="connsiteX5" fmla="*/ 953807 w 3619883"/>
                <a:gd name="connsiteY5" fmla="*/ 4275461 h 4275461"/>
                <a:gd name="connsiteX6" fmla="*/ 829432 w 3619883"/>
                <a:gd name="connsiteY6" fmla="*/ 4275461 h 4275461"/>
                <a:gd name="connsiteX7" fmla="*/ 611484 w 3619883"/>
                <a:gd name="connsiteY7" fmla="*/ 4275461 h 4275461"/>
                <a:gd name="connsiteX8" fmla="*/ 573998 w 3619883"/>
                <a:gd name="connsiteY8" fmla="*/ 4275461 h 4275461"/>
                <a:gd name="connsiteX9" fmla="*/ 336164 w 3619883"/>
                <a:gd name="connsiteY9" fmla="*/ 4275461 h 4275461"/>
                <a:gd name="connsiteX10" fmla="*/ 189322 w 3619883"/>
                <a:gd name="connsiteY10" fmla="*/ 4275461 h 4275461"/>
                <a:gd name="connsiteX11" fmla="*/ 0 w 3619883"/>
                <a:gd name="connsiteY11" fmla="*/ 4275461 h 4275461"/>
                <a:gd name="connsiteX12" fmla="*/ 0 w 3619883"/>
                <a:gd name="connsiteY12" fmla="*/ 42229 h 4275461"/>
                <a:gd name="connsiteX13" fmla="*/ 42464 w 3619883"/>
                <a:gd name="connsiteY13" fmla="*/ 40518 h 4275461"/>
                <a:gd name="connsiteX14" fmla="*/ 137733 w 3619883"/>
                <a:gd name="connsiteY14" fmla="*/ 35355 h 4275461"/>
                <a:gd name="connsiteX15" fmla="*/ 270565 w 3619883"/>
                <a:gd name="connsiteY15" fmla="*/ 29759 h 4275461"/>
                <a:gd name="connsiteX16" fmla="*/ 479734 w 3619883"/>
                <a:gd name="connsiteY16" fmla="*/ 45455 h 4275461"/>
                <a:gd name="connsiteX17" fmla="*/ 524103 w 3619883"/>
                <a:gd name="connsiteY17" fmla="*/ 41625 h 4275461"/>
                <a:gd name="connsiteX18" fmla="*/ 624416 w 3619883"/>
                <a:gd name="connsiteY18" fmla="*/ 22696 h 4275461"/>
                <a:gd name="connsiteX19" fmla="*/ 657762 w 3619883"/>
                <a:gd name="connsiteY19" fmla="*/ 18351 h 4275461"/>
                <a:gd name="connsiteX20" fmla="*/ 690557 w 3619883"/>
                <a:gd name="connsiteY20" fmla="*/ 25792 h 4275461"/>
                <a:gd name="connsiteX21" fmla="*/ 745123 w 3619883"/>
                <a:gd name="connsiteY21" fmla="*/ 40157 h 4275461"/>
                <a:gd name="connsiteX22" fmla="*/ 789493 w 3619883"/>
                <a:gd name="connsiteY22" fmla="*/ 36327 h 4275461"/>
                <a:gd name="connsiteX23" fmla="*/ 854255 w 3619883"/>
                <a:gd name="connsiteY23" fmla="*/ 68887 h 4275461"/>
                <a:gd name="connsiteX24" fmla="*/ 897520 w 3619883"/>
                <a:gd name="connsiteY24" fmla="*/ 88629 h 4275461"/>
                <a:gd name="connsiteX25" fmla="*/ 940510 w 3619883"/>
                <a:gd name="connsiteY25" fmla="*/ 114265 h 4275461"/>
                <a:gd name="connsiteX26" fmla="*/ 1082712 w 3619883"/>
                <a:gd name="connsiteY26" fmla="*/ 144543 h 4275461"/>
                <a:gd name="connsiteX27" fmla="*/ 1205348 w 3619883"/>
                <a:gd name="connsiteY27" fmla="*/ 120753 h 4275461"/>
                <a:gd name="connsiteX28" fmla="*/ 1271764 w 3619883"/>
                <a:gd name="connsiteY28" fmla="*/ 117956 h 4275461"/>
                <a:gd name="connsiteX29" fmla="*/ 1315583 w 3619883"/>
                <a:gd name="connsiteY29" fmla="*/ 125912 h 4275461"/>
                <a:gd name="connsiteX30" fmla="*/ 1359125 w 3619883"/>
                <a:gd name="connsiteY30" fmla="*/ 139761 h 4275461"/>
                <a:gd name="connsiteX31" fmla="*/ 1391919 w 3619883"/>
                <a:gd name="connsiteY31" fmla="*/ 147202 h 4275461"/>
                <a:gd name="connsiteX32" fmla="*/ 1436563 w 3619883"/>
                <a:gd name="connsiteY32" fmla="*/ 137480 h 4275461"/>
                <a:gd name="connsiteX33" fmla="*/ 1471566 w 3619883"/>
                <a:gd name="connsiteY33" fmla="*/ 97777 h 4275461"/>
                <a:gd name="connsiteX34" fmla="*/ 1505739 w 3619883"/>
                <a:gd name="connsiteY34" fmla="*/ 75753 h 4275461"/>
                <a:gd name="connsiteX35" fmla="*/ 1590891 w 3619883"/>
                <a:gd name="connsiteY35" fmla="*/ 144702 h 4275461"/>
                <a:gd name="connsiteX36" fmla="*/ 1625616 w 3619883"/>
                <a:gd name="connsiteY36" fmla="*/ 110893 h 4275461"/>
                <a:gd name="connsiteX37" fmla="*/ 1658964 w 3619883"/>
                <a:gd name="connsiteY37" fmla="*/ 106547 h 4275461"/>
                <a:gd name="connsiteX38" fmla="*/ 1746598 w 3619883"/>
                <a:gd name="connsiteY38" fmla="*/ 122460 h 4275461"/>
                <a:gd name="connsiteX39" fmla="*/ 1811913 w 3619883"/>
                <a:gd name="connsiteY39" fmla="*/ 143234 h 4275461"/>
                <a:gd name="connsiteX40" fmla="*/ 1856557 w 3619883"/>
                <a:gd name="connsiteY40" fmla="*/ 133511 h 4275461"/>
                <a:gd name="connsiteX41" fmla="*/ 2066003 w 3619883"/>
                <a:gd name="connsiteY41" fmla="*/ 143313 h 4275461"/>
                <a:gd name="connsiteX42" fmla="*/ 2177615 w 3619883"/>
                <a:gd name="connsiteY42" fmla="*/ 119007 h 4275461"/>
                <a:gd name="connsiteX43" fmla="*/ 2255883 w 3619883"/>
                <a:gd name="connsiteY43" fmla="*/ 99047 h 4275461"/>
                <a:gd name="connsiteX44" fmla="*/ 2344622 w 3619883"/>
                <a:gd name="connsiteY44" fmla="*/ 91388 h 4275461"/>
                <a:gd name="connsiteX45" fmla="*/ 2455682 w 3619883"/>
                <a:gd name="connsiteY45" fmla="*/ 78869 h 4275461"/>
                <a:gd name="connsiteX46" fmla="*/ 2632609 w 3619883"/>
                <a:gd name="connsiteY46" fmla="*/ 75338 h 4275461"/>
                <a:gd name="connsiteX47" fmla="*/ 2742291 w 3619883"/>
                <a:gd name="connsiteY47" fmla="*/ 92282 h 4275461"/>
                <a:gd name="connsiteX48" fmla="*/ 2851974 w 3619883"/>
                <a:gd name="connsiteY48" fmla="*/ 109227 h 4275461"/>
                <a:gd name="connsiteX49" fmla="*/ 2907643 w 3619883"/>
                <a:gd name="connsiteY49" fmla="*/ 100020 h 4275461"/>
                <a:gd name="connsiteX50" fmla="*/ 2944022 w 3619883"/>
                <a:gd name="connsiteY50" fmla="*/ 30853 h 4275461"/>
                <a:gd name="connsiteX51" fmla="*/ 3022289 w 3619883"/>
                <a:gd name="connsiteY51" fmla="*/ 10893 h 4275461"/>
                <a:gd name="connsiteX52" fmla="*/ 3054807 w 3619883"/>
                <a:gd name="connsiteY52" fmla="*/ 24226 h 4275461"/>
                <a:gd name="connsiteX53" fmla="*/ 3141892 w 3619883"/>
                <a:gd name="connsiteY53" fmla="*/ 51925 h 4275461"/>
                <a:gd name="connsiteX54" fmla="*/ 3185711 w 3619883"/>
                <a:gd name="connsiteY54" fmla="*/ 59881 h 4275461"/>
                <a:gd name="connsiteX55" fmla="*/ 3219056 w 3619883"/>
                <a:gd name="connsiteY55" fmla="*/ 55536 h 4275461"/>
                <a:gd name="connsiteX56" fmla="*/ 3263425 w 3619883"/>
                <a:gd name="connsiteY56" fmla="*/ 51706 h 4275461"/>
                <a:gd name="connsiteX57" fmla="*/ 3296219 w 3619883"/>
                <a:gd name="connsiteY57" fmla="*/ 59147 h 4275461"/>
                <a:gd name="connsiteX58" fmla="*/ 3319094 w 3619883"/>
                <a:gd name="connsiteY58" fmla="*/ 42500 h 4275461"/>
                <a:gd name="connsiteX59" fmla="*/ 3420511 w 3619883"/>
                <a:gd name="connsiteY59" fmla="*/ 0 h 4275461"/>
                <a:gd name="connsiteX60" fmla="*/ 3453305 w 3619883"/>
                <a:gd name="connsiteY60" fmla="*/ 7440 h 4275461"/>
                <a:gd name="connsiteX61" fmla="*/ 3496571 w 3619883"/>
                <a:gd name="connsiteY61" fmla="*/ 27182 h 4275461"/>
                <a:gd name="connsiteX62" fmla="*/ 3602117 w 3619883"/>
                <a:gd name="connsiteY62" fmla="*/ 132521 h 4275461"/>
                <a:gd name="connsiteX63" fmla="*/ 3619883 w 3619883"/>
                <a:gd name="connsiteY63" fmla="*/ 140049 h 4275461"/>
                <a:gd name="connsiteX64" fmla="*/ 3619883 w 3619883"/>
                <a:gd name="connsiteY64" fmla="*/ 755612 h 4275461"/>
                <a:gd name="connsiteX0" fmla="*/ 3619883 w 3619883"/>
                <a:gd name="connsiteY0" fmla="*/ 755612 h 4275461"/>
                <a:gd name="connsiteX1" fmla="*/ 1427396 w 3619883"/>
                <a:gd name="connsiteY1" fmla="*/ 4275461 h 4275461"/>
                <a:gd name="connsiteX2" fmla="*/ 1210751 w 3619883"/>
                <a:gd name="connsiteY2" fmla="*/ 4275461 h 4275461"/>
                <a:gd name="connsiteX3" fmla="*/ 1140354 w 3619883"/>
                <a:gd name="connsiteY3" fmla="*/ 4275461 h 4275461"/>
                <a:gd name="connsiteX4" fmla="*/ 953807 w 3619883"/>
                <a:gd name="connsiteY4" fmla="*/ 4275461 h 4275461"/>
                <a:gd name="connsiteX5" fmla="*/ 829432 w 3619883"/>
                <a:gd name="connsiteY5" fmla="*/ 4275461 h 4275461"/>
                <a:gd name="connsiteX6" fmla="*/ 611484 w 3619883"/>
                <a:gd name="connsiteY6" fmla="*/ 4275461 h 4275461"/>
                <a:gd name="connsiteX7" fmla="*/ 573998 w 3619883"/>
                <a:gd name="connsiteY7" fmla="*/ 4275461 h 4275461"/>
                <a:gd name="connsiteX8" fmla="*/ 336164 w 3619883"/>
                <a:gd name="connsiteY8" fmla="*/ 4275461 h 4275461"/>
                <a:gd name="connsiteX9" fmla="*/ 189322 w 3619883"/>
                <a:gd name="connsiteY9" fmla="*/ 4275461 h 4275461"/>
                <a:gd name="connsiteX10" fmla="*/ 0 w 3619883"/>
                <a:gd name="connsiteY10" fmla="*/ 4275461 h 4275461"/>
                <a:gd name="connsiteX11" fmla="*/ 0 w 3619883"/>
                <a:gd name="connsiteY11" fmla="*/ 42229 h 4275461"/>
                <a:gd name="connsiteX12" fmla="*/ 42464 w 3619883"/>
                <a:gd name="connsiteY12" fmla="*/ 40518 h 4275461"/>
                <a:gd name="connsiteX13" fmla="*/ 137733 w 3619883"/>
                <a:gd name="connsiteY13" fmla="*/ 35355 h 4275461"/>
                <a:gd name="connsiteX14" fmla="*/ 270565 w 3619883"/>
                <a:gd name="connsiteY14" fmla="*/ 29759 h 4275461"/>
                <a:gd name="connsiteX15" fmla="*/ 479734 w 3619883"/>
                <a:gd name="connsiteY15" fmla="*/ 45455 h 4275461"/>
                <a:gd name="connsiteX16" fmla="*/ 524103 w 3619883"/>
                <a:gd name="connsiteY16" fmla="*/ 41625 h 4275461"/>
                <a:gd name="connsiteX17" fmla="*/ 624416 w 3619883"/>
                <a:gd name="connsiteY17" fmla="*/ 22696 h 4275461"/>
                <a:gd name="connsiteX18" fmla="*/ 657762 w 3619883"/>
                <a:gd name="connsiteY18" fmla="*/ 18351 h 4275461"/>
                <a:gd name="connsiteX19" fmla="*/ 690557 w 3619883"/>
                <a:gd name="connsiteY19" fmla="*/ 25792 h 4275461"/>
                <a:gd name="connsiteX20" fmla="*/ 745123 w 3619883"/>
                <a:gd name="connsiteY20" fmla="*/ 40157 h 4275461"/>
                <a:gd name="connsiteX21" fmla="*/ 789493 w 3619883"/>
                <a:gd name="connsiteY21" fmla="*/ 36327 h 4275461"/>
                <a:gd name="connsiteX22" fmla="*/ 854255 w 3619883"/>
                <a:gd name="connsiteY22" fmla="*/ 68887 h 4275461"/>
                <a:gd name="connsiteX23" fmla="*/ 897520 w 3619883"/>
                <a:gd name="connsiteY23" fmla="*/ 88629 h 4275461"/>
                <a:gd name="connsiteX24" fmla="*/ 940510 w 3619883"/>
                <a:gd name="connsiteY24" fmla="*/ 114265 h 4275461"/>
                <a:gd name="connsiteX25" fmla="*/ 1082712 w 3619883"/>
                <a:gd name="connsiteY25" fmla="*/ 144543 h 4275461"/>
                <a:gd name="connsiteX26" fmla="*/ 1205348 w 3619883"/>
                <a:gd name="connsiteY26" fmla="*/ 120753 h 4275461"/>
                <a:gd name="connsiteX27" fmla="*/ 1271764 w 3619883"/>
                <a:gd name="connsiteY27" fmla="*/ 117956 h 4275461"/>
                <a:gd name="connsiteX28" fmla="*/ 1315583 w 3619883"/>
                <a:gd name="connsiteY28" fmla="*/ 125912 h 4275461"/>
                <a:gd name="connsiteX29" fmla="*/ 1359125 w 3619883"/>
                <a:gd name="connsiteY29" fmla="*/ 139761 h 4275461"/>
                <a:gd name="connsiteX30" fmla="*/ 1391919 w 3619883"/>
                <a:gd name="connsiteY30" fmla="*/ 147202 h 4275461"/>
                <a:gd name="connsiteX31" fmla="*/ 1436563 w 3619883"/>
                <a:gd name="connsiteY31" fmla="*/ 137480 h 4275461"/>
                <a:gd name="connsiteX32" fmla="*/ 1471566 w 3619883"/>
                <a:gd name="connsiteY32" fmla="*/ 97777 h 4275461"/>
                <a:gd name="connsiteX33" fmla="*/ 1505739 w 3619883"/>
                <a:gd name="connsiteY33" fmla="*/ 75753 h 4275461"/>
                <a:gd name="connsiteX34" fmla="*/ 1590891 w 3619883"/>
                <a:gd name="connsiteY34" fmla="*/ 144702 h 4275461"/>
                <a:gd name="connsiteX35" fmla="*/ 1625616 w 3619883"/>
                <a:gd name="connsiteY35" fmla="*/ 110893 h 4275461"/>
                <a:gd name="connsiteX36" fmla="*/ 1658964 w 3619883"/>
                <a:gd name="connsiteY36" fmla="*/ 106547 h 4275461"/>
                <a:gd name="connsiteX37" fmla="*/ 1746598 w 3619883"/>
                <a:gd name="connsiteY37" fmla="*/ 122460 h 4275461"/>
                <a:gd name="connsiteX38" fmla="*/ 1811913 w 3619883"/>
                <a:gd name="connsiteY38" fmla="*/ 143234 h 4275461"/>
                <a:gd name="connsiteX39" fmla="*/ 1856557 w 3619883"/>
                <a:gd name="connsiteY39" fmla="*/ 133511 h 4275461"/>
                <a:gd name="connsiteX40" fmla="*/ 2066003 w 3619883"/>
                <a:gd name="connsiteY40" fmla="*/ 143313 h 4275461"/>
                <a:gd name="connsiteX41" fmla="*/ 2177615 w 3619883"/>
                <a:gd name="connsiteY41" fmla="*/ 119007 h 4275461"/>
                <a:gd name="connsiteX42" fmla="*/ 2255883 w 3619883"/>
                <a:gd name="connsiteY42" fmla="*/ 99047 h 4275461"/>
                <a:gd name="connsiteX43" fmla="*/ 2344622 w 3619883"/>
                <a:gd name="connsiteY43" fmla="*/ 91388 h 4275461"/>
                <a:gd name="connsiteX44" fmla="*/ 2455682 w 3619883"/>
                <a:gd name="connsiteY44" fmla="*/ 78869 h 4275461"/>
                <a:gd name="connsiteX45" fmla="*/ 2632609 w 3619883"/>
                <a:gd name="connsiteY45" fmla="*/ 75338 h 4275461"/>
                <a:gd name="connsiteX46" fmla="*/ 2742291 w 3619883"/>
                <a:gd name="connsiteY46" fmla="*/ 92282 h 4275461"/>
                <a:gd name="connsiteX47" fmla="*/ 2851974 w 3619883"/>
                <a:gd name="connsiteY47" fmla="*/ 109227 h 4275461"/>
                <a:gd name="connsiteX48" fmla="*/ 2907643 w 3619883"/>
                <a:gd name="connsiteY48" fmla="*/ 100020 h 4275461"/>
                <a:gd name="connsiteX49" fmla="*/ 2944022 w 3619883"/>
                <a:gd name="connsiteY49" fmla="*/ 30853 h 4275461"/>
                <a:gd name="connsiteX50" fmla="*/ 3022289 w 3619883"/>
                <a:gd name="connsiteY50" fmla="*/ 10893 h 4275461"/>
                <a:gd name="connsiteX51" fmla="*/ 3054807 w 3619883"/>
                <a:gd name="connsiteY51" fmla="*/ 24226 h 4275461"/>
                <a:gd name="connsiteX52" fmla="*/ 3141892 w 3619883"/>
                <a:gd name="connsiteY52" fmla="*/ 51925 h 4275461"/>
                <a:gd name="connsiteX53" fmla="*/ 3185711 w 3619883"/>
                <a:gd name="connsiteY53" fmla="*/ 59881 h 4275461"/>
                <a:gd name="connsiteX54" fmla="*/ 3219056 w 3619883"/>
                <a:gd name="connsiteY54" fmla="*/ 55536 h 4275461"/>
                <a:gd name="connsiteX55" fmla="*/ 3263425 w 3619883"/>
                <a:gd name="connsiteY55" fmla="*/ 51706 h 4275461"/>
                <a:gd name="connsiteX56" fmla="*/ 3296219 w 3619883"/>
                <a:gd name="connsiteY56" fmla="*/ 59147 h 4275461"/>
                <a:gd name="connsiteX57" fmla="*/ 3319094 w 3619883"/>
                <a:gd name="connsiteY57" fmla="*/ 42500 h 4275461"/>
                <a:gd name="connsiteX58" fmla="*/ 3420511 w 3619883"/>
                <a:gd name="connsiteY58" fmla="*/ 0 h 4275461"/>
                <a:gd name="connsiteX59" fmla="*/ 3453305 w 3619883"/>
                <a:gd name="connsiteY59" fmla="*/ 7440 h 4275461"/>
                <a:gd name="connsiteX60" fmla="*/ 3496571 w 3619883"/>
                <a:gd name="connsiteY60" fmla="*/ 27182 h 4275461"/>
                <a:gd name="connsiteX61" fmla="*/ 3602117 w 3619883"/>
                <a:gd name="connsiteY61" fmla="*/ 132521 h 4275461"/>
                <a:gd name="connsiteX62" fmla="*/ 3619883 w 3619883"/>
                <a:gd name="connsiteY62" fmla="*/ 140049 h 4275461"/>
                <a:gd name="connsiteX63" fmla="*/ 3619883 w 3619883"/>
                <a:gd name="connsiteY63" fmla="*/ 755612 h 4275461"/>
                <a:gd name="connsiteX0" fmla="*/ 3619883 w 3619883"/>
                <a:gd name="connsiteY0" fmla="*/ 755612 h 4275461"/>
                <a:gd name="connsiteX1" fmla="*/ 1210751 w 3619883"/>
                <a:gd name="connsiteY1" fmla="*/ 4275461 h 4275461"/>
                <a:gd name="connsiteX2" fmla="*/ 1140354 w 3619883"/>
                <a:gd name="connsiteY2" fmla="*/ 4275461 h 4275461"/>
                <a:gd name="connsiteX3" fmla="*/ 953807 w 3619883"/>
                <a:gd name="connsiteY3" fmla="*/ 4275461 h 4275461"/>
                <a:gd name="connsiteX4" fmla="*/ 829432 w 3619883"/>
                <a:gd name="connsiteY4" fmla="*/ 4275461 h 4275461"/>
                <a:gd name="connsiteX5" fmla="*/ 611484 w 3619883"/>
                <a:gd name="connsiteY5" fmla="*/ 4275461 h 4275461"/>
                <a:gd name="connsiteX6" fmla="*/ 573998 w 3619883"/>
                <a:gd name="connsiteY6" fmla="*/ 4275461 h 4275461"/>
                <a:gd name="connsiteX7" fmla="*/ 336164 w 3619883"/>
                <a:gd name="connsiteY7" fmla="*/ 4275461 h 4275461"/>
                <a:gd name="connsiteX8" fmla="*/ 189322 w 3619883"/>
                <a:gd name="connsiteY8" fmla="*/ 4275461 h 4275461"/>
                <a:gd name="connsiteX9" fmla="*/ 0 w 3619883"/>
                <a:gd name="connsiteY9" fmla="*/ 4275461 h 4275461"/>
                <a:gd name="connsiteX10" fmla="*/ 0 w 3619883"/>
                <a:gd name="connsiteY10" fmla="*/ 42229 h 4275461"/>
                <a:gd name="connsiteX11" fmla="*/ 42464 w 3619883"/>
                <a:gd name="connsiteY11" fmla="*/ 40518 h 4275461"/>
                <a:gd name="connsiteX12" fmla="*/ 137733 w 3619883"/>
                <a:gd name="connsiteY12" fmla="*/ 35355 h 4275461"/>
                <a:gd name="connsiteX13" fmla="*/ 270565 w 3619883"/>
                <a:gd name="connsiteY13" fmla="*/ 29759 h 4275461"/>
                <a:gd name="connsiteX14" fmla="*/ 479734 w 3619883"/>
                <a:gd name="connsiteY14" fmla="*/ 45455 h 4275461"/>
                <a:gd name="connsiteX15" fmla="*/ 524103 w 3619883"/>
                <a:gd name="connsiteY15" fmla="*/ 41625 h 4275461"/>
                <a:gd name="connsiteX16" fmla="*/ 624416 w 3619883"/>
                <a:gd name="connsiteY16" fmla="*/ 22696 h 4275461"/>
                <a:gd name="connsiteX17" fmla="*/ 657762 w 3619883"/>
                <a:gd name="connsiteY17" fmla="*/ 18351 h 4275461"/>
                <a:gd name="connsiteX18" fmla="*/ 690557 w 3619883"/>
                <a:gd name="connsiteY18" fmla="*/ 25792 h 4275461"/>
                <a:gd name="connsiteX19" fmla="*/ 745123 w 3619883"/>
                <a:gd name="connsiteY19" fmla="*/ 40157 h 4275461"/>
                <a:gd name="connsiteX20" fmla="*/ 789493 w 3619883"/>
                <a:gd name="connsiteY20" fmla="*/ 36327 h 4275461"/>
                <a:gd name="connsiteX21" fmla="*/ 854255 w 3619883"/>
                <a:gd name="connsiteY21" fmla="*/ 68887 h 4275461"/>
                <a:gd name="connsiteX22" fmla="*/ 897520 w 3619883"/>
                <a:gd name="connsiteY22" fmla="*/ 88629 h 4275461"/>
                <a:gd name="connsiteX23" fmla="*/ 940510 w 3619883"/>
                <a:gd name="connsiteY23" fmla="*/ 114265 h 4275461"/>
                <a:gd name="connsiteX24" fmla="*/ 1082712 w 3619883"/>
                <a:gd name="connsiteY24" fmla="*/ 144543 h 4275461"/>
                <a:gd name="connsiteX25" fmla="*/ 1205348 w 3619883"/>
                <a:gd name="connsiteY25" fmla="*/ 120753 h 4275461"/>
                <a:gd name="connsiteX26" fmla="*/ 1271764 w 3619883"/>
                <a:gd name="connsiteY26" fmla="*/ 117956 h 4275461"/>
                <a:gd name="connsiteX27" fmla="*/ 1315583 w 3619883"/>
                <a:gd name="connsiteY27" fmla="*/ 125912 h 4275461"/>
                <a:gd name="connsiteX28" fmla="*/ 1359125 w 3619883"/>
                <a:gd name="connsiteY28" fmla="*/ 139761 h 4275461"/>
                <a:gd name="connsiteX29" fmla="*/ 1391919 w 3619883"/>
                <a:gd name="connsiteY29" fmla="*/ 147202 h 4275461"/>
                <a:gd name="connsiteX30" fmla="*/ 1436563 w 3619883"/>
                <a:gd name="connsiteY30" fmla="*/ 137480 h 4275461"/>
                <a:gd name="connsiteX31" fmla="*/ 1471566 w 3619883"/>
                <a:gd name="connsiteY31" fmla="*/ 97777 h 4275461"/>
                <a:gd name="connsiteX32" fmla="*/ 1505739 w 3619883"/>
                <a:gd name="connsiteY32" fmla="*/ 75753 h 4275461"/>
                <a:gd name="connsiteX33" fmla="*/ 1590891 w 3619883"/>
                <a:gd name="connsiteY33" fmla="*/ 144702 h 4275461"/>
                <a:gd name="connsiteX34" fmla="*/ 1625616 w 3619883"/>
                <a:gd name="connsiteY34" fmla="*/ 110893 h 4275461"/>
                <a:gd name="connsiteX35" fmla="*/ 1658964 w 3619883"/>
                <a:gd name="connsiteY35" fmla="*/ 106547 h 4275461"/>
                <a:gd name="connsiteX36" fmla="*/ 1746598 w 3619883"/>
                <a:gd name="connsiteY36" fmla="*/ 122460 h 4275461"/>
                <a:gd name="connsiteX37" fmla="*/ 1811913 w 3619883"/>
                <a:gd name="connsiteY37" fmla="*/ 143234 h 4275461"/>
                <a:gd name="connsiteX38" fmla="*/ 1856557 w 3619883"/>
                <a:gd name="connsiteY38" fmla="*/ 133511 h 4275461"/>
                <a:gd name="connsiteX39" fmla="*/ 2066003 w 3619883"/>
                <a:gd name="connsiteY39" fmla="*/ 143313 h 4275461"/>
                <a:gd name="connsiteX40" fmla="*/ 2177615 w 3619883"/>
                <a:gd name="connsiteY40" fmla="*/ 119007 h 4275461"/>
                <a:gd name="connsiteX41" fmla="*/ 2255883 w 3619883"/>
                <a:gd name="connsiteY41" fmla="*/ 99047 h 4275461"/>
                <a:gd name="connsiteX42" fmla="*/ 2344622 w 3619883"/>
                <a:gd name="connsiteY42" fmla="*/ 91388 h 4275461"/>
                <a:gd name="connsiteX43" fmla="*/ 2455682 w 3619883"/>
                <a:gd name="connsiteY43" fmla="*/ 78869 h 4275461"/>
                <a:gd name="connsiteX44" fmla="*/ 2632609 w 3619883"/>
                <a:gd name="connsiteY44" fmla="*/ 75338 h 4275461"/>
                <a:gd name="connsiteX45" fmla="*/ 2742291 w 3619883"/>
                <a:gd name="connsiteY45" fmla="*/ 92282 h 4275461"/>
                <a:gd name="connsiteX46" fmla="*/ 2851974 w 3619883"/>
                <a:gd name="connsiteY46" fmla="*/ 109227 h 4275461"/>
                <a:gd name="connsiteX47" fmla="*/ 2907643 w 3619883"/>
                <a:gd name="connsiteY47" fmla="*/ 100020 h 4275461"/>
                <a:gd name="connsiteX48" fmla="*/ 2944022 w 3619883"/>
                <a:gd name="connsiteY48" fmla="*/ 30853 h 4275461"/>
                <a:gd name="connsiteX49" fmla="*/ 3022289 w 3619883"/>
                <a:gd name="connsiteY49" fmla="*/ 10893 h 4275461"/>
                <a:gd name="connsiteX50" fmla="*/ 3054807 w 3619883"/>
                <a:gd name="connsiteY50" fmla="*/ 24226 h 4275461"/>
                <a:gd name="connsiteX51" fmla="*/ 3141892 w 3619883"/>
                <a:gd name="connsiteY51" fmla="*/ 51925 h 4275461"/>
                <a:gd name="connsiteX52" fmla="*/ 3185711 w 3619883"/>
                <a:gd name="connsiteY52" fmla="*/ 59881 h 4275461"/>
                <a:gd name="connsiteX53" fmla="*/ 3219056 w 3619883"/>
                <a:gd name="connsiteY53" fmla="*/ 55536 h 4275461"/>
                <a:gd name="connsiteX54" fmla="*/ 3263425 w 3619883"/>
                <a:gd name="connsiteY54" fmla="*/ 51706 h 4275461"/>
                <a:gd name="connsiteX55" fmla="*/ 3296219 w 3619883"/>
                <a:gd name="connsiteY55" fmla="*/ 59147 h 4275461"/>
                <a:gd name="connsiteX56" fmla="*/ 3319094 w 3619883"/>
                <a:gd name="connsiteY56" fmla="*/ 42500 h 4275461"/>
                <a:gd name="connsiteX57" fmla="*/ 3420511 w 3619883"/>
                <a:gd name="connsiteY57" fmla="*/ 0 h 4275461"/>
                <a:gd name="connsiteX58" fmla="*/ 3453305 w 3619883"/>
                <a:gd name="connsiteY58" fmla="*/ 7440 h 4275461"/>
                <a:gd name="connsiteX59" fmla="*/ 3496571 w 3619883"/>
                <a:gd name="connsiteY59" fmla="*/ 27182 h 4275461"/>
                <a:gd name="connsiteX60" fmla="*/ 3602117 w 3619883"/>
                <a:gd name="connsiteY60" fmla="*/ 132521 h 4275461"/>
                <a:gd name="connsiteX61" fmla="*/ 3619883 w 3619883"/>
                <a:gd name="connsiteY61" fmla="*/ 140049 h 4275461"/>
                <a:gd name="connsiteX62" fmla="*/ 3619883 w 3619883"/>
                <a:gd name="connsiteY62" fmla="*/ 755612 h 4275461"/>
                <a:gd name="connsiteX0" fmla="*/ 3619883 w 3619883"/>
                <a:gd name="connsiteY0" fmla="*/ 755612 h 4275461"/>
                <a:gd name="connsiteX1" fmla="*/ 1140354 w 3619883"/>
                <a:gd name="connsiteY1" fmla="*/ 4275461 h 4275461"/>
                <a:gd name="connsiteX2" fmla="*/ 953807 w 3619883"/>
                <a:gd name="connsiteY2" fmla="*/ 4275461 h 4275461"/>
                <a:gd name="connsiteX3" fmla="*/ 829432 w 3619883"/>
                <a:gd name="connsiteY3" fmla="*/ 4275461 h 4275461"/>
                <a:gd name="connsiteX4" fmla="*/ 611484 w 3619883"/>
                <a:gd name="connsiteY4" fmla="*/ 4275461 h 4275461"/>
                <a:gd name="connsiteX5" fmla="*/ 573998 w 3619883"/>
                <a:gd name="connsiteY5" fmla="*/ 4275461 h 4275461"/>
                <a:gd name="connsiteX6" fmla="*/ 336164 w 3619883"/>
                <a:gd name="connsiteY6" fmla="*/ 4275461 h 4275461"/>
                <a:gd name="connsiteX7" fmla="*/ 189322 w 3619883"/>
                <a:gd name="connsiteY7" fmla="*/ 4275461 h 4275461"/>
                <a:gd name="connsiteX8" fmla="*/ 0 w 3619883"/>
                <a:gd name="connsiteY8" fmla="*/ 4275461 h 4275461"/>
                <a:gd name="connsiteX9" fmla="*/ 0 w 3619883"/>
                <a:gd name="connsiteY9" fmla="*/ 42229 h 4275461"/>
                <a:gd name="connsiteX10" fmla="*/ 42464 w 3619883"/>
                <a:gd name="connsiteY10" fmla="*/ 40518 h 4275461"/>
                <a:gd name="connsiteX11" fmla="*/ 137733 w 3619883"/>
                <a:gd name="connsiteY11" fmla="*/ 35355 h 4275461"/>
                <a:gd name="connsiteX12" fmla="*/ 270565 w 3619883"/>
                <a:gd name="connsiteY12" fmla="*/ 29759 h 4275461"/>
                <a:gd name="connsiteX13" fmla="*/ 479734 w 3619883"/>
                <a:gd name="connsiteY13" fmla="*/ 45455 h 4275461"/>
                <a:gd name="connsiteX14" fmla="*/ 524103 w 3619883"/>
                <a:gd name="connsiteY14" fmla="*/ 41625 h 4275461"/>
                <a:gd name="connsiteX15" fmla="*/ 624416 w 3619883"/>
                <a:gd name="connsiteY15" fmla="*/ 22696 h 4275461"/>
                <a:gd name="connsiteX16" fmla="*/ 657762 w 3619883"/>
                <a:gd name="connsiteY16" fmla="*/ 18351 h 4275461"/>
                <a:gd name="connsiteX17" fmla="*/ 690557 w 3619883"/>
                <a:gd name="connsiteY17" fmla="*/ 25792 h 4275461"/>
                <a:gd name="connsiteX18" fmla="*/ 745123 w 3619883"/>
                <a:gd name="connsiteY18" fmla="*/ 40157 h 4275461"/>
                <a:gd name="connsiteX19" fmla="*/ 789493 w 3619883"/>
                <a:gd name="connsiteY19" fmla="*/ 36327 h 4275461"/>
                <a:gd name="connsiteX20" fmla="*/ 854255 w 3619883"/>
                <a:gd name="connsiteY20" fmla="*/ 68887 h 4275461"/>
                <a:gd name="connsiteX21" fmla="*/ 897520 w 3619883"/>
                <a:gd name="connsiteY21" fmla="*/ 88629 h 4275461"/>
                <a:gd name="connsiteX22" fmla="*/ 940510 w 3619883"/>
                <a:gd name="connsiteY22" fmla="*/ 114265 h 4275461"/>
                <a:gd name="connsiteX23" fmla="*/ 1082712 w 3619883"/>
                <a:gd name="connsiteY23" fmla="*/ 144543 h 4275461"/>
                <a:gd name="connsiteX24" fmla="*/ 1205348 w 3619883"/>
                <a:gd name="connsiteY24" fmla="*/ 120753 h 4275461"/>
                <a:gd name="connsiteX25" fmla="*/ 1271764 w 3619883"/>
                <a:gd name="connsiteY25" fmla="*/ 117956 h 4275461"/>
                <a:gd name="connsiteX26" fmla="*/ 1315583 w 3619883"/>
                <a:gd name="connsiteY26" fmla="*/ 125912 h 4275461"/>
                <a:gd name="connsiteX27" fmla="*/ 1359125 w 3619883"/>
                <a:gd name="connsiteY27" fmla="*/ 139761 h 4275461"/>
                <a:gd name="connsiteX28" fmla="*/ 1391919 w 3619883"/>
                <a:gd name="connsiteY28" fmla="*/ 147202 h 4275461"/>
                <a:gd name="connsiteX29" fmla="*/ 1436563 w 3619883"/>
                <a:gd name="connsiteY29" fmla="*/ 137480 h 4275461"/>
                <a:gd name="connsiteX30" fmla="*/ 1471566 w 3619883"/>
                <a:gd name="connsiteY30" fmla="*/ 97777 h 4275461"/>
                <a:gd name="connsiteX31" fmla="*/ 1505739 w 3619883"/>
                <a:gd name="connsiteY31" fmla="*/ 75753 h 4275461"/>
                <a:gd name="connsiteX32" fmla="*/ 1590891 w 3619883"/>
                <a:gd name="connsiteY32" fmla="*/ 144702 h 4275461"/>
                <a:gd name="connsiteX33" fmla="*/ 1625616 w 3619883"/>
                <a:gd name="connsiteY33" fmla="*/ 110893 h 4275461"/>
                <a:gd name="connsiteX34" fmla="*/ 1658964 w 3619883"/>
                <a:gd name="connsiteY34" fmla="*/ 106547 h 4275461"/>
                <a:gd name="connsiteX35" fmla="*/ 1746598 w 3619883"/>
                <a:gd name="connsiteY35" fmla="*/ 122460 h 4275461"/>
                <a:gd name="connsiteX36" fmla="*/ 1811913 w 3619883"/>
                <a:gd name="connsiteY36" fmla="*/ 143234 h 4275461"/>
                <a:gd name="connsiteX37" fmla="*/ 1856557 w 3619883"/>
                <a:gd name="connsiteY37" fmla="*/ 133511 h 4275461"/>
                <a:gd name="connsiteX38" fmla="*/ 2066003 w 3619883"/>
                <a:gd name="connsiteY38" fmla="*/ 143313 h 4275461"/>
                <a:gd name="connsiteX39" fmla="*/ 2177615 w 3619883"/>
                <a:gd name="connsiteY39" fmla="*/ 119007 h 4275461"/>
                <a:gd name="connsiteX40" fmla="*/ 2255883 w 3619883"/>
                <a:gd name="connsiteY40" fmla="*/ 99047 h 4275461"/>
                <a:gd name="connsiteX41" fmla="*/ 2344622 w 3619883"/>
                <a:gd name="connsiteY41" fmla="*/ 91388 h 4275461"/>
                <a:gd name="connsiteX42" fmla="*/ 2455682 w 3619883"/>
                <a:gd name="connsiteY42" fmla="*/ 78869 h 4275461"/>
                <a:gd name="connsiteX43" fmla="*/ 2632609 w 3619883"/>
                <a:gd name="connsiteY43" fmla="*/ 75338 h 4275461"/>
                <a:gd name="connsiteX44" fmla="*/ 2742291 w 3619883"/>
                <a:gd name="connsiteY44" fmla="*/ 92282 h 4275461"/>
                <a:gd name="connsiteX45" fmla="*/ 2851974 w 3619883"/>
                <a:gd name="connsiteY45" fmla="*/ 109227 h 4275461"/>
                <a:gd name="connsiteX46" fmla="*/ 2907643 w 3619883"/>
                <a:gd name="connsiteY46" fmla="*/ 100020 h 4275461"/>
                <a:gd name="connsiteX47" fmla="*/ 2944022 w 3619883"/>
                <a:gd name="connsiteY47" fmla="*/ 30853 h 4275461"/>
                <a:gd name="connsiteX48" fmla="*/ 3022289 w 3619883"/>
                <a:gd name="connsiteY48" fmla="*/ 10893 h 4275461"/>
                <a:gd name="connsiteX49" fmla="*/ 3054807 w 3619883"/>
                <a:gd name="connsiteY49" fmla="*/ 24226 h 4275461"/>
                <a:gd name="connsiteX50" fmla="*/ 3141892 w 3619883"/>
                <a:gd name="connsiteY50" fmla="*/ 51925 h 4275461"/>
                <a:gd name="connsiteX51" fmla="*/ 3185711 w 3619883"/>
                <a:gd name="connsiteY51" fmla="*/ 59881 h 4275461"/>
                <a:gd name="connsiteX52" fmla="*/ 3219056 w 3619883"/>
                <a:gd name="connsiteY52" fmla="*/ 55536 h 4275461"/>
                <a:gd name="connsiteX53" fmla="*/ 3263425 w 3619883"/>
                <a:gd name="connsiteY53" fmla="*/ 51706 h 4275461"/>
                <a:gd name="connsiteX54" fmla="*/ 3296219 w 3619883"/>
                <a:gd name="connsiteY54" fmla="*/ 59147 h 4275461"/>
                <a:gd name="connsiteX55" fmla="*/ 3319094 w 3619883"/>
                <a:gd name="connsiteY55" fmla="*/ 42500 h 4275461"/>
                <a:gd name="connsiteX56" fmla="*/ 3420511 w 3619883"/>
                <a:gd name="connsiteY56" fmla="*/ 0 h 4275461"/>
                <a:gd name="connsiteX57" fmla="*/ 3453305 w 3619883"/>
                <a:gd name="connsiteY57" fmla="*/ 7440 h 4275461"/>
                <a:gd name="connsiteX58" fmla="*/ 3496571 w 3619883"/>
                <a:gd name="connsiteY58" fmla="*/ 27182 h 4275461"/>
                <a:gd name="connsiteX59" fmla="*/ 3602117 w 3619883"/>
                <a:gd name="connsiteY59" fmla="*/ 132521 h 4275461"/>
                <a:gd name="connsiteX60" fmla="*/ 3619883 w 3619883"/>
                <a:gd name="connsiteY60" fmla="*/ 140049 h 4275461"/>
                <a:gd name="connsiteX61" fmla="*/ 3619883 w 3619883"/>
                <a:gd name="connsiteY61" fmla="*/ 755612 h 4275461"/>
                <a:gd name="connsiteX0" fmla="*/ 3619883 w 3619883"/>
                <a:gd name="connsiteY0" fmla="*/ 755612 h 4275461"/>
                <a:gd name="connsiteX1" fmla="*/ 953807 w 3619883"/>
                <a:gd name="connsiteY1" fmla="*/ 4275461 h 4275461"/>
                <a:gd name="connsiteX2" fmla="*/ 829432 w 3619883"/>
                <a:gd name="connsiteY2" fmla="*/ 4275461 h 4275461"/>
                <a:gd name="connsiteX3" fmla="*/ 611484 w 3619883"/>
                <a:gd name="connsiteY3" fmla="*/ 4275461 h 4275461"/>
                <a:gd name="connsiteX4" fmla="*/ 573998 w 3619883"/>
                <a:gd name="connsiteY4" fmla="*/ 4275461 h 4275461"/>
                <a:gd name="connsiteX5" fmla="*/ 336164 w 3619883"/>
                <a:gd name="connsiteY5" fmla="*/ 4275461 h 4275461"/>
                <a:gd name="connsiteX6" fmla="*/ 189322 w 3619883"/>
                <a:gd name="connsiteY6" fmla="*/ 4275461 h 4275461"/>
                <a:gd name="connsiteX7" fmla="*/ 0 w 3619883"/>
                <a:gd name="connsiteY7" fmla="*/ 4275461 h 4275461"/>
                <a:gd name="connsiteX8" fmla="*/ 0 w 3619883"/>
                <a:gd name="connsiteY8" fmla="*/ 42229 h 4275461"/>
                <a:gd name="connsiteX9" fmla="*/ 42464 w 3619883"/>
                <a:gd name="connsiteY9" fmla="*/ 40518 h 4275461"/>
                <a:gd name="connsiteX10" fmla="*/ 137733 w 3619883"/>
                <a:gd name="connsiteY10" fmla="*/ 35355 h 4275461"/>
                <a:gd name="connsiteX11" fmla="*/ 270565 w 3619883"/>
                <a:gd name="connsiteY11" fmla="*/ 29759 h 4275461"/>
                <a:gd name="connsiteX12" fmla="*/ 479734 w 3619883"/>
                <a:gd name="connsiteY12" fmla="*/ 45455 h 4275461"/>
                <a:gd name="connsiteX13" fmla="*/ 524103 w 3619883"/>
                <a:gd name="connsiteY13" fmla="*/ 41625 h 4275461"/>
                <a:gd name="connsiteX14" fmla="*/ 624416 w 3619883"/>
                <a:gd name="connsiteY14" fmla="*/ 22696 h 4275461"/>
                <a:gd name="connsiteX15" fmla="*/ 657762 w 3619883"/>
                <a:gd name="connsiteY15" fmla="*/ 18351 h 4275461"/>
                <a:gd name="connsiteX16" fmla="*/ 690557 w 3619883"/>
                <a:gd name="connsiteY16" fmla="*/ 25792 h 4275461"/>
                <a:gd name="connsiteX17" fmla="*/ 745123 w 3619883"/>
                <a:gd name="connsiteY17" fmla="*/ 40157 h 4275461"/>
                <a:gd name="connsiteX18" fmla="*/ 789493 w 3619883"/>
                <a:gd name="connsiteY18" fmla="*/ 36327 h 4275461"/>
                <a:gd name="connsiteX19" fmla="*/ 854255 w 3619883"/>
                <a:gd name="connsiteY19" fmla="*/ 68887 h 4275461"/>
                <a:gd name="connsiteX20" fmla="*/ 897520 w 3619883"/>
                <a:gd name="connsiteY20" fmla="*/ 88629 h 4275461"/>
                <a:gd name="connsiteX21" fmla="*/ 940510 w 3619883"/>
                <a:gd name="connsiteY21" fmla="*/ 114265 h 4275461"/>
                <a:gd name="connsiteX22" fmla="*/ 1082712 w 3619883"/>
                <a:gd name="connsiteY22" fmla="*/ 144543 h 4275461"/>
                <a:gd name="connsiteX23" fmla="*/ 1205348 w 3619883"/>
                <a:gd name="connsiteY23" fmla="*/ 120753 h 4275461"/>
                <a:gd name="connsiteX24" fmla="*/ 1271764 w 3619883"/>
                <a:gd name="connsiteY24" fmla="*/ 117956 h 4275461"/>
                <a:gd name="connsiteX25" fmla="*/ 1315583 w 3619883"/>
                <a:gd name="connsiteY25" fmla="*/ 125912 h 4275461"/>
                <a:gd name="connsiteX26" fmla="*/ 1359125 w 3619883"/>
                <a:gd name="connsiteY26" fmla="*/ 139761 h 4275461"/>
                <a:gd name="connsiteX27" fmla="*/ 1391919 w 3619883"/>
                <a:gd name="connsiteY27" fmla="*/ 147202 h 4275461"/>
                <a:gd name="connsiteX28" fmla="*/ 1436563 w 3619883"/>
                <a:gd name="connsiteY28" fmla="*/ 137480 h 4275461"/>
                <a:gd name="connsiteX29" fmla="*/ 1471566 w 3619883"/>
                <a:gd name="connsiteY29" fmla="*/ 97777 h 4275461"/>
                <a:gd name="connsiteX30" fmla="*/ 1505739 w 3619883"/>
                <a:gd name="connsiteY30" fmla="*/ 75753 h 4275461"/>
                <a:gd name="connsiteX31" fmla="*/ 1590891 w 3619883"/>
                <a:gd name="connsiteY31" fmla="*/ 144702 h 4275461"/>
                <a:gd name="connsiteX32" fmla="*/ 1625616 w 3619883"/>
                <a:gd name="connsiteY32" fmla="*/ 110893 h 4275461"/>
                <a:gd name="connsiteX33" fmla="*/ 1658964 w 3619883"/>
                <a:gd name="connsiteY33" fmla="*/ 106547 h 4275461"/>
                <a:gd name="connsiteX34" fmla="*/ 1746598 w 3619883"/>
                <a:gd name="connsiteY34" fmla="*/ 122460 h 4275461"/>
                <a:gd name="connsiteX35" fmla="*/ 1811913 w 3619883"/>
                <a:gd name="connsiteY35" fmla="*/ 143234 h 4275461"/>
                <a:gd name="connsiteX36" fmla="*/ 1856557 w 3619883"/>
                <a:gd name="connsiteY36" fmla="*/ 133511 h 4275461"/>
                <a:gd name="connsiteX37" fmla="*/ 2066003 w 3619883"/>
                <a:gd name="connsiteY37" fmla="*/ 143313 h 4275461"/>
                <a:gd name="connsiteX38" fmla="*/ 2177615 w 3619883"/>
                <a:gd name="connsiteY38" fmla="*/ 119007 h 4275461"/>
                <a:gd name="connsiteX39" fmla="*/ 2255883 w 3619883"/>
                <a:gd name="connsiteY39" fmla="*/ 99047 h 4275461"/>
                <a:gd name="connsiteX40" fmla="*/ 2344622 w 3619883"/>
                <a:gd name="connsiteY40" fmla="*/ 91388 h 4275461"/>
                <a:gd name="connsiteX41" fmla="*/ 2455682 w 3619883"/>
                <a:gd name="connsiteY41" fmla="*/ 78869 h 4275461"/>
                <a:gd name="connsiteX42" fmla="*/ 2632609 w 3619883"/>
                <a:gd name="connsiteY42" fmla="*/ 75338 h 4275461"/>
                <a:gd name="connsiteX43" fmla="*/ 2742291 w 3619883"/>
                <a:gd name="connsiteY43" fmla="*/ 92282 h 4275461"/>
                <a:gd name="connsiteX44" fmla="*/ 2851974 w 3619883"/>
                <a:gd name="connsiteY44" fmla="*/ 109227 h 4275461"/>
                <a:gd name="connsiteX45" fmla="*/ 2907643 w 3619883"/>
                <a:gd name="connsiteY45" fmla="*/ 100020 h 4275461"/>
                <a:gd name="connsiteX46" fmla="*/ 2944022 w 3619883"/>
                <a:gd name="connsiteY46" fmla="*/ 30853 h 4275461"/>
                <a:gd name="connsiteX47" fmla="*/ 3022289 w 3619883"/>
                <a:gd name="connsiteY47" fmla="*/ 10893 h 4275461"/>
                <a:gd name="connsiteX48" fmla="*/ 3054807 w 3619883"/>
                <a:gd name="connsiteY48" fmla="*/ 24226 h 4275461"/>
                <a:gd name="connsiteX49" fmla="*/ 3141892 w 3619883"/>
                <a:gd name="connsiteY49" fmla="*/ 51925 h 4275461"/>
                <a:gd name="connsiteX50" fmla="*/ 3185711 w 3619883"/>
                <a:gd name="connsiteY50" fmla="*/ 59881 h 4275461"/>
                <a:gd name="connsiteX51" fmla="*/ 3219056 w 3619883"/>
                <a:gd name="connsiteY51" fmla="*/ 55536 h 4275461"/>
                <a:gd name="connsiteX52" fmla="*/ 3263425 w 3619883"/>
                <a:gd name="connsiteY52" fmla="*/ 51706 h 4275461"/>
                <a:gd name="connsiteX53" fmla="*/ 3296219 w 3619883"/>
                <a:gd name="connsiteY53" fmla="*/ 59147 h 4275461"/>
                <a:gd name="connsiteX54" fmla="*/ 3319094 w 3619883"/>
                <a:gd name="connsiteY54" fmla="*/ 42500 h 4275461"/>
                <a:gd name="connsiteX55" fmla="*/ 3420511 w 3619883"/>
                <a:gd name="connsiteY55" fmla="*/ 0 h 4275461"/>
                <a:gd name="connsiteX56" fmla="*/ 3453305 w 3619883"/>
                <a:gd name="connsiteY56" fmla="*/ 7440 h 4275461"/>
                <a:gd name="connsiteX57" fmla="*/ 3496571 w 3619883"/>
                <a:gd name="connsiteY57" fmla="*/ 27182 h 4275461"/>
                <a:gd name="connsiteX58" fmla="*/ 3602117 w 3619883"/>
                <a:gd name="connsiteY58" fmla="*/ 132521 h 4275461"/>
                <a:gd name="connsiteX59" fmla="*/ 3619883 w 3619883"/>
                <a:gd name="connsiteY59" fmla="*/ 140049 h 4275461"/>
                <a:gd name="connsiteX60" fmla="*/ 3619883 w 3619883"/>
                <a:gd name="connsiteY60" fmla="*/ 755612 h 4275461"/>
                <a:gd name="connsiteX0" fmla="*/ 3619883 w 3619883"/>
                <a:gd name="connsiteY0" fmla="*/ 755612 h 4275461"/>
                <a:gd name="connsiteX1" fmla="*/ 829432 w 3619883"/>
                <a:gd name="connsiteY1" fmla="*/ 4275461 h 4275461"/>
                <a:gd name="connsiteX2" fmla="*/ 611484 w 3619883"/>
                <a:gd name="connsiteY2" fmla="*/ 4275461 h 4275461"/>
                <a:gd name="connsiteX3" fmla="*/ 573998 w 3619883"/>
                <a:gd name="connsiteY3" fmla="*/ 4275461 h 4275461"/>
                <a:gd name="connsiteX4" fmla="*/ 336164 w 3619883"/>
                <a:gd name="connsiteY4" fmla="*/ 4275461 h 4275461"/>
                <a:gd name="connsiteX5" fmla="*/ 189322 w 3619883"/>
                <a:gd name="connsiteY5" fmla="*/ 4275461 h 4275461"/>
                <a:gd name="connsiteX6" fmla="*/ 0 w 3619883"/>
                <a:gd name="connsiteY6" fmla="*/ 4275461 h 4275461"/>
                <a:gd name="connsiteX7" fmla="*/ 0 w 3619883"/>
                <a:gd name="connsiteY7" fmla="*/ 42229 h 4275461"/>
                <a:gd name="connsiteX8" fmla="*/ 42464 w 3619883"/>
                <a:gd name="connsiteY8" fmla="*/ 40518 h 4275461"/>
                <a:gd name="connsiteX9" fmla="*/ 137733 w 3619883"/>
                <a:gd name="connsiteY9" fmla="*/ 35355 h 4275461"/>
                <a:gd name="connsiteX10" fmla="*/ 270565 w 3619883"/>
                <a:gd name="connsiteY10" fmla="*/ 29759 h 4275461"/>
                <a:gd name="connsiteX11" fmla="*/ 479734 w 3619883"/>
                <a:gd name="connsiteY11" fmla="*/ 45455 h 4275461"/>
                <a:gd name="connsiteX12" fmla="*/ 524103 w 3619883"/>
                <a:gd name="connsiteY12" fmla="*/ 41625 h 4275461"/>
                <a:gd name="connsiteX13" fmla="*/ 624416 w 3619883"/>
                <a:gd name="connsiteY13" fmla="*/ 22696 h 4275461"/>
                <a:gd name="connsiteX14" fmla="*/ 657762 w 3619883"/>
                <a:gd name="connsiteY14" fmla="*/ 18351 h 4275461"/>
                <a:gd name="connsiteX15" fmla="*/ 690557 w 3619883"/>
                <a:gd name="connsiteY15" fmla="*/ 25792 h 4275461"/>
                <a:gd name="connsiteX16" fmla="*/ 745123 w 3619883"/>
                <a:gd name="connsiteY16" fmla="*/ 40157 h 4275461"/>
                <a:gd name="connsiteX17" fmla="*/ 789493 w 3619883"/>
                <a:gd name="connsiteY17" fmla="*/ 36327 h 4275461"/>
                <a:gd name="connsiteX18" fmla="*/ 854255 w 3619883"/>
                <a:gd name="connsiteY18" fmla="*/ 68887 h 4275461"/>
                <a:gd name="connsiteX19" fmla="*/ 897520 w 3619883"/>
                <a:gd name="connsiteY19" fmla="*/ 88629 h 4275461"/>
                <a:gd name="connsiteX20" fmla="*/ 940510 w 3619883"/>
                <a:gd name="connsiteY20" fmla="*/ 114265 h 4275461"/>
                <a:gd name="connsiteX21" fmla="*/ 1082712 w 3619883"/>
                <a:gd name="connsiteY21" fmla="*/ 144543 h 4275461"/>
                <a:gd name="connsiteX22" fmla="*/ 1205348 w 3619883"/>
                <a:gd name="connsiteY22" fmla="*/ 120753 h 4275461"/>
                <a:gd name="connsiteX23" fmla="*/ 1271764 w 3619883"/>
                <a:gd name="connsiteY23" fmla="*/ 117956 h 4275461"/>
                <a:gd name="connsiteX24" fmla="*/ 1315583 w 3619883"/>
                <a:gd name="connsiteY24" fmla="*/ 125912 h 4275461"/>
                <a:gd name="connsiteX25" fmla="*/ 1359125 w 3619883"/>
                <a:gd name="connsiteY25" fmla="*/ 139761 h 4275461"/>
                <a:gd name="connsiteX26" fmla="*/ 1391919 w 3619883"/>
                <a:gd name="connsiteY26" fmla="*/ 147202 h 4275461"/>
                <a:gd name="connsiteX27" fmla="*/ 1436563 w 3619883"/>
                <a:gd name="connsiteY27" fmla="*/ 137480 h 4275461"/>
                <a:gd name="connsiteX28" fmla="*/ 1471566 w 3619883"/>
                <a:gd name="connsiteY28" fmla="*/ 97777 h 4275461"/>
                <a:gd name="connsiteX29" fmla="*/ 1505739 w 3619883"/>
                <a:gd name="connsiteY29" fmla="*/ 75753 h 4275461"/>
                <a:gd name="connsiteX30" fmla="*/ 1590891 w 3619883"/>
                <a:gd name="connsiteY30" fmla="*/ 144702 h 4275461"/>
                <a:gd name="connsiteX31" fmla="*/ 1625616 w 3619883"/>
                <a:gd name="connsiteY31" fmla="*/ 110893 h 4275461"/>
                <a:gd name="connsiteX32" fmla="*/ 1658964 w 3619883"/>
                <a:gd name="connsiteY32" fmla="*/ 106547 h 4275461"/>
                <a:gd name="connsiteX33" fmla="*/ 1746598 w 3619883"/>
                <a:gd name="connsiteY33" fmla="*/ 122460 h 4275461"/>
                <a:gd name="connsiteX34" fmla="*/ 1811913 w 3619883"/>
                <a:gd name="connsiteY34" fmla="*/ 143234 h 4275461"/>
                <a:gd name="connsiteX35" fmla="*/ 1856557 w 3619883"/>
                <a:gd name="connsiteY35" fmla="*/ 133511 h 4275461"/>
                <a:gd name="connsiteX36" fmla="*/ 2066003 w 3619883"/>
                <a:gd name="connsiteY36" fmla="*/ 143313 h 4275461"/>
                <a:gd name="connsiteX37" fmla="*/ 2177615 w 3619883"/>
                <a:gd name="connsiteY37" fmla="*/ 119007 h 4275461"/>
                <a:gd name="connsiteX38" fmla="*/ 2255883 w 3619883"/>
                <a:gd name="connsiteY38" fmla="*/ 99047 h 4275461"/>
                <a:gd name="connsiteX39" fmla="*/ 2344622 w 3619883"/>
                <a:gd name="connsiteY39" fmla="*/ 91388 h 4275461"/>
                <a:gd name="connsiteX40" fmla="*/ 2455682 w 3619883"/>
                <a:gd name="connsiteY40" fmla="*/ 78869 h 4275461"/>
                <a:gd name="connsiteX41" fmla="*/ 2632609 w 3619883"/>
                <a:gd name="connsiteY41" fmla="*/ 75338 h 4275461"/>
                <a:gd name="connsiteX42" fmla="*/ 2742291 w 3619883"/>
                <a:gd name="connsiteY42" fmla="*/ 92282 h 4275461"/>
                <a:gd name="connsiteX43" fmla="*/ 2851974 w 3619883"/>
                <a:gd name="connsiteY43" fmla="*/ 109227 h 4275461"/>
                <a:gd name="connsiteX44" fmla="*/ 2907643 w 3619883"/>
                <a:gd name="connsiteY44" fmla="*/ 100020 h 4275461"/>
                <a:gd name="connsiteX45" fmla="*/ 2944022 w 3619883"/>
                <a:gd name="connsiteY45" fmla="*/ 30853 h 4275461"/>
                <a:gd name="connsiteX46" fmla="*/ 3022289 w 3619883"/>
                <a:gd name="connsiteY46" fmla="*/ 10893 h 4275461"/>
                <a:gd name="connsiteX47" fmla="*/ 3054807 w 3619883"/>
                <a:gd name="connsiteY47" fmla="*/ 24226 h 4275461"/>
                <a:gd name="connsiteX48" fmla="*/ 3141892 w 3619883"/>
                <a:gd name="connsiteY48" fmla="*/ 51925 h 4275461"/>
                <a:gd name="connsiteX49" fmla="*/ 3185711 w 3619883"/>
                <a:gd name="connsiteY49" fmla="*/ 59881 h 4275461"/>
                <a:gd name="connsiteX50" fmla="*/ 3219056 w 3619883"/>
                <a:gd name="connsiteY50" fmla="*/ 55536 h 4275461"/>
                <a:gd name="connsiteX51" fmla="*/ 3263425 w 3619883"/>
                <a:gd name="connsiteY51" fmla="*/ 51706 h 4275461"/>
                <a:gd name="connsiteX52" fmla="*/ 3296219 w 3619883"/>
                <a:gd name="connsiteY52" fmla="*/ 59147 h 4275461"/>
                <a:gd name="connsiteX53" fmla="*/ 3319094 w 3619883"/>
                <a:gd name="connsiteY53" fmla="*/ 42500 h 4275461"/>
                <a:gd name="connsiteX54" fmla="*/ 3420511 w 3619883"/>
                <a:gd name="connsiteY54" fmla="*/ 0 h 4275461"/>
                <a:gd name="connsiteX55" fmla="*/ 3453305 w 3619883"/>
                <a:gd name="connsiteY55" fmla="*/ 7440 h 4275461"/>
                <a:gd name="connsiteX56" fmla="*/ 3496571 w 3619883"/>
                <a:gd name="connsiteY56" fmla="*/ 27182 h 4275461"/>
                <a:gd name="connsiteX57" fmla="*/ 3602117 w 3619883"/>
                <a:gd name="connsiteY57" fmla="*/ 132521 h 4275461"/>
                <a:gd name="connsiteX58" fmla="*/ 3619883 w 3619883"/>
                <a:gd name="connsiteY58" fmla="*/ 140049 h 4275461"/>
                <a:gd name="connsiteX59" fmla="*/ 3619883 w 3619883"/>
                <a:gd name="connsiteY59" fmla="*/ 755612 h 4275461"/>
                <a:gd name="connsiteX0" fmla="*/ 3619883 w 3619883"/>
                <a:gd name="connsiteY0" fmla="*/ 755612 h 4275461"/>
                <a:gd name="connsiteX1" fmla="*/ 611484 w 3619883"/>
                <a:gd name="connsiteY1" fmla="*/ 4275461 h 4275461"/>
                <a:gd name="connsiteX2" fmla="*/ 573998 w 3619883"/>
                <a:gd name="connsiteY2" fmla="*/ 4275461 h 4275461"/>
                <a:gd name="connsiteX3" fmla="*/ 336164 w 3619883"/>
                <a:gd name="connsiteY3" fmla="*/ 4275461 h 4275461"/>
                <a:gd name="connsiteX4" fmla="*/ 189322 w 3619883"/>
                <a:gd name="connsiteY4" fmla="*/ 4275461 h 4275461"/>
                <a:gd name="connsiteX5" fmla="*/ 0 w 3619883"/>
                <a:gd name="connsiteY5" fmla="*/ 4275461 h 4275461"/>
                <a:gd name="connsiteX6" fmla="*/ 0 w 3619883"/>
                <a:gd name="connsiteY6" fmla="*/ 42229 h 4275461"/>
                <a:gd name="connsiteX7" fmla="*/ 42464 w 3619883"/>
                <a:gd name="connsiteY7" fmla="*/ 40518 h 4275461"/>
                <a:gd name="connsiteX8" fmla="*/ 137733 w 3619883"/>
                <a:gd name="connsiteY8" fmla="*/ 35355 h 4275461"/>
                <a:gd name="connsiteX9" fmla="*/ 270565 w 3619883"/>
                <a:gd name="connsiteY9" fmla="*/ 29759 h 4275461"/>
                <a:gd name="connsiteX10" fmla="*/ 479734 w 3619883"/>
                <a:gd name="connsiteY10" fmla="*/ 45455 h 4275461"/>
                <a:gd name="connsiteX11" fmla="*/ 524103 w 3619883"/>
                <a:gd name="connsiteY11" fmla="*/ 41625 h 4275461"/>
                <a:gd name="connsiteX12" fmla="*/ 624416 w 3619883"/>
                <a:gd name="connsiteY12" fmla="*/ 22696 h 4275461"/>
                <a:gd name="connsiteX13" fmla="*/ 657762 w 3619883"/>
                <a:gd name="connsiteY13" fmla="*/ 18351 h 4275461"/>
                <a:gd name="connsiteX14" fmla="*/ 690557 w 3619883"/>
                <a:gd name="connsiteY14" fmla="*/ 25792 h 4275461"/>
                <a:gd name="connsiteX15" fmla="*/ 745123 w 3619883"/>
                <a:gd name="connsiteY15" fmla="*/ 40157 h 4275461"/>
                <a:gd name="connsiteX16" fmla="*/ 789493 w 3619883"/>
                <a:gd name="connsiteY16" fmla="*/ 36327 h 4275461"/>
                <a:gd name="connsiteX17" fmla="*/ 854255 w 3619883"/>
                <a:gd name="connsiteY17" fmla="*/ 68887 h 4275461"/>
                <a:gd name="connsiteX18" fmla="*/ 897520 w 3619883"/>
                <a:gd name="connsiteY18" fmla="*/ 88629 h 4275461"/>
                <a:gd name="connsiteX19" fmla="*/ 940510 w 3619883"/>
                <a:gd name="connsiteY19" fmla="*/ 114265 h 4275461"/>
                <a:gd name="connsiteX20" fmla="*/ 1082712 w 3619883"/>
                <a:gd name="connsiteY20" fmla="*/ 144543 h 4275461"/>
                <a:gd name="connsiteX21" fmla="*/ 1205348 w 3619883"/>
                <a:gd name="connsiteY21" fmla="*/ 120753 h 4275461"/>
                <a:gd name="connsiteX22" fmla="*/ 1271764 w 3619883"/>
                <a:gd name="connsiteY22" fmla="*/ 117956 h 4275461"/>
                <a:gd name="connsiteX23" fmla="*/ 1315583 w 3619883"/>
                <a:gd name="connsiteY23" fmla="*/ 125912 h 4275461"/>
                <a:gd name="connsiteX24" fmla="*/ 1359125 w 3619883"/>
                <a:gd name="connsiteY24" fmla="*/ 139761 h 4275461"/>
                <a:gd name="connsiteX25" fmla="*/ 1391919 w 3619883"/>
                <a:gd name="connsiteY25" fmla="*/ 147202 h 4275461"/>
                <a:gd name="connsiteX26" fmla="*/ 1436563 w 3619883"/>
                <a:gd name="connsiteY26" fmla="*/ 137480 h 4275461"/>
                <a:gd name="connsiteX27" fmla="*/ 1471566 w 3619883"/>
                <a:gd name="connsiteY27" fmla="*/ 97777 h 4275461"/>
                <a:gd name="connsiteX28" fmla="*/ 1505739 w 3619883"/>
                <a:gd name="connsiteY28" fmla="*/ 75753 h 4275461"/>
                <a:gd name="connsiteX29" fmla="*/ 1590891 w 3619883"/>
                <a:gd name="connsiteY29" fmla="*/ 144702 h 4275461"/>
                <a:gd name="connsiteX30" fmla="*/ 1625616 w 3619883"/>
                <a:gd name="connsiteY30" fmla="*/ 110893 h 4275461"/>
                <a:gd name="connsiteX31" fmla="*/ 1658964 w 3619883"/>
                <a:gd name="connsiteY31" fmla="*/ 106547 h 4275461"/>
                <a:gd name="connsiteX32" fmla="*/ 1746598 w 3619883"/>
                <a:gd name="connsiteY32" fmla="*/ 122460 h 4275461"/>
                <a:gd name="connsiteX33" fmla="*/ 1811913 w 3619883"/>
                <a:gd name="connsiteY33" fmla="*/ 143234 h 4275461"/>
                <a:gd name="connsiteX34" fmla="*/ 1856557 w 3619883"/>
                <a:gd name="connsiteY34" fmla="*/ 133511 h 4275461"/>
                <a:gd name="connsiteX35" fmla="*/ 2066003 w 3619883"/>
                <a:gd name="connsiteY35" fmla="*/ 143313 h 4275461"/>
                <a:gd name="connsiteX36" fmla="*/ 2177615 w 3619883"/>
                <a:gd name="connsiteY36" fmla="*/ 119007 h 4275461"/>
                <a:gd name="connsiteX37" fmla="*/ 2255883 w 3619883"/>
                <a:gd name="connsiteY37" fmla="*/ 99047 h 4275461"/>
                <a:gd name="connsiteX38" fmla="*/ 2344622 w 3619883"/>
                <a:gd name="connsiteY38" fmla="*/ 91388 h 4275461"/>
                <a:gd name="connsiteX39" fmla="*/ 2455682 w 3619883"/>
                <a:gd name="connsiteY39" fmla="*/ 78869 h 4275461"/>
                <a:gd name="connsiteX40" fmla="*/ 2632609 w 3619883"/>
                <a:gd name="connsiteY40" fmla="*/ 75338 h 4275461"/>
                <a:gd name="connsiteX41" fmla="*/ 2742291 w 3619883"/>
                <a:gd name="connsiteY41" fmla="*/ 92282 h 4275461"/>
                <a:gd name="connsiteX42" fmla="*/ 2851974 w 3619883"/>
                <a:gd name="connsiteY42" fmla="*/ 109227 h 4275461"/>
                <a:gd name="connsiteX43" fmla="*/ 2907643 w 3619883"/>
                <a:gd name="connsiteY43" fmla="*/ 100020 h 4275461"/>
                <a:gd name="connsiteX44" fmla="*/ 2944022 w 3619883"/>
                <a:gd name="connsiteY44" fmla="*/ 30853 h 4275461"/>
                <a:gd name="connsiteX45" fmla="*/ 3022289 w 3619883"/>
                <a:gd name="connsiteY45" fmla="*/ 10893 h 4275461"/>
                <a:gd name="connsiteX46" fmla="*/ 3054807 w 3619883"/>
                <a:gd name="connsiteY46" fmla="*/ 24226 h 4275461"/>
                <a:gd name="connsiteX47" fmla="*/ 3141892 w 3619883"/>
                <a:gd name="connsiteY47" fmla="*/ 51925 h 4275461"/>
                <a:gd name="connsiteX48" fmla="*/ 3185711 w 3619883"/>
                <a:gd name="connsiteY48" fmla="*/ 59881 h 4275461"/>
                <a:gd name="connsiteX49" fmla="*/ 3219056 w 3619883"/>
                <a:gd name="connsiteY49" fmla="*/ 55536 h 4275461"/>
                <a:gd name="connsiteX50" fmla="*/ 3263425 w 3619883"/>
                <a:gd name="connsiteY50" fmla="*/ 51706 h 4275461"/>
                <a:gd name="connsiteX51" fmla="*/ 3296219 w 3619883"/>
                <a:gd name="connsiteY51" fmla="*/ 59147 h 4275461"/>
                <a:gd name="connsiteX52" fmla="*/ 3319094 w 3619883"/>
                <a:gd name="connsiteY52" fmla="*/ 42500 h 4275461"/>
                <a:gd name="connsiteX53" fmla="*/ 3420511 w 3619883"/>
                <a:gd name="connsiteY53" fmla="*/ 0 h 4275461"/>
                <a:gd name="connsiteX54" fmla="*/ 3453305 w 3619883"/>
                <a:gd name="connsiteY54" fmla="*/ 7440 h 4275461"/>
                <a:gd name="connsiteX55" fmla="*/ 3496571 w 3619883"/>
                <a:gd name="connsiteY55" fmla="*/ 27182 h 4275461"/>
                <a:gd name="connsiteX56" fmla="*/ 3602117 w 3619883"/>
                <a:gd name="connsiteY56" fmla="*/ 132521 h 4275461"/>
                <a:gd name="connsiteX57" fmla="*/ 3619883 w 3619883"/>
                <a:gd name="connsiteY57" fmla="*/ 140049 h 4275461"/>
                <a:gd name="connsiteX58" fmla="*/ 3619883 w 3619883"/>
                <a:gd name="connsiteY58" fmla="*/ 755612 h 4275461"/>
                <a:gd name="connsiteX0" fmla="*/ 3619883 w 3619883"/>
                <a:gd name="connsiteY0" fmla="*/ 755612 h 4275461"/>
                <a:gd name="connsiteX1" fmla="*/ 573998 w 3619883"/>
                <a:gd name="connsiteY1" fmla="*/ 4275461 h 4275461"/>
                <a:gd name="connsiteX2" fmla="*/ 336164 w 3619883"/>
                <a:gd name="connsiteY2" fmla="*/ 4275461 h 4275461"/>
                <a:gd name="connsiteX3" fmla="*/ 189322 w 3619883"/>
                <a:gd name="connsiteY3" fmla="*/ 4275461 h 4275461"/>
                <a:gd name="connsiteX4" fmla="*/ 0 w 3619883"/>
                <a:gd name="connsiteY4" fmla="*/ 4275461 h 4275461"/>
                <a:gd name="connsiteX5" fmla="*/ 0 w 3619883"/>
                <a:gd name="connsiteY5" fmla="*/ 42229 h 4275461"/>
                <a:gd name="connsiteX6" fmla="*/ 42464 w 3619883"/>
                <a:gd name="connsiteY6" fmla="*/ 40518 h 4275461"/>
                <a:gd name="connsiteX7" fmla="*/ 137733 w 3619883"/>
                <a:gd name="connsiteY7" fmla="*/ 35355 h 4275461"/>
                <a:gd name="connsiteX8" fmla="*/ 270565 w 3619883"/>
                <a:gd name="connsiteY8" fmla="*/ 29759 h 4275461"/>
                <a:gd name="connsiteX9" fmla="*/ 479734 w 3619883"/>
                <a:gd name="connsiteY9" fmla="*/ 45455 h 4275461"/>
                <a:gd name="connsiteX10" fmla="*/ 524103 w 3619883"/>
                <a:gd name="connsiteY10" fmla="*/ 41625 h 4275461"/>
                <a:gd name="connsiteX11" fmla="*/ 624416 w 3619883"/>
                <a:gd name="connsiteY11" fmla="*/ 22696 h 4275461"/>
                <a:gd name="connsiteX12" fmla="*/ 657762 w 3619883"/>
                <a:gd name="connsiteY12" fmla="*/ 18351 h 4275461"/>
                <a:gd name="connsiteX13" fmla="*/ 690557 w 3619883"/>
                <a:gd name="connsiteY13" fmla="*/ 25792 h 4275461"/>
                <a:gd name="connsiteX14" fmla="*/ 745123 w 3619883"/>
                <a:gd name="connsiteY14" fmla="*/ 40157 h 4275461"/>
                <a:gd name="connsiteX15" fmla="*/ 789493 w 3619883"/>
                <a:gd name="connsiteY15" fmla="*/ 36327 h 4275461"/>
                <a:gd name="connsiteX16" fmla="*/ 854255 w 3619883"/>
                <a:gd name="connsiteY16" fmla="*/ 68887 h 4275461"/>
                <a:gd name="connsiteX17" fmla="*/ 897520 w 3619883"/>
                <a:gd name="connsiteY17" fmla="*/ 88629 h 4275461"/>
                <a:gd name="connsiteX18" fmla="*/ 940510 w 3619883"/>
                <a:gd name="connsiteY18" fmla="*/ 114265 h 4275461"/>
                <a:gd name="connsiteX19" fmla="*/ 1082712 w 3619883"/>
                <a:gd name="connsiteY19" fmla="*/ 144543 h 4275461"/>
                <a:gd name="connsiteX20" fmla="*/ 1205348 w 3619883"/>
                <a:gd name="connsiteY20" fmla="*/ 120753 h 4275461"/>
                <a:gd name="connsiteX21" fmla="*/ 1271764 w 3619883"/>
                <a:gd name="connsiteY21" fmla="*/ 117956 h 4275461"/>
                <a:gd name="connsiteX22" fmla="*/ 1315583 w 3619883"/>
                <a:gd name="connsiteY22" fmla="*/ 125912 h 4275461"/>
                <a:gd name="connsiteX23" fmla="*/ 1359125 w 3619883"/>
                <a:gd name="connsiteY23" fmla="*/ 139761 h 4275461"/>
                <a:gd name="connsiteX24" fmla="*/ 1391919 w 3619883"/>
                <a:gd name="connsiteY24" fmla="*/ 147202 h 4275461"/>
                <a:gd name="connsiteX25" fmla="*/ 1436563 w 3619883"/>
                <a:gd name="connsiteY25" fmla="*/ 137480 h 4275461"/>
                <a:gd name="connsiteX26" fmla="*/ 1471566 w 3619883"/>
                <a:gd name="connsiteY26" fmla="*/ 97777 h 4275461"/>
                <a:gd name="connsiteX27" fmla="*/ 1505739 w 3619883"/>
                <a:gd name="connsiteY27" fmla="*/ 75753 h 4275461"/>
                <a:gd name="connsiteX28" fmla="*/ 1590891 w 3619883"/>
                <a:gd name="connsiteY28" fmla="*/ 144702 h 4275461"/>
                <a:gd name="connsiteX29" fmla="*/ 1625616 w 3619883"/>
                <a:gd name="connsiteY29" fmla="*/ 110893 h 4275461"/>
                <a:gd name="connsiteX30" fmla="*/ 1658964 w 3619883"/>
                <a:gd name="connsiteY30" fmla="*/ 106547 h 4275461"/>
                <a:gd name="connsiteX31" fmla="*/ 1746598 w 3619883"/>
                <a:gd name="connsiteY31" fmla="*/ 122460 h 4275461"/>
                <a:gd name="connsiteX32" fmla="*/ 1811913 w 3619883"/>
                <a:gd name="connsiteY32" fmla="*/ 143234 h 4275461"/>
                <a:gd name="connsiteX33" fmla="*/ 1856557 w 3619883"/>
                <a:gd name="connsiteY33" fmla="*/ 133511 h 4275461"/>
                <a:gd name="connsiteX34" fmla="*/ 2066003 w 3619883"/>
                <a:gd name="connsiteY34" fmla="*/ 143313 h 4275461"/>
                <a:gd name="connsiteX35" fmla="*/ 2177615 w 3619883"/>
                <a:gd name="connsiteY35" fmla="*/ 119007 h 4275461"/>
                <a:gd name="connsiteX36" fmla="*/ 2255883 w 3619883"/>
                <a:gd name="connsiteY36" fmla="*/ 99047 h 4275461"/>
                <a:gd name="connsiteX37" fmla="*/ 2344622 w 3619883"/>
                <a:gd name="connsiteY37" fmla="*/ 91388 h 4275461"/>
                <a:gd name="connsiteX38" fmla="*/ 2455682 w 3619883"/>
                <a:gd name="connsiteY38" fmla="*/ 78869 h 4275461"/>
                <a:gd name="connsiteX39" fmla="*/ 2632609 w 3619883"/>
                <a:gd name="connsiteY39" fmla="*/ 75338 h 4275461"/>
                <a:gd name="connsiteX40" fmla="*/ 2742291 w 3619883"/>
                <a:gd name="connsiteY40" fmla="*/ 92282 h 4275461"/>
                <a:gd name="connsiteX41" fmla="*/ 2851974 w 3619883"/>
                <a:gd name="connsiteY41" fmla="*/ 109227 h 4275461"/>
                <a:gd name="connsiteX42" fmla="*/ 2907643 w 3619883"/>
                <a:gd name="connsiteY42" fmla="*/ 100020 h 4275461"/>
                <a:gd name="connsiteX43" fmla="*/ 2944022 w 3619883"/>
                <a:gd name="connsiteY43" fmla="*/ 30853 h 4275461"/>
                <a:gd name="connsiteX44" fmla="*/ 3022289 w 3619883"/>
                <a:gd name="connsiteY44" fmla="*/ 10893 h 4275461"/>
                <a:gd name="connsiteX45" fmla="*/ 3054807 w 3619883"/>
                <a:gd name="connsiteY45" fmla="*/ 24226 h 4275461"/>
                <a:gd name="connsiteX46" fmla="*/ 3141892 w 3619883"/>
                <a:gd name="connsiteY46" fmla="*/ 51925 h 4275461"/>
                <a:gd name="connsiteX47" fmla="*/ 3185711 w 3619883"/>
                <a:gd name="connsiteY47" fmla="*/ 59881 h 4275461"/>
                <a:gd name="connsiteX48" fmla="*/ 3219056 w 3619883"/>
                <a:gd name="connsiteY48" fmla="*/ 55536 h 4275461"/>
                <a:gd name="connsiteX49" fmla="*/ 3263425 w 3619883"/>
                <a:gd name="connsiteY49" fmla="*/ 51706 h 4275461"/>
                <a:gd name="connsiteX50" fmla="*/ 3296219 w 3619883"/>
                <a:gd name="connsiteY50" fmla="*/ 59147 h 4275461"/>
                <a:gd name="connsiteX51" fmla="*/ 3319094 w 3619883"/>
                <a:gd name="connsiteY51" fmla="*/ 42500 h 4275461"/>
                <a:gd name="connsiteX52" fmla="*/ 3420511 w 3619883"/>
                <a:gd name="connsiteY52" fmla="*/ 0 h 4275461"/>
                <a:gd name="connsiteX53" fmla="*/ 3453305 w 3619883"/>
                <a:gd name="connsiteY53" fmla="*/ 7440 h 4275461"/>
                <a:gd name="connsiteX54" fmla="*/ 3496571 w 3619883"/>
                <a:gd name="connsiteY54" fmla="*/ 27182 h 4275461"/>
                <a:gd name="connsiteX55" fmla="*/ 3602117 w 3619883"/>
                <a:gd name="connsiteY55" fmla="*/ 132521 h 4275461"/>
                <a:gd name="connsiteX56" fmla="*/ 3619883 w 3619883"/>
                <a:gd name="connsiteY56" fmla="*/ 140049 h 4275461"/>
                <a:gd name="connsiteX57" fmla="*/ 3619883 w 3619883"/>
                <a:gd name="connsiteY57" fmla="*/ 755612 h 4275461"/>
                <a:gd name="connsiteX0" fmla="*/ 3619883 w 3619883"/>
                <a:gd name="connsiteY0" fmla="*/ 755612 h 4275461"/>
                <a:gd name="connsiteX1" fmla="*/ 336164 w 3619883"/>
                <a:gd name="connsiteY1" fmla="*/ 4275461 h 4275461"/>
                <a:gd name="connsiteX2" fmla="*/ 189322 w 3619883"/>
                <a:gd name="connsiteY2" fmla="*/ 4275461 h 4275461"/>
                <a:gd name="connsiteX3" fmla="*/ 0 w 3619883"/>
                <a:gd name="connsiteY3" fmla="*/ 4275461 h 4275461"/>
                <a:gd name="connsiteX4" fmla="*/ 0 w 3619883"/>
                <a:gd name="connsiteY4" fmla="*/ 42229 h 4275461"/>
                <a:gd name="connsiteX5" fmla="*/ 42464 w 3619883"/>
                <a:gd name="connsiteY5" fmla="*/ 40518 h 4275461"/>
                <a:gd name="connsiteX6" fmla="*/ 137733 w 3619883"/>
                <a:gd name="connsiteY6" fmla="*/ 35355 h 4275461"/>
                <a:gd name="connsiteX7" fmla="*/ 270565 w 3619883"/>
                <a:gd name="connsiteY7" fmla="*/ 29759 h 4275461"/>
                <a:gd name="connsiteX8" fmla="*/ 479734 w 3619883"/>
                <a:gd name="connsiteY8" fmla="*/ 45455 h 4275461"/>
                <a:gd name="connsiteX9" fmla="*/ 524103 w 3619883"/>
                <a:gd name="connsiteY9" fmla="*/ 41625 h 4275461"/>
                <a:gd name="connsiteX10" fmla="*/ 624416 w 3619883"/>
                <a:gd name="connsiteY10" fmla="*/ 22696 h 4275461"/>
                <a:gd name="connsiteX11" fmla="*/ 657762 w 3619883"/>
                <a:gd name="connsiteY11" fmla="*/ 18351 h 4275461"/>
                <a:gd name="connsiteX12" fmla="*/ 690557 w 3619883"/>
                <a:gd name="connsiteY12" fmla="*/ 25792 h 4275461"/>
                <a:gd name="connsiteX13" fmla="*/ 745123 w 3619883"/>
                <a:gd name="connsiteY13" fmla="*/ 40157 h 4275461"/>
                <a:gd name="connsiteX14" fmla="*/ 789493 w 3619883"/>
                <a:gd name="connsiteY14" fmla="*/ 36327 h 4275461"/>
                <a:gd name="connsiteX15" fmla="*/ 854255 w 3619883"/>
                <a:gd name="connsiteY15" fmla="*/ 68887 h 4275461"/>
                <a:gd name="connsiteX16" fmla="*/ 897520 w 3619883"/>
                <a:gd name="connsiteY16" fmla="*/ 88629 h 4275461"/>
                <a:gd name="connsiteX17" fmla="*/ 940510 w 3619883"/>
                <a:gd name="connsiteY17" fmla="*/ 114265 h 4275461"/>
                <a:gd name="connsiteX18" fmla="*/ 1082712 w 3619883"/>
                <a:gd name="connsiteY18" fmla="*/ 144543 h 4275461"/>
                <a:gd name="connsiteX19" fmla="*/ 1205348 w 3619883"/>
                <a:gd name="connsiteY19" fmla="*/ 120753 h 4275461"/>
                <a:gd name="connsiteX20" fmla="*/ 1271764 w 3619883"/>
                <a:gd name="connsiteY20" fmla="*/ 117956 h 4275461"/>
                <a:gd name="connsiteX21" fmla="*/ 1315583 w 3619883"/>
                <a:gd name="connsiteY21" fmla="*/ 125912 h 4275461"/>
                <a:gd name="connsiteX22" fmla="*/ 1359125 w 3619883"/>
                <a:gd name="connsiteY22" fmla="*/ 139761 h 4275461"/>
                <a:gd name="connsiteX23" fmla="*/ 1391919 w 3619883"/>
                <a:gd name="connsiteY23" fmla="*/ 147202 h 4275461"/>
                <a:gd name="connsiteX24" fmla="*/ 1436563 w 3619883"/>
                <a:gd name="connsiteY24" fmla="*/ 137480 h 4275461"/>
                <a:gd name="connsiteX25" fmla="*/ 1471566 w 3619883"/>
                <a:gd name="connsiteY25" fmla="*/ 97777 h 4275461"/>
                <a:gd name="connsiteX26" fmla="*/ 1505739 w 3619883"/>
                <a:gd name="connsiteY26" fmla="*/ 75753 h 4275461"/>
                <a:gd name="connsiteX27" fmla="*/ 1590891 w 3619883"/>
                <a:gd name="connsiteY27" fmla="*/ 144702 h 4275461"/>
                <a:gd name="connsiteX28" fmla="*/ 1625616 w 3619883"/>
                <a:gd name="connsiteY28" fmla="*/ 110893 h 4275461"/>
                <a:gd name="connsiteX29" fmla="*/ 1658964 w 3619883"/>
                <a:gd name="connsiteY29" fmla="*/ 106547 h 4275461"/>
                <a:gd name="connsiteX30" fmla="*/ 1746598 w 3619883"/>
                <a:gd name="connsiteY30" fmla="*/ 122460 h 4275461"/>
                <a:gd name="connsiteX31" fmla="*/ 1811913 w 3619883"/>
                <a:gd name="connsiteY31" fmla="*/ 143234 h 4275461"/>
                <a:gd name="connsiteX32" fmla="*/ 1856557 w 3619883"/>
                <a:gd name="connsiteY32" fmla="*/ 133511 h 4275461"/>
                <a:gd name="connsiteX33" fmla="*/ 2066003 w 3619883"/>
                <a:gd name="connsiteY33" fmla="*/ 143313 h 4275461"/>
                <a:gd name="connsiteX34" fmla="*/ 2177615 w 3619883"/>
                <a:gd name="connsiteY34" fmla="*/ 119007 h 4275461"/>
                <a:gd name="connsiteX35" fmla="*/ 2255883 w 3619883"/>
                <a:gd name="connsiteY35" fmla="*/ 99047 h 4275461"/>
                <a:gd name="connsiteX36" fmla="*/ 2344622 w 3619883"/>
                <a:gd name="connsiteY36" fmla="*/ 91388 h 4275461"/>
                <a:gd name="connsiteX37" fmla="*/ 2455682 w 3619883"/>
                <a:gd name="connsiteY37" fmla="*/ 78869 h 4275461"/>
                <a:gd name="connsiteX38" fmla="*/ 2632609 w 3619883"/>
                <a:gd name="connsiteY38" fmla="*/ 75338 h 4275461"/>
                <a:gd name="connsiteX39" fmla="*/ 2742291 w 3619883"/>
                <a:gd name="connsiteY39" fmla="*/ 92282 h 4275461"/>
                <a:gd name="connsiteX40" fmla="*/ 2851974 w 3619883"/>
                <a:gd name="connsiteY40" fmla="*/ 109227 h 4275461"/>
                <a:gd name="connsiteX41" fmla="*/ 2907643 w 3619883"/>
                <a:gd name="connsiteY41" fmla="*/ 100020 h 4275461"/>
                <a:gd name="connsiteX42" fmla="*/ 2944022 w 3619883"/>
                <a:gd name="connsiteY42" fmla="*/ 30853 h 4275461"/>
                <a:gd name="connsiteX43" fmla="*/ 3022289 w 3619883"/>
                <a:gd name="connsiteY43" fmla="*/ 10893 h 4275461"/>
                <a:gd name="connsiteX44" fmla="*/ 3054807 w 3619883"/>
                <a:gd name="connsiteY44" fmla="*/ 24226 h 4275461"/>
                <a:gd name="connsiteX45" fmla="*/ 3141892 w 3619883"/>
                <a:gd name="connsiteY45" fmla="*/ 51925 h 4275461"/>
                <a:gd name="connsiteX46" fmla="*/ 3185711 w 3619883"/>
                <a:gd name="connsiteY46" fmla="*/ 59881 h 4275461"/>
                <a:gd name="connsiteX47" fmla="*/ 3219056 w 3619883"/>
                <a:gd name="connsiteY47" fmla="*/ 55536 h 4275461"/>
                <a:gd name="connsiteX48" fmla="*/ 3263425 w 3619883"/>
                <a:gd name="connsiteY48" fmla="*/ 51706 h 4275461"/>
                <a:gd name="connsiteX49" fmla="*/ 3296219 w 3619883"/>
                <a:gd name="connsiteY49" fmla="*/ 59147 h 4275461"/>
                <a:gd name="connsiteX50" fmla="*/ 3319094 w 3619883"/>
                <a:gd name="connsiteY50" fmla="*/ 42500 h 4275461"/>
                <a:gd name="connsiteX51" fmla="*/ 3420511 w 3619883"/>
                <a:gd name="connsiteY51" fmla="*/ 0 h 4275461"/>
                <a:gd name="connsiteX52" fmla="*/ 3453305 w 3619883"/>
                <a:gd name="connsiteY52" fmla="*/ 7440 h 4275461"/>
                <a:gd name="connsiteX53" fmla="*/ 3496571 w 3619883"/>
                <a:gd name="connsiteY53" fmla="*/ 27182 h 4275461"/>
                <a:gd name="connsiteX54" fmla="*/ 3602117 w 3619883"/>
                <a:gd name="connsiteY54" fmla="*/ 132521 h 4275461"/>
                <a:gd name="connsiteX55" fmla="*/ 3619883 w 3619883"/>
                <a:gd name="connsiteY55" fmla="*/ 140049 h 4275461"/>
                <a:gd name="connsiteX56" fmla="*/ 3619883 w 3619883"/>
                <a:gd name="connsiteY56" fmla="*/ 755612 h 4275461"/>
                <a:gd name="connsiteX0" fmla="*/ 3619883 w 3619883"/>
                <a:gd name="connsiteY0" fmla="*/ 755612 h 4275461"/>
                <a:gd name="connsiteX1" fmla="*/ 189322 w 3619883"/>
                <a:gd name="connsiteY1" fmla="*/ 4275461 h 4275461"/>
                <a:gd name="connsiteX2" fmla="*/ 0 w 3619883"/>
                <a:gd name="connsiteY2" fmla="*/ 4275461 h 4275461"/>
                <a:gd name="connsiteX3" fmla="*/ 0 w 3619883"/>
                <a:gd name="connsiteY3" fmla="*/ 42229 h 4275461"/>
                <a:gd name="connsiteX4" fmla="*/ 42464 w 3619883"/>
                <a:gd name="connsiteY4" fmla="*/ 40518 h 4275461"/>
                <a:gd name="connsiteX5" fmla="*/ 137733 w 3619883"/>
                <a:gd name="connsiteY5" fmla="*/ 35355 h 4275461"/>
                <a:gd name="connsiteX6" fmla="*/ 270565 w 3619883"/>
                <a:gd name="connsiteY6" fmla="*/ 29759 h 4275461"/>
                <a:gd name="connsiteX7" fmla="*/ 479734 w 3619883"/>
                <a:gd name="connsiteY7" fmla="*/ 45455 h 4275461"/>
                <a:gd name="connsiteX8" fmla="*/ 524103 w 3619883"/>
                <a:gd name="connsiteY8" fmla="*/ 41625 h 4275461"/>
                <a:gd name="connsiteX9" fmla="*/ 624416 w 3619883"/>
                <a:gd name="connsiteY9" fmla="*/ 22696 h 4275461"/>
                <a:gd name="connsiteX10" fmla="*/ 657762 w 3619883"/>
                <a:gd name="connsiteY10" fmla="*/ 18351 h 4275461"/>
                <a:gd name="connsiteX11" fmla="*/ 690557 w 3619883"/>
                <a:gd name="connsiteY11" fmla="*/ 25792 h 4275461"/>
                <a:gd name="connsiteX12" fmla="*/ 745123 w 3619883"/>
                <a:gd name="connsiteY12" fmla="*/ 40157 h 4275461"/>
                <a:gd name="connsiteX13" fmla="*/ 789493 w 3619883"/>
                <a:gd name="connsiteY13" fmla="*/ 36327 h 4275461"/>
                <a:gd name="connsiteX14" fmla="*/ 854255 w 3619883"/>
                <a:gd name="connsiteY14" fmla="*/ 68887 h 4275461"/>
                <a:gd name="connsiteX15" fmla="*/ 897520 w 3619883"/>
                <a:gd name="connsiteY15" fmla="*/ 88629 h 4275461"/>
                <a:gd name="connsiteX16" fmla="*/ 940510 w 3619883"/>
                <a:gd name="connsiteY16" fmla="*/ 114265 h 4275461"/>
                <a:gd name="connsiteX17" fmla="*/ 1082712 w 3619883"/>
                <a:gd name="connsiteY17" fmla="*/ 144543 h 4275461"/>
                <a:gd name="connsiteX18" fmla="*/ 1205348 w 3619883"/>
                <a:gd name="connsiteY18" fmla="*/ 120753 h 4275461"/>
                <a:gd name="connsiteX19" fmla="*/ 1271764 w 3619883"/>
                <a:gd name="connsiteY19" fmla="*/ 117956 h 4275461"/>
                <a:gd name="connsiteX20" fmla="*/ 1315583 w 3619883"/>
                <a:gd name="connsiteY20" fmla="*/ 125912 h 4275461"/>
                <a:gd name="connsiteX21" fmla="*/ 1359125 w 3619883"/>
                <a:gd name="connsiteY21" fmla="*/ 139761 h 4275461"/>
                <a:gd name="connsiteX22" fmla="*/ 1391919 w 3619883"/>
                <a:gd name="connsiteY22" fmla="*/ 147202 h 4275461"/>
                <a:gd name="connsiteX23" fmla="*/ 1436563 w 3619883"/>
                <a:gd name="connsiteY23" fmla="*/ 137480 h 4275461"/>
                <a:gd name="connsiteX24" fmla="*/ 1471566 w 3619883"/>
                <a:gd name="connsiteY24" fmla="*/ 97777 h 4275461"/>
                <a:gd name="connsiteX25" fmla="*/ 1505739 w 3619883"/>
                <a:gd name="connsiteY25" fmla="*/ 75753 h 4275461"/>
                <a:gd name="connsiteX26" fmla="*/ 1590891 w 3619883"/>
                <a:gd name="connsiteY26" fmla="*/ 144702 h 4275461"/>
                <a:gd name="connsiteX27" fmla="*/ 1625616 w 3619883"/>
                <a:gd name="connsiteY27" fmla="*/ 110893 h 4275461"/>
                <a:gd name="connsiteX28" fmla="*/ 1658964 w 3619883"/>
                <a:gd name="connsiteY28" fmla="*/ 106547 h 4275461"/>
                <a:gd name="connsiteX29" fmla="*/ 1746598 w 3619883"/>
                <a:gd name="connsiteY29" fmla="*/ 122460 h 4275461"/>
                <a:gd name="connsiteX30" fmla="*/ 1811913 w 3619883"/>
                <a:gd name="connsiteY30" fmla="*/ 143234 h 4275461"/>
                <a:gd name="connsiteX31" fmla="*/ 1856557 w 3619883"/>
                <a:gd name="connsiteY31" fmla="*/ 133511 h 4275461"/>
                <a:gd name="connsiteX32" fmla="*/ 2066003 w 3619883"/>
                <a:gd name="connsiteY32" fmla="*/ 143313 h 4275461"/>
                <a:gd name="connsiteX33" fmla="*/ 2177615 w 3619883"/>
                <a:gd name="connsiteY33" fmla="*/ 119007 h 4275461"/>
                <a:gd name="connsiteX34" fmla="*/ 2255883 w 3619883"/>
                <a:gd name="connsiteY34" fmla="*/ 99047 h 4275461"/>
                <a:gd name="connsiteX35" fmla="*/ 2344622 w 3619883"/>
                <a:gd name="connsiteY35" fmla="*/ 91388 h 4275461"/>
                <a:gd name="connsiteX36" fmla="*/ 2455682 w 3619883"/>
                <a:gd name="connsiteY36" fmla="*/ 78869 h 4275461"/>
                <a:gd name="connsiteX37" fmla="*/ 2632609 w 3619883"/>
                <a:gd name="connsiteY37" fmla="*/ 75338 h 4275461"/>
                <a:gd name="connsiteX38" fmla="*/ 2742291 w 3619883"/>
                <a:gd name="connsiteY38" fmla="*/ 92282 h 4275461"/>
                <a:gd name="connsiteX39" fmla="*/ 2851974 w 3619883"/>
                <a:gd name="connsiteY39" fmla="*/ 109227 h 4275461"/>
                <a:gd name="connsiteX40" fmla="*/ 2907643 w 3619883"/>
                <a:gd name="connsiteY40" fmla="*/ 100020 h 4275461"/>
                <a:gd name="connsiteX41" fmla="*/ 2944022 w 3619883"/>
                <a:gd name="connsiteY41" fmla="*/ 30853 h 4275461"/>
                <a:gd name="connsiteX42" fmla="*/ 3022289 w 3619883"/>
                <a:gd name="connsiteY42" fmla="*/ 10893 h 4275461"/>
                <a:gd name="connsiteX43" fmla="*/ 3054807 w 3619883"/>
                <a:gd name="connsiteY43" fmla="*/ 24226 h 4275461"/>
                <a:gd name="connsiteX44" fmla="*/ 3141892 w 3619883"/>
                <a:gd name="connsiteY44" fmla="*/ 51925 h 4275461"/>
                <a:gd name="connsiteX45" fmla="*/ 3185711 w 3619883"/>
                <a:gd name="connsiteY45" fmla="*/ 59881 h 4275461"/>
                <a:gd name="connsiteX46" fmla="*/ 3219056 w 3619883"/>
                <a:gd name="connsiteY46" fmla="*/ 55536 h 4275461"/>
                <a:gd name="connsiteX47" fmla="*/ 3263425 w 3619883"/>
                <a:gd name="connsiteY47" fmla="*/ 51706 h 4275461"/>
                <a:gd name="connsiteX48" fmla="*/ 3296219 w 3619883"/>
                <a:gd name="connsiteY48" fmla="*/ 59147 h 4275461"/>
                <a:gd name="connsiteX49" fmla="*/ 3319094 w 3619883"/>
                <a:gd name="connsiteY49" fmla="*/ 42500 h 4275461"/>
                <a:gd name="connsiteX50" fmla="*/ 3420511 w 3619883"/>
                <a:gd name="connsiteY50" fmla="*/ 0 h 4275461"/>
                <a:gd name="connsiteX51" fmla="*/ 3453305 w 3619883"/>
                <a:gd name="connsiteY51" fmla="*/ 7440 h 4275461"/>
                <a:gd name="connsiteX52" fmla="*/ 3496571 w 3619883"/>
                <a:gd name="connsiteY52" fmla="*/ 27182 h 4275461"/>
                <a:gd name="connsiteX53" fmla="*/ 3602117 w 3619883"/>
                <a:gd name="connsiteY53" fmla="*/ 132521 h 4275461"/>
                <a:gd name="connsiteX54" fmla="*/ 3619883 w 3619883"/>
                <a:gd name="connsiteY54" fmla="*/ 140049 h 4275461"/>
                <a:gd name="connsiteX55" fmla="*/ 3619883 w 3619883"/>
                <a:gd name="connsiteY55" fmla="*/ 755612 h 4275461"/>
                <a:gd name="connsiteX0" fmla="*/ 3619883 w 3619883"/>
                <a:gd name="connsiteY0" fmla="*/ 755612 h 4275461"/>
                <a:gd name="connsiteX1" fmla="*/ 0 w 3619883"/>
                <a:gd name="connsiteY1" fmla="*/ 4275461 h 4275461"/>
                <a:gd name="connsiteX2" fmla="*/ 0 w 3619883"/>
                <a:gd name="connsiteY2" fmla="*/ 42229 h 4275461"/>
                <a:gd name="connsiteX3" fmla="*/ 42464 w 3619883"/>
                <a:gd name="connsiteY3" fmla="*/ 40518 h 4275461"/>
                <a:gd name="connsiteX4" fmla="*/ 137733 w 3619883"/>
                <a:gd name="connsiteY4" fmla="*/ 35355 h 4275461"/>
                <a:gd name="connsiteX5" fmla="*/ 270565 w 3619883"/>
                <a:gd name="connsiteY5" fmla="*/ 29759 h 4275461"/>
                <a:gd name="connsiteX6" fmla="*/ 479734 w 3619883"/>
                <a:gd name="connsiteY6" fmla="*/ 45455 h 4275461"/>
                <a:gd name="connsiteX7" fmla="*/ 524103 w 3619883"/>
                <a:gd name="connsiteY7" fmla="*/ 41625 h 4275461"/>
                <a:gd name="connsiteX8" fmla="*/ 624416 w 3619883"/>
                <a:gd name="connsiteY8" fmla="*/ 22696 h 4275461"/>
                <a:gd name="connsiteX9" fmla="*/ 657762 w 3619883"/>
                <a:gd name="connsiteY9" fmla="*/ 18351 h 4275461"/>
                <a:gd name="connsiteX10" fmla="*/ 690557 w 3619883"/>
                <a:gd name="connsiteY10" fmla="*/ 25792 h 4275461"/>
                <a:gd name="connsiteX11" fmla="*/ 745123 w 3619883"/>
                <a:gd name="connsiteY11" fmla="*/ 40157 h 4275461"/>
                <a:gd name="connsiteX12" fmla="*/ 789493 w 3619883"/>
                <a:gd name="connsiteY12" fmla="*/ 36327 h 4275461"/>
                <a:gd name="connsiteX13" fmla="*/ 854255 w 3619883"/>
                <a:gd name="connsiteY13" fmla="*/ 68887 h 4275461"/>
                <a:gd name="connsiteX14" fmla="*/ 897520 w 3619883"/>
                <a:gd name="connsiteY14" fmla="*/ 88629 h 4275461"/>
                <a:gd name="connsiteX15" fmla="*/ 940510 w 3619883"/>
                <a:gd name="connsiteY15" fmla="*/ 114265 h 4275461"/>
                <a:gd name="connsiteX16" fmla="*/ 1082712 w 3619883"/>
                <a:gd name="connsiteY16" fmla="*/ 144543 h 4275461"/>
                <a:gd name="connsiteX17" fmla="*/ 1205348 w 3619883"/>
                <a:gd name="connsiteY17" fmla="*/ 120753 h 4275461"/>
                <a:gd name="connsiteX18" fmla="*/ 1271764 w 3619883"/>
                <a:gd name="connsiteY18" fmla="*/ 117956 h 4275461"/>
                <a:gd name="connsiteX19" fmla="*/ 1315583 w 3619883"/>
                <a:gd name="connsiteY19" fmla="*/ 125912 h 4275461"/>
                <a:gd name="connsiteX20" fmla="*/ 1359125 w 3619883"/>
                <a:gd name="connsiteY20" fmla="*/ 139761 h 4275461"/>
                <a:gd name="connsiteX21" fmla="*/ 1391919 w 3619883"/>
                <a:gd name="connsiteY21" fmla="*/ 147202 h 4275461"/>
                <a:gd name="connsiteX22" fmla="*/ 1436563 w 3619883"/>
                <a:gd name="connsiteY22" fmla="*/ 137480 h 4275461"/>
                <a:gd name="connsiteX23" fmla="*/ 1471566 w 3619883"/>
                <a:gd name="connsiteY23" fmla="*/ 97777 h 4275461"/>
                <a:gd name="connsiteX24" fmla="*/ 1505739 w 3619883"/>
                <a:gd name="connsiteY24" fmla="*/ 75753 h 4275461"/>
                <a:gd name="connsiteX25" fmla="*/ 1590891 w 3619883"/>
                <a:gd name="connsiteY25" fmla="*/ 144702 h 4275461"/>
                <a:gd name="connsiteX26" fmla="*/ 1625616 w 3619883"/>
                <a:gd name="connsiteY26" fmla="*/ 110893 h 4275461"/>
                <a:gd name="connsiteX27" fmla="*/ 1658964 w 3619883"/>
                <a:gd name="connsiteY27" fmla="*/ 106547 h 4275461"/>
                <a:gd name="connsiteX28" fmla="*/ 1746598 w 3619883"/>
                <a:gd name="connsiteY28" fmla="*/ 122460 h 4275461"/>
                <a:gd name="connsiteX29" fmla="*/ 1811913 w 3619883"/>
                <a:gd name="connsiteY29" fmla="*/ 143234 h 4275461"/>
                <a:gd name="connsiteX30" fmla="*/ 1856557 w 3619883"/>
                <a:gd name="connsiteY30" fmla="*/ 133511 h 4275461"/>
                <a:gd name="connsiteX31" fmla="*/ 2066003 w 3619883"/>
                <a:gd name="connsiteY31" fmla="*/ 143313 h 4275461"/>
                <a:gd name="connsiteX32" fmla="*/ 2177615 w 3619883"/>
                <a:gd name="connsiteY32" fmla="*/ 119007 h 4275461"/>
                <a:gd name="connsiteX33" fmla="*/ 2255883 w 3619883"/>
                <a:gd name="connsiteY33" fmla="*/ 99047 h 4275461"/>
                <a:gd name="connsiteX34" fmla="*/ 2344622 w 3619883"/>
                <a:gd name="connsiteY34" fmla="*/ 91388 h 4275461"/>
                <a:gd name="connsiteX35" fmla="*/ 2455682 w 3619883"/>
                <a:gd name="connsiteY35" fmla="*/ 78869 h 4275461"/>
                <a:gd name="connsiteX36" fmla="*/ 2632609 w 3619883"/>
                <a:gd name="connsiteY36" fmla="*/ 75338 h 4275461"/>
                <a:gd name="connsiteX37" fmla="*/ 2742291 w 3619883"/>
                <a:gd name="connsiteY37" fmla="*/ 92282 h 4275461"/>
                <a:gd name="connsiteX38" fmla="*/ 2851974 w 3619883"/>
                <a:gd name="connsiteY38" fmla="*/ 109227 h 4275461"/>
                <a:gd name="connsiteX39" fmla="*/ 2907643 w 3619883"/>
                <a:gd name="connsiteY39" fmla="*/ 100020 h 4275461"/>
                <a:gd name="connsiteX40" fmla="*/ 2944022 w 3619883"/>
                <a:gd name="connsiteY40" fmla="*/ 30853 h 4275461"/>
                <a:gd name="connsiteX41" fmla="*/ 3022289 w 3619883"/>
                <a:gd name="connsiteY41" fmla="*/ 10893 h 4275461"/>
                <a:gd name="connsiteX42" fmla="*/ 3054807 w 3619883"/>
                <a:gd name="connsiteY42" fmla="*/ 24226 h 4275461"/>
                <a:gd name="connsiteX43" fmla="*/ 3141892 w 3619883"/>
                <a:gd name="connsiteY43" fmla="*/ 51925 h 4275461"/>
                <a:gd name="connsiteX44" fmla="*/ 3185711 w 3619883"/>
                <a:gd name="connsiteY44" fmla="*/ 59881 h 4275461"/>
                <a:gd name="connsiteX45" fmla="*/ 3219056 w 3619883"/>
                <a:gd name="connsiteY45" fmla="*/ 55536 h 4275461"/>
                <a:gd name="connsiteX46" fmla="*/ 3263425 w 3619883"/>
                <a:gd name="connsiteY46" fmla="*/ 51706 h 4275461"/>
                <a:gd name="connsiteX47" fmla="*/ 3296219 w 3619883"/>
                <a:gd name="connsiteY47" fmla="*/ 59147 h 4275461"/>
                <a:gd name="connsiteX48" fmla="*/ 3319094 w 3619883"/>
                <a:gd name="connsiteY48" fmla="*/ 42500 h 4275461"/>
                <a:gd name="connsiteX49" fmla="*/ 3420511 w 3619883"/>
                <a:gd name="connsiteY49" fmla="*/ 0 h 4275461"/>
                <a:gd name="connsiteX50" fmla="*/ 3453305 w 3619883"/>
                <a:gd name="connsiteY50" fmla="*/ 7440 h 4275461"/>
                <a:gd name="connsiteX51" fmla="*/ 3496571 w 3619883"/>
                <a:gd name="connsiteY51" fmla="*/ 27182 h 4275461"/>
                <a:gd name="connsiteX52" fmla="*/ 3602117 w 3619883"/>
                <a:gd name="connsiteY52" fmla="*/ 132521 h 4275461"/>
                <a:gd name="connsiteX53" fmla="*/ 3619883 w 3619883"/>
                <a:gd name="connsiteY53" fmla="*/ 140049 h 4275461"/>
                <a:gd name="connsiteX54" fmla="*/ 3619883 w 3619883"/>
                <a:gd name="connsiteY54" fmla="*/ 755612 h 4275461"/>
                <a:gd name="connsiteX0" fmla="*/ 3619883 w 3619883"/>
                <a:gd name="connsiteY0" fmla="*/ 755612 h 755612"/>
                <a:gd name="connsiteX1" fmla="*/ 21113 w 3619883"/>
                <a:gd name="connsiteY1" fmla="*/ 580168 h 755612"/>
                <a:gd name="connsiteX2" fmla="*/ 0 w 3619883"/>
                <a:gd name="connsiteY2" fmla="*/ 42229 h 755612"/>
                <a:gd name="connsiteX3" fmla="*/ 42464 w 3619883"/>
                <a:gd name="connsiteY3" fmla="*/ 40518 h 755612"/>
                <a:gd name="connsiteX4" fmla="*/ 137733 w 3619883"/>
                <a:gd name="connsiteY4" fmla="*/ 35355 h 755612"/>
                <a:gd name="connsiteX5" fmla="*/ 270565 w 3619883"/>
                <a:gd name="connsiteY5" fmla="*/ 29759 h 755612"/>
                <a:gd name="connsiteX6" fmla="*/ 479734 w 3619883"/>
                <a:gd name="connsiteY6" fmla="*/ 45455 h 755612"/>
                <a:gd name="connsiteX7" fmla="*/ 524103 w 3619883"/>
                <a:gd name="connsiteY7" fmla="*/ 41625 h 755612"/>
                <a:gd name="connsiteX8" fmla="*/ 624416 w 3619883"/>
                <a:gd name="connsiteY8" fmla="*/ 22696 h 755612"/>
                <a:gd name="connsiteX9" fmla="*/ 657762 w 3619883"/>
                <a:gd name="connsiteY9" fmla="*/ 18351 h 755612"/>
                <a:gd name="connsiteX10" fmla="*/ 690557 w 3619883"/>
                <a:gd name="connsiteY10" fmla="*/ 25792 h 755612"/>
                <a:gd name="connsiteX11" fmla="*/ 745123 w 3619883"/>
                <a:gd name="connsiteY11" fmla="*/ 40157 h 755612"/>
                <a:gd name="connsiteX12" fmla="*/ 789493 w 3619883"/>
                <a:gd name="connsiteY12" fmla="*/ 36327 h 755612"/>
                <a:gd name="connsiteX13" fmla="*/ 854255 w 3619883"/>
                <a:gd name="connsiteY13" fmla="*/ 68887 h 755612"/>
                <a:gd name="connsiteX14" fmla="*/ 897520 w 3619883"/>
                <a:gd name="connsiteY14" fmla="*/ 88629 h 755612"/>
                <a:gd name="connsiteX15" fmla="*/ 940510 w 3619883"/>
                <a:gd name="connsiteY15" fmla="*/ 114265 h 755612"/>
                <a:gd name="connsiteX16" fmla="*/ 1082712 w 3619883"/>
                <a:gd name="connsiteY16" fmla="*/ 144543 h 755612"/>
                <a:gd name="connsiteX17" fmla="*/ 1205348 w 3619883"/>
                <a:gd name="connsiteY17" fmla="*/ 120753 h 755612"/>
                <a:gd name="connsiteX18" fmla="*/ 1271764 w 3619883"/>
                <a:gd name="connsiteY18" fmla="*/ 117956 h 755612"/>
                <a:gd name="connsiteX19" fmla="*/ 1315583 w 3619883"/>
                <a:gd name="connsiteY19" fmla="*/ 125912 h 755612"/>
                <a:gd name="connsiteX20" fmla="*/ 1359125 w 3619883"/>
                <a:gd name="connsiteY20" fmla="*/ 139761 h 755612"/>
                <a:gd name="connsiteX21" fmla="*/ 1391919 w 3619883"/>
                <a:gd name="connsiteY21" fmla="*/ 147202 h 755612"/>
                <a:gd name="connsiteX22" fmla="*/ 1436563 w 3619883"/>
                <a:gd name="connsiteY22" fmla="*/ 137480 h 755612"/>
                <a:gd name="connsiteX23" fmla="*/ 1471566 w 3619883"/>
                <a:gd name="connsiteY23" fmla="*/ 97777 h 755612"/>
                <a:gd name="connsiteX24" fmla="*/ 1505739 w 3619883"/>
                <a:gd name="connsiteY24" fmla="*/ 75753 h 755612"/>
                <a:gd name="connsiteX25" fmla="*/ 1590891 w 3619883"/>
                <a:gd name="connsiteY25" fmla="*/ 144702 h 755612"/>
                <a:gd name="connsiteX26" fmla="*/ 1625616 w 3619883"/>
                <a:gd name="connsiteY26" fmla="*/ 110893 h 755612"/>
                <a:gd name="connsiteX27" fmla="*/ 1658964 w 3619883"/>
                <a:gd name="connsiteY27" fmla="*/ 106547 h 755612"/>
                <a:gd name="connsiteX28" fmla="*/ 1746598 w 3619883"/>
                <a:gd name="connsiteY28" fmla="*/ 122460 h 755612"/>
                <a:gd name="connsiteX29" fmla="*/ 1811913 w 3619883"/>
                <a:gd name="connsiteY29" fmla="*/ 143234 h 755612"/>
                <a:gd name="connsiteX30" fmla="*/ 1856557 w 3619883"/>
                <a:gd name="connsiteY30" fmla="*/ 133511 h 755612"/>
                <a:gd name="connsiteX31" fmla="*/ 2066003 w 3619883"/>
                <a:gd name="connsiteY31" fmla="*/ 143313 h 755612"/>
                <a:gd name="connsiteX32" fmla="*/ 2177615 w 3619883"/>
                <a:gd name="connsiteY32" fmla="*/ 119007 h 755612"/>
                <a:gd name="connsiteX33" fmla="*/ 2255883 w 3619883"/>
                <a:gd name="connsiteY33" fmla="*/ 99047 h 755612"/>
                <a:gd name="connsiteX34" fmla="*/ 2344622 w 3619883"/>
                <a:gd name="connsiteY34" fmla="*/ 91388 h 755612"/>
                <a:gd name="connsiteX35" fmla="*/ 2455682 w 3619883"/>
                <a:gd name="connsiteY35" fmla="*/ 78869 h 755612"/>
                <a:gd name="connsiteX36" fmla="*/ 2632609 w 3619883"/>
                <a:gd name="connsiteY36" fmla="*/ 75338 h 755612"/>
                <a:gd name="connsiteX37" fmla="*/ 2742291 w 3619883"/>
                <a:gd name="connsiteY37" fmla="*/ 92282 h 755612"/>
                <a:gd name="connsiteX38" fmla="*/ 2851974 w 3619883"/>
                <a:gd name="connsiteY38" fmla="*/ 109227 h 755612"/>
                <a:gd name="connsiteX39" fmla="*/ 2907643 w 3619883"/>
                <a:gd name="connsiteY39" fmla="*/ 100020 h 755612"/>
                <a:gd name="connsiteX40" fmla="*/ 2944022 w 3619883"/>
                <a:gd name="connsiteY40" fmla="*/ 30853 h 755612"/>
                <a:gd name="connsiteX41" fmla="*/ 3022289 w 3619883"/>
                <a:gd name="connsiteY41" fmla="*/ 10893 h 755612"/>
                <a:gd name="connsiteX42" fmla="*/ 3054807 w 3619883"/>
                <a:gd name="connsiteY42" fmla="*/ 24226 h 755612"/>
                <a:gd name="connsiteX43" fmla="*/ 3141892 w 3619883"/>
                <a:gd name="connsiteY43" fmla="*/ 51925 h 755612"/>
                <a:gd name="connsiteX44" fmla="*/ 3185711 w 3619883"/>
                <a:gd name="connsiteY44" fmla="*/ 59881 h 755612"/>
                <a:gd name="connsiteX45" fmla="*/ 3219056 w 3619883"/>
                <a:gd name="connsiteY45" fmla="*/ 55536 h 755612"/>
                <a:gd name="connsiteX46" fmla="*/ 3263425 w 3619883"/>
                <a:gd name="connsiteY46" fmla="*/ 51706 h 755612"/>
                <a:gd name="connsiteX47" fmla="*/ 3296219 w 3619883"/>
                <a:gd name="connsiteY47" fmla="*/ 59147 h 755612"/>
                <a:gd name="connsiteX48" fmla="*/ 3319094 w 3619883"/>
                <a:gd name="connsiteY48" fmla="*/ 42500 h 755612"/>
                <a:gd name="connsiteX49" fmla="*/ 3420511 w 3619883"/>
                <a:gd name="connsiteY49" fmla="*/ 0 h 755612"/>
                <a:gd name="connsiteX50" fmla="*/ 3453305 w 3619883"/>
                <a:gd name="connsiteY50" fmla="*/ 7440 h 755612"/>
                <a:gd name="connsiteX51" fmla="*/ 3496571 w 3619883"/>
                <a:gd name="connsiteY51" fmla="*/ 27182 h 755612"/>
                <a:gd name="connsiteX52" fmla="*/ 3602117 w 3619883"/>
                <a:gd name="connsiteY52" fmla="*/ 132521 h 755612"/>
                <a:gd name="connsiteX53" fmla="*/ 3619883 w 3619883"/>
                <a:gd name="connsiteY53" fmla="*/ 140049 h 755612"/>
                <a:gd name="connsiteX54" fmla="*/ 3619883 w 3619883"/>
                <a:gd name="connsiteY54" fmla="*/ 755612 h 755612"/>
                <a:gd name="connsiteX0" fmla="*/ 3619883 w 3619883"/>
                <a:gd name="connsiteY0" fmla="*/ 755612 h 766576"/>
                <a:gd name="connsiteX1" fmla="*/ 4223 w 3619883"/>
                <a:gd name="connsiteY1" fmla="*/ 766576 h 766576"/>
                <a:gd name="connsiteX2" fmla="*/ 0 w 3619883"/>
                <a:gd name="connsiteY2" fmla="*/ 42229 h 766576"/>
                <a:gd name="connsiteX3" fmla="*/ 42464 w 3619883"/>
                <a:gd name="connsiteY3" fmla="*/ 40518 h 766576"/>
                <a:gd name="connsiteX4" fmla="*/ 137733 w 3619883"/>
                <a:gd name="connsiteY4" fmla="*/ 35355 h 766576"/>
                <a:gd name="connsiteX5" fmla="*/ 270565 w 3619883"/>
                <a:gd name="connsiteY5" fmla="*/ 29759 h 766576"/>
                <a:gd name="connsiteX6" fmla="*/ 479734 w 3619883"/>
                <a:gd name="connsiteY6" fmla="*/ 45455 h 766576"/>
                <a:gd name="connsiteX7" fmla="*/ 524103 w 3619883"/>
                <a:gd name="connsiteY7" fmla="*/ 41625 h 766576"/>
                <a:gd name="connsiteX8" fmla="*/ 624416 w 3619883"/>
                <a:gd name="connsiteY8" fmla="*/ 22696 h 766576"/>
                <a:gd name="connsiteX9" fmla="*/ 657762 w 3619883"/>
                <a:gd name="connsiteY9" fmla="*/ 18351 h 766576"/>
                <a:gd name="connsiteX10" fmla="*/ 690557 w 3619883"/>
                <a:gd name="connsiteY10" fmla="*/ 25792 h 766576"/>
                <a:gd name="connsiteX11" fmla="*/ 745123 w 3619883"/>
                <a:gd name="connsiteY11" fmla="*/ 40157 h 766576"/>
                <a:gd name="connsiteX12" fmla="*/ 789493 w 3619883"/>
                <a:gd name="connsiteY12" fmla="*/ 36327 h 766576"/>
                <a:gd name="connsiteX13" fmla="*/ 854255 w 3619883"/>
                <a:gd name="connsiteY13" fmla="*/ 68887 h 766576"/>
                <a:gd name="connsiteX14" fmla="*/ 897520 w 3619883"/>
                <a:gd name="connsiteY14" fmla="*/ 88629 h 766576"/>
                <a:gd name="connsiteX15" fmla="*/ 940510 w 3619883"/>
                <a:gd name="connsiteY15" fmla="*/ 114265 h 766576"/>
                <a:gd name="connsiteX16" fmla="*/ 1082712 w 3619883"/>
                <a:gd name="connsiteY16" fmla="*/ 144543 h 766576"/>
                <a:gd name="connsiteX17" fmla="*/ 1205348 w 3619883"/>
                <a:gd name="connsiteY17" fmla="*/ 120753 h 766576"/>
                <a:gd name="connsiteX18" fmla="*/ 1271764 w 3619883"/>
                <a:gd name="connsiteY18" fmla="*/ 117956 h 766576"/>
                <a:gd name="connsiteX19" fmla="*/ 1315583 w 3619883"/>
                <a:gd name="connsiteY19" fmla="*/ 125912 h 766576"/>
                <a:gd name="connsiteX20" fmla="*/ 1359125 w 3619883"/>
                <a:gd name="connsiteY20" fmla="*/ 139761 h 766576"/>
                <a:gd name="connsiteX21" fmla="*/ 1391919 w 3619883"/>
                <a:gd name="connsiteY21" fmla="*/ 147202 h 766576"/>
                <a:gd name="connsiteX22" fmla="*/ 1436563 w 3619883"/>
                <a:gd name="connsiteY22" fmla="*/ 137480 h 766576"/>
                <a:gd name="connsiteX23" fmla="*/ 1471566 w 3619883"/>
                <a:gd name="connsiteY23" fmla="*/ 97777 h 766576"/>
                <a:gd name="connsiteX24" fmla="*/ 1505739 w 3619883"/>
                <a:gd name="connsiteY24" fmla="*/ 75753 h 766576"/>
                <a:gd name="connsiteX25" fmla="*/ 1590891 w 3619883"/>
                <a:gd name="connsiteY25" fmla="*/ 144702 h 766576"/>
                <a:gd name="connsiteX26" fmla="*/ 1625616 w 3619883"/>
                <a:gd name="connsiteY26" fmla="*/ 110893 h 766576"/>
                <a:gd name="connsiteX27" fmla="*/ 1658964 w 3619883"/>
                <a:gd name="connsiteY27" fmla="*/ 106547 h 766576"/>
                <a:gd name="connsiteX28" fmla="*/ 1746598 w 3619883"/>
                <a:gd name="connsiteY28" fmla="*/ 122460 h 766576"/>
                <a:gd name="connsiteX29" fmla="*/ 1811913 w 3619883"/>
                <a:gd name="connsiteY29" fmla="*/ 143234 h 766576"/>
                <a:gd name="connsiteX30" fmla="*/ 1856557 w 3619883"/>
                <a:gd name="connsiteY30" fmla="*/ 133511 h 766576"/>
                <a:gd name="connsiteX31" fmla="*/ 2066003 w 3619883"/>
                <a:gd name="connsiteY31" fmla="*/ 143313 h 766576"/>
                <a:gd name="connsiteX32" fmla="*/ 2177615 w 3619883"/>
                <a:gd name="connsiteY32" fmla="*/ 119007 h 766576"/>
                <a:gd name="connsiteX33" fmla="*/ 2255883 w 3619883"/>
                <a:gd name="connsiteY33" fmla="*/ 99047 h 766576"/>
                <a:gd name="connsiteX34" fmla="*/ 2344622 w 3619883"/>
                <a:gd name="connsiteY34" fmla="*/ 91388 h 766576"/>
                <a:gd name="connsiteX35" fmla="*/ 2455682 w 3619883"/>
                <a:gd name="connsiteY35" fmla="*/ 78869 h 766576"/>
                <a:gd name="connsiteX36" fmla="*/ 2632609 w 3619883"/>
                <a:gd name="connsiteY36" fmla="*/ 75338 h 766576"/>
                <a:gd name="connsiteX37" fmla="*/ 2742291 w 3619883"/>
                <a:gd name="connsiteY37" fmla="*/ 92282 h 766576"/>
                <a:gd name="connsiteX38" fmla="*/ 2851974 w 3619883"/>
                <a:gd name="connsiteY38" fmla="*/ 109227 h 766576"/>
                <a:gd name="connsiteX39" fmla="*/ 2907643 w 3619883"/>
                <a:gd name="connsiteY39" fmla="*/ 100020 h 766576"/>
                <a:gd name="connsiteX40" fmla="*/ 2944022 w 3619883"/>
                <a:gd name="connsiteY40" fmla="*/ 30853 h 766576"/>
                <a:gd name="connsiteX41" fmla="*/ 3022289 w 3619883"/>
                <a:gd name="connsiteY41" fmla="*/ 10893 h 766576"/>
                <a:gd name="connsiteX42" fmla="*/ 3054807 w 3619883"/>
                <a:gd name="connsiteY42" fmla="*/ 24226 h 766576"/>
                <a:gd name="connsiteX43" fmla="*/ 3141892 w 3619883"/>
                <a:gd name="connsiteY43" fmla="*/ 51925 h 766576"/>
                <a:gd name="connsiteX44" fmla="*/ 3185711 w 3619883"/>
                <a:gd name="connsiteY44" fmla="*/ 59881 h 766576"/>
                <a:gd name="connsiteX45" fmla="*/ 3219056 w 3619883"/>
                <a:gd name="connsiteY45" fmla="*/ 55536 h 766576"/>
                <a:gd name="connsiteX46" fmla="*/ 3263425 w 3619883"/>
                <a:gd name="connsiteY46" fmla="*/ 51706 h 766576"/>
                <a:gd name="connsiteX47" fmla="*/ 3296219 w 3619883"/>
                <a:gd name="connsiteY47" fmla="*/ 59147 h 766576"/>
                <a:gd name="connsiteX48" fmla="*/ 3319094 w 3619883"/>
                <a:gd name="connsiteY48" fmla="*/ 42500 h 766576"/>
                <a:gd name="connsiteX49" fmla="*/ 3420511 w 3619883"/>
                <a:gd name="connsiteY49" fmla="*/ 0 h 766576"/>
                <a:gd name="connsiteX50" fmla="*/ 3453305 w 3619883"/>
                <a:gd name="connsiteY50" fmla="*/ 7440 h 766576"/>
                <a:gd name="connsiteX51" fmla="*/ 3496571 w 3619883"/>
                <a:gd name="connsiteY51" fmla="*/ 27182 h 766576"/>
                <a:gd name="connsiteX52" fmla="*/ 3602117 w 3619883"/>
                <a:gd name="connsiteY52" fmla="*/ 132521 h 766576"/>
                <a:gd name="connsiteX53" fmla="*/ 3619883 w 3619883"/>
                <a:gd name="connsiteY53" fmla="*/ 140049 h 766576"/>
                <a:gd name="connsiteX54" fmla="*/ 3619883 w 3619883"/>
                <a:gd name="connsiteY54" fmla="*/ 755612 h 766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619883" h="766576" extrusionOk="0">
                  <a:moveTo>
                    <a:pt x="3619883" y="755612"/>
                  </a:moveTo>
                  <a:lnTo>
                    <a:pt x="4223" y="766576"/>
                  </a:lnTo>
                  <a:cubicBezTo>
                    <a:pt x="2815" y="525127"/>
                    <a:pt x="1408" y="283678"/>
                    <a:pt x="0" y="42229"/>
                  </a:cubicBezTo>
                  <a:lnTo>
                    <a:pt x="42464" y="40518"/>
                  </a:lnTo>
                  <a:cubicBezTo>
                    <a:pt x="74971" y="39124"/>
                    <a:pt x="107865" y="37493"/>
                    <a:pt x="137733" y="35355"/>
                  </a:cubicBezTo>
                  <a:cubicBezTo>
                    <a:pt x="190259" y="31594"/>
                    <a:pt x="207620" y="26813"/>
                    <a:pt x="270565" y="29759"/>
                  </a:cubicBezTo>
                  <a:cubicBezTo>
                    <a:pt x="340476" y="33031"/>
                    <a:pt x="410011" y="40222"/>
                    <a:pt x="479734" y="45455"/>
                  </a:cubicBezTo>
                  <a:cubicBezTo>
                    <a:pt x="494525" y="44178"/>
                    <a:pt x="509610" y="43513"/>
                    <a:pt x="524103" y="41625"/>
                  </a:cubicBezTo>
                  <a:cubicBezTo>
                    <a:pt x="601697" y="31514"/>
                    <a:pt x="556443" y="34957"/>
                    <a:pt x="624416" y="22696"/>
                  </a:cubicBezTo>
                  <a:cubicBezTo>
                    <a:pt x="635212" y="20749"/>
                    <a:pt x="646648" y="19799"/>
                    <a:pt x="657762" y="18351"/>
                  </a:cubicBezTo>
                  <a:cubicBezTo>
                    <a:pt x="668693" y="20831"/>
                    <a:pt x="679780" y="23102"/>
                    <a:pt x="690557" y="25792"/>
                  </a:cubicBezTo>
                  <a:cubicBezTo>
                    <a:pt x="708912" y="30373"/>
                    <a:pt x="725511" y="38069"/>
                    <a:pt x="745123" y="40157"/>
                  </a:cubicBezTo>
                  <a:cubicBezTo>
                    <a:pt x="760140" y="41756"/>
                    <a:pt x="774703" y="37604"/>
                    <a:pt x="789493" y="36327"/>
                  </a:cubicBezTo>
                  <a:cubicBezTo>
                    <a:pt x="861365" y="65797"/>
                    <a:pt x="781581" y="31381"/>
                    <a:pt x="854255" y="68887"/>
                  </a:cubicBezTo>
                  <a:cubicBezTo>
                    <a:pt x="867904" y="75932"/>
                    <a:pt x="883997" y="81514"/>
                    <a:pt x="897520" y="88629"/>
                  </a:cubicBezTo>
                  <a:cubicBezTo>
                    <a:pt x="912821" y="96679"/>
                    <a:pt x="924193" y="106820"/>
                    <a:pt x="940510" y="114265"/>
                  </a:cubicBezTo>
                  <a:cubicBezTo>
                    <a:pt x="978926" y="131794"/>
                    <a:pt x="1040358" y="137490"/>
                    <a:pt x="1082712" y="144543"/>
                  </a:cubicBezTo>
                  <a:cubicBezTo>
                    <a:pt x="1118214" y="136811"/>
                    <a:pt x="1170817" y="124786"/>
                    <a:pt x="1205348" y="120753"/>
                  </a:cubicBezTo>
                  <a:cubicBezTo>
                    <a:pt x="1226874" y="118238"/>
                    <a:pt x="1249625" y="118888"/>
                    <a:pt x="1271764" y="117956"/>
                  </a:cubicBezTo>
                  <a:cubicBezTo>
                    <a:pt x="1286371" y="120607"/>
                    <a:pt x="1301530" y="122404"/>
                    <a:pt x="1315583" y="125912"/>
                  </a:cubicBezTo>
                  <a:cubicBezTo>
                    <a:pt x="1330825" y="129716"/>
                    <a:pt x="1344183" y="135594"/>
                    <a:pt x="1359125" y="139761"/>
                  </a:cubicBezTo>
                  <a:cubicBezTo>
                    <a:pt x="1369691" y="142709"/>
                    <a:pt x="1380988" y="144722"/>
                    <a:pt x="1391919" y="147202"/>
                  </a:cubicBezTo>
                  <a:cubicBezTo>
                    <a:pt x="1406801" y="143961"/>
                    <a:pt x="1423676" y="142513"/>
                    <a:pt x="1436563" y="137480"/>
                  </a:cubicBezTo>
                  <a:cubicBezTo>
                    <a:pt x="1471672" y="123768"/>
                    <a:pt x="1451884" y="116940"/>
                    <a:pt x="1471566" y="97777"/>
                  </a:cubicBezTo>
                  <a:cubicBezTo>
                    <a:pt x="1480193" y="89377"/>
                    <a:pt x="1494348" y="83095"/>
                    <a:pt x="1505739" y="75753"/>
                  </a:cubicBezTo>
                  <a:cubicBezTo>
                    <a:pt x="1577183" y="91962"/>
                    <a:pt x="1533597" y="77394"/>
                    <a:pt x="1590891" y="144702"/>
                  </a:cubicBezTo>
                  <a:cubicBezTo>
                    <a:pt x="1598697" y="133398"/>
                    <a:pt x="1605803" y="118291"/>
                    <a:pt x="1625616" y="110893"/>
                  </a:cubicBezTo>
                  <a:cubicBezTo>
                    <a:pt x="1634871" y="107437"/>
                    <a:pt x="1647847" y="107996"/>
                    <a:pt x="1658964" y="106547"/>
                  </a:cubicBezTo>
                  <a:lnTo>
                    <a:pt x="1746598" y="122460"/>
                  </a:lnTo>
                  <a:cubicBezTo>
                    <a:pt x="1784954" y="129898"/>
                    <a:pt x="1777755" y="129229"/>
                    <a:pt x="1811913" y="143234"/>
                  </a:cubicBezTo>
                  <a:cubicBezTo>
                    <a:pt x="1826795" y="139993"/>
                    <a:pt x="1840838" y="135560"/>
                    <a:pt x="1856557" y="133511"/>
                  </a:cubicBezTo>
                  <a:cubicBezTo>
                    <a:pt x="1928018" y="124200"/>
                    <a:pt x="1988968" y="136755"/>
                    <a:pt x="2066003" y="143313"/>
                  </a:cubicBezTo>
                  <a:lnTo>
                    <a:pt x="2177615" y="119007"/>
                  </a:lnTo>
                  <a:cubicBezTo>
                    <a:pt x="2204144" y="112823"/>
                    <a:pt x="2229794" y="105701"/>
                    <a:pt x="2255883" y="99047"/>
                  </a:cubicBezTo>
                  <a:lnTo>
                    <a:pt x="2344622" y="91388"/>
                  </a:lnTo>
                  <a:cubicBezTo>
                    <a:pt x="2381841" y="87629"/>
                    <a:pt x="2417828" y="80978"/>
                    <a:pt x="2455682" y="78869"/>
                  </a:cubicBezTo>
                  <a:cubicBezTo>
                    <a:pt x="2514146" y="75610"/>
                    <a:pt x="2573634" y="76515"/>
                    <a:pt x="2632609" y="75338"/>
                  </a:cubicBezTo>
                  <a:lnTo>
                    <a:pt x="2742291" y="92282"/>
                  </a:lnTo>
                  <a:lnTo>
                    <a:pt x="2851974" y="109227"/>
                  </a:lnTo>
                  <a:cubicBezTo>
                    <a:pt x="2870530" y="106158"/>
                    <a:pt x="2892297" y="106201"/>
                    <a:pt x="2907643" y="100020"/>
                  </a:cubicBezTo>
                  <a:cubicBezTo>
                    <a:pt x="2937923" y="87823"/>
                    <a:pt x="2940565" y="43036"/>
                    <a:pt x="2944022" y="30853"/>
                  </a:cubicBezTo>
                  <a:cubicBezTo>
                    <a:pt x="2970111" y="24199"/>
                    <a:pt x="2993094" y="12639"/>
                    <a:pt x="3022289" y="10893"/>
                  </a:cubicBezTo>
                  <a:cubicBezTo>
                    <a:pt x="3035344" y="10111"/>
                    <a:pt x="3043336" y="20290"/>
                    <a:pt x="3054807" y="24226"/>
                  </a:cubicBezTo>
                  <a:cubicBezTo>
                    <a:pt x="3083266" y="33989"/>
                    <a:pt x="3112862" y="42692"/>
                    <a:pt x="3141892" y="51925"/>
                  </a:cubicBezTo>
                  <a:cubicBezTo>
                    <a:pt x="3156498" y="54577"/>
                    <a:pt x="3173315" y="54799"/>
                    <a:pt x="3185711" y="59881"/>
                  </a:cubicBezTo>
                  <a:cubicBezTo>
                    <a:pt x="3221000" y="74351"/>
                    <a:pt x="3196552" y="98318"/>
                    <a:pt x="3219056" y="55536"/>
                  </a:cubicBezTo>
                  <a:cubicBezTo>
                    <a:pt x="3233847" y="54259"/>
                    <a:pt x="3248275" y="50997"/>
                    <a:pt x="3263425" y="51706"/>
                  </a:cubicBezTo>
                  <a:cubicBezTo>
                    <a:pt x="3275045" y="52250"/>
                    <a:pt x="3285322" y="60949"/>
                    <a:pt x="3296219" y="59147"/>
                  </a:cubicBezTo>
                  <a:cubicBezTo>
                    <a:pt x="3308643" y="57093"/>
                    <a:pt x="3311469" y="48049"/>
                    <a:pt x="3319094" y="42500"/>
                  </a:cubicBezTo>
                  <a:cubicBezTo>
                    <a:pt x="3399611" y="29185"/>
                    <a:pt x="3363375" y="41582"/>
                    <a:pt x="3420511" y="0"/>
                  </a:cubicBezTo>
                  <a:cubicBezTo>
                    <a:pt x="3431442" y="2480"/>
                    <a:pt x="3443361" y="3886"/>
                    <a:pt x="3453305" y="7440"/>
                  </a:cubicBezTo>
                  <a:cubicBezTo>
                    <a:pt x="3469029" y="13059"/>
                    <a:pt x="3483905" y="19630"/>
                    <a:pt x="3496571" y="27182"/>
                  </a:cubicBezTo>
                  <a:cubicBezTo>
                    <a:pt x="3535674" y="50500"/>
                    <a:pt x="3592081" y="121578"/>
                    <a:pt x="3602117" y="132521"/>
                  </a:cubicBezTo>
                  <a:lnTo>
                    <a:pt x="3619883" y="140049"/>
                  </a:lnTo>
                  <a:lnTo>
                    <a:pt x="3619883" y="7556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0" i="0" u="none" strike="noStrike" cap="none" dirty="0"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4315537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Resim 1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9942"/>
          <a:stretch/>
        </p:blipFill>
        <p:spPr>
          <a:xfrm>
            <a:off x="982447" y="677360"/>
            <a:ext cx="10287000" cy="6176201"/>
          </a:xfrm>
          <a:prstGeom prst="rect">
            <a:avLst/>
          </a:prstGeom>
        </p:spPr>
      </p:pic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İstanbul’un Fethi İçin Yapılan Hazırlıklar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11" name="Rectangle: Rounded Corners 111">
            <a:hlinkClick r:id="rId5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3" y="-10608"/>
            <a:ext cx="1352811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grpSp>
        <p:nvGrpSpPr>
          <p:cNvPr id="22" name="Grup 21"/>
          <p:cNvGrpSpPr/>
          <p:nvPr/>
        </p:nvGrpSpPr>
        <p:grpSpPr>
          <a:xfrm>
            <a:off x="1003869" y="5580292"/>
            <a:ext cx="10238946" cy="1154096"/>
            <a:chOff x="1437334" y="1203149"/>
            <a:chExt cx="5202502" cy="3156415"/>
          </a:xfrm>
        </p:grpSpPr>
        <p:sp>
          <p:nvSpPr>
            <p:cNvPr id="23" name="Google Shape;835;p38"/>
            <p:cNvSpPr/>
            <p:nvPr/>
          </p:nvSpPr>
          <p:spPr>
            <a:xfrm rot="10800000" flipV="1">
              <a:off x="1437334" y="1203149"/>
              <a:ext cx="5202501" cy="2995987"/>
            </a:xfrm>
            <a:custGeom>
              <a:avLst/>
              <a:gdLst/>
              <a:ahLst/>
              <a:cxnLst/>
              <a:rect l="l" t="t" r="r" b="b"/>
              <a:pathLst>
                <a:path w="3619883" h="4275461" extrusionOk="0">
                  <a:moveTo>
                    <a:pt x="3619883" y="4275461"/>
                  </a:moveTo>
                  <a:lnTo>
                    <a:pt x="3439718" y="4275461"/>
                  </a:lnTo>
                  <a:lnTo>
                    <a:pt x="3382296" y="4128157"/>
                  </a:lnTo>
                  <a:lnTo>
                    <a:pt x="3448683" y="4128157"/>
                  </a:lnTo>
                  <a:lnTo>
                    <a:pt x="3448683" y="3951392"/>
                  </a:lnTo>
                  <a:lnTo>
                    <a:pt x="3270899" y="3951392"/>
                  </a:lnTo>
                  <a:lnTo>
                    <a:pt x="3270899" y="4128157"/>
                  </a:lnTo>
                  <a:lnTo>
                    <a:pt x="3327149" y="4128157"/>
                  </a:lnTo>
                  <a:lnTo>
                    <a:pt x="3269726" y="4275461"/>
                  </a:lnTo>
                  <a:lnTo>
                    <a:pt x="3052674" y="4275461"/>
                  </a:lnTo>
                  <a:lnTo>
                    <a:pt x="3096002" y="4128157"/>
                  </a:lnTo>
                  <a:lnTo>
                    <a:pt x="3137725" y="4128157"/>
                  </a:lnTo>
                  <a:lnTo>
                    <a:pt x="3137725" y="3951392"/>
                  </a:lnTo>
                  <a:lnTo>
                    <a:pt x="2959941" y="3951392"/>
                  </a:lnTo>
                  <a:lnTo>
                    <a:pt x="2959941" y="4128157"/>
                  </a:lnTo>
                  <a:lnTo>
                    <a:pt x="2996846" y="4128157"/>
                  </a:lnTo>
                  <a:lnTo>
                    <a:pt x="3014011" y="4275461"/>
                  </a:lnTo>
                  <a:lnTo>
                    <a:pt x="2761042" y="4275461"/>
                  </a:lnTo>
                  <a:lnTo>
                    <a:pt x="2761042" y="4128157"/>
                  </a:lnTo>
                  <a:lnTo>
                    <a:pt x="2826768" y="4128157"/>
                  </a:lnTo>
                  <a:lnTo>
                    <a:pt x="2826768" y="3951392"/>
                  </a:lnTo>
                  <a:lnTo>
                    <a:pt x="2648983" y="3951392"/>
                  </a:lnTo>
                  <a:lnTo>
                    <a:pt x="2648983" y="4128157"/>
                  </a:lnTo>
                  <a:lnTo>
                    <a:pt x="2690646" y="4128157"/>
                  </a:lnTo>
                  <a:lnTo>
                    <a:pt x="2690646" y="4275461"/>
                  </a:lnTo>
                  <a:lnTo>
                    <a:pt x="2511710" y="4275461"/>
                  </a:lnTo>
                  <a:lnTo>
                    <a:pt x="2454288" y="4128157"/>
                  </a:lnTo>
                  <a:lnTo>
                    <a:pt x="2515810" y="4128157"/>
                  </a:lnTo>
                  <a:lnTo>
                    <a:pt x="2515810" y="3951392"/>
                  </a:lnTo>
                  <a:lnTo>
                    <a:pt x="2338025" y="3951392"/>
                  </a:lnTo>
                  <a:lnTo>
                    <a:pt x="2338025" y="4128157"/>
                  </a:lnTo>
                  <a:lnTo>
                    <a:pt x="2395120" y="4128157"/>
                  </a:lnTo>
                  <a:lnTo>
                    <a:pt x="2337697" y="4275461"/>
                  </a:lnTo>
                  <a:lnTo>
                    <a:pt x="2150155" y="4275461"/>
                  </a:lnTo>
                  <a:lnTo>
                    <a:pt x="2150155" y="4128157"/>
                  </a:lnTo>
                  <a:lnTo>
                    <a:pt x="2204852" y="4128157"/>
                  </a:lnTo>
                  <a:lnTo>
                    <a:pt x="2204852" y="3951392"/>
                  </a:lnTo>
                  <a:lnTo>
                    <a:pt x="2027068" y="3951392"/>
                  </a:lnTo>
                  <a:lnTo>
                    <a:pt x="2027068" y="4128157"/>
                  </a:lnTo>
                  <a:lnTo>
                    <a:pt x="2079759" y="4128157"/>
                  </a:lnTo>
                  <a:lnTo>
                    <a:pt x="2079759" y="4275461"/>
                  </a:lnTo>
                  <a:lnTo>
                    <a:pt x="1824703" y="4275461"/>
                  </a:lnTo>
                  <a:lnTo>
                    <a:pt x="1834468" y="4128157"/>
                  </a:lnTo>
                  <a:lnTo>
                    <a:pt x="1893894" y="4128157"/>
                  </a:lnTo>
                  <a:lnTo>
                    <a:pt x="1893894" y="3951392"/>
                  </a:lnTo>
                  <a:lnTo>
                    <a:pt x="1716110" y="3951392"/>
                  </a:lnTo>
                  <a:lnTo>
                    <a:pt x="1716110" y="4006431"/>
                  </a:lnTo>
                  <a:lnTo>
                    <a:pt x="1703447" y="4007960"/>
                  </a:lnTo>
                  <a:lnTo>
                    <a:pt x="1716110" y="4044284"/>
                  </a:lnTo>
                  <a:lnTo>
                    <a:pt x="1716110" y="4128157"/>
                  </a:lnTo>
                  <a:lnTo>
                    <a:pt x="1745346" y="4128157"/>
                  </a:lnTo>
                  <a:lnTo>
                    <a:pt x="1796694" y="4275461"/>
                  </a:lnTo>
                  <a:lnTo>
                    <a:pt x="1558844" y="4275461"/>
                  </a:lnTo>
                  <a:lnTo>
                    <a:pt x="1517252" y="4128157"/>
                  </a:lnTo>
                  <a:lnTo>
                    <a:pt x="1582936" y="4128157"/>
                  </a:lnTo>
                  <a:lnTo>
                    <a:pt x="1582936" y="3951392"/>
                  </a:lnTo>
                  <a:lnTo>
                    <a:pt x="1405151" y="3951392"/>
                  </a:lnTo>
                  <a:lnTo>
                    <a:pt x="1405151" y="4128157"/>
                  </a:lnTo>
                  <a:lnTo>
                    <a:pt x="1468988" y="4128157"/>
                  </a:lnTo>
                  <a:lnTo>
                    <a:pt x="1427396" y="4275461"/>
                  </a:lnTo>
                  <a:lnTo>
                    <a:pt x="1210751" y="4275461"/>
                  </a:lnTo>
                  <a:lnTo>
                    <a:pt x="1210751" y="4128157"/>
                  </a:lnTo>
                  <a:lnTo>
                    <a:pt x="1271978" y="4128157"/>
                  </a:lnTo>
                  <a:lnTo>
                    <a:pt x="1271978" y="3951392"/>
                  </a:lnTo>
                  <a:lnTo>
                    <a:pt x="1094193" y="3951392"/>
                  </a:lnTo>
                  <a:lnTo>
                    <a:pt x="1094193" y="4128157"/>
                  </a:lnTo>
                  <a:lnTo>
                    <a:pt x="1140354" y="4128157"/>
                  </a:lnTo>
                  <a:lnTo>
                    <a:pt x="1140354" y="4275461"/>
                  </a:lnTo>
                  <a:lnTo>
                    <a:pt x="953807" y="4275461"/>
                  </a:lnTo>
                  <a:lnTo>
                    <a:pt x="912215" y="4128157"/>
                  </a:lnTo>
                  <a:lnTo>
                    <a:pt x="961020" y="4128157"/>
                  </a:lnTo>
                  <a:lnTo>
                    <a:pt x="961020" y="3951392"/>
                  </a:lnTo>
                  <a:lnTo>
                    <a:pt x="783235" y="3951392"/>
                  </a:lnTo>
                  <a:lnTo>
                    <a:pt x="783235" y="4128157"/>
                  </a:lnTo>
                  <a:lnTo>
                    <a:pt x="871024" y="4128157"/>
                  </a:lnTo>
                  <a:lnTo>
                    <a:pt x="829432" y="4275461"/>
                  </a:lnTo>
                  <a:lnTo>
                    <a:pt x="611484" y="4275461"/>
                  </a:lnTo>
                  <a:lnTo>
                    <a:pt x="621247" y="4128157"/>
                  </a:lnTo>
                  <a:lnTo>
                    <a:pt x="650062" y="4128157"/>
                  </a:lnTo>
                  <a:lnTo>
                    <a:pt x="650062" y="3951392"/>
                  </a:lnTo>
                  <a:lnTo>
                    <a:pt x="472277" y="3951392"/>
                  </a:lnTo>
                  <a:lnTo>
                    <a:pt x="472277" y="4128157"/>
                  </a:lnTo>
                  <a:lnTo>
                    <a:pt x="522650" y="4128157"/>
                  </a:lnTo>
                  <a:lnTo>
                    <a:pt x="573998" y="4275461"/>
                  </a:lnTo>
                  <a:lnTo>
                    <a:pt x="336164" y="4275461"/>
                  </a:lnTo>
                  <a:lnTo>
                    <a:pt x="294572" y="4128157"/>
                  </a:lnTo>
                  <a:lnTo>
                    <a:pt x="339106" y="4128157"/>
                  </a:lnTo>
                  <a:lnTo>
                    <a:pt x="339106" y="3951392"/>
                  </a:lnTo>
                  <a:lnTo>
                    <a:pt x="161321" y="3951392"/>
                  </a:lnTo>
                  <a:lnTo>
                    <a:pt x="161321" y="4128157"/>
                  </a:lnTo>
                  <a:lnTo>
                    <a:pt x="230914" y="4128157"/>
                  </a:lnTo>
                  <a:lnTo>
                    <a:pt x="189322" y="4275461"/>
                  </a:lnTo>
                  <a:lnTo>
                    <a:pt x="0" y="4275461"/>
                  </a:lnTo>
                  <a:lnTo>
                    <a:pt x="0" y="42229"/>
                  </a:lnTo>
                  <a:lnTo>
                    <a:pt x="42464" y="40518"/>
                  </a:lnTo>
                  <a:cubicBezTo>
                    <a:pt x="74971" y="39124"/>
                    <a:pt x="107865" y="37493"/>
                    <a:pt x="137733" y="35355"/>
                  </a:cubicBezTo>
                  <a:cubicBezTo>
                    <a:pt x="190259" y="31594"/>
                    <a:pt x="207620" y="26813"/>
                    <a:pt x="270565" y="29759"/>
                  </a:cubicBezTo>
                  <a:cubicBezTo>
                    <a:pt x="340476" y="33031"/>
                    <a:pt x="410011" y="40222"/>
                    <a:pt x="479734" y="45455"/>
                  </a:cubicBezTo>
                  <a:cubicBezTo>
                    <a:pt x="494525" y="44178"/>
                    <a:pt x="509610" y="43513"/>
                    <a:pt x="524103" y="41625"/>
                  </a:cubicBezTo>
                  <a:cubicBezTo>
                    <a:pt x="601697" y="31514"/>
                    <a:pt x="556443" y="34957"/>
                    <a:pt x="624416" y="22696"/>
                  </a:cubicBezTo>
                  <a:cubicBezTo>
                    <a:pt x="635212" y="20749"/>
                    <a:pt x="646648" y="19799"/>
                    <a:pt x="657762" y="18351"/>
                  </a:cubicBezTo>
                  <a:cubicBezTo>
                    <a:pt x="668693" y="20831"/>
                    <a:pt x="679780" y="23102"/>
                    <a:pt x="690557" y="25792"/>
                  </a:cubicBezTo>
                  <a:cubicBezTo>
                    <a:pt x="708912" y="30373"/>
                    <a:pt x="725511" y="38069"/>
                    <a:pt x="745123" y="40157"/>
                  </a:cubicBezTo>
                  <a:cubicBezTo>
                    <a:pt x="760140" y="41756"/>
                    <a:pt x="774703" y="37604"/>
                    <a:pt x="789493" y="36327"/>
                  </a:cubicBezTo>
                  <a:cubicBezTo>
                    <a:pt x="861365" y="65797"/>
                    <a:pt x="781581" y="31381"/>
                    <a:pt x="854255" y="68887"/>
                  </a:cubicBezTo>
                  <a:cubicBezTo>
                    <a:pt x="867904" y="75932"/>
                    <a:pt x="883997" y="81514"/>
                    <a:pt x="897520" y="88629"/>
                  </a:cubicBezTo>
                  <a:cubicBezTo>
                    <a:pt x="912821" y="96679"/>
                    <a:pt x="924193" y="106820"/>
                    <a:pt x="940510" y="114265"/>
                  </a:cubicBezTo>
                  <a:cubicBezTo>
                    <a:pt x="978926" y="131794"/>
                    <a:pt x="1040358" y="137490"/>
                    <a:pt x="1082712" y="144543"/>
                  </a:cubicBezTo>
                  <a:cubicBezTo>
                    <a:pt x="1118214" y="136811"/>
                    <a:pt x="1170817" y="124786"/>
                    <a:pt x="1205348" y="120753"/>
                  </a:cubicBezTo>
                  <a:cubicBezTo>
                    <a:pt x="1226874" y="118238"/>
                    <a:pt x="1249625" y="118888"/>
                    <a:pt x="1271764" y="117956"/>
                  </a:cubicBezTo>
                  <a:cubicBezTo>
                    <a:pt x="1286371" y="120607"/>
                    <a:pt x="1301530" y="122404"/>
                    <a:pt x="1315583" y="125912"/>
                  </a:cubicBezTo>
                  <a:cubicBezTo>
                    <a:pt x="1330825" y="129716"/>
                    <a:pt x="1344183" y="135594"/>
                    <a:pt x="1359125" y="139761"/>
                  </a:cubicBezTo>
                  <a:cubicBezTo>
                    <a:pt x="1369691" y="142709"/>
                    <a:pt x="1380988" y="144722"/>
                    <a:pt x="1391919" y="147202"/>
                  </a:cubicBezTo>
                  <a:cubicBezTo>
                    <a:pt x="1406801" y="143961"/>
                    <a:pt x="1423676" y="142513"/>
                    <a:pt x="1436563" y="137480"/>
                  </a:cubicBezTo>
                  <a:cubicBezTo>
                    <a:pt x="1471672" y="123768"/>
                    <a:pt x="1451884" y="116940"/>
                    <a:pt x="1471566" y="97777"/>
                  </a:cubicBezTo>
                  <a:cubicBezTo>
                    <a:pt x="1480193" y="89377"/>
                    <a:pt x="1494348" y="83095"/>
                    <a:pt x="1505739" y="75753"/>
                  </a:cubicBezTo>
                  <a:cubicBezTo>
                    <a:pt x="1577183" y="91962"/>
                    <a:pt x="1533597" y="77394"/>
                    <a:pt x="1590891" y="144702"/>
                  </a:cubicBezTo>
                  <a:cubicBezTo>
                    <a:pt x="1598697" y="133398"/>
                    <a:pt x="1605803" y="118291"/>
                    <a:pt x="1625616" y="110893"/>
                  </a:cubicBezTo>
                  <a:cubicBezTo>
                    <a:pt x="1634871" y="107437"/>
                    <a:pt x="1647847" y="107996"/>
                    <a:pt x="1658964" y="106547"/>
                  </a:cubicBezTo>
                  <a:cubicBezTo>
                    <a:pt x="1658964" y="106547"/>
                    <a:pt x="1717565" y="116830"/>
                    <a:pt x="1746598" y="122460"/>
                  </a:cubicBezTo>
                  <a:cubicBezTo>
                    <a:pt x="1784954" y="129898"/>
                    <a:pt x="1777755" y="129229"/>
                    <a:pt x="1811913" y="143234"/>
                  </a:cubicBezTo>
                  <a:cubicBezTo>
                    <a:pt x="1826795" y="139993"/>
                    <a:pt x="1840838" y="135560"/>
                    <a:pt x="1856557" y="133511"/>
                  </a:cubicBezTo>
                  <a:cubicBezTo>
                    <a:pt x="1928018" y="124200"/>
                    <a:pt x="1988968" y="136755"/>
                    <a:pt x="2066003" y="143313"/>
                  </a:cubicBezTo>
                  <a:cubicBezTo>
                    <a:pt x="2066003" y="143313"/>
                    <a:pt x="2140825" y="127584"/>
                    <a:pt x="2177615" y="119007"/>
                  </a:cubicBezTo>
                  <a:cubicBezTo>
                    <a:pt x="2204144" y="112823"/>
                    <a:pt x="2229794" y="105701"/>
                    <a:pt x="2255883" y="99047"/>
                  </a:cubicBezTo>
                  <a:cubicBezTo>
                    <a:pt x="2285463" y="96494"/>
                    <a:pt x="2315224" y="94357"/>
                    <a:pt x="2344622" y="91388"/>
                  </a:cubicBezTo>
                  <a:cubicBezTo>
                    <a:pt x="2381841" y="87629"/>
                    <a:pt x="2417828" y="80978"/>
                    <a:pt x="2455682" y="78869"/>
                  </a:cubicBezTo>
                  <a:cubicBezTo>
                    <a:pt x="2514146" y="75610"/>
                    <a:pt x="2573634" y="76515"/>
                    <a:pt x="2632609" y="75338"/>
                  </a:cubicBezTo>
                  <a:lnTo>
                    <a:pt x="2742291" y="92282"/>
                  </a:lnTo>
                  <a:lnTo>
                    <a:pt x="2851974" y="109227"/>
                  </a:lnTo>
                  <a:cubicBezTo>
                    <a:pt x="2870530" y="106158"/>
                    <a:pt x="2892297" y="106201"/>
                    <a:pt x="2907643" y="100020"/>
                  </a:cubicBezTo>
                  <a:cubicBezTo>
                    <a:pt x="2937923" y="87823"/>
                    <a:pt x="2940565" y="43036"/>
                    <a:pt x="2944022" y="30853"/>
                  </a:cubicBezTo>
                  <a:cubicBezTo>
                    <a:pt x="2970111" y="24199"/>
                    <a:pt x="2993094" y="12639"/>
                    <a:pt x="3022289" y="10893"/>
                  </a:cubicBezTo>
                  <a:cubicBezTo>
                    <a:pt x="3035344" y="10111"/>
                    <a:pt x="3043336" y="20290"/>
                    <a:pt x="3054807" y="24226"/>
                  </a:cubicBezTo>
                  <a:cubicBezTo>
                    <a:pt x="3083266" y="33989"/>
                    <a:pt x="3112862" y="42692"/>
                    <a:pt x="3141892" y="51925"/>
                  </a:cubicBezTo>
                  <a:cubicBezTo>
                    <a:pt x="3156498" y="54577"/>
                    <a:pt x="3173315" y="54799"/>
                    <a:pt x="3185711" y="59881"/>
                  </a:cubicBezTo>
                  <a:cubicBezTo>
                    <a:pt x="3221000" y="74351"/>
                    <a:pt x="3196552" y="98318"/>
                    <a:pt x="3219056" y="55536"/>
                  </a:cubicBezTo>
                  <a:cubicBezTo>
                    <a:pt x="3233847" y="54259"/>
                    <a:pt x="3248275" y="50997"/>
                    <a:pt x="3263425" y="51706"/>
                  </a:cubicBezTo>
                  <a:cubicBezTo>
                    <a:pt x="3275045" y="52250"/>
                    <a:pt x="3285322" y="60949"/>
                    <a:pt x="3296219" y="59147"/>
                  </a:cubicBezTo>
                  <a:cubicBezTo>
                    <a:pt x="3308643" y="57093"/>
                    <a:pt x="3311469" y="48049"/>
                    <a:pt x="3319094" y="42500"/>
                  </a:cubicBezTo>
                  <a:cubicBezTo>
                    <a:pt x="3399611" y="29185"/>
                    <a:pt x="3363375" y="41582"/>
                    <a:pt x="3420511" y="0"/>
                  </a:cubicBezTo>
                  <a:cubicBezTo>
                    <a:pt x="3431442" y="2480"/>
                    <a:pt x="3443361" y="3886"/>
                    <a:pt x="3453305" y="7440"/>
                  </a:cubicBezTo>
                  <a:cubicBezTo>
                    <a:pt x="3469029" y="13059"/>
                    <a:pt x="3483905" y="19630"/>
                    <a:pt x="3496571" y="27182"/>
                  </a:cubicBezTo>
                  <a:cubicBezTo>
                    <a:pt x="3535674" y="50500"/>
                    <a:pt x="3592081" y="121578"/>
                    <a:pt x="3602117" y="132521"/>
                  </a:cubicBezTo>
                  <a:lnTo>
                    <a:pt x="3619883" y="14004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>
              <a:outerShdw blurRad="50800" dist="38100" dir="2700000" algn="tl" rotWithShape="0">
                <a:srgbClr val="000000">
                  <a:alpha val="298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lvl="0" algn="ctr"/>
              <a:r>
                <a:rPr lang="tr-TR" sz="2400" dirty="0"/>
                <a:t>Surlara yaklaşmak ve tırmanmak için hareketli kuleler inşa edildi.</a:t>
              </a:r>
              <a:r>
                <a:rPr lang="tr-TR" sz="3200" dirty="0"/>
                <a:t> </a:t>
              </a:r>
              <a:endParaRPr sz="4000" b="0" i="0" u="none" strike="noStrike" cap="none" dirty="0"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" name="Google Shape;835;p38"/>
            <p:cNvSpPr/>
            <p:nvPr/>
          </p:nvSpPr>
          <p:spPr>
            <a:xfrm flipV="1">
              <a:off x="1437334" y="3933499"/>
              <a:ext cx="5202502" cy="426065"/>
            </a:xfrm>
            <a:custGeom>
              <a:avLst/>
              <a:gdLst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448683 w 3619883"/>
                <a:gd name="connsiteY3" fmla="*/ 4128157 h 4275461"/>
                <a:gd name="connsiteX4" fmla="*/ 3270899 w 3619883"/>
                <a:gd name="connsiteY4" fmla="*/ 3951392 h 4275461"/>
                <a:gd name="connsiteX5" fmla="*/ 3270899 w 3619883"/>
                <a:gd name="connsiteY5" fmla="*/ 4128157 h 4275461"/>
                <a:gd name="connsiteX6" fmla="*/ 3327149 w 3619883"/>
                <a:gd name="connsiteY6" fmla="*/ 4128157 h 4275461"/>
                <a:gd name="connsiteX7" fmla="*/ 3269726 w 3619883"/>
                <a:gd name="connsiteY7" fmla="*/ 4275461 h 4275461"/>
                <a:gd name="connsiteX8" fmla="*/ 3052674 w 3619883"/>
                <a:gd name="connsiteY8" fmla="*/ 4275461 h 4275461"/>
                <a:gd name="connsiteX9" fmla="*/ 3096002 w 3619883"/>
                <a:gd name="connsiteY9" fmla="*/ 4128157 h 4275461"/>
                <a:gd name="connsiteX10" fmla="*/ 3137725 w 3619883"/>
                <a:gd name="connsiteY10" fmla="*/ 4128157 h 4275461"/>
                <a:gd name="connsiteX11" fmla="*/ 3137725 w 3619883"/>
                <a:gd name="connsiteY11" fmla="*/ 3951392 h 4275461"/>
                <a:gd name="connsiteX12" fmla="*/ 2959941 w 3619883"/>
                <a:gd name="connsiteY12" fmla="*/ 3951392 h 4275461"/>
                <a:gd name="connsiteX13" fmla="*/ 2959941 w 3619883"/>
                <a:gd name="connsiteY13" fmla="*/ 4128157 h 4275461"/>
                <a:gd name="connsiteX14" fmla="*/ 2996846 w 3619883"/>
                <a:gd name="connsiteY14" fmla="*/ 4128157 h 4275461"/>
                <a:gd name="connsiteX15" fmla="*/ 3014011 w 3619883"/>
                <a:gd name="connsiteY15" fmla="*/ 4275461 h 4275461"/>
                <a:gd name="connsiteX16" fmla="*/ 2761042 w 3619883"/>
                <a:gd name="connsiteY16" fmla="*/ 4275461 h 4275461"/>
                <a:gd name="connsiteX17" fmla="*/ 2761042 w 3619883"/>
                <a:gd name="connsiteY17" fmla="*/ 4128157 h 4275461"/>
                <a:gd name="connsiteX18" fmla="*/ 2826768 w 3619883"/>
                <a:gd name="connsiteY18" fmla="*/ 4128157 h 4275461"/>
                <a:gd name="connsiteX19" fmla="*/ 2826768 w 3619883"/>
                <a:gd name="connsiteY19" fmla="*/ 3951392 h 4275461"/>
                <a:gd name="connsiteX20" fmla="*/ 2648983 w 3619883"/>
                <a:gd name="connsiteY20" fmla="*/ 3951392 h 4275461"/>
                <a:gd name="connsiteX21" fmla="*/ 2648983 w 3619883"/>
                <a:gd name="connsiteY21" fmla="*/ 4128157 h 4275461"/>
                <a:gd name="connsiteX22" fmla="*/ 2690646 w 3619883"/>
                <a:gd name="connsiteY22" fmla="*/ 4128157 h 4275461"/>
                <a:gd name="connsiteX23" fmla="*/ 2690646 w 3619883"/>
                <a:gd name="connsiteY23" fmla="*/ 4275461 h 4275461"/>
                <a:gd name="connsiteX24" fmla="*/ 2511710 w 3619883"/>
                <a:gd name="connsiteY24" fmla="*/ 4275461 h 4275461"/>
                <a:gd name="connsiteX25" fmla="*/ 2454288 w 3619883"/>
                <a:gd name="connsiteY25" fmla="*/ 4128157 h 4275461"/>
                <a:gd name="connsiteX26" fmla="*/ 2515810 w 3619883"/>
                <a:gd name="connsiteY26" fmla="*/ 4128157 h 4275461"/>
                <a:gd name="connsiteX27" fmla="*/ 2515810 w 3619883"/>
                <a:gd name="connsiteY27" fmla="*/ 3951392 h 4275461"/>
                <a:gd name="connsiteX28" fmla="*/ 2338025 w 3619883"/>
                <a:gd name="connsiteY28" fmla="*/ 3951392 h 4275461"/>
                <a:gd name="connsiteX29" fmla="*/ 2338025 w 3619883"/>
                <a:gd name="connsiteY29" fmla="*/ 4128157 h 4275461"/>
                <a:gd name="connsiteX30" fmla="*/ 2395120 w 3619883"/>
                <a:gd name="connsiteY30" fmla="*/ 4128157 h 4275461"/>
                <a:gd name="connsiteX31" fmla="*/ 2337697 w 3619883"/>
                <a:gd name="connsiteY31" fmla="*/ 4275461 h 4275461"/>
                <a:gd name="connsiteX32" fmla="*/ 2150155 w 3619883"/>
                <a:gd name="connsiteY32" fmla="*/ 4275461 h 4275461"/>
                <a:gd name="connsiteX33" fmla="*/ 2150155 w 3619883"/>
                <a:gd name="connsiteY33" fmla="*/ 4128157 h 4275461"/>
                <a:gd name="connsiteX34" fmla="*/ 2204852 w 3619883"/>
                <a:gd name="connsiteY34" fmla="*/ 4128157 h 4275461"/>
                <a:gd name="connsiteX35" fmla="*/ 2204852 w 3619883"/>
                <a:gd name="connsiteY35" fmla="*/ 3951392 h 4275461"/>
                <a:gd name="connsiteX36" fmla="*/ 2027068 w 3619883"/>
                <a:gd name="connsiteY36" fmla="*/ 3951392 h 4275461"/>
                <a:gd name="connsiteX37" fmla="*/ 2027068 w 3619883"/>
                <a:gd name="connsiteY37" fmla="*/ 4128157 h 4275461"/>
                <a:gd name="connsiteX38" fmla="*/ 2079759 w 3619883"/>
                <a:gd name="connsiteY38" fmla="*/ 4128157 h 4275461"/>
                <a:gd name="connsiteX39" fmla="*/ 2079759 w 3619883"/>
                <a:gd name="connsiteY39" fmla="*/ 4275461 h 4275461"/>
                <a:gd name="connsiteX40" fmla="*/ 1824703 w 3619883"/>
                <a:gd name="connsiteY40" fmla="*/ 4275461 h 4275461"/>
                <a:gd name="connsiteX41" fmla="*/ 1834468 w 3619883"/>
                <a:gd name="connsiteY41" fmla="*/ 4128157 h 4275461"/>
                <a:gd name="connsiteX42" fmla="*/ 1893894 w 3619883"/>
                <a:gd name="connsiteY42" fmla="*/ 4128157 h 4275461"/>
                <a:gd name="connsiteX43" fmla="*/ 1893894 w 3619883"/>
                <a:gd name="connsiteY43" fmla="*/ 3951392 h 4275461"/>
                <a:gd name="connsiteX44" fmla="*/ 1716110 w 3619883"/>
                <a:gd name="connsiteY44" fmla="*/ 3951392 h 4275461"/>
                <a:gd name="connsiteX45" fmla="*/ 1716110 w 3619883"/>
                <a:gd name="connsiteY45" fmla="*/ 4006431 h 4275461"/>
                <a:gd name="connsiteX46" fmla="*/ 1703447 w 3619883"/>
                <a:gd name="connsiteY46" fmla="*/ 4007960 h 4275461"/>
                <a:gd name="connsiteX47" fmla="*/ 1716110 w 3619883"/>
                <a:gd name="connsiteY47" fmla="*/ 4044284 h 4275461"/>
                <a:gd name="connsiteX48" fmla="*/ 1716110 w 3619883"/>
                <a:gd name="connsiteY48" fmla="*/ 4128157 h 4275461"/>
                <a:gd name="connsiteX49" fmla="*/ 1745346 w 3619883"/>
                <a:gd name="connsiteY49" fmla="*/ 4128157 h 4275461"/>
                <a:gd name="connsiteX50" fmla="*/ 1796694 w 3619883"/>
                <a:gd name="connsiteY50" fmla="*/ 4275461 h 4275461"/>
                <a:gd name="connsiteX51" fmla="*/ 1558844 w 3619883"/>
                <a:gd name="connsiteY51" fmla="*/ 4275461 h 4275461"/>
                <a:gd name="connsiteX52" fmla="*/ 1517252 w 3619883"/>
                <a:gd name="connsiteY52" fmla="*/ 4128157 h 4275461"/>
                <a:gd name="connsiteX53" fmla="*/ 1582936 w 3619883"/>
                <a:gd name="connsiteY53" fmla="*/ 4128157 h 4275461"/>
                <a:gd name="connsiteX54" fmla="*/ 1582936 w 3619883"/>
                <a:gd name="connsiteY54" fmla="*/ 3951392 h 4275461"/>
                <a:gd name="connsiteX55" fmla="*/ 1405151 w 3619883"/>
                <a:gd name="connsiteY55" fmla="*/ 3951392 h 4275461"/>
                <a:gd name="connsiteX56" fmla="*/ 1405151 w 3619883"/>
                <a:gd name="connsiteY56" fmla="*/ 4128157 h 4275461"/>
                <a:gd name="connsiteX57" fmla="*/ 1468988 w 3619883"/>
                <a:gd name="connsiteY57" fmla="*/ 4128157 h 4275461"/>
                <a:gd name="connsiteX58" fmla="*/ 1427396 w 3619883"/>
                <a:gd name="connsiteY58" fmla="*/ 4275461 h 4275461"/>
                <a:gd name="connsiteX59" fmla="*/ 1210751 w 3619883"/>
                <a:gd name="connsiteY59" fmla="*/ 4275461 h 4275461"/>
                <a:gd name="connsiteX60" fmla="*/ 1210751 w 3619883"/>
                <a:gd name="connsiteY60" fmla="*/ 4128157 h 4275461"/>
                <a:gd name="connsiteX61" fmla="*/ 1271978 w 3619883"/>
                <a:gd name="connsiteY61" fmla="*/ 4128157 h 4275461"/>
                <a:gd name="connsiteX62" fmla="*/ 1271978 w 3619883"/>
                <a:gd name="connsiteY62" fmla="*/ 3951392 h 4275461"/>
                <a:gd name="connsiteX63" fmla="*/ 1094193 w 3619883"/>
                <a:gd name="connsiteY63" fmla="*/ 3951392 h 4275461"/>
                <a:gd name="connsiteX64" fmla="*/ 1094193 w 3619883"/>
                <a:gd name="connsiteY64" fmla="*/ 4128157 h 4275461"/>
                <a:gd name="connsiteX65" fmla="*/ 1140354 w 3619883"/>
                <a:gd name="connsiteY65" fmla="*/ 4128157 h 4275461"/>
                <a:gd name="connsiteX66" fmla="*/ 1140354 w 3619883"/>
                <a:gd name="connsiteY66" fmla="*/ 4275461 h 4275461"/>
                <a:gd name="connsiteX67" fmla="*/ 953807 w 3619883"/>
                <a:gd name="connsiteY67" fmla="*/ 4275461 h 4275461"/>
                <a:gd name="connsiteX68" fmla="*/ 912215 w 3619883"/>
                <a:gd name="connsiteY68" fmla="*/ 4128157 h 4275461"/>
                <a:gd name="connsiteX69" fmla="*/ 961020 w 3619883"/>
                <a:gd name="connsiteY69" fmla="*/ 4128157 h 4275461"/>
                <a:gd name="connsiteX70" fmla="*/ 961020 w 3619883"/>
                <a:gd name="connsiteY70" fmla="*/ 3951392 h 4275461"/>
                <a:gd name="connsiteX71" fmla="*/ 783235 w 3619883"/>
                <a:gd name="connsiteY71" fmla="*/ 3951392 h 4275461"/>
                <a:gd name="connsiteX72" fmla="*/ 783235 w 3619883"/>
                <a:gd name="connsiteY72" fmla="*/ 4128157 h 4275461"/>
                <a:gd name="connsiteX73" fmla="*/ 871024 w 3619883"/>
                <a:gd name="connsiteY73" fmla="*/ 4128157 h 4275461"/>
                <a:gd name="connsiteX74" fmla="*/ 829432 w 3619883"/>
                <a:gd name="connsiteY74" fmla="*/ 4275461 h 4275461"/>
                <a:gd name="connsiteX75" fmla="*/ 611484 w 3619883"/>
                <a:gd name="connsiteY75" fmla="*/ 4275461 h 4275461"/>
                <a:gd name="connsiteX76" fmla="*/ 621247 w 3619883"/>
                <a:gd name="connsiteY76" fmla="*/ 4128157 h 4275461"/>
                <a:gd name="connsiteX77" fmla="*/ 650062 w 3619883"/>
                <a:gd name="connsiteY77" fmla="*/ 4128157 h 4275461"/>
                <a:gd name="connsiteX78" fmla="*/ 650062 w 3619883"/>
                <a:gd name="connsiteY78" fmla="*/ 3951392 h 4275461"/>
                <a:gd name="connsiteX79" fmla="*/ 472277 w 3619883"/>
                <a:gd name="connsiteY79" fmla="*/ 3951392 h 4275461"/>
                <a:gd name="connsiteX80" fmla="*/ 472277 w 3619883"/>
                <a:gd name="connsiteY80" fmla="*/ 4128157 h 4275461"/>
                <a:gd name="connsiteX81" fmla="*/ 522650 w 3619883"/>
                <a:gd name="connsiteY81" fmla="*/ 4128157 h 4275461"/>
                <a:gd name="connsiteX82" fmla="*/ 573998 w 3619883"/>
                <a:gd name="connsiteY82" fmla="*/ 4275461 h 4275461"/>
                <a:gd name="connsiteX83" fmla="*/ 336164 w 3619883"/>
                <a:gd name="connsiteY83" fmla="*/ 4275461 h 4275461"/>
                <a:gd name="connsiteX84" fmla="*/ 294572 w 3619883"/>
                <a:gd name="connsiteY84" fmla="*/ 4128157 h 4275461"/>
                <a:gd name="connsiteX85" fmla="*/ 339106 w 3619883"/>
                <a:gd name="connsiteY85" fmla="*/ 4128157 h 4275461"/>
                <a:gd name="connsiteX86" fmla="*/ 339106 w 3619883"/>
                <a:gd name="connsiteY86" fmla="*/ 3951392 h 4275461"/>
                <a:gd name="connsiteX87" fmla="*/ 161321 w 3619883"/>
                <a:gd name="connsiteY87" fmla="*/ 3951392 h 4275461"/>
                <a:gd name="connsiteX88" fmla="*/ 161321 w 3619883"/>
                <a:gd name="connsiteY88" fmla="*/ 4128157 h 4275461"/>
                <a:gd name="connsiteX89" fmla="*/ 230914 w 3619883"/>
                <a:gd name="connsiteY89" fmla="*/ 4128157 h 4275461"/>
                <a:gd name="connsiteX90" fmla="*/ 189322 w 3619883"/>
                <a:gd name="connsiteY90" fmla="*/ 4275461 h 4275461"/>
                <a:gd name="connsiteX91" fmla="*/ 0 w 3619883"/>
                <a:gd name="connsiteY91" fmla="*/ 4275461 h 4275461"/>
                <a:gd name="connsiteX92" fmla="*/ 0 w 3619883"/>
                <a:gd name="connsiteY92" fmla="*/ 42229 h 4275461"/>
                <a:gd name="connsiteX93" fmla="*/ 42464 w 3619883"/>
                <a:gd name="connsiteY93" fmla="*/ 40518 h 4275461"/>
                <a:gd name="connsiteX94" fmla="*/ 137733 w 3619883"/>
                <a:gd name="connsiteY94" fmla="*/ 35355 h 4275461"/>
                <a:gd name="connsiteX95" fmla="*/ 270565 w 3619883"/>
                <a:gd name="connsiteY95" fmla="*/ 29759 h 4275461"/>
                <a:gd name="connsiteX96" fmla="*/ 479734 w 3619883"/>
                <a:gd name="connsiteY96" fmla="*/ 45455 h 4275461"/>
                <a:gd name="connsiteX97" fmla="*/ 524103 w 3619883"/>
                <a:gd name="connsiteY97" fmla="*/ 41625 h 4275461"/>
                <a:gd name="connsiteX98" fmla="*/ 624416 w 3619883"/>
                <a:gd name="connsiteY98" fmla="*/ 22696 h 4275461"/>
                <a:gd name="connsiteX99" fmla="*/ 657762 w 3619883"/>
                <a:gd name="connsiteY99" fmla="*/ 18351 h 4275461"/>
                <a:gd name="connsiteX100" fmla="*/ 690557 w 3619883"/>
                <a:gd name="connsiteY100" fmla="*/ 25792 h 4275461"/>
                <a:gd name="connsiteX101" fmla="*/ 745123 w 3619883"/>
                <a:gd name="connsiteY101" fmla="*/ 40157 h 4275461"/>
                <a:gd name="connsiteX102" fmla="*/ 789493 w 3619883"/>
                <a:gd name="connsiteY102" fmla="*/ 36327 h 4275461"/>
                <a:gd name="connsiteX103" fmla="*/ 854255 w 3619883"/>
                <a:gd name="connsiteY103" fmla="*/ 68887 h 4275461"/>
                <a:gd name="connsiteX104" fmla="*/ 897520 w 3619883"/>
                <a:gd name="connsiteY104" fmla="*/ 88629 h 4275461"/>
                <a:gd name="connsiteX105" fmla="*/ 940510 w 3619883"/>
                <a:gd name="connsiteY105" fmla="*/ 114265 h 4275461"/>
                <a:gd name="connsiteX106" fmla="*/ 1082712 w 3619883"/>
                <a:gd name="connsiteY106" fmla="*/ 144543 h 4275461"/>
                <a:gd name="connsiteX107" fmla="*/ 1205348 w 3619883"/>
                <a:gd name="connsiteY107" fmla="*/ 120753 h 4275461"/>
                <a:gd name="connsiteX108" fmla="*/ 1271764 w 3619883"/>
                <a:gd name="connsiteY108" fmla="*/ 117956 h 4275461"/>
                <a:gd name="connsiteX109" fmla="*/ 1315583 w 3619883"/>
                <a:gd name="connsiteY109" fmla="*/ 125912 h 4275461"/>
                <a:gd name="connsiteX110" fmla="*/ 1359125 w 3619883"/>
                <a:gd name="connsiteY110" fmla="*/ 139761 h 4275461"/>
                <a:gd name="connsiteX111" fmla="*/ 1391919 w 3619883"/>
                <a:gd name="connsiteY111" fmla="*/ 147202 h 4275461"/>
                <a:gd name="connsiteX112" fmla="*/ 1436563 w 3619883"/>
                <a:gd name="connsiteY112" fmla="*/ 137480 h 4275461"/>
                <a:gd name="connsiteX113" fmla="*/ 1471566 w 3619883"/>
                <a:gd name="connsiteY113" fmla="*/ 97777 h 4275461"/>
                <a:gd name="connsiteX114" fmla="*/ 1505739 w 3619883"/>
                <a:gd name="connsiteY114" fmla="*/ 75753 h 4275461"/>
                <a:gd name="connsiteX115" fmla="*/ 1590891 w 3619883"/>
                <a:gd name="connsiteY115" fmla="*/ 144702 h 4275461"/>
                <a:gd name="connsiteX116" fmla="*/ 1625616 w 3619883"/>
                <a:gd name="connsiteY116" fmla="*/ 110893 h 4275461"/>
                <a:gd name="connsiteX117" fmla="*/ 1658964 w 3619883"/>
                <a:gd name="connsiteY117" fmla="*/ 106547 h 4275461"/>
                <a:gd name="connsiteX118" fmla="*/ 1746598 w 3619883"/>
                <a:gd name="connsiteY118" fmla="*/ 122460 h 4275461"/>
                <a:gd name="connsiteX119" fmla="*/ 1811913 w 3619883"/>
                <a:gd name="connsiteY119" fmla="*/ 143234 h 4275461"/>
                <a:gd name="connsiteX120" fmla="*/ 1856557 w 3619883"/>
                <a:gd name="connsiteY120" fmla="*/ 133511 h 4275461"/>
                <a:gd name="connsiteX121" fmla="*/ 2066003 w 3619883"/>
                <a:gd name="connsiteY121" fmla="*/ 143313 h 4275461"/>
                <a:gd name="connsiteX122" fmla="*/ 2177615 w 3619883"/>
                <a:gd name="connsiteY122" fmla="*/ 119007 h 4275461"/>
                <a:gd name="connsiteX123" fmla="*/ 2255883 w 3619883"/>
                <a:gd name="connsiteY123" fmla="*/ 99047 h 4275461"/>
                <a:gd name="connsiteX124" fmla="*/ 2344622 w 3619883"/>
                <a:gd name="connsiteY124" fmla="*/ 91388 h 4275461"/>
                <a:gd name="connsiteX125" fmla="*/ 2455682 w 3619883"/>
                <a:gd name="connsiteY125" fmla="*/ 78869 h 4275461"/>
                <a:gd name="connsiteX126" fmla="*/ 2632609 w 3619883"/>
                <a:gd name="connsiteY126" fmla="*/ 75338 h 4275461"/>
                <a:gd name="connsiteX127" fmla="*/ 2742291 w 3619883"/>
                <a:gd name="connsiteY127" fmla="*/ 92282 h 4275461"/>
                <a:gd name="connsiteX128" fmla="*/ 2851974 w 3619883"/>
                <a:gd name="connsiteY128" fmla="*/ 109227 h 4275461"/>
                <a:gd name="connsiteX129" fmla="*/ 2907643 w 3619883"/>
                <a:gd name="connsiteY129" fmla="*/ 100020 h 4275461"/>
                <a:gd name="connsiteX130" fmla="*/ 2944022 w 3619883"/>
                <a:gd name="connsiteY130" fmla="*/ 30853 h 4275461"/>
                <a:gd name="connsiteX131" fmla="*/ 3022289 w 3619883"/>
                <a:gd name="connsiteY131" fmla="*/ 10893 h 4275461"/>
                <a:gd name="connsiteX132" fmla="*/ 3054807 w 3619883"/>
                <a:gd name="connsiteY132" fmla="*/ 24226 h 4275461"/>
                <a:gd name="connsiteX133" fmla="*/ 3141892 w 3619883"/>
                <a:gd name="connsiteY133" fmla="*/ 51925 h 4275461"/>
                <a:gd name="connsiteX134" fmla="*/ 3185711 w 3619883"/>
                <a:gd name="connsiteY134" fmla="*/ 59881 h 4275461"/>
                <a:gd name="connsiteX135" fmla="*/ 3219056 w 3619883"/>
                <a:gd name="connsiteY135" fmla="*/ 55536 h 4275461"/>
                <a:gd name="connsiteX136" fmla="*/ 3263425 w 3619883"/>
                <a:gd name="connsiteY136" fmla="*/ 51706 h 4275461"/>
                <a:gd name="connsiteX137" fmla="*/ 3296219 w 3619883"/>
                <a:gd name="connsiteY137" fmla="*/ 59147 h 4275461"/>
                <a:gd name="connsiteX138" fmla="*/ 3319094 w 3619883"/>
                <a:gd name="connsiteY138" fmla="*/ 42500 h 4275461"/>
                <a:gd name="connsiteX139" fmla="*/ 3420511 w 3619883"/>
                <a:gd name="connsiteY139" fmla="*/ 0 h 4275461"/>
                <a:gd name="connsiteX140" fmla="*/ 3453305 w 3619883"/>
                <a:gd name="connsiteY140" fmla="*/ 7440 h 4275461"/>
                <a:gd name="connsiteX141" fmla="*/ 3496571 w 3619883"/>
                <a:gd name="connsiteY141" fmla="*/ 27182 h 4275461"/>
                <a:gd name="connsiteX142" fmla="*/ 3602117 w 3619883"/>
                <a:gd name="connsiteY142" fmla="*/ 132521 h 4275461"/>
                <a:gd name="connsiteX143" fmla="*/ 3619883 w 3619883"/>
                <a:gd name="connsiteY143" fmla="*/ 140049 h 4275461"/>
                <a:gd name="connsiteX144" fmla="*/ 3619883 w 3619883"/>
                <a:gd name="connsiteY14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448683 w 3619883"/>
                <a:gd name="connsiteY3" fmla="*/ 4128157 h 4275461"/>
                <a:gd name="connsiteX4" fmla="*/ 3270899 w 3619883"/>
                <a:gd name="connsiteY4" fmla="*/ 4128157 h 4275461"/>
                <a:gd name="connsiteX5" fmla="*/ 3327149 w 3619883"/>
                <a:gd name="connsiteY5" fmla="*/ 4128157 h 4275461"/>
                <a:gd name="connsiteX6" fmla="*/ 3269726 w 3619883"/>
                <a:gd name="connsiteY6" fmla="*/ 4275461 h 4275461"/>
                <a:gd name="connsiteX7" fmla="*/ 3052674 w 3619883"/>
                <a:gd name="connsiteY7" fmla="*/ 4275461 h 4275461"/>
                <a:gd name="connsiteX8" fmla="*/ 3096002 w 3619883"/>
                <a:gd name="connsiteY8" fmla="*/ 4128157 h 4275461"/>
                <a:gd name="connsiteX9" fmla="*/ 3137725 w 3619883"/>
                <a:gd name="connsiteY9" fmla="*/ 4128157 h 4275461"/>
                <a:gd name="connsiteX10" fmla="*/ 3137725 w 3619883"/>
                <a:gd name="connsiteY10" fmla="*/ 3951392 h 4275461"/>
                <a:gd name="connsiteX11" fmla="*/ 2959941 w 3619883"/>
                <a:gd name="connsiteY11" fmla="*/ 3951392 h 4275461"/>
                <a:gd name="connsiteX12" fmla="*/ 2959941 w 3619883"/>
                <a:gd name="connsiteY12" fmla="*/ 4128157 h 4275461"/>
                <a:gd name="connsiteX13" fmla="*/ 2996846 w 3619883"/>
                <a:gd name="connsiteY13" fmla="*/ 4128157 h 4275461"/>
                <a:gd name="connsiteX14" fmla="*/ 3014011 w 3619883"/>
                <a:gd name="connsiteY14" fmla="*/ 4275461 h 4275461"/>
                <a:gd name="connsiteX15" fmla="*/ 2761042 w 3619883"/>
                <a:gd name="connsiteY15" fmla="*/ 4275461 h 4275461"/>
                <a:gd name="connsiteX16" fmla="*/ 2761042 w 3619883"/>
                <a:gd name="connsiteY16" fmla="*/ 4128157 h 4275461"/>
                <a:gd name="connsiteX17" fmla="*/ 2826768 w 3619883"/>
                <a:gd name="connsiteY17" fmla="*/ 4128157 h 4275461"/>
                <a:gd name="connsiteX18" fmla="*/ 2826768 w 3619883"/>
                <a:gd name="connsiteY18" fmla="*/ 3951392 h 4275461"/>
                <a:gd name="connsiteX19" fmla="*/ 2648983 w 3619883"/>
                <a:gd name="connsiteY19" fmla="*/ 3951392 h 4275461"/>
                <a:gd name="connsiteX20" fmla="*/ 2648983 w 3619883"/>
                <a:gd name="connsiteY20" fmla="*/ 4128157 h 4275461"/>
                <a:gd name="connsiteX21" fmla="*/ 2690646 w 3619883"/>
                <a:gd name="connsiteY21" fmla="*/ 4128157 h 4275461"/>
                <a:gd name="connsiteX22" fmla="*/ 2690646 w 3619883"/>
                <a:gd name="connsiteY22" fmla="*/ 4275461 h 4275461"/>
                <a:gd name="connsiteX23" fmla="*/ 2511710 w 3619883"/>
                <a:gd name="connsiteY23" fmla="*/ 4275461 h 4275461"/>
                <a:gd name="connsiteX24" fmla="*/ 2454288 w 3619883"/>
                <a:gd name="connsiteY24" fmla="*/ 4128157 h 4275461"/>
                <a:gd name="connsiteX25" fmla="*/ 2515810 w 3619883"/>
                <a:gd name="connsiteY25" fmla="*/ 4128157 h 4275461"/>
                <a:gd name="connsiteX26" fmla="*/ 2515810 w 3619883"/>
                <a:gd name="connsiteY26" fmla="*/ 3951392 h 4275461"/>
                <a:gd name="connsiteX27" fmla="*/ 2338025 w 3619883"/>
                <a:gd name="connsiteY27" fmla="*/ 3951392 h 4275461"/>
                <a:gd name="connsiteX28" fmla="*/ 2338025 w 3619883"/>
                <a:gd name="connsiteY28" fmla="*/ 4128157 h 4275461"/>
                <a:gd name="connsiteX29" fmla="*/ 2395120 w 3619883"/>
                <a:gd name="connsiteY29" fmla="*/ 4128157 h 4275461"/>
                <a:gd name="connsiteX30" fmla="*/ 2337697 w 3619883"/>
                <a:gd name="connsiteY30" fmla="*/ 4275461 h 4275461"/>
                <a:gd name="connsiteX31" fmla="*/ 2150155 w 3619883"/>
                <a:gd name="connsiteY31" fmla="*/ 4275461 h 4275461"/>
                <a:gd name="connsiteX32" fmla="*/ 2150155 w 3619883"/>
                <a:gd name="connsiteY32" fmla="*/ 4128157 h 4275461"/>
                <a:gd name="connsiteX33" fmla="*/ 2204852 w 3619883"/>
                <a:gd name="connsiteY33" fmla="*/ 4128157 h 4275461"/>
                <a:gd name="connsiteX34" fmla="*/ 2204852 w 3619883"/>
                <a:gd name="connsiteY34" fmla="*/ 3951392 h 4275461"/>
                <a:gd name="connsiteX35" fmla="*/ 2027068 w 3619883"/>
                <a:gd name="connsiteY35" fmla="*/ 3951392 h 4275461"/>
                <a:gd name="connsiteX36" fmla="*/ 2027068 w 3619883"/>
                <a:gd name="connsiteY36" fmla="*/ 4128157 h 4275461"/>
                <a:gd name="connsiteX37" fmla="*/ 2079759 w 3619883"/>
                <a:gd name="connsiteY37" fmla="*/ 4128157 h 4275461"/>
                <a:gd name="connsiteX38" fmla="*/ 2079759 w 3619883"/>
                <a:gd name="connsiteY38" fmla="*/ 4275461 h 4275461"/>
                <a:gd name="connsiteX39" fmla="*/ 1824703 w 3619883"/>
                <a:gd name="connsiteY39" fmla="*/ 4275461 h 4275461"/>
                <a:gd name="connsiteX40" fmla="*/ 1834468 w 3619883"/>
                <a:gd name="connsiteY40" fmla="*/ 4128157 h 4275461"/>
                <a:gd name="connsiteX41" fmla="*/ 1893894 w 3619883"/>
                <a:gd name="connsiteY41" fmla="*/ 4128157 h 4275461"/>
                <a:gd name="connsiteX42" fmla="*/ 1893894 w 3619883"/>
                <a:gd name="connsiteY42" fmla="*/ 3951392 h 4275461"/>
                <a:gd name="connsiteX43" fmla="*/ 1716110 w 3619883"/>
                <a:gd name="connsiteY43" fmla="*/ 3951392 h 4275461"/>
                <a:gd name="connsiteX44" fmla="*/ 1716110 w 3619883"/>
                <a:gd name="connsiteY44" fmla="*/ 4006431 h 4275461"/>
                <a:gd name="connsiteX45" fmla="*/ 1703447 w 3619883"/>
                <a:gd name="connsiteY45" fmla="*/ 4007960 h 4275461"/>
                <a:gd name="connsiteX46" fmla="*/ 1716110 w 3619883"/>
                <a:gd name="connsiteY46" fmla="*/ 4044284 h 4275461"/>
                <a:gd name="connsiteX47" fmla="*/ 1716110 w 3619883"/>
                <a:gd name="connsiteY47" fmla="*/ 4128157 h 4275461"/>
                <a:gd name="connsiteX48" fmla="*/ 1745346 w 3619883"/>
                <a:gd name="connsiteY48" fmla="*/ 4128157 h 4275461"/>
                <a:gd name="connsiteX49" fmla="*/ 1796694 w 3619883"/>
                <a:gd name="connsiteY49" fmla="*/ 4275461 h 4275461"/>
                <a:gd name="connsiteX50" fmla="*/ 1558844 w 3619883"/>
                <a:gd name="connsiteY50" fmla="*/ 4275461 h 4275461"/>
                <a:gd name="connsiteX51" fmla="*/ 1517252 w 3619883"/>
                <a:gd name="connsiteY51" fmla="*/ 4128157 h 4275461"/>
                <a:gd name="connsiteX52" fmla="*/ 1582936 w 3619883"/>
                <a:gd name="connsiteY52" fmla="*/ 4128157 h 4275461"/>
                <a:gd name="connsiteX53" fmla="*/ 1582936 w 3619883"/>
                <a:gd name="connsiteY53" fmla="*/ 3951392 h 4275461"/>
                <a:gd name="connsiteX54" fmla="*/ 1405151 w 3619883"/>
                <a:gd name="connsiteY54" fmla="*/ 3951392 h 4275461"/>
                <a:gd name="connsiteX55" fmla="*/ 1405151 w 3619883"/>
                <a:gd name="connsiteY55" fmla="*/ 4128157 h 4275461"/>
                <a:gd name="connsiteX56" fmla="*/ 1468988 w 3619883"/>
                <a:gd name="connsiteY56" fmla="*/ 4128157 h 4275461"/>
                <a:gd name="connsiteX57" fmla="*/ 1427396 w 3619883"/>
                <a:gd name="connsiteY57" fmla="*/ 4275461 h 4275461"/>
                <a:gd name="connsiteX58" fmla="*/ 1210751 w 3619883"/>
                <a:gd name="connsiteY58" fmla="*/ 4275461 h 4275461"/>
                <a:gd name="connsiteX59" fmla="*/ 1210751 w 3619883"/>
                <a:gd name="connsiteY59" fmla="*/ 4128157 h 4275461"/>
                <a:gd name="connsiteX60" fmla="*/ 1271978 w 3619883"/>
                <a:gd name="connsiteY60" fmla="*/ 4128157 h 4275461"/>
                <a:gd name="connsiteX61" fmla="*/ 1271978 w 3619883"/>
                <a:gd name="connsiteY61" fmla="*/ 3951392 h 4275461"/>
                <a:gd name="connsiteX62" fmla="*/ 1094193 w 3619883"/>
                <a:gd name="connsiteY62" fmla="*/ 3951392 h 4275461"/>
                <a:gd name="connsiteX63" fmla="*/ 1094193 w 3619883"/>
                <a:gd name="connsiteY63" fmla="*/ 4128157 h 4275461"/>
                <a:gd name="connsiteX64" fmla="*/ 1140354 w 3619883"/>
                <a:gd name="connsiteY64" fmla="*/ 4128157 h 4275461"/>
                <a:gd name="connsiteX65" fmla="*/ 1140354 w 3619883"/>
                <a:gd name="connsiteY65" fmla="*/ 4275461 h 4275461"/>
                <a:gd name="connsiteX66" fmla="*/ 953807 w 3619883"/>
                <a:gd name="connsiteY66" fmla="*/ 4275461 h 4275461"/>
                <a:gd name="connsiteX67" fmla="*/ 912215 w 3619883"/>
                <a:gd name="connsiteY67" fmla="*/ 4128157 h 4275461"/>
                <a:gd name="connsiteX68" fmla="*/ 961020 w 3619883"/>
                <a:gd name="connsiteY68" fmla="*/ 4128157 h 4275461"/>
                <a:gd name="connsiteX69" fmla="*/ 961020 w 3619883"/>
                <a:gd name="connsiteY69" fmla="*/ 3951392 h 4275461"/>
                <a:gd name="connsiteX70" fmla="*/ 783235 w 3619883"/>
                <a:gd name="connsiteY70" fmla="*/ 3951392 h 4275461"/>
                <a:gd name="connsiteX71" fmla="*/ 783235 w 3619883"/>
                <a:gd name="connsiteY71" fmla="*/ 4128157 h 4275461"/>
                <a:gd name="connsiteX72" fmla="*/ 871024 w 3619883"/>
                <a:gd name="connsiteY72" fmla="*/ 4128157 h 4275461"/>
                <a:gd name="connsiteX73" fmla="*/ 829432 w 3619883"/>
                <a:gd name="connsiteY73" fmla="*/ 4275461 h 4275461"/>
                <a:gd name="connsiteX74" fmla="*/ 611484 w 3619883"/>
                <a:gd name="connsiteY74" fmla="*/ 4275461 h 4275461"/>
                <a:gd name="connsiteX75" fmla="*/ 621247 w 3619883"/>
                <a:gd name="connsiteY75" fmla="*/ 4128157 h 4275461"/>
                <a:gd name="connsiteX76" fmla="*/ 650062 w 3619883"/>
                <a:gd name="connsiteY76" fmla="*/ 4128157 h 4275461"/>
                <a:gd name="connsiteX77" fmla="*/ 650062 w 3619883"/>
                <a:gd name="connsiteY77" fmla="*/ 3951392 h 4275461"/>
                <a:gd name="connsiteX78" fmla="*/ 472277 w 3619883"/>
                <a:gd name="connsiteY78" fmla="*/ 3951392 h 4275461"/>
                <a:gd name="connsiteX79" fmla="*/ 472277 w 3619883"/>
                <a:gd name="connsiteY79" fmla="*/ 4128157 h 4275461"/>
                <a:gd name="connsiteX80" fmla="*/ 522650 w 3619883"/>
                <a:gd name="connsiteY80" fmla="*/ 4128157 h 4275461"/>
                <a:gd name="connsiteX81" fmla="*/ 573998 w 3619883"/>
                <a:gd name="connsiteY81" fmla="*/ 4275461 h 4275461"/>
                <a:gd name="connsiteX82" fmla="*/ 336164 w 3619883"/>
                <a:gd name="connsiteY82" fmla="*/ 4275461 h 4275461"/>
                <a:gd name="connsiteX83" fmla="*/ 294572 w 3619883"/>
                <a:gd name="connsiteY83" fmla="*/ 4128157 h 4275461"/>
                <a:gd name="connsiteX84" fmla="*/ 339106 w 3619883"/>
                <a:gd name="connsiteY84" fmla="*/ 4128157 h 4275461"/>
                <a:gd name="connsiteX85" fmla="*/ 339106 w 3619883"/>
                <a:gd name="connsiteY85" fmla="*/ 3951392 h 4275461"/>
                <a:gd name="connsiteX86" fmla="*/ 161321 w 3619883"/>
                <a:gd name="connsiteY86" fmla="*/ 3951392 h 4275461"/>
                <a:gd name="connsiteX87" fmla="*/ 161321 w 3619883"/>
                <a:gd name="connsiteY87" fmla="*/ 4128157 h 4275461"/>
                <a:gd name="connsiteX88" fmla="*/ 230914 w 3619883"/>
                <a:gd name="connsiteY88" fmla="*/ 4128157 h 4275461"/>
                <a:gd name="connsiteX89" fmla="*/ 189322 w 3619883"/>
                <a:gd name="connsiteY89" fmla="*/ 4275461 h 4275461"/>
                <a:gd name="connsiteX90" fmla="*/ 0 w 3619883"/>
                <a:gd name="connsiteY90" fmla="*/ 4275461 h 4275461"/>
                <a:gd name="connsiteX91" fmla="*/ 0 w 3619883"/>
                <a:gd name="connsiteY91" fmla="*/ 42229 h 4275461"/>
                <a:gd name="connsiteX92" fmla="*/ 42464 w 3619883"/>
                <a:gd name="connsiteY92" fmla="*/ 40518 h 4275461"/>
                <a:gd name="connsiteX93" fmla="*/ 137733 w 3619883"/>
                <a:gd name="connsiteY93" fmla="*/ 35355 h 4275461"/>
                <a:gd name="connsiteX94" fmla="*/ 270565 w 3619883"/>
                <a:gd name="connsiteY94" fmla="*/ 29759 h 4275461"/>
                <a:gd name="connsiteX95" fmla="*/ 479734 w 3619883"/>
                <a:gd name="connsiteY95" fmla="*/ 45455 h 4275461"/>
                <a:gd name="connsiteX96" fmla="*/ 524103 w 3619883"/>
                <a:gd name="connsiteY96" fmla="*/ 41625 h 4275461"/>
                <a:gd name="connsiteX97" fmla="*/ 624416 w 3619883"/>
                <a:gd name="connsiteY97" fmla="*/ 22696 h 4275461"/>
                <a:gd name="connsiteX98" fmla="*/ 657762 w 3619883"/>
                <a:gd name="connsiteY98" fmla="*/ 18351 h 4275461"/>
                <a:gd name="connsiteX99" fmla="*/ 690557 w 3619883"/>
                <a:gd name="connsiteY99" fmla="*/ 25792 h 4275461"/>
                <a:gd name="connsiteX100" fmla="*/ 745123 w 3619883"/>
                <a:gd name="connsiteY100" fmla="*/ 40157 h 4275461"/>
                <a:gd name="connsiteX101" fmla="*/ 789493 w 3619883"/>
                <a:gd name="connsiteY101" fmla="*/ 36327 h 4275461"/>
                <a:gd name="connsiteX102" fmla="*/ 854255 w 3619883"/>
                <a:gd name="connsiteY102" fmla="*/ 68887 h 4275461"/>
                <a:gd name="connsiteX103" fmla="*/ 897520 w 3619883"/>
                <a:gd name="connsiteY103" fmla="*/ 88629 h 4275461"/>
                <a:gd name="connsiteX104" fmla="*/ 940510 w 3619883"/>
                <a:gd name="connsiteY104" fmla="*/ 114265 h 4275461"/>
                <a:gd name="connsiteX105" fmla="*/ 1082712 w 3619883"/>
                <a:gd name="connsiteY105" fmla="*/ 144543 h 4275461"/>
                <a:gd name="connsiteX106" fmla="*/ 1205348 w 3619883"/>
                <a:gd name="connsiteY106" fmla="*/ 120753 h 4275461"/>
                <a:gd name="connsiteX107" fmla="*/ 1271764 w 3619883"/>
                <a:gd name="connsiteY107" fmla="*/ 117956 h 4275461"/>
                <a:gd name="connsiteX108" fmla="*/ 1315583 w 3619883"/>
                <a:gd name="connsiteY108" fmla="*/ 125912 h 4275461"/>
                <a:gd name="connsiteX109" fmla="*/ 1359125 w 3619883"/>
                <a:gd name="connsiteY109" fmla="*/ 139761 h 4275461"/>
                <a:gd name="connsiteX110" fmla="*/ 1391919 w 3619883"/>
                <a:gd name="connsiteY110" fmla="*/ 147202 h 4275461"/>
                <a:gd name="connsiteX111" fmla="*/ 1436563 w 3619883"/>
                <a:gd name="connsiteY111" fmla="*/ 137480 h 4275461"/>
                <a:gd name="connsiteX112" fmla="*/ 1471566 w 3619883"/>
                <a:gd name="connsiteY112" fmla="*/ 97777 h 4275461"/>
                <a:gd name="connsiteX113" fmla="*/ 1505739 w 3619883"/>
                <a:gd name="connsiteY113" fmla="*/ 75753 h 4275461"/>
                <a:gd name="connsiteX114" fmla="*/ 1590891 w 3619883"/>
                <a:gd name="connsiteY114" fmla="*/ 144702 h 4275461"/>
                <a:gd name="connsiteX115" fmla="*/ 1625616 w 3619883"/>
                <a:gd name="connsiteY115" fmla="*/ 110893 h 4275461"/>
                <a:gd name="connsiteX116" fmla="*/ 1658964 w 3619883"/>
                <a:gd name="connsiteY116" fmla="*/ 106547 h 4275461"/>
                <a:gd name="connsiteX117" fmla="*/ 1746598 w 3619883"/>
                <a:gd name="connsiteY117" fmla="*/ 122460 h 4275461"/>
                <a:gd name="connsiteX118" fmla="*/ 1811913 w 3619883"/>
                <a:gd name="connsiteY118" fmla="*/ 143234 h 4275461"/>
                <a:gd name="connsiteX119" fmla="*/ 1856557 w 3619883"/>
                <a:gd name="connsiteY119" fmla="*/ 133511 h 4275461"/>
                <a:gd name="connsiteX120" fmla="*/ 2066003 w 3619883"/>
                <a:gd name="connsiteY120" fmla="*/ 143313 h 4275461"/>
                <a:gd name="connsiteX121" fmla="*/ 2177615 w 3619883"/>
                <a:gd name="connsiteY121" fmla="*/ 119007 h 4275461"/>
                <a:gd name="connsiteX122" fmla="*/ 2255883 w 3619883"/>
                <a:gd name="connsiteY122" fmla="*/ 99047 h 4275461"/>
                <a:gd name="connsiteX123" fmla="*/ 2344622 w 3619883"/>
                <a:gd name="connsiteY123" fmla="*/ 91388 h 4275461"/>
                <a:gd name="connsiteX124" fmla="*/ 2455682 w 3619883"/>
                <a:gd name="connsiteY124" fmla="*/ 78869 h 4275461"/>
                <a:gd name="connsiteX125" fmla="*/ 2632609 w 3619883"/>
                <a:gd name="connsiteY125" fmla="*/ 75338 h 4275461"/>
                <a:gd name="connsiteX126" fmla="*/ 2742291 w 3619883"/>
                <a:gd name="connsiteY126" fmla="*/ 92282 h 4275461"/>
                <a:gd name="connsiteX127" fmla="*/ 2851974 w 3619883"/>
                <a:gd name="connsiteY127" fmla="*/ 109227 h 4275461"/>
                <a:gd name="connsiteX128" fmla="*/ 2907643 w 3619883"/>
                <a:gd name="connsiteY128" fmla="*/ 100020 h 4275461"/>
                <a:gd name="connsiteX129" fmla="*/ 2944022 w 3619883"/>
                <a:gd name="connsiteY129" fmla="*/ 30853 h 4275461"/>
                <a:gd name="connsiteX130" fmla="*/ 3022289 w 3619883"/>
                <a:gd name="connsiteY130" fmla="*/ 10893 h 4275461"/>
                <a:gd name="connsiteX131" fmla="*/ 3054807 w 3619883"/>
                <a:gd name="connsiteY131" fmla="*/ 24226 h 4275461"/>
                <a:gd name="connsiteX132" fmla="*/ 3141892 w 3619883"/>
                <a:gd name="connsiteY132" fmla="*/ 51925 h 4275461"/>
                <a:gd name="connsiteX133" fmla="*/ 3185711 w 3619883"/>
                <a:gd name="connsiteY133" fmla="*/ 59881 h 4275461"/>
                <a:gd name="connsiteX134" fmla="*/ 3219056 w 3619883"/>
                <a:gd name="connsiteY134" fmla="*/ 55536 h 4275461"/>
                <a:gd name="connsiteX135" fmla="*/ 3263425 w 3619883"/>
                <a:gd name="connsiteY135" fmla="*/ 51706 h 4275461"/>
                <a:gd name="connsiteX136" fmla="*/ 3296219 w 3619883"/>
                <a:gd name="connsiteY136" fmla="*/ 59147 h 4275461"/>
                <a:gd name="connsiteX137" fmla="*/ 3319094 w 3619883"/>
                <a:gd name="connsiteY137" fmla="*/ 42500 h 4275461"/>
                <a:gd name="connsiteX138" fmla="*/ 3420511 w 3619883"/>
                <a:gd name="connsiteY138" fmla="*/ 0 h 4275461"/>
                <a:gd name="connsiteX139" fmla="*/ 3453305 w 3619883"/>
                <a:gd name="connsiteY139" fmla="*/ 7440 h 4275461"/>
                <a:gd name="connsiteX140" fmla="*/ 3496571 w 3619883"/>
                <a:gd name="connsiteY140" fmla="*/ 27182 h 4275461"/>
                <a:gd name="connsiteX141" fmla="*/ 3602117 w 3619883"/>
                <a:gd name="connsiteY141" fmla="*/ 132521 h 4275461"/>
                <a:gd name="connsiteX142" fmla="*/ 3619883 w 3619883"/>
                <a:gd name="connsiteY142" fmla="*/ 140049 h 4275461"/>
                <a:gd name="connsiteX143" fmla="*/ 3619883 w 3619883"/>
                <a:gd name="connsiteY14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270899 w 3619883"/>
                <a:gd name="connsiteY3" fmla="*/ 4128157 h 4275461"/>
                <a:gd name="connsiteX4" fmla="*/ 3327149 w 3619883"/>
                <a:gd name="connsiteY4" fmla="*/ 4128157 h 4275461"/>
                <a:gd name="connsiteX5" fmla="*/ 3269726 w 3619883"/>
                <a:gd name="connsiteY5" fmla="*/ 4275461 h 4275461"/>
                <a:gd name="connsiteX6" fmla="*/ 3052674 w 3619883"/>
                <a:gd name="connsiteY6" fmla="*/ 4275461 h 4275461"/>
                <a:gd name="connsiteX7" fmla="*/ 3096002 w 3619883"/>
                <a:gd name="connsiteY7" fmla="*/ 4128157 h 4275461"/>
                <a:gd name="connsiteX8" fmla="*/ 3137725 w 3619883"/>
                <a:gd name="connsiteY8" fmla="*/ 4128157 h 4275461"/>
                <a:gd name="connsiteX9" fmla="*/ 3137725 w 3619883"/>
                <a:gd name="connsiteY9" fmla="*/ 3951392 h 4275461"/>
                <a:gd name="connsiteX10" fmla="*/ 2959941 w 3619883"/>
                <a:gd name="connsiteY10" fmla="*/ 3951392 h 4275461"/>
                <a:gd name="connsiteX11" fmla="*/ 2959941 w 3619883"/>
                <a:gd name="connsiteY11" fmla="*/ 4128157 h 4275461"/>
                <a:gd name="connsiteX12" fmla="*/ 2996846 w 3619883"/>
                <a:gd name="connsiteY12" fmla="*/ 4128157 h 4275461"/>
                <a:gd name="connsiteX13" fmla="*/ 3014011 w 3619883"/>
                <a:gd name="connsiteY13" fmla="*/ 4275461 h 4275461"/>
                <a:gd name="connsiteX14" fmla="*/ 2761042 w 3619883"/>
                <a:gd name="connsiteY14" fmla="*/ 4275461 h 4275461"/>
                <a:gd name="connsiteX15" fmla="*/ 2761042 w 3619883"/>
                <a:gd name="connsiteY15" fmla="*/ 4128157 h 4275461"/>
                <a:gd name="connsiteX16" fmla="*/ 2826768 w 3619883"/>
                <a:gd name="connsiteY16" fmla="*/ 4128157 h 4275461"/>
                <a:gd name="connsiteX17" fmla="*/ 2826768 w 3619883"/>
                <a:gd name="connsiteY17" fmla="*/ 3951392 h 4275461"/>
                <a:gd name="connsiteX18" fmla="*/ 2648983 w 3619883"/>
                <a:gd name="connsiteY18" fmla="*/ 3951392 h 4275461"/>
                <a:gd name="connsiteX19" fmla="*/ 2648983 w 3619883"/>
                <a:gd name="connsiteY19" fmla="*/ 4128157 h 4275461"/>
                <a:gd name="connsiteX20" fmla="*/ 2690646 w 3619883"/>
                <a:gd name="connsiteY20" fmla="*/ 4128157 h 4275461"/>
                <a:gd name="connsiteX21" fmla="*/ 2690646 w 3619883"/>
                <a:gd name="connsiteY21" fmla="*/ 4275461 h 4275461"/>
                <a:gd name="connsiteX22" fmla="*/ 2511710 w 3619883"/>
                <a:gd name="connsiteY22" fmla="*/ 4275461 h 4275461"/>
                <a:gd name="connsiteX23" fmla="*/ 2454288 w 3619883"/>
                <a:gd name="connsiteY23" fmla="*/ 4128157 h 4275461"/>
                <a:gd name="connsiteX24" fmla="*/ 2515810 w 3619883"/>
                <a:gd name="connsiteY24" fmla="*/ 4128157 h 4275461"/>
                <a:gd name="connsiteX25" fmla="*/ 2515810 w 3619883"/>
                <a:gd name="connsiteY25" fmla="*/ 3951392 h 4275461"/>
                <a:gd name="connsiteX26" fmla="*/ 2338025 w 3619883"/>
                <a:gd name="connsiteY26" fmla="*/ 3951392 h 4275461"/>
                <a:gd name="connsiteX27" fmla="*/ 2338025 w 3619883"/>
                <a:gd name="connsiteY27" fmla="*/ 4128157 h 4275461"/>
                <a:gd name="connsiteX28" fmla="*/ 2395120 w 3619883"/>
                <a:gd name="connsiteY28" fmla="*/ 4128157 h 4275461"/>
                <a:gd name="connsiteX29" fmla="*/ 2337697 w 3619883"/>
                <a:gd name="connsiteY29" fmla="*/ 4275461 h 4275461"/>
                <a:gd name="connsiteX30" fmla="*/ 2150155 w 3619883"/>
                <a:gd name="connsiteY30" fmla="*/ 4275461 h 4275461"/>
                <a:gd name="connsiteX31" fmla="*/ 2150155 w 3619883"/>
                <a:gd name="connsiteY31" fmla="*/ 4128157 h 4275461"/>
                <a:gd name="connsiteX32" fmla="*/ 2204852 w 3619883"/>
                <a:gd name="connsiteY32" fmla="*/ 4128157 h 4275461"/>
                <a:gd name="connsiteX33" fmla="*/ 2204852 w 3619883"/>
                <a:gd name="connsiteY33" fmla="*/ 3951392 h 4275461"/>
                <a:gd name="connsiteX34" fmla="*/ 2027068 w 3619883"/>
                <a:gd name="connsiteY34" fmla="*/ 3951392 h 4275461"/>
                <a:gd name="connsiteX35" fmla="*/ 2027068 w 3619883"/>
                <a:gd name="connsiteY35" fmla="*/ 4128157 h 4275461"/>
                <a:gd name="connsiteX36" fmla="*/ 2079759 w 3619883"/>
                <a:gd name="connsiteY36" fmla="*/ 4128157 h 4275461"/>
                <a:gd name="connsiteX37" fmla="*/ 2079759 w 3619883"/>
                <a:gd name="connsiteY37" fmla="*/ 4275461 h 4275461"/>
                <a:gd name="connsiteX38" fmla="*/ 1824703 w 3619883"/>
                <a:gd name="connsiteY38" fmla="*/ 4275461 h 4275461"/>
                <a:gd name="connsiteX39" fmla="*/ 1834468 w 3619883"/>
                <a:gd name="connsiteY39" fmla="*/ 4128157 h 4275461"/>
                <a:gd name="connsiteX40" fmla="*/ 1893894 w 3619883"/>
                <a:gd name="connsiteY40" fmla="*/ 4128157 h 4275461"/>
                <a:gd name="connsiteX41" fmla="*/ 1893894 w 3619883"/>
                <a:gd name="connsiteY41" fmla="*/ 3951392 h 4275461"/>
                <a:gd name="connsiteX42" fmla="*/ 1716110 w 3619883"/>
                <a:gd name="connsiteY42" fmla="*/ 3951392 h 4275461"/>
                <a:gd name="connsiteX43" fmla="*/ 1716110 w 3619883"/>
                <a:gd name="connsiteY43" fmla="*/ 4006431 h 4275461"/>
                <a:gd name="connsiteX44" fmla="*/ 1703447 w 3619883"/>
                <a:gd name="connsiteY44" fmla="*/ 4007960 h 4275461"/>
                <a:gd name="connsiteX45" fmla="*/ 1716110 w 3619883"/>
                <a:gd name="connsiteY45" fmla="*/ 4044284 h 4275461"/>
                <a:gd name="connsiteX46" fmla="*/ 1716110 w 3619883"/>
                <a:gd name="connsiteY46" fmla="*/ 4128157 h 4275461"/>
                <a:gd name="connsiteX47" fmla="*/ 1745346 w 3619883"/>
                <a:gd name="connsiteY47" fmla="*/ 4128157 h 4275461"/>
                <a:gd name="connsiteX48" fmla="*/ 1796694 w 3619883"/>
                <a:gd name="connsiteY48" fmla="*/ 4275461 h 4275461"/>
                <a:gd name="connsiteX49" fmla="*/ 1558844 w 3619883"/>
                <a:gd name="connsiteY49" fmla="*/ 4275461 h 4275461"/>
                <a:gd name="connsiteX50" fmla="*/ 1517252 w 3619883"/>
                <a:gd name="connsiteY50" fmla="*/ 4128157 h 4275461"/>
                <a:gd name="connsiteX51" fmla="*/ 1582936 w 3619883"/>
                <a:gd name="connsiteY51" fmla="*/ 4128157 h 4275461"/>
                <a:gd name="connsiteX52" fmla="*/ 1582936 w 3619883"/>
                <a:gd name="connsiteY52" fmla="*/ 3951392 h 4275461"/>
                <a:gd name="connsiteX53" fmla="*/ 1405151 w 3619883"/>
                <a:gd name="connsiteY53" fmla="*/ 3951392 h 4275461"/>
                <a:gd name="connsiteX54" fmla="*/ 1405151 w 3619883"/>
                <a:gd name="connsiteY54" fmla="*/ 4128157 h 4275461"/>
                <a:gd name="connsiteX55" fmla="*/ 1468988 w 3619883"/>
                <a:gd name="connsiteY55" fmla="*/ 4128157 h 4275461"/>
                <a:gd name="connsiteX56" fmla="*/ 1427396 w 3619883"/>
                <a:gd name="connsiteY56" fmla="*/ 4275461 h 4275461"/>
                <a:gd name="connsiteX57" fmla="*/ 1210751 w 3619883"/>
                <a:gd name="connsiteY57" fmla="*/ 4275461 h 4275461"/>
                <a:gd name="connsiteX58" fmla="*/ 1210751 w 3619883"/>
                <a:gd name="connsiteY58" fmla="*/ 4128157 h 4275461"/>
                <a:gd name="connsiteX59" fmla="*/ 1271978 w 3619883"/>
                <a:gd name="connsiteY59" fmla="*/ 4128157 h 4275461"/>
                <a:gd name="connsiteX60" fmla="*/ 1271978 w 3619883"/>
                <a:gd name="connsiteY60" fmla="*/ 3951392 h 4275461"/>
                <a:gd name="connsiteX61" fmla="*/ 1094193 w 3619883"/>
                <a:gd name="connsiteY61" fmla="*/ 3951392 h 4275461"/>
                <a:gd name="connsiteX62" fmla="*/ 1094193 w 3619883"/>
                <a:gd name="connsiteY62" fmla="*/ 4128157 h 4275461"/>
                <a:gd name="connsiteX63" fmla="*/ 1140354 w 3619883"/>
                <a:gd name="connsiteY63" fmla="*/ 4128157 h 4275461"/>
                <a:gd name="connsiteX64" fmla="*/ 1140354 w 3619883"/>
                <a:gd name="connsiteY64" fmla="*/ 4275461 h 4275461"/>
                <a:gd name="connsiteX65" fmla="*/ 953807 w 3619883"/>
                <a:gd name="connsiteY65" fmla="*/ 4275461 h 4275461"/>
                <a:gd name="connsiteX66" fmla="*/ 912215 w 3619883"/>
                <a:gd name="connsiteY66" fmla="*/ 4128157 h 4275461"/>
                <a:gd name="connsiteX67" fmla="*/ 961020 w 3619883"/>
                <a:gd name="connsiteY67" fmla="*/ 4128157 h 4275461"/>
                <a:gd name="connsiteX68" fmla="*/ 961020 w 3619883"/>
                <a:gd name="connsiteY68" fmla="*/ 3951392 h 4275461"/>
                <a:gd name="connsiteX69" fmla="*/ 783235 w 3619883"/>
                <a:gd name="connsiteY69" fmla="*/ 3951392 h 4275461"/>
                <a:gd name="connsiteX70" fmla="*/ 783235 w 3619883"/>
                <a:gd name="connsiteY70" fmla="*/ 4128157 h 4275461"/>
                <a:gd name="connsiteX71" fmla="*/ 871024 w 3619883"/>
                <a:gd name="connsiteY71" fmla="*/ 4128157 h 4275461"/>
                <a:gd name="connsiteX72" fmla="*/ 829432 w 3619883"/>
                <a:gd name="connsiteY72" fmla="*/ 4275461 h 4275461"/>
                <a:gd name="connsiteX73" fmla="*/ 611484 w 3619883"/>
                <a:gd name="connsiteY73" fmla="*/ 4275461 h 4275461"/>
                <a:gd name="connsiteX74" fmla="*/ 621247 w 3619883"/>
                <a:gd name="connsiteY74" fmla="*/ 4128157 h 4275461"/>
                <a:gd name="connsiteX75" fmla="*/ 650062 w 3619883"/>
                <a:gd name="connsiteY75" fmla="*/ 4128157 h 4275461"/>
                <a:gd name="connsiteX76" fmla="*/ 650062 w 3619883"/>
                <a:gd name="connsiteY76" fmla="*/ 3951392 h 4275461"/>
                <a:gd name="connsiteX77" fmla="*/ 472277 w 3619883"/>
                <a:gd name="connsiteY77" fmla="*/ 3951392 h 4275461"/>
                <a:gd name="connsiteX78" fmla="*/ 472277 w 3619883"/>
                <a:gd name="connsiteY78" fmla="*/ 4128157 h 4275461"/>
                <a:gd name="connsiteX79" fmla="*/ 522650 w 3619883"/>
                <a:gd name="connsiteY79" fmla="*/ 4128157 h 4275461"/>
                <a:gd name="connsiteX80" fmla="*/ 573998 w 3619883"/>
                <a:gd name="connsiteY80" fmla="*/ 4275461 h 4275461"/>
                <a:gd name="connsiteX81" fmla="*/ 336164 w 3619883"/>
                <a:gd name="connsiteY81" fmla="*/ 4275461 h 4275461"/>
                <a:gd name="connsiteX82" fmla="*/ 294572 w 3619883"/>
                <a:gd name="connsiteY82" fmla="*/ 4128157 h 4275461"/>
                <a:gd name="connsiteX83" fmla="*/ 339106 w 3619883"/>
                <a:gd name="connsiteY83" fmla="*/ 4128157 h 4275461"/>
                <a:gd name="connsiteX84" fmla="*/ 339106 w 3619883"/>
                <a:gd name="connsiteY84" fmla="*/ 3951392 h 4275461"/>
                <a:gd name="connsiteX85" fmla="*/ 161321 w 3619883"/>
                <a:gd name="connsiteY85" fmla="*/ 3951392 h 4275461"/>
                <a:gd name="connsiteX86" fmla="*/ 161321 w 3619883"/>
                <a:gd name="connsiteY86" fmla="*/ 4128157 h 4275461"/>
                <a:gd name="connsiteX87" fmla="*/ 230914 w 3619883"/>
                <a:gd name="connsiteY87" fmla="*/ 4128157 h 4275461"/>
                <a:gd name="connsiteX88" fmla="*/ 189322 w 3619883"/>
                <a:gd name="connsiteY88" fmla="*/ 4275461 h 4275461"/>
                <a:gd name="connsiteX89" fmla="*/ 0 w 3619883"/>
                <a:gd name="connsiteY89" fmla="*/ 4275461 h 4275461"/>
                <a:gd name="connsiteX90" fmla="*/ 0 w 3619883"/>
                <a:gd name="connsiteY90" fmla="*/ 42229 h 4275461"/>
                <a:gd name="connsiteX91" fmla="*/ 42464 w 3619883"/>
                <a:gd name="connsiteY91" fmla="*/ 40518 h 4275461"/>
                <a:gd name="connsiteX92" fmla="*/ 137733 w 3619883"/>
                <a:gd name="connsiteY92" fmla="*/ 35355 h 4275461"/>
                <a:gd name="connsiteX93" fmla="*/ 270565 w 3619883"/>
                <a:gd name="connsiteY93" fmla="*/ 29759 h 4275461"/>
                <a:gd name="connsiteX94" fmla="*/ 479734 w 3619883"/>
                <a:gd name="connsiteY94" fmla="*/ 45455 h 4275461"/>
                <a:gd name="connsiteX95" fmla="*/ 524103 w 3619883"/>
                <a:gd name="connsiteY95" fmla="*/ 41625 h 4275461"/>
                <a:gd name="connsiteX96" fmla="*/ 624416 w 3619883"/>
                <a:gd name="connsiteY96" fmla="*/ 22696 h 4275461"/>
                <a:gd name="connsiteX97" fmla="*/ 657762 w 3619883"/>
                <a:gd name="connsiteY97" fmla="*/ 18351 h 4275461"/>
                <a:gd name="connsiteX98" fmla="*/ 690557 w 3619883"/>
                <a:gd name="connsiteY98" fmla="*/ 25792 h 4275461"/>
                <a:gd name="connsiteX99" fmla="*/ 745123 w 3619883"/>
                <a:gd name="connsiteY99" fmla="*/ 40157 h 4275461"/>
                <a:gd name="connsiteX100" fmla="*/ 789493 w 3619883"/>
                <a:gd name="connsiteY100" fmla="*/ 36327 h 4275461"/>
                <a:gd name="connsiteX101" fmla="*/ 854255 w 3619883"/>
                <a:gd name="connsiteY101" fmla="*/ 68887 h 4275461"/>
                <a:gd name="connsiteX102" fmla="*/ 897520 w 3619883"/>
                <a:gd name="connsiteY102" fmla="*/ 88629 h 4275461"/>
                <a:gd name="connsiteX103" fmla="*/ 940510 w 3619883"/>
                <a:gd name="connsiteY103" fmla="*/ 114265 h 4275461"/>
                <a:gd name="connsiteX104" fmla="*/ 1082712 w 3619883"/>
                <a:gd name="connsiteY104" fmla="*/ 144543 h 4275461"/>
                <a:gd name="connsiteX105" fmla="*/ 1205348 w 3619883"/>
                <a:gd name="connsiteY105" fmla="*/ 120753 h 4275461"/>
                <a:gd name="connsiteX106" fmla="*/ 1271764 w 3619883"/>
                <a:gd name="connsiteY106" fmla="*/ 117956 h 4275461"/>
                <a:gd name="connsiteX107" fmla="*/ 1315583 w 3619883"/>
                <a:gd name="connsiteY107" fmla="*/ 125912 h 4275461"/>
                <a:gd name="connsiteX108" fmla="*/ 1359125 w 3619883"/>
                <a:gd name="connsiteY108" fmla="*/ 139761 h 4275461"/>
                <a:gd name="connsiteX109" fmla="*/ 1391919 w 3619883"/>
                <a:gd name="connsiteY109" fmla="*/ 147202 h 4275461"/>
                <a:gd name="connsiteX110" fmla="*/ 1436563 w 3619883"/>
                <a:gd name="connsiteY110" fmla="*/ 137480 h 4275461"/>
                <a:gd name="connsiteX111" fmla="*/ 1471566 w 3619883"/>
                <a:gd name="connsiteY111" fmla="*/ 97777 h 4275461"/>
                <a:gd name="connsiteX112" fmla="*/ 1505739 w 3619883"/>
                <a:gd name="connsiteY112" fmla="*/ 75753 h 4275461"/>
                <a:gd name="connsiteX113" fmla="*/ 1590891 w 3619883"/>
                <a:gd name="connsiteY113" fmla="*/ 144702 h 4275461"/>
                <a:gd name="connsiteX114" fmla="*/ 1625616 w 3619883"/>
                <a:gd name="connsiteY114" fmla="*/ 110893 h 4275461"/>
                <a:gd name="connsiteX115" fmla="*/ 1658964 w 3619883"/>
                <a:gd name="connsiteY115" fmla="*/ 106547 h 4275461"/>
                <a:gd name="connsiteX116" fmla="*/ 1746598 w 3619883"/>
                <a:gd name="connsiteY116" fmla="*/ 122460 h 4275461"/>
                <a:gd name="connsiteX117" fmla="*/ 1811913 w 3619883"/>
                <a:gd name="connsiteY117" fmla="*/ 143234 h 4275461"/>
                <a:gd name="connsiteX118" fmla="*/ 1856557 w 3619883"/>
                <a:gd name="connsiteY118" fmla="*/ 133511 h 4275461"/>
                <a:gd name="connsiteX119" fmla="*/ 2066003 w 3619883"/>
                <a:gd name="connsiteY119" fmla="*/ 143313 h 4275461"/>
                <a:gd name="connsiteX120" fmla="*/ 2177615 w 3619883"/>
                <a:gd name="connsiteY120" fmla="*/ 119007 h 4275461"/>
                <a:gd name="connsiteX121" fmla="*/ 2255883 w 3619883"/>
                <a:gd name="connsiteY121" fmla="*/ 99047 h 4275461"/>
                <a:gd name="connsiteX122" fmla="*/ 2344622 w 3619883"/>
                <a:gd name="connsiteY122" fmla="*/ 91388 h 4275461"/>
                <a:gd name="connsiteX123" fmla="*/ 2455682 w 3619883"/>
                <a:gd name="connsiteY123" fmla="*/ 78869 h 4275461"/>
                <a:gd name="connsiteX124" fmla="*/ 2632609 w 3619883"/>
                <a:gd name="connsiteY124" fmla="*/ 75338 h 4275461"/>
                <a:gd name="connsiteX125" fmla="*/ 2742291 w 3619883"/>
                <a:gd name="connsiteY125" fmla="*/ 92282 h 4275461"/>
                <a:gd name="connsiteX126" fmla="*/ 2851974 w 3619883"/>
                <a:gd name="connsiteY126" fmla="*/ 109227 h 4275461"/>
                <a:gd name="connsiteX127" fmla="*/ 2907643 w 3619883"/>
                <a:gd name="connsiteY127" fmla="*/ 100020 h 4275461"/>
                <a:gd name="connsiteX128" fmla="*/ 2944022 w 3619883"/>
                <a:gd name="connsiteY128" fmla="*/ 30853 h 4275461"/>
                <a:gd name="connsiteX129" fmla="*/ 3022289 w 3619883"/>
                <a:gd name="connsiteY129" fmla="*/ 10893 h 4275461"/>
                <a:gd name="connsiteX130" fmla="*/ 3054807 w 3619883"/>
                <a:gd name="connsiteY130" fmla="*/ 24226 h 4275461"/>
                <a:gd name="connsiteX131" fmla="*/ 3141892 w 3619883"/>
                <a:gd name="connsiteY131" fmla="*/ 51925 h 4275461"/>
                <a:gd name="connsiteX132" fmla="*/ 3185711 w 3619883"/>
                <a:gd name="connsiteY132" fmla="*/ 59881 h 4275461"/>
                <a:gd name="connsiteX133" fmla="*/ 3219056 w 3619883"/>
                <a:gd name="connsiteY133" fmla="*/ 55536 h 4275461"/>
                <a:gd name="connsiteX134" fmla="*/ 3263425 w 3619883"/>
                <a:gd name="connsiteY134" fmla="*/ 51706 h 4275461"/>
                <a:gd name="connsiteX135" fmla="*/ 3296219 w 3619883"/>
                <a:gd name="connsiteY135" fmla="*/ 59147 h 4275461"/>
                <a:gd name="connsiteX136" fmla="*/ 3319094 w 3619883"/>
                <a:gd name="connsiteY136" fmla="*/ 42500 h 4275461"/>
                <a:gd name="connsiteX137" fmla="*/ 3420511 w 3619883"/>
                <a:gd name="connsiteY137" fmla="*/ 0 h 4275461"/>
                <a:gd name="connsiteX138" fmla="*/ 3453305 w 3619883"/>
                <a:gd name="connsiteY138" fmla="*/ 7440 h 4275461"/>
                <a:gd name="connsiteX139" fmla="*/ 3496571 w 3619883"/>
                <a:gd name="connsiteY139" fmla="*/ 27182 h 4275461"/>
                <a:gd name="connsiteX140" fmla="*/ 3602117 w 3619883"/>
                <a:gd name="connsiteY140" fmla="*/ 132521 h 4275461"/>
                <a:gd name="connsiteX141" fmla="*/ 3619883 w 3619883"/>
                <a:gd name="connsiteY141" fmla="*/ 140049 h 4275461"/>
                <a:gd name="connsiteX142" fmla="*/ 3619883 w 3619883"/>
                <a:gd name="connsiteY14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70899 w 3619883"/>
                <a:gd name="connsiteY2" fmla="*/ 4128157 h 4275461"/>
                <a:gd name="connsiteX3" fmla="*/ 3327149 w 3619883"/>
                <a:gd name="connsiteY3" fmla="*/ 4128157 h 4275461"/>
                <a:gd name="connsiteX4" fmla="*/ 3269726 w 3619883"/>
                <a:gd name="connsiteY4" fmla="*/ 4275461 h 4275461"/>
                <a:gd name="connsiteX5" fmla="*/ 3052674 w 3619883"/>
                <a:gd name="connsiteY5" fmla="*/ 4275461 h 4275461"/>
                <a:gd name="connsiteX6" fmla="*/ 3096002 w 3619883"/>
                <a:gd name="connsiteY6" fmla="*/ 4128157 h 4275461"/>
                <a:gd name="connsiteX7" fmla="*/ 3137725 w 3619883"/>
                <a:gd name="connsiteY7" fmla="*/ 4128157 h 4275461"/>
                <a:gd name="connsiteX8" fmla="*/ 3137725 w 3619883"/>
                <a:gd name="connsiteY8" fmla="*/ 3951392 h 4275461"/>
                <a:gd name="connsiteX9" fmla="*/ 2959941 w 3619883"/>
                <a:gd name="connsiteY9" fmla="*/ 3951392 h 4275461"/>
                <a:gd name="connsiteX10" fmla="*/ 2959941 w 3619883"/>
                <a:gd name="connsiteY10" fmla="*/ 4128157 h 4275461"/>
                <a:gd name="connsiteX11" fmla="*/ 2996846 w 3619883"/>
                <a:gd name="connsiteY11" fmla="*/ 4128157 h 4275461"/>
                <a:gd name="connsiteX12" fmla="*/ 3014011 w 3619883"/>
                <a:gd name="connsiteY12" fmla="*/ 4275461 h 4275461"/>
                <a:gd name="connsiteX13" fmla="*/ 2761042 w 3619883"/>
                <a:gd name="connsiteY13" fmla="*/ 4275461 h 4275461"/>
                <a:gd name="connsiteX14" fmla="*/ 2761042 w 3619883"/>
                <a:gd name="connsiteY14" fmla="*/ 4128157 h 4275461"/>
                <a:gd name="connsiteX15" fmla="*/ 2826768 w 3619883"/>
                <a:gd name="connsiteY15" fmla="*/ 4128157 h 4275461"/>
                <a:gd name="connsiteX16" fmla="*/ 2826768 w 3619883"/>
                <a:gd name="connsiteY16" fmla="*/ 3951392 h 4275461"/>
                <a:gd name="connsiteX17" fmla="*/ 2648983 w 3619883"/>
                <a:gd name="connsiteY17" fmla="*/ 3951392 h 4275461"/>
                <a:gd name="connsiteX18" fmla="*/ 2648983 w 3619883"/>
                <a:gd name="connsiteY18" fmla="*/ 4128157 h 4275461"/>
                <a:gd name="connsiteX19" fmla="*/ 2690646 w 3619883"/>
                <a:gd name="connsiteY19" fmla="*/ 4128157 h 4275461"/>
                <a:gd name="connsiteX20" fmla="*/ 2690646 w 3619883"/>
                <a:gd name="connsiteY20" fmla="*/ 4275461 h 4275461"/>
                <a:gd name="connsiteX21" fmla="*/ 2511710 w 3619883"/>
                <a:gd name="connsiteY21" fmla="*/ 4275461 h 4275461"/>
                <a:gd name="connsiteX22" fmla="*/ 2454288 w 3619883"/>
                <a:gd name="connsiteY22" fmla="*/ 4128157 h 4275461"/>
                <a:gd name="connsiteX23" fmla="*/ 2515810 w 3619883"/>
                <a:gd name="connsiteY23" fmla="*/ 4128157 h 4275461"/>
                <a:gd name="connsiteX24" fmla="*/ 2515810 w 3619883"/>
                <a:gd name="connsiteY24" fmla="*/ 3951392 h 4275461"/>
                <a:gd name="connsiteX25" fmla="*/ 2338025 w 3619883"/>
                <a:gd name="connsiteY25" fmla="*/ 3951392 h 4275461"/>
                <a:gd name="connsiteX26" fmla="*/ 2338025 w 3619883"/>
                <a:gd name="connsiteY26" fmla="*/ 4128157 h 4275461"/>
                <a:gd name="connsiteX27" fmla="*/ 2395120 w 3619883"/>
                <a:gd name="connsiteY27" fmla="*/ 4128157 h 4275461"/>
                <a:gd name="connsiteX28" fmla="*/ 2337697 w 3619883"/>
                <a:gd name="connsiteY28" fmla="*/ 4275461 h 4275461"/>
                <a:gd name="connsiteX29" fmla="*/ 2150155 w 3619883"/>
                <a:gd name="connsiteY29" fmla="*/ 4275461 h 4275461"/>
                <a:gd name="connsiteX30" fmla="*/ 2150155 w 3619883"/>
                <a:gd name="connsiteY30" fmla="*/ 4128157 h 4275461"/>
                <a:gd name="connsiteX31" fmla="*/ 2204852 w 3619883"/>
                <a:gd name="connsiteY31" fmla="*/ 4128157 h 4275461"/>
                <a:gd name="connsiteX32" fmla="*/ 2204852 w 3619883"/>
                <a:gd name="connsiteY32" fmla="*/ 3951392 h 4275461"/>
                <a:gd name="connsiteX33" fmla="*/ 2027068 w 3619883"/>
                <a:gd name="connsiteY33" fmla="*/ 3951392 h 4275461"/>
                <a:gd name="connsiteX34" fmla="*/ 2027068 w 3619883"/>
                <a:gd name="connsiteY34" fmla="*/ 4128157 h 4275461"/>
                <a:gd name="connsiteX35" fmla="*/ 2079759 w 3619883"/>
                <a:gd name="connsiteY35" fmla="*/ 4128157 h 4275461"/>
                <a:gd name="connsiteX36" fmla="*/ 2079759 w 3619883"/>
                <a:gd name="connsiteY36" fmla="*/ 4275461 h 4275461"/>
                <a:gd name="connsiteX37" fmla="*/ 1824703 w 3619883"/>
                <a:gd name="connsiteY37" fmla="*/ 4275461 h 4275461"/>
                <a:gd name="connsiteX38" fmla="*/ 1834468 w 3619883"/>
                <a:gd name="connsiteY38" fmla="*/ 4128157 h 4275461"/>
                <a:gd name="connsiteX39" fmla="*/ 1893894 w 3619883"/>
                <a:gd name="connsiteY39" fmla="*/ 4128157 h 4275461"/>
                <a:gd name="connsiteX40" fmla="*/ 1893894 w 3619883"/>
                <a:gd name="connsiteY40" fmla="*/ 3951392 h 4275461"/>
                <a:gd name="connsiteX41" fmla="*/ 1716110 w 3619883"/>
                <a:gd name="connsiteY41" fmla="*/ 3951392 h 4275461"/>
                <a:gd name="connsiteX42" fmla="*/ 1716110 w 3619883"/>
                <a:gd name="connsiteY42" fmla="*/ 4006431 h 4275461"/>
                <a:gd name="connsiteX43" fmla="*/ 1703447 w 3619883"/>
                <a:gd name="connsiteY43" fmla="*/ 4007960 h 4275461"/>
                <a:gd name="connsiteX44" fmla="*/ 1716110 w 3619883"/>
                <a:gd name="connsiteY44" fmla="*/ 4044284 h 4275461"/>
                <a:gd name="connsiteX45" fmla="*/ 1716110 w 3619883"/>
                <a:gd name="connsiteY45" fmla="*/ 4128157 h 4275461"/>
                <a:gd name="connsiteX46" fmla="*/ 1745346 w 3619883"/>
                <a:gd name="connsiteY46" fmla="*/ 4128157 h 4275461"/>
                <a:gd name="connsiteX47" fmla="*/ 1796694 w 3619883"/>
                <a:gd name="connsiteY47" fmla="*/ 4275461 h 4275461"/>
                <a:gd name="connsiteX48" fmla="*/ 1558844 w 3619883"/>
                <a:gd name="connsiteY48" fmla="*/ 4275461 h 4275461"/>
                <a:gd name="connsiteX49" fmla="*/ 1517252 w 3619883"/>
                <a:gd name="connsiteY49" fmla="*/ 4128157 h 4275461"/>
                <a:gd name="connsiteX50" fmla="*/ 1582936 w 3619883"/>
                <a:gd name="connsiteY50" fmla="*/ 4128157 h 4275461"/>
                <a:gd name="connsiteX51" fmla="*/ 1582936 w 3619883"/>
                <a:gd name="connsiteY51" fmla="*/ 3951392 h 4275461"/>
                <a:gd name="connsiteX52" fmla="*/ 1405151 w 3619883"/>
                <a:gd name="connsiteY52" fmla="*/ 3951392 h 4275461"/>
                <a:gd name="connsiteX53" fmla="*/ 1405151 w 3619883"/>
                <a:gd name="connsiteY53" fmla="*/ 4128157 h 4275461"/>
                <a:gd name="connsiteX54" fmla="*/ 1468988 w 3619883"/>
                <a:gd name="connsiteY54" fmla="*/ 4128157 h 4275461"/>
                <a:gd name="connsiteX55" fmla="*/ 1427396 w 3619883"/>
                <a:gd name="connsiteY55" fmla="*/ 4275461 h 4275461"/>
                <a:gd name="connsiteX56" fmla="*/ 1210751 w 3619883"/>
                <a:gd name="connsiteY56" fmla="*/ 4275461 h 4275461"/>
                <a:gd name="connsiteX57" fmla="*/ 1210751 w 3619883"/>
                <a:gd name="connsiteY57" fmla="*/ 4128157 h 4275461"/>
                <a:gd name="connsiteX58" fmla="*/ 1271978 w 3619883"/>
                <a:gd name="connsiteY58" fmla="*/ 4128157 h 4275461"/>
                <a:gd name="connsiteX59" fmla="*/ 1271978 w 3619883"/>
                <a:gd name="connsiteY59" fmla="*/ 3951392 h 4275461"/>
                <a:gd name="connsiteX60" fmla="*/ 1094193 w 3619883"/>
                <a:gd name="connsiteY60" fmla="*/ 3951392 h 4275461"/>
                <a:gd name="connsiteX61" fmla="*/ 1094193 w 3619883"/>
                <a:gd name="connsiteY61" fmla="*/ 4128157 h 4275461"/>
                <a:gd name="connsiteX62" fmla="*/ 1140354 w 3619883"/>
                <a:gd name="connsiteY62" fmla="*/ 4128157 h 4275461"/>
                <a:gd name="connsiteX63" fmla="*/ 1140354 w 3619883"/>
                <a:gd name="connsiteY63" fmla="*/ 4275461 h 4275461"/>
                <a:gd name="connsiteX64" fmla="*/ 953807 w 3619883"/>
                <a:gd name="connsiteY64" fmla="*/ 4275461 h 4275461"/>
                <a:gd name="connsiteX65" fmla="*/ 912215 w 3619883"/>
                <a:gd name="connsiteY65" fmla="*/ 4128157 h 4275461"/>
                <a:gd name="connsiteX66" fmla="*/ 961020 w 3619883"/>
                <a:gd name="connsiteY66" fmla="*/ 4128157 h 4275461"/>
                <a:gd name="connsiteX67" fmla="*/ 961020 w 3619883"/>
                <a:gd name="connsiteY67" fmla="*/ 3951392 h 4275461"/>
                <a:gd name="connsiteX68" fmla="*/ 783235 w 3619883"/>
                <a:gd name="connsiteY68" fmla="*/ 3951392 h 4275461"/>
                <a:gd name="connsiteX69" fmla="*/ 783235 w 3619883"/>
                <a:gd name="connsiteY69" fmla="*/ 4128157 h 4275461"/>
                <a:gd name="connsiteX70" fmla="*/ 871024 w 3619883"/>
                <a:gd name="connsiteY70" fmla="*/ 4128157 h 4275461"/>
                <a:gd name="connsiteX71" fmla="*/ 829432 w 3619883"/>
                <a:gd name="connsiteY71" fmla="*/ 4275461 h 4275461"/>
                <a:gd name="connsiteX72" fmla="*/ 611484 w 3619883"/>
                <a:gd name="connsiteY72" fmla="*/ 4275461 h 4275461"/>
                <a:gd name="connsiteX73" fmla="*/ 621247 w 3619883"/>
                <a:gd name="connsiteY73" fmla="*/ 4128157 h 4275461"/>
                <a:gd name="connsiteX74" fmla="*/ 650062 w 3619883"/>
                <a:gd name="connsiteY74" fmla="*/ 4128157 h 4275461"/>
                <a:gd name="connsiteX75" fmla="*/ 650062 w 3619883"/>
                <a:gd name="connsiteY75" fmla="*/ 3951392 h 4275461"/>
                <a:gd name="connsiteX76" fmla="*/ 472277 w 3619883"/>
                <a:gd name="connsiteY76" fmla="*/ 3951392 h 4275461"/>
                <a:gd name="connsiteX77" fmla="*/ 472277 w 3619883"/>
                <a:gd name="connsiteY77" fmla="*/ 4128157 h 4275461"/>
                <a:gd name="connsiteX78" fmla="*/ 522650 w 3619883"/>
                <a:gd name="connsiteY78" fmla="*/ 4128157 h 4275461"/>
                <a:gd name="connsiteX79" fmla="*/ 573998 w 3619883"/>
                <a:gd name="connsiteY79" fmla="*/ 4275461 h 4275461"/>
                <a:gd name="connsiteX80" fmla="*/ 336164 w 3619883"/>
                <a:gd name="connsiteY80" fmla="*/ 4275461 h 4275461"/>
                <a:gd name="connsiteX81" fmla="*/ 294572 w 3619883"/>
                <a:gd name="connsiteY81" fmla="*/ 4128157 h 4275461"/>
                <a:gd name="connsiteX82" fmla="*/ 339106 w 3619883"/>
                <a:gd name="connsiteY82" fmla="*/ 4128157 h 4275461"/>
                <a:gd name="connsiteX83" fmla="*/ 339106 w 3619883"/>
                <a:gd name="connsiteY83" fmla="*/ 3951392 h 4275461"/>
                <a:gd name="connsiteX84" fmla="*/ 161321 w 3619883"/>
                <a:gd name="connsiteY84" fmla="*/ 3951392 h 4275461"/>
                <a:gd name="connsiteX85" fmla="*/ 161321 w 3619883"/>
                <a:gd name="connsiteY85" fmla="*/ 4128157 h 4275461"/>
                <a:gd name="connsiteX86" fmla="*/ 230914 w 3619883"/>
                <a:gd name="connsiteY86" fmla="*/ 4128157 h 4275461"/>
                <a:gd name="connsiteX87" fmla="*/ 189322 w 3619883"/>
                <a:gd name="connsiteY87" fmla="*/ 4275461 h 4275461"/>
                <a:gd name="connsiteX88" fmla="*/ 0 w 3619883"/>
                <a:gd name="connsiteY88" fmla="*/ 4275461 h 4275461"/>
                <a:gd name="connsiteX89" fmla="*/ 0 w 3619883"/>
                <a:gd name="connsiteY89" fmla="*/ 42229 h 4275461"/>
                <a:gd name="connsiteX90" fmla="*/ 42464 w 3619883"/>
                <a:gd name="connsiteY90" fmla="*/ 40518 h 4275461"/>
                <a:gd name="connsiteX91" fmla="*/ 137733 w 3619883"/>
                <a:gd name="connsiteY91" fmla="*/ 35355 h 4275461"/>
                <a:gd name="connsiteX92" fmla="*/ 270565 w 3619883"/>
                <a:gd name="connsiteY92" fmla="*/ 29759 h 4275461"/>
                <a:gd name="connsiteX93" fmla="*/ 479734 w 3619883"/>
                <a:gd name="connsiteY93" fmla="*/ 45455 h 4275461"/>
                <a:gd name="connsiteX94" fmla="*/ 524103 w 3619883"/>
                <a:gd name="connsiteY94" fmla="*/ 41625 h 4275461"/>
                <a:gd name="connsiteX95" fmla="*/ 624416 w 3619883"/>
                <a:gd name="connsiteY95" fmla="*/ 22696 h 4275461"/>
                <a:gd name="connsiteX96" fmla="*/ 657762 w 3619883"/>
                <a:gd name="connsiteY96" fmla="*/ 18351 h 4275461"/>
                <a:gd name="connsiteX97" fmla="*/ 690557 w 3619883"/>
                <a:gd name="connsiteY97" fmla="*/ 25792 h 4275461"/>
                <a:gd name="connsiteX98" fmla="*/ 745123 w 3619883"/>
                <a:gd name="connsiteY98" fmla="*/ 40157 h 4275461"/>
                <a:gd name="connsiteX99" fmla="*/ 789493 w 3619883"/>
                <a:gd name="connsiteY99" fmla="*/ 36327 h 4275461"/>
                <a:gd name="connsiteX100" fmla="*/ 854255 w 3619883"/>
                <a:gd name="connsiteY100" fmla="*/ 68887 h 4275461"/>
                <a:gd name="connsiteX101" fmla="*/ 897520 w 3619883"/>
                <a:gd name="connsiteY101" fmla="*/ 88629 h 4275461"/>
                <a:gd name="connsiteX102" fmla="*/ 940510 w 3619883"/>
                <a:gd name="connsiteY102" fmla="*/ 114265 h 4275461"/>
                <a:gd name="connsiteX103" fmla="*/ 1082712 w 3619883"/>
                <a:gd name="connsiteY103" fmla="*/ 144543 h 4275461"/>
                <a:gd name="connsiteX104" fmla="*/ 1205348 w 3619883"/>
                <a:gd name="connsiteY104" fmla="*/ 120753 h 4275461"/>
                <a:gd name="connsiteX105" fmla="*/ 1271764 w 3619883"/>
                <a:gd name="connsiteY105" fmla="*/ 117956 h 4275461"/>
                <a:gd name="connsiteX106" fmla="*/ 1315583 w 3619883"/>
                <a:gd name="connsiteY106" fmla="*/ 125912 h 4275461"/>
                <a:gd name="connsiteX107" fmla="*/ 1359125 w 3619883"/>
                <a:gd name="connsiteY107" fmla="*/ 139761 h 4275461"/>
                <a:gd name="connsiteX108" fmla="*/ 1391919 w 3619883"/>
                <a:gd name="connsiteY108" fmla="*/ 147202 h 4275461"/>
                <a:gd name="connsiteX109" fmla="*/ 1436563 w 3619883"/>
                <a:gd name="connsiteY109" fmla="*/ 137480 h 4275461"/>
                <a:gd name="connsiteX110" fmla="*/ 1471566 w 3619883"/>
                <a:gd name="connsiteY110" fmla="*/ 97777 h 4275461"/>
                <a:gd name="connsiteX111" fmla="*/ 1505739 w 3619883"/>
                <a:gd name="connsiteY111" fmla="*/ 75753 h 4275461"/>
                <a:gd name="connsiteX112" fmla="*/ 1590891 w 3619883"/>
                <a:gd name="connsiteY112" fmla="*/ 144702 h 4275461"/>
                <a:gd name="connsiteX113" fmla="*/ 1625616 w 3619883"/>
                <a:gd name="connsiteY113" fmla="*/ 110893 h 4275461"/>
                <a:gd name="connsiteX114" fmla="*/ 1658964 w 3619883"/>
                <a:gd name="connsiteY114" fmla="*/ 106547 h 4275461"/>
                <a:gd name="connsiteX115" fmla="*/ 1746598 w 3619883"/>
                <a:gd name="connsiteY115" fmla="*/ 122460 h 4275461"/>
                <a:gd name="connsiteX116" fmla="*/ 1811913 w 3619883"/>
                <a:gd name="connsiteY116" fmla="*/ 143234 h 4275461"/>
                <a:gd name="connsiteX117" fmla="*/ 1856557 w 3619883"/>
                <a:gd name="connsiteY117" fmla="*/ 133511 h 4275461"/>
                <a:gd name="connsiteX118" fmla="*/ 2066003 w 3619883"/>
                <a:gd name="connsiteY118" fmla="*/ 143313 h 4275461"/>
                <a:gd name="connsiteX119" fmla="*/ 2177615 w 3619883"/>
                <a:gd name="connsiteY119" fmla="*/ 119007 h 4275461"/>
                <a:gd name="connsiteX120" fmla="*/ 2255883 w 3619883"/>
                <a:gd name="connsiteY120" fmla="*/ 99047 h 4275461"/>
                <a:gd name="connsiteX121" fmla="*/ 2344622 w 3619883"/>
                <a:gd name="connsiteY121" fmla="*/ 91388 h 4275461"/>
                <a:gd name="connsiteX122" fmla="*/ 2455682 w 3619883"/>
                <a:gd name="connsiteY122" fmla="*/ 78869 h 4275461"/>
                <a:gd name="connsiteX123" fmla="*/ 2632609 w 3619883"/>
                <a:gd name="connsiteY123" fmla="*/ 75338 h 4275461"/>
                <a:gd name="connsiteX124" fmla="*/ 2742291 w 3619883"/>
                <a:gd name="connsiteY124" fmla="*/ 92282 h 4275461"/>
                <a:gd name="connsiteX125" fmla="*/ 2851974 w 3619883"/>
                <a:gd name="connsiteY125" fmla="*/ 109227 h 4275461"/>
                <a:gd name="connsiteX126" fmla="*/ 2907643 w 3619883"/>
                <a:gd name="connsiteY126" fmla="*/ 100020 h 4275461"/>
                <a:gd name="connsiteX127" fmla="*/ 2944022 w 3619883"/>
                <a:gd name="connsiteY127" fmla="*/ 30853 h 4275461"/>
                <a:gd name="connsiteX128" fmla="*/ 3022289 w 3619883"/>
                <a:gd name="connsiteY128" fmla="*/ 10893 h 4275461"/>
                <a:gd name="connsiteX129" fmla="*/ 3054807 w 3619883"/>
                <a:gd name="connsiteY129" fmla="*/ 24226 h 4275461"/>
                <a:gd name="connsiteX130" fmla="*/ 3141892 w 3619883"/>
                <a:gd name="connsiteY130" fmla="*/ 51925 h 4275461"/>
                <a:gd name="connsiteX131" fmla="*/ 3185711 w 3619883"/>
                <a:gd name="connsiteY131" fmla="*/ 59881 h 4275461"/>
                <a:gd name="connsiteX132" fmla="*/ 3219056 w 3619883"/>
                <a:gd name="connsiteY132" fmla="*/ 55536 h 4275461"/>
                <a:gd name="connsiteX133" fmla="*/ 3263425 w 3619883"/>
                <a:gd name="connsiteY133" fmla="*/ 51706 h 4275461"/>
                <a:gd name="connsiteX134" fmla="*/ 3296219 w 3619883"/>
                <a:gd name="connsiteY134" fmla="*/ 59147 h 4275461"/>
                <a:gd name="connsiteX135" fmla="*/ 3319094 w 3619883"/>
                <a:gd name="connsiteY135" fmla="*/ 42500 h 4275461"/>
                <a:gd name="connsiteX136" fmla="*/ 3420511 w 3619883"/>
                <a:gd name="connsiteY136" fmla="*/ 0 h 4275461"/>
                <a:gd name="connsiteX137" fmla="*/ 3453305 w 3619883"/>
                <a:gd name="connsiteY137" fmla="*/ 7440 h 4275461"/>
                <a:gd name="connsiteX138" fmla="*/ 3496571 w 3619883"/>
                <a:gd name="connsiteY138" fmla="*/ 27182 h 4275461"/>
                <a:gd name="connsiteX139" fmla="*/ 3602117 w 3619883"/>
                <a:gd name="connsiteY139" fmla="*/ 132521 h 4275461"/>
                <a:gd name="connsiteX140" fmla="*/ 3619883 w 3619883"/>
                <a:gd name="connsiteY140" fmla="*/ 140049 h 4275461"/>
                <a:gd name="connsiteX141" fmla="*/ 3619883 w 3619883"/>
                <a:gd name="connsiteY14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70899 w 3619883"/>
                <a:gd name="connsiteY2" fmla="*/ 4128157 h 4275461"/>
                <a:gd name="connsiteX3" fmla="*/ 3269726 w 3619883"/>
                <a:gd name="connsiteY3" fmla="*/ 4275461 h 4275461"/>
                <a:gd name="connsiteX4" fmla="*/ 3052674 w 3619883"/>
                <a:gd name="connsiteY4" fmla="*/ 4275461 h 4275461"/>
                <a:gd name="connsiteX5" fmla="*/ 3096002 w 3619883"/>
                <a:gd name="connsiteY5" fmla="*/ 4128157 h 4275461"/>
                <a:gd name="connsiteX6" fmla="*/ 3137725 w 3619883"/>
                <a:gd name="connsiteY6" fmla="*/ 4128157 h 4275461"/>
                <a:gd name="connsiteX7" fmla="*/ 3137725 w 3619883"/>
                <a:gd name="connsiteY7" fmla="*/ 3951392 h 4275461"/>
                <a:gd name="connsiteX8" fmla="*/ 2959941 w 3619883"/>
                <a:gd name="connsiteY8" fmla="*/ 3951392 h 4275461"/>
                <a:gd name="connsiteX9" fmla="*/ 2959941 w 3619883"/>
                <a:gd name="connsiteY9" fmla="*/ 4128157 h 4275461"/>
                <a:gd name="connsiteX10" fmla="*/ 2996846 w 3619883"/>
                <a:gd name="connsiteY10" fmla="*/ 4128157 h 4275461"/>
                <a:gd name="connsiteX11" fmla="*/ 3014011 w 3619883"/>
                <a:gd name="connsiteY11" fmla="*/ 4275461 h 4275461"/>
                <a:gd name="connsiteX12" fmla="*/ 2761042 w 3619883"/>
                <a:gd name="connsiteY12" fmla="*/ 4275461 h 4275461"/>
                <a:gd name="connsiteX13" fmla="*/ 2761042 w 3619883"/>
                <a:gd name="connsiteY13" fmla="*/ 4128157 h 4275461"/>
                <a:gd name="connsiteX14" fmla="*/ 2826768 w 3619883"/>
                <a:gd name="connsiteY14" fmla="*/ 4128157 h 4275461"/>
                <a:gd name="connsiteX15" fmla="*/ 2826768 w 3619883"/>
                <a:gd name="connsiteY15" fmla="*/ 3951392 h 4275461"/>
                <a:gd name="connsiteX16" fmla="*/ 2648983 w 3619883"/>
                <a:gd name="connsiteY16" fmla="*/ 3951392 h 4275461"/>
                <a:gd name="connsiteX17" fmla="*/ 2648983 w 3619883"/>
                <a:gd name="connsiteY17" fmla="*/ 4128157 h 4275461"/>
                <a:gd name="connsiteX18" fmla="*/ 2690646 w 3619883"/>
                <a:gd name="connsiteY18" fmla="*/ 4128157 h 4275461"/>
                <a:gd name="connsiteX19" fmla="*/ 2690646 w 3619883"/>
                <a:gd name="connsiteY19" fmla="*/ 4275461 h 4275461"/>
                <a:gd name="connsiteX20" fmla="*/ 2511710 w 3619883"/>
                <a:gd name="connsiteY20" fmla="*/ 4275461 h 4275461"/>
                <a:gd name="connsiteX21" fmla="*/ 2454288 w 3619883"/>
                <a:gd name="connsiteY21" fmla="*/ 4128157 h 4275461"/>
                <a:gd name="connsiteX22" fmla="*/ 2515810 w 3619883"/>
                <a:gd name="connsiteY22" fmla="*/ 4128157 h 4275461"/>
                <a:gd name="connsiteX23" fmla="*/ 2515810 w 3619883"/>
                <a:gd name="connsiteY23" fmla="*/ 3951392 h 4275461"/>
                <a:gd name="connsiteX24" fmla="*/ 2338025 w 3619883"/>
                <a:gd name="connsiteY24" fmla="*/ 3951392 h 4275461"/>
                <a:gd name="connsiteX25" fmla="*/ 2338025 w 3619883"/>
                <a:gd name="connsiteY25" fmla="*/ 4128157 h 4275461"/>
                <a:gd name="connsiteX26" fmla="*/ 2395120 w 3619883"/>
                <a:gd name="connsiteY26" fmla="*/ 4128157 h 4275461"/>
                <a:gd name="connsiteX27" fmla="*/ 2337697 w 3619883"/>
                <a:gd name="connsiteY27" fmla="*/ 4275461 h 4275461"/>
                <a:gd name="connsiteX28" fmla="*/ 2150155 w 3619883"/>
                <a:gd name="connsiteY28" fmla="*/ 4275461 h 4275461"/>
                <a:gd name="connsiteX29" fmla="*/ 2150155 w 3619883"/>
                <a:gd name="connsiteY29" fmla="*/ 4128157 h 4275461"/>
                <a:gd name="connsiteX30" fmla="*/ 2204852 w 3619883"/>
                <a:gd name="connsiteY30" fmla="*/ 4128157 h 4275461"/>
                <a:gd name="connsiteX31" fmla="*/ 2204852 w 3619883"/>
                <a:gd name="connsiteY31" fmla="*/ 3951392 h 4275461"/>
                <a:gd name="connsiteX32" fmla="*/ 2027068 w 3619883"/>
                <a:gd name="connsiteY32" fmla="*/ 3951392 h 4275461"/>
                <a:gd name="connsiteX33" fmla="*/ 2027068 w 3619883"/>
                <a:gd name="connsiteY33" fmla="*/ 4128157 h 4275461"/>
                <a:gd name="connsiteX34" fmla="*/ 2079759 w 3619883"/>
                <a:gd name="connsiteY34" fmla="*/ 4128157 h 4275461"/>
                <a:gd name="connsiteX35" fmla="*/ 2079759 w 3619883"/>
                <a:gd name="connsiteY35" fmla="*/ 4275461 h 4275461"/>
                <a:gd name="connsiteX36" fmla="*/ 1824703 w 3619883"/>
                <a:gd name="connsiteY36" fmla="*/ 4275461 h 4275461"/>
                <a:gd name="connsiteX37" fmla="*/ 1834468 w 3619883"/>
                <a:gd name="connsiteY37" fmla="*/ 4128157 h 4275461"/>
                <a:gd name="connsiteX38" fmla="*/ 1893894 w 3619883"/>
                <a:gd name="connsiteY38" fmla="*/ 4128157 h 4275461"/>
                <a:gd name="connsiteX39" fmla="*/ 1893894 w 3619883"/>
                <a:gd name="connsiteY39" fmla="*/ 3951392 h 4275461"/>
                <a:gd name="connsiteX40" fmla="*/ 1716110 w 3619883"/>
                <a:gd name="connsiteY40" fmla="*/ 3951392 h 4275461"/>
                <a:gd name="connsiteX41" fmla="*/ 1716110 w 3619883"/>
                <a:gd name="connsiteY41" fmla="*/ 4006431 h 4275461"/>
                <a:gd name="connsiteX42" fmla="*/ 1703447 w 3619883"/>
                <a:gd name="connsiteY42" fmla="*/ 4007960 h 4275461"/>
                <a:gd name="connsiteX43" fmla="*/ 1716110 w 3619883"/>
                <a:gd name="connsiteY43" fmla="*/ 4044284 h 4275461"/>
                <a:gd name="connsiteX44" fmla="*/ 1716110 w 3619883"/>
                <a:gd name="connsiteY44" fmla="*/ 4128157 h 4275461"/>
                <a:gd name="connsiteX45" fmla="*/ 1745346 w 3619883"/>
                <a:gd name="connsiteY45" fmla="*/ 4128157 h 4275461"/>
                <a:gd name="connsiteX46" fmla="*/ 1796694 w 3619883"/>
                <a:gd name="connsiteY46" fmla="*/ 4275461 h 4275461"/>
                <a:gd name="connsiteX47" fmla="*/ 1558844 w 3619883"/>
                <a:gd name="connsiteY47" fmla="*/ 4275461 h 4275461"/>
                <a:gd name="connsiteX48" fmla="*/ 1517252 w 3619883"/>
                <a:gd name="connsiteY48" fmla="*/ 4128157 h 4275461"/>
                <a:gd name="connsiteX49" fmla="*/ 1582936 w 3619883"/>
                <a:gd name="connsiteY49" fmla="*/ 4128157 h 4275461"/>
                <a:gd name="connsiteX50" fmla="*/ 1582936 w 3619883"/>
                <a:gd name="connsiteY50" fmla="*/ 3951392 h 4275461"/>
                <a:gd name="connsiteX51" fmla="*/ 1405151 w 3619883"/>
                <a:gd name="connsiteY51" fmla="*/ 3951392 h 4275461"/>
                <a:gd name="connsiteX52" fmla="*/ 1405151 w 3619883"/>
                <a:gd name="connsiteY52" fmla="*/ 4128157 h 4275461"/>
                <a:gd name="connsiteX53" fmla="*/ 1468988 w 3619883"/>
                <a:gd name="connsiteY53" fmla="*/ 4128157 h 4275461"/>
                <a:gd name="connsiteX54" fmla="*/ 1427396 w 3619883"/>
                <a:gd name="connsiteY54" fmla="*/ 4275461 h 4275461"/>
                <a:gd name="connsiteX55" fmla="*/ 1210751 w 3619883"/>
                <a:gd name="connsiteY55" fmla="*/ 4275461 h 4275461"/>
                <a:gd name="connsiteX56" fmla="*/ 1210751 w 3619883"/>
                <a:gd name="connsiteY56" fmla="*/ 4128157 h 4275461"/>
                <a:gd name="connsiteX57" fmla="*/ 1271978 w 3619883"/>
                <a:gd name="connsiteY57" fmla="*/ 4128157 h 4275461"/>
                <a:gd name="connsiteX58" fmla="*/ 1271978 w 3619883"/>
                <a:gd name="connsiteY58" fmla="*/ 3951392 h 4275461"/>
                <a:gd name="connsiteX59" fmla="*/ 1094193 w 3619883"/>
                <a:gd name="connsiteY59" fmla="*/ 3951392 h 4275461"/>
                <a:gd name="connsiteX60" fmla="*/ 1094193 w 3619883"/>
                <a:gd name="connsiteY60" fmla="*/ 4128157 h 4275461"/>
                <a:gd name="connsiteX61" fmla="*/ 1140354 w 3619883"/>
                <a:gd name="connsiteY61" fmla="*/ 4128157 h 4275461"/>
                <a:gd name="connsiteX62" fmla="*/ 1140354 w 3619883"/>
                <a:gd name="connsiteY62" fmla="*/ 4275461 h 4275461"/>
                <a:gd name="connsiteX63" fmla="*/ 953807 w 3619883"/>
                <a:gd name="connsiteY63" fmla="*/ 4275461 h 4275461"/>
                <a:gd name="connsiteX64" fmla="*/ 912215 w 3619883"/>
                <a:gd name="connsiteY64" fmla="*/ 4128157 h 4275461"/>
                <a:gd name="connsiteX65" fmla="*/ 961020 w 3619883"/>
                <a:gd name="connsiteY65" fmla="*/ 4128157 h 4275461"/>
                <a:gd name="connsiteX66" fmla="*/ 961020 w 3619883"/>
                <a:gd name="connsiteY66" fmla="*/ 3951392 h 4275461"/>
                <a:gd name="connsiteX67" fmla="*/ 783235 w 3619883"/>
                <a:gd name="connsiteY67" fmla="*/ 3951392 h 4275461"/>
                <a:gd name="connsiteX68" fmla="*/ 783235 w 3619883"/>
                <a:gd name="connsiteY68" fmla="*/ 4128157 h 4275461"/>
                <a:gd name="connsiteX69" fmla="*/ 871024 w 3619883"/>
                <a:gd name="connsiteY69" fmla="*/ 4128157 h 4275461"/>
                <a:gd name="connsiteX70" fmla="*/ 829432 w 3619883"/>
                <a:gd name="connsiteY70" fmla="*/ 4275461 h 4275461"/>
                <a:gd name="connsiteX71" fmla="*/ 611484 w 3619883"/>
                <a:gd name="connsiteY71" fmla="*/ 4275461 h 4275461"/>
                <a:gd name="connsiteX72" fmla="*/ 621247 w 3619883"/>
                <a:gd name="connsiteY72" fmla="*/ 4128157 h 4275461"/>
                <a:gd name="connsiteX73" fmla="*/ 650062 w 3619883"/>
                <a:gd name="connsiteY73" fmla="*/ 4128157 h 4275461"/>
                <a:gd name="connsiteX74" fmla="*/ 650062 w 3619883"/>
                <a:gd name="connsiteY74" fmla="*/ 3951392 h 4275461"/>
                <a:gd name="connsiteX75" fmla="*/ 472277 w 3619883"/>
                <a:gd name="connsiteY75" fmla="*/ 3951392 h 4275461"/>
                <a:gd name="connsiteX76" fmla="*/ 472277 w 3619883"/>
                <a:gd name="connsiteY76" fmla="*/ 4128157 h 4275461"/>
                <a:gd name="connsiteX77" fmla="*/ 522650 w 3619883"/>
                <a:gd name="connsiteY77" fmla="*/ 4128157 h 4275461"/>
                <a:gd name="connsiteX78" fmla="*/ 573998 w 3619883"/>
                <a:gd name="connsiteY78" fmla="*/ 4275461 h 4275461"/>
                <a:gd name="connsiteX79" fmla="*/ 336164 w 3619883"/>
                <a:gd name="connsiteY79" fmla="*/ 4275461 h 4275461"/>
                <a:gd name="connsiteX80" fmla="*/ 294572 w 3619883"/>
                <a:gd name="connsiteY80" fmla="*/ 4128157 h 4275461"/>
                <a:gd name="connsiteX81" fmla="*/ 339106 w 3619883"/>
                <a:gd name="connsiteY81" fmla="*/ 4128157 h 4275461"/>
                <a:gd name="connsiteX82" fmla="*/ 339106 w 3619883"/>
                <a:gd name="connsiteY82" fmla="*/ 3951392 h 4275461"/>
                <a:gd name="connsiteX83" fmla="*/ 161321 w 3619883"/>
                <a:gd name="connsiteY83" fmla="*/ 3951392 h 4275461"/>
                <a:gd name="connsiteX84" fmla="*/ 161321 w 3619883"/>
                <a:gd name="connsiteY84" fmla="*/ 4128157 h 4275461"/>
                <a:gd name="connsiteX85" fmla="*/ 230914 w 3619883"/>
                <a:gd name="connsiteY85" fmla="*/ 4128157 h 4275461"/>
                <a:gd name="connsiteX86" fmla="*/ 189322 w 3619883"/>
                <a:gd name="connsiteY86" fmla="*/ 4275461 h 4275461"/>
                <a:gd name="connsiteX87" fmla="*/ 0 w 3619883"/>
                <a:gd name="connsiteY87" fmla="*/ 4275461 h 4275461"/>
                <a:gd name="connsiteX88" fmla="*/ 0 w 3619883"/>
                <a:gd name="connsiteY88" fmla="*/ 42229 h 4275461"/>
                <a:gd name="connsiteX89" fmla="*/ 42464 w 3619883"/>
                <a:gd name="connsiteY89" fmla="*/ 40518 h 4275461"/>
                <a:gd name="connsiteX90" fmla="*/ 137733 w 3619883"/>
                <a:gd name="connsiteY90" fmla="*/ 35355 h 4275461"/>
                <a:gd name="connsiteX91" fmla="*/ 270565 w 3619883"/>
                <a:gd name="connsiteY91" fmla="*/ 29759 h 4275461"/>
                <a:gd name="connsiteX92" fmla="*/ 479734 w 3619883"/>
                <a:gd name="connsiteY92" fmla="*/ 45455 h 4275461"/>
                <a:gd name="connsiteX93" fmla="*/ 524103 w 3619883"/>
                <a:gd name="connsiteY93" fmla="*/ 41625 h 4275461"/>
                <a:gd name="connsiteX94" fmla="*/ 624416 w 3619883"/>
                <a:gd name="connsiteY94" fmla="*/ 22696 h 4275461"/>
                <a:gd name="connsiteX95" fmla="*/ 657762 w 3619883"/>
                <a:gd name="connsiteY95" fmla="*/ 18351 h 4275461"/>
                <a:gd name="connsiteX96" fmla="*/ 690557 w 3619883"/>
                <a:gd name="connsiteY96" fmla="*/ 25792 h 4275461"/>
                <a:gd name="connsiteX97" fmla="*/ 745123 w 3619883"/>
                <a:gd name="connsiteY97" fmla="*/ 40157 h 4275461"/>
                <a:gd name="connsiteX98" fmla="*/ 789493 w 3619883"/>
                <a:gd name="connsiteY98" fmla="*/ 36327 h 4275461"/>
                <a:gd name="connsiteX99" fmla="*/ 854255 w 3619883"/>
                <a:gd name="connsiteY99" fmla="*/ 68887 h 4275461"/>
                <a:gd name="connsiteX100" fmla="*/ 897520 w 3619883"/>
                <a:gd name="connsiteY100" fmla="*/ 88629 h 4275461"/>
                <a:gd name="connsiteX101" fmla="*/ 940510 w 3619883"/>
                <a:gd name="connsiteY101" fmla="*/ 114265 h 4275461"/>
                <a:gd name="connsiteX102" fmla="*/ 1082712 w 3619883"/>
                <a:gd name="connsiteY102" fmla="*/ 144543 h 4275461"/>
                <a:gd name="connsiteX103" fmla="*/ 1205348 w 3619883"/>
                <a:gd name="connsiteY103" fmla="*/ 120753 h 4275461"/>
                <a:gd name="connsiteX104" fmla="*/ 1271764 w 3619883"/>
                <a:gd name="connsiteY104" fmla="*/ 117956 h 4275461"/>
                <a:gd name="connsiteX105" fmla="*/ 1315583 w 3619883"/>
                <a:gd name="connsiteY105" fmla="*/ 125912 h 4275461"/>
                <a:gd name="connsiteX106" fmla="*/ 1359125 w 3619883"/>
                <a:gd name="connsiteY106" fmla="*/ 139761 h 4275461"/>
                <a:gd name="connsiteX107" fmla="*/ 1391919 w 3619883"/>
                <a:gd name="connsiteY107" fmla="*/ 147202 h 4275461"/>
                <a:gd name="connsiteX108" fmla="*/ 1436563 w 3619883"/>
                <a:gd name="connsiteY108" fmla="*/ 137480 h 4275461"/>
                <a:gd name="connsiteX109" fmla="*/ 1471566 w 3619883"/>
                <a:gd name="connsiteY109" fmla="*/ 97777 h 4275461"/>
                <a:gd name="connsiteX110" fmla="*/ 1505739 w 3619883"/>
                <a:gd name="connsiteY110" fmla="*/ 75753 h 4275461"/>
                <a:gd name="connsiteX111" fmla="*/ 1590891 w 3619883"/>
                <a:gd name="connsiteY111" fmla="*/ 144702 h 4275461"/>
                <a:gd name="connsiteX112" fmla="*/ 1625616 w 3619883"/>
                <a:gd name="connsiteY112" fmla="*/ 110893 h 4275461"/>
                <a:gd name="connsiteX113" fmla="*/ 1658964 w 3619883"/>
                <a:gd name="connsiteY113" fmla="*/ 106547 h 4275461"/>
                <a:gd name="connsiteX114" fmla="*/ 1746598 w 3619883"/>
                <a:gd name="connsiteY114" fmla="*/ 122460 h 4275461"/>
                <a:gd name="connsiteX115" fmla="*/ 1811913 w 3619883"/>
                <a:gd name="connsiteY115" fmla="*/ 143234 h 4275461"/>
                <a:gd name="connsiteX116" fmla="*/ 1856557 w 3619883"/>
                <a:gd name="connsiteY116" fmla="*/ 133511 h 4275461"/>
                <a:gd name="connsiteX117" fmla="*/ 2066003 w 3619883"/>
                <a:gd name="connsiteY117" fmla="*/ 143313 h 4275461"/>
                <a:gd name="connsiteX118" fmla="*/ 2177615 w 3619883"/>
                <a:gd name="connsiteY118" fmla="*/ 119007 h 4275461"/>
                <a:gd name="connsiteX119" fmla="*/ 2255883 w 3619883"/>
                <a:gd name="connsiteY119" fmla="*/ 99047 h 4275461"/>
                <a:gd name="connsiteX120" fmla="*/ 2344622 w 3619883"/>
                <a:gd name="connsiteY120" fmla="*/ 91388 h 4275461"/>
                <a:gd name="connsiteX121" fmla="*/ 2455682 w 3619883"/>
                <a:gd name="connsiteY121" fmla="*/ 78869 h 4275461"/>
                <a:gd name="connsiteX122" fmla="*/ 2632609 w 3619883"/>
                <a:gd name="connsiteY122" fmla="*/ 75338 h 4275461"/>
                <a:gd name="connsiteX123" fmla="*/ 2742291 w 3619883"/>
                <a:gd name="connsiteY123" fmla="*/ 92282 h 4275461"/>
                <a:gd name="connsiteX124" fmla="*/ 2851974 w 3619883"/>
                <a:gd name="connsiteY124" fmla="*/ 109227 h 4275461"/>
                <a:gd name="connsiteX125" fmla="*/ 2907643 w 3619883"/>
                <a:gd name="connsiteY125" fmla="*/ 100020 h 4275461"/>
                <a:gd name="connsiteX126" fmla="*/ 2944022 w 3619883"/>
                <a:gd name="connsiteY126" fmla="*/ 30853 h 4275461"/>
                <a:gd name="connsiteX127" fmla="*/ 3022289 w 3619883"/>
                <a:gd name="connsiteY127" fmla="*/ 10893 h 4275461"/>
                <a:gd name="connsiteX128" fmla="*/ 3054807 w 3619883"/>
                <a:gd name="connsiteY128" fmla="*/ 24226 h 4275461"/>
                <a:gd name="connsiteX129" fmla="*/ 3141892 w 3619883"/>
                <a:gd name="connsiteY129" fmla="*/ 51925 h 4275461"/>
                <a:gd name="connsiteX130" fmla="*/ 3185711 w 3619883"/>
                <a:gd name="connsiteY130" fmla="*/ 59881 h 4275461"/>
                <a:gd name="connsiteX131" fmla="*/ 3219056 w 3619883"/>
                <a:gd name="connsiteY131" fmla="*/ 55536 h 4275461"/>
                <a:gd name="connsiteX132" fmla="*/ 3263425 w 3619883"/>
                <a:gd name="connsiteY132" fmla="*/ 51706 h 4275461"/>
                <a:gd name="connsiteX133" fmla="*/ 3296219 w 3619883"/>
                <a:gd name="connsiteY133" fmla="*/ 59147 h 4275461"/>
                <a:gd name="connsiteX134" fmla="*/ 3319094 w 3619883"/>
                <a:gd name="connsiteY134" fmla="*/ 42500 h 4275461"/>
                <a:gd name="connsiteX135" fmla="*/ 3420511 w 3619883"/>
                <a:gd name="connsiteY135" fmla="*/ 0 h 4275461"/>
                <a:gd name="connsiteX136" fmla="*/ 3453305 w 3619883"/>
                <a:gd name="connsiteY136" fmla="*/ 7440 h 4275461"/>
                <a:gd name="connsiteX137" fmla="*/ 3496571 w 3619883"/>
                <a:gd name="connsiteY137" fmla="*/ 27182 h 4275461"/>
                <a:gd name="connsiteX138" fmla="*/ 3602117 w 3619883"/>
                <a:gd name="connsiteY138" fmla="*/ 132521 h 4275461"/>
                <a:gd name="connsiteX139" fmla="*/ 3619883 w 3619883"/>
                <a:gd name="connsiteY139" fmla="*/ 140049 h 4275461"/>
                <a:gd name="connsiteX140" fmla="*/ 3619883 w 3619883"/>
                <a:gd name="connsiteY14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4128157 h 4275461"/>
                <a:gd name="connsiteX6" fmla="*/ 3137725 w 3619883"/>
                <a:gd name="connsiteY6" fmla="*/ 3951392 h 4275461"/>
                <a:gd name="connsiteX7" fmla="*/ 2959941 w 3619883"/>
                <a:gd name="connsiteY7" fmla="*/ 3951392 h 4275461"/>
                <a:gd name="connsiteX8" fmla="*/ 2959941 w 3619883"/>
                <a:gd name="connsiteY8" fmla="*/ 4128157 h 4275461"/>
                <a:gd name="connsiteX9" fmla="*/ 2996846 w 3619883"/>
                <a:gd name="connsiteY9" fmla="*/ 4128157 h 4275461"/>
                <a:gd name="connsiteX10" fmla="*/ 3014011 w 3619883"/>
                <a:gd name="connsiteY10" fmla="*/ 4275461 h 4275461"/>
                <a:gd name="connsiteX11" fmla="*/ 2761042 w 3619883"/>
                <a:gd name="connsiteY11" fmla="*/ 4275461 h 4275461"/>
                <a:gd name="connsiteX12" fmla="*/ 2761042 w 3619883"/>
                <a:gd name="connsiteY12" fmla="*/ 4128157 h 4275461"/>
                <a:gd name="connsiteX13" fmla="*/ 2826768 w 3619883"/>
                <a:gd name="connsiteY13" fmla="*/ 4128157 h 4275461"/>
                <a:gd name="connsiteX14" fmla="*/ 2826768 w 3619883"/>
                <a:gd name="connsiteY14" fmla="*/ 3951392 h 4275461"/>
                <a:gd name="connsiteX15" fmla="*/ 2648983 w 3619883"/>
                <a:gd name="connsiteY15" fmla="*/ 3951392 h 4275461"/>
                <a:gd name="connsiteX16" fmla="*/ 2648983 w 3619883"/>
                <a:gd name="connsiteY16" fmla="*/ 4128157 h 4275461"/>
                <a:gd name="connsiteX17" fmla="*/ 2690646 w 3619883"/>
                <a:gd name="connsiteY17" fmla="*/ 4128157 h 4275461"/>
                <a:gd name="connsiteX18" fmla="*/ 2690646 w 3619883"/>
                <a:gd name="connsiteY18" fmla="*/ 4275461 h 4275461"/>
                <a:gd name="connsiteX19" fmla="*/ 2511710 w 3619883"/>
                <a:gd name="connsiteY19" fmla="*/ 4275461 h 4275461"/>
                <a:gd name="connsiteX20" fmla="*/ 2454288 w 3619883"/>
                <a:gd name="connsiteY20" fmla="*/ 4128157 h 4275461"/>
                <a:gd name="connsiteX21" fmla="*/ 2515810 w 3619883"/>
                <a:gd name="connsiteY21" fmla="*/ 4128157 h 4275461"/>
                <a:gd name="connsiteX22" fmla="*/ 2515810 w 3619883"/>
                <a:gd name="connsiteY22" fmla="*/ 3951392 h 4275461"/>
                <a:gd name="connsiteX23" fmla="*/ 2338025 w 3619883"/>
                <a:gd name="connsiteY23" fmla="*/ 3951392 h 4275461"/>
                <a:gd name="connsiteX24" fmla="*/ 2338025 w 3619883"/>
                <a:gd name="connsiteY24" fmla="*/ 4128157 h 4275461"/>
                <a:gd name="connsiteX25" fmla="*/ 2395120 w 3619883"/>
                <a:gd name="connsiteY25" fmla="*/ 4128157 h 4275461"/>
                <a:gd name="connsiteX26" fmla="*/ 2337697 w 3619883"/>
                <a:gd name="connsiteY26" fmla="*/ 4275461 h 4275461"/>
                <a:gd name="connsiteX27" fmla="*/ 2150155 w 3619883"/>
                <a:gd name="connsiteY27" fmla="*/ 4275461 h 4275461"/>
                <a:gd name="connsiteX28" fmla="*/ 2150155 w 3619883"/>
                <a:gd name="connsiteY28" fmla="*/ 4128157 h 4275461"/>
                <a:gd name="connsiteX29" fmla="*/ 2204852 w 3619883"/>
                <a:gd name="connsiteY29" fmla="*/ 4128157 h 4275461"/>
                <a:gd name="connsiteX30" fmla="*/ 2204852 w 3619883"/>
                <a:gd name="connsiteY30" fmla="*/ 3951392 h 4275461"/>
                <a:gd name="connsiteX31" fmla="*/ 2027068 w 3619883"/>
                <a:gd name="connsiteY31" fmla="*/ 3951392 h 4275461"/>
                <a:gd name="connsiteX32" fmla="*/ 2027068 w 3619883"/>
                <a:gd name="connsiteY32" fmla="*/ 4128157 h 4275461"/>
                <a:gd name="connsiteX33" fmla="*/ 2079759 w 3619883"/>
                <a:gd name="connsiteY33" fmla="*/ 4128157 h 4275461"/>
                <a:gd name="connsiteX34" fmla="*/ 2079759 w 3619883"/>
                <a:gd name="connsiteY34" fmla="*/ 4275461 h 4275461"/>
                <a:gd name="connsiteX35" fmla="*/ 1824703 w 3619883"/>
                <a:gd name="connsiteY35" fmla="*/ 4275461 h 4275461"/>
                <a:gd name="connsiteX36" fmla="*/ 1834468 w 3619883"/>
                <a:gd name="connsiteY36" fmla="*/ 4128157 h 4275461"/>
                <a:gd name="connsiteX37" fmla="*/ 1893894 w 3619883"/>
                <a:gd name="connsiteY37" fmla="*/ 4128157 h 4275461"/>
                <a:gd name="connsiteX38" fmla="*/ 1893894 w 3619883"/>
                <a:gd name="connsiteY38" fmla="*/ 3951392 h 4275461"/>
                <a:gd name="connsiteX39" fmla="*/ 1716110 w 3619883"/>
                <a:gd name="connsiteY39" fmla="*/ 3951392 h 4275461"/>
                <a:gd name="connsiteX40" fmla="*/ 1716110 w 3619883"/>
                <a:gd name="connsiteY40" fmla="*/ 4006431 h 4275461"/>
                <a:gd name="connsiteX41" fmla="*/ 1703447 w 3619883"/>
                <a:gd name="connsiteY41" fmla="*/ 4007960 h 4275461"/>
                <a:gd name="connsiteX42" fmla="*/ 1716110 w 3619883"/>
                <a:gd name="connsiteY42" fmla="*/ 4044284 h 4275461"/>
                <a:gd name="connsiteX43" fmla="*/ 1716110 w 3619883"/>
                <a:gd name="connsiteY43" fmla="*/ 4128157 h 4275461"/>
                <a:gd name="connsiteX44" fmla="*/ 1745346 w 3619883"/>
                <a:gd name="connsiteY44" fmla="*/ 4128157 h 4275461"/>
                <a:gd name="connsiteX45" fmla="*/ 1796694 w 3619883"/>
                <a:gd name="connsiteY45" fmla="*/ 4275461 h 4275461"/>
                <a:gd name="connsiteX46" fmla="*/ 1558844 w 3619883"/>
                <a:gd name="connsiteY46" fmla="*/ 4275461 h 4275461"/>
                <a:gd name="connsiteX47" fmla="*/ 1517252 w 3619883"/>
                <a:gd name="connsiteY47" fmla="*/ 4128157 h 4275461"/>
                <a:gd name="connsiteX48" fmla="*/ 1582936 w 3619883"/>
                <a:gd name="connsiteY48" fmla="*/ 4128157 h 4275461"/>
                <a:gd name="connsiteX49" fmla="*/ 1582936 w 3619883"/>
                <a:gd name="connsiteY49" fmla="*/ 3951392 h 4275461"/>
                <a:gd name="connsiteX50" fmla="*/ 1405151 w 3619883"/>
                <a:gd name="connsiteY50" fmla="*/ 3951392 h 4275461"/>
                <a:gd name="connsiteX51" fmla="*/ 1405151 w 3619883"/>
                <a:gd name="connsiteY51" fmla="*/ 4128157 h 4275461"/>
                <a:gd name="connsiteX52" fmla="*/ 1468988 w 3619883"/>
                <a:gd name="connsiteY52" fmla="*/ 4128157 h 4275461"/>
                <a:gd name="connsiteX53" fmla="*/ 1427396 w 3619883"/>
                <a:gd name="connsiteY53" fmla="*/ 4275461 h 4275461"/>
                <a:gd name="connsiteX54" fmla="*/ 1210751 w 3619883"/>
                <a:gd name="connsiteY54" fmla="*/ 4275461 h 4275461"/>
                <a:gd name="connsiteX55" fmla="*/ 1210751 w 3619883"/>
                <a:gd name="connsiteY55" fmla="*/ 4128157 h 4275461"/>
                <a:gd name="connsiteX56" fmla="*/ 1271978 w 3619883"/>
                <a:gd name="connsiteY56" fmla="*/ 4128157 h 4275461"/>
                <a:gd name="connsiteX57" fmla="*/ 1271978 w 3619883"/>
                <a:gd name="connsiteY57" fmla="*/ 3951392 h 4275461"/>
                <a:gd name="connsiteX58" fmla="*/ 1094193 w 3619883"/>
                <a:gd name="connsiteY58" fmla="*/ 3951392 h 4275461"/>
                <a:gd name="connsiteX59" fmla="*/ 1094193 w 3619883"/>
                <a:gd name="connsiteY59" fmla="*/ 4128157 h 4275461"/>
                <a:gd name="connsiteX60" fmla="*/ 1140354 w 3619883"/>
                <a:gd name="connsiteY60" fmla="*/ 4128157 h 4275461"/>
                <a:gd name="connsiteX61" fmla="*/ 1140354 w 3619883"/>
                <a:gd name="connsiteY61" fmla="*/ 4275461 h 4275461"/>
                <a:gd name="connsiteX62" fmla="*/ 953807 w 3619883"/>
                <a:gd name="connsiteY62" fmla="*/ 4275461 h 4275461"/>
                <a:gd name="connsiteX63" fmla="*/ 912215 w 3619883"/>
                <a:gd name="connsiteY63" fmla="*/ 4128157 h 4275461"/>
                <a:gd name="connsiteX64" fmla="*/ 961020 w 3619883"/>
                <a:gd name="connsiteY64" fmla="*/ 4128157 h 4275461"/>
                <a:gd name="connsiteX65" fmla="*/ 961020 w 3619883"/>
                <a:gd name="connsiteY65" fmla="*/ 3951392 h 4275461"/>
                <a:gd name="connsiteX66" fmla="*/ 783235 w 3619883"/>
                <a:gd name="connsiteY66" fmla="*/ 3951392 h 4275461"/>
                <a:gd name="connsiteX67" fmla="*/ 783235 w 3619883"/>
                <a:gd name="connsiteY67" fmla="*/ 4128157 h 4275461"/>
                <a:gd name="connsiteX68" fmla="*/ 871024 w 3619883"/>
                <a:gd name="connsiteY68" fmla="*/ 4128157 h 4275461"/>
                <a:gd name="connsiteX69" fmla="*/ 829432 w 3619883"/>
                <a:gd name="connsiteY69" fmla="*/ 4275461 h 4275461"/>
                <a:gd name="connsiteX70" fmla="*/ 611484 w 3619883"/>
                <a:gd name="connsiteY70" fmla="*/ 4275461 h 4275461"/>
                <a:gd name="connsiteX71" fmla="*/ 621247 w 3619883"/>
                <a:gd name="connsiteY71" fmla="*/ 4128157 h 4275461"/>
                <a:gd name="connsiteX72" fmla="*/ 650062 w 3619883"/>
                <a:gd name="connsiteY72" fmla="*/ 4128157 h 4275461"/>
                <a:gd name="connsiteX73" fmla="*/ 650062 w 3619883"/>
                <a:gd name="connsiteY73" fmla="*/ 3951392 h 4275461"/>
                <a:gd name="connsiteX74" fmla="*/ 472277 w 3619883"/>
                <a:gd name="connsiteY74" fmla="*/ 3951392 h 4275461"/>
                <a:gd name="connsiteX75" fmla="*/ 472277 w 3619883"/>
                <a:gd name="connsiteY75" fmla="*/ 4128157 h 4275461"/>
                <a:gd name="connsiteX76" fmla="*/ 522650 w 3619883"/>
                <a:gd name="connsiteY76" fmla="*/ 4128157 h 4275461"/>
                <a:gd name="connsiteX77" fmla="*/ 573998 w 3619883"/>
                <a:gd name="connsiteY77" fmla="*/ 4275461 h 4275461"/>
                <a:gd name="connsiteX78" fmla="*/ 336164 w 3619883"/>
                <a:gd name="connsiteY78" fmla="*/ 4275461 h 4275461"/>
                <a:gd name="connsiteX79" fmla="*/ 294572 w 3619883"/>
                <a:gd name="connsiteY79" fmla="*/ 4128157 h 4275461"/>
                <a:gd name="connsiteX80" fmla="*/ 339106 w 3619883"/>
                <a:gd name="connsiteY80" fmla="*/ 4128157 h 4275461"/>
                <a:gd name="connsiteX81" fmla="*/ 339106 w 3619883"/>
                <a:gd name="connsiteY81" fmla="*/ 3951392 h 4275461"/>
                <a:gd name="connsiteX82" fmla="*/ 161321 w 3619883"/>
                <a:gd name="connsiteY82" fmla="*/ 3951392 h 4275461"/>
                <a:gd name="connsiteX83" fmla="*/ 161321 w 3619883"/>
                <a:gd name="connsiteY83" fmla="*/ 4128157 h 4275461"/>
                <a:gd name="connsiteX84" fmla="*/ 230914 w 3619883"/>
                <a:gd name="connsiteY84" fmla="*/ 4128157 h 4275461"/>
                <a:gd name="connsiteX85" fmla="*/ 189322 w 3619883"/>
                <a:gd name="connsiteY85" fmla="*/ 4275461 h 4275461"/>
                <a:gd name="connsiteX86" fmla="*/ 0 w 3619883"/>
                <a:gd name="connsiteY86" fmla="*/ 4275461 h 4275461"/>
                <a:gd name="connsiteX87" fmla="*/ 0 w 3619883"/>
                <a:gd name="connsiteY87" fmla="*/ 42229 h 4275461"/>
                <a:gd name="connsiteX88" fmla="*/ 42464 w 3619883"/>
                <a:gd name="connsiteY88" fmla="*/ 40518 h 4275461"/>
                <a:gd name="connsiteX89" fmla="*/ 137733 w 3619883"/>
                <a:gd name="connsiteY89" fmla="*/ 35355 h 4275461"/>
                <a:gd name="connsiteX90" fmla="*/ 270565 w 3619883"/>
                <a:gd name="connsiteY90" fmla="*/ 29759 h 4275461"/>
                <a:gd name="connsiteX91" fmla="*/ 479734 w 3619883"/>
                <a:gd name="connsiteY91" fmla="*/ 45455 h 4275461"/>
                <a:gd name="connsiteX92" fmla="*/ 524103 w 3619883"/>
                <a:gd name="connsiteY92" fmla="*/ 41625 h 4275461"/>
                <a:gd name="connsiteX93" fmla="*/ 624416 w 3619883"/>
                <a:gd name="connsiteY93" fmla="*/ 22696 h 4275461"/>
                <a:gd name="connsiteX94" fmla="*/ 657762 w 3619883"/>
                <a:gd name="connsiteY94" fmla="*/ 18351 h 4275461"/>
                <a:gd name="connsiteX95" fmla="*/ 690557 w 3619883"/>
                <a:gd name="connsiteY95" fmla="*/ 25792 h 4275461"/>
                <a:gd name="connsiteX96" fmla="*/ 745123 w 3619883"/>
                <a:gd name="connsiteY96" fmla="*/ 40157 h 4275461"/>
                <a:gd name="connsiteX97" fmla="*/ 789493 w 3619883"/>
                <a:gd name="connsiteY97" fmla="*/ 36327 h 4275461"/>
                <a:gd name="connsiteX98" fmla="*/ 854255 w 3619883"/>
                <a:gd name="connsiteY98" fmla="*/ 68887 h 4275461"/>
                <a:gd name="connsiteX99" fmla="*/ 897520 w 3619883"/>
                <a:gd name="connsiteY99" fmla="*/ 88629 h 4275461"/>
                <a:gd name="connsiteX100" fmla="*/ 940510 w 3619883"/>
                <a:gd name="connsiteY100" fmla="*/ 114265 h 4275461"/>
                <a:gd name="connsiteX101" fmla="*/ 1082712 w 3619883"/>
                <a:gd name="connsiteY101" fmla="*/ 144543 h 4275461"/>
                <a:gd name="connsiteX102" fmla="*/ 1205348 w 3619883"/>
                <a:gd name="connsiteY102" fmla="*/ 120753 h 4275461"/>
                <a:gd name="connsiteX103" fmla="*/ 1271764 w 3619883"/>
                <a:gd name="connsiteY103" fmla="*/ 117956 h 4275461"/>
                <a:gd name="connsiteX104" fmla="*/ 1315583 w 3619883"/>
                <a:gd name="connsiteY104" fmla="*/ 125912 h 4275461"/>
                <a:gd name="connsiteX105" fmla="*/ 1359125 w 3619883"/>
                <a:gd name="connsiteY105" fmla="*/ 139761 h 4275461"/>
                <a:gd name="connsiteX106" fmla="*/ 1391919 w 3619883"/>
                <a:gd name="connsiteY106" fmla="*/ 147202 h 4275461"/>
                <a:gd name="connsiteX107" fmla="*/ 1436563 w 3619883"/>
                <a:gd name="connsiteY107" fmla="*/ 137480 h 4275461"/>
                <a:gd name="connsiteX108" fmla="*/ 1471566 w 3619883"/>
                <a:gd name="connsiteY108" fmla="*/ 97777 h 4275461"/>
                <a:gd name="connsiteX109" fmla="*/ 1505739 w 3619883"/>
                <a:gd name="connsiteY109" fmla="*/ 75753 h 4275461"/>
                <a:gd name="connsiteX110" fmla="*/ 1590891 w 3619883"/>
                <a:gd name="connsiteY110" fmla="*/ 144702 h 4275461"/>
                <a:gd name="connsiteX111" fmla="*/ 1625616 w 3619883"/>
                <a:gd name="connsiteY111" fmla="*/ 110893 h 4275461"/>
                <a:gd name="connsiteX112" fmla="*/ 1658964 w 3619883"/>
                <a:gd name="connsiteY112" fmla="*/ 106547 h 4275461"/>
                <a:gd name="connsiteX113" fmla="*/ 1746598 w 3619883"/>
                <a:gd name="connsiteY113" fmla="*/ 122460 h 4275461"/>
                <a:gd name="connsiteX114" fmla="*/ 1811913 w 3619883"/>
                <a:gd name="connsiteY114" fmla="*/ 143234 h 4275461"/>
                <a:gd name="connsiteX115" fmla="*/ 1856557 w 3619883"/>
                <a:gd name="connsiteY115" fmla="*/ 133511 h 4275461"/>
                <a:gd name="connsiteX116" fmla="*/ 2066003 w 3619883"/>
                <a:gd name="connsiteY116" fmla="*/ 143313 h 4275461"/>
                <a:gd name="connsiteX117" fmla="*/ 2177615 w 3619883"/>
                <a:gd name="connsiteY117" fmla="*/ 119007 h 4275461"/>
                <a:gd name="connsiteX118" fmla="*/ 2255883 w 3619883"/>
                <a:gd name="connsiteY118" fmla="*/ 99047 h 4275461"/>
                <a:gd name="connsiteX119" fmla="*/ 2344622 w 3619883"/>
                <a:gd name="connsiteY119" fmla="*/ 91388 h 4275461"/>
                <a:gd name="connsiteX120" fmla="*/ 2455682 w 3619883"/>
                <a:gd name="connsiteY120" fmla="*/ 78869 h 4275461"/>
                <a:gd name="connsiteX121" fmla="*/ 2632609 w 3619883"/>
                <a:gd name="connsiteY121" fmla="*/ 75338 h 4275461"/>
                <a:gd name="connsiteX122" fmla="*/ 2742291 w 3619883"/>
                <a:gd name="connsiteY122" fmla="*/ 92282 h 4275461"/>
                <a:gd name="connsiteX123" fmla="*/ 2851974 w 3619883"/>
                <a:gd name="connsiteY123" fmla="*/ 109227 h 4275461"/>
                <a:gd name="connsiteX124" fmla="*/ 2907643 w 3619883"/>
                <a:gd name="connsiteY124" fmla="*/ 100020 h 4275461"/>
                <a:gd name="connsiteX125" fmla="*/ 2944022 w 3619883"/>
                <a:gd name="connsiteY125" fmla="*/ 30853 h 4275461"/>
                <a:gd name="connsiteX126" fmla="*/ 3022289 w 3619883"/>
                <a:gd name="connsiteY126" fmla="*/ 10893 h 4275461"/>
                <a:gd name="connsiteX127" fmla="*/ 3054807 w 3619883"/>
                <a:gd name="connsiteY127" fmla="*/ 24226 h 4275461"/>
                <a:gd name="connsiteX128" fmla="*/ 3141892 w 3619883"/>
                <a:gd name="connsiteY128" fmla="*/ 51925 h 4275461"/>
                <a:gd name="connsiteX129" fmla="*/ 3185711 w 3619883"/>
                <a:gd name="connsiteY129" fmla="*/ 59881 h 4275461"/>
                <a:gd name="connsiteX130" fmla="*/ 3219056 w 3619883"/>
                <a:gd name="connsiteY130" fmla="*/ 55536 h 4275461"/>
                <a:gd name="connsiteX131" fmla="*/ 3263425 w 3619883"/>
                <a:gd name="connsiteY131" fmla="*/ 51706 h 4275461"/>
                <a:gd name="connsiteX132" fmla="*/ 3296219 w 3619883"/>
                <a:gd name="connsiteY132" fmla="*/ 59147 h 4275461"/>
                <a:gd name="connsiteX133" fmla="*/ 3319094 w 3619883"/>
                <a:gd name="connsiteY133" fmla="*/ 42500 h 4275461"/>
                <a:gd name="connsiteX134" fmla="*/ 3420511 w 3619883"/>
                <a:gd name="connsiteY134" fmla="*/ 0 h 4275461"/>
                <a:gd name="connsiteX135" fmla="*/ 3453305 w 3619883"/>
                <a:gd name="connsiteY135" fmla="*/ 7440 h 4275461"/>
                <a:gd name="connsiteX136" fmla="*/ 3496571 w 3619883"/>
                <a:gd name="connsiteY136" fmla="*/ 27182 h 4275461"/>
                <a:gd name="connsiteX137" fmla="*/ 3602117 w 3619883"/>
                <a:gd name="connsiteY137" fmla="*/ 132521 h 4275461"/>
                <a:gd name="connsiteX138" fmla="*/ 3619883 w 3619883"/>
                <a:gd name="connsiteY138" fmla="*/ 140049 h 4275461"/>
                <a:gd name="connsiteX139" fmla="*/ 3619883 w 3619883"/>
                <a:gd name="connsiteY13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59941 w 3619883"/>
                <a:gd name="connsiteY6" fmla="*/ 3951392 h 4275461"/>
                <a:gd name="connsiteX7" fmla="*/ 2959941 w 3619883"/>
                <a:gd name="connsiteY7" fmla="*/ 4128157 h 4275461"/>
                <a:gd name="connsiteX8" fmla="*/ 2996846 w 3619883"/>
                <a:gd name="connsiteY8" fmla="*/ 4128157 h 4275461"/>
                <a:gd name="connsiteX9" fmla="*/ 3014011 w 3619883"/>
                <a:gd name="connsiteY9" fmla="*/ 4275461 h 4275461"/>
                <a:gd name="connsiteX10" fmla="*/ 2761042 w 3619883"/>
                <a:gd name="connsiteY10" fmla="*/ 4275461 h 4275461"/>
                <a:gd name="connsiteX11" fmla="*/ 2761042 w 3619883"/>
                <a:gd name="connsiteY11" fmla="*/ 4128157 h 4275461"/>
                <a:gd name="connsiteX12" fmla="*/ 2826768 w 3619883"/>
                <a:gd name="connsiteY12" fmla="*/ 4128157 h 4275461"/>
                <a:gd name="connsiteX13" fmla="*/ 2826768 w 3619883"/>
                <a:gd name="connsiteY13" fmla="*/ 3951392 h 4275461"/>
                <a:gd name="connsiteX14" fmla="*/ 2648983 w 3619883"/>
                <a:gd name="connsiteY14" fmla="*/ 3951392 h 4275461"/>
                <a:gd name="connsiteX15" fmla="*/ 2648983 w 3619883"/>
                <a:gd name="connsiteY15" fmla="*/ 4128157 h 4275461"/>
                <a:gd name="connsiteX16" fmla="*/ 2690646 w 3619883"/>
                <a:gd name="connsiteY16" fmla="*/ 4128157 h 4275461"/>
                <a:gd name="connsiteX17" fmla="*/ 2690646 w 3619883"/>
                <a:gd name="connsiteY17" fmla="*/ 4275461 h 4275461"/>
                <a:gd name="connsiteX18" fmla="*/ 2511710 w 3619883"/>
                <a:gd name="connsiteY18" fmla="*/ 4275461 h 4275461"/>
                <a:gd name="connsiteX19" fmla="*/ 2454288 w 3619883"/>
                <a:gd name="connsiteY19" fmla="*/ 4128157 h 4275461"/>
                <a:gd name="connsiteX20" fmla="*/ 2515810 w 3619883"/>
                <a:gd name="connsiteY20" fmla="*/ 4128157 h 4275461"/>
                <a:gd name="connsiteX21" fmla="*/ 2515810 w 3619883"/>
                <a:gd name="connsiteY21" fmla="*/ 3951392 h 4275461"/>
                <a:gd name="connsiteX22" fmla="*/ 2338025 w 3619883"/>
                <a:gd name="connsiteY22" fmla="*/ 3951392 h 4275461"/>
                <a:gd name="connsiteX23" fmla="*/ 2338025 w 3619883"/>
                <a:gd name="connsiteY23" fmla="*/ 4128157 h 4275461"/>
                <a:gd name="connsiteX24" fmla="*/ 2395120 w 3619883"/>
                <a:gd name="connsiteY24" fmla="*/ 4128157 h 4275461"/>
                <a:gd name="connsiteX25" fmla="*/ 2337697 w 3619883"/>
                <a:gd name="connsiteY25" fmla="*/ 4275461 h 4275461"/>
                <a:gd name="connsiteX26" fmla="*/ 2150155 w 3619883"/>
                <a:gd name="connsiteY26" fmla="*/ 4275461 h 4275461"/>
                <a:gd name="connsiteX27" fmla="*/ 2150155 w 3619883"/>
                <a:gd name="connsiteY27" fmla="*/ 4128157 h 4275461"/>
                <a:gd name="connsiteX28" fmla="*/ 2204852 w 3619883"/>
                <a:gd name="connsiteY28" fmla="*/ 4128157 h 4275461"/>
                <a:gd name="connsiteX29" fmla="*/ 2204852 w 3619883"/>
                <a:gd name="connsiteY29" fmla="*/ 3951392 h 4275461"/>
                <a:gd name="connsiteX30" fmla="*/ 2027068 w 3619883"/>
                <a:gd name="connsiteY30" fmla="*/ 3951392 h 4275461"/>
                <a:gd name="connsiteX31" fmla="*/ 2027068 w 3619883"/>
                <a:gd name="connsiteY31" fmla="*/ 4128157 h 4275461"/>
                <a:gd name="connsiteX32" fmla="*/ 2079759 w 3619883"/>
                <a:gd name="connsiteY32" fmla="*/ 4128157 h 4275461"/>
                <a:gd name="connsiteX33" fmla="*/ 2079759 w 3619883"/>
                <a:gd name="connsiteY33" fmla="*/ 4275461 h 4275461"/>
                <a:gd name="connsiteX34" fmla="*/ 1824703 w 3619883"/>
                <a:gd name="connsiteY34" fmla="*/ 4275461 h 4275461"/>
                <a:gd name="connsiteX35" fmla="*/ 1834468 w 3619883"/>
                <a:gd name="connsiteY35" fmla="*/ 4128157 h 4275461"/>
                <a:gd name="connsiteX36" fmla="*/ 1893894 w 3619883"/>
                <a:gd name="connsiteY36" fmla="*/ 4128157 h 4275461"/>
                <a:gd name="connsiteX37" fmla="*/ 1893894 w 3619883"/>
                <a:gd name="connsiteY37" fmla="*/ 3951392 h 4275461"/>
                <a:gd name="connsiteX38" fmla="*/ 1716110 w 3619883"/>
                <a:gd name="connsiteY38" fmla="*/ 3951392 h 4275461"/>
                <a:gd name="connsiteX39" fmla="*/ 1716110 w 3619883"/>
                <a:gd name="connsiteY39" fmla="*/ 4006431 h 4275461"/>
                <a:gd name="connsiteX40" fmla="*/ 1703447 w 3619883"/>
                <a:gd name="connsiteY40" fmla="*/ 4007960 h 4275461"/>
                <a:gd name="connsiteX41" fmla="*/ 1716110 w 3619883"/>
                <a:gd name="connsiteY41" fmla="*/ 4044284 h 4275461"/>
                <a:gd name="connsiteX42" fmla="*/ 1716110 w 3619883"/>
                <a:gd name="connsiteY42" fmla="*/ 4128157 h 4275461"/>
                <a:gd name="connsiteX43" fmla="*/ 1745346 w 3619883"/>
                <a:gd name="connsiteY43" fmla="*/ 4128157 h 4275461"/>
                <a:gd name="connsiteX44" fmla="*/ 1796694 w 3619883"/>
                <a:gd name="connsiteY44" fmla="*/ 4275461 h 4275461"/>
                <a:gd name="connsiteX45" fmla="*/ 1558844 w 3619883"/>
                <a:gd name="connsiteY45" fmla="*/ 4275461 h 4275461"/>
                <a:gd name="connsiteX46" fmla="*/ 1517252 w 3619883"/>
                <a:gd name="connsiteY46" fmla="*/ 4128157 h 4275461"/>
                <a:gd name="connsiteX47" fmla="*/ 1582936 w 3619883"/>
                <a:gd name="connsiteY47" fmla="*/ 4128157 h 4275461"/>
                <a:gd name="connsiteX48" fmla="*/ 1582936 w 3619883"/>
                <a:gd name="connsiteY48" fmla="*/ 3951392 h 4275461"/>
                <a:gd name="connsiteX49" fmla="*/ 1405151 w 3619883"/>
                <a:gd name="connsiteY49" fmla="*/ 3951392 h 4275461"/>
                <a:gd name="connsiteX50" fmla="*/ 1405151 w 3619883"/>
                <a:gd name="connsiteY50" fmla="*/ 4128157 h 4275461"/>
                <a:gd name="connsiteX51" fmla="*/ 1468988 w 3619883"/>
                <a:gd name="connsiteY51" fmla="*/ 4128157 h 4275461"/>
                <a:gd name="connsiteX52" fmla="*/ 1427396 w 3619883"/>
                <a:gd name="connsiteY52" fmla="*/ 4275461 h 4275461"/>
                <a:gd name="connsiteX53" fmla="*/ 1210751 w 3619883"/>
                <a:gd name="connsiteY53" fmla="*/ 4275461 h 4275461"/>
                <a:gd name="connsiteX54" fmla="*/ 1210751 w 3619883"/>
                <a:gd name="connsiteY54" fmla="*/ 4128157 h 4275461"/>
                <a:gd name="connsiteX55" fmla="*/ 1271978 w 3619883"/>
                <a:gd name="connsiteY55" fmla="*/ 4128157 h 4275461"/>
                <a:gd name="connsiteX56" fmla="*/ 1271978 w 3619883"/>
                <a:gd name="connsiteY56" fmla="*/ 3951392 h 4275461"/>
                <a:gd name="connsiteX57" fmla="*/ 1094193 w 3619883"/>
                <a:gd name="connsiteY57" fmla="*/ 3951392 h 4275461"/>
                <a:gd name="connsiteX58" fmla="*/ 1094193 w 3619883"/>
                <a:gd name="connsiteY58" fmla="*/ 4128157 h 4275461"/>
                <a:gd name="connsiteX59" fmla="*/ 1140354 w 3619883"/>
                <a:gd name="connsiteY59" fmla="*/ 4128157 h 4275461"/>
                <a:gd name="connsiteX60" fmla="*/ 1140354 w 3619883"/>
                <a:gd name="connsiteY60" fmla="*/ 4275461 h 4275461"/>
                <a:gd name="connsiteX61" fmla="*/ 953807 w 3619883"/>
                <a:gd name="connsiteY61" fmla="*/ 4275461 h 4275461"/>
                <a:gd name="connsiteX62" fmla="*/ 912215 w 3619883"/>
                <a:gd name="connsiteY62" fmla="*/ 4128157 h 4275461"/>
                <a:gd name="connsiteX63" fmla="*/ 961020 w 3619883"/>
                <a:gd name="connsiteY63" fmla="*/ 4128157 h 4275461"/>
                <a:gd name="connsiteX64" fmla="*/ 961020 w 3619883"/>
                <a:gd name="connsiteY64" fmla="*/ 3951392 h 4275461"/>
                <a:gd name="connsiteX65" fmla="*/ 783235 w 3619883"/>
                <a:gd name="connsiteY65" fmla="*/ 3951392 h 4275461"/>
                <a:gd name="connsiteX66" fmla="*/ 783235 w 3619883"/>
                <a:gd name="connsiteY66" fmla="*/ 4128157 h 4275461"/>
                <a:gd name="connsiteX67" fmla="*/ 871024 w 3619883"/>
                <a:gd name="connsiteY67" fmla="*/ 4128157 h 4275461"/>
                <a:gd name="connsiteX68" fmla="*/ 829432 w 3619883"/>
                <a:gd name="connsiteY68" fmla="*/ 4275461 h 4275461"/>
                <a:gd name="connsiteX69" fmla="*/ 611484 w 3619883"/>
                <a:gd name="connsiteY69" fmla="*/ 4275461 h 4275461"/>
                <a:gd name="connsiteX70" fmla="*/ 621247 w 3619883"/>
                <a:gd name="connsiteY70" fmla="*/ 4128157 h 4275461"/>
                <a:gd name="connsiteX71" fmla="*/ 650062 w 3619883"/>
                <a:gd name="connsiteY71" fmla="*/ 4128157 h 4275461"/>
                <a:gd name="connsiteX72" fmla="*/ 650062 w 3619883"/>
                <a:gd name="connsiteY72" fmla="*/ 3951392 h 4275461"/>
                <a:gd name="connsiteX73" fmla="*/ 472277 w 3619883"/>
                <a:gd name="connsiteY73" fmla="*/ 3951392 h 4275461"/>
                <a:gd name="connsiteX74" fmla="*/ 472277 w 3619883"/>
                <a:gd name="connsiteY74" fmla="*/ 4128157 h 4275461"/>
                <a:gd name="connsiteX75" fmla="*/ 522650 w 3619883"/>
                <a:gd name="connsiteY75" fmla="*/ 4128157 h 4275461"/>
                <a:gd name="connsiteX76" fmla="*/ 573998 w 3619883"/>
                <a:gd name="connsiteY76" fmla="*/ 4275461 h 4275461"/>
                <a:gd name="connsiteX77" fmla="*/ 336164 w 3619883"/>
                <a:gd name="connsiteY77" fmla="*/ 4275461 h 4275461"/>
                <a:gd name="connsiteX78" fmla="*/ 294572 w 3619883"/>
                <a:gd name="connsiteY78" fmla="*/ 4128157 h 4275461"/>
                <a:gd name="connsiteX79" fmla="*/ 339106 w 3619883"/>
                <a:gd name="connsiteY79" fmla="*/ 4128157 h 4275461"/>
                <a:gd name="connsiteX80" fmla="*/ 339106 w 3619883"/>
                <a:gd name="connsiteY80" fmla="*/ 3951392 h 4275461"/>
                <a:gd name="connsiteX81" fmla="*/ 161321 w 3619883"/>
                <a:gd name="connsiteY81" fmla="*/ 3951392 h 4275461"/>
                <a:gd name="connsiteX82" fmla="*/ 161321 w 3619883"/>
                <a:gd name="connsiteY82" fmla="*/ 4128157 h 4275461"/>
                <a:gd name="connsiteX83" fmla="*/ 230914 w 3619883"/>
                <a:gd name="connsiteY83" fmla="*/ 4128157 h 4275461"/>
                <a:gd name="connsiteX84" fmla="*/ 189322 w 3619883"/>
                <a:gd name="connsiteY84" fmla="*/ 4275461 h 4275461"/>
                <a:gd name="connsiteX85" fmla="*/ 0 w 3619883"/>
                <a:gd name="connsiteY85" fmla="*/ 4275461 h 4275461"/>
                <a:gd name="connsiteX86" fmla="*/ 0 w 3619883"/>
                <a:gd name="connsiteY86" fmla="*/ 42229 h 4275461"/>
                <a:gd name="connsiteX87" fmla="*/ 42464 w 3619883"/>
                <a:gd name="connsiteY87" fmla="*/ 40518 h 4275461"/>
                <a:gd name="connsiteX88" fmla="*/ 137733 w 3619883"/>
                <a:gd name="connsiteY88" fmla="*/ 35355 h 4275461"/>
                <a:gd name="connsiteX89" fmla="*/ 270565 w 3619883"/>
                <a:gd name="connsiteY89" fmla="*/ 29759 h 4275461"/>
                <a:gd name="connsiteX90" fmla="*/ 479734 w 3619883"/>
                <a:gd name="connsiteY90" fmla="*/ 45455 h 4275461"/>
                <a:gd name="connsiteX91" fmla="*/ 524103 w 3619883"/>
                <a:gd name="connsiteY91" fmla="*/ 41625 h 4275461"/>
                <a:gd name="connsiteX92" fmla="*/ 624416 w 3619883"/>
                <a:gd name="connsiteY92" fmla="*/ 22696 h 4275461"/>
                <a:gd name="connsiteX93" fmla="*/ 657762 w 3619883"/>
                <a:gd name="connsiteY93" fmla="*/ 18351 h 4275461"/>
                <a:gd name="connsiteX94" fmla="*/ 690557 w 3619883"/>
                <a:gd name="connsiteY94" fmla="*/ 25792 h 4275461"/>
                <a:gd name="connsiteX95" fmla="*/ 745123 w 3619883"/>
                <a:gd name="connsiteY95" fmla="*/ 40157 h 4275461"/>
                <a:gd name="connsiteX96" fmla="*/ 789493 w 3619883"/>
                <a:gd name="connsiteY96" fmla="*/ 36327 h 4275461"/>
                <a:gd name="connsiteX97" fmla="*/ 854255 w 3619883"/>
                <a:gd name="connsiteY97" fmla="*/ 68887 h 4275461"/>
                <a:gd name="connsiteX98" fmla="*/ 897520 w 3619883"/>
                <a:gd name="connsiteY98" fmla="*/ 88629 h 4275461"/>
                <a:gd name="connsiteX99" fmla="*/ 940510 w 3619883"/>
                <a:gd name="connsiteY99" fmla="*/ 114265 h 4275461"/>
                <a:gd name="connsiteX100" fmla="*/ 1082712 w 3619883"/>
                <a:gd name="connsiteY100" fmla="*/ 144543 h 4275461"/>
                <a:gd name="connsiteX101" fmla="*/ 1205348 w 3619883"/>
                <a:gd name="connsiteY101" fmla="*/ 120753 h 4275461"/>
                <a:gd name="connsiteX102" fmla="*/ 1271764 w 3619883"/>
                <a:gd name="connsiteY102" fmla="*/ 117956 h 4275461"/>
                <a:gd name="connsiteX103" fmla="*/ 1315583 w 3619883"/>
                <a:gd name="connsiteY103" fmla="*/ 125912 h 4275461"/>
                <a:gd name="connsiteX104" fmla="*/ 1359125 w 3619883"/>
                <a:gd name="connsiteY104" fmla="*/ 139761 h 4275461"/>
                <a:gd name="connsiteX105" fmla="*/ 1391919 w 3619883"/>
                <a:gd name="connsiteY105" fmla="*/ 147202 h 4275461"/>
                <a:gd name="connsiteX106" fmla="*/ 1436563 w 3619883"/>
                <a:gd name="connsiteY106" fmla="*/ 137480 h 4275461"/>
                <a:gd name="connsiteX107" fmla="*/ 1471566 w 3619883"/>
                <a:gd name="connsiteY107" fmla="*/ 97777 h 4275461"/>
                <a:gd name="connsiteX108" fmla="*/ 1505739 w 3619883"/>
                <a:gd name="connsiteY108" fmla="*/ 75753 h 4275461"/>
                <a:gd name="connsiteX109" fmla="*/ 1590891 w 3619883"/>
                <a:gd name="connsiteY109" fmla="*/ 144702 h 4275461"/>
                <a:gd name="connsiteX110" fmla="*/ 1625616 w 3619883"/>
                <a:gd name="connsiteY110" fmla="*/ 110893 h 4275461"/>
                <a:gd name="connsiteX111" fmla="*/ 1658964 w 3619883"/>
                <a:gd name="connsiteY111" fmla="*/ 106547 h 4275461"/>
                <a:gd name="connsiteX112" fmla="*/ 1746598 w 3619883"/>
                <a:gd name="connsiteY112" fmla="*/ 122460 h 4275461"/>
                <a:gd name="connsiteX113" fmla="*/ 1811913 w 3619883"/>
                <a:gd name="connsiteY113" fmla="*/ 143234 h 4275461"/>
                <a:gd name="connsiteX114" fmla="*/ 1856557 w 3619883"/>
                <a:gd name="connsiteY114" fmla="*/ 133511 h 4275461"/>
                <a:gd name="connsiteX115" fmla="*/ 2066003 w 3619883"/>
                <a:gd name="connsiteY115" fmla="*/ 143313 h 4275461"/>
                <a:gd name="connsiteX116" fmla="*/ 2177615 w 3619883"/>
                <a:gd name="connsiteY116" fmla="*/ 119007 h 4275461"/>
                <a:gd name="connsiteX117" fmla="*/ 2255883 w 3619883"/>
                <a:gd name="connsiteY117" fmla="*/ 99047 h 4275461"/>
                <a:gd name="connsiteX118" fmla="*/ 2344622 w 3619883"/>
                <a:gd name="connsiteY118" fmla="*/ 91388 h 4275461"/>
                <a:gd name="connsiteX119" fmla="*/ 2455682 w 3619883"/>
                <a:gd name="connsiteY119" fmla="*/ 78869 h 4275461"/>
                <a:gd name="connsiteX120" fmla="*/ 2632609 w 3619883"/>
                <a:gd name="connsiteY120" fmla="*/ 75338 h 4275461"/>
                <a:gd name="connsiteX121" fmla="*/ 2742291 w 3619883"/>
                <a:gd name="connsiteY121" fmla="*/ 92282 h 4275461"/>
                <a:gd name="connsiteX122" fmla="*/ 2851974 w 3619883"/>
                <a:gd name="connsiteY122" fmla="*/ 109227 h 4275461"/>
                <a:gd name="connsiteX123" fmla="*/ 2907643 w 3619883"/>
                <a:gd name="connsiteY123" fmla="*/ 100020 h 4275461"/>
                <a:gd name="connsiteX124" fmla="*/ 2944022 w 3619883"/>
                <a:gd name="connsiteY124" fmla="*/ 30853 h 4275461"/>
                <a:gd name="connsiteX125" fmla="*/ 3022289 w 3619883"/>
                <a:gd name="connsiteY125" fmla="*/ 10893 h 4275461"/>
                <a:gd name="connsiteX126" fmla="*/ 3054807 w 3619883"/>
                <a:gd name="connsiteY126" fmla="*/ 24226 h 4275461"/>
                <a:gd name="connsiteX127" fmla="*/ 3141892 w 3619883"/>
                <a:gd name="connsiteY127" fmla="*/ 51925 h 4275461"/>
                <a:gd name="connsiteX128" fmla="*/ 3185711 w 3619883"/>
                <a:gd name="connsiteY128" fmla="*/ 59881 h 4275461"/>
                <a:gd name="connsiteX129" fmla="*/ 3219056 w 3619883"/>
                <a:gd name="connsiteY129" fmla="*/ 55536 h 4275461"/>
                <a:gd name="connsiteX130" fmla="*/ 3263425 w 3619883"/>
                <a:gd name="connsiteY130" fmla="*/ 51706 h 4275461"/>
                <a:gd name="connsiteX131" fmla="*/ 3296219 w 3619883"/>
                <a:gd name="connsiteY131" fmla="*/ 59147 h 4275461"/>
                <a:gd name="connsiteX132" fmla="*/ 3319094 w 3619883"/>
                <a:gd name="connsiteY132" fmla="*/ 42500 h 4275461"/>
                <a:gd name="connsiteX133" fmla="*/ 3420511 w 3619883"/>
                <a:gd name="connsiteY133" fmla="*/ 0 h 4275461"/>
                <a:gd name="connsiteX134" fmla="*/ 3453305 w 3619883"/>
                <a:gd name="connsiteY134" fmla="*/ 7440 h 4275461"/>
                <a:gd name="connsiteX135" fmla="*/ 3496571 w 3619883"/>
                <a:gd name="connsiteY135" fmla="*/ 27182 h 4275461"/>
                <a:gd name="connsiteX136" fmla="*/ 3602117 w 3619883"/>
                <a:gd name="connsiteY136" fmla="*/ 132521 h 4275461"/>
                <a:gd name="connsiteX137" fmla="*/ 3619883 w 3619883"/>
                <a:gd name="connsiteY137" fmla="*/ 140049 h 4275461"/>
                <a:gd name="connsiteX138" fmla="*/ 3619883 w 3619883"/>
                <a:gd name="connsiteY13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59941 w 3619883"/>
                <a:gd name="connsiteY6" fmla="*/ 4128157 h 4275461"/>
                <a:gd name="connsiteX7" fmla="*/ 2996846 w 3619883"/>
                <a:gd name="connsiteY7" fmla="*/ 4128157 h 4275461"/>
                <a:gd name="connsiteX8" fmla="*/ 3014011 w 3619883"/>
                <a:gd name="connsiteY8" fmla="*/ 4275461 h 4275461"/>
                <a:gd name="connsiteX9" fmla="*/ 2761042 w 3619883"/>
                <a:gd name="connsiteY9" fmla="*/ 4275461 h 4275461"/>
                <a:gd name="connsiteX10" fmla="*/ 2761042 w 3619883"/>
                <a:gd name="connsiteY10" fmla="*/ 4128157 h 4275461"/>
                <a:gd name="connsiteX11" fmla="*/ 2826768 w 3619883"/>
                <a:gd name="connsiteY11" fmla="*/ 4128157 h 4275461"/>
                <a:gd name="connsiteX12" fmla="*/ 2826768 w 3619883"/>
                <a:gd name="connsiteY12" fmla="*/ 3951392 h 4275461"/>
                <a:gd name="connsiteX13" fmla="*/ 2648983 w 3619883"/>
                <a:gd name="connsiteY13" fmla="*/ 3951392 h 4275461"/>
                <a:gd name="connsiteX14" fmla="*/ 2648983 w 3619883"/>
                <a:gd name="connsiteY14" fmla="*/ 4128157 h 4275461"/>
                <a:gd name="connsiteX15" fmla="*/ 2690646 w 3619883"/>
                <a:gd name="connsiteY15" fmla="*/ 4128157 h 4275461"/>
                <a:gd name="connsiteX16" fmla="*/ 2690646 w 3619883"/>
                <a:gd name="connsiteY16" fmla="*/ 4275461 h 4275461"/>
                <a:gd name="connsiteX17" fmla="*/ 2511710 w 3619883"/>
                <a:gd name="connsiteY17" fmla="*/ 4275461 h 4275461"/>
                <a:gd name="connsiteX18" fmla="*/ 2454288 w 3619883"/>
                <a:gd name="connsiteY18" fmla="*/ 4128157 h 4275461"/>
                <a:gd name="connsiteX19" fmla="*/ 2515810 w 3619883"/>
                <a:gd name="connsiteY19" fmla="*/ 4128157 h 4275461"/>
                <a:gd name="connsiteX20" fmla="*/ 2515810 w 3619883"/>
                <a:gd name="connsiteY20" fmla="*/ 3951392 h 4275461"/>
                <a:gd name="connsiteX21" fmla="*/ 2338025 w 3619883"/>
                <a:gd name="connsiteY21" fmla="*/ 3951392 h 4275461"/>
                <a:gd name="connsiteX22" fmla="*/ 2338025 w 3619883"/>
                <a:gd name="connsiteY22" fmla="*/ 4128157 h 4275461"/>
                <a:gd name="connsiteX23" fmla="*/ 2395120 w 3619883"/>
                <a:gd name="connsiteY23" fmla="*/ 4128157 h 4275461"/>
                <a:gd name="connsiteX24" fmla="*/ 2337697 w 3619883"/>
                <a:gd name="connsiteY24" fmla="*/ 4275461 h 4275461"/>
                <a:gd name="connsiteX25" fmla="*/ 2150155 w 3619883"/>
                <a:gd name="connsiteY25" fmla="*/ 4275461 h 4275461"/>
                <a:gd name="connsiteX26" fmla="*/ 2150155 w 3619883"/>
                <a:gd name="connsiteY26" fmla="*/ 4128157 h 4275461"/>
                <a:gd name="connsiteX27" fmla="*/ 2204852 w 3619883"/>
                <a:gd name="connsiteY27" fmla="*/ 4128157 h 4275461"/>
                <a:gd name="connsiteX28" fmla="*/ 2204852 w 3619883"/>
                <a:gd name="connsiteY28" fmla="*/ 3951392 h 4275461"/>
                <a:gd name="connsiteX29" fmla="*/ 2027068 w 3619883"/>
                <a:gd name="connsiteY29" fmla="*/ 3951392 h 4275461"/>
                <a:gd name="connsiteX30" fmla="*/ 2027068 w 3619883"/>
                <a:gd name="connsiteY30" fmla="*/ 4128157 h 4275461"/>
                <a:gd name="connsiteX31" fmla="*/ 2079759 w 3619883"/>
                <a:gd name="connsiteY31" fmla="*/ 4128157 h 4275461"/>
                <a:gd name="connsiteX32" fmla="*/ 2079759 w 3619883"/>
                <a:gd name="connsiteY32" fmla="*/ 4275461 h 4275461"/>
                <a:gd name="connsiteX33" fmla="*/ 1824703 w 3619883"/>
                <a:gd name="connsiteY33" fmla="*/ 4275461 h 4275461"/>
                <a:gd name="connsiteX34" fmla="*/ 1834468 w 3619883"/>
                <a:gd name="connsiteY34" fmla="*/ 4128157 h 4275461"/>
                <a:gd name="connsiteX35" fmla="*/ 1893894 w 3619883"/>
                <a:gd name="connsiteY35" fmla="*/ 4128157 h 4275461"/>
                <a:gd name="connsiteX36" fmla="*/ 1893894 w 3619883"/>
                <a:gd name="connsiteY36" fmla="*/ 3951392 h 4275461"/>
                <a:gd name="connsiteX37" fmla="*/ 1716110 w 3619883"/>
                <a:gd name="connsiteY37" fmla="*/ 3951392 h 4275461"/>
                <a:gd name="connsiteX38" fmla="*/ 1716110 w 3619883"/>
                <a:gd name="connsiteY38" fmla="*/ 4006431 h 4275461"/>
                <a:gd name="connsiteX39" fmla="*/ 1703447 w 3619883"/>
                <a:gd name="connsiteY39" fmla="*/ 4007960 h 4275461"/>
                <a:gd name="connsiteX40" fmla="*/ 1716110 w 3619883"/>
                <a:gd name="connsiteY40" fmla="*/ 4044284 h 4275461"/>
                <a:gd name="connsiteX41" fmla="*/ 1716110 w 3619883"/>
                <a:gd name="connsiteY41" fmla="*/ 4128157 h 4275461"/>
                <a:gd name="connsiteX42" fmla="*/ 1745346 w 3619883"/>
                <a:gd name="connsiteY42" fmla="*/ 4128157 h 4275461"/>
                <a:gd name="connsiteX43" fmla="*/ 1796694 w 3619883"/>
                <a:gd name="connsiteY43" fmla="*/ 4275461 h 4275461"/>
                <a:gd name="connsiteX44" fmla="*/ 1558844 w 3619883"/>
                <a:gd name="connsiteY44" fmla="*/ 4275461 h 4275461"/>
                <a:gd name="connsiteX45" fmla="*/ 1517252 w 3619883"/>
                <a:gd name="connsiteY45" fmla="*/ 4128157 h 4275461"/>
                <a:gd name="connsiteX46" fmla="*/ 1582936 w 3619883"/>
                <a:gd name="connsiteY46" fmla="*/ 4128157 h 4275461"/>
                <a:gd name="connsiteX47" fmla="*/ 1582936 w 3619883"/>
                <a:gd name="connsiteY47" fmla="*/ 3951392 h 4275461"/>
                <a:gd name="connsiteX48" fmla="*/ 1405151 w 3619883"/>
                <a:gd name="connsiteY48" fmla="*/ 3951392 h 4275461"/>
                <a:gd name="connsiteX49" fmla="*/ 1405151 w 3619883"/>
                <a:gd name="connsiteY49" fmla="*/ 4128157 h 4275461"/>
                <a:gd name="connsiteX50" fmla="*/ 1468988 w 3619883"/>
                <a:gd name="connsiteY50" fmla="*/ 4128157 h 4275461"/>
                <a:gd name="connsiteX51" fmla="*/ 1427396 w 3619883"/>
                <a:gd name="connsiteY51" fmla="*/ 4275461 h 4275461"/>
                <a:gd name="connsiteX52" fmla="*/ 1210751 w 3619883"/>
                <a:gd name="connsiteY52" fmla="*/ 4275461 h 4275461"/>
                <a:gd name="connsiteX53" fmla="*/ 1210751 w 3619883"/>
                <a:gd name="connsiteY53" fmla="*/ 4128157 h 4275461"/>
                <a:gd name="connsiteX54" fmla="*/ 1271978 w 3619883"/>
                <a:gd name="connsiteY54" fmla="*/ 4128157 h 4275461"/>
                <a:gd name="connsiteX55" fmla="*/ 1271978 w 3619883"/>
                <a:gd name="connsiteY55" fmla="*/ 3951392 h 4275461"/>
                <a:gd name="connsiteX56" fmla="*/ 1094193 w 3619883"/>
                <a:gd name="connsiteY56" fmla="*/ 3951392 h 4275461"/>
                <a:gd name="connsiteX57" fmla="*/ 1094193 w 3619883"/>
                <a:gd name="connsiteY57" fmla="*/ 4128157 h 4275461"/>
                <a:gd name="connsiteX58" fmla="*/ 1140354 w 3619883"/>
                <a:gd name="connsiteY58" fmla="*/ 4128157 h 4275461"/>
                <a:gd name="connsiteX59" fmla="*/ 1140354 w 3619883"/>
                <a:gd name="connsiteY59" fmla="*/ 4275461 h 4275461"/>
                <a:gd name="connsiteX60" fmla="*/ 953807 w 3619883"/>
                <a:gd name="connsiteY60" fmla="*/ 4275461 h 4275461"/>
                <a:gd name="connsiteX61" fmla="*/ 912215 w 3619883"/>
                <a:gd name="connsiteY61" fmla="*/ 4128157 h 4275461"/>
                <a:gd name="connsiteX62" fmla="*/ 961020 w 3619883"/>
                <a:gd name="connsiteY62" fmla="*/ 4128157 h 4275461"/>
                <a:gd name="connsiteX63" fmla="*/ 961020 w 3619883"/>
                <a:gd name="connsiteY63" fmla="*/ 3951392 h 4275461"/>
                <a:gd name="connsiteX64" fmla="*/ 783235 w 3619883"/>
                <a:gd name="connsiteY64" fmla="*/ 3951392 h 4275461"/>
                <a:gd name="connsiteX65" fmla="*/ 783235 w 3619883"/>
                <a:gd name="connsiteY65" fmla="*/ 4128157 h 4275461"/>
                <a:gd name="connsiteX66" fmla="*/ 871024 w 3619883"/>
                <a:gd name="connsiteY66" fmla="*/ 4128157 h 4275461"/>
                <a:gd name="connsiteX67" fmla="*/ 829432 w 3619883"/>
                <a:gd name="connsiteY67" fmla="*/ 4275461 h 4275461"/>
                <a:gd name="connsiteX68" fmla="*/ 611484 w 3619883"/>
                <a:gd name="connsiteY68" fmla="*/ 4275461 h 4275461"/>
                <a:gd name="connsiteX69" fmla="*/ 621247 w 3619883"/>
                <a:gd name="connsiteY69" fmla="*/ 4128157 h 4275461"/>
                <a:gd name="connsiteX70" fmla="*/ 650062 w 3619883"/>
                <a:gd name="connsiteY70" fmla="*/ 4128157 h 4275461"/>
                <a:gd name="connsiteX71" fmla="*/ 650062 w 3619883"/>
                <a:gd name="connsiteY71" fmla="*/ 3951392 h 4275461"/>
                <a:gd name="connsiteX72" fmla="*/ 472277 w 3619883"/>
                <a:gd name="connsiteY72" fmla="*/ 3951392 h 4275461"/>
                <a:gd name="connsiteX73" fmla="*/ 472277 w 3619883"/>
                <a:gd name="connsiteY73" fmla="*/ 4128157 h 4275461"/>
                <a:gd name="connsiteX74" fmla="*/ 522650 w 3619883"/>
                <a:gd name="connsiteY74" fmla="*/ 4128157 h 4275461"/>
                <a:gd name="connsiteX75" fmla="*/ 573998 w 3619883"/>
                <a:gd name="connsiteY75" fmla="*/ 4275461 h 4275461"/>
                <a:gd name="connsiteX76" fmla="*/ 336164 w 3619883"/>
                <a:gd name="connsiteY76" fmla="*/ 4275461 h 4275461"/>
                <a:gd name="connsiteX77" fmla="*/ 294572 w 3619883"/>
                <a:gd name="connsiteY77" fmla="*/ 4128157 h 4275461"/>
                <a:gd name="connsiteX78" fmla="*/ 339106 w 3619883"/>
                <a:gd name="connsiteY78" fmla="*/ 4128157 h 4275461"/>
                <a:gd name="connsiteX79" fmla="*/ 339106 w 3619883"/>
                <a:gd name="connsiteY79" fmla="*/ 3951392 h 4275461"/>
                <a:gd name="connsiteX80" fmla="*/ 161321 w 3619883"/>
                <a:gd name="connsiteY80" fmla="*/ 3951392 h 4275461"/>
                <a:gd name="connsiteX81" fmla="*/ 161321 w 3619883"/>
                <a:gd name="connsiteY81" fmla="*/ 4128157 h 4275461"/>
                <a:gd name="connsiteX82" fmla="*/ 230914 w 3619883"/>
                <a:gd name="connsiteY82" fmla="*/ 4128157 h 4275461"/>
                <a:gd name="connsiteX83" fmla="*/ 189322 w 3619883"/>
                <a:gd name="connsiteY83" fmla="*/ 4275461 h 4275461"/>
                <a:gd name="connsiteX84" fmla="*/ 0 w 3619883"/>
                <a:gd name="connsiteY84" fmla="*/ 4275461 h 4275461"/>
                <a:gd name="connsiteX85" fmla="*/ 0 w 3619883"/>
                <a:gd name="connsiteY85" fmla="*/ 42229 h 4275461"/>
                <a:gd name="connsiteX86" fmla="*/ 42464 w 3619883"/>
                <a:gd name="connsiteY86" fmla="*/ 40518 h 4275461"/>
                <a:gd name="connsiteX87" fmla="*/ 137733 w 3619883"/>
                <a:gd name="connsiteY87" fmla="*/ 35355 h 4275461"/>
                <a:gd name="connsiteX88" fmla="*/ 270565 w 3619883"/>
                <a:gd name="connsiteY88" fmla="*/ 29759 h 4275461"/>
                <a:gd name="connsiteX89" fmla="*/ 479734 w 3619883"/>
                <a:gd name="connsiteY89" fmla="*/ 45455 h 4275461"/>
                <a:gd name="connsiteX90" fmla="*/ 524103 w 3619883"/>
                <a:gd name="connsiteY90" fmla="*/ 41625 h 4275461"/>
                <a:gd name="connsiteX91" fmla="*/ 624416 w 3619883"/>
                <a:gd name="connsiteY91" fmla="*/ 22696 h 4275461"/>
                <a:gd name="connsiteX92" fmla="*/ 657762 w 3619883"/>
                <a:gd name="connsiteY92" fmla="*/ 18351 h 4275461"/>
                <a:gd name="connsiteX93" fmla="*/ 690557 w 3619883"/>
                <a:gd name="connsiteY93" fmla="*/ 25792 h 4275461"/>
                <a:gd name="connsiteX94" fmla="*/ 745123 w 3619883"/>
                <a:gd name="connsiteY94" fmla="*/ 40157 h 4275461"/>
                <a:gd name="connsiteX95" fmla="*/ 789493 w 3619883"/>
                <a:gd name="connsiteY95" fmla="*/ 36327 h 4275461"/>
                <a:gd name="connsiteX96" fmla="*/ 854255 w 3619883"/>
                <a:gd name="connsiteY96" fmla="*/ 68887 h 4275461"/>
                <a:gd name="connsiteX97" fmla="*/ 897520 w 3619883"/>
                <a:gd name="connsiteY97" fmla="*/ 88629 h 4275461"/>
                <a:gd name="connsiteX98" fmla="*/ 940510 w 3619883"/>
                <a:gd name="connsiteY98" fmla="*/ 114265 h 4275461"/>
                <a:gd name="connsiteX99" fmla="*/ 1082712 w 3619883"/>
                <a:gd name="connsiteY99" fmla="*/ 144543 h 4275461"/>
                <a:gd name="connsiteX100" fmla="*/ 1205348 w 3619883"/>
                <a:gd name="connsiteY100" fmla="*/ 120753 h 4275461"/>
                <a:gd name="connsiteX101" fmla="*/ 1271764 w 3619883"/>
                <a:gd name="connsiteY101" fmla="*/ 117956 h 4275461"/>
                <a:gd name="connsiteX102" fmla="*/ 1315583 w 3619883"/>
                <a:gd name="connsiteY102" fmla="*/ 125912 h 4275461"/>
                <a:gd name="connsiteX103" fmla="*/ 1359125 w 3619883"/>
                <a:gd name="connsiteY103" fmla="*/ 139761 h 4275461"/>
                <a:gd name="connsiteX104" fmla="*/ 1391919 w 3619883"/>
                <a:gd name="connsiteY104" fmla="*/ 147202 h 4275461"/>
                <a:gd name="connsiteX105" fmla="*/ 1436563 w 3619883"/>
                <a:gd name="connsiteY105" fmla="*/ 137480 h 4275461"/>
                <a:gd name="connsiteX106" fmla="*/ 1471566 w 3619883"/>
                <a:gd name="connsiteY106" fmla="*/ 97777 h 4275461"/>
                <a:gd name="connsiteX107" fmla="*/ 1505739 w 3619883"/>
                <a:gd name="connsiteY107" fmla="*/ 75753 h 4275461"/>
                <a:gd name="connsiteX108" fmla="*/ 1590891 w 3619883"/>
                <a:gd name="connsiteY108" fmla="*/ 144702 h 4275461"/>
                <a:gd name="connsiteX109" fmla="*/ 1625616 w 3619883"/>
                <a:gd name="connsiteY109" fmla="*/ 110893 h 4275461"/>
                <a:gd name="connsiteX110" fmla="*/ 1658964 w 3619883"/>
                <a:gd name="connsiteY110" fmla="*/ 106547 h 4275461"/>
                <a:gd name="connsiteX111" fmla="*/ 1746598 w 3619883"/>
                <a:gd name="connsiteY111" fmla="*/ 122460 h 4275461"/>
                <a:gd name="connsiteX112" fmla="*/ 1811913 w 3619883"/>
                <a:gd name="connsiteY112" fmla="*/ 143234 h 4275461"/>
                <a:gd name="connsiteX113" fmla="*/ 1856557 w 3619883"/>
                <a:gd name="connsiteY113" fmla="*/ 133511 h 4275461"/>
                <a:gd name="connsiteX114" fmla="*/ 2066003 w 3619883"/>
                <a:gd name="connsiteY114" fmla="*/ 143313 h 4275461"/>
                <a:gd name="connsiteX115" fmla="*/ 2177615 w 3619883"/>
                <a:gd name="connsiteY115" fmla="*/ 119007 h 4275461"/>
                <a:gd name="connsiteX116" fmla="*/ 2255883 w 3619883"/>
                <a:gd name="connsiteY116" fmla="*/ 99047 h 4275461"/>
                <a:gd name="connsiteX117" fmla="*/ 2344622 w 3619883"/>
                <a:gd name="connsiteY117" fmla="*/ 91388 h 4275461"/>
                <a:gd name="connsiteX118" fmla="*/ 2455682 w 3619883"/>
                <a:gd name="connsiteY118" fmla="*/ 78869 h 4275461"/>
                <a:gd name="connsiteX119" fmla="*/ 2632609 w 3619883"/>
                <a:gd name="connsiteY119" fmla="*/ 75338 h 4275461"/>
                <a:gd name="connsiteX120" fmla="*/ 2742291 w 3619883"/>
                <a:gd name="connsiteY120" fmla="*/ 92282 h 4275461"/>
                <a:gd name="connsiteX121" fmla="*/ 2851974 w 3619883"/>
                <a:gd name="connsiteY121" fmla="*/ 109227 h 4275461"/>
                <a:gd name="connsiteX122" fmla="*/ 2907643 w 3619883"/>
                <a:gd name="connsiteY122" fmla="*/ 100020 h 4275461"/>
                <a:gd name="connsiteX123" fmla="*/ 2944022 w 3619883"/>
                <a:gd name="connsiteY123" fmla="*/ 30853 h 4275461"/>
                <a:gd name="connsiteX124" fmla="*/ 3022289 w 3619883"/>
                <a:gd name="connsiteY124" fmla="*/ 10893 h 4275461"/>
                <a:gd name="connsiteX125" fmla="*/ 3054807 w 3619883"/>
                <a:gd name="connsiteY125" fmla="*/ 24226 h 4275461"/>
                <a:gd name="connsiteX126" fmla="*/ 3141892 w 3619883"/>
                <a:gd name="connsiteY126" fmla="*/ 51925 h 4275461"/>
                <a:gd name="connsiteX127" fmla="*/ 3185711 w 3619883"/>
                <a:gd name="connsiteY127" fmla="*/ 59881 h 4275461"/>
                <a:gd name="connsiteX128" fmla="*/ 3219056 w 3619883"/>
                <a:gd name="connsiteY128" fmla="*/ 55536 h 4275461"/>
                <a:gd name="connsiteX129" fmla="*/ 3263425 w 3619883"/>
                <a:gd name="connsiteY129" fmla="*/ 51706 h 4275461"/>
                <a:gd name="connsiteX130" fmla="*/ 3296219 w 3619883"/>
                <a:gd name="connsiteY130" fmla="*/ 59147 h 4275461"/>
                <a:gd name="connsiteX131" fmla="*/ 3319094 w 3619883"/>
                <a:gd name="connsiteY131" fmla="*/ 42500 h 4275461"/>
                <a:gd name="connsiteX132" fmla="*/ 3420511 w 3619883"/>
                <a:gd name="connsiteY132" fmla="*/ 0 h 4275461"/>
                <a:gd name="connsiteX133" fmla="*/ 3453305 w 3619883"/>
                <a:gd name="connsiteY133" fmla="*/ 7440 h 4275461"/>
                <a:gd name="connsiteX134" fmla="*/ 3496571 w 3619883"/>
                <a:gd name="connsiteY134" fmla="*/ 27182 h 4275461"/>
                <a:gd name="connsiteX135" fmla="*/ 3602117 w 3619883"/>
                <a:gd name="connsiteY135" fmla="*/ 132521 h 4275461"/>
                <a:gd name="connsiteX136" fmla="*/ 3619883 w 3619883"/>
                <a:gd name="connsiteY136" fmla="*/ 140049 h 4275461"/>
                <a:gd name="connsiteX137" fmla="*/ 3619883 w 3619883"/>
                <a:gd name="connsiteY13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96846 w 3619883"/>
                <a:gd name="connsiteY6" fmla="*/ 4128157 h 4275461"/>
                <a:gd name="connsiteX7" fmla="*/ 3014011 w 3619883"/>
                <a:gd name="connsiteY7" fmla="*/ 4275461 h 4275461"/>
                <a:gd name="connsiteX8" fmla="*/ 2761042 w 3619883"/>
                <a:gd name="connsiteY8" fmla="*/ 4275461 h 4275461"/>
                <a:gd name="connsiteX9" fmla="*/ 2761042 w 3619883"/>
                <a:gd name="connsiteY9" fmla="*/ 4128157 h 4275461"/>
                <a:gd name="connsiteX10" fmla="*/ 2826768 w 3619883"/>
                <a:gd name="connsiteY10" fmla="*/ 4128157 h 4275461"/>
                <a:gd name="connsiteX11" fmla="*/ 2826768 w 3619883"/>
                <a:gd name="connsiteY11" fmla="*/ 3951392 h 4275461"/>
                <a:gd name="connsiteX12" fmla="*/ 2648983 w 3619883"/>
                <a:gd name="connsiteY12" fmla="*/ 3951392 h 4275461"/>
                <a:gd name="connsiteX13" fmla="*/ 2648983 w 3619883"/>
                <a:gd name="connsiteY13" fmla="*/ 4128157 h 4275461"/>
                <a:gd name="connsiteX14" fmla="*/ 2690646 w 3619883"/>
                <a:gd name="connsiteY14" fmla="*/ 4128157 h 4275461"/>
                <a:gd name="connsiteX15" fmla="*/ 2690646 w 3619883"/>
                <a:gd name="connsiteY15" fmla="*/ 4275461 h 4275461"/>
                <a:gd name="connsiteX16" fmla="*/ 2511710 w 3619883"/>
                <a:gd name="connsiteY16" fmla="*/ 4275461 h 4275461"/>
                <a:gd name="connsiteX17" fmla="*/ 2454288 w 3619883"/>
                <a:gd name="connsiteY17" fmla="*/ 4128157 h 4275461"/>
                <a:gd name="connsiteX18" fmla="*/ 2515810 w 3619883"/>
                <a:gd name="connsiteY18" fmla="*/ 4128157 h 4275461"/>
                <a:gd name="connsiteX19" fmla="*/ 2515810 w 3619883"/>
                <a:gd name="connsiteY19" fmla="*/ 3951392 h 4275461"/>
                <a:gd name="connsiteX20" fmla="*/ 2338025 w 3619883"/>
                <a:gd name="connsiteY20" fmla="*/ 3951392 h 4275461"/>
                <a:gd name="connsiteX21" fmla="*/ 2338025 w 3619883"/>
                <a:gd name="connsiteY21" fmla="*/ 4128157 h 4275461"/>
                <a:gd name="connsiteX22" fmla="*/ 2395120 w 3619883"/>
                <a:gd name="connsiteY22" fmla="*/ 4128157 h 4275461"/>
                <a:gd name="connsiteX23" fmla="*/ 2337697 w 3619883"/>
                <a:gd name="connsiteY23" fmla="*/ 4275461 h 4275461"/>
                <a:gd name="connsiteX24" fmla="*/ 2150155 w 3619883"/>
                <a:gd name="connsiteY24" fmla="*/ 4275461 h 4275461"/>
                <a:gd name="connsiteX25" fmla="*/ 2150155 w 3619883"/>
                <a:gd name="connsiteY25" fmla="*/ 4128157 h 4275461"/>
                <a:gd name="connsiteX26" fmla="*/ 2204852 w 3619883"/>
                <a:gd name="connsiteY26" fmla="*/ 4128157 h 4275461"/>
                <a:gd name="connsiteX27" fmla="*/ 2204852 w 3619883"/>
                <a:gd name="connsiteY27" fmla="*/ 3951392 h 4275461"/>
                <a:gd name="connsiteX28" fmla="*/ 2027068 w 3619883"/>
                <a:gd name="connsiteY28" fmla="*/ 3951392 h 4275461"/>
                <a:gd name="connsiteX29" fmla="*/ 2027068 w 3619883"/>
                <a:gd name="connsiteY29" fmla="*/ 4128157 h 4275461"/>
                <a:gd name="connsiteX30" fmla="*/ 2079759 w 3619883"/>
                <a:gd name="connsiteY30" fmla="*/ 4128157 h 4275461"/>
                <a:gd name="connsiteX31" fmla="*/ 2079759 w 3619883"/>
                <a:gd name="connsiteY31" fmla="*/ 4275461 h 4275461"/>
                <a:gd name="connsiteX32" fmla="*/ 1824703 w 3619883"/>
                <a:gd name="connsiteY32" fmla="*/ 4275461 h 4275461"/>
                <a:gd name="connsiteX33" fmla="*/ 1834468 w 3619883"/>
                <a:gd name="connsiteY33" fmla="*/ 4128157 h 4275461"/>
                <a:gd name="connsiteX34" fmla="*/ 1893894 w 3619883"/>
                <a:gd name="connsiteY34" fmla="*/ 4128157 h 4275461"/>
                <a:gd name="connsiteX35" fmla="*/ 1893894 w 3619883"/>
                <a:gd name="connsiteY35" fmla="*/ 3951392 h 4275461"/>
                <a:gd name="connsiteX36" fmla="*/ 1716110 w 3619883"/>
                <a:gd name="connsiteY36" fmla="*/ 3951392 h 4275461"/>
                <a:gd name="connsiteX37" fmla="*/ 1716110 w 3619883"/>
                <a:gd name="connsiteY37" fmla="*/ 4006431 h 4275461"/>
                <a:gd name="connsiteX38" fmla="*/ 1703447 w 3619883"/>
                <a:gd name="connsiteY38" fmla="*/ 4007960 h 4275461"/>
                <a:gd name="connsiteX39" fmla="*/ 1716110 w 3619883"/>
                <a:gd name="connsiteY39" fmla="*/ 4044284 h 4275461"/>
                <a:gd name="connsiteX40" fmla="*/ 1716110 w 3619883"/>
                <a:gd name="connsiteY40" fmla="*/ 4128157 h 4275461"/>
                <a:gd name="connsiteX41" fmla="*/ 1745346 w 3619883"/>
                <a:gd name="connsiteY41" fmla="*/ 4128157 h 4275461"/>
                <a:gd name="connsiteX42" fmla="*/ 1796694 w 3619883"/>
                <a:gd name="connsiteY42" fmla="*/ 4275461 h 4275461"/>
                <a:gd name="connsiteX43" fmla="*/ 1558844 w 3619883"/>
                <a:gd name="connsiteY43" fmla="*/ 4275461 h 4275461"/>
                <a:gd name="connsiteX44" fmla="*/ 1517252 w 3619883"/>
                <a:gd name="connsiteY44" fmla="*/ 4128157 h 4275461"/>
                <a:gd name="connsiteX45" fmla="*/ 1582936 w 3619883"/>
                <a:gd name="connsiteY45" fmla="*/ 4128157 h 4275461"/>
                <a:gd name="connsiteX46" fmla="*/ 1582936 w 3619883"/>
                <a:gd name="connsiteY46" fmla="*/ 3951392 h 4275461"/>
                <a:gd name="connsiteX47" fmla="*/ 1405151 w 3619883"/>
                <a:gd name="connsiteY47" fmla="*/ 3951392 h 4275461"/>
                <a:gd name="connsiteX48" fmla="*/ 1405151 w 3619883"/>
                <a:gd name="connsiteY48" fmla="*/ 4128157 h 4275461"/>
                <a:gd name="connsiteX49" fmla="*/ 1468988 w 3619883"/>
                <a:gd name="connsiteY49" fmla="*/ 4128157 h 4275461"/>
                <a:gd name="connsiteX50" fmla="*/ 1427396 w 3619883"/>
                <a:gd name="connsiteY50" fmla="*/ 4275461 h 4275461"/>
                <a:gd name="connsiteX51" fmla="*/ 1210751 w 3619883"/>
                <a:gd name="connsiteY51" fmla="*/ 4275461 h 4275461"/>
                <a:gd name="connsiteX52" fmla="*/ 1210751 w 3619883"/>
                <a:gd name="connsiteY52" fmla="*/ 4128157 h 4275461"/>
                <a:gd name="connsiteX53" fmla="*/ 1271978 w 3619883"/>
                <a:gd name="connsiteY53" fmla="*/ 4128157 h 4275461"/>
                <a:gd name="connsiteX54" fmla="*/ 1271978 w 3619883"/>
                <a:gd name="connsiteY54" fmla="*/ 3951392 h 4275461"/>
                <a:gd name="connsiteX55" fmla="*/ 1094193 w 3619883"/>
                <a:gd name="connsiteY55" fmla="*/ 3951392 h 4275461"/>
                <a:gd name="connsiteX56" fmla="*/ 1094193 w 3619883"/>
                <a:gd name="connsiteY56" fmla="*/ 4128157 h 4275461"/>
                <a:gd name="connsiteX57" fmla="*/ 1140354 w 3619883"/>
                <a:gd name="connsiteY57" fmla="*/ 4128157 h 4275461"/>
                <a:gd name="connsiteX58" fmla="*/ 1140354 w 3619883"/>
                <a:gd name="connsiteY58" fmla="*/ 4275461 h 4275461"/>
                <a:gd name="connsiteX59" fmla="*/ 953807 w 3619883"/>
                <a:gd name="connsiteY59" fmla="*/ 4275461 h 4275461"/>
                <a:gd name="connsiteX60" fmla="*/ 912215 w 3619883"/>
                <a:gd name="connsiteY60" fmla="*/ 4128157 h 4275461"/>
                <a:gd name="connsiteX61" fmla="*/ 961020 w 3619883"/>
                <a:gd name="connsiteY61" fmla="*/ 4128157 h 4275461"/>
                <a:gd name="connsiteX62" fmla="*/ 961020 w 3619883"/>
                <a:gd name="connsiteY62" fmla="*/ 3951392 h 4275461"/>
                <a:gd name="connsiteX63" fmla="*/ 783235 w 3619883"/>
                <a:gd name="connsiteY63" fmla="*/ 3951392 h 4275461"/>
                <a:gd name="connsiteX64" fmla="*/ 783235 w 3619883"/>
                <a:gd name="connsiteY64" fmla="*/ 4128157 h 4275461"/>
                <a:gd name="connsiteX65" fmla="*/ 871024 w 3619883"/>
                <a:gd name="connsiteY65" fmla="*/ 4128157 h 4275461"/>
                <a:gd name="connsiteX66" fmla="*/ 829432 w 3619883"/>
                <a:gd name="connsiteY66" fmla="*/ 4275461 h 4275461"/>
                <a:gd name="connsiteX67" fmla="*/ 611484 w 3619883"/>
                <a:gd name="connsiteY67" fmla="*/ 4275461 h 4275461"/>
                <a:gd name="connsiteX68" fmla="*/ 621247 w 3619883"/>
                <a:gd name="connsiteY68" fmla="*/ 4128157 h 4275461"/>
                <a:gd name="connsiteX69" fmla="*/ 650062 w 3619883"/>
                <a:gd name="connsiteY69" fmla="*/ 4128157 h 4275461"/>
                <a:gd name="connsiteX70" fmla="*/ 650062 w 3619883"/>
                <a:gd name="connsiteY70" fmla="*/ 3951392 h 4275461"/>
                <a:gd name="connsiteX71" fmla="*/ 472277 w 3619883"/>
                <a:gd name="connsiteY71" fmla="*/ 3951392 h 4275461"/>
                <a:gd name="connsiteX72" fmla="*/ 472277 w 3619883"/>
                <a:gd name="connsiteY72" fmla="*/ 4128157 h 4275461"/>
                <a:gd name="connsiteX73" fmla="*/ 522650 w 3619883"/>
                <a:gd name="connsiteY73" fmla="*/ 4128157 h 4275461"/>
                <a:gd name="connsiteX74" fmla="*/ 573998 w 3619883"/>
                <a:gd name="connsiteY74" fmla="*/ 4275461 h 4275461"/>
                <a:gd name="connsiteX75" fmla="*/ 336164 w 3619883"/>
                <a:gd name="connsiteY75" fmla="*/ 4275461 h 4275461"/>
                <a:gd name="connsiteX76" fmla="*/ 294572 w 3619883"/>
                <a:gd name="connsiteY76" fmla="*/ 4128157 h 4275461"/>
                <a:gd name="connsiteX77" fmla="*/ 339106 w 3619883"/>
                <a:gd name="connsiteY77" fmla="*/ 4128157 h 4275461"/>
                <a:gd name="connsiteX78" fmla="*/ 339106 w 3619883"/>
                <a:gd name="connsiteY78" fmla="*/ 3951392 h 4275461"/>
                <a:gd name="connsiteX79" fmla="*/ 161321 w 3619883"/>
                <a:gd name="connsiteY79" fmla="*/ 3951392 h 4275461"/>
                <a:gd name="connsiteX80" fmla="*/ 161321 w 3619883"/>
                <a:gd name="connsiteY80" fmla="*/ 4128157 h 4275461"/>
                <a:gd name="connsiteX81" fmla="*/ 230914 w 3619883"/>
                <a:gd name="connsiteY81" fmla="*/ 4128157 h 4275461"/>
                <a:gd name="connsiteX82" fmla="*/ 189322 w 3619883"/>
                <a:gd name="connsiteY82" fmla="*/ 4275461 h 4275461"/>
                <a:gd name="connsiteX83" fmla="*/ 0 w 3619883"/>
                <a:gd name="connsiteY83" fmla="*/ 4275461 h 4275461"/>
                <a:gd name="connsiteX84" fmla="*/ 0 w 3619883"/>
                <a:gd name="connsiteY84" fmla="*/ 42229 h 4275461"/>
                <a:gd name="connsiteX85" fmla="*/ 42464 w 3619883"/>
                <a:gd name="connsiteY85" fmla="*/ 40518 h 4275461"/>
                <a:gd name="connsiteX86" fmla="*/ 137733 w 3619883"/>
                <a:gd name="connsiteY86" fmla="*/ 35355 h 4275461"/>
                <a:gd name="connsiteX87" fmla="*/ 270565 w 3619883"/>
                <a:gd name="connsiteY87" fmla="*/ 29759 h 4275461"/>
                <a:gd name="connsiteX88" fmla="*/ 479734 w 3619883"/>
                <a:gd name="connsiteY88" fmla="*/ 45455 h 4275461"/>
                <a:gd name="connsiteX89" fmla="*/ 524103 w 3619883"/>
                <a:gd name="connsiteY89" fmla="*/ 41625 h 4275461"/>
                <a:gd name="connsiteX90" fmla="*/ 624416 w 3619883"/>
                <a:gd name="connsiteY90" fmla="*/ 22696 h 4275461"/>
                <a:gd name="connsiteX91" fmla="*/ 657762 w 3619883"/>
                <a:gd name="connsiteY91" fmla="*/ 18351 h 4275461"/>
                <a:gd name="connsiteX92" fmla="*/ 690557 w 3619883"/>
                <a:gd name="connsiteY92" fmla="*/ 25792 h 4275461"/>
                <a:gd name="connsiteX93" fmla="*/ 745123 w 3619883"/>
                <a:gd name="connsiteY93" fmla="*/ 40157 h 4275461"/>
                <a:gd name="connsiteX94" fmla="*/ 789493 w 3619883"/>
                <a:gd name="connsiteY94" fmla="*/ 36327 h 4275461"/>
                <a:gd name="connsiteX95" fmla="*/ 854255 w 3619883"/>
                <a:gd name="connsiteY95" fmla="*/ 68887 h 4275461"/>
                <a:gd name="connsiteX96" fmla="*/ 897520 w 3619883"/>
                <a:gd name="connsiteY96" fmla="*/ 88629 h 4275461"/>
                <a:gd name="connsiteX97" fmla="*/ 940510 w 3619883"/>
                <a:gd name="connsiteY97" fmla="*/ 114265 h 4275461"/>
                <a:gd name="connsiteX98" fmla="*/ 1082712 w 3619883"/>
                <a:gd name="connsiteY98" fmla="*/ 144543 h 4275461"/>
                <a:gd name="connsiteX99" fmla="*/ 1205348 w 3619883"/>
                <a:gd name="connsiteY99" fmla="*/ 120753 h 4275461"/>
                <a:gd name="connsiteX100" fmla="*/ 1271764 w 3619883"/>
                <a:gd name="connsiteY100" fmla="*/ 117956 h 4275461"/>
                <a:gd name="connsiteX101" fmla="*/ 1315583 w 3619883"/>
                <a:gd name="connsiteY101" fmla="*/ 125912 h 4275461"/>
                <a:gd name="connsiteX102" fmla="*/ 1359125 w 3619883"/>
                <a:gd name="connsiteY102" fmla="*/ 139761 h 4275461"/>
                <a:gd name="connsiteX103" fmla="*/ 1391919 w 3619883"/>
                <a:gd name="connsiteY103" fmla="*/ 147202 h 4275461"/>
                <a:gd name="connsiteX104" fmla="*/ 1436563 w 3619883"/>
                <a:gd name="connsiteY104" fmla="*/ 137480 h 4275461"/>
                <a:gd name="connsiteX105" fmla="*/ 1471566 w 3619883"/>
                <a:gd name="connsiteY105" fmla="*/ 97777 h 4275461"/>
                <a:gd name="connsiteX106" fmla="*/ 1505739 w 3619883"/>
                <a:gd name="connsiteY106" fmla="*/ 75753 h 4275461"/>
                <a:gd name="connsiteX107" fmla="*/ 1590891 w 3619883"/>
                <a:gd name="connsiteY107" fmla="*/ 144702 h 4275461"/>
                <a:gd name="connsiteX108" fmla="*/ 1625616 w 3619883"/>
                <a:gd name="connsiteY108" fmla="*/ 110893 h 4275461"/>
                <a:gd name="connsiteX109" fmla="*/ 1658964 w 3619883"/>
                <a:gd name="connsiteY109" fmla="*/ 106547 h 4275461"/>
                <a:gd name="connsiteX110" fmla="*/ 1746598 w 3619883"/>
                <a:gd name="connsiteY110" fmla="*/ 122460 h 4275461"/>
                <a:gd name="connsiteX111" fmla="*/ 1811913 w 3619883"/>
                <a:gd name="connsiteY111" fmla="*/ 143234 h 4275461"/>
                <a:gd name="connsiteX112" fmla="*/ 1856557 w 3619883"/>
                <a:gd name="connsiteY112" fmla="*/ 133511 h 4275461"/>
                <a:gd name="connsiteX113" fmla="*/ 2066003 w 3619883"/>
                <a:gd name="connsiteY113" fmla="*/ 143313 h 4275461"/>
                <a:gd name="connsiteX114" fmla="*/ 2177615 w 3619883"/>
                <a:gd name="connsiteY114" fmla="*/ 119007 h 4275461"/>
                <a:gd name="connsiteX115" fmla="*/ 2255883 w 3619883"/>
                <a:gd name="connsiteY115" fmla="*/ 99047 h 4275461"/>
                <a:gd name="connsiteX116" fmla="*/ 2344622 w 3619883"/>
                <a:gd name="connsiteY116" fmla="*/ 91388 h 4275461"/>
                <a:gd name="connsiteX117" fmla="*/ 2455682 w 3619883"/>
                <a:gd name="connsiteY117" fmla="*/ 78869 h 4275461"/>
                <a:gd name="connsiteX118" fmla="*/ 2632609 w 3619883"/>
                <a:gd name="connsiteY118" fmla="*/ 75338 h 4275461"/>
                <a:gd name="connsiteX119" fmla="*/ 2742291 w 3619883"/>
                <a:gd name="connsiteY119" fmla="*/ 92282 h 4275461"/>
                <a:gd name="connsiteX120" fmla="*/ 2851974 w 3619883"/>
                <a:gd name="connsiteY120" fmla="*/ 109227 h 4275461"/>
                <a:gd name="connsiteX121" fmla="*/ 2907643 w 3619883"/>
                <a:gd name="connsiteY121" fmla="*/ 100020 h 4275461"/>
                <a:gd name="connsiteX122" fmla="*/ 2944022 w 3619883"/>
                <a:gd name="connsiteY122" fmla="*/ 30853 h 4275461"/>
                <a:gd name="connsiteX123" fmla="*/ 3022289 w 3619883"/>
                <a:gd name="connsiteY123" fmla="*/ 10893 h 4275461"/>
                <a:gd name="connsiteX124" fmla="*/ 3054807 w 3619883"/>
                <a:gd name="connsiteY124" fmla="*/ 24226 h 4275461"/>
                <a:gd name="connsiteX125" fmla="*/ 3141892 w 3619883"/>
                <a:gd name="connsiteY125" fmla="*/ 51925 h 4275461"/>
                <a:gd name="connsiteX126" fmla="*/ 3185711 w 3619883"/>
                <a:gd name="connsiteY126" fmla="*/ 59881 h 4275461"/>
                <a:gd name="connsiteX127" fmla="*/ 3219056 w 3619883"/>
                <a:gd name="connsiteY127" fmla="*/ 55536 h 4275461"/>
                <a:gd name="connsiteX128" fmla="*/ 3263425 w 3619883"/>
                <a:gd name="connsiteY128" fmla="*/ 51706 h 4275461"/>
                <a:gd name="connsiteX129" fmla="*/ 3296219 w 3619883"/>
                <a:gd name="connsiteY129" fmla="*/ 59147 h 4275461"/>
                <a:gd name="connsiteX130" fmla="*/ 3319094 w 3619883"/>
                <a:gd name="connsiteY130" fmla="*/ 42500 h 4275461"/>
                <a:gd name="connsiteX131" fmla="*/ 3420511 w 3619883"/>
                <a:gd name="connsiteY131" fmla="*/ 0 h 4275461"/>
                <a:gd name="connsiteX132" fmla="*/ 3453305 w 3619883"/>
                <a:gd name="connsiteY132" fmla="*/ 7440 h 4275461"/>
                <a:gd name="connsiteX133" fmla="*/ 3496571 w 3619883"/>
                <a:gd name="connsiteY133" fmla="*/ 27182 h 4275461"/>
                <a:gd name="connsiteX134" fmla="*/ 3602117 w 3619883"/>
                <a:gd name="connsiteY134" fmla="*/ 132521 h 4275461"/>
                <a:gd name="connsiteX135" fmla="*/ 3619883 w 3619883"/>
                <a:gd name="connsiteY135" fmla="*/ 140049 h 4275461"/>
                <a:gd name="connsiteX136" fmla="*/ 3619883 w 3619883"/>
                <a:gd name="connsiteY13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3014011 w 3619883"/>
                <a:gd name="connsiteY6" fmla="*/ 4275461 h 4275461"/>
                <a:gd name="connsiteX7" fmla="*/ 2761042 w 3619883"/>
                <a:gd name="connsiteY7" fmla="*/ 4275461 h 4275461"/>
                <a:gd name="connsiteX8" fmla="*/ 2761042 w 3619883"/>
                <a:gd name="connsiteY8" fmla="*/ 4128157 h 4275461"/>
                <a:gd name="connsiteX9" fmla="*/ 2826768 w 3619883"/>
                <a:gd name="connsiteY9" fmla="*/ 4128157 h 4275461"/>
                <a:gd name="connsiteX10" fmla="*/ 2826768 w 3619883"/>
                <a:gd name="connsiteY10" fmla="*/ 3951392 h 4275461"/>
                <a:gd name="connsiteX11" fmla="*/ 2648983 w 3619883"/>
                <a:gd name="connsiteY11" fmla="*/ 3951392 h 4275461"/>
                <a:gd name="connsiteX12" fmla="*/ 2648983 w 3619883"/>
                <a:gd name="connsiteY12" fmla="*/ 4128157 h 4275461"/>
                <a:gd name="connsiteX13" fmla="*/ 2690646 w 3619883"/>
                <a:gd name="connsiteY13" fmla="*/ 4128157 h 4275461"/>
                <a:gd name="connsiteX14" fmla="*/ 2690646 w 3619883"/>
                <a:gd name="connsiteY14" fmla="*/ 4275461 h 4275461"/>
                <a:gd name="connsiteX15" fmla="*/ 2511710 w 3619883"/>
                <a:gd name="connsiteY15" fmla="*/ 4275461 h 4275461"/>
                <a:gd name="connsiteX16" fmla="*/ 2454288 w 3619883"/>
                <a:gd name="connsiteY16" fmla="*/ 4128157 h 4275461"/>
                <a:gd name="connsiteX17" fmla="*/ 2515810 w 3619883"/>
                <a:gd name="connsiteY17" fmla="*/ 4128157 h 4275461"/>
                <a:gd name="connsiteX18" fmla="*/ 2515810 w 3619883"/>
                <a:gd name="connsiteY18" fmla="*/ 3951392 h 4275461"/>
                <a:gd name="connsiteX19" fmla="*/ 2338025 w 3619883"/>
                <a:gd name="connsiteY19" fmla="*/ 3951392 h 4275461"/>
                <a:gd name="connsiteX20" fmla="*/ 2338025 w 3619883"/>
                <a:gd name="connsiteY20" fmla="*/ 4128157 h 4275461"/>
                <a:gd name="connsiteX21" fmla="*/ 2395120 w 3619883"/>
                <a:gd name="connsiteY21" fmla="*/ 4128157 h 4275461"/>
                <a:gd name="connsiteX22" fmla="*/ 2337697 w 3619883"/>
                <a:gd name="connsiteY22" fmla="*/ 4275461 h 4275461"/>
                <a:gd name="connsiteX23" fmla="*/ 2150155 w 3619883"/>
                <a:gd name="connsiteY23" fmla="*/ 4275461 h 4275461"/>
                <a:gd name="connsiteX24" fmla="*/ 2150155 w 3619883"/>
                <a:gd name="connsiteY24" fmla="*/ 4128157 h 4275461"/>
                <a:gd name="connsiteX25" fmla="*/ 2204852 w 3619883"/>
                <a:gd name="connsiteY25" fmla="*/ 4128157 h 4275461"/>
                <a:gd name="connsiteX26" fmla="*/ 2204852 w 3619883"/>
                <a:gd name="connsiteY26" fmla="*/ 3951392 h 4275461"/>
                <a:gd name="connsiteX27" fmla="*/ 2027068 w 3619883"/>
                <a:gd name="connsiteY27" fmla="*/ 3951392 h 4275461"/>
                <a:gd name="connsiteX28" fmla="*/ 2027068 w 3619883"/>
                <a:gd name="connsiteY28" fmla="*/ 4128157 h 4275461"/>
                <a:gd name="connsiteX29" fmla="*/ 2079759 w 3619883"/>
                <a:gd name="connsiteY29" fmla="*/ 4128157 h 4275461"/>
                <a:gd name="connsiteX30" fmla="*/ 2079759 w 3619883"/>
                <a:gd name="connsiteY30" fmla="*/ 4275461 h 4275461"/>
                <a:gd name="connsiteX31" fmla="*/ 1824703 w 3619883"/>
                <a:gd name="connsiteY31" fmla="*/ 4275461 h 4275461"/>
                <a:gd name="connsiteX32" fmla="*/ 1834468 w 3619883"/>
                <a:gd name="connsiteY32" fmla="*/ 4128157 h 4275461"/>
                <a:gd name="connsiteX33" fmla="*/ 1893894 w 3619883"/>
                <a:gd name="connsiteY33" fmla="*/ 4128157 h 4275461"/>
                <a:gd name="connsiteX34" fmla="*/ 1893894 w 3619883"/>
                <a:gd name="connsiteY34" fmla="*/ 3951392 h 4275461"/>
                <a:gd name="connsiteX35" fmla="*/ 1716110 w 3619883"/>
                <a:gd name="connsiteY35" fmla="*/ 3951392 h 4275461"/>
                <a:gd name="connsiteX36" fmla="*/ 1716110 w 3619883"/>
                <a:gd name="connsiteY36" fmla="*/ 4006431 h 4275461"/>
                <a:gd name="connsiteX37" fmla="*/ 1703447 w 3619883"/>
                <a:gd name="connsiteY37" fmla="*/ 4007960 h 4275461"/>
                <a:gd name="connsiteX38" fmla="*/ 1716110 w 3619883"/>
                <a:gd name="connsiteY38" fmla="*/ 4044284 h 4275461"/>
                <a:gd name="connsiteX39" fmla="*/ 1716110 w 3619883"/>
                <a:gd name="connsiteY39" fmla="*/ 4128157 h 4275461"/>
                <a:gd name="connsiteX40" fmla="*/ 1745346 w 3619883"/>
                <a:gd name="connsiteY40" fmla="*/ 4128157 h 4275461"/>
                <a:gd name="connsiteX41" fmla="*/ 1796694 w 3619883"/>
                <a:gd name="connsiteY41" fmla="*/ 4275461 h 4275461"/>
                <a:gd name="connsiteX42" fmla="*/ 1558844 w 3619883"/>
                <a:gd name="connsiteY42" fmla="*/ 4275461 h 4275461"/>
                <a:gd name="connsiteX43" fmla="*/ 1517252 w 3619883"/>
                <a:gd name="connsiteY43" fmla="*/ 4128157 h 4275461"/>
                <a:gd name="connsiteX44" fmla="*/ 1582936 w 3619883"/>
                <a:gd name="connsiteY44" fmla="*/ 4128157 h 4275461"/>
                <a:gd name="connsiteX45" fmla="*/ 1582936 w 3619883"/>
                <a:gd name="connsiteY45" fmla="*/ 3951392 h 4275461"/>
                <a:gd name="connsiteX46" fmla="*/ 1405151 w 3619883"/>
                <a:gd name="connsiteY46" fmla="*/ 3951392 h 4275461"/>
                <a:gd name="connsiteX47" fmla="*/ 1405151 w 3619883"/>
                <a:gd name="connsiteY47" fmla="*/ 4128157 h 4275461"/>
                <a:gd name="connsiteX48" fmla="*/ 1468988 w 3619883"/>
                <a:gd name="connsiteY48" fmla="*/ 4128157 h 4275461"/>
                <a:gd name="connsiteX49" fmla="*/ 1427396 w 3619883"/>
                <a:gd name="connsiteY49" fmla="*/ 4275461 h 4275461"/>
                <a:gd name="connsiteX50" fmla="*/ 1210751 w 3619883"/>
                <a:gd name="connsiteY50" fmla="*/ 4275461 h 4275461"/>
                <a:gd name="connsiteX51" fmla="*/ 1210751 w 3619883"/>
                <a:gd name="connsiteY51" fmla="*/ 4128157 h 4275461"/>
                <a:gd name="connsiteX52" fmla="*/ 1271978 w 3619883"/>
                <a:gd name="connsiteY52" fmla="*/ 4128157 h 4275461"/>
                <a:gd name="connsiteX53" fmla="*/ 1271978 w 3619883"/>
                <a:gd name="connsiteY53" fmla="*/ 3951392 h 4275461"/>
                <a:gd name="connsiteX54" fmla="*/ 1094193 w 3619883"/>
                <a:gd name="connsiteY54" fmla="*/ 3951392 h 4275461"/>
                <a:gd name="connsiteX55" fmla="*/ 1094193 w 3619883"/>
                <a:gd name="connsiteY55" fmla="*/ 4128157 h 4275461"/>
                <a:gd name="connsiteX56" fmla="*/ 1140354 w 3619883"/>
                <a:gd name="connsiteY56" fmla="*/ 4128157 h 4275461"/>
                <a:gd name="connsiteX57" fmla="*/ 1140354 w 3619883"/>
                <a:gd name="connsiteY57" fmla="*/ 4275461 h 4275461"/>
                <a:gd name="connsiteX58" fmla="*/ 953807 w 3619883"/>
                <a:gd name="connsiteY58" fmla="*/ 4275461 h 4275461"/>
                <a:gd name="connsiteX59" fmla="*/ 912215 w 3619883"/>
                <a:gd name="connsiteY59" fmla="*/ 4128157 h 4275461"/>
                <a:gd name="connsiteX60" fmla="*/ 961020 w 3619883"/>
                <a:gd name="connsiteY60" fmla="*/ 4128157 h 4275461"/>
                <a:gd name="connsiteX61" fmla="*/ 961020 w 3619883"/>
                <a:gd name="connsiteY61" fmla="*/ 3951392 h 4275461"/>
                <a:gd name="connsiteX62" fmla="*/ 783235 w 3619883"/>
                <a:gd name="connsiteY62" fmla="*/ 3951392 h 4275461"/>
                <a:gd name="connsiteX63" fmla="*/ 783235 w 3619883"/>
                <a:gd name="connsiteY63" fmla="*/ 4128157 h 4275461"/>
                <a:gd name="connsiteX64" fmla="*/ 871024 w 3619883"/>
                <a:gd name="connsiteY64" fmla="*/ 4128157 h 4275461"/>
                <a:gd name="connsiteX65" fmla="*/ 829432 w 3619883"/>
                <a:gd name="connsiteY65" fmla="*/ 4275461 h 4275461"/>
                <a:gd name="connsiteX66" fmla="*/ 611484 w 3619883"/>
                <a:gd name="connsiteY66" fmla="*/ 4275461 h 4275461"/>
                <a:gd name="connsiteX67" fmla="*/ 621247 w 3619883"/>
                <a:gd name="connsiteY67" fmla="*/ 4128157 h 4275461"/>
                <a:gd name="connsiteX68" fmla="*/ 650062 w 3619883"/>
                <a:gd name="connsiteY68" fmla="*/ 4128157 h 4275461"/>
                <a:gd name="connsiteX69" fmla="*/ 650062 w 3619883"/>
                <a:gd name="connsiteY69" fmla="*/ 3951392 h 4275461"/>
                <a:gd name="connsiteX70" fmla="*/ 472277 w 3619883"/>
                <a:gd name="connsiteY70" fmla="*/ 3951392 h 4275461"/>
                <a:gd name="connsiteX71" fmla="*/ 472277 w 3619883"/>
                <a:gd name="connsiteY71" fmla="*/ 4128157 h 4275461"/>
                <a:gd name="connsiteX72" fmla="*/ 522650 w 3619883"/>
                <a:gd name="connsiteY72" fmla="*/ 4128157 h 4275461"/>
                <a:gd name="connsiteX73" fmla="*/ 573998 w 3619883"/>
                <a:gd name="connsiteY73" fmla="*/ 4275461 h 4275461"/>
                <a:gd name="connsiteX74" fmla="*/ 336164 w 3619883"/>
                <a:gd name="connsiteY74" fmla="*/ 4275461 h 4275461"/>
                <a:gd name="connsiteX75" fmla="*/ 294572 w 3619883"/>
                <a:gd name="connsiteY75" fmla="*/ 4128157 h 4275461"/>
                <a:gd name="connsiteX76" fmla="*/ 339106 w 3619883"/>
                <a:gd name="connsiteY76" fmla="*/ 4128157 h 4275461"/>
                <a:gd name="connsiteX77" fmla="*/ 339106 w 3619883"/>
                <a:gd name="connsiteY77" fmla="*/ 3951392 h 4275461"/>
                <a:gd name="connsiteX78" fmla="*/ 161321 w 3619883"/>
                <a:gd name="connsiteY78" fmla="*/ 3951392 h 4275461"/>
                <a:gd name="connsiteX79" fmla="*/ 161321 w 3619883"/>
                <a:gd name="connsiteY79" fmla="*/ 4128157 h 4275461"/>
                <a:gd name="connsiteX80" fmla="*/ 230914 w 3619883"/>
                <a:gd name="connsiteY80" fmla="*/ 4128157 h 4275461"/>
                <a:gd name="connsiteX81" fmla="*/ 189322 w 3619883"/>
                <a:gd name="connsiteY81" fmla="*/ 4275461 h 4275461"/>
                <a:gd name="connsiteX82" fmla="*/ 0 w 3619883"/>
                <a:gd name="connsiteY82" fmla="*/ 4275461 h 4275461"/>
                <a:gd name="connsiteX83" fmla="*/ 0 w 3619883"/>
                <a:gd name="connsiteY83" fmla="*/ 42229 h 4275461"/>
                <a:gd name="connsiteX84" fmla="*/ 42464 w 3619883"/>
                <a:gd name="connsiteY84" fmla="*/ 40518 h 4275461"/>
                <a:gd name="connsiteX85" fmla="*/ 137733 w 3619883"/>
                <a:gd name="connsiteY85" fmla="*/ 35355 h 4275461"/>
                <a:gd name="connsiteX86" fmla="*/ 270565 w 3619883"/>
                <a:gd name="connsiteY86" fmla="*/ 29759 h 4275461"/>
                <a:gd name="connsiteX87" fmla="*/ 479734 w 3619883"/>
                <a:gd name="connsiteY87" fmla="*/ 45455 h 4275461"/>
                <a:gd name="connsiteX88" fmla="*/ 524103 w 3619883"/>
                <a:gd name="connsiteY88" fmla="*/ 41625 h 4275461"/>
                <a:gd name="connsiteX89" fmla="*/ 624416 w 3619883"/>
                <a:gd name="connsiteY89" fmla="*/ 22696 h 4275461"/>
                <a:gd name="connsiteX90" fmla="*/ 657762 w 3619883"/>
                <a:gd name="connsiteY90" fmla="*/ 18351 h 4275461"/>
                <a:gd name="connsiteX91" fmla="*/ 690557 w 3619883"/>
                <a:gd name="connsiteY91" fmla="*/ 25792 h 4275461"/>
                <a:gd name="connsiteX92" fmla="*/ 745123 w 3619883"/>
                <a:gd name="connsiteY92" fmla="*/ 40157 h 4275461"/>
                <a:gd name="connsiteX93" fmla="*/ 789493 w 3619883"/>
                <a:gd name="connsiteY93" fmla="*/ 36327 h 4275461"/>
                <a:gd name="connsiteX94" fmla="*/ 854255 w 3619883"/>
                <a:gd name="connsiteY94" fmla="*/ 68887 h 4275461"/>
                <a:gd name="connsiteX95" fmla="*/ 897520 w 3619883"/>
                <a:gd name="connsiteY95" fmla="*/ 88629 h 4275461"/>
                <a:gd name="connsiteX96" fmla="*/ 940510 w 3619883"/>
                <a:gd name="connsiteY96" fmla="*/ 114265 h 4275461"/>
                <a:gd name="connsiteX97" fmla="*/ 1082712 w 3619883"/>
                <a:gd name="connsiteY97" fmla="*/ 144543 h 4275461"/>
                <a:gd name="connsiteX98" fmla="*/ 1205348 w 3619883"/>
                <a:gd name="connsiteY98" fmla="*/ 120753 h 4275461"/>
                <a:gd name="connsiteX99" fmla="*/ 1271764 w 3619883"/>
                <a:gd name="connsiteY99" fmla="*/ 117956 h 4275461"/>
                <a:gd name="connsiteX100" fmla="*/ 1315583 w 3619883"/>
                <a:gd name="connsiteY100" fmla="*/ 125912 h 4275461"/>
                <a:gd name="connsiteX101" fmla="*/ 1359125 w 3619883"/>
                <a:gd name="connsiteY101" fmla="*/ 139761 h 4275461"/>
                <a:gd name="connsiteX102" fmla="*/ 1391919 w 3619883"/>
                <a:gd name="connsiteY102" fmla="*/ 147202 h 4275461"/>
                <a:gd name="connsiteX103" fmla="*/ 1436563 w 3619883"/>
                <a:gd name="connsiteY103" fmla="*/ 137480 h 4275461"/>
                <a:gd name="connsiteX104" fmla="*/ 1471566 w 3619883"/>
                <a:gd name="connsiteY104" fmla="*/ 97777 h 4275461"/>
                <a:gd name="connsiteX105" fmla="*/ 1505739 w 3619883"/>
                <a:gd name="connsiteY105" fmla="*/ 75753 h 4275461"/>
                <a:gd name="connsiteX106" fmla="*/ 1590891 w 3619883"/>
                <a:gd name="connsiteY106" fmla="*/ 144702 h 4275461"/>
                <a:gd name="connsiteX107" fmla="*/ 1625616 w 3619883"/>
                <a:gd name="connsiteY107" fmla="*/ 110893 h 4275461"/>
                <a:gd name="connsiteX108" fmla="*/ 1658964 w 3619883"/>
                <a:gd name="connsiteY108" fmla="*/ 106547 h 4275461"/>
                <a:gd name="connsiteX109" fmla="*/ 1746598 w 3619883"/>
                <a:gd name="connsiteY109" fmla="*/ 122460 h 4275461"/>
                <a:gd name="connsiteX110" fmla="*/ 1811913 w 3619883"/>
                <a:gd name="connsiteY110" fmla="*/ 143234 h 4275461"/>
                <a:gd name="connsiteX111" fmla="*/ 1856557 w 3619883"/>
                <a:gd name="connsiteY111" fmla="*/ 133511 h 4275461"/>
                <a:gd name="connsiteX112" fmla="*/ 2066003 w 3619883"/>
                <a:gd name="connsiteY112" fmla="*/ 143313 h 4275461"/>
                <a:gd name="connsiteX113" fmla="*/ 2177615 w 3619883"/>
                <a:gd name="connsiteY113" fmla="*/ 119007 h 4275461"/>
                <a:gd name="connsiteX114" fmla="*/ 2255883 w 3619883"/>
                <a:gd name="connsiteY114" fmla="*/ 99047 h 4275461"/>
                <a:gd name="connsiteX115" fmla="*/ 2344622 w 3619883"/>
                <a:gd name="connsiteY115" fmla="*/ 91388 h 4275461"/>
                <a:gd name="connsiteX116" fmla="*/ 2455682 w 3619883"/>
                <a:gd name="connsiteY116" fmla="*/ 78869 h 4275461"/>
                <a:gd name="connsiteX117" fmla="*/ 2632609 w 3619883"/>
                <a:gd name="connsiteY117" fmla="*/ 75338 h 4275461"/>
                <a:gd name="connsiteX118" fmla="*/ 2742291 w 3619883"/>
                <a:gd name="connsiteY118" fmla="*/ 92282 h 4275461"/>
                <a:gd name="connsiteX119" fmla="*/ 2851974 w 3619883"/>
                <a:gd name="connsiteY119" fmla="*/ 109227 h 4275461"/>
                <a:gd name="connsiteX120" fmla="*/ 2907643 w 3619883"/>
                <a:gd name="connsiteY120" fmla="*/ 100020 h 4275461"/>
                <a:gd name="connsiteX121" fmla="*/ 2944022 w 3619883"/>
                <a:gd name="connsiteY121" fmla="*/ 30853 h 4275461"/>
                <a:gd name="connsiteX122" fmla="*/ 3022289 w 3619883"/>
                <a:gd name="connsiteY122" fmla="*/ 10893 h 4275461"/>
                <a:gd name="connsiteX123" fmla="*/ 3054807 w 3619883"/>
                <a:gd name="connsiteY123" fmla="*/ 24226 h 4275461"/>
                <a:gd name="connsiteX124" fmla="*/ 3141892 w 3619883"/>
                <a:gd name="connsiteY124" fmla="*/ 51925 h 4275461"/>
                <a:gd name="connsiteX125" fmla="*/ 3185711 w 3619883"/>
                <a:gd name="connsiteY125" fmla="*/ 59881 h 4275461"/>
                <a:gd name="connsiteX126" fmla="*/ 3219056 w 3619883"/>
                <a:gd name="connsiteY126" fmla="*/ 55536 h 4275461"/>
                <a:gd name="connsiteX127" fmla="*/ 3263425 w 3619883"/>
                <a:gd name="connsiteY127" fmla="*/ 51706 h 4275461"/>
                <a:gd name="connsiteX128" fmla="*/ 3296219 w 3619883"/>
                <a:gd name="connsiteY128" fmla="*/ 59147 h 4275461"/>
                <a:gd name="connsiteX129" fmla="*/ 3319094 w 3619883"/>
                <a:gd name="connsiteY129" fmla="*/ 42500 h 4275461"/>
                <a:gd name="connsiteX130" fmla="*/ 3420511 w 3619883"/>
                <a:gd name="connsiteY130" fmla="*/ 0 h 4275461"/>
                <a:gd name="connsiteX131" fmla="*/ 3453305 w 3619883"/>
                <a:gd name="connsiteY131" fmla="*/ 7440 h 4275461"/>
                <a:gd name="connsiteX132" fmla="*/ 3496571 w 3619883"/>
                <a:gd name="connsiteY132" fmla="*/ 27182 h 4275461"/>
                <a:gd name="connsiteX133" fmla="*/ 3602117 w 3619883"/>
                <a:gd name="connsiteY133" fmla="*/ 132521 h 4275461"/>
                <a:gd name="connsiteX134" fmla="*/ 3619883 w 3619883"/>
                <a:gd name="connsiteY134" fmla="*/ 140049 h 4275461"/>
                <a:gd name="connsiteX135" fmla="*/ 3619883 w 3619883"/>
                <a:gd name="connsiteY13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137725 w 3619883"/>
                <a:gd name="connsiteY4" fmla="*/ 3951392 h 4275461"/>
                <a:gd name="connsiteX5" fmla="*/ 3014011 w 3619883"/>
                <a:gd name="connsiteY5" fmla="*/ 4275461 h 4275461"/>
                <a:gd name="connsiteX6" fmla="*/ 2761042 w 3619883"/>
                <a:gd name="connsiteY6" fmla="*/ 4275461 h 4275461"/>
                <a:gd name="connsiteX7" fmla="*/ 2761042 w 3619883"/>
                <a:gd name="connsiteY7" fmla="*/ 4128157 h 4275461"/>
                <a:gd name="connsiteX8" fmla="*/ 2826768 w 3619883"/>
                <a:gd name="connsiteY8" fmla="*/ 4128157 h 4275461"/>
                <a:gd name="connsiteX9" fmla="*/ 2826768 w 3619883"/>
                <a:gd name="connsiteY9" fmla="*/ 3951392 h 4275461"/>
                <a:gd name="connsiteX10" fmla="*/ 2648983 w 3619883"/>
                <a:gd name="connsiteY10" fmla="*/ 3951392 h 4275461"/>
                <a:gd name="connsiteX11" fmla="*/ 2648983 w 3619883"/>
                <a:gd name="connsiteY11" fmla="*/ 4128157 h 4275461"/>
                <a:gd name="connsiteX12" fmla="*/ 2690646 w 3619883"/>
                <a:gd name="connsiteY12" fmla="*/ 4128157 h 4275461"/>
                <a:gd name="connsiteX13" fmla="*/ 2690646 w 3619883"/>
                <a:gd name="connsiteY13" fmla="*/ 4275461 h 4275461"/>
                <a:gd name="connsiteX14" fmla="*/ 2511710 w 3619883"/>
                <a:gd name="connsiteY14" fmla="*/ 4275461 h 4275461"/>
                <a:gd name="connsiteX15" fmla="*/ 2454288 w 3619883"/>
                <a:gd name="connsiteY15" fmla="*/ 4128157 h 4275461"/>
                <a:gd name="connsiteX16" fmla="*/ 2515810 w 3619883"/>
                <a:gd name="connsiteY16" fmla="*/ 4128157 h 4275461"/>
                <a:gd name="connsiteX17" fmla="*/ 2515810 w 3619883"/>
                <a:gd name="connsiteY17" fmla="*/ 3951392 h 4275461"/>
                <a:gd name="connsiteX18" fmla="*/ 2338025 w 3619883"/>
                <a:gd name="connsiteY18" fmla="*/ 3951392 h 4275461"/>
                <a:gd name="connsiteX19" fmla="*/ 2338025 w 3619883"/>
                <a:gd name="connsiteY19" fmla="*/ 4128157 h 4275461"/>
                <a:gd name="connsiteX20" fmla="*/ 2395120 w 3619883"/>
                <a:gd name="connsiteY20" fmla="*/ 4128157 h 4275461"/>
                <a:gd name="connsiteX21" fmla="*/ 2337697 w 3619883"/>
                <a:gd name="connsiteY21" fmla="*/ 4275461 h 4275461"/>
                <a:gd name="connsiteX22" fmla="*/ 2150155 w 3619883"/>
                <a:gd name="connsiteY22" fmla="*/ 4275461 h 4275461"/>
                <a:gd name="connsiteX23" fmla="*/ 2150155 w 3619883"/>
                <a:gd name="connsiteY23" fmla="*/ 4128157 h 4275461"/>
                <a:gd name="connsiteX24" fmla="*/ 2204852 w 3619883"/>
                <a:gd name="connsiteY24" fmla="*/ 4128157 h 4275461"/>
                <a:gd name="connsiteX25" fmla="*/ 2204852 w 3619883"/>
                <a:gd name="connsiteY25" fmla="*/ 3951392 h 4275461"/>
                <a:gd name="connsiteX26" fmla="*/ 2027068 w 3619883"/>
                <a:gd name="connsiteY26" fmla="*/ 3951392 h 4275461"/>
                <a:gd name="connsiteX27" fmla="*/ 2027068 w 3619883"/>
                <a:gd name="connsiteY27" fmla="*/ 4128157 h 4275461"/>
                <a:gd name="connsiteX28" fmla="*/ 2079759 w 3619883"/>
                <a:gd name="connsiteY28" fmla="*/ 4128157 h 4275461"/>
                <a:gd name="connsiteX29" fmla="*/ 2079759 w 3619883"/>
                <a:gd name="connsiteY29" fmla="*/ 4275461 h 4275461"/>
                <a:gd name="connsiteX30" fmla="*/ 1824703 w 3619883"/>
                <a:gd name="connsiteY30" fmla="*/ 4275461 h 4275461"/>
                <a:gd name="connsiteX31" fmla="*/ 1834468 w 3619883"/>
                <a:gd name="connsiteY31" fmla="*/ 4128157 h 4275461"/>
                <a:gd name="connsiteX32" fmla="*/ 1893894 w 3619883"/>
                <a:gd name="connsiteY32" fmla="*/ 4128157 h 4275461"/>
                <a:gd name="connsiteX33" fmla="*/ 1893894 w 3619883"/>
                <a:gd name="connsiteY33" fmla="*/ 3951392 h 4275461"/>
                <a:gd name="connsiteX34" fmla="*/ 1716110 w 3619883"/>
                <a:gd name="connsiteY34" fmla="*/ 3951392 h 4275461"/>
                <a:gd name="connsiteX35" fmla="*/ 1716110 w 3619883"/>
                <a:gd name="connsiteY35" fmla="*/ 4006431 h 4275461"/>
                <a:gd name="connsiteX36" fmla="*/ 1703447 w 3619883"/>
                <a:gd name="connsiteY36" fmla="*/ 4007960 h 4275461"/>
                <a:gd name="connsiteX37" fmla="*/ 1716110 w 3619883"/>
                <a:gd name="connsiteY37" fmla="*/ 4044284 h 4275461"/>
                <a:gd name="connsiteX38" fmla="*/ 1716110 w 3619883"/>
                <a:gd name="connsiteY38" fmla="*/ 4128157 h 4275461"/>
                <a:gd name="connsiteX39" fmla="*/ 1745346 w 3619883"/>
                <a:gd name="connsiteY39" fmla="*/ 4128157 h 4275461"/>
                <a:gd name="connsiteX40" fmla="*/ 1796694 w 3619883"/>
                <a:gd name="connsiteY40" fmla="*/ 4275461 h 4275461"/>
                <a:gd name="connsiteX41" fmla="*/ 1558844 w 3619883"/>
                <a:gd name="connsiteY41" fmla="*/ 4275461 h 4275461"/>
                <a:gd name="connsiteX42" fmla="*/ 1517252 w 3619883"/>
                <a:gd name="connsiteY42" fmla="*/ 4128157 h 4275461"/>
                <a:gd name="connsiteX43" fmla="*/ 1582936 w 3619883"/>
                <a:gd name="connsiteY43" fmla="*/ 4128157 h 4275461"/>
                <a:gd name="connsiteX44" fmla="*/ 1582936 w 3619883"/>
                <a:gd name="connsiteY44" fmla="*/ 3951392 h 4275461"/>
                <a:gd name="connsiteX45" fmla="*/ 1405151 w 3619883"/>
                <a:gd name="connsiteY45" fmla="*/ 3951392 h 4275461"/>
                <a:gd name="connsiteX46" fmla="*/ 1405151 w 3619883"/>
                <a:gd name="connsiteY46" fmla="*/ 4128157 h 4275461"/>
                <a:gd name="connsiteX47" fmla="*/ 1468988 w 3619883"/>
                <a:gd name="connsiteY47" fmla="*/ 4128157 h 4275461"/>
                <a:gd name="connsiteX48" fmla="*/ 1427396 w 3619883"/>
                <a:gd name="connsiteY48" fmla="*/ 4275461 h 4275461"/>
                <a:gd name="connsiteX49" fmla="*/ 1210751 w 3619883"/>
                <a:gd name="connsiteY49" fmla="*/ 4275461 h 4275461"/>
                <a:gd name="connsiteX50" fmla="*/ 1210751 w 3619883"/>
                <a:gd name="connsiteY50" fmla="*/ 4128157 h 4275461"/>
                <a:gd name="connsiteX51" fmla="*/ 1271978 w 3619883"/>
                <a:gd name="connsiteY51" fmla="*/ 4128157 h 4275461"/>
                <a:gd name="connsiteX52" fmla="*/ 1271978 w 3619883"/>
                <a:gd name="connsiteY52" fmla="*/ 3951392 h 4275461"/>
                <a:gd name="connsiteX53" fmla="*/ 1094193 w 3619883"/>
                <a:gd name="connsiteY53" fmla="*/ 3951392 h 4275461"/>
                <a:gd name="connsiteX54" fmla="*/ 1094193 w 3619883"/>
                <a:gd name="connsiteY54" fmla="*/ 4128157 h 4275461"/>
                <a:gd name="connsiteX55" fmla="*/ 1140354 w 3619883"/>
                <a:gd name="connsiteY55" fmla="*/ 4128157 h 4275461"/>
                <a:gd name="connsiteX56" fmla="*/ 1140354 w 3619883"/>
                <a:gd name="connsiteY56" fmla="*/ 4275461 h 4275461"/>
                <a:gd name="connsiteX57" fmla="*/ 953807 w 3619883"/>
                <a:gd name="connsiteY57" fmla="*/ 4275461 h 4275461"/>
                <a:gd name="connsiteX58" fmla="*/ 912215 w 3619883"/>
                <a:gd name="connsiteY58" fmla="*/ 4128157 h 4275461"/>
                <a:gd name="connsiteX59" fmla="*/ 961020 w 3619883"/>
                <a:gd name="connsiteY59" fmla="*/ 4128157 h 4275461"/>
                <a:gd name="connsiteX60" fmla="*/ 961020 w 3619883"/>
                <a:gd name="connsiteY60" fmla="*/ 3951392 h 4275461"/>
                <a:gd name="connsiteX61" fmla="*/ 783235 w 3619883"/>
                <a:gd name="connsiteY61" fmla="*/ 3951392 h 4275461"/>
                <a:gd name="connsiteX62" fmla="*/ 783235 w 3619883"/>
                <a:gd name="connsiteY62" fmla="*/ 4128157 h 4275461"/>
                <a:gd name="connsiteX63" fmla="*/ 871024 w 3619883"/>
                <a:gd name="connsiteY63" fmla="*/ 4128157 h 4275461"/>
                <a:gd name="connsiteX64" fmla="*/ 829432 w 3619883"/>
                <a:gd name="connsiteY64" fmla="*/ 4275461 h 4275461"/>
                <a:gd name="connsiteX65" fmla="*/ 611484 w 3619883"/>
                <a:gd name="connsiteY65" fmla="*/ 4275461 h 4275461"/>
                <a:gd name="connsiteX66" fmla="*/ 621247 w 3619883"/>
                <a:gd name="connsiteY66" fmla="*/ 4128157 h 4275461"/>
                <a:gd name="connsiteX67" fmla="*/ 650062 w 3619883"/>
                <a:gd name="connsiteY67" fmla="*/ 4128157 h 4275461"/>
                <a:gd name="connsiteX68" fmla="*/ 650062 w 3619883"/>
                <a:gd name="connsiteY68" fmla="*/ 3951392 h 4275461"/>
                <a:gd name="connsiteX69" fmla="*/ 472277 w 3619883"/>
                <a:gd name="connsiteY69" fmla="*/ 3951392 h 4275461"/>
                <a:gd name="connsiteX70" fmla="*/ 472277 w 3619883"/>
                <a:gd name="connsiteY70" fmla="*/ 4128157 h 4275461"/>
                <a:gd name="connsiteX71" fmla="*/ 522650 w 3619883"/>
                <a:gd name="connsiteY71" fmla="*/ 4128157 h 4275461"/>
                <a:gd name="connsiteX72" fmla="*/ 573998 w 3619883"/>
                <a:gd name="connsiteY72" fmla="*/ 4275461 h 4275461"/>
                <a:gd name="connsiteX73" fmla="*/ 336164 w 3619883"/>
                <a:gd name="connsiteY73" fmla="*/ 4275461 h 4275461"/>
                <a:gd name="connsiteX74" fmla="*/ 294572 w 3619883"/>
                <a:gd name="connsiteY74" fmla="*/ 4128157 h 4275461"/>
                <a:gd name="connsiteX75" fmla="*/ 339106 w 3619883"/>
                <a:gd name="connsiteY75" fmla="*/ 4128157 h 4275461"/>
                <a:gd name="connsiteX76" fmla="*/ 339106 w 3619883"/>
                <a:gd name="connsiteY76" fmla="*/ 3951392 h 4275461"/>
                <a:gd name="connsiteX77" fmla="*/ 161321 w 3619883"/>
                <a:gd name="connsiteY77" fmla="*/ 3951392 h 4275461"/>
                <a:gd name="connsiteX78" fmla="*/ 161321 w 3619883"/>
                <a:gd name="connsiteY78" fmla="*/ 4128157 h 4275461"/>
                <a:gd name="connsiteX79" fmla="*/ 230914 w 3619883"/>
                <a:gd name="connsiteY79" fmla="*/ 4128157 h 4275461"/>
                <a:gd name="connsiteX80" fmla="*/ 189322 w 3619883"/>
                <a:gd name="connsiteY80" fmla="*/ 4275461 h 4275461"/>
                <a:gd name="connsiteX81" fmla="*/ 0 w 3619883"/>
                <a:gd name="connsiteY81" fmla="*/ 4275461 h 4275461"/>
                <a:gd name="connsiteX82" fmla="*/ 0 w 3619883"/>
                <a:gd name="connsiteY82" fmla="*/ 42229 h 4275461"/>
                <a:gd name="connsiteX83" fmla="*/ 42464 w 3619883"/>
                <a:gd name="connsiteY83" fmla="*/ 40518 h 4275461"/>
                <a:gd name="connsiteX84" fmla="*/ 137733 w 3619883"/>
                <a:gd name="connsiteY84" fmla="*/ 35355 h 4275461"/>
                <a:gd name="connsiteX85" fmla="*/ 270565 w 3619883"/>
                <a:gd name="connsiteY85" fmla="*/ 29759 h 4275461"/>
                <a:gd name="connsiteX86" fmla="*/ 479734 w 3619883"/>
                <a:gd name="connsiteY86" fmla="*/ 45455 h 4275461"/>
                <a:gd name="connsiteX87" fmla="*/ 524103 w 3619883"/>
                <a:gd name="connsiteY87" fmla="*/ 41625 h 4275461"/>
                <a:gd name="connsiteX88" fmla="*/ 624416 w 3619883"/>
                <a:gd name="connsiteY88" fmla="*/ 22696 h 4275461"/>
                <a:gd name="connsiteX89" fmla="*/ 657762 w 3619883"/>
                <a:gd name="connsiteY89" fmla="*/ 18351 h 4275461"/>
                <a:gd name="connsiteX90" fmla="*/ 690557 w 3619883"/>
                <a:gd name="connsiteY90" fmla="*/ 25792 h 4275461"/>
                <a:gd name="connsiteX91" fmla="*/ 745123 w 3619883"/>
                <a:gd name="connsiteY91" fmla="*/ 40157 h 4275461"/>
                <a:gd name="connsiteX92" fmla="*/ 789493 w 3619883"/>
                <a:gd name="connsiteY92" fmla="*/ 36327 h 4275461"/>
                <a:gd name="connsiteX93" fmla="*/ 854255 w 3619883"/>
                <a:gd name="connsiteY93" fmla="*/ 68887 h 4275461"/>
                <a:gd name="connsiteX94" fmla="*/ 897520 w 3619883"/>
                <a:gd name="connsiteY94" fmla="*/ 88629 h 4275461"/>
                <a:gd name="connsiteX95" fmla="*/ 940510 w 3619883"/>
                <a:gd name="connsiteY95" fmla="*/ 114265 h 4275461"/>
                <a:gd name="connsiteX96" fmla="*/ 1082712 w 3619883"/>
                <a:gd name="connsiteY96" fmla="*/ 144543 h 4275461"/>
                <a:gd name="connsiteX97" fmla="*/ 1205348 w 3619883"/>
                <a:gd name="connsiteY97" fmla="*/ 120753 h 4275461"/>
                <a:gd name="connsiteX98" fmla="*/ 1271764 w 3619883"/>
                <a:gd name="connsiteY98" fmla="*/ 117956 h 4275461"/>
                <a:gd name="connsiteX99" fmla="*/ 1315583 w 3619883"/>
                <a:gd name="connsiteY99" fmla="*/ 125912 h 4275461"/>
                <a:gd name="connsiteX100" fmla="*/ 1359125 w 3619883"/>
                <a:gd name="connsiteY100" fmla="*/ 139761 h 4275461"/>
                <a:gd name="connsiteX101" fmla="*/ 1391919 w 3619883"/>
                <a:gd name="connsiteY101" fmla="*/ 147202 h 4275461"/>
                <a:gd name="connsiteX102" fmla="*/ 1436563 w 3619883"/>
                <a:gd name="connsiteY102" fmla="*/ 137480 h 4275461"/>
                <a:gd name="connsiteX103" fmla="*/ 1471566 w 3619883"/>
                <a:gd name="connsiteY103" fmla="*/ 97777 h 4275461"/>
                <a:gd name="connsiteX104" fmla="*/ 1505739 w 3619883"/>
                <a:gd name="connsiteY104" fmla="*/ 75753 h 4275461"/>
                <a:gd name="connsiteX105" fmla="*/ 1590891 w 3619883"/>
                <a:gd name="connsiteY105" fmla="*/ 144702 h 4275461"/>
                <a:gd name="connsiteX106" fmla="*/ 1625616 w 3619883"/>
                <a:gd name="connsiteY106" fmla="*/ 110893 h 4275461"/>
                <a:gd name="connsiteX107" fmla="*/ 1658964 w 3619883"/>
                <a:gd name="connsiteY107" fmla="*/ 106547 h 4275461"/>
                <a:gd name="connsiteX108" fmla="*/ 1746598 w 3619883"/>
                <a:gd name="connsiteY108" fmla="*/ 122460 h 4275461"/>
                <a:gd name="connsiteX109" fmla="*/ 1811913 w 3619883"/>
                <a:gd name="connsiteY109" fmla="*/ 143234 h 4275461"/>
                <a:gd name="connsiteX110" fmla="*/ 1856557 w 3619883"/>
                <a:gd name="connsiteY110" fmla="*/ 133511 h 4275461"/>
                <a:gd name="connsiteX111" fmla="*/ 2066003 w 3619883"/>
                <a:gd name="connsiteY111" fmla="*/ 143313 h 4275461"/>
                <a:gd name="connsiteX112" fmla="*/ 2177615 w 3619883"/>
                <a:gd name="connsiteY112" fmla="*/ 119007 h 4275461"/>
                <a:gd name="connsiteX113" fmla="*/ 2255883 w 3619883"/>
                <a:gd name="connsiteY113" fmla="*/ 99047 h 4275461"/>
                <a:gd name="connsiteX114" fmla="*/ 2344622 w 3619883"/>
                <a:gd name="connsiteY114" fmla="*/ 91388 h 4275461"/>
                <a:gd name="connsiteX115" fmla="*/ 2455682 w 3619883"/>
                <a:gd name="connsiteY115" fmla="*/ 78869 h 4275461"/>
                <a:gd name="connsiteX116" fmla="*/ 2632609 w 3619883"/>
                <a:gd name="connsiteY116" fmla="*/ 75338 h 4275461"/>
                <a:gd name="connsiteX117" fmla="*/ 2742291 w 3619883"/>
                <a:gd name="connsiteY117" fmla="*/ 92282 h 4275461"/>
                <a:gd name="connsiteX118" fmla="*/ 2851974 w 3619883"/>
                <a:gd name="connsiteY118" fmla="*/ 109227 h 4275461"/>
                <a:gd name="connsiteX119" fmla="*/ 2907643 w 3619883"/>
                <a:gd name="connsiteY119" fmla="*/ 100020 h 4275461"/>
                <a:gd name="connsiteX120" fmla="*/ 2944022 w 3619883"/>
                <a:gd name="connsiteY120" fmla="*/ 30853 h 4275461"/>
                <a:gd name="connsiteX121" fmla="*/ 3022289 w 3619883"/>
                <a:gd name="connsiteY121" fmla="*/ 10893 h 4275461"/>
                <a:gd name="connsiteX122" fmla="*/ 3054807 w 3619883"/>
                <a:gd name="connsiteY122" fmla="*/ 24226 h 4275461"/>
                <a:gd name="connsiteX123" fmla="*/ 3141892 w 3619883"/>
                <a:gd name="connsiteY123" fmla="*/ 51925 h 4275461"/>
                <a:gd name="connsiteX124" fmla="*/ 3185711 w 3619883"/>
                <a:gd name="connsiteY124" fmla="*/ 59881 h 4275461"/>
                <a:gd name="connsiteX125" fmla="*/ 3219056 w 3619883"/>
                <a:gd name="connsiteY125" fmla="*/ 55536 h 4275461"/>
                <a:gd name="connsiteX126" fmla="*/ 3263425 w 3619883"/>
                <a:gd name="connsiteY126" fmla="*/ 51706 h 4275461"/>
                <a:gd name="connsiteX127" fmla="*/ 3296219 w 3619883"/>
                <a:gd name="connsiteY127" fmla="*/ 59147 h 4275461"/>
                <a:gd name="connsiteX128" fmla="*/ 3319094 w 3619883"/>
                <a:gd name="connsiteY128" fmla="*/ 42500 h 4275461"/>
                <a:gd name="connsiteX129" fmla="*/ 3420511 w 3619883"/>
                <a:gd name="connsiteY129" fmla="*/ 0 h 4275461"/>
                <a:gd name="connsiteX130" fmla="*/ 3453305 w 3619883"/>
                <a:gd name="connsiteY130" fmla="*/ 7440 h 4275461"/>
                <a:gd name="connsiteX131" fmla="*/ 3496571 w 3619883"/>
                <a:gd name="connsiteY131" fmla="*/ 27182 h 4275461"/>
                <a:gd name="connsiteX132" fmla="*/ 3602117 w 3619883"/>
                <a:gd name="connsiteY132" fmla="*/ 132521 h 4275461"/>
                <a:gd name="connsiteX133" fmla="*/ 3619883 w 3619883"/>
                <a:gd name="connsiteY133" fmla="*/ 140049 h 4275461"/>
                <a:gd name="connsiteX134" fmla="*/ 3619883 w 3619883"/>
                <a:gd name="connsiteY13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761042 w 3619883"/>
                <a:gd name="connsiteY6" fmla="*/ 4128157 h 4275461"/>
                <a:gd name="connsiteX7" fmla="*/ 2826768 w 3619883"/>
                <a:gd name="connsiteY7" fmla="*/ 4128157 h 4275461"/>
                <a:gd name="connsiteX8" fmla="*/ 2826768 w 3619883"/>
                <a:gd name="connsiteY8" fmla="*/ 3951392 h 4275461"/>
                <a:gd name="connsiteX9" fmla="*/ 2648983 w 3619883"/>
                <a:gd name="connsiteY9" fmla="*/ 3951392 h 4275461"/>
                <a:gd name="connsiteX10" fmla="*/ 2648983 w 3619883"/>
                <a:gd name="connsiteY10" fmla="*/ 4128157 h 4275461"/>
                <a:gd name="connsiteX11" fmla="*/ 2690646 w 3619883"/>
                <a:gd name="connsiteY11" fmla="*/ 4128157 h 4275461"/>
                <a:gd name="connsiteX12" fmla="*/ 2690646 w 3619883"/>
                <a:gd name="connsiteY12" fmla="*/ 4275461 h 4275461"/>
                <a:gd name="connsiteX13" fmla="*/ 2511710 w 3619883"/>
                <a:gd name="connsiteY13" fmla="*/ 4275461 h 4275461"/>
                <a:gd name="connsiteX14" fmla="*/ 2454288 w 3619883"/>
                <a:gd name="connsiteY14" fmla="*/ 4128157 h 4275461"/>
                <a:gd name="connsiteX15" fmla="*/ 2515810 w 3619883"/>
                <a:gd name="connsiteY15" fmla="*/ 4128157 h 4275461"/>
                <a:gd name="connsiteX16" fmla="*/ 2515810 w 3619883"/>
                <a:gd name="connsiteY16" fmla="*/ 3951392 h 4275461"/>
                <a:gd name="connsiteX17" fmla="*/ 2338025 w 3619883"/>
                <a:gd name="connsiteY17" fmla="*/ 3951392 h 4275461"/>
                <a:gd name="connsiteX18" fmla="*/ 2338025 w 3619883"/>
                <a:gd name="connsiteY18" fmla="*/ 4128157 h 4275461"/>
                <a:gd name="connsiteX19" fmla="*/ 2395120 w 3619883"/>
                <a:gd name="connsiteY19" fmla="*/ 4128157 h 4275461"/>
                <a:gd name="connsiteX20" fmla="*/ 2337697 w 3619883"/>
                <a:gd name="connsiteY20" fmla="*/ 4275461 h 4275461"/>
                <a:gd name="connsiteX21" fmla="*/ 2150155 w 3619883"/>
                <a:gd name="connsiteY21" fmla="*/ 4275461 h 4275461"/>
                <a:gd name="connsiteX22" fmla="*/ 2150155 w 3619883"/>
                <a:gd name="connsiteY22" fmla="*/ 4128157 h 4275461"/>
                <a:gd name="connsiteX23" fmla="*/ 2204852 w 3619883"/>
                <a:gd name="connsiteY23" fmla="*/ 4128157 h 4275461"/>
                <a:gd name="connsiteX24" fmla="*/ 2204852 w 3619883"/>
                <a:gd name="connsiteY24" fmla="*/ 3951392 h 4275461"/>
                <a:gd name="connsiteX25" fmla="*/ 2027068 w 3619883"/>
                <a:gd name="connsiteY25" fmla="*/ 3951392 h 4275461"/>
                <a:gd name="connsiteX26" fmla="*/ 2027068 w 3619883"/>
                <a:gd name="connsiteY26" fmla="*/ 4128157 h 4275461"/>
                <a:gd name="connsiteX27" fmla="*/ 2079759 w 3619883"/>
                <a:gd name="connsiteY27" fmla="*/ 4128157 h 4275461"/>
                <a:gd name="connsiteX28" fmla="*/ 2079759 w 3619883"/>
                <a:gd name="connsiteY28" fmla="*/ 4275461 h 4275461"/>
                <a:gd name="connsiteX29" fmla="*/ 1824703 w 3619883"/>
                <a:gd name="connsiteY29" fmla="*/ 4275461 h 4275461"/>
                <a:gd name="connsiteX30" fmla="*/ 1834468 w 3619883"/>
                <a:gd name="connsiteY30" fmla="*/ 4128157 h 4275461"/>
                <a:gd name="connsiteX31" fmla="*/ 1893894 w 3619883"/>
                <a:gd name="connsiteY31" fmla="*/ 4128157 h 4275461"/>
                <a:gd name="connsiteX32" fmla="*/ 1893894 w 3619883"/>
                <a:gd name="connsiteY32" fmla="*/ 3951392 h 4275461"/>
                <a:gd name="connsiteX33" fmla="*/ 1716110 w 3619883"/>
                <a:gd name="connsiteY33" fmla="*/ 3951392 h 4275461"/>
                <a:gd name="connsiteX34" fmla="*/ 1716110 w 3619883"/>
                <a:gd name="connsiteY34" fmla="*/ 4006431 h 4275461"/>
                <a:gd name="connsiteX35" fmla="*/ 1703447 w 3619883"/>
                <a:gd name="connsiteY35" fmla="*/ 4007960 h 4275461"/>
                <a:gd name="connsiteX36" fmla="*/ 1716110 w 3619883"/>
                <a:gd name="connsiteY36" fmla="*/ 4044284 h 4275461"/>
                <a:gd name="connsiteX37" fmla="*/ 1716110 w 3619883"/>
                <a:gd name="connsiteY37" fmla="*/ 4128157 h 4275461"/>
                <a:gd name="connsiteX38" fmla="*/ 1745346 w 3619883"/>
                <a:gd name="connsiteY38" fmla="*/ 4128157 h 4275461"/>
                <a:gd name="connsiteX39" fmla="*/ 1796694 w 3619883"/>
                <a:gd name="connsiteY39" fmla="*/ 4275461 h 4275461"/>
                <a:gd name="connsiteX40" fmla="*/ 1558844 w 3619883"/>
                <a:gd name="connsiteY40" fmla="*/ 4275461 h 4275461"/>
                <a:gd name="connsiteX41" fmla="*/ 1517252 w 3619883"/>
                <a:gd name="connsiteY41" fmla="*/ 4128157 h 4275461"/>
                <a:gd name="connsiteX42" fmla="*/ 1582936 w 3619883"/>
                <a:gd name="connsiteY42" fmla="*/ 4128157 h 4275461"/>
                <a:gd name="connsiteX43" fmla="*/ 1582936 w 3619883"/>
                <a:gd name="connsiteY43" fmla="*/ 3951392 h 4275461"/>
                <a:gd name="connsiteX44" fmla="*/ 1405151 w 3619883"/>
                <a:gd name="connsiteY44" fmla="*/ 3951392 h 4275461"/>
                <a:gd name="connsiteX45" fmla="*/ 1405151 w 3619883"/>
                <a:gd name="connsiteY45" fmla="*/ 4128157 h 4275461"/>
                <a:gd name="connsiteX46" fmla="*/ 1468988 w 3619883"/>
                <a:gd name="connsiteY46" fmla="*/ 4128157 h 4275461"/>
                <a:gd name="connsiteX47" fmla="*/ 1427396 w 3619883"/>
                <a:gd name="connsiteY47" fmla="*/ 4275461 h 4275461"/>
                <a:gd name="connsiteX48" fmla="*/ 1210751 w 3619883"/>
                <a:gd name="connsiteY48" fmla="*/ 4275461 h 4275461"/>
                <a:gd name="connsiteX49" fmla="*/ 1210751 w 3619883"/>
                <a:gd name="connsiteY49" fmla="*/ 4128157 h 4275461"/>
                <a:gd name="connsiteX50" fmla="*/ 1271978 w 3619883"/>
                <a:gd name="connsiteY50" fmla="*/ 4128157 h 4275461"/>
                <a:gd name="connsiteX51" fmla="*/ 1271978 w 3619883"/>
                <a:gd name="connsiteY51" fmla="*/ 3951392 h 4275461"/>
                <a:gd name="connsiteX52" fmla="*/ 1094193 w 3619883"/>
                <a:gd name="connsiteY52" fmla="*/ 3951392 h 4275461"/>
                <a:gd name="connsiteX53" fmla="*/ 1094193 w 3619883"/>
                <a:gd name="connsiteY53" fmla="*/ 4128157 h 4275461"/>
                <a:gd name="connsiteX54" fmla="*/ 1140354 w 3619883"/>
                <a:gd name="connsiteY54" fmla="*/ 4128157 h 4275461"/>
                <a:gd name="connsiteX55" fmla="*/ 1140354 w 3619883"/>
                <a:gd name="connsiteY55" fmla="*/ 4275461 h 4275461"/>
                <a:gd name="connsiteX56" fmla="*/ 953807 w 3619883"/>
                <a:gd name="connsiteY56" fmla="*/ 4275461 h 4275461"/>
                <a:gd name="connsiteX57" fmla="*/ 912215 w 3619883"/>
                <a:gd name="connsiteY57" fmla="*/ 4128157 h 4275461"/>
                <a:gd name="connsiteX58" fmla="*/ 961020 w 3619883"/>
                <a:gd name="connsiteY58" fmla="*/ 4128157 h 4275461"/>
                <a:gd name="connsiteX59" fmla="*/ 961020 w 3619883"/>
                <a:gd name="connsiteY59" fmla="*/ 3951392 h 4275461"/>
                <a:gd name="connsiteX60" fmla="*/ 783235 w 3619883"/>
                <a:gd name="connsiteY60" fmla="*/ 3951392 h 4275461"/>
                <a:gd name="connsiteX61" fmla="*/ 783235 w 3619883"/>
                <a:gd name="connsiteY61" fmla="*/ 4128157 h 4275461"/>
                <a:gd name="connsiteX62" fmla="*/ 871024 w 3619883"/>
                <a:gd name="connsiteY62" fmla="*/ 4128157 h 4275461"/>
                <a:gd name="connsiteX63" fmla="*/ 829432 w 3619883"/>
                <a:gd name="connsiteY63" fmla="*/ 4275461 h 4275461"/>
                <a:gd name="connsiteX64" fmla="*/ 611484 w 3619883"/>
                <a:gd name="connsiteY64" fmla="*/ 4275461 h 4275461"/>
                <a:gd name="connsiteX65" fmla="*/ 621247 w 3619883"/>
                <a:gd name="connsiteY65" fmla="*/ 4128157 h 4275461"/>
                <a:gd name="connsiteX66" fmla="*/ 650062 w 3619883"/>
                <a:gd name="connsiteY66" fmla="*/ 4128157 h 4275461"/>
                <a:gd name="connsiteX67" fmla="*/ 650062 w 3619883"/>
                <a:gd name="connsiteY67" fmla="*/ 3951392 h 4275461"/>
                <a:gd name="connsiteX68" fmla="*/ 472277 w 3619883"/>
                <a:gd name="connsiteY68" fmla="*/ 3951392 h 4275461"/>
                <a:gd name="connsiteX69" fmla="*/ 472277 w 3619883"/>
                <a:gd name="connsiteY69" fmla="*/ 4128157 h 4275461"/>
                <a:gd name="connsiteX70" fmla="*/ 522650 w 3619883"/>
                <a:gd name="connsiteY70" fmla="*/ 4128157 h 4275461"/>
                <a:gd name="connsiteX71" fmla="*/ 573998 w 3619883"/>
                <a:gd name="connsiteY71" fmla="*/ 4275461 h 4275461"/>
                <a:gd name="connsiteX72" fmla="*/ 336164 w 3619883"/>
                <a:gd name="connsiteY72" fmla="*/ 4275461 h 4275461"/>
                <a:gd name="connsiteX73" fmla="*/ 294572 w 3619883"/>
                <a:gd name="connsiteY73" fmla="*/ 4128157 h 4275461"/>
                <a:gd name="connsiteX74" fmla="*/ 339106 w 3619883"/>
                <a:gd name="connsiteY74" fmla="*/ 4128157 h 4275461"/>
                <a:gd name="connsiteX75" fmla="*/ 339106 w 3619883"/>
                <a:gd name="connsiteY75" fmla="*/ 3951392 h 4275461"/>
                <a:gd name="connsiteX76" fmla="*/ 161321 w 3619883"/>
                <a:gd name="connsiteY76" fmla="*/ 3951392 h 4275461"/>
                <a:gd name="connsiteX77" fmla="*/ 161321 w 3619883"/>
                <a:gd name="connsiteY77" fmla="*/ 4128157 h 4275461"/>
                <a:gd name="connsiteX78" fmla="*/ 230914 w 3619883"/>
                <a:gd name="connsiteY78" fmla="*/ 4128157 h 4275461"/>
                <a:gd name="connsiteX79" fmla="*/ 189322 w 3619883"/>
                <a:gd name="connsiteY79" fmla="*/ 4275461 h 4275461"/>
                <a:gd name="connsiteX80" fmla="*/ 0 w 3619883"/>
                <a:gd name="connsiteY80" fmla="*/ 4275461 h 4275461"/>
                <a:gd name="connsiteX81" fmla="*/ 0 w 3619883"/>
                <a:gd name="connsiteY81" fmla="*/ 42229 h 4275461"/>
                <a:gd name="connsiteX82" fmla="*/ 42464 w 3619883"/>
                <a:gd name="connsiteY82" fmla="*/ 40518 h 4275461"/>
                <a:gd name="connsiteX83" fmla="*/ 137733 w 3619883"/>
                <a:gd name="connsiteY83" fmla="*/ 35355 h 4275461"/>
                <a:gd name="connsiteX84" fmla="*/ 270565 w 3619883"/>
                <a:gd name="connsiteY84" fmla="*/ 29759 h 4275461"/>
                <a:gd name="connsiteX85" fmla="*/ 479734 w 3619883"/>
                <a:gd name="connsiteY85" fmla="*/ 45455 h 4275461"/>
                <a:gd name="connsiteX86" fmla="*/ 524103 w 3619883"/>
                <a:gd name="connsiteY86" fmla="*/ 41625 h 4275461"/>
                <a:gd name="connsiteX87" fmla="*/ 624416 w 3619883"/>
                <a:gd name="connsiteY87" fmla="*/ 22696 h 4275461"/>
                <a:gd name="connsiteX88" fmla="*/ 657762 w 3619883"/>
                <a:gd name="connsiteY88" fmla="*/ 18351 h 4275461"/>
                <a:gd name="connsiteX89" fmla="*/ 690557 w 3619883"/>
                <a:gd name="connsiteY89" fmla="*/ 25792 h 4275461"/>
                <a:gd name="connsiteX90" fmla="*/ 745123 w 3619883"/>
                <a:gd name="connsiteY90" fmla="*/ 40157 h 4275461"/>
                <a:gd name="connsiteX91" fmla="*/ 789493 w 3619883"/>
                <a:gd name="connsiteY91" fmla="*/ 36327 h 4275461"/>
                <a:gd name="connsiteX92" fmla="*/ 854255 w 3619883"/>
                <a:gd name="connsiteY92" fmla="*/ 68887 h 4275461"/>
                <a:gd name="connsiteX93" fmla="*/ 897520 w 3619883"/>
                <a:gd name="connsiteY93" fmla="*/ 88629 h 4275461"/>
                <a:gd name="connsiteX94" fmla="*/ 940510 w 3619883"/>
                <a:gd name="connsiteY94" fmla="*/ 114265 h 4275461"/>
                <a:gd name="connsiteX95" fmla="*/ 1082712 w 3619883"/>
                <a:gd name="connsiteY95" fmla="*/ 144543 h 4275461"/>
                <a:gd name="connsiteX96" fmla="*/ 1205348 w 3619883"/>
                <a:gd name="connsiteY96" fmla="*/ 120753 h 4275461"/>
                <a:gd name="connsiteX97" fmla="*/ 1271764 w 3619883"/>
                <a:gd name="connsiteY97" fmla="*/ 117956 h 4275461"/>
                <a:gd name="connsiteX98" fmla="*/ 1315583 w 3619883"/>
                <a:gd name="connsiteY98" fmla="*/ 125912 h 4275461"/>
                <a:gd name="connsiteX99" fmla="*/ 1359125 w 3619883"/>
                <a:gd name="connsiteY99" fmla="*/ 139761 h 4275461"/>
                <a:gd name="connsiteX100" fmla="*/ 1391919 w 3619883"/>
                <a:gd name="connsiteY100" fmla="*/ 147202 h 4275461"/>
                <a:gd name="connsiteX101" fmla="*/ 1436563 w 3619883"/>
                <a:gd name="connsiteY101" fmla="*/ 137480 h 4275461"/>
                <a:gd name="connsiteX102" fmla="*/ 1471566 w 3619883"/>
                <a:gd name="connsiteY102" fmla="*/ 97777 h 4275461"/>
                <a:gd name="connsiteX103" fmla="*/ 1505739 w 3619883"/>
                <a:gd name="connsiteY103" fmla="*/ 75753 h 4275461"/>
                <a:gd name="connsiteX104" fmla="*/ 1590891 w 3619883"/>
                <a:gd name="connsiteY104" fmla="*/ 144702 h 4275461"/>
                <a:gd name="connsiteX105" fmla="*/ 1625616 w 3619883"/>
                <a:gd name="connsiteY105" fmla="*/ 110893 h 4275461"/>
                <a:gd name="connsiteX106" fmla="*/ 1658964 w 3619883"/>
                <a:gd name="connsiteY106" fmla="*/ 106547 h 4275461"/>
                <a:gd name="connsiteX107" fmla="*/ 1746598 w 3619883"/>
                <a:gd name="connsiteY107" fmla="*/ 122460 h 4275461"/>
                <a:gd name="connsiteX108" fmla="*/ 1811913 w 3619883"/>
                <a:gd name="connsiteY108" fmla="*/ 143234 h 4275461"/>
                <a:gd name="connsiteX109" fmla="*/ 1856557 w 3619883"/>
                <a:gd name="connsiteY109" fmla="*/ 133511 h 4275461"/>
                <a:gd name="connsiteX110" fmla="*/ 2066003 w 3619883"/>
                <a:gd name="connsiteY110" fmla="*/ 143313 h 4275461"/>
                <a:gd name="connsiteX111" fmla="*/ 2177615 w 3619883"/>
                <a:gd name="connsiteY111" fmla="*/ 119007 h 4275461"/>
                <a:gd name="connsiteX112" fmla="*/ 2255883 w 3619883"/>
                <a:gd name="connsiteY112" fmla="*/ 99047 h 4275461"/>
                <a:gd name="connsiteX113" fmla="*/ 2344622 w 3619883"/>
                <a:gd name="connsiteY113" fmla="*/ 91388 h 4275461"/>
                <a:gd name="connsiteX114" fmla="*/ 2455682 w 3619883"/>
                <a:gd name="connsiteY114" fmla="*/ 78869 h 4275461"/>
                <a:gd name="connsiteX115" fmla="*/ 2632609 w 3619883"/>
                <a:gd name="connsiteY115" fmla="*/ 75338 h 4275461"/>
                <a:gd name="connsiteX116" fmla="*/ 2742291 w 3619883"/>
                <a:gd name="connsiteY116" fmla="*/ 92282 h 4275461"/>
                <a:gd name="connsiteX117" fmla="*/ 2851974 w 3619883"/>
                <a:gd name="connsiteY117" fmla="*/ 109227 h 4275461"/>
                <a:gd name="connsiteX118" fmla="*/ 2907643 w 3619883"/>
                <a:gd name="connsiteY118" fmla="*/ 100020 h 4275461"/>
                <a:gd name="connsiteX119" fmla="*/ 2944022 w 3619883"/>
                <a:gd name="connsiteY119" fmla="*/ 30853 h 4275461"/>
                <a:gd name="connsiteX120" fmla="*/ 3022289 w 3619883"/>
                <a:gd name="connsiteY120" fmla="*/ 10893 h 4275461"/>
                <a:gd name="connsiteX121" fmla="*/ 3054807 w 3619883"/>
                <a:gd name="connsiteY121" fmla="*/ 24226 h 4275461"/>
                <a:gd name="connsiteX122" fmla="*/ 3141892 w 3619883"/>
                <a:gd name="connsiteY122" fmla="*/ 51925 h 4275461"/>
                <a:gd name="connsiteX123" fmla="*/ 3185711 w 3619883"/>
                <a:gd name="connsiteY123" fmla="*/ 59881 h 4275461"/>
                <a:gd name="connsiteX124" fmla="*/ 3219056 w 3619883"/>
                <a:gd name="connsiteY124" fmla="*/ 55536 h 4275461"/>
                <a:gd name="connsiteX125" fmla="*/ 3263425 w 3619883"/>
                <a:gd name="connsiteY125" fmla="*/ 51706 h 4275461"/>
                <a:gd name="connsiteX126" fmla="*/ 3296219 w 3619883"/>
                <a:gd name="connsiteY126" fmla="*/ 59147 h 4275461"/>
                <a:gd name="connsiteX127" fmla="*/ 3319094 w 3619883"/>
                <a:gd name="connsiteY127" fmla="*/ 42500 h 4275461"/>
                <a:gd name="connsiteX128" fmla="*/ 3420511 w 3619883"/>
                <a:gd name="connsiteY128" fmla="*/ 0 h 4275461"/>
                <a:gd name="connsiteX129" fmla="*/ 3453305 w 3619883"/>
                <a:gd name="connsiteY129" fmla="*/ 7440 h 4275461"/>
                <a:gd name="connsiteX130" fmla="*/ 3496571 w 3619883"/>
                <a:gd name="connsiteY130" fmla="*/ 27182 h 4275461"/>
                <a:gd name="connsiteX131" fmla="*/ 3602117 w 3619883"/>
                <a:gd name="connsiteY131" fmla="*/ 132521 h 4275461"/>
                <a:gd name="connsiteX132" fmla="*/ 3619883 w 3619883"/>
                <a:gd name="connsiteY132" fmla="*/ 140049 h 4275461"/>
                <a:gd name="connsiteX133" fmla="*/ 3619883 w 3619883"/>
                <a:gd name="connsiteY13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761042 w 3619883"/>
                <a:gd name="connsiteY6" fmla="*/ 4128157 h 4275461"/>
                <a:gd name="connsiteX7" fmla="*/ 2826768 w 3619883"/>
                <a:gd name="connsiteY7" fmla="*/ 3951392 h 4275461"/>
                <a:gd name="connsiteX8" fmla="*/ 2648983 w 3619883"/>
                <a:gd name="connsiteY8" fmla="*/ 3951392 h 4275461"/>
                <a:gd name="connsiteX9" fmla="*/ 2648983 w 3619883"/>
                <a:gd name="connsiteY9" fmla="*/ 4128157 h 4275461"/>
                <a:gd name="connsiteX10" fmla="*/ 2690646 w 3619883"/>
                <a:gd name="connsiteY10" fmla="*/ 4128157 h 4275461"/>
                <a:gd name="connsiteX11" fmla="*/ 2690646 w 3619883"/>
                <a:gd name="connsiteY11" fmla="*/ 4275461 h 4275461"/>
                <a:gd name="connsiteX12" fmla="*/ 2511710 w 3619883"/>
                <a:gd name="connsiteY12" fmla="*/ 4275461 h 4275461"/>
                <a:gd name="connsiteX13" fmla="*/ 2454288 w 3619883"/>
                <a:gd name="connsiteY13" fmla="*/ 4128157 h 4275461"/>
                <a:gd name="connsiteX14" fmla="*/ 2515810 w 3619883"/>
                <a:gd name="connsiteY14" fmla="*/ 4128157 h 4275461"/>
                <a:gd name="connsiteX15" fmla="*/ 2515810 w 3619883"/>
                <a:gd name="connsiteY15" fmla="*/ 3951392 h 4275461"/>
                <a:gd name="connsiteX16" fmla="*/ 2338025 w 3619883"/>
                <a:gd name="connsiteY16" fmla="*/ 3951392 h 4275461"/>
                <a:gd name="connsiteX17" fmla="*/ 2338025 w 3619883"/>
                <a:gd name="connsiteY17" fmla="*/ 4128157 h 4275461"/>
                <a:gd name="connsiteX18" fmla="*/ 2395120 w 3619883"/>
                <a:gd name="connsiteY18" fmla="*/ 4128157 h 4275461"/>
                <a:gd name="connsiteX19" fmla="*/ 2337697 w 3619883"/>
                <a:gd name="connsiteY19" fmla="*/ 4275461 h 4275461"/>
                <a:gd name="connsiteX20" fmla="*/ 2150155 w 3619883"/>
                <a:gd name="connsiteY20" fmla="*/ 4275461 h 4275461"/>
                <a:gd name="connsiteX21" fmla="*/ 2150155 w 3619883"/>
                <a:gd name="connsiteY21" fmla="*/ 4128157 h 4275461"/>
                <a:gd name="connsiteX22" fmla="*/ 2204852 w 3619883"/>
                <a:gd name="connsiteY22" fmla="*/ 4128157 h 4275461"/>
                <a:gd name="connsiteX23" fmla="*/ 2204852 w 3619883"/>
                <a:gd name="connsiteY23" fmla="*/ 3951392 h 4275461"/>
                <a:gd name="connsiteX24" fmla="*/ 2027068 w 3619883"/>
                <a:gd name="connsiteY24" fmla="*/ 3951392 h 4275461"/>
                <a:gd name="connsiteX25" fmla="*/ 2027068 w 3619883"/>
                <a:gd name="connsiteY25" fmla="*/ 4128157 h 4275461"/>
                <a:gd name="connsiteX26" fmla="*/ 2079759 w 3619883"/>
                <a:gd name="connsiteY26" fmla="*/ 4128157 h 4275461"/>
                <a:gd name="connsiteX27" fmla="*/ 2079759 w 3619883"/>
                <a:gd name="connsiteY27" fmla="*/ 4275461 h 4275461"/>
                <a:gd name="connsiteX28" fmla="*/ 1824703 w 3619883"/>
                <a:gd name="connsiteY28" fmla="*/ 4275461 h 4275461"/>
                <a:gd name="connsiteX29" fmla="*/ 1834468 w 3619883"/>
                <a:gd name="connsiteY29" fmla="*/ 4128157 h 4275461"/>
                <a:gd name="connsiteX30" fmla="*/ 1893894 w 3619883"/>
                <a:gd name="connsiteY30" fmla="*/ 4128157 h 4275461"/>
                <a:gd name="connsiteX31" fmla="*/ 1893894 w 3619883"/>
                <a:gd name="connsiteY31" fmla="*/ 3951392 h 4275461"/>
                <a:gd name="connsiteX32" fmla="*/ 1716110 w 3619883"/>
                <a:gd name="connsiteY32" fmla="*/ 3951392 h 4275461"/>
                <a:gd name="connsiteX33" fmla="*/ 1716110 w 3619883"/>
                <a:gd name="connsiteY33" fmla="*/ 4006431 h 4275461"/>
                <a:gd name="connsiteX34" fmla="*/ 1703447 w 3619883"/>
                <a:gd name="connsiteY34" fmla="*/ 4007960 h 4275461"/>
                <a:gd name="connsiteX35" fmla="*/ 1716110 w 3619883"/>
                <a:gd name="connsiteY35" fmla="*/ 4044284 h 4275461"/>
                <a:gd name="connsiteX36" fmla="*/ 1716110 w 3619883"/>
                <a:gd name="connsiteY36" fmla="*/ 4128157 h 4275461"/>
                <a:gd name="connsiteX37" fmla="*/ 1745346 w 3619883"/>
                <a:gd name="connsiteY37" fmla="*/ 4128157 h 4275461"/>
                <a:gd name="connsiteX38" fmla="*/ 1796694 w 3619883"/>
                <a:gd name="connsiteY38" fmla="*/ 4275461 h 4275461"/>
                <a:gd name="connsiteX39" fmla="*/ 1558844 w 3619883"/>
                <a:gd name="connsiteY39" fmla="*/ 4275461 h 4275461"/>
                <a:gd name="connsiteX40" fmla="*/ 1517252 w 3619883"/>
                <a:gd name="connsiteY40" fmla="*/ 4128157 h 4275461"/>
                <a:gd name="connsiteX41" fmla="*/ 1582936 w 3619883"/>
                <a:gd name="connsiteY41" fmla="*/ 4128157 h 4275461"/>
                <a:gd name="connsiteX42" fmla="*/ 1582936 w 3619883"/>
                <a:gd name="connsiteY42" fmla="*/ 3951392 h 4275461"/>
                <a:gd name="connsiteX43" fmla="*/ 1405151 w 3619883"/>
                <a:gd name="connsiteY43" fmla="*/ 3951392 h 4275461"/>
                <a:gd name="connsiteX44" fmla="*/ 1405151 w 3619883"/>
                <a:gd name="connsiteY44" fmla="*/ 4128157 h 4275461"/>
                <a:gd name="connsiteX45" fmla="*/ 1468988 w 3619883"/>
                <a:gd name="connsiteY45" fmla="*/ 4128157 h 4275461"/>
                <a:gd name="connsiteX46" fmla="*/ 1427396 w 3619883"/>
                <a:gd name="connsiteY46" fmla="*/ 4275461 h 4275461"/>
                <a:gd name="connsiteX47" fmla="*/ 1210751 w 3619883"/>
                <a:gd name="connsiteY47" fmla="*/ 4275461 h 4275461"/>
                <a:gd name="connsiteX48" fmla="*/ 1210751 w 3619883"/>
                <a:gd name="connsiteY48" fmla="*/ 4128157 h 4275461"/>
                <a:gd name="connsiteX49" fmla="*/ 1271978 w 3619883"/>
                <a:gd name="connsiteY49" fmla="*/ 4128157 h 4275461"/>
                <a:gd name="connsiteX50" fmla="*/ 1271978 w 3619883"/>
                <a:gd name="connsiteY50" fmla="*/ 3951392 h 4275461"/>
                <a:gd name="connsiteX51" fmla="*/ 1094193 w 3619883"/>
                <a:gd name="connsiteY51" fmla="*/ 3951392 h 4275461"/>
                <a:gd name="connsiteX52" fmla="*/ 1094193 w 3619883"/>
                <a:gd name="connsiteY52" fmla="*/ 4128157 h 4275461"/>
                <a:gd name="connsiteX53" fmla="*/ 1140354 w 3619883"/>
                <a:gd name="connsiteY53" fmla="*/ 4128157 h 4275461"/>
                <a:gd name="connsiteX54" fmla="*/ 1140354 w 3619883"/>
                <a:gd name="connsiteY54" fmla="*/ 4275461 h 4275461"/>
                <a:gd name="connsiteX55" fmla="*/ 953807 w 3619883"/>
                <a:gd name="connsiteY55" fmla="*/ 4275461 h 4275461"/>
                <a:gd name="connsiteX56" fmla="*/ 912215 w 3619883"/>
                <a:gd name="connsiteY56" fmla="*/ 4128157 h 4275461"/>
                <a:gd name="connsiteX57" fmla="*/ 961020 w 3619883"/>
                <a:gd name="connsiteY57" fmla="*/ 4128157 h 4275461"/>
                <a:gd name="connsiteX58" fmla="*/ 961020 w 3619883"/>
                <a:gd name="connsiteY58" fmla="*/ 3951392 h 4275461"/>
                <a:gd name="connsiteX59" fmla="*/ 783235 w 3619883"/>
                <a:gd name="connsiteY59" fmla="*/ 3951392 h 4275461"/>
                <a:gd name="connsiteX60" fmla="*/ 783235 w 3619883"/>
                <a:gd name="connsiteY60" fmla="*/ 4128157 h 4275461"/>
                <a:gd name="connsiteX61" fmla="*/ 871024 w 3619883"/>
                <a:gd name="connsiteY61" fmla="*/ 4128157 h 4275461"/>
                <a:gd name="connsiteX62" fmla="*/ 829432 w 3619883"/>
                <a:gd name="connsiteY62" fmla="*/ 4275461 h 4275461"/>
                <a:gd name="connsiteX63" fmla="*/ 611484 w 3619883"/>
                <a:gd name="connsiteY63" fmla="*/ 4275461 h 4275461"/>
                <a:gd name="connsiteX64" fmla="*/ 621247 w 3619883"/>
                <a:gd name="connsiteY64" fmla="*/ 4128157 h 4275461"/>
                <a:gd name="connsiteX65" fmla="*/ 650062 w 3619883"/>
                <a:gd name="connsiteY65" fmla="*/ 4128157 h 4275461"/>
                <a:gd name="connsiteX66" fmla="*/ 650062 w 3619883"/>
                <a:gd name="connsiteY66" fmla="*/ 3951392 h 4275461"/>
                <a:gd name="connsiteX67" fmla="*/ 472277 w 3619883"/>
                <a:gd name="connsiteY67" fmla="*/ 3951392 h 4275461"/>
                <a:gd name="connsiteX68" fmla="*/ 472277 w 3619883"/>
                <a:gd name="connsiteY68" fmla="*/ 4128157 h 4275461"/>
                <a:gd name="connsiteX69" fmla="*/ 522650 w 3619883"/>
                <a:gd name="connsiteY69" fmla="*/ 4128157 h 4275461"/>
                <a:gd name="connsiteX70" fmla="*/ 573998 w 3619883"/>
                <a:gd name="connsiteY70" fmla="*/ 4275461 h 4275461"/>
                <a:gd name="connsiteX71" fmla="*/ 336164 w 3619883"/>
                <a:gd name="connsiteY71" fmla="*/ 4275461 h 4275461"/>
                <a:gd name="connsiteX72" fmla="*/ 294572 w 3619883"/>
                <a:gd name="connsiteY72" fmla="*/ 4128157 h 4275461"/>
                <a:gd name="connsiteX73" fmla="*/ 339106 w 3619883"/>
                <a:gd name="connsiteY73" fmla="*/ 4128157 h 4275461"/>
                <a:gd name="connsiteX74" fmla="*/ 339106 w 3619883"/>
                <a:gd name="connsiteY74" fmla="*/ 3951392 h 4275461"/>
                <a:gd name="connsiteX75" fmla="*/ 161321 w 3619883"/>
                <a:gd name="connsiteY75" fmla="*/ 3951392 h 4275461"/>
                <a:gd name="connsiteX76" fmla="*/ 161321 w 3619883"/>
                <a:gd name="connsiteY76" fmla="*/ 4128157 h 4275461"/>
                <a:gd name="connsiteX77" fmla="*/ 230914 w 3619883"/>
                <a:gd name="connsiteY77" fmla="*/ 4128157 h 4275461"/>
                <a:gd name="connsiteX78" fmla="*/ 189322 w 3619883"/>
                <a:gd name="connsiteY78" fmla="*/ 4275461 h 4275461"/>
                <a:gd name="connsiteX79" fmla="*/ 0 w 3619883"/>
                <a:gd name="connsiteY79" fmla="*/ 4275461 h 4275461"/>
                <a:gd name="connsiteX80" fmla="*/ 0 w 3619883"/>
                <a:gd name="connsiteY80" fmla="*/ 42229 h 4275461"/>
                <a:gd name="connsiteX81" fmla="*/ 42464 w 3619883"/>
                <a:gd name="connsiteY81" fmla="*/ 40518 h 4275461"/>
                <a:gd name="connsiteX82" fmla="*/ 137733 w 3619883"/>
                <a:gd name="connsiteY82" fmla="*/ 35355 h 4275461"/>
                <a:gd name="connsiteX83" fmla="*/ 270565 w 3619883"/>
                <a:gd name="connsiteY83" fmla="*/ 29759 h 4275461"/>
                <a:gd name="connsiteX84" fmla="*/ 479734 w 3619883"/>
                <a:gd name="connsiteY84" fmla="*/ 45455 h 4275461"/>
                <a:gd name="connsiteX85" fmla="*/ 524103 w 3619883"/>
                <a:gd name="connsiteY85" fmla="*/ 41625 h 4275461"/>
                <a:gd name="connsiteX86" fmla="*/ 624416 w 3619883"/>
                <a:gd name="connsiteY86" fmla="*/ 22696 h 4275461"/>
                <a:gd name="connsiteX87" fmla="*/ 657762 w 3619883"/>
                <a:gd name="connsiteY87" fmla="*/ 18351 h 4275461"/>
                <a:gd name="connsiteX88" fmla="*/ 690557 w 3619883"/>
                <a:gd name="connsiteY88" fmla="*/ 25792 h 4275461"/>
                <a:gd name="connsiteX89" fmla="*/ 745123 w 3619883"/>
                <a:gd name="connsiteY89" fmla="*/ 40157 h 4275461"/>
                <a:gd name="connsiteX90" fmla="*/ 789493 w 3619883"/>
                <a:gd name="connsiteY90" fmla="*/ 36327 h 4275461"/>
                <a:gd name="connsiteX91" fmla="*/ 854255 w 3619883"/>
                <a:gd name="connsiteY91" fmla="*/ 68887 h 4275461"/>
                <a:gd name="connsiteX92" fmla="*/ 897520 w 3619883"/>
                <a:gd name="connsiteY92" fmla="*/ 88629 h 4275461"/>
                <a:gd name="connsiteX93" fmla="*/ 940510 w 3619883"/>
                <a:gd name="connsiteY93" fmla="*/ 114265 h 4275461"/>
                <a:gd name="connsiteX94" fmla="*/ 1082712 w 3619883"/>
                <a:gd name="connsiteY94" fmla="*/ 144543 h 4275461"/>
                <a:gd name="connsiteX95" fmla="*/ 1205348 w 3619883"/>
                <a:gd name="connsiteY95" fmla="*/ 120753 h 4275461"/>
                <a:gd name="connsiteX96" fmla="*/ 1271764 w 3619883"/>
                <a:gd name="connsiteY96" fmla="*/ 117956 h 4275461"/>
                <a:gd name="connsiteX97" fmla="*/ 1315583 w 3619883"/>
                <a:gd name="connsiteY97" fmla="*/ 125912 h 4275461"/>
                <a:gd name="connsiteX98" fmla="*/ 1359125 w 3619883"/>
                <a:gd name="connsiteY98" fmla="*/ 139761 h 4275461"/>
                <a:gd name="connsiteX99" fmla="*/ 1391919 w 3619883"/>
                <a:gd name="connsiteY99" fmla="*/ 147202 h 4275461"/>
                <a:gd name="connsiteX100" fmla="*/ 1436563 w 3619883"/>
                <a:gd name="connsiteY100" fmla="*/ 137480 h 4275461"/>
                <a:gd name="connsiteX101" fmla="*/ 1471566 w 3619883"/>
                <a:gd name="connsiteY101" fmla="*/ 97777 h 4275461"/>
                <a:gd name="connsiteX102" fmla="*/ 1505739 w 3619883"/>
                <a:gd name="connsiteY102" fmla="*/ 75753 h 4275461"/>
                <a:gd name="connsiteX103" fmla="*/ 1590891 w 3619883"/>
                <a:gd name="connsiteY103" fmla="*/ 144702 h 4275461"/>
                <a:gd name="connsiteX104" fmla="*/ 1625616 w 3619883"/>
                <a:gd name="connsiteY104" fmla="*/ 110893 h 4275461"/>
                <a:gd name="connsiteX105" fmla="*/ 1658964 w 3619883"/>
                <a:gd name="connsiteY105" fmla="*/ 106547 h 4275461"/>
                <a:gd name="connsiteX106" fmla="*/ 1746598 w 3619883"/>
                <a:gd name="connsiteY106" fmla="*/ 122460 h 4275461"/>
                <a:gd name="connsiteX107" fmla="*/ 1811913 w 3619883"/>
                <a:gd name="connsiteY107" fmla="*/ 143234 h 4275461"/>
                <a:gd name="connsiteX108" fmla="*/ 1856557 w 3619883"/>
                <a:gd name="connsiteY108" fmla="*/ 133511 h 4275461"/>
                <a:gd name="connsiteX109" fmla="*/ 2066003 w 3619883"/>
                <a:gd name="connsiteY109" fmla="*/ 143313 h 4275461"/>
                <a:gd name="connsiteX110" fmla="*/ 2177615 w 3619883"/>
                <a:gd name="connsiteY110" fmla="*/ 119007 h 4275461"/>
                <a:gd name="connsiteX111" fmla="*/ 2255883 w 3619883"/>
                <a:gd name="connsiteY111" fmla="*/ 99047 h 4275461"/>
                <a:gd name="connsiteX112" fmla="*/ 2344622 w 3619883"/>
                <a:gd name="connsiteY112" fmla="*/ 91388 h 4275461"/>
                <a:gd name="connsiteX113" fmla="*/ 2455682 w 3619883"/>
                <a:gd name="connsiteY113" fmla="*/ 78869 h 4275461"/>
                <a:gd name="connsiteX114" fmla="*/ 2632609 w 3619883"/>
                <a:gd name="connsiteY114" fmla="*/ 75338 h 4275461"/>
                <a:gd name="connsiteX115" fmla="*/ 2742291 w 3619883"/>
                <a:gd name="connsiteY115" fmla="*/ 92282 h 4275461"/>
                <a:gd name="connsiteX116" fmla="*/ 2851974 w 3619883"/>
                <a:gd name="connsiteY116" fmla="*/ 109227 h 4275461"/>
                <a:gd name="connsiteX117" fmla="*/ 2907643 w 3619883"/>
                <a:gd name="connsiteY117" fmla="*/ 100020 h 4275461"/>
                <a:gd name="connsiteX118" fmla="*/ 2944022 w 3619883"/>
                <a:gd name="connsiteY118" fmla="*/ 30853 h 4275461"/>
                <a:gd name="connsiteX119" fmla="*/ 3022289 w 3619883"/>
                <a:gd name="connsiteY119" fmla="*/ 10893 h 4275461"/>
                <a:gd name="connsiteX120" fmla="*/ 3054807 w 3619883"/>
                <a:gd name="connsiteY120" fmla="*/ 24226 h 4275461"/>
                <a:gd name="connsiteX121" fmla="*/ 3141892 w 3619883"/>
                <a:gd name="connsiteY121" fmla="*/ 51925 h 4275461"/>
                <a:gd name="connsiteX122" fmla="*/ 3185711 w 3619883"/>
                <a:gd name="connsiteY122" fmla="*/ 59881 h 4275461"/>
                <a:gd name="connsiteX123" fmla="*/ 3219056 w 3619883"/>
                <a:gd name="connsiteY123" fmla="*/ 55536 h 4275461"/>
                <a:gd name="connsiteX124" fmla="*/ 3263425 w 3619883"/>
                <a:gd name="connsiteY124" fmla="*/ 51706 h 4275461"/>
                <a:gd name="connsiteX125" fmla="*/ 3296219 w 3619883"/>
                <a:gd name="connsiteY125" fmla="*/ 59147 h 4275461"/>
                <a:gd name="connsiteX126" fmla="*/ 3319094 w 3619883"/>
                <a:gd name="connsiteY126" fmla="*/ 42500 h 4275461"/>
                <a:gd name="connsiteX127" fmla="*/ 3420511 w 3619883"/>
                <a:gd name="connsiteY127" fmla="*/ 0 h 4275461"/>
                <a:gd name="connsiteX128" fmla="*/ 3453305 w 3619883"/>
                <a:gd name="connsiteY128" fmla="*/ 7440 h 4275461"/>
                <a:gd name="connsiteX129" fmla="*/ 3496571 w 3619883"/>
                <a:gd name="connsiteY129" fmla="*/ 27182 h 4275461"/>
                <a:gd name="connsiteX130" fmla="*/ 3602117 w 3619883"/>
                <a:gd name="connsiteY130" fmla="*/ 132521 h 4275461"/>
                <a:gd name="connsiteX131" fmla="*/ 3619883 w 3619883"/>
                <a:gd name="connsiteY131" fmla="*/ 140049 h 4275461"/>
                <a:gd name="connsiteX132" fmla="*/ 3619883 w 3619883"/>
                <a:gd name="connsiteY13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826768 w 3619883"/>
                <a:gd name="connsiteY6" fmla="*/ 3951392 h 4275461"/>
                <a:gd name="connsiteX7" fmla="*/ 2648983 w 3619883"/>
                <a:gd name="connsiteY7" fmla="*/ 3951392 h 4275461"/>
                <a:gd name="connsiteX8" fmla="*/ 2648983 w 3619883"/>
                <a:gd name="connsiteY8" fmla="*/ 4128157 h 4275461"/>
                <a:gd name="connsiteX9" fmla="*/ 2690646 w 3619883"/>
                <a:gd name="connsiteY9" fmla="*/ 4128157 h 4275461"/>
                <a:gd name="connsiteX10" fmla="*/ 2690646 w 3619883"/>
                <a:gd name="connsiteY10" fmla="*/ 4275461 h 4275461"/>
                <a:gd name="connsiteX11" fmla="*/ 2511710 w 3619883"/>
                <a:gd name="connsiteY11" fmla="*/ 4275461 h 4275461"/>
                <a:gd name="connsiteX12" fmla="*/ 2454288 w 3619883"/>
                <a:gd name="connsiteY12" fmla="*/ 4128157 h 4275461"/>
                <a:gd name="connsiteX13" fmla="*/ 2515810 w 3619883"/>
                <a:gd name="connsiteY13" fmla="*/ 4128157 h 4275461"/>
                <a:gd name="connsiteX14" fmla="*/ 2515810 w 3619883"/>
                <a:gd name="connsiteY14" fmla="*/ 3951392 h 4275461"/>
                <a:gd name="connsiteX15" fmla="*/ 2338025 w 3619883"/>
                <a:gd name="connsiteY15" fmla="*/ 3951392 h 4275461"/>
                <a:gd name="connsiteX16" fmla="*/ 2338025 w 3619883"/>
                <a:gd name="connsiteY16" fmla="*/ 4128157 h 4275461"/>
                <a:gd name="connsiteX17" fmla="*/ 2395120 w 3619883"/>
                <a:gd name="connsiteY17" fmla="*/ 4128157 h 4275461"/>
                <a:gd name="connsiteX18" fmla="*/ 2337697 w 3619883"/>
                <a:gd name="connsiteY18" fmla="*/ 4275461 h 4275461"/>
                <a:gd name="connsiteX19" fmla="*/ 2150155 w 3619883"/>
                <a:gd name="connsiteY19" fmla="*/ 4275461 h 4275461"/>
                <a:gd name="connsiteX20" fmla="*/ 2150155 w 3619883"/>
                <a:gd name="connsiteY20" fmla="*/ 4128157 h 4275461"/>
                <a:gd name="connsiteX21" fmla="*/ 2204852 w 3619883"/>
                <a:gd name="connsiteY21" fmla="*/ 4128157 h 4275461"/>
                <a:gd name="connsiteX22" fmla="*/ 2204852 w 3619883"/>
                <a:gd name="connsiteY22" fmla="*/ 3951392 h 4275461"/>
                <a:gd name="connsiteX23" fmla="*/ 2027068 w 3619883"/>
                <a:gd name="connsiteY23" fmla="*/ 3951392 h 4275461"/>
                <a:gd name="connsiteX24" fmla="*/ 2027068 w 3619883"/>
                <a:gd name="connsiteY24" fmla="*/ 4128157 h 4275461"/>
                <a:gd name="connsiteX25" fmla="*/ 2079759 w 3619883"/>
                <a:gd name="connsiteY25" fmla="*/ 4128157 h 4275461"/>
                <a:gd name="connsiteX26" fmla="*/ 2079759 w 3619883"/>
                <a:gd name="connsiteY26" fmla="*/ 4275461 h 4275461"/>
                <a:gd name="connsiteX27" fmla="*/ 1824703 w 3619883"/>
                <a:gd name="connsiteY27" fmla="*/ 4275461 h 4275461"/>
                <a:gd name="connsiteX28" fmla="*/ 1834468 w 3619883"/>
                <a:gd name="connsiteY28" fmla="*/ 4128157 h 4275461"/>
                <a:gd name="connsiteX29" fmla="*/ 1893894 w 3619883"/>
                <a:gd name="connsiteY29" fmla="*/ 4128157 h 4275461"/>
                <a:gd name="connsiteX30" fmla="*/ 1893894 w 3619883"/>
                <a:gd name="connsiteY30" fmla="*/ 3951392 h 4275461"/>
                <a:gd name="connsiteX31" fmla="*/ 1716110 w 3619883"/>
                <a:gd name="connsiteY31" fmla="*/ 3951392 h 4275461"/>
                <a:gd name="connsiteX32" fmla="*/ 1716110 w 3619883"/>
                <a:gd name="connsiteY32" fmla="*/ 4006431 h 4275461"/>
                <a:gd name="connsiteX33" fmla="*/ 1703447 w 3619883"/>
                <a:gd name="connsiteY33" fmla="*/ 4007960 h 4275461"/>
                <a:gd name="connsiteX34" fmla="*/ 1716110 w 3619883"/>
                <a:gd name="connsiteY34" fmla="*/ 4044284 h 4275461"/>
                <a:gd name="connsiteX35" fmla="*/ 1716110 w 3619883"/>
                <a:gd name="connsiteY35" fmla="*/ 4128157 h 4275461"/>
                <a:gd name="connsiteX36" fmla="*/ 1745346 w 3619883"/>
                <a:gd name="connsiteY36" fmla="*/ 4128157 h 4275461"/>
                <a:gd name="connsiteX37" fmla="*/ 1796694 w 3619883"/>
                <a:gd name="connsiteY37" fmla="*/ 4275461 h 4275461"/>
                <a:gd name="connsiteX38" fmla="*/ 1558844 w 3619883"/>
                <a:gd name="connsiteY38" fmla="*/ 4275461 h 4275461"/>
                <a:gd name="connsiteX39" fmla="*/ 1517252 w 3619883"/>
                <a:gd name="connsiteY39" fmla="*/ 4128157 h 4275461"/>
                <a:gd name="connsiteX40" fmla="*/ 1582936 w 3619883"/>
                <a:gd name="connsiteY40" fmla="*/ 4128157 h 4275461"/>
                <a:gd name="connsiteX41" fmla="*/ 1582936 w 3619883"/>
                <a:gd name="connsiteY41" fmla="*/ 3951392 h 4275461"/>
                <a:gd name="connsiteX42" fmla="*/ 1405151 w 3619883"/>
                <a:gd name="connsiteY42" fmla="*/ 3951392 h 4275461"/>
                <a:gd name="connsiteX43" fmla="*/ 1405151 w 3619883"/>
                <a:gd name="connsiteY43" fmla="*/ 4128157 h 4275461"/>
                <a:gd name="connsiteX44" fmla="*/ 1468988 w 3619883"/>
                <a:gd name="connsiteY44" fmla="*/ 4128157 h 4275461"/>
                <a:gd name="connsiteX45" fmla="*/ 1427396 w 3619883"/>
                <a:gd name="connsiteY45" fmla="*/ 4275461 h 4275461"/>
                <a:gd name="connsiteX46" fmla="*/ 1210751 w 3619883"/>
                <a:gd name="connsiteY46" fmla="*/ 4275461 h 4275461"/>
                <a:gd name="connsiteX47" fmla="*/ 1210751 w 3619883"/>
                <a:gd name="connsiteY47" fmla="*/ 4128157 h 4275461"/>
                <a:gd name="connsiteX48" fmla="*/ 1271978 w 3619883"/>
                <a:gd name="connsiteY48" fmla="*/ 4128157 h 4275461"/>
                <a:gd name="connsiteX49" fmla="*/ 1271978 w 3619883"/>
                <a:gd name="connsiteY49" fmla="*/ 3951392 h 4275461"/>
                <a:gd name="connsiteX50" fmla="*/ 1094193 w 3619883"/>
                <a:gd name="connsiteY50" fmla="*/ 3951392 h 4275461"/>
                <a:gd name="connsiteX51" fmla="*/ 1094193 w 3619883"/>
                <a:gd name="connsiteY51" fmla="*/ 4128157 h 4275461"/>
                <a:gd name="connsiteX52" fmla="*/ 1140354 w 3619883"/>
                <a:gd name="connsiteY52" fmla="*/ 4128157 h 4275461"/>
                <a:gd name="connsiteX53" fmla="*/ 1140354 w 3619883"/>
                <a:gd name="connsiteY53" fmla="*/ 4275461 h 4275461"/>
                <a:gd name="connsiteX54" fmla="*/ 953807 w 3619883"/>
                <a:gd name="connsiteY54" fmla="*/ 4275461 h 4275461"/>
                <a:gd name="connsiteX55" fmla="*/ 912215 w 3619883"/>
                <a:gd name="connsiteY55" fmla="*/ 4128157 h 4275461"/>
                <a:gd name="connsiteX56" fmla="*/ 961020 w 3619883"/>
                <a:gd name="connsiteY56" fmla="*/ 4128157 h 4275461"/>
                <a:gd name="connsiteX57" fmla="*/ 961020 w 3619883"/>
                <a:gd name="connsiteY57" fmla="*/ 3951392 h 4275461"/>
                <a:gd name="connsiteX58" fmla="*/ 783235 w 3619883"/>
                <a:gd name="connsiteY58" fmla="*/ 3951392 h 4275461"/>
                <a:gd name="connsiteX59" fmla="*/ 783235 w 3619883"/>
                <a:gd name="connsiteY59" fmla="*/ 4128157 h 4275461"/>
                <a:gd name="connsiteX60" fmla="*/ 871024 w 3619883"/>
                <a:gd name="connsiteY60" fmla="*/ 4128157 h 4275461"/>
                <a:gd name="connsiteX61" fmla="*/ 829432 w 3619883"/>
                <a:gd name="connsiteY61" fmla="*/ 4275461 h 4275461"/>
                <a:gd name="connsiteX62" fmla="*/ 611484 w 3619883"/>
                <a:gd name="connsiteY62" fmla="*/ 4275461 h 4275461"/>
                <a:gd name="connsiteX63" fmla="*/ 621247 w 3619883"/>
                <a:gd name="connsiteY63" fmla="*/ 4128157 h 4275461"/>
                <a:gd name="connsiteX64" fmla="*/ 650062 w 3619883"/>
                <a:gd name="connsiteY64" fmla="*/ 4128157 h 4275461"/>
                <a:gd name="connsiteX65" fmla="*/ 650062 w 3619883"/>
                <a:gd name="connsiteY65" fmla="*/ 3951392 h 4275461"/>
                <a:gd name="connsiteX66" fmla="*/ 472277 w 3619883"/>
                <a:gd name="connsiteY66" fmla="*/ 3951392 h 4275461"/>
                <a:gd name="connsiteX67" fmla="*/ 472277 w 3619883"/>
                <a:gd name="connsiteY67" fmla="*/ 4128157 h 4275461"/>
                <a:gd name="connsiteX68" fmla="*/ 522650 w 3619883"/>
                <a:gd name="connsiteY68" fmla="*/ 4128157 h 4275461"/>
                <a:gd name="connsiteX69" fmla="*/ 573998 w 3619883"/>
                <a:gd name="connsiteY69" fmla="*/ 4275461 h 4275461"/>
                <a:gd name="connsiteX70" fmla="*/ 336164 w 3619883"/>
                <a:gd name="connsiteY70" fmla="*/ 4275461 h 4275461"/>
                <a:gd name="connsiteX71" fmla="*/ 294572 w 3619883"/>
                <a:gd name="connsiteY71" fmla="*/ 4128157 h 4275461"/>
                <a:gd name="connsiteX72" fmla="*/ 339106 w 3619883"/>
                <a:gd name="connsiteY72" fmla="*/ 4128157 h 4275461"/>
                <a:gd name="connsiteX73" fmla="*/ 339106 w 3619883"/>
                <a:gd name="connsiteY73" fmla="*/ 3951392 h 4275461"/>
                <a:gd name="connsiteX74" fmla="*/ 161321 w 3619883"/>
                <a:gd name="connsiteY74" fmla="*/ 3951392 h 4275461"/>
                <a:gd name="connsiteX75" fmla="*/ 161321 w 3619883"/>
                <a:gd name="connsiteY75" fmla="*/ 4128157 h 4275461"/>
                <a:gd name="connsiteX76" fmla="*/ 230914 w 3619883"/>
                <a:gd name="connsiteY76" fmla="*/ 4128157 h 4275461"/>
                <a:gd name="connsiteX77" fmla="*/ 189322 w 3619883"/>
                <a:gd name="connsiteY77" fmla="*/ 4275461 h 4275461"/>
                <a:gd name="connsiteX78" fmla="*/ 0 w 3619883"/>
                <a:gd name="connsiteY78" fmla="*/ 4275461 h 4275461"/>
                <a:gd name="connsiteX79" fmla="*/ 0 w 3619883"/>
                <a:gd name="connsiteY79" fmla="*/ 42229 h 4275461"/>
                <a:gd name="connsiteX80" fmla="*/ 42464 w 3619883"/>
                <a:gd name="connsiteY80" fmla="*/ 40518 h 4275461"/>
                <a:gd name="connsiteX81" fmla="*/ 137733 w 3619883"/>
                <a:gd name="connsiteY81" fmla="*/ 35355 h 4275461"/>
                <a:gd name="connsiteX82" fmla="*/ 270565 w 3619883"/>
                <a:gd name="connsiteY82" fmla="*/ 29759 h 4275461"/>
                <a:gd name="connsiteX83" fmla="*/ 479734 w 3619883"/>
                <a:gd name="connsiteY83" fmla="*/ 45455 h 4275461"/>
                <a:gd name="connsiteX84" fmla="*/ 524103 w 3619883"/>
                <a:gd name="connsiteY84" fmla="*/ 41625 h 4275461"/>
                <a:gd name="connsiteX85" fmla="*/ 624416 w 3619883"/>
                <a:gd name="connsiteY85" fmla="*/ 22696 h 4275461"/>
                <a:gd name="connsiteX86" fmla="*/ 657762 w 3619883"/>
                <a:gd name="connsiteY86" fmla="*/ 18351 h 4275461"/>
                <a:gd name="connsiteX87" fmla="*/ 690557 w 3619883"/>
                <a:gd name="connsiteY87" fmla="*/ 25792 h 4275461"/>
                <a:gd name="connsiteX88" fmla="*/ 745123 w 3619883"/>
                <a:gd name="connsiteY88" fmla="*/ 40157 h 4275461"/>
                <a:gd name="connsiteX89" fmla="*/ 789493 w 3619883"/>
                <a:gd name="connsiteY89" fmla="*/ 36327 h 4275461"/>
                <a:gd name="connsiteX90" fmla="*/ 854255 w 3619883"/>
                <a:gd name="connsiteY90" fmla="*/ 68887 h 4275461"/>
                <a:gd name="connsiteX91" fmla="*/ 897520 w 3619883"/>
                <a:gd name="connsiteY91" fmla="*/ 88629 h 4275461"/>
                <a:gd name="connsiteX92" fmla="*/ 940510 w 3619883"/>
                <a:gd name="connsiteY92" fmla="*/ 114265 h 4275461"/>
                <a:gd name="connsiteX93" fmla="*/ 1082712 w 3619883"/>
                <a:gd name="connsiteY93" fmla="*/ 144543 h 4275461"/>
                <a:gd name="connsiteX94" fmla="*/ 1205348 w 3619883"/>
                <a:gd name="connsiteY94" fmla="*/ 120753 h 4275461"/>
                <a:gd name="connsiteX95" fmla="*/ 1271764 w 3619883"/>
                <a:gd name="connsiteY95" fmla="*/ 117956 h 4275461"/>
                <a:gd name="connsiteX96" fmla="*/ 1315583 w 3619883"/>
                <a:gd name="connsiteY96" fmla="*/ 125912 h 4275461"/>
                <a:gd name="connsiteX97" fmla="*/ 1359125 w 3619883"/>
                <a:gd name="connsiteY97" fmla="*/ 139761 h 4275461"/>
                <a:gd name="connsiteX98" fmla="*/ 1391919 w 3619883"/>
                <a:gd name="connsiteY98" fmla="*/ 147202 h 4275461"/>
                <a:gd name="connsiteX99" fmla="*/ 1436563 w 3619883"/>
                <a:gd name="connsiteY99" fmla="*/ 137480 h 4275461"/>
                <a:gd name="connsiteX100" fmla="*/ 1471566 w 3619883"/>
                <a:gd name="connsiteY100" fmla="*/ 97777 h 4275461"/>
                <a:gd name="connsiteX101" fmla="*/ 1505739 w 3619883"/>
                <a:gd name="connsiteY101" fmla="*/ 75753 h 4275461"/>
                <a:gd name="connsiteX102" fmla="*/ 1590891 w 3619883"/>
                <a:gd name="connsiteY102" fmla="*/ 144702 h 4275461"/>
                <a:gd name="connsiteX103" fmla="*/ 1625616 w 3619883"/>
                <a:gd name="connsiteY103" fmla="*/ 110893 h 4275461"/>
                <a:gd name="connsiteX104" fmla="*/ 1658964 w 3619883"/>
                <a:gd name="connsiteY104" fmla="*/ 106547 h 4275461"/>
                <a:gd name="connsiteX105" fmla="*/ 1746598 w 3619883"/>
                <a:gd name="connsiteY105" fmla="*/ 122460 h 4275461"/>
                <a:gd name="connsiteX106" fmla="*/ 1811913 w 3619883"/>
                <a:gd name="connsiteY106" fmla="*/ 143234 h 4275461"/>
                <a:gd name="connsiteX107" fmla="*/ 1856557 w 3619883"/>
                <a:gd name="connsiteY107" fmla="*/ 133511 h 4275461"/>
                <a:gd name="connsiteX108" fmla="*/ 2066003 w 3619883"/>
                <a:gd name="connsiteY108" fmla="*/ 143313 h 4275461"/>
                <a:gd name="connsiteX109" fmla="*/ 2177615 w 3619883"/>
                <a:gd name="connsiteY109" fmla="*/ 119007 h 4275461"/>
                <a:gd name="connsiteX110" fmla="*/ 2255883 w 3619883"/>
                <a:gd name="connsiteY110" fmla="*/ 99047 h 4275461"/>
                <a:gd name="connsiteX111" fmla="*/ 2344622 w 3619883"/>
                <a:gd name="connsiteY111" fmla="*/ 91388 h 4275461"/>
                <a:gd name="connsiteX112" fmla="*/ 2455682 w 3619883"/>
                <a:gd name="connsiteY112" fmla="*/ 78869 h 4275461"/>
                <a:gd name="connsiteX113" fmla="*/ 2632609 w 3619883"/>
                <a:gd name="connsiteY113" fmla="*/ 75338 h 4275461"/>
                <a:gd name="connsiteX114" fmla="*/ 2742291 w 3619883"/>
                <a:gd name="connsiteY114" fmla="*/ 92282 h 4275461"/>
                <a:gd name="connsiteX115" fmla="*/ 2851974 w 3619883"/>
                <a:gd name="connsiteY115" fmla="*/ 109227 h 4275461"/>
                <a:gd name="connsiteX116" fmla="*/ 2907643 w 3619883"/>
                <a:gd name="connsiteY116" fmla="*/ 100020 h 4275461"/>
                <a:gd name="connsiteX117" fmla="*/ 2944022 w 3619883"/>
                <a:gd name="connsiteY117" fmla="*/ 30853 h 4275461"/>
                <a:gd name="connsiteX118" fmla="*/ 3022289 w 3619883"/>
                <a:gd name="connsiteY118" fmla="*/ 10893 h 4275461"/>
                <a:gd name="connsiteX119" fmla="*/ 3054807 w 3619883"/>
                <a:gd name="connsiteY119" fmla="*/ 24226 h 4275461"/>
                <a:gd name="connsiteX120" fmla="*/ 3141892 w 3619883"/>
                <a:gd name="connsiteY120" fmla="*/ 51925 h 4275461"/>
                <a:gd name="connsiteX121" fmla="*/ 3185711 w 3619883"/>
                <a:gd name="connsiteY121" fmla="*/ 59881 h 4275461"/>
                <a:gd name="connsiteX122" fmla="*/ 3219056 w 3619883"/>
                <a:gd name="connsiteY122" fmla="*/ 55536 h 4275461"/>
                <a:gd name="connsiteX123" fmla="*/ 3263425 w 3619883"/>
                <a:gd name="connsiteY123" fmla="*/ 51706 h 4275461"/>
                <a:gd name="connsiteX124" fmla="*/ 3296219 w 3619883"/>
                <a:gd name="connsiteY124" fmla="*/ 59147 h 4275461"/>
                <a:gd name="connsiteX125" fmla="*/ 3319094 w 3619883"/>
                <a:gd name="connsiteY125" fmla="*/ 42500 h 4275461"/>
                <a:gd name="connsiteX126" fmla="*/ 3420511 w 3619883"/>
                <a:gd name="connsiteY126" fmla="*/ 0 h 4275461"/>
                <a:gd name="connsiteX127" fmla="*/ 3453305 w 3619883"/>
                <a:gd name="connsiteY127" fmla="*/ 7440 h 4275461"/>
                <a:gd name="connsiteX128" fmla="*/ 3496571 w 3619883"/>
                <a:gd name="connsiteY128" fmla="*/ 27182 h 4275461"/>
                <a:gd name="connsiteX129" fmla="*/ 3602117 w 3619883"/>
                <a:gd name="connsiteY129" fmla="*/ 132521 h 4275461"/>
                <a:gd name="connsiteX130" fmla="*/ 3619883 w 3619883"/>
                <a:gd name="connsiteY130" fmla="*/ 140049 h 4275461"/>
                <a:gd name="connsiteX131" fmla="*/ 3619883 w 3619883"/>
                <a:gd name="connsiteY13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48983 w 3619883"/>
                <a:gd name="connsiteY6" fmla="*/ 3951392 h 4275461"/>
                <a:gd name="connsiteX7" fmla="*/ 2648983 w 3619883"/>
                <a:gd name="connsiteY7" fmla="*/ 4128157 h 4275461"/>
                <a:gd name="connsiteX8" fmla="*/ 2690646 w 3619883"/>
                <a:gd name="connsiteY8" fmla="*/ 4128157 h 4275461"/>
                <a:gd name="connsiteX9" fmla="*/ 2690646 w 3619883"/>
                <a:gd name="connsiteY9" fmla="*/ 4275461 h 4275461"/>
                <a:gd name="connsiteX10" fmla="*/ 2511710 w 3619883"/>
                <a:gd name="connsiteY10" fmla="*/ 4275461 h 4275461"/>
                <a:gd name="connsiteX11" fmla="*/ 2454288 w 3619883"/>
                <a:gd name="connsiteY11" fmla="*/ 4128157 h 4275461"/>
                <a:gd name="connsiteX12" fmla="*/ 2515810 w 3619883"/>
                <a:gd name="connsiteY12" fmla="*/ 4128157 h 4275461"/>
                <a:gd name="connsiteX13" fmla="*/ 2515810 w 3619883"/>
                <a:gd name="connsiteY13" fmla="*/ 3951392 h 4275461"/>
                <a:gd name="connsiteX14" fmla="*/ 2338025 w 3619883"/>
                <a:gd name="connsiteY14" fmla="*/ 3951392 h 4275461"/>
                <a:gd name="connsiteX15" fmla="*/ 2338025 w 3619883"/>
                <a:gd name="connsiteY15" fmla="*/ 4128157 h 4275461"/>
                <a:gd name="connsiteX16" fmla="*/ 2395120 w 3619883"/>
                <a:gd name="connsiteY16" fmla="*/ 4128157 h 4275461"/>
                <a:gd name="connsiteX17" fmla="*/ 2337697 w 3619883"/>
                <a:gd name="connsiteY17" fmla="*/ 4275461 h 4275461"/>
                <a:gd name="connsiteX18" fmla="*/ 2150155 w 3619883"/>
                <a:gd name="connsiteY18" fmla="*/ 4275461 h 4275461"/>
                <a:gd name="connsiteX19" fmla="*/ 2150155 w 3619883"/>
                <a:gd name="connsiteY19" fmla="*/ 4128157 h 4275461"/>
                <a:gd name="connsiteX20" fmla="*/ 2204852 w 3619883"/>
                <a:gd name="connsiteY20" fmla="*/ 4128157 h 4275461"/>
                <a:gd name="connsiteX21" fmla="*/ 2204852 w 3619883"/>
                <a:gd name="connsiteY21" fmla="*/ 3951392 h 4275461"/>
                <a:gd name="connsiteX22" fmla="*/ 2027068 w 3619883"/>
                <a:gd name="connsiteY22" fmla="*/ 3951392 h 4275461"/>
                <a:gd name="connsiteX23" fmla="*/ 2027068 w 3619883"/>
                <a:gd name="connsiteY23" fmla="*/ 4128157 h 4275461"/>
                <a:gd name="connsiteX24" fmla="*/ 2079759 w 3619883"/>
                <a:gd name="connsiteY24" fmla="*/ 4128157 h 4275461"/>
                <a:gd name="connsiteX25" fmla="*/ 2079759 w 3619883"/>
                <a:gd name="connsiteY25" fmla="*/ 4275461 h 4275461"/>
                <a:gd name="connsiteX26" fmla="*/ 1824703 w 3619883"/>
                <a:gd name="connsiteY26" fmla="*/ 4275461 h 4275461"/>
                <a:gd name="connsiteX27" fmla="*/ 1834468 w 3619883"/>
                <a:gd name="connsiteY27" fmla="*/ 4128157 h 4275461"/>
                <a:gd name="connsiteX28" fmla="*/ 1893894 w 3619883"/>
                <a:gd name="connsiteY28" fmla="*/ 4128157 h 4275461"/>
                <a:gd name="connsiteX29" fmla="*/ 1893894 w 3619883"/>
                <a:gd name="connsiteY29" fmla="*/ 3951392 h 4275461"/>
                <a:gd name="connsiteX30" fmla="*/ 1716110 w 3619883"/>
                <a:gd name="connsiteY30" fmla="*/ 3951392 h 4275461"/>
                <a:gd name="connsiteX31" fmla="*/ 1716110 w 3619883"/>
                <a:gd name="connsiteY31" fmla="*/ 4006431 h 4275461"/>
                <a:gd name="connsiteX32" fmla="*/ 1703447 w 3619883"/>
                <a:gd name="connsiteY32" fmla="*/ 4007960 h 4275461"/>
                <a:gd name="connsiteX33" fmla="*/ 1716110 w 3619883"/>
                <a:gd name="connsiteY33" fmla="*/ 4044284 h 4275461"/>
                <a:gd name="connsiteX34" fmla="*/ 1716110 w 3619883"/>
                <a:gd name="connsiteY34" fmla="*/ 4128157 h 4275461"/>
                <a:gd name="connsiteX35" fmla="*/ 1745346 w 3619883"/>
                <a:gd name="connsiteY35" fmla="*/ 4128157 h 4275461"/>
                <a:gd name="connsiteX36" fmla="*/ 1796694 w 3619883"/>
                <a:gd name="connsiteY36" fmla="*/ 4275461 h 4275461"/>
                <a:gd name="connsiteX37" fmla="*/ 1558844 w 3619883"/>
                <a:gd name="connsiteY37" fmla="*/ 4275461 h 4275461"/>
                <a:gd name="connsiteX38" fmla="*/ 1517252 w 3619883"/>
                <a:gd name="connsiteY38" fmla="*/ 4128157 h 4275461"/>
                <a:gd name="connsiteX39" fmla="*/ 1582936 w 3619883"/>
                <a:gd name="connsiteY39" fmla="*/ 4128157 h 4275461"/>
                <a:gd name="connsiteX40" fmla="*/ 1582936 w 3619883"/>
                <a:gd name="connsiteY40" fmla="*/ 3951392 h 4275461"/>
                <a:gd name="connsiteX41" fmla="*/ 1405151 w 3619883"/>
                <a:gd name="connsiteY41" fmla="*/ 3951392 h 4275461"/>
                <a:gd name="connsiteX42" fmla="*/ 1405151 w 3619883"/>
                <a:gd name="connsiteY42" fmla="*/ 4128157 h 4275461"/>
                <a:gd name="connsiteX43" fmla="*/ 1468988 w 3619883"/>
                <a:gd name="connsiteY43" fmla="*/ 4128157 h 4275461"/>
                <a:gd name="connsiteX44" fmla="*/ 1427396 w 3619883"/>
                <a:gd name="connsiteY44" fmla="*/ 4275461 h 4275461"/>
                <a:gd name="connsiteX45" fmla="*/ 1210751 w 3619883"/>
                <a:gd name="connsiteY45" fmla="*/ 4275461 h 4275461"/>
                <a:gd name="connsiteX46" fmla="*/ 1210751 w 3619883"/>
                <a:gd name="connsiteY46" fmla="*/ 4128157 h 4275461"/>
                <a:gd name="connsiteX47" fmla="*/ 1271978 w 3619883"/>
                <a:gd name="connsiteY47" fmla="*/ 4128157 h 4275461"/>
                <a:gd name="connsiteX48" fmla="*/ 1271978 w 3619883"/>
                <a:gd name="connsiteY48" fmla="*/ 3951392 h 4275461"/>
                <a:gd name="connsiteX49" fmla="*/ 1094193 w 3619883"/>
                <a:gd name="connsiteY49" fmla="*/ 3951392 h 4275461"/>
                <a:gd name="connsiteX50" fmla="*/ 1094193 w 3619883"/>
                <a:gd name="connsiteY50" fmla="*/ 4128157 h 4275461"/>
                <a:gd name="connsiteX51" fmla="*/ 1140354 w 3619883"/>
                <a:gd name="connsiteY51" fmla="*/ 4128157 h 4275461"/>
                <a:gd name="connsiteX52" fmla="*/ 1140354 w 3619883"/>
                <a:gd name="connsiteY52" fmla="*/ 4275461 h 4275461"/>
                <a:gd name="connsiteX53" fmla="*/ 953807 w 3619883"/>
                <a:gd name="connsiteY53" fmla="*/ 4275461 h 4275461"/>
                <a:gd name="connsiteX54" fmla="*/ 912215 w 3619883"/>
                <a:gd name="connsiteY54" fmla="*/ 4128157 h 4275461"/>
                <a:gd name="connsiteX55" fmla="*/ 961020 w 3619883"/>
                <a:gd name="connsiteY55" fmla="*/ 4128157 h 4275461"/>
                <a:gd name="connsiteX56" fmla="*/ 961020 w 3619883"/>
                <a:gd name="connsiteY56" fmla="*/ 3951392 h 4275461"/>
                <a:gd name="connsiteX57" fmla="*/ 783235 w 3619883"/>
                <a:gd name="connsiteY57" fmla="*/ 3951392 h 4275461"/>
                <a:gd name="connsiteX58" fmla="*/ 783235 w 3619883"/>
                <a:gd name="connsiteY58" fmla="*/ 4128157 h 4275461"/>
                <a:gd name="connsiteX59" fmla="*/ 871024 w 3619883"/>
                <a:gd name="connsiteY59" fmla="*/ 4128157 h 4275461"/>
                <a:gd name="connsiteX60" fmla="*/ 829432 w 3619883"/>
                <a:gd name="connsiteY60" fmla="*/ 4275461 h 4275461"/>
                <a:gd name="connsiteX61" fmla="*/ 611484 w 3619883"/>
                <a:gd name="connsiteY61" fmla="*/ 4275461 h 4275461"/>
                <a:gd name="connsiteX62" fmla="*/ 621247 w 3619883"/>
                <a:gd name="connsiteY62" fmla="*/ 4128157 h 4275461"/>
                <a:gd name="connsiteX63" fmla="*/ 650062 w 3619883"/>
                <a:gd name="connsiteY63" fmla="*/ 4128157 h 4275461"/>
                <a:gd name="connsiteX64" fmla="*/ 650062 w 3619883"/>
                <a:gd name="connsiteY64" fmla="*/ 3951392 h 4275461"/>
                <a:gd name="connsiteX65" fmla="*/ 472277 w 3619883"/>
                <a:gd name="connsiteY65" fmla="*/ 3951392 h 4275461"/>
                <a:gd name="connsiteX66" fmla="*/ 472277 w 3619883"/>
                <a:gd name="connsiteY66" fmla="*/ 4128157 h 4275461"/>
                <a:gd name="connsiteX67" fmla="*/ 522650 w 3619883"/>
                <a:gd name="connsiteY67" fmla="*/ 4128157 h 4275461"/>
                <a:gd name="connsiteX68" fmla="*/ 573998 w 3619883"/>
                <a:gd name="connsiteY68" fmla="*/ 4275461 h 4275461"/>
                <a:gd name="connsiteX69" fmla="*/ 336164 w 3619883"/>
                <a:gd name="connsiteY69" fmla="*/ 4275461 h 4275461"/>
                <a:gd name="connsiteX70" fmla="*/ 294572 w 3619883"/>
                <a:gd name="connsiteY70" fmla="*/ 4128157 h 4275461"/>
                <a:gd name="connsiteX71" fmla="*/ 339106 w 3619883"/>
                <a:gd name="connsiteY71" fmla="*/ 4128157 h 4275461"/>
                <a:gd name="connsiteX72" fmla="*/ 339106 w 3619883"/>
                <a:gd name="connsiteY72" fmla="*/ 3951392 h 4275461"/>
                <a:gd name="connsiteX73" fmla="*/ 161321 w 3619883"/>
                <a:gd name="connsiteY73" fmla="*/ 3951392 h 4275461"/>
                <a:gd name="connsiteX74" fmla="*/ 161321 w 3619883"/>
                <a:gd name="connsiteY74" fmla="*/ 4128157 h 4275461"/>
                <a:gd name="connsiteX75" fmla="*/ 230914 w 3619883"/>
                <a:gd name="connsiteY75" fmla="*/ 4128157 h 4275461"/>
                <a:gd name="connsiteX76" fmla="*/ 189322 w 3619883"/>
                <a:gd name="connsiteY76" fmla="*/ 4275461 h 4275461"/>
                <a:gd name="connsiteX77" fmla="*/ 0 w 3619883"/>
                <a:gd name="connsiteY77" fmla="*/ 4275461 h 4275461"/>
                <a:gd name="connsiteX78" fmla="*/ 0 w 3619883"/>
                <a:gd name="connsiteY78" fmla="*/ 42229 h 4275461"/>
                <a:gd name="connsiteX79" fmla="*/ 42464 w 3619883"/>
                <a:gd name="connsiteY79" fmla="*/ 40518 h 4275461"/>
                <a:gd name="connsiteX80" fmla="*/ 137733 w 3619883"/>
                <a:gd name="connsiteY80" fmla="*/ 35355 h 4275461"/>
                <a:gd name="connsiteX81" fmla="*/ 270565 w 3619883"/>
                <a:gd name="connsiteY81" fmla="*/ 29759 h 4275461"/>
                <a:gd name="connsiteX82" fmla="*/ 479734 w 3619883"/>
                <a:gd name="connsiteY82" fmla="*/ 45455 h 4275461"/>
                <a:gd name="connsiteX83" fmla="*/ 524103 w 3619883"/>
                <a:gd name="connsiteY83" fmla="*/ 41625 h 4275461"/>
                <a:gd name="connsiteX84" fmla="*/ 624416 w 3619883"/>
                <a:gd name="connsiteY84" fmla="*/ 22696 h 4275461"/>
                <a:gd name="connsiteX85" fmla="*/ 657762 w 3619883"/>
                <a:gd name="connsiteY85" fmla="*/ 18351 h 4275461"/>
                <a:gd name="connsiteX86" fmla="*/ 690557 w 3619883"/>
                <a:gd name="connsiteY86" fmla="*/ 25792 h 4275461"/>
                <a:gd name="connsiteX87" fmla="*/ 745123 w 3619883"/>
                <a:gd name="connsiteY87" fmla="*/ 40157 h 4275461"/>
                <a:gd name="connsiteX88" fmla="*/ 789493 w 3619883"/>
                <a:gd name="connsiteY88" fmla="*/ 36327 h 4275461"/>
                <a:gd name="connsiteX89" fmla="*/ 854255 w 3619883"/>
                <a:gd name="connsiteY89" fmla="*/ 68887 h 4275461"/>
                <a:gd name="connsiteX90" fmla="*/ 897520 w 3619883"/>
                <a:gd name="connsiteY90" fmla="*/ 88629 h 4275461"/>
                <a:gd name="connsiteX91" fmla="*/ 940510 w 3619883"/>
                <a:gd name="connsiteY91" fmla="*/ 114265 h 4275461"/>
                <a:gd name="connsiteX92" fmla="*/ 1082712 w 3619883"/>
                <a:gd name="connsiteY92" fmla="*/ 144543 h 4275461"/>
                <a:gd name="connsiteX93" fmla="*/ 1205348 w 3619883"/>
                <a:gd name="connsiteY93" fmla="*/ 120753 h 4275461"/>
                <a:gd name="connsiteX94" fmla="*/ 1271764 w 3619883"/>
                <a:gd name="connsiteY94" fmla="*/ 117956 h 4275461"/>
                <a:gd name="connsiteX95" fmla="*/ 1315583 w 3619883"/>
                <a:gd name="connsiteY95" fmla="*/ 125912 h 4275461"/>
                <a:gd name="connsiteX96" fmla="*/ 1359125 w 3619883"/>
                <a:gd name="connsiteY96" fmla="*/ 139761 h 4275461"/>
                <a:gd name="connsiteX97" fmla="*/ 1391919 w 3619883"/>
                <a:gd name="connsiteY97" fmla="*/ 147202 h 4275461"/>
                <a:gd name="connsiteX98" fmla="*/ 1436563 w 3619883"/>
                <a:gd name="connsiteY98" fmla="*/ 137480 h 4275461"/>
                <a:gd name="connsiteX99" fmla="*/ 1471566 w 3619883"/>
                <a:gd name="connsiteY99" fmla="*/ 97777 h 4275461"/>
                <a:gd name="connsiteX100" fmla="*/ 1505739 w 3619883"/>
                <a:gd name="connsiteY100" fmla="*/ 75753 h 4275461"/>
                <a:gd name="connsiteX101" fmla="*/ 1590891 w 3619883"/>
                <a:gd name="connsiteY101" fmla="*/ 144702 h 4275461"/>
                <a:gd name="connsiteX102" fmla="*/ 1625616 w 3619883"/>
                <a:gd name="connsiteY102" fmla="*/ 110893 h 4275461"/>
                <a:gd name="connsiteX103" fmla="*/ 1658964 w 3619883"/>
                <a:gd name="connsiteY103" fmla="*/ 106547 h 4275461"/>
                <a:gd name="connsiteX104" fmla="*/ 1746598 w 3619883"/>
                <a:gd name="connsiteY104" fmla="*/ 122460 h 4275461"/>
                <a:gd name="connsiteX105" fmla="*/ 1811913 w 3619883"/>
                <a:gd name="connsiteY105" fmla="*/ 143234 h 4275461"/>
                <a:gd name="connsiteX106" fmla="*/ 1856557 w 3619883"/>
                <a:gd name="connsiteY106" fmla="*/ 133511 h 4275461"/>
                <a:gd name="connsiteX107" fmla="*/ 2066003 w 3619883"/>
                <a:gd name="connsiteY107" fmla="*/ 143313 h 4275461"/>
                <a:gd name="connsiteX108" fmla="*/ 2177615 w 3619883"/>
                <a:gd name="connsiteY108" fmla="*/ 119007 h 4275461"/>
                <a:gd name="connsiteX109" fmla="*/ 2255883 w 3619883"/>
                <a:gd name="connsiteY109" fmla="*/ 99047 h 4275461"/>
                <a:gd name="connsiteX110" fmla="*/ 2344622 w 3619883"/>
                <a:gd name="connsiteY110" fmla="*/ 91388 h 4275461"/>
                <a:gd name="connsiteX111" fmla="*/ 2455682 w 3619883"/>
                <a:gd name="connsiteY111" fmla="*/ 78869 h 4275461"/>
                <a:gd name="connsiteX112" fmla="*/ 2632609 w 3619883"/>
                <a:gd name="connsiteY112" fmla="*/ 75338 h 4275461"/>
                <a:gd name="connsiteX113" fmla="*/ 2742291 w 3619883"/>
                <a:gd name="connsiteY113" fmla="*/ 92282 h 4275461"/>
                <a:gd name="connsiteX114" fmla="*/ 2851974 w 3619883"/>
                <a:gd name="connsiteY114" fmla="*/ 109227 h 4275461"/>
                <a:gd name="connsiteX115" fmla="*/ 2907643 w 3619883"/>
                <a:gd name="connsiteY115" fmla="*/ 100020 h 4275461"/>
                <a:gd name="connsiteX116" fmla="*/ 2944022 w 3619883"/>
                <a:gd name="connsiteY116" fmla="*/ 30853 h 4275461"/>
                <a:gd name="connsiteX117" fmla="*/ 3022289 w 3619883"/>
                <a:gd name="connsiteY117" fmla="*/ 10893 h 4275461"/>
                <a:gd name="connsiteX118" fmla="*/ 3054807 w 3619883"/>
                <a:gd name="connsiteY118" fmla="*/ 24226 h 4275461"/>
                <a:gd name="connsiteX119" fmla="*/ 3141892 w 3619883"/>
                <a:gd name="connsiteY119" fmla="*/ 51925 h 4275461"/>
                <a:gd name="connsiteX120" fmla="*/ 3185711 w 3619883"/>
                <a:gd name="connsiteY120" fmla="*/ 59881 h 4275461"/>
                <a:gd name="connsiteX121" fmla="*/ 3219056 w 3619883"/>
                <a:gd name="connsiteY121" fmla="*/ 55536 h 4275461"/>
                <a:gd name="connsiteX122" fmla="*/ 3263425 w 3619883"/>
                <a:gd name="connsiteY122" fmla="*/ 51706 h 4275461"/>
                <a:gd name="connsiteX123" fmla="*/ 3296219 w 3619883"/>
                <a:gd name="connsiteY123" fmla="*/ 59147 h 4275461"/>
                <a:gd name="connsiteX124" fmla="*/ 3319094 w 3619883"/>
                <a:gd name="connsiteY124" fmla="*/ 42500 h 4275461"/>
                <a:gd name="connsiteX125" fmla="*/ 3420511 w 3619883"/>
                <a:gd name="connsiteY125" fmla="*/ 0 h 4275461"/>
                <a:gd name="connsiteX126" fmla="*/ 3453305 w 3619883"/>
                <a:gd name="connsiteY126" fmla="*/ 7440 h 4275461"/>
                <a:gd name="connsiteX127" fmla="*/ 3496571 w 3619883"/>
                <a:gd name="connsiteY127" fmla="*/ 27182 h 4275461"/>
                <a:gd name="connsiteX128" fmla="*/ 3602117 w 3619883"/>
                <a:gd name="connsiteY128" fmla="*/ 132521 h 4275461"/>
                <a:gd name="connsiteX129" fmla="*/ 3619883 w 3619883"/>
                <a:gd name="connsiteY129" fmla="*/ 140049 h 4275461"/>
                <a:gd name="connsiteX130" fmla="*/ 3619883 w 3619883"/>
                <a:gd name="connsiteY13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48983 w 3619883"/>
                <a:gd name="connsiteY6" fmla="*/ 4128157 h 4275461"/>
                <a:gd name="connsiteX7" fmla="*/ 2690646 w 3619883"/>
                <a:gd name="connsiteY7" fmla="*/ 4128157 h 4275461"/>
                <a:gd name="connsiteX8" fmla="*/ 2690646 w 3619883"/>
                <a:gd name="connsiteY8" fmla="*/ 4275461 h 4275461"/>
                <a:gd name="connsiteX9" fmla="*/ 2511710 w 3619883"/>
                <a:gd name="connsiteY9" fmla="*/ 4275461 h 4275461"/>
                <a:gd name="connsiteX10" fmla="*/ 2454288 w 3619883"/>
                <a:gd name="connsiteY10" fmla="*/ 4128157 h 4275461"/>
                <a:gd name="connsiteX11" fmla="*/ 2515810 w 3619883"/>
                <a:gd name="connsiteY11" fmla="*/ 4128157 h 4275461"/>
                <a:gd name="connsiteX12" fmla="*/ 2515810 w 3619883"/>
                <a:gd name="connsiteY12" fmla="*/ 3951392 h 4275461"/>
                <a:gd name="connsiteX13" fmla="*/ 2338025 w 3619883"/>
                <a:gd name="connsiteY13" fmla="*/ 3951392 h 4275461"/>
                <a:gd name="connsiteX14" fmla="*/ 2338025 w 3619883"/>
                <a:gd name="connsiteY14" fmla="*/ 4128157 h 4275461"/>
                <a:gd name="connsiteX15" fmla="*/ 2395120 w 3619883"/>
                <a:gd name="connsiteY15" fmla="*/ 4128157 h 4275461"/>
                <a:gd name="connsiteX16" fmla="*/ 2337697 w 3619883"/>
                <a:gd name="connsiteY16" fmla="*/ 4275461 h 4275461"/>
                <a:gd name="connsiteX17" fmla="*/ 2150155 w 3619883"/>
                <a:gd name="connsiteY17" fmla="*/ 4275461 h 4275461"/>
                <a:gd name="connsiteX18" fmla="*/ 2150155 w 3619883"/>
                <a:gd name="connsiteY18" fmla="*/ 4128157 h 4275461"/>
                <a:gd name="connsiteX19" fmla="*/ 2204852 w 3619883"/>
                <a:gd name="connsiteY19" fmla="*/ 4128157 h 4275461"/>
                <a:gd name="connsiteX20" fmla="*/ 2204852 w 3619883"/>
                <a:gd name="connsiteY20" fmla="*/ 3951392 h 4275461"/>
                <a:gd name="connsiteX21" fmla="*/ 2027068 w 3619883"/>
                <a:gd name="connsiteY21" fmla="*/ 3951392 h 4275461"/>
                <a:gd name="connsiteX22" fmla="*/ 2027068 w 3619883"/>
                <a:gd name="connsiteY22" fmla="*/ 4128157 h 4275461"/>
                <a:gd name="connsiteX23" fmla="*/ 2079759 w 3619883"/>
                <a:gd name="connsiteY23" fmla="*/ 4128157 h 4275461"/>
                <a:gd name="connsiteX24" fmla="*/ 2079759 w 3619883"/>
                <a:gd name="connsiteY24" fmla="*/ 4275461 h 4275461"/>
                <a:gd name="connsiteX25" fmla="*/ 1824703 w 3619883"/>
                <a:gd name="connsiteY25" fmla="*/ 4275461 h 4275461"/>
                <a:gd name="connsiteX26" fmla="*/ 1834468 w 3619883"/>
                <a:gd name="connsiteY26" fmla="*/ 4128157 h 4275461"/>
                <a:gd name="connsiteX27" fmla="*/ 1893894 w 3619883"/>
                <a:gd name="connsiteY27" fmla="*/ 4128157 h 4275461"/>
                <a:gd name="connsiteX28" fmla="*/ 1893894 w 3619883"/>
                <a:gd name="connsiteY28" fmla="*/ 3951392 h 4275461"/>
                <a:gd name="connsiteX29" fmla="*/ 1716110 w 3619883"/>
                <a:gd name="connsiteY29" fmla="*/ 3951392 h 4275461"/>
                <a:gd name="connsiteX30" fmla="*/ 1716110 w 3619883"/>
                <a:gd name="connsiteY30" fmla="*/ 4006431 h 4275461"/>
                <a:gd name="connsiteX31" fmla="*/ 1703447 w 3619883"/>
                <a:gd name="connsiteY31" fmla="*/ 4007960 h 4275461"/>
                <a:gd name="connsiteX32" fmla="*/ 1716110 w 3619883"/>
                <a:gd name="connsiteY32" fmla="*/ 4044284 h 4275461"/>
                <a:gd name="connsiteX33" fmla="*/ 1716110 w 3619883"/>
                <a:gd name="connsiteY33" fmla="*/ 4128157 h 4275461"/>
                <a:gd name="connsiteX34" fmla="*/ 1745346 w 3619883"/>
                <a:gd name="connsiteY34" fmla="*/ 4128157 h 4275461"/>
                <a:gd name="connsiteX35" fmla="*/ 1796694 w 3619883"/>
                <a:gd name="connsiteY35" fmla="*/ 4275461 h 4275461"/>
                <a:gd name="connsiteX36" fmla="*/ 1558844 w 3619883"/>
                <a:gd name="connsiteY36" fmla="*/ 4275461 h 4275461"/>
                <a:gd name="connsiteX37" fmla="*/ 1517252 w 3619883"/>
                <a:gd name="connsiteY37" fmla="*/ 4128157 h 4275461"/>
                <a:gd name="connsiteX38" fmla="*/ 1582936 w 3619883"/>
                <a:gd name="connsiteY38" fmla="*/ 4128157 h 4275461"/>
                <a:gd name="connsiteX39" fmla="*/ 1582936 w 3619883"/>
                <a:gd name="connsiteY39" fmla="*/ 3951392 h 4275461"/>
                <a:gd name="connsiteX40" fmla="*/ 1405151 w 3619883"/>
                <a:gd name="connsiteY40" fmla="*/ 3951392 h 4275461"/>
                <a:gd name="connsiteX41" fmla="*/ 1405151 w 3619883"/>
                <a:gd name="connsiteY41" fmla="*/ 4128157 h 4275461"/>
                <a:gd name="connsiteX42" fmla="*/ 1468988 w 3619883"/>
                <a:gd name="connsiteY42" fmla="*/ 4128157 h 4275461"/>
                <a:gd name="connsiteX43" fmla="*/ 1427396 w 3619883"/>
                <a:gd name="connsiteY43" fmla="*/ 4275461 h 4275461"/>
                <a:gd name="connsiteX44" fmla="*/ 1210751 w 3619883"/>
                <a:gd name="connsiteY44" fmla="*/ 4275461 h 4275461"/>
                <a:gd name="connsiteX45" fmla="*/ 1210751 w 3619883"/>
                <a:gd name="connsiteY45" fmla="*/ 4128157 h 4275461"/>
                <a:gd name="connsiteX46" fmla="*/ 1271978 w 3619883"/>
                <a:gd name="connsiteY46" fmla="*/ 4128157 h 4275461"/>
                <a:gd name="connsiteX47" fmla="*/ 1271978 w 3619883"/>
                <a:gd name="connsiteY47" fmla="*/ 3951392 h 4275461"/>
                <a:gd name="connsiteX48" fmla="*/ 1094193 w 3619883"/>
                <a:gd name="connsiteY48" fmla="*/ 3951392 h 4275461"/>
                <a:gd name="connsiteX49" fmla="*/ 1094193 w 3619883"/>
                <a:gd name="connsiteY49" fmla="*/ 4128157 h 4275461"/>
                <a:gd name="connsiteX50" fmla="*/ 1140354 w 3619883"/>
                <a:gd name="connsiteY50" fmla="*/ 4128157 h 4275461"/>
                <a:gd name="connsiteX51" fmla="*/ 1140354 w 3619883"/>
                <a:gd name="connsiteY51" fmla="*/ 4275461 h 4275461"/>
                <a:gd name="connsiteX52" fmla="*/ 953807 w 3619883"/>
                <a:gd name="connsiteY52" fmla="*/ 4275461 h 4275461"/>
                <a:gd name="connsiteX53" fmla="*/ 912215 w 3619883"/>
                <a:gd name="connsiteY53" fmla="*/ 4128157 h 4275461"/>
                <a:gd name="connsiteX54" fmla="*/ 961020 w 3619883"/>
                <a:gd name="connsiteY54" fmla="*/ 4128157 h 4275461"/>
                <a:gd name="connsiteX55" fmla="*/ 961020 w 3619883"/>
                <a:gd name="connsiteY55" fmla="*/ 3951392 h 4275461"/>
                <a:gd name="connsiteX56" fmla="*/ 783235 w 3619883"/>
                <a:gd name="connsiteY56" fmla="*/ 3951392 h 4275461"/>
                <a:gd name="connsiteX57" fmla="*/ 783235 w 3619883"/>
                <a:gd name="connsiteY57" fmla="*/ 4128157 h 4275461"/>
                <a:gd name="connsiteX58" fmla="*/ 871024 w 3619883"/>
                <a:gd name="connsiteY58" fmla="*/ 4128157 h 4275461"/>
                <a:gd name="connsiteX59" fmla="*/ 829432 w 3619883"/>
                <a:gd name="connsiteY59" fmla="*/ 4275461 h 4275461"/>
                <a:gd name="connsiteX60" fmla="*/ 611484 w 3619883"/>
                <a:gd name="connsiteY60" fmla="*/ 4275461 h 4275461"/>
                <a:gd name="connsiteX61" fmla="*/ 621247 w 3619883"/>
                <a:gd name="connsiteY61" fmla="*/ 4128157 h 4275461"/>
                <a:gd name="connsiteX62" fmla="*/ 650062 w 3619883"/>
                <a:gd name="connsiteY62" fmla="*/ 4128157 h 4275461"/>
                <a:gd name="connsiteX63" fmla="*/ 650062 w 3619883"/>
                <a:gd name="connsiteY63" fmla="*/ 3951392 h 4275461"/>
                <a:gd name="connsiteX64" fmla="*/ 472277 w 3619883"/>
                <a:gd name="connsiteY64" fmla="*/ 3951392 h 4275461"/>
                <a:gd name="connsiteX65" fmla="*/ 472277 w 3619883"/>
                <a:gd name="connsiteY65" fmla="*/ 4128157 h 4275461"/>
                <a:gd name="connsiteX66" fmla="*/ 522650 w 3619883"/>
                <a:gd name="connsiteY66" fmla="*/ 4128157 h 4275461"/>
                <a:gd name="connsiteX67" fmla="*/ 573998 w 3619883"/>
                <a:gd name="connsiteY67" fmla="*/ 4275461 h 4275461"/>
                <a:gd name="connsiteX68" fmla="*/ 336164 w 3619883"/>
                <a:gd name="connsiteY68" fmla="*/ 4275461 h 4275461"/>
                <a:gd name="connsiteX69" fmla="*/ 294572 w 3619883"/>
                <a:gd name="connsiteY69" fmla="*/ 4128157 h 4275461"/>
                <a:gd name="connsiteX70" fmla="*/ 339106 w 3619883"/>
                <a:gd name="connsiteY70" fmla="*/ 4128157 h 4275461"/>
                <a:gd name="connsiteX71" fmla="*/ 339106 w 3619883"/>
                <a:gd name="connsiteY71" fmla="*/ 3951392 h 4275461"/>
                <a:gd name="connsiteX72" fmla="*/ 161321 w 3619883"/>
                <a:gd name="connsiteY72" fmla="*/ 3951392 h 4275461"/>
                <a:gd name="connsiteX73" fmla="*/ 161321 w 3619883"/>
                <a:gd name="connsiteY73" fmla="*/ 4128157 h 4275461"/>
                <a:gd name="connsiteX74" fmla="*/ 230914 w 3619883"/>
                <a:gd name="connsiteY74" fmla="*/ 4128157 h 4275461"/>
                <a:gd name="connsiteX75" fmla="*/ 189322 w 3619883"/>
                <a:gd name="connsiteY75" fmla="*/ 4275461 h 4275461"/>
                <a:gd name="connsiteX76" fmla="*/ 0 w 3619883"/>
                <a:gd name="connsiteY76" fmla="*/ 4275461 h 4275461"/>
                <a:gd name="connsiteX77" fmla="*/ 0 w 3619883"/>
                <a:gd name="connsiteY77" fmla="*/ 42229 h 4275461"/>
                <a:gd name="connsiteX78" fmla="*/ 42464 w 3619883"/>
                <a:gd name="connsiteY78" fmla="*/ 40518 h 4275461"/>
                <a:gd name="connsiteX79" fmla="*/ 137733 w 3619883"/>
                <a:gd name="connsiteY79" fmla="*/ 35355 h 4275461"/>
                <a:gd name="connsiteX80" fmla="*/ 270565 w 3619883"/>
                <a:gd name="connsiteY80" fmla="*/ 29759 h 4275461"/>
                <a:gd name="connsiteX81" fmla="*/ 479734 w 3619883"/>
                <a:gd name="connsiteY81" fmla="*/ 45455 h 4275461"/>
                <a:gd name="connsiteX82" fmla="*/ 524103 w 3619883"/>
                <a:gd name="connsiteY82" fmla="*/ 41625 h 4275461"/>
                <a:gd name="connsiteX83" fmla="*/ 624416 w 3619883"/>
                <a:gd name="connsiteY83" fmla="*/ 22696 h 4275461"/>
                <a:gd name="connsiteX84" fmla="*/ 657762 w 3619883"/>
                <a:gd name="connsiteY84" fmla="*/ 18351 h 4275461"/>
                <a:gd name="connsiteX85" fmla="*/ 690557 w 3619883"/>
                <a:gd name="connsiteY85" fmla="*/ 25792 h 4275461"/>
                <a:gd name="connsiteX86" fmla="*/ 745123 w 3619883"/>
                <a:gd name="connsiteY86" fmla="*/ 40157 h 4275461"/>
                <a:gd name="connsiteX87" fmla="*/ 789493 w 3619883"/>
                <a:gd name="connsiteY87" fmla="*/ 36327 h 4275461"/>
                <a:gd name="connsiteX88" fmla="*/ 854255 w 3619883"/>
                <a:gd name="connsiteY88" fmla="*/ 68887 h 4275461"/>
                <a:gd name="connsiteX89" fmla="*/ 897520 w 3619883"/>
                <a:gd name="connsiteY89" fmla="*/ 88629 h 4275461"/>
                <a:gd name="connsiteX90" fmla="*/ 940510 w 3619883"/>
                <a:gd name="connsiteY90" fmla="*/ 114265 h 4275461"/>
                <a:gd name="connsiteX91" fmla="*/ 1082712 w 3619883"/>
                <a:gd name="connsiteY91" fmla="*/ 144543 h 4275461"/>
                <a:gd name="connsiteX92" fmla="*/ 1205348 w 3619883"/>
                <a:gd name="connsiteY92" fmla="*/ 120753 h 4275461"/>
                <a:gd name="connsiteX93" fmla="*/ 1271764 w 3619883"/>
                <a:gd name="connsiteY93" fmla="*/ 117956 h 4275461"/>
                <a:gd name="connsiteX94" fmla="*/ 1315583 w 3619883"/>
                <a:gd name="connsiteY94" fmla="*/ 125912 h 4275461"/>
                <a:gd name="connsiteX95" fmla="*/ 1359125 w 3619883"/>
                <a:gd name="connsiteY95" fmla="*/ 139761 h 4275461"/>
                <a:gd name="connsiteX96" fmla="*/ 1391919 w 3619883"/>
                <a:gd name="connsiteY96" fmla="*/ 147202 h 4275461"/>
                <a:gd name="connsiteX97" fmla="*/ 1436563 w 3619883"/>
                <a:gd name="connsiteY97" fmla="*/ 137480 h 4275461"/>
                <a:gd name="connsiteX98" fmla="*/ 1471566 w 3619883"/>
                <a:gd name="connsiteY98" fmla="*/ 97777 h 4275461"/>
                <a:gd name="connsiteX99" fmla="*/ 1505739 w 3619883"/>
                <a:gd name="connsiteY99" fmla="*/ 75753 h 4275461"/>
                <a:gd name="connsiteX100" fmla="*/ 1590891 w 3619883"/>
                <a:gd name="connsiteY100" fmla="*/ 144702 h 4275461"/>
                <a:gd name="connsiteX101" fmla="*/ 1625616 w 3619883"/>
                <a:gd name="connsiteY101" fmla="*/ 110893 h 4275461"/>
                <a:gd name="connsiteX102" fmla="*/ 1658964 w 3619883"/>
                <a:gd name="connsiteY102" fmla="*/ 106547 h 4275461"/>
                <a:gd name="connsiteX103" fmla="*/ 1746598 w 3619883"/>
                <a:gd name="connsiteY103" fmla="*/ 122460 h 4275461"/>
                <a:gd name="connsiteX104" fmla="*/ 1811913 w 3619883"/>
                <a:gd name="connsiteY104" fmla="*/ 143234 h 4275461"/>
                <a:gd name="connsiteX105" fmla="*/ 1856557 w 3619883"/>
                <a:gd name="connsiteY105" fmla="*/ 133511 h 4275461"/>
                <a:gd name="connsiteX106" fmla="*/ 2066003 w 3619883"/>
                <a:gd name="connsiteY106" fmla="*/ 143313 h 4275461"/>
                <a:gd name="connsiteX107" fmla="*/ 2177615 w 3619883"/>
                <a:gd name="connsiteY107" fmla="*/ 119007 h 4275461"/>
                <a:gd name="connsiteX108" fmla="*/ 2255883 w 3619883"/>
                <a:gd name="connsiteY108" fmla="*/ 99047 h 4275461"/>
                <a:gd name="connsiteX109" fmla="*/ 2344622 w 3619883"/>
                <a:gd name="connsiteY109" fmla="*/ 91388 h 4275461"/>
                <a:gd name="connsiteX110" fmla="*/ 2455682 w 3619883"/>
                <a:gd name="connsiteY110" fmla="*/ 78869 h 4275461"/>
                <a:gd name="connsiteX111" fmla="*/ 2632609 w 3619883"/>
                <a:gd name="connsiteY111" fmla="*/ 75338 h 4275461"/>
                <a:gd name="connsiteX112" fmla="*/ 2742291 w 3619883"/>
                <a:gd name="connsiteY112" fmla="*/ 92282 h 4275461"/>
                <a:gd name="connsiteX113" fmla="*/ 2851974 w 3619883"/>
                <a:gd name="connsiteY113" fmla="*/ 109227 h 4275461"/>
                <a:gd name="connsiteX114" fmla="*/ 2907643 w 3619883"/>
                <a:gd name="connsiteY114" fmla="*/ 100020 h 4275461"/>
                <a:gd name="connsiteX115" fmla="*/ 2944022 w 3619883"/>
                <a:gd name="connsiteY115" fmla="*/ 30853 h 4275461"/>
                <a:gd name="connsiteX116" fmla="*/ 3022289 w 3619883"/>
                <a:gd name="connsiteY116" fmla="*/ 10893 h 4275461"/>
                <a:gd name="connsiteX117" fmla="*/ 3054807 w 3619883"/>
                <a:gd name="connsiteY117" fmla="*/ 24226 h 4275461"/>
                <a:gd name="connsiteX118" fmla="*/ 3141892 w 3619883"/>
                <a:gd name="connsiteY118" fmla="*/ 51925 h 4275461"/>
                <a:gd name="connsiteX119" fmla="*/ 3185711 w 3619883"/>
                <a:gd name="connsiteY119" fmla="*/ 59881 h 4275461"/>
                <a:gd name="connsiteX120" fmla="*/ 3219056 w 3619883"/>
                <a:gd name="connsiteY120" fmla="*/ 55536 h 4275461"/>
                <a:gd name="connsiteX121" fmla="*/ 3263425 w 3619883"/>
                <a:gd name="connsiteY121" fmla="*/ 51706 h 4275461"/>
                <a:gd name="connsiteX122" fmla="*/ 3296219 w 3619883"/>
                <a:gd name="connsiteY122" fmla="*/ 59147 h 4275461"/>
                <a:gd name="connsiteX123" fmla="*/ 3319094 w 3619883"/>
                <a:gd name="connsiteY123" fmla="*/ 42500 h 4275461"/>
                <a:gd name="connsiteX124" fmla="*/ 3420511 w 3619883"/>
                <a:gd name="connsiteY124" fmla="*/ 0 h 4275461"/>
                <a:gd name="connsiteX125" fmla="*/ 3453305 w 3619883"/>
                <a:gd name="connsiteY125" fmla="*/ 7440 h 4275461"/>
                <a:gd name="connsiteX126" fmla="*/ 3496571 w 3619883"/>
                <a:gd name="connsiteY126" fmla="*/ 27182 h 4275461"/>
                <a:gd name="connsiteX127" fmla="*/ 3602117 w 3619883"/>
                <a:gd name="connsiteY127" fmla="*/ 132521 h 4275461"/>
                <a:gd name="connsiteX128" fmla="*/ 3619883 w 3619883"/>
                <a:gd name="connsiteY128" fmla="*/ 140049 h 4275461"/>
                <a:gd name="connsiteX129" fmla="*/ 3619883 w 3619883"/>
                <a:gd name="connsiteY12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128157 h 4275461"/>
                <a:gd name="connsiteX7" fmla="*/ 2690646 w 3619883"/>
                <a:gd name="connsiteY7" fmla="*/ 4275461 h 4275461"/>
                <a:gd name="connsiteX8" fmla="*/ 2511710 w 3619883"/>
                <a:gd name="connsiteY8" fmla="*/ 4275461 h 4275461"/>
                <a:gd name="connsiteX9" fmla="*/ 2454288 w 3619883"/>
                <a:gd name="connsiteY9" fmla="*/ 4128157 h 4275461"/>
                <a:gd name="connsiteX10" fmla="*/ 2515810 w 3619883"/>
                <a:gd name="connsiteY10" fmla="*/ 4128157 h 4275461"/>
                <a:gd name="connsiteX11" fmla="*/ 2515810 w 3619883"/>
                <a:gd name="connsiteY11" fmla="*/ 3951392 h 4275461"/>
                <a:gd name="connsiteX12" fmla="*/ 2338025 w 3619883"/>
                <a:gd name="connsiteY12" fmla="*/ 3951392 h 4275461"/>
                <a:gd name="connsiteX13" fmla="*/ 2338025 w 3619883"/>
                <a:gd name="connsiteY13" fmla="*/ 4128157 h 4275461"/>
                <a:gd name="connsiteX14" fmla="*/ 2395120 w 3619883"/>
                <a:gd name="connsiteY14" fmla="*/ 4128157 h 4275461"/>
                <a:gd name="connsiteX15" fmla="*/ 2337697 w 3619883"/>
                <a:gd name="connsiteY15" fmla="*/ 4275461 h 4275461"/>
                <a:gd name="connsiteX16" fmla="*/ 2150155 w 3619883"/>
                <a:gd name="connsiteY16" fmla="*/ 4275461 h 4275461"/>
                <a:gd name="connsiteX17" fmla="*/ 2150155 w 3619883"/>
                <a:gd name="connsiteY17" fmla="*/ 4128157 h 4275461"/>
                <a:gd name="connsiteX18" fmla="*/ 2204852 w 3619883"/>
                <a:gd name="connsiteY18" fmla="*/ 4128157 h 4275461"/>
                <a:gd name="connsiteX19" fmla="*/ 2204852 w 3619883"/>
                <a:gd name="connsiteY19" fmla="*/ 3951392 h 4275461"/>
                <a:gd name="connsiteX20" fmla="*/ 2027068 w 3619883"/>
                <a:gd name="connsiteY20" fmla="*/ 3951392 h 4275461"/>
                <a:gd name="connsiteX21" fmla="*/ 2027068 w 3619883"/>
                <a:gd name="connsiteY21" fmla="*/ 4128157 h 4275461"/>
                <a:gd name="connsiteX22" fmla="*/ 2079759 w 3619883"/>
                <a:gd name="connsiteY22" fmla="*/ 4128157 h 4275461"/>
                <a:gd name="connsiteX23" fmla="*/ 2079759 w 3619883"/>
                <a:gd name="connsiteY23" fmla="*/ 4275461 h 4275461"/>
                <a:gd name="connsiteX24" fmla="*/ 1824703 w 3619883"/>
                <a:gd name="connsiteY24" fmla="*/ 4275461 h 4275461"/>
                <a:gd name="connsiteX25" fmla="*/ 1834468 w 3619883"/>
                <a:gd name="connsiteY25" fmla="*/ 4128157 h 4275461"/>
                <a:gd name="connsiteX26" fmla="*/ 1893894 w 3619883"/>
                <a:gd name="connsiteY26" fmla="*/ 4128157 h 4275461"/>
                <a:gd name="connsiteX27" fmla="*/ 1893894 w 3619883"/>
                <a:gd name="connsiteY27" fmla="*/ 3951392 h 4275461"/>
                <a:gd name="connsiteX28" fmla="*/ 1716110 w 3619883"/>
                <a:gd name="connsiteY28" fmla="*/ 3951392 h 4275461"/>
                <a:gd name="connsiteX29" fmla="*/ 1716110 w 3619883"/>
                <a:gd name="connsiteY29" fmla="*/ 4006431 h 4275461"/>
                <a:gd name="connsiteX30" fmla="*/ 1703447 w 3619883"/>
                <a:gd name="connsiteY30" fmla="*/ 4007960 h 4275461"/>
                <a:gd name="connsiteX31" fmla="*/ 1716110 w 3619883"/>
                <a:gd name="connsiteY31" fmla="*/ 4044284 h 4275461"/>
                <a:gd name="connsiteX32" fmla="*/ 1716110 w 3619883"/>
                <a:gd name="connsiteY32" fmla="*/ 4128157 h 4275461"/>
                <a:gd name="connsiteX33" fmla="*/ 1745346 w 3619883"/>
                <a:gd name="connsiteY33" fmla="*/ 4128157 h 4275461"/>
                <a:gd name="connsiteX34" fmla="*/ 1796694 w 3619883"/>
                <a:gd name="connsiteY34" fmla="*/ 4275461 h 4275461"/>
                <a:gd name="connsiteX35" fmla="*/ 1558844 w 3619883"/>
                <a:gd name="connsiteY35" fmla="*/ 4275461 h 4275461"/>
                <a:gd name="connsiteX36" fmla="*/ 1517252 w 3619883"/>
                <a:gd name="connsiteY36" fmla="*/ 4128157 h 4275461"/>
                <a:gd name="connsiteX37" fmla="*/ 1582936 w 3619883"/>
                <a:gd name="connsiteY37" fmla="*/ 4128157 h 4275461"/>
                <a:gd name="connsiteX38" fmla="*/ 1582936 w 3619883"/>
                <a:gd name="connsiteY38" fmla="*/ 3951392 h 4275461"/>
                <a:gd name="connsiteX39" fmla="*/ 1405151 w 3619883"/>
                <a:gd name="connsiteY39" fmla="*/ 3951392 h 4275461"/>
                <a:gd name="connsiteX40" fmla="*/ 1405151 w 3619883"/>
                <a:gd name="connsiteY40" fmla="*/ 4128157 h 4275461"/>
                <a:gd name="connsiteX41" fmla="*/ 1468988 w 3619883"/>
                <a:gd name="connsiteY41" fmla="*/ 4128157 h 4275461"/>
                <a:gd name="connsiteX42" fmla="*/ 1427396 w 3619883"/>
                <a:gd name="connsiteY42" fmla="*/ 4275461 h 4275461"/>
                <a:gd name="connsiteX43" fmla="*/ 1210751 w 3619883"/>
                <a:gd name="connsiteY43" fmla="*/ 4275461 h 4275461"/>
                <a:gd name="connsiteX44" fmla="*/ 1210751 w 3619883"/>
                <a:gd name="connsiteY44" fmla="*/ 4128157 h 4275461"/>
                <a:gd name="connsiteX45" fmla="*/ 1271978 w 3619883"/>
                <a:gd name="connsiteY45" fmla="*/ 4128157 h 4275461"/>
                <a:gd name="connsiteX46" fmla="*/ 1271978 w 3619883"/>
                <a:gd name="connsiteY46" fmla="*/ 3951392 h 4275461"/>
                <a:gd name="connsiteX47" fmla="*/ 1094193 w 3619883"/>
                <a:gd name="connsiteY47" fmla="*/ 3951392 h 4275461"/>
                <a:gd name="connsiteX48" fmla="*/ 1094193 w 3619883"/>
                <a:gd name="connsiteY48" fmla="*/ 4128157 h 4275461"/>
                <a:gd name="connsiteX49" fmla="*/ 1140354 w 3619883"/>
                <a:gd name="connsiteY49" fmla="*/ 4128157 h 4275461"/>
                <a:gd name="connsiteX50" fmla="*/ 1140354 w 3619883"/>
                <a:gd name="connsiteY50" fmla="*/ 4275461 h 4275461"/>
                <a:gd name="connsiteX51" fmla="*/ 953807 w 3619883"/>
                <a:gd name="connsiteY51" fmla="*/ 4275461 h 4275461"/>
                <a:gd name="connsiteX52" fmla="*/ 912215 w 3619883"/>
                <a:gd name="connsiteY52" fmla="*/ 4128157 h 4275461"/>
                <a:gd name="connsiteX53" fmla="*/ 961020 w 3619883"/>
                <a:gd name="connsiteY53" fmla="*/ 4128157 h 4275461"/>
                <a:gd name="connsiteX54" fmla="*/ 961020 w 3619883"/>
                <a:gd name="connsiteY54" fmla="*/ 3951392 h 4275461"/>
                <a:gd name="connsiteX55" fmla="*/ 783235 w 3619883"/>
                <a:gd name="connsiteY55" fmla="*/ 3951392 h 4275461"/>
                <a:gd name="connsiteX56" fmla="*/ 783235 w 3619883"/>
                <a:gd name="connsiteY56" fmla="*/ 4128157 h 4275461"/>
                <a:gd name="connsiteX57" fmla="*/ 871024 w 3619883"/>
                <a:gd name="connsiteY57" fmla="*/ 4128157 h 4275461"/>
                <a:gd name="connsiteX58" fmla="*/ 829432 w 3619883"/>
                <a:gd name="connsiteY58" fmla="*/ 4275461 h 4275461"/>
                <a:gd name="connsiteX59" fmla="*/ 611484 w 3619883"/>
                <a:gd name="connsiteY59" fmla="*/ 4275461 h 4275461"/>
                <a:gd name="connsiteX60" fmla="*/ 621247 w 3619883"/>
                <a:gd name="connsiteY60" fmla="*/ 4128157 h 4275461"/>
                <a:gd name="connsiteX61" fmla="*/ 650062 w 3619883"/>
                <a:gd name="connsiteY61" fmla="*/ 4128157 h 4275461"/>
                <a:gd name="connsiteX62" fmla="*/ 650062 w 3619883"/>
                <a:gd name="connsiteY62" fmla="*/ 3951392 h 4275461"/>
                <a:gd name="connsiteX63" fmla="*/ 472277 w 3619883"/>
                <a:gd name="connsiteY63" fmla="*/ 3951392 h 4275461"/>
                <a:gd name="connsiteX64" fmla="*/ 472277 w 3619883"/>
                <a:gd name="connsiteY64" fmla="*/ 4128157 h 4275461"/>
                <a:gd name="connsiteX65" fmla="*/ 522650 w 3619883"/>
                <a:gd name="connsiteY65" fmla="*/ 4128157 h 4275461"/>
                <a:gd name="connsiteX66" fmla="*/ 573998 w 3619883"/>
                <a:gd name="connsiteY66" fmla="*/ 4275461 h 4275461"/>
                <a:gd name="connsiteX67" fmla="*/ 336164 w 3619883"/>
                <a:gd name="connsiteY67" fmla="*/ 4275461 h 4275461"/>
                <a:gd name="connsiteX68" fmla="*/ 294572 w 3619883"/>
                <a:gd name="connsiteY68" fmla="*/ 4128157 h 4275461"/>
                <a:gd name="connsiteX69" fmla="*/ 339106 w 3619883"/>
                <a:gd name="connsiteY69" fmla="*/ 4128157 h 4275461"/>
                <a:gd name="connsiteX70" fmla="*/ 339106 w 3619883"/>
                <a:gd name="connsiteY70" fmla="*/ 3951392 h 4275461"/>
                <a:gd name="connsiteX71" fmla="*/ 161321 w 3619883"/>
                <a:gd name="connsiteY71" fmla="*/ 3951392 h 4275461"/>
                <a:gd name="connsiteX72" fmla="*/ 161321 w 3619883"/>
                <a:gd name="connsiteY72" fmla="*/ 4128157 h 4275461"/>
                <a:gd name="connsiteX73" fmla="*/ 230914 w 3619883"/>
                <a:gd name="connsiteY73" fmla="*/ 4128157 h 4275461"/>
                <a:gd name="connsiteX74" fmla="*/ 189322 w 3619883"/>
                <a:gd name="connsiteY74" fmla="*/ 4275461 h 4275461"/>
                <a:gd name="connsiteX75" fmla="*/ 0 w 3619883"/>
                <a:gd name="connsiteY75" fmla="*/ 4275461 h 4275461"/>
                <a:gd name="connsiteX76" fmla="*/ 0 w 3619883"/>
                <a:gd name="connsiteY76" fmla="*/ 42229 h 4275461"/>
                <a:gd name="connsiteX77" fmla="*/ 42464 w 3619883"/>
                <a:gd name="connsiteY77" fmla="*/ 40518 h 4275461"/>
                <a:gd name="connsiteX78" fmla="*/ 137733 w 3619883"/>
                <a:gd name="connsiteY78" fmla="*/ 35355 h 4275461"/>
                <a:gd name="connsiteX79" fmla="*/ 270565 w 3619883"/>
                <a:gd name="connsiteY79" fmla="*/ 29759 h 4275461"/>
                <a:gd name="connsiteX80" fmla="*/ 479734 w 3619883"/>
                <a:gd name="connsiteY80" fmla="*/ 45455 h 4275461"/>
                <a:gd name="connsiteX81" fmla="*/ 524103 w 3619883"/>
                <a:gd name="connsiteY81" fmla="*/ 41625 h 4275461"/>
                <a:gd name="connsiteX82" fmla="*/ 624416 w 3619883"/>
                <a:gd name="connsiteY82" fmla="*/ 22696 h 4275461"/>
                <a:gd name="connsiteX83" fmla="*/ 657762 w 3619883"/>
                <a:gd name="connsiteY83" fmla="*/ 18351 h 4275461"/>
                <a:gd name="connsiteX84" fmla="*/ 690557 w 3619883"/>
                <a:gd name="connsiteY84" fmla="*/ 25792 h 4275461"/>
                <a:gd name="connsiteX85" fmla="*/ 745123 w 3619883"/>
                <a:gd name="connsiteY85" fmla="*/ 40157 h 4275461"/>
                <a:gd name="connsiteX86" fmla="*/ 789493 w 3619883"/>
                <a:gd name="connsiteY86" fmla="*/ 36327 h 4275461"/>
                <a:gd name="connsiteX87" fmla="*/ 854255 w 3619883"/>
                <a:gd name="connsiteY87" fmla="*/ 68887 h 4275461"/>
                <a:gd name="connsiteX88" fmla="*/ 897520 w 3619883"/>
                <a:gd name="connsiteY88" fmla="*/ 88629 h 4275461"/>
                <a:gd name="connsiteX89" fmla="*/ 940510 w 3619883"/>
                <a:gd name="connsiteY89" fmla="*/ 114265 h 4275461"/>
                <a:gd name="connsiteX90" fmla="*/ 1082712 w 3619883"/>
                <a:gd name="connsiteY90" fmla="*/ 144543 h 4275461"/>
                <a:gd name="connsiteX91" fmla="*/ 1205348 w 3619883"/>
                <a:gd name="connsiteY91" fmla="*/ 120753 h 4275461"/>
                <a:gd name="connsiteX92" fmla="*/ 1271764 w 3619883"/>
                <a:gd name="connsiteY92" fmla="*/ 117956 h 4275461"/>
                <a:gd name="connsiteX93" fmla="*/ 1315583 w 3619883"/>
                <a:gd name="connsiteY93" fmla="*/ 125912 h 4275461"/>
                <a:gd name="connsiteX94" fmla="*/ 1359125 w 3619883"/>
                <a:gd name="connsiteY94" fmla="*/ 139761 h 4275461"/>
                <a:gd name="connsiteX95" fmla="*/ 1391919 w 3619883"/>
                <a:gd name="connsiteY95" fmla="*/ 147202 h 4275461"/>
                <a:gd name="connsiteX96" fmla="*/ 1436563 w 3619883"/>
                <a:gd name="connsiteY96" fmla="*/ 137480 h 4275461"/>
                <a:gd name="connsiteX97" fmla="*/ 1471566 w 3619883"/>
                <a:gd name="connsiteY97" fmla="*/ 97777 h 4275461"/>
                <a:gd name="connsiteX98" fmla="*/ 1505739 w 3619883"/>
                <a:gd name="connsiteY98" fmla="*/ 75753 h 4275461"/>
                <a:gd name="connsiteX99" fmla="*/ 1590891 w 3619883"/>
                <a:gd name="connsiteY99" fmla="*/ 144702 h 4275461"/>
                <a:gd name="connsiteX100" fmla="*/ 1625616 w 3619883"/>
                <a:gd name="connsiteY100" fmla="*/ 110893 h 4275461"/>
                <a:gd name="connsiteX101" fmla="*/ 1658964 w 3619883"/>
                <a:gd name="connsiteY101" fmla="*/ 106547 h 4275461"/>
                <a:gd name="connsiteX102" fmla="*/ 1746598 w 3619883"/>
                <a:gd name="connsiteY102" fmla="*/ 122460 h 4275461"/>
                <a:gd name="connsiteX103" fmla="*/ 1811913 w 3619883"/>
                <a:gd name="connsiteY103" fmla="*/ 143234 h 4275461"/>
                <a:gd name="connsiteX104" fmla="*/ 1856557 w 3619883"/>
                <a:gd name="connsiteY104" fmla="*/ 133511 h 4275461"/>
                <a:gd name="connsiteX105" fmla="*/ 2066003 w 3619883"/>
                <a:gd name="connsiteY105" fmla="*/ 143313 h 4275461"/>
                <a:gd name="connsiteX106" fmla="*/ 2177615 w 3619883"/>
                <a:gd name="connsiteY106" fmla="*/ 119007 h 4275461"/>
                <a:gd name="connsiteX107" fmla="*/ 2255883 w 3619883"/>
                <a:gd name="connsiteY107" fmla="*/ 99047 h 4275461"/>
                <a:gd name="connsiteX108" fmla="*/ 2344622 w 3619883"/>
                <a:gd name="connsiteY108" fmla="*/ 91388 h 4275461"/>
                <a:gd name="connsiteX109" fmla="*/ 2455682 w 3619883"/>
                <a:gd name="connsiteY109" fmla="*/ 78869 h 4275461"/>
                <a:gd name="connsiteX110" fmla="*/ 2632609 w 3619883"/>
                <a:gd name="connsiteY110" fmla="*/ 75338 h 4275461"/>
                <a:gd name="connsiteX111" fmla="*/ 2742291 w 3619883"/>
                <a:gd name="connsiteY111" fmla="*/ 92282 h 4275461"/>
                <a:gd name="connsiteX112" fmla="*/ 2851974 w 3619883"/>
                <a:gd name="connsiteY112" fmla="*/ 109227 h 4275461"/>
                <a:gd name="connsiteX113" fmla="*/ 2907643 w 3619883"/>
                <a:gd name="connsiteY113" fmla="*/ 100020 h 4275461"/>
                <a:gd name="connsiteX114" fmla="*/ 2944022 w 3619883"/>
                <a:gd name="connsiteY114" fmla="*/ 30853 h 4275461"/>
                <a:gd name="connsiteX115" fmla="*/ 3022289 w 3619883"/>
                <a:gd name="connsiteY115" fmla="*/ 10893 h 4275461"/>
                <a:gd name="connsiteX116" fmla="*/ 3054807 w 3619883"/>
                <a:gd name="connsiteY116" fmla="*/ 24226 h 4275461"/>
                <a:gd name="connsiteX117" fmla="*/ 3141892 w 3619883"/>
                <a:gd name="connsiteY117" fmla="*/ 51925 h 4275461"/>
                <a:gd name="connsiteX118" fmla="*/ 3185711 w 3619883"/>
                <a:gd name="connsiteY118" fmla="*/ 59881 h 4275461"/>
                <a:gd name="connsiteX119" fmla="*/ 3219056 w 3619883"/>
                <a:gd name="connsiteY119" fmla="*/ 55536 h 4275461"/>
                <a:gd name="connsiteX120" fmla="*/ 3263425 w 3619883"/>
                <a:gd name="connsiteY120" fmla="*/ 51706 h 4275461"/>
                <a:gd name="connsiteX121" fmla="*/ 3296219 w 3619883"/>
                <a:gd name="connsiteY121" fmla="*/ 59147 h 4275461"/>
                <a:gd name="connsiteX122" fmla="*/ 3319094 w 3619883"/>
                <a:gd name="connsiteY122" fmla="*/ 42500 h 4275461"/>
                <a:gd name="connsiteX123" fmla="*/ 3420511 w 3619883"/>
                <a:gd name="connsiteY123" fmla="*/ 0 h 4275461"/>
                <a:gd name="connsiteX124" fmla="*/ 3453305 w 3619883"/>
                <a:gd name="connsiteY124" fmla="*/ 7440 h 4275461"/>
                <a:gd name="connsiteX125" fmla="*/ 3496571 w 3619883"/>
                <a:gd name="connsiteY125" fmla="*/ 27182 h 4275461"/>
                <a:gd name="connsiteX126" fmla="*/ 3602117 w 3619883"/>
                <a:gd name="connsiteY126" fmla="*/ 132521 h 4275461"/>
                <a:gd name="connsiteX127" fmla="*/ 3619883 w 3619883"/>
                <a:gd name="connsiteY127" fmla="*/ 140049 h 4275461"/>
                <a:gd name="connsiteX128" fmla="*/ 3619883 w 3619883"/>
                <a:gd name="connsiteY12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454288 w 3619883"/>
                <a:gd name="connsiteY8" fmla="*/ 4128157 h 4275461"/>
                <a:gd name="connsiteX9" fmla="*/ 2515810 w 3619883"/>
                <a:gd name="connsiteY9" fmla="*/ 4128157 h 4275461"/>
                <a:gd name="connsiteX10" fmla="*/ 2515810 w 3619883"/>
                <a:gd name="connsiteY10" fmla="*/ 3951392 h 4275461"/>
                <a:gd name="connsiteX11" fmla="*/ 2338025 w 3619883"/>
                <a:gd name="connsiteY11" fmla="*/ 3951392 h 4275461"/>
                <a:gd name="connsiteX12" fmla="*/ 2338025 w 3619883"/>
                <a:gd name="connsiteY12" fmla="*/ 4128157 h 4275461"/>
                <a:gd name="connsiteX13" fmla="*/ 2395120 w 3619883"/>
                <a:gd name="connsiteY13" fmla="*/ 4128157 h 4275461"/>
                <a:gd name="connsiteX14" fmla="*/ 2337697 w 3619883"/>
                <a:gd name="connsiteY14" fmla="*/ 4275461 h 4275461"/>
                <a:gd name="connsiteX15" fmla="*/ 2150155 w 3619883"/>
                <a:gd name="connsiteY15" fmla="*/ 4275461 h 4275461"/>
                <a:gd name="connsiteX16" fmla="*/ 2150155 w 3619883"/>
                <a:gd name="connsiteY16" fmla="*/ 4128157 h 4275461"/>
                <a:gd name="connsiteX17" fmla="*/ 2204852 w 3619883"/>
                <a:gd name="connsiteY17" fmla="*/ 4128157 h 4275461"/>
                <a:gd name="connsiteX18" fmla="*/ 2204852 w 3619883"/>
                <a:gd name="connsiteY18" fmla="*/ 3951392 h 4275461"/>
                <a:gd name="connsiteX19" fmla="*/ 2027068 w 3619883"/>
                <a:gd name="connsiteY19" fmla="*/ 3951392 h 4275461"/>
                <a:gd name="connsiteX20" fmla="*/ 2027068 w 3619883"/>
                <a:gd name="connsiteY20" fmla="*/ 4128157 h 4275461"/>
                <a:gd name="connsiteX21" fmla="*/ 2079759 w 3619883"/>
                <a:gd name="connsiteY21" fmla="*/ 4128157 h 4275461"/>
                <a:gd name="connsiteX22" fmla="*/ 2079759 w 3619883"/>
                <a:gd name="connsiteY22" fmla="*/ 4275461 h 4275461"/>
                <a:gd name="connsiteX23" fmla="*/ 1824703 w 3619883"/>
                <a:gd name="connsiteY23" fmla="*/ 4275461 h 4275461"/>
                <a:gd name="connsiteX24" fmla="*/ 1834468 w 3619883"/>
                <a:gd name="connsiteY24" fmla="*/ 4128157 h 4275461"/>
                <a:gd name="connsiteX25" fmla="*/ 1893894 w 3619883"/>
                <a:gd name="connsiteY25" fmla="*/ 4128157 h 4275461"/>
                <a:gd name="connsiteX26" fmla="*/ 1893894 w 3619883"/>
                <a:gd name="connsiteY26" fmla="*/ 3951392 h 4275461"/>
                <a:gd name="connsiteX27" fmla="*/ 1716110 w 3619883"/>
                <a:gd name="connsiteY27" fmla="*/ 3951392 h 4275461"/>
                <a:gd name="connsiteX28" fmla="*/ 1716110 w 3619883"/>
                <a:gd name="connsiteY28" fmla="*/ 4006431 h 4275461"/>
                <a:gd name="connsiteX29" fmla="*/ 1703447 w 3619883"/>
                <a:gd name="connsiteY29" fmla="*/ 4007960 h 4275461"/>
                <a:gd name="connsiteX30" fmla="*/ 1716110 w 3619883"/>
                <a:gd name="connsiteY30" fmla="*/ 4044284 h 4275461"/>
                <a:gd name="connsiteX31" fmla="*/ 1716110 w 3619883"/>
                <a:gd name="connsiteY31" fmla="*/ 4128157 h 4275461"/>
                <a:gd name="connsiteX32" fmla="*/ 1745346 w 3619883"/>
                <a:gd name="connsiteY32" fmla="*/ 4128157 h 4275461"/>
                <a:gd name="connsiteX33" fmla="*/ 1796694 w 3619883"/>
                <a:gd name="connsiteY33" fmla="*/ 4275461 h 4275461"/>
                <a:gd name="connsiteX34" fmla="*/ 1558844 w 3619883"/>
                <a:gd name="connsiteY34" fmla="*/ 4275461 h 4275461"/>
                <a:gd name="connsiteX35" fmla="*/ 1517252 w 3619883"/>
                <a:gd name="connsiteY35" fmla="*/ 4128157 h 4275461"/>
                <a:gd name="connsiteX36" fmla="*/ 1582936 w 3619883"/>
                <a:gd name="connsiteY36" fmla="*/ 4128157 h 4275461"/>
                <a:gd name="connsiteX37" fmla="*/ 1582936 w 3619883"/>
                <a:gd name="connsiteY37" fmla="*/ 3951392 h 4275461"/>
                <a:gd name="connsiteX38" fmla="*/ 1405151 w 3619883"/>
                <a:gd name="connsiteY38" fmla="*/ 3951392 h 4275461"/>
                <a:gd name="connsiteX39" fmla="*/ 1405151 w 3619883"/>
                <a:gd name="connsiteY39" fmla="*/ 4128157 h 4275461"/>
                <a:gd name="connsiteX40" fmla="*/ 1468988 w 3619883"/>
                <a:gd name="connsiteY40" fmla="*/ 4128157 h 4275461"/>
                <a:gd name="connsiteX41" fmla="*/ 1427396 w 3619883"/>
                <a:gd name="connsiteY41" fmla="*/ 4275461 h 4275461"/>
                <a:gd name="connsiteX42" fmla="*/ 1210751 w 3619883"/>
                <a:gd name="connsiteY42" fmla="*/ 4275461 h 4275461"/>
                <a:gd name="connsiteX43" fmla="*/ 1210751 w 3619883"/>
                <a:gd name="connsiteY43" fmla="*/ 4128157 h 4275461"/>
                <a:gd name="connsiteX44" fmla="*/ 1271978 w 3619883"/>
                <a:gd name="connsiteY44" fmla="*/ 4128157 h 4275461"/>
                <a:gd name="connsiteX45" fmla="*/ 1271978 w 3619883"/>
                <a:gd name="connsiteY45" fmla="*/ 3951392 h 4275461"/>
                <a:gd name="connsiteX46" fmla="*/ 1094193 w 3619883"/>
                <a:gd name="connsiteY46" fmla="*/ 3951392 h 4275461"/>
                <a:gd name="connsiteX47" fmla="*/ 1094193 w 3619883"/>
                <a:gd name="connsiteY47" fmla="*/ 4128157 h 4275461"/>
                <a:gd name="connsiteX48" fmla="*/ 1140354 w 3619883"/>
                <a:gd name="connsiteY48" fmla="*/ 4128157 h 4275461"/>
                <a:gd name="connsiteX49" fmla="*/ 1140354 w 3619883"/>
                <a:gd name="connsiteY49" fmla="*/ 4275461 h 4275461"/>
                <a:gd name="connsiteX50" fmla="*/ 953807 w 3619883"/>
                <a:gd name="connsiteY50" fmla="*/ 4275461 h 4275461"/>
                <a:gd name="connsiteX51" fmla="*/ 912215 w 3619883"/>
                <a:gd name="connsiteY51" fmla="*/ 4128157 h 4275461"/>
                <a:gd name="connsiteX52" fmla="*/ 961020 w 3619883"/>
                <a:gd name="connsiteY52" fmla="*/ 4128157 h 4275461"/>
                <a:gd name="connsiteX53" fmla="*/ 961020 w 3619883"/>
                <a:gd name="connsiteY53" fmla="*/ 3951392 h 4275461"/>
                <a:gd name="connsiteX54" fmla="*/ 783235 w 3619883"/>
                <a:gd name="connsiteY54" fmla="*/ 3951392 h 4275461"/>
                <a:gd name="connsiteX55" fmla="*/ 783235 w 3619883"/>
                <a:gd name="connsiteY55" fmla="*/ 4128157 h 4275461"/>
                <a:gd name="connsiteX56" fmla="*/ 871024 w 3619883"/>
                <a:gd name="connsiteY56" fmla="*/ 4128157 h 4275461"/>
                <a:gd name="connsiteX57" fmla="*/ 829432 w 3619883"/>
                <a:gd name="connsiteY57" fmla="*/ 4275461 h 4275461"/>
                <a:gd name="connsiteX58" fmla="*/ 611484 w 3619883"/>
                <a:gd name="connsiteY58" fmla="*/ 4275461 h 4275461"/>
                <a:gd name="connsiteX59" fmla="*/ 621247 w 3619883"/>
                <a:gd name="connsiteY59" fmla="*/ 4128157 h 4275461"/>
                <a:gd name="connsiteX60" fmla="*/ 650062 w 3619883"/>
                <a:gd name="connsiteY60" fmla="*/ 4128157 h 4275461"/>
                <a:gd name="connsiteX61" fmla="*/ 650062 w 3619883"/>
                <a:gd name="connsiteY61" fmla="*/ 3951392 h 4275461"/>
                <a:gd name="connsiteX62" fmla="*/ 472277 w 3619883"/>
                <a:gd name="connsiteY62" fmla="*/ 3951392 h 4275461"/>
                <a:gd name="connsiteX63" fmla="*/ 472277 w 3619883"/>
                <a:gd name="connsiteY63" fmla="*/ 4128157 h 4275461"/>
                <a:gd name="connsiteX64" fmla="*/ 522650 w 3619883"/>
                <a:gd name="connsiteY64" fmla="*/ 4128157 h 4275461"/>
                <a:gd name="connsiteX65" fmla="*/ 573998 w 3619883"/>
                <a:gd name="connsiteY65" fmla="*/ 4275461 h 4275461"/>
                <a:gd name="connsiteX66" fmla="*/ 336164 w 3619883"/>
                <a:gd name="connsiteY66" fmla="*/ 4275461 h 4275461"/>
                <a:gd name="connsiteX67" fmla="*/ 294572 w 3619883"/>
                <a:gd name="connsiteY67" fmla="*/ 4128157 h 4275461"/>
                <a:gd name="connsiteX68" fmla="*/ 339106 w 3619883"/>
                <a:gd name="connsiteY68" fmla="*/ 4128157 h 4275461"/>
                <a:gd name="connsiteX69" fmla="*/ 339106 w 3619883"/>
                <a:gd name="connsiteY69" fmla="*/ 3951392 h 4275461"/>
                <a:gd name="connsiteX70" fmla="*/ 161321 w 3619883"/>
                <a:gd name="connsiteY70" fmla="*/ 3951392 h 4275461"/>
                <a:gd name="connsiteX71" fmla="*/ 161321 w 3619883"/>
                <a:gd name="connsiteY71" fmla="*/ 4128157 h 4275461"/>
                <a:gd name="connsiteX72" fmla="*/ 230914 w 3619883"/>
                <a:gd name="connsiteY72" fmla="*/ 4128157 h 4275461"/>
                <a:gd name="connsiteX73" fmla="*/ 189322 w 3619883"/>
                <a:gd name="connsiteY73" fmla="*/ 4275461 h 4275461"/>
                <a:gd name="connsiteX74" fmla="*/ 0 w 3619883"/>
                <a:gd name="connsiteY74" fmla="*/ 4275461 h 4275461"/>
                <a:gd name="connsiteX75" fmla="*/ 0 w 3619883"/>
                <a:gd name="connsiteY75" fmla="*/ 42229 h 4275461"/>
                <a:gd name="connsiteX76" fmla="*/ 42464 w 3619883"/>
                <a:gd name="connsiteY76" fmla="*/ 40518 h 4275461"/>
                <a:gd name="connsiteX77" fmla="*/ 137733 w 3619883"/>
                <a:gd name="connsiteY77" fmla="*/ 35355 h 4275461"/>
                <a:gd name="connsiteX78" fmla="*/ 270565 w 3619883"/>
                <a:gd name="connsiteY78" fmla="*/ 29759 h 4275461"/>
                <a:gd name="connsiteX79" fmla="*/ 479734 w 3619883"/>
                <a:gd name="connsiteY79" fmla="*/ 45455 h 4275461"/>
                <a:gd name="connsiteX80" fmla="*/ 524103 w 3619883"/>
                <a:gd name="connsiteY80" fmla="*/ 41625 h 4275461"/>
                <a:gd name="connsiteX81" fmla="*/ 624416 w 3619883"/>
                <a:gd name="connsiteY81" fmla="*/ 22696 h 4275461"/>
                <a:gd name="connsiteX82" fmla="*/ 657762 w 3619883"/>
                <a:gd name="connsiteY82" fmla="*/ 18351 h 4275461"/>
                <a:gd name="connsiteX83" fmla="*/ 690557 w 3619883"/>
                <a:gd name="connsiteY83" fmla="*/ 25792 h 4275461"/>
                <a:gd name="connsiteX84" fmla="*/ 745123 w 3619883"/>
                <a:gd name="connsiteY84" fmla="*/ 40157 h 4275461"/>
                <a:gd name="connsiteX85" fmla="*/ 789493 w 3619883"/>
                <a:gd name="connsiteY85" fmla="*/ 36327 h 4275461"/>
                <a:gd name="connsiteX86" fmla="*/ 854255 w 3619883"/>
                <a:gd name="connsiteY86" fmla="*/ 68887 h 4275461"/>
                <a:gd name="connsiteX87" fmla="*/ 897520 w 3619883"/>
                <a:gd name="connsiteY87" fmla="*/ 88629 h 4275461"/>
                <a:gd name="connsiteX88" fmla="*/ 940510 w 3619883"/>
                <a:gd name="connsiteY88" fmla="*/ 114265 h 4275461"/>
                <a:gd name="connsiteX89" fmla="*/ 1082712 w 3619883"/>
                <a:gd name="connsiteY89" fmla="*/ 144543 h 4275461"/>
                <a:gd name="connsiteX90" fmla="*/ 1205348 w 3619883"/>
                <a:gd name="connsiteY90" fmla="*/ 120753 h 4275461"/>
                <a:gd name="connsiteX91" fmla="*/ 1271764 w 3619883"/>
                <a:gd name="connsiteY91" fmla="*/ 117956 h 4275461"/>
                <a:gd name="connsiteX92" fmla="*/ 1315583 w 3619883"/>
                <a:gd name="connsiteY92" fmla="*/ 125912 h 4275461"/>
                <a:gd name="connsiteX93" fmla="*/ 1359125 w 3619883"/>
                <a:gd name="connsiteY93" fmla="*/ 139761 h 4275461"/>
                <a:gd name="connsiteX94" fmla="*/ 1391919 w 3619883"/>
                <a:gd name="connsiteY94" fmla="*/ 147202 h 4275461"/>
                <a:gd name="connsiteX95" fmla="*/ 1436563 w 3619883"/>
                <a:gd name="connsiteY95" fmla="*/ 137480 h 4275461"/>
                <a:gd name="connsiteX96" fmla="*/ 1471566 w 3619883"/>
                <a:gd name="connsiteY96" fmla="*/ 97777 h 4275461"/>
                <a:gd name="connsiteX97" fmla="*/ 1505739 w 3619883"/>
                <a:gd name="connsiteY97" fmla="*/ 75753 h 4275461"/>
                <a:gd name="connsiteX98" fmla="*/ 1590891 w 3619883"/>
                <a:gd name="connsiteY98" fmla="*/ 144702 h 4275461"/>
                <a:gd name="connsiteX99" fmla="*/ 1625616 w 3619883"/>
                <a:gd name="connsiteY99" fmla="*/ 110893 h 4275461"/>
                <a:gd name="connsiteX100" fmla="*/ 1658964 w 3619883"/>
                <a:gd name="connsiteY100" fmla="*/ 106547 h 4275461"/>
                <a:gd name="connsiteX101" fmla="*/ 1746598 w 3619883"/>
                <a:gd name="connsiteY101" fmla="*/ 122460 h 4275461"/>
                <a:gd name="connsiteX102" fmla="*/ 1811913 w 3619883"/>
                <a:gd name="connsiteY102" fmla="*/ 143234 h 4275461"/>
                <a:gd name="connsiteX103" fmla="*/ 1856557 w 3619883"/>
                <a:gd name="connsiteY103" fmla="*/ 133511 h 4275461"/>
                <a:gd name="connsiteX104" fmla="*/ 2066003 w 3619883"/>
                <a:gd name="connsiteY104" fmla="*/ 143313 h 4275461"/>
                <a:gd name="connsiteX105" fmla="*/ 2177615 w 3619883"/>
                <a:gd name="connsiteY105" fmla="*/ 119007 h 4275461"/>
                <a:gd name="connsiteX106" fmla="*/ 2255883 w 3619883"/>
                <a:gd name="connsiteY106" fmla="*/ 99047 h 4275461"/>
                <a:gd name="connsiteX107" fmla="*/ 2344622 w 3619883"/>
                <a:gd name="connsiteY107" fmla="*/ 91388 h 4275461"/>
                <a:gd name="connsiteX108" fmla="*/ 2455682 w 3619883"/>
                <a:gd name="connsiteY108" fmla="*/ 78869 h 4275461"/>
                <a:gd name="connsiteX109" fmla="*/ 2632609 w 3619883"/>
                <a:gd name="connsiteY109" fmla="*/ 75338 h 4275461"/>
                <a:gd name="connsiteX110" fmla="*/ 2742291 w 3619883"/>
                <a:gd name="connsiteY110" fmla="*/ 92282 h 4275461"/>
                <a:gd name="connsiteX111" fmla="*/ 2851974 w 3619883"/>
                <a:gd name="connsiteY111" fmla="*/ 109227 h 4275461"/>
                <a:gd name="connsiteX112" fmla="*/ 2907643 w 3619883"/>
                <a:gd name="connsiteY112" fmla="*/ 100020 h 4275461"/>
                <a:gd name="connsiteX113" fmla="*/ 2944022 w 3619883"/>
                <a:gd name="connsiteY113" fmla="*/ 30853 h 4275461"/>
                <a:gd name="connsiteX114" fmla="*/ 3022289 w 3619883"/>
                <a:gd name="connsiteY114" fmla="*/ 10893 h 4275461"/>
                <a:gd name="connsiteX115" fmla="*/ 3054807 w 3619883"/>
                <a:gd name="connsiteY115" fmla="*/ 24226 h 4275461"/>
                <a:gd name="connsiteX116" fmla="*/ 3141892 w 3619883"/>
                <a:gd name="connsiteY116" fmla="*/ 51925 h 4275461"/>
                <a:gd name="connsiteX117" fmla="*/ 3185711 w 3619883"/>
                <a:gd name="connsiteY117" fmla="*/ 59881 h 4275461"/>
                <a:gd name="connsiteX118" fmla="*/ 3219056 w 3619883"/>
                <a:gd name="connsiteY118" fmla="*/ 55536 h 4275461"/>
                <a:gd name="connsiteX119" fmla="*/ 3263425 w 3619883"/>
                <a:gd name="connsiteY119" fmla="*/ 51706 h 4275461"/>
                <a:gd name="connsiteX120" fmla="*/ 3296219 w 3619883"/>
                <a:gd name="connsiteY120" fmla="*/ 59147 h 4275461"/>
                <a:gd name="connsiteX121" fmla="*/ 3319094 w 3619883"/>
                <a:gd name="connsiteY121" fmla="*/ 42500 h 4275461"/>
                <a:gd name="connsiteX122" fmla="*/ 3420511 w 3619883"/>
                <a:gd name="connsiteY122" fmla="*/ 0 h 4275461"/>
                <a:gd name="connsiteX123" fmla="*/ 3453305 w 3619883"/>
                <a:gd name="connsiteY123" fmla="*/ 7440 h 4275461"/>
                <a:gd name="connsiteX124" fmla="*/ 3496571 w 3619883"/>
                <a:gd name="connsiteY124" fmla="*/ 27182 h 4275461"/>
                <a:gd name="connsiteX125" fmla="*/ 3602117 w 3619883"/>
                <a:gd name="connsiteY125" fmla="*/ 132521 h 4275461"/>
                <a:gd name="connsiteX126" fmla="*/ 3619883 w 3619883"/>
                <a:gd name="connsiteY126" fmla="*/ 140049 h 4275461"/>
                <a:gd name="connsiteX127" fmla="*/ 3619883 w 3619883"/>
                <a:gd name="connsiteY12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515810 w 3619883"/>
                <a:gd name="connsiteY8" fmla="*/ 4128157 h 4275461"/>
                <a:gd name="connsiteX9" fmla="*/ 2515810 w 3619883"/>
                <a:gd name="connsiteY9" fmla="*/ 3951392 h 4275461"/>
                <a:gd name="connsiteX10" fmla="*/ 2338025 w 3619883"/>
                <a:gd name="connsiteY10" fmla="*/ 3951392 h 4275461"/>
                <a:gd name="connsiteX11" fmla="*/ 2338025 w 3619883"/>
                <a:gd name="connsiteY11" fmla="*/ 4128157 h 4275461"/>
                <a:gd name="connsiteX12" fmla="*/ 2395120 w 3619883"/>
                <a:gd name="connsiteY12" fmla="*/ 4128157 h 4275461"/>
                <a:gd name="connsiteX13" fmla="*/ 2337697 w 3619883"/>
                <a:gd name="connsiteY13" fmla="*/ 4275461 h 4275461"/>
                <a:gd name="connsiteX14" fmla="*/ 2150155 w 3619883"/>
                <a:gd name="connsiteY14" fmla="*/ 4275461 h 4275461"/>
                <a:gd name="connsiteX15" fmla="*/ 2150155 w 3619883"/>
                <a:gd name="connsiteY15" fmla="*/ 4128157 h 4275461"/>
                <a:gd name="connsiteX16" fmla="*/ 2204852 w 3619883"/>
                <a:gd name="connsiteY16" fmla="*/ 4128157 h 4275461"/>
                <a:gd name="connsiteX17" fmla="*/ 2204852 w 3619883"/>
                <a:gd name="connsiteY17" fmla="*/ 3951392 h 4275461"/>
                <a:gd name="connsiteX18" fmla="*/ 2027068 w 3619883"/>
                <a:gd name="connsiteY18" fmla="*/ 3951392 h 4275461"/>
                <a:gd name="connsiteX19" fmla="*/ 2027068 w 3619883"/>
                <a:gd name="connsiteY19" fmla="*/ 4128157 h 4275461"/>
                <a:gd name="connsiteX20" fmla="*/ 2079759 w 3619883"/>
                <a:gd name="connsiteY20" fmla="*/ 4128157 h 4275461"/>
                <a:gd name="connsiteX21" fmla="*/ 2079759 w 3619883"/>
                <a:gd name="connsiteY21" fmla="*/ 4275461 h 4275461"/>
                <a:gd name="connsiteX22" fmla="*/ 1824703 w 3619883"/>
                <a:gd name="connsiteY22" fmla="*/ 4275461 h 4275461"/>
                <a:gd name="connsiteX23" fmla="*/ 1834468 w 3619883"/>
                <a:gd name="connsiteY23" fmla="*/ 4128157 h 4275461"/>
                <a:gd name="connsiteX24" fmla="*/ 1893894 w 3619883"/>
                <a:gd name="connsiteY24" fmla="*/ 4128157 h 4275461"/>
                <a:gd name="connsiteX25" fmla="*/ 1893894 w 3619883"/>
                <a:gd name="connsiteY25" fmla="*/ 3951392 h 4275461"/>
                <a:gd name="connsiteX26" fmla="*/ 1716110 w 3619883"/>
                <a:gd name="connsiteY26" fmla="*/ 3951392 h 4275461"/>
                <a:gd name="connsiteX27" fmla="*/ 1716110 w 3619883"/>
                <a:gd name="connsiteY27" fmla="*/ 4006431 h 4275461"/>
                <a:gd name="connsiteX28" fmla="*/ 1703447 w 3619883"/>
                <a:gd name="connsiteY28" fmla="*/ 4007960 h 4275461"/>
                <a:gd name="connsiteX29" fmla="*/ 1716110 w 3619883"/>
                <a:gd name="connsiteY29" fmla="*/ 4044284 h 4275461"/>
                <a:gd name="connsiteX30" fmla="*/ 1716110 w 3619883"/>
                <a:gd name="connsiteY30" fmla="*/ 4128157 h 4275461"/>
                <a:gd name="connsiteX31" fmla="*/ 1745346 w 3619883"/>
                <a:gd name="connsiteY31" fmla="*/ 4128157 h 4275461"/>
                <a:gd name="connsiteX32" fmla="*/ 1796694 w 3619883"/>
                <a:gd name="connsiteY32" fmla="*/ 4275461 h 4275461"/>
                <a:gd name="connsiteX33" fmla="*/ 1558844 w 3619883"/>
                <a:gd name="connsiteY33" fmla="*/ 4275461 h 4275461"/>
                <a:gd name="connsiteX34" fmla="*/ 1517252 w 3619883"/>
                <a:gd name="connsiteY34" fmla="*/ 4128157 h 4275461"/>
                <a:gd name="connsiteX35" fmla="*/ 1582936 w 3619883"/>
                <a:gd name="connsiteY35" fmla="*/ 4128157 h 4275461"/>
                <a:gd name="connsiteX36" fmla="*/ 1582936 w 3619883"/>
                <a:gd name="connsiteY36" fmla="*/ 3951392 h 4275461"/>
                <a:gd name="connsiteX37" fmla="*/ 1405151 w 3619883"/>
                <a:gd name="connsiteY37" fmla="*/ 3951392 h 4275461"/>
                <a:gd name="connsiteX38" fmla="*/ 1405151 w 3619883"/>
                <a:gd name="connsiteY38" fmla="*/ 4128157 h 4275461"/>
                <a:gd name="connsiteX39" fmla="*/ 1468988 w 3619883"/>
                <a:gd name="connsiteY39" fmla="*/ 4128157 h 4275461"/>
                <a:gd name="connsiteX40" fmla="*/ 1427396 w 3619883"/>
                <a:gd name="connsiteY40" fmla="*/ 4275461 h 4275461"/>
                <a:gd name="connsiteX41" fmla="*/ 1210751 w 3619883"/>
                <a:gd name="connsiteY41" fmla="*/ 4275461 h 4275461"/>
                <a:gd name="connsiteX42" fmla="*/ 1210751 w 3619883"/>
                <a:gd name="connsiteY42" fmla="*/ 4128157 h 4275461"/>
                <a:gd name="connsiteX43" fmla="*/ 1271978 w 3619883"/>
                <a:gd name="connsiteY43" fmla="*/ 4128157 h 4275461"/>
                <a:gd name="connsiteX44" fmla="*/ 1271978 w 3619883"/>
                <a:gd name="connsiteY44" fmla="*/ 3951392 h 4275461"/>
                <a:gd name="connsiteX45" fmla="*/ 1094193 w 3619883"/>
                <a:gd name="connsiteY45" fmla="*/ 3951392 h 4275461"/>
                <a:gd name="connsiteX46" fmla="*/ 1094193 w 3619883"/>
                <a:gd name="connsiteY46" fmla="*/ 4128157 h 4275461"/>
                <a:gd name="connsiteX47" fmla="*/ 1140354 w 3619883"/>
                <a:gd name="connsiteY47" fmla="*/ 4128157 h 4275461"/>
                <a:gd name="connsiteX48" fmla="*/ 1140354 w 3619883"/>
                <a:gd name="connsiteY48" fmla="*/ 4275461 h 4275461"/>
                <a:gd name="connsiteX49" fmla="*/ 953807 w 3619883"/>
                <a:gd name="connsiteY49" fmla="*/ 4275461 h 4275461"/>
                <a:gd name="connsiteX50" fmla="*/ 912215 w 3619883"/>
                <a:gd name="connsiteY50" fmla="*/ 4128157 h 4275461"/>
                <a:gd name="connsiteX51" fmla="*/ 961020 w 3619883"/>
                <a:gd name="connsiteY51" fmla="*/ 4128157 h 4275461"/>
                <a:gd name="connsiteX52" fmla="*/ 961020 w 3619883"/>
                <a:gd name="connsiteY52" fmla="*/ 3951392 h 4275461"/>
                <a:gd name="connsiteX53" fmla="*/ 783235 w 3619883"/>
                <a:gd name="connsiteY53" fmla="*/ 3951392 h 4275461"/>
                <a:gd name="connsiteX54" fmla="*/ 783235 w 3619883"/>
                <a:gd name="connsiteY54" fmla="*/ 4128157 h 4275461"/>
                <a:gd name="connsiteX55" fmla="*/ 871024 w 3619883"/>
                <a:gd name="connsiteY55" fmla="*/ 4128157 h 4275461"/>
                <a:gd name="connsiteX56" fmla="*/ 829432 w 3619883"/>
                <a:gd name="connsiteY56" fmla="*/ 4275461 h 4275461"/>
                <a:gd name="connsiteX57" fmla="*/ 611484 w 3619883"/>
                <a:gd name="connsiteY57" fmla="*/ 4275461 h 4275461"/>
                <a:gd name="connsiteX58" fmla="*/ 621247 w 3619883"/>
                <a:gd name="connsiteY58" fmla="*/ 4128157 h 4275461"/>
                <a:gd name="connsiteX59" fmla="*/ 650062 w 3619883"/>
                <a:gd name="connsiteY59" fmla="*/ 4128157 h 4275461"/>
                <a:gd name="connsiteX60" fmla="*/ 650062 w 3619883"/>
                <a:gd name="connsiteY60" fmla="*/ 3951392 h 4275461"/>
                <a:gd name="connsiteX61" fmla="*/ 472277 w 3619883"/>
                <a:gd name="connsiteY61" fmla="*/ 3951392 h 4275461"/>
                <a:gd name="connsiteX62" fmla="*/ 472277 w 3619883"/>
                <a:gd name="connsiteY62" fmla="*/ 4128157 h 4275461"/>
                <a:gd name="connsiteX63" fmla="*/ 522650 w 3619883"/>
                <a:gd name="connsiteY63" fmla="*/ 4128157 h 4275461"/>
                <a:gd name="connsiteX64" fmla="*/ 573998 w 3619883"/>
                <a:gd name="connsiteY64" fmla="*/ 4275461 h 4275461"/>
                <a:gd name="connsiteX65" fmla="*/ 336164 w 3619883"/>
                <a:gd name="connsiteY65" fmla="*/ 4275461 h 4275461"/>
                <a:gd name="connsiteX66" fmla="*/ 294572 w 3619883"/>
                <a:gd name="connsiteY66" fmla="*/ 4128157 h 4275461"/>
                <a:gd name="connsiteX67" fmla="*/ 339106 w 3619883"/>
                <a:gd name="connsiteY67" fmla="*/ 4128157 h 4275461"/>
                <a:gd name="connsiteX68" fmla="*/ 339106 w 3619883"/>
                <a:gd name="connsiteY68" fmla="*/ 3951392 h 4275461"/>
                <a:gd name="connsiteX69" fmla="*/ 161321 w 3619883"/>
                <a:gd name="connsiteY69" fmla="*/ 3951392 h 4275461"/>
                <a:gd name="connsiteX70" fmla="*/ 161321 w 3619883"/>
                <a:gd name="connsiteY70" fmla="*/ 4128157 h 4275461"/>
                <a:gd name="connsiteX71" fmla="*/ 230914 w 3619883"/>
                <a:gd name="connsiteY71" fmla="*/ 4128157 h 4275461"/>
                <a:gd name="connsiteX72" fmla="*/ 189322 w 3619883"/>
                <a:gd name="connsiteY72" fmla="*/ 4275461 h 4275461"/>
                <a:gd name="connsiteX73" fmla="*/ 0 w 3619883"/>
                <a:gd name="connsiteY73" fmla="*/ 4275461 h 4275461"/>
                <a:gd name="connsiteX74" fmla="*/ 0 w 3619883"/>
                <a:gd name="connsiteY74" fmla="*/ 42229 h 4275461"/>
                <a:gd name="connsiteX75" fmla="*/ 42464 w 3619883"/>
                <a:gd name="connsiteY75" fmla="*/ 40518 h 4275461"/>
                <a:gd name="connsiteX76" fmla="*/ 137733 w 3619883"/>
                <a:gd name="connsiteY76" fmla="*/ 35355 h 4275461"/>
                <a:gd name="connsiteX77" fmla="*/ 270565 w 3619883"/>
                <a:gd name="connsiteY77" fmla="*/ 29759 h 4275461"/>
                <a:gd name="connsiteX78" fmla="*/ 479734 w 3619883"/>
                <a:gd name="connsiteY78" fmla="*/ 45455 h 4275461"/>
                <a:gd name="connsiteX79" fmla="*/ 524103 w 3619883"/>
                <a:gd name="connsiteY79" fmla="*/ 41625 h 4275461"/>
                <a:gd name="connsiteX80" fmla="*/ 624416 w 3619883"/>
                <a:gd name="connsiteY80" fmla="*/ 22696 h 4275461"/>
                <a:gd name="connsiteX81" fmla="*/ 657762 w 3619883"/>
                <a:gd name="connsiteY81" fmla="*/ 18351 h 4275461"/>
                <a:gd name="connsiteX82" fmla="*/ 690557 w 3619883"/>
                <a:gd name="connsiteY82" fmla="*/ 25792 h 4275461"/>
                <a:gd name="connsiteX83" fmla="*/ 745123 w 3619883"/>
                <a:gd name="connsiteY83" fmla="*/ 40157 h 4275461"/>
                <a:gd name="connsiteX84" fmla="*/ 789493 w 3619883"/>
                <a:gd name="connsiteY84" fmla="*/ 36327 h 4275461"/>
                <a:gd name="connsiteX85" fmla="*/ 854255 w 3619883"/>
                <a:gd name="connsiteY85" fmla="*/ 68887 h 4275461"/>
                <a:gd name="connsiteX86" fmla="*/ 897520 w 3619883"/>
                <a:gd name="connsiteY86" fmla="*/ 88629 h 4275461"/>
                <a:gd name="connsiteX87" fmla="*/ 940510 w 3619883"/>
                <a:gd name="connsiteY87" fmla="*/ 114265 h 4275461"/>
                <a:gd name="connsiteX88" fmla="*/ 1082712 w 3619883"/>
                <a:gd name="connsiteY88" fmla="*/ 144543 h 4275461"/>
                <a:gd name="connsiteX89" fmla="*/ 1205348 w 3619883"/>
                <a:gd name="connsiteY89" fmla="*/ 120753 h 4275461"/>
                <a:gd name="connsiteX90" fmla="*/ 1271764 w 3619883"/>
                <a:gd name="connsiteY90" fmla="*/ 117956 h 4275461"/>
                <a:gd name="connsiteX91" fmla="*/ 1315583 w 3619883"/>
                <a:gd name="connsiteY91" fmla="*/ 125912 h 4275461"/>
                <a:gd name="connsiteX92" fmla="*/ 1359125 w 3619883"/>
                <a:gd name="connsiteY92" fmla="*/ 139761 h 4275461"/>
                <a:gd name="connsiteX93" fmla="*/ 1391919 w 3619883"/>
                <a:gd name="connsiteY93" fmla="*/ 147202 h 4275461"/>
                <a:gd name="connsiteX94" fmla="*/ 1436563 w 3619883"/>
                <a:gd name="connsiteY94" fmla="*/ 137480 h 4275461"/>
                <a:gd name="connsiteX95" fmla="*/ 1471566 w 3619883"/>
                <a:gd name="connsiteY95" fmla="*/ 97777 h 4275461"/>
                <a:gd name="connsiteX96" fmla="*/ 1505739 w 3619883"/>
                <a:gd name="connsiteY96" fmla="*/ 75753 h 4275461"/>
                <a:gd name="connsiteX97" fmla="*/ 1590891 w 3619883"/>
                <a:gd name="connsiteY97" fmla="*/ 144702 h 4275461"/>
                <a:gd name="connsiteX98" fmla="*/ 1625616 w 3619883"/>
                <a:gd name="connsiteY98" fmla="*/ 110893 h 4275461"/>
                <a:gd name="connsiteX99" fmla="*/ 1658964 w 3619883"/>
                <a:gd name="connsiteY99" fmla="*/ 106547 h 4275461"/>
                <a:gd name="connsiteX100" fmla="*/ 1746598 w 3619883"/>
                <a:gd name="connsiteY100" fmla="*/ 122460 h 4275461"/>
                <a:gd name="connsiteX101" fmla="*/ 1811913 w 3619883"/>
                <a:gd name="connsiteY101" fmla="*/ 143234 h 4275461"/>
                <a:gd name="connsiteX102" fmla="*/ 1856557 w 3619883"/>
                <a:gd name="connsiteY102" fmla="*/ 133511 h 4275461"/>
                <a:gd name="connsiteX103" fmla="*/ 2066003 w 3619883"/>
                <a:gd name="connsiteY103" fmla="*/ 143313 h 4275461"/>
                <a:gd name="connsiteX104" fmla="*/ 2177615 w 3619883"/>
                <a:gd name="connsiteY104" fmla="*/ 119007 h 4275461"/>
                <a:gd name="connsiteX105" fmla="*/ 2255883 w 3619883"/>
                <a:gd name="connsiteY105" fmla="*/ 99047 h 4275461"/>
                <a:gd name="connsiteX106" fmla="*/ 2344622 w 3619883"/>
                <a:gd name="connsiteY106" fmla="*/ 91388 h 4275461"/>
                <a:gd name="connsiteX107" fmla="*/ 2455682 w 3619883"/>
                <a:gd name="connsiteY107" fmla="*/ 78869 h 4275461"/>
                <a:gd name="connsiteX108" fmla="*/ 2632609 w 3619883"/>
                <a:gd name="connsiteY108" fmla="*/ 75338 h 4275461"/>
                <a:gd name="connsiteX109" fmla="*/ 2742291 w 3619883"/>
                <a:gd name="connsiteY109" fmla="*/ 92282 h 4275461"/>
                <a:gd name="connsiteX110" fmla="*/ 2851974 w 3619883"/>
                <a:gd name="connsiteY110" fmla="*/ 109227 h 4275461"/>
                <a:gd name="connsiteX111" fmla="*/ 2907643 w 3619883"/>
                <a:gd name="connsiteY111" fmla="*/ 100020 h 4275461"/>
                <a:gd name="connsiteX112" fmla="*/ 2944022 w 3619883"/>
                <a:gd name="connsiteY112" fmla="*/ 30853 h 4275461"/>
                <a:gd name="connsiteX113" fmla="*/ 3022289 w 3619883"/>
                <a:gd name="connsiteY113" fmla="*/ 10893 h 4275461"/>
                <a:gd name="connsiteX114" fmla="*/ 3054807 w 3619883"/>
                <a:gd name="connsiteY114" fmla="*/ 24226 h 4275461"/>
                <a:gd name="connsiteX115" fmla="*/ 3141892 w 3619883"/>
                <a:gd name="connsiteY115" fmla="*/ 51925 h 4275461"/>
                <a:gd name="connsiteX116" fmla="*/ 3185711 w 3619883"/>
                <a:gd name="connsiteY116" fmla="*/ 59881 h 4275461"/>
                <a:gd name="connsiteX117" fmla="*/ 3219056 w 3619883"/>
                <a:gd name="connsiteY117" fmla="*/ 55536 h 4275461"/>
                <a:gd name="connsiteX118" fmla="*/ 3263425 w 3619883"/>
                <a:gd name="connsiteY118" fmla="*/ 51706 h 4275461"/>
                <a:gd name="connsiteX119" fmla="*/ 3296219 w 3619883"/>
                <a:gd name="connsiteY119" fmla="*/ 59147 h 4275461"/>
                <a:gd name="connsiteX120" fmla="*/ 3319094 w 3619883"/>
                <a:gd name="connsiteY120" fmla="*/ 42500 h 4275461"/>
                <a:gd name="connsiteX121" fmla="*/ 3420511 w 3619883"/>
                <a:gd name="connsiteY121" fmla="*/ 0 h 4275461"/>
                <a:gd name="connsiteX122" fmla="*/ 3453305 w 3619883"/>
                <a:gd name="connsiteY122" fmla="*/ 7440 h 4275461"/>
                <a:gd name="connsiteX123" fmla="*/ 3496571 w 3619883"/>
                <a:gd name="connsiteY123" fmla="*/ 27182 h 4275461"/>
                <a:gd name="connsiteX124" fmla="*/ 3602117 w 3619883"/>
                <a:gd name="connsiteY124" fmla="*/ 132521 h 4275461"/>
                <a:gd name="connsiteX125" fmla="*/ 3619883 w 3619883"/>
                <a:gd name="connsiteY125" fmla="*/ 140049 h 4275461"/>
                <a:gd name="connsiteX126" fmla="*/ 3619883 w 3619883"/>
                <a:gd name="connsiteY12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515810 w 3619883"/>
                <a:gd name="connsiteY8" fmla="*/ 3951392 h 4275461"/>
                <a:gd name="connsiteX9" fmla="*/ 2338025 w 3619883"/>
                <a:gd name="connsiteY9" fmla="*/ 3951392 h 4275461"/>
                <a:gd name="connsiteX10" fmla="*/ 2338025 w 3619883"/>
                <a:gd name="connsiteY10" fmla="*/ 4128157 h 4275461"/>
                <a:gd name="connsiteX11" fmla="*/ 2395120 w 3619883"/>
                <a:gd name="connsiteY11" fmla="*/ 4128157 h 4275461"/>
                <a:gd name="connsiteX12" fmla="*/ 2337697 w 3619883"/>
                <a:gd name="connsiteY12" fmla="*/ 4275461 h 4275461"/>
                <a:gd name="connsiteX13" fmla="*/ 2150155 w 3619883"/>
                <a:gd name="connsiteY13" fmla="*/ 4275461 h 4275461"/>
                <a:gd name="connsiteX14" fmla="*/ 2150155 w 3619883"/>
                <a:gd name="connsiteY14" fmla="*/ 4128157 h 4275461"/>
                <a:gd name="connsiteX15" fmla="*/ 2204852 w 3619883"/>
                <a:gd name="connsiteY15" fmla="*/ 4128157 h 4275461"/>
                <a:gd name="connsiteX16" fmla="*/ 2204852 w 3619883"/>
                <a:gd name="connsiteY16" fmla="*/ 3951392 h 4275461"/>
                <a:gd name="connsiteX17" fmla="*/ 2027068 w 3619883"/>
                <a:gd name="connsiteY17" fmla="*/ 3951392 h 4275461"/>
                <a:gd name="connsiteX18" fmla="*/ 2027068 w 3619883"/>
                <a:gd name="connsiteY18" fmla="*/ 4128157 h 4275461"/>
                <a:gd name="connsiteX19" fmla="*/ 2079759 w 3619883"/>
                <a:gd name="connsiteY19" fmla="*/ 4128157 h 4275461"/>
                <a:gd name="connsiteX20" fmla="*/ 2079759 w 3619883"/>
                <a:gd name="connsiteY20" fmla="*/ 4275461 h 4275461"/>
                <a:gd name="connsiteX21" fmla="*/ 1824703 w 3619883"/>
                <a:gd name="connsiteY21" fmla="*/ 4275461 h 4275461"/>
                <a:gd name="connsiteX22" fmla="*/ 1834468 w 3619883"/>
                <a:gd name="connsiteY22" fmla="*/ 4128157 h 4275461"/>
                <a:gd name="connsiteX23" fmla="*/ 1893894 w 3619883"/>
                <a:gd name="connsiteY23" fmla="*/ 4128157 h 4275461"/>
                <a:gd name="connsiteX24" fmla="*/ 1893894 w 3619883"/>
                <a:gd name="connsiteY24" fmla="*/ 3951392 h 4275461"/>
                <a:gd name="connsiteX25" fmla="*/ 1716110 w 3619883"/>
                <a:gd name="connsiteY25" fmla="*/ 3951392 h 4275461"/>
                <a:gd name="connsiteX26" fmla="*/ 1716110 w 3619883"/>
                <a:gd name="connsiteY26" fmla="*/ 4006431 h 4275461"/>
                <a:gd name="connsiteX27" fmla="*/ 1703447 w 3619883"/>
                <a:gd name="connsiteY27" fmla="*/ 4007960 h 4275461"/>
                <a:gd name="connsiteX28" fmla="*/ 1716110 w 3619883"/>
                <a:gd name="connsiteY28" fmla="*/ 4044284 h 4275461"/>
                <a:gd name="connsiteX29" fmla="*/ 1716110 w 3619883"/>
                <a:gd name="connsiteY29" fmla="*/ 4128157 h 4275461"/>
                <a:gd name="connsiteX30" fmla="*/ 1745346 w 3619883"/>
                <a:gd name="connsiteY30" fmla="*/ 4128157 h 4275461"/>
                <a:gd name="connsiteX31" fmla="*/ 1796694 w 3619883"/>
                <a:gd name="connsiteY31" fmla="*/ 4275461 h 4275461"/>
                <a:gd name="connsiteX32" fmla="*/ 1558844 w 3619883"/>
                <a:gd name="connsiteY32" fmla="*/ 4275461 h 4275461"/>
                <a:gd name="connsiteX33" fmla="*/ 1517252 w 3619883"/>
                <a:gd name="connsiteY33" fmla="*/ 4128157 h 4275461"/>
                <a:gd name="connsiteX34" fmla="*/ 1582936 w 3619883"/>
                <a:gd name="connsiteY34" fmla="*/ 4128157 h 4275461"/>
                <a:gd name="connsiteX35" fmla="*/ 1582936 w 3619883"/>
                <a:gd name="connsiteY35" fmla="*/ 3951392 h 4275461"/>
                <a:gd name="connsiteX36" fmla="*/ 1405151 w 3619883"/>
                <a:gd name="connsiteY36" fmla="*/ 3951392 h 4275461"/>
                <a:gd name="connsiteX37" fmla="*/ 1405151 w 3619883"/>
                <a:gd name="connsiteY37" fmla="*/ 4128157 h 4275461"/>
                <a:gd name="connsiteX38" fmla="*/ 1468988 w 3619883"/>
                <a:gd name="connsiteY38" fmla="*/ 4128157 h 4275461"/>
                <a:gd name="connsiteX39" fmla="*/ 1427396 w 3619883"/>
                <a:gd name="connsiteY39" fmla="*/ 4275461 h 4275461"/>
                <a:gd name="connsiteX40" fmla="*/ 1210751 w 3619883"/>
                <a:gd name="connsiteY40" fmla="*/ 4275461 h 4275461"/>
                <a:gd name="connsiteX41" fmla="*/ 1210751 w 3619883"/>
                <a:gd name="connsiteY41" fmla="*/ 4128157 h 4275461"/>
                <a:gd name="connsiteX42" fmla="*/ 1271978 w 3619883"/>
                <a:gd name="connsiteY42" fmla="*/ 4128157 h 4275461"/>
                <a:gd name="connsiteX43" fmla="*/ 1271978 w 3619883"/>
                <a:gd name="connsiteY43" fmla="*/ 3951392 h 4275461"/>
                <a:gd name="connsiteX44" fmla="*/ 1094193 w 3619883"/>
                <a:gd name="connsiteY44" fmla="*/ 3951392 h 4275461"/>
                <a:gd name="connsiteX45" fmla="*/ 1094193 w 3619883"/>
                <a:gd name="connsiteY45" fmla="*/ 4128157 h 4275461"/>
                <a:gd name="connsiteX46" fmla="*/ 1140354 w 3619883"/>
                <a:gd name="connsiteY46" fmla="*/ 4128157 h 4275461"/>
                <a:gd name="connsiteX47" fmla="*/ 1140354 w 3619883"/>
                <a:gd name="connsiteY47" fmla="*/ 4275461 h 4275461"/>
                <a:gd name="connsiteX48" fmla="*/ 953807 w 3619883"/>
                <a:gd name="connsiteY48" fmla="*/ 4275461 h 4275461"/>
                <a:gd name="connsiteX49" fmla="*/ 912215 w 3619883"/>
                <a:gd name="connsiteY49" fmla="*/ 4128157 h 4275461"/>
                <a:gd name="connsiteX50" fmla="*/ 961020 w 3619883"/>
                <a:gd name="connsiteY50" fmla="*/ 4128157 h 4275461"/>
                <a:gd name="connsiteX51" fmla="*/ 961020 w 3619883"/>
                <a:gd name="connsiteY51" fmla="*/ 3951392 h 4275461"/>
                <a:gd name="connsiteX52" fmla="*/ 783235 w 3619883"/>
                <a:gd name="connsiteY52" fmla="*/ 3951392 h 4275461"/>
                <a:gd name="connsiteX53" fmla="*/ 783235 w 3619883"/>
                <a:gd name="connsiteY53" fmla="*/ 4128157 h 4275461"/>
                <a:gd name="connsiteX54" fmla="*/ 871024 w 3619883"/>
                <a:gd name="connsiteY54" fmla="*/ 4128157 h 4275461"/>
                <a:gd name="connsiteX55" fmla="*/ 829432 w 3619883"/>
                <a:gd name="connsiteY55" fmla="*/ 4275461 h 4275461"/>
                <a:gd name="connsiteX56" fmla="*/ 611484 w 3619883"/>
                <a:gd name="connsiteY56" fmla="*/ 4275461 h 4275461"/>
                <a:gd name="connsiteX57" fmla="*/ 621247 w 3619883"/>
                <a:gd name="connsiteY57" fmla="*/ 4128157 h 4275461"/>
                <a:gd name="connsiteX58" fmla="*/ 650062 w 3619883"/>
                <a:gd name="connsiteY58" fmla="*/ 4128157 h 4275461"/>
                <a:gd name="connsiteX59" fmla="*/ 650062 w 3619883"/>
                <a:gd name="connsiteY59" fmla="*/ 3951392 h 4275461"/>
                <a:gd name="connsiteX60" fmla="*/ 472277 w 3619883"/>
                <a:gd name="connsiteY60" fmla="*/ 3951392 h 4275461"/>
                <a:gd name="connsiteX61" fmla="*/ 472277 w 3619883"/>
                <a:gd name="connsiteY61" fmla="*/ 4128157 h 4275461"/>
                <a:gd name="connsiteX62" fmla="*/ 522650 w 3619883"/>
                <a:gd name="connsiteY62" fmla="*/ 4128157 h 4275461"/>
                <a:gd name="connsiteX63" fmla="*/ 573998 w 3619883"/>
                <a:gd name="connsiteY63" fmla="*/ 4275461 h 4275461"/>
                <a:gd name="connsiteX64" fmla="*/ 336164 w 3619883"/>
                <a:gd name="connsiteY64" fmla="*/ 4275461 h 4275461"/>
                <a:gd name="connsiteX65" fmla="*/ 294572 w 3619883"/>
                <a:gd name="connsiteY65" fmla="*/ 4128157 h 4275461"/>
                <a:gd name="connsiteX66" fmla="*/ 339106 w 3619883"/>
                <a:gd name="connsiteY66" fmla="*/ 4128157 h 4275461"/>
                <a:gd name="connsiteX67" fmla="*/ 339106 w 3619883"/>
                <a:gd name="connsiteY67" fmla="*/ 3951392 h 4275461"/>
                <a:gd name="connsiteX68" fmla="*/ 161321 w 3619883"/>
                <a:gd name="connsiteY68" fmla="*/ 3951392 h 4275461"/>
                <a:gd name="connsiteX69" fmla="*/ 161321 w 3619883"/>
                <a:gd name="connsiteY69" fmla="*/ 4128157 h 4275461"/>
                <a:gd name="connsiteX70" fmla="*/ 230914 w 3619883"/>
                <a:gd name="connsiteY70" fmla="*/ 4128157 h 4275461"/>
                <a:gd name="connsiteX71" fmla="*/ 189322 w 3619883"/>
                <a:gd name="connsiteY71" fmla="*/ 4275461 h 4275461"/>
                <a:gd name="connsiteX72" fmla="*/ 0 w 3619883"/>
                <a:gd name="connsiteY72" fmla="*/ 4275461 h 4275461"/>
                <a:gd name="connsiteX73" fmla="*/ 0 w 3619883"/>
                <a:gd name="connsiteY73" fmla="*/ 42229 h 4275461"/>
                <a:gd name="connsiteX74" fmla="*/ 42464 w 3619883"/>
                <a:gd name="connsiteY74" fmla="*/ 40518 h 4275461"/>
                <a:gd name="connsiteX75" fmla="*/ 137733 w 3619883"/>
                <a:gd name="connsiteY75" fmla="*/ 35355 h 4275461"/>
                <a:gd name="connsiteX76" fmla="*/ 270565 w 3619883"/>
                <a:gd name="connsiteY76" fmla="*/ 29759 h 4275461"/>
                <a:gd name="connsiteX77" fmla="*/ 479734 w 3619883"/>
                <a:gd name="connsiteY77" fmla="*/ 45455 h 4275461"/>
                <a:gd name="connsiteX78" fmla="*/ 524103 w 3619883"/>
                <a:gd name="connsiteY78" fmla="*/ 41625 h 4275461"/>
                <a:gd name="connsiteX79" fmla="*/ 624416 w 3619883"/>
                <a:gd name="connsiteY79" fmla="*/ 22696 h 4275461"/>
                <a:gd name="connsiteX80" fmla="*/ 657762 w 3619883"/>
                <a:gd name="connsiteY80" fmla="*/ 18351 h 4275461"/>
                <a:gd name="connsiteX81" fmla="*/ 690557 w 3619883"/>
                <a:gd name="connsiteY81" fmla="*/ 25792 h 4275461"/>
                <a:gd name="connsiteX82" fmla="*/ 745123 w 3619883"/>
                <a:gd name="connsiteY82" fmla="*/ 40157 h 4275461"/>
                <a:gd name="connsiteX83" fmla="*/ 789493 w 3619883"/>
                <a:gd name="connsiteY83" fmla="*/ 36327 h 4275461"/>
                <a:gd name="connsiteX84" fmla="*/ 854255 w 3619883"/>
                <a:gd name="connsiteY84" fmla="*/ 68887 h 4275461"/>
                <a:gd name="connsiteX85" fmla="*/ 897520 w 3619883"/>
                <a:gd name="connsiteY85" fmla="*/ 88629 h 4275461"/>
                <a:gd name="connsiteX86" fmla="*/ 940510 w 3619883"/>
                <a:gd name="connsiteY86" fmla="*/ 114265 h 4275461"/>
                <a:gd name="connsiteX87" fmla="*/ 1082712 w 3619883"/>
                <a:gd name="connsiteY87" fmla="*/ 144543 h 4275461"/>
                <a:gd name="connsiteX88" fmla="*/ 1205348 w 3619883"/>
                <a:gd name="connsiteY88" fmla="*/ 120753 h 4275461"/>
                <a:gd name="connsiteX89" fmla="*/ 1271764 w 3619883"/>
                <a:gd name="connsiteY89" fmla="*/ 117956 h 4275461"/>
                <a:gd name="connsiteX90" fmla="*/ 1315583 w 3619883"/>
                <a:gd name="connsiteY90" fmla="*/ 125912 h 4275461"/>
                <a:gd name="connsiteX91" fmla="*/ 1359125 w 3619883"/>
                <a:gd name="connsiteY91" fmla="*/ 139761 h 4275461"/>
                <a:gd name="connsiteX92" fmla="*/ 1391919 w 3619883"/>
                <a:gd name="connsiteY92" fmla="*/ 147202 h 4275461"/>
                <a:gd name="connsiteX93" fmla="*/ 1436563 w 3619883"/>
                <a:gd name="connsiteY93" fmla="*/ 137480 h 4275461"/>
                <a:gd name="connsiteX94" fmla="*/ 1471566 w 3619883"/>
                <a:gd name="connsiteY94" fmla="*/ 97777 h 4275461"/>
                <a:gd name="connsiteX95" fmla="*/ 1505739 w 3619883"/>
                <a:gd name="connsiteY95" fmla="*/ 75753 h 4275461"/>
                <a:gd name="connsiteX96" fmla="*/ 1590891 w 3619883"/>
                <a:gd name="connsiteY96" fmla="*/ 144702 h 4275461"/>
                <a:gd name="connsiteX97" fmla="*/ 1625616 w 3619883"/>
                <a:gd name="connsiteY97" fmla="*/ 110893 h 4275461"/>
                <a:gd name="connsiteX98" fmla="*/ 1658964 w 3619883"/>
                <a:gd name="connsiteY98" fmla="*/ 106547 h 4275461"/>
                <a:gd name="connsiteX99" fmla="*/ 1746598 w 3619883"/>
                <a:gd name="connsiteY99" fmla="*/ 122460 h 4275461"/>
                <a:gd name="connsiteX100" fmla="*/ 1811913 w 3619883"/>
                <a:gd name="connsiteY100" fmla="*/ 143234 h 4275461"/>
                <a:gd name="connsiteX101" fmla="*/ 1856557 w 3619883"/>
                <a:gd name="connsiteY101" fmla="*/ 133511 h 4275461"/>
                <a:gd name="connsiteX102" fmla="*/ 2066003 w 3619883"/>
                <a:gd name="connsiteY102" fmla="*/ 143313 h 4275461"/>
                <a:gd name="connsiteX103" fmla="*/ 2177615 w 3619883"/>
                <a:gd name="connsiteY103" fmla="*/ 119007 h 4275461"/>
                <a:gd name="connsiteX104" fmla="*/ 2255883 w 3619883"/>
                <a:gd name="connsiteY104" fmla="*/ 99047 h 4275461"/>
                <a:gd name="connsiteX105" fmla="*/ 2344622 w 3619883"/>
                <a:gd name="connsiteY105" fmla="*/ 91388 h 4275461"/>
                <a:gd name="connsiteX106" fmla="*/ 2455682 w 3619883"/>
                <a:gd name="connsiteY106" fmla="*/ 78869 h 4275461"/>
                <a:gd name="connsiteX107" fmla="*/ 2632609 w 3619883"/>
                <a:gd name="connsiteY107" fmla="*/ 75338 h 4275461"/>
                <a:gd name="connsiteX108" fmla="*/ 2742291 w 3619883"/>
                <a:gd name="connsiteY108" fmla="*/ 92282 h 4275461"/>
                <a:gd name="connsiteX109" fmla="*/ 2851974 w 3619883"/>
                <a:gd name="connsiteY109" fmla="*/ 109227 h 4275461"/>
                <a:gd name="connsiteX110" fmla="*/ 2907643 w 3619883"/>
                <a:gd name="connsiteY110" fmla="*/ 100020 h 4275461"/>
                <a:gd name="connsiteX111" fmla="*/ 2944022 w 3619883"/>
                <a:gd name="connsiteY111" fmla="*/ 30853 h 4275461"/>
                <a:gd name="connsiteX112" fmla="*/ 3022289 w 3619883"/>
                <a:gd name="connsiteY112" fmla="*/ 10893 h 4275461"/>
                <a:gd name="connsiteX113" fmla="*/ 3054807 w 3619883"/>
                <a:gd name="connsiteY113" fmla="*/ 24226 h 4275461"/>
                <a:gd name="connsiteX114" fmla="*/ 3141892 w 3619883"/>
                <a:gd name="connsiteY114" fmla="*/ 51925 h 4275461"/>
                <a:gd name="connsiteX115" fmla="*/ 3185711 w 3619883"/>
                <a:gd name="connsiteY115" fmla="*/ 59881 h 4275461"/>
                <a:gd name="connsiteX116" fmla="*/ 3219056 w 3619883"/>
                <a:gd name="connsiteY116" fmla="*/ 55536 h 4275461"/>
                <a:gd name="connsiteX117" fmla="*/ 3263425 w 3619883"/>
                <a:gd name="connsiteY117" fmla="*/ 51706 h 4275461"/>
                <a:gd name="connsiteX118" fmla="*/ 3296219 w 3619883"/>
                <a:gd name="connsiteY118" fmla="*/ 59147 h 4275461"/>
                <a:gd name="connsiteX119" fmla="*/ 3319094 w 3619883"/>
                <a:gd name="connsiteY119" fmla="*/ 42500 h 4275461"/>
                <a:gd name="connsiteX120" fmla="*/ 3420511 w 3619883"/>
                <a:gd name="connsiteY120" fmla="*/ 0 h 4275461"/>
                <a:gd name="connsiteX121" fmla="*/ 3453305 w 3619883"/>
                <a:gd name="connsiteY121" fmla="*/ 7440 h 4275461"/>
                <a:gd name="connsiteX122" fmla="*/ 3496571 w 3619883"/>
                <a:gd name="connsiteY122" fmla="*/ 27182 h 4275461"/>
                <a:gd name="connsiteX123" fmla="*/ 3602117 w 3619883"/>
                <a:gd name="connsiteY123" fmla="*/ 132521 h 4275461"/>
                <a:gd name="connsiteX124" fmla="*/ 3619883 w 3619883"/>
                <a:gd name="connsiteY124" fmla="*/ 140049 h 4275461"/>
                <a:gd name="connsiteX125" fmla="*/ 3619883 w 3619883"/>
                <a:gd name="connsiteY12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3951392 h 4275461"/>
                <a:gd name="connsiteX9" fmla="*/ 2338025 w 3619883"/>
                <a:gd name="connsiteY9" fmla="*/ 4128157 h 4275461"/>
                <a:gd name="connsiteX10" fmla="*/ 2395120 w 3619883"/>
                <a:gd name="connsiteY10" fmla="*/ 4128157 h 4275461"/>
                <a:gd name="connsiteX11" fmla="*/ 2337697 w 3619883"/>
                <a:gd name="connsiteY11" fmla="*/ 4275461 h 4275461"/>
                <a:gd name="connsiteX12" fmla="*/ 2150155 w 3619883"/>
                <a:gd name="connsiteY12" fmla="*/ 4275461 h 4275461"/>
                <a:gd name="connsiteX13" fmla="*/ 2150155 w 3619883"/>
                <a:gd name="connsiteY13" fmla="*/ 4128157 h 4275461"/>
                <a:gd name="connsiteX14" fmla="*/ 2204852 w 3619883"/>
                <a:gd name="connsiteY14" fmla="*/ 4128157 h 4275461"/>
                <a:gd name="connsiteX15" fmla="*/ 2204852 w 3619883"/>
                <a:gd name="connsiteY15" fmla="*/ 3951392 h 4275461"/>
                <a:gd name="connsiteX16" fmla="*/ 2027068 w 3619883"/>
                <a:gd name="connsiteY16" fmla="*/ 3951392 h 4275461"/>
                <a:gd name="connsiteX17" fmla="*/ 2027068 w 3619883"/>
                <a:gd name="connsiteY17" fmla="*/ 4128157 h 4275461"/>
                <a:gd name="connsiteX18" fmla="*/ 2079759 w 3619883"/>
                <a:gd name="connsiteY18" fmla="*/ 4128157 h 4275461"/>
                <a:gd name="connsiteX19" fmla="*/ 2079759 w 3619883"/>
                <a:gd name="connsiteY19" fmla="*/ 4275461 h 4275461"/>
                <a:gd name="connsiteX20" fmla="*/ 1824703 w 3619883"/>
                <a:gd name="connsiteY20" fmla="*/ 4275461 h 4275461"/>
                <a:gd name="connsiteX21" fmla="*/ 1834468 w 3619883"/>
                <a:gd name="connsiteY21" fmla="*/ 4128157 h 4275461"/>
                <a:gd name="connsiteX22" fmla="*/ 1893894 w 3619883"/>
                <a:gd name="connsiteY22" fmla="*/ 4128157 h 4275461"/>
                <a:gd name="connsiteX23" fmla="*/ 1893894 w 3619883"/>
                <a:gd name="connsiteY23" fmla="*/ 3951392 h 4275461"/>
                <a:gd name="connsiteX24" fmla="*/ 1716110 w 3619883"/>
                <a:gd name="connsiteY24" fmla="*/ 3951392 h 4275461"/>
                <a:gd name="connsiteX25" fmla="*/ 1716110 w 3619883"/>
                <a:gd name="connsiteY25" fmla="*/ 4006431 h 4275461"/>
                <a:gd name="connsiteX26" fmla="*/ 1703447 w 3619883"/>
                <a:gd name="connsiteY26" fmla="*/ 4007960 h 4275461"/>
                <a:gd name="connsiteX27" fmla="*/ 1716110 w 3619883"/>
                <a:gd name="connsiteY27" fmla="*/ 4044284 h 4275461"/>
                <a:gd name="connsiteX28" fmla="*/ 1716110 w 3619883"/>
                <a:gd name="connsiteY28" fmla="*/ 4128157 h 4275461"/>
                <a:gd name="connsiteX29" fmla="*/ 1745346 w 3619883"/>
                <a:gd name="connsiteY29" fmla="*/ 4128157 h 4275461"/>
                <a:gd name="connsiteX30" fmla="*/ 1796694 w 3619883"/>
                <a:gd name="connsiteY30" fmla="*/ 4275461 h 4275461"/>
                <a:gd name="connsiteX31" fmla="*/ 1558844 w 3619883"/>
                <a:gd name="connsiteY31" fmla="*/ 4275461 h 4275461"/>
                <a:gd name="connsiteX32" fmla="*/ 1517252 w 3619883"/>
                <a:gd name="connsiteY32" fmla="*/ 4128157 h 4275461"/>
                <a:gd name="connsiteX33" fmla="*/ 1582936 w 3619883"/>
                <a:gd name="connsiteY33" fmla="*/ 4128157 h 4275461"/>
                <a:gd name="connsiteX34" fmla="*/ 1582936 w 3619883"/>
                <a:gd name="connsiteY34" fmla="*/ 3951392 h 4275461"/>
                <a:gd name="connsiteX35" fmla="*/ 1405151 w 3619883"/>
                <a:gd name="connsiteY35" fmla="*/ 3951392 h 4275461"/>
                <a:gd name="connsiteX36" fmla="*/ 1405151 w 3619883"/>
                <a:gd name="connsiteY36" fmla="*/ 4128157 h 4275461"/>
                <a:gd name="connsiteX37" fmla="*/ 1468988 w 3619883"/>
                <a:gd name="connsiteY37" fmla="*/ 4128157 h 4275461"/>
                <a:gd name="connsiteX38" fmla="*/ 1427396 w 3619883"/>
                <a:gd name="connsiteY38" fmla="*/ 4275461 h 4275461"/>
                <a:gd name="connsiteX39" fmla="*/ 1210751 w 3619883"/>
                <a:gd name="connsiteY39" fmla="*/ 4275461 h 4275461"/>
                <a:gd name="connsiteX40" fmla="*/ 1210751 w 3619883"/>
                <a:gd name="connsiteY40" fmla="*/ 4128157 h 4275461"/>
                <a:gd name="connsiteX41" fmla="*/ 1271978 w 3619883"/>
                <a:gd name="connsiteY41" fmla="*/ 4128157 h 4275461"/>
                <a:gd name="connsiteX42" fmla="*/ 1271978 w 3619883"/>
                <a:gd name="connsiteY42" fmla="*/ 3951392 h 4275461"/>
                <a:gd name="connsiteX43" fmla="*/ 1094193 w 3619883"/>
                <a:gd name="connsiteY43" fmla="*/ 3951392 h 4275461"/>
                <a:gd name="connsiteX44" fmla="*/ 1094193 w 3619883"/>
                <a:gd name="connsiteY44" fmla="*/ 4128157 h 4275461"/>
                <a:gd name="connsiteX45" fmla="*/ 1140354 w 3619883"/>
                <a:gd name="connsiteY45" fmla="*/ 4128157 h 4275461"/>
                <a:gd name="connsiteX46" fmla="*/ 1140354 w 3619883"/>
                <a:gd name="connsiteY46" fmla="*/ 4275461 h 4275461"/>
                <a:gd name="connsiteX47" fmla="*/ 953807 w 3619883"/>
                <a:gd name="connsiteY47" fmla="*/ 4275461 h 4275461"/>
                <a:gd name="connsiteX48" fmla="*/ 912215 w 3619883"/>
                <a:gd name="connsiteY48" fmla="*/ 4128157 h 4275461"/>
                <a:gd name="connsiteX49" fmla="*/ 961020 w 3619883"/>
                <a:gd name="connsiteY49" fmla="*/ 4128157 h 4275461"/>
                <a:gd name="connsiteX50" fmla="*/ 961020 w 3619883"/>
                <a:gd name="connsiteY50" fmla="*/ 3951392 h 4275461"/>
                <a:gd name="connsiteX51" fmla="*/ 783235 w 3619883"/>
                <a:gd name="connsiteY51" fmla="*/ 3951392 h 4275461"/>
                <a:gd name="connsiteX52" fmla="*/ 783235 w 3619883"/>
                <a:gd name="connsiteY52" fmla="*/ 4128157 h 4275461"/>
                <a:gd name="connsiteX53" fmla="*/ 871024 w 3619883"/>
                <a:gd name="connsiteY53" fmla="*/ 4128157 h 4275461"/>
                <a:gd name="connsiteX54" fmla="*/ 829432 w 3619883"/>
                <a:gd name="connsiteY54" fmla="*/ 4275461 h 4275461"/>
                <a:gd name="connsiteX55" fmla="*/ 611484 w 3619883"/>
                <a:gd name="connsiteY55" fmla="*/ 4275461 h 4275461"/>
                <a:gd name="connsiteX56" fmla="*/ 621247 w 3619883"/>
                <a:gd name="connsiteY56" fmla="*/ 4128157 h 4275461"/>
                <a:gd name="connsiteX57" fmla="*/ 650062 w 3619883"/>
                <a:gd name="connsiteY57" fmla="*/ 4128157 h 4275461"/>
                <a:gd name="connsiteX58" fmla="*/ 650062 w 3619883"/>
                <a:gd name="connsiteY58" fmla="*/ 3951392 h 4275461"/>
                <a:gd name="connsiteX59" fmla="*/ 472277 w 3619883"/>
                <a:gd name="connsiteY59" fmla="*/ 3951392 h 4275461"/>
                <a:gd name="connsiteX60" fmla="*/ 472277 w 3619883"/>
                <a:gd name="connsiteY60" fmla="*/ 4128157 h 4275461"/>
                <a:gd name="connsiteX61" fmla="*/ 522650 w 3619883"/>
                <a:gd name="connsiteY61" fmla="*/ 4128157 h 4275461"/>
                <a:gd name="connsiteX62" fmla="*/ 573998 w 3619883"/>
                <a:gd name="connsiteY62" fmla="*/ 4275461 h 4275461"/>
                <a:gd name="connsiteX63" fmla="*/ 336164 w 3619883"/>
                <a:gd name="connsiteY63" fmla="*/ 4275461 h 4275461"/>
                <a:gd name="connsiteX64" fmla="*/ 294572 w 3619883"/>
                <a:gd name="connsiteY64" fmla="*/ 4128157 h 4275461"/>
                <a:gd name="connsiteX65" fmla="*/ 339106 w 3619883"/>
                <a:gd name="connsiteY65" fmla="*/ 4128157 h 4275461"/>
                <a:gd name="connsiteX66" fmla="*/ 339106 w 3619883"/>
                <a:gd name="connsiteY66" fmla="*/ 3951392 h 4275461"/>
                <a:gd name="connsiteX67" fmla="*/ 161321 w 3619883"/>
                <a:gd name="connsiteY67" fmla="*/ 3951392 h 4275461"/>
                <a:gd name="connsiteX68" fmla="*/ 161321 w 3619883"/>
                <a:gd name="connsiteY68" fmla="*/ 4128157 h 4275461"/>
                <a:gd name="connsiteX69" fmla="*/ 230914 w 3619883"/>
                <a:gd name="connsiteY69" fmla="*/ 4128157 h 4275461"/>
                <a:gd name="connsiteX70" fmla="*/ 189322 w 3619883"/>
                <a:gd name="connsiteY70" fmla="*/ 4275461 h 4275461"/>
                <a:gd name="connsiteX71" fmla="*/ 0 w 3619883"/>
                <a:gd name="connsiteY71" fmla="*/ 4275461 h 4275461"/>
                <a:gd name="connsiteX72" fmla="*/ 0 w 3619883"/>
                <a:gd name="connsiteY72" fmla="*/ 42229 h 4275461"/>
                <a:gd name="connsiteX73" fmla="*/ 42464 w 3619883"/>
                <a:gd name="connsiteY73" fmla="*/ 40518 h 4275461"/>
                <a:gd name="connsiteX74" fmla="*/ 137733 w 3619883"/>
                <a:gd name="connsiteY74" fmla="*/ 35355 h 4275461"/>
                <a:gd name="connsiteX75" fmla="*/ 270565 w 3619883"/>
                <a:gd name="connsiteY75" fmla="*/ 29759 h 4275461"/>
                <a:gd name="connsiteX76" fmla="*/ 479734 w 3619883"/>
                <a:gd name="connsiteY76" fmla="*/ 45455 h 4275461"/>
                <a:gd name="connsiteX77" fmla="*/ 524103 w 3619883"/>
                <a:gd name="connsiteY77" fmla="*/ 41625 h 4275461"/>
                <a:gd name="connsiteX78" fmla="*/ 624416 w 3619883"/>
                <a:gd name="connsiteY78" fmla="*/ 22696 h 4275461"/>
                <a:gd name="connsiteX79" fmla="*/ 657762 w 3619883"/>
                <a:gd name="connsiteY79" fmla="*/ 18351 h 4275461"/>
                <a:gd name="connsiteX80" fmla="*/ 690557 w 3619883"/>
                <a:gd name="connsiteY80" fmla="*/ 25792 h 4275461"/>
                <a:gd name="connsiteX81" fmla="*/ 745123 w 3619883"/>
                <a:gd name="connsiteY81" fmla="*/ 40157 h 4275461"/>
                <a:gd name="connsiteX82" fmla="*/ 789493 w 3619883"/>
                <a:gd name="connsiteY82" fmla="*/ 36327 h 4275461"/>
                <a:gd name="connsiteX83" fmla="*/ 854255 w 3619883"/>
                <a:gd name="connsiteY83" fmla="*/ 68887 h 4275461"/>
                <a:gd name="connsiteX84" fmla="*/ 897520 w 3619883"/>
                <a:gd name="connsiteY84" fmla="*/ 88629 h 4275461"/>
                <a:gd name="connsiteX85" fmla="*/ 940510 w 3619883"/>
                <a:gd name="connsiteY85" fmla="*/ 114265 h 4275461"/>
                <a:gd name="connsiteX86" fmla="*/ 1082712 w 3619883"/>
                <a:gd name="connsiteY86" fmla="*/ 144543 h 4275461"/>
                <a:gd name="connsiteX87" fmla="*/ 1205348 w 3619883"/>
                <a:gd name="connsiteY87" fmla="*/ 120753 h 4275461"/>
                <a:gd name="connsiteX88" fmla="*/ 1271764 w 3619883"/>
                <a:gd name="connsiteY88" fmla="*/ 117956 h 4275461"/>
                <a:gd name="connsiteX89" fmla="*/ 1315583 w 3619883"/>
                <a:gd name="connsiteY89" fmla="*/ 125912 h 4275461"/>
                <a:gd name="connsiteX90" fmla="*/ 1359125 w 3619883"/>
                <a:gd name="connsiteY90" fmla="*/ 139761 h 4275461"/>
                <a:gd name="connsiteX91" fmla="*/ 1391919 w 3619883"/>
                <a:gd name="connsiteY91" fmla="*/ 147202 h 4275461"/>
                <a:gd name="connsiteX92" fmla="*/ 1436563 w 3619883"/>
                <a:gd name="connsiteY92" fmla="*/ 137480 h 4275461"/>
                <a:gd name="connsiteX93" fmla="*/ 1471566 w 3619883"/>
                <a:gd name="connsiteY93" fmla="*/ 97777 h 4275461"/>
                <a:gd name="connsiteX94" fmla="*/ 1505739 w 3619883"/>
                <a:gd name="connsiteY94" fmla="*/ 75753 h 4275461"/>
                <a:gd name="connsiteX95" fmla="*/ 1590891 w 3619883"/>
                <a:gd name="connsiteY95" fmla="*/ 144702 h 4275461"/>
                <a:gd name="connsiteX96" fmla="*/ 1625616 w 3619883"/>
                <a:gd name="connsiteY96" fmla="*/ 110893 h 4275461"/>
                <a:gd name="connsiteX97" fmla="*/ 1658964 w 3619883"/>
                <a:gd name="connsiteY97" fmla="*/ 106547 h 4275461"/>
                <a:gd name="connsiteX98" fmla="*/ 1746598 w 3619883"/>
                <a:gd name="connsiteY98" fmla="*/ 122460 h 4275461"/>
                <a:gd name="connsiteX99" fmla="*/ 1811913 w 3619883"/>
                <a:gd name="connsiteY99" fmla="*/ 143234 h 4275461"/>
                <a:gd name="connsiteX100" fmla="*/ 1856557 w 3619883"/>
                <a:gd name="connsiteY100" fmla="*/ 133511 h 4275461"/>
                <a:gd name="connsiteX101" fmla="*/ 2066003 w 3619883"/>
                <a:gd name="connsiteY101" fmla="*/ 143313 h 4275461"/>
                <a:gd name="connsiteX102" fmla="*/ 2177615 w 3619883"/>
                <a:gd name="connsiteY102" fmla="*/ 119007 h 4275461"/>
                <a:gd name="connsiteX103" fmla="*/ 2255883 w 3619883"/>
                <a:gd name="connsiteY103" fmla="*/ 99047 h 4275461"/>
                <a:gd name="connsiteX104" fmla="*/ 2344622 w 3619883"/>
                <a:gd name="connsiteY104" fmla="*/ 91388 h 4275461"/>
                <a:gd name="connsiteX105" fmla="*/ 2455682 w 3619883"/>
                <a:gd name="connsiteY105" fmla="*/ 78869 h 4275461"/>
                <a:gd name="connsiteX106" fmla="*/ 2632609 w 3619883"/>
                <a:gd name="connsiteY106" fmla="*/ 75338 h 4275461"/>
                <a:gd name="connsiteX107" fmla="*/ 2742291 w 3619883"/>
                <a:gd name="connsiteY107" fmla="*/ 92282 h 4275461"/>
                <a:gd name="connsiteX108" fmla="*/ 2851974 w 3619883"/>
                <a:gd name="connsiteY108" fmla="*/ 109227 h 4275461"/>
                <a:gd name="connsiteX109" fmla="*/ 2907643 w 3619883"/>
                <a:gd name="connsiteY109" fmla="*/ 100020 h 4275461"/>
                <a:gd name="connsiteX110" fmla="*/ 2944022 w 3619883"/>
                <a:gd name="connsiteY110" fmla="*/ 30853 h 4275461"/>
                <a:gd name="connsiteX111" fmla="*/ 3022289 w 3619883"/>
                <a:gd name="connsiteY111" fmla="*/ 10893 h 4275461"/>
                <a:gd name="connsiteX112" fmla="*/ 3054807 w 3619883"/>
                <a:gd name="connsiteY112" fmla="*/ 24226 h 4275461"/>
                <a:gd name="connsiteX113" fmla="*/ 3141892 w 3619883"/>
                <a:gd name="connsiteY113" fmla="*/ 51925 h 4275461"/>
                <a:gd name="connsiteX114" fmla="*/ 3185711 w 3619883"/>
                <a:gd name="connsiteY114" fmla="*/ 59881 h 4275461"/>
                <a:gd name="connsiteX115" fmla="*/ 3219056 w 3619883"/>
                <a:gd name="connsiteY115" fmla="*/ 55536 h 4275461"/>
                <a:gd name="connsiteX116" fmla="*/ 3263425 w 3619883"/>
                <a:gd name="connsiteY116" fmla="*/ 51706 h 4275461"/>
                <a:gd name="connsiteX117" fmla="*/ 3296219 w 3619883"/>
                <a:gd name="connsiteY117" fmla="*/ 59147 h 4275461"/>
                <a:gd name="connsiteX118" fmla="*/ 3319094 w 3619883"/>
                <a:gd name="connsiteY118" fmla="*/ 42500 h 4275461"/>
                <a:gd name="connsiteX119" fmla="*/ 3420511 w 3619883"/>
                <a:gd name="connsiteY119" fmla="*/ 0 h 4275461"/>
                <a:gd name="connsiteX120" fmla="*/ 3453305 w 3619883"/>
                <a:gd name="connsiteY120" fmla="*/ 7440 h 4275461"/>
                <a:gd name="connsiteX121" fmla="*/ 3496571 w 3619883"/>
                <a:gd name="connsiteY121" fmla="*/ 27182 h 4275461"/>
                <a:gd name="connsiteX122" fmla="*/ 3602117 w 3619883"/>
                <a:gd name="connsiteY122" fmla="*/ 132521 h 4275461"/>
                <a:gd name="connsiteX123" fmla="*/ 3619883 w 3619883"/>
                <a:gd name="connsiteY123" fmla="*/ 140049 h 4275461"/>
                <a:gd name="connsiteX124" fmla="*/ 3619883 w 3619883"/>
                <a:gd name="connsiteY12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95120 w 3619883"/>
                <a:gd name="connsiteY9" fmla="*/ 4128157 h 4275461"/>
                <a:gd name="connsiteX10" fmla="*/ 2337697 w 3619883"/>
                <a:gd name="connsiteY10" fmla="*/ 4275461 h 4275461"/>
                <a:gd name="connsiteX11" fmla="*/ 2150155 w 3619883"/>
                <a:gd name="connsiteY11" fmla="*/ 4275461 h 4275461"/>
                <a:gd name="connsiteX12" fmla="*/ 2150155 w 3619883"/>
                <a:gd name="connsiteY12" fmla="*/ 4128157 h 4275461"/>
                <a:gd name="connsiteX13" fmla="*/ 2204852 w 3619883"/>
                <a:gd name="connsiteY13" fmla="*/ 4128157 h 4275461"/>
                <a:gd name="connsiteX14" fmla="*/ 2204852 w 3619883"/>
                <a:gd name="connsiteY14" fmla="*/ 3951392 h 4275461"/>
                <a:gd name="connsiteX15" fmla="*/ 2027068 w 3619883"/>
                <a:gd name="connsiteY15" fmla="*/ 3951392 h 4275461"/>
                <a:gd name="connsiteX16" fmla="*/ 2027068 w 3619883"/>
                <a:gd name="connsiteY16" fmla="*/ 4128157 h 4275461"/>
                <a:gd name="connsiteX17" fmla="*/ 2079759 w 3619883"/>
                <a:gd name="connsiteY17" fmla="*/ 4128157 h 4275461"/>
                <a:gd name="connsiteX18" fmla="*/ 2079759 w 3619883"/>
                <a:gd name="connsiteY18" fmla="*/ 4275461 h 4275461"/>
                <a:gd name="connsiteX19" fmla="*/ 1824703 w 3619883"/>
                <a:gd name="connsiteY19" fmla="*/ 4275461 h 4275461"/>
                <a:gd name="connsiteX20" fmla="*/ 1834468 w 3619883"/>
                <a:gd name="connsiteY20" fmla="*/ 4128157 h 4275461"/>
                <a:gd name="connsiteX21" fmla="*/ 1893894 w 3619883"/>
                <a:gd name="connsiteY21" fmla="*/ 4128157 h 4275461"/>
                <a:gd name="connsiteX22" fmla="*/ 1893894 w 3619883"/>
                <a:gd name="connsiteY22" fmla="*/ 3951392 h 4275461"/>
                <a:gd name="connsiteX23" fmla="*/ 1716110 w 3619883"/>
                <a:gd name="connsiteY23" fmla="*/ 3951392 h 4275461"/>
                <a:gd name="connsiteX24" fmla="*/ 1716110 w 3619883"/>
                <a:gd name="connsiteY24" fmla="*/ 4006431 h 4275461"/>
                <a:gd name="connsiteX25" fmla="*/ 1703447 w 3619883"/>
                <a:gd name="connsiteY25" fmla="*/ 4007960 h 4275461"/>
                <a:gd name="connsiteX26" fmla="*/ 1716110 w 3619883"/>
                <a:gd name="connsiteY26" fmla="*/ 4044284 h 4275461"/>
                <a:gd name="connsiteX27" fmla="*/ 1716110 w 3619883"/>
                <a:gd name="connsiteY27" fmla="*/ 4128157 h 4275461"/>
                <a:gd name="connsiteX28" fmla="*/ 1745346 w 3619883"/>
                <a:gd name="connsiteY28" fmla="*/ 4128157 h 4275461"/>
                <a:gd name="connsiteX29" fmla="*/ 1796694 w 3619883"/>
                <a:gd name="connsiteY29" fmla="*/ 4275461 h 4275461"/>
                <a:gd name="connsiteX30" fmla="*/ 1558844 w 3619883"/>
                <a:gd name="connsiteY30" fmla="*/ 4275461 h 4275461"/>
                <a:gd name="connsiteX31" fmla="*/ 1517252 w 3619883"/>
                <a:gd name="connsiteY31" fmla="*/ 4128157 h 4275461"/>
                <a:gd name="connsiteX32" fmla="*/ 1582936 w 3619883"/>
                <a:gd name="connsiteY32" fmla="*/ 4128157 h 4275461"/>
                <a:gd name="connsiteX33" fmla="*/ 1582936 w 3619883"/>
                <a:gd name="connsiteY33" fmla="*/ 3951392 h 4275461"/>
                <a:gd name="connsiteX34" fmla="*/ 1405151 w 3619883"/>
                <a:gd name="connsiteY34" fmla="*/ 3951392 h 4275461"/>
                <a:gd name="connsiteX35" fmla="*/ 1405151 w 3619883"/>
                <a:gd name="connsiteY35" fmla="*/ 4128157 h 4275461"/>
                <a:gd name="connsiteX36" fmla="*/ 1468988 w 3619883"/>
                <a:gd name="connsiteY36" fmla="*/ 4128157 h 4275461"/>
                <a:gd name="connsiteX37" fmla="*/ 1427396 w 3619883"/>
                <a:gd name="connsiteY37" fmla="*/ 4275461 h 4275461"/>
                <a:gd name="connsiteX38" fmla="*/ 1210751 w 3619883"/>
                <a:gd name="connsiteY38" fmla="*/ 4275461 h 4275461"/>
                <a:gd name="connsiteX39" fmla="*/ 1210751 w 3619883"/>
                <a:gd name="connsiteY39" fmla="*/ 4128157 h 4275461"/>
                <a:gd name="connsiteX40" fmla="*/ 1271978 w 3619883"/>
                <a:gd name="connsiteY40" fmla="*/ 4128157 h 4275461"/>
                <a:gd name="connsiteX41" fmla="*/ 1271978 w 3619883"/>
                <a:gd name="connsiteY41" fmla="*/ 3951392 h 4275461"/>
                <a:gd name="connsiteX42" fmla="*/ 1094193 w 3619883"/>
                <a:gd name="connsiteY42" fmla="*/ 3951392 h 4275461"/>
                <a:gd name="connsiteX43" fmla="*/ 1094193 w 3619883"/>
                <a:gd name="connsiteY43" fmla="*/ 4128157 h 4275461"/>
                <a:gd name="connsiteX44" fmla="*/ 1140354 w 3619883"/>
                <a:gd name="connsiteY44" fmla="*/ 4128157 h 4275461"/>
                <a:gd name="connsiteX45" fmla="*/ 1140354 w 3619883"/>
                <a:gd name="connsiteY45" fmla="*/ 4275461 h 4275461"/>
                <a:gd name="connsiteX46" fmla="*/ 953807 w 3619883"/>
                <a:gd name="connsiteY46" fmla="*/ 4275461 h 4275461"/>
                <a:gd name="connsiteX47" fmla="*/ 912215 w 3619883"/>
                <a:gd name="connsiteY47" fmla="*/ 4128157 h 4275461"/>
                <a:gd name="connsiteX48" fmla="*/ 961020 w 3619883"/>
                <a:gd name="connsiteY48" fmla="*/ 4128157 h 4275461"/>
                <a:gd name="connsiteX49" fmla="*/ 961020 w 3619883"/>
                <a:gd name="connsiteY49" fmla="*/ 3951392 h 4275461"/>
                <a:gd name="connsiteX50" fmla="*/ 783235 w 3619883"/>
                <a:gd name="connsiteY50" fmla="*/ 3951392 h 4275461"/>
                <a:gd name="connsiteX51" fmla="*/ 783235 w 3619883"/>
                <a:gd name="connsiteY51" fmla="*/ 4128157 h 4275461"/>
                <a:gd name="connsiteX52" fmla="*/ 871024 w 3619883"/>
                <a:gd name="connsiteY52" fmla="*/ 4128157 h 4275461"/>
                <a:gd name="connsiteX53" fmla="*/ 829432 w 3619883"/>
                <a:gd name="connsiteY53" fmla="*/ 4275461 h 4275461"/>
                <a:gd name="connsiteX54" fmla="*/ 611484 w 3619883"/>
                <a:gd name="connsiteY54" fmla="*/ 4275461 h 4275461"/>
                <a:gd name="connsiteX55" fmla="*/ 621247 w 3619883"/>
                <a:gd name="connsiteY55" fmla="*/ 4128157 h 4275461"/>
                <a:gd name="connsiteX56" fmla="*/ 650062 w 3619883"/>
                <a:gd name="connsiteY56" fmla="*/ 4128157 h 4275461"/>
                <a:gd name="connsiteX57" fmla="*/ 650062 w 3619883"/>
                <a:gd name="connsiteY57" fmla="*/ 3951392 h 4275461"/>
                <a:gd name="connsiteX58" fmla="*/ 472277 w 3619883"/>
                <a:gd name="connsiteY58" fmla="*/ 3951392 h 4275461"/>
                <a:gd name="connsiteX59" fmla="*/ 472277 w 3619883"/>
                <a:gd name="connsiteY59" fmla="*/ 4128157 h 4275461"/>
                <a:gd name="connsiteX60" fmla="*/ 522650 w 3619883"/>
                <a:gd name="connsiteY60" fmla="*/ 4128157 h 4275461"/>
                <a:gd name="connsiteX61" fmla="*/ 573998 w 3619883"/>
                <a:gd name="connsiteY61" fmla="*/ 4275461 h 4275461"/>
                <a:gd name="connsiteX62" fmla="*/ 336164 w 3619883"/>
                <a:gd name="connsiteY62" fmla="*/ 4275461 h 4275461"/>
                <a:gd name="connsiteX63" fmla="*/ 294572 w 3619883"/>
                <a:gd name="connsiteY63" fmla="*/ 4128157 h 4275461"/>
                <a:gd name="connsiteX64" fmla="*/ 339106 w 3619883"/>
                <a:gd name="connsiteY64" fmla="*/ 4128157 h 4275461"/>
                <a:gd name="connsiteX65" fmla="*/ 339106 w 3619883"/>
                <a:gd name="connsiteY65" fmla="*/ 3951392 h 4275461"/>
                <a:gd name="connsiteX66" fmla="*/ 161321 w 3619883"/>
                <a:gd name="connsiteY66" fmla="*/ 3951392 h 4275461"/>
                <a:gd name="connsiteX67" fmla="*/ 161321 w 3619883"/>
                <a:gd name="connsiteY67" fmla="*/ 4128157 h 4275461"/>
                <a:gd name="connsiteX68" fmla="*/ 230914 w 3619883"/>
                <a:gd name="connsiteY68" fmla="*/ 4128157 h 4275461"/>
                <a:gd name="connsiteX69" fmla="*/ 189322 w 3619883"/>
                <a:gd name="connsiteY69" fmla="*/ 4275461 h 4275461"/>
                <a:gd name="connsiteX70" fmla="*/ 0 w 3619883"/>
                <a:gd name="connsiteY70" fmla="*/ 4275461 h 4275461"/>
                <a:gd name="connsiteX71" fmla="*/ 0 w 3619883"/>
                <a:gd name="connsiteY71" fmla="*/ 42229 h 4275461"/>
                <a:gd name="connsiteX72" fmla="*/ 42464 w 3619883"/>
                <a:gd name="connsiteY72" fmla="*/ 40518 h 4275461"/>
                <a:gd name="connsiteX73" fmla="*/ 137733 w 3619883"/>
                <a:gd name="connsiteY73" fmla="*/ 35355 h 4275461"/>
                <a:gd name="connsiteX74" fmla="*/ 270565 w 3619883"/>
                <a:gd name="connsiteY74" fmla="*/ 29759 h 4275461"/>
                <a:gd name="connsiteX75" fmla="*/ 479734 w 3619883"/>
                <a:gd name="connsiteY75" fmla="*/ 45455 h 4275461"/>
                <a:gd name="connsiteX76" fmla="*/ 524103 w 3619883"/>
                <a:gd name="connsiteY76" fmla="*/ 41625 h 4275461"/>
                <a:gd name="connsiteX77" fmla="*/ 624416 w 3619883"/>
                <a:gd name="connsiteY77" fmla="*/ 22696 h 4275461"/>
                <a:gd name="connsiteX78" fmla="*/ 657762 w 3619883"/>
                <a:gd name="connsiteY78" fmla="*/ 18351 h 4275461"/>
                <a:gd name="connsiteX79" fmla="*/ 690557 w 3619883"/>
                <a:gd name="connsiteY79" fmla="*/ 25792 h 4275461"/>
                <a:gd name="connsiteX80" fmla="*/ 745123 w 3619883"/>
                <a:gd name="connsiteY80" fmla="*/ 40157 h 4275461"/>
                <a:gd name="connsiteX81" fmla="*/ 789493 w 3619883"/>
                <a:gd name="connsiteY81" fmla="*/ 36327 h 4275461"/>
                <a:gd name="connsiteX82" fmla="*/ 854255 w 3619883"/>
                <a:gd name="connsiteY82" fmla="*/ 68887 h 4275461"/>
                <a:gd name="connsiteX83" fmla="*/ 897520 w 3619883"/>
                <a:gd name="connsiteY83" fmla="*/ 88629 h 4275461"/>
                <a:gd name="connsiteX84" fmla="*/ 940510 w 3619883"/>
                <a:gd name="connsiteY84" fmla="*/ 114265 h 4275461"/>
                <a:gd name="connsiteX85" fmla="*/ 1082712 w 3619883"/>
                <a:gd name="connsiteY85" fmla="*/ 144543 h 4275461"/>
                <a:gd name="connsiteX86" fmla="*/ 1205348 w 3619883"/>
                <a:gd name="connsiteY86" fmla="*/ 120753 h 4275461"/>
                <a:gd name="connsiteX87" fmla="*/ 1271764 w 3619883"/>
                <a:gd name="connsiteY87" fmla="*/ 117956 h 4275461"/>
                <a:gd name="connsiteX88" fmla="*/ 1315583 w 3619883"/>
                <a:gd name="connsiteY88" fmla="*/ 125912 h 4275461"/>
                <a:gd name="connsiteX89" fmla="*/ 1359125 w 3619883"/>
                <a:gd name="connsiteY89" fmla="*/ 139761 h 4275461"/>
                <a:gd name="connsiteX90" fmla="*/ 1391919 w 3619883"/>
                <a:gd name="connsiteY90" fmla="*/ 147202 h 4275461"/>
                <a:gd name="connsiteX91" fmla="*/ 1436563 w 3619883"/>
                <a:gd name="connsiteY91" fmla="*/ 137480 h 4275461"/>
                <a:gd name="connsiteX92" fmla="*/ 1471566 w 3619883"/>
                <a:gd name="connsiteY92" fmla="*/ 97777 h 4275461"/>
                <a:gd name="connsiteX93" fmla="*/ 1505739 w 3619883"/>
                <a:gd name="connsiteY93" fmla="*/ 75753 h 4275461"/>
                <a:gd name="connsiteX94" fmla="*/ 1590891 w 3619883"/>
                <a:gd name="connsiteY94" fmla="*/ 144702 h 4275461"/>
                <a:gd name="connsiteX95" fmla="*/ 1625616 w 3619883"/>
                <a:gd name="connsiteY95" fmla="*/ 110893 h 4275461"/>
                <a:gd name="connsiteX96" fmla="*/ 1658964 w 3619883"/>
                <a:gd name="connsiteY96" fmla="*/ 106547 h 4275461"/>
                <a:gd name="connsiteX97" fmla="*/ 1746598 w 3619883"/>
                <a:gd name="connsiteY97" fmla="*/ 122460 h 4275461"/>
                <a:gd name="connsiteX98" fmla="*/ 1811913 w 3619883"/>
                <a:gd name="connsiteY98" fmla="*/ 143234 h 4275461"/>
                <a:gd name="connsiteX99" fmla="*/ 1856557 w 3619883"/>
                <a:gd name="connsiteY99" fmla="*/ 133511 h 4275461"/>
                <a:gd name="connsiteX100" fmla="*/ 2066003 w 3619883"/>
                <a:gd name="connsiteY100" fmla="*/ 143313 h 4275461"/>
                <a:gd name="connsiteX101" fmla="*/ 2177615 w 3619883"/>
                <a:gd name="connsiteY101" fmla="*/ 119007 h 4275461"/>
                <a:gd name="connsiteX102" fmla="*/ 2255883 w 3619883"/>
                <a:gd name="connsiteY102" fmla="*/ 99047 h 4275461"/>
                <a:gd name="connsiteX103" fmla="*/ 2344622 w 3619883"/>
                <a:gd name="connsiteY103" fmla="*/ 91388 h 4275461"/>
                <a:gd name="connsiteX104" fmla="*/ 2455682 w 3619883"/>
                <a:gd name="connsiteY104" fmla="*/ 78869 h 4275461"/>
                <a:gd name="connsiteX105" fmla="*/ 2632609 w 3619883"/>
                <a:gd name="connsiteY105" fmla="*/ 75338 h 4275461"/>
                <a:gd name="connsiteX106" fmla="*/ 2742291 w 3619883"/>
                <a:gd name="connsiteY106" fmla="*/ 92282 h 4275461"/>
                <a:gd name="connsiteX107" fmla="*/ 2851974 w 3619883"/>
                <a:gd name="connsiteY107" fmla="*/ 109227 h 4275461"/>
                <a:gd name="connsiteX108" fmla="*/ 2907643 w 3619883"/>
                <a:gd name="connsiteY108" fmla="*/ 100020 h 4275461"/>
                <a:gd name="connsiteX109" fmla="*/ 2944022 w 3619883"/>
                <a:gd name="connsiteY109" fmla="*/ 30853 h 4275461"/>
                <a:gd name="connsiteX110" fmla="*/ 3022289 w 3619883"/>
                <a:gd name="connsiteY110" fmla="*/ 10893 h 4275461"/>
                <a:gd name="connsiteX111" fmla="*/ 3054807 w 3619883"/>
                <a:gd name="connsiteY111" fmla="*/ 24226 h 4275461"/>
                <a:gd name="connsiteX112" fmla="*/ 3141892 w 3619883"/>
                <a:gd name="connsiteY112" fmla="*/ 51925 h 4275461"/>
                <a:gd name="connsiteX113" fmla="*/ 3185711 w 3619883"/>
                <a:gd name="connsiteY113" fmla="*/ 59881 h 4275461"/>
                <a:gd name="connsiteX114" fmla="*/ 3219056 w 3619883"/>
                <a:gd name="connsiteY114" fmla="*/ 55536 h 4275461"/>
                <a:gd name="connsiteX115" fmla="*/ 3263425 w 3619883"/>
                <a:gd name="connsiteY115" fmla="*/ 51706 h 4275461"/>
                <a:gd name="connsiteX116" fmla="*/ 3296219 w 3619883"/>
                <a:gd name="connsiteY116" fmla="*/ 59147 h 4275461"/>
                <a:gd name="connsiteX117" fmla="*/ 3319094 w 3619883"/>
                <a:gd name="connsiteY117" fmla="*/ 42500 h 4275461"/>
                <a:gd name="connsiteX118" fmla="*/ 3420511 w 3619883"/>
                <a:gd name="connsiteY118" fmla="*/ 0 h 4275461"/>
                <a:gd name="connsiteX119" fmla="*/ 3453305 w 3619883"/>
                <a:gd name="connsiteY119" fmla="*/ 7440 h 4275461"/>
                <a:gd name="connsiteX120" fmla="*/ 3496571 w 3619883"/>
                <a:gd name="connsiteY120" fmla="*/ 27182 h 4275461"/>
                <a:gd name="connsiteX121" fmla="*/ 3602117 w 3619883"/>
                <a:gd name="connsiteY121" fmla="*/ 132521 h 4275461"/>
                <a:gd name="connsiteX122" fmla="*/ 3619883 w 3619883"/>
                <a:gd name="connsiteY122" fmla="*/ 140049 h 4275461"/>
                <a:gd name="connsiteX123" fmla="*/ 3619883 w 3619883"/>
                <a:gd name="connsiteY12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37697 w 3619883"/>
                <a:gd name="connsiteY9" fmla="*/ 4275461 h 4275461"/>
                <a:gd name="connsiteX10" fmla="*/ 2150155 w 3619883"/>
                <a:gd name="connsiteY10" fmla="*/ 4275461 h 4275461"/>
                <a:gd name="connsiteX11" fmla="*/ 2150155 w 3619883"/>
                <a:gd name="connsiteY11" fmla="*/ 4128157 h 4275461"/>
                <a:gd name="connsiteX12" fmla="*/ 2204852 w 3619883"/>
                <a:gd name="connsiteY12" fmla="*/ 4128157 h 4275461"/>
                <a:gd name="connsiteX13" fmla="*/ 2204852 w 3619883"/>
                <a:gd name="connsiteY13" fmla="*/ 3951392 h 4275461"/>
                <a:gd name="connsiteX14" fmla="*/ 2027068 w 3619883"/>
                <a:gd name="connsiteY14" fmla="*/ 3951392 h 4275461"/>
                <a:gd name="connsiteX15" fmla="*/ 2027068 w 3619883"/>
                <a:gd name="connsiteY15" fmla="*/ 4128157 h 4275461"/>
                <a:gd name="connsiteX16" fmla="*/ 2079759 w 3619883"/>
                <a:gd name="connsiteY16" fmla="*/ 4128157 h 4275461"/>
                <a:gd name="connsiteX17" fmla="*/ 2079759 w 3619883"/>
                <a:gd name="connsiteY17" fmla="*/ 4275461 h 4275461"/>
                <a:gd name="connsiteX18" fmla="*/ 1824703 w 3619883"/>
                <a:gd name="connsiteY18" fmla="*/ 4275461 h 4275461"/>
                <a:gd name="connsiteX19" fmla="*/ 1834468 w 3619883"/>
                <a:gd name="connsiteY19" fmla="*/ 4128157 h 4275461"/>
                <a:gd name="connsiteX20" fmla="*/ 1893894 w 3619883"/>
                <a:gd name="connsiteY20" fmla="*/ 4128157 h 4275461"/>
                <a:gd name="connsiteX21" fmla="*/ 1893894 w 3619883"/>
                <a:gd name="connsiteY21" fmla="*/ 3951392 h 4275461"/>
                <a:gd name="connsiteX22" fmla="*/ 1716110 w 3619883"/>
                <a:gd name="connsiteY22" fmla="*/ 3951392 h 4275461"/>
                <a:gd name="connsiteX23" fmla="*/ 1716110 w 3619883"/>
                <a:gd name="connsiteY23" fmla="*/ 4006431 h 4275461"/>
                <a:gd name="connsiteX24" fmla="*/ 1703447 w 3619883"/>
                <a:gd name="connsiteY24" fmla="*/ 4007960 h 4275461"/>
                <a:gd name="connsiteX25" fmla="*/ 1716110 w 3619883"/>
                <a:gd name="connsiteY25" fmla="*/ 4044284 h 4275461"/>
                <a:gd name="connsiteX26" fmla="*/ 1716110 w 3619883"/>
                <a:gd name="connsiteY26" fmla="*/ 4128157 h 4275461"/>
                <a:gd name="connsiteX27" fmla="*/ 1745346 w 3619883"/>
                <a:gd name="connsiteY27" fmla="*/ 4128157 h 4275461"/>
                <a:gd name="connsiteX28" fmla="*/ 1796694 w 3619883"/>
                <a:gd name="connsiteY28" fmla="*/ 4275461 h 4275461"/>
                <a:gd name="connsiteX29" fmla="*/ 1558844 w 3619883"/>
                <a:gd name="connsiteY29" fmla="*/ 4275461 h 4275461"/>
                <a:gd name="connsiteX30" fmla="*/ 1517252 w 3619883"/>
                <a:gd name="connsiteY30" fmla="*/ 4128157 h 4275461"/>
                <a:gd name="connsiteX31" fmla="*/ 1582936 w 3619883"/>
                <a:gd name="connsiteY31" fmla="*/ 4128157 h 4275461"/>
                <a:gd name="connsiteX32" fmla="*/ 1582936 w 3619883"/>
                <a:gd name="connsiteY32" fmla="*/ 3951392 h 4275461"/>
                <a:gd name="connsiteX33" fmla="*/ 1405151 w 3619883"/>
                <a:gd name="connsiteY33" fmla="*/ 3951392 h 4275461"/>
                <a:gd name="connsiteX34" fmla="*/ 1405151 w 3619883"/>
                <a:gd name="connsiteY34" fmla="*/ 4128157 h 4275461"/>
                <a:gd name="connsiteX35" fmla="*/ 1468988 w 3619883"/>
                <a:gd name="connsiteY35" fmla="*/ 4128157 h 4275461"/>
                <a:gd name="connsiteX36" fmla="*/ 1427396 w 3619883"/>
                <a:gd name="connsiteY36" fmla="*/ 4275461 h 4275461"/>
                <a:gd name="connsiteX37" fmla="*/ 1210751 w 3619883"/>
                <a:gd name="connsiteY37" fmla="*/ 4275461 h 4275461"/>
                <a:gd name="connsiteX38" fmla="*/ 1210751 w 3619883"/>
                <a:gd name="connsiteY38" fmla="*/ 4128157 h 4275461"/>
                <a:gd name="connsiteX39" fmla="*/ 1271978 w 3619883"/>
                <a:gd name="connsiteY39" fmla="*/ 4128157 h 4275461"/>
                <a:gd name="connsiteX40" fmla="*/ 1271978 w 3619883"/>
                <a:gd name="connsiteY40" fmla="*/ 3951392 h 4275461"/>
                <a:gd name="connsiteX41" fmla="*/ 1094193 w 3619883"/>
                <a:gd name="connsiteY41" fmla="*/ 3951392 h 4275461"/>
                <a:gd name="connsiteX42" fmla="*/ 1094193 w 3619883"/>
                <a:gd name="connsiteY42" fmla="*/ 4128157 h 4275461"/>
                <a:gd name="connsiteX43" fmla="*/ 1140354 w 3619883"/>
                <a:gd name="connsiteY43" fmla="*/ 4128157 h 4275461"/>
                <a:gd name="connsiteX44" fmla="*/ 1140354 w 3619883"/>
                <a:gd name="connsiteY44" fmla="*/ 4275461 h 4275461"/>
                <a:gd name="connsiteX45" fmla="*/ 953807 w 3619883"/>
                <a:gd name="connsiteY45" fmla="*/ 4275461 h 4275461"/>
                <a:gd name="connsiteX46" fmla="*/ 912215 w 3619883"/>
                <a:gd name="connsiteY46" fmla="*/ 4128157 h 4275461"/>
                <a:gd name="connsiteX47" fmla="*/ 961020 w 3619883"/>
                <a:gd name="connsiteY47" fmla="*/ 4128157 h 4275461"/>
                <a:gd name="connsiteX48" fmla="*/ 961020 w 3619883"/>
                <a:gd name="connsiteY48" fmla="*/ 3951392 h 4275461"/>
                <a:gd name="connsiteX49" fmla="*/ 783235 w 3619883"/>
                <a:gd name="connsiteY49" fmla="*/ 3951392 h 4275461"/>
                <a:gd name="connsiteX50" fmla="*/ 783235 w 3619883"/>
                <a:gd name="connsiteY50" fmla="*/ 4128157 h 4275461"/>
                <a:gd name="connsiteX51" fmla="*/ 871024 w 3619883"/>
                <a:gd name="connsiteY51" fmla="*/ 4128157 h 4275461"/>
                <a:gd name="connsiteX52" fmla="*/ 829432 w 3619883"/>
                <a:gd name="connsiteY52" fmla="*/ 4275461 h 4275461"/>
                <a:gd name="connsiteX53" fmla="*/ 611484 w 3619883"/>
                <a:gd name="connsiteY53" fmla="*/ 4275461 h 4275461"/>
                <a:gd name="connsiteX54" fmla="*/ 621247 w 3619883"/>
                <a:gd name="connsiteY54" fmla="*/ 4128157 h 4275461"/>
                <a:gd name="connsiteX55" fmla="*/ 650062 w 3619883"/>
                <a:gd name="connsiteY55" fmla="*/ 4128157 h 4275461"/>
                <a:gd name="connsiteX56" fmla="*/ 650062 w 3619883"/>
                <a:gd name="connsiteY56" fmla="*/ 3951392 h 4275461"/>
                <a:gd name="connsiteX57" fmla="*/ 472277 w 3619883"/>
                <a:gd name="connsiteY57" fmla="*/ 3951392 h 4275461"/>
                <a:gd name="connsiteX58" fmla="*/ 472277 w 3619883"/>
                <a:gd name="connsiteY58" fmla="*/ 4128157 h 4275461"/>
                <a:gd name="connsiteX59" fmla="*/ 522650 w 3619883"/>
                <a:gd name="connsiteY59" fmla="*/ 4128157 h 4275461"/>
                <a:gd name="connsiteX60" fmla="*/ 573998 w 3619883"/>
                <a:gd name="connsiteY60" fmla="*/ 4275461 h 4275461"/>
                <a:gd name="connsiteX61" fmla="*/ 336164 w 3619883"/>
                <a:gd name="connsiteY61" fmla="*/ 4275461 h 4275461"/>
                <a:gd name="connsiteX62" fmla="*/ 294572 w 3619883"/>
                <a:gd name="connsiteY62" fmla="*/ 4128157 h 4275461"/>
                <a:gd name="connsiteX63" fmla="*/ 339106 w 3619883"/>
                <a:gd name="connsiteY63" fmla="*/ 4128157 h 4275461"/>
                <a:gd name="connsiteX64" fmla="*/ 339106 w 3619883"/>
                <a:gd name="connsiteY64" fmla="*/ 3951392 h 4275461"/>
                <a:gd name="connsiteX65" fmla="*/ 161321 w 3619883"/>
                <a:gd name="connsiteY65" fmla="*/ 3951392 h 4275461"/>
                <a:gd name="connsiteX66" fmla="*/ 161321 w 3619883"/>
                <a:gd name="connsiteY66" fmla="*/ 4128157 h 4275461"/>
                <a:gd name="connsiteX67" fmla="*/ 230914 w 3619883"/>
                <a:gd name="connsiteY67" fmla="*/ 4128157 h 4275461"/>
                <a:gd name="connsiteX68" fmla="*/ 189322 w 3619883"/>
                <a:gd name="connsiteY68" fmla="*/ 4275461 h 4275461"/>
                <a:gd name="connsiteX69" fmla="*/ 0 w 3619883"/>
                <a:gd name="connsiteY69" fmla="*/ 4275461 h 4275461"/>
                <a:gd name="connsiteX70" fmla="*/ 0 w 3619883"/>
                <a:gd name="connsiteY70" fmla="*/ 42229 h 4275461"/>
                <a:gd name="connsiteX71" fmla="*/ 42464 w 3619883"/>
                <a:gd name="connsiteY71" fmla="*/ 40518 h 4275461"/>
                <a:gd name="connsiteX72" fmla="*/ 137733 w 3619883"/>
                <a:gd name="connsiteY72" fmla="*/ 35355 h 4275461"/>
                <a:gd name="connsiteX73" fmla="*/ 270565 w 3619883"/>
                <a:gd name="connsiteY73" fmla="*/ 29759 h 4275461"/>
                <a:gd name="connsiteX74" fmla="*/ 479734 w 3619883"/>
                <a:gd name="connsiteY74" fmla="*/ 45455 h 4275461"/>
                <a:gd name="connsiteX75" fmla="*/ 524103 w 3619883"/>
                <a:gd name="connsiteY75" fmla="*/ 41625 h 4275461"/>
                <a:gd name="connsiteX76" fmla="*/ 624416 w 3619883"/>
                <a:gd name="connsiteY76" fmla="*/ 22696 h 4275461"/>
                <a:gd name="connsiteX77" fmla="*/ 657762 w 3619883"/>
                <a:gd name="connsiteY77" fmla="*/ 18351 h 4275461"/>
                <a:gd name="connsiteX78" fmla="*/ 690557 w 3619883"/>
                <a:gd name="connsiteY78" fmla="*/ 25792 h 4275461"/>
                <a:gd name="connsiteX79" fmla="*/ 745123 w 3619883"/>
                <a:gd name="connsiteY79" fmla="*/ 40157 h 4275461"/>
                <a:gd name="connsiteX80" fmla="*/ 789493 w 3619883"/>
                <a:gd name="connsiteY80" fmla="*/ 36327 h 4275461"/>
                <a:gd name="connsiteX81" fmla="*/ 854255 w 3619883"/>
                <a:gd name="connsiteY81" fmla="*/ 68887 h 4275461"/>
                <a:gd name="connsiteX82" fmla="*/ 897520 w 3619883"/>
                <a:gd name="connsiteY82" fmla="*/ 88629 h 4275461"/>
                <a:gd name="connsiteX83" fmla="*/ 940510 w 3619883"/>
                <a:gd name="connsiteY83" fmla="*/ 114265 h 4275461"/>
                <a:gd name="connsiteX84" fmla="*/ 1082712 w 3619883"/>
                <a:gd name="connsiteY84" fmla="*/ 144543 h 4275461"/>
                <a:gd name="connsiteX85" fmla="*/ 1205348 w 3619883"/>
                <a:gd name="connsiteY85" fmla="*/ 120753 h 4275461"/>
                <a:gd name="connsiteX86" fmla="*/ 1271764 w 3619883"/>
                <a:gd name="connsiteY86" fmla="*/ 117956 h 4275461"/>
                <a:gd name="connsiteX87" fmla="*/ 1315583 w 3619883"/>
                <a:gd name="connsiteY87" fmla="*/ 125912 h 4275461"/>
                <a:gd name="connsiteX88" fmla="*/ 1359125 w 3619883"/>
                <a:gd name="connsiteY88" fmla="*/ 139761 h 4275461"/>
                <a:gd name="connsiteX89" fmla="*/ 1391919 w 3619883"/>
                <a:gd name="connsiteY89" fmla="*/ 147202 h 4275461"/>
                <a:gd name="connsiteX90" fmla="*/ 1436563 w 3619883"/>
                <a:gd name="connsiteY90" fmla="*/ 137480 h 4275461"/>
                <a:gd name="connsiteX91" fmla="*/ 1471566 w 3619883"/>
                <a:gd name="connsiteY91" fmla="*/ 97777 h 4275461"/>
                <a:gd name="connsiteX92" fmla="*/ 1505739 w 3619883"/>
                <a:gd name="connsiteY92" fmla="*/ 75753 h 4275461"/>
                <a:gd name="connsiteX93" fmla="*/ 1590891 w 3619883"/>
                <a:gd name="connsiteY93" fmla="*/ 144702 h 4275461"/>
                <a:gd name="connsiteX94" fmla="*/ 1625616 w 3619883"/>
                <a:gd name="connsiteY94" fmla="*/ 110893 h 4275461"/>
                <a:gd name="connsiteX95" fmla="*/ 1658964 w 3619883"/>
                <a:gd name="connsiteY95" fmla="*/ 106547 h 4275461"/>
                <a:gd name="connsiteX96" fmla="*/ 1746598 w 3619883"/>
                <a:gd name="connsiteY96" fmla="*/ 122460 h 4275461"/>
                <a:gd name="connsiteX97" fmla="*/ 1811913 w 3619883"/>
                <a:gd name="connsiteY97" fmla="*/ 143234 h 4275461"/>
                <a:gd name="connsiteX98" fmla="*/ 1856557 w 3619883"/>
                <a:gd name="connsiteY98" fmla="*/ 133511 h 4275461"/>
                <a:gd name="connsiteX99" fmla="*/ 2066003 w 3619883"/>
                <a:gd name="connsiteY99" fmla="*/ 143313 h 4275461"/>
                <a:gd name="connsiteX100" fmla="*/ 2177615 w 3619883"/>
                <a:gd name="connsiteY100" fmla="*/ 119007 h 4275461"/>
                <a:gd name="connsiteX101" fmla="*/ 2255883 w 3619883"/>
                <a:gd name="connsiteY101" fmla="*/ 99047 h 4275461"/>
                <a:gd name="connsiteX102" fmla="*/ 2344622 w 3619883"/>
                <a:gd name="connsiteY102" fmla="*/ 91388 h 4275461"/>
                <a:gd name="connsiteX103" fmla="*/ 2455682 w 3619883"/>
                <a:gd name="connsiteY103" fmla="*/ 78869 h 4275461"/>
                <a:gd name="connsiteX104" fmla="*/ 2632609 w 3619883"/>
                <a:gd name="connsiteY104" fmla="*/ 75338 h 4275461"/>
                <a:gd name="connsiteX105" fmla="*/ 2742291 w 3619883"/>
                <a:gd name="connsiteY105" fmla="*/ 92282 h 4275461"/>
                <a:gd name="connsiteX106" fmla="*/ 2851974 w 3619883"/>
                <a:gd name="connsiteY106" fmla="*/ 109227 h 4275461"/>
                <a:gd name="connsiteX107" fmla="*/ 2907643 w 3619883"/>
                <a:gd name="connsiteY107" fmla="*/ 100020 h 4275461"/>
                <a:gd name="connsiteX108" fmla="*/ 2944022 w 3619883"/>
                <a:gd name="connsiteY108" fmla="*/ 30853 h 4275461"/>
                <a:gd name="connsiteX109" fmla="*/ 3022289 w 3619883"/>
                <a:gd name="connsiteY109" fmla="*/ 10893 h 4275461"/>
                <a:gd name="connsiteX110" fmla="*/ 3054807 w 3619883"/>
                <a:gd name="connsiteY110" fmla="*/ 24226 h 4275461"/>
                <a:gd name="connsiteX111" fmla="*/ 3141892 w 3619883"/>
                <a:gd name="connsiteY111" fmla="*/ 51925 h 4275461"/>
                <a:gd name="connsiteX112" fmla="*/ 3185711 w 3619883"/>
                <a:gd name="connsiteY112" fmla="*/ 59881 h 4275461"/>
                <a:gd name="connsiteX113" fmla="*/ 3219056 w 3619883"/>
                <a:gd name="connsiteY113" fmla="*/ 55536 h 4275461"/>
                <a:gd name="connsiteX114" fmla="*/ 3263425 w 3619883"/>
                <a:gd name="connsiteY114" fmla="*/ 51706 h 4275461"/>
                <a:gd name="connsiteX115" fmla="*/ 3296219 w 3619883"/>
                <a:gd name="connsiteY115" fmla="*/ 59147 h 4275461"/>
                <a:gd name="connsiteX116" fmla="*/ 3319094 w 3619883"/>
                <a:gd name="connsiteY116" fmla="*/ 42500 h 4275461"/>
                <a:gd name="connsiteX117" fmla="*/ 3420511 w 3619883"/>
                <a:gd name="connsiteY117" fmla="*/ 0 h 4275461"/>
                <a:gd name="connsiteX118" fmla="*/ 3453305 w 3619883"/>
                <a:gd name="connsiteY118" fmla="*/ 7440 h 4275461"/>
                <a:gd name="connsiteX119" fmla="*/ 3496571 w 3619883"/>
                <a:gd name="connsiteY119" fmla="*/ 27182 h 4275461"/>
                <a:gd name="connsiteX120" fmla="*/ 3602117 w 3619883"/>
                <a:gd name="connsiteY120" fmla="*/ 132521 h 4275461"/>
                <a:gd name="connsiteX121" fmla="*/ 3619883 w 3619883"/>
                <a:gd name="connsiteY121" fmla="*/ 140049 h 4275461"/>
                <a:gd name="connsiteX122" fmla="*/ 3619883 w 3619883"/>
                <a:gd name="connsiteY12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89088 w 3619883"/>
                <a:gd name="connsiteY8" fmla="*/ 4174800 h 4275461"/>
                <a:gd name="connsiteX9" fmla="*/ 2338025 w 3619883"/>
                <a:gd name="connsiteY9" fmla="*/ 4128157 h 4275461"/>
                <a:gd name="connsiteX10" fmla="*/ 2337697 w 3619883"/>
                <a:gd name="connsiteY10" fmla="*/ 4275461 h 4275461"/>
                <a:gd name="connsiteX11" fmla="*/ 2150155 w 3619883"/>
                <a:gd name="connsiteY11" fmla="*/ 4275461 h 4275461"/>
                <a:gd name="connsiteX12" fmla="*/ 2150155 w 3619883"/>
                <a:gd name="connsiteY12" fmla="*/ 4128157 h 4275461"/>
                <a:gd name="connsiteX13" fmla="*/ 2204852 w 3619883"/>
                <a:gd name="connsiteY13" fmla="*/ 4128157 h 4275461"/>
                <a:gd name="connsiteX14" fmla="*/ 2204852 w 3619883"/>
                <a:gd name="connsiteY14" fmla="*/ 3951392 h 4275461"/>
                <a:gd name="connsiteX15" fmla="*/ 2027068 w 3619883"/>
                <a:gd name="connsiteY15" fmla="*/ 3951392 h 4275461"/>
                <a:gd name="connsiteX16" fmla="*/ 2027068 w 3619883"/>
                <a:gd name="connsiteY16" fmla="*/ 4128157 h 4275461"/>
                <a:gd name="connsiteX17" fmla="*/ 2079759 w 3619883"/>
                <a:gd name="connsiteY17" fmla="*/ 4128157 h 4275461"/>
                <a:gd name="connsiteX18" fmla="*/ 2079759 w 3619883"/>
                <a:gd name="connsiteY18" fmla="*/ 4275461 h 4275461"/>
                <a:gd name="connsiteX19" fmla="*/ 1824703 w 3619883"/>
                <a:gd name="connsiteY19" fmla="*/ 4275461 h 4275461"/>
                <a:gd name="connsiteX20" fmla="*/ 1834468 w 3619883"/>
                <a:gd name="connsiteY20" fmla="*/ 4128157 h 4275461"/>
                <a:gd name="connsiteX21" fmla="*/ 1893894 w 3619883"/>
                <a:gd name="connsiteY21" fmla="*/ 4128157 h 4275461"/>
                <a:gd name="connsiteX22" fmla="*/ 1893894 w 3619883"/>
                <a:gd name="connsiteY22" fmla="*/ 3951392 h 4275461"/>
                <a:gd name="connsiteX23" fmla="*/ 1716110 w 3619883"/>
                <a:gd name="connsiteY23" fmla="*/ 3951392 h 4275461"/>
                <a:gd name="connsiteX24" fmla="*/ 1716110 w 3619883"/>
                <a:gd name="connsiteY24" fmla="*/ 4006431 h 4275461"/>
                <a:gd name="connsiteX25" fmla="*/ 1703447 w 3619883"/>
                <a:gd name="connsiteY25" fmla="*/ 4007960 h 4275461"/>
                <a:gd name="connsiteX26" fmla="*/ 1716110 w 3619883"/>
                <a:gd name="connsiteY26" fmla="*/ 4044284 h 4275461"/>
                <a:gd name="connsiteX27" fmla="*/ 1716110 w 3619883"/>
                <a:gd name="connsiteY27" fmla="*/ 4128157 h 4275461"/>
                <a:gd name="connsiteX28" fmla="*/ 1745346 w 3619883"/>
                <a:gd name="connsiteY28" fmla="*/ 4128157 h 4275461"/>
                <a:gd name="connsiteX29" fmla="*/ 1796694 w 3619883"/>
                <a:gd name="connsiteY29" fmla="*/ 4275461 h 4275461"/>
                <a:gd name="connsiteX30" fmla="*/ 1558844 w 3619883"/>
                <a:gd name="connsiteY30" fmla="*/ 4275461 h 4275461"/>
                <a:gd name="connsiteX31" fmla="*/ 1517252 w 3619883"/>
                <a:gd name="connsiteY31" fmla="*/ 4128157 h 4275461"/>
                <a:gd name="connsiteX32" fmla="*/ 1582936 w 3619883"/>
                <a:gd name="connsiteY32" fmla="*/ 4128157 h 4275461"/>
                <a:gd name="connsiteX33" fmla="*/ 1582936 w 3619883"/>
                <a:gd name="connsiteY33" fmla="*/ 3951392 h 4275461"/>
                <a:gd name="connsiteX34" fmla="*/ 1405151 w 3619883"/>
                <a:gd name="connsiteY34" fmla="*/ 3951392 h 4275461"/>
                <a:gd name="connsiteX35" fmla="*/ 1405151 w 3619883"/>
                <a:gd name="connsiteY35" fmla="*/ 4128157 h 4275461"/>
                <a:gd name="connsiteX36" fmla="*/ 1468988 w 3619883"/>
                <a:gd name="connsiteY36" fmla="*/ 4128157 h 4275461"/>
                <a:gd name="connsiteX37" fmla="*/ 1427396 w 3619883"/>
                <a:gd name="connsiteY37" fmla="*/ 4275461 h 4275461"/>
                <a:gd name="connsiteX38" fmla="*/ 1210751 w 3619883"/>
                <a:gd name="connsiteY38" fmla="*/ 4275461 h 4275461"/>
                <a:gd name="connsiteX39" fmla="*/ 1210751 w 3619883"/>
                <a:gd name="connsiteY39" fmla="*/ 4128157 h 4275461"/>
                <a:gd name="connsiteX40" fmla="*/ 1271978 w 3619883"/>
                <a:gd name="connsiteY40" fmla="*/ 4128157 h 4275461"/>
                <a:gd name="connsiteX41" fmla="*/ 1271978 w 3619883"/>
                <a:gd name="connsiteY41" fmla="*/ 3951392 h 4275461"/>
                <a:gd name="connsiteX42" fmla="*/ 1094193 w 3619883"/>
                <a:gd name="connsiteY42" fmla="*/ 3951392 h 4275461"/>
                <a:gd name="connsiteX43" fmla="*/ 1094193 w 3619883"/>
                <a:gd name="connsiteY43" fmla="*/ 4128157 h 4275461"/>
                <a:gd name="connsiteX44" fmla="*/ 1140354 w 3619883"/>
                <a:gd name="connsiteY44" fmla="*/ 4128157 h 4275461"/>
                <a:gd name="connsiteX45" fmla="*/ 1140354 w 3619883"/>
                <a:gd name="connsiteY45" fmla="*/ 4275461 h 4275461"/>
                <a:gd name="connsiteX46" fmla="*/ 953807 w 3619883"/>
                <a:gd name="connsiteY46" fmla="*/ 4275461 h 4275461"/>
                <a:gd name="connsiteX47" fmla="*/ 912215 w 3619883"/>
                <a:gd name="connsiteY47" fmla="*/ 4128157 h 4275461"/>
                <a:gd name="connsiteX48" fmla="*/ 961020 w 3619883"/>
                <a:gd name="connsiteY48" fmla="*/ 4128157 h 4275461"/>
                <a:gd name="connsiteX49" fmla="*/ 961020 w 3619883"/>
                <a:gd name="connsiteY49" fmla="*/ 3951392 h 4275461"/>
                <a:gd name="connsiteX50" fmla="*/ 783235 w 3619883"/>
                <a:gd name="connsiteY50" fmla="*/ 3951392 h 4275461"/>
                <a:gd name="connsiteX51" fmla="*/ 783235 w 3619883"/>
                <a:gd name="connsiteY51" fmla="*/ 4128157 h 4275461"/>
                <a:gd name="connsiteX52" fmla="*/ 871024 w 3619883"/>
                <a:gd name="connsiteY52" fmla="*/ 4128157 h 4275461"/>
                <a:gd name="connsiteX53" fmla="*/ 829432 w 3619883"/>
                <a:gd name="connsiteY53" fmla="*/ 4275461 h 4275461"/>
                <a:gd name="connsiteX54" fmla="*/ 611484 w 3619883"/>
                <a:gd name="connsiteY54" fmla="*/ 4275461 h 4275461"/>
                <a:gd name="connsiteX55" fmla="*/ 621247 w 3619883"/>
                <a:gd name="connsiteY55" fmla="*/ 4128157 h 4275461"/>
                <a:gd name="connsiteX56" fmla="*/ 650062 w 3619883"/>
                <a:gd name="connsiteY56" fmla="*/ 4128157 h 4275461"/>
                <a:gd name="connsiteX57" fmla="*/ 650062 w 3619883"/>
                <a:gd name="connsiteY57" fmla="*/ 3951392 h 4275461"/>
                <a:gd name="connsiteX58" fmla="*/ 472277 w 3619883"/>
                <a:gd name="connsiteY58" fmla="*/ 3951392 h 4275461"/>
                <a:gd name="connsiteX59" fmla="*/ 472277 w 3619883"/>
                <a:gd name="connsiteY59" fmla="*/ 4128157 h 4275461"/>
                <a:gd name="connsiteX60" fmla="*/ 522650 w 3619883"/>
                <a:gd name="connsiteY60" fmla="*/ 4128157 h 4275461"/>
                <a:gd name="connsiteX61" fmla="*/ 573998 w 3619883"/>
                <a:gd name="connsiteY61" fmla="*/ 4275461 h 4275461"/>
                <a:gd name="connsiteX62" fmla="*/ 336164 w 3619883"/>
                <a:gd name="connsiteY62" fmla="*/ 4275461 h 4275461"/>
                <a:gd name="connsiteX63" fmla="*/ 294572 w 3619883"/>
                <a:gd name="connsiteY63" fmla="*/ 4128157 h 4275461"/>
                <a:gd name="connsiteX64" fmla="*/ 339106 w 3619883"/>
                <a:gd name="connsiteY64" fmla="*/ 4128157 h 4275461"/>
                <a:gd name="connsiteX65" fmla="*/ 339106 w 3619883"/>
                <a:gd name="connsiteY65" fmla="*/ 3951392 h 4275461"/>
                <a:gd name="connsiteX66" fmla="*/ 161321 w 3619883"/>
                <a:gd name="connsiteY66" fmla="*/ 3951392 h 4275461"/>
                <a:gd name="connsiteX67" fmla="*/ 161321 w 3619883"/>
                <a:gd name="connsiteY67" fmla="*/ 4128157 h 4275461"/>
                <a:gd name="connsiteX68" fmla="*/ 230914 w 3619883"/>
                <a:gd name="connsiteY68" fmla="*/ 4128157 h 4275461"/>
                <a:gd name="connsiteX69" fmla="*/ 189322 w 3619883"/>
                <a:gd name="connsiteY69" fmla="*/ 4275461 h 4275461"/>
                <a:gd name="connsiteX70" fmla="*/ 0 w 3619883"/>
                <a:gd name="connsiteY70" fmla="*/ 4275461 h 4275461"/>
                <a:gd name="connsiteX71" fmla="*/ 0 w 3619883"/>
                <a:gd name="connsiteY71" fmla="*/ 42229 h 4275461"/>
                <a:gd name="connsiteX72" fmla="*/ 42464 w 3619883"/>
                <a:gd name="connsiteY72" fmla="*/ 40518 h 4275461"/>
                <a:gd name="connsiteX73" fmla="*/ 137733 w 3619883"/>
                <a:gd name="connsiteY73" fmla="*/ 35355 h 4275461"/>
                <a:gd name="connsiteX74" fmla="*/ 270565 w 3619883"/>
                <a:gd name="connsiteY74" fmla="*/ 29759 h 4275461"/>
                <a:gd name="connsiteX75" fmla="*/ 479734 w 3619883"/>
                <a:gd name="connsiteY75" fmla="*/ 45455 h 4275461"/>
                <a:gd name="connsiteX76" fmla="*/ 524103 w 3619883"/>
                <a:gd name="connsiteY76" fmla="*/ 41625 h 4275461"/>
                <a:gd name="connsiteX77" fmla="*/ 624416 w 3619883"/>
                <a:gd name="connsiteY77" fmla="*/ 22696 h 4275461"/>
                <a:gd name="connsiteX78" fmla="*/ 657762 w 3619883"/>
                <a:gd name="connsiteY78" fmla="*/ 18351 h 4275461"/>
                <a:gd name="connsiteX79" fmla="*/ 690557 w 3619883"/>
                <a:gd name="connsiteY79" fmla="*/ 25792 h 4275461"/>
                <a:gd name="connsiteX80" fmla="*/ 745123 w 3619883"/>
                <a:gd name="connsiteY80" fmla="*/ 40157 h 4275461"/>
                <a:gd name="connsiteX81" fmla="*/ 789493 w 3619883"/>
                <a:gd name="connsiteY81" fmla="*/ 36327 h 4275461"/>
                <a:gd name="connsiteX82" fmla="*/ 854255 w 3619883"/>
                <a:gd name="connsiteY82" fmla="*/ 68887 h 4275461"/>
                <a:gd name="connsiteX83" fmla="*/ 897520 w 3619883"/>
                <a:gd name="connsiteY83" fmla="*/ 88629 h 4275461"/>
                <a:gd name="connsiteX84" fmla="*/ 940510 w 3619883"/>
                <a:gd name="connsiteY84" fmla="*/ 114265 h 4275461"/>
                <a:gd name="connsiteX85" fmla="*/ 1082712 w 3619883"/>
                <a:gd name="connsiteY85" fmla="*/ 144543 h 4275461"/>
                <a:gd name="connsiteX86" fmla="*/ 1205348 w 3619883"/>
                <a:gd name="connsiteY86" fmla="*/ 120753 h 4275461"/>
                <a:gd name="connsiteX87" fmla="*/ 1271764 w 3619883"/>
                <a:gd name="connsiteY87" fmla="*/ 117956 h 4275461"/>
                <a:gd name="connsiteX88" fmla="*/ 1315583 w 3619883"/>
                <a:gd name="connsiteY88" fmla="*/ 125912 h 4275461"/>
                <a:gd name="connsiteX89" fmla="*/ 1359125 w 3619883"/>
                <a:gd name="connsiteY89" fmla="*/ 139761 h 4275461"/>
                <a:gd name="connsiteX90" fmla="*/ 1391919 w 3619883"/>
                <a:gd name="connsiteY90" fmla="*/ 147202 h 4275461"/>
                <a:gd name="connsiteX91" fmla="*/ 1436563 w 3619883"/>
                <a:gd name="connsiteY91" fmla="*/ 137480 h 4275461"/>
                <a:gd name="connsiteX92" fmla="*/ 1471566 w 3619883"/>
                <a:gd name="connsiteY92" fmla="*/ 97777 h 4275461"/>
                <a:gd name="connsiteX93" fmla="*/ 1505739 w 3619883"/>
                <a:gd name="connsiteY93" fmla="*/ 75753 h 4275461"/>
                <a:gd name="connsiteX94" fmla="*/ 1590891 w 3619883"/>
                <a:gd name="connsiteY94" fmla="*/ 144702 h 4275461"/>
                <a:gd name="connsiteX95" fmla="*/ 1625616 w 3619883"/>
                <a:gd name="connsiteY95" fmla="*/ 110893 h 4275461"/>
                <a:gd name="connsiteX96" fmla="*/ 1658964 w 3619883"/>
                <a:gd name="connsiteY96" fmla="*/ 106547 h 4275461"/>
                <a:gd name="connsiteX97" fmla="*/ 1746598 w 3619883"/>
                <a:gd name="connsiteY97" fmla="*/ 122460 h 4275461"/>
                <a:gd name="connsiteX98" fmla="*/ 1811913 w 3619883"/>
                <a:gd name="connsiteY98" fmla="*/ 143234 h 4275461"/>
                <a:gd name="connsiteX99" fmla="*/ 1856557 w 3619883"/>
                <a:gd name="connsiteY99" fmla="*/ 133511 h 4275461"/>
                <a:gd name="connsiteX100" fmla="*/ 2066003 w 3619883"/>
                <a:gd name="connsiteY100" fmla="*/ 143313 h 4275461"/>
                <a:gd name="connsiteX101" fmla="*/ 2177615 w 3619883"/>
                <a:gd name="connsiteY101" fmla="*/ 119007 h 4275461"/>
                <a:gd name="connsiteX102" fmla="*/ 2255883 w 3619883"/>
                <a:gd name="connsiteY102" fmla="*/ 99047 h 4275461"/>
                <a:gd name="connsiteX103" fmla="*/ 2344622 w 3619883"/>
                <a:gd name="connsiteY103" fmla="*/ 91388 h 4275461"/>
                <a:gd name="connsiteX104" fmla="*/ 2455682 w 3619883"/>
                <a:gd name="connsiteY104" fmla="*/ 78869 h 4275461"/>
                <a:gd name="connsiteX105" fmla="*/ 2632609 w 3619883"/>
                <a:gd name="connsiteY105" fmla="*/ 75338 h 4275461"/>
                <a:gd name="connsiteX106" fmla="*/ 2742291 w 3619883"/>
                <a:gd name="connsiteY106" fmla="*/ 92282 h 4275461"/>
                <a:gd name="connsiteX107" fmla="*/ 2851974 w 3619883"/>
                <a:gd name="connsiteY107" fmla="*/ 109227 h 4275461"/>
                <a:gd name="connsiteX108" fmla="*/ 2907643 w 3619883"/>
                <a:gd name="connsiteY108" fmla="*/ 100020 h 4275461"/>
                <a:gd name="connsiteX109" fmla="*/ 2944022 w 3619883"/>
                <a:gd name="connsiteY109" fmla="*/ 30853 h 4275461"/>
                <a:gd name="connsiteX110" fmla="*/ 3022289 w 3619883"/>
                <a:gd name="connsiteY110" fmla="*/ 10893 h 4275461"/>
                <a:gd name="connsiteX111" fmla="*/ 3054807 w 3619883"/>
                <a:gd name="connsiteY111" fmla="*/ 24226 h 4275461"/>
                <a:gd name="connsiteX112" fmla="*/ 3141892 w 3619883"/>
                <a:gd name="connsiteY112" fmla="*/ 51925 h 4275461"/>
                <a:gd name="connsiteX113" fmla="*/ 3185711 w 3619883"/>
                <a:gd name="connsiteY113" fmla="*/ 59881 h 4275461"/>
                <a:gd name="connsiteX114" fmla="*/ 3219056 w 3619883"/>
                <a:gd name="connsiteY114" fmla="*/ 55536 h 4275461"/>
                <a:gd name="connsiteX115" fmla="*/ 3263425 w 3619883"/>
                <a:gd name="connsiteY115" fmla="*/ 51706 h 4275461"/>
                <a:gd name="connsiteX116" fmla="*/ 3296219 w 3619883"/>
                <a:gd name="connsiteY116" fmla="*/ 59147 h 4275461"/>
                <a:gd name="connsiteX117" fmla="*/ 3319094 w 3619883"/>
                <a:gd name="connsiteY117" fmla="*/ 42500 h 4275461"/>
                <a:gd name="connsiteX118" fmla="*/ 3420511 w 3619883"/>
                <a:gd name="connsiteY118" fmla="*/ 0 h 4275461"/>
                <a:gd name="connsiteX119" fmla="*/ 3453305 w 3619883"/>
                <a:gd name="connsiteY119" fmla="*/ 7440 h 4275461"/>
                <a:gd name="connsiteX120" fmla="*/ 3496571 w 3619883"/>
                <a:gd name="connsiteY120" fmla="*/ 27182 h 4275461"/>
                <a:gd name="connsiteX121" fmla="*/ 3602117 w 3619883"/>
                <a:gd name="connsiteY121" fmla="*/ 132521 h 4275461"/>
                <a:gd name="connsiteX122" fmla="*/ 3619883 w 3619883"/>
                <a:gd name="connsiteY122" fmla="*/ 140049 h 4275461"/>
                <a:gd name="connsiteX123" fmla="*/ 3619883 w 3619883"/>
                <a:gd name="connsiteY12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37697 w 3619883"/>
                <a:gd name="connsiteY9" fmla="*/ 4275461 h 4275461"/>
                <a:gd name="connsiteX10" fmla="*/ 2150155 w 3619883"/>
                <a:gd name="connsiteY10" fmla="*/ 4275461 h 4275461"/>
                <a:gd name="connsiteX11" fmla="*/ 2150155 w 3619883"/>
                <a:gd name="connsiteY11" fmla="*/ 4128157 h 4275461"/>
                <a:gd name="connsiteX12" fmla="*/ 2204852 w 3619883"/>
                <a:gd name="connsiteY12" fmla="*/ 4128157 h 4275461"/>
                <a:gd name="connsiteX13" fmla="*/ 2204852 w 3619883"/>
                <a:gd name="connsiteY13" fmla="*/ 3951392 h 4275461"/>
                <a:gd name="connsiteX14" fmla="*/ 2027068 w 3619883"/>
                <a:gd name="connsiteY14" fmla="*/ 3951392 h 4275461"/>
                <a:gd name="connsiteX15" fmla="*/ 2027068 w 3619883"/>
                <a:gd name="connsiteY15" fmla="*/ 4128157 h 4275461"/>
                <a:gd name="connsiteX16" fmla="*/ 2079759 w 3619883"/>
                <a:gd name="connsiteY16" fmla="*/ 4128157 h 4275461"/>
                <a:gd name="connsiteX17" fmla="*/ 2079759 w 3619883"/>
                <a:gd name="connsiteY17" fmla="*/ 4275461 h 4275461"/>
                <a:gd name="connsiteX18" fmla="*/ 1824703 w 3619883"/>
                <a:gd name="connsiteY18" fmla="*/ 4275461 h 4275461"/>
                <a:gd name="connsiteX19" fmla="*/ 1834468 w 3619883"/>
                <a:gd name="connsiteY19" fmla="*/ 4128157 h 4275461"/>
                <a:gd name="connsiteX20" fmla="*/ 1893894 w 3619883"/>
                <a:gd name="connsiteY20" fmla="*/ 4128157 h 4275461"/>
                <a:gd name="connsiteX21" fmla="*/ 1893894 w 3619883"/>
                <a:gd name="connsiteY21" fmla="*/ 3951392 h 4275461"/>
                <a:gd name="connsiteX22" fmla="*/ 1716110 w 3619883"/>
                <a:gd name="connsiteY22" fmla="*/ 3951392 h 4275461"/>
                <a:gd name="connsiteX23" fmla="*/ 1716110 w 3619883"/>
                <a:gd name="connsiteY23" fmla="*/ 4006431 h 4275461"/>
                <a:gd name="connsiteX24" fmla="*/ 1703447 w 3619883"/>
                <a:gd name="connsiteY24" fmla="*/ 4007960 h 4275461"/>
                <a:gd name="connsiteX25" fmla="*/ 1716110 w 3619883"/>
                <a:gd name="connsiteY25" fmla="*/ 4044284 h 4275461"/>
                <a:gd name="connsiteX26" fmla="*/ 1716110 w 3619883"/>
                <a:gd name="connsiteY26" fmla="*/ 4128157 h 4275461"/>
                <a:gd name="connsiteX27" fmla="*/ 1745346 w 3619883"/>
                <a:gd name="connsiteY27" fmla="*/ 4128157 h 4275461"/>
                <a:gd name="connsiteX28" fmla="*/ 1796694 w 3619883"/>
                <a:gd name="connsiteY28" fmla="*/ 4275461 h 4275461"/>
                <a:gd name="connsiteX29" fmla="*/ 1558844 w 3619883"/>
                <a:gd name="connsiteY29" fmla="*/ 4275461 h 4275461"/>
                <a:gd name="connsiteX30" fmla="*/ 1517252 w 3619883"/>
                <a:gd name="connsiteY30" fmla="*/ 4128157 h 4275461"/>
                <a:gd name="connsiteX31" fmla="*/ 1582936 w 3619883"/>
                <a:gd name="connsiteY31" fmla="*/ 4128157 h 4275461"/>
                <a:gd name="connsiteX32" fmla="*/ 1582936 w 3619883"/>
                <a:gd name="connsiteY32" fmla="*/ 3951392 h 4275461"/>
                <a:gd name="connsiteX33" fmla="*/ 1405151 w 3619883"/>
                <a:gd name="connsiteY33" fmla="*/ 3951392 h 4275461"/>
                <a:gd name="connsiteX34" fmla="*/ 1405151 w 3619883"/>
                <a:gd name="connsiteY34" fmla="*/ 4128157 h 4275461"/>
                <a:gd name="connsiteX35" fmla="*/ 1468988 w 3619883"/>
                <a:gd name="connsiteY35" fmla="*/ 4128157 h 4275461"/>
                <a:gd name="connsiteX36" fmla="*/ 1427396 w 3619883"/>
                <a:gd name="connsiteY36" fmla="*/ 4275461 h 4275461"/>
                <a:gd name="connsiteX37" fmla="*/ 1210751 w 3619883"/>
                <a:gd name="connsiteY37" fmla="*/ 4275461 h 4275461"/>
                <a:gd name="connsiteX38" fmla="*/ 1210751 w 3619883"/>
                <a:gd name="connsiteY38" fmla="*/ 4128157 h 4275461"/>
                <a:gd name="connsiteX39" fmla="*/ 1271978 w 3619883"/>
                <a:gd name="connsiteY39" fmla="*/ 4128157 h 4275461"/>
                <a:gd name="connsiteX40" fmla="*/ 1271978 w 3619883"/>
                <a:gd name="connsiteY40" fmla="*/ 3951392 h 4275461"/>
                <a:gd name="connsiteX41" fmla="*/ 1094193 w 3619883"/>
                <a:gd name="connsiteY41" fmla="*/ 3951392 h 4275461"/>
                <a:gd name="connsiteX42" fmla="*/ 1094193 w 3619883"/>
                <a:gd name="connsiteY42" fmla="*/ 4128157 h 4275461"/>
                <a:gd name="connsiteX43" fmla="*/ 1140354 w 3619883"/>
                <a:gd name="connsiteY43" fmla="*/ 4128157 h 4275461"/>
                <a:gd name="connsiteX44" fmla="*/ 1140354 w 3619883"/>
                <a:gd name="connsiteY44" fmla="*/ 4275461 h 4275461"/>
                <a:gd name="connsiteX45" fmla="*/ 953807 w 3619883"/>
                <a:gd name="connsiteY45" fmla="*/ 4275461 h 4275461"/>
                <a:gd name="connsiteX46" fmla="*/ 912215 w 3619883"/>
                <a:gd name="connsiteY46" fmla="*/ 4128157 h 4275461"/>
                <a:gd name="connsiteX47" fmla="*/ 961020 w 3619883"/>
                <a:gd name="connsiteY47" fmla="*/ 4128157 h 4275461"/>
                <a:gd name="connsiteX48" fmla="*/ 961020 w 3619883"/>
                <a:gd name="connsiteY48" fmla="*/ 3951392 h 4275461"/>
                <a:gd name="connsiteX49" fmla="*/ 783235 w 3619883"/>
                <a:gd name="connsiteY49" fmla="*/ 3951392 h 4275461"/>
                <a:gd name="connsiteX50" fmla="*/ 783235 w 3619883"/>
                <a:gd name="connsiteY50" fmla="*/ 4128157 h 4275461"/>
                <a:gd name="connsiteX51" fmla="*/ 871024 w 3619883"/>
                <a:gd name="connsiteY51" fmla="*/ 4128157 h 4275461"/>
                <a:gd name="connsiteX52" fmla="*/ 829432 w 3619883"/>
                <a:gd name="connsiteY52" fmla="*/ 4275461 h 4275461"/>
                <a:gd name="connsiteX53" fmla="*/ 611484 w 3619883"/>
                <a:gd name="connsiteY53" fmla="*/ 4275461 h 4275461"/>
                <a:gd name="connsiteX54" fmla="*/ 621247 w 3619883"/>
                <a:gd name="connsiteY54" fmla="*/ 4128157 h 4275461"/>
                <a:gd name="connsiteX55" fmla="*/ 650062 w 3619883"/>
                <a:gd name="connsiteY55" fmla="*/ 4128157 h 4275461"/>
                <a:gd name="connsiteX56" fmla="*/ 650062 w 3619883"/>
                <a:gd name="connsiteY56" fmla="*/ 3951392 h 4275461"/>
                <a:gd name="connsiteX57" fmla="*/ 472277 w 3619883"/>
                <a:gd name="connsiteY57" fmla="*/ 3951392 h 4275461"/>
                <a:gd name="connsiteX58" fmla="*/ 472277 w 3619883"/>
                <a:gd name="connsiteY58" fmla="*/ 4128157 h 4275461"/>
                <a:gd name="connsiteX59" fmla="*/ 522650 w 3619883"/>
                <a:gd name="connsiteY59" fmla="*/ 4128157 h 4275461"/>
                <a:gd name="connsiteX60" fmla="*/ 573998 w 3619883"/>
                <a:gd name="connsiteY60" fmla="*/ 4275461 h 4275461"/>
                <a:gd name="connsiteX61" fmla="*/ 336164 w 3619883"/>
                <a:gd name="connsiteY61" fmla="*/ 4275461 h 4275461"/>
                <a:gd name="connsiteX62" fmla="*/ 294572 w 3619883"/>
                <a:gd name="connsiteY62" fmla="*/ 4128157 h 4275461"/>
                <a:gd name="connsiteX63" fmla="*/ 339106 w 3619883"/>
                <a:gd name="connsiteY63" fmla="*/ 4128157 h 4275461"/>
                <a:gd name="connsiteX64" fmla="*/ 339106 w 3619883"/>
                <a:gd name="connsiteY64" fmla="*/ 3951392 h 4275461"/>
                <a:gd name="connsiteX65" fmla="*/ 161321 w 3619883"/>
                <a:gd name="connsiteY65" fmla="*/ 3951392 h 4275461"/>
                <a:gd name="connsiteX66" fmla="*/ 161321 w 3619883"/>
                <a:gd name="connsiteY66" fmla="*/ 4128157 h 4275461"/>
                <a:gd name="connsiteX67" fmla="*/ 230914 w 3619883"/>
                <a:gd name="connsiteY67" fmla="*/ 4128157 h 4275461"/>
                <a:gd name="connsiteX68" fmla="*/ 189322 w 3619883"/>
                <a:gd name="connsiteY68" fmla="*/ 4275461 h 4275461"/>
                <a:gd name="connsiteX69" fmla="*/ 0 w 3619883"/>
                <a:gd name="connsiteY69" fmla="*/ 4275461 h 4275461"/>
                <a:gd name="connsiteX70" fmla="*/ 0 w 3619883"/>
                <a:gd name="connsiteY70" fmla="*/ 42229 h 4275461"/>
                <a:gd name="connsiteX71" fmla="*/ 42464 w 3619883"/>
                <a:gd name="connsiteY71" fmla="*/ 40518 h 4275461"/>
                <a:gd name="connsiteX72" fmla="*/ 137733 w 3619883"/>
                <a:gd name="connsiteY72" fmla="*/ 35355 h 4275461"/>
                <a:gd name="connsiteX73" fmla="*/ 270565 w 3619883"/>
                <a:gd name="connsiteY73" fmla="*/ 29759 h 4275461"/>
                <a:gd name="connsiteX74" fmla="*/ 479734 w 3619883"/>
                <a:gd name="connsiteY74" fmla="*/ 45455 h 4275461"/>
                <a:gd name="connsiteX75" fmla="*/ 524103 w 3619883"/>
                <a:gd name="connsiteY75" fmla="*/ 41625 h 4275461"/>
                <a:gd name="connsiteX76" fmla="*/ 624416 w 3619883"/>
                <a:gd name="connsiteY76" fmla="*/ 22696 h 4275461"/>
                <a:gd name="connsiteX77" fmla="*/ 657762 w 3619883"/>
                <a:gd name="connsiteY77" fmla="*/ 18351 h 4275461"/>
                <a:gd name="connsiteX78" fmla="*/ 690557 w 3619883"/>
                <a:gd name="connsiteY78" fmla="*/ 25792 h 4275461"/>
                <a:gd name="connsiteX79" fmla="*/ 745123 w 3619883"/>
                <a:gd name="connsiteY79" fmla="*/ 40157 h 4275461"/>
                <a:gd name="connsiteX80" fmla="*/ 789493 w 3619883"/>
                <a:gd name="connsiteY80" fmla="*/ 36327 h 4275461"/>
                <a:gd name="connsiteX81" fmla="*/ 854255 w 3619883"/>
                <a:gd name="connsiteY81" fmla="*/ 68887 h 4275461"/>
                <a:gd name="connsiteX82" fmla="*/ 897520 w 3619883"/>
                <a:gd name="connsiteY82" fmla="*/ 88629 h 4275461"/>
                <a:gd name="connsiteX83" fmla="*/ 940510 w 3619883"/>
                <a:gd name="connsiteY83" fmla="*/ 114265 h 4275461"/>
                <a:gd name="connsiteX84" fmla="*/ 1082712 w 3619883"/>
                <a:gd name="connsiteY84" fmla="*/ 144543 h 4275461"/>
                <a:gd name="connsiteX85" fmla="*/ 1205348 w 3619883"/>
                <a:gd name="connsiteY85" fmla="*/ 120753 h 4275461"/>
                <a:gd name="connsiteX86" fmla="*/ 1271764 w 3619883"/>
                <a:gd name="connsiteY86" fmla="*/ 117956 h 4275461"/>
                <a:gd name="connsiteX87" fmla="*/ 1315583 w 3619883"/>
                <a:gd name="connsiteY87" fmla="*/ 125912 h 4275461"/>
                <a:gd name="connsiteX88" fmla="*/ 1359125 w 3619883"/>
                <a:gd name="connsiteY88" fmla="*/ 139761 h 4275461"/>
                <a:gd name="connsiteX89" fmla="*/ 1391919 w 3619883"/>
                <a:gd name="connsiteY89" fmla="*/ 147202 h 4275461"/>
                <a:gd name="connsiteX90" fmla="*/ 1436563 w 3619883"/>
                <a:gd name="connsiteY90" fmla="*/ 137480 h 4275461"/>
                <a:gd name="connsiteX91" fmla="*/ 1471566 w 3619883"/>
                <a:gd name="connsiteY91" fmla="*/ 97777 h 4275461"/>
                <a:gd name="connsiteX92" fmla="*/ 1505739 w 3619883"/>
                <a:gd name="connsiteY92" fmla="*/ 75753 h 4275461"/>
                <a:gd name="connsiteX93" fmla="*/ 1590891 w 3619883"/>
                <a:gd name="connsiteY93" fmla="*/ 144702 h 4275461"/>
                <a:gd name="connsiteX94" fmla="*/ 1625616 w 3619883"/>
                <a:gd name="connsiteY94" fmla="*/ 110893 h 4275461"/>
                <a:gd name="connsiteX95" fmla="*/ 1658964 w 3619883"/>
                <a:gd name="connsiteY95" fmla="*/ 106547 h 4275461"/>
                <a:gd name="connsiteX96" fmla="*/ 1746598 w 3619883"/>
                <a:gd name="connsiteY96" fmla="*/ 122460 h 4275461"/>
                <a:gd name="connsiteX97" fmla="*/ 1811913 w 3619883"/>
                <a:gd name="connsiteY97" fmla="*/ 143234 h 4275461"/>
                <a:gd name="connsiteX98" fmla="*/ 1856557 w 3619883"/>
                <a:gd name="connsiteY98" fmla="*/ 133511 h 4275461"/>
                <a:gd name="connsiteX99" fmla="*/ 2066003 w 3619883"/>
                <a:gd name="connsiteY99" fmla="*/ 143313 h 4275461"/>
                <a:gd name="connsiteX100" fmla="*/ 2177615 w 3619883"/>
                <a:gd name="connsiteY100" fmla="*/ 119007 h 4275461"/>
                <a:gd name="connsiteX101" fmla="*/ 2255883 w 3619883"/>
                <a:gd name="connsiteY101" fmla="*/ 99047 h 4275461"/>
                <a:gd name="connsiteX102" fmla="*/ 2344622 w 3619883"/>
                <a:gd name="connsiteY102" fmla="*/ 91388 h 4275461"/>
                <a:gd name="connsiteX103" fmla="*/ 2455682 w 3619883"/>
                <a:gd name="connsiteY103" fmla="*/ 78869 h 4275461"/>
                <a:gd name="connsiteX104" fmla="*/ 2632609 w 3619883"/>
                <a:gd name="connsiteY104" fmla="*/ 75338 h 4275461"/>
                <a:gd name="connsiteX105" fmla="*/ 2742291 w 3619883"/>
                <a:gd name="connsiteY105" fmla="*/ 92282 h 4275461"/>
                <a:gd name="connsiteX106" fmla="*/ 2851974 w 3619883"/>
                <a:gd name="connsiteY106" fmla="*/ 109227 h 4275461"/>
                <a:gd name="connsiteX107" fmla="*/ 2907643 w 3619883"/>
                <a:gd name="connsiteY107" fmla="*/ 100020 h 4275461"/>
                <a:gd name="connsiteX108" fmla="*/ 2944022 w 3619883"/>
                <a:gd name="connsiteY108" fmla="*/ 30853 h 4275461"/>
                <a:gd name="connsiteX109" fmla="*/ 3022289 w 3619883"/>
                <a:gd name="connsiteY109" fmla="*/ 10893 h 4275461"/>
                <a:gd name="connsiteX110" fmla="*/ 3054807 w 3619883"/>
                <a:gd name="connsiteY110" fmla="*/ 24226 h 4275461"/>
                <a:gd name="connsiteX111" fmla="*/ 3141892 w 3619883"/>
                <a:gd name="connsiteY111" fmla="*/ 51925 h 4275461"/>
                <a:gd name="connsiteX112" fmla="*/ 3185711 w 3619883"/>
                <a:gd name="connsiteY112" fmla="*/ 59881 h 4275461"/>
                <a:gd name="connsiteX113" fmla="*/ 3219056 w 3619883"/>
                <a:gd name="connsiteY113" fmla="*/ 55536 h 4275461"/>
                <a:gd name="connsiteX114" fmla="*/ 3263425 w 3619883"/>
                <a:gd name="connsiteY114" fmla="*/ 51706 h 4275461"/>
                <a:gd name="connsiteX115" fmla="*/ 3296219 w 3619883"/>
                <a:gd name="connsiteY115" fmla="*/ 59147 h 4275461"/>
                <a:gd name="connsiteX116" fmla="*/ 3319094 w 3619883"/>
                <a:gd name="connsiteY116" fmla="*/ 42500 h 4275461"/>
                <a:gd name="connsiteX117" fmla="*/ 3420511 w 3619883"/>
                <a:gd name="connsiteY117" fmla="*/ 0 h 4275461"/>
                <a:gd name="connsiteX118" fmla="*/ 3453305 w 3619883"/>
                <a:gd name="connsiteY118" fmla="*/ 7440 h 4275461"/>
                <a:gd name="connsiteX119" fmla="*/ 3496571 w 3619883"/>
                <a:gd name="connsiteY119" fmla="*/ 27182 h 4275461"/>
                <a:gd name="connsiteX120" fmla="*/ 3602117 w 3619883"/>
                <a:gd name="connsiteY120" fmla="*/ 132521 h 4275461"/>
                <a:gd name="connsiteX121" fmla="*/ 3619883 w 3619883"/>
                <a:gd name="connsiteY121" fmla="*/ 140049 h 4275461"/>
                <a:gd name="connsiteX122" fmla="*/ 3619883 w 3619883"/>
                <a:gd name="connsiteY12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150155 w 3619883"/>
                <a:gd name="connsiteY10" fmla="*/ 4128157 h 4275461"/>
                <a:gd name="connsiteX11" fmla="*/ 2204852 w 3619883"/>
                <a:gd name="connsiteY11" fmla="*/ 4128157 h 4275461"/>
                <a:gd name="connsiteX12" fmla="*/ 2204852 w 3619883"/>
                <a:gd name="connsiteY12" fmla="*/ 3951392 h 4275461"/>
                <a:gd name="connsiteX13" fmla="*/ 2027068 w 3619883"/>
                <a:gd name="connsiteY13" fmla="*/ 3951392 h 4275461"/>
                <a:gd name="connsiteX14" fmla="*/ 2027068 w 3619883"/>
                <a:gd name="connsiteY14" fmla="*/ 4128157 h 4275461"/>
                <a:gd name="connsiteX15" fmla="*/ 2079759 w 3619883"/>
                <a:gd name="connsiteY15" fmla="*/ 4128157 h 4275461"/>
                <a:gd name="connsiteX16" fmla="*/ 2079759 w 3619883"/>
                <a:gd name="connsiteY16" fmla="*/ 4275461 h 4275461"/>
                <a:gd name="connsiteX17" fmla="*/ 1824703 w 3619883"/>
                <a:gd name="connsiteY17" fmla="*/ 4275461 h 4275461"/>
                <a:gd name="connsiteX18" fmla="*/ 1834468 w 3619883"/>
                <a:gd name="connsiteY18" fmla="*/ 4128157 h 4275461"/>
                <a:gd name="connsiteX19" fmla="*/ 1893894 w 3619883"/>
                <a:gd name="connsiteY19" fmla="*/ 4128157 h 4275461"/>
                <a:gd name="connsiteX20" fmla="*/ 1893894 w 3619883"/>
                <a:gd name="connsiteY20" fmla="*/ 3951392 h 4275461"/>
                <a:gd name="connsiteX21" fmla="*/ 1716110 w 3619883"/>
                <a:gd name="connsiteY21" fmla="*/ 3951392 h 4275461"/>
                <a:gd name="connsiteX22" fmla="*/ 1716110 w 3619883"/>
                <a:gd name="connsiteY22" fmla="*/ 4006431 h 4275461"/>
                <a:gd name="connsiteX23" fmla="*/ 1703447 w 3619883"/>
                <a:gd name="connsiteY23" fmla="*/ 4007960 h 4275461"/>
                <a:gd name="connsiteX24" fmla="*/ 1716110 w 3619883"/>
                <a:gd name="connsiteY24" fmla="*/ 4044284 h 4275461"/>
                <a:gd name="connsiteX25" fmla="*/ 1716110 w 3619883"/>
                <a:gd name="connsiteY25" fmla="*/ 4128157 h 4275461"/>
                <a:gd name="connsiteX26" fmla="*/ 1745346 w 3619883"/>
                <a:gd name="connsiteY26" fmla="*/ 4128157 h 4275461"/>
                <a:gd name="connsiteX27" fmla="*/ 1796694 w 3619883"/>
                <a:gd name="connsiteY27" fmla="*/ 4275461 h 4275461"/>
                <a:gd name="connsiteX28" fmla="*/ 1558844 w 3619883"/>
                <a:gd name="connsiteY28" fmla="*/ 4275461 h 4275461"/>
                <a:gd name="connsiteX29" fmla="*/ 1517252 w 3619883"/>
                <a:gd name="connsiteY29" fmla="*/ 4128157 h 4275461"/>
                <a:gd name="connsiteX30" fmla="*/ 1582936 w 3619883"/>
                <a:gd name="connsiteY30" fmla="*/ 4128157 h 4275461"/>
                <a:gd name="connsiteX31" fmla="*/ 1582936 w 3619883"/>
                <a:gd name="connsiteY31" fmla="*/ 3951392 h 4275461"/>
                <a:gd name="connsiteX32" fmla="*/ 1405151 w 3619883"/>
                <a:gd name="connsiteY32" fmla="*/ 3951392 h 4275461"/>
                <a:gd name="connsiteX33" fmla="*/ 1405151 w 3619883"/>
                <a:gd name="connsiteY33" fmla="*/ 4128157 h 4275461"/>
                <a:gd name="connsiteX34" fmla="*/ 1468988 w 3619883"/>
                <a:gd name="connsiteY34" fmla="*/ 4128157 h 4275461"/>
                <a:gd name="connsiteX35" fmla="*/ 1427396 w 3619883"/>
                <a:gd name="connsiteY35" fmla="*/ 4275461 h 4275461"/>
                <a:gd name="connsiteX36" fmla="*/ 1210751 w 3619883"/>
                <a:gd name="connsiteY36" fmla="*/ 4275461 h 4275461"/>
                <a:gd name="connsiteX37" fmla="*/ 1210751 w 3619883"/>
                <a:gd name="connsiteY37" fmla="*/ 4128157 h 4275461"/>
                <a:gd name="connsiteX38" fmla="*/ 1271978 w 3619883"/>
                <a:gd name="connsiteY38" fmla="*/ 4128157 h 4275461"/>
                <a:gd name="connsiteX39" fmla="*/ 1271978 w 3619883"/>
                <a:gd name="connsiteY39" fmla="*/ 3951392 h 4275461"/>
                <a:gd name="connsiteX40" fmla="*/ 1094193 w 3619883"/>
                <a:gd name="connsiteY40" fmla="*/ 3951392 h 4275461"/>
                <a:gd name="connsiteX41" fmla="*/ 1094193 w 3619883"/>
                <a:gd name="connsiteY41" fmla="*/ 4128157 h 4275461"/>
                <a:gd name="connsiteX42" fmla="*/ 1140354 w 3619883"/>
                <a:gd name="connsiteY42" fmla="*/ 4128157 h 4275461"/>
                <a:gd name="connsiteX43" fmla="*/ 1140354 w 3619883"/>
                <a:gd name="connsiteY43" fmla="*/ 4275461 h 4275461"/>
                <a:gd name="connsiteX44" fmla="*/ 953807 w 3619883"/>
                <a:gd name="connsiteY44" fmla="*/ 4275461 h 4275461"/>
                <a:gd name="connsiteX45" fmla="*/ 912215 w 3619883"/>
                <a:gd name="connsiteY45" fmla="*/ 4128157 h 4275461"/>
                <a:gd name="connsiteX46" fmla="*/ 961020 w 3619883"/>
                <a:gd name="connsiteY46" fmla="*/ 4128157 h 4275461"/>
                <a:gd name="connsiteX47" fmla="*/ 961020 w 3619883"/>
                <a:gd name="connsiteY47" fmla="*/ 3951392 h 4275461"/>
                <a:gd name="connsiteX48" fmla="*/ 783235 w 3619883"/>
                <a:gd name="connsiteY48" fmla="*/ 3951392 h 4275461"/>
                <a:gd name="connsiteX49" fmla="*/ 783235 w 3619883"/>
                <a:gd name="connsiteY49" fmla="*/ 4128157 h 4275461"/>
                <a:gd name="connsiteX50" fmla="*/ 871024 w 3619883"/>
                <a:gd name="connsiteY50" fmla="*/ 4128157 h 4275461"/>
                <a:gd name="connsiteX51" fmla="*/ 829432 w 3619883"/>
                <a:gd name="connsiteY51" fmla="*/ 4275461 h 4275461"/>
                <a:gd name="connsiteX52" fmla="*/ 611484 w 3619883"/>
                <a:gd name="connsiteY52" fmla="*/ 4275461 h 4275461"/>
                <a:gd name="connsiteX53" fmla="*/ 621247 w 3619883"/>
                <a:gd name="connsiteY53" fmla="*/ 4128157 h 4275461"/>
                <a:gd name="connsiteX54" fmla="*/ 650062 w 3619883"/>
                <a:gd name="connsiteY54" fmla="*/ 4128157 h 4275461"/>
                <a:gd name="connsiteX55" fmla="*/ 650062 w 3619883"/>
                <a:gd name="connsiteY55" fmla="*/ 3951392 h 4275461"/>
                <a:gd name="connsiteX56" fmla="*/ 472277 w 3619883"/>
                <a:gd name="connsiteY56" fmla="*/ 3951392 h 4275461"/>
                <a:gd name="connsiteX57" fmla="*/ 472277 w 3619883"/>
                <a:gd name="connsiteY57" fmla="*/ 4128157 h 4275461"/>
                <a:gd name="connsiteX58" fmla="*/ 522650 w 3619883"/>
                <a:gd name="connsiteY58" fmla="*/ 4128157 h 4275461"/>
                <a:gd name="connsiteX59" fmla="*/ 573998 w 3619883"/>
                <a:gd name="connsiteY59" fmla="*/ 4275461 h 4275461"/>
                <a:gd name="connsiteX60" fmla="*/ 336164 w 3619883"/>
                <a:gd name="connsiteY60" fmla="*/ 4275461 h 4275461"/>
                <a:gd name="connsiteX61" fmla="*/ 294572 w 3619883"/>
                <a:gd name="connsiteY61" fmla="*/ 4128157 h 4275461"/>
                <a:gd name="connsiteX62" fmla="*/ 339106 w 3619883"/>
                <a:gd name="connsiteY62" fmla="*/ 4128157 h 4275461"/>
                <a:gd name="connsiteX63" fmla="*/ 339106 w 3619883"/>
                <a:gd name="connsiteY63" fmla="*/ 3951392 h 4275461"/>
                <a:gd name="connsiteX64" fmla="*/ 161321 w 3619883"/>
                <a:gd name="connsiteY64" fmla="*/ 3951392 h 4275461"/>
                <a:gd name="connsiteX65" fmla="*/ 161321 w 3619883"/>
                <a:gd name="connsiteY65" fmla="*/ 4128157 h 4275461"/>
                <a:gd name="connsiteX66" fmla="*/ 230914 w 3619883"/>
                <a:gd name="connsiteY66" fmla="*/ 4128157 h 4275461"/>
                <a:gd name="connsiteX67" fmla="*/ 189322 w 3619883"/>
                <a:gd name="connsiteY67" fmla="*/ 4275461 h 4275461"/>
                <a:gd name="connsiteX68" fmla="*/ 0 w 3619883"/>
                <a:gd name="connsiteY68" fmla="*/ 4275461 h 4275461"/>
                <a:gd name="connsiteX69" fmla="*/ 0 w 3619883"/>
                <a:gd name="connsiteY69" fmla="*/ 42229 h 4275461"/>
                <a:gd name="connsiteX70" fmla="*/ 42464 w 3619883"/>
                <a:gd name="connsiteY70" fmla="*/ 40518 h 4275461"/>
                <a:gd name="connsiteX71" fmla="*/ 137733 w 3619883"/>
                <a:gd name="connsiteY71" fmla="*/ 35355 h 4275461"/>
                <a:gd name="connsiteX72" fmla="*/ 270565 w 3619883"/>
                <a:gd name="connsiteY72" fmla="*/ 29759 h 4275461"/>
                <a:gd name="connsiteX73" fmla="*/ 479734 w 3619883"/>
                <a:gd name="connsiteY73" fmla="*/ 45455 h 4275461"/>
                <a:gd name="connsiteX74" fmla="*/ 524103 w 3619883"/>
                <a:gd name="connsiteY74" fmla="*/ 41625 h 4275461"/>
                <a:gd name="connsiteX75" fmla="*/ 624416 w 3619883"/>
                <a:gd name="connsiteY75" fmla="*/ 22696 h 4275461"/>
                <a:gd name="connsiteX76" fmla="*/ 657762 w 3619883"/>
                <a:gd name="connsiteY76" fmla="*/ 18351 h 4275461"/>
                <a:gd name="connsiteX77" fmla="*/ 690557 w 3619883"/>
                <a:gd name="connsiteY77" fmla="*/ 25792 h 4275461"/>
                <a:gd name="connsiteX78" fmla="*/ 745123 w 3619883"/>
                <a:gd name="connsiteY78" fmla="*/ 40157 h 4275461"/>
                <a:gd name="connsiteX79" fmla="*/ 789493 w 3619883"/>
                <a:gd name="connsiteY79" fmla="*/ 36327 h 4275461"/>
                <a:gd name="connsiteX80" fmla="*/ 854255 w 3619883"/>
                <a:gd name="connsiteY80" fmla="*/ 68887 h 4275461"/>
                <a:gd name="connsiteX81" fmla="*/ 897520 w 3619883"/>
                <a:gd name="connsiteY81" fmla="*/ 88629 h 4275461"/>
                <a:gd name="connsiteX82" fmla="*/ 940510 w 3619883"/>
                <a:gd name="connsiteY82" fmla="*/ 114265 h 4275461"/>
                <a:gd name="connsiteX83" fmla="*/ 1082712 w 3619883"/>
                <a:gd name="connsiteY83" fmla="*/ 144543 h 4275461"/>
                <a:gd name="connsiteX84" fmla="*/ 1205348 w 3619883"/>
                <a:gd name="connsiteY84" fmla="*/ 120753 h 4275461"/>
                <a:gd name="connsiteX85" fmla="*/ 1271764 w 3619883"/>
                <a:gd name="connsiteY85" fmla="*/ 117956 h 4275461"/>
                <a:gd name="connsiteX86" fmla="*/ 1315583 w 3619883"/>
                <a:gd name="connsiteY86" fmla="*/ 125912 h 4275461"/>
                <a:gd name="connsiteX87" fmla="*/ 1359125 w 3619883"/>
                <a:gd name="connsiteY87" fmla="*/ 139761 h 4275461"/>
                <a:gd name="connsiteX88" fmla="*/ 1391919 w 3619883"/>
                <a:gd name="connsiteY88" fmla="*/ 147202 h 4275461"/>
                <a:gd name="connsiteX89" fmla="*/ 1436563 w 3619883"/>
                <a:gd name="connsiteY89" fmla="*/ 137480 h 4275461"/>
                <a:gd name="connsiteX90" fmla="*/ 1471566 w 3619883"/>
                <a:gd name="connsiteY90" fmla="*/ 97777 h 4275461"/>
                <a:gd name="connsiteX91" fmla="*/ 1505739 w 3619883"/>
                <a:gd name="connsiteY91" fmla="*/ 75753 h 4275461"/>
                <a:gd name="connsiteX92" fmla="*/ 1590891 w 3619883"/>
                <a:gd name="connsiteY92" fmla="*/ 144702 h 4275461"/>
                <a:gd name="connsiteX93" fmla="*/ 1625616 w 3619883"/>
                <a:gd name="connsiteY93" fmla="*/ 110893 h 4275461"/>
                <a:gd name="connsiteX94" fmla="*/ 1658964 w 3619883"/>
                <a:gd name="connsiteY94" fmla="*/ 106547 h 4275461"/>
                <a:gd name="connsiteX95" fmla="*/ 1746598 w 3619883"/>
                <a:gd name="connsiteY95" fmla="*/ 122460 h 4275461"/>
                <a:gd name="connsiteX96" fmla="*/ 1811913 w 3619883"/>
                <a:gd name="connsiteY96" fmla="*/ 143234 h 4275461"/>
                <a:gd name="connsiteX97" fmla="*/ 1856557 w 3619883"/>
                <a:gd name="connsiteY97" fmla="*/ 133511 h 4275461"/>
                <a:gd name="connsiteX98" fmla="*/ 2066003 w 3619883"/>
                <a:gd name="connsiteY98" fmla="*/ 143313 h 4275461"/>
                <a:gd name="connsiteX99" fmla="*/ 2177615 w 3619883"/>
                <a:gd name="connsiteY99" fmla="*/ 119007 h 4275461"/>
                <a:gd name="connsiteX100" fmla="*/ 2255883 w 3619883"/>
                <a:gd name="connsiteY100" fmla="*/ 99047 h 4275461"/>
                <a:gd name="connsiteX101" fmla="*/ 2344622 w 3619883"/>
                <a:gd name="connsiteY101" fmla="*/ 91388 h 4275461"/>
                <a:gd name="connsiteX102" fmla="*/ 2455682 w 3619883"/>
                <a:gd name="connsiteY102" fmla="*/ 78869 h 4275461"/>
                <a:gd name="connsiteX103" fmla="*/ 2632609 w 3619883"/>
                <a:gd name="connsiteY103" fmla="*/ 75338 h 4275461"/>
                <a:gd name="connsiteX104" fmla="*/ 2742291 w 3619883"/>
                <a:gd name="connsiteY104" fmla="*/ 92282 h 4275461"/>
                <a:gd name="connsiteX105" fmla="*/ 2851974 w 3619883"/>
                <a:gd name="connsiteY105" fmla="*/ 109227 h 4275461"/>
                <a:gd name="connsiteX106" fmla="*/ 2907643 w 3619883"/>
                <a:gd name="connsiteY106" fmla="*/ 100020 h 4275461"/>
                <a:gd name="connsiteX107" fmla="*/ 2944022 w 3619883"/>
                <a:gd name="connsiteY107" fmla="*/ 30853 h 4275461"/>
                <a:gd name="connsiteX108" fmla="*/ 3022289 w 3619883"/>
                <a:gd name="connsiteY108" fmla="*/ 10893 h 4275461"/>
                <a:gd name="connsiteX109" fmla="*/ 3054807 w 3619883"/>
                <a:gd name="connsiteY109" fmla="*/ 24226 h 4275461"/>
                <a:gd name="connsiteX110" fmla="*/ 3141892 w 3619883"/>
                <a:gd name="connsiteY110" fmla="*/ 51925 h 4275461"/>
                <a:gd name="connsiteX111" fmla="*/ 3185711 w 3619883"/>
                <a:gd name="connsiteY111" fmla="*/ 59881 h 4275461"/>
                <a:gd name="connsiteX112" fmla="*/ 3219056 w 3619883"/>
                <a:gd name="connsiteY112" fmla="*/ 55536 h 4275461"/>
                <a:gd name="connsiteX113" fmla="*/ 3263425 w 3619883"/>
                <a:gd name="connsiteY113" fmla="*/ 51706 h 4275461"/>
                <a:gd name="connsiteX114" fmla="*/ 3296219 w 3619883"/>
                <a:gd name="connsiteY114" fmla="*/ 59147 h 4275461"/>
                <a:gd name="connsiteX115" fmla="*/ 3319094 w 3619883"/>
                <a:gd name="connsiteY115" fmla="*/ 42500 h 4275461"/>
                <a:gd name="connsiteX116" fmla="*/ 3420511 w 3619883"/>
                <a:gd name="connsiteY116" fmla="*/ 0 h 4275461"/>
                <a:gd name="connsiteX117" fmla="*/ 3453305 w 3619883"/>
                <a:gd name="connsiteY117" fmla="*/ 7440 h 4275461"/>
                <a:gd name="connsiteX118" fmla="*/ 3496571 w 3619883"/>
                <a:gd name="connsiteY118" fmla="*/ 27182 h 4275461"/>
                <a:gd name="connsiteX119" fmla="*/ 3602117 w 3619883"/>
                <a:gd name="connsiteY119" fmla="*/ 132521 h 4275461"/>
                <a:gd name="connsiteX120" fmla="*/ 3619883 w 3619883"/>
                <a:gd name="connsiteY120" fmla="*/ 140049 h 4275461"/>
                <a:gd name="connsiteX121" fmla="*/ 3619883 w 3619883"/>
                <a:gd name="connsiteY12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150155 w 3619883"/>
                <a:gd name="connsiteY10" fmla="*/ 4128157 h 4275461"/>
                <a:gd name="connsiteX11" fmla="*/ 2204852 w 3619883"/>
                <a:gd name="connsiteY11" fmla="*/ 3951392 h 4275461"/>
                <a:gd name="connsiteX12" fmla="*/ 2027068 w 3619883"/>
                <a:gd name="connsiteY12" fmla="*/ 3951392 h 4275461"/>
                <a:gd name="connsiteX13" fmla="*/ 2027068 w 3619883"/>
                <a:gd name="connsiteY13" fmla="*/ 4128157 h 4275461"/>
                <a:gd name="connsiteX14" fmla="*/ 2079759 w 3619883"/>
                <a:gd name="connsiteY14" fmla="*/ 4128157 h 4275461"/>
                <a:gd name="connsiteX15" fmla="*/ 2079759 w 3619883"/>
                <a:gd name="connsiteY15" fmla="*/ 4275461 h 4275461"/>
                <a:gd name="connsiteX16" fmla="*/ 1824703 w 3619883"/>
                <a:gd name="connsiteY16" fmla="*/ 4275461 h 4275461"/>
                <a:gd name="connsiteX17" fmla="*/ 1834468 w 3619883"/>
                <a:gd name="connsiteY17" fmla="*/ 4128157 h 4275461"/>
                <a:gd name="connsiteX18" fmla="*/ 1893894 w 3619883"/>
                <a:gd name="connsiteY18" fmla="*/ 4128157 h 4275461"/>
                <a:gd name="connsiteX19" fmla="*/ 1893894 w 3619883"/>
                <a:gd name="connsiteY19" fmla="*/ 3951392 h 4275461"/>
                <a:gd name="connsiteX20" fmla="*/ 1716110 w 3619883"/>
                <a:gd name="connsiteY20" fmla="*/ 3951392 h 4275461"/>
                <a:gd name="connsiteX21" fmla="*/ 1716110 w 3619883"/>
                <a:gd name="connsiteY21" fmla="*/ 4006431 h 4275461"/>
                <a:gd name="connsiteX22" fmla="*/ 1703447 w 3619883"/>
                <a:gd name="connsiteY22" fmla="*/ 4007960 h 4275461"/>
                <a:gd name="connsiteX23" fmla="*/ 1716110 w 3619883"/>
                <a:gd name="connsiteY23" fmla="*/ 4044284 h 4275461"/>
                <a:gd name="connsiteX24" fmla="*/ 1716110 w 3619883"/>
                <a:gd name="connsiteY24" fmla="*/ 4128157 h 4275461"/>
                <a:gd name="connsiteX25" fmla="*/ 1745346 w 3619883"/>
                <a:gd name="connsiteY25" fmla="*/ 4128157 h 4275461"/>
                <a:gd name="connsiteX26" fmla="*/ 1796694 w 3619883"/>
                <a:gd name="connsiteY26" fmla="*/ 4275461 h 4275461"/>
                <a:gd name="connsiteX27" fmla="*/ 1558844 w 3619883"/>
                <a:gd name="connsiteY27" fmla="*/ 4275461 h 4275461"/>
                <a:gd name="connsiteX28" fmla="*/ 1517252 w 3619883"/>
                <a:gd name="connsiteY28" fmla="*/ 4128157 h 4275461"/>
                <a:gd name="connsiteX29" fmla="*/ 1582936 w 3619883"/>
                <a:gd name="connsiteY29" fmla="*/ 4128157 h 4275461"/>
                <a:gd name="connsiteX30" fmla="*/ 1582936 w 3619883"/>
                <a:gd name="connsiteY30" fmla="*/ 3951392 h 4275461"/>
                <a:gd name="connsiteX31" fmla="*/ 1405151 w 3619883"/>
                <a:gd name="connsiteY31" fmla="*/ 3951392 h 4275461"/>
                <a:gd name="connsiteX32" fmla="*/ 1405151 w 3619883"/>
                <a:gd name="connsiteY32" fmla="*/ 4128157 h 4275461"/>
                <a:gd name="connsiteX33" fmla="*/ 1468988 w 3619883"/>
                <a:gd name="connsiteY33" fmla="*/ 4128157 h 4275461"/>
                <a:gd name="connsiteX34" fmla="*/ 1427396 w 3619883"/>
                <a:gd name="connsiteY34" fmla="*/ 4275461 h 4275461"/>
                <a:gd name="connsiteX35" fmla="*/ 1210751 w 3619883"/>
                <a:gd name="connsiteY35" fmla="*/ 4275461 h 4275461"/>
                <a:gd name="connsiteX36" fmla="*/ 1210751 w 3619883"/>
                <a:gd name="connsiteY36" fmla="*/ 4128157 h 4275461"/>
                <a:gd name="connsiteX37" fmla="*/ 1271978 w 3619883"/>
                <a:gd name="connsiteY37" fmla="*/ 4128157 h 4275461"/>
                <a:gd name="connsiteX38" fmla="*/ 1271978 w 3619883"/>
                <a:gd name="connsiteY38" fmla="*/ 3951392 h 4275461"/>
                <a:gd name="connsiteX39" fmla="*/ 1094193 w 3619883"/>
                <a:gd name="connsiteY39" fmla="*/ 3951392 h 4275461"/>
                <a:gd name="connsiteX40" fmla="*/ 1094193 w 3619883"/>
                <a:gd name="connsiteY40" fmla="*/ 4128157 h 4275461"/>
                <a:gd name="connsiteX41" fmla="*/ 1140354 w 3619883"/>
                <a:gd name="connsiteY41" fmla="*/ 4128157 h 4275461"/>
                <a:gd name="connsiteX42" fmla="*/ 1140354 w 3619883"/>
                <a:gd name="connsiteY42" fmla="*/ 4275461 h 4275461"/>
                <a:gd name="connsiteX43" fmla="*/ 953807 w 3619883"/>
                <a:gd name="connsiteY43" fmla="*/ 4275461 h 4275461"/>
                <a:gd name="connsiteX44" fmla="*/ 912215 w 3619883"/>
                <a:gd name="connsiteY44" fmla="*/ 4128157 h 4275461"/>
                <a:gd name="connsiteX45" fmla="*/ 961020 w 3619883"/>
                <a:gd name="connsiteY45" fmla="*/ 4128157 h 4275461"/>
                <a:gd name="connsiteX46" fmla="*/ 961020 w 3619883"/>
                <a:gd name="connsiteY46" fmla="*/ 3951392 h 4275461"/>
                <a:gd name="connsiteX47" fmla="*/ 783235 w 3619883"/>
                <a:gd name="connsiteY47" fmla="*/ 3951392 h 4275461"/>
                <a:gd name="connsiteX48" fmla="*/ 783235 w 3619883"/>
                <a:gd name="connsiteY48" fmla="*/ 4128157 h 4275461"/>
                <a:gd name="connsiteX49" fmla="*/ 871024 w 3619883"/>
                <a:gd name="connsiteY49" fmla="*/ 4128157 h 4275461"/>
                <a:gd name="connsiteX50" fmla="*/ 829432 w 3619883"/>
                <a:gd name="connsiteY50" fmla="*/ 4275461 h 4275461"/>
                <a:gd name="connsiteX51" fmla="*/ 611484 w 3619883"/>
                <a:gd name="connsiteY51" fmla="*/ 4275461 h 4275461"/>
                <a:gd name="connsiteX52" fmla="*/ 621247 w 3619883"/>
                <a:gd name="connsiteY52" fmla="*/ 4128157 h 4275461"/>
                <a:gd name="connsiteX53" fmla="*/ 650062 w 3619883"/>
                <a:gd name="connsiteY53" fmla="*/ 4128157 h 4275461"/>
                <a:gd name="connsiteX54" fmla="*/ 650062 w 3619883"/>
                <a:gd name="connsiteY54" fmla="*/ 3951392 h 4275461"/>
                <a:gd name="connsiteX55" fmla="*/ 472277 w 3619883"/>
                <a:gd name="connsiteY55" fmla="*/ 3951392 h 4275461"/>
                <a:gd name="connsiteX56" fmla="*/ 472277 w 3619883"/>
                <a:gd name="connsiteY56" fmla="*/ 4128157 h 4275461"/>
                <a:gd name="connsiteX57" fmla="*/ 522650 w 3619883"/>
                <a:gd name="connsiteY57" fmla="*/ 4128157 h 4275461"/>
                <a:gd name="connsiteX58" fmla="*/ 573998 w 3619883"/>
                <a:gd name="connsiteY58" fmla="*/ 4275461 h 4275461"/>
                <a:gd name="connsiteX59" fmla="*/ 336164 w 3619883"/>
                <a:gd name="connsiteY59" fmla="*/ 4275461 h 4275461"/>
                <a:gd name="connsiteX60" fmla="*/ 294572 w 3619883"/>
                <a:gd name="connsiteY60" fmla="*/ 4128157 h 4275461"/>
                <a:gd name="connsiteX61" fmla="*/ 339106 w 3619883"/>
                <a:gd name="connsiteY61" fmla="*/ 4128157 h 4275461"/>
                <a:gd name="connsiteX62" fmla="*/ 339106 w 3619883"/>
                <a:gd name="connsiteY62" fmla="*/ 3951392 h 4275461"/>
                <a:gd name="connsiteX63" fmla="*/ 161321 w 3619883"/>
                <a:gd name="connsiteY63" fmla="*/ 3951392 h 4275461"/>
                <a:gd name="connsiteX64" fmla="*/ 161321 w 3619883"/>
                <a:gd name="connsiteY64" fmla="*/ 4128157 h 4275461"/>
                <a:gd name="connsiteX65" fmla="*/ 230914 w 3619883"/>
                <a:gd name="connsiteY65" fmla="*/ 4128157 h 4275461"/>
                <a:gd name="connsiteX66" fmla="*/ 189322 w 3619883"/>
                <a:gd name="connsiteY66" fmla="*/ 4275461 h 4275461"/>
                <a:gd name="connsiteX67" fmla="*/ 0 w 3619883"/>
                <a:gd name="connsiteY67" fmla="*/ 4275461 h 4275461"/>
                <a:gd name="connsiteX68" fmla="*/ 0 w 3619883"/>
                <a:gd name="connsiteY68" fmla="*/ 42229 h 4275461"/>
                <a:gd name="connsiteX69" fmla="*/ 42464 w 3619883"/>
                <a:gd name="connsiteY69" fmla="*/ 40518 h 4275461"/>
                <a:gd name="connsiteX70" fmla="*/ 137733 w 3619883"/>
                <a:gd name="connsiteY70" fmla="*/ 35355 h 4275461"/>
                <a:gd name="connsiteX71" fmla="*/ 270565 w 3619883"/>
                <a:gd name="connsiteY71" fmla="*/ 29759 h 4275461"/>
                <a:gd name="connsiteX72" fmla="*/ 479734 w 3619883"/>
                <a:gd name="connsiteY72" fmla="*/ 45455 h 4275461"/>
                <a:gd name="connsiteX73" fmla="*/ 524103 w 3619883"/>
                <a:gd name="connsiteY73" fmla="*/ 41625 h 4275461"/>
                <a:gd name="connsiteX74" fmla="*/ 624416 w 3619883"/>
                <a:gd name="connsiteY74" fmla="*/ 22696 h 4275461"/>
                <a:gd name="connsiteX75" fmla="*/ 657762 w 3619883"/>
                <a:gd name="connsiteY75" fmla="*/ 18351 h 4275461"/>
                <a:gd name="connsiteX76" fmla="*/ 690557 w 3619883"/>
                <a:gd name="connsiteY76" fmla="*/ 25792 h 4275461"/>
                <a:gd name="connsiteX77" fmla="*/ 745123 w 3619883"/>
                <a:gd name="connsiteY77" fmla="*/ 40157 h 4275461"/>
                <a:gd name="connsiteX78" fmla="*/ 789493 w 3619883"/>
                <a:gd name="connsiteY78" fmla="*/ 36327 h 4275461"/>
                <a:gd name="connsiteX79" fmla="*/ 854255 w 3619883"/>
                <a:gd name="connsiteY79" fmla="*/ 68887 h 4275461"/>
                <a:gd name="connsiteX80" fmla="*/ 897520 w 3619883"/>
                <a:gd name="connsiteY80" fmla="*/ 88629 h 4275461"/>
                <a:gd name="connsiteX81" fmla="*/ 940510 w 3619883"/>
                <a:gd name="connsiteY81" fmla="*/ 114265 h 4275461"/>
                <a:gd name="connsiteX82" fmla="*/ 1082712 w 3619883"/>
                <a:gd name="connsiteY82" fmla="*/ 144543 h 4275461"/>
                <a:gd name="connsiteX83" fmla="*/ 1205348 w 3619883"/>
                <a:gd name="connsiteY83" fmla="*/ 120753 h 4275461"/>
                <a:gd name="connsiteX84" fmla="*/ 1271764 w 3619883"/>
                <a:gd name="connsiteY84" fmla="*/ 117956 h 4275461"/>
                <a:gd name="connsiteX85" fmla="*/ 1315583 w 3619883"/>
                <a:gd name="connsiteY85" fmla="*/ 125912 h 4275461"/>
                <a:gd name="connsiteX86" fmla="*/ 1359125 w 3619883"/>
                <a:gd name="connsiteY86" fmla="*/ 139761 h 4275461"/>
                <a:gd name="connsiteX87" fmla="*/ 1391919 w 3619883"/>
                <a:gd name="connsiteY87" fmla="*/ 147202 h 4275461"/>
                <a:gd name="connsiteX88" fmla="*/ 1436563 w 3619883"/>
                <a:gd name="connsiteY88" fmla="*/ 137480 h 4275461"/>
                <a:gd name="connsiteX89" fmla="*/ 1471566 w 3619883"/>
                <a:gd name="connsiteY89" fmla="*/ 97777 h 4275461"/>
                <a:gd name="connsiteX90" fmla="*/ 1505739 w 3619883"/>
                <a:gd name="connsiteY90" fmla="*/ 75753 h 4275461"/>
                <a:gd name="connsiteX91" fmla="*/ 1590891 w 3619883"/>
                <a:gd name="connsiteY91" fmla="*/ 144702 h 4275461"/>
                <a:gd name="connsiteX92" fmla="*/ 1625616 w 3619883"/>
                <a:gd name="connsiteY92" fmla="*/ 110893 h 4275461"/>
                <a:gd name="connsiteX93" fmla="*/ 1658964 w 3619883"/>
                <a:gd name="connsiteY93" fmla="*/ 106547 h 4275461"/>
                <a:gd name="connsiteX94" fmla="*/ 1746598 w 3619883"/>
                <a:gd name="connsiteY94" fmla="*/ 122460 h 4275461"/>
                <a:gd name="connsiteX95" fmla="*/ 1811913 w 3619883"/>
                <a:gd name="connsiteY95" fmla="*/ 143234 h 4275461"/>
                <a:gd name="connsiteX96" fmla="*/ 1856557 w 3619883"/>
                <a:gd name="connsiteY96" fmla="*/ 133511 h 4275461"/>
                <a:gd name="connsiteX97" fmla="*/ 2066003 w 3619883"/>
                <a:gd name="connsiteY97" fmla="*/ 143313 h 4275461"/>
                <a:gd name="connsiteX98" fmla="*/ 2177615 w 3619883"/>
                <a:gd name="connsiteY98" fmla="*/ 119007 h 4275461"/>
                <a:gd name="connsiteX99" fmla="*/ 2255883 w 3619883"/>
                <a:gd name="connsiteY99" fmla="*/ 99047 h 4275461"/>
                <a:gd name="connsiteX100" fmla="*/ 2344622 w 3619883"/>
                <a:gd name="connsiteY100" fmla="*/ 91388 h 4275461"/>
                <a:gd name="connsiteX101" fmla="*/ 2455682 w 3619883"/>
                <a:gd name="connsiteY101" fmla="*/ 78869 h 4275461"/>
                <a:gd name="connsiteX102" fmla="*/ 2632609 w 3619883"/>
                <a:gd name="connsiteY102" fmla="*/ 75338 h 4275461"/>
                <a:gd name="connsiteX103" fmla="*/ 2742291 w 3619883"/>
                <a:gd name="connsiteY103" fmla="*/ 92282 h 4275461"/>
                <a:gd name="connsiteX104" fmla="*/ 2851974 w 3619883"/>
                <a:gd name="connsiteY104" fmla="*/ 109227 h 4275461"/>
                <a:gd name="connsiteX105" fmla="*/ 2907643 w 3619883"/>
                <a:gd name="connsiteY105" fmla="*/ 100020 h 4275461"/>
                <a:gd name="connsiteX106" fmla="*/ 2944022 w 3619883"/>
                <a:gd name="connsiteY106" fmla="*/ 30853 h 4275461"/>
                <a:gd name="connsiteX107" fmla="*/ 3022289 w 3619883"/>
                <a:gd name="connsiteY107" fmla="*/ 10893 h 4275461"/>
                <a:gd name="connsiteX108" fmla="*/ 3054807 w 3619883"/>
                <a:gd name="connsiteY108" fmla="*/ 24226 h 4275461"/>
                <a:gd name="connsiteX109" fmla="*/ 3141892 w 3619883"/>
                <a:gd name="connsiteY109" fmla="*/ 51925 h 4275461"/>
                <a:gd name="connsiteX110" fmla="*/ 3185711 w 3619883"/>
                <a:gd name="connsiteY110" fmla="*/ 59881 h 4275461"/>
                <a:gd name="connsiteX111" fmla="*/ 3219056 w 3619883"/>
                <a:gd name="connsiteY111" fmla="*/ 55536 h 4275461"/>
                <a:gd name="connsiteX112" fmla="*/ 3263425 w 3619883"/>
                <a:gd name="connsiteY112" fmla="*/ 51706 h 4275461"/>
                <a:gd name="connsiteX113" fmla="*/ 3296219 w 3619883"/>
                <a:gd name="connsiteY113" fmla="*/ 59147 h 4275461"/>
                <a:gd name="connsiteX114" fmla="*/ 3319094 w 3619883"/>
                <a:gd name="connsiteY114" fmla="*/ 42500 h 4275461"/>
                <a:gd name="connsiteX115" fmla="*/ 3420511 w 3619883"/>
                <a:gd name="connsiteY115" fmla="*/ 0 h 4275461"/>
                <a:gd name="connsiteX116" fmla="*/ 3453305 w 3619883"/>
                <a:gd name="connsiteY116" fmla="*/ 7440 h 4275461"/>
                <a:gd name="connsiteX117" fmla="*/ 3496571 w 3619883"/>
                <a:gd name="connsiteY117" fmla="*/ 27182 h 4275461"/>
                <a:gd name="connsiteX118" fmla="*/ 3602117 w 3619883"/>
                <a:gd name="connsiteY118" fmla="*/ 132521 h 4275461"/>
                <a:gd name="connsiteX119" fmla="*/ 3619883 w 3619883"/>
                <a:gd name="connsiteY119" fmla="*/ 140049 h 4275461"/>
                <a:gd name="connsiteX120" fmla="*/ 3619883 w 3619883"/>
                <a:gd name="connsiteY12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204852 w 3619883"/>
                <a:gd name="connsiteY10" fmla="*/ 3951392 h 4275461"/>
                <a:gd name="connsiteX11" fmla="*/ 2027068 w 3619883"/>
                <a:gd name="connsiteY11" fmla="*/ 3951392 h 4275461"/>
                <a:gd name="connsiteX12" fmla="*/ 2027068 w 3619883"/>
                <a:gd name="connsiteY12" fmla="*/ 4128157 h 4275461"/>
                <a:gd name="connsiteX13" fmla="*/ 2079759 w 3619883"/>
                <a:gd name="connsiteY13" fmla="*/ 4128157 h 4275461"/>
                <a:gd name="connsiteX14" fmla="*/ 2079759 w 3619883"/>
                <a:gd name="connsiteY14" fmla="*/ 4275461 h 4275461"/>
                <a:gd name="connsiteX15" fmla="*/ 1824703 w 3619883"/>
                <a:gd name="connsiteY15" fmla="*/ 4275461 h 4275461"/>
                <a:gd name="connsiteX16" fmla="*/ 1834468 w 3619883"/>
                <a:gd name="connsiteY16" fmla="*/ 4128157 h 4275461"/>
                <a:gd name="connsiteX17" fmla="*/ 1893894 w 3619883"/>
                <a:gd name="connsiteY17" fmla="*/ 4128157 h 4275461"/>
                <a:gd name="connsiteX18" fmla="*/ 1893894 w 3619883"/>
                <a:gd name="connsiteY18" fmla="*/ 3951392 h 4275461"/>
                <a:gd name="connsiteX19" fmla="*/ 1716110 w 3619883"/>
                <a:gd name="connsiteY19" fmla="*/ 3951392 h 4275461"/>
                <a:gd name="connsiteX20" fmla="*/ 1716110 w 3619883"/>
                <a:gd name="connsiteY20" fmla="*/ 4006431 h 4275461"/>
                <a:gd name="connsiteX21" fmla="*/ 1703447 w 3619883"/>
                <a:gd name="connsiteY21" fmla="*/ 4007960 h 4275461"/>
                <a:gd name="connsiteX22" fmla="*/ 1716110 w 3619883"/>
                <a:gd name="connsiteY22" fmla="*/ 4044284 h 4275461"/>
                <a:gd name="connsiteX23" fmla="*/ 1716110 w 3619883"/>
                <a:gd name="connsiteY23" fmla="*/ 4128157 h 4275461"/>
                <a:gd name="connsiteX24" fmla="*/ 1745346 w 3619883"/>
                <a:gd name="connsiteY24" fmla="*/ 4128157 h 4275461"/>
                <a:gd name="connsiteX25" fmla="*/ 1796694 w 3619883"/>
                <a:gd name="connsiteY25" fmla="*/ 4275461 h 4275461"/>
                <a:gd name="connsiteX26" fmla="*/ 1558844 w 3619883"/>
                <a:gd name="connsiteY26" fmla="*/ 4275461 h 4275461"/>
                <a:gd name="connsiteX27" fmla="*/ 1517252 w 3619883"/>
                <a:gd name="connsiteY27" fmla="*/ 4128157 h 4275461"/>
                <a:gd name="connsiteX28" fmla="*/ 1582936 w 3619883"/>
                <a:gd name="connsiteY28" fmla="*/ 4128157 h 4275461"/>
                <a:gd name="connsiteX29" fmla="*/ 1582936 w 3619883"/>
                <a:gd name="connsiteY29" fmla="*/ 3951392 h 4275461"/>
                <a:gd name="connsiteX30" fmla="*/ 1405151 w 3619883"/>
                <a:gd name="connsiteY30" fmla="*/ 3951392 h 4275461"/>
                <a:gd name="connsiteX31" fmla="*/ 1405151 w 3619883"/>
                <a:gd name="connsiteY31" fmla="*/ 4128157 h 4275461"/>
                <a:gd name="connsiteX32" fmla="*/ 1468988 w 3619883"/>
                <a:gd name="connsiteY32" fmla="*/ 4128157 h 4275461"/>
                <a:gd name="connsiteX33" fmla="*/ 1427396 w 3619883"/>
                <a:gd name="connsiteY33" fmla="*/ 4275461 h 4275461"/>
                <a:gd name="connsiteX34" fmla="*/ 1210751 w 3619883"/>
                <a:gd name="connsiteY34" fmla="*/ 4275461 h 4275461"/>
                <a:gd name="connsiteX35" fmla="*/ 1210751 w 3619883"/>
                <a:gd name="connsiteY35" fmla="*/ 4128157 h 4275461"/>
                <a:gd name="connsiteX36" fmla="*/ 1271978 w 3619883"/>
                <a:gd name="connsiteY36" fmla="*/ 4128157 h 4275461"/>
                <a:gd name="connsiteX37" fmla="*/ 1271978 w 3619883"/>
                <a:gd name="connsiteY37" fmla="*/ 3951392 h 4275461"/>
                <a:gd name="connsiteX38" fmla="*/ 1094193 w 3619883"/>
                <a:gd name="connsiteY38" fmla="*/ 3951392 h 4275461"/>
                <a:gd name="connsiteX39" fmla="*/ 1094193 w 3619883"/>
                <a:gd name="connsiteY39" fmla="*/ 4128157 h 4275461"/>
                <a:gd name="connsiteX40" fmla="*/ 1140354 w 3619883"/>
                <a:gd name="connsiteY40" fmla="*/ 4128157 h 4275461"/>
                <a:gd name="connsiteX41" fmla="*/ 1140354 w 3619883"/>
                <a:gd name="connsiteY41" fmla="*/ 4275461 h 4275461"/>
                <a:gd name="connsiteX42" fmla="*/ 953807 w 3619883"/>
                <a:gd name="connsiteY42" fmla="*/ 4275461 h 4275461"/>
                <a:gd name="connsiteX43" fmla="*/ 912215 w 3619883"/>
                <a:gd name="connsiteY43" fmla="*/ 4128157 h 4275461"/>
                <a:gd name="connsiteX44" fmla="*/ 961020 w 3619883"/>
                <a:gd name="connsiteY44" fmla="*/ 4128157 h 4275461"/>
                <a:gd name="connsiteX45" fmla="*/ 961020 w 3619883"/>
                <a:gd name="connsiteY45" fmla="*/ 3951392 h 4275461"/>
                <a:gd name="connsiteX46" fmla="*/ 783235 w 3619883"/>
                <a:gd name="connsiteY46" fmla="*/ 3951392 h 4275461"/>
                <a:gd name="connsiteX47" fmla="*/ 783235 w 3619883"/>
                <a:gd name="connsiteY47" fmla="*/ 4128157 h 4275461"/>
                <a:gd name="connsiteX48" fmla="*/ 871024 w 3619883"/>
                <a:gd name="connsiteY48" fmla="*/ 4128157 h 4275461"/>
                <a:gd name="connsiteX49" fmla="*/ 829432 w 3619883"/>
                <a:gd name="connsiteY49" fmla="*/ 4275461 h 4275461"/>
                <a:gd name="connsiteX50" fmla="*/ 611484 w 3619883"/>
                <a:gd name="connsiteY50" fmla="*/ 4275461 h 4275461"/>
                <a:gd name="connsiteX51" fmla="*/ 621247 w 3619883"/>
                <a:gd name="connsiteY51" fmla="*/ 4128157 h 4275461"/>
                <a:gd name="connsiteX52" fmla="*/ 650062 w 3619883"/>
                <a:gd name="connsiteY52" fmla="*/ 4128157 h 4275461"/>
                <a:gd name="connsiteX53" fmla="*/ 650062 w 3619883"/>
                <a:gd name="connsiteY53" fmla="*/ 3951392 h 4275461"/>
                <a:gd name="connsiteX54" fmla="*/ 472277 w 3619883"/>
                <a:gd name="connsiteY54" fmla="*/ 3951392 h 4275461"/>
                <a:gd name="connsiteX55" fmla="*/ 472277 w 3619883"/>
                <a:gd name="connsiteY55" fmla="*/ 4128157 h 4275461"/>
                <a:gd name="connsiteX56" fmla="*/ 522650 w 3619883"/>
                <a:gd name="connsiteY56" fmla="*/ 4128157 h 4275461"/>
                <a:gd name="connsiteX57" fmla="*/ 573998 w 3619883"/>
                <a:gd name="connsiteY57" fmla="*/ 4275461 h 4275461"/>
                <a:gd name="connsiteX58" fmla="*/ 336164 w 3619883"/>
                <a:gd name="connsiteY58" fmla="*/ 4275461 h 4275461"/>
                <a:gd name="connsiteX59" fmla="*/ 294572 w 3619883"/>
                <a:gd name="connsiteY59" fmla="*/ 4128157 h 4275461"/>
                <a:gd name="connsiteX60" fmla="*/ 339106 w 3619883"/>
                <a:gd name="connsiteY60" fmla="*/ 4128157 h 4275461"/>
                <a:gd name="connsiteX61" fmla="*/ 339106 w 3619883"/>
                <a:gd name="connsiteY61" fmla="*/ 3951392 h 4275461"/>
                <a:gd name="connsiteX62" fmla="*/ 161321 w 3619883"/>
                <a:gd name="connsiteY62" fmla="*/ 3951392 h 4275461"/>
                <a:gd name="connsiteX63" fmla="*/ 161321 w 3619883"/>
                <a:gd name="connsiteY63" fmla="*/ 4128157 h 4275461"/>
                <a:gd name="connsiteX64" fmla="*/ 230914 w 3619883"/>
                <a:gd name="connsiteY64" fmla="*/ 4128157 h 4275461"/>
                <a:gd name="connsiteX65" fmla="*/ 189322 w 3619883"/>
                <a:gd name="connsiteY65" fmla="*/ 4275461 h 4275461"/>
                <a:gd name="connsiteX66" fmla="*/ 0 w 3619883"/>
                <a:gd name="connsiteY66" fmla="*/ 4275461 h 4275461"/>
                <a:gd name="connsiteX67" fmla="*/ 0 w 3619883"/>
                <a:gd name="connsiteY67" fmla="*/ 42229 h 4275461"/>
                <a:gd name="connsiteX68" fmla="*/ 42464 w 3619883"/>
                <a:gd name="connsiteY68" fmla="*/ 40518 h 4275461"/>
                <a:gd name="connsiteX69" fmla="*/ 137733 w 3619883"/>
                <a:gd name="connsiteY69" fmla="*/ 35355 h 4275461"/>
                <a:gd name="connsiteX70" fmla="*/ 270565 w 3619883"/>
                <a:gd name="connsiteY70" fmla="*/ 29759 h 4275461"/>
                <a:gd name="connsiteX71" fmla="*/ 479734 w 3619883"/>
                <a:gd name="connsiteY71" fmla="*/ 45455 h 4275461"/>
                <a:gd name="connsiteX72" fmla="*/ 524103 w 3619883"/>
                <a:gd name="connsiteY72" fmla="*/ 41625 h 4275461"/>
                <a:gd name="connsiteX73" fmla="*/ 624416 w 3619883"/>
                <a:gd name="connsiteY73" fmla="*/ 22696 h 4275461"/>
                <a:gd name="connsiteX74" fmla="*/ 657762 w 3619883"/>
                <a:gd name="connsiteY74" fmla="*/ 18351 h 4275461"/>
                <a:gd name="connsiteX75" fmla="*/ 690557 w 3619883"/>
                <a:gd name="connsiteY75" fmla="*/ 25792 h 4275461"/>
                <a:gd name="connsiteX76" fmla="*/ 745123 w 3619883"/>
                <a:gd name="connsiteY76" fmla="*/ 40157 h 4275461"/>
                <a:gd name="connsiteX77" fmla="*/ 789493 w 3619883"/>
                <a:gd name="connsiteY77" fmla="*/ 36327 h 4275461"/>
                <a:gd name="connsiteX78" fmla="*/ 854255 w 3619883"/>
                <a:gd name="connsiteY78" fmla="*/ 68887 h 4275461"/>
                <a:gd name="connsiteX79" fmla="*/ 897520 w 3619883"/>
                <a:gd name="connsiteY79" fmla="*/ 88629 h 4275461"/>
                <a:gd name="connsiteX80" fmla="*/ 940510 w 3619883"/>
                <a:gd name="connsiteY80" fmla="*/ 114265 h 4275461"/>
                <a:gd name="connsiteX81" fmla="*/ 1082712 w 3619883"/>
                <a:gd name="connsiteY81" fmla="*/ 144543 h 4275461"/>
                <a:gd name="connsiteX82" fmla="*/ 1205348 w 3619883"/>
                <a:gd name="connsiteY82" fmla="*/ 120753 h 4275461"/>
                <a:gd name="connsiteX83" fmla="*/ 1271764 w 3619883"/>
                <a:gd name="connsiteY83" fmla="*/ 117956 h 4275461"/>
                <a:gd name="connsiteX84" fmla="*/ 1315583 w 3619883"/>
                <a:gd name="connsiteY84" fmla="*/ 125912 h 4275461"/>
                <a:gd name="connsiteX85" fmla="*/ 1359125 w 3619883"/>
                <a:gd name="connsiteY85" fmla="*/ 139761 h 4275461"/>
                <a:gd name="connsiteX86" fmla="*/ 1391919 w 3619883"/>
                <a:gd name="connsiteY86" fmla="*/ 147202 h 4275461"/>
                <a:gd name="connsiteX87" fmla="*/ 1436563 w 3619883"/>
                <a:gd name="connsiteY87" fmla="*/ 137480 h 4275461"/>
                <a:gd name="connsiteX88" fmla="*/ 1471566 w 3619883"/>
                <a:gd name="connsiteY88" fmla="*/ 97777 h 4275461"/>
                <a:gd name="connsiteX89" fmla="*/ 1505739 w 3619883"/>
                <a:gd name="connsiteY89" fmla="*/ 75753 h 4275461"/>
                <a:gd name="connsiteX90" fmla="*/ 1590891 w 3619883"/>
                <a:gd name="connsiteY90" fmla="*/ 144702 h 4275461"/>
                <a:gd name="connsiteX91" fmla="*/ 1625616 w 3619883"/>
                <a:gd name="connsiteY91" fmla="*/ 110893 h 4275461"/>
                <a:gd name="connsiteX92" fmla="*/ 1658964 w 3619883"/>
                <a:gd name="connsiteY92" fmla="*/ 106547 h 4275461"/>
                <a:gd name="connsiteX93" fmla="*/ 1746598 w 3619883"/>
                <a:gd name="connsiteY93" fmla="*/ 122460 h 4275461"/>
                <a:gd name="connsiteX94" fmla="*/ 1811913 w 3619883"/>
                <a:gd name="connsiteY94" fmla="*/ 143234 h 4275461"/>
                <a:gd name="connsiteX95" fmla="*/ 1856557 w 3619883"/>
                <a:gd name="connsiteY95" fmla="*/ 133511 h 4275461"/>
                <a:gd name="connsiteX96" fmla="*/ 2066003 w 3619883"/>
                <a:gd name="connsiteY96" fmla="*/ 143313 h 4275461"/>
                <a:gd name="connsiteX97" fmla="*/ 2177615 w 3619883"/>
                <a:gd name="connsiteY97" fmla="*/ 119007 h 4275461"/>
                <a:gd name="connsiteX98" fmla="*/ 2255883 w 3619883"/>
                <a:gd name="connsiteY98" fmla="*/ 99047 h 4275461"/>
                <a:gd name="connsiteX99" fmla="*/ 2344622 w 3619883"/>
                <a:gd name="connsiteY99" fmla="*/ 91388 h 4275461"/>
                <a:gd name="connsiteX100" fmla="*/ 2455682 w 3619883"/>
                <a:gd name="connsiteY100" fmla="*/ 78869 h 4275461"/>
                <a:gd name="connsiteX101" fmla="*/ 2632609 w 3619883"/>
                <a:gd name="connsiteY101" fmla="*/ 75338 h 4275461"/>
                <a:gd name="connsiteX102" fmla="*/ 2742291 w 3619883"/>
                <a:gd name="connsiteY102" fmla="*/ 92282 h 4275461"/>
                <a:gd name="connsiteX103" fmla="*/ 2851974 w 3619883"/>
                <a:gd name="connsiteY103" fmla="*/ 109227 h 4275461"/>
                <a:gd name="connsiteX104" fmla="*/ 2907643 w 3619883"/>
                <a:gd name="connsiteY104" fmla="*/ 100020 h 4275461"/>
                <a:gd name="connsiteX105" fmla="*/ 2944022 w 3619883"/>
                <a:gd name="connsiteY105" fmla="*/ 30853 h 4275461"/>
                <a:gd name="connsiteX106" fmla="*/ 3022289 w 3619883"/>
                <a:gd name="connsiteY106" fmla="*/ 10893 h 4275461"/>
                <a:gd name="connsiteX107" fmla="*/ 3054807 w 3619883"/>
                <a:gd name="connsiteY107" fmla="*/ 24226 h 4275461"/>
                <a:gd name="connsiteX108" fmla="*/ 3141892 w 3619883"/>
                <a:gd name="connsiteY108" fmla="*/ 51925 h 4275461"/>
                <a:gd name="connsiteX109" fmla="*/ 3185711 w 3619883"/>
                <a:gd name="connsiteY109" fmla="*/ 59881 h 4275461"/>
                <a:gd name="connsiteX110" fmla="*/ 3219056 w 3619883"/>
                <a:gd name="connsiteY110" fmla="*/ 55536 h 4275461"/>
                <a:gd name="connsiteX111" fmla="*/ 3263425 w 3619883"/>
                <a:gd name="connsiteY111" fmla="*/ 51706 h 4275461"/>
                <a:gd name="connsiteX112" fmla="*/ 3296219 w 3619883"/>
                <a:gd name="connsiteY112" fmla="*/ 59147 h 4275461"/>
                <a:gd name="connsiteX113" fmla="*/ 3319094 w 3619883"/>
                <a:gd name="connsiteY113" fmla="*/ 42500 h 4275461"/>
                <a:gd name="connsiteX114" fmla="*/ 3420511 w 3619883"/>
                <a:gd name="connsiteY114" fmla="*/ 0 h 4275461"/>
                <a:gd name="connsiteX115" fmla="*/ 3453305 w 3619883"/>
                <a:gd name="connsiteY115" fmla="*/ 7440 h 4275461"/>
                <a:gd name="connsiteX116" fmla="*/ 3496571 w 3619883"/>
                <a:gd name="connsiteY116" fmla="*/ 27182 h 4275461"/>
                <a:gd name="connsiteX117" fmla="*/ 3602117 w 3619883"/>
                <a:gd name="connsiteY117" fmla="*/ 132521 h 4275461"/>
                <a:gd name="connsiteX118" fmla="*/ 3619883 w 3619883"/>
                <a:gd name="connsiteY118" fmla="*/ 140049 h 4275461"/>
                <a:gd name="connsiteX119" fmla="*/ 3619883 w 3619883"/>
                <a:gd name="connsiteY11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3951392 h 4275461"/>
                <a:gd name="connsiteX11" fmla="*/ 2027068 w 3619883"/>
                <a:gd name="connsiteY11" fmla="*/ 4128157 h 4275461"/>
                <a:gd name="connsiteX12" fmla="*/ 2079759 w 3619883"/>
                <a:gd name="connsiteY12" fmla="*/ 4128157 h 4275461"/>
                <a:gd name="connsiteX13" fmla="*/ 2079759 w 3619883"/>
                <a:gd name="connsiteY13" fmla="*/ 4275461 h 4275461"/>
                <a:gd name="connsiteX14" fmla="*/ 1824703 w 3619883"/>
                <a:gd name="connsiteY14" fmla="*/ 4275461 h 4275461"/>
                <a:gd name="connsiteX15" fmla="*/ 1834468 w 3619883"/>
                <a:gd name="connsiteY15" fmla="*/ 4128157 h 4275461"/>
                <a:gd name="connsiteX16" fmla="*/ 1893894 w 3619883"/>
                <a:gd name="connsiteY16" fmla="*/ 4128157 h 4275461"/>
                <a:gd name="connsiteX17" fmla="*/ 1893894 w 3619883"/>
                <a:gd name="connsiteY17" fmla="*/ 3951392 h 4275461"/>
                <a:gd name="connsiteX18" fmla="*/ 1716110 w 3619883"/>
                <a:gd name="connsiteY18" fmla="*/ 3951392 h 4275461"/>
                <a:gd name="connsiteX19" fmla="*/ 1716110 w 3619883"/>
                <a:gd name="connsiteY19" fmla="*/ 4006431 h 4275461"/>
                <a:gd name="connsiteX20" fmla="*/ 1703447 w 3619883"/>
                <a:gd name="connsiteY20" fmla="*/ 4007960 h 4275461"/>
                <a:gd name="connsiteX21" fmla="*/ 1716110 w 3619883"/>
                <a:gd name="connsiteY21" fmla="*/ 4044284 h 4275461"/>
                <a:gd name="connsiteX22" fmla="*/ 1716110 w 3619883"/>
                <a:gd name="connsiteY22" fmla="*/ 4128157 h 4275461"/>
                <a:gd name="connsiteX23" fmla="*/ 1745346 w 3619883"/>
                <a:gd name="connsiteY23" fmla="*/ 4128157 h 4275461"/>
                <a:gd name="connsiteX24" fmla="*/ 1796694 w 3619883"/>
                <a:gd name="connsiteY24" fmla="*/ 4275461 h 4275461"/>
                <a:gd name="connsiteX25" fmla="*/ 1558844 w 3619883"/>
                <a:gd name="connsiteY25" fmla="*/ 4275461 h 4275461"/>
                <a:gd name="connsiteX26" fmla="*/ 1517252 w 3619883"/>
                <a:gd name="connsiteY26" fmla="*/ 4128157 h 4275461"/>
                <a:gd name="connsiteX27" fmla="*/ 1582936 w 3619883"/>
                <a:gd name="connsiteY27" fmla="*/ 4128157 h 4275461"/>
                <a:gd name="connsiteX28" fmla="*/ 1582936 w 3619883"/>
                <a:gd name="connsiteY28" fmla="*/ 3951392 h 4275461"/>
                <a:gd name="connsiteX29" fmla="*/ 1405151 w 3619883"/>
                <a:gd name="connsiteY29" fmla="*/ 3951392 h 4275461"/>
                <a:gd name="connsiteX30" fmla="*/ 1405151 w 3619883"/>
                <a:gd name="connsiteY30" fmla="*/ 4128157 h 4275461"/>
                <a:gd name="connsiteX31" fmla="*/ 1468988 w 3619883"/>
                <a:gd name="connsiteY31" fmla="*/ 4128157 h 4275461"/>
                <a:gd name="connsiteX32" fmla="*/ 1427396 w 3619883"/>
                <a:gd name="connsiteY32" fmla="*/ 4275461 h 4275461"/>
                <a:gd name="connsiteX33" fmla="*/ 1210751 w 3619883"/>
                <a:gd name="connsiteY33" fmla="*/ 4275461 h 4275461"/>
                <a:gd name="connsiteX34" fmla="*/ 1210751 w 3619883"/>
                <a:gd name="connsiteY34" fmla="*/ 4128157 h 4275461"/>
                <a:gd name="connsiteX35" fmla="*/ 1271978 w 3619883"/>
                <a:gd name="connsiteY35" fmla="*/ 4128157 h 4275461"/>
                <a:gd name="connsiteX36" fmla="*/ 1271978 w 3619883"/>
                <a:gd name="connsiteY36" fmla="*/ 3951392 h 4275461"/>
                <a:gd name="connsiteX37" fmla="*/ 1094193 w 3619883"/>
                <a:gd name="connsiteY37" fmla="*/ 3951392 h 4275461"/>
                <a:gd name="connsiteX38" fmla="*/ 1094193 w 3619883"/>
                <a:gd name="connsiteY38" fmla="*/ 4128157 h 4275461"/>
                <a:gd name="connsiteX39" fmla="*/ 1140354 w 3619883"/>
                <a:gd name="connsiteY39" fmla="*/ 4128157 h 4275461"/>
                <a:gd name="connsiteX40" fmla="*/ 1140354 w 3619883"/>
                <a:gd name="connsiteY40" fmla="*/ 4275461 h 4275461"/>
                <a:gd name="connsiteX41" fmla="*/ 953807 w 3619883"/>
                <a:gd name="connsiteY41" fmla="*/ 4275461 h 4275461"/>
                <a:gd name="connsiteX42" fmla="*/ 912215 w 3619883"/>
                <a:gd name="connsiteY42" fmla="*/ 4128157 h 4275461"/>
                <a:gd name="connsiteX43" fmla="*/ 961020 w 3619883"/>
                <a:gd name="connsiteY43" fmla="*/ 4128157 h 4275461"/>
                <a:gd name="connsiteX44" fmla="*/ 961020 w 3619883"/>
                <a:gd name="connsiteY44" fmla="*/ 3951392 h 4275461"/>
                <a:gd name="connsiteX45" fmla="*/ 783235 w 3619883"/>
                <a:gd name="connsiteY45" fmla="*/ 3951392 h 4275461"/>
                <a:gd name="connsiteX46" fmla="*/ 783235 w 3619883"/>
                <a:gd name="connsiteY46" fmla="*/ 4128157 h 4275461"/>
                <a:gd name="connsiteX47" fmla="*/ 871024 w 3619883"/>
                <a:gd name="connsiteY47" fmla="*/ 4128157 h 4275461"/>
                <a:gd name="connsiteX48" fmla="*/ 829432 w 3619883"/>
                <a:gd name="connsiteY48" fmla="*/ 4275461 h 4275461"/>
                <a:gd name="connsiteX49" fmla="*/ 611484 w 3619883"/>
                <a:gd name="connsiteY49" fmla="*/ 4275461 h 4275461"/>
                <a:gd name="connsiteX50" fmla="*/ 621247 w 3619883"/>
                <a:gd name="connsiteY50" fmla="*/ 4128157 h 4275461"/>
                <a:gd name="connsiteX51" fmla="*/ 650062 w 3619883"/>
                <a:gd name="connsiteY51" fmla="*/ 4128157 h 4275461"/>
                <a:gd name="connsiteX52" fmla="*/ 650062 w 3619883"/>
                <a:gd name="connsiteY52" fmla="*/ 3951392 h 4275461"/>
                <a:gd name="connsiteX53" fmla="*/ 472277 w 3619883"/>
                <a:gd name="connsiteY53" fmla="*/ 3951392 h 4275461"/>
                <a:gd name="connsiteX54" fmla="*/ 472277 w 3619883"/>
                <a:gd name="connsiteY54" fmla="*/ 4128157 h 4275461"/>
                <a:gd name="connsiteX55" fmla="*/ 522650 w 3619883"/>
                <a:gd name="connsiteY55" fmla="*/ 4128157 h 4275461"/>
                <a:gd name="connsiteX56" fmla="*/ 573998 w 3619883"/>
                <a:gd name="connsiteY56" fmla="*/ 4275461 h 4275461"/>
                <a:gd name="connsiteX57" fmla="*/ 336164 w 3619883"/>
                <a:gd name="connsiteY57" fmla="*/ 4275461 h 4275461"/>
                <a:gd name="connsiteX58" fmla="*/ 294572 w 3619883"/>
                <a:gd name="connsiteY58" fmla="*/ 4128157 h 4275461"/>
                <a:gd name="connsiteX59" fmla="*/ 339106 w 3619883"/>
                <a:gd name="connsiteY59" fmla="*/ 4128157 h 4275461"/>
                <a:gd name="connsiteX60" fmla="*/ 339106 w 3619883"/>
                <a:gd name="connsiteY60" fmla="*/ 3951392 h 4275461"/>
                <a:gd name="connsiteX61" fmla="*/ 161321 w 3619883"/>
                <a:gd name="connsiteY61" fmla="*/ 3951392 h 4275461"/>
                <a:gd name="connsiteX62" fmla="*/ 161321 w 3619883"/>
                <a:gd name="connsiteY62" fmla="*/ 4128157 h 4275461"/>
                <a:gd name="connsiteX63" fmla="*/ 230914 w 3619883"/>
                <a:gd name="connsiteY63" fmla="*/ 4128157 h 4275461"/>
                <a:gd name="connsiteX64" fmla="*/ 189322 w 3619883"/>
                <a:gd name="connsiteY64" fmla="*/ 4275461 h 4275461"/>
                <a:gd name="connsiteX65" fmla="*/ 0 w 3619883"/>
                <a:gd name="connsiteY65" fmla="*/ 4275461 h 4275461"/>
                <a:gd name="connsiteX66" fmla="*/ 0 w 3619883"/>
                <a:gd name="connsiteY66" fmla="*/ 42229 h 4275461"/>
                <a:gd name="connsiteX67" fmla="*/ 42464 w 3619883"/>
                <a:gd name="connsiteY67" fmla="*/ 40518 h 4275461"/>
                <a:gd name="connsiteX68" fmla="*/ 137733 w 3619883"/>
                <a:gd name="connsiteY68" fmla="*/ 35355 h 4275461"/>
                <a:gd name="connsiteX69" fmla="*/ 270565 w 3619883"/>
                <a:gd name="connsiteY69" fmla="*/ 29759 h 4275461"/>
                <a:gd name="connsiteX70" fmla="*/ 479734 w 3619883"/>
                <a:gd name="connsiteY70" fmla="*/ 45455 h 4275461"/>
                <a:gd name="connsiteX71" fmla="*/ 524103 w 3619883"/>
                <a:gd name="connsiteY71" fmla="*/ 41625 h 4275461"/>
                <a:gd name="connsiteX72" fmla="*/ 624416 w 3619883"/>
                <a:gd name="connsiteY72" fmla="*/ 22696 h 4275461"/>
                <a:gd name="connsiteX73" fmla="*/ 657762 w 3619883"/>
                <a:gd name="connsiteY73" fmla="*/ 18351 h 4275461"/>
                <a:gd name="connsiteX74" fmla="*/ 690557 w 3619883"/>
                <a:gd name="connsiteY74" fmla="*/ 25792 h 4275461"/>
                <a:gd name="connsiteX75" fmla="*/ 745123 w 3619883"/>
                <a:gd name="connsiteY75" fmla="*/ 40157 h 4275461"/>
                <a:gd name="connsiteX76" fmla="*/ 789493 w 3619883"/>
                <a:gd name="connsiteY76" fmla="*/ 36327 h 4275461"/>
                <a:gd name="connsiteX77" fmla="*/ 854255 w 3619883"/>
                <a:gd name="connsiteY77" fmla="*/ 68887 h 4275461"/>
                <a:gd name="connsiteX78" fmla="*/ 897520 w 3619883"/>
                <a:gd name="connsiteY78" fmla="*/ 88629 h 4275461"/>
                <a:gd name="connsiteX79" fmla="*/ 940510 w 3619883"/>
                <a:gd name="connsiteY79" fmla="*/ 114265 h 4275461"/>
                <a:gd name="connsiteX80" fmla="*/ 1082712 w 3619883"/>
                <a:gd name="connsiteY80" fmla="*/ 144543 h 4275461"/>
                <a:gd name="connsiteX81" fmla="*/ 1205348 w 3619883"/>
                <a:gd name="connsiteY81" fmla="*/ 120753 h 4275461"/>
                <a:gd name="connsiteX82" fmla="*/ 1271764 w 3619883"/>
                <a:gd name="connsiteY82" fmla="*/ 117956 h 4275461"/>
                <a:gd name="connsiteX83" fmla="*/ 1315583 w 3619883"/>
                <a:gd name="connsiteY83" fmla="*/ 125912 h 4275461"/>
                <a:gd name="connsiteX84" fmla="*/ 1359125 w 3619883"/>
                <a:gd name="connsiteY84" fmla="*/ 139761 h 4275461"/>
                <a:gd name="connsiteX85" fmla="*/ 1391919 w 3619883"/>
                <a:gd name="connsiteY85" fmla="*/ 147202 h 4275461"/>
                <a:gd name="connsiteX86" fmla="*/ 1436563 w 3619883"/>
                <a:gd name="connsiteY86" fmla="*/ 137480 h 4275461"/>
                <a:gd name="connsiteX87" fmla="*/ 1471566 w 3619883"/>
                <a:gd name="connsiteY87" fmla="*/ 97777 h 4275461"/>
                <a:gd name="connsiteX88" fmla="*/ 1505739 w 3619883"/>
                <a:gd name="connsiteY88" fmla="*/ 75753 h 4275461"/>
                <a:gd name="connsiteX89" fmla="*/ 1590891 w 3619883"/>
                <a:gd name="connsiteY89" fmla="*/ 144702 h 4275461"/>
                <a:gd name="connsiteX90" fmla="*/ 1625616 w 3619883"/>
                <a:gd name="connsiteY90" fmla="*/ 110893 h 4275461"/>
                <a:gd name="connsiteX91" fmla="*/ 1658964 w 3619883"/>
                <a:gd name="connsiteY91" fmla="*/ 106547 h 4275461"/>
                <a:gd name="connsiteX92" fmla="*/ 1746598 w 3619883"/>
                <a:gd name="connsiteY92" fmla="*/ 122460 h 4275461"/>
                <a:gd name="connsiteX93" fmla="*/ 1811913 w 3619883"/>
                <a:gd name="connsiteY93" fmla="*/ 143234 h 4275461"/>
                <a:gd name="connsiteX94" fmla="*/ 1856557 w 3619883"/>
                <a:gd name="connsiteY94" fmla="*/ 133511 h 4275461"/>
                <a:gd name="connsiteX95" fmla="*/ 2066003 w 3619883"/>
                <a:gd name="connsiteY95" fmla="*/ 143313 h 4275461"/>
                <a:gd name="connsiteX96" fmla="*/ 2177615 w 3619883"/>
                <a:gd name="connsiteY96" fmla="*/ 119007 h 4275461"/>
                <a:gd name="connsiteX97" fmla="*/ 2255883 w 3619883"/>
                <a:gd name="connsiteY97" fmla="*/ 99047 h 4275461"/>
                <a:gd name="connsiteX98" fmla="*/ 2344622 w 3619883"/>
                <a:gd name="connsiteY98" fmla="*/ 91388 h 4275461"/>
                <a:gd name="connsiteX99" fmla="*/ 2455682 w 3619883"/>
                <a:gd name="connsiteY99" fmla="*/ 78869 h 4275461"/>
                <a:gd name="connsiteX100" fmla="*/ 2632609 w 3619883"/>
                <a:gd name="connsiteY100" fmla="*/ 75338 h 4275461"/>
                <a:gd name="connsiteX101" fmla="*/ 2742291 w 3619883"/>
                <a:gd name="connsiteY101" fmla="*/ 92282 h 4275461"/>
                <a:gd name="connsiteX102" fmla="*/ 2851974 w 3619883"/>
                <a:gd name="connsiteY102" fmla="*/ 109227 h 4275461"/>
                <a:gd name="connsiteX103" fmla="*/ 2907643 w 3619883"/>
                <a:gd name="connsiteY103" fmla="*/ 100020 h 4275461"/>
                <a:gd name="connsiteX104" fmla="*/ 2944022 w 3619883"/>
                <a:gd name="connsiteY104" fmla="*/ 30853 h 4275461"/>
                <a:gd name="connsiteX105" fmla="*/ 3022289 w 3619883"/>
                <a:gd name="connsiteY105" fmla="*/ 10893 h 4275461"/>
                <a:gd name="connsiteX106" fmla="*/ 3054807 w 3619883"/>
                <a:gd name="connsiteY106" fmla="*/ 24226 h 4275461"/>
                <a:gd name="connsiteX107" fmla="*/ 3141892 w 3619883"/>
                <a:gd name="connsiteY107" fmla="*/ 51925 h 4275461"/>
                <a:gd name="connsiteX108" fmla="*/ 3185711 w 3619883"/>
                <a:gd name="connsiteY108" fmla="*/ 59881 h 4275461"/>
                <a:gd name="connsiteX109" fmla="*/ 3219056 w 3619883"/>
                <a:gd name="connsiteY109" fmla="*/ 55536 h 4275461"/>
                <a:gd name="connsiteX110" fmla="*/ 3263425 w 3619883"/>
                <a:gd name="connsiteY110" fmla="*/ 51706 h 4275461"/>
                <a:gd name="connsiteX111" fmla="*/ 3296219 w 3619883"/>
                <a:gd name="connsiteY111" fmla="*/ 59147 h 4275461"/>
                <a:gd name="connsiteX112" fmla="*/ 3319094 w 3619883"/>
                <a:gd name="connsiteY112" fmla="*/ 42500 h 4275461"/>
                <a:gd name="connsiteX113" fmla="*/ 3420511 w 3619883"/>
                <a:gd name="connsiteY113" fmla="*/ 0 h 4275461"/>
                <a:gd name="connsiteX114" fmla="*/ 3453305 w 3619883"/>
                <a:gd name="connsiteY114" fmla="*/ 7440 h 4275461"/>
                <a:gd name="connsiteX115" fmla="*/ 3496571 w 3619883"/>
                <a:gd name="connsiteY115" fmla="*/ 27182 h 4275461"/>
                <a:gd name="connsiteX116" fmla="*/ 3602117 w 3619883"/>
                <a:gd name="connsiteY116" fmla="*/ 132521 h 4275461"/>
                <a:gd name="connsiteX117" fmla="*/ 3619883 w 3619883"/>
                <a:gd name="connsiteY117" fmla="*/ 140049 h 4275461"/>
                <a:gd name="connsiteX118" fmla="*/ 3619883 w 3619883"/>
                <a:gd name="connsiteY11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4128157 h 4275461"/>
                <a:gd name="connsiteX11" fmla="*/ 2079759 w 3619883"/>
                <a:gd name="connsiteY11" fmla="*/ 4128157 h 4275461"/>
                <a:gd name="connsiteX12" fmla="*/ 2079759 w 3619883"/>
                <a:gd name="connsiteY12" fmla="*/ 4275461 h 4275461"/>
                <a:gd name="connsiteX13" fmla="*/ 1824703 w 3619883"/>
                <a:gd name="connsiteY13" fmla="*/ 4275461 h 4275461"/>
                <a:gd name="connsiteX14" fmla="*/ 1834468 w 3619883"/>
                <a:gd name="connsiteY14" fmla="*/ 4128157 h 4275461"/>
                <a:gd name="connsiteX15" fmla="*/ 1893894 w 3619883"/>
                <a:gd name="connsiteY15" fmla="*/ 4128157 h 4275461"/>
                <a:gd name="connsiteX16" fmla="*/ 1893894 w 3619883"/>
                <a:gd name="connsiteY16" fmla="*/ 3951392 h 4275461"/>
                <a:gd name="connsiteX17" fmla="*/ 1716110 w 3619883"/>
                <a:gd name="connsiteY17" fmla="*/ 3951392 h 4275461"/>
                <a:gd name="connsiteX18" fmla="*/ 1716110 w 3619883"/>
                <a:gd name="connsiteY18" fmla="*/ 4006431 h 4275461"/>
                <a:gd name="connsiteX19" fmla="*/ 1703447 w 3619883"/>
                <a:gd name="connsiteY19" fmla="*/ 4007960 h 4275461"/>
                <a:gd name="connsiteX20" fmla="*/ 1716110 w 3619883"/>
                <a:gd name="connsiteY20" fmla="*/ 4044284 h 4275461"/>
                <a:gd name="connsiteX21" fmla="*/ 1716110 w 3619883"/>
                <a:gd name="connsiteY21" fmla="*/ 4128157 h 4275461"/>
                <a:gd name="connsiteX22" fmla="*/ 1745346 w 3619883"/>
                <a:gd name="connsiteY22" fmla="*/ 4128157 h 4275461"/>
                <a:gd name="connsiteX23" fmla="*/ 1796694 w 3619883"/>
                <a:gd name="connsiteY23" fmla="*/ 4275461 h 4275461"/>
                <a:gd name="connsiteX24" fmla="*/ 1558844 w 3619883"/>
                <a:gd name="connsiteY24" fmla="*/ 4275461 h 4275461"/>
                <a:gd name="connsiteX25" fmla="*/ 1517252 w 3619883"/>
                <a:gd name="connsiteY25" fmla="*/ 4128157 h 4275461"/>
                <a:gd name="connsiteX26" fmla="*/ 1582936 w 3619883"/>
                <a:gd name="connsiteY26" fmla="*/ 4128157 h 4275461"/>
                <a:gd name="connsiteX27" fmla="*/ 1582936 w 3619883"/>
                <a:gd name="connsiteY27" fmla="*/ 3951392 h 4275461"/>
                <a:gd name="connsiteX28" fmla="*/ 1405151 w 3619883"/>
                <a:gd name="connsiteY28" fmla="*/ 3951392 h 4275461"/>
                <a:gd name="connsiteX29" fmla="*/ 1405151 w 3619883"/>
                <a:gd name="connsiteY29" fmla="*/ 4128157 h 4275461"/>
                <a:gd name="connsiteX30" fmla="*/ 1468988 w 3619883"/>
                <a:gd name="connsiteY30" fmla="*/ 4128157 h 4275461"/>
                <a:gd name="connsiteX31" fmla="*/ 1427396 w 3619883"/>
                <a:gd name="connsiteY31" fmla="*/ 4275461 h 4275461"/>
                <a:gd name="connsiteX32" fmla="*/ 1210751 w 3619883"/>
                <a:gd name="connsiteY32" fmla="*/ 4275461 h 4275461"/>
                <a:gd name="connsiteX33" fmla="*/ 1210751 w 3619883"/>
                <a:gd name="connsiteY33" fmla="*/ 4128157 h 4275461"/>
                <a:gd name="connsiteX34" fmla="*/ 1271978 w 3619883"/>
                <a:gd name="connsiteY34" fmla="*/ 4128157 h 4275461"/>
                <a:gd name="connsiteX35" fmla="*/ 1271978 w 3619883"/>
                <a:gd name="connsiteY35" fmla="*/ 3951392 h 4275461"/>
                <a:gd name="connsiteX36" fmla="*/ 1094193 w 3619883"/>
                <a:gd name="connsiteY36" fmla="*/ 3951392 h 4275461"/>
                <a:gd name="connsiteX37" fmla="*/ 1094193 w 3619883"/>
                <a:gd name="connsiteY37" fmla="*/ 4128157 h 4275461"/>
                <a:gd name="connsiteX38" fmla="*/ 1140354 w 3619883"/>
                <a:gd name="connsiteY38" fmla="*/ 4128157 h 4275461"/>
                <a:gd name="connsiteX39" fmla="*/ 1140354 w 3619883"/>
                <a:gd name="connsiteY39" fmla="*/ 4275461 h 4275461"/>
                <a:gd name="connsiteX40" fmla="*/ 953807 w 3619883"/>
                <a:gd name="connsiteY40" fmla="*/ 4275461 h 4275461"/>
                <a:gd name="connsiteX41" fmla="*/ 912215 w 3619883"/>
                <a:gd name="connsiteY41" fmla="*/ 4128157 h 4275461"/>
                <a:gd name="connsiteX42" fmla="*/ 961020 w 3619883"/>
                <a:gd name="connsiteY42" fmla="*/ 4128157 h 4275461"/>
                <a:gd name="connsiteX43" fmla="*/ 961020 w 3619883"/>
                <a:gd name="connsiteY43" fmla="*/ 3951392 h 4275461"/>
                <a:gd name="connsiteX44" fmla="*/ 783235 w 3619883"/>
                <a:gd name="connsiteY44" fmla="*/ 3951392 h 4275461"/>
                <a:gd name="connsiteX45" fmla="*/ 783235 w 3619883"/>
                <a:gd name="connsiteY45" fmla="*/ 4128157 h 4275461"/>
                <a:gd name="connsiteX46" fmla="*/ 871024 w 3619883"/>
                <a:gd name="connsiteY46" fmla="*/ 4128157 h 4275461"/>
                <a:gd name="connsiteX47" fmla="*/ 829432 w 3619883"/>
                <a:gd name="connsiteY47" fmla="*/ 4275461 h 4275461"/>
                <a:gd name="connsiteX48" fmla="*/ 611484 w 3619883"/>
                <a:gd name="connsiteY48" fmla="*/ 4275461 h 4275461"/>
                <a:gd name="connsiteX49" fmla="*/ 621247 w 3619883"/>
                <a:gd name="connsiteY49" fmla="*/ 4128157 h 4275461"/>
                <a:gd name="connsiteX50" fmla="*/ 650062 w 3619883"/>
                <a:gd name="connsiteY50" fmla="*/ 4128157 h 4275461"/>
                <a:gd name="connsiteX51" fmla="*/ 650062 w 3619883"/>
                <a:gd name="connsiteY51" fmla="*/ 3951392 h 4275461"/>
                <a:gd name="connsiteX52" fmla="*/ 472277 w 3619883"/>
                <a:gd name="connsiteY52" fmla="*/ 3951392 h 4275461"/>
                <a:gd name="connsiteX53" fmla="*/ 472277 w 3619883"/>
                <a:gd name="connsiteY53" fmla="*/ 4128157 h 4275461"/>
                <a:gd name="connsiteX54" fmla="*/ 522650 w 3619883"/>
                <a:gd name="connsiteY54" fmla="*/ 4128157 h 4275461"/>
                <a:gd name="connsiteX55" fmla="*/ 573998 w 3619883"/>
                <a:gd name="connsiteY55" fmla="*/ 4275461 h 4275461"/>
                <a:gd name="connsiteX56" fmla="*/ 336164 w 3619883"/>
                <a:gd name="connsiteY56" fmla="*/ 4275461 h 4275461"/>
                <a:gd name="connsiteX57" fmla="*/ 294572 w 3619883"/>
                <a:gd name="connsiteY57" fmla="*/ 4128157 h 4275461"/>
                <a:gd name="connsiteX58" fmla="*/ 339106 w 3619883"/>
                <a:gd name="connsiteY58" fmla="*/ 4128157 h 4275461"/>
                <a:gd name="connsiteX59" fmla="*/ 339106 w 3619883"/>
                <a:gd name="connsiteY59" fmla="*/ 3951392 h 4275461"/>
                <a:gd name="connsiteX60" fmla="*/ 161321 w 3619883"/>
                <a:gd name="connsiteY60" fmla="*/ 3951392 h 4275461"/>
                <a:gd name="connsiteX61" fmla="*/ 161321 w 3619883"/>
                <a:gd name="connsiteY61" fmla="*/ 4128157 h 4275461"/>
                <a:gd name="connsiteX62" fmla="*/ 230914 w 3619883"/>
                <a:gd name="connsiteY62" fmla="*/ 4128157 h 4275461"/>
                <a:gd name="connsiteX63" fmla="*/ 189322 w 3619883"/>
                <a:gd name="connsiteY63" fmla="*/ 4275461 h 4275461"/>
                <a:gd name="connsiteX64" fmla="*/ 0 w 3619883"/>
                <a:gd name="connsiteY64" fmla="*/ 4275461 h 4275461"/>
                <a:gd name="connsiteX65" fmla="*/ 0 w 3619883"/>
                <a:gd name="connsiteY65" fmla="*/ 42229 h 4275461"/>
                <a:gd name="connsiteX66" fmla="*/ 42464 w 3619883"/>
                <a:gd name="connsiteY66" fmla="*/ 40518 h 4275461"/>
                <a:gd name="connsiteX67" fmla="*/ 137733 w 3619883"/>
                <a:gd name="connsiteY67" fmla="*/ 35355 h 4275461"/>
                <a:gd name="connsiteX68" fmla="*/ 270565 w 3619883"/>
                <a:gd name="connsiteY68" fmla="*/ 29759 h 4275461"/>
                <a:gd name="connsiteX69" fmla="*/ 479734 w 3619883"/>
                <a:gd name="connsiteY69" fmla="*/ 45455 h 4275461"/>
                <a:gd name="connsiteX70" fmla="*/ 524103 w 3619883"/>
                <a:gd name="connsiteY70" fmla="*/ 41625 h 4275461"/>
                <a:gd name="connsiteX71" fmla="*/ 624416 w 3619883"/>
                <a:gd name="connsiteY71" fmla="*/ 22696 h 4275461"/>
                <a:gd name="connsiteX72" fmla="*/ 657762 w 3619883"/>
                <a:gd name="connsiteY72" fmla="*/ 18351 h 4275461"/>
                <a:gd name="connsiteX73" fmla="*/ 690557 w 3619883"/>
                <a:gd name="connsiteY73" fmla="*/ 25792 h 4275461"/>
                <a:gd name="connsiteX74" fmla="*/ 745123 w 3619883"/>
                <a:gd name="connsiteY74" fmla="*/ 40157 h 4275461"/>
                <a:gd name="connsiteX75" fmla="*/ 789493 w 3619883"/>
                <a:gd name="connsiteY75" fmla="*/ 36327 h 4275461"/>
                <a:gd name="connsiteX76" fmla="*/ 854255 w 3619883"/>
                <a:gd name="connsiteY76" fmla="*/ 68887 h 4275461"/>
                <a:gd name="connsiteX77" fmla="*/ 897520 w 3619883"/>
                <a:gd name="connsiteY77" fmla="*/ 88629 h 4275461"/>
                <a:gd name="connsiteX78" fmla="*/ 940510 w 3619883"/>
                <a:gd name="connsiteY78" fmla="*/ 114265 h 4275461"/>
                <a:gd name="connsiteX79" fmla="*/ 1082712 w 3619883"/>
                <a:gd name="connsiteY79" fmla="*/ 144543 h 4275461"/>
                <a:gd name="connsiteX80" fmla="*/ 1205348 w 3619883"/>
                <a:gd name="connsiteY80" fmla="*/ 120753 h 4275461"/>
                <a:gd name="connsiteX81" fmla="*/ 1271764 w 3619883"/>
                <a:gd name="connsiteY81" fmla="*/ 117956 h 4275461"/>
                <a:gd name="connsiteX82" fmla="*/ 1315583 w 3619883"/>
                <a:gd name="connsiteY82" fmla="*/ 125912 h 4275461"/>
                <a:gd name="connsiteX83" fmla="*/ 1359125 w 3619883"/>
                <a:gd name="connsiteY83" fmla="*/ 139761 h 4275461"/>
                <a:gd name="connsiteX84" fmla="*/ 1391919 w 3619883"/>
                <a:gd name="connsiteY84" fmla="*/ 147202 h 4275461"/>
                <a:gd name="connsiteX85" fmla="*/ 1436563 w 3619883"/>
                <a:gd name="connsiteY85" fmla="*/ 137480 h 4275461"/>
                <a:gd name="connsiteX86" fmla="*/ 1471566 w 3619883"/>
                <a:gd name="connsiteY86" fmla="*/ 97777 h 4275461"/>
                <a:gd name="connsiteX87" fmla="*/ 1505739 w 3619883"/>
                <a:gd name="connsiteY87" fmla="*/ 75753 h 4275461"/>
                <a:gd name="connsiteX88" fmla="*/ 1590891 w 3619883"/>
                <a:gd name="connsiteY88" fmla="*/ 144702 h 4275461"/>
                <a:gd name="connsiteX89" fmla="*/ 1625616 w 3619883"/>
                <a:gd name="connsiteY89" fmla="*/ 110893 h 4275461"/>
                <a:gd name="connsiteX90" fmla="*/ 1658964 w 3619883"/>
                <a:gd name="connsiteY90" fmla="*/ 106547 h 4275461"/>
                <a:gd name="connsiteX91" fmla="*/ 1746598 w 3619883"/>
                <a:gd name="connsiteY91" fmla="*/ 122460 h 4275461"/>
                <a:gd name="connsiteX92" fmla="*/ 1811913 w 3619883"/>
                <a:gd name="connsiteY92" fmla="*/ 143234 h 4275461"/>
                <a:gd name="connsiteX93" fmla="*/ 1856557 w 3619883"/>
                <a:gd name="connsiteY93" fmla="*/ 133511 h 4275461"/>
                <a:gd name="connsiteX94" fmla="*/ 2066003 w 3619883"/>
                <a:gd name="connsiteY94" fmla="*/ 143313 h 4275461"/>
                <a:gd name="connsiteX95" fmla="*/ 2177615 w 3619883"/>
                <a:gd name="connsiteY95" fmla="*/ 119007 h 4275461"/>
                <a:gd name="connsiteX96" fmla="*/ 2255883 w 3619883"/>
                <a:gd name="connsiteY96" fmla="*/ 99047 h 4275461"/>
                <a:gd name="connsiteX97" fmla="*/ 2344622 w 3619883"/>
                <a:gd name="connsiteY97" fmla="*/ 91388 h 4275461"/>
                <a:gd name="connsiteX98" fmla="*/ 2455682 w 3619883"/>
                <a:gd name="connsiteY98" fmla="*/ 78869 h 4275461"/>
                <a:gd name="connsiteX99" fmla="*/ 2632609 w 3619883"/>
                <a:gd name="connsiteY99" fmla="*/ 75338 h 4275461"/>
                <a:gd name="connsiteX100" fmla="*/ 2742291 w 3619883"/>
                <a:gd name="connsiteY100" fmla="*/ 92282 h 4275461"/>
                <a:gd name="connsiteX101" fmla="*/ 2851974 w 3619883"/>
                <a:gd name="connsiteY101" fmla="*/ 109227 h 4275461"/>
                <a:gd name="connsiteX102" fmla="*/ 2907643 w 3619883"/>
                <a:gd name="connsiteY102" fmla="*/ 100020 h 4275461"/>
                <a:gd name="connsiteX103" fmla="*/ 2944022 w 3619883"/>
                <a:gd name="connsiteY103" fmla="*/ 30853 h 4275461"/>
                <a:gd name="connsiteX104" fmla="*/ 3022289 w 3619883"/>
                <a:gd name="connsiteY104" fmla="*/ 10893 h 4275461"/>
                <a:gd name="connsiteX105" fmla="*/ 3054807 w 3619883"/>
                <a:gd name="connsiteY105" fmla="*/ 24226 h 4275461"/>
                <a:gd name="connsiteX106" fmla="*/ 3141892 w 3619883"/>
                <a:gd name="connsiteY106" fmla="*/ 51925 h 4275461"/>
                <a:gd name="connsiteX107" fmla="*/ 3185711 w 3619883"/>
                <a:gd name="connsiteY107" fmla="*/ 59881 h 4275461"/>
                <a:gd name="connsiteX108" fmla="*/ 3219056 w 3619883"/>
                <a:gd name="connsiteY108" fmla="*/ 55536 h 4275461"/>
                <a:gd name="connsiteX109" fmla="*/ 3263425 w 3619883"/>
                <a:gd name="connsiteY109" fmla="*/ 51706 h 4275461"/>
                <a:gd name="connsiteX110" fmla="*/ 3296219 w 3619883"/>
                <a:gd name="connsiteY110" fmla="*/ 59147 h 4275461"/>
                <a:gd name="connsiteX111" fmla="*/ 3319094 w 3619883"/>
                <a:gd name="connsiteY111" fmla="*/ 42500 h 4275461"/>
                <a:gd name="connsiteX112" fmla="*/ 3420511 w 3619883"/>
                <a:gd name="connsiteY112" fmla="*/ 0 h 4275461"/>
                <a:gd name="connsiteX113" fmla="*/ 3453305 w 3619883"/>
                <a:gd name="connsiteY113" fmla="*/ 7440 h 4275461"/>
                <a:gd name="connsiteX114" fmla="*/ 3496571 w 3619883"/>
                <a:gd name="connsiteY114" fmla="*/ 27182 h 4275461"/>
                <a:gd name="connsiteX115" fmla="*/ 3602117 w 3619883"/>
                <a:gd name="connsiteY115" fmla="*/ 132521 h 4275461"/>
                <a:gd name="connsiteX116" fmla="*/ 3619883 w 3619883"/>
                <a:gd name="connsiteY116" fmla="*/ 140049 h 4275461"/>
                <a:gd name="connsiteX117" fmla="*/ 3619883 w 3619883"/>
                <a:gd name="connsiteY11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4128157 h 4275461"/>
                <a:gd name="connsiteX11" fmla="*/ 2079759 w 3619883"/>
                <a:gd name="connsiteY11" fmla="*/ 4275461 h 4275461"/>
                <a:gd name="connsiteX12" fmla="*/ 1824703 w 3619883"/>
                <a:gd name="connsiteY12" fmla="*/ 4275461 h 4275461"/>
                <a:gd name="connsiteX13" fmla="*/ 1834468 w 3619883"/>
                <a:gd name="connsiteY13" fmla="*/ 4128157 h 4275461"/>
                <a:gd name="connsiteX14" fmla="*/ 1893894 w 3619883"/>
                <a:gd name="connsiteY14" fmla="*/ 4128157 h 4275461"/>
                <a:gd name="connsiteX15" fmla="*/ 1893894 w 3619883"/>
                <a:gd name="connsiteY15" fmla="*/ 3951392 h 4275461"/>
                <a:gd name="connsiteX16" fmla="*/ 1716110 w 3619883"/>
                <a:gd name="connsiteY16" fmla="*/ 3951392 h 4275461"/>
                <a:gd name="connsiteX17" fmla="*/ 1716110 w 3619883"/>
                <a:gd name="connsiteY17" fmla="*/ 4006431 h 4275461"/>
                <a:gd name="connsiteX18" fmla="*/ 1703447 w 3619883"/>
                <a:gd name="connsiteY18" fmla="*/ 4007960 h 4275461"/>
                <a:gd name="connsiteX19" fmla="*/ 1716110 w 3619883"/>
                <a:gd name="connsiteY19" fmla="*/ 4044284 h 4275461"/>
                <a:gd name="connsiteX20" fmla="*/ 1716110 w 3619883"/>
                <a:gd name="connsiteY20" fmla="*/ 4128157 h 4275461"/>
                <a:gd name="connsiteX21" fmla="*/ 1745346 w 3619883"/>
                <a:gd name="connsiteY21" fmla="*/ 4128157 h 4275461"/>
                <a:gd name="connsiteX22" fmla="*/ 1796694 w 3619883"/>
                <a:gd name="connsiteY22" fmla="*/ 4275461 h 4275461"/>
                <a:gd name="connsiteX23" fmla="*/ 1558844 w 3619883"/>
                <a:gd name="connsiteY23" fmla="*/ 4275461 h 4275461"/>
                <a:gd name="connsiteX24" fmla="*/ 1517252 w 3619883"/>
                <a:gd name="connsiteY24" fmla="*/ 4128157 h 4275461"/>
                <a:gd name="connsiteX25" fmla="*/ 1582936 w 3619883"/>
                <a:gd name="connsiteY25" fmla="*/ 4128157 h 4275461"/>
                <a:gd name="connsiteX26" fmla="*/ 1582936 w 3619883"/>
                <a:gd name="connsiteY26" fmla="*/ 3951392 h 4275461"/>
                <a:gd name="connsiteX27" fmla="*/ 1405151 w 3619883"/>
                <a:gd name="connsiteY27" fmla="*/ 3951392 h 4275461"/>
                <a:gd name="connsiteX28" fmla="*/ 1405151 w 3619883"/>
                <a:gd name="connsiteY28" fmla="*/ 4128157 h 4275461"/>
                <a:gd name="connsiteX29" fmla="*/ 1468988 w 3619883"/>
                <a:gd name="connsiteY29" fmla="*/ 4128157 h 4275461"/>
                <a:gd name="connsiteX30" fmla="*/ 1427396 w 3619883"/>
                <a:gd name="connsiteY30" fmla="*/ 4275461 h 4275461"/>
                <a:gd name="connsiteX31" fmla="*/ 1210751 w 3619883"/>
                <a:gd name="connsiteY31" fmla="*/ 4275461 h 4275461"/>
                <a:gd name="connsiteX32" fmla="*/ 1210751 w 3619883"/>
                <a:gd name="connsiteY32" fmla="*/ 4128157 h 4275461"/>
                <a:gd name="connsiteX33" fmla="*/ 1271978 w 3619883"/>
                <a:gd name="connsiteY33" fmla="*/ 4128157 h 4275461"/>
                <a:gd name="connsiteX34" fmla="*/ 1271978 w 3619883"/>
                <a:gd name="connsiteY34" fmla="*/ 3951392 h 4275461"/>
                <a:gd name="connsiteX35" fmla="*/ 1094193 w 3619883"/>
                <a:gd name="connsiteY35" fmla="*/ 3951392 h 4275461"/>
                <a:gd name="connsiteX36" fmla="*/ 1094193 w 3619883"/>
                <a:gd name="connsiteY36" fmla="*/ 4128157 h 4275461"/>
                <a:gd name="connsiteX37" fmla="*/ 1140354 w 3619883"/>
                <a:gd name="connsiteY37" fmla="*/ 4128157 h 4275461"/>
                <a:gd name="connsiteX38" fmla="*/ 1140354 w 3619883"/>
                <a:gd name="connsiteY38" fmla="*/ 4275461 h 4275461"/>
                <a:gd name="connsiteX39" fmla="*/ 953807 w 3619883"/>
                <a:gd name="connsiteY39" fmla="*/ 4275461 h 4275461"/>
                <a:gd name="connsiteX40" fmla="*/ 912215 w 3619883"/>
                <a:gd name="connsiteY40" fmla="*/ 4128157 h 4275461"/>
                <a:gd name="connsiteX41" fmla="*/ 961020 w 3619883"/>
                <a:gd name="connsiteY41" fmla="*/ 4128157 h 4275461"/>
                <a:gd name="connsiteX42" fmla="*/ 961020 w 3619883"/>
                <a:gd name="connsiteY42" fmla="*/ 3951392 h 4275461"/>
                <a:gd name="connsiteX43" fmla="*/ 783235 w 3619883"/>
                <a:gd name="connsiteY43" fmla="*/ 3951392 h 4275461"/>
                <a:gd name="connsiteX44" fmla="*/ 783235 w 3619883"/>
                <a:gd name="connsiteY44" fmla="*/ 4128157 h 4275461"/>
                <a:gd name="connsiteX45" fmla="*/ 871024 w 3619883"/>
                <a:gd name="connsiteY45" fmla="*/ 4128157 h 4275461"/>
                <a:gd name="connsiteX46" fmla="*/ 829432 w 3619883"/>
                <a:gd name="connsiteY46" fmla="*/ 4275461 h 4275461"/>
                <a:gd name="connsiteX47" fmla="*/ 611484 w 3619883"/>
                <a:gd name="connsiteY47" fmla="*/ 4275461 h 4275461"/>
                <a:gd name="connsiteX48" fmla="*/ 621247 w 3619883"/>
                <a:gd name="connsiteY48" fmla="*/ 4128157 h 4275461"/>
                <a:gd name="connsiteX49" fmla="*/ 650062 w 3619883"/>
                <a:gd name="connsiteY49" fmla="*/ 4128157 h 4275461"/>
                <a:gd name="connsiteX50" fmla="*/ 650062 w 3619883"/>
                <a:gd name="connsiteY50" fmla="*/ 3951392 h 4275461"/>
                <a:gd name="connsiteX51" fmla="*/ 472277 w 3619883"/>
                <a:gd name="connsiteY51" fmla="*/ 3951392 h 4275461"/>
                <a:gd name="connsiteX52" fmla="*/ 472277 w 3619883"/>
                <a:gd name="connsiteY52" fmla="*/ 4128157 h 4275461"/>
                <a:gd name="connsiteX53" fmla="*/ 522650 w 3619883"/>
                <a:gd name="connsiteY53" fmla="*/ 4128157 h 4275461"/>
                <a:gd name="connsiteX54" fmla="*/ 573998 w 3619883"/>
                <a:gd name="connsiteY54" fmla="*/ 4275461 h 4275461"/>
                <a:gd name="connsiteX55" fmla="*/ 336164 w 3619883"/>
                <a:gd name="connsiteY55" fmla="*/ 4275461 h 4275461"/>
                <a:gd name="connsiteX56" fmla="*/ 294572 w 3619883"/>
                <a:gd name="connsiteY56" fmla="*/ 4128157 h 4275461"/>
                <a:gd name="connsiteX57" fmla="*/ 339106 w 3619883"/>
                <a:gd name="connsiteY57" fmla="*/ 4128157 h 4275461"/>
                <a:gd name="connsiteX58" fmla="*/ 339106 w 3619883"/>
                <a:gd name="connsiteY58" fmla="*/ 3951392 h 4275461"/>
                <a:gd name="connsiteX59" fmla="*/ 161321 w 3619883"/>
                <a:gd name="connsiteY59" fmla="*/ 3951392 h 4275461"/>
                <a:gd name="connsiteX60" fmla="*/ 161321 w 3619883"/>
                <a:gd name="connsiteY60" fmla="*/ 4128157 h 4275461"/>
                <a:gd name="connsiteX61" fmla="*/ 230914 w 3619883"/>
                <a:gd name="connsiteY61" fmla="*/ 4128157 h 4275461"/>
                <a:gd name="connsiteX62" fmla="*/ 189322 w 3619883"/>
                <a:gd name="connsiteY62" fmla="*/ 4275461 h 4275461"/>
                <a:gd name="connsiteX63" fmla="*/ 0 w 3619883"/>
                <a:gd name="connsiteY63" fmla="*/ 4275461 h 4275461"/>
                <a:gd name="connsiteX64" fmla="*/ 0 w 3619883"/>
                <a:gd name="connsiteY64" fmla="*/ 42229 h 4275461"/>
                <a:gd name="connsiteX65" fmla="*/ 42464 w 3619883"/>
                <a:gd name="connsiteY65" fmla="*/ 40518 h 4275461"/>
                <a:gd name="connsiteX66" fmla="*/ 137733 w 3619883"/>
                <a:gd name="connsiteY66" fmla="*/ 35355 h 4275461"/>
                <a:gd name="connsiteX67" fmla="*/ 270565 w 3619883"/>
                <a:gd name="connsiteY67" fmla="*/ 29759 h 4275461"/>
                <a:gd name="connsiteX68" fmla="*/ 479734 w 3619883"/>
                <a:gd name="connsiteY68" fmla="*/ 45455 h 4275461"/>
                <a:gd name="connsiteX69" fmla="*/ 524103 w 3619883"/>
                <a:gd name="connsiteY69" fmla="*/ 41625 h 4275461"/>
                <a:gd name="connsiteX70" fmla="*/ 624416 w 3619883"/>
                <a:gd name="connsiteY70" fmla="*/ 22696 h 4275461"/>
                <a:gd name="connsiteX71" fmla="*/ 657762 w 3619883"/>
                <a:gd name="connsiteY71" fmla="*/ 18351 h 4275461"/>
                <a:gd name="connsiteX72" fmla="*/ 690557 w 3619883"/>
                <a:gd name="connsiteY72" fmla="*/ 25792 h 4275461"/>
                <a:gd name="connsiteX73" fmla="*/ 745123 w 3619883"/>
                <a:gd name="connsiteY73" fmla="*/ 40157 h 4275461"/>
                <a:gd name="connsiteX74" fmla="*/ 789493 w 3619883"/>
                <a:gd name="connsiteY74" fmla="*/ 36327 h 4275461"/>
                <a:gd name="connsiteX75" fmla="*/ 854255 w 3619883"/>
                <a:gd name="connsiteY75" fmla="*/ 68887 h 4275461"/>
                <a:gd name="connsiteX76" fmla="*/ 897520 w 3619883"/>
                <a:gd name="connsiteY76" fmla="*/ 88629 h 4275461"/>
                <a:gd name="connsiteX77" fmla="*/ 940510 w 3619883"/>
                <a:gd name="connsiteY77" fmla="*/ 114265 h 4275461"/>
                <a:gd name="connsiteX78" fmla="*/ 1082712 w 3619883"/>
                <a:gd name="connsiteY78" fmla="*/ 144543 h 4275461"/>
                <a:gd name="connsiteX79" fmla="*/ 1205348 w 3619883"/>
                <a:gd name="connsiteY79" fmla="*/ 120753 h 4275461"/>
                <a:gd name="connsiteX80" fmla="*/ 1271764 w 3619883"/>
                <a:gd name="connsiteY80" fmla="*/ 117956 h 4275461"/>
                <a:gd name="connsiteX81" fmla="*/ 1315583 w 3619883"/>
                <a:gd name="connsiteY81" fmla="*/ 125912 h 4275461"/>
                <a:gd name="connsiteX82" fmla="*/ 1359125 w 3619883"/>
                <a:gd name="connsiteY82" fmla="*/ 139761 h 4275461"/>
                <a:gd name="connsiteX83" fmla="*/ 1391919 w 3619883"/>
                <a:gd name="connsiteY83" fmla="*/ 147202 h 4275461"/>
                <a:gd name="connsiteX84" fmla="*/ 1436563 w 3619883"/>
                <a:gd name="connsiteY84" fmla="*/ 137480 h 4275461"/>
                <a:gd name="connsiteX85" fmla="*/ 1471566 w 3619883"/>
                <a:gd name="connsiteY85" fmla="*/ 97777 h 4275461"/>
                <a:gd name="connsiteX86" fmla="*/ 1505739 w 3619883"/>
                <a:gd name="connsiteY86" fmla="*/ 75753 h 4275461"/>
                <a:gd name="connsiteX87" fmla="*/ 1590891 w 3619883"/>
                <a:gd name="connsiteY87" fmla="*/ 144702 h 4275461"/>
                <a:gd name="connsiteX88" fmla="*/ 1625616 w 3619883"/>
                <a:gd name="connsiteY88" fmla="*/ 110893 h 4275461"/>
                <a:gd name="connsiteX89" fmla="*/ 1658964 w 3619883"/>
                <a:gd name="connsiteY89" fmla="*/ 106547 h 4275461"/>
                <a:gd name="connsiteX90" fmla="*/ 1746598 w 3619883"/>
                <a:gd name="connsiteY90" fmla="*/ 122460 h 4275461"/>
                <a:gd name="connsiteX91" fmla="*/ 1811913 w 3619883"/>
                <a:gd name="connsiteY91" fmla="*/ 143234 h 4275461"/>
                <a:gd name="connsiteX92" fmla="*/ 1856557 w 3619883"/>
                <a:gd name="connsiteY92" fmla="*/ 133511 h 4275461"/>
                <a:gd name="connsiteX93" fmla="*/ 2066003 w 3619883"/>
                <a:gd name="connsiteY93" fmla="*/ 143313 h 4275461"/>
                <a:gd name="connsiteX94" fmla="*/ 2177615 w 3619883"/>
                <a:gd name="connsiteY94" fmla="*/ 119007 h 4275461"/>
                <a:gd name="connsiteX95" fmla="*/ 2255883 w 3619883"/>
                <a:gd name="connsiteY95" fmla="*/ 99047 h 4275461"/>
                <a:gd name="connsiteX96" fmla="*/ 2344622 w 3619883"/>
                <a:gd name="connsiteY96" fmla="*/ 91388 h 4275461"/>
                <a:gd name="connsiteX97" fmla="*/ 2455682 w 3619883"/>
                <a:gd name="connsiteY97" fmla="*/ 78869 h 4275461"/>
                <a:gd name="connsiteX98" fmla="*/ 2632609 w 3619883"/>
                <a:gd name="connsiteY98" fmla="*/ 75338 h 4275461"/>
                <a:gd name="connsiteX99" fmla="*/ 2742291 w 3619883"/>
                <a:gd name="connsiteY99" fmla="*/ 92282 h 4275461"/>
                <a:gd name="connsiteX100" fmla="*/ 2851974 w 3619883"/>
                <a:gd name="connsiteY100" fmla="*/ 109227 h 4275461"/>
                <a:gd name="connsiteX101" fmla="*/ 2907643 w 3619883"/>
                <a:gd name="connsiteY101" fmla="*/ 100020 h 4275461"/>
                <a:gd name="connsiteX102" fmla="*/ 2944022 w 3619883"/>
                <a:gd name="connsiteY102" fmla="*/ 30853 h 4275461"/>
                <a:gd name="connsiteX103" fmla="*/ 3022289 w 3619883"/>
                <a:gd name="connsiteY103" fmla="*/ 10893 h 4275461"/>
                <a:gd name="connsiteX104" fmla="*/ 3054807 w 3619883"/>
                <a:gd name="connsiteY104" fmla="*/ 24226 h 4275461"/>
                <a:gd name="connsiteX105" fmla="*/ 3141892 w 3619883"/>
                <a:gd name="connsiteY105" fmla="*/ 51925 h 4275461"/>
                <a:gd name="connsiteX106" fmla="*/ 3185711 w 3619883"/>
                <a:gd name="connsiteY106" fmla="*/ 59881 h 4275461"/>
                <a:gd name="connsiteX107" fmla="*/ 3219056 w 3619883"/>
                <a:gd name="connsiteY107" fmla="*/ 55536 h 4275461"/>
                <a:gd name="connsiteX108" fmla="*/ 3263425 w 3619883"/>
                <a:gd name="connsiteY108" fmla="*/ 51706 h 4275461"/>
                <a:gd name="connsiteX109" fmla="*/ 3296219 w 3619883"/>
                <a:gd name="connsiteY109" fmla="*/ 59147 h 4275461"/>
                <a:gd name="connsiteX110" fmla="*/ 3319094 w 3619883"/>
                <a:gd name="connsiteY110" fmla="*/ 42500 h 4275461"/>
                <a:gd name="connsiteX111" fmla="*/ 3420511 w 3619883"/>
                <a:gd name="connsiteY111" fmla="*/ 0 h 4275461"/>
                <a:gd name="connsiteX112" fmla="*/ 3453305 w 3619883"/>
                <a:gd name="connsiteY112" fmla="*/ 7440 h 4275461"/>
                <a:gd name="connsiteX113" fmla="*/ 3496571 w 3619883"/>
                <a:gd name="connsiteY113" fmla="*/ 27182 h 4275461"/>
                <a:gd name="connsiteX114" fmla="*/ 3602117 w 3619883"/>
                <a:gd name="connsiteY114" fmla="*/ 132521 h 4275461"/>
                <a:gd name="connsiteX115" fmla="*/ 3619883 w 3619883"/>
                <a:gd name="connsiteY115" fmla="*/ 140049 h 4275461"/>
                <a:gd name="connsiteX116" fmla="*/ 3619883 w 3619883"/>
                <a:gd name="connsiteY11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34468 w 3619883"/>
                <a:gd name="connsiteY12" fmla="*/ 4128157 h 4275461"/>
                <a:gd name="connsiteX13" fmla="*/ 1893894 w 3619883"/>
                <a:gd name="connsiteY13" fmla="*/ 4128157 h 4275461"/>
                <a:gd name="connsiteX14" fmla="*/ 1893894 w 3619883"/>
                <a:gd name="connsiteY14" fmla="*/ 3951392 h 4275461"/>
                <a:gd name="connsiteX15" fmla="*/ 1716110 w 3619883"/>
                <a:gd name="connsiteY15" fmla="*/ 3951392 h 4275461"/>
                <a:gd name="connsiteX16" fmla="*/ 1716110 w 3619883"/>
                <a:gd name="connsiteY16" fmla="*/ 4006431 h 4275461"/>
                <a:gd name="connsiteX17" fmla="*/ 1703447 w 3619883"/>
                <a:gd name="connsiteY17" fmla="*/ 4007960 h 4275461"/>
                <a:gd name="connsiteX18" fmla="*/ 1716110 w 3619883"/>
                <a:gd name="connsiteY18" fmla="*/ 4044284 h 4275461"/>
                <a:gd name="connsiteX19" fmla="*/ 1716110 w 3619883"/>
                <a:gd name="connsiteY19" fmla="*/ 4128157 h 4275461"/>
                <a:gd name="connsiteX20" fmla="*/ 1745346 w 3619883"/>
                <a:gd name="connsiteY20" fmla="*/ 4128157 h 4275461"/>
                <a:gd name="connsiteX21" fmla="*/ 1796694 w 3619883"/>
                <a:gd name="connsiteY21" fmla="*/ 4275461 h 4275461"/>
                <a:gd name="connsiteX22" fmla="*/ 1558844 w 3619883"/>
                <a:gd name="connsiteY22" fmla="*/ 4275461 h 4275461"/>
                <a:gd name="connsiteX23" fmla="*/ 1517252 w 3619883"/>
                <a:gd name="connsiteY23" fmla="*/ 4128157 h 4275461"/>
                <a:gd name="connsiteX24" fmla="*/ 1582936 w 3619883"/>
                <a:gd name="connsiteY24" fmla="*/ 4128157 h 4275461"/>
                <a:gd name="connsiteX25" fmla="*/ 1582936 w 3619883"/>
                <a:gd name="connsiteY25" fmla="*/ 3951392 h 4275461"/>
                <a:gd name="connsiteX26" fmla="*/ 1405151 w 3619883"/>
                <a:gd name="connsiteY26" fmla="*/ 3951392 h 4275461"/>
                <a:gd name="connsiteX27" fmla="*/ 1405151 w 3619883"/>
                <a:gd name="connsiteY27" fmla="*/ 4128157 h 4275461"/>
                <a:gd name="connsiteX28" fmla="*/ 1468988 w 3619883"/>
                <a:gd name="connsiteY28" fmla="*/ 4128157 h 4275461"/>
                <a:gd name="connsiteX29" fmla="*/ 1427396 w 3619883"/>
                <a:gd name="connsiteY29" fmla="*/ 4275461 h 4275461"/>
                <a:gd name="connsiteX30" fmla="*/ 1210751 w 3619883"/>
                <a:gd name="connsiteY30" fmla="*/ 4275461 h 4275461"/>
                <a:gd name="connsiteX31" fmla="*/ 1210751 w 3619883"/>
                <a:gd name="connsiteY31" fmla="*/ 4128157 h 4275461"/>
                <a:gd name="connsiteX32" fmla="*/ 1271978 w 3619883"/>
                <a:gd name="connsiteY32" fmla="*/ 4128157 h 4275461"/>
                <a:gd name="connsiteX33" fmla="*/ 1271978 w 3619883"/>
                <a:gd name="connsiteY33" fmla="*/ 3951392 h 4275461"/>
                <a:gd name="connsiteX34" fmla="*/ 1094193 w 3619883"/>
                <a:gd name="connsiteY34" fmla="*/ 3951392 h 4275461"/>
                <a:gd name="connsiteX35" fmla="*/ 1094193 w 3619883"/>
                <a:gd name="connsiteY35" fmla="*/ 4128157 h 4275461"/>
                <a:gd name="connsiteX36" fmla="*/ 1140354 w 3619883"/>
                <a:gd name="connsiteY36" fmla="*/ 4128157 h 4275461"/>
                <a:gd name="connsiteX37" fmla="*/ 1140354 w 3619883"/>
                <a:gd name="connsiteY37" fmla="*/ 4275461 h 4275461"/>
                <a:gd name="connsiteX38" fmla="*/ 953807 w 3619883"/>
                <a:gd name="connsiteY38" fmla="*/ 4275461 h 4275461"/>
                <a:gd name="connsiteX39" fmla="*/ 912215 w 3619883"/>
                <a:gd name="connsiteY39" fmla="*/ 4128157 h 4275461"/>
                <a:gd name="connsiteX40" fmla="*/ 961020 w 3619883"/>
                <a:gd name="connsiteY40" fmla="*/ 4128157 h 4275461"/>
                <a:gd name="connsiteX41" fmla="*/ 961020 w 3619883"/>
                <a:gd name="connsiteY41" fmla="*/ 3951392 h 4275461"/>
                <a:gd name="connsiteX42" fmla="*/ 783235 w 3619883"/>
                <a:gd name="connsiteY42" fmla="*/ 3951392 h 4275461"/>
                <a:gd name="connsiteX43" fmla="*/ 783235 w 3619883"/>
                <a:gd name="connsiteY43" fmla="*/ 4128157 h 4275461"/>
                <a:gd name="connsiteX44" fmla="*/ 871024 w 3619883"/>
                <a:gd name="connsiteY44" fmla="*/ 4128157 h 4275461"/>
                <a:gd name="connsiteX45" fmla="*/ 829432 w 3619883"/>
                <a:gd name="connsiteY45" fmla="*/ 4275461 h 4275461"/>
                <a:gd name="connsiteX46" fmla="*/ 611484 w 3619883"/>
                <a:gd name="connsiteY46" fmla="*/ 4275461 h 4275461"/>
                <a:gd name="connsiteX47" fmla="*/ 621247 w 3619883"/>
                <a:gd name="connsiteY47" fmla="*/ 4128157 h 4275461"/>
                <a:gd name="connsiteX48" fmla="*/ 650062 w 3619883"/>
                <a:gd name="connsiteY48" fmla="*/ 4128157 h 4275461"/>
                <a:gd name="connsiteX49" fmla="*/ 650062 w 3619883"/>
                <a:gd name="connsiteY49" fmla="*/ 3951392 h 4275461"/>
                <a:gd name="connsiteX50" fmla="*/ 472277 w 3619883"/>
                <a:gd name="connsiteY50" fmla="*/ 3951392 h 4275461"/>
                <a:gd name="connsiteX51" fmla="*/ 472277 w 3619883"/>
                <a:gd name="connsiteY51" fmla="*/ 4128157 h 4275461"/>
                <a:gd name="connsiteX52" fmla="*/ 522650 w 3619883"/>
                <a:gd name="connsiteY52" fmla="*/ 4128157 h 4275461"/>
                <a:gd name="connsiteX53" fmla="*/ 573998 w 3619883"/>
                <a:gd name="connsiteY53" fmla="*/ 4275461 h 4275461"/>
                <a:gd name="connsiteX54" fmla="*/ 336164 w 3619883"/>
                <a:gd name="connsiteY54" fmla="*/ 4275461 h 4275461"/>
                <a:gd name="connsiteX55" fmla="*/ 294572 w 3619883"/>
                <a:gd name="connsiteY55" fmla="*/ 4128157 h 4275461"/>
                <a:gd name="connsiteX56" fmla="*/ 339106 w 3619883"/>
                <a:gd name="connsiteY56" fmla="*/ 4128157 h 4275461"/>
                <a:gd name="connsiteX57" fmla="*/ 339106 w 3619883"/>
                <a:gd name="connsiteY57" fmla="*/ 3951392 h 4275461"/>
                <a:gd name="connsiteX58" fmla="*/ 161321 w 3619883"/>
                <a:gd name="connsiteY58" fmla="*/ 3951392 h 4275461"/>
                <a:gd name="connsiteX59" fmla="*/ 161321 w 3619883"/>
                <a:gd name="connsiteY59" fmla="*/ 4128157 h 4275461"/>
                <a:gd name="connsiteX60" fmla="*/ 230914 w 3619883"/>
                <a:gd name="connsiteY60" fmla="*/ 4128157 h 4275461"/>
                <a:gd name="connsiteX61" fmla="*/ 189322 w 3619883"/>
                <a:gd name="connsiteY61" fmla="*/ 4275461 h 4275461"/>
                <a:gd name="connsiteX62" fmla="*/ 0 w 3619883"/>
                <a:gd name="connsiteY62" fmla="*/ 4275461 h 4275461"/>
                <a:gd name="connsiteX63" fmla="*/ 0 w 3619883"/>
                <a:gd name="connsiteY63" fmla="*/ 42229 h 4275461"/>
                <a:gd name="connsiteX64" fmla="*/ 42464 w 3619883"/>
                <a:gd name="connsiteY64" fmla="*/ 40518 h 4275461"/>
                <a:gd name="connsiteX65" fmla="*/ 137733 w 3619883"/>
                <a:gd name="connsiteY65" fmla="*/ 35355 h 4275461"/>
                <a:gd name="connsiteX66" fmla="*/ 270565 w 3619883"/>
                <a:gd name="connsiteY66" fmla="*/ 29759 h 4275461"/>
                <a:gd name="connsiteX67" fmla="*/ 479734 w 3619883"/>
                <a:gd name="connsiteY67" fmla="*/ 45455 h 4275461"/>
                <a:gd name="connsiteX68" fmla="*/ 524103 w 3619883"/>
                <a:gd name="connsiteY68" fmla="*/ 41625 h 4275461"/>
                <a:gd name="connsiteX69" fmla="*/ 624416 w 3619883"/>
                <a:gd name="connsiteY69" fmla="*/ 22696 h 4275461"/>
                <a:gd name="connsiteX70" fmla="*/ 657762 w 3619883"/>
                <a:gd name="connsiteY70" fmla="*/ 18351 h 4275461"/>
                <a:gd name="connsiteX71" fmla="*/ 690557 w 3619883"/>
                <a:gd name="connsiteY71" fmla="*/ 25792 h 4275461"/>
                <a:gd name="connsiteX72" fmla="*/ 745123 w 3619883"/>
                <a:gd name="connsiteY72" fmla="*/ 40157 h 4275461"/>
                <a:gd name="connsiteX73" fmla="*/ 789493 w 3619883"/>
                <a:gd name="connsiteY73" fmla="*/ 36327 h 4275461"/>
                <a:gd name="connsiteX74" fmla="*/ 854255 w 3619883"/>
                <a:gd name="connsiteY74" fmla="*/ 68887 h 4275461"/>
                <a:gd name="connsiteX75" fmla="*/ 897520 w 3619883"/>
                <a:gd name="connsiteY75" fmla="*/ 88629 h 4275461"/>
                <a:gd name="connsiteX76" fmla="*/ 940510 w 3619883"/>
                <a:gd name="connsiteY76" fmla="*/ 114265 h 4275461"/>
                <a:gd name="connsiteX77" fmla="*/ 1082712 w 3619883"/>
                <a:gd name="connsiteY77" fmla="*/ 144543 h 4275461"/>
                <a:gd name="connsiteX78" fmla="*/ 1205348 w 3619883"/>
                <a:gd name="connsiteY78" fmla="*/ 120753 h 4275461"/>
                <a:gd name="connsiteX79" fmla="*/ 1271764 w 3619883"/>
                <a:gd name="connsiteY79" fmla="*/ 117956 h 4275461"/>
                <a:gd name="connsiteX80" fmla="*/ 1315583 w 3619883"/>
                <a:gd name="connsiteY80" fmla="*/ 125912 h 4275461"/>
                <a:gd name="connsiteX81" fmla="*/ 1359125 w 3619883"/>
                <a:gd name="connsiteY81" fmla="*/ 139761 h 4275461"/>
                <a:gd name="connsiteX82" fmla="*/ 1391919 w 3619883"/>
                <a:gd name="connsiteY82" fmla="*/ 147202 h 4275461"/>
                <a:gd name="connsiteX83" fmla="*/ 1436563 w 3619883"/>
                <a:gd name="connsiteY83" fmla="*/ 137480 h 4275461"/>
                <a:gd name="connsiteX84" fmla="*/ 1471566 w 3619883"/>
                <a:gd name="connsiteY84" fmla="*/ 97777 h 4275461"/>
                <a:gd name="connsiteX85" fmla="*/ 1505739 w 3619883"/>
                <a:gd name="connsiteY85" fmla="*/ 75753 h 4275461"/>
                <a:gd name="connsiteX86" fmla="*/ 1590891 w 3619883"/>
                <a:gd name="connsiteY86" fmla="*/ 144702 h 4275461"/>
                <a:gd name="connsiteX87" fmla="*/ 1625616 w 3619883"/>
                <a:gd name="connsiteY87" fmla="*/ 110893 h 4275461"/>
                <a:gd name="connsiteX88" fmla="*/ 1658964 w 3619883"/>
                <a:gd name="connsiteY88" fmla="*/ 106547 h 4275461"/>
                <a:gd name="connsiteX89" fmla="*/ 1746598 w 3619883"/>
                <a:gd name="connsiteY89" fmla="*/ 122460 h 4275461"/>
                <a:gd name="connsiteX90" fmla="*/ 1811913 w 3619883"/>
                <a:gd name="connsiteY90" fmla="*/ 143234 h 4275461"/>
                <a:gd name="connsiteX91" fmla="*/ 1856557 w 3619883"/>
                <a:gd name="connsiteY91" fmla="*/ 133511 h 4275461"/>
                <a:gd name="connsiteX92" fmla="*/ 2066003 w 3619883"/>
                <a:gd name="connsiteY92" fmla="*/ 143313 h 4275461"/>
                <a:gd name="connsiteX93" fmla="*/ 2177615 w 3619883"/>
                <a:gd name="connsiteY93" fmla="*/ 119007 h 4275461"/>
                <a:gd name="connsiteX94" fmla="*/ 2255883 w 3619883"/>
                <a:gd name="connsiteY94" fmla="*/ 99047 h 4275461"/>
                <a:gd name="connsiteX95" fmla="*/ 2344622 w 3619883"/>
                <a:gd name="connsiteY95" fmla="*/ 91388 h 4275461"/>
                <a:gd name="connsiteX96" fmla="*/ 2455682 w 3619883"/>
                <a:gd name="connsiteY96" fmla="*/ 78869 h 4275461"/>
                <a:gd name="connsiteX97" fmla="*/ 2632609 w 3619883"/>
                <a:gd name="connsiteY97" fmla="*/ 75338 h 4275461"/>
                <a:gd name="connsiteX98" fmla="*/ 2742291 w 3619883"/>
                <a:gd name="connsiteY98" fmla="*/ 92282 h 4275461"/>
                <a:gd name="connsiteX99" fmla="*/ 2851974 w 3619883"/>
                <a:gd name="connsiteY99" fmla="*/ 109227 h 4275461"/>
                <a:gd name="connsiteX100" fmla="*/ 2907643 w 3619883"/>
                <a:gd name="connsiteY100" fmla="*/ 100020 h 4275461"/>
                <a:gd name="connsiteX101" fmla="*/ 2944022 w 3619883"/>
                <a:gd name="connsiteY101" fmla="*/ 30853 h 4275461"/>
                <a:gd name="connsiteX102" fmla="*/ 3022289 w 3619883"/>
                <a:gd name="connsiteY102" fmla="*/ 10893 h 4275461"/>
                <a:gd name="connsiteX103" fmla="*/ 3054807 w 3619883"/>
                <a:gd name="connsiteY103" fmla="*/ 24226 h 4275461"/>
                <a:gd name="connsiteX104" fmla="*/ 3141892 w 3619883"/>
                <a:gd name="connsiteY104" fmla="*/ 51925 h 4275461"/>
                <a:gd name="connsiteX105" fmla="*/ 3185711 w 3619883"/>
                <a:gd name="connsiteY105" fmla="*/ 59881 h 4275461"/>
                <a:gd name="connsiteX106" fmla="*/ 3219056 w 3619883"/>
                <a:gd name="connsiteY106" fmla="*/ 55536 h 4275461"/>
                <a:gd name="connsiteX107" fmla="*/ 3263425 w 3619883"/>
                <a:gd name="connsiteY107" fmla="*/ 51706 h 4275461"/>
                <a:gd name="connsiteX108" fmla="*/ 3296219 w 3619883"/>
                <a:gd name="connsiteY108" fmla="*/ 59147 h 4275461"/>
                <a:gd name="connsiteX109" fmla="*/ 3319094 w 3619883"/>
                <a:gd name="connsiteY109" fmla="*/ 42500 h 4275461"/>
                <a:gd name="connsiteX110" fmla="*/ 3420511 w 3619883"/>
                <a:gd name="connsiteY110" fmla="*/ 0 h 4275461"/>
                <a:gd name="connsiteX111" fmla="*/ 3453305 w 3619883"/>
                <a:gd name="connsiteY111" fmla="*/ 7440 h 4275461"/>
                <a:gd name="connsiteX112" fmla="*/ 3496571 w 3619883"/>
                <a:gd name="connsiteY112" fmla="*/ 27182 h 4275461"/>
                <a:gd name="connsiteX113" fmla="*/ 3602117 w 3619883"/>
                <a:gd name="connsiteY113" fmla="*/ 132521 h 4275461"/>
                <a:gd name="connsiteX114" fmla="*/ 3619883 w 3619883"/>
                <a:gd name="connsiteY114" fmla="*/ 140049 h 4275461"/>
                <a:gd name="connsiteX115" fmla="*/ 3619883 w 3619883"/>
                <a:gd name="connsiteY11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93894 w 3619883"/>
                <a:gd name="connsiteY12" fmla="*/ 4128157 h 4275461"/>
                <a:gd name="connsiteX13" fmla="*/ 1893894 w 3619883"/>
                <a:gd name="connsiteY13" fmla="*/ 3951392 h 4275461"/>
                <a:gd name="connsiteX14" fmla="*/ 1716110 w 3619883"/>
                <a:gd name="connsiteY14" fmla="*/ 3951392 h 4275461"/>
                <a:gd name="connsiteX15" fmla="*/ 1716110 w 3619883"/>
                <a:gd name="connsiteY15" fmla="*/ 4006431 h 4275461"/>
                <a:gd name="connsiteX16" fmla="*/ 1703447 w 3619883"/>
                <a:gd name="connsiteY16" fmla="*/ 4007960 h 4275461"/>
                <a:gd name="connsiteX17" fmla="*/ 1716110 w 3619883"/>
                <a:gd name="connsiteY17" fmla="*/ 4044284 h 4275461"/>
                <a:gd name="connsiteX18" fmla="*/ 1716110 w 3619883"/>
                <a:gd name="connsiteY18" fmla="*/ 4128157 h 4275461"/>
                <a:gd name="connsiteX19" fmla="*/ 1745346 w 3619883"/>
                <a:gd name="connsiteY19" fmla="*/ 4128157 h 4275461"/>
                <a:gd name="connsiteX20" fmla="*/ 1796694 w 3619883"/>
                <a:gd name="connsiteY20" fmla="*/ 4275461 h 4275461"/>
                <a:gd name="connsiteX21" fmla="*/ 1558844 w 3619883"/>
                <a:gd name="connsiteY21" fmla="*/ 4275461 h 4275461"/>
                <a:gd name="connsiteX22" fmla="*/ 1517252 w 3619883"/>
                <a:gd name="connsiteY22" fmla="*/ 4128157 h 4275461"/>
                <a:gd name="connsiteX23" fmla="*/ 1582936 w 3619883"/>
                <a:gd name="connsiteY23" fmla="*/ 4128157 h 4275461"/>
                <a:gd name="connsiteX24" fmla="*/ 1582936 w 3619883"/>
                <a:gd name="connsiteY24" fmla="*/ 3951392 h 4275461"/>
                <a:gd name="connsiteX25" fmla="*/ 1405151 w 3619883"/>
                <a:gd name="connsiteY25" fmla="*/ 3951392 h 4275461"/>
                <a:gd name="connsiteX26" fmla="*/ 1405151 w 3619883"/>
                <a:gd name="connsiteY26" fmla="*/ 4128157 h 4275461"/>
                <a:gd name="connsiteX27" fmla="*/ 1468988 w 3619883"/>
                <a:gd name="connsiteY27" fmla="*/ 4128157 h 4275461"/>
                <a:gd name="connsiteX28" fmla="*/ 1427396 w 3619883"/>
                <a:gd name="connsiteY28" fmla="*/ 4275461 h 4275461"/>
                <a:gd name="connsiteX29" fmla="*/ 1210751 w 3619883"/>
                <a:gd name="connsiteY29" fmla="*/ 4275461 h 4275461"/>
                <a:gd name="connsiteX30" fmla="*/ 1210751 w 3619883"/>
                <a:gd name="connsiteY30" fmla="*/ 4128157 h 4275461"/>
                <a:gd name="connsiteX31" fmla="*/ 1271978 w 3619883"/>
                <a:gd name="connsiteY31" fmla="*/ 4128157 h 4275461"/>
                <a:gd name="connsiteX32" fmla="*/ 1271978 w 3619883"/>
                <a:gd name="connsiteY32" fmla="*/ 3951392 h 4275461"/>
                <a:gd name="connsiteX33" fmla="*/ 1094193 w 3619883"/>
                <a:gd name="connsiteY33" fmla="*/ 3951392 h 4275461"/>
                <a:gd name="connsiteX34" fmla="*/ 1094193 w 3619883"/>
                <a:gd name="connsiteY34" fmla="*/ 4128157 h 4275461"/>
                <a:gd name="connsiteX35" fmla="*/ 1140354 w 3619883"/>
                <a:gd name="connsiteY35" fmla="*/ 4128157 h 4275461"/>
                <a:gd name="connsiteX36" fmla="*/ 1140354 w 3619883"/>
                <a:gd name="connsiteY36" fmla="*/ 4275461 h 4275461"/>
                <a:gd name="connsiteX37" fmla="*/ 953807 w 3619883"/>
                <a:gd name="connsiteY37" fmla="*/ 4275461 h 4275461"/>
                <a:gd name="connsiteX38" fmla="*/ 912215 w 3619883"/>
                <a:gd name="connsiteY38" fmla="*/ 4128157 h 4275461"/>
                <a:gd name="connsiteX39" fmla="*/ 961020 w 3619883"/>
                <a:gd name="connsiteY39" fmla="*/ 4128157 h 4275461"/>
                <a:gd name="connsiteX40" fmla="*/ 961020 w 3619883"/>
                <a:gd name="connsiteY40" fmla="*/ 3951392 h 4275461"/>
                <a:gd name="connsiteX41" fmla="*/ 783235 w 3619883"/>
                <a:gd name="connsiteY41" fmla="*/ 3951392 h 4275461"/>
                <a:gd name="connsiteX42" fmla="*/ 783235 w 3619883"/>
                <a:gd name="connsiteY42" fmla="*/ 4128157 h 4275461"/>
                <a:gd name="connsiteX43" fmla="*/ 871024 w 3619883"/>
                <a:gd name="connsiteY43" fmla="*/ 4128157 h 4275461"/>
                <a:gd name="connsiteX44" fmla="*/ 829432 w 3619883"/>
                <a:gd name="connsiteY44" fmla="*/ 4275461 h 4275461"/>
                <a:gd name="connsiteX45" fmla="*/ 611484 w 3619883"/>
                <a:gd name="connsiteY45" fmla="*/ 4275461 h 4275461"/>
                <a:gd name="connsiteX46" fmla="*/ 621247 w 3619883"/>
                <a:gd name="connsiteY46" fmla="*/ 4128157 h 4275461"/>
                <a:gd name="connsiteX47" fmla="*/ 650062 w 3619883"/>
                <a:gd name="connsiteY47" fmla="*/ 4128157 h 4275461"/>
                <a:gd name="connsiteX48" fmla="*/ 650062 w 3619883"/>
                <a:gd name="connsiteY48" fmla="*/ 3951392 h 4275461"/>
                <a:gd name="connsiteX49" fmla="*/ 472277 w 3619883"/>
                <a:gd name="connsiteY49" fmla="*/ 3951392 h 4275461"/>
                <a:gd name="connsiteX50" fmla="*/ 472277 w 3619883"/>
                <a:gd name="connsiteY50" fmla="*/ 4128157 h 4275461"/>
                <a:gd name="connsiteX51" fmla="*/ 522650 w 3619883"/>
                <a:gd name="connsiteY51" fmla="*/ 4128157 h 4275461"/>
                <a:gd name="connsiteX52" fmla="*/ 573998 w 3619883"/>
                <a:gd name="connsiteY52" fmla="*/ 4275461 h 4275461"/>
                <a:gd name="connsiteX53" fmla="*/ 336164 w 3619883"/>
                <a:gd name="connsiteY53" fmla="*/ 4275461 h 4275461"/>
                <a:gd name="connsiteX54" fmla="*/ 294572 w 3619883"/>
                <a:gd name="connsiteY54" fmla="*/ 4128157 h 4275461"/>
                <a:gd name="connsiteX55" fmla="*/ 339106 w 3619883"/>
                <a:gd name="connsiteY55" fmla="*/ 4128157 h 4275461"/>
                <a:gd name="connsiteX56" fmla="*/ 339106 w 3619883"/>
                <a:gd name="connsiteY56" fmla="*/ 3951392 h 4275461"/>
                <a:gd name="connsiteX57" fmla="*/ 161321 w 3619883"/>
                <a:gd name="connsiteY57" fmla="*/ 3951392 h 4275461"/>
                <a:gd name="connsiteX58" fmla="*/ 161321 w 3619883"/>
                <a:gd name="connsiteY58" fmla="*/ 4128157 h 4275461"/>
                <a:gd name="connsiteX59" fmla="*/ 230914 w 3619883"/>
                <a:gd name="connsiteY59" fmla="*/ 4128157 h 4275461"/>
                <a:gd name="connsiteX60" fmla="*/ 189322 w 3619883"/>
                <a:gd name="connsiteY60" fmla="*/ 4275461 h 4275461"/>
                <a:gd name="connsiteX61" fmla="*/ 0 w 3619883"/>
                <a:gd name="connsiteY61" fmla="*/ 4275461 h 4275461"/>
                <a:gd name="connsiteX62" fmla="*/ 0 w 3619883"/>
                <a:gd name="connsiteY62" fmla="*/ 42229 h 4275461"/>
                <a:gd name="connsiteX63" fmla="*/ 42464 w 3619883"/>
                <a:gd name="connsiteY63" fmla="*/ 40518 h 4275461"/>
                <a:gd name="connsiteX64" fmla="*/ 137733 w 3619883"/>
                <a:gd name="connsiteY64" fmla="*/ 35355 h 4275461"/>
                <a:gd name="connsiteX65" fmla="*/ 270565 w 3619883"/>
                <a:gd name="connsiteY65" fmla="*/ 29759 h 4275461"/>
                <a:gd name="connsiteX66" fmla="*/ 479734 w 3619883"/>
                <a:gd name="connsiteY66" fmla="*/ 45455 h 4275461"/>
                <a:gd name="connsiteX67" fmla="*/ 524103 w 3619883"/>
                <a:gd name="connsiteY67" fmla="*/ 41625 h 4275461"/>
                <a:gd name="connsiteX68" fmla="*/ 624416 w 3619883"/>
                <a:gd name="connsiteY68" fmla="*/ 22696 h 4275461"/>
                <a:gd name="connsiteX69" fmla="*/ 657762 w 3619883"/>
                <a:gd name="connsiteY69" fmla="*/ 18351 h 4275461"/>
                <a:gd name="connsiteX70" fmla="*/ 690557 w 3619883"/>
                <a:gd name="connsiteY70" fmla="*/ 25792 h 4275461"/>
                <a:gd name="connsiteX71" fmla="*/ 745123 w 3619883"/>
                <a:gd name="connsiteY71" fmla="*/ 40157 h 4275461"/>
                <a:gd name="connsiteX72" fmla="*/ 789493 w 3619883"/>
                <a:gd name="connsiteY72" fmla="*/ 36327 h 4275461"/>
                <a:gd name="connsiteX73" fmla="*/ 854255 w 3619883"/>
                <a:gd name="connsiteY73" fmla="*/ 68887 h 4275461"/>
                <a:gd name="connsiteX74" fmla="*/ 897520 w 3619883"/>
                <a:gd name="connsiteY74" fmla="*/ 88629 h 4275461"/>
                <a:gd name="connsiteX75" fmla="*/ 940510 w 3619883"/>
                <a:gd name="connsiteY75" fmla="*/ 114265 h 4275461"/>
                <a:gd name="connsiteX76" fmla="*/ 1082712 w 3619883"/>
                <a:gd name="connsiteY76" fmla="*/ 144543 h 4275461"/>
                <a:gd name="connsiteX77" fmla="*/ 1205348 w 3619883"/>
                <a:gd name="connsiteY77" fmla="*/ 120753 h 4275461"/>
                <a:gd name="connsiteX78" fmla="*/ 1271764 w 3619883"/>
                <a:gd name="connsiteY78" fmla="*/ 117956 h 4275461"/>
                <a:gd name="connsiteX79" fmla="*/ 1315583 w 3619883"/>
                <a:gd name="connsiteY79" fmla="*/ 125912 h 4275461"/>
                <a:gd name="connsiteX80" fmla="*/ 1359125 w 3619883"/>
                <a:gd name="connsiteY80" fmla="*/ 139761 h 4275461"/>
                <a:gd name="connsiteX81" fmla="*/ 1391919 w 3619883"/>
                <a:gd name="connsiteY81" fmla="*/ 147202 h 4275461"/>
                <a:gd name="connsiteX82" fmla="*/ 1436563 w 3619883"/>
                <a:gd name="connsiteY82" fmla="*/ 137480 h 4275461"/>
                <a:gd name="connsiteX83" fmla="*/ 1471566 w 3619883"/>
                <a:gd name="connsiteY83" fmla="*/ 97777 h 4275461"/>
                <a:gd name="connsiteX84" fmla="*/ 1505739 w 3619883"/>
                <a:gd name="connsiteY84" fmla="*/ 75753 h 4275461"/>
                <a:gd name="connsiteX85" fmla="*/ 1590891 w 3619883"/>
                <a:gd name="connsiteY85" fmla="*/ 144702 h 4275461"/>
                <a:gd name="connsiteX86" fmla="*/ 1625616 w 3619883"/>
                <a:gd name="connsiteY86" fmla="*/ 110893 h 4275461"/>
                <a:gd name="connsiteX87" fmla="*/ 1658964 w 3619883"/>
                <a:gd name="connsiteY87" fmla="*/ 106547 h 4275461"/>
                <a:gd name="connsiteX88" fmla="*/ 1746598 w 3619883"/>
                <a:gd name="connsiteY88" fmla="*/ 122460 h 4275461"/>
                <a:gd name="connsiteX89" fmla="*/ 1811913 w 3619883"/>
                <a:gd name="connsiteY89" fmla="*/ 143234 h 4275461"/>
                <a:gd name="connsiteX90" fmla="*/ 1856557 w 3619883"/>
                <a:gd name="connsiteY90" fmla="*/ 133511 h 4275461"/>
                <a:gd name="connsiteX91" fmla="*/ 2066003 w 3619883"/>
                <a:gd name="connsiteY91" fmla="*/ 143313 h 4275461"/>
                <a:gd name="connsiteX92" fmla="*/ 2177615 w 3619883"/>
                <a:gd name="connsiteY92" fmla="*/ 119007 h 4275461"/>
                <a:gd name="connsiteX93" fmla="*/ 2255883 w 3619883"/>
                <a:gd name="connsiteY93" fmla="*/ 99047 h 4275461"/>
                <a:gd name="connsiteX94" fmla="*/ 2344622 w 3619883"/>
                <a:gd name="connsiteY94" fmla="*/ 91388 h 4275461"/>
                <a:gd name="connsiteX95" fmla="*/ 2455682 w 3619883"/>
                <a:gd name="connsiteY95" fmla="*/ 78869 h 4275461"/>
                <a:gd name="connsiteX96" fmla="*/ 2632609 w 3619883"/>
                <a:gd name="connsiteY96" fmla="*/ 75338 h 4275461"/>
                <a:gd name="connsiteX97" fmla="*/ 2742291 w 3619883"/>
                <a:gd name="connsiteY97" fmla="*/ 92282 h 4275461"/>
                <a:gd name="connsiteX98" fmla="*/ 2851974 w 3619883"/>
                <a:gd name="connsiteY98" fmla="*/ 109227 h 4275461"/>
                <a:gd name="connsiteX99" fmla="*/ 2907643 w 3619883"/>
                <a:gd name="connsiteY99" fmla="*/ 100020 h 4275461"/>
                <a:gd name="connsiteX100" fmla="*/ 2944022 w 3619883"/>
                <a:gd name="connsiteY100" fmla="*/ 30853 h 4275461"/>
                <a:gd name="connsiteX101" fmla="*/ 3022289 w 3619883"/>
                <a:gd name="connsiteY101" fmla="*/ 10893 h 4275461"/>
                <a:gd name="connsiteX102" fmla="*/ 3054807 w 3619883"/>
                <a:gd name="connsiteY102" fmla="*/ 24226 h 4275461"/>
                <a:gd name="connsiteX103" fmla="*/ 3141892 w 3619883"/>
                <a:gd name="connsiteY103" fmla="*/ 51925 h 4275461"/>
                <a:gd name="connsiteX104" fmla="*/ 3185711 w 3619883"/>
                <a:gd name="connsiteY104" fmla="*/ 59881 h 4275461"/>
                <a:gd name="connsiteX105" fmla="*/ 3219056 w 3619883"/>
                <a:gd name="connsiteY105" fmla="*/ 55536 h 4275461"/>
                <a:gd name="connsiteX106" fmla="*/ 3263425 w 3619883"/>
                <a:gd name="connsiteY106" fmla="*/ 51706 h 4275461"/>
                <a:gd name="connsiteX107" fmla="*/ 3296219 w 3619883"/>
                <a:gd name="connsiteY107" fmla="*/ 59147 h 4275461"/>
                <a:gd name="connsiteX108" fmla="*/ 3319094 w 3619883"/>
                <a:gd name="connsiteY108" fmla="*/ 42500 h 4275461"/>
                <a:gd name="connsiteX109" fmla="*/ 3420511 w 3619883"/>
                <a:gd name="connsiteY109" fmla="*/ 0 h 4275461"/>
                <a:gd name="connsiteX110" fmla="*/ 3453305 w 3619883"/>
                <a:gd name="connsiteY110" fmla="*/ 7440 h 4275461"/>
                <a:gd name="connsiteX111" fmla="*/ 3496571 w 3619883"/>
                <a:gd name="connsiteY111" fmla="*/ 27182 h 4275461"/>
                <a:gd name="connsiteX112" fmla="*/ 3602117 w 3619883"/>
                <a:gd name="connsiteY112" fmla="*/ 132521 h 4275461"/>
                <a:gd name="connsiteX113" fmla="*/ 3619883 w 3619883"/>
                <a:gd name="connsiteY113" fmla="*/ 140049 h 4275461"/>
                <a:gd name="connsiteX114" fmla="*/ 3619883 w 3619883"/>
                <a:gd name="connsiteY11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93894 w 3619883"/>
                <a:gd name="connsiteY12" fmla="*/ 3951392 h 4275461"/>
                <a:gd name="connsiteX13" fmla="*/ 1716110 w 3619883"/>
                <a:gd name="connsiteY13" fmla="*/ 3951392 h 4275461"/>
                <a:gd name="connsiteX14" fmla="*/ 1716110 w 3619883"/>
                <a:gd name="connsiteY14" fmla="*/ 4006431 h 4275461"/>
                <a:gd name="connsiteX15" fmla="*/ 1703447 w 3619883"/>
                <a:gd name="connsiteY15" fmla="*/ 4007960 h 4275461"/>
                <a:gd name="connsiteX16" fmla="*/ 1716110 w 3619883"/>
                <a:gd name="connsiteY16" fmla="*/ 4044284 h 4275461"/>
                <a:gd name="connsiteX17" fmla="*/ 1716110 w 3619883"/>
                <a:gd name="connsiteY17" fmla="*/ 4128157 h 4275461"/>
                <a:gd name="connsiteX18" fmla="*/ 1745346 w 3619883"/>
                <a:gd name="connsiteY18" fmla="*/ 4128157 h 4275461"/>
                <a:gd name="connsiteX19" fmla="*/ 1796694 w 3619883"/>
                <a:gd name="connsiteY19" fmla="*/ 4275461 h 4275461"/>
                <a:gd name="connsiteX20" fmla="*/ 1558844 w 3619883"/>
                <a:gd name="connsiteY20" fmla="*/ 4275461 h 4275461"/>
                <a:gd name="connsiteX21" fmla="*/ 1517252 w 3619883"/>
                <a:gd name="connsiteY21" fmla="*/ 4128157 h 4275461"/>
                <a:gd name="connsiteX22" fmla="*/ 1582936 w 3619883"/>
                <a:gd name="connsiteY22" fmla="*/ 4128157 h 4275461"/>
                <a:gd name="connsiteX23" fmla="*/ 1582936 w 3619883"/>
                <a:gd name="connsiteY23" fmla="*/ 3951392 h 4275461"/>
                <a:gd name="connsiteX24" fmla="*/ 1405151 w 3619883"/>
                <a:gd name="connsiteY24" fmla="*/ 3951392 h 4275461"/>
                <a:gd name="connsiteX25" fmla="*/ 1405151 w 3619883"/>
                <a:gd name="connsiteY25" fmla="*/ 4128157 h 4275461"/>
                <a:gd name="connsiteX26" fmla="*/ 1468988 w 3619883"/>
                <a:gd name="connsiteY26" fmla="*/ 4128157 h 4275461"/>
                <a:gd name="connsiteX27" fmla="*/ 1427396 w 3619883"/>
                <a:gd name="connsiteY27" fmla="*/ 4275461 h 4275461"/>
                <a:gd name="connsiteX28" fmla="*/ 1210751 w 3619883"/>
                <a:gd name="connsiteY28" fmla="*/ 4275461 h 4275461"/>
                <a:gd name="connsiteX29" fmla="*/ 1210751 w 3619883"/>
                <a:gd name="connsiteY29" fmla="*/ 4128157 h 4275461"/>
                <a:gd name="connsiteX30" fmla="*/ 1271978 w 3619883"/>
                <a:gd name="connsiteY30" fmla="*/ 4128157 h 4275461"/>
                <a:gd name="connsiteX31" fmla="*/ 1271978 w 3619883"/>
                <a:gd name="connsiteY31" fmla="*/ 3951392 h 4275461"/>
                <a:gd name="connsiteX32" fmla="*/ 1094193 w 3619883"/>
                <a:gd name="connsiteY32" fmla="*/ 3951392 h 4275461"/>
                <a:gd name="connsiteX33" fmla="*/ 1094193 w 3619883"/>
                <a:gd name="connsiteY33" fmla="*/ 4128157 h 4275461"/>
                <a:gd name="connsiteX34" fmla="*/ 1140354 w 3619883"/>
                <a:gd name="connsiteY34" fmla="*/ 4128157 h 4275461"/>
                <a:gd name="connsiteX35" fmla="*/ 1140354 w 3619883"/>
                <a:gd name="connsiteY35" fmla="*/ 4275461 h 4275461"/>
                <a:gd name="connsiteX36" fmla="*/ 953807 w 3619883"/>
                <a:gd name="connsiteY36" fmla="*/ 4275461 h 4275461"/>
                <a:gd name="connsiteX37" fmla="*/ 912215 w 3619883"/>
                <a:gd name="connsiteY37" fmla="*/ 4128157 h 4275461"/>
                <a:gd name="connsiteX38" fmla="*/ 961020 w 3619883"/>
                <a:gd name="connsiteY38" fmla="*/ 4128157 h 4275461"/>
                <a:gd name="connsiteX39" fmla="*/ 961020 w 3619883"/>
                <a:gd name="connsiteY39" fmla="*/ 3951392 h 4275461"/>
                <a:gd name="connsiteX40" fmla="*/ 783235 w 3619883"/>
                <a:gd name="connsiteY40" fmla="*/ 3951392 h 4275461"/>
                <a:gd name="connsiteX41" fmla="*/ 783235 w 3619883"/>
                <a:gd name="connsiteY41" fmla="*/ 4128157 h 4275461"/>
                <a:gd name="connsiteX42" fmla="*/ 871024 w 3619883"/>
                <a:gd name="connsiteY42" fmla="*/ 4128157 h 4275461"/>
                <a:gd name="connsiteX43" fmla="*/ 829432 w 3619883"/>
                <a:gd name="connsiteY43" fmla="*/ 4275461 h 4275461"/>
                <a:gd name="connsiteX44" fmla="*/ 611484 w 3619883"/>
                <a:gd name="connsiteY44" fmla="*/ 4275461 h 4275461"/>
                <a:gd name="connsiteX45" fmla="*/ 621247 w 3619883"/>
                <a:gd name="connsiteY45" fmla="*/ 4128157 h 4275461"/>
                <a:gd name="connsiteX46" fmla="*/ 650062 w 3619883"/>
                <a:gd name="connsiteY46" fmla="*/ 4128157 h 4275461"/>
                <a:gd name="connsiteX47" fmla="*/ 650062 w 3619883"/>
                <a:gd name="connsiteY47" fmla="*/ 3951392 h 4275461"/>
                <a:gd name="connsiteX48" fmla="*/ 472277 w 3619883"/>
                <a:gd name="connsiteY48" fmla="*/ 3951392 h 4275461"/>
                <a:gd name="connsiteX49" fmla="*/ 472277 w 3619883"/>
                <a:gd name="connsiteY49" fmla="*/ 4128157 h 4275461"/>
                <a:gd name="connsiteX50" fmla="*/ 522650 w 3619883"/>
                <a:gd name="connsiteY50" fmla="*/ 4128157 h 4275461"/>
                <a:gd name="connsiteX51" fmla="*/ 573998 w 3619883"/>
                <a:gd name="connsiteY51" fmla="*/ 4275461 h 4275461"/>
                <a:gd name="connsiteX52" fmla="*/ 336164 w 3619883"/>
                <a:gd name="connsiteY52" fmla="*/ 4275461 h 4275461"/>
                <a:gd name="connsiteX53" fmla="*/ 294572 w 3619883"/>
                <a:gd name="connsiteY53" fmla="*/ 4128157 h 4275461"/>
                <a:gd name="connsiteX54" fmla="*/ 339106 w 3619883"/>
                <a:gd name="connsiteY54" fmla="*/ 4128157 h 4275461"/>
                <a:gd name="connsiteX55" fmla="*/ 339106 w 3619883"/>
                <a:gd name="connsiteY55" fmla="*/ 3951392 h 4275461"/>
                <a:gd name="connsiteX56" fmla="*/ 161321 w 3619883"/>
                <a:gd name="connsiteY56" fmla="*/ 3951392 h 4275461"/>
                <a:gd name="connsiteX57" fmla="*/ 161321 w 3619883"/>
                <a:gd name="connsiteY57" fmla="*/ 4128157 h 4275461"/>
                <a:gd name="connsiteX58" fmla="*/ 230914 w 3619883"/>
                <a:gd name="connsiteY58" fmla="*/ 4128157 h 4275461"/>
                <a:gd name="connsiteX59" fmla="*/ 189322 w 3619883"/>
                <a:gd name="connsiteY59" fmla="*/ 4275461 h 4275461"/>
                <a:gd name="connsiteX60" fmla="*/ 0 w 3619883"/>
                <a:gd name="connsiteY60" fmla="*/ 4275461 h 4275461"/>
                <a:gd name="connsiteX61" fmla="*/ 0 w 3619883"/>
                <a:gd name="connsiteY61" fmla="*/ 42229 h 4275461"/>
                <a:gd name="connsiteX62" fmla="*/ 42464 w 3619883"/>
                <a:gd name="connsiteY62" fmla="*/ 40518 h 4275461"/>
                <a:gd name="connsiteX63" fmla="*/ 137733 w 3619883"/>
                <a:gd name="connsiteY63" fmla="*/ 35355 h 4275461"/>
                <a:gd name="connsiteX64" fmla="*/ 270565 w 3619883"/>
                <a:gd name="connsiteY64" fmla="*/ 29759 h 4275461"/>
                <a:gd name="connsiteX65" fmla="*/ 479734 w 3619883"/>
                <a:gd name="connsiteY65" fmla="*/ 45455 h 4275461"/>
                <a:gd name="connsiteX66" fmla="*/ 524103 w 3619883"/>
                <a:gd name="connsiteY66" fmla="*/ 41625 h 4275461"/>
                <a:gd name="connsiteX67" fmla="*/ 624416 w 3619883"/>
                <a:gd name="connsiteY67" fmla="*/ 22696 h 4275461"/>
                <a:gd name="connsiteX68" fmla="*/ 657762 w 3619883"/>
                <a:gd name="connsiteY68" fmla="*/ 18351 h 4275461"/>
                <a:gd name="connsiteX69" fmla="*/ 690557 w 3619883"/>
                <a:gd name="connsiteY69" fmla="*/ 25792 h 4275461"/>
                <a:gd name="connsiteX70" fmla="*/ 745123 w 3619883"/>
                <a:gd name="connsiteY70" fmla="*/ 40157 h 4275461"/>
                <a:gd name="connsiteX71" fmla="*/ 789493 w 3619883"/>
                <a:gd name="connsiteY71" fmla="*/ 36327 h 4275461"/>
                <a:gd name="connsiteX72" fmla="*/ 854255 w 3619883"/>
                <a:gd name="connsiteY72" fmla="*/ 68887 h 4275461"/>
                <a:gd name="connsiteX73" fmla="*/ 897520 w 3619883"/>
                <a:gd name="connsiteY73" fmla="*/ 88629 h 4275461"/>
                <a:gd name="connsiteX74" fmla="*/ 940510 w 3619883"/>
                <a:gd name="connsiteY74" fmla="*/ 114265 h 4275461"/>
                <a:gd name="connsiteX75" fmla="*/ 1082712 w 3619883"/>
                <a:gd name="connsiteY75" fmla="*/ 144543 h 4275461"/>
                <a:gd name="connsiteX76" fmla="*/ 1205348 w 3619883"/>
                <a:gd name="connsiteY76" fmla="*/ 120753 h 4275461"/>
                <a:gd name="connsiteX77" fmla="*/ 1271764 w 3619883"/>
                <a:gd name="connsiteY77" fmla="*/ 117956 h 4275461"/>
                <a:gd name="connsiteX78" fmla="*/ 1315583 w 3619883"/>
                <a:gd name="connsiteY78" fmla="*/ 125912 h 4275461"/>
                <a:gd name="connsiteX79" fmla="*/ 1359125 w 3619883"/>
                <a:gd name="connsiteY79" fmla="*/ 139761 h 4275461"/>
                <a:gd name="connsiteX80" fmla="*/ 1391919 w 3619883"/>
                <a:gd name="connsiteY80" fmla="*/ 147202 h 4275461"/>
                <a:gd name="connsiteX81" fmla="*/ 1436563 w 3619883"/>
                <a:gd name="connsiteY81" fmla="*/ 137480 h 4275461"/>
                <a:gd name="connsiteX82" fmla="*/ 1471566 w 3619883"/>
                <a:gd name="connsiteY82" fmla="*/ 97777 h 4275461"/>
                <a:gd name="connsiteX83" fmla="*/ 1505739 w 3619883"/>
                <a:gd name="connsiteY83" fmla="*/ 75753 h 4275461"/>
                <a:gd name="connsiteX84" fmla="*/ 1590891 w 3619883"/>
                <a:gd name="connsiteY84" fmla="*/ 144702 h 4275461"/>
                <a:gd name="connsiteX85" fmla="*/ 1625616 w 3619883"/>
                <a:gd name="connsiteY85" fmla="*/ 110893 h 4275461"/>
                <a:gd name="connsiteX86" fmla="*/ 1658964 w 3619883"/>
                <a:gd name="connsiteY86" fmla="*/ 106547 h 4275461"/>
                <a:gd name="connsiteX87" fmla="*/ 1746598 w 3619883"/>
                <a:gd name="connsiteY87" fmla="*/ 122460 h 4275461"/>
                <a:gd name="connsiteX88" fmla="*/ 1811913 w 3619883"/>
                <a:gd name="connsiteY88" fmla="*/ 143234 h 4275461"/>
                <a:gd name="connsiteX89" fmla="*/ 1856557 w 3619883"/>
                <a:gd name="connsiteY89" fmla="*/ 133511 h 4275461"/>
                <a:gd name="connsiteX90" fmla="*/ 2066003 w 3619883"/>
                <a:gd name="connsiteY90" fmla="*/ 143313 h 4275461"/>
                <a:gd name="connsiteX91" fmla="*/ 2177615 w 3619883"/>
                <a:gd name="connsiteY91" fmla="*/ 119007 h 4275461"/>
                <a:gd name="connsiteX92" fmla="*/ 2255883 w 3619883"/>
                <a:gd name="connsiteY92" fmla="*/ 99047 h 4275461"/>
                <a:gd name="connsiteX93" fmla="*/ 2344622 w 3619883"/>
                <a:gd name="connsiteY93" fmla="*/ 91388 h 4275461"/>
                <a:gd name="connsiteX94" fmla="*/ 2455682 w 3619883"/>
                <a:gd name="connsiteY94" fmla="*/ 78869 h 4275461"/>
                <a:gd name="connsiteX95" fmla="*/ 2632609 w 3619883"/>
                <a:gd name="connsiteY95" fmla="*/ 75338 h 4275461"/>
                <a:gd name="connsiteX96" fmla="*/ 2742291 w 3619883"/>
                <a:gd name="connsiteY96" fmla="*/ 92282 h 4275461"/>
                <a:gd name="connsiteX97" fmla="*/ 2851974 w 3619883"/>
                <a:gd name="connsiteY97" fmla="*/ 109227 h 4275461"/>
                <a:gd name="connsiteX98" fmla="*/ 2907643 w 3619883"/>
                <a:gd name="connsiteY98" fmla="*/ 100020 h 4275461"/>
                <a:gd name="connsiteX99" fmla="*/ 2944022 w 3619883"/>
                <a:gd name="connsiteY99" fmla="*/ 30853 h 4275461"/>
                <a:gd name="connsiteX100" fmla="*/ 3022289 w 3619883"/>
                <a:gd name="connsiteY100" fmla="*/ 10893 h 4275461"/>
                <a:gd name="connsiteX101" fmla="*/ 3054807 w 3619883"/>
                <a:gd name="connsiteY101" fmla="*/ 24226 h 4275461"/>
                <a:gd name="connsiteX102" fmla="*/ 3141892 w 3619883"/>
                <a:gd name="connsiteY102" fmla="*/ 51925 h 4275461"/>
                <a:gd name="connsiteX103" fmla="*/ 3185711 w 3619883"/>
                <a:gd name="connsiteY103" fmla="*/ 59881 h 4275461"/>
                <a:gd name="connsiteX104" fmla="*/ 3219056 w 3619883"/>
                <a:gd name="connsiteY104" fmla="*/ 55536 h 4275461"/>
                <a:gd name="connsiteX105" fmla="*/ 3263425 w 3619883"/>
                <a:gd name="connsiteY105" fmla="*/ 51706 h 4275461"/>
                <a:gd name="connsiteX106" fmla="*/ 3296219 w 3619883"/>
                <a:gd name="connsiteY106" fmla="*/ 59147 h 4275461"/>
                <a:gd name="connsiteX107" fmla="*/ 3319094 w 3619883"/>
                <a:gd name="connsiteY107" fmla="*/ 42500 h 4275461"/>
                <a:gd name="connsiteX108" fmla="*/ 3420511 w 3619883"/>
                <a:gd name="connsiteY108" fmla="*/ 0 h 4275461"/>
                <a:gd name="connsiteX109" fmla="*/ 3453305 w 3619883"/>
                <a:gd name="connsiteY109" fmla="*/ 7440 h 4275461"/>
                <a:gd name="connsiteX110" fmla="*/ 3496571 w 3619883"/>
                <a:gd name="connsiteY110" fmla="*/ 27182 h 4275461"/>
                <a:gd name="connsiteX111" fmla="*/ 3602117 w 3619883"/>
                <a:gd name="connsiteY111" fmla="*/ 132521 h 4275461"/>
                <a:gd name="connsiteX112" fmla="*/ 3619883 w 3619883"/>
                <a:gd name="connsiteY112" fmla="*/ 140049 h 4275461"/>
                <a:gd name="connsiteX113" fmla="*/ 3619883 w 3619883"/>
                <a:gd name="connsiteY11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3951392 h 4275461"/>
                <a:gd name="connsiteX13" fmla="*/ 1716110 w 3619883"/>
                <a:gd name="connsiteY13" fmla="*/ 4006431 h 4275461"/>
                <a:gd name="connsiteX14" fmla="*/ 1703447 w 3619883"/>
                <a:gd name="connsiteY14" fmla="*/ 4007960 h 4275461"/>
                <a:gd name="connsiteX15" fmla="*/ 1716110 w 3619883"/>
                <a:gd name="connsiteY15" fmla="*/ 4044284 h 4275461"/>
                <a:gd name="connsiteX16" fmla="*/ 1716110 w 3619883"/>
                <a:gd name="connsiteY16" fmla="*/ 4128157 h 4275461"/>
                <a:gd name="connsiteX17" fmla="*/ 1745346 w 3619883"/>
                <a:gd name="connsiteY17" fmla="*/ 4128157 h 4275461"/>
                <a:gd name="connsiteX18" fmla="*/ 1796694 w 3619883"/>
                <a:gd name="connsiteY18" fmla="*/ 4275461 h 4275461"/>
                <a:gd name="connsiteX19" fmla="*/ 1558844 w 3619883"/>
                <a:gd name="connsiteY19" fmla="*/ 4275461 h 4275461"/>
                <a:gd name="connsiteX20" fmla="*/ 1517252 w 3619883"/>
                <a:gd name="connsiteY20" fmla="*/ 4128157 h 4275461"/>
                <a:gd name="connsiteX21" fmla="*/ 1582936 w 3619883"/>
                <a:gd name="connsiteY21" fmla="*/ 4128157 h 4275461"/>
                <a:gd name="connsiteX22" fmla="*/ 1582936 w 3619883"/>
                <a:gd name="connsiteY22" fmla="*/ 3951392 h 4275461"/>
                <a:gd name="connsiteX23" fmla="*/ 1405151 w 3619883"/>
                <a:gd name="connsiteY23" fmla="*/ 3951392 h 4275461"/>
                <a:gd name="connsiteX24" fmla="*/ 1405151 w 3619883"/>
                <a:gd name="connsiteY24" fmla="*/ 4128157 h 4275461"/>
                <a:gd name="connsiteX25" fmla="*/ 1468988 w 3619883"/>
                <a:gd name="connsiteY25" fmla="*/ 4128157 h 4275461"/>
                <a:gd name="connsiteX26" fmla="*/ 1427396 w 3619883"/>
                <a:gd name="connsiteY26" fmla="*/ 4275461 h 4275461"/>
                <a:gd name="connsiteX27" fmla="*/ 1210751 w 3619883"/>
                <a:gd name="connsiteY27" fmla="*/ 4275461 h 4275461"/>
                <a:gd name="connsiteX28" fmla="*/ 1210751 w 3619883"/>
                <a:gd name="connsiteY28" fmla="*/ 4128157 h 4275461"/>
                <a:gd name="connsiteX29" fmla="*/ 1271978 w 3619883"/>
                <a:gd name="connsiteY29" fmla="*/ 4128157 h 4275461"/>
                <a:gd name="connsiteX30" fmla="*/ 1271978 w 3619883"/>
                <a:gd name="connsiteY30" fmla="*/ 3951392 h 4275461"/>
                <a:gd name="connsiteX31" fmla="*/ 1094193 w 3619883"/>
                <a:gd name="connsiteY31" fmla="*/ 3951392 h 4275461"/>
                <a:gd name="connsiteX32" fmla="*/ 1094193 w 3619883"/>
                <a:gd name="connsiteY32" fmla="*/ 4128157 h 4275461"/>
                <a:gd name="connsiteX33" fmla="*/ 1140354 w 3619883"/>
                <a:gd name="connsiteY33" fmla="*/ 4128157 h 4275461"/>
                <a:gd name="connsiteX34" fmla="*/ 1140354 w 3619883"/>
                <a:gd name="connsiteY34" fmla="*/ 4275461 h 4275461"/>
                <a:gd name="connsiteX35" fmla="*/ 953807 w 3619883"/>
                <a:gd name="connsiteY35" fmla="*/ 4275461 h 4275461"/>
                <a:gd name="connsiteX36" fmla="*/ 912215 w 3619883"/>
                <a:gd name="connsiteY36" fmla="*/ 4128157 h 4275461"/>
                <a:gd name="connsiteX37" fmla="*/ 961020 w 3619883"/>
                <a:gd name="connsiteY37" fmla="*/ 4128157 h 4275461"/>
                <a:gd name="connsiteX38" fmla="*/ 961020 w 3619883"/>
                <a:gd name="connsiteY38" fmla="*/ 3951392 h 4275461"/>
                <a:gd name="connsiteX39" fmla="*/ 783235 w 3619883"/>
                <a:gd name="connsiteY39" fmla="*/ 3951392 h 4275461"/>
                <a:gd name="connsiteX40" fmla="*/ 783235 w 3619883"/>
                <a:gd name="connsiteY40" fmla="*/ 4128157 h 4275461"/>
                <a:gd name="connsiteX41" fmla="*/ 871024 w 3619883"/>
                <a:gd name="connsiteY41" fmla="*/ 4128157 h 4275461"/>
                <a:gd name="connsiteX42" fmla="*/ 829432 w 3619883"/>
                <a:gd name="connsiteY42" fmla="*/ 4275461 h 4275461"/>
                <a:gd name="connsiteX43" fmla="*/ 611484 w 3619883"/>
                <a:gd name="connsiteY43" fmla="*/ 4275461 h 4275461"/>
                <a:gd name="connsiteX44" fmla="*/ 621247 w 3619883"/>
                <a:gd name="connsiteY44" fmla="*/ 4128157 h 4275461"/>
                <a:gd name="connsiteX45" fmla="*/ 650062 w 3619883"/>
                <a:gd name="connsiteY45" fmla="*/ 4128157 h 4275461"/>
                <a:gd name="connsiteX46" fmla="*/ 650062 w 3619883"/>
                <a:gd name="connsiteY46" fmla="*/ 3951392 h 4275461"/>
                <a:gd name="connsiteX47" fmla="*/ 472277 w 3619883"/>
                <a:gd name="connsiteY47" fmla="*/ 3951392 h 4275461"/>
                <a:gd name="connsiteX48" fmla="*/ 472277 w 3619883"/>
                <a:gd name="connsiteY48" fmla="*/ 4128157 h 4275461"/>
                <a:gd name="connsiteX49" fmla="*/ 522650 w 3619883"/>
                <a:gd name="connsiteY49" fmla="*/ 4128157 h 4275461"/>
                <a:gd name="connsiteX50" fmla="*/ 573998 w 3619883"/>
                <a:gd name="connsiteY50" fmla="*/ 4275461 h 4275461"/>
                <a:gd name="connsiteX51" fmla="*/ 336164 w 3619883"/>
                <a:gd name="connsiteY51" fmla="*/ 4275461 h 4275461"/>
                <a:gd name="connsiteX52" fmla="*/ 294572 w 3619883"/>
                <a:gd name="connsiteY52" fmla="*/ 4128157 h 4275461"/>
                <a:gd name="connsiteX53" fmla="*/ 339106 w 3619883"/>
                <a:gd name="connsiteY53" fmla="*/ 4128157 h 4275461"/>
                <a:gd name="connsiteX54" fmla="*/ 339106 w 3619883"/>
                <a:gd name="connsiteY54" fmla="*/ 3951392 h 4275461"/>
                <a:gd name="connsiteX55" fmla="*/ 161321 w 3619883"/>
                <a:gd name="connsiteY55" fmla="*/ 3951392 h 4275461"/>
                <a:gd name="connsiteX56" fmla="*/ 161321 w 3619883"/>
                <a:gd name="connsiteY56" fmla="*/ 4128157 h 4275461"/>
                <a:gd name="connsiteX57" fmla="*/ 230914 w 3619883"/>
                <a:gd name="connsiteY57" fmla="*/ 4128157 h 4275461"/>
                <a:gd name="connsiteX58" fmla="*/ 189322 w 3619883"/>
                <a:gd name="connsiteY58" fmla="*/ 4275461 h 4275461"/>
                <a:gd name="connsiteX59" fmla="*/ 0 w 3619883"/>
                <a:gd name="connsiteY59" fmla="*/ 4275461 h 4275461"/>
                <a:gd name="connsiteX60" fmla="*/ 0 w 3619883"/>
                <a:gd name="connsiteY60" fmla="*/ 42229 h 4275461"/>
                <a:gd name="connsiteX61" fmla="*/ 42464 w 3619883"/>
                <a:gd name="connsiteY61" fmla="*/ 40518 h 4275461"/>
                <a:gd name="connsiteX62" fmla="*/ 137733 w 3619883"/>
                <a:gd name="connsiteY62" fmla="*/ 35355 h 4275461"/>
                <a:gd name="connsiteX63" fmla="*/ 270565 w 3619883"/>
                <a:gd name="connsiteY63" fmla="*/ 29759 h 4275461"/>
                <a:gd name="connsiteX64" fmla="*/ 479734 w 3619883"/>
                <a:gd name="connsiteY64" fmla="*/ 45455 h 4275461"/>
                <a:gd name="connsiteX65" fmla="*/ 524103 w 3619883"/>
                <a:gd name="connsiteY65" fmla="*/ 41625 h 4275461"/>
                <a:gd name="connsiteX66" fmla="*/ 624416 w 3619883"/>
                <a:gd name="connsiteY66" fmla="*/ 22696 h 4275461"/>
                <a:gd name="connsiteX67" fmla="*/ 657762 w 3619883"/>
                <a:gd name="connsiteY67" fmla="*/ 18351 h 4275461"/>
                <a:gd name="connsiteX68" fmla="*/ 690557 w 3619883"/>
                <a:gd name="connsiteY68" fmla="*/ 25792 h 4275461"/>
                <a:gd name="connsiteX69" fmla="*/ 745123 w 3619883"/>
                <a:gd name="connsiteY69" fmla="*/ 40157 h 4275461"/>
                <a:gd name="connsiteX70" fmla="*/ 789493 w 3619883"/>
                <a:gd name="connsiteY70" fmla="*/ 36327 h 4275461"/>
                <a:gd name="connsiteX71" fmla="*/ 854255 w 3619883"/>
                <a:gd name="connsiteY71" fmla="*/ 68887 h 4275461"/>
                <a:gd name="connsiteX72" fmla="*/ 897520 w 3619883"/>
                <a:gd name="connsiteY72" fmla="*/ 88629 h 4275461"/>
                <a:gd name="connsiteX73" fmla="*/ 940510 w 3619883"/>
                <a:gd name="connsiteY73" fmla="*/ 114265 h 4275461"/>
                <a:gd name="connsiteX74" fmla="*/ 1082712 w 3619883"/>
                <a:gd name="connsiteY74" fmla="*/ 144543 h 4275461"/>
                <a:gd name="connsiteX75" fmla="*/ 1205348 w 3619883"/>
                <a:gd name="connsiteY75" fmla="*/ 120753 h 4275461"/>
                <a:gd name="connsiteX76" fmla="*/ 1271764 w 3619883"/>
                <a:gd name="connsiteY76" fmla="*/ 117956 h 4275461"/>
                <a:gd name="connsiteX77" fmla="*/ 1315583 w 3619883"/>
                <a:gd name="connsiteY77" fmla="*/ 125912 h 4275461"/>
                <a:gd name="connsiteX78" fmla="*/ 1359125 w 3619883"/>
                <a:gd name="connsiteY78" fmla="*/ 139761 h 4275461"/>
                <a:gd name="connsiteX79" fmla="*/ 1391919 w 3619883"/>
                <a:gd name="connsiteY79" fmla="*/ 147202 h 4275461"/>
                <a:gd name="connsiteX80" fmla="*/ 1436563 w 3619883"/>
                <a:gd name="connsiteY80" fmla="*/ 137480 h 4275461"/>
                <a:gd name="connsiteX81" fmla="*/ 1471566 w 3619883"/>
                <a:gd name="connsiteY81" fmla="*/ 97777 h 4275461"/>
                <a:gd name="connsiteX82" fmla="*/ 1505739 w 3619883"/>
                <a:gd name="connsiteY82" fmla="*/ 75753 h 4275461"/>
                <a:gd name="connsiteX83" fmla="*/ 1590891 w 3619883"/>
                <a:gd name="connsiteY83" fmla="*/ 144702 h 4275461"/>
                <a:gd name="connsiteX84" fmla="*/ 1625616 w 3619883"/>
                <a:gd name="connsiteY84" fmla="*/ 110893 h 4275461"/>
                <a:gd name="connsiteX85" fmla="*/ 1658964 w 3619883"/>
                <a:gd name="connsiteY85" fmla="*/ 106547 h 4275461"/>
                <a:gd name="connsiteX86" fmla="*/ 1746598 w 3619883"/>
                <a:gd name="connsiteY86" fmla="*/ 122460 h 4275461"/>
                <a:gd name="connsiteX87" fmla="*/ 1811913 w 3619883"/>
                <a:gd name="connsiteY87" fmla="*/ 143234 h 4275461"/>
                <a:gd name="connsiteX88" fmla="*/ 1856557 w 3619883"/>
                <a:gd name="connsiteY88" fmla="*/ 133511 h 4275461"/>
                <a:gd name="connsiteX89" fmla="*/ 2066003 w 3619883"/>
                <a:gd name="connsiteY89" fmla="*/ 143313 h 4275461"/>
                <a:gd name="connsiteX90" fmla="*/ 2177615 w 3619883"/>
                <a:gd name="connsiteY90" fmla="*/ 119007 h 4275461"/>
                <a:gd name="connsiteX91" fmla="*/ 2255883 w 3619883"/>
                <a:gd name="connsiteY91" fmla="*/ 99047 h 4275461"/>
                <a:gd name="connsiteX92" fmla="*/ 2344622 w 3619883"/>
                <a:gd name="connsiteY92" fmla="*/ 91388 h 4275461"/>
                <a:gd name="connsiteX93" fmla="*/ 2455682 w 3619883"/>
                <a:gd name="connsiteY93" fmla="*/ 78869 h 4275461"/>
                <a:gd name="connsiteX94" fmla="*/ 2632609 w 3619883"/>
                <a:gd name="connsiteY94" fmla="*/ 75338 h 4275461"/>
                <a:gd name="connsiteX95" fmla="*/ 2742291 w 3619883"/>
                <a:gd name="connsiteY95" fmla="*/ 92282 h 4275461"/>
                <a:gd name="connsiteX96" fmla="*/ 2851974 w 3619883"/>
                <a:gd name="connsiteY96" fmla="*/ 109227 h 4275461"/>
                <a:gd name="connsiteX97" fmla="*/ 2907643 w 3619883"/>
                <a:gd name="connsiteY97" fmla="*/ 100020 h 4275461"/>
                <a:gd name="connsiteX98" fmla="*/ 2944022 w 3619883"/>
                <a:gd name="connsiteY98" fmla="*/ 30853 h 4275461"/>
                <a:gd name="connsiteX99" fmla="*/ 3022289 w 3619883"/>
                <a:gd name="connsiteY99" fmla="*/ 10893 h 4275461"/>
                <a:gd name="connsiteX100" fmla="*/ 3054807 w 3619883"/>
                <a:gd name="connsiteY100" fmla="*/ 24226 h 4275461"/>
                <a:gd name="connsiteX101" fmla="*/ 3141892 w 3619883"/>
                <a:gd name="connsiteY101" fmla="*/ 51925 h 4275461"/>
                <a:gd name="connsiteX102" fmla="*/ 3185711 w 3619883"/>
                <a:gd name="connsiteY102" fmla="*/ 59881 h 4275461"/>
                <a:gd name="connsiteX103" fmla="*/ 3219056 w 3619883"/>
                <a:gd name="connsiteY103" fmla="*/ 55536 h 4275461"/>
                <a:gd name="connsiteX104" fmla="*/ 3263425 w 3619883"/>
                <a:gd name="connsiteY104" fmla="*/ 51706 h 4275461"/>
                <a:gd name="connsiteX105" fmla="*/ 3296219 w 3619883"/>
                <a:gd name="connsiteY105" fmla="*/ 59147 h 4275461"/>
                <a:gd name="connsiteX106" fmla="*/ 3319094 w 3619883"/>
                <a:gd name="connsiteY106" fmla="*/ 42500 h 4275461"/>
                <a:gd name="connsiteX107" fmla="*/ 3420511 w 3619883"/>
                <a:gd name="connsiteY107" fmla="*/ 0 h 4275461"/>
                <a:gd name="connsiteX108" fmla="*/ 3453305 w 3619883"/>
                <a:gd name="connsiteY108" fmla="*/ 7440 h 4275461"/>
                <a:gd name="connsiteX109" fmla="*/ 3496571 w 3619883"/>
                <a:gd name="connsiteY109" fmla="*/ 27182 h 4275461"/>
                <a:gd name="connsiteX110" fmla="*/ 3602117 w 3619883"/>
                <a:gd name="connsiteY110" fmla="*/ 132521 h 4275461"/>
                <a:gd name="connsiteX111" fmla="*/ 3619883 w 3619883"/>
                <a:gd name="connsiteY111" fmla="*/ 140049 h 4275461"/>
                <a:gd name="connsiteX112" fmla="*/ 3619883 w 3619883"/>
                <a:gd name="connsiteY11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03447 w 3619883"/>
                <a:gd name="connsiteY13" fmla="*/ 4007960 h 4275461"/>
                <a:gd name="connsiteX14" fmla="*/ 1716110 w 3619883"/>
                <a:gd name="connsiteY14" fmla="*/ 4044284 h 4275461"/>
                <a:gd name="connsiteX15" fmla="*/ 1716110 w 3619883"/>
                <a:gd name="connsiteY15" fmla="*/ 4128157 h 4275461"/>
                <a:gd name="connsiteX16" fmla="*/ 1745346 w 3619883"/>
                <a:gd name="connsiteY16" fmla="*/ 4128157 h 4275461"/>
                <a:gd name="connsiteX17" fmla="*/ 1796694 w 3619883"/>
                <a:gd name="connsiteY17" fmla="*/ 4275461 h 4275461"/>
                <a:gd name="connsiteX18" fmla="*/ 1558844 w 3619883"/>
                <a:gd name="connsiteY18" fmla="*/ 4275461 h 4275461"/>
                <a:gd name="connsiteX19" fmla="*/ 1517252 w 3619883"/>
                <a:gd name="connsiteY19" fmla="*/ 4128157 h 4275461"/>
                <a:gd name="connsiteX20" fmla="*/ 1582936 w 3619883"/>
                <a:gd name="connsiteY20" fmla="*/ 4128157 h 4275461"/>
                <a:gd name="connsiteX21" fmla="*/ 1582936 w 3619883"/>
                <a:gd name="connsiteY21" fmla="*/ 3951392 h 4275461"/>
                <a:gd name="connsiteX22" fmla="*/ 1405151 w 3619883"/>
                <a:gd name="connsiteY22" fmla="*/ 3951392 h 4275461"/>
                <a:gd name="connsiteX23" fmla="*/ 1405151 w 3619883"/>
                <a:gd name="connsiteY23" fmla="*/ 4128157 h 4275461"/>
                <a:gd name="connsiteX24" fmla="*/ 1468988 w 3619883"/>
                <a:gd name="connsiteY24" fmla="*/ 4128157 h 4275461"/>
                <a:gd name="connsiteX25" fmla="*/ 1427396 w 3619883"/>
                <a:gd name="connsiteY25" fmla="*/ 4275461 h 4275461"/>
                <a:gd name="connsiteX26" fmla="*/ 1210751 w 3619883"/>
                <a:gd name="connsiteY26" fmla="*/ 4275461 h 4275461"/>
                <a:gd name="connsiteX27" fmla="*/ 1210751 w 3619883"/>
                <a:gd name="connsiteY27" fmla="*/ 4128157 h 4275461"/>
                <a:gd name="connsiteX28" fmla="*/ 1271978 w 3619883"/>
                <a:gd name="connsiteY28" fmla="*/ 4128157 h 4275461"/>
                <a:gd name="connsiteX29" fmla="*/ 1271978 w 3619883"/>
                <a:gd name="connsiteY29" fmla="*/ 3951392 h 4275461"/>
                <a:gd name="connsiteX30" fmla="*/ 1094193 w 3619883"/>
                <a:gd name="connsiteY30" fmla="*/ 3951392 h 4275461"/>
                <a:gd name="connsiteX31" fmla="*/ 1094193 w 3619883"/>
                <a:gd name="connsiteY31" fmla="*/ 4128157 h 4275461"/>
                <a:gd name="connsiteX32" fmla="*/ 1140354 w 3619883"/>
                <a:gd name="connsiteY32" fmla="*/ 4128157 h 4275461"/>
                <a:gd name="connsiteX33" fmla="*/ 1140354 w 3619883"/>
                <a:gd name="connsiteY33" fmla="*/ 4275461 h 4275461"/>
                <a:gd name="connsiteX34" fmla="*/ 953807 w 3619883"/>
                <a:gd name="connsiteY34" fmla="*/ 4275461 h 4275461"/>
                <a:gd name="connsiteX35" fmla="*/ 912215 w 3619883"/>
                <a:gd name="connsiteY35" fmla="*/ 4128157 h 4275461"/>
                <a:gd name="connsiteX36" fmla="*/ 961020 w 3619883"/>
                <a:gd name="connsiteY36" fmla="*/ 4128157 h 4275461"/>
                <a:gd name="connsiteX37" fmla="*/ 961020 w 3619883"/>
                <a:gd name="connsiteY37" fmla="*/ 3951392 h 4275461"/>
                <a:gd name="connsiteX38" fmla="*/ 783235 w 3619883"/>
                <a:gd name="connsiteY38" fmla="*/ 3951392 h 4275461"/>
                <a:gd name="connsiteX39" fmla="*/ 783235 w 3619883"/>
                <a:gd name="connsiteY39" fmla="*/ 4128157 h 4275461"/>
                <a:gd name="connsiteX40" fmla="*/ 871024 w 3619883"/>
                <a:gd name="connsiteY40" fmla="*/ 4128157 h 4275461"/>
                <a:gd name="connsiteX41" fmla="*/ 829432 w 3619883"/>
                <a:gd name="connsiteY41" fmla="*/ 4275461 h 4275461"/>
                <a:gd name="connsiteX42" fmla="*/ 611484 w 3619883"/>
                <a:gd name="connsiteY42" fmla="*/ 4275461 h 4275461"/>
                <a:gd name="connsiteX43" fmla="*/ 621247 w 3619883"/>
                <a:gd name="connsiteY43" fmla="*/ 4128157 h 4275461"/>
                <a:gd name="connsiteX44" fmla="*/ 650062 w 3619883"/>
                <a:gd name="connsiteY44" fmla="*/ 4128157 h 4275461"/>
                <a:gd name="connsiteX45" fmla="*/ 650062 w 3619883"/>
                <a:gd name="connsiteY45" fmla="*/ 3951392 h 4275461"/>
                <a:gd name="connsiteX46" fmla="*/ 472277 w 3619883"/>
                <a:gd name="connsiteY46" fmla="*/ 3951392 h 4275461"/>
                <a:gd name="connsiteX47" fmla="*/ 472277 w 3619883"/>
                <a:gd name="connsiteY47" fmla="*/ 4128157 h 4275461"/>
                <a:gd name="connsiteX48" fmla="*/ 522650 w 3619883"/>
                <a:gd name="connsiteY48" fmla="*/ 4128157 h 4275461"/>
                <a:gd name="connsiteX49" fmla="*/ 573998 w 3619883"/>
                <a:gd name="connsiteY49" fmla="*/ 4275461 h 4275461"/>
                <a:gd name="connsiteX50" fmla="*/ 336164 w 3619883"/>
                <a:gd name="connsiteY50" fmla="*/ 4275461 h 4275461"/>
                <a:gd name="connsiteX51" fmla="*/ 294572 w 3619883"/>
                <a:gd name="connsiteY51" fmla="*/ 4128157 h 4275461"/>
                <a:gd name="connsiteX52" fmla="*/ 339106 w 3619883"/>
                <a:gd name="connsiteY52" fmla="*/ 4128157 h 4275461"/>
                <a:gd name="connsiteX53" fmla="*/ 339106 w 3619883"/>
                <a:gd name="connsiteY53" fmla="*/ 3951392 h 4275461"/>
                <a:gd name="connsiteX54" fmla="*/ 161321 w 3619883"/>
                <a:gd name="connsiteY54" fmla="*/ 3951392 h 4275461"/>
                <a:gd name="connsiteX55" fmla="*/ 161321 w 3619883"/>
                <a:gd name="connsiteY55" fmla="*/ 4128157 h 4275461"/>
                <a:gd name="connsiteX56" fmla="*/ 230914 w 3619883"/>
                <a:gd name="connsiteY56" fmla="*/ 4128157 h 4275461"/>
                <a:gd name="connsiteX57" fmla="*/ 189322 w 3619883"/>
                <a:gd name="connsiteY57" fmla="*/ 4275461 h 4275461"/>
                <a:gd name="connsiteX58" fmla="*/ 0 w 3619883"/>
                <a:gd name="connsiteY58" fmla="*/ 4275461 h 4275461"/>
                <a:gd name="connsiteX59" fmla="*/ 0 w 3619883"/>
                <a:gd name="connsiteY59" fmla="*/ 42229 h 4275461"/>
                <a:gd name="connsiteX60" fmla="*/ 42464 w 3619883"/>
                <a:gd name="connsiteY60" fmla="*/ 40518 h 4275461"/>
                <a:gd name="connsiteX61" fmla="*/ 137733 w 3619883"/>
                <a:gd name="connsiteY61" fmla="*/ 35355 h 4275461"/>
                <a:gd name="connsiteX62" fmla="*/ 270565 w 3619883"/>
                <a:gd name="connsiteY62" fmla="*/ 29759 h 4275461"/>
                <a:gd name="connsiteX63" fmla="*/ 479734 w 3619883"/>
                <a:gd name="connsiteY63" fmla="*/ 45455 h 4275461"/>
                <a:gd name="connsiteX64" fmla="*/ 524103 w 3619883"/>
                <a:gd name="connsiteY64" fmla="*/ 41625 h 4275461"/>
                <a:gd name="connsiteX65" fmla="*/ 624416 w 3619883"/>
                <a:gd name="connsiteY65" fmla="*/ 22696 h 4275461"/>
                <a:gd name="connsiteX66" fmla="*/ 657762 w 3619883"/>
                <a:gd name="connsiteY66" fmla="*/ 18351 h 4275461"/>
                <a:gd name="connsiteX67" fmla="*/ 690557 w 3619883"/>
                <a:gd name="connsiteY67" fmla="*/ 25792 h 4275461"/>
                <a:gd name="connsiteX68" fmla="*/ 745123 w 3619883"/>
                <a:gd name="connsiteY68" fmla="*/ 40157 h 4275461"/>
                <a:gd name="connsiteX69" fmla="*/ 789493 w 3619883"/>
                <a:gd name="connsiteY69" fmla="*/ 36327 h 4275461"/>
                <a:gd name="connsiteX70" fmla="*/ 854255 w 3619883"/>
                <a:gd name="connsiteY70" fmla="*/ 68887 h 4275461"/>
                <a:gd name="connsiteX71" fmla="*/ 897520 w 3619883"/>
                <a:gd name="connsiteY71" fmla="*/ 88629 h 4275461"/>
                <a:gd name="connsiteX72" fmla="*/ 940510 w 3619883"/>
                <a:gd name="connsiteY72" fmla="*/ 114265 h 4275461"/>
                <a:gd name="connsiteX73" fmla="*/ 1082712 w 3619883"/>
                <a:gd name="connsiteY73" fmla="*/ 144543 h 4275461"/>
                <a:gd name="connsiteX74" fmla="*/ 1205348 w 3619883"/>
                <a:gd name="connsiteY74" fmla="*/ 120753 h 4275461"/>
                <a:gd name="connsiteX75" fmla="*/ 1271764 w 3619883"/>
                <a:gd name="connsiteY75" fmla="*/ 117956 h 4275461"/>
                <a:gd name="connsiteX76" fmla="*/ 1315583 w 3619883"/>
                <a:gd name="connsiteY76" fmla="*/ 125912 h 4275461"/>
                <a:gd name="connsiteX77" fmla="*/ 1359125 w 3619883"/>
                <a:gd name="connsiteY77" fmla="*/ 139761 h 4275461"/>
                <a:gd name="connsiteX78" fmla="*/ 1391919 w 3619883"/>
                <a:gd name="connsiteY78" fmla="*/ 147202 h 4275461"/>
                <a:gd name="connsiteX79" fmla="*/ 1436563 w 3619883"/>
                <a:gd name="connsiteY79" fmla="*/ 137480 h 4275461"/>
                <a:gd name="connsiteX80" fmla="*/ 1471566 w 3619883"/>
                <a:gd name="connsiteY80" fmla="*/ 97777 h 4275461"/>
                <a:gd name="connsiteX81" fmla="*/ 1505739 w 3619883"/>
                <a:gd name="connsiteY81" fmla="*/ 75753 h 4275461"/>
                <a:gd name="connsiteX82" fmla="*/ 1590891 w 3619883"/>
                <a:gd name="connsiteY82" fmla="*/ 144702 h 4275461"/>
                <a:gd name="connsiteX83" fmla="*/ 1625616 w 3619883"/>
                <a:gd name="connsiteY83" fmla="*/ 110893 h 4275461"/>
                <a:gd name="connsiteX84" fmla="*/ 1658964 w 3619883"/>
                <a:gd name="connsiteY84" fmla="*/ 106547 h 4275461"/>
                <a:gd name="connsiteX85" fmla="*/ 1746598 w 3619883"/>
                <a:gd name="connsiteY85" fmla="*/ 122460 h 4275461"/>
                <a:gd name="connsiteX86" fmla="*/ 1811913 w 3619883"/>
                <a:gd name="connsiteY86" fmla="*/ 143234 h 4275461"/>
                <a:gd name="connsiteX87" fmla="*/ 1856557 w 3619883"/>
                <a:gd name="connsiteY87" fmla="*/ 133511 h 4275461"/>
                <a:gd name="connsiteX88" fmla="*/ 2066003 w 3619883"/>
                <a:gd name="connsiteY88" fmla="*/ 143313 h 4275461"/>
                <a:gd name="connsiteX89" fmla="*/ 2177615 w 3619883"/>
                <a:gd name="connsiteY89" fmla="*/ 119007 h 4275461"/>
                <a:gd name="connsiteX90" fmla="*/ 2255883 w 3619883"/>
                <a:gd name="connsiteY90" fmla="*/ 99047 h 4275461"/>
                <a:gd name="connsiteX91" fmla="*/ 2344622 w 3619883"/>
                <a:gd name="connsiteY91" fmla="*/ 91388 h 4275461"/>
                <a:gd name="connsiteX92" fmla="*/ 2455682 w 3619883"/>
                <a:gd name="connsiteY92" fmla="*/ 78869 h 4275461"/>
                <a:gd name="connsiteX93" fmla="*/ 2632609 w 3619883"/>
                <a:gd name="connsiteY93" fmla="*/ 75338 h 4275461"/>
                <a:gd name="connsiteX94" fmla="*/ 2742291 w 3619883"/>
                <a:gd name="connsiteY94" fmla="*/ 92282 h 4275461"/>
                <a:gd name="connsiteX95" fmla="*/ 2851974 w 3619883"/>
                <a:gd name="connsiteY95" fmla="*/ 109227 h 4275461"/>
                <a:gd name="connsiteX96" fmla="*/ 2907643 w 3619883"/>
                <a:gd name="connsiteY96" fmla="*/ 100020 h 4275461"/>
                <a:gd name="connsiteX97" fmla="*/ 2944022 w 3619883"/>
                <a:gd name="connsiteY97" fmla="*/ 30853 h 4275461"/>
                <a:gd name="connsiteX98" fmla="*/ 3022289 w 3619883"/>
                <a:gd name="connsiteY98" fmla="*/ 10893 h 4275461"/>
                <a:gd name="connsiteX99" fmla="*/ 3054807 w 3619883"/>
                <a:gd name="connsiteY99" fmla="*/ 24226 h 4275461"/>
                <a:gd name="connsiteX100" fmla="*/ 3141892 w 3619883"/>
                <a:gd name="connsiteY100" fmla="*/ 51925 h 4275461"/>
                <a:gd name="connsiteX101" fmla="*/ 3185711 w 3619883"/>
                <a:gd name="connsiteY101" fmla="*/ 59881 h 4275461"/>
                <a:gd name="connsiteX102" fmla="*/ 3219056 w 3619883"/>
                <a:gd name="connsiteY102" fmla="*/ 55536 h 4275461"/>
                <a:gd name="connsiteX103" fmla="*/ 3263425 w 3619883"/>
                <a:gd name="connsiteY103" fmla="*/ 51706 h 4275461"/>
                <a:gd name="connsiteX104" fmla="*/ 3296219 w 3619883"/>
                <a:gd name="connsiteY104" fmla="*/ 59147 h 4275461"/>
                <a:gd name="connsiteX105" fmla="*/ 3319094 w 3619883"/>
                <a:gd name="connsiteY105" fmla="*/ 42500 h 4275461"/>
                <a:gd name="connsiteX106" fmla="*/ 3420511 w 3619883"/>
                <a:gd name="connsiteY106" fmla="*/ 0 h 4275461"/>
                <a:gd name="connsiteX107" fmla="*/ 3453305 w 3619883"/>
                <a:gd name="connsiteY107" fmla="*/ 7440 h 4275461"/>
                <a:gd name="connsiteX108" fmla="*/ 3496571 w 3619883"/>
                <a:gd name="connsiteY108" fmla="*/ 27182 h 4275461"/>
                <a:gd name="connsiteX109" fmla="*/ 3602117 w 3619883"/>
                <a:gd name="connsiteY109" fmla="*/ 132521 h 4275461"/>
                <a:gd name="connsiteX110" fmla="*/ 3619883 w 3619883"/>
                <a:gd name="connsiteY110" fmla="*/ 140049 h 4275461"/>
                <a:gd name="connsiteX111" fmla="*/ 3619883 w 3619883"/>
                <a:gd name="connsiteY11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03447 w 3619883"/>
                <a:gd name="connsiteY13" fmla="*/ 4007960 h 4275461"/>
                <a:gd name="connsiteX14" fmla="*/ 1716110 w 3619883"/>
                <a:gd name="connsiteY14" fmla="*/ 4128157 h 4275461"/>
                <a:gd name="connsiteX15" fmla="*/ 1745346 w 3619883"/>
                <a:gd name="connsiteY15" fmla="*/ 4128157 h 4275461"/>
                <a:gd name="connsiteX16" fmla="*/ 1796694 w 3619883"/>
                <a:gd name="connsiteY16" fmla="*/ 4275461 h 4275461"/>
                <a:gd name="connsiteX17" fmla="*/ 1558844 w 3619883"/>
                <a:gd name="connsiteY17" fmla="*/ 4275461 h 4275461"/>
                <a:gd name="connsiteX18" fmla="*/ 1517252 w 3619883"/>
                <a:gd name="connsiteY18" fmla="*/ 4128157 h 4275461"/>
                <a:gd name="connsiteX19" fmla="*/ 1582936 w 3619883"/>
                <a:gd name="connsiteY19" fmla="*/ 4128157 h 4275461"/>
                <a:gd name="connsiteX20" fmla="*/ 1582936 w 3619883"/>
                <a:gd name="connsiteY20" fmla="*/ 3951392 h 4275461"/>
                <a:gd name="connsiteX21" fmla="*/ 1405151 w 3619883"/>
                <a:gd name="connsiteY21" fmla="*/ 3951392 h 4275461"/>
                <a:gd name="connsiteX22" fmla="*/ 1405151 w 3619883"/>
                <a:gd name="connsiteY22" fmla="*/ 4128157 h 4275461"/>
                <a:gd name="connsiteX23" fmla="*/ 1468988 w 3619883"/>
                <a:gd name="connsiteY23" fmla="*/ 4128157 h 4275461"/>
                <a:gd name="connsiteX24" fmla="*/ 1427396 w 3619883"/>
                <a:gd name="connsiteY24" fmla="*/ 4275461 h 4275461"/>
                <a:gd name="connsiteX25" fmla="*/ 1210751 w 3619883"/>
                <a:gd name="connsiteY25" fmla="*/ 4275461 h 4275461"/>
                <a:gd name="connsiteX26" fmla="*/ 1210751 w 3619883"/>
                <a:gd name="connsiteY26" fmla="*/ 4128157 h 4275461"/>
                <a:gd name="connsiteX27" fmla="*/ 1271978 w 3619883"/>
                <a:gd name="connsiteY27" fmla="*/ 4128157 h 4275461"/>
                <a:gd name="connsiteX28" fmla="*/ 1271978 w 3619883"/>
                <a:gd name="connsiteY28" fmla="*/ 3951392 h 4275461"/>
                <a:gd name="connsiteX29" fmla="*/ 1094193 w 3619883"/>
                <a:gd name="connsiteY29" fmla="*/ 3951392 h 4275461"/>
                <a:gd name="connsiteX30" fmla="*/ 1094193 w 3619883"/>
                <a:gd name="connsiteY30" fmla="*/ 4128157 h 4275461"/>
                <a:gd name="connsiteX31" fmla="*/ 1140354 w 3619883"/>
                <a:gd name="connsiteY31" fmla="*/ 4128157 h 4275461"/>
                <a:gd name="connsiteX32" fmla="*/ 1140354 w 3619883"/>
                <a:gd name="connsiteY32" fmla="*/ 4275461 h 4275461"/>
                <a:gd name="connsiteX33" fmla="*/ 953807 w 3619883"/>
                <a:gd name="connsiteY33" fmla="*/ 4275461 h 4275461"/>
                <a:gd name="connsiteX34" fmla="*/ 912215 w 3619883"/>
                <a:gd name="connsiteY34" fmla="*/ 4128157 h 4275461"/>
                <a:gd name="connsiteX35" fmla="*/ 961020 w 3619883"/>
                <a:gd name="connsiteY35" fmla="*/ 4128157 h 4275461"/>
                <a:gd name="connsiteX36" fmla="*/ 961020 w 3619883"/>
                <a:gd name="connsiteY36" fmla="*/ 3951392 h 4275461"/>
                <a:gd name="connsiteX37" fmla="*/ 783235 w 3619883"/>
                <a:gd name="connsiteY37" fmla="*/ 3951392 h 4275461"/>
                <a:gd name="connsiteX38" fmla="*/ 783235 w 3619883"/>
                <a:gd name="connsiteY38" fmla="*/ 4128157 h 4275461"/>
                <a:gd name="connsiteX39" fmla="*/ 871024 w 3619883"/>
                <a:gd name="connsiteY39" fmla="*/ 4128157 h 4275461"/>
                <a:gd name="connsiteX40" fmla="*/ 829432 w 3619883"/>
                <a:gd name="connsiteY40" fmla="*/ 4275461 h 4275461"/>
                <a:gd name="connsiteX41" fmla="*/ 611484 w 3619883"/>
                <a:gd name="connsiteY41" fmla="*/ 4275461 h 4275461"/>
                <a:gd name="connsiteX42" fmla="*/ 621247 w 3619883"/>
                <a:gd name="connsiteY42" fmla="*/ 4128157 h 4275461"/>
                <a:gd name="connsiteX43" fmla="*/ 650062 w 3619883"/>
                <a:gd name="connsiteY43" fmla="*/ 4128157 h 4275461"/>
                <a:gd name="connsiteX44" fmla="*/ 650062 w 3619883"/>
                <a:gd name="connsiteY44" fmla="*/ 3951392 h 4275461"/>
                <a:gd name="connsiteX45" fmla="*/ 472277 w 3619883"/>
                <a:gd name="connsiteY45" fmla="*/ 3951392 h 4275461"/>
                <a:gd name="connsiteX46" fmla="*/ 472277 w 3619883"/>
                <a:gd name="connsiteY46" fmla="*/ 4128157 h 4275461"/>
                <a:gd name="connsiteX47" fmla="*/ 522650 w 3619883"/>
                <a:gd name="connsiteY47" fmla="*/ 4128157 h 4275461"/>
                <a:gd name="connsiteX48" fmla="*/ 573998 w 3619883"/>
                <a:gd name="connsiteY48" fmla="*/ 4275461 h 4275461"/>
                <a:gd name="connsiteX49" fmla="*/ 336164 w 3619883"/>
                <a:gd name="connsiteY49" fmla="*/ 4275461 h 4275461"/>
                <a:gd name="connsiteX50" fmla="*/ 294572 w 3619883"/>
                <a:gd name="connsiteY50" fmla="*/ 4128157 h 4275461"/>
                <a:gd name="connsiteX51" fmla="*/ 339106 w 3619883"/>
                <a:gd name="connsiteY51" fmla="*/ 4128157 h 4275461"/>
                <a:gd name="connsiteX52" fmla="*/ 339106 w 3619883"/>
                <a:gd name="connsiteY52" fmla="*/ 3951392 h 4275461"/>
                <a:gd name="connsiteX53" fmla="*/ 161321 w 3619883"/>
                <a:gd name="connsiteY53" fmla="*/ 3951392 h 4275461"/>
                <a:gd name="connsiteX54" fmla="*/ 161321 w 3619883"/>
                <a:gd name="connsiteY54" fmla="*/ 4128157 h 4275461"/>
                <a:gd name="connsiteX55" fmla="*/ 230914 w 3619883"/>
                <a:gd name="connsiteY55" fmla="*/ 4128157 h 4275461"/>
                <a:gd name="connsiteX56" fmla="*/ 189322 w 3619883"/>
                <a:gd name="connsiteY56" fmla="*/ 4275461 h 4275461"/>
                <a:gd name="connsiteX57" fmla="*/ 0 w 3619883"/>
                <a:gd name="connsiteY57" fmla="*/ 4275461 h 4275461"/>
                <a:gd name="connsiteX58" fmla="*/ 0 w 3619883"/>
                <a:gd name="connsiteY58" fmla="*/ 42229 h 4275461"/>
                <a:gd name="connsiteX59" fmla="*/ 42464 w 3619883"/>
                <a:gd name="connsiteY59" fmla="*/ 40518 h 4275461"/>
                <a:gd name="connsiteX60" fmla="*/ 137733 w 3619883"/>
                <a:gd name="connsiteY60" fmla="*/ 35355 h 4275461"/>
                <a:gd name="connsiteX61" fmla="*/ 270565 w 3619883"/>
                <a:gd name="connsiteY61" fmla="*/ 29759 h 4275461"/>
                <a:gd name="connsiteX62" fmla="*/ 479734 w 3619883"/>
                <a:gd name="connsiteY62" fmla="*/ 45455 h 4275461"/>
                <a:gd name="connsiteX63" fmla="*/ 524103 w 3619883"/>
                <a:gd name="connsiteY63" fmla="*/ 41625 h 4275461"/>
                <a:gd name="connsiteX64" fmla="*/ 624416 w 3619883"/>
                <a:gd name="connsiteY64" fmla="*/ 22696 h 4275461"/>
                <a:gd name="connsiteX65" fmla="*/ 657762 w 3619883"/>
                <a:gd name="connsiteY65" fmla="*/ 18351 h 4275461"/>
                <a:gd name="connsiteX66" fmla="*/ 690557 w 3619883"/>
                <a:gd name="connsiteY66" fmla="*/ 25792 h 4275461"/>
                <a:gd name="connsiteX67" fmla="*/ 745123 w 3619883"/>
                <a:gd name="connsiteY67" fmla="*/ 40157 h 4275461"/>
                <a:gd name="connsiteX68" fmla="*/ 789493 w 3619883"/>
                <a:gd name="connsiteY68" fmla="*/ 36327 h 4275461"/>
                <a:gd name="connsiteX69" fmla="*/ 854255 w 3619883"/>
                <a:gd name="connsiteY69" fmla="*/ 68887 h 4275461"/>
                <a:gd name="connsiteX70" fmla="*/ 897520 w 3619883"/>
                <a:gd name="connsiteY70" fmla="*/ 88629 h 4275461"/>
                <a:gd name="connsiteX71" fmla="*/ 940510 w 3619883"/>
                <a:gd name="connsiteY71" fmla="*/ 114265 h 4275461"/>
                <a:gd name="connsiteX72" fmla="*/ 1082712 w 3619883"/>
                <a:gd name="connsiteY72" fmla="*/ 144543 h 4275461"/>
                <a:gd name="connsiteX73" fmla="*/ 1205348 w 3619883"/>
                <a:gd name="connsiteY73" fmla="*/ 120753 h 4275461"/>
                <a:gd name="connsiteX74" fmla="*/ 1271764 w 3619883"/>
                <a:gd name="connsiteY74" fmla="*/ 117956 h 4275461"/>
                <a:gd name="connsiteX75" fmla="*/ 1315583 w 3619883"/>
                <a:gd name="connsiteY75" fmla="*/ 125912 h 4275461"/>
                <a:gd name="connsiteX76" fmla="*/ 1359125 w 3619883"/>
                <a:gd name="connsiteY76" fmla="*/ 139761 h 4275461"/>
                <a:gd name="connsiteX77" fmla="*/ 1391919 w 3619883"/>
                <a:gd name="connsiteY77" fmla="*/ 147202 h 4275461"/>
                <a:gd name="connsiteX78" fmla="*/ 1436563 w 3619883"/>
                <a:gd name="connsiteY78" fmla="*/ 137480 h 4275461"/>
                <a:gd name="connsiteX79" fmla="*/ 1471566 w 3619883"/>
                <a:gd name="connsiteY79" fmla="*/ 97777 h 4275461"/>
                <a:gd name="connsiteX80" fmla="*/ 1505739 w 3619883"/>
                <a:gd name="connsiteY80" fmla="*/ 75753 h 4275461"/>
                <a:gd name="connsiteX81" fmla="*/ 1590891 w 3619883"/>
                <a:gd name="connsiteY81" fmla="*/ 144702 h 4275461"/>
                <a:gd name="connsiteX82" fmla="*/ 1625616 w 3619883"/>
                <a:gd name="connsiteY82" fmla="*/ 110893 h 4275461"/>
                <a:gd name="connsiteX83" fmla="*/ 1658964 w 3619883"/>
                <a:gd name="connsiteY83" fmla="*/ 106547 h 4275461"/>
                <a:gd name="connsiteX84" fmla="*/ 1746598 w 3619883"/>
                <a:gd name="connsiteY84" fmla="*/ 122460 h 4275461"/>
                <a:gd name="connsiteX85" fmla="*/ 1811913 w 3619883"/>
                <a:gd name="connsiteY85" fmla="*/ 143234 h 4275461"/>
                <a:gd name="connsiteX86" fmla="*/ 1856557 w 3619883"/>
                <a:gd name="connsiteY86" fmla="*/ 133511 h 4275461"/>
                <a:gd name="connsiteX87" fmla="*/ 2066003 w 3619883"/>
                <a:gd name="connsiteY87" fmla="*/ 143313 h 4275461"/>
                <a:gd name="connsiteX88" fmla="*/ 2177615 w 3619883"/>
                <a:gd name="connsiteY88" fmla="*/ 119007 h 4275461"/>
                <a:gd name="connsiteX89" fmla="*/ 2255883 w 3619883"/>
                <a:gd name="connsiteY89" fmla="*/ 99047 h 4275461"/>
                <a:gd name="connsiteX90" fmla="*/ 2344622 w 3619883"/>
                <a:gd name="connsiteY90" fmla="*/ 91388 h 4275461"/>
                <a:gd name="connsiteX91" fmla="*/ 2455682 w 3619883"/>
                <a:gd name="connsiteY91" fmla="*/ 78869 h 4275461"/>
                <a:gd name="connsiteX92" fmla="*/ 2632609 w 3619883"/>
                <a:gd name="connsiteY92" fmla="*/ 75338 h 4275461"/>
                <a:gd name="connsiteX93" fmla="*/ 2742291 w 3619883"/>
                <a:gd name="connsiteY93" fmla="*/ 92282 h 4275461"/>
                <a:gd name="connsiteX94" fmla="*/ 2851974 w 3619883"/>
                <a:gd name="connsiteY94" fmla="*/ 109227 h 4275461"/>
                <a:gd name="connsiteX95" fmla="*/ 2907643 w 3619883"/>
                <a:gd name="connsiteY95" fmla="*/ 100020 h 4275461"/>
                <a:gd name="connsiteX96" fmla="*/ 2944022 w 3619883"/>
                <a:gd name="connsiteY96" fmla="*/ 30853 h 4275461"/>
                <a:gd name="connsiteX97" fmla="*/ 3022289 w 3619883"/>
                <a:gd name="connsiteY97" fmla="*/ 10893 h 4275461"/>
                <a:gd name="connsiteX98" fmla="*/ 3054807 w 3619883"/>
                <a:gd name="connsiteY98" fmla="*/ 24226 h 4275461"/>
                <a:gd name="connsiteX99" fmla="*/ 3141892 w 3619883"/>
                <a:gd name="connsiteY99" fmla="*/ 51925 h 4275461"/>
                <a:gd name="connsiteX100" fmla="*/ 3185711 w 3619883"/>
                <a:gd name="connsiteY100" fmla="*/ 59881 h 4275461"/>
                <a:gd name="connsiteX101" fmla="*/ 3219056 w 3619883"/>
                <a:gd name="connsiteY101" fmla="*/ 55536 h 4275461"/>
                <a:gd name="connsiteX102" fmla="*/ 3263425 w 3619883"/>
                <a:gd name="connsiteY102" fmla="*/ 51706 h 4275461"/>
                <a:gd name="connsiteX103" fmla="*/ 3296219 w 3619883"/>
                <a:gd name="connsiteY103" fmla="*/ 59147 h 4275461"/>
                <a:gd name="connsiteX104" fmla="*/ 3319094 w 3619883"/>
                <a:gd name="connsiteY104" fmla="*/ 42500 h 4275461"/>
                <a:gd name="connsiteX105" fmla="*/ 3420511 w 3619883"/>
                <a:gd name="connsiteY105" fmla="*/ 0 h 4275461"/>
                <a:gd name="connsiteX106" fmla="*/ 3453305 w 3619883"/>
                <a:gd name="connsiteY106" fmla="*/ 7440 h 4275461"/>
                <a:gd name="connsiteX107" fmla="*/ 3496571 w 3619883"/>
                <a:gd name="connsiteY107" fmla="*/ 27182 h 4275461"/>
                <a:gd name="connsiteX108" fmla="*/ 3602117 w 3619883"/>
                <a:gd name="connsiteY108" fmla="*/ 132521 h 4275461"/>
                <a:gd name="connsiteX109" fmla="*/ 3619883 w 3619883"/>
                <a:gd name="connsiteY109" fmla="*/ 140049 h 4275461"/>
                <a:gd name="connsiteX110" fmla="*/ 3619883 w 3619883"/>
                <a:gd name="connsiteY11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16110 w 3619883"/>
                <a:gd name="connsiteY13" fmla="*/ 4128157 h 4275461"/>
                <a:gd name="connsiteX14" fmla="*/ 1745346 w 3619883"/>
                <a:gd name="connsiteY14" fmla="*/ 4128157 h 4275461"/>
                <a:gd name="connsiteX15" fmla="*/ 1796694 w 3619883"/>
                <a:gd name="connsiteY15" fmla="*/ 4275461 h 4275461"/>
                <a:gd name="connsiteX16" fmla="*/ 1558844 w 3619883"/>
                <a:gd name="connsiteY16" fmla="*/ 4275461 h 4275461"/>
                <a:gd name="connsiteX17" fmla="*/ 1517252 w 3619883"/>
                <a:gd name="connsiteY17" fmla="*/ 4128157 h 4275461"/>
                <a:gd name="connsiteX18" fmla="*/ 1582936 w 3619883"/>
                <a:gd name="connsiteY18" fmla="*/ 4128157 h 4275461"/>
                <a:gd name="connsiteX19" fmla="*/ 1582936 w 3619883"/>
                <a:gd name="connsiteY19" fmla="*/ 3951392 h 4275461"/>
                <a:gd name="connsiteX20" fmla="*/ 1405151 w 3619883"/>
                <a:gd name="connsiteY20" fmla="*/ 3951392 h 4275461"/>
                <a:gd name="connsiteX21" fmla="*/ 1405151 w 3619883"/>
                <a:gd name="connsiteY21" fmla="*/ 4128157 h 4275461"/>
                <a:gd name="connsiteX22" fmla="*/ 1468988 w 3619883"/>
                <a:gd name="connsiteY22" fmla="*/ 4128157 h 4275461"/>
                <a:gd name="connsiteX23" fmla="*/ 1427396 w 3619883"/>
                <a:gd name="connsiteY23" fmla="*/ 4275461 h 4275461"/>
                <a:gd name="connsiteX24" fmla="*/ 1210751 w 3619883"/>
                <a:gd name="connsiteY24" fmla="*/ 4275461 h 4275461"/>
                <a:gd name="connsiteX25" fmla="*/ 1210751 w 3619883"/>
                <a:gd name="connsiteY25" fmla="*/ 4128157 h 4275461"/>
                <a:gd name="connsiteX26" fmla="*/ 1271978 w 3619883"/>
                <a:gd name="connsiteY26" fmla="*/ 4128157 h 4275461"/>
                <a:gd name="connsiteX27" fmla="*/ 1271978 w 3619883"/>
                <a:gd name="connsiteY27" fmla="*/ 3951392 h 4275461"/>
                <a:gd name="connsiteX28" fmla="*/ 1094193 w 3619883"/>
                <a:gd name="connsiteY28" fmla="*/ 3951392 h 4275461"/>
                <a:gd name="connsiteX29" fmla="*/ 1094193 w 3619883"/>
                <a:gd name="connsiteY29" fmla="*/ 4128157 h 4275461"/>
                <a:gd name="connsiteX30" fmla="*/ 1140354 w 3619883"/>
                <a:gd name="connsiteY30" fmla="*/ 4128157 h 4275461"/>
                <a:gd name="connsiteX31" fmla="*/ 1140354 w 3619883"/>
                <a:gd name="connsiteY31" fmla="*/ 4275461 h 4275461"/>
                <a:gd name="connsiteX32" fmla="*/ 953807 w 3619883"/>
                <a:gd name="connsiteY32" fmla="*/ 4275461 h 4275461"/>
                <a:gd name="connsiteX33" fmla="*/ 912215 w 3619883"/>
                <a:gd name="connsiteY33" fmla="*/ 4128157 h 4275461"/>
                <a:gd name="connsiteX34" fmla="*/ 961020 w 3619883"/>
                <a:gd name="connsiteY34" fmla="*/ 4128157 h 4275461"/>
                <a:gd name="connsiteX35" fmla="*/ 961020 w 3619883"/>
                <a:gd name="connsiteY35" fmla="*/ 3951392 h 4275461"/>
                <a:gd name="connsiteX36" fmla="*/ 783235 w 3619883"/>
                <a:gd name="connsiteY36" fmla="*/ 3951392 h 4275461"/>
                <a:gd name="connsiteX37" fmla="*/ 783235 w 3619883"/>
                <a:gd name="connsiteY37" fmla="*/ 4128157 h 4275461"/>
                <a:gd name="connsiteX38" fmla="*/ 871024 w 3619883"/>
                <a:gd name="connsiteY38" fmla="*/ 4128157 h 4275461"/>
                <a:gd name="connsiteX39" fmla="*/ 829432 w 3619883"/>
                <a:gd name="connsiteY39" fmla="*/ 4275461 h 4275461"/>
                <a:gd name="connsiteX40" fmla="*/ 611484 w 3619883"/>
                <a:gd name="connsiteY40" fmla="*/ 4275461 h 4275461"/>
                <a:gd name="connsiteX41" fmla="*/ 621247 w 3619883"/>
                <a:gd name="connsiteY41" fmla="*/ 4128157 h 4275461"/>
                <a:gd name="connsiteX42" fmla="*/ 650062 w 3619883"/>
                <a:gd name="connsiteY42" fmla="*/ 4128157 h 4275461"/>
                <a:gd name="connsiteX43" fmla="*/ 650062 w 3619883"/>
                <a:gd name="connsiteY43" fmla="*/ 3951392 h 4275461"/>
                <a:gd name="connsiteX44" fmla="*/ 472277 w 3619883"/>
                <a:gd name="connsiteY44" fmla="*/ 3951392 h 4275461"/>
                <a:gd name="connsiteX45" fmla="*/ 472277 w 3619883"/>
                <a:gd name="connsiteY45" fmla="*/ 4128157 h 4275461"/>
                <a:gd name="connsiteX46" fmla="*/ 522650 w 3619883"/>
                <a:gd name="connsiteY46" fmla="*/ 4128157 h 4275461"/>
                <a:gd name="connsiteX47" fmla="*/ 573998 w 3619883"/>
                <a:gd name="connsiteY47" fmla="*/ 4275461 h 4275461"/>
                <a:gd name="connsiteX48" fmla="*/ 336164 w 3619883"/>
                <a:gd name="connsiteY48" fmla="*/ 4275461 h 4275461"/>
                <a:gd name="connsiteX49" fmla="*/ 294572 w 3619883"/>
                <a:gd name="connsiteY49" fmla="*/ 4128157 h 4275461"/>
                <a:gd name="connsiteX50" fmla="*/ 339106 w 3619883"/>
                <a:gd name="connsiteY50" fmla="*/ 4128157 h 4275461"/>
                <a:gd name="connsiteX51" fmla="*/ 339106 w 3619883"/>
                <a:gd name="connsiteY51" fmla="*/ 3951392 h 4275461"/>
                <a:gd name="connsiteX52" fmla="*/ 161321 w 3619883"/>
                <a:gd name="connsiteY52" fmla="*/ 3951392 h 4275461"/>
                <a:gd name="connsiteX53" fmla="*/ 161321 w 3619883"/>
                <a:gd name="connsiteY53" fmla="*/ 4128157 h 4275461"/>
                <a:gd name="connsiteX54" fmla="*/ 230914 w 3619883"/>
                <a:gd name="connsiteY54" fmla="*/ 4128157 h 4275461"/>
                <a:gd name="connsiteX55" fmla="*/ 189322 w 3619883"/>
                <a:gd name="connsiteY55" fmla="*/ 4275461 h 4275461"/>
                <a:gd name="connsiteX56" fmla="*/ 0 w 3619883"/>
                <a:gd name="connsiteY56" fmla="*/ 4275461 h 4275461"/>
                <a:gd name="connsiteX57" fmla="*/ 0 w 3619883"/>
                <a:gd name="connsiteY57" fmla="*/ 42229 h 4275461"/>
                <a:gd name="connsiteX58" fmla="*/ 42464 w 3619883"/>
                <a:gd name="connsiteY58" fmla="*/ 40518 h 4275461"/>
                <a:gd name="connsiteX59" fmla="*/ 137733 w 3619883"/>
                <a:gd name="connsiteY59" fmla="*/ 35355 h 4275461"/>
                <a:gd name="connsiteX60" fmla="*/ 270565 w 3619883"/>
                <a:gd name="connsiteY60" fmla="*/ 29759 h 4275461"/>
                <a:gd name="connsiteX61" fmla="*/ 479734 w 3619883"/>
                <a:gd name="connsiteY61" fmla="*/ 45455 h 4275461"/>
                <a:gd name="connsiteX62" fmla="*/ 524103 w 3619883"/>
                <a:gd name="connsiteY62" fmla="*/ 41625 h 4275461"/>
                <a:gd name="connsiteX63" fmla="*/ 624416 w 3619883"/>
                <a:gd name="connsiteY63" fmla="*/ 22696 h 4275461"/>
                <a:gd name="connsiteX64" fmla="*/ 657762 w 3619883"/>
                <a:gd name="connsiteY64" fmla="*/ 18351 h 4275461"/>
                <a:gd name="connsiteX65" fmla="*/ 690557 w 3619883"/>
                <a:gd name="connsiteY65" fmla="*/ 25792 h 4275461"/>
                <a:gd name="connsiteX66" fmla="*/ 745123 w 3619883"/>
                <a:gd name="connsiteY66" fmla="*/ 40157 h 4275461"/>
                <a:gd name="connsiteX67" fmla="*/ 789493 w 3619883"/>
                <a:gd name="connsiteY67" fmla="*/ 36327 h 4275461"/>
                <a:gd name="connsiteX68" fmla="*/ 854255 w 3619883"/>
                <a:gd name="connsiteY68" fmla="*/ 68887 h 4275461"/>
                <a:gd name="connsiteX69" fmla="*/ 897520 w 3619883"/>
                <a:gd name="connsiteY69" fmla="*/ 88629 h 4275461"/>
                <a:gd name="connsiteX70" fmla="*/ 940510 w 3619883"/>
                <a:gd name="connsiteY70" fmla="*/ 114265 h 4275461"/>
                <a:gd name="connsiteX71" fmla="*/ 1082712 w 3619883"/>
                <a:gd name="connsiteY71" fmla="*/ 144543 h 4275461"/>
                <a:gd name="connsiteX72" fmla="*/ 1205348 w 3619883"/>
                <a:gd name="connsiteY72" fmla="*/ 120753 h 4275461"/>
                <a:gd name="connsiteX73" fmla="*/ 1271764 w 3619883"/>
                <a:gd name="connsiteY73" fmla="*/ 117956 h 4275461"/>
                <a:gd name="connsiteX74" fmla="*/ 1315583 w 3619883"/>
                <a:gd name="connsiteY74" fmla="*/ 125912 h 4275461"/>
                <a:gd name="connsiteX75" fmla="*/ 1359125 w 3619883"/>
                <a:gd name="connsiteY75" fmla="*/ 139761 h 4275461"/>
                <a:gd name="connsiteX76" fmla="*/ 1391919 w 3619883"/>
                <a:gd name="connsiteY76" fmla="*/ 147202 h 4275461"/>
                <a:gd name="connsiteX77" fmla="*/ 1436563 w 3619883"/>
                <a:gd name="connsiteY77" fmla="*/ 137480 h 4275461"/>
                <a:gd name="connsiteX78" fmla="*/ 1471566 w 3619883"/>
                <a:gd name="connsiteY78" fmla="*/ 97777 h 4275461"/>
                <a:gd name="connsiteX79" fmla="*/ 1505739 w 3619883"/>
                <a:gd name="connsiteY79" fmla="*/ 75753 h 4275461"/>
                <a:gd name="connsiteX80" fmla="*/ 1590891 w 3619883"/>
                <a:gd name="connsiteY80" fmla="*/ 144702 h 4275461"/>
                <a:gd name="connsiteX81" fmla="*/ 1625616 w 3619883"/>
                <a:gd name="connsiteY81" fmla="*/ 110893 h 4275461"/>
                <a:gd name="connsiteX82" fmla="*/ 1658964 w 3619883"/>
                <a:gd name="connsiteY82" fmla="*/ 106547 h 4275461"/>
                <a:gd name="connsiteX83" fmla="*/ 1746598 w 3619883"/>
                <a:gd name="connsiteY83" fmla="*/ 122460 h 4275461"/>
                <a:gd name="connsiteX84" fmla="*/ 1811913 w 3619883"/>
                <a:gd name="connsiteY84" fmla="*/ 143234 h 4275461"/>
                <a:gd name="connsiteX85" fmla="*/ 1856557 w 3619883"/>
                <a:gd name="connsiteY85" fmla="*/ 133511 h 4275461"/>
                <a:gd name="connsiteX86" fmla="*/ 2066003 w 3619883"/>
                <a:gd name="connsiteY86" fmla="*/ 143313 h 4275461"/>
                <a:gd name="connsiteX87" fmla="*/ 2177615 w 3619883"/>
                <a:gd name="connsiteY87" fmla="*/ 119007 h 4275461"/>
                <a:gd name="connsiteX88" fmla="*/ 2255883 w 3619883"/>
                <a:gd name="connsiteY88" fmla="*/ 99047 h 4275461"/>
                <a:gd name="connsiteX89" fmla="*/ 2344622 w 3619883"/>
                <a:gd name="connsiteY89" fmla="*/ 91388 h 4275461"/>
                <a:gd name="connsiteX90" fmla="*/ 2455682 w 3619883"/>
                <a:gd name="connsiteY90" fmla="*/ 78869 h 4275461"/>
                <a:gd name="connsiteX91" fmla="*/ 2632609 w 3619883"/>
                <a:gd name="connsiteY91" fmla="*/ 75338 h 4275461"/>
                <a:gd name="connsiteX92" fmla="*/ 2742291 w 3619883"/>
                <a:gd name="connsiteY92" fmla="*/ 92282 h 4275461"/>
                <a:gd name="connsiteX93" fmla="*/ 2851974 w 3619883"/>
                <a:gd name="connsiteY93" fmla="*/ 109227 h 4275461"/>
                <a:gd name="connsiteX94" fmla="*/ 2907643 w 3619883"/>
                <a:gd name="connsiteY94" fmla="*/ 100020 h 4275461"/>
                <a:gd name="connsiteX95" fmla="*/ 2944022 w 3619883"/>
                <a:gd name="connsiteY95" fmla="*/ 30853 h 4275461"/>
                <a:gd name="connsiteX96" fmla="*/ 3022289 w 3619883"/>
                <a:gd name="connsiteY96" fmla="*/ 10893 h 4275461"/>
                <a:gd name="connsiteX97" fmla="*/ 3054807 w 3619883"/>
                <a:gd name="connsiteY97" fmla="*/ 24226 h 4275461"/>
                <a:gd name="connsiteX98" fmla="*/ 3141892 w 3619883"/>
                <a:gd name="connsiteY98" fmla="*/ 51925 h 4275461"/>
                <a:gd name="connsiteX99" fmla="*/ 3185711 w 3619883"/>
                <a:gd name="connsiteY99" fmla="*/ 59881 h 4275461"/>
                <a:gd name="connsiteX100" fmla="*/ 3219056 w 3619883"/>
                <a:gd name="connsiteY100" fmla="*/ 55536 h 4275461"/>
                <a:gd name="connsiteX101" fmla="*/ 3263425 w 3619883"/>
                <a:gd name="connsiteY101" fmla="*/ 51706 h 4275461"/>
                <a:gd name="connsiteX102" fmla="*/ 3296219 w 3619883"/>
                <a:gd name="connsiteY102" fmla="*/ 59147 h 4275461"/>
                <a:gd name="connsiteX103" fmla="*/ 3319094 w 3619883"/>
                <a:gd name="connsiteY103" fmla="*/ 42500 h 4275461"/>
                <a:gd name="connsiteX104" fmla="*/ 3420511 w 3619883"/>
                <a:gd name="connsiteY104" fmla="*/ 0 h 4275461"/>
                <a:gd name="connsiteX105" fmla="*/ 3453305 w 3619883"/>
                <a:gd name="connsiteY105" fmla="*/ 7440 h 4275461"/>
                <a:gd name="connsiteX106" fmla="*/ 3496571 w 3619883"/>
                <a:gd name="connsiteY106" fmla="*/ 27182 h 4275461"/>
                <a:gd name="connsiteX107" fmla="*/ 3602117 w 3619883"/>
                <a:gd name="connsiteY107" fmla="*/ 132521 h 4275461"/>
                <a:gd name="connsiteX108" fmla="*/ 3619883 w 3619883"/>
                <a:gd name="connsiteY108" fmla="*/ 140049 h 4275461"/>
                <a:gd name="connsiteX109" fmla="*/ 3619883 w 3619883"/>
                <a:gd name="connsiteY10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128157 h 4275461"/>
                <a:gd name="connsiteX13" fmla="*/ 1745346 w 3619883"/>
                <a:gd name="connsiteY13" fmla="*/ 4128157 h 4275461"/>
                <a:gd name="connsiteX14" fmla="*/ 1796694 w 3619883"/>
                <a:gd name="connsiteY14" fmla="*/ 4275461 h 4275461"/>
                <a:gd name="connsiteX15" fmla="*/ 1558844 w 3619883"/>
                <a:gd name="connsiteY15" fmla="*/ 4275461 h 4275461"/>
                <a:gd name="connsiteX16" fmla="*/ 1517252 w 3619883"/>
                <a:gd name="connsiteY16" fmla="*/ 4128157 h 4275461"/>
                <a:gd name="connsiteX17" fmla="*/ 1582936 w 3619883"/>
                <a:gd name="connsiteY17" fmla="*/ 4128157 h 4275461"/>
                <a:gd name="connsiteX18" fmla="*/ 1582936 w 3619883"/>
                <a:gd name="connsiteY18" fmla="*/ 3951392 h 4275461"/>
                <a:gd name="connsiteX19" fmla="*/ 1405151 w 3619883"/>
                <a:gd name="connsiteY19" fmla="*/ 3951392 h 4275461"/>
                <a:gd name="connsiteX20" fmla="*/ 1405151 w 3619883"/>
                <a:gd name="connsiteY20" fmla="*/ 4128157 h 4275461"/>
                <a:gd name="connsiteX21" fmla="*/ 1468988 w 3619883"/>
                <a:gd name="connsiteY21" fmla="*/ 4128157 h 4275461"/>
                <a:gd name="connsiteX22" fmla="*/ 1427396 w 3619883"/>
                <a:gd name="connsiteY22" fmla="*/ 4275461 h 4275461"/>
                <a:gd name="connsiteX23" fmla="*/ 1210751 w 3619883"/>
                <a:gd name="connsiteY23" fmla="*/ 4275461 h 4275461"/>
                <a:gd name="connsiteX24" fmla="*/ 1210751 w 3619883"/>
                <a:gd name="connsiteY24" fmla="*/ 4128157 h 4275461"/>
                <a:gd name="connsiteX25" fmla="*/ 1271978 w 3619883"/>
                <a:gd name="connsiteY25" fmla="*/ 4128157 h 4275461"/>
                <a:gd name="connsiteX26" fmla="*/ 1271978 w 3619883"/>
                <a:gd name="connsiteY26" fmla="*/ 3951392 h 4275461"/>
                <a:gd name="connsiteX27" fmla="*/ 1094193 w 3619883"/>
                <a:gd name="connsiteY27" fmla="*/ 3951392 h 4275461"/>
                <a:gd name="connsiteX28" fmla="*/ 1094193 w 3619883"/>
                <a:gd name="connsiteY28" fmla="*/ 4128157 h 4275461"/>
                <a:gd name="connsiteX29" fmla="*/ 1140354 w 3619883"/>
                <a:gd name="connsiteY29" fmla="*/ 4128157 h 4275461"/>
                <a:gd name="connsiteX30" fmla="*/ 1140354 w 3619883"/>
                <a:gd name="connsiteY30" fmla="*/ 4275461 h 4275461"/>
                <a:gd name="connsiteX31" fmla="*/ 953807 w 3619883"/>
                <a:gd name="connsiteY31" fmla="*/ 4275461 h 4275461"/>
                <a:gd name="connsiteX32" fmla="*/ 912215 w 3619883"/>
                <a:gd name="connsiteY32" fmla="*/ 4128157 h 4275461"/>
                <a:gd name="connsiteX33" fmla="*/ 961020 w 3619883"/>
                <a:gd name="connsiteY33" fmla="*/ 4128157 h 4275461"/>
                <a:gd name="connsiteX34" fmla="*/ 961020 w 3619883"/>
                <a:gd name="connsiteY34" fmla="*/ 3951392 h 4275461"/>
                <a:gd name="connsiteX35" fmla="*/ 783235 w 3619883"/>
                <a:gd name="connsiteY35" fmla="*/ 3951392 h 4275461"/>
                <a:gd name="connsiteX36" fmla="*/ 783235 w 3619883"/>
                <a:gd name="connsiteY36" fmla="*/ 4128157 h 4275461"/>
                <a:gd name="connsiteX37" fmla="*/ 871024 w 3619883"/>
                <a:gd name="connsiteY37" fmla="*/ 4128157 h 4275461"/>
                <a:gd name="connsiteX38" fmla="*/ 829432 w 3619883"/>
                <a:gd name="connsiteY38" fmla="*/ 4275461 h 4275461"/>
                <a:gd name="connsiteX39" fmla="*/ 611484 w 3619883"/>
                <a:gd name="connsiteY39" fmla="*/ 4275461 h 4275461"/>
                <a:gd name="connsiteX40" fmla="*/ 621247 w 3619883"/>
                <a:gd name="connsiteY40" fmla="*/ 4128157 h 4275461"/>
                <a:gd name="connsiteX41" fmla="*/ 650062 w 3619883"/>
                <a:gd name="connsiteY41" fmla="*/ 4128157 h 4275461"/>
                <a:gd name="connsiteX42" fmla="*/ 650062 w 3619883"/>
                <a:gd name="connsiteY42" fmla="*/ 3951392 h 4275461"/>
                <a:gd name="connsiteX43" fmla="*/ 472277 w 3619883"/>
                <a:gd name="connsiteY43" fmla="*/ 3951392 h 4275461"/>
                <a:gd name="connsiteX44" fmla="*/ 472277 w 3619883"/>
                <a:gd name="connsiteY44" fmla="*/ 4128157 h 4275461"/>
                <a:gd name="connsiteX45" fmla="*/ 522650 w 3619883"/>
                <a:gd name="connsiteY45" fmla="*/ 4128157 h 4275461"/>
                <a:gd name="connsiteX46" fmla="*/ 573998 w 3619883"/>
                <a:gd name="connsiteY46" fmla="*/ 4275461 h 4275461"/>
                <a:gd name="connsiteX47" fmla="*/ 336164 w 3619883"/>
                <a:gd name="connsiteY47" fmla="*/ 4275461 h 4275461"/>
                <a:gd name="connsiteX48" fmla="*/ 294572 w 3619883"/>
                <a:gd name="connsiteY48" fmla="*/ 4128157 h 4275461"/>
                <a:gd name="connsiteX49" fmla="*/ 339106 w 3619883"/>
                <a:gd name="connsiteY49" fmla="*/ 4128157 h 4275461"/>
                <a:gd name="connsiteX50" fmla="*/ 339106 w 3619883"/>
                <a:gd name="connsiteY50" fmla="*/ 3951392 h 4275461"/>
                <a:gd name="connsiteX51" fmla="*/ 161321 w 3619883"/>
                <a:gd name="connsiteY51" fmla="*/ 3951392 h 4275461"/>
                <a:gd name="connsiteX52" fmla="*/ 161321 w 3619883"/>
                <a:gd name="connsiteY52" fmla="*/ 4128157 h 4275461"/>
                <a:gd name="connsiteX53" fmla="*/ 230914 w 3619883"/>
                <a:gd name="connsiteY53" fmla="*/ 4128157 h 4275461"/>
                <a:gd name="connsiteX54" fmla="*/ 189322 w 3619883"/>
                <a:gd name="connsiteY54" fmla="*/ 4275461 h 4275461"/>
                <a:gd name="connsiteX55" fmla="*/ 0 w 3619883"/>
                <a:gd name="connsiteY55" fmla="*/ 4275461 h 4275461"/>
                <a:gd name="connsiteX56" fmla="*/ 0 w 3619883"/>
                <a:gd name="connsiteY56" fmla="*/ 42229 h 4275461"/>
                <a:gd name="connsiteX57" fmla="*/ 42464 w 3619883"/>
                <a:gd name="connsiteY57" fmla="*/ 40518 h 4275461"/>
                <a:gd name="connsiteX58" fmla="*/ 137733 w 3619883"/>
                <a:gd name="connsiteY58" fmla="*/ 35355 h 4275461"/>
                <a:gd name="connsiteX59" fmla="*/ 270565 w 3619883"/>
                <a:gd name="connsiteY59" fmla="*/ 29759 h 4275461"/>
                <a:gd name="connsiteX60" fmla="*/ 479734 w 3619883"/>
                <a:gd name="connsiteY60" fmla="*/ 45455 h 4275461"/>
                <a:gd name="connsiteX61" fmla="*/ 524103 w 3619883"/>
                <a:gd name="connsiteY61" fmla="*/ 41625 h 4275461"/>
                <a:gd name="connsiteX62" fmla="*/ 624416 w 3619883"/>
                <a:gd name="connsiteY62" fmla="*/ 22696 h 4275461"/>
                <a:gd name="connsiteX63" fmla="*/ 657762 w 3619883"/>
                <a:gd name="connsiteY63" fmla="*/ 18351 h 4275461"/>
                <a:gd name="connsiteX64" fmla="*/ 690557 w 3619883"/>
                <a:gd name="connsiteY64" fmla="*/ 25792 h 4275461"/>
                <a:gd name="connsiteX65" fmla="*/ 745123 w 3619883"/>
                <a:gd name="connsiteY65" fmla="*/ 40157 h 4275461"/>
                <a:gd name="connsiteX66" fmla="*/ 789493 w 3619883"/>
                <a:gd name="connsiteY66" fmla="*/ 36327 h 4275461"/>
                <a:gd name="connsiteX67" fmla="*/ 854255 w 3619883"/>
                <a:gd name="connsiteY67" fmla="*/ 68887 h 4275461"/>
                <a:gd name="connsiteX68" fmla="*/ 897520 w 3619883"/>
                <a:gd name="connsiteY68" fmla="*/ 88629 h 4275461"/>
                <a:gd name="connsiteX69" fmla="*/ 940510 w 3619883"/>
                <a:gd name="connsiteY69" fmla="*/ 114265 h 4275461"/>
                <a:gd name="connsiteX70" fmla="*/ 1082712 w 3619883"/>
                <a:gd name="connsiteY70" fmla="*/ 144543 h 4275461"/>
                <a:gd name="connsiteX71" fmla="*/ 1205348 w 3619883"/>
                <a:gd name="connsiteY71" fmla="*/ 120753 h 4275461"/>
                <a:gd name="connsiteX72" fmla="*/ 1271764 w 3619883"/>
                <a:gd name="connsiteY72" fmla="*/ 117956 h 4275461"/>
                <a:gd name="connsiteX73" fmla="*/ 1315583 w 3619883"/>
                <a:gd name="connsiteY73" fmla="*/ 125912 h 4275461"/>
                <a:gd name="connsiteX74" fmla="*/ 1359125 w 3619883"/>
                <a:gd name="connsiteY74" fmla="*/ 139761 h 4275461"/>
                <a:gd name="connsiteX75" fmla="*/ 1391919 w 3619883"/>
                <a:gd name="connsiteY75" fmla="*/ 147202 h 4275461"/>
                <a:gd name="connsiteX76" fmla="*/ 1436563 w 3619883"/>
                <a:gd name="connsiteY76" fmla="*/ 137480 h 4275461"/>
                <a:gd name="connsiteX77" fmla="*/ 1471566 w 3619883"/>
                <a:gd name="connsiteY77" fmla="*/ 97777 h 4275461"/>
                <a:gd name="connsiteX78" fmla="*/ 1505739 w 3619883"/>
                <a:gd name="connsiteY78" fmla="*/ 75753 h 4275461"/>
                <a:gd name="connsiteX79" fmla="*/ 1590891 w 3619883"/>
                <a:gd name="connsiteY79" fmla="*/ 144702 h 4275461"/>
                <a:gd name="connsiteX80" fmla="*/ 1625616 w 3619883"/>
                <a:gd name="connsiteY80" fmla="*/ 110893 h 4275461"/>
                <a:gd name="connsiteX81" fmla="*/ 1658964 w 3619883"/>
                <a:gd name="connsiteY81" fmla="*/ 106547 h 4275461"/>
                <a:gd name="connsiteX82" fmla="*/ 1746598 w 3619883"/>
                <a:gd name="connsiteY82" fmla="*/ 122460 h 4275461"/>
                <a:gd name="connsiteX83" fmla="*/ 1811913 w 3619883"/>
                <a:gd name="connsiteY83" fmla="*/ 143234 h 4275461"/>
                <a:gd name="connsiteX84" fmla="*/ 1856557 w 3619883"/>
                <a:gd name="connsiteY84" fmla="*/ 133511 h 4275461"/>
                <a:gd name="connsiteX85" fmla="*/ 2066003 w 3619883"/>
                <a:gd name="connsiteY85" fmla="*/ 143313 h 4275461"/>
                <a:gd name="connsiteX86" fmla="*/ 2177615 w 3619883"/>
                <a:gd name="connsiteY86" fmla="*/ 119007 h 4275461"/>
                <a:gd name="connsiteX87" fmla="*/ 2255883 w 3619883"/>
                <a:gd name="connsiteY87" fmla="*/ 99047 h 4275461"/>
                <a:gd name="connsiteX88" fmla="*/ 2344622 w 3619883"/>
                <a:gd name="connsiteY88" fmla="*/ 91388 h 4275461"/>
                <a:gd name="connsiteX89" fmla="*/ 2455682 w 3619883"/>
                <a:gd name="connsiteY89" fmla="*/ 78869 h 4275461"/>
                <a:gd name="connsiteX90" fmla="*/ 2632609 w 3619883"/>
                <a:gd name="connsiteY90" fmla="*/ 75338 h 4275461"/>
                <a:gd name="connsiteX91" fmla="*/ 2742291 w 3619883"/>
                <a:gd name="connsiteY91" fmla="*/ 92282 h 4275461"/>
                <a:gd name="connsiteX92" fmla="*/ 2851974 w 3619883"/>
                <a:gd name="connsiteY92" fmla="*/ 109227 h 4275461"/>
                <a:gd name="connsiteX93" fmla="*/ 2907643 w 3619883"/>
                <a:gd name="connsiteY93" fmla="*/ 100020 h 4275461"/>
                <a:gd name="connsiteX94" fmla="*/ 2944022 w 3619883"/>
                <a:gd name="connsiteY94" fmla="*/ 30853 h 4275461"/>
                <a:gd name="connsiteX95" fmla="*/ 3022289 w 3619883"/>
                <a:gd name="connsiteY95" fmla="*/ 10893 h 4275461"/>
                <a:gd name="connsiteX96" fmla="*/ 3054807 w 3619883"/>
                <a:gd name="connsiteY96" fmla="*/ 24226 h 4275461"/>
                <a:gd name="connsiteX97" fmla="*/ 3141892 w 3619883"/>
                <a:gd name="connsiteY97" fmla="*/ 51925 h 4275461"/>
                <a:gd name="connsiteX98" fmla="*/ 3185711 w 3619883"/>
                <a:gd name="connsiteY98" fmla="*/ 59881 h 4275461"/>
                <a:gd name="connsiteX99" fmla="*/ 3219056 w 3619883"/>
                <a:gd name="connsiteY99" fmla="*/ 55536 h 4275461"/>
                <a:gd name="connsiteX100" fmla="*/ 3263425 w 3619883"/>
                <a:gd name="connsiteY100" fmla="*/ 51706 h 4275461"/>
                <a:gd name="connsiteX101" fmla="*/ 3296219 w 3619883"/>
                <a:gd name="connsiteY101" fmla="*/ 59147 h 4275461"/>
                <a:gd name="connsiteX102" fmla="*/ 3319094 w 3619883"/>
                <a:gd name="connsiteY102" fmla="*/ 42500 h 4275461"/>
                <a:gd name="connsiteX103" fmla="*/ 3420511 w 3619883"/>
                <a:gd name="connsiteY103" fmla="*/ 0 h 4275461"/>
                <a:gd name="connsiteX104" fmla="*/ 3453305 w 3619883"/>
                <a:gd name="connsiteY104" fmla="*/ 7440 h 4275461"/>
                <a:gd name="connsiteX105" fmla="*/ 3496571 w 3619883"/>
                <a:gd name="connsiteY105" fmla="*/ 27182 h 4275461"/>
                <a:gd name="connsiteX106" fmla="*/ 3602117 w 3619883"/>
                <a:gd name="connsiteY106" fmla="*/ 132521 h 4275461"/>
                <a:gd name="connsiteX107" fmla="*/ 3619883 w 3619883"/>
                <a:gd name="connsiteY107" fmla="*/ 140049 h 4275461"/>
                <a:gd name="connsiteX108" fmla="*/ 3619883 w 3619883"/>
                <a:gd name="connsiteY10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45346 w 3619883"/>
                <a:gd name="connsiteY12" fmla="*/ 4128157 h 4275461"/>
                <a:gd name="connsiteX13" fmla="*/ 1796694 w 3619883"/>
                <a:gd name="connsiteY13" fmla="*/ 4275461 h 4275461"/>
                <a:gd name="connsiteX14" fmla="*/ 1558844 w 3619883"/>
                <a:gd name="connsiteY14" fmla="*/ 4275461 h 4275461"/>
                <a:gd name="connsiteX15" fmla="*/ 1517252 w 3619883"/>
                <a:gd name="connsiteY15" fmla="*/ 4128157 h 4275461"/>
                <a:gd name="connsiteX16" fmla="*/ 1582936 w 3619883"/>
                <a:gd name="connsiteY16" fmla="*/ 4128157 h 4275461"/>
                <a:gd name="connsiteX17" fmla="*/ 1582936 w 3619883"/>
                <a:gd name="connsiteY17" fmla="*/ 3951392 h 4275461"/>
                <a:gd name="connsiteX18" fmla="*/ 1405151 w 3619883"/>
                <a:gd name="connsiteY18" fmla="*/ 3951392 h 4275461"/>
                <a:gd name="connsiteX19" fmla="*/ 1405151 w 3619883"/>
                <a:gd name="connsiteY19" fmla="*/ 4128157 h 4275461"/>
                <a:gd name="connsiteX20" fmla="*/ 1468988 w 3619883"/>
                <a:gd name="connsiteY20" fmla="*/ 4128157 h 4275461"/>
                <a:gd name="connsiteX21" fmla="*/ 1427396 w 3619883"/>
                <a:gd name="connsiteY21" fmla="*/ 4275461 h 4275461"/>
                <a:gd name="connsiteX22" fmla="*/ 1210751 w 3619883"/>
                <a:gd name="connsiteY22" fmla="*/ 4275461 h 4275461"/>
                <a:gd name="connsiteX23" fmla="*/ 1210751 w 3619883"/>
                <a:gd name="connsiteY23" fmla="*/ 4128157 h 4275461"/>
                <a:gd name="connsiteX24" fmla="*/ 1271978 w 3619883"/>
                <a:gd name="connsiteY24" fmla="*/ 4128157 h 4275461"/>
                <a:gd name="connsiteX25" fmla="*/ 1271978 w 3619883"/>
                <a:gd name="connsiteY25" fmla="*/ 3951392 h 4275461"/>
                <a:gd name="connsiteX26" fmla="*/ 1094193 w 3619883"/>
                <a:gd name="connsiteY26" fmla="*/ 3951392 h 4275461"/>
                <a:gd name="connsiteX27" fmla="*/ 1094193 w 3619883"/>
                <a:gd name="connsiteY27" fmla="*/ 4128157 h 4275461"/>
                <a:gd name="connsiteX28" fmla="*/ 1140354 w 3619883"/>
                <a:gd name="connsiteY28" fmla="*/ 4128157 h 4275461"/>
                <a:gd name="connsiteX29" fmla="*/ 1140354 w 3619883"/>
                <a:gd name="connsiteY29" fmla="*/ 4275461 h 4275461"/>
                <a:gd name="connsiteX30" fmla="*/ 953807 w 3619883"/>
                <a:gd name="connsiteY30" fmla="*/ 4275461 h 4275461"/>
                <a:gd name="connsiteX31" fmla="*/ 912215 w 3619883"/>
                <a:gd name="connsiteY31" fmla="*/ 4128157 h 4275461"/>
                <a:gd name="connsiteX32" fmla="*/ 961020 w 3619883"/>
                <a:gd name="connsiteY32" fmla="*/ 4128157 h 4275461"/>
                <a:gd name="connsiteX33" fmla="*/ 961020 w 3619883"/>
                <a:gd name="connsiteY33" fmla="*/ 3951392 h 4275461"/>
                <a:gd name="connsiteX34" fmla="*/ 783235 w 3619883"/>
                <a:gd name="connsiteY34" fmla="*/ 3951392 h 4275461"/>
                <a:gd name="connsiteX35" fmla="*/ 783235 w 3619883"/>
                <a:gd name="connsiteY35" fmla="*/ 4128157 h 4275461"/>
                <a:gd name="connsiteX36" fmla="*/ 871024 w 3619883"/>
                <a:gd name="connsiteY36" fmla="*/ 4128157 h 4275461"/>
                <a:gd name="connsiteX37" fmla="*/ 829432 w 3619883"/>
                <a:gd name="connsiteY37" fmla="*/ 4275461 h 4275461"/>
                <a:gd name="connsiteX38" fmla="*/ 611484 w 3619883"/>
                <a:gd name="connsiteY38" fmla="*/ 4275461 h 4275461"/>
                <a:gd name="connsiteX39" fmla="*/ 621247 w 3619883"/>
                <a:gd name="connsiteY39" fmla="*/ 4128157 h 4275461"/>
                <a:gd name="connsiteX40" fmla="*/ 650062 w 3619883"/>
                <a:gd name="connsiteY40" fmla="*/ 4128157 h 4275461"/>
                <a:gd name="connsiteX41" fmla="*/ 650062 w 3619883"/>
                <a:gd name="connsiteY41" fmla="*/ 3951392 h 4275461"/>
                <a:gd name="connsiteX42" fmla="*/ 472277 w 3619883"/>
                <a:gd name="connsiteY42" fmla="*/ 3951392 h 4275461"/>
                <a:gd name="connsiteX43" fmla="*/ 472277 w 3619883"/>
                <a:gd name="connsiteY43" fmla="*/ 4128157 h 4275461"/>
                <a:gd name="connsiteX44" fmla="*/ 522650 w 3619883"/>
                <a:gd name="connsiteY44" fmla="*/ 4128157 h 4275461"/>
                <a:gd name="connsiteX45" fmla="*/ 573998 w 3619883"/>
                <a:gd name="connsiteY45" fmla="*/ 4275461 h 4275461"/>
                <a:gd name="connsiteX46" fmla="*/ 336164 w 3619883"/>
                <a:gd name="connsiteY46" fmla="*/ 4275461 h 4275461"/>
                <a:gd name="connsiteX47" fmla="*/ 294572 w 3619883"/>
                <a:gd name="connsiteY47" fmla="*/ 4128157 h 4275461"/>
                <a:gd name="connsiteX48" fmla="*/ 339106 w 3619883"/>
                <a:gd name="connsiteY48" fmla="*/ 4128157 h 4275461"/>
                <a:gd name="connsiteX49" fmla="*/ 339106 w 3619883"/>
                <a:gd name="connsiteY49" fmla="*/ 3951392 h 4275461"/>
                <a:gd name="connsiteX50" fmla="*/ 161321 w 3619883"/>
                <a:gd name="connsiteY50" fmla="*/ 3951392 h 4275461"/>
                <a:gd name="connsiteX51" fmla="*/ 161321 w 3619883"/>
                <a:gd name="connsiteY51" fmla="*/ 4128157 h 4275461"/>
                <a:gd name="connsiteX52" fmla="*/ 230914 w 3619883"/>
                <a:gd name="connsiteY52" fmla="*/ 4128157 h 4275461"/>
                <a:gd name="connsiteX53" fmla="*/ 189322 w 3619883"/>
                <a:gd name="connsiteY53" fmla="*/ 4275461 h 4275461"/>
                <a:gd name="connsiteX54" fmla="*/ 0 w 3619883"/>
                <a:gd name="connsiteY54" fmla="*/ 4275461 h 4275461"/>
                <a:gd name="connsiteX55" fmla="*/ 0 w 3619883"/>
                <a:gd name="connsiteY55" fmla="*/ 42229 h 4275461"/>
                <a:gd name="connsiteX56" fmla="*/ 42464 w 3619883"/>
                <a:gd name="connsiteY56" fmla="*/ 40518 h 4275461"/>
                <a:gd name="connsiteX57" fmla="*/ 137733 w 3619883"/>
                <a:gd name="connsiteY57" fmla="*/ 35355 h 4275461"/>
                <a:gd name="connsiteX58" fmla="*/ 270565 w 3619883"/>
                <a:gd name="connsiteY58" fmla="*/ 29759 h 4275461"/>
                <a:gd name="connsiteX59" fmla="*/ 479734 w 3619883"/>
                <a:gd name="connsiteY59" fmla="*/ 45455 h 4275461"/>
                <a:gd name="connsiteX60" fmla="*/ 524103 w 3619883"/>
                <a:gd name="connsiteY60" fmla="*/ 41625 h 4275461"/>
                <a:gd name="connsiteX61" fmla="*/ 624416 w 3619883"/>
                <a:gd name="connsiteY61" fmla="*/ 22696 h 4275461"/>
                <a:gd name="connsiteX62" fmla="*/ 657762 w 3619883"/>
                <a:gd name="connsiteY62" fmla="*/ 18351 h 4275461"/>
                <a:gd name="connsiteX63" fmla="*/ 690557 w 3619883"/>
                <a:gd name="connsiteY63" fmla="*/ 25792 h 4275461"/>
                <a:gd name="connsiteX64" fmla="*/ 745123 w 3619883"/>
                <a:gd name="connsiteY64" fmla="*/ 40157 h 4275461"/>
                <a:gd name="connsiteX65" fmla="*/ 789493 w 3619883"/>
                <a:gd name="connsiteY65" fmla="*/ 36327 h 4275461"/>
                <a:gd name="connsiteX66" fmla="*/ 854255 w 3619883"/>
                <a:gd name="connsiteY66" fmla="*/ 68887 h 4275461"/>
                <a:gd name="connsiteX67" fmla="*/ 897520 w 3619883"/>
                <a:gd name="connsiteY67" fmla="*/ 88629 h 4275461"/>
                <a:gd name="connsiteX68" fmla="*/ 940510 w 3619883"/>
                <a:gd name="connsiteY68" fmla="*/ 114265 h 4275461"/>
                <a:gd name="connsiteX69" fmla="*/ 1082712 w 3619883"/>
                <a:gd name="connsiteY69" fmla="*/ 144543 h 4275461"/>
                <a:gd name="connsiteX70" fmla="*/ 1205348 w 3619883"/>
                <a:gd name="connsiteY70" fmla="*/ 120753 h 4275461"/>
                <a:gd name="connsiteX71" fmla="*/ 1271764 w 3619883"/>
                <a:gd name="connsiteY71" fmla="*/ 117956 h 4275461"/>
                <a:gd name="connsiteX72" fmla="*/ 1315583 w 3619883"/>
                <a:gd name="connsiteY72" fmla="*/ 125912 h 4275461"/>
                <a:gd name="connsiteX73" fmla="*/ 1359125 w 3619883"/>
                <a:gd name="connsiteY73" fmla="*/ 139761 h 4275461"/>
                <a:gd name="connsiteX74" fmla="*/ 1391919 w 3619883"/>
                <a:gd name="connsiteY74" fmla="*/ 147202 h 4275461"/>
                <a:gd name="connsiteX75" fmla="*/ 1436563 w 3619883"/>
                <a:gd name="connsiteY75" fmla="*/ 137480 h 4275461"/>
                <a:gd name="connsiteX76" fmla="*/ 1471566 w 3619883"/>
                <a:gd name="connsiteY76" fmla="*/ 97777 h 4275461"/>
                <a:gd name="connsiteX77" fmla="*/ 1505739 w 3619883"/>
                <a:gd name="connsiteY77" fmla="*/ 75753 h 4275461"/>
                <a:gd name="connsiteX78" fmla="*/ 1590891 w 3619883"/>
                <a:gd name="connsiteY78" fmla="*/ 144702 h 4275461"/>
                <a:gd name="connsiteX79" fmla="*/ 1625616 w 3619883"/>
                <a:gd name="connsiteY79" fmla="*/ 110893 h 4275461"/>
                <a:gd name="connsiteX80" fmla="*/ 1658964 w 3619883"/>
                <a:gd name="connsiteY80" fmla="*/ 106547 h 4275461"/>
                <a:gd name="connsiteX81" fmla="*/ 1746598 w 3619883"/>
                <a:gd name="connsiteY81" fmla="*/ 122460 h 4275461"/>
                <a:gd name="connsiteX82" fmla="*/ 1811913 w 3619883"/>
                <a:gd name="connsiteY82" fmla="*/ 143234 h 4275461"/>
                <a:gd name="connsiteX83" fmla="*/ 1856557 w 3619883"/>
                <a:gd name="connsiteY83" fmla="*/ 133511 h 4275461"/>
                <a:gd name="connsiteX84" fmla="*/ 2066003 w 3619883"/>
                <a:gd name="connsiteY84" fmla="*/ 143313 h 4275461"/>
                <a:gd name="connsiteX85" fmla="*/ 2177615 w 3619883"/>
                <a:gd name="connsiteY85" fmla="*/ 119007 h 4275461"/>
                <a:gd name="connsiteX86" fmla="*/ 2255883 w 3619883"/>
                <a:gd name="connsiteY86" fmla="*/ 99047 h 4275461"/>
                <a:gd name="connsiteX87" fmla="*/ 2344622 w 3619883"/>
                <a:gd name="connsiteY87" fmla="*/ 91388 h 4275461"/>
                <a:gd name="connsiteX88" fmla="*/ 2455682 w 3619883"/>
                <a:gd name="connsiteY88" fmla="*/ 78869 h 4275461"/>
                <a:gd name="connsiteX89" fmla="*/ 2632609 w 3619883"/>
                <a:gd name="connsiteY89" fmla="*/ 75338 h 4275461"/>
                <a:gd name="connsiteX90" fmla="*/ 2742291 w 3619883"/>
                <a:gd name="connsiteY90" fmla="*/ 92282 h 4275461"/>
                <a:gd name="connsiteX91" fmla="*/ 2851974 w 3619883"/>
                <a:gd name="connsiteY91" fmla="*/ 109227 h 4275461"/>
                <a:gd name="connsiteX92" fmla="*/ 2907643 w 3619883"/>
                <a:gd name="connsiteY92" fmla="*/ 100020 h 4275461"/>
                <a:gd name="connsiteX93" fmla="*/ 2944022 w 3619883"/>
                <a:gd name="connsiteY93" fmla="*/ 30853 h 4275461"/>
                <a:gd name="connsiteX94" fmla="*/ 3022289 w 3619883"/>
                <a:gd name="connsiteY94" fmla="*/ 10893 h 4275461"/>
                <a:gd name="connsiteX95" fmla="*/ 3054807 w 3619883"/>
                <a:gd name="connsiteY95" fmla="*/ 24226 h 4275461"/>
                <a:gd name="connsiteX96" fmla="*/ 3141892 w 3619883"/>
                <a:gd name="connsiteY96" fmla="*/ 51925 h 4275461"/>
                <a:gd name="connsiteX97" fmla="*/ 3185711 w 3619883"/>
                <a:gd name="connsiteY97" fmla="*/ 59881 h 4275461"/>
                <a:gd name="connsiteX98" fmla="*/ 3219056 w 3619883"/>
                <a:gd name="connsiteY98" fmla="*/ 55536 h 4275461"/>
                <a:gd name="connsiteX99" fmla="*/ 3263425 w 3619883"/>
                <a:gd name="connsiteY99" fmla="*/ 51706 h 4275461"/>
                <a:gd name="connsiteX100" fmla="*/ 3296219 w 3619883"/>
                <a:gd name="connsiteY100" fmla="*/ 59147 h 4275461"/>
                <a:gd name="connsiteX101" fmla="*/ 3319094 w 3619883"/>
                <a:gd name="connsiteY101" fmla="*/ 42500 h 4275461"/>
                <a:gd name="connsiteX102" fmla="*/ 3420511 w 3619883"/>
                <a:gd name="connsiteY102" fmla="*/ 0 h 4275461"/>
                <a:gd name="connsiteX103" fmla="*/ 3453305 w 3619883"/>
                <a:gd name="connsiteY103" fmla="*/ 7440 h 4275461"/>
                <a:gd name="connsiteX104" fmla="*/ 3496571 w 3619883"/>
                <a:gd name="connsiteY104" fmla="*/ 27182 h 4275461"/>
                <a:gd name="connsiteX105" fmla="*/ 3602117 w 3619883"/>
                <a:gd name="connsiteY105" fmla="*/ 132521 h 4275461"/>
                <a:gd name="connsiteX106" fmla="*/ 3619883 w 3619883"/>
                <a:gd name="connsiteY106" fmla="*/ 140049 h 4275461"/>
                <a:gd name="connsiteX107" fmla="*/ 3619883 w 3619883"/>
                <a:gd name="connsiteY10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582936 w 3619883"/>
                <a:gd name="connsiteY15" fmla="*/ 4128157 h 4275461"/>
                <a:gd name="connsiteX16" fmla="*/ 1582936 w 3619883"/>
                <a:gd name="connsiteY16" fmla="*/ 3951392 h 4275461"/>
                <a:gd name="connsiteX17" fmla="*/ 1405151 w 3619883"/>
                <a:gd name="connsiteY17" fmla="*/ 3951392 h 4275461"/>
                <a:gd name="connsiteX18" fmla="*/ 1405151 w 3619883"/>
                <a:gd name="connsiteY18" fmla="*/ 4128157 h 4275461"/>
                <a:gd name="connsiteX19" fmla="*/ 1468988 w 3619883"/>
                <a:gd name="connsiteY19" fmla="*/ 4128157 h 4275461"/>
                <a:gd name="connsiteX20" fmla="*/ 1427396 w 3619883"/>
                <a:gd name="connsiteY20" fmla="*/ 4275461 h 4275461"/>
                <a:gd name="connsiteX21" fmla="*/ 1210751 w 3619883"/>
                <a:gd name="connsiteY21" fmla="*/ 4275461 h 4275461"/>
                <a:gd name="connsiteX22" fmla="*/ 1210751 w 3619883"/>
                <a:gd name="connsiteY22" fmla="*/ 4128157 h 4275461"/>
                <a:gd name="connsiteX23" fmla="*/ 1271978 w 3619883"/>
                <a:gd name="connsiteY23" fmla="*/ 4128157 h 4275461"/>
                <a:gd name="connsiteX24" fmla="*/ 1271978 w 3619883"/>
                <a:gd name="connsiteY24" fmla="*/ 3951392 h 4275461"/>
                <a:gd name="connsiteX25" fmla="*/ 1094193 w 3619883"/>
                <a:gd name="connsiteY25" fmla="*/ 3951392 h 4275461"/>
                <a:gd name="connsiteX26" fmla="*/ 1094193 w 3619883"/>
                <a:gd name="connsiteY26" fmla="*/ 4128157 h 4275461"/>
                <a:gd name="connsiteX27" fmla="*/ 1140354 w 3619883"/>
                <a:gd name="connsiteY27" fmla="*/ 4128157 h 4275461"/>
                <a:gd name="connsiteX28" fmla="*/ 1140354 w 3619883"/>
                <a:gd name="connsiteY28" fmla="*/ 4275461 h 4275461"/>
                <a:gd name="connsiteX29" fmla="*/ 953807 w 3619883"/>
                <a:gd name="connsiteY29" fmla="*/ 4275461 h 4275461"/>
                <a:gd name="connsiteX30" fmla="*/ 912215 w 3619883"/>
                <a:gd name="connsiteY30" fmla="*/ 4128157 h 4275461"/>
                <a:gd name="connsiteX31" fmla="*/ 961020 w 3619883"/>
                <a:gd name="connsiteY31" fmla="*/ 4128157 h 4275461"/>
                <a:gd name="connsiteX32" fmla="*/ 961020 w 3619883"/>
                <a:gd name="connsiteY32" fmla="*/ 3951392 h 4275461"/>
                <a:gd name="connsiteX33" fmla="*/ 783235 w 3619883"/>
                <a:gd name="connsiteY33" fmla="*/ 3951392 h 4275461"/>
                <a:gd name="connsiteX34" fmla="*/ 783235 w 3619883"/>
                <a:gd name="connsiteY34" fmla="*/ 4128157 h 4275461"/>
                <a:gd name="connsiteX35" fmla="*/ 871024 w 3619883"/>
                <a:gd name="connsiteY35" fmla="*/ 4128157 h 4275461"/>
                <a:gd name="connsiteX36" fmla="*/ 829432 w 3619883"/>
                <a:gd name="connsiteY36" fmla="*/ 4275461 h 4275461"/>
                <a:gd name="connsiteX37" fmla="*/ 611484 w 3619883"/>
                <a:gd name="connsiteY37" fmla="*/ 4275461 h 4275461"/>
                <a:gd name="connsiteX38" fmla="*/ 621247 w 3619883"/>
                <a:gd name="connsiteY38" fmla="*/ 4128157 h 4275461"/>
                <a:gd name="connsiteX39" fmla="*/ 650062 w 3619883"/>
                <a:gd name="connsiteY39" fmla="*/ 4128157 h 4275461"/>
                <a:gd name="connsiteX40" fmla="*/ 650062 w 3619883"/>
                <a:gd name="connsiteY40" fmla="*/ 3951392 h 4275461"/>
                <a:gd name="connsiteX41" fmla="*/ 472277 w 3619883"/>
                <a:gd name="connsiteY41" fmla="*/ 3951392 h 4275461"/>
                <a:gd name="connsiteX42" fmla="*/ 472277 w 3619883"/>
                <a:gd name="connsiteY42" fmla="*/ 4128157 h 4275461"/>
                <a:gd name="connsiteX43" fmla="*/ 522650 w 3619883"/>
                <a:gd name="connsiteY43" fmla="*/ 4128157 h 4275461"/>
                <a:gd name="connsiteX44" fmla="*/ 573998 w 3619883"/>
                <a:gd name="connsiteY44" fmla="*/ 4275461 h 4275461"/>
                <a:gd name="connsiteX45" fmla="*/ 336164 w 3619883"/>
                <a:gd name="connsiteY45" fmla="*/ 4275461 h 4275461"/>
                <a:gd name="connsiteX46" fmla="*/ 294572 w 3619883"/>
                <a:gd name="connsiteY46" fmla="*/ 4128157 h 4275461"/>
                <a:gd name="connsiteX47" fmla="*/ 339106 w 3619883"/>
                <a:gd name="connsiteY47" fmla="*/ 4128157 h 4275461"/>
                <a:gd name="connsiteX48" fmla="*/ 339106 w 3619883"/>
                <a:gd name="connsiteY48" fmla="*/ 3951392 h 4275461"/>
                <a:gd name="connsiteX49" fmla="*/ 161321 w 3619883"/>
                <a:gd name="connsiteY49" fmla="*/ 3951392 h 4275461"/>
                <a:gd name="connsiteX50" fmla="*/ 161321 w 3619883"/>
                <a:gd name="connsiteY50" fmla="*/ 4128157 h 4275461"/>
                <a:gd name="connsiteX51" fmla="*/ 230914 w 3619883"/>
                <a:gd name="connsiteY51" fmla="*/ 4128157 h 4275461"/>
                <a:gd name="connsiteX52" fmla="*/ 189322 w 3619883"/>
                <a:gd name="connsiteY52" fmla="*/ 4275461 h 4275461"/>
                <a:gd name="connsiteX53" fmla="*/ 0 w 3619883"/>
                <a:gd name="connsiteY53" fmla="*/ 4275461 h 4275461"/>
                <a:gd name="connsiteX54" fmla="*/ 0 w 3619883"/>
                <a:gd name="connsiteY54" fmla="*/ 42229 h 4275461"/>
                <a:gd name="connsiteX55" fmla="*/ 42464 w 3619883"/>
                <a:gd name="connsiteY55" fmla="*/ 40518 h 4275461"/>
                <a:gd name="connsiteX56" fmla="*/ 137733 w 3619883"/>
                <a:gd name="connsiteY56" fmla="*/ 35355 h 4275461"/>
                <a:gd name="connsiteX57" fmla="*/ 270565 w 3619883"/>
                <a:gd name="connsiteY57" fmla="*/ 29759 h 4275461"/>
                <a:gd name="connsiteX58" fmla="*/ 479734 w 3619883"/>
                <a:gd name="connsiteY58" fmla="*/ 45455 h 4275461"/>
                <a:gd name="connsiteX59" fmla="*/ 524103 w 3619883"/>
                <a:gd name="connsiteY59" fmla="*/ 41625 h 4275461"/>
                <a:gd name="connsiteX60" fmla="*/ 624416 w 3619883"/>
                <a:gd name="connsiteY60" fmla="*/ 22696 h 4275461"/>
                <a:gd name="connsiteX61" fmla="*/ 657762 w 3619883"/>
                <a:gd name="connsiteY61" fmla="*/ 18351 h 4275461"/>
                <a:gd name="connsiteX62" fmla="*/ 690557 w 3619883"/>
                <a:gd name="connsiteY62" fmla="*/ 25792 h 4275461"/>
                <a:gd name="connsiteX63" fmla="*/ 745123 w 3619883"/>
                <a:gd name="connsiteY63" fmla="*/ 40157 h 4275461"/>
                <a:gd name="connsiteX64" fmla="*/ 789493 w 3619883"/>
                <a:gd name="connsiteY64" fmla="*/ 36327 h 4275461"/>
                <a:gd name="connsiteX65" fmla="*/ 854255 w 3619883"/>
                <a:gd name="connsiteY65" fmla="*/ 68887 h 4275461"/>
                <a:gd name="connsiteX66" fmla="*/ 897520 w 3619883"/>
                <a:gd name="connsiteY66" fmla="*/ 88629 h 4275461"/>
                <a:gd name="connsiteX67" fmla="*/ 940510 w 3619883"/>
                <a:gd name="connsiteY67" fmla="*/ 114265 h 4275461"/>
                <a:gd name="connsiteX68" fmla="*/ 1082712 w 3619883"/>
                <a:gd name="connsiteY68" fmla="*/ 144543 h 4275461"/>
                <a:gd name="connsiteX69" fmla="*/ 1205348 w 3619883"/>
                <a:gd name="connsiteY69" fmla="*/ 120753 h 4275461"/>
                <a:gd name="connsiteX70" fmla="*/ 1271764 w 3619883"/>
                <a:gd name="connsiteY70" fmla="*/ 117956 h 4275461"/>
                <a:gd name="connsiteX71" fmla="*/ 1315583 w 3619883"/>
                <a:gd name="connsiteY71" fmla="*/ 125912 h 4275461"/>
                <a:gd name="connsiteX72" fmla="*/ 1359125 w 3619883"/>
                <a:gd name="connsiteY72" fmla="*/ 139761 h 4275461"/>
                <a:gd name="connsiteX73" fmla="*/ 1391919 w 3619883"/>
                <a:gd name="connsiteY73" fmla="*/ 147202 h 4275461"/>
                <a:gd name="connsiteX74" fmla="*/ 1436563 w 3619883"/>
                <a:gd name="connsiteY74" fmla="*/ 137480 h 4275461"/>
                <a:gd name="connsiteX75" fmla="*/ 1471566 w 3619883"/>
                <a:gd name="connsiteY75" fmla="*/ 97777 h 4275461"/>
                <a:gd name="connsiteX76" fmla="*/ 1505739 w 3619883"/>
                <a:gd name="connsiteY76" fmla="*/ 75753 h 4275461"/>
                <a:gd name="connsiteX77" fmla="*/ 1590891 w 3619883"/>
                <a:gd name="connsiteY77" fmla="*/ 144702 h 4275461"/>
                <a:gd name="connsiteX78" fmla="*/ 1625616 w 3619883"/>
                <a:gd name="connsiteY78" fmla="*/ 110893 h 4275461"/>
                <a:gd name="connsiteX79" fmla="*/ 1658964 w 3619883"/>
                <a:gd name="connsiteY79" fmla="*/ 106547 h 4275461"/>
                <a:gd name="connsiteX80" fmla="*/ 1746598 w 3619883"/>
                <a:gd name="connsiteY80" fmla="*/ 122460 h 4275461"/>
                <a:gd name="connsiteX81" fmla="*/ 1811913 w 3619883"/>
                <a:gd name="connsiteY81" fmla="*/ 143234 h 4275461"/>
                <a:gd name="connsiteX82" fmla="*/ 1856557 w 3619883"/>
                <a:gd name="connsiteY82" fmla="*/ 133511 h 4275461"/>
                <a:gd name="connsiteX83" fmla="*/ 2066003 w 3619883"/>
                <a:gd name="connsiteY83" fmla="*/ 143313 h 4275461"/>
                <a:gd name="connsiteX84" fmla="*/ 2177615 w 3619883"/>
                <a:gd name="connsiteY84" fmla="*/ 119007 h 4275461"/>
                <a:gd name="connsiteX85" fmla="*/ 2255883 w 3619883"/>
                <a:gd name="connsiteY85" fmla="*/ 99047 h 4275461"/>
                <a:gd name="connsiteX86" fmla="*/ 2344622 w 3619883"/>
                <a:gd name="connsiteY86" fmla="*/ 91388 h 4275461"/>
                <a:gd name="connsiteX87" fmla="*/ 2455682 w 3619883"/>
                <a:gd name="connsiteY87" fmla="*/ 78869 h 4275461"/>
                <a:gd name="connsiteX88" fmla="*/ 2632609 w 3619883"/>
                <a:gd name="connsiteY88" fmla="*/ 75338 h 4275461"/>
                <a:gd name="connsiteX89" fmla="*/ 2742291 w 3619883"/>
                <a:gd name="connsiteY89" fmla="*/ 92282 h 4275461"/>
                <a:gd name="connsiteX90" fmla="*/ 2851974 w 3619883"/>
                <a:gd name="connsiteY90" fmla="*/ 109227 h 4275461"/>
                <a:gd name="connsiteX91" fmla="*/ 2907643 w 3619883"/>
                <a:gd name="connsiteY91" fmla="*/ 100020 h 4275461"/>
                <a:gd name="connsiteX92" fmla="*/ 2944022 w 3619883"/>
                <a:gd name="connsiteY92" fmla="*/ 30853 h 4275461"/>
                <a:gd name="connsiteX93" fmla="*/ 3022289 w 3619883"/>
                <a:gd name="connsiteY93" fmla="*/ 10893 h 4275461"/>
                <a:gd name="connsiteX94" fmla="*/ 3054807 w 3619883"/>
                <a:gd name="connsiteY94" fmla="*/ 24226 h 4275461"/>
                <a:gd name="connsiteX95" fmla="*/ 3141892 w 3619883"/>
                <a:gd name="connsiteY95" fmla="*/ 51925 h 4275461"/>
                <a:gd name="connsiteX96" fmla="*/ 3185711 w 3619883"/>
                <a:gd name="connsiteY96" fmla="*/ 59881 h 4275461"/>
                <a:gd name="connsiteX97" fmla="*/ 3219056 w 3619883"/>
                <a:gd name="connsiteY97" fmla="*/ 55536 h 4275461"/>
                <a:gd name="connsiteX98" fmla="*/ 3263425 w 3619883"/>
                <a:gd name="connsiteY98" fmla="*/ 51706 h 4275461"/>
                <a:gd name="connsiteX99" fmla="*/ 3296219 w 3619883"/>
                <a:gd name="connsiteY99" fmla="*/ 59147 h 4275461"/>
                <a:gd name="connsiteX100" fmla="*/ 3319094 w 3619883"/>
                <a:gd name="connsiteY100" fmla="*/ 42500 h 4275461"/>
                <a:gd name="connsiteX101" fmla="*/ 3420511 w 3619883"/>
                <a:gd name="connsiteY101" fmla="*/ 0 h 4275461"/>
                <a:gd name="connsiteX102" fmla="*/ 3453305 w 3619883"/>
                <a:gd name="connsiteY102" fmla="*/ 7440 h 4275461"/>
                <a:gd name="connsiteX103" fmla="*/ 3496571 w 3619883"/>
                <a:gd name="connsiteY103" fmla="*/ 27182 h 4275461"/>
                <a:gd name="connsiteX104" fmla="*/ 3602117 w 3619883"/>
                <a:gd name="connsiteY104" fmla="*/ 132521 h 4275461"/>
                <a:gd name="connsiteX105" fmla="*/ 3619883 w 3619883"/>
                <a:gd name="connsiteY105" fmla="*/ 140049 h 4275461"/>
                <a:gd name="connsiteX106" fmla="*/ 3619883 w 3619883"/>
                <a:gd name="connsiteY10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582936 w 3619883"/>
                <a:gd name="connsiteY15" fmla="*/ 3951392 h 4275461"/>
                <a:gd name="connsiteX16" fmla="*/ 1405151 w 3619883"/>
                <a:gd name="connsiteY16" fmla="*/ 3951392 h 4275461"/>
                <a:gd name="connsiteX17" fmla="*/ 1405151 w 3619883"/>
                <a:gd name="connsiteY17" fmla="*/ 4128157 h 4275461"/>
                <a:gd name="connsiteX18" fmla="*/ 1468988 w 3619883"/>
                <a:gd name="connsiteY18" fmla="*/ 4128157 h 4275461"/>
                <a:gd name="connsiteX19" fmla="*/ 1427396 w 3619883"/>
                <a:gd name="connsiteY19" fmla="*/ 4275461 h 4275461"/>
                <a:gd name="connsiteX20" fmla="*/ 1210751 w 3619883"/>
                <a:gd name="connsiteY20" fmla="*/ 4275461 h 4275461"/>
                <a:gd name="connsiteX21" fmla="*/ 1210751 w 3619883"/>
                <a:gd name="connsiteY21" fmla="*/ 4128157 h 4275461"/>
                <a:gd name="connsiteX22" fmla="*/ 1271978 w 3619883"/>
                <a:gd name="connsiteY22" fmla="*/ 4128157 h 4275461"/>
                <a:gd name="connsiteX23" fmla="*/ 1271978 w 3619883"/>
                <a:gd name="connsiteY23" fmla="*/ 3951392 h 4275461"/>
                <a:gd name="connsiteX24" fmla="*/ 1094193 w 3619883"/>
                <a:gd name="connsiteY24" fmla="*/ 3951392 h 4275461"/>
                <a:gd name="connsiteX25" fmla="*/ 1094193 w 3619883"/>
                <a:gd name="connsiteY25" fmla="*/ 4128157 h 4275461"/>
                <a:gd name="connsiteX26" fmla="*/ 1140354 w 3619883"/>
                <a:gd name="connsiteY26" fmla="*/ 4128157 h 4275461"/>
                <a:gd name="connsiteX27" fmla="*/ 1140354 w 3619883"/>
                <a:gd name="connsiteY27" fmla="*/ 4275461 h 4275461"/>
                <a:gd name="connsiteX28" fmla="*/ 953807 w 3619883"/>
                <a:gd name="connsiteY28" fmla="*/ 4275461 h 4275461"/>
                <a:gd name="connsiteX29" fmla="*/ 912215 w 3619883"/>
                <a:gd name="connsiteY29" fmla="*/ 4128157 h 4275461"/>
                <a:gd name="connsiteX30" fmla="*/ 961020 w 3619883"/>
                <a:gd name="connsiteY30" fmla="*/ 4128157 h 4275461"/>
                <a:gd name="connsiteX31" fmla="*/ 961020 w 3619883"/>
                <a:gd name="connsiteY31" fmla="*/ 3951392 h 4275461"/>
                <a:gd name="connsiteX32" fmla="*/ 783235 w 3619883"/>
                <a:gd name="connsiteY32" fmla="*/ 3951392 h 4275461"/>
                <a:gd name="connsiteX33" fmla="*/ 783235 w 3619883"/>
                <a:gd name="connsiteY33" fmla="*/ 4128157 h 4275461"/>
                <a:gd name="connsiteX34" fmla="*/ 871024 w 3619883"/>
                <a:gd name="connsiteY34" fmla="*/ 4128157 h 4275461"/>
                <a:gd name="connsiteX35" fmla="*/ 829432 w 3619883"/>
                <a:gd name="connsiteY35" fmla="*/ 4275461 h 4275461"/>
                <a:gd name="connsiteX36" fmla="*/ 611484 w 3619883"/>
                <a:gd name="connsiteY36" fmla="*/ 4275461 h 4275461"/>
                <a:gd name="connsiteX37" fmla="*/ 621247 w 3619883"/>
                <a:gd name="connsiteY37" fmla="*/ 4128157 h 4275461"/>
                <a:gd name="connsiteX38" fmla="*/ 650062 w 3619883"/>
                <a:gd name="connsiteY38" fmla="*/ 4128157 h 4275461"/>
                <a:gd name="connsiteX39" fmla="*/ 650062 w 3619883"/>
                <a:gd name="connsiteY39" fmla="*/ 3951392 h 4275461"/>
                <a:gd name="connsiteX40" fmla="*/ 472277 w 3619883"/>
                <a:gd name="connsiteY40" fmla="*/ 3951392 h 4275461"/>
                <a:gd name="connsiteX41" fmla="*/ 472277 w 3619883"/>
                <a:gd name="connsiteY41" fmla="*/ 4128157 h 4275461"/>
                <a:gd name="connsiteX42" fmla="*/ 522650 w 3619883"/>
                <a:gd name="connsiteY42" fmla="*/ 4128157 h 4275461"/>
                <a:gd name="connsiteX43" fmla="*/ 573998 w 3619883"/>
                <a:gd name="connsiteY43" fmla="*/ 4275461 h 4275461"/>
                <a:gd name="connsiteX44" fmla="*/ 336164 w 3619883"/>
                <a:gd name="connsiteY44" fmla="*/ 4275461 h 4275461"/>
                <a:gd name="connsiteX45" fmla="*/ 294572 w 3619883"/>
                <a:gd name="connsiteY45" fmla="*/ 4128157 h 4275461"/>
                <a:gd name="connsiteX46" fmla="*/ 339106 w 3619883"/>
                <a:gd name="connsiteY46" fmla="*/ 4128157 h 4275461"/>
                <a:gd name="connsiteX47" fmla="*/ 339106 w 3619883"/>
                <a:gd name="connsiteY47" fmla="*/ 3951392 h 4275461"/>
                <a:gd name="connsiteX48" fmla="*/ 161321 w 3619883"/>
                <a:gd name="connsiteY48" fmla="*/ 3951392 h 4275461"/>
                <a:gd name="connsiteX49" fmla="*/ 161321 w 3619883"/>
                <a:gd name="connsiteY49" fmla="*/ 4128157 h 4275461"/>
                <a:gd name="connsiteX50" fmla="*/ 230914 w 3619883"/>
                <a:gd name="connsiteY50" fmla="*/ 4128157 h 4275461"/>
                <a:gd name="connsiteX51" fmla="*/ 189322 w 3619883"/>
                <a:gd name="connsiteY51" fmla="*/ 4275461 h 4275461"/>
                <a:gd name="connsiteX52" fmla="*/ 0 w 3619883"/>
                <a:gd name="connsiteY52" fmla="*/ 4275461 h 4275461"/>
                <a:gd name="connsiteX53" fmla="*/ 0 w 3619883"/>
                <a:gd name="connsiteY53" fmla="*/ 42229 h 4275461"/>
                <a:gd name="connsiteX54" fmla="*/ 42464 w 3619883"/>
                <a:gd name="connsiteY54" fmla="*/ 40518 h 4275461"/>
                <a:gd name="connsiteX55" fmla="*/ 137733 w 3619883"/>
                <a:gd name="connsiteY55" fmla="*/ 35355 h 4275461"/>
                <a:gd name="connsiteX56" fmla="*/ 270565 w 3619883"/>
                <a:gd name="connsiteY56" fmla="*/ 29759 h 4275461"/>
                <a:gd name="connsiteX57" fmla="*/ 479734 w 3619883"/>
                <a:gd name="connsiteY57" fmla="*/ 45455 h 4275461"/>
                <a:gd name="connsiteX58" fmla="*/ 524103 w 3619883"/>
                <a:gd name="connsiteY58" fmla="*/ 41625 h 4275461"/>
                <a:gd name="connsiteX59" fmla="*/ 624416 w 3619883"/>
                <a:gd name="connsiteY59" fmla="*/ 22696 h 4275461"/>
                <a:gd name="connsiteX60" fmla="*/ 657762 w 3619883"/>
                <a:gd name="connsiteY60" fmla="*/ 18351 h 4275461"/>
                <a:gd name="connsiteX61" fmla="*/ 690557 w 3619883"/>
                <a:gd name="connsiteY61" fmla="*/ 25792 h 4275461"/>
                <a:gd name="connsiteX62" fmla="*/ 745123 w 3619883"/>
                <a:gd name="connsiteY62" fmla="*/ 40157 h 4275461"/>
                <a:gd name="connsiteX63" fmla="*/ 789493 w 3619883"/>
                <a:gd name="connsiteY63" fmla="*/ 36327 h 4275461"/>
                <a:gd name="connsiteX64" fmla="*/ 854255 w 3619883"/>
                <a:gd name="connsiteY64" fmla="*/ 68887 h 4275461"/>
                <a:gd name="connsiteX65" fmla="*/ 897520 w 3619883"/>
                <a:gd name="connsiteY65" fmla="*/ 88629 h 4275461"/>
                <a:gd name="connsiteX66" fmla="*/ 940510 w 3619883"/>
                <a:gd name="connsiteY66" fmla="*/ 114265 h 4275461"/>
                <a:gd name="connsiteX67" fmla="*/ 1082712 w 3619883"/>
                <a:gd name="connsiteY67" fmla="*/ 144543 h 4275461"/>
                <a:gd name="connsiteX68" fmla="*/ 1205348 w 3619883"/>
                <a:gd name="connsiteY68" fmla="*/ 120753 h 4275461"/>
                <a:gd name="connsiteX69" fmla="*/ 1271764 w 3619883"/>
                <a:gd name="connsiteY69" fmla="*/ 117956 h 4275461"/>
                <a:gd name="connsiteX70" fmla="*/ 1315583 w 3619883"/>
                <a:gd name="connsiteY70" fmla="*/ 125912 h 4275461"/>
                <a:gd name="connsiteX71" fmla="*/ 1359125 w 3619883"/>
                <a:gd name="connsiteY71" fmla="*/ 139761 h 4275461"/>
                <a:gd name="connsiteX72" fmla="*/ 1391919 w 3619883"/>
                <a:gd name="connsiteY72" fmla="*/ 147202 h 4275461"/>
                <a:gd name="connsiteX73" fmla="*/ 1436563 w 3619883"/>
                <a:gd name="connsiteY73" fmla="*/ 137480 h 4275461"/>
                <a:gd name="connsiteX74" fmla="*/ 1471566 w 3619883"/>
                <a:gd name="connsiteY74" fmla="*/ 97777 h 4275461"/>
                <a:gd name="connsiteX75" fmla="*/ 1505739 w 3619883"/>
                <a:gd name="connsiteY75" fmla="*/ 75753 h 4275461"/>
                <a:gd name="connsiteX76" fmla="*/ 1590891 w 3619883"/>
                <a:gd name="connsiteY76" fmla="*/ 144702 h 4275461"/>
                <a:gd name="connsiteX77" fmla="*/ 1625616 w 3619883"/>
                <a:gd name="connsiteY77" fmla="*/ 110893 h 4275461"/>
                <a:gd name="connsiteX78" fmla="*/ 1658964 w 3619883"/>
                <a:gd name="connsiteY78" fmla="*/ 106547 h 4275461"/>
                <a:gd name="connsiteX79" fmla="*/ 1746598 w 3619883"/>
                <a:gd name="connsiteY79" fmla="*/ 122460 h 4275461"/>
                <a:gd name="connsiteX80" fmla="*/ 1811913 w 3619883"/>
                <a:gd name="connsiteY80" fmla="*/ 143234 h 4275461"/>
                <a:gd name="connsiteX81" fmla="*/ 1856557 w 3619883"/>
                <a:gd name="connsiteY81" fmla="*/ 133511 h 4275461"/>
                <a:gd name="connsiteX82" fmla="*/ 2066003 w 3619883"/>
                <a:gd name="connsiteY82" fmla="*/ 143313 h 4275461"/>
                <a:gd name="connsiteX83" fmla="*/ 2177615 w 3619883"/>
                <a:gd name="connsiteY83" fmla="*/ 119007 h 4275461"/>
                <a:gd name="connsiteX84" fmla="*/ 2255883 w 3619883"/>
                <a:gd name="connsiteY84" fmla="*/ 99047 h 4275461"/>
                <a:gd name="connsiteX85" fmla="*/ 2344622 w 3619883"/>
                <a:gd name="connsiteY85" fmla="*/ 91388 h 4275461"/>
                <a:gd name="connsiteX86" fmla="*/ 2455682 w 3619883"/>
                <a:gd name="connsiteY86" fmla="*/ 78869 h 4275461"/>
                <a:gd name="connsiteX87" fmla="*/ 2632609 w 3619883"/>
                <a:gd name="connsiteY87" fmla="*/ 75338 h 4275461"/>
                <a:gd name="connsiteX88" fmla="*/ 2742291 w 3619883"/>
                <a:gd name="connsiteY88" fmla="*/ 92282 h 4275461"/>
                <a:gd name="connsiteX89" fmla="*/ 2851974 w 3619883"/>
                <a:gd name="connsiteY89" fmla="*/ 109227 h 4275461"/>
                <a:gd name="connsiteX90" fmla="*/ 2907643 w 3619883"/>
                <a:gd name="connsiteY90" fmla="*/ 100020 h 4275461"/>
                <a:gd name="connsiteX91" fmla="*/ 2944022 w 3619883"/>
                <a:gd name="connsiteY91" fmla="*/ 30853 h 4275461"/>
                <a:gd name="connsiteX92" fmla="*/ 3022289 w 3619883"/>
                <a:gd name="connsiteY92" fmla="*/ 10893 h 4275461"/>
                <a:gd name="connsiteX93" fmla="*/ 3054807 w 3619883"/>
                <a:gd name="connsiteY93" fmla="*/ 24226 h 4275461"/>
                <a:gd name="connsiteX94" fmla="*/ 3141892 w 3619883"/>
                <a:gd name="connsiteY94" fmla="*/ 51925 h 4275461"/>
                <a:gd name="connsiteX95" fmla="*/ 3185711 w 3619883"/>
                <a:gd name="connsiteY95" fmla="*/ 59881 h 4275461"/>
                <a:gd name="connsiteX96" fmla="*/ 3219056 w 3619883"/>
                <a:gd name="connsiteY96" fmla="*/ 55536 h 4275461"/>
                <a:gd name="connsiteX97" fmla="*/ 3263425 w 3619883"/>
                <a:gd name="connsiteY97" fmla="*/ 51706 h 4275461"/>
                <a:gd name="connsiteX98" fmla="*/ 3296219 w 3619883"/>
                <a:gd name="connsiteY98" fmla="*/ 59147 h 4275461"/>
                <a:gd name="connsiteX99" fmla="*/ 3319094 w 3619883"/>
                <a:gd name="connsiteY99" fmla="*/ 42500 h 4275461"/>
                <a:gd name="connsiteX100" fmla="*/ 3420511 w 3619883"/>
                <a:gd name="connsiteY100" fmla="*/ 0 h 4275461"/>
                <a:gd name="connsiteX101" fmla="*/ 3453305 w 3619883"/>
                <a:gd name="connsiteY101" fmla="*/ 7440 h 4275461"/>
                <a:gd name="connsiteX102" fmla="*/ 3496571 w 3619883"/>
                <a:gd name="connsiteY102" fmla="*/ 27182 h 4275461"/>
                <a:gd name="connsiteX103" fmla="*/ 3602117 w 3619883"/>
                <a:gd name="connsiteY103" fmla="*/ 132521 h 4275461"/>
                <a:gd name="connsiteX104" fmla="*/ 3619883 w 3619883"/>
                <a:gd name="connsiteY104" fmla="*/ 140049 h 4275461"/>
                <a:gd name="connsiteX105" fmla="*/ 3619883 w 3619883"/>
                <a:gd name="connsiteY10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405151 w 3619883"/>
                <a:gd name="connsiteY15" fmla="*/ 3951392 h 4275461"/>
                <a:gd name="connsiteX16" fmla="*/ 1405151 w 3619883"/>
                <a:gd name="connsiteY16" fmla="*/ 4128157 h 4275461"/>
                <a:gd name="connsiteX17" fmla="*/ 1468988 w 3619883"/>
                <a:gd name="connsiteY17" fmla="*/ 4128157 h 4275461"/>
                <a:gd name="connsiteX18" fmla="*/ 1427396 w 3619883"/>
                <a:gd name="connsiteY18" fmla="*/ 4275461 h 4275461"/>
                <a:gd name="connsiteX19" fmla="*/ 1210751 w 3619883"/>
                <a:gd name="connsiteY19" fmla="*/ 4275461 h 4275461"/>
                <a:gd name="connsiteX20" fmla="*/ 1210751 w 3619883"/>
                <a:gd name="connsiteY20" fmla="*/ 4128157 h 4275461"/>
                <a:gd name="connsiteX21" fmla="*/ 1271978 w 3619883"/>
                <a:gd name="connsiteY21" fmla="*/ 4128157 h 4275461"/>
                <a:gd name="connsiteX22" fmla="*/ 1271978 w 3619883"/>
                <a:gd name="connsiteY22" fmla="*/ 3951392 h 4275461"/>
                <a:gd name="connsiteX23" fmla="*/ 1094193 w 3619883"/>
                <a:gd name="connsiteY23" fmla="*/ 3951392 h 4275461"/>
                <a:gd name="connsiteX24" fmla="*/ 1094193 w 3619883"/>
                <a:gd name="connsiteY24" fmla="*/ 4128157 h 4275461"/>
                <a:gd name="connsiteX25" fmla="*/ 1140354 w 3619883"/>
                <a:gd name="connsiteY25" fmla="*/ 4128157 h 4275461"/>
                <a:gd name="connsiteX26" fmla="*/ 1140354 w 3619883"/>
                <a:gd name="connsiteY26" fmla="*/ 4275461 h 4275461"/>
                <a:gd name="connsiteX27" fmla="*/ 953807 w 3619883"/>
                <a:gd name="connsiteY27" fmla="*/ 4275461 h 4275461"/>
                <a:gd name="connsiteX28" fmla="*/ 912215 w 3619883"/>
                <a:gd name="connsiteY28" fmla="*/ 4128157 h 4275461"/>
                <a:gd name="connsiteX29" fmla="*/ 961020 w 3619883"/>
                <a:gd name="connsiteY29" fmla="*/ 4128157 h 4275461"/>
                <a:gd name="connsiteX30" fmla="*/ 961020 w 3619883"/>
                <a:gd name="connsiteY30" fmla="*/ 3951392 h 4275461"/>
                <a:gd name="connsiteX31" fmla="*/ 783235 w 3619883"/>
                <a:gd name="connsiteY31" fmla="*/ 3951392 h 4275461"/>
                <a:gd name="connsiteX32" fmla="*/ 783235 w 3619883"/>
                <a:gd name="connsiteY32" fmla="*/ 4128157 h 4275461"/>
                <a:gd name="connsiteX33" fmla="*/ 871024 w 3619883"/>
                <a:gd name="connsiteY33" fmla="*/ 4128157 h 4275461"/>
                <a:gd name="connsiteX34" fmla="*/ 829432 w 3619883"/>
                <a:gd name="connsiteY34" fmla="*/ 4275461 h 4275461"/>
                <a:gd name="connsiteX35" fmla="*/ 611484 w 3619883"/>
                <a:gd name="connsiteY35" fmla="*/ 4275461 h 4275461"/>
                <a:gd name="connsiteX36" fmla="*/ 621247 w 3619883"/>
                <a:gd name="connsiteY36" fmla="*/ 4128157 h 4275461"/>
                <a:gd name="connsiteX37" fmla="*/ 650062 w 3619883"/>
                <a:gd name="connsiteY37" fmla="*/ 4128157 h 4275461"/>
                <a:gd name="connsiteX38" fmla="*/ 650062 w 3619883"/>
                <a:gd name="connsiteY38" fmla="*/ 3951392 h 4275461"/>
                <a:gd name="connsiteX39" fmla="*/ 472277 w 3619883"/>
                <a:gd name="connsiteY39" fmla="*/ 3951392 h 4275461"/>
                <a:gd name="connsiteX40" fmla="*/ 472277 w 3619883"/>
                <a:gd name="connsiteY40" fmla="*/ 4128157 h 4275461"/>
                <a:gd name="connsiteX41" fmla="*/ 522650 w 3619883"/>
                <a:gd name="connsiteY41" fmla="*/ 4128157 h 4275461"/>
                <a:gd name="connsiteX42" fmla="*/ 573998 w 3619883"/>
                <a:gd name="connsiteY42" fmla="*/ 4275461 h 4275461"/>
                <a:gd name="connsiteX43" fmla="*/ 336164 w 3619883"/>
                <a:gd name="connsiteY43" fmla="*/ 4275461 h 4275461"/>
                <a:gd name="connsiteX44" fmla="*/ 294572 w 3619883"/>
                <a:gd name="connsiteY44" fmla="*/ 4128157 h 4275461"/>
                <a:gd name="connsiteX45" fmla="*/ 339106 w 3619883"/>
                <a:gd name="connsiteY45" fmla="*/ 4128157 h 4275461"/>
                <a:gd name="connsiteX46" fmla="*/ 339106 w 3619883"/>
                <a:gd name="connsiteY46" fmla="*/ 3951392 h 4275461"/>
                <a:gd name="connsiteX47" fmla="*/ 161321 w 3619883"/>
                <a:gd name="connsiteY47" fmla="*/ 3951392 h 4275461"/>
                <a:gd name="connsiteX48" fmla="*/ 161321 w 3619883"/>
                <a:gd name="connsiteY48" fmla="*/ 4128157 h 4275461"/>
                <a:gd name="connsiteX49" fmla="*/ 230914 w 3619883"/>
                <a:gd name="connsiteY49" fmla="*/ 4128157 h 4275461"/>
                <a:gd name="connsiteX50" fmla="*/ 189322 w 3619883"/>
                <a:gd name="connsiteY50" fmla="*/ 4275461 h 4275461"/>
                <a:gd name="connsiteX51" fmla="*/ 0 w 3619883"/>
                <a:gd name="connsiteY51" fmla="*/ 4275461 h 4275461"/>
                <a:gd name="connsiteX52" fmla="*/ 0 w 3619883"/>
                <a:gd name="connsiteY52" fmla="*/ 42229 h 4275461"/>
                <a:gd name="connsiteX53" fmla="*/ 42464 w 3619883"/>
                <a:gd name="connsiteY53" fmla="*/ 40518 h 4275461"/>
                <a:gd name="connsiteX54" fmla="*/ 137733 w 3619883"/>
                <a:gd name="connsiteY54" fmla="*/ 35355 h 4275461"/>
                <a:gd name="connsiteX55" fmla="*/ 270565 w 3619883"/>
                <a:gd name="connsiteY55" fmla="*/ 29759 h 4275461"/>
                <a:gd name="connsiteX56" fmla="*/ 479734 w 3619883"/>
                <a:gd name="connsiteY56" fmla="*/ 45455 h 4275461"/>
                <a:gd name="connsiteX57" fmla="*/ 524103 w 3619883"/>
                <a:gd name="connsiteY57" fmla="*/ 41625 h 4275461"/>
                <a:gd name="connsiteX58" fmla="*/ 624416 w 3619883"/>
                <a:gd name="connsiteY58" fmla="*/ 22696 h 4275461"/>
                <a:gd name="connsiteX59" fmla="*/ 657762 w 3619883"/>
                <a:gd name="connsiteY59" fmla="*/ 18351 h 4275461"/>
                <a:gd name="connsiteX60" fmla="*/ 690557 w 3619883"/>
                <a:gd name="connsiteY60" fmla="*/ 25792 h 4275461"/>
                <a:gd name="connsiteX61" fmla="*/ 745123 w 3619883"/>
                <a:gd name="connsiteY61" fmla="*/ 40157 h 4275461"/>
                <a:gd name="connsiteX62" fmla="*/ 789493 w 3619883"/>
                <a:gd name="connsiteY62" fmla="*/ 36327 h 4275461"/>
                <a:gd name="connsiteX63" fmla="*/ 854255 w 3619883"/>
                <a:gd name="connsiteY63" fmla="*/ 68887 h 4275461"/>
                <a:gd name="connsiteX64" fmla="*/ 897520 w 3619883"/>
                <a:gd name="connsiteY64" fmla="*/ 88629 h 4275461"/>
                <a:gd name="connsiteX65" fmla="*/ 940510 w 3619883"/>
                <a:gd name="connsiteY65" fmla="*/ 114265 h 4275461"/>
                <a:gd name="connsiteX66" fmla="*/ 1082712 w 3619883"/>
                <a:gd name="connsiteY66" fmla="*/ 144543 h 4275461"/>
                <a:gd name="connsiteX67" fmla="*/ 1205348 w 3619883"/>
                <a:gd name="connsiteY67" fmla="*/ 120753 h 4275461"/>
                <a:gd name="connsiteX68" fmla="*/ 1271764 w 3619883"/>
                <a:gd name="connsiteY68" fmla="*/ 117956 h 4275461"/>
                <a:gd name="connsiteX69" fmla="*/ 1315583 w 3619883"/>
                <a:gd name="connsiteY69" fmla="*/ 125912 h 4275461"/>
                <a:gd name="connsiteX70" fmla="*/ 1359125 w 3619883"/>
                <a:gd name="connsiteY70" fmla="*/ 139761 h 4275461"/>
                <a:gd name="connsiteX71" fmla="*/ 1391919 w 3619883"/>
                <a:gd name="connsiteY71" fmla="*/ 147202 h 4275461"/>
                <a:gd name="connsiteX72" fmla="*/ 1436563 w 3619883"/>
                <a:gd name="connsiteY72" fmla="*/ 137480 h 4275461"/>
                <a:gd name="connsiteX73" fmla="*/ 1471566 w 3619883"/>
                <a:gd name="connsiteY73" fmla="*/ 97777 h 4275461"/>
                <a:gd name="connsiteX74" fmla="*/ 1505739 w 3619883"/>
                <a:gd name="connsiteY74" fmla="*/ 75753 h 4275461"/>
                <a:gd name="connsiteX75" fmla="*/ 1590891 w 3619883"/>
                <a:gd name="connsiteY75" fmla="*/ 144702 h 4275461"/>
                <a:gd name="connsiteX76" fmla="*/ 1625616 w 3619883"/>
                <a:gd name="connsiteY76" fmla="*/ 110893 h 4275461"/>
                <a:gd name="connsiteX77" fmla="*/ 1658964 w 3619883"/>
                <a:gd name="connsiteY77" fmla="*/ 106547 h 4275461"/>
                <a:gd name="connsiteX78" fmla="*/ 1746598 w 3619883"/>
                <a:gd name="connsiteY78" fmla="*/ 122460 h 4275461"/>
                <a:gd name="connsiteX79" fmla="*/ 1811913 w 3619883"/>
                <a:gd name="connsiteY79" fmla="*/ 143234 h 4275461"/>
                <a:gd name="connsiteX80" fmla="*/ 1856557 w 3619883"/>
                <a:gd name="connsiteY80" fmla="*/ 133511 h 4275461"/>
                <a:gd name="connsiteX81" fmla="*/ 2066003 w 3619883"/>
                <a:gd name="connsiteY81" fmla="*/ 143313 h 4275461"/>
                <a:gd name="connsiteX82" fmla="*/ 2177615 w 3619883"/>
                <a:gd name="connsiteY82" fmla="*/ 119007 h 4275461"/>
                <a:gd name="connsiteX83" fmla="*/ 2255883 w 3619883"/>
                <a:gd name="connsiteY83" fmla="*/ 99047 h 4275461"/>
                <a:gd name="connsiteX84" fmla="*/ 2344622 w 3619883"/>
                <a:gd name="connsiteY84" fmla="*/ 91388 h 4275461"/>
                <a:gd name="connsiteX85" fmla="*/ 2455682 w 3619883"/>
                <a:gd name="connsiteY85" fmla="*/ 78869 h 4275461"/>
                <a:gd name="connsiteX86" fmla="*/ 2632609 w 3619883"/>
                <a:gd name="connsiteY86" fmla="*/ 75338 h 4275461"/>
                <a:gd name="connsiteX87" fmla="*/ 2742291 w 3619883"/>
                <a:gd name="connsiteY87" fmla="*/ 92282 h 4275461"/>
                <a:gd name="connsiteX88" fmla="*/ 2851974 w 3619883"/>
                <a:gd name="connsiteY88" fmla="*/ 109227 h 4275461"/>
                <a:gd name="connsiteX89" fmla="*/ 2907643 w 3619883"/>
                <a:gd name="connsiteY89" fmla="*/ 100020 h 4275461"/>
                <a:gd name="connsiteX90" fmla="*/ 2944022 w 3619883"/>
                <a:gd name="connsiteY90" fmla="*/ 30853 h 4275461"/>
                <a:gd name="connsiteX91" fmla="*/ 3022289 w 3619883"/>
                <a:gd name="connsiteY91" fmla="*/ 10893 h 4275461"/>
                <a:gd name="connsiteX92" fmla="*/ 3054807 w 3619883"/>
                <a:gd name="connsiteY92" fmla="*/ 24226 h 4275461"/>
                <a:gd name="connsiteX93" fmla="*/ 3141892 w 3619883"/>
                <a:gd name="connsiteY93" fmla="*/ 51925 h 4275461"/>
                <a:gd name="connsiteX94" fmla="*/ 3185711 w 3619883"/>
                <a:gd name="connsiteY94" fmla="*/ 59881 h 4275461"/>
                <a:gd name="connsiteX95" fmla="*/ 3219056 w 3619883"/>
                <a:gd name="connsiteY95" fmla="*/ 55536 h 4275461"/>
                <a:gd name="connsiteX96" fmla="*/ 3263425 w 3619883"/>
                <a:gd name="connsiteY96" fmla="*/ 51706 h 4275461"/>
                <a:gd name="connsiteX97" fmla="*/ 3296219 w 3619883"/>
                <a:gd name="connsiteY97" fmla="*/ 59147 h 4275461"/>
                <a:gd name="connsiteX98" fmla="*/ 3319094 w 3619883"/>
                <a:gd name="connsiteY98" fmla="*/ 42500 h 4275461"/>
                <a:gd name="connsiteX99" fmla="*/ 3420511 w 3619883"/>
                <a:gd name="connsiteY99" fmla="*/ 0 h 4275461"/>
                <a:gd name="connsiteX100" fmla="*/ 3453305 w 3619883"/>
                <a:gd name="connsiteY100" fmla="*/ 7440 h 4275461"/>
                <a:gd name="connsiteX101" fmla="*/ 3496571 w 3619883"/>
                <a:gd name="connsiteY101" fmla="*/ 27182 h 4275461"/>
                <a:gd name="connsiteX102" fmla="*/ 3602117 w 3619883"/>
                <a:gd name="connsiteY102" fmla="*/ 132521 h 4275461"/>
                <a:gd name="connsiteX103" fmla="*/ 3619883 w 3619883"/>
                <a:gd name="connsiteY103" fmla="*/ 140049 h 4275461"/>
                <a:gd name="connsiteX104" fmla="*/ 3619883 w 3619883"/>
                <a:gd name="connsiteY10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05151 w 3619883"/>
                <a:gd name="connsiteY15" fmla="*/ 4128157 h 4275461"/>
                <a:gd name="connsiteX16" fmla="*/ 1468988 w 3619883"/>
                <a:gd name="connsiteY16" fmla="*/ 4128157 h 4275461"/>
                <a:gd name="connsiteX17" fmla="*/ 1427396 w 3619883"/>
                <a:gd name="connsiteY17" fmla="*/ 4275461 h 4275461"/>
                <a:gd name="connsiteX18" fmla="*/ 1210751 w 3619883"/>
                <a:gd name="connsiteY18" fmla="*/ 4275461 h 4275461"/>
                <a:gd name="connsiteX19" fmla="*/ 1210751 w 3619883"/>
                <a:gd name="connsiteY19" fmla="*/ 4128157 h 4275461"/>
                <a:gd name="connsiteX20" fmla="*/ 1271978 w 3619883"/>
                <a:gd name="connsiteY20" fmla="*/ 4128157 h 4275461"/>
                <a:gd name="connsiteX21" fmla="*/ 1271978 w 3619883"/>
                <a:gd name="connsiteY21" fmla="*/ 3951392 h 4275461"/>
                <a:gd name="connsiteX22" fmla="*/ 1094193 w 3619883"/>
                <a:gd name="connsiteY22" fmla="*/ 3951392 h 4275461"/>
                <a:gd name="connsiteX23" fmla="*/ 1094193 w 3619883"/>
                <a:gd name="connsiteY23" fmla="*/ 4128157 h 4275461"/>
                <a:gd name="connsiteX24" fmla="*/ 1140354 w 3619883"/>
                <a:gd name="connsiteY24" fmla="*/ 4128157 h 4275461"/>
                <a:gd name="connsiteX25" fmla="*/ 1140354 w 3619883"/>
                <a:gd name="connsiteY25" fmla="*/ 4275461 h 4275461"/>
                <a:gd name="connsiteX26" fmla="*/ 953807 w 3619883"/>
                <a:gd name="connsiteY26" fmla="*/ 4275461 h 4275461"/>
                <a:gd name="connsiteX27" fmla="*/ 912215 w 3619883"/>
                <a:gd name="connsiteY27" fmla="*/ 4128157 h 4275461"/>
                <a:gd name="connsiteX28" fmla="*/ 961020 w 3619883"/>
                <a:gd name="connsiteY28" fmla="*/ 4128157 h 4275461"/>
                <a:gd name="connsiteX29" fmla="*/ 961020 w 3619883"/>
                <a:gd name="connsiteY29" fmla="*/ 3951392 h 4275461"/>
                <a:gd name="connsiteX30" fmla="*/ 783235 w 3619883"/>
                <a:gd name="connsiteY30" fmla="*/ 3951392 h 4275461"/>
                <a:gd name="connsiteX31" fmla="*/ 783235 w 3619883"/>
                <a:gd name="connsiteY31" fmla="*/ 4128157 h 4275461"/>
                <a:gd name="connsiteX32" fmla="*/ 871024 w 3619883"/>
                <a:gd name="connsiteY32" fmla="*/ 4128157 h 4275461"/>
                <a:gd name="connsiteX33" fmla="*/ 829432 w 3619883"/>
                <a:gd name="connsiteY33" fmla="*/ 4275461 h 4275461"/>
                <a:gd name="connsiteX34" fmla="*/ 611484 w 3619883"/>
                <a:gd name="connsiteY34" fmla="*/ 4275461 h 4275461"/>
                <a:gd name="connsiteX35" fmla="*/ 621247 w 3619883"/>
                <a:gd name="connsiteY35" fmla="*/ 4128157 h 4275461"/>
                <a:gd name="connsiteX36" fmla="*/ 650062 w 3619883"/>
                <a:gd name="connsiteY36" fmla="*/ 4128157 h 4275461"/>
                <a:gd name="connsiteX37" fmla="*/ 650062 w 3619883"/>
                <a:gd name="connsiteY37" fmla="*/ 3951392 h 4275461"/>
                <a:gd name="connsiteX38" fmla="*/ 472277 w 3619883"/>
                <a:gd name="connsiteY38" fmla="*/ 3951392 h 4275461"/>
                <a:gd name="connsiteX39" fmla="*/ 472277 w 3619883"/>
                <a:gd name="connsiteY39" fmla="*/ 4128157 h 4275461"/>
                <a:gd name="connsiteX40" fmla="*/ 522650 w 3619883"/>
                <a:gd name="connsiteY40" fmla="*/ 4128157 h 4275461"/>
                <a:gd name="connsiteX41" fmla="*/ 573998 w 3619883"/>
                <a:gd name="connsiteY41" fmla="*/ 4275461 h 4275461"/>
                <a:gd name="connsiteX42" fmla="*/ 336164 w 3619883"/>
                <a:gd name="connsiteY42" fmla="*/ 4275461 h 4275461"/>
                <a:gd name="connsiteX43" fmla="*/ 294572 w 3619883"/>
                <a:gd name="connsiteY43" fmla="*/ 4128157 h 4275461"/>
                <a:gd name="connsiteX44" fmla="*/ 339106 w 3619883"/>
                <a:gd name="connsiteY44" fmla="*/ 4128157 h 4275461"/>
                <a:gd name="connsiteX45" fmla="*/ 339106 w 3619883"/>
                <a:gd name="connsiteY45" fmla="*/ 3951392 h 4275461"/>
                <a:gd name="connsiteX46" fmla="*/ 161321 w 3619883"/>
                <a:gd name="connsiteY46" fmla="*/ 3951392 h 4275461"/>
                <a:gd name="connsiteX47" fmla="*/ 161321 w 3619883"/>
                <a:gd name="connsiteY47" fmla="*/ 4128157 h 4275461"/>
                <a:gd name="connsiteX48" fmla="*/ 230914 w 3619883"/>
                <a:gd name="connsiteY48" fmla="*/ 4128157 h 4275461"/>
                <a:gd name="connsiteX49" fmla="*/ 189322 w 3619883"/>
                <a:gd name="connsiteY49" fmla="*/ 4275461 h 4275461"/>
                <a:gd name="connsiteX50" fmla="*/ 0 w 3619883"/>
                <a:gd name="connsiteY50" fmla="*/ 4275461 h 4275461"/>
                <a:gd name="connsiteX51" fmla="*/ 0 w 3619883"/>
                <a:gd name="connsiteY51" fmla="*/ 42229 h 4275461"/>
                <a:gd name="connsiteX52" fmla="*/ 42464 w 3619883"/>
                <a:gd name="connsiteY52" fmla="*/ 40518 h 4275461"/>
                <a:gd name="connsiteX53" fmla="*/ 137733 w 3619883"/>
                <a:gd name="connsiteY53" fmla="*/ 35355 h 4275461"/>
                <a:gd name="connsiteX54" fmla="*/ 270565 w 3619883"/>
                <a:gd name="connsiteY54" fmla="*/ 29759 h 4275461"/>
                <a:gd name="connsiteX55" fmla="*/ 479734 w 3619883"/>
                <a:gd name="connsiteY55" fmla="*/ 45455 h 4275461"/>
                <a:gd name="connsiteX56" fmla="*/ 524103 w 3619883"/>
                <a:gd name="connsiteY56" fmla="*/ 41625 h 4275461"/>
                <a:gd name="connsiteX57" fmla="*/ 624416 w 3619883"/>
                <a:gd name="connsiteY57" fmla="*/ 22696 h 4275461"/>
                <a:gd name="connsiteX58" fmla="*/ 657762 w 3619883"/>
                <a:gd name="connsiteY58" fmla="*/ 18351 h 4275461"/>
                <a:gd name="connsiteX59" fmla="*/ 690557 w 3619883"/>
                <a:gd name="connsiteY59" fmla="*/ 25792 h 4275461"/>
                <a:gd name="connsiteX60" fmla="*/ 745123 w 3619883"/>
                <a:gd name="connsiteY60" fmla="*/ 40157 h 4275461"/>
                <a:gd name="connsiteX61" fmla="*/ 789493 w 3619883"/>
                <a:gd name="connsiteY61" fmla="*/ 36327 h 4275461"/>
                <a:gd name="connsiteX62" fmla="*/ 854255 w 3619883"/>
                <a:gd name="connsiteY62" fmla="*/ 68887 h 4275461"/>
                <a:gd name="connsiteX63" fmla="*/ 897520 w 3619883"/>
                <a:gd name="connsiteY63" fmla="*/ 88629 h 4275461"/>
                <a:gd name="connsiteX64" fmla="*/ 940510 w 3619883"/>
                <a:gd name="connsiteY64" fmla="*/ 114265 h 4275461"/>
                <a:gd name="connsiteX65" fmla="*/ 1082712 w 3619883"/>
                <a:gd name="connsiteY65" fmla="*/ 144543 h 4275461"/>
                <a:gd name="connsiteX66" fmla="*/ 1205348 w 3619883"/>
                <a:gd name="connsiteY66" fmla="*/ 120753 h 4275461"/>
                <a:gd name="connsiteX67" fmla="*/ 1271764 w 3619883"/>
                <a:gd name="connsiteY67" fmla="*/ 117956 h 4275461"/>
                <a:gd name="connsiteX68" fmla="*/ 1315583 w 3619883"/>
                <a:gd name="connsiteY68" fmla="*/ 125912 h 4275461"/>
                <a:gd name="connsiteX69" fmla="*/ 1359125 w 3619883"/>
                <a:gd name="connsiteY69" fmla="*/ 139761 h 4275461"/>
                <a:gd name="connsiteX70" fmla="*/ 1391919 w 3619883"/>
                <a:gd name="connsiteY70" fmla="*/ 147202 h 4275461"/>
                <a:gd name="connsiteX71" fmla="*/ 1436563 w 3619883"/>
                <a:gd name="connsiteY71" fmla="*/ 137480 h 4275461"/>
                <a:gd name="connsiteX72" fmla="*/ 1471566 w 3619883"/>
                <a:gd name="connsiteY72" fmla="*/ 97777 h 4275461"/>
                <a:gd name="connsiteX73" fmla="*/ 1505739 w 3619883"/>
                <a:gd name="connsiteY73" fmla="*/ 75753 h 4275461"/>
                <a:gd name="connsiteX74" fmla="*/ 1590891 w 3619883"/>
                <a:gd name="connsiteY74" fmla="*/ 144702 h 4275461"/>
                <a:gd name="connsiteX75" fmla="*/ 1625616 w 3619883"/>
                <a:gd name="connsiteY75" fmla="*/ 110893 h 4275461"/>
                <a:gd name="connsiteX76" fmla="*/ 1658964 w 3619883"/>
                <a:gd name="connsiteY76" fmla="*/ 106547 h 4275461"/>
                <a:gd name="connsiteX77" fmla="*/ 1746598 w 3619883"/>
                <a:gd name="connsiteY77" fmla="*/ 122460 h 4275461"/>
                <a:gd name="connsiteX78" fmla="*/ 1811913 w 3619883"/>
                <a:gd name="connsiteY78" fmla="*/ 143234 h 4275461"/>
                <a:gd name="connsiteX79" fmla="*/ 1856557 w 3619883"/>
                <a:gd name="connsiteY79" fmla="*/ 133511 h 4275461"/>
                <a:gd name="connsiteX80" fmla="*/ 2066003 w 3619883"/>
                <a:gd name="connsiteY80" fmla="*/ 143313 h 4275461"/>
                <a:gd name="connsiteX81" fmla="*/ 2177615 w 3619883"/>
                <a:gd name="connsiteY81" fmla="*/ 119007 h 4275461"/>
                <a:gd name="connsiteX82" fmla="*/ 2255883 w 3619883"/>
                <a:gd name="connsiteY82" fmla="*/ 99047 h 4275461"/>
                <a:gd name="connsiteX83" fmla="*/ 2344622 w 3619883"/>
                <a:gd name="connsiteY83" fmla="*/ 91388 h 4275461"/>
                <a:gd name="connsiteX84" fmla="*/ 2455682 w 3619883"/>
                <a:gd name="connsiteY84" fmla="*/ 78869 h 4275461"/>
                <a:gd name="connsiteX85" fmla="*/ 2632609 w 3619883"/>
                <a:gd name="connsiteY85" fmla="*/ 75338 h 4275461"/>
                <a:gd name="connsiteX86" fmla="*/ 2742291 w 3619883"/>
                <a:gd name="connsiteY86" fmla="*/ 92282 h 4275461"/>
                <a:gd name="connsiteX87" fmla="*/ 2851974 w 3619883"/>
                <a:gd name="connsiteY87" fmla="*/ 109227 h 4275461"/>
                <a:gd name="connsiteX88" fmla="*/ 2907643 w 3619883"/>
                <a:gd name="connsiteY88" fmla="*/ 100020 h 4275461"/>
                <a:gd name="connsiteX89" fmla="*/ 2944022 w 3619883"/>
                <a:gd name="connsiteY89" fmla="*/ 30853 h 4275461"/>
                <a:gd name="connsiteX90" fmla="*/ 3022289 w 3619883"/>
                <a:gd name="connsiteY90" fmla="*/ 10893 h 4275461"/>
                <a:gd name="connsiteX91" fmla="*/ 3054807 w 3619883"/>
                <a:gd name="connsiteY91" fmla="*/ 24226 h 4275461"/>
                <a:gd name="connsiteX92" fmla="*/ 3141892 w 3619883"/>
                <a:gd name="connsiteY92" fmla="*/ 51925 h 4275461"/>
                <a:gd name="connsiteX93" fmla="*/ 3185711 w 3619883"/>
                <a:gd name="connsiteY93" fmla="*/ 59881 h 4275461"/>
                <a:gd name="connsiteX94" fmla="*/ 3219056 w 3619883"/>
                <a:gd name="connsiteY94" fmla="*/ 55536 h 4275461"/>
                <a:gd name="connsiteX95" fmla="*/ 3263425 w 3619883"/>
                <a:gd name="connsiteY95" fmla="*/ 51706 h 4275461"/>
                <a:gd name="connsiteX96" fmla="*/ 3296219 w 3619883"/>
                <a:gd name="connsiteY96" fmla="*/ 59147 h 4275461"/>
                <a:gd name="connsiteX97" fmla="*/ 3319094 w 3619883"/>
                <a:gd name="connsiteY97" fmla="*/ 42500 h 4275461"/>
                <a:gd name="connsiteX98" fmla="*/ 3420511 w 3619883"/>
                <a:gd name="connsiteY98" fmla="*/ 0 h 4275461"/>
                <a:gd name="connsiteX99" fmla="*/ 3453305 w 3619883"/>
                <a:gd name="connsiteY99" fmla="*/ 7440 h 4275461"/>
                <a:gd name="connsiteX100" fmla="*/ 3496571 w 3619883"/>
                <a:gd name="connsiteY100" fmla="*/ 27182 h 4275461"/>
                <a:gd name="connsiteX101" fmla="*/ 3602117 w 3619883"/>
                <a:gd name="connsiteY101" fmla="*/ 132521 h 4275461"/>
                <a:gd name="connsiteX102" fmla="*/ 3619883 w 3619883"/>
                <a:gd name="connsiteY102" fmla="*/ 140049 h 4275461"/>
                <a:gd name="connsiteX103" fmla="*/ 3619883 w 3619883"/>
                <a:gd name="connsiteY10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05151 w 3619883"/>
                <a:gd name="connsiteY15" fmla="*/ 4128157 h 4275461"/>
                <a:gd name="connsiteX16" fmla="*/ 1427396 w 3619883"/>
                <a:gd name="connsiteY16" fmla="*/ 4275461 h 4275461"/>
                <a:gd name="connsiteX17" fmla="*/ 1210751 w 3619883"/>
                <a:gd name="connsiteY17" fmla="*/ 4275461 h 4275461"/>
                <a:gd name="connsiteX18" fmla="*/ 1210751 w 3619883"/>
                <a:gd name="connsiteY18" fmla="*/ 4128157 h 4275461"/>
                <a:gd name="connsiteX19" fmla="*/ 1271978 w 3619883"/>
                <a:gd name="connsiteY19" fmla="*/ 4128157 h 4275461"/>
                <a:gd name="connsiteX20" fmla="*/ 1271978 w 3619883"/>
                <a:gd name="connsiteY20" fmla="*/ 3951392 h 4275461"/>
                <a:gd name="connsiteX21" fmla="*/ 1094193 w 3619883"/>
                <a:gd name="connsiteY21" fmla="*/ 3951392 h 4275461"/>
                <a:gd name="connsiteX22" fmla="*/ 1094193 w 3619883"/>
                <a:gd name="connsiteY22" fmla="*/ 4128157 h 4275461"/>
                <a:gd name="connsiteX23" fmla="*/ 1140354 w 3619883"/>
                <a:gd name="connsiteY23" fmla="*/ 4128157 h 4275461"/>
                <a:gd name="connsiteX24" fmla="*/ 1140354 w 3619883"/>
                <a:gd name="connsiteY24" fmla="*/ 4275461 h 4275461"/>
                <a:gd name="connsiteX25" fmla="*/ 953807 w 3619883"/>
                <a:gd name="connsiteY25" fmla="*/ 4275461 h 4275461"/>
                <a:gd name="connsiteX26" fmla="*/ 912215 w 3619883"/>
                <a:gd name="connsiteY26" fmla="*/ 4128157 h 4275461"/>
                <a:gd name="connsiteX27" fmla="*/ 961020 w 3619883"/>
                <a:gd name="connsiteY27" fmla="*/ 4128157 h 4275461"/>
                <a:gd name="connsiteX28" fmla="*/ 961020 w 3619883"/>
                <a:gd name="connsiteY28" fmla="*/ 3951392 h 4275461"/>
                <a:gd name="connsiteX29" fmla="*/ 783235 w 3619883"/>
                <a:gd name="connsiteY29" fmla="*/ 3951392 h 4275461"/>
                <a:gd name="connsiteX30" fmla="*/ 783235 w 3619883"/>
                <a:gd name="connsiteY30" fmla="*/ 4128157 h 4275461"/>
                <a:gd name="connsiteX31" fmla="*/ 871024 w 3619883"/>
                <a:gd name="connsiteY31" fmla="*/ 4128157 h 4275461"/>
                <a:gd name="connsiteX32" fmla="*/ 829432 w 3619883"/>
                <a:gd name="connsiteY32" fmla="*/ 4275461 h 4275461"/>
                <a:gd name="connsiteX33" fmla="*/ 611484 w 3619883"/>
                <a:gd name="connsiteY33" fmla="*/ 4275461 h 4275461"/>
                <a:gd name="connsiteX34" fmla="*/ 621247 w 3619883"/>
                <a:gd name="connsiteY34" fmla="*/ 4128157 h 4275461"/>
                <a:gd name="connsiteX35" fmla="*/ 650062 w 3619883"/>
                <a:gd name="connsiteY35" fmla="*/ 4128157 h 4275461"/>
                <a:gd name="connsiteX36" fmla="*/ 650062 w 3619883"/>
                <a:gd name="connsiteY36" fmla="*/ 3951392 h 4275461"/>
                <a:gd name="connsiteX37" fmla="*/ 472277 w 3619883"/>
                <a:gd name="connsiteY37" fmla="*/ 3951392 h 4275461"/>
                <a:gd name="connsiteX38" fmla="*/ 472277 w 3619883"/>
                <a:gd name="connsiteY38" fmla="*/ 4128157 h 4275461"/>
                <a:gd name="connsiteX39" fmla="*/ 522650 w 3619883"/>
                <a:gd name="connsiteY39" fmla="*/ 4128157 h 4275461"/>
                <a:gd name="connsiteX40" fmla="*/ 573998 w 3619883"/>
                <a:gd name="connsiteY40" fmla="*/ 4275461 h 4275461"/>
                <a:gd name="connsiteX41" fmla="*/ 336164 w 3619883"/>
                <a:gd name="connsiteY41" fmla="*/ 4275461 h 4275461"/>
                <a:gd name="connsiteX42" fmla="*/ 294572 w 3619883"/>
                <a:gd name="connsiteY42" fmla="*/ 4128157 h 4275461"/>
                <a:gd name="connsiteX43" fmla="*/ 339106 w 3619883"/>
                <a:gd name="connsiteY43" fmla="*/ 4128157 h 4275461"/>
                <a:gd name="connsiteX44" fmla="*/ 339106 w 3619883"/>
                <a:gd name="connsiteY44" fmla="*/ 3951392 h 4275461"/>
                <a:gd name="connsiteX45" fmla="*/ 161321 w 3619883"/>
                <a:gd name="connsiteY45" fmla="*/ 3951392 h 4275461"/>
                <a:gd name="connsiteX46" fmla="*/ 161321 w 3619883"/>
                <a:gd name="connsiteY46" fmla="*/ 4128157 h 4275461"/>
                <a:gd name="connsiteX47" fmla="*/ 230914 w 3619883"/>
                <a:gd name="connsiteY47" fmla="*/ 4128157 h 4275461"/>
                <a:gd name="connsiteX48" fmla="*/ 189322 w 3619883"/>
                <a:gd name="connsiteY48" fmla="*/ 4275461 h 4275461"/>
                <a:gd name="connsiteX49" fmla="*/ 0 w 3619883"/>
                <a:gd name="connsiteY49" fmla="*/ 4275461 h 4275461"/>
                <a:gd name="connsiteX50" fmla="*/ 0 w 3619883"/>
                <a:gd name="connsiteY50" fmla="*/ 42229 h 4275461"/>
                <a:gd name="connsiteX51" fmla="*/ 42464 w 3619883"/>
                <a:gd name="connsiteY51" fmla="*/ 40518 h 4275461"/>
                <a:gd name="connsiteX52" fmla="*/ 137733 w 3619883"/>
                <a:gd name="connsiteY52" fmla="*/ 35355 h 4275461"/>
                <a:gd name="connsiteX53" fmla="*/ 270565 w 3619883"/>
                <a:gd name="connsiteY53" fmla="*/ 29759 h 4275461"/>
                <a:gd name="connsiteX54" fmla="*/ 479734 w 3619883"/>
                <a:gd name="connsiteY54" fmla="*/ 45455 h 4275461"/>
                <a:gd name="connsiteX55" fmla="*/ 524103 w 3619883"/>
                <a:gd name="connsiteY55" fmla="*/ 41625 h 4275461"/>
                <a:gd name="connsiteX56" fmla="*/ 624416 w 3619883"/>
                <a:gd name="connsiteY56" fmla="*/ 22696 h 4275461"/>
                <a:gd name="connsiteX57" fmla="*/ 657762 w 3619883"/>
                <a:gd name="connsiteY57" fmla="*/ 18351 h 4275461"/>
                <a:gd name="connsiteX58" fmla="*/ 690557 w 3619883"/>
                <a:gd name="connsiteY58" fmla="*/ 25792 h 4275461"/>
                <a:gd name="connsiteX59" fmla="*/ 745123 w 3619883"/>
                <a:gd name="connsiteY59" fmla="*/ 40157 h 4275461"/>
                <a:gd name="connsiteX60" fmla="*/ 789493 w 3619883"/>
                <a:gd name="connsiteY60" fmla="*/ 36327 h 4275461"/>
                <a:gd name="connsiteX61" fmla="*/ 854255 w 3619883"/>
                <a:gd name="connsiteY61" fmla="*/ 68887 h 4275461"/>
                <a:gd name="connsiteX62" fmla="*/ 897520 w 3619883"/>
                <a:gd name="connsiteY62" fmla="*/ 88629 h 4275461"/>
                <a:gd name="connsiteX63" fmla="*/ 940510 w 3619883"/>
                <a:gd name="connsiteY63" fmla="*/ 114265 h 4275461"/>
                <a:gd name="connsiteX64" fmla="*/ 1082712 w 3619883"/>
                <a:gd name="connsiteY64" fmla="*/ 144543 h 4275461"/>
                <a:gd name="connsiteX65" fmla="*/ 1205348 w 3619883"/>
                <a:gd name="connsiteY65" fmla="*/ 120753 h 4275461"/>
                <a:gd name="connsiteX66" fmla="*/ 1271764 w 3619883"/>
                <a:gd name="connsiteY66" fmla="*/ 117956 h 4275461"/>
                <a:gd name="connsiteX67" fmla="*/ 1315583 w 3619883"/>
                <a:gd name="connsiteY67" fmla="*/ 125912 h 4275461"/>
                <a:gd name="connsiteX68" fmla="*/ 1359125 w 3619883"/>
                <a:gd name="connsiteY68" fmla="*/ 139761 h 4275461"/>
                <a:gd name="connsiteX69" fmla="*/ 1391919 w 3619883"/>
                <a:gd name="connsiteY69" fmla="*/ 147202 h 4275461"/>
                <a:gd name="connsiteX70" fmla="*/ 1436563 w 3619883"/>
                <a:gd name="connsiteY70" fmla="*/ 137480 h 4275461"/>
                <a:gd name="connsiteX71" fmla="*/ 1471566 w 3619883"/>
                <a:gd name="connsiteY71" fmla="*/ 97777 h 4275461"/>
                <a:gd name="connsiteX72" fmla="*/ 1505739 w 3619883"/>
                <a:gd name="connsiteY72" fmla="*/ 75753 h 4275461"/>
                <a:gd name="connsiteX73" fmla="*/ 1590891 w 3619883"/>
                <a:gd name="connsiteY73" fmla="*/ 144702 h 4275461"/>
                <a:gd name="connsiteX74" fmla="*/ 1625616 w 3619883"/>
                <a:gd name="connsiteY74" fmla="*/ 110893 h 4275461"/>
                <a:gd name="connsiteX75" fmla="*/ 1658964 w 3619883"/>
                <a:gd name="connsiteY75" fmla="*/ 106547 h 4275461"/>
                <a:gd name="connsiteX76" fmla="*/ 1746598 w 3619883"/>
                <a:gd name="connsiteY76" fmla="*/ 122460 h 4275461"/>
                <a:gd name="connsiteX77" fmla="*/ 1811913 w 3619883"/>
                <a:gd name="connsiteY77" fmla="*/ 143234 h 4275461"/>
                <a:gd name="connsiteX78" fmla="*/ 1856557 w 3619883"/>
                <a:gd name="connsiteY78" fmla="*/ 133511 h 4275461"/>
                <a:gd name="connsiteX79" fmla="*/ 2066003 w 3619883"/>
                <a:gd name="connsiteY79" fmla="*/ 143313 h 4275461"/>
                <a:gd name="connsiteX80" fmla="*/ 2177615 w 3619883"/>
                <a:gd name="connsiteY80" fmla="*/ 119007 h 4275461"/>
                <a:gd name="connsiteX81" fmla="*/ 2255883 w 3619883"/>
                <a:gd name="connsiteY81" fmla="*/ 99047 h 4275461"/>
                <a:gd name="connsiteX82" fmla="*/ 2344622 w 3619883"/>
                <a:gd name="connsiteY82" fmla="*/ 91388 h 4275461"/>
                <a:gd name="connsiteX83" fmla="*/ 2455682 w 3619883"/>
                <a:gd name="connsiteY83" fmla="*/ 78869 h 4275461"/>
                <a:gd name="connsiteX84" fmla="*/ 2632609 w 3619883"/>
                <a:gd name="connsiteY84" fmla="*/ 75338 h 4275461"/>
                <a:gd name="connsiteX85" fmla="*/ 2742291 w 3619883"/>
                <a:gd name="connsiteY85" fmla="*/ 92282 h 4275461"/>
                <a:gd name="connsiteX86" fmla="*/ 2851974 w 3619883"/>
                <a:gd name="connsiteY86" fmla="*/ 109227 h 4275461"/>
                <a:gd name="connsiteX87" fmla="*/ 2907643 w 3619883"/>
                <a:gd name="connsiteY87" fmla="*/ 100020 h 4275461"/>
                <a:gd name="connsiteX88" fmla="*/ 2944022 w 3619883"/>
                <a:gd name="connsiteY88" fmla="*/ 30853 h 4275461"/>
                <a:gd name="connsiteX89" fmla="*/ 3022289 w 3619883"/>
                <a:gd name="connsiteY89" fmla="*/ 10893 h 4275461"/>
                <a:gd name="connsiteX90" fmla="*/ 3054807 w 3619883"/>
                <a:gd name="connsiteY90" fmla="*/ 24226 h 4275461"/>
                <a:gd name="connsiteX91" fmla="*/ 3141892 w 3619883"/>
                <a:gd name="connsiteY91" fmla="*/ 51925 h 4275461"/>
                <a:gd name="connsiteX92" fmla="*/ 3185711 w 3619883"/>
                <a:gd name="connsiteY92" fmla="*/ 59881 h 4275461"/>
                <a:gd name="connsiteX93" fmla="*/ 3219056 w 3619883"/>
                <a:gd name="connsiteY93" fmla="*/ 55536 h 4275461"/>
                <a:gd name="connsiteX94" fmla="*/ 3263425 w 3619883"/>
                <a:gd name="connsiteY94" fmla="*/ 51706 h 4275461"/>
                <a:gd name="connsiteX95" fmla="*/ 3296219 w 3619883"/>
                <a:gd name="connsiteY95" fmla="*/ 59147 h 4275461"/>
                <a:gd name="connsiteX96" fmla="*/ 3319094 w 3619883"/>
                <a:gd name="connsiteY96" fmla="*/ 42500 h 4275461"/>
                <a:gd name="connsiteX97" fmla="*/ 3420511 w 3619883"/>
                <a:gd name="connsiteY97" fmla="*/ 0 h 4275461"/>
                <a:gd name="connsiteX98" fmla="*/ 3453305 w 3619883"/>
                <a:gd name="connsiteY98" fmla="*/ 7440 h 4275461"/>
                <a:gd name="connsiteX99" fmla="*/ 3496571 w 3619883"/>
                <a:gd name="connsiteY99" fmla="*/ 27182 h 4275461"/>
                <a:gd name="connsiteX100" fmla="*/ 3602117 w 3619883"/>
                <a:gd name="connsiteY100" fmla="*/ 132521 h 4275461"/>
                <a:gd name="connsiteX101" fmla="*/ 3619883 w 3619883"/>
                <a:gd name="connsiteY101" fmla="*/ 140049 h 4275461"/>
                <a:gd name="connsiteX102" fmla="*/ 3619883 w 3619883"/>
                <a:gd name="connsiteY10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27396 w 3619883"/>
                <a:gd name="connsiteY15" fmla="*/ 4275461 h 4275461"/>
                <a:gd name="connsiteX16" fmla="*/ 1210751 w 3619883"/>
                <a:gd name="connsiteY16" fmla="*/ 4275461 h 4275461"/>
                <a:gd name="connsiteX17" fmla="*/ 1210751 w 3619883"/>
                <a:gd name="connsiteY17" fmla="*/ 4128157 h 4275461"/>
                <a:gd name="connsiteX18" fmla="*/ 1271978 w 3619883"/>
                <a:gd name="connsiteY18" fmla="*/ 4128157 h 4275461"/>
                <a:gd name="connsiteX19" fmla="*/ 1271978 w 3619883"/>
                <a:gd name="connsiteY19" fmla="*/ 3951392 h 4275461"/>
                <a:gd name="connsiteX20" fmla="*/ 1094193 w 3619883"/>
                <a:gd name="connsiteY20" fmla="*/ 3951392 h 4275461"/>
                <a:gd name="connsiteX21" fmla="*/ 1094193 w 3619883"/>
                <a:gd name="connsiteY21" fmla="*/ 4128157 h 4275461"/>
                <a:gd name="connsiteX22" fmla="*/ 1140354 w 3619883"/>
                <a:gd name="connsiteY22" fmla="*/ 4128157 h 4275461"/>
                <a:gd name="connsiteX23" fmla="*/ 1140354 w 3619883"/>
                <a:gd name="connsiteY23" fmla="*/ 4275461 h 4275461"/>
                <a:gd name="connsiteX24" fmla="*/ 953807 w 3619883"/>
                <a:gd name="connsiteY24" fmla="*/ 4275461 h 4275461"/>
                <a:gd name="connsiteX25" fmla="*/ 912215 w 3619883"/>
                <a:gd name="connsiteY25" fmla="*/ 4128157 h 4275461"/>
                <a:gd name="connsiteX26" fmla="*/ 961020 w 3619883"/>
                <a:gd name="connsiteY26" fmla="*/ 4128157 h 4275461"/>
                <a:gd name="connsiteX27" fmla="*/ 961020 w 3619883"/>
                <a:gd name="connsiteY27" fmla="*/ 3951392 h 4275461"/>
                <a:gd name="connsiteX28" fmla="*/ 783235 w 3619883"/>
                <a:gd name="connsiteY28" fmla="*/ 3951392 h 4275461"/>
                <a:gd name="connsiteX29" fmla="*/ 783235 w 3619883"/>
                <a:gd name="connsiteY29" fmla="*/ 4128157 h 4275461"/>
                <a:gd name="connsiteX30" fmla="*/ 871024 w 3619883"/>
                <a:gd name="connsiteY30" fmla="*/ 4128157 h 4275461"/>
                <a:gd name="connsiteX31" fmla="*/ 829432 w 3619883"/>
                <a:gd name="connsiteY31" fmla="*/ 4275461 h 4275461"/>
                <a:gd name="connsiteX32" fmla="*/ 611484 w 3619883"/>
                <a:gd name="connsiteY32" fmla="*/ 4275461 h 4275461"/>
                <a:gd name="connsiteX33" fmla="*/ 621247 w 3619883"/>
                <a:gd name="connsiteY33" fmla="*/ 4128157 h 4275461"/>
                <a:gd name="connsiteX34" fmla="*/ 650062 w 3619883"/>
                <a:gd name="connsiteY34" fmla="*/ 4128157 h 4275461"/>
                <a:gd name="connsiteX35" fmla="*/ 650062 w 3619883"/>
                <a:gd name="connsiteY35" fmla="*/ 3951392 h 4275461"/>
                <a:gd name="connsiteX36" fmla="*/ 472277 w 3619883"/>
                <a:gd name="connsiteY36" fmla="*/ 3951392 h 4275461"/>
                <a:gd name="connsiteX37" fmla="*/ 472277 w 3619883"/>
                <a:gd name="connsiteY37" fmla="*/ 4128157 h 4275461"/>
                <a:gd name="connsiteX38" fmla="*/ 522650 w 3619883"/>
                <a:gd name="connsiteY38" fmla="*/ 4128157 h 4275461"/>
                <a:gd name="connsiteX39" fmla="*/ 573998 w 3619883"/>
                <a:gd name="connsiteY39" fmla="*/ 4275461 h 4275461"/>
                <a:gd name="connsiteX40" fmla="*/ 336164 w 3619883"/>
                <a:gd name="connsiteY40" fmla="*/ 4275461 h 4275461"/>
                <a:gd name="connsiteX41" fmla="*/ 294572 w 3619883"/>
                <a:gd name="connsiteY41" fmla="*/ 4128157 h 4275461"/>
                <a:gd name="connsiteX42" fmla="*/ 339106 w 3619883"/>
                <a:gd name="connsiteY42" fmla="*/ 4128157 h 4275461"/>
                <a:gd name="connsiteX43" fmla="*/ 339106 w 3619883"/>
                <a:gd name="connsiteY43" fmla="*/ 3951392 h 4275461"/>
                <a:gd name="connsiteX44" fmla="*/ 161321 w 3619883"/>
                <a:gd name="connsiteY44" fmla="*/ 3951392 h 4275461"/>
                <a:gd name="connsiteX45" fmla="*/ 161321 w 3619883"/>
                <a:gd name="connsiteY45" fmla="*/ 4128157 h 4275461"/>
                <a:gd name="connsiteX46" fmla="*/ 230914 w 3619883"/>
                <a:gd name="connsiteY46" fmla="*/ 4128157 h 4275461"/>
                <a:gd name="connsiteX47" fmla="*/ 189322 w 3619883"/>
                <a:gd name="connsiteY47" fmla="*/ 4275461 h 4275461"/>
                <a:gd name="connsiteX48" fmla="*/ 0 w 3619883"/>
                <a:gd name="connsiteY48" fmla="*/ 4275461 h 4275461"/>
                <a:gd name="connsiteX49" fmla="*/ 0 w 3619883"/>
                <a:gd name="connsiteY49" fmla="*/ 42229 h 4275461"/>
                <a:gd name="connsiteX50" fmla="*/ 42464 w 3619883"/>
                <a:gd name="connsiteY50" fmla="*/ 40518 h 4275461"/>
                <a:gd name="connsiteX51" fmla="*/ 137733 w 3619883"/>
                <a:gd name="connsiteY51" fmla="*/ 35355 h 4275461"/>
                <a:gd name="connsiteX52" fmla="*/ 270565 w 3619883"/>
                <a:gd name="connsiteY52" fmla="*/ 29759 h 4275461"/>
                <a:gd name="connsiteX53" fmla="*/ 479734 w 3619883"/>
                <a:gd name="connsiteY53" fmla="*/ 45455 h 4275461"/>
                <a:gd name="connsiteX54" fmla="*/ 524103 w 3619883"/>
                <a:gd name="connsiteY54" fmla="*/ 41625 h 4275461"/>
                <a:gd name="connsiteX55" fmla="*/ 624416 w 3619883"/>
                <a:gd name="connsiteY55" fmla="*/ 22696 h 4275461"/>
                <a:gd name="connsiteX56" fmla="*/ 657762 w 3619883"/>
                <a:gd name="connsiteY56" fmla="*/ 18351 h 4275461"/>
                <a:gd name="connsiteX57" fmla="*/ 690557 w 3619883"/>
                <a:gd name="connsiteY57" fmla="*/ 25792 h 4275461"/>
                <a:gd name="connsiteX58" fmla="*/ 745123 w 3619883"/>
                <a:gd name="connsiteY58" fmla="*/ 40157 h 4275461"/>
                <a:gd name="connsiteX59" fmla="*/ 789493 w 3619883"/>
                <a:gd name="connsiteY59" fmla="*/ 36327 h 4275461"/>
                <a:gd name="connsiteX60" fmla="*/ 854255 w 3619883"/>
                <a:gd name="connsiteY60" fmla="*/ 68887 h 4275461"/>
                <a:gd name="connsiteX61" fmla="*/ 897520 w 3619883"/>
                <a:gd name="connsiteY61" fmla="*/ 88629 h 4275461"/>
                <a:gd name="connsiteX62" fmla="*/ 940510 w 3619883"/>
                <a:gd name="connsiteY62" fmla="*/ 114265 h 4275461"/>
                <a:gd name="connsiteX63" fmla="*/ 1082712 w 3619883"/>
                <a:gd name="connsiteY63" fmla="*/ 144543 h 4275461"/>
                <a:gd name="connsiteX64" fmla="*/ 1205348 w 3619883"/>
                <a:gd name="connsiteY64" fmla="*/ 120753 h 4275461"/>
                <a:gd name="connsiteX65" fmla="*/ 1271764 w 3619883"/>
                <a:gd name="connsiteY65" fmla="*/ 117956 h 4275461"/>
                <a:gd name="connsiteX66" fmla="*/ 1315583 w 3619883"/>
                <a:gd name="connsiteY66" fmla="*/ 125912 h 4275461"/>
                <a:gd name="connsiteX67" fmla="*/ 1359125 w 3619883"/>
                <a:gd name="connsiteY67" fmla="*/ 139761 h 4275461"/>
                <a:gd name="connsiteX68" fmla="*/ 1391919 w 3619883"/>
                <a:gd name="connsiteY68" fmla="*/ 147202 h 4275461"/>
                <a:gd name="connsiteX69" fmla="*/ 1436563 w 3619883"/>
                <a:gd name="connsiteY69" fmla="*/ 137480 h 4275461"/>
                <a:gd name="connsiteX70" fmla="*/ 1471566 w 3619883"/>
                <a:gd name="connsiteY70" fmla="*/ 97777 h 4275461"/>
                <a:gd name="connsiteX71" fmla="*/ 1505739 w 3619883"/>
                <a:gd name="connsiteY71" fmla="*/ 75753 h 4275461"/>
                <a:gd name="connsiteX72" fmla="*/ 1590891 w 3619883"/>
                <a:gd name="connsiteY72" fmla="*/ 144702 h 4275461"/>
                <a:gd name="connsiteX73" fmla="*/ 1625616 w 3619883"/>
                <a:gd name="connsiteY73" fmla="*/ 110893 h 4275461"/>
                <a:gd name="connsiteX74" fmla="*/ 1658964 w 3619883"/>
                <a:gd name="connsiteY74" fmla="*/ 106547 h 4275461"/>
                <a:gd name="connsiteX75" fmla="*/ 1746598 w 3619883"/>
                <a:gd name="connsiteY75" fmla="*/ 122460 h 4275461"/>
                <a:gd name="connsiteX76" fmla="*/ 1811913 w 3619883"/>
                <a:gd name="connsiteY76" fmla="*/ 143234 h 4275461"/>
                <a:gd name="connsiteX77" fmla="*/ 1856557 w 3619883"/>
                <a:gd name="connsiteY77" fmla="*/ 133511 h 4275461"/>
                <a:gd name="connsiteX78" fmla="*/ 2066003 w 3619883"/>
                <a:gd name="connsiteY78" fmla="*/ 143313 h 4275461"/>
                <a:gd name="connsiteX79" fmla="*/ 2177615 w 3619883"/>
                <a:gd name="connsiteY79" fmla="*/ 119007 h 4275461"/>
                <a:gd name="connsiteX80" fmla="*/ 2255883 w 3619883"/>
                <a:gd name="connsiteY80" fmla="*/ 99047 h 4275461"/>
                <a:gd name="connsiteX81" fmla="*/ 2344622 w 3619883"/>
                <a:gd name="connsiteY81" fmla="*/ 91388 h 4275461"/>
                <a:gd name="connsiteX82" fmla="*/ 2455682 w 3619883"/>
                <a:gd name="connsiteY82" fmla="*/ 78869 h 4275461"/>
                <a:gd name="connsiteX83" fmla="*/ 2632609 w 3619883"/>
                <a:gd name="connsiteY83" fmla="*/ 75338 h 4275461"/>
                <a:gd name="connsiteX84" fmla="*/ 2742291 w 3619883"/>
                <a:gd name="connsiteY84" fmla="*/ 92282 h 4275461"/>
                <a:gd name="connsiteX85" fmla="*/ 2851974 w 3619883"/>
                <a:gd name="connsiteY85" fmla="*/ 109227 h 4275461"/>
                <a:gd name="connsiteX86" fmla="*/ 2907643 w 3619883"/>
                <a:gd name="connsiteY86" fmla="*/ 100020 h 4275461"/>
                <a:gd name="connsiteX87" fmla="*/ 2944022 w 3619883"/>
                <a:gd name="connsiteY87" fmla="*/ 30853 h 4275461"/>
                <a:gd name="connsiteX88" fmla="*/ 3022289 w 3619883"/>
                <a:gd name="connsiteY88" fmla="*/ 10893 h 4275461"/>
                <a:gd name="connsiteX89" fmla="*/ 3054807 w 3619883"/>
                <a:gd name="connsiteY89" fmla="*/ 24226 h 4275461"/>
                <a:gd name="connsiteX90" fmla="*/ 3141892 w 3619883"/>
                <a:gd name="connsiteY90" fmla="*/ 51925 h 4275461"/>
                <a:gd name="connsiteX91" fmla="*/ 3185711 w 3619883"/>
                <a:gd name="connsiteY91" fmla="*/ 59881 h 4275461"/>
                <a:gd name="connsiteX92" fmla="*/ 3219056 w 3619883"/>
                <a:gd name="connsiteY92" fmla="*/ 55536 h 4275461"/>
                <a:gd name="connsiteX93" fmla="*/ 3263425 w 3619883"/>
                <a:gd name="connsiteY93" fmla="*/ 51706 h 4275461"/>
                <a:gd name="connsiteX94" fmla="*/ 3296219 w 3619883"/>
                <a:gd name="connsiteY94" fmla="*/ 59147 h 4275461"/>
                <a:gd name="connsiteX95" fmla="*/ 3319094 w 3619883"/>
                <a:gd name="connsiteY95" fmla="*/ 42500 h 4275461"/>
                <a:gd name="connsiteX96" fmla="*/ 3420511 w 3619883"/>
                <a:gd name="connsiteY96" fmla="*/ 0 h 4275461"/>
                <a:gd name="connsiteX97" fmla="*/ 3453305 w 3619883"/>
                <a:gd name="connsiteY97" fmla="*/ 7440 h 4275461"/>
                <a:gd name="connsiteX98" fmla="*/ 3496571 w 3619883"/>
                <a:gd name="connsiteY98" fmla="*/ 27182 h 4275461"/>
                <a:gd name="connsiteX99" fmla="*/ 3602117 w 3619883"/>
                <a:gd name="connsiteY99" fmla="*/ 132521 h 4275461"/>
                <a:gd name="connsiteX100" fmla="*/ 3619883 w 3619883"/>
                <a:gd name="connsiteY100" fmla="*/ 140049 h 4275461"/>
                <a:gd name="connsiteX101" fmla="*/ 3619883 w 3619883"/>
                <a:gd name="connsiteY10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10751 w 3619883"/>
                <a:gd name="connsiteY16" fmla="*/ 4128157 h 4275461"/>
                <a:gd name="connsiteX17" fmla="*/ 1271978 w 3619883"/>
                <a:gd name="connsiteY17" fmla="*/ 4128157 h 4275461"/>
                <a:gd name="connsiteX18" fmla="*/ 1271978 w 3619883"/>
                <a:gd name="connsiteY18" fmla="*/ 3951392 h 4275461"/>
                <a:gd name="connsiteX19" fmla="*/ 1094193 w 3619883"/>
                <a:gd name="connsiteY19" fmla="*/ 3951392 h 4275461"/>
                <a:gd name="connsiteX20" fmla="*/ 1094193 w 3619883"/>
                <a:gd name="connsiteY20" fmla="*/ 4128157 h 4275461"/>
                <a:gd name="connsiteX21" fmla="*/ 1140354 w 3619883"/>
                <a:gd name="connsiteY21" fmla="*/ 4128157 h 4275461"/>
                <a:gd name="connsiteX22" fmla="*/ 1140354 w 3619883"/>
                <a:gd name="connsiteY22" fmla="*/ 4275461 h 4275461"/>
                <a:gd name="connsiteX23" fmla="*/ 953807 w 3619883"/>
                <a:gd name="connsiteY23" fmla="*/ 4275461 h 4275461"/>
                <a:gd name="connsiteX24" fmla="*/ 912215 w 3619883"/>
                <a:gd name="connsiteY24" fmla="*/ 4128157 h 4275461"/>
                <a:gd name="connsiteX25" fmla="*/ 961020 w 3619883"/>
                <a:gd name="connsiteY25" fmla="*/ 4128157 h 4275461"/>
                <a:gd name="connsiteX26" fmla="*/ 961020 w 3619883"/>
                <a:gd name="connsiteY26" fmla="*/ 3951392 h 4275461"/>
                <a:gd name="connsiteX27" fmla="*/ 783235 w 3619883"/>
                <a:gd name="connsiteY27" fmla="*/ 3951392 h 4275461"/>
                <a:gd name="connsiteX28" fmla="*/ 783235 w 3619883"/>
                <a:gd name="connsiteY28" fmla="*/ 4128157 h 4275461"/>
                <a:gd name="connsiteX29" fmla="*/ 871024 w 3619883"/>
                <a:gd name="connsiteY29" fmla="*/ 4128157 h 4275461"/>
                <a:gd name="connsiteX30" fmla="*/ 829432 w 3619883"/>
                <a:gd name="connsiteY30" fmla="*/ 4275461 h 4275461"/>
                <a:gd name="connsiteX31" fmla="*/ 611484 w 3619883"/>
                <a:gd name="connsiteY31" fmla="*/ 4275461 h 4275461"/>
                <a:gd name="connsiteX32" fmla="*/ 621247 w 3619883"/>
                <a:gd name="connsiteY32" fmla="*/ 4128157 h 4275461"/>
                <a:gd name="connsiteX33" fmla="*/ 650062 w 3619883"/>
                <a:gd name="connsiteY33" fmla="*/ 4128157 h 4275461"/>
                <a:gd name="connsiteX34" fmla="*/ 650062 w 3619883"/>
                <a:gd name="connsiteY34" fmla="*/ 3951392 h 4275461"/>
                <a:gd name="connsiteX35" fmla="*/ 472277 w 3619883"/>
                <a:gd name="connsiteY35" fmla="*/ 3951392 h 4275461"/>
                <a:gd name="connsiteX36" fmla="*/ 472277 w 3619883"/>
                <a:gd name="connsiteY36" fmla="*/ 4128157 h 4275461"/>
                <a:gd name="connsiteX37" fmla="*/ 522650 w 3619883"/>
                <a:gd name="connsiteY37" fmla="*/ 4128157 h 4275461"/>
                <a:gd name="connsiteX38" fmla="*/ 573998 w 3619883"/>
                <a:gd name="connsiteY38" fmla="*/ 4275461 h 4275461"/>
                <a:gd name="connsiteX39" fmla="*/ 336164 w 3619883"/>
                <a:gd name="connsiteY39" fmla="*/ 4275461 h 4275461"/>
                <a:gd name="connsiteX40" fmla="*/ 294572 w 3619883"/>
                <a:gd name="connsiteY40" fmla="*/ 4128157 h 4275461"/>
                <a:gd name="connsiteX41" fmla="*/ 339106 w 3619883"/>
                <a:gd name="connsiteY41" fmla="*/ 4128157 h 4275461"/>
                <a:gd name="connsiteX42" fmla="*/ 339106 w 3619883"/>
                <a:gd name="connsiteY42" fmla="*/ 3951392 h 4275461"/>
                <a:gd name="connsiteX43" fmla="*/ 161321 w 3619883"/>
                <a:gd name="connsiteY43" fmla="*/ 3951392 h 4275461"/>
                <a:gd name="connsiteX44" fmla="*/ 161321 w 3619883"/>
                <a:gd name="connsiteY44" fmla="*/ 4128157 h 4275461"/>
                <a:gd name="connsiteX45" fmla="*/ 230914 w 3619883"/>
                <a:gd name="connsiteY45" fmla="*/ 4128157 h 4275461"/>
                <a:gd name="connsiteX46" fmla="*/ 189322 w 3619883"/>
                <a:gd name="connsiteY46" fmla="*/ 4275461 h 4275461"/>
                <a:gd name="connsiteX47" fmla="*/ 0 w 3619883"/>
                <a:gd name="connsiteY47" fmla="*/ 4275461 h 4275461"/>
                <a:gd name="connsiteX48" fmla="*/ 0 w 3619883"/>
                <a:gd name="connsiteY48" fmla="*/ 42229 h 4275461"/>
                <a:gd name="connsiteX49" fmla="*/ 42464 w 3619883"/>
                <a:gd name="connsiteY49" fmla="*/ 40518 h 4275461"/>
                <a:gd name="connsiteX50" fmla="*/ 137733 w 3619883"/>
                <a:gd name="connsiteY50" fmla="*/ 35355 h 4275461"/>
                <a:gd name="connsiteX51" fmla="*/ 270565 w 3619883"/>
                <a:gd name="connsiteY51" fmla="*/ 29759 h 4275461"/>
                <a:gd name="connsiteX52" fmla="*/ 479734 w 3619883"/>
                <a:gd name="connsiteY52" fmla="*/ 45455 h 4275461"/>
                <a:gd name="connsiteX53" fmla="*/ 524103 w 3619883"/>
                <a:gd name="connsiteY53" fmla="*/ 41625 h 4275461"/>
                <a:gd name="connsiteX54" fmla="*/ 624416 w 3619883"/>
                <a:gd name="connsiteY54" fmla="*/ 22696 h 4275461"/>
                <a:gd name="connsiteX55" fmla="*/ 657762 w 3619883"/>
                <a:gd name="connsiteY55" fmla="*/ 18351 h 4275461"/>
                <a:gd name="connsiteX56" fmla="*/ 690557 w 3619883"/>
                <a:gd name="connsiteY56" fmla="*/ 25792 h 4275461"/>
                <a:gd name="connsiteX57" fmla="*/ 745123 w 3619883"/>
                <a:gd name="connsiteY57" fmla="*/ 40157 h 4275461"/>
                <a:gd name="connsiteX58" fmla="*/ 789493 w 3619883"/>
                <a:gd name="connsiteY58" fmla="*/ 36327 h 4275461"/>
                <a:gd name="connsiteX59" fmla="*/ 854255 w 3619883"/>
                <a:gd name="connsiteY59" fmla="*/ 68887 h 4275461"/>
                <a:gd name="connsiteX60" fmla="*/ 897520 w 3619883"/>
                <a:gd name="connsiteY60" fmla="*/ 88629 h 4275461"/>
                <a:gd name="connsiteX61" fmla="*/ 940510 w 3619883"/>
                <a:gd name="connsiteY61" fmla="*/ 114265 h 4275461"/>
                <a:gd name="connsiteX62" fmla="*/ 1082712 w 3619883"/>
                <a:gd name="connsiteY62" fmla="*/ 144543 h 4275461"/>
                <a:gd name="connsiteX63" fmla="*/ 1205348 w 3619883"/>
                <a:gd name="connsiteY63" fmla="*/ 120753 h 4275461"/>
                <a:gd name="connsiteX64" fmla="*/ 1271764 w 3619883"/>
                <a:gd name="connsiteY64" fmla="*/ 117956 h 4275461"/>
                <a:gd name="connsiteX65" fmla="*/ 1315583 w 3619883"/>
                <a:gd name="connsiteY65" fmla="*/ 125912 h 4275461"/>
                <a:gd name="connsiteX66" fmla="*/ 1359125 w 3619883"/>
                <a:gd name="connsiteY66" fmla="*/ 139761 h 4275461"/>
                <a:gd name="connsiteX67" fmla="*/ 1391919 w 3619883"/>
                <a:gd name="connsiteY67" fmla="*/ 147202 h 4275461"/>
                <a:gd name="connsiteX68" fmla="*/ 1436563 w 3619883"/>
                <a:gd name="connsiteY68" fmla="*/ 137480 h 4275461"/>
                <a:gd name="connsiteX69" fmla="*/ 1471566 w 3619883"/>
                <a:gd name="connsiteY69" fmla="*/ 97777 h 4275461"/>
                <a:gd name="connsiteX70" fmla="*/ 1505739 w 3619883"/>
                <a:gd name="connsiteY70" fmla="*/ 75753 h 4275461"/>
                <a:gd name="connsiteX71" fmla="*/ 1590891 w 3619883"/>
                <a:gd name="connsiteY71" fmla="*/ 144702 h 4275461"/>
                <a:gd name="connsiteX72" fmla="*/ 1625616 w 3619883"/>
                <a:gd name="connsiteY72" fmla="*/ 110893 h 4275461"/>
                <a:gd name="connsiteX73" fmla="*/ 1658964 w 3619883"/>
                <a:gd name="connsiteY73" fmla="*/ 106547 h 4275461"/>
                <a:gd name="connsiteX74" fmla="*/ 1746598 w 3619883"/>
                <a:gd name="connsiteY74" fmla="*/ 122460 h 4275461"/>
                <a:gd name="connsiteX75" fmla="*/ 1811913 w 3619883"/>
                <a:gd name="connsiteY75" fmla="*/ 143234 h 4275461"/>
                <a:gd name="connsiteX76" fmla="*/ 1856557 w 3619883"/>
                <a:gd name="connsiteY76" fmla="*/ 133511 h 4275461"/>
                <a:gd name="connsiteX77" fmla="*/ 2066003 w 3619883"/>
                <a:gd name="connsiteY77" fmla="*/ 143313 h 4275461"/>
                <a:gd name="connsiteX78" fmla="*/ 2177615 w 3619883"/>
                <a:gd name="connsiteY78" fmla="*/ 119007 h 4275461"/>
                <a:gd name="connsiteX79" fmla="*/ 2255883 w 3619883"/>
                <a:gd name="connsiteY79" fmla="*/ 99047 h 4275461"/>
                <a:gd name="connsiteX80" fmla="*/ 2344622 w 3619883"/>
                <a:gd name="connsiteY80" fmla="*/ 91388 h 4275461"/>
                <a:gd name="connsiteX81" fmla="*/ 2455682 w 3619883"/>
                <a:gd name="connsiteY81" fmla="*/ 78869 h 4275461"/>
                <a:gd name="connsiteX82" fmla="*/ 2632609 w 3619883"/>
                <a:gd name="connsiteY82" fmla="*/ 75338 h 4275461"/>
                <a:gd name="connsiteX83" fmla="*/ 2742291 w 3619883"/>
                <a:gd name="connsiteY83" fmla="*/ 92282 h 4275461"/>
                <a:gd name="connsiteX84" fmla="*/ 2851974 w 3619883"/>
                <a:gd name="connsiteY84" fmla="*/ 109227 h 4275461"/>
                <a:gd name="connsiteX85" fmla="*/ 2907643 w 3619883"/>
                <a:gd name="connsiteY85" fmla="*/ 100020 h 4275461"/>
                <a:gd name="connsiteX86" fmla="*/ 2944022 w 3619883"/>
                <a:gd name="connsiteY86" fmla="*/ 30853 h 4275461"/>
                <a:gd name="connsiteX87" fmla="*/ 3022289 w 3619883"/>
                <a:gd name="connsiteY87" fmla="*/ 10893 h 4275461"/>
                <a:gd name="connsiteX88" fmla="*/ 3054807 w 3619883"/>
                <a:gd name="connsiteY88" fmla="*/ 24226 h 4275461"/>
                <a:gd name="connsiteX89" fmla="*/ 3141892 w 3619883"/>
                <a:gd name="connsiteY89" fmla="*/ 51925 h 4275461"/>
                <a:gd name="connsiteX90" fmla="*/ 3185711 w 3619883"/>
                <a:gd name="connsiteY90" fmla="*/ 59881 h 4275461"/>
                <a:gd name="connsiteX91" fmla="*/ 3219056 w 3619883"/>
                <a:gd name="connsiteY91" fmla="*/ 55536 h 4275461"/>
                <a:gd name="connsiteX92" fmla="*/ 3263425 w 3619883"/>
                <a:gd name="connsiteY92" fmla="*/ 51706 h 4275461"/>
                <a:gd name="connsiteX93" fmla="*/ 3296219 w 3619883"/>
                <a:gd name="connsiteY93" fmla="*/ 59147 h 4275461"/>
                <a:gd name="connsiteX94" fmla="*/ 3319094 w 3619883"/>
                <a:gd name="connsiteY94" fmla="*/ 42500 h 4275461"/>
                <a:gd name="connsiteX95" fmla="*/ 3420511 w 3619883"/>
                <a:gd name="connsiteY95" fmla="*/ 0 h 4275461"/>
                <a:gd name="connsiteX96" fmla="*/ 3453305 w 3619883"/>
                <a:gd name="connsiteY96" fmla="*/ 7440 h 4275461"/>
                <a:gd name="connsiteX97" fmla="*/ 3496571 w 3619883"/>
                <a:gd name="connsiteY97" fmla="*/ 27182 h 4275461"/>
                <a:gd name="connsiteX98" fmla="*/ 3602117 w 3619883"/>
                <a:gd name="connsiteY98" fmla="*/ 132521 h 4275461"/>
                <a:gd name="connsiteX99" fmla="*/ 3619883 w 3619883"/>
                <a:gd name="connsiteY99" fmla="*/ 140049 h 4275461"/>
                <a:gd name="connsiteX100" fmla="*/ 3619883 w 3619883"/>
                <a:gd name="connsiteY10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71978 w 3619883"/>
                <a:gd name="connsiteY16" fmla="*/ 4128157 h 4275461"/>
                <a:gd name="connsiteX17" fmla="*/ 1271978 w 3619883"/>
                <a:gd name="connsiteY17" fmla="*/ 3951392 h 4275461"/>
                <a:gd name="connsiteX18" fmla="*/ 1094193 w 3619883"/>
                <a:gd name="connsiteY18" fmla="*/ 3951392 h 4275461"/>
                <a:gd name="connsiteX19" fmla="*/ 1094193 w 3619883"/>
                <a:gd name="connsiteY19" fmla="*/ 4128157 h 4275461"/>
                <a:gd name="connsiteX20" fmla="*/ 1140354 w 3619883"/>
                <a:gd name="connsiteY20" fmla="*/ 4128157 h 4275461"/>
                <a:gd name="connsiteX21" fmla="*/ 1140354 w 3619883"/>
                <a:gd name="connsiteY21" fmla="*/ 4275461 h 4275461"/>
                <a:gd name="connsiteX22" fmla="*/ 953807 w 3619883"/>
                <a:gd name="connsiteY22" fmla="*/ 4275461 h 4275461"/>
                <a:gd name="connsiteX23" fmla="*/ 912215 w 3619883"/>
                <a:gd name="connsiteY23" fmla="*/ 4128157 h 4275461"/>
                <a:gd name="connsiteX24" fmla="*/ 961020 w 3619883"/>
                <a:gd name="connsiteY24" fmla="*/ 4128157 h 4275461"/>
                <a:gd name="connsiteX25" fmla="*/ 961020 w 3619883"/>
                <a:gd name="connsiteY25" fmla="*/ 3951392 h 4275461"/>
                <a:gd name="connsiteX26" fmla="*/ 783235 w 3619883"/>
                <a:gd name="connsiteY26" fmla="*/ 3951392 h 4275461"/>
                <a:gd name="connsiteX27" fmla="*/ 783235 w 3619883"/>
                <a:gd name="connsiteY27" fmla="*/ 4128157 h 4275461"/>
                <a:gd name="connsiteX28" fmla="*/ 871024 w 3619883"/>
                <a:gd name="connsiteY28" fmla="*/ 4128157 h 4275461"/>
                <a:gd name="connsiteX29" fmla="*/ 829432 w 3619883"/>
                <a:gd name="connsiteY29" fmla="*/ 4275461 h 4275461"/>
                <a:gd name="connsiteX30" fmla="*/ 611484 w 3619883"/>
                <a:gd name="connsiteY30" fmla="*/ 4275461 h 4275461"/>
                <a:gd name="connsiteX31" fmla="*/ 621247 w 3619883"/>
                <a:gd name="connsiteY31" fmla="*/ 4128157 h 4275461"/>
                <a:gd name="connsiteX32" fmla="*/ 650062 w 3619883"/>
                <a:gd name="connsiteY32" fmla="*/ 4128157 h 4275461"/>
                <a:gd name="connsiteX33" fmla="*/ 650062 w 3619883"/>
                <a:gd name="connsiteY33" fmla="*/ 3951392 h 4275461"/>
                <a:gd name="connsiteX34" fmla="*/ 472277 w 3619883"/>
                <a:gd name="connsiteY34" fmla="*/ 3951392 h 4275461"/>
                <a:gd name="connsiteX35" fmla="*/ 472277 w 3619883"/>
                <a:gd name="connsiteY35" fmla="*/ 4128157 h 4275461"/>
                <a:gd name="connsiteX36" fmla="*/ 522650 w 3619883"/>
                <a:gd name="connsiteY36" fmla="*/ 4128157 h 4275461"/>
                <a:gd name="connsiteX37" fmla="*/ 573998 w 3619883"/>
                <a:gd name="connsiteY37" fmla="*/ 4275461 h 4275461"/>
                <a:gd name="connsiteX38" fmla="*/ 336164 w 3619883"/>
                <a:gd name="connsiteY38" fmla="*/ 4275461 h 4275461"/>
                <a:gd name="connsiteX39" fmla="*/ 294572 w 3619883"/>
                <a:gd name="connsiteY39" fmla="*/ 4128157 h 4275461"/>
                <a:gd name="connsiteX40" fmla="*/ 339106 w 3619883"/>
                <a:gd name="connsiteY40" fmla="*/ 4128157 h 4275461"/>
                <a:gd name="connsiteX41" fmla="*/ 339106 w 3619883"/>
                <a:gd name="connsiteY41" fmla="*/ 3951392 h 4275461"/>
                <a:gd name="connsiteX42" fmla="*/ 161321 w 3619883"/>
                <a:gd name="connsiteY42" fmla="*/ 3951392 h 4275461"/>
                <a:gd name="connsiteX43" fmla="*/ 161321 w 3619883"/>
                <a:gd name="connsiteY43" fmla="*/ 4128157 h 4275461"/>
                <a:gd name="connsiteX44" fmla="*/ 230914 w 3619883"/>
                <a:gd name="connsiteY44" fmla="*/ 4128157 h 4275461"/>
                <a:gd name="connsiteX45" fmla="*/ 189322 w 3619883"/>
                <a:gd name="connsiteY45" fmla="*/ 4275461 h 4275461"/>
                <a:gd name="connsiteX46" fmla="*/ 0 w 3619883"/>
                <a:gd name="connsiteY46" fmla="*/ 4275461 h 4275461"/>
                <a:gd name="connsiteX47" fmla="*/ 0 w 3619883"/>
                <a:gd name="connsiteY47" fmla="*/ 42229 h 4275461"/>
                <a:gd name="connsiteX48" fmla="*/ 42464 w 3619883"/>
                <a:gd name="connsiteY48" fmla="*/ 40518 h 4275461"/>
                <a:gd name="connsiteX49" fmla="*/ 137733 w 3619883"/>
                <a:gd name="connsiteY49" fmla="*/ 35355 h 4275461"/>
                <a:gd name="connsiteX50" fmla="*/ 270565 w 3619883"/>
                <a:gd name="connsiteY50" fmla="*/ 29759 h 4275461"/>
                <a:gd name="connsiteX51" fmla="*/ 479734 w 3619883"/>
                <a:gd name="connsiteY51" fmla="*/ 45455 h 4275461"/>
                <a:gd name="connsiteX52" fmla="*/ 524103 w 3619883"/>
                <a:gd name="connsiteY52" fmla="*/ 41625 h 4275461"/>
                <a:gd name="connsiteX53" fmla="*/ 624416 w 3619883"/>
                <a:gd name="connsiteY53" fmla="*/ 22696 h 4275461"/>
                <a:gd name="connsiteX54" fmla="*/ 657762 w 3619883"/>
                <a:gd name="connsiteY54" fmla="*/ 18351 h 4275461"/>
                <a:gd name="connsiteX55" fmla="*/ 690557 w 3619883"/>
                <a:gd name="connsiteY55" fmla="*/ 25792 h 4275461"/>
                <a:gd name="connsiteX56" fmla="*/ 745123 w 3619883"/>
                <a:gd name="connsiteY56" fmla="*/ 40157 h 4275461"/>
                <a:gd name="connsiteX57" fmla="*/ 789493 w 3619883"/>
                <a:gd name="connsiteY57" fmla="*/ 36327 h 4275461"/>
                <a:gd name="connsiteX58" fmla="*/ 854255 w 3619883"/>
                <a:gd name="connsiteY58" fmla="*/ 68887 h 4275461"/>
                <a:gd name="connsiteX59" fmla="*/ 897520 w 3619883"/>
                <a:gd name="connsiteY59" fmla="*/ 88629 h 4275461"/>
                <a:gd name="connsiteX60" fmla="*/ 940510 w 3619883"/>
                <a:gd name="connsiteY60" fmla="*/ 114265 h 4275461"/>
                <a:gd name="connsiteX61" fmla="*/ 1082712 w 3619883"/>
                <a:gd name="connsiteY61" fmla="*/ 144543 h 4275461"/>
                <a:gd name="connsiteX62" fmla="*/ 1205348 w 3619883"/>
                <a:gd name="connsiteY62" fmla="*/ 120753 h 4275461"/>
                <a:gd name="connsiteX63" fmla="*/ 1271764 w 3619883"/>
                <a:gd name="connsiteY63" fmla="*/ 117956 h 4275461"/>
                <a:gd name="connsiteX64" fmla="*/ 1315583 w 3619883"/>
                <a:gd name="connsiteY64" fmla="*/ 125912 h 4275461"/>
                <a:gd name="connsiteX65" fmla="*/ 1359125 w 3619883"/>
                <a:gd name="connsiteY65" fmla="*/ 139761 h 4275461"/>
                <a:gd name="connsiteX66" fmla="*/ 1391919 w 3619883"/>
                <a:gd name="connsiteY66" fmla="*/ 147202 h 4275461"/>
                <a:gd name="connsiteX67" fmla="*/ 1436563 w 3619883"/>
                <a:gd name="connsiteY67" fmla="*/ 137480 h 4275461"/>
                <a:gd name="connsiteX68" fmla="*/ 1471566 w 3619883"/>
                <a:gd name="connsiteY68" fmla="*/ 97777 h 4275461"/>
                <a:gd name="connsiteX69" fmla="*/ 1505739 w 3619883"/>
                <a:gd name="connsiteY69" fmla="*/ 75753 h 4275461"/>
                <a:gd name="connsiteX70" fmla="*/ 1590891 w 3619883"/>
                <a:gd name="connsiteY70" fmla="*/ 144702 h 4275461"/>
                <a:gd name="connsiteX71" fmla="*/ 1625616 w 3619883"/>
                <a:gd name="connsiteY71" fmla="*/ 110893 h 4275461"/>
                <a:gd name="connsiteX72" fmla="*/ 1658964 w 3619883"/>
                <a:gd name="connsiteY72" fmla="*/ 106547 h 4275461"/>
                <a:gd name="connsiteX73" fmla="*/ 1746598 w 3619883"/>
                <a:gd name="connsiteY73" fmla="*/ 122460 h 4275461"/>
                <a:gd name="connsiteX74" fmla="*/ 1811913 w 3619883"/>
                <a:gd name="connsiteY74" fmla="*/ 143234 h 4275461"/>
                <a:gd name="connsiteX75" fmla="*/ 1856557 w 3619883"/>
                <a:gd name="connsiteY75" fmla="*/ 133511 h 4275461"/>
                <a:gd name="connsiteX76" fmla="*/ 2066003 w 3619883"/>
                <a:gd name="connsiteY76" fmla="*/ 143313 h 4275461"/>
                <a:gd name="connsiteX77" fmla="*/ 2177615 w 3619883"/>
                <a:gd name="connsiteY77" fmla="*/ 119007 h 4275461"/>
                <a:gd name="connsiteX78" fmla="*/ 2255883 w 3619883"/>
                <a:gd name="connsiteY78" fmla="*/ 99047 h 4275461"/>
                <a:gd name="connsiteX79" fmla="*/ 2344622 w 3619883"/>
                <a:gd name="connsiteY79" fmla="*/ 91388 h 4275461"/>
                <a:gd name="connsiteX80" fmla="*/ 2455682 w 3619883"/>
                <a:gd name="connsiteY80" fmla="*/ 78869 h 4275461"/>
                <a:gd name="connsiteX81" fmla="*/ 2632609 w 3619883"/>
                <a:gd name="connsiteY81" fmla="*/ 75338 h 4275461"/>
                <a:gd name="connsiteX82" fmla="*/ 2742291 w 3619883"/>
                <a:gd name="connsiteY82" fmla="*/ 92282 h 4275461"/>
                <a:gd name="connsiteX83" fmla="*/ 2851974 w 3619883"/>
                <a:gd name="connsiteY83" fmla="*/ 109227 h 4275461"/>
                <a:gd name="connsiteX84" fmla="*/ 2907643 w 3619883"/>
                <a:gd name="connsiteY84" fmla="*/ 100020 h 4275461"/>
                <a:gd name="connsiteX85" fmla="*/ 2944022 w 3619883"/>
                <a:gd name="connsiteY85" fmla="*/ 30853 h 4275461"/>
                <a:gd name="connsiteX86" fmla="*/ 3022289 w 3619883"/>
                <a:gd name="connsiteY86" fmla="*/ 10893 h 4275461"/>
                <a:gd name="connsiteX87" fmla="*/ 3054807 w 3619883"/>
                <a:gd name="connsiteY87" fmla="*/ 24226 h 4275461"/>
                <a:gd name="connsiteX88" fmla="*/ 3141892 w 3619883"/>
                <a:gd name="connsiteY88" fmla="*/ 51925 h 4275461"/>
                <a:gd name="connsiteX89" fmla="*/ 3185711 w 3619883"/>
                <a:gd name="connsiteY89" fmla="*/ 59881 h 4275461"/>
                <a:gd name="connsiteX90" fmla="*/ 3219056 w 3619883"/>
                <a:gd name="connsiteY90" fmla="*/ 55536 h 4275461"/>
                <a:gd name="connsiteX91" fmla="*/ 3263425 w 3619883"/>
                <a:gd name="connsiteY91" fmla="*/ 51706 h 4275461"/>
                <a:gd name="connsiteX92" fmla="*/ 3296219 w 3619883"/>
                <a:gd name="connsiteY92" fmla="*/ 59147 h 4275461"/>
                <a:gd name="connsiteX93" fmla="*/ 3319094 w 3619883"/>
                <a:gd name="connsiteY93" fmla="*/ 42500 h 4275461"/>
                <a:gd name="connsiteX94" fmla="*/ 3420511 w 3619883"/>
                <a:gd name="connsiteY94" fmla="*/ 0 h 4275461"/>
                <a:gd name="connsiteX95" fmla="*/ 3453305 w 3619883"/>
                <a:gd name="connsiteY95" fmla="*/ 7440 h 4275461"/>
                <a:gd name="connsiteX96" fmla="*/ 3496571 w 3619883"/>
                <a:gd name="connsiteY96" fmla="*/ 27182 h 4275461"/>
                <a:gd name="connsiteX97" fmla="*/ 3602117 w 3619883"/>
                <a:gd name="connsiteY97" fmla="*/ 132521 h 4275461"/>
                <a:gd name="connsiteX98" fmla="*/ 3619883 w 3619883"/>
                <a:gd name="connsiteY98" fmla="*/ 140049 h 4275461"/>
                <a:gd name="connsiteX99" fmla="*/ 3619883 w 3619883"/>
                <a:gd name="connsiteY9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71978 w 3619883"/>
                <a:gd name="connsiteY16" fmla="*/ 3951392 h 4275461"/>
                <a:gd name="connsiteX17" fmla="*/ 1094193 w 3619883"/>
                <a:gd name="connsiteY17" fmla="*/ 3951392 h 4275461"/>
                <a:gd name="connsiteX18" fmla="*/ 1094193 w 3619883"/>
                <a:gd name="connsiteY18" fmla="*/ 4128157 h 4275461"/>
                <a:gd name="connsiteX19" fmla="*/ 1140354 w 3619883"/>
                <a:gd name="connsiteY19" fmla="*/ 4128157 h 4275461"/>
                <a:gd name="connsiteX20" fmla="*/ 1140354 w 3619883"/>
                <a:gd name="connsiteY20" fmla="*/ 4275461 h 4275461"/>
                <a:gd name="connsiteX21" fmla="*/ 953807 w 3619883"/>
                <a:gd name="connsiteY21" fmla="*/ 4275461 h 4275461"/>
                <a:gd name="connsiteX22" fmla="*/ 912215 w 3619883"/>
                <a:gd name="connsiteY22" fmla="*/ 4128157 h 4275461"/>
                <a:gd name="connsiteX23" fmla="*/ 961020 w 3619883"/>
                <a:gd name="connsiteY23" fmla="*/ 4128157 h 4275461"/>
                <a:gd name="connsiteX24" fmla="*/ 961020 w 3619883"/>
                <a:gd name="connsiteY24" fmla="*/ 3951392 h 4275461"/>
                <a:gd name="connsiteX25" fmla="*/ 783235 w 3619883"/>
                <a:gd name="connsiteY25" fmla="*/ 3951392 h 4275461"/>
                <a:gd name="connsiteX26" fmla="*/ 783235 w 3619883"/>
                <a:gd name="connsiteY26" fmla="*/ 4128157 h 4275461"/>
                <a:gd name="connsiteX27" fmla="*/ 871024 w 3619883"/>
                <a:gd name="connsiteY27" fmla="*/ 4128157 h 4275461"/>
                <a:gd name="connsiteX28" fmla="*/ 829432 w 3619883"/>
                <a:gd name="connsiteY28" fmla="*/ 4275461 h 4275461"/>
                <a:gd name="connsiteX29" fmla="*/ 611484 w 3619883"/>
                <a:gd name="connsiteY29" fmla="*/ 4275461 h 4275461"/>
                <a:gd name="connsiteX30" fmla="*/ 621247 w 3619883"/>
                <a:gd name="connsiteY30" fmla="*/ 4128157 h 4275461"/>
                <a:gd name="connsiteX31" fmla="*/ 650062 w 3619883"/>
                <a:gd name="connsiteY31" fmla="*/ 4128157 h 4275461"/>
                <a:gd name="connsiteX32" fmla="*/ 650062 w 3619883"/>
                <a:gd name="connsiteY32" fmla="*/ 3951392 h 4275461"/>
                <a:gd name="connsiteX33" fmla="*/ 472277 w 3619883"/>
                <a:gd name="connsiteY33" fmla="*/ 3951392 h 4275461"/>
                <a:gd name="connsiteX34" fmla="*/ 472277 w 3619883"/>
                <a:gd name="connsiteY34" fmla="*/ 4128157 h 4275461"/>
                <a:gd name="connsiteX35" fmla="*/ 522650 w 3619883"/>
                <a:gd name="connsiteY35" fmla="*/ 4128157 h 4275461"/>
                <a:gd name="connsiteX36" fmla="*/ 573998 w 3619883"/>
                <a:gd name="connsiteY36" fmla="*/ 4275461 h 4275461"/>
                <a:gd name="connsiteX37" fmla="*/ 336164 w 3619883"/>
                <a:gd name="connsiteY37" fmla="*/ 4275461 h 4275461"/>
                <a:gd name="connsiteX38" fmla="*/ 294572 w 3619883"/>
                <a:gd name="connsiteY38" fmla="*/ 4128157 h 4275461"/>
                <a:gd name="connsiteX39" fmla="*/ 339106 w 3619883"/>
                <a:gd name="connsiteY39" fmla="*/ 4128157 h 4275461"/>
                <a:gd name="connsiteX40" fmla="*/ 339106 w 3619883"/>
                <a:gd name="connsiteY40" fmla="*/ 3951392 h 4275461"/>
                <a:gd name="connsiteX41" fmla="*/ 161321 w 3619883"/>
                <a:gd name="connsiteY41" fmla="*/ 3951392 h 4275461"/>
                <a:gd name="connsiteX42" fmla="*/ 161321 w 3619883"/>
                <a:gd name="connsiteY42" fmla="*/ 4128157 h 4275461"/>
                <a:gd name="connsiteX43" fmla="*/ 230914 w 3619883"/>
                <a:gd name="connsiteY43" fmla="*/ 4128157 h 4275461"/>
                <a:gd name="connsiteX44" fmla="*/ 189322 w 3619883"/>
                <a:gd name="connsiteY44" fmla="*/ 4275461 h 4275461"/>
                <a:gd name="connsiteX45" fmla="*/ 0 w 3619883"/>
                <a:gd name="connsiteY45" fmla="*/ 4275461 h 4275461"/>
                <a:gd name="connsiteX46" fmla="*/ 0 w 3619883"/>
                <a:gd name="connsiteY46" fmla="*/ 42229 h 4275461"/>
                <a:gd name="connsiteX47" fmla="*/ 42464 w 3619883"/>
                <a:gd name="connsiteY47" fmla="*/ 40518 h 4275461"/>
                <a:gd name="connsiteX48" fmla="*/ 137733 w 3619883"/>
                <a:gd name="connsiteY48" fmla="*/ 35355 h 4275461"/>
                <a:gd name="connsiteX49" fmla="*/ 270565 w 3619883"/>
                <a:gd name="connsiteY49" fmla="*/ 29759 h 4275461"/>
                <a:gd name="connsiteX50" fmla="*/ 479734 w 3619883"/>
                <a:gd name="connsiteY50" fmla="*/ 45455 h 4275461"/>
                <a:gd name="connsiteX51" fmla="*/ 524103 w 3619883"/>
                <a:gd name="connsiteY51" fmla="*/ 41625 h 4275461"/>
                <a:gd name="connsiteX52" fmla="*/ 624416 w 3619883"/>
                <a:gd name="connsiteY52" fmla="*/ 22696 h 4275461"/>
                <a:gd name="connsiteX53" fmla="*/ 657762 w 3619883"/>
                <a:gd name="connsiteY53" fmla="*/ 18351 h 4275461"/>
                <a:gd name="connsiteX54" fmla="*/ 690557 w 3619883"/>
                <a:gd name="connsiteY54" fmla="*/ 25792 h 4275461"/>
                <a:gd name="connsiteX55" fmla="*/ 745123 w 3619883"/>
                <a:gd name="connsiteY55" fmla="*/ 40157 h 4275461"/>
                <a:gd name="connsiteX56" fmla="*/ 789493 w 3619883"/>
                <a:gd name="connsiteY56" fmla="*/ 36327 h 4275461"/>
                <a:gd name="connsiteX57" fmla="*/ 854255 w 3619883"/>
                <a:gd name="connsiteY57" fmla="*/ 68887 h 4275461"/>
                <a:gd name="connsiteX58" fmla="*/ 897520 w 3619883"/>
                <a:gd name="connsiteY58" fmla="*/ 88629 h 4275461"/>
                <a:gd name="connsiteX59" fmla="*/ 940510 w 3619883"/>
                <a:gd name="connsiteY59" fmla="*/ 114265 h 4275461"/>
                <a:gd name="connsiteX60" fmla="*/ 1082712 w 3619883"/>
                <a:gd name="connsiteY60" fmla="*/ 144543 h 4275461"/>
                <a:gd name="connsiteX61" fmla="*/ 1205348 w 3619883"/>
                <a:gd name="connsiteY61" fmla="*/ 120753 h 4275461"/>
                <a:gd name="connsiteX62" fmla="*/ 1271764 w 3619883"/>
                <a:gd name="connsiteY62" fmla="*/ 117956 h 4275461"/>
                <a:gd name="connsiteX63" fmla="*/ 1315583 w 3619883"/>
                <a:gd name="connsiteY63" fmla="*/ 125912 h 4275461"/>
                <a:gd name="connsiteX64" fmla="*/ 1359125 w 3619883"/>
                <a:gd name="connsiteY64" fmla="*/ 139761 h 4275461"/>
                <a:gd name="connsiteX65" fmla="*/ 1391919 w 3619883"/>
                <a:gd name="connsiteY65" fmla="*/ 147202 h 4275461"/>
                <a:gd name="connsiteX66" fmla="*/ 1436563 w 3619883"/>
                <a:gd name="connsiteY66" fmla="*/ 137480 h 4275461"/>
                <a:gd name="connsiteX67" fmla="*/ 1471566 w 3619883"/>
                <a:gd name="connsiteY67" fmla="*/ 97777 h 4275461"/>
                <a:gd name="connsiteX68" fmla="*/ 1505739 w 3619883"/>
                <a:gd name="connsiteY68" fmla="*/ 75753 h 4275461"/>
                <a:gd name="connsiteX69" fmla="*/ 1590891 w 3619883"/>
                <a:gd name="connsiteY69" fmla="*/ 144702 h 4275461"/>
                <a:gd name="connsiteX70" fmla="*/ 1625616 w 3619883"/>
                <a:gd name="connsiteY70" fmla="*/ 110893 h 4275461"/>
                <a:gd name="connsiteX71" fmla="*/ 1658964 w 3619883"/>
                <a:gd name="connsiteY71" fmla="*/ 106547 h 4275461"/>
                <a:gd name="connsiteX72" fmla="*/ 1746598 w 3619883"/>
                <a:gd name="connsiteY72" fmla="*/ 122460 h 4275461"/>
                <a:gd name="connsiteX73" fmla="*/ 1811913 w 3619883"/>
                <a:gd name="connsiteY73" fmla="*/ 143234 h 4275461"/>
                <a:gd name="connsiteX74" fmla="*/ 1856557 w 3619883"/>
                <a:gd name="connsiteY74" fmla="*/ 133511 h 4275461"/>
                <a:gd name="connsiteX75" fmla="*/ 2066003 w 3619883"/>
                <a:gd name="connsiteY75" fmla="*/ 143313 h 4275461"/>
                <a:gd name="connsiteX76" fmla="*/ 2177615 w 3619883"/>
                <a:gd name="connsiteY76" fmla="*/ 119007 h 4275461"/>
                <a:gd name="connsiteX77" fmla="*/ 2255883 w 3619883"/>
                <a:gd name="connsiteY77" fmla="*/ 99047 h 4275461"/>
                <a:gd name="connsiteX78" fmla="*/ 2344622 w 3619883"/>
                <a:gd name="connsiteY78" fmla="*/ 91388 h 4275461"/>
                <a:gd name="connsiteX79" fmla="*/ 2455682 w 3619883"/>
                <a:gd name="connsiteY79" fmla="*/ 78869 h 4275461"/>
                <a:gd name="connsiteX80" fmla="*/ 2632609 w 3619883"/>
                <a:gd name="connsiteY80" fmla="*/ 75338 h 4275461"/>
                <a:gd name="connsiteX81" fmla="*/ 2742291 w 3619883"/>
                <a:gd name="connsiteY81" fmla="*/ 92282 h 4275461"/>
                <a:gd name="connsiteX82" fmla="*/ 2851974 w 3619883"/>
                <a:gd name="connsiteY82" fmla="*/ 109227 h 4275461"/>
                <a:gd name="connsiteX83" fmla="*/ 2907643 w 3619883"/>
                <a:gd name="connsiteY83" fmla="*/ 100020 h 4275461"/>
                <a:gd name="connsiteX84" fmla="*/ 2944022 w 3619883"/>
                <a:gd name="connsiteY84" fmla="*/ 30853 h 4275461"/>
                <a:gd name="connsiteX85" fmla="*/ 3022289 w 3619883"/>
                <a:gd name="connsiteY85" fmla="*/ 10893 h 4275461"/>
                <a:gd name="connsiteX86" fmla="*/ 3054807 w 3619883"/>
                <a:gd name="connsiteY86" fmla="*/ 24226 h 4275461"/>
                <a:gd name="connsiteX87" fmla="*/ 3141892 w 3619883"/>
                <a:gd name="connsiteY87" fmla="*/ 51925 h 4275461"/>
                <a:gd name="connsiteX88" fmla="*/ 3185711 w 3619883"/>
                <a:gd name="connsiteY88" fmla="*/ 59881 h 4275461"/>
                <a:gd name="connsiteX89" fmla="*/ 3219056 w 3619883"/>
                <a:gd name="connsiteY89" fmla="*/ 55536 h 4275461"/>
                <a:gd name="connsiteX90" fmla="*/ 3263425 w 3619883"/>
                <a:gd name="connsiteY90" fmla="*/ 51706 h 4275461"/>
                <a:gd name="connsiteX91" fmla="*/ 3296219 w 3619883"/>
                <a:gd name="connsiteY91" fmla="*/ 59147 h 4275461"/>
                <a:gd name="connsiteX92" fmla="*/ 3319094 w 3619883"/>
                <a:gd name="connsiteY92" fmla="*/ 42500 h 4275461"/>
                <a:gd name="connsiteX93" fmla="*/ 3420511 w 3619883"/>
                <a:gd name="connsiteY93" fmla="*/ 0 h 4275461"/>
                <a:gd name="connsiteX94" fmla="*/ 3453305 w 3619883"/>
                <a:gd name="connsiteY94" fmla="*/ 7440 h 4275461"/>
                <a:gd name="connsiteX95" fmla="*/ 3496571 w 3619883"/>
                <a:gd name="connsiteY95" fmla="*/ 27182 h 4275461"/>
                <a:gd name="connsiteX96" fmla="*/ 3602117 w 3619883"/>
                <a:gd name="connsiteY96" fmla="*/ 132521 h 4275461"/>
                <a:gd name="connsiteX97" fmla="*/ 3619883 w 3619883"/>
                <a:gd name="connsiteY97" fmla="*/ 140049 h 4275461"/>
                <a:gd name="connsiteX98" fmla="*/ 3619883 w 3619883"/>
                <a:gd name="connsiteY9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3951392 h 4275461"/>
                <a:gd name="connsiteX17" fmla="*/ 1094193 w 3619883"/>
                <a:gd name="connsiteY17" fmla="*/ 4128157 h 4275461"/>
                <a:gd name="connsiteX18" fmla="*/ 1140354 w 3619883"/>
                <a:gd name="connsiteY18" fmla="*/ 4128157 h 4275461"/>
                <a:gd name="connsiteX19" fmla="*/ 1140354 w 3619883"/>
                <a:gd name="connsiteY19" fmla="*/ 4275461 h 4275461"/>
                <a:gd name="connsiteX20" fmla="*/ 953807 w 3619883"/>
                <a:gd name="connsiteY20" fmla="*/ 4275461 h 4275461"/>
                <a:gd name="connsiteX21" fmla="*/ 912215 w 3619883"/>
                <a:gd name="connsiteY21" fmla="*/ 4128157 h 4275461"/>
                <a:gd name="connsiteX22" fmla="*/ 961020 w 3619883"/>
                <a:gd name="connsiteY22" fmla="*/ 4128157 h 4275461"/>
                <a:gd name="connsiteX23" fmla="*/ 961020 w 3619883"/>
                <a:gd name="connsiteY23" fmla="*/ 3951392 h 4275461"/>
                <a:gd name="connsiteX24" fmla="*/ 783235 w 3619883"/>
                <a:gd name="connsiteY24" fmla="*/ 3951392 h 4275461"/>
                <a:gd name="connsiteX25" fmla="*/ 783235 w 3619883"/>
                <a:gd name="connsiteY25" fmla="*/ 4128157 h 4275461"/>
                <a:gd name="connsiteX26" fmla="*/ 871024 w 3619883"/>
                <a:gd name="connsiteY26" fmla="*/ 4128157 h 4275461"/>
                <a:gd name="connsiteX27" fmla="*/ 829432 w 3619883"/>
                <a:gd name="connsiteY27" fmla="*/ 4275461 h 4275461"/>
                <a:gd name="connsiteX28" fmla="*/ 611484 w 3619883"/>
                <a:gd name="connsiteY28" fmla="*/ 4275461 h 4275461"/>
                <a:gd name="connsiteX29" fmla="*/ 621247 w 3619883"/>
                <a:gd name="connsiteY29" fmla="*/ 4128157 h 4275461"/>
                <a:gd name="connsiteX30" fmla="*/ 650062 w 3619883"/>
                <a:gd name="connsiteY30" fmla="*/ 4128157 h 4275461"/>
                <a:gd name="connsiteX31" fmla="*/ 650062 w 3619883"/>
                <a:gd name="connsiteY31" fmla="*/ 3951392 h 4275461"/>
                <a:gd name="connsiteX32" fmla="*/ 472277 w 3619883"/>
                <a:gd name="connsiteY32" fmla="*/ 3951392 h 4275461"/>
                <a:gd name="connsiteX33" fmla="*/ 472277 w 3619883"/>
                <a:gd name="connsiteY33" fmla="*/ 4128157 h 4275461"/>
                <a:gd name="connsiteX34" fmla="*/ 522650 w 3619883"/>
                <a:gd name="connsiteY34" fmla="*/ 4128157 h 4275461"/>
                <a:gd name="connsiteX35" fmla="*/ 573998 w 3619883"/>
                <a:gd name="connsiteY35" fmla="*/ 4275461 h 4275461"/>
                <a:gd name="connsiteX36" fmla="*/ 336164 w 3619883"/>
                <a:gd name="connsiteY36" fmla="*/ 4275461 h 4275461"/>
                <a:gd name="connsiteX37" fmla="*/ 294572 w 3619883"/>
                <a:gd name="connsiteY37" fmla="*/ 4128157 h 4275461"/>
                <a:gd name="connsiteX38" fmla="*/ 339106 w 3619883"/>
                <a:gd name="connsiteY38" fmla="*/ 4128157 h 4275461"/>
                <a:gd name="connsiteX39" fmla="*/ 339106 w 3619883"/>
                <a:gd name="connsiteY39" fmla="*/ 3951392 h 4275461"/>
                <a:gd name="connsiteX40" fmla="*/ 161321 w 3619883"/>
                <a:gd name="connsiteY40" fmla="*/ 3951392 h 4275461"/>
                <a:gd name="connsiteX41" fmla="*/ 161321 w 3619883"/>
                <a:gd name="connsiteY41" fmla="*/ 4128157 h 4275461"/>
                <a:gd name="connsiteX42" fmla="*/ 230914 w 3619883"/>
                <a:gd name="connsiteY42" fmla="*/ 4128157 h 4275461"/>
                <a:gd name="connsiteX43" fmla="*/ 189322 w 3619883"/>
                <a:gd name="connsiteY43" fmla="*/ 4275461 h 4275461"/>
                <a:gd name="connsiteX44" fmla="*/ 0 w 3619883"/>
                <a:gd name="connsiteY44" fmla="*/ 4275461 h 4275461"/>
                <a:gd name="connsiteX45" fmla="*/ 0 w 3619883"/>
                <a:gd name="connsiteY45" fmla="*/ 42229 h 4275461"/>
                <a:gd name="connsiteX46" fmla="*/ 42464 w 3619883"/>
                <a:gd name="connsiteY46" fmla="*/ 40518 h 4275461"/>
                <a:gd name="connsiteX47" fmla="*/ 137733 w 3619883"/>
                <a:gd name="connsiteY47" fmla="*/ 35355 h 4275461"/>
                <a:gd name="connsiteX48" fmla="*/ 270565 w 3619883"/>
                <a:gd name="connsiteY48" fmla="*/ 29759 h 4275461"/>
                <a:gd name="connsiteX49" fmla="*/ 479734 w 3619883"/>
                <a:gd name="connsiteY49" fmla="*/ 45455 h 4275461"/>
                <a:gd name="connsiteX50" fmla="*/ 524103 w 3619883"/>
                <a:gd name="connsiteY50" fmla="*/ 41625 h 4275461"/>
                <a:gd name="connsiteX51" fmla="*/ 624416 w 3619883"/>
                <a:gd name="connsiteY51" fmla="*/ 22696 h 4275461"/>
                <a:gd name="connsiteX52" fmla="*/ 657762 w 3619883"/>
                <a:gd name="connsiteY52" fmla="*/ 18351 h 4275461"/>
                <a:gd name="connsiteX53" fmla="*/ 690557 w 3619883"/>
                <a:gd name="connsiteY53" fmla="*/ 25792 h 4275461"/>
                <a:gd name="connsiteX54" fmla="*/ 745123 w 3619883"/>
                <a:gd name="connsiteY54" fmla="*/ 40157 h 4275461"/>
                <a:gd name="connsiteX55" fmla="*/ 789493 w 3619883"/>
                <a:gd name="connsiteY55" fmla="*/ 36327 h 4275461"/>
                <a:gd name="connsiteX56" fmla="*/ 854255 w 3619883"/>
                <a:gd name="connsiteY56" fmla="*/ 68887 h 4275461"/>
                <a:gd name="connsiteX57" fmla="*/ 897520 w 3619883"/>
                <a:gd name="connsiteY57" fmla="*/ 88629 h 4275461"/>
                <a:gd name="connsiteX58" fmla="*/ 940510 w 3619883"/>
                <a:gd name="connsiteY58" fmla="*/ 114265 h 4275461"/>
                <a:gd name="connsiteX59" fmla="*/ 1082712 w 3619883"/>
                <a:gd name="connsiteY59" fmla="*/ 144543 h 4275461"/>
                <a:gd name="connsiteX60" fmla="*/ 1205348 w 3619883"/>
                <a:gd name="connsiteY60" fmla="*/ 120753 h 4275461"/>
                <a:gd name="connsiteX61" fmla="*/ 1271764 w 3619883"/>
                <a:gd name="connsiteY61" fmla="*/ 117956 h 4275461"/>
                <a:gd name="connsiteX62" fmla="*/ 1315583 w 3619883"/>
                <a:gd name="connsiteY62" fmla="*/ 125912 h 4275461"/>
                <a:gd name="connsiteX63" fmla="*/ 1359125 w 3619883"/>
                <a:gd name="connsiteY63" fmla="*/ 139761 h 4275461"/>
                <a:gd name="connsiteX64" fmla="*/ 1391919 w 3619883"/>
                <a:gd name="connsiteY64" fmla="*/ 147202 h 4275461"/>
                <a:gd name="connsiteX65" fmla="*/ 1436563 w 3619883"/>
                <a:gd name="connsiteY65" fmla="*/ 137480 h 4275461"/>
                <a:gd name="connsiteX66" fmla="*/ 1471566 w 3619883"/>
                <a:gd name="connsiteY66" fmla="*/ 97777 h 4275461"/>
                <a:gd name="connsiteX67" fmla="*/ 1505739 w 3619883"/>
                <a:gd name="connsiteY67" fmla="*/ 75753 h 4275461"/>
                <a:gd name="connsiteX68" fmla="*/ 1590891 w 3619883"/>
                <a:gd name="connsiteY68" fmla="*/ 144702 h 4275461"/>
                <a:gd name="connsiteX69" fmla="*/ 1625616 w 3619883"/>
                <a:gd name="connsiteY69" fmla="*/ 110893 h 4275461"/>
                <a:gd name="connsiteX70" fmla="*/ 1658964 w 3619883"/>
                <a:gd name="connsiteY70" fmla="*/ 106547 h 4275461"/>
                <a:gd name="connsiteX71" fmla="*/ 1746598 w 3619883"/>
                <a:gd name="connsiteY71" fmla="*/ 122460 h 4275461"/>
                <a:gd name="connsiteX72" fmla="*/ 1811913 w 3619883"/>
                <a:gd name="connsiteY72" fmla="*/ 143234 h 4275461"/>
                <a:gd name="connsiteX73" fmla="*/ 1856557 w 3619883"/>
                <a:gd name="connsiteY73" fmla="*/ 133511 h 4275461"/>
                <a:gd name="connsiteX74" fmla="*/ 2066003 w 3619883"/>
                <a:gd name="connsiteY74" fmla="*/ 143313 h 4275461"/>
                <a:gd name="connsiteX75" fmla="*/ 2177615 w 3619883"/>
                <a:gd name="connsiteY75" fmla="*/ 119007 h 4275461"/>
                <a:gd name="connsiteX76" fmla="*/ 2255883 w 3619883"/>
                <a:gd name="connsiteY76" fmla="*/ 99047 h 4275461"/>
                <a:gd name="connsiteX77" fmla="*/ 2344622 w 3619883"/>
                <a:gd name="connsiteY77" fmla="*/ 91388 h 4275461"/>
                <a:gd name="connsiteX78" fmla="*/ 2455682 w 3619883"/>
                <a:gd name="connsiteY78" fmla="*/ 78869 h 4275461"/>
                <a:gd name="connsiteX79" fmla="*/ 2632609 w 3619883"/>
                <a:gd name="connsiteY79" fmla="*/ 75338 h 4275461"/>
                <a:gd name="connsiteX80" fmla="*/ 2742291 w 3619883"/>
                <a:gd name="connsiteY80" fmla="*/ 92282 h 4275461"/>
                <a:gd name="connsiteX81" fmla="*/ 2851974 w 3619883"/>
                <a:gd name="connsiteY81" fmla="*/ 109227 h 4275461"/>
                <a:gd name="connsiteX82" fmla="*/ 2907643 w 3619883"/>
                <a:gd name="connsiteY82" fmla="*/ 100020 h 4275461"/>
                <a:gd name="connsiteX83" fmla="*/ 2944022 w 3619883"/>
                <a:gd name="connsiteY83" fmla="*/ 30853 h 4275461"/>
                <a:gd name="connsiteX84" fmla="*/ 3022289 w 3619883"/>
                <a:gd name="connsiteY84" fmla="*/ 10893 h 4275461"/>
                <a:gd name="connsiteX85" fmla="*/ 3054807 w 3619883"/>
                <a:gd name="connsiteY85" fmla="*/ 24226 h 4275461"/>
                <a:gd name="connsiteX86" fmla="*/ 3141892 w 3619883"/>
                <a:gd name="connsiteY86" fmla="*/ 51925 h 4275461"/>
                <a:gd name="connsiteX87" fmla="*/ 3185711 w 3619883"/>
                <a:gd name="connsiteY87" fmla="*/ 59881 h 4275461"/>
                <a:gd name="connsiteX88" fmla="*/ 3219056 w 3619883"/>
                <a:gd name="connsiteY88" fmla="*/ 55536 h 4275461"/>
                <a:gd name="connsiteX89" fmla="*/ 3263425 w 3619883"/>
                <a:gd name="connsiteY89" fmla="*/ 51706 h 4275461"/>
                <a:gd name="connsiteX90" fmla="*/ 3296219 w 3619883"/>
                <a:gd name="connsiteY90" fmla="*/ 59147 h 4275461"/>
                <a:gd name="connsiteX91" fmla="*/ 3319094 w 3619883"/>
                <a:gd name="connsiteY91" fmla="*/ 42500 h 4275461"/>
                <a:gd name="connsiteX92" fmla="*/ 3420511 w 3619883"/>
                <a:gd name="connsiteY92" fmla="*/ 0 h 4275461"/>
                <a:gd name="connsiteX93" fmla="*/ 3453305 w 3619883"/>
                <a:gd name="connsiteY93" fmla="*/ 7440 h 4275461"/>
                <a:gd name="connsiteX94" fmla="*/ 3496571 w 3619883"/>
                <a:gd name="connsiteY94" fmla="*/ 27182 h 4275461"/>
                <a:gd name="connsiteX95" fmla="*/ 3602117 w 3619883"/>
                <a:gd name="connsiteY95" fmla="*/ 132521 h 4275461"/>
                <a:gd name="connsiteX96" fmla="*/ 3619883 w 3619883"/>
                <a:gd name="connsiteY96" fmla="*/ 140049 h 4275461"/>
                <a:gd name="connsiteX97" fmla="*/ 3619883 w 3619883"/>
                <a:gd name="connsiteY9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4128157 h 4275461"/>
                <a:gd name="connsiteX17" fmla="*/ 1140354 w 3619883"/>
                <a:gd name="connsiteY17" fmla="*/ 4128157 h 4275461"/>
                <a:gd name="connsiteX18" fmla="*/ 1140354 w 3619883"/>
                <a:gd name="connsiteY18" fmla="*/ 4275461 h 4275461"/>
                <a:gd name="connsiteX19" fmla="*/ 953807 w 3619883"/>
                <a:gd name="connsiteY19" fmla="*/ 4275461 h 4275461"/>
                <a:gd name="connsiteX20" fmla="*/ 912215 w 3619883"/>
                <a:gd name="connsiteY20" fmla="*/ 4128157 h 4275461"/>
                <a:gd name="connsiteX21" fmla="*/ 961020 w 3619883"/>
                <a:gd name="connsiteY21" fmla="*/ 4128157 h 4275461"/>
                <a:gd name="connsiteX22" fmla="*/ 961020 w 3619883"/>
                <a:gd name="connsiteY22" fmla="*/ 3951392 h 4275461"/>
                <a:gd name="connsiteX23" fmla="*/ 783235 w 3619883"/>
                <a:gd name="connsiteY23" fmla="*/ 3951392 h 4275461"/>
                <a:gd name="connsiteX24" fmla="*/ 783235 w 3619883"/>
                <a:gd name="connsiteY24" fmla="*/ 4128157 h 4275461"/>
                <a:gd name="connsiteX25" fmla="*/ 871024 w 3619883"/>
                <a:gd name="connsiteY25" fmla="*/ 4128157 h 4275461"/>
                <a:gd name="connsiteX26" fmla="*/ 829432 w 3619883"/>
                <a:gd name="connsiteY26" fmla="*/ 4275461 h 4275461"/>
                <a:gd name="connsiteX27" fmla="*/ 611484 w 3619883"/>
                <a:gd name="connsiteY27" fmla="*/ 4275461 h 4275461"/>
                <a:gd name="connsiteX28" fmla="*/ 621247 w 3619883"/>
                <a:gd name="connsiteY28" fmla="*/ 4128157 h 4275461"/>
                <a:gd name="connsiteX29" fmla="*/ 650062 w 3619883"/>
                <a:gd name="connsiteY29" fmla="*/ 4128157 h 4275461"/>
                <a:gd name="connsiteX30" fmla="*/ 650062 w 3619883"/>
                <a:gd name="connsiteY30" fmla="*/ 3951392 h 4275461"/>
                <a:gd name="connsiteX31" fmla="*/ 472277 w 3619883"/>
                <a:gd name="connsiteY31" fmla="*/ 3951392 h 4275461"/>
                <a:gd name="connsiteX32" fmla="*/ 472277 w 3619883"/>
                <a:gd name="connsiteY32" fmla="*/ 4128157 h 4275461"/>
                <a:gd name="connsiteX33" fmla="*/ 522650 w 3619883"/>
                <a:gd name="connsiteY33" fmla="*/ 4128157 h 4275461"/>
                <a:gd name="connsiteX34" fmla="*/ 573998 w 3619883"/>
                <a:gd name="connsiteY34" fmla="*/ 4275461 h 4275461"/>
                <a:gd name="connsiteX35" fmla="*/ 336164 w 3619883"/>
                <a:gd name="connsiteY35" fmla="*/ 4275461 h 4275461"/>
                <a:gd name="connsiteX36" fmla="*/ 294572 w 3619883"/>
                <a:gd name="connsiteY36" fmla="*/ 4128157 h 4275461"/>
                <a:gd name="connsiteX37" fmla="*/ 339106 w 3619883"/>
                <a:gd name="connsiteY37" fmla="*/ 4128157 h 4275461"/>
                <a:gd name="connsiteX38" fmla="*/ 339106 w 3619883"/>
                <a:gd name="connsiteY38" fmla="*/ 3951392 h 4275461"/>
                <a:gd name="connsiteX39" fmla="*/ 161321 w 3619883"/>
                <a:gd name="connsiteY39" fmla="*/ 3951392 h 4275461"/>
                <a:gd name="connsiteX40" fmla="*/ 161321 w 3619883"/>
                <a:gd name="connsiteY40" fmla="*/ 4128157 h 4275461"/>
                <a:gd name="connsiteX41" fmla="*/ 230914 w 3619883"/>
                <a:gd name="connsiteY41" fmla="*/ 4128157 h 4275461"/>
                <a:gd name="connsiteX42" fmla="*/ 189322 w 3619883"/>
                <a:gd name="connsiteY42" fmla="*/ 4275461 h 4275461"/>
                <a:gd name="connsiteX43" fmla="*/ 0 w 3619883"/>
                <a:gd name="connsiteY43" fmla="*/ 4275461 h 4275461"/>
                <a:gd name="connsiteX44" fmla="*/ 0 w 3619883"/>
                <a:gd name="connsiteY44" fmla="*/ 42229 h 4275461"/>
                <a:gd name="connsiteX45" fmla="*/ 42464 w 3619883"/>
                <a:gd name="connsiteY45" fmla="*/ 40518 h 4275461"/>
                <a:gd name="connsiteX46" fmla="*/ 137733 w 3619883"/>
                <a:gd name="connsiteY46" fmla="*/ 35355 h 4275461"/>
                <a:gd name="connsiteX47" fmla="*/ 270565 w 3619883"/>
                <a:gd name="connsiteY47" fmla="*/ 29759 h 4275461"/>
                <a:gd name="connsiteX48" fmla="*/ 479734 w 3619883"/>
                <a:gd name="connsiteY48" fmla="*/ 45455 h 4275461"/>
                <a:gd name="connsiteX49" fmla="*/ 524103 w 3619883"/>
                <a:gd name="connsiteY49" fmla="*/ 41625 h 4275461"/>
                <a:gd name="connsiteX50" fmla="*/ 624416 w 3619883"/>
                <a:gd name="connsiteY50" fmla="*/ 22696 h 4275461"/>
                <a:gd name="connsiteX51" fmla="*/ 657762 w 3619883"/>
                <a:gd name="connsiteY51" fmla="*/ 18351 h 4275461"/>
                <a:gd name="connsiteX52" fmla="*/ 690557 w 3619883"/>
                <a:gd name="connsiteY52" fmla="*/ 25792 h 4275461"/>
                <a:gd name="connsiteX53" fmla="*/ 745123 w 3619883"/>
                <a:gd name="connsiteY53" fmla="*/ 40157 h 4275461"/>
                <a:gd name="connsiteX54" fmla="*/ 789493 w 3619883"/>
                <a:gd name="connsiteY54" fmla="*/ 36327 h 4275461"/>
                <a:gd name="connsiteX55" fmla="*/ 854255 w 3619883"/>
                <a:gd name="connsiteY55" fmla="*/ 68887 h 4275461"/>
                <a:gd name="connsiteX56" fmla="*/ 897520 w 3619883"/>
                <a:gd name="connsiteY56" fmla="*/ 88629 h 4275461"/>
                <a:gd name="connsiteX57" fmla="*/ 940510 w 3619883"/>
                <a:gd name="connsiteY57" fmla="*/ 114265 h 4275461"/>
                <a:gd name="connsiteX58" fmla="*/ 1082712 w 3619883"/>
                <a:gd name="connsiteY58" fmla="*/ 144543 h 4275461"/>
                <a:gd name="connsiteX59" fmla="*/ 1205348 w 3619883"/>
                <a:gd name="connsiteY59" fmla="*/ 120753 h 4275461"/>
                <a:gd name="connsiteX60" fmla="*/ 1271764 w 3619883"/>
                <a:gd name="connsiteY60" fmla="*/ 117956 h 4275461"/>
                <a:gd name="connsiteX61" fmla="*/ 1315583 w 3619883"/>
                <a:gd name="connsiteY61" fmla="*/ 125912 h 4275461"/>
                <a:gd name="connsiteX62" fmla="*/ 1359125 w 3619883"/>
                <a:gd name="connsiteY62" fmla="*/ 139761 h 4275461"/>
                <a:gd name="connsiteX63" fmla="*/ 1391919 w 3619883"/>
                <a:gd name="connsiteY63" fmla="*/ 147202 h 4275461"/>
                <a:gd name="connsiteX64" fmla="*/ 1436563 w 3619883"/>
                <a:gd name="connsiteY64" fmla="*/ 137480 h 4275461"/>
                <a:gd name="connsiteX65" fmla="*/ 1471566 w 3619883"/>
                <a:gd name="connsiteY65" fmla="*/ 97777 h 4275461"/>
                <a:gd name="connsiteX66" fmla="*/ 1505739 w 3619883"/>
                <a:gd name="connsiteY66" fmla="*/ 75753 h 4275461"/>
                <a:gd name="connsiteX67" fmla="*/ 1590891 w 3619883"/>
                <a:gd name="connsiteY67" fmla="*/ 144702 h 4275461"/>
                <a:gd name="connsiteX68" fmla="*/ 1625616 w 3619883"/>
                <a:gd name="connsiteY68" fmla="*/ 110893 h 4275461"/>
                <a:gd name="connsiteX69" fmla="*/ 1658964 w 3619883"/>
                <a:gd name="connsiteY69" fmla="*/ 106547 h 4275461"/>
                <a:gd name="connsiteX70" fmla="*/ 1746598 w 3619883"/>
                <a:gd name="connsiteY70" fmla="*/ 122460 h 4275461"/>
                <a:gd name="connsiteX71" fmla="*/ 1811913 w 3619883"/>
                <a:gd name="connsiteY71" fmla="*/ 143234 h 4275461"/>
                <a:gd name="connsiteX72" fmla="*/ 1856557 w 3619883"/>
                <a:gd name="connsiteY72" fmla="*/ 133511 h 4275461"/>
                <a:gd name="connsiteX73" fmla="*/ 2066003 w 3619883"/>
                <a:gd name="connsiteY73" fmla="*/ 143313 h 4275461"/>
                <a:gd name="connsiteX74" fmla="*/ 2177615 w 3619883"/>
                <a:gd name="connsiteY74" fmla="*/ 119007 h 4275461"/>
                <a:gd name="connsiteX75" fmla="*/ 2255883 w 3619883"/>
                <a:gd name="connsiteY75" fmla="*/ 99047 h 4275461"/>
                <a:gd name="connsiteX76" fmla="*/ 2344622 w 3619883"/>
                <a:gd name="connsiteY76" fmla="*/ 91388 h 4275461"/>
                <a:gd name="connsiteX77" fmla="*/ 2455682 w 3619883"/>
                <a:gd name="connsiteY77" fmla="*/ 78869 h 4275461"/>
                <a:gd name="connsiteX78" fmla="*/ 2632609 w 3619883"/>
                <a:gd name="connsiteY78" fmla="*/ 75338 h 4275461"/>
                <a:gd name="connsiteX79" fmla="*/ 2742291 w 3619883"/>
                <a:gd name="connsiteY79" fmla="*/ 92282 h 4275461"/>
                <a:gd name="connsiteX80" fmla="*/ 2851974 w 3619883"/>
                <a:gd name="connsiteY80" fmla="*/ 109227 h 4275461"/>
                <a:gd name="connsiteX81" fmla="*/ 2907643 w 3619883"/>
                <a:gd name="connsiteY81" fmla="*/ 100020 h 4275461"/>
                <a:gd name="connsiteX82" fmla="*/ 2944022 w 3619883"/>
                <a:gd name="connsiteY82" fmla="*/ 30853 h 4275461"/>
                <a:gd name="connsiteX83" fmla="*/ 3022289 w 3619883"/>
                <a:gd name="connsiteY83" fmla="*/ 10893 h 4275461"/>
                <a:gd name="connsiteX84" fmla="*/ 3054807 w 3619883"/>
                <a:gd name="connsiteY84" fmla="*/ 24226 h 4275461"/>
                <a:gd name="connsiteX85" fmla="*/ 3141892 w 3619883"/>
                <a:gd name="connsiteY85" fmla="*/ 51925 h 4275461"/>
                <a:gd name="connsiteX86" fmla="*/ 3185711 w 3619883"/>
                <a:gd name="connsiteY86" fmla="*/ 59881 h 4275461"/>
                <a:gd name="connsiteX87" fmla="*/ 3219056 w 3619883"/>
                <a:gd name="connsiteY87" fmla="*/ 55536 h 4275461"/>
                <a:gd name="connsiteX88" fmla="*/ 3263425 w 3619883"/>
                <a:gd name="connsiteY88" fmla="*/ 51706 h 4275461"/>
                <a:gd name="connsiteX89" fmla="*/ 3296219 w 3619883"/>
                <a:gd name="connsiteY89" fmla="*/ 59147 h 4275461"/>
                <a:gd name="connsiteX90" fmla="*/ 3319094 w 3619883"/>
                <a:gd name="connsiteY90" fmla="*/ 42500 h 4275461"/>
                <a:gd name="connsiteX91" fmla="*/ 3420511 w 3619883"/>
                <a:gd name="connsiteY91" fmla="*/ 0 h 4275461"/>
                <a:gd name="connsiteX92" fmla="*/ 3453305 w 3619883"/>
                <a:gd name="connsiteY92" fmla="*/ 7440 h 4275461"/>
                <a:gd name="connsiteX93" fmla="*/ 3496571 w 3619883"/>
                <a:gd name="connsiteY93" fmla="*/ 27182 h 4275461"/>
                <a:gd name="connsiteX94" fmla="*/ 3602117 w 3619883"/>
                <a:gd name="connsiteY94" fmla="*/ 132521 h 4275461"/>
                <a:gd name="connsiteX95" fmla="*/ 3619883 w 3619883"/>
                <a:gd name="connsiteY95" fmla="*/ 140049 h 4275461"/>
                <a:gd name="connsiteX96" fmla="*/ 3619883 w 3619883"/>
                <a:gd name="connsiteY9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4128157 h 4275461"/>
                <a:gd name="connsiteX17" fmla="*/ 1140354 w 3619883"/>
                <a:gd name="connsiteY17" fmla="*/ 4275461 h 4275461"/>
                <a:gd name="connsiteX18" fmla="*/ 953807 w 3619883"/>
                <a:gd name="connsiteY18" fmla="*/ 4275461 h 4275461"/>
                <a:gd name="connsiteX19" fmla="*/ 912215 w 3619883"/>
                <a:gd name="connsiteY19" fmla="*/ 4128157 h 4275461"/>
                <a:gd name="connsiteX20" fmla="*/ 961020 w 3619883"/>
                <a:gd name="connsiteY20" fmla="*/ 4128157 h 4275461"/>
                <a:gd name="connsiteX21" fmla="*/ 961020 w 3619883"/>
                <a:gd name="connsiteY21" fmla="*/ 3951392 h 4275461"/>
                <a:gd name="connsiteX22" fmla="*/ 783235 w 3619883"/>
                <a:gd name="connsiteY22" fmla="*/ 3951392 h 4275461"/>
                <a:gd name="connsiteX23" fmla="*/ 783235 w 3619883"/>
                <a:gd name="connsiteY23" fmla="*/ 4128157 h 4275461"/>
                <a:gd name="connsiteX24" fmla="*/ 871024 w 3619883"/>
                <a:gd name="connsiteY24" fmla="*/ 4128157 h 4275461"/>
                <a:gd name="connsiteX25" fmla="*/ 829432 w 3619883"/>
                <a:gd name="connsiteY25" fmla="*/ 4275461 h 4275461"/>
                <a:gd name="connsiteX26" fmla="*/ 611484 w 3619883"/>
                <a:gd name="connsiteY26" fmla="*/ 4275461 h 4275461"/>
                <a:gd name="connsiteX27" fmla="*/ 621247 w 3619883"/>
                <a:gd name="connsiteY27" fmla="*/ 4128157 h 4275461"/>
                <a:gd name="connsiteX28" fmla="*/ 650062 w 3619883"/>
                <a:gd name="connsiteY28" fmla="*/ 4128157 h 4275461"/>
                <a:gd name="connsiteX29" fmla="*/ 650062 w 3619883"/>
                <a:gd name="connsiteY29" fmla="*/ 3951392 h 4275461"/>
                <a:gd name="connsiteX30" fmla="*/ 472277 w 3619883"/>
                <a:gd name="connsiteY30" fmla="*/ 3951392 h 4275461"/>
                <a:gd name="connsiteX31" fmla="*/ 472277 w 3619883"/>
                <a:gd name="connsiteY31" fmla="*/ 4128157 h 4275461"/>
                <a:gd name="connsiteX32" fmla="*/ 522650 w 3619883"/>
                <a:gd name="connsiteY32" fmla="*/ 4128157 h 4275461"/>
                <a:gd name="connsiteX33" fmla="*/ 573998 w 3619883"/>
                <a:gd name="connsiteY33" fmla="*/ 4275461 h 4275461"/>
                <a:gd name="connsiteX34" fmla="*/ 336164 w 3619883"/>
                <a:gd name="connsiteY34" fmla="*/ 4275461 h 4275461"/>
                <a:gd name="connsiteX35" fmla="*/ 294572 w 3619883"/>
                <a:gd name="connsiteY35" fmla="*/ 4128157 h 4275461"/>
                <a:gd name="connsiteX36" fmla="*/ 339106 w 3619883"/>
                <a:gd name="connsiteY36" fmla="*/ 4128157 h 4275461"/>
                <a:gd name="connsiteX37" fmla="*/ 339106 w 3619883"/>
                <a:gd name="connsiteY37" fmla="*/ 3951392 h 4275461"/>
                <a:gd name="connsiteX38" fmla="*/ 161321 w 3619883"/>
                <a:gd name="connsiteY38" fmla="*/ 3951392 h 4275461"/>
                <a:gd name="connsiteX39" fmla="*/ 161321 w 3619883"/>
                <a:gd name="connsiteY39" fmla="*/ 4128157 h 4275461"/>
                <a:gd name="connsiteX40" fmla="*/ 230914 w 3619883"/>
                <a:gd name="connsiteY40" fmla="*/ 4128157 h 4275461"/>
                <a:gd name="connsiteX41" fmla="*/ 189322 w 3619883"/>
                <a:gd name="connsiteY41" fmla="*/ 4275461 h 4275461"/>
                <a:gd name="connsiteX42" fmla="*/ 0 w 3619883"/>
                <a:gd name="connsiteY42" fmla="*/ 4275461 h 4275461"/>
                <a:gd name="connsiteX43" fmla="*/ 0 w 3619883"/>
                <a:gd name="connsiteY43" fmla="*/ 42229 h 4275461"/>
                <a:gd name="connsiteX44" fmla="*/ 42464 w 3619883"/>
                <a:gd name="connsiteY44" fmla="*/ 40518 h 4275461"/>
                <a:gd name="connsiteX45" fmla="*/ 137733 w 3619883"/>
                <a:gd name="connsiteY45" fmla="*/ 35355 h 4275461"/>
                <a:gd name="connsiteX46" fmla="*/ 270565 w 3619883"/>
                <a:gd name="connsiteY46" fmla="*/ 29759 h 4275461"/>
                <a:gd name="connsiteX47" fmla="*/ 479734 w 3619883"/>
                <a:gd name="connsiteY47" fmla="*/ 45455 h 4275461"/>
                <a:gd name="connsiteX48" fmla="*/ 524103 w 3619883"/>
                <a:gd name="connsiteY48" fmla="*/ 41625 h 4275461"/>
                <a:gd name="connsiteX49" fmla="*/ 624416 w 3619883"/>
                <a:gd name="connsiteY49" fmla="*/ 22696 h 4275461"/>
                <a:gd name="connsiteX50" fmla="*/ 657762 w 3619883"/>
                <a:gd name="connsiteY50" fmla="*/ 18351 h 4275461"/>
                <a:gd name="connsiteX51" fmla="*/ 690557 w 3619883"/>
                <a:gd name="connsiteY51" fmla="*/ 25792 h 4275461"/>
                <a:gd name="connsiteX52" fmla="*/ 745123 w 3619883"/>
                <a:gd name="connsiteY52" fmla="*/ 40157 h 4275461"/>
                <a:gd name="connsiteX53" fmla="*/ 789493 w 3619883"/>
                <a:gd name="connsiteY53" fmla="*/ 36327 h 4275461"/>
                <a:gd name="connsiteX54" fmla="*/ 854255 w 3619883"/>
                <a:gd name="connsiteY54" fmla="*/ 68887 h 4275461"/>
                <a:gd name="connsiteX55" fmla="*/ 897520 w 3619883"/>
                <a:gd name="connsiteY55" fmla="*/ 88629 h 4275461"/>
                <a:gd name="connsiteX56" fmla="*/ 940510 w 3619883"/>
                <a:gd name="connsiteY56" fmla="*/ 114265 h 4275461"/>
                <a:gd name="connsiteX57" fmla="*/ 1082712 w 3619883"/>
                <a:gd name="connsiteY57" fmla="*/ 144543 h 4275461"/>
                <a:gd name="connsiteX58" fmla="*/ 1205348 w 3619883"/>
                <a:gd name="connsiteY58" fmla="*/ 120753 h 4275461"/>
                <a:gd name="connsiteX59" fmla="*/ 1271764 w 3619883"/>
                <a:gd name="connsiteY59" fmla="*/ 117956 h 4275461"/>
                <a:gd name="connsiteX60" fmla="*/ 1315583 w 3619883"/>
                <a:gd name="connsiteY60" fmla="*/ 125912 h 4275461"/>
                <a:gd name="connsiteX61" fmla="*/ 1359125 w 3619883"/>
                <a:gd name="connsiteY61" fmla="*/ 139761 h 4275461"/>
                <a:gd name="connsiteX62" fmla="*/ 1391919 w 3619883"/>
                <a:gd name="connsiteY62" fmla="*/ 147202 h 4275461"/>
                <a:gd name="connsiteX63" fmla="*/ 1436563 w 3619883"/>
                <a:gd name="connsiteY63" fmla="*/ 137480 h 4275461"/>
                <a:gd name="connsiteX64" fmla="*/ 1471566 w 3619883"/>
                <a:gd name="connsiteY64" fmla="*/ 97777 h 4275461"/>
                <a:gd name="connsiteX65" fmla="*/ 1505739 w 3619883"/>
                <a:gd name="connsiteY65" fmla="*/ 75753 h 4275461"/>
                <a:gd name="connsiteX66" fmla="*/ 1590891 w 3619883"/>
                <a:gd name="connsiteY66" fmla="*/ 144702 h 4275461"/>
                <a:gd name="connsiteX67" fmla="*/ 1625616 w 3619883"/>
                <a:gd name="connsiteY67" fmla="*/ 110893 h 4275461"/>
                <a:gd name="connsiteX68" fmla="*/ 1658964 w 3619883"/>
                <a:gd name="connsiteY68" fmla="*/ 106547 h 4275461"/>
                <a:gd name="connsiteX69" fmla="*/ 1746598 w 3619883"/>
                <a:gd name="connsiteY69" fmla="*/ 122460 h 4275461"/>
                <a:gd name="connsiteX70" fmla="*/ 1811913 w 3619883"/>
                <a:gd name="connsiteY70" fmla="*/ 143234 h 4275461"/>
                <a:gd name="connsiteX71" fmla="*/ 1856557 w 3619883"/>
                <a:gd name="connsiteY71" fmla="*/ 133511 h 4275461"/>
                <a:gd name="connsiteX72" fmla="*/ 2066003 w 3619883"/>
                <a:gd name="connsiteY72" fmla="*/ 143313 h 4275461"/>
                <a:gd name="connsiteX73" fmla="*/ 2177615 w 3619883"/>
                <a:gd name="connsiteY73" fmla="*/ 119007 h 4275461"/>
                <a:gd name="connsiteX74" fmla="*/ 2255883 w 3619883"/>
                <a:gd name="connsiteY74" fmla="*/ 99047 h 4275461"/>
                <a:gd name="connsiteX75" fmla="*/ 2344622 w 3619883"/>
                <a:gd name="connsiteY75" fmla="*/ 91388 h 4275461"/>
                <a:gd name="connsiteX76" fmla="*/ 2455682 w 3619883"/>
                <a:gd name="connsiteY76" fmla="*/ 78869 h 4275461"/>
                <a:gd name="connsiteX77" fmla="*/ 2632609 w 3619883"/>
                <a:gd name="connsiteY77" fmla="*/ 75338 h 4275461"/>
                <a:gd name="connsiteX78" fmla="*/ 2742291 w 3619883"/>
                <a:gd name="connsiteY78" fmla="*/ 92282 h 4275461"/>
                <a:gd name="connsiteX79" fmla="*/ 2851974 w 3619883"/>
                <a:gd name="connsiteY79" fmla="*/ 109227 h 4275461"/>
                <a:gd name="connsiteX80" fmla="*/ 2907643 w 3619883"/>
                <a:gd name="connsiteY80" fmla="*/ 100020 h 4275461"/>
                <a:gd name="connsiteX81" fmla="*/ 2944022 w 3619883"/>
                <a:gd name="connsiteY81" fmla="*/ 30853 h 4275461"/>
                <a:gd name="connsiteX82" fmla="*/ 3022289 w 3619883"/>
                <a:gd name="connsiteY82" fmla="*/ 10893 h 4275461"/>
                <a:gd name="connsiteX83" fmla="*/ 3054807 w 3619883"/>
                <a:gd name="connsiteY83" fmla="*/ 24226 h 4275461"/>
                <a:gd name="connsiteX84" fmla="*/ 3141892 w 3619883"/>
                <a:gd name="connsiteY84" fmla="*/ 51925 h 4275461"/>
                <a:gd name="connsiteX85" fmla="*/ 3185711 w 3619883"/>
                <a:gd name="connsiteY85" fmla="*/ 59881 h 4275461"/>
                <a:gd name="connsiteX86" fmla="*/ 3219056 w 3619883"/>
                <a:gd name="connsiteY86" fmla="*/ 55536 h 4275461"/>
                <a:gd name="connsiteX87" fmla="*/ 3263425 w 3619883"/>
                <a:gd name="connsiteY87" fmla="*/ 51706 h 4275461"/>
                <a:gd name="connsiteX88" fmla="*/ 3296219 w 3619883"/>
                <a:gd name="connsiteY88" fmla="*/ 59147 h 4275461"/>
                <a:gd name="connsiteX89" fmla="*/ 3319094 w 3619883"/>
                <a:gd name="connsiteY89" fmla="*/ 42500 h 4275461"/>
                <a:gd name="connsiteX90" fmla="*/ 3420511 w 3619883"/>
                <a:gd name="connsiteY90" fmla="*/ 0 h 4275461"/>
                <a:gd name="connsiteX91" fmla="*/ 3453305 w 3619883"/>
                <a:gd name="connsiteY91" fmla="*/ 7440 h 4275461"/>
                <a:gd name="connsiteX92" fmla="*/ 3496571 w 3619883"/>
                <a:gd name="connsiteY92" fmla="*/ 27182 h 4275461"/>
                <a:gd name="connsiteX93" fmla="*/ 3602117 w 3619883"/>
                <a:gd name="connsiteY93" fmla="*/ 132521 h 4275461"/>
                <a:gd name="connsiteX94" fmla="*/ 3619883 w 3619883"/>
                <a:gd name="connsiteY94" fmla="*/ 140049 h 4275461"/>
                <a:gd name="connsiteX95" fmla="*/ 3619883 w 3619883"/>
                <a:gd name="connsiteY9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12215 w 3619883"/>
                <a:gd name="connsiteY18" fmla="*/ 4128157 h 4275461"/>
                <a:gd name="connsiteX19" fmla="*/ 961020 w 3619883"/>
                <a:gd name="connsiteY19" fmla="*/ 4128157 h 4275461"/>
                <a:gd name="connsiteX20" fmla="*/ 961020 w 3619883"/>
                <a:gd name="connsiteY20" fmla="*/ 3951392 h 4275461"/>
                <a:gd name="connsiteX21" fmla="*/ 783235 w 3619883"/>
                <a:gd name="connsiteY21" fmla="*/ 3951392 h 4275461"/>
                <a:gd name="connsiteX22" fmla="*/ 783235 w 3619883"/>
                <a:gd name="connsiteY22" fmla="*/ 4128157 h 4275461"/>
                <a:gd name="connsiteX23" fmla="*/ 871024 w 3619883"/>
                <a:gd name="connsiteY23" fmla="*/ 4128157 h 4275461"/>
                <a:gd name="connsiteX24" fmla="*/ 829432 w 3619883"/>
                <a:gd name="connsiteY24" fmla="*/ 4275461 h 4275461"/>
                <a:gd name="connsiteX25" fmla="*/ 611484 w 3619883"/>
                <a:gd name="connsiteY25" fmla="*/ 4275461 h 4275461"/>
                <a:gd name="connsiteX26" fmla="*/ 621247 w 3619883"/>
                <a:gd name="connsiteY26" fmla="*/ 4128157 h 4275461"/>
                <a:gd name="connsiteX27" fmla="*/ 650062 w 3619883"/>
                <a:gd name="connsiteY27" fmla="*/ 4128157 h 4275461"/>
                <a:gd name="connsiteX28" fmla="*/ 650062 w 3619883"/>
                <a:gd name="connsiteY28" fmla="*/ 3951392 h 4275461"/>
                <a:gd name="connsiteX29" fmla="*/ 472277 w 3619883"/>
                <a:gd name="connsiteY29" fmla="*/ 3951392 h 4275461"/>
                <a:gd name="connsiteX30" fmla="*/ 472277 w 3619883"/>
                <a:gd name="connsiteY30" fmla="*/ 4128157 h 4275461"/>
                <a:gd name="connsiteX31" fmla="*/ 522650 w 3619883"/>
                <a:gd name="connsiteY31" fmla="*/ 4128157 h 4275461"/>
                <a:gd name="connsiteX32" fmla="*/ 573998 w 3619883"/>
                <a:gd name="connsiteY32" fmla="*/ 4275461 h 4275461"/>
                <a:gd name="connsiteX33" fmla="*/ 336164 w 3619883"/>
                <a:gd name="connsiteY33" fmla="*/ 4275461 h 4275461"/>
                <a:gd name="connsiteX34" fmla="*/ 294572 w 3619883"/>
                <a:gd name="connsiteY34" fmla="*/ 4128157 h 4275461"/>
                <a:gd name="connsiteX35" fmla="*/ 339106 w 3619883"/>
                <a:gd name="connsiteY35" fmla="*/ 4128157 h 4275461"/>
                <a:gd name="connsiteX36" fmla="*/ 339106 w 3619883"/>
                <a:gd name="connsiteY36" fmla="*/ 3951392 h 4275461"/>
                <a:gd name="connsiteX37" fmla="*/ 161321 w 3619883"/>
                <a:gd name="connsiteY37" fmla="*/ 3951392 h 4275461"/>
                <a:gd name="connsiteX38" fmla="*/ 161321 w 3619883"/>
                <a:gd name="connsiteY38" fmla="*/ 4128157 h 4275461"/>
                <a:gd name="connsiteX39" fmla="*/ 230914 w 3619883"/>
                <a:gd name="connsiteY39" fmla="*/ 4128157 h 4275461"/>
                <a:gd name="connsiteX40" fmla="*/ 189322 w 3619883"/>
                <a:gd name="connsiteY40" fmla="*/ 4275461 h 4275461"/>
                <a:gd name="connsiteX41" fmla="*/ 0 w 3619883"/>
                <a:gd name="connsiteY41" fmla="*/ 4275461 h 4275461"/>
                <a:gd name="connsiteX42" fmla="*/ 0 w 3619883"/>
                <a:gd name="connsiteY42" fmla="*/ 42229 h 4275461"/>
                <a:gd name="connsiteX43" fmla="*/ 42464 w 3619883"/>
                <a:gd name="connsiteY43" fmla="*/ 40518 h 4275461"/>
                <a:gd name="connsiteX44" fmla="*/ 137733 w 3619883"/>
                <a:gd name="connsiteY44" fmla="*/ 35355 h 4275461"/>
                <a:gd name="connsiteX45" fmla="*/ 270565 w 3619883"/>
                <a:gd name="connsiteY45" fmla="*/ 29759 h 4275461"/>
                <a:gd name="connsiteX46" fmla="*/ 479734 w 3619883"/>
                <a:gd name="connsiteY46" fmla="*/ 45455 h 4275461"/>
                <a:gd name="connsiteX47" fmla="*/ 524103 w 3619883"/>
                <a:gd name="connsiteY47" fmla="*/ 41625 h 4275461"/>
                <a:gd name="connsiteX48" fmla="*/ 624416 w 3619883"/>
                <a:gd name="connsiteY48" fmla="*/ 22696 h 4275461"/>
                <a:gd name="connsiteX49" fmla="*/ 657762 w 3619883"/>
                <a:gd name="connsiteY49" fmla="*/ 18351 h 4275461"/>
                <a:gd name="connsiteX50" fmla="*/ 690557 w 3619883"/>
                <a:gd name="connsiteY50" fmla="*/ 25792 h 4275461"/>
                <a:gd name="connsiteX51" fmla="*/ 745123 w 3619883"/>
                <a:gd name="connsiteY51" fmla="*/ 40157 h 4275461"/>
                <a:gd name="connsiteX52" fmla="*/ 789493 w 3619883"/>
                <a:gd name="connsiteY52" fmla="*/ 36327 h 4275461"/>
                <a:gd name="connsiteX53" fmla="*/ 854255 w 3619883"/>
                <a:gd name="connsiteY53" fmla="*/ 68887 h 4275461"/>
                <a:gd name="connsiteX54" fmla="*/ 897520 w 3619883"/>
                <a:gd name="connsiteY54" fmla="*/ 88629 h 4275461"/>
                <a:gd name="connsiteX55" fmla="*/ 940510 w 3619883"/>
                <a:gd name="connsiteY55" fmla="*/ 114265 h 4275461"/>
                <a:gd name="connsiteX56" fmla="*/ 1082712 w 3619883"/>
                <a:gd name="connsiteY56" fmla="*/ 144543 h 4275461"/>
                <a:gd name="connsiteX57" fmla="*/ 1205348 w 3619883"/>
                <a:gd name="connsiteY57" fmla="*/ 120753 h 4275461"/>
                <a:gd name="connsiteX58" fmla="*/ 1271764 w 3619883"/>
                <a:gd name="connsiteY58" fmla="*/ 117956 h 4275461"/>
                <a:gd name="connsiteX59" fmla="*/ 1315583 w 3619883"/>
                <a:gd name="connsiteY59" fmla="*/ 125912 h 4275461"/>
                <a:gd name="connsiteX60" fmla="*/ 1359125 w 3619883"/>
                <a:gd name="connsiteY60" fmla="*/ 139761 h 4275461"/>
                <a:gd name="connsiteX61" fmla="*/ 1391919 w 3619883"/>
                <a:gd name="connsiteY61" fmla="*/ 147202 h 4275461"/>
                <a:gd name="connsiteX62" fmla="*/ 1436563 w 3619883"/>
                <a:gd name="connsiteY62" fmla="*/ 137480 h 4275461"/>
                <a:gd name="connsiteX63" fmla="*/ 1471566 w 3619883"/>
                <a:gd name="connsiteY63" fmla="*/ 97777 h 4275461"/>
                <a:gd name="connsiteX64" fmla="*/ 1505739 w 3619883"/>
                <a:gd name="connsiteY64" fmla="*/ 75753 h 4275461"/>
                <a:gd name="connsiteX65" fmla="*/ 1590891 w 3619883"/>
                <a:gd name="connsiteY65" fmla="*/ 144702 h 4275461"/>
                <a:gd name="connsiteX66" fmla="*/ 1625616 w 3619883"/>
                <a:gd name="connsiteY66" fmla="*/ 110893 h 4275461"/>
                <a:gd name="connsiteX67" fmla="*/ 1658964 w 3619883"/>
                <a:gd name="connsiteY67" fmla="*/ 106547 h 4275461"/>
                <a:gd name="connsiteX68" fmla="*/ 1746598 w 3619883"/>
                <a:gd name="connsiteY68" fmla="*/ 122460 h 4275461"/>
                <a:gd name="connsiteX69" fmla="*/ 1811913 w 3619883"/>
                <a:gd name="connsiteY69" fmla="*/ 143234 h 4275461"/>
                <a:gd name="connsiteX70" fmla="*/ 1856557 w 3619883"/>
                <a:gd name="connsiteY70" fmla="*/ 133511 h 4275461"/>
                <a:gd name="connsiteX71" fmla="*/ 2066003 w 3619883"/>
                <a:gd name="connsiteY71" fmla="*/ 143313 h 4275461"/>
                <a:gd name="connsiteX72" fmla="*/ 2177615 w 3619883"/>
                <a:gd name="connsiteY72" fmla="*/ 119007 h 4275461"/>
                <a:gd name="connsiteX73" fmla="*/ 2255883 w 3619883"/>
                <a:gd name="connsiteY73" fmla="*/ 99047 h 4275461"/>
                <a:gd name="connsiteX74" fmla="*/ 2344622 w 3619883"/>
                <a:gd name="connsiteY74" fmla="*/ 91388 h 4275461"/>
                <a:gd name="connsiteX75" fmla="*/ 2455682 w 3619883"/>
                <a:gd name="connsiteY75" fmla="*/ 78869 h 4275461"/>
                <a:gd name="connsiteX76" fmla="*/ 2632609 w 3619883"/>
                <a:gd name="connsiteY76" fmla="*/ 75338 h 4275461"/>
                <a:gd name="connsiteX77" fmla="*/ 2742291 w 3619883"/>
                <a:gd name="connsiteY77" fmla="*/ 92282 h 4275461"/>
                <a:gd name="connsiteX78" fmla="*/ 2851974 w 3619883"/>
                <a:gd name="connsiteY78" fmla="*/ 109227 h 4275461"/>
                <a:gd name="connsiteX79" fmla="*/ 2907643 w 3619883"/>
                <a:gd name="connsiteY79" fmla="*/ 100020 h 4275461"/>
                <a:gd name="connsiteX80" fmla="*/ 2944022 w 3619883"/>
                <a:gd name="connsiteY80" fmla="*/ 30853 h 4275461"/>
                <a:gd name="connsiteX81" fmla="*/ 3022289 w 3619883"/>
                <a:gd name="connsiteY81" fmla="*/ 10893 h 4275461"/>
                <a:gd name="connsiteX82" fmla="*/ 3054807 w 3619883"/>
                <a:gd name="connsiteY82" fmla="*/ 24226 h 4275461"/>
                <a:gd name="connsiteX83" fmla="*/ 3141892 w 3619883"/>
                <a:gd name="connsiteY83" fmla="*/ 51925 h 4275461"/>
                <a:gd name="connsiteX84" fmla="*/ 3185711 w 3619883"/>
                <a:gd name="connsiteY84" fmla="*/ 59881 h 4275461"/>
                <a:gd name="connsiteX85" fmla="*/ 3219056 w 3619883"/>
                <a:gd name="connsiteY85" fmla="*/ 55536 h 4275461"/>
                <a:gd name="connsiteX86" fmla="*/ 3263425 w 3619883"/>
                <a:gd name="connsiteY86" fmla="*/ 51706 h 4275461"/>
                <a:gd name="connsiteX87" fmla="*/ 3296219 w 3619883"/>
                <a:gd name="connsiteY87" fmla="*/ 59147 h 4275461"/>
                <a:gd name="connsiteX88" fmla="*/ 3319094 w 3619883"/>
                <a:gd name="connsiteY88" fmla="*/ 42500 h 4275461"/>
                <a:gd name="connsiteX89" fmla="*/ 3420511 w 3619883"/>
                <a:gd name="connsiteY89" fmla="*/ 0 h 4275461"/>
                <a:gd name="connsiteX90" fmla="*/ 3453305 w 3619883"/>
                <a:gd name="connsiteY90" fmla="*/ 7440 h 4275461"/>
                <a:gd name="connsiteX91" fmla="*/ 3496571 w 3619883"/>
                <a:gd name="connsiteY91" fmla="*/ 27182 h 4275461"/>
                <a:gd name="connsiteX92" fmla="*/ 3602117 w 3619883"/>
                <a:gd name="connsiteY92" fmla="*/ 132521 h 4275461"/>
                <a:gd name="connsiteX93" fmla="*/ 3619883 w 3619883"/>
                <a:gd name="connsiteY93" fmla="*/ 140049 h 4275461"/>
                <a:gd name="connsiteX94" fmla="*/ 3619883 w 3619883"/>
                <a:gd name="connsiteY9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12215 w 3619883"/>
                <a:gd name="connsiteY18" fmla="*/ 4128157 h 4275461"/>
                <a:gd name="connsiteX19" fmla="*/ 961020 w 3619883"/>
                <a:gd name="connsiteY19" fmla="*/ 3951392 h 4275461"/>
                <a:gd name="connsiteX20" fmla="*/ 783235 w 3619883"/>
                <a:gd name="connsiteY20" fmla="*/ 3951392 h 4275461"/>
                <a:gd name="connsiteX21" fmla="*/ 783235 w 3619883"/>
                <a:gd name="connsiteY21" fmla="*/ 4128157 h 4275461"/>
                <a:gd name="connsiteX22" fmla="*/ 871024 w 3619883"/>
                <a:gd name="connsiteY22" fmla="*/ 4128157 h 4275461"/>
                <a:gd name="connsiteX23" fmla="*/ 829432 w 3619883"/>
                <a:gd name="connsiteY23" fmla="*/ 4275461 h 4275461"/>
                <a:gd name="connsiteX24" fmla="*/ 611484 w 3619883"/>
                <a:gd name="connsiteY24" fmla="*/ 4275461 h 4275461"/>
                <a:gd name="connsiteX25" fmla="*/ 621247 w 3619883"/>
                <a:gd name="connsiteY25" fmla="*/ 4128157 h 4275461"/>
                <a:gd name="connsiteX26" fmla="*/ 650062 w 3619883"/>
                <a:gd name="connsiteY26" fmla="*/ 4128157 h 4275461"/>
                <a:gd name="connsiteX27" fmla="*/ 650062 w 3619883"/>
                <a:gd name="connsiteY27" fmla="*/ 3951392 h 4275461"/>
                <a:gd name="connsiteX28" fmla="*/ 472277 w 3619883"/>
                <a:gd name="connsiteY28" fmla="*/ 3951392 h 4275461"/>
                <a:gd name="connsiteX29" fmla="*/ 472277 w 3619883"/>
                <a:gd name="connsiteY29" fmla="*/ 4128157 h 4275461"/>
                <a:gd name="connsiteX30" fmla="*/ 522650 w 3619883"/>
                <a:gd name="connsiteY30" fmla="*/ 4128157 h 4275461"/>
                <a:gd name="connsiteX31" fmla="*/ 573998 w 3619883"/>
                <a:gd name="connsiteY31" fmla="*/ 4275461 h 4275461"/>
                <a:gd name="connsiteX32" fmla="*/ 336164 w 3619883"/>
                <a:gd name="connsiteY32" fmla="*/ 4275461 h 4275461"/>
                <a:gd name="connsiteX33" fmla="*/ 294572 w 3619883"/>
                <a:gd name="connsiteY33" fmla="*/ 4128157 h 4275461"/>
                <a:gd name="connsiteX34" fmla="*/ 339106 w 3619883"/>
                <a:gd name="connsiteY34" fmla="*/ 4128157 h 4275461"/>
                <a:gd name="connsiteX35" fmla="*/ 339106 w 3619883"/>
                <a:gd name="connsiteY35" fmla="*/ 3951392 h 4275461"/>
                <a:gd name="connsiteX36" fmla="*/ 161321 w 3619883"/>
                <a:gd name="connsiteY36" fmla="*/ 3951392 h 4275461"/>
                <a:gd name="connsiteX37" fmla="*/ 161321 w 3619883"/>
                <a:gd name="connsiteY37" fmla="*/ 4128157 h 4275461"/>
                <a:gd name="connsiteX38" fmla="*/ 230914 w 3619883"/>
                <a:gd name="connsiteY38" fmla="*/ 4128157 h 4275461"/>
                <a:gd name="connsiteX39" fmla="*/ 189322 w 3619883"/>
                <a:gd name="connsiteY39" fmla="*/ 4275461 h 4275461"/>
                <a:gd name="connsiteX40" fmla="*/ 0 w 3619883"/>
                <a:gd name="connsiteY40" fmla="*/ 4275461 h 4275461"/>
                <a:gd name="connsiteX41" fmla="*/ 0 w 3619883"/>
                <a:gd name="connsiteY41" fmla="*/ 42229 h 4275461"/>
                <a:gd name="connsiteX42" fmla="*/ 42464 w 3619883"/>
                <a:gd name="connsiteY42" fmla="*/ 40518 h 4275461"/>
                <a:gd name="connsiteX43" fmla="*/ 137733 w 3619883"/>
                <a:gd name="connsiteY43" fmla="*/ 35355 h 4275461"/>
                <a:gd name="connsiteX44" fmla="*/ 270565 w 3619883"/>
                <a:gd name="connsiteY44" fmla="*/ 29759 h 4275461"/>
                <a:gd name="connsiteX45" fmla="*/ 479734 w 3619883"/>
                <a:gd name="connsiteY45" fmla="*/ 45455 h 4275461"/>
                <a:gd name="connsiteX46" fmla="*/ 524103 w 3619883"/>
                <a:gd name="connsiteY46" fmla="*/ 41625 h 4275461"/>
                <a:gd name="connsiteX47" fmla="*/ 624416 w 3619883"/>
                <a:gd name="connsiteY47" fmla="*/ 22696 h 4275461"/>
                <a:gd name="connsiteX48" fmla="*/ 657762 w 3619883"/>
                <a:gd name="connsiteY48" fmla="*/ 18351 h 4275461"/>
                <a:gd name="connsiteX49" fmla="*/ 690557 w 3619883"/>
                <a:gd name="connsiteY49" fmla="*/ 25792 h 4275461"/>
                <a:gd name="connsiteX50" fmla="*/ 745123 w 3619883"/>
                <a:gd name="connsiteY50" fmla="*/ 40157 h 4275461"/>
                <a:gd name="connsiteX51" fmla="*/ 789493 w 3619883"/>
                <a:gd name="connsiteY51" fmla="*/ 36327 h 4275461"/>
                <a:gd name="connsiteX52" fmla="*/ 854255 w 3619883"/>
                <a:gd name="connsiteY52" fmla="*/ 68887 h 4275461"/>
                <a:gd name="connsiteX53" fmla="*/ 897520 w 3619883"/>
                <a:gd name="connsiteY53" fmla="*/ 88629 h 4275461"/>
                <a:gd name="connsiteX54" fmla="*/ 940510 w 3619883"/>
                <a:gd name="connsiteY54" fmla="*/ 114265 h 4275461"/>
                <a:gd name="connsiteX55" fmla="*/ 1082712 w 3619883"/>
                <a:gd name="connsiteY55" fmla="*/ 144543 h 4275461"/>
                <a:gd name="connsiteX56" fmla="*/ 1205348 w 3619883"/>
                <a:gd name="connsiteY56" fmla="*/ 120753 h 4275461"/>
                <a:gd name="connsiteX57" fmla="*/ 1271764 w 3619883"/>
                <a:gd name="connsiteY57" fmla="*/ 117956 h 4275461"/>
                <a:gd name="connsiteX58" fmla="*/ 1315583 w 3619883"/>
                <a:gd name="connsiteY58" fmla="*/ 125912 h 4275461"/>
                <a:gd name="connsiteX59" fmla="*/ 1359125 w 3619883"/>
                <a:gd name="connsiteY59" fmla="*/ 139761 h 4275461"/>
                <a:gd name="connsiteX60" fmla="*/ 1391919 w 3619883"/>
                <a:gd name="connsiteY60" fmla="*/ 147202 h 4275461"/>
                <a:gd name="connsiteX61" fmla="*/ 1436563 w 3619883"/>
                <a:gd name="connsiteY61" fmla="*/ 137480 h 4275461"/>
                <a:gd name="connsiteX62" fmla="*/ 1471566 w 3619883"/>
                <a:gd name="connsiteY62" fmla="*/ 97777 h 4275461"/>
                <a:gd name="connsiteX63" fmla="*/ 1505739 w 3619883"/>
                <a:gd name="connsiteY63" fmla="*/ 75753 h 4275461"/>
                <a:gd name="connsiteX64" fmla="*/ 1590891 w 3619883"/>
                <a:gd name="connsiteY64" fmla="*/ 144702 h 4275461"/>
                <a:gd name="connsiteX65" fmla="*/ 1625616 w 3619883"/>
                <a:gd name="connsiteY65" fmla="*/ 110893 h 4275461"/>
                <a:gd name="connsiteX66" fmla="*/ 1658964 w 3619883"/>
                <a:gd name="connsiteY66" fmla="*/ 106547 h 4275461"/>
                <a:gd name="connsiteX67" fmla="*/ 1746598 w 3619883"/>
                <a:gd name="connsiteY67" fmla="*/ 122460 h 4275461"/>
                <a:gd name="connsiteX68" fmla="*/ 1811913 w 3619883"/>
                <a:gd name="connsiteY68" fmla="*/ 143234 h 4275461"/>
                <a:gd name="connsiteX69" fmla="*/ 1856557 w 3619883"/>
                <a:gd name="connsiteY69" fmla="*/ 133511 h 4275461"/>
                <a:gd name="connsiteX70" fmla="*/ 2066003 w 3619883"/>
                <a:gd name="connsiteY70" fmla="*/ 143313 h 4275461"/>
                <a:gd name="connsiteX71" fmla="*/ 2177615 w 3619883"/>
                <a:gd name="connsiteY71" fmla="*/ 119007 h 4275461"/>
                <a:gd name="connsiteX72" fmla="*/ 2255883 w 3619883"/>
                <a:gd name="connsiteY72" fmla="*/ 99047 h 4275461"/>
                <a:gd name="connsiteX73" fmla="*/ 2344622 w 3619883"/>
                <a:gd name="connsiteY73" fmla="*/ 91388 h 4275461"/>
                <a:gd name="connsiteX74" fmla="*/ 2455682 w 3619883"/>
                <a:gd name="connsiteY74" fmla="*/ 78869 h 4275461"/>
                <a:gd name="connsiteX75" fmla="*/ 2632609 w 3619883"/>
                <a:gd name="connsiteY75" fmla="*/ 75338 h 4275461"/>
                <a:gd name="connsiteX76" fmla="*/ 2742291 w 3619883"/>
                <a:gd name="connsiteY76" fmla="*/ 92282 h 4275461"/>
                <a:gd name="connsiteX77" fmla="*/ 2851974 w 3619883"/>
                <a:gd name="connsiteY77" fmla="*/ 109227 h 4275461"/>
                <a:gd name="connsiteX78" fmla="*/ 2907643 w 3619883"/>
                <a:gd name="connsiteY78" fmla="*/ 100020 h 4275461"/>
                <a:gd name="connsiteX79" fmla="*/ 2944022 w 3619883"/>
                <a:gd name="connsiteY79" fmla="*/ 30853 h 4275461"/>
                <a:gd name="connsiteX80" fmla="*/ 3022289 w 3619883"/>
                <a:gd name="connsiteY80" fmla="*/ 10893 h 4275461"/>
                <a:gd name="connsiteX81" fmla="*/ 3054807 w 3619883"/>
                <a:gd name="connsiteY81" fmla="*/ 24226 h 4275461"/>
                <a:gd name="connsiteX82" fmla="*/ 3141892 w 3619883"/>
                <a:gd name="connsiteY82" fmla="*/ 51925 h 4275461"/>
                <a:gd name="connsiteX83" fmla="*/ 3185711 w 3619883"/>
                <a:gd name="connsiteY83" fmla="*/ 59881 h 4275461"/>
                <a:gd name="connsiteX84" fmla="*/ 3219056 w 3619883"/>
                <a:gd name="connsiteY84" fmla="*/ 55536 h 4275461"/>
                <a:gd name="connsiteX85" fmla="*/ 3263425 w 3619883"/>
                <a:gd name="connsiteY85" fmla="*/ 51706 h 4275461"/>
                <a:gd name="connsiteX86" fmla="*/ 3296219 w 3619883"/>
                <a:gd name="connsiteY86" fmla="*/ 59147 h 4275461"/>
                <a:gd name="connsiteX87" fmla="*/ 3319094 w 3619883"/>
                <a:gd name="connsiteY87" fmla="*/ 42500 h 4275461"/>
                <a:gd name="connsiteX88" fmla="*/ 3420511 w 3619883"/>
                <a:gd name="connsiteY88" fmla="*/ 0 h 4275461"/>
                <a:gd name="connsiteX89" fmla="*/ 3453305 w 3619883"/>
                <a:gd name="connsiteY89" fmla="*/ 7440 h 4275461"/>
                <a:gd name="connsiteX90" fmla="*/ 3496571 w 3619883"/>
                <a:gd name="connsiteY90" fmla="*/ 27182 h 4275461"/>
                <a:gd name="connsiteX91" fmla="*/ 3602117 w 3619883"/>
                <a:gd name="connsiteY91" fmla="*/ 132521 h 4275461"/>
                <a:gd name="connsiteX92" fmla="*/ 3619883 w 3619883"/>
                <a:gd name="connsiteY92" fmla="*/ 140049 h 4275461"/>
                <a:gd name="connsiteX93" fmla="*/ 3619883 w 3619883"/>
                <a:gd name="connsiteY9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61020 w 3619883"/>
                <a:gd name="connsiteY18" fmla="*/ 3951392 h 4275461"/>
                <a:gd name="connsiteX19" fmla="*/ 783235 w 3619883"/>
                <a:gd name="connsiteY19" fmla="*/ 3951392 h 4275461"/>
                <a:gd name="connsiteX20" fmla="*/ 783235 w 3619883"/>
                <a:gd name="connsiteY20" fmla="*/ 4128157 h 4275461"/>
                <a:gd name="connsiteX21" fmla="*/ 871024 w 3619883"/>
                <a:gd name="connsiteY21" fmla="*/ 4128157 h 4275461"/>
                <a:gd name="connsiteX22" fmla="*/ 829432 w 3619883"/>
                <a:gd name="connsiteY22" fmla="*/ 4275461 h 4275461"/>
                <a:gd name="connsiteX23" fmla="*/ 611484 w 3619883"/>
                <a:gd name="connsiteY23" fmla="*/ 4275461 h 4275461"/>
                <a:gd name="connsiteX24" fmla="*/ 621247 w 3619883"/>
                <a:gd name="connsiteY24" fmla="*/ 4128157 h 4275461"/>
                <a:gd name="connsiteX25" fmla="*/ 650062 w 3619883"/>
                <a:gd name="connsiteY25" fmla="*/ 4128157 h 4275461"/>
                <a:gd name="connsiteX26" fmla="*/ 650062 w 3619883"/>
                <a:gd name="connsiteY26" fmla="*/ 3951392 h 4275461"/>
                <a:gd name="connsiteX27" fmla="*/ 472277 w 3619883"/>
                <a:gd name="connsiteY27" fmla="*/ 3951392 h 4275461"/>
                <a:gd name="connsiteX28" fmla="*/ 472277 w 3619883"/>
                <a:gd name="connsiteY28" fmla="*/ 4128157 h 4275461"/>
                <a:gd name="connsiteX29" fmla="*/ 522650 w 3619883"/>
                <a:gd name="connsiteY29" fmla="*/ 4128157 h 4275461"/>
                <a:gd name="connsiteX30" fmla="*/ 573998 w 3619883"/>
                <a:gd name="connsiteY30" fmla="*/ 4275461 h 4275461"/>
                <a:gd name="connsiteX31" fmla="*/ 336164 w 3619883"/>
                <a:gd name="connsiteY31" fmla="*/ 4275461 h 4275461"/>
                <a:gd name="connsiteX32" fmla="*/ 294572 w 3619883"/>
                <a:gd name="connsiteY32" fmla="*/ 4128157 h 4275461"/>
                <a:gd name="connsiteX33" fmla="*/ 339106 w 3619883"/>
                <a:gd name="connsiteY33" fmla="*/ 4128157 h 4275461"/>
                <a:gd name="connsiteX34" fmla="*/ 339106 w 3619883"/>
                <a:gd name="connsiteY34" fmla="*/ 3951392 h 4275461"/>
                <a:gd name="connsiteX35" fmla="*/ 161321 w 3619883"/>
                <a:gd name="connsiteY35" fmla="*/ 3951392 h 4275461"/>
                <a:gd name="connsiteX36" fmla="*/ 161321 w 3619883"/>
                <a:gd name="connsiteY36" fmla="*/ 4128157 h 4275461"/>
                <a:gd name="connsiteX37" fmla="*/ 230914 w 3619883"/>
                <a:gd name="connsiteY37" fmla="*/ 4128157 h 4275461"/>
                <a:gd name="connsiteX38" fmla="*/ 189322 w 3619883"/>
                <a:gd name="connsiteY38" fmla="*/ 4275461 h 4275461"/>
                <a:gd name="connsiteX39" fmla="*/ 0 w 3619883"/>
                <a:gd name="connsiteY39" fmla="*/ 4275461 h 4275461"/>
                <a:gd name="connsiteX40" fmla="*/ 0 w 3619883"/>
                <a:gd name="connsiteY40" fmla="*/ 42229 h 4275461"/>
                <a:gd name="connsiteX41" fmla="*/ 42464 w 3619883"/>
                <a:gd name="connsiteY41" fmla="*/ 40518 h 4275461"/>
                <a:gd name="connsiteX42" fmla="*/ 137733 w 3619883"/>
                <a:gd name="connsiteY42" fmla="*/ 35355 h 4275461"/>
                <a:gd name="connsiteX43" fmla="*/ 270565 w 3619883"/>
                <a:gd name="connsiteY43" fmla="*/ 29759 h 4275461"/>
                <a:gd name="connsiteX44" fmla="*/ 479734 w 3619883"/>
                <a:gd name="connsiteY44" fmla="*/ 45455 h 4275461"/>
                <a:gd name="connsiteX45" fmla="*/ 524103 w 3619883"/>
                <a:gd name="connsiteY45" fmla="*/ 41625 h 4275461"/>
                <a:gd name="connsiteX46" fmla="*/ 624416 w 3619883"/>
                <a:gd name="connsiteY46" fmla="*/ 22696 h 4275461"/>
                <a:gd name="connsiteX47" fmla="*/ 657762 w 3619883"/>
                <a:gd name="connsiteY47" fmla="*/ 18351 h 4275461"/>
                <a:gd name="connsiteX48" fmla="*/ 690557 w 3619883"/>
                <a:gd name="connsiteY48" fmla="*/ 25792 h 4275461"/>
                <a:gd name="connsiteX49" fmla="*/ 745123 w 3619883"/>
                <a:gd name="connsiteY49" fmla="*/ 40157 h 4275461"/>
                <a:gd name="connsiteX50" fmla="*/ 789493 w 3619883"/>
                <a:gd name="connsiteY50" fmla="*/ 36327 h 4275461"/>
                <a:gd name="connsiteX51" fmla="*/ 854255 w 3619883"/>
                <a:gd name="connsiteY51" fmla="*/ 68887 h 4275461"/>
                <a:gd name="connsiteX52" fmla="*/ 897520 w 3619883"/>
                <a:gd name="connsiteY52" fmla="*/ 88629 h 4275461"/>
                <a:gd name="connsiteX53" fmla="*/ 940510 w 3619883"/>
                <a:gd name="connsiteY53" fmla="*/ 114265 h 4275461"/>
                <a:gd name="connsiteX54" fmla="*/ 1082712 w 3619883"/>
                <a:gd name="connsiteY54" fmla="*/ 144543 h 4275461"/>
                <a:gd name="connsiteX55" fmla="*/ 1205348 w 3619883"/>
                <a:gd name="connsiteY55" fmla="*/ 120753 h 4275461"/>
                <a:gd name="connsiteX56" fmla="*/ 1271764 w 3619883"/>
                <a:gd name="connsiteY56" fmla="*/ 117956 h 4275461"/>
                <a:gd name="connsiteX57" fmla="*/ 1315583 w 3619883"/>
                <a:gd name="connsiteY57" fmla="*/ 125912 h 4275461"/>
                <a:gd name="connsiteX58" fmla="*/ 1359125 w 3619883"/>
                <a:gd name="connsiteY58" fmla="*/ 139761 h 4275461"/>
                <a:gd name="connsiteX59" fmla="*/ 1391919 w 3619883"/>
                <a:gd name="connsiteY59" fmla="*/ 147202 h 4275461"/>
                <a:gd name="connsiteX60" fmla="*/ 1436563 w 3619883"/>
                <a:gd name="connsiteY60" fmla="*/ 137480 h 4275461"/>
                <a:gd name="connsiteX61" fmla="*/ 1471566 w 3619883"/>
                <a:gd name="connsiteY61" fmla="*/ 97777 h 4275461"/>
                <a:gd name="connsiteX62" fmla="*/ 1505739 w 3619883"/>
                <a:gd name="connsiteY62" fmla="*/ 75753 h 4275461"/>
                <a:gd name="connsiteX63" fmla="*/ 1590891 w 3619883"/>
                <a:gd name="connsiteY63" fmla="*/ 144702 h 4275461"/>
                <a:gd name="connsiteX64" fmla="*/ 1625616 w 3619883"/>
                <a:gd name="connsiteY64" fmla="*/ 110893 h 4275461"/>
                <a:gd name="connsiteX65" fmla="*/ 1658964 w 3619883"/>
                <a:gd name="connsiteY65" fmla="*/ 106547 h 4275461"/>
                <a:gd name="connsiteX66" fmla="*/ 1746598 w 3619883"/>
                <a:gd name="connsiteY66" fmla="*/ 122460 h 4275461"/>
                <a:gd name="connsiteX67" fmla="*/ 1811913 w 3619883"/>
                <a:gd name="connsiteY67" fmla="*/ 143234 h 4275461"/>
                <a:gd name="connsiteX68" fmla="*/ 1856557 w 3619883"/>
                <a:gd name="connsiteY68" fmla="*/ 133511 h 4275461"/>
                <a:gd name="connsiteX69" fmla="*/ 2066003 w 3619883"/>
                <a:gd name="connsiteY69" fmla="*/ 143313 h 4275461"/>
                <a:gd name="connsiteX70" fmla="*/ 2177615 w 3619883"/>
                <a:gd name="connsiteY70" fmla="*/ 119007 h 4275461"/>
                <a:gd name="connsiteX71" fmla="*/ 2255883 w 3619883"/>
                <a:gd name="connsiteY71" fmla="*/ 99047 h 4275461"/>
                <a:gd name="connsiteX72" fmla="*/ 2344622 w 3619883"/>
                <a:gd name="connsiteY72" fmla="*/ 91388 h 4275461"/>
                <a:gd name="connsiteX73" fmla="*/ 2455682 w 3619883"/>
                <a:gd name="connsiteY73" fmla="*/ 78869 h 4275461"/>
                <a:gd name="connsiteX74" fmla="*/ 2632609 w 3619883"/>
                <a:gd name="connsiteY74" fmla="*/ 75338 h 4275461"/>
                <a:gd name="connsiteX75" fmla="*/ 2742291 w 3619883"/>
                <a:gd name="connsiteY75" fmla="*/ 92282 h 4275461"/>
                <a:gd name="connsiteX76" fmla="*/ 2851974 w 3619883"/>
                <a:gd name="connsiteY76" fmla="*/ 109227 h 4275461"/>
                <a:gd name="connsiteX77" fmla="*/ 2907643 w 3619883"/>
                <a:gd name="connsiteY77" fmla="*/ 100020 h 4275461"/>
                <a:gd name="connsiteX78" fmla="*/ 2944022 w 3619883"/>
                <a:gd name="connsiteY78" fmla="*/ 30853 h 4275461"/>
                <a:gd name="connsiteX79" fmla="*/ 3022289 w 3619883"/>
                <a:gd name="connsiteY79" fmla="*/ 10893 h 4275461"/>
                <a:gd name="connsiteX80" fmla="*/ 3054807 w 3619883"/>
                <a:gd name="connsiteY80" fmla="*/ 24226 h 4275461"/>
                <a:gd name="connsiteX81" fmla="*/ 3141892 w 3619883"/>
                <a:gd name="connsiteY81" fmla="*/ 51925 h 4275461"/>
                <a:gd name="connsiteX82" fmla="*/ 3185711 w 3619883"/>
                <a:gd name="connsiteY82" fmla="*/ 59881 h 4275461"/>
                <a:gd name="connsiteX83" fmla="*/ 3219056 w 3619883"/>
                <a:gd name="connsiteY83" fmla="*/ 55536 h 4275461"/>
                <a:gd name="connsiteX84" fmla="*/ 3263425 w 3619883"/>
                <a:gd name="connsiteY84" fmla="*/ 51706 h 4275461"/>
                <a:gd name="connsiteX85" fmla="*/ 3296219 w 3619883"/>
                <a:gd name="connsiteY85" fmla="*/ 59147 h 4275461"/>
                <a:gd name="connsiteX86" fmla="*/ 3319094 w 3619883"/>
                <a:gd name="connsiteY86" fmla="*/ 42500 h 4275461"/>
                <a:gd name="connsiteX87" fmla="*/ 3420511 w 3619883"/>
                <a:gd name="connsiteY87" fmla="*/ 0 h 4275461"/>
                <a:gd name="connsiteX88" fmla="*/ 3453305 w 3619883"/>
                <a:gd name="connsiteY88" fmla="*/ 7440 h 4275461"/>
                <a:gd name="connsiteX89" fmla="*/ 3496571 w 3619883"/>
                <a:gd name="connsiteY89" fmla="*/ 27182 h 4275461"/>
                <a:gd name="connsiteX90" fmla="*/ 3602117 w 3619883"/>
                <a:gd name="connsiteY90" fmla="*/ 132521 h 4275461"/>
                <a:gd name="connsiteX91" fmla="*/ 3619883 w 3619883"/>
                <a:gd name="connsiteY91" fmla="*/ 140049 h 4275461"/>
                <a:gd name="connsiteX92" fmla="*/ 3619883 w 3619883"/>
                <a:gd name="connsiteY9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783235 w 3619883"/>
                <a:gd name="connsiteY19" fmla="*/ 4128157 h 4275461"/>
                <a:gd name="connsiteX20" fmla="*/ 871024 w 3619883"/>
                <a:gd name="connsiteY20" fmla="*/ 4128157 h 4275461"/>
                <a:gd name="connsiteX21" fmla="*/ 829432 w 3619883"/>
                <a:gd name="connsiteY21" fmla="*/ 4275461 h 4275461"/>
                <a:gd name="connsiteX22" fmla="*/ 611484 w 3619883"/>
                <a:gd name="connsiteY22" fmla="*/ 4275461 h 4275461"/>
                <a:gd name="connsiteX23" fmla="*/ 621247 w 3619883"/>
                <a:gd name="connsiteY23" fmla="*/ 4128157 h 4275461"/>
                <a:gd name="connsiteX24" fmla="*/ 650062 w 3619883"/>
                <a:gd name="connsiteY24" fmla="*/ 4128157 h 4275461"/>
                <a:gd name="connsiteX25" fmla="*/ 650062 w 3619883"/>
                <a:gd name="connsiteY25" fmla="*/ 3951392 h 4275461"/>
                <a:gd name="connsiteX26" fmla="*/ 472277 w 3619883"/>
                <a:gd name="connsiteY26" fmla="*/ 3951392 h 4275461"/>
                <a:gd name="connsiteX27" fmla="*/ 472277 w 3619883"/>
                <a:gd name="connsiteY27" fmla="*/ 4128157 h 4275461"/>
                <a:gd name="connsiteX28" fmla="*/ 522650 w 3619883"/>
                <a:gd name="connsiteY28" fmla="*/ 4128157 h 4275461"/>
                <a:gd name="connsiteX29" fmla="*/ 573998 w 3619883"/>
                <a:gd name="connsiteY29" fmla="*/ 4275461 h 4275461"/>
                <a:gd name="connsiteX30" fmla="*/ 336164 w 3619883"/>
                <a:gd name="connsiteY30" fmla="*/ 4275461 h 4275461"/>
                <a:gd name="connsiteX31" fmla="*/ 294572 w 3619883"/>
                <a:gd name="connsiteY31" fmla="*/ 4128157 h 4275461"/>
                <a:gd name="connsiteX32" fmla="*/ 339106 w 3619883"/>
                <a:gd name="connsiteY32" fmla="*/ 4128157 h 4275461"/>
                <a:gd name="connsiteX33" fmla="*/ 339106 w 3619883"/>
                <a:gd name="connsiteY33" fmla="*/ 3951392 h 4275461"/>
                <a:gd name="connsiteX34" fmla="*/ 161321 w 3619883"/>
                <a:gd name="connsiteY34" fmla="*/ 3951392 h 4275461"/>
                <a:gd name="connsiteX35" fmla="*/ 161321 w 3619883"/>
                <a:gd name="connsiteY35" fmla="*/ 4128157 h 4275461"/>
                <a:gd name="connsiteX36" fmla="*/ 230914 w 3619883"/>
                <a:gd name="connsiteY36" fmla="*/ 4128157 h 4275461"/>
                <a:gd name="connsiteX37" fmla="*/ 189322 w 3619883"/>
                <a:gd name="connsiteY37" fmla="*/ 4275461 h 4275461"/>
                <a:gd name="connsiteX38" fmla="*/ 0 w 3619883"/>
                <a:gd name="connsiteY38" fmla="*/ 4275461 h 4275461"/>
                <a:gd name="connsiteX39" fmla="*/ 0 w 3619883"/>
                <a:gd name="connsiteY39" fmla="*/ 42229 h 4275461"/>
                <a:gd name="connsiteX40" fmla="*/ 42464 w 3619883"/>
                <a:gd name="connsiteY40" fmla="*/ 40518 h 4275461"/>
                <a:gd name="connsiteX41" fmla="*/ 137733 w 3619883"/>
                <a:gd name="connsiteY41" fmla="*/ 35355 h 4275461"/>
                <a:gd name="connsiteX42" fmla="*/ 270565 w 3619883"/>
                <a:gd name="connsiteY42" fmla="*/ 29759 h 4275461"/>
                <a:gd name="connsiteX43" fmla="*/ 479734 w 3619883"/>
                <a:gd name="connsiteY43" fmla="*/ 45455 h 4275461"/>
                <a:gd name="connsiteX44" fmla="*/ 524103 w 3619883"/>
                <a:gd name="connsiteY44" fmla="*/ 41625 h 4275461"/>
                <a:gd name="connsiteX45" fmla="*/ 624416 w 3619883"/>
                <a:gd name="connsiteY45" fmla="*/ 22696 h 4275461"/>
                <a:gd name="connsiteX46" fmla="*/ 657762 w 3619883"/>
                <a:gd name="connsiteY46" fmla="*/ 18351 h 4275461"/>
                <a:gd name="connsiteX47" fmla="*/ 690557 w 3619883"/>
                <a:gd name="connsiteY47" fmla="*/ 25792 h 4275461"/>
                <a:gd name="connsiteX48" fmla="*/ 745123 w 3619883"/>
                <a:gd name="connsiteY48" fmla="*/ 40157 h 4275461"/>
                <a:gd name="connsiteX49" fmla="*/ 789493 w 3619883"/>
                <a:gd name="connsiteY49" fmla="*/ 36327 h 4275461"/>
                <a:gd name="connsiteX50" fmla="*/ 854255 w 3619883"/>
                <a:gd name="connsiteY50" fmla="*/ 68887 h 4275461"/>
                <a:gd name="connsiteX51" fmla="*/ 897520 w 3619883"/>
                <a:gd name="connsiteY51" fmla="*/ 88629 h 4275461"/>
                <a:gd name="connsiteX52" fmla="*/ 940510 w 3619883"/>
                <a:gd name="connsiteY52" fmla="*/ 114265 h 4275461"/>
                <a:gd name="connsiteX53" fmla="*/ 1082712 w 3619883"/>
                <a:gd name="connsiteY53" fmla="*/ 144543 h 4275461"/>
                <a:gd name="connsiteX54" fmla="*/ 1205348 w 3619883"/>
                <a:gd name="connsiteY54" fmla="*/ 120753 h 4275461"/>
                <a:gd name="connsiteX55" fmla="*/ 1271764 w 3619883"/>
                <a:gd name="connsiteY55" fmla="*/ 117956 h 4275461"/>
                <a:gd name="connsiteX56" fmla="*/ 1315583 w 3619883"/>
                <a:gd name="connsiteY56" fmla="*/ 125912 h 4275461"/>
                <a:gd name="connsiteX57" fmla="*/ 1359125 w 3619883"/>
                <a:gd name="connsiteY57" fmla="*/ 139761 h 4275461"/>
                <a:gd name="connsiteX58" fmla="*/ 1391919 w 3619883"/>
                <a:gd name="connsiteY58" fmla="*/ 147202 h 4275461"/>
                <a:gd name="connsiteX59" fmla="*/ 1436563 w 3619883"/>
                <a:gd name="connsiteY59" fmla="*/ 137480 h 4275461"/>
                <a:gd name="connsiteX60" fmla="*/ 1471566 w 3619883"/>
                <a:gd name="connsiteY60" fmla="*/ 97777 h 4275461"/>
                <a:gd name="connsiteX61" fmla="*/ 1505739 w 3619883"/>
                <a:gd name="connsiteY61" fmla="*/ 75753 h 4275461"/>
                <a:gd name="connsiteX62" fmla="*/ 1590891 w 3619883"/>
                <a:gd name="connsiteY62" fmla="*/ 144702 h 4275461"/>
                <a:gd name="connsiteX63" fmla="*/ 1625616 w 3619883"/>
                <a:gd name="connsiteY63" fmla="*/ 110893 h 4275461"/>
                <a:gd name="connsiteX64" fmla="*/ 1658964 w 3619883"/>
                <a:gd name="connsiteY64" fmla="*/ 106547 h 4275461"/>
                <a:gd name="connsiteX65" fmla="*/ 1746598 w 3619883"/>
                <a:gd name="connsiteY65" fmla="*/ 122460 h 4275461"/>
                <a:gd name="connsiteX66" fmla="*/ 1811913 w 3619883"/>
                <a:gd name="connsiteY66" fmla="*/ 143234 h 4275461"/>
                <a:gd name="connsiteX67" fmla="*/ 1856557 w 3619883"/>
                <a:gd name="connsiteY67" fmla="*/ 133511 h 4275461"/>
                <a:gd name="connsiteX68" fmla="*/ 2066003 w 3619883"/>
                <a:gd name="connsiteY68" fmla="*/ 143313 h 4275461"/>
                <a:gd name="connsiteX69" fmla="*/ 2177615 w 3619883"/>
                <a:gd name="connsiteY69" fmla="*/ 119007 h 4275461"/>
                <a:gd name="connsiteX70" fmla="*/ 2255883 w 3619883"/>
                <a:gd name="connsiteY70" fmla="*/ 99047 h 4275461"/>
                <a:gd name="connsiteX71" fmla="*/ 2344622 w 3619883"/>
                <a:gd name="connsiteY71" fmla="*/ 91388 h 4275461"/>
                <a:gd name="connsiteX72" fmla="*/ 2455682 w 3619883"/>
                <a:gd name="connsiteY72" fmla="*/ 78869 h 4275461"/>
                <a:gd name="connsiteX73" fmla="*/ 2632609 w 3619883"/>
                <a:gd name="connsiteY73" fmla="*/ 75338 h 4275461"/>
                <a:gd name="connsiteX74" fmla="*/ 2742291 w 3619883"/>
                <a:gd name="connsiteY74" fmla="*/ 92282 h 4275461"/>
                <a:gd name="connsiteX75" fmla="*/ 2851974 w 3619883"/>
                <a:gd name="connsiteY75" fmla="*/ 109227 h 4275461"/>
                <a:gd name="connsiteX76" fmla="*/ 2907643 w 3619883"/>
                <a:gd name="connsiteY76" fmla="*/ 100020 h 4275461"/>
                <a:gd name="connsiteX77" fmla="*/ 2944022 w 3619883"/>
                <a:gd name="connsiteY77" fmla="*/ 30853 h 4275461"/>
                <a:gd name="connsiteX78" fmla="*/ 3022289 w 3619883"/>
                <a:gd name="connsiteY78" fmla="*/ 10893 h 4275461"/>
                <a:gd name="connsiteX79" fmla="*/ 3054807 w 3619883"/>
                <a:gd name="connsiteY79" fmla="*/ 24226 h 4275461"/>
                <a:gd name="connsiteX80" fmla="*/ 3141892 w 3619883"/>
                <a:gd name="connsiteY80" fmla="*/ 51925 h 4275461"/>
                <a:gd name="connsiteX81" fmla="*/ 3185711 w 3619883"/>
                <a:gd name="connsiteY81" fmla="*/ 59881 h 4275461"/>
                <a:gd name="connsiteX82" fmla="*/ 3219056 w 3619883"/>
                <a:gd name="connsiteY82" fmla="*/ 55536 h 4275461"/>
                <a:gd name="connsiteX83" fmla="*/ 3263425 w 3619883"/>
                <a:gd name="connsiteY83" fmla="*/ 51706 h 4275461"/>
                <a:gd name="connsiteX84" fmla="*/ 3296219 w 3619883"/>
                <a:gd name="connsiteY84" fmla="*/ 59147 h 4275461"/>
                <a:gd name="connsiteX85" fmla="*/ 3319094 w 3619883"/>
                <a:gd name="connsiteY85" fmla="*/ 42500 h 4275461"/>
                <a:gd name="connsiteX86" fmla="*/ 3420511 w 3619883"/>
                <a:gd name="connsiteY86" fmla="*/ 0 h 4275461"/>
                <a:gd name="connsiteX87" fmla="*/ 3453305 w 3619883"/>
                <a:gd name="connsiteY87" fmla="*/ 7440 h 4275461"/>
                <a:gd name="connsiteX88" fmla="*/ 3496571 w 3619883"/>
                <a:gd name="connsiteY88" fmla="*/ 27182 h 4275461"/>
                <a:gd name="connsiteX89" fmla="*/ 3602117 w 3619883"/>
                <a:gd name="connsiteY89" fmla="*/ 132521 h 4275461"/>
                <a:gd name="connsiteX90" fmla="*/ 3619883 w 3619883"/>
                <a:gd name="connsiteY90" fmla="*/ 140049 h 4275461"/>
                <a:gd name="connsiteX91" fmla="*/ 3619883 w 3619883"/>
                <a:gd name="connsiteY9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783235 w 3619883"/>
                <a:gd name="connsiteY19" fmla="*/ 4128157 h 4275461"/>
                <a:gd name="connsiteX20" fmla="*/ 829432 w 3619883"/>
                <a:gd name="connsiteY20" fmla="*/ 4275461 h 4275461"/>
                <a:gd name="connsiteX21" fmla="*/ 611484 w 3619883"/>
                <a:gd name="connsiteY21" fmla="*/ 4275461 h 4275461"/>
                <a:gd name="connsiteX22" fmla="*/ 621247 w 3619883"/>
                <a:gd name="connsiteY22" fmla="*/ 4128157 h 4275461"/>
                <a:gd name="connsiteX23" fmla="*/ 650062 w 3619883"/>
                <a:gd name="connsiteY23" fmla="*/ 4128157 h 4275461"/>
                <a:gd name="connsiteX24" fmla="*/ 650062 w 3619883"/>
                <a:gd name="connsiteY24" fmla="*/ 3951392 h 4275461"/>
                <a:gd name="connsiteX25" fmla="*/ 472277 w 3619883"/>
                <a:gd name="connsiteY25" fmla="*/ 3951392 h 4275461"/>
                <a:gd name="connsiteX26" fmla="*/ 472277 w 3619883"/>
                <a:gd name="connsiteY26" fmla="*/ 4128157 h 4275461"/>
                <a:gd name="connsiteX27" fmla="*/ 522650 w 3619883"/>
                <a:gd name="connsiteY27" fmla="*/ 4128157 h 4275461"/>
                <a:gd name="connsiteX28" fmla="*/ 573998 w 3619883"/>
                <a:gd name="connsiteY28" fmla="*/ 4275461 h 4275461"/>
                <a:gd name="connsiteX29" fmla="*/ 336164 w 3619883"/>
                <a:gd name="connsiteY29" fmla="*/ 4275461 h 4275461"/>
                <a:gd name="connsiteX30" fmla="*/ 294572 w 3619883"/>
                <a:gd name="connsiteY30" fmla="*/ 4128157 h 4275461"/>
                <a:gd name="connsiteX31" fmla="*/ 339106 w 3619883"/>
                <a:gd name="connsiteY31" fmla="*/ 4128157 h 4275461"/>
                <a:gd name="connsiteX32" fmla="*/ 339106 w 3619883"/>
                <a:gd name="connsiteY32" fmla="*/ 3951392 h 4275461"/>
                <a:gd name="connsiteX33" fmla="*/ 161321 w 3619883"/>
                <a:gd name="connsiteY33" fmla="*/ 3951392 h 4275461"/>
                <a:gd name="connsiteX34" fmla="*/ 161321 w 3619883"/>
                <a:gd name="connsiteY34" fmla="*/ 4128157 h 4275461"/>
                <a:gd name="connsiteX35" fmla="*/ 230914 w 3619883"/>
                <a:gd name="connsiteY35" fmla="*/ 4128157 h 4275461"/>
                <a:gd name="connsiteX36" fmla="*/ 189322 w 3619883"/>
                <a:gd name="connsiteY36" fmla="*/ 4275461 h 4275461"/>
                <a:gd name="connsiteX37" fmla="*/ 0 w 3619883"/>
                <a:gd name="connsiteY37" fmla="*/ 4275461 h 4275461"/>
                <a:gd name="connsiteX38" fmla="*/ 0 w 3619883"/>
                <a:gd name="connsiteY38" fmla="*/ 42229 h 4275461"/>
                <a:gd name="connsiteX39" fmla="*/ 42464 w 3619883"/>
                <a:gd name="connsiteY39" fmla="*/ 40518 h 4275461"/>
                <a:gd name="connsiteX40" fmla="*/ 137733 w 3619883"/>
                <a:gd name="connsiteY40" fmla="*/ 35355 h 4275461"/>
                <a:gd name="connsiteX41" fmla="*/ 270565 w 3619883"/>
                <a:gd name="connsiteY41" fmla="*/ 29759 h 4275461"/>
                <a:gd name="connsiteX42" fmla="*/ 479734 w 3619883"/>
                <a:gd name="connsiteY42" fmla="*/ 45455 h 4275461"/>
                <a:gd name="connsiteX43" fmla="*/ 524103 w 3619883"/>
                <a:gd name="connsiteY43" fmla="*/ 41625 h 4275461"/>
                <a:gd name="connsiteX44" fmla="*/ 624416 w 3619883"/>
                <a:gd name="connsiteY44" fmla="*/ 22696 h 4275461"/>
                <a:gd name="connsiteX45" fmla="*/ 657762 w 3619883"/>
                <a:gd name="connsiteY45" fmla="*/ 18351 h 4275461"/>
                <a:gd name="connsiteX46" fmla="*/ 690557 w 3619883"/>
                <a:gd name="connsiteY46" fmla="*/ 25792 h 4275461"/>
                <a:gd name="connsiteX47" fmla="*/ 745123 w 3619883"/>
                <a:gd name="connsiteY47" fmla="*/ 40157 h 4275461"/>
                <a:gd name="connsiteX48" fmla="*/ 789493 w 3619883"/>
                <a:gd name="connsiteY48" fmla="*/ 36327 h 4275461"/>
                <a:gd name="connsiteX49" fmla="*/ 854255 w 3619883"/>
                <a:gd name="connsiteY49" fmla="*/ 68887 h 4275461"/>
                <a:gd name="connsiteX50" fmla="*/ 897520 w 3619883"/>
                <a:gd name="connsiteY50" fmla="*/ 88629 h 4275461"/>
                <a:gd name="connsiteX51" fmla="*/ 940510 w 3619883"/>
                <a:gd name="connsiteY51" fmla="*/ 114265 h 4275461"/>
                <a:gd name="connsiteX52" fmla="*/ 1082712 w 3619883"/>
                <a:gd name="connsiteY52" fmla="*/ 144543 h 4275461"/>
                <a:gd name="connsiteX53" fmla="*/ 1205348 w 3619883"/>
                <a:gd name="connsiteY53" fmla="*/ 120753 h 4275461"/>
                <a:gd name="connsiteX54" fmla="*/ 1271764 w 3619883"/>
                <a:gd name="connsiteY54" fmla="*/ 117956 h 4275461"/>
                <a:gd name="connsiteX55" fmla="*/ 1315583 w 3619883"/>
                <a:gd name="connsiteY55" fmla="*/ 125912 h 4275461"/>
                <a:gd name="connsiteX56" fmla="*/ 1359125 w 3619883"/>
                <a:gd name="connsiteY56" fmla="*/ 139761 h 4275461"/>
                <a:gd name="connsiteX57" fmla="*/ 1391919 w 3619883"/>
                <a:gd name="connsiteY57" fmla="*/ 147202 h 4275461"/>
                <a:gd name="connsiteX58" fmla="*/ 1436563 w 3619883"/>
                <a:gd name="connsiteY58" fmla="*/ 137480 h 4275461"/>
                <a:gd name="connsiteX59" fmla="*/ 1471566 w 3619883"/>
                <a:gd name="connsiteY59" fmla="*/ 97777 h 4275461"/>
                <a:gd name="connsiteX60" fmla="*/ 1505739 w 3619883"/>
                <a:gd name="connsiteY60" fmla="*/ 75753 h 4275461"/>
                <a:gd name="connsiteX61" fmla="*/ 1590891 w 3619883"/>
                <a:gd name="connsiteY61" fmla="*/ 144702 h 4275461"/>
                <a:gd name="connsiteX62" fmla="*/ 1625616 w 3619883"/>
                <a:gd name="connsiteY62" fmla="*/ 110893 h 4275461"/>
                <a:gd name="connsiteX63" fmla="*/ 1658964 w 3619883"/>
                <a:gd name="connsiteY63" fmla="*/ 106547 h 4275461"/>
                <a:gd name="connsiteX64" fmla="*/ 1746598 w 3619883"/>
                <a:gd name="connsiteY64" fmla="*/ 122460 h 4275461"/>
                <a:gd name="connsiteX65" fmla="*/ 1811913 w 3619883"/>
                <a:gd name="connsiteY65" fmla="*/ 143234 h 4275461"/>
                <a:gd name="connsiteX66" fmla="*/ 1856557 w 3619883"/>
                <a:gd name="connsiteY66" fmla="*/ 133511 h 4275461"/>
                <a:gd name="connsiteX67" fmla="*/ 2066003 w 3619883"/>
                <a:gd name="connsiteY67" fmla="*/ 143313 h 4275461"/>
                <a:gd name="connsiteX68" fmla="*/ 2177615 w 3619883"/>
                <a:gd name="connsiteY68" fmla="*/ 119007 h 4275461"/>
                <a:gd name="connsiteX69" fmla="*/ 2255883 w 3619883"/>
                <a:gd name="connsiteY69" fmla="*/ 99047 h 4275461"/>
                <a:gd name="connsiteX70" fmla="*/ 2344622 w 3619883"/>
                <a:gd name="connsiteY70" fmla="*/ 91388 h 4275461"/>
                <a:gd name="connsiteX71" fmla="*/ 2455682 w 3619883"/>
                <a:gd name="connsiteY71" fmla="*/ 78869 h 4275461"/>
                <a:gd name="connsiteX72" fmla="*/ 2632609 w 3619883"/>
                <a:gd name="connsiteY72" fmla="*/ 75338 h 4275461"/>
                <a:gd name="connsiteX73" fmla="*/ 2742291 w 3619883"/>
                <a:gd name="connsiteY73" fmla="*/ 92282 h 4275461"/>
                <a:gd name="connsiteX74" fmla="*/ 2851974 w 3619883"/>
                <a:gd name="connsiteY74" fmla="*/ 109227 h 4275461"/>
                <a:gd name="connsiteX75" fmla="*/ 2907643 w 3619883"/>
                <a:gd name="connsiteY75" fmla="*/ 100020 h 4275461"/>
                <a:gd name="connsiteX76" fmla="*/ 2944022 w 3619883"/>
                <a:gd name="connsiteY76" fmla="*/ 30853 h 4275461"/>
                <a:gd name="connsiteX77" fmla="*/ 3022289 w 3619883"/>
                <a:gd name="connsiteY77" fmla="*/ 10893 h 4275461"/>
                <a:gd name="connsiteX78" fmla="*/ 3054807 w 3619883"/>
                <a:gd name="connsiteY78" fmla="*/ 24226 h 4275461"/>
                <a:gd name="connsiteX79" fmla="*/ 3141892 w 3619883"/>
                <a:gd name="connsiteY79" fmla="*/ 51925 h 4275461"/>
                <a:gd name="connsiteX80" fmla="*/ 3185711 w 3619883"/>
                <a:gd name="connsiteY80" fmla="*/ 59881 h 4275461"/>
                <a:gd name="connsiteX81" fmla="*/ 3219056 w 3619883"/>
                <a:gd name="connsiteY81" fmla="*/ 55536 h 4275461"/>
                <a:gd name="connsiteX82" fmla="*/ 3263425 w 3619883"/>
                <a:gd name="connsiteY82" fmla="*/ 51706 h 4275461"/>
                <a:gd name="connsiteX83" fmla="*/ 3296219 w 3619883"/>
                <a:gd name="connsiteY83" fmla="*/ 59147 h 4275461"/>
                <a:gd name="connsiteX84" fmla="*/ 3319094 w 3619883"/>
                <a:gd name="connsiteY84" fmla="*/ 42500 h 4275461"/>
                <a:gd name="connsiteX85" fmla="*/ 3420511 w 3619883"/>
                <a:gd name="connsiteY85" fmla="*/ 0 h 4275461"/>
                <a:gd name="connsiteX86" fmla="*/ 3453305 w 3619883"/>
                <a:gd name="connsiteY86" fmla="*/ 7440 h 4275461"/>
                <a:gd name="connsiteX87" fmla="*/ 3496571 w 3619883"/>
                <a:gd name="connsiteY87" fmla="*/ 27182 h 4275461"/>
                <a:gd name="connsiteX88" fmla="*/ 3602117 w 3619883"/>
                <a:gd name="connsiteY88" fmla="*/ 132521 h 4275461"/>
                <a:gd name="connsiteX89" fmla="*/ 3619883 w 3619883"/>
                <a:gd name="connsiteY89" fmla="*/ 140049 h 4275461"/>
                <a:gd name="connsiteX90" fmla="*/ 3619883 w 3619883"/>
                <a:gd name="connsiteY9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829432 w 3619883"/>
                <a:gd name="connsiteY19" fmla="*/ 4275461 h 4275461"/>
                <a:gd name="connsiteX20" fmla="*/ 611484 w 3619883"/>
                <a:gd name="connsiteY20" fmla="*/ 4275461 h 4275461"/>
                <a:gd name="connsiteX21" fmla="*/ 621247 w 3619883"/>
                <a:gd name="connsiteY21" fmla="*/ 4128157 h 4275461"/>
                <a:gd name="connsiteX22" fmla="*/ 650062 w 3619883"/>
                <a:gd name="connsiteY22" fmla="*/ 4128157 h 4275461"/>
                <a:gd name="connsiteX23" fmla="*/ 650062 w 3619883"/>
                <a:gd name="connsiteY23" fmla="*/ 3951392 h 4275461"/>
                <a:gd name="connsiteX24" fmla="*/ 472277 w 3619883"/>
                <a:gd name="connsiteY24" fmla="*/ 3951392 h 4275461"/>
                <a:gd name="connsiteX25" fmla="*/ 472277 w 3619883"/>
                <a:gd name="connsiteY25" fmla="*/ 4128157 h 4275461"/>
                <a:gd name="connsiteX26" fmla="*/ 522650 w 3619883"/>
                <a:gd name="connsiteY26" fmla="*/ 4128157 h 4275461"/>
                <a:gd name="connsiteX27" fmla="*/ 573998 w 3619883"/>
                <a:gd name="connsiteY27" fmla="*/ 4275461 h 4275461"/>
                <a:gd name="connsiteX28" fmla="*/ 336164 w 3619883"/>
                <a:gd name="connsiteY28" fmla="*/ 4275461 h 4275461"/>
                <a:gd name="connsiteX29" fmla="*/ 294572 w 3619883"/>
                <a:gd name="connsiteY29" fmla="*/ 4128157 h 4275461"/>
                <a:gd name="connsiteX30" fmla="*/ 339106 w 3619883"/>
                <a:gd name="connsiteY30" fmla="*/ 4128157 h 4275461"/>
                <a:gd name="connsiteX31" fmla="*/ 339106 w 3619883"/>
                <a:gd name="connsiteY31" fmla="*/ 3951392 h 4275461"/>
                <a:gd name="connsiteX32" fmla="*/ 161321 w 3619883"/>
                <a:gd name="connsiteY32" fmla="*/ 3951392 h 4275461"/>
                <a:gd name="connsiteX33" fmla="*/ 161321 w 3619883"/>
                <a:gd name="connsiteY33" fmla="*/ 4128157 h 4275461"/>
                <a:gd name="connsiteX34" fmla="*/ 230914 w 3619883"/>
                <a:gd name="connsiteY34" fmla="*/ 4128157 h 4275461"/>
                <a:gd name="connsiteX35" fmla="*/ 189322 w 3619883"/>
                <a:gd name="connsiteY35" fmla="*/ 4275461 h 4275461"/>
                <a:gd name="connsiteX36" fmla="*/ 0 w 3619883"/>
                <a:gd name="connsiteY36" fmla="*/ 4275461 h 4275461"/>
                <a:gd name="connsiteX37" fmla="*/ 0 w 3619883"/>
                <a:gd name="connsiteY37" fmla="*/ 42229 h 4275461"/>
                <a:gd name="connsiteX38" fmla="*/ 42464 w 3619883"/>
                <a:gd name="connsiteY38" fmla="*/ 40518 h 4275461"/>
                <a:gd name="connsiteX39" fmla="*/ 137733 w 3619883"/>
                <a:gd name="connsiteY39" fmla="*/ 35355 h 4275461"/>
                <a:gd name="connsiteX40" fmla="*/ 270565 w 3619883"/>
                <a:gd name="connsiteY40" fmla="*/ 29759 h 4275461"/>
                <a:gd name="connsiteX41" fmla="*/ 479734 w 3619883"/>
                <a:gd name="connsiteY41" fmla="*/ 45455 h 4275461"/>
                <a:gd name="connsiteX42" fmla="*/ 524103 w 3619883"/>
                <a:gd name="connsiteY42" fmla="*/ 41625 h 4275461"/>
                <a:gd name="connsiteX43" fmla="*/ 624416 w 3619883"/>
                <a:gd name="connsiteY43" fmla="*/ 22696 h 4275461"/>
                <a:gd name="connsiteX44" fmla="*/ 657762 w 3619883"/>
                <a:gd name="connsiteY44" fmla="*/ 18351 h 4275461"/>
                <a:gd name="connsiteX45" fmla="*/ 690557 w 3619883"/>
                <a:gd name="connsiteY45" fmla="*/ 25792 h 4275461"/>
                <a:gd name="connsiteX46" fmla="*/ 745123 w 3619883"/>
                <a:gd name="connsiteY46" fmla="*/ 40157 h 4275461"/>
                <a:gd name="connsiteX47" fmla="*/ 789493 w 3619883"/>
                <a:gd name="connsiteY47" fmla="*/ 36327 h 4275461"/>
                <a:gd name="connsiteX48" fmla="*/ 854255 w 3619883"/>
                <a:gd name="connsiteY48" fmla="*/ 68887 h 4275461"/>
                <a:gd name="connsiteX49" fmla="*/ 897520 w 3619883"/>
                <a:gd name="connsiteY49" fmla="*/ 88629 h 4275461"/>
                <a:gd name="connsiteX50" fmla="*/ 940510 w 3619883"/>
                <a:gd name="connsiteY50" fmla="*/ 114265 h 4275461"/>
                <a:gd name="connsiteX51" fmla="*/ 1082712 w 3619883"/>
                <a:gd name="connsiteY51" fmla="*/ 144543 h 4275461"/>
                <a:gd name="connsiteX52" fmla="*/ 1205348 w 3619883"/>
                <a:gd name="connsiteY52" fmla="*/ 120753 h 4275461"/>
                <a:gd name="connsiteX53" fmla="*/ 1271764 w 3619883"/>
                <a:gd name="connsiteY53" fmla="*/ 117956 h 4275461"/>
                <a:gd name="connsiteX54" fmla="*/ 1315583 w 3619883"/>
                <a:gd name="connsiteY54" fmla="*/ 125912 h 4275461"/>
                <a:gd name="connsiteX55" fmla="*/ 1359125 w 3619883"/>
                <a:gd name="connsiteY55" fmla="*/ 139761 h 4275461"/>
                <a:gd name="connsiteX56" fmla="*/ 1391919 w 3619883"/>
                <a:gd name="connsiteY56" fmla="*/ 147202 h 4275461"/>
                <a:gd name="connsiteX57" fmla="*/ 1436563 w 3619883"/>
                <a:gd name="connsiteY57" fmla="*/ 137480 h 4275461"/>
                <a:gd name="connsiteX58" fmla="*/ 1471566 w 3619883"/>
                <a:gd name="connsiteY58" fmla="*/ 97777 h 4275461"/>
                <a:gd name="connsiteX59" fmla="*/ 1505739 w 3619883"/>
                <a:gd name="connsiteY59" fmla="*/ 75753 h 4275461"/>
                <a:gd name="connsiteX60" fmla="*/ 1590891 w 3619883"/>
                <a:gd name="connsiteY60" fmla="*/ 144702 h 4275461"/>
                <a:gd name="connsiteX61" fmla="*/ 1625616 w 3619883"/>
                <a:gd name="connsiteY61" fmla="*/ 110893 h 4275461"/>
                <a:gd name="connsiteX62" fmla="*/ 1658964 w 3619883"/>
                <a:gd name="connsiteY62" fmla="*/ 106547 h 4275461"/>
                <a:gd name="connsiteX63" fmla="*/ 1746598 w 3619883"/>
                <a:gd name="connsiteY63" fmla="*/ 122460 h 4275461"/>
                <a:gd name="connsiteX64" fmla="*/ 1811913 w 3619883"/>
                <a:gd name="connsiteY64" fmla="*/ 143234 h 4275461"/>
                <a:gd name="connsiteX65" fmla="*/ 1856557 w 3619883"/>
                <a:gd name="connsiteY65" fmla="*/ 133511 h 4275461"/>
                <a:gd name="connsiteX66" fmla="*/ 2066003 w 3619883"/>
                <a:gd name="connsiteY66" fmla="*/ 143313 h 4275461"/>
                <a:gd name="connsiteX67" fmla="*/ 2177615 w 3619883"/>
                <a:gd name="connsiteY67" fmla="*/ 119007 h 4275461"/>
                <a:gd name="connsiteX68" fmla="*/ 2255883 w 3619883"/>
                <a:gd name="connsiteY68" fmla="*/ 99047 h 4275461"/>
                <a:gd name="connsiteX69" fmla="*/ 2344622 w 3619883"/>
                <a:gd name="connsiteY69" fmla="*/ 91388 h 4275461"/>
                <a:gd name="connsiteX70" fmla="*/ 2455682 w 3619883"/>
                <a:gd name="connsiteY70" fmla="*/ 78869 h 4275461"/>
                <a:gd name="connsiteX71" fmla="*/ 2632609 w 3619883"/>
                <a:gd name="connsiteY71" fmla="*/ 75338 h 4275461"/>
                <a:gd name="connsiteX72" fmla="*/ 2742291 w 3619883"/>
                <a:gd name="connsiteY72" fmla="*/ 92282 h 4275461"/>
                <a:gd name="connsiteX73" fmla="*/ 2851974 w 3619883"/>
                <a:gd name="connsiteY73" fmla="*/ 109227 h 4275461"/>
                <a:gd name="connsiteX74" fmla="*/ 2907643 w 3619883"/>
                <a:gd name="connsiteY74" fmla="*/ 100020 h 4275461"/>
                <a:gd name="connsiteX75" fmla="*/ 2944022 w 3619883"/>
                <a:gd name="connsiteY75" fmla="*/ 30853 h 4275461"/>
                <a:gd name="connsiteX76" fmla="*/ 3022289 w 3619883"/>
                <a:gd name="connsiteY76" fmla="*/ 10893 h 4275461"/>
                <a:gd name="connsiteX77" fmla="*/ 3054807 w 3619883"/>
                <a:gd name="connsiteY77" fmla="*/ 24226 h 4275461"/>
                <a:gd name="connsiteX78" fmla="*/ 3141892 w 3619883"/>
                <a:gd name="connsiteY78" fmla="*/ 51925 h 4275461"/>
                <a:gd name="connsiteX79" fmla="*/ 3185711 w 3619883"/>
                <a:gd name="connsiteY79" fmla="*/ 59881 h 4275461"/>
                <a:gd name="connsiteX80" fmla="*/ 3219056 w 3619883"/>
                <a:gd name="connsiteY80" fmla="*/ 55536 h 4275461"/>
                <a:gd name="connsiteX81" fmla="*/ 3263425 w 3619883"/>
                <a:gd name="connsiteY81" fmla="*/ 51706 h 4275461"/>
                <a:gd name="connsiteX82" fmla="*/ 3296219 w 3619883"/>
                <a:gd name="connsiteY82" fmla="*/ 59147 h 4275461"/>
                <a:gd name="connsiteX83" fmla="*/ 3319094 w 3619883"/>
                <a:gd name="connsiteY83" fmla="*/ 42500 h 4275461"/>
                <a:gd name="connsiteX84" fmla="*/ 3420511 w 3619883"/>
                <a:gd name="connsiteY84" fmla="*/ 0 h 4275461"/>
                <a:gd name="connsiteX85" fmla="*/ 3453305 w 3619883"/>
                <a:gd name="connsiteY85" fmla="*/ 7440 h 4275461"/>
                <a:gd name="connsiteX86" fmla="*/ 3496571 w 3619883"/>
                <a:gd name="connsiteY86" fmla="*/ 27182 h 4275461"/>
                <a:gd name="connsiteX87" fmla="*/ 3602117 w 3619883"/>
                <a:gd name="connsiteY87" fmla="*/ 132521 h 4275461"/>
                <a:gd name="connsiteX88" fmla="*/ 3619883 w 3619883"/>
                <a:gd name="connsiteY88" fmla="*/ 140049 h 4275461"/>
                <a:gd name="connsiteX89" fmla="*/ 3619883 w 3619883"/>
                <a:gd name="connsiteY8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650062 w 3619883"/>
                <a:gd name="connsiteY21" fmla="*/ 4128157 h 4275461"/>
                <a:gd name="connsiteX22" fmla="*/ 650062 w 3619883"/>
                <a:gd name="connsiteY22" fmla="*/ 3951392 h 4275461"/>
                <a:gd name="connsiteX23" fmla="*/ 472277 w 3619883"/>
                <a:gd name="connsiteY23" fmla="*/ 3951392 h 4275461"/>
                <a:gd name="connsiteX24" fmla="*/ 472277 w 3619883"/>
                <a:gd name="connsiteY24" fmla="*/ 4128157 h 4275461"/>
                <a:gd name="connsiteX25" fmla="*/ 522650 w 3619883"/>
                <a:gd name="connsiteY25" fmla="*/ 4128157 h 4275461"/>
                <a:gd name="connsiteX26" fmla="*/ 573998 w 3619883"/>
                <a:gd name="connsiteY26" fmla="*/ 4275461 h 4275461"/>
                <a:gd name="connsiteX27" fmla="*/ 336164 w 3619883"/>
                <a:gd name="connsiteY27" fmla="*/ 4275461 h 4275461"/>
                <a:gd name="connsiteX28" fmla="*/ 294572 w 3619883"/>
                <a:gd name="connsiteY28" fmla="*/ 4128157 h 4275461"/>
                <a:gd name="connsiteX29" fmla="*/ 339106 w 3619883"/>
                <a:gd name="connsiteY29" fmla="*/ 4128157 h 4275461"/>
                <a:gd name="connsiteX30" fmla="*/ 339106 w 3619883"/>
                <a:gd name="connsiteY30" fmla="*/ 3951392 h 4275461"/>
                <a:gd name="connsiteX31" fmla="*/ 161321 w 3619883"/>
                <a:gd name="connsiteY31" fmla="*/ 3951392 h 4275461"/>
                <a:gd name="connsiteX32" fmla="*/ 161321 w 3619883"/>
                <a:gd name="connsiteY32" fmla="*/ 4128157 h 4275461"/>
                <a:gd name="connsiteX33" fmla="*/ 230914 w 3619883"/>
                <a:gd name="connsiteY33" fmla="*/ 4128157 h 4275461"/>
                <a:gd name="connsiteX34" fmla="*/ 189322 w 3619883"/>
                <a:gd name="connsiteY34" fmla="*/ 4275461 h 4275461"/>
                <a:gd name="connsiteX35" fmla="*/ 0 w 3619883"/>
                <a:gd name="connsiteY35" fmla="*/ 4275461 h 4275461"/>
                <a:gd name="connsiteX36" fmla="*/ 0 w 3619883"/>
                <a:gd name="connsiteY36" fmla="*/ 42229 h 4275461"/>
                <a:gd name="connsiteX37" fmla="*/ 42464 w 3619883"/>
                <a:gd name="connsiteY37" fmla="*/ 40518 h 4275461"/>
                <a:gd name="connsiteX38" fmla="*/ 137733 w 3619883"/>
                <a:gd name="connsiteY38" fmla="*/ 35355 h 4275461"/>
                <a:gd name="connsiteX39" fmla="*/ 270565 w 3619883"/>
                <a:gd name="connsiteY39" fmla="*/ 29759 h 4275461"/>
                <a:gd name="connsiteX40" fmla="*/ 479734 w 3619883"/>
                <a:gd name="connsiteY40" fmla="*/ 45455 h 4275461"/>
                <a:gd name="connsiteX41" fmla="*/ 524103 w 3619883"/>
                <a:gd name="connsiteY41" fmla="*/ 41625 h 4275461"/>
                <a:gd name="connsiteX42" fmla="*/ 624416 w 3619883"/>
                <a:gd name="connsiteY42" fmla="*/ 22696 h 4275461"/>
                <a:gd name="connsiteX43" fmla="*/ 657762 w 3619883"/>
                <a:gd name="connsiteY43" fmla="*/ 18351 h 4275461"/>
                <a:gd name="connsiteX44" fmla="*/ 690557 w 3619883"/>
                <a:gd name="connsiteY44" fmla="*/ 25792 h 4275461"/>
                <a:gd name="connsiteX45" fmla="*/ 745123 w 3619883"/>
                <a:gd name="connsiteY45" fmla="*/ 40157 h 4275461"/>
                <a:gd name="connsiteX46" fmla="*/ 789493 w 3619883"/>
                <a:gd name="connsiteY46" fmla="*/ 36327 h 4275461"/>
                <a:gd name="connsiteX47" fmla="*/ 854255 w 3619883"/>
                <a:gd name="connsiteY47" fmla="*/ 68887 h 4275461"/>
                <a:gd name="connsiteX48" fmla="*/ 897520 w 3619883"/>
                <a:gd name="connsiteY48" fmla="*/ 88629 h 4275461"/>
                <a:gd name="connsiteX49" fmla="*/ 940510 w 3619883"/>
                <a:gd name="connsiteY49" fmla="*/ 114265 h 4275461"/>
                <a:gd name="connsiteX50" fmla="*/ 1082712 w 3619883"/>
                <a:gd name="connsiteY50" fmla="*/ 144543 h 4275461"/>
                <a:gd name="connsiteX51" fmla="*/ 1205348 w 3619883"/>
                <a:gd name="connsiteY51" fmla="*/ 120753 h 4275461"/>
                <a:gd name="connsiteX52" fmla="*/ 1271764 w 3619883"/>
                <a:gd name="connsiteY52" fmla="*/ 117956 h 4275461"/>
                <a:gd name="connsiteX53" fmla="*/ 1315583 w 3619883"/>
                <a:gd name="connsiteY53" fmla="*/ 125912 h 4275461"/>
                <a:gd name="connsiteX54" fmla="*/ 1359125 w 3619883"/>
                <a:gd name="connsiteY54" fmla="*/ 139761 h 4275461"/>
                <a:gd name="connsiteX55" fmla="*/ 1391919 w 3619883"/>
                <a:gd name="connsiteY55" fmla="*/ 147202 h 4275461"/>
                <a:gd name="connsiteX56" fmla="*/ 1436563 w 3619883"/>
                <a:gd name="connsiteY56" fmla="*/ 137480 h 4275461"/>
                <a:gd name="connsiteX57" fmla="*/ 1471566 w 3619883"/>
                <a:gd name="connsiteY57" fmla="*/ 97777 h 4275461"/>
                <a:gd name="connsiteX58" fmla="*/ 1505739 w 3619883"/>
                <a:gd name="connsiteY58" fmla="*/ 75753 h 4275461"/>
                <a:gd name="connsiteX59" fmla="*/ 1590891 w 3619883"/>
                <a:gd name="connsiteY59" fmla="*/ 144702 h 4275461"/>
                <a:gd name="connsiteX60" fmla="*/ 1625616 w 3619883"/>
                <a:gd name="connsiteY60" fmla="*/ 110893 h 4275461"/>
                <a:gd name="connsiteX61" fmla="*/ 1658964 w 3619883"/>
                <a:gd name="connsiteY61" fmla="*/ 106547 h 4275461"/>
                <a:gd name="connsiteX62" fmla="*/ 1746598 w 3619883"/>
                <a:gd name="connsiteY62" fmla="*/ 122460 h 4275461"/>
                <a:gd name="connsiteX63" fmla="*/ 1811913 w 3619883"/>
                <a:gd name="connsiteY63" fmla="*/ 143234 h 4275461"/>
                <a:gd name="connsiteX64" fmla="*/ 1856557 w 3619883"/>
                <a:gd name="connsiteY64" fmla="*/ 133511 h 4275461"/>
                <a:gd name="connsiteX65" fmla="*/ 2066003 w 3619883"/>
                <a:gd name="connsiteY65" fmla="*/ 143313 h 4275461"/>
                <a:gd name="connsiteX66" fmla="*/ 2177615 w 3619883"/>
                <a:gd name="connsiteY66" fmla="*/ 119007 h 4275461"/>
                <a:gd name="connsiteX67" fmla="*/ 2255883 w 3619883"/>
                <a:gd name="connsiteY67" fmla="*/ 99047 h 4275461"/>
                <a:gd name="connsiteX68" fmla="*/ 2344622 w 3619883"/>
                <a:gd name="connsiteY68" fmla="*/ 91388 h 4275461"/>
                <a:gd name="connsiteX69" fmla="*/ 2455682 w 3619883"/>
                <a:gd name="connsiteY69" fmla="*/ 78869 h 4275461"/>
                <a:gd name="connsiteX70" fmla="*/ 2632609 w 3619883"/>
                <a:gd name="connsiteY70" fmla="*/ 75338 h 4275461"/>
                <a:gd name="connsiteX71" fmla="*/ 2742291 w 3619883"/>
                <a:gd name="connsiteY71" fmla="*/ 92282 h 4275461"/>
                <a:gd name="connsiteX72" fmla="*/ 2851974 w 3619883"/>
                <a:gd name="connsiteY72" fmla="*/ 109227 h 4275461"/>
                <a:gd name="connsiteX73" fmla="*/ 2907643 w 3619883"/>
                <a:gd name="connsiteY73" fmla="*/ 100020 h 4275461"/>
                <a:gd name="connsiteX74" fmla="*/ 2944022 w 3619883"/>
                <a:gd name="connsiteY74" fmla="*/ 30853 h 4275461"/>
                <a:gd name="connsiteX75" fmla="*/ 3022289 w 3619883"/>
                <a:gd name="connsiteY75" fmla="*/ 10893 h 4275461"/>
                <a:gd name="connsiteX76" fmla="*/ 3054807 w 3619883"/>
                <a:gd name="connsiteY76" fmla="*/ 24226 h 4275461"/>
                <a:gd name="connsiteX77" fmla="*/ 3141892 w 3619883"/>
                <a:gd name="connsiteY77" fmla="*/ 51925 h 4275461"/>
                <a:gd name="connsiteX78" fmla="*/ 3185711 w 3619883"/>
                <a:gd name="connsiteY78" fmla="*/ 59881 h 4275461"/>
                <a:gd name="connsiteX79" fmla="*/ 3219056 w 3619883"/>
                <a:gd name="connsiteY79" fmla="*/ 55536 h 4275461"/>
                <a:gd name="connsiteX80" fmla="*/ 3263425 w 3619883"/>
                <a:gd name="connsiteY80" fmla="*/ 51706 h 4275461"/>
                <a:gd name="connsiteX81" fmla="*/ 3296219 w 3619883"/>
                <a:gd name="connsiteY81" fmla="*/ 59147 h 4275461"/>
                <a:gd name="connsiteX82" fmla="*/ 3319094 w 3619883"/>
                <a:gd name="connsiteY82" fmla="*/ 42500 h 4275461"/>
                <a:gd name="connsiteX83" fmla="*/ 3420511 w 3619883"/>
                <a:gd name="connsiteY83" fmla="*/ 0 h 4275461"/>
                <a:gd name="connsiteX84" fmla="*/ 3453305 w 3619883"/>
                <a:gd name="connsiteY84" fmla="*/ 7440 h 4275461"/>
                <a:gd name="connsiteX85" fmla="*/ 3496571 w 3619883"/>
                <a:gd name="connsiteY85" fmla="*/ 27182 h 4275461"/>
                <a:gd name="connsiteX86" fmla="*/ 3602117 w 3619883"/>
                <a:gd name="connsiteY86" fmla="*/ 132521 h 4275461"/>
                <a:gd name="connsiteX87" fmla="*/ 3619883 w 3619883"/>
                <a:gd name="connsiteY87" fmla="*/ 140049 h 4275461"/>
                <a:gd name="connsiteX88" fmla="*/ 3619883 w 3619883"/>
                <a:gd name="connsiteY8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650062 w 3619883"/>
                <a:gd name="connsiteY21" fmla="*/ 3951392 h 4275461"/>
                <a:gd name="connsiteX22" fmla="*/ 472277 w 3619883"/>
                <a:gd name="connsiteY22" fmla="*/ 3951392 h 4275461"/>
                <a:gd name="connsiteX23" fmla="*/ 472277 w 3619883"/>
                <a:gd name="connsiteY23" fmla="*/ 4128157 h 4275461"/>
                <a:gd name="connsiteX24" fmla="*/ 522650 w 3619883"/>
                <a:gd name="connsiteY24" fmla="*/ 4128157 h 4275461"/>
                <a:gd name="connsiteX25" fmla="*/ 573998 w 3619883"/>
                <a:gd name="connsiteY25" fmla="*/ 4275461 h 4275461"/>
                <a:gd name="connsiteX26" fmla="*/ 336164 w 3619883"/>
                <a:gd name="connsiteY26" fmla="*/ 4275461 h 4275461"/>
                <a:gd name="connsiteX27" fmla="*/ 294572 w 3619883"/>
                <a:gd name="connsiteY27" fmla="*/ 4128157 h 4275461"/>
                <a:gd name="connsiteX28" fmla="*/ 339106 w 3619883"/>
                <a:gd name="connsiteY28" fmla="*/ 4128157 h 4275461"/>
                <a:gd name="connsiteX29" fmla="*/ 339106 w 3619883"/>
                <a:gd name="connsiteY29" fmla="*/ 3951392 h 4275461"/>
                <a:gd name="connsiteX30" fmla="*/ 161321 w 3619883"/>
                <a:gd name="connsiteY30" fmla="*/ 3951392 h 4275461"/>
                <a:gd name="connsiteX31" fmla="*/ 161321 w 3619883"/>
                <a:gd name="connsiteY31" fmla="*/ 4128157 h 4275461"/>
                <a:gd name="connsiteX32" fmla="*/ 230914 w 3619883"/>
                <a:gd name="connsiteY32" fmla="*/ 4128157 h 4275461"/>
                <a:gd name="connsiteX33" fmla="*/ 189322 w 3619883"/>
                <a:gd name="connsiteY33" fmla="*/ 4275461 h 4275461"/>
                <a:gd name="connsiteX34" fmla="*/ 0 w 3619883"/>
                <a:gd name="connsiteY34" fmla="*/ 4275461 h 4275461"/>
                <a:gd name="connsiteX35" fmla="*/ 0 w 3619883"/>
                <a:gd name="connsiteY35" fmla="*/ 42229 h 4275461"/>
                <a:gd name="connsiteX36" fmla="*/ 42464 w 3619883"/>
                <a:gd name="connsiteY36" fmla="*/ 40518 h 4275461"/>
                <a:gd name="connsiteX37" fmla="*/ 137733 w 3619883"/>
                <a:gd name="connsiteY37" fmla="*/ 35355 h 4275461"/>
                <a:gd name="connsiteX38" fmla="*/ 270565 w 3619883"/>
                <a:gd name="connsiteY38" fmla="*/ 29759 h 4275461"/>
                <a:gd name="connsiteX39" fmla="*/ 479734 w 3619883"/>
                <a:gd name="connsiteY39" fmla="*/ 45455 h 4275461"/>
                <a:gd name="connsiteX40" fmla="*/ 524103 w 3619883"/>
                <a:gd name="connsiteY40" fmla="*/ 41625 h 4275461"/>
                <a:gd name="connsiteX41" fmla="*/ 624416 w 3619883"/>
                <a:gd name="connsiteY41" fmla="*/ 22696 h 4275461"/>
                <a:gd name="connsiteX42" fmla="*/ 657762 w 3619883"/>
                <a:gd name="connsiteY42" fmla="*/ 18351 h 4275461"/>
                <a:gd name="connsiteX43" fmla="*/ 690557 w 3619883"/>
                <a:gd name="connsiteY43" fmla="*/ 25792 h 4275461"/>
                <a:gd name="connsiteX44" fmla="*/ 745123 w 3619883"/>
                <a:gd name="connsiteY44" fmla="*/ 40157 h 4275461"/>
                <a:gd name="connsiteX45" fmla="*/ 789493 w 3619883"/>
                <a:gd name="connsiteY45" fmla="*/ 36327 h 4275461"/>
                <a:gd name="connsiteX46" fmla="*/ 854255 w 3619883"/>
                <a:gd name="connsiteY46" fmla="*/ 68887 h 4275461"/>
                <a:gd name="connsiteX47" fmla="*/ 897520 w 3619883"/>
                <a:gd name="connsiteY47" fmla="*/ 88629 h 4275461"/>
                <a:gd name="connsiteX48" fmla="*/ 940510 w 3619883"/>
                <a:gd name="connsiteY48" fmla="*/ 114265 h 4275461"/>
                <a:gd name="connsiteX49" fmla="*/ 1082712 w 3619883"/>
                <a:gd name="connsiteY49" fmla="*/ 144543 h 4275461"/>
                <a:gd name="connsiteX50" fmla="*/ 1205348 w 3619883"/>
                <a:gd name="connsiteY50" fmla="*/ 120753 h 4275461"/>
                <a:gd name="connsiteX51" fmla="*/ 1271764 w 3619883"/>
                <a:gd name="connsiteY51" fmla="*/ 117956 h 4275461"/>
                <a:gd name="connsiteX52" fmla="*/ 1315583 w 3619883"/>
                <a:gd name="connsiteY52" fmla="*/ 125912 h 4275461"/>
                <a:gd name="connsiteX53" fmla="*/ 1359125 w 3619883"/>
                <a:gd name="connsiteY53" fmla="*/ 139761 h 4275461"/>
                <a:gd name="connsiteX54" fmla="*/ 1391919 w 3619883"/>
                <a:gd name="connsiteY54" fmla="*/ 147202 h 4275461"/>
                <a:gd name="connsiteX55" fmla="*/ 1436563 w 3619883"/>
                <a:gd name="connsiteY55" fmla="*/ 137480 h 4275461"/>
                <a:gd name="connsiteX56" fmla="*/ 1471566 w 3619883"/>
                <a:gd name="connsiteY56" fmla="*/ 97777 h 4275461"/>
                <a:gd name="connsiteX57" fmla="*/ 1505739 w 3619883"/>
                <a:gd name="connsiteY57" fmla="*/ 75753 h 4275461"/>
                <a:gd name="connsiteX58" fmla="*/ 1590891 w 3619883"/>
                <a:gd name="connsiteY58" fmla="*/ 144702 h 4275461"/>
                <a:gd name="connsiteX59" fmla="*/ 1625616 w 3619883"/>
                <a:gd name="connsiteY59" fmla="*/ 110893 h 4275461"/>
                <a:gd name="connsiteX60" fmla="*/ 1658964 w 3619883"/>
                <a:gd name="connsiteY60" fmla="*/ 106547 h 4275461"/>
                <a:gd name="connsiteX61" fmla="*/ 1746598 w 3619883"/>
                <a:gd name="connsiteY61" fmla="*/ 122460 h 4275461"/>
                <a:gd name="connsiteX62" fmla="*/ 1811913 w 3619883"/>
                <a:gd name="connsiteY62" fmla="*/ 143234 h 4275461"/>
                <a:gd name="connsiteX63" fmla="*/ 1856557 w 3619883"/>
                <a:gd name="connsiteY63" fmla="*/ 133511 h 4275461"/>
                <a:gd name="connsiteX64" fmla="*/ 2066003 w 3619883"/>
                <a:gd name="connsiteY64" fmla="*/ 143313 h 4275461"/>
                <a:gd name="connsiteX65" fmla="*/ 2177615 w 3619883"/>
                <a:gd name="connsiteY65" fmla="*/ 119007 h 4275461"/>
                <a:gd name="connsiteX66" fmla="*/ 2255883 w 3619883"/>
                <a:gd name="connsiteY66" fmla="*/ 99047 h 4275461"/>
                <a:gd name="connsiteX67" fmla="*/ 2344622 w 3619883"/>
                <a:gd name="connsiteY67" fmla="*/ 91388 h 4275461"/>
                <a:gd name="connsiteX68" fmla="*/ 2455682 w 3619883"/>
                <a:gd name="connsiteY68" fmla="*/ 78869 h 4275461"/>
                <a:gd name="connsiteX69" fmla="*/ 2632609 w 3619883"/>
                <a:gd name="connsiteY69" fmla="*/ 75338 h 4275461"/>
                <a:gd name="connsiteX70" fmla="*/ 2742291 w 3619883"/>
                <a:gd name="connsiteY70" fmla="*/ 92282 h 4275461"/>
                <a:gd name="connsiteX71" fmla="*/ 2851974 w 3619883"/>
                <a:gd name="connsiteY71" fmla="*/ 109227 h 4275461"/>
                <a:gd name="connsiteX72" fmla="*/ 2907643 w 3619883"/>
                <a:gd name="connsiteY72" fmla="*/ 100020 h 4275461"/>
                <a:gd name="connsiteX73" fmla="*/ 2944022 w 3619883"/>
                <a:gd name="connsiteY73" fmla="*/ 30853 h 4275461"/>
                <a:gd name="connsiteX74" fmla="*/ 3022289 w 3619883"/>
                <a:gd name="connsiteY74" fmla="*/ 10893 h 4275461"/>
                <a:gd name="connsiteX75" fmla="*/ 3054807 w 3619883"/>
                <a:gd name="connsiteY75" fmla="*/ 24226 h 4275461"/>
                <a:gd name="connsiteX76" fmla="*/ 3141892 w 3619883"/>
                <a:gd name="connsiteY76" fmla="*/ 51925 h 4275461"/>
                <a:gd name="connsiteX77" fmla="*/ 3185711 w 3619883"/>
                <a:gd name="connsiteY77" fmla="*/ 59881 h 4275461"/>
                <a:gd name="connsiteX78" fmla="*/ 3219056 w 3619883"/>
                <a:gd name="connsiteY78" fmla="*/ 55536 h 4275461"/>
                <a:gd name="connsiteX79" fmla="*/ 3263425 w 3619883"/>
                <a:gd name="connsiteY79" fmla="*/ 51706 h 4275461"/>
                <a:gd name="connsiteX80" fmla="*/ 3296219 w 3619883"/>
                <a:gd name="connsiteY80" fmla="*/ 59147 h 4275461"/>
                <a:gd name="connsiteX81" fmla="*/ 3319094 w 3619883"/>
                <a:gd name="connsiteY81" fmla="*/ 42500 h 4275461"/>
                <a:gd name="connsiteX82" fmla="*/ 3420511 w 3619883"/>
                <a:gd name="connsiteY82" fmla="*/ 0 h 4275461"/>
                <a:gd name="connsiteX83" fmla="*/ 3453305 w 3619883"/>
                <a:gd name="connsiteY83" fmla="*/ 7440 h 4275461"/>
                <a:gd name="connsiteX84" fmla="*/ 3496571 w 3619883"/>
                <a:gd name="connsiteY84" fmla="*/ 27182 h 4275461"/>
                <a:gd name="connsiteX85" fmla="*/ 3602117 w 3619883"/>
                <a:gd name="connsiteY85" fmla="*/ 132521 h 4275461"/>
                <a:gd name="connsiteX86" fmla="*/ 3619883 w 3619883"/>
                <a:gd name="connsiteY86" fmla="*/ 140049 h 4275461"/>
                <a:gd name="connsiteX87" fmla="*/ 3619883 w 3619883"/>
                <a:gd name="connsiteY8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472277 w 3619883"/>
                <a:gd name="connsiteY21" fmla="*/ 3951392 h 4275461"/>
                <a:gd name="connsiteX22" fmla="*/ 472277 w 3619883"/>
                <a:gd name="connsiteY22" fmla="*/ 4128157 h 4275461"/>
                <a:gd name="connsiteX23" fmla="*/ 522650 w 3619883"/>
                <a:gd name="connsiteY23" fmla="*/ 4128157 h 4275461"/>
                <a:gd name="connsiteX24" fmla="*/ 573998 w 3619883"/>
                <a:gd name="connsiteY24" fmla="*/ 4275461 h 4275461"/>
                <a:gd name="connsiteX25" fmla="*/ 336164 w 3619883"/>
                <a:gd name="connsiteY25" fmla="*/ 4275461 h 4275461"/>
                <a:gd name="connsiteX26" fmla="*/ 294572 w 3619883"/>
                <a:gd name="connsiteY26" fmla="*/ 4128157 h 4275461"/>
                <a:gd name="connsiteX27" fmla="*/ 339106 w 3619883"/>
                <a:gd name="connsiteY27" fmla="*/ 4128157 h 4275461"/>
                <a:gd name="connsiteX28" fmla="*/ 339106 w 3619883"/>
                <a:gd name="connsiteY28" fmla="*/ 3951392 h 4275461"/>
                <a:gd name="connsiteX29" fmla="*/ 161321 w 3619883"/>
                <a:gd name="connsiteY29" fmla="*/ 3951392 h 4275461"/>
                <a:gd name="connsiteX30" fmla="*/ 161321 w 3619883"/>
                <a:gd name="connsiteY30" fmla="*/ 4128157 h 4275461"/>
                <a:gd name="connsiteX31" fmla="*/ 230914 w 3619883"/>
                <a:gd name="connsiteY31" fmla="*/ 4128157 h 4275461"/>
                <a:gd name="connsiteX32" fmla="*/ 189322 w 3619883"/>
                <a:gd name="connsiteY32" fmla="*/ 4275461 h 4275461"/>
                <a:gd name="connsiteX33" fmla="*/ 0 w 3619883"/>
                <a:gd name="connsiteY33" fmla="*/ 4275461 h 4275461"/>
                <a:gd name="connsiteX34" fmla="*/ 0 w 3619883"/>
                <a:gd name="connsiteY34" fmla="*/ 42229 h 4275461"/>
                <a:gd name="connsiteX35" fmla="*/ 42464 w 3619883"/>
                <a:gd name="connsiteY35" fmla="*/ 40518 h 4275461"/>
                <a:gd name="connsiteX36" fmla="*/ 137733 w 3619883"/>
                <a:gd name="connsiteY36" fmla="*/ 35355 h 4275461"/>
                <a:gd name="connsiteX37" fmla="*/ 270565 w 3619883"/>
                <a:gd name="connsiteY37" fmla="*/ 29759 h 4275461"/>
                <a:gd name="connsiteX38" fmla="*/ 479734 w 3619883"/>
                <a:gd name="connsiteY38" fmla="*/ 45455 h 4275461"/>
                <a:gd name="connsiteX39" fmla="*/ 524103 w 3619883"/>
                <a:gd name="connsiteY39" fmla="*/ 41625 h 4275461"/>
                <a:gd name="connsiteX40" fmla="*/ 624416 w 3619883"/>
                <a:gd name="connsiteY40" fmla="*/ 22696 h 4275461"/>
                <a:gd name="connsiteX41" fmla="*/ 657762 w 3619883"/>
                <a:gd name="connsiteY41" fmla="*/ 18351 h 4275461"/>
                <a:gd name="connsiteX42" fmla="*/ 690557 w 3619883"/>
                <a:gd name="connsiteY42" fmla="*/ 25792 h 4275461"/>
                <a:gd name="connsiteX43" fmla="*/ 745123 w 3619883"/>
                <a:gd name="connsiteY43" fmla="*/ 40157 h 4275461"/>
                <a:gd name="connsiteX44" fmla="*/ 789493 w 3619883"/>
                <a:gd name="connsiteY44" fmla="*/ 36327 h 4275461"/>
                <a:gd name="connsiteX45" fmla="*/ 854255 w 3619883"/>
                <a:gd name="connsiteY45" fmla="*/ 68887 h 4275461"/>
                <a:gd name="connsiteX46" fmla="*/ 897520 w 3619883"/>
                <a:gd name="connsiteY46" fmla="*/ 88629 h 4275461"/>
                <a:gd name="connsiteX47" fmla="*/ 940510 w 3619883"/>
                <a:gd name="connsiteY47" fmla="*/ 114265 h 4275461"/>
                <a:gd name="connsiteX48" fmla="*/ 1082712 w 3619883"/>
                <a:gd name="connsiteY48" fmla="*/ 144543 h 4275461"/>
                <a:gd name="connsiteX49" fmla="*/ 1205348 w 3619883"/>
                <a:gd name="connsiteY49" fmla="*/ 120753 h 4275461"/>
                <a:gd name="connsiteX50" fmla="*/ 1271764 w 3619883"/>
                <a:gd name="connsiteY50" fmla="*/ 117956 h 4275461"/>
                <a:gd name="connsiteX51" fmla="*/ 1315583 w 3619883"/>
                <a:gd name="connsiteY51" fmla="*/ 125912 h 4275461"/>
                <a:gd name="connsiteX52" fmla="*/ 1359125 w 3619883"/>
                <a:gd name="connsiteY52" fmla="*/ 139761 h 4275461"/>
                <a:gd name="connsiteX53" fmla="*/ 1391919 w 3619883"/>
                <a:gd name="connsiteY53" fmla="*/ 147202 h 4275461"/>
                <a:gd name="connsiteX54" fmla="*/ 1436563 w 3619883"/>
                <a:gd name="connsiteY54" fmla="*/ 137480 h 4275461"/>
                <a:gd name="connsiteX55" fmla="*/ 1471566 w 3619883"/>
                <a:gd name="connsiteY55" fmla="*/ 97777 h 4275461"/>
                <a:gd name="connsiteX56" fmla="*/ 1505739 w 3619883"/>
                <a:gd name="connsiteY56" fmla="*/ 75753 h 4275461"/>
                <a:gd name="connsiteX57" fmla="*/ 1590891 w 3619883"/>
                <a:gd name="connsiteY57" fmla="*/ 144702 h 4275461"/>
                <a:gd name="connsiteX58" fmla="*/ 1625616 w 3619883"/>
                <a:gd name="connsiteY58" fmla="*/ 110893 h 4275461"/>
                <a:gd name="connsiteX59" fmla="*/ 1658964 w 3619883"/>
                <a:gd name="connsiteY59" fmla="*/ 106547 h 4275461"/>
                <a:gd name="connsiteX60" fmla="*/ 1746598 w 3619883"/>
                <a:gd name="connsiteY60" fmla="*/ 122460 h 4275461"/>
                <a:gd name="connsiteX61" fmla="*/ 1811913 w 3619883"/>
                <a:gd name="connsiteY61" fmla="*/ 143234 h 4275461"/>
                <a:gd name="connsiteX62" fmla="*/ 1856557 w 3619883"/>
                <a:gd name="connsiteY62" fmla="*/ 133511 h 4275461"/>
                <a:gd name="connsiteX63" fmla="*/ 2066003 w 3619883"/>
                <a:gd name="connsiteY63" fmla="*/ 143313 h 4275461"/>
                <a:gd name="connsiteX64" fmla="*/ 2177615 w 3619883"/>
                <a:gd name="connsiteY64" fmla="*/ 119007 h 4275461"/>
                <a:gd name="connsiteX65" fmla="*/ 2255883 w 3619883"/>
                <a:gd name="connsiteY65" fmla="*/ 99047 h 4275461"/>
                <a:gd name="connsiteX66" fmla="*/ 2344622 w 3619883"/>
                <a:gd name="connsiteY66" fmla="*/ 91388 h 4275461"/>
                <a:gd name="connsiteX67" fmla="*/ 2455682 w 3619883"/>
                <a:gd name="connsiteY67" fmla="*/ 78869 h 4275461"/>
                <a:gd name="connsiteX68" fmla="*/ 2632609 w 3619883"/>
                <a:gd name="connsiteY68" fmla="*/ 75338 h 4275461"/>
                <a:gd name="connsiteX69" fmla="*/ 2742291 w 3619883"/>
                <a:gd name="connsiteY69" fmla="*/ 92282 h 4275461"/>
                <a:gd name="connsiteX70" fmla="*/ 2851974 w 3619883"/>
                <a:gd name="connsiteY70" fmla="*/ 109227 h 4275461"/>
                <a:gd name="connsiteX71" fmla="*/ 2907643 w 3619883"/>
                <a:gd name="connsiteY71" fmla="*/ 100020 h 4275461"/>
                <a:gd name="connsiteX72" fmla="*/ 2944022 w 3619883"/>
                <a:gd name="connsiteY72" fmla="*/ 30853 h 4275461"/>
                <a:gd name="connsiteX73" fmla="*/ 3022289 w 3619883"/>
                <a:gd name="connsiteY73" fmla="*/ 10893 h 4275461"/>
                <a:gd name="connsiteX74" fmla="*/ 3054807 w 3619883"/>
                <a:gd name="connsiteY74" fmla="*/ 24226 h 4275461"/>
                <a:gd name="connsiteX75" fmla="*/ 3141892 w 3619883"/>
                <a:gd name="connsiteY75" fmla="*/ 51925 h 4275461"/>
                <a:gd name="connsiteX76" fmla="*/ 3185711 w 3619883"/>
                <a:gd name="connsiteY76" fmla="*/ 59881 h 4275461"/>
                <a:gd name="connsiteX77" fmla="*/ 3219056 w 3619883"/>
                <a:gd name="connsiteY77" fmla="*/ 55536 h 4275461"/>
                <a:gd name="connsiteX78" fmla="*/ 3263425 w 3619883"/>
                <a:gd name="connsiteY78" fmla="*/ 51706 h 4275461"/>
                <a:gd name="connsiteX79" fmla="*/ 3296219 w 3619883"/>
                <a:gd name="connsiteY79" fmla="*/ 59147 h 4275461"/>
                <a:gd name="connsiteX80" fmla="*/ 3319094 w 3619883"/>
                <a:gd name="connsiteY80" fmla="*/ 42500 h 4275461"/>
                <a:gd name="connsiteX81" fmla="*/ 3420511 w 3619883"/>
                <a:gd name="connsiteY81" fmla="*/ 0 h 4275461"/>
                <a:gd name="connsiteX82" fmla="*/ 3453305 w 3619883"/>
                <a:gd name="connsiteY82" fmla="*/ 7440 h 4275461"/>
                <a:gd name="connsiteX83" fmla="*/ 3496571 w 3619883"/>
                <a:gd name="connsiteY83" fmla="*/ 27182 h 4275461"/>
                <a:gd name="connsiteX84" fmla="*/ 3602117 w 3619883"/>
                <a:gd name="connsiteY84" fmla="*/ 132521 h 4275461"/>
                <a:gd name="connsiteX85" fmla="*/ 3619883 w 3619883"/>
                <a:gd name="connsiteY85" fmla="*/ 140049 h 4275461"/>
                <a:gd name="connsiteX86" fmla="*/ 3619883 w 3619883"/>
                <a:gd name="connsiteY8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472277 w 3619883"/>
                <a:gd name="connsiteY20" fmla="*/ 3951392 h 4275461"/>
                <a:gd name="connsiteX21" fmla="*/ 472277 w 3619883"/>
                <a:gd name="connsiteY21" fmla="*/ 4128157 h 4275461"/>
                <a:gd name="connsiteX22" fmla="*/ 522650 w 3619883"/>
                <a:gd name="connsiteY22" fmla="*/ 4128157 h 4275461"/>
                <a:gd name="connsiteX23" fmla="*/ 573998 w 3619883"/>
                <a:gd name="connsiteY23" fmla="*/ 4275461 h 4275461"/>
                <a:gd name="connsiteX24" fmla="*/ 336164 w 3619883"/>
                <a:gd name="connsiteY24" fmla="*/ 4275461 h 4275461"/>
                <a:gd name="connsiteX25" fmla="*/ 294572 w 3619883"/>
                <a:gd name="connsiteY25" fmla="*/ 4128157 h 4275461"/>
                <a:gd name="connsiteX26" fmla="*/ 339106 w 3619883"/>
                <a:gd name="connsiteY26" fmla="*/ 4128157 h 4275461"/>
                <a:gd name="connsiteX27" fmla="*/ 339106 w 3619883"/>
                <a:gd name="connsiteY27" fmla="*/ 3951392 h 4275461"/>
                <a:gd name="connsiteX28" fmla="*/ 161321 w 3619883"/>
                <a:gd name="connsiteY28" fmla="*/ 3951392 h 4275461"/>
                <a:gd name="connsiteX29" fmla="*/ 161321 w 3619883"/>
                <a:gd name="connsiteY29" fmla="*/ 4128157 h 4275461"/>
                <a:gd name="connsiteX30" fmla="*/ 230914 w 3619883"/>
                <a:gd name="connsiteY30" fmla="*/ 4128157 h 4275461"/>
                <a:gd name="connsiteX31" fmla="*/ 189322 w 3619883"/>
                <a:gd name="connsiteY31" fmla="*/ 4275461 h 4275461"/>
                <a:gd name="connsiteX32" fmla="*/ 0 w 3619883"/>
                <a:gd name="connsiteY32" fmla="*/ 4275461 h 4275461"/>
                <a:gd name="connsiteX33" fmla="*/ 0 w 3619883"/>
                <a:gd name="connsiteY33" fmla="*/ 42229 h 4275461"/>
                <a:gd name="connsiteX34" fmla="*/ 42464 w 3619883"/>
                <a:gd name="connsiteY34" fmla="*/ 40518 h 4275461"/>
                <a:gd name="connsiteX35" fmla="*/ 137733 w 3619883"/>
                <a:gd name="connsiteY35" fmla="*/ 35355 h 4275461"/>
                <a:gd name="connsiteX36" fmla="*/ 270565 w 3619883"/>
                <a:gd name="connsiteY36" fmla="*/ 29759 h 4275461"/>
                <a:gd name="connsiteX37" fmla="*/ 479734 w 3619883"/>
                <a:gd name="connsiteY37" fmla="*/ 45455 h 4275461"/>
                <a:gd name="connsiteX38" fmla="*/ 524103 w 3619883"/>
                <a:gd name="connsiteY38" fmla="*/ 41625 h 4275461"/>
                <a:gd name="connsiteX39" fmla="*/ 624416 w 3619883"/>
                <a:gd name="connsiteY39" fmla="*/ 22696 h 4275461"/>
                <a:gd name="connsiteX40" fmla="*/ 657762 w 3619883"/>
                <a:gd name="connsiteY40" fmla="*/ 18351 h 4275461"/>
                <a:gd name="connsiteX41" fmla="*/ 690557 w 3619883"/>
                <a:gd name="connsiteY41" fmla="*/ 25792 h 4275461"/>
                <a:gd name="connsiteX42" fmla="*/ 745123 w 3619883"/>
                <a:gd name="connsiteY42" fmla="*/ 40157 h 4275461"/>
                <a:gd name="connsiteX43" fmla="*/ 789493 w 3619883"/>
                <a:gd name="connsiteY43" fmla="*/ 36327 h 4275461"/>
                <a:gd name="connsiteX44" fmla="*/ 854255 w 3619883"/>
                <a:gd name="connsiteY44" fmla="*/ 68887 h 4275461"/>
                <a:gd name="connsiteX45" fmla="*/ 897520 w 3619883"/>
                <a:gd name="connsiteY45" fmla="*/ 88629 h 4275461"/>
                <a:gd name="connsiteX46" fmla="*/ 940510 w 3619883"/>
                <a:gd name="connsiteY46" fmla="*/ 114265 h 4275461"/>
                <a:gd name="connsiteX47" fmla="*/ 1082712 w 3619883"/>
                <a:gd name="connsiteY47" fmla="*/ 144543 h 4275461"/>
                <a:gd name="connsiteX48" fmla="*/ 1205348 w 3619883"/>
                <a:gd name="connsiteY48" fmla="*/ 120753 h 4275461"/>
                <a:gd name="connsiteX49" fmla="*/ 1271764 w 3619883"/>
                <a:gd name="connsiteY49" fmla="*/ 117956 h 4275461"/>
                <a:gd name="connsiteX50" fmla="*/ 1315583 w 3619883"/>
                <a:gd name="connsiteY50" fmla="*/ 125912 h 4275461"/>
                <a:gd name="connsiteX51" fmla="*/ 1359125 w 3619883"/>
                <a:gd name="connsiteY51" fmla="*/ 139761 h 4275461"/>
                <a:gd name="connsiteX52" fmla="*/ 1391919 w 3619883"/>
                <a:gd name="connsiteY52" fmla="*/ 147202 h 4275461"/>
                <a:gd name="connsiteX53" fmla="*/ 1436563 w 3619883"/>
                <a:gd name="connsiteY53" fmla="*/ 137480 h 4275461"/>
                <a:gd name="connsiteX54" fmla="*/ 1471566 w 3619883"/>
                <a:gd name="connsiteY54" fmla="*/ 97777 h 4275461"/>
                <a:gd name="connsiteX55" fmla="*/ 1505739 w 3619883"/>
                <a:gd name="connsiteY55" fmla="*/ 75753 h 4275461"/>
                <a:gd name="connsiteX56" fmla="*/ 1590891 w 3619883"/>
                <a:gd name="connsiteY56" fmla="*/ 144702 h 4275461"/>
                <a:gd name="connsiteX57" fmla="*/ 1625616 w 3619883"/>
                <a:gd name="connsiteY57" fmla="*/ 110893 h 4275461"/>
                <a:gd name="connsiteX58" fmla="*/ 1658964 w 3619883"/>
                <a:gd name="connsiteY58" fmla="*/ 106547 h 4275461"/>
                <a:gd name="connsiteX59" fmla="*/ 1746598 w 3619883"/>
                <a:gd name="connsiteY59" fmla="*/ 122460 h 4275461"/>
                <a:gd name="connsiteX60" fmla="*/ 1811913 w 3619883"/>
                <a:gd name="connsiteY60" fmla="*/ 143234 h 4275461"/>
                <a:gd name="connsiteX61" fmla="*/ 1856557 w 3619883"/>
                <a:gd name="connsiteY61" fmla="*/ 133511 h 4275461"/>
                <a:gd name="connsiteX62" fmla="*/ 2066003 w 3619883"/>
                <a:gd name="connsiteY62" fmla="*/ 143313 h 4275461"/>
                <a:gd name="connsiteX63" fmla="*/ 2177615 w 3619883"/>
                <a:gd name="connsiteY63" fmla="*/ 119007 h 4275461"/>
                <a:gd name="connsiteX64" fmla="*/ 2255883 w 3619883"/>
                <a:gd name="connsiteY64" fmla="*/ 99047 h 4275461"/>
                <a:gd name="connsiteX65" fmla="*/ 2344622 w 3619883"/>
                <a:gd name="connsiteY65" fmla="*/ 91388 h 4275461"/>
                <a:gd name="connsiteX66" fmla="*/ 2455682 w 3619883"/>
                <a:gd name="connsiteY66" fmla="*/ 78869 h 4275461"/>
                <a:gd name="connsiteX67" fmla="*/ 2632609 w 3619883"/>
                <a:gd name="connsiteY67" fmla="*/ 75338 h 4275461"/>
                <a:gd name="connsiteX68" fmla="*/ 2742291 w 3619883"/>
                <a:gd name="connsiteY68" fmla="*/ 92282 h 4275461"/>
                <a:gd name="connsiteX69" fmla="*/ 2851974 w 3619883"/>
                <a:gd name="connsiteY69" fmla="*/ 109227 h 4275461"/>
                <a:gd name="connsiteX70" fmla="*/ 2907643 w 3619883"/>
                <a:gd name="connsiteY70" fmla="*/ 100020 h 4275461"/>
                <a:gd name="connsiteX71" fmla="*/ 2944022 w 3619883"/>
                <a:gd name="connsiteY71" fmla="*/ 30853 h 4275461"/>
                <a:gd name="connsiteX72" fmla="*/ 3022289 w 3619883"/>
                <a:gd name="connsiteY72" fmla="*/ 10893 h 4275461"/>
                <a:gd name="connsiteX73" fmla="*/ 3054807 w 3619883"/>
                <a:gd name="connsiteY73" fmla="*/ 24226 h 4275461"/>
                <a:gd name="connsiteX74" fmla="*/ 3141892 w 3619883"/>
                <a:gd name="connsiteY74" fmla="*/ 51925 h 4275461"/>
                <a:gd name="connsiteX75" fmla="*/ 3185711 w 3619883"/>
                <a:gd name="connsiteY75" fmla="*/ 59881 h 4275461"/>
                <a:gd name="connsiteX76" fmla="*/ 3219056 w 3619883"/>
                <a:gd name="connsiteY76" fmla="*/ 55536 h 4275461"/>
                <a:gd name="connsiteX77" fmla="*/ 3263425 w 3619883"/>
                <a:gd name="connsiteY77" fmla="*/ 51706 h 4275461"/>
                <a:gd name="connsiteX78" fmla="*/ 3296219 w 3619883"/>
                <a:gd name="connsiteY78" fmla="*/ 59147 h 4275461"/>
                <a:gd name="connsiteX79" fmla="*/ 3319094 w 3619883"/>
                <a:gd name="connsiteY79" fmla="*/ 42500 h 4275461"/>
                <a:gd name="connsiteX80" fmla="*/ 3420511 w 3619883"/>
                <a:gd name="connsiteY80" fmla="*/ 0 h 4275461"/>
                <a:gd name="connsiteX81" fmla="*/ 3453305 w 3619883"/>
                <a:gd name="connsiteY81" fmla="*/ 7440 h 4275461"/>
                <a:gd name="connsiteX82" fmla="*/ 3496571 w 3619883"/>
                <a:gd name="connsiteY82" fmla="*/ 27182 h 4275461"/>
                <a:gd name="connsiteX83" fmla="*/ 3602117 w 3619883"/>
                <a:gd name="connsiteY83" fmla="*/ 132521 h 4275461"/>
                <a:gd name="connsiteX84" fmla="*/ 3619883 w 3619883"/>
                <a:gd name="connsiteY84" fmla="*/ 140049 h 4275461"/>
                <a:gd name="connsiteX85" fmla="*/ 3619883 w 3619883"/>
                <a:gd name="connsiteY8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472277 w 3619883"/>
                <a:gd name="connsiteY20" fmla="*/ 4128157 h 4275461"/>
                <a:gd name="connsiteX21" fmla="*/ 522650 w 3619883"/>
                <a:gd name="connsiteY21" fmla="*/ 4128157 h 4275461"/>
                <a:gd name="connsiteX22" fmla="*/ 573998 w 3619883"/>
                <a:gd name="connsiteY22" fmla="*/ 4275461 h 4275461"/>
                <a:gd name="connsiteX23" fmla="*/ 336164 w 3619883"/>
                <a:gd name="connsiteY23" fmla="*/ 4275461 h 4275461"/>
                <a:gd name="connsiteX24" fmla="*/ 294572 w 3619883"/>
                <a:gd name="connsiteY24" fmla="*/ 4128157 h 4275461"/>
                <a:gd name="connsiteX25" fmla="*/ 339106 w 3619883"/>
                <a:gd name="connsiteY25" fmla="*/ 4128157 h 4275461"/>
                <a:gd name="connsiteX26" fmla="*/ 339106 w 3619883"/>
                <a:gd name="connsiteY26" fmla="*/ 3951392 h 4275461"/>
                <a:gd name="connsiteX27" fmla="*/ 161321 w 3619883"/>
                <a:gd name="connsiteY27" fmla="*/ 3951392 h 4275461"/>
                <a:gd name="connsiteX28" fmla="*/ 161321 w 3619883"/>
                <a:gd name="connsiteY28" fmla="*/ 4128157 h 4275461"/>
                <a:gd name="connsiteX29" fmla="*/ 230914 w 3619883"/>
                <a:gd name="connsiteY29" fmla="*/ 4128157 h 4275461"/>
                <a:gd name="connsiteX30" fmla="*/ 189322 w 3619883"/>
                <a:gd name="connsiteY30" fmla="*/ 4275461 h 4275461"/>
                <a:gd name="connsiteX31" fmla="*/ 0 w 3619883"/>
                <a:gd name="connsiteY31" fmla="*/ 4275461 h 4275461"/>
                <a:gd name="connsiteX32" fmla="*/ 0 w 3619883"/>
                <a:gd name="connsiteY32" fmla="*/ 42229 h 4275461"/>
                <a:gd name="connsiteX33" fmla="*/ 42464 w 3619883"/>
                <a:gd name="connsiteY33" fmla="*/ 40518 h 4275461"/>
                <a:gd name="connsiteX34" fmla="*/ 137733 w 3619883"/>
                <a:gd name="connsiteY34" fmla="*/ 35355 h 4275461"/>
                <a:gd name="connsiteX35" fmla="*/ 270565 w 3619883"/>
                <a:gd name="connsiteY35" fmla="*/ 29759 h 4275461"/>
                <a:gd name="connsiteX36" fmla="*/ 479734 w 3619883"/>
                <a:gd name="connsiteY36" fmla="*/ 45455 h 4275461"/>
                <a:gd name="connsiteX37" fmla="*/ 524103 w 3619883"/>
                <a:gd name="connsiteY37" fmla="*/ 41625 h 4275461"/>
                <a:gd name="connsiteX38" fmla="*/ 624416 w 3619883"/>
                <a:gd name="connsiteY38" fmla="*/ 22696 h 4275461"/>
                <a:gd name="connsiteX39" fmla="*/ 657762 w 3619883"/>
                <a:gd name="connsiteY39" fmla="*/ 18351 h 4275461"/>
                <a:gd name="connsiteX40" fmla="*/ 690557 w 3619883"/>
                <a:gd name="connsiteY40" fmla="*/ 25792 h 4275461"/>
                <a:gd name="connsiteX41" fmla="*/ 745123 w 3619883"/>
                <a:gd name="connsiteY41" fmla="*/ 40157 h 4275461"/>
                <a:gd name="connsiteX42" fmla="*/ 789493 w 3619883"/>
                <a:gd name="connsiteY42" fmla="*/ 36327 h 4275461"/>
                <a:gd name="connsiteX43" fmla="*/ 854255 w 3619883"/>
                <a:gd name="connsiteY43" fmla="*/ 68887 h 4275461"/>
                <a:gd name="connsiteX44" fmla="*/ 897520 w 3619883"/>
                <a:gd name="connsiteY44" fmla="*/ 88629 h 4275461"/>
                <a:gd name="connsiteX45" fmla="*/ 940510 w 3619883"/>
                <a:gd name="connsiteY45" fmla="*/ 114265 h 4275461"/>
                <a:gd name="connsiteX46" fmla="*/ 1082712 w 3619883"/>
                <a:gd name="connsiteY46" fmla="*/ 144543 h 4275461"/>
                <a:gd name="connsiteX47" fmla="*/ 1205348 w 3619883"/>
                <a:gd name="connsiteY47" fmla="*/ 120753 h 4275461"/>
                <a:gd name="connsiteX48" fmla="*/ 1271764 w 3619883"/>
                <a:gd name="connsiteY48" fmla="*/ 117956 h 4275461"/>
                <a:gd name="connsiteX49" fmla="*/ 1315583 w 3619883"/>
                <a:gd name="connsiteY49" fmla="*/ 125912 h 4275461"/>
                <a:gd name="connsiteX50" fmla="*/ 1359125 w 3619883"/>
                <a:gd name="connsiteY50" fmla="*/ 139761 h 4275461"/>
                <a:gd name="connsiteX51" fmla="*/ 1391919 w 3619883"/>
                <a:gd name="connsiteY51" fmla="*/ 147202 h 4275461"/>
                <a:gd name="connsiteX52" fmla="*/ 1436563 w 3619883"/>
                <a:gd name="connsiteY52" fmla="*/ 137480 h 4275461"/>
                <a:gd name="connsiteX53" fmla="*/ 1471566 w 3619883"/>
                <a:gd name="connsiteY53" fmla="*/ 97777 h 4275461"/>
                <a:gd name="connsiteX54" fmla="*/ 1505739 w 3619883"/>
                <a:gd name="connsiteY54" fmla="*/ 75753 h 4275461"/>
                <a:gd name="connsiteX55" fmla="*/ 1590891 w 3619883"/>
                <a:gd name="connsiteY55" fmla="*/ 144702 h 4275461"/>
                <a:gd name="connsiteX56" fmla="*/ 1625616 w 3619883"/>
                <a:gd name="connsiteY56" fmla="*/ 110893 h 4275461"/>
                <a:gd name="connsiteX57" fmla="*/ 1658964 w 3619883"/>
                <a:gd name="connsiteY57" fmla="*/ 106547 h 4275461"/>
                <a:gd name="connsiteX58" fmla="*/ 1746598 w 3619883"/>
                <a:gd name="connsiteY58" fmla="*/ 122460 h 4275461"/>
                <a:gd name="connsiteX59" fmla="*/ 1811913 w 3619883"/>
                <a:gd name="connsiteY59" fmla="*/ 143234 h 4275461"/>
                <a:gd name="connsiteX60" fmla="*/ 1856557 w 3619883"/>
                <a:gd name="connsiteY60" fmla="*/ 133511 h 4275461"/>
                <a:gd name="connsiteX61" fmla="*/ 2066003 w 3619883"/>
                <a:gd name="connsiteY61" fmla="*/ 143313 h 4275461"/>
                <a:gd name="connsiteX62" fmla="*/ 2177615 w 3619883"/>
                <a:gd name="connsiteY62" fmla="*/ 119007 h 4275461"/>
                <a:gd name="connsiteX63" fmla="*/ 2255883 w 3619883"/>
                <a:gd name="connsiteY63" fmla="*/ 99047 h 4275461"/>
                <a:gd name="connsiteX64" fmla="*/ 2344622 w 3619883"/>
                <a:gd name="connsiteY64" fmla="*/ 91388 h 4275461"/>
                <a:gd name="connsiteX65" fmla="*/ 2455682 w 3619883"/>
                <a:gd name="connsiteY65" fmla="*/ 78869 h 4275461"/>
                <a:gd name="connsiteX66" fmla="*/ 2632609 w 3619883"/>
                <a:gd name="connsiteY66" fmla="*/ 75338 h 4275461"/>
                <a:gd name="connsiteX67" fmla="*/ 2742291 w 3619883"/>
                <a:gd name="connsiteY67" fmla="*/ 92282 h 4275461"/>
                <a:gd name="connsiteX68" fmla="*/ 2851974 w 3619883"/>
                <a:gd name="connsiteY68" fmla="*/ 109227 h 4275461"/>
                <a:gd name="connsiteX69" fmla="*/ 2907643 w 3619883"/>
                <a:gd name="connsiteY69" fmla="*/ 100020 h 4275461"/>
                <a:gd name="connsiteX70" fmla="*/ 2944022 w 3619883"/>
                <a:gd name="connsiteY70" fmla="*/ 30853 h 4275461"/>
                <a:gd name="connsiteX71" fmla="*/ 3022289 w 3619883"/>
                <a:gd name="connsiteY71" fmla="*/ 10893 h 4275461"/>
                <a:gd name="connsiteX72" fmla="*/ 3054807 w 3619883"/>
                <a:gd name="connsiteY72" fmla="*/ 24226 h 4275461"/>
                <a:gd name="connsiteX73" fmla="*/ 3141892 w 3619883"/>
                <a:gd name="connsiteY73" fmla="*/ 51925 h 4275461"/>
                <a:gd name="connsiteX74" fmla="*/ 3185711 w 3619883"/>
                <a:gd name="connsiteY74" fmla="*/ 59881 h 4275461"/>
                <a:gd name="connsiteX75" fmla="*/ 3219056 w 3619883"/>
                <a:gd name="connsiteY75" fmla="*/ 55536 h 4275461"/>
                <a:gd name="connsiteX76" fmla="*/ 3263425 w 3619883"/>
                <a:gd name="connsiteY76" fmla="*/ 51706 h 4275461"/>
                <a:gd name="connsiteX77" fmla="*/ 3296219 w 3619883"/>
                <a:gd name="connsiteY77" fmla="*/ 59147 h 4275461"/>
                <a:gd name="connsiteX78" fmla="*/ 3319094 w 3619883"/>
                <a:gd name="connsiteY78" fmla="*/ 42500 h 4275461"/>
                <a:gd name="connsiteX79" fmla="*/ 3420511 w 3619883"/>
                <a:gd name="connsiteY79" fmla="*/ 0 h 4275461"/>
                <a:gd name="connsiteX80" fmla="*/ 3453305 w 3619883"/>
                <a:gd name="connsiteY80" fmla="*/ 7440 h 4275461"/>
                <a:gd name="connsiteX81" fmla="*/ 3496571 w 3619883"/>
                <a:gd name="connsiteY81" fmla="*/ 27182 h 4275461"/>
                <a:gd name="connsiteX82" fmla="*/ 3602117 w 3619883"/>
                <a:gd name="connsiteY82" fmla="*/ 132521 h 4275461"/>
                <a:gd name="connsiteX83" fmla="*/ 3619883 w 3619883"/>
                <a:gd name="connsiteY83" fmla="*/ 140049 h 4275461"/>
                <a:gd name="connsiteX84" fmla="*/ 3619883 w 3619883"/>
                <a:gd name="connsiteY8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22650 w 3619883"/>
                <a:gd name="connsiteY20" fmla="*/ 4128157 h 4275461"/>
                <a:gd name="connsiteX21" fmla="*/ 573998 w 3619883"/>
                <a:gd name="connsiteY21" fmla="*/ 4275461 h 4275461"/>
                <a:gd name="connsiteX22" fmla="*/ 336164 w 3619883"/>
                <a:gd name="connsiteY22" fmla="*/ 4275461 h 4275461"/>
                <a:gd name="connsiteX23" fmla="*/ 294572 w 3619883"/>
                <a:gd name="connsiteY23" fmla="*/ 4128157 h 4275461"/>
                <a:gd name="connsiteX24" fmla="*/ 339106 w 3619883"/>
                <a:gd name="connsiteY24" fmla="*/ 4128157 h 4275461"/>
                <a:gd name="connsiteX25" fmla="*/ 339106 w 3619883"/>
                <a:gd name="connsiteY25" fmla="*/ 3951392 h 4275461"/>
                <a:gd name="connsiteX26" fmla="*/ 161321 w 3619883"/>
                <a:gd name="connsiteY26" fmla="*/ 3951392 h 4275461"/>
                <a:gd name="connsiteX27" fmla="*/ 161321 w 3619883"/>
                <a:gd name="connsiteY27" fmla="*/ 4128157 h 4275461"/>
                <a:gd name="connsiteX28" fmla="*/ 230914 w 3619883"/>
                <a:gd name="connsiteY28" fmla="*/ 4128157 h 4275461"/>
                <a:gd name="connsiteX29" fmla="*/ 189322 w 3619883"/>
                <a:gd name="connsiteY29" fmla="*/ 4275461 h 4275461"/>
                <a:gd name="connsiteX30" fmla="*/ 0 w 3619883"/>
                <a:gd name="connsiteY30" fmla="*/ 4275461 h 4275461"/>
                <a:gd name="connsiteX31" fmla="*/ 0 w 3619883"/>
                <a:gd name="connsiteY31" fmla="*/ 42229 h 4275461"/>
                <a:gd name="connsiteX32" fmla="*/ 42464 w 3619883"/>
                <a:gd name="connsiteY32" fmla="*/ 40518 h 4275461"/>
                <a:gd name="connsiteX33" fmla="*/ 137733 w 3619883"/>
                <a:gd name="connsiteY33" fmla="*/ 35355 h 4275461"/>
                <a:gd name="connsiteX34" fmla="*/ 270565 w 3619883"/>
                <a:gd name="connsiteY34" fmla="*/ 29759 h 4275461"/>
                <a:gd name="connsiteX35" fmla="*/ 479734 w 3619883"/>
                <a:gd name="connsiteY35" fmla="*/ 45455 h 4275461"/>
                <a:gd name="connsiteX36" fmla="*/ 524103 w 3619883"/>
                <a:gd name="connsiteY36" fmla="*/ 41625 h 4275461"/>
                <a:gd name="connsiteX37" fmla="*/ 624416 w 3619883"/>
                <a:gd name="connsiteY37" fmla="*/ 22696 h 4275461"/>
                <a:gd name="connsiteX38" fmla="*/ 657762 w 3619883"/>
                <a:gd name="connsiteY38" fmla="*/ 18351 h 4275461"/>
                <a:gd name="connsiteX39" fmla="*/ 690557 w 3619883"/>
                <a:gd name="connsiteY39" fmla="*/ 25792 h 4275461"/>
                <a:gd name="connsiteX40" fmla="*/ 745123 w 3619883"/>
                <a:gd name="connsiteY40" fmla="*/ 40157 h 4275461"/>
                <a:gd name="connsiteX41" fmla="*/ 789493 w 3619883"/>
                <a:gd name="connsiteY41" fmla="*/ 36327 h 4275461"/>
                <a:gd name="connsiteX42" fmla="*/ 854255 w 3619883"/>
                <a:gd name="connsiteY42" fmla="*/ 68887 h 4275461"/>
                <a:gd name="connsiteX43" fmla="*/ 897520 w 3619883"/>
                <a:gd name="connsiteY43" fmla="*/ 88629 h 4275461"/>
                <a:gd name="connsiteX44" fmla="*/ 940510 w 3619883"/>
                <a:gd name="connsiteY44" fmla="*/ 114265 h 4275461"/>
                <a:gd name="connsiteX45" fmla="*/ 1082712 w 3619883"/>
                <a:gd name="connsiteY45" fmla="*/ 144543 h 4275461"/>
                <a:gd name="connsiteX46" fmla="*/ 1205348 w 3619883"/>
                <a:gd name="connsiteY46" fmla="*/ 120753 h 4275461"/>
                <a:gd name="connsiteX47" fmla="*/ 1271764 w 3619883"/>
                <a:gd name="connsiteY47" fmla="*/ 117956 h 4275461"/>
                <a:gd name="connsiteX48" fmla="*/ 1315583 w 3619883"/>
                <a:gd name="connsiteY48" fmla="*/ 125912 h 4275461"/>
                <a:gd name="connsiteX49" fmla="*/ 1359125 w 3619883"/>
                <a:gd name="connsiteY49" fmla="*/ 139761 h 4275461"/>
                <a:gd name="connsiteX50" fmla="*/ 1391919 w 3619883"/>
                <a:gd name="connsiteY50" fmla="*/ 147202 h 4275461"/>
                <a:gd name="connsiteX51" fmla="*/ 1436563 w 3619883"/>
                <a:gd name="connsiteY51" fmla="*/ 137480 h 4275461"/>
                <a:gd name="connsiteX52" fmla="*/ 1471566 w 3619883"/>
                <a:gd name="connsiteY52" fmla="*/ 97777 h 4275461"/>
                <a:gd name="connsiteX53" fmla="*/ 1505739 w 3619883"/>
                <a:gd name="connsiteY53" fmla="*/ 75753 h 4275461"/>
                <a:gd name="connsiteX54" fmla="*/ 1590891 w 3619883"/>
                <a:gd name="connsiteY54" fmla="*/ 144702 h 4275461"/>
                <a:gd name="connsiteX55" fmla="*/ 1625616 w 3619883"/>
                <a:gd name="connsiteY55" fmla="*/ 110893 h 4275461"/>
                <a:gd name="connsiteX56" fmla="*/ 1658964 w 3619883"/>
                <a:gd name="connsiteY56" fmla="*/ 106547 h 4275461"/>
                <a:gd name="connsiteX57" fmla="*/ 1746598 w 3619883"/>
                <a:gd name="connsiteY57" fmla="*/ 122460 h 4275461"/>
                <a:gd name="connsiteX58" fmla="*/ 1811913 w 3619883"/>
                <a:gd name="connsiteY58" fmla="*/ 143234 h 4275461"/>
                <a:gd name="connsiteX59" fmla="*/ 1856557 w 3619883"/>
                <a:gd name="connsiteY59" fmla="*/ 133511 h 4275461"/>
                <a:gd name="connsiteX60" fmla="*/ 2066003 w 3619883"/>
                <a:gd name="connsiteY60" fmla="*/ 143313 h 4275461"/>
                <a:gd name="connsiteX61" fmla="*/ 2177615 w 3619883"/>
                <a:gd name="connsiteY61" fmla="*/ 119007 h 4275461"/>
                <a:gd name="connsiteX62" fmla="*/ 2255883 w 3619883"/>
                <a:gd name="connsiteY62" fmla="*/ 99047 h 4275461"/>
                <a:gd name="connsiteX63" fmla="*/ 2344622 w 3619883"/>
                <a:gd name="connsiteY63" fmla="*/ 91388 h 4275461"/>
                <a:gd name="connsiteX64" fmla="*/ 2455682 w 3619883"/>
                <a:gd name="connsiteY64" fmla="*/ 78869 h 4275461"/>
                <a:gd name="connsiteX65" fmla="*/ 2632609 w 3619883"/>
                <a:gd name="connsiteY65" fmla="*/ 75338 h 4275461"/>
                <a:gd name="connsiteX66" fmla="*/ 2742291 w 3619883"/>
                <a:gd name="connsiteY66" fmla="*/ 92282 h 4275461"/>
                <a:gd name="connsiteX67" fmla="*/ 2851974 w 3619883"/>
                <a:gd name="connsiteY67" fmla="*/ 109227 h 4275461"/>
                <a:gd name="connsiteX68" fmla="*/ 2907643 w 3619883"/>
                <a:gd name="connsiteY68" fmla="*/ 100020 h 4275461"/>
                <a:gd name="connsiteX69" fmla="*/ 2944022 w 3619883"/>
                <a:gd name="connsiteY69" fmla="*/ 30853 h 4275461"/>
                <a:gd name="connsiteX70" fmla="*/ 3022289 w 3619883"/>
                <a:gd name="connsiteY70" fmla="*/ 10893 h 4275461"/>
                <a:gd name="connsiteX71" fmla="*/ 3054807 w 3619883"/>
                <a:gd name="connsiteY71" fmla="*/ 24226 h 4275461"/>
                <a:gd name="connsiteX72" fmla="*/ 3141892 w 3619883"/>
                <a:gd name="connsiteY72" fmla="*/ 51925 h 4275461"/>
                <a:gd name="connsiteX73" fmla="*/ 3185711 w 3619883"/>
                <a:gd name="connsiteY73" fmla="*/ 59881 h 4275461"/>
                <a:gd name="connsiteX74" fmla="*/ 3219056 w 3619883"/>
                <a:gd name="connsiteY74" fmla="*/ 55536 h 4275461"/>
                <a:gd name="connsiteX75" fmla="*/ 3263425 w 3619883"/>
                <a:gd name="connsiteY75" fmla="*/ 51706 h 4275461"/>
                <a:gd name="connsiteX76" fmla="*/ 3296219 w 3619883"/>
                <a:gd name="connsiteY76" fmla="*/ 59147 h 4275461"/>
                <a:gd name="connsiteX77" fmla="*/ 3319094 w 3619883"/>
                <a:gd name="connsiteY77" fmla="*/ 42500 h 4275461"/>
                <a:gd name="connsiteX78" fmla="*/ 3420511 w 3619883"/>
                <a:gd name="connsiteY78" fmla="*/ 0 h 4275461"/>
                <a:gd name="connsiteX79" fmla="*/ 3453305 w 3619883"/>
                <a:gd name="connsiteY79" fmla="*/ 7440 h 4275461"/>
                <a:gd name="connsiteX80" fmla="*/ 3496571 w 3619883"/>
                <a:gd name="connsiteY80" fmla="*/ 27182 h 4275461"/>
                <a:gd name="connsiteX81" fmla="*/ 3602117 w 3619883"/>
                <a:gd name="connsiteY81" fmla="*/ 132521 h 4275461"/>
                <a:gd name="connsiteX82" fmla="*/ 3619883 w 3619883"/>
                <a:gd name="connsiteY82" fmla="*/ 140049 h 4275461"/>
                <a:gd name="connsiteX83" fmla="*/ 3619883 w 3619883"/>
                <a:gd name="connsiteY8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3951392 h 4275461"/>
                <a:gd name="connsiteX26" fmla="*/ 161321 w 3619883"/>
                <a:gd name="connsiteY26" fmla="*/ 4128157 h 4275461"/>
                <a:gd name="connsiteX27" fmla="*/ 230914 w 3619883"/>
                <a:gd name="connsiteY27" fmla="*/ 4128157 h 4275461"/>
                <a:gd name="connsiteX28" fmla="*/ 189322 w 3619883"/>
                <a:gd name="connsiteY28" fmla="*/ 4275461 h 4275461"/>
                <a:gd name="connsiteX29" fmla="*/ 0 w 3619883"/>
                <a:gd name="connsiteY29" fmla="*/ 4275461 h 4275461"/>
                <a:gd name="connsiteX30" fmla="*/ 0 w 3619883"/>
                <a:gd name="connsiteY30" fmla="*/ 42229 h 4275461"/>
                <a:gd name="connsiteX31" fmla="*/ 42464 w 3619883"/>
                <a:gd name="connsiteY31" fmla="*/ 40518 h 4275461"/>
                <a:gd name="connsiteX32" fmla="*/ 137733 w 3619883"/>
                <a:gd name="connsiteY32" fmla="*/ 35355 h 4275461"/>
                <a:gd name="connsiteX33" fmla="*/ 270565 w 3619883"/>
                <a:gd name="connsiteY33" fmla="*/ 29759 h 4275461"/>
                <a:gd name="connsiteX34" fmla="*/ 479734 w 3619883"/>
                <a:gd name="connsiteY34" fmla="*/ 45455 h 4275461"/>
                <a:gd name="connsiteX35" fmla="*/ 524103 w 3619883"/>
                <a:gd name="connsiteY35" fmla="*/ 41625 h 4275461"/>
                <a:gd name="connsiteX36" fmla="*/ 624416 w 3619883"/>
                <a:gd name="connsiteY36" fmla="*/ 22696 h 4275461"/>
                <a:gd name="connsiteX37" fmla="*/ 657762 w 3619883"/>
                <a:gd name="connsiteY37" fmla="*/ 18351 h 4275461"/>
                <a:gd name="connsiteX38" fmla="*/ 690557 w 3619883"/>
                <a:gd name="connsiteY38" fmla="*/ 25792 h 4275461"/>
                <a:gd name="connsiteX39" fmla="*/ 745123 w 3619883"/>
                <a:gd name="connsiteY39" fmla="*/ 40157 h 4275461"/>
                <a:gd name="connsiteX40" fmla="*/ 789493 w 3619883"/>
                <a:gd name="connsiteY40" fmla="*/ 36327 h 4275461"/>
                <a:gd name="connsiteX41" fmla="*/ 854255 w 3619883"/>
                <a:gd name="connsiteY41" fmla="*/ 68887 h 4275461"/>
                <a:gd name="connsiteX42" fmla="*/ 897520 w 3619883"/>
                <a:gd name="connsiteY42" fmla="*/ 88629 h 4275461"/>
                <a:gd name="connsiteX43" fmla="*/ 940510 w 3619883"/>
                <a:gd name="connsiteY43" fmla="*/ 114265 h 4275461"/>
                <a:gd name="connsiteX44" fmla="*/ 1082712 w 3619883"/>
                <a:gd name="connsiteY44" fmla="*/ 144543 h 4275461"/>
                <a:gd name="connsiteX45" fmla="*/ 1205348 w 3619883"/>
                <a:gd name="connsiteY45" fmla="*/ 120753 h 4275461"/>
                <a:gd name="connsiteX46" fmla="*/ 1271764 w 3619883"/>
                <a:gd name="connsiteY46" fmla="*/ 117956 h 4275461"/>
                <a:gd name="connsiteX47" fmla="*/ 1315583 w 3619883"/>
                <a:gd name="connsiteY47" fmla="*/ 125912 h 4275461"/>
                <a:gd name="connsiteX48" fmla="*/ 1359125 w 3619883"/>
                <a:gd name="connsiteY48" fmla="*/ 139761 h 4275461"/>
                <a:gd name="connsiteX49" fmla="*/ 1391919 w 3619883"/>
                <a:gd name="connsiteY49" fmla="*/ 147202 h 4275461"/>
                <a:gd name="connsiteX50" fmla="*/ 1436563 w 3619883"/>
                <a:gd name="connsiteY50" fmla="*/ 137480 h 4275461"/>
                <a:gd name="connsiteX51" fmla="*/ 1471566 w 3619883"/>
                <a:gd name="connsiteY51" fmla="*/ 97777 h 4275461"/>
                <a:gd name="connsiteX52" fmla="*/ 1505739 w 3619883"/>
                <a:gd name="connsiteY52" fmla="*/ 75753 h 4275461"/>
                <a:gd name="connsiteX53" fmla="*/ 1590891 w 3619883"/>
                <a:gd name="connsiteY53" fmla="*/ 144702 h 4275461"/>
                <a:gd name="connsiteX54" fmla="*/ 1625616 w 3619883"/>
                <a:gd name="connsiteY54" fmla="*/ 110893 h 4275461"/>
                <a:gd name="connsiteX55" fmla="*/ 1658964 w 3619883"/>
                <a:gd name="connsiteY55" fmla="*/ 106547 h 4275461"/>
                <a:gd name="connsiteX56" fmla="*/ 1746598 w 3619883"/>
                <a:gd name="connsiteY56" fmla="*/ 122460 h 4275461"/>
                <a:gd name="connsiteX57" fmla="*/ 1811913 w 3619883"/>
                <a:gd name="connsiteY57" fmla="*/ 143234 h 4275461"/>
                <a:gd name="connsiteX58" fmla="*/ 1856557 w 3619883"/>
                <a:gd name="connsiteY58" fmla="*/ 133511 h 4275461"/>
                <a:gd name="connsiteX59" fmla="*/ 2066003 w 3619883"/>
                <a:gd name="connsiteY59" fmla="*/ 143313 h 4275461"/>
                <a:gd name="connsiteX60" fmla="*/ 2177615 w 3619883"/>
                <a:gd name="connsiteY60" fmla="*/ 119007 h 4275461"/>
                <a:gd name="connsiteX61" fmla="*/ 2255883 w 3619883"/>
                <a:gd name="connsiteY61" fmla="*/ 99047 h 4275461"/>
                <a:gd name="connsiteX62" fmla="*/ 2344622 w 3619883"/>
                <a:gd name="connsiteY62" fmla="*/ 91388 h 4275461"/>
                <a:gd name="connsiteX63" fmla="*/ 2455682 w 3619883"/>
                <a:gd name="connsiteY63" fmla="*/ 78869 h 4275461"/>
                <a:gd name="connsiteX64" fmla="*/ 2632609 w 3619883"/>
                <a:gd name="connsiteY64" fmla="*/ 75338 h 4275461"/>
                <a:gd name="connsiteX65" fmla="*/ 2742291 w 3619883"/>
                <a:gd name="connsiteY65" fmla="*/ 92282 h 4275461"/>
                <a:gd name="connsiteX66" fmla="*/ 2851974 w 3619883"/>
                <a:gd name="connsiteY66" fmla="*/ 109227 h 4275461"/>
                <a:gd name="connsiteX67" fmla="*/ 2907643 w 3619883"/>
                <a:gd name="connsiteY67" fmla="*/ 100020 h 4275461"/>
                <a:gd name="connsiteX68" fmla="*/ 2944022 w 3619883"/>
                <a:gd name="connsiteY68" fmla="*/ 30853 h 4275461"/>
                <a:gd name="connsiteX69" fmla="*/ 3022289 w 3619883"/>
                <a:gd name="connsiteY69" fmla="*/ 10893 h 4275461"/>
                <a:gd name="connsiteX70" fmla="*/ 3054807 w 3619883"/>
                <a:gd name="connsiteY70" fmla="*/ 24226 h 4275461"/>
                <a:gd name="connsiteX71" fmla="*/ 3141892 w 3619883"/>
                <a:gd name="connsiteY71" fmla="*/ 51925 h 4275461"/>
                <a:gd name="connsiteX72" fmla="*/ 3185711 w 3619883"/>
                <a:gd name="connsiteY72" fmla="*/ 59881 h 4275461"/>
                <a:gd name="connsiteX73" fmla="*/ 3219056 w 3619883"/>
                <a:gd name="connsiteY73" fmla="*/ 55536 h 4275461"/>
                <a:gd name="connsiteX74" fmla="*/ 3263425 w 3619883"/>
                <a:gd name="connsiteY74" fmla="*/ 51706 h 4275461"/>
                <a:gd name="connsiteX75" fmla="*/ 3296219 w 3619883"/>
                <a:gd name="connsiteY75" fmla="*/ 59147 h 4275461"/>
                <a:gd name="connsiteX76" fmla="*/ 3319094 w 3619883"/>
                <a:gd name="connsiteY76" fmla="*/ 42500 h 4275461"/>
                <a:gd name="connsiteX77" fmla="*/ 3420511 w 3619883"/>
                <a:gd name="connsiteY77" fmla="*/ 0 h 4275461"/>
                <a:gd name="connsiteX78" fmla="*/ 3453305 w 3619883"/>
                <a:gd name="connsiteY78" fmla="*/ 7440 h 4275461"/>
                <a:gd name="connsiteX79" fmla="*/ 3496571 w 3619883"/>
                <a:gd name="connsiteY79" fmla="*/ 27182 h 4275461"/>
                <a:gd name="connsiteX80" fmla="*/ 3602117 w 3619883"/>
                <a:gd name="connsiteY80" fmla="*/ 132521 h 4275461"/>
                <a:gd name="connsiteX81" fmla="*/ 3619883 w 3619883"/>
                <a:gd name="connsiteY81" fmla="*/ 140049 h 4275461"/>
                <a:gd name="connsiteX82" fmla="*/ 3619883 w 3619883"/>
                <a:gd name="connsiteY8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4128157 h 4275461"/>
                <a:gd name="connsiteX26" fmla="*/ 230914 w 3619883"/>
                <a:gd name="connsiteY26" fmla="*/ 4128157 h 4275461"/>
                <a:gd name="connsiteX27" fmla="*/ 189322 w 3619883"/>
                <a:gd name="connsiteY27" fmla="*/ 4275461 h 4275461"/>
                <a:gd name="connsiteX28" fmla="*/ 0 w 3619883"/>
                <a:gd name="connsiteY28" fmla="*/ 4275461 h 4275461"/>
                <a:gd name="connsiteX29" fmla="*/ 0 w 3619883"/>
                <a:gd name="connsiteY29" fmla="*/ 42229 h 4275461"/>
                <a:gd name="connsiteX30" fmla="*/ 42464 w 3619883"/>
                <a:gd name="connsiteY30" fmla="*/ 40518 h 4275461"/>
                <a:gd name="connsiteX31" fmla="*/ 137733 w 3619883"/>
                <a:gd name="connsiteY31" fmla="*/ 35355 h 4275461"/>
                <a:gd name="connsiteX32" fmla="*/ 270565 w 3619883"/>
                <a:gd name="connsiteY32" fmla="*/ 29759 h 4275461"/>
                <a:gd name="connsiteX33" fmla="*/ 479734 w 3619883"/>
                <a:gd name="connsiteY33" fmla="*/ 45455 h 4275461"/>
                <a:gd name="connsiteX34" fmla="*/ 524103 w 3619883"/>
                <a:gd name="connsiteY34" fmla="*/ 41625 h 4275461"/>
                <a:gd name="connsiteX35" fmla="*/ 624416 w 3619883"/>
                <a:gd name="connsiteY35" fmla="*/ 22696 h 4275461"/>
                <a:gd name="connsiteX36" fmla="*/ 657762 w 3619883"/>
                <a:gd name="connsiteY36" fmla="*/ 18351 h 4275461"/>
                <a:gd name="connsiteX37" fmla="*/ 690557 w 3619883"/>
                <a:gd name="connsiteY37" fmla="*/ 25792 h 4275461"/>
                <a:gd name="connsiteX38" fmla="*/ 745123 w 3619883"/>
                <a:gd name="connsiteY38" fmla="*/ 40157 h 4275461"/>
                <a:gd name="connsiteX39" fmla="*/ 789493 w 3619883"/>
                <a:gd name="connsiteY39" fmla="*/ 36327 h 4275461"/>
                <a:gd name="connsiteX40" fmla="*/ 854255 w 3619883"/>
                <a:gd name="connsiteY40" fmla="*/ 68887 h 4275461"/>
                <a:gd name="connsiteX41" fmla="*/ 897520 w 3619883"/>
                <a:gd name="connsiteY41" fmla="*/ 88629 h 4275461"/>
                <a:gd name="connsiteX42" fmla="*/ 940510 w 3619883"/>
                <a:gd name="connsiteY42" fmla="*/ 114265 h 4275461"/>
                <a:gd name="connsiteX43" fmla="*/ 1082712 w 3619883"/>
                <a:gd name="connsiteY43" fmla="*/ 144543 h 4275461"/>
                <a:gd name="connsiteX44" fmla="*/ 1205348 w 3619883"/>
                <a:gd name="connsiteY44" fmla="*/ 120753 h 4275461"/>
                <a:gd name="connsiteX45" fmla="*/ 1271764 w 3619883"/>
                <a:gd name="connsiteY45" fmla="*/ 117956 h 4275461"/>
                <a:gd name="connsiteX46" fmla="*/ 1315583 w 3619883"/>
                <a:gd name="connsiteY46" fmla="*/ 125912 h 4275461"/>
                <a:gd name="connsiteX47" fmla="*/ 1359125 w 3619883"/>
                <a:gd name="connsiteY47" fmla="*/ 139761 h 4275461"/>
                <a:gd name="connsiteX48" fmla="*/ 1391919 w 3619883"/>
                <a:gd name="connsiteY48" fmla="*/ 147202 h 4275461"/>
                <a:gd name="connsiteX49" fmla="*/ 1436563 w 3619883"/>
                <a:gd name="connsiteY49" fmla="*/ 137480 h 4275461"/>
                <a:gd name="connsiteX50" fmla="*/ 1471566 w 3619883"/>
                <a:gd name="connsiteY50" fmla="*/ 97777 h 4275461"/>
                <a:gd name="connsiteX51" fmla="*/ 1505739 w 3619883"/>
                <a:gd name="connsiteY51" fmla="*/ 75753 h 4275461"/>
                <a:gd name="connsiteX52" fmla="*/ 1590891 w 3619883"/>
                <a:gd name="connsiteY52" fmla="*/ 144702 h 4275461"/>
                <a:gd name="connsiteX53" fmla="*/ 1625616 w 3619883"/>
                <a:gd name="connsiteY53" fmla="*/ 110893 h 4275461"/>
                <a:gd name="connsiteX54" fmla="*/ 1658964 w 3619883"/>
                <a:gd name="connsiteY54" fmla="*/ 106547 h 4275461"/>
                <a:gd name="connsiteX55" fmla="*/ 1746598 w 3619883"/>
                <a:gd name="connsiteY55" fmla="*/ 122460 h 4275461"/>
                <a:gd name="connsiteX56" fmla="*/ 1811913 w 3619883"/>
                <a:gd name="connsiteY56" fmla="*/ 143234 h 4275461"/>
                <a:gd name="connsiteX57" fmla="*/ 1856557 w 3619883"/>
                <a:gd name="connsiteY57" fmla="*/ 133511 h 4275461"/>
                <a:gd name="connsiteX58" fmla="*/ 2066003 w 3619883"/>
                <a:gd name="connsiteY58" fmla="*/ 143313 h 4275461"/>
                <a:gd name="connsiteX59" fmla="*/ 2177615 w 3619883"/>
                <a:gd name="connsiteY59" fmla="*/ 119007 h 4275461"/>
                <a:gd name="connsiteX60" fmla="*/ 2255883 w 3619883"/>
                <a:gd name="connsiteY60" fmla="*/ 99047 h 4275461"/>
                <a:gd name="connsiteX61" fmla="*/ 2344622 w 3619883"/>
                <a:gd name="connsiteY61" fmla="*/ 91388 h 4275461"/>
                <a:gd name="connsiteX62" fmla="*/ 2455682 w 3619883"/>
                <a:gd name="connsiteY62" fmla="*/ 78869 h 4275461"/>
                <a:gd name="connsiteX63" fmla="*/ 2632609 w 3619883"/>
                <a:gd name="connsiteY63" fmla="*/ 75338 h 4275461"/>
                <a:gd name="connsiteX64" fmla="*/ 2742291 w 3619883"/>
                <a:gd name="connsiteY64" fmla="*/ 92282 h 4275461"/>
                <a:gd name="connsiteX65" fmla="*/ 2851974 w 3619883"/>
                <a:gd name="connsiteY65" fmla="*/ 109227 h 4275461"/>
                <a:gd name="connsiteX66" fmla="*/ 2907643 w 3619883"/>
                <a:gd name="connsiteY66" fmla="*/ 100020 h 4275461"/>
                <a:gd name="connsiteX67" fmla="*/ 2944022 w 3619883"/>
                <a:gd name="connsiteY67" fmla="*/ 30853 h 4275461"/>
                <a:gd name="connsiteX68" fmla="*/ 3022289 w 3619883"/>
                <a:gd name="connsiteY68" fmla="*/ 10893 h 4275461"/>
                <a:gd name="connsiteX69" fmla="*/ 3054807 w 3619883"/>
                <a:gd name="connsiteY69" fmla="*/ 24226 h 4275461"/>
                <a:gd name="connsiteX70" fmla="*/ 3141892 w 3619883"/>
                <a:gd name="connsiteY70" fmla="*/ 51925 h 4275461"/>
                <a:gd name="connsiteX71" fmla="*/ 3185711 w 3619883"/>
                <a:gd name="connsiteY71" fmla="*/ 59881 h 4275461"/>
                <a:gd name="connsiteX72" fmla="*/ 3219056 w 3619883"/>
                <a:gd name="connsiteY72" fmla="*/ 55536 h 4275461"/>
                <a:gd name="connsiteX73" fmla="*/ 3263425 w 3619883"/>
                <a:gd name="connsiteY73" fmla="*/ 51706 h 4275461"/>
                <a:gd name="connsiteX74" fmla="*/ 3296219 w 3619883"/>
                <a:gd name="connsiteY74" fmla="*/ 59147 h 4275461"/>
                <a:gd name="connsiteX75" fmla="*/ 3319094 w 3619883"/>
                <a:gd name="connsiteY75" fmla="*/ 42500 h 4275461"/>
                <a:gd name="connsiteX76" fmla="*/ 3420511 w 3619883"/>
                <a:gd name="connsiteY76" fmla="*/ 0 h 4275461"/>
                <a:gd name="connsiteX77" fmla="*/ 3453305 w 3619883"/>
                <a:gd name="connsiteY77" fmla="*/ 7440 h 4275461"/>
                <a:gd name="connsiteX78" fmla="*/ 3496571 w 3619883"/>
                <a:gd name="connsiteY78" fmla="*/ 27182 h 4275461"/>
                <a:gd name="connsiteX79" fmla="*/ 3602117 w 3619883"/>
                <a:gd name="connsiteY79" fmla="*/ 132521 h 4275461"/>
                <a:gd name="connsiteX80" fmla="*/ 3619883 w 3619883"/>
                <a:gd name="connsiteY80" fmla="*/ 140049 h 4275461"/>
                <a:gd name="connsiteX81" fmla="*/ 3619883 w 3619883"/>
                <a:gd name="connsiteY8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4128157 h 4275461"/>
                <a:gd name="connsiteX26" fmla="*/ 189322 w 3619883"/>
                <a:gd name="connsiteY26" fmla="*/ 4275461 h 4275461"/>
                <a:gd name="connsiteX27" fmla="*/ 0 w 3619883"/>
                <a:gd name="connsiteY27" fmla="*/ 4275461 h 4275461"/>
                <a:gd name="connsiteX28" fmla="*/ 0 w 3619883"/>
                <a:gd name="connsiteY28" fmla="*/ 42229 h 4275461"/>
                <a:gd name="connsiteX29" fmla="*/ 42464 w 3619883"/>
                <a:gd name="connsiteY29" fmla="*/ 40518 h 4275461"/>
                <a:gd name="connsiteX30" fmla="*/ 137733 w 3619883"/>
                <a:gd name="connsiteY30" fmla="*/ 35355 h 4275461"/>
                <a:gd name="connsiteX31" fmla="*/ 270565 w 3619883"/>
                <a:gd name="connsiteY31" fmla="*/ 29759 h 4275461"/>
                <a:gd name="connsiteX32" fmla="*/ 479734 w 3619883"/>
                <a:gd name="connsiteY32" fmla="*/ 45455 h 4275461"/>
                <a:gd name="connsiteX33" fmla="*/ 524103 w 3619883"/>
                <a:gd name="connsiteY33" fmla="*/ 41625 h 4275461"/>
                <a:gd name="connsiteX34" fmla="*/ 624416 w 3619883"/>
                <a:gd name="connsiteY34" fmla="*/ 22696 h 4275461"/>
                <a:gd name="connsiteX35" fmla="*/ 657762 w 3619883"/>
                <a:gd name="connsiteY35" fmla="*/ 18351 h 4275461"/>
                <a:gd name="connsiteX36" fmla="*/ 690557 w 3619883"/>
                <a:gd name="connsiteY36" fmla="*/ 25792 h 4275461"/>
                <a:gd name="connsiteX37" fmla="*/ 745123 w 3619883"/>
                <a:gd name="connsiteY37" fmla="*/ 40157 h 4275461"/>
                <a:gd name="connsiteX38" fmla="*/ 789493 w 3619883"/>
                <a:gd name="connsiteY38" fmla="*/ 36327 h 4275461"/>
                <a:gd name="connsiteX39" fmla="*/ 854255 w 3619883"/>
                <a:gd name="connsiteY39" fmla="*/ 68887 h 4275461"/>
                <a:gd name="connsiteX40" fmla="*/ 897520 w 3619883"/>
                <a:gd name="connsiteY40" fmla="*/ 88629 h 4275461"/>
                <a:gd name="connsiteX41" fmla="*/ 940510 w 3619883"/>
                <a:gd name="connsiteY41" fmla="*/ 114265 h 4275461"/>
                <a:gd name="connsiteX42" fmla="*/ 1082712 w 3619883"/>
                <a:gd name="connsiteY42" fmla="*/ 144543 h 4275461"/>
                <a:gd name="connsiteX43" fmla="*/ 1205348 w 3619883"/>
                <a:gd name="connsiteY43" fmla="*/ 120753 h 4275461"/>
                <a:gd name="connsiteX44" fmla="*/ 1271764 w 3619883"/>
                <a:gd name="connsiteY44" fmla="*/ 117956 h 4275461"/>
                <a:gd name="connsiteX45" fmla="*/ 1315583 w 3619883"/>
                <a:gd name="connsiteY45" fmla="*/ 125912 h 4275461"/>
                <a:gd name="connsiteX46" fmla="*/ 1359125 w 3619883"/>
                <a:gd name="connsiteY46" fmla="*/ 139761 h 4275461"/>
                <a:gd name="connsiteX47" fmla="*/ 1391919 w 3619883"/>
                <a:gd name="connsiteY47" fmla="*/ 147202 h 4275461"/>
                <a:gd name="connsiteX48" fmla="*/ 1436563 w 3619883"/>
                <a:gd name="connsiteY48" fmla="*/ 137480 h 4275461"/>
                <a:gd name="connsiteX49" fmla="*/ 1471566 w 3619883"/>
                <a:gd name="connsiteY49" fmla="*/ 97777 h 4275461"/>
                <a:gd name="connsiteX50" fmla="*/ 1505739 w 3619883"/>
                <a:gd name="connsiteY50" fmla="*/ 75753 h 4275461"/>
                <a:gd name="connsiteX51" fmla="*/ 1590891 w 3619883"/>
                <a:gd name="connsiteY51" fmla="*/ 144702 h 4275461"/>
                <a:gd name="connsiteX52" fmla="*/ 1625616 w 3619883"/>
                <a:gd name="connsiteY52" fmla="*/ 110893 h 4275461"/>
                <a:gd name="connsiteX53" fmla="*/ 1658964 w 3619883"/>
                <a:gd name="connsiteY53" fmla="*/ 106547 h 4275461"/>
                <a:gd name="connsiteX54" fmla="*/ 1746598 w 3619883"/>
                <a:gd name="connsiteY54" fmla="*/ 122460 h 4275461"/>
                <a:gd name="connsiteX55" fmla="*/ 1811913 w 3619883"/>
                <a:gd name="connsiteY55" fmla="*/ 143234 h 4275461"/>
                <a:gd name="connsiteX56" fmla="*/ 1856557 w 3619883"/>
                <a:gd name="connsiteY56" fmla="*/ 133511 h 4275461"/>
                <a:gd name="connsiteX57" fmla="*/ 2066003 w 3619883"/>
                <a:gd name="connsiteY57" fmla="*/ 143313 h 4275461"/>
                <a:gd name="connsiteX58" fmla="*/ 2177615 w 3619883"/>
                <a:gd name="connsiteY58" fmla="*/ 119007 h 4275461"/>
                <a:gd name="connsiteX59" fmla="*/ 2255883 w 3619883"/>
                <a:gd name="connsiteY59" fmla="*/ 99047 h 4275461"/>
                <a:gd name="connsiteX60" fmla="*/ 2344622 w 3619883"/>
                <a:gd name="connsiteY60" fmla="*/ 91388 h 4275461"/>
                <a:gd name="connsiteX61" fmla="*/ 2455682 w 3619883"/>
                <a:gd name="connsiteY61" fmla="*/ 78869 h 4275461"/>
                <a:gd name="connsiteX62" fmla="*/ 2632609 w 3619883"/>
                <a:gd name="connsiteY62" fmla="*/ 75338 h 4275461"/>
                <a:gd name="connsiteX63" fmla="*/ 2742291 w 3619883"/>
                <a:gd name="connsiteY63" fmla="*/ 92282 h 4275461"/>
                <a:gd name="connsiteX64" fmla="*/ 2851974 w 3619883"/>
                <a:gd name="connsiteY64" fmla="*/ 109227 h 4275461"/>
                <a:gd name="connsiteX65" fmla="*/ 2907643 w 3619883"/>
                <a:gd name="connsiteY65" fmla="*/ 100020 h 4275461"/>
                <a:gd name="connsiteX66" fmla="*/ 2944022 w 3619883"/>
                <a:gd name="connsiteY66" fmla="*/ 30853 h 4275461"/>
                <a:gd name="connsiteX67" fmla="*/ 3022289 w 3619883"/>
                <a:gd name="connsiteY67" fmla="*/ 10893 h 4275461"/>
                <a:gd name="connsiteX68" fmla="*/ 3054807 w 3619883"/>
                <a:gd name="connsiteY68" fmla="*/ 24226 h 4275461"/>
                <a:gd name="connsiteX69" fmla="*/ 3141892 w 3619883"/>
                <a:gd name="connsiteY69" fmla="*/ 51925 h 4275461"/>
                <a:gd name="connsiteX70" fmla="*/ 3185711 w 3619883"/>
                <a:gd name="connsiteY70" fmla="*/ 59881 h 4275461"/>
                <a:gd name="connsiteX71" fmla="*/ 3219056 w 3619883"/>
                <a:gd name="connsiteY71" fmla="*/ 55536 h 4275461"/>
                <a:gd name="connsiteX72" fmla="*/ 3263425 w 3619883"/>
                <a:gd name="connsiteY72" fmla="*/ 51706 h 4275461"/>
                <a:gd name="connsiteX73" fmla="*/ 3296219 w 3619883"/>
                <a:gd name="connsiteY73" fmla="*/ 59147 h 4275461"/>
                <a:gd name="connsiteX74" fmla="*/ 3319094 w 3619883"/>
                <a:gd name="connsiteY74" fmla="*/ 42500 h 4275461"/>
                <a:gd name="connsiteX75" fmla="*/ 3420511 w 3619883"/>
                <a:gd name="connsiteY75" fmla="*/ 0 h 4275461"/>
                <a:gd name="connsiteX76" fmla="*/ 3453305 w 3619883"/>
                <a:gd name="connsiteY76" fmla="*/ 7440 h 4275461"/>
                <a:gd name="connsiteX77" fmla="*/ 3496571 w 3619883"/>
                <a:gd name="connsiteY77" fmla="*/ 27182 h 4275461"/>
                <a:gd name="connsiteX78" fmla="*/ 3602117 w 3619883"/>
                <a:gd name="connsiteY78" fmla="*/ 132521 h 4275461"/>
                <a:gd name="connsiteX79" fmla="*/ 3619883 w 3619883"/>
                <a:gd name="connsiteY79" fmla="*/ 140049 h 4275461"/>
                <a:gd name="connsiteX80" fmla="*/ 3619883 w 3619883"/>
                <a:gd name="connsiteY8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89322 w 3619883"/>
                <a:gd name="connsiteY25" fmla="*/ 4275461 h 4275461"/>
                <a:gd name="connsiteX26" fmla="*/ 0 w 3619883"/>
                <a:gd name="connsiteY26" fmla="*/ 4275461 h 4275461"/>
                <a:gd name="connsiteX27" fmla="*/ 0 w 3619883"/>
                <a:gd name="connsiteY27" fmla="*/ 42229 h 4275461"/>
                <a:gd name="connsiteX28" fmla="*/ 42464 w 3619883"/>
                <a:gd name="connsiteY28" fmla="*/ 40518 h 4275461"/>
                <a:gd name="connsiteX29" fmla="*/ 137733 w 3619883"/>
                <a:gd name="connsiteY29" fmla="*/ 35355 h 4275461"/>
                <a:gd name="connsiteX30" fmla="*/ 270565 w 3619883"/>
                <a:gd name="connsiteY30" fmla="*/ 29759 h 4275461"/>
                <a:gd name="connsiteX31" fmla="*/ 479734 w 3619883"/>
                <a:gd name="connsiteY31" fmla="*/ 45455 h 4275461"/>
                <a:gd name="connsiteX32" fmla="*/ 524103 w 3619883"/>
                <a:gd name="connsiteY32" fmla="*/ 41625 h 4275461"/>
                <a:gd name="connsiteX33" fmla="*/ 624416 w 3619883"/>
                <a:gd name="connsiteY33" fmla="*/ 22696 h 4275461"/>
                <a:gd name="connsiteX34" fmla="*/ 657762 w 3619883"/>
                <a:gd name="connsiteY34" fmla="*/ 18351 h 4275461"/>
                <a:gd name="connsiteX35" fmla="*/ 690557 w 3619883"/>
                <a:gd name="connsiteY35" fmla="*/ 25792 h 4275461"/>
                <a:gd name="connsiteX36" fmla="*/ 745123 w 3619883"/>
                <a:gd name="connsiteY36" fmla="*/ 40157 h 4275461"/>
                <a:gd name="connsiteX37" fmla="*/ 789493 w 3619883"/>
                <a:gd name="connsiteY37" fmla="*/ 36327 h 4275461"/>
                <a:gd name="connsiteX38" fmla="*/ 854255 w 3619883"/>
                <a:gd name="connsiteY38" fmla="*/ 68887 h 4275461"/>
                <a:gd name="connsiteX39" fmla="*/ 897520 w 3619883"/>
                <a:gd name="connsiteY39" fmla="*/ 88629 h 4275461"/>
                <a:gd name="connsiteX40" fmla="*/ 940510 w 3619883"/>
                <a:gd name="connsiteY40" fmla="*/ 114265 h 4275461"/>
                <a:gd name="connsiteX41" fmla="*/ 1082712 w 3619883"/>
                <a:gd name="connsiteY41" fmla="*/ 144543 h 4275461"/>
                <a:gd name="connsiteX42" fmla="*/ 1205348 w 3619883"/>
                <a:gd name="connsiteY42" fmla="*/ 120753 h 4275461"/>
                <a:gd name="connsiteX43" fmla="*/ 1271764 w 3619883"/>
                <a:gd name="connsiteY43" fmla="*/ 117956 h 4275461"/>
                <a:gd name="connsiteX44" fmla="*/ 1315583 w 3619883"/>
                <a:gd name="connsiteY44" fmla="*/ 125912 h 4275461"/>
                <a:gd name="connsiteX45" fmla="*/ 1359125 w 3619883"/>
                <a:gd name="connsiteY45" fmla="*/ 139761 h 4275461"/>
                <a:gd name="connsiteX46" fmla="*/ 1391919 w 3619883"/>
                <a:gd name="connsiteY46" fmla="*/ 147202 h 4275461"/>
                <a:gd name="connsiteX47" fmla="*/ 1436563 w 3619883"/>
                <a:gd name="connsiteY47" fmla="*/ 137480 h 4275461"/>
                <a:gd name="connsiteX48" fmla="*/ 1471566 w 3619883"/>
                <a:gd name="connsiteY48" fmla="*/ 97777 h 4275461"/>
                <a:gd name="connsiteX49" fmla="*/ 1505739 w 3619883"/>
                <a:gd name="connsiteY49" fmla="*/ 75753 h 4275461"/>
                <a:gd name="connsiteX50" fmla="*/ 1590891 w 3619883"/>
                <a:gd name="connsiteY50" fmla="*/ 144702 h 4275461"/>
                <a:gd name="connsiteX51" fmla="*/ 1625616 w 3619883"/>
                <a:gd name="connsiteY51" fmla="*/ 110893 h 4275461"/>
                <a:gd name="connsiteX52" fmla="*/ 1658964 w 3619883"/>
                <a:gd name="connsiteY52" fmla="*/ 106547 h 4275461"/>
                <a:gd name="connsiteX53" fmla="*/ 1746598 w 3619883"/>
                <a:gd name="connsiteY53" fmla="*/ 122460 h 4275461"/>
                <a:gd name="connsiteX54" fmla="*/ 1811913 w 3619883"/>
                <a:gd name="connsiteY54" fmla="*/ 143234 h 4275461"/>
                <a:gd name="connsiteX55" fmla="*/ 1856557 w 3619883"/>
                <a:gd name="connsiteY55" fmla="*/ 133511 h 4275461"/>
                <a:gd name="connsiteX56" fmla="*/ 2066003 w 3619883"/>
                <a:gd name="connsiteY56" fmla="*/ 143313 h 4275461"/>
                <a:gd name="connsiteX57" fmla="*/ 2177615 w 3619883"/>
                <a:gd name="connsiteY57" fmla="*/ 119007 h 4275461"/>
                <a:gd name="connsiteX58" fmla="*/ 2255883 w 3619883"/>
                <a:gd name="connsiteY58" fmla="*/ 99047 h 4275461"/>
                <a:gd name="connsiteX59" fmla="*/ 2344622 w 3619883"/>
                <a:gd name="connsiteY59" fmla="*/ 91388 h 4275461"/>
                <a:gd name="connsiteX60" fmla="*/ 2455682 w 3619883"/>
                <a:gd name="connsiteY60" fmla="*/ 78869 h 4275461"/>
                <a:gd name="connsiteX61" fmla="*/ 2632609 w 3619883"/>
                <a:gd name="connsiteY61" fmla="*/ 75338 h 4275461"/>
                <a:gd name="connsiteX62" fmla="*/ 2742291 w 3619883"/>
                <a:gd name="connsiteY62" fmla="*/ 92282 h 4275461"/>
                <a:gd name="connsiteX63" fmla="*/ 2851974 w 3619883"/>
                <a:gd name="connsiteY63" fmla="*/ 109227 h 4275461"/>
                <a:gd name="connsiteX64" fmla="*/ 2907643 w 3619883"/>
                <a:gd name="connsiteY64" fmla="*/ 100020 h 4275461"/>
                <a:gd name="connsiteX65" fmla="*/ 2944022 w 3619883"/>
                <a:gd name="connsiteY65" fmla="*/ 30853 h 4275461"/>
                <a:gd name="connsiteX66" fmla="*/ 3022289 w 3619883"/>
                <a:gd name="connsiteY66" fmla="*/ 10893 h 4275461"/>
                <a:gd name="connsiteX67" fmla="*/ 3054807 w 3619883"/>
                <a:gd name="connsiteY67" fmla="*/ 24226 h 4275461"/>
                <a:gd name="connsiteX68" fmla="*/ 3141892 w 3619883"/>
                <a:gd name="connsiteY68" fmla="*/ 51925 h 4275461"/>
                <a:gd name="connsiteX69" fmla="*/ 3185711 w 3619883"/>
                <a:gd name="connsiteY69" fmla="*/ 59881 h 4275461"/>
                <a:gd name="connsiteX70" fmla="*/ 3219056 w 3619883"/>
                <a:gd name="connsiteY70" fmla="*/ 55536 h 4275461"/>
                <a:gd name="connsiteX71" fmla="*/ 3263425 w 3619883"/>
                <a:gd name="connsiteY71" fmla="*/ 51706 h 4275461"/>
                <a:gd name="connsiteX72" fmla="*/ 3296219 w 3619883"/>
                <a:gd name="connsiteY72" fmla="*/ 59147 h 4275461"/>
                <a:gd name="connsiteX73" fmla="*/ 3319094 w 3619883"/>
                <a:gd name="connsiteY73" fmla="*/ 42500 h 4275461"/>
                <a:gd name="connsiteX74" fmla="*/ 3420511 w 3619883"/>
                <a:gd name="connsiteY74" fmla="*/ 0 h 4275461"/>
                <a:gd name="connsiteX75" fmla="*/ 3453305 w 3619883"/>
                <a:gd name="connsiteY75" fmla="*/ 7440 h 4275461"/>
                <a:gd name="connsiteX76" fmla="*/ 3496571 w 3619883"/>
                <a:gd name="connsiteY76" fmla="*/ 27182 h 4275461"/>
                <a:gd name="connsiteX77" fmla="*/ 3602117 w 3619883"/>
                <a:gd name="connsiteY77" fmla="*/ 132521 h 4275461"/>
                <a:gd name="connsiteX78" fmla="*/ 3619883 w 3619883"/>
                <a:gd name="connsiteY78" fmla="*/ 140049 h 4275461"/>
                <a:gd name="connsiteX79" fmla="*/ 3619883 w 3619883"/>
                <a:gd name="connsiteY7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339106 w 3619883"/>
                <a:gd name="connsiteY22" fmla="*/ 4128157 h 4275461"/>
                <a:gd name="connsiteX23" fmla="*/ 339106 w 3619883"/>
                <a:gd name="connsiteY23" fmla="*/ 3951392 h 4275461"/>
                <a:gd name="connsiteX24" fmla="*/ 189322 w 3619883"/>
                <a:gd name="connsiteY24" fmla="*/ 4275461 h 4275461"/>
                <a:gd name="connsiteX25" fmla="*/ 0 w 3619883"/>
                <a:gd name="connsiteY25" fmla="*/ 4275461 h 4275461"/>
                <a:gd name="connsiteX26" fmla="*/ 0 w 3619883"/>
                <a:gd name="connsiteY26" fmla="*/ 42229 h 4275461"/>
                <a:gd name="connsiteX27" fmla="*/ 42464 w 3619883"/>
                <a:gd name="connsiteY27" fmla="*/ 40518 h 4275461"/>
                <a:gd name="connsiteX28" fmla="*/ 137733 w 3619883"/>
                <a:gd name="connsiteY28" fmla="*/ 35355 h 4275461"/>
                <a:gd name="connsiteX29" fmla="*/ 270565 w 3619883"/>
                <a:gd name="connsiteY29" fmla="*/ 29759 h 4275461"/>
                <a:gd name="connsiteX30" fmla="*/ 479734 w 3619883"/>
                <a:gd name="connsiteY30" fmla="*/ 45455 h 4275461"/>
                <a:gd name="connsiteX31" fmla="*/ 524103 w 3619883"/>
                <a:gd name="connsiteY31" fmla="*/ 41625 h 4275461"/>
                <a:gd name="connsiteX32" fmla="*/ 624416 w 3619883"/>
                <a:gd name="connsiteY32" fmla="*/ 22696 h 4275461"/>
                <a:gd name="connsiteX33" fmla="*/ 657762 w 3619883"/>
                <a:gd name="connsiteY33" fmla="*/ 18351 h 4275461"/>
                <a:gd name="connsiteX34" fmla="*/ 690557 w 3619883"/>
                <a:gd name="connsiteY34" fmla="*/ 25792 h 4275461"/>
                <a:gd name="connsiteX35" fmla="*/ 745123 w 3619883"/>
                <a:gd name="connsiteY35" fmla="*/ 40157 h 4275461"/>
                <a:gd name="connsiteX36" fmla="*/ 789493 w 3619883"/>
                <a:gd name="connsiteY36" fmla="*/ 36327 h 4275461"/>
                <a:gd name="connsiteX37" fmla="*/ 854255 w 3619883"/>
                <a:gd name="connsiteY37" fmla="*/ 68887 h 4275461"/>
                <a:gd name="connsiteX38" fmla="*/ 897520 w 3619883"/>
                <a:gd name="connsiteY38" fmla="*/ 88629 h 4275461"/>
                <a:gd name="connsiteX39" fmla="*/ 940510 w 3619883"/>
                <a:gd name="connsiteY39" fmla="*/ 114265 h 4275461"/>
                <a:gd name="connsiteX40" fmla="*/ 1082712 w 3619883"/>
                <a:gd name="connsiteY40" fmla="*/ 144543 h 4275461"/>
                <a:gd name="connsiteX41" fmla="*/ 1205348 w 3619883"/>
                <a:gd name="connsiteY41" fmla="*/ 120753 h 4275461"/>
                <a:gd name="connsiteX42" fmla="*/ 1271764 w 3619883"/>
                <a:gd name="connsiteY42" fmla="*/ 117956 h 4275461"/>
                <a:gd name="connsiteX43" fmla="*/ 1315583 w 3619883"/>
                <a:gd name="connsiteY43" fmla="*/ 125912 h 4275461"/>
                <a:gd name="connsiteX44" fmla="*/ 1359125 w 3619883"/>
                <a:gd name="connsiteY44" fmla="*/ 139761 h 4275461"/>
                <a:gd name="connsiteX45" fmla="*/ 1391919 w 3619883"/>
                <a:gd name="connsiteY45" fmla="*/ 147202 h 4275461"/>
                <a:gd name="connsiteX46" fmla="*/ 1436563 w 3619883"/>
                <a:gd name="connsiteY46" fmla="*/ 137480 h 4275461"/>
                <a:gd name="connsiteX47" fmla="*/ 1471566 w 3619883"/>
                <a:gd name="connsiteY47" fmla="*/ 97777 h 4275461"/>
                <a:gd name="connsiteX48" fmla="*/ 1505739 w 3619883"/>
                <a:gd name="connsiteY48" fmla="*/ 75753 h 4275461"/>
                <a:gd name="connsiteX49" fmla="*/ 1590891 w 3619883"/>
                <a:gd name="connsiteY49" fmla="*/ 144702 h 4275461"/>
                <a:gd name="connsiteX50" fmla="*/ 1625616 w 3619883"/>
                <a:gd name="connsiteY50" fmla="*/ 110893 h 4275461"/>
                <a:gd name="connsiteX51" fmla="*/ 1658964 w 3619883"/>
                <a:gd name="connsiteY51" fmla="*/ 106547 h 4275461"/>
                <a:gd name="connsiteX52" fmla="*/ 1746598 w 3619883"/>
                <a:gd name="connsiteY52" fmla="*/ 122460 h 4275461"/>
                <a:gd name="connsiteX53" fmla="*/ 1811913 w 3619883"/>
                <a:gd name="connsiteY53" fmla="*/ 143234 h 4275461"/>
                <a:gd name="connsiteX54" fmla="*/ 1856557 w 3619883"/>
                <a:gd name="connsiteY54" fmla="*/ 133511 h 4275461"/>
                <a:gd name="connsiteX55" fmla="*/ 2066003 w 3619883"/>
                <a:gd name="connsiteY55" fmla="*/ 143313 h 4275461"/>
                <a:gd name="connsiteX56" fmla="*/ 2177615 w 3619883"/>
                <a:gd name="connsiteY56" fmla="*/ 119007 h 4275461"/>
                <a:gd name="connsiteX57" fmla="*/ 2255883 w 3619883"/>
                <a:gd name="connsiteY57" fmla="*/ 99047 h 4275461"/>
                <a:gd name="connsiteX58" fmla="*/ 2344622 w 3619883"/>
                <a:gd name="connsiteY58" fmla="*/ 91388 h 4275461"/>
                <a:gd name="connsiteX59" fmla="*/ 2455682 w 3619883"/>
                <a:gd name="connsiteY59" fmla="*/ 78869 h 4275461"/>
                <a:gd name="connsiteX60" fmla="*/ 2632609 w 3619883"/>
                <a:gd name="connsiteY60" fmla="*/ 75338 h 4275461"/>
                <a:gd name="connsiteX61" fmla="*/ 2742291 w 3619883"/>
                <a:gd name="connsiteY61" fmla="*/ 92282 h 4275461"/>
                <a:gd name="connsiteX62" fmla="*/ 2851974 w 3619883"/>
                <a:gd name="connsiteY62" fmla="*/ 109227 h 4275461"/>
                <a:gd name="connsiteX63" fmla="*/ 2907643 w 3619883"/>
                <a:gd name="connsiteY63" fmla="*/ 100020 h 4275461"/>
                <a:gd name="connsiteX64" fmla="*/ 2944022 w 3619883"/>
                <a:gd name="connsiteY64" fmla="*/ 30853 h 4275461"/>
                <a:gd name="connsiteX65" fmla="*/ 3022289 w 3619883"/>
                <a:gd name="connsiteY65" fmla="*/ 10893 h 4275461"/>
                <a:gd name="connsiteX66" fmla="*/ 3054807 w 3619883"/>
                <a:gd name="connsiteY66" fmla="*/ 24226 h 4275461"/>
                <a:gd name="connsiteX67" fmla="*/ 3141892 w 3619883"/>
                <a:gd name="connsiteY67" fmla="*/ 51925 h 4275461"/>
                <a:gd name="connsiteX68" fmla="*/ 3185711 w 3619883"/>
                <a:gd name="connsiteY68" fmla="*/ 59881 h 4275461"/>
                <a:gd name="connsiteX69" fmla="*/ 3219056 w 3619883"/>
                <a:gd name="connsiteY69" fmla="*/ 55536 h 4275461"/>
                <a:gd name="connsiteX70" fmla="*/ 3263425 w 3619883"/>
                <a:gd name="connsiteY70" fmla="*/ 51706 h 4275461"/>
                <a:gd name="connsiteX71" fmla="*/ 3296219 w 3619883"/>
                <a:gd name="connsiteY71" fmla="*/ 59147 h 4275461"/>
                <a:gd name="connsiteX72" fmla="*/ 3319094 w 3619883"/>
                <a:gd name="connsiteY72" fmla="*/ 42500 h 4275461"/>
                <a:gd name="connsiteX73" fmla="*/ 3420511 w 3619883"/>
                <a:gd name="connsiteY73" fmla="*/ 0 h 4275461"/>
                <a:gd name="connsiteX74" fmla="*/ 3453305 w 3619883"/>
                <a:gd name="connsiteY74" fmla="*/ 7440 h 4275461"/>
                <a:gd name="connsiteX75" fmla="*/ 3496571 w 3619883"/>
                <a:gd name="connsiteY75" fmla="*/ 27182 h 4275461"/>
                <a:gd name="connsiteX76" fmla="*/ 3602117 w 3619883"/>
                <a:gd name="connsiteY76" fmla="*/ 132521 h 4275461"/>
                <a:gd name="connsiteX77" fmla="*/ 3619883 w 3619883"/>
                <a:gd name="connsiteY77" fmla="*/ 140049 h 4275461"/>
                <a:gd name="connsiteX78" fmla="*/ 3619883 w 3619883"/>
                <a:gd name="connsiteY7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339106 w 3619883"/>
                <a:gd name="connsiteY22" fmla="*/ 3951392 h 4275461"/>
                <a:gd name="connsiteX23" fmla="*/ 189322 w 3619883"/>
                <a:gd name="connsiteY23" fmla="*/ 4275461 h 4275461"/>
                <a:gd name="connsiteX24" fmla="*/ 0 w 3619883"/>
                <a:gd name="connsiteY24" fmla="*/ 4275461 h 4275461"/>
                <a:gd name="connsiteX25" fmla="*/ 0 w 3619883"/>
                <a:gd name="connsiteY25" fmla="*/ 42229 h 4275461"/>
                <a:gd name="connsiteX26" fmla="*/ 42464 w 3619883"/>
                <a:gd name="connsiteY26" fmla="*/ 40518 h 4275461"/>
                <a:gd name="connsiteX27" fmla="*/ 137733 w 3619883"/>
                <a:gd name="connsiteY27" fmla="*/ 35355 h 4275461"/>
                <a:gd name="connsiteX28" fmla="*/ 270565 w 3619883"/>
                <a:gd name="connsiteY28" fmla="*/ 29759 h 4275461"/>
                <a:gd name="connsiteX29" fmla="*/ 479734 w 3619883"/>
                <a:gd name="connsiteY29" fmla="*/ 45455 h 4275461"/>
                <a:gd name="connsiteX30" fmla="*/ 524103 w 3619883"/>
                <a:gd name="connsiteY30" fmla="*/ 41625 h 4275461"/>
                <a:gd name="connsiteX31" fmla="*/ 624416 w 3619883"/>
                <a:gd name="connsiteY31" fmla="*/ 22696 h 4275461"/>
                <a:gd name="connsiteX32" fmla="*/ 657762 w 3619883"/>
                <a:gd name="connsiteY32" fmla="*/ 18351 h 4275461"/>
                <a:gd name="connsiteX33" fmla="*/ 690557 w 3619883"/>
                <a:gd name="connsiteY33" fmla="*/ 25792 h 4275461"/>
                <a:gd name="connsiteX34" fmla="*/ 745123 w 3619883"/>
                <a:gd name="connsiteY34" fmla="*/ 40157 h 4275461"/>
                <a:gd name="connsiteX35" fmla="*/ 789493 w 3619883"/>
                <a:gd name="connsiteY35" fmla="*/ 36327 h 4275461"/>
                <a:gd name="connsiteX36" fmla="*/ 854255 w 3619883"/>
                <a:gd name="connsiteY36" fmla="*/ 68887 h 4275461"/>
                <a:gd name="connsiteX37" fmla="*/ 897520 w 3619883"/>
                <a:gd name="connsiteY37" fmla="*/ 88629 h 4275461"/>
                <a:gd name="connsiteX38" fmla="*/ 940510 w 3619883"/>
                <a:gd name="connsiteY38" fmla="*/ 114265 h 4275461"/>
                <a:gd name="connsiteX39" fmla="*/ 1082712 w 3619883"/>
                <a:gd name="connsiteY39" fmla="*/ 144543 h 4275461"/>
                <a:gd name="connsiteX40" fmla="*/ 1205348 w 3619883"/>
                <a:gd name="connsiteY40" fmla="*/ 120753 h 4275461"/>
                <a:gd name="connsiteX41" fmla="*/ 1271764 w 3619883"/>
                <a:gd name="connsiteY41" fmla="*/ 117956 h 4275461"/>
                <a:gd name="connsiteX42" fmla="*/ 1315583 w 3619883"/>
                <a:gd name="connsiteY42" fmla="*/ 125912 h 4275461"/>
                <a:gd name="connsiteX43" fmla="*/ 1359125 w 3619883"/>
                <a:gd name="connsiteY43" fmla="*/ 139761 h 4275461"/>
                <a:gd name="connsiteX44" fmla="*/ 1391919 w 3619883"/>
                <a:gd name="connsiteY44" fmla="*/ 147202 h 4275461"/>
                <a:gd name="connsiteX45" fmla="*/ 1436563 w 3619883"/>
                <a:gd name="connsiteY45" fmla="*/ 137480 h 4275461"/>
                <a:gd name="connsiteX46" fmla="*/ 1471566 w 3619883"/>
                <a:gd name="connsiteY46" fmla="*/ 97777 h 4275461"/>
                <a:gd name="connsiteX47" fmla="*/ 1505739 w 3619883"/>
                <a:gd name="connsiteY47" fmla="*/ 75753 h 4275461"/>
                <a:gd name="connsiteX48" fmla="*/ 1590891 w 3619883"/>
                <a:gd name="connsiteY48" fmla="*/ 144702 h 4275461"/>
                <a:gd name="connsiteX49" fmla="*/ 1625616 w 3619883"/>
                <a:gd name="connsiteY49" fmla="*/ 110893 h 4275461"/>
                <a:gd name="connsiteX50" fmla="*/ 1658964 w 3619883"/>
                <a:gd name="connsiteY50" fmla="*/ 106547 h 4275461"/>
                <a:gd name="connsiteX51" fmla="*/ 1746598 w 3619883"/>
                <a:gd name="connsiteY51" fmla="*/ 122460 h 4275461"/>
                <a:gd name="connsiteX52" fmla="*/ 1811913 w 3619883"/>
                <a:gd name="connsiteY52" fmla="*/ 143234 h 4275461"/>
                <a:gd name="connsiteX53" fmla="*/ 1856557 w 3619883"/>
                <a:gd name="connsiteY53" fmla="*/ 133511 h 4275461"/>
                <a:gd name="connsiteX54" fmla="*/ 2066003 w 3619883"/>
                <a:gd name="connsiteY54" fmla="*/ 143313 h 4275461"/>
                <a:gd name="connsiteX55" fmla="*/ 2177615 w 3619883"/>
                <a:gd name="connsiteY55" fmla="*/ 119007 h 4275461"/>
                <a:gd name="connsiteX56" fmla="*/ 2255883 w 3619883"/>
                <a:gd name="connsiteY56" fmla="*/ 99047 h 4275461"/>
                <a:gd name="connsiteX57" fmla="*/ 2344622 w 3619883"/>
                <a:gd name="connsiteY57" fmla="*/ 91388 h 4275461"/>
                <a:gd name="connsiteX58" fmla="*/ 2455682 w 3619883"/>
                <a:gd name="connsiteY58" fmla="*/ 78869 h 4275461"/>
                <a:gd name="connsiteX59" fmla="*/ 2632609 w 3619883"/>
                <a:gd name="connsiteY59" fmla="*/ 75338 h 4275461"/>
                <a:gd name="connsiteX60" fmla="*/ 2742291 w 3619883"/>
                <a:gd name="connsiteY60" fmla="*/ 92282 h 4275461"/>
                <a:gd name="connsiteX61" fmla="*/ 2851974 w 3619883"/>
                <a:gd name="connsiteY61" fmla="*/ 109227 h 4275461"/>
                <a:gd name="connsiteX62" fmla="*/ 2907643 w 3619883"/>
                <a:gd name="connsiteY62" fmla="*/ 100020 h 4275461"/>
                <a:gd name="connsiteX63" fmla="*/ 2944022 w 3619883"/>
                <a:gd name="connsiteY63" fmla="*/ 30853 h 4275461"/>
                <a:gd name="connsiteX64" fmla="*/ 3022289 w 3619883"/>
                <a:gd name="connsiteY64" fmla="*/ 10893 h 4275461"/>
                <a:gd name="connsiteX65" fmla="*/ 3054807 w 3619883"/>
                <a:gd name="connsiteY65" fmla="*/ 24226 h 4275461"/>
                <a:gd name="connsiteX66" fmla="*/ 3141892 w 3619883"/>
                <a:gd name="connsiteY66" fmla="*/ 51925 h 4275461"/>
                <a:gd name="connsiteX67" fmla="*/ 3185711 w 3619883"/>
                <a:gd name="connsiteY67" fmla="*/ 59881 h 4275461"/>
                <a:gd name="connsiteX68" fmla="*/ 3219056 w 3619883"/>
                <a:gd name="connsiteY68" fmla="*/ 55536 h 4275461"/>
                <a:gd name="connsiteX69" fmla="*/ 3263425 w 3619883"/>
                <a:gd name="connsiteY69" fmla="*/ 51706 h 4275461"/>
                <a:gd name="connsiteX70" fmla="*/ 3296219 w 3619883"/>
                <a:gd name="connsiteY70" fmla="*/ 59147 h 4275461"/>
                <a:gd name="connsiteX71" fmla="*/ 3319094 w 3619883"/>
                <a:gd name="connsiteY71" fmla="*/ 42500 h 4275461"/>
                <a:gd name="connsiteX72" fmla="*/ 3420511 w 3619883"/>
                <a:gd name="connsiteY72" fmla="*/ 0 h 4275461"/>
                <a:gd name="connsiteX73" fmla="*/ 3453305 w 3619883"/>
                <a:gd name="connsiteY73" fmla="*/ 7440 h 4275461"/>
                <a:gd name="connsiteX74" fmla="*/ 3496571 w 3619883"/>
                <a:gd name="connsiteY74" fmla="*/ 27182 h 4275461"/>
                <a:gd name="connsiteX75" fmla="*/ 3602117 w 3619883"/>
                <a:gd name="connsiteY75" fmla="*/ 132521 h 4275461"/>
                <a:gd name="connsiteX76" fmla="*/ 3619883 w 3619883"/>
                <a:gd name="connsiteY76" fmla="*/ 140049 h 4275461"/>
                <a:gd name="connsiteX77" fmla="*/ 3619883 w 3619883"/>
                <a:gd name="connsiteY7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189322 w 3619883"/>
                <a:gd name="connsiteY22" fmla="*/ 4275461 h 4275461"/>
                <a:gd name="connsiteX23" fmla="*/ 0 w 3619883"/>
                <a:gd name="connsiteY23" fmla="*/ 4275461 h 4275461"/>
                <a:gd name="connsiteX24" fmla="*/ 0 w 3619883"/>
                <a:gd name="connsiteY24" fmla="*/ 42229 h 4275461"/>
                <a:gd name="connsiteX25" fmla="*/ 42464 w 3619883"/>
                <a:gd name="connsiteY25" fmla="*/ 40518 h 4275461"/>
                <a:gd name="connsiteX26" fmla="*/ 137733 w 3619883"/>
                <a:gd name="connsiteY26" fmla="*/ 35355 h 4275461"/>
                <a:gd name="connsiteX27" fmla="*/ 270565 w 3619883"/>
                <a:gd name="connsiteY27" fmla="*/ 29759 h 4275461"/>
                <a:gd name="connsiteX28" fmla="*/ 479734 w 3619883"/>
                <a:gd name="connsiteY28" fmla="*/ 45455 h 4275461"/>
                <a:gd name="connsiteX29" fmla="*/ 524103 w 3619883"/>
                <a:gd name="connsiteY29" fmla="*/ 41625 h 4275461"/>
                <a:gd name="connsiteX30" fmla="*/ 624416 w 3619883"/>
                <a:gd name="connsiteY30" fmla="*/ 22696 h 4275461"/>
                <a:gd name="connsiteX31" fmla="*/ 657762 w 3619883"/>
                <a:gd name="connsiteY31" fmla="*/ 18351 h 4275461"/>
                <a:gd name="connsiteX32" fmla="*/ 690557 w 3619883"/>
                <a:gd name="connsiteY32" fmla="*/ 25792 h 4275461"/>
                <a:gd name="connsiteX33" fmla="*/ 745123 w 3619883"/>
                <a:gd name="connsiteY33" fmla="*/ 40157 h 4275461"/>
                <a:gd name="connsiteX34" fmla="*/ 789493 w 3619883"/>
                <a:gd name="connsiteY34" fmla="*/ 36327 h 4275461"/>
                <a:gd name="connsiteX35" fmla="*/ 854255 w 3619883"/>
                <a:gd name="connsiteY35" fmla="*/ 68887 h 4275461"/>
                <a:gd name="connsiteX36" fmla="*/ 897520 w 3619883"/>
                <a:gd name="connsiteY36" fmla="*/ 88629 h 4275461"/>
                <a:gd name="connsiteX37" fmla="*/ 940510 w 3619883"/>
                <a:gd name="connsiteY37" fmla="*/ 114265 h 4275461"/>
                <a:gd name="connsiteX38" fmla="*/ 1082712 w 3619883"/>
                <a:gd name="connsiteY38" fmla="*/ 144543 h 4275461"/>
                <a:gd name="connsiteX39" fmla="*/ 1205348 w 3619883"/>
                <a:gd name="connsiteY39" fmla="*/ 120753 h 4275461"/>
                <a:gd name="connsiteX40" fmla="*/ 1271764 w 3619883"/>
                <a:gd name="connsiteY40" fmla="*/ 117956 h 4275461"/>
                <a:gd name="connsiteX41" fmla="*/ 1315583 w 3619883"/>
                <a:gd name="connsiteY41" fmla="*/ 125912 h 4275461"/>
                <a:gd name="connsiteX42" fmla="*/ 1359125 w 3619883"/>
                <a:gd name="connsiteY42" fmla="*/ 139761 h 4275461"/>
                <a:gd name="connsiteX43" fmla="*/ 1391919 w 3619883"/>
                <a:gd name="connsiteY43" fmla="*/ 147202 h 4275461"/>
                <a:gd name="connsiteX44" fmla="*/ 1436563 w 3619883"/>
                <a:gd name="connsiteY44" fmla="*/ 137480 h 4275461"/>
                <a:gd name="connsiteX45" fmla="*/ 1471566 w 3619883"/>
                <a:gd name="connsiteY45" fmla="*/ 97777 h 4275461"/>
                <a:gd name="connsiteX46" fmla="*/ 1505739 w 3619883"/>
                <a:gd name="connsiteY46" fmla="*/ 75753 h 4275461"/>
                <a:gd name="connsiteX47" fmla="*/ 1590891 w 3619883"/>
                <a:gd name="connsiteY47" fmla="*/ 144702 h 4275461"/>
                <a:gd name="connsiteX48" fmla="*/ 1625616 w 3619883"/>
                <a:gd name="connsiteY48" fmla="*/ 110893 h 4275461"/>
                <a:gd name="connsiteX49" fmla="*/ 1658964 w 3619883"/>
                <a:gd name="connsiteY49" fmla="*/ 106547 h 4275461"/>
                <a:gd name="connsiteX50" fmla="*/ 1746598 w 3619883"/>
                <a:gd name="connsiteY50" fmla="*/ 122460 h 4275461"/>
                <a:gd name="connsiteX51" fmla="*/ 1811913 w 3619883"/>
                <a:gd name="connsiteY51" fmla="*/ 143234 h 4275461"/>
                <a:gd name="connsiteX52" fmla="*/ 1856557 w 3619883"/>
                <a:gd name="connsiteY52" fmla="*/ 133511 h 4275461"/>
                <a:gd name="connsiteX53" fmla="*/ 2066003 w 3619883"/>
                <a:gd name="connsiteY53" fmla="*/ 143313 h 4275461"/>
                <a:gd name="connsiteX54" fmla="*/ 2177615 w 3619883"/>
                <a:gd name="connsiteY54" fmla="*/ 119007 h 4275461"/>
                <a:gd name="connsiteX55" fmla="*/ 2255883 w 3619883"/>
                <a:gd name="connsiteY55" fmla="*/ 99047 h 4275461"/>
                <a:gd name="connsiteX56" fmla="*/ 2344622 w 3619883"/>
                <a:gd name="connsiteY56" fmla="*/ 91388 h 4275461"/>
                <a:gd name="connsiteX57" fmla="*/ 2455682 w 3619883"/>
                <a:gd name="connsiteY57" fmla="*/ 78869 h 4275461"/>
                <a:gd name="connsiteX58" fmla="*/ 2632609 w 3619883"/>
                <a:gd name="connsiteY58" fmla="*/ 75338 h 4275461"/>
                <a:gd name="connsiteX59" fmla="*/ 2742291 w 3619883"/>
                <a:gd name="connsiteY59" fmla="*/ 92282 h 4275461"/>
                <a:gd name="connsiteX60" fmla="*/ 2851974 w 3619883"/>
                <a:gd name="connsiteY60" fmla="*/ 109227 h 4275461"/>
                <a:gd name="connsiteX61" fmla="*/ 2907643 w 3619883"/>
                <a:gd name="connsiteY61" fmla="*/ 100020 h 4275461"/>
                <a:gd name="connsiteX62" fmla="*/ 2944022 w 3619883"/>
                <a:gd name="connsiteY62" fmla="*/ 30853 h 4275461"/>
                <a:gd name="connsiteX63" fmla="*/ 3022289 w 3619883"/>
                <a:gd name="connsiteY63" fmla="*/ 10893 h 4275461"/>
                <a:gd name="connsiteX64" fmla="*/ 3054807 w 3619883"/>
                <a:gd name="connsiteY64" fmla="*/ 24226 h 4275461"/>
                <a:gd name="connsiteX65" fmla="*/ 3141892 w 3619883"/>
                <a:gd name="connsiteY65" fmla="*/ 51925 h 4275461"/>
                <a:gd name="connsiteX66" fmla="*/ 3185711 w 3619883"/>
                <a:gd name="connsiteY66" fmla="*/ 59881 h 4275461"/>
                <a:gd name="connsiteX67" fmla="*/ 3219056 w 3619883"/>
                <a:gd name="connsiteY67" fmla="*/ 55536 h 4275461"/>
                <a:gd name="connsiteX68" fmla="*/ 3263425 w 3619883"/>
                <a:gd name="connsiteY68" fmla="*/ 51706 h 4275461"/>
                <a:gd name="connsiteX69" fmla="*/ 3296219 w 3619883"/>
                <a:gd name="connsiteY69" fmla="*/ 59147 h 4275461"/>
                <a:gd name="connsiteX70" fmla="*/ 3319094 w 3619883"/>
                <a:gd name="connsiteY70" fmla="*/ 42500 h 4275461"/>
                <a:gd name="connsiteX71" fmla="*/ 3420511 w 3619883"/>
                <a:gd name="connsiteY71" fmla="*/ 0 h 4275461"/>
                <a:gd name="connsiteX72" fmla="*/ 3453305 w 3619883"/>
                <a:gd name="connsiteY72" fmla="*/ 7440 h 4275461"/>
                <a:gd name="connsiteX73" fmla="*/ 3496571 w 3619883"/>
                <a:gd name="connsiteY73" fmla="*/ 27182 h 4275461"/>
                <a:gd name="connsiteX74" fmla="*/ 3602117 w 3619883"/>
                <a:gd name="connsiteY74" fmla="*/ 132521 h 4275461"/>
                <a:gd name="connsiteX75" fmla="*/ 3619883 w 3619883"/>
                <a:gd name="connsiteY75" fmla="*/ 140049 h 4275461"/>
                <a:gd name="connsiteX76" fmla="*/ 3619883 w 3619883"/>
                <a:gd name="connsiteY76" fmla="*/ 4275461 h 4275461"/>
                <a:gd name="connsiteX0" fmla="*/ 3619883 w 3619883"/>
                <a:gd name="connsiteY0" fmla="*/ 755612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189322 w 3619883"/>
                <a:gd name="connsiteY22" fmla="*/ 4275461 h 4275461"/>
                <a:gd name="connsiteX23" fmla="*/ 0 w 3619883"/>
                <a:gd name="connsiteY23" fmla="*/ 4275461 h 4275461"/>
                <a:gd name="connsiteX24" fmla="*/ 0 w 3619883"/>
                <a:gd name="connsiteY24" fmla="*/ 42229 h 4275461"/>
                <a:gd name="connsiteX25" fmla="*/ 42464 w 3619883"/>
                <a:gd name="connsiteY25" fmla="*/ 40518 h 4275461"/>
                <a:gd name="connsiteX26" fmla="*/ 137733 w 3619883"/>
                <a:gd name="connsiteY26" fmla="*/ 35355 h 4275461"/>
                <a:gd name="connsiteX27" fmla="*/ 270565 w 3619883"/>
                <a:gd name="connsiteY27" fmla="*/ 29759 h 4275461"/>
                <a:gd name="connsiteX28" fmla="*/ 479734 w 3619883"/>
                <a:gd name="connsiteY28" fmla="*/ 45455 h 4275461"/>
                <a:gd name="connsiteX29" fmla="*/ 524103 w 3619883"/>
                <a:gd name="connsiteY29" fmla="*/ 41625 h 4275461"/>
                <a:gd name="connsiteX30" fmla="*/ 624416 w 3619883"/>
                <a:gd name="connsiteY30" fmla="*/ 22696 h 4275461"/>
                <a:gd name="connsiteX31" fmla="*/ 657762 w 3619883"/>
                <a:gd name="connsiteY31" fmla="*/ 18351 h 4275461"/>
                <a:gd name="connsiteX32" fmla="*/ 690557 w 3619883"/>
                <a:gd name="connsiteY32" fmla="*/ 25792 h 4275461"/>
                <a:gd name="connsiteX33" fmla="*/ 745123 w 3619883"/>
                <a:gd name="connsiteY33" fmla="*/ 40157 h 4275461"/>
                <a:gd name="connsiteX34" fmla="*/ 789493 w 3619883"/>
                <a:gd name="connsiteY34" fmla="*/ 36327 h 4275461"/>
                <a:gd name="connsiteX35" fmla="*/ 854255 w 3619883"/>
                <a:gd name="connsiteY35" fmla="*/ 68887 h 4275461"/>
                <a:gd name="connsiteX36" fmla="*/ 897520 w 3619883"/>
                <a:gd name="connsiteY36" fmla="*/ 88629 h 4275461"/>
                <a:gd name="connsiteX37" fmla="*/ 940510 w 3619883"/>
                <a:gd name="connsiteY37" fmla="*/ 114265 h 4275461"/>
                <a:gd name="connsiteX38" fmla="*/ 1082712 w 3619883"/>
                <a:gd name="connsiteY38" fmla="*/ 144543 h 4275461"/>
                <a:gd name="connsiteX39" fmla="*/ 1205348 w 3619883"/>
                <a:gd name="connsiteY39" fmla="*/ 120753 h 4275461"/>
                <a:gd name="connsiteX40" fmla="*/ 1271764 w 3619883"/>
                <a:gd name="connsiteY40" fmla="*/ 117956 h 4275461"/>
                <a:gd name="connsiteX41" fmla="*/ 1315583 w 3619883"/>
                <a:gd name="connsiteY41" fmla="*/ 125912 h 4275461"/>
                <a:gd name="connsiteX42" fmla="*/ 1359125 w 3619883"/>
                <a:gd name="connsiteY42" fmla="*/ 139761 h 4275461"/>
                <a:gd name="connsiteX43" fmla="*/ 1391919 w 3619883"/>
                <a:gd name="connsiteY43" fmla="*/ 147202 h 4275461"/>
                <a:gd name="connsiteX44" fmla="*/ 1436563 w 3619883"/>
                <a:gd name="connsiteY44" fmla="*/ 137480 h 4275461"/>
                <a:gd name="connsiteX45" fmla="*/ 1471566 w 3619883"/>
                <a:gd name="connsiteY45" fmla="*/ 97777 h 4275461"/>
                <a:gd name="connsiteX46" fmla="*/ 1505739 w 3619883"/>
                <a:gd name="connsiteY46" fmla="*/ 75753 h 4275461"/>
                <a:gd name="connsiteX47" fmla="*/ 1590891 w 3619883"/>
                <a:gd name="connsiteY47" fmla="*/ 144702 h 4275461"/>
                <a:gd name="connsiteX48" fmla="*/ 1625616 w 3619883"/>
                <a:gd name="connsiteY48" fmla="*/ 110893 h 4275461"/>
                <a:gd name="connsiteX49" fmla="*/ 1658964 w 3619883"/>
                <a:gd name="connsiteY49" fmla="*/ 106547 h 4275461"/>
                <a:gd name="connsiteX50" fmla="*/ 1746598 w 3619883"/>
                <a:gd name="connsiteY50" fmla="*/ 122460 h 4275461"/>
                <a:gd name="connsiteX51" fmla="*/ 1811913 w 3619883"/>
                <a:gd name="connsiteY51" fmla="*/ 143234 h 4275461"/>
                <a:gd name="connsiteX52" fmla="*/ 1856557 w 3619883"/>
                <a:gd name="connsiteY52" fmla="*/ 133511 h 4275461"/>
                <a:gd name="connsiteX53" fmla="*/ 2066003 w 3619883"/>
                <a:gd name="connsiteY53" fmla="*/ 143313 h 4275461"/>
                <a:gd name="connsiteX54" fmla="*/ 2177615 w 3619883"/>
                <a:gd name="connsiteY54" fmla="*/ 119007 h 4275461"/>
                <a:gd name="connsiteX55" fmla="*/ 2255883 w 3619883"/>
                <a:gd name="connsiteY55" fmla="*/ 99047 h 4275461"/>
                <a:gd name="connsiteX56" fmla="*/ 2344622 w 3619883"/>
                <a:gd name="connsiteY56" fmla="*/ 91388 h 4275461"/>
                <a:gd name="connsiteX57" fmla="*/ 2455682 w 3619883"/>
                <a:gd name="connsiteY57" fmla="*/ 78869 h 4275461"/>
                <a:gd name="connsiteX58" fmla="*/ 2632609 w 3619883"/>
                <a:gd name="connsiteY58" fmla="*/ 75338 h 4275461"/>
                <a:gd name="connsiteX59" fmla="*/ 2742291 w 3619883"/>
                <a:gd name="connsiteY59" fmla="*/ 92282 h 4275461"/>
                <a:gd name="connsiteX60" fmla="*/ 2851974 w 3619883"/>
                <a:gd name="connsiteY60" fmla="*/ 109227 h 4275461"/>
                <a:gd name="connsiteX61" fmla="*/ 2907643 w 3619883"/>
                <a:gd name="connsiteY61" fmla="*/ 100020 h 4275461"/>
                <a:gd name="connsiteX62" fmla="*/ 2944022 w 3619883"/>
                <a:gd name="connsiteY62" fmla="*/ 30853 h 4275461"/>
                <a:gd name="connsiteX63" fmla="*/ 3022289 w 3619883"/>
                <a:gd name="connsiteY63" fmla="*/ 10893 h 4275461"/>
                <a:gd name="connsiteX64" fmla="*/ 3054807 w 3619883"/>
                <a:gd name="connsiteY64" fmla="*/ 24226 h 4275461"/>
                <a:gd name="connsiteX65" fmla="*/ 3141892 w 3619883"/>
                <a:gd name="connsiteY65" fmla="*/ 51925 h 4275461"/>
                <a:gd name="connsiteX66" fmla="*/ 3185711 w 3619883"/>
                <a:gd name="connsiteY66" fmla="*/ 59881 h 4275461"/>
                <a:gd name="connsiteX67" fmla="*/ 3219056 w 3619883"/>
                <a:gd name="connsiteY67" fmla="*/ 55536 h 4275461"/>
                <a:gd name="connsiteX68" fmla="*/ 3263425 w 3619883"/>
                <a:gd name="connsiteY68" fmla="*/ 51706 h 4275461"/>
                <a:gd name="connsiteX69" fmla="*/ 3296219 w 3619883"/>
                <a:gd name="connsiteY69" fmla="*/ 59147 h 4275461"/>
                <a:gd name="connsiteX70" fmla="*/ 3319094 w 3619883"/>
                <a:gd name="connsiteY70" fmla="*/ 42500 h 4275461"/>
                <a:gd name="connsiteX71" fmla="*/ 3420511 w 3619883"/>
                <a:gd name="connsiteY71" fmla="*/ 0 h 4275461"/>
                <a:gd name="connsiteX72" fmla="*/ 3453305 w 3619883"/>
                <a:gd name="connsiteY72" fmla="*/ 7440 h 4275461"/>
                <a:gd name="connsiteX73" fmla="*/ 3496571 w 3619883"/>
                <a:gd name="connsiteY73" fmla="*/ 27182 h 4275461"/>
                <a:gd name="connsiteX74" fmla="*/ 3602117 w 3619883"/>
                <a:gd name="connsiteY74" fmla="*/ 132521 h 4275461"/>
                <a:gd name="connsiteX75" fmla="*/ 3619883 w 3619883"/>
                <a:gd name="connsiteY75" fmla="*/ 140049 h 4275461"/>
                <a:gd name="connsiteX76" fmla="*/ 3619883 w 3619883"/>
                <a:gd name="connsiteY76" fmla="*/ 755612 h 4275461"/>
                <a:gd name="connsiteX0" fmla="*/ 3619883 w 3619883"/>
                <a:gd name="connsiteY0" fmla="*/ 755612 h 4275461"/>
                <a:gd name="connsiteX1" fmla="*/ 3269726 w 3619883"/>
                <a:gd name="connsiteY1" fmla="*/ 4275461 h 4275461"/>
                <a:gd name="connsiteX2" fmla="*/ 3052674 w 3619883"/>
                <a:gd name="connsiteY2" fmla="*/ 4275461 h 4275461"/>
                <a:gd name="connsiteX3" fmla="*/ 3014011 w 3619883"/>
                <a:gd name="connsiteY3" fmla="*/ 4275461 h 4275461"/>
                <a:gd name="connsiteX4" fmla="*/ 2761042 w 3619883"/>
                <a:gd name="connsiteY4" fmla="*/ 4275461 h 4275461"/>
                <a:gd name="connsiteX5" fmla="*/ 2690646 w 3619883"/>
                <a:gd name="connsiteY5" fmla="*/ 4275461 h 4275461"/>
                <a:gd name="connsiteX6" fmla="*/ 2511710 w 3619883"/>
                <a:gd name="connsiteY6" fmla="*/ 4275461 h 4275461"/>
                <a:gd name="connsiteX7" fmla="*/ 2337697 w 3619883"/>
                <a:gd name="connsiteY7" fmla="*/ 4275461 h 4275461"/>
                <a:gd name="connsiteX8" fmla="*/ 2150155 w 3619883"/>
                <a:gd name="connsiteY8" fmla="*/ 4275461 h 4275461"/>
                <a:gd name="connsiteX9" fmla="*/ 2079759 w 3619883"/>
                <a:gd name="connsiteY9" fmla="*/ 4275461 h 4275461"/>
                <a:gd name="connsiteX10" fmla="*/ 1824703 w 3619883"/>
                <a:gd name="connsiteY10" fmla="*/ 4275461 h 4275461"/>
                <a:gd name="connsiteX11" fmla="*/ 1796694 w 3619883"/>
                <a:gd name="connsiteY11" fmla="*/ 4275461 h 4275461"/>
                <a:gd name="connsiteX12" fmla="*/ 1558844 w 3619883"/>
                <a:gd name="connsiteY12" fmla="*/ 4275461 h 4275461"/>
                <a:gd name="connsiteX13" fmla="*/ 1427396 w 3619883"/>
                <a:gd name="connsiteY13" fmla="*/ 4275461 h 4275461"/>
                <a:gd name="connsiteX14" fmla="*/ 1210751 w 3619883"/>
                <a:gd name="connsiteY14" fmla="*/ 4275461 h 4275461"/>
                <a:gd name="connsiteX15" fmla="*/ 1140354 w 3619883"/>
                <a:gd name="connsiteY15" fmla="*/ 4275461 h 4275461"/>
                <a:gd name="connsiteX16" fmla="*/ 953807 w 3619883"/>
                <a:gd name="connsiteY16" fmla="*/ 4275461 h 4275461"/>
                <a:gd name="connsiteX17" fmla="*/ 829432 w 3619883"/>
                <a:gd name="connsiteY17" fmla="*/ 4275461 h 4275461"/>
                <a:gd name="connsiteX18" fmla="*/ 611484 w 3619883"/>
                <a:gd name="connsiteY18" fmla="*/ 4275461 h 4275461"/>
                <a:gd name="connsiteX19" fmla="*/ 573998 w 3619883"/>
                <a:gd name="connsiteY19" fmla="*/ 4275461 h 4275461"/>
                <a:gd name="connsiteX20" fmla="*/ 336164 w 3619883"/>
                <a:gd name="connsiteY20" fmla="*/ 4275461 h 4275461"/>
                <a:gd name="connsiteX21" fmla="*/ 189322 w 3619883"/>
                <a:gd name="connsiteY21" fmla="*/ 4275461 h 4275461"/>
                <a:gd name="connsiteX22" fmla="*/ 0 w 3619883"/>
                <a:gd name="connsiteY22" fmla="*/ 4275461 h 4275461"/>
                <a:gd name="connsiteX23" fmla="*/ 0 w 3619883"/>
                <a:gd name="connsiteY23" fmla="*/ 42229 h 4275461"/>
                <a:gd name="connsiteX24" fmla="*/ 42464 w 3619883"/>
                <a:gd name="connsiteY24" fmla="*/ 40518 h 4275461"/>
                <a:gd name="connsiteX25" fmla="*/ 137733 w 3619883"/>
                <a:gd name="connsiteY25" fmla="*/ 35355 h 4275461"/>
                <a:gd name="connsiteX26" fmla="*/ 270565 w 3619883"/>
                <a:gd name="connsiteY26" fmla="*/ 29759 h 4275461"/>
                <a:gd name="connsiteX27" fmla="*/ 479734 w 3619883"/>
                <a:gd name="connsiteY27" fmla="*/ 45455 h 4275461"/>
                <a:gd name="connsiteX28" fmla="*/ 524103 w 3619883"/>
                <a:gd name="connsiteY28" fmla="*/ 41625 h 4275461"/>
                <a:gd name="connsiteX29" fmla="*/ 624416 w 3619883"/>
                <a:gd name="connsiteY29" fmla="*/ 22696 h 4275461"/>
                <a:gd name="connsiteX30" fmla="*/ 657762 w 3619883"/>
                <a:gd name="connsiteY30" fmla="*/ 18351 h 4275461"/>
                <a:gd name="connsiteX31" fmla="*/ 690557 w 3619883"/>
                <a:gd name="connsiteY31" fmla="*/ 25792 h 4275461"/>
                <a:gd name="connsiteX32" fmla="*/ 745123 w 3619883"/>
                <a:gd name="connsiteY32" fmla="*/ 40157 h 4275461"/>
                <a:gd name="connsiteX33" fmla="*/ 789493 w 3619883"/>
                <a:gd name="connsiteY33" fmla="*/ 36327 h 4275461"/>
                <a:gd name="connsiteX34" fmla="*/ 854255 w 3619883"/>
                <a:gd name="connsiteY34" fmla="*/ 68887 h 4275461"/>
                <a:gd name="connsiteX35" fmla="*/ 897520 w 3619883"/>
                <a:gd name="connsiteY35" fmla="*/ 88629 h 4275461"/>
                <a:gd name="connsiteX36" fmla="*/ 940510 w 3619883"/>
                <a:gd name="connsiteY36" fmla="*/ 114265 h 4275461"/>
                <a:gd name="connsiteX37" fmla="*/ 1082712 w 3619883"/>
                <a:gd name="connsiteY37" fmla="*/ 144543 h 4275461"/>
                <a:gd name="connsiteX38" fmla="*/ 1205348 w 3619883"/>
                <a:gd name="connsiteY38" fmla="*/ 120753 h 4275461"/>
                <a:gd name="connsiteX39" fmla="*/ 1271764 w 3619883"/>
                <a:gd name="connsiteY39" fmla="*/ 117956 h 4275461"/>
                <a:gd name="connsiteX40" fmla="*/ 1315583 w 3619883"/>
                <a:gd name="connsiteY40" fmla="*/ 125912 h 4275461"/>
                <a:gd name="connsiteX41" fmla="*/ 1359125 w 3619883"/>
                <a:gd name="connsiteY41" fmla="*/ 139761 h 4275461"/>
                <a:gd name="connsiteX42" fmla="*/ 1391919 w 3619883"/>
                <a:gd name="connsiteY42" fmla="*/ 147202 h 4275461"/>
                <a:gd name="connsiteX43" fmla="*/ 1436563 w 3619883"/>
                <a:gd name="connsiteY43" fmla="*/ 137480 h 4275461"/>
                <a:gd name="connsiteX44" fmla="*/ 1471566 w 3619883"/>
                <a:gd name="connsiteY44" fmla="*/ 97777 h 4275461"/>
                <a:gd name="connsiteX45" fmla="*/ 1505739 w 3619883"/>
                <a:gd name="connsiteY45" fmla="*/ 75753 h 4275461"/>
                <a:gd name="connsiteX46" fmla="*/ 1590891 w 3619883"/>
                <a:gd name="connsiteY46" fmla="*/ 144702 h 4275461"/>
                <a:gd name="connsiteX47" fmla="*/ 1625616 w 3619883"/>
                <a:gd name="connsiteY47" fmla="*/ 110893 h 4275461"/>
                <a:gd name="connsiteX48" fmla="*/ 1658964 w 3619883"/>
                <a:gd name="connsiteY48" fmla="*/ 106547 h 4275461"/>
                <a:gd name="connsiteX49" fmla="*/ 1746598 w 3619883"/>
                <a:gd name="connsiteY49" fmla="*/ 122460 h 4275461"/>
                <a:gd name="connsiteX50" fmla="*/ 1811913 w 3619883"/>
                <a:gd name="connsiteY50" fmla="*/ 143234 h 4275461"/>
                <a:gd name="connsiteX51" fmla="*/ 1856557 w 3619883"/>
                <a:gd name="connsiteY51" fmla="*/ 133511 h 4275461"/>
                <a:gd name="connsiteX52" fmla="*/ 2066003 w 3619883"/>
                <a:gd name="connsiteY52" fmla="*/ 143313 h 4275461"/>
                <a:gd name="connsiteX53" fmla="*/ 2177615 w 3619883"/>
                <a:gd name="connsiteY53" fmla="*/ 119007 h 4275461"/>
                <a:gd name="connsiteX54" fmla="*/ 2255883 w 3619883"/>
                <a:gd name="connsiteY54" fmla="*/ 99047 h 4275461"/>
                <a:gd name="connsiteX55" fmla="*/ 2344622 w 3619883"/>
                <a:gd name="connsiteY55" fmla="*/ 91388 h 4275461"/>
                <a:gd name="connsiteX56" fmla="*/ 2455682 w 3619883"/>
                <a:gd name="connsiteY56" fmla="*/ 78869 h 4275461"/>
                <a:gd name="connsiteX57" fmla="*/ 2632609 w 3619883"/>
                <a:gd name="connsiteY57" fmla="*/ 75338 h 4275461"/>
                <a:gd name="connsiteX58" fmla="*/ 2742291 w 3619883"/>
                <a:gd name="connsiteY58" fmla="*/ 92282 h 4275461"/>
                <a:gd name="connsiteX59" fmla="*/ 2851974 w 3619883"/>
                <a:gd name="connsiteY59" fmla="*/ 109227 h 4275461"/>
                <a:gd name="connsiteX60" fmla="*/ 2907643 w 3619883"/>
                <a:gd name="connsiteY60" fmla="*/ 100020 h 4275461"/>
                <a:gd name="connsiteX61" fmla="*/ 2944022 w 3619883"/>
                <a:gd name="connsiteY61" fmla="*/ 30853 h 4275461"/>
                <a:gd name="connsiteX62" fmla="*/ 3022289 w 3619883"/>
                <a:gd name="connsiteY62" fmla="*/ 10893 h 4275461"/>
                <a:gd name="connsiteX63" fmla="*/ 3054807 w 3619883"/>
                <a:gd name="connsiteY63" fmla="*/ 24226 h 4275461"/>
                <a:gd name="connsiteX64" fmla="*/ 3141892 w 3619883"/>
                <a:gd name="connsiteY64" fmla="*/ 51925 h 4275461"/>
                <a:gd name="connsiteX65" fmla="*/ 3185711 w 3619883"/>
                <a:gd name="connsiteY65" fmla="*/ 59881 h 4275461"/>
                <a:gd name="connsiteX66" fmla="*/ 3219056 w 3619883"/>
                <a:gd name="connsiteY66" fmla="*/ 55536 h 4275461"/>
                <a:gd name="connsiteX67" fmla="*/ 3263425 w 3619883"/>
                <a:gd name="connsiteY67" fmla="*/ 51706 h 4275461"/>
                <a:gd name="connsiteX68" fmla="*/ 3296219 w 3619883"/>
                <a:gd name="connsiteY68" fmla="*/ 59147 h 4275461"/>
                <a:gd name="connsiteX69" fmla="*/ 3319094 w 3619883"/>
                <a:gd name="connsiteY69" fmla="*/ 42500 h 4275461"/>
                <a:gd name="connsiteX70" fmla="*/ 3420511 w 3619883"/>
                <a:gd name="connsiteY70" fmla="*/ 0 h 4275461"/>
                <a:gd name="connsiteX71" fmla="*/ 3453305 w 3619883"/>
                <a:gd name="connsiteY71" fmla="*/ 7440 h 4275461"/>
                <a:gd name="connsiteX72" fmla="*/ 3496571 w 3619883"/>
                <a:gd name="connsiteY72" fmla="*/ 27182 h 4275461"/>
                <a:gd name="connsiteX73" fmla="*/ 3602117 w 3619883"/>
                <a:gd name="connsiteY73" fmla="*/ 132521 h 4275461"/>
                <a:gd name="connsiteX74" fmla="*/ 3619883 w 3619883"/>
                <a:gd name="connsiteY74" fmla="*/ 140049 h 4275461"/>
                <a:gd name="connsiteX75" fmla="*/ 3619883 w 3619883"/>
                <a:gd name="connsiteY75" fmla="*/ 755612 h 4275461"/>
                <a:gd name="connsiteX0" fmla="*/ 3619883 w 3619883"/>
                <a:gd name="connsiteY0" fmla="*/ 755612 h 4275461"/>
                <a:gd name="connsiteX1" fmla="*/ 3052674 w 3619883"/>
                <a:gd name="connsiteY1" fmla="*/ 4275461 h 4275461"/>
                <a:gd name="connsiteX2" fmla="*/ 3014011 w 3619883"/>
                <a:gd name="connsiteY2" fmla="*/ 4275461 h 4275461"/>
                <a:gd name="connsiteX3" fmla="*/ 2761042 w 3619883"/>
                <a:gd name="connsiteY3" fmla="*/ 4275461 h 4275461"/>
                <a:gd name="connsiteX4" fmla="*/ 2690646 w 3619883"/>
                <a:gd name="connsiteY4" fmla="*/ 4275461 h 4275461"/>
                <a:gd name="connsiteX5" fmla="*/ 2511710 w 3619883"/>
                <a:gd name="connsiteY5" fmla="*/ 4275461 h 4275461"/>
                <a:gd name="connsiteX6" fmla="*/ 2337697 w 3619883"/>
                <a:gd name="connsiteY6" fmla="*/ 4275461 h 4275461"/>
                <a:gd name="connsiteX7" fmla="*/ 2150155 w 3619883"/>
                <a:gd name="connsiteY7" fmla="*/ 4275461 h 4275461"/>
                <a:gd name="connsiteX8" fmla="*/ 2079759 w 3619883"/>
                <a:gd name="connsiteY8" fmla="*/ 4275461 h 4275461"/>
                <a:gd name="connsiteX9" fmla="*/ 1824703 w 3619883"/>
                <a:gd name="connsiteY9" fmla="*/ 4275461 h 4275461"/>
                <a:gd name="connsiteX10" fmla="*/ 1796694 w 3619883"/>
                <a:gd name="connsiteY10" fmla="*/ 4275461 h 4275461"/>
                <a:gd name="connsiteX11" fmla="*/ 1558844 w 3619883"/>
                <a:gd name="connsiteY11" fmla="*/ 4275461 h 4275461"/>
                <a:gd name="connsiteX12" fmla="*/ 1427396 w 3619883"/>
                <a:gd name="connsiteY12" fmla="*/ 4275461 h 4275461"/>
                <a:gd name="connsiteX13" fmla="*/ 1210751 w 3619883"/>
                <a:gd name="connsiteY13" fmla="*/ 4275461 h 4275461"/>
                <a:gd name="connsiteX14" fmla="*/ 1140354 w 3619883"/>
                <a:gd name="connsiteY14" fmla="*/ 4275461 h 4275461"/>
                <a:gd name="connsiteX15" fmla="*/ 953807 w 3619883"/>
                <a:gd name="connsiteY15" fmla="*/ 4275461 h 4275461"/>
                <a:gd name="connsiteX16" fmla="*/ 829432 w 3619883"/>
                <a:gd name="connsiteY16" fmla="*/ 4275461 h 4275461"/>
                <a:gd name="connsiteX17" fmla="*/ 611484 w 3619883"/>
                <a:gd name="connsiteY17" fmla="*/ 4275461 h 4275461"/>
                <a:gd name="connsiteX18" fmla="*/ 573998 w 3619883"/>
                <a:gd name="connsiteY18" fmla="*/ 4275461 h 4275461"/>
                <a:gd name="connsiteX19" fmla="*/ 336164 w 3619883"/>
                <a:gd name="connsiteY19" fmla="*/ 4275461 h 4275461"/>
                <a:gd name="connsiteX20" fmla="*/ 189322 w 3619883"/>
                <a:gd name="connsiteY20" fmla="*/ 4275461 h 4275461"/>
                <a:gd name="connsiteX21" fmla="*/ 0 w 3619883"/>
                <a:gd name="connsiteY21" fmla="*/ 4275461 h 4275461"/>
                <a:gd name="connsiteX22" fmla="*/ 0 w 3619883"/>
                <a:gd name="connsiteY22" fmla="*/ 42229 h 4275461"/>
                <a:gd name="connsiteX23" fmla="*/ 42464 w 3619883"/>
                <a:gd name="connsiteY23" fmla="*/ 40518 h 4275461"/>
                <a:gd name="connsiteX24" fmla="*/ 137733 w 3619883"/>
                <a:gd name="connsiteY24" fmla="*/ 35355 h 4275461"/>
                <a:gd name="connsiteX25" fmla="*/ 270565 w 3619883"/>
                <a:gd name="connsiteY25" fmla="*/ 29759 h 4275461"/>
                <a:gd name="connsiteX26" fmla="*/ 479734 w 3619883"/>
                <a:gd name="connsiteY26" fmla="*/ 45455 h 4275461"/>
                <a:gd name="connsiteX27" fmla="*/ 524103 w 3619883"/>
                <a:gd name="connsiteY27" fmla="*/ 41625 h 4275461"/>
                <a:gd name="connsiteX28" fmla="*/ 624416 w 3619883"/>
                <a:gd name="connsiteY28" fmla="*/ 22696 h 4275461"/>
                <a:gd name="connsiteX29" fmla="*/ 657762 w 3619883"/>
                <a:gd name="connsiteY29" fmla="*/ 18351 h 4275461"/>
                <a:gd name="connsiteX30" fmla="*/ 690557 w 3619883"/>
                <a:gd name="connsiteY30" fmla="*/ 25792 h 4275461"/>
                <a:gd name="connsiteX31" fmla="*/ 745123 w 3619883"/>
                <a:gd name="connsiteY31" fmla="*/ 40157 h 4275461"/>
                <a:gd name="connsiteX32" fmla="*/ 789493 w 3619883"/>
                <a:gd name="connsiteY32" fmla="*/ 36327 h 4275461"/>
                <a:gd name="connsiteX33" fmla="*/ 854255 w 3619883"/>
                <a:gd name="connsiteY33" fmla="*/ 68887 h 4275461"/>
                <a:gd name="connsiteX34" fmla="*/ 897520 w 3619883"/>
                <a:gd name="connsiteY34" fmla="*/ 88629 h 4275461"/>
                <a:gd name="connsiteX35" fmla="*/ 940510 w 3619883"/>
                <a:gd name="connsiteY35" fmla="*/ 114265 h 4275461"/>
                <a:gd name="connsiteX36" fmla="*/ 1082712 w 3619883"/>
                <a:gd name="connsiteY36" fmla="*/ 144543 h 4275461"/>
                <a:gd name="connsiteX37" fmla="*/ 1205348 w 3619883"/>
                <a:gd name="connsiteY37" fmla="*/ 120753 h 4275461"/>
                <a:gd name="connsiteX38" fmla="*/ 1271764 w 3619883"/>
                <a:gd name="connsiteY38" fmla="*/ 117956 h 4275461"/>
                <a:gd name="connsiteX39" fmla="*/ 1315583 w 3619883"/>
                <a:gd name="connsiteY39" fmla="*/ 125912 h 4275461"/>
                <a:gd name="connsiteX40" fmla="*/ 1359125 w 3619883"/>
                <a:gd name="connsiteY40" fmla="*/ 139761 h 4275461"/>
                <a:gd name="connsiteX41" fmla="*/ 1391919 w 3619883"/>
                <a:gd name="connsiteY41" fmla="*/ 147202 h 4275461"/>
                <a:gd name="connsiteX42" fmla="*/ 1436563 w 3619883"/>
                <a:gd name="connsiteY42" fmla="*/ 137480 h 4275461"/>
                <a:gd name="connsiteX43" fmla="*/ 1471566 w 3619883"/>
                <a:gd name="connsiteY43" fmla="*/ 97777 h 4275461"/>
                <a:gd name="connsiteX44" fmla="*/ 1505739 w 3619883"/>
                <a:gd name="connsiteY44" fmla="*/ 75753 h 4275461"/>
                <a:gd name="connsiteX45" fmla="*/ 1590891 w 3619883"/>
                <a:gd name="connsiteY45" fmla="*/ 144702 h 4275461"/>
                <a:gd name="connsiteX46" fmla="*/ 1625616 w 3619883"/>
                <a:gd name="connsiteY46" fmla="*/ 110893 h 4275461"/>
                <a:gd name="connsiteX47" fmla="*/ 1658964 w 3619883"/>
                <a:gd name="connsiteY47" fmla="*/ 106547 h 4275461"/>
                <a:gd name="connsiteX48" fmla="*/ 1746598 w 3619883"/>
                <a:gd name="connsiteY48" fmla="*/ 122460 h 4275461"/>
                <a:gd name="connsiteX49" fmla="*/ 1811913 w 3619883"/>
                <a:gd name="connsiteY49" fmla="*/ 143234 h 4275461"/>
                <a:gd name="connsiteX50" fmla="*/ 1856557 w 3619883"/>
                <a:gd name="connsiteY50" fmla="*/ 133511 h 4275461"/>
                <a:gd name="connsiteX51" fmla="*/ 2066003 w 3619883"/>
                <a:gd name="connsiteY51" fmla="*/ 143313 h 4275461"/>
                <a:gd name="connsiteX52" fmla="*/ 2177615 w 3619883"/>
                <a:gd name="connsiteY52" fmla="*/ 119007 h 4275461"/>
                <a:gd name="connsiteX53" fmla="*/ 2255883 w 3619883"/>
                <a:gd name="connsiteY53" fmla="*/ 99047 h 4275461"/>
                <a:gd name="connsiteX54" fmla="*/ 2344622 w 3619883"/>
                <a:gd name="connsiteY54" fmla="*/ 91388 h 4275461"/>
                <a:gd name="connsiteX55" fmla="*/ 2455682 w 3619883"/>
                <a:gd name="connsiteY55" fmla="*/ 78869 h 4275461"/>
                <a:gd name="connsiteX56" fmla="*/ 2632609 w 3619883"/>
                <a:gd name="connsiteY56" fmla="*/ 75338 h 4275461"/>
                <a:gd name="connsiteX57" fmla="*/ 2742291 w 3619883"/>
                <a:gd name="connsiteY57" fmla="*/ 92282 h 4275461"/>
                <a:gd name="connsiteX58" fmla="*/ 2851974 w 3619883"/>
                <a:gd name="connsiteY58" fmla="*/ 109227 h 4275461"/>
                <a:gd name="connsiteX59" fmla="*/ 2907643 w 3619883"/>
                <a:gd name="connsiteY59" fmla="*/ 100020 h 4275461"/>
                <a:gd name="connsiteX60" fmla="*/ 2944022 w 3619883"/>
                <a:gd name="connsiteY60" fmla="*/ 30853 h 4275461"/>
                <a:gd name="connsiteX61" fmla="*/ 3022289 w 3619883"/>
                <a:gd name="connsiteY61" fmla="*/ 10893 h 4275461"/>
                <a:gd name="connsiteX62" fmla="*/ 3054807 w 3619883"/>
                <a:gd name="connsiteY62" fmla="*/ 24226 h 4275461"/>
                <a:gd name="connsiteX63" fmla="*/ 3141892 w 3619883"/>
                <a:gd name="connsiteY63" fmla="*/ 51925 h 4275461"/>
                <a:gd name="connsiteX64" fmla="*/ 3185711 w 3619883"/>
                <a:gd name="connsiteY64" fmla="*/ 59881 h 4275461"/>
                <a:gd name="connsiteX65" fmla="*/ 3219056 w 3619883"/>
                <a:gd name="connsiteY65" fmla="*/ 55536 h 4275461"/>
                <a:gd name="connsiteX66" fmla="*/ 3263425 w 3619883"/>
                <a:gd name="connsiteY66" fmla="*/ 51706 h 4275461"/>
                <a:gd name="connsiteX67" fmla="*/ 3296219 w 3619883"/>
                <a:gd name="connsiteY67" fmla="*/ 59147 h 4275461"/>
                <a:gd name="connsiteX68" fmla="*/ 3319094 w 3619883"/>
                <a:gd name="connsiteY68" fmla="*/ 42500 h 4275461"/>
                <a:gd name="connsiteX69" fmla="*/ 3420511 w 3619883"/>
                <a:gd name="connsiteY69" fmla="*/ 0 h 4275461"/>
                <a:gd name="connsiteX70" fmla="*/ 3453305 w 3619883"/>
                <a:gd name="connsiteY70" fmla="*/ 7440 h 4275461"/>
                <a:gd name="connsiteX71" fmla="*/ 3496571 w 3619883"/>
                <a:gd name="connsiteY71" fmla="*/ 27182 h 4275461"/>
                <a:gd name="connsiteX72" fmla="*/ 3602117 w 3619883"/>
                <a:gd name="connsiteY72" fmla="*/ 132521 h 4275461"/>
                <a:gd name="connsiteX73" fmla="*/ 3619883 w 3619883"/>
                <a:gd name="connsiteY73" fmla="*/ 140049 h 4275461"/>
                <a:gd name="connsiteX74" fmla="*/ 3619883 w 3619883"/>
                <a:gd name="connsiteY74" fmla="*/ 755612 h 4275461"/>
                <a:gd name="connsiteX0" fmla="*/ 3619883 w 3619883"/>
                <a:gd name="connsiteY0" fmla="*/ 755612 h 4275461"/>
                <a:gd name="connsiteX1" fmla="*/ 3014011 w 3619883"/>
                <a:gd name="connsiteY1" fmla="*/ 4275461 h 4275461"/>
                <a:gd name="connsiteX2" fmla="*/ 2761042 w 3619883"/>
                <a:gd name="connsiteY2" fmla="*/ 4275461 h 4275461"/>
                <a:gd name="connsiteX3" fmla="*/ 2690646 w 3619883"/>
                <a:gd name="connsiteY3" fmla="*/ 4275461 h 4275461"/>
                <a:gd name="connsiteX4" fmla="*/ 2511710 w 3619883"/>
                <a:gd name="connsiteY4" fmla="*/ 4275461 h 4275461"/>
                <a:gd name="connsiteX5" fmla="*/ 2337697 w 3619883"/>
                <a:gd name="connsiteY5" fmla="*/ 4275461 h 4275461"/>
                <a:gd name="connsiteX6" fmla="*/ 2150155 w 3619883"/>
                <a:gd name="connsiteY6" fmla="*/ 4275461 h 4275461"/>
                <a:gd name="connsiteX7" fmla="*/ 2079759 w 3619883"/>
                <a:gd name="connsiteY7" fmla="*/ 4275461 h 4275461"/>
                <a:gd name="connsiteX8" fmla="*/ 1824703 w 3619883"/>
                <a:gd name="connsiteY8" fmla="*/ 4275461 h 4275461"/>
                <a:gd name="connsiteX9" fmla="*/ 1796694 w 3619883"/>
                <a:gd name="connsiteY9" fmla="*/ 4275461 h 4275461"/>
                <a:gd name="connsiteX10" fmla="*/ 1558844 w 3619883"/>
                <a:gd name="connsiteY10" fmla="*/ 4275461 h 4275461"/>
                <a:gd name="connsiteX11" fmla="*/ 1427396 w 3619883"/>
                <a:gd name="connsiteY11" fmla="*/ 4275461 h 4275461"/>
                <a:gd name="connsiteX12" fmla="*/ 1210751 w 3619883"/>
                <a:gd name="connsiteY12" fmla="*/ 4275461 h 4275461"/>
                <a:gd name="connsiteX13" fmla="*/ 1140354 w 3619883"/>
                <a:gd name="connsiteY13" fmla="*/ 4275461 h 4275461"/>
                <a:gd name="connsiteX14" fmla="*/ 953807 w 3619883"/>
                <a:gd name="connsiteY14" fmla="*/ 4275461 h 4275461"/>
                <a:gd name="connsiteX15" fmla="*/ 829432 w 3619883"/>
                <a:gd name="connsiteY15" fmla="*/ 4275461 h 4275461"/>
                <a:gd name="connsiteX16" fmla="*/ 611484 w 3619883"/>
                <a:gd name="connsiteY16" fmla="*/ 4275461 h 4275461"/>
                <a:gd name="connsiteX17" fmla="*/ 573998 w 3619883"/>
                <a:gd name="connsiteY17" fmla="*/ 4275461 h 4275461"/>
                <a:gd name="connsiteX18" fmla="*/ 336164 w 3619883"/>
                <a:gd name="connsiteY18" fmla="*/ 4275461 h 4275461"/>
                <a:gd name="connsiteX19" fmla="*/ 189322 w 3619883"/>
                <a:gd name="connsiteY19" fmla="*/ 4275461 h 4275461"/>
                <a:gd name="connsiteX20" fmla="*/ 0 w 3619883"/>
                <a:gd name="connsiteY20" fmla="*/ 4275461 h 4275461"/>
                <a:gd name="connsiteX21" fmla="*/ 0 w 3619883"/>
                <a:gd name="connsiteY21" fmla="*/ 42229 h 4275461"/>
                <a:gd name="connsiteX22" fmla="*/ 42464 w 3619883"/>
                <a:gd name="connsiteY22" fmla="*/ 40518 h 4275461"/>
                <a:gd name="connsiteX23" fmla="*/ 137733 w 3619883"/>
                <a:gd name="connsiteY23" fmla="*/ 35355 h 4275461"/>
                <a:gd name="connsiteX24" fmla="*/ 270565 w 3619883"/>
                <a:gd name="connsiteY24" fmla="*/ 29759 h 4275461"/>
                <a:gd name="connsiteX25" fmla="*/ 479734 w 3619883"/>
                <a:gd name="connsiteY25" fmla="*/ 45455 h 4275461"/>
                <a:gd name="connsiteX26" fmla="*/ 524103 w 3619883"/>
                <a:gd name="connsiteY26" fmla="*/ 41625 h 4275461"/>
                <a:gd name="connsiteX27" fmla="*/ 624416 w 3619883"/>
                <a:gd name="connsiteY27" fmla="*/ 22696 h 4275461"/>
                <a:gd name="connsiteX28" fmla="*/ 657762 w 3619883"/>
                <a:gd name="connsiteY28" fmla="*/ 18351 h 4275461"/>
                <a:gd name="connsiteX29" fmla="*/ 690557 w 3619883"/>
                <a:gd name="connsiteY29" fmla="*/ 25792 h 4275461"/>
                <a:gd name="connsiteX30" fmla="*/ 745123 w 3619883"/>
                <a:gd name="connsiteY30" fmla="*/ 40157 h 4275461"/>
                <a:gd name="connsiteX31" fmla="*/ 789493 w 3619883"/>
                <a:gd name="connsiteY31" fmla="*/ 36327 h 4275461"/>
                <a:gd name="connsiteX32" fmla="*/ 854255 w 3619883"/>
                <a:gd name="connsiteY32" fmla="*/ 68887 h 4275461"/>
                <a:gd name="connsiteX33" fmla="*/ 897520 w 3619883"/>
                <a:gd name="connsiteY33" fmla="*/ 88629 h 4275461"/>
                <a:gd name="connsiteX34" fmla="*/ 940510 w 3619883"/>
                <a:gd name="connsiteY34" fmla="*/ 114265 h 4275461"/>
                <a:gd name="connsiteX35" fmla="*/ 1082712 w 3619883"/>
                <a:gd name="connsiteY35" fmla="*/ 144543 h 4275461"/>
                <a:gd name="connsiteX36" fmla="*/ 1205348 w 3619883"/>
                <a:gd name="connsiteY36" fmla="*/ 120753 h 4275461"/>
                <a:gd name="connsiteX37" fmla="*/ 1271764 w 3619883"/>
                <a:gd name="connsiteY37" fmla="*/ 117956 h 4275461"/>
                <a:gd name="connsiteX38" fmla="*/ 1315583 w 3619883"/>
                <a:gd name="connsiteY38" fmla="*/ 125912 h 4275461"/>
                <a:gd name="connsiteX39" fmla="*/ 1359125 w 3619883"/>
                <a:gd name="connsiteY39" fmla="*/ 139761 h 4275461"/>
                <a:gd name="connsiteX40" fmla="*/ 1391919 w 3619883"/>
                <a:gd name="connsiteY40" fmla="*/ 147202 h 4275461"/>
                <a:gd name="connsiteX41" fmla="*/ 1436563 w 3619883"/>
                <a:gd name="connsiteY41" fmla="*/ 137480 h 4275461"/>
                <a:gd name="connsiteX42" fmla="*/ 1471566 w 3619883"/>
                <a:gd name="connsiteY42" fmla="*/ 97777 h 4275461"/>
                <a:gd name="connsiteX43" fmla="*/ 1505739 w 3619883"/>
                <a:gd name="connsiteY43" fmla="*/ 75753 h 4275461"/>
                <a:gd name="connsiteX44" fmla="*/ 1590891 w 3619883"/>
                <a:gd name="connsiteY44" fmla="*/ 144702 h 4275461"/>
                <a:gd name="connsiteX45" fmla="*/ 1625616 w 3619883"/>
                <a:gd name="connsiteY45" fmla="*/ 110893 h 4275461"/>
                <a:gd name="connsiteX46" fmla="*/ 1658964 w 3619883"/>
                <a:gd name="connsiteY46" fmla="*/ 106547 h 4275461"/>
                <a:gd name="connsiteX47" fmla="*/ 1746598 w 3619883"/>
                <a:gd name="connsiteY47" fmla="*/ 122460 h 4275461"/>
                <a:gd name="connsiteX48" fmla="*/ 1811913 w 3619883"/>
                <a:gd name="connsiteY48" fmla="*/ 143234 h 4275461"/>
                <a:gd name="connsiteX49" fmla="*/ 1856557 w 3619883"/>
                <a:gd name="connsiteY49" fmla="*/ 133511 h 4275461"/>
                <a:gd name="connsiteX50" fmla="*/ 2066003 w 3619883"/>
                <a:gd name="connsiteY50" fmla="*/ 143313 h 4275461"/>
                <a:gd name="connsiteX51" fmla="*/ 2177615 w 3619883"/>
                <a:gd name="connsiteY51" fmla="*/ 119007 h 4275461"/>
                <a:gd name="connsiteX52" fmla="*/ 2255883 w 3619883"/>
                <a:gd name="connsiteY52" fmla="*/ 99047 h 4275461"/>
                <a:gd name="connsiteX53" fmla="*/ 2344622 w 3619883"/>
                <a:gd name="connsiteY53" fmla="*/ 91388 h 4275461"/>
                <a:gd name="connsiteX54" fmla="*/ 2455682 w 3619883"/>
                <a:gd name="connsiteY54" fmla="*/ 78869 h 4275461"/>
                <a:gd name="connsiteX55" fmla="*/ 2632609 w 3619883"/>
                <a:gd name="connsiteY55" fmla="*/ 75338 h 4275461"/>
                <a:gd name="connsiteX56" fmla="*/ 2742291 w 3619883"/>
                <a:gd name="connsiteY56" fmla="*/ 92282 h 4275461"/>
                <a:gd name="connsiteX57" fmla="*/ 2851974 w 3619883"/>
                <a:gd name="connsiteY57" fmla="*/ 109227 h 4275461"/>
                <a:gd name="connsiteX58" fmla="*/ 2907643 w 3619883"/>
                <a:gd name="connsiteY58" fmla="*/ 100020 h 4275461"/>
                <a:gd name="connsiteX59" fmla="*/ 2944022 w 3619883"/>
                <a:gd name="connsiteY59" fmla="*/ 30853 h 4275461"/>
                <a:gd name="connsiteX60" fmla="*/ 3022289 w 3619883"/>
                <a:gd name="connsiteY60" fmla="*/ 10893 h 4275461"/>
                <a:gd name="connsiteX61" fmla="*/ 3054807 w 3619883"/>
                <a:gd name="connsiteY61" fmla="*/ 24226 h 4275461"/>
                <a:gd name="connsiteX62" fmla="*/ 3141892 w 3619883"/>
                <a:gd name="connsiteY62" fmla="*/ 51925 h 4275461"/>
                <a:gd name="connsiteX63" fmla="*/ 3185711 w 3619883"/>
                <a:gd name="connsiteY63" fmla="*/ 59881 h 4275461"/>
                <a:gd name="connsiteX64" fmla="*/ 3219056 w 3619883"/>
                <a:gd name="connsiteY64" fmla="*/ 55536 h 4275461"/>
                <a:gd name="connsiteX65" fmla="*/ 3263425 w 3619883"/>
                <a:gd name="connsiteY65" fmla="*/ 51706 h 4275461"/>
                <a:gd name="connsiteX66" fmla="*/ 3296219 w 3619883"/>
                <a:gd name="connsiteY66" fmla="*/ 59147 h 4275461"/>
                <a:gd name="connsiteX67" fmla="*/ 3319094 w 3619883"/>
                <a:gd name="connsiteY67" fmla="*/ 42500 h 4275461"/>
                <a:gd name="connsiteX68" fmla="*/ 3420511 w 3619883"/>
                <a:gd name="connsiteY68" fmla="*/ 0 h 4275461"/>
                <a:gd name="connsiteX69" fmla="*/ 3453305 w 3619883"/>
                <a:gd name="connsiteY69" fmla="*/ 7440 h 4275461"/>
                <a:gd name="connsiteX70" fmla="*/ 3496571 w 3619883"/>
                <a:gd name="connsiteY70" fmla="*/ 27182 h 4275461"/>
                <a:gd name="connsiteX71" fmla="*/ 3602117 w 3619883"/>
                <a:gd name="connsiteY71" fmla="*/ 132521 h 4275461"/>
                <a:gd name="connsiteX72" fmla="*/ 3619883 w 3619883"/>
                <a:gd name="connsiteY72" fmla="*/ 140049 h 4275461"/>
                <a:gd name="connsiteX73" fmla="*/ 3619883 w 3619883"/>
                <a:gd name="connsiteY73" fmla="*/ 755612 h 4275461"/>
                <a:gd name="connsiteX0" fmla="*/ 3619883 w 3619883"/>
                <a:gd name="connsiteY0" fmla="*/ 755612 h 4275461"/>
                <a:gd name="connsiteX1" fmla="*/ 2761042 w 3619883"/>
                <a:gd name="connsiteY1" fmla="*/ 4275461 h 4275461"/>
                <a:gd name="connsiteX2" fmla="*/ 2690646 w 3619883"/>
                <a:gd name="connsiteY2" fmla="*/ 4275461 h 4275461"/>
                <a:gd name="connsiteX3" fmla="*/ 2511710 w 3619883"/>
                <a:gd name="connsiteY3" fmla="*/ 4275461 h 4275461"/>
                <a:gd name="connsiteX4" fmla="*/ 2337697 w 3619883"/>
                <a:gd name="connsiteY4" fmla="*/ 4275461 h 4275461"/>
                <a:gd name="connsiteX5" fmla="*/ 2150155 w 3619883"/>
                <a:gd name="connsiteY5" fmla="*/ 4275461 h 4275461"/>
                <a:gd name="connsiteX6" fmla="*/ 2079759 w 3619883"/>
                <a:gd name="connsiteY6" fmla="*/ 4275461 h 4275461"/>
                <a:gd name="connsiteX7" fmla="*/ 1824703 w 3619883"/>
                <a:gd name="connsiteY7" fmla="*/ 4275461 h 4275461"/>
                <a:gd name="connsiteX8" fmla="*/ 1796694 w 3619883"/>
                <a:gd name="connsiteY8" fmla="*/ 4275461 h 4275461"/>
                <a:gd name="connsiteX9" fmla="*/ 1558844 w 3619883"/>
                <a:gd name="connsiteY9" fmla="*/ 4275461 h 4275461"/>
                <a:gd name="connsiteX10" fmla="*/ 1427396 w 3619883"/>
                <a:gd name="connsiteY10" fmla="*/ 4275461 h 4275461"/>
                <a:gd name="connsiteX11" fmla="*/ 1210751 w 3619883"/>
                <a:gd name="connsiteY11" fmla="*/ 4275461 h 4275461"/>
                <a:gd name="connsiteX12" fmla="*/ 1140354 w 3619883"/>
                <a:gd name="connsiteY12" fmla="*/ 4275461 h 4275461"/>
                <a:gd name="connsiteX13" fmla="*/ 953807 w 3619883"/>
                <a:gd name="connsiteY13" fmla="*/ 4275461 h 4275461"/>
                <a:gd name="connsiteX14" fmla="*/ 829432 w 3619883"/>
                <a:gd name="connsiteY14" fmla="*/ 4275461 h 4275461"/>
                <a:gd name="connsiteX15" fmla="*/ 611484 w 3619883"/>
                <a:gd name="connsiteY15" fmla="*/ 4275461 h 4275461"/>
                <a:gd name="connsiteX16" fmla="*/ 573998 w 3619883"/>
                <a:gd name="connsiteY16" fmla="*/ 4275461 h 4275461"/>
                <a:gd name="connsiteX17" fmla="*/ 336164 w 3619883"/>
                <a:gd name="connsiteY17" fmla="*/ 4275461 h 4275461"/>
                <a:gd name="connsiteX18" fmla="*/ 189322 w 3619883"/>
                <a:gd name="connsiteY18" fmla="*/ 4275461 h 4275461"/>
                <a:gd name="connsiteX19" fmla="*/ 0 w 3619883"/>
                <a:gd name="connsiteY19" fmla="*/ 4275461 h 4275461"/>
                <a:gd name="connsiteX20" fmla="*/ 0 w 3619883"/>
                <a:gd name="connsiteY20" fmla="*/ 42229 h 4275461"/>
                <a:gd name="connsiteX21" fmla="*/ 42464 w 3619883"/>
                <a:gd name="connsiteY21" fmla="*/ 40518 h 4275461"/>
                <a:gd name="connsiteX22" fmla="*/ 137733 w 3619883"/>
                <a:gd name="connsiteY22" fmla="*/ 35355 h 4275461"/>
                <a:gd name="connsiteX23" fmla="*/ 270565 w 3619883"/>
                <a:gd name="connsiteY23" fmla="*/ 29759 h 4275461"/>
                <a:gd name="connsiteX24" fmla="*/ 479734 w 3619883"/>
                <a:gd name="connsiteY24" fmla="*/ 45455 h 4275461"/>
                <a:gd name="connsiteX25" fmla="*/ 524103 w 3619883"/>
                <a:gd name="connsiteY25" fmla="*/ 41625 h 4275461"/>
                <a:gd name="connsiteX26" fmla="*/ 624416 w 3619883"/>
                <a:gd name="connsiteY26" fmla="*/ 22696 h 4275461"/>
                <a:gd name="connsiteX27" fmla="*/ 657762 w 3619883"/>
                <a:gd name="connsiteY27" fmla="*/ 18351 h 4275461"/>
                <a:gd name="connsiteX28" fmla="*/ 690557 w 3619883"/>
                <a:gd name="connsiteY28" fmla="*/ 25792 h 4275461"/>
                <a:gd name="connsiteX29" fmla="*/ 745123 w 3619883"/>
                <a:gd name="connsiteY29" fmla="*/ 40157 h 4275461"/>
                <a:gd name="connsiteX30" fmla="*/ 789493 w 3619883"/>
                <a:gd name="connsiteY30" fmla="*/ 36327 h 4275461"/>
                <a:gd name="connsiteX31" fmla="*/ 854255 w 3619883"/>
                <a:gd name="connsiteY31" fmla="*/ 68887 h 4275461"/>
                <a:gd name="connsiteX32" fmla="*/ 897520 w 3619883"/>
                <a:gd name="connsiteY32" fmla="*/ 88629 h 4275461"/>
                <a:gd name="connsiteX33" fmla="*/ 940510 w 3619883"/>
                <a:gd name="connsiteY33" fmla="*/ 114265 h 4275461"/>
                <a:gd name="connsiteX34" fmla="*/ 1082712 w 3619883"/>
                <a:gd name="connsiteY34" fmla="*/ 144543 h 4275461"/>
                <a:gd name="connsiteX35" fmla="*/ 1205348 w 3619883"/>
                <a:gd name="connsiteY35" fmla="*/ 120753 h 4275461"/>
                <a:gd name="connsiteX36" fmla="*/ 1271764 w 3619883"/>
                <a:gd name="connsiteY36" fmla="*/ 117956 h 4275461"/>
                <a:gd name="connsiteX37" fmla="*/ 1315583 w 3619883"/>
                <a:gd name="connsiteY37" fmla="*/ 125912 h 4275461"/>
                <a:gd name="connsiteX38" fmla="*/ 1359125 w 3619883"/>
                <a:gd name="connsiteY38" fmla="*/ 139761 h 4275461"/>
                <a:gd name="connsiteX39" fmla="*/ 1391919 w 3619883"/>
                <a:gd name="connsiteY39" fmla="*/ 147202 h 4275461"/>
                <a:gd name="connsiteX40" fmla="*/ 1436563 w 3619883"/>
                <a:gd name="connsiteY40" fmla="*/ 137480 h 4275461"/>
                <a:gd name="connsiteX41" fmla="*/ 1471566 w 3619883"/>
                <a:gd name="connsiteY41" fmla="*/ 97777 h 4275461"/>
                <a:gd name="connsiteX42" fmla="*/ 1505739 w 3619883"/>
                <a:gd name="connsiteY42" fmla="*/ 75753 h 4275461"/>
                <a:gd name="connsiteX43" fmla="*/ 1590891 w 3619883"/>
                <a:gd name="connsiteY43" fmla="*/ 144702 h 4275461"/>
                <a:gd name="connsiteX44" fmla="*/ 1625616 w 3619883"/>
                <a:gd name="connsiteY44" fmla="*/ 110893 h 4275461"/>
                <a:gd name="connsiteX45" fmla="*/ 1658964 w 3619883"/>
                <a:gd name="connsiteY45" fmla="*/ 106547 h 4275461"/>
                <a:gd name="connsiteX46" fmla="*/ 1746598 w 3619883"/>
                <a:gd name="connsiteY46" fmla="*/ 122460 h 4275461"/>
                <a:gd name="connsiteX47" fmla="*/ 1811913 w 3619883"/>
                <a:gd name="connsiteY47" fmla="*/ 143234 h 4275461"/>
                <a:gd name="connsiteX48" fmla="*/ 1856557 w 3619883"/>
                <a:gd name="connsiteY48" fmla="*/ 133511 h 4275461"/>
                <a:gd name="connsiteX49" fmla="*/ 2066003 w 3619883"/>
                <a:gd name="connsiteY49" fmla="*/ 143313 h 4275461"/>
                <a:gd name="connsiteX50" fmla="*/ 2177615 w 3619883"/>
                <a:gd name="connsiteY50" fmla="*/ 119007 h 4275461"/>
                <a:gd name="connsiteX51" fmla="*/ 2255883 w 3619883"/>
                <a:gd name="connsiteY51" fmla="*/ 99047 h 4275461"/>
                <a:gd name="connsiteX52" fmla="*/ 2344622 w 3619883"/>
                <a:gd name="connsiteY52" fmla="*/ 91388 h 4275461"/>
                <a:gd name="connsiteX53" fmla="*/ 2455682 w 3619883"/>
                <a:gd name="connsiteY53" fmla="*/ 78869 h 4275461"/>
                <a:gd name="connsiteX54" fmla="*/ 2632609 w 3619883"/>
                <a:gd name="connsiteY54" fmla="*/ 75338 h 4275461"/>
                <a:gd name="connsiteX55" fmla="*/ 2742291 w 3619883"/>
                <a:gd name="connsiteY55" fmla="*/ 92282 h 4275461"/>
                <a:gd name="connsiteX56" fmla="*/ 2851974 w 3619883"/>
                <a:gd name="connsiteY56" fmla="*/ 109227 h 4275461"/>
                <a:gd name="connsiteX57" fmla="*/ 2907643 w 3619883"/>
                <a:gd name="connsiteY57" fmla="*/ 100020 h 4275461"/>
                <a:gd name="connsiteX58" fmla="*/ 2944022 w 3619883"/>
                <a:gd name="connsiteY58" fmla="*/ 30853 h 4275461"/>
                <a:gd name="connsiteX59" fmla="*/ 3022289 w 3619883"/>
                <a:gd name="connsiteY59" fmla="*/ 10893 h 4275461"/>
                <a:gd name="connsiteX60" fmla="*/ 3054807 w 3619883"/>
                <a:gd name="connsiteY60" fmla="*/ 24226 h 4275461"/>
                <a:gd name="connsiteX61" fmla="*/ 3141892 w 3619883"/>
                <a:gd name="connsiteY61" fmla="*/ 51925 h 4275461"/>
                <a:gd name="connsiteX62" fmla="*/ 3185711 w 3619883"/>
                <a:gd name="connsiteY62" fmla="*/ 59881 h 4275461"/>
                <a:gd name="connsiteX63" fmla="*/ 3219056 w 3619883"/>
                <a:gd name="connsiteY63" fmla="*/ 55536 h 4275461"/>
                <a:gd name="connsiteX64" fmla="*/ 3263425 w 3619883"/>
                <a:gd name="connsiteY64" fmla="*/ 51706 h 4275461"/>
                <a:gd name="connsiteX65" fmla="*/ 3296219 w 3619883"/>
                <a:gd name="connsiteY65" fmla="*/ 59147 h 4275461"/>
                <a:gd name="connsiteX66" fmla="*/ 3319094 w 3619883"/>
                <a:gd name="connsiteY66" fmla="*/ 42500 h 4275461"/>
                <a:gd name="connsiteX67" fmla="*/ 3420511 w 3619883"/>
                <a:gd name="connsiteY67" fmla="*/ 0 h 4275461"/>
                <a:gd name="connsiteX68" fmla="*/ 3453305 w 3619883"/>
                <a:gd name="connsiteY68" fmla="*/ 7440 h 4275461"/>
                <a:gd name="connsiteX69" fmla="*/ 3496571 w 3619883"/>
                <a:gd name="connsiteY69" fmla="*/ 27182 h 4275461"/>
                <a:gd name="connsiteX70" fmla="*/ 3602117 w 3619883"/>
                <a:gd name="connsiteY70" fmla="*/ 132521 h 4275461"/>
                <a:gd name="connsiteX71" fmla="*/ 3619883 w 3619883"/>
                <a:gd name="connsiteY71" fmla="*/ 140049 h 4275461"/>
                <a:gd name="connsiteX72" fmla="*/ 3619883 w 3619883"/>
                <a:gd name="connsiteY72" fmla="*/ 755612 h 4275461"/>
                <a:gd name="connsiteX0" fmla="*/ 3619883 w 3619883"/>
                <a:gd name="connsiteY0" fmla="*/ 755612 h 4275461"/>
                <a:gd name="connsiteX1" fmla="*/ 2690646 w 3619883"/>
                <a:gd name="connsiteY1" fmla="*/ 4275461 h 4275461"/>
                <a:gd name="connsiteX2" fmla="*/ 2511710 w 3619883"/>
                <a:gd name="connsiteY2" fmla="*/ 4275461 h 4275461"/>
                <a:gd name="connsiteX3" fmla="*/ 2337697 w 3619883"/>
                <a:gd name="connsiteY3" fmla="*/ 4275461 h 4275461"/>
                <a:gd name="connsiteX4" fmla="*/ 2150155 w 3619883"/>
                <a:gd name="connsiteY4" fmla="*/ 4275461 h 4275461"/>
                <a:gd name="connsiteX5" fmla="*/ 2079759 w 3619883"/>
                <a:gd name="connsiteY5" fmla="*/ 4275461 h 4275461"/>
                <a:gd name="connsiteX6" fmla="*/ 1824703 w 3619883"/>
                <a:gd name="connsiteY6" fmla="*/ 4275461 h 4275461"/>
                <a:gd name="connsiteX7" fmla="*/ 1796694 w 3619883"/>
                <a:gd name="connsiteY7" fmla="*/ 4275461 h 4275461"/>
                <a:gd name="connsiteX8" fmla="*/ 1558844 w 3619883"/>
                <a:gd name="connsiteY8" fmla="*/ 4275461 h 4275461"/>
                <a:gd name="connsiteX9" fmla="*/ 1427396 w 3619883"/>
                <a:gd name="connsiteY9" fmla="*/ 4275461 h 4275461"/>
                <a:gd name="connsiteX10" fmla="*/ 1210751 w 3619883"/>
                <a:gd name="connsiteY10" fmla="*/ 4275461 h 4275461"/>
                <a:gd name="connsiteX11" fmla="*/ 1140354 w 3619883"/>
                <a:gd name="connsiteY11" fmla="*/ 4275461 h 4275461"/>
                <a:gd name="connsiteX12" fmla="*/ 953807 w 3619883"/>
                <a:gd name="connsiteY12" fmla="*/ 4275461 h 4275461"/>
                <a:gd name="connsiteX13" fmla="*/ 829432 w 3619883"/>
                <a:gd name="connsiteY13" fmla="*/ 4275461 h 4275461"/>
                <a:gd name="connsiteX14" fmla="*/ 611484 w 3619883"/>
                <a:gd name="connsiteY14" fmla="*/ 4275461 h 4275461"/>
                <a:gd name="connsiteX15" fmla="*/ 573998 w 3619883"/>
                <a:gd name="connsiteY15" fmla="*/ 4275461 h 4275461"/>
                <a:gd name="connsiteX16" fmla="*/ 336164 w 3619883"/>
                <a:gd name="connsiteY16" fmla="*/ 4275461 h 4275461"/>
                <a:gd name="connsiteX17" fmla="*/ 189322 w 3619883"/>
                <a:gd name="connsiteY17" fmla="*/ 4275461 h 4275461"/>
                <a:gd name="connsiteX18" fmla="*/ 0 w 3619883"/>
                <a:gd name="connsiteY18" fmla="*/ 4275461 h 4275461"/>
                <a:gd name="connsiteX19" fmla="*/ 0 w 3619883"/>
                <a:gd name="connsiteY19" fmla="*/ 42229 h 4275461"/>
                <a:gd name="connsiteX20" fmla="*/ 42464 w 3619883"/>
                <a:gd name="connsiteY20" fmla="*/ 40518 h 4275461"/>
                <a:gd name="connsiteX21" fmla="*/ 137733 w 3619883"/>
                <a:gd name="connsiteY21" fmla="*/ 35355 h 4275461"/>
                <a:gd name="connsiteX22" fmla="*/ 270565 w 3619883"/>
                <a:gd name="connsiteY22" fmla="*/ 29759 h 4275461"/>
                <a:gd name="connsiteX23" fmla="*/ 479734 w 3619883"/>
                <a:gd name="connsiteY23" fmla="*/ 45455 h 4275461"/>
                <a:gd name="connsiteX24" fmla="*/ 524103 w 3619883"/>
                <a:gd name="connsiteY24" fmla="*/ 41625 h 4275461"/>
                <a:gd name="connsiteX25" fmla="*/ 624416 w 3619883"/>
                <a:gd name="connsiteY25" fmla="*/ 22696 h 4275461"/>
                <a:gd name="connsiteX26" fmla="*/ 657762 w 3619883"/>
                <a:gd name="connsiteY26" fmla="*/ 18351 h 4275461"/>
                <a:gd name="connsiteX27" fmla="*/ 690557 w 3619883"/>
                <a:gd name="connsiteY27" fmla="*/ 25792 h 4275461"/>
                <a:gd name="connsiteX28" fmla="*/ 745123 w 3619883"/>
                <a:gd name="connsiteY28" fmla="*/ 40157 h 4275461"/>
                <a:gd name="connsiteX29" fmla="*/ 789493 w 3619883"/>
                <a:gd name="connsiteY29" fmla="*/ 36327 h 4275461"/>
                <a:gd name="connsiteX30" fmla="*/ 854255 w 3619883"/>
                <a:gd name="connsiteY30" fmla="*/ 68887 h 4275461"/>
                <a:gd name="connsiteX31" fmla="*/ 897520 w 3619883"/>
                <a:gd name="connsiteY31" fmla="*/ 88629 h 4275461"/>
                <a:gd name="connsiteX32" fmla="*/ 940510 w 3619883"/>
                <a:gd name="connsiteY32" fmla="*/ 114265 h 4275461"/>
                <a:gd name="connsiteX33" fmla="*/ 1082712 w 3619883"/>
                <a:gd name="connsiteY33" fmla="*/ 144543 h 4275461"/>
                <a:gd name="connsiteX34" fmla="*/ 1205348 w 3619883"/>
                <a:gd name="connsiteY34" fmla="*/ 120753 h 4275461"/>
                <a:gd name="connsiteX35" fmla="*/ 1271764 w 3619883"/>
                <a:gd name="connsiteY35" fmla="*/ 117956 h 4275461"/>
                <a:gd name="connsiteX36" fmla="*/ 1315583 w 3619883"/>
                <a:gd name="connsiteY36" fmla="*/ 125912 h 4275461"/>
                <a:gd name="connsiteX37" fmla="*/ 1359125 w 3619883"/>
                <a:gd name="connsiteY37" fmla="*/ 139761 h 4275461"/>
                <a:gd name="connsiteX38" fmla="*/ 1391919 w 3619883"/>
                <a:gd name="connsiteY38" fmla="*/ 147202 h 4275461"/>
                <a:gd name="connsiteX39" fmla="*/ 1436563 w 3619883"/>
                <a:gd name="connsiteY39" fmla="*/ 137480 h 4275461"/>
                <a:gd name="connsiteX40" fmla="*/ 1471566 w 3619883"/>
                <a:gd name="connsiteY40" fmla="*/ 97777 h 4275461"/>
                <a:gd name="connsiteX41" fmla="*/ 1505739 w 3619883"/>
                <a:gd name="connsiteY41" fmla="*/ 75753 h 4275461"/>
                <a:gd name="connsiteX42" fmla="*/ 1590891 w 3619883"/>
                <a:gd name="connsiteY42" fmla="*/ 144702 h 4275461"/>
                <a:gd name="connsiteX43" fmla="*/ 1625616 w 3619883"/>
                <a:gd name="connsiteY43" fmla="*/ 110893 h 4275461"/>
                <a:gd name="connsiteX44" fmla="*/ 1658964 w 3619883"/>
                <a:gd name="connsiteY44" fmla="*/ 106547 h 4275461"/>
                <a:gd name="connsiteX45" fmla="*/ 1746598 w 3619883"/>
                <a:gd name="connsiteY45" fmla="*/ 122460 h 4275461"/>
                <a:gd name="connsiteX46" fmla="*/ 1811913 w 3619883"/>
                <a:gd name="connsiteY46" fmla="*/ 143234 h 4275461"/>
                <a:gd name="connsiteX47" fmla="*/ 1856557 w 3619883"/>
                <a:gd name="connsiteY47" fmla="*/ 133511 h 4275461"/>
                <a:gd name="connsiteX48" fmla="*/ 2066003 w 3619883"/>
                <a:gd name="connsiteY48" fmla="*/ 143313 h 4275461"/>
                <a:gd name="connsiteX49" fmla="*/ 2177615 w 3619883"/>
                <a:gd name="connsiteY49" fmla="*/ 119007 h 4275461"/>
                <a:gd name="connsiteX50" fmla="*/ 2255883 w 3619883"/>
                <a:gd name="connsiteY50" fmla="*/ 99047 h 4275461"/>
                <a:gd name="connsiteX51" fmla="*/ 2344622 w 3619883"/>
                <a:gd name="connsiteY51" fmla="*/ 91388 h 4275461"/>
                <a:gd name="connsiteX52" fmla="*/ 2455682 w 3619883"/>
                <a:gd name="connsiteY52" fmla="*/ 78869 h 4275461"/>
                <a:gd name="connsiteX53" fmla="*/ 2632609 w 3619883"/>
                <a:gd name="connsiteY53" fmla="*/ 75338 h 4275461"/>
                <a:gd name="connsiteX54" fmla="*/ 2742291 w 3619883"/>
                <a:gd name="connsiteY54" fmla="*/ 92282 h 4275461"/>
                <a:gd name="connsiteX55" fmla="*/ 2851974 w 3619883"/>
                <a:gd name="connsiteY55" fmla="*/ 109227 h 4275461"/>
                <a:gd name="connsiteX56" fmla="*/ 2907643 w 3619883"/>
                <a:gd name="connsiteY56" fmla="*/ 100020 h 4275461"/>
                <a:gd name="connsiteX57" fmla="*/ 2944022 w 3619883"/>
                <a:gd name="connsiteY57" fmla="*/ 30853 h 4275461"/>
                <a:gd name="connsiteX58" fmla="*/ 3022289 w 3619883"/>
                <a:gd name="connsiteY58" fmla="*/ 10893 h 4275461"/>
                <a:gd name="connsiteX59" fmla="*/ 3054807 w 3619883"/>
                <a:gd name="connsiteY59" fmla="*/ 24226 h 4275461"/>
                <a:gd name="connsiteX60" fmla="*/ 3141892 w 3619883"/>
                <a:gd name="connsiteY60" fmla="*/ 51925 h 4275461"/>
                <a:gd name="connsiteX61" fmla="*/ 3185711 w 3619883"/>
                <a:gd name="connsiteY61" fmla="*/ 59881 h 4275461"/>
                <a:gd name="connsiteX62" fmla="*/ 3219056 w 3619883"/>
                <a:gd name="connsiteY62" fmla="*/ 55536 h 4275461"/>
                <a:gd name="connsiteX63" fmla="*/ 3263425 w 3619883"/>
                <a:gd name="connsiteY63" fmla="*/ 51706 h 4275461"/>
                <a:gd name="connsiteX64" fmla="*/ 3296219 w 3619883"/>
                <a:gd name="connsiteY64" fmla="*/ 59147 h 4275461"/>
                <a:gd name="connsiteX65" fmla="*/ 3319094 w 3619883"/>
                <a:gd name="connsiteY65" fmla="*/ 42500 h 4275461"/>
                <a:gd name="connsiteX66" fmla="*/ 3420511 w 3619883"/>
                <a:gd name="connsiteY66" fmla="*/ 0 h 4275461"/>
                <a:gd name="connsiteX67" fmla="*/ 3453305 w 3619883"/>
                <a:gd name="connsiteY67" fmla="*/ 7440 h 4275461"/>
                <a:gd name="connsiteX68" fmla="*/ 3496571 w 3619883"/>
                <a:gd name="connsiteY68" fmla="*/ 27182 h 4275461"/>
                <a:gd name="connsiteX69" fmla="*/ 3602117 w 3619883"/>
                <a:gd name="connsiteY69" fmla="*/ 132521 h 4275461"/>
                <a:gd name="connsiteX70" fmla="*/ 3619883 w 3619883"/>
                <a:gd name="connsiteY70" fmla="*/ 140049 h 4275461"/>
                <a:gd name="connsiteX71" fmla="*/ 3619883 w 3619883"/>
                <a:gd name="connsiteY71" fmla="*/ 755612 h 4275461"/>
                <a:gd name="connsiteX0" fmla="*/ 3619883 w 3619883"/>
                <a:gd name="connsiteY0" fmla="*/ 755612 h 4275461"/>
                <a:gd name="connsiteX1" fmla="*/ 2511710 w 3619883"/>
                <a:gd name="connsiteY1" fmla="*/ 4275461 h 4275461"/>
                <a:gd name="connsiteX2" fmla="*/ 2337697 w 3619883"/>
                <a:gd name="connsiteY2" fmla="*/ 4275461 h 4275461"/>
                <a:gd name="connsiteX3" fmla="*/ 2150155 w 3619883"/>
                <a:gd name="connsiteY3" fmla="*/ 4275461 h 4275461"/>
                <a:gd name="connsiteX4" fmla="*/ 2079759 w 3619883"/>
                <a:gd name="connsiteY4" fmla="*/ 4275461 h 4275461"/>
                <a:gd name="connsiteX5" fmla="*/ 1824703 w 3619883"/>
                <a:gd name="connsiteY5" fmla="*/ 4275461 h 4275461"/>
                <a:gd name="connsiteX6" fmla="*/ 1796694 w 3619883"/>
                <a:gd name="connsiteY6" fmla="*/ 4275461 h 4275461"/>
                <a:gd name="connsiteX7" fmla="*/ 1558844 w 3619883"/>
                <a:gd name="connsiteY7" fmla="*/ 4275461 h 4275461"/>
                <a:gd name="connsiteX8" fmla="*/ 1427396 w 3619883"/>
                <a:gd name="connsiteY8" fmla="*/ 4275461 h 4275461"/>
                <a:gd name="connsiteX9" fmla="*/ 1210751 w 3619883"/>
                <a:gd name="connsiteY9" fmla="*/ 4275461 h 4275461"/>
                <a:gd name="connsiteX10" fmla="*/ 1140354 w 3619883"/>
                <a:gd name="connsiteY10" fmla="*/ 4275461 h 4275461"/>
                <a:gd name="connsiteX11" fmla="*/ 953807 w 3619883"/>
                <a:gd name="connsiteY11" fmla="*/ 4275461 h 4275461"/>
                <a:gd name="connsiteX12" fmla="*/ 829432 w 3619883"/>
                <a:gd name="connsiteY12" fmla="*/ 4275461 h 4275461"/>
                <a:gd name="connsiteX13" fmla="*/ 611484 w 3619883"/>
                <a:gd name="connsiteY13" fmla="*/ 4275461 h 4275461"/>
                <a:gd name="connsiteX14" fmla="*/ 573998 w 3619883"/>
                <a:gd name="connsiteY14" fmla="*/ 4275461 h 4275461"/>
                <a:gd name="connsiteX15" fmla="*/ 336164 w 3619883"/>
                <a:gd name="connsiteY15" fmla="*/ 4275461 h 4275461"/>
                <a:gd name="connsiteX16" fmla="*/ 189322 w 3619883"/>
                <a:gd name="connsiteY16" fmla="*/ 4275461 h 4275461"/>
                <a:gd name="connsiteX17" fmla="*/ 0 w 3619883"/>
                <a:gd name="connsiteY17" fmla="*/ 4275461 h 4275461"/>
                <a:gd name="connsiteX18" fmla="*/ 0 w 3619883"/>
                <a:gd name="connsiteY18" fmla="*/ 42229 h 4275461"/>
                <a:gd name="connsiteX19" fmla="*/ 42464 w 3619883"/>
                <a:gd name="connsiteY19" fmla="*/ 40518 h 4275461"/>
                <a:gd name="connsiteX20" fmla="*/ 137733 w 3619883"/>
                <a:gd name="connsiteY20" fmla="*/ 35355 h 4275461"/>
                <a:gd name="connsiteX21" fmla="*/ 270565 w 3619883"/>
                <a:gd name="connsiteY21" fmla="*/ 29759 h 4275461"/>
                <a:gd name="connsiteX22" fmla="*/ 479734 w 3619883"/>
                <a:gd name="connsiteY22" fmla="*/ 45455 h 4275461"/>
                <a:gd name="connsiteX23" fmla="*/ 524103 w 3619883"/>
                <a:gd name="connsiteY23" fmla="*/ 41625 h 4275461"/>
                <a:gd name="connsiteX24" fmla="*/ 624416 w 3619883"/>
                <a:gd name="connsiteY24" fmla="*/ 22696 h 4275461"/>
                <a:gd name="connsiteX25" fmla="*/ 657762 w 3619883"/>
                <a:gd name="connsiteY25" fmla="*/ 18351 h 4275461"/>
                <a:gd name="connsiteX26" fmla="*/ 690557 w 3619883"/>
                <a:gd name="connsiteY26" fmla="*/ 25792 h 4275461"/>
                <a:gd name="connsiteX27" fmla="*/ 745123 w 3619883"/>
                <a:gd name="connsiteY27" fmla="*/ 40157 h 4275461"/>
                <a:gd name="connsiteX28" fmla="*/ 789493 w 3619883"/>
                <a:gd name="connsiteY28" fmla="*/ 36327 h 4275461"/>
                <a:gd name="connsiteX29" fmla="*/ 854255 w 3619883"/>
                <a:gd name="connsiteY29" fmla="*/ 68887 h 4275461"/>
                <a:gd name="connsiteX30" fmla="*/ 897520 w 3619883"/>
                <a:gd name="connsiteY30" fmla="*/ 88629 h 4275461"/>
                <a:gd name="connsiteX31" fmla="*/ 940510 w 3619883"/>
                <a:gd name="connsiteY31" fmla="*/ 114265 h 4275461"/>
                <a:gd name="connsiteX32" fmla="*/ 1082712 w 3619883"/>
                <a:gd name="connsiteY32" fmla="*/ 144543 h 4275461"/>
                <a:gd name="connsiteX33" fmla="*/ 1205348 w 3619883"/>
                <a:gd name="connsiteY33" fmla="*/ 120753 h 4275461"/>
                <a:gd name="connsiteX34" fmla="*/ 1271764 w 3619883"/>
                <a:gd name="connsiteY34" fmla="*/ 117956 h 4275461"/>
                <a:gd name="connsiteX35" fmla="*/ 1315583 w 3619883"/>
                <a:gd name="connsiteY35" fmla="*/ 125912 h 4275461"/>
                <a:gd name="connsiteX36" fmla="*/ 1359125 w 3619883"/>
                <a:gd name="connsiteY36" fmla="*/ 139761 h 4275461"/>
                <a:gd name="connsiteX37" fmla="*/ 1391919 w 3619883"/>
                <a:gd name="connsiteY37" fmla="*/ 147202 h 4275461"/>
                <a:gd name="connsiteX38" fmla="*/ 1436563 w 3619883"/>
                <a:gd name="connsiteY38" fmla="*/ 137480 h 4275461"/>
                <a:gd name="connsiteX39" fmla="*/ 1471566 w 3619883"/>
                <a:gd name="connsiteY39" fmla="*/ 97777 h 4275461"/>
                <a:gd name="connsiteX40" fmla="*/ 1505739 w 3619883"/>
                <a:gd name="connsiteY40" fmla="*/ 75753 h 4275461"/>
                <a:gd name="connsiteX41" fmla="*/ 1590891 w 3619883"/>
                <a:gd name="connsiteY41" fmla="*/ 144702 h 4275461"/>
                <a:gd name="connsiteX42" fmla="*/ 1625616 w 3619883"/>
                <a:gd name="connsiteY42" fmla="*/ 110893 h 4275461"/>
                <a:gd name="connsiteX43" fmla="*/ 1658964 w 3619883"/>
                <a:gd name="connsiteY43" fmla="*/ 106547 h 4275461"/>
                <a:gd name="connsiteX44" fmla="*/ 1746598 w 3619883"/>
                <a:gd name="connsiteY44" fmla="*/ 122460 h 4275461"/>
                <a:gd name="connsiteX45" fmla="*/ 1811913 w 3619883"/>
                <a:gd name="connsiteY45" fmla="*/ 143234 h 4275461"/>
                <a:gd name="connsiteX46" fmla="*/ 1856557 w 3619883"/>
                <a:gd name="connsiteY46" fmla="*/ 133511 h 4275461"/>
                <a:gd name="connsiteX47" fmla="*/ 2066003 w 3619883"/>
                <a:gd name="connsiteY47" fmla="*/ 143313 h 4275461"/>
                <a:gd name="connsiteX48" fmla="*/ 2177615 w 3619883"/>
                <a:gd name="connsiteY48" fmla="*/ 119007 h 4275461"/>
                <a:gd name="connsiteX49" fmla="*/ 2255883 w 3619883"/>
                <a:gd name="connsiteY49" fmla="*/ 99047 h 4275461"/>
                <a:gd name="connsiteX50" fmla="*/ 2344622 w 3619883"/>
                <a:gd name="connsiteY50" fmla="*/ 91388 h 4275461"/>
                <a:gd name="connsiteX51" fmla="*/ 2455682 w 3619883"/>
                <a:gd name="connsiteY51" fmla="*/ 78869 h 4275461"/>
                <a:gd name="connsiteX52" fmla="*/ 2632609 w 3619883"/>
                <a:gd name="connsiteY52" fmla="*/ 75338 h 4275461"/>
                <a:gd name="connsiteX53" fmla="*/ 2742291 w 3619883"/>
                <a:gd name="connsiteY53" fmla="*/ 92282 h 4275461"/>
                <a:gd name="connsiteX54" fmla="*/ 2851974 w 3619883"/>
                <a:gd name="connsiteY54" fmla="*/ 109227 h 4275461"/>
                <a:gd name="connsiteX55" fmla="*/ 2907643 w 3619883"/>
                <a:gd name="connsiteY55" fmla="*/ 100020 h 4275461"/>
                <a:gd name="connsiteX56" fmla="*/ 2944022 w 3619883"/>
                <a:gd name="connsiteY56" fmla="*/ 30853 h 4275461"/>
                <a:gd name="connsiteX57" fmla="*/ 3022289 w 3619883"/>
                <a:gd name="connsiteY57" fmla="*/ 10893 h 4275461"/>
                <a:gd name="connsiteX58" fmla="*/ 3054807 w 3619883"/>
                <a:gd name="connsiteY58" fmla="*/ 24226 h 4275461"/>
                <a:gd name="connsiteX59" fmla="*/ 3141892 w 3619883"/>
                <a:gd name="connsiteY59" fmla="*/ 51925 h 4275461"/>
                <a:gd name="connsiteX60" fmla="*/ 3185711 w 3619883"/>
                <a:gd name="connsiteY60" fmla="*/ 59881 h 4275461"/>
                <a:gd name="connsiteX61" fmla="*/ 3219056 w 3619883"/>
                <a:gd name="connsiteY61" fmla="*/ 55536 h 4275461"/>
                <a:gd name="connsiteX62" fmla="*/ 3263425 w 3619883"/>
                <a:gd name="connsiteY62" fmla="*/ 51706 h 4275461"/>
                <a:gd name="connsiteX63" fmla="*/ 3296219 w 3619883"/>
                <a:gd name="connsiteY63" fmla="*/ 59147 h 4275461"/>
                <a:gd name="connsiteX64" fmla="*/ 3319094 w 3619883"/>
                <a:gd name="connsiteY64" fmla="*/ 42500 h 4275461"/>
                <a:gd name="connsiteX65" fmla="*/ 3420511 w 3619883"/>
                <a:gd name="connsiteY65" fmla="*/ 0 h 4275461"/>
                <a:gd name="connsiteX66" fmla="*/ 3453305 w 3619883"/>
                <a:gd name="connsiteY66" fmla="*/ 7440 h 4275461"/>
                <a:gd name="connsiteX67" fmla="*/ 3496571 w 3619883"/>
                <a:gd name="connsiteY67" fmla="*/ 27182 h 4275461"/>
                <a:gd name="connsiteX68" fmla="*/ 3602117 w 3619883"/>
                <a:gd name="connsiteY68" fmla="*/ 132521 h 4275461"/>
                <a:gd name="connsiteX69" fmla="*/ 3619883 w 3619883"/>
                <a:gd name="connsiteY69" fmla="*/ 140049 h 4275461"/>
                <a:gd name="connsiteX70" fmla="*/ 3619883 w 3619883"/>
                <a:gd name="connsiteY70" fmla="*/ 755612 h 4275461"/>
                <a:gd name="connsiteX0" fmla="*/ 3619883 w 3619883"/>
                <a:gd name="connsiteY0" fmla="*/ 755612 h 4275461"/>
                <a:gd name="connsiteX1" fmla="*/ 2337697 w 3619883"/>
                <a:gd name="connsiteY1" fmla="*/ 4275461 h 4275461"/>
                <a:gd name="connsiteX2" fmla="*/ 2150155 w 3619883"/>
                <a:gd name="connsiteY2" fmla="*/ 4275461 h 4275461"/>
                <a:gd name="connsiteX3" fmla="*/ 2079759 w 3619883"/>
                <a:gd name="connsiteY3" fmla="*/ 4275461 h 4275461"/>
                <a:gd name="connsiteX4" fmla="*/ 1824703 w 3619883"/>
                <a:gd name="connsiteY4" fmla="*/ 4275461 h 4275461"/>
                <a:gd name="connsiteX5" fmla="*/ 1796694 w 3619883"/>
                <a:gd name="connsiteY5" fmla="*/ 4275461 h 4275461"/>
                <a:gd name="connsiteX6" fmla="*/ 1558844 w 3619883"/>
                <a:gd name="connsiteY6" fmla="*/ 4275461 h 4275461"/>
                <a:gd name="connsiteX7" fmla="*/ 1427396 w 3619883"/>
                <a:gd name="connsiteY7" fmla="*/ 4275461 h 4275461"/>
                <a:gd name="connsiteX8" fmla="*/ 1210751 w 3619883"/>
                <a:gd name="connsiteY8" fmla="*/ 4275461 h 4275461"/>
                <a:gd name="connsiteX9" fmla="*/ 1140354 w 3619883"/>
                <a:gd name="connsiteY9" fmla="*/ 4275461 h 4275461"/>
                <a:gd name="connsiteX10" fmla="*/ 953807 w 3619883"/>
                <a:gd name="connsiteY10" fmla="*/ 4275461 h 4275461"/>
                <a:gd name="connsiteX11" fmla="*/ 829432 w 3619883"/>
                <a:gd name="connsiteY11" fmla="*/ 4275461 h 4275461"/>
                <a:gd name="connsiteX12" fmla="*/ 611484 w 3619883"/>
                <a:gd name="connsiteY12" fmla="*/ 4275461 h 4275461"/>
                <a:gd name="connsiteX13" fmla="*/ 573998 w 3619883"/>
                <a:gd name="connsiteY13" fmla="*/ 4275461 h 4275461"/>
                <a:gd name="connsiteX14" fmla="*/ 336164 w 3619883"/>
                <a:gd name="connsiteY14" fmla="*/ 4275461 h 4275461"/>
                <a:gd name="connsiteX15" fmla="*/ 189322 w 3619883"/>
                <a:gd name="connsiteY15" fmla="*/ 4275461 h 4275461"/>
                <a:gd name="connsiteX16" fmla="*/ 0 w 3619883"/>
                <a:gd name="connsiteY16" fmla="*/ 4275461 h 4275461"/>
                <a:gd name="connsiteX17" fmla="*/ 0 w 3619883"/>
                <a:gd name="connsiteY17" fmla="*/ 42229 h 4275461"/>
                <a:gd name="connsiteX18" fmla="*/ 42464 w 3619883"/>
                <a:gd name="connsiteY18" fmla="*/ 40518 h 4275461"/>
                <a:gd name="connsiteX19" fmla="*/ 137733 w 3619883"/>
                <a:gd name="connsiteY19" fmla="*/ 35355 h 4275461"/>
                <a:gd name="connsiteX20" fmla="*/ 270565 w 3619883"/>
                <a:gd name="connsiteY20" fmla="*/ 29759 h 4275461"/>
                <a:gd name="connsiteX21" fmla="*/ 479734 w 3619883"/>
                <a:gd name="connsiteY21" fmla="*/ 45455 h 4275461"/>
                <a:gd name="connsiteX22" fmla="*/ 524103 w 3619883"/>
                <a:gd name="connsiteY22" fmla="*/ 41625 h 4275461"/>
                <a:gd name="connsiteX23" fmla="*/ 624416 w 3619883"/>
                <a:gd name="connsiteY23" fmla="*/ 22696 h 4275461"/>
                <a:gd name="connsiteX24" fmla="*/ 657762 w 3619883"/>
                <a:gd name="connsiteY24" fmla="*/ 18351 h 4275461"/>
                <a:gd name="connsiteX25" fmla="*/ 690557 w 3619883"/>
                <a:gd name="connsiteY25" fmla="*/ 25792 h 4275461"/>
                <a:gd name="connsiteX26" fmla="*/ 745123 w 3619883"/>
                <a:gd name="connsiteY26" fmla="*/ 40157 h 4275461"/>
                <a:gd name="connsiteX27" fmla="*/ 789493 w 3619883"/>
                <a:gd name="connsiteY27" fmla="*/ 36327 h 4275461"/>
                <a:gd name="connsiteX28" fmla="*/ 854255 w 3619883"/>
                <a:gd name="connsiteY28" fmla="*/ 68887 h 4275461"/>
                <a:gd name="connsiteX29" fmla="*/ 897520 w 3619883"/>
                <a:gd name="connsiteY29" fmla="*/ 88629 h 4275461"/>
                <a:gd name="connsiteX30" fmla="*/ 940510 w 3619883"/>
                <a:gd name="connsiteY30" fmla="*/ 114265 h 4275461"/>
                <a:gd name="connsiteX31" fmla="*/ 1082712 w 3619883"/>
                <a:gd name="connsiteY31" fmla="*/ 144543 h 4275461"/>
                <a:gd name="connsiteX32" fmla="*/ 1205348 w 3619883"/>
                <a:gd name="connsiteY32" fmla="*/ 120753 h 4275461"/>
                <a:gd name="connsiteX33" fmla="*/ 1271764 w 3619883"/>
                <a:gd name="connsiteY33" fmla="*/ 117956 h 4275461"/>
                <a:gd name="connsiteX34" fmla="*/ 1315583 w 3619883"/>
                <a:gd name="connsiteY34" fmla="*/ 125912 h 4275461"/>
                <a:gd name="connsiteX35" fmla="*/ 1359125 w 3619883"/>
                <a:gd name="connsiteY35" fmla="*/ 139761 h 4275461"/>
                <a:gd name="connsiteX36" fmla="*/ 1391919 w 3619883"/>
                <a:gd name="connsiteY36" fmla="*/ 147202 h 4275461"/>
                <a:gd name="connsiteX37" fmla="*/ 1436563 w 3619883"/>
                <a:gd name="connsiteY37" fmla="*/ 137480 h 4275461"/>
                <a:gd name="connsiteX38" fmla="*/ 1471566 w 3619883"/>
                <a:gd name="connsiteY38" fmla="*/ 97777 h 4275461"/>
                <a:gd name="connsiteX39" fmla="*/ 1505739 w 3619883"/>
                <a:gd name="connsiteY39" fmla="*/ 75753 h 4275461"/>
                <a:gd name="connsiteX40" fmla="*/ 1590891 w 3619883"/>
                <a:gd name="connsiteY40" fmla="*/ 144702 h 4275461"/>
                <a:gd name="connsiteX41" fmla="*/ 1625616 w 3619883"/>
                <a:gd name="connsiteY41" fmla="*/ 110893 h 4275461"/>
                <a:gd name="connsiteX42" fmla="*/ 1658964 w 3619883"/>
                <a:gd name="connsiteY42" fmla="*/ 106547 h 4275461"/>
                <a:gd name="connsiteX43" fmla="*/ 1746598 w 3619883"/>
                <a:gd name="connsiteY43" fmla="*/ 122460 h 4275461"/>
                <a:gd name="connsiteX44" fmla="*/ 1811913 w 3619883"/>
                <a:gd name="connsiteY44" fmla="*/ 143234 h 4275461"/>
                <a:gd name="connsiteX45" fmla="*/ 1856557 w 3619883"/>
                <a:gd name="connsiteY45" fmla="*/ 133511 h 4275461"/>
                <a:gd name="connsiteX46" fmla="*/ 2066003 w 3619883"/>
                <a:gd name="connsiteY46" fmla="*/ 143313 h 4275461"/>
                <a:gd name="connsiteX47" fmla="*/ 2177615 w 3619883"/>
                <a:gd name="connsiteY47" fmla="*/ 119007 h 4275461"/>
                <a:gd name="connsiteX48" fmla="*/ 2255883 w 3619883"/>
                <a:gd name="connsiteY48" fmla="*/ 99047 h 4275461"/>
                <a:gd name="connsiteX49" fmla="*/ 2344622 w 3619883"/>
                <a:gd name="connsiteY49" fmla="*/ 91388 h 4275461"/>
                <a:gd name="connsiteX50" fmla="*/ 2455682 w 3619883"/>
                <a:gd name="connsiteY50" fmla="*/ 78869 h 4275461"/>
                <a:gd name="connsiteX51" fmla="*/ 2632609 w 3619883"/>
                <a:gd name="connsiteY51" fmla="*/ 75338 h 4275461"/>
                <a:gd name="connsiteX52" fmla="*/ 2742291 w 3619883"/>
                <a:gd name="connsiteY52" fmla="*/ 92282 h 4275461"/>
                <a:gd name="connsiteX53" fmla="*/ 2851974 w 3619883"/>
                <a:gd name="connsiteY53" fmla="*/ 109227 h 4275461"/>
                <a:gd name="connsiteX54" fmla="*/ 2907643 w 3619883"/>
                <a:gd name="connsiteY54" fmla="*/ 100020 h 4275461"/>
                <a:gd name="connsiteX55" fmla="*/ 2944022 w 3619883"/>
                <a:gd name="connsiteY55" fmla="*/ 30853 h 4275461"/>
                <a:gd name="connsiteX56" fmla="*/ 3022289 w 3619883"/>
                <a:gd name="connsiteY56" fmla="*/ 10893 h 4275461"/>
                <a:gd name="connsiteX57" fmla="*/ 3054807 w 3619883"/>
                <a:gd name="connsiteY57" fmla="*/ 24226 h 4275461"/>
                <a:gd name="connsiteX58" fmla="*/ 3141892 w 3619883"/>
                <a:gd name="connsiteY58" fmla="*/ 51925 h 4275461"/>
                <a:gd name="connsiteX59" fmla="*/ 3185711 w 3619883"/>
                <a:gd name="connsiteY59" fmla="*/ 59881 h 4275461"/>
                <a:gd name="connsiteX60" fmla="*/ 3219056 w 3619883"/>
                <a:gd name="connsiteY60" fmla="*/ 55536 h 4275461"/>
                <a:gd name="connsiteX61" fmla="*/ 3263425 w 3619883"/>
                <a:gd name="connsiteY61" fmla="*/ 51706 h 4275461"/>
                <a:gd name="connsiteX62" fmla="*/ 3296219 w 3619883"/>
                <a:gd name="connsiteY62" fmla="*/ 59147 h 4275461"/>
                <a:gd name="connsiteX63" fmla="*/ 3319094 w 3619883"/>
                <a:gd name="connsiteY63" fmla="*/ 42500 h 4275461"/>
                <a:gd name="connsiteX64" fmla="*/ 3420511 w 3619883"/>
                <a:gd name="connsiteY64" fmla="*/ 0 h 4275461"/>
                <a:gd name="connsiteX65" fmla="*/ 3453305 w 3619883"/>
                <a:gd name="connsiteY65" fmla="*/ 7440 h 4275461"/>
                <a:gd name="connsiteX66" fmla="*/ 3496571 w 3619883"/>
                <a:gd name="connsiteY66" fmla="*/ 27182 h 4275461"/>
                <a:gd name="connsiteX67" fmla="*/ 3602117 w 3619883"/>
                <a:gd name="connsiteY67" fmla="*/ 132521 h 4275461"/>
                <a:gd name="connsiteX68" fmla="*/ 3619883 w 3619883"/>
                <a:gd name="connsiteY68" fmla="*/ 140049 h 4275461"/>
                <a:gd name="connsiteX69" fmla="*/ 3619883 w 3619883"/>
                <a:gd name="connsiteY69" fmla="*/ 755612 h 4275461"/>
                <a:gd name="connsiteX0" fmla="*/ 3619883 w 3619883"/>
                <a:gd name="connsiteY0" fmla="*/ 755612 h 4275461"/>
                <a:gd name="connsiteX1" fmla="*/ 2150155 w 3619883"/>
                <a:gd name="connsiteY1" fmla="*/ 4275461 h 4275461"/>
                <a:gd name="connsiteX2" fmla="*/ 2079759 w 3619883"/>
                <a:gd name="connsiteY2" fmla="*/ 4275461 h 4275461"/>
                <a:gd name="connsiteX3" fmla="*/ 1824703 w 3619883"/>
                <a:gd name="connsiteY3" fmla="*/ 4275461 h 4275461"/>
                <a:gd name="connsiteX4" fmla="*/ 1796694 w 3619883"/>
                <a:gd name="connsiteY4" fmla="*/ 4275461 h 4275461"/>
                <a:gd name="connsiteX5" fmla="*/ 1558844 w 3619883"/>
                <a:gd name="connsiteY5" fmla="*/ 4275461 h 4275461"/>
                <a:gd name="connsiteX6" fmla="*/ 1427396 w 3619883"/>
                <a:gd name="connsiteY6" fmla="*/ 4275461 h 4275461"/>
                <a:gd name="connsiteX7" fmla="*/ 1210751 w 3619883"/>
                <a:gd name="connsiteY7" fmla="*/ 4275461 h 4275461"/>
                <a:gd name="connsiteX8" fmla="*/ 1140354 w 3619883"/>
                <a:gd name="connsiteY8" fmla="*/ 4275461 h 4275461"/>
                <a:gd name="connsiteX9" fmla="*/ 953807 w 3619883"/>
                <a:gd name="connsiteY9" fmla="*/ 4275461 h 4275461"/>
                <a:gd name="connsiteX10" fmla="*/ 829432 w 3619883"/>
                <a:gd name="connsiteY10" fmla="*/ 4275461 h 4275461"/>
                <a:gd name="connsiteX11" fmla="*/ 611484 w 3619883"/>
                <a:gd name="connsiteY11" fmla="*/ 4275461 h 4275461"/>
                <a:gd name="connsiteX12" fmla="*/ 573998 w 3619883"/>
                <a:gd name="connsiteY12" fmla="*/ 4275461 h 4275461"/>
                <a:gd name="connsiteX13" fmla="*/ 336164 w 3619883"/>
                <a:gd name="connsiteY13" fmla="*/ 4275461 h 4275461"/>
                <a:gd name="connsiteX14" fmla="*/ 189322 w 3619883"/>
                <a:gd name="connsiteY14" fmla="*/ 4275461 h 4275461"/>
                <a:gd name="connsiteX15" fmla="*/ 0 w 3619883"/>
                <a:gd name="connsiteY15" fmla="*/ 4275461 h 4275461"/>
                <a:gd name="connsiteX16" fmla="*/ 0 w 3619883"/>
                <a:gd name="connsiteY16" fmla="*/ 42229 h 4275461"/>
                <a:gd name="connsiteX17" fmla="*/ 42464 w 3619883"/>
                <a:gd name="connsiteY17" fmla="*/ 40518 h 4275461"/>
                <a:gd name="connsiteX18" fmla="*/ 137733 w 3619883"/>
                <a:gd name="connsiteY18" fmla="*/ 35355 h 4275461"/>
                <a:gd name="connsiteX19" fmla="*/ 270565 w 3619883"/>
                <a:gd name="connsiteY19" fmla="*/ 29759 h 4275461"/>
                <a:gd name="connsiteX20" fmla="*/ 479734 w 3619883"/>
                <a:gd name="connsiteY20" fmla="*/ 45455 h 4275461"/>
                <a:gd name="connsiteX21" fmla="*/ 524103 w 3619883"/>
                <a:gd name="connsiteY21" fmla="*/ 41625 h 4275461"/>
                <a:gd name="connsiteX22" fmla="*/ 624416 w 3619883"/>
                <a:gd name="connsiteY22" fmla="*/ 22696 h 4275461"/>
                <a:gd name="connsiteX23" fmla="*/ 657762 w 3619883"/>
                <a:gd name="connsiteY23" fmla="*/ 18351 h 4275461"/>
                <a:gd name="connsiteX24" fmla="*/ 690557 w 3619883"/>
                <a:gd name="connsiteY24" fmla="*/ 25792 h 4275461"/>
                <a:gd name="connsiteX25" fmla="*/ 745123 w 3619883"/>
                <a:gd name="connsiteY25" fmla="*/ 40157 h 4275461"/>
                <a:gd name="connsiteX26" fmla="*/ 789493 w 3619883"/>
                <a:gd name="connsiteY26" fmla="*/ 36327 h 4275461"/>
                <a:gd name="connsiteX27" fmla="*/ 854255 w 3619883"/>
                <a:gd name="connsiteY27" fmla="*/ 68887 h 4275461"/>
                <a:gd name="connsiteX28" fmla="*/ 897520 w 3619883"/>
                <a:gd name="connsiteY28" fmla="*/ 88629 h 4275461"/>
                <a:gd name="connsiteX29" fmla="*/ 940510 w 3619883"/>
                <a:gd name="connsiteY29" fmla="*/ 114265 h 4275461"/>
                <a:gd name="connsiteX30" fmla="*/ 1082712 w 3619883"/>
                <a:gd name="connsiteY30" fmla="*/ 144543 h 4275461"/>
                <a:gd name="connsiteX31" fmla="*/ 1205348 w 3619883"/>
                <a:gd name="connsiteY31" fmla="*/ 120753 h 4275461"/>
                <a:gd name="connsiteX32" fmla="*/ 1271764 w 3619883"/>
                <a:gd name="connsiteY32" fmla="*/ 117956 h 4275461"/>
                <a:gd name="connsiteX33" fmla="*/ 1315583 w 3619883"/>
                <a:gd name="connsiteY33" fmla="*/ 125912 h 4275461"/>
                <a:gd name="connsiteX34" fmla="*/ 1359125 w 3619883"/>
                <a:gd name="connsiteY34" fmla="*/ 139761 h 4275461"/>
                <a:gd name="connsiteX35" fmla="*/ 1391919 w 3619883"/>
                <a:gd name="connsiteY35" fmla="*/ 147202 h 4275461"/>
                <a:gd name="connsiteX36" fmla="*/ 1436563 w 3619883"/>
                <a:gd name="connsiteY36" fmla="*/ 137480 h 4275461"/>
                <a:gd name="connsiteX37" fmla="*/ 1471566 w 3619883"/>
                <a:gd name="connsiteY37" fmla="*/ 97777 h 4275461"/>
                <a:gd name="connsiteX38" fmla="*/ 1505739 w 3619883"/>
                <a:gd name="connsiteY38" fmla="*/ 75753 h 4275461"/>
                <a:gd name="connsiteX39" fmla="*/ 1590891 w 3619883"/>
                <a:gd name="connsiteY39" fmla="*/ 144702 h 4275461"/>
                <a:gd name="connsiteX40" fmla="*/ 1625616 w 3619883"/>
                <a:gd name="connsiteY40" fmla="*/ 110893 h 4275461"/>
                <a:gd name="connsiteX41" fmla="*/ 1658964 w 3619883"/>
                <a:gd name="connsiteY41" fmla="*/ 106547 h 4275461"/>
                <a:gd name="connsiteX42" fmla="*/ 1746598 w 3619883"/>
                <a:gd name="connsiteY42" fmla="*/ 122460 h 4275461"/>
                <a:gd name="connsiteX43" fmla="*/ 1811913 w 3619883"/>
                <a:gd name="connsiteY43" fmla="*/ 143234 h 4275461"/>
                <a:gd name="connsiteX44" fmla="*/ 1856557 w 3619883"/>
                <a:gd name="connsiteY44" fmla="*/ 133511 h 4275461"/>
                <a:gd name="connsiteX45" fmla="*/ 2066003 w 3619883"/>
                <a:gd name="connsiteY45" fmla="*/ 143313 h 4275461"/>
                <a:gd name="connsiteX46" fmla="*/ 2177615 w 3619883"/>
                <a:gd name="connsiteY46" fmla="*/ 119007 h 4275461"/>
                <a:gd name="connsiteX47" fmla="*/ 2255883 w 3619883"/>
                <a:gd name="connsiteY47" fmla="*/ 99047 h 4275461"/>
                <a:gd name="connsiteX48" fmla="*/ 2344622 w 3619883"/>
                <a:gd name="connsiteY48" fmla="*/ 91388 h 4275461"/>
                <a:gd name="connsiteX49" fmla="*/ 2455682 w 3619883"/>
                <a:gd name="connsiteY49" fmla="*/ 78869 h 4275461"/>
                <a:gd name="connsiteX50" fmla="*/ 2632609 w 3619883"/>
                <a:gd name="connsiteY50" fmla="*/ 75338 h 4275461"/>
                <a:gd name="connsiteX51" fmla="*/ 2742291 w 3619883"/>
                <a:gd name="connsiteY51" fmla="*/ 92282 h 4275461"/>
                <a:gd name="connsiteX52" fmla="*/ 2851974 w 3619883"/>
                <a:gd name="connsiteY52" fmla="*/ 109227 h 4275461"/>
                <a:gd name="connsiteX53" fmla="*/ 2907643 w 3619883"/>
                <a:gd name="connsiteY53" fmla="*/ 100020 h 4275461"/>
                <a:gd name="connsiteX54" fmla="*/ 2944022 w 3619883"/>
                <a:gd name="connsiteY54" fmla="*/ 30853 h 4275461"/>
                <a:gd name="connsiteX55" fmla="*/ 3022289 w 3619883"/>
                <a:gd name="connsiteY55" fmla="*/ 10893 h 4275461"/>
                <a:gd name="connsiteX56" fmla="*/ 3054807 w 3619883"/>
                <a:gd name="connsiteY56" fmla="*/ 24226 h 4275461"/>
                <a:gd name="connsiteX57" fmla="*/ 3141892 w 3619883"/>
                <a:gd name="connsiteY57" fmla="*/ 51925 h 4275461"/>
                <a:gd name="connsiteX58" fmla="*/ 3185711 w 3619883"/>
                <a:gd name="connsiteY58" fmla="*/ 59881 h 4275461"/>
                <a:gd name="connsiteX59" fmla="*/ 3219056 w 3619883"/>
                <a:gd name="connsiteY59" fmla="*/ 55536 h 4275461"/>
                <a:gd name="connsiteX60" fmla="*/ 3263425 w 3619883"/>
                <a:gd name="connsiteY60" fmla="*/ 51706 h 4275461"/>
                <a:gd name="connsiteX61" fmla="*/ 3296219 w 3619883"/>
                <a:gd name="connsiteY61" fmla="*/ 59147 h 4275461"/>
                <a:gd name="connsiteX62" fmla="*/ 3319094 w 3619883"/>
                <a:gd name="connsiteY62" fmla="*/ 42500 h 4275461"/>
                <a:gd name="connsiteX63" fmla="*/ 3420511 w 3619883"/>
                <a:gd name="connsiteY63" fmla="*/ 0 h 4275461"/>
                <a:gd name="connsiteX64" fmla="*/ 3453305 w 3619883"/>
                <a:gd name="connsiteY64" fmla="*/ 7440 h 4275461"/>
                <a:gd name="connsiteX65" fmla="*/ 3496571 w 3619883"/>
                <a:gd name="connsiteY65" fmla="*/ 27182 h 4275461"/>
                <a:gd name="connsiteX66" fmla="*/ 3602117 w 3619883"/>
                <a:gd name="connsiteY66" fmla="*/ 132521 h 4275461"/>
                <a:gd name="connsiteX67" fmla="*/ 3619883 w 3619883"/>
                <a:gd name="connsiteY67" fmla="*/ 140049 h 4275461"/>
                <a:gd name="connsiteX68" fmla="*/ 3619883 w 3619883"/>
                <a:gd name="connsiteY68" fmla="*/ 755612 h 4275461"/>
                <a:gd name="connsiteX0" fmla="*/ 3619883 w 3619883"/>
                <a:gd name="connsiteY0" fmla="*/ 755612 h 4275461"/>
                <a:gd name="connsiteX1" fmla="*/ 2079759 w 3619883"/>
                <a:gd name="connsiteY1" fmla="*/ 4275461 h 4275461"/>
                <a:gd name="connsiteX2" fmla="*/ 1824703 w 3619883"/>
                <a:gd name="connsiteY2" fmla="*/ 4275461 h 4275461"/>
                <a:gd name="connsiteX3" fmla="*/ 1796694 w 3619883"/>
                <a:gd name="connsiteY3" fmla="*/ 4275461 h 4275461"/>
                <a:gd name="connsiteX4" fmla="*/ 1558844 w 3619883"/>
                <a:gd name="connsiteY4" fmla="*/ 4275461 h 4275461"/>
                <a:gd name="connsiteX5" fmla="*/ 1427396 w 3619883"/>
                <a:gd name="connsiteY5" fmla="*/ 4275461 h 4275461"/>
                <a:gd name="connsiteX6" fmla="*/ 1210751 w 3619883"/>
                <a:gd name="connsiteY6" fmla="*/ 4275461 h 4275461"/>
                <a:gd name="connsiteX7" fmla="*/ 1140354 w 3619883"/>
                <a:gd name="connsiteY7" fmla="*/ 4275461 h 4275461"/>
                <a:gd name="connsiteX8" fmla="*/ 953807 w 3619883"/>
                <a:gd name="connsiteY8" fmla="*/ 4275461 h 4275461"/>
                <a:gd name="connsiteX9" fmla="*/ 829432 w 3619883"/>
                <a:gd name="connsiteY9" fmla="*/ 4275461 h 4275461"/>
                <a:gd name="connsiteX10" fmla="*/ 611484 w 3619883"/>
                <a:gd name="connsiteY10" fmla="*/ 4275461 h 4275461"/>
                <a:gd name="connsiteX11" fmla="*/ 573998 w 3619883"/>
                <a:gd name="connsiteY11" fmla="*/ 4275461 h 4275461"/>
                <a:gd name="connsiteX12" fmla="*/ 336164 w 3619883"/>
                <a:gd name="connsiteY12" fmla="*/ 4275461 h 4275461"/>
                <a:gd name="connsiteX13" fmla="*/ 189322 w 3619883"/>
                <a:gd name="connsiteY13" fmla="*/ 4275461 h 4275461"/>
                <a:gd name="connsiteX14" fmla="*/ 0 w 3619883"/>
                <a:gd name="connsiteY14" fmla="*/ 4275461 h 4275461"/>
                <a:gd name="connsiteX15" fmla="*/ 0 w 3619883"/>
                <a:gd name="connsiteY15" fmla="*/ 42229 h 4275461"/>
                <a:gd name="connsiteX16" fmla="*/ 42464 w 3619883"/>
                <a:gd name="connsiteY16" fmla="*/ 40518 h 4275461"/>
                <a:gd name="connsiteX17" fmla="*/ 137733 w 3619883"/>
                <a:gd name="connsiteY17" fmla="*/ 35355 h 4275461"/>
                <a:gd name="connsiteX18" fmla="*/ 270565 w 3619883"/>
                <a:gd name="connsiteY18" fmla="*/ 29759 h 4275461"/>
                <a:gd name="connsiteX19" fmla="*/ 479734 w 3619883"/>
                <a:gd name="connsiteY19" fmla="*/ 45455 h 4275461"/>
                <a:gd name="connsiteX20" fmla="*/ 524103 w 3619883"/>
                <a:gd name="connsiteY20" fmla="*/ 41625 h 4275461"/>
                <a:gd name="connsiteX21" fmla="*/ 624416 w 3619883"/>
                <a:gd name="connsiteY21" fmla="*/ 22696 h 4275461"/>
                <a:gd name="connsiteX22" fmla="*/ 657762 w 3619883"/>
                <a:gd name="connsiteY22" fmla="*/ 18351 h 4275461"/>
                <a:gd name="connsiteX23" fmla="*/ 690557 w 3619883"/>
                <a:gd name="connsiteY23" fmla="*/ 25792 h 4275461"/>
                <a:gd name="connsiteX24" fmla="*/ 745123 w 3619883"/>
                <a:gd name="connsiteY24" fmla="*/ 40157 h 4275461"/>
                <a:gd name="connsiteX25" fmla="*/ 789493 w 3619883"/>
                <a:gd name="connsiteY25" fmla="*/ 36327 h 4275461"/>
                <a:gd name="connsiteX26" fmla="*/ 854255 w 3619883"/>
                <a:gd name="connsiteY26" fmla="*/ 68887 h 4275461"/>
                <a:gd name="connsiteX27" fmla="*/ 897520 w 3619883"/>
                <a:gd name="connsiteY27" fmla="*/ 88629 h 4275461"/>
                <a:gd name="connsiteX28" fmla="*/ 940510 w 3619883"/>
                <a:gd name="connsiteY28" fmla="*/ 114265 h 4275461"/>
                <a:gd name="connsiteX29" fmla="*/ 1082712 w 3619883"/>
                <a:gd name="connsiteY29" fmla="*/ 144543 h 4275461"/>
                <a:gd name="connsiteX30" fmla="*/ 1205348 w 3619883"/>
                <a:gd name="connsiteY30" fmla="*/ 120753 h 4275461"/>
                <a:gd name="connsiteX31" fmla="*/ 1271764 w 3619883"/>
                <a:gd name="connsiteY31" fmla="*/ 117956 h 4275461"/>
                <a:gd name="connsiteX32" fmla="*/ 1315583 w 3619883"/>
                <a:gd name="connsiteY32" fmla="*/ 125912 h 4275461"/>
                <a:gd name="connsiteX33" fmla="*/ 1359125 w 3619883"/>
                <a:gd name="connsiteY33" fmla="*/ 139761 h 4275461"/>
                <a:gd name="connsiteX34" fmla="*/ 1391919 w 3619883"/>
                <a:gd name="connsiteY34" fmla="*/ 147202 h 4275461"/>
                <a:gd name="connsiteX35" fmla="*/ 1436563 w 3619883"/>
                <a:gd name="connsiteY35" fmla="*/ 137480 h 4275461"/>
                <a:gd name="connsiteX36" fmla="*/ 1471566 w 3619883"/>
                <a:gd name="connsiteY36" fmla="*/ 97777 h 4275461"/>
                <a:gd name="connsiteX37" fmla="*/ 1505739 w 3619883"/>
                <a:gd name="connsiteY37" fmla="*/ 75753 h 4275461"/>
                <a:gd name="connsiteX38" fmla="*/ 1590891 w 3619883"/>
                <a:gd name="connsiteY38" fmla="*/ 144702 h 4275461"/>
                <a:gd name="connsiteX39" fmla="*/ 1625616 w 3619883"/>
                <a:gd name="connsiteY39" fmla="*/ 110893 h 4275461"/>
                <a:gd name="connsiteX40" fmla="*/ 1658964 w 3619883"/>
                <a:gd name="connsiteY40" fmla="*/ 106547 h 4275461"/>
                <a:gd name="connsiteX41" fmla="*/ 1746598 w 3619883"/>
                <a:gd name="connsiteY41" fmla="*/ 122460 h 4275461"/>
                <a:gd name="connsiteX42" fmla="*/ 1811913 w 3619883"/>
                <a:gd name="connsiteY42" fmla="*/ 143234 h 4275461"/>
                <a:gd name="connsiteX43" fmla="*/ 1856557 w 3619883"/>
                <a:gd name="connsiteY43" fmla="*/ 133511 h 4275461"/>
                <a:gd name="connsiteX44" fmla="*/ 2066003 w 3619883"/>
                <a:gd name="connsiteY44" fmla="*/ 143313 h 4275461"/>
                <a:gd name="connsiteX45" fmla="*/ 2177615 w 3619883"/>
                <a:gd name="connsiteY45" fmla="*/ 119007 h 4275461"/>
                <a:gd name="connsiteX46" fmla="*/ 2255883 w 3619883"/>
                <a:gd name="connsiteY46" fmla="*/ 99047 h 4275461"/>
                <a:gd name="connsiteX47" fmla="*/ 2344622 w 3619883"/>
                <a:gd name="connsiteY47" fmla="*/ 91388 h 4275461"/>
                <a:gd name="connsiteX48" fmla="*/ 2455682 w 3619883"/>
                <a:gd name="connsiteY48" fmla="*/ 78869 h 4275461"/>
                <a:gd name="connsiteX49" fmla="*/ 2632609 w 3619883"/>
                <a:gd name="connsiteY49" fmla="*/ 75338 h 4275461"/>
                <a:gd name="connsiteX50" fmla="*/ 2742291 w 3619883"/>
                <a:gd name="connsiteY50" fmla="*/ 92282 h 4275461"/>
                <a:gd name="connsiteX51" fmla="*/ 2851974 w 3619883"/>
                <a:gd name="connsiteY51" fmla="*/ 109227 h 4275461"/>
                <a:gd name="connsiteX52" fmla="*/ 2907643 w 3619883"/>
                <a:gd name="connsiteY52" fmla="*/ 100020 h 4275461"/>
                <a:gd name="connsiteX53" fmla="*/ 2944022 w 3619883"/>
                <a:gd name="connsiteY53" fmla="*/ 30853 h 4275461"/>
                <a:gd name="connsiteX54" fmla="*/ 3022289 w 3619883"/>
                <a:gd name="connsiteY54" fmla="*/ 10893 h 4275461"/>
                <a:gd name="connsiteX55" fmla="*/ 3054807 w 3619883"/>
                <a:gd name="connsiteY55" fmla="*/ 24226 h 4275461"/>
                <a:gd name="connsiteX56" fmla="*/ 3141892 w 3619883"/>
                <a:gd name="connsiteY56" fmla="*/ 51925 h 4275461"/>
                <a:gd name="connsiteX57" fmla="*/ 3185711 w 3619883"/>
                <a:gd name="connsiteY57" fmla="*/ 59881 h 4275461"/>
                <a:gd name="connsiteX58" fmla="*/ 3219056 w 3619883"/>
                <a:gd name="connsiteY58" fmla="*/ 55536 h 4275461"/>
                <a:gd name="connsiteX59" fmla="*/ 3263425 w 3619883"/>
                <a:gd name="connsiteY59" fmla="*/ 51706 h 4275461"/>
                <a:gd name="connsiteX60" fmla="*/ 3296219 w 3619883"/>
                <a:gd name="connsiteY60" fmla="*/ 59147 h 4275461"/>
                <a:gd name="connsiteX61" fmla="*/ 3319094 w 3619883"/>
                <a:gd name="connsiteY61" fmla="*/ 42500 h 4275461"/>
                <a:gd name="connsiteX62" fmla="*/ 3420511 w 3619883"/>
                <a:gd name="connsiteY62" fmla="*/ 0 h 4275461"/>
                <a:gd name="connsiteX63" fmla="*/ 3453305 w 3619883"/>
                <a:gd name="connsiteY63" fmla="*/ 7440 h 4275461"/>
                <a:gd name="connsiteX64" fmla="*/ 3496571 w 3619883"/>
                <a:gd name="connsiteY64" fmla="*/ 27182 h 4275461"/>
                <a:gd name="connsiteX65" fmla="*/ 3602117 w 3619883"/>
                <a:gd name="connsiteY65" fmla="*/ 132521 h 4275461"/>
                <a:gd name="connsiteX66" fmla="*/ 3619883 w 3619883"/>
                <a:gd name="connsiteY66" fmla="*/ 140049 h 4275461"/>
                <a:gd name="connsiteX67" fmla="*/ 3619883 w 3619883"/>
                <a:gd name="connsiteY67" fmla="*/ 755612 h 4275461"/>
                <a:gd name="connsiteX0" fmla="*/ 3619883 w 3619883"/>
                <a:gd name="connsiteY0" fmla="*/ 755612 h 4275461"/>
                <a:gd name="connsiteX1" fmla="*/ 1824703 w 3619883"/>
                <a:gd name="connsiteY1" fmla="*/ 4275461 h 4275461"/>
                <a:gd name="connsiteX2" fmla="*/ 1796694 w 3619883"/>
                <a:gd name="connsiteY2" fmla="*/ 4275461 h 4275461"/>
                <a:gd name="connsiteX3" fmla="*/ 1558844 w 3619883"/>
                <a:gd name="connsiteY3" fmla="*/ 4275461 h 4275461"/>
                <a:gd name="connsiteX4" fmla="*/ 1427396 w 3619883"/>
                <a:gd name="connsiteY4" fmla="*/ 4275461 h 4275461"/>
                <a:gd name="connsiteX5" fmla="*/ 1210751 w 3619883"/>
                <a:gd name="connsiteY5" fmla="*/ 4275461 h 4275461"/>
                <a:gd name="connsiteX6" fmla="*/ 1140354 w 3619883"/>
                <a:gd name="connsiteY6" fmla="*/ 4275461 h 4275461"/>
                <a:gd name="connsiteX7" fmla="*/ 953807 w 3619883"/>
                <a:gd name="connsiteY7" fmla="*/ 4275461 h 4275461"/>
                <a:gd name="connsiteX8" fmla="*/ 829432 w 3619883"/>
                <a:gd name="connsiteY8" fmla="*/ 4275461 h 4275461"/>
                <a:gd name="connsiteX9" fmla="*/ 611484 w 3619883"/>
                <a:gd name="connsiteY9" fmla="*/ 4275461 h 4275461"/>
                <a:gd name="connsiteX10" fmla="*/ 573998 w 3619883"/>
                <a:gd name="connsiteY10" fmla="*/ 4275461 h 4275461"/>
                <a:gd name="connsiteX11" fmla="*/ 336164 w 3619883"/>
                <a:gd name="connsiteY11" fmla="*/ 4275461 h 4275461"/>
                <a:gd name="connsiteX12" fmla="*/ 189322 w 3619883"/>
                <a:gd name="connsiteY12" fmla="*/ 4275461 h 4275461"/>
                <a:gd name="connsiteX13" fmla="*/ 0 w 3619883"/>
                <a:gd name="connsiteY13" fmla="*/ 4275461 h 4275461"/>
                <a:gd name="connsiteX14" fmla="*/ 0 w 3619883"/>
                <a:gd name="connsiteY14" fmla="*/ 42229 h 4275461"/>
                <a:gd name="connsiteX15" fmla="*/ 42464 w 3619883"/>
                <a:gd name="connsiteY15" fmla="*/ 40518 h 4275461"/>
                <a:gd name="connsiteX16" fmla="*/ 137733 w 3619883"/>
                <a:gd name="connsiteY16" fmla="*/ 35355 h 4275461"/>
                <a:gd name="connsiteX17" fmla="*/ 270565 w 3619883"/>
                <a:gd name="connsiteY17" fmla="*/ 29759 h 4275461"/>
                <a:gd name="connsiteX18" fmla="*/ 479734 w 3619883"/>
                <a:gd name="connsiteY18" fmla="*/ 45455 h 4275461"/>
                <a:gd name="connsiteX19" fmla="*/ 524103 w 3619883"/>
                <a:gd name="connsiteY19" fmla="*/ 41625 h 4275461"/>
                <a:gd name="connsiteX20" fmla="*/ 624416 w 3619883"/>
                <a:gd name="connsiteY20" fmla="*/ 22696 h 4275461"/>
                <a:gd name="connsiteX21" fmla="*/ 657762 w 3619883"/>
                <a:gd name="connsiteY21" fmla="*/ 18351 h 4275461"/>
                <a:gd name="connsiteX22" fmla="*/ 690557 w 3619883"/>
                <a:gd name="connsiteY22" fmla="*/ 25792 h 4275461"/>
                <a:gd name="connsiteX23" fmla="*/ 745123 w 3619883"/>
                <a:gd name="connsiteY23" fmla="*/ 40157 h 4275461"/>
                <a:gd name="connsiteX24" fmla="*/ 789493 w 3619883"/>
                <a:gd name="connsiteY24" fmla="*/ 36327 h 4275461"/>
                <a:gd name="connsiteX25" fmla="*/ 854255 w 3619883"/>
                <a:gd name="connsiteY25" fmla="*/ 68887 h 4275461"/>
                <a:gd name="connsiteX26" fmla="*/ 897520 w 3619883"/>
                <a:gd name="connsiteY26" fmla="*/ 88629 h 4275461"/>
                <a:gd name="connsiteX27" fmla="*/ 940510 w 3619883"/>
                <a:gd name="connsiteY27" fmla="*/ 114265 h 4275461"/>
                <a:gd name="connsiteX28" fmla="*/ 1082712 w 3619883"/>
                <a:gd name="connsiteY28" fmla="*/ 144543 h 4275461"/>
                <a:gd name="connsiteX29" fmla="*/ 1205348 w 3619883"/>
                <a:gd name="connsiteY29" fmla="*/ 120753 h 4275461"/>
                <a:gd name="connsiteX30" fmla="*/ 1271764 w 3619883"/>
                <a:gd name="connsiteY30" fmla="*/ 117956 h 4275461"/>
                <a:gd name="connsiteX31" fmla="*/ 1315583 w 3619883"/>
                <a:gd name="connsiteY31" fmla="*/ 125912 h 4275461"/>
                <a:gd name="connsiteX32" fmla="*/ 1359125 w 3619883"/>
                <a:gd name="connsiteY32" fmla="*/ 139761 h 4275461"/>
                <a:gd name="connsiteX33" fmla="*/ 1391919 w 3619883"/>
                <a:gd name="connsiteY33" fmla="*/ 147202 h 4275461"/>
                <a:gd name="connsiteX34" fmla="*/ 1436563 w 3619883"/>
                <a:gd name="connsiteY34" fmla="*/ 137480 h 4275461"/>
                <a:gd name="connsiteX35" fmla="*/ 1471566 w 3619883"/>
                <a:gd name="connsiteY35" fmla="*/ 97777 h 4275461"/>
                <a:gd name="connsiteX36" fmla="*/ 1505739 w 3619883"/>
                <a:gd name="connsiteY36" fmla="*/ 75753 h 4275461"/>
                <a:gd name="connsiteX37" fmla="*/ 1590891 w 3619883"/>
                <a:gd name="connsiteY37" fmla="*/ 144702 h 4275461"/>
                <a:gd name="connsiteX38" fmla="*/ 1625616 w 3619883"/>
                <a:gd name="connsiteY38" fmla="*/ 110893 h 4275461"/>
                <a:gd name="connsiteX39" fmla="*/ 1658964 w 3619883"/>
                <a:gd name="connsiteY39" fmla="*/ 106547 h 4275461"/>
                <a:gd name="connsiteX40" fmla="*/ 1746598 w 3619883"/>
                <a:gd name="connsiteY40" fmla="*/ 122460 h 4275461"/>
                <a:gd name="connsiteX41" fmla="*/ 1811913 w 3619883"/>
                <a:gd name="connsiteY41" fmla="*/ 143234 h 4275461"/>
                <a:gd name="connsiteX42" fmla="*/ 1856557 w 3619883"/>
                <a:gd name="connsiteY42" fmla="*/ 133511 h 4275461"/>
                <a:gd name="connsiteX43" fmla="*/ 2066003 w 3619883"/>
                <a:gd name="connsiteY43" fmla="*/ 143313 h 4275461"/>
                <a:gd name="connsiteX44" fmla="*/ 2177615 w 3619883"/>
                <a:gd name="connsiteY44" fmla="*/ 119007 h 4275461"/>
                <a:gd name="connsiteX45" fmla="*/ 2255883 w 3619883"/>
                <a:gd name="connsiteY45" fmla="*/ 99047 h 4275461"/>
                <a:gd name="connsiteX46" fmla="*/ 2344622 w 3619883"/>
                <a:gd name="connsiteY46" fmla="*/ 91388 h 4275461"/>
                <a:gd name="connsiteX47" fmla="*/ 2455682 w 3619883"/>
                <a:gd name="connsiteY47" fmla="*/ 78869 h 4275461"/>
                <a:gd name="connsiteX48" fmla="*/ 2632609 w 3619883"/>
                <a:gd name="connsiteY48" fmla="*/ 75338 h 4275461"/>
                <a:gd name="connsiteX49" fmla="*/ 2742291 w 3619883"/>
                <a:gd name="connsiteY49" fmla="*/ 92282 h 4275461"/>
                <a:gd name="connsiteX50" fmla="*/ 2851974 w 3619883"/>
                <a:gd name="connsiteY50" fmla="*/ 109227 h 4275461"/>
                <a:gd name="connsiteX51" fmla="*/ 2907643 w 3619883"/>
                <a:gd name="connsiteY51" fmla="*/ 100020 h 4275461"/>
                <a:gd name="connsiteX52" fmla="*/ 2944022 w 3619883"/>
                <a:gd name="connsiteY52" fmla="*/ 30853 h 4275461"/>
                <a:gd name="connsiteX53" fmla="*/ 3022289 w 3619883"/>
                <a:gd name="connsiteY53" fmla="*/ 10893 h 4275461"/>
                <a:gd name="connsiteX54" fmla="*/ 3054807 w 3619883"/>
                <a:gd name="connsiteY54" fmla="*/ 24226 h 4275461"/>
                <a:gd name="connsiteX55" fmla="*/ 3141892 w 3619883"/>
                <a:gd name="connsiteY55" fmla="*/ 51925 h 4275461"/>
                <a:gd name="connsiteX56" fmla="*/ 3185711 w 3619883"/>
                <a:gd name="connsiteY56" fmla="*/ 59881 h 4275461"/>
                <a:gd name="connsiteX57" fmla="*/ 3219056 w 3619883"/>
                <a:gd name="connsiteY57" fmla="*/ 55536 h 4275461"/>
                <a:gd name="connsiteX58" fmla="*/ 3263425 w 3619883"/>
                <a:gd name="connsiteY58" fmla="*/ 51706 h 4275461"/>
                <a:gd name="connsiteX59" fmla="*/ 3296219 w 3619883"/>
                <a:gd name="connsiteY59" fmla="*/ 59147 h 4275461"/>
                <a:gd name="connsiteX60" fmla="*/ 3319094 w 3619883"/>
                <a:gd name="connsiteY60" fmla="*/ 42500 h 4275461"/>
                <a:gd name="connsiteX61" fmla="*/ 3420511 w 3619883"/>
                <a:gd name="connsiteY61" fmla="*/ 0 h 4275461"/>
                <a:gd name="connsiteX62" fmla="*/ 3453305 w 3619883"/>
                <a:gd name="connsiteY62" fmla="*/ 7440 h 4275461"/>
                <a:gd name="connsiteX63" fmla="*/ 3496571 w 3619883"/>
                <a:gd name="connsiteY63" fmla="*/ 27182 h 4275461"/>
                <a:gd name="connsiteX64" fmla="*/ 3602117 w 3619883"/>
                <a:gd name="connsiteY64" fmla="*/ 132521 h 4275461"/>
                <a:gd name="connsiteX65" fmla="*/ 3619883 w 3619883"/>
                <a:gd name="connsiteY65" fmla="*/ 140049 h 4275461"/>
                <a:gd name="connsiteX66" fmla="*/ 3619883 w 3619883"/>
                <a:gd name="connsiteY66" fmla="*/ 755612 h 4275461"/>
                <a:gd name="connsiteX0" fmla="*/ 3619883 w 3619883"/>
                <a:gd name="connsiteY0" fmla="*/ 755612 h 4275461"/>
                <a:gd name="connsiteX1" fmla="*/ 1824703 w 3619883"/>
                <a:gd name="connsiteY1" fmla="*/ 4275461 h 4275461"/>
                <a:gd name="connsiteX2" fmla="*/ 1558844 w 3619883"/>
                <a:gd name="connsiteY2" fmla="*/ 4275461 h 4275461"/>
                <a:gd name="connsiteX3" fmla="*/ 1427396 w 3619883"/>
                <a:gd name="connsiteY3" fmla="*/ 4275461 h 4275461"/>
                <a:gd name="connsiteX4" fmla="*/ 1210751 w 3619883"/>
                <a:gd name="connsiteY4" fmla="*/ 4275461 h 4275461"/>
                <a:gd name="connsiteX5" fmla="*/ 1140354 w 3619883"/>
                <a:gd name="connsiteY5" fmla="*/ 4275461 h 4275461"/>
                <a:gd name="connsiteX6" fmla="*/ 953807 w 3619883"/>
                <a:gd name="connsiteY6" fmla="*/ 4275461 h 4275461"/>
                <a:gd name="connsiteX7" fmla="*/ 829432 w 3619883"/>
                <a:gd name="connsiteY7" fmla="*/ 4275461 h 4275461"/>
                <a:gd name="connsiteX8" fmla="*/ 611484 w 3619883"/>
                <a:gd name="connsiteY8" fmla="*/ 4275461 h 4275461"/>
                <a:gd name="connsiteX9" fmla="*/ 573998 w 3619883"/>
                <a:gd name="connsiteY9" fmla="*/ 4275461 h 4275461"/>
                <a:gd name="connsiteX10" fmla="*/ 336164 w 3619883"/>
                <a:gd name="connsiteY10" fmla="*/ 4275461 h 4275461"/>
                <a:gd name="connsiteX11" fmla="*/ 189322 w 3619883"/>
                <a:gd name="connsiteY11" fmla="*/ 4275461 h 4275461"/>
                <a:gd name="connsiteX12" fmla="*/ 0 w 3619883"/>
                <a:gd name="connsiteY12" fmla="*/ 4275461 h 4275461"/>
                <a:gd name="connsiteX13" fmla="*/ 0 w 3619883"/>
                <a:gd name="connsiteY13" fmla="*/ 42229 h 4275461"/>
                <a:gd name="connsiteX14" fmla="*/ 42464 w 3619883"/>
                <a:gd name="connsiteY14" fmla="*/ 40518 h 4275461"/>
                <a:gd name="connsiteX15" fmla="*/ 137733 w 3619883"/>
                <a:gd name="connsiteY15" fmla="*/ 35355 h 4275461"/>
                <a:gd name="connsiteX16" fmla="*/ 270565 w 3619883"/>
                <a:gd name="connsiteY16" fmla="*/ 29759 h 4275461"/>
                <a:gd name="connsiteX17" fmla="*/ 479734 w 3619883"/>
                <a:gd name="connsiteY17" fmla="*/ 45455 h 4275461"/>
                <a:gd name="connsiteX18" fmla="*/ 524103 w 3619883"/>
                <a:gd name="connsiteY18" fmla="*/ 41625 h 4275461"/>
                <a:gd name="connsiteX19" fmla="*/ 624416 w 3619883"/>
                <a:gd name="connsiteY19" fmla="*/ 22696 h 4275461"/>
                <a:gd name="connsiteX20" fmla="*/ 657762 w 3619883"/>
                <a:gd name="connsiteY20" fmla="*/ 18351 h 4275461"/>
                <a:gd name="connsiteX21" fmla="*/ 690557 w 3619883"/>
                <a:gd name="connsiteY21" fmla="*/ 25792 h 4275461"/>
                <a:gd name="connsiteX22" fmla="*/ 745123 w 3619883"/>
                <a:gd name="connsiteY22" fmla="*/ 40157 h 4275461"/>
                <a:gd name="connsiteX23" fmla="*/ 789493 w 3619883"/>
                <a:gd name="connsiteY23" fmla="*/ 36327 h 4275461"/>
                <a:gd name="connsiteX24" fmla="*/ 854255 w 3619883"/>
                <a:gd name="connsiteY24" fmla="*/ 68887 h 4275461"/>
                <a:gd name="connsiteX25" fmla="*/ 897520 w 3619883"/>
                <a:gd name="connsiteY25" fmla="*/ 88629 h 4275461"/>
                <a:gd name="connsiteX26" fmla="*/ 940510 w 3619883"/>
                <a:gd name="connsiteY26" fmla="*/ 114265 h 4275461"/>
                <a:gd name="connsiteX27" fmla="*/ 1082712 w 3619883"/>
                <a:gd name="connsiteY27" fmla="*/ 144543 h 4275461"/>
                <a:gd name="connsiteX28" fmla="*/ 1205348 w 3619883"/>
                <a:gd name="connsiteY28" fmla="*/ 120753 h 4275461"/>
                <a:gd name="connsiteX29" fmla="*/ 1271764 w 3619883"/>
                <a:gd name="connsiteY29" fmla="*/ 117956 h 4275461"/>
                <a:gd name="connsiteX30" fmla="*/ 1315583 w 3619883"/>
                <a:gd name="connsiteY30" fmla="*/ 125912 h 4275461"/>
                <a:gd name="connsiteX31" fmla="*/ 1359125 w 3619883"/>
                <a:gd name="connsiteY31" fmla="*/ 139761 h 4275461"/>
                <a:gd name="connsiteX32" fmla="*/ 1391919 w 3619883"/>
                <a:gd name="connsiteY32" fmla="*/ 147202 h 4275461"/>
                <a:gd name="connsiteX33" fmla="*/ 1436563 w 3619883"/>
                <a:gd name="connsiteY33" fmla="*/ 137480 h 4275461"/>
                <a:gd name="connsiteX34" fmla="*/ 1471566 w 3619883"/>
                <a:gd name="connsiteY34" fmla="*/ 97777 h 4275461"/>
                <a:gd name="connsiteX35" fmla="*/ 1505739 w 3619883"/>
                <a:gd name="connsiteY35" fmla="*/ 75753 h 4275461"/>
                <a:gd name="connsiteX36" fmla="*/ 1590891 w 3619883"/>
                <a:gd name="connsiteY36" fmla="*/ 144702 h 4275461"/>
                <a:gd name="connsiteX37" fmla="*/ 1625616 w 3619883"/>
                <a:gd name="connsiteY37" fmla="*/ 110893 h 4275461"/>
                <a:gd name="connsiteX38" fmla="*/ 1658964 w 3619883"/>
                <a:gd name="connsiteY38" fmla="*/ 106547 h 4275461"/>
                <a:gd name="connsiteX39" fmla="*/ 1746598 w 3619883"/>
                <a:gd name="connsiteY39" fmla="*/ 122460 h 4275461"/>
                <a:gd name="connsiteX40" fmla="*/ 1811913 w 3619883"/>
                <a:gd name="connsiteY40" fmla="*/ 143234 h 4275461"/>
                <a:gd name="connsiteX41" fmla="*/ 1856557 w 3619883"/>
                <a:gd name="connsiteY41" fmla="*/ 133511 h 4275461"/>
                <a:gd name="connsiteX42" fmla="*/ 2066003 w 3619883"/>
                <a:gd name="connsiteY42" fmla="*/ 143313 h 4275461"/>
                <a:gd name="connsiteX43" fmla="*/ 2177615 w 3619883"/>
                <a:gd name="connsiteY43" fmla="*/ 119007 h 4275461"/>
                <a:gd name="connsiteX44" fmla="*/ 2255883 w 3619883"/>
                <a:gd name="connsiteY44" fmla="*/ 99047 h 4275461"/>
                <a:gd name="connsiteX45" fmla="*/ 2344622 w 3619883"/>
                <a:gd name="connsiteY45" fmla="*/ 91388 h 4275461"/>
                <a:gd name="connsiteX46" fmla="*/ 2455682 w 3619883"/>
                <a:gd name="connsiteY46" fmla="*/ 78869 h 4275461"/>
                <a:gd name="connsiteX47" fmla="*/ 2632609 w 3619883"/>
                <a:gd name="connsiteY47" fmla="*/ 75338 h 4275461"/>
                <a:gd name="connsiteX48" fmla="*/ 2742291 w 3619883"/>
                <a:gd name="connsiteY48" fmla="*/ 92282 h 4275461"/>
                <a:gd name="connsiteX49" fmla="*/ 2851974 w 3619883"/>
                <a:gd name="connsiteY49" fmla="*/ 109227 h 4275461"/>
                <a:gd name="connsiteX50" fmla="*/ 2907643 w 3619883"/>
                <a:gd name="connsiteY50" fmla="*/ 100020 h 4275461"/>
                <a:gd name="connsiteX51" fmla="*/ 2944022 w 3619883"/>
                <a:gd name="connsiteY51" fmla="*/ 30853 h 4275461"/>
                <a:gd name="connsiteX52" fmla="*/ 3022289 w 3619883"/>
                <a:gd name="connsiteY52" fmla="*/ 10893 h 4275461"/>
                <a:gd name="connsiteX53" fmla="*/ 3054807 w 3619883"/>
                <a:gd name="connsiteY53" fmla="*/ 24226 h 4275461"/>
                <a:gd name="connsiteX54" fmla="*/ 3141892 w 3619883"/>
                <a:gd name="connsiteY54" fmla="*/ 51925 h 4275461"/>
                <a:gd name="connsiteX55" fmla="*/ 3185711 w 3619883"/>
                <a:gd name="connsiteY55" fmla="*/ 59881 h 4275461"/>
                <a:gd name="connsiteX56" fmla="*/ 3219056 w 3619883"/>
                <a:gd name="connsiteY56" fmla="*/ 55536 h 4275461"/>
                <a:gd name="connsiteX57" fmla="*/ 3263425 w 3619883"/>
                <a:gd name="connsiteY57" fmla="*/ 51706 h 4275461"/>
                <a:gd name="connsiteX58" fmla="*/ 3296219 w 3619883"/>
                <a:gd name="connsiteY58" fmla="*/ 59147 h 4275461"/>
                <a:gd name="connsiteX59" fmla="*/ 3319094 w 3619883"/>
                <a:gd name="connsiteY59" fmla="*/ 42500 h 4275461"/>
                <a:gd name="connsiteX60" fmla="*/ 3420511 w 3619883"/>
                <a:gd name="connsiteY60" fmla="*/ 0 h 4275461"/>
                <a:gd name="connsiteX61" fmla="*/ 3453305 w 3619883"/>
                <a:gd name="connsiteY61" fmla="*/ 7440 h 4275461"/>
                <a:gd name="connsiteX62" fmla="*/ 3496571 w 3619883"/>
                <a:gd name="connsiteY62" fmla="*/ 27182 h 4275461"/>
                <a:gd name="connsiteX63" fmla="*/ 3602117 w 3619883"/>
                <a:gd name="connsiteY63" fmla="*/ 132521 h 4275461"/>
                <a:gd name="connsiteX64" fmla="*/ 3619883 w 3619883"/>
                <a:gd name="connsiteY64" fmla="*/ 140049 h 4275461"/>
                <a:gd name="connsiteX65" fmla="*/ 3619883 w 3619883"/>
                <a:gd name="connsiteY65" fmla="*/ 755612 h 4275461"/>
                <a:gd name="connsiteX0" fmla="*/ 3619883 w 3619883"/>
                <a:gd name="connsiteY0" fmla="*/ 755612 h 4275461"/>
                <a:gd name="connsiteX1" fmla="*/ 1558844 w 3619883"/>
                <a:gd name="connsiteY1" fmla="*/ 4275461 h 4275461"/>
                <a:gd name="connsiteX2" fmla="*/ 1427396 w 3619883"/>
                <a:gd name="connsiteY2" fmla="*/ 4275461 h 4275461"/>
                <a:gd name="connsiteX3" fmla="*/ 1210751 w 3619883"/>
                <a:gd name="connsiteY3" fmla="*/ 4275461 h 4275461"/>
                <a:gd name="connsiteX4" fmla="*/ 1140354 w 3619883"/>
                <a:gd name="connsiteY4" fmla="*/ 4275461 h 4275461"/>
                <a:gd name="connsiteX5" fmla="*/ 953807 w 3619883"/>
                <a:gd name="connsiteY5" fmla="*/ 4275461 h 4275461"/>
                <a:gd name="connsiteX6" fmla="*/ 829432 w 3619883"/>
                <a:gd name="connsiteY6" fmla="*/ 4275461 h 4275461"/>
                <a:gd name="connsiteX7" fmla="*/ 611484 w 3619883"/>
                <a:gd name="connsiteY7" fmla="*/ 4275461 h 4275461"/>
                <a:gd name="connsiteX8" fmla="*/ 573998 w 3619883"/>
                <a:gd name="connsiteY8" fmla="*/ 4275461 h 4275461"/>
                <a:gd name="connsiteX9" fmla="*/ 336164 w 3619883"/>
                <a:gd name="connsiteY9" fmla="*/ 4275461 h 4275461"/>
                <a:gd name="connsiteX10" fmla="*/ 189322 w 3619883"/>
                <a:gd name="connsiteY10" fmla="*/ 4275461 h 4275461"/>
                <a:gd name="connsiteX11" fmla="*/ 0 w 3619883"/>
                <a:gd name="connsiteY11" fmla="*/ 4275461 h 4275461"/>
                <a:gd name="connsiteX12" fmla="*/ 0 w 3619883"/>
                <a:gd name="connsiteY12" fmla="*/ 42229 h 4275461"/>
                <a:gd name="connsiteX13" fmla="*/ 42464 w 3619883"/>
                <a:gd name="connsiteY13" fmla="*/ 40518 h 4275461"/>
                <a:gd name="connsiteX14" fmla="*/ 137733 w 3619883"/>
                <a:gd name="connsiteY14" fmla="*/ 35355 h 4275461"/>
                <a:gd name="connsiteX15" fmla="*/ 270565 w 3619883"/>
                <a:gd name="connsiteY15" fmla="*/ 29759 h 4275461"/>
                <a:gd name="connsiteX16" fmla="*/ 479734 w 3619883"/>
                <a:gd name="connsiteY16" fmla="*/ 45455 h 4275461"/>
                <a:gd name="connsiteX17" fmla="*/ 524103 w 3619883"/>
                <a:gd name="connsiteY17" fmla="*/ 41625 h 4275461"/>
                <a:gd name="connsiteX18" fmla="*/ 624416 w 3619883"/>
                <a:gd name="connsiteY18" fmla="*/ 22696 h 4275461"/>
                <a:gd name="connsiteX19" fmla="*/ 657762 w 3619883"/>
                <a:gd name="connsiteY19" fmla="*/ 18351 h 4275461"/>
                <a:gd name="connsiteX20" fmla="*/ 690557 w 3619883"/>
                <a:gd name="connsiteY20" fmla="*/ 25792 h 4275461"/>
                <a:gd name="connsiteX21" fmla="*/ 745123 w 3619883"/>
                <a:gd name="connsiteY21" fmla="*/ 40157 h 4275461"/>
                <a:gd name="connsiteX22" fmla="*/ 789493 w 3619883"/>
                <a:gd name="connsiteY22" fmla="*/ 36327 h 4275461"/>
                <a:gd name="connsiteX23" fmla="*/ 854255 w 3619883"/>
                <a:gd name="connsiteY23" fmla="*/ 68887 h 4275461"/>
                <a:gd name="connsiteX24" fmla="*/ 897520 w 3619883"/>
                <a:gd name="connsiteY24" fmla="*/ 88629 h 4275461"/>
                <a:gd name="connsiteX25" fmla="*/ 940510 w 3619883"/>
                <a:gd name="connsiteY25" fmla="*/ 114265 h 4275461"/>
                <a:gd name="connsiteX26" fmla="*/ 1082712 w 3619883"/>
                <a:gd name="connsiteY26" fmla="*/ 144543 h 4275461"/>
                <a:gd name="connsiteX27" fmla="*/ 1205348 w 3619883"/>
                <a:gd name="connsiteY27" fmla="*/ 120753 h 4275461"/>
                <a:gd name="connsiteX28" fmla="*/ 1271764 w 3619883"/>
                <a:gd name="connsiteY28" fmla="*/ 117956 h 4275461"/>
                <a:gd name="connsiteX29" fmla="*/ 1315583 w 3619883"/>
                <a:gd name="connsiteY29" fmla="*/ 125912 h 4275461"/>
                <a:gd name="connsiteX30" fmla="*/ 1359125 w 3619883"/>
                <a:gd name="connsiteY30" fmla="*/ 139761 h 4275461"/>
                <a:gd name="connsiteX31" fmla="*/ 1391919 w 3619883"/>
                <a:gd name="connsiteY31" fmla="*/ 147202 h 4275461"/>
                <a:gd name="connsiteX32" fmla="*/ 1436563 w 3619883"/>
                <a:gd name="connsiteY32" fmla="*/ 137480 h 4275461"/>
                <a:gd name="connsiteX33" fmla="*/ 1471566 w 3619883"/>
                <a:gd name="connsiteY33" fmla="*/ 97777 h 4275461"/>
                <a:gd name="connsiteX34" fmla="*/ 1505739 w 3619883"/>
                <a:gd name="connsiteY34" fmla="*/ 75753 h 4275461"/>
                <a:gd name="connsiteX35" fmla="*/ 1590891 w 3619883"/>
                <a:gd name="connsiteY35" fmla="*/ 144702 h 4275461"/>
                <a:gd name="connsiteX36" fmla="*/ 1625616 w 3619883"/>
                <a:gd name="connsiteY36" fmla="*/ 110893 h 4275461"/>
                <a:gd name="connsiteX37" fmla="*/ 1658964 w 3619883"/>
                <a:gd name="connsiteY37" fmla="*/ 106547 h 4275461"/>
                <a:gd name="connsiteX38" fmla="*/ 1746598 w 3619883"/>
                <a:gd name="connsiteY38" fmla="*/ 122460 h 4275461"/>
                <a:gd name="connsiteX39" fmla="*/ 1811913 w 3619883"/>
                <a:gd name="connsiteY39" fmla="*/ 143234 h 4275461"/>
                <a:gd name="connsiteX40" fmla="*/ 1856557 w 3619883"/>
                <a:gd name="connsiteY40" fmla="*/ 133511 h 4275461"/>
                <a:gd name="connsiteX41" fmla="*/ 2066003 w 3619883"/>
                <a:gd name="connsiteY41" fmla="*/ 143313 h 4275461"/>
                <a:gd name="connsiteX42" fmla="*/ 2177615 w 3619883"/>
                <a:gd name="connsiteY42" fmla="*/ 119007 h 4275461"/>
                <a:gd name="connsiteX43" fmla="*/ 2255883 w 3619883"/>
                <a:gd name="connsiteY43" fmla="*/ 99047 h 4275461"/>
                <a:gd name="connsiteX44" fmla="*/ 2344622 w 3619883"/>
                <a:gd name="connsiteY44" fmla="*/ 91388 h 4275461"/>
                <a:gd name="connsiteX45" fmla="*/ 2455682 w 3619883"/>
                <a:gd name="connsiteY45" fmla="*/ 78869 h 4275461"/>
                <a:gd name="connsiteX46" fmla="*/ 2632609 w 3619883"/>
                <a:gd name="connsiteY46" fmla="*/ 75338 h 4275461"/>
                <a:gd name="connsiteX47" fmla="*/ 2742291 w 3619883"/>
                <a:gd name="connsiteY47" fmla="*/ 92282 h 4275461"/>
                <a:gd name="connsiteX48" fmla="*/ 2851974 w 3619883"/>
                <a:gd name="connsiteY48" fmla="*/ 109227 h 4275461"/>
                <a:gd name="connsiteX49" fmla="*/ 2907643 w 3619883"/>
                <a:gd name="connsiteY49" fmla="*/ 100020 h 4275461"/>
                <a:gd name="connsiteX50" fmla="*/ 2944022 w 3619883"/>
                <a:gd name="connsiteY50" fmla="*/ 30853 h 4275461"/>
                <a:gd name="connsiteX51" fmla="*/ 3022289 w 3619883"/>
                <a:gd name="connsiteY51" fmla="*/ 10893 h 4275461"/>
                <a:gd name="connsiteX52" fmla="*/ 3054807 w 3619883"/>
                <a:gd name="connsiteY52" fmla="*/ 24226 h 4275461"/>
                <a:gd name="connsiteX53" fmla="*/ 3141892 w 3619883"/>
                <a:gd name="connsiteY53" fmla="*/ 51925 h 4275461"/>
                <a:gd name="connsiteX54" fmla="*/ 3185711 w 3619883"/>
                <a:gd name="connsiteY54" fmla="*/ 59881 h 4275461"/>
                <a:gd name="connsiteX55" fmla="*/ 3219056 w 3619883"/>
                <a:gd name="connsiteY55" fmla="*/ 55536 h 4275461"/>
                <a:gd name="connsiteX56" fmla="*/ 3263425 w 3619883"/>
                <a:gd name="connsiteY56" fmla="*/ 51706 h 4275461"/>
                <a:gd name="connsiteX57" fmla="*/ 3296219 w 3619883"/>
                <a:gd name="connsiteY57" fmla="*/ 59147 h 4275461"/>
                <a:gd name="connsiteX58" fmla="*/ 3319094 w 3619883"/>
                <a:gd name="connsiteY58" fmla="*/ 42500 h 4275461"/>
                <a:gd name="connsiteX59" fmla="*/ 3420511 w 3619883"/>
                <a:gd name="connsiteY59" fmla="*/ 0 h 4275461"/>
                <a:gd name="connsiteX60" fmla="*/ 3453305 w 3619883"/>
                <a:gd name="connsiteY60" fmla="*/ 7440 h 4275461"/>
                <a:gd name="connsiteX61" fmla="*/ 3496571 w 3619883"/>
                <a:gd name="connsiteY61" fmla="*/ 27182 h 4275461"/>
                <a:gd name="connsiteX62" fmla="*/ 3602117 w 3619883"/>
                <a:gd name="connsiteY62" fmla="*/ 132521 h 4275461"/>
                <a:gd name="connsiteX63" fmla="*/ 3619883 w 3619883"/>
                <a:gd name="connsiteY63" fmla="*/ 140049 h 4275461"/>
                <a:gd name="connsiteX64" fmla="*/ 3619883 w 3619883"/>
                <a:gd name="connsiteY64" fmla="*/ 755612 h 4275461"/>
                <a:gd name="connsiteX0" fmla="*/ 3619883 w 3619883"/>
                <a:gd name="connsiteY0" fmla="*/ 755612 h 4275461"/>
                <a:gd name="connsiteX1" fmla="*/ 1427396 w 3619883"/>
                <a:gd name="connsiteY1" fmla="*/ 4275461 h 4275461"/>
                <a:gd name="connsiteX2" fmla="*/ 1210751 w 3619883"/>
                <a:gd name="connsiteY2" fmla="*/ 4275461 h 4275461"/>
                <a:gd name="connsiteX3" fmla="*/ 1140354 w 3619883"/>
                <a:gd name="connsiteY3" fmla="*/ 4275461 h 4275461"/>
                <a:gd name="connsiteX4" fmla="*/ 953807 w 3619883"/>
                <a:gd name="connsiteY4" fmla="*/ 4275461 h 4275461"/>
                <a:gd name="connsiteX5" fmla="*/ 829432 w 3619883"/>
                <a:gd name="connsiteY5" fmla="*/ 4275461 h 4275461"/>
                <a:gd name="connsiteX6" fmla="*/ 611484 w 3619883"/>
                <a:gd name="connsiteY6" fmla="*/ 4275461 h 4275461"/>
                <a:gd name="connsiteX7" fmla="*/ 573998 w 3619883"/>
                <a:gd name="connsiteY7" fmla="*/ 4275461 h 4275461"/>
                <a:gd name="connsiteX8" fmla="*/ 336164 w 3619883"/>
                <a:gd name="connsiteY8" fmla="*/ 4275461 h 4275461"/>
                <a:gd name="connsiteX9" fmla="*/ 189322 w 3619883"/>
                <a:gd name="connsiteY9" fmla="*/ 4275461 h 4275461"/>
                <a:gd name="connsiteX10" fmla="*/ 0 w 3619883"/>
                <a:gd name="connsiteY10" fmla="*/ 4275461 h 4275461"/>
                <a:gd name="connsiteX11" fmla="*/ 0 w 3619883"/>
                <a:gd name="connsiteY11" fmla="*/ 42229 h 4275461"/>
                <a:gd name="connsiteX12" fmla="*/ 42464 w 3619883"/>
                <a:gd name="connsiteY12" fmla="*/ 40518 h 4275461"/>
                <a:gd name="connsiteX13" fmla="*/ 137733 w 3619883"/>
                <a:gd name="connsiteY13" fmla="*/ 35355 h 4275461"/>
                <a:gd name="connsiteX14" fmla="*/ 270565 w 3619883"/>
                <a:gd name="connsiteY14" fmla="*/ 29759 h 4275461"/>
                <a:gd name="connsiteX15" fmla="*/ 479734 w 3619883"/>
                <a:gd name="connsiteY15" fmla="*/ 45455 h 4275461"/>
                <a:gd name="connsiteX16" fmla="*/ 524103 w 3619883"/>
                <a:gd name="connsiteY16" fmla="*/ 41625 h 4275461"/>
                <a:gd name="connsiteX17" fmla="*/ 624416 w 3619883"/>
                <a:gd name="connsiteY17" fmla="*/ 22696 h 4275461"/>
                <a:gd name="connsiteX18" fmla="*/ 657762 w 3619883"/>
                <a:gd name="connsiteY18" fmla="*/ 18351 h 4275461"/>
                <a:gd name="connsiteX19" fmla="*/ 690557 w 3619883"/>
                <a:gd name="connsiteY19" fmla="*/ 25792 h 4275461"/>
                <a:gd name="connsiteX20" fmla="*/ 745123 w 3619883"/>
                <a:gd name="connsiteY20" fmla="*/ 40157 h 4275461"/>
                <a:gd name="connsiteX21" fmla="*/ 789493 w 3619883"/>
                <a:gd name="connsiteY21" fmla="*/ 36327 h 4275461"/>
                <a:gd name="connsiteX22" fmla="*/ 854255 w 3619883"/>
                <a:gd name="connsiteY22" fmla="*/ 68887 h 4275461"/>
                <a:gd name="connsiteX23" fmla="*/ 897520 w 3619883"/>
                <a:gd name="connsiteY23" fmla="*/ 88629 h 4275461"/>
                <a:gd name="connsiteX24" fmla="*/ 940510 w 3619883"/>
                <a:gd name="connsiteY24" fmla="*/ 114265 h 4275461"/>
                <a:gd name="connsiteX25" fmla="*/ 1082712 w 3619883"/>
                <a:gd name="connsiteY25" fmla="*/ 144543 h 4275461"/>
                <a:gd name="connsiteX26" fmla="*/ 1205348 w 3619883"/>
                <a:gd name="connsiteY26" fmla="*/ 120753 h 4275461"/>
                <a:gd name="connsiteX27" fmla="*/ 1271764 w 3619883"/>
                <a:gd name="connsiteY27" fmla="*/ 117956 h 4275461"/>
                <a:gd name="connsiteX28" fmla="*/ 1315583 w 3619883"/>
                <a:gd name="connsiteY28" fmla="*/ 125912 h 4275461"/>
                <a:gd name="connsiteX29" fmla="*/ 1359125 w 3619883"/>
                <a:gd name="connsiteY29" fmla="*/ 139761 h 4275461"/>
                <a:gd name="connsiteX30" fmla="*/ 1391919 w 3619883"/>
                <a:gd name="connsiteY30" fmla="*/ 147202 h 4275461"/>
                <a:gd name="connsiteX31" fmla="*/ 1436563 w 3619883"/>
                <a:gd name="connsiteY31" fmla="*/ 137480 h 4275461"/>
                <a:gd name="connsiteX32" fmla="*/ 1471566 w 3619883"/>
                <a:gd name="connsiteY32" fmla="*/ 97777 h 4275461"/>
                <a:gd name="connsiteX33" fmla="*/ 1505739 w 3619883"/>
                <a:gd name="connsiteY33" fmla="*/ 75753 h 4275461"/>
                <a:gd name="connsiteX34" fmla="*/ 1590891 w 3619883"/>
                <a:gd name="connsiteY34" fmla="*/ 144702 h 4275461"/>
                <a:gd name="connsiteX35" fmla="*/ 1625616 w 3619883"/>
                <a:gd name="connsiteY35" fmla="*/ 110893 h 4275461"/>
                <a:gd name="connsiteX36" fmla="*/ 1658964 w 3619883"/>
                <a:gd name="connsiteY36" fmla="*/ 106547 h 4275461"/>
                <a:gd name="connsiteX37" fmla="*/ 1746598 w 3619883"/>
                <a:gd name="connsiteY37" fmla="*/ 122460 h 4275461"/>
                <a:gd name="connsiteX38" fmla="*/ 1811913 w 3619883"/>
                <a:gd name="connsiteY38" fmla="*/ 143234 h 4275461"/>
                <a:gd name="connsiteX39" fmla="*/ 1856557 w 3619883"/>
                <a:gd name="connsiteY39" fmla="*/ 133511 h 4275461"/>
                <a:gd name="connsiteX40" fmla="*/ 2066003 w 3619883"/>
                <a:gd name="connsiteY40" fmla="*/ 143313 h 4275461"/>
                <a:gd name="connsiteX41" fmla="*/ 2177615 w 3619883"/>
                <a:gd name="connsiteY41" fmla="*/ 119007 h 4275461"/>
                <a:gd name="connsiteX42" fmla="*/ 2255883 w 3619883"/>
                <a:gd name="connsiteY42" fmla="*/ 99047 h 4275461"/>
                <a:gd name="connsiteX43" fmla="*/ 2344622 w 3619883"/>
                <a:gd name="connsiteY43" fmla="*/ 91388 h 4275461"/>
                <a:gd name="connsiteX44" fmla="*/ 2455682 w 3619883"/>
                <a:gd name="connsiteY44" fmla="*/ 78869 h 4275461"/>
                <a:gd name="connsiteX45" fmla="*/ 2632609 w 3619883"/>
                <a:gd name="connsiteY45" fmla="*/ 75338 h 4275461"/>
                <a:gd name="connsiteX46" fmla="*/ 2742291 w 3619883"/>
                <a:gd name="connsiteY46" fmla="*/ 92282 h 4275461"/>
                <a:gd name="connsiteX47" fmla="*/ 2851974 w 3619883"/>
                <a:gd name="connsiteY47" fmla="*/ 109227 h 4275461"/>
                <a:gd name="connsiteX48" fmla="*/ 2907643 w 3619883"/>
                <a:gd name="connsiteY48" fmla="*/ 100020 h 4275461"/>
                <a:gd name="connsiteX49" fmla="*/ 2944022 w 3619883"/>
                <a:gd name="connsiteY49" fmla="*/ 30853 h 4275461"/>
                <a:gd name="connsiteX50" fmla="*/ 3022289 w 3619883"/>
                <a:gd name="connsiteY50" fmla="*/ 10893 h 4275461"/>
                <a:gd name="connsiteX51" fmla="*/ 3054807 w 3619883"/>
                <a:gd name="connsiteY51" fmla="*/ 24226 h 4275461"/>
                <a:gd name="connsiteX52" fmla="*/ 3141892 w 3619883"/>
                <a:gd name="connsiteY52" fmla="*/ 51925 h 4275461"/>
                <a:gd name="connsiteX53" fmla="*/ 3185711 w 3619883"/>
                <a:gd name="connsiteY53" fmla="*/ 59881 h 4275461"/>
                <a:gd name="connsiteX54" fmla="*/ 3219056 w 3619883"/>
                <a:gd name="connsiteY54" fmla="*/ 55536 h 4275461"/>
                <a:gd name="connsiteX55" fmla="*/ 3263425 w 3619883"/>
                <a:gd name="connsiteY55" fmla="*/ 51706 h 4275461"/>
                <a:gd name="connsiteX56" fmla="*/ 3296219 w 3619883"/>
                <a:gd name="connsiteY56" fmla="*/ 59147 h 4275461"/>
                <a:gd name="connsiteX57" fmla="*/ 3319094 w 3619883"/>
                <a:gd name="connsiteY57" fmla="*/ 42500 h 4275461"/>
                <a:gd name="connsiteX58" fmla="*/ 3420511 w 3619883"/>
                <a:gd name="connsiteY58" fmla="*/ 0 h 4275461"/>
                <a:gd name="connsiteX59" fmla="*/ 3453305 w 3619883"/>
                <a:gd name="connsiteY59" fmla="*/ 7440 h 4275461"/>
                <a:gd name="connsiteX60" fmla="*/ 3496571 w 3619883"/>
                <a:gd name="connsiteY60" fmla="*/ 27182 h 4275461"/>
                <a:gd name="connsiteX61" fmla="*/ 3602117 w 3619883"/>
                <a:gd name="connsiteY61" fmla="*/ 132521 h 4275461"/>
                <a:gd name="connsiteX62" fmla="*/ 3619883 w 3619883"/>
                <a:gd name="connsiteY62" fmla="*/ 140049 h 4275461"/>
                <a:gd name="connsiteX63" fmla="*/ 3619883 w 3619883"/>
                <a:gd name="connsiteY63" fmla="*/ 755612 h 4275461"/>
                <a:gd name="connsiteX0" fmla="*/ 3619883 w 3619883"/>
                <a:gd name="connsiteY0" fmla="*/ 755612 h 4275461"/>
                <a:gd name="connsiteX1" fmla="*/ 1210751 w 3619883"/>
                <a:gd name="connsiteY1" fmla="*/ 4275461 h 4275461"/>
                <a:gd name="connsiteX2" fmla="*/ 1140354 w 3619883"/>
                <a:gd name="connsiteY2" fmla="*/ 4275461 h 4275461"/>
                <a:gd name="connsiteX3" fmla="*/ 953807 w 3619883"/>
                <a:gd name="connsiteY3" fmla="*/ 4275461 h 4275461"/>
                <a:gd name="connsiteX4" fmla="*/ 829432 w 3619883"/>
                <a:gd name="connsiteY4" fmla="*/ 4275461 h 4275461"/>
                <a:gd name="connsiteX5" fmla="*/ 611484 w 3619883"/>
                <a:gd name="connsiteY5" fmla="*/ 4275461 h 4275461"/>
                <a:gd name="connsiteX6" fmla="*/ 573998 w 3619883"/>
                <a:gd name="connsiteY6" fmla="*/ 4275461 h 4275461"/>
                <a:gd name="connsiteX7" fmla="*/ 336164 w 3619883"/>
                <a:gd name="connsiteY7" fmla="*/ 4275461 h 4275461"/>
                <a:gd name="connsiteX8" fmla="*/ 189322 w 3619883"/>
                <a:gd name="connsiteY8" fmla="*/ 4275461 h 4275461"/>
                <a:gd name="connsiteX9" fmla="*/ 0 w 3619883"/>
                <a:gd name="connsiteY9" fmla="*/ 4275461 h 4275461"/>
                <a:gd name="connsiteX10" fmla="*/ 0 w 3619883"/>
                <a:gd name="connsiteY10" fmla="*/ 42229 h 4275461"/>
                <a:gd name="connsiteX11" fmla="*/ 42464 w 3619883"/>
                <a:gd name="connsiteY11" fmla="*/ 40518 h 4275461"/>
                <a:gd name="connsiteX12" fmla="*/ 137733 w 3619883"/>
                <a:gd name="connsiteY12" fmla="*/ 35355 h 4275461"/>
                <a:gd name="connsiteX13" fmla="*/ 270565 w 3619883"/>
                <a:gd name="connsiteY13" fmla="*/ 29759 h 4275461"/>
                <a:gd name="connsiteX14" fmla="*/ 479734 w 3619883"/>
                <a:gd name="connsiteY14" fmla="*/ 45455 h 4275461"/>
                <a:gd name="connsiteX15" fmla="*/ 524103 w 3619883"/>
                <a:gd name="connsiteY15" fmla="*/ 41625 h 4275461"/>
                <a:gd name="connsiteX16" fmla="*/ 624416 w 3619883"/>
                <a:gd name="connsiteY16" fmla="*/ 22696 h 4275461"/>
                <a:gd name="connsiteX17" fmla="*/ 657762 w 3619883"/>
                <a:gd name="connsiteY17" fmla="*/ 18351 h 4275461"/>
                <a:gd name="connsiteX18" fmla="*/ 690557 w 3619883"/>
                <a:gd name="connsiteY18" fmla="*/ 25792 h 4275461"/>
                <a:gd name="connsiteX19" fmla="*/ 745123 w 3619883"/>
                <a:gd name="connsiteY19" fmla="*/ 40157 h 4275461"/>
                <a:gd name="connsiteX20" fmla="*/ 789493 w 3619883"/>
                <a:gd name="connsiteY20" fmla="*/ 36327 h 4275461"/>
                <a:gd name="connsiteX21" fmla="*/ 854255 w 3619883"/>
                <a:gd name="connsiteY21" fmla="*/ 68887 h 4275461"/>
                <a:gd name="connsiteX22" fmla="*/ 897520 w 3619883"/>
                <a:gd name="connsiteY22" fmla="*/ 88629 h 4275461"/>
                <a:gd name="connsiteX23" fmla="*/ 940510 w 3619883"/>
                <a:gd name="connsiteY23" fmla="*/ 114265 h 4275461"/>
                <a:gd name="connsiteX24" fmla="*/ 1082712 w 3619883"/>
                <a:gd name="connsiteY24" fmla="*/ 144543 h 4275461"/>
                <a:gd name="connsiteX25" fmla="*/ 1205348 w 3619883"/>
                <a:gd name="connsiteY25" fmla="*/ 120753 h 4275461"/>
                <a:gd name="connsiteX26" fmla="*/ 1271764 w 3619883"/>
                <a:gd name="connsiteY26" fmla="*/ 117956 h 4275461"/>
                <a:gd name="connsiteX27" fmla="*/ 1315583 w 3619883"/>
                <a:gd name="connsiteY27" fmla="*/ 125912 h 4275461"/>
                <a:gd name="connsiteX28" fmla="*/ 1359125 w 3619883"/>
                <a:gd name="connsiteY28" fmla="*/ 139761 h 4275461"/>
                <a:gd name="connsiteX29" fmla="*/ 1391919 w 3619883"/>
                <a:gd name="connsiteY29" fmla="*/ 147202 h 4275461"/>
                <a:gd name="connsiteX30" fmla="*/ 1436563 w 3619883"/>
                <a:gd name="connsiteY30" fmla="*/ 137480 h 4275461"/>
                <a:gd name="connsiteX31" fmla="*/ 1471566 w 3619883"/>
                <a:gd name="connsiteY31" fmla="*/ 97777 h 4275461"/>
                <a:gd name="connsiteX32" fmla="*/ 1505739 w 3619883"/>
                <a:gd name="connsiteY32" fmla="*/ 75753 h 4275461"/>
                <a:gd name="connsiteX33" fmla="*/ 1590891 w 3619883"/>
                <a:gd name="connsiteY33" fmla="*/ 144702 h 4275461"/>
                <a:gd name="connsiteX34" fmla="*/ 1625616 w 3619883"/>
                <a:gd name="connsiteY34" fmla="*/ 110893 h 4275461"/>
                <a:gd name="connsiteX35" fmla="*/ 1658964 w 3619883"/>
                <a:gd name="connsiteY35" fmla="*/ 106547 h 4275461"/>
                <a:gd name="connsiteX36" fmla="*/ 1746598 w 3619883"/>
                <a:gd name="connsiteY36" fmla="*/ 122460 h 4275461"/>
                <a:gd name="connsiteX37" fmla="*/ 1811913 w 3619883"/>
                <a:gd name="connsiteY37" fmla="*/ 143234 h 4275461"/>
                <a:gd name="connsiteX38" fmla="*/ 1856557 w 3619883"/>
                <a:gd name="connsiteY38" fmla="*/ 133511 h 4275461"/>
                <a:gd name="connsiteX39" fmla="*/ 2066003 w 3619883"/>
                <a:gd name="connsiteY39" fmla="*/ 143313 h 4275461"/>
                <a:gd name="connsiteX40" fmla="*/ 2177615 w 3619883"/>
                <a:gd name="connsiteY40" fmla="*/ 119007 h 4275461"/>
                <a:gd name="connsiteX41" fmla="*/ 2255883 w 3619883"/>
                <a:gd name="connsiteY41" fmla="*/ 99047 h 4275461"/>
                <a:gd name="connsiteX42" fmla="*/ 2344622 w 3619883"/>
                <a:gd name="connsiteY42" fmla="*/ 91388 h 4275461"/>
                <a:gd name="connsiteX43" fmla="*/ 2455682 w 3619883"/>
                <a:gd name="connsiteY43" fmla="*/ 78869 h 4275461"/>
                <a:gd name="connsiteX44" fmla="*/ 2632609 w 3619883"/>
                <a:gd name="connsiteY44" fmla="*/ 75338 h 4275461"/>
                <a:gd name="connsiteX45" fmla="*/ 2742291 w 3619883"/>
                <a:gd name="connsiteY45" fmla="*/ 92282 h 4275461"/>
                <a:gd name="connsiteX46" fmla="*/ 2851974 w 3619883"/>
                <a:gd name="connsiteY46" fmla="*/ 109227 h 4275461"/>
                <a:gd name="connsiteX47" fmla="*/ 2907643 w 3619883"/>
                <a:gd name="connsiteY47" fmla="*/ 100020 h 4275461"/>
                <a:gd name="connsiteX48" fmla="*/ 2944022 w 3619883"/>
                <a:gd name="connsiteY48" fmla="*/ 30853 h 4275461"/>
                <a:gd name="connsiteX49" fmla="*/ 3022289 w 3619883"/>
                <a:gd name="connsiteY49" fmla="*/ 10893 h 4275461"/>
                <a:gd name="connsiteX50" fmla="*/ 3054807 w 3619883"/>
                <a:gd name="connsiteY50" fmla="*/ 24226 h 4275461"/>
                <a:gd name="connsiteX51" fmla="*/ 3141892 w 3619883"/>
                <a:gd name="connsiteY51" fmla="*/ 51925 h 4275461"/>
                <a:gd name="connsiteX52" fmla="*/ 3185711 w 3619883"/>
                <a:gd name="connsiteY52" fmla="*/ 59881 h 4275461"/>
                <a:gd name="connsiteX53" fmla="*/ 3219056 w 3619883"/>
                <a:gd name="connsiteY53" fmla="*/ 55536 h 4275461"/>
                <a:gd name="connsiteX54" fmla="*/ 3263425 w 3619883"/>
                <a:gd name="connsiteY54" fmla="*/ 51706 h 4275461"/>
                <a:gd name="connsiteX55" fmla="*/ 3296219 w 3619883"/>
                <a:gd name="connsiteY55" fmla="*/ 59147 h 4275461"/>
                <a:gd name="connsiteX56" fmla="*/ 3319094 w 3619883"/>
                <a:gd name="connsiteY56" fmla="*/ 42500 h 4275461"/>
                <a:gd name="connsiteX57" fmla="*/ 3420511 w 3619883"/>
                <a:gd name="connsiteY57" fmla="*/ 0 h 4275461"/>
                <a:gd name="connsiteX58" fmla="*/ 3453305 w 3619883"/>
                <a:gd name="connsiteY58" fmla="*/ 7440 h 4275461"/>
                <a:gd name="connsiteX59" fmla="*/ 3496571 w 3619883"/>
                <a:gd name="connsiteY59" fmla="*/ 27182 h 4275461"/>
                <a:gd name="connsiteX60" fmla="*/ 3602117 w 3619883"/>
                <a:gd name="connsiteY60" fmla="*/ 132521 h 4275461"/>
                <a:gd name="connsiteX61" fmla="*/ 3619883 w 3619883"/>
                <a:gd name="connsiteY61" fmla="*/ 140049 h 4275461"/>
                <a:gd name="connsiteX62" fmla="*/ 3619883 w 3619883"/>
                <a:gd name="connsiteY62" fmla="*/ 755612 h 4275461"/>
                <a:gd name="connsiteX0" fmla="*/ 3619883 w 3619883"/>
                <a:gd name="connsiteY0" fmla="*/ 755612 h 4275461"/>
                <a:gd name="connsiteX1" fmla="*/ 1140354 w 3619883"/>
                <a:gd name="connsiteY1" fmla="*/ 4275461 h 4275461"/>
                <a:gd name="connsiteX2" fmla="*/ 953807 w 3619883"/>
                <a:gd name="connsiteY2" fmla="*/ 4275461 h 4275461"/>
                <a:gd name="connsiteX3" fmla="*/ 829432 w 3619883"/>
                <a:gd name="connsiteY3" fmla="*/ 4275461 h 4275461"/>
                <a:gd name="connsiteX4" fmla="*/ 611484 w 3619883"/>
                <a:gd name="connsiteY4" fmla="*/ 4275461 h 4275461"/>
                <a:gd name="connsiteX5" fmla="*/ 573998 w 3619883"/>
                <a:gd name="connsiteY5" fmla="*/ 4275461 h 4275461"/>
                <a:gd name="connsiteX6" fmla="*/ 336164 w 3619883"/>
                <a:gd name="connsiteY6" fmla="*/ 4275461 h 4275461"/>
                <a:gd name="connsiteX7" fmla="*/ 189322 w 3619883"/>
                <a:gd name="connsiteY7" fmla="*/ 4275461 h 4275461"/>
                <a:gd name="connsiteX8" fmla="*/ 0 w 3619883"/>
                <a:gd name="connsiteY8" fmla="*/ 4275461 h 4275461"/>
                <a:gd name="connsiteX9" fmla="*/ 0 w 3619883"/>
                <a:gd name="connsiteY9" fmla="*/ 42229 h 4275461"/>
                <a:gd name="connsiteX10" fmla="*/ 42464 w 3619883"/>
                <a:gd name="connsiteY10" fmla="*/ 40518 h 4275461"/>
                <a:gd name="connsiteX11" fmla="*/ 137733 w 3619883"/>
                <a:gd name="connsiteY11" fmla="*/ 35355 h 4275461"/>
                <a:gd name="connsiteX12" fmla="*/ 270565 w 3619883"/>
                <a:gd name="connsiteY12" fmla="*/ 29759 h 4275461"/>
                <a:gd name="connsiteX13" fmla="*/ 479734 w 3619883"/>
                <a:gd name="connsiteY13" fmla="*/ 45455 h 4275461"/>
                <a:gd name="connsiteX14" fmla="*/ 524103 w 3619883"/>
                <a:gd name="connsiteY14" fmla="*/ 41625 h 4275461"/>
                <a:gd name="connsiteX15" fmla="*/ 624416 w 3619883"/>
                <a:gd name="connsiteY15" fmla="*/ 22696 h 4275461"/>
                <a:gd name="connsiteX16" fmla="*/ 657762 w 3619883"/>
                <a:gd name="connsiteY16" fmla="*/ 18351 h 4275461"/>
                <a:gd name="connsiteX17" fmla="*/ 690557 w 3619883"/>
                <a:gd name="connsiteY17" fmla="*/ 25792 h 4275461"/>
                <a:gd name="connsiteX18" fmla="*/ 745123 w 3619883"/>
                <a:gd name="connsiteY18" fmla="*/ 40157 h 4275461"/>
                <a:gd name="connsiteX19" fmla="*/ 789493 w 3619883"/>
                <a:gd name="connsiteY19" fmla="*/ 36327 h 4275461"/>
                <a:gd name="connsiteX20" fmla="*/ 854255 w 3619883"/>
                <a:gd name="connsiteY20" fmla="*/ 68887 h 4275461"/>
                <a:gd name="connsiteX21" fmla="*/ 897520 w 3619883"/>
                <a:gd name="connsiteY21" fmla="*/ 88629 h 4275461"/>
                <a:gd name="connsiteX22" fmla="*/ 940510 w 3619883"/>
                <a:gd name="connsiteY22" fmla="*/ 114265 h 4275461"/>
                <a:gd name="connsiteX23" fmla="*/ 1082712 w 3619883"/>
                <a:gd name="connsiteY23" fmla="*/ 144543 h 4275461"/>
                <a:gd name="connsiteX24" fmla="*/ 1205348 w 3619883"/>
                <a:gd name="connsiteY24" fmla="*/ 120753 h 4275461"/>
                <a:gd name="connsiteX25" fmla="*/ 1271764 w 3619883"/>
                <a:gd name="connsiteY25" fmla="*/ 117956 h 4275461"/>
                <a:gd name="connsiteX26" fmla="*/ 1315583 w 3619883"/>
                <a:gd name="connsiteY26" fmla="*/ 125912 h 4275461"/>
                <a:gd name="connsiteX27" fmla="*/ 1359125 w 3619883"/>
                <a:gd name="connsiteY27" fmla="*/ 139761 h 4275461"/>
                <a:gd name="connsiteX28" fmla="*/ 1391919 w 3619883"/>
                <a:gd name="connsiteY28" fmla="*/ 147202 h 4275461"/>
                <a:gd name="connsiteX29" fmla="*/ 1436563 w 3619883"/>
                <a:gd name="connsiteY29" fmla="*/ 137480 h 4275461"/>
                <a:gd name="connsiteX30" fmla="*/ 1471566 w 3619883"/>
                <a:gd name="connsiteY30" fmla="*/ 97777 h 4275461"/>
                <a:gd name="connsiteX31" fmla="*/ 1505739 w 3619883"/>
                <a:gd name="connsiteY31" fmla="*/ 75753 h 4275461"/>
                <a:gd name="connsiteX32" fmla="*/ 1590891 w 3619883"/>
                <a:gd name="connsiteY32" fmla="*/ 144702 h 4275461"/>
                <a:gd name="connsiteX33" fmla="*/ 1625616 w 3619883"/>
                <a:gd name="connsiteY33" fmla="*/ 110893 h 4275461"/>
                <a:gd name="connsiteX34" fmla="*/ 1658964 w 3619883"/>
                <a:gd name="connsiteY34" fmla="*/ 106547 h 4275461"/>
                <a:gd name="connsiteX35" fmla="*/ 1746598 w 3619883"/>
                <a:gd name="connsiteY35" fmla="*/ 122460 h 4275461"/>
                <a:gd name="connsiteX36" fmla="*/ 1811913 w 3619883"/>
                <a:gd name="connsiteY36" fmla="*/ 143234 h 4275461"/>
                <a:gd name="connsiteX37" fmla="*/ 1856557 w 3619883"/>
                <a:gd name="connsiteY37" fmla="*/ 133511 h 4275461"/>
                <a:gd name="connsiteX38" fmla="*/ 2066003 w 3619883"/>
                <a:gd name="connsiteY38" fmla="*/ 143313 h 4275461"/>
                <a:gd name="connsiteX39" fmla="*/ 2177615 w 3619883"/>
                <a:gd name="connsiteY39" fmla="*/ 119007 h 4275461"/>
                <a:gd name="connsiteX40" fmla="*/ 2255883 w 3619883"/>
                <a:gd name="connsiteY40" fmla="*/ 99047 h 4275461"/>
                <a:gd name="connsiteX41" fmla="*/ 2344622 w 3619883"/>
                <a:gd name="connsiteY41" fmla="*/ 91388 h 4275461"/>
                <a:gd name="connsiteX42" fmla="*/ 2455682 w 3619883"/>
                <a:gd name="connsiteY42" fmla="*/ 78869 h 4275461"/>
                <a:gd name="connsiteX43" fmla="*/ 2632609 w 3619883"/>
                <a:gd name="connsiteY43" fmla="*/ 75338 h 4275461"/>
                <a:gd name="connsiteX44" fmla="*/ 2742291 w 3619883"/>
                <a:gd name="connsiteY44" fmla="*/ 92282 h 4275461"/>
                <a:gd name="connsiteX45" fmla="*/ 2851974 w 3619883"/>
                <a:gd name="connsiteY45" fmla="*/ 109227 h 4275461"/>
                <a:gd name="connsiteX46" fmla="*/ 2907643 w 3619883"/>
                <a:gd name="connsiteY46" fmla="*/ 100020 h 4275461"/>
                <a:gd name="connsiteX47" fmla="*/ 2944022 w 3619883"/>
                <a:gd name="connsiteY47" fmla="*/ 30853 h 4275461"/>
                <a:gd name="connsiteX48" fmla="*/ 3022289 w 3619883"/>
                <a:gd name="connsiteY48" fmla="*/ 10893 h 4275461"/>
                <a:gd name="connsiteX49" fmla="*/ 3054807 w 3619883"/>
                <a:gd name="connsiteY49" fmla="*/ 24226 h 4275461"/>
                <a:gd name="connsiteX50" fmla="*/ 3141892 w 3619883"/>
                <a:gd name="connsiteY50" fmla="*/ 51925 h 4275461"/>
                <a:gd name="connsiteX51" fmla="*/ 3185711 w 3619883"/>
                <a:gd name="connsiteY51" fmla="*/ 59881 h 4275461"/>
                <a:gd name="connsiteX52" fmla="*/ 3219056 w 3619883"/>
                <a:gd name="connsiteY52" fmla="*/ 55536 h 4275461"/>
                <a:gd name="connsiteX53" fmla="*/ 3263425 w 3619883"/>
                <a:gd name="connsiteY53" fmla="*/ 51706 h 4275461"/>
                <a:gd name="connsiteX54" fmla="*/ 3296219 w 3619883"/>
                <a:gd name="connsiteY54" fmla="*/ 59147 h 4275461"/>
                <a:gd name="connsiteX55" fmla="*/ 3319094 w 3619883"/>
                <a:gd name="connsiteY55" fmla="*/ 42500 h 4275461"/>
                <a:gd name="connsiteX56" fmla="*/ 3420511 w 3619883"/>
                <a:gd name="connsiteY56" fmla="*/ 0 h 4275461"/>
                <a:gd name="connsiteX57" fmla="*/ 3453305 w 3619883"/>
                <a:gd name="connsiteY57" fmla="*/ 7440 h 4275461"/>
                <a:gd name="connsiteX58" fmla="*/ 3496571 w 3619883"/>
                <a:gd name="connsiteY58" fmla="*/ 27182 h 4275461"/>
                <a:gd name="connsiteX59" fmla="*/ 3602117 w 3619883"/>
                <a:gd name="connsiteY59" fmla="*/ 132521 h 4275461"/>
                <a:gd name="connsiteX60" fmla="*/ 3619883 w 3619883"/>
                <a:gd name="connsiteY60" fmla="*/ 140049 h 4275461"/>
                <a:gd name="connsiteX61" fmla="*/ 3619883 w 3619883"/>
                <a:gd name="connsiteY61" fmla="*/ 755612 h 4275461"/>
                <a:gd name="connsiteX0" fmla="*/ 3619883 w 3619883"/>
                <a:gd name="connsiteY0" fmla="*/ 755612 h 4275461"/>
                <a:gd name="connsiteX1" fmla="*/ 953807 w 3619883"/>
                <a:gd name="connsiteY1" fmla="*/ 4275461 h 4275461"/>
                <a:gd name="connsiteX2" fmla="*/ 829432 w 3619883"/>
                <a:gd name="connsiteY2" fmla="*/ 4275461 h 4275461"/>
                <a:gd name="connsiteX3" fmla="*/ 611484 w 3619883"/>
                <a:gd name="connsiteY3" fmla="*/ 4275461 h 4275461"/>
                <a:gd name="connsiteX4" fmla="*/ 573998 w 3619883"/>
                <a:gd name="connsiteY4" fmla="*/ 4275461 h 4275461"/>
                <a:gd name="connsiteX5" fmla="*/ 336164 w 3619883"/>
                <a:gd name="connsiteY5" fmla="*/ 4275461 h 4275461"/>
                <a:gd name="connsiteX6" fmla="*/ 189322 w 3619883"/>
                <a:gd name="connsiteY6" fmla="*/ 4275461 h 4275461"/>
                <a:gd name="connsiteX7" fmla="*/ 0 w 3619883"/>
                <a:gd name="connsiteY7" fmla="*/ 4275461 h 4275461"/>
                <a:gd name="connsiteX8" fmla="*/ 0 w 3619883"/>
                <a:gd name="connsiteY8" fmla="*/ 42229 h 4275461"/>
                <a:gd name="connsiteX9" fmla="*/ 42464 w 3619883"/>
                <a:gd name="connsiteY9" fmla="*/ 40518 h 4275461"/>
                <a:gd name="connsiteX10" fmla="*/ 137733 w 3619883"/>
                <a:gd name="connsiteY10" fmla="*/ 35355 h 4275461"/>
                <a:gd name="connsiteX11" fmla="*/ 270565 w 3619883"/>
                <a:gd name="connsiteY11" fmla="*/ 29759 h 4275461"/>
                <a:gd name="connsiteX12" fmla="*/ 479734 w 3619883"/>
                <a:gd name="connsiteY12" fmla="*/ 45455 h 4275461"/>
                <a:gd name="connsiteX13" fmla="*/ 524103 w 3619883"/>
                <a:gd name="connsiteY13" fmla="*/ 41625 h 4275461"/>
                <a:gd name="connsiteX14" fmla="*/ 624416 w 3619883"/>
                <a:gd name="connsiteY14" fmla="*/ 22696 h 4275461"/>
                <a:gd name="connsiteX15" fmla="*/ 657762 w 3619883"/>
                <a:gd name="connsiteY15" fmla="*/ 18351 h 4275461"/>
                <a:gd name="connsiteX16" fmla="*/ 690557 w 3619883"/>
                <a:gd name="connsiteY16" fmla="*/ 25792 h 4275461"/>
                <a:gd name="connsiteX17" fmla="*/ 745123 w 3619883"/>
                <a:gd name="connsiteY17" fmla="*/ 40157 h 4275461"/>
                <a:gd name="connsiteX18" fmla="*/ 789493 w 3619883"/>
                <a:gd name="connsiteY18" fmla="*/ 36327 h 4275461"/>
                <a:gd name="connsiteX19" fmla="*/ 854255 w 3619883"/>
                <a:gd name="connsiteY19" fmla="*/ 68887 h 4275461"/>
                <a:gd name="connsiteX20" fmla="*/ 897520 w 3619883"/>
                <a:gd name="connsiteY20" fmla="*/ 88629 h 4275461"/>
                <a:gd name="connsiteX21" fmla="*/ 940510 w 3619883"/>
                <a:gd name="connsiteY21" fmla="*/ 114265 h 4275461"/>
                <a:gd name="connsiteX22" fmla="*/ 1082712 w 3619883"/>
                <a:gd name="connsiteY22" fmla="*/ 144543 h 4275461"/>
                <a:gd name="connsiteX23" fmla="*/ 1205348 w 3619883"/>
                <a:gd name="connsiteY23" fmla="*/ 120753 h 4275461"/>
                <a:gd name="connsiteX24" fmla="*/ 1271764 w 3619883"/>
                <a:gd name="connsiteY24" fmla="*/ 117956 h 4275461"/>
                <a:gd name="connsiteX25" fmla="*/ 1315583 w 3619883"/>
                <a:gd name="connsiteY25" fmla="*/ 125912 h 4275461"/>
                <a:gd name="connsiteX26" fmla="*/ 1359125 w 3619883"/>
                <a:gd name="connsiteY26" fmla="*/ 139761 h 4275461"/>
                <a:gd name="connsiteX27" fmla="*/ 1391919 w 3619883"/>
                <a:gd name="connsiteY27" fmla="*/ 147202 h 4275461"/>
                <a:gd name="connsiteX28" fmla="*/ 1436563 w 3619883"/>
                <a:gd name="connsiteY28" fmla="*/ 137480 h 4275461"/>
                <a:gd name="connsiteX29" fmla="*/ 1471566 w 3619883"/>
                <a:gd name="connsiteY29" fmla="*/ 97777 h 4275461"/>
                <a:gd name="connsiteX30" fmla="*/ 1505739 w 3619883"/>
                <a:gd name="connsiteY30" fmla="*/ 75753 h 4275461"/>
                <a:gd name="connsiteX31" fmla="*/ 1590891 w 3619883"/>
                <a:gd name="connsiteY31" fmla="*/ 144702 h 4275461"/>
                <a:gd name="connsiteX32" fmla="*/ 1625616 w 3619883"/>
                <a:gd name="connsiteY32" fmla="*/ 110893 h 4275461"/>
                <a:gd name="connsiteX33" fmla="*/ 1658964 w 3619883"/>
                <a:gd name="connsiteY33" fmla="*/ 106547 h 4275461"/>
                <a:gd name="connsiteX34" fmla="*/ 1746598 w 3619883"/>
                <a:gd name="connsiteY34" fmla="*/ 122460 h 4275461"/>
                <a:gd name="connsiteX35" fmla="*/ 1811913 w 3619883"/>
                <a:gd name="connsiteY35" fmla="*/ 143234 h 4275461"/>
                <a:gd name="connsiteX36" fmla="*/ 1856557 w 3619883"/>
                <a:gd name="connsiteY36" fmla="*/ 133511 h 4275461"/>
                <a:gd name="connsiteX37" fmla="*/ 2066003 w 3619883"/>
                <a:gd name="connsiteY37" fmla="*/ 143313 h 4275461"/>
                <a:gd name="connsiteX38" fmla="*/ 2177615 w 3619883"/>
                <a:gd name="connsiteY38" fmla="*/ 119007 h 4275461"/>
                <a:gd name="connsiteX39" fmla="*/ 2255883 w 3619883"/>
                <a:gd name="connsiteY39" fmla="*/ 99047 h 4275461"/>
                <a:gd name="connsiteX40" fmla="*/ 2344622 w 3619883"/>
                <a:gd name="connsiteY40" fmla="*/ 91388 h 4275461"/>
                <a:gd name="connsiteX41" fmla="*/ 2455682 w 3619883"/>
                <a:gd name="connsiteY41" fmla="*/ 78869 h 4275461"/>
                <a:gd name="connsiteX42" fmla="*/ 2632609 w 3619883"/>
                <a:gd name="connsiteY42" fmla="*/ 75338 h 4275461"/>
                <a:gd name="connsiteX43" fmla="*/ 2742291 w 3619883"/>
                <a:gd name="connsiteY43" fmla="*/ 92282 h 4275461"/>
                <a:gd name="connsiteX44" fmla="*/ 2851974 w 3619883"/>
                <a:gd name="connsiteY44" fmla="*/ 109227 h 4275461"/>
                <a:gd name="connsiteX45" fmla="*/ 2907643 w 3619883"/>
                <a:gd name="connsiteY45" fmla="*/ 100020 h 4275461"/>
                <a:gd name="connsiteX46" fmla="*/ 2944022 w 3619883"/>
                <a:gd name="connsiteY46" fmla="*/ 30853 h 4275461"/>
                <a:gd name="connsiteX47" fmla="*/ 3022289 w 3619883"/>
                <a:gd name="connsiteY47" fmla="*/ 10893 h 4275461"/>
                <a:gd name="connsiteX48" fmla="*/ 3054807 w 3619883"/>
                <a:gd name="connsiteY48" fmla="*/ 24226 h 4275461"/>
                <a:gd name="connsiteX49" fmla="*/ 3141892 w 3619883"/>
                <a:gd name="connsiteY49" fmla="*/ 51925 h 4275461"/>
                <a:gd name="connsiteX50" fmla="*/ 3185711 w 3619883"/>
                <a:gd name="connsiteY50" fmla="*/ 59881 h 4275461"/>
                <a:gd name="connsiteX51" fmla="*/ 3219056 w 3619883"/>
                <a:gd name="connsiteY51" fmla="*/ 55536 h 4275461"/>
                <a:gd name="connsiteX52" fmla="*/ 3263425 w 3619883"/>
                <a:gd name="connsiteY52" fmla="*/ 51706 h 4275461"/>
                <a:gd name="connsiteX53" fmla="*/ 3296219 w 3619883"/>
                <a:gd name="connsiteY53" fmla="*/ 59147 h 4275461"/>
                <a:gd name="connsiteX54" fmla="*/ 3319094 w 3619883"/>
                <a:gd name="connsiteY54" fmla="*/ 42500 h 4275461"/>
                <a:gd name="connsiteX55" fmla="*/ 3420511 w 3619883"/>
                <a:gd name="connsiteY55" fmla="*/ 0 h 4275461"/>
                <a:gd name="connsiteX56" fmla="*/ 3453305 w 3619883"/>
                <a:gd name="connsiteY56" fmla="*/ 7440 h 4275461"/>
                <a:gd name="connsiteX57" fmla="*/ 3496571 w 3619883"/>
                <a:gd name="connsiteY57" fmla="*/ 27182 h 4275461"/>
                <a:gd name="connsiteX58" fmla="*/ 3602117 w 3619883"/>
                <a:gd name="connsiteY58" fmla="*/ 132521 h 4275461"/>
                <a:gd name="connsiteX59" fmla="*/ 3619883 w 3619883"/>
                <a:gd name="connsiteY59" fmla="*/ 140049 h 4275461"/>
                <a:gd name="connsiteX60" fmla="*/ 3619883 w 3619883"/>
                <a:gd name="connsiteY60" fmla="*/ 755612 h 4275461"/>
                <a:gd name="connsiteX0" fmla="*/ 3619883 w 3619883"/>
                <a:gd name="connsiteY0" fmla="*/ 755612 h 4275461"/>
                <a:gd name="connsiteX1" fmla="*/ 829432 w 3619883"/>
                <a:gd name="connsiteY1" fmla="*/ 4275461 h 4275461"/>
                <a:gd name="connsiteX2" fmla="*/ 611484 w 3619883"/>
                <a:gd name="connsiteY2" fmla="*/ 4275461 h 4275461"/>
                <a:gd name="connsiteX3" fmla="*/ 573998 w 3619883"/>
                <a:gd name="connsiteY3" fmla="*/ 4275461 h 4275461"/>
                <a:gd name="connsiteX4" fmla="*/ 336164 w 3619883"/>
                <a:gd name="connsiteY4" fmla="*/ 4275461 h 4275461"/>
                <a:gd name="connsiteX5" fmla="*/ 189322 w 3619883"/>
                <a:gd name="connsiteY5" fmla="*/ 4275461 h 4275461"/>
                <a:gd name="connsiteX6" fmla="*/ 0 w 3619883"/>
                <a:gd name="connsiteY6" fmla="*/ 4275461 h 4275461"/>
                <a:gd name="connsiteX7" fmla="*/ 0 w 3619883"/>
                <a:gd name="connsiteY7" fmla="*/ 42229 h 4275461"/>
                <a:gd name="connsiteX8" fmla="*/ 42464 w 3619883"/>
                <a:gd name="connsiteY8" fmla="*/ 40518 h 4275461"/>
                <a:gd name="connsiteX9" fmla="*/ 137733 w 3619883"/>
                <a:gd name="connsiteY9" fmla="*/ 35355 h 4275461"/>
                <a:gd name="connsiteX10" fmla="*/ 270565 w 3619883"/>
                <a:gd name="connsiteY10" fmla="*/ 29759 h 4275461"/>
                <a:gd name="connsiteX11" fmla="*/ 479734 w 3619883"/>
                <a:gd name="connsiteY11" fmla="*/ 45455 h 4275461"/>
                <a:gd name="connsiteX12" fmla="*/ 524103 w 3619883"/>
                <a:gd name="connsiteY12" fmla="*/ 41625 h 4275461"/>
                <a:gd name="connsiteX13" fmla="*/ 624416 w 3619883"/>
                <a:gd name="connsiteY13" fmla="*/ 22696 h 4275461"/>
                <a:gd name="connsiteX14" fmla="*/ 657762 w 3619883"/>
                <a:gd name="connsiteY14" fmla="*/ 18351 h 4275461"/>
                <a:gd name="connsiteX15" fmla="*/ 690557 w 3619883"/>
                <a:gd name="connsiteY15" fmla="*/ 25792 h 4275461"/>
                <a:gd name="connsiteX16" fmla="*/ 745123 w 3619883"/>
                <a:gd name="connsiteY16" fmla="*/ 40157 h 4275461"/>
                <a:gd name="connsiteX17" fmla="*/ 789493 w 3619883"/>
                <a:gd name="connsiteY17" fmla="*/ 36327 h 4275461"/>
                <a:gd name="connsiteX18" fmla="*/ 854255 w 3619883"/>
                <a:gd name="connsiteY18" fmla="*/ 68887 h 4275461"/>
                <a:gd name="connsiteX19" fmla="*/ 897520 w 3619883"/>
                <a:gd name="connsiteY19" fmla="*/ 88629 h 4275461"/>
                <a:gd name="connsiteX20" fmla="*/ 940510 w 3619883"/>
                <a:gd name="connsiteY20" fmla="*/ 114265 h 4275461"/>
                <a:gd name="connsiteX21" fmla="*/ 1082712 w 3619883"/>
                <a:gd name="connsiteY21" fmla="*/ 144543 h 4275461"/>
                <a:gd name="connsiteX22" fmla="*/ 1205348 w 3619883"/>
                <a:gd name="connsiteY22" fmla="*/ 120753 h 4275461"/>
                <a:gd name="connsiteX23" fmla="*/ 1271764 w 3619883"/>
                <a:gd name="connsiteY23" fmla="*/ 117956 h 4275461"/>
                <a:gd name="connsiteX24" fmla="*/ 1315583 w 3619883"/>
                <a:gd name="connsiteY24" fmla="*/ 125912 h 4275461"/>
                <a:gd name="connsiteX25" fmla="*/ 1359125 w 3619883"/>
                <a:gd name="connsiteY25" fmla="*/ 139761 h 4275461"/>
                <a:gd name="connsiteX26" fmla="*/ 1391919 w 3619883"/>
                <a:gd name="connsiteY26" fmla="*/ 147202 h 4275461"/>
                <a:gd name="connsiteX27" fmla="*/ 1436563 w 3619883"/>
                <a:gd name="connsiteY27" fmla="*/ 137480 h 4275461"/>
                <a:gd name="connsiteX28" fmla="*/ 1471566 w 3619883"/>
                <a:gd name="connsiteY28" fmla="*/ 97777 h 4275461"/>
                <a:gd name="connsiteX29" fmla="*/ 1505739 w 3619883"/>
                <a:gd name="connsiteY29" fmla="*/ 75753 h 4275461"/>
                <a:gd name="connsiteX30" fmla="*/ 1590891 w 3619883"/>
                <a:gd name="connsiteY30" fmla="*/ 144702 h 4275461"/>
                <a:gd name="connsiteX31" fmla="*/ 1625616 w 3619883"/>
                <a:gd name="connsiteY31" fmla="*/ 110893 h 4275461"/>
                <a:gd name="connsiteX32" fmla="*/ 1658964 w 3619883"/>
                <a:gd name="connsiteY32" fmla="*/ 106547 h 4275461"/>
                <a:gd name="connsiteX33" fmla="*/ 1746598 w 3619883"/>
                <a:gd name="connsiteY33" fmla="*/ 122460 h 4275461"/>
                <a:gd name="connsiteX34" fmla="*/ 1811913 w 3619883"/>
                <a:gd name="connsiteY34" fmla="*/ 143234 h 4275461"/>
                <a:gd name="connsiteX35" fmla="*/ 1856557 w 3619883"/>
                <a:gd name="connsiteY35" fmla="*/ 133511 h 4275461"/>
                <a:gd name="connsiteX36" fmla="*/ 2066003 w 3619883"/>
                <a:gd name="connsiteY36" fmla="*/ 143313 h 4275461"/>
                <a:gd name="connsiteX37" fmla="*/ 2177615 w 3619883"/>
                <a:gd name="connsiteY37" fmla="*/ 119007 h 4275461"/>
                <a:gd name="connsiteX38" fmla="*/ 2255883 w 3619883"/>
                <a:gd name="connsiteY38" fmla="*/ 99047 h 4275461"/>
                <a:gd name="connsiteX39" fmla="*/ 2344622 w 3619883"/>
                <a:gd name="connsiteY39" fmla="*/ 91388 h 4275461"/>
                <a:gd name="connsiteX40" fmla="*/ 2455682 w 3619883"/>
                <a:gd name="connsiteY40" fmla="*/ 78869 h 4275461"/>
                <a:gd name="connsiteX41" fmla="*/ 2632609 w 3619883"/>
                <a:gd name="connsiteY41" fmla="*/ 75338 h 4275461"/>
                <a:gd name="connsiteX42" fmla="*/ 2742291 w 3619883"/>
                <a:gd name="connsiteY42" fmla="*/ 92282 h 4275461"/>
                <a:gd name="connsiteX43" fmla="*/ 2851974 w 3619883"/>
                <a:gd name="connsiteY43" fmla="*/ 109227 h 4275461"/>
                <a:gd name="connsiteX44" fmla="*/ 2907643 w 3619883"/>
                <a:gd name="connsiteY44" fmla="*/ 100020 h 4275461"/>
                <a:gd name="connsiteX45" fmla="*/ 2944022 w 3619883"/>
                <a:gd name="connsiteY45" fmla="*/ 30853 h 4275461"/>
                <a:gd name="connsiteX46" fmla="*/ 3022289 w 3619883"/>
                <a:gd name="connsiteY46" fmla="*/ 10893 h 4275461"/>
                <a:gd name="connsiteX47" fmla="*/ 3054807 w 3619883"/>
                <a:gd name="connsiteY47" fmla="*/ 24226 h 4275461"/>
                <a:gd name="connsiteX48" fmla="*/ 3141892 w 3619883"/>
                <a:gd name="connsiteY48" fmla="*/ 51925 h 4275461"/>
                <a:gd name="connsiteX49" fmla="*/ 3185711 w 3619883"/>
                <a:gd name="connsiteY49" fmla="*/ 59881 h 4275461"/>
                <a:gd name="connsiteX50" fmla="*/ 3219056 w 3619883"/>
                <a:gd name="connsiteY50" fmla="*/ 55536 h 4275461"/>
                <a:gd name="connsiteX51" fmla="*/ 3263425 w 3619883"/>
                <a:gd name="connsiteY51" fmla="*/ 51706 h 4275461"/>
                <a:gd name="connsiteX52" fmla="*/ 3296219 w 3619883"/>
                <a:gd name="connsiteY52" fmla="*/ 59147 h 4275461"/>
                <a:gd name="connsiteX53" fmla="*/ 3319094 w 3619883"/>
                <a:gd name="connsiteY53" fmla="*/ 42500 h 4275461"/>
                <a:gd name="connsiteX54" fmla="*/ 3420511 w 3619883"/>
                <a:gd name="connsiteY54" fmla="*/ 0 h 4275461"/>
                <a:gd name="connsiteX55" fmla="*/ 3453305 w 3619883"/>
                <a:gd name="connsiteY55" fmla="*/ 7440 h 4275461"/>
                <a:gd name="connsiteX56" fmla="*/ 3496571 w 3619883"/>
                <a:gd name="connsiteY56" fmla="*/ 27182 h 4275461"/>
                <a:gd name="connsiteX57" fmla="*/ 3602117 w 3619883"/>
                <a:gd name="connsiteY57" fmla="*/ 132521 h 4275461"/>
                <a:gd name="connsiteX58" fmla="*/ 3619883 w 3619883"/>
                <a:gd name="connsiteY58" fmla="*/ 140049 h 4275461"/>
                <a:gd name="connsiteX59" fmla="*/ 3619883 w 3619883"/>
                <a:gd name="connsiteY59" fmla="*/ 755612 h 4275461"/>
                <a:gd name="connsiteX0" fmla="*/ 3619883 w 3619883"/>
                <a:gd name="connsiteY0" fmla="*/ 755612 h 4275461"/>
                <a:gd name="connsiteX1" fmla="*/ 611484 w 3619883"/>
                <a:gd name="connsiteY1" fmla="*/ 4275461 h 4275461"/>
                <a:gd name="connsiteX2" fmla="*/ 573998 w 3619883"/>
                <a:gd name="connsiteY2" fmla="*/ 4275461 h 4275461"/>
                <a:gd name="connsiteX3" fmla="*/ 336164 w 3619883"/>
                <a:gd name="connsiteY3" fmla="*/ 4275461 h 4275461"/>
                <a:gd name="connsiteX4" fmla="*/ 189322 w 3619883"/>
                <a:gd name="connsiteY4" fmla="*/ 4275461 h 4275461"/>
                <a:gd name="connsiteX5" fmla="*/ 0 w 3619883"/>
                <a:gd name="connsiteY5" fmla="*/ 4275461 h 4275461"/>
                <a:gd name="connsiteX6" fmla="*/ 0 w 3619883"/>
                <a:gd name="connsiteY6" fmla="*/ 42229 h 4275461"/>
                <a:gd name="connsiteX7" fmla="*/ 42464 w 3619883"/>
                <a:gd name="connsiteY7" fmla="*/ 40518 h 4275461"/>
                <a:gd name="connsiteX8" fmla="*/ 137733 w 3619883"/>
                <a:gd name="connsiteY8" fmla="*/ 35355 h 4275461"/>
                <a:gd name="connsiteX9" fmla="*/ 270565 w 3619883"/>
                <a:gd name="connsiteY9" fmla="*/ 29759 h 4275461"/>
                <a:gd name="connsiteX10" fmla="*/ 479734 w 3619883"/>
                <a:gd name="connsiteY10" fmla="*/ 45455 h 4275461"/>
                <a:gd name="connsiteX11" fmla="*/ 524103 w 3619883"/>
                <a:gd name="connsiteY11" fmla="*/ 41625 h 4275461"/>
                <a:gd name="connsiteX12" fmla="*/ 624416 w 3619883"/>
                <a:gd name="connsiteY12" fmla="*/ 22696 h 4275461"/>
                <a:gd name="connsiteX13" fmla="*/ 657762 w 3619883"/>
                <a:gd name="connsiteY13" fmla="*/ 18351 h 4275461"/>
                <a:gd name="connsiteX14" fmla="*/ 690557 w 3619883"/>
                <a:gd name="connsiteY14" fmla="*/ 25792 h 4275461"/>
                <a:gd name="connsiteX15" fmla="*/ 745123 w 3619883"/>
                <a:gd name="connsiteY15" fmla="*/ 40157 h 4275461"/>
                <a:gd name="connsiteX16" fmla="*/ 789493 w 3619883"/>
                <a:gd name="connsiteY16" fmla="*/ 36327 h 4275461"/>
                <a:gd name="connsiteX17" fmla="*/ 854255 w 3619883"/>
                <a:gd name="connsiteY17" fmla="*/ 68887 h 4275461"/>
                <a:gd name="connsiteX18" fmla="*/ 897520 w 3619883"/>
                <a:gd name="connsiteY18" fmla="*/ 88629 h 4275461"/>
                <a:gd name="connsiteX19" fmla="*/ 940510 w 3619883"/>
                <a:gd name="connsiteY19" fmla="*/ 114265 h 4275461"/>
                <a:gd name="connsiteX20" fmla="*/ 1082712 w 3619883"/>
                <a:gd name="connsiteY20" fmla="*/ 144543 h 4275461"/>
                <a:gd name="connsiteX21" fmla="*/ 1205348 w 3619883"/>
                <a:gd name="connsiteY21" fmla="*/ 120753 h 4275461"/>
                <a:gd name="connsiteX22" fmla="*/ 1271764 w 3619883"/>
                <a:gd name="connsiteY22" fmla="*/ 117956 h 4275461"/>
                <a:gd name="connsiteX23" fmla="*/ 1315583 w 3619883"/>
                <a:gd name="connsiteY23" fmla="*/ 125912 h 4275461"/>
                <a:gd name="connsiteX24" fmla="*/ 1359125 w 3619883"/>
                <a:gd name="connsiteY24" fmla="*/ 139761 h 4275461"/>
                <a:gd name="connsiteX25" fmla="*/ 1391919 w 3619883"/>
                <a:gd name="connsiteY25" fmla="*/ 147202 h 4275461"/>
                <a:gd name="connsiteX26" fmla="*/ 1436563 w 3619883"/>
                <a:gd name="connsiteY26" fmla="*/ 137480 h 4275461"/>
                <a:gd name="connsiteX27" fmla="*/ 1471566 w 3619883"/>
                <a:gd name="connsiteY27" fmla="*/ 97777 h 4275461"/>
                <a:gd name="connsiteX28" fmla="*/ 1505739 w 3619883"/>
                <a:gd name="connsiteY28" fmla="*/ 75753 h 4275461"/>
                <a:gd name="connsiteX29" fmla="*/ 1590891 w 3619883"/>
                <a:gd name="connsiteY29" fmla="*/ 144702 h 4275461"/>
                <a:gd name="connsiteX30" fmla="*/ 1625616 w 3619883"/>
                <a:gd name="connsiteY30" fmla="*/ 110893 h 4275461"/>
                <a:gd name="connsiteX31" fmla="*/ 1658964 w 3619883"/>
                <a:gd name="connsiteY31" fmla="*/ 106547 h 4275461"/>
                <a:gd name="connsiteX32" fmla="*/ 1746598 w 3619883"/>
                <a:gd name="connsiteY32" fmla="*/ 122460 h 4275461"/>
                <a:gd name="connsiteX33" fmla="*/ 1811913 w 3619883"/>
                <a:gd name="connsiteY33" fmla="*/ 143234 h 4275461"/>
                <a:gd name="connsiteX34" fmla="*/ 1856557 w 3619883"/>
                <a:gd name="connsiteY34" fmla="*/ 133511 h 4275461"/>
                <a:gd name="connsiteX35" fmla="*/ 2066003 w 3619883"/>
                <a:gd name="connsiteY35" fmla="*/ 143313 h 4275461"/>
                <a:gd name="connsiteX36" fmla="*/ 2177615 w 3619883"/>
                <a:gd name="connsiteY36" fmla="*/ 119007 h 4275461"/>
                <a:gd name="connsiteX37" fmla="*/ 2255883 w 3619883"/>
                <a:gd name="connsiteY37" fmla="*/ 99047 h 4275461"/>
                <a:gd name="connsiteX38" fmla="*/ 2344622 w 3619883"/>
                <a:gd name="connsiteY38" fmla="*/ 91388 h 4275461"/>
                <a:gd name="connsiteX39" fmla="*/ 2455682 w 3619883"/>
                <a:gd name="connsiteY39" fmla="*/ 78869 h 4275461"/>
                <a:gd name="connsiteX40" fmla="*/ 2632609 w 3619883"/>
                <a:gd name="connsiteY40" fmla="*/ 75338 h 4275461"/>
                <a:gd name="connsiteX41" fmla="*/ 2742291 w 3619883"/>
                <a:gd name="connsiteY41" fmla="*/ 92282 h 4275461"/>
                <a:gd name="connsiteX42" fmla="*/ 2851974 w 3619883"/>
                <a:gd name="connsiteY42" fmla="*/ 109227 h 4275461"/>
                <a:gd name="connsiteX43" fmla="*/ 2907643 w 3619883"/>
                <a:gd name="connsiteY43" fmla="*/ 100020 h 4275461"/>
                <a:gd name="connsiteX44" fmla="*/ 2944022 w 3619883"/>
                <a:gd name="connsiteY44" fmla="*/ 30853 h 4275461"/>
                <a:gd name="connsiteX45" fmla="*/ 3022289 w 3619883"/>
                <a:gd name="connsiteY45" fmla="*/ 10893 h 4275461"/>
                <a:gd name="connsiteX46" fmla="*/ 3054807 w 3619883"/>
                <a:gd name="connsiteY46" fmla="*/ 24226 h 4275461"/>
                <a:gd name="connsiteX47" fmla="*/ 3141892 w 3619883"/>
                <a:gd name="connsiteY47" fmla="*/ 51925 h 4275461"/>
                <a:gd name="connsiteX48" fmla="*/ 3185711 w 3619883"/>
                <a:gd name="connsiteY48" fmla="*/ 59881 h 4275461"/>
                <a:gd name="connsiteX49" fmla="*/ 3219056 w 3619883"/>
                <a:gd name="connsiteY49" fmla="*/ 55536 h 4275461"/>
                <a:gd name="connsiteX50" fmla="*/ 3263425 w 3619883"/>
                <a:gd name="connsiteY50" fmla="*/ 51706 h 4275461"/>
                <a:gd name="connsiteX51" fmla="*/ 3296219 w 3619883"/>
                <a:gd name="connsiteY51" fmla="*/ 59147 h 4275461"/>
                <a:gd name="connsiteX52" fmla="*/ 3319094 w 3619883"/>
                <a:gd name="connsiteY52" fmla="*/ 42500 h 4275461"/>
                <a:gd name="connsiteX53" fmla="*/ 3420511 w 3619883"/>
                <a:gd name="connsiteY53" fmla="*/ 0 h 4275461"/>
                <a:gd name="connsiteX54" fmla="*/ 3453305 w 3619883"/>
                <a:gd name="connsiteY54" fmla="*/ 7440 h 4275461"/>
                <a:gd name="connsiteX55" fmla="*/ 3496571 w 3619883"/>
                <a:gd name="connsiteY55" fmla="*/ 27182 h 4275461"/>
                <a:gd name="connsiteX56" fmla="*/ 3602117 w 3619883"/>
                <a:gd name="connsiteY56" fmla="*/ 132521 h 4275461"/>
                <a:gd name="connsiteX57" fmla="*/ 3619883 w 3619883"/>
                <a:gd name="connsiteY57" fmla="*/ 140049 h 4275461"/>
                <a:gd name="connsiteX58" fmla="*/ 3619883 w 3619883"/>
                <a:gd name="connsiteY58" fmla="*/ 755612 h 4275461"/>
                <a:gd name="connsiteX0" fmla="*/ 3619883 w 3619883"/>
                <a:gd name="connsiteY0" fmla="*/ 755612 h 4275461"/>
                <a:gd name="connsiteX1" fmla="*/ 573998 w 3619883"/>
                <a:gd name="connsiteY1" fmla="*/ 4275461 h 4275461"/>
                <a:gd name="connsiteX2" fmla="*/ 336164 w 3619883"/>
                <a:gd name="connsiteY2" fmla="*/ 4275461 h 4275461"/>
                <a:gd name="connsiteX3" fmla="*/ 189322 w 3619883"/>
                <a:gd name="connsiteY3" fmla="*/ 4275461 h 4275461"/>
                <a:gd name="connsiteX4" fmla="*/ 0 w 3619883"/>
                <a:gd name="connsiteY4" fmla="*/ 4275461 h 4275461"/>
                <a:gd name="connsiteX5" fmla="*/ 0 w 3619883"/>
                <a:gd name="connsiteY5" fmla="*/ 42229 h 4275461"/>
                <a:gd name="connsiteX6" fmla="*/ 42464 w 3619883"/>
                <a:gd name="connsiteY6" fmla="*/ 40518 h 4275461"/>
                <a:gd name="connsiteX7" fmla="*/ 137733 w 3619883"/>
                <a:gd name="connsiteY7" fmla="*/ 35355 h 4275461"/>
                <a:gd name="connsiteX8" fmla="*/ 270565 w 3619883"/>
                <a:gd name="connsiteY8" fmla="*/ 29759 h 4275461"/>
                <a:gd name="connsiteX9" fmla="*/ 479734 w 3619883"/>
                <a:gd name="connsiteY9" fmla="*/ 45455 h 4275461"/>
                <a:gd name="connsiteX10" fmla="*/ 524103 w 3619883"/>
                <a:gd name="connsiteY10" fmla="*/ 41625 h 4275461"/>
                <a:gd name="connsiteX11" fmla="*/ 624416 w 3619883"/>
                <a:gd name="connsiteY11" fmla="*/ 22696 h 4275461"/>
                <a:gd name="connsiteX12" fmla="*/ 657762 w 3619883"/>
                <a:gd name="connsiteY12" fmla="*/ 18351 h 4275461"/>
                <a:gd name="connsiteX13" fmla="*/ 690557 w 3619883"/>
                <a:gd name="connsiteY13" fmla="*/ 25792 h 4275461"/>
                <a:gd name="connsiteX14" fmla="*/ 745123 w 3619883"/>
                <a:gd name="connsiteY14" fmla="*/ 40157 h 4275461"/>
                <a:gd name="connsiteX15" fmla="*/ 789493 w 3619883"/>
                <a:gd name="connsiteY15" fmla="*/ 36327 h 4275461"/>
                <a:gd name="connsiteX16" fmla="*/ 854255 w 3619883"/>
                <a:gd name="connsiteY16" fmla="*/ 68887 h 4275461"/>
                <a:gd name="connsiteX17" fmla="*/ 897520 w 3619883"/>
                <a:gd name="connsiteY17" fmla="*/ 88629 h 4275461"/>
                <a:gd name="connsiteX18" fmla="*/ 940510 w 3619883"/>
                <a:gd name="connsiteY18" fmla="*/ 114265 h 4275461"/>
                <a:gd name="connsiteX19" fmla="*/ 1082712 w 3619883"/>
                <a:gd name="connsiteY19" fmla="*/ 144543 h 4275461"/>
                <a:gd name="connsiteX20" fmla="*/ 1205348 w 3619883"/>
                <a:gd name="connsiteY20" fmla="*/ 120753 h 4275461"/>
                <a:gd name="connsiteX21" fmla="*/ 1271764 w 3619883"/>
                <a:gd name="connsiteY21" fmla="*/ 117956 h 4275461"/>
                <a:gd name="connsiteX22" fmla="*/ 1315583 w 3619883"/>
                <a:gd name="connsiteY22" fmla="*/ 125912 h 4275461"/>
                <a:gd name="connsiteX23" fmla="*/ 1359125 w 3619883"/>
                <a:gd name="connsiteY23" fmla="*/ 139761 h 4275461"/>
                <a:gd name="connsiteX24" fmla="*/ 1391919 w 3619883"/>
                <a:gd name="connsiteY24" fmla="*/ 147202 h 4275461"/>
                <a:gd name="connsiteX25" fmla="*/ 1436563 w 3619883"/>
                <a:gd name="connsiteY25" fmla="*/ 137480 h 4275461"/>
                <a:gd name="connsiteX26" fmla="*/ 1471566 w 3619883"/>
                <a:gd name="connsiteY26" fmla="*/ 97777 h 4275461"/>
                <a:gd name="connsiteX27" fmla="*/ 1505739 w 3619883"/>
                <a:gd name="connsiteY27" fmla="*/ 75753 h 4275461"/>
                <a:gd name="connsiteX28" fmla="*/ 1590891 w 3619883"/>
                <a:gd name="connsiteY28" fmla="*/ 144702 h 4275461"/>
                <a:gd name="connsiteX29" fmla="*/ 1625616 w 3619883"/>
                <a:gd name="connsiteY29" fmla="*/ 110893 h 4275461"/>
                <a:gd name="connsiteX30" fmla="*/ 1658964 w 3619883"/>
                <a:gd name="connsiteY30" fmla="*/ 106547 h 4275461"/>
                <a:gd name="connsiteX31" fmla="*/ 1746598 w 3619883"/>
                <a:gd name="connsiteY31" fmla="*/ 122460 h 4275461"/>
                <a:gd name="connsiteX32" fmla="*/ 1811913 w 3619883"/>
                <a:gd name="connsiteY32" fmla="*/ 143234 h 4275461"/>
                <a:gd name="connsiteX33" fmla="*/ 1856557 w 3619883"/>
                <a:gd name="connsiteY33" fmla="*/ 133511 h 4275461"/>
                <a:gd name="connsiteX34" fmla="*/ 2066003 w 3619883"/>
                <a:gd name="connsiteY34" fmla="*/ 143313 h 4275461"/>
                <a:gd name="connsiteX35" fmla="*/ 2177615 w 3619883"/>
                <a:gd name="connsiteY35" fmla="*/ 119007 h 4275461"/>
                <a:gd name="connsiteX36" fmla="*/ 2255883 w 3619883"/>
                <a:gd name="connsiteY36" fmla="*/ 99047 h 4275461"/>
                <a:gd name="connsiteX37" fmla="*/ 2344622 w 3619883"/>
                <a:gd name="connsiteY37" fmla="*/ 91388 h 4275461"/>
                <a:gd name="connsiteX38" fmla="*/ 2455682 w 3619883"/>
                <a:gd name="connsiteY38" fmla="*/ 78869 h 4275461"/>
                <a:gd name="connsiteX39" fmla="*/ 2632609 w 3619883"/>
                <a:gd name="connsiteY39" fmla="*/ 75338 h 4275461"/>
                <a:gd name="connsiteX40" fmla="*/ 2742291 w 3619883"/>
                <a:gd name="connsiteY40" fmla="*/ 92282 h 4275461"/>
                <a:gd name="connsiteX41" fmla="*/ 2851974 w 3619883"/>
                <a:gd name="connsiteY41" fmla="*/ 109227 h 4275461"/>
                <a:gd name="connsiteX42" fmla="*/ 2907643 w 3619883"/>
                <a:gd name="connsiteY42" fmla="*/ 100020 h 4275461"/>
                <a:gd name="connsiteX43" fmla="*/ 2944022 w 3619883"/>
                <a:gd name="connsiteY43" fmla="*/ 30853 h 4275461"/>
                <a:gd name="connsiteX44" fmla="*/ 3022289 w 3619883"/>
                <a:gd name="connsiteY44" fmla="*/ 10893 h 4275461"/>
                <a:gd name="connsiteX45" fmla="*/ 3054807 w 3619883"/>
                <a:gd name="connsiteY45" fmla="*/ 24226 h 4275461"/>
                <a:gd name="connsiteX46" fmla="*/ 3141892 w 3619883"/>
                <a:gd name="connsiteY46" fmla="*/ 51925 h 4275461"/>
                <a:gd name="connsiteX47" fmla="*/ 3185711 w 3619883"/>
                <a:gd name="connsiteY47" fmla="*/ 59881 h 4275461"/>
                <a:gd name="connsiteX48" fmla="*/ 3219056 w 3619883"/>
                <a:gd name="connsiteY48" fmla="*/ 55536 h 4275461"/>
                <a:gd name="connsiteX49" fmla="*/ 3263425 w 3619883"/>
                <a:gd name="connsiteY49" fmla="*/ 51706 h 4275461"/>
                <a:gd name="connsiteX50" fmla="*/ 3296219 w 3619883"/>
                <a:gd name="connsiteY50" fmla="*/ 59147 h 4275461"/>
                <a:gd name="connsiteX51" fmla="*/ 3319094 w 3619883"/>
                <a:gd name="connsiteY51" fmla="*/ 42500 h 4275461"/>
                <a:gd name="connsiteX52" fmla="*/ 3420511 w 3619883"/>
                <a:gd name="connsiteY52" fmla="*/ 0 h 4275461"/>
                <a:gd name="connsiteX53" fmla="*/ 3453305 w 3619883"/>
                <a:gd name="connsiteY53" fmla="*/ 7440 h 4275461"/>
                <a:gd name="connsiteX54" fmla="*/ 3496571 w 3619883"/>
                <a:gd name="connsiteY54" fmla="*/ 27182 h 4275461"/>
                <a:gd name="connsiteX55" fmla="*/ 3602117 w 3619883"/>
                <a:gd name="connsiteY55" fmla="*/ 132521 h 4275461"/>
                <a:gd name="connsiteX56" fmla="*/ 3619883 w 3619883"/>
                <a:gd name="connsiteY56" fmla="*/ 140049 h 4275461"/>
                <a:gd name="connsiteX57" fmla="*/ 3619883 w 3619883"/>
                <a:gd name="connsiteY57" fmla="*/ 755612 h 4275461"/>
                <a:gd name="connsiteX0" fmla="*/ 3619883 w 3619883"/>
                <a:gd name="connsiteY0" fmla="*/ 755612 h 4275461"/>
                <a:gd name="connsiteX1" fmla="*/ 336164 w 3619883"/>
                <a:gd name="connsiteY1" fmla="*/ 4275461 h 4275461"/>
                <a:gd name="connsiteX2" fmla="*/ 189322 w 3619883"/>
                <a:gd name="connsiteY2" fmla="*/ 4275461 h 4275461"/>
                <a:gd name="connsiteX3" fmla="*/ 0 w 3619883"/>
                <a:gd name="connsiteY3" fmla="*/ 4275461 h 4275461"/>
                <a:gd name="connsiteX4" fmla="*/ 0 w 3619883"/>
                <a:gd name="connsiteY4" fmla="*/ 42229 h 4275461"/>
                <a:gd name="connsiteX5" fmla="*/ 42464 w 3619883"/>
                <a:gd name="connsiteY5" fmla="*/ 40518 h 4275461"/>
                <a:gd name="connsiteX6" fmla="*/ 137733 w 3619883"/>
                <a:gd name="connsiteY6" fmla="*/ 35355 h 4275461"/>
                <a:gd name="connsiteX7" fmla="*/ 270565 w 3619883"/>
                <a:gd name="connsiteY7" fmla="*/ 29759 h 4275461"/>
                <a:gd name="connsiteX8" fmla="*/ 479734 w 3619883"/>
                <a:gd name="connsiteY8" fmla="*/ 45455 h 4275461"/>
                <a:gd name="connsiteX9" fmla="*/ 524103 w 3619883"/>
                <a:gd name="connsiteY9" fmla="*/ 41625 h 4275461"/>
                <a:gd name="connsiteX10" fmla="*/ 624416 w 3619883"/>
                <a:gd name="connsiteY10" fmla="*/ 22696 h 4275461"/>
                <a:gd name="connsiteX11" fmla="*/ 657762 w 3619883"/>
                <a:gd name="connsiteY11" fmla="*/ 18351 h 4275461"/>
                <a:gd name="connsiteX12" fmla="*/ 690557 w 3619883"/>
                <a:gd name="connsiteY12" fmla="*/ 25792 h 4275461"/>
                <a:gd name="connsiteX13" fmla="*/ 745123 w 3619883"/>
                <a:gd name="connsiteY13" fmla="*/ 40157 h 4275461"/>
                <a:gd name="connsiteX14" fmla="*/ 789493 w 3619883"/>
                <a:gd name="connsiteY14" fmla="*/ 36327 h 4275461"/>
                <a:gd name="connsiteX15" fmla="*/ 854255 w 3619883"/>
                <a:gd name="connsiteY15" fmla="*/ 68887 h 4275461"/>
                <a:gd name="connsiteX16" fmla="*/ 897520 w 3619883"/>
                <a:gd name="connsiteY16" fmla="*/ 88629 h 4275461"/>
                <a:gd name="connsiteX17" fmla="*/ 940510 w 3619883"/>
                <a:gd name="connsiteY17" fmla="*/ 114265 h 4275461"/>
                <a:gd name="connsiteX18" fmla="*/ 1082712 w 3619883"/>
                <a:gd name="connsiteY18" fmla="*/ 144543 h 4275461"/>
                <a:gd name="connsiteX19" fmla="*/ 1205348 w 3619883"/>
                <a:gd name="connsiteY19" fmla="*/ 120753 h 4275461"/>
                <a:gd name="connsiteX20" fmla="*/ 1271764 w 3619883"/>
                <a:gd name="connsiteY20" fmla="*/ 117956 h 4275461"/>
                <a:gd name="connsiteX21" fmla="*/ 1315583 w 3619883"/>
                <a:gd name="connsiteY21" fmla="*/ 125912 h 4275461"/>
                <a:gd name="connsiteX22" fmla="*/ 1359125 w 3619883"/>
                <a:gd name="connsiteY22" fmla="*/ 139761 h 4275461"/>
                <a:gd name="connsiteX23" fmla="*/ 1391919 w 3619883"/>
                <a:gd name="connsiteY23" fmla="*/ 147202 h 4275461"/>
                <a:gd name="connsiteX24" fmla="*/ 1436563 w 3619883"/>
                <a:gd name="connsiteY24" fmla="*/ 137480 h 4275461"/>
                <a:gd name="connsiteX25" fmla="*/ 1471566 w 3619883"/>
                <a:gd name="connsiteY25" fmla="*/ 97777 h 4275461"/>
                <a:gd name="connsiteX26" fmla="*/ 1505739 w 3619883"/>
                <a:gd name="connsiteY26" fmla="*/ 75753 h 4275461"/>
                <a:gd name="connsiteX27" fmla="*/ 1590891 w 3619883"/>
                <a:gd name="connsiteY27" fmla="*/ 144702 h 4275461"/>
                <a:gd name="connsiteX28" fmla="*/ 1625616 w 3619883"/>
                <a:gd name="connsiteY28" fmla="*/ 110893 h 4275461"/>
                <a:gd name="connsiteX29" fmla="*/ 1658964 w 3619883"/>
                <a:gd name="connsiteY29" fmla="*/ 106547 h 4275461"/>
                <a:gd name="connsiteX30" fmla="*/ 1746598 w 3619883"/>
                <a:gd name="connsiteY30" fmla="*/ 122460 h 4275461"/>
                <a:gd name="connsiteX31" fmla="*/ 1811913 w 3619883"/>
                <a:gd name="connsiteY31" fmla="*/ 143234 h 4275461"/>
                <a:gd name="connsiteX32" fmla="*/ 1856557 w 3619883"/>
                <a:gd name="connsiteY32" fmla="*/ 133511 h 4275461"/>
                <a:gd name="connsiteX33" fmla="*/ 2066003 w 3619883"/>
                <a:gd name="connsiteY33" fmla="*/ 143313 h 4275461"/>
                <a:gd name="connsiteX34" fmla="*/ 2177615 w 3619883"/>
                <a:gd name="connsiteY34" fmla="*/ 119007 h 4275461"/>
                <a:gd name="connsiteX35" fmla="*/ 2255883 w 3619883"/>
                <a:gd name="connsiteY35" fmla="*/ 99047 h 4275461"/>
                <a:gd name="connsiteX36" fmla="*/ 2344622 w 3619883"/>
                <a:gd name="connsiteY36" fmla="*/ 91388 h 4275461"/>
                <a:gd name="connsiteX37" fmla="*/ 2455682 w 3619883"/>
                <a:gd name="connsiteY37" fmla="*/ 78869 h 4275461"/>
                <a:gd name="connsiteX38" fmla="*/ 2632609 w 3619883"/>
                <a:gd name="connsiteY38" fmla="*/ 75338 h 4275461"/>
                <a:gd name="connsiteX39" fmla="*/ 2742291 w 3619883"/>
                <a:gd name="connsiteY39" fmla="*/ 92282 h 4275461"/>
                <a:gd name="connsiteX40" fmla="*/ 2851974 w 3619883"/>
                <a:gd name="connsiteY40" fmla="*/ 109227 h 4275461"/>
                <a:gd name="connsiteX41" fmla="*/ 2907643 w 3619883"/>
                <a:gd name="connsiteY41" fmla="*/ 100020 h 4275461"/>
                <a:gd name="connsiteX42" fmla="*/ 2944022 w 3619883"/>
                <a:gd name="connsiteY42" fmla="*/ 30853 h 4275461"/>
                <a:gd name="connsiteX43" fmla="*/ 3022289 w 3619883"/>
                <a:gd name="connsiteY43" fmla="*/ 10893 h 4275461"/>
                <a:gd name="connsiteX44" fmla="*/ 3054807 w 3619883"/>
                <a:gd name="connsiteY44" fmla="*/ 24226 h 4275461"/>
                <a:gd name="connsiteX45" fmla="*/ 3141892 w 3619883"/>
                <a:gd name="connsiteY45" fmla="*/ 51925 h 4275461"/>
                <a:gd name="connsiteX46" fmla="*/ 3185711 w 3619883"/>
                <a:gd name="connsiteY46" fmla="*/ 59881 h 4275461"/>
                <a:gd name="connsiteX47" fmla="*/ 3219056 w 3619883"/>
                <a:gd name="connsiteY47" fmla="*/ 55536 h 4275461"/>
                <a:gd name="connsiteX48" fmla="*/ 3263425 w 3619883"/>
                <a:gd name="connsiteY48" fmla="*/ 51706 h 4275461"/>
                <a:gd name="connsiteX49" fmla="*/ 3296219 w 3619883"/>
                <a:gd name="connsiteY49" fmla="*/ 59147 h 4275461"/>
                <a:gd name="connsiteX50" fmla="*/ 3319094 w 3619883"/>
                <a:gd name="connsiteY50" fmla="*/ 42500 h 4275461"/>
                <a:gd name="connsiteX51" fmla="*/ 3420511 w 3619883"/>
                <a:gd name="connsiteY51" fmla="*/ 0 h 4275461"/>
                <a:gd name="connsiteX52" fmla="*/ 3453305 w 3619883"/>
                <a:gd name="connsiteY52" fmla="*/ 7440 h 4275461"/>
                <a:gd name="connsiteX53" fmla="*/ 3496571 w 3619883"/>
                <a:gd name="connsiteY53" fmla="*/ 27182 h 4275461"/>
                <a:gd name="connsiteX54" fmla="*/ 3602117 w 3619883"/>
                <a:gd name="connsiteY54" fmla="*/ 132521 h 4275461"/>
                <a:gd name="connsiteX55" fmla="*/ 3619883 w 3619883"/>
                <a:gd name="connsiteY55" fmla="*/ 140049 h 4275461"/>
                <a:gd name="connsiteX56" fmla="*/ 3619883 w 3619883"/>
                <a:gd name="connsiteY56" fmla="*/ 755612 h 4275461"/>
                <a:gd name="connsiteX0" fmla="*/ 3619883 w 3619883"/>
                <a:gd name="connsiteY0" fmla="*/ 755612 h 4275461"/>
                <a:gd name="connsiteX1" fmla="*/ 189322 w 3619883"/>
                <a:gd name="connsiteY1" fmla="*/ 4275461 h 4275461"/>
                <a:gd name="connsiteX2" fmla="*/ 0 w 3619883"/>
                <a:gd name="connsiteY2" fmla="*/ 4275461 h 4275461"/>
                <a:gd name="connsiteX3" fmla="*/ 0 w 3619883"/>
                <a:gd name="connsiteY3" fmla="*/ 42229 h 4275461"/>
                <a:gd name="connsiteX4" fmla="*/ 42464 w 3619883"/>
                <a:gd name="connsiteY4" fmla="*/ 40518 h 4275461"/>
                <a:gd name="connsiteX5" fmla="*/ 137733 w 3619883"/>
                <a:gd name="connsiteY5" fmla="*/ 35355 h 4275461"/>
                <a:gd name="connsiteX6" fmla="*/ 270565 w 3619883"/>
                <a:gd name="connsiteY6" fmla="*/ 29759 h 4275461"/>
                <a:gd name="connsiteX7" fmla="*/ 479734 w 3619883"/>
                <a:gd name="connsiteY7" fmla="*/ 45455 h 4275461"/>
                <a:gd name="connsiteX8" fmla="*/ 524103 w 3619883"/>
                <a:gd name="connsiteY8" fmla="*/ 41625 h 4275461"/>
                <a:gd name="connsiteX9" fmla="*/ 624416 w 3619883"/>
                <a:gd name="connsiteY9" fmla="*/ 22696 h 4275461"/>
                <a:gd name="connsiteX10" fmla="*/ 657762 w 3619883"/>
                <a:gd name="connsiteY10" fmla="*/ 18351 h 4275461"/>
                <a:gd name="connsiteX11" fmla="*/ 690557 w 3619883"/>
                <a:gd name="connsiteY11" fmla="*/ 25792 h 4275461"/>
                <a:gd name="connsiteX12" fmla="*/ 745123 w 3619883"/>
                <a:gd name="connsiteY12" fmla="*/ 40157 h 4275461"/>
                <a:gd name="connsiteX13" fmla="*/ 789493 w 3619883"/>
                <a:gd name="connsiteY13" fmla="*/ 36327 h 4275461"/>
                <a:gd name="connsiteX14" fmla="*/ 854255 w 3619883"/>
                <a:gd name="connsiteY14" fmla="*/ 68887 h 4275461"/>
                <a:gd name="connsiteX15" fmla="*/ 897520 w 3619883"/>
                <a:gd name="connsiteY15" fmla="*/ 88629 h 4275461"/>
                <a:gd name="connsiteX16" fmla="*/ 940510 w 3619883"/>
                <a:gd name="connsiteY16" fmla="*/ 114265 h 4275461"/>
                <a:gd name="connsiteX17" fmla="*/ 1082712 w 3619883"/>
                <a:gd name="connsiteY17" fmla="*/ 144543 h 4275461"/>
                <a:gd name="connsiteX18" fmla="*/ 1205348 w 3619883"/>
                <a:gd name="connsiteY18" fmla="*/ 120753 h 4275461"/>
                <a:gd name="connsiteX19" fmla="*/ 1271764 w 3619883"/>
                <a:gd name="connsiteY19" fmla="*/ 117956 h 4275461"/>
                <a:gd name="connsiteX20" fmla="*/ 1315583 w 3619883"/>
                <a:gd name="connsiteY20" fmla="*/ 125912 h 4275461"/>
                <a:gd name="connsiteX21" fmla="*/ 1359125 w 3619883"/>
                <a:gd name="connsiteY21" fmla="*/ 139761 h 4275461"/>
                <a:gd name="connsiteX22" fmla="*/ 1391919 w 3619883"/>
                <a:gd name="connsiteY22" fmla="*/ 147202 h 4275461"/>
                <a:gd name="connsiteX23" fmla="*/ 1436563 w 3619883"/>
                <a:gd name="connsiteY23" fmla="*/ 137480 h 4275461"/>
                <a:gd name="connsiteX24" fmla="*/ 1471566 w 3619883"/>
                <a:gd name="connsiteY24" fmla="*/ 97777 h 4275461"/>
                <a:gd name="connsiteX25" fmla="*/ 1505739 w 3619883"/>
                <a:gd name="connsiteY25" fmla="*/ 75753 h 4275461"/>
                <a:gd name="connsiteX26" fmla="*/ 1590891 w 3619883"/>
                <a:gd name="connsiteY26" fmla="*/ 144702 h 4275461"/>
                <a:gd name="connsiteX27" fmla="*/ 1625616 w 3619883"/>
                <a:gd name="connsiteY27" fmla="*/ 110893 h 4275461"/>
                <a:gd name="connsiteX28" fmla="*/ 1658964 w 3619883"/>
                <a:gd name="connsiteY28" fmla="*/ 106547 h 4275461"/>
                <a:gd name="connsiteX29" fmla="*/ 1746598 w 3619883"/>
                <a:gd name="connsiteY29" fmla="*/ 122460 h 4275461"/>
                <a:gd name="connsiteX30" fmla="*/ 1811913 w 3619883"/>
                <a:gd name="connsiteY30" fmla="*/ 143234 h 4275461"/>
                <a:gd name="connsiteX31" fmla="*/ 1856557 w 3619883"/>
                <a:gd name="connsiteY31" fmla="*/ 133511 h 4275461"/>
                <a:gd name="connsiteX32" fmla="*/ 2066003 w 3619883"/>
                <a:gd name="connsiteY32" fmla="*/ 143313 h 4275461"/>
                <a:gd name="connsiteX33" fmla="*/ 2177615 w 3619883"/>
                <a:gd name="connsiteY33" fmla="*/ 119007 h 4275461"/>
                <a:gd name="connsiteX34" fmla="*/ 2255883 w 3619883"/>
                <a:gd name="connsiteY34" fmla="*/ 99047 h 4275461"/>
                <a:gd name="connsiteX35" fmla="*/ 2344622 w 3619883"/>
                <a:gd name="connsiteY35" fmla="*/ 91388 h 4275461"/>
                <a:gd name="connsiteX36" fmla="*/ 2455682 w 3619883"/>
                <a:gd name="connsiteY36" fmla="*/ 78869 h 4275461"/>
                <a:gd name="connsiteX37" fmla="*/ 2632609 w 3619883"/>
                <a:gd name="connsiteY37" fmla="*/ 75338 h 4275461"/>
                <a:gd name="connsiteX38" fmla="*/ 2742291 w 3619883"/>
                <a:gd name="connsiteY38" fmla="*/ 92282 h 4275461"/>
                <a:gd name="connsiteX39" fmla="*/ 2851974 w 3619883"/>
                <a:gd name="connsiteY39" fmla="*/ 109227 h 4275461"/>
                <a:gd name="connsiteX40" fmla="*/ 2907643 w 3619883"/>
                <a:gd name="connsiteY40" fmla="*/ 100020 h 4275461"/>
                <a:gd name="connsiteX41" fmla="*/ 2944022 w 3619883"/>
                <a:gd name="connsiteY41" fmla="*/ 30853 h 4275461"/>
                <a:gd name="connsiteX42" fmla="*/ 3022289 w 3619883"/>
                <a:gd name="connsiteY42" fmla="*/ 10893 h 4275461"/>
                <a:gd name="connsiteX43" fmla="*/ 3054807 w 3619883"/>
                <a:gd name="connsiteY43" fmla="*/ 24226 h 4275461"/>
                <a:gd name="connsiteX44" fmla="*/ 3141892 w 3619883"/>
                <a:gd name="connsiteY44" fmla="*/ 51925 h 4275461"/>
                <a:gd name="connsiteX45" fmla="*/ 3185711 w 3619883"/>
                <a:gd name="connsiteY45" fmla="*/ 59881 h 4275461"/>
                <a:gd name="connsiteX46" fmla="*/ 3219056 w 3619883"/>
                <a:gd name="connsiteY46" fmla="*/ 55536 h 4275461"/>
                <a:gd name="connsiteX47" fmla="*/ 3263425 w 3619883"/>
                <a:gd name="connsiteY47" fmla="*/ 51706 h 4275461"/>
                <a:gd name="connsiteX48" fmla="*/ 3296219 w 3619883"/>
                <a:gd name="connsiteY48" fmla="*/ 59147 h 4275461"/>
                <a:gd name="connsiteX49" fmla="*/ 3319094 w 3619883"/>
                <a:gd name="connsiteY49" fmla="*/ 42500 h 4275461"/>
                <a:gd name="connsiteX50" fmla="*/ 3420511 w 3619883"/>
                <a:gd name="connsiteY50" fmla="*/ 0 h 4275461"/>
                <a:gd name="connsiteX51" fmla="*/ 3453305 w 3619883"/>
                <a:gd name="connsiteY51" fmla="*/ 7440 h 4275461"/>
                <a:gd name="connsiteX52" fmla="*/ 3496571 w 3619883"/>
                <a:gd name="connsiteY52" fmla="*/ 27182 h 4275461"/>
                <a:gd name="connsiteX53" fmla="*/ 3602117 w 3619883"/>
                <a:gd name="connsiteY53" fmla="*/ 132521 h 4275461"/>
                <a:gd name="connsiteX54" fmla="*/ 3619883 w 3619883"/>
                <a:gd name="connsiteY54" fmla="*/ 140049 h 4275461"/>
                <a:gd name="connsiteX55" fmla="*/ 3619883 w 3619883"/>
                <a:gd name="connsiteY55" fmla="*/ 755612 h 4275461"/>
                <a:gd name="connsiteX0" fmla="*/ 3619883 w 3619883"/>
                <a:gd name="connsiteY0" fmla="*/ 755612 h 4275461"/>
                <a:gd name="connsiteX1" fmla="*/ 0 w 3619883"/>
                <a:gd name="connsiteY1" fmla="*/ 4275461 h 4275461"/>
                <a:gd name="connsiteX2" fmla="*/ 0 w 3619883"/>
                <a:gd name="connsiteY2" fmla="*/ 42229 h 4275461"/>
                <a:gd name="connsiteX3" fmla="*/ 42464 w 3619883"/>
                <a:gd name="connsiteY3" fmla="*/ 40518 h 4275461"/>
                <a:gd name="connsiteX4" fmla="*/ 137733 w 3619883"/>
                <a:gd name="connsiteY4" fmla="*/ 35355 h 4275461"/>
                <a:gd name="connsiteX5" fmla="*/ 270565 w 3619883"/>
                <a:gd name="connsiteY5" fmla="*/ 29759 h 4275461"/>
                <a:gd name="connsiteX6" fmla="*/ 479734 w 3619883"/>
                <a:gd name="connsiteY6" fmla="*/ 45455 h 4275461"/>
                <a:gd name="connsiteX7" fmla="*/ 524103 w 3619883"/>
                <a:gd name="connsiteY7" fmla="*/ 41625 h 4275461"/>
                <a:gd name="connsiteX8" fmla="*/ 624416 w 3619883"/>
                <a:gd name="connsiteY8" fmla="*/ 22696 h 4275461"/>
                <a:gd name="connsiteX9" fmla="*/ 657762 w 3619883"/>
                <a:gd name="connsiteY9" fmla="*/ 18351 h 4275461"/>
                <a:gd name="connsiteX10" fmla="*/ 690557 w 3619883"/>
                <a:gd name="connsiteY10" fmla="*/ 25792 h 4275461"/>
                <a:gd name="connsiteX11" fmla="*/ 745123 w 3619883"/>
                <a:gd name="connsiteY11" fmla="*/ 40157 h 4275461"/>
                <a:gd name="connsiteX12" fmla="*/ 789493 w 3619883"/>
                <a:gd name="connsiteY12" fmla="*/ 36327 h 4275461"/>
                <a:gd name="connsiteX13" fmla="*/ 854255 w 3619883"/>
                <a:gd name="connsiteY13" fmla="*/ 68887 h 4275461"/>
                <a:gd name="connsiteX14" fmla="*/ 897520 w 3619883"/>
                <a:gd name="connsiteY14" fmla="*/ 88629 h 4275461"/>
                <a:gd name="connsiteX15" fmla="*/ 940510 w 3619883"/>
                <a:gd name="connsiteY15" fmla="*/ 114265 h 4275461"/>
                <a:gd name="connsiteX16" fmla="*/ 1082712 w 3619883"/>
                <a:gd name="connsiteY16" fmla="*/ 144543 h 4275461"/>
                <a:gd name="connsiteX17" fmla="*/ 1205348 w 3619883"/>
                <a:gd name="connsiteY17" fmla="*/ 120753 h 4275461"/>
                <a:gd name="connsiteX18" fmla="*/ 1271764 w 3619883"/>
                <a:gd name="connsiteY18" fmla="*/ 117956 h 4275461"/>
                <a:gd name="connsiteX19" fmla="*/ 1315583 w 3619883"/>
                <a:gd name="connsiteY19" fmla="*/ 125912 h 4275461"/>
                <a:gd name="connsiteX20" fmla="*/ 1359125 w 3619883"/>
                <a:gd name="connsiteY20" fmla="*/ 139761 h 4275461"/>
                <a:gd name="connsiteX21" fmla="*/ 1391919 w 3619883"/>
                <a:gd name="connsiteY21" fmla="*/ 147202 h 4275461"/>
                <a:gd name="connsiteX22" fmla="*/ 1436563 w 3619883"/>
                <a:gd name="connsiteY22" fmla="*/ 137480 h 4275461"/>
                <a:gd name="connsiteX23" fmla="*/ 1471566 w 3619883"/>
                <a:gd name="connsiteY23" fmla="*/ 97777 h 4275461"/>
                <a:gd name="connsiteX24" fmla="*/ 1505739 w 3619883"/>
                <a:gd name="connsiteY24" fmla="*/ 75753 h 4275461"/>
                <a:gd name="connsiteX25" fmla="*/ 1590891 w 3619883"/>
                <a:gd name="connsiteY25" fmla="*/ 144702 h 4275461"/>
                <a:gd name="connsiteX26" fmla="*/ 1625616 w 3619883"/>
                <a:gd name="connsiteY26" fmla="*/ 110893 h 4275461"/>
                <a:gd name="connsiteX27" fmla="*/ 1658964 w 3619883"/>
                <a:gd name="connsiteY27" fmla="*/ 106547 h 4275461"/>
                <a:gd name="connsiteX28" fmla="*/ 1746598 w 3619883"/>
                <a:gd name="connsiteY28" fmla="*/ 122460 h 4275461"/>
                <a:gd name="connsiteX29" fmla="*/ 1811913 w 3619883"/>
                <a:gd name="connsiteY29" fmla="*/ 143234 h 4275461"/>
                <a:gd name="connsiteX30" fmla="*/ 1856557 w 3619883"/>
                <a:gd name="connsiteY30" fmla="*/ 133511 h 4275461"/>
                <a:gd name="connsiteX31" fmla="*/ 2066003 w 3619883"/>
                <a:gd name="connsiteY31" fmla="*/ 143313 h 4275461"/>
                <a:gd name="connsiteX32" fmla="*/ 2177615 w 3619883"/>
                <a:gd name="connsiteY32" fmla="*/ 119007 h 4275461"/>
                <a:gd name="connsiteX33" fmla="*/ 2255883 w 3619883"/>
                <a:gd name="connsiteY33" fmla="*/ 99047 h 4275461"/>
                <a:gd name="connsiteX34" fmla="*/ 2344622 w 3619883"/>
                <a:gd name="connsiteY34" fmla="*/ 91388 h 4275461"/>
                <a:gd name="connsiteX35" fmla="*/ 2455682 w 3619883"/>
                <a:gd name="connsiteY35" fmla="*/ 78869 h 4275461"/>
                <a:gd name="connsiteX36" fmla="*/ 2632609 w 3619883"/>
                <a:gd name="connsiteY36" fmla="*/ 75338 h 4275461"/>
                <a:gd name="connsiteX37" fmla="*/ 2742291 w 3619883"/>
                <a:gd name="connsiteY37" fmla="*/ 92282 h 4275461"/>
                <a:gd name="connsiteX38" fmla="*/ 2851974 w 3619883"/>
                <a:gd name="connsiteY38" fmla="*/ 109227 h 4275461"/>
                <a:gd name="connsiteX39" fmla="*/ 2907643 w 3619883"/>
                <a:gd name="connsiteY39" fmla="*/ 100020 h 4275461"/>
                <a:gd name="connsiteX40" fmla="*/ 2944022 w 3619883"/>
                <a:gd name="connsiteY40" fmla="*/ 30853 h 4275461"/>
                <a:gd name="connsiteX41" fmla="*/ 3022289 w 3619883"/>
                <a:gd name="connsiteY41" fmla="*/ 10893 h 4275461"/>
                <a:gd name="connsiteX42" fmla="*/ 3054807 w 3619883"/>
                <a:gd name="connsiteY42" fmla="*/ 24226 h 4275461"/>
                <a:gd name="connsiteX43" fmla="*/ 3141892 w 3619883"/>
                <a:gd name="connsiteY43" fmla="*/ 51925 h 4275461"/>
                <a:gd name="connsiteX44" fmla="*/ 3185711 w 3619883"/>
                <a:gd name="connsiteY44" fmla="*/ 59881 h 4275461"/>
                <a:gd name="connsiteX45" fmla="*/ 3219056 w 3619883"/>
                <a:gd name="connsiteY45" fmla="*/ 55536 h 4275461"/>
                <a:gd name="connsiteX46" fmla="*/ 3263425 w 3619883"/>
                <a:gd name="connsiteY46" fmla="*/ 51706 h 4275461"/>
                <a:gd name="connsiteX47" fmla="*/ 3296219 w 3619883"/>
                <a:gd name="connsiteY47" fmla="*/ 59147 h 4275461"/>
                <a:gd name="connsiteX48" fmla="*/ 3319094 w 3619883"/>
                <a:gd name="connsiteY48" fmla="*/ 42500 h 4275461"/>
                <a:gd name="connsiteX49" fmla="*/ 3420511 w 3619883"/>
                <a:gd name="connsiteY49" fmla="*/ 0 h 4275461"/>
                <a:gd name="connsiteX50" fmla="*/ 3453305 w 3619883"/>
                <a:gd name="connsiteY50" fmla="*/ 7440 h 4275461"/>
                <a:gd name="connsiteX51" fmla="*/ 3496571 w 3619883"/>
                <a:gd name="connsiteY51" fmla="*/ 27182 h 4275461"/>
                <a:gd name="connsiteX52" fmla="*/ 3602117 w 3619883"/>
                <a:gd name="connsiteY52" fmla="*/ 132521 h 4275461"/>
                <a:gd name="connsiteX53" fmla="*/ 3619883 w 3619883"/>
                <a:gd name="connsiteY53" fmla="*/ 140049 h 4275461"/>
                <a:gd name="connsiteX54" fmla="*/ 3619883 w 3619883"/>
                <a:gd name="connsiteY54" fmla="*/ 755612 h 4275461"/>
                <a:gd name="connsiteX0" fmla="*/ 3619883 w 3619883"/>
                <a:gd name="connsiteY0" fmla="*/ 755612 h 755612"/>
                <a:gd name="connsiteX1" fmla="*/ 21113 w 3619883"/>
                <a:gd name="connsiteY1" fmla="*/ 580168 h 755612"/>
                <a:gd name="connsiteX2" fmla="*/ 0 w 3619883"/>
                <a:gd name="connsiteY2" fmla="*/ 42229 h 755612"/>
                <a:gd name="connsiteX3" fmla="*/ 42464 w 3619883"/>
                <a:gd name="connsiteY3" fmla="*/ 40518 h 755612"/>
                <a:gd name="connsiteX4" fmla="*/ 137733 w 3619883"/>
                <a:gd name="connsiteY4" fmla="*/ 35355 h 755612"/>
                <a:gd name="connsiteX5" fmla="*/ 270565 w 3619883"/>
                <a:gd name="connsiteY5" fmla="*/ 29759 h 755612"/>
                <a:gd name="connsiteX6" fmla="*/ 479734 w 3619883"/>
                <a:gd name="connsiteY6" fmla="*/ 45455 h 755612"/>
                <a:gd name="connsiteX7" fmla="*/ 524103 w 3619883"/>
                <a:gd name="connsiteY7" fmla="*/ 41625 h 755612"/>
                <a:gd name="connsiteX8" fmla="*/ 624416 w 3619883"/>
                <a:gd name="connsiteY8" fmla="*/ 22696 h 755612"/>
                <a:gd name="connsiteX9" fmla="*/ 657762 w 3619883"/>
                <a:gd name="connsiteY9" fmla="*/ 18351 h 755612"/>
                <a:gd name="connsiteX10" fmla="*/ 690557 w 3619883"/>
                <a:gd name="connsiteY10" fmla="*/ 25792 h 755612"/>
                <a:gd name="connsiteX11" fmla="*/ 745123 w 3619883"/>
                <a:gd name="connsiteY11" fmla="*/ 40157 h 755612"/>
                <a:gd name="connsiteX12" fmla="*/ 789493 w 3619883"/>
                <a:gd name="connsiteY12" fmla="*/ 36327 h 755612"/>
                <a:gd name="connsiteX13" fmla="*/ 854255 w 3619883"/>
                <a:gd name="connsiteY13" fmla="*/ 68887 h 755612"/>
                <a:gd name="connsiteX14" fmla="*/ 897520 w 3619883"/>
                <a:gd name="connsiteY14" fmla="*/ 88629 h 755612"/>
                <a:gd name="connsiteX15" fmla="*/ 940510 w 3619883"/>
                <a:gd name="connsiteY15" fmla="*/ 114265 h 755612"/>
                <a:gd name="connsiteX16" fmla="*/ 1082712 w 3619883"/>
                <a:gd name="connsiteY16" fmla="*/ 144543 h 755612"/>
                <a:gd name="connsiteX17" fmla="*/ 1205348 w 3619883"/>
                <a:gd name="connsiteY17" fmla="*/ 120753 h 755612"/>
                <a:gd name="connsiteX18" fmla="*/ 1271764 w 3619883"/>
                <a:gd name="connsiteY18" fmla="*/ 117956 h 755612"/>
                <a:gd name="connsiteX19" fmla="*/ 1315583 w 3619883"/>
                <a:gd name="connsiteY19" fmla="*/ 125912 h 755612"/>
                <a:gd name="connsiteX20" fmla="*/ 1359125 w 3619883"/>
                <a:gd name="connsiteY20" fmla="*/ 139761 h 755612"/>
                <a:gd name="connsiteX21" fmla="*/ 1391919 w 3619883"/>
                <a:gd name="connsiteY21" fmla="*/ 147202 h 755612"/>
                <a:gd name="connsiteX22" fmla="*/ 1436563 w 3619883"/>
                <a:gd name="connsiteY22" fmla="*/ 137480 h 755612"/>
                <a:gd name="connsiteX23" fmla="*/ 1471566 w 3619883"/>
                <a:gd name="connsiteY23" fmla="*/ 97777 h 755612"/>
                <a:gd name="connsiteX24" fmla="*/ 1505739 w 3619883"/>
                <a:gd name="connsiteY24" fmla="*/ 75753 h 755612"/>
                <a:gd name="connsiteX25" fmla="*/ 1590891 w 3619883"/>
                <a:gd name="connsiteY25" fmla="*/ 144702 h 755612"/>
                <a:gd name="connsiteX26" fmla="*/ 1625616 w 3619883"/>
                <a:gd name="connsiteY26" fmla="*/ 110893 h 755612"/>
                <a:gd name="connsiteX27" fmla="*/ 1658964 w 3619883"/>
                <a:gd name="connsiteY27" fmla="*/ 106547 h 755612"/>
                <a:gd name="connsiteX28" fmla="*/ 1746598 w 3619883"/>
                <a:gd name="connsiteY28" fmla="*/ 122460 h 755612"/>
                <a:gd name="connsiteX29" fmla="*/ 1811913 w 3619883"/>
                <a:gd name="connsiteY29" fmla="*/ 143234 h 755612"/>
                <a:gd name="connsiteX30" fmla="*/ 1856557 w 3619883"/>
                <a:gd name="connsiteY30" fmla="*/ 133511 h 755612"/>
                <a:gd name="connsiteX31" fmla="*/ 2066003 w 3619883"/>
                <a:gd name="connsiteY31" fmla="*/ 143313 h 755612"/>
                <a:gd name="connsiteX32" fmla="*/ 2177615 w 3619883"/>
                <a:gd name="connsiteY32" fmla="*/ 119007 h 755612"/>
                <a:gd name="connsiteX33" fmla="*/ 2255883 w 3619883"/>
                <a:gd name="connsiteY33" fmla="*/ 99047 h 755612"/>
                <a:gd name="connsiteX34" fmla="*/ 2344622 w 3619883"/>
                <a:gd name="connsiteY34" fmla="*/ 91388 h 755612"/>
                <a:gd name="connsiteX35" fmla="*/ 2455682 w 3619883"/>
                <a:gd name="connsiteY35" fmla="*/ 78869 h 755612"/>
                <a:gd name="connsiteX36" fmla="*/ 2632609 w 3619883"/>
                <a:gd name="connsiteY36" fmla="*/ 75338 h 755612"/>
                <a:gd name="connsiteX37" fmla="*/ 2742291 w 3619883"/>
                <a:gd name="connsiteY37" fmla="*/ 92282 h 755612"/>
                <a:gd name="connsiteX38" fmla="*/ 2851974 w 3619883"/>
                <a:gd name="connsiteY38" fmla="*/ 109227 h 755612"/>
                <a:gd name="connsiteX39" fmla="*/ 2907643 w 3619883"/>
                <a:gd name="connsiteY39" fmla="*/ 100020 h 755612"/>
                <a:gd name="connsiteX40" fmla="*/ 2944022 w 3619883"/>
                <a:gd name="connsiteY40" fmla="*/ 30853 h 755612"/>
                <a:gd name="connsiteX41" fmla="*/ 3022289 w 3619883"/>
                <a:gd name="connsiteY41" fmla="*/ 10893 h 755612"/>
                <a:gd name="connsiteX42" fmla="*/ 3054807 w 3619883"/>
                <a:gd name="connsiteY42" fmla="*/ 24226 h 755612"/>
                <a:gd name="connsiteX43" fmla="*/ 3141892 w 3619883"/>
                <a:gd name="connsiteY43" fmla="*/ 51925 h 755612"/>
                <a:gd name="connsiteX44" fmla="*/ 3185711 w 3619883"/>
                <a:gd name="connsiteY44" fmla="*/ 59881 h 755612"/>
                <a:gd name="connsiteX45" fmla="*/ 3219056 w 3619883"/>
                <a:gd name="connsiteY45" fmla="*/ 55536 h 755612"/>
                <a:gd name="connsiteX46" fmla="*/ 3263425 w 3619883"/>
                <a:gd name="connsiteY46" fmla="*/ 51706 h 755612"/>
                <a:gd name="connsiteX47" fmla="*/ 3296219 w 3619883"/>
                <a:gd name="connsiteY47" fmla="*/ 59147 h 755612"/>
                <a:gd name="connsiteX48" fmla="*/ 3319094 w 3619883"/>
                <a:gd name="connsiteY48" fmla="*/ 42500 h 755612"/>
                <a:gd name="connsiteX49" fmla="*/ 3420511 w 3619883"/>
                <a:gd name="connsiteY49" fmla="*/ 0 h 755612"/>
                <a:gd name="connsiteX50" fmla="*/ 3453305 w 3619883"/>
                <a:gd name="connsiteY50" fmla="*/ 7440 h 755612"/>
                <a:gd name="connsiteX51" fmla="*/ 3496571 w 3619883"/>
                <a:gd name="connsiteY51" fmla="*/ 27182 h 755612"/>
                <a:gd name="connsiteX52" fmla="*/ 3602117 w 3619883"/>
                <a:gd name="connsiteY52" fmla="*/ 132521 h 755612"/>
                <a:gd name="connsiteX53" fmla="*/ 3619883 w 3619883"/>
                <a:gd name="connsiteY53" fmla="*/ 140049 h 755612"/>
                <a:gd name="connsiteX54" fmla="*/ 3619883 w 3619883"/>
                <a:gd name="connsiteY54" fmla="*/ 755612 h 755612"/>
                <a:gd name="connsiteX0" fmla="*/ 3619883 w 3619883"/>
                <a:gd name="connsiteY0" fmla="*/ 755612 h 766576"/>
                <a:gd name="connsiteX1" fmla="*/ 4223 w 3619883"/>
                <a:gd name="connsiteY1" fmla="*/ 766576 h 766576"/>
                <a:gd name="connsiteX2" fmla="*/ 0 w 3619883"/>
                <a:gd name="connsiteY2" fmla="*/ 42229 h 766576"/>
                <a:gd name="connsiteX3" fmla="*/ 42464 w 3619883"/>
                <a:gd name="connsiteY3" fmla="*/ 40518 h 766576"/>
                <a:gd name="connsiteX4" fmla="*/ 137733 w 3619883"/>
                <a:gd name="connsiteY4" fmla="*/ 35355 h 766576"/>
                <a:gd name="connsiteX5" fmla="*/ 270565 w 3619883"/>
                <a:gd name="connsiteY5" fmla="*/ 29759 h 766576"/>
                <a:gd name="connsiteX6" fmla="*/ 479734 w 3619883"/>
                <a:gd name="connsiteY6" fmla="*/ 45455 h 766576"/>
                <a:gd name="connsiteX7" fmla="*/ 524103 w 3619883"/>
                <a:gd name="connsiteY7" fmla="*/ 41625 h 766576"/>
                <a:gd name="connsiteX8" fmla="*/ 624416 w 3619883"/>
                <a:gd name="connsiteY8" fmla="*/ 22696 h 766576"/>
                <a:gd name="connsiteX9" fmla="*/ 657762 w 3619883"/>
                <a:gd name="connsiteY9" fmla="*/ 18351 h 766576"/>
                <a:gd name="connsiteX10" fmla="*/ 690557 w 3619883"/>
                <a:gd name="connsiteY10" fmla="*/ 25792 h 766576"/>
                <a:gd name="connsiteX11" fmla="*/ 745123 w 3619883"/>
                <a:gd name="connsiteY11" fmla="*/ 40157 h 766576"/>
                <a:gd name="connsiteX12" fmla="*/ 789493 w 3619883"/>
                <a:gd name="connsiteY12" fmla="*/ 36327 h 766576"/>
                <a:gd name="connsiteX13" fmla="*/ 854255 w 3619883"/>
                <a:gd name="connsiteY13" fmla="*/ 68887 h 766576"/>
                <a:gd name="connsiteX14" fmla="*/ 897520 w 3619883"/>
                <a:gd name="connsiteY14" fmla="*/ 88629 h 766576"/>
                <a:gd name="connsiteX15" fmla="*/ 940510 w 3619883"/>
                <a:gd name="connsiteY15" fmla="*/ 114265 h 766576"/>
                <a:gd name="connsiteX16" fmla="*/ 1082712 w 3619883"/>
                <a:gd name="connsiteY16" fmla="*/ 144543 h 766576"/>
                <a:gd name="connsiteX17" fmla="*/ 1205348 w 3619883"/>
                <a:gd name="connsiteY17" fmla="*/ 120753 h 766576"/>
                <a:gd name="connsiteX18" fmla="*/ 1271764 w 3619883"/>
                <a:gd name="connsiteY18" fmla="*/ 117956 h 766576"/>
                <a:gd name="connsiteX19" fmla="*/ 1315583 w 3619883"/>
                <a:gd name="connsiteY19" fmla="*/ 125912 h 766576"/>
                <a:gd name="connsiteX20" fmla="*/ 1359125 w 3619883"/>
                <a:gd name="connsiteY20" fmla="*/ 139761 h 766576"/>
                <a:gd name="connsiteX21" fmla="*/ 1391919 w 3619883"/>
                <a:gd name="connsiteY21" fmla="*/ 147202 h 766576"/>
                <a:gd name="connsiteX22" fmla="*/ 1436563 w 3619883"/>
                <a:gd name="connsiteY22" fmla="*/ 137480 h 766576"/>
                <a:gd name="connsiteX23" fmla="*/ 1471566 w 3619883"/>
                <a:gd name="connsiteY23" fmla="*/ 97777 h 766576"/>
                <a:gd name="connsiteX24" fmla="*/ 1505739 w 3619883"/>
                <a:gd name="connsiteY24" fmla="*/ 75753 h 766576"/>
                <a:gd name="connsiteX25" fmla="*/ 1590891 w 3619883"/>
                <a:gd name="connsiteY25" fmla="*/ 144702 h 766576"/>
                <a:gd name="connsiteX26" fmla="*/ 1625616 w 3619883"/>
                <a:gd name="connsiteY26" fmla="*/ 110893 h 766576"/>
                <a:gd name="connsiteX27" fmla="*/ 1658964 w 3619883"/>
                <a:gd name="connsiteY27" fmla="*/ 106547 h 766576"/>
                <a:gd name="connsiteX28" fmla="*/ 1746598 w 3619883"/>
                <a:gd name="connsiteY28" fmla="*/ 122460 h 766576"/>
                <a:gd name="connsiteX29" fmla="*/ 1811913 w 3619883"/>
                <a:gd name="connsiteY29" fmla="*/ 143234 h 766576"/>
                <a:gd name="connsiteX30" fmla="*/ 1856557 w 3619883"/>
                <a:gd name="connsiteY30" fmla="*/ 133511 h 766576"/>
                <a:gd name="connsiteX31" fmla="*/ 2066003 w 3619883"/>
                <a:gd name="connsiteY31" fmla="*/ 143313 h 766576"/>
                <a:gd name="connsiteX32" fmla="*/ 2177615 w 3619883"/>
                <a:gd name="connsiteY32" fmla="*/ 119007 h 766576"/>
                <a:gd name="connsiteX33" fmla="*/ 2255883 w 3619883"/>
                <a:gd name="connsiteY33" fmla="*/ 99047 h 766576"/>
                <a:gd name="connsiteX34" fmla="*/ 2344622 w 3619883"/>
                <a:gd name="connsiteY34" fmla="*/ 91388 h 766576"/>
                <a:gd name="connsiteX35" fmla="*/ 2455682 w 3619883"/>
                <a:gd name="connsiteY35" fmla="*/ 78869 h 766576"/>
                <a:gd name="connsiteX36" fmla="*/ 2632609 w 3619883"/>
                <a:gd name="connsiteY36" fmla="*/ 75338 h 766576"/>
                <a:gd name="connsiteX37" fmla="*/ 2742291 w 3619883"/>
                <a:gd name="connsiteY37" fmla="*/ 92282 h 766576"/>
                <a:gd name="connsiteX38" fmla="*/ 2851974 w 3619883"/>
                <a:gd name="connsiteY38" fmla="*/ 109227 h 766576"/>
                <a:gd name="connsiteX39" fmla="*/ 2907643 w 3619883"/>
                <a:gd name="connsiteY39" fmla="*/ 100020 h 766576"/>
                <a:gd name="connsiteX40" fmla="*/ 2944022 w 3619883"/>
                <a:gd name="connsiteY40" fmla="*/ 30853 h 766576"/>
                <a:gd name="connsiteX41" fmla="*/ 3022289 w 3619883"/>
                <a:gd name="connsiteY41" fmla="*/ 10893 h 766576"/>
                <a:gd name="connsiteX42" fmla="*/ 3054807 w 3619883"/>
                <a:gd name="connsiteY42" fmla="*/ 24226 h 766576"/>
                <a:gd name="connsiteX43" fmla="*/ 3141892 w 3619883"/>
                <a:gd name="connsiteY43" fmla="*/ 51925 h 766576"/>
                <a:gd name="connsiteX44" fmla="*/ 3185711 w 3619883"/>
                <a:gd name="connsiteY44" fmla="*/ 59881 h 766576"/>
                <a:gd name="connsiteX45" fmla="*/ 3219056 w 3619883"/>
                <a:gd name="connsiteY45" fmla="*/ 55536 h 766576"/>
                <a:gd name="connsiteX46" fmla="*/ 3263425 w 3619883"/>
                <a:gd name="connsiteY46" fmla="*/ 51706 h 766576"/>
                <a:gd name="connsiteX47" fmla="*/ 3296219 w 3619883"/>
                <a:gd name="connsiteY47" fmla="*/ 59147 h 766576"/>
                <a:gd name="connsiteX48" fmla="*/ 3319094 w 3619883"/>
                <a:gd name="connsiteY48" fmla="*/ 42500 h 766576"/>
                <a:gd name="connsiteX49" fmla="*/ 3420511 w 3619883"/>
                <a:gd name="connsiteY49" fmla="*/ 0 h 766576"/>
                <a:gd name="connsiteX50" fmla="*/ 3453305 w 3619883"/>
                <a:gd name="connsiteY50" fmla="*/ 7440 h 766576"/>
                <a:gd name="connsiteX51" fmla="*/ 3496571 w 3619883"/>
                <a:gd name="connsiteY51" fmla="*/ 27182 h 766576"/>
                <a:gd name="connsiteX52" fmla="*/ 3602117 w 3619883"/>
                <a:gd name="connsiteY52" fmla="*/ 132521 h 766576"/>
                <a:gd name="connsiteX53" fmla="*/ 3619883 w 3619883"/>
                <a:gd name="connsiteY53" fmla="*/ 140049 h 766576"/>
                <a:gd name="connsiteX54" fmla="*/ 3619883 w 3619883"/>
                <a:gd name="connsiteY54" fmla="*/ 755612 h 766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619883" h="766576" extrusionOk="0">
                  <a:moveTo>
                    <a:pt x="3619883" y="755612"/>
                  </a:moveTo>
                  <a:lnTo>
                    <a:pt x="4223" y="766576"/>
                  </a:lnTo>
                  <a:cubicBezTo>
                    <a:pt x="2815" y="525127"/>
                    <a:pt x="1408" y="283678"/>
                    <a:pt x="0" y="42229"/>
                  </a:cubicBezTo>
                  <a:lnTo>
                    <a:pt x="42464" y="40518"/>
                  </a:lnTo>
                  <a:cubicBezTo>
                    <a:pt x="74971" y="39124"/>
                    <a:pt x="107865" y="37493"/>
                    <a:pt x="137733" y="35355"/>
                  </a:cubicBezTo>
                  <a:cubicBezTo>
                    <a:pt x="190259" y="31594"/>
                    <a:pt x="207620" y="26813"/>
                    <a:pt x="270565" y="29759"/>
                  </a:cubicBezTo>
                  <a:cubicBezTo>
                    <a:pt x="340476" y="33031"/>
                    <a:pt x="410011" y="40222"/>
                    <a:pt x="479734" y="45455"/>
                  </a:cubicBezTo>
                  <a:cubicBezTo>
                    <a:pt x="494525" y="44178"/>
                    <a:pt x="509610" y="43513"/>
                    <a:pt x="524103" y="41625"/>
                  </a:cubicBezTo>
                  <a:cubicBezTo>
                    <a:pt x="601697" y="31514"/>
                    <a:pt x="556443" y="34957"/>
                    <a:pt x="624416" y="22696"/>
                  </a:cubicBezTo>
                  <a:cubicBezTo>
                    <a:pt x="635212" y="20749"/>
                    <a:pt x="646648" y="19799"/>
                    <a:pt x="657762" y="18351"/>
                  </a:cubicBezTo>
                  <a:cubicBezTo>
                    <a:pt x="668693" y="20831"/>
                    <a:pt x="679780" y="23102"/>
                    <a:pt x="690557" y="25792"/>
                  </a:cubicBezTo>
                  <a:cubicBezTo>
                    <a:pt x="708912" y="30373"/>
                    <a:pt x="725511" y="38069"/>
                    <a:pt x="745123" y="40157"/>
                  </a:cubicBezTo>
                  <a:cubicBezTo>
                    <a:pt x="760140" y="41756"/>
                    <a:pt x="774703" y="37604"/>
                    <a:pt x="789493" y="36327"/>
                  </a:cubicBezTo>
                  <a:cubicBezTo>
                    <a:pt x="861365" y="65797"/>
                    <a:pt x="781581" y="31381"/>
                    <a:pt x="854255" y="68887"/>
                  </a:cubicBezTo>
                  <a:cubicBezTo>
                    <a:pt x="867904" y="75932"/>
                    <a:pt x="883997" y="81514"/>
                    <a:pt x="897520" y="88629"/>
                  </a:cubicBezTo>
                  <a:cubicBezTo>
                    <a:pt x="912821" y="96679"/>
                    <a:pt x="924193" y="106820"/>
                    <a:pt x="940510" y="114265"/>
                  </a:cubicBezTo>
                  <a:cubicBezTo>
                    <a:pt x="978926" y="131794"/>
                    <a:pt x="1040358" y="137490"/>
                    <a:pt x="1082712" y="144543"/>
                  </a:cubicBezTo>
                  <a:cubicBezTo>
                    <a:pt x="1118214" y="136811"/>
                    <a:pt x="1170817" y="124786"/>
                    <a:pt x="1205348" y="120753"/>
                  </a:cubicBezTo>
                  <a:cubicBezTo>
                    <a:pt x="1226874" y="118238"/>
                    <a:pt x="1249625" y="118888"/>
                    <a:pt x="1271764" y="117956"/>
                  </a:cubicBezTo>
                  <a:cubicBezTo>
                    <a:pt x="1286371" y="120607"/>
                    <a:pt x="1301530" y="122404"/>
                    <a:pt x="1315583" y="125912"/>
                  </a:cubicBezTo>
                  <a:cubicBezTo>
                    <a:pt x="1330825" y="129716"/>
                    <a:pt x="1344183" y="135594"/>
                    <a:pt x="1359125" y="139761"/>
                  </a:cubicBezTo>
                  <a:cubicBezTo>
                    <a:pt x="1369691" y="142709"/>
                    <a:pt x="1380988" y="144722"/>
                    <a:pt x="1391919" y="147202"/>
                  </a:cubicBezTo>
                  <a:cubicBezTo>
                    <a:pt x="1406801" y="143961"/>
                    <a:pt x="1423676" y="142513"/>
                    <a:pt x="1436563" y="137480"/>
                  </a:cubicBezTo>
                  <a:cubicBezTo>
                    <a:pt x="1471672" y="123768"/>
                    <a:pt x="1451884" y="116940"/>
                    <a:pt x="1471566" y="97777"/>
                  </a:cubicBezTo>
                  <a:cubicBezTo>
                    <a:pt x="1480193" y="89377"/>
                    <a:pt x="1494348" y="83095"/>
                    <a:pt x="1505739" y="75753"/>
                  </a:cubicBezTo>
                  <a:cubicBezTo>
                    <a:pt x="1577183" y="91962"/>
                    <a:pt x="1533597" y="77394"/>
                    <a:pt x="1590891" y="144702"/>
                  </a:cubicBezTo>
                  <a:cubicBezTo>
                    <a:pt x="1598697" y="133398"/>
                    <a:pt x="1605803" y="118291"/>
                    <a:pt x="1625616" y="110893"/>
                  </a:cubicBezTo>
                  <a:cubicBezTo>
                    <a:pt x="1634871" y="107437"/>
                    <a:pt x="1647847" y="107996"/>
                    <a:pt x="1658964" y="106547"/>
                  </a:cubicBezTo>
                  <a:lnTo>
                    <a:pt x="1746598" y="122460"/>
                  </a:lnTo>
                  <a:cubicBezTo>
                    <a:pt x="1784954" y="129898"/>
                    <a:pt x="1777755" y="129229"/>
                    <a:pt x="1811913" y="143234"/>
                  </a:cubicBezTo>
                  <a:cubicBezTo>
                    <a:pt x="1826795" y="139993"/>
                    <a:pt x="1840838" y="135560"/>
                    <a:pt x="1856557" y="133511"/>
                  </a:cubicBezTo>
                  <a:cubicBezTo>
                    <a:pt x="1928018" y="124200"/>
                    <a:pt x="1988968" y="136755"/>
                    <a:pt x="2066003" y="143313"/>
                  </a:cubicBezTo>
                  <a:lnTo>
                    <a:pt x="2177615" y="119007"/>
                  </a:lnTo>
                  <a:cubicBezTo>
                    <a:pt x="2204144" y="112823"/>
                    <a:pt x="2229794" y="105701"/>
                    <a:pt x="2255883" y="99047"/>
                  </a:cubicBezTo>
                  <a:lnTo>
                    <a:pt x="2344622" y="91388"/>
                  </a:lnTo>
                  <a:cubicBezTo>
                    <a:pt x="2381841" y="87629"/>
                    <a:pt x="2417828" y="80978"/>
                    <a:pt x="2455682" y="78869"/>
                  </a:cubicBezTo>
                  <a:cubicBezTo>
                    <a:pt x="2514146" y="75610"/>
                    <a:pt x="2573634" y="76515"/>
                    <a:pt x="2632609" y="75338"/>
                  </a:cubicBezTo>
                  <a:lnTo>
                    <a:pt x="2742291" y="92282"/>
                  </a:lnTo>
                  <a:lnTo>
                    <a:pt x="2851974" y="109227"/>
                  </a:lnTo>
                  <a:cubicBezTo>
                    <a:pt x="2870530" y="106158"/>
                    <a:pt x="2892297" y="106201"/>
                    <a:pt x="2907643" y="100020"/>
                  </a:cubicBezTo>
                  <a:cubicBezTo>
                    <a:pt x="2937923" y="87823"/>
                    <a:pt x="2940565" y="43036"/>
                    <a:pt x="2944022" y="30853"/>
                  </a:cubicBezTo>
                  <a:cubicBezTo>
                    <a:pt x="2970111" y="24199"/>
                    <a:pt x="2993094" y="12639"/>
                    <a:pt x="3022289" y="10893"/>
                  </a:cubicBezTo>
                  <a:cubicBezTo>
                    <a:pt x="3035344" y="10111"/>
                    <a:pt x="3043336" y="20290"/>
                    <a:pt x="3054807" y="24226"/>
                  </a:cubicBezTo>
                  <a:cubicBezTo>
                    <a:pt x="3083266" y="33989"/>
                    <a:pt x="3112862" y="42692"/>
                    <a:pt x="3141892" y="51925"/>
                  </a:cubicBezTo>
                  <a:cubicBezTo>
                    <a:pt x="3156498" y="54577"/>
                    <a:pt x="3173315" y="54799"/>
                    <a:pt x="3185711" y="59881"/>
                  </a:cubicBezTo>
                  <a:cubicBezTo>
                    <a:pt x="3221000" y="74351"/>
                    <a:pt x="3196552" y="98318"/>
                    <a:pt x="3219056" y="55536"/>
                  </a:cubicBezTo>
                  <a:cubicBezTo>
                    <a:pt x="3233847" y="54259"/>
                    <a:pt x="3248275" y="50997"/>
                    <a:pt x="3263425" y="51706"/>
                  </a:cubicBezTo>
                  <a:cubicBezTo>
                    <a:pt x="3275045" y="52250"/>
                    <a:pt x="3285322" y="60949"/>
                    <a:pt x="3296219" y="59147"/>
                  </a:cubicBezTo>
                  <a:cubicBezTo>
                    <a:pt x="3308643" y="57093"/>
                    <a:pt x="3311469" y="48049"/>
                    <a:pt x="3319094" y="42500"/>
                  </a:cubicBezTo>
                  <a:cubicBezTo>
                    <a:pt x="3399611" y="29185"/>
                    <a:pt x="3363375" y="41582"/>
                    <a:pt x="3420511" y="0"/>
                  </a:cubicBezTo>
                  <a:cubicBezTo>
                    <a:pt x="3431442" y="2480"/>
                    <a:pt x="3443361" y="3886"/>
                    <a:pt x="3453305" y="7440"/>
                  </a:cubicBezTo>
                  <a:cubicBezTo>
                    <a:pt x="3469029" y="13059"/>
                    <a:pt x="3483905" y="19630"/>
                    <a:pt x="3496571" y="27182"/>
                  </a:cubicBezTo>
                  <a:cubicBezTo>
                    <a:pt x="3535674" y="50500"/>
                    <a:pt x="3592081" y="121578"/>
                    <a:pt x="3602117" y="132521"/>
                  </a:cubicBezTo>
                  <a:lnTo>
                    <a:pt x="3619883" y="140049"/>
                  </a:lnTo>
                  <a:lnTo>
                    <a:pt x="3619883" y="7556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0" i="0" u="none" strike="noStrike" cap="none" dirty="0"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42862556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Resim 2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9812"/>
          <a:stretch/>
        </p:blipFill>
        <p:spPr>
          <a:xfrm>
            <a:off x="979841" y="677360"/>
            <a:ext cx="10287000" cy="6185079"/>
          </a:xfrm>
          <a:prstGeom prst="rect">
            <a:avLst/>
          </a:prstGeom>
        </p:spPr>
      </p:pic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İstanbul’un Fethi İçin Yapılan Hazırlıklar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11" name="Rectangle: Rounded Corners 111">
            <a:hlinkClick r:id="rId5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3" y="-10608"/>
            <a:ext cx="1352811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grpSp>
        <p:nvGrpSpPr>
          <p:cNvPr id="22" name="Grup 21"/>
          <p:cNvGrpSpPr/>
          <p:nvPr/>
        </p:nvGrpSpPr>
        <p:grpSpPr>
          <a:xfrm>
            <a:off x="1003869" y="5580292"/>
            <a:ext cx="10238946" cy="1154096"/>
            <a:chOff x="1437334" y="1203149"/>
            <a:chExt cx="5202502" cy="3156415"/>
          </a:xfrm>
        </p:grpSpPr>
        <p:sp>
          <p:nvSpPr>
            <p:cNvPr id="23" name="Google Shape;835;p38"/>
            <p:cNvSpPr/>
            <p:nvPr/>
          </p:nvSpPr>
          <p:spPr>
            <a:xfrm rot="10800000" flipV="1">
              <a:off x="1437334" y="1203149"/>
              <a:ext cx="5202501" cy="2995987"/>
            </a:xfrm>
            <a:custGeom>
              <a:avLst/>
              <a:gdLst/>
              <a:ahLst/>
              <a:cxnLst/>
              <a:rect l="l" t="t" r="r" b="b"/>
              <a:pathLst>
                <a:path w="3619883" h="4275461" extrusionOk="0">
                  <a:moveTo>
                    <a:pt x="3619883" y="4275461"/>
                  </a:moveTo>
                  <a:lnTo>
                    <a:pt x="3439718" y="4275461"/>
                  </a:lnTo>
                  <a:lnTo>
                    <a:pt x="3382296" y="4128157"/>
                  </a:lnTo>
                  <a:lnTo>
                    <a:pt x="3448683" y="4128157"/>
                  </a:lnTo>
                  <a:lnTo>
                    <a:pt x="3448683" y="3951392"/>
                  </a:lnTo>
                  <a:lnTo>
                    <a:pt x="3270899" y="3951392"/>
                  </a:lnTo>
                  <a:lnTo>
                    <a:pt x="3270899" y="4128157"/>
                  </a:lnTo>
                  <a:lnTo>
                    <a:pt x="3327149" y="4128157"/>
                  </a:lnTo>
                  <a:lnTo>
                    <a:pt x="3269726" y="4275461"/>
                  </a:lnTo>
                  <a:lnTo>
                    <a:pt x="3052674" y="4275461"/>
                  </a:lnTo>
                  <a:lnTo>
                    <a:pt x="3096002" y="4128157"/>
                  </a:lnTo>
                  <a:lnTo>
                    <a:pt x="3137725" y="4128157"/>
                  </a:lnTo>
                  <a:lnTo>
                    <a:pt x="3137725" y="3951392"/>
                  </a:lnTo>
                  <a:lnTo>
                    <a:pt x="2959941" y="3951392"/>
                  </a:lnTo>
                  <a:lnTo>
                    <a:pt x="2959941" y="4128157"/>
                  </a:lnTo>
                  <a:lnTo>
                    <a:pt x="2996846" y="4128157"/>
                  </a:lnTo>
                  <a:lnTo>
                    <a:pt x="3014011" y="4275461"/>
                  </a:lnTo>
                  <a:lnTo>
                    <a:pt x="2761042" y="4275461"/>
                  </a:lnTo>
                  <a:lnTo>
                    <a:pt x="2761042" y="4128157"/>
                  </a:lnTo>
                  <a:lnTo>
                    <a:pt x="2826768" y="4128157"/>
                  </a:lnTo>
                  <a:lnTo>
                    <a:pt x="2826768" y="3951392"/>
                  </a:lnTo>
                  <a:lnTo>
                    <a:pt x="2648983" y="3951392"/>
                  </a:lnTo>
                  <a:lnTo>
                    <a:pt x="2648983" y="4128157"/>
                  </a:lnTo>
                  <a:lnTo>
                    <a:pt x="2690646" y="4128157"/>
                  </a:lnTo>
                  <a:lnTo>
                    <a:pt x="2690646" y="4275461"/>
                  </a:lnTo>
                  <a:lnTo>
                    <a:pt x="2511710" y="4275461"/>
                  </a:lnTo>
                  <a:lnTo>
                    <a:pt x="2454288" y="4128157"/>
                  </a:lnTo>
                  <a:lnTo>
                    <a:pt x="2515810" y="4128157"/>
                  </a:lnTo>
                  <a:lnTo>
                    <a:pt x="2515810" y="3951392"/>
                  </a:lnTo>
                  <a:lnTo>
                    <a:pt x="2338025" y="3951392"/>
                  </a:lnTo>
                  <a:lnTo>
                    <a:pt x="2338025" y="4128157"/>
                  </a:lnTo>
                  <a:lnTo>
                    <a:pt x="2395120" y="4128157"/>
                  </a:lnTo>
                  <a:lnTo>
                    <a:pt x="2337697" y="4275461"/>
                  </a:lnTo>
                  <a:lnTo>
                    <a:pt x="2150155" y="4275461"/>
                  </a:lnTo>
                  <a:lnTo>
                    <a:pt x="2150155" y="4128157"/>
                  </a:lnTo>
                  <a:lnTo>
                    <a:pt x="2204852" y="4128157"/>
                  </a:lnTo>
                  <a:lnTo>
                    <a:pt x="2204852" y="3951392"/>
                  </a:lnTo>
                  <a:lnTo>
                    <a:pt x="2027068" y="3951392"/>
                  </a:lnTo>
                  <a:lnTo>
                    <a:pt x="2027068" y="4128157"/>
                  </a:lnTo>
                  <a:lnTo>
                    <a:pt x="2079759" y="4128157"/>
                  </a:lnTo>
                  <a:lnTo>
                    <a:pt x="2079759" y="4275461"/>
                  </a:lnTo>
                  <a:lnTo>
                    <a:pt x="1824703" y="4275461"/>
                  </a:lnTo>
                  <a:lnTo>
                    <a:pt x="1834468" y="4128157"/>
                  </a:lnTo>
                  <a:lnTo>
                    <a:pt x="1893894" y="4128157"/>
                  </a:lnTo>
                  <a:lnTo>
                    <a:pt x="1893894" y="3951392"/>
                  </a:lnTo>
                  <a:lnTo>
                    <a:pt x="1716110" y="3951392"/>
                  </a:lnTo>
                  <a:lnTo>
                    <a:pt x="1716110" y="4006431"/>
                  </a:lnTo>
                  <a:lnTo>
                    <a:pt x="1703447" y="4007960"/>
                  </a:lnTo>
                  <a:lnTo>
                    <a:pt x="1716110" y="4044284"/>
                  </a:lnTo>
                  <a:lnTo>
                    <a:pt x="1716110" y="4128157"/>
                  </a:lnTo>
                  <a:lnTo>
                    <a:pt x="1745346" y="4128157"/>
                  </a:lnTo>
                  <a:lnTo>
                    <a:pt x="1796694" y="4275461"/>
                  </a:lnTo>
                  <a:lnTo>
                    <a:pt x="1558844" y="4275461"/>
                  </a:lnTo>
                  <a:lnTo>
                    <a:pt x="1517252" y="4128157"/>
                  </a:lnTo>
                  <a:lnTo>
                    <a:pt x="1582936" y="4128157"/>
                  </a:lnTo>
                  <a:lnTo>
                    <a:pt x="1582936" y="3951392"/>
                  </a:lnTo>
                  <a:lnTo>
                    <a:pt x="1405151" y="3951392"/>
                  </a:lnTo>
                  <a:lnTo>
                    <a:pt x="1405151" y="4128157"/>
                  </a:lnTo>
                  <a:lnTo>
                    <a:pt x="1468988" y="4128157"/>
                  </a:lnTo>
                  <a:lnTo>
                    <a:pt x="1427396" y="4275461"/>
                  </a:lnTo>
                  <a:lnTo>
                    <a:pt x="1210751" y="4275461"/>
                  </a:lnTo>
                  <a:lnTo>
                    <a:pt x="1210751" y="4128157"/>
                  </a:lnTo>
                  <a:lnTo>
                    <a:pt x="1271978" y="4128157"/>
                  </a:lnTo>
                  <a:lnTo>
                    <a:pt x="1271978" y="3951392"/>
                  </a:lnTo>
                  <a:lnTo>
                    <a:pt x="1094193" y="3951392"/>
                  </a:lnTo>
                  <a:lnTo>
                    <a:pt x="1094193" y="4128157"/>
                  </a:lnTo>
                  <a:lnTo>
                    <a:pt x="1140354" y="4128157"/>
                  </a:lnTo>
                  <a:lnTo>
                    <a:pt x="1140354" y="4275461"/>
                  </a:lnTo>
                  <a:lnTo>
                    <a:pt x="953807" y="4275461"/>
                  </a:lnTo>
                  <a:lnTo>
                    <a:pt x="912215" y="4128157"/>
                  </a:lnTo>
                  <a:lnTo>
                    <a:pt x="961020" y="4128157"/>
                  </a:lnTo>
                  <a:lnTo>
                    <a:pt x="961020" y="3951392"/>
                  </a:lnTo>
                  <a:lnTo>
                    <a:pt x="783235" y="3951392"/>
                  </a:lnTo>
                  <a:lnTo>
                    <a:pt x="783235" y="4128157"/>
                  </a:lnTo>
                  <a:lnTo>
                    <a:pt x="871024" y="4128157"/>
                  </a:lnTo>
                  <a:lnTo>
                    <a:pt x="829432" y="4275461"/>
                  </a:lnTo>
                  <a:lnTo>
                    <a:pt x="611484" y="4275461"/>
                  </a:lnTo>
                  <a:lnTo>
                    <a:pt x="621247" y="4128157"/>
                  </a:lnTo>
                  <a:lnTo>
                    <a:pt x="650062" y="4128157"/>
                  </a:lnTo>
                  <a:lnTo>
                    <a:pt x="650062" y="3951392"/>
                  </a:lnTo>
                  <a:lnTo>
                    <a:pt x="472277" y="3951392"/>
                  </a:lnTo>
                  <a:lnTo>
                    <a:pt x="472277" y="4128157"/>
                  </a:lnTo>
                  <a:lnTo>
                    <a:pt x="522650" y="4128157"/>
                  </a:lnTo>
                  <a:lnTo>
                    <a:pt x="573998" y="4275461"/>
                  </a:lnTo>
                  <a:lnTo>
                    <a:pt x="336164" y="4275461"/>
                  </a:lnTo>
                  <a:lnTo>
                    <a:pt x="294572" y="4128157"/>
                  </a:lnTo>
                  <a:lnTo>
                    <a:pt x="339106" y="4128157"/>
                  </a:lnTo>
                  <a:lnTo>
                    <a:pt x="339106" y="3951392"/>
                  </a:lnTo>
                  <a:lnTo>
                    <a:pt x="161321" y="3951392"/>
                  </a:lnTo>
                  <a:lnTo>
                    <a:pt x="161321" y="4128157"/>
                  </a:lnTo>
                  <a:lnTo>
                    <a:pt x="230914" y="4128157"/>
                  </a:lnTo>
                  <a:lnTo>
                    <a:pt x="189322" y="4275461"/>
                  </a:lnTo>
                  <a:lnTo>
                    <a:pt x="0" y="4275461"/>
                  </a:lnTo>
                  <a:lnTo>
                    <a:pt x="0" y="42229"/>
                  </a:lnTo>
                  <a:lnTo>
                    <a:pt x="42464" y="40518"/>
                  </a:lnTo>
                  <a:cubicBezTo>
                    <a:pt x="74971" y="39124"/>
                    <a:pt x="107865" y="37493"/>
                    <a:pt x="137733" y="35355"/>
                  </a:cubicBezTo>
                  <a:cubicBezTo>
                    <a:pt x="190259" y="31594"/>
                    <a:pt x="207620" y="26813"/>
                    <a:pt x="270565" y="29759"/>
                  </a:cubicBezTo>
                  <a:cubicBezTo>
                    <a:pt x="340476" y="33031"/>
                    <a:pt x="410011" y="40222"/>
                    <a:pt x="479734" y="45455"/>
                  </a:cubicBezTo>
                  <a:cubicBezTo>
                    <a:pt x="494525" y="44178"/>
                    <a:pt x="509610" y="43513"/>
                    <a:pt x="524103" y="41625"/>
                  </a:cubicBezTo>
                  <a:cubicBezTo>
                    <a:pt x="601697" y="31514"/>
                    <a:pt x="556443" y="34957"/>
                    <a:pt x="624416" y="22696"/>
                  </a:cubicBezTo>
                  <a:cubicBezTo>
                    <a:pt x="635212" y="20749"/>
                    <a:pt x="646648" y="19799"/>
                    <a:pt x="657762" y="18351"/>
                  </a:cubicBezTo>
                  <a:cubicBezTo>
                    <a:pt x="668693" y="20831"/>
                    <a:pt x="679780" y="23102"/>
                    <a:pt x="690557" y="25792"/>
                  </a:cubicBezTo>
                  <a:cubicBezTo>
                    <a:pt x="708912" y="30373"/>
                    <a:pt x="725511" y="38069"/>
                    <a:pt x="745123" y="40157"/>
                  </a:cubicBezTo>
                  <a:cubicBezTo>
                    <a:pt x="760140" y="41756"/>
                    <a:pt x="774703" y="37604"/>
                    <a:pt x="789493" y="36327"/>
                  </a:cubicBezTo>
                  <a:cubicBezTo>
                    <a:pt x="861365" y="65797"/>
                    <a:pt x="781581" y="31381"/>
                    <a:pt x="854255" y="68887"/>
                  </a:cubicBezTo>
                  <a:cubicBezTo>
                    <a:pt x="867904" y="75932"/>
                    <a:pt x="883997" y="81514"/>
                    <a:pt x="897520" y="88629"/>
                  </a:cubicBezTo>
                  <a:cubicBezTo>
                    <a:pt x="912821" y="96679"/>
                    <a:pt x="924193" y="106820"/>
                    <a:pt x="940510" y="114265"/>
                  </a:cubicBezTo>
                  <a:cubicBezTo>
                    <a:pt x="978926" y="131794"/>
                    <a:pt x="1040358" y="137490"/>
                    <a:pt x="1082712" y="144543"/>
                  </a:cubicBezTo>
                  <a:cubicBezTo>
                    <a:pt x="1118214" y="136811"/>
                    <a:pt x="1170817" y="124786"/>
                    <a:pt x="1205348" y="120753"/>
                  </a:cubicBezTo>
                  <a:cubicBezTo>
                    <a:pt x="1226874" y="118238"/>
                    <a:pt x="1249625" y="118888"/>
                    <a:pt x="1271764" y="117956"/>
                  </a:cubicBezTo>
                  <a:cubicBezTo>
                    <a:pt x="1286371" y="120607"/>
                    <a:pt x="1301530" y="122404"/>
                    <a:pt x="1315583" y="125912"/>
                  </a:cubicBezTo>
                  <a:cubicBezTo>
                    <a:pt x="1330825" y="129716"/>
                    <a:pt x="1344183" y="135594"/>
                    <a:pt x="1359125" y="139761"/>
                  </a:cubicBezTo>
                  <a:cubicBezTo>
                    <a:pt x="1369691" y="142709"/>
                    <a:pt x="1380988" y="144722"/>
                    <a:pt x="1391919" y="147202"/>
                  </a:cubicBezTo>
                  <a:cubicBezTo>
                    <a:pt x="1406801" y="143961"/>
                    <a:pt x="1423676" y="142513"/>
                    <a:pt x="1436563" y="137480"/>
                  </a:cubicBezTo>
                  <a:cubicBezTo>
                    <a:pt x="1471672" y="123768"/>
                    <a:pt x="1451884" y="116940"/>
                    <a:pt x="1471566" y="97777"/>
                  </a:cubicBezTo>
                  <a:cubicBezTo>
                    <a:pt x="1480193" y="89377"/>
                    <a:pt x="1494348" y="83095"/>
                    <a:pt x="1505739" y="75753"/>
                  </a:cubicBezTo>
                  <a:cubicBezTo>
                    <a:pt x="1577183" y="91962"/>
                    <a:pt x="1533597" y="77394"/>
                    <a:pt x="1590891" y="144702"/>
                  </a:cubicBezTo>
                  <a:cubicBezTo>
                    <a:pt x="1598697" y="133398"/>
                    <a:pt x="1605803" y="118291"/>
                    <a:pt x="1625616" y="110893"/>
                  </a:cubicBezTo>
                  <a:cubicBezTo>
                    <a:pt x="1634871" y="107437"/>
                    <a:pt x="1647847" y="107996"/>
                    <a:pt x="1658964" y="106547"/>
                  </a:cubicBezTo>
                  <a:cubicBezTo>
                    <a:pt x="1658964" y="106547"/>
                    <a:pt x="1717565" y="116830"/>
                    <a:pt x="1746598" y="122460"/>
                  </a:cubicBezTo>
                  <a:cubicBezTo>
                    <a:pt x="1784954" y="129898"/>
                    <a:pt x="1777755" y="129229"/>
                    <a:pt x="1811913" y="143234"/>
                  </a:cubicBezTo>
                  <a:cubicBezTo>
                    <a:pt x="1826795" y="139993"/>
                    <a:pt x="1840838" y="135560"/>
                    <a:pt x="1856557" y="133511"/>
                  </a:cubicBezTo>
                  <a:cubicBezTo>
                    <a:pt x="1928018" y="124200"/>
                    <a:pt x="1988968" y="136755"/>
                    <a:pt x="2066003" y="143313"/>
                  </a:cubicBezTo>
                  <a:cubicBezTo>
                    <a:pt x="2066003" y="143313"/>
                    <a:pt x="2140825" y="127584"/>
                    <a:pt x="2177615" y="119007"/>
                  </a:cubicBezTo>
                  <a:cubicBezTo>
                    <a:pt x="2204144" y="112823"/>
                    <a:pt x="2229794" y="105701"/>
                    <a:pt x="2255883" y="99047"/>
                  </a:cubicBezTo>
                  <a:cubicBezTo>
                    <a:pt x="2285463" y="96494"/>
                    <a:pt x="2315224" y="94357"/>
                    <a:pt x="2344622" y="91388"/>
                  </a:cubicBezTo>
                  <a:cubicBezTo>
                    <a:pt x="2381841" y="87629"/>
                    <a:pt x="2417828" y="80978"/>
                    <a:pt x="2455682" y="78869"/>
                  </a:cubicBezTo>
                  <a:cubicBezTo>
                    <a:pt x="2514146" y="75610"/>
                    <a:pt x="2573634" y="76515"/>
                    <a:pt x="2632609" y="75338"/>
                  </a:cubicBezTo>
                  <a:lnTo>
                    <a:pt x="2742291" y="92282"/>
                  </a:lnTo>
                  <a:lnTo>
                    <a:pt x="2851974" y="109227"/>
                  </a:lnTo>
                  <a:cubicBezTo>
                    <a:pt x="2870530" y="106158"/>
                    <a:pt x="2892297" y="106201"/>
                    <a:pt x="2907643" y="100020"/>
                  </a:cubicBezTo>
                  <a:cubicBezTo>
                    <a:pt x="2937923" y="87823"/>
                    <a:pt x="2940565" y="43036"/>
                    <a:pt x="2944022" y="30853"/>
                  </a:cubicBezTo>
                  <a:cubicBezTo>
                    <a:pt x="2970111" y="24199"/>
                    <a:pt x="2993094" y="12639"/>
                    <a:pt x="3022289" y="10893"/>
                  </a:cubicBezTo>
                  <a:cubicBezTo>
                    <a:pt x="3035344" y="10111"/>
                    <a:pt x="3043336" y="20290"/>
                    <a:pt x="3054807" y="24226"/>
                  </a:cubicBezTo>
                  <a:cubicBezTo>
                    <a:pt x="3083266" y="33989"/>
                    <a:pt x="3112862" y="42692"/>
                    <a:pt x="3141892" y="51925"/>
                  </a:cubicBezTo>
                  <a:cubicBezTo>
                    <a:pt x="3156498" y="54577"/>
                    <a:pt x="3173315" y="54799"/>
                    <a:pt x="3185711" y="59881"/>
                  </a:cubicBezTo>
                  <a:cubicBezTo>
                    <a:pt x="3221000" y="74351"/>
                    <a:pt x="3196552" y="98318"/>
                    <a:pt x="3219056" y="55536"/>
                  </a:cubicBezTo>
                  <a:cubicBezTo>
                    <a:pt x="3233847" y="54259"/>
                    <a:pt x="3248275" y="50997"/>
                    <a:pt x="3263425" y="51706"/>
                  </a:cubicBezTo>
                  <a:cubicBezTo>
                    <a:pt x="3275045" y="52250"/>
                    <a:pt x="3285322" y="60949"/>
                    <a:pt x="3296219" y="59147"/>
                  </a:cubicBezTo>
                  <a:cubicBezTo>
                    <a:pt x="3308643" y="57093"/>
                    <a:pt x="3311469" y="48049"/>
                    <a:pt x="3319094" y="42500"/>
                  </a:cubicBezTo>
                  <a:cubicBezTo>
                    <a:pt x="3399611" y="29185"/>
                    <a:pt x="3363375" y="41582"/>
                    <a:pt x="3420511" y="0"/>
                  </a:cubicBezTo>
                  <a:cubicBezTo>
                    <a:pt x="3431442" y="2480"/>
                    <a:pt x="3443361" y="3886"/>
                    <a:pt x="3453305" y="7440"/>
                  </a:cubicBezTo>
                  <a:cubicBezTo>
                    <a:pt x="3469029" y="13059"/>
                    <a:pt x="3483905" y="19630"/>
                    <a:pt x="3496571" y="27182"/>
                  </a:cubicBezTo>
                  <a:cubicBezTo>
                    <a:pt x="3535674" y="50500"/>
                    <a:pt x="3592081" y="121578"/>
                    <a:pt x="3602117" y="132521"/>
                  </a:cubicBezTo>
                  <a:lnTo>
                    <a:pt x="3619883" y="14004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>
              <a:outerShdw blurRad="50800" dist="38100" dir="2700000" algn="tl" rotWithShape="0">
                <a:srgbClr val="000000">
                  <a:alpha val="298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lvl="0" algn="ctr"/>
              <a:r>
                <a:rPr lang="tr-TR" sz="2400" dirty="0" smtClean="0"/>
                <a:t>Karadeniz’den gelebilecek yardımları </a:t>
              </a:r>
              <a:r>
                <a:rPr lang="tr-TR" sz="2400" dirty="0"/>
                <a:t>kesmek </a:t>
              </a:r>
              <a:r>
                <a:rPr lang="tr-TR" sz="2400" dirty="0" smtClean="0"/>
                <a:t>için Anadolu Hisarı’nın karşısına </a:t>
              </a:r>
              <a:r>
                <a:rPr lang="tr-TR" sz="2400" dirty="0"/>
                <a:t>Rumeli </a:t>
              </a:r>
              <a:r>
                <a:rPr lang="tr-TR" sz="2400" dirty="0" smtClean="0"/>
                <a:t>Hisarı (Boğazkesen) </a:t>
              </a:r>
              <a:r>
                <a:rPr lang="tr-TR" sz="2400" dirty="0"/>
                <a:t>inşa edildi</a:t>
              </a:r>
              <a:r>
                <a:rPr lang="tr-TR" sz="2400" dirty="0" smtClean="0"/>
                <a:t>.</a:t>
              </a:r>
              <a:endParaRPr sz="4800" b="0" i="0" u="none" strike="noStrike" cap="none" dirty="0"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" name="Google Shape;835;p38"/>
            <p:cNvSpPr/>
            <p:nvPr/>
          </p:nvSpPr>
          <p:spPr>
            <a:xfrm flipV="1">
              <a:off x="1437334" y="3933499"/>
              <a:ext cx="5202502" cy="426065"/>
            </a:xfrm>
            <a:custGeom>
              <a:avLst/>
              <a:gdLst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448683 w 3619883"/>
                <a:gd name="connsiteY3" fmla="*/ 4128157 h 4275461"/>
                <a:gd name="connsiteX4" fmla="*/ 3270899 w 3619883"/>
                <a:gd name="connsiteY4" fmla="*/ 3951392 h 4275461"/>
                <a:gd name="connsiteX5" fmla="*/ 3270899 w 3619883"/>
                <a:gd name="connsiteY5" fmla="*/ 4128157 h 4275461"/>
                <a:gd name="connsiteX6" fmla="*/ 3327149 w 3619883"/>
                <a:gd name="connsiteY6" fmla="*/ 4128157 h 4275461"/>
                <a:gd name="connsiteX7" fmla="*/ 3269726 w 3619883"/>
                <a:gd name="connsiteY7" fmla="*/ 4275461 h 4275461"/>
                <a:gd name="connsiteX8" fmla="*/ 3052674 w 3619883"/>
                <a:gd name="connsiteY8" fmla="*/ 4275461 h 4275461"/>
                <a:gd name="connsiteX9" fmla="*/ 3096002 w 3619883"/>
                <a:gd name="connsiteY9" fmla="*/ 4128157 h 4275461"/>
                <a:gd name="connsiteX10" fmla="*/ 3137725 w 3619883"/>
                <a:gd name="connsiteY10" fmla="*/ 4128157 h 4275461"/>
                <a:gd name="connsiteX11" fmla="*/ 3137725 w 3619883"/>
                <a:gd name="connsiteY11" fmla="*/ 3951392 h 4275461"/>
                <a:gd name="connsiteX12" fmla="*/ 2959941 w 3619883"/>
                <a:gd name="connsiteY12" fmla="*/ 3951392 h 4275461"/>
                <a:gd name="connsiteX13" fmla="*/ 2959941 w 3619883"/>
                <a:gd name="connsiteY13" fmla="*/ 4128157 h 4275461"/>
                <a:gd name="connsiteX14" fmla="*/ 2996846 w 3619883"/>
                <a:gd name="connsiteY14" fmla="*/ 4128157 h 4275461"/>
                <a:gd name="connsiteX15" fmla="*/ 3014011 w 3619883"/>
                <a:gd name="connsiteY15" fmla="*/ 4275461 h 4275461"/>
                <a:gd name="connsiteX16" fmla="*/ 2761042 w 3619883"/>
                <a:gd name="connsiteY16" fmla="*/ 4275461 h 4275461"/>
                <a:gd name="connsiteX17" fmla="*/ 2761042 w 3619883"/>
                <a:gd name="connsiteY17" fmla="*/ 4128157 h 4275461"/>
                <a:gd name="connsiteX18" fmla="*/ 2826768 w 3619883"/>
                <a:gd name="connsiteY18" fmla="*/ 4128157 h 4275461"/>
                <a:gd name="connsiteX19" fmla="*/ 2826768 w 3619883"/>
                <a:gd name="connsiteY19" fmla="*/ 3951392 h 4275461"/>
                <a:gd name="connsiteX20" fmla="*/ 2648983 w 3619883"/>
                <a:gd name="connsiteY20" fmla="*/ 3951392 h 4275461"/>
                <a:gd name="connsiteX21" fmla="*/ 2648983 w 3619883"/>
                <a:gd name="connsiteY21" fmla="*/ 4128157 h 4275461"/>
                <a:gd name="connsiteX22" fmla="*/ 2690646 w 3619883"/>
                <a:gd name="connsiteY22" fmla="*/ 4128157 h 4275461"/>
                <a:gd name="connsiteX23" fmla="*/ 2690646 w 3619883"/>
                <a:gd name="connsiteY23" fmla="*/ 4275461 h 4275461"/>
                <a:gd name="connsiteX24" fmla="*/ 2511710 w 3619883"/>
                <a:gd name="connsiteY24" fmla="*/ 4275461 h 4275461"/>
                <a:gd name="connsiteX25" fmla="*/ 2454288 w 3619883"/>
                <a:gd name="connsiteY25" fmla="*/ 4128157 h 4275461"/>
                <a:gd name="connsiteX26" fmla="*/ 2515810 w 3619883"/>
                <a:gd name="connsiteY26" fmla="*/ 4128157 h 4275461"/>
                <a:gd name="connsiteX27" fmla="*/ 2515810 w 3619883"/>
                <a:gd name="connsiteY27" fmla="*/ 3951392 h 4275461"/>
                <a:gd name="connsiteX28" fmla="*/ 2338025 w 3619883"/>
                <a:gd name="connsiteY28" fmla="*/ 3951392 h 4275461"/>
                <a:gd name="connsiteX29" fmla="*/ 2338025 w 3619883"/>
                <a:gd name="connsiteY29" fmla="*/ 4128157 h 4275461"/>
                <a:gd name="connsiteX30" fmla="*/ 2395120 w 3619883"/>
                <a:gd name="connsiteY30" fmla="*/ 4128157 h 4275461"/>
                <a:gd name="connsiteX31" fmla="*/ 2337697 w 3619883"/>
                <a:gd name="connsiteY31" fmla="*/ 4275461 h 4275461"/>
                <a:gd name="connsiteX32" fmla="*/ 2150155 w 3619883"/>
                <a:gd name="connsiteY32" fmla="*/ 4275461 h 4275461"/>
                <a:gd name="connsiteX33" fmla="*/ 2150155 w 3619883"/>
                <a:gd name="connsiteY33" fmla="*/ 4128157 h 4275461"/>
                <a:gd name="connsiteX34" fmla="*/ 2204852 w 3619883"/>
                <a:gd name="connsiteY34" fmla="*/ 4128157 h 4275461"/>
                <a:gd name="connsiteX35" fmla="*/ 2204852 w 3619883"/>
                <a:gd name="connsiteY35" fmla="*/ 3951392 h 4275461"/>
                <a:gd name="connsiteX36" fmla="*/ 2027068 w 3619883"/>
                <a:gd name="connsiteY36" fmla="*/ 3951392 h 4275461"/>
                <a:gd name="connsiteX37" fmla="*/ 2027068 w 3619883"/>
                <a:gd name="connsiteY37" fmla="*/ 4128157 h 4275461"/>
                <a:gd name="connsiteX38" fmla="*/ 2079759 w 3619883"/>
                <a:gd name="connsiteY38" fmla="*/ 4128157 h 4275461"/>
                <a:gd name="connsiteX39" fmla="*/ 2079759 w 3619883"/>
                <a:gd name="connsiteY39" fmla="*/ 4275461 h 4275461"/>
                <a:gd name="connsiteX40" fmla="*/ 1824703 w 3619883"/>
                <a:gd name="connsiteY40" fmla="*/ 4275461 h 4275461"/>
                <a:gd name="connsiteX41" fmla="*/ 1834468 w 3619883"/>
                <a:gd name="connsiteY41" fmla="*/ 4128157 h 4275461"/>
                <a:gd name="connsiteX42" fmla="*/ 1893894 w 3619883"/>
                <a:gd name="connsiteY42" fmla="*/ 4128157 h 4275461"/>
                <a:gd name="connsiteX43" fmla="*/ 1893894 w 3619883"/>
                <a:gd name="connsiteY43" fmla="*/ 3951392 h 4275461"/>
                <a:gd name="connsiteX44" fmla="*/ 1716110 w 3619883"/>
                <a:gd name="connsiteY44" fmla="*/ 3951392 h 4275461"/>
                <a:gd name="connsiteX45" fmla="*/ 1716110 w 3619883"/>
                <a:gd name="connsiteY45" fmla="*/ 4006431 h 4275461"/>
                <a:gd name="connsiteX46" fmla="*/ 1703447 w 3619883"/>
                <a:gd name="connsiteY46" fmla="*/ 4007960 h 4275461"/>
                <a:gd name="connsiteX47" fmla="*/ 1716110 w 3619883"/>
                <a:gd name="connsiteY47" fmla="*/ 4044284 h 4275461"/>
                <a:gd name="connsiteX48" fmla="*/ 1716110 w 3619883"/>
                <a:gd name="connsiteY48" fmla="*/ 4128157 h 4275461"/>
                <a:gd name="connsiteX49" fmla="*/ 1745346 w 3619883"/>
                <a:gd name="connsiteY49" fmla="*/ 4128157 h 4275461"/>
                <a:gd name="connsiteX50" fmla="*/ 1796694 w 3619883"/>
                <a:gd name="connsiteY50" fmla="*/ 4275461 h 4275461"/>
                <a:gd name="connsiteX51" fmla="*/ 1558844 w 3619883"/>
                <a:gd name="connsiteY51" fmla="*/ 4275461 h 4275461"/>
                <a:gd name="connsiteX52" fmla="*/ 1517252 w 3619883"/>
                <a:gd name="connsiteY52" fmla="*/ 4128157 h 4275461"/>
                <a:gd name="connsiteX53" fmla="*/ 1582936 w 3619883"/>
                <a:gd name="connsiteY53" fmla="*/ 4128157 h 4275461"/>
                <a:gd name="connsiteX54" fmla="*/ 1582936 w 3619883"/>
                <a:gd name="connsiteY54" fmla="*/ 3951392 h 4275461"/>
                <a:gd name="connsiteX55" fmla="*/ 1405151 w 3619883"/>
                <a:gd name="connsiteY55" fmla="*/ 3951392 h 4275461"/>
                <a:gd name="connsiteX56" fmla="*/ 1405151 w 3619883"/>
                <a:gd name="connsiteY56" fmla="*/ 4128157 h 4275461"/>
                <a:gd name="connsiteX57" fmla="*/ 1468988 w 3619883"/>
                <a:gd name="connsiteY57" fmla="*/ 4128157 h 4275461"/>
                <a:gd name="connsiteX58" fmla="*/ 1427396 w 3619883"/>
                <a:gd name="connsiteY58" fmla="*/ 4275461 h 4275461"/>
                <a:gd name="connsiteX59" fmla="*/ 1210751 w 3619883"/>
                <a:gd name="connsiteY59" fmla="*/ 4275461 h 4275461"/>
                <a:gd name="connsiteX60" fmla="*/ 1210751 w 3619883"/>
                <a:gd name="connsiteY60" fmla="*/ 4128157 h 4275461"/>
                <a:gd name="connsiteX61" fmla="*/ 1271978 w 3619883"/>
                <a:gd name="connsiteY61" fmla="*/ 4128157 h 4275461"/>
                <a:gd name="connsiteX62" fmla="*/ 1271978 w 3619883"/>
                <a:gd name="connsiteY62" fmla="*/ 3951392 h 4275461"/>
                <a:gd name="connsiteX63" fmla="*/ 1094193 w 3619883"/>
                <a:gd name="connsiteY63" fmla="*/ 3951392 h 4275461"/>
                <a:gd name="connsiteX64" fmla="*/ 1094193 w 3619883"/>
                <a:gd name="connsiteY64" fmla="*/ 4128157 h 4275461"/>
                <a:gd name="connsiteX65" fmla="*/ 1140354 w 3619883"/>
                <a:gd name="connsiteY65" fmla="*/ 4128157 h 4275461"/>
                <a:gd name="connsiteX66" fmla="*/ 1140354 w 3619883"/>
                <a:gd name="connsiteY66" fmla="*/ 4275461 h 4275461"/>
                <a:gd name="connsiteX67" fmla="*/ 953807 w 3619883"/>
                <a:gd name="connsiteY67" fmla="*/ 4275461 h 4275461"/>
                <a:gd name="connsiteX68" fmla="*/ 912215 w 3619883"/>
                <a:gd name="connsiteY68" fmla="*/ 4128157 h 4275461"/>
                <a:gd name="connsiteX69" fmla="*/ 961020 w 3619883"/>
                <a:gd name="connsiteY69" fmla="*/ 4128157 h 4275461"/>
                <a:gd name="connsiteX70" fmla="*/ 961020 w 3619883"/>
                <a:gd name="connsiteY70" fmla="*/ 3951392 h 4275461"/>
                <a:gd name="connsiteX71" fmla="*/ 783235 w 3619883"/>
                <a:gd name="connsiteY71" fmla="*/ 3951392 h 4275461"/>
                <a:gd name="connsiteX72" fmla="*/ 783235 w 3619883"/>
                <a:gd name="connsiteY72" fmla="*/ 4128157 h 4275461"/>
                <a:gd name="connsiteX73" fmla="*/ 871024 w 3619883"/>
                <a:gd name="connsiteY73" fmla="*/ 4128157 h 4275461"/>
                <a:gd name="connsiteX74" fmla="*/ 829432 w 3619883"/>
                <a:gd name="connsiteY74" fmla="*/ 4275461 h 4275461"/>
                <a:gd name="connsiteX75" fmla="*/ 611484 w 3619883"/>
                <a:gd name="connsiteY75" fmla="*/ 4275461 h 4275461"/>
                <a:gd name="connsiteX76" fmla="*/ 621247 w 3619883"/>
                <a:gd name="connsiteY76" fmla="*/ 4128157 h 4275461"/>
                <a:gd name="connsiteX77" fmla="*/ 650062 w 3619883"/>
                <a:gd name="connsiteY77" fmla="*/ 4128157 h 4275461"/>
                <a:gd name="connsiteX78" fmla="*/ 650062 w 3619883"/>
                <a:gd name="connsiteY78" fmla="*/ 3951392 h 4275461"/>
                <a:gd name="connsiteX79" fmla="*/ 472277 w 3619883"/>
                <a:gd name="connsiteY79" fmla="*/ 3951392 h 4275461"/>
                <a:gd name="connsiteX80" fmla="*/ 472277 w 3619883"/>
                <a:gd name="connsiteY80" fmla="*/ 4128157 h 4275461"/>
                <a:gd name="connsiteX81" fmla="*/ 522650 w 3619883"/>
                <a:gd name="connsiteY81" fmla="*/ 4128157 h 4275461"/>
                <a:gd name="connsiteX82" fmla="*/ 573998 w 3619883"/>
                <a:gd name="connsiteY82" fmla="*/ 4275461 h 4275461"/>
                <a:gd name="connsiteX83" fmla="*/ 336164 w 3619883"/>
                <a:gd name="connsiteY83" fmla="*/ 4275461 h 4275461"/>
                <a:gd name="connsiteX84" fmla="*/ 294572 w 3619883"/>
                <a:gd name="connsiteY84" fmla="*/ 4128157 h 4275461"/>
                <a:gd name="connsiteX85" fmla="*/ 339106 w 3619883"/>
                <a:gd name="connsiteY85" fmla="*/ 4128157 h 4275461"/>
                <a:gd name="connsiteX86" fmla="*/ 339106 w 3619883"/>
                <a:gd name="connsiteY86" fmla="*/ 3951392 h 4275461"/>
                <a:gd name="connsiteX87" fmla="*/ 161321 w 3619883"/>
                <a:gd name="connsiteY87" fmla="*/ 3951392 h 4275461"/>
                <a:gd name="connsiteX88" fmla="*/ 161321 w 3619883"/>
                <a:gd name="connsiteY88" fmla="*/ 4128157 h 4275461"/>
                <a:gd name="connsiteX89" fmla="*/ 230914 w 3619883"/>
                <a:gd name="connsiteY89" fmla="*/ 4128157 h 4275461"/>
                <a:gd name="connsiteX90" fmla="*/ 189322 w 3619883"/>
                <a:gd name="connsiteY90" fmla="*/ 4275461 h 4275461"/>
                <a:gd name="connsiteX91" fmla="*/ 0 w 3619883"/>
                <a:gd name="connsiteY91" fmla="*/ 4275461 h 4275461"/>
                <a:gd name="connsiteX92" fmla="*/ 0 w 3619883"/>
                <a:gd name="connsiteY92" fmla="*/ 42229 h 4275461"/>
                <a:gd name="connsiteX93" fmla="*/ 42464 w 3619883"/>
                <a:gd name="connsiteY93" fmla="*/ 40518 h 4275461"/>
                <a:gd name="connsiteX94" fmla="*/ 137733 w 3619883"/>
                <a:gd name="connsiteY94" fmla="*/ 35355 h 4275461"/>
                <a:gd name="connsiteX95" fmla="*/ 270565 w 3619883"/>
                <a:gd name="connsiteY95" fmla="*/ 29759 h 4275461"/>
                <a:gd name="connsiteX96" fmla="*/ 479734 w 3619883"/>
                <a:gd name="connsiteY96" fmla="*/ 45455 h 4275461"/>
                <a:gd name="connsiteX97" fmla="*/ 524103 w 3619883"/>
                <a:gd name="connsiteY97" fmla="*/ 41625 h 4275461"/>
                <a:gd name="connsiteX98" fmla="*/ 624416 w 3619883"/>
                <a:gd name="connsiteY98" fmla="*/ 22696 h 4275461"/>
                <a:gd name="connsiteX99" fmla="*/ 657762 w 3619883"/>
                <a:gd name="connsiteY99" fmla="*/ 18351 h 4275461"/>
                <a:gd name="connsiteX100" fmla="*/ 690557 w 3619883"/>
                <a:gd name="connsiteY100" fmla="*/ 25792 h 4275461"/>
                <a:gd name="connsiteX101" fmla="*/ 745123 w 3619883"/>
                <a:gd name="connsiteY101" fmla="*/ 40157 h 4275461"/>
                <a:gd name="connsiteX102" fmla="*/ 789493 w 3619883"/>
                <a:gd name="connsiteY102" fmla="*/ 36327 h 4275461"/>
                <a:gd name="connsiteX103" fmla="*/ 854255 w 3619883"/>
                <a:gd name="connsiteY103" fmla="*/ 68887 h 4275461"/>
                <a:gd name="connsiteX104" fmla="*/ 897520 w 3619883"/>
                <a:gd name="connsiteY104" fmla="*/ 88629 h 4275461"/>
                <a:gd name="connsiteX105" fmla="*/ 940510 w 3619883"/>
                <a:gd name="connsiteY105" fmla="*/ 114265 h 4275461"/>
                <a:gd name="connsiteX106" fmla="*/ 1082712 w 3619883"/>
                <a:gd name="connsiteY106" fmla="*/ 144543 h 4275461"/>
                <a:gd name="connsiteX107" fmla="*/ 1205348 w 3619883"/>
                <a:gd name="connsiteY107" fmla="*/ 120753 h 4275461"/>
                <a:gd name="connsiteX108" fmla="*/ 1271764 w 3619883"/>
                <a:gd name="connsiteY108" fmla="*/ 117956 h 4275461"/>
                <a:gd name="connsiteX109" fmla="*/ 1315583 w 3619883"/>
                <a:gd name="connsiteY109" fmla="*/ 125912 h 4275461"/>
                <a:gd name="connsiteX110" fmla="*/ 1359125 w 3619883"/>
                <a:gd name="connsiteY110" fmla="*/ 139761 h 4275461"/>
                <a:gd name="connsiteX111" fmla="*/ 1391919 w 3619883"/>
                <a:gd name="connsiteY111" fmla="*/ 147202 h 4275461"/>
                <a:gd name="connsiteX112" fmla="*/ 1436563 w 3619883"/>
                <a:gd name="connsiteY112" fmla="*/ 137480 h 4275461"/>
                <a:gd name="connsiteX113" fmla="*/ 1471566 w 3619883"/>
                <a:gd name="connsiteY113" fmla="*/ 97777 h 4275461"/>
                <a:gd name="connsiteX114" fmla="*/ 1505739 w 3619883"/>
                <a:gd name="connsiteY114" fmla="*/ 75753 h 4275461"/>
                <a:gd name="connsiteX115" fmla="*/ 1590891 w 3619883"/>
                <a:gd name="connsiteY115" fmla="*/ 144702 h 4275461"/>
                <a:gd name="connsiteX116" fmla="*/ 1625616 w 3619883"/>
                <a:gd name="connsiteY116" fmla="*/ 110893 h 4275461"/>
                <a:gd name="connsiteX117" fmla="*/ 1658964 w 3619883"/>
                <a:gd name="connsiteY117" fmla="*/ 106547 h 4275461"/>
                <a:gd name="connsiteX118" fmla="*/ 1746598 w 3619883"/>
                <a:gd name="connsiteY118" fmla="*/ 122460 h 4275461"/>
                <a:gd name="connsiteX119" fmla="*/ 1811913 w 3619883"/>
                <a:gd name="connsiteY119" fmla="*/ 143234 h 4275461"/>
                <a:gd name="connsiteX120" fmla="*/ 1856557 w 3619883"/>
                <a:gd name="connsiteY120" fmla="*/ 133511 h 4275461"/>
                <a:gd name="connsiteX121" fmla="*/ 2066003 w 3619883"/>
                <a:gd name="connsiteY121" fmla="*/ 143313 h 4275461"/>
                <a:gd name="connsiteX122" fmla="*/ 2177615 w 3619883"/>
                <a:gd name="connsiteY122" fmla="*/ 119007 h 4275461"/>
                <a:gd name="connsiteX123" fmla="*/ 2255883 w 3619883"/>
                <a:gd name="connsiteY123" fmla="*/ 99047 h 4275461"/>
                <a:gd name="connsiteX124" fmla="*/ 2344622 w 3619883"/>
                <a:gd name="connsiteY124" fmla="*/ 91388 h 4275461"/>
                <a:gd name="connsiteX125" fmla="*/ 2455682 w 3619883"/>
                <a:gd name="connsiteY125" fmla="*/ 78869 h 4275461"/>
                <a:gd name="connsiteX126" fmla="*/ 2632609 w 3619883"/>
                <a:gd name="connsiteY126" fmla="*/ 75338 h 4275461"/>
                <a:gd name="connsiteX127" fmla="*/ 2742291 w 3619883"/>
                <a:gd name="connsiteY127" fmla="*/ 92282 h 4275461"/>
                <a:gd name="connsiteX128" fmla="*/ 2851974 w 3619883"/>
                <a:gd name="connsiteY128" fmla="*/ 109227 h 4275461"/>
                <a:gd name="connsiteX129" fmla="*/ 2907643 w 3619883"/>
                <a:gd name="connsiteY129" fmla="*/ 100020 h 4275461"/>
                <a:gd name="connsiteX130" fmla="*/ 2944022 w 3619883"/>
                <a:gd name="connsiteY130" fmla="*/ 30853 h 4275461"/>
                <a:gd name="connsiteX131" fmla="*/ 3022289 w 3619883"/>
                <a:gd name="connsiteY131" fmla="*/ 10893 h 4275461"/>
                <a:gd name="connsiteX132" fmla="*/ 3054807 w 3619883"/>
                <a:gd name="connsiteY132" fmla="*/ 24226 h 4275461"/>
                <a:gd name="connsiteX133" fmla="*/ 3141892 w 3619883"/>
                <a:gd name="connsiteY133" fmla="*/ 51925 h 4275461"/>
                <a:gd name="connsiteX134" fmla="*/ 3185711 w 3619883"/>
                <a:gd name="connsiteY134" fmla="*/ 59881 h 4275461"/>
                <a:gd name="connsiteX135" fmla="*/ 3219056 w 3619883"/>
                <a:gd name="connsiteY135" fmla="*/ 55536 h 4275461"/>
                <a:gd name="connsiteX136" fmla="*/ 3263425 w 3619883"/>
                <a:gd name="connsiteY136" fmla="*/ 51706 h 4275461"/>
                <a:gd name="connsiteX137" fmla="*/ 3296219 w 3619883"/>
                <a:gd name="connsiteY137" fmla="*/ 59147 h 4275461"/>
                <a:gd name="connsiteX138" fmla="*/ 3319094 w 3619883"/>
                <a:gd name="connsiteY138" fmla="*/ 42500 h 4275461"/>
                <a:gd name="connsiteX139" fmla="*/ 3420511 w 3619883"/>
                <a:gd name="connsiteY139" fmla="*/ 0 h 4275461"/>
                <a:gd name="connsiteX140" fmla="*/ 3453305 w 3619883"/>
                <a:gd name="connsiteY140" fmla="*/ 7440 h 4275461"/>
                <a:gd name="connsiteX141" fmla="*/ 3496571 w 3619883"/>
                <a:gd name="connsiteY141" fmla="*/ 27182 h 4275461"/>
                <a:gd name="connsiteX142" fmla="*/ 3602117 w 3619883"/>
                <a:gd name="connsiteY142" fmla="*/ 132521 h 4275461"/>
                <a:gd name="connsiteX143" fmla="*/ 3619883 w 3619883"/>
                <a:gd name="connsiteY143" fmla="*/ 140049 h 4275461"/>
                <a:gd name="connsiteX144" fmla="*/ 3619883 w 3619883"/>
                <a:gd name="connsiteY14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448683 w 3619883"/>
                <a:gd name="connsiteY3" fmla="*/ 4128157 h 4275461"/>
                <a:gd name="connsiteX4" fmla="*/ 3270899 w 3619883"/>
                <a:gd name="connsiteY4" fmla="*/ 4128157 h 4275461"/>
                <a:gd name="connsiteX5" fmla="*/ 3327149 w 3619883"/>
                <a:gd name="connsiteY5" fmla="*/ 4128157 h 4275461"/>
                <a:gd name="connsiteX6" fmla="*/ 3269726 w 3619883"/>
                <a:gd name="connsiteY6" fmla="*/ 4275461 h 4275461"/>
                <a:gd name="connsiteX7" fmla="*/ 3052674 w 3619883"/>
                <a:gd name="connsiteY7" fmla="*/ 4275461 h 4275461"/>
                <a:gd name="connsiteX8" fmla="*/ 3096002 w 3619883"/>
                <a:gd name="connsiteY8" fmla="*/ 4128157 h 4275461"/>
                <a:gd name="connsiteX9" fmla="*/ 3137725 w 3619883"/>
                <a:gd name="connsiteY9" fmla="*/ 4128157 h 4275461"/>
                <a:gd name="connsiteX10" fmla="*/ 3137725 w 3619883"/>
                <a:gd name="connsiteY10" fmla="*/ 3951392 h 4275461"/>
                <a:gd name="connsiteX11" fmla="*/ 2959941 w 3619883"/>
                <a:gd name="connsiteY11" fmla="*/ 3951392 h 4275461"/>
                <a:gd name="connsiteX12" fmla="*/ 2959941 w 3619883"/>
                <a:gd name="connsiteY12" fmla="*/ 4128157 h 4275461"/>
                <a:gd name="connsiteX13" fmla="*/ 2996846 w 3619883"/>
                <a:gd name="connsiteY13" fmla="*/ 4128157 h 4275461"/>
                <a:gd name="connsiteX14" fmla="*/ 3014011 w 3619883"/>
                <a:gd name="connsiteY14" fmla="*/ 4275461 h 4275461"/>
                <a:gd name="connsiteX15" fmla="*/ 2761042 w 3619883"/>
                <a:gd name="connsiteY15" fmla="*/ 4275461 h 4275461"/>
                <a:gd name="connsiteX16" fmla="*/ 2761042 w 3619883"/>
                <a:gd name="connsiteY16" fmla="*/ 4128157 h 4275461"/>
                <a:gd name="connsiteX17" fmla="*/ 2826768 w 3619883"/>
                <a:gd name="connsiteY17" fmla="*/ 4128157 h 4275461"/>
                <a:gd name="connsiteX18" fmla="*/ 2826768 w 3619883"/>
                <a:gd name="connsiteY18" fmla="*/ 3951392 h 4275461"/>
                <a:gd name="connsiteX19" fmla="*/ 2648983 w 3619883"/>
                <a:gd name="connsiteY19" fmla="*/ 3951392 h 4275461"/>
                <a:gd name="connsiteX20" fmla="*/ 2648983 w 3619883"/>
                <a:gd name="connsiteY20" fmla="*/ 4128157 h 4275461"/>
                <a:gd name="connsiteX21" fmla="*/ 2690646 w 3619883"/>
                <a:gd name="connsiteY21" fmla="*/ 4128157 h 4275461"/>
                <a:gd name="connsiteX22" fmla="*/ 2690646 w 3619883"/>
                <a:gd name="connsiteY22" fmla="*/ 4275461 h 4275461"/>
                <a:gd name="connsiteX23" fmla="*/ 2511710 w 3619883"/>
                <a:gd name="connsiteY23" fmla="*/ 4275461 h 4275461"/>
                <a:gd name="connsiteX24" fmla="*/ 2454288 w 3619883"/>
                <a:gd name="connsiteY24" fmla="*/ 4128157 h 4275461"/>
                <a:gd name="connsiteX25" fmla="*/ 2515810 w 3619883"/>
                <a:gd name="connsiteY25" fmla="*/ 4128157 h 4275461"/>
                <a:gd name="connsiteX26" fmla="*/ 2515810 w 3619883"/>
                <a:gd name="connsiteY26" fmla="*/ 3951392 h 4275461"/>
                <a:gd name="connsiteX27" fmla="*/ 2338025 w 3619883"/>
                <a:gd name="connsiteY27" fmla="*/ 3951392 h 4275461"/>
                <a:gd name="connsiteX28" fmla="*/ 2338025 w 3619883"/>
                <a:gd name="connsiteY28" fmla="*/ 4128157 h 4275461"/>
                <a:gd name="connsiteX29" fmla="*/ 2395120 w 3619883"/>
                <a:gd name="connsiteY29" fmla="*/ 4128157 h 4275461"/>
                <a:gd name="connsiteX30" fmla="*/ 2337697 w 3619883"/>
                <a:gd name="connsiteY30" fmla="*/ 4275461 h 4275461"/>
                <a:gd name="connsiteX31" fmla="*/ 2150155 w 3619883"/>
                <a:gd name="connsiteY31" fmla="*/ 4275461 h 4275461"/>
                <a:gd name="connsiteX32" fmla="*/ 2150155 w 3619883"/>
                <a:gd name="connsiteY32" fmla="*/ 4128157 h 4275461"/>
                <a:gd name="connsiteX33" fmla="*/ 2204852 w 3619883"/>
                <a:gd name="connsiteY33" fmla="*/ 4128157 h 4275461"/>
                <a:gd name="connsiteX34" fmla="*/ 2204852 w 3619883"/>
                <a:gd name="connsiteY34" fmla="*/ 3951392 h 4275461"/>
                <a:gd name="connsiteX35" fmla="*/ 2027068 w 3619883"/>
                <a:gd name="connsiteY35" fmla="*/ 3951392 h 4275461"/>
                <a:gd name="connsiteX36" fmla="*/ 2027068 w 3619883"/>
                <a:gd name="connsiteY36" fmla="*/ 4128157 h 4275461"/>
                <a:gd name="connsiteX37" fmla="*/ 2079759 w 3619883"/>
                <a:gd name="connsiteY37" fmla="*/ 4128157 h 4275461"/>
                <a:gd name="connsiteX38" fmla="*/ 2079759 w 3619883"/>
                <a:gd name="connsiteY38" fmla="*/ 4275461 h 4275461"/>
                <a:gd name="connsiteX39" fmla="*/ 1824703 w 3619883"/>
                <a:gd name="connsiteY39" fmla="*/ 4275461 h 4275461"/>
                <a:gd name="connsiteX40" fmla="*/ 1834468 w 3619883"/>
                <a:gd name="connsiteY40" fmla="*/ 4128157 h 4275461"/>
                <a:gd name="connsiteX41" fmla="*/ 1893894 w 3619883"/>
                <a:gd name="connsiteY41" fmla="*/ 4128157 h 4275461"/>
                <a:gd name="connsiteX42" fmla="*/ 1893894 w 3619883"/>
                <a:gd name="connsiteY42" fmla="*/ 3951392 h 4275461"/>
                <a:gd name="connsiteX43" fmla="*/ 1716110 w 3619883"/>
                <a:gd name="connsiteY43" fmla="*/ 3951392 h 4275461"/>
                <a:gd name="connsiteX44" fmla="*/ 1716110 w 3619883"/>
                <a:gd name="connsiteY44" fmla="*/ 4006431 h 4275461"/>
                <a:gd name="connsiteX45" fmla="*/ 1703447 w 3619883"/>
                <a:gd name="connsiteY45" fmla="*/ 4007960 h 4275461"/>
                <a:gd name="connsiteX46" fmla="*/ 1716110 w 3619883"/>
                <a:gd name="connsiteY46" fmla="*/ 4044284 h 4275461"/>
                <a:gd name="connsiteX47" fmla="*/ 1716110 w 3619883"/>
                <a:gd name="connsiteY47" fmla="*/ 4128157 h 4275461"/>
                <a:gd name="connsiteX48" fmla="*/ 1745346 w 3619883"/>
                <a:gd name="connsiteY48" fmla="*/ 4128157 h 4275461"/>
                <a:gd name="connsiteX49" fmla="*/ 1796694 w 3619883"/>
                <a:gd name="connsiteY49" fmla="*/ 4275461 h 4275461"/>
                <a:gd name="connsiteX50" fmla="*/ 1558844 w 3619883"/>
                <a:gd name="connsiteY50" fmla="*/ 4275461 h 4275461"/>
                <a:gd name="connsiteX51" fmla="*/ 1517252 w 3619883"/>
                <a:gd name="connsiteY51" fmla="*/ 4128157 h 4275461"/>
                <a:gd name="connsiteX52" fmla="*/ 1582936 w 3619883"/>
                <a:gd name="connsiteY52" fmla="*/ 4128157 h 4275461"/>
                <a:gd name="connsiteX53" fmla="*/ 1582936 w 3619883"/>
                <a:gd name="connsiteY53" fmla="*/ 3951392 h 4275461"/>
                <a:gd name="connsiteX54" fmla="*/ 1405151 w 3619883"/>
                <a:gd name="connsiteY54" fmla="*/ 3951392 h 4275461"/>
                <a:gd name="connsiteX55" fmla="*/ 1405151 w 3619883"/>
                <a:gd name="connsiteY55" fmla="*/ 4128157 h 4275461"/>
                <a:gd name="connsiteX56" fmla="*/ 1468988 w 3619883"/>
                <a:gd name="connsiteY56" fmla="*/ 4128157 h 4275461"/>
                <a:gd name="connsiteX57" fmla="*/ 1427396 w 3619883"/>
                <a:gd name="connsiteY57" fmla="*/ 4275461 h 4275461"/>
                <a:gd name="connsiteX58" fmla="*/ 1210751 w 3619883"/>
                <a:gd name="connsiteY58" fmla="*/ 4275461 h 4275461"/>
                <a:gd name="connsiteX59" fmla="*/ 1210751 w 3619883"/>
                <a:gd name="connsiteY59" fmla="*/ 4128157 h 4275461"/>
                <a:gd name="connsiteX60" fmla="*/ 1271978 w 3619883"/>
                <a:gd name="connsiteY60" fmla="*/ 4128157 h 4275461"/>
                <a:gd name="connsiteX61" fmla="*/ 1271978 w 3619883"/>
                <a:gd name="connsiteY61" fmla="*/ 3951392 h 4275461"/>
                <a:gd name="connsiteX62" fmla="*/ 1094193 w 3619883"/>
                <a:gd name="connsiteY62" fmla="*/ 3951392 h 4275461"/>
                <a:gd name="connsiteX63" fmla="*/ 1094193 w 3619883"/>
                <a:gd name="connsiteY63" fmla="*/ 4128157 h 4275461"/>
                <a:gd name="connsiteX64" fmla="*/ 1140354 w 3619883"/>
                <a:gd name="connsiteY64" fmla="*/ 4128157 h 4275461"/>
                <a:gd name="connsiteX65" fmla="*/ 1140354 w 3619883"/>
                <a:gd name="connsiteY65" fmla="*/ 4275461 h 4275461"/>
                <a:gd name="connsiteX66" fmla="*/ 953807 w 3619883"/>
                <a:gd name="connsiteY66" fmla="*/ 4275461 h 4275461"/>
                <a:gd name="connsiteX67" fmla="*/ 912215 w 3619883"/>
                <a:gd name="connsiteY67" fmla="*/ 4128157 h 4275461"/>
                <a:gd name="connsiteX68" fmla="*/ 961020 w 3619883"/>
                <a:gd name="connsiteY68" fmla="*/ 4128157 h 4275461"/>
                <a:gd name="connsiteX69" fmla="*/ 961020 w 3619883"/>
                <a:gd name="connsiteY69" fmla="*/ 3951392 h 4275461"/>
                <a:gd name="connsiteX70" fmla="*/ 783235 w 3619883"/>
                <a:gd name="connsiteY70" fmla="*/ 3951392 h 4275461"/>
                <a:gd name="connsiteX71" fmla="*/ 783235 w 3619883"/>
                <a:gd name="connsiteY71" fmla="*/ 4128157 h 4275461"/>
                <a:gd name="connsiteX72" fmla="*/ 871024 w 3619883"/>
                <a:gd name="connsiteY72" fmla="*/ 4128157 h 4275461"/>
                <a:gd name="connsiteX73" fmla="*/ 829432 w 3619883"/>
                <a:gd name="connsiteY73" fmla="*/ 4275461 h 4275461"/>
                <a:gd name="connsiteX74" fmla="*/ 611484 w 3619883"/>
                <a:gd name="connsiteY74" fmla="*/ 4275461 h 4275461"/>
                <a:gd name="connsiteX75" fmla="*/ 621247 w 3619883"/>
                <a:gd name="connsiteY75" fmla="*/ 4128157 h 4275461"/>
                <a:gd name="connsiteX76" fmla="*/ 650062 w 3619883"/>
                <a:gd name="connsiteY76" fmla="*/ 4128157 h 4275461"/>
                <a:gd name="connsiteX77" fmla="*/ 650062 w 3619883"/>
                <a:gd name="connsiteY77" fmla="*/ 3951392 h 4275461"/>
                <a:gd name="connsiteX78" fmla="*/ 472277 w 3619883"/>
                <a:gd name="connsiteY78" fmla="*/ 3951392 h 4275461"/>
                <a:gd name="connsiteX79" fmla="*/ 472277 w 3619883"/>
                <a:gd name="connsiteY79" fmla="*/ 4128157 h 4275461"/>
                <a:gd name="connsiteX80" fmla="*/ 522650 w 3619883"/>
                <a:gd name="connsiteY80" fmla="*/ 4128157 h 4275461"/>
                <a:gd name="connsiteX81" fmla="*/ 573998 w 3619883"/>
                <a:gd name="connsiteY81" fmla="*/ 4275461 h 4275461"/>
                <a:gd name="connsiteX82" fmla="*/ 336164 w 3619883"/>
                <a:gd name="connsiteY82" fmla="*/ 4275461 h 4275461"/>
                <a:gd name="connsiteX83" fmla="*/ 294572 w 3619883"/>
                <a:gd name="connsiteY83" fmla="*/ 4128157 h 4275461"/>
                <a:gd name="connsiteX84" fmla="*/ 339106 w 3619883"/>
                <a:gd name="connsiteY84" fmla="*/ 4128157 h 4275461"/>
                <a:gd name="connsiteX85" fmla="*/ 339106 w 3619883"/>
                <a:gd name="connsiteY85" fmla="*/ 3951392 h 4275461"/>
                <a:gd name="connsiteX86" fmla="*/ 161321 w 3619883"/>
                <a:gd name="connsiteY86" fmla="*/ 3951392 h 4275461"/>
                <a:gd name="connsiteX87" fmla="*/ 161321 w 3619883"/>
                <a:gd name="connsiteY87" fmla="*/ 4128157 h 4275461"/>
                <a:gd name="connsiteX88" fmla="*/ 230914 w 3619883"/>
                <a:gd name="connsiteY88" fmla="*/ 4128157 h 4275461"/>
                <a:gd name="connsiteX89" fmla="*/ 189322 w 3619883"/>
                <a:gd name="connsiteY89" fmla="*/ 4275461 h 4275461"/>
                <a:gd name="connsiteX90" fmla="*/ 0 w 3619883"/>
                <a:gd name="connsiteY90" fmla="*/ 4275461 h 4275461"/>
                <a:gd name="connsiteX91" fmla="*/ 0 w 3619883"/>
                <a:gd name="connsiteY91" fmla="*/ 42229 h 4275461"/>
                <a:gd name="connsiteX92" fmla="*/ 42464 w 3619883"/>
                <a:gd name="connsiteY92" fmla="*/ 40518 h 4275461"/>
                <a:gd name="connsiteX93" fmla="*/ 137733 w 3619883"/>
                <a:gd name="connsiteY93" fmla="*/ 35355 h 4275461"/>
                <a:gd name="connsiteX94" fmla="*/ 270565 w 3619883"/>
                <a:gd name="connsiteY94" fmla="*/ 29759 h 4275461"/>
                <a:gd name="connsiteX95" fmla="*/ 479734 w 3619883"/>
                <a:gd name="connsiteY95" fmla="*/ 45455 h 4275461"/>
                <a:gd name="connsiteX96" fmla="*/ 524103 w 3619883"/>
                <a:gd name="connsiteY96" fmla="*/ 41625 h 4275461"/>
                <a:gd name="connsiteX97" fmla="*/ 624416 w 3619883"/>
                <a:gd name="connsiteY97" fmla="*/ 22696 h 4275461"/>
                <a:gd name="connsiteX98" fmla="*/ 657762 w 3619883"/>
                <a:gd name="connsiteY98" fmla="*/ 18351 h 4275461"/>
                <a:gd name="connsiteX99" fmla="*/ 690557 w 3619883"/>
                <a:gd name="connsiteY99" fmla="*/ 25792 h 4275461"/>
                <a:gd name="connsiteX100" fmla="*/ 745123 w 3619883"/>
                <a:gd name="connsiteY100" fmla="*/ 40157 h 4275461"/>
                <a:gd name="connsiteX101" fmla="*/ 789493 w 3619883"/>
                <a:gd name="connsiteY101" fmla="*/ 36327 h 4275461"/>
                <a:gd name="connsiteX102" fmla="*/ 854255 w 3619883"/>
                <a:gd name="connsiteY102" fmla="*/ 68887 h 4275461"/>
                <a:gd name="connsiteX103" fmla="*/ 897520 w 3619883"/>
                <a:gd name="connsiteY103" fmla="*/ 88629 h 4275461"/>
                <a:gd name="connsiteX104" fmla="*/ 940510 w 3619883"/>
                <a:gd name="connsiteY104" fmla="*/ 114265 h 4275461"/>
                <a:gd name="connsiteX105" fmla="*/ 1082712 w 3619883"/>
                <a:gd name="connsiteY105" fmla="*/ 144543 h 4275461"/>
                <a:gd name="connsiteX106" fmla="*/ 1205348 w 3619883"/>
                <a:gd name="connsiteY106" fmla="*/ 120753 h 4275461"/>
                <a:gd name="connsiteX107" fmla="*/ 1271764 w 3619883"/>
                <a:gd name="connsiteY107" fmla="*/ 117956 h 4275461"/>
                <a:gd name="connsiteX108" fmla="*/ 1315583 w 3619883"/>
                <a:gd name="connsiteY108" fmla="*/ 125912 h 4275461"/>
                <a:gd name="connsiteX109" fmla="*/ 1359125 w 3619883"/>
                <a:gd name="connsiteY109" fmla="*/ 139761 h 4275461"/>
                <a:gd name="connsiteX110" fmla="*/ 1391919 w 3619883"/>
                <a:gd name="connsiteY110" fmla="*/ 147202 h 4275461"/>
                <a:gd name="connsiteX111" fmla="*/ 1436563 w 3619883"/>
                <a:gd name="connsiteY111" fmla="*/ 137480 h 4275461"/>
                <a:gd name="connsiteX112" fmla="*/ 1471566 w 3619883"/>
                <a:gd name="connsiteY112" fmla="*/ 97777 h 4275461"/>
                <a:gd name="connsiteX113" fmla="*/ 1505739 w 3619883"/>
                <a:gd name="connsiteY113" fmla="*/ 75753 h 4275461"/>
                <a:gd name="connsiteX114" fmla="*/ 1590891 w 3619883"/>
                <a:gd name="connsiteY114" fmla="*/ 144702 h 4275461"/>
                <a:gd name="connsiteX115" fmla="*/ 1625616 w 3619883"/>
                <a:gd name="connsiteY115" fmla="*/ 110893 h 4275461"/>
                <a:gd name="connsiteX116" fmla="*/ 1658964 w 3619883"/>
                <a:gd name="connsiteY116" fmla="*/ 106547 h 4275461"/>
                <a:gd name="connsiteX117" fmla="*/ 1746598 w 3619883"/>
                <a:gd name="connsiteY117" fmla="*/ 122460 h 4275461"/>
                <a:gd name="connsiteX118" fmla="*/ 1811913 w 3619883"/>
                <a:gd name="connsiteY118" fmla="*/ 143234 h 4275461"/>
                <a:gd name="connsiteX119" fmla="*/ 1856557 w 3619883"/>
                <a:gd name="connsiteY119" fmla="*/ 133511 h 4275461"/>
                <a:gd name="connsiteX120" fmla="*/ 2066003 w 3619883"/>
                <a:gd name="connsiteY120" fmla="*/ 143313 h 4275461"/>
                <a:gd name="connsiteX121" fmla="*/ 2177615 w 3619883"/>
                <a:gd name="connsiteY121" fmla="*/ 119007 h 4275461"/>
                <a:gd name="connsiteX122" fmla="*/ 2255883 w 3619883"/>
                <a:gd name="connsiteY122" fmla="*/ 99047 h 4275461"/>
                <a:gd name="connsiteX123" fmla="*/ 2344622 w 3619883"/>
                <a:gd name="connsiteY123" fmla="*/ 91388 h 4275461"/>
                <a:gd name="connsiteX124" fmla="*/ 2455682 w 3619883"/>
                <a:gd name="connsiteY124" fmla="*/ 78869 h 4275461"/>
                <a:gd name="connsiteX125" fmla="*/ 2632609 w 3619883"/>
                <a:gd name="connsiteY125" fmla="*/ 75338 h 4275461"/>
                <a:gd name="connsiteX126" fmla="*/ 2742291 w 3619883"/>
                <a:gd name="connsiteY126" fmla="*/ 92282 h 4275461"/>
                <a:gd name="connsiteX127" fmla="*/ 2851974 w 3619883"/>
                <a:gd name="connsiteY127" fmla="*/ 109227 h 4275461"/>
                <a:gd name="connsiteX128" fmla="*/ 2907643 w 3619883"/>
                <a:gd name="connsiteY128" fmla="*/ 100020 h 4275461"/>
                <a:gd name="connsiteX129" fmla="*/ 2944022 w 3619883"/>
                <a:gd name="connsiteY129" fmla="*/ 30853 h 4275461"/>
                <a:gd name="connsiteX130" fmla="*/ 3022289 w 3619883"/>
                <a:gd name="connsiteY130" fmla="*/ 10893 h 4275461"/>
                <a:gd name="connsiteX131" fmla="*/ 3054807 w 3619883"/>
                <a:gd name="connsiteY131" fmla="*/ 24226 h 4275461"/>
                <a:gd name="connsiteX132" fmla="*/ 3141892 w 3619883"/>
                <a:gd name="connsiteY132" fmla="*/ 51925 h 4275461"/>
                <a:gd name="connsiteX133" fmla="*/ 3185711 w 3619883"/>
                <a:gd name="connsiteY133" fmla="*/ 59881 h 4275461"/>
                <a:gd name="connsiteX134" fmla="*/ 3219056 w 3619883"/>
                <a:gd name="connsiteY134" fmla="*/ 55536 h 4275461"/>
                <a:gd name="connsiteX135" fmla="*/ 3263425 w 3619883"/>
                <a:gd name="connsiteY135" fmla="*/ 51706 h 4275461"/>
                <a:gd name="connsiteX136" fmla="*/ 3296219 w 3619883"/>
                <a:gd name="connsiteY136" fmla="*/ 59147 h 4275461"/>
                <a:gd name="connsiteX137" fmla="*/ 3319094 w 3619883"/>
                <a:gd name="connsiteY137" fmla="*/ 42500 h 4275461"/>
                <a:gd name="connsiteX138" fmla="*/ 3420511 w 3619883"/>
                <a:gd name="connsiteY138" fmla="*/ 0 h 4275461"/>
                <a:gd name="connsiteX139" fmla="*/ 3453305 w 3619883"/>
                <a:gd name="connsiteY139" fmla="*/ 7440 h 4275461"/>
                <a:gd name="connsiteX140" fmla="*/ 3496571 w 3619883"/>
                <a:gd name="connsiteY140" fmla="*/ 27182 h 4275461"/>
                <a:gd name="connsiteX141" fmla="*/ 3602117 w 3619883"/>
                <a:gd name="connsiteY141" fmla="*/ 132521 h 4275461"/>
                <a:gd name="connsiteX142" fmla="*/ 3619883 w 3619883"/>
                <a:gd name="connsiteY142" fmla="*/ 140049 h 4275461"/>
                <a:gd name="connsiteX143" fmla="*/ 3619883 w 3619883"/>
                <a:gd name="connsiteY14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270899 w 3619883"/>
                <a:gd name="connsiteY3" fmla="*/ 4128157 h 4275461"/>
                <a:gd name="connsiteX4" fmla="*/ 3327149 w 3619883"/>
                <a:gd name="connsiteY4" fmla="*/ 4128157 h 4275461"/>
                <a:gd name="connsiteX5" fmla="*/ 3269726 w 3619883"/>
                <a:gd name="connsiteY5" fmla="*/ 4275461 h 4275461"/>
                <a:gd name="connsiteX6" fmla="*/ 3052674 w 3619883"/>
                <a:gd name="connsiteY6" fmla="*/ 4275461 h 4275461"/>
                <a:gd name="connsiteX7" fmla="*/ 3096002 w 3619883"/>
                <a:gd name="connsiteY7" fmla="*/ 4128157 h 4275461"/>
                <a:gd name="connsiteX8" fmla="*/ 3137725 w 3619883"/>
                <a:gd name="connsiteY8" fmla="*/ 4128157 h 4275461"/>
                <a:gd name="connsiteX9" fmla="*/ 3137725 w 3619883"/>
                <a:gd name="connsiteY9" fmla="*/ 3951392 h 4275461"/>
                <a:gd name="connsiteX10" fmla="*/ 2959941 w 3619883"/>
                <a:gd name="connsiteY10" fmla="*/ 3951392 h 4275461"/>
                <a:gd name="connsiteX11" fmla="*/ 2959941 w 3619883"/>
                <a:gd name="connsiteY11" fmla="*/ 4128157 h 4275461"/>
                <a:gd name="connsiteX12" fmla="*/ 2996846 w 3619883"/>
                <a:gd name="connsiteY12" fmla="*/ 4128157 h 4275461"/>
                <a:gd name="connsiteX13" fmla="*/ 3014011 w 3619883"/>
                <a:gd name="connsiteY13" fmla="*/ 4275461 h 4275461"/>
                <a:gd name="connsiteX14" fmla="*/ 2761042 w 3619883"/>
                <a:gd name="connsiteY14" fmla="*/ 4275461 h 4275461"/>
                <a:gd name="connsiteX15" fmla="*/ 2761042 w 3619883"/>
                <a:gd name="connsiteY15" fmla="*/ 4128157 h 4275461"/>
                <a:gd name="connsiteX16" fmla="*/ 2826768 w 3619883"/>
                <a:gd name="connsiteY16" fmla="*/ 4128157 h 4275461"/>
                <a:gd name="connsiteX17" fmla="*/ 2826768 w 3619883"/>
                <a:gd name="connsiteY17" fmla="*/ 3951392 h 4275461"/>
                <a:gd name="connsiteX18" fmla="*/ 2648983 w 3619883"/>
                <a:gd name="connsiteY18" fmla="*/ 3951392 h 4275461"/>
                <a:gd name="connsiteX19" fmla="*/ 2648983 w 3619883"/>
                <a:gd name="connsiteY19" fmla="*/ 4128157 h 4275461"/>
                <a:gd name="connsiteX20" fmla="*/ 2690646 w 3619883"/>
                <a:gd name="connsiteY20" fmla="*/ 4128157 h 4275461"/>
                <a:gd name="connsiteX21" fmla="*/ 2690646 w 3619883"/>
                <a:gd name="connsiteY21" fmla="*/ 4275461 h 4275461"/>
                <a:gd name="connsiteX22" fmla="*/ 2511710 w 3619883"/>
                <a:gd name="connsiteY22" fmla="*/ 4275461 h 4275461"/>
                <a:gd name="connsiteX23" fmla="*/ 2454288 w 3619883"/>
                <a:gd name="connsiteY23" fmla="*/ 4128157 h 4275461"/>
                <a:gd name="connsiteX24" fmla="*/ 2515810 w 3619883"/>
                <a:gd name="connsiteY24" fmla="*/ 4128157 h 4275461"/>
                <a:gd name="connsiteX25" fmla="*/ 2515810 w 3619883"/>
                <a:gd name="connsiteY25" fmla="*/ 3951392 h 4275461"/>
                <a:gd name="connsiteX26" fmla="*/ 2338025 w 3619883"/>
                <a:gd name="connsiteY26" fmla="*/ 3951392 h 4275461"/>
                <a:gd name="connsiteX27" fmla="*/ 2338025 w 3619883"/>
                <a:gd name="connsiteY27" fmla="*/ 4128157 h 4275461"/>
                <a:gd name="connsiteX28" fmla="*/ 2395120 w 3619883"/>
                <a:gd name="connsiteY28" fmla="*/ 4128157 h 4275461"/>
                <a:gd name="connsiteX29" fmla="*/ 2337697 w 3619883"/>
                <a:gd name="connsiteY29" fmla="*/ 4275461 h 4275461"/>
                <a:gd name="connsiteX30" fmla="*/ 2150155 w 3619883"/>
                <a:gd name="connsiteY30" fmla="*/ 4275461 h 4275461"/>
                <a:gd name="connsiteX31" fmla="*/ 2150155 w 3619883"/>
                <a:gd name="connsiteY31" fmla="*/ 4128157 h 4275461"/>
                <a:gd name="connsiteX32" fmla="*/ 2204852 w 3619883"/>
                <a:gd name="connsiteY32" fmla="*/ 4128157 h 4275461"/>
                <a:gd name="connsiteX33" fmla="*/ 2204852 w 3619883"/>
                <a:gd name="connsiteY33" fmla="*/ 3951392 h 4275461"/>
                <a:gd name="connsiteX34" fmla="*/ 2027068 w 3619883"/>
                <a:gd name="connsiteY34" fmla="*/ 3951392 h 4275461"/>
                <a:gd name="connsiteX35" fmla="*/ 2027068 w 3619883"/>
                <a:gd name="connsiteY35" fmla="*/ 4128157 h 4275461"/>
                <a:gd name="connsiteX36" fmla="*/ 2079759 w 3619883"/>
                <a:gd name="connsiteY36" fmla="*/ 4128157 h 4275461"/>
                <a:gd name="connsiteX37" fmla="*/ 2079759 w 3619883"/>
                <a:gd name="connsiteY37" fmla="*/ 4275461 h 4275461"/>
                <a:gd name="connsiteX38" fmla="*/ 1824703 w 3619883"/>
                <a:gd name="connsiteY38" fmla="*/ 4275461 h 4275461"/>
                <a:gd name="connsiteX39" fmla="*/ 1834468 w 3619883"/>
                <a:gd name="connsiteY39" fmla="*/ 4128157 h 4275461"/>
                <a:gd name="connsiteX40" fmla="*/ 1893894 w 3619883"/>
                <a:gd name="connsiteY40" fmla="*/ 4128157 h 4275461"/>
                <a:gd name="connsiteX41" fmla="*/ 1893894 w 3619883"/>
                <a:gd name="connsiteY41" fmla="*/ 3951392 h 4275461"/>
                <a:gd name="connsiteX42" fmla="*/ 1716110 w 3619883"/>
                <a:gd name="connsiteY42" fmla="*/ 3951392 h 4275461"/>
                <a:gd name="connsiteX43" fmla="*/ 1716110 w 3619883"/>
                <a:gd name="connsiteY43" fmla="*/ 4006431 h 4275461"/>
                <a:gd name="connsiteX44" fmla="*/ 1703447 w 3619883"/>
                <a:gd name="connsiteY44" fmla="*/ 4007960 h 4275461"/>
                <a:gd name="connsiteX45" fmla="*/ 1716110 w 3619883"/>
                <a:gd name="connsiteY45" fmla="*/ 4044284 h 4275461"/>
                <a:gd name="connsiteX46" fmla="*/ 1716110 w 3619883"/>
                <a:gd name="connsiteY46" fmla="*/ 4128157 h 4275461"/>
                <a:gd name="connsiteX47" fmla="*/ 1745346 w 3619883"/>
                <a:gd name="connsiteY47" fmla="*/ 4128157 h 4275461"/>
                <a:gd name="connsiteX48" fmla="*/ 1796694 w 3619883"/>
                <a:gd name="connsiteY48" fmla="*/ 4275461 h 4275461"/>
                <a:gd name="connsiteX49" fmla="*/ 1558844 w 3619883"/>
                <a:gd name="connsiteY49" fmla="*/ 4275461 h 4275461"/>
                <a:gd name="connsiteX50" fmla="*/ 1517252 w 3619883"/>
                <a:gd name="connsiteY50" fmla="*/ 4128157 h 4275461"/>
                <a:gd name="connsiteX51" fmla="*/ 1582936 w 3619883"/>
                <a:gd name="connsiteY51" fmla="*/ 4128157 h 4275461"/>
                <a:gd name="connsiteX52" fmla="*/ 1582936 w 3619883"/>
                <a:gd name="connsiteY52" fmla="*/ 3951392 h 4275461"/>
                <a:gd name="connsiteX53" fmla="*/ 1405151 w 3619883"/>
                <a:gd name="connsiteY53" fmla="*/ 3951392 h 4275461"/>
                <a:gd name="connsiteX54" fmla="*/ 1405151 w 3619883"/>
                <a:gd name="connsiteY54" fmla="*/ 4128157 h 4275461"/>
                <a:gd name="connsiteX55" fmla="*/ 1468988 w 3619883"/>
                <a:gd name="connsiteY55" fmla="*/ 4128157 h 4275461"/>
                <a:gd name="connsiteX56" fmla="*/ 1427396 w 3619883"/>
                <a:gd name="connsiteY56" fmla="*/ 4275461 h 4275461"/>
                <a:gd name="connsiteX57" fmla="*/ 1210751 w 3619883"/>
                <a:gd name="connsiteY57" fmla="*/ 4275461 h 4275461"/>
                <a:gd name="connsiteX58" fmla="*/ 1210751 w 3619883"/>
                <a:gd name="connsiteY58" fmla="*/ 4128157 h 4275461"/>
                <a:gd name="connsiteX59" fmla="*/ 1271978 w 3619883"/>
                <a:gd name="connsiteY59" fmla="*/ 4128157 h 4275461"/>
                <a:gd name="connsiteX60" fmla="*/ 1271978 w 3619883"/>
                <a:gd name="connsiteY60" fmla="*/ 3951392 h 4275461"/>
                <a:gd name="connsiteX61" fmla="*/ 1094193 w 3619883"/>
                <a:gd name="connsiteY61" fmla="*/ 3951392 h 4275461"/>
                <a:gd name="connsiteX62" fmla="*/ 1094193 w 3619883"/>
                <a:gd name="connsiteY62" fmla="*/ 4128157 h 4275461"/>
                <a:gd name="connsiteX63" fmla="*/ 1140354 w 3619883"/>
                <a:gd name="connsiteY63" fmla="*/ 4128157 h 4275461"/>
                <a:gd name="connsiteX64" fmla="*/ 1140354 w 3619883"/>
                <a:gd name="connsiteY64" fmla="*/ 4275461 h 4275461"/>
                <a:gd name="connsiteX65" fmla="*/ 953807 w 3619883"/>
                <a:gd name="connsiteY65" fmla="*/ 4275461 h 4275461"/>
                <a:gd name="connsiteX66" fmla="*/ 912215 w 3619883"/>
                <a:gd name="connsiteY66" fmla="*/ 4128157 h 4275461"/>
                <a:gd name="connsiteX67" fmla="*/ 961020 w 3619883"/>
                <a:gd name="connsiteY67" fmla="*/ 4128157 h 4275461"/>
                <a:gd name="connsiteX68" fmla="*/ 961020 w 3619883"/>
                <a:gd name="connsiteY68" fmla="*/ 3951392 h 4275461"/>
                <a:gd name="connsiteX69" fmla="*/ 783235 w 3619883"/>
                <a:gd name="connsiteY69" fmla="*/ 3951392 h 4275461"/>
                <a:gd name="connsiteX70" fmla="*/ 783235 w 3619883"/>
                <a:gd name="connsiteY70" fmla="*/ 4128157 h 4275461"/>
                <a:gd name="connsiteX71" fmla="*/ 871024 w 3619883"/>
                <a:gd name="connsiteY71" fmla="*/ 4128157 h 4275461"/>
                <a:gd name="connsiteX72" fmla="*/ 829432 w 3619883"/>
                <a:gd name="connsiteY72" fmla="*/ 4275461 h 4275461"/>
                <a:gd name="connsiteX73" fmla="*/ 611484 w 3619883"/>
                <a:gd name="connsiteY73" fmla="*/ 4275461 h 4275461"/>
                <a:gd name="connsiteX74" fmla="*/ 621247 w 3619883"/>
                <a:gd name="connsiteY74" fmla="*/ 4128157 h 4275461"/>
                <a:gd name="connsiteX75" fmla="*/ 650062 w 3619883"/>
                <a:gd name="connsiteY75" fmla="*/ 4128157 h 4275461"/>
                <a:gd name="connsiteX76" fmla="*/ 650062 w 3619883"/>
                <a:gd name="connsiteY76" fmla="*/ 3951392 h 4275461"/>
                <a:gd name="connsiteX77" fmla="*/ 472277 w 3619883"/>
                <a:gd name="connsiteY77" fmla="*/ 3951392 h 4275461"/>
                <a:gd name="connsiteX78" fmla="*/ 472277 w 3619883"/>
                <a:gd name="connsiteY78" fmla="*/ 4128157 h 4275461"/>
                <a:gd name="connsiteX79" fmla="*/ 522650 w 3619883"/>
                <a:gd name="connsiteY79" fmla="*/ 4128157 h 4275461"/>
                <a:gd name="connsiteX80" fmla="*/ 573998 w 3619883"/>
                <a:gd name="connsiteY80" fmla="*/ 4275461 h 4275461"/>
                <a:gd name="connsiteX81" fmla="*/ 336164 w 3619883"/>
                <a:gd name="connsiteY81" fmla="*/ 4275461 h 4275461"/>
                <a:gd name="connsiteX82" fmla="*/ 294572 w 3619883"/>
                <a:gd name="connsiteY82" fmla="*/ 4128157 h 4275461"/>
                <a:gd name="connsiteX83" fmla="*/ 339106 w 3619883"/>
                <a:gd name="connsiteY83" fmla="*/ 4128157 h 4275461"/>
                <a:gd name="connsiteX84" fmla="*/ 339106 w 3619883"/>
                <a:gd name="connsiteY84" fmla="*/ 3951392 h 4275461"/>
                <a:gd name="connsiteX85" fmla="*/ 161321 w 3619883"/>
                <a:gd name="connsiteY85" fmla="*/ 3951392 h 4275461"/>
                <a:gd name="connsiteX86" fmla="*/ 161321 w 3619883"/>
                <a:gd name="connsiteY86" fmla="*/ 4128157 h 4275461"/>
                <a:gd name="connsiteX87" fmla="*/ 230914 w 3619883"/>
                <a:gd name="connsiteY87" fmla="*/ 4128157 h 4275461"/>
                <a:gd name="connsiteX88" fmla="*/ 189322 w 3619883"/>
                <a:gd name="connsiteY88" fmla="*/ 4275461 h 4275461"/>
                <a:gd name="connsiteX89" fmla="*/ 0 w 3619883"/>
                <a:gd name="connsiteY89" fmla="*/ 4275461 h 4275461"/>
                <a:gd name="connsiteX90" fmla="*/ 0 w 3619883"/>
                <a:gd name="connsiteY90" fmla="*/ 42229 h 4275461"/>
                <a:gd name="connsiteX91" fmla="*/ 42464 w 3619883"/>
                <a:gd name="connsiteY91" fmla="*/ 40518 h 4275461"/>
                <a:gd name="connsiteX92" fmla="*/ 137733 w 3619883"/>
                <a:gd name="connsiteY92" fmla="*/ 35355 h 4275461"/>
                <a:gd name="connsiteX93" fmla="*/ 270565 w 3619883"/>
                <a:gd name="connsiteY93" fmla="*/ 29759 h 4275461"/>
                <a:gd name="connsiteX94" fmla="*/ 479734 w 3619883"/>
                <a:gd name="connsiteY94" fmla="*/ 45455 h 4275461"/>
                <a:gd name="connsiteX95" fmla="*/ 524103 w 3619883"/>
                <a:gd name="connsiteY95" fmla="*/ 41625 h 4275461"/>
                <a:gd name="connsiteX96" fmla="*/ 624416 w 3619883"/>
                <a:gd name="connsiteY96" fmla="*/ 22696 h 4275461"/>
                <a:gd name="connsiteX97" fmla="*/ 657762 w 3619883"/>
                <a:gd name="connsiteY97" fmla="*/ 18351 h 4275461"/>
                <a:gd name="connsiteX98" fmla="*/ 690557 w 3619883"/>
                <a:gd name="connsiteY98" fmla="*/ 25792 h 4275461"/>
                <a:gd name="connsiteX99" fmla="*/ 745123 w 3619883"/>
                <a:gd name="connsiteY99" fmla="*/ 40157 h 4275461"/>
                <a:gd name="connsiteX100" fmla="*/ 789493 w 3619883"/>
                <a:gd name="connsiteY100" fmla="*/ 36327 h 4275461"/>
                <a:gd name="connsiteX101" fmla="*/ 854255 w 3619883"/>
                <a:gd name="connsiteY101" fmla="*/ 68887 h 4275461"/>
                <a:gd name="connsiteX102" fmla="*/ 897520 w 3619883"/>
                <a:gd name="connsiteY102" fmla="*/ 88629 h 4275461"/>
                <a:gd name="connsiteX103" fmla="*/ 940510 w 3619883"/>
                <a:gd name="connsiteY103" fmla="*/ 114265 h 4275461"/>
                <a:gd name="connsiteX104" fmla="*/ 1082712 w 3619883"/>
                <a:gd name="connsiteY104" fmla="*/ 144543 h 4275461"/>
                <a:gd name="connsiteX105" fmla="*/ 1205348 w 3619883"/>
                <a:gd name="connsiteY105" fmla="*/ 120753 h 4275461"/>
                <a:gd name="connsiteX106" fmla="*/ 1271764 w 3619883"/>
                <a:gd name="connsiteY106" fmla="*/ 117956 h 4275461"/>
                <a:gd name="connsiteX107" fmla="*/ 1315583 w 3619883"/>
                <a:gd name="connsiteY107" fmla="*/ 125912 h 4275461"/>
                <a:gd name="connsiteX108" fmla="*/ 1359125 w 3619883"/>
                <a:gd name="connsiteY108" fmla="*/ 139761 h 4275461"/>
                <a:gd name="connsiteX109" fmla="*/ 1391919 w 3619883"/>
                <a:gd name="connsiteY109" fmla="*/ 147202 h 4275461"/>
                <a:gd name="connsiteX110" fmla="*/ 1436563 w 3619883"/>
                <a:gd name="connsiteY110" fmla="*/ 137480 h 4275461"/>
                <a:gd name="connsiteX111" fmla="*/ 1471566 w 3619883"/>
                <a:gd name="connsiteY111" fmla="*/ 97777 h 4275461"/>
                <a:gd name="connsiteX112" fmla="*/ 1505739 w 3619883"/>
                <a:gd name="connsiteY112" fmla="*/ 75753 h 4275461"/>
                <a:gd name="connsiteX113" fmla="*/ 1590891 w 3619883"/>
                <a:gd name="connsiteY113" fmla="*/ 144702 h 4275461"/>
                <a:gd name="connsiteX114" fmla="*/ 1625616 w 3619883"/>
                <a:gd name="connsiteY114" fmla="*/ 110893 h 4275461"/>
                <a:gd name="connsiteX115" fmla="*/ 1658964 w 3619883"/>
                <a:gd name="connsiteY115" fmla="*/ 106547 h 4275461"/>
                <a:gd name="connsiteX116" fmla="*/ 1746598 w 3619883"/>
                <a:gd name="connsiteY116" fmla="*/ 122460 h 4275461"/>
                <a:gd name="connsiteX117" fmla="*/ 1811913 w 3619883"/>
                <a:gd name="connsiteY117" fmla="*/ 143234 h 4275461"/>
                <a:gd name="connsiteX118" fmla="*/ 1856557 w 3619883"/>
                <a:gd name="connsiteY118" fmla="*/ 133511 h 4275461"/>
                <a:gd name="connsiteX119" fmla="*/ 2066003 w 3619883"/>
                <a:gd name="connsiteY119" fmla="*/ 143313 h 4275461"/>
                <a:gd name="connsiteX120" fmla="*/ 2177615 w 3619883"/>
                <a:gd name="connsiteY120" fmla="*/ 119007 h 4275461"/>
                <a:gd name="connsiteX121" fmla="*/ 2255883 w 3619883"/>
                <a:gd name="connsiteY121" fmla="*/ 99047 h 4275461"/>
                <a:gd name="connsiteX122" fmla="*/ 2344622 w 3619883"/>
                <a:gd name="connsiteY122" fmla="*/ 91388 h 4275461"/>
                <a:gd name="connsiteX123" fmla="*/ 2455682 w 3619883"/>
                <a:gd name="connsiteY123" fmla="*/ 78869 h 4275461"/>
                <a:gd name="connsiteX124" fmla="*/ 2632609 w 3619883"/>
                <a:gd name="connsiteY124" fmla="*/ 75338 h 4275461"/>
                <a:gd name="connsiteX125" fmla="*/ 2742291 w 3619883"/>
                <a:gd name="connsiteY125" fmla="*/ 92282 h 4275461"/>
                <a:gd name="connsiteX126" fmla="*/ 2851974 w 3619883"/>
                <a:gd name="connsiteY126" fmla="*/ 109227 h 4275461"/>
                <a:gd name="connsiteX127" fmla="*/ 2907643 w 3619883"/>
                <a:gd name="connsiteY127" fmla="*/ 100020 h 4275461"/>
                <a:gd name="connsiteX128" fmla="*/ 2944022 w 3619883"/>
                <a:gd name="connsiteY128" fmla="*/ 30853 h 4275461"/>
                <a:gd name="connsiteX129" fmla="*/ 3022289 w 3619883"/>
                <a:gd name="connsiteY129" fmla="*/ 10893 h 4275461"/>
                <a:gd name="connsiteX130" fmla="*/ 3054807 w 3619883"/>
                <a:gd name="connsiteY130" fmla="*/ 24226 h 4275461"/>
                <a:gd name="connsiteX131" fmla="*/ 3141892 w 3619883"/>
                <a:gd name="connsiteY131" fmla="*/ 51925 h 4275461"/>
                <a:gd name="connsiteX132" fmla="*/ 3185711 w 3619883"/>
                <a:gd name="connsiteY132" fmla="*/ 59881 h 4275461"/>
                <a:gd name="connsiteX133" fmla="*/ 3219056 w 3619883"/>
                <a:gd name="connsiteY133" fmla="*/ 55536 h 4275461"/>
                <a:gd name="connsiteX134" fmla="*/ 3263425 w 3619883"/>
                <a:gd name="connsiteY134" fmla="*/ 51706 h 4275461"/>
                <a:gd name="connsiteX135" fmla="*/ 3296219 w 3619883"/>
                <a:gd name="connsiteY135" fmla="*/ 59147 h 4275461"/>
                <a:gd name="connsiteX136" fmla="*/ 3319094 w 3619883"/>
                <a:gd name="connsiteY136" fmla="*/ 42500 h 4275461"/>
                <a:gd name="connsiteX137" fmla="*/ 3420511 w 3619883"/>
                <a:gd name="connsiteY137" fmla="*/ 0 h 4275461"/>
                <a:gd name="connsiteX138" fmla="*/ 3453305 w 3619883"/>
                <a:gd name="connsiteY138" fmla="*/ 7440 h 4275461"/>
                <a:gd name="connsiteX139" fmla="*/ 3496571 w 3619883"/>
                <a:gd name="connsiteY139" fmla="*/ 27182 h 4275461"/>
                <a:gd name="connsiteX140" fmla="*/ 3602117 w 3619883"/>
                <a:gd name="connsiteY140" fmla="*/ 132521 h 4275461"/>
                <a:gd name="connsiteX141" fmla="*/ 3619883 w 3619883"/>
                <a:gd name="connsiteY141" fmla="*/ 140049 h 4275461"/>
                <a:gd name="connsiteX142" fmla="*/ 3619883 w 3619883"/>
                <a:gd name="connsiteY14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70899 w 3619883"/>
                <a:gd name="connsiteY2" fmla="*/ 4128157 h 4275461"/>
                <a:gd name="connsiteX3" fmla="*/ 3327149 w 3619883"/>
                <a:gd name="connsiteY3" fmla="*/ 4128157 h 4275461"/>
                <a:gd name="connsiteX4" fmla="*/ 3269726 w 3619883"/>
                <a:gd name="connsiteY4" fmla="*/ 4275461 h 4275461"/>
                <a:gd name="connsiteX5" fmla="*/ 3052674 w 3619883"/>
                <a:gd name="connsiteY5" fmla="*/ 4275461 h 4275461"/>
                <a:gd name="connsiteX6" fmla="*/ 3096002 w 3619883"/>
                <a:gd name="connsiteY6" fmla="*/ 4128157 h 4275461"/>
                <a:gd name="connsiteX7" fmla="*/ 3137725 w 3619883"/>
                <a:gd name="connsiteY7" fmla="*/ 4128157 h 4275461"/>
                <a:gd name="connsiteX8" fmla="*/ 3137725 w 3619883"/>
                <a:gd name="connsiteY8" fmla="*/ 3951392 h 4275461"/>
                <a:gd name="connsiteX9" fmla="*/ 2959941 w 3619883"/>
                <a:gd name="connsiteY9" fmla="*/ 3951392 h 4275461"/>
                <a:gd name="connsiteX10" fmla="*/ 2959941 w 3619883"/>
                <a:gd name="connsiteY10" fmla="*/ 4128157 h 4275461"/>
                <a:gd name="connsiteX11" fmla="*/ 2996846 w 3619883"/>
                <a:gd name="connsiteY11" fmla="*/ 4128157 h 4275461"/>
                <a:gd name="connsiteX12" fmla="*/ 3014011 w 3619883"/>
                <a:gd name="connsiteY12" fmla="*/ 4275461 h 4275461"/>
                <a:gd name="connsiteX13" fmla="*/ 2761042 w 3619883"/>
                <a:gd name="connsiteY13" fmla="*/ 4275461 h 4275461"/>
                <a:gd name="connsiteX14" fmla="*/ 2761042 w 3619883"/>
                <a:gd name="connsiteY14" fmla="*/ 4128157 h 4275461"/>
                <a:gd name="connsiteX15" fmla="*/ 2826768 w 3619883"/>
                <a:gd name="connsiteY15" fmla="*/ 4128157 h 4275461"/>
                <a:gd name="connsiteX16" fmla="*/ 2826768 w 3619883"/>
                <a:gd name="connsiteY16" fmla="*/ 3951392 h 4275461"/>
                <a:gd name="connsiteX17" fmla="*/ 2648983 w 3619883"/>
                <a:gd name="connsiteY17" fmla="*/ 3951392 h 4275461"/>
                <a:gd name="connsiteX18" fmla="*/ 2648983 w 3619883"/>
                <a:gd name="connsiteY18" fmla="*/ 4128157 h 4275461"/>
                <a:gd name="connsiteX19" fmla="*/ 2690646 w 3619883"/>
                <a:gd name="connsiteY19" fmla="*/ 4128157 h 4275461"/>
                <a:gd name="connsiteX20" fmla="*/ 2690646 w 3619883"/>
                <a:gd name="connsiteY20" fmla="*/ 4275461 h 4275461"/>
                <a:gd name="connsiteX21" fmla="*/ 2511710 w 3619883"/>
                <a:gd name="connsiteY21" fmla="*/ 4275461 h 4275461"/>
                <a:gd name="connsiteX22" fmla="*/ 2454288 w 3619883"/>
                <a:gd name="connsiteY22" fmla="*/ 4128157 h 4275461"/>
                <a:gd name="connsiteX23" fmla="*/ 2515810 w 3619883"/>
                <a:gd name="connsiteY23" fmla="*/ 4128157 h 4275461"/>
                <a:gd name="connsiteX24" fmla="*/ 2515810 w 3619883"/>
                <a:gd name="connsiteY24" fmla="*/ 3951392 h 4275461"/>
                <a:gd name="connsiteX25" fmla="*/ 2338025 w 3619883"/>
                <a:gd name="connsiteY25" fmla="*/ 3951392 h 4275461"/>
                <a:gd name="connsiteX26" fmla="*/ 2338025 w 3619883"/>
                <a:gd name="connsiteY26" fmla="*/ 4128157 h 4275461"/>
                <a:gd name="connsiteX27" fmla="*/ 2395120 w 3619883"/>
                <a:gd name="connsiteY27" fmla="*/ 4128157 h 4275461"/>
                <a:gd name="connsiteX28" fmla="*/ 2337697 w 3619883"/>
                <a:gd name="connsiteY28" fmla="*/ 4275461 h 4275461"/>
                <a:gd name="connsiteX29" fmla="*/ 2150155 w 3619883"/>
                <a:gd name="connsiteY29" fmla="*/ 4275461 h 4275461"/>
                <a:gd name="connsiteX30" fmla="*/ 2150155 w 3619883"/>
                <a:gd name="connsiteY30" fmla="*/ 4128157 h 4275461"/>
                <a:gd name="connsiteX31" fmla="*/ 2204852 w 3619883"/>
                <a:gd name="connsiteY31" fmla="*/ 4128157 h 4275461"/>
                <a:gd name="connsiteX32" fmla="*/ 2204852 w 3619883"/>
                <a:gd name="connsiteY32" fmla="*/ 3951392 h 4275461"/>
                <a:gd name="connsiteX33" fmla="*/ 2027068 w 3619883"/>
                <a:gd name="connsiteY33" fmla="*/ 3951392 h 4275461"/>
                <a:gd name="connsiteX34" fmla="*/ 2027068 w 3619883"/>
                <a:gd name="connsiteY34" fmla="*/ 4128157 h 4275461"/>
                <a:gd name="connsiteX35" fmla="*/ 2079759 w 3619883"/>
                <a:gd name="connsiteY35" fmla="*/ 4128157 h 4275461"/>
                <a:gd name="connsiteX36" fmla="*/ 2079759 w 3619883"/>
                <a:gd name="connsiteY36" fmla="*/ 4275461 h 4275461"/>
                <a:gd name="connsiteX37" fmla="*/ 1824703 w 3619883"/>
                <a:gd name="connsiteY37" fmla="*/ 4275461 h 4275461"/>
                <a:gd name="connsiteX38" fmla="*/ 1834468 w 3619883"/>
                <a:gd name="connsiteY38" fmla="*/ 4128157 h 4275461"/>
                <a:gd name="connsiteX39" fmla="*/ 1893894 w 3619883"/>
                <a:gd name="connsiteY39" fmla="*/ 4128157 h 4275461"/>
                <a:gd name="connsiteX40" fmla="*/ 1893894 w 3619883"/>
                <a:gd name="connsiteY40" fmla="*/ 3951392 h 4275461"/>
                <a:gd name="connsiteX41" fmla="*/ 1716110 w 3619883"/>
                <a:gd name="connsiteY41" fmla="*/ 3951392 h 4275461"/>
                <a:gd name="connsiteX42" fmla="*/ 1716110 w 3619883"/>
                <a:gd name="connsiteY42" fmla="*/ 4006431 h 4275461"/>
                <a:gd name="connsiteX43" fmla="*/ 1703447 w 3619883"/>
                <a:gd name="connsiteY43" fmla="*/ 4007960 h 4275461"/>
                <a:gd name="connsiteX44" fmla="*/ 1716110 w 3619883"/>
                <a:gd name="connsiteY44" fmla="*/ 4044284 h 4275461"/>
                <a:gd name="connsiteX45" fmla="*/ 1716110 w 3619883"/>
                <a:gd name="connsiteY45" fmla="*/ 4128157 h 4275461"/>
                <a:gd name="connsiteX46" fmla="*/ 1745346 w 3619883"/>
                <a:gd name="connsiteY46" fmla="*/ 4128157 h 4275461"/>
                <a:gd name="connsiteX47" fmla="*/ 1796694 w 3619883"/>
                <a:gd name="connsiteY47" fmla="*/ 4275461 h 4275461"/>
                <a:gd name="connsiteX48" fmla="*/ 1558844 w 3619883"/>
                <a:gd name="connsiteY48" fmla="*/ 4275461 h 4275461"/>
                <a:gd name="connsiteX49" fmla="*/ 1517252 w 3619883"/>
                <a:gd name="connsiteY49" fmla="*/ 4128157 h 4275461"/>
                <a:gd name="connsiteX50" fmla="*/ 1582936 w 3619883"/>
                <a:gd name="connsiteY50" fmla="*/ 4128157 h 4275461"/>
                <a:gd name="connsiteX51" fmla="*/ 1582936 w 3619883"/>
                <a:gd name="connsiteY51" fmla="*/ 3951392 h 4275461"/>
                <a:gd name="connsiteX52" fmla="*/ 1405151 w 3619883"/>
                <a:gd name="connsiteY52" fmla="*/ 3951392 h 4275461"/>
                <a:gd name="connsiteX53" fmla="*/ 1405151 w 3619883"/>
                <a:gd name="connsiteY53" fmla="*/ 4128157 h 4275461"/>
                <a:gd name="connsiteX54" fmla="*/ 1468988 w 3619883"/>
                <a:gd name="connsiteY54" fmla="*/ 4128157 h 4275461"/>
                <a:gd name="connsiteX55" fmla="*/ 1427396 w 3619883"/>
                <a:gd name="connsiteY55" fmla="*/ 4275461 h 4275461"/>
                <a:gd name="connsiteX56" fmla="*/ 1210751 w 3619883"/>
                <a:gd name="connsiteY56" fmla="*/ 4275461 h 4275461"/>
                <a:gd name="connsiteX57" fmla="*/ 1210751 w 3619883"/>
                <a:gd name="connsiteY57" fmla="*/ 4128157 h 4275461"/>
                <a:gd name="connsiteX58" fmla="*/ 1271978 w 3619883"/>
                <a:gd name="connsiteY58" fmla="*/ 4128157 h 4275461"/>
                <a:gd name="connsiteX59" fmla="*/ 1271978 w 3619883"/>
                <a:gd name="connsiteY59" fmla="*/ 3951392 h 4275461"/>
                <a:gd name="connsiteX60" fmla="*/ 1094193 w 3619883"/>
                <a:gd name="connsiteY60" fmla="*/ 3951392 h 4275461"/>
                <a:gd name="connsiteX61" fmla="*/ 1094193 w 3619883"/>
                <a:gd name="connsiteY61" fmla="*/ 4128157 h 4275461"/>
                <a:gd name="connsiteX62" fmla="*/ 1140354 w 3619883"/>
                <a:gd name="connsiteY62" fmla="*/ 4128157 h 4275461"/>
                <a:gd name="connsiteX63" fmla="*/ 1140354 w 3619883"/>
                <a:gd name="connsiteY63" fmla="*/ 4275461 h 4275461"/>
                <a:gd name="connsiteX64" fmla="*/ 953807 w 3619883"/>
                <a:gd name="connsiteY64" fmla="*/ 4275461 h 4275461"/>
                <a:gd name="connsiteX65" fmla="*/ 912215 w 3619883"/>
                <a:gd name="connsiteY65" fmla="*/ 4128157 h 4275461"/>
                <a:gd name="connsiteX66" fmla="*/ 961020 w 3619883"/>
                <a:gd name="connsiteY66" fmla="*/ 4128157 h 4275461"/>
                <a:gd name="connsiteX67" fmla="*/ 961020 w 3619883"/>
                <a:gd name="connsiteY67" fmla="*/ 3951392 h 4275461"/>
                <a:gd name="connsiteX68" fmla="*/ 783235 w 3619883"/>
                <a:gd name="connsiteY68" fmla="*/ 3951392 h 4275461"/>
                <a:gd name="connsiteX69" fmla="*/ 783235 w 3619883"/>
                <a:gd name="connsiteY69" fmla="*/ 4128157 h 4275461"/>
                <a:gd name="connsiteX70" fmla="*/ 871024 w 3619883"/>
                <a:gd name="connsiteY70" fmla="*/ 4128157 h 4275461"/>
                <a:gd name="connsiteX71" fmla="*/ 829432 w 3619883"/>
                <a:gd name="connsiteY71" fmla="*/ 4275461 h 4275461"/>
                <a:gd name="connsiteX72" fmla="*/ 611484 w 3619883"/>
                <a:gd name="connsiteY72" fmla="*/ 4275461 h 4275461"/>
                <a:gd name="connsiteX73" fmla="*/ 621247 w 3619883"/>
                <a:gd name="connsiteY73" fmla="*/ 4128157 h 4275461"/>
                <a:gd name="connsiteX74" fmla="*/ 650062 w 3619883"/>
                <a:gd name="connsiteY74" fmla="*/ 4128157 h 4275461"/>
                <a:gd name="connsiteX75" fmla="*/ 650062 w 3619883"/>
                <a:gd name="connsiteY75" fmla="*/ 3951392 h 4275461"/>
                <a:gd name="connsiteX76" fmla="*/ 472277 w 3619883"/>
                <a:gd name="connsiteY76" fmla="*/ 3951392 h 4275461"/>
                <a:gd name="connsiteX77" fmla="*/ 472277 w 3619883"/>
                <a:gd name="connsiteY77" fmla="*/ 4128157 h 4275461"/>
                <a:gd name="connsiteX78" fmla="*/ 522650 w 3619883"/>
                <a:gd name="connsiteY78" fmla="*/ 4128157 h 4275461"/>
                <a:gd name="connsiteX79" fmla="*/ 573998 w 3619883"/>
                <a:gd name="connsiteY79" fmla="*/ 4275461 h 4275461"/>
                <a:gd name="connsiteX80" fmla="*/ 336164 w 3619883"/>
                <a:gd name="connsiteY80" fmla="*/ 4275461 h 4275461"/>
                <a:gd name="connsiteX81" fmla="*/ 294572 w 3619883"/>
                <a:gd name="connsiteY81" fmla="*/ 4128157 h 4275461"/>
                <a:gd name="connsiteX82" fmla="*/ 339106 w 3619883"/>
                <a:gd name="connsiteY82" fmla="*/ 4128157 h 4275461"/>
                <a:gd name="connsiteX83" fmla="*/ 339106 w 3619883"/>
                <a:gd name="connsiteY83" fmla="*/ 3951392 h 4275461"/>
                <a:gd name="connsiteX84" fmla="*/ 161321 w 3619883"/>
                <a:gd name="connsiteY84" fmla="*/ 3951392 h 4275461"/>
                <a:gd name="connsiteX85" fmla="*/ 161321 w 3619883"/>
                <a:gd name="connsiteY85" fmla="*/ 4128157 h 4275461"/>
                <a:gd name="connsiteX86" fmla="*/ 230914 w 3619883"/>
                <a:gd name="connsiteY86" fmla="*/ 4128157 h 4275461"/>
                <a:gd name="connsiteX87" fmla="*/ 189322 w 3619883"/>
                <a:gd name="connsiteY87" fmla="*/ 4275461 h 4275461"/>
                <a:gd name="connsiteX88" fmla="*/ 0 w 3619883"/>
                <a:gd name="connsiteY88" fmla="*/ 4275461 h 4275461"/>
                <a:gd name="connsiteX89" fmla="*/ 0 w 3619883"/>
                <a:gd name="connsiteY89" fmla="*/ 42229 h 4275461"/>
                <a:gd name="connsiteX90" fmla="*/ 42464 w 3619883"/>
                <a:gd name="connsiteY90" fmla="*/ 40518 h 4275461"/>
                <a:gd name="connsiteX91" fmla="*/ 137733 w 3619883"/>
                <a:gd name="connsiteY91" fmla="*/ 35355 h 4275461"/>
                <a:gd name="connsiteX92" fmla="*/ 270565 w 3619883"/>
                <a:gd name="connsiteY92" fmla="*/ 29759 h 4275461"/>
                <a:gd name="connsiteX93" fmla="*/ 479734 w 3619883"/>
                <a:gd name="connsiteY93" fmla="*/ 45455 h 4275461"/>
                <a:gd name="connsiteX94" fmla="*/ 524103 w 3619883"/>
                <a:gd name="connsiteY94" fmla="*/ 41625 h 4275461"/>
                <a:gd name="connsiteX95" fmla="*/ 624416 w 3619883"/>
                <a:gd name="connsiteY95" fmla="*/ 22696 h 4275461"/>
                <a:gd name="connsiteX96" fmla="*/ 657762 w 3619883"/>
                <a:gd name="connsiteY96" fmla="*/ 18351 h 4275461"/>
                <a:gd name="connsiteX97" fmla="*/ 690557 w 3619883"/>
                <a:gd name="connsiteY97" fmla="*/ 25792 h 4275461"/>
                <a:gd name="connsiteX98" fmla="*/ 745123 w 3619883"/>
                <a:gd name="connsiteY98" fmla="*/ 40157 h 4275461"/>
                <a:gd name="connsiteX99" fmla="*/ 789493 w 3619883"/>
                <a:gd name="connsiteY99" fmla="*/ 36327 h 4275461"/>
                <a:gd name="connsiteX100" fmla="*/ 854255 w 3619883"/>
                <a:gd name="connsiteY100" fmla="*/ 68887 h 4275461"/>
                <a:gd name="connsiteX101" fmla="*/ 897520 w 3619883"/>
                <a:gd name="connsiteY101" fmla="*/ 88629 h 4275461"/>
                <a:gd name="connsiteX102" fmla="*/ 940510 w 3619883"/>
                <a:gd name="connsiteY102" fmla="*/ 114265 h 4275461"/>
                <a:gd name="connsiteX103" fmla="*/ 1082712 w 3619883"/>
                <a:gd name="connsiteY103" fmla="*/ 144543 h 4275461"/>
                <a:gd name="connsiteX104" fmla="*/ 1205348 w 3619883"/>
                <a:gd name="connsiteY104" fmla="*/ 120753 h 4275461"/>
                <a:gd name="connsiteX105" fmla="*/ 1271764 w 3619883"/>
                <a:gd name="connsiteY105" fmla="*/ 117956 h 4275461"/>
                <a:gd name="connsiteX106" fmla="*/ 1315583 w 3619883"/>
                <a:gd name="connsiteY106" fmla="*/ 125912 h 4275461"/>
                <a:gd name="connsiteX107" fmla="*/ 1359125 w 3619883"/>
                <a:gd name="connsiteY107" fmla="*/ 139761 h 4275461"/>
                <a:gd name="connsiteX108" fmla="*/ 1391919 w 3619883"/>
                <a:gd name="connsiteY108" fmla="*/ 147202 h 4275461"/>
                <a:gd name="connsiteX109" fmla="*/ 1436563 w 3619883"/>
                <a:gd name="connsiteY109" fmla="*/ 137480 h 4275461"/>
                <a:gd name="connsiteX110" fmla="*/ 1471566 w 3619883"/>
                <a:gd name="connsiteY110" fmla="*/ 97777 h 4275461"/>
                <a:gd name="connsiteX111" fmla="*/ 1505739 w 3619883"/>
                <a:gd name="connsiteY111" fmla="*/ 75753 h 4275461"/>
                <a:gd name="connsiteX112" fmla="*/ 1590891 w 3619883"/>
                <a:gd name="connsiteY112" fmla="*/ 144702 h 4275461"/>
                <a:gd name="connsiteX113" fmla="*/ 1625616 w 3619883"/>
                <a:gd name="connsiteY113" fmla="*/ 110893 h 4275461"/>
                <a:gd name="connsiteX114" fmla="*/ 1658964 w 3619883"/>
                <a:gd name="connsiteY114" fmla="*/ 106547 h 4275461"/>
                <a:gd name="connsiteX115" fmla="*/ 1746598 w 3619883"/>
                <a:gd name="connsiteY115" fmla="*/ 122460 h 4275461"/>
                <a:gd name="connsiteX116" fmla="*/ 1811913 w 3619883"/>
                <a:gd name="connsiteY116" fmla="*/ 143234 h 4275461"/>
                <a:gd name="connsiteX117" fmla="*/ 1856557 w 3619883"/>
                <a:gd name="connsiteY117" fmla="*/ 133511 h 4275461"/>
                <a:gd name="connsiteX118" fmla="*/ 2066003 w 3619883"/>
                <a:gd name="connsiteY118" fmla="*/ 143313 h 4275461"/>
                <a:gd name="connsiteX119" fmla="*/ 2177615 w 3619883"/>
                <a:gd name="connsiteY119" fmla="*/ 119007 h 4275461"/>
                <a:gd name="connsiteX120" fmla="*/ 2255883 w 3619883"/>
                <a:gd name="connsiteY120" fmla="*/ 99047 h 4275461"/>
                <a:gd name="connsiteX121" fmla="*/ 2344622 w 3619883"/>
                <a:gd name="connsiteY121" fmla="*/ 91388 h 4275461"/>
                <a:gd name="connsiteX122" fmla="*/ 2455682 w 3619883"/>
                <a:gd name="connsiteY122" fmla="*/ 78869 h 4275461"/>
                <a:gd name="connsiteX123" fmla="*/ 2632609 w 3619883"/>
                <a:gd name="connsiteY123" fmla="*/ 75338 h 4275461"/>
                <a:gd name="connsiteX124" fmla="*/ 2742291 w 3619883"/>
                <a:gd name="connsiteY124" fmla="*/ 92282 h 4275461"/>
                <a:gd name="connsiteX125" fmla="*/ 2851974 w 3619883"/>
                <a:gd name="connsiteY125" fmla="*/ 109227 h 4275461"/>
                <a:gd name="connsiteX126" fmla="*/ 2907643 w 3619883"/>
                <a:gd name="connsiteY126" fmla="*/ 100020 h 4275461"/>
                <a:gd name="connsiteX127" fmla="*/ 2944022 w 3619883"/>
                <a:gd name="connsiteY127" fmla="*/ 30853 h 4275461"/>
                <a:gd name="connsiteX128" fmla="*/ 3022289 w 3619883"/>
                <a:gd name="connsiteY128" fmla="*/ 10893 h 4275461"/>
                <a:gd name="connsiteX129" fmla="*/ 3054807 w 3619883"/>
                <a:gd name="connsiteY129" fmla="*/ 24226 h 4275461"/>
                <a:gd name="connsiteX130" fmla="*/ 3141892 w 3619883"/>
                <a:gd name="connsiteY130" fmla="*/ 51925 h 4275461"/>
                <a:gd name="connsiteX131" fmla="*/ 3185711 w 3619883"/>
                <a:gd name="connsiteY131" fmla="*/ 59881 h 4275461"/>
                <a:gd name="connsiteX132" fmla="*/ 3219056 w 3619883"/>
                <a:gd name="connsiteY132" fmla="*/ 55536 h 4275461"/>
                <a:gd name="connsiteX133" fmla="*/ 3263425 w 3619883"/>
                <a:gd name="connsiteY133" fmla="*/ 51706 h 4275461"/>
                <a:gd name="connsiteX134" fmla="*/ 3296219 w 3619883"/>
                <a:gd name="connsiteY134" fmla="*/ 59147 h 4275461"/>
                <a:gd name="connsiteX135" fmla="*/ 3319094 w 3619883"/>
                <a:gd name="connsiteY135" fmla="*/ 42500 h 4275461"/>
                <a:gd name="connsiteX136" fmla="*/ 3420511 w 3619883"/>
                <a:gd name="connsiteY136" fmla="*/ 0 h 4275461"/>
                <a:gd name="connsiteX137" fmla="*/ 3453305 w 3619883"/>
                <a:gd name="connsiteY137" fmla="*/ 7440 h 4275461"/>
                <a:gd name="connsiteX138" fmla="*/ 3496571 w 3619883"/>
                <a:gd name="connsiteY138" fmla="*/ 27182 h 4275461"/>
                <a:gd name="connsiteX139" fmla="*/ 3602117 w 3619883"/>
                <a:gd name="connsiteY139" fmla="*/ 132521 h 4275461"/>
                <a:gd name="connsiteX140" fmla="*/ 3619883 w 3619883"/>
                <a:gd name="connsiteY140" fmla="*/ 140049 h 4275461"/>
                <a:gd name="connsiteX141" fmla="*/ 3619883 w 3619883"/>
                <a:gd name="connsiteY14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70899 w 3619883"/>
                <a:gd name="connsiteY2" fmla="*/ 4128157 h 4275461"/>
                <a:gd name="connsiteX3" fmla="*/ 3269726 w 3619883"/>
                <a:gd name="connsiteY3" fmla="*/ 4275461 h 4275461"/>
                <a:gd name="connsiteX4" fmla="*/ 3052674 w 3619883"/>
                <a:gd name="connsiteY4" fmla="*/ 4275461 h 4275461"/>
                <a:gd name="connsiteX5" fmla="*/ 3096002 w 3619883"/>
                <a:gd name="connsiteY5" fmla="*/ 4128157 h 4275461"/>
                <a:gd name="connsiteX6" fmla="*/ 3137725 w 3619883"/>
                <a:gd name="connsiteY6" fmla="*/ 4128157 h 4275461"/>
                <a:gd name="connsiteX7" fmla="*/ 3137725 w 3619883"/>
                <a:gd name="connsiteY7" fmla="*/ 3951392 h 4275461"/>
                <a:gd name="connsiteX8" fmla="*/ 2959941 w 3619883"/>
                <a:gd name="connsiteY8" fmla="*/ 3951392 h 4275461"/>
                <a:gd name="connsiteX9" fmla="*/ 2959941 w 3619883"/>
                <a:gd name="connsiteY9" fmla="*/ 4128157 h 4275461"/>
                <a:gd name="connsiteX10" fmla="*/ 2996846 w 3619883"/>
                <a:gd name="connsiteY10" fmla="*/ 4128157 h 4275461"/>
                <a:gd name="connsiteX11" fmla="*/ 3014011 w 3619883"/>
                <a:gd name="connsiteY11" fmla="*/ 4275461 h 4275461"/>
                <a:gd name="connsiteX12" fmla="*/ 2761042 w 3619883"/>
                <a:gd name="connsiteY12" fmla="*/ 4275461 h 4275461"/>
                <a:gd name="connsiteX13" fmla="*/ 2761042 w 3619883"/>
                <a:gd name="connsiteY13" fmla="*/ 4128157 h 4275461"/>
                <a:gd name="connsiteX14" fmla="*/ 2826768 w 3619883"/>
                <a:gd name="connsiteY14" fmla="*/ 4128157 h 4275461"/>
                <a:gd name="connsiteX15" fmla="*/ 2826768 w 3619883"/>
                <a:gd name="connsiteY15" fmla="*/ 3951392 h 4275461"/>
                <a:gd name="connsiteX16" fmla="*/ 2648983 w 3619883"/>
                <a:gd name="connsiteY16" fmla="*/ 3951392 h 4275461"/>
                <a:gd name="connsiteX17" fmla="*/ 2648983 w 3619883"/>
                <a:gd name="connsiteY17" fmla="*/ 4128157 h 4275461"/>
                <a:gd name="connsiteX18" fmla="*/ 2690646 w 3619883"/>
                <a:gd name="connsiteY18" fmla="*/ 4128157 h 4275461"/>
                <a:gd name="connsiteX19" fmla="*/ 2690646 w 3619883"/>
                <a:gd name="connsiteY19" fmla="*/ 4275461 h 4275461"/>
                <a:gd name="connsiteX20" fmla="*/ 2511710 w 3619883"/>
                <a:gd name="connsiteY20" fmla="*/ 4275461 h 4275461"/>
                <a:gd name="connsiteX21" fmla="*/ 2454288 w 3619883"/>
                <a:gd name="connsiteY21" fmla="*/ 4128157 h 4275461"/>
                <a:gd name="connsiteX22" fmla="*/ 2515810 w 3619883"/>
                <a:gd name="connsiteY22" fmla="*/ 4128157 h 4275461"/>
                <a:gd name="connsiteX23" fmla="*/ 2515810 w 3619883"/>
                <a:gd name="connsiteY23" fmla="*/ 3951392 h 4275461"/>
                <a:gd name="connsiteX24" fmla="*/ 2338025 w 3619883"/>
                <a:gd name="connsiteY24" fmla="*/ 3951392 h 4275461"/>
                <a:gd name="connsiteX25" fmla="*/ 2338025 w 3619883"/>
                <a:gd name="connsiteY25" fmla="*/ 4128157 h 4275461"/>
                <a:gd name="connsiteX26" fmla="*/ 2395120 w 3619883"/>
                <a:gd name="connsiteY26" fmla="*/ 4128157 h 4275461"/>
                <a:gd name="connsiteX27" fmla="*/ 2337697 w 3619883"/>
                <a:gd name="connsiteY27" fmla="*/ 4275461 h 4275461"/>
                <a:gd name="connsiteX28" fmla="*/ 2150155 w 3619883"/>
                <a:gd name="connsiteY28" fmla="*/ 4275461 h 4275461"/>
                <a:gd name="connsiteX29" fmla="*/ 2150155 w 3619883"/>
                <a:gd name="connsiteY29" fmla="*/ 4128157 h 4275461"/>
                <a:gd name="connsiteX30" fmla="*/ 2204852 w 3619883"/>
                <a:gd name="connsiteY30" fmla="*/ 4128157 h 4275461"/>
                <a:gd name="connsiteX31" fmla="*/ 2204852 w 3619883"/>
                <a:gd name="connsiteY31" fmla="*/ 3951392 h 4275461"/>
                <a:gd name="connsiteX32" fmla="*/ 2027068 w 3619883"/>
                <a:gd name="connsiteY32" fmla="*/ 3951392 h 4275461"/>
                <a:gd name="connsiteX33" fmla="*/ 2027068 w 3619883"/>
                <a:gd name="connsiteY33" fmla="*/ 4128157 h 4275461"/>
                <a:gd name="connsiteX34" fmla="*/ 2079759 w 3619883"/>
                <a:gd name="connsiteY34" fmla="*/ 4128157 h 4275461"/>
                <a:gd name="connsiteX35" fmla="*/ 2079759 w 3619883"/>
                <a:gd name="connsiteY35" fmla="*/ 4275461 h 4275461"/>
                <a:gd name="connsiteX36" fmla="*/ 1824703 w 3619883"/>
                <a:gd name="connsiteY36" fmla="*/ 4275461 h 4275461"/>
                <a:gd name="connsiteX37" fmla="*/ 1834468 w 3619883"/>
                <a:gd name="connsiteY37" fmla="*/ 4128157 h 4275461"/>
                <a:gd name="connsiteX38" fmla="*/ 1893894 w 3619883"/>
                <a:gd name="connsiteY38" fmla="*/ 4128157 h 4275461"/>
                <a:gd name="connsiteX39" fmla="*/ 1893894 w 3619883"/>
                <a:gd name="connsiteY39" fmla="*/ 3951392 h 4275461"/>
                <a:gd name="connsiteX40" fmla="*/ 1716110 w 3619883"/>
                <a:gd name="connsiteY40" fmla="*/ 3951392 h 4275461"/>
                <a:gd name="connsiteX41" fmla="*/ 1716110 w 3619883"/>
                <a:gd name="connsiteY41" fmla="*/ 4006431 h 4275461"/>
                <a:gd name="connsiteX42" fmla="*/ 1703447 w 3619883"/>
                <a:gd name="connsiteY42" fmla="*/ 4007960 h 4275461"/>
                <a:gd name="connsiteX43" fmla="*/ 1716110 w 3619883"/>
                <a:gd name="connsiteY43" fmla="*/ 4044284 h 4275461"/>
                <a:gd name="connsiteX44" fmla="*/ 1716110 w 3619883"/>
                <a:gd name="connsiteY44" fmla="*/ 4128157 h 4275461"/>
                <a:gd name="connsiteX45" fmla="*/ 1745346 w 3619883"/>
                <a:gd name="connsiteY45" fmla="*/ 4128157 h 4275461"/>
                <a:gd name="connsiteX46" fmla="*/ 1796694 w 3619883"/>
                <a:gd name="connsiteY46" fmla="*/ 4275461 h 4275461"/>
                <a:gd name="connsiteX47" fmla="*/ 1558844 w 3619883"/>
                <a:gd name="connsiteY47" fmla="*/ 4275461 h 4275461"/>
                <a:gd name="connsiteX48" fmla="*/ 1517252 w 3619883"/>
                <a:gd name="connsiteY48" fmla="*/ 4128157 h 4275461"/>
                <a:gd name="connsiteX49" fmla="*/ 1582936 w 3619883"/>
                <a:gd name="connsiteY49" fmla="*/ 4128157 h 4275461"/>
                <a:gd name="connsiteX50" fmla="*/ 1582936 w 3619883"/>
                <a:gd name="connsiteY50" fmla="*/ 3951392 h 4275461"/>
                <a:gd name="connsiteX51" fmla="*/ 1405151 w 3619883"/>
                <a:gd name="connsiteY51" fmla="*/ 3951392 h 4275461"/>
                <a:gd name="connsiteX52" fmla="*/ 1405151 w 3619883"/>
                <a:gd name="connsiteY52" fmla="*/ 4128157 h 4275461"/>
                <a:gd name="connsiteX53" fmla="*/ 1468988 w 3619883"/>
                <a:gd name="connsiteY53" fmla="*/ 4128157 h 4275461"/>
                <a:gd name="connsiteX54" fmla="*/ 1427396 w 3619883"/>
                <a:gd name="connsiteY54" fmla="*/ 4275461 h 4275461"/>
                <a:gd name="connsiteX55" fmla="*/ 1210751 w 3619883"/>
                <a:gd name="connsiteY55" fmla="*/ 4275461 h 4275461"/>
                <a:gd name="connsiteX56" fmla="*/ 1210751 w 3619883"/>
                <a:gd name="connsiteY56" fmla="*/ 4128157 h 4275461"/>
                <a:gd name="connsiteX57" fmla="*/ 1271978 w 3619883"/>
                <a:gd name="connsiteY57" fmla="*/ 4128157 h 4275461"/>
                <a:gd name="connsiteX58" fmla="*/ 1271978 w 3619883"/>
                <a:gd name="connsiteY58" fmla="*/ 3951392 h 4275461"/>
                <a:gd name="connsiteX59" fmla="*/ 1094193 w 3619883"/>
                <a:gd name="connsiteY59" fmla="*/ 3951392 h 4275461"/>
                <a:gd name="connsiteX60" fmla="*/ 1094193 w 3619883"/>
                <a:gd name="connsiteY60" fmla="*/ 4128157 h 4275461"/>
                <a:gd name="connsiteX61" fmla="*/ 1140354 w 3619883"/>
                <a:gd name="connsiteY61" fmla="*/ 4128157 h 4275461"/>
                <a:gd name="connsiteX62" fmla="*/ 1140354 w 3619883"/>
                <a:gd name="connsiteY62" fmla="*/ 4275461 h 4275461"/>
                <a:gd name="connsiteX63" fmla="*/ 953807 w 3619883"/>
                <a:gd name="connsiteY63" fmla="*/ 4275461 h 4275461"/>
                <a:gd name="connsiteX64" fmla="*/ 912215 w 3619883"/>
                <a:gd name="connsiteY64" fmla="*/ 4128157 h 4275461"/>
                <a:gd name="connsiteX65" fmla="*/ 961020 w 3619883"/>
                <a:gd name="connsiteY65" fmla="*/ 4128157 h 4275461"/>
                <a:gd name="connsiteX66" fmla="*/ 961020 w 3619883"/>
                <a:gd name="connsiteY66" fmla="*/ 3951392 h 4275461"/>
                <a:gd name="connsiteX67" fmla="*/ 783235 w 3619883"/>
                <a:gd name="connsiteY67" fmla="*/ 3951392 h 4275461"/>
                <a:gd name="connsiteX68" fmla="*/ 783235 w 3619883"/>
                <a:gd name="connsiteY68" fmla="*/ 4128157 h 4275461"/>
                <a:gd name="connsiteX69" fmla="*/ 871024 w 3619883"/>
                <a:gd name="connsiteY69" fmla="*/ 4128157 h 4275461"/>
                <a:gd name="connsiteX70" fmla="*/ 829432 w 3619883"/>
                <a:gd name="connsiteY70" fmla="*/ 4275461 h 4275461"/>
                <a:gd name="connsiteX71" fmla="*/ 611484 w 3619883"/>
                <a:gd name="connsiteY71" fmla="*/ 4275461 h 4275461"/>
                <a:gd name="connsiteX72" fmla="*/ 621247 w 3619883"/>
                <a:gd name="connsiteY72" fmla="*/ 4128157 h 4275461"/>
                <a:gd name="connsiteX73" fmla="*/ 650062 w 3619883"/>
                <a:gd name="connsiteY73" fmla="*/ 4128157 h 4275461"/>
                <a:gd name="connsiteX74" fmla="*/ 650062 w 3619883"/>
                <a:gd name="connsiteY74" fmla="*/ 3951392 h 4275461"/>
                <a:gd name="connsiteX75" fmla="*/ 472277 w 3619883"/>
                <a:gd name="connsiteY75" fmla="*/ 3951392 h 4275461"/>
                <a:gd name="connsiteX76" fmla="*/ 472277 w 3619883"/>
                <a:gd name="connsiteY76" fmla="*/ 4128157 h 4275461"/>
                <a:gd name="connsiteX77" fmla="*/ 522650 w 3619883"/>
                <a:gd name="connsiteY77" fmla="*/ 4128157 h 4275461"/>
                <a:gd name="connsiteX78" fmla="*/ 573998 w 3619883"/>
                <a:gd name="connsiteY78" fmla="*/ 4275461 h 4275461"/>
                <a:gd name="connsiteX79" fmla="*/ 336164 w 3619883"/>
                <a:gd name="connsiteY79" fmla="*/ 4275461 h 4275461"/>
                <a:gd name="connsiteX80" fmla="*/ 294572 w 3619883"/>
                <a:gd name="connsiteY80" fmla="*/ 4128157 h 4275461"/>
                <a:gd name="connsiteX81" fmla="*/ 339106 w 3619883"/>
                <a:gd name="connsiteY81" fmla="*/ 4128157 h 4275461"/>
                <a:gd name="connsiteX82" fmla="*/ 339106 w 3619883"/>
                <a:gd name="connsiteY82" fmla="*/ 3951392 h 4275461"/>
                <a:gd name="connsiteX83" fmla="*/ 161321 w 3619883"/>
                <a:gd name="connsiteY83" fmla="*/ 3951392 h 4275461"/>
                <a:gd name="connsiteX84" fmla="*/ 161321 w 3619883"/>
                <a:gd name="connsiteY84" fmla="*/ 4128157 h 4275461"/>
                <a:gd name="connsiteX85" fmla="*/ 230914 w 3619883"/>
                <a:gd name="connsiteY85" fmla="*/ 4128157 h 4275461"/>
                <a:gd name="connsiteX86" fmla="*/ 189322 w 3619883"/>
                <a:gd name="connsiteY86" fmla="*/ 4275461 h 4275461"/>
                <a:gd name="connsiteX87" fmla="*/ 0 w 3619883"/>
                <a:gd name="connsiteY87" fmla="*/ 4275461 h 4275461"/>
                <a:gd name="connsiteX88" fmla="*/ 0 w 3619883"/>
                <a:gd name="connsiteY88" fmla="*/ 42229 h 4275461"/>
                <a:gd name="connsiteX89" fmla="*/ 42464 w 3619883"/>
                <a:gd name="connsiteY89" fmla="*/ 40518 h 4275461"/>
                <a:gd name="connsiteX90" fmla="*/ 137733 w 3619883"/>
                <a:gd name="connsiteY90" fmla="*/ 35355 h 4275461"/>
                <a:gd name="connsiteX91" fmla="*/ 270565 w 3619883"/>
                <a:gd name="connsiteY91" fmla="*/ 29759 h 4275461"/>
                <a:gd name="connsiteX92" fmla="*/ 479734 w 3619883"/>
                <a:gd name="connsiteY92" fmla="*/ 45455 h 4275461"/>
                <a:gd name="connsiteX93" fmla="*/ 524103 w 3619883"/>
                <a:gd name="connsiteY93" fmla="*/ 41625 h 4275461"/>
                <a:gd name="connsiteX94" fmla="*/ 624416 w 3619883"/>
                <a:gd name="connsiteY94" fmla="*/ 22696 h 4275461"/>
                <a:gd name="connsiteX95" fmla="*/ 657762 w 3619883"/>
                <a:gd name="connsiteY95" fmla="*/ 18351 h 4275461"/>
                <a:gd name="connsiteX96" fmla="*/ 690557 w 3619883"/>
                <a:gd name="connsiteY96" fmla="*/ 25792 h 4275461"/>
                <a:gd name="connsiteX97" fmla="*/ 745123 w 3619883"/>
                <a:gd name="connsiteY97" fmla="*/ 40157 h 4275461"/>
                <a:gd name="connsiteX98" fmla="*/ 789493 w 3619883"/>
                <a:gd name="connsiteY98" fmla="*/ 36327 h 4275461"/>
                <a:gd name="connsiteX99" fmla="*/ 854255 w 3619883"/>
                <a:gd name="connsiteY99" fmla="*/ 68887 h 4275461"/>
                <a:gd name="connsiteX100" fmla="*/ 897520 w 3619883"/>
                <a:gd name="connsiteY100" fmla="*/ 88629 h 4275461"/>
                <a:gd name="connsiteX101" fmla="*/ 940510 w 3619883"/>
                <a:gd name="connsiteY101" fmla="*/ 114265 h 4275461"/>
                <a:gd name="connsiteX102" fmla="*/ 1082712 w 3619883"/>
                <a:gd name="connsiteY102" fmla="*/ 144543 h 4275461"/>
                <a:gd name="connsiteX103" fmla="*/ 1205348 w 3619883"/>
                <a:gd name="connsiteY103" fmla="*/ 120753 h 4275461"/>
                <a:gd name="connsiteX104" fmla="*/ 1271764 w 3619883"/>
                <a:gd name="connsiteY104" fmla="*/ 117956 h 4275461"/>
                <a:gd name="connsiteX105" fmla="*/ 1315583 w 3619883"/>
                <a:gd name="connsiteY105" fmla="*/ 125912 h 4275461"/>
                <a:gd name="connsiteX106" fmla="*/ 1359125 w 3619883"/>
                <a:gd name="connsiteY106" fmla="*/ 139761 h 4275461"/>
                <a:gd name="connsiteX107" fmla="*/ 1391919 w 3619883"/>
                <a:gd name="connsiteY107" fmla="*/ 147202 h 4275461"/>
                <a:gd name="connsiteX108" fmla="*/ 1436563 w 3619883"/>
                <a:gd name="connsiteY108" fmla="*/ 137480 h 4275461"/>
                <a:gd name="connsiteX109" fmla="*/ 1471566 w 3619883"/>
                <a:gd name="connsiteY109" fmla="*/ 97777 h 4275461"/>
                <a:gd name="connsiteX110" fmla="*/ 1505739 w 3619883"/>
                <a:gd name="connsiteY110" fmla="*/ 75753 h 4275461"/>
                <a:gd name="connsiteX111" fmla="*/ 1590891 w 3619883"/>
                <a:gd name="connsiteY111" fmla="*/ 144702 h 4275461"/>
                <a:gd name="connsiteX112" fmla="*/ 1625616 w 3619883"/>
                <a:gd name="connsiteY112" fmla="*/ 110893 h 4275461"/>
                <a:gd name="connsiteX113" fmla="*/ 1658964 w 3619883"/>
                <a:gd name="connsiteY113" fmla="*/ 106547 h 4275461"/>
                <a:gd name="connsiteX114" fmla="*/ 1746598 w 3619883"/>
                <a:gd name="connsiteY114" fmla="*/ 122460 h 4275461"/>
                <a:gd name="connsiteX115" fmla="*/ 1811913 w 3619883"/>
                <a:gd name="connsiteY115" fmla="*/ 143234 h 4275461"/>
                <a:gd name="connsiteX116" fmla="*/ 1856557 w 3619883"/>
                <a:gd name="connsiteY116" fmla="*/ 133511 h 4275461"/>
                <a:gd name="connsiteX117" fmla="*/ 2066003 w 3619883"/>
                <a:gd name="connsiteY117" fmla="*/ 143313 h 4275461"/>
                <a:gd name="connsiteX118" fmla="*/ 2177615 w 3619883"/>
                <a:gd name="connsiteY118" fmla="*/ 119007 h 4275461"/>
                <a:gd name="connsiteX119" fmla="*/ 2255883 w 3619883"/>
                <a:gd name="connsiteY119" fmla="*/ 99047 h 4275461"/>
                <a:gd name="connsiteX120" fmla="*/ 2344622 w 3619883"/>
                <a:gd name="connsiteY120" fmla="*/ 91388 h 4275461"/>
                <a:gd name="connsiteX121" fmla="*/ 2455682 w 3619883"/>
                <a:gd name="connsiteY121" fmla="*/ 78869 h 4275461"/>
                <a:gd name="connsiteX122" fmla="*/ 2632609 w 3619883"/>
                <a:gd name="connsiteY122" fmla="*/ 75338 h 4275461"/>
                <a:gd name="connsiteX123" fmla="*/ 2742291 w 3619883"/>
                <a:gd name="connsiteY123" fmla="*/ 92282 h 4275461"/>
                <a:gd name="connsiteX124" fmla="*/ 2851974 w 3619883"/>
                <a:gd name="connsiteY124" fmla="*/ 109227 h 4275461"/>
                <a:gd name="connsiteX125" fmla="*/ 2907643 w 3619883"/>
                <a:gd name="connsiteY125" fmla="*/ 100020 h 4275461"/>
                <a:gd name="connsiteX126" fmla="*/ 2944022 w 3619883"/>
                <a:gd name="connsiteY126" fmla="*/ 30853 h 4275461"/>
                <a:gd name="connsiteX127" fmla="*/ 3022289 w 3619883"/>
                <a:gd name="connsiteY127" fmla="*/ 10893 h 4275461"/>
                <a:gd name="connsiteX128" fmla="*/ 3054807 w 3619883"/>
                <a:gd name="connsiteY128" fmla="*/ 24226 h 4275461"/>
                <a:gd name="connsiteX129" fmla="*/ 3141892 w 3619883"/>
                <a:gd name="connsiteY129" fmla="*/ 51925 h 4275461"/>
                <a:gd name="connsiteX130" fmla="*/ 3185711 w 3619883"/>
                <a:gd name="connsiteY130" fmla="*/ 59881 h 4275461"/>
                <a:gd name="connsiteX131" fmla="*/ 3219056 w 3619883"/>
                <a:gd name="connsiteY131" fmla="*/ 55536 h 4275461"/>
                <a:gd name="connsiteX132" fmla="*/ 3263425 w 3619883"/>
                <a:gd name="connsiteY132" fmla="*/ 51706 h 4275461"/>
                <a:gd name="connsiteX133" fmla="*/ 3296219 w 3619883"/>
                <a:gd name="connsiteY133" fmla="*/ 59147 h 4275461"/>
                <a:gd name="connsiteX134" fmla="*/ 3319094 w 3619883"/>
                <a:gd name="connsiteY134" fmla="*/ 42500 h 4275461"/>
                <a:gd name="connsiteX135" fmla="*/ 3420511 w 3619883"/>
                <a:gd name="connsiteY135" fmla="*/ 0 h 4275461"/>
                <a:gd name="connsiteX136" fmla="*/ 3453305 w 3619883"/>
                <a:gd name="connsiteY136" fmla="*/ 7440 h 4275461"/>
                <a:gd name="connsiteX137" fmla="*/ 3496571 w 3619883"/>
                <a:gd name="connsiteY137" fmla="*/ 27182 h 4275461"/>
                <a:gd name="connsiteX138" fmla="*/ 3602117 w 3619883"/>
                <a:gd name="connsiteY138" fmla="*/ 132521 h 4275461"/>
                <a:gd name="connsiteX139" fmla="*/ 3619883 w 3619883"/>
                <a:gd name="connsiteY139" fmla="*/ 140049 h 4275461"/>
                <a:gd name="connsiteX140" fmla="*/ 3619883 w 3619883"/>
                <a:gd name="connsiteY14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4128157 h 4275461"/>
                <a:gd name="connsiteX6" fmla="*/ 3137725 w 3619883"/>
                <a:gd name="connsiteY6" fmla="*/ 3951392 h 4275461"/>
                <a:gd name="connsiteX7" fmla="*/ 2959941 w 3619883"/>
                <a:gd name="connsiteY7" fmla="*/ 3951392 h 4275461"/>
                <a:gd name="connsiteX8" fmla="*/ 2959941 w 3619883"/>
                <a:gd name="connsiteY8" fmla="*/ 4128157 h 4275461"/>
                <a:gd name="connsiteX9" fmla="*/ 2996846 w 3619883"/>
                <a:gd name="connsiteY9" fmla="*/ 4128157 h 4275461"/>
                <a:gd name="connsiteX10" fmla="*/ 3014011 w 3619883"/>
                <a:gd name="connsiteY10" fmla="*/ 4275461 h 4275461"/>
                <a:gd name="connsiteX11" fmla="*/ 2761042 w 3619883"/>
                <a:gd name="connsiteY11" fmla="*/ 4275461 h 4275461"/>
                <a:gd name="connsiteX12" fmla="*/ 2761042 w 3619883"/>
                <a:gd name="connsiteY12" fmla="*/ 4128157 h 4275461"/>
                <a:gd name="connsiteX13" fmla="*/ 2826768 w 3619883"/>
                <a:gd name="connsiteY13" fmla="*/ 4128157 h 4275461"/>
                <a:gd name="connsiteX14" fmla="*/ 2826768 w 3619883"/>
                <a:gd name="connsiteY14" fmla="*/ 3951392 h 4275461"/>
                <a:gd name="connsiteX15" fmla="*/ 2648983 w 3619883"/>
                <a:gd name="connsiteY15" fmla="*/ 3951392 h 4275461"/>
                <a:gd name="connsiteX16" fmla="*/ 2648983 w 3619883"/>
                <a:gd name="connsiteY16" fmla="*/ 4128157 h 4275461"/>
                <a:gd name="connsiteX17" fmla="*/ 2690646 w 3619883"/>
                <a:gd name="connsiteY17" fmla="*/ 4128157 h 4275461"/>
                <a:gd name="connsiteX18" fmla="*/ 2690646 w 3619883"/>
                <a:gd name="connsiteY18" fmla="*/ 4275461 h 4275461"/>
                <a:gd name="connsiteX19" fmla="*/ 2511710 w 3619883"/>
                <a:gd name="connsiteY19" fmla="*/ 4275461 h 4275461"/>
                <a:gd name="connsiteX20" fmla="*/ 2454288 w 3619883"/>
                <a:gd name="connsiteY20" fmla="*/ 4128157 h 4275461"/>
                <a:gd name="connsiteX21" fmla="*/ 2515810 w 3619883"/>
                <a:gd name="connsiteY21" fmla="*/ 4128157 h 4275461"/>
                <a:gd name="connsiteX22" fmla="*/ 2515810 w 3619883"/>
                <a:gd name="connsiteY22" fmla="*/ 3951392 h 4275461"/>
                <a:gd name="connsiteX23" fmla="*/ 2338025 w 3619883"/>
                <a:gd name="connsiteY23" fmla="*/ 3951392 h 4275461"/>
                <a:gd name="connsiteX24" fmla="*/ 2338025 w 3619883"/>
                <a:gd name="connsiteY24" fmla="*/ 4128157 h 4275461"/>
                <a:gd name="connsiteX25" fmla="*/ 2395120 w 3619883"/>
                <a:gd name="connsiteY25" fmla="*/ 4128157 h 4275461"/>
                <a:gd name="connsiteX26" fmla="*/ 2337697 w 3619883"/>
                <a:gd name="connsiteY26" fmla="*/ 4275461 h 4275461"/>
                <a:gd name="connsiteX27" fmla="*/ 2150155 w 3619883"/>
                <a:gd name="connsiteY27" fmla="*/ 4275461 h 4275461"/>
                <a:gd name="connsiteX28" fmla="*/ 2150155 w 3619883"/>
                <a:gd name="connsiteY28" fmla="*/ 4128157 h 4275461"/>
                <a:gd name="connsiteX29" fmla="*/ 2204852 w 3619883"/>
                <a:gd name="connsiteY29" fmla="*/ 4128157 h 4275461"/>
                <a:gd name="connsiteX30" fmla="*/ 2204852 w 3619883"/>
                <a:gd name="connsiteY30" fmla="*/ 3951392 h 4275461"/>
                <a:gd name="connsiteX31" fmla="*/ 2027068 w 3619883"/>
                <a:gd name="connsiteY31" fmla="*/ 3951392 h 4275461"/>
                <a:gd name="connsiteX32" fmla="*/ 2027068 w 3619883"/>
                <a:gd name="connsiteY32" fmla="*/ 4128157 h 4275461"/>
                <a:gd name="connsiteX33" fmla="*/ 2079759 w 3619883"/>
                <a:gd name="connsiteY33" fmla="*/ 4128157 h 4275461"/>
                <a:gd name="connsiteX34" fmla="*/ 2079759 w 3619883"/>
                <a:gd name="connsiteY34" fmla="*/ 4275461 h 4275461"/>
                <a:gd name="connsiteX35" fmla="*/ 1824703 w 3619883"/>
                <a:gd name="connsiteY35" fmla="*/ 4275461 h 4275461"/>
                <a:gd name="connsiteX36" fmla="*/ 1834468 w 3619883"/>
                <a:gd name="connsiteY36" fmla="*/ 4128157 h 4275461"/>
                <a:gd name="connsiteX37" fmla="*/ 1893894 w 3619883"/>
                <a:gd name="connsiteY37" fmla="*/ 4128157 h 4275461"/>
                <a:gd name="connsiteX38" fmla="*/ 1893894 w 3619883"/>
                <a:gd name="connsiteY38" fmla="*/ 3951392 h 4275461"/>
                <a:gd name="connsiteX39" fmla="*/ 1716110 w 3619883"/>
                <a:gd name="connsiteY39" fmla="*/ 3951392 h 4275461"/>
                <a:gd name="connsiteX40" fmla="*/ 1716110 w 3619883"/>
                <a:gd name="connsiteY40" fmla="*/ 4006431 h 4275461"/>
                <a:gd name="connsiteX41" fmla="*/ 1703447 w 3619883"/>
                <a:gd name="connsiteY41" fmla="*/ 4007960 h 4275461"/>
                <a:gd name="connsiteX42" fmla="*/ 1716110 w 3619883"/>
                <a:gd name="connsiteY42" fmla="*/ 4044284 h 4275461"/>
                <a:gd name="connsiteX43" fmla="*/ 1716110 w 3619883"/>
                <a:gd name="connsiteY43" fmla="*/ 4128157 h 4275461"/>
                <a:gd name="connsiteX44" fmla="*/ 1745346 w 3619883"/>
                <a:gd name="connsiteY44" fmla="*/ 4128157 h 4275461"/>
                <a:gd name="connsiteX45" fmla="*/ 1796694 w 3619883"/>
                <a:gd name="connsiteY45" fmla="*/ 4275461 h 4275461"/>
                <a:gd name="connsiteX46" fmla="*/ 1558844 w 3619883"/>
                <a:gd name="connsiteY46" fmla="*/ 4275461 h 4275461"/>
                <a:gd name="connsiteX47" fmla="*/ 1517252 w 3619883"/>
                <a:gd name="connsiteY47" fmla="*/ 4128157 h 4275461"/>
                <a:gd name="connsiteX48" fmla="*/ 1582936 w 3619883"/>
                <a:gd name="connsiteY48" fmla="*/ 4128157 h 4275461"/>
                <a:gd name="connsiteX49" fmla="*/ 1582936 w 3619883"/>
                <a:gd name="connsiteY49" fmla="*/ 3951392 h 4275461"/>
                <a:gd name="connsiteX50" fmla="*/ 1405151 w 3619883"/>
                <a:gd name="connsiteY50" fmla="*/ 3951392 h 4275461"/>
                <a:gd name="connsiteX51" fmla="*/ 1405151 w 3619883"/>
                <a:gd name="connsiteY51" fmla="*/ 4128157 h 4275461"/>
                <a:gd name="connsiteX52" fmla="*/ 1468988 w 3619883"/>
                <a:gd name="connsiteY52" fmla="*/ 4128157 h 4275461"/>
                <a:gd name="connsiteX53" fmla="*/ 1427396 w 3619883"/>
                <a:gd name="connsiteY53" fmla="*/ 4275461 h 4275461"/>
                <a:gd name="connsiteX54" fmla="*/ 1210751 w 3619883"/>
                <a:gd name="connsiteY54" fmla="*/ 4275461 h 4275461"/>
                <a:gd name="connsiteX55" fmla="*/ 1210751 w 3619883"/>
                <a:gd name="connsiteY55" fmla="*/ 4128157 h 4275461"/>
                <a:gd name="connsiteX56" fmla="*/ 1271978 w 3619883"/>
                <a:gd name="connsiteY56" fmla="*/ 4128157 h 4275461"/>
                <a:gd name="connsiteX57" fmla="*/ 1271978 w 3619883"/>
                <a:gd name="connsiteY57" fmla="*/ 3951392 h 4275461"/>
                <a:gd name="connsiteX58" fmla="*/ 1094193 w 3619883"/>
                <a:gd name="connsiteY58" fmla="*/ 3951392 h 4275461"/>
                <a:gd name="connsiteX59" fmla="*/ 1094193 w 3619883"/>
                <a:gd name="connsiteY59" fmla="*/ 4128157 h 4275461"/>
                <a:gd name="connsiteX60" fmla="*/ 1140354 w 3619883"/>
                <a:gd name="connsiteY60" fmla="*/ 4128157 h 4275461"/>
                <a:gd name="connsiteX61" fmla="*/ 1140354 w 3619883"/>
                <a:gd name="connsiteY61" fmla="*/ 4275461 h 4275461"/>
                <a:gd name="connsiteX62" fmla="*/ 953807 w 3619883"/>
                <a:gd name="connsiteY62" fmla="*/ 4275461 h 4275461"/>
                <a:gd name="connsiteX63" fmla="*/ 912215 w 3619883"/>
                <a:gd name="connsiteY63" fmla="*/ 4128157 h 4275461"/>
                <a:gd name="connsiteX64" fmla="*/ 961020 w 3619883"/>
                <a:gd name="connsiteY64" fmla="*/ 4128157 h 4275461"/>
                <a:gd name="connsiteX65" fmla="*/ 961020 w 3619883"/>
                <a:gd name="connsiteY65" fmla="*/ 3951392 h 4275461"/>
                <a:gd name="connsiteX66" fmla="*/ 783235 w 3619883"/>
                <a:gd name="connsiteY66" fmla="*/ 3951392 h 4275461"/>
                <a:gd name="connsiteX67" fmla="*/ 783235 w 3619883"/>
                <a:gd name="connsiteY67" fmla="*/ 4128157 h 4275461"/>
                <a:gd name="connsiteX68" fmla="*/ 871024 w 3619883"/>
                <a:gd name="connsiteY68" fmla="*/ 4128157 h 4275461"/>
                <a:gd name="connsiteX69" fmla="*/ 829432 w 3619883"/>
                <a:gd name="connsiteY69" fmla="*/ 4275461 h 4275461"/>
                <a:gd name="connsiteX70" fmla="*/ 611484 w 3619883"/>
                <a:gd name="connsiteY70" fmla="*/ 4275461 h 4275461"/>
                <a:gd name="connsiteX71" fmla="*/ 621247 w 3619883"/>
                <a:gd name="connsiteY71" fmla="*/ 4128157 h 4275461"/>
                <a:gd name="connsiteX72" fmla="*/ 650062 w 3619883"/>
                <a:gd name="connsiteY72" fmla="*/ 4128157 h 4275461"/>
                <a:gd name="connsiteX73" fmla="*/ 650062 w 3619883"/>
                <a:gd name="connsiteY73" fmla="*/ 3951392 h 4275461"/>
                <a:gd name="connsiteX74" fmla="*/ 472277 w 3619883"/>
                <a:gd name="connsiteY74" fmla="*/ 3951392 h 4275461"/>
                <a:gd name="connsiteX75" fmla="*/ 472277 w 3619883"/>
                <a:gd name="connsiteY75" fmla="*/ 4128157 h 4275461"/>
                <a:gd name="connsiteX76" fmla="*/ 522650 w 3619883"/>
                <a:gd name="connsiteY76" fmla="*/ 4128157 h 4275461"/>
                <a:gd name="connsiteX77" fmla="*/ 573998 w 3619883"/>
                <a:gd name="connsiteY77" fmla="*/ 4275461 h 4275461"/>
                <a:gd name="connsiteX78" fmla="*/ 336164 w 3619883"/>
                <a:gd name="connsiteY78" fmla="*/ 4275461 h 4275461"/>
                <a:gd name="connsiteX79" fmla="*/ 294572 w 3619883"/>
                <a:gd name="connsiteY79" fmla="*/ 4128157 h 4275461"/>
                <a:gd name="connsiteX80" fmla="*/ 339106 w 3619883"/>
                <a:gd name="connsiteY80" fmla="*/ 4128157 h 4275461"/>
                <a:gd name="connsiteX81" fmla="*/ 339106 w 3619883"/>
                <a:gd name="connsiteY81" fmla="*/ 3951392 h 4275461"/>
                <a:gd name="connsiteX82" fmla="*/ 161321 w 3619883"/>
                <a:gd name="connsiteY82" fmla="*/ 3951392 h 4275461"/>
                <a:gd name="connsiteX83" fmla="*/ 161321 w 3619883"/>
                <a:gd name="connsiteY83" fmla="*/ 4128157 h 4275461"/>
                <a:gd name="connsiteX84" fmla="*/ 230914 w 3619883"/>
                <a:gd name="connsiteY84" fmla="*/ 4128157 h 4275461"/>
                <a:gd name="connsiteX85" fmla="*/ 189322 w 3619883"/>
                <a:gd name="connsiteY85" fmla="*/ 4275461 h 4275461"/>
                <a:gd name="connsiteX86" fmla="*/ 0 w 3619883"/>
                <a:gd name="connsiteY86" fmla="*/ 4275461 h 4275461"/>
                <a:gd name="connsiteX87" fmla="*/ 0 w 3619883"/>
                <a:gd name="connsiteY87" fmla="*/ 42229 h 4275461"/>
                <a:gd name="connsiteX88" fmla="*/ 42464 w 3619883"/>
                <a:gd name="connsiteY88" fmla="*/ 40518 h 4275461"/>
                <a:gd name="connsiteX89" fmla="*/ 137733 w 3619883"/>
                <a:gd name="connsiteY89" fmla="*/ 35355 h 4275461"/>
                <a:gd name="connsiteX90" fmla="*/ 270565 w 3619883"/>
                <a:gd name="connsiteY90" fmla="*/ 29759 h 4275461"/>
                <a:gd name="connsiteX91" fmla="*/ 479734 w 3619883"/>
                <a:gd name="connsiteY91" fmla="*/ 45455 h 4275461"/>
                <a:gd name="connsiteX92" fmla="*/ 524103 w 3619883"/>
                <a:gd name="connsiteY92" fmla="*/ 41625 h 4275461"/>
                <a:gd name="connsiteX93" fmla="*/ 624416 w 3619883"/>
                <a:gd name="connsiteY93" fmla="*/ 22696 h 4275461"/>
                <a:gd name="connsiteX94" fmla="*/ 657762 w 3619883"/>
                <a:gd name="connsiteY94" fmla="*/ 18351 h 4275461"/>
                <a:gd name="connsiteX95" fmla="*/ 690557 w 3619883"/>
                <a:gd name="connsiteY95" fmla="*/ 25792 h 4275461"/>
                <a:gd name="connsiteX96" fmla="*/ 745123 w 3619883"/>
                <a:gd name="connsiteY96" fmla="*/ 40157 h 4275461"/>
                <a:gd name="connsiteX97" fmla="*/ 789493 w 3619883"/>
                <a:gd name="connsiteY97" fmla="*/ 36327 h 4275461"/>
                <a:gd name="connsiteX98" fmla="*/ 854255 w 3619883"/>
                <a:gd name="connsiteY98" fmla="*/ 68887 h 4275461"/>
                <a:gd name="connsiteX99" fmla="*/ 897520 w 3619883"/>
                <a:gd name="connsiteY99" fmla="*/ 88629 h 4275461"/>
                <a:gd name="connsiteX100" fmla="*/ 940510 w 3619883"/>
                <a:gd name="connsiteY100" fmla="*/ 114265 h 4275461"/>
                <a:gd name="connsiteX101" fmla="*/ 1082712 w 3619883"/>
                <a:gd name="connsiteY101" fmla="*/ 144543 h 4275461"/>
                <a:gd name="connsiteX102" fmla="*/ 1205348 w 3619883"/>
                <a:gd name="connsiteY102" fmla="*/ 120753 h 4275461"/>
                <a:gd name="connsiteX103" fmla="*/ 1271764 w 3619883"/>
                <a:gd name="connsiteY103" fmla="*/ 117956 h 4275461"/>
                <a:gd name="connsiteX104" fmla="*/ 1315583 w 3619883"/>
                <a:gd name="connsiteY104" fmla="*/ 125912 h 4275461"/>
                <a:gd name="connsiteX105" fmla="*/ 1359125 w 3619883"/>
                <a:gd name="connsiteY105" fmla="*/ 139761 h 4275461"/>
                <a:gd name="connsiteX106" fmla="*/ 1391919 w 3619883"/>
                <a:gd name="connsiteY106" fmla="*/ 147202 h 4275461"/>
                <a:gd name="connsiteX107" fmla="*/ 1436563 w 3619883"/>
                <a:gd name="connsiteY107" fmla="*/ 137480 h 4275461"/>
                <a:gd name="connsiteX108" fmla="*/ 1471566 w 3619883"/>
                <a:gd name="connsiteY108" fmla="*/ 97777 h 4275461"/>
                <a:gd name="connsiteX109" fmla="*/ 1505739 w 3619883"/>
                <a:gd name="connsiteY109" fmla="*/ 75753 h 4275461"/>
                <a:gd name="connsiteX110" fmla="*/ 1590891 w 3619883"/>
                <a:gd name="connsiteY110" fmla="*/ 144702 h 4275461"/>
                <a:gd name="connsiteX111" fmla="*/ 1625616 w 3619883"/>
                <a:gd name="connsiteY111" fmla="*/ 110893 h 4275461"/>
                <a:gd name="connsiteX112" fmla="*/ 1658964 w 3619883"/>
                <a:gd name="connsiteY112" fmla="*/ 106547 h 4275461"/>
                <a:gd name="connsiteX113" fmla="*/ 1746598 w 3619883"/>
                <a:gd name="connsiteY113" fmla="*/ 122460 h 4275461"/>
                <a:gd name="connsiteX114" fmla="*/ 1811913 w 3619883"/>
                <a:gd name="connsiteY114" fmla="*/ 143234 h 4275461"/>
                <a:gd name="connsiteX115" fmla="*/ 1856557 w 3619883"/>
                <a:gd name="connsiteY115" fmla="*/ 133511 h 4275461"/>
                <a:gd name="connsiteX116" fmla="*/ 2066003 w 3619883"/>
                <a:gd name="connsiteY116" fmla="*/ 143313 h 4275461"/>
                <a:gd name="connsiteX117" fmla="*/ 2177615 w 3619883"/>
                <a:gd name="connsiteY117" fmla="*/ 119007 h 4275461"/>
                <a:gd name="connsiteX118" fmla="*/ 2255883 w 3619883"/>
                <a:gd name="connsiteY118" fmla="*/ 99047 h 4275461"/>
                <a:gd name="connsiteX119" fmla="*/ 2344622 w 3619883"/>
                <a:gd name="connsiteY119" fmla="*/ 91388 h 4275461"/>
                <a:gd name="connsiteX120" fmla="*/ 2455682 w 3619883"/>
                <a:gd name="connsiteY120" fmla="*/ 78869 h 4275461"/>
                <a:gd name="connsiteX121" fmla="*/ 2632609 w 3619883"/>
                <a:gd name="connsiteY121" fmla="*/ 75338 h 4275461"/>
                <a:gd name="connsiteX122" fmla="*/ 2742291 w 3619883"/>
                <a:gd name="connsiteY122" fmla="*/ 92282 h 4275461"/>
                <a:gd name="connsiteX123" fmla="*/ 2851974 w 3619883"/>
                <a:gd name="connsiteY123" fmla="*/ 109227 h 4275461"/>
                <a:gd name="connsiteX124" fmla="*/ 2907643 w 3619883"/>
                <a:gd name="connsiteY124" fmla="*/ 100020 h 4275461"/>
                <a:gd name="connsiteX125" fmla="*/ 2944022 w 3619883"/>
                <a:gd name="connsiteY125" fmla="*/ 30853 h 4275461"/>
                <a:gd name="connsiteX126" fmla="*/ 3022289 w 3619883"/>
                <a:gd name="connsiteY126" fmla="*/ 10893 h 4275461"/>
                <a:gd name="connsiteX127" fmla="*/ 3054807 w 3619883"/>
                <a:gd name="connsiteY127" fmla="*/ 24226 h 4275461"/>
                <a:gd name="connsiteX128" fmla="*/ 3141892 w 3619883"/>
                <a:gd name="connsiteY128" fmla="*/ 51925 h 4275461"/>
                <a:gd name="connsiteX129" fmla="*/ 3185711 w 3619883"/>
                <a:gd name="connsiteY129" fmla="*/ 59881 h 4275461"/>
                <a:gd name="connsiteX130" fmla="*/ 3219056 w 3619883"/>
                <a:gd name="connsiteY130" fmla="*/ 55536 h 4275461"/>
                <a:gd name="connsiteX131" fmla="*/ 3263425 w 3619883"/>
                <a:gd name="connsiteY131" fmla="*/ 51706 h 4275461"/>
                <a:gd name="connsiteX132" fmla="*/ 3296219 w 3619883"/>
                <a:gd name="connsiteY132" fmla="*/ 59147 h 4275461"/>
                <a:gd name="connsiteX133" fmla="*/ 3319094 w 3619883"/>
                <a:gd name="connsiteY133" fmla="*/ 42500 h 4275461"/>
                <a:gd name="connsiteX134" fmla="*/ 3420511 w 3619883"/>
                <a:gd name="connsiteY134" fmla="*/ 0 h 4275461"/>
                <a:gd name="connsiteX135" fmla="*/ 3453305 w 3619883"/>
                <a:gd name="connsiteY135" fmla="*/ 7440 h 4275461"/>
                <a:gd name="connsiteX136" fmla="*/ 3496571 w 3619883"/>
                <a:gd name="connsiteY136" fmla="*/ 27182 h 4275461"/>
                <a:gd name="connsiteX137" fmla="*/ 3602117 w 3619883"/>
                <a:gd name="connsiteY137" fmla="*/ 132521 h 4275461"/>
                <a:gd name="connsiteX138" fmla="*/ 3619883 w 3619883"/>
                <a:gd name="connsiteY138" fmla="*/ 140049 h 4275461"/>
                <a:gd name="connsiteX139" fmla="*/ 3619883 w 3619883"/>
                <a:gd name="connsiteY13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59941 w 3619883"/>
                <a:gd name="connsiteY6" fmla="*/ 3951392 h 4275461"/>
                <a:gd name="connsiteX7" fmla="*/ 2959941 w 3619883"/>
                <a:gd name="connsiteY7" fmla="*/ 4128157 h 4275461"/>
                <a:gd name="connsiteX8" fmla="*/ 2996846 w 3619883"/>
                <a:gd name="connsiteY8" fmla="*/ 4128157 h 4275461"/>
                <a:gd name="connsiteX9" fmla="*/ 3014011 w 3619883"/>
                <a:gd name="connsiteY9" fmla="*/ 4275461 h 4275461"/>
                <a:gd name="connsiteX10" fmla="*/ 2761042 w 3619883"/>
                <a:gd name="connsiteY10" fmla="*/ 4275461 h 4275461"/>
                <a:gd name="connsiteX11" fmla="*/ 2761042 w 3619883"/>
                <a:gd name="connsiteY11" fmla="*/ 4128157 h 4275461"/>
                <a:gd name="connsiteX12" fmla="*/ 2826768 w 3619883"/>
                <a:gd name="connsiteY12" fmla="*/ 4128157 h 4275461"/>
                <a:gd name="connsiteX13" fmla="*/ 2826768 w 3619883"/>
                <a:gd name="connsiteY13" fmla="*/ 3951392 h 4275461"/>
                <a:gd name="connsiteX14" fmla="*/ 2648983 w 3619883"/>
                <a:gd name="connsiteY14" fmla="*/ 3951392 h 4275461"/>
                <a:gd name="connsiteX15" fmla="*/ 2648983 w 3619883"/>
                <a:gd name="connsiteY15" fmla="*/ 4128157 h 4275461"/>
                <a:gd name="connsiteX16" fmla="*/ 2690646 w 3619883"/>
                <a:gd name="connsiteY16" fmla="*/ 4128157 h 4275461"/>
                <a:gd name="connsiteX17" fmla="*/ 2690646 w 3619883"/>
                <a:gd name="connsiteY17" fmla="*/ 4275461 h 4275461"/>
                <a:gd name="connsiteX18" fmla="*/ 2511710 w 3619883"/>
                <a:gd name="connsiteY18" fmla="*/ 4275461 h 4275461"/>
                <a:gd name="connsiteX19" fmla="*/ 2454288 w 3619883"/>
                <a:gd name="connsiteY19" fmla="*/ 4128157 h 4275461"/>
                <a:gd name="connsiteX20" fmla="*/ 2515810 w 3619883"/>
                <a:gd name="connsiteY20" fmla="*/ 4128157 h 4275461"/>
                <a:gd name="connsiteX21" fmla="*/ 2515810 w 3619883"/>
                <a:gd name="connsiteY21" fmla="*/ 3951392 h 4275461"/>
                <a:gd name="connsiteX22" fmla="*/ 2338025 w 3619883"/>
                <a:gd name="connsiteY22" fmla="*/ 3951392 h 4275461"/>
                <a:gd name="connsiteX23" fmla="*/ 2338025 w 3619883"/>
                <a:gd name="connsiteY23" fmla="*/ 4128157 h 4275461"/>
                <a:gd name="connsiteX24" fmla="*/ 2395120 w 3619883"/>
                <a:gd name="connsiteY24" fmla="*/ 4128157 h 4275461"/>
                <a:gd name="connsiteX25" fmla="*/ 2337697 w 3619883"/>
                <a:gd name="connsiteY25" fmla="*/ 4275461 h 4275461"/>
                <a:gd name="connsiteX26" fmla="*/ 2150155 w 3619883"/>
                <a:gd name="connsiteY26" fmla="*/ 4275461 h 4275461"/>
                <a:gd name="connsiteX27" fmla="*/ 2150155 w 3619883"/>
                <a:gd name="connsiteY27" fmla="*/ 4128157 h 4275461"/>
                <a:gd name="connsiteX28" fmla="*/ 2204852 w 3619883"/>
                <a:gd name="connsiteY28" fmla="*/ 4128157 h 4275461"/>
                <a:gd name="connsiteX29" fmla="*/ 2204852 w 3619883"/>
                <a:gd name="connsiteY29" fmla="*/ 3951392 h 4275461"/>
                <a:gd name="connsiteX30" fmla="*/ 2027068 w 3619883"/>
                <a:gd name="connsiteY30" fmla="*/ 3951392 h 4275461"/>
                <a:gd name="connsiteX31" fmla="*/ 2027068 w 3619883"/>
                <a:gd name="connsiteY31" fmla="*/ 4128157 h 4275461"/>
                <a:gd name="connsiteX32" fmla="*/ 2079759 w 3619883"/>
                <a:gd name="connsiteY32" fmla="*/ 4128157 h 4275461"/>
                <a:gd name="connsiteX33" fmla="*/ 2079759 w 3619883"/>
                <a:gd name="connsiteY33" fmla="*/ 4275461 h 4275461"/>
                <a:gd name="connsiteX34" fmla="*/ 1824703 w 3619883"/>
                <a:gd name="connsiteY34" fmla="*/ 4275461 h 4275461"/>
                <a:gd name="connsiteX35" fmla="*/ 1834468 w 3619883"/>
                <a:gd name="connsiteY35" fmla="*/ 4128157 h 4275461"/>
                <a:gd name="connsiteX36" fmla="*/ 1893894 w 3619883"/>
                <a:gd name="connsiteY36" fmla="*/ 4128157 h 4275461"/>
                <a:gd name="connsiteX37" fmla="*/ 1893894 w 3619883"/>
                <a:gd name="connsiteY37" fmla="*/ 3951392 h 4275461"/>
                <a:gd name="connsiteX38" fmla="*/ 1716110 w 3619883"/>
                <a:gd name="connsiteY38" fmla="*/ 3951392 h 4275461"/>
                <a:gd name="connsiteX39" fmla="*/ 1716110 w 3619883"/>
                <a:gd name="connsiteY39" fmla="*/ 4006431 h 4275461"/>
                <a:gd name="connsiteX40" fmla="*/ 1703447 w 3619883"/>
                <a:gd name="connsiteY40" fmla="*/ 4007960 h 4275461"/>
                <a:gd name="connsiteX41" fmla="*/ 1716110 w 3619883"/>
                <a:gd name="connsiteY41" fmla="*/ 4044284 h 4275461"/>
                <a:gd name="connsiteX42" fmla="*/ 1716110 w 3619883"/>
                <a:gd name="connsiteY42" fmla="*/ 4128157 h 4275461"/>
                <a:gd name="connsiteX43" fmla="*/ 1745346 w 3619883"/>
                <a:gd name="connsiteY43" fmla="*/ 4128157 h 4275461"/>
                <a:gd name="connsiteX44" fmla="*/ 1796694 w 3619883"/>
                <a:gd name="connsiteY44" fmla="*/ 4275461 h 4275461"/>
                <a:gd name="connsiteX45" fmla="*/ 1558844 w 3619883"/>
                <a:gd name="connsiteY45" fmla="*/ 4275461 h 4275461"/>
                <a:gd name="connsiteX46" fmla="*/ 1517252 w 3619883"/>
                <a:gd name="connsiteY46" fmla="*/ 4128157 h 4275461"/>
                <a:gd name="connsiteX47" fmla="*/ 1582936 w 3619883"/>
                <a:gd name="connsiteY47" fmla="*/ 4128157 h 4275461"/>
                <a:gd name="connsiteX48" fmla="*/ 1582936 w 3619883"/>
                <a:gd name="connsiteY48" fmla="*/ 3951392 h 4275461"/>
                <a:gd name="connsiteX49" fmla="*/ 1405151 w 3619883"/>
                <a:gd name="connsiteY49" fmla="*/ 3951392 h 4275461"/>
                <a:gd name="connsiteX50" fmla="*/ 1405151 w 3619883"/>
                <a:gd name="connsiteY50" fmla="*/ 4128157 h 4275461"/>
                <a:gd name="connsiteX51" fmla="*/ 1468988 w 3619883"/>
                <a:gd name="connsiteY51" fmla="*/ 4128157 h 4275461"/>
                <a:gd name="connsiteX52" fmla="*/ 1427396 w 3619883"/>
                <a:gd name="connsiteY52" fmla="*/ 4275461 h 4275461"/>
                <a:gd name="connsiteX53" fmla="*/ 1210751 w 3619883"/>
                <a:gd name="connsiteY53" fmla="*/ 4275461 h 4275461"/>
                <a:gd name="connsiteX54" fmla="*/ 1210751 w 3619883"/>
                <a:gd name="connsiteY54" fmla="*/ 4128157 h 4275461"/>
                <a:gd name="connsiteX55" fmla="*/ 1271978 w 3619883"/>
                <a:gd name="connsiteY55" fmla="*/ 4128157 h 4275461"/>
                <a:gd name="connsiteX56" fmla="*/ 1271978 w 3619883"/>
                <a:gd name="connsiteY56" fmla="*/ 3951392 h 4275461"/>
                <a:gd name="connsiteX57" fmla="*/ 1094193 w 3619883"/>
                <a:gd name="connsiteY57" fmla="*/ 3951392 h 4275461"/>
                <a:gd name="connsiteX58" fmla="*/ 1094193 w 3619883"/>
                <a:gd name="connsiteY58" fmla="*/ 4128157 h 4275461"/>
                <a:gd name="connsiteX59" fmla="*/ 1140354 w 3619883"/>
                <a:gd name="connsiteY59" fmla="*/ 4128157 h 4275461"/>
                <a:gd name="connsiteX60" fmla="*/ 1140354 w 3619883"/>
                <a:gd name="connsiteY60" fmla="*/ 4275461 h 4275461"/>
                <a:gd name="connsiteX61" fmla="*/ 953807 w 3619883"/>
                <a:gd name="connsiteY61" fmla="*/ 4275461 h 4275461"/>
                <a:gd name="connsiteX62" fmla="*/ 912215 w 3619883"/>
                <a:gd name="connsiteY62" fmla="*/ 4128157 h 4275461"/>
                <a:gd name="connsiteX63" fmla="*/ 961020 w 3619883"/>
                <a:gd name="connsiteY63" fmla="*/ 4128157 h 4275461"/>
                <a:gd name="connsiteX64" fmla="*/ 961020 w 3619883"/>
                <a:gd name="connsiteY64" fmla="*/ 3951392 h 4275461"/>
                <a:gd name="connsiteX65" fmla="*/ 783235 w 3619883"/>
                <a:gd name="connsiteY65" fmla="*/ 3951392 h 4275461"/>
                <a:gd name="connsiteX66" fmla="*/ 783235 w 3619883"/>
                <a:gd name="connsiteY66" fmla="*/ 4128157 h 4275461"/>
                <a:gd name="connsiteX67" fmla="*/ 871024 w 3619883"/>
                <a:gd name="connsiteY67" fmla="*/ 4128157 h 4275461"/>
                <a:gd name="connsiteX68" fmla="*/ 829432 w 3619883"/>
                <a:gd name="connsiteY68" fmla="*/ 4275461 h 4275461"/>
                <a:gd name="connsiteX69" fmla="*/ 611484 w 3619883"/>
                <a:gd name="connsiteY69" fmla="*/ 4275461 h 4275461"/>
                <a:gd name="connsiteX70" fmla="*/ 621247 w 3619883"/>
                <a:gd name="connsiteY70" fmla="*/ 4128157 h 4275461"/>
                <a:gd name="connsiteX71" fmla="*/ 650062 w 3619883"/>
                <a:gd name="connsiteY71" fmla="*/ 4128157 h 4275461"/>
                <a:gd name="connsiteX72" fmla="*/ 650062 w 3619883"/>
                <a:gd name="connsiteY72" fmla="*/ 3951392 h 4275461"/>
                <a:gd name="connsiteX73" fmla="*/ 472277 w 3619883"/>
                <a:gd name="connsiteY73" fmla="*/ 3951392 h 4275461"/>
                <a:gd name="connsiteX74" fmla="*/ 472277 w 3619883"/>
                <a:gd name="connsiteY74" fmla="*/ 4128157 h 4275461"/>
                <a:gd name="connsiteX75" fmla="*/ 522650 w 3619883"/>
                <a:gd name="connsiteY75" fmla="*/ 4128157 h 4275461"/>
                <a:gd name="connsiteX76" fmla="*/ 573998 w 3619883"/>
                <a:gd name="connsiteY76" fmla="*/ 4275461 h 4275461"/>
                <a:gd name="connsiteX77" fmla="*/ 336164 w 3619883"/>
                <a:gd name="connsiteY77" fmla="*/ 4275461 h 4275461"/>
                <a:gd name="connsiteX78" fmla="*/ 294572 w 3619883"/>
                <a:gd name="connsiteY78" fmla="*/ 4128157 h 4275461"/>
                <a:gd name="connsiteX79" fmla="*/ 339106 w 3619883"/>
                <a:gd name="connsiteY79" fmla="*/ 4128157 h 4275461"/>
                <a:gd name="connsiteX80" fmla="*/ 339106 w 3619883"/>
                <a:gd name="connsiteY80" fmla="*/ 3951392 h 4275461"/>
                <a:gd name="connsiteX81" fmla="*/ 161321 w 3619883"/>
                <a:gd name="connsiteY81" fmla="*/ 3951392 h 4275461"/>
                <a:gd name="connsiteX82" fmla="*/ 161321 w 3619883"/>
                <a:gd name="connsiteY82" fmla="*/ 4128157 h 4275461"/>
                <a:gd name="connsiteX83" fmla="*/ 230914 w 3619883"/>
                <a:gd name="connsiteY83" fmla="*/ 4128157 h 4275461"/>
                <a:gd name="connsiteX84" fmla="*/ 189322 w 3619883"/>
                <a:gd name="connsiteY84" fmla="*/ 4275461 h 4275461"/>
                <a:gd name="connsiteX85" fmla="*/ 0 w 3619883"/>
                <a:gd name="connsiteY85" fmla="*/ 4275461 h 4275461"/>
                <a:gd name="connsiteX86" fmla="*/ 0 w 3619883"/>
                <a:gd name="connsiteY86" fmla="*/ 42229 h 4275461"/>
                <a:gd name="connsiteX87" fmla="*/ 42464 w 3619883"/>
                <a:gd name="connsiteY87" fmla="*/ 40518 h 4275461"/>
                <a:gd name="connsiteX88" fmla="*/ 137733 w 3619883"/>
                <a:gd name="connsiteY88" fmla="*/ 35355 h 4275461"/>
                <a:gd name="connsiteX89" fmla="*/ 270565 w 3619883"/>
                <a:gd name="connsiteY89" fmla="*/ 29759 h 4275461"/>
                <a:gd name="connsiteX90" fmla="*/ 479734 w 3619883"/>
                <a:gd name="connsiteY90" fmla="*/ 45455 h 4275461"/>
                <a:gd name="connsiteX91" fmla="*/ 524103 w 3619883"/>
                <a:gd name="connsiteY91" fmla="*/ 41625 h 4275461"/>
                <a:gd name="connsiteX92" fmla="*/ 624416 w 3619883"/>
                <a:gd name="connsiteY92" fmla="*/ 22696 h 4275461"/>
                <a:gd name="connsiteX93" fmla="*/ 657762 w 3619883"/>
                <a:gd name="connsiteY93" fmla="*/ 18351 h 4275461"/>
                <a:gd name="connsiteX94" fmla="*/ 690557 w 3619883"/>
                <a:gd name="connsiteY94" fmla="*/ 25792 h 4275461"/>
                <a:gd name="connsiteX95" fmla="*/ 745123 w 3619883"/>
                <a:gd name="connsiteY95" fmla="*/ 40157 h 4275461"/>
                <a:gd name="connsiteX96" fmla="*/ 789493 w 3619883"/>
                <a:gd name="connsiteY96" fmla="*/ 36327 h 4275461"/>
                <a:gd name="connsiteX97" fmla="*/ 854255 w 3619883"/>
                <a:gd name="connsiteY97" fmla="*/ 68887 h 4275461"/>
                <a:gd name="connsiteX98" fmla="*/ 897520 w 3619883"/>
                <a:gd name="connsiteY98" fmla="*/ 88629 h 4275461"/>
                <a:gd name="connsiteX99" fmla="*/ 940510 w 3619883"/>
                <a:gd name="connsiteY99" fmla="*/ 114265 h 4275461"/>
                <a:gd name="connsiteX100" fmla="*/ 1082712 w 3619883"/>
                <a:gd name="connsiteY100" fmla="*/ 144543 h 4275461"/>
                <a:gd name="connsiteX101" fmla="*/ 1205348 w 3619883"/>
                <a:gd name="connsiteY101" fmla="*/ 120753 h 4275461"/>
                <a:gd name="connsiteX102" fmla="*/ 1271764 w 3619883"/>
                <a:gd name="connsiteY102" fmla="*/ 117956 h 4275461"/>
                <a:gd name="connsiteX103" fmla="*/ 1315583 w 3619883"/>
                <a:gd name="connsiteY103" fmla="*/ 125912 h 4275461"/>
                <a:gd name="connsiteX104" fmla="*/ 1359125 w 3619883"/>
                <a:gd name="connsiteY104" fmla="*/ 139761 h 4275461"/>
                <a:gd name="connsiteX105" fmla="*/ 1391919 w 3619883"/>
                <a:gd name="connsiteY105" fmla="*/ 147202 h 4275461"/>
                <a:gd name="connsiteX106" fmla="*/ 1436563 w 3619883"/>
                <a:gd name="connsiteY106" fmla="*/ 137480 h 4275461"/>
                <a:gd name="connsiteX107" fmla="*/ 1471566 w 3619883"/>
                <a:gd name="connsiteY107" fmla="*/ 97777 h 4275461"/>
                <a:gd name="connsiteX108" fmla="*/ 1505739 w 3619883"/>
                <a:gd name="connsiteY108" fmla="*/ 75753 h 4275461"/>
                <a:gd name="connsiteX109" fmla="*/ 1590891 w 3619883"/>
                <a:gd name="connsiteY109" fmla="*/ 144702 h 4275461"/>
                <a:gd name="connsiteX110" fmla="*/ 1625616 w 3619883"/>
                <a:gd name="connsiteY110" fmla="*/ 110893 h 4275461"/>
                <a:gd name="connsiteX111" fmla="*/ 1658964 w 3619883"/>
                <a:gd name="connsiteY111" fmla="*/ 106547 h 4275461"/>
                <a:gd name="connsiteX112" fmla="*/ 1746598 w 3619883"/>
                <a:gd name="connsiteY112" fmla="*/ 122460 h 4275461"/>
                <a:gd name="connsiteX113" fmla="*/ 1811913 w 3619883"/>
                <a:gd name="connsiteY113" fmla="*/ 143234 h 4275461"/>
                <a:gd name="connsiteX114" fmla="*/ 1856557 w 3619883"/>
                <a:gd name="connsiteY114" fmla="*/ 133511 h 4275461"/>
                <a:gd name="connsiteX115" fmla="*/ 2066003 w 3619883"/>
                <a:gd name="connsiteY115" fmla="*/ 143313 h 4275461"/>
                <a:gd name="connsiteX116" fmla="*/ 2177615 w 3619883"/>
                <a:gd name="connsiteY116" fmla="*/ 119007 h 4275461"/>
                <a:gd name="connsiteX117" fmla="*/ 2255883 w 3619883"/>
                <a:gd name="connsiteY117" fmla="*/ 99047 h 4275461"/>
                <a:gd name="connsiteX118" fmla="*/ 2344622 w 3619883"/>
                <a:gd name="connsiteY118" fmla="*/ 91388 h 4275461"/>
                <a:gd name="connsiteX119" fmla="*/ 2455682 w 3619883"/>
                <a:gd name="connsiteY119" fmla="*/ 78869 h 4275461"/>
                <a:gd name="connsiteX120" fmla="*/ 2632609 w 3619883"/>
                <a:gd name="connsiteY120" fmla="*/ 75338 h 4275461"/>
                <a:gd name="connsiteX121" fmla="*/ 2742291 w 3619883"/>
                <a:gd name="connsiteY121" fmla="*/ 92282 h 4275461"/>
                <a:gd name="connsiteX122" fmla="*/ 2851974 w 3619883"/>
                <a:gd name="connsiteY122" fmla="*/ 109227 h 4275461"/>
                <a:gd name="connsiteX123" fmla="*/ 2907643 w 3619883"/>
                <a:gd name="connsiteY123" fmla="*/ 100020 h 4275461"/>
                <a:gd name="connsiteX124" fmla="*/ 2944022 w 3619883"/>
                <a:gd name="connsiteY124" fmla="*/ 30853 h 4275461"/>
                <a:gd name="connsiteX125" fmla="*/ 3022289 w 3619883"/>
                <a:gd name="connsiteY125" fmla="*/ 10893 h 4275461"/>
                <a:gd name="connsiteX126" fmla="*/ 3054807 w 3619883"/>
                <a:gd name="connsiteY126" fmla="*/ 24226 h 4275461"/>
                <a:gd name="connsiteX127" fmla="*/ 3141892 w 3619883"/>
                <a:gd name="connsiteY127" fmla="*/ 51925 h 4275461"/>
                <a:gd name="connsiteX128" fmla="*/ 3185711 w 3619883"/>
                <a:gd name="connsiteY128" fmla="*/ 59881 h 4275461"/>
                <a:gd name="connsiteX129" fmla="*/ 3219056 w 3619883"/>
                <a:gd name="connsiteY129" fmla="*/ 55536 h 4275461"/>
                <a:gd name="connsiteX130" fmla="*/ 3263425 w 3619883"/>
                <a:gd name="connsiteY130" fmla="*/ 51706 h 4275461"/>
                <a:gd name="connsiteX131" fmla="*/ 3296219 w 3619883"/>
                <a:gd name="connsiteY131" fmla="*/ 59147 h 4275461"/>
                <a:gd name="connsiteX132" fmla="*/ 3319094 w 3619883"/>
                <a:gd name="connsiteY132" fmla="*/ 42500 h 4275461"/>
                <a:gd name="connsiteX133" fmla="*/ 3420511 w 3619883"/>
                <a:gd name="connsiteY133" fmla="*/ 0 h 4275461"/>
                <a:gd name="connsiteX134" fmla="*/ 3453305 w 3619883"/>
                <a:gd name="connsiteY134" fmla="*/ 7440 h 4275461"/>
                <a:gd name="connsiteX135" fmla="*/ 3496571 w 3619883"/>
                <a:gd name="connsiteY135" fmla="*/ 27182 h 4275461"/>
                <a:gd name="connsiteX136" fmla="*/ 3602117 w 3619883"/>
                <a:gd name="connsiteY136" fmla="*/ 132521 h 4275461"/>
                <a:gd name="connsiteX137" fmla="*/ 3619883 w 3619883"/>
                <a:gd name="connsiteY137" fmla="*/ 140049 h 4275461"/>
                <a:gd name="connsiteX138" fmla="*/ 3619883 w 3619883"/>
                <a:gd name="connsiteY13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59941 w 3619883"/>
                <a:gd name="connsiteY6" fmla="*/ 4128157 h 4275461"/>
                <a:gd name="connsiteX7" fmla="*/ 2996846 w 3619883"/>
                <a:gd name="connsiteY7" fmla="*/ 4128157 h 4275461"/>
                <a:gd name="connsiteX8" fmla="*/ 3014011 w 3619883"/>
                <a:gd name="connsiteY8" fmla="*/ 4275461 h 4275461"/>
                <a:gd name="connsiteX9" fmla="*/ 2761042 w 3619883"/>
                <a:gd name="connsiteY9" fmla="*/ 4275461 h 4275461"/>
                <a:gd name="connsiteX10" fmla="*/ 2761042 w 3619883"/>
                <a:gd name="connsiteY10" fmla="*/ 4128157 h 4275461"/>
                <a:gd name="connsiteX11" fmla="*/ 2826768 w 3619883"/>
                <a:gd name="connsiteY11" fmla="*/ 4128157 h 4275461"/>
                <a:gd name="connsiteX12" fmla="*/ 2826768 w 3619883"/>
                <a:gd name="connsiteY12" fmla="*/ 3951392 h 4275461"/>
                <a:gd name="connsiteX13" fmla="*/ 2648983 w 3619883"/>
                <a:gd name="connsiteY13" fmla="*/ 3951392 h 4275461"/>
                <a:gd name="connsiteX14" fmla="*/ 2648983 w 3619883"/>
                <a:gd name="connsiteY14" fmla="*/ 4128157 h 4275461"/>
                <a:gd name="connsiteX15" fmla="*/ 2690646 w 3619883"/>
                <a:gd name="connsiteY15" fmla="*/ 4128157 h 4275461"/>
                <a:gd name="connsiteX16" fmla="*/ 2690646 w 3619883"/>
                <a:gd name="connsiteY16" fmla="*/ 4275461 h 4275461"/>
                <a:gd name="connsiteX17" fmla="*/ 2511710 w 3619883"/>
                <a:gd name="connsiteY17" fmla="*/ 4275461 h 4275461"/>
                <a:gd name="connsiteX18" fmla="*/ 2454288 w 3619883"/>
                <a:gd name="connsiteY18" fmla="*/ 4128157 h 4275461"/>
                <a:gd name="connsiteX19" fmla="*/ 2515810 w 3619883"/>
                <a:gd name="connsiteY19" fmla="*/ 4128157 h 4275461"/>
                <a:gd name="connsiteX20" fmla="*/ 2515810 w 3619883"/>
                <a:gd name="connsiteY20" fmla="*/ 3951392 h 4275461"/>
                <a:gd name="connsiteX21" fmla="*/ 2338025 w 3619883"/>
                <a:gd name="connsiteY21" fmla="*/ 3951392 h 4275461"/>
                <a:gd name="connsiteX22" fmla="*/ 2338025 w 3619883"/>
                <a:gd name="connsiteY22" fmla="*/ 4128157 h 4275461"/>
                <a:gd name="connsiteX23" fmla="*/ 2395120 w 3619883"/>
                <a:gd name="connsiteY23" fmla="*/ 4128157 h 4275461"/>
                <a:gd name="connsiteX24" fmla="*/ 2337697 w 3619883"/>
                <a:gd name="connsiteY24" fmla="*/ 4275461 h 4275461"/>
                <a:gd name="connsiteX25" fmla="*/ 2150155 w 3619883"/>
                <a:gd name="connsiteY25" fmla="*/ 4275461 h 4275461"/>
                <a:gd name="connsiteX26" fmla="*/ 2150155 w 3619883"/>
                <a:gd name="connsiteY26" fmla="*/ 4128157 h 4275461"/>
                <a:gd name="connsiteX27" fmla="*/ 2204852 w 3619883"/>
                <a:gd name="connsiteY27" fmla="*/ 4128157 h 4275461"/>
                <a:gd name="connsiteX28" fmla="*/ 2204852 w 3619883"/>
                <a:gd name="connsiteY28" fmla="*/ 3951392 h 4275461"/>
                <a:gd name="connsiteX29" fmla="*/ 2027068 w 3619883"/>
                <a:gd name="connsiteY29" fmla="*/ 3951392 h 4275461"/>
                <a:gd name="connsiteX30" fmla="*/ 2027068 w 3619883"/>
                <a:gd name="connsiteY30" fmla="*/ 4128157 h 4275461"/>
                <a:gd name="connsiteX31" fmla="*/ 2079759 w 3619883"/>
                <a:gd name="connsiteY31" fmla="*/ 4128157 h 4275461"/>
                <a:gd name="connsiteX32" fmla="*/ 2079759 w 3619883"/>
                <a:gd name="connsiteY32" fmla="*/ 4275461 h 4275461"/>
                <a:gd name="connsiteX33" fmla="*/ 1824703 w 3619883"/>
                <a:gd name="connsiteY33" fmla="*/ 4275461 h 4275461"/>
                <a:gd name="connsiteX34" fmla="*/ 1834468 w 3619883"/>
                <a:gd name="connsiteY34" fmla="*/ 4128157 h 4275461"/>
                <a:gd name="connsiteX35" fmla="*/ 1893894 w 3619883"/>
                <a:gd name="connsiteY35" fmla="*/ 4128157 h 4275461"/>
                <a:gd name="connsiteX36" fmla="*/ 1893894 w 3619883"/>
                <a:gd name="connsiteY36" fmla="*/ 3951392 h 4275461"/>
                <a:gd name="connsiteX37" fmla="*/ 1716110 w 3619883"/>
                <a:gd name="connsiteY37" fmla="*/ 3951392 h 4275461"/>
                <a:gd name="connsiteX38" fmla="*/ 1716110 w 3619883"/>
                <a:gd name="connsiteY38" fmla="*/ 4006431 h 4275461"/>
                <a:gd name="connsiteX39" fmla="*/ 1703447 w 3619883"/>
                <a:gd name="connsiteY39" fmla="*/ 4007960 h 4275461"/>
                <a:gd name="connsiteX40" fmla="*/ 1716110 w 3619883"/>
                <a:gd name="connsiteY40" fmla="*/ 4044284 h 4275461"/>
                <a:gd name="connsiteX41" fmla="*/ 1716110 w 3619883"/>
                <a:gd name="connsiteY41" fmla="*/ 4128157 h 4275461"/>
                <a:gd name="connsiteX42" fmla="*/ 1745346 w 3619883"/>
                <a:gd name="connsiteY42" fmla="*/ 4128157 h 4275461"/>
                <a:gd name="connsiteX43" fmla="*/ 1796694 w 3619883"/>
                <a:gd name="connsiteY43" fmla="*/ 4275461 h 4275461"/>
                <a:gd name="connsiteX44" fmla="*/ 1558844 w 3619883"/>
                <a:gd name="connsiteY44" fmla="*/ 4275461 h 4275461"/>
                <a:gd name="connsiteX45" fmla="*/ 1517252 w 3619883"/>
                <a:gd name="connsiteY45" fmla="*/ 4128157 h 4275461"/>
                <a:gd name="connsiteX46" fmla="*/ 1582936 w 3619883"/>
                <a:gd name="connsiteY46" fmla="*/ 4128157 h 4275461"/>
                <a:gd name="connsiteX47" fmla="*/ 1582936 w 3619883"/>
                <a:gd name="connsiteY47" fmla="*/ 3951392 h 4275461"/>
                <a:gd name="connsiteX48" fmla="*/ 1405151 w 3619883"/>
                <a:gd name="connsiteY48" fmla="*/ 3951392 h 4275461"/>
                <a:gd name="connsiteX49" fmla="*/ 1405151 w 3619883"/>
                <a:gd name="connsiteY49" fmla="*/ 4128157 h 4275461"/>
                <a:gd name="connsiteX50" fmla="*/ 1468988 w 3619883"/>
                <a:gd name="connsiteY50" fmla="*/ 4128157 h 4275461"/>
                <a:gd name="connsiteX51" fmla="*/ 1427396 w 3619883"/>
                <a:gd name="connsiteY51" fmla="*/ 4275461 h 4275461"/>
                <a:gd name="connsiteX52" fmla="*/ 1210751 w 3619883"/>
                <a:gd name="connsiteY52" fmla="*/ 4275461 h 4275461"/>
                <a:gd name="connsiteX53" fmla="*/ 1210751 w 3619883"/>
                <a:gd name="connsiteY53" fmla="*/ 4128157 h 4275461"/>
                <a:gd name="connsiteX54" fmla="*/ 1271978 w 3619883"/>
                <a:gd name="connsiteY54" fmla="*/ 4128157 h 4275461"/>
                <a:gd name="connsiteX55" fmla="*/ 1271978 w 3619883"/>
                <a:gd name="connsiteY55" fmla="*/ 3951392 h 4275461"/>
                <a:gd name="connsiteX56" fmla="*/ 1094193 w 3619883"/>
                <a:gd name="connsiteY56" fmla="*/ 3951392 h 4275461"/>
                <a:gd name="connsiteX57" fmla="*/ 1094193 w 3619883"/>
                <a:gd name="connsiteY57" fmla="*/ 4128157 h 4275461"/>
                <a:gd name="connsiteX58" fmla="*/ 1140354 w 3619883"/>
                <a:gd name="connsiteY58" fmla="*/ 4128157 h 4275461"/>
                <a:gd name="connsiteX59" fmla="*/ 1140354 w 3619883"/>
                <a:gd name="connsiteY59" fmla="*/ 4275461 h 4275461"/>
                <a:gd name="connsiteX60" fmla="*/ 953807 w 3619883"/>
                <a:gd name="connsiteY60" fmla="*/ 4275461 h 4275461"/>
                <a:gd name="connsiteX61" fmla="*/ 912215 w 3619883"/>
                <a:gd name="connsiteY61" fmla="*/ 4128157 h 4275461"/>
                <a:gd name="connsiteX62" fmla="*/ 961020 w 3619883"/>
                <a:gd name="connsiteY62" fmla="*/ 4128157 h 4275461"/>
                <a:gd name="connsiteX63" fmla="*/ 961020 w 3619883"/>
                <a:gd name="connsiteY63" fmla="*/ 3951392 h 4275461"/>
                <a:gd name="connsiteX64" fmla="*/ 783235 w 3619883"/>
                <a:gd name="connsiteY64" fmla="*/ 3951392 h 4275461"/>
                <a:gd name="connsiteX65" fmla="*/ 783235 w 3619883"/>
                <a:gd name="connsiteY65" fmla="*/ 4128157 h 4275461"/>
                <a:gd name="connsiteX66" fmla="*/ 871024 w 3619883"/>
                <a:gd name="connsiteY66" fmla="*/ 4128157 h 4275461"/>
                <a:gd name="connsiteX67" fmla="*/ 829432 w 3619883"/>
                <a:gd name="connsiteY67" fmla="*/ 4275461 h 4275461"/>
                <a:gd name="connsiteX68" fmla="*/ 611484 w 3619883"/>
                <a:gd name="connsiteY68" fmla="*/ 4275461 h 4275461"/>
                <a:gd name="connsiteX69" fmla="*/ 621247 w 3619883"/>
                <a:gd name="connsiteY69" fmla="*/ 4128157 h 4275461"/>
                <a:gd name="connsiteX70" fmla="*/ 650062 w 3619883"/>
                <a:gd name="connsiteY70" fmla="*/ 4128157 h 4275461"/>
                <a:gd name="connsiteX71" fmla="*/ 650062 w 3619883"/>
                <a:gd name="connsiteY71" fmla="*/ 3951392 h 4275461"/>
                <a:gd name="connsiteX72" fmla="*/ 472277 w 3619883"/>
                <a:gd name="connsiteY72" fmla="*/ 3951392 h 4275461"/>
                <a:gd name="connsiteX73" fmla="*/ 472277 w 3619883"/>
                <a:gd name="connsiteY73" fmla="*/ 4128157 h 4275461"/>
                <a:gd name="connsiteX74" fmla="*/ 522650 w 3619883"/>
                <a:gd name="connsiteY74" fmla="*/ 4128157 h 4275461"/>
                <a:gd name="connsiteX75" fmla="*/ 573998 w 3619883"/>
                <a:gd name="connsiteY75" fmla="*/ 4275461 h 4275461"/>
                <a:gd name="connsiteX76" fmla="*/ 336164 w 3619883"/>
                <a:gd name="connsiteY76" fmla="*/ 4275461 h 4275461"/>
                <a:gd name="connsiteX77" fmla="*/ 294572 w 3619883"/>
                <a:gd name="connsiteY77" fmla="*/ 4128157 h 4275461"/>
                <a:gd name="connsiteX78" fmla="*/ 339106 w 3619883"/>
                <a:gd name="connsiteY78" fmla="*/ 4128157 h 4275461"/>
                <a:gd name="connsiteX79" fmla="*/ 339106 w 3619883"/>
                <a:gd name="connsiteY79" fmla="*/ 3951392 h 4275461"/>
                <a:gd name="connsiteX80" fmla="*/ 161321 w 3619883"/>
                <a:gd name="connsiteY80" fmla="*/ 3951392 h 4275461"/>
                <a:gd name="connsiteX81" fmla="*/ 161321 w 3619883"/>
                <a:gd name="connsiteY81" fmla="*/ 4128157 h 4275461"/>
                <a:gd name="connsiteX82" fmla="*/ 230914 w 3619883"/>
                <a:gd name="connsiteY82" fmla="*/ 4128157 h 4275461"/>
                <a:gd name="connsiteX83" fmla="*/ 189322 w 3619883"/>
                <a:gd name="connsiteY83" fmla="*/ 4275461 h 4275461"/>
                <a:gd name="connsiteX84" fmla="*/ 0 w 3619883"/>
                <a:gd name="connsiteY84" fmla="*/ 4275461 h 4275461"/>
                <a:gd name="connsiteX85" fmla="*/ 0 w 3619883"/>
                <a:gd name="connsiteY85" fmla="*/ 42229 h 4275461"/>
                <a:gd name="connsiteX86" fmla="*/ 42464 w 3619883"/>
                <a:gd name="connsiteY86" fmla="*/ 40518 h 4275461"/>
                <a:gd name="connsiteX87" fmla="*/ 137733 w 3619883"/>
                <a:gd name="connsiteY87" fmla="*/ 35355 h 4275461"/>
                <a:gd name="connsiteX88" fmla="*/ 270565 w 3619883"/>
                <a:gd name="connsiteY88" fmla="*/ 29759 h 4275461"/>
                <a:gd name="connsiteX89" fmla="*/ 479734 w 3619883"/>
                <a:gd name="connsiteY89" fmla="*/ 45455 h 4275461"/>
                <a:gd name="connsiteX90" fmla="*/ 524103 w 3619883"/>
                <a:gd name="connsiteY90" fmla="*/ 41625 h 4275461"/>
                <a:gd name="connsiteX91" fmla="*/ 624416 w 3619883"/>
                <a:gd name="connsiteY91" fmla="*/ 22696 h 4275461"/>
                <a:gd name="connsiteX92" fmla="*/ 657762 w 3619883"/>
                <a:gd name="connsiteY92" fmla="*/ 18351 h 4275461"/>
                <a:gd name="connsiteX93" fmla="*/ 690557 w 3619883"/>
                <a:gd name="connsiteY93" fmla="*/ 25792 h 4275461"/>
                <a:gd name="connsiteX94" fmla="*/ 745123 w 3619883"/>
                <a:gd name="connsiteY94" fmla="*/ 40157 h 4275461"/>
                <a:gd name="connsiteX95" fmla="*/ 789493 w 3619883"/>
                <a:gd name="connsiteY95" fmla="*/ 36327 h 4275461"/>
                <a:gd name="connsiteX96" fmla="*/ 854255 w 3619883"/>
                <a:gd name="connsiteY96" fmla="*/ 68887 h 4275461"/>
                <a:gd name="connsiteX97" fmla="*/ 897520 w 3619883"/>
                <a:gd name="connsiteY97" fmla="*/ 88629 h 4275461"/>
                <a:gd name="connsiteX98" fmla="*/ 940510 w 3619883"/>
                <a:gd name="connsiteY98" fmla="*/ 114265 h 4275461"/>
                <a:gd name="connsiteX99" fmla="*/ 1082712 w 3619883"/>
                <a:gd name="connsiteY99" fmla="*/ 144543 h 4275461"/>
                <a:gd name="connsiteX100" fmla="*/ 1205348 w 3619883"/>
                <a:gd name="connsiteY100" fmla="*/ 120753 h 4275461"/>
                <a:gd name="connsiteX101" fmla="*/ 1271764 w 3619883"/>
                <a:gd name="connsiteY101" fmla="*/ 117956 h 4275461"/>
                <a:gd name="connsiteX102" fmla="*/ 1315583 w 3619883"/>
                <a:gd name="connsiteY102" fmla="*/ 125912 h 4275461"/>
                <a:gd name="connsiteX103" fmla="*/ 1359125 w 3619883"/>
                <a:gd name="connsiteY103" fmla="*/ 139761 h 4275461"/>
                <a:gd name="connsiteX104" fmla="*/ 1391919 w 3619883"/>
                <a:gd name="connsiteY104" fmla="*/ 147202 h 4275461"/>
                <a:gd name="connsiteX105" fmla="*/ 1436563 w 3619883"/>
                <a:gd name="connsiteY105" fmla="*/ 137480 h 4275461"/>
                <a:gd name="connsiteX106" fmla="*/ 1471566 w 3619883"/>
                <a:gd name="connsiteY106" fmla="*/ 97777 h 4275461"/>
                <a:gd name="connsiteX107" fmla="*/ 1505739 w 3619883"/>
                <a:gd name="connsiteY107" fmla="*/ 75753 h 4275461"/>
                <a:gd name="connsiteX108" fmla="*/ 1590891 w 3619883"/>
                <a:gd name="connsiteY108" fmla="*/ 144702 h 4275461"/>
                <a:gd name="connsiteX109" fmla="*/ 1625616 w 3619883"/>
                <a:gd name="connsiteY109" fmla="*/ 110893 h 4275461"/>
                <a:gd name="connsiteX110" fmla="*/ 1658964 w 3619883"/>
                <a:gd name="connsiteY110" fmla="*/ 106547 h 4275461"/>
                <a:gd name="connsiteX111" fmla="*/ 1746598 w 3619883"/>
                <a:gd name="connsiteY111" fmla="*/ 122460 h 4275461"/>
                <a:gd name="connsiteX112" fmla="*/ 1811913 w 3619883"/>
                <a:gd name="connsiteY112" fmla="*/ 143234 h 4275461"/>
                <a:gd name="connsiteX113" fmla="*/ 1856557 w 3619883"/>
                <a:gd name="connsiteY113" fmla="*/ 133511 h 4275461"/>
                <a:gd name="connsiteX114" fmla="*/ 2066003 w 3619883"/>
                <a:gd name="connsiteY114" fmla="*/ 143313 h 4275461"/>
                <a:gd name="connsiteX115" fmla="*/ 2177615 w 3619883"/>
                <a:gd name="connsiteY115" fmla="*/ 119007 h 4275461"/>
                <a:gd name="connsiteX116" fmla="*/ 2255883 w 3619883"/>
                <a:gd name="connsiteY116" fmla="*/ 99047 h 4275461"/>
                <a:gd name="connsiteX117" fmla="*/ 2344622 w 3619883"/>
                <a:gd name="connsiteY117" fmla="*/ 91388 h 4275461"/>
                <a:gd name="connsiteX118" fmla="*/ 2455682 w 3619883"/>
                <a:gd name="connsiteY118" fmla="*/ 78869 h 4275461"/>
                <a:gd name="connsiteX119" fmla="*/ 2632609 w 3619883"/>
                <a:gd name="connsiteY119" fmla="*/ 75338 h 4275461"/>
                <a:gd name="connsiteX120" fmla="*/ 2742291 w 3619883"/>
                <a:gd name="connsiteY120" fmla="*/ 92282 h 4275461"/>
                <a:gd name="connsiteX121" fmla="*/ 2851974 w 3619883"/>
                <a:gd name="connsiteY121" fmla="*/ 109227 h 4275461"/>
                <a:gd name="connsiteX122" fmla="*/ 2907643 w 3619883"/>
                <a:gd name="connsiteY122" fmla="*/ 100020 h 4275461"/>
                <a:gd name="connsiteX123" fmla="*/ 2944022 w 3619883"/>
                <a:gd name="connsiteY123" fmla="*/ 30853 h 4275461"/>
                <a:gd name="connsiteX124" fmla="*/ 3022289 w 3619883"/>
                <a:gd name="connsiteY124" fmla="*/ 10893 h 4275461"/>
                <a:gd name="connsiteX125" fmla="*/ 3054807 w 3619883"/>
                <a:gd name="connsiteY125" fmla="*/ 24226 h 4275461"/>
                <a:gd name="connsiteX126" fmla="*/ 3141892 w 3619883"/>
                <a:gd name="connsiteY126" fmla="*/ 51925 h 4275461"/>
                <a:gd name="connsiteX127" fmla="*/ 3185711 w 3619883"/>
                <a:gd name="connsiteY127" fmla="*/ 59881 h 4275461"/>
                <a:gd name="connsiteX128" fmla="*/ 3219056 w 3619883"/>
                <a:gd name="connsiteY128" fmla="*/ 55536 h 4275461"/>
                <a:gd name="connsiteX129" fmla="*/ 3263425 w 3619883"/>
                <a:gd name="connsiteY129" fmla="*/ 51706 h 4275461"/>
                <a:gd name="connsiteX130" fmla="*/ 3296219 w 3619883"/>
                <a:gd name="connsiteY130" fmla="*/ 59147 h 4275461"/>
                <a:gd name="connsiteX131" fmla="*/ 3319094 w 3619883"/>
                <a:gd name="connsiteY131" fmla="*/ 42500 h 4275461"/>
                <a:gd name="connsiteX132" fmla="*/ 3420511 w 3619883"/>
                <a:gd name="connsiteY132" fmla="*/ 0 h 4275461"/>
                <a:gd name="connsiteX133" fmla="*/ 3453305 w 3619883"/>
                <a:gd name="connsiteY133" fmla="*/ 7440 h 4275461"/>
                <a:gd name="connsiteX134" fmla="*/ 3496571 w 3619883"/>
                <a:gd name="connsiteY134" fmla="*/ 27182 h 4275461"/>
                <a:gd name="connsiteX135" fmla="*/ 3602117 w 3619883"/>
                <a:gd name="connsiteY135" fmla="*/ 132521 h 4275461"/>
                <a:gd name="connsiteX136" fmla="*/ 3619883 w 3619883"/>
                <a:gd name="connsiteY136" fmla="*/ 140049 h 4275461"/>
                <a:gd name="connsiteX137" fmla="*/ 3619883 w 3619883"/>
                <a:gd name="connsiteY13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96846 w 3619883"/>
                <a:gd name="connsiteY6" fmla="*/ 4128157 h 4275461"/>
                <a:gd name="connsiteX7" fmla="*/ 3014011 w 3619883"/>
                <a:gd name="connsiteY7" fmla="*/ 4275461 h 4275461"/>
                <a:gd name="connsiteX8" fmla="*/ 2761042 w 3619883"/>
                <a:gd name="connsiteY8" fmla="*/ 4275461 h 4275461"/>
                <a:gd name="connsiteX9" fmla="*/ 2761042 w 3619883"/>
                <a:gd name="connsiteY9" fmla="*/ 4128157 h 4275461"/>
                <a:gd name="connsiteX10" fmla="*/ 2826768 w 3619883"/>
                <a:gd name="connsiteY10" fmla="*/ 4128157 h 4275461"/>
                <a:gd name="connsiteX11" fmla="*/ 2826768 w 3619883"/>
                <a:gd name="connsiteY11" fmla="*/ 3951392 h 4275461"/>
                <a:gd name="connsiteX12" fmla="*/ 2648983 w 3619883"/>
                <a:gd name="connsiteY12" fmla="*/ 3951392 h 4275461"/>
                <a:gd name="connsiteX13" fmla="*/ 2648983 w 3619883"/>
                <a:gd name="connsiteY13" fmla="*/ 4128157 h 4275461"/>
                <a:gd name="connsiteX14" fmla="*/ 2690646 w 3619883"/>
                <a:gd name="connsiteY14" fmla="*/ 4128157 h 4275461"/>
                <a:gd name="connsiteX15" fmla="*/ 2690646 w 3619883"/>
                <a:gd name="connsiteY15" fmla="*/ 4275461 h 4275461"/>
                <a:gd name="connsiteX16" fmla="*/ 2511710 w 3619883"/>
                <a:gd name="connsiteY16" fmla="*/ 4275461 h 4275461"/>
                <a:gd name="connsiteX17" fmla="*/ 2454288 w 3619883"/>
                <a:gd name="connsiteY17" fmla="*/ 4128157 h 4275461"/>
                <a:gd name="connsiteX18" fmla="*/ 2515810 w 3619883"/>
                <a:gd name="connsiteY18" fmla="*/ 4128157 h 4275461"/>
                <a:gd name="connsiteX19" fmla="*/ 2515810 w 3619883"/>
                <a:gd name="connsiteY19" fmla="*/ 3951392 h 4275461"/>
                <a:gd name="connsiteX20" fmla="*/ 2338025 w 3619883"/>
                <a:gd name="connsiteY20" fmla="*/ 3951392 h 4275461"/>
                <a:gd name="connsiteX21" fmla="*/ 2338025 w 3619883"/>
                <a:gd name="connsiteY21" fmla="*/ 4128157 h 4275461"/>
                <a:gd name="connsiteX22" fmla="*/ 2395120 w 3619883"/>
                <a:gd name="connsiteY22" fmla="*/ 4128157 h 4275461"/>
                <a:gd name="connsiteX23" fmla="*/ 2337697 w 3619883"/>
                <a:gd name="connsiteY23" fmla="*/ 4275461 h 4275461"/>
                <a:gd name="connsiteX24" fmla="*/ 2150155 w 3619883"/>
                <a:gd name="connsiteY24" fmla="*/ 4275461 h 4275461"/>
                <a:gd name="connsiteX25" fmla="*/ 2150155 w 3619883"/>
                <a:gd name="connsiteY25" fmla="*/ 4128157 h 4275461"/>
                <a:gd name="connsiteX26" fmla="*/ 2204852 w 3619883"/>
                <a:gd name="connsiteY26" fmla="*/ 4128157 h 4275461"/>
                <a:gd name="connsiteX27" fmla="*/ 2204852 w 3619883"/>
                <a:gd name="connsiteY27" fmla="*/ 3951392 h 4275461"/>
                <a:gd name="connsiteX28" fmla="*/ 2027068 w 3619883"/>
                <a:gd name="connsiteY28" fmla="*/ 3951392 h 4275461"/>
                <a:gd name="connsiteX29" fmla="*/ 2027068 w 3619883"/>
                <a:gd name="connsiteY29" fmla="*/ 4128157 h 4275461"/>
                <a:gd name="connsiteX30" fmla="*/ 2079759 w 3619883"/>
                <a:gd name="connsiteY30" fmla="*/ 4128157 h 4275461"/>
                <a:gd name="connsiteX31" fmla="*/ 2079759 w 3619883"/>
                <a:gd name="connsiteY31" fmla="*/ 4275461 h 4275461"/>
                <a:gd name="connsiteX32" fmla="*/ 1824703 w 3619883"/>
                <a:gd name="connsiteY32" fmla="*/ 4275461 h 4275461"/>
                <a:gd name="connsiteX33" fmla="*/ 1834468 w 3619883"/>
                <a:gd name="connsiteY33" fmla="*/ 4128157 h 4275461"/>
                <a:gd name="connsiteX34" fmla="*/ 1893894 w 3619883"/>
                <a:gd name="connsiteY34" fmla="*/ 4128157 h 4275461"/>
                <a:gd name="connsiteX35" fmla="*/ 1893894 w 3619883"/>
                <a:gd name="connsiteY35" fmla="*/ 3951392 h 4275461"/>
                <a:gd name="connsiteX36" fmla="*/ 1716110 w 3619883"/>
                <a:gd name="connsiteY36" fmla="*/ 3951392 h 4275461"/>
                <a:gd name="connsiteX37" fmla="*/ 1716110 w 3619883"/>
                <a:gd name="connsiteY37" fmla="*/ 4006431 h 4275461"/>
                <a:gd name="connsiteX38" fmla="*/ 1703447 w 3619883"/>
                <a:gd name="connsiteY38" fmla="*/ 4007960 h 4275461"/>
                <a:gd name="connsiteX39" fmla="*/ 1716110 w 3619883"/>
                <a:gd name="connsiteY39" fmla="*/ 4044284 h 4275461"/>
                <a:gd name="connsiteX40" fmla="*/ 1716110 w 3619883"/>
                <a:gd name="connsiteY40" fmla="*/ 4128157 h 4275461"/>
                <a:gd name="connsiteX41" fmla="*/ 1745346 w 3619883"/>
                <a:gd name="connsiteY41" fmla="*/ 4128157 h 4275461"/>
                <a:gd name="connsiteX42" fmla="*/ 1796694 w 3619883"/>
                <a:gd name="connsiteY42" fmla="*/ 4275461 h 4275461"/>
                <a:gd name="connsiteX43" fmla="*/ 1558844 w 3619883"/>
                <a:gd name="connsiteY43" fmla="*/ 4275461 h 4275461"/>
                <a:gd name="connsiteX44" fmla="*/ 1517252 w 3619883"/>
                <a:gd name="connsiteY44" fmla="*/ 4128157 h 4275461"/>
                <a:gd name="connsiteX45" fmla="*/ 1582936 w 3619883"/>
                <a:gd name="connsiteY45" fmla="*/ 4128157 h 4275461"/>
                <a:gd name="connsiteX46" fmla="*/ 1582936 w 3619883"/>
                <a:gd name="connsiteY46" fmla="*/ 3951392 h 4275461"/>
                <a:gd name="connsiteX47" fmla="*/ 1405151 w 3619883"/>
                <a:gd name="connsiteY47" fmla="*/ 3951392 h 4275461"/>
                <a:gd name="connsiteX48" fmla="*/ 1405151 w 3619883"/>
                <a:gd name="connsiteY48" fmla="*/ 4128157 h 4275461"/>
                <a:gd name="connsiteX49" fmla="*/ 1468988 w 3619883"/>
                <a:gd name="connsiteY49" fmla="*/ 4128157 h 4275461"/>
                <a:gd name="connsiteX50" fmla="*/ 1427396 w 3619883"/>
                <a:gd name="connsiteY50" fmla="*/ 4275461 h 4275461"/>
                <a:gd name="connsiteX51" fmla="*/ 1210751 w 3619883"/>
                <a:gd name="connsiteY51" fmla="*/ 4275461 h 4275461"/>
                <a:gd name="connsiteX52" fmla="*/ 1210751 w 3619883"/>
                <a:gd name="connsiteY52" fmla="*/ 4128157 h 4275461"/>
                <a:gd name="connsiteX53" fmla="*/ 1271978 w 3619883"/>
                <a:gd name="connsiteY53" fmla="*/ 4128157 h 4275461"/>
                <a:gd name="connsiteX54" fmla="*/ 1271978 w 3619883"/>
                <a:gd name="connsiteY54" fmla="*/ 3951392 h 4275461"/>
                <a:gd name="connsiteX55" fmla="*/ 1094193 w 3619883"/>
                <a:gd name="connsiteY55" fmla="*/ 3951392 h 4275461"/>
                <a:gd name="connsiteX56" fmla="*/ 1094193 w 3619883"/>
                <a:gd name="connsiteY56" fmla="*/ 4128157 h 4275461"/>
                <a:gd name="connsiteX57" fmla="*/ 1140354 w 3619883"/>
                <a:gd name="connsiteY57" fmla="*/ 4128157 h 4275461"/>
                <a:gd name="connsiteX58" fmla="*/ 1140354 w 3619883"/>
                <a:gd name="connsiteY58" fmla="*/ 4275461 h 4275461"/>
                <a:gd name="connsiteX59" fmla="*/ 953807 w 3619883"/>
                <a:gd name="connsiteY59" fmla="*/ 4275461 h 4275461"/>
                <a:gd name="connsiteX60" fmla="*/ 912215 w 3619883"/>
                <a:gd name="connsiteY60" fmla="*/ 4128157 h 4275461"/>
                <a:gd name="connsiteX61" fmla="*/ 961020 w 3619883"/>
                <a:gd name="connsiteY61" fmla="*/ 4128157 h 4275461"/>
                <a:gd name="connsiteX62" fmla="*/ 961020 w 3619883"/>
                <a:gd name="connsiteY62" fmla="*/ 3951392 h 4275461"/>
                <a:gd name="connsiteX63" fmla="*/ 783235 w 3619883"/>
                <a:gd name="connsiteY63" fmla="*/ 3951392 h 4275461"/>
                <a:gd name="connsiteX64" fmla="*/ 783235 w 3619883"/>
                <a:gd name="connsiteY64" fmla="*/ 4128157 h 4275461"/>
                <a:gd name="connsiteX65" fmla="*/ 871024 w 3619883"/>
                <a:gd name="connsiteY65" fmla="*/ 4128157 h 4275461"/>
                <a:gd name="connsiteX66" fmla="*/ 829432 w 3619883"/>
                <a:gd name="connsiteY66" fmla="*/ 4275461 h 4275461"/>
                <a:gd name="connsiteX67" fmla="*/ 611484 w 3619883"/>
                <a:gd name="connsiteY67" fmla="*/ 4275461 h 4275461"/>
                <a:gd name="connsiteX68" fmla="*/ 621247 w 3619883"/>
                <a:gd name="connsiteY68" fmla="*/ 4128157 h 4275461"/>
                <a:gd name="connsiteX69" fmla="*/ 650062 w 3619883"/>
                <a:gd name="connsiteY69" fmla="*/ 4128157 h 4275461"/>
                <a:gd name="connsiteX70" fmla="*/ 650062 w 3619883"/>
                <a:gd name="connsiteY70" fmla="*/ 3951392 h 4275461"/>
                <a:gd name="connsiteX71" fmla="*/ 472277 w 3619883"/>
                <a:gd name="connsiteY71" fmla="*/ 3951392 h 4275461"/>
                <a:gd name="connsiteX72" fmla="*/ 472277 w 3619883"/>
                <a:gd name="connsiteY72" fmla="*/ 4128157 h 4275461"/>
                <a:gd name="connsiteX73" fmla="*/ 522650 w 3619883"/>
                <a:gd name="connsiteY73" fmla="*/ 4128157 h 4275461"/>
                <a:gd name="connsiteX74" fmla="*/ 573998 w 3619883"/>
                <a:gd name="connsiteY74" fmla="*/ 4275461 h 4275461"/>
                <a:gd name="connsiteX75" fmla="*/ 336164 w 3619883"/>
                <a:gd name="connsiteY75" fmla="*/ 4275461 h 4275461"/>
                <a:gd name="connsiteX76" fmla="*/ 294572 w 3619883"/>
                <a:gd name="connsiteY76" fmla="*/ 4128157 h 4275461"/>
                <a:gd name="connsiteX77" fmla="*/ 339106 w 3619883"/>
                <a:gd name="connsiteY77" fmla="*/ 4128157 h 4275461"/>
                <a:gd name="connsiteX78" fmla="*/ 339106 w 3619883"/>
                <a:gd name="connsiteY78" fmla="*/ 3951392 h 4275461"/>
                <a:gd name="connsiteX79" fmla="*/ 161321 w 3619883"/>
                <a:gd name="connsiteY79" fmla="*/ 3951392 h 4275461"/>
                <a:gd name="connsiteX80" fmla="*/ 161321 w 3619883"/>
                <a:gd name="connsiteY80" fmla="*/ 4128157 h 4275461"/>
                <a:gd name="connsiteX81" fmla="*/ 230914 w 3619883"/>
                <a:gd name="connsiteY81" fmla="*/ 4128157 h 4275461"/>
                <a:gd name="connsiteX82" fmla="*/ 189322 w 3619883"/>
                <a:gd name="connsiteY82" fmla="*/ 4275461 h 4275461"/>
                <a:gd name="connsiteX83" fmla="*/ 0 w 3619883"/>
                <a:gd name="connsiteY83" fmla="*/ 4275461 h 4275461"/>
                <a:gd name="connsiteX84" fmla="*/ 0 w 3619883"/>
                <a:gd name="connsiteY84" fmla="*/ 42229 h 4275461"/>
                <a:gd name="connsiteX85" fmla="*/ 42464 w 3619883"/>
                <a:gd name="connsiteY85" fmla="*/ 40518 h 4275461"/>
                <a:gd name="connsiteX86" fmla="*/ 137733 w 3619883"/>
                <a:gd name="connsiteY86" fmla="*/ 35355 h 4275461"/>
                <a:gd name="connsiteX87" fmla="*/ 270565 w 3619883"/>
                <a:gd name="connsiteY87" fmla="*/ 29759 h 4275461"/>
                <a:gd name="connsiteX88" fmla="*/ 479734 w 3619883"/>
                <a:gd name="connsiteY88" fmla="*/ 45455 h 4275461"/>
                <a:gd name="connsiteX89" fmla="*/ 524103 w 3619883"/>
                <a:gd name="connsiteY89" fmla="*/ 41625 h 4275461"/>
                <a:gd name="connsiteX90" fmla="*/ 624416 w 3619883"/>
                <a:gd name="connsiteY90" fmla="*/ 22696 h 4275461"/>
                <a:gd name="connsiteX91" fmla="*/ 657762 w 3619883"/>
                <a:gd name="connsiteY91" fmla="*/ 18351 h 4275461"/>
                <a:gd name="connsiteX92" fmla="*/ 690557 w 3619883"/>
                <a:gd name="connsiteY92" fmla="*/ 25792 h 4275461"/>
                <a:gd name="connsiteX93" fmla="*/ 745123 w 3619883"/>
                <a:gd name="connsiteY93" fmla="*/ 40157 h 4275461"/>
                <a:gd name="connsiteX94" fmla="*/ 789493 w 3619883"/>
                <a:gd name="connsiteY94" fmla="*/ 36327 h 4275461"/>
                <a:gd name="connsiteX95" fmla="*/ 854255 w 3619883"/>
                <a:gd name="connsiteY95" fmla="*/ 68887 h 4275461"/>
                <a:gd name="connsiteX96" fmla="*/ 897520 w 3619883"/>
                <a:gd name="connsiteY96" fmla="*/ 88629 h 4275461"/>
                <a:gd name="connsiteX97" fmla="*/ 940510 w 3619883"/>
                <a:gd name="connsiteY97" fmla="*/ 114265 h 4275461"/>
                <a:gd name="connsiteX98" fmla="*/ 1082712 w 3619883"/>
                <a:gd name="connsiteY98" fmla="*/ 144543 h 4275461"/>
                <a:gd name="connsiteX99" fmla="*/ 1205348 w 3619883"/>
                <a:gd name="connsiteY99" fmla="*/ 120753 h 4275461"/>
                <a:gd name="connsiteX100" fmla="*/ 1271764 w 3619883"/>
                <a:gd name="connsiteY100" fmla="*/ 117956 h 4275461"/>
                <a:gd name="connsiteX101" fmla="*/ 1315583 w 3619883"/>
                <a:gd name="connsiteY101" fmla="*/ 125912 h 4275461"/>
                <a:gd name="connsiteX102" fmla="*/ 1359125 w 3619883"/>
                <a:gd name="connsiteY102" fmla="*/ 139761 h 4275461"/>
                <a:gd name="connsiteX103" fmla="*/ 1391919 w 3619883"/>
                <a:gd name="connsiteY103" fmla="*/ 147202 h 4275461"/>
                <a:gd name="connsiteX104" fmla="*/ 1436563 w 3619883"/>
                <a:gd name="connsiteY104" fmla="*/ 137480 h 4275461"/>
                <a:gd name="connsiteX105" fmla="*/ 1471566 w 3619883"/>
                <a:gd name="connsiteY105" fmla="*/ 97777 h 4275461"/>
                <a:gd name="connsiteX106" fmla="*/ 1505739 w 3619883"/>
                <a:gd name="connsiteY106" fmla="*/ 75753 h 4275461"/>
                <a:gd name="connsiteX107" fmla="*/ 1590891 w 3619883"/>
                <a:gd name="connsiteY107" fmla="*/ 144702 h 4275461"/>
                <a:gd name="connsiteX108" fmla="*/ 1625616 w 3619883"/>
                <a:gd name="connsiteY108" fmla="*/ 110893 h 4275461"/>
                <a:gd name="connsiteX109" fmla="*/ 1658964 w 3619883"/>
                <a:gd name="connsiteY109" fmla="*/ 106547 h 4275461"/>
                <a:gd name="connsiteX110" fmla="*/ 1746598 w 3619883"/>
                <a:gd name="connsiteY110" fmla="*/ 122460 h 4275461"/>
                <a:gd name="connsiteX111" fmla="*/ 1811913 w 3619883"/>
                <a:gd name="connsiteY111" fmla="*/ 143234 h 4275461"/>
                <a:gd name="connsiteX112" fmla="*/ 1856557 w 3619883"/>
                <a:gd name="connsiteY112" fmla="*/ 133511 h 4275461"/>
                <a:gd name="connsiteX113" fmla="*/ 2066003 w 3619883"/>
                <a:gd name="connsiteY113" fmla="*/ 143313 h 4275461"/>
                <a:gd name="connsiteX114" fmla="*/ 2177615 w 3619883"/>
                <a:gd name="connsiteY114" fmla="*/ 119007 h 4275461"/>
                <a:gd name="connsiteX115" fmla="*/ 2255883 w 3619883"/>
                <a:gd name="connsiteY115" fmla="*/ 99047 h 4275461"/>
                <a:gd name="connsiteX116" fmla="*/ 2344622 w 3619883"/>
                <a:gd name="connsiteY116" fmla="*/ 91388 h 4275461"/>
                <a:gd name="connsiteX117" fmla="*/ 2455682 w 3619883"/>
                <a:gd name="connsiteY117" fmla="*/ 78869 h 4275461"/>
                <a:gd name="connsiteX118" fmla="*/ 2632609 w 3619883"/>
                <a:gd name="connsiteY118" fmla="*/ 75338 h 4275461"/>
                <a:gd name="connsiteX119" fmla="*/ 2742291 w 3619883"/>
                <a:gd name="connsiteY119" fmla="*/ 92282 h 4275461"/>
                <a:gd name="connsiteX120" fmla="*/ 2851974 w 3619883"/>
                <a:gd name="connsiteY120" fmla="*/ 109227 h 4275461"/>
                <a:gd name="connsiteX121" fmla="*/ 2907643 w 3619883"/>
                <a:gd name="connsiteY121" fmla="*/ 100020 h 4275461"/>
                <a:gd name="connsiteX122" fmla="*/ 2944022 w 3619883"/>
                <a:gd name="connsiteY122" fmla="*/ 30853 h 4275461"/>
                <a:gd name="connsiteX123" fmla="*/ 3022289 w 3619883"/>
                <a:gd name="connsiteY123" fmla="*/ 10893 h 4275461"/>
                <a:gd name="connsiteX124" fmla="*/ 3054807 w 3619883"/>
                <a:gd name="connsiteY124" fmla="*/ 24226 h 4275461"/>
                <a:gd name="connsiteX125" fmla="*/ 3141892 w 3619883"/>
                <a:gd name="connsiteY125" fmla="*/ 51925 h 4275461"/>
                <a:gd name="connsiteX126" fmla="*/ 3185711 w 3619883"/>
                <a:gd name="connsiteY126" fmla="*/ 59881 h 4275461"/>
                <a:gd name="connsiteX127" fmla="*/ 3219056 w 3619883"/>
                <a:gd name="connsiteY127" fmla="*/ 55536 h 4275461"/>
                <a:gd name="connsiteX128" fmla="*/ 3263425 w 3619883"/>
                <a:gd name="connsiteY128" fmla="*/ 51706 h 4275461"/>
                <a:gd name="connsiteX129" fmla="*/ 3296219 w 3619883"/>
                <a:gd name="connsiteY129" fmla="*/ 59147 h 4275461"/>
                <a:gd name="connsiteX130" fmla="*/ 3319094 w 3619883"/>
                <a:gd name="connsiteY130" fmla="*/ 42500 h 4275461"/>
                <a:gd name="connsiteX131" fmla="*/ 3420511 w 3619883"/>
                <a:gd name="connsiteY131" fmla="*/ 0 h 4275461"/>
                <a:gd name="connsiteX132" fmla="*/ 3453305 w 3619883"/>
                <a:gd name="connsiteY132" fmla="*/ 7440 h 4275461"/>
                <a:gd name="connsiteX133" fmla="*/ 3496571 w 3619883"/>
                <a:gd name="connsiteY133" fmla="*/ 27182 h 4275461"/>
                <a:gd name="connsiteX134" fmla="*/ 3602117 w 3619883"/>
                <a:gd name="connsiteY134" fmla="*/ 132521 h 4275461"/>
                <a:gd name="connsiteX135" fmla="*/ 3619883 w 3619883"/>
                <a:gd name="connsiteY135" fmla="*/ 140049 h 4275461"/>
                <a:gd name="connsiteX136" fmla="*/ 3619883 w 3619883"/>
                <a:gd name="connsiteY13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3014011 w 3619883"/>
                <a:gd name="connsiteY6" fmla="*/ 4275461 h 4275461"/>
                <a:gd name="connsiteX7" fmla="*/ 2761042 w 3619883"/>
                <a:gd name="connsiteY7" fmla="*/ 4275461 h 4275461"/>
                <a:gd name="connsiteX8" fmla="*/ 2761042 w 3619883"/>
                <a:gd name="connsiteY8" fmla="*/ 4128157 h 4275461"/>
                <a:gd name="connsiteX9" fmla="*/ 2826768 w 3619883"/>
                <a:gd name="connsiteY9" fmla="*/ 4128157 h 4275461"/>
                <a:gd name="connsiteX10" fmla="*/ 2826768 w 3619883"/>
                <a:gd name="connsiteY10" fmla="*/ 3951392 h 4275461"/>
                <a:gd name="connsiteX11" fmla="*/ 2648983 w 3619883"/>
                <a:gd name="connsiteY11" fmla="*/ 3951392 h 4275461"/>
                <a:gd name="connsiteX12" fmla="*/ 2648983 w 3619883"/>
                <a:gd name="connsiteY12" fmla="*/ 4128157 h 4275461"/>
                <a:gd name="connsiteX13" fmla="*/ 2690646 w 3619883"/>
                <a:gd name="connsiteY13" fmla="*/ 4128157 h 4275461"/>
                <a:gd name="connsiteX14" fmla="*/ 2690646 w 3619883"/>
                <a:gd name="connsiteY14" fmla="*/ 4275461 h 4275461"/>
                <a:gd name="connsiteX15" fmla="*/ 2511710 w 3619883"/>
                <a:gd name="connsiteY15" fmla="*/ 4275461 h 4275461"/>
                <a:gd name="connsiteX16" fmla="*/ 2454288 w 3619883"/>
                <a:gd name="connsiteY16" fmla="*/ 4128157 h 4275461"/>
                <a:gd name="connsiteX17" fmla="*/ 2515810 w 3619883"/>
                <a:gd name="connsiteY17" fmla="*/ 4128157 h 4275461"/>
                <a:gd name="connsiteX18" fmla="*/ 2515810 w 3619883"/>
                <a:gd name="connsiteY18" fmla="*/ 3951392 h 4275461"/>
                <a:gd name="connsiteX19" fmla="*/ 2338025 w 3619883"/>
                <a:gd name="connsiteY19" fmla="*/ 3951392 h 4275461"/>
                <a:gd name="connsiteX20" fmla="*/ 2338025 w 3619883"/>
                <a:gd name="connsiteY20" fmla="*/ 4128157 h 4275461"/>
                <a:gd name="connsiteX21" fmla="*/ 2395120 w 3619883"/>
                <a:gd name="connsiteY21" fmla="*/ 4128157 h 4275461"/>
                <a:gd name="connsiteX22" fmla="*/ 2337697 w 3619883"/>
                <a:gd name="connsiteY22" fmla="*/ 4275461 h 4275461"/>
                <a:gd name="connsiteX23" fmla="*/ 2150155 w 3619883"/>
                <a:gd name="connsiteY23" fmla="*/ 4275461 h 4275461"/>
                <a:gd name="connsiteX24" fmla="*/ 2150155 w 3619883"/>
                <a:gd name="connsiteY24" fmla="*/ 4128157 h 4275461"/>
                <a:gd name="connsiteX25" fmla="*/ 2204852 w 3619883"/>
                <a:gd name="connsiteY25" fmla="*/ 4128157 h 4275461"/>
                <a:gd name="connsiteX26" fmla="*/ 2204852 w 3619883"/>
                <a:gd name="connsiteY26" fmla="*/ 3951392 h 4275461"/>
                <a:gd name="connsiteX27" fmla="*/ 2027068 w 3619883"/>
                <a:gd name="connsiteY27" fmla="*/ 3951392 h 4275461"/>
                <a:gd name="connsiteX28" fmla="*/ 2027068 w 3619883"/>
                <a:gd name="connsiteY28" fmla="*/ 4128157 h 4275461"/>
                <a:gd name="connsiteX29" fmla="*/ 2079759 w 3619883"/>
                <a:gd name="connsiteY29" fmla="*/ 4128157 h 4275461"/>
                <a:gd name="connsiteX30" fmla="*/ 2079759 w 3619883"/>
                <a:gd name="connsiteY30" fmla="*/ 4275461 h 4275461"/>
                <a:gd name="connsiteX31" fmla="*/ 1824703 w 3619883"/>
                <a:gd name="connsiteY31" fmla="*/ 4275461 h 4275461"/>
                <a:gd name="connsiteX32" fmla="*/ 1834468 w 3619883"/>
                <a:gd name="connsiteY32" fmla="*/ 4128157 h 4275461"/>
                <a:gd name="connsiteX33" fmla="*/ 1893894 w 3619883"/>
                <a:gd name="connsiteY33" fmla="*/ 4128157 h 4275461"/>
                <a:gd name="connsiteX34" fmla="*/ 1893894 w 3619883"/>
                <a:gd name="connsiteY34" fmla="*/ 3951392 h 4275461"/>
                <a:gd name="connsiteX35" fmla="*/ 1716110 w 3619883"/>
                <a:gd name="connsiteY35" fmla="*/ 3951392 h 4275461"/>
                <a:gd name="connsiteX36" fmla="*/ 1716110 w 3619883"/>
                <a:gd name="connsiteY36" fmla="*/ 4006431 h 4275461"/>
                <a:gd name="connsiteX37" fmla="*/ 1703447 w 3619883"/>
                <a:gd name="connsiteY37" fmla="*/ 4007960 h 4275461"/>
                <a:gd name="connsiteX38" fmla="*/ 1716110 w 3619883"/>
                <a:gd name="connsiteY38" fmla="*/ 4044284 h 4275461"/>
                <a:gd name="connsiteX39" fmla="*/ 1716110 w 3619883"/>
                <a:gd name="connsiteY39" fmla="*/ 4128157 h 4275461"/>
                <a:gd name="connsiteX40" fmla="*/ 1745346 w 3619883"/>
                <a:gd name="connsiteY40" fmla="*/ 4128157 h 4275461"/>
                <a:gd name="connsiteX41" fmla="*/ 1796694 w 3619883"/>
                <a:gd name="connsiteY41" fmla="*/ 4275461 h 4275461"/>
                <a:gd name="connsiteX42" fmla="*/ 1558844 w 3619883"/>
                <a:gd name="connsiteY42" fmla="*/ 4275461 h 4275461"/>
                <a:gd name="connsiteX43" fmla="*/ 1517252 w 3619883"/>
                <a:gd name="connsiteY43" fmla="*/ 4128157 h 4275461"/>
                <a:gd name="connsiteX44" fmla="*/ 1582936 w 3619883"/>
                <a:gd name="connsiteY44" fmla="*/ 4128157 h 4275461"/>
                <a:gd name="connsiteX45" fmla="*/ 1582936 w 3619883"/>
                <a:gd name="connsiteY45" fmla="*/ 3951392 h 4275461"/>
                <a:gd name="connsiteX46" fmla="*/ 1405151 w 3619883"/>
                <a:gd name="connsiteY46" fmla="*/ 3951392 h 4275461"/>
                <a:gd name="connsiteX47" fmla="*/ 1405151 w 3619883"/>
                <a:gd name="connsiteY47" fmla="*/ 4128157 h 4275461"/>
                <a:gd name="connsiteX48" fmla="*/ 1468988 w 3619883"/>
                <a:gd name="connsiteY48" fmla="*/ 4128157 h 4275461"/>
                <a:gd name="connsiteX49" fmla="*/ 1427396 w 3619883"/>
                <a:gd name="connsiteY49" fmla="*/ 4275461 h 4275461"/>
                <a:gd name="connsiteX50" fmla="*/ 1210751 w 3619883"/>
                <a:gd name="connsiteY50" fmla="*/ 4275461 h 4275461"/>
                <a:gd name="connsiteX51" fmla="*/ 1210751 w 3619883"/>
                <a:gd name="connsiteY51" fmla="*/ 4128157 h 4275461"/>
                <a:gd name="connsiteX52" fmla="*/ 1271978 w 3619883"/>
                <a:gd name="connsiteY52" fmla="*/ 4128157 h 4275461"/>
                <a:gd name="connsiteX53" fmla="*/ 1271978 w 3619883"/>
                <a:gd name="connsiteY53" fmla="*/ 3951392 h 4275461"/>
                <a:gd name="connsiteX54" fmla="*/ 1094193 w 3619883"/>
                <a:gd name="connsiteY54" fmla="*/ 3951392 h 4275461"/>
                <a:gd name="connsiteX55" fmla="*/ 1094193 w 3619883"/>
                <a:gd name="connsiteY55" fmla="*/ 4128157 h 4275461"/>
                <a:gd name="connsiteX56" fmla="*/ 1140354 w 3619883"/>
                <a:gd name="connsiteY56" fmla="*/ 4128157 h 4275461"/>
                <a:gd name="connsiteX57" fmla="*/ 1140354 w 3619883"/>
                <a:gd name="connsiteY57" fmla="*/ 4275461 h 4275461"/>
                <a:gd name="connsiteX58" fmla="*/ 953807 w 3619883"/>
                <a:gd name="connsiteY58" fmla="*/ 4275461 h 4275461"/>
                <a:gd name="connsiteX59" fmla="*/ 912215 w 3619883"/>
                <a:gd name="connsiteY59" fmla="*/ 4128157 h 4275461"/>
                <a:gd name="connsiteX60" fmla="*/ 961020 w 3619883"/>
                <a:gd name="connsiteY60" fmla="*/ 4128157 h 4275461"/>
                <a:gd name="connsiteX61" fmla="*/ 961020 w 3619883"/>
                <a:gd name="connsiteY61" fmla="*/ 3951392 h 4275461"/>
                <a:gd name="connsiteX62" fmla="*/ 783235 w 3619883"/>
                <a:gd name="connsiteY62" fmla="*/ 3951392 h 4275461"/>
                <a:gd name="connsiteX63" fmla="*/ 783235 w 3619883"/>
                <a:gd name="connsiteY63" fmla="*/ 4128157 h 4275461"/>
                <a:gd name="connsiteX64" fmla="*/ 871024 w 3619883"/>
                <a:gd name="connsiteY64" fmla="*/ 4128157 h 4275461"/>
                <a:gd name="connsiteX65" fmla="*/ 829432 w 3619883"/>
                <a:gd name="connsiteY65" fmla="*/ 4275461 h 4275461"/>
                <a:gd name="connsiteX66" fmla="*/ 611484 w 3619883"/>
                <a:gd name="connsiteY66" fmla="*/ 4275461 h 4275461"/>
                <a:gd name="connsiteX67" fmla="*/ 621247 w 3619883"/>
                <a:gd name="connsiteY67" fmla="*/ 4128157 h 4275461"/>
                <a:gd name="connsiteX68" fmla="*/ 650062 w 3619883"/>
                <a:gd name="connsiteY68" fmla="*/ 4128157 h 4275461"/>
                <a:gd name="connsiteX69" fmla="*/ 650062 w 3619883"/>
                <a:gd name="connsiteY69" fmla="*/ 3951392 h 4275461"/>
                <a:gd name="connsiteX70" fmla="*/ 472277 w 3619883"/>
                <a:gd name="connsiteY70" fmla="*/ 3951392 h 4275461"/>
                <a:gd name="connsiteX71" fmla="*/ 472277 w 3619883"/>
                <a:gd name="connsiteY71" fmla="*/ 4128157 h 4275461"/>
                <a:gd name="connsiteX72" fmla="*/ 522650 w 3619883"/>
                <a:gd name="connsiteY72" fmla="*/ 4128157 h 4275461"/>
                <a:gd name="connsiteX73" fmla="*/ 573998 w 3619883"/>
                <a:gd name="connsiteY73" fmla="*/ 4275461 h 4275461"/>
                <a:gd name="connsiteX74" fmla="*/ 336164 w 3619883"/>
                <a:gd name="connsiteY74" fmla="*/ 4275461 h 4275461"/>
                <a:gd name="connsiteX75" fmla="*/ 294572 w 3619883"/>
                <a:gd name="connsiteY75" fmla="*/ 4128157 h 4275461"/>
                <a:gd name="connsiteX76" fmla="*/ 339106 w 3619883"/>
                <a:gd name="connsiteY76" fmla="*/ 4128157 h 4275461"/>
                <a:gd name="connsiteX77" fmla="*/ 339106 w 3619883"/>
                <a:gd name="connsiteY77" fmla="*/ 3951392 h 4275461"/>
                <a:gd name="connsiteX78" fmla="*/ 161321 w 3619883"/>
                <a:gd name="connsiteY78" fmla="*/ 3951392 h 4275461"/>
                <a:gd name="connsiteX79" fmla="*/ 161321 w 3619883"/>
                <a:gd name="connsiteY79" fmla="*/ 4128157 h 4275461"/>
                <a:gd name="connsiteX80" fmla="*/ 230914 w 3619883"/>
                <a:gd name="connsiteY80" fmla="*/ 4128157 h 4275461"/>
                <a:gd name="connsiteX81" fmla="*/ 189322 w 3619883"/>
                <a:gd name="connsiteY81" fmla="*/ 4275461 h 4275461"/>
                <a:gd name="connsiteX82" fmla="*/ 0 w 3619883"/>
                <a:gd name="connsiteY82" fmla="*/ 4275461 h 4275461"/>
                <a:gd name="connsiteX83" fmla="*/ 0 w 3619883"/>
                <a:gd name="connsiteY83" fmla="*/ 42229 h 4275461"/>
                <a:gd name="connsiteX84" fmla="*/ 42464 w 3619883"/>
                <a:gd name="connsiteY84" fmla="*/ 40518 h 4275461"/>
                <a:gd name="connsiteX85" fmla="*/ 137733 w 3619883"/>
                <a:gd name="connsiteY85" fmla="*/ 35355 h 4275461"/>
                <a:gd name="connsiteX86" fmla="*/ 270565 w 3619883"/>
                <a:gd name="connsiteY86" fmla="*/ 29759 h 4275461"/>
                <a:gd name="connsiteX87" fmla="*/ 479734 w 3619883"/>
                <a:gd name="connsiteY87" fmla="*/ 45455 h 4275461"/>
                <a:gd name="connsiteX88" fmla="*/ 524103 w 3619883"/>
                <a:gd name="connsiteY88" fmla="*/ 41625 h 4275461"/>
                <a:gd name="connsiteX89" fmla="*/ 624416 w 3619883"/>
                <a:gd name="connsiteY89" fmla="*/ 22696 h 4275461"/>
                <a:gd name="connsiteX90" fmla="*/ 657762 w 3619883"/>
                <a:gd name="connsiteY90" fmla="*/ 18351 h 4275461"/>
                <a:gd name="connsiteX91" fmla="*/ 690557 w 3619883"/>
                <a:gd name="connsiteY91" fmla="*/ 25792 h 4275461"/>
                <a:gd name="connsiteX92" fmla="*/ 745123 w 3619883"/>
                <a:gd name="connsiteY92" fmla="*/ 40157 h 4275461"/>
                <a:gd name="connsiteX93" fmla="*/ 789493 w 3619883"/>
                <a:gd name="connsiteY93" fmla="*/ 36327 h 4275461"/>
                <a:gd name="connsiteX94" fmla="*/ 854255 w 3619883"/>
                <a:gd name="connsiteY94" fmla="*/ 68887 h 4275461"/>
                <a:gd name="connsiteX95" fmla="*/ 897520 w 3619883"/>
                <a:gd name="connsiteY95" fmla="*/ 88629 h 4275461"/>
                <a:gd name="connsiteX96" fmla="*/ 940510 w 3619883"/>
                <a:gd name="connsiteY96" fmla="*/ 114265 h 4275461"/>
                <a:gd name="connsiteX97" fmla="*/ 1082712 w 3619883"/>
                <a:gd name="connsiteY97" fmla="*/ 144543 h 4275461"/>
                <a:gd name="connsiteX98" fmla="*/ 1205348 w 3619883"/>
                <a:gd name="connsiteY98" fmla="*/ 120753 h 4275461"/>
                <a:gd name="connsiteX99" fmla="*/ 1271764 w 3619883"/>
                <a:gd name="connsiteY99" fmla="*/ 117956 h 4275461"/>
                <a:gd name="connsiteX100" fmla="*/ 1315583 w 3619883"/>
                <a:gd name="connsiteY100" fmla="*/ 125912 h 4275461"/>
                <a:gd name="connsiteX101" fmla="*/ 1359125 w 3619883"/>
                <a:gd name="connsiteY101" fmla="*/ 139761 h 4275461"/>
                <a:gd name="connsiteX102" fmla="*/ 1391919 w 3619883"/>
                <a:gd name="connsiteY102" fmla="*/ 147202 h 4275461"/>
                <a:gd name="connsiteX103" fmla="*/ 1436563 w 3619883"/>
                <a:gd name="connsiteY103" fmla="*/ 137480 h 4275461"/>
                <a:gd name="connsiteX104" fmla="*/ 1471566 w 3619883"/>
                <a:gd name="connsiteY104" fmla="*/ 97777 h 4275461"/>
                <a:gd name="connsiteX105" fmla="*/ 1505739 w 3619883"/>
                <a:gd name="connsiteY105" fmla="*/ 75753 h 4275461"/>
                <a:gd name="connsiteX106" fmla="*/ 1590891 w 3619883"/>
                <a:gd name="connsiteY106" fmla="*/ 144702 h 4275461"/>
                <a:gd name="connsiteX107" fmla="*/ 1625616 w 3619883"/>
                <a:gd name="connsiteY107" fmla="*/ 110893 h 4275461"/>
                <a:gd name="connsiteX108" fmla="*/ 1658964 w 3619883"/>
                <a:gd name="connsiteY108" fmla="*/ 106547 h 4275461"/>
                <a:gd name="connsiteX109" fmla="*/ 1746598 w 3619883"/>
                <a:gd name="connsiteY109" fmla="*/ 122460 h 4275461"/>
                <a:gd name="connsiteX110" fmla="*/ 1811913 w 3619883"/>
                <a:gd name="connsiteY110" fmla="*/ 143234 h 4275461"/>
                <a:gd name="connsiteX111" fmla="*/ 1856557 w 3619883"/>
                <a:gd name="connsiteY111" fmla="*/ 133511 h 4275461"/>
                <a:gd name="connsiteX112" fmla="*/ 2066003 w 3619883"/>
                <a:gd name="connsiteY112" fmla="*/ 143313 h 4275461"/>
                <a:gd name="connsiteX113" fmla="*/ 2177615 w 3619883"/>
                <a:gd name="connsiteY113" fmla="*/ 119007 h 4275461"/>
                <a:gd name="connsiteX114" fmla="*/ 2255883 w 3619883"/>
                <a:gd name="connsiteY114" fmla="*/ 99047 h 4275461"/>
                <a:gd name="connsiteX115" fmla="*/ 2344622 w 3619883"/>
                <a:gd name="connsiteY115" fmla="*/ 91388 h 4275461"/>
                <a:gd name="connsiteX116" fmla="*/ 2455682 w 3619883"/>
                <a:gd name="connsiteY116" fmla="*/ 78869 h 4275461"/>
                <a:gd name="connsiteX117" fmla="*/ 2632609 w 3619883"/>
                <a:gd name="connsiteY117" fmla="*/ 75338 h 4275461"/>
                <a:gd name="connsiteX118" fmla="*/ 2742291 w 3619883"/>
                <a:gd name="connsiteY118" fmla="*/ 92282 h 4275461"/>
                <a:gd name="connsiteX119" fmla="*/ 2851974 w 3619883"/>
                <a:gd name="connsiteY119" fmla="*/ 109227 h 4275461"/>
                <a:gd name="connsiteX120" fmla="*/ 2907643 w 3619883"/>
                <a:gd name="connsiteY120" fmla="*/ 100020 h 4275461"/>
                <a:gd name="connsiteX121" fmla="*/ 2944022 w 3619883"/>
                <a:gd name="connsiteY121" fmla="*/ 30853 h 4275461"/>
                <a:gd name="connsiteX122" fmla="*/ 3022289 w 3619883"/>
                <a:gd name="connsiteY122" fmla="*/ 10893 h 4275461"/>
                <a:gd name="connsiteX123" fmla="*/ 3054807 w 3619883"/>
                <a:gd name="connsiteY123" fmla="*/ 24226 h 4275461"/>
                <a:gd name="connsiteX124" fmla="*/ 3141892 w 3619883"/>
                <a:gd name="connsiteY124" fmla="*/ 51925 h 4275461"/>
                <a:gd name="connsiteX125" fmla="*/ 3185711 w 3619883"/>
                <a:gd name="connsiteY125" fmla="*/ 59881 h 4275461"/>
                <a:gd name="connsiteX126" fmla="*/ 3219056 w 3619883"/>
                <a:gd name="connsiteY126" fmla="*/ 55536 h 4275461"/>
                <a:gd name="connsiteX127" fmla="*/ 3263425 w 3619883"/>
                <a:gd name="connsiteY127" fmla="*/ 51706 h 4275461"/>
                <a:gd name="connsiteX128" fmla="*/ 3296219 w 3619883"/>
                <a:gd name="connsiteY128" fmla="*/ 59147 h 4275461"/>
                <a:gd name="connsiteX129" fmla="*/ 3319094 w 3619883"/>
                <a:gd name="connsiteY129" fmla="*/ 42500 h 4275461"/>
                <a:gd name="connsiteX130" fmla="*/ 3420511 w 3619883"/>
                <a:gd name="connsiteY130" fmla="*/ 0 h 4275461"/>
                <a:gd name="connsiteX131" fmla="*/ 3453305 w 3619883"/>
                <a:gd name="connsiteY131" fmla="*/ 7440 h 4275461"/>
                <a:gd name="connsiteX132" fmla="*/ 3496571 w 3619883"/>
                <a:gd name="connsiteY132" fmla="*/ 27182 h 4275461"/>
                <a:gd name="connsiteX133" fmla="*/ 3602117 w 3619883"/>
                <a:gd name="connsiteY133" fmla="*/ 132521 h 4275461"/>
                <a:gd name="connsiteX134" fmla="*/ 3619883 w 3619883"/>
                <a:gd name="connsiteY134" fmla="*/ 140049 h 4275461"/>
                <a:gd name="connsiteX135" fmla="*/ 3619883 w 3619883"/>
                <a:gd name="connsiteY13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137725 w 3619883"/>
                <a:gd name="connsiteY4" fmla="*/ 3951392 h 4275461"/>
                <a:gd name="connsiteX5" fmla="*/ 3014011 w 3619883"/>
                <a:gd name="connsiteY5" fmla="*/ 4275461 h 4275461"/>
                <a:gd name="connsiteX6" fmla="*/ 2761042 w 3619883"/>
                <a:gd name="connsiteY6" fmla="*/ 4275461 h 4275461"/>
                <a:gd name="connsiteX7" fmla="*/ 2761042 w 3619883"/>
                <a:gd name="connsiteY7" fmla="*/ 4128157 h 4275461"/>
                <a:gd name="connsiteX8" fmla="*/ 2826768 w 3619883"/>
                <a:gd name="connsiteY8" fmla="*/ 4128157 h 4275461"/>
                <a:gd name="connsiteX9" fmla="*/ 2826768 w 3619883"/>
                <a:gd name="connsiteY9" fmla="*/ 3951392 h 4275461"/>
                <a:gd name="connsiteX10" fmla="*/ 2648983 w 3619883"/>
                <a:gd name="connsiteY10" fmla="*/ 3951392 h 4275461"/>
                <a:gd name="connsiteX11" fmla="*/ 2648983 w 3619883"/>
                <a:gd name="connsiteY11" fmla="*/ 4128157 h 4275461"/>
                <a:gd name="connsiteX12" fmla="*/ 2690646 w 3619883"/>
                <a:gd name="connsiteY12" fmla="*/ 4128157 h 4275461"/>
                <a:gd name="connsiteX13" fmla="*/ 2690646 w 3619883"/>
                <a:gd name="connsiteY13" fmla="*/ 4275461 h 4275461"/>
                <a:gd name="connsiteX14" fmla="*/ 2511710 w 3619883"/>
                <a:gd name="connsiteY14" fmla="*/ 4275461 h 4275461"/>
                <a:gd name="connsiteX15" fmla="*/ 2454288 w 3619883"/>
                <a:gd name="connsiteY15" fmla="*/ 4128157 h 4275461"/>
                <a:gd name="connsiteX16" fmla="*/ 2515810 w 3619883"/>
                <a:gd name="connsiteY16" fmla="*/ 4128157 h 4275461"/>
                <a:gd name="connsiteX17" fmla="*/ 2515810 w 3619883"/>
                <a:gd name="connsiteY17" fmla="*/ 3951392 h 4275461"/>
                <a:gd name="connsiteX18" fmla="*/ 2338025 w 3619883"/>
                <a:gd name="connsiteY18" fmla="*/ 3951392 h 4275461"/>
                <a:gd name="connsiteX19" fmla="*/ 2338025 w 3619883"/>
                <a:gd name="connsiteY19" fmla="*/ 4128157 h 4275461"/>
                <a:gd name="connsiteX20" fmla="*/ 2395120 w 3619883"/>
                <a:gd name="connsiteY20" fmla="*/ 4128157 h 4275461"/>
                <a:gd name="connsiteX21" fmla="*/ 2337697 w 3619883"/>
                <a:gd name="connsiteY21" fmla="*/ 4275461 h 4275461"/>
                <a:gd name="connsiteX22" fmla="*/ 2150155 w 3619883"/>
                <a:gd name="connsiteY22" fmla="*/ 4275461 h 4275461"/>
                <a:gd name="connsiteX23" fmla="*/ 2150155 w 3619883"/>
                <a:gd name="connsiteY23" fmla="*/ 4128157 h 4275461"/>
                <a:gd name="connsiteX24" fmla="*/ 2204852 w 3619883"/>
                <a:gd name="connsiteY24" fmla="*/ 4128157 h 4275461"/>
                <a:gd name="connsiteX25" fmla="*/ 2204852 w 3619883"/>
                <a:gd name="connsiteY25" fmla="*/ 3951392 h 4275461"/>
                <a:gd name="connsiteX26" fmla="*/ 2027068 w 3619883"/>
                <a:gd name="connsiteY26" fmla="*/ 3951392 h 4275461"/>
                <a:gd name="connsiteX27" fmla="*/ 2027068 w 3619883"/>
                <a:gd name="connsiteY27" fmla="*/ 4128157 h 4275461"/>
                <a:gd name="connsiteX28" fmla="*/ 2079759 w 3619883"/>
                <a:gd name="connsiteY28" fmla="*/ 4128157 h 4275461"/>
                <a:gd name="connsiteX29" fmla="*/ 2079759 w 3619883"/>
                <a:gd name="connsiteY29" fmla="*/ 4275461 h 4275461"/>
                <a:gd name="connsiteX30" fmla="*/ 1824703 w 3619883"/>
                <a:gd name="connsiteY30" fmla="*/ 4275461 h 4275461"/>
                <a:gd name="connsiteX31" fmla="*/ 1834468 w 3619883"/>
                <a:gd name="connsiteY31" fmla="*/ 4128157 h 4275461"/>
                <a:gd name="connsiteX32" fmla="*/ 1893894 w 3619883"/>
                <a:gd name="connsiteY32" fmla="*/ 4128157 h 4275461"/>
                <a:gd name="connsiteX33" fmla="*/ 1893894 w 3619883"/>
                <a:gd name="connsiteY33" fmla="*/ 3951392 h 4275461"/>
                <a:gd name="connsiteX34" fmla="*/ 1716110 w 3619883"/>
                <a:gd name="connsiteY34" fmla="*/ 3951392 h 4275461"/>
                <a:gd name="connsiteX35" fmla="*/ 1716110 w 3619883"/>
                <a:gd name="connsiteY35" fmla="*/ 4006431 h 4275461"/>
                <a:gd name="connsiteX36" fmla="*/ 1703447 w 3619883"/>
                <a:gd name="connsiteY36" fmla="*/ 4007960 h 4275461"/>
                <a:gd name="connsiteX37" fmla="*/ 1716110 w 3619883"/>
                <a:gd name="connsiteY37" fmla="*/ 4044284 h 4275461"/>
                <a:gd name="connsiteX38" fmla="*/ 1716110 w 3619883"/>
                <a:gd name="connsiteY38" fmla="*/ 4128157 h 4275461"/>
                <a:gd name="connsiteX39" fmla="*/ 1745346 w 3619883"/>
                <a:gd name="connsiteY39" fmla="*/ 4128157 h 4275461"/>
                <a:gd name="connsiteX40" fmla="*/ 1796694 w 3619883"/>
                <a:gd name="connsiteY40" fmla="*/ 4275461 h 4275461"/>
                <a:gd name="connsiteX41" fmla="*/ 1558844 w 3619883"/>
                <a:gd name="connsiteY41" fmla="*/ 4275461 h 4275461"/>
                <a:gd name="connsiteX42" fmla="*/ 1517252 w 3619883"/>
                <a:gd name="connsiteY42" fmla="*/ 4128157 h 4275461"/>
                <a:gd name="connsiteX43" fmla="*/ 1582936 w 3619883"/>
                <a:gd name="connsiteY43" fmla="*/ 4128157 h 4275461"/>
                <a:gd name="connsiteX44" fmla="*/ 1582936 w 3619883"/>
                <a:gd name="connsiteY44" fmla="*/ 3951392 h 4275461"/>
                <a:gd name="connsiteX45" fmla="*/ 1405151 w 3619883"/>
                <a:gd name="connsiteY45" fmla="*/ 3951392 h 4275461"/>
                <a:gd name="connsiteX46" fmla="*/ 1405151 w 3619883"/>
                <a:gd name="connsiteY46" fmla="*/ 4128157 h 4275461"/>
                <a:gd name="connsiteX47" fmla="*/ 1468988 w 3619883"/>
                <a:gd name="connsiteY47" fmla="*/ 4128157 h 4275461"/>
                <a:gd name="connsiteX48" fmla="*/ 1427396 w 3619883"/>
                <a:gd name="connsiteY48" fmla="*/ 4275461 h 4275461"/>
                <a:gd name="connsiteX49" fmla="*/ 1210751 w 3619883"/>
                <a:gd name="connsiteY49" fmla="*/ 4275461 h 4275461"/>
                <a:gd name="connsiteX50" fmla="*/ 1210751 w 3619883"/>
                <a:gd name="connsiteY50" fmla="*/ 4128157 h 4275461"/>
                <a:gd name="connsiteX51" fmla="*/ 1271978 w 3619883"/>
                <a:gd name="connsiteY51" fmla="*/ 4128157 h 4275461"/>
                <a:gd name="connsiteX52" fmla="*/ 1271978 w 3619883"/>
                <a:gd name="connsiteY52" fmla="*/ 3951392 h 4275461"/>
                <a:gd name="connsiteX53" fmla="*/ 1094193 w 3619883"/>
                <a:gd name="connsiteY53" fmla="*/ 3951392 h 4275461"/>
                <a:gd name="connsiteX54" fmla="*/ 1094193 w 3619883"/>
                <a:gd name="connsiteY54" fmla="*/ 4128157 h 4275461"/>
                <a:gd name="connsiteX55" fmla="*/ 1140354 w 3619883"/>
                <a:gd name="connsiteY55" fmla="*/ 4128157 h 4275461"/>
                <a:gd name="connsiteX56" fmla="*/ 1140354 w 3619883"/>
                <a:gd name="connsiteY56" fmla="*/ 4275461 h 4275461"/>
                <a:gd name="connsiteX57" fmla="*/ 953807 w 3619883"/>
                <a:gd name="connsiteY57" fmla="*/ 4275461 h 4275461"/>
                <a:gd name="connsiteX58" fmla="*/ 912215 w 3619883"/>
                <a:gd name="connsiteY58" fmla="*/ 4128157 h 4275461"/>
                <a:gd name="connsiteX59" fmla="*/ 961020 w 3619883"/>
                <a:gd name="connsiteY59" fmla="*/ 4128157 h 4275461"/>
                <a:gd name="connsiteX60" fmla="*/ 961020 w 3619883"/>
                <a:gd name="connsiteY60" fmla="*/ 3951392 h 4275461"/>
                <a:gd name="connsiteX61" fmla="*/ 783235 w 3619883"/>
                <a:gd name="connsiteY61" fmla="*/ 3951392 h 4275461"/>
                <a:gd name="connsiteX62" fmla="*/ 783235 w 3619883"/>
                <a:gd name="connsiteY62" fmla="*/ 4128157 h 4275461"/>
                <a:gd name="connsiteX63" fmla="*/ 871024 w 3619883"/>
                <a:gd name="connsiteY63" fmla="*/ 4128157 h 4275461"/>
                <a:gd name="connsiteX64" fmla="*/ 829432 w 3619883"/>
                <a:gd name="connsiteY64" fmla="*/ 4275461 h 4275461"/>
                <a:gd name="connsiteX65" fmla="*/ 611484 w 3619883"/>
                <a:gd name="connsiteY65" fmla="*/ 4275461 h 4275461"/>
                <a:gd name="connsiteX66" fmla="*/ 621247 w 3619883"/>
                <a:gd name="connsiteY66" fmla="*/ 4128157 h 4275461"/>
                <a:gd name="connsiteX67" fmla="*/ 650062 w 3619883"/>
                <a:gd name="connsiteY67" fmla="*/ 4128157 h 4275461"/>
                <a:gd name="connsiteX68" fmla="*/ 650062 w 3619883"/>
                <a:gd name="connsiteY68" fmla="*/ 3951392 h 4275461"/>
                <a:gd name="connsiteX69" fmla="*/ 472277 w 3619883"/>
                <a:gd name="connsiteY69" fmla="*/ 3951392 h 4275461"/>
                <a:gd name="connsiteX70" fmla="*/ 472277 w 3619883"/>
                <a:gd name="connsiteY70" fmla="*/ 4128157 h 4275461"/>
                <a:gd name="connsiteX71" fmla="*/ 522650 w 3619883"/>
                <a:gd name="connsiteY71" fmla="*/ 4128157 h 4275461"/>
                <a:gd name="connsiteX72" fmla="*/ 573998 w 3619883"/>
                <a:gd name="connsiteY72" fmla="*/ 4275461 h 4275461"/>
                <a:gd name="connsiteX73" fmla="*/ 336164 w 3619883"/>
                <a:gd name="connsiteY73" fmla="*/ 4275461 h 4275461"/>
                <a:gd name="connsiteX74" fmla="*/ 294572 w 3619883"/>
                <a:gd name="connsiteY74" fmla="*/ 4128157 h 4275461"/>
                <a:gd name="connsiteX75" fmla="*/ 339106 w 3619883"/>
                <a:gd name="connsiteY75" fmla="*/ 4128157 h 4275461"/>
                <a:gd name="connsiteX76" fmla="*/ 339106 w 3619883"/>
                <a:gd name="connsiteY76" fmla="*/ 3951392 h 4275461"/>
                <a:gd name="connsiteX77" fmla="*/ 161321 w 3619883"/>
                <a:gd name="connsiteY77" fmla="*/ 3951392 h 4275461"/>
                <a:gd name="connsiteX78" fmla="*/ 161321 w 3619883"/>
                <a:gd name="connsiteY78" fmla="*/ 4128157 h 4275461"/>
                <a:gd name="connsiteX79" fmla="*/ 230914 w 3619883"/>
                <a:gd name="connsiteY79" fmla="*/ 4128157 h 4275461"/>
                <a:gd name="connsiteX80" fmla="*/ 189322 w 3619883"/>
                <a:gd name="connsiteY80" fmla="*/ 4275461 h 4275461"/>
                <a:gd name="connsiteX81" fmla="*/ 0 w 3619883"/>
                <a:gd name="connsiteY81" fmla="*/ 4275461 h 4275461"/>
                <a:gd name="connsiteX82" fmla="*/ 0 w 3619883"/>
                <a:gd name="connsiteY82" fmla="*/ 42229 h 4275461"/>
                <a:gd name="connsiteX83" fmla="*/ 42464 w 3619883"/>
                <a:gd name="connsiteY83" fmla="*/ 40518 h 4275461"/>
                <a:gd name="connsiteX84" fmla="*/ 137733 w 3619883"/>
                <a:gd name="connsiteY84" fmla="*/ 35355 h 4275461"/>
                <a:gd name="connsiteX85" fmla="*/ 270565 w 3619883"/>
                <a:gd name="connsiteY85" fmla="*/ 29759 h 4275461"/>
                <a:gd name="connsiteX86" fmla="*/ 479734 w 3619883"/>
                <a:gd name="connsiteY86" fmla="*/ 45455 h 4275461"/>
                <a:gd name="connsiteX87" fmla="*/ 524103 w 3619883"/>
                <a:gd name="connsiteY87" fmla="*/ 41625 h 4275461"/>
                <a:gd name="connsiteX88" fmla="*/ 624416 w 3619883"/>
                <a:gd name="connsiteY88" fmla="*/ 22696 h 4275461"/>
                <a:gd name="connsiteX89" fmla="*/ 657762 w 3619883"/>
                <a:gd name="connsiteY89" fmla="*/ 18351 h 4275461"/>
                <a:gd name="connsiteX90" fmla="*/ 690557 w 3619883"/>
                <a:gd name="connsiteY90" fmla="*/ 25792 h 4275461"/>
                <a:gd name="connsiteX91" fmla="*/ 745123 w 3619883"/>
                <a:gd name="connsiteY91" fmla="*/ 40157 h 4275461"/>
                <a:gd name="connsiteX92" fmla="*/ 789493 w 3619883"/>
                <a:gd name="connsiteY92" fmla="*/ 36327 h 4275461"/>
                <a:gd name="connsiteX93" fmla="*/ 854255 w 3619883"/>
                <a:gd name="connsiteY93" fmla="*/ 68887 h 4275461"/>
                <a:gd name="connsiteX94" fmla="*/ 897520 w 3619883"/>
                <a:gd name="connsiteY94" fmla="*/ 88629 h 4275461"/>
                <a:gd name="connsiteX95" fmla="*/ 940510 w 3619883"/>
                <a:gd name="connsiteY95" fmla="*/ 114265 h 4275461"/>
                <a:gd name="connsiteX96" fmla="*/ 1082712 w 3619883"/>
                <a:gd name="connsiteY96" fmla="*/ 144543 h 4275461"/>
                <a:gd name="connsiteX97" fmla="*/ 1205348 w 3619883"/>
                <a:gd name="connsiteY97" fmla="*/ 120753 h 4275461"/>
                <a:gd name="connsiteX98" fmla="*/ 1271764 w 3619883"/>
                <a:gd name="connsiteY98" fmla="*/ 117956 h 4275461"/>
                <a:gd name="connsiteX99" fmla="*/ 1315583 w 3619883"/>
                <a:gd name="connsiteY99" fmla="*/ 125912 h 4275461"/>
                <a:gd name="connsiteX100" fmla="*/ 1359125 w 3619883"/>
                <a:gd name="connsiteY100" fmla="*/ 139761 h 4275461"/>
                <a:gd name="connsiteX101" fmla="*/ 1391919 w 3619883"/>
                <a:gd name="connsiteY101" fmla="*/ 147202 h 4275461"/>
                <a:gd name="connsiteX102" fmla="*/ 1436563 w 3619883"/>
                <a:gd name="connsiteY102" fmla="*/ 137480 h 4275461"/>
                <a:gd name="connsiteX103" fmla="*/ 1471566 w 3619883"/>
                <a:gd name="connsiteY103" fmla="*/ 97777 h 4275461"/>
                <a:gd name="connsiteX104" fmla="*/ 1505739 w 3619883"/>
                <a:gd name="connsiteY104" fmla="*/ 75753 h 4275461"/>
                <a:gd name="connsiteX105" fmla="*/ 1590891 w 3619883"/>
                <a:gd name="connsiteY105" fmla="*/ 144702 h 4275461"/>
                <a:gd name="connsiteX106" fmla="*/ 1625616 w 3619883"/>
                <a:gd name="connsiteY106" fmla="*/ 110893 h 4275461"/>
                <a:gd name="connsiteX107" fmla="*/ 1658964 w 3619883"/>
                <a:gd name="connsiteY107" fmla="*/ 106547 h 4275461"/>
                <a:gd name="connsiteX108" fmla="*/ 1746598 w 3619883"/>
                <a:gd name="connsiteY108" fmla="*/ 122460 h 4275461"/>
                <a:gd name="connsiteX109" fmla="*/ 1811913 w 3619883"/>
                <a:gd name="connsiteY109" fmla="*/ 143234 h 4275461"/>
                <a:gd name="connsiteX110" fmla="*/ 1856557 w 3619883"/>
                <a:gd name="connsiteY110" fmla="*/ 133511 h 4275461"/>
                <a:gd name="connsiteX111" fmla="*/ 2066003 w 3619883"/>
                <a:gd name="connsiteY111" fmla="*/ 143313 h 4275461"/>
                <a:gd name="connsiteX112" fmla="*/ 2177615 w 3619883"/>
                <a:gd name="connsiteY112" fmla="*/ 119007 h 4275461"/>
                <a:gd name="connsiteX113" fmla="*/ 2255883 w 3619883"/>
                <a:gd name="connsiteY113" fmla="*/ 99047 h 4275461"/>
                <a:gd name="connsiteX114" fmla="*/ 2344622 w 3619883"/>
                <a:gd name="connsiteY114" fmla="*/ 91388 h 4275461"/>
                <a:gd name="connsiteX115" fmla="*/ 2455682 w 3619883"/>
                <a:gd name="connsiteY115" fmla="*/ 78869 h 4275461"/>
                <a:gd name="connsiteX116" fmla="*/ 2632609 w 3619883"/>
                <a:gd name="connsiteY116" fmla="*/ 75338 h 4275461"/>
                <a:gd name="connsiteX117" fmla="*/ 2742291 w 3619883"/>
                <a:gd name="connsiteY117" fmla="*/ 92282 h 4275461"/>
                <a:gd name="connsiteX118" fmla="*/ 2851974 w 3619883"/>
                <a:gd name="connsiteY118" fmla="*/ 109227 h 4275461"/>
                <a:gd name="connsiteX119" fmla="*/ 2907643 w 3619883"/>
                <a:gd name="connsiteY119" fmla="*/ 100020 h 4275461"/>
                <a:gd name="connsiteX120" fmla="*/ 2944022 w 3619883"/>
                <a:gd name="connsiteY120" fmla="*/ 30853 h 4275461"/>
                <a:gd name="connsiteX121" fmla="*/ 3022289 w 3619883"/>
                <a:gd name="connsiteY121" fmla="*/ 10893 h 4275461"/>
                <a:gd name="connsiteX122" fmla="*/ 3054807 w 3619883"/>
                <a:gd name="connsiteY122" fmla="*/ 24226 h 4275461"/>
                <a:gd name="connsiteX123" fmla="*/ 3141892 w 3619883"/>
                <a:gd name="connsiteY123" fmla="*/ 51925 h 4275461"/>
                <a:gd name="connsiteX124" fmla="*/ 3185711 w 3619883"/>
                <a:gd name="connsiteY124" fmla="*/ 59881 h 4275461"/>
                <a:gd name="connsiteX125" fmla="*/ 3219056 w 3619883"/>
                <a:gd name="connsiteY125" fmla="*/ 55536 h 4275461"/>
                <a:gd name="connsiteX126" fmla="*/ 3263425 w 3619883"/>
                <a:gd name="connsiteY126" fmla="*/ 51706 h 4275461"/>
                <a:gd name="connsiteX127" fmla="*/ 3296219 w 3619883"/>
                <a:gd name="connsiteY127" fmla="*/ 59147 h 4275461"/>
                <a:gd name="connsiteX128" fmla="*/ 3319094 w 3619883"/>
                <a:gd name="connsiteY128" fmla="*/ 42500 h 4275461"/>
                <a:gd name="connsiteX129" fmla="*/ 3420511 w 3619883"/>
                <a:gd name="connsiteY129" fmla="*/ 0 h 4275461"/>
                <a:gd name="connsiteX130" fmla="*/ 3453305 w 3619883"/>
                <a:gd name="connsiteY130" fmla="*/ 7440 h 4275461"/>
                <a:gd name="connsiteX131" fmla="*/ 3496571 w 3619883"/>
                <a:gd name="connsiteY131" fmla="*/ 27182 h 4275461"/>
                <a:gd name="connsiteX132" fmla="*/ 3602117 w 3619883"/>
                <a:gd name="connsiteY132" fmla="*/ 132521 h 4275461"/>
                <a:gd name="connsiteX133" fmla="*/ 3619883 w 3619883"/>
                <a:gd name="connsiteY133" fmla="*/ 140049 h 4275461"/>
                <a:gd name="connsiteX134" fmla="*/ 3619883 w 3619883"/>
                <a:gd name="connsiteY13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761042 w 3619883"/>
                <a:gd name="connsiteY6" fmla="*/ 4128157 h 4275461"/>
                <a:gd name="connsiteX7" fmla="*/ 2826768 w 3619883"/>
                <a:gd name="connsiteY7" fmla="*/ 4128157 h 4275461"/>
                <a:gd name="connsiteX8" fmla="*/ 2826768 w 3619883"/>
                <a:gd name="connsiteY8" fmla="*/ 3951392 h 4275461"/>
                <a:gd name="connsiteX9" fmla="*/ 2648983 w 3619883"/>
                <a:gd name="connsiteY9" fmla="*/ 3951392 h 4275461"/>
                <a:gd name="connsiteX10" fmla="*/ 2648983 w 3619883"/>
                <a:gd name="connsiteY10" fmla="*/ 4128157 h 4275461"/>
                <a:gd name="connsiteX11" fmla="*/ 2690646 w 3619883"/>
                <a:gd name="connsiteY11" fmla="*/ 4128157 h 4275461"/>
                <a:gd name="connsiteX12" fmla="*/ 2690646 w 3619883"/>
                <a:gd name="connsiteY12" fmla="*/ 4275461 h 4275461"/>
                <a:gd name="connsiteX13" fmla="*/ 2511710 w 3619883"/>
                <a:gd name="connsiteY13" fmla="*/ 4275461 h 4275461"/>
                <a:gd name="connsiteX14" fmla="*/ 2454288 w 3619883"/>
                <a:gd name="connsiteY14" fmla="*/ 4128157 h 4275461"/>
                <a:gd name="connsiteX15" fmla="*/ 2515810 w 3619883"/>
                <a:gd name="connsiteY15" fmla="*/ 4128157 h 4275461"/>
                <a:gd name="connsiteX16" fmla="*/ 2515810 w 3619883"/>
                <a:gd name="connsiteY16" fmla="*/ 3951392 h 4275461"/>
                <a:gd name="connsiteX17" fmla="*/ 2338025 w 3619883"/>
                <a:gd name="connsiteY17" fmla="*/ 3951392 h 4275461"/>
                <a:gd name="connsiteX18" fmla="*/ 2338025 w 3619883"/>
                <a:gd name="connsiteY18" fmla="*/ 4128157 h 4275461"/>
                <a:gd name="connsiteX19" fmla="*/ 2395120 w 3619883"/>
                <a:gd name="connsiteY19" fmla="*/ 4128157 h 4275461"/>
                <a:gd name="connsiteX20" fmla="*/ 2337697 w 3619883"/>
                <a:gd name="connsiteY20" fmla="*/ 4275461 h 4275461"/>
                <a:gd name="connsiteX21" fmla="*/ 2150155 w 3619883"/>
                <a:gd name="connsiteY21" fmla="*/ 4275461 h 4275461"/>
                <a:gd name="connsiteX22" fmla="*/ 2150155 w 3619883"/>
                <a:gd name="connsiteY22" fmla="*/ 4128157 h 4275461"/>
                <a:gd name="connsiteX23" fmla="*/ 2204852 w 3619883"/>
                <a:gd name="connsiteY23" fmla="*/ 4128157 h 4275461"/>
                <a:gd name="connsiteX24" fmla="*/ 2204852 w 3619883"/>
                <a:gd name="connsiteY24" fmla="*/ 3951392 h 4275461"/>
                <a:gd name="connsiteX25" fmla="*/ 2027068 w 3619883"/>
                <a:gd name="connsiteY25" fmla="*/ 3951392 h 4275461"/>
                <a:gd name="connsiteX26" fmla="*/ 2027068 w 3619883"/>
                <a:gd name="connsiteY26" fmla="*/ 4128157 h 4275461"/>
                <a:gd name="connsiteX27" fmla="*/ 2079759 w 3619883"/>
                <a:gd name="connsiteY27" fmla="*/ 4128157 h 4275461"/>
                <a:gd name="connsiteX28" fmla="*/ 2079759 w 3619883"/>
                <a:gd name="connsiteY28" fmla="*/ 4275461 h 4275461"/>
                <a:gd name="connsiteX29" fmla="*/ 1824703 w 3619883"/>
                <a:gd name="connsiteY29" fmla="*/ 4275461 h 4275461"/>
                <a:gd name="connsiteX30" fmla="*/ 1834468 w 3619883"/>
                <a:gd name="connsiteY30" fmla="*/ 4128157 h 4275461"/>
                <a:gd name="connsiteX31" fmla="*/ 1893894 w 3619883"/>
                <a:gd name="connsiteY31" fmla="*/ 4128157 h 4275461"/>
                <a:gd name="connsiteX32" fmla="*/ 1893894 w 3619883"/>
                <a:gd name="connsiteY32" fmla="*/ 3951392 h 4275461"/>
                <a:gd name="connsiteX33" fmla="*/ 1716110 w 3619883"/>
                <a:gd name="connsiteY33" fmla="*/ 3951392 h 4275461"/>
                <a:gd name="connsiteX34" fmla="*/ 1716110 w 3619883"/>
                <a:gd name="connsiteY34" fmla="*/ 4006431 h 4275461"/>
                <a:gd name="connsiteX35" fmla="*/ 1703447 w 3619883"/>
                <a:gd name="connsiteY35" fmla="*/ 4007960 h 4275461"/>
                <a:gd name="connsiteX36" fmla="*/ 1716110 w 3619883"/>
                <a:gd name="connsiteY36" fmla="*/ 4044284 h 4275461"/>
                <a:gd name="connsiteX37" fmla="*/ 1716110 w 3619883"/>
                <a:gd name="connsiteY37" fmla="*/ 4128157 h 4275461"/>
                <a:gd name="connsiteX38" fmla="*/ 1745346 w 3619883"/>
                <a:gd name="connsiteY38" fmla="*/ 4128157 h 4275461"/>
                <a:gd name="connsiteX39" fmla="*/ 1796694 w 3619883"/>
                <a:gd name="connsiteY39" fmla="*/ 4275461 h 4275461"/>
                <a:gd name="connsiteX40" fmla="*/ 1558844 w 3619883"/>
                <a:gd name="connsiteY40" fmla="*/ 4275461 h 4275461"/>
                <a:gd name="connsiteX41" fmla="*/ 1517252 w 3619883"/>
                <a:gd name="connsiteY41" fmla="*/ 4128157 h 4275461"/>
                <a:gd name="connsiteX42" fmla="*/ 1582936 w 3619883"/>
                <a:gd name="connsiteY42" fmla="*/ 4128157 h 4275461"/>
                <a:gd name="connsiteX43" fmla="*/ 1582936 w 3619883"/>
                <a:gd name="connsiteY43" fmla="*/ 3951392 h 4275461"/>
                <a:gd name="connsiteX44" fmla="*/ 1405151 w 3619883"/>
                <a:gd name="connsiteY44" fmla="*/ 3951392 h 4275461"/>
                <a:gd name="connsiteX45" fmla="*/ 1405151 w 3619883"/>
                <a:gd name="connsiteY45" fmla="*/ 4128157 h 4275461"/>
                <a:gd name="connsiteX46" fmla="*/ 1468988 w 3619883"/>
                <a:gd name="connsiteY46" fmla="*/ 4128157 h 4275461"/>
                <a:gd name="connsiteX47" fmla="*/ 1427396 w 3619883"/>
                <a:gd name="connsiteY47" fmla="*/ 4275461 h 4275461"/>
                <a:gd name="connsiteX48" fmla="*/ 1210751 w 3619883"/>
                <a:gd name="connsiteY48" fmla="*/ 4275461 h 4275461"/>
                <a:gd name="connsiteX49" fmla="*/ 1210751 w 3619883"/>
                <a:gd name="connsiteY49" fmla="*/ 4128157 h 4275461"/>
                <a:gd name="connsiteX50" fmla="*/ 1271978 w 3619883"/>
                <a:gd name="connsiteY50" fmla="*/ 4128157 h 4275461"/>
                <a:gd name="connsiteX51" fmla="*/ 1271978 w 3619883"/>
                <a:gd name="connsiteY51" fmla="*/ 3951392 h 4275461"/>
                <a:gd name="connsiteX52" fmla="*/ 1094193 w 3619883"/>
                <a:gd name="connsiteY52" fmla="*/ 3951392 h 4275461"/>
                <a:gd name="connsiteX53" fmla="*/ 1094193 w 3619883"/>
                <a:gd name="connsiteY53" fmla="*/ 4128157 h 4275461"/>
                <a:gd name="connsiteX54" fmla="*/ 1140354 w 3619883"/>
                <a:gd name="connsiteY54" fmla="*/ 4128157 h 4275461"/>
                <a:gd name="connsiteX55" fmla="*/ 1140354 w 3619883"/>
                <a:gd name="connsiteY55" fmla="*/ 4275461 h 4275461"/>
                <a:gd name="connsiteX56" fmla="*/ 953807 w 3619883"/>
                <a:gd name="connsiteY56" fmla="*/ 4275461 h 4275461"/>
                <a:gd name="connsiteX57" fmla="*/ 912215 w 3619883"/>
                <a:gd name="connsiteY57" fmla="*/ 4128157 h 4275461"/>
                <a:gd name="connsiteX58" fmla="*/ 961020 w 3619883"/>
                <a:gd name="connsiteY58" fmla="*/ 4128157 h 4275461"/>
                <a:gd name="connsiteX59" fmla="*/ 961020 w 3619883"/>
                <a:gd name="connsiteY59" fmla="*/ 3951392 h 4275461"/>
                <a:gd name="connsiteX60" fmla="*/ 783235 w 3619883"/>
                <a:gd name="connsiteY60" fmla="*/ 3951392 h 4275461"/>
                <a:gd name="connsiteX61" fmla="*/ 783235 w 3619883"/>
                <a:gd name="connsiteY61" fmla="*/ 4128157 h 4275461"/>
                <a:gd name="connsiteX62" fmla="*/ 871024 w 3619883"/>
                <a:gd name="connsiteY62" fmla="*/ 4128157 h 4275461"/>
                <a:gd name="connsiteX63" fmla="*/ 829432 w 3619883"/>
                <a:gd name="connsiteY63" fmla="*/ 4275461 h 4275461"/>
                <a:gd name="connsiteX64" fmla="*/ 611484 w 3619883"/>
                <a:gd name="connsiteY64" fmla="*/ 4275461 h 4275461"/>
                <a:gd name="connsiteX65" fmla="*/ 621247 w 3619883"/>
                <a:gd name="connsiteY65" fmla="*/ 4128157 h 4275461"/>
                <a:gd name="connsiteX66" fmla="*/ 650062 w 3619883"/>
                <a:gd name="connsiteY66" fmla="*/ 4128157 h 4275461"/>
                <a:gd name="connsiteX67" fmla="*/ 650062 w 3619883"/>
                <a:gd name="connsiteY67" fmla="*/ 3951392 h 4275461"/>
                <a:gd name="connsiteX68" fmla="*/ 472277 w 3619883"/>
                <a:gd name="connsiteY68" fmla="*/ 3951392 h 4275461"/>
                <a:gd name="connsiteX69" fmla="*/ 472277 w 3619883"/>
                <a:gd name="connsiteY69" fmla="*/ 4128157 h 4275461"/>
                <a:gd name="connsiteX70" fmla="*/ 522650 w 3619883"/>
                <a:gd name="connsiteY70" fmla="*/ 4128157 h 4275461"/>
                <a:gd name="connsiteX71" fmla="*/ 573998 w 3619883"/>
                <a:gd name="connsiteY71" fmla="*/ 4275461 h 4275461"/>
                <a:gd name="connsiteX72" fmla="*/ 336164 w 3619883"/>
                <a:gd name="connsiteY72" fmla="*/ 4275461 h 4275461"/>
                <a:gd name="connsiteX73" fmla="*/ 294572 w 3619883"/>
                <a:gd name="connsiteY73" fmla="*/ 4128157 h 4275461"/>
                <a:gd name="connsiteX74" fmla="*/ 339106 w 3619883"/>
                <a:gd name="connsiteY74" fmla="*/ 4128157 h 4275461"/>
                <a:gd name="connsiteX75" fmla="*/ 339106 w 3619883"/>
                <a:gd name="connsiteY75" fmla="*/ 3951392 h 4275461"/>
                <a:gd name="connsiteX76" fmla="*/ 161321 w 3619883"/>
                <a:gd name="connsiteY76" fmla="*/ 3951392 h 4275461"/>
                <a:gd name="connsiteX77" fmla="*/ 161321 w 3619883"/>
                <a:gd name="connsiteY77" fmla="*/ 4128157 h 4275461"/>
                <a:gd name="connsiteX78" fmla="*/ 230914 w 3619883"/>
                <a:gd name="connsiteY78" fmla="*/ 4128157 h 4275461"/>
                <a:gd name="connsiteX79" fmla="*/ 189322 w 3619883"/>
                <a:gd name="connsiteY79" fmla="*/ 4275461 h 4275461"/>
                <a:gd name="connsiteX80" fmla="*/ 0 w 3619883"/>
                <a:gd name="connsiteY80" fmla="*/ 4275461 h 4275461"/>
                <a:gd name="connsiteX81" fmla="*/ 0 w 3619883"/>
                <a:gd name="connsiteY81" fmla="*/ 42229 h 4275461"/>
                <a:gd name="connsiteX82" fmla="*/ 42464 w 3619883"/>
                <a:gd name="connsiteY82" fmla="*/ 40518 h 4275461"/>
                <a:gd name="connsiteX83" fmla="*/ 137733 w 3619883"/>
                <a:gd name="connsiteY83" fmla="*/ 35355 h 4275461"/>
                <a:gd name="connsiteX84" fmla="*/ 270565 w 3619883"/>
                <a:gd name="connsiteY84" fmla="*/ 29759 h 4275461"/>
                <a:gd name="connsiteX85" fmla="*/ 479734 w 3619883"/>
                <a:gd name="connsiteY85" fmla="*/ 45455 h 4275461"/>
                <a:gd name="connsiteX86" fmla="*/ 524103 w 3619883"/>
                <a:gd name="connsiteY86" fmla="*/ 41625 h 4275461"/>
                <a:gd name="connsiteX87" fmla="*/ 624416 w 3619883"/>
                <a:gd name="connsiteY87" fmla="*/ 22696 h 4275461"/>
                <a:gd name="connsiteX88" fmla="*/ 657762 w 3619883"/>
                <a:gd name="connsiteY88" fmla="*/ 18351 h 4275461"/>
                <a:gd name="connsiteX89" fmla="*/ 690557 w 3619883"/>
                <a:gd name="connsiteY89" fmla="*/ 25792 h 4275461"/>
                <a:gd name="connsiteX90" fmla="*/ 745123 w 3619883"/>
                <a:gd name="connsiteY90" fmla="*/ 40157 h 4275461"/>
                <a:gd name="connsiteX91" fmla="*/ 789493 w 3619883"/>
                <a:gd name="connsiteY91" fmla="*/ 36327 h 4275461"/>
                <a:gd name="connsiteX92" fmla="*/ 854255 w 3619883"/>
                <a:gd name="connsiteY92" fmla="*/ 68887 h 4275461"/>
                <a:gd name="connsiteX93" fmla="*/ 897520 w 3619883"/>
                <a:gd name="connsiteY93" fmla="*/ 88629 h 4275461"/>
                <a:gd name="connsiteX94" fmla="*/ 940510 w 3619883"/>
                <a:gd name="connsiteY94" fmla="*/ 114265 h 4275461"/>
                <a:gd name="connsiteX95" fmla="*/ 1082712 w 3619883"/>
                <a:gd name="connsiteY95" fmla="*/ 144543 h 4275461"/>
                <a:gd name="connsiteX96" fmla="*/ 1205348 w 3619883"/>
                <a:gd name="connsiteY96" fmla="*/ 120753 h 4275461"/>
                <a:gd name="connsiteX97" fmla="*/ 1271764 w 3619883"/>
                <a:gd name="connsiteY97" fmla="*/ 117956 h 4275461"/>
                <a:gd name="connsiteX98" fmla="*/ 1315583 w 3619883"/>
                <a:gd name="connsiteY98" fmla="*/ 125912 h 4275461"/>
                <a:gd name="connsiteX99" fmla="*/ 1359125 w 3619883"/>
                <a:gd name="connsiteY99" fmla="*/ 139761 h 4275461"/>
                <a:gd name="connsiteX100" fmla="*/ 1391919 w 3619883"/>
                <a:gd name="connsiteY100" fmla="*/ 147202 h 4275461"/>
                <a:gd name="connsiteX101" fmla="*/ 1436563 w 3619883"/>
                <a:gd name="connsiteY101" fmla="*/ 137480 h 4275461"/>
                <a:gd name="connsiteX102" fmla="*/ 1471566 w 3619883"/>
                <a:gd name="connsiteY102" fmla="*/ 97777 h 4275461"/>
                <a:gd name="connsiteX103" fmla="*/ 1505739 w 3619883"/>
                <a:gd name="connsiteY103" fmla="*/ 75753 h 4275461"/>
                <a:gd name="connsiteX104" fmla="*/ 1590891 w 3619883"/>
                <a:gd name="connsiteY104" fmla="*/ 144702 h 4275461"/>
                <a:gd name="connsiteX105" fmla="*/ 1625616 w 3619883"/>
                <a:gd name="connsiteY105" fmla="*/ 110893 h 4275461"/>
                <a:gd name="connsiteX106" fmla="*/ 1658964 w 3619883"/>
                <a:gd name="connsiteY106" fmla="*/ 106547 h 4275461"/>
                <a:gd name="connsiteX107" fmla="*/ 1746598 w 3619883"/>
                <a:gd name="connsiteY107" fmla="*/ 122460 h 4275461"/>
                <a:gd name="connsiteX108" fmla="*/ 1811913 w 3619883"/>
                <a:gd name="connsiteY108" fmla="*/ 143234 h 4275461"/>
                <a:gd name="connsiteX109" fmla="*/ 1856557 w 3619883"/>
                <a:gd name="connsiteY109" fmla="*/ 133511 h 4275461"/>
                <a:gd name="connsiteX110" fmla="*/ 2066003 w 3619883"/>
                <a:gd name="connsiteY110" fmla="*/ 143313 h 4275461"/>
                <a:gd name="connsiteX111" fmla="*/ 2177615 w 3619883"/>
                <a:gd name="connsiteY111" fmla="*/ 119007 h 4275461"/>
                <a:gd name="connsiteX112" fmla="*/ 2255883 w 3619883"/>
                <a:gd name="connsiteY112" fmla="*/ 99047 h 4275461"/>
                <a:gd name="connsiteX113" fmla="*/ 2344622 w 3619883"/>
                <a:gd name="connsiteY113" fmla="*/ 91388 h 4275461"/>
                <a:gd name="connsiteX114" fmla="*/ 2455682 w 3619883"/>
                <a:gd name="connsiteY114" fmla="*/ 78869 h 4275461"/>
                <a:gd name="connsiteX115" fmla="*/ 2632609 w 3619883"/>
                <a:gd name="connsiteY115" fmla="*/ 75338 h 4275461"/>
                <a:gd name="connsiteX116" fmla="*/ 2742291 w 3619883"/>
                <a:gd name="connsiteY116" fmla="*/ 92282 h 4275461"/>
                <a:gd name="connsiteX117" fmla="*/ 2851974 w 3619883"/>
                <a:gd name="connsiteY117" fmla="*/ 109227 h 4275461"/>
                <a:gd name="connsiteX118" fmla="*/ 2907643 w 3619883"/>
                <a:gd name="connsiteY118" fmla="*/ 100020 h 4275461"/>
                <a:gd name="connsiteX119" fmla="*/ 2944022 w 3619883"/>
                <a:gd name="connsiteY119" fmla="*/ 30853 h 4275461"/>
                <a:gd name="connsiteX120" fmla="*/ 3022289 w 3619883"/>
                <a:gd name="connsiteY120" fmla="*/ 10893 h 4275461"/>
                <a:gd name="connsiteX121" fmla="*/ 3054807 w 3619883"/>
                <a:gd name="connsiteY121" fmla="*/ 24226 h 4275461"/>
                <a:gd name="connsiteX122" fmla="*/ 3141892 w 3619883"/>
                <a:gd name="connsiteY122" fmla="*/ 51925 h 4275461"/>
                <a:gd name="connsiteX123" fmla="*/ 3185711 w 3619883"/>
                <a:gd name="connsiteY123" fmla="*/ 59881 h 4275461"/>
                <a:gd name="connsiteX124" fmla="*/ 3219056 w 3619883"/>
                <a:gd name="connsiteY124" fmla="*/ 55536 h 4275461"/>
                <a:gd name="connsiteX125" fmla="*/ 3263425 w 3619883"/>
                <a:gd name="connsiteY125" fmla="*/ 51706 h 4275461"/>
                <a:gd name="connsiteX126" fmla="*/ 3296219 w 3619883"/>
                <a:gd name="connsiteY126" fmla="*/ 59147 h 4275461"/>
                <a:gd name="connsiteX127" fmla="*/ 3319094 w 3619883"/>
                <a:gd name="connsiteY127" fmla="*/ 42500 h 4275461"/>
                <a:gd name="connsiteX128" fmla="*/ 3420511 w 3619883"/>
                <a:gd name="connsiteY128" fmla="*/ 0 h 4275461"/>
                <a:gd name="connsiteX129" fmla="*/ 3453305 w 3619883"/>
                <a:gd name="connsiteY129" fmla="*/ 7440 h 4275461"/>
                <a:gd name="connsiteX130" fmla="*/ 3496571 w 3619883"/>
                <a:gd name="connsiteY130" fmla="*/ 27182 h 4275461"/>
                <a:gd name="connsiteX131" fmla="*/ 3602117 w 3619883"/>
                <a:gd name="connsiteY131" fmla="*/ 132521 h 4275461"/>
                <a:gd name="connsiteX132" fmla="*/ 3619883 w 3619883"/>
                <a:gd name="connsiteY132" fmla="*/ 140049 h 4275461"/>
                <a:gd name="connsiteX133" fmla="*/ 3619883 w 3619883"/>
                <a:gd name="connsiteY13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761042 w 3619883"/>
                <a:gd name="connsiteY6" fmla="*/ 4128157 h 4275461"/>
                <a:gd name="connsiteX7" fmla="*/ 2826768 w 3619883"/>
                <a:gd name="connsiteY7" fmla="*/ 3951392 h 4275461"/>
                <a:gd name="connsiteX8" fmla="*/ 2648983 w 3619883"/>
                <a:gd name="connsiteY8" fmla="*/ 3951392 h 4275461"/>
                <a:gd name="connsiteX9" fmla="*/ 2648983 w 3619883"/>
                <a:gd name="connsiteY9" fmla="*/ 4128157 h 4275461"/>
                <a:gd name="connsiteX10" fmla="*/ 2690646 w 3619883"/>
                <a:gd name="connsiteY10" fmla="*/ 4128157 h 4275461"/>
                <a:gd name="connsiteX11" fmla="*/ 2690646 w 3619883"/>
                <a:gd name="connsiteY11" fmla="*/ 4275461 h 4275461"/>
                <a:gd name="connsiteX12" fmla="*/ 2511710 w 3619883"/>
                <a:gd name="connsiteY12" fmla="*/ 4275461 h 4275461"/>
                <a:gd name="connsiteX13" fmla="*/ 2454288 w 3619883"/>
                <a:gd name="connsiteY13" fmla="*/ 4128157 h 4275461"/>
                <a:gd name="connsiteX14" fmla="*/ 2515810 w 3619883"/>
                <a:gd name="connsiteY14" fmla="*/ 4128157 h 4275461"/>
                <a:gd name="connsiteX15" fmla="*/ 2515810 w 3619883"/>
                <a:gd name="connsiteY15" fmla="*/ 3951392 h 4275461"/>
                <a:gd name="connsiteX16" fmla="*/ 2338025 w 3619883"/>
                <a:gd name="connsiteY16" fmla="*/ 3951392 h 4275461"/>
                <a:gd name="connsiteX17" fmla="*/ 2338025 w 3619883"/>
                <a:gd name="connsiteY17" fmla="*/ 4128157 h 4275461"/>
                <a:gd name="connsiteX18" fmla="*/ 2395120 w 3619883"/>
                <a:gd name="connsiteY18" fmla="*/ 4128157 h 4275461"/>
                <a:gd name="connsiteX19" fmla="*/ 2337697 w 3619883"/>
                <a:gd name="connsiteY19" fmla="*/ 4275461 h 4275461"/>
                <a:gd name="connsiteX20" fmla="*/ 2150155 w 3619883"/>
                <a:gd name="connsiteY20" fmla="*/ 4275461 h 4275461"/>
                <a:gd name="connsiteX21" fmla="*/ 2150155 w 3619883"/>
                <a:gd name="connsiteY21" fmla="*/ 4128157 h 4275461"/>
                <a:gd name="connsiteX22" fmla="*/ 2204852 w 3619883"/>
                <a:gd name="connsiteY22" fmla="*/ 4128157 h 4275461"/>
                <a:gd name="connsiteX23" fmla="*/ 2204852 w 3619883"/>
                <a:gd name="connsiteY23" fmla="*/ 3951392 h 4275461"/>
                <a:gd name="connsiteX24" fmla="*/ 2027068 w 3619883"/>
                <a:gd name="connsiteY24" fmla="*/ 3951392 h 4275461"/>
                <a:gd name="connsiteX25" fmla="*/ 2027068 w 3619883"/>
                <a:gd name="connsiteY25" fmla="*/ 4128157 h 4275461"/>
                <a:gd name="connsiteX26" fmla="*/ 2079759 w 3619883"/>
                <a:gd name="connsiteY26" fmla="*/ 4128157 h 4275461"/>
                <a:gd name="connsiteX27" fmla="*/ 2079759 w 3619883"/>
                <a:gd name="connsiteY27" fmla="*/ 4275461 h 4275461"/>
                <a:gd name="connsiteX28" fmla="*/ 1824703 w 3619883"/>
                <a:gd name="connsiteY28" fmla="*/ 4275461 h 4275461"/>
                <a:gd name="connsiteX29" fmla="*/ 1834468 w 3619883"/>
                <a:gd name="connsiteY29" fmla="*/ 4128157 h 4275461"/>
                <a:gd name="connsiteX30" fmla="*/ 1893894 w 3619883"/>
                <a:gd name="connsiteY30" fmla="*/ 4128157 h 4275461"/>
                <a:gd name="connsiteX31" fmla="*/ 1893894 w 3619883"/>
                <a:gd name="connsiteY31" fmla="*/ 3951392 h 4275461"/>
                <a:gd name="connsiteX32" fmla="*/ 1716110 w 3619883"/>
                <a:gd name="connsiteY32" fmla="*/ 3951392 h 4275461"/>
                <a:gd name="connsiteX33" fmla="*/ 1716110 w 3619883"/>
                <a:gd name="connsiteY33" fmla="*/ 4006431 h 4275461"/>
                <a:gd name="connsiteX34" fmla="*/ 1703447 w 3619883"/>
                <a:gd name="connsiteY34" fmla="*/ 4007960 h 4275461"/>
                <a:gd name="connsiteX35" fmla="*/ 1716110 w 3619883"/>
                <a:gd name="connsiteY35" fmla="*/ 4044284 h 4275461"/>
                <a:gd name="connsiteX36" fmla="*/ 1716110 w 3619883"/>
                <a:gd name="connsiteY36" fmla="*/ 4128157 h 4275461"/>
                <a:gd name="connsiteX37" fmla="*/ 1745346 w 3619883"/>
                <a:gd name="connsiteY37" fmla="*/ 4128157 h 4275461"/>
                <a:gd name="connsiteX38" fmla="*/ 1796694 w 3619883"/>
                <a:gd name="connsiteY38" fmla="*/ 4275461 h 4275461"/>
                <a:gd name="connsiteX39" fmla="*/ 1558844 w 3619883"/>
                <a:gd name="connsiteY39" fmla="*/ 4275461 h 4275461"/>
                <a:gd name="connsiteX40" fmla="*/ 1517252 w 3619883"/>
                <a:gd name="connsiteY40" fmla="*/ 4128157 h 4275461"/>
                <a:gd name="connsiteX41" fmla="*/ 1582936 w 3619883"/>
                <a:gd name="connsiteY41" fmla="*/ 4128157 h 4275461"/>
                <a:gd name="connsiteX42" fmla="*/ 1582936 w 3619883"/>
                <a:gd name="connsiteY42" fmla="*/ 3951392 h 4275461"/>
                <a:gd name="connsiteX43" fmla="*/ 1405151 w 3619883"/>
                <a:gd name="connsiteY43" fmla="*/ 3951392 h 4275461"/>
                <a:gd name="connsiteX44" fmla="*/ 1405151 w 3619883"/>
                <a:gd name="connsiteY44" fmla="*/ 4128157 h 4275461"/>
                <a:gd name="connsiteX45" fmla="*/ 1468988 w 3619883"/>
                <a:gd name="connsiteY45" fmla="*/ 4128157 h 4275461"/>
                <a:gd name="connsiteX46" fmla="*/ 1427396 w 3619883"/>
                <a:gd name="connsiteY46" fmla="*/ 4275461 h 4275461"/>
                <a:gd name="connsiteX47" fmla="*/ 1210751 w 3619883"/>
                <a:gd name="connsiteY47" fmla="*/ 4275461 h 4275461"/>
                <a:gd name="connsiteX48" fmla="*/ 1210751 w 3619883"/>
                <a:gd name="connsiteY48" fmla="*/ 4128157 h 4275461"/>
                <a:gd name="connsiteX49" fmla="*/ 1271978 w 3619883"/>
                <a:gd name="connsiteY49" fmla="*/ 4128157 h 4275461"/>
                <a:gd name="connsiteX50" fmla="*/ 1271978 w 3619883"/>
                <a:gd name="connsiteY50" fmla="*/ 3951392 h 4275461"/>
                <a:gd name="connsiteX51" fmla="*/ 1094193 w 3619883"/>
                <a:gd name="connsiteY51" fmla="*/ 3951392 h 4275461"/>
                <a:gd name="connsiteX52" fmla="*/ 1094193 w 3619883"/>
                <a:gd name="connsiteY52" fmla="*/ 4128157 h 4275461"/>
                <a:gd name="connsiteX53" fmla="*/ 1140354 w 3619883"/>
                <a:gd name="connsiteY53" fmla="*/ 4128157 h 4275461"/>
                <a:gd name="connsiteX54" fmla="*/ 1140354 w 3619883"/>
                <a:gd name="connsiteY54" fmla="*/ 4275461 h 4275461"/>
                <a:gd name="connsiteX55" fmla="*/ 953807 w 3619883"/>
                <a:gd name="connsiteY55" fmla="*/ 4275461 h 4275461"/>
                <a:gd name="connsiteX56" fmla="*/ 912215 w 3619883"/>
                <a:gd name="connsiteY56" fmla="*/ 4128157 h 4275461"/>
                <a:gd name="connsiteX57" fmla="*/ 961020 w 3619883"/>
                <a:gd name="connsiteY57" fmla="*/ 4128157 h 4275461"/>
                <a:gd name="connsiteX58" fmla="*/ 961020 w 3619883"/>
                <a:gd name="connsiteY58" fmla="*/ 3951392 h 4275461"/>
                <a:gd name="connsiteX59" fmla="*/ 783235 w 3619883"/>
                <a:gd name="connsiteY59" fmla="*/ 3951392 h 4275461"/>
                <a:gd name="connsiteX60" fmla="*/ 783235 w 3619883"/>
                <a:gd name="connsiteY60" fmla="*/ 4128157 h 4275461"/>
                <a:gd name="connsiteX61" fmla="*/ 871024 w 3619883"/>
                <a:gd name="connsiteY61" fmla="*/ 4128157 h 4275461"/>
                <a:gd name="connsiteX62" fmla="*/ 829432 w 3619883"/>
                <a:gd name="connsiteY62" fmla="*/ 4275461 h 4275461"/>
                <a:gd name="connsiteX63" fmla="*/ 611484 w 3619883"/>
                <a:gd name="connsiteY63" fmla="*/ 4275461 h 4275461"/>
                <a:gd name="connsiteX64" fmla="*/ 621247 w 3619883"/>
                <a:gd name="connsiteY64" fmla="*/ 4128157 h 4275461"/>
                <a:gd name="connsiteX65" fmla="*/ 650062 w 3619883"/>
                <a:gd name="connsiteY65" fmla="*/ 4128157 h 4275461"/>
                <a:gd name="connsiteX66" fmla="*/ 650062 w 3619883"/>
                <a:gd name="connsiteY66" fmla="*/ 3951392 h 4275461"/>
                <a:gd name="connsiteX67" fmla="*/ 472277 w 3619883"/>
                <a:gd name="connsiteY67" fmla="*/ 3951392 h 4275461"/>
                <a:gd name="connsiteX68" fmla="*/ 472277 w 3619883"/>
                <a:gd name="connsiteY68" fmla="*/ 4128157 h 4275461"/>
                <a:gd name="connsiteX69" fmla="*/ 522650 w 3619883"/>
                <a:gd name="connsiteY69" fmla="*/ 4128157 h 4275461"/>
                <a:gd name="connsiteX70" fmla="*/ 573998 w 3619883"/>
                <a:gd name="connsiteY70" fmla="*/ 4275461 h 4275461"/>
                <a:gd name="connsiteX71" fmla="*/ 336164 w 3619883"/>
                <a:gd name="connsiteY71" fmla="*/ 4275461 h 4275461"/>
                <a:gd name="connsiteX72" fmla="*/ 294572 w 3619883"/>
                <a:gd name="connsiteY72" fmla="*/ 4128157 h 4275461"/>
                <a:gd name="connsiteX73" fmla="*/ 339106 w 3619883"/>
                <a:gd name="connsiteY73" fmla="*/ 4128157 h 4275461"/>
                <a:gd name="connsiteX74" fmla="*/ 339106 w 3619883"/>
                <a:gd name="connsiteY74" fmla="*/ 3951392 h 4275461"/>
                <a:gd name="connsiteX75" fmla="*/ 161321 w 3619883"/>
                <a:gd name="connsiteY75" fmla="*/ 3951392 h 4275461"/>
                <a:gd name="connsiteX76" fmla="*/ 161321 w 3619883"/>
                <a:gd name="connsiteY76" fmla="*/ 4128157 h 4275461"/>
                <a:gd name="connsiteX77" fmla="*/ 230914 w 3619883"/>
                <a:gd name="connsiteY77" fmla="*/ 4128157 h 4275461"/>
                <a:gd name="connsiteX78" fmla="*/ 189322 w 3619883"/>
                <a:gd name="connsiteY78" fmla="*/ 4275461 h 4275461"/>
                <a:gd name="connsiteX79" fmla="*/ 0 w 3619883"/>
                <a:gd name="connsiteY79" fmla="*/ 4275461 h 4275461"/>
                <a:gd name="connsiteX80" fmla="*/ 0 w 3619883"/>
                <a:gd name="connsiteY80" fmla="*/ 42229 h 4275461"/>
                <a:gd name="connsiteX81" fmla="*/ 42464 w 3619883"/>
                <a:gd name="connsiteY81" fmla="*/ 40518 h 4275461"/>
                <a:gd name="connsiteX82" fmla="*/ 137733 w 3619883"/>
                <a:gd name="connsiteY82" fmla="*/ 35355 h 4275461"/>
                <a:gd name="connsiteX83" fmla="*/ 270565 w 3619883"/>
                <a:gd name="connsiteY83" fmla="*/ 29759 h 4275461"/>
                <a:gd name="connsiteX84" fmla="*/ 479734 w 3619883"/>
                <a:gd name="connsiteY84" fmla="*/ 45455 h 4275461"/>
                <a:gd name="connsiteX85" fmla="*/ 524103 w 3619883"/>
                <a:gd name="connsiteY85" fmla="*/ 41625 h 4275461"/>
                <a:gd name="connsiteX86" fmla="*/ 624416 w 3619883"/>
                <a:gd name="connsiteY86" fmla="*/ 22696 h 4275461"/>
                <a:gd name="connsiteX87" fmla="*/ 657762 w 3619883"/>
                <a:gd name="connsiteY87" fmla="*/ 18351 h 4275461"/>
                <a:gd name="connsiteX88" fmla="*/ 690557 w 3619883"/>
                <a:gd name="connsiteY88" fmla="*/ 25792 h 4275461"/>
                <a:gd name="connsiteX89" fmla="*/ 745123 w 3619883"/>
                <a:gd name="connsiteY89" fmla="*/ 40157 h 4275461"/>
                <a:gd name="connsiteX90" fmla="*/ 789493 w 3619883"/>
                <a:gd name="connsiteY90" fmla="*/ 36327 h 4275461"/>
                <a:gd name="connsiteX91" fmla="*/ 854255 w 3619883"/>
                <a:gd name="connsiteY91" fmla="*/ 68887 h 4275461"/>
                <a:gd name="connsiteX92" fmla="*/ 897520 w 3619883"/>
                <a:gd name="connsiteY92" fmla="*/ 88629 h 4275461"/>
                <a:gd name="connsiteX93" fmla="*/ 940510 w 3619883"/>
                <a:gd name="connsiteY93" fmla="*/ 114265 h 4275461"/>
                <a:gd name="connsiteX94" fmla="*/ 1082712 w 3619883"/>
                <a:gd name="connsiteY94" fmla="*/ 144543 h 4275461"/>
                <a:gd name="connsiteX95" fmla="*/ 1205348 w 3619883"/>
                <a:gd name="connsiteY95" fmla="*/ 120753 h 4275461"/>
                <a:gd name="connsiteX96" fmla="*/ 1271764 w 3619883"/>
                <a:gd name="connsiteY96" fmla="*/ 117956 h 4275461"/>
                <a:gd name="connsiteX97" fmla="*/ 1315583 w 3619883"/>
                <a:gd name="connsiteY97" fmla="*/ 125912 h 4275461"/>
                <a:gd name="connsiteX98" fmla="*/ 1359125 w 3619883"/>
                <a:gd name="connsiteY98" fmla="*/ 139761 h 4275461"/>
                <a:gd name="connsiteX99" fmla="*/ 1391919 w 3619883"/>
                <a:gd name="connsiteY99" fmla="*/ 147202 h 4275461"/>
                <a:gd name="connsiteX100" fmla="*/ 1436563 w 3619883"/>
                <a:gd name="connsiteY100" fmla="*/ 137480 h 4275461"/>
                <a:gd name="connsiteX101" fmla="*/ 1471566 w 3619883"/>
                <a:gd name="connsiteY101" fmla="*/ 97777 h 4275461"/>
                <a:gd name="connsiteX102" fmla="*/ 1505739 w 3619883"/>
                <a:gd name="connsiteY102" fmla="*/ 75753 h 4275461"/>
                <a:gd name="connsiteX103" fmla="*/ 1590891 w 3619883"/>
                <a:gd name="connsiteY103" fmla="*/ 144702 h 4275461"/>
                <a:gd name="connsiteX104" fmla="*/ 1625616 w 3619883"/>
                <a:gd name="connsiteY104" fmla="*/ 110893 h 4275461"/>
                <a:gd name="connsiteX105" fmla="*/ 1658964 w 3619883"/>
                <a:gd name="connsiteY105" fmla="*/ 106547 h 4275461"/>
                <a:gd name="connsiteX106" fmla="*/ 1746598 w 3619883"/>
                <a:gd name="connsiteY106" fmla="*/ 122460 h 4275461"/>
                <a:gd name="connsiteX107" fmla="*/ 1811913 w 3619883"/>
                <a:gd name="connsiteY107" fmla="*/ 143234 h 4275461"/>
                <a:gd name="connsiteX108" fmla="*/ 1856557 w 3619883"/>
                <a:gd name="connsiteY108" fmla="*/ 133511 h 4275461"/>
                <a:gd name="connsiteX109" fmla="*/ 2066003 w 3619883"/>
                <a:gd name="connsiteY109" fmla="*/ 143313 h 4275461"/>
                <a:gd name="connsiteX110" fmla="*/ 2177615 w 3619883"/>
                <a:gd name="connsiteY110" fmla="*/ 119007 h 4275461"/>
                <a:gd name="connsiteX111" fmla="*/ 2255883 w 3619883"/>
                <a:gd name="connsiteY111" fmla="*/ 99047 h 4275461"/>
                <a:gd name="connsiteX112" fmla="*/ 2344622 w 3619883"/>
                <a:gd name="connsiteY112" fmla="*/ 91388 h 4275461"/>
                <a:gd name="connsiteX113" fmla="*/ 2455682 w 3619883"/>
                <a:gd name="connsiteY113" fmla="*/ 78869 h 4275461"/>
                <a:gd name="connsiteX114" fmla="*/ 2632609 w 3619883"/>
                <a:gd name="connsiteY114" fmla="*/ 75338 h 4275461"/>
                <a:gd name="connsiteX115" fmla="*/ 2742291 w 3619883"/>
                <a:gd name="connsiteY115" fmla="*/ 92282 h 4275461"/>
                <a:gd name="connsiteX116" fmla="*/ 2851974 w 3619883"/>
                <a:gd name="connsiteY116" fmla="*/ 109227 h 4275461"/>
                <a:gd name="connsiteX117" fmla="*/ 2907643 w 3619883"/>
                <a:gd name="connsiteY117" fmla="*/ 100020 h 4275461"/>
                <a:gd name="connsiteX118" fmla="*/ 2944022 w 3619883"/>
                <a:gd name="connsiteY118" fmla="*/ 30853 h 4275461"/>
                <a:gd name="connsiteX119" fmla="*/ 3022289 w 3619883"/>
                <a:gd name="connsiteY119" fmla="*/ 10893 h 4275461"/>
                <a:gd name="connsiteX120" fmla="*/ 3054807 w 3619883"/>
                <a:gd name="connsiteY120" fmla="*/ 24226 h 4275461"/>
                <a:gd name="connsiteX121" fmla="*/ 3141892 w 3619883"/>
                <a:gd name="connsiteY121" fmla="*/ 51925 h 4275461"/>
                <a:gd name="connsiteX122" fmla="*/ 3185711 w 3619883"/>
                <a:gd name="connsiteY122" fmla="*/ 59881 h 4275461"/>
                <a:gd name="connsiteX123" fmla="*/ 3219056 w 3619883"/>
                <a:gd name="connsiteY123" fmla="*/ 55536 h 4275461"/>
                <a:gd name="connsiteX124" fmla="*/ 3263425 w 3619883"/>
                <a:gd name="connsiteY124" fmla="*/ 51706 h 4275461"/>
                <a:gd name="connsiteX125" fmla="*/ 3296219 w 3619883"/>
                <a:gd name="connsiteY125" fmla="*/ 59147 h 4275461"/>
                <a:gd name="connsiteX126" fmla="*/ 3319094 w 3619883"/>
                <a:gd name="connsiteY126" fmla="*/ 42500 h 4275461"/>
                <a:gd name="connsiteX127" fmla="*/ 3420511 w 3619883"/>
                <a:gd name="connsiteY127" fmla="*/ 0 h 4275461"/>
                <a:gd name="connsiteX128" fmla="*/ 3453305 w 3619883"/>
                <a:gd name="connsiteY128" fmla="*/ 7440 h 4275461"/>
                <a:gd name="connsiteX129" fmla="*/ 3496571 w 3619883"/>
                <a:gd name="connsiteY129" fmla="*/ 27182 h 4275461"/>
                <a:gd name="connsiteX130" fmla="*/ 3602117 w 3619883"/>
                <a:gd name="connsiteY130" fmla="*/ 132521 h 4275461"/>
                <a:gd name="connsiteX131" fmla="*/ 3619883 w 3619883"/>
                <a:gd name="connsiteY131" fmla="*/ 140049 h 4275461"/>
                <a:gd name="connsiteX132" fmla="*/ 3619883 w 3619883"/>
                <a:gd name="connsiteY13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826768 w 3619883"/>
                <a:gd name="connsiteY6" fmla="*/ 3951392 h 4275461"/>
                <a:gd name="connsiteX7" fmla="*/ 2648983 w 3619883"/>
                <a:gd name="connsiteY7" fmla="*/ 3951392 h 4275461"/>
                <a:gd name="connsiteX8" fmla="*/ 2648983 w 3619883"/>
                <a:gd name="connsiteY8" fmla="*/ 4128157 h 4275461"/>
                <a:gd name="connsiteX9" fmla="*/ 2690646 w 3619883"/>
                <a:gd name="connsiteY9" fmla="*/ 4128157 h 4275461"/>
                <a:gd name="connsiteX10" fmla="*/ 2690646 w 3619883"/>
                <a:gd name="connsiteY10" fmla="*/ 4275461 h 4275461"/>
                <a:gd name="connsiteX11" fmla="*/ 2511710 w 3619883"/>
                <a:gd name="connsiteY11" fmla="*/ 4275461 h 4275461"/>
                <a:gd name="connsiteX12" fmla="*/ 2454288 w 3619883"/>
                <a:gd name="connsiteY12" fmla="*/ 4128157 h 4275461"/>
                <a:gd name="connsiteX13" fmla="*/ 2515810 w 3619883"/>
                <a:gd name="connsiteY13" fmla="*/ 4128157 h 4275461"/>
                <a:gd name="connsiteX14" fmla="*/ 2515810 w 3619883"/>
                <a:gd name="connsiteY14" fmla="*/ 3951392 h 4275461"/>
                <a:gd name="connsiteX15" fmla="*/ 2338025 w 3619883"/>
                <a:gd name="connsiteY15" fmla="*/ 3951392 h 4275461"/>
                <a:gd name="connsiteX16" fmla="*/ 2338025 w 3619883"/>
                <a:gd name="connsiteY16" fmla="*/ 4128157 h 4275461"/>
                <a:gd name="connsiteX17" fmla="*/ 2395120 w 3619883"/>
                <a:gd name="connsiteY17" fmla="*/ 4128157 h 4275461"/>
                <a:gd name="connsiteX18" fmla="*/ 2337697 w 3619883"/>
                <a:gd name="connsiteY18" fmla="*/ 4275461 h 4275461"/>
                <a:gd name="connsiteX19" fmla="*/ 2150155 w 3619883"/>
                <a:gd name="connsiteY19" fmla="*/ 4275461 h 4275461"/>
                <a:gd name="connsiteX20" fmla="*/ 2150155 w 3619883"/>
                <a:gd name="connsiteY20" fmla="*/ 4128157 h 4275461"/>
                <a:gd name="connsiteX21" fmla="*/ 2204852 w 3619883"/>
                <a:gd name="connsiteY21" fmla="*/ 4128157 h 4275461"/>
                <a:gd name="connsiteX22" fmla="*/ 2204852 w 3619883"/>
                <a:gd name="connsiteY22" fmla="*/ 3951392 h 4275461"/>
                <a:gd name="connsiteX23" fmla="*/ 2027068 w 3619883"/>
                <a:gd name="connsiteY23" fmla="*/ 3951392 h 4275461"/>
                <a:gd name="connsiteX24" fmla="*/ 2027068 w 3619883"/>
                <a:gd name="connsiteY24" fmla="*/ 4128157 h 4275461"/>
                <a:gd name="connsiteX25" fmla="*/ 2079759 w 3619883"/>
                <a:gd name="connsiteY25" fmla="*/ 4128157 h 4275461"/>
                <a:gd name="connsiteX26" fmla="*/ 2079759 w 3619883"/>
                <a:gd name="connsiteY26" fmla="*/ 4275461 h 4275461"/>
                <a:gd name="connsiteX27" fmla="*/ 1824703 w 3619883"/>
                <a:gd name="connsiteY27" fmla="*/ 4275461 h 4275461"/>
                <a:gd name="connsiteX28" fmla="*/ 1834468 w 3619883"/>
                <a:gd name="connsiteY28" fmla="*/ 4128157 h 4275461"/>
                <a:gd name="connsiteX29" fmla="*/ 1893894 w 3619883"/>
                <a:gd name="connsiteY29" fmla="*/ 4128157 h 4275461"/>
                <a:gd name="connsiteX30" fmla="*/ 1893894 w 3619883"/>
                <a:gd name="connsiteY30" fmla="*/ 3951392 h 4275461"/>
                <a:gd name="connsiteX31" fmla="*/ 1716110 w 3619883"/>
                <a:gd name="connsiteY31" fmla="*/ 3951392 h 4275461"/>
                <a:gd name="connsiteX32" fmla="*/ 1716110 w 3619883"/>
                <a:gd name="connsiteY32" fmla="*/ 4006431 h 4275461"/>
                <a:gd name="connsiteX33" fmla="*/ 1703447 w 3619883"/>
                <a:gd name="connsiteY33" fmla="*/ 4007960 h 4275461"/>
                <a:gd name="connsiteX34" fmla="*/ 1716110 w 3619883"/>
                <a:gd name="connsiteY34" fmla="*/ 4044284 h 4275461"/>
                <a:gd name="connsiteX35" fmla="*/ 1716110 w 3619883"/>
                <a:gd name="connsiteY35" fmla="*/ 4128157 h 4275461"/>
                <a:gd name="connsiteX36" fmla="*/ 1745346 w 3619883"/>
                <a:gd name="connsiteY36" fmla="*/ 4128157 h 4275461"/>
                <a:gd name="connsiteX37" fmla="*/ 1796694 w 3619883"/>
                <a:gd name="connsiteY37" fmla="*/ 4275461 h 4275461"/>
                <a:gd name="connsiteX38" fmla="*/ 1558844 w 3619883"/>
                <a:gd name="connsiteY38" fmla="*/ 4275461 h 4275461"/>
                <a:gd name="connsiteX39" fmla="*/ 1517252 w 3619883"/>
                <a:gd name="connsiteY39" fmla="*/ 4128157 h 4275461"/>
                <a:gd name="connsiteX40" fmla="*/ 1582936 w 3619883"/>
                <a:gd name="connsiteY40" fmla="*/ 4128157 h 4275461"/>
                <a:gd name="connsiteX41" fmla="*/ 1582936 w 3619883"/>
                <a:gd name="connsiteY41" fmla="*/ 3951392 h 4275461"/>
                <a:gd name="connsiteX42" fmla="*/ 1405151 w 3619883"/>
                <a:gd name="connsiteY42" fmla="*/ 3951392 h 4275461"/>
                <a:gd name="connsiteX43" fmla="*/ 1405151 w 3619883"/>
                <a:gd name="connsiteY43" fmla="*/ 4128157 h 4275461"/>
                <a:gd name="connsiteX44" fmla="*/ 1468988 w 3619883"/>
                <a:gd name="connsiteY44" fmla="*/ 4128157 h 4275461"/>
                <a:gd name="connsiteX45" fmla="*/ 1427396 w 3619883"/>
                <a:gd name="connsiteY45" fmla="*/ 4275461 h 4275461"/>
                <a:gd name="connsiteX46" fmla="*/ 1210751 w 3619883"/>
                <a:gd name="connsiteY46" fmla="*/ 4275461 h 4275461"/>
                <a:gd name="connsiteX47" fmla="*/ 1210751 w 3619883"/>
                <a:gd name="connsiteY47" fmla="*/ 4128157 h 4275461"/>
                <a:gd name="connsiteX48" fmla="*/ 1271978 w 3619883"/>
                <a:gd name="connsiteY48" fmla="*/ 4128157 h 4275461"/>
                <a:gd name="connsiteX49" fmla="*/ 1271978 w 3619883"/>
                <a:gd name="connsiteY49" fmla="*/ 3951392 h 4275461"/>
                <a:gd name="connsiteX50" fmla="*/ 1094193 w 3619883"/>
                <a:gd name="connsiteY50" fmla="*/ 3951392 h 4275461"/>
                <a:gd name="connsiteX51" fmla="*/ 1094193 w 3619883"/>
                <a:gd name="connsiteY51" fmla="*/ 4128157 h 4275461"/>
                <a:gd name="connsiteX52" fmla="*/ 1140354 w 3619883"/>
                <a:gd name="connsiteY52" fmla="*/ 4128157 h 4275461"/>
                <a:gd name="connsiteX53" fmla="*/ 1140354 w 3619883"/>
                <a:gd name="connsiteY53" fmla="*/ 4275461 h 4275461"/>
                <a:gd name="connsiteX54" fmla="*/ 953807 w 3619883"/>
                <a:gd name="connsiteY54" fmla="*/ 4275461 h 4275461"/>
                <a:gd name="connsiteX55" fmla="*/ 912215 w 3619883"/>
                <a:gd name="connsiteY55" fmla="*/ 4128157 h 4275461"/>
                <a:gd name="connsiteX56" fmla="*/ 961020 w 3619883"/>
                <a:gd name="connsiteY56" fmla="*/ 4128157 h 4275461"/>
                <a:gd name="connsiteX57" fmla="*/ 961020 w 3619883"/>
                <a:gd name="connsiteY57" fmla="*/ 3951392 h 4275461"/>
                <a:gd name="connsiteX58" fmla="*/ 783235 w 3619883"/>
                <a:gd name="connsiteY58" fmla="*/ 3951392 h 4275461"/>
                <a:gd name="connsiteX59" fmla="*/ 783235 w 3619883"/>
                <a:gd name="connsiteY59" fmla="*/ 4128157 h 4275461"/>
                <a:gd name="connsiteX60" fmla="*/ 871024 w 3619883"/>
                <a:gd name="connsiteY60" fmla="*/ 4128157 h 4275461"/>
                <a:gd name="connsiteX61" fmla="*/ 829432 w 3619883"/>
                <a:gd name="connsiteY61" fmla="*/ 4275461 h 4275461"/>
                <a:gd name="connsiteX62" fmla="*/ 611484 w 3619883"/>
                <a:gd name="connsiteY62" fmla="*/ 4275461 h 4275461"/>
                <a:gd name="connsiteX63" fmla="*/ 621247 w 3619883"/>
                <a:gd name="connsiteY63" fmla="*/ 4128157 h 4275461"/>
                <a:gd name="connsiteX64" fmla="*/ 650062 w 3619883"/>
                <a:gd name="connsiteY64" fmla="*/ 4128157 h 4275461"/>
                <a:gd name="connsiteX65" fmla="*/ 650062 w 3619883"/>
                <a:gd name="connsiteY65" fmla="*/ 3951392 h 4275461"/>
                <a:gd name="connsiteX66" fmla="*/ 472277 w 3619883"/>
                <a:gd name="connsiteY66" fmla="*/ 3951392 h 4275461"/>
                <a:gd name="connsiteX67" fmla="*/ 472277 w 3619883"/>
                <a:gd name="connsiteY67" fmla="*/ 4128157 h 4275461"/>
                <a:gd name="connsiteX68" fmla="*/ 522650 w 3619883"/>
                <a:gd name="connsiteY68" fmla="*/ 4128157 h 4275461"/>
                <a:gd name="connsiteX69" fmla="*/ 573998 w 3619883"/>
                <a:gd name="connsiteY69" fmla="*/ 4275461 h 4275461"/>
                <a:gd name="connsiteX70" fmla="*/ 336164 w 3619883"/>
                <a:gd name="connsiteY70" fmla="*/ 4275461 h 4275461"/>
                <a:gd name="connsiteX71" fmla="*/ 294572 w 3619883"/>
                <a:gd name="connsiteY71" fmla="*/ 4128157 h 4275461"/>
                <a:gd name="connsiteX72" fmla="*/ 339106 w 3619883"/>
                <a:gd name="connsiteY72" fmla="*/ 4128157 h 4275461"/>
                <a:gd name="connsiteX73" fmla="*/ 339106 w 3619883"/>
                <a:gd name="connsiteY73" fmla="*/ 3951392 h 4275461"/>
                <a:gd name="connsiteX74" fmla="*/ 161321 w 3619883"/>
                <a:gd name="connsiteY74" fmla="*/ 3951392 h 4275461"/>
                <a:gd name="connsiteX75" fmla="*/ 161321 w 3619883"/>
                <a:gd name="connsiteY75" fmla="*/ 4128157 h 4275461"/>
                <a:gd name="connsiteX76" fmla="*/ 230914 w 3619883"/>
                <a:gd name="connsiteY76" fmla="*/ 4128157 h 4275461"/>
                <a:gd name="connsiteX77" fmla="*/ 189322 w 3619883"/>
                <a:gd name="connsiteY77" fmla="*/ 4275461 h 4275461"/>
                <a:gd name="connsiteX78" fmla="*/ 0 w 3619883"/>
                <a:gd name="connsiteY78" fmla="*/ 4275461 h 4275461"/>
                <a:gd name="connsiteX79" fmla="*/ 0 w 3619883"/>
                <a:gd name="connsiteY79" fmla="*/ 42229 h 4275461"/>
                <a:gd name="connsiteX80" fmla="*/ 42464 w 3619883"/>
                <a:gd name="connsiteY80" fmla="*/ 40518 h 4275461"/>
                <a:gd name="connsiteX81" fmla="*/ 137733 w 3619883"/>
                <a:gd name="connsiteY81" fmla="*/ 35355 h 4275461"/>
                <a:gd name="connsiteX82" fmla="*/ 270565 w 3619883"/>
                <a:gd name="connsiteY82" fmla="*/ 29759 h 4275461"/>
                <a:gd name="connsiteX83" fmla="*/ 479734 w 3619883"/>
                <a:gd name="connsiteY83" fmla="*/ 45455 h 4275461"/>
                <a:gd name="connsiteX84" fmla="*/ 524103 w 3619883"/>
                <a:gd name="connsiteY84" fmla="*/ 41625 h 4275461"/>
                <a:gd name="connsiteX85" fmla="*/ 624416 w 3619883"/>
                <a:gd name="connsiteY85" fmla="*/ 22696 h 4275461"/>
                <a:gd name="connsiteX86" fmla="*/ 657762 w 3619883"/>
                <a:gd name="connsiteY86" fmla="*/ 18351 h 4275461"/>
                <a:gd name="connsiteX87" fmla="*/ 690557 w 3619883"/>
                <a:gd name="connsiteY87" fmla="*/ 25792 h 4275461"/>
                <a:gd name="connsiteX88" fmla="*/ 745123 w 3619883"/>
                <a:gd name="connsiteY88" fmla="*/ 40157 h 4275461"/>
                <a:gd name="connsiteX89" fmla="*/ 789493 w 3619883"/>
                <a:gd name="connsiteY89" fmla="*/ 36327 h 4275461"/>
                <a:gd name="connsiteX90" fmla="*/ 854255 w 3619883"/>
                <a:gd name="connsiteY90" fmla="*/ 68887 h 4275461"/>
                <a:gd name="connsiteX91" fmla="*/ 897520 w 3619883"/>
                <a:gd name="connsiteY91" fmla="*/ 88629 h 4275461"/>
                <a:gd name="connsiteX92" fmla="*/ 940510 w 3619883"/>
                <a:gd name="connsiteY92" fmla="*/ 114265 h 4275461"/>
                <a:gd name="connsiteX93" fmla="*/ 1082712 w 3619883"/>
                <a:gd name="connsiteY93" fmla="*/ 144543 h 4275461"/>
                <a:gd name="connsiteX94" fmla="*/ 1205348 w 3619883"/>
                <a:gd name="connsiteY94" fmla="*/ 120753 h 4275461"/>
                <a:gd name="connsiteX95" fmla="*/ 1271764 w 3619883"/>
                <a:gd name="connsiteY95" fmla="*/ 117956 h 4275461"/>
                <a:gd name="connsiteX96" fmla="*/ 1315583 w 3619883"/>
                <a:gd name="connsiteY96" fmla="*/ 125912 h 4275461"/>
                <a:gd name="connsiteX97" fmla="*/ 1359125 w 3619883"/>
                <a:gd name="connsiteY97" fmla="*/ 139761 h 4275461"/>
                <a:gd name="connsiteX98" fmla="*/ 1391919 w 3619883"/>
                <a:gd name="connsiteY98" fmla="*/ 147202 h 4275461"/>
                <a:gd name="connsiteX99" fmla="*/ 1436563 w 3619883"/>
                <a:gd name="connsiteY99" fmla="*/ 137480 h 4275461"/>
                <a:gd name="connsiteX100" fmla="*/ 1471566 w 3619883"/>
                <a:gd name="connsiteY100" fmla="*/ 97777 h 4275461"/>
                <a:gd name="connsiteX101" fmla="*/ 1505739 w 3619883"/>
                <a:gd name="connsiteY101" fmla="*/ 75753 h 4275461"/>
                <a:gd name="connsiteX102" fmla="*/ 1590891 w 3619883"/>
                <a:gd name="connsiteY102" fmla="*/ 144702 h 4275461"/>
                <a:gd name="connsiteX103" fmla="*/ 1625616 w 3619883"/>
                <a:gd name="connsiteY103" fmla="*/ 110893 h 4275461"/>
                <a:gd name="connsiteX104" fmla="*/ 1658964 w 3619883"/>
                <a:gd name="connsiteY104" fmla="*/ 106547 h 4275461"/>
                <a:gd name="connsiteX105" fmla="*/ 1746598 w 3619883"/>
                <a:gd name="connsiteY105" fmla="*/ 122460 h 4275461"/>
                <a:gd name="connsiteX106" fmla="*/ 1811913 w 3619883"/>
                <a:gd name="connsiteY106" fmla="*/ 143234 h 4275461"/>
                <a:gd name="connsiteX107" fmla="*/ 1856557 w 3619883"/>
                <a:gd name="connsiteY107" fmla="*/ 133511 h 4275461"/>
                <a:gd name="connsiteX108" fmla="*/ 2066003 w 3619883"/>
                <a:gd name="connsiteY108" fmla="*/ 143313 h 4275461"/>
                <a:gd name="connsiteX109" fmla="*/ 2177615 w 3619883"/>
                <a:gd name="connsiteY109" fmla="*/ 119007 h 4275461"/>
                <a:gd name="connsiteX110" fmla="*/ 2255883 w 3619883"/>
                <a:gd name="connsiteY110" fmla="*/ 99047 h 4275461"/>
                <a:gd name="connsiteX111" fmla="*/ 2344622 w 3619883"/>
                <a:gd name="connsiteY111" fmla="*/ 91388 h 4275461"/>
                <a:gd name="connsiteX112" fmla="*/ 2455682 w 3619883"/>
                <a:gd name="connsiteY112" fmla="*/ 78869 h 4275461"/>
                <a:gd name="connsiteX113" fmla="*/ 2632609 w 3619883"/>
                <a:gd name="connsiteY113" fmla="*/ 75338 h 4275461"/>
                <a:gd name="connsiteX114" fmla="*/ 2742291 w 3619883"/>
                <a:gd name="connsiteY114" fmla="*/ 92282 h 4275461"/>
                <a:gd name="connsiteX115" fmla="*/ 2851974 w 3619883"/>
                <a:gd name="connsiteY115" fmla="*/ 109227 h 4275461"/>
                <a:gd name="connsiteX116" fmla="*/ 2907643 w 3619883"/>
                <a:gd name="connsiteY116" fmla="*/ 100020 h 4275461"/>
                <a:gd name="connsiteX117" fmla="*/ 2944022 w 3619883"/>
                <a:gd name="connsiteY117" fmla="*/ 30853 h 4275461"/>
                <a:gd name="connsiteX118" fmla="*/ 3022289 w 3619883"/>
                <a:gd name="connsiteY118" fmla="*/ 10893 h 4275461"/>
                <a:gd name="connsiteX119" fmla="*/ 3054807 w 3619883"/>
                <a:gd name="connsiteY119" fmla="*/ 24226 h 4275461"/>
                <a:gd name="connsiteX120" fmla="*/ 3141892 w 3619883"/>
                <a:gd name="connsiteY120" fmla="*/ 51925 h 4275461"/>
                <a:gd name="connsiteX121" fmla="*/ 3185711 w 3619883"/>
                <a:gd name="connsiteY121" fmla="*/ 59881 h 4275461"/>
                <a:gd name="connsiteX122" fmla="*/ 3219056 w 3619883"/>
                <a:gd name="connsiteY122" fmla="*/ 55536 h 4275461"/>
                <a:gd name="connsiteX123" fmla="*/ 3263425 w 3619883"/>
                <a:gd name="connsiteY123" fmla="*/ 51706 h 4275461"/>
                <a:gd name="connsiteX124" fmla="*/ 3296219 w 3619883"/>
                <a:gd name="connsiteY124" fmla="*/ 59147 h 4275461"/>
                <a:gd name="connsiteX125" fmla="*/ 3319094 w 3619883"/>
                <a:gd name="connsiteY125" fmla="*/ 42500 h 4275461"/>
                <a:gd name="connsiteX126" fmla="*/ 3420511 w 3619883"/>
                <a:gd name="connsiteY126" fmla="*/ 0 h 4275461"/>
                <a:gd name="connsiteX127" fmla="*/ 3453305 w 3619883"/>
                <a:gd name="connsiteY127" fmla="*/ 7440 h 4275461"/>
                <a:gd name="connsiteX128" fmla="*/ 3496571 w 3619883"/>
                <a:gd name="connsiteY128" fmla="*/ 27182 h 4275461"/>
                <a:gd name="connsiteX129" fmla="*/ 3602117 w 3619883"/>
                <a:gd name="connsiteY129" fmla="*/ 132521 h 4275461"/>
                <a:gd name="connsiteX130" fmla="*/ 3619883 w 3619883"/>
                <a:gd name="connsiteY130" fmla="*/ 140049 h 4275461"/>
                <a:gd name="connsiteX131" fmla="*/ 3619883 w 3619883"/>
                <a:gd name="connsiteY13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48983 w 3619883"/>
                <a:gd name="connsiteY6" fmla="*/ 3951392 h 4275461"/>
                <a:gd name="connsiteX7" fmla="*/ 2648983 w 3619883"/>
                <a:gd name="connsiteY7" fmla="*/ 4128157 h 4275461"/>
                <a:gd name="connsiteX8" fmla="*/ 2690646 w 3619883"/>
                <a:gd name="connsiteY8" fmla="*/ 4128157 h 4275461"/>
                <a:gd name="connsiteX9" fmla="*/ 2690646 w 3619883"/>
                <a:gd name="connsiteY9" fmla="*/ 4275461 h 4275461"/>
                <a:gd name="connsiteX10" fmla="*/ 2511710 w 3619883"/>
                <a:gd name="connsiteY10" fmla="*/ 4275461 h 4275461"/>
                <a:gd name="connsiteX11" fmla="*/ 2454288 w 3619883"/>
                <a:gd name="connsiteY11" fmla="*/ 4128157 h 4275461"/>
                <a:gd name="connsiteX12" fmla="*/ 2515810 w 3619883"/>
                <a:gd name="connsiteY12" fmla="*/ 4128157 h 4275461"/>
                <a:gd name="connsiteX13" fmla="*/ 2515810 w 3619883"/>
                <a:gd name="connsiteY13" fmla="*/ 3951392 h 4275461"/>
                <a:gd name="connsiteX14" fmla="*/ 2338025 w 3619883"/>
                <a:gd name="connsiteY14" fmla="*/ 3951392 h 4275461"/>
                <a:gd name="connsiteX15" fmla="*/ 2338025 w 3619883"/>
                <a:gd name="connsiteY15" fmla="*/ 4128157 h 4275461"/>
                <a:gd name="connsiteX16" fmla="*/ 2395120 w 3619883"/>
                <a:gd name="connsiteY16" fmla="*/ 4128157 h 4275461"/>
                <a:gd name="connsiteX17" fmla="*/ 2337697 w 3619883"/>
                <a:gd name="connsiteY17" fmla="*/ 4275461 h 4275461"/>
                <a:gd name="connsiteX18" fmla="*/ 2150155 w 3619883"/>
                <a:gd name="connsiteY18" fmla="*/ 4275461 h 4275461"/>
                <a:gd name="connsiteX19" fmla="*/ 2150155 w 3619883"/>
                <a:gd name="connsiteY19" fmla="*/ 4128157 h 4275461"/>
                <a:gd name="connsiteX20" fmla="*/ 2204852 w 3619883"/>
                <a:gd name="connsiteY20" fmla="*/ 4128157 h 4275461"/>
                <a:gd name="connsiteX21" fmla="*/ 2204852 w 3619883"/>
                <a:gd name="connsiteY21" fmla="*/ 3951392 h 4275461"/>
                <a:gd name="connsiteX22" fmla="*/ 2027068 w 3619883"/>
                <a:gd name="connsiteY22" fmla="*/ 3951392 h 4275461"/>
                <a:gd name="connsiteX23" fmla="*/ 2027068 w 3619883"/>
                <a:gd name="connsiteY23" fmla="*/ 4128157 h 4275461"/>
                <a:gd name="connsiteX24" fmla="*/ 2079759 w 3619883"/>
                <a:gd name="connsiteY24" fmla="*/ 4128157 h 4275461"/>
                <a:gd name="connsiteX25" fmla="*/ 2079759 w 3619883"/>
                <a:gd name="connsiteY25" fmla="*/ 4275461 h 4275461"/>
                <a:gd name="connsiteX26" fmla="*/ 1824703 w 3619883"/>
                <a:gd name="connsiteY26" fmla="*/ 4275461 h 4275461"/>
                <a:gd name="connsiteX27" fmla="*/ 1834468 w 3619883"/>
                <a:gd name="connsiteY27" fmla="*/ 4128157 h 4275461"/>
                <a:gd name="connsiteX28" fmla="*/ 1893894 w 3619883"/>
                <a:gd name="connsiteY28" fmla="*/ 4128157 h 4275461"/>
                <a:gd name="connsiteX29" fmla="*/ 1893894 w 3619883"/>
                <a:gd name="connsiteY29" fmla="*/ 3951392 h 4275461"/>
                <a:gd name="connsiteX30" fmla="*/ 1716110 w 3619883"/>
                <a:gd name="connsiteY30" fmla="*/ 3951392 h 4275461"/>
                <a:gd name="connsiteX31" fmla="*/ 1716110 w 3619883"/>
                <a:gd name="connsiteY31" fmla="*/ 4006431 h 4275461"/>
                <a:gd name="connsiteX32" fmla="*/ 1703447 w 3619883"/>
                <a:gd name="connsiteY32" fmla="*/ 4007960 h 4275461"/>
                <a:gd name="connsiteX33" fmla="*/ 1716110 w 3619883"/>
                <a:gd name="connsiteY33" fmla="*/ 4044284 h 4275461"/>
                <a:gd name="connsiteX34" fmla="*/ 1716110 w 3619883"/>
                <a:gd name="connsiteY34" fmla="*/ 4128157 h 4275461"/>
                <a:gd name="connsiteX35" fmla="*/ 1745346 w 3619883"/>
                <a:gd name="connsiteY35" fmla="*/ 4128157 h 4275461"/>
                <a:gd name="connsiteX36" fmla="*/ 1796694 w 3619883"/>
                <a:gd name="connsiteY36" fmla="*/ 4275461 h 4275461"/>
                <a:gd name="connsiteX37" fmla="*/ 1558844 w 3619883"/>
                <a:gd name="connsiteY37" fmla="*/ 4275461 h 4275461"/>
                <a:gd name="connsiteX38" fmla="*/ 1517252 w 3619883"/>
                <a:gd name="connsiteY38" fmla="*/ 4128157 h 4275461"/>
                <a:gd name="connsiteX39" fmla="*/ 1582936 w 3619883"/>
                <a:gd name="connsiteY39" fmla="*/ 4128157 h 4275461"/>
                <a:gd name="connsiteX40" fmla="*/ 1582936 w 3619883"/>
                <a:gd name="connsiteY40" fmla="*/ 3951392 h 4275461"/>
                <a:gd name="connsiteX41" fmla="*/ 1405151 w 3619883"/>
                <a:gd name="connsiteY41" fmla="*/ 3951392 h 4275461"/>
                <a:gd name="connsiteX42" fmla="*/ 1405151 w 3619883"/>
                <a:gd name="connsiteY42" fmla="*/ 4128157 h 4275461"/>
                <a:gd name="connsiteX43" fmla="*/ 1468988 w 3619883"/>
                <a:gd name="connsiteY43" fmla="*/ 4128157 h 4275461"/>
                <a:gd name="connsiteX44" fmla="*/ 1427396 w 3619883"/>
                <a:gd name="connsiteY44" fmla="*/ 4275461 h 4275461"/>
                <a:gd name="connsiteX45" fmla="*/ 1210751 w 3619883"/>
                <a:gd name="connsiteY45" fmla="*/ 4275461 h 4275461"/>
                <a:gd name="connsiteX46" fmla="*/ 1210751 w 3619883"/>
                <a:gd name="connsiteY46" fmla="*/ 4128157 h 4275461"/>
                <a:gd name="connsiteX47" fmla="*/ 1271978 w 3619883"/>
                <a:gd name="connsiteY47" fmla="*/ 4128157 h 4275461"/>
                <a:gd name="connsiteX48" fmla="*/ 1271978 w 3619883"/>
                <a:gd name="connsiteY48" fmla="*/ 3951392 h 4275461"/>
                <a:gd name="connsiteX49" fmla="*/ 1094193 w 3619883"/>
                <a:gd name="connsiteY49" fmla="*/ 3951392 h 4275461"/>
                <a:gd name="connsiteX50" fmla="*/ 1094193 w 3619883"/>
                <a:gd name="connsiteY50" fmla="*/ 4128157 h 4275461"/>
                <a:gd name="connsiteX51" fmla="*/ 1140354 w 3619883"/>
                <a:gd name="connsiteY51" fmla="*/ 4128157 h 4275461"/>
                <a:gd name="connsiteX52" fmla="*/ 1140354 w 3619883"/>
                <a:gd name="connsiteY52" fmla="*/ 4275461 h 4275461"/>
                <a:gd name="connsiteX53" fmla="*/ 953807 w 3619883"/>
                <a:gd name="connsiteY53" fmla="*/ 4275461 h 4275461"/>
                <a:gd name="connsiteX54" fmla="*/ 912215 w 3619883"/>
                <a:gd name="connsiteY54" fmla="*/ 4128157 h 4275461"/>
                <a:gd name="connsiteX55" fmla="*/ 961020 w 3619883"/>
                <a:gd name="connsiteY55" fmla="*/ 4128157 h 4275461"/>
                <a:gd name="connsiteX56" fmla="*/ 961020 w 3619883"/>
                <a:gd name="connsiteY56" fmla="*/ 3951392 h 4275461"/>
                <a:gd name="connsiteX57" fmla="*/ 783235 w 3619883"/>
                <a:gd name="connsiteY57" fmla="*/ 3951392 h 4275461"/>
                <a:gd name="connsiteX58" fmla="*/ 783235 w 3619883"/>
                <a:gd name="connsiteY58" fmla="*/ 4128157 h 4275461"/>
                <a:gd name="connsiteX59" fmla="*/ 871024 w 3619883"/>
                <a:gd name="connsiteY59" fmla="*/ 4128157 h 4275461"/>
                <a:gd name="connsiteX60" fmla="*/ 829432 w 3619883"/>
                <a:gd name="connsiteY60" fmla="*/ 4275461 h 4275461"/>
                <a:gd name="connsiteX61" fmla="*/ 611484 w 3619883"/>
                <a:gd name="connsiteY61" fmla="*/ 4275461 h 4275461"/>
                <a:gd name="connsiteX62" fmla="*/ 621247 w 3619883"/>
                <a:gd name="connsiteY62" fmla="*/ 4128157 h 4275461"/>
                <a:gd name="connsiteX63" fmla="*/ 650062 w 3619883"/>
                <a:gd name="connsiteY63" fmla="*/ 4128157 h 4275461"/>
                <a:gd name="connsiteX64" fmla="*/ 650062 w 3619883"/>
                <a:gd name="connsiteY64" fmla="*/ 3951392 h 4275461"/>
                <a:gd name="connsiteX65" fmla="*/ 472277 w 3619883"/>
                <a:gd name="connsiteY65" fmla="*/ 3951392 h 4275461"/>
                <a:gd name="connsiteX66" fmla="*/ 472277 w 3619883"/>
                <a:gd name="connsiteY66" fmla="*/ 4128157 h 4275461"/>
                <a:gd name="connsiteX67" fmla="*/ 522650 w 3619883"/>
                <a:gd name="connsiteY67" fmla="*/ 4128157 h 4275461"/>
                <a:gd name="connsiteX68" fmla="*/ 573998 w 3619883"/>
                <a:gd name="connsiteY68" fmla="*/ 4275461 h 4275461"/>
                <a:gd name="connsiteX69" fmla="*/ 336164 w 3619883"/>
                <a:gd name="connsiteY69" fmla="*/ 4275461 h 4275461"/>
                <a:gd name="connsiteX70" fmla="*/ 294572 w 3619883"/>
                <a:gd name="connsiteY70" fmla="*/ 4128157 h 4275461"/>
                <a:gd name="connsiteX71" fmla="*/ 339106 w 3619883"/>
                <a:gd name="connsiteY71" fmla="*/ 4128157 h 4275461"/>
                <a:gd name="connsiteX72" fmla="*/ 339106 w 3619883"/>
                <a:gd name="connsiteY72" fmla="*/ 3951392 h 4275461"/>
                <a:gd name="connsiteX73" fmla="*/ 161321 w 3619883"/>
                <a:gd name="connsiteY73" fmla="*/ 3951392 h 4275461"/>
                <a:gd name="connsiteX74" fmla="*/ 161321 w 3619883"/>
                <a:gd name="connsiteY74" fmla="*/ 4128157 h 4275461"/>
                <a:gd name="connsiteX75" fmla="*/ 230914 w 3619883"/>
                <a:gd name="connsiteY75" fmla="*/ 4128157 h 4275461"/>
                <a:gd name="connsiteX76" fmla="*/ 189322 w 3619883"/>
                <a:gd name="connsiteY76" fmla="*/ 4275461 h 4275461"/>
                <a:gd name="connsiteX77" fmla="*/ 0 w 3619883"/>
                <a:gd name="connsiteY77" fmla="*/ 4275461 h 4275461"/>
                <a:gd name="connsiteX78" fmla="*/ 0 w 3619883"/>
                <a:gd name="connsiteY78" fmla="*/ 42229 h 4275461"/>
                <a:gd name="connsiteX79" fmla="*/ 42464 w 3619883"/>
                <a:gd name="connsiteY79" fmla="*/ 40518 h 4275461"/>
                <a:gd name="connsiteX80" fmla="*/ 137733 w 3619883"/>
                <a:gd name="connsiteY80" fmla="*/ 35355 h 4275461"/>
                <a:gd name="connsiteX81" fmla="*/ 270565 w 3619883"/>
                <a:gd name="connsiteY81" fmla="*/ 29759 h 4275461"/>
                <a:gd name="connsiteX82" fmla="*/ 479734 w 3619883"/>
                <a:gd name="connsiteY82" fmla="*/ 45455 h 4275461"/>
                <a:gd name="connsiteX83" fmla="*/ 524103 w 3619883"/>
                <a:gd name="connsiteY83" fmla="*/ 41625 h 4275461"/>
                <a:gd name="connsiteX84" fmla="*/ 624416 w 3619883"/>
                <a:gd name="connsiteY84" fmla="*/ 22696 h 4275461"/>
                <a:gd name="connsiteX85" fmla="*/ 657762 w 3619883"/>
                <a:gd name="connsiteY85" fmla="*/ 18351 h 4275461"/>
                <a:gd name="connsiteX86" fmla="*/ 690557 w 3619883"/>
                <a:gd name="connsiteY86" fmla="*/ 25792 h 4275461"/>
                <a:gd name="connsiteX87" fmla="*/ 745123 w 3619883"/>
                <a:gd name="connsiteY87" fmla="*/ 40157 h 4275461"/>
                <a:gd name="connsiteX88" fmla="*/ 789493 w 3619883"/>
                <a:gd name="connsiteY88" fmla="*/ 36327 h 4275461"/>
                <a:gd name="connsiteX89" fmla="*/ 854255 w 3619883"/>
                <a:gd name="connsiteY89" fmla="*/ 68887 h 4275461"/>
                <a:gd name="connsiteX90" fmla="*/ 897520 w 3619883"/>
                <a:gd name="connsiteY90" fmla="*/ 88629 h 4275461"/>
                <a:gd name="connsiteX91" fmla="*/ 940510 w 3619883"/>
                <a:gd name="connsiteY91" fmla="*/ 114265 h 4275461"/>
                <a:gd name="connsiteX92" fmla="*/ 1082712 w 3619883"/>
                <a:gd name="connsiteY92" fmla="*/ 144543 h 4275461"/>
                <a:gd name="connsiteX93" fmla="*/ 1205348 w 3619883"/>
                <a:gd name="connsiteY93" fmla="*/ 120753 h 4275461"/>
                <a:gd name="connsiteX94" fmla="*/ 1271764 w 3619883"/>
                <a:gd name="connsiteY94" fmla="*/ 117956 h 4275461"/>
                <a:gd name="connsiteX95" fmla="*/ 1315583 w 3619883"/>
                <a:gd name="connsiteY95" fmla="*/ 125912 h 4275461"/>
                <a:gd name="connsiteX96" fmla="*/ 1359125 w 3619883"/>
                <a:gd name="connsiteY96" fmla="*/ 139761 h 4275461"/>
                <a:gd name="connsiteX97" fmla="*/ 1391919 w 3619883"/>
                <a:gd name="connsiteY97" fmla="*/ 147202 h 4275461"/>
                <a:gd name="connsiteX98" fmla="*/ 1436563 w 3619883"/>
                <a:gd name="connsiteY98" fmla="*/ 137480 h 4275461"/>
                <a:gd name="connsiteX99" fmla="*/ 1471566 w 3619883"/>
                <a:gd name="connsiteY99" fmla="*/ 97777 h 4275461"/>
                <a:gd name="connsiteX100" fmla="*/ 1505739 w 3619883"/>
                <a:gd name="connsiteY100" fmla="*/ 75753 h 4275461"/>
                <a:gd name="connsiteX101" fmla="*/ 1590891 w 3619883"/>
                <a:gd name="connsiteY101" fmla="*/ 144702 h 4275461"/>
                <a:gd name="connsiteX102" fmla="*/ 1625616 w 3619883"/>
                <a:gd name="connsiteY102" fmla="*/ 110893 h 4275461"/>
                <a:gd name="connsiteX103" fmla="*/ 1658964 w 3619883"/>
                <a:gd name="connsiteY103" fmla="*/ 106547 h 4275461"/>
                <a:gd name="connsiteX104" fmla="*/ 1746598 w 3619883"/>
                <a:gd name="connsiteY104" fmla="*/ 122460 h 4275461"/>
                <a:gd name="connsiteX105" fmla="*/ 1811913 w 3619883"/>
                <a:gd name="connsiteY105" fmla="*/ 143234 h 4275461"/>
                <a:gd name="connsiteX106" fmla="*/ 1856557 w 3619883"/>
                <a:gd name="connsiteY106" fmla="*/ 133511 h 4275461"/>
                <a:gd name="connsiteX107" fmla="*/ 2066003 w 3619883"/>
                <a:gd name="connsiteY107" fmla="*/ 143313 h 4275461"/>
                <a:gd name="connsiteX108" fmla="*/ 2177615 w 3619883"/>
                <a:gd name="connsiteY108" fmla="*/ 119007 h 4275461"/>
                <a:gd name="connsiteX109" fmla="*/ 2255883 w 3619883"/>
                <a:gd name="connsiteY109" fmla="*/ 99047 h 4275461"/>
                <a:gd name="connsiteX110" fmla="*/ 2344622 w 3619883"/>
                <a:gd name="connsiteY110" fmla="*/ 91388 h 4275461"/>
                <a:gd name="connsiteX111" fmla="*/ 2455682 w 3619883"/>
                <a:gd name="connsiteY111" fmla="*/ 78869 h 4275461"/>
                <a:gd name="connsiteX112" fmla="*/ 2632609 w 3619883"/>
                <a:gd name="connsiteY112" fmla="*/ 75338 h 4275461"/>
                <a:gd name="connsiteX113" fmla="*/ 2742291 w 3619883"/>
                <a:gd name="connsiteY113" fmla="*/ 92282 h 4275461"/>
                <a:gd name="connsiteX114" fmla="*/ 2851974 w 3619883"/>
                <a:gd name="connsiteY114" fmla="*/ 109227 h 4275461"/>
                <a:gd name="connsiteX115" fmla="*/ 2907643 w 3619883"/>
                <a:gd name="connsiteY115" fmla="*/ 100020 h 4275461"/>
                <a:gd name="connsiteX116" fmla="*/ 2944022 w 3619883"/>
                <a:gd name="connsiteY116" fmla="*/ 30853 h 4275461"/>
                <a:gd name="connsiteX117" fmla="*/ 3022289 w 3619883"/>
                <a:gd name="connsiteY117" fmla="*/ 10893 h 4275461"/>
                <a:gd name="connsiteX118" fmla="*/ 3054807 w 3619883"/>
                <a:gd name="connsiteY118" fmla="*/ 24226 h 4275461"/>
                <a:gd name="connsiteX119" fmla="*/ 3141892 w 3619883"/>
                <a:gd name="connsiteY119" fmla="*/ 51925 h 4275461"/>
                <a:gd name="connsiteX120" fmla="*/ 3185711 w 3619883"/>
                <a:gd name="connsiteY120" fmla="*/ 59881 h 4275461"/>
                <a:gd name="connsiteX121" fmla="*/ 3219056 w 3619883"/>
                <a:gd name="connsiteY121" fmla="*/ 55536 h 4275461"/>
                <a:gd name="connsiteX122" fmla="*/ 3263425 w 3619883"/>
                <a:gd name="connsiteY122" fmla="*/ 51706 h 4275461"/>
                <a:gd name="connsiteX123" fmla="*/ 3296219 w 3619883"/>
                <a:gd name="connsiteY123" fmla="*/ 59147 h 4275461"/>
                <a:gd name="connsiteX124" fmla="*/ 3319094 w 3619883"/>
                <a:gd name="connsiteY124" fmla="*/ 42500 h 4275461"/>
                <a:gd name="connsiteX125" fmla="*/ 3420511 w 3619883"/>
                <a:gd name="connsiteY125" fmla="*/ 0 h 4275461"/>
                <a:gd name="connsiteX126" fmla="*/ 3453305 w 3619883"/>
                <a:gd name="connsiteY126" fmla="*/ 7440 h 4275461"/>
                <a:gd name="connsiteX127" fmla="*/ 3496571 w 3619883"/>
                <a:gd name="connsiteY127" fmla="*/ 27182 h 4275461"/>
                <a:gd name="connsiteX128" fmla="*/ 3602117 w 3619883"/>
                <a:gd name="connsiteY128" fmla="*/ 132521 h 4275461"/>
                <a:gd name="connsiteX129" fmla="*/ 3619883 w 3619883"/>
                <a:gd name="connsiteY129" fmla="*/ 140049 h 4275461"/>
                <a:gd name="connsiteX130" fmla="*/ 3619883 w 3619883"/>
                <a:gd name="connsiteY13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48983 w 3619883"/>
                <a:gd name="connsiteY6" fmla="*/ 4128157 h 4275461"/>
                <a:gd name="connsiteX7" fmla="*/ 2690646 w 3619883"/>
                <a:gd name="connsiteY7" fmla="*/ 4128157 h 4275461"/>
                <a:gd name="connsiteX8" fmla="*/ 2690646 w 3619883"/>
                <a:gd name="connsiteY8" fmla="*/ 4275461 h 4275461"/>
                <a:gd name="connsiteX9" fmla="*/ 2511710 w 3619883"/>
                <a:gd name="connsiteY9" fmla="*/ 4275461 h 4275461"/>
                <a:gd name="connsiteX10" fmla="*/ 2454288 w 3619883"/>
                <a:gd name="connsiteY10" fmla="*/ 4128157 h 4275461"/>
                <a:gd name="connsiteX11" fmla="*/ 2515810 w 3619883"/>
                <a:gd name="connsiteY11" fmla="*/ 4128157 h 4275461"/>
                <a:gd name="connsiteX12" fmla="*/ 2515810 w 3619883"/>
                <a:gd name="connsiteY12" fmla="*/ 3951392 h 4275461"/>
                <a:gd name="connsiteX13" fmla="*/ 2338025 w 3619883"/>
                <a:gd name="connsiteY13" fmla="*/ 3951392 h 4275461"/>
                <a:gd name="connsiteX14" fmla="*/ 2338025 w 3619883"/>
                <a:gd name="connsiteY14" fmla="*/ 4128157 h 4275461"/>
                <a:gd name="connsiteX15" fmla="*/ 2395120 w 3619883"/>
                <a:gd name="connsiteY15" fmla="*/ 4128157 h 4275461"/>
                <a:gd name="connsiteX16" fmla="*/ 2337697 w 3619883"/>
                <a:gd name="connsiteY16" fmla="*/ 4275461 h 4275461"/>
                <a:gd name="connsiteX17" fmla="*/ 2150155 w 3619883"/>
                <a:gd name="connsiteY17" fmla="*/ 4275461 h 4275461"/>
                <a:gd name="connsiteX18" fmla="*/ 2150155 w 3619883"/>
                <a:gd name="connsiteY18" fmla="*/ 4128157 h 4275461"/>
                <a:gd name="connsiteX19" fmla="*/ 2204852 w 3619883"/>
                <a:gd name="connsiteY19" fmla="*/ 4128157 h 4275461"/>
                <a:gd name="connsiteX20" fmla="*/ 2204852 w 3619883"/>
                <a:gd name="connsiteY20" fmla="*/ 3951392 h 4275461"/>
                <a:gd name="connsiteX21" fmla="*/ 2027068 w 3619883"/>
                <a:gd name="connsiteY21" fmla="*/ 3951392 h 4275461"/>
                <a:gd name="connsiteX22" fmla="*/ 2027068 w 3619883"/>
                <a:gd name="connsiteY22" fmla="*/ 4128157 h 4275461"/>
                <a:gd name="connsiteX23" fmla="*/ 2079759 w 3619883"/>
                <a:gd name="connsiteY23" fmla="*/ 4128157 h 4275461"/>
                <a:gd name="connsiteX24" fmla="*/ 2079759 w 3619883"/>
                <a:gd name="connsiteY24" fmla="*/ 4275461 h 4275461"/>
                <a:gd name="connsiteX25" fmla="*/ 1824703 w 3619883"/>
                <a:gd name="connsiteY25" fmla="*/ 4275461 h 4275461"/>
                <a:gd name="connsiteX26" fmla="*/ 1834468 w 3619883"/>
                <a:gd name="connsiteY26" fmla="*/ 4128157 h 4275461"/>
                <a:gd name="connsiteX27" fmla="*/ 1893894 w 3619883"/>
                <a:gd name="connsiteY27" fmla="*/ 4128157 h 4275461"/>
                <a:gd name="connsiteX28" fmla="*/ 1893894 w 3619883"/>
                <a:gd name="connsiteY28" fmla="*/ 3951392 h 4275461"/>
                <a:gd name="connsiteX29" fmla="*/ 1716110 w 3619883"/>
                <a:gd name="connsiteY29" fmla="*/ 3951392 h 4275461"/>
                <a:gd name="connsiteX30" fmla="*/ 1716110 w 3619883"/>
                <a:gd name="connsiteY30" fmla="*/ 4006431 h 4275461"/>
                <a:gd name="connsiteX31" fmla="*/ 1703447 w 3619883"/>
                <a:gd name="connsiteY31" fmla="*/ 4007960 h 4275461"/>
                <a:gd name="connsiteX32" fmla="*/ 1716110 w 3619883"/>
                <a:gd name="connsiteY32" fmla="*/ 4044284 h 4275461"/>
                <a:gd name="connsiteX33" fmla="*/ 1716110 w 3619883"/>
                <a:gd name="connsiteY33" fmla="*/ 4128157 h 4275461"/>
                <a:gd name="connsiteX34" fmla="*/ 1745346 w 3619883"/>
                <a:gd name="connsiteY34" fmla="*/ 4128157 h 4275461"/>
                <a:gd name="connsiteX35" fmla="*/ 1796694 w 3619883"/>
                <a:gd name="connsiteY35" fmla="*/ 4275461 h 4275461"/>
                <a:gd name="connsiteX36" fmla="*/ 1558844 w 3619883"/>
                <a:gd name="connsiteY36" fmla="*/ 4275461 h 4275461"/>
                <a:gd name="connsiteX37" fmla="*/ 1517252 w 3619883"/>
                <a:gd name="connsiteY37" fmla="*/ 4128157 h 4275461"/>
                <a:gd name="connsiteX38" fmla="*/ 1582936 w 3619883"/>
                <a:gd name="connsiteY38" fmla="*/ 4128157 h 4275461"/>
                <a:gd name="connsiteX39" fmla="*/ 1582936 w 3619883"/>
                <a:gd name="connsiteY39" fmla="*/ 3951392 h 4275461"/>
                <a:gd name="connsiteX40" fmla="*/ 1405151 w 3619883"/>
                <a:gd name="connsiteY40" fmla="*/ 3951392 h 4275461"/>
                <a:gd name="connsiteX41" fmla="*/ 1405151 w 3619883"/>
                <a:gd name="connsiteY41" fmla="*/ 4128157 h 4275461"/>
                <a:gd name="connsiteX42" fmla="*/ 1468988 w 3619883"/>
                <a:gd name="connsiteY42" fmla="*/ 4128157 h 4275461"/>
                <a:gd name="connsiteX43" fmla="*/ 1427396 w 3619883"/>
                <a:gd name="connsiteY43" fmla="*/ 4275461 h 4275461"/>
                <a:gd name="connsiteX44" fmla="*/ 1210751 w 3619883"/>
                <a:gd name="connsiteY44" fmla="*/ 4275461 h 4275461"/>
                <a:gd name="connsiteX45" fmla="*/ 1210751 w 3619883"/>
                <a:gd name="connsiteY45" fmla="*/ 4128157 h 4275461"/>
                <a:gd name="connsiteX46" fmla="*/ 1271978 w 3619883"/>
                <a:gd name="connsiteY46" fmla="*/ 4128157 h 4275461"/>
                <a:gd name="connsiteX47" fmla="*/ 1271978 w 3619883"/>
                <a:gd name="connsiteY47" fmla="*/ 3951392 h 4275461"/>
                <a:gd name="connsiteX48" fmla="*/ 1094193 w 3619883"/>
                <a:gd name="connsiteY48" fmla="*/ 3951392 h 4275461"/>
                <a:gd name="connsiteX49" fmla="*/ 1094193 w 3619883"/>
                <a:gd name="connsiteY49" fmla="*/ 4128157 h 4275461"/>
                <a:gd name="connsiteX50" fmla="*/ 1140354 w 3619883"/>
                <a:gd name="connsiteY50" fmla="*/ 4128157 h 4275461"/>
                <a:gd name="connsiteX51" fmla="*/ 1140354 w 3619883"/>
                <a:gd name="connsiteY51" fmla="*/ 4275461 h 4275461"/>
                <a:gd name="connsiteX52" fmla="*/ 953807 w 3619883"/>
                <a:gd name="connsiteY52" fmla="*/ 4275461 h 4275461"/>
                <a:gd name="connsiteX53" fmla="*/ 912215 w 3619883"/>
                <a:gd name="connsiteY53" fmla="*/ 4128157 h 4275461"/>
                <a:gd name="connsiteX54" fmla="*/ 961020 w 3619883"/>
                <a:gd name="connsiteY54" fmla="*/ 4128157 h 4275461"/>
                <a:gd name="connsiteX55" fmla="*/ 961020 w 3619883"/>
                <a:gd name="connsiteY55" fmla="*/ 3951392 h 4275461"/>
                <a:gd name="connsiteX56" fmla="*/ 783235 w 3619883"/>
                <a:gd name="connsiteY56" fmla="*/ 3951392 h 4275461"/>
                <a:gd name="connsiteX57" fmla="*/ 783235 w 3619883"/>
                <a:gd name="connsiteY57" fmla="*/ 4128157 h 4275461"/>
                <a:gd name="connsiteX58" fmla="*/ 871024 w 3619883"/>
                <a:gd name="connsiteY58" fmla="*/ 4128157 h 4275461"/>
                <a:gd name="connsiteX59" fmla="*/ 829432 w 3619883"/>
                <a:gd name="connsiteY59" fmla="*/ 4275461 h 4275461"/>
                <a:gd name="connsiteX60" fmla="*/ 611484 w 3619883"/>
                <a:gd name="connsiteY60" fmla="*/ 4275461 h 4275461"/>
                <a:gd name="connsiteX61" fmla="*/ 621247 w 3619883"/>
                <a:gd name="connsiteY61" fmla="*/ 4128157 h 4275461"/>
                <a:gd name="connsiteX62" fmla="*/ 650062 w 3619883"/>
                <a:gd name="connsiteY62" fmla="*/ 4128157 h 4275461"/>
                <a:gd name="connsiteX63" fmla="*/ 650062 w 3619883"/>
                <a:gd name="connsiteY63" fmla="*/ 3951392 h 4275461"/>
                <a:gd name="connsiteX64" fmla="*/ 472277 w 3619883"/>
                <a:gd name="connsiteY64" fmla="*/ 3951392 h 4275461"/>
                <a:gd name="connsiteX65" fmla="*/ 472277 w 3619883"/>
                <a:gd name="connsiteY65" fmla="*/ 4128157 h 4275461"/>
                <a:gd name="connsiteX66" fmla="*/ 522650 w 3619883"/>
                <a:gd name="connsiteY66" fmla="*/ 4128157 h 4275461"/>
                <a:gd name="connsiteX67" fmla="*/ 573998 w 3619883"/>
                <a:gd name="connsiteY67" fmla="*/ 4275461 h 4275461"/>
                <a:gd name="connsiteX68" fmla="*/ 336164 w 3619883"/>
                <a:gd name="connsiteY68" fmla="*/ 4275461 h 4275461"/>
                <a:gd name="connsiteX69" fmla="*/ 294572 w 3619883"/>
                <a:gd name="connsiteY69" fmla="*/ 4128157 h 4275461"/>
                <a:gd name="connsiteX70" fmla="*/ 339106 w 3619883"/>
                <a:gd name="connsiteY70" fmla="*/ 4128157 h 4275461"/>
                <a:gd name="connsiteX71" fmla="*/ 339106 w 3619883"/>
                <a:gd name="connsiteY71" fmla="*/ 3951392 h 4275461"/>
                <a:gd name="connsiteX72" fmla="*/ 161321 w 3619883"/>
                <a:gd name="connsiteY72" fmla="*/ 3951392 h 4275461"/>
                <a:gd name="connsiteX73" fmla="*/ 161321 w 3619883"/>
                <a:gd name="connsiteY73" fmla="*/ 4128157 h 4275461"/>
                <a:gd name="connsiteX74" fmla="*/ 230914 w 3619883"/>
                <a:gd name="connsiteY74" fmla="*/ 4128157 h 4275461"/>
                <a:gd name="connsiteX75" fmla="*/ 189322 w 3619883"/>
                <a:gd name="connsiteY75" fmla="*/ 4275461 h 4275461"/>
                <a:gd name="connsiteX76" fmla="*/ 0 w 3619883"/>
                <a:gd name="connsiteY76" fmla="*/ 4275461 h 4275461"/>
                <a:gd name="connsiteX77" fmla="*/ 0 w 3619883"/>
                <a:gd name="connsiteY77" fmla="*/ 42229 h 4275461"/>
                <a:gd name="connsiteX78" fmla="*/ 42464 w 3619883"/>
                <a:gd name="connsiteY78" fmla="*/ 40518 h 4275461"/>
                <a:gd name="connsiteX79" fmla="*/ 137733 w 3619883"/>
                <a:gd name="connsiteY79" fmla="*/ 35355 h 4275461"/>
                <a:gd name="connsiteX80" fmla="*/ 270565 w 3619883"/>
                <a:gd name="connsiteY80" fmla="*/ 29759 h 4275461"/>
                <a:gd name="connsiteX81" fmla="*/ 479734 w 3619883"/>
                <a:gd name="connsiteY81" fmla="*/ 45455 h 4275461"/>
                <a:gd name="connsiteX82" fmla="*/ 524103 w 3619883"/>
                <a:gd name="connsiteY82" fmla="*/ 41625 h 4275461"/>
                <a:gd name="connsiteX83" fmla="*/ 624416 w 3619883"/>
                <a:gd name="connsiteY83" fmla="*/ 22696 h 4275461"/>
                <a:gd name="connsiteX84" fmla="*/ 657762 w 3619883"/>
                <a:gd name="connsiteY84" fmla="*/ 18351 h 4275461"/>
                <a:gd name="connsiteX85" fmla="*/ 690557 w 3619883"/>
                <a:gd name="connsiteY85" fmla="*/ 25792 h 4275461"/>
                <a:gd name="connsiteX86" fmla="*/ 745123 w 3619883"/>
                <a:gd name="connsiteY86" fmla="*/ 40157 h 4275461"/>
                <a:gd name="connsiteX87" fmla="*/ 789493 w 3619883"/>
                <a:gd name="connsiteY87" fmla="*/ 36327 h 4275461"/>
                <a:gd name="connsiteX88" fmla="*/ 854255 w 3619883"/>
                <a:gd name="connsiteY88" fmla="*/ 68887 h 4275461"/>
                <a:gd name="connsiteX89" fmla="*/ 897520 w 3619883"/>
                <a:gd name="connsiteY89" fmla="*/ 88629 h 4275461"/>
                <a:gd name="connsiteX90" fmla="*/ 940510 w 3619883"/>
                <a:gd name="connsiteY90" fmla="*/ 114265 h 4275461"/>
                <a:gd name="connsiteX91" fmla="*/ 1082712 w 3619883"/>
                <a:gd name="connsiteY91" fmla="*/ 144543 h 4275461"/>
                <a:gd name="connsiteX92" fmla="*/ 1205348 w 3619883"/>
                <a:gd name="connsiteY92" fmla="*/ 120753 h 4275461"/>
                <a:gd name="connsiteX93" fmla="*/ 1271764 w 3619883"/>
                <a:gd name="connsiteY93" fmla="*/ 117956 h 4275461"/>
                <a:gd name="connsiteX94" fmla="*/ 1315583 w 3619883"/>
                <a:gd name="connsiteY94" fmla="*/ 125912 h 4275461"/>
                <a:gd name="connsiteX95" fmla="*/ 1359125 w 3619883"/>
                <a:gd name="connsiteY95" fmla="*/ 139761 h 4275461"/>
                <a:gd name="connsiteX96" fmla="*/ 1391919 w 3619883"/>
                <a:gd name="connsiteY96" fmla="*/ 147202 h 4275461"/>
                <a:gd name="connsiteX97" fmla="*/ 1436563 w 3619883"/>
                <a:gd name="connsiteY97" fmla="*/ 137480 h 4275461"/>
                <a:gd name="connsiteX98" fmla="*/ 1471566 w 3619883"/>
                <a:gd name="connsiteY98" fmla="*/ 97777 h 4275461"/>
                <a:gd name="connsiteX99" fmla="*/ 1505739 w 3619883"/>
                <a:gd name="connsiteY99" fmla="*/ 75753 h 4275461"/>
                <a:gd name="connsiteX100" fmla="*/ 1590891 w 3619883"/>
                <a:gd name="connsiteY100" fmla="*/ 144702 h 4275461"/>
                <a:gd name="connsiteX101" fmla="*/ 1625616 w 3619883"/>
                <a:gd name="connsiteY101" fmla="*/ 110893 h 4275461"/>
                <a:gd name="connsiteX102" fmla="*/ 1658964 w 3619883"/>
                <a:gd name="connsiteY102" fmla="*/ 106547 h 4275461"/>
                <a:gd name="connsiteX103" fmla="*/ 1746598 w 3619883"/>
                <a:gd name="connsiteY103" fmla="*/ 122460 h 4275461"/>
                <a:gd name="connsiteX104" fmla="*/ 1811913 w 3619883"/>
                <a:gd name="connsiteY104" fmla="*/ 143234 h 4275461"/>
                <a:gd name="connsiteX105" fmla="*/ 1856557 w 3619883"/>
                <a:gd name="connsiteY105" fmla="*/ 133511 h 4275461"/>
                <a:gd name="connsiteX106" fmla="*/ 2066003 w 3619883"/>
                <a:gd name="connsiteY106" fmla="*/ 143313 h 4275461"/>
                <a:gd name="connsiteX107" fmla="*/ 2177615 w 3619883"/>
                <a:gd name="connsiteY107" fmla="*/ 119007 h 4275461"/>
                <a:gd name="connsiteX108" fmla="*/ 2255883 w 3619883"/>
                <a:gd name="connsiteY108" fmla="*/ 99047 h 4275461"/>
                <a:gd name="connsiteX109" fmla="*/ 2344622 w 3619883"/>
                <a:gd name="connsiteY109" fmla="*/ 91388 h 4275461"/>
                <a:gd name="connsiteX110" fmla="*/ 2455682 w 3619883"/>
                <a:gd name="connsiteY110" fmla="*/ 78869 h 4275461"/>
                <a:gd name="connsiteX111" fmla="*/ 2632609 w 3619883"/>
                <a:gd name="connsiteY111" fmla="*/ 75338 h 4275461"/>
                <a:gd name="connsiteX112" fmla="*/ 2742291 w 3619883"/>
                <a:gd name="connsiteY112" fmla="*/ 92282 h 4275461"/>
                <a:gd name="connsiteX113" fmla="*/ 2851974 w 3619883"/>
                <a:gd name="connsiteY113" fmla="*/ 109227 h 4275461"/>
                <a:gd name="connsiteX114" fmla="*/ 2907643 w 3619883"/>
                <a:gd name="connsiteY114" fmla="*/ 100020 h 4275461"/>
                <a:gd name="connsiteX115" fmla="*/ 2944022 w 3619883"/>
                <a:gd name="connsiteY115" fmla="*/ 30853 h 4275461"/>
                <a:gd name="connsiteX116" fmla="*/ 3022289 w 3619883"/>
                <a:gd name="connsiteY116" fmla="*/ 10893 h 4275461"/>
                <a:gd name="connsiteX117" fmla="*/ 3054807 w 3619883"/>
                <a:gd name="connsiteY117" fmla="*/ 24226 h 4275461"/>
                <a:gd name="connsiteX118" fmla="*/ 3141892 w 3619883"/>
                <a:gd name="connsiteY118" fmla="*/ 51925 h 4275461"/>
                <a:gd name="connsiteX119" fmla="*/ 3185711 w 3619883"/>
                <a:gd name="connsiteY119" fmla="*/ 59881 h 4275461"/>
                <a:gd name="connsiteX120" fmla="*/ 3219056 w 3619883"/>
                <a:gd name="connsiteY120" fmla="*/ 55536 h 4275461"/>
                <a:gd name="connsiteX121" fmla="*/ 3263425 w 3619883"/>
                <a:gd name="connsiteY121" fmla="*/ 51706 h 4275461"/>
                <a:gd name="connsiteX122" fmla="*/ 3296219 w 3619883"/>
                <a:gd name="connsiteY122" fmla="*/ 59147 h 4275461"/>
                <a:gd name="connsiteX123" fmla="*/ 3319094 w 3619883"/>
                <a:gd name="connsiteY123" fmla="*/ 42500 h 4275461"/>
                <a:gd name="connsiteX124" fmla="*/ 3420511 w 3619883"/>
                <a:gd name="connsiteY124" fmla="*/ 0 h 4275461"/>
                <a:gd name="connsiteX125" fmla="*/ 3453305 w 3619883"/>
                <a:gd name="connsiteY125" fmla="*/ 7440 h 4275461"/>
                <a:gd name="connsiteX126" fmla="*/ 3496571 w 3619883"/>
                <a:gd name="connsiteY126" fmla="*/ 27182 h 4275461"/>
                <a:gd name="connsiteX127" fmla="*/ 3602117 w 3619883"/>
                <a:gd name="connsiteY127" fmla="*/ 132521 h 4275461"/>
                <a:gd name="connsiteX128" fmla="*/ 3619883 w 3619883"/>
                <a:gd name="connsiteY128" fmla="*/ 140049 h 4275461"/>
                <a:gd name="connsiteX129" fmla="*/ 3619883 w 3619883"/>
                <a:gd name="connsiteY12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128157 h 4275461"/>
                <a:gd name="connsiteX7" fmla="*/ 2690646 w 3619883"/>
                <a:gd name="connsiteY7" fmla="*/ 4275461 h 4275461"/>
                <a:gd name="connsiteX8" fmla="*/ 2511710 w 3619883"/>
                <a:gd name="connsiteY8" fmla="*/ 4275461 h 4275461"/>
                <a:gd name="connsiteX9" fmla="*/ 2454288 w 3619883"/>
                <a:gd name="connsiteY9" fmla="*/ 4128157 h 4275461"/>
                <a:gd name="connsiteX10" fmla="*/ 2515810 w 3619883"/>
                <a:gd name="connsiteY10" fmla="*/ 4128157 h 4275461"/>
                <a:gd name="connsiteX11" fmla="*/ 2515810 w 3619883"/>
                <a:gd name="connsiteY11" fmla="*/ 3951392 h 4275461"/>
                <a:gd name="connsiteX12" fmla="*/ 2338025 w 3619883"/>
                <a:gd name="connsiteY12" fmla="*/ 3951392 h 4275461"/>
                <a:gd name="connsiteX13" fmla="*/ 2338025 w 3619883"/>
                <a:gd name="connsiteY13" fmla="*/ 4128157 h 4275461"/>
                <a:gd name="connsiteX14" fmla="*/ 2395120 w 3619883"/>
                <a:gd name="connsiteY14" fmla="*/ 4128157 h 4275461"/>
                <a:gd name="connsiteX15" fmla="*/ 2337697 w 3619883"/>
                <a:gd name="connsiteY15" fmla="*/ 4275461 h 4275461"/>
                <a:gd name="connsiteX16" fmla="*/ 2150155 w 3619883"/>
                <a:gd name="connsiteY16" fmla="*/ 4275461 h 4275461"/>
                <a:gd name="connsiteX17" fmla="*/ 2150155 w 3619883"/>
                <a:gd name="connsiteY17" fmla="*/ 4128157 h 4275461"/>
                <a:gd name="connsiteX18" fmla="*/ 2204852 w 3619883"/>
                <a:gd name="connsiteY18" fmla="*/ 4128157 h 4275461"/>
                <a:gd name="connsiteX19" fmla="*/ 2204852 w 3619883"/>
                <a:gd name="connsiteY19" fmla="*/ 3951392 h 4275461"/>
                <a:gd name="connsiteX20" fmla="*/ 2027068 w 3619883"/>
                <a:gd name="connsiteY20" fmla="*/ 3951392 h 4275461"/>
                <a:gd name="connsiteX21" fmla="*/ 2027068 w 3619883"/>
                <a:gd name="connsiteY21" fmla="*/ 4128157 h 4275461"/>
                <a:gd name="connsiteX22" fmla="*/ 2079759 w 3619883"/>
                <a:gd name="connsiteY22" fmla="*/ 4128157 h 4275461"/>
                <a:gd name="connsiteX23" fmla="*/ 2079759 w 3619883"/>
                <a:gd name="connsiteY23" fmla="*/ 4275461 h 4275461"/>
                <a:gd name="connsiteX24" fmla="*/ 1824703 w 3619883"/>
                <a:gd name="connsiteY24" fmla="*/ 4275461 h 4275461"/>
                <a:gd name="connsiteX25" fmla="*/ 1834468 w 3619883"/>
                <a:gd name="connsiteY25" fmla="*/ 4128157 h 4275461"/>
                <a:gd name="connsiteX26" fmla="*/ 1893894 w 3619883"/>
                <a:gd name="connsiteY26" fmla="*/ 4128157 h 4275461"/>
                <a:gd name="connsiteX27" fmla="*/ 1893894 w 3619883"/>
                <a:gd name="connsiteY27" fmla="*/ 3951392 h 4275461"/>
                <a:gd name="connsiteX28" fmla="*/ 1716110 w 3619883"/>
                <a:gd name="connsiteY28" fmla="*/ 3951392 h 4275461"/>
                <a:gd name="connsiteX29" fmla="*/ 1716110 w 3619883"/>
                <a:gd name="connsiteY29" fmla="*/ 4006431 h 4275461"/>
                <a:gd name="connsiteX30" fmla="*/ 1703447 w 3619883"/>
                <a:gd name="connsiteY30" fmla="*/ 4007960 h 4275461"/>
                <a:gd name="connsiteX31" fmla="*/ 1716110 w 3619883"/>
                <a:gd name="connsiteY31" fmla="*/ 4044284 h 4275461"/>
                <a:gd name="connsiteX32" fmla="*/ 1716110 w 3619883"/>
                <a:gd name="connsiteY32" fmla="*/ 4128157 h 4275461"/>
                <a:gd name="connsiteX33" fmla="*/ 1745346 w 3619883"/>
                <a:gd name="connsiteY33" fmla="*/ 4128157 h 4275461"/>
                <a:gd name="connsiteX34" fmla="*/ 1796694 w 3619883"/>
                <a:gd name="connsiteY34" fmla="*/ 4275461 h 4275461"/>
                <a:gd name="connsiteX35" fmla="*/ 1558844 w 3619883"/>
                <a:gd name="connsiteY35" fmla="*/ 4275461 h 4275461"/>
                <a:gd name="connsiteX36" fmla="*/ 1517252 w 3619883"/>
                <a:gd name="connsiteY36" fmla="*/ 4128157 h 4275461"/>
                <a:gd name="connsiteX37" fmla="*/ 1582936 w 3619883"/>
                <a:gd name="connsiteY37" fmla="*/ 4128157 h 4275461"/>
                <a:gd name="connsiteX38" fmla="*/ 1582936 w 3619883"/>
                <a:gd name="connsiteY38" fmla="*/ 3951392 h 4275461"/>
                <a:gd name="connsiteX39" fmla="*/ 1405151 w 3619883"/>
                <a:gd name="connsiteY39" fmla="*/ 3951392 h 4275461"/>
                <a:gd name="connsiteX40" fmla="*/ 1405151 w 3619883"/>
                <a:gd name="connsiteY40" fmla="*/ 4128157 h 4275461"/>
                <a:gd name="connsiteX41" fmla="*/ 1468988 w 3619883"/>
                <a:gd name="connsiteY41" fmla="*/ 4128157 h 4275461"/>
                <a:gd name="connsiteX42" fmla="*/ 1427396 w 3619883"/>
                <a:gd name="connsiteY42" fmla="*/ 4275461 h 4275461"/>
                <a:gd name="connsiteX43" fmla="*/ 1210751 w 3619883"/>
                <a:gd name="connsiteY43" fmla="*/ 4275461 h 4275461"/>
                <a:gd name="connsiteX44" fmla="*/ 1210751 w 3619883"/>
                <a:gd name="connsiteY44" fmla="*/ 4128157 h 4275461"/>
                <a:gd name="connsiteX45" fmla="*/ 1271978 w 3619883"/>
                <a:gd name="connsiteY45" fmla="*/ 4128157 h 4275461"/>
                <a:gd name="connsiteX46" fmla="*/ 1271978 w 3619883"/>
                <a:gd name="connsiteY46" fmla="*/ 3951392 h 4275461"/>
                <a:gd name="connsiteX47" fmla="*/ 1094193 w 3619883"/>
                <a:gd name="connsiteY47" fmla="*/ 3951392 h 4275461"/>
                <a:gd name="connsiteX48" fmla="*/ 1094193 w 3619883"/>
                <a:gd name="connsiteY48" fmla="*/ 4128157 h 4275461"/>
                <a:gd name="connsiteX49" fmla="*/ 1140354 w 3619883"/>
                <a:gd name="connsiteY49" fmla="*/ 4128157 h 4275461"/>
                <a:gd name="connsiteX50" fmla="*/ 1140354 w 3619883"/>
                <a:gd name="connsiteY50" fmla="*/ 4275461 h 4275461"/>
                <a:gd name="connsiteX51" fmla="*/ 953807 w 3619883"/>
                <a:gd name="connsiteY51" fmla="*/ 4275461 h 4275461"/>
                <a:gd name="connsiteX52" fmla="*/ 912215 w 3619883"/>
                <a:gd name="connsiteY52" fmla="*/ 4128157 h 4275461"/>
                <a:gd name="connsiteX53" fmla="*/ 961020 w 3619883"/>
                <a:gd name="connsiteY53" fmla="*/ 4128157 h 4275461"/>
                <a:gd name="connsiteX54" fmla="*/ 961020 w 3619883"/>
                <a:gd name="connsiteY54" fmla="*/ 3951392 h 4275461"/>
                <a:gd name="connsiteX55" fmla="*/ 783235 w 3619883"/>
                <a:gd name="connsiteY55" fmla="*/ 3951392 h 4275461"/>
                <a:gd name="connsiteX56" fmla="*/ 783235 w 3619883"/>
                <a:gd name="connsiteY56" fmla="*/ 4128157 h 4275461"/>
                <a:gd name="connsiteX57" fmla="*/ 871024 w 3619883"/>
                <a:gd name="connsiteY57" fmla="*/ 4128157 h 4275461"/>
                <a:gd name="connsiteX58" fmla="*/ 829432 w 3619883"/>
                <a:gd name="connsiteY58" fmla="*/ 4275461 h 4275461"/>
                <a:gd name="connsiteX59" fmla="*/ 611484 w 3619883"/>
                <a:gd name="connsiteY59" fmla="*/ 4275461 h 4275461"/>
                <a:gd name="connsiteX60" fmla="*/ 621247 w 3619883"/>
                <a:gd name="connsiteY60" fmla="*/ 4128157 h 4275461"/>
                <a:gd name="connsiteX61" fmla="*/ 650062 w 3619883"/>
                <a:gd name="connsiteY61" fmla="*/ 4128157 h 4275461"/>
                <a:gd name="connsiteX62" fmla="*/ 650062 w 3619883"/>
                <a:gd name="connsiteY62" fmla="*/ 3951392 h 4275461"/>
                <a:gd name="connsiteX63" fmla="*/ 472277 w 3619883"/>
                <a:gd name="connsiteY63" fmla="*/ 3951392 h 4275461"/>
                <a:gd name="connsiteX64" fmla="*/ 472277 w 3619883"/>
                <a:gd name="connsiteY64" fmla="*/ 4128157 h 4275461"/>
                <a:gd name="connsiteX65" fmla="*/ 522650 w 3619883"/>
                <a:gd name="connsiteY65" fmla="*/ 4128157 h 4275461"/>
                <a:gd name="connsiteX66" fmla="*/ 573998 w 3619883"/>
                <a:gd name="connsiteY66" fmla="*/ 4275461 h 4275461"/>
                <a:gd name="connsiteX67" fmla="*/ 336164 w 3619883"/>
                <a:gd name="connsiteY67" fmla="*/ 4275461 h 4275461"/>
                <a:gd name="connsiteX68" fmla="*/ 294572 w 3619883"/>
                <a:gd name="connsiteY68" fmla="*/ 4128157 h 4275461"/>
                <a:gd name="connsiteX69" fmla="*/ 339106 w 3619883"/>
                <a:gd name="connsiteY69" fmla="*/ 4128157 h 4275461"/>
                <a:gd name="connsiteX70" fmla="*/ 339106 w 3619883"/>
                <a:gd name="connsiteY70" fmla="*/ 3951392 h 4275461"/>
                <a:gd name="connsiteX71" fmla="*/ 161321 w 3619883"/>
                <a:gd name="connsiteY71" fmla="*/ 3951392 h 4275461"/>
                <a:gd name="connsiteX72" fmla="*/ 161321 w 3619883"/>
                <a:gd name="connsiteY72" fmla="*/ 4128157 h 4275461"/>
                <a:gd name="connsiteX73" fmla="*/ 230914 w 3619883"/>
                <a:gd name="connsiteY73" fmla="*/ 4128157 h 4275461"/>
                <a:gd name="connsiteX74" fmla="*/ 189322 w 3619883"/>
                <a:gd name="connsiteY74" fmla="*/ 4275461 h 4275461"/>
                <a:gd name="connsiteX75" fmla="*/ 0 w 3619883"/>
                <a:gd name="connsiteY75" fmla="*/ 4275461 h 4275461"/>
                <a:gd name="connsiteX76" fmla="*/ 0 w 3619883"/>
                <a:gd name="connsiteY76" fmla="*/ 42229 h 4275461"/>
                <a:gd name="connsiteX77" fmla="*/ 42464 w 3619883"/>
                <a:gd name="connsiteY77" fmla="*/ 40518 h 4275461"/>
                <a:gd name="connsiteX78" fmla="*/ 137733 w 3619883"/>
                <a:gd name="connsiteY78" fmla="*/ 35355 h 4275461"/>
                <a:gd name="connsiteX79" fmla="*/ 270565 w 3619883"/>
                <a:gd name="connsiteY79" fmla="*/ 29759 h 4275461"/>
                <a:gd name="connsiteX80" fmla="*/ 479734 w 3619883"/>
                <a:gd name="connsiteY80" fmla="*/ 45455 h 4275461"/>
                <a:gd name="connsiteX81" fmla="*/ 524103 w 3619883"/>
                <a:gd name="connsiteY81" fmla="*/ 41625 h 4275461"/>
                <a:gd name="connsiteX82" fmla="*/ 624416 w 3619883"/>
                <a:gd name="connsiteY82" fmla="*/ 22696 h 4275461"/>
                <a:gd name="connsiteX83" fmla="*/ 657762 w 3619883"/>
                <a:gd name="connsiteY83" fmla="*/ 18351 h 4275461"/>
                <a:gd name="connsiteX84" fmla="*/ 690557 w 3619883"/>
                <a:gd name="connsiteY84" fmla="*/ 25792 h 4275461"/>
                <a:gd name="connsiteX85" fmla="*/ 745123 w 3619883"/>
                <a:gd name="connsiteY85" fmla="*/ 40157 h 4275461"/>
                <a:gd name="connsiteX86" fmla="*/ 789493 w 3619883"/>
                <a:gd name="connsiteY86" fmla="*/ 36327 h 4275461"/>
                <a:gd name="connsiteX87" fmla="*/ 854255 w 3619883"/>
                <a:gd name="connsiteY87" fmla="*/ 68887 h 4275461"/>
                <a:gd name="connsiteX88" fmla="*/ 897520 w 3619883"/>
                <a:gd name="connsiteY88" fmla="*/ 88629 h 4275461"/>
                <a:gd name="connsiteX89" fmla="*/ 940510 w 3619883"/>
                <a:gd name="connsiteY89" fmla="*/ 114265 h 4275461"/>
                <a:gd name="connsiteX90" fmla="*/ 1082712 w 3619883"/>
                <a:gd name="connsiteY90" fmla="*/ 144543 h 4275461"/>
                <a:gd name="connsiteX91" fmla="*/ 1205348 w 3619883"/>
                <a:gd name="connsiteY91" fmla="*/ 120753 h 4275461"/>
                <a:gd name="connsiteX92" fmla="*/ 1271764 w 3619883"/>
                <a:gd name="connsiteY92" fmla="*/ 117956 h 4275461"/>
                <a:gd name="connsiteX93" fmla="*/ 1315583 w 3619883"/>
                <a:gd name="connsiteY93" fmla="*/ 125912 h 4275461"/>
                <a:gd name="connsiteX94" fmla="*/ 1359125 w 3619883"/>
                <a:gd name="connsiteY94" fmla="*/ 139761 h 4275461"/>
                <a:gd name="connsiteX95" fmla="*/ 1391919 w 3619883"/>
                <a:gd name="connsiteY95" fmla="*/ 147202 h 4275461"/>
                <a:gd name="connsiteX96" fmla="*/ 1436563 w 3619883"/>
                <a:gd name="connsiteY96" fmla="*/ 137480 h 4275461"/>
                <a:gd name="connsiteX97" fmla="*/ 1471566 w 3619883"/>
                <a:gd name="connsiteY97" fmla="*/ 97777 h 4275461"/>
                <a:gd name="connsiteX98" fmla="*/ 1505739 w 3619883"/>
                <a:gd name="connsiteY98" fmla="*/ 75753 h 4275461"/>
                <a:gd name="connsiteX99" fmla="*/ 1590891 w 3619883"/>
                <a:gd name="connsiteY99" fmla="*/ 144702 h 4275461"/>
                <a:gd name="connsiteX100" fmla="*/ 1625616 w 3619883"/>
                <a:gd name="connsiteY100" fmla="*/ 110893 h 4275461"/>
                <a:gd name="connsiteX101" fmla="*/ 1658964 w 3619883"/>
                <a:gd name="connsiteY101" fmla="*/ 106547 h 4275461"/>
                <a:gd name="connsiteX102" fmla="*/ 1746598 w 3619883"/>
                <a:gd name="connsiteY102" fmla="*/ 122460 h 4275461"/>
                <a:gd name="connsiteX103" fmla="*/ 1811913 w 3619883"/>
                <a:gd name="connsiteY103" fmla="*/ 143234 h 4275461"/>
                <a:gd name="connsiteX104" fmla="*/ 1856557 w 3619883"/>
                <a:gd name="connsiteY104" fmla="*/ 133511 h 4275461"/>
                <a:gd name="connsiteX105" fmla="*/ 2066003 w 3619883"/>
                <a:gd name="connsiteY105" fmla="*/ 143313 h 4275461"/>
                <a:gd name="connsiteX106" fmla="*/ 2177615 w 3619883"/>
                <a:gd name="connsiteY106" fmla="*/ 119007 h 4275461"/>
                <a:gd name="connsiteX107" fmla="*/ 2255883 w 3619883"/>
                <a:gd name="connsiteY107" fmla="*/ 99047 h 4275461"/>
                <a:gd name="connsiteX108" fmla="*/ 2344622 w 3619883"/>
                <a:gd name="connsiteY108" fmla="*/ 91388 h 4275461"/>
                <a:gd name="connsiteX109" fmla="*/ 2455682 w 3619883"/>
                <a:gd name="connsiteY109" fmla="*/ 78869 h 4275461"/>
                <a:gd name="connsiteX110" fmla="*/ 2632609 w 3619883"/>
                <a:gd name="connsiteY110" fmla="*/ 75338 h 4275461"/>
                <a:gd name="connsiteX111" fmla="*/ 2742291 w 3619883"/>
                <a:gd name="connsiteY111" fmla="*/ 92282 h 4275461"/>
                <a:gd name="connsiteX112" fmla="*/ 2851974 w 3619883"/>
                <a:gd name="connsiteY112" fmla="*/ 109227 h 4275461"/>
                <a:gd name="connsiteX113" fmla="*/ 2907643 w 3619883"/>
                <a:gd name="connsiteY113" fmla="*/ 100020 h 4275461"/>
                <a:gd name="connsiteX114" fmla="*/ 2944022 w 3619883"/>
                <a:gd name="connsiteY114" fmla="*/ 30853 h 4275461"/>
                <a:gd name="connsiteX115" fmla="*/ 3022289 w 3619883"/>
                <a:gd name="connsiteY115" fmla="*/ 10893 h 4275461"/>
                <a:gd name="connsiteX116" fmla="*/ 3054807 w 3619883"/>
                <a:gd name="connsiteY116" fmla="*/ 24226 h 4275461"/>
                <a:gd name="connsiteX117" fmla="*/ 3141892 w 3619883"/>
                <a:gd name="connsiteY117" fmla="*/ 51925 h 4275461"/>
                <a:gd name="connsiteX118" fmla="*/ 3185711 w 3619883"/>
                <a:gd name="connsiteY118" fmla="*/ 59881 h 4275461"/>
                <a:gd name="connsiteX119" fmla="*/ 3219056 w 3619883"/>
                <a:gd name="connsiteY119" fmla="*/ 55536 h 4275461"/>
                <a:gd name="connsiteX120" fmla="*/ 3263425 w 3619883"/>
                <a:gd name="connsiteY120" fmla="*/ 51706 h 4275461"/>
                <a:gd name="connsiteX121" fmla="*/ 3296219 w 3619883"/>
                <a:gd name="connsiteY121" fmla="*/ 59147 h 4275461"/>
                <a:gd name="connsiteX122" fmla="*/ 3319094 w 3619883"/>
                <a:gd name="connsiteY122" fmla="*/ 42500 h 4275461"/>
                <a:gd name="connsiteX123" fmla="*/ 3420511 w 3619883"/>
                <a:gd name="connsiteY123" fmla="*/ 0 h 4275461"/>
                <a:gd name="connsiteX124" fmla="*/ 3453305 w 3619883"/>
                <a:gd name="connsiteY124" fmla="*/ 7440 h 4275461"/>
                <a:gd name="connsiteX125" fmla="*/ 3496571 w 3619883"/>
                <a:gd name="connsiteY125" fmla="*/ 27182 h 4275461"/>
                <a:gd name="connsiteX126" fmla="*/ 3602117 w 3619883"/>
                <a:gd name="connsiteY126" fmla="*/ 132521 h 4275461"/>
                <a:gd name="connsiteX127" fmla="*/ 3619883 w 3619883"/>
                <a:gd name="connsiteY127" fmla="*/ 140049 h 4275461"/>
                <a:gd name="connsiteX128" fmla="*/ 3619883 w 3619883"/>
                <a:gd name="connsiteY12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454288 w 3619883"/>
                <a:gd name="connsiteY8" fmla="*/ 4128157 h 4275461"/>
                <a:gd name="connsiteX9" fmla="*/ 2515810 w 3619883"/>
                <a:gd name="connsiteY9" fmla="*/ 4128157 h 4275461"/>
                <a:gd name="connsiteX10" fmla="*/ 2515810 w 3619883"/>
                <a:gd name="connsiteY10" fmla="*/ 3951392 h 4275461"/>
                <a:gd name="connsiteX11" fmla="*/ 2338025 w 3619883"/>
                <a:gd name="connsiteY11" fmla="*/ 3951392 h 4275461"/>
                <a:gd name="connsiteX12" fmla="*/ 2338025 w 3619883"/>
                <a:gd name="connsiteY12" fmla="*/ 4128157 h 4275461"/>
                <a:gd name="connsiteX13" fmla="*/ 2395120 w 3619883"/>
                <a:gd name="connsiteY13" fmla="*/ 4128157 h 4275461"/>
                <a:gd name="connsiteX14" fmla="*/ 2337697 w 3619883"/>
                <a:gd name="connsiteY14" fmla="*/ 4275461 h 4275461"/>
                <a:gd name="connsiteX15" fmla="*/ 2150155 w 3619883"/>
                <a:gd name="connsiteY15" fmla="*/ 4275461 h 4275461"/>
                <a:gd name="connsiteX16" fmla="*/ 2150155 w 3619883"/>
                <a:gd name="connsiteY16" fmla="*/ 4128157 h 4275461"/>
                <a:gd name="connsiteX17" fmla="*/ 2204852 w 3619883"/>
                <a:gd name="connsiteY17" fmla="*/ 4128157 h 4275461"/>
                <a:gd name="connsiteX18" fmla="*/ 2204852 w 3619883"/>
                <a:gd name="connsiteY18" fmla="*/ 3951392 h 4275461"/>
                <a:gd name="connsiteX19" fmla="*/ 2027068 w 3619883"/>
                <a:gd name="connsiteY19" fmla="*/ 3951392 h 4275461"/>
                <a:gd name="connsiteX20" fmla="*/ 2027068 w 3619883"/>
                <a:gd name="connsiteY20" fmla="*/ 4128157 h 4275461"/>
                <a:gd name="connsiteX21" fmla="*/ 2079759 w 3619883"/>
                <a:gd name="connsiteY21" fmla="*/ 4128157 h 4275461"/>
                <a:gd name="connsiteX22" fmla="*/ 2079759 w 3619883"/>
                <a:gd name="connsiteY22" fmla="*/ 4275461 h 4275461"/>
                <a:gd name="connsiteX23" fmla="*/ 1824703 w 3619883"/>
                <a:gd name="connsiteY23" fmla="*/ 4275461 h 4275461"/>
                <a:gd name="connsiteX24" fmla="*/ 1834468 w 3619883"/>
                <a:gd name="connsiteY24" fmla="*/ 4128157 h 4275461"/>
                <a:gd name="connsiteX25" fmla="*/ 1893894 w 3619883"/>
                <a:gd name="connsiteY25" fmla="*/ 4128157 h 4275461"/>
                <a:gd name="connsiteX26" fmla="*/ 1893894 w 3619883"/>
                <a:gd name="connsiteY26" fmla="*/ 3951392 h 4275461"/>
                <a:gd name="connsiteX27" fmla="*/ 1716110 w 3619883"/>
                <a:gd name="connsiteY27" fmla="*/ 3951392 h 4275461"/>
                <a:gd name="connsiteX28" fmla="*/ 1716110 w 3619883"/>
                <a:gd name="connsiteY28" fmla="*/ 4006431 h 4275461"/>
                <a:gd name="connsiteX29" fmla="*/ 1703447 w 3619883"/>
                <a:gd name="connsiteY29" fmla="*/ 4007960 h 4275461"/>
                <a:gd name="connsiteX30" fmla="*/ 1716110 w 3619883"/>
                <a:gd name="connsiteY30" fmla="*/ 4044284 h 4275461"/>
                <a:gd name="connsiteX31" fmla="*/ 1716110 w 3619883"/>
                <a:gd name="connsiteY31" fmla="*/ 4128157 h 4275461"/>
                <a:gd name="connsiteX32" fmla="*/ 1745346 w 3619883"/>
                <a:gd name="connsiteY32" fmla="*/ 4128157 h 4275461"/>
                <a:gd name="connsiteX33" fmla="*/ 1796694 w 3619883"/>
                <a:gd name="connsiteY33" fmla="*/ 4275461 h 4275461"/>
                <a:gd name="connsiteX34" fmla="*/ 1558844 w 3619883"/>
                <a:gd name="connsiteY34" fmla="*/ 4275461 h 4275461"/>
                <a:gd name="connsiteX35" fmla="*/ 1517252 w 3619883"/>
                <a:gd name="connsiteY35" fmla="*/ 4128157 h 4275461"/>
                <a:gd name="connsiteX36" fmla="*/ 1582936 w 3619883"/>
                <a:gd name="connsiteY36" fmla="*/ 4128157 h 4275461"/>
                <a:gd name="connsiteX37" fmla="*/ 1582936 w 3619883"/>
                <a:gd name="connsiteY37" fmla="*/ 3951392 h 4275461"/>
                <a:gd name="connsiteX38" fmla="*/ 1405151 w 3619883"/>
                <a:gd name="connsiteY38" fmla="*/ 3951392 h 4275461"/>
                <a:gd name="connsiteX39" fmla="*/ 1405151 w 3619883"/>
                <a:gd name="connsiteY39" fmla="*/ 4128157 h 4275461"/>
                <a:gd name="connsiteX40" fmla="*/ 1468988 w 3619883"/>
                <a:gd name="connsiteY40" fmla="*/ 4128157 h 4275461"/>
                <a:gd name="connsiteX41" fmla="*/ 1427396 w 3619883"/>
                <a:gd name="connsiteY41" fmla="*/ 4275461 h 4275461"/>
                <a:gd name="connsiteX42" fmla="*/ 1210751 w 3619883"/>
                <a:gd name="connsiteY42" fmla="*/ 4275461 h 4275461"/>
                <a:gd name="connsiteX43" fmla="*/ 1210751 w 3619883"/>
                <a:gd name="connsiteY43" fmla="*/ 4128157 h 4275461"/>
                <a:gd name="connsiteX44" fmla="*/ 1271978 w 3619883"/>
                <a:gd name="connsiteY44" fmla="*/ 4128157 h 4275461"/>
                <a:gd name="connsiteX45" fmla="*/ 1271978 w 3619883"/>
                <a:gd name="connsiteY45" fmla="*/ 3951392 h 4275461"/>
                <a:gd name="connsiteX46" fmla="*/ 1094193 w 3619883"/>
                <a:gd name="connsiteY46" fmla="*/ 3951392 h 4275461"/>
                <a:gd name="connsiteX47" fmla="*/ 1094193 w 3619883"/>
                <a:gd name="connsiteY47" fmla="*/ 4128157 h 4275461"/>
                <a:gd name="connsiteX48" fmla="*/ 1140354 w 3619883"/>
                <a:gd name="connsiteY48" fmla="*/ 4128157 h 4275461"/>
                <a:gd name="connsiteX49" fmla="*/ 1140354 w 3619883"/>
                <a:gd name="connsiteY49" fmla="*/ 4275461 h 4275461"/>
                <a:gd name="connsiteX50" fmla="*/ 953807 w 3619883"/>
                <a:gd name="connsiteY50" fmla="*/ 4275461 h 4275461"/>
                <a:gd name="connsiteX51" fmla="*/ 912215 w 3619883"/>
                <a:gd name="connsiteY51" fmla="*/ 4128157 h 4275461"/>
                <a:gd name="connsiteX52" fmla="*/ 961020 w 3619883"/>
                <a:gd name="connsiteY52" fmla="*/ 4128157 h 4275461"/>
                <a:gd name="connsiteX53" fmla="*/ 961020 w 3619883"/>
                <a:gd name="connsiteY53" fmla="*/ 3951392 h 4275461"/>
                <a:gd name="connsiteX54" fmla="*/ 783235 w 3619883"/>
                <a:gd name="connsiteY54" fmla="*/ 3951392 h 4275461"/>
                <a:gd name="connsiteX55" fmla="*/ 783235 w 3619883"/>
                <a:gd name="connsiteY55" fmla="*/ 4128157 h 4275461"/>
                <a:gd name="connsiteX56" fmla="*/ 871024 w 3619883"/>
                <a:gd name="connsiteY56" fmla="*/ 4128157 h 4275461"/>
                <a:gd name="connsiteX57" fmla="*/ 829432 w 3619883"/>
                <a:gd name="connsiteY57" fmla="*/ 4275461 h 4275461"/>
                <a:gd name="connsiteX58" fmla="*/ 611484 w 3619883"/>
                <a:gd name="connsiteY58" fmla="*/ 4275461 h 4275461"/>
                <a:gd name="connsiteX59" fmla="*/ 621247 w 3619883"/>
                <a:gd name="connsiteY59" fmla="*/ 4128157 h 4275461"/>
                <a:gd name="connsiteX60" fmla="*/ 650062 w 3619883"/>
                <a:gd name="connsiteY60" fmla="*/ 4128157 h 4275461"/>
                <a:gd name="connsiteX61" fmla="*/ 650062 w 3619883"/>
                <a:gd name="connsiteY61" fmla="*/ 3951392 h 4275461"/>
                <a:gd name="connsiteX62" fmla="*/ 472277 w 3619883"/>
                <a:gd name="connsiteY62" fmla="*/ 3951392 h 4275461"/>
                <a:gd name="connsiteX63" fmla="*/ 472277 w 3619883"/>
                <a:gd name="connsiteY63" fmla="*/ 4128157 h 4275461"/>
                <a:gd name="connsiteX64" fmla="*/ 522650 w 3619883"/>
                <a:gd name="connsiteY64" fmla="*/ 4128157 h 4275461"/>
                <a:gd name="connsiteX65" fmla="*/ 573998 w 3619883"/>
                <a:gd name="connsiteY65" fmla="*/ 4275461 h 4275461"/>
                <a:gd name="connsiteX66" fmla="*/ 336164 w 3619883"/>
                <a:gd name="connsiteY66" fmla="*/ 4275461 h 4275461"/>
                <a:gd name="connsiteX67" fmla="*/ 294572 w 3619883"/>
                <a:gd name="connsiteY67" fmla="*/ 4128157 h 4275461"/>
                <a:gd name="connsiteX68" fmla="*/ 339106 w 3619883"/>
                <a:gd name="connsiteY68" fmla="*/ 4128157 h 4275461"/>
                <a:gd name="connsiteX69" fmla="*/ 339106 w 3619883"/>
                <a:gd name="connsiteY69" fmla="*/ 3951392 h 4275461"/>
                <a:gd name="connsiteX70" fmla="*/ 161321 w 3619883"/>
                <a:gd name="connsiteY70" fmla="*/ 3951392 h 4275461"/>
                <a:gd name="connsiteX71" fmla="*/ 161321 w 3619883"/>
                <a:gd name="connsiteY71" fmla="*/ 4128157 h 4275461"/>
                <a:gd name="connsiteX72" fmla="*/ 230914 w 3619883"/>
                <a:gd name="connsiteY72" fmla="*/ 4128157 h 4275461"/>
                <a:gd name="connsiteX73" fmla="*/ 189322 w 3619883"/>
                <a:gd name="connsiteY73" fmla="*/ 4275461 h 4275461"/>
                <a:gd name="connsiteX74" fmla="*/ 0 w 3619883"/>
                <a:gd name="connsiteY74" fmla="*/ 4275461 h 4275461"/>
                <a:gd name="connsiteX75" fmla="*/ 0 w 3619883"/>
                <a:gd name="connsiteY75" fmla="*/ 42229 h 4275461"/>
                <a:gd name="connsiteX76" fmla="*/ 42464 w 3619883"/>
                <a:gd name="connsiteY76" fmla="*/ 40518 h 4275461"/>
                <a:gd name="connsiteX77" fmla="*/ 137733 w 3619883"/>
                <a:gd name="connsiteY77" fmla="*/ 35355 h 4275461"/>
                <a:gd name="connsiteX78" fmla="*/ 270565 w 3619883"/>
                <a:gd name="connsiteY78" fmla="*/ 29759 h 4275461"/>
                <a:gd name="connsiteX79" fmla="*/ 479734 w 3619883"/>
                <a:gd name="connsiteY79" fmla="*/ 45455 h 4275461"/>
                <a:gd name="connsiteX80" fmla="*/ 524103 w 3619883"/>
                <a:gd name="connsiteY80" fmla="*/ 41625 h 4275461"/>
                <a:gd name="connsiteX81" fmla="*/ 624416 w 3619883"/>
                <a:gd name="connsiteY81" fmla="*/ 22696 h 4275461"/>
                <a:gd name="connsiteX82" fmla="*/ 657762 w 3619883"/>
                <a:gd name="connsiteY82" fmla="*/ 18351 h 4275461"/>
                <a:gd name="connsiteX83" fmla="*/ 690557 w 3619883"/>
                <a:gd name="connsiteY83" fmla="*/ 25792 h 4275461"/>
                <a:gd name="connsiteX84" fmla="*/ 745123 w 3619883"/>
                <a:gd name="connsiteY84" fmla="*/ 40157 h 4275461"/>
                <a:gd name="connsiteX85" fmla="*/ 789493 w 3619883"/>
                <a:gd name="connsiteY85" fmla="*/ 36327 h 4275461"/>
                <a:gd name="connsiteX86" fmla="*/ 854255 w 3619883"/>
                <a:gd name="connsiteY86" fmla="*/ 68887 h 4275461"/>
                <a:gd name="connsiteX87" fmla="*/ 897520 w 3619883"/>
                <a:gd name="connsiteY87" fmla="*/ 88629 h 4275461"/>
                <a:gd name="connsiteX88" fmla="*/ 940510 w 3619883"/>
                <a:gd name="connsiteY88" fmla="*/ 114265 h 4275461"/>
                <a:gd name="connsiteX89" fmla="*/ 1082712 w 3619883"/>
                <a:gd name="connsiteY89" fmla="*/ 144543 h 4275461"/>
                <a:gd name="connsiteX90" fmla="*/ 1205348 w 3619883"/>
                <a:gd name="connsiteY90" fmla="*/ 120753 h 4275461"/>
                <a:gd name="connsiteX91" fmla="*/ 1271764 w 3619883"/>
                <a:gd name="connsiteY91" fmla="*/ 117956 h 4275461"/>
                <a:gd name="connsiteX92" fmla="*/ 1315583 w 3619883"/>
                <a:gd name="connsiteY92" fmla="*/ 125912 h 4275461"/>
                <a:gd name="connsiteX93" fmla="*/ 1359125 w 3619883"/>
                <a:gd name="connsiteY93" fmla="*/ 139761 h 4275461"/>
                <a:gd name="connsiteX94" fmla="*/ 1391919 w 3619883"/>
                <a:gd name="connsiteY94" fmla="*/ 147202 h 4275461"/>
                <a:gd name="connsiteX95" fmla="*/ 1436563 w 3619883"/>
                <a:gd name="connsiteY95" fmla="*/ 137480 h 4275461"/>
                <a:gd name="connsiteX96" fmla="*/ 1471566 w 3619883"/>
                <a:gd name="connsiteY96" fmla="*/ 97777 h 4275461"/>
                <a:gd name="connsiteX97" fmla="*/ 1505739 w 3619883"/>
                <a:gd name="connsiteY97" fmla="*/ 75753 h 4275461"/>
                <a:gd name="connsiteX98" fmla="*/ 1590891 w 3619883"/>
                <a:gd name="connsiteY98" fmla="*/ 144702 h 4275461"/>
                <a:gd name="connsiteX99" fmla="*/ 1625616 w 3619883"/>
                <a:gd name="connsiteY99" fmla="*/ 110893 h 4275461"/>
                <a:gd name="connsiteX100" fmla="*/ 1658964 w 3619883"/>
                <a:gd name="connsiteY100" fmla="*/ 106547 h 4275461"/>
                <a:gd name="connsiteX101" fmla="*/ 1746598 w 3619883"/>
                <a:gd name="connsiteY101" fmla="*/ 122460 h 4275461"/>
                <a:gd name="connsiteX102" fmla="*/ 1811913 w 3619883"/>
                <a:gd name="connsiteY102" fmla="*/ 143234 h 4275461"/>
                <a:gd name="connsiteX103" fmla="*/ 1856557 w 3619883"/>
                <a:gd name="connsiteY103" fmla="*/ 133511 h 4275461"/>
                <a:gd name="connsiteX104" fmla="*/ 2066003 w 3619883"/>
                <a:gd name="connsiteY104" fmla="*/ 143313 h 4275461"/>
                <a:gd name="connsiteX105" fmla="*/ 2177615 w 3619883"/>
                <a:gd name="connsiteY105" fmla="*/ 119007 h 4275461"/>
                <a:gd name="connsiteX106" fmla="*/ 2255883 w 3619883"/>
                <a:gd name="connsiteY106" fmla="*/ 99047 h 4275461"/>
                <a:gd name="connsiteX107" fmla="*/ 2344622 w 3619883"/>
                <a:gd name="connsiteY107" fmla="*/ 91388 h 4275461"/>
                <a:gd name="connsiteX108" fmla="*/ 2455682 w 3619883"/>
                <a:gd name="connsiteY108" fmla="*/ 78869 h 4275461"/>
                <a:gd name="connsiteX109" fmla="*/ 2632609 w 3619883"/>
                <a:gd name="connsiteY109" fmla="*/ 75338 h 4275461"/>
                <a:gd name="connsiteX110" fmla="*/ 2742291 w 3619883"/>
                <a:gd name="connsiteY110" fmla="*/ 92282 h 4275461"/>
                <a:gd name="connsiteX111" fmla="*/ 2851974 w 3619883"/>
                <a:gd name="connsiteY111" fmla="*/ 109227 h 4275461"/>
                <a:gd name="connsiteX112" fmla="*/ 2907643 w 3619883"/>
                <a:gd name="connsiteY112" fmla="*/ 100020 h 4275461"/>
                <a:gd name="connsiteX113" fmla="*/ 2944022 w 3619883"/>
                <a:gd name="connsiteY113" fmla="*/ 30853 h 4275461"/>
                <a:gd name="connsiteX114" fmla="*/ 3022289 w 3619883"/>
                <a:gd name="connsiteY114" fmla="*/ 10893 h 4275461"/>
                <a:gd name="connsiteX115" fmla="*/ 3054807 w 3619883"/>
                <a:gd name="connsiteY115" fmla="*/ 24226 h 4275461"/>
                <a:gd name="connsiteX116" fmla="*/ 3141892 w 3619883"/>
                <a:gd name="connsiteY116" fmla="*/ 51925 h 4275461"/>
                <a:gd name="connsiteX117" fmla="*/ 3185711 w 3619883"/>
                <a:gd name="connsiteY117" fmla="*/ 59881 h 4275461"/>
                <a:gd name="connsiteX118" fmla="*/ 3219056 w 3619883"/>
                <a:gd name="connsiteY118" fmla="*/ 55536 h 4275461"/>
                <a:gd name="connsiteX119" fmla="*/ 3263425 w 3619883"/>
                <a:gd name="connsiteY119" fmla="*/ 51706 h 4275461"/>
                <a:gd name="connsiteX120" fmla="*/ 3296219 w 3619883"/>
                <a:gd name="connsiteY120" fmla="*/ 59147 h 4275461"/>
                <a:gd name="connsiteX121" fmla="*/ 3319094 w 3619883"/>
                <a:gd name="connsiteY121" fmla="*/ 42500 h 4275461"/>
                <a:gd name="connsiteX122" fmla="*/ 3420511 w 3619883"/>
                <a:gd name="connsiteY122" fmla="*/ 0 h 4275461"/>
                <a:gd name="connsiteX123" fmla="*/ 3453305 w 3619883"/>
                <a:gd name="connsiteY123" fmla="*/ 7440 h 4275461"/>
                <a:gd name="connsiteX124" fmla="*/ 3496571 w 3619883"/>
                <a:gd name="connsiteY124" fmla="*/ 27182 h 4275461"/>
                <a:gd name="connsiteX125" fmla="*/ 3602117 w 3619883"/>
                <a:gd name="connsiteY125" fmla="*/ 132521 h 4275461"/>
                <a:gd name="connsiteX126" fmla="*/ 3619883 w 3619883"/>
                <a:gd name="connsiteY126" fmla="*/ 140049 h 4275461"/>
                <a:gd name="connsiteX127" fmla="*/ 3619883 w 3619883"/>
                <a:gd name="connsiteY12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515810 w 3619883"/>
                <a:gd name="connsiteY8" fmla="*/ 4128157 h 4275461"/>
                <a:gd name="connsiteX9" fmla="*/ 2515810 w 3619883"/>
                <a:gd name="connsiteY9" fmla="*/ 3951392 h 4275461"/>
                <a:gd name="connsiteX10" fmla="*/ 2338025 w 3619883"/>
                <a:gd name="connsiteY10" fmla="*/ 3951392 h 4275461"/>
                <a:gd name="connsiteX11" fmla="*/ 2338025 w 3619883"/>
                <a:gd name="connsiteY11" fmla="*/ 4128157 h 4275461"/>
                <a:gd name="connsiteX12" fmla="*/ 2395120 w 3619883"/>
                <a:gd name="connsiteY12" fmla="*/ 4128157 h 4275461"/>
                <a:gd name="connsiteX13" fmla="*/ 2337697 w 3619883"/>
                <a:gd name="connsiteY13" fmla="*/ 4275461 h 4275461"/>
                <a:gd name="connsiteX14" fmla="*/ 2150155 w 3619883"/>
                <a:gd name="connsiteY14" fmla="*/ 4275461 h 4275461"/>
                <a:gd name="connsiteX15" fmla="*/ 2150155 w 3619883"/>
                <a:gd name="connsiteY15" fmla="*/ 4128157 h 4275461"/>
                <a:gd name="connsiteX16" fmla="*/ 2204852 w 3619883"/>
                <a:gd name="connsiteY16" fmla="*/ 4128157 h 4275461"/>
                <a:gd name="connsiteX17" fmla="*/ 2204852 w 3619883"/>
                <a:gd name="connsiteY17" fmla="*/ 3951392 h 4275461"/>
                <a:gd name="connsiteX18" fmla="*/ 2027068 w 3619883"/>
                <a:gd name="connsiteY18" fmla="*/ 3951392 h 4275461"/>
                <a:gd name="connsiteX19" fmla="*/ 2027068 w 3619883"/>
                <a:gd name="connsiteY19" fmla="*/ 4128157 h 4275461"/>
                <a:gd name="connsiteX20" fmla="*/ 2079759 w 3619883"/>
                <a:gd name="connsiteY20" fmla="*/ 4128157 h 4275461"/>
                <a:gd name="connsiteX21" fmla="*/ 2079759 w 3619883"/>
                <a:gd name="connsiteY21" fmla="*/ 4275461 h 4275461"/>
                <a:gd name="connsiteX22" fmla="*/ 1824703 w 3619883"/>
                <a:gd name="connsiteY22" fmla="*/ 4275461 h 4275461"/>
                <a:gd name="connsiteX23" fmla="*/ 1834468 w 3619883"/>
                <a:gd name="connsiteY23" fmla="*/ 4128157 h 4275461"/>
                <a:gd name="connsiteX24" fmla="*/ 1893894 w 3619883"/>
                <a:gd name="connsiteY24" fmla="*/ 4128157 h 4275461"/>
                <a:gd name="connsiteX25" fmla="*/ 1893894 w 3619883"/>
                <a:gd name="connsiteY25" fmla="*/ 3951392 h 4275461"/>
                <a:gd name="connsiteX26" fmla="*/ 1716110 w 3619883"/>
                <a:gd name="connsiteY26" fmla="*/ 3951392 h 4275461"/>
                <a:gd name="connsiteX27" fmla="*/ 1716110 w 3619883"/>
                <a:gd name="connsiteY27" fmla="*/ 4006431 h 4275461"/>
                <a:gd name="connsiteX28" fmla="*/ 1703447 w 3619883"/>
                <a:gd name="connsiteY28" fmla="*/ 4007960 h 4275461"/>
                <a:gd name="connsiteX29" fmla="*/ 1716110 w 3619883"/>
                <a:gd name="connsiteY29" fmla="*/ 4044284 h 4275461"/>
                <a:gd name="connsiteX30" fmla="*/ 1716110 w 3619883"/>
                <a:gd name="connsiteY30" fmla="*/ 4128157 h 4275461"/>
                <a:gd name="connsiteX31" fmla="*/ 1745346 w 3619883"/>
                <a:gd name="connsiteY31" fmla="*/ 4128157 h 4275461"/>
                <a:gd name="connsiteX32" fmla="*/ 1796694 w 3619883"/>
                <a:gd name="connsiteY32" fmla="*/ 4275461 h 4275461"/>
                <a:gd name="connsiteX33" fmla="*/ 1558844 w 3619883"/>
                <a:gd name="connsiteY33" fmla="*/ 4275461 h 4275461"/>
                <a:gd name="connsiteX34" fmla="*/ 1517252 w 3619883"/>
                <a:gd name="connsiteY34" fmla="*/ 4128157 h 4275461"/>
                <a:gd name="connsiteX35" fmla="*/ 1582936 w 3619883"/>
                <a:gd name="connsiteY35" fmla="*/ 4128157 h 4275461"/>
                <a:gd name="connsiteX36" fmla="*/ 1582936 w 3619883"/>
                <a:gd name="connsiteY36" fmla="*/ 3951392 h 4275461"/>
                <a:gd name="connsiteX37" fmla="*/ 1405151 w 3619883"/>
                <a:gd name="connsiteY37" fmla="*/ 3951392 h 4275461"/>
                <a:gd name="connsiteX38" fmla="*/ 1405151 w 3619883"/>
                <a:gd name="connsiteY38" fmla="*/ 4128157 h 4275461"/>
                <a:gd name="connsiteX39" fmla="*/ 1468988 w 3619883"/>
                <a:gd name="connsiteY39" fmla="*/ 4128157 h 4275461"/>
                <a:gd name="connsiteX40" fmla="*/ 1427396 w 3619883"/>
                <a:gd name="connsiteY40" fmla="*/ 4275461 h 4275461"/>
                <a:gd name="connsiteX41" fmla="*/ 1210751 w 3619883"/>
                <a:gd name="connsiteY41" fmla="*/ 4275461 h 4275461"/>
                <a:gd name="connsiteX42" fmla="*/ 1210751 w 3619883"/>
                <a:gd name="connsiteY42" fmla="*/ 4128157 h 4275461"/>
                <a:gd name="connsiteX43" fmla="*/ 1271978 w 3619883"/>
                <a:gd name="connsiteY43" fmla="*/ 4128157 h 4275461"/>
                <a:gd name="connsiteX44" fmla="*/ 1271978 w 3619883"/>
                <a:gd name="connsiteY44" fmla="*/ 3951392 h 4275461"/>
                <a:gd name="connsiteX45" fmla="*/ 1094193 w 3619883"/>
                <a:gd name="connsiteY45" fmla="*/ 3951392 h 4275461"/>
                <a:gd name="connsiteX46" fmla="*/ 1094193 w 3619883"/>
                <a:gd name="connsiteY46" fmla="*/ 4128157 h 4275461"/>
                <a:gd name="connsiteX47" fmla="*/ 1140354 w 3619883"/>
                <a:gd name="connsiteY47" fmla="*/ 4128157 h 4275461"/>
                <a:gd name="connsiteX48" fmla="*/ 1140354 w 3619883"/>
                <a:gd name="connsiteY48" fmla="*/ 4275461 h 4275461"/>
                <a:gd name="connsiteX49" fmla="*/ 953807 w 3619883"/>
                <a:gd name="connsiteY49" fmla="*/ 4275461 h 4275461"/>
                <a:gd name="connsiteX50" fmla="*/ 912215 w 3619883"/>
                <a:gd name="connsiteY50" fmla="*/ 4128157 h 4275461"/>
                <a:gd name="connsiteX51" fmla="*/ 961020 w 3619883"/>
                <a:gd name="connsiteY51" fmla="*/ 4128157 h 4275461"/>
                <a:gd name="connsiteX52" fmla="*/ 961020 w 3619883"/>
                <a:gd name="connsiteY52" fmla="*/ 3951392 h 4275461"/>
                <a:gd name="connsiteX53" fmla="*/ 783235 w 3619883"/>
                <a:gd name="connsiteY53" fmla="*/ 3951392 h 4275461"/>
                <a:gd name="connsiteX54" fmla="*/ 783235 w 3619883"/>
                <a:gd name="connsiteY54" fmla="*/ 4128157 h 4275461"/>
                <a:gd name="connsiteX55" fmla="*/ 871024 w 3619883"/>
                <a:gd name="connsiteY55" fmla="*/ 4128157 h 4275461"/>
                <a:gd name="connsiteX56" fmla="*/ 829432 w 3619883"/>
                <a:gd name="connsiteY56" fmla="*/ 4275461 h 4275461"/>
                <a:gd name="connsiteX57" fmla="*/ 611484 w 3619883"/>
                <a:gd name="connsiteY57" fmla="*/ 4275461 h 4275461"/>
                <a:gd name="connsiteX58" fmla="*/ 621247 w 3619883"/>
                <a:gd name="connsiteY58" fmla="*/ 4128157 h 4275461"/>
                <a:gd name="connsiteX59" fmla="*/ 650062 w 3619883"/>
                <a:gd name="connsiteY59" fmla="*/ 4128157 h 4275461"/>
                <a:gd name="connsiteX60" fmla="*/ 650062 w 3619883"/>
                <a:gd name="connsiteY60" fmla="*/ 3951392 h 4275461"/>
                <a:gd name="connsiteX61" fmla="*/ 472277 w 3619883"/>
                <a:gd name="connsiteY61" fmla="*/ 3951392 h 4275461"/>
                <a:gd name="connsiteX62" fmla="*/ 472277 w 3619883"/>
                <a:gd name="connsiteY62" fmla="*/ 4128157 h 4275461"/>
                <a:gd name="connsiteX63" fmla="*/ 522650 w 3619883"/>
                <a:gd name="connsiteY63" fmla="*/ 4128157 h 4275461"/>
                <a:gd name="connsiteX64" fmla="*/ 573998 w 3619883"/>
                <a:gd name="connsiteY64" fmla="*/ 4275461 h 4275461"/>
                <a:gd name="connsiteX65" fmla="*/ 336164 w 3619883"/>
                <a:gd name="connsiteY65" fmla="*/ 4275461 h 4275461"/>
                <a:gd name="connsiteX66" fmla="*/ 294572 w 3619883"/>
                <a:gd name="connsiteY66" fmla="*/ 4128157 h 4275461"/>
                <a:gd name="connsiteX67" fmla="*/ 339106 w 3619883"/>
                <a:gd name="connsiteY67" fmla="*/ 4128157 h 4275461"/>
                <a:gd name="connsiteX68" fmla="*/ 339106 w 3619883"/>
                <a:gd name="connsiteY68" fmla="*/ 3951392 h 4275461"/>
                <a:gd name="connsiteX69" fmla="*/ 161321 w 3619883"/>
                <a:gd name="connsiteY69" fmla="*/ 3951392 h 4275461"/>
                <a:gd name="connsiteX70" fmla="*/ 161321 w 3619883"/>
                <a:gd name="connsiteY70" fmla="*/ 4128157 h 4275461"/>
                <a:gd name="connsiteX71" fmla="*/ 230914 w 3619883"/>
                <a:gd name="connsiteY71" fmla="*/ 4128157 h 4275461"/>
                <a:gd name="connsiteX72" fmla="*/ 189322 w 3619883"/>
                <a:gd name="connsiteY72" fmla="*/ 4275461 h 4275461"/>
                <a:gd name="connsiteX73" fmla="*/ 0 w 3619883"/>
                <a:gd name="connsiteY73" fmla="*/ 4275461 h 4275461"/>
                <a:gd name="connsiteX74" fmla="*/ 0 w 3619883"/>
                <a:gd name="connsiteY74" fmla="*/ 42229 h 4275461"/>
                <a:gd name="connsiteX75" fmla="*/ 42464 w 3619883"/>
                <a:gd name="connsiteY75" fmla="*/ 40518 h 4275461"/>
                <a:gd name="connsiteX76" fmla="*/ 137733 w 3619883"/>
                <a:gd name="connsiteY76" fmla="*/ 35355 h 4275461"/>
                <a:gd name="connsiteX77" fmla="*/ 270565 w 3619883"/>
                <a:gd name="connsiteY77" fmla="*/ 29759 h 4275461"/>
                <a:gd name="connsiteX78" fmla="*/ 479734 w 3619883"/>
                <a:gd name="connsiteY78" fmla="*/ 45455 h 4275461"/>
                <a:gd name="connsiteX79" fmla="*/ 524103 w 3619883"/>
                <a:gd name="connsiteY79" fmla="*/ 41625 h 4275461"/>
                <a:gd name="connsiteX80" fmla="*/ 624416 w 3619883"/>
                <a:gd name="connsiteY80" fmla="*/ 22696 h 4275461"/>
                <a:gd name="connsiteX81" fmla="*/ 657762 w 3619883"/>
                <a:gd name="connsiteY81" fmla="*/ 18351 h 4275461"/>
                <a:gd name="connsiteX82" fmla="*/ 690557 w 3619883"/>
                <a:gd name="connsiteY82" fmla="*/ 25792 h 4275461"/>
                <a:gd name="connsiteX83" fmla="*/ 745123 w 3619883"/>
                <a:gd name="connsiteY83" fmla="*/ 40157 h 4275461"/>
                <a:gd name="connsiteX84" fmla="*/ 789493 w 3619883"/>
                <a:gd name="connsiteY84" fmla="*/ 36327 h 4275461"/>
                <a:gd name="connsiteX85" fmla="*/ 854255 w 3619883"/>
                <a:gd name="connsiteY85" fmla="*/ 68887 h 4275461"/>
                <a:gd name="connsiteX86" fmla="*/ 897520 w 3619883"/>
                <a:gd name="connsiteY86" fmla="*/ 88629 h 4275461"/>
                <a:gd name="connsiteX87" fmla="*/ 940510 w 3619883"/>
                <a:gd name="connsiteY87" fmla="*/ 114265 h 4275461"/>
                <a:gd name="connsiteX88" fmla="*/ 1082712 w 3619883"/>
                <a:gd name="connsiteY88" fmla="*/ 144543 h 4275461"/>
                <a:gd name="connsiteX89" fmla="*/ 1205348 w 3619883"/>
                <a:gd name="connsiteY89" fmla="*/ 120753 h 4275461"/>
                <a:gd name="connsiteX90" fmla="*/ 1271764 w 3619883"/>
                <a:gd name="connsiteY90" fmla="*/ 117956 h 4275461"/>
                <a:gd name="connsiteX91" fmla="*/ 1315583 w 3619883"/>
                <a:gd name="connsiteY91" fmla="*/ 125912 h 4275461"/>
                <a:gd name="connsiteX92" fmla="*/ 1359125 w 3619883"/>
                <a:gd name="connsiteY92" fmla="*/ 139761 h 4275461"/>
                <a:gd name="connsiteX93" fmla="*/ 1391919 w 3619883"/>
                <a:gd name="connsiteY93" fmla="*/ 147202 h 4275461"/>
                <a:gd name="connsiteX94" fmla="*/ 1436563 w 3619883"/>
                <a:gd name="connsiteY94" fmla="*/ 137480 h 4275461"/>
                <a:gd name="connsiteX95" fmla="*/ 1471566 w 3619883"/>
                <a:gd name="connsiteY95" fmla="*/ 97777 h 4275461"/>
                <a:gd name="connsiteX96" fmla="*/ 1505739 w 3619883"/>
                <a:gd name="connsiteY96" fmla="*/ 75753 h 4275461"/>
                <a:gd name="connsiteX97" fmla="*/ 1590891 w 3619883"/>
                <a:gd name="connsiteY97" fmla="*/ 144702 h 4275461"/>
                <a:gd name="connsiteX98" fmla="*/ 1625616 w 3619883"/>
                <a:gd name="connsiteY98" fmla="*/ 110893 h 4275461"/>
                <a:gd name="connsiteX99" fmla="*/ 1658964 w 3619883"/>
                <a:gd name="connsiteY99" fmla="*/ 106547 h 4275461"/>
                <a:gd name="connsiteX100" fmla="*/ 1746598 w 3619883"/>
                <a:gd name="connsiteY100" fmla="*/ 122460 h 4275461"/>
                <a:gd name="connsiteX101" fmla="*/ 1811913 w 3619883"/>
                <a:gd name="connsiteY101" fmla="*/ 143234 h 4275461"/>
                <a:gd name="connsiteX102" fmla="*/ 1856557 w 3619883"/>
                <a:gd name="connsiteY102" fmla="*/ 133511 h 4275461"/>
                <a:gd name="connsiteX103" fmla="*/ 2066003 w 3619883"/>
                <a:gd name="connsiteY103" fmla="*/ 143313 h 4275461"/>
                <a:gd name="connsiteX104" fmla="*/ 2177615 w 3619883"/>
                <a:gd name="connsiteY104" fmla="*/ 119007 h 4275461"/>
                <a:gd name="connsiteX105" fmla="*/ 2255883 w 3619883"/>
                <a:gd name="connsiteY105" fmla="*/ 99047 h 4275461"/>
                <a:gd name="connsiteX106" fmla="*/ 2344622 w 3619883"/>
                <a:gd name="connsiteY106" fmla="*/ 91388 h 4275461"/>
                <a:gd name="connsiteX107" fmla="*/ 2455682 w 3619883"/>
                <a:gd name="connsiteY107" fmla="*/ 78869 h 4275461"/>
                <a:gd name="connsiteX108" fmla="*/ 2632609 w 3619883"/>
                <a:gd name="connsiteY108" fmla="*/ 75338 h 4275461"/>
                <a:gd name="connsiteX109" fmla="*/ 2742291 w 3619883"/>
                <a:gd name="connsiteY109" fmla="*/ 92282 h 4275461"/>
                <a:gd name="connsiteX110" fmla="*/ 2851974 w 3619883"/>
                <a:gd name="connsiteY110" fmla="*/ 109227 h 4275461"/>
                <a:gd name="connsiteX111" fmla="*/ 2907643 w 3619883"/>
                <a:gd name="connsiteY111" fmla="*/ 100020 h 4275461"/>
                <a:gd name="connsiteX112" fmla="*/ 2944022 w 3619883"/>
                <a:gd name="connsiteY112" fmla="*/ 30853 h 4275461"/>
                <a:gd name="connsiteX113" fmla="*/ 3022289 w 3619883"/>
                <a:gd name="connsiteY113" fmla="*/ 10893 h 4275461"/>
                <a:gd name="connsiteX114" fmla="*/ 3054807 w 3619883"/>
                <a:gd name="connsiteY114" fmla="*/ 24226 h 4275461"/>
                <a:gd name="connsiteX115" fmla="*/ 3141892 w 3619883"/>
                <a:gd name="connsiteY115" fmla="*/ 51925 h 4275461"/>
                <a:gd name="connsiteX116" fmla="*/ 3185711 w 3619883"/>
                <a:gd name="connsiteY116" fmla="*/ 59881 h 4275461"/>
                <a:gd name="connsiteX117" fmla="*/ 3219056 w 3619883"/>
                <a:gd name="connsiteY117" fmla="*/ 55536 h 4275461"/>
                <a:gd name="connsiteX118" fmla="*/ 3263425 w 3619883"/>
                <a:gd name="connsiteY118" fmla="*/ 51706 h 4275461"/>
                <a:gd name="connsiteX119" fmla="*/ 3296219 w 3619883"/>
                <a:gd name="connsiteY119" fmla="*/ 59147 h 4275461"/>
                <a:gd name="connsiteX120" fmla="*/ 3319094 w 3619883"/>
                <a:gd name="connsiteY120" fmla="*/ 42500 h 4275461"/>
                <a:gd name="connsiteX121" fmla="*/ 3420511 w 3619883"/>
                <a:gd name="connsiteY121" fmla="*/ 0 h 4275461"/>
                <a:gd name="connsiteX122" fmla="*/ 3453305 w 3619883"/>
                <a:gd name="connsiteY122" fmla="*/ 7440 h 4275461"/>
                <a:gd name="connsiteX123" fmla="*/ 3496571 w 3619883"/>
                <a:gd name="connsiteY123" fmla="*/ 27182 h 4275461"/>
                <a:gd name="connsiteX124" fmla="*/ 3602117 w 3619883"/>
                <a:gd name="connsiteY124" fmla="*/ 132521 h 4275461"/>
                <a:gd name="connsiteX125" fmla="*/ 3619883 w 3619883"/>
                <a:gd name="connsiteY125" fmla="*/ 140049 h 4275461"/>
                <a:gd name="connsiteX126" fmla="*/ 3619883 w 3619883"/>
                <a:gd name="connsiteY12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515810 w 3619883"/>
                <a:gd name="connsiteY8" fmla="*/ 3951392 h 4275461"/>
                <a:gd name="connsiteX9" fmla="*/ 2338025 w 3619883"/>
                <a:gd name="connsiteY9" fmla="*/ 3951392 h 4275461"/>
                <a:gd name="connsiteX10" fmla="*/ 2338025 w 3619883"/>
                <a:gd name="connsiteY10" fmla="*/ 4128157 h 4275461"/>
                <a:gd name="connsiteX11" fmla="*/ 2395120 w 3619883"/>
                <a:gd name="connsiteY11" fmla="*/ 4128157 h 4275461"/>
                <a:gd name="connsiteX12" fmla="*/ 2337697 w 3619883"/>
                <a:gd name="connsiteY12" fmla="*/ 4275461 h 4275461"/>
                <a:gd name="connsiteX13" fmla="*/ 2150155 w 3619883"/>
                <a:gd name="connsiteY13" fmla="*/ 4275461 h 4275461"/>
                <a:gd name="connsiteX14" fmla="*/ 2150155 w 3619883"/>
                <a:gd name="connsiteY14" fmla="*/ 4128157 h 4275461"/>
                <a:gd name="connsiteX15" fmla="*/ 2204852 w 3619883"/>
                <a:gd name="connsiteY15" fmla="*/ 4128157 h 4275461"/>
                <a:gd name="connsiteX16" fmla="*/ 2204852 w 3619883"/>
                <a:gd name="connsiteY16" fmla="*/ 3951392 h 4275461"/>
                <a:gd name="connsiteX17" fmla="*/ 2027068 w 3619883"/>
                <a:gd name="connsiteY17" fmla="*/ 3951392 h 4275461"/>
                <a:gd name="connsiteX18" fmla="*/ 2027068 w 3619883"/>
                <a:gd name="connsiteY18" fmla="*/ 4128157 h 4275461"/>
                <a:gd name="connsiteX19" fmla="*/ 2079759 w 3619883"/>
                <a:gd name="connsiteY19" fmla="*/ 4128157 h 4275461"/>
                <a:gd name="connsiteX20" fmla="*/ 2079759 w 3619883"/>
                <a:gd name="connsiteY20" fmla="*/ 4275461 h 4275461"/>
                <a:gd name="connsiteX21" fmla="*/ 1824703 w 3619883"/>
                <a:gd name="connsiteY21" fmla="*/ 4275461 h 4275461"/>
                <a:gd name="connsiteX22" fmla="*/ 1834468 w 3619883"/>
                <a:gd name="connsiteY22" fmla="*/ 4128157 h 4275461"/>
                <a:gd name="connsiteX23" fmla="*/ 1893894 w 3619883"/>
                <a:gd name="connsiteY23" fmla="*/ 4128157 h 4275461"/>
                <a:gd name="connsiteX24" fmla="*/ 1893894 w 3619883"/>
                <a:gd name="connsiteY24" fmla="*/ 3951392 h 4275461"/>
                <a:gd name="connsiteX25" fmla="*/ 1716110 w 3619883"/>
                <a:gd name="connsiteY25" fmla="*/ 3951392 h 4275461"/>
                <a:gd name="connsiteX26" fmla="*/ 1716110 w 3619883"/>
                <a:gd name="connsiteY26" fmla="*/ 4006431 h 4275461"/>
                <a:gd name="connsiteX27" fmla="*/ 1703447 w 3619883"/>
                <a:gd name="connsiteY27" fmla="*/ 4007960 h 4275461"/>
                <a:gd name="connsiteX28" fmla="*/ 1716110 w 3619883"/>
                <a:gd name="connsiteY28" fmla="*/ 4044284 h 4275461"/>
                <a:gd name="connsiteX29" fmla="*/ 1716110 w 3619883"/>
                <a:gd name="connsiteY29" fmla="*/ 4128157 h 4275461"/>
                <a:gd name="connsiteX30" fmla="*/ 1745346 w 3619883"/>
                <a:gd name="connsiteY30" fmla="*/ 4128157 h 4275461"/>
                <a:gd name="connsiteX31" fmla="*/ 1796694 w 3619883"/>
                <a:gd name="connsiteY31" fmla="*/ 4275461 h 4275461"/>
                <a:gd name="connsiteX32" fmla="*/ 1558844 w 3619883"/>
                <a:gd name="connsiteY32" fmla="*/ 4275461 h 4275461"/>
                <a:gd name="connsiteX33" fmla="*/ 1517252 w 3619883"/>
                <a:gd name="connsiteY33" fmla="*/ 4128157 h 4275461"/>
                <a:gd name="connsiteX34" fmla="*/ 1582936 w 3619883"/>
                <a:gd name="connsiteY34" fmla="*/ 4128157 h 4275461"/>
                <a:gd name="connsiteX35" fmla="*/ 1582936 w 3619883"/>
                <a:gd name="connsiteY35" fmla="*/ 3951392 h 4275461"/>
                <a:gd name="connsiteX36" fmla="*/ 1405151 w 3619883"/>
                <a:gd name="connsiteY36" fmla="*/ 3951392 h 4275461"/>
                <a:gd name="connsiteX37" fmla="*/ 1405151 w 3619883"/>
                <a:gd name="connsiteY37" fmla="*/ 4128157 h 4275461"/>
                <a:gd name="connsiteX38" fmla="*/ 1468988 w 3619883"/>
                <a:gd name="connsiteY38" fmla="*/ 4128157 h 4275461"/>
                <a:gd name="connsiteX39" fmla="*/ 1427396 w 3619883"/>
                <a:gd name="connsiteY39" fmla="*/ 4275461 h 4275461"/>
                <a:gd name="connsiteX40" fmla="*/ 1210751 w 3619883"/>
                <a:gd name="connsiteY40" fmla="*/ 4275461 h 4275461"/>
                <a:gd name="connsiteX41" fmla="*/ 1210751 w 3619883"/>
                <a:gd name="connsiteY41" fmla="*/ 4128157 h 4275461"/>
                <a:gd name="connsiteX42" fmla="*/ 1271978 w 3619883"/>
                <a:gd name="connsiteY42" fmla="*/ 4128157 h 4275461"/>
                <a:gd name="connsiteX43" fmla="*/ 1271978 w 3619883"/>
                <a:gd name="connsiteY43" fmla="*/ 3951392 h 4275461"/>
                <a:gd name="connsiteX44" fmla="*/ 1094193 w 3619883"/>
                <a:gd name="connsiteY44" fmla="*/ 3951392 h 4275461"/>
                <a:gd name="connsiteX45" fmla="*/ 1094193 w 3619883"/>
                <a:gd name="connsiteY45" fmla="*/ 4128157 h 4275461"/>
                <a:gd name="connsiteX46" fmla="*/ 1140354 w 3619883"/>
                <a:gd name="connsiteY46" fmla="*/ 4128157 h 4275461"/>
                <a:gd name="connsiteX47" fmla="*/ 1140354 w 3619883"/>
                <a:gd name="connsiteY47" fmla="*/ 4275461 h 4275461"/>
                <a:gd name="connsiteX48" fmla="*/ 953807 w 3619883"/>
                <a:gd name="connsiteY48" fmla="*/ 4275461 h 4275461"/>
                <a:gd name="connsiteX49" fmla="*/ 912215 w 3619883"/>
                <a:gd name="connsiteY49" fmla="*/ 4128157 h 4275461"/>
                <a:gd name="connsiteX50" fmla="*/ 961020 w 3619883"/>
                <a:gd name="connsiteY50" fmla="*/ 4128157 h 4275461"/>
                <a:gd name="connsiteX51" fmla="*/ 961020 w 3619883"/>
                <a:gd name="connsiteY51" fmla="*/ 3951392 h 4275461"/>
                <a:gd name="connsiteX52" fmla="*/ 783235 w 3619883"/>
                <a:gd name="connsiteY52" fmla="*/ 3951392 h 4275461"/>
                <a:gd name="connsiteX53" fmla="*/ 783235 w 3619883"/>
                <a:gd name="connsiteY53" fmla="*/ 4128157 h 4275461"/>
                <a:gd name="connsiteX54" fmla="*/ 871024 w 3619883"/>
                <a:gd name="connsiteY54" fmla="*/ 4128157 h 4275461"/>
                <a:gd name="connsiteX55" fmla="*/ 829432 w 3619883"/>
                <a:gd name="connsiteY55" fmla="*/ 4275461 h 4275461"/>
                <a:gd name="connsiteX56" fmla="*/ 611484 w 3619883"/>
                <a:gd name="connsiteY56" fmla="*/ 4275461 h 4275461"/>
                <a:gd name="connsiteX57" fmla="*/ 621247 w 3619883"/>
                <a:gd name="connsiteY57" fmla="*/ 4128157 h 4275461"/>
                <a:gd name="connsiteX58" fmla="*/ 650062 w 3619883"/>
                <a:gd name="connsiteY58" fmla="*/ 4128157 h 4275461"/>
                <a:gd name="connsiteX59" fmla="*/ 650062 w 3619883"/>
                <a:gd name="connsiteY59" fmla="*/ 3951392 h 4275461"/>
                <a:gd name="connsiteX60" fmla="*/ 472277 w 3619883"/>
                <a:gd name="connsiteY60" fmla="*/ 3951392 h 4275461"/>
                <a:gd name="connsiteX61" fmla="*/ 472277 w 3619883"/>
                <a:gd name="connsiteY61" fmla="*/ 4128157 h 4275461"/>
                <a:gd name="connsiteX62" fmla="*/ 522650 w 3619883"/>
                <a:gd name="connsiteY62" fmla="*/ 4128157 h 4275461"/>
                <a:gd name="connsiteX63" fmla="*/ 573998 w 3619883"/>
                <a:gd name="connsiteY63" fmla="*/ 4275461 h 4275461"/>
                <a:gd name="connsiteX64" fmla="*/ 336164 w 3619883"/>
                <a:gd name="connsiteY64" fmla="*/ 4275461 h 4275461"/>
                <a:gd name="connsiteX65" fmla="*/ 294572 w 3619883"/>
                <a:gd name="connsiteY65" fmla="*/ 4128157 h 4275461"/>
                <a:gd name="connsiteX66" fmla="*/ 339106 w 3619883"/>
                <a:gd name="connsiteY66" fmla="*/ 4128157 h 4275461"/>
                <a:gd name="connsiteX67" fmla="*/ 339106 w 3619883"/>
                <a:gd name="connsiteY67" fmla="*/ 3951392 h 4275461"/>
                <a:gd name="connsiteX68" fmla="*/ 161321 w 3619883"/>
                <a:gd name="connsiteY68" fmla="*/ 3951392 h 4275461"/>
                <a:gd name="connsiteX69" fmla="*/ 161321 w 3619883"/>
                <a:gd name="connsiteY69" fmla="*/ 4128157 h 4275461"/>
                <a:gd name="connsiteX70" fmla="*/ 230914 w 3619883"/>
                <a:gd name="connsiteY70" fmla="*/ 4128157 h 4275461"/>
                <a:gd name="connsiteX71" fmla="*/ 189322 w 3619883"/>
                <a:gd name="connsiteY71" fmla="*/ 4275461 h 4275461"/>
                <a:gd name="connsiteX72" fmla="*/ 0 w 3619883"/>
                <a:gd name="connsiteY72" fmla="*/ 4275461 h 4275461"/>
                <a:gd name="connsiteX73" fmla="*/ 0 w 3619883"/>
                <a:gd name="connsiteY73" fmla="*/ 42229 h 4275461"/>
                <a:gd name="connsiteX74" fmla="*/ 42464 w 3619883"/>
                <a:gd name="connsiteY74" fmla="*/ 40518 h 4275461"/>
                <a:gd name="connsiteX75" fmla="*/ 137733 w 3619883"/>
                <a:gd name="connsiteY75" fmla="*/ 35355 h 4275461"/>
                <a:gd name="connsiteX76" fmla="*/ 270565 w 3619883"/>
                <a:gd name="connsiteY76" fmla="*/ 29759 h 4275461"/>
                <a:gd name="connsiteX77" fmla="*/ 479734 w 3619883"/>
                <a:gd name="connsiteY77" fmla="*/ 45455 h 4275461"/>
                <a:gd name="connsiteX78" fmla="*/ 524103 w 3619883"/>
                <a:gd name="connsiteY78" fmla="*/ 41625 h 4275461"/>
                <a:gd name="connsiteX79" fmla="*/ 624416 w 3619883"/>
                <a:gd name="connsiteY79" fmla="*/ 22696 h 4275461"/>
                <a:gd name="connsiteX80" fmla="*/ 657762 w 3619883"/>
                <a:gd name="connsiteY80" fmla="*/ 18351 h 4275461"/>
                <a:gd name="connsiteX81" fmla="*/ 690557 w 3619883"/>
                <a:gd name="connsiteY81" fmla="*/ 25792 h 4275461"/>
                <a:gd name="connsiteX82" fmla="*/ 745123 w 3619883"/>
                <a:gd name="connsiteY82" fmla="*/ 40157 h 4275461"/>
                <a:gd name="connsiteX83" fmla="*/ 789493 w 3619883"/>
                <a:gd name="connsiteY83" fmla="*/ 36327 h 4275461"/>
                <a:gd name="connsiteX84" fmla="*/ 854255 w 3619883"/>
                <a:gd name="connsiteY84" fmla="*/ 68887 h 4275461"/>
                <a:gd name="connsiteX85" fmla="*/ 897520 w 3619883"/>
                <a:gd name="connsiteY85" fmla="*/ 88629 h 4275461"/>
                <a:gd name="connsiteX86" fmla="*/ 940510 w 3619883"/>
                <a:gd name="connsiteY86" fmla="*/ 114265 h 4275461"/>
                <a:gd name="connsiteX87" fmla="*/ 1082712 w 3619883"/>
                <a:gd name="connsiteY87" fmla="*/ 144543 h 4275461"/>
                <a:gd name="connsiteX88" fmla="*/ 1205348 w 3619883"/>
                <a:gd name="connsiteY88" fmla="*/ 120753 h 4275461"/>
                <a:gd name="connsiteX89" fmla="*/ 1271764 w 3619883"/>
                <a:gd name="connsiteY89" fmla="*/ 117956 h 4275461"/>
                <a:gd name="connsiteX90" fmla="*/ 1315583 w 3619883"/>
                <a:gd name="connsiteY90" fmla="*/ 125912 h 4275461"/>
                <a:gd name="connsiteX91" fmla="*/ 1359125 w 3619883"/>
                <a:gd name="connsiteY91" fmla="*/ 139761 h 4275461"/>
                <a:gd name="connsiteX92" fmla="*/ 1391919 w 3619883"/>
                <a:gd name="connsiteY92" fmla="*/ 147202 h 4275461"/>
                <a:gd name="connsiteX93" fmla="*/ 1436563 w 3619883"/>
                <a:gd name="connsiteY93" fmla="*/ 137480 h 4275461"/>
                <a:gd name="connsiteX94" fmla="*/ 1471566 w 3619883"/>
                <a:gd name="connsiteY94" fmla="*/ 97777 h 4275461"/>
                <a:gd name="connsiteX95" fmla="*/ 1505739 w 3619883"/>
                <a:gd name="connsiteY95" fmla="*/ 75753 h 4275461"/>
                <a:gd name="connsiteX96" fmla="*/ 1590891 w 3619883"/>
                <a:gd name="connsiteY96" fmla="*/ 144702 h 4275461"/>
                <a:gd name="connsiteX97" fmla="*/ 1625616 w 3619883"/>
                <a:gd name="connsiteY97" fmla="*/ 110893 h 4275461"/>
                <a:gd name="connsiteX98" fmla="*/ 1658964 w 3619883"/>
                <a:gd name="connsiteY98" fmla="*/ 106547 h 4275461"/>
                <a:gd name="connsiteX99" fmla="*/ 1746598 w 3619883"/>
                <a:gd name="connsiteY99" fmla="*/ 122460 h 4275461"/>
                <a:gd name="connsiteX100" fmla="*/ 1811913 w 3619883"/>
                <a:gd name="connsiteY100" fmla="*/ 143234 h 4275461"/>
                <a:gd name="connsiteX101" fmla="*/ 1856557 w 3619883"/>
                <a:gd name="connsiteY101" fmla="*/ 133511 h 4275461"/>
                <a:gd name="connsiteX102" fmla="*/ 2066003 w 3619883"/>
                <a:gd name="connsiteY102" fmla="*/ 143313 h 4275461"/>
                <a:gd name="connsiteX103" fmla="*/ 2177615 w 3619883"/>
                <a:gd name="connsiteY103" fmla="*/ 119007 h 4275461"/>
                <a:gd name="connsiteX104" fmla="*/ 2255883 w 3619883"/>
                <a:gd name="connsiteY104" fmla="*/ 99047 h 4275461"/>
                <a:gd name="connsiteX105" fmla="*/ 2344622 w 3619883"/>
                <a:gd name="connsiteY105" fmla="*/ 91388 h 4275461"/>
                <a:gd name="connsiteX106" fmla="*/ 2455682 w 3619883"/>
                <a:gd name="connsiteY106" fmla="*/ 78869 h 4275461"/>
                <a:gd name="connsiteX107" fmla="*/ 2632609 w 3619883"/>
                <a:gd name="connsiteY107" fmla="*/ 75338 h 4275461"/>
                <a:gd name="connsiteX108" fmla="*/ 2742291 w 3619883"/>
                <a:gd name="connsiteY108" fmla="*/ 92282 h 4275461"/>
                <a:gd name="connsiteX109" fmla="*/ 2851974 w 3619883"/>
                <a:gd name="connsiteY109" fmla="*/ 109227 h 4275461"/>
                <a:gd name="connsiteX110" fmla="*/ 2907643 w 3619883"/>
                <a:gd name="connsiteY110" fmla="*/ 100020 h 4275461"/>
                <a:gd name="connsiteX111" fmla="*/ 2944022 w 3619883"/>
                <a:gd name="connsiteY111" fmla="*/ 30853 h 4275461"/>
                <a:gd name="connsiteX112" fmla="*/ 3022289 w 3619883"/>
                <a:gd name="connsiteY112" fmla="*/ 10893 h 4275461"/>
                <a:gd name="connsiteX113" fmla="*/ 3054807 w 3619883"/>
                <a:gd name="connsiteY113" fmla="*/ 24226 h 4275461"/>
                <a:gd name="connsiteX114" fmla="*/ 3141892 w 3619883"/>
                <a:gd name="connsiteY114" fmla="*/ 51925 h 4275461"/>
                <a:gd name="connsiteX115" fmla="*/ 3185711 w 3619883"/>
                <a:gd name="connsiteY115" fmla="*/ 59881 h 4275461"/>
                <a:gd name="connsiteX116" fmla="*/ 3219056 w 3619883"/>
                <a:gd name="connsiteY116" fmla="*/ 55536 h 4275461"/>
                <a:gd name="connsiteX117" fmla="*/ 3263425 w 3619883"/>
                <a:gd name="connsiteY117" fmla="*/ 51706 h 4275461"/>
                <a:gd name="connsiteX118" fmla="*/ 3296219 w 3619883"/>
                <a:gd name="connsiteY118" fmla="*/ 59147 h 4275461"/>
                <a:gd name="connsiteX119" fmla="*/ 3319094 w 3619883"/>
                <a:gd name="connsiteY119" fmla="*/ 42500 h 4275461"/>
                <a:gd name="connsiteX120" fmla="*/ 3420511 w 3619883"/>
                <a:gd name="connsiteY120" fmla="*/ 0 h 4275461"/>
                <a:gd name="connsiteX121" fmla="*/ 3453305 w 3619883"/>
                <a:gd name="connsiteY121" fmla="*/ 7440 h 4275461"/>
                <a:gd name="connsiteX122" fmla="*/ 3496571 w 3619883"/>
                <a:gd name="connsiteY122" fmla="*/ 27182 h 4275461"/>
                <a:gd name="connsiteX123" fmla="*/ 3602117 w 3619883"/>
                <a:gd name="connsiteY123" fmla="*/ 132521 h 4275461"/>
                <a:gd name="connsiteX124" fmla="*/ 3619883 w 3619883"/>
                <a:gd name="connsiteY124" fmla="*/ 140049 h 4275461"/>
                <a:gd name="connsiteX125" fmla="*/ 3619883 w 3619883"/>
                <a:gd name="connsiteY12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3951392 h 4275461"/>
                <a:gd name="connsiteX9" fmla="*/ 2338025 w 3619883"/>
                <a:gd name="connsiteY9" fmla="*/ 4128157 h 4275461"/>
                <a:gd name="connsiteX10" fmla="*/ 2395120 w 3619883"/>
                <a:gd name="connsiteY10" fmla="*/ 4128157 h 4275461"/>
                <a:gd name="connsiteX11" fmla="*/ 2337697 w 3619883"/>
                <a:gd name="connsiteY11" fmla="*/ 4275461 h 4275461"/>
                <a:gd name="connsiteX12" fmla="*/ 2150155 w 3619883"/>
                <a:gd name="connsiteY12" fmla="*/ 4275461 h 4275461"/>
                <a:gd name="connsiteX13" fmla="*/ 2150155 w 3619883"/>
                <a:gd name="connsiteY13" fmla="*/ 4128157 h 4275461"/>
                <a:gd name="connsiteX14" fmla="*/ 2204852 w 3619883"/>
                <a:gd name="connsiteY14" fmla="*/ 4128157 h 4275461"/>
                <a:gd name="connsiteX15" fmla="*/ 2204852 w 3619883"/>
                <a:gd name="connsiteY15" fmla="*/ 3951392 h 4275461"/>
                <a:gd name="connsiteX16" fmla="*/ 2027068 w 3619883"/>
                <a:gd name="connsiteY16" fmla="*/ 3951392 h 4275461"/>
                <a:gd name="connsiteX17" fmla="*/ 2027068 w 3619883"/>
                <a:gd name="connsiteY17" fmla="*/ 4128157 h 4275461"/>
                <a:gd name="connsiteX18" fmla="*/ 2079759 w 3619883"/>
                <a:gd name="connsiteY18" fmla="*/ 4128157 h 4275461"/>
                <a:gd name="connsiteX19" fmla="*/ 2079759 w 3619883"/>
                <a:gd name="connsiteY19" fmla="*/ 4275461 h 4275461"/>
                <a:gd name="connsiteX20" fmla="*/ 1824703 w 3619883"/>
                <a:gd name="connsiteY20" fmla="*/ 4275461 h 4275461"/>
                <a:gd name="connsiteX21" fmla="*/ 1834468 w 3619883"/>
                <a:gd name="connsiteY21" fmla="*/ 4128157 h 4275461"/>
                <a:gd name="connsiteX22" fmla="*/ 1893894 w 3619883"/>
                <a:gd name="connsiteY22" fmla="*/ 4128157 h 4275461"/>
                <a:gd name="connsiteX23" fmla="*/ 1893894 w 3619883"/>
                <a:gd name="connsiteY23" fmla="*/ 3951392 h 4275461"/>
                <a:gd name="connsiteX24" fmla="*/ 1716110 w 3619883"/>
                <a:gd name="connsiteY24" fmla="*/ 3951392 h 4275461"/>
                <a:gd name="connsiteX25" fmla="*/ 1716110 w 3619883"/>
                <a:gd name="connsiteY25" fmla="*/ 4006431 h 4275461"/>
                <a:gd name="connsiteX26" fmla="*/ 1703447 w 3619883"/>
                <a:gd name="connsiteY26" fmla="*/ 4007960 h 4275461"/>
                <a:gd name="connsiteX27" fmla="*/ 1716110 w 3619883"/>
                <a:gd name="connsiteY27" fmla="*/ 4044284 h 4275461"/>
                <a:gd name="connsiteX28" fmla="*/ 1716110 w 3619883"/>
                <a:gd name="connsiteY28" fmla="*/ 4128157 h 4275461"/>
                <a:gd name="connsiteX29" fmla="*/ 1745346 w 3619883"/>
                <a:gd name="connsiteY29" fmla="*/ 4128157 h 4275461"/>
                <a:gd name="connsiteX30" fmla="*/ 1796694 w 3619883"/>
                <a:gd name="connsiteY30" fmla="*/ 4275461 h 4275461"/>
                <a:gd name="connsiteX31" fmla="*/ 1558844 w 3619883"/>
                <a:gd name="connsiteY31" fmla="*/ 4275461 h 4275461"/>
                <a:gd name="connsiteX32" fmla="*/ 1517252 w 3619883"/>
                <a:gd name="connsiteY32" fmla="*/ 4128157 h 4275461"/>
                <a:gd name="connsiteX33" fmla="*/ 1582936 w 3619883"/>
                <a:gd name="connsiteY33" fmla="*/ 4128157 h 4275461"/>
                <a:gd name="connsiteX34" fmla="*/ 1582936 w 3619883"/>
                <a:gd name="connsiteY34" fmla="*/ 3951392 h 4275461"/>
                <a:gd name="connsiteX35" fmla="*/ 1405151 w 3619883"/>
                <a:gd name="connsiteY35" fmla="*/ 3951392 h 4275461"/>
                <a:gd name="connsiteX36" fmla="*/ 1405151 w 3619883"/>
                <a:gd name="connsiteY36" fmla="*/ 4128157 h 4275461"/>
                <a:gd name="connsiteX37" fmla="*/ 1468988 w 3619883"/>
                <a:gd name="connsiteY37" fmla="*/ 4128157 h 4275461"/>
                <a:gd name="connsiteX38" fmla="*/ 1427396 w 3619883"/>
                <a:gd name="connsiteY38" fmla="*/ 4275461 h 4275461"/>
                <a:gd name="connsiteX39" fmla="*/ 1210751 w 3619883"/>
                <a:gd name="connsiteY39" fmla="*/ 4275461 h 4275461"/>
                <a:gd name="connsiteX40" fmla="*/ 1210751 w 3619883"/>
                <a:gd name="connsiteY40" fmla="*/ 4128157 h 4275461"/>
                <a:gd name="connsiteX41" fmla="*/ 1271978 w 3619883"/>
                <a:gd name="connsiteY41" fmla="*/ 4128157 h 4275461"/>
                <a:gd name="connsiteX42" fmla="*/ 1271978 w 3619883"/>
                <a:gd name="connsiteY42" fmla="*/ 3951392 h 4275461"/>
                <a:gd name="connsiteX43" fmla="*/ 1094193 w 3619883"/>
                <a:gd name="connsiteY43" fmla="*/ 3951392 h 4275461"/>
                <a:gd name="connsiteX44" fmla="*/ 1094193 w 3619883"/>
                <a:gd name="connsiteY44" fmla="*/ 4128157 h 4275461"/>
                <a:gd name="connsiteX45" fmla="*/ 1140354 w 3619883"/>
                <a:gd name="connsiteY45" fmla="*/ 4128157 h 4275461"/>
                <a:gd name="connsiteX46" fmla="*/ 1140354 w 3619883"/>
                <a:gd name="connsiteY46" fmla="*/ 4275461 h 4275461"/>
                <a:gd name="connsiteX47" fmla="*/ 953807 w 3619883"/>
                <a:gd name="connsiteY47" fmla="*/ 4275461 h 4275461"/>
                <a:gd name="connsiteX48" fmla="*/ 912215 w 3619883"/>
                <a:gd name="connsiteY48" fmla="*/ 4128157 h 4275461"/>
                <a:gd name="connsiteX49" fmla="*/ 961020 w 3619883"/>
                <a:gd name="connsiteY49" fmla="*/ 4128157 h 4275461"/>
                <a:gd name="connsiteX50" fmla="*/ 961020 w 3619883"/>
                <a:gd name="connsiteY50" fmla="*/ 3951392 h 4275461"/>
                <a:gd name="connsiteX51" fmla="*/ 783235 w 3619883"/>
                <a:gd name="connsiteY51" fmla="*/ 3951392 h 4275461"/>
                <a:gd name="connsiteX52" fmla="*/ 783235 w 3619883"/>
                <a:gd name="connsiteY52" fmla="*/ 4128157 h 4275461"/>
                <a:gd name="connsiteX53" fmla="*/ 871024 w 3619883"/>
                <a:gd name="connsiteY53" fmla="*/ 4128157 h 4275461"/>
                <a:gd name="connsiteX54" fmla="*/ 829432 w 3619883"/>
                <a:gd name="connsiteY54" fmla="*/ 4275461 h 4275461"/>
                <a:gd name="connsiteX55" fmla="*/ 611484 w 3619883"/>
                <a:gd name="connsiteY55" fmla="*/ 4275461 h 4275461"/>
                <a:gd name="connsiteX56" fmla="*/ 621247 w 3619883"/>
                <a:gd name="connsiteY56" fmla="*/ 4128157 h 4275461"/>
                <a:gd name="connsiteX57" fmla="*/ 650062 w 3619883"/>
                <a:gd name="connsiteY57" fmla="*/ 4128157 h 4275461"/>
                <a:gd name="connsiteX58" fmla="*/ 650062 w 3619883"/>
                <a:gd name="connsiteY58" fmla="*/ 3951392 h 4275461"/>
                <a:gd name="connsiteX59" fmla="*/ 472277 w 3619883"/>
                <a:gd name="connsiteY59" fmla="*/ 3951392 h 4275461"/>
                <a:gd name="connsiteX60" fmla="*/ 472277 w 3619883"/>
                <a:gd name="connsiteY60" fmla="*/ 4128157 h 4275461"/>
                <a:gd name="connsiteX61" fmla="*/ 522650 w 3619883"/>
                <a:gd name="connsiteY61" fmla="*/ 4128157 h 4275461"/>
                <a:gd name="connsiteX62" fmla="*/ 573998 w 3619883"/>
                <a:gd name="connsiteY62" fmla="*/ 4275461 h 4275461"/>
                <a:gd name="connsiteX63" fmla="*/ 336164 w 3619883"/>
                <a:gd name="connsiteY63" fmla="*/ 4275461 h 4275461"/>
                <a:gd name="connsiteX64" fmla="*/ 294572 w 3619883"/>
                <a:gd name="connsiteY64" fmla="*/ 4128157 h 4275461"/>
                <a:gd name="connsiteX65" fmla="*/ 339106 w 3619883"/>
                <a:gd name="connsiteY65" fmla="*/ 4128157 h 4275461"/>
                <a:gd name="connsiteX66" fmla="*/ 339106 w 3619883"/>
                <a:gd name="connsiteY66" fmla="*/ 3951392 h 4275461"/>
                <a:gd name="connsiteX67" fmla="*/ 161321 w 3619883"/>
                <a:gd name="connsiteY67" fmla="*/ 3951392 h 4275461"/>
                <a:gd name="connsiteX68" fmla="*/ 161321 w 3619883"/>
                <a:gd name="connsiteY68" fmla="*/ 4128157 h 4275461"/>
                <a:gd name="connsiteX69" fmla="*/ 230914 w 3619883"/>
                <a:gd name="connsiteY69" fmla="*/ 4128157 h 4275461"/>
                <a:gd name="connsiteX70" fmla="*/ 189322 w 3619883"/>
                <a:gd name="connsiteY70" fmla="*/ 4275461 h 4275461"/>
                <a:gd name="connsiteX71" fmla="*/ 0 w 3619883"/>
                <a:gd name="connsiteY71" fmla="*/ 4275461 h 4275461"/>
                <a:gd name="connsiteX72" fmla="*/ 0 w 3619883"/>
                <a:gd name="connsiteY72" fmla="*/ 42229 h 4275461"/>
                <a:gd name="connsiteX73" fmla="*/ 42464 w 3619883"/>
                <a:gd name="connsiteY73" fmla="*/ 40518 h 4275461"/>
                <a:gd name="connsiteX74" fmla="*/ 137733 w 3619883"/>
                <a:gd name="connsiteY74" fmla="*/ 35355 h 4275461"/>
                <a:gd name="connsiteX75" fmla="*/ 270565 w 3619883"/>
                <a:gd name="connsiteY75" fmla="*/ 29759 h 4275461"/>
                <a:gd name="connsiteX76" fmla="*/ 479734 w 3619883"/>
                <a:gd name="connsiteY76" fmla="*/ 45455 h 4275461"/>
                <a:gd name="connsiteX77" fmla="*/ 524103 w 3619883"/>
                <a:gd name="connsiteY77" fmla="*/ 41625 h 4275461"/>
                <a:gd name="connsiteX78" fmla="*/ 624416 w 3619883"/>
                <a:gd name="connsiteY78" fmla="*/ 22696 h 4275461"/>
                <a:gd name="connsiteX79" fmla="*/ 657762 w 3619883"/>
                <a:gd name="connsiteY79" fmla="*/ 18351 h 4275461"/>
                <a:gd name="connsiteX80" fmla="*/ 690557 w 3619883"/>
                <a:gd name="connsiteY80" fmla="*/ 25792 h 4275461"/>
                <a:gd name="connsiteX81" fmla="*/ 745123 w 3619883"/>
                <a:gd name="connsiteY81" fmla="*/ 40157 h 4275461"/>
                <a:gd name="connsiteX82" fmla="*/ 789493 w 3619883"/>
                <a:gd name="connsiteY82" fmla="*/ 36327 h 4275461"/>
                <a:gd name="connsiteX83" fmla="*/ 854255 w 3619883"/>
                <a:gd name="connsiteY83" fmla="*/ 68887 h 4275461"/>
                <a:gd name="connsiteX84" fmla="*/ 897520 w 3619883"/>
                <a:gd name="connsiteY84" fmla="*/ 88629 h 4275461"/>
                <a:gd name="connsiteX85" fmla="*/ 940510 w 3619883"/>
                <a:gd name="connsiteY85" fmla="*/ 114265 h 4275461"/>
                <a:gd name="connsiteX86" fmla="*/ 1082712 w 3619883"/>
                <a:gd name="connsiteY86" fmla="*/ 144543 h 4275461"/>
                <a:gd name="connsiteX87" fmla="*/ 1205348 w 3619883"/>
                <a:gd name="connsiteY87" fmla="*/ 120753 h 4275461"/>
                <a:gd name="connsiteX88" fmla="*/ 1271764 w 3619883"/>
                <a:gd name="connsiteY88" fmla="*/ 117956 h 4275461"/>
                <a:gd name="connsiteX89" fmla="*/ 1315583 w 3619883"/>
                <a:gd name="connsiteY89" fmla="*/ 125912 h 4275461"/>
                <a:gd name="connsiteX90" fmla="*/ 1359125 w 3619883"/>
                <a:gd name="connsiteY90" fmla="*/ 139761 h 4275461"/>
                <a:gd name="connsiteX91" fmla="*/ 1391919 w 3619883"/>
                <a:gd name="connsiteY91" fmla="*/ 147202 h 4275461"/>
                <a:gd name="connsiteX92" fmla="*/ 1436563 w 3619883"/>
                <a:gd name="connsiteY92" fmla="*/ 137480 h 4275461"/>
                <a:gd name="connsiteX93" fmla="*/ 1471566 w 3619883"/>
                <a:gd name="connsiteY93" fmla="*/ 97777 h 4275461"/>
                <a:gd name="connsiteX94" fmla="*/ 1505739 w 3619883"/>
                <a:gd name="connsiteY94" fmla="*/ 75753 h 4275461"/>
                <a:gd name="connsiteX95" fmla="*/ 1590891 w 3619883"/>
                <a:gd name="connsiteY95" fmla="*/ 144702 h 4275461"/>
                <a:gd name="connsiteX96" fmla="*/ 1625616 w 3619883"/>
                <a:gd name="connsiteY96" fmla="*/ 110893 h 4275461"/>
                <a:gd name="connsiteX97" fmla="*/ 1658964 w 3619883"/>
                <a:gd name="connsiteY97" fmla="*/ 106547 h 4275461"/>
                <a:gd name="connsiteX98" fmla="*/ 1746598 w 3619883"/>
                <a:gd name="connsiteY98" fmla="*/ 122460 h 4275461"/>
                <a:gd name="connsiteX99" fmla="*/ 1811913 w 3619883"/>
                <a:gd name="connsiteY99" fmla="*/ 143234 h 4275461"/>
                <a:gd name="connsiteX100" fmla="*/ 1856557 w 3619883"/>
                <a:gd name="connsiteY100" fmla="*/ 133511 h 4275461"/>
                <a:gd name="connsiteX101" fmla="*/ 2066003 w 3619883"/>
                <a:gd name="connsiteY101" fmla="*/ 143313 h 4275461"/>
                <a:gd name="connsiteX102" fmla="*/ 2177615 w 3619883"/>
                <a:gd name="connsiteY102" fmla="*/ 119007 h 4275461"/>
                <a:gd name="connsiteX103" fmla="*/ 2255883 w 3619883"/>
                <a:gd name="connsiteY103" fmla="*/ 99047 h 4275461"/>
                <a:gd name="connsiteX104" fmla="*/ 2344622 w 3619883"/>
                <a:gd name="connsiteY104" fmla="*/ 91388 h 4275461"/>
                <a:gd name="connsiteX105" fmla="*/ 2455682 w 3619883"/>
                <a:gd name="connsiteY105" fmla="*/ 78869 h 4275461"/>
                <a:gd name="connsiteX106" fmla="*/ 2632609 w 3619883"/>
                <a:gd name="connsiteY106" fmla="*/ 75338 h 4275461"/>
                <a:gd name="connsiteX107" fmla="*/ 2742291 w 3619883"/>
                <a:gd name="connsiteY107" fmla="*/ 92282 h 4275461"/>
                <a:gd name="connsiteX108" fmla="*/ 2851974 w 3619883"/>
                <a:gd name="connsiteY108" fmla="*/ 109227 h 4275461"/>
                <a:gd name="connsiteX109" fmla="*/ 2907643 w 3619883"/>
                <a:gd name="connsiteY109" fmla="*/ 100020 h 4275461"/>
                <a:gd name="connsiteX110" fmla="*/ 2944022 w 3619883"/>
                <a:gd name="connsiteY110" fmla="*/ 30853 h 4275461"/>
                <a:gd name="connsiteX111" fmla="*/ 3022289 w 3619883"/>
                <a:gd name="connsiteY111" fmla="*/ 10893 h 4275461"/>
                <a:gd name="connsiteX112" fmla="*/ 3054807 w 3619883"/>
                <a:gd name="connsiteY112" fmla="*/ 24226 h 4275461"/>
                <a:gd name="connsiteX113" fmla="*/ 3141892 w 3619883"/>
                <a:gd name="connsiteY113" fmla="*/ 51925 h 4275461"/>
                <a:gd name="connsiteX114" fmla="*/ 3185711 w 3619883"/>
                <a:gd name="connsiteY114" fmla="*/ 59881 h 4275461"/>
                <a:gd name="connsiteX115" fmla="*/ 3219056 w 3619883"/>
                <a:gd name="connsiteY115" fmla="*/ 55536 h 4275461"/>
                <a:gd name="connsiteX116" fmla="*/ 3263425 w 3619883"/>
                <a:gd name="connsiteY116" fmla="*/ 51706 h 4275461"/>
                <a:gd name="connsiteX117" fmla="*/ 3296219 w 3619883"/>
                <a:gd name="connsiteY117" fmla="*/ 59147 h 4275461"/>
                <a:gd name="connsiteX118" fmla="*/ 3319094 w 3619883"/>
                <a:gd name="connsiteY118" fmla="*/ 42500 h 4275461"/>
                <a:gd name="connsiteX119" fmla="*/ 3420511 w 3619883"/>
                <a:gd name="connsiteY119" fmla="*/ 0 h 4275461"/>
                <a:gd name="connsiteX120" fmla="*/ 3453305 w 3619883"/>
                <a:gd name="connsiteY120" fmla="*/ 7440 h 4275461"/>
                <a:gd name="connsiteX121" fmla="*/ 3496571 w 3619883"/>
                <a:gd name="connsiteY121" fmla="*/ 27182 h 4275461"/>
                <a:gd name="connsiteX122" fmla="*/ 3602117 w 3619883"/>
                <a:gd name="connsiteY122" fmla="*/ 132521 h 4275461"/>
                <a:gd name="connsiteX123" fmla="*/ 3619883 w 3619883"/>
                <a:gd name="connsiteY123" fmla="*/ 140049 h 4275461"/>
                <a:gd name="connsiteX124" fmla="*/ 3619883 w 3619883"/>
                <a:gd name="connsiteY12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95120 w 3619883"/>
                <a:gd name="connsiteY9" fmla="*/ 4128157 h 4275461"/>
                <a:gd name="connsiteX10" fmla="*/ 2337697 w 3619883"/>
                <a:gd name="connsiteY10" fmla="*/ 4275461 h 4275461"/>
                <a:gd name="connsiteX11" fmla="*/ 2150155 w 3619883"/>
                <a:gd name="connsiteY11" fmla="*/ 4275461 h 4275461"/>
                <a:gd name="connsiteX12" fmla="*/ 2150155 w 3619883"/>
                <a:gd name="connsiteY12" fmla="*/ 4128157 h 4275461"/>
                <a:gd name="connsiteX13" fmla="*/ 2204852 w 3619883"/>
                <a:gd name="connsiteY13" fmla="*/ 4128157 h 4275461"/>
                <a:gd name="connsiteX14" fmla="*/ 2204852 w 3619883"/>
                <a:gd name="connsiteY14" fmla="*/ 3951392 h 4275461"/>
                <a:gd name="connsiteX15" fmla="*/ 2027068 w 3619883"/>
                <a:gd name="connsiteY15" fmla="*/ 3951392 h 4275461"/>
                <a:gd name="connsiteX16" fmla="*/ 2027068 w 3619883"/>
                <a:gd name="connsiteY16" fmla="*/ 4128157 h 4275461"/>
                <a:gd name="connsiteX17" fmla="*/ 2079759 w 3619883"/>
                <a:gd name="connsiteY17" fmla="*/ 4128157 h 4275461"/>
                <a:gd name="connsiteX18" fmla="*/ 2079759 w 3619883"/>
                <a:gd name="connsiteY18" fmla="*/ 4275461 h 4275461"/>
                <a:gd name="connsiteX19" fmla="*/ 1824703 w 3619883"/>
                <a:gd name="connsiteY19" fmla="*/ 4275461 h 4275461"/>
                <a:gd name="connsiteX20" fmla="*/ 1834468 w 3619883"/>
                <a:gd name="connsiteY20" fmla="*/ 4128157 h 4275461"/>
                <a:gd name="connsiteX21" fmla="*/ 1893894 w 3619883"/>
                <a:gd name="connsiteY21" fmla="*/ 4128157 h 4275461"/>
                <a:gd name="connsiteX22" fmla="*/ 1893894 w 3619883"/>
                <a:gd name="connsiteY22" fmla="*/ 3951392 h 4275461"/>
                <a:gd name="connsiteX23" fmla="*/ 1716110 w 3619883"/>
                <a:gd name="connsiteY23" fmla="*/ 3951392 h 4275461"/>
                <a:gd name="connsiteX24" fmla="*/ 1716110 w 3619883"/>
                <a:gd name="connsiteY24" fmla="*/ 4006431 h 4275461"/>
                <a:gd name="connsiteX25" fmla="*/ 1703447 w 3619883"/>
                <a:gd name="connsiteY25" fmla="*/ 4007960 h 4275461"/>
                <a:gd name="connsiteX26" fmla="*/ 1716110 w 3619883"/>
                <a:gd name="connsiteY26" fmla="*/ 4044284 h 4275461"/>
                <a:gd name="connsiteX27" fmla="*/ 1716110 w 3619883"/>
                <a:gd name="connsiteY27" fmla="*/ 4128157 h 4275461"/>
                <a:gd name="connsiteX28" fmla="*/ 1745346 w 3619883"/>
                <a:gd name="connsiteY28" fmla="*/ 4128157 h 4275461"/>
                <a:gd name="connsiteX29" fmla="*/ 1796694 w 3619883"/>
                <a:gd name="connsiteY29" fmla="*/ 4275461 h 4275461"/>
                <a:gd name="connsiteX30" fmla="*/ 1558844 w 3619883"/>
                <a:gd name="connsiteY30" fmla="*/ 4275461 h 4275461"/>
                <a:gd name="connsiteX31" fmla="*/ 1517252 w 3619883"/>
                <a:gd name="connsiteY31" fmla="*/ 4128157 h 4275461"/>
                <a:gd name="connsiteX32" fmla="*/ 1582936 w 3619883"/>
                <a:gd name="connsiteY32" fmla="*/ 4128157 h 4275461"/>
                <a:gd name="connsiteX33" fmla="*/ 1582936 w 3619883"/>
                <a:gd name="connsiteY33" fmla="*/ 3951392 h 4275461"/>
                <a:gd name="connsiteX34" fmla="*/ 1405151 w 3619883"/>
                <a:gd name="connsiteY34" fmla="*/ 3951392 h 4275461"/>
                <a:gd name="connsiteX35" fmla="*/ 1405151 w 3619883"/>
                <a:gd name="connsiteY35" fmla="*/ 4128157 h 4275461"/>
                <a:gd name="connsiteX36" fmla="*/ 1468988 w 3619883"/>
                <a:gd name="connsiteY36" fmla="*/ 4128157 h 4275461"/>
                <a:gd name="connsiteX37" fmla="*/ 1427396 w 3619883"/>
                <a:gd name="connsiteY37" fmla="*/ 4275461 h 4275461"/>
                <a:gd name="connsiteX38" fmla="*/ 1210751 w 3619883"/>
                <a:gd name="connsiteY38" fmla="*/ 4275461 h 4275461"/>
                <a:gd name="connsiteX39" fmla="*/ 1210751 w 3619883"/>
                <a:gd name="connsiteY39" fmla="*/ 4128157 h 4275461"/>
                <a:gd name="connsiteX40" fmla="*/ 1271978 w 3619883"/>
                <a:gd name="connsiteY40" fmla="*/ 4128157 h 4275461"/>
                <a:gd name="connsiteX41" fmla="*/ 1271978 w 3619883"/>
                <a:gd name="connsiteY41" fmla="*/ 3951392 h 4275461"/>
                <a:gd name="connsiteX42" fmla="*/ 1094193 w 3619883"/>
                <a:gd name="connsiteY42" fmla="*/ 3951392 h 4275461"/>
                <a:gd name="connsiteX43" fmla="*/ 1094193 w 3619883"/>
                <a:gd name="connsiteY43" fmla="*/ 4128157 h 4275461"/>
                <a:gd name="connsiteX44" fmla="*/ 1140354 w 3619883"/>
                <a:gd name="connsiteY44" fmla="*/ 4128157 h 4275461"/>
                <a:gd name="connsiteX45" fmla="*/ 1140354 w 3619883"/>
                <a:gd name="connsiteY45" fmla="*/ 4275461 h 4275461"/>
                <a:gd name="connsiteX46" fmla="*/ 953807 w 3619883"/>
                <a:gd name="connsiteY46" fmla="*/ 4275461 h 4275461"/>
                <a:gd name="connsiteX47" fmla="*/ 912215 w 3619883"/>
                <a:gd name="connsiteY47" fmla="*/ 4128157 h 4275461"/>
                <a:gd name="connsiteX48" fmla="*/ 961020 w 3619883"/>
                <a:gd name="connsiteY48" fmla="*/ 4128157 h 4275461"/>
                <a:gd name="connsiteX49" fmla="*/ 961020 w 3619883"/>
                <a:gd name="connsiteY49" fmla="*/ 3951392 h 4275461"/>
                <a:gd name="connsiteX50" fmla="*/ 783235 w 3619883"/>
                <a:gd name="connsiteY50" fmla="*/ 3951392 h 4275461"/>
                <a:gd name="connsiteX51" fmla="*/ 783235 w 3619883"/>
                <a:gd name="connsiteY51" fmla="*/ 4128157 h 4275461"/>
                <a:gd name="connsiteX52" fmla="*/ 871024 w 3619883"/>
                <a:gd name="connsiteY52" fmla="*/ 4128157 h 4275461"/>
                <a:gd name="connsiteX53" fmla="*/ 829432 w 3619883"/>
                <a:gd name="connsiteY53" fmla="*/ 4275461 h 4275461"/>
                <a:gd name="connsiteX54" fmla="*/ 611484 w 3619883"/>
                <a:gd name="connsiteY54" fmla="*/ 4275461 h 4275461"/>
                <a:gd name="connsiteX55" fmla="*/ 621247 w 3619883"/>
                <a:gd name="connsiteY55" fmla="*/ 4128157 h 4275461"/>
                <a:gd name="connsiteX56" fmla="*/ 650062 w 3619883"/>
                <a:gd name="connsiteY56" fmla="*/ 4128157 h 4275461"/>
                <a:gd name="connsiteX57" fmla="*/ 650062 w 3619883"/>
                <a:gd name="connsiteY57" fmla="*/ 3951392 h 4275461"/>
                <a:gd name="connsiteX58" fmla="*/ 472277 w 3619883"/>
                <a:gd name="connsiteY58" fmla="*/ 3951392 h 4275461"/>
                <a:gd name="connsiteX59" fmla="*/ 472277 w 3619883"/>
                <a:gd name="connsiteY59" fmla="*/ 4128157 h 4275461"/>
                <a:gd name="connsiteX60" fmla="*/ 522650 w 3619883"/>
                <a:gd name="connsiteY60" fmla="*/ 4128157 h 4275461"/>
                <a:gd name="connsiteX61" fmla="*/ 573998 w 3619883"/>
                <a:gd name="connsiteY61" fmla="*/ 4275461 h 4275461"/>
                <a:gd name="connsiteX62" fmla="*/ 336164 w 3619883"/>
                <a:gd name="connsiteY62" fmla="*/ 4275461 h 4275461"/>
                <a:gd name="connsiteX63" fmla="*/ 294572 w 3619883"/>
                <a:gd name="connsiteY63" fmla="*/ 4128157 h 4275461"/>
                <a:gd name="connsiteX64" fmla="*/ 339106 w 3619883"/>
                <a:gd name="connsiteY64" fmla="*/ 4128157 h 4275461"/>
                <a:gd name="connsiteX65" fmla="*/ 339106 w 3619883"/>
                <a:gd name="connsiteY65" fmla="*/ 3951392 h 4275461"/>
                <a:gd name="connsiteX66" fmla="*/ 161321 w 3619883"/>
                <a:gd name="connsiteY66" fmla="*/ 3951392 h 4275461"/>
                <a:gd name="connsiteX67" fmla="*/ 161321 w 3619883"/>
                <a:gd name="connsiteY67" fmla="*/ 4128157 h 4275461"/>
                <a:gd name="connsiteX68" fmla="*/ 230914 w 3619883"/>
                <a:gd name="connsiteY68" fmla="*/ 4128157 h 4275461"/>
                <a:gd name="connsiteX69" fmla="*/ 189322 w 3619883"/>
                <a:gd name="connsiteY69" fmla="*/ 4275461 h 4275461"/>
                <a:gd name="connsiteX70" fmla="*/ 0 w 3619883"/>
                <a:gd name="connsiteY70" fmla="*/ 4275461 h 4275461"/>
                <a:gd name="connsiteX71" fmla="*/ 0 w 3619883"/>
                <a:gd name="connsiteY71" fmla="*/ 42229 h 4275461"/>
                <a:gd name="connsiteX72" fmla="*/ 42464 w 3619883"/>
                <a:gd name="connsiteY72" fmla="*/ 40518 h 4275461"/>
                <a:gd name="connsiteX73" fmla="*/ 137733 w 3619883"/>
                <a:gd name="connsiteY73" fmla="*/ 35355 h 4275461"/>
                <a:gd name="connsiteX74" fmla="*/ 270565 w 3619883"/>
                <a:gd name="connsiteY74" fmla="*/ 29759 h 4275461"/>
                <a:gd name="connsiteX75" fmla="*/ 479734 w 3619883"/>
                <a:gd name="connsiteY75" fmla="*/ 45455 h 4275461"/>
                <a:gd name="connsiteX76" fmla="*/ 524103 w 3619883"/>
                <a:gd name="connsiteY76" fmla="*/ 41625 h 4275461"/>
                <a:gd name="connsiteX77" fmla="*/ 624416 w 3619883"/>
                <a:gd name="connsiteY77" fmla="*/ 22696 h 4275461"/>
                <a:gd name="connsiteX78" fmla="*/ 657762 w 3619883"/>
                <a:gd name="connsiteY78" fmla="*/ 18351 h 4275461"/>
                <a:gd name="connsiteX79" fmla="*/ 690557 w 3619883"/>
                <a:gd name="connsiteY79" fmla="*/ 25792 h 4275461"/>
                <a:gd name="connsiteX80" fmla="*/ 745123 w 3619883"/>
                <a:gd name="connsiteY80" fmla="*/ 40157 h 4275461"/>
                <a:gd name="connsiteX81" fmla="*/ 789493 w 3619883"/>
                <a:gd name="connsiteY81" fmla="*/ 36327 h 4275461"/>
                <a:gd name="connsiteX82" fmla="*/ 854255 w 3619883"/>
                <a:gd name="connsiteY82" fmla="*/ 68887 h 4275461"/>
                <a:gd name="connsiteX83" fmla="*/ 897520 w 3619883"/>
                <a:gd name="connsiteY83" fmla="*/ 88629 h 4275461"/>
                <a:gd name="connsiteX84" fmla="*/ 940510 w 3619883"/>
                <a:gd name="connsiteY84" fmla="*/ 114265 h 4275461"/>
                <a:gd name="connsiteX85" fmla="*/ 1082712 w 3619883"/>
                <a:gd name="connsiteY85" fmla="*/ 144543 h 4275461"/>
                <a:gd name="connsiteX86" fmla="*/ 1205348 w 3619883"/>
                <a:gd name="connsiteY86" fmla="*/ 120753 h 4275461"/>
                <a:gd name="connsiteX87" fmla="*/ 1271764 w 3619883"/>
                <a:gd name="connsiteY87" fmla="*/ 117956 h 4275461"/>
                <a:gd name="connsiteX88" fmla="*/ 1315583 w 3619883"/>
                <a:gd name="connsiteY88" fmla="*/ 125912 h 4275461"/>
                <a:gd name="connsiteX89" fmla="*/ 1359125 w 3619883"/>
                <a:gd name="connsiteY89" fmla="*/ 139761 h 4275461"/>
                <a:gd name="connsiteX90" fmla="*/ 1391919 w 3619883"/>
                <a:gd name="connsiteY90" fmla="*/ 147202 h 4275461"/>
                <a:gd name="connsiteX91" fmla="*/ 1436563 w 3619883"/>
                <a:gd name="connsiteY91" fmla="*/ 137480 h 4275461"/>
                <a:gd name="connsiteX92" fmla="*/ 1471566 w 3619883"/>
                <a:gd name="connsiteY92" fmla="*/ 97777 h 4275461"/>
                <a:gd name="connsiteX93" fmla="*/ 1505739 w 3619883"/>
                <a:gd name="connsiteY93" fmla="*/ 75753 h 4275461"/>
                <a:gd name="connsiteX94" fmla="*/ 1590891 w 3619883"/>
                <a:gd name="connsiteY94" fmla="*/ 144702 h 4275461"/>
                <a:gd name="connsiteX95" fmla="*/ 1625616 w 3619883"/>
                <a:gd name="connsiteY95" fmla="*/ 110893 h 4275461"/>
                <a:gd name="connsiteX96" fmla="*/ 1658964 w 3619883"/>
                <a:gd name="connsiteY96" fmla="*/ 106547 h 4275461"/>
                <a:gd name="connsiteX97" fmla="*/ 1746598 w 3619883"/>
                <a:gd name="connsiteY97" fmla="*/ 122460 h 4275461"/>
                <a:gd name="connsiteX98" fmla="*/ 1811913 w 3619883"/>
                <a:gd name="connsiteY98" fmla="*/ 143234 h 4275461"/>
                <a:gd name="connsiteX99" fmla="*/ 1856557 w 3619883"/>
                <a:gd name="connsiteY99" fmla="*/ 133511 h 4275461"/>
                <a:gd name="connsiteX100" fmla="*/ 2066003 w 3619883"/>
                <a:gd name="connsiteY100" fmla="*/ 143313 h 4275461"/>
                <a:gd name="connsiteX101" fmla="*/ 2177615 w 3619883"/>
                <a:gd name="connsiteY101" fmla="*/ 119007 h 4275461"/>
                <a:gd name="connsiteX102" fmla="*/ 2255883 w 3619883"/>
                <a:gd name="connsiteY102" fmla="*/ 99047 h 4275461"/>
                <a:gd name="connsiteX103" fmla="*/ 2344622 w 3619883"/>
                <a:gd name="connsiteY103" fmla="*/ 91388 h 4275461"/>
                <a:gd name="connsiteX104" fmla="*/ 2455682 w 3619883"/>
                <a:gd name="connsiteY104" fmla="*/ 78869 h 4275461"/>
                <a:gd name="connsiteX105" fmla="*/ 2632609 w 3619883"/>
                <a:gd name="connsiteY105" fmla="*/ 75338 h 4275461"/>
                <a:gd name="connsiteX106" fmla="*/ 2742291 w 3619883"/>
                <a:gd name="connsiteY106" fmla="*/ 92282 h 4275461"/>
                <a:gd name="connsiteX107" fmla="*/ 2851974 w 3619883"/>
                <a:gd name="connsiteY107" fmla="*/ 109227 h 4275461"/>
                <a:gd name="connsiteX108" fmla="*/ 2907643 w 3619883"/>
                <a:gd name="connsiteY108" fmla="*/ 100020 h 4275461"/>
                <a:gd name="connsiteX109" fmla="*/ 2944022 w 3619883"/>
                <a:gd name="connsiteY109" fmla="*/ 30853 h 4275461"/>
                <a:gd name="connsiteX110" fmla="*/ 3022289 w 3619883"/>
                <a:gd name="connsiteY110" fmla="*/ 10893 h 4275461"/>
                <a:gd name="connsiteX111" fmla="*/ 3054807 w 3619883"/>
                <a:gd name="connsiteY111" fmla="*/ 24226 h 4275461"/>
                <a:gd name="connsiteX112" fmla="*/ 3141892 w 3619883"/>
                <a:gd name="connsiteY112" fmla="*/ 51925 h 4275461"/>
                <a:gd name="connsiteX113" fmla="*/ 3185711 w 3619883"/>
                <a:gd name="connsiteY113" fmla="*/ 59881 h 4275461"/>
                <a:gd name="connsiteX114" fmla="*/ 3219056 w 3619883"/>
                <a:gd name="connsiteY114" fmla="*/ 55536 h 4275461"/>
                <a:gd name="connsiteX115" fmla="*/ 3263425 w 3619883"/>
                <a:gd name="connsiteY115" fmla="*/ 51706 h 4275461"/>
                <a:gd name="connsiteX116" fmla="*/ 3296219 w 3619883"/>
                <a:gd name="connsiteY116" fmla="*/ 59147 h 4275461"/>
                <a:gd name="connsiteX117" fmla="*/ 3319094 w 3619883"/>
                <a:gd name="connsiteY117" fmla="*/ 42500 h 4275461"/>
                <a:gd name="connsiteX118" fmla="*/ 3420511 w 3619883"/>
                <a:gd name="connsiteY118" fmla="*/ 0 h 4275461"/>
                <a:gd name="connsiteX119" fmla="*/ 3453305 w 3619883"/>
                <a:gd name="connsiteY119" fmla="*/ 7440 h 4275461"/>
                <a:gd name="connsiteX120" fmla="*/ 3496571 w 3619883"/>
                <a:gd name="connsiteY120" fmla="*/ 27182 h 4275461"/>
                <a:gd name="connsiteX121" fmla="*/ 3602117 w 3619883"/>
                <a:gd name="connsiteY121" fmla="*/ 132521 h 4275461"/>
                <a:gd name="connsiteX122" fmla="*/ 3619883 w 3619883"/>
                <a:gd name="connsiteY122" fmla="*/ 140049 h 4275461"/>
                <a:gd name="connsiteX123" fmla="*/ 3619883 w 3619883"/>
                <a:gd name="connsiteY12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37697 w 3619883"/>
                <a:gd name="connsiteY9" fmla="*/ 4275461 h 4275461"/>
                <a:gd name="connsiteX10" fmla="*/ 2150155 w 3619883"/>
                <a:gd name="connsiteY10" fmla="*/ 4275461 h 4275461"/>
                <a:gd name="connsiteX11" fmla="*/ 2150155 w 3619883"/>
                <a:gd name="connsiteY11" fmla="*/ 4128157 h 4275461"/>
                <a:gd name="connsiteX12" fmla="*/ 2204852 w 3619883"/>
                <a:gd name="connsiteY12" fmla="*/ 4128157 h 4275461"/>
                <a:gd name="connsiteX13" fmla="*/ 2204852 w 3619883"/>
                <a:gd name="connsiteY13" fmla="*/ 3951392 h 4275461"/>
                <a:gd name="connsiteX14" fmla="*/ 2027068 w 3619883"/>
                <a:gd name="connsiteY14" fmla="*/ 3951392 h 4275461"/>
                <a:gd name="connsiteX15" fmla="*/ 2027068 w 3619883"/>
                <a:gd name="connsiteY15" fmla="*/ 4128157 h 4275461"/>
                <a:gd name="connsiteX16" fmla="*/ 2079759 w 3619883"/>
                <a:gd name="connsiteY16" fmla="*/ 4128157 h 4275461"/>
                <a:gd name="connsiteX17" fmla="*/ 2079759 w 3619883"/>
                <a:gd name="connsiteY17" fmla="*/ 4275461 h 4275461"/>
                <a:gd name="connsiteX18" fmla="*/ 1824703 w 3619883"/>
                <a:gd name="connsiteY18" fmla="*/ 4275461 h 4275461"/>
                <a:gd name="connsiteX19" fmla="*/ 1834468 w 3619883"/>
                <a:gd name="connsiteY19" fmla="*/ 4128157 h 4275461"/>
                <a:gd name="connsiteX20" fmla="*/ 1893894 w 3619883"/>
                <a:gd name="connsiteY20" fmla="*/ 4128157 h 4275461"/>
                <a:gd name="connsiteX21" fmla="*/ 1893894 w 3619883"/>
                <a:gd name="connsiteY21" fmla="*/ 3951392 h 4275461"/>
                <a:gd name="connsiteX22" fmla="*/ 1716110 w 3619883"/>
                <a:gd name="connsiteY22" fmla="*/ 3951392 h 4275461"/>
                <a:gd name="connsiteX23" fmla="*/ 1716110 w 3619883"/>
                <a:gd name="connsiteY23" fmla="*/ 4006431 h 4275461"/>
                <a:gd name="connsiteX24" fmla="*/ 1703447 w 3619883"/>
                <a:gd name="connsiteY24" fmla="*/ 4007960 h 4275461"/>
                <a:gd name="connsiteX25" fmla="*/ 1716110 w 3619883"/>
                <a:gd name="connsiteY25" fmla="*/ 4044284 h 4275461"/>
                <a:gd name="connsiteX26" fmla="*/ 1716110 w 3619883"/>
                <a:gd name="connsiteY26" fmla="*/ 4128157 h 4275461"/>
                <a:gd name="connsiteX27" fmla="*/ 1745346 w 3619883"/>
                <a:gd name="connsiteY27" fmla="*/ 4128157 h 4275461"/>
                <a:gd name="connsiteX28" fmla="*/ 1796694 w 3619883"/>
                <a:gd name="connsiteY28" fmla="*/ 4275461 h 4275461"/>
                <a:gd name="connsiteX29" fmla="*/ 1558844 w 3619883"/>
                <a:gd name="connsiteY29" fmla="*/ 4275461 h 4275461"/>
                <a:gd name="connsiteX30" fmla="*/ 1517252 w 3619883"/>
                <a:gd name="connsiteY30" fmla="*/ 4128157 h 4275461"/>
                <a:gd name="connsiteX31" fmla="*/ 1582936 w 3619883"/>
                <a:gd name="connsiteY31" fmla="*/ 4128157 h 4275461"/>
                <a:gd name="connsiteX32" fmla="*/ 1582936 w 3619883"/>
                <a:gd name="connsiteY32" fmla="*/ 3951392 h 4275461"/>
                <a:gd name="connsiteX33" fmla="*/ 1405151 w 3619883"/>
                <a:gd name="connsiteY33" fmla="*/ 3951392 h 4275461"/>
                <a:gd name="connsiteX34" fmla="*/ 1405151 w 3619883"/>
                <a:gd name="connsiteY34" fmla="*/ 4128157 h 4275461"/>
                <a:gd name="connsiteX35" fmla="*/ 1468988 w 3619883"/>
                <a:gd name="connsiteY35" fmla="*/ 4128157 h 4275461"/>
                <a:gd name="connsiteX36" fmla="*/ 1427396 w 3619883"/>
                <a:gd name="connsiteY36" fmla="*/ 4275461 h 4275461"/>
                <a:gd name="connsiteX37" fmla="*/ 1210751 w 3619883"/>
                <a:gd name="connsiteY37" fmla="*/ 4275461 h 4275461"/>
                <a:gd name="connsiteX38" fmla="*/ 1210751 w 3619883"/>
                <a:gd name="connsiteY38" fmla="*/ 4128157 h 4275461"/>
                <a:gd name="connsiteX39" fmla="*/ 1271978 w 3619883"/>
                <a:gd name="connsiteY39" fmla="*/ 4128157 h 4275461"/>
                <a:gd name="connsiteX40" fmla="*/ 1271978 w 3619883"/>
                <a:gd name="connsiteY40" fmla="*/ 3951392 h 4275461"/>
                <a:gd name="connsiteX41" fmla="*/ 1094193 w 3619883"/>
                <a:gd name="connsiteY41" fmla="*/ 3951392 h 4275461"/>
                <a:gd name="connsiteX42" fmla="*/ 1094193 w 3619883"/>
                <a:gd name="connsiteY42" fmla="*/ 4128157 h 4275461"/>
                <a:gd name="connsiteX43" fmla="*/ 1140354 w 3619883"/>
                <a:gd name="connsiteY43" fmla="*/ 4128157 h 4275461"/>
                <a:gd name="connsiteX44" fmla="*/ 1140354 w 3619883"/>
                <a:gd name="connsiteY44" fmla="*/ 4275461 h 4275461"/>
                <a:gd name="connsiteX45" fmla="*/ 953807 w 3619883"/>
                <a:gd name="connsiteY45" fmla="*/ 4275461 h 4275461"/>
                <a:gd name="connsiteX46" fmla="*/ 912215 w 3619883"/>
                <a:gd name="connsiteY46" fmla="*/ 4128157 h 4275461"/>
                <a:gd name="connsiteX47" fmla="*/ 961020 w 3619883"/>
                <a:gd name="connsiteY47" fmla="*/ 4128157 h 4275461"/>
                <a:gd name="connsiteX48" fmla="*/ 961020 w 3619883"/>
                <a:gd name="connsiteY48" fmla="*/ 3951392 h 4275461"/>
                <a:gd name="connsiteX49" fmla="*/ 783235 w 3619883"/>
                <a:gd name="connsiteY49" fmla="*/ 3951392 h 4275461"/>
                <a:gd name="connsiteX50" fmla="*/ 783235 w 3619883"/>
                <a:gd name="connsiteY50" fmla="*/ 4128157 h 4275461"/>
                <a:gd name="connsiteX51" fmla="*/ 871024 w 3619883"/>
                <a:gd name="connsiteY51" fmla="*/ 4128157 h 4275461"/>
                <a:gd name="connsiteX52" fmla="*/ 829432 w 3619883"/>
                <a:gd name="connsiteY52" fmla="*/ 4275461 h 4275461"/>
                <a:gd name="connsiteX53" fmla="*/ 611484 w 3619883"/>
                <a:gd name="connsiteY53" fmla="*/ 4275461 h 4275461"/>
                <a:gd name="connsiteX54" fmla="*/ 621247 w 3619883"/>
                <a:gd name="connsiteY54" fmla="*/ 4128157 h 4275461"/>
                <a:gd name="connsiteX55" fmla="*/ 650062 w 3619883"/>
                <a:gd name="connsiteY55" fmla="*/ 4128157 h 4275461"/>
                <a:gd name="connsiteX56" fmla="*/ 650062 w 3619883"/>
                <a:gd name="connsiteY56" fmla="*/ 3951392 h 4275461"/>
                <a:gd name="connsiteX57" fmla="*/ 472277 w 3619883"/>
                <a:gd name="connsiteY57" fmla="*/ 3951392 h 4275461"/>
                <a:gd name="connsiteX58" fmla="*/ 472277 w 3619883"/>
                <a:gd name="connsiteY58" fmla="*/ 4128157 h 4275461"/>
                <a:gd name="connsiteX59" fmla="*/ 522650 w 3619883"/>
                <a:gd name="connsiteY59" fmla="*/ 4128157 h 4275461"/>
                <a:gd name="connsiteX60" fmla="*/ 573998 w 3619883"/>
                <a:gd name="connsiteY60" fmla="*/ 4275461 h 4275461"/>
                <a:gd name="connsiteX61" fmla="*/ 336164 w 3619883"/>
                <a:gd name="connsiteY61" fmla="*/ 4275461 h 4275461"/>
                <a:gd name="connsiteX62" fmla="*/ 294572 w 3619883"/>
                <a:gd name="connsiteY62" fmla="*/ 4128157 h 4275461"/>
                <a:gd name="connsiteX63" fmla="*/ 339106 w 3619883"/>
                <a:gd name="connsiteY63" fmla="*/ 4128157 h 4275461"/>
                <a:gd name="connsiteX64" fmla="*/ 339106 w 3619883"/>
                <a:gd name="connsiteY64" fmla="*/ 3951392 h 4275461"/>
                <a:gd name="connsiteX65" fmla="*/ 161321 w 3619883"/>
                <a:gd name="connsiteY65" fmla="*/ 3951392 h 4275461"/>
                <a:gd name="connsiteX66" fmla="*/ 161321 w 3619883"/>
                <a:gd name="connsiteY66" fmla="*/ 4128157 h 4275461"/>
                <a:gd name="connsiteX67" fmla="*/ 230914 w 3619883"/>
                <a:gd name="connsiteY67" fmla="*/ 4128157 h 4275461"/>
                <a:gd name="connsiteX68" fmla="*/ 189322 w 3619883"/>
                <a:gd name="connsiteY68" fmla="*/ 4275461 h 4275461"/>
                <a:gd name="connsiteX69" fmla="*/ 0 w 3619883"/>
                <a:gd name="connsiteY69" fmla="*/ 4275461 h 4275461"/>
                <a:gd name="connsiteX70" fmla="*/ 0 w 3619883"/>
                <a:gd name="connsiteY70" fmla="*/ 42229 h 4275461"/>
                <a:gd name="connsiteX71" fmla="*/ 42464 w 3619883"/>
                <a:gd name="connsiteY71" fmla="*/ 40518 h 4275461"/>
                <a:gd name="connsiteX72" fmla="*/ 137733 w 3619883"/>
                <a:gd name="connsiteY72" fmla="*/ 35355 h 4275461"/>
                <a:gd name="connsiteX73" fmla="*/ 270565 w 3619883"/>
                <a:gd name="connsiteY73" fmla="*/ 29759 h 4275461"/>
                <a:gd name="connsiteX74" fmla="*/ 479734 w 3619883"/>
                <a:gd name="connsiteY74" fmla="*/ 45455 h 4275461"/>
                <a:gd name="connsiteX75" fmla="*/ 524103 w 3619883"/>
                <a:gd name="connsiteY75" fmla="*/ 41625 h 4275461"/>
                <a:gd name="connsiteX76" fmla="*/ 624416 w 3619883"/>
                <a:gd name="connsiteY76" fmla="*/ 22696 h 4275461"/>
                <a:gd name="connsiteX77" fmla="*/ 657762 w 3619883"/>
                <a:gd name="connsiteY77" fmla="*/ 18351 h 4275461"/>
                <a:gd name="connsiteX78" fmla="*/ 690557 w 3619883"/>
                <a:gd name="connsiteY78" fmla="*/ 25792 h 4275461"/>
                <a:gd name="connsiteX79" fmla="*/ 745123 w 3619883"/>
                <a:gd name="connsiteY79" fmla="*/ 40157 h 4275461"/>
                <a:gd name="connsiteX80" fmla="*/ 789493 w 3619883"/>
                <a:gd name="connsiteY80" fmla="*/ 36327 h 4275461"/>
                <a:gd name="connsiteX81" fmla="*/ 854255 w 3619883"/>
                <a:gd name="connsiteY81" fmla="*/ 68887 h 4275461"/>
                <a:gd name="connsiteX82" fmla="*/ 897520 w 3619883"/>
                <a:gd name="connsiteY82" fmla="*/ 88629 h 4275461"/>
                <a:gd name="connsiteX83" fmla="*/ 940510 w 3619883"/>
                <a:gd name="connsiteY83" fmla="*/ 114265 h 4275461"/>
                <a:gd name="connsiteX84" fmla="*/ 1082712 w 3619883"/>
                <a:gd name="connsiteY84" fmla="*/ 144543 h 4275461"/>
                <a:gd name="connsiteX85" fmla="*/ 1205348 w 3619883"/>
                <a:gd name="connsiteY85" fmla="*/ 120753 h 4275461"/>
                <a:gd name="connsiteX86" fmla="*/ 1271764 w 3619883"/>
                <a:gd name="connsiteY86" fmla="*/ 117956 h 4275461"/>
                <a:gd name="connsiteX87" fmla="*/ 1315583 w 3619883"/>
                <a:gd name="connsiteY87" fmla="*/ 125912 h 4275461"/>
                <a:gd name="connsiteX88" fmla="*/ 1359125 w 3619883"/>
                <a:gd name="connsiteY88" fmla="*/ 139761 h 4275461"/>
                <a:gd name="connsiteX89" fmla="*/ 1391919 w 3619883"/>
                <a:gd name="connsiteY89" fmla="*/ 147202 h 4275461"/>
                <a:gd name="connsiteX90" fmla="*/ 1436563 w 3619883"/>
                <a:gd name="connsiteY90" fmla="*/ 137480 h 4275461"/>
                <a:gd name="connsiteX91" fmla="*/ 1471566 w 3619883"/>
                <a:gd name="connsiteY91" fmla="*/ 97777 h 4275461"/>
                <a:gd name="connsiteX92" fmla="*/ 1505739 w 3619883"/>
                <a:gd name="connsiteY92" fmla="*/ 75753 h 4275461"/>
                <a:gd name="connsiteX93" fmla="*/ 1590891 w 3619883"/>
                <a:gd name="connsiteY93" fmla="*/ 144702 h 4275461"/>
                <a:gd name="connsiteX94" fmla="*/ 1625616 w 3619883"/>
                <a:gd name="connsiteY94" fmla="*/ 110893 h 4275461"/>
                <a:gd name="connsiteX95" fmla="*/ 1658964 w 3619883"/>
                <a:gd name="connsiteY95" fmla="*/ 106547 h 4275461"/>
                <a:gd name="connsiteX96" fmla="*/ 1746598 w 3619883"/>
                <a:gd name="connsiteY96" fmla="*/ 122460 h 4275461"/>
                <a:gd name="connsiteX97" fmla="*/ 1811913 w 3619883"/>
                <a:gd name="connsiteY97" fmla="*/ 143234 h 4275461"/>
                <a:gd name="connsiteX98" fmla="*/ 1856557 w 3619883"/>
                <a:gd name="connsiteY98" fmla="*/ 133511 h 4275461"/>
                <a:gd name="connsiteX99" fmla="*/ 2066003 w 3619883"/>
                <a:gd name="connsiteY99" fmla="*/ 143313 h 4275461"/>
                <a:gd name="connsiteX100" fmla="*/ 2177615 w 3619883"/>
                <a:gd name="connsiteY100" fmla="*/ 119007 h 4275461"/>
                <a:gd name="connsiteX101" fmla="*/ 2255883 w 3619883"/>
                <a:gd name="connsiteY101" fmla="*/ 99047 h 4275461"/>
                <a:gd name="connsiteX102" fmla="*/ 2344622 w 3619883"/>
                <a:gd name="connsiteY102" fmla="*/ 91388 h 4275461"/>
                <a:gd name="connsiteX103" fmla="*/ 2455682 w 3619883"/>
                <a:gd name="connsiteY103" fmla="*/ 78869 h 4275461"/>
                <a:gd name="connsiteX104" fmla="*/ 2632609 w 3619883"/>
                <a:gd name="connsiteY104" fmla="*/ 75338 h 4275461"/>
                <a:gd name="connsiteX105" fmla="*/ 2742291 w 3619883"/>
                <a:gd name="connsiteY105" fmla="*/ 92282 h 4275461"/>
                <a:gd name="connsiteX106" fmla="*/ 2851974 w 3619883"/>
                <a:gd name="connsiteY106" fmla="*/ 109227 h 4275461"/>
                <a:gd name="connsiteX107" fmla="*/ 2907643 w 3619883"/>
                <a:gd name="connsiteY107" fmla="*/ 100020 h 4275461"/>
                <a:gd name="connsiteX108" fmla="*/ 2944022 w 3619883"/>
                <a:gd name="connsiteY108" fmla="*/ 30853 h 4275461"/>
                <a:gd name="connsiteX109" fmla="*/ 3022289 w 3619883"/>
                <a:gd name="connsiteY109" fmla="*/ 10893 h 4275461"/>
                <a:gd name="connsiteX110" fmla="*/ 3054807 w 3619883"/>
                <a:gd name="connsiteY110" fmla="*/ 24226 h 4275461"/>
                <a:gd name="connsiteX111" fmla="*/ 3141892 w 3619883"/>
                <a:gd name="connsiteY111" fmla="*/ 51925 h 4275461"/>
                <a:gd name="connsiteX112" fmla="*/ 3185711 w 3619883"/>
                <a:gd name="connsiteY112" fmla="*/ 59881 h 4275461"/>
                <a:gd name="connsiteX113" fmla="*/ 3219056 w 3619883"/>
                <a:gd name="connsiteY113" fmla="*/ 55536 h 4275461"/>
                <a:gd name="connsiteX114" fmla="*/ 3263425 w 3619883"/>
                <a:gd name="connsiteY114" fmla="*/ 51706 h 4275461"/>
                <a:gd name="connsiteX115" fmla="*/ 3296219 w 3619883"/>
                <a:gd name="connsiteY115" fmla="*/ 59147 h 4275461"/>
                <a:gd name="connsiteX116" fmla="*/ 3319094 w 3619883"/>
                <a:gd name="connsiteY116" fmla="*/ 42500 h 4275461"/>
                <a:gd name="connsiteX117" fmla="*/ 3420511 w 3619883"/>
                <a:gd name="connsiteY117" fmla="*/ 0 h 4275461"/>
                <a:gd name="connsiteX118" fmla="*/ 3453305 w 3619883"/>
                <a:gd name="connsiteY118" fmla="*/ 7440 h 4275461"/>
                <a:gd name="connsiteX119" fmla="*/ 3496571 w 3619883"/>
                <a:gd name="connsiteY119" fmla="*/ 27182 h 4275461"/>
                <a:gd name="connsiteX120" fmla="*/ 3602117 w 3619883"/>
                <a:gd name="connsiteY120" fmla="*/ 132521 h 4275461"/>
                <a:gd name="connsiteX121" fmla="*/ 3619883 w 3619883"/>
                <a:gd name="connsiteY121" fmla="*/ 140049 h 4275461"/>
                <a:gd name="connsiteX122" fmla="*/ 3619883 w 3619883"/>
                <a:gd name="connsiteY12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89088 w 3619883"/>
                <a:gd name="connsiteY8" fmla="*/ 4174800 h 4275461"/>
                <a:gd name="connsiteX9" fmla="*/ 2338025 w 3619883"/>
                <a:gd name="connsiteY9" fmla="*/ 4128157 h 4275461"/>
                <a:gd name="connsiteX10" fmla="*/ 2337697 w 3619883"/>
                <a:gd name="connsiteY10" fmla="*/ 4275461 h 4275461"/>
                <a:gd name="connsiteX11" fmla="*/ 2150155 w 3619883"/>
                <a:gd name="connsiteY11" fmla="*/ 4275461 h 4275461"/>
                <a:gd name="connsiteX12" fmla="*/ 2150155 w 3619883"/>
                <a:gd name="connsiteY12" fmla="*/ 4128157 h 4275461"/>
                <a:gd name="connsiteX13" fmla="*/ 2204852 w 3619883"/>
                <a:gd name="connsiteY13" fmla="*/ 4128157 h 4275461"/>
                <a:gd name="connsiteX14" fmla="*/ 2204852 w 3619883"/>
                <a:gd name="connsiteY14" fmla="*/ 3951392 h 4275461"/>
                <a:gd name="connsiteX15" fmla="*/ 2027068 w 3619883"/>
                <a:gd name="connsiteY15" fmla="*/ 3951392 h 4275461"/>
                <a:gd name="connsiteX16" fmla="*/ 2027068 w 3619883"/>
                <a:gd name="connsiteY16" fmla="*/ 4128157 h 4275461"/>
                <a:gd name="connsiteX17" fmla="*/ 2079759 w 3619883"/>
                <a:gd name="connsiteY17" fmla="*/ 4128157 h 4275461"/>
                <a:gd name="connsiteX18" fmla="*/ 2079759 w 3619883"/>
                <a:gd name="connsiteY18" fmla="*/ 4275461 h 4275461"/>
                <a:gd name="connsiteX19" fmla="*/ 1824703 w 3619883"/>
                <a:gd name="connsiteY19" fmla="*/ 4275461 h 4275461"/>
                <a:gd name="connsiteX20" fmla="*/ 1834468 w 3619883"/>
                <a:gd name="connsiteY20" fmla="*/ 4128157 h 4275461"/>
                <a:gd name="connsiteX21" fmla="*/ 1893894 w 3619883"/>
                <a:gd name="connsiteY21" fmla="*/ 4128157 h 4275461"/>
                <a:gd name="connsiteX22" fmla="*/ 1893894 w 3619883"/>
                <a:gd name="connsiteY22" fmla="*/ 3951392 h 4275461"/>
                <a:gd name="connsiteX23" fmla="*/ 1716110 w 3619883"/>
                <a:gd name="connsiteY23" fmla="*/ 3951392 h 4275461"/>
                <a:gd name="connsiteX24" fmla="*/ 1716110 w 3619883"/>
                <a:gd name="connsiteY24" fmla="*/ 4006431 h 4275461"/>
                <a:gd name="connsiteX25" fmla="*/ 1703447 w 3619883"/>
                <a:gd name="connsiteY25" fmla="*/ 4007960 h 4275461"/>
                <a:gd name="connsiteX26" fmla="*/ 1716110 w 3619883"/>
                <a:gd name="connsiteY26" fmla="*/ 4044284 h 4275461"/>
                <a:gd name="connsiteX27" fmla="*/ 1716110 w 3619883"/>
                <a:gd name="connsiteY27" fmla="*/ 4128157 h 4275461"/>
                <a:gd name="connsiteX28" fmla="*/ 1745346 w 3619883"/>
                <a:gd name="connsiteY28" fmla="*/ 4128157 h 4275461"/>
                <a:gd name="connsiteX29" fmla="*/ 1796694 w 3619883"/>
                <a:gd name="connsiteY29" fmla="*/ 4275461 h 4275461"/>
                <a:gd name="connsiteX30" fmla="*/ 1558844 w 3619883"/>
                <a:gd name="connsiteY30" fmla="*/ 4275461 h 4275461"/>
                <a:gd name="connsiteX31" fmla="*/ 1517252 w 3619883"/>
                <a:gd name="connsiteY31" fmla="*/ 4128157 h 4275461"/>
                <a:gd name="connsiteX32" fmla="*/ 1582936 w 3619883"/>
                <a:gd name="connsiteY32" fmla="*/ 4128157 h 4275461"/>
                <a:gd name="connsiteX33" fmla="*/ 1582936 w 3619883"/>
                <a:gd name="connsiteY33" fmla="*/ 3951392 h 4275461"/>
                <a:gd name="connsiteX34" fmla="*/ 1405151 w 3619883"/>
                <a:gd name="connsiteY34" fmla="*/ 3951392 h 4275461"/>
                <a:gd name="connsiteX35" fmla="*/ 1405151 w 3619883"/>
                <a:gd name="connsiteY35" fmla="*/ 4128157 h 4275461"/>
                <a:gd name="connsiteX36" fmla="*/ 1468988 w 3619883"/>
                <a:gd name="connsiteY36" fmla="*/ 4128157 h 4275461"/>
                <a:gd name="connsiteX37" fmla="*/ 1427396 w 3619883"/>
                <a:gd name="connsiteY37" fmla="*/ 4275461 h 4275461"/>
                <a:gd name="connsiteX38" fmla="*/ 1210751 w 3619883"/>
                <a:gd name="connsiteY38" fmla="*/ 4275461 h 4275461"/>
                <a:gd name="connsiteX39" fmla="*/ 1210751 w 3619883"/>
                <a:gd name="connsiteY39" fmla="*/ 4128157 h 4275461"/>
                <a:gd name="connsiteX40" fmla="*/ 1271978 w 3619883"/>
                <a:gd name="connsiteY40" fmla="*/ 4128157 h 4275461"/>
                <a:gd name="connsiteX41" fmla="*/ 1271978 w 3619883"/>
                <a:gd name="connsiteY41" fmla="*/ 3951392 h 4275461"/>
                <a:gd name="connsiteX42" fmla="*/ 1094193 w 3619883"/>
                <a:gd name="connsiteY42" fmla="*/ 3951392 h 4275461"/>
                <a:gd name="connsiteX43" fmla="*/ 1094193 w 3619883"/>
                <a:gd name="connsiteY43" fmla="*/ 4128157 h 4275461"/>
                <a:gd name="connsiteX44" fmla="*/ 1140354 w 3619883"/>
                <a:gd name="connsiteY44" fmla="*/ 4128157 h 4275461"/>
                <a:gd name="connsiteX45" fmla="*/ 1140354 w 3619883"/>
                <a:gd name="connsiteY45" fmla="*/ 4275461 h 4275461"/>
                <a:gd name="connsiteX46" fmla="*/ 953807 w 3619883"/>
                <a:gd name="connsiteY46" fmla="*/ 4275461 h 4275461"/>
                <a:gd name="connsiteX47" fmla="*/ 912215 w 3619883"/>
                <a:gd name="connsiteY47" fmla="*/ 4128157 h 4275461"/>
                <a:gd name="connsiteX48" fmla="*/ 961020 w 3619883"/>
                <a:gd name="connsiteY48" fmla="*/ 4128157 h 4275461"/>
                <a:gd name="connsiteX49" fmla="*/ 961020 w 3619883"/>
                <a:gd name="connsiteY49" fmla="*/ 3951392 h 4275461"/>
                <a:gd name="connsiteX50" fmla="*/ 783235 w 3619883"/>
                <a:gd name="connsiteY50" fmla="*/ 3951392 h 4275461"/>
                <a:gd name="connsiteX51" fmla="*/ 783235 w 3619883"/>
                <a:gd name="connsiteY51" fmla="*/ 4128157 h 4275461"/>
                <a:gd name="connsiteX52" fmla="*/ 871024 w 3619883"/>
                <a:gd name="connsiteY52" fmla="*/ 4128157 h 4275461"/>
                <a:gd name="connsiteX53" fmla="*/ 829432 w 3619883"/>
                <a:gd name="connsiteY53" fmla="*/ 4275461 h 4275461"/>
                <a:gd name="connsiteX54" fmla="*/ 611484 w 3619883"/>
                <a:gd name="connsiteY54" fmla="*/ 4275461 h 4275461"/>
                <a:gd name="connsiteX55" fmla="*/ 621247 w 3619883"/>
                <a:gd name="connsiteY55" fmla="*/ 4128157 h 4275461"/>
                <a:gd name="connsiteX56" fmla="*/ 650062 w 3619883"/>
                <a:gd name="connsiteY56" fmla="*/ 4128157 h 4275461"/>
                <a:gd name="connsiteX57" fmla="*/ 650062 w 3619883"/>
                <a:gd name="connsiteY57" fmla="*/ 3951392 h 4275461"/>
                <a:gd name="connsiteX58" fmla="*/ 472277 w 3619883"/>
                <a:gd name="connsiteY58" fmla="*/ 3951392 h 4275461"/>
                <a:gd name="connsiteX59" fmla="*/ 472277 w 3619883"/>
                <a:gd name="connsiteY59" fmla="*/ 4128157 h 4275461"/>
                <a:gd name="connsiteX60" fmla="*/ 522650 w 3619883"/>
                <a:gd name="connsiteY60" fmla="*/ 4128157 h 4275461"/>
                <a:gd name="connsiteX61" fmla="*/ 573998 w 3619883"/>
                <a:gd name="connsiteY61" fmla="*/ 4275461 h 4275461"/>
                <a:gd name="connsiteX62" fmla="*/ 336164 w 3619883"/>
                <a:gd name="connsiteY62" fmla="*/ 4275461 h 4275461"/>
                <a:gd name="connsiteX63" fmla="*/ 294572 w 3619883"/>
                <a:gd name="connsiteY63" fmla="*/ 4128157 h 4275461"/>
                <a:gd name="connsiteX64" fmla="*/ 339106 w 3619883"/>
                <a:gd name="connsiteY64" fmla="*/ 4128157 h 4275461"/>
                <a:gd name="connsiteX65" fmla="*/ 339106 w 3619883"/>
                <a:gd name="connsiteY65" fmla="*/ 3951392 h 4275461"/>
                <a:gd name="connsiteX66" fmla="*/ 161321 w 3619883"/>
                <a:gd name="connsiteY66" fmla="*/ 3951392 h 4275461"/>
                <a:gd name="connsiteX67" fmla="*/ 161321 w 3619883"/>
                <a:gd name="connsiteY67" fmla="*/ 4128157 h 4275461"/>
                <a:gd name="connsiteX68" fmla="*/ 230914 w 3619883"/>
                <a:gd name="connsiteY68" fmla="*/ 4128157 h 4275461"/>
                <a:gd name="connsiteX69" fmla="*/ 189322 w 3619883"/>
                <a:gd name="connsiteY69" fmla="*/ 4275461 h 4275461"/>
                <a:gd name="connsiteX70" fmla="*/ 0 w 3619883"/>
                <a:gd name="connsiteY70" fmla="*/ 4275461 h 4275461"/>
                <a:gd name="connsiteX71" fmla="*/ 0 w 3619883"/>
                <a:gd name="connsiteY71" fmla="*/ 42229 h 4275461"/>
                <a:gd name="connsiteX72" fmla="*/ 42464 w 3619883"/>
                <a:gd name="connsiteY72" fmla="*/ 40518 h 4275461"/>
                <a:gd name="connsiteX73" fmla="*/ 137733 w 3619883"/>
                <a:gd name="connsiteY73" fmla="*/ 35355 h 4275461"/>
                <a:gd name="connsiteX74" fmla="*/ 270565 w 3619883"/>
                <a:gd name="connsiteY74" fmla="*/ 29759 h 4275461"/>
                <a:gd name="connsiteX75" fmla="*/ 479734 w 3619883"/>
                <a:gd name="connsiteY75" fmla="*/ 45455 h 4275461"/>
                <a:gd name="connsiteX76" fmla="*/ 524103 w 3619883"/>
                <a:gd name="connsiteY76" fmla="*/ 41625 h 4275461"/>
                <a:gd name="connsiteX77" fmla="*/ 624416 w 3619883"/>
                <a:gd name="connsiteY77" fmla="*/ 22696 h 4275461"/>
                <a:gd name="connsiteX78" fmla="*/ 657762 w 3619883"/>
                <a:gd name="connsiteY78" fmla="*/ 18351 h 4275461"/>
                <a:gd name="connsiteX79" fmla="*/ 690557 w 3619883"/>
                <a:gd name="connsiteY79" fmla="*/ 25792 h 4275461"/>
                <a:gd name="connsiteX80" fmla="*/ 745123 w 3619883"/>
                <a:gd name="connsiteY80" fmla="*/ 40157 h 4275461"/>
                <a:gd name="connsiteX81" fmla="*/ 789493 w 3619883"/>
                <a:gd name="connsiteY81" fmla="*/ 36327 h 4275461"/>
                <a:gd name="connsiteX82" fmla="*/ 854255 w 3619883"/>
                <a:gd name="connsiteY82" fmla="*/ 68887 h 4275461"/>
                <a:gd name="connsiteX83" fmla="*/ 897520 w 3619883"/>
                <a:gd name="connsiteY83" fmla="*/ 88629 h 4275461"/>
                <a:gd name="connsiteX84" fmla="*/ 940510 w 3619883"/>
                <a:gd name="connsiteY84" fmla="*/ 114265 h 4275461"/>
                <a:gd name="connsiteX85" fmla="*/ 1082712 w 3619883"/>
                <a:gd name="connsiteY85" fmla="*/ 144543 h 4275461"/>
                <a:gd name="connsiteX86" fmla="*/ 1205348 w 3619883"/>
                <a:gd name="connsiteY86" fmla="*/ 120753 h 4275461"/>
                <a:gd name="connsiteX87" fmla="*/ 1271764 w 3619883"/>
                <a:gd name="connsiteY87" fmla="*/ 117956 h 4275461"/>
                <a:gd name="connsiteX88" fmla="*/ 1315583 w 3619883"/>
                <a:gd name="connsiteY88" fmla="*/ 125912 h 4275461"/>
                <a:gd name="connsiteX89" fmla="*/ 1359125 w 3619883"/>
                <a:gd name="connsiteY89" fmla="*/ 139761 h 4275461"/>
                <a:gd name="connsiteX90" fmla="*/ 1391919 w 3619883"/>
                <a:gd name="connsiteY90" fmla="*/ 147202 h 4275461"/>
                <a:gd name="connsiteX91" fmla="*/ 1436563 w 3619883"/>
                <a:gd name="connsiteY91" fmla="*/ 137480 h 4275461"/>
                <a:gd name="connsiteX92" fmla="*/ 1471566 w 3619883"/>
                <a:gd name="connsiteY92" fmla="*/ 97777 h 4275461"/>
                <a:gd name="connsiteX93" fmla="*/ 1505739 w 3619883"/>
                <a:gd name="connsiteY93" fmla="*/ 75753 h 4275461"/>
                <a:gd name="connsiteX94" fmla="*/ 1590891 w 3619883"/>
                <a:gd name="connsiteY94" fmla="*/ 144702 h 4275461"/>
                <a:gd name="connsiteX95" fmla="*/ 1625616 w 3619883"/>
                <a:gd name="connsiteY95" fmla="*/ 110893 h 4275461"/>
                <a:gd name="connsiteX96" fmla="*/ 1658964 w 3619883"/>
                <a:gd name="connsiteY96" fmla="*/ 106547 h 4275461"/>
                <a:gd name="connsiteX97" fmla="*/ 1746598 w 3619883"/>
                <a:gd name="connsiteY97" fmla="*/ 122460 h 4275461"/>
                <a:gd name="connsiteX98" fmla="*/ 1811913 w 3619883"/>
                <a:gd name="connsiteY98" fmla="*/ 143234 h 4275461"/>
                <a:gd name="connsiteX99" fmla="*/ 1856557 w 3619883"/>
                <a:gd name="connsiteY99" fmla="*/ 133511 h 4275461"/>
                <a:gd name="connsiteX100" fmla="*/ 2066003 w 3619883"/>
                <a:gd name="connsiteY100" fmla="*/ 143313 h 4275461"/>
                <a:gd name="connsiteX101" fmla="*/ 2177615 w 3619883"/>
                <a:gd name="connsiteY101" fmla="*/ 119007 h 4275461"/>
                <a:gd name="connsiteX102" fmla="*/ 2255883 w 3619883"/>
                <a:gd name="connsiteY102" fmla="*/ 99047 h 4275461"/>
                <a:gd name="connsiteX103" fmla="*/ 2344622 w 3619883"/>
                <a:gd name="connsiteY103" fmla="*/ 91388 h 4275461"/>
                <a:gd name="connsiteX104" fmla="*/ 2455682 w 3619883"/>
                <a:gd name="connsiteY104" fmla="*/ 78869 h 4275461"/>
                <a:gd name="connsiteX105" fmla="*/ 2632609 w 3619883"/>
                <a:gd name="connsiteY105" fmla="*/ 75338 h 4275461"/>
                <a:gd name="connsiteX106" fmla="*/ 2742291 w 3619883"/>
                <a:gd name="connsiteY106" fmla="*/ 92282 h 4275461"/>
                <a:gd name="connsiteX107" fmla="*/ 2851974 w 3619883"/>
                <a:gd name="connsiteY107" fmla="*/ 109227 h 4275461"/>
                <a:gd name="connsiteX108" fmla="*/ 2907643 w 3619883"/>
                <a:gd name="connsiteY108" fmla="*/ 100020 h 4275461"/>
                <a:gd name="connsiteX109" fmla="*/ 2944022 w 3619883"/>
                <a:gd name="connsiteY109" fmla="*/ 30853 h 4275461"/>
                <a:gd name="connsiteX110" fmla="*/ 3022289 w 3619883"/>
                <a:gd name="connsiteY110" fmla="*/ 10893 h 4275461"/>
                <a:gd name="connsiteX111" fmla="*/ 3054807 w 3619883"/>
                <a:gd name="connsiteY111" fmla="*/ 24226 h 4275461"/>
                <a:gd name="connsiteX112" fmla="*/ 3141892 w 3619883"/>
                <a:gd name="connsiteY112" fmla="*/ 51925 h 4275461"/>
                <a:gd name="connsiteX113" fmla="*/ 3185711 w 3619883"/>
                <a:gd name="connsiteY113" fmla="*/ 59881 h 4275461"/>
                <a:gd name="connsiteX114" fmla="*/ 3219056 w 3619883"/>
                <a:gd name="connsiteY114" fmla="*/ 55536 h 4275461"/>
                <a:gd name="connsiteX115" fmla="*/ 3263425 w 3619883"/>
                <a:gd name="connsiteY115" fmla="*/ 51706 h 4275461"/>
                <a:gd name="connsiteX116" fmla="*/ 3296219 w 3619883"/>
                <a:gd name="connsiteY116" fmla="*/ 59147 h 4275461"/>
                <a:gd name="connsiteX117" fmla="*/ 3319094 w 3619883"/>
                <a:gd name="connsiteY117" fmla="*/ 42500 h 4275461"/>
                <a:gd name="connsiteX118" fmla="*/ 3420511 w 3619883"/>
                <a:gd name="connsiteY118" fmla="*/ 0 h 4275461"/>
                <a:gd name="connsiteX119" fmla="*/ 3453305 w 3619883"/>
                <a:gd name="connsiteY119" fmla="*/ 7440 h 4275461"/>
                <a:gd name="connsiteX120" fmla="*/ 3496571 w 3619883"/>
                <a:gd name="connsiteY120" fmla="*/ 27182 h 4275461"/>
                <a:gd name="connsiteX121" fmla="*/ 3602117 w 3619883"/>
                <a:gd name="connsiteY121" fmla="*/ 132521 h 4275461"/>
                <a:gd name="connsiteX122" fmla="*/ 3619883 w 3619883"/>
                <a:gd name="connsiteY122" fmla="*/ 140049 h 4275461"/>
                <a:gd name="connsiteX123" fmla="*/ 3619883 w 3619883"/>
                <a:gd name="connsiteY12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37697 w 3619883"/>
                <a:gd name="connsiteY9" fmla="*/ 4275461 h 4275461"/>
                <a:gd name="connsiteX10" fmla="*/ 2150155 w 3619883"/>
                <a:gd name="connsiteY10" fmla="*/ 4275461 h 4275461"/>
                <a:gd name="connsiteX11" fmla="*/ 2150155 w 3619883"/>
                <a:gd name="connsiteY11" fmla="*/ 4128157 h 4275461"/>
                <a:gd name="connsiteX12" fmla="*/ 2204852 w 3619883"/>
                <a:gd name="connsiteY12" fmla="*/ 4128157 h 4275461"/>
                <a:gd name="connsiteX13" fmla="*/ 2204852 w 3619883"/>
                <a:gd name="connsiteY13" fmla="*/ 3951392 h 4275461"/>
                <a:gd name="connsiteX14" fmla="*/ 2027068 w 3619883"/>
                <a:gd name="connsiteY14" fmla="*/ 3951392 h 4275461"/>
                <a:gd name="connsiteX15" fmla="*/ 2027068 w 3619883"/>
                <a:gd name="connsiteY15" fmla="*/ 4128157 h 4275461"/>
                <a:gd name="connsiteX16" fmla="*/ 2079759 w 3619883"/>
                <a:gd name="connsiteY16" fmla="*/ 4128157 h 4275461"/>
                <a:gd name="connsiteX17" fmla="*/ 2079759 w 3619883"/>
                <a:gd name="connsiteY17" fmla="*/ 4275461 h 4275461"/>
                <a:gd name="connsiteX18" fmla="*/ 1824703 w 3619883"/>
                <a:gd name="connsiteY18" fmla="*/ 4275461 h 4275461"/>
                <a:gd name="connsiteX19" fmla="*/ 1834468 w 3619883"/>
                <a:gd name="connsiteY19" fmla="*/ 4128157 h 4275461"/>
                <a:gd name="connsiteX20" fmla="*/ 1893894 w 3619883"/>
                <a:gd name="connsiteY20" fmla="*/ 4128157 h 4275461"/>
                <a:gd name="connsiteX21" fmla="*/ 1893894 w 3619883"/>
                <a:gd name="connsiteY21" fmla="*/ 3951392 h 4275461"/>
                <a:gd name="connsiteX22" fmla="*/ 1716110 w 3619883"/>
                <a:gd name="connsiteY22" fmla="*/ 3951392 h 4275461"/>
                <a:gd name="connsiteX23" fmla="*/ 1716110 w 3619883"/>
                <a:gd name="connsiteY23" fmla="*/ 4006431 h 4275461"/>
                <a:gd name="connsiteX24" fmla="*/ 1703447 w 3619883"/>
                <a:gd name="connsiteY24" fmla="*/ 4007960 h 4275461"/>
                <a:gd name="connsiteX25" fmla="*/ 1716110 w 3619883"/>
                <a:gd name="connsiteY25" fmla="*/ 4044284 h 4275461"/>
                <a:gd name="connsiteX26" fmla="*/ 1716110 w 3619883"/>
                <a:gd name="connsiteY26" fmla="*/ 4128157 h 4275461"/>
                <a:gd name="connsiteX27" fmla="*/ 1745346 w 3619883"/>
                <a:gd name="connsiteY27" fmla="*/ 4128157 h 4275461"/>
                <a:gd name="connsiteX28" fmla="*/ 1796694 w 3619883"/>
                <a:gd name="connsiteY28" fmla="*/ 4275461 h 4275461"/>
                <a:gd name="connsiteX29" fmla="*/ 1558844 w 3619883"/>
                <a:gd name="connsiteY29" fmla="*/ 4275461 h 4275461"/>
                <a:gd name="connsiteX30" fmla="*/ 1517252 w 3619883"/>
                <a:gd name="connsiteY30" fmla="*/ 4128157 h 4275461"/>
                <a:gd name="connsiteX31" fmla="*/ 1582936 w 3619883"/>
                <a:gd name="connsiteY31" fmla="*/ 4128157 h 4275461"/>
                <a:gd name="connsiteX32" fmla="*/ 1582936 w 3619883"/>
                <a:gd name="connsiteY32" fmla="*/ 3951392 h 4275461"/>
                <a:gd name="connsiteX33" fmla="*/ 1405151 w 3619883"/>
                <a:gd name="connsiteY33" fmla="*/ 3951392 h 4275461"/>
                <a:gd name="connsiteX34" fmla="*/ 1405151 w 3619883"/>
                <a:gd name="connsiteY34" fmla="*/ 4128157 h 4275461"/>
                <a:gd name="connsiteX35" fmla="*/ 1468988 w 3619883"/>
                <a:gd name="connsiteY35" fmla="*/ 4128157 h 4275461"/>
                <a:gd name="connsiteX36" fmla="*/ 1427396 w 3619883"/>
                <a:gd name="connsiteY36" fmla="*/ 4275461 h 4275461"/>
                <a:gd name="connsiteX37" fmla="*/ 1210751 w 3619883"/>
                <a:gd name="connsiteY37" fmla="*/ 4275461 h 4275461"/>
                <a:gd name="connsiteX38" fmla="*/ 1210751 w 3619883"/>
                <a:gd name="connsiteY38" fmla="*/ 4128157 h 4275461"/>
                <a:gd name="connsiteX39" fmla="*/ 1271978 w 3619883"/>
                <a:gd name="connsiteY39" fmla="*/ 4128157 h 4275461"/>
                <a:gd name="connsiteX40" fmla="*/ 1271978 w 3619883"/>
                <a:gd name="connsiteY40" fmla="*/ 3951392 h 4275461"/>
                <a:gd name="connsiteX41" fmla="*/ 1094193 w 3619883"/>
                <a:gd name="connsiteY41" fmla="*/ 3951392 h 4275461"/>
                <a:gd name="connsiteX42" fmla="*/ 1094193 w 3619883"/>
                <a:gd name="connsiteY42" fmla="*/ 4128157 h 4275461"/>
                <a:gd name="connsiteX43" fmla="*/ 1140354 w 3619883"/>
                <a:gd name="connsiteY43" fmla="*/ 4128157 h 4275461"/>
                <a:gd name="connsiteX44" fmla="*/ 1140354 w 3619883"/>
                <a:gd name="connsiteY44" fmla="*/ 4275461 h 4275461"/>
                <a:gd name="connsiteX45" fmla="*/ 953807 w 3619883"/>
                <a:gd name="connsiteY45" fmla="*/ 4275461 h 4275461"/>
                <a:gd name="connsiteX46" fmla="*/ 912215 w 3619883"/>
                <a:gd name="connsiteY46" fmla="*/ 4128157 h 4275461"/>
                <a:gd name="connsiteX47" fmla="*/ 961020 w 3619883"/>
                <a:gd name="connsiteY47" fmla="*/ 4128157 h 4275461"/>
                <a:gd name="connsiteX48" fmla="*/ 961020 w 3619883"/>
                <a:gd name="connsiteY48" fmla="*/ 3951392 h 4275461"/>
                <a:gd name="connsiteX49" fmla="*/ 783235 w 3619883"/>
                <a:gd name="connsiteY49" fmla="*/ 3951392 h 4275461"/>
                <a:gd name="connsiteX50" fmla="*/ 783235 w 3619883"/>
                <a:gd name="connsiteY50" fmla="*/ 4128157 h 4275461"/>
                <a:gd name="connsiteX51" fmla="*/ 871024 w 3619883"/>
                <a:gd name="connsiteY51" fmla="*/ 4128157 h 4275461"/>
                <a:gd name="connsiteX52" fmla="*/ 829432 w 3619883"/>
                <a:gd name="connsiteY52" fmla="*/ 4275461 h 4275461"/>
                <a:gd name="connsiteX53" fmla="*/ 611484 w 3619883"/>
                <a:gd name="connsiteY53" fmla="*/ 4275461 h 4275461"/>
                <a:gd name="connsiteX54" fmla="*/ 621247 w 3619883"/>
                <a:gd name="connsiteY54" fmla="*/ 4128157 h 4275461"/>
                <a:gd name="connsiteX55" fmla="*/ 650062 w 3619883"/>
                <a:gd name="connsiteY55" fmla="*/ 4128157 h 4275461"/>
                <a:gd name="connsiteX56" fmla="*/ 650062 w 3619883"/>
                <a:gd name="connsiteY56" fmla="*/ 3951392 h 4275461"/>
                <a:gd name="connsiteX57" fmla="*/ 472277 w 3619883"/>
                <a:gd name="connsiteY57" fmla="*/ 3951392 h 4275461"/>
                <a:gd name="connsiteX58" fmla="*/ 472277 w 3619883"/>
                <a:gd name="connsiteY58" fmla="*/ 4128157 h 4275461"/>
                <a:gd name="connsiteX59" fmla="*/ 522650 w 3619883"/>
                <a:gd name="connsiteY59" fmla="*/ 4128157 h 4275461"/>
                <a:gd name="connsiteX60" fmla="*/ 573998 w 3619883"/>
                <a:gd name="connsiteY60" fmla="*/ 4275461 h 4275461"/>
                <a:gd name="connsiteX61" fmla="*/ 336164 w 3619883"/>
                <a:gd name="connsiteY61" fmla="*/ 4275461 h 4275461"/>
                <a:gd name="connsiteX62" fmla="*/ 294572 w 3619883"/>
                <a:gd name="connsiteY62" fmla="*/ 4128157 h 4275461"/>
                <a:gd name="connsiteX63" fmla="*/ 339106 w 3619883"/>
                <a:gd name="connsiteY63" fmla="*/ 4128157 h 4275461"/>
                <a:gd name="connsiteX64" fmla="*/ 339106 w 3619883"/>
                <a:gd name="connsiteY64" fmla="*/ 3951392 h 4275461"/>
                <a:gd name="connsiteX65" fmla="*/ 161321 w 3619883"/>
                <a:gd name="connsiteY65" fmla="*/ 3951392 h 4275461"/>
                <a:gd name="connsiteX66" fmla="*/ 161321 w 3619883"/>
                <a:gd name="connsiteY66" fmla="*/ 4128157 h 4275461"/>
                <a:gd name="connsiteX67" fmla="*/ 230914 w 3619883"/>
                <a:gd name="connsiteY67" fmla="*/ 4128157 h 4275461"/>
                <a:gd name="connsiteX68" fmla="*/ 189322 w 3619883"/>
                <a:gd name="connsiteY68" fmla="*/ 4275461 h 4275461"/>
                <a:gd name="connsiteX69" fmla="*/ 0 w 3619883"/>
                <a:gd name="connsiteY69" fmla="*/ 4275461 h 4275461"/>
                <a:gd name="connsiteX70" fmla="*/ 0 w 3619883"/>
                <a:gd name="connsiteY70" fmla="*/ 42229 h 4275461"/>
                <a:gd name="connsiteX71" fmla="*/ 42464 w 3619883"/>
                <a:gd name="connsiteY71" fmla="*/ 40518 h 4275461"/>
                <a:gd name="connsiteX72" fmla="*/ 137733 w 3619883"/>
                <a:gd name="connsiteY72" fmla="*/ 35355 h 4275461"/>
                <a:gd name="connsiteX73" fmla="*/ 270565 w 3619883"/>
                <a:gd name="connsiteY73" fmla="*/ 29759 h 4275461"/>
                <a:gd name="connsiteX74" fmla="*/ 479734 w 3619883"/>
                <a:gd name="connsiteY74" fmla="*/ 45455 h 4275461"/>
                <a:gd name="connsiteX75" fmla="*/ 524103 w 3619883"/>
                <a:gd name="connsiteY75" fmla="*/ 41625 h 4275461"/>
                <a:gd name="connsiteX76" fmla="*/ 624416 w 3619883"/>
                <a:gd name="connsiteY76" fmla="*/ 22696 h 4275461"/>
                <a:gd name="connsiteX77" fmla="*/ 657762 w 3619883"/>
                <a:gd name="connsiteY77" fmla="*/ 18351 h 4275461"/>
                <a:gd name="connsiteX78" fmla="*/ 690557 w 3619883"/>
                <a:gd name="connsiteY78" fmla="*/ 25792 h 4275461"/>
                <a:gd name="connsiteX79" fmla="*/ 745123 w 3619883"/>
                <a:gd name="connsiteY79" fmla="*/ 40157 h 4275461"/>
                <a:gd name="connsiteX80" fmla="*/ 789493 w 3619883"/>
                <a:gd name="connsiteY80" fmla="*/ 36327 h 4275461"/>
                <a:gd name="connsiteX81" fmla="*/ 854255 w 3619883"/>
                <a:gd name="connsiteY81" fmla="*/ 68887 h 4275461"/>
                <a:gd name="connsiteX82" fmla="*/ 897520 w 3619883"/>
                <a:gd name="connsiteY82" fmla="*/ 88629 h 4275461"/>
                <a:gd name="connsiteX83" fmla="*/ 940510 w 3619883"/>
                <a:gd name="connsiteY83" fmla="*/ 114265 h 4275461"/>
                <a:gd name="connsiteX84" fmla="*/ 1082712 w 3619883"/>
                <a:gd name="connsiteY84" fmla="*/ 144543 h 4275461"/>
                <a:gd name="connsiteX85" fmla="*/ 1205348 w 3619883"/>
                <a:gd name="connsiteY85" fmla="*/ 120753 h 4275461"/>
                <a:gd name="connsiteX86" fmla="*/ 1271764 w 3619883"/>
                <a:gd name="connsiteY86" fmla="*/ 117956 h 4275461"/>
                <a:gd name="connsiteX87" fmla="*/ 1315583 w 3619883"/>
                <a:gd name="connsiteY87" fmla="*/ 125912 h 4275461"/>
                <a:gd name="connsiteX88" fmla="*/ 1359125 w 3619883"/>
                <a:gd name="connsiteY88" fmla="*/ 139761 h 4275461"/>
                <a:gd name="connsiteX89" fmla="*/ 1391919 w 3619883"/>
                <a:gd name="connsiteY89" fmla="*/ 147202 h 4275461"/>
                <a:gd name="connsiteX90" fmla="*/ 1436563 w 3619883"/>
                <a:gd name="connsiteY90" fmla="*/ 137480 h 4275461"/>
                <a:gd name="connsiteX91" fmla="*/ 1471566 w 3619883"/>
                <a:gd name="connsiteY91" fmla="*/ 97777 h 4275461"/>
                <a:gd name="connsiteX92" fmla="*/ 1505739 w 3619883"/>
                <a:gd name="connsiteY92" fmla="*/ 75753 h 4275461"/>
                <a:gd name="connsiteX93" fmla="*/ 1590891 w 3619883"/>
                <a:gd name="connsiteY93" fmla="*/ 144702 h 4275461"/>
                <a:gd name="connsiteX94" fmla="*/ 1625616 w 3619883"/>
                <a:gd name="connsiteY94" fmla="*/ 110893 h 4275461"/>
                <a:gd name="connsiteX95" fmla="*/ 1658964 w 3619883"/>
                <a:gd name="connsiteY95" fmla="*/ 106547 h 4275461"/>
                <a:gd name="connsiteX96" fmla="*/ 1746598 w 3619883"/>
                <a:gd name="connsiteY96" fmla="*/ 122460 h 4275461"/>
                <a:gd name="connsiteX97" fmla="*/ 1811913 w 3619883"/>
                <a:gd name="connsiteY97" fmla="*/ 143234 h 4275461"/>
                <a:gd name="connsiteX98" fmla="*/ 1856557 w 3619883"/>
                <a:gd name="connsiteY98" fmla="*/ 133511 h 4275461"/>
                <a:gd name="connsiteX99" fmla="*/ 2066003 w 3619883"/>
                <a:gd name="connsiteY99" fmla="*/ 143313 h 4275461"/>
                <a:gd name="connsiteX100" fmla="*/ 2177615 w 3619883"/>
                <a:gd name="connsiteY100" fmla="*/ 119007 h 4275461"/>
                <a:gd name="connsiteX101" fmla="*/ 2255883 w 3619883"/>
                <a:gd name="connsiteY101" fmla="*/ 99047 h 4275461"/>
                <a:gd name="connsiteX102" fmla="*/ 2344622 w 3619883"/>
                <a:gd name="connsiteY102" fmla="*/ 91388 h 4275461"/>
                <a:gd name="connsiteX103" fmla="*/ 2455682 w 3619883"/>
                <a:gd name="connsiteY103" fmla="*/ 78869 h 4275461"/>
                <a:gd name="connsiteX104" fmla="*/ 2632609 w 3619883"/>
                <a:gd name="connsiteY104" fmla="*/ 75338 h 4275461"/>
                <a:gd name="connsiteX105" fmla="*/ 2742291 w 3619883"/>
                <a:gd name="connsiteY105" fmla="*/ 92282 h 4275461"/>
                <a:gd name="connsiteX106" fmla="*/ 2851974 w 3619883"/>
                <a:gd name="connsiteY106" fmla="*/ 109227 h 4275461"/>
                <a:gd name="connsiteX107" fmla="*/ 2907643 w 3619883"/>
                <a:gd name="connsiteY107" fmla="*/ 100020 h 4275461"/>
                <a:gd name="connsiteX108" fmla="*/ 2944022 w 3619883"/>
                <a:gd name="connsiteY108" fmla="*/ 30853 h 4275461"/>
                <a:gd name="connsiteX109" fmla="*/ 3022289 w 3619883"/>
                <a:gd name="connsiteY109" fmla="*/ 10893 h 4275461"/>
                <a:gd name="connsiteX110" fmla="*/ 3054807 w 3619883"/>
                <a:gd name="connsiteY110" fmla="*/ 24226 h 4275461"/>
                <a:gd name="connsiteX111" fmla="*/ 3141892 w 3619883"/>
                <a:gd name="connsiteY111" fmla="*/ 51925 h 4275461"/>
                <a:gd name="connsiteX112" fmla="*/ 3185711 w 3619883"/>
                <a:gd name="connsiteY112" fmla="*/ 59881 h 4275461"/>
                <a:gd name="connsiteX113" fmla="*/ 3219056 w 3619883"/>
                <a:gd name="connsiteY113" fmla="*/ 55536 h 4275461"/>
                <a:gd name="connsiteX114" fmla="*/ 3263425 w 3619883"/>
                <a:gd name="connsiteY114" fmla="*/ 51706 h 4275461"/>
                <a:gd name="connsiteX115" fmla="*/ 3296219 w 3619883"/>
                <a:gd name="connsiteY115" fmla="*/ 59147 h 4275461"/>
                <a:gd name="connsiteX116" fmla="*/ 3319094 w 3619883"/>
                <a:gd name="connsiteY116" fmla="*/ 42500 h 4275461"/>
                <a:gd name="connsiteX117" fmla="*/ 3420511 w 3619883"/>
                <a:gd name="connsiteY117" fmla="*/ 0 h 4275461"/>
                <a:gd name="connsiteX118" fmla="*/ 3453305 w 3619883"/>
                <a:gd name="connsiteY118" fmla="*/ 7440 h 4275461"/>
                <a:gd name="connsiteX119" fmla="*/ 3496571 w 3619883"/>
                <a:gd name="connsiteY119" fmla="*/ 27182 h 4275461"/>
                <a:gd name="connsiteX120" fmla="*/ 3602117 w 3619883"/>
                <a:gd name="connsiteY120" fmla="*/ 132521 h 4275461"/>
                <a:gd name="connsiteX121" fmla="*/ 3619883 w 3619883"/>
                <a:gd name="connsiteY121" fmla="*/ 140049 h 4275461"/>
                <a:gd name="connsiteX122" fmla="*/ 3619883 w 3619883"/>
                <a:gd name="connsiteY12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150155 w 3619883"/>
                <a:gd name="connsiteY10" fmla="*/ 4128157 h 4275461"/>
                <a:gd name="connsiteX11" fmla="*/ 2204852 w 3619883"/>
                <a:gd name="connsiteY11" fmla="*/ 4128157 h 4275461"/>
                <a:gd name="connsiteX12" fmla="*/ 2204852 w 3619883"/>
                <a:gd name="connsiteY12" fmla="*/ 3951392 h 4275461"/>
                <a:gd name="connsiteX13" fmla="*/ 2027068 w 3619883"/>
                <a:gd name="connsiteY13" fmla="*/ 3951392 h 4275461"/>
                <a:gd name="connsiteX14" fmla="*/ 2027068 w 3619883"/>
                <a:gd name="connsiteY14" fmla="*/ 4128157 h 4275461"/>
                <a:gd name="connsiteX15" fmla="*/ 2079759 w 3619883"/>
                <a:gd name="connsiteY15" fmla="*/ 4128157 h 4275461"/>
                <a:gd name="connsiteX16" fmla="*/ 2079759 w 3619883"/>
                <a:gd name="connsiteY16" fmla="*/ 4275461 h 4275461"/>
                <a:gd name="connsiteX17" fmla="*/ 1824703 w 3619883"/>
                <a:gd name="connsiteY17" fmla="*/ 4275461 h 4275461"/>
                <a:gd name="connsiteX18" fmla="*/ 1834468 w 3619883"/>
                <a:gd name="connsiteY18" fmla="*/ 4128157 h 4275461"/>
                <a:gd name="connsiteX19" fmla="*/ 1893894 w 3619883"/>
                <a:gd name="connsiteY19" fmla="*/ 4128157 h 4275461"/>
                <a:gd name="connsiteX20" fmla="*/ 1893894 w 3619883"/>
                <a:gd name="connsiteY20" fmla="*/ 3951392 h 4275461"/>
                <a:gd name="connsiteX21" fmla="*/ 1716110 w 3619883"/>
                <a:gd name="connsiteY21" fmla="*/ 3951392 h 4275461"/>
                <a:gd name="connsiteX22" fmla="*/ 1716110 w 3619883"/>
                <a:gd name="connsiteY22" fmla="*/ 4006431 h 4275461"/>
                <a:gd name="connsiteX23" fmla="*/ 1703447 w 3619883"/>
                <a:gd name="connsiteY23" fmla="*/ 4007960 h 4275461"/>
                <a:gd name="connsiteX24" fmla="*/ 1716110 w 3619883"/>
                <a:gd name="connsiteY24" fmla="*/ 4044284 h 4275461"/>
                <a:gd name="connsiteX25" fmla="*/ 1716110 w 3619883"/>
                <a:gd name="connsiteY25" fmla="*/ 4128157 h 4275461"/>
                <a:gd name="connsiteX26" fmla="*/ 1745346 w 3619883"/>
                <a:gd name="connsiteY26" fmla="*/ 4128157 h 4275461"/>
                <a:gd name="connsiteX27" fmla="*/ 1796694 w 3619883"/>
                <a:gd name="connsiteY27" fmla="*/ 4275461 h 4275461"/>
                <a:gd name="connsiteX28" fmla="*/ 1558844 w 3619883"/>
                <a:gd name="connsiteY28" fmla="*/ 4275461 h 4275461"/>
                <a:gd name="connsiteX29" fmla="*/ 1517252 w 3619883"/>
                <a:gd name="connsiteY29" fmla="*/ 4128157 h 4275461"/>
                <a:gd name="connsiteX30" fmla="*/ 1582936 w 3619883"/>
                <a:gd name="connsiteY30" fmla="*/ 4128157 h 4275461"/>
                <a:gd name="connsiteX31" fmla="*/ 1582936 w 3619883"/>
                <a:gd name="connsiteY31" fmla="*/ 3951392 h 4275461"/>
                <a:gd name="connsiteX32" fmla="*/ 1405151 w 3619883"/>
                <a:gd name="connsiteY32" fmla="*/ 3951392 h 4275461"/>
                <a:gd name="connsiteX33" fmla="*/ 1405151 w 3619883"/>
                <a:gd name="connsiteY33" fmla="*/ 4128157 h 4275461"/>
                <a:gd name="connsiteX34" fmla="*/ 1468988 w 3619883"/>
                <a:gd name="connsiteY34" fmla="*/ 4128157 h 4275461"/>
                <a:gd name="connsiteX35" fmla="*/ 1427396 w 3619883"/>
                <a:gd name="connsiteY35" fmla="*/ 4275461 h 4275461"/>
                <a:gd name="connsiteX36" fmla="*/ 1210751 w 3619883"/>
                <a:gd name="connsiteY36" fmla="*/ 4275461 h 4275461"/>
                <a:gd name="connsiteX37" fmla="*/ 1210751 w 3619883"/>
                <a:gd name="connsiteY37" fmla="*/ 4128157 h 4275461"/>
                <a:gd name="connsiteX38" fmla="*/ 1271978 w 3619883"/>
                <a:gd name="connsiteY38" fmla="*/ 4128157 h 4275461"/>
                <a:gd name="connsiteX39" fmla="*/ 1271978 w 3619883"/>
                <a:gd name="connsiteY39" fmla="*/ 3951392 h 4275461"/>
                <a:gd name="connsiteX40" fmla="*/ 1094193 w 3619883"/>
                <a:gd name="connsiteY40" fmla="*/ 3951392 h 4275461"/>
                <a:gd name="connsiteX41" fmla="*/ 1094193 w 3619883"/>
                <a:gd name="connsiteY41" fmla="*/ 4128157 h 4275461"/>
                <a:gd name="connsiteX42" fmla="*/ 1140354 w 3619883"/>
                <a:gd name="connsiteY42" fmla="*/ 4128157 h 4275461"/>
                <a:gd name="connsiteX43" fmla="*/ 1140354 w 3619883"/>
                <a:gd name="connsiteY43" fmla="*/ 4275461 h 4275461"/>
                <a:gd name="connsiteX44" fmla="*/ 953807 w 3619883"/>
                <a:gd name="connsiteY44" fmla="*/ 4275461 h 4275461"/>
                <a:gd name="connsiteX45" fmla="*/ 912215 w 3619883"/>
                <a:gd name="connsiteY45" fmla="*/ 4128157 h 4275461"/>
                <a:gd name="connsiteX46" fmla="*/ 961020 w 3619883"/>
                <a:gd name="connsiteY46" fmla="*/ 4128157 h 4275461"/>
                <a:gd name="connsiteX47" fmla="*/ 961020 w 3619883"/>
                <a:gd name="connsiteY47" fmla="*/ 3951392 h 4275461"/>
                <a:gd name="connsiteX48" fmla="*/ 783235 w 3619883"/>
                <a:gd name="connsiteY48" fmla="*/ 3951392 h 4275461"/>
                <a:gd name="connsiteX49" fmla="*/ 783235 w 3619883"/>
                <a:gd name="connsiteY49" fmla="*/ 4128157 h 4275461"/>
                <a:gd name="connsiteX50" fmla="*/ 871024 w 3619883"/>
                <a:gd name="connsiteY50" fmla="*/ 4128157 h 4275461"/>
                <a:gd name="connsiteX51" fmla="*/ 829432 w 3619883"/>
                <a:gd name="connsiteY51" fmla="*/ 4275461 h 4275461"/>
                <a:gd name="connsiteX52" fmla="*/ 611484 w 3619883"/>
                <a:gd name="connsiteY52" fmla="*/ 4275461 h 4275461"/>
                <a:gd name="connsiteX53" fmla="*/ 621247 w 3619883"/>
                <a:gd name="connsiteY53" fmla="*/ 4128157 h 4275461"/>
                <a:gd name="connsiteX54" fmla="*/ 650062 w 3619883"/>
                <a:gd name="connsiteY54" fmla="*/ 4128157 h 4275461"/>
                <a:gd name="connsiteX55" fmla="*/ 650062 w 3619883"/>
                <a:gd name="connsiteY55" fmla="*/ 3951392 h 4275461"/>
                <a:gd name="connsiteX56" fmla="*/ 472277 w 3619883"/>
                <a:gd name="connsiteY56" fmla="*/ 3951392 h 4275461"/>
                <a:gd name="connsiteX57" fmla="*/ 472277 w 3619883"/>
                <a:gd name="connsiteY57" fmla="*/ 4128157 h 4275461"/>
                <a:gd name="connsiteX58" fmla="*/ 522650 w 3619883"/>
                <a:gd name="connsiteY58" fmla="*/ 4128157 h 4275461"/>
                <a:gd name="connsiteX59" fmla="*/ 573998 w 3619883"/>
                <a:gd name="connsiteY59" fmla="*/ 4275461 h 4275461"/>
                <a:gd name="connsiteX60" fmla="*/ 336164 w 3619883"/>
                <a:gd name="connsiteY60" fmla="*/ 4275461 h 4275461"/>
                <a:gd name="connsiteX61" fmla="*/ 294572 w 3619883"/>
                <a:gd name="connsiteY61" fmla="*/ 4128157 h 4275461"/>
                <a:gd name="connsiteX62" fmla="*/ 339106 w 3619883"/>
                <a:gd name="connsiteY62" fmla="*/ 4128157 h 4275461"/>
                <a:gd name="connsiteX63" fmla="*/ 339106 w 3619883"/>
                <a:gd name="connsiteY63" fmla="*/ 3951392 h 4275461"/>
                <a:gd name="connsiteX64" fmla="*/ 161321 w 3619883"/>
                <a:gd name="connsiteY64" fmla="*/ 3951392 h 4275461"/>
                <a:gd name="connsiteX65" fmla="*/ 161321 w 3619883"/>
                <a:gd name="connsiteY65" fmla="*/ 4128157 h 4275461"/>
                <a:gd name="connsiteX66" fmla="*/ 230914 w 3619883"/>
                <a:gd name="connsiteY66" fmla="*/ 4128157 h 4275461"/>
                <a:gd name="connsiteX67" fmla="*/ 189322 w 3619883"/>
                <a:gd name="connsiteY67" fmla="*/ 4275461 h 4275461"/>
                <a:gd name="connsiteX68" fmla="*/ 0 w 3619883"/>
                <a:gd name="connsiteY68" fmla="*/ 4275461 h 4275461"/>
                <a:gd name="connsiteX69" fmla="*/ 0 w 3619883"/>
                <a:gd name="connsiteY69" fmla="*/ 42229 h 4275461"/>
                <a:gd name="connsiteX70" fmla="*/ 42464 w 3619883"/>
                <a:gd name="connsiteY70" fmla="*/ 40518 h 4275461"/>
                <a:gd name="connsiteX71" fmla="*/ 137733 w 3619883"/>
                <a:gd name="connsiteY71" fmla="*/ 35355 h 4275461"/>
                <a:gd name="connsiteX72" fmla="*/ 270565 w 3619883"/>
                <a:gd name="connsiteY72" fmla="*/ 29759 h 4275461"/>
                <a:gd name="connsiteX73" fmla="*/ 479734 w 3619883"/>
                <a:gd name="connsiteY73" fmla="*/ 45455 h 4275461"/>
                <a:gd name="connsiteX74" fmla="*/ 524103 w 3619883"/>
                <a:gd name="connsiteY74" fmla="*/ 41625 h 4275461"/>
                <a:gd name="connsiteX75" fmla="*/ 624416 w 3619883"/>
                <a:gd name="connsiteY75" fmla="*/ 22696 h 4275461"/>
                <a:gd name="connsiteX76" fmla="*/ 657762 w 3619883"/>
                <a:gd name="connsiteY76" fmla="*/ 18351 h 4275461"/>
                <a:gd name="connsiteX77" fmla="*/ 690557 w 3619883"/>
                <a:gd name="connsiteY77" fmla="*/ 25792 h 4275461"/>
                <a:gd name="connsiteX78" fmla="*/ 745123 w 3619883"/>
                <a:gd name="connsiteY78" fmla="*/ 40157 h 4275461"/>
                <a:gd name="connsiteX79" fmla="*/ 789493 w 3619883"/>
                <a:gd name="connsiteY79" fmla="*/ 36327 h 4275461"/>
                <a:gd name="connsiteX80" fmla="*/ 854255 w 3619883"/>
                <a:gd name="connsiteY80" fmla="*/ 68887 h 4275461"/>
                <a:gd name="connsiteX81" fmla="*/ 897520 w 3619883"/>
                <a:gd name="connsiteY81" fmla="*/ 88629 h 4275461"/>
                <a:gd name="connsiteX82" fmla="*/ 940510 w 3619883"/>
                <a:gd name="connsiteY82" fmla="*/ 114265 h 4275461"/>
                <a:gd name="connsiteX83" fmla="*/ 1082712 w 3619883"/>
                <a:gd name="connsiteY83" fmla="*/ 144543 h 4275461"/>
                <a:gd name="connsiteX84" fmla="*/ 1205348 w 3619883"/>
                <a:gd name="connsiteY84" fmla="*/ 120753 h 4275461"/>
                <a:gd name="connsiteX85" fmla="*/ 1271764 w 3619883"/>
                <a:gd name="connsiteY85" fmla="*/ 117956 h 4275461"/>
                <a:gd name="connsiteX86" fmla="*/ 1315583 w 3619883"/>
                <a:gd name="connsiteY86" fmla="*/ 125912 h 4275461"/>
                <a:gd name="connsiteX87" fmla="*/ 1359125 w 3619883"/>
                <a:gd name="connsiteY87" fmla="*/ 139761 h 4275461"/>
                <a:gd name="connsiteX88" fmla="*/ 1391919 w 3619883"/>
                <a:gd name="connsiteY88" fmla="*/ 147202 h 4275461"/>
                <a:gd name="connsiteX89" fmla="*/ 1436563 w 3619883"/>
                <a:gd name="connsiteY89" fmla="*/ 137480 h 4275461"/>
                <a:gd name="connsiteX90" fmla="*/ 1471566 w 3619883"/>
                <a:gd name="connsiteY90" fmla="*/ 97777 h 4275461"/>
                <a:gd name="connsiteX91" fmla="*/ 1505739 w 3619883"/>
                <a:gd name="connsiteY91" fmla="*/ 75753 h 4275461"/>
                <a:gd name="connsiteX92" fmla="*/ 1590891 w 3619883"/>
                <a:gd name="connsiteY92" fmla="*/ 144702 h 4275461"/>
                <a:gd name="connsiteX93" fmla="*/ 1625616 w 3619883"/>
                <a:gd name="connsiteY93" fmla="*/ 110893 h 4275461"/>
                <a:gd name="connsiteX94" fmla="*/ 1658964 w 3619883"/>
                <a:gd name="connsiteY94" fmla="*/ 106547 h 4275461"/>
                <a:gd name="connsiteX95" fmla="*/ 1746598 w 3619883"/>
                <a:gd name="connsiteY95" fmla="*/ 122460 h 4275461"/>
                <a:gd name="connsiteX96" fmla="*/ 1811913 w 3619883"/>
                <a:gd name="connsiteY96" fmla="*/ 143234 h 4275461"/>
                <a:gd name="connsiteX97" fmla="*/ 1856557 w 3619883"/>
                <a:gd name="connsiteY97" fmla="*/ 133511 h 4275461"/>
                <a:gd name="connsiteX98" fmla="*/ 2066003 w 3619883"/>
                <a:gd name="connsiteY98" fmla="*/ 143313 h 4275461"/>
                <a:gd name="connsiteX99" fmla="*/ 2177615 w 3619883"/>
                <a:gd name="connsiteY99" fmla="*/ 119007 h 4275461"/>
                <a:gd name="connsiteX100" fmla="*/ 2255883 w 3619883"/>
                <a:gd name="connsiteY100" fmla="*/ 99047 h 4275461"/>
                <a:gd name="connsiteX101" fmla="*/ 2344622 w 3619883"/>
                <a:gd name="connsiteY101" fmla="*/ 91388 h 4275461"/>
                <a:gd name="connsiteX102" fmla="*/ 2455682 w 3619883"/>
                <a:gd name="connsiteY102" fmla="*/ 78869 h 4275461"/>
                <a:gd name="connsiteX103" fmla="*/ 2632609 w 3619883"/>
                <a:gd name="connsiteY103" fmla="*/ 75338 h 4275461"/>
                <a:gd name="connsiteX104" fmla="*/ 2742291 w 3619883"/>
                <a:gd name="connsiteY104" fmla="*/ 92282 h 4275461"/>
                <a:gd name="connsiteX105" fmla="*/ 2851974 w 3619883"/>
                <a:gd name="connsiteY105" fmla="*/ 109227 h 4275461"/>
                <a:gd name="connsiteX106" fmla="*/ 2907643 w 3619883"/>
                <a:gd name="connsiteY106" fmla="*/ 100020 h 4275461"/>
                <a:gd name="connsiteX107" fmla="*/ 2944022 w 3619883"/>
                <a:gd name="connsiteY107" fmla="*/ 30853 h 4275461"/>
                <a:gd name="connsiteX108" fmla="*/ 3022289 w 3619883"/>
                <a:gd name="connsiteY108" fmla="*/ 10893 h 4275461"/>
                <a:gd name="connsiteX109" fmla="*/ 3054807 w 3619883"/>
                <a:gd name="connsiteY109" fmla="*/ 24226 h 4275461"/>
                <a:gd name="connsiteX110" fmla="*/ 3141892 w 3619883"/>
                <a:gd name="connsiteY110" fmla="*/ 51925 h 4275461"/>
                <a:gd name="connsiteX111" fmla="*/ 3185711 w 3619883"/>
                <a:gd name="connsiteY111" fmla="*/ 59881 h 4275461"/>
                <a:gd name="connsiteX112" fmla="*/ 3219056 w 3619883"/>
                <a:gd name="connsiteY112" fmla="*/ 55536 h 4275461"/>
                <a:gd name="connsiteX113" fmla="*/ 3263425 w 3619883"/>
                <a:gd name="connsiteY113" fmla="*/ 51706 h 4275461"/>
                <a:gd name="connsiteX114" fmla="*/ 3296219 w 3619883"/>
                <a:gd name="connsiteY114" fmla="*/ 59147 h 4275461"/>
                <a:gd name="connsiteX115" fmla="*/ 3319094 w 3619883"/>
                <a:gd name="connsiteY115" fmla="*/ 42500 h 4275461"/>
                <a:gd name="connsiteX116" fmla="*/ 3420511 w 3619883"/>
                <a:gd name="connsiteY116" fmla="*/ 0 h 4275461"/>
                <a:gd name="connsiteX117" fmla="*/ 3453305 w 3619883"/>
                <a:gd name="connsiteY117" fmla="*/ 7440 h 4275461"/>
                <a:gd name="connsiteX118" fmla="*/ 3496571 w 3619883"/>
                <a:gd name="connsiteY118" fmla="*/ 27182 h 4275461"/>
                <a:gd name="connsiteX119" fmla="*/ 3602117 w 3619883"/>
                <a:gd name="connsiteY119" fmla="*/ 132521 h 4275461"/>
                <a:gd name="connsiteX120" fmla="*/ 3619883 w 3619883"/>
                <a:gd name="connsiteY120" fmla="*/ 140049 h 4275461"/>
                <a:gd name="connsiteX121" fmla="*/ 3619883 w 3619883"/>
                <a:gd name="connsiteY12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150155 w 3619883"/>
                <a:gd name="connsiteY10" fmla="*/ 4128157 h 4275461"/>
                <a:gd name="connsiteX11" fmla="*/ 2204852 w 3619883"/>
                <a:gd name="connsiteY11" fmla="*/ 3951392 h 4275461"/>
                <a:gd name="connsiteX12" fmla="*/ 2027068 w 3619883"/>
                <a:gd name="connsiteY12" fmla="*/ 3951392 h 4275461"/>
                <a:gd name="connsiteX13" fmla="*/ 2027068 w 3619883"/>
                <a:gd name="connsiteY13" fmla="*/ 4128157 h 4275461"/>
                <a:gd name="connsiteX14" fmla="*/ 2079759 w 3619883"/>
                <a:gd name="connsiteY14" fmla="*/ 4128157 h 4275461"/>
                <a:gd name="connsiteX15" fmla="*/ 2079759 w 3619883"/>
                <a:gd name="connsiteY15" fmla="*/ 4275461 h 4275461"/>
                <a:gd name="connsiteX16" fmla="*/ 1824703 w 3619883"/>
                <a:gd name="connsiteY16" fmla="*/ 4275461 h 4275461"/>
                <a:gd name="connsiteX17" fmla="*/ 1834468 w 3619883"/>
                <a:gd name="connsiteY17" fmla="*/ 4128157 h 4275461"/>
                <a:gd name="connsiteX18" fmla="*/ 1893894 w 3619883"/>
                <a:gd name="connsiteY18" fmla="*/ 4128157 h 4275461"/>
                <a:gd name="connsiteX19" fmla="*/ 1893894 w 3619883"/>
                <a:gd name="connsiteY19" fmla="*/ 3951392 h 4275461"/>
                <a:gd name="connsiteX20" fmla="*/ 1716110 w 3619883"/>
                <a:gd name="connsiteY20" fmla="*/ 3951392 h 4275461"/>
                <a:gd name="connsiteX21" fmla="*/ 1716110 w 3619883"/>
                <a:gd name="connsiteY21" fmla="*/ 4006431 h 4275461"/>
                <a:gd name="connsiteX22" fmla="*/ 1703447 w 3619883"/>
                <a:gd name="connsiteY22" fmla="*/ 4007960 h 4275461"/>
                <a:gd name="connsiteX23" fmla="*/ 1716110 w 3619883"/>
                <a:gd name="connsiteY23" fmla="*/ 4044284 h 4275461"/>
                <a:gd name="connsiteX24" fmla="*/ 1716110 w 3619883"/>
                <a:gd name="connsiteY24" fmla="*/ 4128157 h 4275461"/>
                <a:gd name="connsiteX25" fmla="*/ 1745346 w 3619883"/>
                <a:gd name="connsiteY25" fmla="*/ 4128157 h 4275461"/>
                <a:gd name="connsiteX26" fmla="*/ 1796694 w 3619883"/>
                <a:gd name="connsiteY26" fmla="*/ 4275461 h 4275461"/>
                <a:gd name="connsiteX27" fmla="*/ 1558844 w 3619883"/>
                <a:gd name="connsiteY27" fmla="*/ 4275461 h 4275461"/>
                <a:gd name="connsiteX28" fmla="*/ 1517252 w 3619883"/>
                <a:gd name="connsiteY28" fmla="*/ 4128157 h 4275461"/>
                <a:gd name="connsiteX29" fmla="*/ 1582936 w 3619883"/>
                <a:gd name="connsiteY29" fmla="*/ 4128157 h 4275461"/>
                <a:gd name="connsiteX30" fmla="*/ 1582936 w 3619883"/>
                <a:gd name="connsiteY30" fmla="*/ 3951392 h 4275461"/>
                <a:gd name="connsiteX31" fmla="*/ 1405151 w 3619883"/>
                <a:gd name="connsiteY31" fmla="*/ 3951392 h 4275461"/>
                <a:gd name="connsiteX32" fmla="*/ 1405151 w 3619883"/>
                <a:gd name="connsiteY32" fmla="*/ 4128157 h 4275461"/>
                <a:gd name="connsiteX33" fmla="*/ 1468988 w 3619883"/>
                <a:gd name="connsiteY33" fmla="*/ 4128157 h 4275461"/>
                <a:gd name="connsiteX34" fmla="*/ 1427396 w 3619883"/>
                <a:gd name="connsiteY34" fmla="*/ 4275461 h 4275461"/>
                <a:gd name="connsiteX35" fmla="*/ 1210751 w 3619883"/>
                <a:gd name="connsiteY35" fmla="*/ 4275461 h 4275461"/>
                <a:gd name="connsiteX36" fmla="*/ 1210751 w 3619883"/>
                <a:gd name="connsiteY36" fmla="*/ 4128157 h 4275461"/>
                <a:gd name="connsiteX37" fmla="*/ 1271978 w 3619883"/>
                <a:gd name="connsiteY37" fmla="*/ 4128157 h 4275461"/>
                <a:gd name="connsiteX38" fmla="*/ 1271978 w 3619883"/>
                <a:gd name="connsiteY38" fmla="*/ 3951392 h 4275461"/>
                <a:gd name="connsiteX39" fmla="*/ 1094193 w 3619883"/>
                <a:gd name="connsiteY39" fmla="*/ 3951392 h 4275461"/>
                <a:gd name="connsiteX40" fmla="*/ 1094193 w 3619883"/>
                <a:gd name="connsiteY40" fmla="*/ 4128157 h 4275461"/>
                <a:gd name="connsiteX41" fmla="*/ 1140354 w 3619883"/>
                <a:gd name="connsiteY41" fmla="*/ 4128157 h 4275461"/>
                <a:gd name="connsiteX42" fmla="*/ 1140354 w 3619883"/>
                <a:gd name="connsiteY42" fmla="*/ 4275461 h 4275461"/>
                <a:gd name="connsiteX43" fmla="*/ 953807 w 3619883"/>
                <a:gd name="connsiteY43" fmla="*/ 4275461 h 4275461"/>
                <a:gd name="connsiteX44" fmla="*/ 912215 w 3619883"/>
                <a:gd name="connsiteY44" fmla="*/ 4128157 h 4275461"/>
                <a:gd name="connsiteX45" fmla="*/ 961020 w 3619883"/>
                <a:gd name="connsiteY45" fmla="*/ 4128157 h 4275461"/>
                <a:gd name="connsiteX46" fmla="*/ 961020 w 3619883"/>
                <a:gd name="connsiteY46" fmla="*/ 3951392 h 4275461"/>
                <a:gd name="connsiteX47" fmla="*/ 783235 w 3619883"/>
                <a:gd name="connsiteY47" fmla="*/ 3951392 h 4275461"/>
                <a:gd name="connsiteX48" fmla="*/ 783235 w 3619883"/>
                <a:gd name="connsiteY48" fmla="*/ 4128157 h 4275461"/>
                <a:gd name="connsiteX49" fmla="*/ 871024 w 3619883"/>
                <a:gd name="connsiteY49" fmla="*/ 4128157 h 4275461"/>
                <a:gd name="connsiteX50" fmla="*/ 829432 w 3619883"/>
                <a:gd name="connsiteY50" fmla="*/ 4275461 h 4275461"/>
                <a:gd name="connsiteX51" fmla="*/ 611484 w 3619883"/>
                <a:gd name="connsiteY51" fmla="*/ 4275461 h 4275461"/>
                <a:gd name="connsiteX52" fmla="*/ 621247 w 3619883"/>
                <a:gd name="connsiteY52" fmla="*/ 4128157 h 4275461"/>
                <a:gd name="connsiteX53" fmla="*/ 650062 w 3619883"/>
                <a:gd name="connsiteY53" fmla="*/ 4128157 h 4275461"/>
                <a:gd name="connsiteX54" fmla="*/ 650062 w 3619883"/>
                <a:gd name="connsiteY54" fmla="*/ 3951392 h 4275461"/>
                <a:gd name="connsiteX55" fmla="*/ 472277 w 3619883"/>
                <a:gd name="connsiteY55" fmla="*/ 3951392 h 4275461"/>
                <a:gd name="connsiteX56" fmla="*/ 472277 w 3619883"/>
                <a:gd name="connsiteY56" fmla="*/ 4128157 h 4275461"/>
                <a:gd name="connsiteX57" fmla="*/ 522650 w 3619883"/>
                <a:gd name="connsiteY57" fmla="*/ 4128157 h 4275461"/>
                <a:gd name="connsiteX58" fmla="*/ 573998 w 3619883"/>
                <a:gd name="connsiteY58" fmla="*/ 4275461 h 4275461"/>
                <a:gd name="connsiteX59" fmla="*/ 336164 w 3619883"/>
                <a:gd name="connsiteY59" fmla="*/ 4275461 h 4275461"/>
                <a:gd name="connsiteX60" fmla="*/ 294572 w 3619883"/>
                <a:gd name="connsiteY60" fmla="*/ 4128157 h 4275461"/>
                <a:gd name="connsiteX61" fmla="*/ 339106 w 3619883"/>
                <a:gd name="connsiteY61" fmla="*/ 4128157 h 4275461"/>
                <a:gd name="connsiteX62" fmla="*/ 339106 w 3619883"/>
                <a:gd name="connsiteY62" fmla="*/ 3951392 h 4275461"/>
                <a:gd name="connsiteX63" fmla="*/ 161321 w 3619883"/>
                <a:gd name="connsiteY63" fmla="*/ 3951392 h 4275461"/>
                <a:gd name="connsiteX64" fmla="*/ 161321 w 3619883"/>
                <a:gd name="connsiteY64" fmla="*/ 4128157 h 4275461"/>
                <a:gd name="connsiteX65" fmla="*/ 230914 w 3619883"/>
                <a:gd name="connsiteY65" fmla="*/ 4128157 h 4275461"/>
                <a:gd name="connsiteX66" fmla="*/ 189322 w 3619883"/>
                <a:gd name="connsiteY66" fmla="*/ 4275461 h 4275461"/>
                <a:gd name="connsiteX67" fmla="*/ 0 w 3619883"/>
                <a:gd name="connsiteY67" fmla="*/ 4275461 h 4275461"/>
                <a:gd name="connsiteX68" fmla="*/ 0 w 3619883"/>
                <a:gd name="connsiteY68" fmla="*/ 42229 h 4275461"/>
                <a:gd name="connsiteX69" fmla="*/ 42464 w 3619883"/>
                <a:gd name="connsiteY69" fmla="*/ 40518 h 4275461"/>
                <a:gd name="connsiteX70" fmla="*/ 137733 w 3619883"/>
                <a:gd name="connsiteY70" fmla="*/ 35355 h 4275461"/>
                <a:gd name="connsiteX71" fmla="*/ 270565 w 3619883"/>
                <a:gd name="connsiteY71" fmla="*/ 29759 h 4275461"/>
                <a:gd name="connsiteX72" fmla="*/ 479734 w 3619883"/>
                <a:gd name="connsiteY72" fmla="*/ 45455 h 4275461"/>
                <a:gd name="connsiteX73" fmla="*/ 524103 w 3619883"/>
                <a:gd name="connsiteY73" fmla="*/ 41625 h 4275461"/>
                <a:gd name="connsiteX74" fmla="*/ 624416 w 3619883"/>
                <a:gd name="connsiteY74" fmla="*/ 22696 h 4275461"/>
                <a:gd name="connsiteX75" fmla="*/ 657762 w 3619883"/>
                <a:gd name="connsiteY75" fmla="*/ 18351 h 4275461"/>
                <a:gd name="connsiteX76" fmla="*/ 690557 w 3619883"/>
                <a:gd name="connsiteY76" fmla="*/ 25792 h 4275461"/>
                <a:gd name="connsiteX77" fmla="*/ 745123 w 3619883"/>
                <a:gd name="connsiteY77" fmla="*/ 40157 h 4275461"/>
                <a:gd name="connsiteX78" fmla="*/ 789493 w 3619883"/>
                <a:gd name="connsiteY78" fmla="*/ 36327 h 4275461"/>
                <a:gd name="connsiteX79" fmla="*/ 854255 w 3619883"/>
                <a:gd name="connsiteY79" fmla="*/ 68887 h 4275461"/>
                <a:gd name="connsiteX80" fmla="*/ 897520 w 3619883"/>
                <a:gd name="connsiteY80" fmla="*/ 88629 h 4275461"/>
                <a:gd name="connsiteX81" fmla="*/ 940510 w 3619883"/>
                <a:gd name="connsiteY81" fmla="*/ 114265 h 4275461"/>
                <a:gd name="connsiteX82" fmla="*/ 1082712 w 3619883"/>
                <a:gd name="connsiteY82" fmla="*/ 144543 h 4275461"/>
                <a:gd name="connsiteX83" fmla="*/ 1205348 w 3619883"/>
                <a:gd name="connsiteY83" fmla="*/ 120753 h 4275461"/>
                <a:gd name="connsiteX84" fmla="*/ 1271764 w 3619883"/>
                <a:gd name="connsiteY84" fmla="*/ 117956 h 4275461"/>
                <a:gd name="connsiteX85" fmla="*/ 1315583 w 3619883"/>
                <a:gd name="connsiteY85" fmla="*/ 125912 h 4275461"/>
                <a:gd name="connsiteX86" fmla="*/ 1359125 w 3619883"/>
                <a:gd name="connsiteY86" fmla="*/ 139761 h 4275461"/>
                <a:gd name="connsiteX87" fmla="*/ 1391919 w 3619883"/>
                <a:gd name="connsiteY87" fmla="*/ 147202 h 4275461"/>
                <a:gd name="connsiteX88" fmla="*/ 1436563 w 3619883"/>
                <a:gd name="connsiteY88" fmla="*/ 137480 h 4275461"/>
                <a:gd name="connsiteX89" fmla="*/ 1471566 w 3619883"/>
                <a:gd name="connsiteY89" fmla="*/ 97777 h 4275461"/>
                <a:gd name="connsiteX90" fmla="*/ 1505739 w 3619883"/>
                <a:gd name="connsiteY90" fmla="*/ 75753 h 4275461"/>
                <a:gd name="connsiteX91" fmla="*/ 1590891 w 3619883"/>
                <a:gd name="connsiteY91" fmla="*/ 144702 h 4275461"/>
                <a:gd name="connsiteX92" fmla="*/ 1625616 w 3619883"/>
                <a:gd name="connsiteY92" fmla="*/ 110893 h 4275461"/>
                <a:gd name="connsiteX93" fmla="*/ 1658964 w 3619883"/>
                <a:gd name="connsiteY93" fmla="*/ 106547 h 4275461"/>
                <a:gd name="connsiteX94" fmla="*/ 1746598 w 3619883"/>
                <a:gd name="connsiteY94" fmla="*/ 122460 h 4275461"/>
                <a:gd name="connsiteX95" fmla="*/ 1811913 w 3619883"/>
                <a:gd name="connsiteY95" fmla="*/ 143234 h 4275461"/>
                <a:gd name="connsiteX96" fmla="*/ 1856557 w 3619883"/>
                <a:gd name="connsiteY96" fmla="*/ 133511 h 4275461"/>
                <a:gd name="connsiteX97" fmla="*/ 2066003 w 3619883"/>
                <a:gd name="connsiteY97" fmla="*/ 143313 h 4275461"/>
                <a:gd name="connsiteX98" fmla="*/ 2177615 w 3619883"/>
                <a:gd name="connsiteY98" fmla="*/ 119007 h 4275461"/>
                <a:gd name="connsiteX99" fmla="*/ 2255883 w 3619883"/>
                <a:gd name="connsiteY99" fmla="*/ 99047 h 4275461"/>
                <a:gd name="connsiteX100" fmla="*/ 2344622 w 3619883"/>
                <a:gd name="connsiteY100" fmla="*/ 91388 h 4275461"/>
                <a:gd name="connsiteX101" fmla="*/ 2455682 w 3619883"/>
                <a:gd name="connsiteY101" fmla="*/ 78869 h 4275461"/>
                <a:gd name="connsiteX102" fmla="*/ 2632609 w 3619883"/>
                <a:gd name="connsiteY102" fmla="*/ 75338 h 4275461"/>
                <a:gd name="connsiteX103" fmla="*/ 2742291 w 3619883"/>
                <a:gd name="connsiteY103" fmla="*/ 92282 h 4275461"/>
                <a:gd name="connsiteX104" fmla="*/ 2851974 w 3619883"/>
                <a:gd name="connsiteY104" fmla="*/ 109227 h 4275461"/>
                <a:gd name="connsiteX105" fmla="*/ 2907643 w 3619883"/>
                <a:gd name="connsiteY105" fmla="*/ 100020 h 4275461"/>
                <a:gd name="connsiteX106" fmla="*/ 2944022 w 3619883"/>
                <a:gd name="connsiteY106" fmla="*/ 30853 h 4275461"/>
                <a:gd name="connsiteX107" fmla="*/ 3022289 w 3619883"/>
                <a:gd name="connsiteY107" fmla="*/ 10893 h 4275461"/>
                <a:gd name="connsiteX108" fmla="*/ 3054807 w 3619883"/>
                <a:gd name="connsiteY108" fmla="*/ 24226 h 4275461"/>
                <a:gd name="connsiteX109" fmla="*/ 3141892 w 3619883"/>
                <a:gd name="connsiteY109" fmla="*/ 51925 h 4275461"/>
                <a:gd name="connsiteX110" fmla="*/ 3185711 w 3619883"/>
                <a:gd name="connsiteY110" fmla="*/ 59881 h 4275461"/>
                <a:gd name="connsiteX111" fmla="*/ 3219056 w 3619883"/>
                <a:gd name="connsiteY111" fmla="*/ 55536 h 4275461"/>
                <a:gd name="connsiteX112" fmla="*/ 3263425 w 3619883"/>
                <a:gd name="connsiteY112" fmla="*/ 51706 h 4275461"/>
                <a:gd name="connsiteX113" fmla="*/ 3296219 w 3619883"/>
                <a:gd name="connsiteY113" fmla="*/ 59147 h 4275461"/>
                <a:gd name="connsiteX114" fmla="*/ 3319094 w 3619883"/>
                <a:gd name="connsiteY114" fmla="*/ 42500 h 4275461"/>
                <a:gd name="connsiteX115" fmla="*/ 3420511 w 3619883"/>
                <a:gd name="connsiteY115" fmla="*/ 0 h 4275461"/>
                <a:gd name="connsiteX116" fmla="*/ 3453305 w 3619883"/>
                <a:gd name="connsiteY116" fmla="*/ 7440 h 4275461"/>
                <a:gd name="connsiteX117" fmla="*/ 3496571 w 3619883"/>
                <a:gd name="connsiteY117" fmla="*/ 27182 h 4275461"/>
                <a:gd name="connsiteX118" fmla="*/ 3602117 w 3619883"/>
                <a:gd name="connsiteY118" fmla="*/ 132521 h 4275461"/>
                <a:gd name="connsiteX119" fmla="*/ 3619883 w 3619883"/>
                <a:gd name="connsiteY119" fmla="*/ 140049 h 4275461"/>
                <a:gd name="connsiteX120" fmla="*/ 3619883 w 3619883"/>
                <a:gd name="connsiteY12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204852 w 3619883"/>
                <a:gd name="connsiteY10" fmla="*/ 3951392 h 4275461"/>
                <a:gd name="connsiteX11" fmla="*/ 2027068 w 3619883"/>
                <a:gd name="connsiteY11" fmla="*/ 3951392 h 4275461"/>
                <a:gd name="connsiteX12" fmla="*/ 2027068 w 3619883"/>
                <a:gd name="connsiteY12" fmla="*/ 4128157 h 4275461"/>
                <a:gd name="connsiteX13" fmla="*/ 2079759 w 3619883"/>
                <a:gd name="connsiteY13" fmla="*/ 4128157 h 4275461"/>
                <a:gd name="connsiteX14" fmla="*/ 2079759 w 3619883"/>
                <a:gd name="connsiteY14" fmla="*/ 4275461 h 4275461"/>
                <a:gd name="connsiteX15" fmla="*/ 1824703 w 3619883"/>
                <a:gd name="connsiteY15" fmla="*/ 4275461 h 4275461"/>
                <a:gd name="connsiteX16" fmla="*/ 1834468 w 3619883"/>
                <a:gd name="connsiteY16" fmla="*/ 4128157 h 4275461"/>
                <a:gd name="connsiteX17" fmla="*/ 1893894 w 3619883"/>
                <a:gd name="connsiteY17" fmla="*/ 4128157 h 4275461"/>
                <a:gd name="connsiteX18" fmla="*/ 1893894 w 3619883"/>
                <a:gd name="connsiteY18" fmla="*/ 3951392 h 4275461"/>
                <a:gd name="connsiteX19" fmla="*/ 1716110 w 3619883"/>
                <a:gd name="connsiteY19" fmla="*/ 3951392 h 4275461"/>
                <a:gd name="connsiteX20" fmla="*/ 1716110 w 3619883"/>
                <a:gd name="connsiteY20" fmla="*/ 4006431 h 4275461"/>
                <a:gd name="connsiteX21" fmla="*/ 1703447 w 3619883"/>
                <a:gd name="connsiteY21" fmla="*/ 4007960 h 4275461"/>
                <a:gd name="connsiteX22" fmla="*/ 1716110 w 3619883"/>
                <a:gd name="connsiteY22" fmla="*/ 4044284 h 4275461"/>
                <a:gd name="connsiteX23" fmla="*/ 1716110 w 3619883"/>
                <a:gd name="connsiteY23" fmla="*/ 4128157 h 4275461"/>
                <a:gd name="connsiteX24" fmla="*/ 1745346 w 3619883"/>
                <a:gd name="connsiteY24" fmla="*/ 4128157 h 4275461"/>
                <a:gd name="connsiteX25" fmla="*/ 1796694 w 3619883"/>
                <a:gd name="connsiteY25" fmla="*/ 4275461 h 4275461"/>
                <a:gd name="connsiteX26" fmla="*/ 1558844 w 3619883"/>
                <a:gd name="connsiteY26" fmla="*/ 4275461 h 4275461"/>
                <a:gd name="connsiteX27" fmla="*/ 1517252 w 3619883"/>
                <a:gd name="connsiteY27" fmla="*/ 4128157 h 4275461"/>
                <a:gd name="connsiteX28" fmla="*/ 1582936 w 3619883"/>
                <a:gd name="connsiteY28" fmla="*/ 4128157 h 4275461"/>
                <a:gd name="connsiteX29" fmla="*/ 1582936 w 3619883"/>
                <a:gd name="connsiteY29" fmla="*/ 3951392 h 4275461"/>
                <a:gd name="connsiteX30" fmla="*/ 1405151 w 3619883"/>
                <a:gd name="connsiteY30" fmla="*/ 3951392 h 4275461"/>
                <a:gd name="connsiteX31" fmla="*/ 1405151 w 3619883"/>
                <a:gd name="connsiteY31" fmla="*/ 4128157 h 4275461"/>
                <a:gd name="connsiteX32" fmla="*/ 1468988 w 3619883"/>
                <a:gd name="connsiteY32" fmla="*/ 4128157 h 4275461"/>
                <a:gd name="connsiteX33" fmla="*/ 1427396 w 3619883"/>
                <a:gd name="connsiteY33" fmla="*/ 4275461 h 4275461"/>
                <a:gd name="connsiteX34" fmla="*/ 1210751 w 3619883"/>
                <a:gd name="connsiteY34" fmla="*/ 4275461 h 4275461"/>
                <a:gd name="connsiteX35" fmla="*/ 1210751 w 3619883"/>
                <a:gd name="connsiteY35" fmla="*/ 4128157 h 4275461"/>
                <a:gd name="connsiteX36" fmla="*/ 1271978 w 3619883"/>
                <a:gd name="connsiteY36" fmla="*/ 4128157 h 4275461"/>
                <a:gd name="connsiteX37" fmla="*/ 1271978 w 3619883"/>
                <a:gd name="connsiteY37" fmla="*/ 3951392 h 4275461"/>
                <a:gd name="connsiteX38" fmla="*/ 1094193 w 3619883"/>
                <a:gd name="connsiteY38" fmla="*/ 3951392 h 4275461"/>
                <a:gd name="connsiteX39" fmla="*/ 1094193 w 3619883"/>
                <a:gd name="connsiteY39" fmla="*/ 4128157 h 4275461"/>
                <a:gd name="connsiteX40" fmla="*/ 1140354 w 3619883"/>
                <a:gd name="connsiteY40" fmla="*/ 4128157 h 4275461"/>
                <a:gd name="connsiteX41" fmla="*/ 1140354 w 3619883"/>
                <a:gd name="connsiteY41" fmla="*/ 4275461 h 4275461"/>
                <a:gd name="connsiteX42" fmla="*/ 953807 w 3619883"/>
                <a:gd name="connsiteY42" fmla="*/ 4275461 h 4275461"/>
                <a:gd name="connsiteX43" fmla="*/ 912215 w 3619883"/>
                <a:gd name="connsiteY43" fmla="*/ 4128157 h 4275461"/>
                <a:gd name="connsiteX44" fmla="*/ 961020 w 3619883"/>
                <a:gd name="connsiteY44" fmla="*/ 4128157 h 4275461"/>
                <a:gd name="connsiteX45" fmla="*/ 961020 w 3619883"/>
                <a:gd name="connsiteY45" fmla="*/ 3951392 h 4275461"/>
                <a:gd name="connsiteX46" fmla="*/ 783235 w 3619883"/>
                <a:gd name="connsiteY46" fmla="*/ 3951392 h 4275461"/>
                <a:gd name="connsiteX47" fmla="*/ 783235 w 3619883"/>
                <a:gd name="connsiteY47" fmla="*/ 4128157 h 4275461"/>
                <a:gd name="connsiteX48" fmla="*/ 871024 w 3619883"/>
                <a:gd name="connsiteY48" fmla="*/ 4128157 h 4275461"/>
                <a:gd name="connsiteX49" fmla="*/ 829432 w 3619883"/>
                <a:gd name="connsiteY49" fmla="*/ 4275461 h 4275461"/>
                <a:gd name="connsiteX50" fmla="*/ 611484 w 3619883"/>
                <a:gd name="connsiteY50" fmla="*/ 4275461 h 4275461"/>
                <a:gd name="connsiteX51" fmla="*/ 621247 w 3619883"/>
                <a:gd name="connsiteY51" fmla="*/ 4128157 h 4275461"/>
                <a:gd name="connsiteX52" fmla="*/ 650062 w 3619883"/>
                <a:gd name="connsiteY52" fmla="*/ 4128157 h 4275461"/>
                <a:gd name="connsiteX53" fmla="*/ 650062 w 3619883"/>
                <a:gd name="connsiteY53" fmla="*/ 3951392 h 4275461"/>
                <a:gd name="connsiteX54" fmla="*/ 472277 w 3619883"/>
                <a:gd name="connsiteY54" fmla="*/ 3951392 h 4275461"/>
                <a:gd name="connsiteX55" fmla="*/ 472277 w 3619883"/>
                <a:gd name="connsiteY55" fmla="*/ 4128157 h 4275461"/>
                <a:gd name="connsiteX56" fmla="*/ 522650 w 3619883"/>
                <a:gd name="connsiteY56" fmla="*/ 4128157 h 4275461"/>
                <a:gd name="connsiteX57" fmla="*/ 573998 w 3619883"/>
                <a:gd name="connsiteY57" fmla="*/ 4275461 h 4275461"/>
                <a:gd name="connsiteX58" fmla="*/ 336164 w 3619883"/>
                <a:gd name="connsiteY58" fmla="*/ 4275461 h 4275461"/>
                <a:gd name="connsiteX59" fmla="*/ 294572 w 3619883"/>
                <a:gd name="connsiteY59" fmla="*/ 4128157 h 4275461"/>
                <a:gd name="connsiteX60" fmla="*/ 339106 w 3619883"/>
                <a:gd name="connsiteY60" fmla="*/ 4128157 h 4275461"/>
                <a:gd name="connsiteX61" fmla="*/ 339106 w 3619883"/>
                <a:gd name="connsiteY61" fmla="*/ 3951392 h 4275461"/>
                <a:gd name="connsiteX62" fmla="*/ 161321 w 3619883"/>
                <a:gd name="connsiteY62" fmla="*/ 3951392 h 4275461"/>
                <a:gd name="connsiteX63" fmla="*/ 161321 w 3619883"/>
                <a:gd name="connsiteY63" fmla="*/ 4128157 h 4275461"/>
                <a:gd name="connsiteX64" fmla="*/ 230914 w 3619883"/>
                <a:gd name="connsiteY64" fmla="*/ 4128157 h 4275461"/>
                <a:gd name="connsiteX65" fmla="*/ 189322 w 3619883"/>
                <a:gd name="connsiteY65" fmla="*/ 4275461 h 4275461"/>
                <a:gd name="connsiteX66" fmla="*/ 0 w 3619883"/>
                <a:gd name="connsiteY66" fmla="*/ 4275461 h 4275461"/>
                <a:gd name="connsiteX67" fmla="*/ 0 w 3619883"/>
                <a:gd name="connsiteY67" fmla="*/ 42229 h 4275461"/>
                <a:gd name="connsiteX68" fmla="*/ 42464 w 3619883"/>
                <a:gd name="connsiteY68" fmla="*/ 40518 h 4275461"/>
                <a:gd name="connsiteX69" fmla="*/ 137733 w 3619883"/>
                <a:gd name="connsiteY69" fmla="*/ 35355 h 4275461"/>
                <a:gd name="connsiteX70" fmla="*/ 270565 w 3619883"/>
                <a:gd name="connsiteY70" fmla="*/ 29759 h 4275461"/>
                <a:gd name="connsiteX71" fmla="*/ 479734 w 3619883"/>
                <a:gd name="connsiteY71" fmla="*/ 45455 h 4275461"/>
                <a:gd name="connsiteX72" fmla="*/ 524103 w 3619883"/>
                <a:gd name="connsiteY72" fmla="*/ 41625 h 4275461"/>
                <a:gd name="connsiteX73" fmla="*/ 624416 w 3619883"/>
                <a:gd name="connsiteY73" fmla="*/ 22696 h 4275461"/>
                <a:gd name="connsiteX74" fmla="*/ 657762 w 3619883"/>
                <a:gd name="connsiteY74" fmla="*/ 18351 h 4275461"/>
                <a:gd name="connsiteX75" fmla="*/ 690557 w 3619883"/>
                <a:gd name="connsiteY75" fmla="*/ 25792 h 4275461"/>
                <a:gd name="connsiteX76" fmla="*/ 745123 w 3619883"/>
                <a:gd name="connsiteY76" fmla="*/ 40157 h 4275461"/>
                <a:gd name="connsiteX77" fmla="*/ 789493 w 3619883"/>
                <a:gd name="connsiteY77" fmla="*/ 36327 h 4275461"/>
                <a:gd name="connsiteX78" fmla="*/ 854255 w 3619883"/>
                <a:gd name="connsiteY78" fmla="*/ 68887 h 4275461"/>
                <a:gd name="connsiteX79" fmla="*/ 897520 w 3619883"/>
                <a:gd name="connsiteY79" fmla="*/ 88629 h 4275461"/>
                <a:gd name="connsiteX80" fmla="*/ 940510 w 3619883"/>
                <a:gd name="connsiteY80" fmla="*/ 114265 h 4275461"/>
                <a:gd name="connsiteX81" fmla="*/ 1082712 w 3619883"/>
                <a:gd name="connsiteY81" fmla="*/ 144543 h 4275461"/>
                <a:gd name="connsiteX82" fmla="*/ 1205348 w 3619883"/>
                <a:gd name="connsiteY82" fmla="*/ 120753 h 4275461"/>
                <a:gd name="connsiteX83" fmla="*/ 1271764 w 3619883"/>
                <a:gd name="connsiteY83" fmla="*/ 117956 h 4275461"/>
                <a:gd name="connsiteX84" fmla="*/ 1315583 w 3619883"/>
                <a:gd name="connsiteY84" fmla="*/ 125912 h 4275461"/>
                <a:gd name="connsiteX85" fmla="*/ 1359125 w 3619883"/>
                <a:gd name="connsiteY85" fmla="*/ 139761 h 4275461"/>
                <a:gd name="connsiteX86" fmla="*/ 1391919 w 3619883"/>
                <a:gd name="connsiteY86" fmla="*/ 147202 h 4275461"/>
                <a:gd name="connsiteX87" fmla="*/ 1436563 w 3619883"/>
                <a:gd name="connsiteY87" fmla="*/ 137480 h 4275461"/>
                <a:gd name="connsiteX88" fmla="*/ 1471566 w 3619883"/>
                <a:gd name="connsiteY88" fmla="*/ 97777 h 4275461"/>
                <a:gd name="connsiteX89" fmla="*/ 1505739 w 3619883"/>
                <a:gd name="connsiteY89" fmla="*/ 75753 h 4275461"/>
                <a:gd name="connsiteX90" fmla="*/ 1590891 w 3619883"/>
                <a:gd name="connsiteY90" fmla="*/ 144702 h 4275461"/>
                <a:gd name="connsiteX91" fmla="*/ 1625616 w 3619883"/>
                <a:gd name="connsiteY91" fmla="*/ 110893 h 4275461"/>
                <a:gd name="connsiteX92" fmla="*/ 1658964 w 3619883"/>
                <a:gd name="connsiteY92" fmla="*/ 106547 h 4275461"/>
                <a:gd name="connsiteX93" fmla="*/ 1746598 w 3619883"/>
                <a:gd name="connsiteY93" fmla="*/ 122460 h 4275461"/>
                <a:gd name="connsiteX94" fmla="*/ 1811913 w 3619883"/>
                <a:gd name="connsiteY94" fmla="*/ 143234 h 4275461"/>
                <a:gd name="connsiteX95" fmla="*/ 1856557 w 3619883"/>
                <a:gd name="connsiteY95" fmla="*/ 133511 h 4275461"/>
                <a:gd name="connsiteX96" fmla="*/ 2066003 w 3619883"/>
                <a:gd name="connsiteY96" fmla="*/ 143313 h 4275461"/>
                <a:gd name="connsiteX97" fmla="*/ 2177615 w 3619883"/>
                <a:gd name="connsiteY97" fmla="*/ 119007 h 4275461"/>
                <a:gd name="connsiteX98" fmla="*/ 2255883 w 3619883"/>
                <a:gd name="connsiteY98" fmla="*/ 99047 h 4275461"/>
                <a:gd name="connsiteX99" fmla="*/ 2344622 w 3619883"/>
                <a:gd name="connsiteY99" fmla="*/ 91388 h 4275461"/>
                <a:gd name="connsiteX100" fmla="*/ 2455682 w 3619883"/>
                <a:gd name="connsiteY100" fmla="*/ 78869 h 4275461"/>
                <a:gd name="connsiteX101" fmla="*/ 2632609 w 3619883"/>
                <a:gd name="connsiteY101" fmla="*/ 75338 h 4275461"/>
                <a:gd name="connsiteX102" fmla="*/ 2742291 w 3619883"/>
                <a:gd name="connsiteY102" fmla="*/ 92282 h 4275461"/>
                <a:gd name="connsiteX103" fmla="*/ 2851974 w 3619883"/>
                <a:gd name="connsiteY103" fmla="*/ 109227 h 4275461"/>
                <a:gd name="connsiteX104" fmla="*/ 2907643 w 3619883"/>
                <a:gd name="connsiteY104" fmla="*/ 100020 h 4275461"/>
                <a:gd name="connsiteX105" fmla="*/ 2944022 w 3619883"/>
                <a:gd name="connsiteY105" fmla="*/ 30853 h 4275461"/>
                <a:gd name="connsiteX106" fmla="*/ 3022289 w 3619883"/>
                <a:gd name="connsiteY106" fmla="*/ 10893 h 4275461"/>
                <a:gd name="connsiteX107" fmla="*/ 3054807 w 3619883"/>
                <a:gd name="connsiteY107" fmla="*/ 24226 h 4275461"/>
                <a:gd name="connsiteX108" fmla="*/ 3141892 w 3619883"/>
                <a:gd name="connsiteY108" fmla="*/ 51925 h 4275461"/>
                <a:gd name="connsiteX109" fmla="*/ 3185711 w 3619883"/>
                <a:gd name="connsiteY109" fmla="*/ 59881 h 4275461"/>
                <a:gd name="connsiteX110" fmla="*/ 3219056 w 3619883"/>
                <a:gd name="connsiteY110" fmla="*/ 55536 h 4275461"/>
                <a:gd name="connsiteX111" fmla="*/ 3263425 w 3619883"/>
                <a:gd name="connsiteY111" fmla="*/ 51706 h 4275461"/>
                <a:gd name="connsiteX112" fmla="*/ 3296219 w 3619883"/>
                <a:gd name="connsiteY112" fmla="*/ 59147 h 4275461"/>
                <a:gd name="connsiteX113" fmla="*/ 3319094 w 3619883"/>
                <a:gd name="connsiteY113" fmla="*/ 42500 h 4275461"/>
                <a:gd name="connsiteX114" fmla="*/ 3420511 w 3619883"/>
                <a:gd name="connsiteY114" fmla="*/ 0 h 4275461"/>
                <a:gd name="connsiteX115" fmla="*/ 3453305 w 3619883"/>
                <a:gd name="connsiteY115" fmla="*/ 7440 h 4275461"/>
                <a:gd name="connsiteX116" fmla="*/ 3496571 w 3619883"/>
                <a:gd name="connsiteY116" fmla="*/ 27182 h 4275461"/>
                <a:gd name="connsiteX117" fmla="*/ 3602117 w 3619883"/>
                <a:gd name="connsiteY117" fmla="*/ 132521 h 4275461"/>
                <a:gd name="connsiteX118" fmla="*/ 3619883 w 3619883"/>
                <a:gd name="connsiteY118" fmla="*/ 140049 h 4275461"/>
                <a:gd name="connsiteX119" fmla="*/ 3619883 w 3619883"/>
                <a:gd name="connsiteY11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3951392 h 4275461"/>
                <a:gd name="connsiteX11" fmla="*/ 2027068 w 3619883"/>
                <a:gd name="connsiteY11" fmla="*/ 4128157 h 4275461"/>
                <a:gd name="connsiteX12" fmla="*/ 2079759 w 3619883"/>
                <a:gd name="connsiteY12" fmla="*/ 4128157 h 4275461"/>
                <a:gd name="connsiteX13" fmla="*/ 2079759 w 3619883"/>
                <a:gd name="connsiteY13" fmla="*/ 4275461 h 4275461"/>
                <a:gd name="connsiteX14" fmla="*/ 1824703 w 3619883"/>
                <a:gd name="connsiteY14" fmla="*/ 4275461 h 4275461"/>
                <a:gd name="connsiteX15" fmla="*/ 1834468 w 3619883"/>
                <a:gd name="connsiteY15" fmla="*/ 4128157 h 4275461"/>
                <a:gd name="connsiteX16" fmla="*/ 1893894 w 3619883"/>
                <a:gd name="connsiteY16" fmla="*/ 4128157 h 4275461"/>
                <a:gd name="connsiteX17" fmla="*/ 1893894 w 3619883"/>
                <a:gd name="connsiteY17" fmla="*/ 3951392 h 4275461"/>
                <a:gd name="connsiteX18" fmla="*/ 1716110 w 3619883"/>
                <a:gd name="connsiteY18" fmla="*/ 3951392 h 4275461"/>
                <a:gd name="connsiteX19" fmla="*/ 1716110 w 3619883"/>
                <a:gd name="connsiteY19" fmla="*/ 4006431 h 4275461"/>
                <a:gd name="connsiteX20" fmla="*/ 1703447 w 3619883"/>
                <a:gd name="connsiteY20" fmla="*/ 4007960 h 4275461"/>
                <a:gd name="connsiteX21" fmla="*/ 1716110 w 3619883"/>
                <a:gd name="connsiteY21" fmla="*/ 4044284 h 4275461"/>
                <a:gd name="connsiteX22" fmla="*/ 1716110 w 3619883"/>
                <a:gd name="connsiteY22" fmla="*/ 4128157 h 4275461"/>
                <a:gd name="connsiteX23" fmla="*/ 1745346 w 3619883"/>
                <a:gd name="connsiteY23" fmla="*/ 4128157 h 4275461"/>
                <a:gd name="connsiteX24" fmla="*/ 1796694 w 3619883"/>
                <a:gd name="connsiteY24" fmla="*/ 4275461 h 4275461"/>
                <a:gd name="connsiteX25" fmla="*/ 1558844 w 3619883"/>
                <a:gd name="connsiteY25" fmla="*/ 4275461 h 4275461"/>
                <a:gd name="connsiteX26" fmla="*/ 1517252 w 3619883"/>
                <a:gd name="connsiteY26" fmla="*/ 4128157 h 4275461"/>
                <a:gd name="connsiteX27" fmla="*/ 1582936 w 3619883"/>
                <a:gd name="connsiteY27" fmla="*/ 4128157 h 4275461"/>
                <a:gd name="connsiteX28" fmla="*/ 1582936 w 3619883"/>
                <a:gd name="connsiteY28" fmla="*/ 3951392 h 4275461"/>
                <a:gd name="connsiteX29" fmla="*/ 1405151 w 3619883"/>
                <a:gd name="connsiteY29" fmla="*/ 3951392 h 4275461"/>
                <a:gd name="connsiteX30" fmla="*/ 1405151 w 3619883"/>
                <a:gd name="connsiteY30" fmla="*/ 4128157 h 4275461"/>
                <a:gd name="connsiteX31" fmla="*/ 1468988 w 3619883"/>
                <a:gd name="connsiteY31" fmla="*/ 4128157 h 4275461"/>
                <a:gd name="connsiteX32" fmla="*/ 1427396 w 3619883"/>
                <a:gd name="connsiteY32" fmla="*/ 4275461 h 4275461"/>
                <a:gd name="connsiteX33" fmla="*/ 1210751 w 3619883"/>
                <a:gd name="connsiteY33" fmla="*/ 4275461 h 4275461"/>
                <a:gd name="connsiteX34" fmla="*/ 1210751 w 3619883"/>
                <a:gd name="connsiteY34" fmla="*/ 4128157 h 4275461"/>
                <a:gd name="connsiteX35" fmla="*/ 1271978 w 3619883"/>
                <a:gd name="connsiteY35" fmla="*/ 4128157 h 4275461"/>
                <a:gd name="connsiteX36" fmla="*/ 1271978 w 3619883"/>
                <a:gd name="connsiteY36" fmla="*/ 3951392 h 4275461"/>
                <a:gd name="connsiteX37" fmla="*/ 1094193 w 3619883"/>
                <a:gd name="connsiteY37" fmla="*/ 3951392 h 4275461"/>
                <a:gd name="connsiteX38" fmla="*/ 1094193 w 3619883"/>
                <a:gd name="connsiteY38" fmla="*/ 4128157 h 4275461"/>
                <a:gd name="connsiteX39" fmla="*/ 1140354 w 3619883"/>
                <a:gd name="connsiteY39" fmla="*/ 4128157 h 4275461"/>
                <a:gd name="connsiteX40" fmla="*/ 1140354 w 3619883"/>
                <a:gd name="connsiteY40" fmla="*/ 4275461 h 4275461"/>
                <a:gd name="connsiteX41" fmla="*/ 953807 w 3619883"/>
                <a:gd name="connsiteY41" fmla="*/ 4275461 h 4275461"/>
                <a:gd name="connsiteX42" fmla="*/ 912215 w 3619883"/>
                <a:gd name="connsiteY42" fmla="*/ 4128157 h 4275461"/>
                <a:gd name="connsiteX43" fmla="*/ 961020 w 3619883"/>
                <a:gd name="connsiteY43" fmla="*/ 4128157 h 4275461"/>
                <a:gd name="connsiteX44" fmla="*/ 961020 w 3619883"/>
                <a:gd name="connsiteY44" fmla="*/ 3951392 h 4275461"/>
                <a:gd name="connsiteX45" fmla="*/ 783235 w 3619883"/>
                <a:gd name="connsiteY45" fmla="*/ 3951392 h 4275461"/>
                <a:gd name="connsiteX46" fmla="*/ 783235 w 3619883"/>
                <a:gd name="connsiteY46" fmla="*/ 4128157 h 4275461"/>
                <a:gd name="connsiteX47" fmla="*/ 871024 w 3619883"/>
                <a:gd name="connsiteY47" fmla="*/ 4128157 h 4275461"/>
                <a:gd name="connsiteX48" fmla="*/ 829432 w 3619883"/>
                <a:gd name="connsiteY48" fmla="*/ 4275461 h 4275461"/>
                <a:gd name="connsiteX49" fmla="*/ 611484 w 3619883"/>
                <a:gd name="connsiteY49" fmla="*/ 4275461 h 4275461"/>
                <a:gd name="connsiteX50" fmla="*/ 621247 w 3619883"/>
                <a:gd name="connsiteY50" fmla="*/ 4128157 h 4275461"/>
                <a:gd name="connsiteX51" fmla="*/ 650062 w 3619883"/>
                <a:gd name="connsiteY51" fmla="*/ 4128157 h 4275461"/>
                <a:gd name="connsiteX52" fmla="*/ 650062 w 3619883"/>
                <a:gd name="connsiteY52" fmla="*/ 3951392 h 4275461"/>
                <a:gd name="connsiteX53" fmla="*/ 472277 w 3619883"/>
                <a:gd name="connsiteY53" fmla="*/ 3951392 h 4275461"/>
                <a:gd name="connsiteX54" fmla="*/ 472277 w 3619883"/>
                <a:gd name="connsiteY54" fmla="*/ 4128157 h 4275461"/>
                <a:gd name="connsiteX55" fmla="*/ 522650 w 3619883"/>
                <a:gd name="connsiteY55" fmla="*/ 4128157 h 4275461"/>
                <a:gd name="connsiteX56" fmla="*/ 573998 w 3619883"/>
                <a:gd name="connsiteY56" fmla="*/ 4275461 h 4275461"/>
                <a:gd name="connsiteX57" fmla="*/ 336164 w 3619883"/>
                <a:gd name="connsiteY57" fmla="*/ 4275461 h 4275461"/>
                <a:gd name="connsiteX58" fmla="*/ 294572 w 3619883"/>
                <a:gd name="connsiteY58" fmla="*/ 4128157 h 4275461"/>
                <a:gd name="connsiteX59" fmla="*/ 339106 w 3619883"/>
                <a:gd name="connsiteY59" fmla="*/ 4128157 h 4275461"/>
                <a:gd name="connsiteX60" fmla="*/ 339106 w 3619883"/>
                <a:gd name="connsiteY60" fmla="*/ 3951392 h 4275461"/>
                <a:gd name="connsiteX61" fmla="*/ 161321 w 3619883"/>
                <a:gd name="connsiteY61" fmla="*/ 3951392 h 4275461"/>
                <a:gd name="connsiteX62" fmla="*/ 161321 w 3619883"/>
                <a:gd name="connsiteY62" fmla="*/ 4128157 h 4275461"/>
                <a:gd name="connsiteX63" fmla="*/ 230914 w 3619883"/>
                <a:gd name="connsiteY63" fmla="*/ 4128157 h 4275461"/>
                <a:gd name="connsiteX64" fmla="*/ 189322 w 3619883"/>
                <a:gd name="connsiteY64" fmla="*/ 4275461 h 4275461"/>
                <a:gd name="connsiteX65" fmla="*/ 0 w 3619883"/>
                <a:gd name="connsiteY65" fmla="*/ 4275461 h 4275461"/>
                <a:gd name="connsiteX66" fmla="*/ 0 w 3619883"/>
                <a:gd name="connsiteY66" fmla="*/ 42229 h 4275461"/>
                <a:gd name="connsiteX67" fmla="*/ 42464 w 3619883"/>
                <a:gd name="connsiteY67" fmla="*/ 40518 h 4275461"/>
                <a:gd name="connsiteX68" fmla="*/ 137733 w 3619883"/>
                <a:gd name="connsiteY68" fmla="*/ 35355 h 4275461"/>
                <a:gd name="connsiteX69" fmla="*/ 270565 w 3619883"/>
                <a:gd name="connsiteY69" fmla="*/ 29759 h 4275461"/>
                <a:gd name="connsiteX70" fmla="*/ 479734 w 3619883"/>
                <a:gd name="connsiteY70" fmla="*/ 45455 h 4275461"/>
                <a:gd name="connsiteX71" fmla="*/ 524103 w 3619883"/>
                <a:gd name="connsiteY71" fmla="*/ 41625 h 4275461"/>
                <a:gd name="connsiteX72" fmla="*/ 624416 w 3619883"/>
                <a:gd name="connsiteY72" fmla="*/ 22696 h 4275461"/>
                <a:gd name="connsiteX73" fmla="*/ 657762 w 3619883"/>
                <a:gd name="connsiteY73" fmla="*/ 18351 h 4275461"/>
                <a:gd name="connsiteX74" fmla="*/ 690557 w 3619883"/>
                <a:gd name="connsiteY74" fmla="*/ 25792 h 4275461"/>
                <a:gd name="connsiteX75" fmla="*/ 745123 w 3619883"/>
                <a:gd name="connsiteY75" fmla="*/ 40157 h 4275461"/>
                <a:gd name="connsiteX76" fmla="*/ 789493 w 3619883"/>
                <a:gd name="connsiteY76" fmla="*/ 36327 h 4275461"/>
                <a:gd name="connsiteX77" fmla="*/ 854255 w 3619883"/>
                <a:gd name="connsiteY77" fmla="*/ 68887 h 4275461"/>
                <a:gd name="connsiteX78" fmla="*/ 897520 w 3619883"/>
                <a:gd name="connsiteY78" fmla="*/ 88629 h 4275461"/>
                <a:gd name="connsiteX79" fmla="*/ 940510 w 3619883"/>
                <a:gd name="connsiteY79" fmla="*/ 114265 h 4275461"/>
                <a:gd name="connsiteX80" fmla="*/ 1082712 w 3619883"/>
                <a:gd name="connsiteY80" fmla="*/ 144543 h 4275461"/>
                <a:gd name="connsiteX81" fmla="*/ 1205348 w 3619883"/>
                <a:gd name="connsiteY81" fmla="*/ 120753 h 4275461"/>
                <a:gd name="connsiteX82" fmla="*/ 1271764 w 3619883"/>
                <a:gd name="connsiteY82" fmla="*/ 117956 h 4275461"/>
                <a:gd name="connsiteX83" fmla="*/ 1315583 w 3619883"/>
                <a:gd name="connsiteY83" fmla="*/ 125912 h 4275461"/>
                <a:gd name="connsiteX84" fmla="*/ 1359125 w 3619883"/>
                <a:gd name="connsiteY84" fmla="*/ 139761 h 4275461"/>
                <a:gd name="connsiteX85" fmla="*/ 1391919 w 3619883"/>
                <a:gd name="connsiteY85" fmla="*/ 147202 h 4275461"/>
                <a:gd name="connsiteX86" fmla="*/ 1436563 w 3619883"/>
                <a:gd name="connsiteY86" fmla="*/ 137480 h 4275461"/>
                <a:gd name="connsiteX87" fmla="*/ 1471566 w 3619883"/>
                <a:gd name="connsiteY87" fmla="*/ 97777 h 4275461"/>
                <a:gd name="connsiteX88" fmla="*/ 1505739 w 3619883"/>
                <a:gd name="connsiteY88" fmla="*/ 75753 h 4275461"/>
                <a:gd name="connsiteX89" fmla="*/ 1590891 w 3619883"/>
                <a:gd name="connsiteY89" fmla="*/ 144702 h 4275461"/>
                <a:gd name="connsiteX90" fmla="*/ 1625616 w 3619883"/>
                <a:gd name="connsiteY90" fmla="*/ 110893 h 4275461"/>
                <a:gd name="connsiteX91" fmla="*/ 1658964 w 3619883"/>
                <a:gd name="connsiteY91" fmla="*/ 106547 h 4275461"/>
                <a:gd name="connsiteX92" fmla="*/ 1746598 w 3619883"/>
                <a:gd name="connsiteY92" fmla="*/ 122460 h 4275461"/>
                <a:gd name="connsiteX93" fmla="*/ 1811913 w 3619883"/>
                <a:gd name="connsiteY93" fmla="*/ 143234 h 4275461"/>
                <a:gd name="connsiteX94" fmla="*/ 1856557 w 3619883"/>
                <a:gd name="connsiteY94" fmla="*/ 133511 h 4275461"/>
                <a:gd name="connsiteX95" fmla="*/ 2066003 w 3619883"/>
                <a:gd name="connsiteY95" fmla="*/ 143313 h 4275461"/>
                <a:gd name="connsiteX96" fmla="*/ 2177615 w 3619883"/>
                <a:gd name="connsiteY96" fmla="*/ 119007 h 4275461"/>
                <a:gd name="connsiteX97" fmla="*/ 2255883 w 3619883"/>
                <a:gd name="connsiteY97" fmla="*/ 99047 h 4275461"/>
                <a:gd name="connsiteX98" fmla="*/ 2344622 w 3619883"/>
                <a:gd name="connsiteY98" fmla="*/ 91388 h 4275461"/>
                <a:gd name="connsiteX99" fmla="*/ 2455682 w 3619883"/>
                <a:gd name="connsiteY99" fmla="*/ 78869 h 4275461"/>
                <a:gd name="connsiteX100" fmla="*/ 2632609 w 3619883"/>
                <a:gd name="connsiteY100" fmla="*/ 75338 h 4275461"/>
                <a:gd name="connsiteX101" fmla="*/ 2742291 w 3619883"/>
                <a:gd name="connsiteY101" fmla="*/ 92282 h 4275461"/>
                <a:gd name="connsiteX102" fmla="*/ 2851974 w 3619883"/>
                <a:gd name="connsiteY102" fmla="*/ 109227 h 4275461"/>
                <a:gd name="connsiteX103" fmla="*/ 2907643 w 3619883"/>
                <a:gd name="connsiteY103" fmla="*/ 100020 h 4275461"/>
                <a:gd name="connsiteX104" fmla="*/ 2944022 w 3619883"/>
                <a:gd name="connsiteY104" fmla="*/ 30853 h 4275461"/>
                <a:gd name="connsiteX105" fmla="*/ 3022289 w 3619883"/>
                <a:gd name="connsiteY105" fmla="*/ 10893 h 4275461"/>
                <a:gd name="connsiteX106" fmla="*/ 3054807 w 3619883"/>
                <a:gd name="connsiteY106" fmla="*/ 24226 h 4275461"/>
                <a:gd name="connsiteX107" fmla="*/ 3141892 w 3619883"/>
                <a:gd name="connsiteY107" fmla="*/ 51925 h 4275461"/>
                <a:gd name="connsiteX108" fmla="*/ 3185711 w 3619883"/>
                <a:gd name="connsiteY108" fmla="*/ 59881 h 4275461"/>
                <a:gd name="connsiteX109" fmla="*/ 3219056 w 3619883"/>
                <a:gd name="connsiteY109" fmla="*/ 55536 h 4275461"/>
                <a:gd name="connsiteX110" fmla="*/ 3263425 w 3619883"/>
                <a:gd name="connsiteY110" fmla="*/ 51706 h 4275461"/>
                <a:gd name="connsiteX111" fmla="*/ 3296219 w 3619883"/>
                <a:gd name="connsiteY111" fmla="*/ 59147 h 4275461"/>
                <a:gd name="connsiteX112" fmla="*/ 3319094 w 3619883"/>
                <a:gd name="connsiteY112" fmla="*/ 42500 h 4275461"/>
                <a:gd name="connsiteX113" fmla="*/ 3420511 w 3619883"/>
                <a:gd name="connsiteY113" fmla="*/ 0 h 4275461"/>
                <a:gd name="connsiteX114" fmla="*/ 3453305 w 3619883"/>
                <a:gd name="connsiteY114" fmla="*/ 7440 h 4275461"/>
                <a:gd name="connsiteX115" fmla="*/ 3496571 w 3619883"/>
                <a:gd name="connsiteY115" fmla="*/ 27182 h 4275461"/>
                <a:gd name="connsiteX116" fmla="*/ 3602117 w 3619883"/>
                <a:gd name="connsiteY116" fmla="*/ 132521 h 4275461"/>
                <a:gd name="connsiteX117" fmla="*/ 3619883 w 3619883"/>
                <a:gd name="connsiteY117" fmla="*/ 140049 h 4275461"/>
                <a:gd name="connsiteX118" fmla="*/ 3619883 w 3619883"/>
                <a:gd name="connsiteY11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4128157 h 4275461"/>
                <a:gd name="connsiteX11" fmla="*/ 2079759 w 3619883"/>
                <a:gd name="connsiteY11" fmla="*/ 4128157 h 4275461"/>
                <a:gd name="connsiteX12" fmla="*/ 2079759 w 3619883"/>
                <a:gd name="connsiteY12" fmla="*/ 4275461 h 4275461"/>
                <a:gd name="connsiteX13" fmla="*/ 1824703 w 3619883"/>
                <a:gd name="connsiteY13" fmla="*/ 4275461 h 4275461"/>
                <a:gd name="connsiteX14" fmla="*/ 1834468 w 3619883"/>
                <a:gd name="connsiteY14" fmla="*/ 4128157 h 4275461"/>
                <a:gd name="connsiteX15" fmla="*/ 1893894 w 3619883"/>
                <a:gd name="connsiteY15" fmla="*/ 4128157 h 4275461"/>
                <a:gd name="connsiteX16" fmla="*/ 1893894 w 3619883"/>
                <a:gd name="connsiteY16" fmla="*/ 3951392 h 4275461"/>
                <a:gd name="connsiteX17" fmla="*/ 1716110 w 3619883"/>
                <a:gd name="connsiteY17" fmla="*/ 3951392 h 4275461"/>
                <a:gd name="connsiteX18" fmla="*/ 1716110 w 3619883"/>
                <a:gd name="connsiteY18" fmla="*/ 4006431 h 4275461"/>
                <a:gd name="connsiteX19" fmla="*/ 1703447 w 3619883"/>
                <a:gd name="connsiteY19" fmla="*/ 4007960 h 4275461"/>
                <a:gd name="connsiteX20" fmla="*/ 1716110 w 3619883"/>
                <a:gd name="connsiteY20" fmla="*/ 4044284 h 4275461"/>
                <a:gd name="connsiteX21" fmla="*/ 1716110 w 3619883"/>
                <a:gd name="connsiteY21" fmla="*/ 4128157 h 4275461"/>
                <a:gd name="connsiteX22" fmla="*/ 1745346 w 3619883"/>
                <a:gd name="connsiteY22" fmla="*/ 4128157 h 4275461"/>
                <a:gd name="connsiteX23" fmla="*/ 1796694 w 3619883"/>
                <a:gd name="connsiteY23" fmla="*/ 4275461 h 4275461"/>
                <a:gd name="connsiteX24" fmla="*/ 1558844 w 3619883"/>
                <a:gd name="connsiteY24" fmla="*/ 4275461 h 4275461"/>
                <a:gd name="connsiteX25" fmla="*/ 1517252 w 3619883"/>
                <a:gd name="connsiteY25" fmla="*/ 4128157 h 4275461"/>
                <a:gd name="connsiteX26" fmla="*/ 1582936 w 3619883"/>
                <a:gd name="connsiteY26" fmla="*/ 4128157 h 4275461"/>
                <a:gd name="connsiteX27" fmla="*/ 1582936 w 3619883"/>
                <a:gd name="connsiteY27" fmla="*/ 3951392 h 4275461"/>
                <a:gd name="connsiteX28" fmla="*/ 1405151 w 3619883"/>
                <a:gd name="connsiteY28" fmla="*/ 3951392 h 4275461"/>
                <a:gd name="connsiteX29" fmla="*/ 1405151 w 3619883"/>
                <a:gd name="connsiteY29" fmla="*/ 4128157 h 4275461"/>
                <a:gd name="connsiteX30" fmla="*/ 1468988 w 3619883"/>
                <a:gd name="connsiteY30" fmla="*/ 4128157 h 4275461"/>
                <a:gd name="connsiteX31" fmla="*/ 1427396 w 3619883"/>
                <a:gd name="connsiteY31" fmla="*/ 4275461 h 4275461"/>
                <a:gd name="connsiteX32" fmla="*/ 1210751 w 3619883"/>
                <a:gd name="connsiteY32" fmla="*/ 4275461 h 4275461"/>
                <a:gd name="connsiteX33" fmla="*/ 1210751 w 3619883"/>
                <a:gd name="connsiteY33" fmla="*/ 4128157 h 4275461"/>
                <a:gd name="connsiteX34" fmla="*/ 1271978 w 3619883"/>
                <a:gd name="connsiteY34" fmla="*/ 4128157 h 4275461"/>
                <a:gd name="connsiteX35" fmla="*/ 1271978 w 3619883"/>
                <a:gd name="connsiteY35" fmla="*/ 3951392 h 4275461"/>
                <a:gd name="connsiteX36" fmla="*/ 1094193 w 3619883"/>
                <a:gd name="connsiteY36" fmla="*/ 3951392 h 4275461"/>
                <a:gd name="connsiteX37" fmla="*/ 1094193 w 3619883"/>
                <a:gd name="connsiteY37" fmla="*/ 4128157 h 4275461"/>
                <a:gd name="connsiteX38" fmla="*/ 1140354 w 3619883"/>
                <a:gd name="connsiteY38" fmla="*/ 4128157 h 4275461"/>
                <a:gd name="connsiteX39" fmla="*/ 1140354 w 3619883"/>
                <a:gd name="connsiteY39" fmla="*/ 4275461 h 4275461"/>
                <a:gd name="connsiteX40" fmla="*/ 953807 w 3619883"/>
                <a:gd name="connsiteY40" fmla="*/ 4275461 h 4275461"/>
                <a:gd name="connsiteX41" fmla="*/ 912215 w 3619883"/>
                <a:gd name="connsiteY41" fmla="*/ 4128157 h 4275461"/>
                <a:gd name="connsiteX42" fmla="*/ 961020 w 3619883"/>
                <a:gd name="connsiteY42" fmla="*/ 4128157 h 4275461"/>
                <a:gd name="connsiteX43" fmla="*/ 961020 w 3619883"/>
                <a:gd name="connsiteY43" fmla="*/ 3951392 h 4275461"/>
                <a:gd name="connsiteX44" fmla="*/ 783235 w 3619883"/>
                <a:gd name="connsiteY44" fmla="*/ 3951392 h 4275461"/>
                <a:gd name="connsiteX45" fmla="*/ 783235 w 3619883"/>
                <a:gd name="connsiteY45" fmla="*/ 4128157 h 4275461"/>
                <a:gd name="connsiteX46" fmla="*/ 871024 w 3619883"/>
                <a:gd name="connsiteY46" fmla="*/ 4128157 h 4275461"/>
                <a:gd name="connsiteX47" fmla="*/ 829432 w 3619883"/>
                <a:gd name="connsiteY47" fmla="*/ 4275461 h 4275461"/>
                <a:gd name="connsiteX48" fmla="*/ 611484 w 3619883"/>
                <a:gd name="connsiteY48" fmla="*/ 4275461 h 4275461"/>
                <a:gd name="connsiteX49" fmla="*/ 621247 w 3619883"/>
                <a:gd name="connsiteY49" fmla="*/ 4128157 h 4275461"/>
                <a:gd name="connsiteX50" fmla="*/ 650062 w 3619883"/>
                <a:gd name="connsiteY50" fmla="*/ 4128157 h 4275461"/>
                <a:gd name="connsiteX51" fmla="*/ 650062 w 3619883"/>
                <a:gd name="connsiteY51" fmla="*/ 3951392 h 4275461"/>
                <a:gd name="connsiteX52" fmla="*/ 472277 w 3619883"/>
                <a:gd name="connsiteY52" fmla="*/ 3951392 h 4275461"/>
                <a:gd name="connsiteX53" fmla="*/ 472277 w 3619883"/>
                <a:gd name="connsiteY53" fmla="*/ 4128157 h 4275461"/>
                <a:gd name="connsiteX54" fmla="*/ 522650 w 3619883"/>
                <a:gd name="connsiteY54" fmla="*/ 4128157 h 4275461"/>
                <a:gd name="connsiteX55" fmla="*/ 573998 w 3619883"/>
                <a:gd name="connsiteY55" fmla="*/ 4275461 h 4275461"/>
                <a:gd name="connsiteX56" fmla="*/ 336164 w 3619883"/>
                <a:gd name="connsiteY56" fmla="*/ 4275461 h 4275461"/>
                <a:gd name="connsiteX57" fmla="*/ 294572 w 3619883"/>
                <a:gd name="connsiteY57" fmla="*/ 4128157 h 4275461"/>
                <a:gd name="connsiteX58" fmla="*/ 339106 w 3619883"/>
                <a:gd name="connsiteY58" fmla="*/ 4128157 h 4275461"/>
                <a:gd name="connsiteX59" fmla="*/ 339106 w 3619883"/>
                <a:gd name="connsiteY59" fmla="*/ 3951392 h 4275461"/>
                <a:gd name="connsiteX60" fmla="*/ 161321 w 3619883"/>
                <a:gd name="connsiteY60" fmla="*/ 3951392 h 4275461"/>
                <a:gd name="connsiteX61" fmla="*/ 161321 w 3619883"/>
                <a:gd name="connsiteY61" fmla="*/ 4128157 h 4275461"/>
                <a:gd name="connsiteX62" fmla="*/ 230914 w 3619883"/>
                <a:gd name="connsiteY62" fmla="*/ 4128157 h 4275461"/>
                <a:gd name="connsiteX63" fmla="*/ 189322 w 3619883"/>
                <a:gd name="connsiteY63" fmla="*/ 4275461 h 4275461"/>
                <a:gd name="connsiteX64" fmla="*/ 0 w 3619883"/>
                <a:gd name="connsiteY64" fmla="*/ 4275461 h 4275461"/>
                <a:gd name="connsiteX65" fmla="*/ 0 w 3619883"/>
                <a:gd name="connsiteY65" fmla="*/ 42229 h 4275461"/>
                <a:gd name="connsiteX66" fmla="*/ 42464 w 3619883"/>
                <a:gd name="connsiteY66" fmla="*/ 40518 h 4275461"/>
                <a:gd name="connsiteX67" fmla="*/ 137733 w 3619883"/>
                <a:gd name="connsiteY67" fmla="*/ 35355 h 4275461"/>
                <a:gd name="connsiteX68" fmla="*/ 270565 w 3619883"/>
                <a:gd name="connsiteY68" fmla="*/ 29759 h 4275461"/>
                <a:gd name="connsiteX69" fmla="*/ 479734 w 3619883"/>
                <a:gd name="connsiteY69" fmla="*/ 45455 h 4275461"/>
                <a:gd name="connsiteX70" fmla="*/ 524103 w 3619883"/>
                <a:gd name="connsiteY70" fmla="*/ 41625 h 4275461"/>
                <a:gd name="connsiteX71" fmla="*/ 624416 w 3619883"/>
                <a:gd name="connsiteY71" fmla="*/ 22696 h 4275461"/>
                <a:gd name="connsiteX72" fmla="*/ 657762 w 3619883"/>
                <a:gd name="connsiteY72" fmla="*/ 18351 h 4275461"/>
                <a:gd name="connsiteX73" fmla="*/ 690557 w 3619883"/>
                <a:gd name="connsiteY73" fmla="*/ 25792 h 4275461"/>
                <a:gd name="connsiteX74" fmla="*/ 745123 w 3619883"/>
                <a:gd name="connsiteY74" fmla="*/ 40157 h 4275461"/>
                <a:gd name="connsiteX75" fmla="*/ 789493 w 3619883"/>
                <a:gd name="connsiteY75" fmla="*/ 36327 h 4275461"/>
                <a:gd name="connsiteX76" fmla="*/ 854255 w 3619883"/>
                <a:gd name="connsiteY76" fmla="*/ 68887 h 4275461"/>
                <a:gd name="connsiteX77" fmla="*/ 897520 w 3619883"/>
                <a:gd name="connsiteY77" fmla="*/ 88629 h 4275461"/>
                <a:gd name="connsiteX78" fmla="*/ 940510 w 3619883"/>
                <a:gd name="connsiteY78" fmla="*/ 114265 h 4275461"/>
                <a:gd name="connsiteX79" fmla="*/ 1082712 w 3619883"/>
                <a:gd name="connsiteY79" fmla="*/ 144543 h 4275461"/>
                <a:gd name="connsiteX80" fmla="*/ 1205348 w 3619883"/>
                <a:gd name="connsiteY80" fmla="*/ 120753 h 4275461"/>
                <a:gd name="connsiteX81" fmla="*/ 1271764 w 3619883"/>
                <a:gd name="connsiteY81" fmla="*/ 117956 h 4275461"/>
                <a:gd name="connsiteX82" fmla="*/ 1315583 w 3619883"/>
                <a:gd name="connsiteY82" fmla="*/ 125912 h 4275461"/>
                <a:gd name="connsiteX83" fmla="*/ 1359125 w 3619883"/>
                <a:gd name="connsiteY83" fmla="*/ 139761 h 4275461"/>
                <a:gd name="connsiteX84" fmla="*/ 1391919 w 3619883"/>
                <a:gd name="connsiteY84" fmla="*/ 147202 h 4275461"/>
                <a:gd name="connsiteX85" fmla="*/ 1436563 w 3619883"/>
                <a:gd name="connsiteY85" fmla="*/ 137480 h 4275461"/>
                <a:gd name="connsiteX86" fmla="*/ 1471566 w 3619883"/>
                <a:gd name="connsiteY86" fmla="*/ 97777 h 4275461"/>
                <a:gd name="connsiteX87" fmla="*/ 1505739 w 3619883"/>
                <a:gd name="connsiteY87" fmla="*/ 75753 h 4275461"/>
                <a:gd name="connsiteX88" fmla="*/ 1590891 w 3619883"/>
                <a:gd name="connsiteY88" fmla="*/ 144702 h 4275461"/>
                <a:gd name="connsiteX89" fmla="*/ 1625616 w 3619883"/>
                <a:gd name="connsiteY89" fmla="*/ 110893 h 4275461"/>
                <a:gd name="connsiteX90" fmla="*/ 1658964 w 3619883"/>
                <a:gd name="connsiteY90" fmla="*/ 106547 h 4275461"/>
                <a:gd name="connsiteX91" fmla="*/ 1746598 w 3619883"/>
                <a:gd name="connsiteY91" fmla="*/ 122460 h 4275461"/>
                <a:gd name="connsiteX92" fmla="*/ 1811913 w 3619883"/>
                <a:gd name="connsiteY92" fmla="*/ 143234 h 4275461"/>
                <a:gd name="connsiteX93" fmla="*/ 1856557 w 3619883"/>
                <a:gd name="connsiteY93" fmla="*/ 133511 h 4275461"/>
                <a:gd name="connsiteX94" fmla="*/ 2066003 w 3619883"/>
                <a:gd name="connsiteY94" fmla="*/ 143313 h 4275461"/>
                <a:gd name="connsiteX95" fmla="*/ 2177615 w 3619883"/>
                <a:gd name="connsiteY95" fmla="*/ 119007 h 4275461"/>
                <a:gd name="connsiteX96" fmla="*/ 2255883 w 3619883"/>
                <a:gd name="connsiteY96" fmla="*/ 99047 h 4275461"/>
                <a:gd name="connsiteX97" fmla="*/ 2344622 w 3619883"/>
                <a:gd name="connsiteY97" fmla="*/ 91388 h 4275461"/>
                <a:gd name="connsiteX98" fmla="*/ 2455682 w 3619883"/>
                <a:gd name="connsiteY98" fmla="*/ 78869 h 4275461"/>
                <a:gd name="connsiteX99" fmla="*/ 2632609 w 3619883"/>
                <a:gd name="connsiteY99" fmla="*/ 75338 h 4275461"/>
                <a:gd name="connsiteX100" fmla="*/ 2742291 w 3619883"/>
                <a:gd name="connsiteY100" fmla="*/ 92282 h 4275461"/>
                <a:gd name="connsiteX101" fmla="*/ 2851974 w 3619883"/>
                <a:gd name="connsiteY101" fmla="*/ 109227 h 4275461"/>
                <a:gd name="connsiteX102" fmla="*/ 2907643 w 3619883"/>
                <a:gd name="connsiteY102" fmla="*/ 100020 h 4275461"/>
                <a:gd name="connsiteX103" fmla="*/ 2944022 w 3619883"/>
                <a:gd name="connsiteY103" fmla="*/ 30853 h 4275461"/>
                <a:gd name="connsiteX104" fmla="*/ 3022289 w 3619883"/>
                <a:gd name="connsiteY104" fmla="*/ 10893 h 4275461"/>
                <a:gd name="connsiteX105" fmla="*/ 3054807 w 3619883"/>
                <a:gd name="connsiteY105" fmla="*/ 24226 h 4275461"/>
                <a:gd name="connsiteX106" fmla="*/ 3141892 w 3619883"/>
                <a:gd name="connsiteY106" fmla="*/ 51925 h 4275461"/>
                <a:gd name="connsiteX107" fmla="*/ 3185711 w 3619883"/>
                <a:gd name="connsiteY107" fmla="*/ 59881 h 4275461"/>
                <a:gd name="connsiteX108" fmla="*/ 3219056 w 3619883"/>
                <a:gd name="connsiteY108" fmla="*/ 55536 h 4275461"/>
                <a:gd name="connsiteX109" fmla="*/ 3263425 w 3619883"/>
                <a:gd name="connsiteY109" fmla="*/ 51706 h 4275461"/>
                <a:gd name="connsiteX110" fmla="*/ 3296219 w 3619883"/>
                <a:gd name="connsiteY110" fmla="*/ 59147 h 4275461"/>
                <a:gd name="connsiteX111" fmla="*/ 3319094 w 3619883"/>
                <a:gd name="connsiteY111" fmla="*/ 42500 h 4275461"/>
                <a:gd name="connsiteX112" fmla="*/ 3420511 w 3619883"/>
                <a:gd name="connsiteY112" fmla="*/ 0 h 4275461"/>
                <a:gd name="connsiteX113" fmla="*/ 3453305 w 3619883"/>
                <a:gd name="connsiteY113" fmla="*/ 7440 h 4275461"/>
                <a:gd name="connsiteX114" fmla="*/ 3496571 w 3619883"/>
                <a:gd name="connsiteY114" fmla="*/ 27182 h 4275461"/>
                <a:gd name="connsiteX115" fmla="*/ 3602117 w 3619883"/>
                <a:gd name="connsiteY115" fmla="*/ 132521 h 4275461"/>
                <a:gd name="connsiteX116" fmla="*/ 3619883 w 3619883"/>
                <a:gd name="connsiteY116" fmla="*/ 140049 h 4275461"/>
                <a:gd name="connsiteX117" fmla="*/ 3619883 w 3619883"/>
                <a:gd name="connsiteY11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4128157 h 4275461"/>
                <a:gd name="connsiteX11" fmla="*/ 2079759 w 3619883"/>
                <a:gd name="connsiteY11" fmla="*/ 4275461 h 4275461"/>
                <a:gd name="connsiteX12" fmla="*/ 1824703 w 3619883"/>
                <a:gd name="connsiteY12" fmla="*/ 4275461 h 4275461"/>
                <a:gd name="connsiteX13" fmla="*/ 1834468 w 3619883"/>
                <a:gd name="connsiteY13" fmla="*/ 4128157 h 4275461"/>
                <a:gd name="connsiteX14" fmla="*/ 1893894 w 3619883"/>
                <a:gd name="connsiteY14" fmla="*/ 4128157 h 4275461"/>
                <a:gd name="connsiteX15" fmla="*/ 1893894 w 3619883"/>
                <a:gd name="connsiteY15" fmla="*/ 3951392 h 4275461"/>
                <a:gd name="connsiteX16" fmla="*/ 1716110 w 3619883"/>
                <a:gd name="connsiteY16" fmla="*/ 3951392 h 4275461"/>
                <a:gd name="connsiteX17" fmla="*/ 1716110 w 3619883"/>
                <a:gd name="connsiteY17" fmla="*/ 4006431 h 4275461"/>
                <a:gd name="connsiteX18" fmla="*/ 1703447 w 3619883"/>
                <a:gd name="connsiteY18" fmla="*/ 4007960 h 4275461"/>
                <a:gd name="connsiteX19" fmla="*/ 1716110 w 3619883"/>
                <a:gd name="connsiteY19" fmla="*/ 4044284 h 4275461"/>
                <a:gd name="connsiteX20" fmla="*/ 1716110 w 3619883"/>
                <a:gd name="connsiteY20" fmla="*/ 4128157 h 4275461"/>
                <a:gd name="connsiteX21" fmla="*/ 1745346 w 3619883"/>
                <a:gd name="connsiteY21" fmla="*/ 4128157 h 4275461"/>
                <a:gd name="connsiteX22" fmla="*/ 1796694 w 3619883"/>
                <a:gd name="connsiteY22" fmla="*/ 4275461 h 4275461"/>
                <a:gd name="connsiteX23" fmla="*/ 1558844 w 3619883"/>
                <a:gd name="connsiteY23" fmla="*/ 4275461 h 4275461"/>
                <a:gd name="connsiteX24" fmla="*/ 1517252 w 3619883"/>
                <a:gd name="connsiteY24" fmla="*/ 4128157 h 4275461"/>
                <a:gd name="connsiteX25" fmla="*/ 1582936 w 3619883"/>
                <a:gd name="connsiteY25" fmla="*/ 4128157 h 4275461"/>
                <a:gd name="connsiteX26" fmla="*/ 1582936 w 3619883"/>
                <a:gd name="connsiteY26" fmla="*/ 3951392 h 4275461"/>
                <a:gd name="connsiteX27" fmla="*/ 1405151 w 3619883"/>
                <a:gd name="connsiteY27" fmla="*/ 3951392 h 4275461"/>
                <a:gd name="connsiteX28" fmla="*/ 1405151 w 3619883"/>
                <a:gd name="connsiteY28" fmla="*/ 4128157 h 4275461"/>
                <a:gd name="connsiteX29" fmla="*/ 1468988 w 3619883"/>
                <a:gd name="connsiteY29" fmla="*/ 4128157 h 4275461"/>
                <a:gd name="connsiteX30" fmla="*/ 1427396 w 3619883"/>
                <a:gd name="connsiteY30" fmla="*/ 4275461 h 4275461"/>
                <a:gd name="connsiteX31" fmla="*/ 1210751 w 3619883"/>
                <a:gd name="connsiteY31" fmla="*/ 4275461 h 4275461"/>
                <a:gd name="connsiteX32" fmla="*/ 1210751 w 3619883"/>
                <a:gd name="connsiteY32" fmla="*/ 4128157 h 4275461"/>
                <a:gd name="connsiteX33" fmla="*/ 1271978 w 3619883"/>
                <a:gd name="connsiteY33" fmla="*/ 4128157 h 4275461"/>
                <a:gd name="connsiteX34" fmla="*/ 1271978 w 3619883"/>
                <a:gd name="connsiteY34" fmla="*/ 3951392 h 4275461"/>
                <a:gd name="connsiteX35" fmla="*/ 1094193 w 3619883"/>
                <a:gd name="connsiteY35" fmla="*/ 3951392 h 4275461"/>
                <a:gd name="connsiteX36" fmla="*/ 1094193 w 3619883"/>
                <a:gd name="connsiteY36" fmla="*/ 4128157 h 4275461"/>
                <a:gd name="connsiteX37" fmla="*/ 1140354 w 3619883"/>
                <a:gd name="connsiteY37" fmla="*/ 4128157 h 4275461"/>
                <a:gd name="connsiteX38" fmla="*/ 1140354 w 3619883"/>
                <a:gd name="connsiteY38" fmla="*/ 4275461 h 4275461"/>
                <a:gd name="connsiteX39" fmla="*/ 953807 w 3619883"/>
                <a:gd name="connsiteY39" fmla="*/ 4275461 h 4275461"/>
                <a:gd name="connsiteX40" fmla="*/ 912215 w 3619883"/>
                <a:gd name="connsiteY40" fmla="*/ 4128157 h 4275461"/>
                <a:gd name="connsiteX41" fmla="*/ 961020 w 3619883"/>
                <a:gd name="connsiteY41" fmla="*/ 4128157 h 4275461"/>
                <a:gd name="connsiteX42" fmla="*/ 961020 w 3619883"/>
                <a:gd name="connsiteY42" fmla="*/ 3951392 h 4275461"/>
                <a:gd name="connsiteX43" fmla="*/ 783235 w 3619883"/>
                <a:gd name="connsiteY43" fmla="*/ 3951392 h 4275461"/>
                <a:gd name="connsiteX44" fmla="*/ 783235 w 3619883"/>
                <a:gd name="connsiteY44" fmla="*/ 4128157 h 4275461"/>
                <a:gd name="connsiteX45" fmla="*/ 871024 w 3619883"/>
                <a:gd name="connsiteY45" fmla="*/ 4128157 h 4275461"/>
                <a:gd name="connsiteX46" fmla="*/ 829432 w 3619883"/>
                <a:gd name="connsiteY46" fmla="*/ 4275461 h 4275461"/>
                <a:gd name="connsiteX47" fmla="*/ 611484 w 3619883"/>
                <a:gd name="connsiteY47" fmla="*/ 4275461 h 4275461"/>
                <a:gd name="connsiteX48" fmla="*/ 621247 w 3619883"/>
                <a:gd name="connsiteY48" fmla="*/ 4128157 h 4275461"/>
                <a:gd name="connsiteX49" fmla="*/ 650062 w 3619883"/>
                <a:gd name="connsiteY49" fmla="*/ 4128157 h 4275461"/>
                <a:gd name="connsiteX50" fmla="*/ 650062 w 3619883"/>
                <a:gd name="connsiteY50" fmla="*/ 3951392 h 4275461"/>
                <a:gd name="connsiteX51" fmla="*/ 472277 w 3619883"/>
                <a:gd name="connsiteY51" fmla="*/ 3951392 h 4275461"/>
                <a:gd name="connsiteX52" fmla="*/ 472277 w 3619883"/>
                <a:gd name="connsiteY52" fmla="*/ 4128157 h 4275461"/>
                <a:gd name="connsiteX53" fmla="*/ 522650 w 3619883"/>
                <a:gd name="connsiteY53" fmla="*/ 4128157 h 4275461"/>
                <a:gd name="connsiteX54" fmla="*/ 573998 w 3619883"/>
                <a:gd name="connsiteY54" fmla="*/ 4275461 h 4275461"/>
                <a:gd name="connsiteX55" fmla="*/ 336164 w 3619883"/>
                <a:gd name="connsiteY55" fmla="*/ 4275461 h 4275461"/>
                <a:gd name="connsiteX56" fmla="*/ 294572 w 3619883"/>
                <a:gd name="connsiteY56" fmla="*/ 4128157 h 4275461"/>
                <a:gd name="connsiteX57" fmla="*/ 339106 w 3619883"/>
                <a:gd name="connsiteY57" fmla="*/ 4128157 h 4275461"/>
                <a:gd name="connsiteX58" fmla="*/ 339106 w 3619883"/>
                <a:gd name="connsiteY58" fmla="*/ 3951392 h 4275461"/>
                <a:gd name="connsiteX59" fmla="*/ 161321 w 3619883"/>
                <a:gd name="connsiteY59" fmla="*/ 3951392 h 4275461"/>
                <a:gd name="connsiteX60" fmla="*/ 161321 w 3619883"/>
                <a:gd name="connsiteY60" fmla="*/ 4128157 h 4275461"/>
                <a:gd name="connsiteX61" fmla="*/ 230914 w 3619883"/>
                <a:gd name="connsiteY61" fmla="*/ 4128157 h 4275461"/>
                <a:gd name="connsiteX62" fmla="*/ 189322 w 3619883"/>
                <a:gd name="connsiteY62" fmla="*/ 4275461 h 4275461"/>
                <a:gd name="connsiteX63" fmla="*/ 0 w 3619883"/>
                <a:gd name="connsiteY63" fmla="*/ 4275461 h 4275461"/>
                <a:gd name="connsiteX64" fmla="*/ 0 w 3619883"/>
                <a:gd name="connsiteY64" fmla="*/ 42229 h 4275461"/>
                <a:gd name="connsiteX65" fmla="*/ 42464 w 3619883"/>
                <a:gd name="connsiteY65" fmla="*/ 40518 h 4275461"/>
                <a:gd name="connsiteX66" fmla="*/ 137733 w 3619883"/>
                <a:gd name="connsiteY66" fmla="*/ 35355 h 4275461"/>
                <a:gd name="connsiteX67" fmla="*/ 270565 w 3619883"/>
                <a:gd name="connsiteY67" fmla="*/ 29759 h 4275461"/>
                <a:gd name="connsiteX68" fmla="*/ 479734 w 3619883"/>
                <a:gd name="connsiteY68" fmla="*/ 45455 h 4275461"/>
                <a:gd name="connsiteX69" fmla="*/ 524103 w 3619883"/>
                <a:gd name="connsiteY69" fmla="*/ 41625 h 4275461"/>
                <a:gd name="connsiteX70" fmla="*/ 624416 w 3619883"/>
                <a:gd name="connsiteY70" fmla="*/ 22696 h 4275461"/>
                <a:gd name="connsiteX71" fmla="*/ 657762 w 3619883"/>
                <a:gd name="connsiteY71" fmla="*/ 18351 h 4275461"/>
                <a:gd name="connsiteX72" fmla="*/ 690557 w 3619883"/>
                <a:gd name="connsiteY72" fmla="*/ 25792 h 4275461"/>
                <a:gd name="connsiteX73" fmla="*/ 745123 w 3619883"/>
                <a:gd name="connsiteY73" fmla="*/ 40157 h 4275461"/>
                <a:gd name="connsiteX74" fmla="*/ 789493 w 3619883"/>
                <a:gd name="connsiteY74" fmla="*/ 36327 h 4275461"/>
                <a:gd name="connsiteX75" fmla="*/ 854255 w 3619883"/>
                <a:gd name="connsiteY75" fmla="*/ 68887 h 4275461"/>
                <a:gd name="connsiteX76" fmla="*/ 897520 w 3619883"/>
                <a:gd name="connsiteY76" fmla="*/ 88629 h 4275461"/>
                <a:gd name="connsiteX77" fmla="*/ 940510 w 3619883"/>
                <a:gd name="connsiteY77" fmla="*/ 114265 h 4275461"/>
                <a:gd name="connsiteX78" fmla="*/ 1082712 w 3619883"/>
                <a:gd name="connsiteY78" fmla="*/ 144543 h 4275461"/>
                <a:gd name="connsiteX79" fmla="*/ 1205348 w 3619883"/>
                <a:gd name="connsiteY79" fmla="*/ 120753 h 4275461"/>
                <a:gd name="connsiteX80" fmla="*/ 1271764 w 3619883"/>
                <a:gd name="connsiteY80" fmla="*/ 117956 h 4275461"/>
                <a:gd name="connsiteX81" fmla="*/ 1315583 w 3619883"/>
                <a:gd name="connsiteY81" fmla="*/ 125912 h 4275461"/>
                <a:gd name="connsiteX82" fmla="*/ 1359125 w 3619883"/>
                <a:gd name="connsiteY82" fmla="*/ 139761 h 4275461"/>
                <a:gd name="connsiteX83" fmla="*/ 1391919 w 3619883"/>
                <a:gd name="connsiteY83" fmla="*/ 147202 h 4275461"/>
                <a:gd name="connsiteX84" fmla="*/ 1436563 w 3619883"/>
                <a:gd name="connsiteY84" fmla="*/ 137480 h 4275461"/>
                <a:gd name="connsiteX85" fmla="*/ 1471566 w 3619883"/>
                <a:gd name="connsiteY85" fmla="*/ 97777 h 4275461"/>
                <a:gd name="connsiteX86" fmla="*/ 1505739 w 3619883"/>
                <a:gd name="connsiteY86" fmla="*/ 75753 h 4275461"/>
                <a:gd name="connsiteX87" fmla="*/ 1590891 w 3619883"/>
                <a:gd name="connsiteY87" fmla="*/ 144702 h 4275461"/>
                <a:gd name="connsiteX88" fmla="*/ 1625616 w 3619883"/>
                <a:gd name="connsiteY88" fmla="*/ 110893 h 4275461"/>
                <a:gd name="connsiteX89" fmla="*/ 1658964 w 3619883"/>
                <a:gd name="connsiteY89" fmla="*/ 106547 h 4275461"/>
                <a:gd name="connsiteX90" fmla="*/ 1746598 w 3619883"/>
                <a:gd name="connsiteY90" fmla="*/ 122460 h 4275461"/>
                <a:gd name="connsiteX91" fmla="*/ 1811913 w 3619883"/>
                <a:gd name="connsiteY91" fmla="*/ 143234 h 4275461"/>
                <a:gd name="connsiteX92" fmla="*/ 1856557 w 3619883"/>
                <a:gd name="connsiteY92" fmla="*/ 133511 h 4275461"/>
                <a:gd name="connsiteX93" fmla="*/ 2066003 w 3619883"/>
                <a:gd name="connsiteY93" fmla="*/ 143313 h 4275461"/>
                <a:gd name="connsiteX94" fmla="*/ 2177615 w 3619883"/>
                <a:gd name="connsiteY94" fmla="*/ 119007 h 4275461"/>
                <a:gd name="connsiteX95" fmla="*/ 2255883 w 3619883"/>
                <a:gd name="connsiteY95" fmla="*/ 99047 h 4275461"/>
                <a:gd name="connsiteX96" fmla="*/ 2344622 w 3619883"/>
                <a:gd name="connsiteY96" fmla="*/ 91388 h 4275461"/>
                <a:gd name="connsiteX97" fmla="*/ 2455682 w 3619883"/>
                <a:gd name="connsiteY97" fmla="*/ 78869 h 4275461"/>
                <a:gd name="connsiteX98" fmla="*/ 2632609 w 3619883"/>
                <a:gd name="connsiteY98" fmla="*/ 75338 h 4275461"/>
                <a:gd name="connsiteX99" fmla="*/ 2742291 w 3619883"/>
                <a:gd name="connsiteY99" fmla="*/ 92282 h 4275461"/>
                <a:gd name="connsiteX100" fmla="*/ 2851974 w 3619883"/>
                <a:gd name="connsiteY100" fmla="*/ 109227 h 4275461"/>
                <a:gd name="connsiteX101" fmla="*/ 2907643 w 3619883"/>
                <a:gd name="connsiteY101" fmla="*/ 100020 h 4275461"/>
                <a:gd name="connsiteX102" fmla="*/ 2944022 w 3619883"/>
                <a:gd name="connsiteY102" fmla="*/ 30853 h 4275461"/>
                <a:gd name="connsiteX103" fmla="*/ 3022289 w 3619883"/>
                <a:gd name="connsiteY103" fmla="*/ 10893 h 4275461"/>
                <a:gd name="connsiteX104" fmla="*/ 3054807 w 3619883"/>
                <a:gd name="connsiteY104" fmla="*/ 24226 h 4275461"/>
                <a:gd name="connsiteX105" fmla="*/ 3141892 w 3619883"/>
                <a:gd name="connsiteY105" fmla="*/ 51925 h 4275461"/>
                <a:gd name="connsiteX106" fmla="*/ 3185711 w 3619883"/>
                <a:gd name="connsiteY106" fmla="*/ 59881 h 4275461"/>
                <a:gd name="connsiteX107" fmla="*/ 3219056 w 3619883"/>
                <a:gd name="connsiteY107" fmla="*/ 55536 h 4275461"/>
                <a:gd name="connsiteX108" fmla="*/ 3263425 w 3619883"/>
                <a:gd name="connsiteY108" fmla="*/ 51706 h 4275461"/>
                <a:gd name="connsiteX109" fmla="*/ 3296219 w 3619883"/>
                <a:gd name="connsiteY109" fmla="*/ 59147 h 4275461"/>
                <a:gd name="connsiteX110" fmla="*/ 3319094 w 3619883"/>
                <a:gd name="connsiteY110" fmla="*/ 42500 h 4275461"/>
                <a:gd name="connsiteX111" fmla="*/ 3420511 w 3619883"/>
                <a:gd name="connsiteY111" fmla="*/ 0 h 4275461"/>
                <a:gd name="connsiteX112" fmla="*/ 3453305 w 3619883"/>
                <a:gd name="connsiteY112" fmla="*/ 7440 h 4275461"/>
                <a:gd name="connsiteX113" fmla="*/ 3496571 w 3619883"/>
                <a:gd name="connsiteY113" fmla="*/ 27182 h 4275461"/>
                <a:gd name="connsiteX114" fmla="*/ 3602117 w 3619883"/>
                <a:gd name="connsiteY114" fmla="*/ 132521 h 4275461"/>
                <a:gd name="connsiteX115" fmla="*/ 3619883 w 3619883"/>
                <a:gd name="connsiteY115" fmla="*/ 140049 h 4275461"/>
                <a:gd name="connsiteX116" fmla="*/ 3619883 w 3619883"/>
                <a:gd name="connsiteY11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34468 w 3619883"/>
                <a:gd name="connsiteY12" fmla="*/ 4128157 h 4275461"/>
                <a:gd name="connsiteX13" fmla="*/ 1893894 w 3619883"/>
                <a:gd name="connsiteY13" fmla="*/ 4128157 h 4275461"/>
                <a:gd name="connsiteX14" fmla="*/ 1893894 w 3619883"/>
                <a:gd name="connsiteY14" fmla="*/ 3951392 h 4275461"/>
                <a:gd name="connsiteX15" fmla="*/ 1716110 w 3619883"/>
                <a:gd name="connsiteY15" fmla="*/ 3951392 h 4275461"/>
                <a:gd name="connsiteX16" fmla="*/ 1716110 w 3619883"/>
                <a:gd name="connsiteY16" fmla="*/ 4006431 h 4275461"/>
                <a:gd name="connsiteX17" fmla="*/ 1703447 w 3619883"/>
                <a:gd name="connsiteY17" fmla="*/ 4007960 h 4275461"/>
                <a:gd name="connsiteX18" fmla="*/ 1716110 w 3619883"/>
                <a:gd name="connsiteY18" fmla="*/ 4044284 h 4275461"/>
                <a:gd name="connsiteX19" fmla="*/ 1716110 w 3619883"/>
                <a:gd name="connsiteY19" fmla="*/ 4128157 h 4275461"/>
                <a:gd name="connsiteX20" fmla="*/ 1745346 w 3619883"/>
                <a:gd name="connsiteY20" fmla="*/ 4128157 h 4275461"/>
                <a:gd name="connsiteX21" fmla="*/ 1796694 w 3619883"/>
                <a:gd name="connsiteY21" fmla="*/ 4275461 h 4275461"/>
                <a:gd name="connsiteX22" fmla="*/ 1558844 w 3619883"/>
                <a:gd name="connsiteY22" fmla="*/ 4275461 h 4275461"/>
                <a:gd name="connsiteX23" fmla="*/ 1517252 w 3619883"/>
                <a:gd name="connsiteY23" fmla="*/ 4128157 h 4275461"/>
                <a:gd name="connsiteX24" fmla="*/ 1582936 w 3619883"/>
                <a:gd name="connsiteY24" fmla="*/ 4128157 h 4275461"/>
                <a:gd name="connsiteX25" fmla="*/ 1582936 w 3619883"/>
                <a:gd name="connsiteY25" fmla="*/ 3951392 h 4275461"/>
                <a:gd name="connsiteX26" fmla="*/ 1405151 w 3619883"/>
                <a:gd name="connsiteY26" fmla="*/ 3951392 h 4275461"/>
                <a:gd name="connsiteX27" fmla="*/ 1405151 w 3619883"/>
                <a:gd name="connsiteY27" fmla="*/ 4128157 h 4275461"/>
                <a:gd name="connsiteX28" fmla="*/ 1468988 w 3619883"/>
                <a:gd name="connsiteY28" fmla="*/ 4128157 h 4275461"/>
                <a:gd name="connsiteX29" fmla="*/ 1427396 w 3619883"/>
                <a:gd name="connsiteY29" fmla="*/ 4275461 h 4275461"/>
                <a:gd name="connsiteX30" fmla="*/ 1210751 w 3619883"/>
                <a:gd name="connsiteY30" fmla="*/ 4275461 h 4275461"/>
                <a:gd name="connsiteX31" fmla="*/ 1210751 w 3619883"/>
                <a:gd name="connsiteY31" fmla="*/ 4128157 h 4275461"/>
                <a:gd name="connsiteX32" fmla="*/ 1271978 w 3619883"/>
                <a:gd name="connsiteY32" fmla="*/ 4128157 h 4275461"/>
                <a:gd name="connsiteX33" fmla="*/ 1271978 w 3619883"/>
                <a:gd name="connsiteY33" fmla="*/ 3951392 h 4275461"/>
                <a:gd name="connsiteX34" fmla="*/ 1094193 w 3619883"/>
                <a:gd name="connsiteY34" fmla="*/ 3951392 h 4275461"/>
                <a:gd name="connsiteX35" fmla="*/ 1094193 w 3619883"/>
                <a:gd name="connsiteY35" fmla="*/ 4128157 h 4275461"/>
                <a:gd name="connsiteX36" fmla="*/ 1140354 w 3619883"/>
                <a:gd name="connsiteY36" fmla="*/ 4128157 h 4275461"/>
                <a:gd name="connsiteX37" fmla="*/ 1140354 w 3619883"/>
                <a:gd name="connsiteY37" fmla="*/ 4275461 h 4275461"/>
                <a:gd name="connsiteX38" fmla="*/ 953807 w 3619883"/>
                <a:gd name="connsiteY38" fmla="*/ 4275461 h 4275461"/>
                <a:gd name="connsiteX39" fmla="*/ 912215 w 3619883"/>
                <a:gd name="connsiteY39" fmla="*/ 4128157 h 4275461"/>
                <a:gd name="connsiteX40" fmla="*/ 961020 w 3619883"/>
                <a:gd name="connsiteY40" fmla="*/ 4128157 h 4275461"/>
                <a:gd name="connsiteX41" fmla="*/ 961020 w 3619883"/>
                <a:gd name="connsiteY41" fmla="*/ 3951392 h 4275461"/>
                <a:gd name="connsiteX42" fmla="*/ 783235 w 3619883"/>
                <a:gd name="connsiteY42" fmla="*/ 3951392 h 4275461"/>
                <a:gd name="connsiteX43" fmla="*/ 783235 w 3619883"/>
                <a:gd name="connsiteY43" fmla="*/ 4128157 h 4275461"/>
                <a:gd name="connsiteX44" fmla="*/ 871024 w 3619883"/>
                <a:gd name="connsiteY44" fmla="*/ 4128157 h 4275461"/>
                <a:gd name="connsiteX45" fmla="*/ 829432 w 3619883"/>
                <a:gd name="connsiteY45" fmla="*/ 4275461 h 4275461"/>
                <a:gd name="connsiteX46" fmla="*/ 611484 w 3619883"/>
                <a:gd name="connsiteY46" fmla="*/ 4275461 h 4275461"/>
                <a:gd name="connsiteX47" fmla="*/ 621247 w 3619883"/>
                <a:gd name="connsiteY47" fmla="*/ 4128157 h 4275461"/>
                <a:gd name="connsiteX48" fmla="*/ 650062 w 3619883"/>
                <a:gd name="connsiteY48" fmla="*/ 4128157 h 4275461"/>
                <a:gd name="connsiteX49" fmla="*/ 650062 w 3619883"/>
                <a:gd name="connsiteY49" fmla="*/ 3951392 h 4275461"/>
                <a:gd name="connsiteX50" fmla="*/ 472277 w 3619883"/>
                <a:gd name="connsiteY50" fmla="*/ 3951392 h 4275461"/>
                <a:gd name="connsiteX51" fmla="*/ 472277 w 3619883"/>
                <a:gd name="connsiteY51" fmla="*/ 4128157 h 4275461"/>
                <a:gd name="connsiteX52" fmla="*/ 522650 w 3619883"/>
                <a:gd name="connsiteY52" fmla="*/ 4128157 h 4275461"/>
                <a:gd name="connsiteX53" fmla="*/ 573998 w 3619883"/>
                <a:gd name="connsiteY53" fmla="*/ 4275461 h 4275461"/>
                <a:gd name="connsiteX54" fmla="*/ 336164 w 3619883"/>
                <a:gd name="connsiteY54" fmla="*/ 4275461 h 4275461"/>
                <a:gd name="connsiteX55" fmla="*/ 294572 w 3619883"/>
                <a:gd name="connsiteY55" fmla="*/ 4128157 h 4275461"/>
                <a:gd name="connsiteX56" fmla="*/ 339106 w 3619883"/>
                <a:gd name="connsiteY56" fmla="*/ 4128157 h 4275461"/>
                <a:gd name="connsiteX57" fmla="*/ 339106 w 3619883"/>
                <a:gd name="connsiteY57" fmla="*/ 3951392 h 4275461"/>
                <a:gd name="connsiteX58" fmla="*/ 161321 w 3619883"/>
                <a:gd name="connsiteY58" fmla="*/ 3951392 h 4275461"/>
                <a:gd name="connsiteX59" fmla="*/ 161321 w 3619883"/>
                <a:gd name="connsiteY59" fmla="*/ 4128157 h 4275461"/>
                <a:gd name="connsiteX60" fmla="*/ 230914 w 3619883"/>
                <a:gd name="connsiteY60" fmla="*/ 4128157 h 4275461"/>
                <a:gd name="connsiteX61" fmla="*/ 189322 w 3619883"/>
                <a:gd name="connsiteY61" fmla="*/ 4275461 h 4275461"/>
                <a:gd name="connsiteX62" fmla="*/ 0 w 3619883"/>
                <a:gd name="connsiteY62" fmla="*/ 4275461 h 4275461"/>
                <a:gd name="connsiteX63" fmla="*/ 0 w 3619883"/>
                <a:gd name="connsiteY63" fmla="*/ 42229 h 4275461"/>
                <a:gd name="connsiteX64" fmla="*/ 42464 w 3619883"/>
                <a:gd name="connsiteY64" fmla="*/ 40518 h 4275461"/>
                <a:gd name="connsiteX65" fmla="*/ 137733 w 3619883"/>
                <a:gd name="connsiteY65" fmla="*/ 35355 h 4275461"/>
                <a:gd name="connsiteX66" fmla="*/ 270565 w 3619883"/>
                <a:gd name="connsiteY66" fmla="*/ 29759 h 4275461"/>
                <a:gd name="connsiteX67" fmla="*/ 479734 w 3619883"/>
                <a:gd name="connsiteY67" fmla="*/ 45455 h 4275461"/>
                <a:gd name="connsiteX68" fmla="*/ 524103 w 3619883"/>
                <a:gd name="connsiteY68" fmla="*/ 41625 h 4275461"/>
                <a:gd name="connsiteX69" fmla="*/ 624416 w 3619883"/>
                <a:gd name="connsiteY69" fmla="*/ 22696 h 4275461"/>
                <a:gd name="connsiteX70" fmla="*/ 657762 w 3619883"/>
                <a:gd name="connsiteY70" fmla="*/ 18351 h 4275461"/>
                <a:gd name="connsiteX71" fmla="*/ 690557 w 3619883"/>
                <a:gd name="connsiteY71" fmla="*/ 25792 h 4275461"/>
                <a:gd name="connsiteX72" fmla="*/ 745123 w 3619883"/>
                <a:gd name="connsiteY72" fmla="*/ 40157 h 4275461"/>
                <a:gd name="connsiteX73" fmla="*/ 789493 w 3619883"/>
                <a:gd name="connsiteY73" fmla="*/ 36327 h 4275461"/>
                <a:gd name="connsiteX74" fmla="*/ 854255 w 3619883"/>
                <a:gd name="connsiteY74" fmla="*/ 68887 h 4275461"/>
                <a:gd name="connsiteX75" fmla="*/ 897520 w 3619883"/>
                <a:gd name="connsiteY75" fmla="*/ 88629 h 4275461"/>
                <a:gd name="connsiteX76" fmla="*/ 940510 w 3619883"/>
                <a:gd name="connsiteY76" fmla="*/ 114265 h 4275461"/>
                <a:gd name="connsiteX77" fmla="*/ 1082712 w 3619883"/>
                <a:gd name="connsiteY77" fmla="*/ 144543 h 4275461"/>
                <a:gd name="connsiteX78" fmla="*/ 1205348 w 3619883"/>
                <a:gd name="connsiteY78" fmla="*/ 120753 h 4275461"/>
                <a:gd name="connsiteX79" fmla="*/ 1271764 w 3619883"/>
                <a:gd name="connsiteY79" fmla="*/ 117956 h 4275461"/>
                <a:gd name="connsiteX80" fmla="*/ 1315583 w 3619883"/>
                <a:gd name="connsiteY80" fmla="*/ 125912 h 4275461"/>
                <a:gd name="connsiteX81" fmla="*/ 1359125 w 3619883"/>
                <a:gd name="connsiteY81" fmla="*/ 139761 h 4275461"/>
                <a:gd name="connsiteX82" fmla="*/ 1391919 w 3619883"/>
                <a:gd name="connsiteY82" fmla="*/ 147202 h 4275461"/>
                <a:gd name="connsiteX83" fmla="*/ 1436563 w 3619883"/>
                <a:gd name="connsiteY83" fmla="*/ 137480 h 4275461"/>
                <a:gd name="connsiteX84" fmla="*/ 1471566 w 3619883"/>
                <a:gd name="connsiteY84" fmla="*/ 97777 h 4275461"/>
                <a:gd name="connsiteX85" fmla="*/ 1505739 w 3619883"/>
                <a:gd name="connsiteY85" fmla="*/ 75753 h 4275461"/>
                <a:gd name="connsiteX86" fmla="*/ 1590891 w 3619883"/>
                <a:gd name="connsiteY86" fmla="*/ 144702 h 4275461"/>
                <a:gd name="connsiteX87" fmla="*/ 1625616 w 3619883"/>
                <a:gd name="connsiteY87" fmla="*/ 110893 h 4275461"/>
                <a:gd name="connsiteX88" fmla="*/ 1658964 w 3619883"/>
                <a:gd name="connsiteY88" fmla="*/ 106547 h 4275461"/>
                <a:gd name="connsiteX89" fmla="*/ 1746598 w 3619883"/>
                <a:gd name="connsiteY89" fmla="*/ 122460 h 4275461"/>
                <a:gd name="connsiteX90" fmla="*/ 1811913 w 3619883"/>
                <a:gd name="connsiteY90" fmla="*/ 143234 h 4275461"/>
                <a:gd name="connsiteX91" fmla="*/ 1856557 w 3619883"/>
                <a:gd name="connsiteY91" fmla="*/ 133511 h 4275461"/>
                <a:gd name="connsiteX92" fmla="*/ 2066003 w 3619883"/>
                <a:gd name="connsiteY92" fmla="*/ 143313 h 4275461"/>
                <a:gd name="connsiteX93" fmla="*/ 2177615 w 3619883"/>
                <a:gd name="connsiteY93" fmla="*/ 119007 h 4275461"/>
                <a:gd name="connsiteX94" fmla="*/ 2255883 w 3619883"/>
                <a:gd name="connsiteY94" fmla="*/ 99047 h 4275461"/>
                <a:gd name="connsiteX95" fmla="*/ 2344622 w 3619883"/>
                <a:gd name="connsiteY95" fmla="*/ 91388 h 4275461"/>
                <a:gd name="connsiteX96" fmla="*/ 2455682 w 3619883"/>
                <a:gd name="connsiteY96" fmla="*/ 78869 h 4275461"/>
                <a:gd name="connsiteX97" fmla="*/ 2632609 w 3619883"/>
                <a:gd name="connsiteY97" fmla="*/ 75338 h 4275461"/>
                <a:gd name="connsiteX98" fmla="*/ 2742291 w 3619883"/>
                <a:gd name="connsiteY98" fmla="*/ 92282 h 4275461"/>
                <a:gd name="connsiteX99" fmla="*/ 2851974 w 3619883"/>
                <a:gd name="connsiteY99" fmla="*/ 109227 h 4275461"/>
                <a:gd name="connsiteX100" fmla="*/ 2907643 w 3619883"/>
                <a:gd name="connsiteY100" fmla="*/ 100020 h 4275461"/>
                <a:gd name="connsiteX101" fmla="*/ 2944022 w 3619883"/>
                <a:gd name="connsiteY101" fmla="*/ 30853 h 4275461"/>
                <a:gd name="connsiteX102" fmla="*/ 3022289 w 3619883"/>
                <a:gd name="connsiteY102" fmla="*/ 10893 h 4275461"/>
                <a:gd name="connsiteX103" fmla="*/ 3054807 w 3619883"/>
                <a:gd name="connsiteY103" fmla="*/ 24226 h 4275461"/>
                <a:gd name="connsiteX104" fmla="*/ 3141892 w 3619883"/>
                <a:gd name="connsiteY104" fmla="*/ 51925 h 4275461"/>
                <a:gd name="connsiteX105" fmla="*/ 3185711 w 3619883"/>
                <a:gd name="connsiteY105" fmla="*/ 59881 h 4275461"/>
                <a:gd name="connsiteX106" fmla="*/ 3219056 w 3619883"/>
                <a:gd name="connsiteY106" fmla="*/ 55536 h 4275461"/>
                <a:gd name="connsiteX107" fmla="*/ 3263425 w 3619883"/>
                <a:gd name="connsiteY107" fmla="*/ 51706 h 4275461"/>
                <a:gd name="connsiteX108" fmla="*/ 3296219 w 3619883"/>
                <a:gd name="connsiteY108" fmla="*/ 59147 h 4275461"/>
                <a:gd name="connsiteX109" fmla="*/ 3319094 w 3619883"/>
                <a:gd name="connsiteY109" fmla="*/ 42500 h 4275461"/>
                <a:gd name="connsiteX110" fmla="*/ 3420511 w 3619883"/>
                <a:gd name="connsiteY110" fmla="*/ 0 h 4275461"/>
                <a:gd name="connsiteX111" fmla="*/ 3453305 w 3619883"/>
                <a:gd name="connsiteY111" fmla="*/ 7440 h 4275461"/>
                <a:gd name="connsiteX112" fmla="*/ 3496571 w 3619883"/>
                <a:gd name="connsiteY112" fmla="*/ 27182 h 4275461"/>
                <a:gd name="connsiteX113" fmla="*/ 3602117 w 3619883"/>
                <a:gd name="connsiteY113" fmla="*/ 132521 h 4275461"/>
                <a:gd name="connsiteX114" fmla="*/ 3619883 w 3619883"/>
                <a:gd name="connsiteY114" fmla="*/ 140049 h 4275461"/>
                <a:gd name="connsiteX115" fmla="*/ 3619883 w 3619883"/>
                <a:gd name="connsiteY11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93894 w 3619883"/>
                <a:gd name="connsiteY12" fmla="*/ 4128157 h 4275461"/>
                <a:gd name="connsiteX13" fmla="*/ 1893894 w 3619883"/>
                <a:gd name="connsiteY13" fmla="*/ 3951392 h 4275461"/>
                <a:gd name="connsiteX14" fmla="*/ 1716110 w 3619883"/>
                <a:gd name="connsiteY14" fmla="*/ 3951392 h 4275461"/>
                <a:gd name="connsiteX15" fmla="*/ 1716110 w 3619883"/>
                <a:gd name="connsiteY15" fmla="*/ 4006431 h 4275461"/>
                <a:gd name="connsiteX16" fmla="*/ 1703447 w 3619883"/>
                <a:gd name="connsiteY16" fmla="*/ 4007960 h 4275461"/>
                <a:gd name="connsiteX17" fmla="*/ 1716110 w 3619883"/>
                <a:gd name="connsiteY17" fmla="*/ 4044284 h 4275461"/>
                <a:gd name="connsiteX18" fmla="*/ 1716110 w 3619883"/>
                <a:gd name="connsiteY18" fmla="*/ 4128157 h 4275461"/>
                <a:gd name="connsiteX19" fmla="*/ 1745346 w 3619883"/>
                <a:gd name="connsiteY19" fmla="*/ 4128157 h 4275461"/>
                <a:gd name="connsiteX20" fmla="*/ 1796694 w 3619883"/>
                <a:gd name="connsiteY20" fmla="*/ 4275461 h 4275461"/>
                <a:gd name="connsiteX21" fmla="*/ 1558844 w 3619883"/>
                <a:gd name="connsiteY21" fmla="*/ 4275461 h 4275461"/>
                <a:gd name="connsiteX22" fmla="*/ 1517252 w 3619883"/>
                <a:gd name="connsiteY22" fmla="*/ 4128157 h 4275461"/>
                <a:gd name="connsiteX23" fmla="*/ 1582936 w 3619883"/>
                <a:gd name="connsiteY23" fmla="*/ 4128157 h 4275461"/>
                <a:gd name="connsiteX24" fmla="*/ 1582936 w 3619883"/>
                <a:gd name="connsiteY24" fmla="*/ 3951392 h 4275461"/>
                <a:gd name="connsiteX25" fmla="*/ 1405151 w 3619883"/>
                <a:gd name="connsiteY25" fmla="*/ 3951392 h 4275461"/>
                <a:gd name="connsiteX26" fmla="*/ 1405151 w 3619883"/>
                <a:gd name="connsiteY26" fmla="*/ 4128157 h 4275461"/>
                <a:gd name="connsiteX27" fmla="*/ 1468988 w 3619883"/>
                <a:gd name="connsiteY27" fmla="*/ 4128157 h 4275461"/>
                <a:gd name="connsiteX28" fmla="*/ 1427396 w 3619883"/>
                <a:gd name="connsiteY28" fmla="*/ 4275461 h 4275461"/>
                <a:gd name="connsiteX29" fmla="*/ 1210751 w 3619883"/>
                <a:gd name="connsiteY29" fmla="*/ 4275461 h 4275461"/>
                <a:gd name="connsiteX30" fmla="*/ 1210751 w 3619883"/>
                <a:gd name="connsiteY30" fmla="*/ 4128157 h 4275461"/>
                <a:gd name="connsiteX31" fmla="*/ 1271978 w 3619883"/>
                <a:gd name="connsiteY31" fmla="*/ 4128157 h 4275461"/>
                <a:gd name="connsiteX32" fmla="*/ 1271978 w 3619883"/>
                <a:gd name="connsiteY32" fmla="*/ 3951392 h 4275461"/>
                <a:gd name="connsiteX33" fmla="*/ 1094193 w 3619883"/>
                <a:gd name="connsiteY33" fmla="*/ 3951392 h 4275461"/>
                <a:gd name="connsiteX34" fmla="*/ 1094193 w 3619883"/>
                <a:gd name="connsiteY34" fmla="*/ 4128157 h 4275461"/>
                <a:gd name="connsiteX35" fmla="*/ 1140354 w 3619883"/>
                <a:gd name="connsiteY35" fmla="*/ 4128157 h 4275461"/>
                <a:gd name="connsiteX36" fmla="*/ 1140354 w 3619883"/>
                <a:gd name="connsiteY36" fmla="*/ 4275461 h 4275461"/>
                <a:gd name="connsiteX37" fmla="*/ 953807 w 3619883"/>
                <a:gd name="connsiteY37" fmla="*/ 4275461 h 4275461"/>
                <a:gd name="connsiteX38" fmla="*/ 912215 w 3619883"/>
                <a:gd name="connsiteY38" fmla="*/ 4128157 h 4275461"/>
                <a:gd name="connsiteX39" fmla="*/ 961020 w 3619883"/>
                <a:gd name="connsiteY39" fmla="*/ 4128157 h 4275461"/>
                <a:gd name="connsiteX40" fmla="*/ 961020 w 3619883"/>
                <a:gd name="connsiteY40" fmla="*/ 3951392 h 4275461"/>
                <a:gd name="connsiteX41" fmla="*/ 783235 w 3619883"/>
                <a:gd name="connsiteY41" fmla="*/ 3951392 h 4275461"/>
                <a:gd name="connsiteX42" fmla="*/ 783235 w 3619883"/>
                <a:gd name="connsiteY42" fmla="*/ 4128157 h 4275461"/>
                <a:gd name="connsiteX43" fmla="*/ 871024 w 3619883"/>
                <a:gd name="connsiteY43" fmla="*/ 4128157 h 4275461"/>
                <a:gd name="connsiteX44" fmla="*/ 829432 w 3619883"/>
                <a:gd name="connsiteY44" fmla="*/ 4275461 h 4275461"/>
                <a:gd name="connsiteX45" fmla="*/ 611484 w 3619883"/>
                <a:gd name="connsiteY45" fmla="*/ 4275461 h 4275461"/>
                <a:gd name="connsiteX46" fmla="*/ 621247 w 3619883"/>
                <a:gd name="connsiteY46" fmla="*/ 4128157 h 4275461"/>
                <a:gd name="connsiteX47" fmla="*/ 650062 w 3619883"/>
                <a:gd name="connsiteY47" fmla="*/ 4128157 h 4275461"/>
                <a:gd name="connsiteX48" fmla="*/ 650062 w 3619883"/>
                <a:gd name="connsiteY48" fmla="*/ 3951392 h 4275461"/>
                <a:gd name="connsiteX49" fmla="*/ 472277 w 3619883"/>
                <a:gd name="connsiteY49" fmla="*/ 3951392 h 4275461"/>
                <a:gd name="connsiteX50" fmla="*/ 472277 w 3619883"/>
                <a:gd name="connsiteY50" fmla="*/ 4128157 h 4275461"/>
                <a:gd name="connsiteX51" fmla="*/ 522650 w 3619883"/>
                <a:gd name="connsiteY51" fmla="*/ 4128157 h 4275461"/>
                <a:gd name="connsiteX52" fmla="*/ 573998 w 3619883"/>
                <a:gd name="connsiteY52" fmla="*/ 4275461 h 4275461"/>
                <a:gd name="connsiteX53" fmla="*/ 336164 w 3619883"/>
                <a:gd name="connsiteY53" fmla="*/ 4275461 h 4275461"/>
                <a:gd name="connsiteX54" fmla="*/ 294572 w 3619883"/>
                <a:gd name="connsiteY54" fmla="*/ 4128157 h 4275461"/>
                <a:gd name="connsiteX55" fmla="*/ 339106 w 3619883"/>
                <a:gd name="connsiteY55" fmla="*/ 4128157 h 4275461"/>
                <a:gd name="connsiteX56" fmla="*/ 339106 w 3619883"/>
                <a:gd name="connsiteY56" fmla="*/ 3951392 h 4275461"/>
                <a:gd name="connsiteX57" fmla="*/ 161321 w 3619883"/>
                <a:gd name="connsiteY57" fmla="*/ 3951392 h 4275461"/>
                <a:gd name="connsiteX58" fmla="*/ 161321 w 3619883"/>
                <a:gd name="connsiteY58" fmla="*/ 4128157 h 4275461"/>
                <a:gd name="connsiteX59" fmla="*/ 230914 w 3619883"/>
                <a:gd name="connsiteY59" fmla="*/ 4128157 h 4275461"/>
                <a:gd name="connsiteX60" fmla="*/ 189322 w 3619883"/>
                <a:gd name="connsiteY60" fmla="*/ 4275461 h 4275461"/>
                <a:gd name="connsiteX61" fmla="*/ 0 w 3619883"/>
                <a:gd name="connsiteY61" fmla="*/ 4275461 h 4275461"/>
                <a:gd name="connsiteX62" fmla="*/ 0 w 3619883"/>
                <a:gd name="connsiteY62" fmla="*/ 42229 h 4275461"/>
                <a:gd name="connsiteX63" fmla="*/ 42464 w 3619883"/>
                <a:gd name="connsiteY63" fmla="*/ 40518 h 4275461"/>
                <a:gd name="connsiteX64" fmla="*/ 137733 w 3619883"/>
                <a:gd name="connsiteY64" fmla="*/ 35355 h 4275461"/>
                <a:gd name="connsiteX65" fmla="*/ 270565 w 3619883"/>
                <a:gd name="connsiteY65" fmla="*/ 29759 h 4275461"/>
                <a:gd name="connsiteX66" fmla="*/ 479734 w 3619883"/>
                <a:gd name="connsiteY66" fmla="*/ 45455 h 4275461"/>
                <a:gd name="connsiteX67" fmla="*/ 524103 w 3619883"/>
                <a:gd name="connsiteY67" fmla="*/ 41625 h 4275461"/>
                <a:gd name="connsiteX68" fmla="*/ 624416 w 3619883"/>
                <a:gd name="connsiteY68" fmla="*/ 22696 h 4275461"/>
                <a:gd name="connsiteX69" fmla="*/ 657762 w 3619883"/>
                <a:gd name="connsiteY69" fmla="*/ 18351 h 4275461"/>
                <a:gd name="connsiteX70" fmla="*/ 690557 w 3619883"/>
                <a:gd name="connsiteY70" fmla="*/ 25792 h 4275461"/>
                <a:gd name="connsiteX71" fmla="*/ 745123 w 3619883"/>
                <a:gd name="connsiteY71" fmla="*/ 40157 h 4275461"/>
                <a:gd name="connsiteX72" fmla="*/ 789493 w 3619883"/>
                <a:gd name="connsiteY72" fmla="*/ 36327 h 4275461"/>
                <a:gd name="connsiteX73" fmla="*/ 854255 w 3619883"/>
                <a:gd name="connsiteY73" fmla="*/ 68887 h 4275461"/>
                <a:gd name="connsiteX74" fmla="*/ 897520 w 3619883"/>
                <a:gd name="connsiteY74" fmla="*/ 88629 h 4275461"/>
                <a:gd name="connsiteX75" fmla="*/ 940510 w 3619883"/>
                <a:gd name="connsiteY75" fmla="*/ 114265 h 4275461"/>
                <a:gd name="connsiteX76" fmla="*/ 1082712 w 3619883"/>
                <a:gd name="connsiteY76" fmla="*/ 144543 h 4275461"/>
                <a:gd name="connsiteX77" fmla="*/ 1205348 w 3619883"/>
                <a:gd name="connsiteY77" fmla="*/ 120753 h 4275461"/>
                <a:gd name="connsiteX78" fmla="*/ 1271764 w 3619883"/>
                <a:gd name="connsiteY78" fmla="*/ 117956 h 4275461"/>
                <a:gd name="connsiteX79" fmla="*/ 1315583 w 3619883"/>
                <a:gd name="connsiteY79" fmla="*/ 125912 h 4275461"/>
                <a:gd name="connsiteX80" fmla="*/ 1359125 w 3619883"/>
                <a:gd name="connsiteY80" fmla="*/ 139761 h 4275461"/>
                <a:gd name="connsiteX81" fmla="*/ 1391919 w 3619883"/>
                <a:gd name="connsiteY81" fmla="*/ 147202 h 4275461"/>
                <a:gd name="connsiteX82" fmla="*/ 1436563 w 3619883"/>
                <a:gd name="connsiteY82" fmla="*/ 137480 h 4275461"/>
                <a:gd name="connsiteX83" fmla="*/ 1471566 w 3619883"/>
                <a:gd name="connsiteY83" fmla="*/ 97777 h 4275461"/>
                <a:gd name="connsiteX84" fmla="*/ 1505739 w 3619883"/>
                <a:gd name="connsiteY84" fmla="*/ 75753 h 4275461"/>
                <a:gd name="connsiteX85" fmla="*/ 1590891 w 3619883"/>
                <a:gd name="connsiteY85" fmla="*/ 144702 h 4275461"/>
                <a:gd name="connsiteX86" fmla="*/ 1625616 w 3619883"/>
                <a:gd name="connsiteY86" fmla="*/ 110893 h 4275461"/>
                <a:gd name="connsiteX87" fmla="*/ 1658964 w 3619883"/>
                <a:gd name="connsiteY87" fmla="*/ 106547 h 4275461"/>
                <a:gd name="connsiteX88" fmla="*/ 1746598 w 3619883"/>
                <a:gd name="connsiteY88" fmla="*/ 122460 h 4275461"/>
                <a:gd name="connsiteX89" fmla="*/ 1811913 w 3619883"/>
                <a:gd name="connsiteY89" fmla="*/ 143234 h 4275461"/>
                <a:gd name="connsiteX90" fmla="*/ 1856557 w 3619883"/>
                <a:gd name="connsiteY90" fmla="*/ 133511 h 4275461"/>
                <a:gd name="connsiteX91" fmla="*/ 2066003 w 3619883"/>
                <a:gd name="connsiteY91" fmla="*/ 143313 h 4275461"/>
                <a:gd name="connsiteX92" fmla="*/ 2177615 w 3619883"/>
                <a:gd name="connsiteY92" fmla="*/ 119007 h 4275461"/>
                <a:gd name="connsiteX93" fmla="*/ 2255883 w 3619883"/>
                <a:gd name="connsiteY93" fmla="*/ 99047 h 4275461"/>
                <a:gd name="connsiteX94" fmla="*/ 2344622 w 3619883"/>
                <a:gd name="connsiteY94" fmla="*/ 91388 h 4275461"/>
                <a:gd name="connsiteX95" fmla="*/ 2455682 w 3619883"/>
                <a:gd name="connsiteY95" fmla="*/ 78869 h 4275461"/>
                <a:gd name="connsiteX96" fmla="*/ 2632609 w 3619883"/>
                <a:gd name="connsiteY96" fmla="*/ 75338 h 4275461"/>
                <a:gd name="connsiteX97" fmla="*/ 2742291 w 3619883"/>
                <a:gd name="connsiteY97" fmla="*/ 92282 h 4275461"/>
                <a:gd name="connsiteX98" fmla="*/ 2851974 w 3619883"/>
                <a:gd name="connsiteY98" fmla="*/ 109227 h 4275461"/>
                <a:gd name="connsiteX99" fmla="*/ 2907643 w 3619883"/>
                <a:gd name="connsiteY99" fmla="*/ 100020 h 4275461"/>
                <a:gd name="connsiteX100" fmla="*/ 2944022 w 3619883"/>
                <a:gd name="connsiteY100" fmla="*/ 30853 h 4275461"/>
                <a:gd name="connsiteX101" fmla="*/ 3022289 w 3619883"/>
                <a:gd name="connsiteY101" fmla="*/ 10893 h 4275461"/>
                <a:gd name="connsiteX102" fmla="*/ 3054807 w 3619883"/>
                <a:gd name="connsiteY102" fmla="*/ 24226 h 4275461"/>
                <a:gd name="connsiteX103" fmla="*/ 3141892 w 3619883"/>
                <a:gd name="connsiteY103" fmla="*/ 51925 h 4275461"/>
                <a:gd name="connsiteX104" fmla="*/ 3185711 w 3619883"/>
                <a:gd name="connsiteY104" fmla="*/ 59881 h 4275461"/>
                <a:gd name="connsiteX105" fmla="*/ 3219056 w 3619883"/>
                <a:gd name="connsiteY105" fmla="*/ 55536 h 4275461"/>
                <a:gd name="connsiteX106" fmla="*/ 3263425 w 3619883"/>
                <a:gd name="connsiteY106" fmla="*/ 51706 h 4275461"/>
                <a:gd name="connsiteX107" fmla="*/ 3296219 w 3619883"/>
                <a:gd name="connsiteY107" fmla="*/ 59147 h 4275461"/>
                <a:gd name="connsiteX108" fmla="*/ 3319094 w 3619883"/>
                <a:gd name="connsiteY108" fmla="*/ 42500 h 4275461"/>
                <a:gd name="connsiteX109" fmla="*/ 3420511 w 3619883"/>
                <a:gd name="connsiteY109" fmla="*/ 0 h 4275461"/>
                <a:gd name="connsiteX110" fmla="*/ 3453305 w 3619883"/>
                <a:gd name="connsiteY110" fmla="*/ 7440 h 4275461"/>
                <a:gd name="connsiteX111" fmla="*/ 3496571 w 3619883"/>
                <a:gd name="connsiteY111" fmla="*/ 27182 h 4275461"/>
                <a:gd name="connsiteX112" fmla="*/ 3602117 w 3619883"/>
                <a:gd name="connsiteY112" fmla="*/ 132521 h 4275461"/>
                <a:gd name="connsiteX113" fmla="*/ 3619883 w 3619883"/>
                <a:gd name="connsiteY113" fmla="*/ 140049 h 4275461"/>
                <a:gd name="connsiteX114" fmla="*/ 3619883 w 3619883"/>
                <a:gd name="connsiteY11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93894 w 3619883"/>
                <a:gd name="connsiteY12" fmla="*/ 3951392 h 4275461"/>
                <a:gd name="connsiteX13" fmla="*/ 1716110 w 3619883"/>
                <a:gd name="connsiteY13" fmla="*/ 3951392 h 4275461"/>
                <a:gd name="connsiteX14" fmla="*/ 1716110 w 3619883"/>
                <a:gd name="connsiteY14" fmla="*/ 4006431 h 4275461"/>
                <a:gd name="connsiteX15" fmla="*/ 1703447 w 3619883"/>
                <a:gd name="connsiteY15" fmla="*/ 4007960 h 4275461"/>
                <a:gd name="connsiteX16" fmla="*/ 1716110 w 3619883"/>
                <a:gd name="connsiteY16" fmla="*/ 4044284 h 4275461"/>
                <a:gd name="connsiteX17" fmla="*/ 1716110 w 3619883"/>
                <a:gd name="connsiteY17" fmla="*/ 4128157 h 4275461"/>
                <a:gd name="connsiteX18" fmla="*/ 1745346 w 3619883"/>
                <a:gd name="connsiteY18" fmla="*/ 4128157 h 4275461"/>
                <a:gd name="connsiteX19" fmla="*/ 1796694 w 3619883"/>
                <a:gd name="connsiteY19" fmla="*/ 4275461 h 4275461"/>
                <a:gd name="connsiteX20" fmla="*/ 1558844 w 3619883"/>
                <a:gd name="connsiteY20" fmla="*/ 4275461 h 4275461"/>
                <a:gd name="connsiteX21" fmla="*/ 1517252 w 3619883"/>
                <a:gd name="connsiteY21" fmla="*/ 4128157 h 4275461"/>
                <a:gd name="connsiteX22" fmla="*/ 1582936 w 3619883"/>
                <a:gd name="connsiteY22" fmla="*/ 4128157 h 4275461"/>
                <a:gd name="connsiteX23" fmla="*/ 1582936 w 3619883"/>
                <a:gd name="connsiteY23" fmla="*/ 3951392 h 4275461"/>
                <a:gd name="connsiteX24" fmla="*/ 1405151 w 3619883"/>
                <a:gd name="connsiteY24" fmla="*/ 3951392 h 4275461"/>
                <a:gd name="connsiteX25" fmla="*/ 1405151 w 3619883"/>
                <a:gd name="connsiteY25" fmla="*/ 4128157 h 4275461"/>
                <a:gd name="connsiteX26" fmla="*/ 1468988 w 3619883"/>
                <a:gd name="connsiteY26" fmla="*/ 4128157 h 4275461"/>
                <a:gd name="connsiteX27" fmla="*/ 1427396 w 3619883"/>
                <a:gd name="connsiteY27" fmla="*/ 4275461 h 4275461"/>
                <a:gd name="connsiteX28" fmla="*/ 1210751 w 3619883"/>
                <a:gd name="connsiteY28" fmla="*/ 4275461 h 4275461"/>
                <a:gd name="connsiteX29" fmla="*/ 1210751 w 3619883"/>
                <a:gd name="connsiteY29" fmla="*/ 4128157 h 4275461"/>
                <a:gd name="connsiteX30" fmla="*/ 1271978 w 3619883"/>
                <a:gd name="connsiteY30" fmla="*/ 4128157 h 4275461"/>
                <a:gd name="connsiteX31" fmla="*/ 1271978 w 3619883"/>
                <a:gd name="connsiteY31" fmla="*/ 3951392 h 4275461"/>
                <a:gd name="connsiteX32" fmla="*/ 1094193 w 3619883"/>
                <a:gd name="connsiteY32" fmla="*/ 3951392 h 4275461"/>
                <a:gd name="connsiteX33" fmla="*/ 1094193 w 3619883"/>
                <a:gd name="connsiteY33" fmla="*/ 4128157 h 4275461"/>
                <a:gd name="connsiteX34" fmla="*/ 1140354 w 3619883"/>
                <a:gd name="connsiteY34" fmla="*/ 4128157 h 4275461"/>
                <a:gd name="connsiteX35" fmla="*/ 1140354 w 3619883"/>
                <a:gd name="connsiteY35" fmla="*/ 4275461 h 4275461"/>
                <a:gd name="connsiteX36" fmla="*/ 953807 w 3619883"/>
                <a:gd name="connsiteY36" fmla="*/ 4275461 h 4275461"/>
                <a:gd name="connsiteX37" fmla="*/ 912215 w 3619883"/>
                <a:gd name="connsiteY37" fmla="*/ 4128157 h 4275461"/>
                <a:gd name="connsiteX38" fmla="*/ 961020 w 3619883"/>
                <a:gd name="connsiteY38" fmla="*/ 4128157 h 4275461"/>
                <a:gd name="connsiteX39" fmla="*/ 961020 w 3619883"/>
                <a:gd name="connsiteY39" fmla="*/ 3951392 h 4275461"/>
                <a:gd name="connsiteX40" fmla="*/ 783235 w 3619883"/>
                <a:gd name="connsiteY40" fmla="*/ 3951392 h 4275461"/>
                <a:gd name="connsiteX41" fmla="*/ 783235 w 3619883"/>
                <a:gd name="connsiteY41" fmla="*/ 4128157 h 4275461"/>
                <a:gd name="connsiteX42" fmla="*/ 871024 w 3619883"/>
                <a:gd name="connsiteY42" fmla="*/ 4128157 h 4275461"/>
                <a:gd name="connsiteX43" fmla="*/ 829432 w 3619883"/>
                <a:gd name="connsiteY43" fmla="*/ 4275461 h 4275461"/>
                <a:gd name="connsiteX44" fmla="*/ 611484 w 3619883"/>
                <a:gd name="connsiteY44" fmla="*/ 4275461 h 4275461"/>
                <a:gd name="connsiteX45" fmla="*/ 621247 w 3619883"/>
                <a:gd name="connsiteY45" fmla="*/ 4128157 h 4275461"/>
                <a:gd name="connsiteX46" fmla="*/ 650062 w 3619883"/>
                <a:gd name="connsiteY46" fmla="*/ 4128157 h 4275461"/>
                <a:gd name="connsiteX47" fmla="*/ 650062 w 3619883"/>
                <a:gd name="connsiteY47" fmla="*/ 3951392 h 4275461"/>
                <a:gd name="connsiteX48" fmla="*/ 472277 w 3619883"/>
                <a:gd name="connsiteY48" fmla="*/ 3951392 h 4275461"/>
                <a:gd name="connsiteX49" fmla="*/ 472277 w 3619883"/>
                <a:gd name="connsiteY49" fmla="*/ 4128157 h 4275461"/>
                <a:gd name="connsiteX50" fmla="*/ 522650 w 3619883"/>
                <a:gd name="connsiteY50" fmla="*/ 4128157 h 4275461"/>
                <a:gd name="connsiteX51" fmla="*/ 573998 w 3619883"/>
                <a:gd name="connsiteY51" fmla="*/ 4275461 h 4275461"/>
                <a:gd name="connsiteX52" fmla="*/ 336164 w 3619883"/>
                <a:gd name="connsiteY52" fmla="*/ 4275461 h 4275461"/>
                <a:gd name="connsiteX53" fmla="*/ 294572 w 3619883"/>
                <a:gd name="connsiteY53" fmla="*/ 4128157 h 4275461"/>
                <a:gd name="connsiteX54" fmla="*/ 339106 w 3619883"/>
                <a:gd name="connsiteY54" fmla="*/ 4128157 h 4275461"/>
                <a:gd name="connsiteX55" fmla="*/ 339106 w 3619883"/>
                <a:gd name="connsiteY55" fmla="*/ 3951392 h 4275461"/>
                <a:gd name="connsiteX56" fmla="*/ 161321 w 3619883"/>
                <a:gd name="connsiteY56" fmla="*/ 3951392 h 4275461"/>
                <a:gd name="connsiteX57" fmla="*/ 161321 w 3619883"/>
                <a:gd name="connsiteY57" fmla="*/ 4128157 h 4275461"/>
                <a:gd name="connsiteX58" fmla="*/ 230914 w 3619883"/>
                <a:gd name="connsiteY58" fmla="*/ 4128157 h 4275461"/>
                <a:gd name="connsiteX59" fmla="*/ 189322 w 3619883"/>
                <a:gd name="connsiteY59" fmla="*/ 4275461 h 4275461"/>
                <a:gd name="connsiteX60" fmla="*/ 0 w 3619883"/>
                <a:gd name="connsiteY60" fmla="*/ 4275461 h 4275461"/>
                <a:gd name="connsiteX61" fmla="*/ 0 w 3619883"/>
                <a:gd name="connsiteY61" fmla="*/ 42229 h 4275461"/>
                <a:gd name="connsiteX62" fmla="*/ 42464 w 3619883"/>
                <a:gd name="connsiteY62" fmla="*/ 40518 h 4275461"/>
                <a:gd name="connsiteX63" fmla="*/ 137733 w 3619883"/>
                <a:gd name="connsiteY63" fmla="*/ 35355 h 4275461"/>
                <a:gd name="connsiteX64" fmla="*/ 270565 w 3619883"/>
                <a:gd name="connsiteY64" fmla="*/ 29759 h 4275461"/>
                <a:gd name="connsiteX65" fmla="*/ 479734 w 3619883"/>
                <a:gd name="connsiteY65" fmla="*/ 45455 h 4275461"/>
                <a:gd name="connsiteX66" fmla="*/ 524103 w 3619883"/>
                <a:gd name="connsiteY66" fmla="*/ 41625 h 4275461"/>
                <a:gd name="connsiteX67" fmla="*/ 624416 w 3619883"/>
                <a:gd name="connsiteY67" fmla="*/ 22696 h 4275461"/>
                <a:gd name="connsiteX68" fmla="*/ 657762 w 3619883"/>
                <a:gd name="connsiteY68" fmla="*/ 18351 h 4275461"/>
                <a:gd name="connsiteX69" fmla="*/ 690557 w 3619883"/>
                <a:gd name="connsiteY69" fmla="*/ 25792 h 4275461"/>
                <a:gd name="connsiteX70" fmla="*/ 745123 w 3619883"/>
                <a:gd name="connsiteY70" fmla="*/ 40157 h 4275461"/>
                <a:gd name="connsiteX71" fmla="*/ 789493 w 3619883"/>
                <a:gd name="connsiteY71" fmla="*/ 36327 h 4275461"/>
                <a:gd name="connsiteX72" fmla="*/ 854255 w 3619883"/>
                <a:gd name="connsiteY72" fmla="*/ 68887 h 4275461"/>
                <a:gd name="connsiteX73" fmla="*/ 897520 w 3619883"/>
                <a:gd name="connsiteY73" fmla="*/ 88629 h 4275461"/>
                <a:gd name="connsiteX74" fmla="*/ 940510 w 3619883"/>
                <a:gd name="connsiteY74" fmla="*/ 114265 h 4275461"/>
                <a:gd name="connsiteX75" fmla="*/ 1082712 w 3619883"/>
                <a:gd name="connsiteY75" fmla="*/ 144543 h 4275461"/>
                <a:gd name="connsiteX76" fmla="*/ 1205348 w 3619883"/>
                <a:gd name="connsiteY76" fmla="*/ 120753 h 4275461"/>
                <a:gd name="connsiteX77" fmla="*/ 1271764 w 3619883"/>
                <a:gd name="connsiteY77" fmla="*/ 117956 h 4275461"/>
                <a:gd name="connsiteX78" fmla="*/ 1315583 w 3619883"/>
                <a:gd name="connsiteY78" fmla="*/ 125912 h 4275461"/>
                <a:gd name="connsiteX79" fmla="*/ 1359125 w 3619883"/>
                <a:gd name="connsiteY79" fmla="*/ 139761 h 4275461"/>
                <a:gd name="connsiteX80" fmla="*/ 1391919 w 3619883"/>
                <a:gd name="connsiteY80" fmla="*/ 147202 h 4275461"/>
                <a:gd name="connsiteX81" fmla="*/ 1436563 w 3619883"/>
                <a:gd name="connsiteY81" fmla="*/ 137480 h 4275461"/>
                <a:gd name="connsiteX82" fmla="*/ 1471566 w 3619883"/>
                <a:gd name="connsiteY82" fmla="*/ 97777 h 4275461"/>
                <a:gd name="connsiteX83" fmla="*/ 1505739 w 3619883"/>
                <a:gd name="connsiteY83" fmla="*/ 75753 h 4275461"/>
                <a:gd name="connsiteX84" fmla="*/ 1590891 w 3619883"/>
                <a:gd name="connsiteY84" fmla="*/ 144702 h 4275461"/>
                <a:gd name="connsiteX85" fmla="*/ 1625616 w 3619883"/>
                <a:gd name="connsiteY85" fmla="*/ 110893 h 4275461"/>
                <a:gd name="connsiteX86" fmla="*/ 1658964 w 3619883"/>
                <a:gd name="connsiteY86" fmla="*/ 106547 h 4275461"/>
                <a:gd name="connsiteX87" fmla="*/ 1746598 w 3619883"/>
                <a:gd name="connsiteY87" fmla="*/ 122460 h 4275461"/>
                <a:gd name="connsiteX88" fmla="*/ 1811913 w 3619883"/>
                <a:gd name="connsiteY88" fmla="*/ 143234 h 4275461"/>
                <a:gd name="connsiteX89" fmla="*/ 1856557 w 3619883"/>
                <a:gd name="connsiteY89" fmla="*/ 133511 h 4275461"/>
                <a:gd name="connsiteX90" fmla="*/ 2066003 w 3619883"/>
                <a:gd name="connsiteY90" fmla="*/ 143313 h 4275461"/>
                <a:gd name="connsiteX91" fmla="*/ 2177615 w 3619883"/>
                <a:gd name="connsiteY91" fmla="*/ 119007 h 4275461"/>
                <a:gd name="connsiteX92" fmla="*/ 2255883 w 3619883"/>
                <a:gd name="connsiteY92" fmla="*/ 99047 h 4275461"/>
                <a:gd name="connsiteX93" fmla="*/ 2344622 w 3619883"/>
                <a:gd name="connsiteY93" fmla="*/ 91388 h 4275461"/>
                <a:gd name="connsiteX94" fmla="*/ 2455682 w 3619883"/>
                <a:gd name="connsiteY94" fmla="*/ 78869 h 4275461"/>
                <a:gd name="connsiteX95" fmla="*/ 2632609 w 3619883"/>
                <a:gd name="connsiteY95" fmla="*/ 75338 h 4275461"/>
                <a:gd name="connsiteX96" fmla="*/ 2742291 w 3619883"/>
                <a:gd name="connsiteY96" fmla="*/ 92282 h 4275461"/>
                <a:gd name="connsiteX97" fmla="*/ 2851974 w 3619883"/>
                <a:gd name="connsiteY97" fmla="*/ 109227 h 4275461"/>
                <a:gd name="connsiteX98" fmla="*/ 2907643 w 3619883"/>
                <a:gd name="connsiteY98" fmla="*/ 100020 h 4275461"/>
                <a:gd name="connsiteX99" fmla="*/ 2944022 w 3619883"/>
                <a:gd name="connsiteY99" fmla="*/ 30853 h 4275461"/>
                <a:gd name="connsiteX100" fmla="*/ 3022289 w 3619883"/>
                <a:gd name="connsiteY100" fmla="*/ 10893 h 4275461"/>
                <a:gd name="connsiteX101" fmla="*/ 3054807 w 3619883"/>
                <a:gd name="connsiteY101" fmla="*/ 24226 h 4275461"/>
                <a:gd name="connsiteX102" fmla="*/ 3141892 w 3619883"/>
                <a:gd name="connsiteY102" fmla="*/ 51925 h 4275461"/>
                <a:gd name="connsiteX103" fmla="*/ 3185711 w 3619883"/>
                <a:gd name="connsiteY103" fmla="*/ 59881 h 4275461"/>
                <a:gd name="connsiteX104" fmla="*/ 3219056 w 3619883"/>
                <a:gd name="connsiteY104" fmla="*/ 55536 h 4275461"/>
                <a:gd name="connsiteX105" fmla="*/ 3263425 w 3619883"/>
                <a:gd name="connsiteY105" fmla="*/ 51706 h 4275461"/>
                <a:gd name="connsiteX106" fmla="*/ 3296219 w 3619883"/>
                <a:gd name="connsiteY106" fmla="*/ 59147 h 4275461"/>
                <a:gd name="connsiteX107" fmla="*/ 3319094 w 3619883"/>
                <a:gd name="connsiteY107" fmla="*/ 42500 h 4275461"/>
                <a:gd name="connsiteX108" fmla="*/ 3420511 w 3619883"/>
                <a:gd name="connsiteY108" fmla="*/ 0 h 4275461"/>
                <a:gd name="connsiteX109" fmla="*/ 3453305 w 3619883"/>
                <a:gd name="connsiteY109" fmla="*/ 7440 h 4275461"/>
                <a:gd name="connsiteX110" fmla="*/ 3496571 w 3619883"/>
                <a:gd name="connsiteY110" fmla="*/ 27182 h 4275461"/>
                <a:gd name="connsiteX111" fmla="*/ 3602117 w 3619883"/>
                <a:gd name="connsiteY111" fmla="*/ 132521 h 4275461"/>
                <a:gd name="connsiteX112" fmla="*/ 3619883 w 3619883"/>
                <a:gd name="connsiteY112" fmla="*/ 140049 h 4275461"/>
                <a:gd name="connsiteX113" fmla="*/ 3619883 w 3619883"/>
                <a:gd name="connsiteY11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3951392 h 4275461"/>
                <a:gd name="connsiteX13" fmla="*/ 1716110 w 3619883"/>
                <a:gd name="connsiteY13" fmla="*/ 4006431 h 4275461"/>
                <a:gd name="connsiteX14" fmla="*/ 1703447 w 3619883"/>
                <a:gd name="connsiteY14" fmla="*/ 4007960 h 4275461"/>
                <a:gd name="connsiteX15" fmla="*/ 1716110 w 3619883"/>
                <a:gd name="connsiteY15" fmla="*/ 4044284 h 4275461"/>
                <a:gd name="connsiteX16" fmla="*/ 1716110 w 3619883"/>
                <a:gd name="connsiteY16" fmla="*/ 4128157 h 4275461"/>
                <a:gd name="connsiteX17" fmla="*/ 1745346 w 3619883"/>
                <a:gd name="connsiteY17" fmla="*/ 4128157 h 4275461"/>
                <a:gd name="connsiteX18" fmla="*/ 1796694 w 3619883"/>
                <a:gd name="connsiteY18" fmla="*/ 4275461 h 4275461"/>
                <a:gd name="connsiteX19" fmla="*/ 1558844 w 3619883"/>
                <a:gd name="connsiteY19" fmla="*/ 4275461 h 4275461"/>
                <a:gd name="connsiteX20" fmla="*/ 1517252 w 3619883"/>
                <a:gd name="connsiteY20" fmla="*/ 4128157 h 4275461"/>
                <a:gd name="connsiteX21" fmla="*/ 1582936 w 3619883"/>
                <a:gd name="connsiteY21" fmla="*/ 4128157 h 4275461"/>
                <a:gd name="connsiteX22" fmla="*/ 1582936 w 3619883"/>
                <a:gd name="connsiteY22" fmla="*/ 3951392 h 4275461"/>
                <a:gd name="connsiteX23" fmla="*/ 1405151 w 3619883"/>
                <a:gd name="connsiteY23" fmla="*/ 3951392 h 4275461"/>
                <a:gd name="connsiteX24" fmla="*/ 1405151 w 3619883"/>
                <a:gd name="connsiteY24" fmla="*/ 4128157 h 4275461"/>
                <a:gd name="connsiteX25" fmla="*/ 1468988 w 3619883"/>
                <a:gd name="connsiteY25" fmla="*/ 4128157 h 4275461"/>
                <a:gd name="connsiteX26" fmla="*/ 1427396 w 3619883"/>
                <a:gd name="connsiteY26" fmla="*/ 4275461 h 4275461"/>
                <a:gd name="connsiteX27" fmla="*/ 1210751 w 3619883"/>
                <a:gd name="connsiteY27" fmla="*/ 4275461 h 4275461"/>
                <a:gd name="connsiteX28" fmla="*/ 1210751 w 3619883"/>
                <a:gd name="connsiteY28" fmla="*/ 4128157 h 4275461"/>
                <a:gd name="connsiteX29" fmla="*/ 1271978 w 3619883"/>
                <a:gd name="connsiteY29" fmla="*/ 4128157 h 4275461"/>
                <a:gd name="connsiteX30" fmla="*/ 1271978 w 3619883"/>
                <a:gd name="connsiteY30" fmla="*/ 3951392 h 4275461"/>
                <a:gd name="connsiteX31" fmla="*/ 1094193 w 3619883"/>
                <a:gd name="connsiteY31" fmla="*/ 3951392 h 4275461"/>
                <a:gd name="connsiteX32" fmla="*/ 1094193 w 3619883"/>
                <a:gd name="connsiteY32" fmla="*/ 4128157 h 4275461"/>
                <a:gd name="connsiteX33" fmla="*/ 1140354 w 3619883"/>
                <a:gd name="connsiteY33" fmla="*/ 4128157 h 4275461"/>
                <a:gd name="connsiteX34" fmla="*/ 1140354 w 3619883"/>
                <a:gd name="connsiteY34" fmla="*/ 4275461 h 4275461"/>
                <a:gd name="connsiteX35" fmla="*/ 953807 w 3619883"/>
                <a:gd name="connsiteY35" fmla="*/ 4275461 h 4275461"/>
                <a:gd name="connsiteX36" fmla="*/ 912215 w 3619883"/>
                <a:gd name="connsiteY36" fmla="*/ 4128157 h 4275461"/>
                <a:gd name="connsiteX37" fmla="*/ 961020 w 3619883"/>
                <a:gd name="connsiteY37" fmla="*/ 4128157 h 4275461"/>
                <a:gd name="connsiteX38" fmla="*/ 961020 w 3619883"/>
                <a:gd name="connsiteY38" fmla="*/ 3951392 h 4275461"/>
                <a:gd name="connsiteX39" fmla="*/ 783235 w 3619883"/>
                <a:gd name="connsiteY39" fmla="*/ 3951392 h 4275461"/>
                <a:gd name="connsiteX40" fmla="*/ 783235 w 3619883"/>
                <a:gd name="connsiteY40" fmla="*/ 4128157 h 4275461"/>
                <a:gd name="connsiteX41" fmla="*/ 871024 w 3619883"/>
                <a:gd name="connsiteY41" fmla="*/ 4128157 h 4275461"/>
                <a:gd name="connsiteX42" fmla="*/ 829432 w 3619883"/>
                <a:gd name="connsiteY42" fmla="*/ 4275461 h 4275461"/>
                <a:gd name="connsiteX43" fmla="*/ 611484 w 3619883"/>
                <a:gd name="connsiteY43" fmla="*/ 4275461 h 4275461"/>
                <a:gd name="connsiteX44" fmla="*/ 621247 w 3619883"/>
                <a:gd name="connsiteY44" fmla="*/ 4128157 h 4275461"/>
                <a:gd name="connsiteX45" fmla="*/ 650062 w 3619883"/>
                <a:gd name="connsiteY45" fmla="*/ 4128157 h 4275461"/>
                <a:gd name="connsiteX46" fmla="*/ 650062 w 3619883"/>
                <a:gd name="connsiteY46" fmla="*/ 3951392 h 4275461"/>
                <a:gd name="connsiteX47" fmla="*/ 472277 w 3619883"/>
                <a:gd name="connsiteY47" fmla="*/ 3951392 h 4275461"/>
                <a:gd name="connsiteX48" fmla="*/ 472277 w 3619883"/>
                <a:gd name="connsiteY48" fmla="*/ 4128157 h 4275461"/>
                <a:gd name="connsiteX49" fmla="*/ 522650 w 3619883"/>
                <a:gd name="connsiteY49" fmla="*/ 4128157 h 4275461"/>
                <a:gd name="connsiteX50" fmla="*/ 573998 w 3619883"/>
                <a:gd name="connsiteY50" fmla="*/ 4275461 h 4275461"/>
                <a:gd name="connsiteX51" fmla="*/ 336164 w 3619883"/>
                <a:gd name="connsiteY51" fmla="*/ 4275461 h 4275461"/>
                <a:gd name="connsiteX52" fmla="*/ 294572 w 3619883"/>
                <a:gd name="connsiteY52" fmla="*/ 4128157 h 4275461"/>
                <a:gd name="connsiteX53" fmla="*/ 339106 w 3619883"/>
                <a:gd name="connsiteY53" fmla="*/ 4128157 h 4275461"/>
                <a:gd name="connsiteX54" fmla="*/ 339106 w 3619883"/>
                <a:gd name="connsiteY54" fmla="*/ 3951392 h 4275461"/>
                <a:gd name="connsiteX55" fmla="*/ 161321 w 3619883"/>
                <a:gd name="connsiteY55" fmla="*/ 3951392 h 4275461"/>
                <a:gd name="connsiteX56" fmla="*/ 161321 w 3619883"/>
                <a:gd name="connsiteY56" fmla="*/ 4128157 h 4275461"/>
                <a:gd name="connsiteX57" fmla="*/ 230914 w 3619883"/>
                <a:gd name="connsiteY57" fmla="*/ 4128157 h 4275461"/>
                <a:gd name="connsiteX58" fmla="*/ 189322 w 3619883"/>
                <a:gd name="connsiteY58" fmla="*/ 4275461 h 4275461"/>
                <a:gd name="connsiteX59" fmla="*/ 0 w 3619883"/>
                <a:gd name="connsiteY59" fmla="*/ 4275461 h 4275461"/>
                <a:gd name="connsiteX60" fmla="*/ 0 w 3619883"/>
                <a:gd name="connsiteY60" fmla="*/ 42229 h 4275461"/>
                <a:gd name="connsiteX61" fmla="*/ 42464 w 3619883"/>
                <a:gd name="connsiteY61" fmla="*/ 40518 h 4275461"/>
                <a:gd name="connsiteX62" fmla="*/ 137733 w 3619883"/>
                <a:gd name="connsiteY62" fmla="*/ 35355 h 4275461"/>
                <a:gd name="connsiteX63" fmla="*/ 270565 w 3619883"/>
                <a:gd name="connsiteY63" fmla="*/ 29759 h 4275461"/>
                <a:gd name="connsiteX64" fmla="*/ 479734 w 3619883"/>
                <a:gd name="connsiteY64" fmla="*/ 45455 h 4275461"/>
                <a:gd name="connsiteX65" fmla="*/ 524103 w 3619883"/>
                <a:gd name="connsiteY65" fmla="*/ 41625 h 4275461"/>
                <a:gd name="connsiteX66" fmla="*/ 624416 w 3619883"/>
                <a:gd name="connsiteY66" fmla="*/ 22696 h 4275461"/>
                <a:gd name="connsiteX67" fmla="*/ 657762 w 3619883"/>
                <a:gd name="connsiteY67" fmla="*/ 18351 h 4275461"/>
                <a:gd name="connsiteX68" fmla="*/ 690557 w 3619883"/>
                <a:gd name="connsiteY68" fmla="*/ 25792 h 4275461"/>
                <a:gd name="connsiteX69" fmla="*/ 745123 w 3619883"/>
                <a:gd name="connsiteY69" fmla="*/ 40157 h 4275461"/>
                <a:gd name="connsiteX70" fmla="*/ 789493 w 3619883"/>
                <a:gd name="connsiteY70" fmla="*/ 36327 h 4275461"/>
                <a:gd name="connsiteX71" fmla="*/ 854255 w 3619883"/>
                <a:gd name="connsiteY71" fmla="*/ 68887 h 4275461"/>
                <a:gd name="connsiteX72" fmla="*/ 897520 w 3619883"/>
                <a:gd name="connsiteY72" fmla="*/ 88629 h 4275461"/>
                <a:gd name="connsiteX73" fmla="*/ 940510 w 3619883"/>
                <a:gd name="connsiteY73" fmla="*/ 114265 h 4275461"/>
                <a:gd name="connsiteX74" fmla="*/ 1082712 w 3619883"/>
                <a:gd name="connsiteY74" fmla="*/ 144543 h 4275461"/>
                <a:gd name="connsiteX75" fmla="*/ 1205348 w 3619883"/>
                <a:gd name="connsiteY75" fmla="*/ 120753 h 4275461"/>
                <a:gd name="connsiteX76" fmla="*/ 1271764 w 3619883"/>
                <a:gd name="connsiteY76" fmla="*/ 117956 h 4275461"/>
                <a:gd name="connsiteX77" fmla="*/ 1315583 w 3619883"/>
                <a:gd name="connsiteY77" fmla="*/ 125912 h 4275461"/>
                <a:gd name="connsiteX78" fmla="*/ 1359125 w 3619883"/>
                <a:gd name="connsiteY78" fmla="*/ 139761 h 4275461"/>
                <a:gd name="connsiteX79" fmla="*/ 1391919 w 3619883"/>
                <a:gd name="connsiteY79" fmla="*/ 147202 h 4275461"/>
                <a:gd name="connsiteX80" fmla="*/ 1436563 w 3619883"/>
                <a:gd name="connsiteY80" fmla="*/ 137480 h 4275461"/>
                <a:gd name="connsiteX81" fmla="*/ 1471566 w 3619883"/>
                <a:gd name="connsiteY81" fmla="*/ 97777 h 4275461"/>
                <a:gd name="connsiteX82" fmla="*/ 1505739 w 3619883"/>
                <a:gd name="connsiteY82" fmla="*/ 75753 h 4275461"/>
                <a:gd name="connsiteX83" fmla="*/ 1590891 w 3619883"/>
                <a:gd name="connsiteY83" fmla="*/ 144702 h 4275461"/>
                <a:gd name="connsiteX84" fmla="*/ 1625616 w 3619883"/>
                <a:gd name="connsiteY84" fmla="*/ 110893 h 4275461"/>
                <a:gd name="connsiteX85" fmla="*/ 1658964 w 3619883"/>
                <a:gd name="connsiteY85" fmla="*/ 106547 h 4275461"/>
                <a:gd name="connsiteX86" fmla="*/ 1746598 w 3619883"/>
                <a:gd name="connsiteY86" fmla="*/ 122460 h 4275461"/>
                <a:gd name="connsiteX87" fmla="*/ 1811913 w 3619883"/>
                <a:gd name="connsiteY87" fmla="*/ 143234 h 4275461"/>
                <a:gd name="connsiteX88" fmla="*/ 1856557 w 3619883"/>
                <a:gd name="connsiteY88" fmla="*/ 133511 h 4275461"/>
                <a:gd name="connsiteX89" fmla="*/ 2066003 w 3619883"/>
                <a:gd name="connsiteY89" fmla="*/ 143313 h 4275461"/>
                <a:gd name="connsiteX90" fmla="*/ 2177615 w 3619883"/>
                <a:gd name="connsiteY90" fmla="*/ 119007 h 4275461"/>
                <a:gd name="connsiteX91" fmla="*/ 2255883 w 3619883"/>
                <a:gd name="connsiteY91" fmla="*/ 99047 h 4275461"/>
                <a:gd name="connsiteX92" fmla="*/ 2344622 w 3619883"/>
                <a:gd name="connsiteY92" fmla="*/ 91388 h 4275461"/>
                <a:gd name="connsiteX93" fmla="*/ 2455682 w 3619883"/>
                <a:gd name="connsiteY93" fmla="*/ 78869 h 4275461"/>
                <a:gd name="connsiteX94" fmla="*/ 2632609 w 3619883"/>
                <a:gd name="connsiteY94" fmla="*/ 75338 h 4275461"/>
                <a:gd name="connsiteX95" fmla="*/ 2742291 w 3619883"/>
                <a:gd name="connsiteY95" fmla="*/ 92282 h 4275461"/>
                <a:gd name="connsiteX96" fmla="*/ 2851974 w 3619883"/>
                <a:gd name="connsiteY96" fmla="*/ 109227 h 4275461"/>
                <a:gd name="connsiteX97" fmla="*/ 2907643 w 3619883"/>
                <a:gd name="connsiteY97" fmla="*/ 100020 h 4275461"/>
                <a:gd name="connsiteX98" fmla="*/ 2944022 w 3619883"/>
                <a:gd name="connsiteY98" fmla="*/ 30853 h 4275461"/>
                <a:gd name="connsiteX99" fmla="*/ 3022289 w 3619883"/>
                <a:gd name="connsiteY99" fmla="*/ 10893 h 4275461"/>
                <a:gd name="connsiteX100" fmla="*/ 3054807 w 3619883"/>
                <a:gd name="connsiteY100" fmla="*/ 24226 h 4275461"/>
                <a:gd name="connsiteX101" fmla="*/ 3141892 w 3619883"/>
                <a:gd name="connsiteY101" fmla="*/ 51925 h 4275461"/>
                <a:gd name="connsiteX102" fmla="*/ 3185711 w 3619883"/>
                <a:gd name="connsiteY102" fmla="*/ 59881 h 4275461"/>
                <a:gd name="connsiteX103" fmla="*/ 3219056 w 3619883"/>
                <a:gd name="connsiteY103" fmla="*/ 55536 h 4275461"/>
                <a:gd name="connsiteX104" fmla="*/ 3263425 w 3619883"/>
                <a:gd name="connsiteY104" fmla="*/ 51706 h 4275461"/>
                <a:gd name="connsiteX105" fmla="*/ 3296219 w 3619883"/>
                <a:gd name="connsiteY105" fmla="*/ 59147 h 4275461"/>
                <a:gd name="connsiteX106" fmla="*/ 3319094 w 3619883"/>
                <a:gd name="connsiteY106" fmla="*/ 42500 h 4275461"/>
                <a:gd name="connsiteX107" fmla="*/ 3420511 w 3619883"/>
                <a:gd name="connsiteY107" fmla="*/ 0 h 4275461"/>
                <a:gd name="connsiteX108" fmla="*/ 3453305 w 3619883"/>
                <a:gd name="connsiteY108" fmla="*/ 7440 h 4275461"/>
                <a:gd name="connsiteX109" fmla="*/ 3496571 w 3619883"/>
                <a:gd name="connsiteY109" fmla="*/ 27182 h 4275461"/>
                <a:gd name="connsiteX110" fmla="*/ 3602117 w 3619883"/>
                <a:gd name="connsiteY110" fmla="*/ 132521 h 4275461"/>
                <a:gd name="connsiteX111" fmla="*/ 3619883 w 3619883"/>
                <a:gd name="connsiteY111" fmla="*/ 140049 h 4275461"/>
                <a:gd name="connsiteX112" fmla="*/ 3619883 w 3619883"/>
                <a:gd name="connsiteY11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03447 w 3619883"/>
                <a:gd name="connsiteY13" fmla="*/ 4007960 h 4275461"/>
                <a:gd name="connsiteX14" fmla="*/ 1716110 w 3619883"/>
                <a:gd name="connsiteY14" fmla="*/ 4044284 h 4275461"/>
                <a:gd name="connsiteX15" fmla="*/ 1716110 w 3619883"/>
                <a:gd name="connsiteY15" fmla="*/ 4128157 h 4275461"/>
                <a:gd name="connsiteX16" fmla="*/ 1745346 w 3619883"/>
                <a:gd name="connsiteY16" fmla="*/ 4128157 h 4275461"/>
                <a:gd name="connsiteX17" fmla="*/ 1796694 w 3619883"/>
                <a:gd name="connsiteY17" fmla="*/ 4275461 h 4275461"/>
                <a:gd name="connsiteX18" fmla="*/ 1558844 w 3619883"/>
                <a:gd name="connsiteY18" fmla="*/ 4275461 h 4275461"/>
                <a:gd name="connsiteX19" fmla="*/ 1517252 w 3619883"/>
                <a:gd name="connsiteY19" fmla="*/ 4128157 h 4275461"/>
                <a:gd name="connsiteX20" fmla="*/ 1582936 w 3619883"/>
                <a:gd name="connsiteY20" fmla="*/ 4128157 h 4275461"/>
                <a:gd name="connsiteX21" fmla="*/ 1582936 w 3619883"/>
                <a:gd name="connsiteY21" fmla="*/ 3951392 h 4275461"/>
                <a:gd name="connsiteX22" fmla="*/ 1405151 w 3619883"/>
                <a:gd name="connsiteY22" fmla="*/ 3951392 h 4275461"/>
                <a:gd name="connsiteX23" fmla="*/ 1405151 w 3619883"/>
                <a:gd name="connsiteY23" fmla="*/ 4128157 h 4275461"/>
                <a:gd name="connsiteX24" fmla="*/ 1468988 w 3619883"/>
                <a:gd name="connsiteY24" fmla="*/ 4128157 h 4275461"/>
                <a:gd name="connsiteX25" fmla="*/ 1427396 w 3619883"/>
                <a:gd name="connsiteY25" fmla="*/ 4275461 h 4275461"/>
                <a:gd name="connsiteX26" fmla="*/ 1210751 w 3619883"/>
                <a:gd name="connsiteY26" fmla="*/ 4275461 h 4275461"/>
                <a:gd name="connsiteX27" fmla="*/ 1210751 w 3619883"/>
                <a:gd name="connsiteY27" fmla="*/ 4128157 h 4275461"/>
                <a:gd name="connsiteX28" fmla="*/ 1271978 w 3619883"/>
                <a:gd name="connsiteY28" fmla="*/ 4128157 h 4275461"/>
                <a:gd name="connsiteX29" fmla="*/ 1271978 w 3619883"/>
                <a:gd name="connsiteY29" fmla="*/ 3951392 h 4275461"/>
                <a:gd name="connsiteX30" fmla="*/ 1094193 w 3619883"/>
                <a:gd name="connsiteY30" fmla="*/ 3951392 h 4275461"/>
                <a:gd name="connsiteX31" fmla="*/ 1094193 w 3619883"/>
                <a:gd name="connsiteY31" fmla="*/ 4128157 h 4275461"/>
                <a:gd name="connsiteX32" fmla="*/ 1140354 w 3619883"/>
                <a:gd name="connsiteY32" fmla="*/ 4128157 h 4275461"/>
                <a:gd name="connsiteX33" fmla="*/ 1140354 w 3619883"/>
                <a:gd name="connsiteY33" fmla="*/ 4275461 h 4275461"/>
                <a:gd name="connsiteX34" fmla="*/ 953807 w 3619883"/>
                <a:gd name="connsiteY34" fmla="*/ 4275461 h 4275461"/>
                <a:gd name="connsiteX35" fmla="*/ 912215 w 3619883"/>
                <a:gd name="connsiteY35" fmla="*/ 4128157 h 4275461"/>
                <a:gd name="connsiteX36" fmla="*/ 961020 w 3619883"/>
                <a:gd name="connsiteY36" fmla="*/ 4128157 h 4275461"/>
                <a:gd name="connsiteX37" fmla="*/ 961020 w 3619883"/>
                <a:gd name="connsiteY37" fmla="*/ 3951392 h 4275461"/>
                <a:gd name="connsiteX38" fmla="*/ 783235 w 3619883"/>
                <a:gd name="connsiteY38" fmla="*/ 3951392 h 4275461"/>
                <a:gd name="connsiteX39" fmla="*/ 783235 w 3619883"/>
                <a:gd name="connsiteY39" fmla="*/ 4128157 h 4275461"/>
                <a:gd name="connsiteX40" fmla="*/ 871024 w 3619883"/>
                <a:gd name="connsiteY40" fmla="*/ 4128157 h 4275461"/>
                <a:gd name="connsiteX41" fmla="*/ 829432 w 3619883"/>
                <a:gd name="connsiteY41" fmla="*/ 4275461 h 4275461"/>
                <a:gd name="connsiteX42" fmla="*/ 611484 w 3619883"/>
                <a:gd name="connsiteY42" fmla="*/ 4275461 h 4275461"/>
                <a:gd name="connsiteX43" fmla="*/ 621247 w 3619883"/>
                <a:gd name="connsiteY43" fmla="*/ 4128157 h 4275461"/>
                <a:gd name="connsiteX44" fmla="*/ 650062 w 3619883"/>
                <a:gd name="connsiteY44" fmla="*/ 4128157 h 4275461"/>
                <a:gd name="connsiteX45" fmla="*/ 650062 w 3619883"/>
                <a:gd name="connsiteY45" fmla="*/ 3951392 h 4275461"/>
                <a:gd name="connsiteX46" fmla="*/ 472277 w 3619883"/>
                <a:gd name="connsiteY46" fmla="*/ 3951392 h 4275461"/>
                <a:gd name="connsiteX47" fmla="*/ 472277 w 3619883"/>
                <a:gd name="connsiteY47" fmla="*/ 4128157 h 4275461"/>
                <a:gd name="connsiteX48" fmla="*/ 522650 w 3619883"/>
                <a:gd name="connsiteY48" fmla="*/ 4128157 h 4275461"/>
                <a:gd name="connsiteX49" fmla="*/ 573998 w 3619883"/>
                <a:gd name="connsiteY49" fmla="*/ 4275461 h 4275461"/>
                <a:gd name="connsiteX50" fmla="*/ 336164 w 3619883"/>
                <a:gd name="connsiteY50" fmla="*/ 4275461 h 4275461"/>
                <a:gd name="connsiteX51" fmla="*/ 294572 w 3619883"/>
                <a:gd name="connsiteY51" fmla="*/ 4128157 h 4275461"/>
                <a:gd name="connsiteX52" fmla="*/ 339106 w 3619883"/>
                <a:gd name="connsiteY52" fmla="*/ 4128157 h 4275461"/>
                <a:gd name="connsiteX53" fmla="*/ 339106 w 3619883"/>
                <a:gd name="connsiteY53" fmla="*/ 3951392 h 4275461"/>
                <a:gd name="connsiteX54" fmla="*/ 161321 w 3619883"/>
                <a:gd name="connsiteY54" fmla="*/ 3951392 h 4275461"/>
                <a:gd name="connsiteX55" fmla="*/ 161321 w 3619883"/>
                <a:gd name="connsiteY55" fmla="*/ 4128157 h 4275461"/>
                <a:gd name="connsiteX56" fmla="*/ 230914 w 3619883"/>
                <a:gd name="connsiteY56" fmla="*/ 4128157 h 4275461"/>
                <a:gd name="connsiteX57" fmla="*/ 189322 w 3619883"/>
                <a:gd name="connsiteY57" fmla="*/ 4275461 h 4275461"/>
                <a:gd name="connsiteX58" fmla="*/ 0 w 3619883"/>
                <a:gd name="connsiteY58" fmla="*/ 4275461 h 4275461"/>
                <a:gd name="connsiteX59" fmla="*/ 0 w 3619883"/>
                <a:gd name="connsiteY59" fmla="*/ 42229 h 4275461"/>
                <a:gd name="connsiteX60" fmla="*/ 42464 w 3619883"/>
                <a:gd name="connsiteY60" fmla="*/ 40518 h 4275461"/>
                <a:gd name="connsiteX61" fmla="*/ 137733 w 3619883"/>
                <a:gd name="connsiteY61" fmla="*/ 35355 h 4275461"/>
                <a:gd name="connsiteX62" fmla="*/ 270565 w 3619883"/>
                <a:gd name="connsiteY62" fmla="*/ 29759 h 4275461"/>
                <a:gd name="connsiteX63" fmla="*/ 479734 w 3619883"/>
                <a:gd name="connsiteY63" fmla="*/ 45455 h 4275461"/>
                <a:gd name="connsiteX64" fmla="*/ 524103 w 3619883"/>
                <a:gd name="connsiteY64" fmla="*/ 41625 h 4275461"/>
                <a:gd name="connsiteX65" fmla="*/ 624416 w 3619883"/>
                <a:gd name="connsiteY65" fmla="*/ 22696 h 4275461"/>
                <a:gd name="connsiteX66" fmla="*/ 657762 w 3619883"/>
                <a:gd name="connsiteY66" fmla="*/ 18351 h 4275461"/>
                <a:gd name="connsiteX67" fmla="*/ 690557 w 3619883"/>
                <a:gd name="connsiteY67" fmla="*/ 25792 h 4275461"/>
                <a:gd name="connsiteX68" fmla="*/ 745123 w 3619883"/>
                <a:gd name="connsiteY68" fmla="*/ 40157 h 4275461"/>
                <a:gd name="connsiteX69" fmla="*/ 789493 w 3619883"/>
                <a:gd name="connsiteY69" fmla="*/ 36327 h 4275461"/>
                <a:gd name="connsiteX70" fmla="*/ 854255 w 3619883"/>
                <a:gd name="connsiteY70" fmla="*/ 68887 h 4275461"/>
                <a:gd name="connsiteX71" fmla="*/ 897520 w 3619883"/>
                <a:gd name="connsiteY71" fmla="*/ 88629 h 4275461"/>
                <a:gd name="connsiteX72" fmla="*/ 940510 w 3619883"/>
                <a:gd name="connsiteY72" fmla="*/ 114265 h 4275461"/>
                <a:gd name="connsiteX73" fmla="*/ 1082712 w 3619883"/>
                <a:gd name="connsiteY73" fmla="*/ 144543 h 4275461"/>
                <a:gd name="connsiteX74" fmla="*/ 1205348 w 3619883"/>
                <a:gd name="connsiteY74" fmla="*/ 120753 h 4275461"/>
                <a:gd name="connsiteX75" fmla="*/ 1271764 w 3619883"/>
                <a:gd name="connsiteY75" fmla="*/ 117956 h 4275461"/>
                <a:gd name="connsiteX76" fmla="*/ 1315583 w 3619883"/>
                <a:gd name="connsiteY76" fmla="*/ 125912 h 4275461"/>
                <a:gd name="connsiteX77" fmla="*/ 1359125 w 3619883"/>
                <a:gd name="connsiteY77" fmla="*/ 139761 h 4275461"/>
                <a:gd name="connsiteX78" fmla="*/ 1391919 w 3619883"/>
                <a:gd name="connsiteY78" fmla="*/ 147202 h 4275461"/>
                <a:gd name="connsiteX79" fmla="*/ 1436563 w 3619883"/>
                <a:gd name="connsiteY79" fmla="*/ 137480 h 4275461"/>
                <a:gd name="connsiteX80" fmla="*/ 1471566 w 3619883"/>
                <a:gd name="connsiteY80" fmla="*/ 97777 h 4275461"/>
                <a:gd name="connsiteX81" fmla="*/ 1505739 w 3619883"/>
                <a:gd name="connsiteY81" fmla="*/ 75753 h 4275461"/>
                <a:gd name="connsiteX82" fmla="*/ 1590891 w 3619883"/>
                <a:gd name="connsiteY82" fmla="*/ 144702 h 4275461"/>
                <a:gd name="connsiteX83" fmla="*/ 1625616 w 3619883"/>
                <a:gd name="connsiteY83" fmla="*/ 110893 h 4275461"/>
                <a:gd name="connsiteX84" fmla="*/ 1658964 w 3619883"/>
                <a:gd name="connsiteY84" fmla="*/ 106547 h 4275461"/>
                <a:gd name="connsiteX85" fmla="*/ 1746598 w 3619883"/>
                <a:gd name="connsiteY85" fmla="*/ 122460 h 4275461"/>
                <a:gd name="connsiteX86" fmla="*/ 1811913 w 3619883"/>
                <a:gd name="connsiteY86" fmla="*/ 143234 h 4275461"/>
                <a:gd name="connsiteX87" fmla="*/ 1856557 w 3619883"/>
                <a:gd name="connsiteY87" fmla="*/ 133511 h 4275461"/>
                <a:gd name="connsiteX88" fmla="*/ 2066003 w 3619883"/>
                <a:gd name="connsiteY88" fmla="*/ 143313 h 4275461"/>
                <a:gd name="connsiteX89" fmla="*/ 2177615 w 3619883"/>
                <a:gd name="connsiteY89" fmla="*/ 119007 h 4275461"/>
                <a:gd name="connsiteX90" fmla="*/ 2255883 w 3619883"/>
                <a:gd name="connsiteY90" fmla="*/ 99047 h 4275461"/>
                <a:gd name="connsiteX91" fmla="*/ 2344622 w 3619883"/>
                <a:gd name="connsiteY91" fmla="*/ 91388 h 4275461"/>
                <a:gd name="connsiteX92" fmla="*/ 2455682 w 3619883"/>
                <a:gd name="connsiteY92" fmla="*/ 78869 h 4275461"/>
                <a:gd name="connsiteX93" fmla="*/ 2632609 w 3619883"/>
                <a:gd name="connsiteY93" fmla="*/ 75338 h 4275461"/>
                <a:gd name="connsiteX94" fmla="*/ 2742291 w 3619883"/>
                <a:gd name="connsiteY94" fmla="*/ 92282 h 4275461"/>
                <a:gd name="connsiteX95" fmla="*/ 2851974 w 3619883"/>
                <a:gd name="connsiteY95" fmla="*/ 109227 h 4275461"/>
                <a:gd name="connsiteX96" fmla="*/ 2907643 w 3619883"/>
                <a:gd name="connsiteY96" fmla="*/ 100020 h 4275461"/>
                <a:gd name="connsiteX97" fmla="*/ 2944022 w 3619883"/>
                <a:gd name="connsiteY97" fmla="*/ 30853 h 4275461"/>
                <a:gd name="connsiteX98" fmla="*/ 3022289 w 3619883"/>
                <a:gd name="connsiteY98" fmla="*/ 10893 h 4275461"/>
                <a:gd name="connsiteX99" fmla="*/ 3054807 w 3619883"/>
                <a:gd name="connsiteY99" fmla="*/ 24226 h 4275461"/>
                <a:gd name="connsiteX100" fmla="*/ 3141892 w 3619883"/>
                <a:gd name="connsiteY100" fmla="*/ 51925 h 4275461"/>
                <a:gd name="connsiteX101" fmla="*/ 3185711 w 3619883"/>
                <a:gd name="connsiteY101" fmla="*/ 59881 h 4275461"/>
                <a:gd name="connsiteX102" fmla="*/ 3219056 w 3619883"/>
                <a:gd name="connsiteY102" fmla="*/ 55536 h 4275461"/>
                <a:gd name="connsiteX103" fmla="*/ 3263425 w 3619883"/>
                <a:gd name="connsiteY103" fmla="*/ 51706 h 4275461"/>
                <a:gd name="connsiteX104" fmla="*/ 3296219 w 3619883"/>
                <a:gd name="connsiteY104" fmla="*/ 59147 h 4275461"/>
                <a:gd name="connsiteX105" fmla="*/ 3319094 w 3619883"/>
                <a:gd name="connsiteY105" fmla="*/ 42500 h 4275461"/>
                <a:gd name="connsiteX106" fmla="*/ 3420511 w 3619883"/>
                <a:gd name="connsiteY106" fmla="*/ 0 h 4275461"/>
                <a:gd name="connsiteX107" fmla="*/ 3453305 w 3619883"/>
                <a:gd name="connsiteY107" fmla="*/ 7440 h 4275461"/>
                <a:gd name="connsiteX108" fmla="*/ 3496571 w 3619883"/>
                <a:gd name="connsiteY108" fmla="*/ 27182 h 4275461"/>
                <a:gd name="connsiteX109" fmla="*/ 3602117 w 3619883"/>
                <a:gd name="connsiteY109" fmla="*/ 132521 h 4275461"/>
                <a:gd name="connsiteX110" fmla="*/ 3619883 w 3619883"/>
                <a:gd name="connsiteY110" fmla="*/ 140049 h 4275461"/>
                <a:gd name="connsiteX111" fmla="*/ 3619883 w 3619883"/>
                <a:gd name="connsiteY11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03447 w 3619883"/>
                <a:gd name="connsiteY13" fmla="*/ 4007960 h 4275461"/>
                <a:gd name="connsiteX14" fmla="*/ 1716110 w 3619883"/>
                <a:gd name="connsiteY14" fmla="*/ 4128157 h 4275461"/>
                <a:gd name="connsiteX15" fmla="*/ 1745346 w 3619883"/>
                <a:gd name="connsiteY15" fmla="*/ 4128157 h 4275461"/>
                <a:gd name="connsiteX16" fmla="*/ 1796694 w 3619883"/>
                <a:gd name="connsiteY16" fmla="*/ 4275461 h 4275461"/>
                <a:gd name="connsiteX17" fmla="*/ 1558844 w 3619883"/>
                <a:gd name="connsiteY17" fmla="*/ 4275461 h 4275461"/>
                <a:gd name="connsiteX18" fmla="*/ 1517252 w 3619883"/>
                <a:gd name="connsiteY18" fmla="*/ 4128157 h 4275461"/>
                <a:gd name="connsiteX19" fmla="*/ 1582936 w 3619883"/>
                <a:gd name="connsiteY19" fmla="*/ 4128157 h 4275461"/>
                <a:gd name="connsiteX20" fmla="*/ 1582936 w 3619883"/>
                <a:gd name="connsiteY20" fmla="*/ 3951392 h 4275461"/>
                <a:gd name="connsiteX21" fmla="*/ 1405151 w 3619883"/>
                <a:gd name="connsiteY21" fmla="*/ 3951392 h 4275461"/>
                <a:gd name="connsiteX22" fmla="*/ 1405151 w 3619883"/>
                <a:gd name="connsiteY22" fmla="*/ 4128157 h 4275461"/>
                <a:gd name="connsiteX23" fmla="*/ 1468988 w 3619883"/>
                <a:gd name="connsiteY23" fmla="*/ 4128157 h 4275461"/>
                <a:gd name="connsiteX24" fmla="*/ 1427396 w 3619883"/>
                <a:gd name="connsiteY24" fmla="*/ 4275461 h 4275461"/>
                <a:gd name="connsiteX25" fmla="*/ 1210751 w 3619883"/>
                <a:gd name="connsiteY25" fmla="*/ 4275461 h 4275461"/>
                <a:gd name="connsiteX26" fmla="*/ 1210751 w 3619883"/>
                <a:gd name="connsiteY26" fmla="*/ 4128157 h 4275461"/>
                <a:gd name="connsiteX27" fmla="*/ 1271978 w 3619883"/>
                <a:gd name="connsiteY27" fmla="*/ 4128157 h 4275461"/>
                <a:gd name="connsiteX28" fmla="*/ 1271978 w 3619883"/>
                <a:gd name="connsiteY28" fmla="*/ 3951392 h 4275461"/>
                <a:gd name="connsiteX29" fmla="*/ 1094193 w 3619883"/>
                <a:gd name="connsiteY29" fmla="*/ 3951392 h 4275461"/>
                <a:gd name="connsiteX30" fmla="*/ 1094193 w 3619883"/>
                <a:gd name="connsiteY30" fmla="*/ 4128157 h 4275461"/>
                <a:gd name="connsiteX31" fmla="*/ 1140354 w 3619883"/>
                <a:gd name="connsiteY31" fmla="*/ 4128157 h 4275461"/>
                <a:gd name="connsiteX32" fmla="*/ 1140354 w 3619883"/>
                <a:gd name="connsiteY32" fmla="*/ 4275461 h 4275461"/>
                <a:gd name="connsiteX33" fmla="*/ 953807 w 3619883"/>
                <a:gd name="connsiteY33" fmla="*/ 4275461 h 4275461"/>
                <a:gd name="connsiteX34" fmla="*/ 912215 w 3619883"/>
                <a:gd name="connsiteY34" fmla="*/ 4128157 h 4275461"/>
                <a:gd name="connsiteX35" fmla="*/ 961020 w 3619883"/>
                <a:gd name="connsiteY35" fmla="*/ 4128157 h 4275461"/>
                <a:gd name="connsiteX36" fmla="*/ 961020 w 3619883"/>
                <a:gd name="connsiteY36" fmla="*/ 3951392 h 4275461"/>
                <a:gd name="connsiteX37" fmla="*/ 783235 w 3619883"/>
                <a:gd name="connsiteY37" fmla="*/ 3951392 h 4275461"/>
                <a:gd name="connsiteX38" fmla="*/ 783235 w 3619883"/>
                <a:gd name="connsiteY38" fmla="*/ 4128157 h 4275461"/>
                <a:gd name="connsiteX39" fmla="*/ 871024 w 3619883"/>
                <a:gd name="connsiteY39" fmla="*/ 4128157 h 4275461"/>
                <a:gd name="connsiteX40" fmla="*/ 829432 w 3619883"/>
                <a:gd name="connsiteY40" fmla="*/ 4275461 h 4275461"/>
                <a:gd name="connsiteX41" fmla="*/ 611484 w 3619883"/>
                <a:gd name="connsiteY41" fmla="*/ 4275461 h 4275461"/>
                <a:gd name="connsiteX42" fmla="*/ 621247 w 3619883"/>
                <a:gd name="connsiteY42" fmla="*/ 4128157 h 4275461"/>
                <a:gd name="connsiteX43" fmla="*/ 650062 w 3619883"/>
                <a:gd name="connsiteY43" fmla="*/ 4128157 h 4275461"/>
                <a:gd name="connsiteX44" fmla="*/ 650062 w 3619883"/>
                <a:gd name="connsiteY44" fmla="*/ 3951392 h 4275461"/>
                <a:gd name="connsiteX45" fmla="*/ 472277 w 3619883"/>
                <a:gd name="connsiteY45" fmla="*/ 3951392 h 4275461"/>
                <a:gd name="connsiteX46" fmla="*/ 472277 w 3619883"/>
                <a:gd name="connsiteY46" fmla="*/ 4128157 h 4275461"/>
                <a:gd name="connsiteX47" fmla="*/ 522650 w 3619883"/>
                <a:gd name="connsiteY47" fmla="*/ 4128157 h 4275461"/>
                <a:gd name="connsiteX48" fmla="*/ 573998 w 3619883"/>
                <a:gd name="connsiteY48" fmla="*/ 4275461 h 4275461"/>
                <a:gd name="connsiteX49" fmla="*/ 336164 w 3619883"/>
                <a:gd name="connsiteY49" fmla="*/ 4275461 h 4275461"/>
                <a:gd name="connsiteX50" fmla="*/ 294572 w 3619883"/>
                <a:gd name="connsiteY50" fmla="*/ 4128157 h 4275461"/>
                <a:gd name="connsiteX51" fmla="*/ 339106 w 3619883"/>
                <a:gd name="connsiteY51" fmla="*/ 4128157 h 4275461"/>
                <a:gd name="connsiteX52" fmla="*/ 339106 w 3619883"/>
                <a:gd name="connsiteY52" fmla="*/ 3951392 h 4275461"/>
                <a:gd name="connsiteX53" fmla="*/ 161321 w 3619883"/>
                <a:gd name="connsiteY53" fmla="*/ 3951392 h 4275461"/>
                <a:gd name="connsiteX54" fmla="*/ 161321 w 3619883"/>
                <a:gd name="connsiteY54" fmla="*/ 4128157 h 4275461"/>
                <a:gd name="connsiteX55" fmla="*/ 230914 w 3619883"/>
                <a:gd name="connsiteY55" fmla="*/ 4128157 h 4275461"/>
                <a:gd name="connsiteX56" fmla="*/ 189322 w 3619883"/>
                <a:gd name="connsiteY56" fmla="*/ 4275461 h 4275461"/>
                <a:gd name="connsiteX57" fmla="*/ 0 w 3619883"/>
                <a:gd name="connsiteY57" fmla="*/ 4275461 h 4275461"/>
                <a:gd name="connsiteX58" fmla="*/ 0 w 3619883"/>
                <a:gd name="connsiteY58" fmla="*/ 42229 h 4275461"/>
                <a:gd name="connsiteX59" fmla="*/ 42464 w 3619883"/>
                <a:gd name="connsiteY59" fmla="*/ 40518 h 4275461"/>
                <a:gd name="connsiteX60" fmla="*/ 137733 w 3619883"/>
                <a:gd name="connsiteY60" fmla="*/ 35355 h 4275461"/>
                <a:gd name="connsiteX61" fmla="*/ 270565 w 3619883"/>
                <a:gd name="connsiteY61" fmla="*/ 29759 h 4275461"/>
                <a:gd name="connsiteX62" fmla="*/ 479734 w 3619883"/>
                <a:gd name="connsiteY62" fmla="*/ 45455 h 4275461"/>
                <a:gd name="connsiteX63" fmla="*/ 524103 w 3619883"/>
                <a:gd name="connsiteY63" fmla="*/ 41625 h 4275461"/>
                <a:gd name="connsiteX64" fmla="*/ 624416 w 3619883"/>
                <a:gd name="connsiteY64" fmla="*/ 22696 h 4275461"/>
                <a:gd name="connsiteX65" fmla="*/ 657762 w 3619883"/>
                <a:gd name="connsiteY65" fmla="*/ 18351 h 4275461"/>
                <a:gd name="connsiteX66" fmla="*/ 690557 w 3619883"/>
                <a:gd name="connsiteY66" fmla="*/ 25792 h 4275461"/>
                <a:gd name="connsiteX67" fmla="*/ 745123 w 3619883"/>
                <a:gd name="connsiteY67" fmla="*/ 40157 h 4275461"/>
                <a:gd name="connsiteX68" fmla="*/ 789493 w 3619883"/>
                <a:gd name="connsiteY68" fmla="*/ 36327 h 4275461"/>
                <a:gd name="connsiteX69" fmla="*/ 854255 w 3619883"/>
                <a:gd name="connsiteY69" fmla="*/ 68887 h 4275461"/>
                <a:gd name="connsiteX70" fmla="*/ 897520 w 3619883"/>
                <a:gd name="connsiteY70" fmla="*/ 88629 h 4275461"/>
                <a:gd name="connsiteX71" fmla="*/ 940510 w 3619883"/>
                <a:gd name="connsiteY71" fmla="*/ 114265 h 4275461"/>
                <a:gd name="connsiteX72" fmla="*/ 1082712 w 3619883"/>
                <a:gd name="connsiteY72" fmla="*/ 144543 h 4275461"/>
                <a:gd name="connsiteX73" fmla="*/ 1205348 w 3619883"/>
                <a:gd name="connsiteY73" fmla="*/ 120753 h 4275461"/>
                <a:gd name="connsiteX74" fmla="*/ 1271764 w 3619883"/>
                <a:gd name="connsiteY74" fmla="*/ 117956 h 4275461"/>
                <a:gd name="connsiteX75" fmla="*/ 1315583 w 3619883"/>
                <a:gd name="connsiteY75" fmla="*/ 125912 h 4275461"/>
                <a:gd name="connsiteX76" fmla="*/ 1359125 w 3619883"/>
                <a:gd name="connsiteY76" fmla="*/ 139761 h 4275461"/>
                <a:gd name="connsiteX77" fmla="*/ 1391919 w 3619883"/>
                <a:gd name="connsiteY77" fmla="*/ 147202 h 4275461"/>
                <a:gd name="connsiteX78" fmla="*/ 1436563 w 3619883"/>
                <a:gd name="connsiteY78" fmla="*/ 137480 h 4275461"/>
                <a:gd name="connsiteX79" fmla="*/ 1471566 w 3619883"/>
                <a:gd name="connsiteY79" fmla="*/ 97777 h 4275461"/>
                <a:gd name="connsiteX80" fmla="*/ 1505739 w 3619883"/>
                <a:gd name="connsiteY80" fmla="*/ 75753 h 4275461"/>
                <a:gd name="connsiteX81" fmla="*/ 1590891 w 3619883"/>
                <a:gd name="connsiteY81" fmla="*/ 144702 h 4275461"/>
                <a:gd name="connsiteX82" fmla="*/ 1625616 w 3619883"/>
                <a:gd name="connsiteY82" fmla="*/ 110893 h 4275461"/>
                <a:gd name="connsiteX83" fmla="*/ 1658964 w 3619883"/>
                <a:gd name="connsiteY83" fmla="*/ 106547 h 4275461"/>
                <a:gd name="connsiteX84" fmla="*/ 1746598 w 3619883"/>
                <a:gd name="connsiteY84" fmla="*/ 122460 h 4275461"/>
                <a:gd name="connsiteX85" fmla="*/ 1811913 w 3619883"/>
                <a:gd name="connsiteY85" fmla="*/ 143234 h 4275461"/>
                <a:gd name="connsiteX86" fmla="*/ 1856557 w 3619883"/>
                <a:gd name="connsiteY86" fmla="*/ 133511 h 4275461"/>
                <a:gd name="connsiteX87" fmla="*/ 2066003 w 3619883"/>
                <a:gd name="connsiteY87" fmla="*/ 143313 h 4275461"/>
                <a:gd name="connsiteX88" fmla="*/ 2177615 w 3619883"/>
                <a:gd name="connsiteY88" fmla="*/ 119007 h 4275461"/>
                <a:gd name="connsiteX89" fmla="*/ 2255883 w 3619883"/>
                <a:gd name="connsiteY89" fmla="*/ 99047 h 4275461"/>
                <a:gd name="connsiteX90" fmla="*/ 2344622 w 3619883"/>
                <a:gd name="connsiteY90" fmla="*/ 91388 h 4275461"/>
                <a:gd name="connsiteX91" fmla="*/ 2455682 w 3619883"/>
                <a:gd name="connsiteY91" fmla="*/ 78869 h 4275461"/>
                <a:gd name="connsiteX92" fmla="*/ 2632609 w 3619883"/>
                <a:gd name="connsiteY92" fmla="*/ 75338 h 4275461"/>
                <a:gd name="connsiteX93" fmla="*/ 2742291 w 3619883"/>
                <a:gd name="connsiteY93" fmla="*/ 92282 h 4275461"/>
                <a:gd name="connsiteX94" fmla="*/ 2851974 w 3619883"/>
                <a:gd name="connsiteY94" fmla="*/ 109227 h 4275461"/>
                <a:gd name="connsiteX95" fmla="*/ 2907643 w 3619883"/>
                <a:gd name="connsiteY95" fmla="*/ 100020 h 4275461"/>
                <a:gd name="connsiteX96" fmla="*/ 2944022 w 3619883"/>
                <a:gd name="connsiteY96" fmla="*/ 30853 h 4275461"/>
                <a:gd name="connsiteX97" fmla="*/ 3022289 w 3619883"/>
                <a:gd name="connsiteY97" fmla="*/ 10893 h 4275461"/>
                <a:gd name="connsiteX98" fmla="*/ 3054807 w 3619883"/>
                <a:gd name="connsiteY98" fmla="*/ 24226 h 4275461"/>
                <a:gd name="connsiteX99" fmla="*/ 3141892 w 3619883"/>
                <a:gd name="connsiteY99" fmla="*/ 51925 h 4275461"/>
                <a:gd name="connsiteX100" fmla="*/ 3185711 w 3619883"/>
                <a:gd name="connsiteY100" fmla="*/ 59881 h 4275461"/>
                <a:gd name="connsiteX101" fmla="*/ 3219056 w 3619883"/>
                <a:gd name="connsiteY101" fmla="*/ 55536 h 4275461"/>
                <a:gd name="connsiteX102" fmla="*/ 3263425 w 3619883"/>
                <a:gd name="connsiteY102" fmla="*/ 51706 h 4275461"/>
                <a:gd name="connsiteX103" fmla="*/ 3296219 w 3619883"/>
                <a:gd name="connsiteY103" fmla="*/ 59147 h 4275461"/>
                <a:gd name="connsiteX104" fmla="*/ 3319094 w 3619883"/>
                <a:gd name="connsiteY104" fmla="*/ 42500 h 4275461"/>
                <a:gd name="connsiteX105" fmla="*/ 3420511 w 3619883"/>
                <a:gd name="connsiteY105" fmla="*/ 0 h 4275461"/>
                <a:gd name="connsiteX106" fmla="*/ 3453305 w 3619883"/>
                <a:gd name="connsiteY106" fmla="*/ 7440 h 4275461"/>
                <a:gd name="connsiteX107" fmla="*/ 3496571 w 3619883"/>
                <a:gd name="connsiteY107" fmla="*/ 27182 h 4275461"/>
                <a:gd name="connsiteX108" fmla="*/ 3602117 w 3619883"/>
                <a:gd name="connsiteY108" fmla="*/ 132521 h 4275461"/>
                <a:gd name="connsiteX109" fmla="*/ 3619883 w 3619883"/>
                <a:gd name="connsiteY109" fmla="*/ 140049 h 4275461"/>
                <a:gd name="connsiteX110" fmla="*/ 3619883 w 3619883"/>
                <a:gd name="connsiteY11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16110 w 3619883"/>
                <a:gd name="connsiteY13" fmla="*/ 4128157 h 4275461"/>
                <a:gd name="connsiteX14" fmla="*/ 1745346 w 3619883"/>
                <a:gd name="connsiteY14" fmla="*/ 4128157 h 4275461"/>
                <a:gd name="connsiteX15" fmla="*/ 1796694 w 3619883"/>
                <a:gd name="connsiteY15" fmla="*/ 4275461 h 4275461"/>
                <a:gd name="connsiteX16" fmla="*/ 1558844 w 3619883"/>
                <a:gd name="connsiteY16" fmla="*/ 4275461 h 4275461"/>
                <a:gd name="connsiteX17" fmla="*/ 1517252 w 3619883"/>
                <a:gd name="connsiteY17" fmla="*/ 4128157 h 4275461"/>
                <a:gd name="connsiteX18" fmla="*/ 1582936 w 3619883"/>
                <a:gd name="connsiteY18" fmla="*/ 4128157 h 4275461"/>
                <a:gd name="connsiteX19" fmla="*/ 1582936 w 3619883"/>
                <a:gd name="connsiteY19" fmla="*/ 3951392 h 4275461"/>
                <a:gd name="connsiteX20" fmla="*/ 1405151 w 3619883"/>
                <a:gd name="connsiteY20" fmla="*/ 3951392 h 4275461"/>
                <a:gd name="connsiteX21" fmla="*/ 1405151 w 3619883"/>
                <a:gd name="connsiteY21" fmla="*/ 4128157 h 4275461"/>
                <a:gd name="connsiteX22" fmla="*/ 1468988 w 3619883"/>
                <a:gd name="connsiteY22" fmla="*/ 4128157 h 4275461"/>
                <a:gd name="connsiteX23" fmla="*/ 1427396 w 3619883"/>
                <a:gd name="connsiteY23" fmla="*/ 4275461 h 4275461"/>
                <a:gd name="connsiteX24" fmla="*/ 1210751 w 3619883"/>
                <a:gd name="connsiteY24" fmla="*/ 4275461 h 4275461"/>
                <a:gd name="connsiteX25" fmla="*/ 1210751 w 3619883"/>
                <a:gd name="connsiteY25" fmla="*/ 4128157 h 4275461"/>
                <a:gd name="connsiteX26" fmla="*/ 1271978 w 3619883"/>
                <a:gd name="connsiteY26" fmla="*/ 4128157 h 4275461"/>
                <a:gd name="connsiteX27" fmla="*/ 1271978 w 3619883"/>
                <a:gd name="connsiteY27" fmla="*/ 3951392 h 4275461"/>
                <a:gd name="connsiteX28" fmla="*/ 1094193 w 3619883"/>
                <a:gd name="connsiteY28" fmla="*/ 3951392 h 4275461"/>
                <a:gd name="connsiteX29" fmla="*/ 1094193 w 3619883"/>
                <a:gd name="connsiteY29" fmla="*/ 4128157 h 4275461"/>
                <a:gd name="connsiteX30" fmla="*/ 1140354 w 3619883"/>
                <a:gd name="connsiteY30" fmla="*/ 4128157 h 4275461"/>
                <a:gd name="connsiteX31" fmla="*/ 1140354 w 3619883"/>
                <a:gd name="connsiteY31" fmla="*/ 4275461 h 4275461"/>
                <a:gd name="connsiteX32" fmla="*/ 953807 w 3619883"/>
                <a:gd name="connsiteY32" fmla="*/ 4275461 h 4275461"/>
                <a:gd name="connsiteX33" fmla="*/ 912215 w 3619883"/>
                <a:gd name="connsiteY33" fmla="*/ 4128157 h 4275461"/>
                <a:gd name="connsiteX34" fmla="*/ 961020 w 3619883"/>
                <a:gd name="connsiteY34" fmla="*/ 4128157 h 4275461"/>
                <a:gd name="connsiteX35" fmla="*/ 961020 w 3619883"/>
                <a:gd name="connsiteY35" fmla="*/ 3951392 h 4275461"/>
                <a:gd name="connsiteX36" fmla="*/ 783235 w 3619883"/>
                <a:gd name="connsiteY36" fmla="*/ 3951392 h 4275461"/>
                <a:gd name="connsiteX37" fmla="*/ 783235 w 3619883"/>
                <a:gd name="connsiteY37" fmla="*/ 4128157 h 4275461"/>
                <a:gd name="connsiteX38" fmla="*/ 871024 w 3619883"/>
                <a:gd name="connsiteY38" fmla="*/ 4128157 h 4275461"/>
                <a:gd name="connsiteX39" fmla="*/ 829432 w 3619883"/>
                <a:gd name="connsiteY39" fmla="*/ 4275461 h 4275461"/>
                <a:gd name="connsiteX40" fmla="*/ 611484 w 3619883"/>
                <a:gd name="connsiteY40" fmla="*/ 4275461 h 4275461"/>
                <a:gd name="connsiteX41" fmla="*/ 621247 w 3619883"/>
                <a:gd name="connsiteY41" fmla="*/ 4128157 h 4275461"/>
                <a:gd name="connsiteX42" fmla="*/ 650062 w 3619883"/>
                <a:gd name="connsiteY42" fmla="*/ 4128157 h 4275461"/>
                <a:gd name="connsiteX43" fmla="*/ 650062 w 3619883"/>
                <a:gd name="connsiteY43" fmla="*/ 3951392 h 4275461"/>
                <a:gd name="connsiteX44" fmla="*/ 472277 w 3619883"/>
                <a:gd name="connsiteY44" fmla="*/ 3951392 h 4275461"/>
                <a:gd name="connsiteX45" fmla="*/ 472277 w 3619883"/>
                <a:gd name="connsiteY45" fmla="*/ 4128157 h 4275461"/>
                <a:gd name="connsiteX46" fmla="*/ 522650 w 3619883"/>
                <a:gd name="connsiteY46" fmla="*/ 4128157 h 4275461"/>
                <a:gd name="connsiteX47" fmla="*/ 573998 w 3619883"/>
                <a:gd name="connsiteY47" fmla="*/ 4275461 h 4275461"/>
                <a:gd name="connsiteX48" fmla="*/ 336164 w 3619883"/>
                <a:gd name="connsiteY48" fmla="*/ 4275461 h 4275461"/>
                <a:gd name="connsiteX49" fmla="*/ 294572 w 3619883"/>
                <a:gd name="connsiteY49" fmla="*/ 4128157 h 4275461"/>
                <a:gd name="connsiteX50" fmla="*/ 339106 w 3619883"/>
                <a:gd name="connsiteY50" fmla="*/ 4128157 h 4275461"/>
                <a:gd name="connsiteX51" fmla="*/ 339106 w 3619883"/>
                <a:gd name="connsiteY51" fmla="*/ 3951392 h 4275461"/>
                <a:gd name="connsiteX52" fmla="*/ 161321 w 3619883"/>
                <a:gd name="connsiteY52" fmla="*/ 3951392 h 4275461"/>
                <a:gd name="connsiteX53" fmla="*/ 161321 w 3619883"/>
                <a:gd name="connsiteY53" fmla="*/ 4128157 h 4275461"/>
                <a:gd name="connsiteX54" fmla="*/ 230914 w 3619883"/>
                <a:gd name="connsiteY54" fmla="*/ 4128157 h 4275461"/>
                <a:gd name="connsiteX55" fmla="*/ 189322 w 3619883"/>
                <a:gd name="connsiteY55" fmla="*/ 4275461 h 4275461"/>
                <a:gd name="connsiteX56" fmla="*/ 0 w 3619883"/>
                <a:gd name="connsiteY56" fmla="*/ 4275461 h 4275461"/>
                <a:gd name="connsiteX57" fmla="*/ 0 w 3619883"/>
                <a:gd name="connsiteY57" fmla="*/ 42229 h 4275461"/>
                <a:gd name="connsiteX58" fmla="*/ 42464 w 3619883"/>
                <a:gd name="connsiteY58" fmla="*/ 40518 h 4275461"/>
                <a:gd name="connsiteX59" fmla="*/ 137733 w 3619883"/>
                <a:gd name="connsiteY59" fmla="*/ 35355 h 4275461"/>
                <a:gd name="connsiteX60" fmla="*/ 270565 w 3619883"/>
                <a:gd name="connsiteY60" fmla="*/ 29759 h 4275461"/>
                <a:gd name="connsiteX61" fmla="*/ 479734 w 3619883"/>
                <a:gd name="connsiteY61" fmla="*/ 45455 h 4275461"/>
                <a:gd name="connsiteX62" fmla="*/ 524103 w 3619883"/>
                <a:gd name="connsiteY62" fmla="*/ 41625 h 4275461"/>
                <a:gd name="connsiteX63" fmla="*/ 624416 w 3619883"/>
                <a:gd name="connsiteY63" fmla="*/ 22696 h 4275461"/>
                <a:gd name="connsiteX64" fmla="*/ 657762 w 3619883"/>
                <a:gd name="connsiteY64" fmla="*/ 18351 h 4275461"/>
                <a:gd name="connsiteX65" fmla="*/ 690557 w 3619883"/>
                <a:gd name="connsiteY65" fmla="*/ 25792 h 4275461"/>
                <a:gd name="connsiteX66" fmla="*/ 745123 w 3619883"/>
                <a:gd name="connsiteY66" fmla="*/ 40157 h 4275461"/>
                <a:gd name="connsiteX67" fmla="*/ 789493 w 3619883"/>
                <a:gd name="connsiteY67" fmla="*/ 36327 h 4275461"/>
                <a:gd name="connsiteX68" fmla="*/ 854255 w 3619883"/>
                <a:gd name="connsiteY68" fmla="*/ 68887 h 4275461"/>
                <a:gd name="connsiteX69" fmla="*/ 897520 w 3619883"/>
                <a:gd name="connsiteY69" fmla="*/ 88629 h 4275461"/>
                <a:gd name="connsiteX70" fmla="*/ 940510 w 3619883"/>
                <a:gd name="connsiteY70" fmla="*/ 114265 h 4275461"/>
                <a:gd name="connsiteX71" fmla="*/ 1082712 w 3619883"/>
                <a:gd name="connsiteY71" fmla="*/ 144543 h 4275461"/>
                <a:gd name="connsiteX72" fmla="*/ 1205348 w 3619883"/>
                <a:gd name="connsiteY72" fmla="*/ 120753 h 4275461"/>
                <a:gd name="connsiteX73" fmla="*/ 1271764 w 3619883"/>
                <a:gd name="connsiteY73" fmla="*/ 117956 h 4275461"/>
                <a:gd name="connsiteX74" fmla="*/ 1315583 w 3619883"/>
                <a:gd name="connsiteY74" fmla="*/ 125912 h 4275461"/>
                <a:gd name="connsiteX75" fmla="*/ 1359125 w 3619883"/>
                <a:gd name="connsiteY75" fmla="*/ 139761 h 4275461"/>
                <a:gd name="connsiteX76" fmla="*/ 1391919 w 3619883"/>
                <a:gd name="connsiteY76" fmla="*/ 147202 h 4275461"/>
                <a:gd name="connsiteX77" fmla="*/ 1436563 w 3619883"/>
                <a:gd name="connsiteY77" fmla="*/ 137480 h 4275461"/>
                <a:gd name="connsiteX78" fmla="*/ 1471566 w 3619883"/>
                <a:gd name="connsiteY78" fmla="*/ 97777 h 4275461"/>
                <a:gd name="connsiteX79" fmla="*/ 1505739 w 3619883"/>
                <a:gd name="connsiteY79" fmla="*/ 75753 h 4275461"/>
                <a:gd name="connsiteX80" fmla="*/ 1590891 w 3619883"/>
                <a:gd name="connsiteY80" fmla="*/ 144702 h 4275461"/>
                <a:gd name="connsiteX81" fmla="*/ 1625616 w 3619883"/>
                <a:gd name="connsiteY81" fmla="*/ 110893 h 4275461"/>
                <a:gd name="connsiteX82" fmla="*/ 1658964 w 3619883"/>
                <a:gd name="connsiteY82" fmla="*/ 106547 h 4275461"/>
                <a:gd name="connsiteX83" fmla="*/ 1746598 w 3619883"/>
                <a:gd name="connsiteY83" fmla="*/ 122460 h 4275461"/>
                <a:gd name="connsiteX84" fmla="*/ 1811913 w 3619883"/>
                <a:gd name="connsiteY84" fmla="*/ 143234 h 4275461"/>
                <a:gd name="connsiteX85" fmla="*/ 1856557 w 3619883"/>
                <a:gd name="connsiteY85" fmla="*/ 133511 h 4275461"/>
                <a:gd name="connsiteX86" fmla="*/ 2066003 w 3619883"/>
                <a:gd name="connsiteY86" fmla="*/ 143313 h 4275461"/>
                <a:gd name="connsiteX87" fmla="*/ 2177615 w 3619883"/>
                <a:gd name="connsiteY87" fmla="*/ 119007 h 4275461"/>
                <a:gd name="connsiteX88" fmla="*/ 2255883 w 3619883"/>
                <a:gd name="connsiteY88" fmla="*/ 99047 h 4275461"/>
                <a:gd name="connsiteX89" fmla="*/ 2344622 w 3619883"/>
                <a:gd name="connsiteY89" fmla="*/ 91388 h 4275461"/>
                <a:gd name="connsiteX90" fmla="*/ 2455682 w 3619883"/>
                <a:gd name="connsiteY90" fmla="*/ 78869 h 4275461"/>
                <a:gd name="connsiteX91" fmla="*/ 2632609 w 3619883"/>
                <a:gd name="connsiteY91" fmla="*/ 75338 h 4275461"/>
                <a:gd name="connsiteX92" fmla="*/ 2742291 w 3619883"/>
                <a:gd name="connsiteY92" fmla="*/ 92282 h 4275461"/>
                <a:gd name="connsiteX93" fmla="*/ 2851974 w 3619883"/>
                <a:gd name="connsiteY93" fmla="*/ 109227 h 4275461"/>
                <a:gd name="connsiteX94" fmla="*/ 2907643 w 3619883"/>
                <a:gd name="connsiteY94" fmla="*/ 100020 h 4275461"/>
                <a:gd name="connsiteX95" fmla="*/ 2944022 w 3619883"/>
                <a:gd name="connsiteY95" fmla="*/ 30853 h 4275461"/>
                <a:gd name="connsiteX96" fmla="*/ 3022289 w 3619883"/>
                <a:gd name="connsiteY96" fmla="*/ 10893 h 4275461"/>
                <a:gd name="connsiteX97" fmla="*/ 3054807 w 3619883"/>
                <a:gd name="connsiteY97" fmla="*/ 24226 h 4275461"/>
                <a:gd name="connsiteX98" fmla="*/ 3141892 w 3619883"/>
                <a:gd name="connsiteY98" fmla="*/ 51925 h 4275461"/>
                <a:gd name="connsiteX99" fmla="*/ 3185711 w 3619883"/>
                <a:gd name="connsiteY99" fmla="*/ 59881 h 4275461"/>
                <a:gd name="connsiteX100" fmla="*/ 3219056 w 3619883"/>
                <a:gd name="connsiteY100" fmla="*/ 55536 h 4275461"/>
                <a:gd name="connsiteX101" fmla="*/ 3263425 w 3619883"/>
                <a:gd name="connsiteY101" fmla="*/ 51706 h 4275461"/>
                <a:gd name="connsiteX102" fmla="*/ 3296219 w 3619883"/>
                <a:gd name="connsiteY102" fmla="*/ 59147 h 4275461"/>
                <a:gd name="connsiteX103" fmla="*/ 3319094 w 3619883"/>
                <a:gd name="connsiteY103" fmla="*/ 42500 h 4275461"/>
                <a:gd name="connsiteX104" fmla="*/ 3420511 w 3619883"/>
                <a:gd name="connsiteY104" fmla="*/ 0 h 4275461"/>
                <a:gd name="connsiteX105" fmla="*/ 3453305 w 3619883"/>
                <a:gd name="connsiteY105" fmla="*/ 7440 h 4275461"/>
                <a:gd name="connsiteX106" fmla="*/ 3496571 w 3619883"/>
                <a:gd name="connsiteY106" fmla="*/ 27182 h 4275461"/>
                <a:gd name="connsiteX107" fmla="*/ 3602117 w 3619883"/>
                <a:gd name="connsiteY107" fmla="*/ 132521 h 4275461"/>
                <a:gd name="connsiteX108" fmla="*/ 3619883 w 3619883"/>
                <a:gd name="connsiteY108" fmla="*/ 140049 h 4275461"/>
                <a:gd name="connsiteX109" fmla="*/ 3619883 w 3619883"/>
                <a:gd name="connsiteY10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128157 h 4275461"/>
                <a:gd name="connsiteX13" fmla="*/ 1745346 w 3619883"/>
                <a:gd name="connsiteY13" fmla="*/ 4128157 h 4275461"/>
                <a:gd name="connsiteX14" fmla="*/ 1796694 w 3619883"/>
                <a:gd name="connsiteY14" fmla="*/ 4275461 h 4275461"/>
                <a:gd name="connsiteX15" fmla="*/ 1558844 w 3619883"/>
                <a:gd name="connsiteY15" fmla="*/ 4275461 h 4275461"/>
                <a:gd name="connsiteX16" fmla="*/ 1517252 w 3619883"/>
                <a:gd name="connsiteY16" fmla="*/ 4128157 h 4275461"/>
                <a:gd name="connsiteX17" fmla="*/ 1582936 w 3619883"/>
                <a:gd name="connsiteY17" fmla="*/ 4128157 h 4275461"/>
                <a:gd name="connsiteX18" fmla="*/ 1582936 w 3619883"/>
                <a:gd name="connsiteY18" fmla="*/ 3951392 h 4275461"/>
                <a:gd name="connsiteX19" fmla="*/ 1405151 w 3619883"/>
                <a:gd name="connsiteY19" fmla="*/ 3951392 h 4275461"/>
                <a:gd name="connsiteX20" fmla="*/ 1405151 w 3619883"/>
                <a:gd name="connsiteY20" fmla="*/ 4128157 h 4275461"/>
                <a:gd name="connsiteX21" fmla="*/ 1468988 w 3619883"/>
                <a:gd name="connsiteY21" fmla="*/ 4128157 h 4275461"/>
                <a:gd name="connsiteX22" fmla="*/ 1427396 w 3619883"/>
                <a:gd name="connsiteY22" fmla="*/ 4275461 h 4275461"/>
                <a:gd name="connsiteX23" fmla="*/ 1210751 w 3619883"/>
                <a:gd name="connsiteY23" fmla="*/ 4275461 h 4275461"/>
                <a:gd name="connsiteX24" fmla="*/ 1210751 w 3619883"/>
                <a:gd name="connsiteY24" fmla="*/ 4128157 h 4275461"/>
                <a:gd name="connsiteX25" fmla="*/ 1271978 w 3619883"/>
                <a:gd name="connsiteY25" fmla="*/ 4128157 h 4275461"/>
                <a:gd name="connsiteX26" fmla="*/ 1271978 w 3619883"/>
                <a:gd name="connsiteY26" fmla="*/ 3951392 h 4275461"/>
                <a:gd name="connsiteX27" fmla="*/ 1094193 w 3619883"/>
                <a:gd name="connsiteY27" fmla="*/ 3951392 h 4275461"/>
                <a:gd name="connsiteX28" fmla="*/ 1094193 w 3619883"/>
                <a:gd name="connsiteY28" fmla="*/ 4128157 h 4275461"/>
                <a:gd name="connsiteX29" fmla="*/ 1140354 w 3619883"/>
                <a:gd name="connsiteY29" fmla="*/ 4128157 h 4275461"/>
                <a:gd name="connsiteX30" fmla="*/ 1140354 w 3619883"/>
                <a:gd name="connsiteY30" fmla="*/ 4275461 h 4275461"/>
                <a:gd name="connsiteX31" fmla="*/ 953807 w 3619883"/>
                <a:gd name="connsiteY31" fmla="*/ 4275461 h 4275461"/>
                <a:gd name="connsiteX32" fmla="*/ 912215 w 3619883"/>
                <a:gd name="connsiteY32" fmla="*/ 4128157 h 4275461"/>
                <a:gd name="connsiteX33" fmla="*/ 961020 w 3619883"/>
                <a:gd name="connsiteY33" fmla="*/ 4128157 h 4275461"/>
                <a:gd name="connsiteX34" fmla="*/ 961020 w 3619883"/>
                <a:gd name="connsiteY34" fmla="*/ 3951392 h 4275461"/>
                <a:gd name="connsiteX35" fmla="*/ 783235 w 3619883"/>
                <a:gd name="connsiteY35" fmla="*/ 3951392 h 4275461"/>
                <a:gd name="connsiteX36" fmla="*/ 783235 w 3619883"/>
                <a:gd name="connsiteY36" fmla="*/ 4128157 h 4275461"/>
                <a:gd name="connsiteX37" fmla="*/ 871024 w 3619883"/>
                <a:gd name="connsiteY37" fmla="*/ 4128157 h 4275461"/>
                <a:gd name="connsiteX38" fmla="*/ 829432 w 3619883"/>
                <a:gd name="connsiteY38" fmla="*/ 4275461 h 4275461"/>
                <a:gd name="connsiteX39" fmla="*/ 611484 w 3619883"/>
                <a:gd name="connsiteY39" fmla="*/ 4275461 h 4275461"/>
                <a:gd name="connsiteX40" fmla="*/ 621247 w 3619883"/>
                <a:gd name="connsiteY40" fmla="*/ 4128157 h 4275461"/>
                <a:gd name="connsiteX41" fmla="*/ 650062 w 3619883"/>
                <a:gd name="connsiteY41" fmla="*/ 4128157 h 4275461"/>
                <a:gd name="connsiteX42" fmla="*/ 650062 w 3619883"/>
                <a:gd name="connsiteY42" fmla="*/ 3951392 h 4275461"/>
                <a:gd name="connsiteX43" fmla="*/ 472277 w 3619883"/>
                <a:gd name="connsiteY43" fmla="*/ 3951392 h 4275461"/>
                <a:gd name="connsiteX44" fmla="*/ 472277 w 3619883"/>
                <a:gd name="connsiteY44" fmla="*/ 4128157 h 4275461"/>
                <a:gd name="connsiteX45" fmla="*/ 522650 w 3619883"/>
                <a:gd name="connsiteY45" fmla="*/ 4128157 h 4275461"/>
                <a:gd name="connsiteX46" fmla="*/ 573998 w 3619883"/>
                <a:gd name="connsiteY46" fmla="*/ 4275461 h 4275461"/>
                <a:gd name="connsiteX47" fmla="*/ 336164 w 3619883"/>
                <a:gd name="connsiteY47" fmla="*/ 4275461 h 4275461"/>
                <a:gd name="connsiteX48" fmla="*/ 294572 w 3619883"/>
                <a:gd name="connsiteY48" fmla="*/ 4128157 h 4275461"/>
                <a:gd name="connsiteX49" fmla="*/ 339106 w 3619883"/>
                <a:gd name="connsiteY49" fmla="*/ 4128157 h 4275461"/>
                <a:gd name="connsiteX50" fmla="*/ 339106 w 3619883"/>
                <a:gd name="connsiteY50" fmla="*/ 3951392 h 4275461"/>
                <a:gd name="connsiteX51" fmla="*/ 161321 w 3619883"/>
                <a:gd name="connsiteY51" fmla="*/ 3951392 h 4275461"/>
                <a:gd name="connsiteX52" fmla="*/ 161321 w 3619883"/>
                <a:gd name="connsiteY52" fmla="*/ 4128157 h 4275461"/>
                <a:gd name="connsiteX53" fmla="*/ 230914 w 3619883"/>
                <a:gd name="connsiteY53" fmla="*/ 4128157 h 4275461"/>
                <a:gd name="connsiteX54" fmla="*/ 189322 w 3619883"/>
                <a:gd name="connsiteY54" fmla="*/ 4275461 h 4275461"/>
                <a:gd name="connsiteX55" fmla="*/ 0 w 3619883"/>
                <a:gd name="connsiteY55" fmla="*/ 4275461 h 4275461"/>
                <a:gd name="connsiteX56" fmla="*/ 0 w 3619883"/>
                <a:gd name="connsiteY56" fmla="*/ 42229 h 4275461"/>
                <a:gd name="connsiteX57" fmla="*/ 42464 w 3619883"/>
                <a:gd name="connsiteY57" fmla="*/ 40518 h 4275461"/>
                <a:gd name="connsiteX58" fmla="*/ 137733 w 3619883"/>
                <a:gd name="connsiteY58" fmla="*/ 35355 h 4275461"/>
                <a:gd name="connsiteX59" fmla="*/ 270565 w 3619883"/>
                <a:gd name="connsiteY59" fmla="*/ 29759 h 4275461"/>
                <a:gd name="connsiteX60" fmla="*/ 479734 w 3619883"/>
                <a:gd name="connsiteY60" fmla="*/ 45455 h 4275461"/>
                <a:gd name="connsiteX61" fmla="*/ 524103 w 3619883"/>
                <a:gd name="connsiteY61" fmla="*/ 41625 h 4275461"/>
                <a:gd name="connsiteX62" fmla="*/ 624416 w 3619883"/>
                <a:gd name="connsiteY62" fmla="*/ 22696 h 4275461"/>
                <a:gd name="connsiteX63" fmla="*/ 657762 w 3619883"/>
                <a:gd name="connsiteY63" fmla="*/ 18351 h 4275461"/>
                <a:gd name="connsiteX64" fmla="*/ 690557 w 3619883"/>
                <a:gd name="connsiteY64" fmla="*/ 25792 h 4275461"/>
                <a:gd name="connsiteX65" fmla="*/ 745123 w 3619883"/>
                <a:gd name="connsiteY65" fmla="*/ 40157 h 4275461"/>
                <a:gd name="connsiteX66" fmla="*/ 789493 w 3619883"/>
                <a:gd name="connsiteY66" fmla="*/ 36327 h 4275461"/>
                <a:gd name="connsiteX67" fmla="*/ 854255 w 3619883"/>
                <a:gd name="connsiteY67" fmla="*/ 68887 h 4275461"/>
                <a:gd name="connsiteX68" fmla="*/ 897520 w 3619883"/>
                <a:gd name="connsiteY68" fmla="*/ 88629 h 4275461"/>
                <a:gd name="connsiteX69" fmla="*/ 940510 w 3619883"/>
                <a:gd name="connsiteY69" fmla="*/ 114265 h 4275461"/>
                <a:gd name="connsiteX70" fmla="*/ 1082712 w 3619883"/>
                <a:gd name="connsiteY70" fmla="*/ 144543 h 4275461"/>
                <a:gd name="connsiteX71" fmla="*/ 1205348 w 3619883"/>
                <a:gd name="connsiteY71" fmla="*/ 120753 h 4275461"/>
                <a:gd name="connsiteX72" fmla="*/ 1271764 w 3619883"/>
                <a:gd name="connsiteY72" fmla="*/ 117956 h 4275461"/>
                <a:gd name="connsiteX73" fmla="*/ 1315583 w 3619883"/>
                <a:gd name="connsiteY73" fmla="*/ 125912 h 4275461"/>
                <a:gd name="connsiteX74" fmla="*/ 1359125 w 3619883"/>
                <a:gd name="connsiteY74" fmla="*/ 139761 h 4275461"/>
                <a:gd name="connsiteX75" fmla="*/ 1391919 w 3619883"/>
                <a:gd name="connsiteY75" fmla="*/ 147202 h 4275461"/>
                <a:gd name="connsiteX76" fmla="*/ 1436563 w 3619883"/>
                <a:gd name="connsiteY76" fmla="*/ 137480 h 4275461"/>
                <a:gd name="connsiteX77" fmla="*/ 1471566 w 3619883"/>
                <a:gd name="connsiteY77" fmla="*/ 97777 h 4275461"/>
                <a:gd name="connsiteX78" fmla="*/ 1505739 w 3619883"/>
                <a:gd name="connsiteY78" fmla="*/ 75753 h 4275461"/>
                <a:gd name="connsiteX79" fmla="*/ 1590891 w 3619883"/>
                <a:gd name="connsiteY79" fmla="*/ 144702 h 4275461"/>
                <a:gd name="connsiteX80" fmla="*/ 1625616 w 3619883"/>
                <a:gd name="connsiteY80" fmla="*/ 110893 h 4275461"/>
                <a:gd name="connsiteX81" fmla="*/ 1658964 w 3619883"/>
                <a:gd name="connsiteY81" fmla="*/ 106547 h 4275461"/>
                <a:gd name="connsiteX82" fmla="*/ 1746598 w 3619883"/>
                <a:gd name="connsiteY82" fmla="*/ 122460 h 4275461"/>
                <a:gd name="connsiteX83" fmla="*/ 1811913 w 3619883"/>
                <a:gd name="connsiteY83" fmla="*/ 143234 h 4275461"/>
                <a:gd name="connsiteX84" fmla="*/ 1856557 w 3619883"/>
                <a:gd name="connsiteY84" fmla="*/ 133511 h 4275461"/>
                <a:gd name="connsiteX85" fmla="*/ 2066003 w 3619883"/>
                <a:gd name="connsiteY85" fmla="*/ 143313 h 4275461"/>
                <a:gd name="connsiteX86" fmla="*/ 2177615 w 3619883"/>
                <a:gd name="connsiteY86" fmla="*/ 119007 h 4275461"/>
                <a:gd name="connsiteX87" fmla="*/ 2255883 w 3619883"/>
                <a:gd name="connsiteY87" fmla="*/ 99047 h 4275461"/>
                <a:gd name="connsiteX88" fmla="*/ 2344622 w 3619883"/>
                <a:gd name="connsiteY88" fmla="*/ 91388 h 4275461"/>
                <a:gd name="connsiteX89" fmla="*/ 2455682 w 3619883"/>
                <a:gd name="connsiteY89" fmla="*/ 78869 h 4275461"/>
                <a:gd name="connsiteX90" fmla="*/ 2632609 w 3619883"/>
                <a:gd name="connsiteY90" fmla="*/ 75338 h 4275461"/>
                <a:gd name="connsiteX91" fmla="*/ 2742291 w 3619883"/>
                <a:gd name="connsiteY91" fmla="*/ 92282 h 4275461"/>
                <a:gd name="connsiteX92" fmla="*/ 2851974 w 3619883"/>
                <a:gd name="connsiteY92" fmla="*/ 109227 h 4275461"/>
                <a:gd name="connsiteX93" fmla="*/ 2907643 w 3619883"/>
                <a:gd name="connsiteY93" fmla="*/ 100020 h 4275461"/>
                <a:gd name="connsiteX94" fmla="*/ 2944022 w 3619883"/>
                <a:gd name="connsiteY94" fmla="*/ 30853 h 4275461"/>
                <a:gd name="connsiteX95" fmla="*/ 3022289 w 3619883"/>
                <a:gd name="connsiteY95" fmla="*/ 10893 h 4275461"/>
                <a:gd name="connsiteX96" fmla="*/ 3054807 w 3619883"/>
                <a:gd name="connsiteY96" fmla="*/ 24226 h 4275461"/>
                <a:gd name="connsiteX97" fmla="*/ 3141892 w 3619883"/>
                <a:gd name="connsiteY97" fmla="*/ 51925 h 4275461"/>
                <a:gd name="connsiteX98" fmla="*/ 3185711 w 3619883"/>
                <a:gd name="connsiteY98" fmla="*/ 59881 h 4275461"/>
                <a:gd name="connsiteX99" fmla="*/ 3219056 w 3619883"/>
                <a:gd name="connsiteY99" fmla="*/ 55536 h 4275461"/>
                <a:gd name="connsiteX100" fmla="*/ 3263425 w 3619883"/>
                <a:gd name="connsiteY100" fmla="*/ 51706 h 4275461"/>
                <a:gd name="connsiteX101" fmla="*/ 3296219 w 3619883"/>
                <a:gd name="connsiteY101" fmla="*/ 59147 h 4275461"/>
                <a:gd name="connsiteX102" fmla="*/ 3319094 w 3619883"/>
                <a:gd name="connsiteY102" fmla="*/ 42500 h 4275461"/>
                <a:gd name="connsiteX103" fmla="*/ 3420511 w 3619883"/>
                <a:gd name="connsiteY103" fmla="*/ 0 h 4275461"/>
                <a:gd name="connsiteX104" fmla="*/ 3453305 w 3619883"/>
                <a:gd name="connsiteY104" fmla="*/ 7440 h 4275461"/>
                <a:gd name="connsiteX105" fmla="*/ 3496571 w 3619883"/>
                <a:gd name="connsiteY105" fmla="*/ 27182 h 4275461"/>
                <a:gd name="connsiteX106" fmla="*/ 3602117 w 3619883"/>
                <a:gd name="connsiteY106" fmla="*/ 132521 h 4275461"/>
                <a:gd name="connsiteX107" fmla="*/ 3619883 w 3619883"/>
                <a:gd name="connsiteY107" fmla="*/ 140049 h 4275461"/>
                <a:gd name="connsiteX108" fmla="*/ 3619883 w 3619883"/>
                <a:gd name="connsiteY10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45346 w 3619883"/>
                <a:gd name="connsiteY12" fmla="*/ 4128157 h 4275461"/>
                <a:gd name="connsiteX13" fmla="*/ 1796694 w 3619883"/>
                <a:gd name="connsiteY13" fmla="*/ 4275461 h 4275461"/>
                <a:gd name="connsiteX14" fmla="*/ 1558844 w 3619883"/>
                <a:gd name="connsiteY14" fmla="*/ 4275461 h 4275461"/>
                <a:gd name="connsiteX15" fmla="*/ 1517252 w 3619883"/>
                <a:gd name="connsiteY15" fmla="*/ 4128157 h 4275461"/>
                <a:gd name="connsiteX16" fmla="*/ 1582936 w 3619883"/>
                <a:gd name="connsiteY16" fmla="*/ 4128157 h 4275461"/>
                <a:gd name="connsiteX17" fmla="*/ 1582936 w 3619883"/>
                <a:gd name="connsiteY17" fmla="*/ 3951392 h 4275461"/>
                <a:gd name="connsiteX18" fmla="*/ 1405151 w 3619883"/>
                <a:gd name="connsiteY18" fmla="*/ 3951392 h 4275461"/>
                <a:gd name="connsiteX19" fmla="*/ 1405151 w 3619883"/>
                <a:gd name="connsiteY19" fmla="*/ 4128157 h 4275461"/>
                <a:gd name="connsiteX20" fmla="*/ 1468988 w 3619883"/>
                <a:gd name="connsiteY20" fmla="*/ 4128157 h 4275461"/>
                <a:gd name="connsiteX21" fmla="*/ 1427396 w 3619883"/>
                <a:gd name="connsiteY21" fmla="*/ 4275461 h 4275461"/>
                <a:gd name="connsiteX22" fmla="*/ 1210751 w 3619883"/>
                <a:gd name="connsiteY22" fmla="*/ 4275461 h 4275461"/>
                <a:gd name="connsiteX23" fmla="*/ 1210751 w 3619883"/>
                <a:gd name="connsiteY23" fmla="*/ 4128157 h 4275461"/>
                <a:gd name="connsiteX24" fmla="*/ 1271978 w 3619883"/>
                <a:gd name="connsiteY24" fmla="*/ 4128157 h 4275461"/>
                <a:gd name="connsiteX25" fmla="*/ 1271978 w 3619883"/>
                <a:gd name="connsiteY25" fmla="*/ 3951392 h 4275461"/>
                <a:gd name="connsiteX26" fmla="*/ 1094193 w 3619883"/>
                <a:gd name="connsiteY26" fmla="*/ 3951392 h 4275461"/>
                <a:gd name="connsiteX27" fmla="*/ 1094193 w 3619883"/>
                <a:gd name="connsiteY27" fmla="*/ 4128157 h 4275461"/>
                <a:gd name="connsiteX28" fmla="*/ 1140354 w 3619883"/>
                <a:gd name="connsiteY28" fmla="*/ 4128157 h 4275461"/>
                <a:gd name="connsiteX29" fmla="*/ 1140354 w 3619883"/>
                <a:gd name="connsiteY29" fmla="*/ 4275461 h 4275461"/>
                <a:gd name="connsiteX30" fmla="*/ 953807 w 3619883"/>
                <a:gd name="connsiteY30" fmla="*/ 4275461 h 4275461"/>
                <a:gd name="connsiteX31" fmla="*/ 912215 w 3619883"/>
                <a:gd name="connsiteY31" fmla="*/ 4128157 h 4275461"/>
                <a:gd name="connsiteX32" fmla="*/ 961020 w 3619883"/>
                <a:gd name="connsiteY32" fmla="*/ 4128157 h 4275461"/>
                <a:gd name="connsiteX33" fmla="*/ 961020 w 3619883"/>
                <a:gd name="connsiteY33" fmla="*/ 3951392 h 4275461"/>
                <a:gd name="connsiteX34" fmla="*/ 783235 w 3619883"/>
                <a:gd name="connsiteY34" fmla="*/ 3951392 h 4275461"/>
                <a:gd name="connsiteX35" fmla="*/ 783235 w 3619883"/>
                <a:gd name="connsiteY35" fmla="*/ 4128157 h 4275461"/>
                <a:gd name="connsiteX36" fmla="*/ 871024 w 3619883"/>
                <a:gd name="connsiteY36" fmla="*/ 4128157 h 4275461"/>
                <a:gd name="connsiteX37" fmla="*/ 829432 w 3619883"/>
                <a:gd name="connsiteY37" fmla="*/ 4275461 h 4275461"/>
                <a:gd name="connsiteX38" fmla="*/ 611484 w 3619883"/>
                <a:gd name="connsiteY38" fmla="*/ 4275461 h 4275461"/>
                <a:gd name="connsiteX39" fmla="*/ 621247 w 3619883"/>
                <a:gd name="connsiteY39" fmla="*/ 4128157 h 4275461"/>
                <a:gd name="connsiteX40" fmla="*/ 650062 w 3619883"/>
                <a:gd name="connsiteY40" fmla="*/ 4128157 h 4275461"/>
                <a:gd name="connsiteX41" fmla="*/ 650062 w 3619883"/>
                <a:gd name="connsiteY41" fmla="*/ 3951392 h 4275461"/>
                <a:gd name="connsiteX42" fmla="*/ 472277 w 3619883"/>
                <a:gd name="connsiteY42" fmla="*/ 3951392 h 4275461"/>
                <a:gd name="connsiteX43" fmla="*/ 472277 w 3619883"/>
                <a:gd name="connsiteY43" fmla="*/ 4128157 h 4275461"/>
                <a:gd name="connsiteX44" fmla="*/ 522650 w 3619883"/>
                <a:gd name="connsiteY44" fmla="*/ 4128157 h 4275461"/>
                <a:gd name="connsiteX45" fmla="*/ 573998 w 3619883"/>
                <a:gd name="connsiteY45" fmla="*/ 4275461 h 4275461"/>
                <a:gd name="connsiteX46" fmla="*/ 336164 w 3619883"/>
                <a:gd name="connsiteY46" fmla="*/ 4275461 h 4275461"/>
                <a:gd name="connsiteX47" fmla="*/ 294572 w 3619883"/>
                <a:gd name="connsiteY47" fmla="*/ 4128157 h 4275461"/>
                <a:gd name="connsiteX48" fmla="*/ 339106 w 3619883"/>
                <a:gd name="connsiteY48" fmla="*/ 4128157 h 4275461"/>
                <a:gd name="connsiteX49" fmla="*/ 339106 w 3619883"/>
                <a:gd name="connsiteY49" fmla="*/ 3951392 h 4275461"/>
                <a:gd name="connsiteX50" fmla="*/ 161321 w 3619883"/>
                <a:gd name="connsiteY50" fmla="*/ 3951392 h 4275461"/>
                <a:gd name="connsiteX51" fmla="*/ 161321 w 3619883"/>
                <a:gd name="connsiteY51" fmla="*/ 4128157 h 4275461"/>
                <a:gd name="connsiteX52" fmla="*/ 230914 w 3619883"/>
                <a:gd name="connsiteY52" fmla="*/ 4128157 h 4275461"/>
                <a:gd name="connsiteX53" fmla="*/ 189322 w 3619883"/>
                <a:gd name="connsiteY53" fmla="*/ 4275461 h 4275461"/>
                <a:gd name="connsiteX54" fmla="*/ 0 w 3619883"/>
                <a:gd name="connsiteY54" fmla="*/ 4275461 h 4275461"/>
                <a:gd name="connsiteX55" fmla="*/ 0 w 3619883"/>
                <a:gd name="connsiteY55" fmla="*/ 42229 h 4275461"/>
                <a:gd name="connsiteX56" fmla="*/ 42464 w 3619883"/>
                <a:gd name="connsiteY56" fmla="*/ 40518 h 4275461"/>
                <a:gd name="connsiteX57" fmla="*/ 137733 w 3619883"/>
                <a:gd name="connsiteY57" fmla="*/ 35355 h 4275461"/>
                <a:gd name="connsiteX58" fmla="*/ 270565 w 3619883"/>
                <a:gd name="connsiteY58" fmla="*/ 29759 h 4275461"/>
                <a:gd name="connsiteX59" fmla="*/ 479734 w 3619883"/>
                <a:gd name="connsiteY59" fmla="*/ 45455 h 4275461"/>
                <a:gd name="connsiteX60" fmla="*/ 524103 w 3619883"/>
                <a:gd name="connsiteY60" fmla="*/ 41625 h 4275461"/>
                <a:gd name="connsiteX61" fmla="*/ 624416 w 3619883"/>
                <a:gd name="connsiteY61" fmla="*/ 22696 h 4275461"/>
                <a:gd name="connsiteX62" fmla="*/ 657762 w 3619883"/>
                <a:gd name="connsiteY62" fmla="*/ 18351 h 4275461"/>
                <a:gd name="connsiteX63" fmla="*/ 690557 w 3619883"/>
                <a:gd name="connsiteY63" fmla="*/ 25792 h 4275461"/>
                <a:gd name="connsiteX64" fmla="*/ 745123 w 3619883"/>
                <a:gd name="connsiteY64" fmla="*/ 40157 h 4275461"/>
                <a:gd name="connsiteX65" fmla="*/ 789493 w 3619883"/>
                <a:gd name="connsiteY65" fmla="*/ 36327 h 4275461"/>
                <a:gd name="connsiteX66" fmla="*/ 854255 w 3619883"/>
                <a:gd name="connsiteY66" fmla="*/ 68887 h 4275461"/>
                <a:gd name="connsiteX67" fmla="*/ 897520 w 3619883"/>
                <a:gd name="connsiteY67" fmla="*/ 88629 h 4275461"/>
                <a:gd name="connsiteX68" fmla="*/ 940510 w 3619883"/>
                <a:gd name="connsiteY68" fmla="*/ 114265 h 4275461"/>
                <a:gd name="connsiteX69" fmla="*/ 1082712 w 3619883"/>
                <a:gd name="connsiteY69" fmla="*/ 144543 h 4275461"/>
                <a:gd name="connsiteX70" fmla="*/ 1205348 w 3619883"/>
                <a:gd name="connsiteY70" fmla="*/ 120753 h 4275461"/>
                <a:gd name="connsiteX71" fmla="*/ 1271764 w 3619883"/>
                <a:gd name="connsiteY71" fmla="*/ 117956 h 4275461"/>
                <a:gd name="connsiteX72" fmla="*/ 1315583 w 3619883"/>
                <a:gd name="connsiteY72" fmla="*/ 125912 h 4275461"/>
                <a:gd name="connsiteX73" fmla="*/ 1359125 w 3619883"/>
                <a:gd name="connsiteY73" fmla="*/ 139761 h 4275461"/>
                <a:gd name="connsiteX74" fmla="*/ 1391919 w 3619883"/>
                <a:gd name="connsiteY74" fmla="*/ 147202 h 4275461"/>
                <a:gd name="connsiteX75" fmla="*/ 1436563 w 3619883"/>
                <a:gd name="connsiteY75" fmla="*/ 137480 h 4275461"/>
                <a:gd name="connsiteX76" fmla="*/ 1471566 w 3619883"/>
                <a:gd name="connsiteY76" fmla="*/ 97777 h 4275461"/>
                <a:gd name="connsiteX77" fmla="*/ 1505739 w 3619883"/>
                <a:gd name="connsiteY77" fmla="*/ 75753 h 4275461"/>
                <a:gd name="connsiteX78" fmla="*/ 1590891 w 3619883"/>
                <a:gd name="connsiteY78" fmla="*/ 144702 h 4275461"/>
                <a:gd name="connsiteX79" fmla="*/ 1625616 w 3619883"/>
                <a:gd name="connsiteY79" fmla="*/ 110893 h 4275461"/>
                <a:gd name="connsiteX80" fmla="*/ 1658964 w 3619883"/>
                <a:gd name="connsiteY80" fmla="*/ 106547 h 4275461"/>
                <a:gd name="connsiteX81" fmla="*/ 1746598 w 3619883"/>
                <a:gd name="connsiteY81" fmla="*/ 122460 h 4275461"/>
                <a:gd name="connsiteX82" fmla="*/ 1811913 w 3619883"/>
                <a:gd name="connsiteY82" fmla="*/ 143234 h 4275461"/>
                <a:gd name="connsiteX83" fmla="*/ 1856557 w 3619883"/>
                <a:gd name="connsiteY83" fmla="*/ 133511 h 4275461"/>
                <a:gd name="connsiteX84" fmla="*/ 2066003 w 3619883"/>
                <a:gd name="connsiteY84" fmla="*/ 143313 h 4275461"/>
                <a:gd name="connsiteX85" fmla="*/ 2177615 w 3619883"/>
                <a:gd name="connsiteY85" fmla="*/ 119007 h 4275461"/>
                <a:gd name="connsiteX86" fmla="*/ 2255883 w 3619883"/>
                <a:gd name="connsiteY86" fmla="*/ 99047 h 4275461"/>
                <a:gd name="connsiteX87" fmla="*/ 2344622 w 3619883"/>
                <a:gd name="connsiteY87" fmla="*/ 91388 h 4275461"/>
                <a:gd name="connsiteX88" fmla="*/ 2455682 w 3619883"/>
                <a:gd name="connsiteY88" fmla="*/ 78869 h 4275461"/>
                <a:gd name="connsiteX89" fmla="*/ 2632609 w 3619883"/>
                <a:gd name="connsiteY89" fmla="*/ 75338 h 4275461"/>
                <a:gd name="connsiteX90" fmla="*/ 2742291 w 3619883"/>
                <a:gd name="connsiteY90" fmla="*/ 92282 h 4275461"/>
                <a:gd name="connsiteX91" fmla="*/ 2851974 w 3619883"/>
                <a:gd name="connsiteY91" fmla="*/ 109227 h 4275461"/>
                <a:gd name="connsiteX92" fmla="*/ 2907643 w 3619883"/>
                <a:gd name="connsiteY92" fmla="*/ 100020 h 4275461"/>
                <a:gd name="connsiteX93" fmla="*/ 2944022 w 3619883"/>
                <a:gd name="connsiteY93" fmla="*/ 30853 h 4275461"/>
                <a:gd name="connsiteX94" fmla="*/ 3022289 w 3619883"/>
                <a:gd name="connsiteY94" fmla="*/ 10893 h 4275461"/>
                <a:gd name="connsiteX95" fmla="*/ 3054807 w 3619883"/>
                <a:gd name="connsiteY95" fmla="*/ 24226 h 4275461"/>
                <a:gd name="connsiteX96" fmla="*/ 3141892 w 3619883"/>
                <a:gd name="connsiteY96" fmla="*/ 51925 h 4275461"/>
                <a:gd name="connsiteX97" fmla="*/ 3185711 w 3619883"/>
                <a:gd name="connsiteY97" fmla="*/ 59881 h 4275461"/>
                <a:gd name="connsiteX98" fmla="*/ 3219056 w 3619883"/>
                <a:gd name="connsiteY98" fmla="*/ 55536 h 4275461"/>
                <a:gd name="connsiteX99" fmla="*/ 3263425 w 3619883"/>
                <a:gd name="connsiteY99" fmla="*/ 51706 h 4275461"/>
                <a:gd name="connsiteX100" fmla="*/ 3296219 w 3619883"/>
                <a:gd name="connsiteY100" fmla="*/ 59147 h 4275461"/>
                <a:gd name="connsiteX101" fmla="*/ 3319094 w 3619883"/>
                <a:gd name="connsiteY101" fmla="*/ 42500 h 4275461"/>
                <a:gd name="connsiteX102" fmla="*/ 3420511 w 3619883"/>
                <a:gd name="connsiteY102" fmla="*/ 0 h 4275461"/>
                <a:gd name="connsiteX103" fmla="*/ 3453305 w 3619883"/>
                <a:gd name="connsiteY103" fmla="*/ 7440 h 4275461"/>
                <a:gd name="connsiteX104" fmla="*/ 3496571 w 3619883"/>
                <a:gd name="connsiteY104" fmla="*/ 27182 h 4275461"/>
                <a:gd name="connsiteX105" fmla="*/ 3602117 w 3619883"/>
                <a:gd name="connsiteY105" fmla="*/ 132521 h 4275461"/>
                <a:gd name="connsiteX106" fmla="*/ 3619883 w 3619883"/>
                <a:gd name="connsiteY106" fmla="*/ 140049 h 4275461"/>
                <a:gd name="connsiteX107" fmla="*/ 3619883 w 3619883"/>
                <a:gd name="connsiteY10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582936 w 3619883"/>
                <a:gd name="connsiteY15" fmla="*/ 4128157 h 4275461"/>
                <a:gd name="connsiteX16" fmla="*/ 1582936 w 3619883"/>
                <a:gd name="connsiteY16" fmla="*/ 3951392 h 4275461"/>
                <a:gd name="connsiteX17" fmla="*/ 1405151 w 3619883"/>
                <a:gd name="connsiteY17" fmla="*/ 3951392 h 4275461"/>
                <a:gd name="connsiteX18" fmla="*/ 1405151 w 3619883"/>
                <a:gd name="connsiteY18" fmla="*/ 4128157 h 4275461"/>
                <a:gd name="connsiteX19" fmla="*/ 1468988 w 3619883"/>
                <a:gd name="connsiteY19" fmla="*/ 4128157 h 4275461"/>
                <a:gd name="connsiteX20" fmla="*/ 1427396 w 3619883"/>
                <a:gd name="connsiteY20" fmla="*/ 4275461 h 4275461"/>
                <a:gd name="connsiteX21" fmla="*/ 1210751 w 3619883"/>
                <a:gd name="connsiteY21" fmla="*/ 4275461 h 4275461"/>
                <a:gd name="connsiteX22" fmla="*/ 1210751 w 3619883"/>
                <a:gd name="connsiteY22" fmla="*/ 4128157 h 4275461"/>
                <a:gd name="connsiteX23" fmla="*/ 1271978 w 3619883"/>
                <a:gd name="connsiteY23" fmla="*/ 4128157 h 4275461"/>
                <a:gd name="connsiteX24" fmla="*/ 1271978 w 3619883"/>
                <a:gd name="connsiteY24" fmla="*/ 3951392 h 4275461"/>
                <a:gd name="connsiteX25" fmla="*/ 1094193 w 3619883"/>
                <a:gd name="connsiteY25" fmla="*/ 3951392 h 4275461"/>
                <a:gd name="connsiteX26" fmla="*/ 1094193 w 3619883"/>
                <a:gd name="connsiteY26" fmla="*/ 4128157 h 4275461"/>
                <a:gd name="connsiteX27" fmla="*/ 1140354 w 3619883"/>
                <a:gd name="connsiteY27" fmla="*/ 4128157 h 4275461"/>
                <a:gd name="connsiteX28" fmla="*/ 1140354 w 3619883"/>
                <a:gd name="connsiteY28" fmla="*/ 4275461 h 4275461"/>
                <a:gd name="connsiteX29" fmla="*/ 953807 w 3619883"/>
                <a:gd name="connsiteY29" fmla="*/ 4275461 h 4275461"/>
                <a:gd name="connsiteX30" fmla="*/ 912215 w 3619883"/>
                <a:gd name="connsiteY30" fmla="*/ 4128157 h 4275461"/>
                <a:gd name="connsiteX31" fmla="*/ 961020 w 3619883"/>
                <a:gd name="connsiteY31" fmla="*/ 4128157 h 4275461"/>
                <a:gd name="connsiteX32" fmla="*/ 961020 w 3619883"/>
                <a:gd name="connsiteY32" fmla="*/ 3951392 h 4275461"/>
                <a:gd name="connsiteX33" fmla="*/ 783235 w 3619883"/>
                <a:gd name="connsiteY33" fmla="*/ 3951392 h 4275461"/>
                <a:gd name="connsiteX34" fmla="*/ 783235 w 3619883"/>
                <a:gd name="connsiteY34" fmla="*/ 4128157 h 4275461"/>
                <a:gd name="connsiteX35" fmla="*/ 871024 w 3619883"/>
                <a:gd name="connsiteY35" fmla="*/ 4128157 h 4275461"/>
                <a:gd name="connsiteX36" fmla="*/ 829432 w 3619883"/>
                <a:gd name="connsiteY36" fmla="*/ 4275461 h 4275461"/>
                <a:gd name="connsiteX37" fmla="*/ 611484 w 3619883"/>
                <a:gd name="connsiteY37" fmla="*/ 4275461 h 4275461"/>
                <a:gd name="connsiteX38" fmla="*/ 621247 w 3619883"/>
                <a:gd name="connsiteY38" fmla="*/ 4128157 h 4275461"/>
                <a:gd name="connsiteX39" fmla="*/ 650062 w 3619883"/>
                <a:gd name="connsiteY39" fmla="*/ 4128157 h 4275461"/>
                <a:gd name="connsiteX40" fmla="*/ 650062 w 3619883"/>
                <a:gd name="connsiteY40" fmla="*/ 3951392 h 4275461"/>
                <a:gd name="connsiteX41" fmla="*/ 472277 w 3619883"/>
                <a:gd name="connsiteY41" fmla="*/ 3951392 h 4275461"/>
                <a:gd name="connsiteX42" fmla="*/ 472277 w 3619883"/>
                <a:gd name="connsiteY42" fmla="*/ 4128157 h 4275461"/>
                <a:gd name="connsiteX43" fmla="*/ 522650 w 3619883"/>
                <a:gd name="connsiteY43" fmla="*/ 4128157 h 4275461"/>
                <a:gd name="connsiteX44" fmla="*/ 573998 w 3619883"/>
                <a:gd name="connsiteY44" fmla="*/ 4275461 h 4275461"/>
                <a:gd name="connsiteX45" fmla="*/ 336164 w 3619883"/>
                <a:gd name="connsiteY45" fmla="*/ 4275461 h 4275461"/>
                <a:gd name="connsiteX46" fmla="*/ 294572 w 3619883"/>
                <a:gd name="connsiteY46" fmla="*/ 4128157 h 4275461"/>
                <a:gd name="connsiteX47" fmla="*/ 339106 w 3619883"/>
                <a:gd name="connsiteY47" fmla="*/ 4128157 h 4275461"/>
                <a:gd name="connsiteX48" fmla="*/ 339106 w 3619883"/>
                <a:gd name="connsiteY48" fmla="*/ 3951392 h 4275461"/>
                <a:gd name="connsiteX49" fmla="*/ 161321 w 3619883"/>
                <a:gd name="connsiteY49" fmla="*/ 3951392 h 4275461"/>
                <a:gd name="connsiteX50" fmla="*/ 161321 w 3619883"/>
                <a:gd name="connsiteY50" fmla="*/ 4128157 h 4275461"/>
                <a:gd name="connsiteX51" fmla="*/ 230914 w 3619883"/>
                <a:gd name="connsiteY51" fmla="*/ 4128157 h 4275461"/>
                <a:gd name="connsiteX52" fmla="*/ 189322 w 3619883"/>
                <a:gd name="connsiteY52" fmla="*/ 4275461 h 4275461"/>
                <a:gd name="connsiteX53" fmla="*/ 0 w 3619883"/>
                <a:gd name="connsiteY53" fmla="*/ 4275461 h 4275461"/>
                <a:gd name="connsiteX54" fmla="*/ 0 w 3619883"/>
                <a:gd name="connsiteY54" fmla="*/ 42229 h 4275461"/>
                <a:gd name="connsiteX55" fmla="*/ 42464 w 3619883"/>
                <a:gd name="connsiteY55" fmla="*/ 40518 h 4275461"/>
                <a:gd name="connsiteX56" fmla="*/ 137733 w 3619883"/>
                <a:gd name="connsiteY56" fmla="*/ 35355 h 4275461"/>
                <a:gd name="connsiteX57" fmla="*/ 270565 w 3619883"/>
                <a:gd name="connsiteY57" fmla="*/ 29759 h 4275461"/>
                <a:gd name="connsiteX58" fmla="*/ 479734 w 3619883"/>
                <a:gd name="connsiteY58" fmla="*/ 45455 h 4275461"/>
                <a:gd name="connsiteX59" fmla="*/ 524103 w 3619883"/>
                <a:gd name="connsiteY59" fmla="*/ 41625 h 4275461"/>
                <a:gd name="connsiteX60" fmla="*/ 624416 w 3619883"/>
                <a:gd name="connsiteY60" fmla="*/ 22696 h 4275461"/>
                <a:gd name="connsiteX61" fmla="*/ 657762 w 3619883"/>
                <a:gd name="connsiteY61" fmla="*/ 18351 h 4275461"/>
                <a:gd name="connsiteX62" fmla="*/ 690557 w 3619883"/>
                <a:gd name="connsiteY62" fmla="*/ 25792 h 4275461"/>
                <a:gd name="connsiteX63" fmla="*/ 745123 w 3619883"/>
                <a:gd name="connsiteY63" fmla="*/ 40157 h 4275461"/>
                <a:gd name="connsiteX64" fmla="*/ 789493 w 3619883"/>
                <a:gd name="connsiteY64" fmla="*/ 36327 h 4275461"/>
                <a:gd name="connsiteX65" fmla="*/ 854255 w 3619883"/>
                <a:gd name="connsiteY65" fmla="*/ 68887 h 4275461"/>
                <a:gd name="connsiteX66" fmla="*/ 897520 w 3619883"/>
                <a:gd name="connsiteY66" fmla="*/ 88629 h 4275461"/>
                <a:gd name="connsiteX67" fmla="*/ 940510 w 3619883"/>
                <a:gd name="connsiteY67" fmla="*/ 114265 h 4275461"/>
                <a:gd name="connsiteX68" fmla="*/ 1082712 w 3619883"/>
                <a:gd name="connsiteY68" fmla="*/ 144543 h 4275461"/>
                <a:gd name="connsiteX69" fmla="*/ 1205348 w 3619883"/>
                <a:gd name="connsiteY69" fmla="*/ 120753 h 4275461"/>
                <a:gd name="connsiteX70" fmla="*/ 1271764 w 3619883"/>
                <a:gd name="connsiteY70" fmla="*/ 117956 h 4275461"/>
                <a:gd name="connsiteX71" fmla="*/ 1315583 w 3619883"/>
                <a:gd name="connsiteY71" fmla="*/ 125912 h 4275461"/>
                <a:gd name="connsiteX72" fmla="*/ 1359125 w 3619883"/>
                <a:gd name="connsiteY72" fmla="*/ 139761 h 4275461"/>
                <a:gd name="connsiteX73" fmla="*/ 1391919 w 3619883"/>
                <a:gd name="connsiteY73" fmla="*/ 147202 h 4275461"/>
                <a:gd name="connsiteX74" fmla="*/ 1436563 w 3619883"/>
                <a:gd name="connsiteY74" fmla="*/ 137480 h 4275461"/>
                <a:gd name="connsiteX75" fmla="*/ 1471566 w 3619883"/>
                <a:gd name="connsiteY75" fmla="*/ 97777 h 4275461"/>
                <a:gd name="connsiteX76" fmla="*/ 1505739 w 3619883"/>
                <a:gd name="connsiteY76" fmla="*/ 75753 h 4275461"/>
                <a:gd name="connsiteX77" fmla="*/ 1590891 w 3619883"/>
                <a:gd name="connsiteY77" fmla="*/ 144702 h 4275461"/>
                <a:gd name="connsiteX78" fmla="*/ 1625616 w 3619883"/>
                <a:gd name="connsiteY78" fmla="*/ 110893 h 4275461"/>
                <a:gd name="connsiteX79" fmla="*/ 1658964 w 3619883"/>
                <a:gd name="connsiteY79" fmla="*/ 106547 h 4275461"/>
                <a:gd name="connsiteX80" fmla="*/ 1746598 w 3619883"/>
                <a:gd name="connsiteY80" fmla="*/ 122460 h 4275461"/>
                <a:gd name="connsiteX81" fmla="*/ 1811913 w 3619883"/>
                <a:gd name="connsiteY81" fmla="*/ 143234 h 4275461"/>
                <a:gd name="connsiteX82" fmla="*/ 1856557 w 3619883"/>
                <a:gd name="connsiteY82" fmla="*/ 133511 h 4275461"/>
                <a:gd name="connsiteX83" fmla="*/ 2066003 w 3619883"/>
                <a:gd name="connsiteY83" fmla="*/ 143313 h 4275461"/>
                <a:gd name="connsiteX84" fmla="*/ 2177615 w 3619883"/>
                <a:gd name="connsiteY84" fmla="*/ 119007 h 4275461"/>
                <a:gd name="connsiteX85" fmla="*/ 2255883 w 3619883"/>
                <a:gd name="connsiteY85" fmla="*/ 99047 h 4275461"/>
                <a:gd name="connsiteX86" fmla="*/ 2344622 w 3619883"/>
                <a:gd name="connsiteY86" fmla="*/ 91388 h 4275461"/>
                <a:gd name="connsiteX87" fmla="*/ 2455682 w 3619883"/>
                <a:gd name="connsiteY87" fmla="*/ 78869 h 4275461"/>
                <a:gd name="connsiteX88" fmla="*/ 2632609 w 3619883"/>
                <a:gd name="connsiteY88" fmla="*/ 75338 h 4275461"/>
                <a:gd name="connsiteX89" fmla="*/ 2742291 w 3619883"/>
                <a:gd name="connsiteY89" fmla="*/ 92282 h 4275461"/>
                <a:gd name="connsiteX90" fmla="*/ 2851974 w 3619883"/>
                <a:gd name="connsiteY90" fmla="*/ 109227 h 4275461"/>
                <a:gd name="connsiteX91" fmla="*/ 2907643 w 3619883"/>
                <a:gd name="connsiteY91" fmla="*/ 100020 h 4275461"/>
                <a:gd name="connsiteX92" fmla="*/ 2944022 w 3619883"/>
                <a:gd name="connsiteY92" fmla="*/ 30853 h 4275461"/>
                <a:gd name="connsiteX93" fmla="*/ 3022289 w 3619883"/>
                <a:gd name="connsiteY93" fmla="*/ 10893 h 4275461"/>
                <a:gd name="connsiteX94" fmla="*/ 3054807 w 3619883"/>
                <a:gd name="connsiteY94" fmla="*/ 24226 h 4275461"/>
                <a:gd name="connsiteX95" fmla="*/ 3141892 w 3619883"/>
                <a:gd name="connsiteY95" fmla="*/ 51925 h 4275461"/>
                <a:gd name="connsiteX96" fmla="*/ 3185711 w 3619883"/>
                <a:gd name="connsiteY96" fmla="*/ 59881 h 4275461"/>
                <a:gd name="connsiteX97" fmla="*/ 3219056 w 3619883"/>
                <a:gd name="connsiteY97" fmla="*/ 55536 h 4275461"/>
                <a:gd name="connsiteX98" fmla="*/ 3263425 w 3619883"/>
                <a:gd name="connsiteY98" fmla="*/ 51706 h 4275461"/>
                <a:gd name="connsiteX99" fmla="*/ 3296219 w 3619883"/>
                <a:gd name="connsiteY99" fmla="*/ 59147 h 4275461"/>
                <a:gd name="connsiteX100" fmla="*/ 3319094 w 3619883"/>
                <a:gd name="connsiteY100" fmla="*/ 42500 h 4275461"/>
                <a:gd name="connsiteX101" fmla="*/ 3420511 w 3619883"/>
                <a:gd name="connsiteY101" fmla="*/ 0 h 4275461"/>
                <a:gd name="connsiteX102" fmla="*/ 3453305 w 3619883"/>
                <a:gd name="connsiteY102" fmla="*/ 7440 h 4275461"/>
                <a:gd name="connsiteX103" fmla="*/ 3496571 w 3619883"/>
                <a:gd name="connsiteY103" fmla="*/ 27182 h 4275461"/>
                <a:gd name="connsiteX104" fmla="*/ 3602117 w 3619883"/>
                <a:gd name="connsiteY104" fmla="*/ 132521 h 4275461"/>
                <a:gd name="connsiteX105" fmla="*/ 3619883 w 3619883"/>
                <a:gd name="connsiteY105" fmla="*/ 140049 h 4275461"/>
                <a:gd name="connsiteX106" fmla="*/ 3619883 w 3619883"/>
                <a:gd name="connsiteY10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582936 w 3619883"/>
                <a:gd name="connsiteY15" fmla="*/ 3951392 h 4275461"/>
                <a:gd name="connsiteX16" fmla="*/ 1405151 w 3619883"/>
                <a:gd name="connsiteY16" fmla="*/ 3951392 h 4275461"/>
                <a:gd name="connsiteX17" fmla="*/ 1405151 w 3619883"/>
                <a:gd name="connsiteY17" fmla="*/ 4128157 h 4275461"/>
                <a:gd name="connsiteX18" fmla="*/ 1468988 w 3619883"/>
                <a:gd name="connsiteY18" fmla="*/ 4128157 h 4275461"/>
                <a:gd name="connsiteX19" fmla="*/ 1427396 w 3619883"/>
                <a:gd name="connsiteY19" fmla="*/ 4275461 h 4275461"/>
                <a:gd name="connsiteX20" fmla="*/ 1210751 w 3619883"/>
                <a:gd name="connsiteY20" fmla="*/ 4275461 h 4275461"/>
                <a:gd name="connsiteX21" fmla="*/ 1210751 w 3619883"/>
                <a:gd name="connsiteY21" fmla="*/ 4128157 h 4275461"/>
                <a:gd name="connsiteX22" fmla="*/ 1271978 w 3619883"/>
                <a:gd name="connsiteY22" fmla="*/ 4128157 h 4275461"/>
                <a:gd name="connsiteX23" fmla="*/ 1271978 w 3619883"/>
                <a:gd name="connsiteY23" fmla="*/ 3951392 h 4275461"/>
                <a:gd name="connsiteX24" fmla="*/ 1094193 w 3619883"/>
                <a:gd name="connsiteY24" fmla="*/ 3951392 h 4275461"/>
                <a:gd name="connsiteX25" fmla="*/ 1094193 w 3619883"/>
                <a:gd name="connsiteY25" fmla="*/ 4128157 h 4275461"/>
                <a:gd name="connsiteX26" fmla="*/ 1140354 w 3619883"/>
                <a:gd name="connsiteY26" fmla="*/ 4128157 h 4275461"/>
                <a:gd name="connsiteX27" fmla="*/ 1140354 w 3619883"/>
                <a:gd name="connsiteY27" fmla="*/ 4275461 h 4275461"/>
                <a:gd name="connsiteX28" fmla="*/ 953807 w 3619883"/>
                <a:gd name="connsiteY28" fmla="*/ 4275461 h 4275461"/>
                <a:gd name="connsiteX29" fmla="*/ 912215 w 3619883"/>
                <a:gd name="connsiteY29" fmla="*/ 4128157 h 4275461"/>
                <a:gd name="connsiteX30" fmla="*/ 961020 w 3619883"/>
                <a:gd name="connsiteY30" fmla="*/ 4128157 h 4275461"/>
                <a:gd name="connsiteX31" fmla="*/ 961020 w 3619883"/>
                <a:gd name="connsiteY31" fmla="*/ 3951392 h 4275461"/>
                <a:gd name="connsiteX32" fmla="*/ 783235 w 3619883"/>
                <a:gd name="connsiteY32" fmla="*/ 3951392 h 4275461"/>
                <a:gd name="connsiteX33" fmla="*/ 783235 w 3619883"/>
                <a:gd name="connsiteY33" fmla="*/ 4128157 h 4275461"/>
                <a:gd name="connsiteX34" fmla="*/ 871024 w 3619883"/>
                <a:gd name="connsiteY34" fmla="*/ 4128157 h 4275461"/>
                <a:gd name="connsiteX35" fmla="*/ 829432 w 3619883"/>
                <a:gd name="connsiteY35" fmla="*/ 4275461 h 4275461"/>
                <a:gd name="connsiteX36" fmla="*/ 611484 w 3619883"/>
                <a:gd name="connsiteY36" fmla="*/ 4275461 h 4275461"/>
                <a:gd name="connsiteX37" fmla="*/ 621247 w 3619883"/>
                <a:gd name="connsiteY37" fmla="*/ 4128157 h 4275461"/>
                <a:gd name="connsiteX38" fmla="*/ 650062 w 3619883"/>
                <a:gd name="connsiteY38" fmla="*/ 4128157 h 4275461"/>
                <a:gd name="connsiteX39" fmla="*/ 650062 w 3619883"/>
                <a:gd name="connsiteY39" fmla="*/ 3951392 h 4275461"/>
                <a:gd name="connsiteX40" fmla="*/ 472277 w 3619883"/>
                <a:gd name="connsiteY40" fmla="*/ 3951392 h 4275461"/>
                <a:gd name="connsiteX41" fmla="*/ 472277 w 3619883"/>
                <a:gd name="connsiteY41" fmla="*/ 4128157 h 4275461"/>
                <a:gd name="connsiteX42" fmla="*/ 522650 w 3619883"/>
                <a:gd name="connsiteY42" fmla="*/ 4128157 h 4275461"/>
                <a:gd name="connsiteX43" fmla="*/ 573998 w 3619883"/>
                <a:gd name="connsiteY43" fmla="*/ 4275461 h 4275461"/>
                <a:gd name="connsiteX44" fmla="*/ 336164 w 3619883"/>
                <a:gd name="connsiteY44" fmla="*/ 4275461 h 4275461"/>
                <a:gd name="connsiteX45" fmla="*/ 294572 w 3619883"/>
                <a:gd name="connsiteY45" fmla="*/ 4128157 h 4275461"/>
                <a:gd name="connsiteX46" fmla="*/ 339106 w 3619883"/>
                <a:gd name="connsiteY46" fmla="*/ 4128157 h 4275461"/>
                <a:gd name="connsiteX47" fmla="*/ 339106 w 3619883"/>
                <a:gd name="connsiteY47" fmla="*/ 3951392 h 4275461"/>
                <a:gd name="connsiteX48" fmla="*/ 161321 w 3619883"/>
                <a:gd name="connsiteY48" fmla="*/ 3951392 h 4275461"/>
                <a:gd name="connsiteX49" fmla="*/ 161321 w 3619883"/>
                <a:gd name="connsiteY49" fmla="*/ 4128157 h 4275461"/>
                <a:gd name="connsiteX50" fmla="*/ 230914 w 3619883"/>
                <a:gd name="connsiteY50" fmla="*/ 4128157 h 4275461"/>
                <a:gd name="connsiteX51" fmla="*/ 189322 w 3619883"/>
                <a:gd name="connsiteY51" fmla="*/ 4275461 h 4275461"/>
                <a:gd name="connsiteX52" fmla="*/ 0 w 3619883"/>
                <a:gd name="connsiteY52" fmla="*/ 4275461 h 4275461"/>
                <a:gd name="connsiteX53" fmla="*/ 0 w 3619883"/>
                <a:gd name="connsiteY53" fmla="*/ 42229 h 4275461"/>
                <a:gd name="connsiteX54" fmla="*/ 42464 w 3619883"/>
                <a:gd name="connsiteY54" fmla="*/ 40518 h 4275461"/>
                <a:gd name="connsiteX55" fmla="*/ 137733 w 3619883"/>
                <a:gd name="connsiteY55" fmla="*/ 35355 h 4275461"/>
                <a:gd name="connsiteX56" fmla="*/ 270565 w 3619883"/>
                <a:gd name="connsiteY56" fmla="*/ 29759 h 4275461"/>
                <a:gd name="connsiteX57" fmla="*/ 479734 w 3619883"/>
                <a:gd name="connsiteY57" fmla="*/ 45455 h 4275461"/>
                <a:gd name="connsiteX58" fmla="*/ 524103 w 3619883"/>
                <a:gd name="connsiteY58" fmla="*/ 41625 h 4275461"/>
                <a:gd name="connsiteX59" fmla="*/ 624416 w 3619883"/>
                <a:gd name="connsiteY59" fmla="*/ 22696 h 4275461"/>
                <a:gd name="connsiteX60" fmla="*/ 657762 w 3619883"/>
                <a:gd name="connsiteY60" fmla="*/ 18351 h 4275461"/>
                <a:gd name="connsiteX61" fmla="*/ 690557 w 3619883"/>
                <a:gd name="connsiteY61" fmla="*/ 25792 h 4275461"/>
                <a:gd name="connsiteX62" fmla="*/ 745123 w 3619883"/>
                <a:gd name="connsiteY62" fmla="*/ 40157 h 4275461"/>
                <a:gd name="connsiteX63" fmla="*/ 789493 w 3619883"/>
                <a:gd name="connsiteY63" fmla="*/ 36327 h 4275461"/>
                <a:gd name="connsiteX64" fmla="*/ 854255 w 3619883"/>
                <a:gd name="connsiteY64" fmla="*/ 68887 h 4275461"/>
                <a:gd name="connsiteX65" fmla="*/ 897520 w 3619883"/>
                <a:gd name="connsiteY65" fmla="*/ 88629 h 4275461"/>
                <a:gd name="connsiteX66" fmla="*/ 940510 w 3619883"/>
                <a:gd name="connsiteY66" fmla="*/ 114265 h 4275461"/>
                <a:gd name="connsiteX67" fmla="*/ 1082712 w 3619883"/>
                <a:gd name="connsiteY67" fmla="*/ 144543 h 4275461"/>
                <a:gd name="connsiteX68" fmla="*/ 1205348 w 3619883"/>
                <a:gd name="connsiteY68" fmla="*/ 120753 h 4275461"/>
                <a:gd name="connsiteX69" fmla="*/ 1271764 w 3619883"/>
                <a:gd name="connsiteY69" fmla="*/ 117956 h 4275461"/>
                <a:gd name="connsiteX70" fmla="*/ 1315583 w 3619883"/>
                <a:gd name="connsiteY70" fmla="*/ 125912 h 4275461"/>
                <a:gd name="connsiteX71" fmla="*/ 1359125 w 3619883"/>
                <a:gd name="connsiteY71" fmla="*/ 139761 h 4275461"/>
                <a:gd name="connsiteX72" fmla="*/ 1391919 w 3619883"/>
                <a:gd name="connsiteY72" fmla="*/ 147202 h 4275461"/>
                <a:gd name="connsiteX73" fmla="*/ 1436563 w 3619883"/>
                <a:gd name="connsiteY73" fmla="*/ 137480 h 4275461"/>
                <a:gd name="connsiteX74" fmla="*/ 1471566 w 3619883"/>
                <a:gd name="connsiteY74" fmla="*/ 97777 h 4275461"/>
                <a:gd name="connsiteX75" fmla="*/ 1505739 w 3619883"/>
                <a:gd name="connsiteY75" fmla="*/ 75753 h 4275461"/>
                <a:gd name="connsiteX76" fmla="*/ 1590891 w 3619883"/>
                <a:gd name="connsiteY76" fmla="*/ 144702 h 4275461"/>
                <a:gd name="connsiteX77" fmla="*/ 1625616 w 3619883"/>
                <a:gd name="connsiteY77" fmla="*/ 110893 h 4275461"/>
                <a:gd name="connsiteX78" fmla="*/ 1658964 w 3619883"/>
                <a:gd name="connsiteY78" fmla="*/ 106547 h 4275461"/>
                <a:gd name="connsiteX79" fmla="*/ 1746598 w 3619883"/>
                <a:gd name="connsiteY79" fmla="*/ 122460 h 4275461"/>
                <a:gd name="connsiteX80" fmla="*/ 1811913 w 3619883"/>
                <a:gd name="connsiteY80" fmla="*/ 143234 h 4275461"/>
                <a:gd name="connsiteX81" fmla="*/ 1856557 w 3619883"/>
                <a:gd name="connsiteY81" fmla="*/ 133511 h 4275461"/>
                <a:gd name="connsiteX82" fmla="*/ 2066003 w 3619883"/>
                <a:gd name="connsiteY82" fmla="*/ 143313 h 4275461"/>
                <a:gd name="connsiteX83" fmla="*/ 2177615 w 3619883"/>
                <a:gd name="connsiteY83" fmla="*/ 119007 h 4275461"/>
                <a:gd name="connsiteX84" fmla="*/ 2255883 w 3619883"/>
                <a:gd name="connsiteY84" fmla="*/ 99047 h 4275461"/>
                <a:gd name="connsiteX85" fmla="*/ 2344622 w 3619883"/>
                <a:gd name="connsiteY85" fmla="*/ 91388 h 4275461"/>
                <a:gd name="connsiteX86" fmla="*/ 2455682 w 3619883"/>
                <a:gd name="connsiteY86" fmla="*/ 78869 h 4275461"/>
                <a:gd name="connsiteX87" fmla="*/ 2632609 w 3619883"/>
                <a:gd name="connsiteY87" fmla="*/ 75338 h 4275461"/>
                <a:gd name="connsiteX88" fmla="*/ 2742291 w 3619883"/>
                <a:gd name="connsiteY88" fmla="*/ 92282 h 4275461"/>
                <a:gd name="connsiteX89" fmla="*/ 2851974 w 3619883"/>
                <a:gd name="connsiteY89" fmla="*/ 109227 h 4275461"/>
                <a:gd name="connsiteX90" fmla="*/ 2907643 w 3619883"/>
                <a:gd name="connsiteY90" fmla="*/ 100020 h 4275461"/>
                <a:gd name="connsiteX91" fmla="*/ 2944022 w 3619883"/>
                <a:gd name="connsiteY91" fmla="*/ 30853 h 4275461"/>
                <a:gd name="connsiteX92" fmla="*/ 3022289 w 3619883"/>
                <a:gd name="connsiteY92" fmla="*/ 10893 h 4275461"/>
                <a:gd name="connsiteX93" fmla="*/ 3054807 w 3619883"/>
                <a:gd name="connsiteY93" fmla="*/ 24226 h 4275461"/>
                <a:gd name="connsiteX94" fmla="*/ 3141892 w 3619883"/>
                <a:gd name="connsiteY94" fmla="*/ 51925 h 4275461"/>
                <a:gd name="connsiteX95" fmla="*/ 3185711 w 3619883"/>
                <a:gd name="connsiteY95" fmla="*/ 59881 h 4275461"/>
                <a:gd name="connsiteX96" fmla="*/ 3219056 w 3619883"/>
                <a:gd name="connsiteY96" fmla="*/ 55536 h 4275461"/>
                <a:gd name="connsiteX97" fmla="*/ 3263425 w 3619883"/>
                <a:gd name="connsiteY97" fmla="*/ 51706 h 4275461"/>
                <a:gd name="connsiteX98" fmla="*/ 3296219 w 3619883"/>
                <a:gd name="connsiteY98" fmla="*/ 59147 h 4275461"/>
                <a:gd name="connsiteX99" fmla="*/ 3319094 w 3619883"/>
                <a:gd name="connsiteY99" fmla="*/ 42500 h 4275461"/>
                <a:gd name="connsiteX100" fmla="*/ 3420511 w 3619883"/>
                <a:gd name="connsiteY100" fmla="*/ 0 h 4275461"/>
                <a:gd name="connsiteX101" fmla="*/ 3453305 w 3619883"/>
                <a:gd name="connsiteY101" fmla="*/ 7440 h 4275461"/>
                <a:gd name="connsiteX102" fmla="*/ 3496571 w 3619883"/>
                <a:gd name="connsiteY102" fmla="*/ 27182 h 4275461"/>
                <a:gd name="connsiteX103" fmla="*/ 3602117 w 3619883"/>
                <a:gd name="connsiteY103" fmla="*/ 132521 h 4275461"/>
                <a:gd name="connsiteX104" fmla="*/ 3619883 w 3619883"/>
                <a:gd name="connsiteY104" fmla="*/ 140049 h 4275461"/>
                <a:gd name="connsiteX105" fmla="*/ 3619883 w 3619883"/>
                <a:gd name="connsiteY10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405151 w 3619883"/>
                <a:gd name="connsiteY15" fmla="*/ 3951392 h 4275461"/>
                <a:gd name="connsiteX16" fmla="*/ 1405151 w 3619883"/>
                <a:gd name="connsiteY16" fmla="*/ 4128157 h 4275461"/>
                <a:gd name="connsiteX17" fmla="*/ 1468988 w 3619883"/>
                <a:gd name="connsiteY17" fmla="*/ 4128157 h 4275461"/>
                <a:gd name="connsiteX18" fmla="*/ 1427396 w 3619883"/>
                <a:gd name="connsiteY18" fmla="*/ 4275461 h 4275461"/>
                <a:gd name="connsiteX19" fmla="*/ 1210751 w 3619883"/>
                <a:gd name="connsiteY19" fmla="*/ 4275461 h 4275461"/>
                <a:gd name="connsiteX20" fmla="*/ 1210751 w 3619883"/>
                <a:gd name="connsiteY20" fmla="*/ 4128157 h 4275461"/>
                <a:gd name="connsiteX21" fmla="*/ 1271978 w 3619883"/>
                <a:gd name="connsiteY21" fmla="*/ 4128157 h 4275461"/>
                <a:gd name="connsiteX22" fmla="*/ 1271978 w 3619883"/>
                <a:gd name="connsiteY22" fmla="*/ 3951392 h 4275461"/>
                <a:gd name="connsiteX23" fmla="*/ 1094193 w 3619883"/>
                <a:gd name="connsiteY23" fmla="*/ 3951392 h 4275461"/>
                <a:gd name="connsiteX24" fmla="*/ 1094193 w 3619883"/>
                <a:gd name="connsiteY24" fmla="*/ 4128157 h 4275461"/>
                <a:gd name="connsiteX25" fmla="*/ 1140354 w 3619883"/>
                <a:gd name="connsiteY25" fmla="*/ 4128157 h 4275461"/>
                <a:gd name="connsiteX26" fmla="*/ 1140354 w 3619883"/>
                <a:gd name="connsiteY26" fmla="*/ 4275461 h 4275461"/>
                <a:gd name="connsiteX27" fmla="*/ 953807 w 3619883"/>
                <a:gd name="connsiteY27" fmla="*/ 4275461 h 4275461"/>
                <a:gd name="connsiteX28" fmla="*/ 912215 w 3619883"/>
                <a:gd name="connsiteY28" fmla="*/ 4128157 h 4275461"/>
                <a:gd name="connsiteX29" fmla="*/ 961020 w 3619883"/>
                <a:gd name="connsiteY29" fmla="*/ 4128157 h 4275461"/>
                <a:gd name="connsiteX30" fmla="*/ 961020 w 3619883"/>
                <a:gd name="connsiteY30" fmla="*/ 3951392 h 4275461"/>
                <a:gd name="connsiteX31" fmla="*/ 783235 w 3619883"/>
                <a:gd name="connsiteY31" fmla="*/ 3951392 h 4275461"/>
                <a:gd name="connsiteX32" fmla="*/ 783235 w 3619883"/>
                <a:gd name="connsiteY32" fmla="*/ 4128157 h 4275461"/>
                <a:gd name="connsiteX33" fmla="*/ 871024 w 3619883"/>
                <a:gd name="connsiteY33" fmla="*/ 4128157 h 4275461"/>
                <a:gd name="connsiteX34" fmla="*/ 829432 w 3619883"/>
                <a:gd name="connsiteY34" fmla="*/ 4275461 h 4275461"/>
                <a:gd name="connsiteX35" fmla="*/ 611484 w 3619883"/>
                <a:gd name="connsiteY35" fmla="*/ 4275461 h 4275461"/>
                <a:gd name="connsiteX36" fmla="*/ 621247 w 3619883"/>
                <a:gd name="connsiteY36" fmla="*/ 4128157 h 4275461"/>
                <a:gd name="connsiteX37" fmla="*/ 650062 w 3619883"/>
                <a:gd name="connsiteY37" fmla="*/ 4128157 h 4275461"/>
                <a:gd name="connsiteX38" fmla="*/ 650062 w 3619883"/>
                <a:gd name="connsiteY38" fmla="*/ 3951392 h 4275461"/>
                <a:gd name="connsiteX39" fmla="*/ 472277 w 3619883"/>
                <a:gd name="connsiteY39" fmla="*/ 3951392 h 4275461"/>
                <a:gd name="connsiteX40" fmla="*/ 472277 w 3619883"/>
                <a:gd name="connsiteY40" fmla="*/ 4128157 h 4275461"/>
                <a:gd name="connsiteX41" fmla="*/ 522650 w 3619883"/>
                <a:gd name="connsiteY41" fmla="*/ 4128157 h 4275461"/>
                <a:gd name="connsiteX42" fmla="*/ 573998 w 3619883"/>
                <a:gd name="connsiteY42" fmla="*/ 4275461 h 4275461"/>
                <a:gd name="connsiteX43" fmla="*/ 336164 w 3619883"/>
                <a:gd name="connsiteY43" fmla="*/ 4275461 h 4275461"/>
                <a:gd name="connsiteX44" fmla="*/ 294572 w 3619883"/>
                <a:gd name="connsiteY44" fmla="*/ 4128157 h 4275461"/>
                <a:gd name="connsiteX45" fmla="*/ 339106 w 3619883"/>
                <a:gd name="connsiteY45" fmla="*/ 4128157 h 4275461"/>
                <a:gd name="connsiteX46" fmla="*/ 339106 w 3619883"/>
                <a:gd name="connsiteY46" fmla="*/ 3951392 h 4275461"/>
                <a:gd name="connsiteX47" fmla="*/ 161321 w 3619883"/>
                <a:gd name="connsiteY47" fmla="*/ 3951392 h 4275461"/>
                <a:gd name="connsiteX48" fmla="*/ 161321 w 3619883"/>
                <a:gd name="connsiteY48" fmla="*/ 4128157 h 4275461"/>
                <a:gd name="connsiteX49" fmla="*/ 230914 w 3619883"/>
                <a:gd name="connsiteY49" fmla="*/ 4128157 h 4275461"/>
                <a:gd name="connsiteX50" fmla="*/ 189322 w 3619883"/>
                <a:gd name="connsiteY50" fmla="*/ 4275461 h 4275461"/>
                <a:gd name="connsiteX51" fmla="*/ 0 w 3619883"/>
                <a:gd name="connsiteY51" fmla="*/ 4275461 h 4275461"/>
                <a:gd name="connsiteX52" fmla="*/ 0 w 3619883"/>
                <a:gd name="connsiteY52" fmla="*/ 42229 h 4275461"/>
                <a:gd name="connsiteX53" fmla="*/ 42464 w 3619883"/>
                <a:gd name="connsiteY53" fmla="*/ 40518 h 4275461"/>
                <a:gd name="connsiteX54" fmla="*/ 137733 w 3619883"/>
                <a:gd name="connsiteY54" fmla="*/ 35355 h 4275461"/>
                <a:gd name="connsiteX55" fmla="*/ 270565 w 3619883"/>
                <a:gd name="connsiteY55" fmla="*/ 29759 h 4275461"/>
                <a:gd name="connsiteX56" fmla="*/ 479734 w 3619883"/>
                <a:gd name="connsiteY56" fmla="*/ 45455 h 4275461"/>
                <a:gd name="connsiteX57" fmla="*/ 524103 w 3619883"/>
                <a:gd name="connsiteY57" fmla="*/ 41625 h 4275461"/>
                <a:gd name="connsiteX58" fmla="*/ 624416 w 3619883"/>
                <a:gd name="connsiteY58" fmla="*/ 22696 h 4275461"/>
                <a:gd name="connsiteX59" fmla="*/ 657762 w 3619883"/>
                <a:gd name="connsiteY59" fmla="*/ 18351 h 4275461"/>
                <a:gd name="connsiteX60" fmla="*/ 690557 w 3619883"/>
                <a:gd name="connsiteY60" fmla="*/ 25792 h 4275461"/>
                <a:gd name="connsiteX61" fmla="*/ 745123 w 3619883"/>
                <a:gd name="connsiteY61" fmla="*/ 40157 h 4275461"/>
                <a:gd name="connsiteX62" fmla="*/ 789493 w 3619883"/>
                <a:gd name="connsiteY62" fmla="*/ 36327 h 4275461"/>
                <a:gd name="connsiteX63" fmla="*/ 854255 w 3619883"/>
                <a:gd name="connsiteY63" fmla="*/ 68887 h 4275461"/>
                <a:gd name="connsiteX64" fmla="*/ 897520 w 3619883"/>
                <a:gd name="connsiteY64" fmla="*/ 88629 h 4275461"/>
                <a:gd name="connsiteX65" fmla="*/ 940510 w 3619883"/>
                <a:gd name="connsiteY65" fmla="*/ 114265 h 4275461"/>
                <a:gd name="connsiteX66" fmla="*/ 1082712 w 3619883"/>
                <a:gd name="connsiteY66" fmla="*/ 144543 h 4275461"/>
                <a:gd name="connsiteX67" fmla="*/ 1205348 w 3619883"/>
                <a:gd name="connsiteY67" fmla="*/ 120753 h 4275461"/>
                <a:gd name="connsiteX68" fmla="*/ 1271764 w 3619883"/>
                <a:gd name="connsiteY68" fmla="*/ 117956 h 4275461"/>
                <a:gd name="connsiteX69" fmla="*/ 1315583 w 3619883"/>
                <a:gd name="connsiteY69" fmla="*/ 125912 h 4275461"/>
                <a:gd name="connsiteX70" fmla="*/ 1359125 w 3619883"/>
                <a:gd name="connsiteY70" fmla="*/ 139761 h 4275461"/>
                <a:gd name="connsiteX71" fmla="*/ 1391919 w 3619883"/>
                <a:gd name="connsiteY71" fmla="*/ 147202 h 4275461"/>
                <a:gd name="connsiteX72" fmla="*/ 1436563 w 3619883"/>
                <a:gd name="connsiteY72" fmla="*/ 137480 h 4275461"/>
                <a:gd name="connsiteX73" fmla="*/ 1471566 w 3619883"/>
                <a:gd name="connsiteY73" fmla="*/ 97777 h 4275461"/>
                <a:gd name="connsiteX74" fmla="*/ 1505739 w 3619883"/>
                <a:gd name="connsiteY74" fmla="*/ 75753 h 4275461"/>
                <a:gd name="connsiteX75" fmla="*/ 1590891 w 3619883"/>
                <a:gd name="connsiteY75" fmla="*/ 144702 h 4275461"/>
                <a:gd name="connsiteX76" fmla="*/ 1625616 w 3619883"/>
                <a:gd name="connsiteY76" fmla="*/ 110893 h 4275461"/>
                <a:gd name="connsiteX77" fmla="*/ 1658964 w 3619883"/>
                <a:gd name="connsiteY77" fmla="*/ 106547 h 4275461"/>
                <a:gd name="connsiteX78" fmla="*/ 1746598 w 3619883"/>
                <a:gd name="connsiteY78" fmla="*/ 122460 h 4275461"/>
                <a:gd name="connsiteX79" fmla="*/ 1811913 w 3619883"/>
                <a:gd name="connsiteY79" fmla="*/ 143234 h 4275461"/>
                <a:gd name="connsiteX80" fmla="*/ 1856557 w 3619883"/>
                <a:gd name="connsiteY80" fmla="*/ 133511 h 4275461"/>
                <a:gd name="connsiteX81" fmla="*/ 2066003 w 3619883"/>
                <a:gd name="connsiteY81" fmla="*/ 143313 h 4275461"/>
                <a:gd name="connsiteX82" fmla="*/ 2177615 w 3619883"/>
                <a:gd name="connsiteY82" fmla="*/ 119007 h 4275461"/>
                <a:gd name="connsiteX83" fmla="*/ 2255883 w 3619883"/>
                <a:gd name="connsiteY83" fmla="*/ 99047 h 4275461"/>
                <a:gd name="connsiteX84" fmla="*/ 2344622 w 3619883"/>
                <a:gd name="connsiteY84" fmla="*/ 91388 h 4275461"/>
                <a:gd name="connsiteX85" fmla="*/ 2455682 w 3619883"/>
                <a:gd name="connsiteY85" fmla="*/ 78869 h 4275461"/>
                <a:gd name="connsiteX86" fmla="*/ 2632609 w 3619883"/>
                <a:gd name="connsiteY86" fmla="*/ 75338 h 4275461"/>
                <a:gd name="connsiteX87" fmla="*/ 2742291 w 3619883"/>
                <a:gd name="connsiteY87" fmla="*/ 92282 h 4275461"/>
                <a:gd name="connsiteX88" fmla="*/ 2851974 w 3619883"/>
                <a:gd name="connsiteY88" fmla="*/ 109227 h 4275461"/>
                <a:gd name="connsiteX89" fmla="*/ 2907643 w 3619883"/>
                <a:gd name="connsiteY89" fmla="*/ 100020 h 4275461"/>
                <a:gd name="connsiteX90" fmla="*/ 2944022 w 3619883"/>
                <a:gd name="connsiteY90" fmla="*/ 30853 h 4275461"/>
                <a:gd name="connsiteX91" fmla="*/ 3022289 w 3619883"/>
                <a:gd name="connsiteY91" fmla="*/ 10893 h 4275461"/>
                <a:gd name="connsiteX92" fmla="*/ 3054807 w 3619883"/>
                <a:gd name="connsiteY92" fmla="*/ 24226 h 4275461"/>
                <a:gd name="connsiteX93" fmla="*/ 3141892 w 3619883"/>
                <a:gd name="connsiteY93" fmla="*/ 51925 h 4275461"/>
                <a:gd name="connsiteX94" fmla="*/ 3185711 w 3619883"/>
                <a:gd name="connsiteY94" fmla="*/ 59881 h 4275461"/>
                <a:gd name="connsiteX95" fmla="*/ 3219056 w 3619883"/>
                <a:gd name="connsiteY95" fmla="*/ 55536 h 4275461"/>
                <a:gd name="connsiteX96" fmla="*/ 3263425 w 3619883"/>
                <a:gd name="connsiteY96" fmla="*/ 51706 h 4275461"/>
                <a:gd name="connsiteX97" fmla="*/ 3296219 w 3619883"/>
                <a:gd name="connsiteY97" fmla="*/ 59147 h 4275461"/>
                <a:gd name="connsiteX98" fmla="*/ 3319094 w 3619883"/>
                <a:gd name="connsiteY98" fmla="*/ 42500 h 4275461"/>
                <a:gd name="connsiteX99" fmla="*/ 3420511 w 3619883"/>
                <a:gd name="connsiteY99" fmla="*/ 0 h 4275461"/>
                <a:gd name="connsiteX100" fmla="*/ 3453305 w 3619883"/>
                <a:gd name="connsiteY100" fmla="*/ 7440 h 4275461"/>
                <a:gd name="connsiteX101" fmla="*/ 3496571 w 3619883"/>
                <a:gd name="connsiteY101" fmla="*/ 27182 h 4275461"/>
                <a:gd name="connsiteX102" fmla="*/ 3602117 w 3619883"/>
                <a:gd name="connsiteY102" fmla="*/ 132521 h 4275461"/>
                <a:gd name="connsiteX103" fmla="*/ 3619883 w 3619883"/>
                <a:gd name="connsiteY103" fmla="*/ 140049 h 4275461"/>
                <a:gd name="connsiteX104" fmla="*/ 3619883 w 3619883"/>
                <a:gd name="connsiteY10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05151 w 3619883"/>
                <a:gd name="connsiteY15" fmla="*/ 4128157 h 4275461"/>
                <a:gd name="connsiteX16" fmla="*/ 1468988 w 3619883"/>
                <a:gd name="connsiteY16" fmla="*/ 4128157 h 4275461"/>
                <a:gd name="connsiteX17" fmla="*/ 1427396 w 3619883"/>
                <a:gd name="connsiteY17" fmla="*/ 4275461 h 4275461"/>
                <a:gd name="connsiteX18" fmla="*/ 1210751 w 3619883"/>
                <a:gd name="connsiteY18" fmla="*/ 4275461 h 4275461"/>
                <a:gd name="connsiteX19" fmla="*/ 1210751 w 3619883"/>
                <a:gd name="connsiteY19" fmla="*/ 4128157 h 4275461"/>
                <a:gd name="connsiteX20" fmla="*/ 1271978 w 3619883"/>
                <a:gd name="connsiteY20" fmla="*/ 4128157 h 4275461"/>
                <a:gd name="connsiteX21" fmla="*/ 1271978 w 3619883"/>
                <a:gd name="connsiteY21" fmla="*/ 3951392 h 4275461"/>
                <a:gd name="connsiteX22" fmla="*/ 1094193 w 3619883"/>
                <a:gd name="connsiteY22" fmla="*/ 3951392 h 4275461"/>
                <a:gd name="connsiteX23" fmla="*/ 1094193 w 3619883"/>
                <a:gd name="connsiteY23" fmla="*/ 4128157 h 4275461"/>
                <a:gd name="connsiteX24" fmla="*/ 1140354 w 3619883"/>
                <a:gd name="connsiteY24" fmla="*/ 4128157 h 4275461"/>
                <a:gd name="connsiteX25" fmla="*/ 1140354 w 3619883"/>
                <a:gd name="connsiteY25" fmla="*/ 4275461 h 4275461"/>
                <a:gd name="connsiteX26" fmla="*/ 953807 w 3619883"/>
                <a:gd name="connsiteY26" fmla="*/ 4275461 h 4275461"/>
                <a:gd name="connsiteX27" fmla="*/ 912215 w 3619883"/>
                <a:gd name="connsiteY27" fmla="*/ 4128157 h 4275461"/>
                <a:gd name="connsiteX28" fmla="*/ 961020 w 3619883"/>
                <a:gd name="connsiteY28" fmla="*/ 4128157 h 4275461"/>
                <a:gd name="connsiteX29" fmla="*/ 961020 w 3619883"/>
                <a:gd name="connsiteY29" fmla="*/ 3951392 h 4275461"/>
                <a:gd name="connsiteX30" fmla="*/ 783235 w 3619883"/>
                <a:gd name="connsiteY30" fmla="*/ 3951392 h 4275461"/>
                <a:gd name="connsiteX31" fmla="*/ 783235 w 3619883"/>
                <a:gd name="connsiteY31" fmla="*/ 4128157 h 4275461"/>
                <a:gd name="connsiteX32" fmla="*/ 871024 w 3619883"/>
                <a:gd name="connsiteY32" fmla="*/ 4128157 h 4275461"/>
                <a:gd name="connsiteX33" fmla="*/ 829432 w 3619883"/>
                <a:gd name="connsiteY33" fmla="*/ 4275461 h 4275461"/>
                <a:gd name="connsiteX34" fmla="*/ 611484 w 3619883"/>
                <a:gd name="connsiteY34" fmla="*/ 4275461 h 4275461"/>
                <a:gd name="connsiteX35" fmla="*/ 621247 w 3619883"/>
                <a:gd name="connsiteY35" fmla="*/ 4128157 h 4275461"/>
                <a:gd name="connsiteX36" fmla="*/ 650062 w 3619883"/>
                <a:gd name="connsiteY36" fmla="*/ 4128157 h 4275461"/>
                <a:gd name="connsiteX37" fmla="*/ 650062 w 3619883"/>
                <a:gd name="connsiteY37" fmla="*/ 3951392 h 4275461"/>
                <a:gd name="connsiteX38" fmla="*/ 472277 w 3619883"/>
                <a:gd name="connsiteY38" fmla="*/ 3951392 h 4275461"/>
                <a:gd name="connsiteX39" fmla="*/ 472277 w 3619883"/>
                <a:gd name="connsiteY39" fmla="*/ 4128157 h 4275461"/>
                <a:gd name="connsiteX40" fmla="*/ 522650 w 3619883"/>
                <a:gd name="connsiteY40" fmla="*/ 4128157 h 4275461"/>
                <a:gd name="connsiteX41" fmla="*/ 573998 w 3619883"/>
                <a:gd name="connsiteY41" fmla="*/ 4275461 h 4275461"/>
                <a:gd name="connsiteX42" fmla="*/ 336164 w 3619883"/>
                <a:gd name="connsiteY42" fmla="*/ 4275461 h 4275461"/>
                <a:gd name="connsiteX43" fmla="*/ 294572 w 3619883"/>
                <a:gd name="connsiteY43" fmla="*/ 4128157 h 4275461"/>
                <a:gd name="connsiteX44" fmla="*/ 339106 w 3619883"/>
                <a:gd name="connsiteY44" fmla="*/ 4128157 h 4275461"/>
                <a:gd name="connsiteX45" fmla="*/ 339106 w 3619883"/>
                <a:gd name="connsiteY45" fmla="*/ 3951392 h 4275461"/>
                <a:gd name="connsiteX46" fmla="*/ 161321 w 3619883"/>
                <a:gd name="connsiteY46" fmla="*/ 3951392 h 4275461"/>
                <a:gd name="connsiteX47" fmla="*/ 161321 w 3619883"/>
                <a:gd name="connsiteY47" fmla="*/ 4128157 h 4275461"/>
                <a:gd name="connsiteX48" fmla="*/ 230914 w 3619883"/>
                <a:gd name="connsiteY48" fmla="*/ 4128157 h 4275461"/>
                <a:gd name="connsiteX49" fmla="*/ 189322 w 3619883"/>
                <a:gd name="connsiteY49" fmla="*/ 4275461 h 4275461"/>
                <a:gd name="connsiteX50" fmla="*/ 0 w 3619883"/>
                <a:gd name="connsiteY50" fmla="*/ 4275461 h 4275461"/>
                <a:gd name="connsiteX51" fmla="*/ 0 w 3619883"/>
                <a:gd name="connsiteY51" fmla="*/ 42229 h 4275461"/>
                <a:gd name="connsiteX52" fmla="*/ 42464 w 3619883"/>
                <a:gd name="connsiteY52" fmla="*/ 40518 h 4275461"/>
                <a:gd name="connsiteX53" fmla="*/ 137733 w 3619883"/>
                <a:gd name="connsiteY53" fmla="*/ 35355 h 4275461"/>
                <a:gd name="connsiteX54" fmla="*/ 270565 w 3619883"/>
                <a:gd name="connsiteY54" fmla="*/ 29759 h 4275461"/>
                <a:gd name="connsiteX55" fmla="*/ 479734 w 3619883"/>
                <a:gd name="connsiteY55" fmla="*/ 45455 h 4275461"/>
                <a:gd name="connsiteX56" fmla="*/ 524103 w 3619883"/>
                <a:gd name="connsiteY56" fmla="*/ 41625 h 4275461"/>
                <a:gd name="connsiteX57" fmla="*/ 624416 w 3619883"/>
                <a:gd name="connsiteY57" fmla="*/ 22696 h 4275461"/>
                <a:gd name="connsiteX58" fmla="*/ 657762 w 3619883"/>
                <a:gd name="connsiteY58" fmla="*/ 18351 h 4275461"/>
                <a:gd name="connsiteX59" fmla="*/ 690557 w 3619883"/>
                <a:gd name="connsiteY59" fmla="*/ 25792 h 4275461"/>
                <a:gd name="connsiteX60" fmla="*/ 745123 w 3619883"/>
                <a:gd name="connsiteY60" fmla="*/ 40157 h 4275461"/>
                <a:gd name="connsiteX61" fmla="*/ 789493 w 3619883"/>
                <a:gd name="connsiteY61" fmla="*/ 36327 h 4275461"/>
                <a:gd name="connsiteX62" fmla="*/ 854255 w 3619883"/>
                <a:gd name="connsiteY62" fmla="*/ 68887 h 4275461"/>
                <a:gd name="connsiteX63" fmla="*/ 897520 w 3619883"/>
                <a:gd name="connsiteY63" fmla="*/ 88629 h 4275461"/>
                <a:gd name="connsiteX64" fmla="*/ 940510 w 3619883"/>
                <a:gd name="connsiteY64" fmla="*/ 114265 h 4275461"/>
                <a:gd name="connsiteX65" fmla="*/ 1082712 w 3619883"/>
                <a:gd name="connsiteY65" fmla="*/ 144543 h 4275461"/>
                <a:gd name="connsiteX66" fmla="*/ 1205348 w 3619883"/>
                <a:gd name="connsiteY66" fmla="*/ 120753 h 4275461"/>
                <a:gd name="connsiteX67" fmla="*/ 1271764 w 3619883"/>
                <a:gd name="connsiteY67" fmla="*/ 117956 h 4275461"/>
                <a:gd name="connsiteX68" fmla="*/ 1315583 w 3619883"/>
                <a:gd name="connsiteY68" fmla="*/ 125912 h 4275461"/>
                <a:gd name="connsiteX69" fmla="*/ 1359125 w 3619883"/>
                <a:gd name="connsiteY69" fmla="*/ 139761 h 4275461"/>
                <a:gd name="connsiteX70" fmla="*/ 1391919 w 3619883"/>
                <a:gd name="connsiteY70" fmla="*/ 147202 h 4275461"/>
                <a:gd name="connsiteX71" fmla="*/ 1436563 w 3619883"/>
                <a:gd name="connsiteY71" fmla="*/ 137480 h 4275461"/>
                <a:gd name="connsiteX72" fmla="*/ 1471566 w 3619883"/>
                <a:gd name="connsiteY72" fmla="*/ 97777 h 4275461"/>
                <a:gd name="connsiteX73" fmla="*/ 1505739 w 3619883"/>
                <a:gd name="connsiteY73" fmla="*/ 75753 h 4275461"/>
                <a:gd name="connsiteX74" fmla="*/ 1590891 w 3619883"/>
                <a:gd name="connsiteY74" fmla="*/ 144702 h 4275461"/>
                <a:gd name="connsiteX75" fmla="*/ 1625616 w 3619883"/>
                <a:gd name="connsiteY75" fmla="*/ 110893 h 4275461"/>
                <a:gd name="connsiteX76" fmla="*/ 1658964 w 3619883"/>
                <a:gd name="connsiteY76" fmla="*/ 106547 h 4275461"/>
                <a:gd name="connsiteX77" fmla="*/ 1746598 w 3619883"/>
                <a:gd name="connsiteY77" fmla="*/ 122460 h 4275461"/>
                <a:gd name="connsiteX78" fmla="*/ 1811913 w 3619883"/>
                <a:gd name="connsiteY78" fmla="*/ 143234 h 4275461"/>
                <a:gd name="connsiteX79" fmla="*/ 1856557 w 3619883"/>
                <a:gd name="connsiteY79" fmla="*/ 133511 h 4275461"/>
                <a:gd name="connsiteX80" fmla="*/ 2066003 w 3619883"/>
                <a:gd name="connsiteY80" fmla="*/ 143313 h 4275461"/>
                <a:gd name="connsiteX81" fmla="*/ 2177615 w 3619883"/>
                <a:gd name="connsiteY81" fmla="*/ 119007 h 4275461"/>
                <a:gd name="connsiteX82" fmla="*/ 2255883 w 3619883"/>
                <a:gd name="connsiteY82" fmla="*/ 99047 h 4275461"/>
                <a:gd name="connsiteX83" fmla="*/ 2344622 w 3619883"/>
                <a:gd name="connsiteY83" fmla="*/ 91388 h 4275461"/>
                <a:gd name="connsiteX84" fmla="*/ 2455682 w 3619883"/>
                <a:gd name="connsiteY84" fmla="*/ 78869 h 4275461"/>
                <a:gd name="connsiteX85" fmla="*/ 2632609 w 3619883"/>
                <a:gd name="connsiteY85" fmla="*/ 75338 h 4275461"/>
                <a:gd name="connsiteX86" fmla="*/ 2742291 w 3619883"/>
                <a:gd name="connsiteY86" fmla="*/ 92282 h 4275461"/>
                <a:gd name="connsiteX87" fmla="*/ 2851974 w 3619883"/>
                <a:gd name="connsiteY87" fmla="*/ 109227 h 4275461"/>
                <a:gd name="connsiteX88" fmla="*/ 2907643 w 3619883"/>
                <a:gd name="connsiteY88" fmla="*/ 100020 h 4275461"/>
                <a:gd name="connsiteX89" fmla="*/ 2944022 w 3619883"/>
                <a:gd name="connsiteY89" fmla="*/ 30853 h 4275461"/>
                <a:gd name="connsiteX90" fmla="*/ 3022289 w 3619883"/>
                <a:gd name="connsiteY90" fmla="*/ 10893 h 4275461"/>
                <a:gd name="connsiteX91" fmla="*/ 3054807 w 3619883"/>
                <a:gd name="connsiteY91" fmla="*/ 24226 h 4275461"/>
                <a:gd name="connsiteX92" fmla="*/ 3141892 w 3619883"/>
                <a:gd name="connsiteY92" fmla="*/ 51925 h 4275461"/>
                <a:gd name="connsiteX93" fmla="*/ 3185711 w 3619883"/>
                <a:gd name="connsiteY93" fmla="*/ 59881 h 4275461"/>
                <a:gd name="connsiteX94" fmla="*/ 3219056 w 3619883"/>
                <a:gd name="connsiteY94" fmla="*/ 55536 h 4275461"/>
                <a:gd name="connsiteX95" fmla="*/ 3263425 w 3619883"/>
                <a:gd name="connsiteY95" fmla="*/ 51706 h 4275461"/>
                <a:gd name="connsiteX96" fmla="*/ 3296219 w 3619883"/>
                <a:gd name="connsiteY96" fmla="*/ 59147 h 4275461"/>
                <a:gd name="connsiteX97" fmla="*/ 3319094 w 3619883"/>
                <a:gd name="connsiteY97" fmla="*/ 42500 h 4275461"/>
                <a:gd name="connsiteX98" fmla="*/ 3420511 w 3619883"/>
                <a:gd name="connsiteY98" fmla="*/ 0 h 4275461"/>
                <a:gd name="connsiteX99" fmla="*/ 3453305 w 3619883"/>
                <a:gd name="connsiteY99" fmla="*/ 7440 h 4275461"/>
                <a:gd name="connsiteX100" fmla="*/ 3496571 w 3619883"/>
                <a:gd name="connsiteY100" fmla="*/ 27182 h 4275461"/>
                <a:gd name="connsiteX101" fmla="*/ 3602117 w 3619883"/>
                <a:gd name="connsiteY101" fmla="*/ 132521 h 4275461"/>
                <a:gd name="connsiteX102" fmla="*/ 3619883 w 3619883"/>
                <a:gd name="connsiteY102" fmla="*/ 140049 h 4275461"/>
                <a:gd name="connsiteX103" fmla="*/ 3619883 w 3619883"/>
                <a:gd name="connsiteY10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05151 w 3619883"/>
                <a:gd name="connsiteY15" fmla="*/ 4128157 h 4275461"/>
                <a:gd name="connsiteX16" fmla="*/ 1427396 w 3619883"/>
                <a:gd name="connsiteY16" fmla="*/ 4275461 h 4275461"/>
                <a:gd name="connsiteX17" fmla="*/ 1210751 w 3619883"/>
                <a:gd name="connsiteY17" fmla="*/ 4275461 h 4275461"/>
                <a:gd name="connsiteX18" fmla="*/ 1210751 w 3619883"/>
                <a:gd name="connsiteY18" fmla="*/ 4128157 h 4275461"/>
                <a:gd name="connsiteX19" fmla="*/ 1271978 w 3619883"/>
                <a:gd name="connsiteY19" fmla="*/ 4128157 h 4275461"/>
                <a:gd name="connsiteX20" fmla="*/ 1271978 w 3619883"/>
                <a:gd name="connsiteY20" fmla="*/ 3951392 h 4275461"/>
                <a:gd name="connsiteX21" fmla="*/ 1094193 w 3619883"/>
                <a:gd name="connsiteY21" fmla="*/ 3951392 h 4275461"/>
                <a:gd name="connsiteX22" fmla="*/ 1094193 w 3619883"/>
                <a:gd name="connsiteY22" fmla="*/ 4128157 h 4275461"/>
                <a:gd name="connsiteX23" fmla="*/ 1140354 w 3619883"/>
                <a:gd name="connsiteY23" fmla="*/ 4128157 h 4275461"/>
                <a:gd name="connsiteX24" fmla="*/ 1140354 w 3619883"/>
                <a:gd name="connsiteY24" fmla="*/ 4275461 h 4275461"/>
                <a:gd name="connsiteX25" fmla="*/ 953807 w 3619883"/>
                <a:gd name="connsiteY25" fmla="*/ 4275461 h 4275461"/>
                <a:gd name="connsiteX26" fmla="*/ 912215 w 3619883"/>
                <a:gd name="connsiteY26" fmla="*/ 4128157 h 4275461"/>
                <a:gd name="connsiteX27" fmla="*/ 961020 w 3619883"/>
                <a:gd name="connsiteY27" fmla="*/ 4128157 h 4275461"/>
                <a:gd name="connsiteX28" fmla="*/ 961020 w 3619883"/>
                <a:gd name="connsiteY28" fmla="*/ 3951392 h 4275461"/>
                <a:gd name="connsiteX29" fmla="*/ 783235 w 3619883"/>
                <a:gd name="connsiteY29" fmla="*/ 3951392 h 4275461"/>
                <a:gd name="connsiteX30" fmla="*/ 783235 w 3619883"/>
                <a:gd name="connsiteY30" fmla="*/ 4128157 h 4275461"/>
                <a:gd name="connsiteX31" fmla="*/ 871024 w 3619883"/>
                <a:gd name="connsiteY31" fmla="*/ 4128157 h 4275461"/>
                <a:gd name="connsiteX32" fmla="*/ 829432 w 3619883"/>
                <a:gd name="connsiteY32" fmla="*/ 4275461 h 4275461"/>
                <a:gd name="connsiteX33" fmla="*/ 611484 w 3619883"/>
                <a:gd name="connsiteY33" fmla="*/ 4275461 h 4275461"/>
                <a:gd name="connsiteX34" fmla="*/ 621247 w 3619883"/>
                <a:gd name="connsiteY34" fmla="*/ 4128157 h 4275461"/>
                <a:gd name="connsiteX35" fmla="*/ 650062 w 3619883"/>
                <a:gd name="connsiteY35" fmla="*/ 4128157 h 4275461"/>
                <a:gd name="connsiteX36" fmla="*/ 650062 w 3619883"/>
                <a:gd name="connsiteY36" fmla="*/ 3951392 h 4275461"/>
                <a:gd name="connsiteX37" fmla="*/ 472277 w 3619883"/>
                <a:gd name="connsiteY37" fmla="*/ 3951392 h 4275461"/>
                <a:gd name="connsiteX38" fmla="*/ 472277 w 3619883"/>
                <a:gd name="connsiteY38" fmla="*/ 4128157 h 4275461"/>
                <a:gd name="connsiteX39" fmla="*/ 522650 w 3619883"/>
                <a:gd name="connsiteY39" fmla="*/ 4128157 h 4275461"/>
                <a:gd name="connsiteX40" fmla="*/ 573998 w 3619883"/>
                <a:gd name="connsiteY40" fmla="*/ 4275461 h 4275461"/>
                <a:gd name="connsiteX41" fmla="*/ 336164 w 3619883"/>
                <a:gd name="connsiteY41" fmla="*/ 4275461 h 4275461"/>
                <a:gd name="connsiteX42" fmla="*/ 294572 w 3619883"/>
                <a:gd name="connsiteY42" fmla="*/ 4128157 h 4275461"/>
                <a:gd name="connsiteX43" fmla="*/ 339106 w 3619883"/>
                <a:gd name="connsiteY43" fmla="*/ 4128157 h 4275461"/>
                <a:gd name="connsiteX44" fmla="*/ 339106 w 3619883"/>
                <a:gd name="connsiteY44" fmla="*/ 3951392 h 4275461"/>
                <a:gd name="connsiteX45" fmla="*/ 161321 w 3619883"/>
                <a:gd name="connsiteY45" fmla="*/ 3951392 h 4275461"/>
                <a:gd name="connsiteX46" fmla="*/ 161321 w 3619883"/>
                <a:gd name="connsiteY46" fmla="*/ 4128157 h 4275461"/>
                <a:gd name="connsiteX47" fmla="*/ 230914 w 3619883"/>
                <a:gd name="connsiteY47" fmla="*/ 4128157 h 4275461"/>
                <a:gd name="connsiteX48" fmla="*/ 189322 w 3619883"/>
                <a:gd name="connsiteY48" fmla="*/ 4275461 h 4275461"/>
                <a:gd name="connsiteX49" fmla="*/ 0 w 3619883"/>
                <a:gd name="connsiteY49" fmla="*/ 4275461 h 4275461"/>
                <a:gd name="connsiteX50" fmla="*/ 0 w 3619883"/>
                <a:gd name="connsiteY50" fmla="*/ 42229 h 4275461"/>
                <a:gd name="connsiteX51" fmla="*/ 42464 w 3619883"/>
                <a:gd name="connsiteY51" fmla="*/ 40518 h 4275461"/>
                <a:gd name="connsiteX52" fmla="*/ 137733 w 3619883"/>
                <a:gd name="connsiteY52" fmla="*/ 35355 h 4275461"/>
                <a:gd name="connsiteX53" fmla="*/ 270565 w 3619883"/>
                <a:gd name="connsiteY53" fmla="*/ 29759 h 4275461"/>
                <a:gd name="connsiteX54" fmla="*/ 479734 w 3619883"/>
                <a:gd name="connsiteY54" fmla="*/ 45455 h 4275461"/>
                <a:gd name="connsiteX55" fmla="*/ 524103 w 3619883"/>
                <a:gd name="connsiteY55" fmla="*/ 41625 h 4275461"/>
                <a:gd name="connsiteX56" fmla="*/ 624416 w 3619883"/>
                <a:gd name="connsiteY56" fmla="*/ 22696 h 4275461"/>
                <a:gd name="connsiteX57" fmla="*/ 657762 w 3619883"/>
                <a:gd name="connsiteY57" fmla="*/ 18351 h 4275461"/>
                <a:gd name="connsiteX58" fmla="*/ 690557 w 3619883"/>
                <a:gd name="connsiteY58" fmla="*/ 25792 h 4275461"/>
                <a:gd name="connsiteX59" fmla="*/ 745123 w 3619883"/>
                <a:gd name="connsiteY59" fmla="*/ 40157 h 4275461"/>
                <a:gd name="connsiteX60" fmla="*/ 789493 w 3619883"/>
                <a:gd name="connsiteY60" fmla="*/ 36327 h 4275461"/>
                <a:gd name="connsiteX61" fmla="*/ 854255 w 3619883"/>
                <a:gd name="connsiteY61" fmla="*/ 68887 h 4275461"/>
                <a:gd name="connsiteX62" fmla="*/ 897520 w 3619883"/>
                <a:gd name="connsiteY62" fmla="*/ 88629 h 4275461"/>
                <a:gd name="connsiteX63" fmla="*/ 940510 w 3619883"/>
                <a:gd name="connsiteY63" fmla="*/ 114265 h 4275461"/>
                <a:gd name="connsiteX64" fmla="*/ 1082712 w 3619883"/>
                <a:gd name="connsiteY64" fmla="*/ 144543 h 4275461"/>
                <a:gd name="connsiteX65" fmla="*/ 1205348 w 3619883"/>
                <a:gd name="connsiteY65" fmla="*/ 120753 h 4275461"/>
                <a:gd name="connsiteX66" fmla="*/ 1271764 w 3619883"/>
                <a:gd name="connsiteY66" fmla="*/ 117956 h 4275461"/>
                <a:gd name="connsiteX67" fmla="*/ 1315583 w 3619883"/>
                <a:gd name="connsiteY67" fmla="*/ 125912 h 4275461"/>
                <a:gd name="connsiteX68" fmla="*/ 1359125 w 3619883"/>
                <a:gd name="connsiteY68" fmla="*/ 139761 h 4275461"/>
                <a:gd name="connsiteX69" fmla="*/ 1391919 w 3619883"/>
                <a:gd name="connsiteY69" fmla="*/ 147202 h 4275461"/>
                <a:gd name="connsiteX70" fmla="*/ 1436563 w 3619883"/>
                <a:gd name="connsiteY70" fmla="*/ 137480 h 4275461"/>
                <a:gd name="connsiteX71" fmla="*/ 1471566 w 3619883"/>
                <a:gd name="connsiteY71" fmla="*/ 97777 h 4275461"/>
                <a:gd name="connsiteX72" fmla="*/ 1505739 w 3619883"/>
                <a:gd name="connsiteY72" fmla="*/ 75753 h 4275461"/>
                <a:gd name="connsiteX73" fmla="*/ 1590891 w 3619883"/>
                <a:gd name="connsiteY73" fmla="*/ 144702 h 4275461"/>
                <a:gd name="connsiteX74" fmla="*/ 1625616 w 3619883"/>
                <a:gd name="connsiteY74" fmla="*/ 110893 h 4275461"/>
                <a:gd name="connsiteX75" fmla="*/ 1658964 w 3619883"/>
                <a:gd name="connsiteY75" fmla="*/ 106547 h 4275461"/>
                <a:gd name="connsiteX76" fmla="*/ 1746598 w 3619883"/>
                <a:gd name="connsiteY76" fmla="*/ 122460 h 4275461"/>
                <a:gd name="connsiteX77" fmla="*/ 1811913 w 3619883"/>
                <a:gd name="connsiteY77" fmla="*/ 143234 h 4275461"/>
                <a:gd name="connsiteX78" fmla="*/ 1856557 w 3619883"/>
                <a:gd name="connsiteY78" fmla="*/ 133511 h 4275461"/>
                <a:gd name="connsiteX79" fmla="*/ 2066003 w 3619883"/>
                <a:gd name="connsiteY79" fmla="*/ 143313 h 4275461"/>
                <a:gd name="connsiteX80" fmla="*/ 2177615 w 3619883"/>
                <a:gd name="connsiteY80" fmla="*/ 119007 h 4275461"/>
                <a:gd name="connsiteX81" fmla="*/ 2255883 w 3619883"/>
                <a:gd name="connsiteY81" fmla="*/ 99047 h 4275461"/>
                <a:gd name="connsiteX82" fmla="*/ 2344622 w 3619883"/>
                <a:gd name="connsiteY82" fmla="*/ 91388 h 4275461"/>
                <a:gd name="connsiteX83" fmla="*/ 2455682 w 3619883"/>
                <a:gd name="connsiteY83" fmla="*/ 78869 h 4275461"/>
                <a:gd name="connsiteX84" fmla="*/ 2632609 w 3619883"/>
                <a:gd name="connsiteY84" fmla="*/ 75338 h 4275461"/>
                <a:gd name="connsiteX85" fmla="*/ 2742291 w 3619883"/>
                <a:gd name="connsiteY85" fmla="*/ 92282 h 4275461"/>
                <a:gd name="connsiteX86" fmla="*/ 2851974 w 3619883"/>
                <a:gd name="connsiteY86" fmla="*/ 109227 h 4275461"/>
                <a:gd name="connsiteX87" fmla="*/ 2907643 w 3619883"/>
                <a:gd name="connsiteY87" fmla="*/ 100020 h 4275461"/>
                <a:gd name="connsiteX88" fmla="*/ 2944022 w 3619883"/>
                <a:gd name="connsiteY88" fmla="*/ 30853 h 4275461"/>
                <a:gd name="connsiteX89" fmla="*/ 3022289 w 3619883"/>
                <a:gd name="connsiteY89" fmla="*/ 10893 h 4275461"/>
                <a:gd name="connsiteX90" fmla="*/ 3054807 w 3619883"/>
                <a:gd name="connsiteY90" fmla="*/ 24226 h 4275461"/>
                <a:gd name="connsiteX91" fmla="*/ 3141892 w 3619883"/>
                <a:gd name="connsiteY91" fmla="*/ 51925 h 4275461"/>
                <a:gd name="connsiteX92" fmla="*/ 3185711 w 3619883"/>
                <a:gd name="connsiteY92" fmla="*/ 59881 h 4275461"/>
                <a:gd name="connsiteX93" fmla="*/ 3219056 w 3619883"/>
                <a:gd name="connsiteY93" fmla="*/ 55536 h 4275461"/>
                <a:gd name="connsiteX94" fmla="*/ 3263425 w 3619883"/>
                <a:gd name="connsiteY94" fmla="*/ 51706 h 4275461"/>
                <a:gd name="connsiteX95" fmla="*/ 3296219 w 3619883"/>
                <a:gd name="connsiteY95" fmla="*/ 59147 h 4275461"/>
                <a:gd name="connsiteX96" fmla="*/ 3319094 w 3619883"/>
                <a:gd name="connsiteY96" fmla="*/ 42500 h 4275461"/>
                <a:gd name="connsiteX97" fmla="*/ 3420511 w 3619883"/>
                <a:gd name="connsiteY97" fmla="*/ 0 h 4275461"/>
                <a:gd name="connsiteX98" fmla="*/ 3453305 w 3619883"/>
                <a:gd name="connsiteY98" fmla="*/ 7440 h 4275461"/>
                <a:gd name="connsiteX99" fmla="*/ 3496571 w 3619883"/>
                <a:gd name="connsiteY99" fmla="*/ 27182 h 4275461"/>
                <a:gd name="connsiteX100" fmla="*/ 3602117 w 3619883"/>
                <a:gd name="connsiteY100" fmla="*/ 132521 h 4275461"/>
                <a:gd name="connsiteX101" fmla="*/ 3619883 w 3619883"/>
                <a:gd name="connsiteY101" fmla="*/ 140049 h 4275461"/>
                <a:gd name="connsiteX102" fmla="*/ 3619883 w 3619883"/>
                <a:gd name="connsiteY10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27396 w 3619883"/>
                <a:gd name="connsiteY15" fmla="*/ 4275461 h 4275461"/>
                <a:gd name="connsiteX16" fmla="*/ 1210751 w 3619883"/>
                <a:gd name="connsiteY16" fmla="*/ 4275461 h 4275461"/>
                <a:gd name="connsiteX17" fmla="*/ 1210751 w 3619883"/>
                <a:gd name="connsiteY17" fmla="*/ 4128157 h 4275461"/>
                <a:gd name="connsiteX18" fmla="*/ 1271978 w 3619883"/>
                <a:gd name="connsiteY18" fmla="*/ 4128157 h 4275461"/>
                <a:gd name="connsiteX19" fmla="*/ 1271978 w 3619883"/>
                <a:gd name="connsiteY19" fmla="*/ 3951392 h 4275461"/>
                <a:gd name="connsiteX20" fmla="*/ 1094193 w 3619883"/>
                <a:gd name="connsiteY20" fmla="*/ 3951392 h 4275461"/>
                <a:gd name="connsiteX21" fmla="*/ 1094193 w 3619883"/>
                <a:gd name="connsiteY21" fmla="*/ 4128157 h 4275461"/>
                <a:gd name="connsiteX22" fmla="*/ 1140354 w 3619883"/>
                <a:gd name="connsiteY22" fmla="*/ 4128157 h 4275461"/>
                <a:gd name="connsiteX23" fmla="*/ 1140354 w 3619883"/>
                <a:gd name="connsiteY23" fmla="*/ 4275461 h 4275461"/>
                <a:gd name="connsiteX24" fmla="*/ 953807 w 3619883"/>
                <a:gd name="connsiteY24" fmla="*/ 4275461 h 4275461"/>
                <a:gd name="connsiteX25" fmla="*/ 912215 w 3619883"/>
                <a:gd name="connsiteY25" fmla="*/ 4128157 h 4275461"/>
                <a:gd name="connsiteX26" fmla="*/ 961020 w 3619883"/>
                <a:gd name="connsiteY26" fmla="*/ 4128157 h 4275461"/>
                <a:gd name="connsiteX27" fmla="*/ 961020 w 3619883"/>
                <a:gd name="connsiteY27" fmla="*/ 3951392 h 4275461"/>
                <a:gd name="connsiteX28" fmla="*/ 783235 w 3619883"/>
                <a:gd name="connsiteY28" fmla="*/ 3951392 h 4275461"/>
                <a:gd name="connsiteX29" fmla="*/ 783235 w 3619883"/>
                <a:gd name="connsiteY29" fmla="*/ 4128157 h 4275461"/>
                <a:gd name="connsiteX30" fmla="*/ 871024 w 3619883"/>
                <a:gd name="connsiteY30" fmla="*/ 4128157 h 4275461"/>
                <a:gd name="connsiteX31" fmla="*/ 829432 w 3619883"/>
                <a:gd name="connsiteY31" fmla="*/ 4275461 h 4275461"/>
                <a:gd name="connsiteX32" fmla="*/ 611484 w 3619883"/>
                <a:gd name="connsiteY32" fmla="*/ 4275461 h 4275461"/>
                <a:gd name="connsiteX33" fmla="*/ 621247 w 3619883"/>
                <a:gd name="connsiteY33" fmla="*/ 4128157 h 4275461"/>
                <a:gd name="connsiteX34" fmla="*/ 650062 w 3619883"/>
                <a:gd name="connsiteY34" fmla="*/ 4128157 h 4275461"/>
                <a:gd name="connsiteX35" fmla="*/ 650062 w 3619883"/>
                <a:gd name="connsiteY35" fmla="*/ 3951392 h 4275461"/>
                <a:gd name="connsiteX36" fmla="*/ 472277 w 3619883"/>
                <a:gd name="connsiteY36" fmla="*/ 3951392 h 4275461"/>
                <a:gd name="connsiteX37" fmla="*/ 472277 w 3619883"/>
                <a:gd name="connsiteY37" fmla="*/ 4128157 h 4275461"/>
                <a:gd name="connsiteX38" fmla="*/ 522650 w 3619883"/>
                <a:gd name="connsiteY38" fmla="*/ 4128157 h 4275461"/>
                <a:gd name="connsiteX39" fmla="*/ 573998 w 3619883"/>
                <a:gd name="connsiteY39" fmla="*/ 4275461 h 4275461"/>
                <a:gd name="connsiteX40" fmla="*/ 336164 w 3619883"/>
                <a:gd name="connsiteY40" fmla="*/ 4275461 h 4275461"/>
                <a:gd name="connsiteX41" fmla="*/ 294572 w 3619883"/>
                <a:gd name="connsiteY41" fmla="*/ 4128157 h 4275461"/>
                <a:gd name="connsiteX42" fmla="*/ 339106 w 3619883"/>
                <a:gd name="connsiteY42" fmla="*/ 4128157 h 4275461"/>
                <a:gd name="connsiteX43" fmla="*/ 339106 w 3619883"/>
                <a:gd name="connsiteY43" fmla="*/ 3951392 h 4275461"/>
                <a:gd name="connsiteX44" fmla="*/ 161321 w 3619883"/>
                <a:gd name="connsiteY44" fmla="*/ 3951392 h 4275461"/>
                <a:gd name="connsiteX45" fmla="*/ 161321 w 3619883"/>
                <a:gd name="connsiteY45" fmla="*/ 4128157 h 4275461"/>
                <a:gd name="connsiteX46" fmla="*/ 230914 w 3619883"/>
                <a:gd name="connsiteY46" fmla="*/ 4128157 h 4275461"/>
                <a:gd name="connsiteX47" fmla="*/ 189322 w 3619883"/>
                <a:gd name="connsiteY47" fmla="*/ 4275461 h 4275461"/>
                <a:gd name="connsiteX48" fmla="*/ 0 w 3619883"/>
                <a:gd name="connsiteY48" fmla="*/ 4275461 h 4275461"/>
                <a:gd name="connsiteX49" fmla="*/ 0 w 3619883"/>
                <a:gd name="connsiteY49" fmla="*/ 42229 h 4275461"/>
                <a:gd name="connsiteX50" fmla="*/ 42464 w 3619883"/>
                <a:gd name="connsiteY50" fmla="*/ 40518 h 4275461"/>
                <a:gd name="connsiteX51" fmla="*/ 137733 w 3619883"/>
                <a:gd name="connsiteY51" fmla="*/ 35355 h 4275461"/>
                <a:gd name="connsiteX52" fmla="*/ 270565 w 3619883"/>
                <a:gd name="connsiteY52" fmla="*/ 29759 h 4275461"/>
                <a:gd name="connsiteX53" fmla="*/ 479734 w 3619883"/>
                <a:gd name="connsiteY53" fmla="*/ 45455 h 4275461"/>
                <a:gd name="connsiteX54" fmla="*/ 524103 w 3619883"/>
                <a:gd name="connsiteY54" fmla="*/ 41625 h 4275461"/>
                <a:gd name="connsiteX55" fmla="*/ 624416 w 3619883"/>
                <a:gd name="connsiteY55" fmla="*/ 22696 h 4275461"/>
                <a:gd name="connsiteX56" fmla="*/ 657762 w 3619883"/>
                <a:gd name="connsiteY56" fmla="*/ 18351 h 4275461"/>
                <a:gd name="connsiteX57" fmla="*/ 690557 w 3619883"/>
                <a:gd name="connsiteY57" fmla="*/ 25792 h 4275461"/>
                <a:gd name="connsiteX58" fmla="*/ 745123 w 3619883"/>
                <a:gd name="connsiteY58" fmla="*/ 40157 h 4275461"/>
                <a:gd name="connsiteX59" fmla="*/ 789493 w 3619883"/>
                <a:gd name="connsiteY59" fmla="*/ 36327 h 4275461"/>
                <a:gd name="connsiteX60" fmla="*/ 854255 w 3619883"/>
                <a:gd name="connsiteY60" fmla="*/ 68887 h 4275461"/>
                <a:gd name="connsiteX61" fmla="*/ 897520 w 3619883"/>
                <a:gd name="connsiteY61" fmla="*/ 88629 h 4275461"/>
                <a:gd name="connsiteX62" fmla="*/ 940510 w 3619883"/>
                <a:gd name="connsiteY62" fmla="*/ 114265 h 4275461"/>
                <a:gd name="connsiteX63" fmla="*/ 1082712 w 3619883"/>
                <a:gd name="connsiteY63" fmla="*/ 144543 h 4275461"/>
                <a:gd name="connsiteX64" fmla="*/ 1205348 w 3619883"/>
                <a:gd name="connsiteY64" fmla="*/ 120753 h 4275461"/>
                <a:gd name="connsiteX65" fmla="*/ 1271764 w 3619883"/>
                <a:gd name="connsiteY65" fmla="*/ 117956 h 4275461"/>
                <a:gd name="connsiteX66" fmla="*/ 1315583 w 3619883"/>
                <a:gd name="connsiteY66" fmla="*/ 125912 h 4275461"/>
                <a:gd name="connsiteX67" fmla="*/ 1359125 w 3619883"/>
                <a:gd name="connsiteY67" fmla="*/ 139761 h 4275461"/>
                <a:gd name="connsiteX68" fmla="*/ 1391919 w 3619883"/>
                <a:gd name="connsiteY68" fmla="*/ 147202 h 4275461"/>
                <a:gd name="connsiteX69" fmla="*/ 1436563 w 3619883"/>
                <a:gd name="connsiteY69" fmla="*/ 137480 h 4275461"/>
                <a:gd name="connsiteX70" fmla="*/ 1471566 w 3619883"/>
                <a:gd name="connsiteY70" fmla="*/ 97777 h 4275461"/>
                <a:gd name="connsiteX71" fmla="*/ 1505739 w 3619883"/>
                <a:gd name="connsiteY71" fmla="*/ 75753 h 4275461"/>
                <a:gd name="connsiteX72" fmla="*/ 1590891 w 3619883"/>
                <a:gd name="connsiteY72" fmla="*/ 144702 h 4275461"/>
                <a:gd name="connsiteX73" fmla="*/ 1625616 w 3619883"/>
                <a:gd name="connsiteY73" fmla="*/ 110893 h 4275461"/>
                <a:gd name="connsiteX74" fmla="*/ 1658964 w 3619883"/>
                <a:gd name="connsiteY74" fmla="*/ 106547 h 4275461"/>
                <a:gd name="connsiteX75" fmla="*/ 1746598 w 3619883"/>
                <a:gd name="connsiteY75" fmla="*/ 122460 h 4275461"/>
                <a:gd name="connsiteX76" fmla="*/ 1811913 w 3619883"/>
                <a:gd name="connsiteY76" fmla="*/ 143234 h 4275461"/>
                <a:gd name="connsiteX77" fmla="*/ 1856557 w 3619883"/>
                <a:gd name="connsiteY77" fmla="*/ 133511 h 4275461"/>
                <a:gd name="connsiteX78" fmla="*/ 2066003 w 3619883"/>
                <a:gd name="connsiteY78" fmla="*/ 143313 h 4275461"/>
                <a:gd name="connsiteX79" fmla="*/ 2177615 w 3619883"/>
                <a:gd name="connsiteY79" fmla="*/ 119007 h 4275461"/>
                <a:gd name="connsiteX80" fmla="*/ 2255883 w 3619883"/>
                <a:gd name="connsiteY80" fmla="*/ 99047 h 4275461"/>
                <a:gd name="connsiteX81" fmla="*/ 2344622 w 3619883"/>
                <a:gd name="connsiteY81" fmla="*/ 91388 h 4275461"/>
                <a:gd name="connsiteX82" fmla="*/ 2455682 w 3619883"/>
                <a:gd name="connsiteY82" fmla="*/ 78869 h 4275461"/>
                <a:gd name="connsiteX83" fmla="*/ 2632609 w 3619883"/>
                <a:gd name="connsiteY83" fmla="*/ 75338 h 4275461"/>
                <a:gd name="connsiteX84" fmla="*/ 2742291 w 3619883"/>
                <a:gd name="connsiteY84" fmla="*/ 92282 h 4275461"/>
                <a:gd name="connsiteX85" fmla="*/ 2851974 w 3619883"/>
                <a:gd name="connsiteY85" fmla="*/ 109227 h 4275461"/>
                <a:gd name="connsiteX86" fmla="*/ 2907643 w 3619883"/>
                <a:gd name="connsiteY86" fmla="*/ 100020 h 4275461"/>
                <a:gd name="connsiteX87" fmla="*/ 2944022 w 3619883"/>
                <a:gd name="connsiteY87" fmla="*/ 30853 h 4275461"/>
                <a:gd name="connsiteX88" fmla="*/ 3022289 w 3619883"/>
                <a:gd name="connsiteY88" fmla="*/ 10893 h 4275461"/>
                <a:gd name="connsiteX89" fmla="*/ 3054807 w 3619883"/>
                <a:gd name="connsiteY89" fmla="*/ 24226 h 4275461"/>
                <a:gd name="connsiteX90" fmla="*/ 3141892 w 3619883"/>
                <a:gd name="connsiteY90" fmla="*/ 51925 h 4275461"/>
                <a:gd name="connsiteX91" fmla="*/ 3185711 w 3619883"/>
                <a:gd name="connsiteY91" fmla="*/ 59881 h 4275461"/>
                <a:gd name="connsiteX92" fmla="*/ 3219056 w 3619883"/>
                <a:gd name="connsiteY92" fmla="*/ 55536 h 4275461"/>
                <a:gd name="connsiteX93" fmla="*/ 3263425 w 3619883"/>
                <a:gd name="connsiteY93" fmla="*/ 51706 h 4275461"/>
                <a:gd name="connsiteX94" fmla="*/ 3296219 w 3619883"/>
                <a:gd name="connsiteY94" fmla="*/ 59147 h 4275461"/>
                <a:gd name="connsiteX95" fmla="*/ 3319094 w 3619883"/>
                <a:gd name="connsiteY95" fmla="*/ 42500 h 4275461"/>
                <a:gd name="connsiteX96" fmla="*/ 3420511 w 3619883"/>
                <a:gd name="connsiteY96" fmla="*/ 0 h 4275461"/>
                <a:gd name="connsiteX97" fmla="*/ 3453305 w 3619883"/>
                <a:gd name="connsiteY97" fmla="*/ 7440 h 4275461"/>
                <a:gd name="connsiteX98" fmla="*/ 3496571 w 3619883"/>
                <a:gd name="connsiteY98" fmla="*/ 27182 h 4275461"/>
                <a:gd name="connsiteX99" fmla="*/ 3602117 w 3619883"/>
                <a:gd name="connsiteY99" fmla="*/ 132521 h 4275461"/>
                <a:gd name="connsiteX100" fmla="*/ 3619883 w 3619883"/>
                <a:gd name="connsiteY100" fmla="*/ 140049 h 4275461"/>
                <a:gd name="connsiteX101" fmla="*/ 3619883 w 3619883"/>
                <a:gd name="connsiteY10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10751 w 3619883"/>
                <a:gd name="connsiteY16" fmla="*/ 4128157 h 4275461"/>
                <a:gd name="connsiteX17" fmla="*/ 1271978 w 3619883"/>
                <a:gd name="connsiteY17" fmla="*/ 4128157 h 4275461"/>
                <a:gd name="connsiteX18" fmla="*/ 1271978 w 3619883"/>
                <a:gd name="connsiteY18" fmla="*/ 3951392 h 4275461"/>
                <a:gd name="connsiteX19" fmla="*/ 1094193 w 3619883"/>
                <a:gd name="connsiteY19" fmla="*/ 3951392 h 4275461"/>
                <a:gd name="connsiteX20" fmla="*/ 1094193 w 3619883"/>
                <a:gd name="connsiteY20" fmla="*/ 4128157 h 4275461"/>
                <a:gd name="connsiteX21" fmla="*/ 1140354 w 3619883"/>
                <a:gd name="connsiteY21" fmla="*/ 4128157 h 4275461"/>
                <a:gd name="connsiteX22" fmla="*/ 1140354 w 3619883"/>
                <a:gd name="connsiteY22" fmla="*/ 4275461 h 4275461"/>
                <a:gd name="connsiteX23" fmla="*/ 953807 w 3619883"/>
                <a:gd name="connsiteY23" fmla="*/ 4275461 h 4275461"/>
                <a:gd name="connsiteX24" fmla="*/ 912215 w 3619883"/>
                <a:gd name="connsiteY24" fmla="*/ 4128157 h 4275461"/>
                <a:gd name="connsiteX25" fmla="*/ 961020 w 3619883"/>
                <a:gd name="connsiteY25" fmla="*/ 4128157 h 4275461"/>
                <a:gd name="connsiteX26" fmla="*/ 961020 w 3619883"/>
                <a:gd name="connsiteY26" fmla="*/ 3951392 h 4275461"/>
                <a:gd name="connsiteX27" fmla="*/ 783235 w 3619883"/>
                <a:gd name="connsiteY27" fmla="*/ 3951392 h 4275461"/>
                <a:gd name="connsiteX28" fmla="*/ 783235 w 3619883"/>
                <a:gd name="connsiteY28" fmla="*/ 4128157 h 4275461"/>
                <a:gd name="connsiteX29" fmla="*/ 871024 w 3619883"/>
                <a:gd name="connsiteY29" fmla="*/ 4128157 h 4275461"/>
                <a:gd name="connsiteX30" fmla="*/ 829432 w 3619883"/>
                <a:gd name="connsiteY30" fmla="*/ 4275461 h 4275461"/>
                <a:gd name="connsiteX31" fmla="*/ 611484 w 3619883"/>
                <a:gd name="connsiteY31" fmla="*/ 4275461 h 4275461"/>
                <a:gd name="connsiteX32" fmla="*/ 621247 w 3619883"/>
                <a:gd name="connsiteY32" fmla="*/ 4128157 h 4275461"/>
                <a:gd name="connsiteX33" fmla="*/ 650062 w 3619883"/>
                <a:gd name="connsiteY33" fmla="*/ 4128157 h 4275461"/>
                <a:gd name="connsiteX34" fmla="*/ 650062 w 3619883"/>
                <a:gd name="connsiteY34" fmla="*/ 3951392 h 4275461"/>
                <a:gd name="connsiteX35" fmla="*/ 472277 w 3619883"/>
                <a:gd name="connsiteY35" fmla="*/ 3951392 h 4275461"/>
                <a:gd name="connsiteX36" fmla="*/ 472277 w 3619883"/>
                <a:gd name="connsiteY36" fmla="*/ 4128157 h 4275461"/>
                <a:gd name="connsiteX37" fmla="*/ 522650 w 3619883"/>
                <a:gd name="connsiteY37" fmla="*/ 4128157 h 4275461"/>
                <a:gd name="connsiteX38" fmla="*/ 573998 w 3619883"/>
                <a:gd name="connsiteY38" fmla="*/ 4275461 h 4275461"/>
                <a:gd name="connsiteX39" fmla="*/ 336164 w 3619883"/>
                <a:gd name="connsiteY39" fmla="*/ 4275461 h 4275461"/>
                <a:gd name="connsiteX40" fmla="*/ 294572 w 3619883"/>
                <a:gd name="connsiteY40" fmla="*/ 4128157 h 4275461"/>
                <a:gd name="connsiteX41" fmla="*/ 339106 w 3619883"/>
                <a:gd name="connsiteY41" fmla="*/ 4128157 h 4275461"/>
                <a:gd name="connsiteX42" fmla="*/ 339106 w 3619883"/>
                <a:gd name="connsiteY42" fmla="*/ 3951392 h 4275461"/>
                <a:gd name="connsiteX43" fmla="*/ 161321 w 3619883"/>
                <a:gd name="connsiteY43" fmla="*/ 3951392 h 4275461"/>
                <a:gd name="connsiteX44" fmla="*/ 161321 w 3619883"/>
                <a:gd name="connsiteY44" fmla="*/ 4128157 h 4275461"/>
                <a:gd name="connsiteX45" fmla="*/ 230914 w 3619883"/>
                <a:gd name="connsiteY45" fmla="*/ 4128157 h 4275461"/>
                <a:gd name="connsiteX46" fmla="*/ 189322 w 3619883"/>
                <a:gd name="connsiteY46" fmla="*/ 4275461 h 4275461"/>
                <a:gd name="connsiteX47" fmla="*/ 0 w 3619883"/>
                <a:gd name="connsiteY47" fmla="*/ 4275461 h 4275461"/>
                <a:gd name="connsiteX48" fmla="*/ 0 w 3619883"/>
                <a:gd name="connsiteY48" fmla="*/ 42229 h 4275461"/>
                <a:gd name="connsiteX49" fmla="*/ 42464 w 3619883"/>
                <a:gd name="connsiteY49" fmla="*/ 40518 h 4275461"/>
                <a:gd name="connsiteX50" fmla="*/ 137733 w 3619883"/>
                <a:gd name="connsiteY50" fmla="*/ 35355 h 4275461"/>
                <a:gd name="connsiteX51" fmla="*/ 270565 w 3619883"/>
                <a:gd name="connsiteY51" fmla="*/ 29759 h 4275461"/>
                <a:gd name="connsiteX52" fmla="*/ 479734 w 3619883"/>
                <a:gd name="connsiteY52" fmla="*/ 45455 h 4275461"/>
                <a:gd name="connsiteX53" fmla="*/ 524103 w 3619883"/>
                <a:gd name="connsiteY53" fmla="*/ 41625 h 4275461"/>
                <a:gd name="connsiteX54" fmla="*/ 624416 w 3619883"/>
                <a:gd name="connsiteY54" fmla="*/ 22696 h 4275461"/>
                <a:gd name="connsiteX55" fmla="*/ 657762 w 3619883"/>
                <a:gd name="connsiteY55" fmla="*/ 18351 h 4275461"/>
                <a:gd name="connsiteX56" fmla="*/ 690557 w 3619883"/>
                <a:gd name="connsiteY56" fmla="*/ 25792 h 4275461"/>
                <a:gd name="connsiteX57" fmla="*/ 745123 w 3619883"/>
                <a:gd name="connsiteY57" fmla="*/ 40157 h 4275461"/>
                <a:gd name="connsiteX58" fmla="*/ 789493 w 3619883"/>
                <a:gd name="connsiteY58" fmla="*/ 36327 h 4275461"/>
                <a:gd name="connsiteX59" fmla="*/ 854255 w 3619883"/>
                <a:gd name="connsiteY59" fmla="*/ 68887 h 4275461"/>
                <a:gd name="connsiteX60" fmla="*/ 897520 w 3619883"/>
                <a:gd name="connsiteY60" fmla="*/ 88629 h 4275461"/>
                <a:gd name="connsiteX61" fmla="*/ 940510 w 3619883"/>
                <a:gd name="connsiteY61" fmla="*/ 114265 h 4275461"/>
                <a:gd name="connsiteX62" fmla="*/ 1082712 w 3619883"/>
                <a:gd name="connsiteY62" fmla="*/ 144543 h 4275461"/>
                <a:gd name="connsiteX63" fmla="*/ 1205348 w 3619883"/>
                <a:gd name="connsiteY63" fmla="*/ 120753 h 4275461"/>
                <a:gd name="connsiteX64" fmla="*/ 1271764 w 3619883"/>
                <a:gd name="connsiteY64" fmla="*/ 117956 h 4275461"/>
                <a:gd name="connsiteX65" fmla="*/ 1315583 w 3619883"/>
                <a:gd name="connsiteY65" fmla="*/ 125912 h 4275461"/>
                <a:gd name="connsiteX66" fmla="*/ 1359125 w 3619883"/>
                <a:gd name="connsiteY66" fmla="*/ 139761 h 4275461"/>
                <a:gd name="connsiteX67" fmla="*/ 1391919 w 3619883"/>
                <a:gd name="connsiteY67" fmla="*/ 147202 h 4275461"/>
                <a:gd name="connsiteX68" fmla="*/ 1436563 w 3619883"/>
                <a:gd name="connsiteY68" fmla="*/ 137480 h 4275461"/>
                <a:gd name="connsiteX69" fmla="*/ 1471566 w 3619883"/>
                <a:gd name="connsiteY69" fmla="*/ 97777 h 4275461"/>
                <a:gd name="connsiteX70" fmla="*/ 1505739 w 3619883"/>
                <a:gd name="connsiteY70" fmla="*/ 75753 h 4275461"/>
                <a:gd name="connsiteX71" fmla="*/ 1590891 w 3619883"/>
                <a:gd name="connsiteY71" fmla="*/ 144702 h 4275461"/>
                <a:gd name="connsiteX72" fmla="*/ 1625616 w 3619883"/>
                <a:gd name="connsiteY72" fmla="*/ 110893 h 4275461"/>
                <a:gd name="connsiteX73" fmla="*/ 1658964 w 3619883"/>
                <a:gd name="connsiteY73" fmla="*/ 106547 h 4275461"/>
                <a:gd name="connsiteX74" fmla="*/ 1746598 w 3619883"/>
                <a:gd name="connsiteY74" fmla="*/ 122460 h 4275461"/>
                <a:gd name="connsiteX75" fmla="*/ 1811913 w 3619883"/>
                <a:gd name="connsiteY75" fmla="*/ 143234 h 4275461"/>
                <a:gd name="connsiteX76" fmla="*/ 1856557 w 3619883"/>
                <a:gd name="connsiteY76" fmla="*/ 133511 h 4275461"/>
                <a:gd name="connsiteX77" fmla="*/ 2066003 w 3619883"/>
                <a:gd name="connsiteY77" fmla="*/ 143313 h 4275461"/>
                <a:gd name="connsiteX78" fmla="*/ 2177615 w 3619883"/>
                <a:gd name="connsiteY78" fmla="*/ 119007 h 4275461"/>
                <a:gd name="connsiteX79" fmla="*/ 2255883 w 3619883"/>
                <a:gd name="connsiteY79" fmla="*/ 99047 h 4275461"/>
                <a:gd name="connsiteX80" fmla="*/ 2344622 w 3619883"/>
                <a:gd name="connsiteY80" fmla="*/ 91388 h 4275461"/>
                <a:gd name="connsiteX81" fmla="*/ 2455682 w 3619883"/>
                <a:gd name="connsiteY81" fmla="*/ 78869 h 4275461"/>
                <a:gd name="connsiteX82" fmla="*/ 2632609 w 3619883"/>
                <a:gd name="connsiteY82" fmla="*/ 75338 h 4275461"/>
                <a:gd name="connsiteX83" fmla="*/ 2742291 w 3619883"/>
                <a:gd name="connsiteY83" fmla="*/ 92282 h 4275461"/>
                <a:gd name="connsiteX84" fmla="*/ 2851974 w 3619883"/>
                <a:gd name="connsiteY84" fmla="*/ 109227 h 4275461"/>
                <a:gd name="connsiteX85" fmla="*/ 2907643 w 3619883"/>
                <a:gd name="connsiteY85" fmla="*/ 100020 h 4275461"/>
                <a:gd name="connsiteX86" fmla="*/ 2944022 w 3619883"/>
                <a:gd name="connsiteY86" fmla="*/ 30853 h 4275461"/>
                <a:gd name="connsiteX87" fmla="*/ 3022289 w 3619883"/>
                <a:gd name="connsiteY87" fmla="*/ 10893 h 4275461"/>
                <a:gd name="connsiteX88" fmla="*/ 3054807 w 3619883"/>
                <a:gd name="connsiteY88" fmla="*/ 24226 h 4275461"/>
                <a:gd name="connsiteX89" fmla="*/ 3141892 w 3619883"/>
                <a:gd name="connsiteY89" fmla="*/ 51925 h 4275461"/>
                <a:gd name="connsiteX90" fmla="*/ 3185711 w 3619883"/>
                <a:gd name="connsiteY90" fmla="*/ 59881 h 4275461"/>
                <a:gd name="connsiteX91" fmla="*/ 3219056 w 3619883"/>
                <a:gd name="connsiteY91" fmla="*/ 55536 h 4275461"/>
                <a:gd name="connsiteX92" fmla="*/ 3263425 w 3619883"/>
                <a:gd name="connsiteY92" fmla="*/ 51706 h 4275461"/>
                <a:gd name="connsiteX93" fmla="*/ 3296219 w 3619883"/>
                <a:gd name="connsiteY93" fmla="*/ 59147 h 4275461"/>
                <a:gd name="connsiteX94" fmla="*/ 3319094 w 3619883"/>
                <a:gd name="connsiteY94" fmla="*/ 42500 h 4275461"/>
                <a:gd name="connsiteX95" fmla="*/ 3420511 w 3619883"/>
                <a:gd name="connsiteY95" fmla="*/ 0 h 4275461"/>
                <a:gd name="connsiteX96" fmla="*/ 3453305 w 3619883"/>
                <a:gd name="connsiteY96" fmla="*/ 7440 h 4275461"/>
                <a:gd name="connsiteX97" fmla="*/ 3496571 w 3619883"/>
                <a:gd name="connsiteY97" fmla="*/ 27182 h 4275461"/>
                <a:gd name="connsiteX98" fmla="*/ 3602117 w 3619883"/>
                <a:gd name="connsiteY98" fmla="*/ 132521 h 4275461"/>
                <a:gd name="connsiteX99" fmla="*/ 3619883 w 3619883"/>
                <a:gd name="connsiteY99" fmla="*/ 140049 h 4275461"/>
                <a:gd name="connsiteX100" fmla="*/ 3619883 w 3619883"/>
                <a:gd name="connsiteY10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71978 w 3619883"/>
                <a:gd name="connsiteY16" fmla="*/ 4128157 h 4275461"/>
                <a:gd name="connsiteX17" fmla="*/ 1271978 w 3619883"/>
                <a:gd name="connsiteY17" fmla="*/ 3951392 h 4275461"/>
                <a:gd name="connsiteX18" fmla="*/ 1094193 w 3619883"/>
                <a:gd name="connsiteY18" fmla="*/ 3951392 h 4275461"/>
                <a:gd name="connsiteX19" fmla="*/ 1094193 w 3619883"/>
                <a:gd name="connsiteY19" fmla="*/ 4128157 h 4275461"/>
                <a:gd name="connsiteX20" fmla="*/ 1140354 w 3619883"/>
                <a:gd name="connsiteY20" fmla="*/ 4128157 h 4275461"/>
                <a:gd name="connsiteX21" fmla="*/ 1140354 w 3619883"/>
                <a:gd name="connsiteY21" fmla="*/ 4275461 h 4275461"/>
                <a:gd name="connsiteX22" fmla="*/ 953807 w 3619883"/>
                <a:gd name="connsiteY22" fmla="*/ 4275461 h 4275461"/>
                <a:gd name="connsiteX23" fmla="*/ 912215 w 3619883"/>
                <a:gd name="connsiteY23" fmla="*/ 4128157 h 4275461"/>
                <a:gd name="connsiteX24" fmla="*/ 961020 w 3619883"/>
                <a:gd name="connsiteY24" fmla="*/ 4128157 h 4275461"/>
                <a:gd name="connsiteX25" fmla="*/ 961020 w 3619883"/>
                <a:gd name="connsiteY25" fmla="*/ 3951392 h 4275461"/>
                <a:gd name="connsiteX26" fmla="*/ 783235 w 3619883"/>
                <a:gd name="connsiteY26" fmla="*/ 3951392 h 4275461"/>
                <a:gd name="connsiteX27" fmla="*/ 783235 w 3619883"/>
                <a:gd name="connsiteY27" fmla="*/ 4128157 h 4275461"/>
                <a:gd name="connsiteX28" fmla="*/ 871024 w 3619883"/>
                <a:gd name="connsiteY28" fmla="*/ 4128157 h 4275461"/>
                <a:gd name="connsiteX29" fmla="*/ 829432 w 3619883"/>
                <a:gd name="connsiteY29" fmla="*/ 4275461 h 4275461"/>
                <a:gd name="connsiteX30" fmla="*/ 611484 w 3619883"/>
                <a:gd name="connsiteY30" fmla="*/ 4275461 h 4275461"/>
                <a:gd name="connsiteX31" fmla="*/ 621247 w 3619883"/>
                <a:gd name="connsiteY31" fmla="*/ 4128157 h 4275461"/>
                <a:gd name="connsiteX32" fmla="*/ 650062 w 3619883"/>
                <a:gd name="connsiteY32" fmla="*/ 4128157 h 4275461"/>
                <a:gd name="connsiteX33" fmla="*/ 650062 w 3619883"/>
                <a:gd name="connsiteY33" fmla="*/ 3951392 h 4275461"/>
                <a:gd name="connsiteX34" fmla="*/ 472277 w 3619883"/>
                <a:gd name="connsiteY34" fmla="*/ 3951392 h 4275461"/>
                <a:gd name="connsiteX35" fmla="*/ 472277 w 3619883"/>
                <a:gd name="connsiteY35" fmla="*/ 4128157 h 4275461"/>
                <a:gd name="connsiteX36" fmla="*/ 522650 w 3619883"/>
                <a:gd name="connsiteY36" fmla="*/ 4128157 h 4275461"/>
                <a:gd name="connsiteX37" fmla="*/ 573998 w 3619883"/>
                <a:gd name="connsiteY37" fmla="*/ 4275461 h 4275461"/>
                <a:gd name="connsiteX38" fmla="*/ 336164 w 3619883"/>
                <a:gd name="connsiteY38" fmla="*/ 4275461 h 4275461"/>
                <a:gd name="connsiteX39" fmla="*/ 294572 w 3619883"/>
                <a:gd name="connsiteY39" fmla="*/ 4128157 h 4275461"/>
                <a:gd name="connsiteX40" fmla="*/ 339106 w 3619883"/>
                <a:gd name="connsiteY40" fmla="*/ 4128157 h 4275461"/>
                <a:gd name="connsiteX41" fmla="*/ 339106 w 3619883"/>
                <a:gd name="connsiteY41" fmla="*/ 3951392 h 4275461"/>
                <a:gd name="connsiteX42" fmla="*/ 161321 w 3619883"/>
                <a:gd name="connsiteY42" fmla="*/ 3951392 h 4275461"/>
                <a:gd name="connsiteX43" fmla="*/ 161321 w 3619883"/>
                <a:gd name="connsiteY43" fmla="*/ 4128157 h 4275461"/>
                <a:gd name="connsiteX44" fmla="*/ 230914 w 3619883"/>
                <a:gd name="connsiteY44" fmla="*/ 4128157 h 4275461"/>
                <a:gd name="connsiteX45" fmla="*/ 189322 w 3619883"/>
                <a:gd name="connsiteY45" fmla="*/ 4275461 h 4275461"/>
                <a:gd name="connsiteX46" fmla="*/ 0 w 3619883"/>
                <a:gd name="connsiteY46" fmla="*/ 4275461 h 4275461"/>
                <a:gd name="connsiteX47" fmla="*/ 0 w 3619883"/>
                <a:gd name="connsiteY47" fmla="*/ 42229 h 4275461"/>
                <a:gd name="connsiteX48" fmla="*/ 42464 w 3619883"/>
                <a:gd name="connsiteY48" fmla="*/ 40518 h 4275461"/>
                <a:gd name="connsiteX49" fmla="*/ 137733 w 3619883"/>
                <a:gd name="connsiteY49" fmla="*/ 35355 h 4275461"/>
                <a:gd name="connsiteX50" fmla="*/ 270565 w 3619883"/>
                <a:gd name="connsiteY50" fmla="*/ 29759 h 4275461"/>
                <a:gd name="connsiteX51" fmla="*/ 479734 w 3619883"/>
                <a:gd name="connsiteY51" fmla="*/ 45455 h 4275461"/>
                <a:gd name="connsiteX52" fmla="*/ 524103 w 3619883"/>
                <a:gd name="connsiteY52" fmla="*/ 41625 h 4275461"/>
                <a:gd name="connsiteX53" fmla="*/ 624416 w 3619883"/>
                <a:gd name="connsiteY53" fmla="*/ 22696 h 4275461"/>
                <a:gd name="connsiteX54" fmla="*/ 657762 w 3619883"/>
                <a:gd name="connsiteY54" fmla="*/ 18351 h 4275461"/>
                <a:gd name="connsiteX55" fmla="*/ 690557 w 3619883"/>
                <a:gd name="connsiteY55" fmla="*/ 25792 h 4275461"/>
                <a:gd name="connsiteX56" fmla="*/ 745123 w 3619883"/>
                <a:gd name="connsiteY56" fmla="*/ 40157 h 4275461"/>
                <a:gd name="connsiteX57" fmla="*/ 789493 w 3619883"/>
                <a:gd name="connsiteY57" fmla="*/ 36327 h 4275461"/>
                <a:gd name="connsiteX58" fmla="*/ 854255 w 3619883"/>
                <a:gd name="connsiteY58" fmla="*/ 68887 h 4275461"/>
                <a:gd name="connsiteX59" fmla="*/ 897520 w 3619883"/>
                <a:gd name="connsiteY59" fmla="*/ 88629 h 4275461"/>
                <a:gd name="connsiteX60" fmla="*/ 940510 w 3619883"/>
                <a:gd name="connsiteY60" fmla="*/ 114265 h 4275461"/>
                <a:gd name="connsiteX61" fmla="*/ 1082712 w 3619883"/>
                <a:gd name="connsiteY61" fmla="*/ 144543 h 4275461"/>
                <a:gd name="connsiteX62" fmla="*/ 1205348 w 3619883"/>
                <a:gd name="connsiteY62" fmla="*/ 120753 h 4275461"/>
                <a:gd name="connsiteX63" fmla="*/ 1271764 w 3619883"/>
                <a:gd name="connsiteY63" fmla="*/ 117956 h 4275461"/>
                <a:gd name="connsiteX64" fmla="*/ 1315583 w 3619883"/>
                <a:gd name="connsiteY64" fmla="*/ 125912 h 4275461"/>
                <a:gd name="connsiteX65" fmla="*/ 1359125 w 3619883"/>
                <a:gd name="connsiteY65" fmla="*/ 139761 h 4275461"/>
                <a:gd name="connsiteX66" fmla="*/ 1391919 w 3619883"/>
                <a:gd name="connsiteY66" fmla="*/ 147202 h 4275461"/>
                <a:gd name="connsiteX67" fmla="*/ 1436563 w 3619883"/>
                <a:gd name="connsiteY67" fmla="*/ 137480 h 4275461"/>
                <a:gd name="connsiteX68" fmla="*/ 1471566 w 3619883"/>
                <a:gd name="connsiteY68" fmla="*/ 97777 h 4275461"/>
                <a:gd name="connsiteX69" fmla="*/ 1505739 w 3619883"/>
                <a:gd name="connsiteY69" fmla="*/ 75753 h 4275461"/>
                <a:gd name="connsiteX70" fmla="*/ 1590891 w 3619883"/>
                <a:gd name="connsiteY70" fmla="*/ 144702 h 4275461"/>
                <a:gd name="connsiteX71" fmla="*/ 1625616 w 3619883"/>
                <a:gd name="connsiteY71" fmla="*/ 110893 h 4275461"/>
                <a:gd name="connsiteX72" fmla="*/ 1658964 w 3619883"/>
                <a:gd name="connsiteY72" fmla="*/ 106547 h 4275461"/>
                <a:gd name="connsiteX73" fmla="*/ 1746598 w 3619883"/>
                <a:gd name="connsiteY73" fmla="*/ 122460 h 4275461"/>
                <a:gd name="connsiteX74" fmla="*/ 1811913 w 3619883"/>
                <a:gd name="connsiteY74" fmla="*/ 143234 h 4275461"/>
                <a:gd name="connsiteX75" fmla="*/ 1856557 w 3619883"/>
                <a:gd name="connsiteY75" fmla="*/ 133511 h 4275461"/>
                <a:gd name="connsiteX76" fmla="*/ 2066003 w 3619883"/>
                <a:gd name="connsiteY76" fmla="*/ 143313 h 4275461"/>
                <a:gd name="connsiteX77" fmla="*/ 2177615 w 3619883"/>
                <a:gd name="connsiteY77" fmla="*/ 119007 h 4275461"/>
                <a:gd name="connsiteX78" fmla="*/ 2255883 w 3619883"/>
                <a:gd name="connsiteY78" fmla="*/ 99047 h 4275461"/>
                <a:gd name="connsiteX79" fmla="*/ 2344622 w 3619883"/>
                <a:gd name="connsiteY79" fmla="*/ 91388 h 4275461"/>
                <a:gd name="connsiteX80" fmla="*/ 2455682 w 3619883"/>
                <a:gd name="connsiteY80" fmla="*/ 78869 h 4275461"/>
                <a:gd name="connsiteX81" fmla="*/ 2632609 w 3619883"/>
                <a:gd name="connsiteY81" fmla="*/ 75338 h 4275461"/>
                <a:gd name="connsiteX82" fmla="*/ 2742291 w 3619883"/>
                <a:gd name="connsiteY82" fmla="*/ 92282 h 4275461"/>
                <a:gd name="connsiteX83" fmla="*/ 2851974 w 3619883"/>
                <a:gd name="connsiteY83" fmla="*/ 109227 h 4275461"/>
                <a:gd name="connsiteX84" fmla="*/ 2907643 w 3619883"/>
                <a:gd name="connsiteY84" fmla="*/ 100020 h 4275461"/>
                <a:gd name="connsiteX85" fmla="*/ 2944022 w 3619883"/>
                <a:gd name="connsiteY85" fmla="*/ 30853 h 4275461"/>
                <a:gd name="connsiteX86" fmla="*/ 3022289 w 3619883"/>
                <a:gd name="connsiteY86" fmla="*/ 10893 h 4275461"/>
                <a:gd name="connsiteX87" fmla="*/ 3054807 w 3619883"/>
                <a:gd name="connsiteY87" fmla="*/ 24226 h 4275461"/>
                <a:gd name="connsiteX88" fmla="*/ 3141892 w 3619883"/>
                <a:gd name="connsiteY88" fmla="*/ 51925 h 4275461"/>
                <a:gd name="connsiteX89" fmla="*/ 3185711 w 3619883"/>
                <a:gd name="connsiteY89" fmla="*/ 59881 h 4275461"/>
                <a:gd name="connsiteX90" fmla="*/ 3219056 w 3619883"/>
                <a:gd name="connsiteY90" fmla="*/ 55536 h 4275461"/>
                <a:gd name="connsiteX91" fmla="*/ 3263425 w 3619883"/>
                <a:gd name="connsiteY91" fmla="*/ 51706 h 4275461"/>
                <a:gd name="connsiteX92" fmla="*/ 3296219 w 3619883"/>
                <a:gd name="connsiteY92" fmla="*/ 59147 h 4275461"/>
                <a:gd name="connsiteX93" fmla="*/ 3319094 w 3619883"/>
                <a:gd name="connsiteY93" fmla="*/ 42500 h 4275461"/>
                <a:gd name="connsiteX94" fmla="*/ 3420511 w 3619883"/>
                <a:gd name="connsiteY94" fmla="*/ 0 h 4275461"/>
                <a:gd name="connsiteX95" fmla="*/ 3453305 w 3619883"/>
                <a:gd name="connsiteY95" fmla="*/ 7440 h 4275461"/>
                <a:gd name="connsiteX96" fmla="*/ 3496571 w 3619883"/>
                <a:gd name="connsiteY96" fmla="*/ 27182 h 4275461"/>
                <a:gd name="connsiteX97" fmla="*/ 3602117 w 3619883"/>
                <a:gd name="connsiteY97" fmla="*/ 132521 h 4275461"/>
                <a:gd name="connsiteX98" fmla="*/ 3619883 w 3619883"/>
                <a:gd name="connsiteY98" fmla="*/ 140049 h 4275461"/>
                <a:gd name="connsiteX99" fmla="*/ 3619883 w 3619883"/>
                <a:gd name="connsiteY9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71978 w 3619883"/>
                <a:gd name="connsiteY16" fmla="*/ 3951392 h 4275461"/>
                <a:gd name="connsiteX17" fmla="*/ 1094193 w 3619883"/>
                <a:gd name="connsiteY17" fmla="*/ 3951392 h 4275461"/>
                <a:gd name="connsiteX18" fmla="*/ 1094193 w 3619883"/>
                <a:gd name="connsiteY18" fmla="*/ 4128157 h 4275461"/>
                <a:gd name="connsiteX19" fmla="*/ 1140354 w 3619883"/>
                <a:gd name="connsiteY19" fmla="*/ 4128157 h 4275461"/>
                <a:gd name="connsiteX20" fmla="*/ 1140354 w 3619883"/>
                <a:gd name="connsiteY20" fmla="*/ 4275461 h 4275461"/>
                <a:gd name="connsiteX21" fmla="*/ 953807 w 3619883"/>
                <a:gd name="connsiteY21" fmla="*/ 4275461 h 4275461"/>
                <a:gd name="connsiteX22" fmla="*/ 912215 w 3619883"/>
                <a:gd name="connsiteY22" fmla="*/ 4128157 h 4275461"/>
                <a:gd name="connsiteX23" fmla="*/ 961020 w 3619883"/>
                <a:gd name="connsiteY23" fmla="*/ 4128157 h 4275461"/>
                <a:gd name="connsiteX24" fmla="*/ 961020 w 3619883"/>
                <a:gd name="connsiteY24" fmla="*/ 3951392 h 4275461"/>
                <a:gd name="connsiteX25" fmla="*/ 783235 w 3619883"/>
                <a:gd name="connsiteY25" fmla="*/ 3951392 h 4275461"/>
                <a:gd name="connsiteX26" fmla="*/ 783235 w 3619883"/>
                <a:gd name="connsiteY26" fmla="*/ 4128157 h 4275461"/>
                <a:gd name="connsiteX27" fmla="*/ 871024 w 3619883"/>
                <a:gd name="connsiteY27" fmla="*/ 4128157 h 4275461"/>
                <a:gd name="connsiteX28" fmla="*/ 829432 w 3619883"/>
                <a:gd name="connsiteY28" fmla="*/ 4275461 h 4275461"/>
                <a:gd name="connsiteX29" fmla="*/ 611484 w 3619883"/>
                <a:gd name="connsiteY29" fmla="*/ 4275461 h 4275461"/>
                <a:gd name="connsiteX30" fmla="*/ 621247 w 3619883"/>
                <a:gd name="connsiteY30" fmla="*/ 4128157 h 4275461"/>
                <a:gd name="connsiteX31" fmla="*/ 650062 w 3619883"/>
                <a:gd name="connsiteY31" fmla="*/ 4128157 h 4275461"/>
                <a:gd name="connsiteX32" fmla="*/ 650062 w 3619883"/>
                <a:gd name="connsiteY32" fmla="*/ 3951392 h 4275461"/>
                <a:gd name="connsiteX33" fmla="*/ 472277 w 3619883"/>
                <a:gd name="connsiteY33" fmla="*/ 3951392 h 4275461"/>
                <a:gd name="connsiteX34" fmla="*/ 472277 w 3619883"/>
                <a:gd name="connsiteY34" fmla="*/ 4128157 h 4275461"/>
                <a:gd name="connsiteX35" fmla="*/ 522650 w 3619883"/>
                <a:gd name="connsiteY35" fmla="*/ 4128157 h 4275461"/>
                <a:gd name="connsiteX36" fmla="*/ 573998 w 3619883"/>
                <a:gd name="connsiteY36" fmla="*/ 4275461 h 4275461"/>
                <a:gd name="connsiteX37" fmla="*/ 336164 w 3619883"/>
                <a:gd name="connsiteY37" fmla="*/ 4275461 h 4275461"/>
                <a:gd name="connsiteX38" fmla="*/ 294572 w 3619883"/>
                <a:gd name="connsiteY38" fmla="*/ 4128157 h 4275461"/>
                <a:gd name="connsiteX39" fmla="*/ 339106 w 3619883"/>
                <a:gd name="connsiteY39" fmla="*/ 4128157 h 4275461"/>
                <a:gd name="connsiteX40" fmla="*/ 339106 w 3619883"/>
                <a:gd name="connsiteY40" fmla="*/ 3951392 h 4275461"/>
                <a:gd name="connsiteX41" fmla="*/ 161321 w 3619883"/>
                <a:gd name="connsiteY41" fmla="*/ 3951392 h 4275461"/>
                <a:gd name="connsiteX42" fmla="*/ 161321 w 3619883"/>
                <a:gd name="connsiteY42" fmla="*/ 4128157 h 4275461"/>
                <a:gd name="connsiteX43" fmla="*/ 230914 w 3619883"/>
                <a:gd name="connsiteY43" fmla="*/ 4128157 h 4275461"/>
                <a:gd name="connsiteX44" fmla="*/ 189322 w 3619883"/>
                <a:gd name="connsiteY44" fmla="*/ 4275461 h 4275461"/>
                <a:gd name="connsiteX45" fmla="*/ 0 w 3619883"/>
                <a:gd name="connsiteY45" fmla="*/ 4275461 h 4275461"/>
                <a:gd name="connsiteX46" fmla="*/ 0 w 3619883"/>
                <a:gd name="connsiteY46" fmla="*/ 42229 h 4275461"/>
                <a:gd name="connsiteX47" fmla="*/ 42464 w 3619883"/>
                <a:gd name="connsiteY47" fmla="*/ 40518 h 4275461"/>
                <a:gd name="connsiteX48" fmla="*/ 137733 w 3619883"/>
                <a:gd name="connsiteY48" fmla="*/ 35355 h 4275461"/>
                <a:gd name="connsiteX49" fmla="*/ 270565 w 3619883"/>
                <a:gd name="connsiteY49" fmla="*/ 29759 h 4275461"/>
                <a:gd name="connsiteX50" fmla="*/ 479734 w 3619883"/>
                <a:gd name="connsiteY50" fmla="*/ 45455 h 4275461"/>
                <a:gd name="connsiteX51" fmla="*/ 524103 w 3619883"/>
                <a:gd name="connsiteY51" fmla="*/ 41625 h 4275461"/>
                <a:gd name="connsiteX52" fmla="*/ 624416 w 3619883"/>
                <a:gd name="connsiteY52" fmla="*/ 22696 h 4275461"/>
                <a:gd name="connsiteX53" fmla="*/ 657762 w 3619883"/>
                <a:gd name="connsiteY53" fmla="*/ 18351 h 4275461"/>
                <a:gd name="connsiteX54" fmla="*/ 690557 w 3619883"/>
                <a:gd name="connsiteY54" fmla="*/ 25792 h 4275461"/>
                <a:gd name="connsiteX55" fmla="*/ 745123 w 3619883"/>
                <a:gd name="connsiteY55" fmla="*/ 40157 h 4275461"/>
                <a:gd name="connsiteX56" fmla="*/ 789493 w 3619883"/>
                <a:gd name="connsiteY56" fmla="*/ 36327 h 4275461"/>
                <a:gd name="connsiteX57" fmla="*/ 854255 w 3619883"/>
                <a:gd name="connsiteY57" fmla="*/ 68887 h 4275461"/>
                <a:gd name="connsiteX58" fmla="*/ 897520 w 3619883"/>
                <a:gd name="connsiteY58" fmla="*/ 88629 h 4275461"/>
                <a:gd name="connsiteX59" fmla="*/ 940510 w 3619883"/>
                <a:gd name="connsiteY59" fmla="*/ 114265 h 4275461"/>
                <a:gd name="connsiteX60" fmla="*/ 1082712 w 3619883"/>
                <a:gd name="connsiteY60" fmla="*/ 144543 h 4275461"/>
                <a:gd name="connsiteX61" fmla="*/ 1205348 w 3619883"/>
                <a:gd name="connsiteY61" fmla="*/ 120753 h 4275461"/>
                <a:gd name="connsiteX62" fmla="*/ 1271764 w 3619883"/>
                <a:gd name="connsiteY62" fmla="*/ 117956 h 4275461"/>
                <a:gd name="connsiteX63" fmla="*/ 1315583 w 3619883"/>
                <a:gd name="connsiteY63" fmla="*/ 125912 h 4275461"/>
                <a:gd name="connsiteX64" fmla="*/ 1359125 w 3619883"/>
                <a:gd name="connsiteY64" fmla="*/ 139761 h 4275461"/>
                <a:gd name="connsiteX65" fmla="*/ 1391919 w 3619883"/>
                <a:gd name="connsiteY65" fmla="*/ 147202 h 4275461"/>
                <a:gd name="connsiteX66" fmla="*/ 1436563 w 3619883"/>
                <a:gd name="connsiteY66" fmla="*/ 137480 h 4275461"/>
                <a:gd name="connsiteX67" fmla="*/ 1471566 w 3619883"/>
                <a:gd name="connsiteY67" fmla="*/ 97777 h 4275461"/>
                <a:gd name="connsiteX68" fmla="*/ 1505739 w 3619883"/>
                <a:gd name="connsiteY68" fmla="*/ 75753 h 4275461"/>
                <a:gd name="connsiteX69" fmla="*/ 1590891 w 3619883"/>
                <a:gd name="connsiteY69" fmla="*/ 144702 h 4275461"/>
                <a:gd name="connsiteX70" fmla="*/ 1625616 w 3619883"/>
                <a:gd name="connsiteY70" fmla="*/ 110893 h 4275461"/>
                <a:gd name="connsiteX71" fmla="*/ 1658964 w 3619883"/>
                <a:gd name="connsiteY71" fmla="*/ 106547 h 4275461"/>
                <a:gd name="connsiteX72" fmla="*/ 1746598 w 3619883"/>
                <a:gd name="connsiteY72" fmla="*/ 122460 h 4275461"/>
                <a:gd name="connsiteX73" fmla="*/ 1811913 w 3619883"/>
                <a:gd name="connsiteY73" fmla="*/ 143234 h 4275461"/>
                <a:gd name="connsiteX74" fmla="*/ 1856557 w 3619883"/>
                <a:gd name="connsiteY74" fmla="*/ 133511 h 4275461"/>
                <a:gd name="connsiteX75" fmla="*/ 2066003 w 3619883"/>
                <a:gd name="connsiteY75" fmla="*/ 143313 h 4275461"/>
                <a:gd name="connsiteX76" fmla="*/ 2177615 w 3619883"/>
                <a:gd name="connsiteY76" fmla="*/ 119007 h 4275461"/>
                <a:gd name="connsiteX77" fmla="*/ 2255883 w 3619883"/>
                <a:gd name="connsiteY77" fmla="*/ 99047 h 4275461"/>
                <a:gd name="connsiteX78" fmla="*/ 2344622 w 3619883"/>
                <a:gd name="connsiteY78" fmla="*/ 91388 h 4275461"/>
                <a:gd name="connsiteX79" fmla="*/ 2455682 w 3619883"/>
                <a:gd name="connsiteY79" fmla="*/ 78869 h 4275461"/>
                <a:gd name="connsiteX80" fmla="*/ 2632609 w 3619883"/>
                <a:gd name="connsiteY80" fmla="*/ 75338 h 4275461"/>
                <a:gd name="connsiteX81" fmla="*/ 2742291 w 3619883"/>
                <a:gd name="connsiteY81" fmla="*/ 92282 h 4275461"/>
                <a:gd name="connsiteX82" fmla="*/ 2851974 w 3619883"/>
                <a:gd name="connsiteY82" fmla="*/ 109227 h 4275461"/>
                <a:gd name="connsiteX83" fmla="*/ 2907643 w 3619883"/>
                <a:gd name="connsiteY83" fmla="*/ 100020 h 4275461"/>
                <a:gd name="connsiteX84" fmla="*/ 2944022 w 3619883"/>
                <a:gd name="connsiteY84" fmla="*/ 30853 h 4275461"/>
                <a:gd name="connsiteX85" fmla="*/ 3022289 w 3619883"/>
                <a:gd name="connsiteY85" fmla="*/ 10893 h 4275461"/>
                <a:gd name="connsiteX86" fmla="*/ 3054807 w 3619883"/>
                <a:gd name="connsiteY86" fmla="*/ 24226 h 4275461"/>
                <a:gd name="connsiteX87" fmla="*/ 3141892 w 3619883"/>
                <a:gd name="connsiteY87" fmla="*/ 51925 h 4275461"/>
                <a:gd name="connsiteX88" fmla="*/ 3185711 w 3619883"/>
                <a:gd name="connsiteY88" fmla="*/ 59881 h 4275461"/>
                <a:gd name="connsiteX89" fmla="*/ 3219056 w 3619883"/>
                <a:gd name="connsiteY89" fmla="*/ 55536 h 4275461"/>
                <a:gd name="connsiteX90" fmla="*/ 3263425 w 3619883"/>
                <a:gd name="connsiteY90" fmla="*/ 51706 h 4275461"/>
                <a:gd name="connsiteX91" fmla="*/ 3296219 w 3619883"/>
                <a:gd name="connsiteY91" fmla="*/ 59147 h 4275461"/>
                <a:gd name="connsiteX92" fmla="*/ 3319094 w 3619883"/>
                <a:gd name="connsiteY92" fmla="*/ 42500 h 4275461"/>
                <a:gd name="connsiteX93" fmla="*/ 3420511 w 3619883"/>
                <a:gd name="connsiteY93" fmla="*/ 0 h 4275461"/>
                <a:gd name="connsiteX94" fmla="*/ 3453305 w 3619883"/>
                <a:gd name="connsiteY94" fmla="*/ 7440 h 4275461"/>
                <a:gd name="connsiteX95" fmla="*/ 3496571 w 3619883"/>
                <a:gd name="connsiteY95" fmla="*/ 27182 h 4275461"/>
                <a:gd name="connsiteX96" fmla="*/ 3602117 w 3619883"/>
                <a:gd name="connsiteY96" fmla="*/ 132521 h 4275461"/>
                <a:gd name="connsiteX97" fmla="*/ 3619883 w 3619883"/>
                <a:gd name="connsiteY97" fmla="*/ 140049 h 4275461"/>
                <a:gd name="connsiteX98" fmla="*/ 3619883 w 3619883"/>
                <a:gd name="connsiteY9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3951392 h 4275461"/>
                <a:gd name="connsiteX17" fmla="*/ 1094193 w 3619883"/>
                <a:gd name="connsiteY17" fmla="*/ 4128157 h 4275461"/>
                <a:gd name="connsiteX18" fmla="*/ 1140354 w 3619883"/>
                <a:gd name="connsiteY18" fmla="*/ 4128157 h 4275461"/>
                <a:gd name="connsiteX19" fmla="*/ 1140354 w 3619883"/>
                <a:gd name="connsiteY19" fmla="*/ 4275461 h 4275461"/>
                <a:gd name="connsiteX20" fmla="*/ 953807 w 3619883"/>
                <a:gd name="connsiteY20" fmla="*/ 4275461 h 4275461"/>
                <a:gd name="connsiteX21" fmla="*/ 912215 w 3619883"/>
                <a:gd name="connsiteY21" fmla="*/ 4128157 h 4275461"/>
                <a:gd name="connsiteX22" fmla="*/ 961020 w 3619883"/>
                <a:gd name="connsiteY22" fmla="*/ 4128157 h 4275461"/>
                <a:gd name="connsiteX23" fmla="*/ 961020 w 3619883"/>
                <a:gd name="connsiteY23" fmla="*/ 3951392 h 4275461"/>
                <a:gd name="connsiteX24" fmla="*/ 783235 w 3619883"/>
                <a:gd name="connsiteY24" fmla="*/ 3951392 h 4275461"/>
                <a:gd name="connsiteX25" fmla="*/ 783235 w 3619883"/>
                <a:gd name="connsiteY25" fmla="*/ 4128157 h 4275461"/>
                <a:gd name="connsiteX26" fmla="*/ 871024 w 3619883"/>
                <a:gd name="connsiteY26" fmla="*/ 4128157 h 4275461"/>
                <a:gd name="connsiteX27" fmla="*/ 829432 w 3619883"/>
                <a:gd name="connsiteY27" fmla="*/ 4275461 h 4275461"/>
                <a:gd name="connsiteX28" fmla="*/ 611484 w 3619883"/>
                <a:gd name="connsiteY28" fmla="*/ 4275461 h 4275461"/>
                <a:gd name="connsiteX29" fmla="*/ 621247 w 3619883"/>
                <a:gd name="connsiteY29" fmla="*/ 4128157 h 4275461"/>
                <a:gd name="connsiteX30" fmla="*/ 650062 w 3619883"/>
                <a:gd name="connsiteY30" fmla="*/ 4128157 h 4275461"/>
                <a:gd name="connsiteX31" fmla="*/ 650062 w 3619883"/>
                <a:gd name="connsiteY31" fmla="*/ 3951392 h 4275461"/>
                <a:gd name="connsiteX32" fmla="*/ 472277 w 3619883"/>
                <a:gd name="connsiteY32" fmla="*/ 3951392 h 4275461"/>
                <a:gd name="connsiteX33" fmla="*/ 472277 w 3619883"/>
                <a:gd name="connsiteY33" fmla="*/ 4128157 h 4275461"/>
                <a:gd name="connsiteX34" fmla="*/ 522650 w 3619883"/>
                <a:gd name="connsiteY34" fmla="*/ 4128157 h 4275461"/>
                <a:gd name="connsiteX35" fmla="*/ 573998 w 3619883"/>
                <a:gd name="connsiteY35" fmla="*/ 4275461 h 4275461"/>
                <a:gd name="connsiteX36" fmla="*/ 336164 w 3619883"/>
                <a:gd name="connsiteY36" fmla="*/ 4275461 h 4275461"/>
                <a:gd name="connsiteX37" fmla="*/ 294572 w 3619883"/>
                <a:gd name="connsiteY37" fmla="*/ 4128157 h 4275461"/>
                <a:gd name="connsiteX38" fmla="*/ 339106 w 3619883"/>
                <a:gd name="connsiteY38" fmla="*/ 4128157 h 4275461"/>
                <a:gd name="connsiteX39" fmla="*/ 339106 w 3619883"/>
                <a:gd name="connsiteY39" fmla="*/ 3951392 h 4275461"/>
                <a:gd name="connsiteX40" fmla="*/ 161321 w 3619883"/>
                <a:gd name="connsiteY40" fmla="*/ 3951392 h 4275461"/>
                <a:gd name="connsiteX41" fmla="*/ 161321 w 3619883"/>
                <a:gd name="connsiteY41" fmla="*/ 4128157 h 4275461"/>
                <a:gd name="connsiteX42" fmla="*/ 230914 w 3619883"/>
                <a:gd name="connsiteY42" fmla="*/ 4128157 h 4275461"/>
                <a:gd name="connsiteX43" fmla="*/ 189322 w 3619883"/>
                <a:gd name="connsiteY43" fmla="*/ 4275461 h 4275461"/>
                <a:gd name="connsiteX44" fmla="*/ 0 w 3619883"/>
                <a:gd name="connsiteY44" fmla="*/ 4275461 h 4275461"/>
                <a:gd name="connsiteX45" fmla="*/ 0 w 3619883"/>
                <a:gd name="connsiteY45" fmla="*/ 42229 h 4275461"/>
                <a:gd name="connsiteX46" fmla="*/ 42464 w 3619883"/>
                <a:gd name="connsiteY46" fmla="*/ 40518 h 4275461"/>
                <a:gd name="connsiteX47" fmla="*/ 137733 w 3619883"/>
                <a:gd name="connsiteY47" fmla="*/ 35355 h 4275461"/>
                <a:gd name="connsiteX48" fmla="*/ 270565 w 3619883"/>
                <a:gd name="connsiteY48" fmla="*/ 29759 h 4275461"/>
                <a:gd name="connsiteX49" fmla="*/ 479734 w 3619883"/>
                <a:gd name="connsiteY49" fmla="*/ 45455 h 4275461"/>
                <a:gd name="connsiteX50" fmla="*/ 524103 w 3619883"/>
                <a:gd name="connsiteY50" fmla="*/ 41625 h 4275461"/>
                <a:gd name="connsiteX51" fmla="*/ 624416 w 3619883"/>
                <a:gd name="connsiteY51" fmla="*/ 22696 h 4275461"/>
                <a:gd name="connsiteX52" fmla="*/ 657762 w 3619883"/>
                <a:gd name="connsiteY52" fmla="*/ 18351 h 4275461"/>
                <a:gd name="connsiteX53" fmla="*/ 690557 w 3619883"/>
                <a:gd name="connsiteY53" fmla="*/ 25792 h 4275461"/>
                <a:gd name="connsiteX54" fmla="*/ 745123 w 3619883"/>
                <a:gd name="connsiteY54" fmla="*/ 40157 h 4275461"/>
                <a:gd name="connsiteX55" fmla="*/ 789493 w 3619883"/>
                <a:gd name="connsiteY55" fmla="*/ 36327 h 4275461"/>
                <a:gd name="connsiteX56" fmla="*/ 854255 w 3619883"/>
                <a:gd name="connsiteY56" fmla="*/ 68887 h 4275461"/>
                <a:gd name="connsiteX57" fmla="*/ 897520 w 3619883"/>
                <a:gd name="connsiteY57" fmla="*/ 88629 h 4275461"/>
                <a:gd name="connsiteX58" fmla="*/ 940510 w 3619883"/>
                <a:gd name="connsiteY58" fmla="*/ 114265 h 4275461"/>
                <a:gd name="connsiteX59" fmla="*/ 1082712 w 3619883"/>
                <a:gd name="connsiteY59" fmla="*/ 144543 h 4275461"/>
                <a:gd name="connsiteX60" fmla="*/ 1205348 w 3619883"/>
                <a:gd name="connsiteY60" fmla="*/ 120753 h 4275461"/>
                <a:gd name="connsiteX61" fmla="*/ 1271764 w 3619883"/>
                <a:gd name="connsiteY61" fmla="*/ 117956 h 4275461"/>
                <a:gd name="connsiteX62" fmla="*/ 1315583 w 3619883"/>
                <a:gd name="connsiteY62" fmla="*/ 125912 h 4275461"/>
                <a:gd name="connsiteX63" fmla="*/ 1359125 w 3619883"/>
                <a:gd name="connsiteY63" fmla="*/ 139761 h 4275461"/>
                <a:gd name="connsiteX64" fmla="*/ 1391919 w 3619883"/>
                <a:gd name="connsiteY64" fmla="*/ 147202 h 4275461"/>
                <a:gd name="connsiteX65" fmla="*/ 1436563 w 3619883"/>
                <a:gd name="connsiteY65" fmla="*/ 137480 h 4275461"/>
                <a:gd name="connsiteX66" fmla="*/ 1471566 w 3619883"/>
                <a:gd name="connsiteY66" fmla="*/ 97777 h 4275461"/>
                <a:gd name="connsiteX67" fmla="*/ 1505739 w 3619883"/>
                <a:gd name="connsiteY67" fmla="*/ 75753 h 4275461"/>
                <a:gd name="connsiteX68" fmla="*/ 1590891 w 3619883"/>
                <a:gd name="connsiteY68" fmla="*/ 144702 h 4275461"/>
                <a:gd name="connsiteX69" fmla="*/ 1625616 w 3619883"/>
                <a:gd name="connsiteY69" fmla="*/ 110893 h 4275461"/>
                <a:gd name="connsiteX70" fmla="*/ 1658964 w 3619883"/>
                <a:gd name="connsiteY70" fmla="*/ 106547 h 4275461"/>
                <a:gd name="connsiteX71" fmla="*/ 1746598 w 3619883"/>
                <a:gd name="connsiteY71" fmla="*/ 122460 h 4275461"/>
                <a:gd name="connsiteX72" fmla="*/ 1811913 w 3619883"/>
                <a:gd name="connsiteY72" fmla="*/ 143234 h 4275461"/>
                <a:gd name="connsiteX73" fmla="*/ 1856557 w 3619883"/>
                <a:gd name="connsiteY73" fmla="*/ 133511 h 4275461"/>
                <a:gd name="connsiteX74" fmla="*/ 2066003 w 3619883"/>
                <a:gd name="connsiteY74" fmla="*/ 143313 h 4275461"/>
                <a:gd name="connsiteX75" fmla="*/ 2177615 w 3619883"/>
                <a:gd name="connsiteY75" fmla="*/ 119007 h 4275461"/>
                <a:gd name="connsiteX76" fmla="*/ 2255883 w 3619883"/>
                <a:gd name="connsiteY76" fmla="*/ 99047 h 4275461"/>
                <a:gd name="connsiteX77" fmla="*/ 2344622 w 3619883"/>
                <a:gd name="connsiteY77" fmla="*/ 91388 h 4275461"/>
                <a:gd name="connsiteX78" fmla="*/ 2455682 w 3619883"/>
                <a:gd name="connsiteY78" fmla="*/ 78869 h 4275461"/>
                <a:gd name="connsiteX79" fmla="*/ 2632609 w 3619883"/>
                <a:gd name="connsiteY79" fmla="*/ 75338 h 4275461"/>
                <a:gd name="connsiteX80" fmla="*/ 2742291 w 3619883"/>
                <a:gd name="connsiteY80" fmla="*/ 92282 h 4275461"/>
                <a:gd name="connsiteX81" fmla="*/ 2851974 w 3619883"/>
                <a:gd name="connsiteY81" fmla="*/ 109227 h 4275461"/>
                <a:gd name="connsiteX82" fmla="*/ 2907643 w 3619883"/>
                <a:gd name="connsiteY82" fmla="*/ 100020 h 4275461"/>
                <a:gd name="connsiteX83" fmla="*/ 2944022 w 3619883"/>
                <a:gd name="connsiteY83" fmla="*/ 30853 h 4275461"/>
                <a:gd name="connsiteX84" fmla="*/ 3022289 w 3619883"/>
                <a:gd name="connsiteY84" fmla="*/ 10893 h 4275461"/>
                <a:gd name="connsiteX85" fmla="*/ 3054807 w 3619883"/>
                <a:gd name="connsiteY85" fmla="*/ 24226 h 4275461"/>
                <a:gd name="connsiteX86" fmla="*/ 3141892 w 3619883"/>
                <a:gd name="connsiteY86" fmla="*/ 51925 h 4275461"/>
                <a:gd name="connsiteX87" fmla="*/ 3185711 w 3619883"/>
                <a:gd name="connsiteY87" fmla="*/ 59881 h 4275461"/>
                <a:gd name="connsiteX88" fmla="*/ 3219056 w 3619883"/>
                <a:gd name="connsiteY88" fmla="*/ 55536 h 4275461"/>
                <a:gd name="connsiteX89" fmla="*/ 3263425 w 3619883"/>
                <a:gd name="connsiteY89" fmla="*/ 51706 h 4275461"/>
                <a:gd name="connsiteX90" fmla="*/ 3296219 w 3619883"/>
                <a:gd name="connsiteY90" fmla="*/ 59147 h 4275461"/>
                <a:gd name="connsiteX91" fmla="*/ 3319094 w 3619883"/>
                <a:gd name="connsiteY91" fmla="*/ 42500 h 4275461"/>
                <a:gd name="connsiteX92" fmla="*/ 3420511 w 3619883"/>
                <a:gd name="connsiteY92" fmla="*/ 0 h 4275461"/>
                <a:gd name="connsiteX93" fmla="*/ 3453305 w 3619883"/>
                <a:gd name="connsiteY93" fmla="*/ 7440 h 4275461"/>
                <a:gd name="connsiteX94" fmla="*/ 3496571 w 3619883"/>
                <a:gd name="connsiteY94" fmla="*/ 27182 h 4275461"/>
                <a:gd name="connsiteX95" fmla="*/ 3602117 w 3619883"/>
                <a:gd name="connsiteY95" fmla="*/ 132521 h 4275461"/>
                <a:gd name="connsiteX96" fmla="*/ 3619883 w 3619883"/>
                <a:gd name="connsiteY96" fmla="*/ 140049 h 4275461"/>
                <a:gd name="connsiteX97" fmla="*/ 3619883 w 3619883"/>
                <a:gd name="connsiteY9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4128157 h 4275461"/>
                <a:gd name="connsiteX17" fmla="*/ 1140354 w 3619883"/>
                <a:gd name="connsiteY17" fmla="*/ 4128157 h 4275461"/>
                <a:gd name="connsiteX18" fmla="*/ 1140354 w 3619883"/>
                <a:gd name="connsiteY18" fmla="*/ 4275461 h 4275461"/>
                <a:gd name="connsiteX19" fmla="*/ 953807 w 3619883"/>
                <a:gd name="connsiteY19" fmla="*/ 4275461 h 4275461"/>
                <a:gd name="connsiteX20" fmla="*/ 912215 w 3619883"/>
                <a:gd name="connsiteY20" fmla="*/ 4128157 h 4275461"/>
                <a:gd name="connsiteX21" fmla="*/ 961020 w 3619883"/>
                <a:gd name="connsiteY21" fmla="*/ 4128157 h 4275461"/>
                <a:gd name="connsiteX22" fmla="*/ 961020 w 3619883"/>
                <a:gd name="connsiteY22" fmla="*/ 3951392 h 4275461"/>
                <a:gd name="connsiteX23" fmla="*/ 783235 w 3619883"/>
                <a:gd name="connsiteY23" fmla="*/ 3951392 h 4275461"/>
                <a:gd name="connsiteX24" fmla="*/ 783235 w 3619883"/>
                <a:gd name="connsiteY24" fmla="*/ 4128157 h 4275461"/>
                <a:gd name="connsiteX25" fmla="*/ 871024 w 3619883"/>
                <a:gd name="connsiteY25" fmla="*/ 4128157 h 4275461"/>
                <a:gd name="connsiteX26" fmla="*/ 829432 w 3619883"/>
                <a:gd name="connsiteY26" fmla="*/ 4275461 h 4275461"/>
                <a:gd name="connsiteX27" fmla="*/ 611484 w 3619883"/>
                <a:gd name="connsiteY27" fmla="*/ 4275461 h 4275461"/>
                <a:gd name="connsiteX28" fmla="*/ 621247 w 3619883"/>
                <a:gd name="connsiteY28" fmla="*/ 4128157 h 4275461"/>
                <a:gd name="connsiteX29" fmla="*/ 650062 w 3619883"/>
                <a:gd name="connsiteY29" fmla="*/ 4128157 h 4275461"/>
                <a:gd name="connsiteX30" fmla="*/ 650062 w 3619883"/>
                <a:gd name="connsiteY30" fmla="*/ 3951392 h 4275461"/>
                <a:gd name="connsiteX31" fmla="*/ 472277 w 3619883"/>
                <a:gd name="connsiteY31" fmla="*/ 3951392 h 4275461"/>
                <a:gd name="connsiteX32" fmla="*/ 472277 w 3619883"/>
                <a:gd name="connsiteY32" fmla="*/ 4128157 h 4275461"/>
                <a:gd name="connsiteX33" fmla="*/ 522650 w 3619883"/>
                <a:gd name="connsiteY33" fmla="*/ 4128157 h 4275461"/>
                <a:gd name="connsiteX34" fmla="*/ 573998 w 3619883"/>
                <a:gd name="connsiteY34" fmla="*/ 4275461 h 4275461"/>
                <a:gd name="connsiteX35" fmla="*/ 336164 w 3619883"/>
                <a:gd name="connsiteY35" fmla="*/ 4275461 h 4275461"/>
                <a:gd name="connsiteX36" fmla="*/ 294572 w 3619883"/>
                <a:gd name="connsiteY36" fmla="*/ 4128157 h 4275461"/>
                <a:gd name="connsiteX37" fmla="*/ 339106 w 3619883"/>
                <a:gd name="connsiteY37" fmla="*/ 4128157 h 4275461"/>
                <a:gd name="connsiteX38" fmla="*/ 339106 w 3619883"/>
                <a:gd name="connsiteY38" fmla="*/ 3951392 h 4275461"/>
                <a:gd name="connsiteX39" fmla="*/ 161321 w 3619883"/>
                <a:gd name="connsiteY39" fmla="*/ 3951392 h 4275461"/>
                <a:gd name="connsiteX40" fmla="*/ 161321 w 3619883"/>
                <a:gd name="connsiteY40" fmla="*/ 4128157 h 4275461"/>
                <a:gd name="connsiteX41" fmla="*/ 230914 w 3619883"/>
                <a:gd name="connsiteY41" fmla="*/ 4128157 h 4275461"/>
                <a:gd name="connsiteX42" fmla="*/ 189322 w 3619883"/>
                <a:gd name="connsiteY42" fmla="*/ 4275461 h 4275461"/>
                <a:gd name="connsiteX43" fmla="*/ 0 w 3619883"/>
                <a:gd name="connsiteY43" fmla="*/ 4275461 h 4275461"/>
                <a:gd name="connsiteX44" fmla="*/ 0 w 3619883"/>
                <a:gd name="connsiteY44" fmla="*/ 42229 h 4275461"/>
                <a:gd name="connsiteX45" fmla="*/ 42464 w 3619883"/>
                <a:gd name="connsiteY45" fmla="*/ 40518 h 4275461"/>
                <a:gd name="connsiteX46" fmla="*/ 137733 w 3619883"/>
                <a:gd name="connsiteY46" fmla="*/ 35355 h 4275461"/>
                <a:gd name="connsiteX47" fmla="*/ 270565 w 3619883"/>
                <a:gd name="connsiteY47" fmla="*/ 29759 h 4275461"/>
                <a:gd name="connsiteX48" fmla="*/ 479734 w 3619883"/>
                <a:gd name="connsiteY48" fmla="*/ 45455 h 4275461"/>
                <a:gd name="connsiteX49" fmla="*/ 524103 w 3619883"/>
                <a:gd name="connsiteY49" fmla="*/ 41625 h 4275461"/>
                <a:gd name="connsiteX50" fmla="*/ 624416 w 3619883"/>
                <a:gd name="connsiteY50" fmla="*/ 22696 h 4275461"/>
                <a:gd name="connsiteX51" fmla="*/ 657762 w 3619883"/>
                <a:gd name="connsiteY51" fmla="*/ 18351 h 4275461"/>
                <a:gd name="connsiteX52" fmla="*/ 690557 w 3619883"/>
                <a:gd name="connsiteY52" fmla="*/ 25792 h 4275461"/>
                <a:gd name="connsiteX53" fmla="*/ 745123 w 3619883"/>
                <a:gd name="connsiteY53" fmla="*/ 40157 h 4275461"/>
                <a:gd name="connsiteX54" fmla="*/ 789493 w 3619883"/>
                <a:gd name="connsiteY54" fmla="*/ 36327 h 4275461"/>
                <a:gd name="connsiteX55" fmla="*/ 854255 w 3619883"/>
                <a:gd name="connsiteY55" fmla="*/ 68887 h 4275461"/>
                <a:gd name="connsiteX56" fmla="*/ 897520 w 3619883"/>
                <a:gd name="connsiteY56" fmla="*/ 88629 h 4275461"/>
                <a:gd name="connsiteX57" fmla="*/ 940510 w 3619883"/>
                <a:gd name="connsiteY57" fmla="*/ 114265 h 4275461"/>
                <a:gd name="connsiteX58" fmla="*/ 1082712 w 3619883"/>
                <a:gd name="connsiteY58" fmla="*/ 144543 h 4275461"/>
                <a:gd name="connsiteX59" fmla="*/ 1205348 w 3619883"/>
                <a:gd name="connsiteY59" fmla="*/ 120753 h 4275461"/>
                <a:gd name="connsiteX60" fmla="*/ 1271764 w 3619883"/>
                <a:gd name="connsiteY60" fmla="*/ 117956 h 4275461"/>
                <a:gd name="connsiteX61" fmla="*/ 1315583 w 3619883"/>
                <a:gd name="connsiteY61" fmla="*/ 125912 h 4275461"/>
                <a:gd name="connsiteX62" fmla="*/ 1359125 w 3619883"/>
                <a:gd name="connsiteY62" fmla="*/ 139761 h 4275461"/>
                <a:gd name="connsiteX63" fmla="*/ 1391919 w 3619883"/>
                <a:gd name="connsiteY63" fmla="*/ 147202 h 4275461"/>
                <a:gd name="connsiteX64" fmla="*/ 1436563 w 3619883"/>
                <a:gd name="connsiteY64" fmla="*/ 137480 h 4275461"/>
                <a:gd name="connsiteX65" fmla="*/ 1471566 w 3619883"/>
                <a:gd name="connsiteY65" fmla="*/ 97777 h 4275461"/>
                <a:gd name="connsiteX66" fmla="*/ 1505739 w 3619883"/>
                <a:gd name="connsiteY66" fmla="*/ 75753 h 4275461"/>
                <a:gd name="connsiteX67" fmla="*/ 1590891 w 3619883"/>
                <a:gd name="connsiteY67" fmla="*/ 144702 h 4275461"/>
                <a:gd name="connsiteX68" fmla="*/ 1625616 w 3619883"/>
                <a:gd name="connsiteY68" fmla="*/ 110893 h 4275461"/>
                <a:gd name="connsiteX69" fmla="*/ 1658964 w 3619883"/>
                <a:gd name="connsiteY69" fmla="*/ 106547 h 4275461"/>
                <a:gd name="connsiteX70" fmla="*/ 1746598 w 3619883"/>
                <a:gd name="connsiteY70" fmla="*/ 122460 h 4275461"/>
                <a:gd name="connsiteX71" fmla="*/ 1811913 w 3619883"/>
                <a:gd name="connsiteY71" fmla="*/ 143234 h 4275461"/>
                <a:gd name="connsiteX72" fmla="*/ 1856557 w 3619883"/>
                <a:gd name="connsiteY72" fmla="*/ 133511 h 4275461"/>
                <a:gd name="connsiteX73" fmla="*/ 2066003 w 3619883"/>
                <a:gd name="connsiteY73" fmla="*/ 143313 h 4275461"/>
                <a:gd name="connsiteX74" fmla="*/ 2177615 w 3619883"/>
                <a:gd name="connsiteY74" fmla="*/ 119007 h 4275461"/>
                <a:gd name="connsiteX75" fmla="*/ 2255883 w 3619883"/>
                <a:gd name="connsiteY75" fmla="*/ 99047 h 4275461"/>
                <a:gd name="connsiteX76" fmla="*/ 2344622 w 3619883"/>
                <a:gd name="connsiteY76" fmla="*/ 91388 h 4275461"/>
                <a:gd name="connsiteX77" fmla="*/ 2455682 w 3619883"/>
                <a:gd name="connsiteY77" fmla="*/ 78869 h 4275461"/>
                <a:gd name="connsiteX78" fmla="*/ 2632609 w 3619883"/>
                <a:gd name="connsiteY78" fmla="*/ 75338 h 4275461"/>
                <a:gd name="connsiteX79" fmla="*/ 2742291 w 3619883"/>
                <a:gd name="connsiteY79" fmla="*/ 92282 h 4275461"/>
                <a:gd name="connsiteX80" fmla="*/ 2851974 w 3619883"/>
                <a:gd name="connsiteY80" fmla="*/ 109227 h 4275461"/>
                <a:gd name="connsiteX81" fmla="*/ 2907643 w 3619883"/>
                <a:gd name="connsiteY81" fmla="*/ 100020 h 4275461"/>
                <a:gd name="connsiteX82" fmla="*/ 2944022 w 3619883"/>
                <a:gd name="connsiteY82" fmla="*/ 30853 h 4275461"/>
                <a:gd name="connsiteX83" fmla="*/ 3022289 w 3619883"/>
                <a:gd name="connsiteY83" fmla="*/ 10893 h 4275461"/>
                <a:gd name="connsiteX84" fmla="*/ 3054807 w 3619883"/>
                <a:gd name="connsiteY84" fmla="*/ 24226 h 4275461"/>
                <a:gd name="connsiteX85" fmla="*/ 3141892 w 3619883"/>
                <a:gd name="connsiteY85" fmla="*/ 51925 h 4275461"/>
                <a:gd name="connsiteX86" fmla="*/ 3185711 w 3619883"/>
                <a:gd name="connsiteY86" fmla="*/ 59881 h 4275461"/>
                <a:gd name="connsiteX87" fmla="*/ 3219056 w 3619883"/>
                <a:gd name="connsiteY87" fmla="*/ 55536 h 4275461"/>
                <a:gd name="connsiteX88" fmla="*/ 3263425 w 3619883"/>
                <a:gd name="connsiteY88" fmla="*/ 51706 h 4275461"/>
                <a:gd name="connsiteX89" fmla="*/ 3296219 w 3619883"/>
                <a:gd name="connsiteY89" fmla="*/ 59147 h 4275461"/>
                <a:gd name="connsiteX90" fmla="*/ 3319094 w 3619883"/>
                <a:gd name="connsiteY90" fmla="*/ 42500 h 4275461"/>
                <a:gd name="connsiteX91" fmla="*/ 3420511 w 3619883"/>
                <a:gd name="connsiteY91" fmla="*/ 0 h 4275461"/>
                <a:gd name="connsiteX92" fmla="*/ 3453305 w 3619883"/>
                <a:gd name="connsiteY92" fmla="*/ 7440 h 4275461"/>
                <a:gd name="connsiteX93" fmla="*/ 3496571 w 3619883"/>
                <a:gd name="connsiteY93" fmla="*/ 27182 h 4275461"/>
                <a:gd name="connsiteX94" fmla="*/ 3602117 w 3619883"/>
                <a:gd name="connsiteY94" fmla="*/ 132521 h 4275461"/>
                <a:gd name="connsiteX95" fmla="*/ 3619883 w 3619883"/>
                <a:gd name="connsiteY95" fmla="*/ 140049 h 4275461"/>
                <a:gd name="connsiteX96" fmla="*/ 3619883 w 3619883"/>
                <a:gd name="connsiteY9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4128157 h 4275461"/>
                <a:gd name="connsiteX17" fmla="*/ 1140354 w 3619883"/>
                <a:gd name="connsiteY17" fmla="*/ 4275461 h 4275461"/>
                <a:gd name="connsiteX18" fmla="*/ 953807 w 3619883"/>
                <a:gd name="connsiteY18" fmla="*/ 4275461 h 4275461"/>
                <a:gd name="connsiteX19" fmla="*/ 912215 w 3619883"/>
                <a:gd name="connsiteY19" fmla="*/ 4128157 h 4275461"/>
                <a:gd name="connsiteX20" fmla="*/ 961020 w 3619883"/>
                <a:gd name="connsiteY20" fmla="*/ 4128157 h 4275461"/>
                <a:gd name="connsiteX21" fmla="*/ 961020 w 3619883"/>
                <a:gd name="connsiteY21" fmla="*/ 3951392 h 4275461"/>
                <a:gd name="connsiteX22" fmla="*/ 783235 w 3619883"/>
                <a:gd name="connsiteY22" fmla="*/ 3951392 h 4275461"/>
                <a:gd name="connsiteX23" fmla="*/ 783235 w 3619883"/>
                <a:gd name="connsiteY23" fmla="*/ 4128157 h 4275461"/>
                <a:gd name="connsiteX24" fmla="*/ 871024 w 3619883"/>
                <a:gd name="connsiteY24" fmla="*/ 4128157 h 4275461"/>
                <a:gd name="connsiteX25" fmla="*/ 829432 w 3619883"/>
                <a:gd name="connsiteY25" fmla="*/ 4275461 h 4275461"/>
                <a:gd name="connsiteX26" fmla="*/ 611484 w 3619883"/>
                <a:gd name="connsiteY26" fmla="*/ 4275461 h 4275461"/>
                <a:gd name="connsiteX27" fmla="*/ 621247 w 3619883"/>
                <a:gd name="connsiteY27" fmla="*/ 4128157 h 4275461"/>
                <a:gd name="connsiteX28" fmla="*/ 650062 w 3619883"/>
                <a:gd name="connsiteY28" fmla="*/ 4128157 h 4275461"/>
                <a:gd name="connsiteX29" fmla="*/ 650062 w 3619883"/>
                <a:gd name="connsiteY29" fmla="*/ 3951392 h 4275461"/>
                <a:gd name="connsiteX30" fmla="*/ 472277 w 3619883"/>
                <a:gd name="connsiteY30" fmla="*/ 3951392 h 4275461"/>
                <a:gd name="connsiteX31" fmla="*/ 472277 w 3619883"/>
                <a:gd name="connsiteY31" fmla="*/ 4128157 h 4275461"/>
                <a:gd name="connsiteX32" fmla="*/ 522650 w 3619883"/>
                <a:gd name="connsiteY32" fmla="*/ 4128157 h 4275461"/>
                <a:gd name="connsiteX33" fmla="*/ 573998 w 3619883"/>
                <a:gd name="connsiteY33" fmla="*/ 4275461 h 4275461"/>
                <a:gd name="connsiteX34" fmla="*/ 336164 w 3619883"/>
                <a:gd name="connsiteY34" fmla="*/ 4275461 h 4275461"/>
                <a:gd name="connsiteX35" fmla="*/ 294572 w 3619883"/>
                <a:gd name="connsiteY35" fmla="*/ 4128157 h 4275461"/>
                <a:gd name="connsiteX36" fmla="*/ 339106 w 3619883"/>
                <a:gd name="connsiteY36" fmla="*/ 4128157 h 4275461"/>
                <a:gd name="connsiteX37" fmla="*/ 339106 w 3619883"/>
                <a:gd name="connsiteY37" fmla="*/ 3951392 h 4275461"/>
                <a:gd name="connsiteX38" fmla="*/ 161321 w 3619883"/>
                <a:gd name="connsiteY38" fmla="*/ 3951392 h 4275461"/>
                <a:gd name="connsiteX39" fmla="*/ 161321 w 3619883"/>
                <a:gd name="connsiteY39" fmla="*/ 4128157 h 4275461"/>
                <a:gd name="connsiteX40" fmla="*/ 230914 w 3619883"/>
                <a:gd name="connsiteY40" fmla="*/ 4128157 h 4275461"/>
                <a:gd name="connsiteX41" fmla="*/ 189322 w 3619883"/>
                <a:gd name="connsiteY41" fmla="*/ 4275461 h 4275461"/>
                <a:gd name="connsiteX42" fmla="*/ 0 w 3619883"/>
                <a:gd name="connsiteY42" fmla="*/ 4275461 h 4275461"/>
                <a:gd name="connsiteX43" fmla="*/ 0 w 3619883"/>
                <a:gd name="connsiteY43" fmla="*/ 42229 h 4275461"/>
                <a:gd name="connsiteX44" fmla="*/ 42464 w 3619883"/>
                <a:gd name="connsiteY44" fmla="*/ 40518 h 4275461"/>
                <a:gd name="connsiteX45" fmla="*/ 137733 w 3619883"/>
                <a:gd name="connsiteY45" fmla="*/ 35355 h 4275461"/>
                <a:gd name="connsiteX46" fmla="*/ 270565 w 3619883"/>
                <a:gd name="connsiteY46" fmla="*/ 29759 h 4275461"/>
                <a:gd name="connsiteX47" fmla="*/ 479734 w 3619883"/>
                <a:gd name="connsiteY47" fmla="*/ 45455 h 4275461"/>
                <a:gd name="connsiteX48" fmla="*/ 524103 w 3619883"/>
                <a:gd name="connsiteY48" fmla="*/ 41625 h 4275461"/>
                <a:gd name="connsiteX49" fmla="*/ 624416 w 3619883"/>
                <a:gd name="connsiteY49" fmla="*/ 22696 h 4275461"/>
                <a:gd name="connsiteX50" fmla="*/ 657762 w 3619883"/>
                <a:gd name="connsiteY50" fmla="*/ 18351 h 4275461"/>
                <a:gd name="connsiteX51" fmla="*/ 690557 w 3619883"/>
                <a:gd name="connsiteY51" fmla="*/ 25792 h 4275461"/>
                <a:gd name="connsiteX52" fmla="*/ 745123 w 3619883"/>
                <a:gd name="connsiteY52" fmla="*/ 40157 h 4275461"/>
                <a:gd name="connsiteX53" fmla="*/ 789493 w 3619883"/>
                <a:gd name="connsiteY53" fmla="*/ 36327 h 4275461"/>
                <a:gd name="connsiteX54" fmla="*/ 854255 w 3619883"/>
                <a:gd name="connsiteY54" fmla="*/ 68887 h 4275461"/>
                <a:gd name="connsiteX55" fmla="*/ 897520 w 3619883"/>
                <a:gd name="connsiteY55" fmla="*/ 88629 h 4275461"/>
                <a:gd name="connsiteX56" fmla="*/ 940510 w 3619883"/>
                <a:gd name="connsiteY56" fmla="*/ 114265 h 4275461"/>
                <a:gd name="connsiteX57" fmla="*/ 1082712 w 3619883"/>
                <a:gd name="connsiteY57" fmla="*/ 144543 h 4275461"/>
                <a:gd name="connsiteX58" fmla="*/ 1205348 w 3619883"/>
                <a:gd name="connsiteY58" fmla="*/ 120753 h 4275461"/>
                <a:gd name="connsiteX59" fmla="*/ 1271764 w 3619883"/>
                <a:gd name="connsiteY59" fmla="*/ 117956 h 4275461"/>
                <a:gd name="connsiteX60" fmla="*/ 1315583 w 3619883"/>
                <a:gd name="connsiteY60" fmla="*/ 125912 h 4275461"/>
                <a:gd name="connsiteX61" fmla="*/ 1359125 w 3619883"/>
                <a:gd name="connsiteY61" fmla="*/ 139761 h 4275461"/>
                <a:gd name="connsiteX62" fmla="*/ 1391919 w 3619883"/>
                <a:gd name="connsiteY62" fmla="*/ 147202 h 4275461"/>
                <a:gd name="connsiteX63" fmla="*/ 1436563 w 3619883"/>
                <a:gd name="connsiteY63" fmla="*/ 137480 h 4275461"/>
                <a:gd name="connsiteX64" fmla="*/ 1471566 w 3619883"/>
                <a:gd name="connsiteY64" fmla="*/ 97777 h 4275461"/>
                <a:gd name="connsiteX65" fmla="*/ 1505739 w 3619883"/>
                <a:gd name="connsiteY65" fmla="*/ 75753 h 4275461"/>
                <a:gd name="connsiteX66" fmla="*/ 1590891 w 3619883"/>
                <a:gd name="connsiteY66" fmla="*/ 144702 h 4275461"/>
                <a:gd name="connsiteX67" fmla="*/ 1625616 w 3619883"/>
                <a:gd name="connsiteY67" fmla="*/ 110893 h 4275461"/>
                <a:gd name="connsiteX68" fmla="*/ 1658964 w 3619883"/>
                <a:gd name="connsiteY68" fmla="*/ 106547 h 4275461"/>
                <a:gd name="connsiteX69" fmla="*/ 1746598 w 3619883"/>
                <a:gd name="connsiteY69" fmla="*/ 122460 h 4275461"/>
                <a:gd name="connsiteX70" fmla="*/ 1811913 w 3619883"/>
                <a:gd name="connsiteY70" fmla="*/ 143234 h 4275461"/>
                <a:gd name="connsiteX71" fmla="*/ 1856557 w 3619883"/>
                <a:gd name="connsiteY71" fmla="*/ 133511 h 4275461"/>
                <a:gd name="connsiteX72" fmla="*/ 2066003 w 3619883"/>
                <a:gd name="connsiteY72" fmla="*/ 143313 h 4275461"/>
                <a:gd name="connsiteX73" fmla="*/ 2177615 w 3619883"/>
                <a:gd name="connsiteY73" fmla="*/ 119007 h 4275461"/>
                <a:gd name="connsiteX74" fmla="*/ 2255883 w 3619883"/>
                <a:gd name="connsiteY74" fmla="*/ 99047 h 4275461"/>
                <a:gd name="connsiteX75" fmla="*/ 2344622 w 3619883"/>
                <a:gd name="connsiteY75" fmla="*/ 91388 h 4275461"/>
                <a:gd name="connsiteX76" fmla="*/ 2455682 w 3619883"/>
                <a:gd name="connsiteY76" fmla="*/ 78869 h 4275461"/>
                <a:gd name="connsiteX77" fmla="*/ 2632609 w 3619883"/>
                <a:gd name="connsiteY77" fmla="*/ 75338 h 4275461"/>
                <a:gd name="connsiteX78" fmla="*/ 2742291 w 3619883"/>
                <a:gd name="connsiteY78" fmla="*/ 92282 h 4275461"/>
                <a:gd name="connsiteX79" fmla="*/ 2851974 w 3619883"/>
                <a:gd name="connsiteY79" fmla="*/ 109227 h 4275461"/>
                <a:gd name="connsiteX80" fmla="*/ 2907643 w 3619883"/>
                <a:gd name="connsiteY80" fmla="*/ 100020 h 4275461"/>
                <a:gd name="connsiteX81" fmla="*/ 2944022 w 3619883"/>
                <a:gd name="connsiteY81" fmla="*/ 30853 h 4275461"/>
                <a:gd name="connsiteX82" fmla="*/ 3022289 w 3619883"/>
                <a:gd name="connsiteY82" fmla="*/ 10893 h 4275461"/>
                <a:gd name="connsiteX83" fmla="*/ 3054807 w 3619883"/>
                <a:gd name="connsiteY83" fmla="*/ 24226 h 4275461"/>
                <a:gd name="connsiteX84" fmla="*/ 3141892 w 3619883"/>
                <a:gd name="connsiteY84" fmla="*/ 51925 h 4275461"/>
                <a:gd name="connsiteX85" fmla="*/ 3185711 w 3619883"/>
                <a:gd name="connsiteY85" fmla="*/ 59881 h 4275461"/>
                <a:gd name="connsiteX86" fmla="*/ 3219056 w 3619883"/>
                <a:gd name="connsiteY86" fmla="*/ 55536 h 4275461"/>
                <a:gd name="connsiteX87" fmla="*/ 3263425 w 3619883"/>
                <a:gd name="connsiteY87" fmla="*/ 51706 h 4275461"/>
                <a:gd name="connsiteX88" fmla="*/ 3296219 w 3619883"/>
                <a:gd name="connsiteY88" fmla="*/ 59147 h 4275461"/>
                <a:gd name="connsiteX89" fmla="*/ 3319094 w 3619883"/>
                <a:gd name="connsiteY89" fmla="*/ 42500 h 4275461"/>
                <a:gd name="connsiteX90" fmla="*/ 3420511 w 3619883"/>
                <a:gd name="connsiteY90" fmla="*/ 0 h 4275461"/>
                <a:gd name="connsiteX91" fmla="*/ 3453305 w 3619883"/>
                <a:gd name="connsiteY91" fmla="*/ 7440 h 4275461"/>
                <a:gd name="connsiteX92" fmla="*/ 3496571 w 3619883"/>
                <a:gd name="connsiteY92" fmla="*/ 27182 h 4275461"/>
                <a:gd name="connsiteX93" fmla="*/ 3602117 w 3619883"/>
                <a:gd name="connsiteY93" fmla="*/ 132521 h 4275461"/>
                <a:gd name="connsiteX94" fmla="*/ 3619883 w 3619883"/>
                <a:gd name="connsiteY94" fmla="*/ 140049 h 4275461"/>
                <a:gd name="connsiteX95" fmla="*/ 3619883 w 3619883"/>
                <a:gd name="connsiteY9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12215 w 3619883"/>
                <a:gd name="connsiteY18" fmla="*/ 4128157 h 4275461"/>
                <a:gd name="connsiteX19" fmla="*/ 961020 w 3619883"/>
                <a:gd name="connsiteY19" fmla="*/ 4128157 h 4275461"/>
                <a:gd name="connsiteX20" fmla="*/ 961020 w 3619883"/>
                <a:gd name="connsiteY20" fmla="*/ 3951392 h 4275461"/>
                <a:gd name="connsiteX21" fmla="*/ 783235 w 3619883"/>
                <a:gd name="connsiteY21" fmla="*/ 3951392 h 4275461"/>
                <a:gd name="connsiteX22" fmla="*/ 783235 w 3619883"/>
                <a:gd name="connsiteY22" fmla="*/ 4128157 h 4275461"/>
                <a:gd name="connsiteX23" fmla="*/ 871024 w 3619883"/>
                <a:gd name="connsiteY23" fmla="*/ 4128157 h 4275461"/>
                <a:gd name="connsiteX24" fmla="*/ 829432 w 3619883"/>
                <a:gd name="connsiteY24" fmla="*/ 4275461 h 4275461"/>
                <a:gd name="connsiteX25" fmla="*/ 611484 w 3619883"/>
                <a:gd name="connsiteY25" fmla="*/ 4275461 h 4275461"/>
                <a:gd name="connsiteX26" fmla="*/ 621247 w 3619883"/>
                <a:gd name="connsiteY26" fmla="*/ 4128157 h 4275461"/>
                <a:gd name="connsiteX27" fmla="*/ 650062 w 3619883"/>
                <a:gd name="connsiteY27" fmla="*/ 4128157 h 4275461"/>
                <a:gd name="connsiteX28" fmla="*/ 650062 w 3619883"/>
                <a:gd name="connsiteY28" fmla="*/ 3951392 h 4275461"/>
                <a:gd name="connsiteX29" fmla="*/ 472277 w 3619883"/>
                <a:gd name="connsiteY29" fmla="*/ 3951392 h 4275461"/>
                <a:gd name="connsiteX30" fmla="*/ 472277 w 3619883"/>
                <a:gd name="connsiteY30" fmla="*/ 4128157 h 4275461"/>
                <a:gd name="connsiteX31" fmla="*/ 522650 w 3619883"/>
                <a:gd name="connsiteY31" fmla="*/ 4128157 h 4275461"/>
                <a:gd name="connsiteX32" fmla="*/ 573998 w 3619883"/>
                <a:gd name="connsiteY32" fmla="*/ 4275461 h 4275461"/>
                <a:gd name="connsiteX33" fmla="*/ 336164 w 3619883"/>
                <a:gd name="connsiteY33" fmla="*/ 4275461 h 4275461"/>
                <a:gd name="connsiteX34" fmla="*/ 294572 w 3619883"/>
                <a:gd name="connsiteY34" fmla="*/ 4128157 h 4275461"/>
                <a:gd name="connsiteX35" fmla="*/ 339106 w 3619883"/>
                <a:gd name="connsiteY35" fmla="*/ 4128157 h 4275461"/>
                <a:gd name="connsiteX36" fmla="*/ 339106 w 3619883"/>
                <a:gd name="connsiteY36" fmla="*/ 3951392 h 4275461"/>
                <a:gd name="connsiteX37" fmla="*/ 161321 w 3619883"/>
                <a:gd name="connsiteY37" fmla="*/ 3951392 h 4275461"/>
                <a:gd name="connsiteX38" fmla="*/ 161321 w 3619883"/>
                <a:gd name="connsiteY38" fmla="*/ 4128157 h 4275461"/>
                <a:gd name="connsiteX39" fmla="*/ 230914 w 3619883"/>
                <a:gd name="connsiteY39" fmla="*/ 4128157 h 4275461"/>
                <a:gd name="connsiteX40" fmla="*/ 189322 w 3619883"/>
                <a:gd name="connsiteY40" fmla="*/ 4275461 h 4275461"/>
                <a:gd name="connsiteX41" fmla="*/ 0 w 3619883"/>
                <a:gd name="connsiteY41" fmla="*/ 4275461 h 4275461"/>
                <a:gd name="connsiteX42" fmla="*/ 0 w 3619883"/>
                <a:gd name="connsiteY42" fmla="*/ 42229 h 4275461"/>
                <a:gd name="connsiteX43" fmla="*/ 42464 w 3619883"/>
                <a:gd name="connsiteY43" fmla="*/ 40518 h 4275461"/>
                <a:gd name="connsiteX44" fmla="*/ 137733 w 3619883"/>
                <a:gd name="connsiteY44" fmla="*/ 35355 h 4275461"/>
                <a:gd name="connsiteX45" fmla="*/ 270565 w 3619883"/>
                <a:gd name="connsiteY45" fmla="*/ 29759 h 4275461"/>
                <a:gd name="connsiteX46" fmla="*/ 479734 w 3619883"/>
                <a:gd name="connsiteY46" fmla="*/ 45455 h 4275461"/>
                <a:gd name="connsiteX47" fmla="*/ 524103 w 3619883"/>
                <a:gd name="connsiteY47" fmla="*/ 41625 h 4275461"/>
                <a:gd name="connsiteX48" fmla="*/ 624416 w 3619883"/>
                <a:gd name="connsiteY48" fmla="*/ 22696 h 4275461"/>
                <a:gd name="connsiteX49" fmla="*/ 657762 w 3619883"/>
                <a:gd name="connsiteY49" fmla="*/ 18351 h 4275461"/>
                <a:gd name="connsiteX50" fmla="*/ 690557 w 3619883"/>
                <a:gd name="connsiteY50" fmla="*/ 25792 h 4275461"/>
                <a:gd name="connsiteX51" fmla="*/ 745123 w 3619883"/>
                <a:gd name="connsiteY51" fmla="*/ 40157 h 4275461"/>
                <a:gd name="connsiteX52" fmla="*/ 789493 w 3619883"/>
                <a:gd name="connsiteY52" fmla="*/ 36327 h 4275461"/>
                <a:gd name="connsiteX53" fmla="*/ 854255 w 3619883"/>
                <a:gd name="connsiteY53" fmla="*/ 68887 h 4275461"/>
                <a:gd name="connsiteX54" fmla="*/ 897520 w 3619883"/>
                <a:gd name="connsiteY54" fmla="*/ 88629 h 4275461"/>
                <a:gd name="connsiteX55" fmla="*/ 940510 w 3619883"/>
                <a:gd name="connsiteY55" fmla="*/ 114265 h 4275461"/>
                <a:gd name="connsiteX56" fmla="*/ 1082712 w 3619883"/>
                <a:gd name="connsiteY56" fmla="*/ 144543 h 4275461"/>
                <a:gd name="connsiteX57" fmla="*/ 1205348 w 3619883"/>
                <a:gd name="connsiteY57" fmla="*/ 120753 h 4275461"/>
                <a:gd name="connsiteX58" fmla="*/ 1271764 w 3619883"/>
                <a:gd name="connsiteY58" fmla="*/ 117956 h 4275461"/>
                <a:gd name="connsiteX59" fmla="*/ 1315583 w 3619883"/>
                <a:gd name="connsiteY59" fmla="*/ 125912 h 4275461"/>
                <a:gd name="connsiteX60" fmla="*/ 1359125 w 3619883"/>
                <a:gd name="connsiteY60" fmla="*/ 139761 h 4275461"/>
                <a:gd name="connsiteX61" fmla="*/ 1391919 w 3619883"/>
                <a:gd name="connsiteY61" fmla="*/ 147202 h 4275461"/>
                <a:gd name="connsiteX62" fmla="*/ 1436563 w 3619883"/>
                <a:gd name="connsiteY62" fmla="*/ 137480 h 4275461"/>
                <a:gd name="connsiteX63" fmla="*/ 1471566 w 3619883"/>
                <a:gd name="connsiteY63" fmla="*/ 97777 h 4275461"/>
                <a:gd name="connsiteX64" fmla="*/ 1505739 w 3619883"/>
                <a:gd name="connsiteY64" fmla="*/ 75753 h 4275461"/>
                <a:gd name="connsiteX65" fmla="*/ 1590891 w 3619883"/>
                <a:gd name="connsiteY65" fmla="*/ 144702 h 4275461"/>
                <a:gd name="connsiteX66" fmla="*/ 1625616 w 3619883"/>
                <a:gd name="connsiteY66" fmla="*/ 110893 h 4275461"/>
                <a:gd name="connsiteX67" fmla="*/ 1658964 w 3619883"/>
                <a:gd name="connsiteY67" fmla="*/ 106547 h 4275461"/>
                <a:gd name="connsiteX68" fmla="*/ 1746598 w 3619883"/>
                <a:gd name="connsiteY68" fmla="*/ 122460 h 4275461"/>
                <a:gd name="connsiteX69" fmla="*/ 1811913 w 3619883"/>
                <a:gd name="connsiteY69" fmla="*/ 143234 h 4275461"/>
                <a:gd name="connsiteX70" fmla="*/ 1856557 w 3619883"/>
                <a:gd name="connsiteY70" fmla="*/ 133511 h 4275461"/>
                <a:gd name="connsiteX71" fmla="*/ 2066003 w 3619883"/>
                <a:gd name="connsiteY71" fmla="*/ 143313 h 4275461"/>
                <a:gd name="connsiteX72" fmla="*/ 2177615 w 3619883"/>
                <a:gd name="connsiteY72" fmla="*/ 119007 h 4275461"/>
                <a:gd name="connsiteX73" fmla="*/ 2255883 w 3619883"/>
                <a:gd name="connsiteY73" fmla="*/ 99047 h 4275461"/>
                <a:gd name="connsiteX74" fmla="*/ 2344622 w 3619883"/>
                <a:gd name="connsiteY74" fmla="*/ 91388 h 4275461"/>
                <a:gd name="connsiteX75" fmla="*/ 2455682 w 3619883"/>
                <a:gd name="connsiteY75" fmla="*/ 78869 h 4275461"/>
                <a:gd name="connsiteX76" fmla="*/ 2632609 w 3619883"/>
                <a:gd name="connsiteY76" fmla="*/ 75338 h 4275461"/>
                <a:gd name="connsiteX77" fmla="*/ 2742291 w 3619883"/>
                <a:gd name="connsiteY77" fmla="*/ 92282 h 4275461"/>
                <a:gd name="connsiteX78" fmla="*/ 2851974 w 3619883"/>
                <a:gd name="connsiteY78" fmla="*/ 109227 h 4275461"/>
                <a:gd name="connsiteX79" fmla="*/ 2907643 w 3619883"/>
                <a:gd name="connsiteY79" fmla="*/ 100020 h 4275461"/>
                <a:gd name="connsiteX80" fmla="*/ 2944022 w 3619883"/>
                <a:gd name="connsiteY80" fmla="*/ 30853 h 4275461"/>
                <a:gd name="connsiteX81" fmla="*/ 3022289 w 3619883"/>
                <a:gd name="connsiteY81" fmla="*/ 10893 h 4275461"/>
                <a:gd name="connsiteX82" fmla="*/ 3054807 w 3619883"/>
                <a:gd name="connsiteY82" fmla="*/ 24226 h 4275461"/>
                <a:gd name="connsiteX83" fmla="*/ 3141892 w 3619883"/>
                <a:gd name="connsiteY83" fmla="*/ 51925 h 4275461"/>
                <a:gd name="connsiteX84" fmla="*/ 3185711 w 3619883"/>
                <a:gd name="connsiteY84" fmla="*/ 59881 h 4275461"/>
                <a:gd name="connsiteX85" fmla="*/ 3219056 w 3619883"/>
                <a:gd name="connsiteY85" fmla="*/ 55536 h 4275461"/>
                <a:gd name="connsiteX86" fmla="*/ 3263425 w 3619883"/>
                <a:gd name="connsiteY86" fmla="*/ 51706 h 4275461"/>
                <a:gd name="connsiteX87" fmla="*/ 3296219 w 3619883"/>
                <a:gd name="connsiteY87" fmla="*/ 59147 h 4275461"/>
                <a:gd name="connsiteX88" fmla="*/ 3319094 w 3619883"/>
                <a:gd name="connsiteY88" fmla="*/ 42500 h 4275461"/>
                <a:gd name="connsiteX89" fmla="*/ 3420511 w 3619883"/>
                <a:gd name="connsiteY89" fmla="*/ 0 h 4275461"/>
                <a:gd name="connsiteX90" fmla="*/ 3453305 w 3619883"/>
                <a:gd name="connsiteY90" fmla="*/ 7440 h 4275461"/>
                <a:gd name="connsiteX91" fmla="*/ 3496571 w 3619883"/>
                <a:gd name="connsiteY91" fmla="*/ 27182 h 4275461"/>
                <a:gd name="connsiteX92" fmla="*/ 3602117 w 3619883"/>
                <a:gd name="connsiteY92" fmla="*/ 132521 h 4275461"/>
                <a:gd name="connsiteX93" fmla="*/ 3619883 w 3619883"/>
                <a:gd name="connsiteY93" fmla="*/ 140049 h 4275461"/>
                <a:gd name="connsiteX94" fmla="*/ 3619883 w 3619883"/>
                <a:gd name="connsiteY9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12215 w 3619883"/>
                <a:gd name="connsiteY18" fmla="*/ 4128157 h 4275461"/>
                <a:gd name="connsiteX19" fmla="*/ 961020 w 3619883"/>
                <a:gd name="connsiteY19" fmla="*/ 3951392 h 4275461"/>
                <a:gd name="connsiteX20" fmla="*/ 783235 w 3619883"/>
                <a:gd name="connsiteY20" fmla="*/ 3951392 h 4275461"/>
                <a:gd name="connsiteX21" fmla="*/ 783235 w 3619883"/>
                <a:gd name="connsiteY21" fmla="*/ 4128157 h 4275461"/>
                <a:gd name="connsiteX22" fmla="*/ 871024 w 3619883"/>
                <a:gd name="connsiteY22" fmla="*/ 4128157 h 4275461"/>
                <a:gd name="connsiteX23" fmla="*/ 829432 w 3619883"/>
                <a:gd name="connsiteY23" fmla="*/ 4275461 h 4275461"/>
                <a:gd name="connsiteX24" fmla="*/ 611484 w 3619883"/>
                <a:gd name="connsiteY24" fmla="*/ 4275461 h 4275461"/>
                <a:gd name="connsiteX25" fmla="*/ 621247 w 3619883"/>
                <a:gd name="connsiteY25" fmla="*/ 4128157 h 4275461"/>
                <a:gd name="connsiteX26" fmla="*/ 650062 w 3619883"/>
                <a:gd name="connsiteY26" fmla="*/ 4128157 h 4275461"/>
                <a:gd name="connsiteX27" fmla="*/ 650062 w 3619883"/>
                <a:gd name="connsiteY27" fmla="*/ 3951392 h 4275461"/>
                <a:gd name="connsiteX28" fmla="*/ 472277 w 3619883"/>
                <a:gd name="connsiteY28" fmla="*/ 3951392 h 4275461"/>
                <a:gd name="connsiteX29" fmla="*/ 472277 w 3619883"/>
                <a:gd name="connsiteY29" fmla="*/ 4128157 h 4275461"/>
                <a:gd name="connsiteX30" fmla="*/ 522650 w 3619883"/>
                <a:gd name="connsiteY30" fmla="*/ 4128157 h 4275461"/>
                <a:gd name="connsiteX31" fmla="*/ 573998 w 3619883"/>
                <a:gd name="connsiteY31" fmla="*/ 4275461 h 4275461"/>
                <a:gd name="connsiteX32" fmla="*/ 336164 w 3619883"/>
                <a:gd name="connsiteY32" fmla="*/ 4275461 h 4275461"/>
                <a:gd name="connsiteX33" fmla="*/ 294572 w 3619883"/>
                <a:gd name="connsiteY33" fmla="*/ 4128157 h 4275461"/>
                <a:gd name="connsiteX34" fmla="*/ 339106 w 3619883"/>
                <a:gd name="connsiteY34" fmla="*/ 4128157 h 4275461"/>
                <a:gd name="connsiteX35" fmla="*/ 339106 w 3619883"/>
                <a:gd name="connsiteY35" fmla="*/ 3951392 h 4275461"/>
                <a:gd name="connsiteX36" fmla="*/ 161321 w 3619883"/>
                <a:gd name="connsiteY36" fmla="*/ 3951392 h 4275461"/>
                <a:gd name="connsiteX37" fmla="*/ 161321 w 3619883"/>
                <a:gd name="connsiteY37" fmla="*/ 4128157 h 4275461"/>
                <a:gd name="connsiteX38" fmla="*/ 230914 w 3619883"/>
                <a:gd name="connsiteY38" fmla="*/ 4128157 h 4275461"/>
                <a:gd name="connsiteX39" fmla="*/ 189322 w 3619883"/>
                <a:gd name="connsiteY39" fmla="*/ 4275461 h 4275461"/>
                <a:gd name="connsiteX40" fmla="*/ 0 w 3619883"/>
                <a:gd name="connsiteY40" fmla="*/ 4275461 h 4275461"/>
                <a:gd name="connsiteX41" fmla="*/ 0 w 3619883"/>
                <a:gd name="connsiteY41" fmla="*/ 42229 h 4275461"/>
                <a:gd name="connsiteX42" fmla="*/ 42464 w 3619883"/>
                <a:gd name="connsiteY42" fmla="*/ 40518 h 4275461"/>
                <a:gd name="connsiteX43" fmla="*/ 137733 w 3619883"/>
                <a:gd name="connsiteY43" fmla="*/ 35355 h 4275461"/>
                <a:gd name="connsiteX44" fmla="*/ 270565 w 3619883"/>
                <a:gd name="connsiteY44" fmla="*/ 29759 h 4275461"/>
                <a:gd name="connsiteX45" fmla="*/ 479734 w 3619883"/>
                <a:gd name="connsiteY45" fmla="*/ 45455 h 4275461"/>
                <a:gd name="connsiteX46" fmla="*/ 524103 w 3619883"/>
                <a:gd name="connsiteY46" fmla="*/ 41625 h 4275461"/>
                <a:gd name="connsiteX47" fmla="*/ 624416 w 3619883"/>
                <a:gd name="connsiteY47" fmla="*/ 22696 h 4275461"/>
                <a:gd name="connsiteX48" fmla="*/ 657762 w 3619883"/>
                <a:gd name="connsiteY48" fmla="*/ 18351 h 4275461"/>
                <a:gd name="connsiteX49" fmla="*/ 690557 w 3619883"/>
                <a:gd name="connsiteY49" fmla="*/ 25792 h 4275461"/>
                <a:gd name="connsiteX50" fmla="*/ 745123 w 3619883"/>
                <a:gd name="connsiteY50" fmla="*/ 40157 h 4275461"/>
                <a:gd name="connsiteX51" fmla="*/ 789493 w 3619883"/>
                <a:gd name="connsiteY51" fmla="*/ 36327 h 4275461"/>
                <a:gd name="connsiteX52" fmla="*/ 854255 w 3619883"/>
                <a:gd name="connsiteY52" fmla="*/ 68887 h 4275461"/>
                <a:gd name="connsiteX53" fmla="*/ 897520 w 3619883"/>
                <a:gd name="connsiteY53" fmla="*/ 88629 h 4275461"/>
                <a:gd name="connsiteX54" fmla="*/ 940510 w 3619883"/>
                <a:gd name="connsiteY54" fmla="*/ 114265 h 4275461"/>
                <a:gd name="connsiteX55" fmla="*/ 1082712 w 3619883"/>
                <a:gd name="connsiteY55" fmla="*/ 144543 h 4275461"/>
                <a:gd name="connsiteX56" fmla="*/ 1205348 w 3619883"/>
                <a:gd name="connsiteY56" fmla="*/ 120753 h 4275461"/>
                <a:gd name="connsiteX57" fmla="*/ 1271764 w 3619883"/>
                <a:gd name="connsiteY57" fmla="*/ 117956 h 4275461"/>
                <a:gd name="connsiteX58" fmla="*/ 1315583 w 3619883"/>
                <a:gd name="connsiteY58" fmla="*/ 125912 h 4275461"/>
                <a:gd name="connsiteX59" fmla="*/ 1359125 w 3619883"/>
                <a:gd name="connsiteY59" fmla="*/ 139761 h 4275461"/>
                <a:gd name="connsiteX60" fmla="*/ 1391919 w 3619883"/>
                <a:gd name="connsiteY60" fmla="*/ 147202 h 4275461"/>
                <a:gd name="connsiteX61" fmla="*/ 1436563 w 3619883"/>
                <a:gd name="connsiteY61" fmla="*/ 137480 h 4275461"/>
                <a:gd name="connsiteX62" fmla="*/ 1471566 w 3619883"/>
                <a:gd name="connsiteY62" fmla="*/ 97777 h 4275461"/>
                <a:gd name="connsiteX63" fmla="*/ 1505739 w 3619883"/>
                <a:gd name="connsiteY63" fmla="*/ 75753 h 4275461"/>
                <a:gd name="connsiteX64" fmla="*/ 1590891 w 3619883"/>
                <a:gd name="connsiteY64" fmla="*/ 144702 h 4275461"/>
                <a:gd name="connsiteX65" fmla="*/ 1625616 w 3619883"/>
                <a:gd name="connsiteY65" fmla="*/ 110893 h 4275461"/>
                <a:gd name="connsiteX66" fmla="*/ 1658964 w 3619883"/>
                <a:gd name="connsiteY66" fmla="*/ 106547 h 4275461"/>
                <a:gd name="connsiteX67" fmla="*/ 1746598 w 3619883"/>
                <a:gd name="connsiteY67" fmla="*/ 122460 h 4275461"/>
                <a:gd name="connsiteX68" fmla="*/ 1811913 w 3619883"/>
                <a:gd name="connsiteY68" fmla="*/ 143234 h 4275461"/>
                <a:gd name="connsiteX69" fmla="*/ 1856557 w 3619883"/>
                <a:gd name="connsiteY69" fmla="*/ 133511 h 4275461"/>
                <a:gd name="connsiteX70" fmla="*/ 2066003 w 3619883"/>
                <a:gd name="connsiteY70" fmla="*/ 143313 h 4275461"/>
                <a:gd name="connsiteX71" fmla="*/ 2177615 w 3619883"/>
                <a:gd name="connsiteY71" fmla="*/ 119007 h 4275461"/>
                <a:gd name="connsiteX72" fmla="*/ 2255883 w 3619883"/>
                <a:gd name="connsiteY72" fmla="*/ 99047 h 4275461"/>
                <a:gd name="connsiteX73" fmla="*/ 2344622 w 3619883"/>
                <a:gd name="connsiteY73" fmla="*/ 91388 h 4275461"/>
                <a:gd name="connsiteX74" fmla="*/ 2455682 w 3619883"/>
                <a:gd name="connsiteY74" fmla="*/ 78869 h 4275461"/>
                <a:gd name="connsiteX75" fmla="*/ 2632609 w 3619883"/>
                <a:gd name="connsiteY75" fmla="*/ 75338 h 4275461"/>
                <a:gd name="connsiteX76" fmla="*/ 2742291 w 3619883"/>
                <a:gd name="connsiteY76" fmla="*/ 92282 h 4275461"/>
                <a:gd name="connsiteX77" fmla="*/ 2851974 w 3619883"/>
                <a:gd name="connsiteY77" fmla="*/ 109227 h 4275461"/>
                <a:gd name="connsiteX78" fmla="*/ 2907643 w 3619883"/>
                <a:gd name="connsiteY78" fmla="*/ 100020 h 4275461"/>
                <a:gd name="connsiteX79" fmla="*/ 2944022 w 3619883"/>
                <a:gd name="connsiteY79" fmla="*/ 30853 h 4275461"/>
                <a:gd name="connsiteX80" fmla="*/ 3022289 w 3619883"/>
                <a:gd name="connsiteY80" fmla="*/ 10893 h 4275461"/>
                <a:gd name="connsiteX81" fmla="*/ 3054807 w 3619883"/>
                <a:gd name="connsiteY81" fmla="*/ 24226 h 4275461"/>
                <a:gd name="connsiteX82" fmla="*/ 3141892 w 3619883"/>
                <a:gd name="connsiteY82" fmla="*/ 51925 h 4275461"/>
                <a:gd name="connsiteX83" fmla="*/ 3185711 w 3619883"/>
                <a:gd name="connsiteY83" fmla="*/ 59881 h 4275461"/>
                <a:gd name="connsiteX84" fmla="*/ 3219056 w 3619883"/>
                <a:gd name="connsiteY84" fmla="*/ 55536 h 4275461"/>
                <a:gd name="connsiteX85" fmla="*/ 3263425 w 3619883"/>
                <a:gd name="connsiteY85" fmla="*/ 51706 h 4275461"/>
                <a:gd name="connsiteX86" fmla="*/ 3296219 w 3619883"/>
                <a:gd name="connsiteY86" fmla="*/ 59147 h 4275461"/>
                <a:gd name="connsiteX87" fmla="*/ 3319094 w 3619883"/>
                <a:gd name="connsiteY87" fmla="*/ 42500 h 4275461"/>
                <a:gd name="connsiteX88" fmla="*/ 3420511 w 3619883"/>
                <a:gd name="connsiteY88" fmla="*/ 0 h 4275461"/>
                <a:gd name="connsiteX89" fmla="*/ 3453305 w 3619883"/>
                <a:gd name="connsiteY89" fmla="*/ 7440 h 4275461"/>
                <a:gd name="connsiteX90" fmla="*/ 3496571 w 3619883"/>
                <a:gd name="connsiteY90" fmla="*/ 27182 h 4275461"/>
                <a:gd name="connsiteX91" fmla="*/ 3602117 w 3619883"/>
                <a:gd name="connsiteY91" fmla="*/ 132521 h 4275461"/>
                <a:gd name="connsiteX92" fmla="*/ 3619883 w 3619883"/>
                <a:gd name="connsiteY92" fmla="*/ 140049 h 4275461"/>
                <a:gd name="connsiteX93" fmla="*/ 3619883 w 3619883"/>
                <a:gd name="connsiteY9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61020 w 3619883"/>
                <a:gd name="connsiteY18" fmla="*/ 3951392 h 4275461"/>
                <a:gd name="connsiteX19" fmla="*/ 783235 w 3619883"/>
                <a:gd name="connsiteY19" fmla="*/ 3951392 h 4275461"/>
                <a:gd name="connsiteX20" fmla="*/ 783235 w 3619883"/>
                <a:gd name="connsiteY20" fmla="*/ 4128157 h 4275461"/>
                <a:gd name="connsiteX21" fmla="*/ 871024 w 3619883"/>
                <a:gd name="connsiteY21" fmla="*/ 4128157 h 4275461"/>
                <a:gd name="connsiteX22" fmla="*/ 829432 w 3619883"/>
                <a:gd name="connsiteY22" fmla="*/ 4275461 h 4275461"/>
                <a:gd name="connsiteX23" fmla="*/ 611484 w 3619883"/>
                <a:gd name="connsiteY23" fmla="*/ 4275461 h 4275461"/>
                <a:gd name="connsiteX24" fmla="*/ 621247 w 3619883"/>
                <a:gd name="connsiteY24" fmla="*/ 4128157 h 4275461"/>
                <a:gd name="connsiteX25" fmla="*/ 650062 w 3619883"/>
                <a:gd name="connsiteY25" fmla="*/ 4128157 h 4275461"/>
                <a:gd name="connsiteX26" fmla="*/ 650062 w 3619883"/>
                <a:gd name="connsiteY26" fmla="*/ 3951392 h 4275461"/>
                <a:gd name="connsiteX27" fmla="*/ 472277 w 3619883"/>
                <a:gd name="connsiteY27" fmla="*/ 3951392 h 4275461"/>
                <a:gd name="connsiteX28" fmla="*/ 472277 w 3619883"/>
                <a:gd name="connsiteY28" fmla="*/ 4128157 h 4275461"/>
                <a:gd name="connsiteX29" fmla="*/ 522650 w 3619883"/>
                <a:gd name="connsiteY29" fmla="*/ 4128157 h 4275461"/>
                <a:gd name="connsiteX30" fmla="*/ 573998 w 3619883"/>
                <a:gd name="connsiteY30" fmla="*/ 4275461 h 4275461"/>
                <a:gd name="connsiteX31" fmla="*/ 336164 w 3619883"/>
                <a:gd name="connsiteY31" fmla="*/ 4275461 h 4275461"/>
                <a:gd name="connsiteX32" fmla="*/ 294572 w 3619883"/>
                <a:gd name="connsiteY32" fmla="*/ 4128157 h 4275461"/>
                <a:gd name="connsiteX33" fmla="*/ 339106 w 3619883"/>
                <a:gd name="connsiteY33" fmla="*/ 4128157 h 4275461"/>
                <a:gd name="connsiteX34" fmla="*/ 339106 w 3619883"/>
                <a:gd name="connsiteY34" fmla="*/ 3951392 h 4275461"/>
                <a:gd name="connsiteX35" fmla="*/ 161321 w 3619883"/>
                <a:gd name="connsiteY35" fmla="*/ 3951392 h 4275461"/>
                <a:gd name="connsiteX36" fmla="*/ 161321 w 3619883"/>
                <a:gd name="connsiteY36" fmla="*/ 4128157 h 4275461"/>
                <a:gd name="connsiteX37" fmla="*/ 230914 w 3619883"/>
                <a:gd name="connsiteY37" fmla="*/ 4128157 h 4275461"/>
                <a:gd name="connsiteX38" fmla="*/ 189322 w 3619883"/>
                <a:gd name="connsiteY38" fmla="*/ 4275461 h 4275461"/>
                <a:gd name="connsiteX39" fmla="*/ 0 w 3619883"/>
                <a:gd name="connsiteY39" fmla="*/ 4275461 h 4275461"/>
                <a:gd name="connsiteX40" fmla="*/ 0 w 3619883"/>
                <a:gd name="connsiteY40" fmla="*/ 42229 h 4275461"/>
                <a:gd name="connsiteX41" fmla="*/ 42464 w 3619883"/>
                <a:gd name="connsiteY41" fmla="*/ 40518 h 4275461"/>
                <a:gd name="connsiteX42" fmla="*/ 137733 w 3619883"/>
                <a:gd name="connsiteY42" fmla="*/ 35355 h 4275461"/>
                <a:gd name="connsiteX43" fmla="*/ 270565 w 3619883"/>
                <a:gd name="connsiteY43" fmla="*/ 29759 h 4275461"/>
                <a:gd name="connsiteX44" fmla="*/ 479734 w 3619883"/>
                <a:gd name="connsiteY44" fmla="*/ 45455 h 4275461"/>
                <a:gd name="connsiteX45" fmla="*/ 524103 w 3619883"/>
                <a:gd name="connsiteY45" fmla="*/ 41625 h 4275461"/>
                <a:gd name="connsiteX46" fmla="*/ 624416 w 3619883"/>
                <a:gd name="connsiteY46" fmla="*/ 22696 h 4275461"/>
                <a:gd name="connsiteX47" fmla="*/ 657762 w 3619883"/>
                <a:gd name="connsiteY47" fmla="*/ 18351 h 4275461"/>
                <a:gd name="connsiteX48" fmla="*/ 690557 w 3619883"/>
                <a:gd name="connsiteY48" fmla="*/ 25792 h 4275461"/>
                <a:gd name="connsiteX49" fmla="*/ 745123 w 3619883"/>
                <a:gd name="connsiteY49" fmla="*/ 40157 h 4275461"/>
                <a:gd name="connsiteX50" fmla="*/ 789493 w 3619883"/>
                <a:gd name="connsiteY50" fmla="*/ 36327 h 4275461"/>
                <a:gd name="connsiteX51" fmla="*/ 854255 w 3619883"/>
                <a:gd name="connsiteY51" fmla="*/ 68887 h 4275461"/>
                <a:gd name="connsiteX52" fmla="*/ 897520 w 3619883"/>
                <a:gd name="connsiteY52" fmla="*/ 88629 h 4275461"/>
                <a:gd name="connsiteX53" fmla="*/ 940510 w 3619883"/>
                <a:gd name="connsiteY53" fmla="*/ 114265 h 4275461"/>
                <a:gd name="connsiteX54" fmla="*/ 1082712 w 3619883"/>
                <a:gd name="connsiteY54" fmla="*/ 144543 h 4275461"/>
                <a:gd name="connsiteX55" fmla="*/ 1205348 w 3619883"/>
                <a:gd name="connsiteY55" fmla="*/ 120753 h 4275461"/>
                <a:gd name="connsiteX56" fmla="*/ 1271764 w 3619883"/>
                <a:gd name="connsiteY56" fmla="*/ 117956 h 4275461"/>
                <a:gd name="connsiteX57" fmla="*/ 1315583 w 3619883"/>
                <a:gd name="connsiteY57" fmla="*/ 125912 h 4275461"/>
                <a:gd name="connsiteX58" fmla="*/ 1359125 w 3619883"/>
                <a:gd name="connsiteY58" fmla="*/ 139761 h 4275461"/>
                <a:gd name="connsiteX59" fmla="*/ 1391919 w 3619883"/>
                <a:gd name="connsiteY59" fmla="*/ 147202 h 4275461"/>
                <a:gd name="connsiteX60" fmla="*/ 1436563 w 3619883"/>
                <a:gd name="connsiteY60" fmla="*/ 137480 h 4275461"/>
                <a:gd name="connsiteX61" fmla="*/ 1471566 w 3619883"/>
                <a:gd name="connsiteY61" fmla="*/ 97777 h 4275461"/>
                <a:gd name="connsiteX62" fmla="*/ 1505739 w 3619883"/>
                <a:gd name="connsiteY62" fmla="*/ 75753 h 4275461"/>
                <a:gd name="connsiteX63" fmla="*/ 1590891 w 3619883"/>
                <a:gd name="connsiteY63" fmla="*/ 144702 h 4275461"/>
                <a:gd name="connsiteX64" fmla="*/ 1625616 w 3619883"/>
                <a:gd name="connsiteY64" fmla="*/ 110893 h 4275461"/>
                <a:gd name="connsiteX65" fmla="*/ 1658964 w 3619883"/>
                <a:gd name="connsiteY65" fmla="*/ 106547 h 4275461"/>
                <a:gd name="connsiteX66" fmla="*/ 1746598 w 3619883"/>
                <a:gd name="connsiteY66" fmla="*/ 122460 h 4275461"/>
                <a:gd name="connsiteX67" fmla="*/ 1811913 w 3619883"/>
                <a:gd name="connsiteY67" fmla="*/ 143234 h 4275461"/>
                <a:gd name="connsiteX68" fmla="*/ 1856557 w 3619883"/>
                <a:gd name="connsiteY68" fmla="*/ 133511 h 4275461"/>
                <a:gd name="connsiteX69" fmla="*/ 2066003 w 3619883"/>
                <a:gd name="connsiteY69" fmla="*/ 143313 h 4275461"/>
                <a:gd name="connsiteX70" fmla="*/ 2177615 w 3619883"/>
                <a:gd name="connsiteY70" fmla="*/ 119007 h 4275461"/>
                <a:gd name="connsiteX71" fmla="*/ 2255883 w 3619883"/>
                <a:gd name="connsiteY71" fmla="*/ 99047 h 4275461"/>
                <a:gd name="connsiteX72" fmla="*/ 2344622 w 3619883"/>
                <a:gd name="connsiteY72" fmla="*/ 91388 h 4275461"/>
                <a:gd name="connsiteX73" fmla="*/ 2455682 w 3619883"/>
                <a:gd name="connsiteY73" fmla="*/ 78869 h 4275461"/>
                <a:gd name="connsiteX74" fmla="*/ 2632609 w 3619883"/>
                <a:gd name="connsiteY74" fmla="*/ 75338 h 4275461"/>
                <a:gd name="connsiteX75" fmla="*/ 2742291 w 3619883"/>
                <a:gd name="connsiteY75" fmla="*/ 92282 h 4275461"/>
                <a:gd name="connsiteX76" fmla="*/ 2851974 w 3619883"/>
                <a:gd name="connsiteY76" fmla="*/ 109227 h 4275461"/>
                <a:gd name="connsiteX77" fmla="*/ 2907643 w 3619883"/>
                <a:gd name="connsiteY77" fmla="*/ 100020 h 4275461"/>
                <a:gd name="connsiteX78" fmla="*/ 2944022 w 3619883"/>
                <a:gd name="connsiteY78" fmla="*/ 30853 h 4275461"/>
                <a:gd name="connsiteX79" fmla="*/ 3022289 w 3619883"/>
                <a:gd name="connsiteY79" fmla="*/ 10893 h 4275461"/>
                <a:gd name="connsiteX80" fmla="*/ 3054807 w 3619883"/>
                <a:gd name="connsiteY80" fmla="*/ 24226 h 4275461"/>
                <a:gd name="connsiteX81" fmla="*/ 3141892 w 3619883"/>
                <a:gd name="connsiteY81" fmla="*/ 51925 h 4275461"/>
                <a:gd name="connsiteX82" fmla="*/ 3185711 w 3619883"/>
                <a:gd name="connsiteY82" fmla="*/ 59881 h 4275461"/>
                <a:gd name="connsiteX83" fmla="*/ 3219056 w 3619883"/>
                <a:gd name="connsiteY83" fmla="*/ 55536 h 4275461"/>
                <a:gd name="connsiteX84" fmla="*/ 3263425 w 3619883"/>
                <a:gd name="connsiteY84" fmla="*/ 51706 h 4275461"/>
                <a:gd name="connsiteX85" fmla="*/ 3296219 w 3619883"/>
                <a:gd name="connsiteY85" fmla="*/ 59147 h 4275461"/>
                <a:gd name="connsiteX86" fmla="*/ 3319094 w 3619883"/>
                <a:gd name="connsiteY86" fmla="*/ 42500 h 4275461"/>
                <a:gd name="connsiteX87" fmla="*/ 3420511 w 3619883"/>
                <a:gd name="connsiteY87" fmla="*/ 0 h 4275461"/>
                <a:gd name="connsiteX88" fmla="*/ 3453305 w 3619883"/>
                <a:gd name="connsiteY88" fmla="*/ 7440 h 4275461"/>
                <a:gd name="connsiteX89" fmla="*/ 3496571 w 3619883"/>
                <a:gd name="connsiteY89" fmla="*/ 27182 h 4275461"/>
                <a:gd name="connsiteX90" fmla="*/ 3602117 w 3619883"/>
                <a:gd name="connsiteY90" fmla="*/ 132521 h 4275461"/>
                <a:gd name="connsiteX91" fmla="*/ 3619883 w 3619883"/>
                <a:gd name="connsiteY91" fmla="*/ 140049 h 4275461"/>
                <a:gd name="connsiteX92" fmla="*/ 3619883 w 3619883"/>
                <a:gd name="connsiteY9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783235 w 3619883"/>
                <a:gd name="connsiteY19" fmla="*/ 4128157 h 4275461"/>
                <a:gd name="connsiteX20" fmla="*/ 871024 w 3619883"/>
                <a:gd name="connsiteY20" fmla="*/ 4128157 h 4275461"/>
                <a:gd name="connsiteX21" fmla="*/ 829432 w 3619883"/>
                <a:gd name="connsiteY21" fmla="*/ 4275461 h 4275461"/>
                <a:gd name="connsiteX22" fmla="*/ 611484 w 3619883"/>
                <a:gd name="connsiteY22" fmla="*/ 4275461 h 4275461"/>
                <a:gd name="connsiteX23" fmla="*/ 621247 w 3619883"/>
                <a:gd name="connsiteY23" fmla="*/ 4128157 h 4275461"/>
                <a:gd name="connsiteX24" fmla="*/ 650062 w 3619883"/>
                <a:gd name="connsiteY24" fmla="*/ 4128157 h 4275461"/>
                <a:gd name="connsiteX25" fmla="*/ 650062 w 3619883"/>
                <a:gd name="connsiteY25" fmla="*/ 3951392 h 4275461"/>
                <a:gd name="connsiteX26" fmla="*/ 472277 w 3619883"/>
                <a:gd name="connsiteY26" fmla="*/ 3951392 h 4275461"/>
                <a:gd name="connsiteX27" fmla="*/ 472277 w 3619883"/>
                <a:gd name="connsiteY27" fmla="*/ 4128157 h 4275461"/>
                <a:gd name="connsiteX28" fmla="*/ 522650 w 3619883"/>
                <a:gd name="connsiteY28" fmla="*/ 4128157 h 4275461"/>
                <a:gd name="connsiteX29" fmla="*/ 573998 w 3619883"/>
                <a:gd name="connsiteY29" fmla="*/ 4275461 h 4275461"/>
                <a:gd name="connsiteX30" fmla="*/ 336164 w 3619883"/>
                <a:gd name="connsiteY30" fmla="*/ 4275461 h 4275461"/>
                <a:gd name="connsiteX31" fmla="*/ 294572 w 3619883"/>
                <a:gd name="connsiteY31" fmla="*/ 4128157 h 4275461"/>
                <a:gd name="connsiteX32" fmla="*/ 339106 w 3619883"/>
                <a:gd name="connsiteY32" fmla="*/ 4128157 h 4275461"/>
                <a:gd name="connsiteX33" fmla="*/ 339106 w 3619883"/>
                <a:gd name="connsiteY33" fmla="*/ 3951392 h 4275461"/>
                <a:gd name="connsiteX34" fmla="*/ 161321 w 3619883"/>
                <a:gd name="connsiteY34" fmla="*/ 3951392 h 4275461"/>
                <a:gd name="connsiteX35" fmla="*/ 161321 w 3619883"/>
                <a:gd name="connsiteY35" fmla="*/ 4128157 h 4275461"/>
                <a:gd name="connsiteX36" fmla="*/ 230914 w 3619883"/>
                <a:gd name="connsiteY36" fmla="*/ 4128157 h 4275461"/>
                <a:gd name="connsiteX37" fmla="*/ 189322 w 3619883"/>
                <a:gd name="connsiteY37" fmla="*/ 4275461 h 4275461"/>
                <a:gd name="connsiteX38" fmla="*/ 0 w 3619883"/>
                <a:gd name="connsiteY38" fmla="*/ 4275461 h 4275461"/>
                <a:gd name="connsiteX39" fmla="*/ 0 w 3619883"/>
                <a:gd name="connsiteY39" fmla="*/ 42229 h 4275461"/>
                <a:gd name="connsiteX40" fmla="*/ 42464 w 3619883"/>
                <a:gd name="connsiteY40" fmla="*/ 40518 h 4275461"/>
                <a:gd name="connsiteX41" fmla="*/ 137733 w 3619883"/>
                <a:gd name="connsiteY41" fmla="*/ 35355 h 4275461"/>
                <a:gd name="connsiteX42" fmla="*/ 270565 w 3619883"/>
                <a:gd name="connsiteY42" fmla="*/ 29759 h 4275461"/>
                <a:gd name="connsiteX43" fmla="*/ 479734 w 3619883"/>
                <a:gd name="connsiteY43" fmla="*/ 45455 h 4275461"/>
                <a:gd name="connsiteX44" fmla="*/ 524103 w 3619883"/>
                <a:gd name="connsiteY44" fmla="*/ 41625 h 4275461"/>
                <a:gd name="connsiteX45" fmla="*/ 624416 w 3619883"/>
                <a:gd name="connsiteY45" fmla="*/ 22696 h 4275461"/>
                <a:gd name="connsiteX46" fmla="*/ 657762 w 3619883"/>
                <a:gd name="connsiteY46" fmla="*/ 18351 h 4275461"/>
                <a:gd name="connsiteX47" fmla="*/ 690557 w 3619883"/>
                <a:gd name="connsiteY47" fmla="*/ 25792 h 4275461"/>
                <a:gd name="connsiteX48" fmla="*/ 745123 w 3619883"/>
                <a:gd name="connsiteY48" fmla="*/ 40157 h 4275461"/>
                <a:gd name="connsiteX49" fmla="*/ 789493 w 3619883"/>
                <a:gd name="connsiteY49" fmla="*/ 36327 h 4275461"/>
                <a:gd name="connsiteX50" fmla="*/ 854255 w 3619883"/>
                <a:gd name="connsiteY50" fmla="*/ 68887 h 4275461"/>
                <a:gd name="connsiteX51" fmla="*/ 897520 w 3619883"/>
                <a:gd name="connsiteY51" fmla="*/ 88629 h 4275461"/>
                <a:gd name="connsiteX52" fmla="*/ 940510 w 3619883"/>
                <a:gd name="connsiteY52" fmla="*/ 114265 h 4275461"/>
                <a:gd name="connsiteX53" fmla="*/ 1082712 w 3619883"/>
                <a:gd name="connsiteY53" fmla="*/ 144543 h 4275461"/>
                <a:gd name="connsiteX54" fmla="*/ 1205348 w 3619883"/>
                <a:gd name="connsiteY54" fmla="*/ 120753 h 4275461"/>
                <a:gd name="connsiteX55" fmla="*/ 1271764 w 3619883"/>
                <a:gd name="connsiteY55" fmla="*/ 117956 h 4275461"/>
                <a:gd name="connsiteX56" fmla="*/ 1315583 w 3619883"/>
                <a:gd name="connsiteY56" fmla="*/ 125912 h 4275461"/>
                <a:gd name="connsiteX57" fmla="*/ 1359125 w 3619883"/>
                <a:gd name="connsiteY57" fmla="*/ 139761 h 4275461"/>
                <a:gd name="connsiteX58" fmla="*/ 1391919 w 3619883"/>
                <a:gd name="connsiteY58" fmla="*/ 147202 h 4275461"/>
                <a:gd name="connsiteX59" fmla="*/ 1436563 w 3619883"/>
                <a:gd name="connsiteY59" fmla="*/ 137480 h 4275461"/>
                <a:gd name="connsiteX60" fmla="*/ 1471566 w 3619883"/>
                <a:gd name="connsiteY60" fmla="*/ 97777 h 4275461"/>
                <a:gd name="connsiteX61" fmla="*/ 1505739 w 3619883"/>
                <a:gd name="connsiteY61" fmla="*/ 75753 h 4275461"/>
                <a:gd name="connsiteX62" fmla="*/ 1590891 w 3619883"/>
                <a:gd name="connsiteY62" fmla="*/ 144702 h 4275461"/>
                <a:gd name="connsiteX63" fmla="*/ 1625616 w 3619883"/>
                <a:gd name="connsiteY63" fmla="*/ 110893 h 4275461"/>
                <a:gd name="connsiteX64" fmla="*/ 1658964 w 3619883"/>
                <a:gd name="connsiteY64" fmla="*/ 106547 h 4275461"/>
                <a:gd name="connsiteX65" fmla="*/ 1746598 w 3619883"/>
                <a:gd name="connsiteY65" fmla="*/ 122460 h 4275461"/>
                <a:gd name="connsiteX66" fmla="*/ 1811913 w 3619883"/>
                <a:gd name="connsiteY66" fmla="*/ 143234 h 4275461"/>
                <a:gd name="connsiteX67" fmla="*/ 1856557 w 3619883"/>
                <a:gd name="connsiteY67" fmla="*/ 133511 h 4275461"/>
                <a:gd name="connsiteX68" fmla="*/ 2066003 w 3619883"/>
                <a:gd name="connsiteY68" fmla="*/ 143313 h 4275461"/>
                <a:gd name="connsiteX69" fmla="*/ 2177615 w 3619883"/>
                <a:gd name="connsiteY69" fmla="*/ 119007 h 4275461"/>
                <a:gd name="connsiteX70" fmla="*/ 2255883 w 3619883"/>
                <a:gd name="connsiteY70" fmla="*/ 99047 h 4275461"/>
                <a:gd name="connsiteX71" fmla="*/ 2344622 w 3619883"/>
                <a:gd name="connsiteY71" fmla="*/ 91388 h 4275461"/>
                <a:gd name="connsiteX72" fmla="*/ 2455682 w 3619883"/>
                <a:gd name="connsiteY72" fmla="*/ 78869 h 4275461"/>
                <a:gd name="connsiteX73" fmla="*/ 2632609 w 3619883"/>
                <a:gd name="connsiteY73" fmla="*/ 75338 h 4275461"/>
                <a:gd name="connsiteX74" fmla="*/ 2742291 w 3619883"/>
                <a:gd name="connsiteY74" fmla="*/ 92282 h 4275461"/>
                <a:gd name="connsiteX75" fmla="*/ 2851974 w 3619883"/>
                <a:gd name="connsiteY75" fmla="*/ 109227 h 4275461"/>
                <a:gd name="connsiteX76" fmla="*/ 2907643 w 3619883"/>
                <a:gd name="connsiteY76" fmla="*/ 100020 h 4275461"/>
                <a:gd name="connsiteX77" fmla="*/ 2944022 w 3619883"/>
                <a:gd name="connsiteY77" fmla="*/ 30853 h 4275461"/>
                <a:gd name="connsiteX78" fmla="*/ 3022289 w 3619883"/>
                <a:gd name="connsiteY78" fmla="*/ 10893 h 4275461"/>
                <a:gd name="connsiteX79" fmla="*/ 3054807 w 3619883"/>
                <a:gd name="connsiteY79" fmla="*/ 24226 h 4275461"/>
                <a:gd name="connsiteX80" fmla="*/ 3141892 w 3619883"/>
                <a:gd name="connsiteY80" fmla="*/ 51925 h 4275461"/>
                <a:gd name="connsiteX81" fmla="*/ 3185711 w 3619883"/>
                <a:gd name="connsiteY81" fmla="*/ 59881 h 4275461"/>
                <a:gd name="connsiteX82" fmla="*/ 3219056 w 3619883"/>
                <a:gd name="connsiteY82" fmla="*/ 55536 h 4275461"/>
                <a:gd name="connsiteX83" fmla="*/ 3263425 w 3619883"/>
                <a:gd name="connsiteY83" fmla="*/ 51706 h 4275461"/>
                <a:gd name="connsiteX84" fmla="*/ 3296219 w 3619883"/>
                <a:gd name="connsiteY84" fmla="*/ 59147 h 4275461"/>
                <a:gd name="connsiteX85" fmla="*/ 3319094 w 3619883"/>
                <a:gd name="connsiteY85" fmla="*/ 42500 h 4275461"/>
                <a:gd name="connsiteX86" fmla="*/ 3420511 w 3619883"/>
                <a:gd name="connsiteY86" fmla="*/ 0 h 4275461"/>
                <a:gd name="connsiteX87" fmla="*/ 3453305 w 3619883"/>
                <a:gd name="connsiteY87" fmla="*/ 7440 h 4275461"/>
                <a:gd name="connsiteX88" fmla="*/ 3496571 w 3619883"/>
                <a:gd name="connsiteY88" fmla="*/ 27182 h 4275461"/>
                <a:gd name="connsiteX89" fmla="*/ 3602117 w 3619883"/>
                <a:gd name="connsiteY89" fmla="*/ 132521 h 4275461"/>
                <a:gd name="connsiteX90" fmla="*/ 3619883 w 3619883"/>
                <a:gd name="connsiteY90" fmla="*/ 140049 h 4275461"/>
                <a:gd name="connsiteX91" fmla="*/ 3619883 w 3619883"/>
                <a:gd name="connsiteY9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783235 w 3619883"/>
                <a:gd name="connsiteY19" fmla="*/ 4128157 h 4275461"/>
                <a:gd name="connsiteX20" fmla="*/ 829432 w 3619883"/>
                <a:gd name="connsiteY20" fmla="*/ 4275461 h 4275461"/>
                <a:gd name="connsiteX21" fmla="*/ 611484 w 3619883"/>
                <a:gd name="connsiteY21" fmla="*/ 4275461 h 4275461"/>
                <a:gd name="connsiteX22" fmla="*/ 621247 w 3619883"/>
                <a:gd name="connsiteY22" fmla="*/ 4128157 h 4275461"/>
                <a:gd name="connsiteX23" fmla="*/ 650062 w 3619883"/>
                <a:gd name="connsiteY23" fmla="*/ 4128157 h 4275461"/>
                <a:gd name="connsiteX24" fmla="*/ 650062 w 3619883"/>
                <a:gd name="connsiteY24" fmla="*/ 3951392 h 4275461"/>
                <a:gd name="connsiteX25" fmla="*/ 472277 w 3619883"/>
                <a:gd name="connsiteY25" fmla="*/ 3951392 h 4275461"/>
                <a:gd name="connsiteX26" fmla="*/ 472277 w 3619883"/>
                <a:gd name="connsiteY26" fmla="*/ 4128157 h 4275461"/>
                <a:gd name="connsiteX27" fmla="*/ 522650 w 3619883"/>
                <a:gd name="connsiteY27" fmla="*/ 4128157 h 4275461"/>
                <a:gd name="connsiteX28" fmla="*/ 573998 w 3619883"/>
                <a:gd name="connsiteY28" fmla="*/ 4275461 h 4275461"/>
                <a:gd name="connsiteX29" fmla="*/ 336164 w 3619883"/>
                <a:gd name="connsiteY29" fmla="*/ 4275461 h 4275461"/>
                <a:gd name="connsiteX30" fmla="*/ 294572 w 3619883"/>
                <a:gd name="connsiteY30" fmla="*/ 4128157 h 4275461"/>
                <a:gd name="connsiteX31" fmla="*/ 339106 w 3619883"/>
                <a:gd name="connsiteY31" fmla="*/ 4128157 h 4275461"/>
                <a:gd name="connsiteX32" fmla="*/ 339106 w 3619883"/>
                <a:gd name="connsiteY32" fmla="*/ 3951392 h 4275461"/>
                <a:gd name="connsiteX33" fmla="*/ 161321 w 3619883"/>
                <a:gd name="connsiteY33" fmla="*/ 3951392 h 4275461"/>
                <a:gd name="connsiteX34" fmla="*/ 161321 w 3619883"/>
                <a:gd name="connsiteY34" fmla="*/ 4128157 h 4275461"/>
                <a:gd name="connsiteX35" fmla="*/ 230914 w 3619883"/>
                <a:gd name="connsiteY35" fmla="*/ 4128157 h 4275461"/>
                <a:gd name="connsiteX36" fmla="*/ 189322 w 3619883"/>
                <a:gd name="connsiteY36" fmla="*/ 4275461 h 4275461"/>
                <a:gd name="connsiteX37" fmla="*/ 0 w 3619883"/>
                <a:gd name="connsiteY37" fmla="*/ 4275461 h 4275461"/>
                <a:gd name="connsiteX38" fmla="*/ 0 w 3619883"/>
                <a:gd name="connsiteY38" fmla="*/ 42229 h 4275461"/>
                <a:gd name="connsiteX39" fmla="*/ 42464 w 3619883"/>
                <a:gd name="connsiteY39" fmla="*/ 40518 h 4275461"/>
                <a:gd name="connsiteX40" fmla="*/ 137733 w 3619883"/>
                <a:gd name="connsiteY40" fmla="*/ 35355 h 4275461"/>
                <a:gd name="connsiteX41" fmla="*/ 270565 w 3619883"/>
                <a:gd name="connsiteY41" fmla="*/ 29759 h 4275461"/>
                <a:gd name="connsiteX42" fmla="*/ 479734 w 3619883"/>
                <a:gd name="connsiteY42" fmla="*/ 45455 h 4275461"/>
                <a:gd name="connsiteX43" fmla="*/ 524103 w 3619883"/>
                <a:gd name="connsiteY43" fmla="*/ 41625 h 4275461"/>
                <a:gd name="connsiteX44" fmla="*/ 624416 w 3619883"/>
                <a:gd name="connsiteY44" fmla="*/ 22696 h 4275461"/>
                <a:gd name="connsiteX45" fmla="*/ 657762 w 3619883"/>
                <a:gd name="connsiteY45" fmla="*/ 18351 h 4275461"/>
                <a:gd name="connsiteX46" fmla="*/ 690557 w 3619883"/>
                <a:gd name="connsiteY46" fmla="*/ 25792 h 4275461"/>
                <a:gd name="connsiteX47" fmla="*/ 745123 w 3619883"/>
                <a:gd name="connsiteY47" fmla="*/ 40157 h 4275461"/>
                <a:gd name="connsiteX48" fmla="*/ 789493 w 3619883"/>
                <a:gd name="connsiteY48" fmla="*/ 36327 h 4275461"/>
                <a:gd name="connsiteX49" fmla="*/ 854255 w 3619883"/>
                <a:gd name="connsiteY49" fmla="*/ 68887 h 4275461"/>
                <a:gd name="connsiteX50" fmla="*/ 897520 w 3619883"/>
                <a:gd name="connsiteY50" fmla="*/ 88629 h 4275461"/>
                <a:gd name="connsiteX51" fmla="*/ 940510 w 3619883"/>
                <a:gd name="connsiteY51" fmla="*/ 114265 h 4275461"/>
                <a:gd name="connsiteX52" fmla="*/ 1082712 w 3619883"/>
                <a:gd name="connsiteY52" fmla="*/ 144543 h 4275461"/>
                <a:gd name="connsiteX53" fmla="*/ 1205348 w 3619883"/>
                <a:gd name="connsiteY53" fmla="*/ 120753 h 4275461"/>
                <a:gd name="connsiteX54" fmla="*/ 1271764 w 3619883"/>
                <a:gd name="connsiteY54" fmla="*/ 117956 h 4275461"/>
                <a:gd name="connsiteX55" fmla="*/ 1315583 w 3619883"/>
                <a:gd name="connsiteY55" fmla="*/ 125912 h 4275461"/>
                <a:gd name="connsiteX56" fmla="*/ 1359125 w 3619883"/>
                <a:gd name="connsiteY56" fmla="*/ 139761 h 4275461"/>
                <a:gd name="connsiteX57" fmla="*/ 1391919 w 3619883"/>
                <a:gd name="connsiteY57" fmla="*/ 147202 h 4275461"/>
                <a:gd name="connsiteX58" fmla="*/ 1436563 w 3619883"/>
                <a:gd name="connsiteY58" fmla="*/ 137480 h 4275461"/>
                <a:gd name="connsiteX59" fmla="*/ 1471566 w 3619883"/>
                <a:gd name="connsiteY59" fmla="*/ 97777 h 4275461"/>
                <a:gd name="connsiteX60" fmla="*/ 1505739 w 3619883"/>
                <a:gd name="connsiteY60" fmla="*/ 75753 h 4275461"/>
                <a:gd name="connsiteX61" fmla="*/ 1590891 w 3619883"/>
                <a:gd name="connsiteY61" fmla="*/ 144702 h 4275461"/>
                <a:gd name="connsiteX62" fmla="*/ 1625616 w 3619883"/>
                <a:gd name="connsiteY62" fmla="*/ 110893 h 4275461"/>
                <a:gd name="connsiteX63" fmla="*/ 1658964 w 3619883"/>
                <a:gd name="connsiteY63" fmla="*/ 106547 h 4275461"/>
                <a:gd name="connsiteX64" fmla="*/ 1746598 w 3619883"/>
                <a:gd name="connsiteY64" fmla="*/ 122460 h 4275461"/>
                <a:gd name="connsiteX65" fmla="*/ 1811913 w 3619883"/>
                <a:gd name="connsiteY65" fmla="*/ 143234 h 4275461"/>
                <a:gd name="connsiteX66" fmla="*/ 1856557 w 3619883"/>
                <a:gd name="connsiteY66" fmla="*/ 133511 h 4275461"/>
                <a:gd name="connsiteX67" fmla="*/ 2066003 w 3619883"/>
                <a:gd name="connsiteY67" fmla="*/ 143313 h 4275461"/>
                <a:gd name="connsiteX68" fmla="*/ 2177615 w 3619883"/>
                <a:gd name="connsiteY68" fmla="*/ 119007 h 4275461"/>
                <a:gd name="connsiteX69" fmla="*/ 2255883 w 3619883"/>
                <a:gd name="connsiteY69" fmla="*/ 99047 h 4275461"/>
                <a:gd name="connsiteX70" fmla="*/ 2344622 w 3619883"/>
                <a:gd name="connsiteY70" fmla="*/ 91388 h 4275461"/>
                <a:gd name="connsiteX71" fmla="*/ 2455682 w 3619883"/>
                <a:gd name="connsiteY71" fmla="*/ 78869 h 4275461"/>
                <a:gd name="connsiteX72" fmla="*/ 2632609 w 3619883"/>
                <a:gd name="connsiteY72" fmla="*/ 75338 h 4275461"/>
                <a:gd name="connsiteX73" fmla="*/ 2742291 w 3619883"/>
                <a:gd name="connsiteY73" fmla="*/ 92282 h 4275461"/>
                <a:gd name="connsiteX74" fmla="*/ 2851974 w 3619883"/>
                <a:gd name="connsiteY74" fmla="*/ 109227 h 4275461"/>
                <a:gd name="connsiteX75" fmla="*/ 2907643 w 3619883"/>
                <a:gd name="connsiteY75" fmla="*/ 100020 h 4275461"/>
                <a:gd name="connsiteX76" fmla="*/ 2944022 w 3619883"/>
                <a:gd name="connsiteY76" fmla="*/ 30853 h 4275461"/>
                <a:gd name="connsiteX77" fmla="*/ 3022289 w 3619883"/>
                <a:gd name="connsiteY77" fmla="*/ 10893 h 4275461"/>
                <a:gd name="connsiteX78" fmla="*/ 3054807 w 3619883"/>
                <a:gd name="connsiteY78" fmla="*/ 24226 h 4275461"/>
                <a:gd name="connsiteX79" fmla="*/ 3141892 w 3619883"/>
                <a:gd name="connsiteY79" fmla="*/ 51925 h 4275461"/>
                <a:gd name="connsiteX80" fmla="*/ 3185711 w 3619883"/>
                <a:gd name="connsiteY80" fmla="*/ 59881 h 4275461"/>
                <a:gd name="connsiteX81" fmla="*/ 3219056 w 3619883"/>
                <a:gd name="connsiteY81" fmla="*/ 55536 h 4275461"/>
                <a:gd name="connsiteX82" fmla="*/ 3263425 w 3619883"/>
                <a:gd name="connsiteY82" fmla="*/ 51706 h 4275461"/>
                <a:gd name="connsiteX83" fmla="*/ 3296219 w 3619883"/>
                <a:gd name="connsiteY83" fmla="*/ 59147 h 4275461"/>
                <a:gd name="connsiteX84" fmla="*/ 3319094 w 3619883"/>
                <a:gd name="connsiteY84" fmla="*/ 42500 h 4275461"/>
                <a:gd name="connsiteX85" fmla="*/ 3420511 w 3619883"/>
                <a:gd name="connsiteY85" fmla="*/ 0 h 4275461"/>
                <a:gd name="connsiteX86" fmla="*/ 3453305 w 3619883"/>
                <a:gd name="connsiteY86" fmla="*/ 7440 h 4275461"/>
                <a:gd name="connsiteX87" fmla="*/ 3496571 w 3619883"/>
                <a:gd name="connsiteY87" fmla="*/ 27182 h 4275461"/>
                <a:gd name="connsiteX88" fmla="*/ 3602117 w 3619883"/>
                <a:gd name="connsiteY88" fmla="*/ 132521 h 4275461"/>
                <a:gd name="connsiteX89" fmla="*/ 3619883 w 3619883"/>
                <a:gd name="connsiteY89" fmla="*/ 140049 h 4275461"/>
                <a:gd name="connsiteX90" fmla="*/ 3619883 w 3619883"/>
                <a:gd name="connsiteY9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829432 w 3619883"/>
                <a:gd name="connsiteY19" fmla="*/ 4275461 h 4275461"/>
                <a:gd name="connsiteX20" fmla="*/ 611484 w 3619883"/>
                <a:gd name="connsiteY20" fmla="*/ 4275461 h 4275461"/>
                <a:gd name="connsiteX21" fmla="*/ 621247 w 3619883"/>
                <a:gd name="connsiteY21" fmla="*/ 4128157 h 4275461"/>
                <a:gd name="connsiteX22" fmla="*/ 650062 w 3619883"/>
                <a:gd name="connsiteY22" fmla="*/ 4128157 h 4275461"/>
                <a:gd name="connsiteX23" fmla="*/ 650062 w 3619883"/>
                <a:gd name="connsiteY23" fmla="*/ 3951392 h 4275461"/>
                <a:gd name="connsiteX24" fmla="*/ 472277 w 3619883"/>
                <a:gd name="connsiteY24" fmla="*/ 3951392 h 4275461"/>
                <a:gd name="connsiteX25" fmla="*/ 472277 w 3619883"/>
                <a:gd name="connsiteY25" fmla="*/ 4128157 h 4275461"/>
                <a:gd name="connsiteX26" fmla="*/ 522650 w 3619883"/>
                <a:gd name="connsiteY26" fmla="*/ 4128157 h 4275461"/>
                <a:gd name="connsiteX27" fmla="*/ 573998 w 3619883"/>
                <a:gd name="connsiteY27" fmla="*/ 4275461 h 4275461"/>
                <a:gd name="connsiteX28" fmla="*/ 336164 w 3619883"/>
                <a:gd name="connsiteY28" fmla="*/ 4275461 h 4275461"/>
                <a:gd name="connsiteX29" fmla="*/ 294572 w 3619883"/>
                <a:gd name="connsiteY29" fmla="*/ 4128157 h 4275461"/>
                <a:gd name="connsiteX30" fmla="*/ 339106 w 3619883"/>
                <a:gd name="connsiteY30" fmla="*/ 4128157 h 4275461"/>
                <a:gd name="connsiteX31" fmla="*/ 339106 w 3619883"/>
                <a:gd name="connsiteY31" fmla="*/ 3951392 h 4275461"/>
                <a:gd name="connsiteX32" fmla="*/ 161321 w 3619883"/>
                <a:gd name="connsiteY32" fmla="*/ 3951392 h 4275461"/>
                <a:gd name="connsiteX33" fmla="*/ 161321 w 3619883"/>
                <a:gd name="connsiteY33" fmla="*/ 4128157 h 4275461"/>
                <a:gd name="connsiteX34" fmla="*/ 230914 w 3619883"/>
                <a:gd name="connsiteY34" fmla="*/ 4128157 h 4275461"/>
                <a:gd name="connsiteX35" fmla="*/ 189322 w 3619883"/>
                <a:gd name="connsiteY35" fmla="*/ 4275461 h 4275461"/>
                <a:gd name="connsiteX36" fmla="*/ 0 w 3619883"/>
                <a:gd name="connsiteY36" fmla="*/ 4275461 h 4275461"/>
                <a:gd name="connsiteX37" fmla="*/ 0 w 3619883"/>
                <a:gd name="connsiteY37" fmla="*/ 42229 h 4275461"/>
                <a:gd name="connsiteX38" fmla="*/ 42464 w 3619883"/>
                <a:gd name="connsiteY38" fmla="*/ 40518 h 4275461"/>
                <a:gd name="connsiteX39" fmla="*/ 137733 w 3619883"/>
                <a:gd name="connsiteY39" fmla="*/ 35355 h 4275461"/>
                <a:gd name="connsiteX40" fmla="*/ 270565 w 3619883"/>
                <a:gd name="connsiteY40" fmla="*/ 29759 h 4275461"/>
                <a:gd name="connsiteX41" fmla="*/ 479734 w 3619883"/>
                <a:gd name="connsiteY41" fmla="*/ 45455 h 4275461"/>
                <a:gd name="connsiteX42" fmla="*/ 524103 w 3619883"/>
                <a:gd name="connsiteY42" fmla="*/ 41625 h 4275461"/>
                <a:gd name="connsiteX43" fmla="*/ 624416 w 3619883"/>
                <a:gd name="connsiteY43" fmla="*/ 22696 h 4275461"/>
                <a:gd name="connsiteX44" fmla="*/ 657762 w 3619883"/>
                <a:gd name="connsiteY44" fmla="*/ 18351 h 4275461"/>
                <a:gd name="connsiteX45" fmla="*/ 690557 w 3619883"/>
                <a:gd name="connsiteY45" fmla="*/ 25792 h 4275461"/>
                <a:gd name="connsiteX46" fmla="*/ 745123 w 3619883"/>
                <a:gd name="connsiteY46" fmla="*/ 40157 h 4275461"/>
                <a:gd name="connsiteX47" fmla="*/ 789493 w 3619883"/>
                <a:gd name="connsiteY47" fmla="*/ 36327 h 4275461"/>
                <a:gd name="connsiteX48" fmla="*/ 854255 w 3619883"/>
                <a:gd name="connsiteY48" fmla="*/ 68887 h 4275461"/>
                <a:gd name="connsiteX49" fmla="*/ 897520 w 3619883"/>
                <a:gd name="connsiteY49" fmla="*/ 88629 h 4275461"/>
                <a:gd name="connsiteX50" fmla="*/ 940510 w 3619883"/>
                <a:gd name="connsiteY50" fmla="*/ 114265 h 4275461"/>
                <a:gd name="connsiteX51" fmla="*/ 1082712 w 3619883"/>
                <a:gd name="connsiteY51" fmla="*/ 144543 h 4275461"/>
                <a:gd name="connsiteX52" fmla="*/ 1205348 w 3619883"/>
                <a:gd name="connsiteY52" fmla="*/ 120753 h 4275461"/>
                <a:gd name="connsiteX53" fmla="*/ 1271764 w 3619883"/>
                <a:gd name="connsiteY53" fmla="*/ 117956 h 4275461"/>
                <a:gd name="connsiteX54" fmla="*/ 1315583 w 3619883"/>
                <a:gd name="connsiteY54" fmla="*/ 125912 h 4275461"/>
                <a:gd name="connsiteX55" fmla="*/ 1359125 w 3619883"/>
                <a:gd name="connsiteY55" fmla="*/ 139761 h 4275461"/>
                <a:gd name="connsiteX56" fmla="*/ 1391919 w 3619883"/>
                <a:gd name="connsiteY56" fmla="*/ 147202 h 4275461"/>
                <a:gd name="connsiteX57" fmla="*/ 1436563 w 3619883"/>
                <a:gd name="connsiteY57" fmla="*/ 137480 h 4275461"/>
                <a:gd name="connsiteX58" fmla="*/ 1471566 w 3619883"/>
                <a:gd name="connsiteY58" fmla="*/ 97777 h 4275461"/>
                <a:gd name="connsiteX59" fmla="*/ 1505739 w 3619883"/>
                <a:gd name="connsiteY59" fmla="*/ 75753 h 4275461"/>
                <a:gd name="connsiteX60" fmla="*/ 1590891 w 3619883"/>
                <a:gd name="connsiteY60" fmla="*/ 144702 h 4275461"/>
                <a:gd name="connsiteX61" fmla="*/ 1625616 w 3619883"/>
                <a:gd name="connsiteY61" fmla="*/ 110893 h 4275461"/>
                <a:gd name="connsiteX62" fmla="*/ 1658964 w 3619883"/>
                <a:gd name="connsiteY62" fmla="*/ 106547 h 4275461"/>
                <a:gd name="connsiteX63" fmla="*/ 1746598 w 3619883"/>
                <a:gd name="connsiteY63" fmla="*/ 122460 h 4275461"/>
                <a:gd name="connsiteX64" fmla="*/ 1811913 w 3619883"/>
                <a:gd name="connsiteY64" fmla="*/ 143234 h 4275461"/>
                <a:gd name="connsiteX65" fmla="*/ 1856557 w 3619883"/>
                <a:gd name="connsiteY65" fmla="*/ 133511 h 4275461"/>
                <a:gd name="connsiteX66" fmla="*/ 2066003 w 3619883"/>
                <a:gd name="connsiteY66" fmla="*/ 143313 h 4275461"/>
                <a:gd name="connsiteX67" fmla="*/ 2177615 w 3619883"/>
                <a:gd name="connsiteY67" fmla="*/ 119007 h 4275461"/>
                <a:gd name="connsiteX68" fmla="*/ 2255883 w 3619883"/>
                <a:gd name="connsiteY68" fmla="*/ 99047 h 4275461"/>
                <a:gd name="connsiteX69" fmla="*/ 2344622 w 3619883"/>
                <a:gd name="connsiteY69" fmla="*/ 91388 h 4275461"/>
                <a:gd name="connsiteX70" fmla="*/ 2455682 w 3619883"/>
                <a:gd name="connsiteY70" fmla="*/ 78869 h 4275461"/>
                <a:gd name="connsiteX71" fmla="*/ 2632609 w 3619883"/>
                <a:gd name="connsiteY71" fmla="*/ 75338 h 4275461"/>
                <a:gd name="connsiteX72" fmla="*/ 2742291 w 3619883"/>
                <a:gd name="connsiteY72" fmla="*/ 92282 h 4275461"/>
                <a:gd name="connsiteX73" fmla="*/ 2851974 w 3619883"/>
                <a:gd name="connsiteY73" fmla="*/ 109227 h 4275461"/>
                <a:gd name="connsiteX74" fmla="*/ 2907643 w 3619883"/>
                <a:gd name="connsiteY74" fmla="*/ 100020 h 4275461"/>
                <a:gd name="connsiteX75" fmla="*/ 2944022 w 3619883"/>
                <a:gd name="connsiteY75" fmla="*/ 30853 h 4275461"/>
                <a:gd name="connsiteX76" fmla="*/ 3022289 w 3619883"/>
                <a:gd name="connsiteY76" fmla="*/ 10893 h 4275461"/>
                <a:gd name="connsiteX77" fmla="*/ 3054807 w 3619883"/>
                <a:gd name="connsiteY77" fmla="*/ 24226 h 4275461"/>
                <a:gd name="connsiteX78" fmla="*/ 3141892 w 3619883"/>
                <a:gd name="connsiteY78" fmla="*/ 51925 h 4275461"/>
                <a:gd name="connsiteX79" fmla="*/ 3185711 w 3619883"/>
                <a:gd name="connsiteY79" fmla="*/ 59881 h 4275461"/>
                <a:gd name="connsiteX80" fmla="*/ 3219056 w 3619883"/>
                <a:gd name="connsiteY80" fmla="*/ 55536 h 4275461"/>
                <a:gd name="connsiteX81" fmla="*/ 3263425 w 3619883"/>
                <a:gd name="connsiteY81" fmla="*/ 51706 h 4275461"/>
                <a:gd name="connsiteX82" fmla="*/ 3296219 w 3619883"/>
                <a:gd name="connsiteY82" fmla="*/ 59147 h 4275461"/>
                <a:gd name="connsiteX83" fmla="*/ 3319094 w 3619883"/>
                <a:gd name="connsiteY83" fmla="*/ 42500 h 4275461"/>
                <a:gd name="connsiteX84" fmla="*/ 3420511 w 3619883"/>
                <a:gd name="connsiteY84" fmla="*/ 0 h 4275461"/>
                <a:gd name="connsiteX85" fmla="*/ 3453305 w 3619883"/>
                <a:gd name="connsiteY85" fmla="*/ 7440 h 4275461"/>
                <a:gd name="connsiteX86" fmla="*/ 3496571 w 3619883"/>
                <a:gd name="connsiteY86" fmla="*/ 27182 h 4275461"/>
                <a:gd name="connsiteX87" fmla="*/ 3602117 w 3619883"/>
                <a:gd name="connsiteY87" fmla="*/ 132521 h 4275461"/>
                <a:gd name="connsiteX88" fmla="*/ 3619883 w 3619883"/>
                <a:gd name="connsiteY88" fmla="*/ 140049 h 4275461"/>
                <a:gd name="connsiteX89" fmla="*/ 3619883 w 3619883"/>
                <a:gd name="connsiteY8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650062 w 3619883"/>
                <a:gd name="connsiteY21" fmla="*/ 4128157 h 4275461"/>
                <a:gd name="connsiteX22" fmla="*/ 650062 w 3619883"/>
                <a:gd name="connsiteY22" fmla="*/ 3951392 h 4275461"/>
                <a:gd name="connsiteX23" fmla="*/ 472277 w 3619883"/>
                <a:gd name="connsiteY23" fmla="*/ 3951392 h 4275461"/>
                <a:gd name="connsiteX24" fmla="*/ 472277 w 3619883"/>
                <a:gd name="connsiteY24" fmla="*/ 4128157 h 4275461"/>
                <a:gd name="connsiteX25" fmla="*/ 522650 w 3619883"/>
                <a:gd name="connsiteY25" fmla="*/ 4128157 h 4275461"/>
                <a:gd name="connsiteX26" fmla="*/ 573998 w 3619883"/>
                <a:gd name="connsiteY26" fmla="*/ 4275461 h 4275461"/>
                <a:gd name="connsiteX27" fmla="*/ 336164 w 3619883"/>
                <a:gd name="connsiteY27" fmla="*/ 4275461 h 4275461"/>
                <a:gd name="connsiteX28" fmla="*/ 294572 w 3619883"/>
                <a:gd name="connsiteY28" fmla="*/ 4128157 h 4275461"/>
                <a:gd name="connsiteX29" fmla="*/ 339106 w 3619883"/>
                <a:gd name="connsiteY29" fmla="*/ 4128157 h 4275461"/>
                <a:gd name="connsiteX30" fmla="*/ 339106 w 3619883"/>
                <a:gd name="connsiteY30" fmla="*/ 3951392 h 4275461"/>
                <a:gd name="connsiteX31" fmla="*/ 161321 w 3619883"/>
                <a:gd name="connsiteY31" fmla="*/ 3951392 h 4275461"/>
                <a:gd name="connsiteX32" fmla="*/ 161321 w 3619883"/>
                <a:gd name="connsiteY32" fmla="*/ 4128157 h 4275461"/>
                <a:gd name="connsiteX33" fmla="*/ 230914 w 3619883"/>
                <a:gd name="connsiteY33" fmla="*/ 4128157 h 4275461"/>
                <a:gd name="connsiteX34" fmla="*/ 189322 w 3619883"/>
                <a:gd name="connsiteY34" fmla="*/ 4275461 h 4275461"/>
                <a:gd name="connsiteX35" fmla="*/ 0 w 3619883"/>
                <a:gd name="connsiteY35" fmla="*/ 4275461 h 4275461"/>
                <a:gd name="connsiteX36" fmla="*/ 0 w 3619883"/>
                <a:gd name="connsiteY36" fmla="*/ 42229 h 4275461"/>
                <a:gd name="connsiteX37" fmla="*/ 42464 w 3619883"/>
                <a:gd name="connsiteY37" fmla="*/ 40518 h 4275461"/>
                <a:gd name="connsiteX38" fmla="*/ 137733 w 3619883"/>
                <a:gd name="connsiteY38" fmla="*/ 35355 h 4275461"/>
                <a:gd name="connsiteX39" fmla="*/ 270565 w 3619883"/>
                <a:gd name="connsiteY39" fmla="*/ 29759 h 4275461"/>
                <a:gd name="connsiteX40" fmla="*/ 479734 w 3619883"/>
                <a:gd name="connsiteY40" fmla="*/ 45455 h 4275461"/>
                <a:gd name="connsiteX41" fmla="*/ 524103 w 3619883"/>
                <a:gd name="connsiteY41" fmla="*/ 41625 h 4275461"/>
                <a:gd name="connsiteX42" fmla="*/ 624416 w 3619883"/>
                <a:gd name="connsiteY42" fmla="*/ 22696 h 4275461"/>
                <a:gd name="connsiteX43" fmla="*/ 657762 w 3619883"/>
                <a:gd name="connsiteY43" fmla="*/ 18351 h 4275461"/>
                <a:gd name="connsiteX44" fmla="*/ 690557 w 3619883"/>
                <a:gd name="connsiteY44" fmla="*/ 25792 h 4275461"/>
                <a:gd name="connsiteX45" fmla="*/ 745123 w 3619883"/>
                <a:gd name="connsiteY45" fmla="*/ 40157 h 4275461"/>
                <a:gd name="connsiteX46" fmla="*/ 789493 w 3619883"/>
                <a:gd name="connsiteY46" fmla="*/ 36327 h 4275461"/>
                <a:gd name="connsiteX47" fmla="*/ 854255 w 3619883"/>
                <a:gd name="connsiteY47" fmla="*/ 68887 h 4275461"/>
                <a:gd name="connsiteX48" fmla="*/ 897520 w 3619883"/>
                <a:gd name="connsiteY48" fmla="*/ 88629 h 4275461"/>
                <a:gd name="connsiteX49" fmla="*/ 940510 w 3619883"/>
                <a:gd name="connsiteY49" fmla="*/ 114265 h 4275461"/>
                <a:gd name="connsiteX50" fmla="*/ 1082712 w 3619883"/>
                <a:gd name="connsiteY50" fmla="*/ 144543 h 4275461"/>
                <a:gd name="connsiteX51" fmla="*/ 1205348 w 3619883"/>
                <a:gd name="connsiteY51" fmla="*/ 120753 h 4275461"/>
                <a:gd name="connsiteX52" fmla="*/ 1271764 w 3619883"/>
                <a:gd name="connsiteY52" fmla="*/ 117956 h 4275461"/>
                <a:gd name="connsiteX53" fmla="*/ 1315583 w 3619883"/>
                <a:gd name="connsiteY53" fmla="*/ 125912 h 4275461"/>
                <a:gd name="connsiteX54" fmla="*/ 1359125 w 3619883"/>
                <a:gd name="connsiteY54" fmla="*/ 139761 h 4275461"/>
                <a:gd name="connsiteX55" fmla="*/ 1391919 w 3619883"/>
                <a:gd name="connsiteY55" fmla="*/ 147202 h 4275461"/>
                <a:gd name="connsiteX56" fmla="*/ 1436563 w 3619883"/>
                <a:gd name="connsiteY56" fmla="*/ 137480 h 4275461"/>
                <a:gd name="connsiteX57" fmla="*/ 1471566 w 3619883"/>
                <a:gd name="connsiteY57" fmla="*/ 97777 h 4275461"/>
                <a:gd name="connsiteX58" fmla="*/ 1505739 w 3619883"/>
                <a:gd name="connsiteY58" fmla="*/ 75753 h 4275461"/>
                <a:gd name="connsiteX59" fmla="*/ 1590891 w 3619883"/>
                <a:gd name="connsiteY59" fmla="*/ 144702 h 4275461"/>
                <a:gd name="connsiteX60" fmla="*/ 1625616 w 3619883"/>
                <a:gd name="connsiteY60" fmla="*/ 110893 h 4275461"/>
                <a:gd name="connsiteX61" fmla="*/ 1658964 w 3619883"/>
                <a:gd name="connsiteY61" fmla="*/ 106547 h 4275461"/>
                <a:gd name="connsiteX62" fmla="*/ 1746598 w 3619883"/>
                <a:gd name="connsiteY62" fmla="*/ 122460 h 4275461"/>
                <a:gd name="connsiteX63" fmla="*/ 1811913 w 3619883"/>
                <a:gd name="connsiteY63" fmla="*/ 143234 h 4275461"/>
                <a:gd name="connsiteX64" fmla="*/ 1856557 w 3619883"/>
                <a:gd name="connsiteY64" fmla="*/ 133511 h 4275461"/>
                <a:gd name="connsiteX65" fmla="*/ 2066003 w 3619883"/>
                <a:gd name="connsiteY65" fmla="*/ 143313 h 4275461"/>
                <a:gd name="connsiteX66" fmla="*/ 2177615 w 3619883"/>
                <a:gd name="connsiteY66" fmla="*/ 119007 h 4275461"/>
                <a:gd name="connsiteX67" fmla="*/ 2255883 w 3619883"/>
                <a:gd name="connsiteY67" fmla="*/ 99047 h 4275461"/>
                <a:gd name="connsiteX68" fmla="*/ 2344622 w 3619883"/>
                <a:gd name="connsiteY68" fmla="*/ 91388 h 4275461"/>
                <a:gd name="connsiteX69" fmla="*/ 2455682 w 3619883"/>
                <a:gd name="connsiteY69" fmla="*/ 78869 h 4275461"/>
                <a:gd name="connsiteX70" fmla="*/ 2632609 w 3619883"/>
                <a:gd name="connsiteY70" fmla="*/ 75338 h 4275461"/>
                <a:gd name="connsiteX71" fmla="*/ 2742291 w 3619883"/>
                <a:gd name="connsiteY71" fmla="*/ 92282 h 4275461"/>
                <a:gd name="connsiteX72" fmla="*/ 2851974 w 3619883"/>
                <a:gd name="connsiteY72" fmla="*/ 109227 h 4275461"/>
                <a:gd name="connsiteX73" fmla="*/ 2907643 w 3619883"/>
                <a:gd name="connsiteY73" fmla="*/ 100020 h 4275461"/>
                <a:gd name="connsiteX74" fmla="*/ 2944022 w 3619883"/>
                <a:gd name="connsiteY74" fmla="*/ 30853 h 4275461"/>
                <a:gd name="connsiteX75" fmla="*/ 3022289 w 3619883"/>
                <a:gd name="connsiteY75" fmla="*/ 10893 h 4275461"/>
                <a:gd name="connsiteX76" fmla="*/ 3054807 w 3619883"/>
                <a:gd name="connsiteY76" fmla="*/ 24226 h 4275461"/>
                <a:gd name="connsiteX77" fmla="*/ 3141892 w 3619883"/>
                <a:gd name="connsiteY77" fmla="*/ 51925 h 4275461"/>
                <a:gd name="connsiteX78" fmla="*/ 3185711 w 3619883"/>
                <a:gd name="connsiteY78" fmla="*/ 59881 h 4275461"/>
                <a:gd name="connsiteX79" fmla="*/ 3219056 w 3619883"/>
                <a:gd name="connsiteY79" fmla="*/ 55536 h 4275461"/>
                <a:gd name="connsiteX80" fmla="*/ 3263425 w 3619883"/>
                <a:gd name="connsiteY80" fmla="*/ 51706 h 4275461"/>
                <a:gd name="connsiteX81" fmla="*/ 3296219 w 3619883"/>
                <a:gd name="connsiteY81" fmla="*/ 59147 h 4275461"/>
                <a:gd name="connsiteX82" fmla="*/ 3319094 w 3619883"/>
                <a:gd name="connsiteY82" fmla="*/ 42500 h 4275461"/>
                <a:gd name="connsiteX83" fmla="*/ 3420511 w 3619883"/>
                <a:gd name="connsiteY83" fmla="*/ 0 h 4275461"/>
                <a:gd name="connsiteX84" fmla="*/ 3453305 w 3619883"/>
                <a:gd name="connsiteY84" fmla="*/ 7440 h 4275461"/>
                <a:gd name="connsiteX85" fmla="*/ 3496571 w 3619883"/>
                <a:gd name="connsiteY85" fmla="*/ 27182 h 4275461"/>
                <a:gd name="connsiteX86" fmla="*/ 3602117 w 3619883"/>
                <a:gd name="connsiteY86" fmla="*/ 132521 h 4275461"/>
                <a:gd name="connsiteX87" fmla="*/ 3619883 w 3619883"/>
                <a:gd name="connsiteY87" fmla="*/ 140049 h 4275461"/>
                <a:gd name="connsiteX88" fmla="*/ 3619883 w 3619883"/>
                <a:gd name="connsiteY8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650062 w 3619883"/>
                <a:gd name="connsiteY21" fmla="*/ 3951392 h 4275461"/>
                <a:gd name="connsiteX22" fmla="*/ 472277 w 3619883"/>
                <a:gd name="connsiteY22" fmla="*/ 3951392 h 4275461"/>
                <a:gd name="connsiteX23" fmla="*/ 472277 w 3619883"/>
                <a:gd name="connsiteY23" fmla="*/ 4128157 h 4275461"/>
                <a:gd name="connsiteX24" fmla="*/ 522650 w 3619883"/>
                <a:gd name="connsiteY24" fmla="*/ 4128157 h 4275461"/>
                <a:gd name="connsiteX25" fmla="*/ 573998 w 3619883"/>
                <a:gd name="connsiteY25" fmla="*/ 4275461 h 4275461"/>
                <a:gd name="connsiteX26" fmla="*/ 336164 w 3619883"/>
                <a:gd name="connsiteY26" fmla="*/ 4275461 h 4275461"/>
                <a:gd name="connsiteX27" fmla="*/ 294572 w 3619883"/>
                <a:gd name="connsiteY27" fmla="*/ 4128157 h 4275461"/>
                <a:gd name="connsiteX28" fmla="*/ 339106 w 3619883"/>
                <a:gd name="connsiteY28" fmla="*/ 4128157 h 4275461"/>
                <a:gd name="connsiteX29" fmla="*/ 339106 w 3619883"/>
                <a:gd name="connsiteY29" fmla="*/ 3951392 h 4275461"/>
                <a:gd name="connsiteX30" fmla="*/ 161321 w 3619883"/>
                <a:gd name="connsiteY30" fmla="*/ 3951392 h 4275461"/>
                <a:gd name="connsiteX31" fmla="*/ 161321 w 3619883"/>
                <a:gd name="connsiteY31" fmla="*/ 4128157 h 4275461"/>
                <a:gd name="connsiteX32" fmla="*/ 230914 w 3619883"/>
                <a:gd name="connsiteY32" fmla="*/ 4128157 h 4275461"/>
                <a:gd name="connsiteX33" fmla="*/ 189322 w 3619883"/>
                <a:gd name="connsiteY33" fmla="*/ 4275461 h 4275461"/>
                <a:gd name="connsiteX34" fmla="*/ 0 w 3619883"/>
                <a:gd name="connsiteY34" fmla="*/ 4275461 h 4275461"/>
                <a:gd name="connsiteX35" fmla="*/ 0 w 3619883"/>
                <a:gd name="connsiteY35" fmla="*/ 42229 h 4275461"/>
                <a:gd name="connsiteX36" fmla="*/ 42464 w 3619883"/>
                <a:gd name="connsiteY36" fmla="*/ 40518 h 4275461"/>
                <a:gd name="connsiteX37" fmla="*/ 137733 w 3619883"/>
                <a:gd name="connsiteY37" fmla="*/ 35355 h 4275461"/>
                <a:gd name="connsiteX38" fmla="*/ 270565 w 3619883"/>
                <a:gd name="connsiteY38" fmla="*/ 29759 h 4275461"/>
                <a:gd name="connsiteX39" fmla="*/ 479734 w 3619883"/>
                <a:gd name="connsiteY39" fmla="*/ 45455 h 4275461"/>
                <a:gd name="connsiteX40" fmla="*/ 524103 w 3619883"/>
                <a:gd name="connsiteY40" fmla="*/ 41625 h 4275461"/>
                <a:gd name="connsiteX41" fmla="*/ 624416 w 3619883"/>
                <a:gd name="connsiteY41" fmla="*/ 22696 h 4275461"/>
                <a:gd name="connsiteX42" fmla="*/ 657762 w 3619883"/>
                <a:gd name="connsiteY42" fmla="*/ 18351 h 4275461"/>
                <a:gd name="connsiteX43" fmla="*/ 690557 w 3619883"/>
                <a:gd name="connsiteY43" fmla="*/ 25792 h 4275461"/>
                <a:gd name="connsiteX44" fmla="*/ 745123 w 3619883"/>
                <a:gd name="connsiteY44" fmla="*/ 40157 h 4275461"/>
                <a:gd name="connsiteX45" fmla="*/ 789493 w 3619883"/>
                <a:gd name="connsiteY45" fmla="*/ 36327 h 4275461"/>
                <a:gd name="connsiteX46" fmla="*/ 854255 w 3619883"/>
                <a:gd name="connsiteY46" fmla="*/ 68887 h 4275461"/>
                <a:gd name="connsiteX47" fmla="*/ 897520 w 3619883"/>
                <a:gd name="connsiteY47" fmla="*/ 88629 h 4275461"/>
                <a:gd name="connsiteX48" fmla="*/ 940510 w 3619883"/>
                <a:gd name="connsiteY48" fmla="*/ 114265 h 4275461"/>
                <a:gd name="connsiteX49" fmla="*/ 1082712 w 3619883"/>
                <a:gd name="connsiteY49" fmla="*/ 144543 h 4275461"/>
                <a:gd name="connsiteX50" fmla="*/ 1205348 w 3619883"/>
                <a:gd name="connsiteY50" fmla="*/ 120753 h 4275461"/>
                <a:gd name="connsiteX51" fmla="*/ 1271764 w 3619883"/>
                <a:gd name="connsiteY51" fmla="*/ 117956 h 4275461"/>
                <a:gd name="connsiteX52" fmla="*/ 1315583 w 3619883"/>
                <a:gd name="connsiteY52" fmla="*/ 125912 h 4275461"/>
                <a:gd name="connsiteX53" fmla="*/ 1359125 w 3619883"/>
                <a:gd name="connsiteY53" fmla="*/ 139761 h 4275461"/>
                <a:gd name="connsiteX54" fmla="*/ 1391919 w 3619883"/>
                <a:gd name="connsiteY54" fmla="*/ 147202 h 4275461"/>
                <a:gd name="connsiteX55" fmla="*/ 1436563 w 3619883"/>
                <a:gd name="connsiteY55" fmla="*/ 137480 h 4275461"/>
                <a:gd name="connsiteX56" fmla="*/ 1471566 w 3619883"/>
                <a:gd name="connsiteY56" fmla="*/ 97777 h 4275461"/>
                <a:gd name="connsiteX57" fmla="*/ 1505739 w 3619883"/>
                <a:gd name="connsiteY57" fmla="*/ 75753 h 4275461"/>
                <a:gd name="connsiteX58" fmla="*/ 1590891 w 3619883"/>
                <a:gd name="connsiteY58" fmla="*/ 144702 h 4275461"/>
                <a:gd name="connsiteX59" fmla="*/ 1625616 w 3619883"/>
                <a:gd name="connsiteY59" fmla="*/ 110893 h 4275461"/>
                <a:gd name="connsiteX60" fmla="*/ 1658964 w 3619883"/>
                <a:gd name="connsiteY60" fmla="*/ 106547 h 4275461"/>
                <a:gd name="connsiteX61" fmla="*/ 1746598 w 3619883"/>
                <a:gd name="connsiteY61" fmla="*/ 122460 h 4275461"/>
                <a:gd name="connsiteX62" fmla="*/ 1811913 w 3619883"/>
                <a:gd name="connsiteY62" fmla="*/ 143234 h 4275461"/>
                <a:gd name="connsiteX63" fmla="*/ 1856557 w 3619883"/>
                <a:gd name="connsiteY63" fmla="*/ 133511 h 4275461"/>
                <a:gd name="connsiteX64" fmla="*/ 2066003 w 3619883"/>
                <a:gd name="connsiteY64" fmla="*/ 143313 h 4275461"/>
                <a:gd name="connsiteX65" fmla="*/ 2177615 w 3619883"/>
                <a:gd name="connsiteY65" fmla="*/ 119007 h 4275461"/>
                <a:gd name="connsiteX66" fmla="*/ 2255883 w 3619883"/>
                <a:gd name="connsiteY66" fmla="*/ 99047 h 4275461"/>
                <a:gd name="connsiteX67" fmla="*/ 2344622 w 3619883"/>
                <a:gd name="connsiteY67" fmla="*/ 91388 h 4275461"/>
                <a:gd name="connsiteX68" fmla="*/ 2455682 w 3619883"/>
                <a:gd name="connsiteY68" fmla="*/ 78869 h 4275461"/>
                <a:gd name="connsiteX69" fmla="*/ 2632609 w 3619883"/>
                <a:gd name="connsiteY69" fmla="*/ 75338 h 4275461"/>
                <a:gd name="connsiteX70" fmla="*/ 2742291 w 3619883"/>
                <a:gd name="connsiteY70" fmla="*/ 92282 h 4275461"/>
                <a:gd name="connsiteX71" fmla="*/ 2851974 w 3619883"/>
                <a:gd name="connsiteY71" fmla="*/ 109227 h 4275461"/>
                <a:gd name="connsiteX72" fmla="*/ 2907643 w 3619883"/>
                <a:gd name="connsiteY72" fmla="*/ 100020 h 4275461"/>
                <a:gd name="connsiteX73" fmla="*/ 2944022 w 3619883"/>
                <a:gd name="connsiteY73" fmla="*/ 30853 h 4275461"/>
                <a:gd name="connsiteX74" fmla="*/ 3022289 w 3619883"/>
                <a:gd name="connsiteY74" fmla="*/ 10893 h 4275461"/>
                <a:gd name="connsiteX75" fmla="*/ 3054807 w 3619883"/>
                <a:gd name="connsiteY75" fmla="*/ 24226 h 4275461"/>
                <a:gd name="connsiteX76" fmla="*/ 3141892 w 3619883"/>
                <a:gd name="connsiteY76" fmla="*/ 51925 h 4275461"/>
                <a:gd name="connsiteX77" fmla="*/ 3185711 w 3619883"/>
                <a:gd name="connsiteY77" fmla="*/ 59881 h 4275461"/>
                <a:gd name="connsiteX78" fmla="*/ 3219056 w 3619883"/>
                <a:gd name="connsiteY78" fmla="*/ 55536 h 4275461"/>
                <a:gd name="connsiteX79" fmla="*/ 3263425 w 3619883"/>
                <a:gd name="connsiteY79" fmla="*/ 51706 h 4275461"/>
                <a:gd name="connsiteX80" fmla="*/ 3296219 w 3619883"/>
                <a:gd name="connsiteY80" fmla="*/ 59147 h 4275461"/>
                <a:gd name="connsiteX81" fmla="*/ 3319094 w 3619883"/>
                <a:gd name="connsiteY81" fmla="*/ 42500 h 4275461"/>
                <a:gd name="connsiteX82" fmla="*/ 3420511 w 3619883"/>
                <a:gd name="connsiteY82" fmla="*/ 0 h 4275461"/>
                <a:gd name="connsiteX83" fmla="*/ 3453305 w 3619883"/>
                <a:gd name="connsiteY83" fmla="*/ 7440 h 4275461"/>
                <a:gd name="connsiteX84" fmla="*/ 3496571 w 3619883"/>
                <a:gd name="connsiteY84" fmla="*/ 27182 h 4275461"/>
                <a:gd name="connsiteX85" fmla="*/ 3602117 w 3619883"/>
                <a:gd name="connsiteY85" fmla="*/ 132521 h 4275461"/>
                <a:gd name="connsiteX86" fmla="*/ 3619883 w 3619883"/>
                <a:gd name="connsiteY86" fmla="*/ 140049 h 4275461"/>
                <a:gd name="connsiteX87" fmla="*/ 3619883 w 3619883"/>
                <a:gd name="connsiteY8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472277 w 3619883"/>
                <a:gd name="connsiteY21" fmla="*/ 3951392 h 4275461"/>
                <a:gd name="connsiteX22" fmla="*/ 472277 w 3619883"/>
                <a:gd name="connsiteY22" fmla="*/ 4128157 h 4275461"/>
                <a:gd name="connsiteX23" fmla="*/ 522650 w 3619883"/>
                <a:gd name="connsiteY23" fmla="*/ 4128157 h 4275461"/>
                <a:gd name="connsiteX24" fmla="*/ 573998 w 3619883"/>
                <a:gd name="connsiteY24" fmla="*/ 4275461 h 4275461"/>
                <a:gd name="connsiteX25" fmla="*/ 336164 w 3619883"/>
                <a:gd name="connsiteY25" fmla="*/ 4275461 h 4275461"/>
                <a:gd name="connsiteX26" fmla="*/ 294572 w 3619883"/>
                <a:gd name="connsiteY26" fmla="*/ 4128157 h 4275461"/>
                <a:gd name="connsiteX27" fmla="*/ 339106 w 3619883"/>
                <a:gd name="connsiteY27" fmla="*/ 4128157 h 4275461"/>
                <a:gd name="connsiteX28" fmla="*/ 339106 w 3619883"/>
                <a:gd name="connsiteY28" fmla="*/ 3951392 h 4275461"/>
                <a:gd name="connsiteX29" fmla="*/ 161321 w 3619883"/>
                <a:gd name="connsiteY29" fmla="*/ 3951392 h 4275461"/>
                <a:gd name="connsiteX30" fmla="*/ 161321 w 3619883"/>
                <a:gd name="connsiteY30" fmla="*/ 4128157 h 4275461"/>
                <a:gd name="connsiteX31" fmla="*/ 230914 w 3619883"/>
                <a:gd name="connsiteY31" fmla="*/ 4128157 h 4275461"/>
                <a:gd name="connsiteX32" fmla="*/ 189322 w 3619883"/>
                <a:gd name="connsiteY32" fmla="*/ 4275461 h 4275461"/>
                <a:gd name="connsiteX33" fmla="*/ 0 w 3619883"/>
                <a:gd name="connsiteY33" fmla="*/ 4275461 h 4275461"/>
                <a:gd name="connsiteX34" fmla="*/ 0 w 3619883"/>
                <a:gd name="connsiteY34" fmla="*/ 42229 h 4275461"/>
                <a:gd name="connsiteX35" fmla="*/ 42464 w 3619883"/>
                <a:gd name="connsiteY35" fmla="*/ 40518 h 4275461"/>
                <a:gd name="connsiteX36" fmla="*/ 137733 w 3619883"/>
                <a:gd name="connsiteY36" fmla="*/ 35355 h 4275461"/>
                <a:gd name="connsiteX37" fmla="*/ 270565 w 3619883"/>
                <a:gd name="connsiteY37" fmla="*/ 29759 h 4275461"/>
                <a:gd name="connsiteX38" fmla="*/ 479734 w 3619883"/>
                <a:gd name="connsiteY38" fmla="*/ 45455 h 4275461"/>
                <a:gd name="connsiteX39" fmla="*/ 524103 w 3619883"/>
                <a:gd name="connsiteY39" fmla="*/ 41625 h 4275461"/>
                <a:gd name="connsiteX40" fmla="*/ 624416 w 3619883"/>
                <a:gd name="connsiteY40" fmla="*/ 22696 h 4275461"/>
                <a:gd name="connsiteX41" fmla="*/ 657762 w 3619883"/>
                <a:gd name="connsiteY41" fmla="*/ 18351 h 4275461"/>
                <a:gd name="connsiteX42" fmla="*/ 690557 w 3619883"/>
                <a:gd name="connsiteY42" fmla="*/ 25792 h 4275461"/>
                <a:gd name="connsiteX43" fmla="*/ 745123 w 3619883"/>
                <a:gd name="connsiteY43" fmla="*/ 40157 h 4275461"/>
                <a:gd name="connsiteX44" fmla="*/ 789493 w 3619883"/>
                <a:gd name="connsiteY44" fmla="*/ 36327 h 4275461"/>
                <a:gd name="connsiteX45" fmla="*/ 854255 w 3619883"/>
                <a:gd name="connsiteY45" fmla="*/ 68887 h 4275461"/>
                <a:gd name="connsiteX46" fmla="*/ 897520 w 3619883"/>
                <a:gd name="connsiteY46" fmla="*/ 88629 h 4275461"/>
                <a:gd name="connsiteX47" fmla="*/ 940510 w 3619883"/>
                <a:gd name="connsiteY47" fmla="*/ 114265 h 4275461"/>
                <a:gd name="connsiteX48" fmla="*/ 1082712 w 3619883"/>
                <a:gd name="connsiteY48" fmla="*/ 144543 h 4275461"/>
                <a:gd name="connsiteX49" fmla="*/ 1205348 w 3619883"/>
                <a:gd name="connsiteY49" fmla="*/ 120753 h 4275461"/>
                <a:gd name="connsiteX50" fmla="*/ 1271764 w 3619883"/>
                <a:gd name="connsiteY50" fmla="*/ 117956 h 4275461"/>
                <a:gd name="connsiteX51" fmla="*/ 1315583 w 3619883"/>
                <a:gd name="connsiteY51" fmla="*/ 125912 h 4275461"/>
                <a:gd name="connsiteX52" fmla="*/ 1359125 w 3619883"/>
                <a:gd name="connsiteY52" fmla="*/ 139761 h 4275461"/>
                <a:gd name="connsiteX53" fmla="*/ 1391919 w 3619883"/>
                <a:gd name="connsiteY53" fmla="*/ 147202 h 4275461"/>
                <a:gd name="connsiteX54" fmla="*/ 1436563 w 3619883"/>
                <a:gd name="connsiteY54" fmla="*/ 137480 h 4275461"/>
                <a:gd name="connsiteX55" fmla="*/ 1471566 w 3619883"/>
                <a:gd name="connsiteY55" fmla="*/ 97777 h 4275461"/>
                <a:gd name="connsiteX56" fmla="*/ 1505739 w 3619883"/>
                <a:gd name="connsiteY56" fmla="*/ 75753 h 4275461"/>
                <a:gd name="connsiteX57" fmla="*/ 1590891 w 3619883"/>
                <a:gd name="connsiteY57" fmla="*/ 144702 h 4275461"/>
                <a:gd name="connsiteX58" fmla="*/ 1625616 w 3619883"/>
                <a:gd name="connsiteY58" fmla="*/ 110893 h 4275461"/>
                <a:gd name="connsiteX59" fmla="*/ 1658964 w 3619883"/>
                <a:gd name="connsiteY59" fmla="*/ 106547 h 4275461"/>
                <a:gd name="connsiteX60" fmla="*/ 1746598 w 3619883"/>
                <a:gd name="connsiteY60" fmla="*/ 122460 h 4275461"/>
                <a:gd name="connsiteX61" fmla="*/ 1811913 w 3619883"/>
                <a:gd name="connsiteY61" fmla="*/ 143234 h 4275461"/>
                <a:gd name="connsiteX62" fmla="*/ 1856557 w 3619883"/>
                <a:gd name="connsiteY62" fmla="*/ 133511 h 4275461"/>
                <a:gd name="connsiteX63" fmla="*/ 2066003 w 3619883"/>
                <a:gd name="connsiteY63" fmla="*/ 143313 h 4275461"/>
                <a:gd name="connsiteX64" fmla="*/ 2177615 w 3619883"/>
                <a:gd name="connsiteY64" fmla="*/ 119007 h 4275461"/>
                <a:gd name="connsiteX65" fmla="*/ 2255883 w 3619883"/>
                <a:gd name="connsiteY65" fmla="*/ 99047 h 4275461"/>
                <a:gd name="connsiteX66" fmla="*/ 2344622 w 3619883"/>
                <a:gd name="connsiteY66" fmla="*/ 91388 h 4275461"/>
                <a:gd name="connsiteX67" fmla="*/ 2455682 w 3619883"/>
                <a:gd name="connsiteY67" fmla="*/ 78869 h 4275461"/>
                <a:gd name="connsiteX68" fmla="*/ 2632609 w 3619883"/>
                <a:gd name="connsiteY68" fmla="*/ 75338 h 4275461"/>
                <a:gd name="connsiteX69" fmla="*/ 2742291 w 3619883"/>
                <a:gd name="connsiteY69" fmla="*/ 92282 h 4275461"/>
                <a:gd name="connsiteX70" fmla="*/ 2851974 w 3619883"/>
                <a:gd name="connsiteY70" fmla="*/ 109227 h 4275461"/>
                <a:gd name="connsiteX71" fmla="*/ 2907643 w 3619883"/>
                <a:gd name="connsiteY71" fmla="*/ 100020 h 4275461"/>
                <a:gd name="connsiteX72" fmla="*/ 2944022 w 3619883"/>
                <a:gd name="connsiteY72" fmla="*/ 30853 h 4275461"/>
                <a:gd name="connsiteX73" fmla="*/ 3022289 w 3619883"/>
                <a:gd name="connsiteY73" fmla="*/ 10893 h 4275461"/>
                <a:gd name="connsiteX74" fmla="*/ 3054807 w 3619883"/>
                <a:gd name="connsiteY74" fmla="*/ 24226 h 4275461"/>
                <a:gd name="connsiteX75" fmla="*/ 3141892 w 3619883"/>
                <a:gd name="connsiteY75" fmla="*/ 51925 h 4275461"/>
                <a:gd name="connsiteX76" fmla="*/ 3185711 w 3619883"/>
                <a:gd name="connsiteY76" fmla="*/ 59881 h 4275461"/>
                <a:gd name="connsiteX77" fmla="*/ 3219056 w 3619883"/>
                <a:gd name="connsiteY77" fmla="*/ 55536 h 4275461"/>
                <a:gd name="connsiteX78" fmla="*/ 3263425 w 3619883"/>
                <a:gd name="connsiteY78" fmla="*/ 51706 h 4275461"/>
                <a:gd name="connsiteX79" fmla="*/ 3296219 w 3619883"/>
                <a:gd name="connsiteY79" fmla="*/ 59147 h 4275461"/>
                <a:gd name="connsiteX80" fmla="*/ 3319094 w 3619883"/>
                <a:gd name="connsiteY80" fmla="*/ 42500 h 4275461"/>
                <a:gd name="connsiteX81" fmla="*/ 3420511 w 3619883"/>
                <a:gd name="connsiteY81" fmla="*/ 0 h 4275461"/>
                <a:gd name="connsiteX82" fmla="*/ 3453305 w 3619883"/>
                <a:gd name="connsiteY82" fmla="*/ 7440 h 4275461"/>
                <a:gd name="connsiteX83" fmla="*/ 3496571 w 3619883"/>
                <a:gd name="connsiteY83" fmla="*/ 27182 h 4275461"/>
                <a:gd name="connsiteX84" fmla="*/ 3602117 w 3619883"/>
                <a:gd name="connsiteY84" fmla="*/ 132521 h 4275461"/>
                <a:gd name="connsiteX85" fmla="*/ 3619883 w 3619883"/>
                <a:gd name="connsiteY85" fmla="*/ 140049 h 4275461"/>
                <a:gd name="connsiteX86" fmla="*/ 3619883 w 3619883"/>
                <a:gd name="connsiteY8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472277 w 3619883"/>
                <a:gd name="connsiteY20" fmla="*/ 3951392 h 4275461"/>
                <a:gd name="connsiteX21" fmla="*/ 472277 w 3619883"/>
                <a:gd name="connsiteY21" fmla="*/ 4128157 h 4275461"/>
                <a:gd name="connsiteX22" fmla="*/ 522650 w 3619883"/>
                <a:gd name="connsiteY22" fmla="*/ 4128157 h 4275461"/>
                <a:gd name="connsiteX23" fmla="*/ 573998 w 3619883"/>
                <a:gd name="connsiteY23" fmla="*/ 4275461 h 4275461"/>
                <a:gd name="connsiteX24" fmla="*/ 336164 w 3619883"/>
                <a:gd name="connsiteY24" fmla="*/ 4275461 h 4275461"/>
                <a:gd name="connsiteX25" fmla="*/ 294572 w 3619883"/>
                <a:gd name="connsiteY25" fmla="*/ 4128157 h 4275461"/>
                <a:gd name="connsiteX26" fmla="*/ 339106 w 3619883"/>
                <a:gd name="connsiteY26" fmla="*/ 4128157 h 4275461"/>
                <a:gd name="connsiteX27" fmla="*/ 339106 w 3619883"/>
                <a:gd name="connsiteY27" fmla="*/ 3951392 h 4275461"/>
                <a:gd name="connsiteX28" fmla="*/ 161321 w 3619883"/>
                <a:gd name="connsiteY28" fmla="*/ 3951392 h 4275461"/>
                <a:gd name="connsiteX29" fmla="*/ 161321 w 3619883"/>
                <a:gd name="connsiteY29" fmla="*/ 4128157 h 4275461"/>
                <a:gd name="connsiteX30" fmla="*/ 230914 w 3619883"/>
                <a:gd name="connsiteY30" fmla="*/ 4128157 h 4275461"/>
                <a:gd name="connsiteX31" fmla="*/ 189322 w 3619883"/>
                <a:gd name="connsiteY31" fmla="*/ 4275461 h 4275461"/>
                <a:gd name="connsiteX32" fmla="*/ 0 w 3619883"/>
                <a:gd name="connsiteY32" fmla="*/ 4275461 h 4275461"/>
                <a:gd name="connsiteX33" fmla="*/ 0 w 3619883"/>
                <a:gd name="connsiteY33" fmla="*/ 42229 h 4275461"/>
                <a:gd name="connsiteX34" fmla="*/ 42464 w 3619883"/>
                <a:gd name="connsiteY34" fmla="*/ 40518 h 4275461"/>
                <a:gd name="connsiteX35" fmla="*/ 137733 w 3619883"/>
                <a:gd name="connsiteY35" fmla="*/ 35355 h 4275461"/>
                <a:gd name="connsiteX36" fmla="*/ 270565 w 3619883"/>
                <a:gd name="connsiteY36" fmla="*/ 29759 h 4275461"/>
                <a:gd name="connsiteX37" fmla="*/ 479734 w 3619883"/>
                <a:gd name="connsiteY37" fmla="*/ 45455 h 4275461"/>
                <a:gd name="connsiteX38" fmla="*/ 524103 w 3619883"/>
                <a:gd name="connsiteY38" fmla="*/ 41625 h 4275461"/>
                <a:gd name="connsiteX39" fmla="*/ 624416 w 3619883"/>
                <a:gd name="connsiteY39" fmla="*/ 22696 h 4275461"/>
                <a:gd name="connsiteX40" fmla="*/ 657762 w 3619883"/>
                <a:gd name="connsiteY40" fmla="*/ 18351 h 4275461"/>
                <a:gd name="connsiteX41" fmla="*/ 690557 w 3619883"/>
                <a:gd name="connsiteY41" fmla="*/ 25792 h 4275461"/>
                <a:gd name="connsiteX42" fmla="*/ 745123 w 3619883"/>
                <a:gd name="connsiteY42" fmla="*/ 40157 h 4275461"/>
                <a:gd name="connsiteX43" fmla="*/ 789493 w 3619883"/>
                <a:gd name="connsiteY43" fmla="*/ 36327 h 4275461"/>
                <a:gd name="connsiteX44" fmla="*/ 854255 w 3619883"/>
                <a:gd name="connsiteY44" fmla="*/ 68887 h 4275461"/>
                <a:gd name="connsiteX45" fmla="*/ 897520 w 3619883"/>
                <a:gd name="connsiteY45" fmla="*/ 88629 h 4275461"/>
                <a:gd name="connsiteX46" fmla="*/ 940510 w 3619883"/>
                <a:gd name="connsiteY46" fmla="*/ 114265 h 4275461"/>
                <a:gd name="connsiteX47" fmla="*/ 1082712 w 3619883"/>
                <a:gd name="connsiteY47" fmla="*/ 144543 h 4275461"/>
                <a:gd name="connsiteX48" fmla="*/ 1205348 w 3619883"/>
                <a:gd name="connsiteY48" fmla="*/ 120753 h 4275461"/>
                <a:gd name="connsiteX49" fmla="*/ 1271764 w 3619883"/>
                <a:gd name="connsiteY49" fmla="*/ 117956 h 4275461"/>
                <a:gd name="connsiteX50" fmla="*/ 1315583 w 3619883"/>
                <a:gd name="connsiteY50" fmla="*/ 125912 h 4275461"/>
                <a:gd name="connsiteX51" fmla="*/ 1359125 w 3619883"/>
                <a:gd name="connsiteY51" fmla="*/ 139761 h 4275461"/>
                <a:gd name="connsiteX52" fmla="*/ 1391919 w 3619883"/>
                <a:gd name="connsiteY52" fmla="*/ 147202 h 4275461"/>
                <a:gd name="connsiteX53" fmla="*/ 1436563 w 3619883"/>
                <a:gd name="connsiteY53" fmla="*/ 137480 h 4275461"/>
                <a:gd name="connsiteX54" fmla="*/ 1471566 w 3619883"/>
                <a:gd name="connsiteY54" fmla="*/ 97777 h 4275461"/>
                <a:gd name="connsiteX55" fmla="*/ 1505739 w 3619883"/>
                <a:gd name="connsiteY55" fmla="*/ 75753 h 4275461"/>
                <a:gd name="connsiteX56" fmla="*/ 1590891 w 3619883"/>
                <a:gd name="connsiteY56" fmla="*/ 144702 h 4275461"/>
                <a:gd name="connsiteX57" fmla="*/ 1625616 w 3619883"/>
                <a:gd name="connsiteY57" fmla="*/ 110893 h 4275461"/>
                <a:gd name="connsiteX58" fmla="*/ 1658964 w 3619883"/>
                <a:gd name="connsiteY58" fmla="*/ 106547 h 4275461"/>
                <a:gd name="connsiteX59" fmla="*/ 1746598 w 3619883"/>
                <a:gd name="connsiteY59" fmla="*/ 122460 h 4275461"/>
                <a:gd name="connsiteX60" fmla="*/ 1811913 w 3619883"/>
                <a:gd name="connsiteY60" fmla="*/ 143234 h 4275461"/>
                <a:gd name="connsiteX61" fmla="*/ 1856557 w 3619883"/>
                <a:gd name="connsiteY61" fmla="*/ 133511 h 4275461"/>
                <a:gd name="connsiteX62" fmla="*/ 2066003 w 3619883"/>
                <a:gd name="connsiteY62" fmla="*/ 143313 h 4275461"/>
                <a:gd name="connsiteX63" fmla="*/ 2177615 w 3619883"/>
                <a:gd name="connsiteY63" fmla="*/ 119007 h 4275461"/>
                <a:gd name="connsiteX64" fmla="*/ 2255883 w 3619883"/>
                <a:gd name="connsiteY64" fmla="*/ 99047 h 4275461"/>
                <a:gd name="connsiteX65" fmla="*/ 2344622 w 3619883"/>
                <a:gd name="connsiteY65" fmla="*/ 91388 h 4275461"/>
                <a:gd name="connsiteX66" fmla="*/ 2455682 w 3619883"/>
                <a:gd name="connsiteY66" fmla="*/ 78869 h 4275461"/>
                <a:gd name="connsiteX67" fmla="*/ 2632609 w 3619883"/>
                <a:gd name="connsiteY67" fmla="*/ 75338 h 4275461"/>
                <a:gd name="connsiteX68" fmla="*/ 2742291 w 3619883"/>
                <a:gd name="connsiteY68" fmla="*/ 92282 h 4275461"/>
                <a:gd name="connsiteX69" fmla="*/ 2851974 w 3619883"/>
                <a:gd name="connsiteY69" fmla="*/ 109227 h 4275461"/>
                <a:gd name="connsiteX70" fmla="*/ 2907643 w 3619883"/>
                <a:gd name="connsiteY70" fmla="*/ 100020 h 4275461"/>
                <a:gd name="connsiteX71" fmla="*/ 2944022 w 3619883"/>
                <a:gd name="connsiteY71" fmla="*/ 30853 h 4275461"/>
                <a:gd name="connsiteX72" fmla="*/ 3022289 w 3619883"/>
                <a:gd name="connsiteY72" fmla="*/ 10893 h 4275461"/>
                <a:gd name="connsiteX73" fmla="*/ 3054807 w 3619883"/>
                <a:gd name="connsiteY73" fmla="*/ 24226 h 4275461"/>
                <a:gd name="connsiteX74" fmla="*/ 3141892 w 3619883"/>
                <a:gd name="connsiteY74" fmla="*/ 51925 h 4275461"/>
                <a:gd name="connsiteX75" fmla="*/ 3185711 w 3619883"/>
                <a:gd name="connsiteY75" fmla="*/ 59881 h 4275461"/>
                <a:gd name="connsiteX76" fmla="*/ 3219056 w 3619883"/>
                <a:gd name="connsiteY76" fmla="*/ 55536 h 4275461"/>
                <a:gd name="connsiteX77" fmla="*/ 3263425 w 3619883"/>
                <a:gd name="connsiteY77" fmla="*/ 51706 h 4275461"/>
                <a:gd name="connsiteX78" fmla="*/ 3296219 w 3619883"/>
                <a:gd name="connsiteY78" fmla="*/ 59147 h 4275461"/>
                <a:gd name="connsiteX79" fmla="*/ 3319094 w 3619883"/>
                <a:gd name="connsiteY79" fmla="*/ 42500 h 4275461"/>
                <a:gd name="connsiteX80" fmla="*/ 3420511 w 3619883"/>
                <a:gd name="connsiteY80" fmla="*/ 0 h 4275461"/>
                <a:gd name="connsiteX81" fmla="*/ 3453305 w 3619883"/>
                <a:gd name="connsiteY81" fmla="*/ 7440 h 4275461"/>
                <a:gd name="connsiteX82" fmla="*/ 3496571 w 3619883"/>
                <a:gd name="connsiteY82" fmla="*/ 27182 h 4275461"/>
                <a:gd name="connsiteX83" fmla="*/ 3602117 w 3619883"/>
                <a:gd name="connsiteY83" fmla="*/ 132521 h 4275461"/>
                <a:gd name="connsiteX84" fmla="*/ 3619883 w 3619883"/>
                <a:gd name="connsiteY84" fmla="*/ 140049 h 4275461"/>
                <a:gd name="connsiteX85" fmla="*/ 3619883 w 3619883"/>
                <a:gd name="connsiteY8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472277 w 3619883"/>
                <a:gd name="connsiteY20" fmla="*/ 4128157 h 4275461"/>
                <a:gd name="connsiteX21" fmla="*/ 522650 w 3619883"/>
                <a:gd name="connsiteY21" fmla="*/ 4128157 h 4275461"/>
                <a:gd name="connsiteX22" fmla="*/ 573998 w 3619883"/>
                <a:gd name="connsiteY22" fmla="*/ 4275461 h 4275461"/>
                <a:gd name="connsiteX23" fmla="*/ 336164 w 3619883"/>
                <a:gd name="connsiteY23" fmla="*/ 4275461 h 4275461"/>
                <a:gd name="connsiteX24" fmla="*/ 294572 w 3619883"/>
                <a:gd name="connsiteY24" fmla="*/ 4128157 h 4275461"/>
                <a:gd name="connsiteX25" fmla="*/ 339106 w 3619883"/>
                <a:gd name="connsiteY25" fmla="*/ 4128157 h 4275461"/>
                <a:gd name="connsiteX26" fmla="*/ 339106 w 3619883"/>
                <a:gd name="connsiteY26" fmla="*/ 3951392 h 4275461"/>
                <a:gd name="connsiteX27" fmla="*/ 161321 w 3619883"/>
                <a:gd name="connsiteY27" fmla="*/ 3951392 h 4275461"/>
                <a:gd name="connsiteX28" fmla="*/ 161321 w 3619883"/>
                <a:gd name="connsiteY28" fmla="*/ 4128157 h 4275461"/>
                <a:gd name="connsiteX29" fmla="*/ 230914 w 3619883"/>
                <a:gd name="connsiteY29" fmla="*/ 4128157 h 4275461"/>
                <a:gd name="connsiteX30" fmla="*/ 189322 w 3619883"/>
                <a:gd name="connsiteY30" fmla="*/ 4275461 h 4275461"/>
                <a:gd name="connsiteX31" fmla="*/ 0 w 3619883"/>
                <a:gd name="connsiteY31" fmla="*/ 4275461 h 4275461"/>
                <a:gd name="connsiteX32" fmla="*/ 0 w 3619883"/>
                <a:gd name="connsiteY32" fmla="*/ 42229 h 4275461"/>
                <a:gd name="connsiteX33" fmla="*/ 42464 w 3619883"/>
                <a:gd name="connsiteY33" fmla="*/ 40518 h 4275461"/>
                <a:gd name="connsiteX34" fmla="*/ 137733 w 3619883"/>
                <a:gd name="connsiteY34" fmla="*/ 35355 h 4275461"/>
                <a:gd name="connsiteX35" fmla="*/ 270565 w 3619883"/>
                <a:gd name="connsiteY35" fmla="*/ 29759 h 4275461"/>
                <a:gd name="connsiteX36" fmla="*/ 479734 w 3619883"/>
                <a:gd name="connsiteY36" fmla="*/ 45455 h 4275461"/>
                <a:gd name="connsiteX37" fmla="*/ 524103 w 3619883"/>
                <a:gd name="connsiteY37" fmla="*/ 41625 h 4275461"/>
                <a:gd name="connsiteX38" fmla="*/ 624416 w 3619883"/>
                <a:gd name="connsiteY38" fmla="*/ 22696 h 4275461"/>
                <a:gd name="connsiteX39" fmla="*/ 657762 w 3619883"/>
                <a:gd name="connsiteY39" fmla="*/ 18351 h 4275461"/>
                <a:gd name="connsiteX40" fmla="*/ 690557 w 3619883"/>
                <a:gd name="connsiteY40" fmla="*/ 25792 h 4275461"/>
                <a:gd name="connsiteX41" fmla="*/ 745123 w 3619883"/>
                <a:gd name="connsiteY41" fmla="*/ 40157 h 4275461"/>
                <a:gd name="connsiteX42" fmla="*/ 789493 w 3619883"/>
                <a:gd name="connsiteY42" fmla="*/ 36327 h 4275461"/>
                <a:gd name="connsiteX43" fmla="*/ 854255 w 3619883"/>
                <a:gd name="connsiteY43" fmla="*/ 68887 h 4275461"/>
                <a:gd name="connsiteX44" fmla="*/ 897520 w 3619883"/>
                <a:gd name="connsiteY44" fmla="*/ 88629 h 4275461"/>
                <a:gd name="connsiteX45" fmla="*/ 940510 w 3619883"/>
                <a:gd name="connsiteY45" fmla="*/ 114265 h 4275461"/>
                <a:gd name="connsiteX46" fmla="*/ 1082712 w 3619883"/>
                <a:gd name="connsiteY46" fmla="*/ 144543 h 4275461"/>
                <a:gd name="connsiteX47" fmla="*/ 1205348 w 3619883"/>
                <a:gd name="connsiteY47" fmla="*/ 120753 h 4275461"/>
                <a:gd name="connsiteX48" fmla="*/ 1271764 w 3619883"/>
                <a:gd name="connsiteY48" fmla="*/ 117956 h 4275461"/>
                <a:gd name="connsiteX49" fmla="*/ 1315583 w 3619883"/>
                <a:gd name="connsiteY49" fmla="*/ 125912 h 4275461"/>
                <a:gd name="connsiteX50" fmla="*/ 1359125 w 3619883"/>
                <a:gd name="connsiteY50" fmla="*/ 139761 h 4275461"/>
                <a:gd name="connsiteX51" fmla="*/ 1391919 w 3619883"/>
                <a:gd name="connsiteY51" fmla="*/ 147202 h 4275461"/>
                <a:gd name="connsiteX52" fmla="*/ 1436563 w 3619883"/>
                <a:gd name="connsiteY52" fmla="*/ 137480 h 4275461"/>
                <a:gd name="connsiteX53" fmla="*/ 1471566 w 3619883"/>
                <a:gd name="connsiteY53" fmla="*/ 97777 h 4275461"/>
                <a:gd name="connsiteX54" fmla="*/ 1505739 w 3619883"/>
                <a:gd name="connsiteY54" fmla="*/ 75753 h 4275461"/>
                <a:gd name="connsiteX55" fmla="*/ 1590891 w 3619883"/>
                <a:gd name="connsiteY55" fmla="*/ 144702 h 4275461"/>
                <a:gd name="connsiteX56" fmla="*/ 1625616 w 3619883"/>
                <a:gd name="connsiteY56" fmla="*/ 110893 h 4275461"/>
                <a:gd name="connsiteX57" fmla="*/ 1658964 w 3619883"/>
                <a:gd name="connsiteY57" fmla="*/ 106547 h 4275461"/>
                <a:gd name="connsiteX58" fmla="*/ 1746598 w 3619883"/>
                <a:gd name="connsiteY58" fmla="*/ 122460 h 4275461"/>
                <a:gd name="connsiteX59" fmla="*/ 1811913 w 3619883"/>
                <a:gd name="connsiteY59" fmla="*/ 143234 h 4275461"/>
                <a:gd name="connsiteX60" fmla="*/ 1856557 w 3619883"/>
                <a:gd name="connsiteY60" fmla="*/ 133511 h 4275461"/>
                <a:gd name="connsiteX61" fmla="*/ 2066003 w 3619883"/>
                <a:gd name="connsiteY61" fmla="*/ 143313 h 4275461"/>
                <a:gd name="connsiteX62" fmla="*/ 2177615 w 3619883"/>
                <a:gd name="connsiteY62" fmla="*/ 119007 h 4275461"/>
                <a:gd name="connsiteX63" fmla="*/ 2255883 w 3619883"/>
                <a:gd name="connsiteY63" fmla="*/ 99047 h 4275461"/>
                <a:gd name="connsiteX64" fmla="*/ 2344622 w 3619883"/>
                <a:gd name="connsiteY64" fmla="*/ 91388 h 4275461"/>
                <a:gd name="connsiteX65" fmla="*/ 2455682 w 3619883"/>
                <a:gd name="connsiteY65" fmla="*/ 78869 h 4275461"/>
                <a:gd name="connsiteX66" fmla="*/ 2632609 w 3619883"/>
                <a:gd name="connsiteY66" fmla="*/ 75338 h 4275461"/>
                <a:gd name="connsiteX67" fmla="*/ 2742291 w 3619883"/>
                <a:gd name="connsiteY67" fmla="*/ 92282 h 4275461"/>
                <a:gd name="connsiteX68" fmla="*/ 2851974 w 3619883"/>
                <a:gd name="connsiteY68" fmla="*/ 109227 h 4275461"/>
                <a:gd name="connsiteX69" fmla="*/ 2907643 w 3619883"/>
                <a:gd name="connsiteY69" fmla="*/ 100020 h 4275461"/>
                <a:gd name="connsiteX70" fmla="*/ 2944022 w 3619883"/>
                <a:gd name="connsiteY70" fmla="*/ 30853 h 4275461"/>
                <a:gd name="connsiteX71" fmla="*/ 3022289 w 3619883"/>
                <a:gd name="connsiteY71" fmla="*/ 10893 h 4275461"/>
                <a:gd name="connsiteX72" fmla="*/ 3054807 w 3619883"/>
                <a:gd name="connsiteY72" fmla="*/ 24226 h 4275461"/>
                <a:gd name="connsiteX73" fmla="*/ 3141892 w 3619883"/>
                <a:gd name="connsiteY73" fmla="*/ 51925 h 4275461"/>
                <a:gd name="connsiteX74" fmla="*/ 3185711 w 3619883"/>
                <a:gd name="connsiteY74" fmla="*/ 59881 h 4275461"/>
                <a:gd name="connsiteX75" fmla="*/ 3219056 w 3619883"/>
                <a:gd name="connsiteY75" fmla="*/ 55536 h 4275461"/>
                <a:gd name="connsiteX76" fmla="*/ 3263425 w 3619883"/>
                <a:gd name="connsiteY76" fmla="*/ 51706 h 4275461"/>
                <a:gd name="connsiteX77" fmla="*/ 3296219 w 3619883"/>
                <a:gd name="connsiteY77" fmla="*/ 59147 h 4275461"/>
                <a:gd name="connsiteX78" fmla="*/ 3319094 w 3619883"/>
                <a:gd name="connsiteY78" fmla="*/ 42500 h 4275461"/>
                <a:gd name="connsiteX79" fmla="*/ 3420511 w 3619883"/>
                <a:gd name="connsiteY79" fmla="*/ 0 h 4275461"/>
                <a:gd name="connsiteX80" fmla="*/ 3453305 w 3619883"/>
                <a:gd name="connsiteY80" fmla="*/ 7440 h 4275461"/>
                <a:gd name="connsiteX81" fmla="*/ 3496571 w 3619883"/>
                <a:gd name="connsiteY81" fmla="*/ 27182 h 4275461"/>
                <a:gd name="connsiteX82" fmla="*/ 3602117 w 3619883"/>
                <a:gd name="connsiteY82" fmla="*/ 132521 h 4275461"/>
                <a:gd name="connsiteX83" fmla="*/ 3619883 w 3619883"/>
                <a:gd name="connsiteY83" fmla="*/ 140049 h 4275461"/>
                <a:gd name="connsiteX84" fmla="*/ 3619883 w 3619883"/>
                <a:gd name="connsiteY8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22650 w 3619883"/>
                <a:gd name="connsiteY20" fmla="*/ 4128157 h 4275461"/>
                <a:gd name="connsiteX21" fmla="*/ 573998 w 3619883"/>
                <a:gd name="connsiteY21" fmla="*/ 4275461 h 4275461"/>
                <a:gd name="connsiteX22" fmla="*/ 336164 w 3619883"/>
                <a:gd name="connsiteY22" fmla="*/ 4275461 h 4275461"/>
                <a:gd name="connsiteX23" fmla="*/ 294572 w 3619883"/>
                <a:gd name="connsiteY23" fmla="*/ 4128157 h 4275461"/>
                <a:gd name="connsiteX24" fmla="*/ 339106 w 3619883"/>
                <a:gd name="connsiteY24" fmla="*/ 4128157 h 4275461"/>
                <a:gd name="connsiteX25" fmla="*/ 339106 w 3619883"/>
                <a:gd name="connsiteY25" fmla="*/ 3951392 h 4275461"/>
                <a:gd name="connsiteX26" fmla="*/ 161321 w 3619883"/>
                <a:gd name="connsiteY26" fmla="*/ 3951392 h 4275461"/>
                <a:gd name="connsiteX27" fmla="*/ 161321 w 3619883"/>
                <a:gd name="connsiteY27" fmla="*/ 4128157 h 4275461"/>
                <a:gd name="connsiteX28" fmla="*/ 230914 w 3619883"/>
                <a:gd name="connsiteY28" fmla="*/ 4128157 h 4275461"/>
                <a:gd name="connsiteX29" fmla="*/ 189322 w 3619883"/>
                <a:gd name="connsiteY29" fmla="*/ 4275461 h 4275461"/>
                <a:gd name="connsiteX30" fmla="*/ 0 w 3619883"/>
                <a:gd name="connsiteY30" fmla="*/ 4275461 h 4275461"/>
                <a:gd name="connsiteX31" fmla="*/ 0 w 3619883"/>
                <a:gd name="connsiteY31" fmla="*/ 42229 h 4275461"/>
                <a:gd name="connsiteX32" fmla="*/ 42464 w 3619883"/>
                <a:gd name="connsiteY32" fmla="*/ 40518 h 4275461"/>
                <a:gd name="connsiteX33" fmla="*/ 137733 w 3619883"/>
                <a:gd name="connsiteY33" fmla="*/ 35355 h 4275461"/>
                <a:gd name="connsiteX34" fmla="*/ 270565 w 3619883"/>
                <a:gd name="connsiteY34" fmla="*/ 29759 h 4275461"/>
                <a:gd name="connsiteX35" fmla="*/ 479734 w 3619883"/>
                <a:gd name="connsiteY35" fmla="*/ 45455 h 4275461"/>
                <a:gd name="connsiteX36" fmla="*/ 524103 w 3619883"/>
                <a:gd name="connsiteY36" fmla="*/ 41625 h 4275461"/>
                <a:gd name="connsiteX37" fmla="*/ 624416 w 3619883"/>
                <a:gd name="connsiteY37" fmla="*/ 22696 h 4275461"/>
                <a:gd name="connsiteX38" fmla="*/ 657762 w 3619883"/>
                <a:gd name="connsiteY38" fmla="*/ 18351 h 4275461"/>
                <a:gd name="connsiteX39" fmla="*/ 690557 w 3619883"/>
                <a:gd name="connsiteY39" fmla="*/ 25792 h 4275461"/>
                <a:gd name="connsiteX40" fmla="*/ 745123 w 3619883"/>
                <a:gd name="connsiteY40" fmla="*/ 40157 h 4275461"/>
                <a:gd name="connsiteX41" fmla="*/ 789493 w 3619883"/>
                <a:gd name="connsiteY41" fmla="*/ 36327 h 4275461"/>
                <a:gd name="connsiteX42" fmla="*/ 854255 w 3619883"/>
                <a:gd name="connsiteY42" fmla="*/ 68887 h 4275461"/>
                <a:gd name="connsiteX43" fmla="*/ 897520 w 3619883"/>
                <a:gd name="connsiteY43" fmla="*/ 88629 h 4275461"/>
                <a:gd name="connsiteX44" fmla="*/ 940510 w 3619883"/>
                <a:gd name="connsiteY44" fmla="*/ 114265 h 4275461"/>
                <a:gd name="connsiteX45" fmla="*/ 1082712 w 3619883"/>
                <a:gd name="connsiteY45" fmla="*/ 144543 h 4275461"/>
                <a:gd name="connsiteX46" fmla="*/ 1205348 w 3619883"/>
                <a:gd name="connsiteY46" fmla="*/ 120753 h 4275461"/>
                <a:gd name="connsiteX47" fmla="*/ 1271764 w 3619883"/>
                <a:gd name="connsiteY47" fmla="*/ 117956 h 4275461"/>
                <a:gd name="connsiteX48" fmla="*/ 1315583 w 3619883"/>
                <a:gd name="connsiteY48" fmla="*/ 125912 h 4275461"/>
                <a:gd name="connsiteX49" fmla="*/ 1359125 w 3619883"/>
                <a:gd name="connsiteY49" fmla="*/ 139761 h 4275461"/>
                <a:gd name="connsiteX50" fmla="*/ 1391919 w 3619883"/>
                <a:gd name="connsiteY50" fmla="*/ 147202 h 4275461"/>
                <a:gd name="connsiteX51" fmla="*/ 1436563 w 3619883"/>
                <a:gd name="connsiteY51" fmla="*/ 137480 h 4275461"/>
                <a:gd name="connsiteX52" fmla="*/ 1471566 w 3619883"/>
                <a:gd name="connsiteY52" fmla="*/ 97777 h 4275461"/>
                <a:gd name="connsiteX53" fmla="*/ 1505739 w 3619883"/>
                <a:gd name="connsiteY53" fmla="*/ 75753 h 4275461"/>
                <a:gd name="connsiteX54" fmla="*/ 1590891 w 3619883"/>
                <a:gd name="connsiteY54" fmla="*/ 144702 h 4275461"/>
                <a:gd name="connsiteX55" fmla="*/ 1625616 w 3619883"/>
                <a:gd name="connsiteY55" fmla="*/ 110893 h 4275461"/>
                <a:gd name="connsiteX56" fmla="*/ 1658964 w 3619883"/>
                <a:gd name="connsiteY56" fmla="*/ 106547 h 4275461"/>
                <a:gd name="connsiteX57" fmla="*/ 1746598 w 3619883"/>
                <a:gd name="connsiteY57" fmla="*/ 122460 h 4275461"/>
                <a:gd name="connsiteX58" fmla="*/ 1811913 w 3619883"/>
                <a:gd name="connsiteY58" fmla="*/ 143234 h 4275461"/>
                <a:gd name="connsiteX59" fmla="*/ 1856557 w 3619883"/>
                <a:gd name="connsiteY59" fmla="*/ 133511 h 4275461"/>
                <a:gd name="connsiteX60" fmla="*/ 2066003 w 3619883"/>
                <a:gd name="connsiteY60" fmla="*/ 143313 h 4275461"/>
                <a:gd name="connsiteX61" fmla="*/ 2177615 w 3619883"/>
                <a:gd name="connsiteY61" fmla="*/ 119007 h 4275461"/>
                <a:gd name="connsiteX62" fmla="*/ 2255883 w 3619883"/>
                <a:gd name="connsiteY62" fmla="*/ 99047 h 4275461"/>
                <a:gd name="connsiteX63" fmla="*/ 2344622 w 3619883"/>
                <a:gd name="connsiteY63" fmla="*/ 91388 h 4275461"/>
                <a:gd name="connsiteX64" fmla="*/ 2455682 w 3619883"/>
                <a:gd name="connsiteY64" fmla="*/ 78869 h 4275461"/>
                <a:gd name="connsiteX65" fmla="*/ 2632609 w 3619883"/>
                <a:gd name="connsiteY65" fmla="*/ 75338 h 4275461"/>
                <a:gd name="connsiteX66" fmla="*/ 2742291 w 3619883"/>
                <a:gd name="connsiteY66" fmla="*/ 92282 h 4275461"/>
                <a:gd name="connsiteX67" fmla="*/ 2851974 w 3619883"/>
                <a:gd name="connsiteY67" fmla="*/ 109227 h 4275461"/>
                <a:gd name="connsiteX68" fmla="*/ 2907643 w 3619883"/>
                <a:gd name="connsiteY68" fmla="*/ 100020 h 4275461"/>
                <a:gd name="connsiteX69" fmla="*/ 2944022 w 3619883"/>
                <a:gd name="connsiteY69" fmla="*/ 30853 h 4275461"/>
                <a:gd name="connsiteX70" fmla="*/ 3022289 w 3619883"/>
                <a:gd name="connsiteY70" fmla="*/ 10893 h 4275461"/>
                <a:gd name="connsiteX71" fmla="*/ 3054807 w 3619883"/>
                <a:gd name="connsiteY71" fmla="*/ 24226 h 4275461"/>
                <a:gd name="connsiteX72" fmla="*/ 3141892 w 3619883"/>
                <a:gd name="connsiteY72" fmla="*/ 51925 h 4275461"/>
                <a:gd name="connsiteX73" fmla="*/ 3185711 w 3619883"/>
                <a:gd name="connsiteY73" fmla="*/ 59881 h 4275461"/>
                <a:gd name="connsiteX74" fmla="*/ 3219056 w 3619883"/>
                <a:gd name="connsiteY74" fmla="*/ 55536 h 4275461"/>
                <a:gd name="connsiteX75" fmla="*/ 3263425 w 3619883"/>
                <a:gd name="connsiteY75" fmla="*/ 51706 h 4275461"/>
                <a:gd name="connsiteX76" fmla="*/ 3296219 w 3619883"/>
                <a:gd name="connsiteY76" fmla="*/ 59147 h 4275461"/>
                <a:gd name="connsiteX77" fmla="*/ 3319094 w 3619883"/>
                <a:gd name="connsiteY77" fmla="*/ 42500 h 4275461"/>
                <a:gd name="connsiteX78" fmla="*/ 3420511 w 3619883"/>
                <a:gd name="connsiteY78" fmla="*/ 0 h 4275461"/>
                <a:gd name="connsiteX79" fmla="*/ 3453305 w 3619883"/>
                <a:gd name="connsiteY79" fmla="*/ 7440 h 4275461"/>
                <a:gd name="connsiteX80" fmla="*/ 3496571 w 3619883"/>
                <a:gd name="connsiteY80" fmla="*/ 27182 h 4275461"/>
                <a:gd name="connsiteX81" fmla="*/ 3602117 w 3619883"/>
                <a:gd name="connsiteY81" fmla="*/ 132521 h 4275461"/>
                <a:gd name="connsiteX82" fmla="*/ 3619883 w 3619883"/>
                <a:gd name="connsiteY82" fmla="*/ 140049 h 4275461"/>
                <a:gd name="connsiteX83" fmla="*/ 3619883 w 3619883"/>
                <a:gd name="connsiteY8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3951392 h 4275461"/>
                <a:gd name="connsiteX26" fmla="*/ 161321 w 3619883"/>
                <a:gd name="connsiteY26" fmla="*/ 4128157 h 4275461"/>
                <a:gd name="connsiteX27" fmla="*/ 230914 w 3619883"/>
                <a:gd name="connsiteY27" fmla="*/ 4128157 h 4275461"/>
                <a:gd name="connsiteX28" fmla="*/ 189322 w 3619883"/>
                <a:gd name="connsiteY28" fmla="*/ 4275461 h 4275461"/>
                <a:gd name="connsiteX29" fmla="*/ 0 w 3619883"/>
                <a:gd name="connsiteY29" fmla="*/ 4275461 h 4275461"/>
                <a:gd name="connsiteX30" fmla="*/ 0 w 3619883"/>
                <a:gd name="connsiteY30" fmla="*/ 42229 h 4275461"/>
                <a:gd name="connsiteX31" fmla="*/ 42464 w 3619883"/>
                <a:gd name="connsiteY31" fmla="*/ 40518 h 4275461"/>
                <a:gd name="connsiteX32" fmla="*/ 137733 w 3619883"/>
                <a:gd name="connsiteY32" fmla="*/ 35355 h 4275461"/>
                <a:gd name="connsiteX33" fmla="*/ 270565 w 3619883"/>
                <a:gd name="connsiteY33" fmla="*/ 29759 h 4275461"/>
                <a:gd name="connsiteX34" fmla="*/ 479734 w 3619883"/>
                <a:gd name="connsiteY34" fmla="*/ 45455 h 4275461"/>
                <a:gd name="connsiteX35" fmla="*/ 524103 w 3619883"/>
                <a:gd name="connsiteY35" fmla="*/ 41625 h 4275461"/>
                <a:gd name="connsiteX36" fmla="*/ 624416 w 3619883"/>
                <a:gd name="connsiteY36" fmla="*/ 22696 h 4275461"/>
                <a:gd name="connsiteX37" fmla="*/ 657762 w 3619883"/>
                <a:gd name="connsiteY37" fmla="*/ 18351 h 4275461"/>
                <a:gd name="connsiteX38" fmla="*/ 690557 w 3619883"/>
                <a:gd name="connsiteY38" fmla="*/ 25792 h 4275461"/>
                <a:gd name="connsiteX39" fmla="*/ 745123 w 3619883"/>
                <a:gd name="connsiteY39" fmla="*/ 40157 h 4275461"/>
                <a:gd name="connsiteX40" fmla="*/ 789493 w 3619883"/>
                <a:gd name="connsiteY40" fmla="*/ 36327 h 4275461"/>
                <a:gd name="connsiteX41" fmla="*/ 854255 w 3619883"/>
                <a:gd name="connsiteY41" fmla="*/ 68887 h 4275461"/>
                <a:gd name="connsiteX42" fmla="*/ 897520 w 3619883"/>
                <a:gd name="connsiteY42" fmla="*/ 88629 h 4275461"/>
                <a:gd name="connsiteX43" fmla="*/ 940510 w 3619883"/>
                <a:gd name="connsiteY43" fmla="*/ 114265 h 4275461"/>
                <a:gd name="connsiteX44" fmla="*/ 1082712 w 3619883"/>
                <a:gd name="connsiteY44" fmla="*/ 144543 h 4275461"/>
                <a:gd name="connsiteX45" fmla="*/ 1205348 w 3619883"/>
                <a:gd name="connsiteY45" fmla="*/ 120753 h 4275461"/>
                <a:gd name="connsiteX46" fmla="*/ 1271764 w 3619883"/>
                <a:gd name="connsiteY46" fmla="*/ 117956 h 4275461"/>
                <a:gd name="connsiteX47" fmla="*/ 1315583 w 3619883"/>
                <a:gd name="connsiteY47" fmla="*/ 125912 h 4275461"/>
                <a:gd name="connsiteX48" fmla="*/ 1359125 w 3619883"/>
                <a:gd name="connsiteY48" fmla="*/ 139761 h 4275461"/>
                <a:gd name="connsiteX49" fmla="*/ 1391919 w 3619883"/>
                <a:gd name="connsiteY49" fmla="*/ 147202 h 4275461"/>
                <a:gd name="connsiteX50" fmla="*/ 1436563 w 3619883"/>
                <a:gd name="connsiteY50" fmla="*/ 137480 h 4275461"/>
                <a:gd name="connsiteX51" fmla="*/ 1471566 w 3619883"/>
                <a:gd name="connsiteY51" fmla="*/ 97777 h 4275461"/>
                <a:gd name="connsiteX52" fmla="*/ 1505739 w 3619883"/>
                <a:gd name="connsiteY52" fmla="*/ 75753 h 4275461"/>
                <a:gd name="connsiteX53" fmla="*/ 1590891 w 3619883"/>
                <a:gd name="connsiteY53" fmla="*/ 144702 h 4275461"/>
                <a:gd name="connsiteX54" fmla="*/ 1625616 w 3619883"/>
                <a:gd name="connsiteY54" fmla="*/ 110893 h 4275461"/>
                <a:gd name="connsiteX55" fmla="*/ 1658964 w 3619883"/>
                <a:gd name="connsiteY55" fmla="*/ 106547 h 4275461"/>
                <a:gd name="connsiteX56" fmla="*/ 1746598 w 3619883"/>
                <a:gd name="connsiteY56" fmla="*/ 122460 h 4275461"/>
                <a:gd name="connsiteX57" fmla="*/ 1811913 w 3619883"/>
                <a:gd name="connsiteY57" fmla="*/ 143234 h 4275461"/>
                <a:gd name="connsiteX58" fmla="*/ 1856557 w 3619883"/>
                <a:gd name="connsiteY58" fmla="*/ 133511 h 4275461"/>
                <a:gd name="connsiteX59" fmla="*/ 2066003 w 3619883"/>
                <a:gd name="connsiteY59" fmla="*/ 143313 h 4275461"/>
                <a:gd name="connsiteX60" fmla="*/ 2177615 w 3619883"/>
                <a:gd name="connsiteY60" fmla="*/ 119007 h 4275461"/>
                <a:gd name="connsiteX61" fmla="*/ 2255883 w 3619883"/>
                <a:gd name="connsiteY61" fmla="*/ 99047 h 4275461"/>
                <a:gd name="connsiteX62" fmla="*/ 2344622 w 3619883"/>
                <a:gd name="connsiteY62" fmla="*/ 91388 h 4275461"/>
                <a:gd name="connsiteX63" fmla="*/ 2455682 w 3619883"/>
                <a:gd name="connsiteY63" fmla="*/ 78869 h 4275461"/>
                <a:gd name="connsiteX64" fmla="*/ 2632609 w 3619883"/>
                <a:gd name="connsiteY64" fmla="*/ 75338 h 4275461"/>
                <a:gd name="connsiteX65" fmla="*/ 2742291 w 3619883"/>
                <a:gd name="connsiteY65" fmla="*/ 92282 h 4275461"/>
                <a:gd name="connsiteX66" fmla="*/ 2851974 w 3619883"/>
                <a:gd name="connsiteY66" fmla="*/ 109227 h 4275461"/>
                <a:gd name="connsiteX67" fmla="*/ 2907643 w 3619883"/>
                <a:gd name="connsiteY67" fmla="*/ 100020 h 4275461"/>
                <a:gd name="connsiteX68" fmla="*/ 2944022 w 3619883"/>
                <a:gd name="connsiteY68" fmla="*/ 30853 h 4275461"/>
                <a:gd name="connsiteX69" fmla="*/ 3022289 w 3619883"/>
                <a:gd name="connsiteY69" fmla="*/ 10893 h 4275461"/>
                <a:gd name="connsiteX70" fmla="*/ 3054807 w 3619883"/>
                <a:gd name="connsiteY70" fmla="*/ 24226 h 4275461"/>
                <a:gd name="connsiteX71" fmla="*/ 3141892 w 3619883"/>
                <a:gd name="connsiteY71" fmla="*/ 51925 h 4275461"/>
                <a:gd name="connsiteX72" fmla="*/ 3185711 w 3619883"/>
                <a:gd name="connsiteY72" fmla="*/ 59881 h 4275461"/>
                <a:gd name="connsiteX73" fmla="*/ 3219056 w 3619883"/>
                <a:gd name="connsiteY73" fmla="*/ 55536 h 4275461"/>
                <a:gd name="connsiteX74" fmla="*/ 3263425 w 3619883"/>
                <a:gd name="connsiteY74" fmla="*/ 51706 h 4275461"/>
                <a:gd name="connsiteX75" fmla="*/ 3296219 w 3619883"/>
                <a:gd name="connsiteY75" fmla="*/ 59147 h 4275461"/>
                <a:gd name="connsiteX76" fmla="*/ 3319094 w 3619883"/>
                <a:gd name="connsiteY76" fmla="*/ 42500 h 4275461"/>
                <a:gd name="connsiteX77" fmla="*/ 3420511 w 3619883"/>
                <a:gd name="connsiteY77" fmla="*/ 0 h 4275461"/>
                <a:gd name="connsiteX78" fmla="*/ 3453305 w 3619883"/>
                <a:gd name="connsiteY78" fmla="*/ 7440 h 4275461"/>
                <a:gd name="connsiteX79" fmla="*/ 3496571 w 3619883"/>
                <a:gd name="connsiteY79" fmla="*/ 27182 h 4275461"/>
                <a:gd name="connsiteX80" fmla="*/ 3602117 w 3619883"/>
                <a:gd name="connsiteY80" fmla="*/ 132521 h 4275461"/>
                <a:gd name="connsiteX81" fmla="*/ 3619883 w 3619883"/>
                <a:gd name="connsiteY81" fmla="*/ 140049 h 4275461"/>
                <a:gd name="connsiteX82" fmla="*/ 3619883 w 3619883"/>
                <a:gd name="connsiteY8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4128157 h 4275461"/>
                <a:gd name="connsiteX26" fmla="*/ 230914 w 3619883"/>
                <a:gd name="connsiteY26" fmla="*/ 4128157 h 4275461"/>
                <a:gd name="connsiteX27" fmla="*/ 189322 w 3619883"/>
                <a:gd name="connsiteY27" fmla="*/ 4275461 h 4275461"/>
                <a:gd name="connsiteX28" fmla="*/ 0 w 3619883"/>
                <a:gd name="connsiteY28" fmla="*/ 4275461 h 4275461"/>
                <a:gd name="connsiteX29" fmla="*/ 0 w 3619883"/>
                <a:gd name="connsiteY29" fmla="*/ 42229 h 4275461"/>
                <a:gd name="connsiteX30" fmla="*/ 42464 w 3619883"/>
                <a:gd name="connsiteY30" fmla="*/ 40518 h 4275461"/>
                <a:gd name="connsiteX31" fmla="*/ 137733 w 3619883"/>
                <a:gd name="connsiteY31" fmla="*/ 35355 h 4275461"/>
                <a:gd name="connsiteX32" fmla="*/ 270565 w 3619883"/>
                <a:gd name="connsiteY32" fmla="*/ 29759 h 4275461"/>
                <a:gd name="connsiteX33" fmla="*/ 479734 w 3619883"/>
                <a:gd name="connsiteY33" fmla="*/ 45455 h 4275461"/>
                <a:gd name="connsiteX34" fmla="*/ 524103 w 3619883"/>
                <a:gd name="connsiteY34" fmla="*/ 41625 h 4275461"/>
                <a:gd name="connsiteX35" fmla="*/ 624416 w 3619883"/>
                <a:gd name="connsiteY35" fmla="*/ 22696 h 4275461"/>
                <a:gd name="connsiteX36" fmla="*/ 657762 w 3619883"/>
                <a:gd name="connsiteY36" fmla="*/ 18351 h 4275461"/>
                <a:gd name="connsiteX37" fmla="*/ 690557 w 3619883"/>
                <a:gd name="connsiteY37" fmla="*/ 25792 h 4275461"/>
                <a:gd name="connsiteX38" fmla="*/ 745123 w 3619883"/>
                <a:gd name="connsiteY38" fmla="*/ 40157 h 4275461"/>
                <a:gd name="connsiteX39" fmla="*/ 789493 w 3619883"/>
                <a:gd name="connsiteY39" fmla="*/ 36327 h 4275461"/>
                <a:gd name="connsiteX40" fmla="*/ 854255 w 3619883"/>
                <a:gd name="connsiteY40" fmla="*/ 68887 h 4275461"/>
                <a:gd name="connsiteX41" fmla="*/ 897520 w 3619883"/>
                <a:gd name="connsiteY41" fmla="*/ 88629 h 4275461"/>
                <a:gd name="connsiteX42" fmla="*/ 940510 w 3619883"/>
                <a:gd name="connsiteY42" fmla="*/ 114265 h 4275461"/>
                <a:gd name="connsiteX43" fmla="*/ 1082712 w 3619883"/>
                <a:gd name="connsiteY43" fmla="*/ 144543 h 4275461"/>
                <a:gd name="connsiteX44" fmla="*/ 1205348 w 3619883"/>
                <a:gd name="connsiteY44" fmla="*/ 120753 h 4275461"/>
                <a:gd name="connsiteX45" fmla="*/ 1271764 w 3619883"/>
                <a:gd name="connsiteY45" fmla="*/ 117956 h 4275461"/>
                <a:gd name="connsiteX46" fmla="*/ 1315583 w 3619883"/>
                <a:gd name="connsiteY46" fmla="*/ 125912 h 4275461"/>
                <a:gd name="connsiteX47" fmla="*/ 1359125 w 3619883"/>
                <a:gd name="connsiteY47" fmla="*/ 139761 h 4275461"/>
                <a:gd name="connsiteX48" fmla="*/ 1391919 w 3619883"/>
                <a:gd name="connsiteY48" fmla="*/ 147202 h 4275461"/>
                <a:gd name="connsiteX49" fmla="*/ 1436563 w 3619883"/>
                <a:gd name="connsiteY49" fmla="*/ 137480 h 4275461"/>
                <a:gd name="connsiteX50" fmla="*/ 1471566 w 3619883"/>
                <a:gd name="connsiteY50" fmla="*/ 97777 h 4275461"/>
                <a:gd name="connsiteX51" fmla="*/ 1505739 w 3619883"/>
                <a:gd name="connsiteY51" fmla="*/ 75753 h 4275461"/>
                <a:gd name="connsiteX52" fmla="*/ 1590891 w 3619883"/>
                <a:gd name="connsiteY52" fmla="*/ 144702 h 4275461"/>
                <a:gd name="connsiteX53" fmla="*/ 1625616 w 3619883"/>
                <a:gd name="connsiteY53" fmla="*/ 110893 h 4275461"/>
                <a:gd name="connsiteX54" fmla="*/ 1658964 w 3619883"/>
                <a:gd name="connsiteY54" fmla="*/ 106547 h 4275461"/>
                <a:gd name="connsiteX55" fmla="*/ 1746598 w 3619883"/>
                <a:gd name="connsiteY55" fmla="*/ 122460 h 4275461"/>
                <a:gd name="connsiteX56" fmla="*/ 1811913 w 3619883"/>
                <a:gd name="connsiteY56" fmla="*/ 143234 h 4275461"/>
                <a:gd name="connsiteX57" fmla="*/ 1856557 w 3619883"/>
                <a:gd name="connsiteY57" fmla="*/ 133511 h 4275461"/>
                <a:gd name="connsiteX58" fmla="*/ 2066003 w 3619883"/>
                <a:gd name="connsiteY58" fmla="*/ 143313 h 4275461"/>
                <a:gd name="connsiteX59" fmla="*/ 2177615 w 3619883"/>
                <a:gd name="connsiteY59" fmla="*/ 119007 h 4275461"/>
                <a:gd name="connsiteX60" fmla="*/ 2255883 w 3619883"/>
                <a:gd name="connsiteY60" fmla="*/ 99047 h 4275461"/>
                <a:gd name="connsiteX61" fmla="*/ 2344622 w 3619883"/>
                <a:gd name="connsiteY61" fmla="*/ 91388 h 4275461"/>
                <a:gd name="connsiteX62" fmla="*/ 2455682 w 3619883"/>
                <a:gd name="connsiteY62" fmla="*/ 78869 h 4275461"/>
                <a:gd name="connsiteX63" fmla="*/ 2632609 w 3619883"/>
                <a:gd name="connsiteY63" fmla="*/ 75338 h 4275461"/>
                <a:gd name="connsiteX64" fmla="*/ 2742291 w 3619883"/>
                <a:gd name="connsiteY64" fmla="*/ 92282 h 4275461"/>
                <a:gd name="connsiteX65" fmla="*/ 2851974 w 3619883"/>
                <a:gd name="connsiteY65" fmla="*/ 109227 h 4275461"/>
                <a:gd name="connsiteX66" fmla="*/ 2907643 w 3619883"/>
                <a:gd name="connsiteY66" fmla="*/ 100020 h 4275461"/>
                <a:gd name="connsiteX67" fmla="*/ 2944022 w 3619883"/>
                <a:gd name="connsiteY67" fmla="*/ 30853 h 4275461"/>
                <a:gd name="connsiteX68" fmla="*/ 3022289 w 3619883"/>
                <a:gd name="connsiteY68" fmla="*/ 10893 h 4275461"/>
                <a:gd name="connsiteX69" fmla="*/ 3054807 w 3619883"/>
                <a:gd name="connsiteY69" fmla="*/ 24226 h 4275461"/>
                <a:gd name="connsiteX70" fmla="*/ 3141892 w 3619883"/>
                <a:gd name="connsiteY70" fmla="*/ 51925 h 4275461"/>
                <a:gd name="connsiteX71" fmla="*/ 3185711 w 3619883"/>
                <a:gd name="connsiteY71" fmla="*/ 59881 h 4275461"/>
                <a:gd name="connsiteX72" fmla="*/ 3219056 w 3619883"/>
                <a:gd name="connsiteY72" fmla="*/ 55536 h 4275461"/>
                <a:gd name="connsiteX73" fmla="*/ 3263425 w 3619883"/>
                <a:gd name="connsiteY73" fmla="*/ 51706 h 4275461"/>
                <a:gd name="connsiteX74" fmla="*/ 3296219 w 3619883"/>
                <a:gd name="connsiteY74" fmla="*/ 59147 h 4275461"/>
                <a:gd name="connsiteX75" fmla="*/ 3319094 w 3619883"/>
                <a:gd name="connsiteY75" fmla="*/ 42500 h 4275461"/>
                <a:gd name="connsiteX76" fmla="*/ 3420511 w 3619883"/>
                <a:gd name="connsiteY76" fmla="*/ 0 h 4275461"/>
                <a:gd name="connsiteX77" fmla="*/ 3453305 w 3619883"/>
                <a:gd name="connsiteY77" fmla="*/ 7440 h 4275461"/>
                <a:gd name="connsiteX78" fmla="*/ 3496571 w 3619883"/>
                <a:gd name="connsiteY78" fmla="*/ 27182 h 4275461"/>
                <a:gd name="connsiteX79" fmla="*/ 3602117 w 3619883"/>
                <a:gd name="connsiteY79" fmla="*/ 132521 h 4275461"/>
                <a:gd name="connsiteX80" fmla="*/ 3619883 w 3619883"/>
                <a:gd name="connsiteY80" fmla="*/ 140049 h 4275461"/>
                <a:gd name="connsiteX81" fmla="*/ 3619883 w 3619883"/>
                <a:gd name="connsiteY8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4128157 h 4275461"/>
                <a:gd name="connsiteX26" fmla="*/ 189322 w 3619883"/>
                <a:gd name="connsiteY26" fmla="*/ 4275461 h 4275461"/>
                <a:gd name="connsiteX27" fmla="*/ 0 w 3619883"/>
                <a:gd name="connsiteY27" fmla="*/ 4275461 h 4275461"/>
                <a:gd name="connsiteX28" fmla="*/ 0 w 3619883"/>
                <a:gd name="connsiteY28" fmla="*/ 42229 h 4275461"/>
                <a:gd name="connsiteX29" fmla="*/ 42464 w 3619883"/>
                <a:gd name="connsiteY29" fmla="*/ 40518 h 4275461"/>
                <a:gd name="connsiteX30" fmla="*/ 137733 w 3619883"/>
                <a:gd name="connsiteY30" fmla="*/ 35355 h 4275461"/>
                <a:gd name="connsiteX31" fmla="*/ 270565 w 3619883"/>
                <a:gd name="connsiteY31" fmla="*/ 29759 h 4275461"/>
                <a:gd name="connsiteX32" fmla="*/ 479734 w 3619883"/>
                <a:gd name="connsiteY32" fmla="*/ 45455 h 4275461"/>
                <a:gd name="connsiteX33" fmla="*/ 524103 w 3619883"/>
                <a:gd name="connsiteY33" fmla="*/ 41625 h 4275461"/>
                <a:gd name="connsiteX34" fmla="*/ 624416 w 3619883"/>
                <a:gd name="connsiteY34" fmla="*/ 22696 h 4275461"/>
                <a:gd name="connsiteX35" fmla="*/ 657762 w 3619883"/>
                <a:gd name="connsiteY35" fmla="*/ 18351 h 4275461"/>
                <a:gd name="connsiteX36" fmla="*/ 690557 w 3619883"/>
                <a:gd name="connsiteY36" fmla="*/ 25792 h 4275461"/>
                <a:gd name="connsiteX37" fmla="*/ 745123 w 3619883"/>
                <a:gd name="connsiteY37" fmla="*/ 40157 h 4275461"/>
                <a:gd name="connsiteX38" fmla="*/ 789493 w 3619883"/>
                <a:gd name="connsiteY38" fmla="*/ 36327 h 4275461"/>
                <a:gd name="connsiteX39" fmla="*/ 854255 w 3619883"/>
                <a:gd name="connsiteY39" fmla="*/ 68887 h 4275461"/>
                <a:gd name="connsiteX40" fmla="*/ 897520 w 3619883"/>
                <a:gd name="connsiteY40" fmla="*/ 88629 h 4275461"/>
                <a:gd name="connsiteX41" fmla="*/ 940510 w 3619883"/>
                <a:gd name="connsiteY41" fmla="*/ 114265 h 4275461"/>
                <a:gd name="connsiteX42" fmla="*/ 1082712 w 3619883"/>
                <a:gd name="connsiteY42" fmla="*/ 144543 h 4275461"/>
                <a:gd name="connsiteX43" fmla="*/ 1205348 w 3619883"/>
                <a:gd name="connsiteY43" fmla="*/ 120753 h 4275461"/>
                <a:gd name="connsiteX44" fmla="*/ 1271764 w 3619883"/>
                <a:gd name="connsiteY44" fmla="*/ 117956 h 4275461"/>
                <a:gd name="connsiteX45" fmla="*/ 1315583 w 3619883"/>
                <a:gd name="connsiteY45" fmla="*/ 125912 h 4275461"/>
                <a:gd name="connsiteX46" fmla="*/ 1359125 w 3619883"/>
                <a:gd name="connsiteY46" fmla="*/ 139761 h 4275461"/>
                <a:gd name="connsiteX47" fmla="*/ 1391919 w 3619883"/>
                <a:gd name="connsiteY47" fmla="*/ 147202 h 4275461"/>
                <a:gd name="connsiteX48" fmla="*/ 1436563 w 3619883"/>
                <a:gd name="connsiteY48" fmla="*/ 137480 h 4275461"/>
                <a:gd name="connsiteX49" fmla="*/ 1471566 w 3619883"/>
                <a:gd name="connsiteY49" fmla="*/ 97777 h 4275461"/>
                <a:gd name="connsiteX50" fmla="*/ 1505739 w 3619883"/>
                <a:gd name="connsiteY50" fmla="*/ 75753 h 4275461"/>
                <a:gd name="connsiteX51" fmla="*/ 1590891 w 3619883"/>
                <a:gd name="connsiteY51" fmla="*/ 144702 h 4275461"/>
                <a:gd name="connsiteX52" fmla="*/ 1625616 w 3619883"/>
                <a:gd name="connsiteY52" fmla="*/ 110893 h 4275461"/>
                <a:gd name="connsiteX53" fmla="*/ 1658964 w 3619883"/>
                <a:gd name="connsiteY53" fmla="*/ 106547 h 4275461"/>
                <a:gd name="connsiteX54" fmla="*/ 1746598 w 3619883"/>
                <a:gd name="connsiteY54" fmla="*/ 122460 h 4275461"/>
                <a:gd name="connsiteX55" fmla="*/ 1811913 w 3619883"/>
                <a:gd name="connsiteY55" fmla="*/ 143234 h 4275461"/>
                <a:gd name="connsiteX56" fmla="*/ 1856557 w 3619883"/>
                <a:gd name="connsiteY56" fmla="*/ 133511 h 4275461"/>
                <a:gd name="connsiteX57" fmla="*/ 2066003 w 3619883"/>
                <a:gd name="connsiteY57" fmla="*/ 143313 h 4275461"/>
                <a:gd name="connsiteX58" fmla="*/ 2177615 w 3619883"/>
                <a:gd name="connsiteY58" fmla="*/ 119007 h 4275461"/>
                <a:gd name="connsiteX59" fmla="*/ 2255883 w 3619883"/>
                <a:gd name="connsiteY59" fmla="*/ 99047 h 4275461"/>
                <a:gd name="connsiteX60" fmla="*/ 2344622 w 3619883"/>
                <a:gd name="connsiteY60" fmla="*/ 91388 h 4275461"/>
                <a:gd name="connsiteX61" fmla="*/ 2455682 w 3619883"/>
                <a:gd name="connsiteY61" fmla="*/ 78869 h 4275461"/>
                <a:gd name="connsiteX62" fmla="*/ 2632609 w 3619883"/>
                <a:gd name="connsiteY62" fmla="*/ 75338 h 4275461"/>
                <a:gd name="connsiteX63" fmla="*/ 2742291 w 3619883"/>
                <a:gd name="connsiteY63" fmla="*/ 92282 h 4275461"/>
                <a:gd name="connsiteX64" fmla="*/ 2851974 w 3619883"/>
                <a:gd name="connsiteY64" fmla="*/ 109227 h 4275461"/>
                <a:gd name="connsiteX65" fmla="*/ 2907643 w 3619883"/>
                <a:gd name="connsiteY65" fmla="*/ 100020 h 4275461"/>
                <a:gd name="connsiteX66" fmla="*/ 2944022 w 3619883"/>
                <a:gd name="connsiteY66" fmla="*/ 30853 h 4275461"/>
                <a:gd name="connsiteX67" fmla="*/ 3022289 w 3619883"/>
                <a:gd name="connsiteY67" fmla="*/ 10893 h 4275461"/>
                <a:gd name="connsiteX68" fmla="*/ 3054807 w 3619883"/>
                <a:gd name="connsiteY68" fmla="*/ 24226 h 4275461"/>
                <a:gd name="connsiteX69" fmla="*/ 3141892 w 3619883"/>
                <a:gd name="connsiteY69" fmla="*/ 51925 h 4275461"/>
                <a:gd name="connsiteX70" fmla="*/ 3185711 w 3619883"/>
                <a:gd name="connsiteY70" fmla="*/ 59881 h 4275461"/>
                <a:gd name="connsiteX71" fmla="*/ 3219056 w 3619883"/>
                <a:gd name="connsiteY71" fmla="*/ 55536 h 4275461"/>
                <a:gd name="connsiteX72" fmla="*/ 3263425 w 3619883"/>
                <a:gd name="connsiteY72" fmla="*/ 51706 h 4275461"/>
                <a:gd name="connsiteX73" fmla="*/ 3296219 w 3619883"/>
                <a:gd name="connsiteY73" fmla="*/ 59147 h 4275461"/>
                <a:gd name="connsiteX74" fmla="*/ 3319094 w 3619883"/>
                <a:gd name="connsiteY74" fmla="*/ 42500 h 4275461"/>
                <a:gd name="connsiteX75" fmla="*/ 3420511 w 3619883"/>
                <a:gd name="connsiteY75" fmla="*/ 0 h 4275461"/>
                <a:gd name="connsiteX76" fmla="*/ 3453305 w 3619883"/>
                <a:gd name="connsiteY76" fmla="*/ 7440 h 4275461"/>
                <a:gd name="connsiteX77" fmla="*/ 3496571 w 3619883"/>
                <a:gd name="connsiteY77" fmla="*/ 27182 h 4275461"/>
                <a:gd name="connsiteX78" fmla="*/ 3602117 w 3619883"/>
                <a:gd name="connsiteY78" fmla="*/ 132521 h 4275461"/>
                <a:gd name="connsiteX79" fmla="*/ 3619883 w 3619883"/>
                <a:gd name="connsiteY79" fmla="*/ 140049 h 4275461"/>
                <a:gd name="connsiteX80" fmla="*/ 3619883 w 3619883"/>
                <a:gd name="connsiteY8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89322 w 3619883"/>
                <a:gd name="connsiteY25" fmla="*/ 4275461 h 4275461"/>
                <a:gd name="connsiteX26" fmla="*/ 0 w 3619883"/>
                <a:gd name="connsiteY26" fmla="*/ 4275461 h 4275461"/>
                <a:gd name="connsiteX27" fmla="*/ 0 w 3619883"/>
                <a:gd name="connsiteY27" fmla="*/ 42229 h 4275461"/>
                <a:gd name="connsiteX28" fmla="*/ 42464 w 3619883"/>
                <a:gd name="connsiteY28" fmla="*/ 40518 h 4275461"/>
                <a:gd name="connsiteX29" fmla="*/ 137733 w 3619883"/>
                <a:gd name="connsiteY29" fmla="*/ 35355 h 4275461"/>
                <a:gd name="connsiteX30" fmla="*/ 270565 w 3619883"/>
                <a:gd name="connsiteY30" fmla="*/ 29759 h 4275461"/>
                <a:gd name="connsiteX31" fmla="*/ 479734 w 3619883"/>
                <a:gd name="connsiteY31" fmla="*/ 45455 h 4275461"/>
                <a:gd name="connsiteX32" fmla="*/ 524103 w 3619883"/>
                <a:gd name="connsiteY32" fmla="*/ 41625 h 4275461"/>
                <a:gd name="connsiteX33" fmla="*/ 624416 w 3619883"/>
                <a:gd name="connsiteY33" fmla="*/ 22696 h 4275461"/>
                <a:gd name="connsiteX34" fmla="*/ 657762 w 3619883"/>
                <a:gd name="connsiteY34" fmla="*/ 18351 h 4275461"/>
                <a:gd name="connsiteX35" fmla="*/ 690557 w 3619883"/>
                <a:gd name="connsiteY35" fmla="*/ 25792 h 4275461"/>
                <a:gd name="connsiteX36" fmla="*/ 745123 w 3619883"/>
                <a:gd name="connsiteY36" fmla="*/ 40157 h 4275461"/>
                <a:gd name="connsiteX37" fmla="*/ 789493 w 3619883"/>
                <a:gd name="connsiteY37" fmla="*/ 36327 h 4275461"/>
                <a:gd name="connsiteX38" fmla="*/ 854255 w 3619883"/>
                <a:gd name="connsiteY38" fmla="*/ 68887 h 4275461"/>
                <a:gd name="connsiteX39" fmla="*/ 897520 w 3619883"/>
                <a:gd name="connsiteY39" fmla="*/ 88629 h 4275461"/>
                <a:gd name="connsiteX40" fmla="*/ 940510 w 3619883"/>
                <a:gd name="connsiteY40" fmla="*/ 114265 h 4275461"/>
                <a:gd name="connsiteX41" fmla="*/ 1082712 w 3619883"/>
                <a:gd name="connsiteY41" fmla="*/ 144543 h 4275461"/>
                <a:gd name="connsiteX42" fmla="*/ 1205348 w 3619883"/>
                <a:gd name="connsiteY42" fmla="*/ 120753 h 4275461"/>
                <a:gd name="connsiteX43" fmla="*/ 1271764 w 3619883"/>
                <a:gd name="connsiteY43" fmla="*/ 117956 h 4275461"/>
                <a:gd name="connsiteX44" fmla="*/ 1315583 w 3619883"/>
                <a:gd name="connsiteY44" fmla="*/ 125912 h 4275461"/>
                <a:gd name="connsiteX45" fmla="*/ 1359125 w 3619883"/>
                <a:gd name="connsiteY45" fmla="*/ 139761 h 4275461"/>
                <a:gd name="connsiteX46" fmla="*/ 1391919 w 3619883"/>
                <a:gd name="connsiteY46" fmla="*/ 147202 h 4275461"/>
                <a:gd name="connsiteX47" fmla="*/ 1436563 w 3619883"/>
                <a:gd name="connsiteY47" fmla="*/ 137480 h 4275461"/>
                <a:gd name="connsiteX48" fmla="*/ 1471566 w 3619883"/>
                <a:gd name="connsiteY48" fmla="*/ 97777 h 4275461"/>
                <a:gd name="connsiteX49" fmla="*/ 1505739 w 3619883"/>
                <a:gd name="connsiteY49" fmla="*/ 75753 h 4275461"/>
                <a:gd name="connsiteX50" fmla="*/ 1590891 w 3619883"/>
                <a:gd name="connsiteY50" fmla="*/ 144702 h 4275461"/>
                <a:gd name="connsiteX51" fmla="*/ 1625616 w 3619883"/>
                <a:gd name="connsiteY51" fmla="*/ 110893 h 4275461"/>
                <a:gd name="connsiteX52" fmla="*/ 1658964 w 3619883"/>
                <a:gd name="connsiteY52" fmla="*/ 106547 h 4275461"/>
                <a:gd name="connsiteX53" fmla="*/ 1746598 w 3619883"/>
                <a:gd name="connsiteY53" fmla="*/ 122460 h 4275461"/>
                <a:gd name="connsiteX54" fmla="*/ 1811913 w 3619883"/>
                <a:gd name="connsiteY54" fmla="*/ 143234 h 4275461"/>
                <a:gd name="connsiteX55" fmla="*/ 1856557 w 3619883"/>
                <a:gd name="connsiteY55" fmla="*/ 133511 h 4275461"/>
                <a:gd name="connsiteX56" fmla="*/ 2066003 w 3619883"/>
                <a:gd name="connsiteY56" fmla="*/ 143313 h 4275461"/>
                <a:gd name="connsiteX57" fmla="*/ 2177615 w 3619883"/>
                <a:gd name="connsiteY57" fmla="*/ 119007 h 4275461"/>
                <a:gd name="connsiteX58" fmla="*/ 2255883 w 3619883"/>
                <a:gd name="connsiteY58" fmla="*/ 99047 h 4275461"/>
                <a:gd name="connsiteX59" fmla="*/ 2344622 w 3619883"/>
                <a:gd name="connsiteY59" fmla="*/ 91388 h 4275461"/>
                <a:gd name="connsiteX60" fmla="*/ 2455682 w 3619883"/>
                <a:gd name="connsiteY60" fmla="*/ 78869 h 4275461"/>
                <a:gd name="connsiteX61" fmla="*/ 2632609 w 3619883"/>
                <a:gd name="connsiteY61" fmla="*/ 75338 h 4275461"/>
                <a:gd name="connsiteX62" fmla="*/ 2742291 w 3619883"/>
                <a:gd name="connsiteY62" fmla="*/ 92282 h 4275461"/>
                <a:gd name="connsiteX63" fmla="*/ 2851974 w 3619883"/>
                <a:gd name="connsiteY63" fmla="*/ 109227 h 4275461"/>
                <a:gd name="connsiteX64" fmla="*/ 2907643 w 3619883"/>
                <a:gd name="connsiteY64" fmla="*/ 100020 h 4275461"/>
                <a:gd name="connsiteX65" fmla="*/ 2944022 w 3619883"/>
                <a:gd name="connsiteY65" fmla="*/ 30853 h 4275461"/>
                <a:gd name="connsiteX66" fmla="*/ 3022289 w 3619883"/>
                <a:gd name="connsiteY66" fmla="*/ 10893 h 4275461"/>
                <a:gd name="connsiteX67" fmla="*/ 3054807 w 3619883"/>
                <a:gd name="connsiteY67" fmla="*/ 24226 h 4275461"/>
                <a:gd name="connsiteX68" fmla="*/ 3141892 w 3619883"/>
                <a:gd name="connsiteY68" fmla="*/ 51925 h 4275461"/>
                <a:gd name="connsiteX69" fmla="*/ 3185711 w 3619883"/>
                <a:gd name="connsiteY69" fmla="*/ 59881 h 4275461"/>
                <a:gd name="connsiteX70" fmla="*/ 3219056 w 3619883"/>
                <a:gd name="connsiteY70" fmla="*/ 55536 h 4275461"/>
                <a:gd name="connsiteX71" fmla="*/ 3263425 w 3619883"/>
                <a:gd name="connsiteY71" fmla="*/ 51706 h 4275461"/>
                <a:gd name="connsiteX72" fmla="*/ 3296219 w 3619883"/>
                <a:gd name="connsiteY72" fmla="*/ 59147 h 4275461"/>
                <a:gd name="connsiteX73" fmla="*/ 3319094 w 3619883"/>
                <a:gd name="connsiteY73" fmla="*/ 42500 h 4275461"/>
                <a:gd name="connsiteX74" fmla="*/ 3420511 w 3619883"/>
                <a:gd name="connsiteY74" fmla="*/ 0 h 4275461"/>
                <a:gd name="connsiteX75" fmla="*/ 3453305 w 3619883"/>
                <a:gd name="connsiteY75" fmla="*/ 7440 h 4275461"/>
                <a:gd name="connsiteX76" fmla="*/ 3496571 w 3619883"/>
                <a:gd name="connsiteY76" fmla="*/ 27182 h 4275461"/>
                <a:gd name="connsiteX77" fmla="*/ 3602117 w 3619883"/>
                <a:gd name="connsiteY77" fmla="*/ 132521 h 4275461"/>
                <a:gd name="connsiteX78" fmla="*/ 3619883 w 3619883"/>
                <a:gd name="connsiteY78" fmla="*/ 140049 h 4275461"/>
                <a:gd name="connsiteX79" fmla="*/ 3619883 w 3619883"/>
                <a:gd name="connsiteY7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339106 w 3619883"/>
                <a:gd name="connsiteY22" fmla="*/ 4128157 h 4275461"/>
                <a:gd name="connsiteX23" fmla="*/ 339106 w 3619883"/>
                <a:gd name="connsiteY23" fmla="*/ 3951392 h 4275461"/>
                <a:gd name="connsiteX24" fmla="*/ 189322 w 3619883"/>
                <a:gd name="connsiteY24" fmla="*/ 4275461 h 4275461"/>
                <a:gd name="connsiteX25" fmla="*/ 0 w 3619883"/>
                <a:gd name="connsiteY25" fmla="*/ 4275461 h 4275461"/>
                <a:gd name="connsiteX26" fmla="*/ 0 w 3619883"/>
                <a:gd name="connsiteY26" fmla="*/ 42229 h 4275461"/>
                <a:gd name="connsiteX27" fmla="*/ 42464 w 3619883"/>
                <a:gd name="connsiteY27" fmla="*/ 40518 h 4275461"/>
                <a:gd name="connsiteX28" fmla="*/ 137733 w 3619883"/>
                <a:gd name="connsiteY28" fmla="*/ 35355 h 4275461"/>
                <a:gd name="connsiteX29" fmla="*/ 270565 w 3619883"/>
                <a:gd name="connsiteY29" fmla="*/ 29759 h 4275461"/>
                <a:gd name="connsiteX30" fmla="*/ 479734 w 3619883"/>
                <a:gd name="connsiteY30" fmla="*/ 45455 h 4275461"/>
                <a:gd name="connsiteX31" fmla="*/ 524103 w 3619883"/>
                <a:gd name="connsiteY31" fmla="*/ 41625 h 4275461"/>
                <a:gd name="connsiteX32" fmla="*/ 624416 w 3619883"/>
                <a:gd name="connsiteY32" fmla="*/ 22696 h 4275461"/>
                <a:gd name="connsiteX33" fmla="*/ 657762 w 3619883"/>
                <a:gd name="connsiteY33" fmla="*/ 18351 h 4275461"/>
                <a:gd name="connsiteX34" fmla="*/ 690557 w 3619883"/>
                <a:gd name="connsiteY34" fmla="*/ 25792 h 4275461"/>
                <a:gd name="connsiteX35" fmla="*/ 745123 w 3619883"/>
                <a:gd name="connsiteY35" fmla="*/ 40157 h 4275461"/>
                <a:gd name="connsiteX36" fmla="*/ 789493 w 3619883"/>
                <a:gd name="connsiteY36" fmla="*/ 36327 h 4275461"/>
                <a:gd name="connsiteX37" fmla="*/ 854255 w 3619883"/>
                <a:gd name="connsiteY37" fmla="*/ 68887 h 4275461"/>
                <a:gd name="connsiteX38" fmla="*/ 897520 w 3619883"/>
                <a:gd name="connsiteY38" fmla="*/ 88629 h 4275461"/>
                <a:gd name="connsiteX39" fmla="*/ 940510 w 3619883"/>
                <a:gd name="connsiteY39" fmla="*/ 114265 h 4275461"/>
                <a:gd name="connsiteX40" fmla="*/ 1082712 w 3619883"/>
                <a:gd name="connsiteY40" fmla="*/ 144543 h 4275461"/>
                <a:gd name="connsiteX41" fmla="*/ 1205348 w 3619883"/>
                <a:gd name="connsiteY41" fmla="*/ 120753 h 4275461"/>
                <a:gd name="connsiteX42" fmla="*/ 1271764 w 3619883"/>
                <a:gd name="connsiteY42" fmla="*/ 117956 h 4275461"/>
                <a:gd name="connsiteX43" fmla="*/ 1315583 w 3619883"/>
                <a:gd name="connsiteY43" fmla="*/ 125912 h 4275461"/>
                <a:gd name="connsiteX44" fmla="*/ 1359125 w 3619883"/>
                <a:gd name="connsiteY44" fmla="*/ 139761 h 4275461"/>
                <a:gd name="connsiteX45" fmla="*/ 1391919 w 3619883"/>
                <a:gd name="connsiteY45" fmla="*/ 147202 h 4275461"/>
                <a:gd name="connsiteX46" fmla="*/ 1436563 w 3619883"/>
                <a:gd name="connsiteY46" fmla="*/ 137480 h 4275461"/>
                <a:gd name="connsiteX47" fmla="*/ 1471566 w 3619883"/>
                <a:gd name="connsiteY47" fmla="*/ 97777 h 4275461"/>
                <a:gd name="connsiteX48" fmla="*/ 1505739 w 3619883"/>
                <a:gd name="connsiteY48" fmla="*/ 75753 h 4275461"/>
                <a:gd name="connsiteX49" fmla="*/ 1590891 w 3619883"/>
                <a:gd name="connsiteY49" fmla="*/ 144702 h 4275461"/>
                <a:gd name="connsiteX50" fmla="*/ 1625616 w 3619883"/>
                <a:gd name="connsiteY50" fmla="*/ 110893 h 4275461"/>
                <a:gd name="connsiteX51" fmla="*/ 1658964 w 3619883"/>
                <a:gd name="connsiteY51" fmla="*/ 106547 h 4275461"/>
                <a:gd name="connsiteX52" fmla="*/ 1746598 w 3619883"/>
                <a:gd name="connsiteY52" fmla="*/ 122460 h 4275461"/>
                <a:gd name="connsiteX53" fmla="*/ 1811913 w 3619883"/>
                <a:gd name="connsiteY53" fmla="*/ 143234 h 4275461"/>
                <a:gd name="connsiteX54" fmla="*/ 1856557 w 3619883"/>
                <a:gd name="connsiteY54" fmla="*/ 133511 h 4275461"/>
                <a:gd name="connsiteX55" fmla="*/ 2066003 w 3619883"/>
                <a:gd name="connsiteY55" fmla="*/ 143313 h 4275461"/>
                <a:gd name="connsiteX56" fmla="*/ 2177615 w 3619883"/>
                <a:gd name="connsiteY56" fmla="*/ 119007 h 4275461"/>
                <a:gd name="connsiteX57" fmla="*/ 2255883 w 3619883"/>
                <a:gd name="connsiteY57" fmla="*/ 99047 h 4275461"/>
                <a:gd name="connsiteX58" fmla="*/ 2344622 w 3619883"/>
                <a:gd name="connsiteY58" fmla="*/ 91388 h 4275461"/>
                <a:gd name="connsiteX59" fmla="*/ 2455682 w 3619883"/>
                <a:gd name="connsiteY59" fmla="*/ 78869 h 4275461"/>
                <a:gd name="connsiteX60" fmla="*/ 2632609 w 3619883"/>
                <a:gd name="connsiteY60" fmla="*/ 75338 h 4275461"/>
                <a:gd name="connsiteX61" fmla="*/ 2742291 w 3619883"/>
                <a:gd name="connsiteY61" fmla="*/ 92282 h 4275461"/>
                <a:gd name="connsiteX62" fmla="*/ 2851974 w 3619883"/>
                <a:gd name="connsiteY62" fmla="*/ 109227 h 4275461"/>
                <a:gd name="connsiteX63" fmla="*/ 2907643 w 3619883"/>
                <a:gd name="connsiteY63" fmla="*/ 100020 h 4275461"/>
                <a:gd name="connsiteX64" fmla="*/ 2944022 w 3619883"/>
                <a:gd name="connsiteY64" fmla="*/ 30853 h 4275461"/>
                <a:gd name="connsiteX65" fmla="*/ 3022289 w 3619883"/>
                <a:gd name="connsiteY65" fmla="*/ 10893 h 4275461"/>
                <a:gd name="connsiteX66" fmla="*/ 3054807 w 3619883"/>
                <a:gd name="connsiteY66" fmla="*/ 24226 h 4275461"/>
                <a:gd name="connsiteX67" fmla="*/ 3141892 w 3619883"/>
                <a:gd name="connsiteY67" fmla="*/ 51925 h 4275461"/>
                <a:gd name="connsiteX68" fmla="*/ 3185711 w 3619883"/>
                <a:gd name="connsiteY68" fmla="*/ 59881 h 4275461"/>
                <a:gd name="connsiteX69" fmla="*/ 3219056 w 3619883"/>
                <a:gd name="connsiteY69" fmla="*/ 55536 h 4275461"/>
                <a:gd name="connsiteX70" fmla="*/ 3263425 w 3619883"/>
                <a:gd name="connsiteY70" fmla="*/ 51706 h 4275461"/>
                <a:gd name="connsiteX71" fmla="*/ 3296219 w 3619883"/>
                <a:gd name="connsiteY71" fmla="*/ 59147 h 4275461"/>
                <a:gd name="connsiteX72" fmla="*/ 3319094 w 3619883"/>
                <a:gd name="connsiteY72" fmla="*/ 42500 h 4275461"/>
                <a:gd name="connsiteX73" fmla="*/ 3420511 w 3619883"/>
                <a:gd name="connsiteY73" fmla="*/ 0 h 4275461"/>
                <a:gd name="connsiteX74" fmla="*/ 3453305 w 3619883"/>
                <a:gd name="connsiteY74" fmla="*/ 7440 h 4275461"/>
                <a:gd name="connsiteX75" fmla="*/ 3496571 w 3619883"/>
                <a:gd name="connsiteY75" fmla="*/ 27182 h 4275461"/>
                <a:gd name="connsiteX76" fmla="*/ 3602117 w 3619883"/>
                <a:gd name="connsiteY76" fmla="*/ 132521 h 4275461"/>
                <a:gd name="connsiteX77" fmla="*/ 3619883 w 3619883"/>
                <a:gd name="connsiteY77" fmla="*/ 140049 h 4275461"/>
                <a:gd name="connsiteX78" fmla="*/ 3619883 w 3619883"/>
                <a:gd name="connsiteY7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339106 w 3619883"/>
                <a:gd name="connsiteY22" fmla="*/ 3951392 h 4275461"/>
                <a:gd name="connsiteX23" fmla="*/ 189322 w 3619883"/>
                <a:gd name="connsiteY23" fmla="*/ 4275461 h 4275461"/>
                <a:gd name="connsiteX24" fmla="*/ 0 w 3619883"/>
                <a:gd name="connsiteY24" fmla="*/ 4275461 h 4275461"/>
                <a:gd name="connsiteX25" fmla="*/ 0 w 3619883"/>
                <a:gd name="connsiteY25" fmla="*/ 42229 h 4275461"/>
                <a:gd name="connsiteX26" fmla="*/ 42464 w 3619883"/>
                <a:gd name="connsiteY26" fmla="*/ 40518 h 4275461"/>
                <a:gd name="connsiteX27" fmla="*/ 137733 w 3619883"/>
                <a:gd name="connsiteY27" fmla="*/ 35355 h 4275461"/>
                <a:gd name="connsiteX28" fmla="*/ 270565 w 3619883"/>
                <a:gd name="connsiteY28" fmla="*/ 29759 h 4275461"/>
                <a:gd name="connsiteX29" fmla="*/ 479734 w 3619883"/>
                <a:gd name="connsiteY29" fmla="*/ 45455 h 4275461"/>
                <a:gd name="connsiteX30" fmla="*/ 524103 w 3619883"/>
                <a:gd name="connsiteY30" fmla="*/ 41625 h 4275461"/>
                <a:gd name="connsiteX31" fmla="*/ 624416 w 3619883"/>
                <a:gd name="connsiteY31" fmla="*/ 22696 h 4275461"/>
                <a:gd name="connsiteX32" fmla="*/ 657762 w 3619883"/>
                <a:gd name="connsiteY32" fmla="*/ 18351 h 4275461"/>
                <a:gd name="connsiteX33" fmla="*/ 690557 w 3619883"/>
                <a:gd name="connsiteY33" fmla="*/ 25792 h 4275461"/>
                <a:gd name="connsiteX34" fmla="*/ 745123 w 3619883"/>
                <a:gd name="connsiteY34" fmla="*/ 40157 h 4275461"/>
                <a:gd name="connsiteX35" fmla="*/ 789493 w 3619883"/>
                <a:gd name="connsiteY35" fmla="*/ 36327 h 4275461"/>
                <a:gd name="connsiteX36" fmla="*/ 854255 w 3619883"/>
                <a:gd name="connsiteY36" fmla="*/ 68887 h 4275461"/>
                <a:gd name="connsiteX37" fmla="*/ 897520 w 3619883"/>
                <a:gd name="connsiteY37" fmla="*/ 88629 h 4275461"/>
                <a:gd name="connsiteX38" fmla="*/ 940510 w 3619883"/>
                <a:gd name="connsiteY38" fmla="*/ 114265 h 4275461"/>
                <a:gd name="connsiteX39" fmla="*/ 1082712 w 3619883"/>
                <a:gd name="connsiteY39" fmla="*/ 144543 h 4275461"/>
                <a:gd name="connsiteX40" fmla="*/ 1205348 w 3619883"/>
                <a:gd name="connsiteY40" fmla="*/ 120753 h 4275461"/>
                <a:gd name="connsiteX41" fmla="*/ 1271764 w 3619883"/>
                <a:gd name="connsiteY41" fmla="*/ 117956 h 4275461"/>
                <a:gd name="connsiteX42" fmla="*/ 1315583 w 3619883"/>
                <a:gd name="connsiteY42" fmla="*/ 125912 h 4275461"/>
                <a:gd name="connsiteX43" fmla="*/ 1359125 w 3619883"/>
                <a:gd name="connsiteY43" fmla="*/ 139761 h 4275461"/>
                <a:gd name="connsiteX44" fmla="*/ 1391919 w 3619883"/>
                <a:gd name="connsiteY44" fmla="*/ 147202 h 4275461"/>
                <a:gd name="connsiteX45" fmla="*/ 1436563 w 3619883"/>
                <a:gd name="connsiteY45" fmla="*/ 137480 h 4275461"/>
                <a:gd name="connsiteX46" fmla="*/ 1471566 w 3619883"/>
                <a:gd name="connsiteY46" fmla="*/ 97777 h 4275461"/>
                <a:gd name="connsiteX47" fmla="*/ 1505739 w 3619883"/>
                <a:gd name="connsiteY47" fmla="*/ 75753 h 4275461"/>
                <a:gd name="connsiteX48" fmla="*/ 1590891 w 3619883"/>
                <a:gd name="connsiteY48" fmla="*/ 144702 h 4275461"/>
                <a:gd name="connsiteX49" fmla="*/ 1625616 w 3619883"/>
                <a:gd name="connsiteY49" fmla="*/ 110893 h 4275461"/>
                <a:gd name="connsiteX50" fmla="*/ 1658964 w 3619883"/>
                <a:gd name="connsiteY50" fmla="*/ 106547 h 4275461"/>
                <a:gd name="connsiteX51" fmla="*/ 1746598 w 3619883"/>
                <a:gd name="connsiteY51" fmla="*/ 122460 h 4275461"/>
                <a:gd name="connsiteX52" fmla="*/ 1811913 w 3619883"/>
                <a:gd name="connsiteY52" fmla="*/ 143234 h 4275461"/>
                <a:gd name="connsiteX53" fmla="*/ 1856557 w 3619883"/>
                <a:gd name="connsiteY53" fmla="*/ 133511 h 4275461"/>
                <a:gd name="connsiteX54" fmla="*/ 2066003 w 3619883"/>
                <a:gd name="connsiteY54" fmla="*/ 143313 h 4275461"/>
                <a:gd name="connsiteX55" fmla="*/ 2177615 w 3619883"/>
                <a:gd name="connsiteY55" fmla="*/ 119007 h 4275461"/>
                <a:gd name="connsiteX56" fmla="*/ 2255883 w 3619883"/>
                <a:gd name="connsiteY56" fmla="*/ 99047 h 4275461"/>
                <a:gd name="connsiteX57" fmla="*/ 2344622 w 3619883"/>
                <a:gd name="connsiteY57" fmla="*/ 91388 h 4275461"/>
                <a:gd name="connsiteX58" fmla="*/ 2455682 w 3619883"/>
                <a:gd name="connsiteY58" fmla="*/ 78869 h 4275461"/>
                <a:gd name="connsiteX59" fmla="*/ 2632609 w 3619883"/>
                <a:gd name="connsiteY59" fmla="*/ 75338 h 4275461"/>
                <a:gd name="connsiteX60" fmla="*/ 2742291 w 3619883"/>
                <a:gd name="connsiteY60" fmla="*/ 92282 h 4275461"/>
                <a:gd name="connsiteX61" fmla="*/ 2851974 w 3619883"/>
                <a:gd name="connsiteY61" fmla="*/ 109227 h 4275461"/>
                <a:gd name="connsiteX62" fmla="*/ 2907643 w 3619883"/>
                <a:gd name="connsiteY62" fmla="*/ 100020 h 4275461"/>
                <a:gd name="connsiteX63" fmla="*/ 2944022 w 3619883"/>
                <a:gd name="connsiteY63" fmla="*/ 30853 h 4275461"/>
                <a:gd name="connsiteX64" fmla="*/ 3022289 w 3619883"/>
                <a:gd name="connsiteY64" fmla="*/ 10893 h 4275461"/>
                <a:gd name="connsiteX65" fmla="*/ 3054807 w 3619883"/>
                <a:gd name="connsiteY65" fmla="*/ 24226 h 4275461"/>
                <a:gd name="connsiteX66" fmla="*/ 3141892 w 3619883"/>
                <a:gd name="connsiteY66" fmla="*/ 51925 h 4275461"/>
                <a:gd name="connsiteX67" fmla="*/ 3185711 w 3619883"/>
                <a:gd name="connsiteY67" fmla="*/ 59881 h 4275461"/>
                <a:gd name="connsiteX68" fmla="*/ 3219056 w 3619883"/>
                <a:gd name="connsiteY68" fmla="*/ 55536 h 4275461"/>
                <a:gd name="connsiteX69" fmla="*/ 3263425 w 3619883"/>
                <a:gd name="connsiteY69" fmla="*/ 51706 h 4275461"/>
                <a:gd name="connsiteX70" fmla="*/ 3296219 w 3619883"/>
                <a:gd name="connsiteY70" fmla="*/ 59147 h 4275461"/>
                <a:gd name="connsiteX71" fmla="*/ 3319094 w 3619883"/>
                <a:gd name="connsiteY71" fmla="*/ 42500 h 4275461"/>
                <a:gd name="connsiteX72" fmla="*/ 3420511 w 3619883"/>
                <a:gd name="connsiteY72" fmla="*/ 0 h 4275461"/>
                <a:gd name="connsiteX73" fmla="*/ 3453305 w 3619883"/>
                <a:gd name="connsiteY73" fmla="*/ 7440 h 4275461"/>
                <a:gd name="connsiteX74" fmla="*/ 3496571 w 3619883"/>
                <a:gd name="connsiteY74" fmla="*/ 27182 h 4275461"/>
                <a:gd name="connsiteX75" fmla="*/ 3602117 w 3619883"/>
                <a:gd name="connsiteY75" fmla="*/ 132521 h 4275461"/>
                <a:gd name="connsiteX76" fmla="*/ 3619883 w 3619883"/>
                <a:gd name="connsiteY76" fmla="*/ 140049 h 4275461"/>
                <a:gd name="connsiteX77" fmla="*/ 3619883 w 3619883"/>
                <a:gd name="connsiteY7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189322 w 3619883"/>
                <a:gd name="connsiteY22" fmla="*/ 4275461 h 4275461"/>
                <a:gd name="connsiteX23" fmla="*/ 0 w 3619883"/>
                <a:gd name="connsiteY23" fmla="*/ 4275461 h 4275461"/>
                <a:gd name="connsiteX24" fmla="*/ 0 w 3619883"/>
                <a:gd name="connsiteY24" fmla="*/ 42229 h 4275461"/>
                <a:gd name="connsiteX25" fmla="*/ 42464 w 3619883"/>
                <a:gd name="connsiteY25" fmla="*/ 40518 h 4275461"/>
                <a:gd name="connsiteX26" fmla="*/ 137733 w 3619883"/>
                <a:gd name="connsiteY26" fmla="*/ 35355 h 4275461"/>
                <a:gd name="connsiteX27" fmla="*/ 270565 w 3619883"/>
                <a:gd name="connsiteY27" fmla="*/ 29759 h 4275461"/>
                <a:gd name="connsiteX28" fmla="*/ 479734 w 3619883"/>
                <a:gd name="connsiteY28" fmla="*/ 45455 h 4275461"/>
                <a:gd name="connsiteX29" fmla="*/ 524103 w 3619883"/>
                <a:gd name="connsiteY29" fmla="*/ 41625 h 4275461"/>
                <a:gd name="connsiteX30" fmla="*/ 624416 w 3619883"/>
                <a:gd name="connsiteY30" fmla="*/ 22696 h 4275461"/>
                <a:gd name="connsiteX31" fmla="*/ 657762 w 3619883"/>
                <a:gd name="connsiteY31" fmla="*/ 18351 h 4275461"/>
                <a:gd name="connsiteX32" fmla="*/ 690557 w 3619883"/>
                <a:gd name="connsiteY32" fmla="*/ 25792 h 4275461"/>
                <a:gd name="connsiteX33" fmla="*/ 745123 w 3619883"/>
                <a:gd name="connsiteY33" fmla="*/ 40157 h 4275461"/>
                <a:gd name="connsiteX34" fmla="*/ 789493 w 3619883"/>
                <a:gd name="connsiteY34" fmla="*/ 36327 h 4275461"/>
                <a:gd name="connsiteX35" fmla="*/ 854255 w 3619883"/>
                <a:gd name="connsiteY35" fmla="*/ 68887 h 4275461"/>
                <a:gd name="connsiteX36" fmla="*/ 897520 w 3619883"/>
                <a:gd name="connsiteY36" fmla="*/ 88629 h 4275461"/>
                <a:gd name="connsiteX37" fmla="*/ 940510 w 3619883"/>
                <a:gd name="connsiteY37" fmla="*/ 114265 h 4275461"/>
                <a:gd name="connsiteX38" fmla="*/ 1082712 w 3619883"/>
                <a:gd name="connsiteY38" fmla="*/ 144543 h 4275461"/>
                <a:gd name="connsiteX39" fmla="*/ 1205348 w 3619883"/>
                <a:gd name="connsiteY39" fmla="*/ 120753 h 4275461"/>
                <a:gd name="connsiteX40" fmla="*/ 1271764 w 3619883"/>
                <a:gd name="connsiteY40" fmla="*/ 117956 h 4275461"/>
                <a:gd name="connsiteX41" fmla="*/ 1315583 w 3619883"/>
                <a:gd name="connsiteY41" fmla="*/ 125912 h 4275461"/>
                <a:gd name="connsiteX42" fmla="*/ 1359125 w 3619883"/>
                <a:gd name="connsiteY42" fmla="*/ 139761 h 4275461"/>
                <a:gd name="connsiteX43" fmla="*/ 1391919 w 3619883"/>
                <a:gd name="connsiteY43" fmla="*/ 147202 h 4275461"/>
                <a:gd name="connsiteX44" fmla="*/ 1436563 w 3619883"/>
                <a:gd name="connsiteY44" fmla="*/ 137480 h 4275461"/>
                <a:gd name="connsiteX45" fmla="*/ 1471566 w 3619883"/>
                <a:gd name="connsiteY45" fmla="*/ 97777 h 4275461"/>
                <a:gd name="connsiteX46" fmla="*/ 1505739 w 3619883"/>
                <a:gd name="connsiteY46" fmla="*/ 75753 h 4275461"/>
                <a:gd name="connsiteX47" fmla="*/ 1590891 w 3619883"/>
                <a:gd name="connsiteY47" fmla="*/ 144702 h 4275461"/>
                <a:gd name="connsiteX48" fmla="*/ 1625616 w 3619883"/>
                <a:gd name="connsiteY48" fmla="*/ 110893 h 4275461"/>
                <a:gd name="connsiteX49" fmla="*/ 1658964 w 3619883"/>
                <a:gd name="connsiteY49" fmla="*/ 106547 h 4275461"/>
                <a:gd name="connsiteX50" fmla="*/ 1746598 w 3619883"/>
                <a:gd name="connsiteY50" fmla="*/ 122460 h 4275461"/>
                <a:gd name="connsiteX51" fmla="*/ 1811913 w 3619883"/>
                <a:gd name="connsiteY51" fmla="*/ 143234 h 4275461"/>
                <a:gd name="connsiteX52" fmla="*/ 1856557 w 3619883"/>
                <a:gd name="connsiteY52" fmla="*/ 133511 h 4275461"/>
                <a:gd name="connsiteX53" fmla="*/ 2066003 w 3619883"/>
                <a:gd name="connsiteY53" fmla="*/ 143313 h 4275461"/>
                <a:gd name="connsiteX54" fmla="*/ 2177615 w 3619883"/>
                <a:gd name="connsiteY54" fmla="*/ 119007 h 4275461"/>
                <a:gd name="connsiteX55" fmla="*/ 2255883 w 3619883"/>
                <a:gd name="connsiteY55" fmla="*/ 99047 h 4275461"/>
                <a:gd name="connsiteX56" fmla="*/ 2344622 w 3619883"/>
                <a:gd name="connsiteY56" fmla="*/ 91388 h 4275461"/>
                <a:gd name="connsiteX57" fmla="*/ 2455682 w 3619883"/>
                <a:gd name="connsiteY57" fmla="*/ 78869 h 4275461"/>
                <a:gd name="connsiteX58" fmla="*/ 2632609 w 3619883"/>
                <a:gd name="connsiteY58" fmla="*/ 75338 h 4275461"/>
                <a:gd name="connsiteX59" fmla="*/ 2742291 w 3619883"/>
                <a:gd name="connsiteY59" fmla="*/ 92282 h 4275461"/>
                <a:gd name="connsiteX60" fmla="*/ 2851974 w 3619883"/>
                <a:gd name="connsiteY60" fmla="*/ 109227 h 4275461"/>
                <a:gd name="connsiteX61" fmla="*/ 2907643 w 3619883"/>
                <a:gd name="connsiteY61" fmla="*/ 100020 h 4275461"/>
                <a:gd name="connsiteX62" fmla="*/ 2944022 w 3619883"/>
                <a:gd name="connsiteY62" fmla="*/ 30853 h 4275461"/>
                <a:gd name="connsiteX63" fmla="*/ 3022289 w 3619883"/>
                <a:gd name="connsiteY63" fmla="*/ 10893 h 4275461"/>
                <a:gd name="connsiteX64" fmla="*/ 3054807 w 3619883"/>
                <a:gd name="connsiteY64" fmla="*/ 24226 h 4275461"/>
                <a:gd name="connsiteX65" fmla="*/ 3141892 w 3619883"/>
                <a:gd name="connsiteY65" fmla="*/ 51925 h 4275461"/>
                <a:gd name="connsiteX66" fmla="*/ 3185711 w 3619883"/>
                <a:gd name="connsiteY66" fmla="*/ 59881 h 4275461"/>
                <a:gd name="connsiteX67" fmla="*/ 3219056 w 3619883"/>
                <a:gd name="connsiteY67" fmla="*/ 55536 h 4275461"/>
                <a:gd name="connsiteX68" fmla="*/ 3263425 w 3619883"/>
                <a:gd name="connsiteY68" fmla="*/ 51706 h 4275461"/>
                <a:gd name="connsiteX69" fmla="*/ 3296219 w 3619883"/>
                <a:gd name="connsiteY69" fmla="*/ 59147 h 4275461"/>
                <a:gd name="connsiteX70" fmla="*/ 3319094 w 3619883"/>
                <a:gd name="connsiteY70" fmla="*/ 42500 h 4275461"/>
                <a:gd name="connsiteX71" fmla="*/ 3420511 w 3619883"/>
                <a:gd name="connsiteY71" fmla="*/ 0 h 4275461"/>
                <a:gd name="connsiteX72" fmla="*/ 3453305 w 3619883"/>
                <a:gd name="connsiteY72" fmla="*/ 7440 h 4275461"/>
                <a:gd name="connsiteX73" fmla="*/ 3496571 w 3619883"/>
                <a:gd name="connsiteY73" fmla="*/ 27182 h 4275461"/>
                <a:gd name="connsiteX74" fmla="*/ 3602117 w 3619883"/>
                <a:gd name="connsiteY74" fmla="*/ 132521 h 4275461"/>
                <a:gd name="connsiteX75" fmla="*/ 3619883 w 3619883"/>
                <a:gd name="connsiteY75" fmla="*/ 140049 h 4275461"/>
                <a:gd name="connsiteX76" fmla="*/ 3619883 w 3619883"/>
                <a:gd name="connsiteY76" fmla="*/ 4275461 h 4275461"/>
                <a:gd name="connsiteX0" fmla="*/ 3619883 w 3619883"/>
                <a:gd name="connsiteY0" fmla="*/ 755612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189322 w 3619883"/>
                <a:gd name="connsiteY22" fmla="*/ 4275461 h 4275461"/>
                <a:gd name="connsiteX23" fmla="*/ 0 w 3619883"/>
                <a:gd name="connsiteY23" fmla="*/ 4275461 h 4275461"/>
                <a:gd name="connsiteX24" fmla="*/ 0 w 3619883"/>
                <a:gd name="connsiteY24" fmla="*/ 42229 h 4275461"/>
                <a:gd name="connsiteX25" fmla="*/ 42464 w 3619883"/>
                <a:gd name="connsiteY25" fmla="*/ 40518 h 4275461"/>
                <a:gd name="connsiteX26" fmla="*/ 137733 w 3619883"/>
                <a:gd name="connsiteY26" fmla="*/ 35355 h 4275461"/>
                <a:gd name="connsiteX27" fmla="*/ 270565 w 3619883"/>
                <a:gd name="connsiteY27" fmla="*/ 29759 h 4275461"/>
                <a:gd name="connsiteX28" fmla="*/ 479734 w 3619883"/>
                <a:gd name="connsiteY28" fmla="*/ 45455 h 4275461"/>
                <a:gd name="connsiteX29" fmla="*/ 524103 w 3619883"/>
                <a:gd name="connsiteY29" fmla="*/ 41625 h 4275461"/>
                <a:gd name="connsiteX30" fmla="*/ 624416 w 3619883"/>
                <a:gd name="connsiteY30" fmla="*/ 22696 h 4275461"/>
                <a:gd name="connsiteX31" fmla="*/ 657762 w 3619883"/>
                <a:gd name="connsiteY31" fmla="*/ 18351 h 4275461"/>
                <a:gd name="connsiteX32" fmla="*/ 690557 w 3619883"/>
                <a:gd name="connsiteY32" fmla="*/ 25792 h 4275461"/>
                <a:gd name="connsiteX33" fmla="*/ 745123 w 3619883"/>
                <a:gd name="connsiteY33" fmla="*/ 40157 h 4275461"/>
                <a:gd name="connsiteX34" fmla="*/ 789493 w 3619883"/>
                <a:gd name="connsiteY34" fmla="*/ 36327 h 4275461"/>
                <a:gd name="connsiteX35" fmla="*/ 854255 w 3619883"/>
                <a:gd name="connsiteY35" fmla="*/ 68887 h 4275461"/>
                <a:gd name="connsiteX36" fmla="*/ 897520 w 3619883"/>
                <a:gd name="connsiteY36" fmla="*/ 88629 h 4275461"/>
                <a:gd name="connsiteX37" fmla="*/ 940510 w 3619883"/>
                <a:gd name="connsiteY37" fmla="*/ 114265 h 4275461"/>
                <a:gd name="connsiteX38" fmla="*/ 1082712 w 3619883"/>
                <a:gd name="connsiteY38" fmla="*/ 144543 h 4275461"/>
                <a:gd name="connsiteX39" fmla="*/ 1205348 w 3619883"/>
                <a:gd name="connsiteY39" fmla="*/ 120753 h 4275461"/>
                <a:gd name="connsiteX40" fmla="*/ 1271764 w 3619883"/>
                <a:gd name="connsiteY40" fmla="*/ 117956 h 4275461"/>
                <a:gd name="connsiteX41" fmla="*/ 1315583 w 3619883"/>
                <a:gd name="connsiteY41" fmla="*/ 125912 h 4275461"/>
                <a:gd name="connsiteX42" fmla="*/ 1359125 w 3619883"/>
                <a:gd name="connsiteY42" fmla="*/ 139761 h 4275461"/>
                <a:gd name="connsiteX43" fmla="*/ 1391919 w 3619883"/>
                <a:gd name="connsiteY43" fmla="*/ 147202 h 4275461"/>
                <a:gd name="connsiteX44" fmla="*/ 1436563 w 3619883"/>
                <a:gd name="connsiteY44" fmla="*/ 137480 h 4275461"/>
                <a:gd name="connsiteX45" fmla="*/ 1471566 w 3619883"/>
                <a:gd name="connsiteY45" fmla="*/ 97777 h 4275461"/>
                <a:gd name="connsiteX46" fmla="*/ 1505739 w 3619883"/>
                <a:gd name="connsiteY46" fmla="*/ 75753 h 4275461"/>
                <a:gd name="connsiteX47" fmla="*/ 1590891 w 3619883"/>
                <a:gd name="connsiteY47" fmla="*/ 144702 h 4275461"/>
                <a:gd name="connsiteX48" fmla="*/ 1625616 w 3619883"/>
                <a:gd name="connsiteY48" fmla="*/ 110893 h 4275461"/>
                <a:gd name="connsiteX49" fmla="*/ 1658964 w 3619883"/>
                <a:gd name="connsiteY49" fmla="*/ 106547 h 4275461"/>
                <a:gd name="connsiteX50" fmla="*/ 1746598 w 3619883"/>
                <a:gd name="connsiteY50" fmla="*/ 122460 h 4275461"/>
                <a:gd name="connsiteX51" fmla="*/ 1811913 w 3619883"/>
                <a:gd name="connsiteY51" fmla="*/ 143234 h 4275461"/>
                <a:gd name="connsiteX52" fmla="*/ 1856557 w 3619883"/>
                <a:gd name="connsiteY52" fmla="*/ 133511 h 4275461"/>
                <a:gd name="connsiteX53" fmla="*/ 2066003 w 3619883"/>
                <a:gd name="connsiteY53" fmla="*/ 143313 h 4275461"/>
                <a:gd name="connsiteX54" fmla="*/ 2177615 w 3619883"/>
                <a:gd name="connsiteY54" fmla="*/ 119007 h 4275461"/>
                <a:gd name="connsiteX55" fmla="*/ 2255883 w 3619883"/>
                <a:gd name="connsiteY55" fmla="*/ 99047 h 4275461"/>
                <a:gd name="connsiteX56" fmla="*/ 2344622 w 3619883"/>
                <a:gd name="connsiteY56" fmla="*/ 91388 h 4275461"/>
                <a:gd name="connsiteX57" fmla="*/ 2455682 w 3619883"/>
                <a:gd name="connsiteY57" fmla="*/ 78869 h 4275461"/>
                <a:gd name="connsiteX58" fmla="*/ 2632609 w 3619883"/>
                <a:gd name="connsiteY58" fmla="*/ 75338 h 4275461"/>
                <a:gd name="connsiteX59" fmla="*/ 2742291 w 3619883"/>
                <a:gd name="connsiteY59" fmla="*/ 92282 h 4275461"/>
                <a:gd name="connsiteX60" fmla="*/ 2851974 w 3619883"/>
                <a:gd name="connsiteY60" fmla="*/ 109227 h 4275461"/>
                <a:gd name="connsiteX61" fmla="*/ 2907643 w 3619883"/>
                <a:gd name="connsiteY61" fmla="*/ 100020 h 4275461"/>
                <a:gd name="connsiteX62" fmla="*/ 2944022 w 3619883"/>
                <a:gd name="connsiteY62" fmla="*/ 30853 h 4275461"/>
                <a:gd name="connsiteX63" fmla="*/ 3022289 w 3619883"/>
                <a:gd name="connsiteY63" fmla="*/ 10893 h 4275461"/>
                <a:gd name="connsiteX64" fmla="*/ 3054807 w 3619883"/>
                <a:gd name="connsiteY64" fmla="*/ 24226 h 4275461"/>
                <a:gd name="connsiteX65" fmla="*/ 3141892 w 3619883"/>
                <a:gd name="connsiteY65" fmla="*/ 51925 h 4275461"/>
                <a:gd name="connsiteX66" fmla="*/ 3185711 w 3619883"/>
                <a:gd name="connsiteY66" fmla="*/ 59881 h 4275461"/>
                <a:gd name="connsiteX67" fmla="*/ 3219056 w 3619883"/>
                <a:gd name="connsiteY67" fmla="*/ 55536 h 4275461"/>
                <a:gd name="connsiteX68" fmla="*/ 3263425 w 3619883"/>
                <a:gd name="connsiteY68" fmla="*/ 51706 h 4275461"/>
                <a:gd name="connsiteX69" fmla="*/ 3296219 w 3619883"/>
                <a:gd name="connsiteY69" fmla="*/ 59147 h 4275461"/>
                <a:gd name="connsiteX70" fmla="*/ 3319094 w 3619883"/>
                <a:gd name="connsiteY70" fmla="*/ 42500 h 4275461"/>
                <a:gd name="connsiteX71" fmla="*/ 3420511 w 3619883"/>
                <a:gd name="connsiteY71" fmla="*/ 0 h 4275461"/>
                <a:gd name="connsiteX72" fmla="*/ 3453305 w 3619883"/>
                <a:gd name="connsiteY72" fmla="*/ 7440 h 4275461"/>
                <a:gd name="connsiteX73" fmla="*/ 3496571 w 3619883"/>
                <a:gd name="connsiteY73" fmla="*/ 27182 h 4275461"/>
                <a:gd name="connsiteX74" fmla="*/ 3602117 w 3619883"/>
                <a:gd name="connsiteY74" fmla="*/ 132521 h 4275461"/>
                <a:gd name="connsiteX75" fmla="*/ 3619883 w 3619883"/>
                <a:gd name="connsiteY75" fmla="*/ 140049 h 4275461"/>
                <a:gd name="connsiteX76" fmla="*/ 3619883 w 3619883"/>
                <a:gd name="connsiteY76" fmla="*/ 755612 h 4275461"/>
                <a:gd name="connsiteX0" fmla="*/ 3619883 w 3619883"/>
                <a:gd name="connsiteY0" fmla="*/ 755612 h 4275461"/>
                <a:gd name="connsiteX1" fmla="*/ 3269726 w 3619883"/>
                <a:gd name="connsiteY1" fmla="*/ 4275461 h 4275461"/>
                <a:gd name="connsiteX2" fmla="*/ 3052674 w 3619883"/>
                <a:gd name="connsiteY2" fmla="*/ 4275461 h 4275461"/>
                <a:gd name="connsiteX3" fmla="*/ 3014011 w 3619883"/>
                <a:gd name="connsiteY3" fmla="*/ 4275461 h 4275461"/>
                <a:gd name="connsiteX4" fmla="*/ 2761042 w 3619883"/>
                <a:gd name="connsiteY4" fmla="*/ 4275461 h 4275461"/>
                <a:gd name="connsiteX5" fmla="*/ 2690646 w 3619883"/>
                <a:gd name="connsiteY5" fmla="*/ 4275461 h 4275461"/>
                <a:gd name="connsiteX6" fmla="*/ 2511710 w 3619883"/>
                <a:gd name="connsiteY6" fmla="*/ 4275461 h 4275461"/>
                <a:gd name="connsiteX7" fmla="*/ 2337697 w 3619883"/>
                <a:gd name="connsiteY7" fmla="*/ 4275461 h 4275461"/>
                <a:gd name="connsiteX8" fmla="*/ 2150155 w 3619883"/>
                <a:gd name="connsiteY8" fmla="*/ 4275461 h 4275461"/>
                <a:gd name="connsiteX9" fmla="*/ 2079759 w 3619883"/>
                <a:gd name="connsiteY9" fmla="*/ 4275461 h 4275461"/>
                <a:gd name="connsiteX10" fmla="*/ 1824703 w 3619883"/>
                <a:gd name="connsiteY10" fmla="*/ 4275461 h 4275461"/>
                <a:gd name="connsiteX11" fmla="*/ 1796694 w 3619883"/>
                <a:gd name="connsiteY11" fmla="*/ 4275461 h 4275461"/>
                <a:gd name="connsiteX12" fmla="*/ 1558844 w 3619883"/>
                <a:gd name="connsiteY12" fmla="*/ 4275461 h 4275461"/>
                <a:gd name="connsiteX13" fmla="*/ 1427396 w 3619883"/>
                <a:gd name="connsiteY13" fmla="*/ 4275461 h 4275461"/>
                <a:gd name="connsiteX14" fmla="*/ 1210751 w 3619883"/>
                <a:gd name="connsiteY14" fmla="*/ 4275461 h 4275461"/>
                <a:gd name="connsiteX15" fmla="*/ 1140354 w 3619883"/>
                <a:gd name="connsiteY15" fmla="*/ 4275461 h 4275461"/>
                <a:gd name="connsiteX16" fmla="*/ 953807 w 3619883"/>
                <a:gd name="connsiteY16" fmla="*/ 4275461 h 4275461"/>
                <a:gd name="connsiteX17" fmla="*/ 829432 w 3619883"/>
                <a:gd name="connsiteY17" fmla="*/ 4275461 h 4275461"/>
                <a:gd name="connsiteX18" fmla="*/ 611484 w 3619883"/>
                <a:gd name="connsiteY18" fmla="*/ 4275461 h 4275461"/>
                <a:gd name="connsiteX19" fmla="*/ 573998 w 3619883"/>
                <a:gd name="connsiteY19" fmla="*/ 4275461 h 4275461"/>
                <a:gd name="connsiteX20" fmla="*/ 336164 w 3619883"/>
                <a:gd name="connsiteY20" fmla="*/ 4275461 h 4275461"/>
                <a:gd name="connsiteX21" fmla="*/ 189322 w 3619883"/>
                <a:gd name="connsiteY21" fmla="*/ 4275461 h 4275461"/>
                <a:gd name="connsiteX22" fmla="*/ 0 w 3619883"/>
                <a:gd name="connsiteY22" fmla="*/ 4275461 h 4275461"/>
                <a:gd name="connsiteX23" fmla="*/ 0 w 3619883"/>
                <a:gd name="connsiteY23" fmla="*/ 42229 h 4275461"/>
                <a:gd name="connsiteX24" fmla="*/ 42464 w 3619883"/>
                <a:gd name="connsiteY24" fmla="*/ 40518 h 4275461"/>
                <a:gd name="connsiteX25" fmla="*/ 137733 w 3619883"/>
                <a:gd name="connsiteY25" fmla="*/ 35355 h 4275461"/>
                <a:gd name="connsiteX26" fmla="*/ 270565 w 3619883"/>
                <a:gd name="connsiteY26" fmla="*/ 29759 h 4275461"/>
                <a:gd name="connsiteX27" fmla="*/ 479734 w 3619883"/>
                <a:gd name="connsiteY27" fmla="*/ 45455 h 4275461"/>
                <a:gd name="connsiteX28" fmla="*/ 524103 w 3619883"/>
                <a:gd name="connsiteY28" fmla="*/ 41625 h 4275461"/>
                <a:gd name="connsiteX29" fmla="*/ 624416 w 3619883"/>
                <a:gd name="connsiteY29" fmla="*/ 22696 h 4275461"/>
                <a:gd name="connsiteX30" fmla="*/ 657762 w 3619883"/>
                <a:gd name="connsiteY30" fmla="*/ 18351 h 4275461"/>
                <a:gd name="connsiteX31" fmla="*/ 690557 w 3619883"/>
                <a:gd name="connsiteY31" fmla="*/ 25792 h 4275461"/>
                <a:gd name="connsiteX32" fmla="*/ 745123 w 3619883"/>
                <a:gd name="connsiteY32" fmla="*/ 40157 h 4275461"/>
                <a:gd name="connsiteX33" fmla="*/ 789493 w 3619883"/>
                <a:gd name="connsiteY33" fmla="*/ 36327 h 4275461"/>
                <a:gd name="connsiteX34" fmla="*/ 854255 w 3619883"/>
                <a:gd name="connsiteY34" fmla="*/ 68887 h 4275461"/>
                <a:gd name="connsiteX35" fmla="*/ 897520 w 3619883"/>
                <a:gd name="connsiteY35" fmla="*/ 88629 h 4275461"/>
                <a:gd name="connsiteX36" fmla="*/ 940510 w 3619883"/>
                <a:gd name="connsiteY36" fmla="*/ 114265 h 4275461"/>
                <a:gd name="connsiteX37" fmla="*/ 1082712 w 3619883"/>
                <a:gd name="connsiteY37" fmla="*/ 144543 h 4275461"/>
                <a:gd name="connsiteX38" fmla="*/ 1205348 w 3619883"/>
                <a:gd name="connsiteY38" fmla="*/ 120753 h 4275461"/>
                <a:gd name="connsiteX39" fmla="*/ 1271764 w 3619883"/>
                <a:gd name="connsiteY39" fmla="*/ 117956 h 4275461"/>
                <a:gd name="connsiteX40" fmla="*/ 1315583 w 3619883"/>
                <a:gd name="connsiteY40" fmla="*/ 125912 h 4275461"/>
                <a:gd name="connsiteX41" fmla="*/ 1359125 w 3619883"/>
                <a:gd name="connsiteY41" fmla="*/ 139761 h 4275461"/>
                <a:gd name="connsiteX42" fmla="*/ 1391919 w 3619883"/>
                <a:gd name="connsiteY42" fmla="*/ 147202 h 4275461"/>
                <a:gd name="connsiteX43" fmla="*/ 1436563 w 3619883"/>
                <a:gd name="connsiteY43" fmla="*/ 137480 h 4275461"/>
                <a:gd name="connsiteX44" fmla="*/ 1471566 w 3619883"/>
                <a:gd name="connsiteY44" fmla="*/ 97777 h 4275461"/>
                <a:gd name="connsiteX45" fmla="*/ 1505739 w 3619883"/>
                <a:gd name="connsiteY45" fmla="*/ 75753 h 4275461"/>
                <a:gd name="connsiteX46" fmla="*/ 1590891 w 3619883"/>
                <a:gd name="connsiteY46" fmla="*/ 144702 h 4275461"/>
                <a:gd name="connsiteX47" fmla="*/ 1625616 w 3619883"/>
                <a:gd name="connsiteY47" fmla="*/ 110893 h 4275461"/>
                <a:gd name="connsiteX48" fmla="*/ 1658964 w 3619883"/>
                <a:gd name="connsiteY48" fmla="*/ 106547 h 4275461"/>
                <a:gd name="connsiteX49" fmla="*/ 1746598 w 3619883"/>
                <a:gd name="connsiteY49" fmla="*/ 122460 h 4275461"/>
                <a:gd name="connsiteX50" fmla="*/ 1811913 w 3619883"/>
                <a:gd name="connsiteY50" fmla="*/ 143234 h 4275461"/>
                <a:gd name="connsiteX51" fmla="*/ 1856557 w 3619883"/>
                <a:gd name="connsiteY51" fmla="*/ 133511 h 4275461"/>
                <a:gd name="connsiteX52" fmla="*/ 2066003 w 3619883"/>
                <a:gd name="connsiteY52" fmla="*/ 143313 h 4275461"/>
                <a:gd name="connsiteX53" fmla="*/ 2177615 w 3619883"/>
                <a:gd name="connsiteY53" fmla="*/ 119007 h 4275461"/>
                <a:gd name="connsiteX54" fmla="*/ 2255883 w 3619883"/>
                <a:gd name="connsiteY54" fmla="*/ 99047 h 4275461"/>
                <a:gd name="connsiteX55" fmla="*/ 2344622 w 3619883"/>
                <a:gd name="connsiteY55" fmla="*/ 91388 h 4275461"/>
                <a:gd name="connsiteX56" fmla="*/ 2455682 w 3619883"/>
                <a:gd name="connsiteY56" fmla="*/ 78869 h 4275461"/>
                <a:gd name="connsiteX57" fmla="*/ 2632609 w 3619883"/>
                <a:gd name="connsiteY57" fmla="*/ 75338 h 4275461"/>
                <a:gd name="connsiteX58" fmla="*/ 2742291 w 3619883"/>
                <a:gd name="connsiteY58" fmla="*/ 92282 h 4275461"/>
                <a:gd name="connsiteX59" fmla="*/ 2851974 w 3619883"/>
                <a:gd name="connsiteY59" fmla="*/ 109227 h 4275461"/>
                <a:gd name="connsiteX60" fmla="*/ 2907643 w 3619883"/>
                <a:gd name="connsiteY60" fmla="*/ 100020 h 4275461"/>
                <a:gd name="connsiteX61" fmla="*/ 2944022 w 3619883"/>
                <a:gd name="connsiteY61" fmla="*/ 30853 h 4275461"/>
                <a:gd name="connsiteX62" fmla="*/ 3022289 w 3619883"/>
                <a:gd name="connsiteY62" fmla="*/ 10893 h 4275461"/>
                <a:gd name="connsiteX63" fmla="*/ 3054807 w 3619883"/>
                <a:gd name="connsiteY63" fmla="*/ 24226 h 4275461"/>
                <a:gd name="connsiteX64" fmla="*/ 3141892 w 3619883"/>
                <a:gd name="connsiteY64" fmla="*/ 51925 h 4275461"/>
                <a:gd name="connsiteX65" fmla="*/ 3185711 w 3619883"/>
                <a:gd name="connsiteY65" fmla="*/ 59881 h 4275461"/>
                <a:gd name="connsiteX66" fmla="*/ 3219056 w 3619883"/>
                <a:gd name="connsiteY66" fmla="*/ 55536 h 4275461"/>
                <a:gd name="connsiteX67" fmla="*/ 3263425 w 3619883"/>
                <a:gd name="connsiteY67" fmla="*/ 51706 h 4275461"/>
                <a:gd name="connsiteX68" fmla="*/ 3296219 w 3619883"/>
                <a:gd name="connsiteY68" fmla="*/ 59147 h 4275461"/>
                <a:gd name="connsiteX69" fmla="*/ 3319094 w 3619883"/>
                <a:gd name="connsiteY69" fmla="*/ 42500 h 4275461"/>
                <a:gd name="connsiteX70" fmla="*/ 3420511 w 3619883"/>
                <a:gd name="connsiteY70" fmla="*/ 0 h 4275461"/>
                <a:gd name="connsiteX71" fmla="*/ 3453305 w 3619883"/>
                <a:gd name="connsiteY71" fmla="*/ 7440 h 4275461"/>
                <a:gd name="connsiteX72" fmla="*/ 3496571 w 3619883"/>
                <a:gd name="connsiteY72" fmla="*/ 27182 h 4275461"/>
                <a:gd name="connsiteX73" fmla="*/ 3602117 w 3619883"/>
                <a:gd name="connsiteY73" fmla="*/ 132521 h 4275461"/>
                <a:gd name="connsiteX74" fmla="*/ 3619883 w 3619883"/>
                <a:gd name="connsiteY74" fmla="*/ 140049 h 4275461"/>
                <a:gd name="connsiteX75" fmla="*/ 3619883 w 3619883"/>
                <a:gd name="connsiteY75" fmla="*/ 755612 h 4275461"/>
                <a:gd name="connsiteX0" fmla="*/ 3619883 w 3619883"/>
                <a:gd name="connsiteY0" fmla="*/ 755612 h 4275461"/>
                <a:gd name="connsiteX1" fmla="*/ 3052674 w 3619883"/>
                <a:gd name="connsiteY1" fmla="*/ 4275461 h 4275461"/>
                <a:gd name="connsiteX2" fmla="*/ 3014011 w 3619883"/>
                <a:gd name="connsiteY2" fmla="*/ 4275461 h 4275461"/>
                <a:gd name="connsiteX3" fmla="*/ 2761042 w 3619883"/>
                <a:gd name="connsiteY3" fmla="*/ 4275461 h 4275461"/>
                <a:gd name="connsiteX4" fmla="*/ 2690646 w 3619883"/>
                <a:gd name="connsiteY4" fmla="*/ 4275461 h 4275461"/>
                <a:gd name="connsiteX5" fmla="*/ 2511710 w 3619883"/>
                <a:gd name="connsiteY5" fmla="*/ 4275461 h 4275461"/>
                <a:gd name="connsiteX6" fmla="*/ 2337697 w 3619883"/>
                <a:gd name="connsiteY6" fmla="*/ 4275461 h 4275461"/>
                <a:gd name="connsiteX7" fmla="*/ 2150155 w 3619883"/>
                <a:gd name="connsiteY7" fmla="*/ 4275461 h 4275461"/>
                <a:gd name="connsiteX8" fmla="*/ 2079759 w 3619883"/>
                <a:gd name="connsiteY8" fmla="*/ 4275461 h 4275461"/>
                <a:gd name="connsiteX9" fmla="*/ 1824703 w 3619883"/>
                <a:gd name="connsiteY9" fmla="*/ 4275461 h 4275461"/>
                <a:gd name="connsiteX10" fmla="*/ 1796694 w 3619883"/>
                <a:gd name="connsiteY10" fmla="*/ 4275461 h 4275461"/>
                <a:gd name="connsiteX11" fmla="*/ 1558844 w 3619883"/>
                <a:gd name="connsiteY11" fmla="*/ 4275461 h 4275461"/>
                <a:gd name="connsiteX12" fmla="*/ 1427396 w 3619883"/>
                <a:gd name="connsiteY12" fmla="*/ 4275461 h 4275461"/>
                <a:gd name="connsiteX13" fmla="*/ 1210751 w 3619883"/>
                <a:gd name="connsiteY13" fmla="*/ 4275461 h 4275461"/>
                <a:gd name="connsiteX14" fmla="*/ 1140354 w 3619883"/>
                <a:gd name="connsiteY14" fmla="*/ 4275461 h 4275461"/>
                <a:gd name="connsiteX15" fmla="*/ 953807 w 3619883"/>
                <a:gd name="connsiteY15" fmla="*/ 4275461 h 4275461"/>
                <a:gd name="connsiteX16" fmla="*/ 829432 w 3619883"/>
                <a:gd name="connsiteY16" fmla="*/ 4275461 h 4275461"/>
                <a:gd name="connsiteX17" fmla="*/ 611484 w 3619883"/>
                <a:gd name="connsiteY17" fmla="*/ 4275461 h 4275461"/>
                <a:gd name="connsiteX18" fmla="*/ 573998 w 3619883"/>
                <a:gd name="connsiteY18" fmla="*/ 4275461 h 4275461"/>
                <a:gd name="connsiteX19" fmla="*/ 336164 w 3619883"/>
                <a:gd name="connsiteY19" fmla="*/ 4275461 h 4275461"/>
                <a:gd name="connsiteX20" fmla="*/ 189322 w 3619883"/>
                <a:gd name="connsiteY20" fmla="*/ 4275461 h 4275461"/>
                <a:gd name="connsiteX21" fmla="*/ 0 w 3619883"/>
                <a:gd name="connsiteY21" fmla="*/ 4275461 h 4275461"/>
                <a:gd name="connsiteX22" fmla="*/ 0 w 3619883"/>
                <a:gd name="connsiteY22" fmla="*/ 42229 h 4275461"/>
                <a:gd name="connsiteX23" fmla="*/ 42464 w 3619883"/>
                <a:gd name="connsiteY23" fmla="*/ 40518 h 4275461"/>
                <a:gd name="connsiteX24" fmla="*/ 137733 w 3619883"/>
                <a:gd name="connsiteY24" fmla="*/ 35355 h 4275461"/>
                <a:gd name="connsiteX25" fmla="*/ 270565 w 3619883"/>
                <a:gd name="connsiteY25" fmla="*/ 29759 h 4275461"/>
                <a:gd name="connsiteX26" fmla="*/ 479734 w 3619883"/>
                <a:gd name="connsiteY26" fmla="*/ 45455 h 4275461"/>
                <a:gd name="connsiteX27" fmla="*/ 524103 w 3619883"/>
                <a:gd name="connsiteY27" fmla="*/ 41625 h 4275461"/>
                <a:gd name="connsiteX28" fmla="*/ 624416 w 3619883"/>
                <a:gd name="connsiteY28" fmla="*/ 22696 h 4275461"/>
                <a:gd name="connsiteX29" fmla="*/ 657762 w 3619883"/>
                <a:gd name="connsiteY29" fmla="*/ 18351 h 4275461"/>
                <a:gd name="connsiteX30" fmla="*/ 690557 w 3619883"/>
                <a:gd name="connsiteY30" fmla="*/ 25792 h 4275461"/>
                <a:gd name="connsiteX31" fmla="*/ 745123 w 3619883"/>
                <a:gd name="connsiteY31" fmla="*/ 40157 h 4275461"/>
                <a:gd name="connsiteX32" fmla="*/ 789493 w 3619883"/>
                <a:gd name="connsiteY32" fmla="*/ 36327 h 4275461"/>
                <a:gd name="connsiteX33" fmla="*/ 854255 w 3619883"/>
                <a:gd name="connsiteY33" fmla="*/ 68887 h 4275461"/>
                <a:gd name="connsiteX34" fmla="*/ 897520 w 3619883"/>
                <a:gd name="connsiteY34" fmla="*/ 88629 h 4275461"/>
                <a:gd name="connsiteX35" fmla="*/ 940510 w 3619883"/>
                <a:gd name="connsiteY35" fmla="*/ 114265 h 4275461"/>
                <a:gd name="connsiteX36" fmla="*/ 1082712 w 3619883"/>
                <a:gd name="connsiteY36" fmla="*/ 144543 h 4275461"/>
                <a:gd name="connsiteX37" fmla="*/ 1205348 w 3619883"/>
                <a:gd name="connsiteY37" fmla="*/ 120753 h 4275461"/>
                <a:gd name="connsiteX38" fmla="*/ 1271764 w 3619883"/>
                <a:gd name="connsiteY38" fmla="*/ 117956 h 4275461"/>
                <a:gd name="connsiteX39" fmla="*/ 1315583 w 3619883"/>
                <a:gd name="connsiteY39" fmla="*/ 125912 h 4275461"/>
                <a:gd name="connsiteX40" fmla="*/ 1359125 w 3619883"/>
                <a:gd name="connsiteY40" fmla="*/ 139761 h 4275461"/>
                <a:gd name="connsiteX41" fmla="*/ 1391919 w 3619883"/>
                <a:gd name="connsiteY41" fmla="*/ 147202 h 4275461"/>
                <a:gd name="connsiteX42" fmla="*/ 1436563 w 3619883"/>
                <a:gd name="connsiteY42" fmla="*/ 137480 h 4275461"/>
                <a:gd name="connsiteX43" fmla="*/ 1471566 w 3619883"/>
                <a:gd name="connsiteY43" fmla="*/ 97777 h 4275461"/>
                <a:gd name="connsiteX44" fmla="*/ 1505739 w 3619883"/>
                <a:gd name="connsiteY44" fmla="*/ 75753 h 4275461"/>
                <a:gd name="connsiteX45" fmla="*/ 1590891 w 3619883"/>
                <a:gd name="connsiteY45" fmla="*/ 144702 h 4275461"/>
                <a:gd name="connsiteX46" fmla="*/ 1625616 w 3619883"/>
                <a:gd name="connsiteY46" fmla="*/ 110893 h 4275461"/>
                <a:gd name="connsiteX47" fmla="*/ 1658964 w 3619883"/>
                <a:gd name="connsiteY47" fmla="*/ 106547 h 4275461"/>
                <a:gd name="connsiteX48" fmla="*/ 1746598 w 3619883"/>
                <a:gd name="connsiteY48" fmla="*/ 122460 h 4275461"/>
                <a:gd name="connsiteX49" fmla="*/ 1811913 w 3619883"/>
                <a:gd name="connsiteY49" fmla="*/ 143234 h 4275461"/>
                <a:gd name="connsiteX50" fmla="*/ 1856557 w 3619883"/>
                <a:gd name="connsiteY50" fmla="*/ 133511 h 4275461"/>
                <a:gd name="connsiteX51" fmla="*/ 2066003 w 3619883"/>
                <a:gd name="connsiteY51" fmla="*/ 143313 h 4275461"/>
                <a:gd name="connsiteX52" fmla="*/ 2177615 w 3619883"/>
                <a:gd name="connsiteY52" fmla="*/ 119007 h 4275461"/>
                <a:gd name="connsiteX53" fmla="*/ 2255883 w 3619883"/>
                <a:gd name="connsiteY53" fmla="*/ 99047 h 4275461"/>
                <a:gd name="connsiteX54" fmla="*/ 2344622 w 3619883"/>
                <a:gd name="connsiteY54" fmla="*/ 91388 h 4275461"/>
                <a:gd name="connsiteX55" fmla="*/ 2455682 w 3619883"/>
                <a:gd name="connsiteY55" fmla="*/ 78869 h 4275461"/>
                <a:gd name="connsiteX56" fmla="*/ 2632609 w 3619883"/>
                <a:gd name="connsiteY56" fmla="*/ 75338 h 4275461"/>
                <a:gd name="connsiteX57" fmla="*/ 2742291 w 3619883"/>
                <a:gd name="connsiteY57" fmla="*/ 92282 h 4275461"/>
                <a:gd name="connsiteX58" fmla="*/ 2851974 w 3619883"/>
                <a:gd name="connsiteY58" fmla="*/ 109227 h 4275461"/>
                <a:gd name="connsiteX59" fmla="*/ 2907643 w 3619883"/>
                <a:gd name="connsiteY59" fmla="*/ 100020 h 4275461"/>
                <a:gd name="connsiteX60" fmla="*/ 2944022 w 3619883"/>
                <a:gd name="connsiteY60" fmla="*/ 30853 h 4275461"/>
                <a:gd name="connsiteX61" fmla="*/ 3022289 w 3619883"/>
                <a:gd name="connsiteY61" fmla="*/ 10893 h 4275461"/>
                <a:gd name="connsiteX62" fmla="*/ 3054807 w 3619883"/>
                <a:gd name="connsiteY62" fmla="*/ 24226 h 4275461"/>
                <a:gd name="connsiteX63" fmla="*/ 3141892 w 3619883"/>
                <a:gd name="connsiteY63" fmla="*/ 51925 h 4275461"/>
                <a:gd name="connsiteX64" fmla="*/ 3185711 w 3619883"/>
                <a:gd name="connsiteY64" fmla="*/ 59881 h 4275461"/>
                <a:gd name="connsiteX65" fmla="*/ 3219056 w 3619883"/>
                <a:gd name="connsiteY65" fmla="*/ 55536 h 4275461"/>
                <a:gd name="connsiteX66" fmla="*/ 3263425 w 3619883"/>
                <a:gd name="connsiteY66" fmla="*/ 51706 h 4275461"/>
                <a:gd name="connsiteX67" fmla="*/ 3296219 w 3619883"/>
                <a:gd name="connsiteY67" fmla="*/ 59147 h 4275461"/>
                <a:gd name="connsiteX68" fmla="*/ 3319094 w 3619883"/>
                <a:gd name="connsiteY68" fmla="*/ 42500 h 4275461"/>
                <a:gd name="connsiteX69" fmla="*/ 3420511 w 3619883"/>
                <a:gd name="connsiteY69" fmla="*/ 0 h 4275461"/>
                <a:gd name="connsiteX70" fmla="*/ 3453305 w 3619883"/>
                <a:gd name="connsiteY70" fmla="*/ 7440 h 4275461"/>
                <a:gd name="connsiteX71" fmla="*/ 3496571 w 3619883"/>
                <a:gd name="connsiteY71" fmla="*/ 27182 h 4275461"/>
                <a:gd name="connsiteX72" fmla="*/ 3602117 w 3619883"/>
                <a:gd name="connsiteY72" fmla="*/ 132521 h 4275461"/>
                <a:gd name="connsiteX73" fmla="*/ 3619883 w 3619883"/>
                <a:gd name="connsiteY73" fmla="*/ 140049 h 4275461"/>
                <a:gd name="connsiteX74" fmla="*/ 3619883 w 3619883"/>
                <a:gd name="connsiteY74" fmla="*/ 755612 h 4275461"/>
                <a:gd name="connsiteX0" fmla="*/ 3619883 w 3619883"/>
                <a:gd name="connsiteY0" fmla="*/ 755612 h 4275461"/>
                <a:gd name="connsiteX1" fmla="*/ 3014011 w 3619883"/>
                <a:gd name="connsiteY1" fmla="*/ 4275461 h 4275461"/>
                <a:gd name="connsiteX2" fmla="*/ 2761042 w 3619883"/>
                <a:gd name="connsiteY2" fmla="*/ 4275461 h 4275461"/>
                <a:gd name="connsiteX3" fmla="*/ 2690646 w 3619883"/>
                <a:gd name="connsiteY3" fmla="*/ 4275461 h 4275461"/>
                <a:gd name="connsiteX4" fmla="*/ 2511710 w 3619883"/>
                <a:gd name="connsiteY4" fmla="*/ 4275461 h 4275461"/>
                <a:gd name="connsiteX5" fmla="*/ 2337697 w 3619883"/>
                <a:gd name="connsiteY5" fmla="*/ 4275461 h 4275461"/>
                <a:gd name="connsiteX6" fmla="*/ 2150155 w 3619883"/>
                <a:gd name="connsiteY6" fmla="*/ 4275461 h 4275461"/>
                <a:gd name="connsiteX7" fmla="*/ 2079759 w 3619883"/>
                <a:gd name="connsiteY7" fmla="*/ 4275461 h 4275461"/>
                <a:gd name="connsiteX8" fmla="*/ 1824703 w 3619883"/>
                <a:gd name="connsiteY8" fmla="*/ 4275461 h 4275461"/>
                <a:gd name="connsiteX9" fmla="*/ 1796694 w 3619883"/>
                <a:gd name="connsiteY9" fmla="*/ 4275461 h 4275461"/>
                <a:gd name="connsiteX10" fmla="*/ 1558844 w 3619883"/>
                <a:gd name="connsiteY10" fmla="*/ 4275461 h 4275461"/>
                <a:gd name="connsiteX11" fmla="*/ 1427396 w 3619883"/>
                <a:gd name="connsiteY11" fmla="*/ 4275461 h 4275461"/>
                <a:gd name="connsiteX12" fmla="*/ 1210751 w 3619883"/>
                <a:gd name="connsiteY12" fmla="*/ 4275461 h 4275461"/>
                <a:gd name="connsiteX13" fmla="*/ 1140354 w 3619883"/>
                <a:gd name="connsiteY13" fmla="*/ 4275461 h 4275461"/>
                <a:gd name="connsiteX14" fmla="*/ 953807 w 3619883"/>
                <a:gd name="connsiteY14" fmla="*/ 4275461 h 4275461"/>
                <a:gd name="connsiteX15" fmla="*/ 829432 w 3619883"/>
                <a:gd name="connsiteY15" fmla="*/ 4275461 h 4275461"/>
                <a:gd name="connsiteX16" fmla="*/ 611484 w 3619883"/>
                <a:gd name="connsiteY16" fmla="*/ 4275461 h 4275461"/>
                <a:gd name="connsiteX17" fmla="*/ 573998 w 3619883"/>
                <a:gd name="connsiteY17" fmla="*/ 4275461 h 4275461"/>
                <a:gd name="connsiteX18" fmla="*/ 336164 w 3619883"/>
                <a:gd name="connsiteY18" fmla="*/ 4275461 h 4275461"/>
                <a:gd name="connsiteX19" fmla="*/ 189322 w 3619883"/>
                <a:gd name="connsiteY19" fmla="*/ 4275461 h 4275461"/>
                <a:gd name="connsiteX20" fmla="*/ 0 w 3619883"/>
                <a:gd name="connsiteY20" fmla="*/ 4275461 h 4275461"/>
                <a:gd name="connsiteX21" fmla="*/ 0 w 3619883"/>
                <a:gd name="connsiteY21" fmla="*/ 42229 h 4275461"/>
                <a:gd name="connsiteX22" fmla="*/ 42464 w 3619883"/>
                <a:gd name="connsiteY22" fmla="*/ 40518 h 4275461"/>
                <a:gd name="connsiteX23" fmla="*/ 137733 w 3619883"/>
                <a:gd name="connsiteY23" fmla="*/ 35355 h 4275461"/>
                <a:gd name="connsiteX24" fmla="*/ 270565 w 3619883"/>
                <a:gd name="connsiteY24" fmla="*/ 29759 h 4275461"/>
                <a:gd name="connsiteX25" fmla="*/ 479734 w 3619883"/>
                <a:gd name="connsiteY25" fmla="*/ 45455 h 4275461"/>
                <a:gd name="connsiteX26" fmla="*/ 524103 w 3619883"/>
                <a:gd name="connsiteY26" fmla="*/ 41625 h 4275461"/>
                <a:gd name="connsiteX27" fmla="*/ 624416 w 3619883"/>
                <a:gd name="connsiteY27" fmla="*/ 22696 h 4275461"/>
                <a:gd name="connsiteX28" fmla="*/ 657762 w 3619883"/>
                <a:gd name="connsiteY28" fmla="*/ 18351 h 4275461"/>
                <a:gd name="connsiteX29" fmla="*/ 690557 w 3619883"/>
                <a:gd name="connsiteY29" fmla="*/ 25792 h 4275461"/>
                <a:gd name="connsiteX30" fmla="*/ 745123 w 3619883"/>
                <a:gd name="connsiteY30" fmla="*/ 40157 h 4275461"/>
                <a:gd name="connsiteX31" fmla="*/ 789493 w 3619883"/>
                <a:gd name="connsiteY31" fmla="*/ 36327 h 4275461"/>
                <a:gd name="connsiteX32" fmla="*/ 854255 w 3619883"/>
                <a:gd name="connsiteY32" fmla="*/ 68887 h 4275461"/>
                <a:gd name="connsiteX33" fmla="*/ 897520 w 3619883"/>
                <a:gd name="connsiteY33" fmla="*/ 88629 h 4275461"/>
                <a:gd name="connsiteX34" fmla="*/ 940510 w 3619883"/>
                <a:gd name="connsiteY34" fmla="*/ 114265 h 4275461"/>
                <a:gd name="connsiteX35" fmla="*/ 1082712 w 3619883"/>
                <a:gd name="connsiteY35" fmla="*/ 144543 h 4275461"/>
                <a:gd name="connsiteX36" fmla="*/ 1205348 w 3619883"/>
                <a:gd name="connsiteY36" fmla="*/ 120753 h 4275461"/>
                <a:gd name="connsiteX37" fmla="*/ 1271764 w 3619883"/>
                <a:gd name="connsiteY37" fmla="*/ 117956 h 4275461"/>
                <a:gd name="connsiteX38" fmla="*/ 1315583 w 3619883"/>
                <a:gd name="connsiteY38" fmla="*/ 125912 h 4275461"/>
                <a:gd name="connsiteX39" fmla="*/ 1359125 w 3619883"/>
                <a:gd name="connsiteY39" fmla="*/ 139761 h 4275461"/>
                <a:gd name="connsiteX40" fmla="*/ 1391919 w 3619883"/>
                <a:gd name="connsiteY40" fmla="*/ 147202 h 4275461"/>
                <a:gd name="connsiteX41" fmla="*/ 1436563 w 3619883"/>
                <a:gd name="connsiteY41" fmla="*/ 137480 h 4275461"/>
                <a:gd name="connsiteX42" fmla="*/ 1471566 w 3619883"/>
                <a:gd name="connsiteY42" fmla="*/ 97777 h 4275461"/>
                <a:gd name="connsiteX43" fmla="*/ 1505739 w 3619883"/>
                <a:gd name="connsiteY43" fmla="*/ 75753 h 4275461"/>
                <a:gd name="connsiteX44" fmla="*/ 1590891 w 3619883"/>
                <a:gd name="connsiteY44" fmla="*/ 144702 h 4275461"/>
                <a:gd name="connsiteX45" fmla="*/ 1625616 w 3619883"/>
                <a:gd name="connsiteY45" fmla="*/ 110893 h 4275461"/>
                <a:gd name="connsiteX46" fmla="*/ 1658964 w 3619883"/>
                <a:gd name="connsiteY46" fmla="*/ 106547 h 4275461"/>
                <a:gd name="connsiteX47" fmla="*/ 1746598 w 3619883"/>
                <a:gd name="connsiteY47" fmla="*/ 122460 h 4275461"/>
                <a:gd name="connsiteX48" fmla="*/ 1811913 w 3619883"/>
                <a:gd name="connsiteY48" fmla="*/ 143234 h 4275461"/>
                <a:gd name="connsiteX49" fmla="*/ 1856557 w 3619883"/>
                <a:gd name="connsiteY49" fmla="*/ 133511 h 4275461"/>
                <a:gd name="connsiteX50" fmla="*/ 2066003 w 3619883"/>
                <a:gd name="connsiteY50" fmla="*/ 143313 h 4275461"/>
                <a:gd name="connsiteX51" fmla="*/ 2177615 w 3619883"/>
                <a:gd name="connsiteY51" fmla="*/ 119007 h 4275461"/>
                <a:gd name="connsiteX52" fmla="*/ 2255883 w 3619883"/>
                <a:gd name="connsiteY52" fmla="*/ 99047 h 4275461"/>
                <a:gd name="connsiteX53" fmla="*/ 2344622 w 3619883"/>
                <a:gd name="connsiteY53" fmla="*/ 91388 h 4275461"/>
                <a:gd name="connsiteX54" fmla="*/ 2455682 w 3619883"/>
                <a:gd name="connsiteY54" fmla="*/ 78869 h 4275461"/>
                <a:gd name="connsiteX55" fmla="*/ 2632609 w 3619883"/>
                <a:gd name="connsiteY55" fmla="*/ 75338 h 4275461"/>
                <a:gd name="connsiteX56" fmla="*/ 2742291 w 3619883"/>
                <a:gd name="connsiteY56" fmla="*/ 92282 h 4275461"/>
                <a:gd name="connsiteX57" fmla="*/ 2851974 w 3619883"/>
                <a:gd name="connsiteY57" fmla="*/ 109227 h 4275461"/>
                <a:gd name="connsiteX58" fmla="*/ 2907643 w 3619883"/>
                <a:gd name="connsiteY58" fmla="*/ 100020 h 4275461"/>
                <a:gd name="connsiteX59" fmla="*/ 2944022 w 3619883"/>
                <a:gd name="connsiteY59" fmla="*/ 30853 h 4275461"/>
                <a:gd name="connsiteX60" fmla="*/ 3022289 w 3619883"/>
                <a:gd name="connsiteY60" fmla="*/ 10893 h 4275461"/>
                <a:gd name="connsiteX61" fmla="*/ 3054807 w 3619883"/>
                <a:gd name="connsiteY61" fmla="*/ 24226 h 4275461"/>
                <a:gd name="connsiteX62" fmla="*/ 3141892 w 3619883"/>
                <a:gd name="connsiteY62" fmla="*/ 51925 h 4275461"/>
                <a:gd name="connsiteX63" fmla="*/ 3185711 w 3619883"/>
                <a:gd name="connsiteY63" fmla="*/ 59881 h 4275461"/>
                <a:gd name="connsiteX64" fmla="*/ 3219056 w 3619883"/>
                <a:gd name="connsiteY64" fmla="*/ 55536 h 4275461"/>
                <a:gd name="connsiteX65" fmla="*/ 3263425 w 3619883"/>
                <a:gd name="connsiteY65" fmla="*/ 51706 h 4275461"/>
                <a:gd name="connsiteX66" fmla="*/ 3296219 w 3619883"/>
                <a:gd name="connsiteY66" fmla="*/ 59147 h 4275461"/>
                <a:gd name="connsiteX67" fmla="*/ 3319094 w 3619883"/>
                <a:gd name="connsiteY67" fmla="*/ 42500 h 4275461"/>
                <a:gd name="connsiteX68" fmla="*/ 3420511 w 3619883"/>
                <a:gd name="connsiteY68" fmla="*/ 0 h 4275461"/>
                <a:gd name="connsiteX69" fmla="*/ 3453305 w 3619883"/>
                <a:gd name="connsiteY69" fmla="*/ 7440 h 4275461"/>
                <a:gd name="connsiteX70" fmla="*/ 3496571 w 3619883"/>
                <a:gd name="connsiteY70" fmla="*/ 27182 h 4275461"/>
                <a:gd name="connsiteX71" fmla="*/ 3602117 w 3619883"/>
                <a:gd name="connsiteY71" fmla="*/ 132521 h 4275461"/>
                <a:gd name="connsiteX72" fmla="*/ 3619883 w 3619883"/>
                <a:gd name="connsiteY72" fmla="*/ 140049 h 4275461"/>
                <a:gd name="connsiteX73" fmla="*/ 3619883 w 3619883"/>
                <a:gd name="connsiteY73" fmla="*/ 755612 h 4275461"/>
                <a:gd name="connsiteX0" fmla="*/ 3619883 w 3619883"/>
                <a:gd name="connsiteY0" fmla="*/ 755612 h 4275461"/>
                <a:gd name="connsiteX1" fmla="*/ 2761042 w 3619883"/>
                <a:gd name="connsiteY1" fmla="*/ 4275461 h 4275461"/>
                <a:gd name="connsiteX2" fmla="*/ 2690646 w 3619883"/>
                <a:gd name="connsiteY2" fmla="*/ 4275461 h 4275461"/>
                <a:gd name="connsiteX3" fmla="*/ 2511710 w 3619883"/>
                <a:gd name="connsiteY3" fmla="*/ 4275461 h 4275461"/>
                <a:gd name="connsiteX4" fmla="*/ 2337697 w 3619883"/>
                <a:gd name="connsiteY4" fmla="*/ 4275461 h 4275461"/>
                <a:gd name="connsiteX5" fmla="*/ 2150155 w 3619883"/>
                <a:gd name="connsiteY5" fmla="*/ 4275461 h 4275461"/>
                <a:gd name="connsiteX6" fmla="*/ 2079759 w 3619883"/>
                <a:gd name="connsiteY6" fmla="*/ 4275461 h 4275461"/>
                <a:gd name="connsiteX7" fmla="*/ 1824703 w 3619883"/>
                <a:gd name="connsiteY7" fmla="*/ 4275461 h 4275461"/>
                <a:gd name="connsiteX8" fmla="*/ 1796694 w 3619883"/>
                <a:gd name="connsiteY8" fmla="*/ 4275461 h 4275461"/>
                <a:gd name="connsiteX9" fmla="*/ 1558844 w 3619883"/>
                <a:gd name="connsiteY9" fmla="*/ 4275461 h 4275461"/>
                <a:gd name="connsiteX10" fmla="*/ 1427396 w 3619883"/>
                <a:gd name="connsiteY10" fmla="*/ 4275461 h 4275461"/>
                <a:gd name="connsiteX11" fmla="*/ 1210751 w 3619883"/>
                <a:gd name="connsiteY11" fmla="*/ 4275461 h 4275461"/>
                <a:gd name="connsiteX12" fmla="*/ 1140354 w 3619883"/>
                <a:gd name="connsiteY12" fmla="*/ 4275461 h 4275461"/>
                <a:gd name="connsiteX13" fmla="*/ 953807 w 3619883"/>
                <a:gd name="connsiteY13" fmla="*/ 4275461 h 4275461"/>
                <a:gd name="connsiteX14" fmla="*/ 829432 w 3619883"/>
                <a:gd name="connsiteY14" fmla="*/ 4275461 h 4275461"/>
                <a:gd name="connsiteX15" fmla="*/ 611484 w 3619883"/>
                <a:gd name="connsiteY15" fmla="*/ 4275461 h 4275461"/>
                <a:gd name="connsiteX16" fmla="*/ 573998 w 3619883"/>
                <a:gd name="connsiteY16" fmla="*/ 4275461 h 4275461"/>
                <a:gd name="connsiteX17" fmla="*/ 336164 w 3619883"/>
                <a:gd name="connsiteY17" fmla="*/ 4275461 h 4275461"/>
                <a:gd name="connsiteX18" fmla="*/ 189322 w 3619883"/>
                <a:gd name="connsiteY18" fmla="*/ 4275461 h 4275461"/>
                <a:gd name="connsiteX19" fmla="*/ 0 w 3619883"/>
                <a:gd name="connsiteY19" fmla="*/ 4275461 h 4275461"/>
                <a:gd name="connsiteX20" fmla="*/ 0 w 3619883"/>
                <a:gd name="connsiteY20" fmla="*/ 42229 h 4275461"/>
                <a:gd name="connsiteX21" fmla="*/ 42464 w 3619883"/>
                <a:gd name="connsiteY21" fmla="*/ 40518 h 4275461"/>
                <a:gd name="connsiteX22" fmla="*/ 137733 w 3619883"/>
                <a:gd name="connsiteY22" fmla="*/ 35355 h 4275461"/>
                <a:gd name="connsiteX23" fmla="*/ 270565 w 3619883"/>
                <a:gd name="connsiteY23" fmla="*/ 29759 h 4275461"/>
                <a:gd name="connsiteX24" fmla="*/ 479734 w 3619883"/>
                <a:gd name="connsiteY24" fmla="*/ 45455 h 4275461"/>
                <a:gd name="connsiteX25" fmla="*/ 524103 w 3619883"/>
                <a:gd name="connsiteY25" fmla="*/ 41625 h 4275461"/>
                <a:gd name="connsiteX26" fmla="*/ 624416 w 3619883"/>
                <a:gd name="connsiteY26" fmla="*/ 22696 h 4275461"/>
                <a:gd name="connsiteX27" fmla="*/ 657762 w 3619883"/>
                <a:gd name="connsiteY27" fmla="*/ 18351 h 4275461"/>
                <a:gd name="connsiteX28" fmla="*/ 690557 w 3619883"/>
                <a:gd name="connsiteY28" fmla="*/ 25792 h 4275461"/>
                <a:gd name="connsiteX29" fmla="*/ 745123 w 3619883"/>
                <a:gd name="connsiteY29" fmla="*/ 40157 h 4275461"/>
                <a:gd name="connsiteX30" fmla="*/ 789493 w 3619883"/>
                <a:gd name="connsiteY30" fmla="*/ 36327 h 4275461"/>
                <a:gd name="connsiteX31" fmla="*/ 854255 w 3619883"/>
                <a:gd name="connsiteY31" fmla="*/ 68887 h 4275461"/>
                <a:gd name="connsiteX32" fmla="*/ 897520 w 3619883"/>
                <a:gd name="connsiteY32" fmla="*/ 88629 h 4275461"/>
                <a:gd name="connsiteX33" fmla="*/ 940510 w 3619883"/>
                <a:gd name="connsiteY33" fmla="*/ 114265 h 4275461"/>
                <a:gd name="connsiteX34" fmla="*/ 1082712 w 3619883"/>
                <a:gd name="connsiteY34" fmla="*/ 144543 h 4275461"/>
                <a:gd name="connsiteX35" fmla="*/ 1205348 w 3619883"/>
                <a:gd name="connsiteY35" fmla="*/ 120753 h 4275461"/>
                <a:gd name="connsiteX36" fmla="*/ 1271764 w 3619883"/>
                <a:gd name="connsiteY36" fmla="*/ 117956 h 4275461"/>
                <a:gd name="connsiteX37" fmla="*/ 1315583 w 3619883"/>
                <a:gd name="connsiteY37" fmla="*/ 125912 h 4275461"/>
                <a:gd name="connsiteX38" fmla="*/ 1359125 w 3619883"/>
                <a:gd name="connsiteY38" fmla="*/ 139761 h 4275461"/>
                <a:gd name="connsiteX39" fmla="*/ 1391919 w 3619883"/>
                <a:gd name="connsiteY39" fmla="*/ 147202 h 4275461"/>
                <a:gd name="connsiteX40" fmla="*/ 1436563 w 3619883"/>
                <a:gd name="connsiteY40" fmla="*/ 137480 h 4275461"/>
                <a:gd name="connsiteX41" fmla="*/ 1471566 w 3619883"/>
                <a:gd name="connsiteY41" fmla="*/ 97777 h 4275461"/>
                <a:gd name="connsiteX42" fmla="*/ 1505739 w 3619883"/>
                <a:gd name="connsiteY42" fmla="*/ 75753 h 4275461"/>
                <a:gd name="connsiteX43" fmla="*/ 1590891 w 3619883"/>
                <a:gd name="connsiteY43" fmla="*/ 144702 h 4275461"/>
                <a:gd name="connsiteX44" fmla="*/ 1625616 w 3619883"/>
                <a:gd name="connsiteY44" fmla="*/ 110893 h 4275461"/>
                <a:gd name="connsiteX45" fmla="*/ 1658964 w 3619883"/>
                <a:gd name="connsiteY45" fmla="*/ 106547 h 4275461"/>
                <a:gd name="connsiteX46" fmla="*/ 1746598 w 3619883"/>
                <a:gd name="connsiteY46" fmla="*/ 122460 h 4275461"/>
                <a:gd name="connsiteX47" fmla="*/ 1811913 w 3619883"/>
                <a:gd name="connsiteY47" fmla="*/ 143234 h 4275461"/>
                <a:gd name="connsiteX48" fmla="*/ 1856557 w 3619883"/>
                <a:gd name="connsiteY48" fmla="*/ 133511 h 4275461"/>
                <a:gd name="connsiteX49" fmla="*/ 2066003 w 3619883"/>
                <a:gd name="connsiteY49" fmla="*/ 143313 h 4275461"/>
                <a:gd name="connsiteX50" fmla="*/ 2177615 w 3619883"/>
                <a:gd name="connsiteY50" fmla="*/ 119007 h 4275461"/>
                <a:gd name="connsiteX51" fmla="*/ 2255883 w 3619883"/>
                <a:gd name="connsiteY51" fmla="*/ 99047 h 4275461"/>
                <a:gd name="connsiteX52" fmla="*/ 2344622 w 3619883"/>
                <a:gd name="connsiteY52" fmla="*/ 91388 h 4275461"/>
                <a:gd name="connsiteX53" fmla="*/ 2455682 w 3619883"/>
                <a:gd name="connsiteY53" fmla="*/ 78869 h 4275461"/>
                <a:gd name="connsiteX54" fmla="*/ 2632609 w 3619883"/>
                <a:gd name="connsiteY54" fmla="*/ 75338 h 4275461"/>
                <a:gd name="connsiteX55" fmla="*/ 2742291 w 3619883"/>
                <a:gd name="connsiteY55" fmla="*/ 92282 h 4275461"/>
                <a:gd name="connsiteX56" fmla="*/ 2851974 w 3619883"/>
                <a:gd name="connsiteY56" fmla="*/ 109227 h 4275461"/>
                <a:gd name="connsiteX57" fmla="*/ 2907643 w 3619883"/>
                <a:gd name="connsiteY57" fmla="*/ 100020 h 4275461"/>
                <a:gd name="connsiteX58" fmla="*/ 2944022 w 3619883"/>
                <a:gd name="connsiteY58" fmla="*/ 30853 h 4275461"/>
                <a:gd name="connsiteX59" fmla="*/ 3022289 w 3619883"/>
                <a:gd name="connsiteY59" fmla="*/ 10893 h 4275461"/>
                <a:gd name="connsiteX60" fmla="*/ 3054807 w 3619883"/>
                <a:gd name="connsiteY60" fmla="*/ 24226 h 4275461"/>
                <a:gd name="connsiteX61" fmla="*/ 3141892 w 3619883"/>
                <a:gd name="connsiteY61" fmla="*/ 51925 h 4275461"/>
                <a:gd name="connsiteX62" fmla="*/ 3185711 w 3619883"/>
                <a:gd name="connsiteY62" fmla="*/ 59881 h 4275461"/>
                <a:gd name="connsiteX63" fmla="*/ 3219056 w 3619883"/>
                <a:gd name="connsiteY63" fmla="*/ 55536 h 4275461"/>
                <a:gd name="connsiteX64" fmla="*/ 3263425 w 3619883"/>
                <a:gd name="connsiteY64" fmla="*/ 51706 h 4275461"/>
                <a:gd name="connsiteX65" fmla="*/ 3296219 w 3619883"/>
                <a:gd name="connsiteY65" fmla="*/ 59147 h 4275461"/>
                <a:gd name="connsiteX66" fmla="*/ 3319094 w 3619883"/>
                <a:gd name="connsiteY66" fmla="*/ 42500 h 4275461"/>
                <a:gd name="connsiteX67" fmla="*/ 3420511 w 3619883"/>
                <a:gd name="connsiteY67" fmla="*/ 0 h 4275461"/>
                <a:gd name="connsiteX68" fmla="*/ 3453305 w 3619883"/>
                <a:gd name="connsiteY68" fmla="*/ 7440 h 4275461"/>
                <a:gd name="connsiteX69" fmla="*/ 3496571 w 3619883"/>
                <a:gd name="connsiteY69" fmla="*/ 27182 h 4275461"/>
                <a:gd name="connsiteX70" fmla="*/ 3602117 w 3619883"/>
                <a:gd name="connsiteY70" fmla="*/ 132521 h 4275461"/>
                <a:gd name="connsiteX71" fmla="*/ 3619883 w 3619883"/>
                <a:gd name="connsiteY71" fmla="*/ 140049 h 4275461"/>
                <a:gd name="connsiteX72" fmla="*/ 3619883 w 3619883"/>
                <a:gd name="connsiteY72" fmla="*/ 755612 h 4275461"/>
                <a:gd name="connsiteX0" fmla="*/ 3619883 w 3619883"/>
                <a:gd name="connsiteY0" fmla="*/ 755612 h 4275461"/>
                <a:gd name="connsiteX1" fmla="*/ 2690646 w 3619883"/>
                <a:gd name="connsiteY1" fmla="*/ 4275461 h 4275461"/>
                <a:gd name="connsiteX2" fmla="*/ 2511710 w 3619883"/>
                <a:gd name="connsiteY2" fmla="*/ 4275461 h 4275461"/>
                <a:gd name="connsiteX3" fmla="*/ 2337697 w 3619883"/>
                <a:gd name="connsiteY3" fmla="*/ 4275461 h 4275461"/>
                <a:gd name="connsiteX4" fmla="*/ 2150155 w 3619883"/>
                <a:gd name="connsiteY4" fmla="*/ 4275461 h 4275461"/>
                <a:gd name="connsiteX5" fmla="*/ 2079759 w 3619883"/>
                <a:gd name="connsiteY5" fmla="*/ 4275461 h 4275461"/>
                <a:gd name="connsiteX6" fmla="*/ 1824703 w 3619883"/>
                <a:gd name="connsiteY6" fmla="*/ 4275461 h 4275461"/>
                <a:gd name="connsiteX7" fmla="*/ 1796694 w 3619883"/>
                <a:gd name="connsiteY7" fmla="*/ 4275461 h 4275461"/>
                <a:gd name="connsiteX8" fmla="*/ 1558844 w 3619883"/>
                <a:gd name="connsiteY8" fmla="*/ 4275461 h 4275461"/>
                <a:gd name="connsiteX9" fmla="*/ 1427396 w 3619883"/>
                <a:gd name="connsiteY9" fmla="*/ 4275461 h 4275461"/>
                <a:gd name="connsiteX10" fmla="*/ 1210751 w 3619883"/>
                <a:gd name="connsiteY10" fmla="*/ 4275461 h 4275461"/>
                <a:gd name="connsiteX11" fmla="*/ 1140354 w 3619883"/>
                <a:gd name="connsiteY11" fmla="*/ 4275461 h 4275461"/>
                <a:gd name="connsiteX12" fmla="*/ 953807 w 3619883"/>
                <a:gd name="connsiteY12" fmla="*/ 4275461 h 4275461"/>
                <a:gd name="connsiteX13" fmla="*/ 829432 w 3619883"/>
                <a:gd name="connsiteY13" fmla="*/ 4275461 h 4275461"/>
                <a:gd name="connsiteX14" fmla="*/ 611484 w 3619883"/>
                <a:gd name="connsiteY14" fmla="*/ 4275461 h 4275461"/>
                <a:gd name="connsiteX15" fmla="*/ 573998 w 3619883"/>
                <a:gd name="connsiteY15" fmla="*/ 4275461 h 4275461"/>
                <a:gd name="connsiteX16" fmla="*/ 336164 w 3619883"/>
                <a:gd name="connsiteY16" fmla="*/ 4275461 h 4275461"/>
                <a:gd name="connsiteX17" fmla="*/ 189322 w 3619883"/>
                <a:gd name="connsiteY17" fmla="*/ 4275461 h 4275461"/>
                <a:gd name="connsiteX18" fmla="*/ 0 w 3619883"/>
                <a:gd name="connsiteY18" fmla="*/ 4275461 h 4275461"/>
                <a:gd name="connsiteX19" fmla="*/ 0 w 3619883"/>
                <a:gd name="connsiteY19" fmla="*/ 42229 h 4275461"/>
                <a:gd name="connsiteX20" fmla="*/ 42464 w 3619883"/>
                <a:gd name="connsiteY20" fmla="*/ 40518 h 4275461"/>
                <a:gd name="connsiteX21" fmla="*/ 137733 w 3619883"/>
                <a:gd name="connsiteY21" fmla="*/ 35355 h 4275461"/>
                <a:gd name="connsiteX22" fmla="*/ 270565 w 3619883"/>
                <a:gd name="connsiteY22" fmla="*/ 29759 h 4275461"/>
                <a:gd name="connsiteX23" fmla="*/ 479734 w 3619883"/>
                <a:gd name="connsiteY23" fmla="*/ 45455 h 4275461"/>
                <a:gd name="connsiteX24" fmla="*/ 524103 w 3619883"/>
                <a:gd name="connsiteY24" fmla="*/ 41625 h 4275461"/>
                <a:gd name="connsiteX25" fmla="*/ 624416 w 3619883"/>
                <a:gd name="connsiteY25" fmla="*/ 22696 h 4275461"/>
                <a:gd name="connsiteX26" fmla="*/ 657762 w 3619883"/>
                <a:gd name="connsiteY26" fmla="*/ 18351 h 4275461"/>
                <a:gd name="connsiteX27" fmla="*/ 690557 w 3619883"/>
                <a:gd name="connsiteY27" fmla="*/ 25792 h 4275461"/>
                <a:gd name="connsiteX28" fmla="*/ 745123 w 3619883"/>
                <a:gd name="connsiteY28" fmla="*/ 40157 h 4275461"/>
                <a:gd name="connsiteX29" fmla="*/ 789493 w 3619883"/>
                <a:gd name="connsiteY29" fmla="*/ 36327 h 4275461"/>
                <a:gd name="connsiteX30" fmla="*/ 854255 w 3619883"/>
                <a:gd name="connsiteY30" fmla="*/ 68887 h 4275461"/>
                <a:gd name="connsiteX31" fmla="*/ 897520 w 3619883"/>
                <a:gd name="connsiteY31" fmla="*/ 88629 h 4275461"/>
                <a:gd name="connsiteX32" fmla="*/ 940510 w 3619883"/>
                <a:gd name="connsiteY32" fmla="*/ 114265 h 4275461"/>
                <a:gd name="connsiteX33" fmla="*/ 1082712 w 3619883"/>
                <a:gd name="connsiteY33" fmla="*/ 144543 h 4275461"/>
                <a:gd name="connsiteX34" fmla="*/ 1205348 w 3619883"/>
                <a:gd name="connsiteY34" fmla="*/ 120753 h 4275461"/>
                <a:gd name="connsiteX35" fmla="*/ 1271764 w 3619883"/>
                <a:gd name="connsiteY35" fmla="*/ 117956 h 4275461"/>
                <a:gd name="connsiteX36" fmla="*/ 1315583 w 3619883"/>
                <a:gd name="connsiteY36" fmla="*/ 125912 h 4275461"/>
                <a:gd name="connsiteX37" fmla="*/ 1359125 w 3619883"/>
                <a:gd name="connsiteY37" fmla="*/ 139761 h 4275461"/>
                <a:gd name="connsiteX38" fmla="*/ 1391919 w 3619883"/>
                <a:gd name="connsiteY38" fmla="*/ 147202 h 4275461"/>
                <a:gd name="connsiteX39" fmla="*/ 1436563 w 3619883"/>
                <a:gd name="connsiteY39" fmla="*/ 137480 h 4275461"/>
                <a:gd name="connsiteX40" fmla="*/ 1471566 w 3619883"/>
                <a:gd name="connsiteY40" fmla="*/ 97777 h 4275461"/>
                <a:gd name="connsiteX41" fmla="*/ 1505739 w 3619883"/>
                <a:gd name="connsiteY41" fmla="*/ 75753 h 4275461"/>
                <a:gd name="connsiteX42" fmla="*/ 1590891 w 3619883"/>
                <a:gd name="connsiteY42" fmla="*/ 144702 h 4275461"/>
                <a:gd name="connsiteX43" fmla="*/ 1625616 w 3619883"/>
                <a:gd name="connsiteY43" fmla="*/ 110893 h 4275461"/>
                <a:gd name="connsiteX44" fmla="*/ 1658964 w 3619883"/>
                <a:gd name="connsiteY44" fmla="*/ 106547 h 4275461"/>
                <a:gd name="connsiteX45" fmla="*/ 1746598 w 3619883"/>
                <a:gd name="connsiteY45" fmla="*/ 122460 h 4275461"/>
                <a:gd name="connsiteX46" fmla="*/ 1811913 w 3619883"/>
                <a:gd name="connsiteY46" fmla="*/ 143234 h 4275461"/>
                <a:gd name="connsiteX47" fmla="*/ 1856557 w 3619883"/>
                <a:gd name="connsiteY47" fmla="*/ 133511 h 4275461"/>
                <a:gd name="connsiteX48" fmla="*/ 2066003 w 3619883"/>
                <a:gd name="connsiteY48" fmla="*/ 143313 h 4275461"/>
                <a:gd name="connsiteX49" fmla="*/ 2177615 w 3619883"/>
                <a:gd name="connsiteY49" fmla="*/ 119007 h 4275461"/>
                <a:gd name="connsiteX50" fmla="*/ 2255883 w 3619883"/>
                <a:gd name="connsiteY50" fmla="*/ 99047 h 4275461"/>
                <a:gd name="connsiteX51" fmla="*/ 2344622 w 3619883"/>
                <a:gd name="connsiteY51" fmla="*/ 91388 h 4275461"/>
                <a:gd name="connsiteX52" fmla="*/ 2455682 w 3619883"/>
                <a:gd name="connsiteY52" fmla="*/ 78869 h 4275461"/>
                <a:gd name="connsiteX53" fmla="*/ 2632609 w 3619883"/>
                <a:gd name="connsiteY53" fmla="*/ 75338 h 4275461"/>
                <a:gd name="connsiteX54" fmla="*/ 2742291 w 3619883"/>
                <a:gd name="connsiteY54" fmla="*/ 92282 h 4275461"/>
                <a:gd name="connsiteX55" fmla="*/ 2851974 w 3619883"/>
                <a:gd name="connsiteY55" fmla="*/ 109227 h 4275461"/>
                <a:gd name="connsiteX56" fmla="*/ 2907643 w 3619883"/>
                <a:gd name="connsiteY56" fmla="*/ 100020 h 4275461"/>
                <a:gd name="connsiteX57" fmla="*/ 2944022 w 3619883"/>
                <a:gd name="connsiteY57" fmla="*/ 30853 h 4275461"/>
                <a:gd name="connsiteX58" fmla="*/ 3022289 w 3619883"/>
                <a:gd name="connsiteY58" fmla="*/ 10893 h 4275461"/>
                <a:gd name="connsiteX59" fmla="*/ 3054807 w 3619883"/>
                <a:gd name="connsiteY59" fmla="*/ 24226 h 4275461"/>
                <a:gd name="connsiteX60" fmla="*/ 3141892 w 3619883"/>
                <a:gd name="connsiteY60" fmla="*/ 51925 h 4275461"/>
                <a:gd name="connsiteX61" fmla="*/ 3185711 w 3619883"/>
                <a:gd name="connsiteY61" fmla="*/ 59881 h 4275461"/>
                <a:gd name="connsiteX62" fmla="*/ 3219056 w 3619883"/>
                <a:gd name="connsiteY62" fmla="*/ 55536 h 4275461"/>
                <a:gd name="connsiteX63" fmla="*/ 3263425 w 3619883"/>
                <a:gd name="connsiteY63" fmla="*/ 51706 h 4275461"/>
                <a:gd name="connsiteX64" fmla="*/ 3296219 w 3619883"/>
                <a:gd name="connsiteY64" fmla="*/ 59147 h 4275461"/>
                <a:gd name="connsiteX65" fmla="*/ 3319094 w 3619883"/>
                <a:gd name="connsiteY65" fmla="*/ 42500 h 4275461"/>
                <a:gd name="connsiteX66" fmla="*/ 3420511 w 3619883"/>
                <a:gd name="connsiteY66" fmla="*/ 0 h 4275461"/>
                <a:gd name="connsiteX67" fmla="*/ 3453305 w 3619883"/>
                <a:gd name="connsiteY67" fmla="*/ 7440 h 4275461"/>
                <a:gd name="connsiteX68" fmla="*/ 3496571 w 3619883"/>
                <a:gd name="connsiteY68" fmla="*/ 27182 h 4275461"/>
                <a:gd name="connsiteX69" fmla="*/ 3602117 w 3619883"/>
                <a:gd name="connsiteY69" fmla="*/ 132521 h 4275461"/>
                <a:gd name="connsiteX70" fmla="*/ 3619883 w 3619883"/>
                <a:gd name="connsiteY70" fmla="*/ 140049 h 4275461"/>
                <a:gd name="connsiteX71" fmla="*/ 3619883 w 3619883"/>
                <a:gd name="connsiteY71" fmla="*/ 755612 h 4275461"/>
                <a:gd name="connsiteX0" fmla="*/ 3619883 w 3619883"/>
                <a:gd name="connsiteY0" fmla="*/ 755612 h 4275461"/>
                <a:gd name="connsiteX1" fmla="*/ 2511710 w 3619883"/>
                <a:gd name="connsiteY1" fmla="*/ 4275461 h 4275461"/>
                <a:gd name="connsiteX2" fmla="*/ 2337697 w 3619883"/>
                <a:gd name="connsiteY2" fmla="*/ 4275461 h 4275461"/>
                <a:gd name="connsiteX3" fmla="*/ 2150155 w 3619883"/>
                <a:gd name="connsiteY3" fmla="*/ 4275461 h 4275461"/>
                <a:gd name="connsiteX4" fmla="*/ 2079759 w 3619883"/>
                <a:gd name="connsiteY4" fmla="*/ 4275461 h 4275461"/>
                <a:gd name="connsiteX5" fmla="*/ 1824703 w 3619883"/>
                <a:gd name="connsiteY5" fmla="*/ 4275461 h 4275461"/>
                <a:gd name="connsiteX6" fmla="*/ 1796694 w 3619883"/>
                <a:gd name="connsiteY6" fmla="*/ 4275461 h 4275461"/>
                <a:gd name="connsiteX7" fmla="*/ 1558844 w 3619883"/>
                <a:gd name="connsiteY7" fmla="*/ 4275461 h 4275461"/>
                <a:gd name="connsiteX8" fmla="*/ 1427396 w 3619883"/>
                <a:gd name="connsiteY8" fmla="*/ 4275461 h 4275461"/>
                <a:gd name="connsiteX9" fmla="*/ 1210751 w 3619883"/>
                <a:gd name="connsiteY9" fmla="*/ 4275461 h 4275461"/>
                <a:gd name="connsiteX10" fmla="*/ 1140354 w 3619883"/>
                <a:gd name="connsiteY10" fmla="*/ 4275461 h 4275461"/>
                <a:gd name="connsiteX11" fmla="*/ 953807 w 3619883"/>
                <a:gd name="connsiteY11" fmla="*/ 4275461 h 4275461"/>
                <a:gd name="connsiteX12" fmla="*/ 829432 w 3619883"/>
                <a:gd name="connsiteY12" fmla="*/ 4275461 h 4275461"/>
                <a:gd name="connsiteX13" fmla="*/ 611484 w 3619883"/>
                <a:gd name="connsiteY13" fmla="*/ 4275461 h 4275461"/>
                <a:gd name="connsiteX14" fmla="*/ 573998 w 3619883"/>
                <a:gd name="connsiteY14" fmla="*/ 4275461 h 4275461"/>
                <a:gd name="connsiteX15" fmla="*/ 336164 w 3619883"/>
                <a:gd name="connsiteY15" fmla="*/ 4275461 h 4275461"/>
                <a:gd name="connsiteX16" fmla="*/ 189322 w 3619883"/>
                <a:gd name="connsiteY16" fmla="*/ 4275461 h 4275461"/>
                <a:gd name="connsiteX17" fmla="*/ 0 w 3619883"/>
                <a:gd name="connsiteY17" fmla="*/ 4275461 h 4275461"/>
                <a:gd name="connsiteX18" fmla="*/ 0 w 3619883"/>
                <a:gd name="connsiteY18" fmla="*/ 42229 h 4275461"/>
                <a:gd name="connsiteX19" fmla="*/ 42464 w 3619883"/>
                <a:gd name="connsiteY19" fmla="*/ 40518 h 4275461"/>
                <a:gd name="connsiteX20" fmla="*/ 137733 w 3619883"/>
                <a:gd name="connsiteY20" fmla="*/ 35355 h 4275461"/>
                <a:gd name="connsiteX21" fmla="*/ 270565 w 3619883"/>
                <a:gd name="connsiteY21" fmla="*/ 29759 h 4275461"/>
                <a:gd name="connsiteX22" fmla="*/ 479734 w 3619883"/>
                <a:gd name="connsiteY22" fmla="*/ 45455 h 4275461"/>
                <a:gd name="connsiteX23" fmla="*/ 524103 w 3619883"/>
                <a:gd name="connsiteY23" fmla="*/ 41625 h 4275461"/>
                <a:gd name="connsiteX24" fmla="*/ 624416 w 3619883"/>
                <a:gd name="connsiteY24" fmla="*/ 22696 h 4275461"/>
                <a:gd name="connsiteX25" fmla="*/ 657762 w 3619883"/>
                <a:gd name="connsiteY25" fmla="*/ 18351 h 4275461"/>
                <a:gd name="connsiteX26" fmla="*/ 690557 w 3619883"/>
                <a:gd name="connsiteY26" fmla="*/ 25792 h 4275461"/>
                <a:gd name="connsiteX27" fmla="*/ 745123 w 3619883"/>
                <a:gd name="connsiteY27" fmla="*/ 40157 h 4275461"/>
                <a:gd name="connsiteX28" fmla="*/ 789493 w 3619883"/>
                <a:gd name="connsiteY28" fmla="*/ 36327 h 4275461"/>
                <a:gd name="connsiteX29" fmla="*/ 854255 w 3619883"/>
                <a:gd name="connsiteY29" fmla="*/ 68887 h 4275461"/>
                <a:gd name="connsiteX30" fmla="*/ 897520 w 3619883"/>
                <a:gd name="connsiteY30" fmla="*/ 88629 h 4275461"/>
                <a:gd name="connsiteX31" fmla="*/ 940510 w 3619883"/>
                <a:gd name="connsiteY31" fmla="*/ 114265 h 4275461"/>
                <a:gd name="connsiteX32" fmla="*/ 1082712 w 3619883"/>
                <a:gd name="connsiteY32" fmla="*/ 144543 h 4275461"/>
                <a:gd name="connsiteX33" fmla="*/ 1205348 w 3619883"/>
                <a:gd name="connsiteY33" fmla="*/ 120753 h 4275461"/>
                <a:gd name="connsiteX34" fmla="*/ 1271764 w 3619883"/>
                <a:gd name="connsiteY34" fmla="*/ 117956 h 4275461"/>
                <a:gd name="connsiteX35" fmla="*/ 1315583 w 3619883"/>
                <a:gd name="connsiteY35" fmla="*/ 125912 h 4275461"/>
                <a:gd name="connsiteX36" fmla="*/ 1359125 w 3619883"/>
                <a:gd name="connsiteY36" fmla="*/ 139761 h 4275461"/>
                <a:gd name="connsiteX37" fmla="*/ 1391919 w 3619883"/>
                <a:gd name="connsiteY37" fmla="*/ 147202 h 4275461"/>
                <a:gd name="connsiteX38" fmla="*/ 1436563 w 3619883"/>
                <a:gd name="connsiteY38" fmla="*/ 137480 h 4275461"/>
                <a:gd name="connsiteX39" fmla="*/ 1471566 w 3619883"/>
                <a:gd name="connsiteY39" fmla="*/ 97777 h 4275461"/>
                <a:gd name="connsiteX40" fmla="*/ 1505739 w 3619883"/>
                <a:gd name="connsiteY40" fmla="*/ 75753 h 4275461"/>
                <a:gd name="connsiteX41" fmla="*/ 1590891 w 3619883"/>
                <a:gd name="connsiteY41" fmla="*/ 144702 h 4275461"/>
                <a:gd name="connsiteX42" fmla="*/ 1625616 w 3619883"/>
                <a:gd name="connsiteY42" fmla="*/ 110893 h 4275461"/>
                <a:gd name="connsiteX43" fmla="*/ 1658964 w 3619883"/>
                <a:gd name="connsiteY43" fmla="*/ 106547 h 4275461"/>
                <a:gd name="connsiteX44" fmla="*/ 1746598 w 3619883"/>
                <a:gd name="connsiteY44" fmla="*/ 122460 h 4275461"/>
                <a:gd name="connsiteX45" fmla="*/ 1811913 w 3619883"/>
                <a:gd name="connsiteY45" fmla="*/ 143234 h 4275461"/>
                <a:gd name="connsiteX46" fmla="*/ 1856557 w 3619883"/>
                <a:gd name="connsiteY46" fmla="*/ 133511 h 4275461"/>
                <a:gd name="connsiteX47" fmla="*/ 2066003 w 3619883"/>
                <a:gd name="connsiteY47" fmla="*/ 143313 h 4275461"/>
                <a:gd name="connsiteX48" fmla="*/ 2177615 w 3619883"/>
                <a:gd name="connsiteY48" fmla="*/ 119007 h 4275461"/>
                <a:gd name="connsiteX49" fmla="*/ 2255883 w 3619883"/>
                <a:gd name="connsiteY49" fmla="*/ 99047 h 4275461"/>
                <a:gd name="connsiteX50" fmla="*/ 2344622 w 3619883"/>
                <a:gd name="connsiteY50" fmla="*/ 91388 h 4275461"/>
                <a:gd name="connsiteX51" fmla="*/ 2455682 w 3619883"/>
                <a:gd name="connsiteY51" fmla="*/ 78869 h 4275461"/>
                <a:gd name="connsiteX52" fmla="*/ 2632609 w 3619883"/>
                <a:gd name="connsiteY52" fmla="*/ 75338 h 4275461"/>
                <a:gd name="connsiteX53" fmla="*/ 2742291 w 3619883"/>
                <a:gd name="connsiteY53" fmla="*/ 92282 h 4275461"/>
                <a:gd name="connsiteX54" fmla="*/ 2851974 w 3619883"/>
                <a:gd name="connsiteY54" fmla="*/ 109227 h 4275461"/>
                <a:gd name="connsiteX55" fmla="*/ 2907643 w 3619883"/>
                <a:gd name="connsiteY55" fmla="*/ 100020 h 4275461"/>
                <a:gd name="connsiteX56" fmla="*/ 2944022 w 3619883"/>
                <a:gd name="connsiteY56" fmla="*/ 30853 h 4275461"/>
                <a:gd name="connsiteX57" fmla="*/ 3022289 w 3619883"/>
                <a:gd name="connsiteY57" fmla="*/ 10893 h 4275461"/>
                <a:gd name="connsiteX58" fmla="*/ 3054807 w 3619883"/>
                <a:gd name="connsiteY58" fmla="*/ 24226 h 4275461"/>
                <a:gd name="connsiteX59" fmla="*/ 3141892 w 3619883"/>
                <a:gd name="connsiteY59" fmla="*/ 51925 h 4275461"/>
                <a:gd name="connsiteX60" fmla="*/ 3185711 w 3619883"/>
                <a:gd name="connsiteY60" fmla="*/ 59881 h 4275461"/>
                <a:gd name="connsiteX61" fmla="*/ 3219056 w 3619883"/>
                <a:gd name="connsiteY61" fmla="*/ 55536 h 4275461"/>
                <a:gd name="connsiteX62" fmla="*/ 3263425 w 3619883"/>
                <a:gd name="connsiteY62" fmla="*/ 51706 h 4275461"/>
                <a:gd name="connsiteX63" fmla="*/ 3296219 w 3619883"/>
                <a:gd name="connsiteY63" fmla="*/ 59147 h 4275461"/>
                <a:gd name="connsiteX64" fmla="*/ 3319094 w 3619883"/>
                <a:gd name="connsiteY64" fmla="*/ 42500 h 4275461"/>
                <a:gd name="connsiteX65" fmla="*/ 3420511 w 3619883"/>
                <a:gd name="connsiteY65" fmla="*/ 0 h 4275461"/>
                <a:gd name="connsiteX66" fmla="*/ 3453305 w 3619883"/>
                <a:gd name="connsiteY66" fmla="*/ 7440 h 4275461"/>
                <a:gd name="connsiteX67" fmla="*/ 3496571 w 3619883"/>
                <a:gd name="connsiteY67" fmla="*/ 27182 h 4275461"/>
                <a:gd name="connsiteX68" fmla="*/ 3602117 w 3619883"/>
                <a:gd name="connsiteY68" fmla="*/ 132521 h 4275461"/>
                <a:gd name="connsiteX69" fmla="*/ 3619883 w 3619883"/>
                <a:gd name="connsiteY69" fmla="*/ 140049 h 4275461"/>
                <a:gd name="connsiteX70" fmla="*/ 3619883 w 3619883"/>
                <a:gd name="connsiteY70" fmla="*/ 755612 h 4275461"/>
                <a:gd name="connsiteX0" fmla="*/ 3619883 w 3619883"/>
                <a:gd name="connsiteY0" fmla="*/ 755612 h 4275461"/>
                <a:gd name="connsiteX1" fmla="*/ 2337697 w 3619883"/>
                <a:gd name="connsiteY1" fmla="*/ 4275461 h 4275461"/>
                <a:gd name="connsiteX2" fmla="*/ 2150155 w 3619883"/>
                <a:gd name="connsiteY2" fmla="*/ 4275461 h 4275461"/>
                <a:gd name="connsiteX3" fmla="*/ 2079759 w 3619883"/>
                <a:gd name="connsiteY3" fmla="*/ 4275461 h 4275461"/>
                <a:gd name="connsiteX4" fmla="*/ 1824703 w 3619883"/>
                <a:gd name="connsiteY4" fmla="*/ 4275461 h 4275461"/>
                <a:gd name="connsiteX5" fmla="*/ 1796694 w 3619883"/>
                <a:gd name="connsiteY5" fmla="*/ 4275461 h 4275461"/>
                <a:gd name="connsiteX6" fmla="*/ 1558844 w 3619883"/>
                <a:gd name="connsiteY6" fmla="*/ 4275461 h 4275461"/>
                <a:gd name="connsiteX7" fmla="*/ 1427396 w 3619883"/>
                <a:gd name="connsiteY7" fmla="*/ 4275461 h 4275461"/>
                <a:gd name="connsiteX8" fmla="*/ 1210751 w 3619883"/>
                <a:gd name="connsiteY8" fmla="*/ 4275461 h 4275461"/>
                <a:gd name="connsiteX9" fmla="*/ 1140354 w 3619883"/>
                <a:gd name="connsiteY9" fmla="*/ 4275461 h 4275461"/>
                <a:gd name="connsiteX10" fmla="*/ 953807 w 3619883"/>
                <a:gd name="connsiteY10" fmla="*/ 4275461 h 4275461"/>
                <a:gd name="connsiteX11" fmla="*/ 829432 w 3619883"/>
                <a:gd name="connsiteY11" fmla="*/ 4275461 h 4275461"/>
                <a:gd name="connsiteX12" fmla="*/ 611484 w 3619883"/>
                <a:gd name="connsiteY12" fmla="*/ 4275461 h 4275461"/>
                <a:gd name="connsiteX13" fmla="*/ 573998 w 3619883"/>
                <a:gd name="connsiteY13" fmla="*/ 4275461 h 4275461"/>
                <a:gd name="connsiteX14" fmla="*/ 336164 w 3619883"/>
                <a:gd name="connsiteY14" fmla="*/ 4275461 h 4275461"/>
                <a:gd name="connsiteX15" fmla="*/ 189322 w 3619883"/>
                <a:gd name="connsiteY15" fmla="*/ 4275461 h 4275461"/>
                <a:gd name="connsiteX16" fmla="*/ 0 w 3619883"/>
                <a:gd name="connsiteY16" fmla="*/ 4275461 h 4275461"/>
                <a:gd name="connsiteX17" fmla="*/ 0 w 3619883"/>
                <a:gd name="connsiteY17" fmla="*/ 42229 h 4275461"/>
                <a:gd name="connsiteX18" fmla="*/ 42464 w 3619883"/>
                <a:gd name="connsiteY18" fmla="*/ 40518 h 4275461"/>
                <a:gd name="connsiteX19" fmla="*/ 137733 w 3619883"/>
                <a:gd name="connsiteY19" fmla="*/ 35355 h 4275461"/>
                <a:gd name="connsiteX20" fmla="*/ 270565 w 3619883"/>
                <a:gd name="connsiteY20" fmla="*/ 29759 h 4275461"/>
                <a:gd name="connsiteX21" fmla="*/ 479734 w 3619883"/>
                <a:gd name="connsiteY21" fmla="*/ 45455 h 4275461"/>
                <a:gd name="connsiteX22" fmla="*/ 524103 w 3619883"/>
                <a:gd name="connsiteY22" fmla="*/ 41625 h 4275461"/>
                <a:gd name="connsiteX23" fmla="*/ 624416 w 3619883"/>
                <a:gd name="connsiteY23" fmla="*/ 22696 h 4275461"/>
                <a:gd name="connsiteX24" fmla="*/ 657762 w 3619883"/>
                <a:gd name="connsiteY24" fmla="*/ 18351 h 4275461"/>
                <a:gd name="connsiteX25" fmla="*/ 690557 w 3619883"/>
                <a:gd name="connsiteY25" fmla="*/ 25792 h 4275461"/>
                <a:gd name="connsiteX26" fmla="*/ 745123 w 3619883"/>
                <a:gd name="connsiteY26" fmla="*/ 40157 h 4275461"/>
                <a:gd name="connsiteX27" fmla="*/ 789493 w 3619883"/>
                <a:gd name="connsiteY27" fmla="*/ 36327 h 4275461"/>
                <a:gd name="connsiteX28" fmla="*/ 854255 w 3619883"/>
                <a:gd name="connsiteY28" fmla="*/ 68887 h 4275461"/>
                <a:gd name="connsiteX29" fmla="*/ 897520 w 3619883"/>
                <a:gd name="connsiteY29" fmla="*/ 88629 h 4275461"/>
                <a:gd name="connsiteX30" fmla="*/ 940510 w 3619883"/>
                <a:gd name="connsiteY30" fmla="*/ 114265 h 4275461"/>
                <a:gd name="connsiteX31" fmla="*/ 1082712 w 3619883"/>
                <a:gd name="connsiteY31" fmla="*/ 144543 h 4275461"/>
                <a:gd name="connsiteX32" fmla="*/ 1205348 w 3619883"/>
                <a:gd name="connsiteY32" fmla="*/ 120753 h 4275461"/>
                <a:gd name="connsiteX33" fmla="*/ 1271764 w 3619883"/>
                <a:gd name="connsiteY33" fmla="*/ 117956 h 4275461"/>
                <a:gd name="connsiteX34" fmla="*/ 1315583 w 3619883"/>
                <a:gd name="connsiteY34" fmla="*/ 125912 h 4275461"/>
                <a:gd name="connsiteX35" fmla="*/ 1359125 w 3619883"/>
                <a:gd name="connsiteY35" fmla="*/ 139761 h 4275461"/>
                <a:gd name="connsiteX36" fmla="*/ 1391919 w 3619883"/>
                <a:gd name="connsiteY36" fmla="*/ 147202 h 4275461"/>
                <a:gd name="connsiteX37" fmla="*/ 1436563 w 3619883"/>
                <a:gd name="connsiteY37" fmla="*/ 137480 h 4275461"/>
                <a:gd name="connsiteX38" fmla="*/ 1471566 w 3619883"/>
                <a:gd name="connsiteY38" fmla="*/ 97777 h 4275461"/>
                <a:gd name="connsiteX39" fmla="*/ 1505739 w 3619883"/>
                <a:gd name="connsiteY39" fmla="*/ 75753 h 4275461"/>
                <a:gd name="connsiteX40" fmla="*/ 1590891 w 3619883"/>
                <a:gd name="connsiteY40" fmla="*/ 144702 h 4275461"/>
                <a:gd name="connsiteX41" fmla="*/ 1625616 w 3619883"/>
                <a:gd name="connsiteY41" fmla="*/ 110893 h 4275461"/>
                <a:gd name="connsiteX42" fmla="*/ 1658964 w 3619883"/>
                <a:gd name="connsiteY42" fmla="*/ 106547 h 4275461"/>
                <a:gd name="connsiteX43" fmla="*/ 1746598 w 3619883"/>
                <a:gd name="connsiteY43" fmla="*/ 122460 h 4275461"/>
                <a:gd name="connsiteX44" fmla="*/ 1811913 w 3619883"/>
                <a:gd name="connsiteY44" fmla="*/ 143234 h 4275461"/>
                <a:gd name="connsiteX45" fmla="*/ 1856557 w 3619883"/>
                <a:gd name="connsiteY45" fmla="*/ 133511 h 4275461"/>
                <a:gd name="connsiteX46" fmla="*/ 2066003 w 3619883"/>
                <a:gd name="connsiteY46" fmla="*/ 143313 h 4275461"/>
                <a:gd name="connsiteX47" fmla="*/ 2177615 w 3619883"/>
                <a:gd name="connsiteY47" fmla="*/ 119007 h 4275461"/>
                <a:gd name="connsiteX48" fmla="*/ 2255883 w 3619883"/>
                <a:gd name="connsiteY48" fmla="*/ 99047 h 4275461"/>
                <a:gd name="connsiteX49" fmla="*/ 2344622 w 3619883"/>
                <a:gd name="connsiteY49" fmla="*/ 91388 h 4275461"/>
                <a:gd name="connsiteX50" fmla="*/ 2455682 w 3619883"/>
                <a:gd name="connsiteY50" fmla="*/ 78869 h 4275461"/>
                <a:gd name="connsiteX51" fmla="*/ 2632609 w 3619883"/>
                <a:gd name="connsiteY51" fmla="*/ 75338 h 4275461"/>
                <a:gd name="connsiteX52" fmla="*/ 2742291 w 3619883"/>
                <a:gd name="connsiteY52" fmla="*/ 92282 h 4275461"/>
                <a:gd name="connsiteX53" fmla="*/ 2851974 w 3619883"/>
                <a:gd name="connsiteY53" fmla="*/ 109227 h 4275461"/>
                <a:gd name="connsiteX54" fmla="*/ 2907643 w 3619883"/>
                <a:gd name="connsiteY54" fmla="*/ 100020 h 4275461"/>
                <a:gd name="connsiteX55" fmla="*/ 2944022 w 3619883"/>
                <a:gd name="connsiteY55" fmla="*/ 30853 h 4275461"/>
                <a:gd name="connsiteX56" fmla="*/ 3022289 w 3619883"/>
                <a:gd name="connsiteY56" fmla="*/ 10893 h 4275461"/>
                <a:gd name="connsiteX57" fmla="*/ 3054807 w 3619883"/>
                <a:gd name="connsiteY57" fmla="*/ 24226 h 4275461"/>
                <a:gd name="connsiteX58" fmla="*/ 3141892 w 3619883"/>
                <a:gd name="connsiteY58" fmla="*/ 51925 h 4275461"/>
                <a:gd name="connsiteX59" fmla="*/ 3185711 w 3619883"/>
                <a:gd name="connsiteY59" fmla="*/ 59881 h 4275461"/>
                <a:gd name="connsiteX60" fmla="*/ 3219056 w 3619883"/>
                <a:gd name="connsiteY60" fmla="*/ 55536 h 4275461"/>
                <a:gd name="connsiteX61" fmla="*/ 3263425 w 3619883"/>
                <a:gd name="connsiteY61" fmla="*/ 51706 h 4275461"/>
                <a:gd name="connsiteX62" fmla="*/ 3296219 w 3619883"/>
                <a:gd name="connsiteY62" fmla="*/ 59147 h 4275461"/>
                <a:gd name="connsiteX63" fmla="*/ 3319094 w 3619883"/>
                <a:gd name="connsiteY63" fmla="*/ 42500 h 4275461"/>
                <a:gd name="connsiteX64" fmla="*/ 3420511 w 3619883"/>
                <a:gd name="connsiteY64" fmla="*/ 0 h 4275461"/>
                <a:gd name="connsiteX65" fmla="*/ 3453305 w 3619883"/>
                <a:gd name="connsiteY65" fmla="*/ 7440 h 4275461"/>
                <a:gd name="connsiteX66" fmla="*/ 3496571 w 3619883"/>
                <a:gd name="connsiteY66" fmla="*/ 27182 h 4275461"/>
                <a:gd name="connsiteX67" fmla="*/ 3602117 w 3619883"/>
                <a:gd name="connsiteY67" fmla="*/ 132521 h 4275461"/>
                <a:gd name="connsiteX68" fmla="*/ 3619883 w 3619883"/>
                <a:gd name="connsiteY68" fmla="*/ 140049 h 4275461"/>
                <a:gd name="connsiteX69" fmla="*/ 3619883 w 3619883"/>
                <a:gd name="connsiteY69" fmla="*/ 755612 h 4275461"/>
                <a:gd name="connsiteX0" fmla="*/ 3619883 w 3619883"/>
                <a:gd name="connsiteY0" fmla="*/ 755612 h 4275461"/>
                <a:gd name="connsiteX1" fmla="*/ 2150155 w 3619883"/>
                <a:gd name="connsiteY1" fmla="*/ 4275461 h 4275461"/>
                <a:gd name="connsiteX2" fmla="*/ 2079759 w 3619883"/>
                <a:gd name="connsiteY2" fmla="*/ 4275461 h 4275461"/>
                <a:gd name="connsiteX3" fmla="*/ 1824703 w 3619883"/>
                <a:gd name="connsiteY3" fmla="*/ 4275461 h 4275461"/>
                <a:gd name="connsiteX4" fmla="*/ 1796694 w 3619883"/>
                <a:gd name="connsiteY4" fmla="*/ 4275461 h 4275461"/>
                <a:gd name="connsiteX5" fmla="*/ 1558844 w 3619883"/>
                <a:gd name="connsiteY5" fmla="*/ 4275461 h 4275461"/>
                <a:gd name="connsiteX6" fmla="*/ 1427396 w 3619883"/>
                <a:gd name="connsiteY6" fmla="*/ 4275461 h 4275461"/>
                <a:gd name="connsiteX7" fmla="*/ 1210751 w 3619883"/>
                <a:gd name="connsiteY7" fmla="*/ 4275461 h 4275461"/>
                <a:gd name="connsiteX8" fmla="*/ 1140354 w 3619883"/>
                <a:gd name="connsiteY8" fmla="*/ 4275461 h 4275461"/>
                <a:gd name="connsiteX9" fmla="*/ 953807 w 3619883"/>
                <a:gd name="connsiteY9" fmla="*/ 4275461 h 4275461"/>
                <a:gd name="connsiteX10" fmla="*/ 829432 w 3619883"/>
                <a:gd name="connsiteY10" fmla="*/ 4275461 h 4275461"/>
                <a:gd name="connsiteX11" fmla="*/ 611484 w 3619883"/>
                <a:gd name="connsiteY11" fmla="*/ 4275461 h 4275461"/>
                <a:gd name="connsiteX12" fmla="*/ 573998 w 3619883"/>
                <a:gd name="connsiteY12" fmla="*/ 4275461 h 4275461"/>
                <a:gd name="connsiteX13" fmla="*/ 336164 w 3619883"/>
                <a:gd name="connsiteY13" fmla="*/ 4275461 h 4275461"/>
                <a:gd name="connsiteX14" fmla="*/ 189322 w 3619883"/>
                <a:gd name="connsiteY14" fmla="*/ 4275461 h 4275461"/>
                <a:gd name="connsiteX15" fmla="*/ 0 w 3619883"/>
                <a:gd name="connsiteY15" fmla="*/ 4275461 h 4275461"/>
                <a:gd name="connsiteX16" fmla="*/ 0 w 3619883"/>
                <a:gd name="connsiteY16" fmla="*/ 42229 h 4275461"/>
                <a:gd name="connsiteX17" fmla="*/ 42464 w 3619883"/>
                <a:gd name="connsiteY17" fmla="*/ 40518 h 4275461"/>
                <a:gd name="connsiteX18" fmla="*/ 137733 w 3619883"/>
                <a:gd name="connsiteY18" fmla="*/ 35355 h 4275461"/>
                <a:gd name="connsiteX19" fmla="*/ 270565 w 3619883"/>
                <a:gd name="connsiteY19" fmla="*/ 29759 h 4275461"/>
                <a:gd name="connsiteX20" fmla="*/ 479734 w 3619883"/>
                <a:gd name="connsiteY20" fmla="*/ 45455 h 4275461"/>
                <a:gd name="connsiteX21" fmla="*/ 524103 w 3619883"/>
                <a:gd name="connsiteY21" fmla="*/ 41625 h 4275461"/>
                <a:gd name="connsiteX22" fmla="*/ 624416 w 3619883"/>
                <a:gd name="connsiteY22" fmla="*/ 22696 h 4275461"/>
                <a:gd name="connsiteX23" fmla="*/ 657762 w 3619883"/>
                <a:gd name="connsiteY23" fmla="*/ 18351 h 4275461"/>
                <a:gd name="connsiteX24" fmla="*/ 690557 w 3619883"/>
                <a:gd name="connsiteY24" fmla="*/ 25792 h 4275461"/>
                <a:gd name="connsiteX25" fmla="*/ 745123 w 3619883"/>
                <a:gd name="connsiteY25" fmla="*/ 40157 h 4275461"/>
                <a:gd name="connsiteX26" fmla="*/ 789493 w 3619883"/>
                <a:gd name="connsiteY26" fmla="*/ 36327 h 4275461"/>
                <a:gd name="connsiteX27" fmla="*/ 854255 w 3619883"/>
                <a:gd name="connsiteY27" fmla="*/ 68887 h 4275461"/>
                <a:gd name="connsiteX28" fmla="*/ 897520 w 3619883"/>
                <a:gd name="connsiteY28" fmla="*/ 88629 h 4275461"/>
                <a:gd name="connsiteX29" fmla="*/ 940510 w 3619883"/>
                <a:gd name="connsiteY29" fmla="*/ 114265 h 4275461"/>
                <a:gd name="connsiteX30" fmla="*/ 1082712 w 3619883"/>
                <a:gd name="connsiteY30" fmla="*/ 144543 h 4275461"/>
                <a:gd name="connsiteX31" fmla="*/ 1205348 w 3619883"/>
                <a:gd name="connsiteY31" fmla="*/ 120753 h 4275461"/>
                <a:gd name="connsiteX32" fmla="*/ 1271764 w 3619883"/>
                <a:gd name="connsiteY32" fmla="*/ 117956 h 4275461"/>
                <a:gd name="connsiteX33" fmla="*/ 1315583 w 3619883"/>
                <a:gd name="connsiteY33" fmla="*/ 125912 h 4275461"/>
                <a:gd name="connsiteX34" fmla="*/ 1359125 w 3619883"/>
                <a:gd name="connsiteY34" fmla="*/ 139761 h 4275461"/>
                <a:gd name="connsiteX35" fmla="*/ 1391919 w 3619883"/>
                <a:gd name="connsiteY35" fmla="*/ 147202 h 4275461"/>
                <a:gd name="connsiteX36" fmla="*/ 1436563 w 3619883"/>
                <a:gd name="connsiteY36" fmla="*/ 137480 h 4275461"/>
                <a:gd name="connsiteX37" fmla="*/ 1471566 w 3619883"/>
                <a:gd name="connsiteY37" fmla="*/ 97777 h 4275461"/>
                <a:gd name="connsiteX38" fmla="*/ 1505739 w 3619883"/>
                <a:gd name="connsiteY38" fmla="*/ 75753 h 4275461"/>
                <a:gd name="connsiteX39" fmla="*/ 1590891 w 3619883"/>
                <a:gd name="connsiteY39" fmla="*/ 144702 h 4275461"/>
                <a:gd name="connsiteX40" fmla="*/ 1625616 w 3619883"/>
                <a:gd name="connsiteY40" fmla="*/ 110893 h 4275461"/>
                <a:gd name="connsiteX41" fmla="*/ 1658964 w 3619883"/>
                <a:gd name="connsiteY41" fmla="*/ 106547 h 4275461"/>
                <a:gd name="connsiteX42" fmla="*/ 1746598 w 3619883"/>
                <a:gd name="connsiteY42" fmla="*/ 122460 h 4275461"/>
                <a:gd name="connsiteX43" fmla="*/ 1811913 w 3619883"/>
                <a:gd name="connsiteY43" fmla="*/ 143234 h 4275461"/>
                <a:gd name="connsiteX44" fmla="*/ 1856557 w 3619883"/>
                <a:gd name="connsiteY44" fmla="*/ 133511 h 4275461"/>
                <a:gd name="connsiteX45" fmla="*/ 2066003 w 3619883"/>
                <a:gd name="connsiteY45" fmla="*/ 143313 h 4275461"/>
                <a:gd name="connsiteX46" fmla="*/ 2177615 w 3619883"/>
                <a:gd name="connsiteY46" fmla="*/ 119007 h 4275461"/>
                <a:gd name="connsiteX47" fmla="*/ 2255883 w 3619883"/>
                <a:gd name="connsiteY47" fmla="*/ 99047 h 4275461"/>
                <a:gd name="connsiteX48" fmla="*/ 2344622 w 3619883"/>
                <a:gd name="connsiteY48" fmla="*/ 91388 h 4275461"/>
                <a:gd name="connsiteX49" fmla="*/ 2455682 w 3619883"/>
                <a:gd name="connsiteY49" fmla="*/ 78869 h 4275461"/>
                <a:gd name="connsiteX50" fmla="*/ 2632609 w 3619883"/>
                <a:gd name="connsiteY50" fmla="*/ 75338 h 4275461"/>
                <a:gd name="connsiteX51" fmla="*/ 2742291 w 3619883"/>
                <a:gd name="connsiteY51" fmla="*/ 92282 h 4275461"/>
                <a:gd name="connsiteX52" fmla="*/ 2851974 w 3619883"/>
                <a:gd name="connsiteY52" fmla="*/ 109227 h 4275461"/>
                <a:gd name="connsiteX53" fmla="*/ 2907643 w 3619883"/>
                <a:gd name="connsiteY53" fmla="*/ 100020 h 4275461"/>
                <a:gd name="connsiteX54" fmla="*/ 2944022 w 3619883"/>
                <a:gd name="connsiteY54" fmla="*/ 30853 h 4275461"/>
                <a:gd name="connsiteX55" fmla="*/ 3022289 w 3619883"/>
                <a:gd name="connsiteY55" fmla="*/ 10893 h 4275461"/>
                <a:gd name="connsiteX56" fmla="*/ 3054807 w 3619883"/>
                <a:gd name="connsiteY56" fmla="*/ 24226 h 4275461"/>
                <a:gd name="connsiteX57" fmla="*/ 3141892 w 3619883"/>
                <a:gd name="connsiteY57" fmla="*/ 51925 h 4275461"/>
                <a:gd name="connsiteX58" fmla="*/ 3185711 w 3619883"/>
                <a:gd name="connsiteY58" fmla="*/ 59881 h 4275461"/>
                <a:gd name="connsiteX59" fmla="*/ 3219056 w 3619883"/>
                <a:gd name="connsiteY59" fmla="*/ 55536 h 4275461"/>
                <a:gd name="connsiteX60" fmla="*/ 3263425 w 3619883"/>
                <a:gd name="connsiteY60" fmla="*/ 51706 h 4275461"/>
                <a:gd name="connsiteX61" fmla="*/ 3296219 w 3619883"/>
                <a:gd name="connsiteY61" fmla="*/ 59147 h 4275461"/>
                <a:gd name="connsiteX62" fmla="*/ 3319094 w 3619883"/>
                <a:gd name="connsiteY62" fmla="*/ 42500 h 4275461"/>
                <a:gd name="connsiteX63" fmla="*/ 3420511 w 3619883"/>
                <a:gd name="connsiteY63" fmla="*/ 0 h 4275461"/>
                <a:gd name="connsiteX64" fmla="*/ 3453305 w 3619883"/>
                <a:gd name="connsiteY64" fmla="*/ 7440 h 4275461"/>
                <a:gd name="connsiteX65" fmla="*/ 3496571 w 3619883"/>
                <a:gd name="connsiteY65" fmla="*/ 27182 h 4275461"/>
                <a:gd name="connsiteX66" fmla="*/ 3602117 w 3619883"/>
                <a:gd name="connsiteY66" fmla="*/ 132521 h 4275461"/>
                <a:gd name="connsiteX67" fmla="*/ 3619883 w 3619883"/>
                <a:gd name="connsiteY67" fmla="*/ 140049 h 4275461"/>
                <a:gd name="connsiteX68" fmla="*/ 3619883 w 3619883"/>
                <a:gd name="connsiteY68" fmla="*/ 755612 h 4275461"/>
                <a:gd name="connsiteX0" fmla="*/ 3619883 w 3619883"/>
                <a:gd name="connsiteY0" fmla="*/ 755612 h 4275461"/>
                <a:gd name="connsiteX1" fmla="*/ 2079759 w 3619883"/>
                <a:gd name="connsiteY1" fmla="*/ 4275461 h 4275461"/>
                <a:gd name="connsiteX2" fmla="*/ 1824703 w 3619883"/>
                <a:gd name="connsiteY2" fmla="*/ 4275461 h 4275461"/>
                <a:gd name="connsiteX3" fmla="*/ 1796694 w 3619883"/>
                <a:gd name="connsiteY3" fmla="*/ 4275461 h 4275461"/>
                <a:gd name="connsiteX4" fmla="*/ 1558844 w 3619883"/>
                <a:gd name="connsiteY4" fmla="*/ 4275461 h 4275461"/>
                <a:gd name="connsiteX5" fmla="*/ 1427396 w 3619883"/>
                <a:gd name="connsiteY5" fmla="*/ 4275461 h 4275461"/>
                <a:gd name="connsiteX6" fmla="*/ 1210751 w 3619883"/>
                <a:gd name="connsiteY6" fmla="*/ 4275461 h 4275461"/>
                <a:gd name="connsiteX7" fmla="*/ 1140354 w 3619883"/>
                <a:gd name="connsiteY7" fmla="*/ 4275461 h 4275461"/>
                <a:gd name="connsiteX8" fmla="*/ 953807 w 3619883"/>
                <a:gd name="connsiteY8" fmla="*/ 4275461 h 4275461"/>
                <a:gd name="connsiteX9" fmla="*/ 829432 w 3619883"/>
                <a:gd name="connsiteY9" fmla="*/ 4275461 h 4275461"/>
                <a:gd name="connsiteX10" fmla="*/ 611484 w 3619883"/>
                <a:gd name="connsiteY10" fmla="*/ 4275461 h 4275461"/>
                <a:gd name="connsiteX11" fmla="*/ 573998 w 3619883"/>
                <a:gd name="connsiteY11" fmla="*/ 4275461 h 4275461"/>
                <a:gd name="connsiteX12" fmla="*/ 336164 w 3619883"/>
                <a:gd name="connsiteY12" fmla="*/ 4275461 h 4275461"/>
                <a:gd name="connsiteX13" fmla="*/ 189322 w 3619883"/>
                <a:gd name="connsiteY13" fmla="*/ 4275461 h 4275461"/>
                <a:gd name="connsiteX14" fmla="*/ 0 w 3619883"/>
                <a:gd name="connsiteY14" fmla="*/ 4275461 h 4275461"/>
                <a:gd name="connsiteX15" fmla="*/ 0 w 3619883"/>
                <a:gd name="connsiteY15" fmla="*/ 42229 h 4275461"/>
                <a:gd name="connsiteX16" fmla="*/ 42464 w 3619883"/>
                <a:gd name="connsiteY16" fmla="*/ 40518 h 4275461"/>
                <a:gd name="connsiteX17" fmla="*/ 137733 w 3619883"/>
                <a:gd name="connsiteY17" fmla="*/ 35355 h 4275461"/>
                <a:gd name="connsiteX18" fmla="*/ 270565 w 3619883"/>
                <a:gd name="connsiteY18" fmla="*/ 29759 h 4275461"/>
                <a:gd name="connsiteX19" fmla="*/ 479734 w 3619883"/>
                <a:gd name="connsiteY19" fmla="*/ 45455 h 4275461"/>
                <a:gd name="connsiteX20" fmla="*/ 524103 w 3619883"/>
                <a:gd name="connsiteY20" fmla="*/ 41625 h 4275461"/>
                <a:gd name="connsiteX21" fmla="*/ 624416 w 3619883"/>
                <a:gd name="connsiteY21" fmla="*/ 22696 h 4275461"/>
                <a:gd name="connsiteX22" fmla="*/ 657762 w 3619883"/>
                <a:gd name="connsiteY22" fmla="*/ 18351 h 4275461"/>
                <a:gd name="connsiteX23" fmla="*/ 690557 w 3619883"/>
                <a:gd name="connsiteY23" fmla="*/ 25792 h 4275461"/>
                <a:gd name="connsiteX24" fmla="*/ 745123 w 3619883"/>
                <a:gd name="connsiteY24" fmla="*/ 40157 h 4275461"/>
                <a:gd name="connsiteX25" fmla="*/ 789493 w 3619883"/>
                <a:gd name="connsiteY25" fmla="*/ 36327 h 4275461"/>
                <a:gd name="connsiteX26" fmla="*/ 854255 w 3619883"/>
                <a:gd name="connsiteY26" fmla="*/ 68887 h 4275461"/>
                <a:gd name="connsiteX27" fmla="*/ 897520 w 3619883"/>
                <a:gd name="connsiteY27" fmla="*/ 88629 h 4275461"/>
                <a:gd name="connsiteX28" fmla="*/ 940510 w 3619883"/>
                <a:gd name="connsiteY28" fmla="*/ 114265 h 4275461"/>
                <a:gd name="connsiteX29" fmla="*/ 1082712 w 3619883"/>
                <a:gd name="connsiteY29" fmla="*/ 144543 h 4275461"/>
                <a:gd name="connsiteX30" fmla="*/ 1205348 w 3619883"/>
                <a:gd name="connsiteY30" fmla="*/ 120753 h 4275461"/>
                <a:gd name="connsiteX31" fmla="*/ 1271764 w 3619883"/>
                <a:gd name="connsiteY31" fmla="*/ 117956 h 4275461"/>
                <a:gd name="connsiteX32" fmla="*/ 1315583 w 3619883"/>
                <a:gd name="connsiteY32" fmla="*/ 125912 h 4275461"/>
                <a:gd name="connsiteX33" fmla="*/ 1359125 w 3619883"/>
                <a:gd name="connsiteY33" fmla="*/ 139761 h 4275461"/>
                <a:gd name="connsiteX34" fmla="*/ 1391919 w 3619883"/>
                <a:gd name="connsiteY34" fmla="*/ 147202 h 4275461"/>
                <a:gd name="connsiteX35" fmla="*/ 1436563 w 3619883"/>
                <a:gd name="connsiteY35" fmla="*/ 137480 h 4275461"/>
                <a:gd name="connsiteX36" fmla="*/ 1471566 w 3619883"/>
                <a:gd name="connsiteY36" fmla="*/ 97777 h 4275461"/>
                <a:gd name="connsiteX37" fmla="*/ 1505739 w 3619883"/>
                <a:gd name="connsiteY37" fmla="*/ 75753 h 4275461"/>
                <a:gd name="connsiteX38" fmla="*/ 1590891 w 3619883"/>
                <a:gd name="connsiteY38" fmla="*/ 144702 h 4275461"/>
                <a:gd name="connsiteX39" fmla="*/ 1625616 w 3619883"/>
                <a:gd name="connsiteY39" fmla="*/ 110893 h 4275461"/>
                <a:gd name="connsiteX40" fmla="*/ 1658964 w 3619883"/>
                <a:gd name="connsiteY40" fmla="*/ 106547 h 4275461"/>
                <a:gd name="connsiteX41" fmla="*/ 1746598 w 3619883"/>
                <a:gd name="connsiteY41" fmla="*/ 122460 h 4275461"/>
                <a:gd name="connsiteX42" fmla="*/ 1811913 w 3619883"/>
                <a:gd name="connsiteY42" fmla="*/ 143234 h 4275461"/>
                <a:gd name="connsiteX43" fmla="*/ 1856557 w 3619883"/>
                <a:gd name="connsiteY43" fmla="*/ 133511 h 4275461"/>
                <a:gd name="connsiteX44" fmla="*/ 2066003 w 3619883"/>
                <a:gd name="connsiteY44" fmla="*/ 143313 h 4275461"/>
                <a:gd name="connsiteX45" fmla="*/ 2177615 w 3619883"/>
                <a:gd name="connsiteY45" fmla="*/ 119007 h 4275461"/>
                <a:gd name="connsiteX46" fmla="*/ 2255883 w 3619883"/>
                <a:gd name="connsiteY46" fmla="*/ 99047 h 4275461"/>
                <a:gd name="connsiteX47" fmla="*/ 2344622 w 3619883"/>
                <a:gd name="connsiteY47" fmla="*/ 91388 h 4275461"/>
                <a:gd name="connsiteX48" fmla="*/ 2455682 w 3619883"/>
                <a:gd name="connsiteY48" fmla="*/ 78869 h 4275461"/>
                <a:gd name="connsiteX49" fmla="*/ 2632609 w 3619883"/>
                <a:gd name="connsiteY49" fmla="*/ 75338 h 4275461"/>
                <a:gd name="connsiteX50" fmla="*/ 2742291 w 3619883"/>
                <a:gd name="connsiteY50" fmla="*/ 92282 h 4275461"/>
                <a:gd name="connsiteX51" fmla="*/ 2851974 w 3619883"/>
                <a:gd name="connsiteY51" fmla="*/ 109227 h 4275461"/>
                <a:gd name="connsiteX52" fmla="*/ 2907643 w 3619883"/>
                <a:gd name="connsiteY52" fmla="*/ 100020 h 4275461"/>
                <a:gd name="connsiteX53" fmla="*/ 2944022 w 3619883"/>
                <a:gd name="connsiteY53" fmla="*/ 30853 h 4275461"/>
                <a:gd name="connsiteX54" fmla="*/ 3022289 w 3619883"/>
                <a:gd name="connsiteY54" fmla="*/ 10893 h 4275461"/>
                <a:gd name="connsiteX55" fmla="*/ 3054807 w 3619883"/>
                <a:gd name="connsiteY55" fmla="*/ 24226 h 4275461"/>
                <a:gd name="connsiteX56" fmla="*/ 3141892 w 3619883"/>
                <a:gd name="connsiteY56" fmla="*/ 51925 h 4275461"/>
                <a:gd name="connsiteX57" fmla="*/ 3185711 w 3619883"/>
                <a:gd name="connsiteY57" fmla="*/ 59881 h 4275461"/>
                <a:gd name="connsiteX58" fmla="*/ 3219056 w 3619883"/>
                <a:gd name="connsiteY58" fmla="*/ 55536 h 4275461"/>
                <a:gd name="connsiteX59" fmla="*/ 3263425 w 3619883"/>
                <a:gd name="connsiteY59" fmla="*/ 51706 h 4275461"/>
                <a:gd name="connsiteX60" fmla="*/ 3296219 w 3619883"/>
                <a:gd name="connsiteY60" fmla="*/ 59147 h 4275461"/>
                <a:gd name="connsiteX61" fmla="*/ 3319094 w 3619883"/>
                <a:gd name="connsiteY61" fmla="*/ 42500 h 4275461"/>
                <a:gd name="connsiteX62" fmla="*/ 3420511 w 3619883"/>
                <a:gd name="connsiteY62" fmla="*/ 0 h 4275461"/>
                <a:gd name="connsiteX63" fmla="*/ 3453305 w 3619883"/>
                <a:gd name="connsiteY63" fmla="*/ 7440 h 4275461"/>
                <a:gd name="connsiteX64" fmla="*/ 3496571 w 3619883"/>
                <a:gd name="connsiteY64" fmla="*/ 27182 h 4275461"/>
                <a:gd name="connsiteX65" fmla="*/ 3602117 w 3619883"/>
                <a:gd name="connsiteY65" fmla="*/ 132521 h 4275461"/>
                <a:gd name="connsiteX66" fmla="*/ 3619883 w 3619883"/>
                <a:gd name="connsiteY66" fmla="*/ 140049 h 4275461"/>
                <a:gd name="connsiteX67" fmla="*/ 3619883 w 3619883"/>
                <a:gd name="connsiteY67" fmla="*/ 755612 h 4275461"/>
                <a:gd name="connsiteX0" fmla="*/ 3619883 w 3619883"/>
                <a:gd name="connsiteY0" fmla="*/ 755612 h 4275461"/>
                <a:gd name="connsiteX1" fmla="*/ 1824703 w 3619883"/>
                <a:gd name="connsiteY1" fmla="*/ 4275461 h 4275461"/>
                <a:gd name="connsiteX2" fmla="*/ 1796694 w 3619883"/>
                <a:gd name="connsiteY2" fmla="*/ 4275461 h 4275461"/>
                <a:gd name="connsiteX3" fmla="*/ 1558844 w 3619883"/>
                <a:gd name="connsiteY3" fmla="*/ 4275461 h 4275461"/>
                <a:gd name="connsiteX4" fmla="*/ 1427396 w 3619883"/>
                <a:gd name="connsiteY4" fmla="*/ 4275461 h 4275461"/>
                <a:gd name="connsiteX5" fmla="*/ 1210751 w 3619883"/>
                <a:gd name="connsiteY5" fmla="*/ 4275461 h 4275461"/>
                <a:gd name="connsiteX6" fmla="*/ 1140354 w 3619883"/>
                <a:gd name="connsiteY6" fmla="*/ 4275461 h 4275461"/>
                <a:gd name="connsiteX7" fmla="*/ 953807 w 3619883"/>
                <a:gd name="connsiteY7" fmla="*/ 4275461 h 4275461"/>
                <a:gd name="connsiteX8" fmla="*/ 829432 w 3619883"/>
                <a:gd name="connsiteY8" fmla="*/ 4275461 h 4275461"/>
                <a:gd name="connsiteX9" fmla="*/ 611484 w 3619883"/>
                <a:gd name="connsiteY9" fmla="*/ 4275461 h 4275461"/>
                <a:gd name="connsiteX10" fmla="*/ 573998 w 3619883"/>
                <a:gd name="connsiteY10" fmla="*/ 4275461 h 4275461"/>
                <a:gd name="connsiteX11" fmla="*/ 336164 w 3619883"/>
                <a:gd name="connsiteY11" fmla="*/ 4275461 h 4275461"/>
                <a:gd name="connsiteX12" fmla="*/ 189322 w 3619883"/>
                <a:gd name="connsiteY12" fmla="*/ 4275461 h 4275461"/>
                <a:gd name="connsiteX13" fmla="*/ 0 w 3619883"/>
                <a:gd name="connsiteY13" fmla="*/ 4275461 h 4275461"/>
                <a:gd name="connsiteX14" fmla="*/ 0 w 3619883"/>
                <a:gd name="connsiteY14" fmla="*/ 42229 h 4275461"/>
                <a:gd name="connsiteX15" fmla="*/ 42464 w 3619883"/>
                <a:gd name="connsiteY15" fmla="*/ 40518 h 4275461"/>
                <a:gd name="connsiteX16" fmla="*/ 137733 w 3619883"/>
                <a:gd name="connsiteY16" fmla="*/ 35355 h 4275461"/>
                <a:gd name="connsiteX17" fmla="*/ 270565 w 3619883"/>
                <a:gd name="connsiteY17" fmla="*/ 29759 h 4275461"/>
                <a:gd name="connsiteX18" fmla="*/ 479734 w 3619883"/>
                <a:gd name="connsiteY18" fmla="*/ 45455 h 4275461"/>
                <a:gd name="connsiteX19" fmla="*/ 524103 w 3619883"/>
                <a:gd name="connsiteY19" fmla="*/ 41625 h 4275461"/>
                <a:gd name="connsiteX20" fmla="*/ 624416 w 3619883"/>
                <a:gd name="connsiteY20" fmla="*/ 22696 h 4275461"/>
                <a:gd name="connsiteX21" fmla="*/ 657762 w 3619883"/>
                <a:gd name="connsiteY21" fmla="*/ 18351 h 4275461"/>
                <a:gd name="connsiteX22" fmla="*/ 690557 w 3619883"/>
                <a:gd name="connsiteY22" fmla="*/ 25792 h 4275461"/>
                <a:gd name="connsiteX23" fmla="*/ 745123 w 3619883"/>
                <a:gd name="connsiteY23" fmla="*/ 40157 h 4275461"/>
                <a:gd name="connsiteX24" fmla="*/ 789493 w 3619883"/>
                <a:gd name="connsiteY24" fmla="*/ 36327 h 4275461"/>
                <a:gd name="connsiteX25" fmla="*/ 854255 w 3619883"/>
                <a:gd name="connsiteY25" fmla="*/ 68887 h 4275461"/>
                <a:gd name="connsiteX26" fmla="*/ 897520 w 3619883"/>
                <a:gd name="connsiteY26" fmla="*/ 88629 h 4275461"/>
                <a:gd name="connsiteX27" fmla="*/ 940510 w 3619883"/>
                <a:gd name="connsiteY27" fmla="*/ 114265 h 4275461"/>
                <a:gd name="connsiteX28" fmla="*/ 1082712 w 3619883"/>
                <a:gd name="connsiteY28" fmla="*/ 144543 h 4275461"/>
                <a:gd name="connsiteX29" fmla="*/ 1205348 w 3619883"/>
                <a:gd name="connsiteY29" fmla="*/ 120753 h 4275461"/>
                <a:gd name="connsiteX30" fmla="*/ 1271764 w 3619883"/>
                <a:gd name="connsiteY30" fmla="*/ 117956 h 4275461"/>
                <a:gd name="connsiteX31" fmla="*/ 1315583 w 3619883"/>
                <a:gd name="connsiteY31" fmla="*/ 125912 h 4275461"/>
                <a:gd name="connsiteX32" fmla="*/ 1359125 w 3619883"/>
                <a:gd name="connsiteY32" fmla="*/ 139761 h 4275461"/>
                <a:gd name="connsiteX33" fmla="*/ 1391919 w 3619883"/>
                <a:gd name="connsiteY33" fmla="*/ 147202 h 4275461"/>
                <a:gd name="connsiteX34" fmla="*/ 1436563 w 3619883"/>
                <a:gd name="connsiteY34" fmla="*/ 137480 h 4275461"/>
                <a:gd name="connsiteX35" fmla="*/ 1471566 w 3619883"/>
                <a:gd name="connsiteY35" fmla="*/ 97777 h 4275461"/>
                <a:gd name="connsiteX36" fmla="*/ 1505739 w 3619883"/>
                <a:gd name="connsiteY36" fmla="*/ 75753 h 4275461"/>
                <a:gd name="connsiteX37" fmla="*/ 1590891 w 3619883"/>
                <a:gd name="connsiteY37" fmla="*/ 144702 h 4275461"/>
                <a:gd name="connsiteX38" fmla="*/ 1625616 w 3619883"/>
                <a:gd name="connsiteY38" fmla="*/ 110893 h 4275461"/>
                <a:gd name="connsiteX39" fmla="*/ 1658964 w 3619883"/>
                <a:gd name="connsiteY39" fmla="*/ 106547 h 4275461"/>
                <a:gd name="connsiteX40" fmla="*/ 1746598 w 3619883"/>
                <a:gd name="connsiteY40" fmla="*/ 122460 h 4275461"/>
                <a:gd name="connsiteX41" fmla="*/ 1811913 w 3619883"/>
                <a:gd name="connsiteY41" fmla="*/ 143234 h 4275461"/>
                <a:gd name="connsiteX42" fmla="*/ 1856557 w 3619883"/>
                <a:gd name="connsiteY42" fmla="*/ 133511 h 4275461"/>
                <a:gd name="connsiteX43" fmla="*/ 2066003 w 3619883"/>
                <a:gd name="connsiteY43" fmla="*/ 143313 h 4275461"/>
                <a:gd name="connsiteX44" fmla="*/ 2177615 w 3619883"/>
                <a:gd name="connsiteY44" fmla="*/ 119007 h 4275461"/>
                <a:gd name="connsiteX45" fmla="*/ 2255883 w 3619883"/>
                <a:gd name="connsiteY45" fmla="*/ 99047 h 4275461"/>
                <a:gd name="connsiteX46" fmla="*/ 2344622 w 3619883"/>
                <a:gd name="connsiteY46" fmla="*/ 91388 h 4275461"/>
                <a:gd name="connsiteX47" fmla="*/ 2455682 w 3619883"/>
                <a:gd name="connsiteY47" fmla="*/ 78869 h 4275461"/>
                <a:gd name="connsiteX48" fmla="*/ 2632609 w 3619883"/>
                <a:gd name="connsiteY48" fmla="*/ 75338 h 4275461"/>
                <a:gd name="connsiteX49" fmla="*/ 2742291 w 3619883"/>
                <a:gd name="connsiteY49" fmla="*/ 92282 h 4275461"/>
                <a:gd name="connsiteX50" fmla="*/ 2851974 w 3619883"/>
                <a:gd name="connsiteY50" fmla="*/ 109227 h 4275461"/>
                <a:gd name="connsiteX51" fmla="*/ 2907643 w 3619883"/>
                <a:gd name="connsiteY51" fmla="*/ 100020 h 4275461"/>
                <a:gd name="connsiteX52" fmla="*/ 2944022 w 3619883"/>
                <a:gd name="connsiteY52" fmla="*/ 30853 h 4275461"/>
                <a:gd name="connsiteX53" fmla="*/ 3022289 w 3619883"/>
                <a:gd name="connsiteY53" fmla="*/ 10893 h 4275461"/>
                <a:gd name="connsiteX54" fmla="*/ 3054807 w 3619883"/>
                <a:gd name="connsiteY54" fmla="*/ 24226 h 4275461"/>
                <a:gd name="connsiteX55" fmla="*/ 3141892 w 3619883"/>
                <a:gd name="connsiteY55" fmla="*/ 51925 h 4275461"/>
                <a:gd name="connsiteX56" fmla="*/ 3185711 w 3619883"/>
                <a:gd name="connsiteY56" fmla="*/ 59881 h 4275461"/>
                <a:gd name="connsiteX57" fmla="*/ 3219056 w 3619883"/>
                <a:gd name="connsiteY57" fmla="*/ 55536 h 4275461"/>
                <a:gd name="connsiteX58" fmla="*/ 3263425 w 3619883"/>
                <a:gd name="connsiteY58" fmla="*/ 51706 h 4275461"/>
                <a:gd name="connsiteX59" fmla="*/ 3296219 w 3619883"/>
                <a:gd name="connsiteY59" fmla="*/ 59147 h 4275461"/>
                <a:gd name="connsiteX60" fmla="*/ 3319094 w 3619883"/>
                <a:gd name="connsiteY60" fmla="*/ 42500 h 4275461"/>
                <a:gd name="connsiteX61" fmla="*/ 3420511 w 3619883"/>
                <a:gd name="connsiteY61" fmla="*/ 0 h 4275461"/>
                <a:gd name="connsiteX62" fmla="*/ 3453305 w 3619883"/>
                <a:gd name="connsiteY62" fmla="*/ 7440 h 4275461"/>
                <a:gd name="connsiteX63" fmla="*/ 3496571 w 3619883"/>
                <a:gd name="connsiteY63" fmla="*/ 27182 h 4275461"/>
                <a:gd name="connsiteX64" fmla="*/ 3602117 w 3619883"/>
                <a:gd name="connsiteY64" fmla="*/ 132521 h 4275461"/>
                <a:gd name="connsiteX65" fmla="*/ 3619883 w 3619883"/>
                <a:gd name="connsiteY65" fmla="*/ 140049 h 4275461"/>
                <a:gd name="connsiteX66" fmla="*/ 3619883 w 3619883"/>
                <a:gd name="connsiteY66" fmla="*/ 755612 h 4275461"/>
                <a:gd name="connsiteX0" fmla="*/ 3619883 w 3619883"/>
                <a:gd name="connsiteY0" fmla="*/ 755612 h 4275461"/>
                <a:gd name="connsiteX1" fmla="*/ 1824703 w 3619883"/>
                <a:gd name="connsiteY1" fmla="*/ 4275461 h 4275461"/>
                <a:gd name="connsiteX2" fmla="*/ 1558844 w 3619883"/>
                <a:gd name="connsiteY2" fmla="*/ 4275461 h 4275461"/>
                <a:gd name="connsiteX3" fmla="*/ 1427396 w 3619883"/>
                <a:gd name="connsiteY3" fmla="*/ 4275461 h 4275461"/>
                <a:gd name="connsiteX4" fmla="*/ 1210751 w 3619883"/>
                <a:gd name="connsiteY4" fmla="*/ 4275461 h 4275461"/>
                <a:gd name="connsiteX5" fmla="*/ 1140354 w 3619883"/>
                <a:gd name="connsiteY5" fmla="*/ 4275461 h 4275461"/>
                <a:gd name="connsiteX6" fmla="*/ 953807 w 3619883"/>
                <a:gd name="connsiteY6" fmla="*/ 4275461 h 4275461"/>
                <a:gd name="connsiteX7" fmla="*/ 829432 w 3619883"/>
                <a:gd name="connsiteY7" fmla="*/ 4275461 h 4275461"/>
                <a:gd name="connsiteX8" fmla="*/ 611484 w 3619883"/>
                <a:gd name="connsiteY8" fmla="*/ 4275461 h 4275461"/>
                <a:gd name="connsiteX9" fmla="*/ 573998 w 3619883"/>
                <a:gd name="connsiteY9" fmla="*/ 4275461 h 4275461"/>
                <a:gd name="connsiteX10" fmla="*/ 336164 w 3619883"/>
                <a:gd name="connsiteY10" fmla="*/ 4275461 h 4275461"/>
                <a:gd name="connsiteX11" fmla="*/ 189322 w 3619883"/>
                <a:gd name="connsiteY11" fmla="*/ 4275461 h 4275461"/>
                <a:gd name="connsiteX12" fmla="*/ 0 w 3619883"/>
                <a:gd name="connsiteY12" fmla="*/ 4275461 h 4275461"/>
                <a:gd name="connsiteX13" fmla="*/ 0 w 3619883"/>
                <a:gd name="connsiteY13" fmla="*/ 42229 h 4275461"/>
                <a:gd name="connsiteX14" fmla="*/ 42464 w 3619883"/>
                <a:gd name="connsiteY14" fmla="*/ 40518 h 4275461"/>
                <a:gd name="connsiteX15" fmla="*/ 137733 w 3619883"/>
                <a:gd name="connsiteY15" fmla="*/ 35355 h 4275461"/>
                <a:gd name="connsiteX16" fmla="*/ 270565 w 3619883"/>
                <a:gd name="connsiteY16" fmla="*/ 29759 h 4275461"/>
                <a:gd name="connsiteX17" fmla="*/ 479734 w 3619883"/>
                <a:gd name="connsiteY17" fmla="*/ 45455 h 4275461"/>
                <a:gd name="connsiteX18" fmla="*/ 524103 w 3619883"/>
                <a:gd name="connsiteY18" fmla="*/ 41625 h 4275461"/>
                <a:gd name="connsiteX19" fmla="*/ 624416 w 3619883"/>
                <a:gd name="connsiteY19" fmla="*/ 22696 h 4275461"/>
                <a:gd name="connsiteX20" fmla="*/ 657762 w 3619883"/>
                <a:gd name="connsiteY20" fmla="*/ 18351 h 4275461"/>
                <a:gd name="connsiteX21" fmla="*/ 690557 w 3619883"/>
                <a:gd name="connsiteY21" fmla="*/ 25792 h 4275461"/>
                <a:gd name="connsiteX22" fmla="*/ 745123 w 3619883"/>
                <a:gd name="connsiteY22" fmla="*/ 40157 h 4275461"/>
                <a:gd name="connsiteX23" fmla="*/ 789493 w 3619883"/>
                <a:gd name="connsiteY23" fmla="*/ 36327 h 4275461"/>
                <a:gd name="connsiteX24" fmla="*/ 854255 w 3619883"/>
                <a:gd name="connsiteY24" fmla="*/ 68887 h 4275461"/>
                <a:gd name="connsiteX25" fmla="*/ 897520 w 3619883"/>
                <a:gd name="connsiteY25" fmla="*/ 88629 h 4275461"/>
                <a:gd name="connsiteX26" fmla="*/ 940510 w 3619883"/>
                <a:gd name="connsiteY26" fmla="*/ 114265 h 4275461"/>
                <a:gd name="connsiteX27" fmla="*/ 1082712 w 3619883"/>
                <a:gd name="connsiteY27" fmla="*/ 144543 h 4275461"/>
                <a:gd name="connsiteX28" fmla="*/ 1205348 w 3619883"/>
                <a:gd name="connsiteY28" fmla="*/ 120753 h 4275461"/>
                <a:gd name="connsiteX29" fmla="*/ 1271764 w 3619883"/>
                <a:gd name="connsiteY29" fmla="*/ 117956 h 4275461"/>
                <a:gd name="connsiteX30" fmla="*/ 1315583 w 3619883"/>
                <a:gd name="connsiteY30" fmla="*/ 125912 h 4275461"/>
                <a:gd name="connsiteX31" fmla="*/ 1359125 w 3619883"/>
                <a:gd name="connsiteY31" fmla="*/ 139761 h 4275461"/>
                <a:gd name="connsiteX32" fmla="*/ 1391919 w 3619883"/>
                <a:gd name="connsiteY32" fmla="*/ 147202 h 4275461"/>
                <a:gd name="connsiteX33" fmla="*/ 1436563 w 3619883"/>
                <a:gd name="connsiteY33" fmla="*/ 137480 h 4275461"/>
                <a:gd name="connsiteX34" fmla="*/ 1471566 w 3619883"/>
                <a:gd name="connsiteY34" fmla="*/ 97777 h 4275461"/>
                <a:gd name="connsiteX35" fmla="*/ 1505739 w 3619883"/>
                <a:gd name="connsiteY35" fmla="*/ 75753 h 4275461"/>
                <a:gd name="connsiteX36" fmla="*/ 1590891 w 3619883"/>
                <a:gd name="connsiteY36" fmla="*/ 144702 h 4275461"/>
                <a:gd name="connsiteX37" fmla="*/ 1625616 w 3619883"/>
                <a:gd name="connsiteY37" fmla="*/ 110893 h 4275461"/>
                <a:gd name="connsiteX38" fmla="*/ 1658964 w 3619883"/>
                <a:gd name="connsiteY38" fmla="*/ 106547 h 4275461"/>
                <a:gd name="connsiteX39" fmla="*/ 1746598 w 3619883"/>
                <a:gd name="connsiteY39" fmla="*/ 122460 h 4275461"/>
                <a:gd name="connsiteX40" fmla="*/ 1811913 w 3619883"/>
                <a:gd name="connsiteY40" fmla="*/ 143234 h 4275461"/>
                <a:gd name="connsiteX41" fmla="*/ 1856557 w 3619883"/>
                <a:gd name="connsiteY41" fmla="*/ 133511 h 4275461"/>
                <a:gd name="connsiteX42" fmla="*/ 2066003 w 3619883"/>
                <a:gd name="connsiteY42" fmla="*/ 143313 h 4275461"/>
                <a:gd name="connsiteX43" fmla="*/ 2177615 w 3619883"/>
                <a:gd name="connsiteY43" fmla="*/ 119007 h 4275461"/>
                <a:gd name="connsiteX44" fmla="*/ 2255883 w 3619883"/>
                <a:gd name="connsiteY44" fmla="*/ 99047 h 4275461"/>
                <a:gd name="connsiteX45" fmla="*/ 2344622 w 3619883"/>
                <a:gd name="connsiteY45" fmla="*/ 91388 h 4275461"/>
                <a:gd name="connsiteX46" fmla="*/ 2455682 w 3619883"/>
                <a:gd name="connsiteY46" fmla="*/ 78869 h 4275461"/>
                <a:gd name="connsiteX47" fmla="*/ 2632609 w 3619883"/>
                <a:gd name="connsiteY47" fmla="*/ 75338 h 4275461"/>
                <a:gd name="connsiteX48" fmla="*/ 2742291 w 3619883"/>
                <a:gd name="connsiteY48" fmla="*/ 92282 h 4275461"/>
                <a:gd name="connsiteX49" fmla="*/ 2851974 w 3619883"/>
                <a:gd name="connsiteY49" fmla="*/ 109227 h 4275461"/>
                <a:gd name="connsiteX50" fmla="*/ 2907643 w 3619883"/>
                <a:gd name="connsiteY50" fmla="*/ 100020 h 4275461"/>
                <a:gd name="connsiteX51" fmla="*/ 2944022 w 3619883"/>
                <a:gd name="connsiteY51" fmla="*/ 30853 h 4275461"/>
                <a:gd name="connsiteX52" fmla="*/ 3022289 w 3619883"/>
                <a:gd name="connsiteY52" fmla="*/ 10893 h 4275461"/>
                <a:gd name="connsiteX53" fmla="*/ 3054807 w 3619883"/>
                <a:gd name="connsiteY53" fmla="*/ 24226 h 4275461"/>
                <a:gd name="connsiteX54" fmla="*/ 3141892 w 3619883"/>
                <a:gd name="connsiteY54" fmla="*/ 51925 h 4275461"/>
                <a:gd name="connsiteX55" fmla="*/ 3185711 w 3619883"/>
                <a:gd name="connsiteY55" fmla="*/ 59881 h 4275461"/>
                <a:gd name="connsiteX56" fmla="*/ 3219056 w 3619883"/>
                <a:gd name="connsiteY56" fmla="*/ 55536 h 4275461"/>
                <a:gd name="connsiteX57" fmla="*/ 3263425 w 3619883"/>
                <a:gd name="connsiteY57" fmla="*/ 51706 h 4275461"/>
                <a:gd name="connsiteX58" fmla="*/ 3296219 w 3619883"/>
                <a:gd name="connsiteY58" fmla="*/ 59147 h 4275461"/>
                <a:gd name="connsiteX59" fmla="*/ 3319094 w 3619883"/>
                <a:gd name="connsiteY59" fmla="*/ 42500 h 4275461"/>
                <a:gd name="connsiteX60" fmla="*/ 3420511 w 3619883"/>
                <a:gd name="connsiteY60" fmla="*/ 0 h 4275461"/>
                <a:gd name="connsiteX61" fmla="*/ 3453305 w 3619883"/>
                <a:gd name="connsiteY61" fmla="*/ 7440 h 4275461"/>
                <a:gd name="connsiteX62" fmla="*/ 3496571 w 3619883"/>
                <a:gd name="connsiteY62" fmla="*/ 27182 h 4275461"/>
                <a:gd name="connsiteX63" fmla="*/ 3602117 w 3619883"/>
                <a:gd name="connsiteY63" fmla="*/ 132521 h 4275461"/>
                <a:gd name="connsiteX64" fmla="*/ 3619883 w 3619883"/>
                <a:gd name="connsiteY64" fmla="*/ 140049 h 4275461"/>
                <a:gd name="connsiteX65" fmla="*/ 3619883 w 3619883"/>
                <a:gd name="connsiteY65" fmla="*/ 755612 h 4275461"/>
                <a:gd name="connsiteX0" fmla="*/ 3619883 w 3619883"/>
                <a:gd name="connsiteY0" fmla="*/ 755612 h 4275461"/>
                <a:gd name="connsiteX1" fmla="*/ 1558844 w 3619883"/>
                <a:gd name="connsiteY1" fmla="*/ 4275461 h 4275461"/>
                <a:gd name="connsiteX2" fmla="*/ 1427396 w 3619883"/>
                <a:gd name="connsiteY2" fmla="*/ 4275461 h 4275461"/>
                <a:gd name="connsiteX3" fmla="*/ 1210751 w 3619883"/>
                <a:gd name="connsiteY3" fmla="*/ 4275461 h 4275461"/>
                <a:gd name="connsiteX4" fmla="*/ 1140354 w 3619883"/>
                <a:gd name="connsiteY4" fmla="*/ 4275461 h 4275461"/>
                <a:gd name="connsiteX5" fmla="*/ 953807 w 3619883"/>
                <a:gd name="connsiteY5" fmla="*/ 4275461 h 4275461"/>
                <a:gd name="connsiteX6" fmla="*/ 829432 w 3619883"/>
                <a:gd name="connsiteY6" fmla="*/ 4275461 h 4275461"/>
                <a:gd name="connsiteX7" fmla="*/ 611484 w 3619883"/>
                <a:gd name="connsiteY7" fmla="*/ 4275461 h 4275461"/>
                <a:gd name="connsiteX8" fmla="*/ 573998 w 3619883"/>
                <a:gd name="connsiteY8" fmla="*/ 4275461 h 4275461"/>
                <a:gd name="connsiteX9" fmla="*/ 336164 w 3619883"/>
                <a:gd name="connsiteY9" fmla="*/ 4275461 h 4275461"/>
                <a:gd name="connsiteX10" fmla="*/ 189322 w 3619883"/>
                <a:gd name="connsiteY10" fmla="*/ 4275461 h 4275461"/>
                <a:gd name="connsiteX11" fmla="*/ 0 w 3619883"/>
                <a:gd name="connsiteY11" fmla="*/ 4275461 h 4275461"/>
                <a:gd name="connsiteX12" fmla="*/ 0 w 3619883"/>
                <a:gd name="connsiteY12" fmla="*/ 42229 h 4275461"/>
                <a:gd name="connsiteX13" fmla="*/ 42464 w 3619883"/>
                <a:gd name="connsiteY13" fmla="*/ 40518 h 4275461"/>
                <a:gd name="connsiteX14" fmla="*/ 137733 w 3619883"/>
                <a:gd name="connsiteY14" fmla="*/ 35355 h 4275461"/>
                <a:gd name="connsiteX15" fmla="*/ 270565 w 3619883"/>
                <a:gd name="connsiteY15" fmla="*/ 29759 h 4275461"/>
                <a:gd name="connsiteX16" fmla="*/ 479734 w 3619883"/>
                <a:gd name="connsiteY16" fmla="*/ 45455 h 4275461"/>
                <a:gd name="connsiteX17" fmla="*/ 524103 w 3619883"/>
                <a:gd name="connsiteY17" fmla="*/ 41625 h 4275461"/>
                <a:gd name="connsiteX18" fmla="*/ 624416 w 3619883"/>
                <a:gd name="connsiteY18" fmla="*/ 22696 h 4275461"/>
                <a:gd name="connsiteX19" fmla="*/ 657762 w 3619883"/>
                <a:gd name="connsiteY19" fmla="*/ 18351 h 4275461"/>
                <a:gd name="connsiteX20" fmla="*/ 690557 w 3619883"/>
                <a:gd name="connsiteY20" fmla="*/ 25792 h 4275461"/>
                <a:gd name="connsiteX21" fmla="*/ 745123 w 3619883"/>
                <a:gd name="connsiteY21" fmla="*/ 40157 h 4275461"/>
                <a:gd name="connsiteX22" fmla="*/ 789493 w 3619883"/>
                <a:gd name="connsiteY22" fmla="*/ 36327 h 4275461"/>
                <a:gd name="connsiteX23" fmla="*/ 854255 w 3619883"/>
                <a:gd name="connsiteY23" fmla="*/ 68887 h 4275461"/>
                <a:gd name="connsiteX24" fmla="*/ 897520 w 3619883"/>
                <a:gd name="connsiteY24" fmla="*/ 88629 h 4275461"/>
                <a:gd name="connsiteX25" fmla="*/ 940510 w 3619883"/>
                <a:gd name="connsiteY25" fmla="*/ 114265 h 4275461"/>
                <a:gd name="connsiteX26" fmla="*/ 1082712 w 3619883"/>
                <a:gd name="connsiteY26" fmla="*/ 144543 h 4275461"/>
                <a:gd name="connsiteX27" fmla="*/ 1205348 w 3619883"/>
                <a:gd name="connsiteY27" fmla="*/ 120753 h 4275461"/>
                <a:gd name="connsiteX28" fmla="*/ 1271764 w 3619883"/>
                <a:gd name="connsiteY28" fmla="*/ 117956 h 4275461"/>
                <a:gd name="connsiteX29" fmla="*/ 1315583 w 3619883"/>
                <a:gd name="connsiteY29" fmla="*/ 125912 h 4275461"/>
                <a:gd name="connsiteX30" fmla="*/ 1359125 w 3619883"/>
                <a:gd name="connsiteY30" fmla="*/ 139761 h 4275461"/>
                <a:gd name="connsiteX31" fmla="*/ 1391919 w 3619883"/>
                <a:gd name="connsiteY31" fmla="*/ 147202 h 4275461"/>
                <a:gd name="connsiteX32" fmla="*/ 1436563 w 3619883"/>
                <a:gd name="connsiteY32" fmla="*/ 137480 h 4275461"/>
                <a:gd name="connsiteX33" fmla="*/ 1471566 w 3619883"/>
                <a:gd name="connsiteY33" fmla="*/ 97777 h 4275461"/>
                <a:gd name="connsiteX34" fmla="*/ 1505739 w 3619883"/>
                <a:gd name="connsiteY34" fmla="*/ 75753 h 4275461"/>
                <a:gd name="connsiteX35" fmla="*/ 1590891 w 3619883"/>
                <a:gd name="connsiteY35" fmla="*/ 144702 h 4275461"/>
                <a:gd name="connsiteX36" fmla="*/ 1625616 w 3619883"/>
                <a:gd name="connsiteY36" fmla="*/ 110893 h 4275461"/>
                <a:gd name="connsiteX37" fmla="*/ 1658964 w 3619883"/>
                <a:gd name="connsiteY37" fmla="*/ 106547 h 4275461"/>
                <a:gd name="connsiteX38" fmla="*/ 1746598 w 3619883"/>
                <a:gd name="connsiteY38" fmla="*/ 122460 h 4275461"/>
                <a:gd name="connsiteX39" fmla="*/ 1811913 w 3619883"/>
                <a:gd name="connsiteY39" fmla="*/ 143234 h 4275461"/>
                <a:gd name="connsiteX40" fmla="*/ 1856557 w 3619883"/>
                <a:gd name="connsiteY40" fmla="*/ 133511 h 4275461"/>
                <a:gd name="connsiteX41" fmla="*/ 2066003 w 3619883"/>
                <a:gd name="connsiteY41" fmla="*/ 143313 h 4275461"/>
                <a:gd name="connsiteX42" fmla="*/ 2177615 w 3619883"/>
                <a:gd name="connsiteY42" fmla="*/ 119007 h 4275461"/>
                <a:gd name="connsiteX43" fmla="*/ 2255883 w 3619883"/>
                <a:gd name="connsiteY43" fmla="*/ 99047 h 4275461"/>
                <a:gd name="connsiteX44" fmla="*/ 2344622 w 3619883"/>
                <a:gd name="connsiteY44" fmla="*/ 91388 h 4275461"/>
                <a:gd name="connsiteX45" fmla="*/ 2455682 w 3619883"/>
                <a:gd name="connsiteY45" fmla="*/ 78869 h 4275461"/>
                <a:gd name="connsiteX46" fmla="*/ 2632609 w 3619883"/>
                <a:gd name="connsiteY46" fmla="*/ 75338 h 4275461"/>
                <a:gd name="connsiteX47" fmla="*/ 2742291 w 3619883"/>
                <a:gd name="connsiteY47" fmla="*/ 92282 h 4275461"/>
                <a:gd name="connsiteX48" fmla="*/ 2851974 w 3619883"/>
                <a:gd name="connsiteY48" fmla="*/ 109227 h 4275461"/>
                <a:gd name="connsiteX49" fmla="*/ 2907643 w 3619883"/>
                <a:gd name="connsiteY49" fmla="*/ 100020 h 4275461"/>
                <a:gd name="connsiteX50" fmla="*/ 2944022 w 3619883"/>
                <a:gd name="connsiteY50" fmla="*/ 30853 h 4275461"/>
                <a:gd name="connsiteX51" fmla="*/ 3022289 w 3619883"/>
                <a:gd name="connsiteY51" fmla="*/ 10893 h 4275461"/>
                <a:gd name="connsiteX52" fmla="*/ 3054807 w 3619883"/>
                <a:gd name="connsiteY52" fmla="*/ 24226 h 4275461"/>
                <a:gd name="connsiteX53" fmla="*/ 3141892 w 3619883"/>
                <a:gd name="connsiteY53" fmla="*/ 51925 h 4275461"/>
                <a:gd name="connsiteX54" fmla="*/ 3185711 w 3619883"/>
                <a:gd name="connsiteY54" fmla="*/ 59881 h 4275461"/>
                <a:gd name="connsiteX55" fmla="*/ 3219056 w 3619883"/>
                <a:gd name="connsiteY55" fmla="*/ 55536 h 4275461"/>
                <a:gd name="connsiteX56" fmla="*/ 3263425 w 3619883"/>
                <a:gd name="connsiteY56" fmla="*/ 51706 h 4275461"/>
                <a:gd name="connsiteX57" fmla="*/ 3296219 w 3619883"/>
                <a:gd name="connsiteY57" fmla="*/ 59147 h 4275461"/>
                <a:gd name="connsiteX58" fmla="*/ 3319094 w 3619883"/>
                <a:gd name="connsiteY58" fmla="*/ 42500 h 4275461"/>
                <a:gd name="connsiteX59" fmla="*/ 3420511 w 3619883"/>
                <a:gd name="connsiteY59" fmla="*/ 0 h 4275461"/>
                <a:gd name="connsiteX60" fmla="*/ 3453305 w 3619883"/>
                <a:gd name="connsiteY60" fmla="*/ 7440 h 4275461"/>
                <a:gd name="connsiteX61" fmla="*/ 3496571 w 3619883"/>
                <a:gd name="connsiteY61" fmla="*/ 27182 h 4275461"/>
                <a:gd name="connsiteX62" fmla="*/ 3602117 w 3619883"/>
                <a:gd name="connsiteY62" fmla="*/ 132521 h 4275461"/>
                <a:gd name="connsiteX63" fmla="*/ 3619883 w 3619883"/>
                <a:gd name="connsiteY63" fmla="*/ 140049 h 4275461"/>
                <a:gd name="connsiteX64" fmla="*/ 3619883 w 3619883"/>
                <a:gd name="connsiteY64" fmla="*/ 755612 h 4275461"/>
                <a:gd name="connsiteX0" fmla="*/ 3619883 w 3619883"/>
                <a:gd name="connsiteY0" fmla="*/ 755612 h 4275461"/>
                <a:gd name="connsiteX1" fmla="*/ 1427396 w 3619883"/>
                <a:gd name="connsiteY1" fmla="*/ 4275461 h 4275461"/>
                <a:gd name="connsiteX2" fmla="*/ 1210751 w 3619883"/>
                <a:gd name="connsiteY2" fmla="*/ 4275461 h 4275461"/>
                <a:gd name="connsiteX3" fmla="*/ 1140354 w 3619883"/>
                <a:gd name="connsiteY3" fmla="*/ 4275461 h 4275461"/>
                <a:gd name="connsiteX4" fmla="*/ 953807 w 3619883"/>
                <a:gd name="connsiteY4" fmla="*/ 4275461 h 4275461"/>
                <a:gd name="connsiteX5" fmla="*/ 829432 w 3619883"/>
                <a:gd name="connsiteY5" fmla="*/ 4275461 h 4275461"/>
                <a:gd name="connsiteX6" fmla="*/ 611484 w 3619883"/>
                <a:gd name="connsiteY6" fmla="*/ 4275461 h 4275461"/>
                <a:gd name="connsiteX7" fmla="*/ 573998 w 3619883"/>
                <a:gd name="connsiteY7" fmla="*/ 4275461 h 4275461"/>
                <a:gd name="connsiteX8" fmla="*/ 336164 w 3619883"/>
                <a:gd name="connsiteY8" fmla="*/ 4275461 h 4275461"/>
                <a:gd name="connsiteX9" fmla="*/ 189322 w 3619883"/>
                <a:gd name="connsiteY9" fmla="*/ 4275461 h 4275461"/>
                <a:gd name="connsiteX10" fmla="*/ 0 w 3619883"/>
                <a:gd name="connsiteY10" fmla="*/ 4275461 h 4275461"/>
                <a:gd name="connsiteX11" fmla="*/ 0 w 3619883"/>
                <a:gd name="connsiteY11" fmla="*/ 42229 h 4275461"/>
                <a:gd name="connsiteX12" fmla="*/ 42464 w 3619883"/>
                <a:gd name="connsiteY12" fmla="*/ 40518 h 4275461"/>
                <a:gd name="connsiteX13" fmla="*/ 137733 w 3619883"/>
                <a:gd name="connsiteY13" fmla="*/ 35355 h 4275461"/>
                <a:gd name="connsiteX14" fmla="*/ 270565 w 3619883"/>
                <a:gd name="connsiteY14" fmla="*/ 29759 h 4275461"/>
                <a:gd name="connsiteX15" fmla="*/ 479734 w 3619883"/>
                <a:gd name="connsiteY15" fmla="*/ 45455 h 4275461"/>
                <a:gd name="connsiteX16" fmla="*/ 524103 w 3619883"/>
                <a:gd name="connsiteY16" fmla="*/ 41625 h 4275461"/>
                <a:gd name="connsiteX17" fmla="*/ 624416 w 3619883"/>
                <a:gd name="connsiteY17" fmla="*/ 22696 h 4275461"/>
                <a:gd name="connsiteX18" fmla="*/ 657762 w 3619883"/>
                <a:gd name="connsiteY18" fmla="*/ 18351 h 4275461"/>
                <a:gd name="connsiteX19" fmla="*/ 690557 w 3619883"/>
                <a:gd name="connsiteY19" fmla="*/ 25792 h 4275461"/>
                <a:gd name="connsiteX20" fmla="*/ 745123 w 3619883"/>
                <a:gd name="connsiteY20" fmla="*/ 40157 h 4275461"/>
                <a:gd name="connsiteX21" fmla="*/ 789493 w 3619883"/>
                <a:gd name="connsiteY21" fmla="*/ 36327 h 4275461"/>
                <a:gd name="connsiteX22" fmla="*/ 854255 w 3619883"/>
                <a:gd name="connsiteY22" fmla="*/ 68887 h 4275461"/>
                <a:gd name="connsiteX23" fmla="*/ 897520 w 3619883"/>
                <a:gd name="connsiteY23" fmla="*/ 88629 h 4275461"/>
                <a:gd name="connsiteX24" fmla="*/ 940510 w 3619883"/>
                <a:gd name="connsiteY24" fmla="*/ 114265 h 4275461"/>
                <a:gd name="connsiteX25" fmla="*/ 1082712 w 3619883"/>
                <a:gd name="connsiteY25" fmla="*/ 144543 h 4275461"/>
                <a:gd name="connsiteX26" fmla="*/ 1205348 w 3619883"/>
                <a:gd name="connsiteY26" fmla="*/ 120753 h 4275461"/>
                <a:gd name="connsiteX27" fmla="*/ 1271764 w 3619883"/>
                <a:gd name="connsiteY27" fmla="*/ 117956 h 4275461"/>
                <a:gd name="connsiteX28" fmla="*/ 1315583 w 3619883"/>
                <a:gd name="connsiteY28" fmla="*/ 125912 h 4275461"/>
                <a:gd name="connsiteX29" fmla="*/ 1359125 w 3619883"/>
                <a:gd name="connsiteY29" fmla="*/ 139761 h 4275461"/>
                <a:gd name="connsiteX30" fmla="*/ 1391919 w 3619883"/>
                <a:gd name="connsiteY30" fmla="*/ 147202 h 4275461"/>
                <a:gd name="connsiteX31" fmla="*/ 1436563 w 3619883"/>
                <a:gd name="connsiteY31" fmla="*/ 137480 h 4275461"/>
                <a:gd name="connsiteX32" fmla="*/ 1471566 w 3619883"/>
                <a:gd name="connsiteY32" fmla="*/ 97777 h 4275461"/>
                <a:gd name="connsiteX33" fmla="*/ 1505739 w 3619883"/>
                <a:gd name="connsiteY33" fmla="*/ 75753 h 4275461"/>
                <a:gd name="connsiteX34" fmla="*/ 1590891 w 3619883"/>
                <a:gd name="connsiteY34" fmla="*/ 144702 h 4275461"/>
                <a:gd name="connsiteX35" fmla="*/ 1625616 w 3619883"/>
                <a:gd name="connsiteY35" fmla="*/ 110893 h 4275461"/>
                <a:gd name="connsiteX36" fmla="*/ 1658964 w 3619883"/>
                <a:gd name="connsiteY36" fmla="*/ 106547 h 4275461"/>
                <a:gd name="connsiteX37" fmla="*/ 1746598 w 3619883"/>
                <a:gd name="connsiteY37" fmla="*/ 122460 h 4275461"/>
                <a:gd name="connsiteX38" fmla="*/ 1811913 w 3619883"/>
                <a:gd name="connsiteY38" fmla="*/ 143234 h 4275461"/>
                <a:gd name="connsiteX39" fmla="*/ 1856557 w 3619883"/>
                <a:gd name="connsiteY39" fmla="*/ 133511 h 4275461"/>
                <a:gd name="connsiteX40" fmla="*/ 2066003 w 3619883"/>
                <a:gd name="connsiteY40" fmla="*/ 143313 h 4275461"/>
                <a:gd name="connsiteX41" fmla="*/ 2177615 w 3619883"/>
                <a:gd name="connsiteY41" fmla="*/ 119007 h 4275461"/>
                <a:gd name="connsiteX42" fmla="*/ 2255883 w 3619883"/>
                <a:gd name="connsiteY42" fmla="*/ 99047 h 4275461"/>
                <a:gd name="connsiteX43" fmla="*/ 2344622 w 3619883"/>
                <a:gd name="connsiteY43" fmla="*/ 91388 h 4275461"/>
                <a:gd name="connsiteX44" fmla="*/ 2455682 w 3619883"/>
                <a:gd name="connsiteY44" fmla="*/ 78869 h 4275461"/>
                <a:gd name="connsiteX45" fmla="*/ 2632609 w 3619883"/>
                <a:gd name="connsiteY45" fmla="*/ 75338 h 4275461"/>
                <a:gd name="connsiteX46" fmla="*/ 2742291 w 3619883"/>
                <a:gd name="connsiteY46" fmla="*/ 92282 h 4275461"/>
                <a:gd name="connsiteX47" fmla="*/ 2851974 w 3619883"/>
                <a:gd name="connsiteY47" fmla="*/ 109227 h 4275461"/>
                <a:gd name="connsiteX48" fmla="*/ 2907643 w 3619883"/>
                <a:gd name="connsiteY48" fmla="*/ 100020 h 4275461"/>
                <a:gd name="connsiteX49" fmla="*/ 2944022 w 3619883"/>
                <a:gd name="connsiteY49" fmla="*/ 30853 h 4275461"/>
                <a:gd name="connsiteX50" fmla="*/ 3022289 w 3619883"/>
                <a:gd name="connsiteY50" fmla="*/ 10893 h 4275461"/>
                <a:gd name="connsiteX51" fmla="*/ 3054807 w 3619883"/>
                <a:gd name="connsiteY51" fmla="*/ 24226 h 4275461"/>
                <a:gd name="connsiteX52" fmla="*/ 3141892 w 3619883"/>
                <a:gd name="connsiteY52" fmla="*/ 51925 h 4275461"/>
                <a:gd name="connsiteX53" fmla="*/ 3185711 w 3619883"/>
                <a:gd name="connsiteY53" fmla="*/ 59881 h 4275461"/>
                <a:gd name="connsiteX54" fmla="*/ 3219056 w 3619883"/>
                <a:gd name="connsiteY54" fmla="*/ 55536 h 4275461"/>
                <a:gd name="connsiteX55" fmla="*/ 3263425 w 3619883"/>
                <a:gd name="connsiteY55" fmla="*/ 51706 h 4275461"/>
                <a:gd name="connsiteX56" fmla="*/ 3296219 w 3619883"/>
                <a:gd name="connsiteY56" fmla="*/ 59147 h 4275461"/>
                <a:gd name="connsiteX57" fmla="*/ 3319094 w 3619883"/>
                <a:gd name="connsiteY57" fmla="*/ 42500 h 4275461"/>
                <a:gd name="connsiteX58" fmla="*/ 3420511 w 3619883"/>
                <a:gd name="connsiteY58" fmla="*/ 0 h 4275461"/>
                <a:gd name="connsiteX59" fmla="*/ 3453305 w 3619883"/>
                <a:gd name="connsiteY59" fmla="*/ 7440 h 4275461"/>
                <a:gd name="connsiteX60" fmla="*/ 3496571 w 3619883"/>
                <a:gd name="connsiteY60" fmla="*/ 27182 h 4275461"/>
                <a:gd name="connsiteX61" fmla="*/ 3602117 w 3619883"/>
                <a:gd name="connsiteY61" fmla="*/ 132521 h 4275461"/>
                <a:gd name="connsiteX62" fmla="*/ 3619883 w 3619883"/>
                <a:gd name="connsiteY62" fmla="*/ 140049 h 4275461"/>
                <a:gd name="connsiteX63" fmla="*/ 3619883 w 3619883"/>
                <a:gd name="connsiteY63" fmla="*/ 755612 h 4275461"/>
                <a:gd name="connsiteX0" fmla="*/ 3619883 w 3619883"/>
                <a:gd name="connsiteY0" fmla="*/ 755612 h 4275461"/>
                <a:gd name="connsiteX1" fmla="*/ 1210751 w 3619883"/>
                <a:gd name="connsiteY1" fmla="*/ 4275461 h 4275461"/>
                <a:gd name="connsiteX2" fmla="*/ 1140354 w 3619883"/>
                <a:gd name="connsiteY2" fmla="*/ 4275461 h 4275461"/>
                <a:gd name="connsiteX3" fmla="*/ 953807 w 3619883"/>
                <a:gd name="connsiteY3" fmla="*/ 4275461 h 4275461"/>
                <a:gd name="connsiteX4" fmla="*/ 829432 w 3619883"/>
                <a:gd name="connsiteY4" fmla="*/ 4275461 h 4275461"/>
                <a:gd name="connsiteX5" fmla="*/ 611484 w 3619883"/>
                <a:gd name="connsiteY5" fmla="*/ 4275461 h 4275461"/>
                <a:gd name="connsiteX6" fmla="*/ 573998 w 3619883"/>
                <a:gd name="connsiteY6" fmla="*/ 4275461 h 4275461"/>
                <a:gd name="connsiteX7" fmla="*/ 336164 w 3619883"/>
                <a:gd name="connsiteY7" fmla="*/ 4275461 h 4275461"/>
                <a:gd name="connsiteX8" fmla="*/ 189322 w 3619883"/>
                <a:gd name="connsiteY8" fmla="*/ 4275461 h 4275461"/>
                <a:gd name="connsiteX9" fmla="*/ 0 w 3619883"/>
                <a:gd name="connsiteY9" fmla="*/ 4275461 h 4275461"/>
                <a:gd name="connsiteX10" fmla="*/ 0 w 3619883"/>
                <a:gd name="connsiteY10" fmla="*/ 42229 h 4275461"/>
                <a:gd name="connsiteX11" fmla="*/ 42464 w 3619883"/>
                <a:gd name="connsiteY11" fmla="*/ 40518 h 4275461"/>
                <a:gd name="connsiteX12" fmla="*/ 137733 w 3619883"/>
                <a:gd name="connsiteY12" fmla="*/ 35355 h 4275461"/>
                <a:gd name="connsiteX13" fmla="*/ 270565 w 3619883"/>
                <a:gd name="connsiteY13" fmla="*/ 29759 h 4275461"/>
                <a:gd name="connsiteX14" fmla="*/ 479734 w 3619883"/>
                <a:gd name="connsiteY14" fmla="*/ 45455 h 4275461"/>
                <a:gd name="connsiteX15" fmla="*/ 524103 w 3619883"/>
                <a:gd name="connsiteY15" fmla="*/ 41625 h 4275461"/>
                <a:gd name="connsiteX16" fmla="*/ 624416 w 3619883"/>
                <a:gd name="connsiteY16" fmla="*/ 22696 h 4275461"/>
                <a:gd name="connsiteX17" fmla="*/ 657762 w 3619883"/>
                <a:gd name="connsiteY17" fmla="*/ 18351 h 4275461"/>
                <a:gd name="connsiteX18" fmla="*/ 690557 w 3619883"/>
                <a:gd name="connsiteY18" fmla="*/ 25792 h 4275461"/>
                <a:gd name="connsiteX19" fmla="*/ 745123 w 3619883"/>
                <a:gd name="connsiteY19" fmla="*/ 40157 h 4275461"/>
                <a:gd name="connsiteX20" fmla="*/ 789493 w 3619883"/>
                <a:gd name="connsiteY20" fmla="*/ 36327 h 4275461"/>
                <a:gd name="connsiteX21" fmla="*/ 854255 w 3619883"/>
                <a:gd name="connsiteY21" fmla="*/ 68887 h 4275461"/>
                <a:gd name="connsiteX22" fmla="*/ 897520 w 3619883"/>
                <a:gd name="connsiteY22" fmla="*/ 88629 h 4275461"/>
                <a:gd name="connsiteX23" fmla="*/ 940510 w 3619883"/>
                <a:gd name="connsiteY23" fmla="*/ 114265 h 4275461"/>
                <a:gd name="connsiteX24" fmla="*/ 1082712 w 3619883"/>
                <a:gd name="connsiteY24" fmla="*/ 144543 h 4275461"/>
                <a:gd name="connsiteX25" fmla="*/ 1205348 w 3619883"/>
                <a:gd name="connsiteY25" fmla="*/ 120753 h 4275461"/>
                <a:gd name="connsiteX26" fmla="*/ 1271764 w 3619883"/>
                <a:gd name="connsiteY26" fmla="*/ 117956 h 4275461"/>
                <a:gd name="connsiteX27" fmla="*/ 1315583 w 3619883"/>
                <a:gd name="connsiteY27" fmla="*/ 125912 h 4275461"/>
                <a:gd name="connsiteX28" fmla="*/ 1359125 w 3619883"/>
                <a:gd name="connsiteY28" fmla="*/ 139761 h 4275461"/>
                <a:gd name="connsiteX29" fmla="*/ 1391919 w 3619883"/>
                <a:gd name="connsiteY29" fmla="*/ 147202 h 4275461"/>
                <a:gd name="connsiteX30" fmla="*/ 1436563 w 3619883"/>
                <a:gd name="connsiteY30" fmla="*/ 137480 h 4275461"/>
                <a:gd name="connsiteX31" fmla="*/ 1471566 w 3619883"/>
                <a:gd name="connsiteY31" fmla="*/ 97777 h 4275461"/>
                <a:gd name="connsiteX32" fmla="*/ 1505739 w 3619883"/>
                <a:gd name="connsiteY32" fmla="*/ 75753 h 4275461"/>
                <a:gd name="connsiteX33" fmla="*/ 1590891 w 3619883"/>
                <a:gd name="connsiteY33" fmla="*/ 144702 h 4275461"/>
                <a:gd name="connsiteX34" fmla="*/ 1625616 w 3619883"/>
                <a:gd name="connsiteY34" fmla="*/ 110893 h 4275461"/>
                <a:gd name="connsiteX35" fmla="*/ 1658964 w 3619883"/>
                <a:gd name="connsiteY35" fmla="*/ 106547 h 4275461"/>
                <a:gd name="connsiteX36" fmla="*/ 1746598 w 3619883"/>
                <a:gd name="connsiteY36" fmla="*/ 122460 h 4275461"/>
                <a:gd name="connsiteX37" fmla="*/ 1811913 w 3619883"/>
                <a:gd name="connsiteY37" fmla="*/ 143234 h 4275461"/>
                <a:gd name="connsiteX38" fmla="*/ 1856557 w 3619883"/>
                <a:gd name="connsiteY38" fmla="*/ 133511 h 4275461"/>
                <a:gd name="connsiteX39" fmla="*/ 2066003 w 3619883"/>
                <a:gd name="connsiteY39" fmla="*/ 143313 h 4275461"/>
                <a:gd name="connsiteX40" fmla="*/ 2177615 w 3619883"/>
                <a:gd name="connsiteY40" fmla="*/ 119007 h 4275461"/>
                <a:gd name="connsiteX41" fmla="*/ 2255883 w 3619883"/>
                <a:gd name="connsiteY41" fmla="*/ 99047 h 4275461"/>
                <a:gd name="connsiteX42" fmla="*/ 2344622 w 3619883"/>
                <a:gd name="connsiteY42" fmla="*/ 91388 h 4275461"/>
                <a:gd name="connsiteX43" fmla="*/ 2455682 w 3619883"/>
                <a:gd name="connsiteY43" fmla="*/ 78869 h 4275461"/>
                <a:gd name="connsiteX44" fmla="*/ 2632609 w 3619883"/>
                <a:gd name="connsiteY44" fmla="*/ 75338 h 4275461"/>
                <a:gd name="connsiteX45" fmla="*/ 2742291 w 3619883"/>
                <a:gd name="connsiteY45" fmla="*/ 92282 h 4275461"/>
                <a:gd name="connsiteX46" fmla="*/ 2851974 w 3619883"/>
                <a:gd name="connsiteY46" fmla="*/ 109227 h 4275461"/>
                <a:gd name="connsiteX47" fmla="*/ 2907643 w 3619883"/>
                <a:gd name="connsiteY47" fmla="*/ 100020 h 4275461"/>
                <a:gd name="connsiteX48" fmla="*/ 2944022 w 3619883"/>
                <a:gd name="connsiteY48" fmla="*/ 30853 h 4275461"/>
                <a:gd name="connsiteX49" fmla="*/ 3022289 w 3619883"/>
                <a:gd name="connsiteY49" fmla="*/ 10893 h 4275461"/>
                <a:gd name="connsiteX50" fmla="*/ 3054807 w 3619883"/>
                <a:gd name="connsiteY50" fmla="*/ 24226 h 4275461"/>
                <a:gd name="connsiteX51" fmla="*/ 3141892 w 3619883"/>
                <a:gd name="connsiteY51" fmla="*/ 51925 h 4275461"/>
                <a:gd name="connsiteX52" fmla="*/ 3185711 w 3619883"/>
                <a:gd name="connsiteY52" fmla="*/ 59881 h 4275461"/>
                <a:gd name="connsiteX53" fmla="*/ 3219056 w 3619883"/>
                <a:gd name="connsiteY53" fmla="*/ 55536 h 4275461"/>
                <a:gd name="connsiteX54" fmla="*/ 3263425 w 3619883"/>
                <a:gd name="connsiteY54" fmla="*/ 51706 h 4275461"/>
                <a:gd name="connsiteX55" fmla="*/ 3296219 w 3619883"/>
                <a:gd name="connsiteY55" fmla="*/ 59147 h 4275461"/>
                <a:gd name="connsiteX56" fmla="*/ 3319094 w 3619883"/>
                <a:gd name="connsiteY56" fmla="*/ 42500 h 4275461"/>
                <a:gd name="connsiteX57" fmla="*/ 3420511 w 3619883"/>
                <a:gd name="connsiteY57" fmla="*/ 0 h 4275461"/>
                <a:gd name="connsiteX58" fmla="*/ 3453305 w 3619883"/>
                <a:gd name="connsiteY58" fmla="*/ 7440 h 4275461"/>
                <a:gd name="connsiteX59" fmla="*/ 3496571 w 3619883"/>
                <a:gd name="connsiteY59" fmla="*/ 27182 h 4275461"/>
                <a:gd name="connsiteX60" fmla="*/ 3602117 w 3619883"/>
                <a:gd name="connsiteY60" fmla="*/ 132521 h 4275461"/>
                <a:gd name="connsiteX61" fmla="*/ 3619883 w 3619883"/>
                <a:gd name="connsiteY61" fmla="*/ 140049 h 4275461"/>
                <a:gd name="connsiteX62" fmla="*/ 3619883 w 3619883"/>
                <a:gd name="connsiteY62" fmla="*/ 755612 h 4275461"/>
                <a:gd name="connsiteX0" fmla="*/ 3619883 w 3619883"/>
                <a:gd name="connsiteY0" fmla="*/ 755612 h 4275461"/>
                <a:gd name="connsiteX1" fmla="*/ 1140354 w 3619883"/>
                <a:gd name="connsiteY1" fmla="*/ 4275461 h 4275461"/>
                <a:gd name="connsiteX2" fmla="*/ 953807 w 3619883"/>
                <a:gd name="connsiteY2" fmla="*/ 4275461 h 4275461"/>
                <a:gd name="connsiteX3" fmla="*/ 829432 w 3619883"/>
                <a:gd name="connsiteY3" fmla="*/ 4275461 h 4275461"/>
                <a:gd name="connsiteX4" fmla="*/ 611484 w 3619883"/>
                <a:gd name="connsiteY4" fmla="*/ 4275461 h 4275461"/>
                <a:gd name="connsiteX5" fmla="*/ 573998 w 3619883"/>
                <a:gd name="connsiteY5" fmla="*/ 4275461 h 4275461"/>
                <a:gd name="connsiteX6" fmla="*/ 336164 w 3619883"/>
                <a:gd name="connsiteY6" fmla="*/ 4275461 h 4275461"/>
                <a:gd name="connsiteX7" fmla="*/ 189322 w 3619883"/>
                <a:gd name="connsiteY7" fmla="*/ 4275461 h 4275461"/>
                <a:gd name="connsiteX8" fmla="*/ 0 w 3619883"/>
                <a:gd name="connsiteY8" fmla="*/ 4275461 h 4275461"/>
                <a:gd name="connsiteX9" fmla="*/ 0 w 3619883"/>
                <a:gd name="connsiteY9" fmla="*/ 42229 h 4275461"/>
                <a:gd name="connsiteX10" fmla="*/ 42464 w 3619883"/>
                <a:gd name="connsiteY10" fmla="*/ 40518 h 4275461"/>
                <a:gd name="connsiteX11" fmla="*/ 137733 w 3619883"/>
                <a:gd name="connsiteY11" fmla="*/ 35355 h 4275461"/>
                <a:gd name="connsiteX12" fmla="*/ 270565 w 3619883"/>
                <a:gd name="connsiteY12" fmla="*/ 29759 h 4275461"/>
                <a:gd name="connsiteX13" fmla="*/ 479734 w 3619883"/>
                <a:gd name="connsiteY13" fmla="*/ 45455 h 4275461"/>
                <a:gd name="connsiteX14" fmla="*/ 524103 w 3619883"/>
                <a:gd name="connsiteY14" fmla="*/ 41625 h 4275461"/>
                <a:gd name="connsiteX15" fmla="*/ 624416 w 3619883"/>
                <a:gd name="connsiteY15" fmla="*/ 22696 h 4275461"/>
                <a:gd name="connsiteX16" fmla="*/ 657762 w 3619883"/>
                <a:gd name="connsiteY16" fmla="*/ 18351 h 4275461"/>
                <a:gd name="connsiteX17" fmla="*/ 690557 w 3619883"/>
                <a:gd name="connsiteY17" fmla="*/ 25792 h 4275461"/>
                <a:gd name="connsiteX18" fmla="*/ 745123 w 3619883"/>
                <a:gd name="connsiteY18" fmla="*/ 40157 h 4275461"/>
                <a:gd name="connsiteX19" fmla="*/ 789493 w 3619883"/>
                <a:gd name="connsiteY19" fmla="*/ 36327 h 4275461"/>
                <a:gd name="connsiteX20" fmla="*/ 854255 w 3619883"/>
                <a:gd name="connsiteY20" fmla="*/ 68887 h 4275461"/>
                <a:gd name="connsiteX21" fmla="*/ 897520 w 3619883"/>
                <a:gd name="connsiteY21" fmla="*/ 88629 h 4275461"/>
                <a:gd name="connsiteX22" fmla="*/ 940510 w 3619883"/>
                <a:gd name="connsiteY22" fmla="*/ 114265 h 4275461"/>
                <a:gd name="connsiteX23" fmla="*/ 1082712 w 3619883"/>
                <a:gd name="connsiteY23" fmla="*/ 144543 h 4275461"/>
                <a:gd name="connsiteX24" fmla="*/ 1205348 w 3619883"/>
                <a:gd name="connsiteY24" fmla="*/ 120753 h 4275461"/>
                <a:gd name="connsiteX25" fmla="*/ 1271764 w 3619883"/>
                <a:gd name="connsiteY25" fmla="*/ 117956 h 4275461"/>
                <a:gd name="connsiteX26" fmla="*/ 1315583 w 3619883"/>
                <a:gd name="connsiteY26" fmla="*/ 125912 h 4275461"/>
                <a:gd name="connsiteX27" fmla="*/ 1359125 w 3619883"/>
                <a:gd name="connsiteY27" fmla="*/ 139761 h 4275461"/>
                <a:gd name="connsiteX28" fmla="*/ 1391919 w 3619883"/>
                <a:gd name="connsiteY28" fmla="*/ 147202 h 4275461"/>
                <a:gd name="connsiteX29" fmla="*/ 1436563 w 3619883"/>
                <a:gd name="connsiteY29" fmla="*/ 137480 h 4275461"/>
                <a:gd name="connsiteX30" fmla="*/ 1471566 w 3619883"/>
                <a:gd name="connsiteY30" fmla="*/ 97777 h 4275461"/>
                <a:gd name="connsiteX31" fmla="*/ 1505739 w 3619883"/>
                <a:gd name="connsiteY31" fmla="*/ 75753 h 4275461"/>
                <a:gd name="connsiteX32" fmla="*/ 1590891 w 3619883"/>
                <a:gd name="connsiteY32" fmla="*/ 144702 h 4275461"/>
                <a:gd name="connsiteX33" fmla="*/ 1625616 w 3619883"/>
                <a:gd name="connsiteY33" fmla="*/ 110893 h 4275461"/>
                <a:gd name="connsiteX34" fmla="*/ 1658964 w 3619883"/>
                <a:gd name="connsiteY34" fmla="*/ 106547 h 4275461"/>
                <a:gd name="connsiteX35" fmla="*/ 1746598 w 3619883"/>
                <a:gd name="connsiteY35" fmla="*/ 122460 h 4275461"/>
                <a:gd name="connsiteX36" fmla="*/ 1811913 w 3619883"/>
                <a:gd name="connsiteY36" fmla="*/ 143234 h 4275461"/>
                <a:gd name="connsiteX37" fmla="*/ 1856557 w 3619883"/>
                <a:gd name="connsiteY37" fmla="*/ 133511 h 4275461"/>
                <a:gd name="connsiteX38" fmla="*/ 2066003 w 3619883"/>
                <a:gd name="connsiteY38" fmla="*/ 143313 h 4275461"/>
                <a:gd name="connsiteX39" fmla="*/ 2177615 w 3619883"/>
                <a:gd name="connsiteY39" fmla="*/ 119007 h 4275461"/>
                <a:gd name="connsiteX40" fmla="*/ 2255883 w 3619883"/>
                <a:gd name="connsiteY40" fmla="*/ 99047 h 4275461"/>
                <a:gd name="connsiteX41" fmla="*/ 2344622 w 3619883"/>
                <a:gd name="connsiteY41" fmla="*/ 91388 h 4275461"/>
                <a:gd name="connsiteX42" fmla="*/ 2455682 w 3619883"/>
                <a:gd name="connsiteY42" fmla="*/ 78869 h 4275461"/>
                <a:gd name="connsiteX43" fmla="*/ 2632609 w 3619883"/>
                <a:gd name="connsiteY43" fmla="*/ 75338 h 4275461"/>
                <a:gd name="connsiteX44" fmla="*/ 2742291 w 3619883"/>
                <a:gd name="connsiteY44" fmla="*/ 92282 h 4275461"/>
                <a:gd name="connsiteX45" fmla="*/ 2851974 w 3619883"/>
                <a:gd name="connsiteY45" fmla="*/ 109227 h 4275461"/>
                <a:gd name="connsiteX46" fmla="*/ 2907643 w 3619883"/>
                <a:gd name="connsiteY46" fmla="*/ 100020 h 4275461"/>
                <a:gd name="connsiteX47" fmla="*/ 2944022 w 3619883"/>
                <a:gd name="connsiteY47" fmla="*/ 30853 h 4275461"/>
                <a:gd name="connsiteX48" fmla="*/ 3022289 w 3619883"/>
                <a:gd name="connsiteY48" fmla="*/ 10893 h 4275461"/>
                <a:gd name="connsiteX49" fmla="*/ 3054807 w 3619883"/>
                <a:gd name="connsiteY49" fmla="*/ 24226 h 4275461"/>
                <a:gd name="connsiteX50" fmla="*/ 3141892 w 3619883"/>
                <a:gd name="connsiteY50" fmla="*/ 51925 h 4275461"/>
                <a:gd name="connsiteX51" fmla="*/ 3185711 w 3619883"/>
                <a:gd name="connsiteY51" fmla="*/ 59881 h 4275461"/>
                <a:gd name="connsiteX52" fmla="*/ 3219056 w 3619883"/>
                <a:gd name="connsiteY52" fmla="*/ 55536 h 4275461"/>
                <a:gd name="connsiteX53" fmla="*/ 3263425 w 3619883"/>
                <a:gd name="connsiteY53" fmla="*/ 51706 h 4275461"/>
                <a:gd name="connsiteX54" fmla="*/ 3296219 w 3619883"/>
                <a:gd name="connsiteY54" fmla="*/ 59147 h 4275461"/>
                <a:gd name="connsiteX55" fmla="*/ 3319094 w 3619883"/>
                <a:gd name="connsiteY55" fmla="*/ 42500 h 4275461"/>
                <a:gd name="connsiteX56" fmla="*/ 3420511 w 3619883"/>
                <a:gd name="connsiteY56" fmla="*/ 0 h 4275461"/>
                <a:gd name="connsiteX57" fmla="*/ 3453305 w 3619883"/>
                <a:gd name="connsiteY57" fmla="*/ 7440 h 4275461"/>
                <a:gd name="connsiteX58" fmla="*/ 3496571 w 3619883"/>
                <a:gd name="connsiteY58" fmla="*/ 27182 h 4275461"/>
                <a:gd name="connsiteX59" fmla="*/ 3602117 w 3619883"/>
                <a:gd name="connsiteY59" fmla="*/ 132521 h 4275461"/>
                <a:gd name="connsiteX60" fmla="*/ 3619883 w 3619883"/>
                <a:gd name="connsiteY60" fmla="*/ 140049 h 4275461"/>
                <a:gd name="connsiteX61" fmla="*/ 3619883 w 3619883"/>
                <a:gd name="connsiteY61" fmla="*/ 755612 h 4275461"/>
                <a:gd name="connsiteX0" fmla="*/ 3619883 w 3619883"/>
                <a:gd name="connsiteY0" fmla="*/ 755612 h 4275461"/>
                <a:gd name="connsiteX1" fmla="*/ 953807 w 3619883"/>
                <a:gd name="connsiteY1" fmla="*/ 4275461 h 4275461"/>
                <a:gd name="connsiteX2" fmla="*/ 829432 w 3619883"/>
                <a:gd name="connsiteY2" fmla="*/ 4275461 h 4275461"/>
                <a:gd name="connsiteX3" fmla="*/ 611484 w 3619883"/>
                <a:gd name="connsiteY3" fmla="*/ 4275461 h 4275461"/>
                <a:gd name="connsiteX4" fmla="*/ 573998 w 3619883"/>
                <a:gd name="connsiteY4" fmla="*/ 4275461 h 4275461"/>
                <a:gd name="connsiteX5" fmla="*/ 336164 w 3619883"/>
                <a:gd name="connsiteY5" fmla="*/ 4275461 h 4275461"/>
                <a:gd name="connsiteX6" fmla="*/ 189322 w 3619883"/>
                <a:gd name="connsiteY6" fmla="*/ 4275461 h 4275461"/>
                <a:gd name="connsiteX7" fmla="*/ 0 w 3619883"/>
                <a:gd name="connsiteY7" fmla="*/ 4275461 h 4275461"/>
                <a:gd name="connsiteX8" fmla="*/ 0 w 3619883"/>
                <a:gd name="connsiteY8" fmla="*/ 42229 h 4275461"/>
                <a:gd name="connsiteX9" fmla="*/ 42464 w 3619883"/>
                <a:gd name="connsiteY9" fmla="*/ 40518 h 4275461"/>
                <a:gd name="connsiteX10" fmla="*/ 137733 w 3619883"/>
                <a:gd name="connsiteY10" fmla="*/ 35355 h 4275461"/>
                <a:gd name="connsiteX11" fmla="*/ 270565 w 3619883"/>
                <a:gd name="connsiteY11" fmla="*/ 29759 h 4275461"/>
                <a:gd name="connsiteX12" fmla="*/ 479734 w 3619883"/>
                <a:gd name="connsiteY12" fmla="*/ 45455 h 4275461"/>
                <a:gd name="connsiteX13" fmla="*/ 524103 w 3619883"/>
                <a:gd name="connsiteY13" fmla="*/ 41625 h 4275461"/>
                <a:gd name="connsiteX14" fmla="*/ 624416 w 3619883"/>
                <a:gd name="connsiteY14" fmla="*/ 22696 h 4275461"/>
                <a:gd name="connsiteX15" fmla="*/ 657762 w 3619883"/>
                <a:gd name="connsiteY15" fmla="*/ 18351 h 4275461"/>
                <a:gd name="connsiteX16" fmla="*/ 690557 w 3619883"/>
                <a:gd name="connsiteY16" fmla="*/ 25792 h 4275461"/>
                <a:gd name="connsiteX17" fmla="*/ 745123 w 3619883"/>
                <a:gd name="connsiteY17" fmla="*/ 40157 h 4275461"/>
                <a:gd name="connsiteX18" fmla="*/ 789493 w 3619883"/>
                <a:gd name="connsiteY18" fmla="*/ 36327 h 4275461"/>
                <a:gd name="connsiteX19" fmla="*/ 854255 w 3619883"/>
                <a:gd name="connsiteY19" fmla="*/ 68887 h 4275461"/>
                <a:gd name="connsiteX20" fmla="*/ 897520 w 3619883"/>
                <a:gd name="connsiteY20" fmla="*/ 88629 h 4275461"/>
                <a:gd name="connsiteX21" fmla="*/ 940510 w 3619883"/>
                <a:gd name="connsiteY21" fmla="*/ 114265 h 4275461"/>
                <a:gd name="connsiteX22" fmla="*/ 1082712 w 3619883"/>
                <a:gd name="connsiteY22" fmla="*/ 144543 h 4275461"/>
                <a:gd name="connsiteX23" fmla="*/ 1205348 w 3619883"/>
                <a:gd name="connsiteY23" fmla="*/ 120753 h 4275461"/>
                <a:gd name="connsiteX24" fmla="*/ 1271764 w 3619883"/>
                <a:gd name="connsiteY24" fmla="*/ 117956 h 4275461"/>
                <a:gd name="connsiteX25" fmla="*/ 1315583 w 3619883"/>
                <a:gd name="connsiteY25" fmla="*/ 125912 h 4275461"/>
                <a:gd name="connsiteX26" fmla="*/ 1359125 w 3619883"/>
                <a:gd name="connsiteY26" fmla="*/ 139761 h 4275461"/>
                <a:gd name="connsiteX27" fmla="*/ 1391919 w 3619883"/>
                <a:gd name="connsiteY27" fmla="*/ 147202 h 4275461"/>
                <a:gd name="connsiteX28" fmla="*/ 1436563 w 3619883"/>
                <a:gd name="connsiteY28" fmla="*/ 137480 h 4275461"/>
                <a:gd name="connsiteX29" fmla="*/ 1471566 w 3619883"/>
                <a:gd name="connsiteY29" fmla="*/ 97777 h 4275461"/>
                <a:gd name="connsiteX30" fmla="*/ 1505739 w 3619883"/>
                <a:gd name="connsiteY30" fmla="*/ 75753 h 4275461"/>
                <a:gd name="connsiteX31" fmla="*/ 1590891 w 3619883"/>
                <a:gd name="connsiteY31" fmla="*/ 144702 h 4275461"/>
                <a:gd name="connsiteX32" fmla="*/ 1625616 w 3619883"/>
                <a:gd name="connsiteY32" fmla="*/ 110893 h 4275461"/>
                <a:gd name="connsiteX33" fmla="*/ 1658964 w 3619883"/>
                <a:gd name="connsiteY33" fmla="*/ 106547 h 4275461"/>
                <a:gd name="connsiteX34" fmla="*/ 1746598 w 3619883"/>
                <a:gd name="connsiteY34" fmla="*/ 122460 h 4275461"/>
                <a:gd name="connsiteX35" fmla="*/ 1811913 w 3619883"/>
                <a:gd name="connsiteY35" fmla="*/ 143234 h 4275461"/>
                <a:gd name="connsiteX36" fmla="*/ 1856557 w 3619883"/>
                <a:gd name="connsiteY36" fmla="*/ 133511 h 4275461"/>
                <a:gd name="connsiteX37" fmla="*/ 2066003 w 3619883"/>
                <a:gd name="connsiteY37" fmla="*/ 143313 h 4275461"/>
                <a:gd name="connsiteX38" fmla="*/ 2177615 w 3619883"/>
                <a:gd name="connsiteY38" fmla="*/ 119007 h 4275461"/>
                <a:gd name="connsiteX39" fmla="*/ 2255883 w 3619883"/>
                <a:gd name="connsiteY39" fmla="*/ 99047 h 4275461"/>
                <a:gd name="connsiteX40" fmla="*/ 2344622 w 3619883"/>
                <a:gd name="connsiteY40" fmla="*/ 91388 h 4275461"/>
                <a:gd name="connsiteX41" fmla="*/ 2455682 w 3619883"/>
                <a:gd name="connsiteY41" fmla="*/ 78869 h 4275461"/>
                <a:gd name="connsiteX42" fmla="*/ 2632609 w 3619883"/>
                <a:gd name="connsiteY42" fmla="*/ 75338 h 4275461"/>
                <a:gd name="connsiteX43" fmla="*/ 2742291 w 3619883"/>
                <a:gd name="connsiteY43" fmla="*/ 92282 h 4275461"/>
                <a:gd name="connsiteX44" fmla="*/ 2851974 w 3619883"/>
                <a:gd name="connsiteY44" fmla="*/ 109227 h 4275461"/>
                <a:gd name="connsiteX45" fmla="*/ 2907643 w 3619883"/>
                <a:gd name="connsiteY45" fmla="*/ 100020 h 4275461"/>
                <a:gd name="connsiteX46" fmla="*/ 2944022 w 3619883"/>
                <a:gd name="connsiteY46" fmla="*/ 30853 h 4275461"/>
                <a:gd name="connsiteX47" fmla="*/ 3022289 w 3619883"/>
                <a:gd name="connsiteY47" fmla="*/ 10893 h 4275461"/>
                <a:gd name="connsiteX48" fmla="*/ 3054807 w 3619883"/>
                <a:gd name="connsiteY48" fmla="*/ 24226 h 4275461"/>
                <a:gd name="connsiteX49" fmla="*/ 3141892 w 3619883"/>
                <a:gd name="connsiteY49" fmla="*/ 51925 h 4275461"/>
                <a:gd name="connsiteX50" fmla="*/ 3185711 w 3619883"/>
                <a:gd name="connsiteY50" fmla="*/ 59881 h 4275461"/>
                <a:gd name="connsiteX51" fmla="*/ 3219056 w 3619883"/>
                <a:gd name="connsiteY51" fmla="*/ 55536 h 4275461"/>
                <a:gd name="connsiteX52" fmla="*/ 3263425 w 3619883"/>
                <a:gd name="connsiteY52" fmla="*/ 51706 h 4275461"/>
                <a:gd name="connsiteX53" fmla="*/ 3296219 w 3619883"/>
                <a:gd name="connsiteY53" fmla="*/ 59147 h 4275461"/>
                <a:gd name="connsiteX54" fmla="*/ 3319094 w 3619883"/>
                <a:gd name="connsiteY54" fmla="*/ 42500 h 4275461"/>
                <a:gd name="connsiteX55" fmla="*/ 3420511 w 3619883"/>
                <a:gd name="connsiteY55" fmla="*/ 0 h 4275461"/>
                <a:gd name="connsiteX56" fmla="*/ 3453305 w 3619883"/>
                <a:gd name="connsiteY56" fmla="*/ 7440 h 4275461"/>
                <a:gd name="connsiteX57" fmla="*/ 3496571 w 3619883"/>
                <a:gd name="connsiteY57" fmla="*/ 27182 h 4275461"/>
                <a:gd name="connsiteX58" fmla="*/ 3602117 w 3619883"/>
                <a:gd name="connsiteY58" fmla="*/ 132521 h 4275461"/>
                <a:gd name="connsiteX59" fmla="*/ 3619883 w 3619883"/>
                <a:gd name="connsiteY59" fmla="*/ 140049 h 4275461"/>
                <a:gd name="connsiteX60" fmla="*/ 3619883 w 3619883"/>
                <a:gd name="connsiteY60" fmla="*/ 755612 h 4275461"/>
                <a:gd name="connsiteX0" fmla="*/ 3619883 w 3619883"/>
                <a:gd name="connsiteY0" fmla="*/ 755612 h 4275461"/>
                <a:gd name="connsiteX1" fmla="*/ 829432 w 3619883"/>
                <a:gd name="connsiteY1" fmla="*/ 4275461 h 4275461"/>
                <a:gd name="connsiteX2" fmla="*/ 611484 w 3619883"/>
                <a:gd name="connsiteY2" fmla="*/ 4275461 h 4275461"/>
                <a:gd name="connsiteX3" fmla="*/ 573998 w 3619883"/>
                <a:gd name="connsiteY3" fmla="*/ 4275461 h 4275461"/>
                <a:gd name="connsiteX4" fmla="*/ 336164 w 3619883"/>
                <a:gd name="connsiteY4" fmla="*/ 4275461 h 4275461"/>
                <a:gd name="connsiteX5" fmla="*/ 189322 w 3619883"/>
                <a:gd name="connsiteY5" fmla="*/ 4275461 h 4275461"/>
                <a:gd name="connsiteX6" fmla="*/ 0 w 3619883"/>
                <a:gd name="connsiteY6" fmla="*/ 4275461 h 4275461"/>
                <a:gd name="connsiteX7" fmla="*/ 0 w 3619883"/>
                <a:gd name="connsiteY7" fmla="*/ 42229 h 4275461"/>
                <a:gd name="connsiteX8" fmla="*/ 42464 w 3619883"/>
                <a:gd name="connsiteY8" fmla="*/ 40518 h 4275461"/>
                <a:gd name="connsiteX9" fmla="*/ 137733 w 3619883"/>
                <a:gd name="connsiteY9" fmla="*/ 35355 h 4275461"/>
                <a:gd name="connsiteX10" fmla="*/ 270565 w 3619883"/>
                <a:gd name="connsiteY10" fmla="*/ 29759 h 4275461"/>
                <a:gd name="connsiteX11" fmla="*/ 479734 w 3619883"/>
                <a:gd name="connsiteY11" fmla="*/ 45455 h 4275461"/>
                <a:gd name="connsiteX12" fmla="*/ 524103 w 3619883"/>
                <a:gd name="connsiteY12" fmla="*/ 41625 h 4275461"/>
                <a:gd name="connsiteX13" fmla="*/ 624416 w 3619883"/>
                <a:gd name="connsiteY13" fmla="*/ 22696 h 4275461"/>
                <a:gd name="connsiteX14" fmla="*/ 657762 w 3619883"/>
                <a:gd name="connsiteY14" fmla="*/ 18351 h 4275461"/>
                <a:gd name="connsiteX15" fmla="*/ 690557 w 3619883"/>
                <a:gd name="connsiteY15" fmla="*/ 25792 h 4275461"/>
                <a:gd name="connsiteX16" fmla="*/ 745123 w 3619883"/>
                <a:gd name="connsiteY16" fmla="*/ 40157 h 4275461"/>
                <a:gd name="connsiteX17" fmla="*/ 789493 w 3619883"/>
                <a:gd name="connsiteY17" fmla="*/ 36327 h 4275461"/>
                <a:gd name="connsiteX18" fmla="*/ 854255 w 3619883"/>
                <a:gd name="connsiteY18" fmla="*/ 68887 h 4275461"/>
                <a:gd name="connsiteX19" fmla="*/ 897520 w 3619883"/>
                <a:gd name="connsiteY19" fmla="*/ 88629 h 4275461"/>
                <a:gd name="connsiteX20" fmla="*/ 940510 w 3619883"/>
                <a:gd name="connsiteY20" fmla="*/ 114265 h 4275461"/>
                <a:gd name="connsiteX21" fmla="*/ 1082712 w 3619883"/>
                <a:gd name="connsiteY21" fmla="*/ 144543 h 4275461"/>
                <a:gd name="connsiteX22" fmla="*/ 1205348 w 3619883"/>
                <a:gd name="connsiteY22" fmla="*/ 120753 h 4275461"/>
                <a:gd name="connsiteX23" fmla="*/ 1271764 w 3619883"/>
                <a:gd name="connsiteY23" fmla="*/ 117956 h 4275461"/>
                <a:gd name="connsiteX24" fmla="*/ 1315583 w 3619883"/>
                <a:gd name="connsiteY24" fmla="*/ 125912 h 4275461"/>
                <a:gd name="connsiteX25" fmla="*/ 1359125 w 3619883"/>
                <a:gd name="connsiteY25" fmla="*/ 139761 h 4275461"/>
                <a:gd name="connsiteX26" fmla="*/ 1391919 w 3619883"/>
                <a:gd name="connsiteY26" fmla="*/ 147202 h 4275461"/>
                <a:gd name="connsiteX27" fmla="*/ 1436563 w 3619883"/>
                <a:gd name="connsiteY27" fmla="*/ 137480 h 4275461"/>
                <a:gd name="connsiteX28" fmla="*/ 1471566 w 3619883"/>
                <a:gd name="connsiteY28" fmla="*/ 97777 h 4275461"/>
                <a:gd name="connsiteX29" fmla="*/ 1505739 w 3619883"/>
                <a:gd name="connsiteY29" fmla="*/ 75753 h 4275461"/>
                <a:gd name="connsiteX30" fmla="*/ 1590891 w 3619883"/>
                <a:gd name="connsiteY30" fmla="*/ 144702 h 4275461"/>
                <a:gd name="connsiteX31" fmla="*/ 1625616 w 3619883"/>
                <a:gd name="connsiteY31" fmla="*/ 110893 h 4275461"/>
                <a:gd name="connsiteX32" fmla="*/ 1658964 w 3619883"/>
                <a:gd name="connsiteY32" fmla="*/ 106547 h 4275461"/>
                <a:gd name="connsiteX33" fmla="*/ 1746598 w 3619883"/>
                <a:gd name="connsiteY33" fmla="*/ 122460 h 4275461"/>
                <a:gd name="connsiteX34" fmla="*/ 1811913 w 3619883"/>
                <a:gd name="connsiteY34" fmla="*/ 143234 h 4275461"/>
                <a:gd name="connsiteX35" fmla="*/ 1856557 w 3619883"/>
                <a:gd name="connsiteY35" fmla="*/ 133511 h 4275461"/>
                <a:gd name="connsiteX36" fmla="*/ 2066003 w 3619883"/>
                <a:gd name="connsiteY36" fmla="*/ 143313 h 4275461"/>
                <a:gd name="connsiteX37" fmla="*/ 2177615 w 3619883"/>
                <a:gd name="connsiteY37" fmla="*/ 119007 h 4275461"/>
                <a:gd name="connsiteX38" fmla="*/ 2255883 w 3619883"/>
                <a:gd name="connsiteY38" fmla="*/ 99047 h 4275461"/>
                <a:gd name="connsiteX39" fmla="*/ 2344622 w 3619883"/>
                <a:gd name="connsiteY39" fmla="*/ 91388 h 4275461"/>
                <a:gd name="connsiteX40" fmla="*/ 2455682 w 3619883"/>
                <a:gd name="connsiteY40" fmla="*/ 78869 h 4275461"/>
                <a:gd name="connsiteX41" fmla="*/ 2632609 w 3619883"/>
                <a:gd name="connsiteY41" fmla="*/ 75338 h 4275461"/>
                <a:gd name="connsiteX42" fmla="*/ 2742291 w 3619883"/>
                <a:gd name="connsiteY42" fmla="*/ 92282 h 4275461"/>
                <a:gd name="connsiteX43" fmla="*/ 2851974 w 3619883"/>
                <a:gd name="connsiteY43" fmla="*/ 109227 h 4275461"/>
                <a:gd name="connsiteX44" fmla="*/ 2907643 w 3619883"/>
                <a:gd name="connsiteY44" fmla="*/ 100020 h 4275461"/>
                <a:gd name="connsiteX45" fmla="*/ 2944022 w 3619883"/>
                <a:gd name="connsiteY45" fmla="*/ 30853 h 4275461"/>
                <a:gd name="connsiteX46" fmla="*/ 3022289 w 3619883"/>
                <a:gd name="connsiteY46" fmla="*/ 10893 h 4275461"/>
                <a:gd name="connsiteX47" fmla="*/ 3054807 w 3619883"/>
                <a:gd name="connsiteY47" fmla="*/ 24226 h 4275461"/>
                <a:gd name="connsiteX48" fmla="*/ 3141892 w 3619883"/>
                <a:gd name="connsiteY48" fmla="*/ 51925 h 4275461"/>
                <a:gd name="connsiteX49" fmla="*/ 3185711 w 3619883"/>
                <a:gd name="connsiteY49" fmla="*/ 59881 h 4275461"/>
                <a:gd name="connsiteX50" fmla="*/ 3219056 w 3619883"/>
                <a:gd name="connsiteY50" fmla="*/ 55536 h 4275461"/>
                <a:gd name="connsiteX51" fmla="*/ 3263425 w 3619883"/>
                <a:gd name="connsiteY51" fmla="*/ 51706 h 4275461"/>
                <a:gd name="connsiteX52" fmla="*/ 3296219 w 3619883"/>
                <a:gd name="connsiteY52" fmla="*/ 59147 h 4275461"/>
                <a:gd name="connsiteX53" fmla="*/ 3319094 w 3619883"/>
                <a:gd name="connsiteY53" fmla="*/ 42500 h 4275461"/>
                <a:gd name="connsiteX54" fmla="*/ 3420511 w 3619883"/>
                <a:gd name="connsiteY54" fmla="*/ 0 h 4275461"/>
                <a:gd name="connsiteX55" fmla="*/ 3453305 w 3619883"/>
                <a:gd name="connsiteY55" fmla="*/ 7440 h 4275461"/>
                <a:gd name="connsiteX56" fmla="*/ 3496571 w 3619883"/>
                <a:gd name="connsiteY56" fmla="*/ 27182 h 4275461"/>
                <a:gd name="connsiteX57" fmla="*/ 3602117 w 3619883"/>
                <a:gd name="connsiteY57" fmla="*/ 132521 h 4275461"/>
                <a:gd name="connsiteX58" fmla="*/ 3619883 w 3619883"/>
                <a:gd name="connsiteY58" fmla="*/ 140049 h 4275461"/>
                <a:gd name="connsiteX59" fmla="*/ 3619883 w 3619883"/>
                <a:gd name="connsiteY59" fmla="*/ 755612 h 4275461"/>
                <a:gd name="connsiteX0" fmla="*/ 3619883 w 3619883"/>
                <a:gd name="connsiteY0" fmla="*/ 755612 h 4275461"/>
                <a:gd name="connsiteX1" fmla="*/ 611484 w 3619883"/>
                <a:gd name="connsiteY1" fmla="*/ 4275461 h 4275461"/>
                <a:gd name="connsiteX2" fmla="*/ 573998 w 3619883"/>
                <a:gd name="connsiteY2" fmla="*/ 4275461 h 4275461"/>
                <a:gd name="connsiteX3" fmla="*/ 336164 w 3619883"/>
                <a:gd name="connsiteY3" fmla="*/ 4275461 h 4275461"/>
                <a:gd name="connsiteX4" fmla="*/ 189322 w 3619883"/>
                <a:gd name="connsiteY4" fmla="*/ 4275461 h 4275461"/>
                <a:gd name="connsiteX5" fmla="*/ 0 w 3619883"/>
                <a:gd name="connsiteY5" fmla="*/ 4275461 h 4275461"/>
                <a:gd name="connsiteX6" fmla="*/ 0 w 3619883"/>
                <a:gd name="connsiteY6" fmla="*/ 42229 h 4275461"/>
                <a:gd name="connsiteX7" fmla="*/ 42464 w 3619883"/>
                <a:gd name="connsiteY7" fmla="*/ 40518 h 4275461"/>
                <a:gd name="connsiteX8" fmla="*/ 137733 w 3619883"/>
                <a:gd name="connsiteY8" fmla="*/ 35355 h 4275461"/>
                <a:gd name="connsiteX9" fmla="*/ 270565 w 3619883"/>
                <a:gd name="connsiteY9" fmla="*/ 29759 h 4275461"/>
                <a:gd name="connsiteX10" fmla="*/ 479734 w 3619883"/>
                <a:gd name="connsiteY10" fmla="*/ 45455 h 4275461"/>
                <a:gd name="connsiteX11" fmla="*/ 524103 w 3619883"/>
                <a:gd name="connsiteY11" fmla="*/ 41625 h 4275461"/>
                <a:gd name="connsiteX12" fmla="*/ 624416 w 3619883"/>
                <a:gd name="connsiteY12" fmla="*/ 22696 h 4275461"/>
                <a:gd name="connsiteX13" fmla="*/ 657762 w 3619883"/>
                <a:gd name="connsiteY13" fmla="*/ 18351 h 4275461"/>
                <a:gd name="connsiteX14" fmla="*/ 690557 w 3619883"/>
                <a:gd name="connsiteY14" fmla="*/ 25792 h 4275461"/>
                <a:gd name="connsiteX15" fmla="*/ 745123 w 3619883"/>
                <a:gd name="connsiteY15" fmla="*/ 40157 h 4275461"/>
                <a:gd name="connsiteX16" fmla="*/ 789493 w 3619883"/>
                <a:gd name="connsiteY16" fmla="*/ 36327 h 4275461"/>
                <a:gd name="connsiteX17" fmla="*/ 854255 w 3619883"/>
                <a:gd name="connsiteY17" fmla="*/ 68887 h 4275461"/>
                <a:gd name="connsiteX18" fmla="*/ 897520 w 3619883"/>
                <a:gd name="connsiteY18" fmla="*/ 88629 h 4275461"/>
                <a:gd name="connsiteX19" fmla="*/ 940510 w 3619883"/>
                <a:gd name="connsiteY19" fmla="*/ 114265 h 4275461"/>
                <a:gd name="connsiteX20" fmla="*/ 1082712 w 3619883"/>
                <a:gd name="connsiteY20" fmla="*/ 144543 h 4275461"/>
                <a:gd name="connsiteX21" fmla="*/ 1205348 w 3619883"/>
                <a:gd name="connsiteY21" fmla="*/ 120753 h 4275461"/>
                <a:gd name="connsiteX22" fmla="*/ 1271764 w 3619883"/>
                <a:gd name="connsiteY22" fmla="*/ 117956 h 4275461"/>
                <a:gd name="connsiteX23" fmla="*/ 1315583 w 3619883"/>
                <a:gd name="connsiteY23" fmla="*/ 125912 h 4275461"/>
                <a:gd name="connsiteX24" fmla="*/ 1359125 w 3619883"/>
                <a:gd name="connsiteY24" fmla="*/ 139761 h 4275461"/>
                <a:gd name="connsiteX25" fmla="*/ 1391919 w 3619883"/>
                <a:gd name="connsiteY25" fmla="*/ 147202 h 4275461"/>
                <a:gd name="connsiteX26" fmla="*/ 1436563 w 3619883"/>
                <a:gd name="connsiteY26" fmla="*/ 137480 h 4275461"/>
                <a:gd name="connsiteX27" fmla="*/ 1471566 w 3619883"/>
                <a:gd name="connsiteY27" fmla="*/ 97777 h 4275461"/>
                <a:gd name="connsiteX28" fmla="*/ 1505739 w 3619883"/>
                <a:gd name="connsiteY28" fmla="*/ 75753 h 4275461"/>
                <a:gd name="connsiteX29" fmla="*/ 1590891 w 3619883"/>
                <a:gd name="connsiteY29" fmla="*/ 144702 h 4275461"/>
                <a:gd name="connsiteX30" fmla="*/ 1625616 w 3619883"/>
                <a:gd name="connsiteY30" fmla="*/ 110893 h 4275461"/>
                <a:gd name="connsiteX31" fmla="*/ 1658964 w 3619883"/>
                <a:gd name="connsiteY31" fmla="*/ 106547 h 4275461"/>
                <a:gd name="connsiteX32" fmla="*/ 1746598 w 3619883"/>
                <a:gd name="connsiteY32" fmla="*/ 122460 h 4275461"/>
                <a:gd name="connsiteX33" fmla="*/ 1811913 w 3619883"/>
                <a:gd name="connsiteY33" fmla="*/ 143234 h 4275461"/>
                <a:gd name="connsiteX34" fmla="*/ 1856557 w 3619883"/>
                <a:gd name="connsiteY34" fmla="*/ 133511 h 4275461"/>
                <a:gd name="connsiteX35" fmla="*/ 2066003 w 3619883"/>
                <a:gd name="connsiteY35" fmla="*/ 143313 h 4275461"/>
                <a:gd name="connsiteX36" fmla="*/ 2177615 w 3619883"/>
                <a:gd name="connsiteY36" fmla="*/ 119007 h 4275461"/>
                <a:gd name="connsiteX37" fmla="*/ 2255883 w 3619883"/>
                <a:gd name="connsiteY37" fmla="*/ 99047 h 4275461"/>
                <a:gd name="connsiteX38" fmla="*/ 2344622 w 3619883"/>
                <a:gd name="connsiteY38" fmla="*/ 91388 h 4275461"/>
                <a:gd name="connsiteX39" fmla="*/ 2455682 w 3619883"/>
                <a:gd name="connsiteY39" fmla="*/ 78869 h 4275461"/>
                <a:gd name="connsiteX40" fmla="*/ 2632609 w 3619883"/>
                <a:gd name="connsiteY40" fmla="*/ 75338 h 4275461"/>
                <a:gd name="connsiteX41" fmla="*/ 2742291 w 3619883"/>
                <a:gd name="connsiteY41" fmla="*/ 92282 h 4275461"/>
                <a:gd name="connsiteX42" fmla="*/ 2851974 w 3619883"/>
                <a:gd name="connsiteY42" fmla="*/ 109227 h 4275461"/>
                <a:gd name="connsiteX43" fmla="*/ 2907643 w 3619883"/>
                <a:gd name="connsiteY43" fmla="*/ 100020 h 4275461"/>
                <a:gd name="connsiteX44" fmla="*/ 2944022 w 3619883"/>
                <a:gd name="connsiteY44" fmla="*/ 30853 h 4275461"/>
                <a:gd name="connsiteX45" fmla="*/ 3022289 w 3619883"/>
                <a:gd name="connsiteY45" fmla="*/ 10893 h 4275461"/>
                <a:gd name="connsiteX46" fmla="*/ 3054807 w 3619883"/>
                <a:gd name="connsiteY46" fmla="*/ 24226 h 4275461"/>
                <a:gd name="connsiteX47" fmla="*/ 3141892 w 3619883"/>
                <a:gd name="connsiteY47" fmla="*/ 51925 h 4275461"/>
                <a:gd name="connsiteX48" fmla="*/ 3185711 w 3619883"/>
                <a:gd name="connsiteY48" fmla="*/ 59881 h 4275461"/>
                <a:gd name="connsiteX49" fmla="*/ 3219056 w 3619883"/>
                <a:gd name="connsiteY49" fmla="*/ 55536 h 4275461"/>
                <a:gd name="connsiteX50" fmla="*/ 3263425 w 3619883"/>
                <a:gd name="connsiteY50" fmla="*/ 51706 h 4275461"/>
                <a:gd name="connsiteX51" fmla="*/ 3296219 w 3619883"/>
                <a:gd name="connsiteY51" fmla="*/ 59147 h 4275461"/>
                <a:gd name="connsiteX52" fmla="*/ 3319094 w 3619883"/>
                <a:gd name="connsiteY52" fmla="*/ 42500 h 4275461"/>
                <a:gd name="connsiteX53" fmla="*/ 3420511 w 3619883"/>
                <a:gd name="connsiteY53" fmla="*/ 0 h 4275461"/>
                <a:gd name="connsiteX54" fmla="*/ 3453305 w 3619883"/>
                <a:gd name="connsiteY54" fmla="*/ 7440 h 4275461"/>
                <a:gd name="connsiteX55" fmla="*/ 3496571 w 3619883"/>
                <a:gd name="connsiteY55" fmla="*/ 27182 h 4275461"/>
                <a:gd name="connsiteX56" fmla="*/ 3602117 w 3619883"/>
                <a:gd name="connsiteY56" fmla="*/ 132521 h 4275461"/>
                <a:gd name="connsiteX57" fmla="*/ 3619883 w 3619883"/>
                <a:gd name="connsiteY57" fmla="*/ 140049 h 4275461"/>
                <a:gd name="connsiteX58" fmla="*/ 3619883 w 3619883"/>
                <a:gd name="connsiteY58" fmla="*/ 755612 h 4275461"/>
                <a:gd name="connsiteX0" fmla="*/ 3619883 w 3619883"/>
                <a:gd name="connsiteY0" fmla="*/ 755612 h 4275461"/>
                <a:gd name="connsiteX1" fmla="*/ 573998 w 3619883"/>
                <a:gd name="connsiteY1" fmla="*/ 4275461 h 4275461"/>
                <a:gd name="connsiteX2" fmla="*/ 336164 w 3619883"/>
                <a:gd name="connsiteY2" fmla="*/ 4275461 h 4275461"/>
                <a:gd name="connsiteX3" fmla="*/ 189322 w 3619883"/>
                <a:gd name="connsiteY3" fmla="*/ 4275461 h 4275461"/>
                <a:gd name="connsiteX4" fmla="*/ 0 w 3619883"/>
                <a:gd name="connsiteY4" fmla="*/ 4275461 h 4275461"/>
                <a:gd name="connsiteX5" fmla="*/ 0 w 3619883"/>
                <a:gd name="connsiteY5" fmla="*/ 42229 h 4275461"/>
                <a:gd name="connsiteX6" fmla="*/ 42464 w 3619883"/>
                <a:gd name="connsiteY6" fmla="*/ 40518 h 4275461"/>
                <a:gd name="connsiteX7" fmla="*/ 137733 w 3619883"/>
                <a:gd name="connsiteY7" fmla="*/ 35355 h 4275461"/>
                <a:gd name="connsiteX8" fmla="*/ 270565 w 3619883"/>
                <a:gd name="connsiteY8" fmla="*/ 29759 h 4275461"/>
                <a:gd name="connsiteX9" fmla="*/ 479734 w 3619883"/>
                <a:gd name="connsiteY9" fmla="*/ 45455 h 4275461"/>
                <a:gd name="connsiteX10" fmla="*/ 524103 w 3619883"/>
                <a:gd name="connsiteY10" fmla="*/ 41625 h 4275461"/>
                <a:gd name="connsiteX11" fmla="*/ 624416 w 3619883"/>
                <a:gd name="connsiteY11" fmla="*/ 22696 h 4275461"/>
                <a:gd name="connsiteX12" fmla="*/ 657762 w 3619883"/>
                <a:gd name="connsiteY12" fmla="*/ 18351 h 4275461"/>
                <a:gd name="connsiteX13" fmla="*/ 690557 w 3619883"/>
                <a:gd name="connsiteY13" fmla="*/ 25792 h 4275461"/>
                <a:gd name="connsiteX14" fmla="*/ 745123 w 3619883"/>
                <a:gd name="connsiteY14" fmla="*/ 40157 h 4275461"/>
                <a:gd name="connsiteX15" fmla="*/ 789493 w 3619883"/>
                <a:gd name="connsiteY15" fmla="*/ 36327 h 4275461"/>
                <a:gd name="connsiteX16" fmla="*/ 854255 w 3619883"/>
                <a:gd name="connsiteY16" fmla="*/ 68887 h 4275461"/>
                <a:gd name="connsiteX17" fmla="*/ 897520 w 3619883"/>
                <a:gd name="connsiteY17" fmla="*/ 88629 h 4275461"/>
                <a:gd name="connsiteX18" fmla="*/ 940510 w 3619883"/>
                <a:gd name="connsiteY18" fmla="*/ 114265 h 4275461"/>
                <a:gd name="connsiteX19" fmla="*/ 1082712 w 3619883"/>
                <a:gd name="connsiteY19" fmla="*/ 144543 h 4275461"/>
                <a:gd name="connsiteX20" fmla="*/ 1205348 w 3619883"/>
                <a:gd name="connsiteY20" fmla="*/ 120753 h 4275461"/>
                <a:gd name="connsiteX21" fmla="*/ 1271764 w 3619883"/>
                <a:gd name="connsiteY21" fmla="*/ 117956 h 4275461"/>
                <a:gd name="connsiteX22" fmla="*/ 1315583 w 3619883"/>
                <a:gd name="connsiteY22" fmla="*/ 125912 h 4275461"/>
                <a:gd name="connsiteX23" fmla="*/ 1359125 w 3619883"/>
                <a:gd name="connsiteY23" fmla="*/ 139761 h 4275461"/>
                <a:gd name="connsiteX24" fmla="*/ 1391919 w 3619883"/>
                <a:gd name="connsiteY24" fmla="*/ 147202 h 4275461"/>
                <a:gd name="connsiteX25" fmla="*/ 1436563 w 3619883"/>
                <a:gd name="connsiteY25" fmla="*/ 137480 h 4275461"/>
                <a:gd name="connsiteX26" fmla="*/ 1471566 w 3619883"/>
                <a:gd name="connsiteY26" fmla="*/ 97777 h 4275461"/>
                <a:gd name="connsiteX27" fmla="*/ 1505739 w 3619883"/>
                <a:gd name="connsiteY27" fmla="*/ 75753 h 4275461"/>
                <a:gd name="connsiteX28" fmla="*/ 1590891 w 3619883"/>
                <a:gd name="connsiteY28" fmla="*/ 144702 h 4275461"/>
                <a:gd name="connsiteX29" fmla="*/ 1625616 w 3619883"/>
                <a:gd name="connsiteY29" fmla="*/ 110893 h 4275461"/>
                <a:gd name="connsiteX30" fmla="*/ 1658964 w 3619883"/>
                <a:gd name="connsiteY30" fmla="*/ 106547 h 4275461"/>
                <a:gd name="connsiteX31" fmla="*/ 1746598 w 3619883"/>
                <a:gd name="connsiteY31" fmla="*/ 122460 h 4275461"/>
                <a:gd name="connsiteX32" fmla="*/ 1811913 w 3619883"/>
                <a:gd name="connsiteY32" fmla="*/ 143234 h 4275461"/>
                <a:gd name="connsiteX33" fmla="*/ 1856557 w 3619883"/>
                <a:gd name="connsiteY33" fmla="*/ 133511 h 4275461"/>
                <a:gd name="connsiteX34" fmla="*/ 2066003 w 3619883"/>
                <a:gd name="connsiteY34" fmla="*/ 143313 h 4275461"/>
                <a:gd name="connsiteX35" fmla="*/ 2177615 w 3619883"/>
                <a:gd name="connsiteY35" fmla="*/ 119007 h 4275461"/>
                <a:gd name="connsiteX36" fmla="*/ 2255883 w 3619883"/>
                <a:gd name="connsiteY36" fmla="*/ 99047 h 4275461"/>
                <a:gd name="connsiteX37" fmla="*/ 2344622 w 3619883"/>
                <a:gd name="connsiteY37" fmla="*/ 91388 h 4275461"/>
                <a:gd name="connsiteX38" fmla="*/ 2455682 w 3619883"/>
                <a:gd name="connsiteY38" fmla="*/ 78869 h 4275461"/>
                <a:gd name="connsiteX39" fmla="*/ 2632609 w 3619883"/>
                <a:gd name="connsiteY39" fmla="*/ 75338 h 4275461"/>
                <a:gd name="connsiteX40" fmla="*/ 2742291 w 3619883"/>
                <a:gd name="connsiteY40" fmla="*/ 92282 h 4275461"/>
                <a:gd name="connsiteX41" fmla="*/ 2851974 w 3619883"/>
                <a:gd name="connsiteY41" fmla="*/ 109227 h 4275461"/>
                <a:gd name="connsiteX42" fmla="*/ 2907643 w 3619883"/>
                <a:gd name="connsiteY42" fmla="*/ 100020 h 4275461"/>
                <a:gd name="connsiteX43" fmla="*/ 2944022 w 3619883"/>
                <a:gd name="connsiteY43" fmla="*/ 30853 h 4275461"/>
                <a:gd name="connsiteX44" fmla="*/ 3022289 w 3619883"/>
                <a:gd name="connsiteY44" fmla="*/ 10893 h 4275461"/>
                <a:gd name="connsiteX45" fmla="*/ 3054807 w 3619883"/>
                <a:gd name="connsiteY45" fmla="*/ 24226 h 4275461"/>
                <a:gd name="connsiteX46" fmla="*/ 3141892 w 3619883"/>
                <a:gd name="connsiteY46" fmla="*/ 51925 h 4275461"/>
                <a:gd name="connsiteX47" fmla="*/ 3185711 w 3619883"/>
                <a:gd name="connsiteY47" fmla="*/ 59881 h 4275461"/>
                <a:gd name="connsiteX48" fmla="*/ 3219056 w 3619883"/>
                <a:gd name="connsiteY48" fmla="*/ 55536 h 4275461"/>
                <a:gd name="connsiteX49" fmla="*/ 3263425 w 3619883"/>
                <a:gd name="connsiteY49" fmla="*/ 51706 h 4275461"/>
                <a:gd name="connsiteX50" fmla="*/ 3296219 w 3619883"/>
                <a:gd name="connsiteY50" fmla="*/ 59147 h 4275461"/>
                <a:gd name="connsiteX51" fmla="*/ 3319094 w 3619883"/>
                <a:gd name="connsiteY51" fmla="*/ 42500 h 4275461"/>
                <a:gd name="connsiteX52" fmla="*/ 3420511 w 3619883"/>
                <a:gd name="connsiteY52" fmla="*/ 0 h 4275461"/>
                <a:gd name="connsiteX53" fmla="*/ 3453305 w 3619883"/>
                <a:gd name="connsiteY53" fmla="*/ 7440 h 4275461"/>
                <a:gd name="connsiteX54" fmla="*/ 3496571 w 3619883"/>
                <a:gd name="connsiteY54" fmla="*/ 27182 h 4275461"/>
                <a:gd name="connsiteX55" fmla="*/ 3602117 w 3619883"/>
                <a:gd name="connsiteY55" fmla="*/ 132521 h 4275461"/>
                <a:gd name="connsiteX56" fmla="*/ 3619883 w 3619883"/>
                <a:gd name="connsiteY56" fmla="*/ 140049 h 4275461"/>
                <a:gd name="connsiteX57" fmla="*/ 3619883 w 3619883"/>
                <a:gd name="connsiteY57" fmla="*/ 755612 h 4275461"/>
                <a:gd name="connsiteX0" fmla="*/ 3619883 w 3619883"/>
                <a:gd name="connsiteY0" fmla="*/ 755612 h 4275461"/>
                <a:gd name="connsiteX1" fmla="*/ 336164 w 3619883"/>
                <a:gd name="connsiteY1" fmla="*/ 4275461 h 4275461"/>
                <a:gd name="connsiteX2" fmla="*/ 189322 w 3619883"/>
                <a:gd name="connsiteY2" fmla="*/ 4275461 h 4275461"/>
                <a:gd name="connsiteX3" fmla="*/ 0 w 3619883"/>
                <a:gd name="connsiteY3" fmla="*/ 4275461 h 4275461"/>
                <a:gd name="connsiteX4" fmla="*/ 0 w 3619883"/>
                <a:gd name="connsiteY4" fmla="*/ 42229 h 4275461"/>
                <a:gd name="connsiteX5" fmla="*/ 42464 w 3619883"/>
                <a:gd name="connsiteY5" fmla="*/ 40518 h 4275461"/>
                <a:gd name="connsiteX6" fmla="*/ 137733 w 3619883"/>
                <a:gd name="connsiteY6" fmla="*/ 35355 h 4275461"/>
                <a:gd name="connsiteX7" fmla="*/ 270565 w 3619883"/>
                <a:gd name="connsiteY7" fmla="*/ 29759 h 4275461"/>
                <a:gd name="connsiteX8" fmla="*/ 479734 w 3619883"/>
                <a:gd name="connsiteY8" fmla="*/ 45455 h 4275461"/>
                <a:gd name="connsiteX9" fmla="*/ 524103 w 3619883"/>
                <a:gd name="connsiteY9" fmla="*/ 41625 h 4275461"/>
                <a:gd name="connsiteX10" fmla="*/ 624416 w 3619883"/>
                <a:gd name="connsiteY10" fmla="*/ 22696 h 4275461"/>
                <a:gd name="connsiteX11" fmla="*/ 657762 w 3619883"/>
                <a:gd name="connsiteY11" fmla="*/ 18351 h 4275461"/>
                <a:gd name="connsiteX12" fmla="*/ 690557 w 3619883"/>
                <a:gd name="connsiteY12" fmla="*/ 25792 h 4275461"/>
                <a:gd name="connsiteX13" fmla="*/ 745123 w 3619883"/>
                <a:gd name="connsiteY13" fmla="*/ 40157 h 4275461"/>
                <a:gd name="connsiteX14" fmla="*/ 789493 w 3619883"/>
                <a:gd name="connsiteY14" fmla="*/ 36327 h 4275461"/>
                <a:gd name="connsiteX15" fmla="*/ 854255 w 3619883"/>
                <a:gd name="connsiteY15" fmla="*/ 68887 h 4275461"/>
                <a:gd name="connsiteX16" fmla="*/ 897520 w 3619883"/>
                <a:gd name="connsiteY16" fmla="*/ 88629 h 4275461"/>
                <a:gd name="connsiteX17" fmla="*/ 940510 w 3619883"/>
                <a:gd name="connsiteY17" fmla="*/ 114265 h 4275461"/>
                <a:gd name="connsiteX18" fmla="*/ 1082712 w 3619883"/>
                <a:gd name="connsiteY18" fmla="*/ 144543 h 4275461"/>
                <a:gd name="connsiteX19" fmla="*/ 1205348 w 3619883"/>
                <a:gd name="connsiteY19" fmla="*/ 120753 h 4275461"/>
                <a:gd name="connsiteX20" fmla="*/ 1271764 w 3619883"/>
                <a:gd name="connsiteY20" fmla="*/ 117956 h 4275461"/>
                <a:gd name="connsiteX21" fmla="*/ 1315583 w 3619883"/>
                <a:gd name="connsiteY21" fmla="*/ 125912 h 4275461"/>
                <a:gd name="connsiteX22" fmla="*/ 1359125 w 3619883"/>
                <a:gd name="connsiteY22" fmla="*/ 139761 h 4275461"/>
                <a:gd name="connsiteX23" fmla="*/ 1391919 w 3619883"/>
                <a:gd name="connsiteY23" fmla="*/ 147202 h 4275461"/>
                <a:gd name="connsiteX24" fmla="*/ 1436563 w 3619883"/>
                <a:gd name="connsiteY24" fmla="*/ 137480 h 4275461"/>
                <a:gd name="connsiteX25" fmla="*/ 1471566 w 3619883"/>
                <a:gd name="connsiteY25" fmla="*/ 97777 h 4275461"/>
                <a:gd name="connsiteX26" fmla="*/ 1505739 w 3619883"/>
                <a:gd name="connsiteY26" fmla="*/ 75753 h 4275461"/>
                <a:gd name="connsiteX27" fmla="*/ 1590891 w 3619883"/>
                <a:gd name="connsiteY27" fmla="*/ 144702 h 4275461"/>
                <a:gd name="connsiteX28" fmla="*/ 1625616 w 3619883"/>
                <a:gd name="connsiteY28" fmla="*/ 110893 h 4275461"/>
                <a:gd name="connsiteX29" fmla="*/ 1658964 w 3619883"/>
                <a:gd name="connsiteY29" fmla="*/ 106547 h 4275461"/>
                <a:gd name="connsiteX30" fmla="*/ 1746598 w 3619883"/>
                <a:gd name="connsiteY30" fmla="*/ 122460 h 4275461"/>
                <a:gd name="connsiteX31" fmla="*/ 1811913 w 3619883"/>
                <a:gd name="connsiteY31" fmla="*/ 143234 h 4275461"/>
                <a:gd name="connsiteX32" fmla="*/ 1856557 w 3619883"/>
                <a:gd name="connsiteY32" fmla="*/ 133511 h 4275461"/>
                <a:gd name="connsiteX33" fmla="*/ 2066003 w 3619883"/>
                <a:gd name="connsiteY33" fmla="*/ 143313 h 4275461"/>
                <a:gd name="connsiteX34" fmla="*/ 2177615 w 3619883"/>
                <a:gd name="connsiteY34" fmla="*/ 119007 h 4275461"/>
                <a:gd name="connsiteX35" fmla="*/ 2255883 w 3619883"/>
                <a:gd name="connsiteY35" fmla="*/ 99047 h 4275461"/>
                <a:gd name="connsiteX36" fmla="*/ 2344622 w 3619883"/>
                <a:gd name="connsiteY36" fmla="*/ 91388 h 4275461"/>
                <a:gd name="connsiteX37" fmla="*/ 2455682 w 3619883"/>
                <a:gd name="connsiteY37" fmla="*/ 78869 h 4275461"/>
                <a:gd name="connsiteX38" fmla="*/ 2632609 w 3619883"/>
                <a:gd name="connsiteY38" fmla="*/ 75338 h 4275461"/>
                <a:gd name="connsiteX39" fmla="*/ 2742291 w 3619883"/>
                <a:gd name="connsiteY39" fmla="*/ 92282 h 4275461"/>
                <a:gd name="connsiteX40" fmla="*/ 2851974 w 3619883"/>
                <a:gd name="connsiteY40" fmla="*/ 109227 h 4275461"/>
                <a:gd name="connsiteX41" fmla="*/ 2907643 w 3619883"/>
                <a:gd name="connsiteY41" fmla="*/ 100020 h 4275461"/>
                <a:gd name="connsiteX42" fmla="*/ 2944022 w 3619883"/>
                <a:gd name="connsiteY42" fmla="*/ 30853 h 4275461"/>
                <a:gd name="connsiteX43" fmla="*/ 3022289 w 3619883"/>
                <a:gd name="connsiteY43" fmla="*/ 10893 h 4275461"/>
                <a:gd name="connsiteX44" fmla="*/ 3054807 w 3619883"/>
                <a:gd name="connsiteY44" fmla="*/ 24226 h 4275461"/>
                <a:gd name="connsiteX45" fmla="*/ 3141892 w 3619883"/>
                <a:gd name="connsiteY45" fmla="*/ 51925 h 4275461"/>
                <a:gd name="connsiteX46" fmla="*/ 3185711 w 3619883"/>
                <a:gd name="connsiteY46" fmla="*/ 59881 h 4275461"/>
                <a:gd name="connsiteX47" fmla="*/ 3219056 w 3619883"/>
                <a:gd name="connsiteY47" fmla="*/ 55536 h 4275461"/>
                <a:gd name="connsiteX48" fmla="*/ 3263425 w 3619883"/>
                <a:gd name="connsiteY48" fmla="*/ 51706 h 4275461"/>
                <a:gd name="connsiteX49" fmla="*/ 3296219 w 3619883"/>
                <a:gd name="connsiteY49" fmla="*/ 59147 h 4275461"/>
                <a:gd name="connsiteX50" fmla="*/ 3319094 w 3619883"/>
                <a:gd name="connsiteY50" fmla="*/ 42500 h 4275461"/>
                <a:gd name="connsiteX51" fmla="*/ 3420511 w 3619883"/>
                <a:gd name="connsiteY51" fmla="*/ 0 h 4275461"/>
                <a:gd name="connsiteX52" fmla="*/ 3453305 w 3619883"/>
                <a:gd name="connsiteY52" fmla="*/ 7440 h 4275461"/>
                <a:gd name="connsiteX53" fmla="*/ 3496571 w 3619883"/>
                <a:gd name="connsiteY53" fmla="*/ 27182 h 4275461"/>
                <a:gd name="connsiteX54" fmla="*/ 3602117 w 3619883"/>
                <a:gd name="connsiteY54" fmla="*/ 132521 h 4275461"/>
                <a:gd name="connsiteX55" fmla="*/ 3619883 w 3619883"/>
                <a:gd name="connsiteY55" fmla="*/ 140049 h 4275461"/>
                <a:gd name="connsiteX56" fmla="*/ 3619883 w 3619883"/>
                <a:gd name="connsiteY56" fmla="*/ 755612 h 4275461"/>
                <a:gd name="connsiteX0" fmla="*/ 3619883 w 3619883"/>
                <a:gd name="connsiteY0" fmla="*/ 755612 h 4275461"/>
                <a:gd name="connsiteX1" fmla="*/ 189322 w 3619883"/>
                <a:gd name="connsiteY1" fmla="*/ 4275461 h 4275461"/>
                <a:gd name="connsiteX2" fmla="*/ 0 w 3619883"/>
                <a:gd name="connsiteY2" fmla="*/ 4275461 h 4275461"/>
                <a:gd name="connsiteX3" fmla="*/ 0 w 3619883"/>
                <a:gd name="connsiteY3" fmla="*/ 42229 h 4275461"/>
                <a:gd name="connsiteX4" fmla="*/ 42464 w 3619883"/>
                <a:gd name="connsiteY4" fmla="*/ 40518 h 4275461"/>
                <a:gd name="connsiteX5" fmla="*/ 137733 w 3619883"/>
                <a:gd name="connsiteY5" fmla="*/ 35355 h 4275461"/>
                <a:gd name="connsiteX6" fmla="*/ 270565 w 3619883"/>
                <a:gd name="connsiteY6" fmla="*/ 29759 h 4275461"/>
                <a:gd name="connsiteX7" fmla="*/ 479734 w 3619883"/>
                <a:gd name="connsiteY7" fmla="*/ 45455 h 4275461"/>
                <a:gd name="connsiteX8" fmla="*/ 524103 w 3619883"/>
                <a:gd name="connsiteY8" fmla="*/ 41625 h 4275461"/>
                <a:gd name="connsiteX9" fmla="*/ 624416 w 3619883"/>
                <a:gd name="connsiteY9" fmla="*/ 22696 h 4275461"/>
                <a:gd name="connsiteX10" fmla="*/ 657762 w 3619883"/>
                <a:gd name="connsiteY10" fmla="*/ 18351 h 4275461"/>
                <a:gd name="connsiteX11" fmla="*/ 690557 w 3619883"/>
                <a:gd name="connsiteY11" fmla="*/ 25792 h 4275461"/>
                <a:gd name="connsiteX12" fmla="*/ 745123 w 3619883"/>
                <a:gd name="connsiteY12" fmla="*/ 40157 h 4275461"/>
                <a:gd name="connsiteX13" fmla="*/ 789493 w 3619883"/>
                <a:gd name="connsiteY13" fmla="*/ 36327 h 4275461"/>
                <a:gd name="connsiteX14" fmla="*/ 854255 w 3619883"/>
                <a:gd name="connsiteY14" fmla="*/ 68887 h 4275461"/>
                <a:gd name="connsiteX15" fmla="*/ 897520 w 3619883"/>
                <a:gd name="connsiteY15" fmla="*/ 88629 h 4275461"/>
                <a:gd name="connsiteX16" fmla="*/ 940510 w 3619883"/>
                <a:gd name="connsiteY16" fmla="*/ 114265 h 4275461"/>
                <a:gd name="connsiteX17" fmla="*/ 1082712 w 3619883"/>
                <a:gd name="connsiteY17" fmla="*/ 144543 h 4275461"/>
                <a:gd name="connsiteX18" fmla="*/ 1205348 w 3619883"/>
                <a:gd name="connsiteY18" fmla="*/ 120753 h 4275461"/>
                <a:gd name="connsiteX19" fmla="*/ 1271764 w 3619883"/>
                <a:gd name="connsiteY19" fmla="*/ 117956 h 4275461"/>
                <a:gd name="connsiteX20" fmla="*/ 1315583 w 3619883"/>
                <a:gd name="connsiteY20" fmla="*/ 125912 h 4275461"/>
                <a:gd name="connsiteX21" fmla="*/ 1359125 w 3619883"/>
                <a:gd name="connsiteY21" fmla="*/ 139761 h 4275461"/>
                <a:gd name="connsiteX22" fmla="*/ 1391919 w 3619883"/>
                <a:gd name="connsiteY22" fmla="*/ 147202 h 4275461"/>
                <a:gd name="connsiteX23" fmla="*/ 1436563 w 3619883"/>
                <a:gd name="connsiteY23" fmla="*/ 137480 h 4275461"/>
                <a:gd name="connsiteX24" fmla="*/ 1471566 w 3619883"/>
                <a:gd name="connsiteY24" fmla="*/ 97777 h 4275461"/>
                <a:gd name="connsiteX25" fmla="*/ 1505739 w 3619883"/>
                <a:gd name="connsiteY25" fmla="*/ 75753 h 4275461"/>
                <a:gd name="connsiteX26" fmla="*/ 1590891 w 3619883"/>
                <a:gd name="connsiteY26" fmla="*/ 144702 h 4275461"/>
                <a:gd name="connsiteX27" fmla="*/ 1625616 w 3619883"/>
                <a:gd name="connsiteY27" fmla="*/ 110893 h 4275461"/>
                <a:gd name="connsiteX28" fmla="*/ 1658964 w 3619883"/>
                <a:gd name="connsiteY28" fmla="*/ 106547 h 4275461"/>
                <a:gd name="connsiteX29" fmla="*/ 1746598 w 3619883"/>
                <a:gd name="connsiteY29" fmla="*/ 122460 h 4275461"/>
                <a:gd name="connsiteX30" fmla="*/ 1811913 w 3619883"/>
                <a:gd name="connsiteY30" fmla="*/ 143234 h 4275461"/>
                <a:gd name="connsiteX31" fmla="*/ 1856557 w 3619883"/>
                <a:gd name="connsiteY31" fmla="*/ 133511 h 4275461"/>
                <a:gd name="connsiteX32" fmla="*/ 2066003 w 3619883"/>
                <a:gd name="connsiteY32" fmla="*/ 143313 h 4275461"/>
                <a:gd name="connsiteX33" fmla="*/ 2177615 w 3619883"/>
                <a:gd name="connsiteY33" fmla="*/ 119007 h 4275461"/>
                <a:gd name="connsiteX34" fmla="*/ 2255883 w 3619883"/>
                <a:gd name="connsiteY34" fmla="*/ 99047 h 4275461"/>
                <a:gd name="connsiteX35" fmla="*/ 2344622 w 3619883"/>
                <a:gd name="connsiteY35" fmla="*/ 91388 h 4275461"/>
                <a:gd name="connsiteX36" fmla="*/ 2455682 w 3619883"/>
                <a:gd name="connsiteY36" fmla="*/ 78869 h 4275461"/>
                <a:gd name="connsiteX37" fmla="*/ 2632609 w 3619883"/>
                <a:gd name="connsiteY37" fmla="*/ 75338 h 4275461"/>
                <a:gd name="connsiteX38" fmla="*/ 2742291 w 3619883"/>
                <a:gd name="connsiteY38" fmla="*/ 92282 h 4275461"/>
                <a:gd name="connsiteX39" fmla="*/ 2851974 w 3619883"/>
                <a:gd name="connsiteY39" fmla="*/ 109227 h 4275461"/>
                <a:gd name="connsiteX40" fmla="*/ 2907643 w 3619883"/>
                <a:gd name="connsiteY40" fmla="*/ 100020 h 4275461"/>
                <a:gd name="connsiteX41" fmla="*/ 2944022 w 3619883"/>
                <a:gd name="connsiteY41" fmla="*/ 30853 h 4275461"/>
                <a:gd name="connsiteX42" fmla="*/ 3022289 w 3619883"/>
                <a:gd name="connsiteY42" fmla="*/ 10893 h 4275461"/>
                <a:gd name="connsiteX43" fmla="*/ 3054807 w 3619883"/>
                <a:gd name="connsiteY43" fmla="*/ 24226 h 4275461"/>
                <a:gd name="connsiteX44" fmla="*/ 3141892 w 3619883"/>
                <a:gd name="connsiteY44" fmla="*/ 51925 h 4275461"/>
                <a:gd name="connsiteX45" fmla="*/ 3185711 w 3619883"/>
                <a:gd name="connsiteY45" fmla="*/ 59881 h 4275461"/>
                <a:gd name="connsiteX46" fmla="*/ 3219056 w 3619883"/>
                <a:gd name="connsiteY46" fmla="*/ 55536 h 4275461"/>
                <a:gd name="connsiteX47" fmla="*/ 3263425 w 3619883"/>
                <a:gd name="connsiteY47" fmla="*/ 51706 h 4275461"/>
                <a:gd name="connsiteX48" fmla="*/ 3296219 w 3619883"/>
                <a:gd name="connsiteY48" fmla="*/ 59147 h 4275461"/>
                <a:gd name="connsiteX49" fmla="*/ 3319094 w 3619883"/>
                <a:gd name="connsiteY49" fmla="*/ 42500 h 4275461"/>
                <a:gd name="connsiteX50" fmla="*/ 3420511 w 3619883"/>
                <a:gd name="connsiteY50" fmla="*/ 0 h 4275461"/>
                <a:gd name="connsiteX51" fmla="*/ 3453305 w 3619883"/>
                <a:gd name="connsiteY51" fmla="*/ 7440 h 4275461"/>
                <a:gd name="connsiteX52" fmla="*/ 3496571 w 3619883"/>
                <a:gd name="connsiteY52" fmla="*/ 27182 h 4275461"/>
                <a:gd name="connsiteX53" fmla="*/ 3602117 w 3619883"/>
                <a:gd name="connsiteY53" fmla="*/ 132521 h 4275461"/>
                <a:gd name="connsiteX54" fmla="*/ 3619883 w 3619883"/>
                <a:gd name="connsiteY54" fmla="*/ 140049 h 4275461"/>
                <a:gd name="connsiteX55" fmla="*/ 3619883 w 3619883"/>
                <a:gd name="connsiteY55" fmla="*/ 755612 h 4275461"/>
                <a:gd name="connsiteX0" fmla="*/ 3619883 w 3619883"/>
                <a:gd name="connsiteY0" fmla="*/ 755612 h 4275461"/>
                <a:gd name="connsiteX1" fmla="*/ 0 w 3619883"/>
                <a:gd name="connsiteY1" fmla="*/ 4275461 h 4275461"/>
                <a:gd name="connsiteX2" fmla="*/ 0 w 3619883"/>
                <a:gd name="connsiteY2" fmla="*/ 42229 h 4275461"/>
                <a:gd name="connsiteX3" fmla="*/ 42464 w 3619883"/>
                <a:gd name="connsiteY3" fmla="*/ 40518 h 4275461"/>
                <a:gd name="connsiteX4" fmla="*/ 137733 w 3619883"/>
                <a:gd name="connsiteY4" fmla="*/ 35355 h 4275461"/>
                <a:gd name="connsiteX5" fmla="*/ 270565 w 3619883"/>
                <a:gd name="connsiteY5" fmla="*/ 29759 h 4275461"/>
                <a:gd name="connsiteX6" fmla="*/ 479734 w 3619883"/>
                <a:gd name="connsiteY6" fmla="*/ 45455 h 4275461"/>
                <a:gd name="connsiteX7" fmla="*/ 524103 w 3619883"/>
                <a:gd name="connsiteY7" fmla="*/ 41625 h 4275461"/>
                <a:gd name="connsiteX8" fmla="*/ 624416 w 3619883"/>
                <a:gd name="connsiteY8" fmla="*/ 22696 h 4275461"/>
                <a:gd name="connsiteX9" fmla="*/ 657762 w 3619883"/>
                <a:gd name="connsiteY9" fmla="*/ 18351 h 4275461"/>
                <a:gd name="connsiteX10" fmla="*/ 690557 w 3619883"/>
                <a:gd name="connsiteY10" fmla="*/ 25792 h 4275461"/>
                <a:gd name="connsiteX11" fmla="*/ 745123 w 3619883"/>
                <a:gd name="connsiteY11" fmla="*/ 40157 h 4275461"/>
                <a:gd name="connsiteX12" fmla="*/ 789493 w 3619883"/>
                <a:gd name="connsiteY12" fmla="*/ 36327 h 4275461"/>
                <a:gd name="connsiteX13" fmla="*/ 854255 w 3619883"/>
                <a:gd name="connsiteY13" fmla="*/ 68887 h 4275461"/>
                <a:gd name="connsiteX14" fmla="*/ 897520 w 3619883"/>
                <a:gd name="connsiteY14" fmla="*/ 88629 h 4275461"/>
                <a:gd name="connsiteX15" fmla="*/ 940510 w 3619883"/>
                <a:gd name="connsiteY15" fmla="*/ 114265 h 4275461"/>
                <a:gd name="connsiteX16" fmla="*/ 1082712 w 3619883"/>
                <a:gd name="connsiteY16" fmla="*/ 144543 h 4275461"/>
                <a:gd name="connsiteX17" fmla="*/ 1205348 w 3619883"/>
                <a:gd name="connsiteY17" fmla="*/ 120753 h 4275461"/>
                <a:gd name="connsiteX18" fmla="*/ 1271764 w 3619883"/>
                <a:gd name="connsiteY18" fmla="*/ 117956 h 4275461"/>
                <a:gd name="connsiteX19" fmla="*/ 1315583 w 3619883"/>
                <a:gd name="connsiteY19" fmla="*/ 125912 h 4275461"/>
                <a:gd name="connsiteX20" fmla="*/ 1359125 w 3619883"/>
                <a:gd name="connsiteY20" fmla="*/ 139761 h 4275461"/>
                <a:gd name="connsiteX21" fmla="*/ 1391919 w 3619883"/>
                <a:gd name="connsiteY21" fmla="*/ 147202 h 4275461"/>
                <a:gd name="connsiteX22" fmla="*/ 1436563 w 3619883"/>
                <a:gd name="connsiteY22" fmla="*/ 137480 h 4275461"/>
                <a:gd name="connsiteX23" fmla="*/ 1471566 w 3619883"/>
                <a:gd name="connsiteY23" fmla="*/ 97777 h 4275461"/>
                <a:gd name="connsiteX24" fmla="*/ 1505739 w 3619883"/>
                <a:gd name="connsiteY24" fmla="*/ 75753 h 4275461"/>
                <a:gd name="connsiteX25" fmla="*/ 1590891 w 3619883"/>
                <a:gd name="connsiteY25" fmla="*/ 144702 h 4275461"/>
                <a:gd name="connsiteX26" fmla="*/ 1625616 w 3619883"/>
                <a:gd name="connsiteY26" fmla="*/ 110893 h 4275461"/>
                <a:gd name="connsiteX27" fmla="*/ 1658964 w 3619883"/>
                <a:gd name="connsiteY27" fmla="*/ 106547 h 4275461"/>
                <a:gd name="connsiteX28" fmla="*/ 1746598 w 3619883"/>
                <a:gd name="connsiteY28" fmla="*/ 122460 h 4275461"/>
                <a:gd name="connsiteX29" fmla="*/ 1811913 w 3619883"/>
                <a:gd name="connsiteY29" fmla="*/ 143234 h 4275461"/>
                <a:gd name="connsiteX30" fmla="*/ 1856557 w 3619883"/>
                <a:gd name="connsiteY30" fmla="*/ 133511 h 4275461"/>
                <a:gd name="connsiteX31" fmla="*/ 2066003 w 3619883"/>
                <a:gd name="connsiteY31" fmla="*/ 143313 h 4275461"/>
                <a:gd name="connsiteX32" fmla="*/ 2177615 w 3619883"/>
                <a:gd name="connsiteY32" fmla="*/ 119007 h 4275461"/>
                <a:gd name="connsiteX33" fmla="*/ 2255883 w 3619883"/>
                <a:gd name="connsiteY33" fmla="*/ 99047 h 4275461"/>
                <a:gd name="connsiteX34" fmla="*/ 2344622 w 3619883"/>
                <a:gd name="connsiteY34" fmla="*/ 91388 h 4275461"/>
                <a:gd name="connsiteX35" fmla="*/ 2455682 w 3619883"/>
                <a:gd name="connsiteY35" fmla="*/ 78869 h 4275461"/>
                <a:gd name="connsiteX36" fmla="*/ 2632609 w 3619883"/>
                <a:gd name="connsiteY36" fmla="*/ 75338 h 4275461"/>
                <a:gd name="connsiteX37" fmla="*/ 2742291 w 3619883"/>
                <a:gd name="connsiteY37" fmla="*/ 92282 h 4275461"/>
                <a:gd name="connsiteX38" fmla="*/ 2851974 w 3619883"/>
                <a:gd name="connsiteY38" fmla="*/ 109227 h 4275461"/>
                <a:gd name="connsiteX39" fmla="*/ 2907643 w 3619883"/>
                <a:gd name="connsiteY39" fmla="*/ 100020 h 4275461"/>
                <a:gd name="connsiteX40" fmla="*/ 2944022 w 3619883"/>
                <a:gd name="connsiteY40" fmla="*/ 30853 h 4275461"/>
                <a:gd name="connsiteX41" fmla="*/ 3022289 w 3619883"/>
                <a:gd name="connsiteY41" fmla="*/ 10893 h 4275461"/>
                <a:gd name="connsiteX42" fmla="*/ 3054807 w 3619883"/>
                <a:gd name="connsiteY42" fmla="*/ 24226 h 4275461"/>
                <a:gd name="connsiteX43" fmla="*/ 3141892 w 3619883"/>
                <a:gd name="connsiteY43" fmla="*/ 51925 h 4275461"/>
                <a:gd name="connsiteX44" fmla="*/ 3185711 w 3619883"/>
                <a:gd name="connsiteY44" fmla="*/ 59881 h 4275461"/>
                <a:gd name="connsiteX45" fmla="*/ 3219056 w 3619883"/>
                <a:gd name="connsiteY45" fmla="*/ 55536 h 4275461"/>
                <a:gd name="connsiteX46" fmla="*/ 3263425 w 3619883"/>
                <a:gd name="connsiteY46" fmla="*/ 51706 h 4275461"/>
                <a:gd name="connsiteX47" fmla="*/ 3296219 w 3619883"/>
                <a:gd name="connsiteY47" fmla="*/ 59147 h 4275461"/>
                <a:gd name="connsiteX48" fmla="*/ 3319094 w 3619883"/>
                <a:gd name="connsiteY48" fmla="*/ 42500 h 4275461"/>
                <a:gd name="connsiteX49" fmla="*/ 3420511 w 3619883"/>
                <a:gd name="connsiteY49" fmla="*/ 0 h 4275461"/>
                <a:gd name="connsiteX50" fmla="*/ 3453305 w 3619883"/>
                <a:gd name="connsiteY50" fmla="*/ 7440 h 4275461"/>
                <a:gd name="connsiteX51" fmla="*/ 3496571 w 3619883"/>
                <a:gd name="connsiteY51" fmla="*/ 27182 h 4275461"/>
                <a:gd name="connsiteX52" fmla="*/ 3602117 w 3619883"/>
                <a:gd name="connsiteY52" fmla="*/ 132521 h 4275461"/>
                <a:gd name="connsiteX53" fmla="*/ 3619883 w 3619883"/>
                <a:gd name="connsiteY53" fmla="*/ 140049 h 4275461"/>
                <a:gd name="connsiteX54" fmla="*/ 3619883 w 3619883"/>
                <a:gd name="connsiteY54" fmla="*/ 755612 h 4275461"/>
                <a:gd name="connsiteX0" fmla="*/ 3619883 w 3619883"/>
                <a:gd name="connsiteY0" fmla="*/ 755612 h 755612"/>
                <a:gd name="connsiteX1" fmla="*/ 21113 w 3619883"/>
                <a:gd name="connsiteY1" fmla="*/ 580168 h 755612"/>
                <a:gd name="connsiteX2" fmla="*/ 0 w 3619883"/>
                <a:gd name="connsiteY2" fmla="*/ 42229 h 755612"/>
                <a:gd name="connsiteX3" fmla="*/ 42464 w 3619883"/>
                <a:gd name="connsiteY3" fmla="*/ 40518 h 755612"/>
                <a:gd name="connsiteX4" fmla="*/ 137733 w 3619883"/>
                <a:gd name="connsiteY4" fmla="*/ 35355 h 755612"/>
                <a:gd name="connsiteX5" fmla="*/ 270565 w 3619883"/>
                <a:gd name="connsiteY5" fmla="*/ 29759 h 755612"/>
                <a:gd name="connsiteX6" fmla="*/ 479734 w 3619883"/>
                <a:gd name="connsiteY6" fmla="*/ 45455 h 755612"/>
                <a:gd name="connsiteX7" fmla="*/ 524103 w 3619883"/>
                <a:gd name="connsiteY7" fmla="*/ 41625 h 755612"/>
                <a:gd name="connsiteX8" fmla="*/ 624416 w 3619883"/>
                <a:gd name="connsiteY8" fmla="*/ 22696 h 755612"/>
                <a:gd name="connsiteX9" fmla="*/ 657762 w 3619883"/>
                <a:gd name="connsiteY9" fmla="*/ 18351 h 755612"/>
                <a:gd name="connsiteX10" fmla="*/ 690557 w 3619883"/>
                <a:gd name="connsiteY10" fmla="*/ 25792 h 755612"/>
                <a:gd name="connsiteX11" fmla="*/ 745123 w 3619883"/>
                <a:gd name="connsiteY11" fmla="*/ 40157 h 755612"/>
                <a:gd name="connsiteX12" fmla="*/ 789493 w 3619883"/>
                <a:gd name="connsiteY12" fmla="*/ 36327 h 755612"/>
                <a:gd name="connsiteX13" fmla="*/ 854255 w 3619883"/>
                <a:gd name="connsiteY13" fmla="*/ 68887 h 755612"/>
                <a:gd name="connsiteX14" fmla="*/ 897520 w 3619883"/>
                <a:gd name="connsiteY14" fmla="*/ 88629 h 755612"/>
                <a:gd name="connsiteX15" fmla="*/ 940510 w 3619883"/>
                <a:gd name="connsiteY15" fmla="*/ 114265 h 755612"/>
                <a:gd name="connsiteX16" fmla="*/ 1082712 w 3619883"/>
                <a:gd name="connsiteY16" fmla="*/ 144543 h 755612"/>
                <a:gd name="connsiteX17" fmla="*/ 1205348 w 3619883"/>
                <a:gd name="connsiteY17" fmla="*/ 120753 h 755612"/>
                <a:gd name="connsiteX18" fmla="*/ 1271764 w 3619883"/>
                <a:gd name="connsiteY18" fmla="*/ 117956 h 755612"/>
                <a:gd name="connsiteX19" fmla="*/ 1315583 w 3619883"/>
                <a:gd name="connsiteY19" fmla="*/ 125912 h 755612"/>
                <a:gd name="connsiteX20" fmla="*/ 1359125 w 3619883"/>
                <a:gd name="connsiteY20" fmla="*/ 139761 h 755612"/>
                <a:gd name="connsiteX21" fmla="*/ 1391919 w 3619883"/>
                <a:gd name="connsiteY21" fmla="*/ 147202 h 755612"/>
                <a:gd name="connsiteX22" fmla="*/ 1436563 w 3619883"/>
                <a:gd name="connsiteY22" fmla="*/ 137480 h 755612"/>
                <a:gd name="connsiteX23" fmla="*/ 1471566 w 3619883"/>
                <a:gd name="connsiteY23" fmla="*/ 97777 h 755612"/>
                <a:gd name="connsiteX24" fmla="*/ 1505739 w 3619883"/>
                <a:gd name="connsiteY24" fmla="*/ 75753 h 755612"/>
                <a:gd name="connsiteX25" fmla="*/ 1590891 w 3619883"/>
                <a:gd name="connsiteY25" fmla="*/ 144702 h 755612"/>
                <a:gd name="connsiteX26" fmla="*/ 1625616 w 3619883"/>
                <a:gd name="connsiteY26" fmla="*/ 110893 h 755612"/>
                <a:gd name="connsiteX27" fmla="*/ 1658964 w 3619883"/>
                <a:gd name="connsiteY27" fmla="*/ 106547 h 755612"/>
                <a:gd name="connsiteX28" fmla="*/ 1746598 w 3619883"/>
                <a:gd name="connsiteY28" fmla="*/ 122460 h 755612"/>
                <a:gd name="connsiteX29" fmla="*/ 1811913 w 3619883"/>
                <a:gd name="connsiteY29" fmla="*/ 143234 h 755612"/>
                <a:gd name="connsiteX30" fmla="*/ 1856557 w 3619883"/>
                <a:gd name="connsiteY30" fmla="*/ 133511 h 755612"/>
                <a:gd name="connsiteX31" fmla="*/ 2066003 w 3619883"/>
                <a:gd name="connsiteY31" fmla="*/ 143313 h 755612"/>
                <a:gd name="connsiteX32" fmla="*/ 2177615 w 3619883"/>
                <a:gd name="connsiteY32" fmla="*/ 119007 h 755612"/>
                <a:gd name="connsiteX33" fmla="*/ 2255883 w 3619883"/>
                <a:gd name="connsiteY33" fmla="*/ 99047 h 755612"/>
                <a:gd name="connsiteX34" fmla="*/ 2344622 w 3619883"/>
                <a:gd name="connsiteY34" fmla="*/ 91388 h 755612"/>
                <a:gd name="connsiteX35" fmla="*/ 2455682 w 3619883"/>
                <a:gd name="connsiteY35" fmla="*/ 78869 h 755612"/>
                <a:gd name="connsiteX36" fmla="*/ 2632609 w 3619883"/>
                <a:gd name="connsiteY36" fmla="*/ 75338 h 755612"/>
                <a:gd name="connsiteX37" fmla="*/ 2742291 w 3619883"/>
                <a:gd name="connsiteY37" fmla="*/ 92282 h 755612"/>
                <a:gd name="connsiteX38" fmla="*/ 2851974 w 3619883"/>
                <a:gd name="connsiteY38" fmla="*/ 109227 h 755612"/>
                <a:gd name="connsiteX39" fmla="*/ 2907643 w 3619883"/>
                <a:gd name="connsiteY39" fmla="*/ 100020 h 755612"/>
                <a:gd name="connsiteX40" fmla="*/ 2944022 w 3619883"/>
                <a:gd name="connsiteY40" fmla="*/ 30853 h 755612"/>
                <a:gd name="connsiteX41" fmla="*/ 3022289 w 3619883"/>
                <a:gd name="connsiteY41" fmla="*/ 10893 h 755612"/>
                <a:gd name="connsiteX42" fmla="*/ 3054807 w 3619883"/>
                <a:gd name="connsiteY42" fmla="*/ 24226 h 755612"/>
                <a:gd name="connsiteX43" fmla="*/ 3141892 w 3619883"/>
                <a:gd name="connsiteY43" fmla="*/ 51925 h 755612"/>
                <a:gd name="connsiteX44" fmla="*/ 3185711 w 3619883"/>
                <a:gd name="connsiteY44" fmla="*/ 59881 h 755612"/>
                <a:gd name="connsiteX45" fmla="*/ 3219056 w 3619883"/>
                <a:gd name="connsiteY45" fmla="*/ 55536 h 755612"/>
                <a:gd name="connsiteX46" fmla="*/ 3263425 w 3619883"/>
                <a:gd name="connsiteY46" fmla="*/ 51706 h 755612"/>
                <a:gd name="connsiteX47" fmla="*/ 3296219 w 3619883"/>
                <a:gd name="connsiteY47" fmla="*/ 59147 h 755612"/>
                <a:gd name="connsiteX48" fmla="*/ 3319094 w 3619883"/>
                <a:gd name="connsiteY48" fmla="*/ 42500 h 755612"/>
                <a:gd name="connsiteX49" fmla="*/ 3420511 w 3619883"/>
                <a:gd name="connsiteY49" fmla="*/ 0 h 755612"/>
                <a:gd name="connsiteX50" fmla="*/ 3453305 w 3619883"/>
                <a:gd name="connsiteY50" fmla="*/ 7440 h 755612"/>
                <a:gd name="connsiteX51" fmla="*/ 3496571 w 3619883"/>
                <a:gd name="connsiteY51" fmla="*/ 27182 h 755612"/>
                <a:gd name="connsiteX52" fmla="*/ 3602117 w 3619883"/>
                <a:gd name="connsiteY52" fmla="*/ 132521 h 755612"/>
                <a:gd name="connsiteX53" fmla="*/ 3619883 w 3619883"/>
                <a:gd name="connsiteY53" fmla="*/ 140049 h 755612"/>
                <a:gd name="connsiteX54" fmla="*/ 3619883 w 3619883"/>
                <a:gd name="connsiteY54" fmla="*/ 755612 h 755612"/>
                <a:gd name="connsiteX0" fmla="*/ 3619883 w 3619883"/>
                <a:gd name="connsiteY0" fmla="*/ 755612 h 766576"/>
                <a:gd name="connsiteX1" fmla="*/ 4223 w 3619883"/>
                <a:gd name="connsiteY1" fmla="*/ 766576 h 766576"/>
                <a:gd name="connsiteX2" fmla="*/ 0 w 3619883"/>
                <a:gd name="connsiteY2" fmla="*/ 42229 h 766576"/>
                <a:gd name="connsiteX3" fmla="*/ 42464 w 3619883"/>
                <a:gd name="connsiteY3" fmla="*/ 40518 h 766576"/>
                <a:gd name="connsiteX4" fmla="*/ 137733 w 3619883"/>
                <a:gd name="connsiteY4" fmla="*/ 35355 h 766576"/>
                <a:gd name="connsiteX5" fmla="*/ 270565 w 3619883"/>
                <a:gd name="connsiteY5" fmla="*/ 29759 h 766576"/>
                <a:gd name="connsiteX6" fmla="*/ 479734 w 3619883"/>
                <a:gd name="connsiteY6" fmla="*/ 45455 h 766576"/>
                <a:gd name="connsiteX7" fmla="*/ 524103 w 3619883"/>
                <a:gd name="connsiteY7" fmla="*/ 41625 h 766576"/>
                <a:gd name="connsiteX8" fmla="*/ 624416 w 3619883"/>
                <a:gd name="connsiteY8" fmla="*/ 22696 h 766576"/>
                <a:gd name="connsiteX9" fmla="*/ 657762 w 3619883"/>
                <a:gd name="connsiteY9" fmla="*/ 18351 h 766576"/>
                <a:gd name="connsiteX10" fmla="*/ 690557 w 3619883"/>
                <a:gd name="connsiteY10" fmla="*/ 25792 h 766576"/>
                <a:gd name="connsiteX11" fmla="*/ 745123 w 3619883"/>
                <a:gd name="connsiteY11" fmla="*/ 40157 h 766576"/>
                <a:gd name="connsiteX12" fmla="*/ 789493 w 3619883"/>
                <a:gd name="connsiteY12" fmla="*/ 36327 h 766576"/>
                <a:gd name="connsiteX13" fmla="*/ 854255 w 3619883"/>
                <a:gd name="connsiteY13" fmla="*/ 68887 h 766576"/>
                <a:gd name="connsiteX14" fmla="*/ 897520 w 3619883"/>
                <a:gd name="connsiteY14" fmla="*/ 88629 h 766576"/>
                <a:gd name="connsiteX15" fmla="*/ 940510 w 3619883"/>
                <a:gd name="connsiteY15" fmla="*/ 114265 h 766576"/>
                <a:gd name="connsiteX16" fmla="*/ 1082712 w 3619883"/>
                <a:gd name="connsiteY16" fmla="*/ 144543 h 766576"/>
                <a:gd name="connsiteX17" fmla="*/ 1205348 w 3619883"/>
                <a:gd name="connsiteY17" fmla="*/ 120753 h 766576"/>
                <a:gd name="connsiteX18" fmla="*/ 1271764 w 3619883"/>
                <a:gd name="connsiteY18" fmla="*/ 117956 h 766576"/>
                <a:gd name="connsiteX19" fmla="*/ 1315583 w 3619883"/>
                <a:gd name="connsiteY19" fmla="*/ 125912 h 766576"/>
                <a:gd name="connsiteX20" fmla="*/ 1359125 w 3619883"/>
                <a:gd name="connsiteY20" fmla="*/ 139761 h 766576"/>
                <a:gd name="connsiteX21" fmla="*/ 1391919 w 3619883"/>
                <a:gd name="connsiteY21" fmla="*/ 147202 h 766576"/>
                <a:gd name="connsiteX22" fmla="*/ 1436563 w 3619883"/>
                <a:gd name="connsiteY22" fmla="*/ 137480 h 766576"/>
                <a:gd name="connsiteX23" fmla="*/ 1471566 w 3619883"/>
                <a:gd name="connsiteY23" fmla="*/ 97777 h 766576"/>
                <a:gd name="connsiteX24" fmla="*/ 1505739 w 3619883"/>
                <a:gd name="connsiteY24" fmla="*/ 75753 h 766576"/>
                <a:gd name="connsiteX25" fmla="*/ 1590891 w 3619883"/>
                <a:gd name="connsiteY25" fmla="*/ 144702 h 766576"/>
                <a:gd name="connsiteX26" fmla="*/ 1625616 w 3619883"/>
                <a:gd name="connsiteY26" fmla="*/ 110893 h 766576"/>
                <a:gd name="connsiteX27" fmla="*/ 1658964 w 3619883"/>
                <a:gd name="connsiteY27" fmla="*/ 106547 h 766576"/>
                <a:gd name="connsiteX28" fmla="*/ 1746598 w 3619883"/>
                <a:gd name="connsiteY28" fmla="*/ 122460 h 766576"/>
                <a:gd name="connsiteX29" fmla="*/ 1811913 w 3619883"/>
                <a:gd name="connsiteY29" fmla="*/ 143234 h 766576"/>
                <a:gd name="connsiteX30" fmla="*/ 1856557 w 3619883"/>
                <a:gd name="connsiteY30" fmla="*/ 133511 h 766576"/>
                <a:gd name="connsiteX31" fmla="*/ 2066003 w 3619883"/>
                <a:gd name="connsiteY31" fmla="*/ 143313 h 766576"/>
                <a:gd name="connsiteX32" fmla="*/ 2177615 w 3619883"/>
                <a:gd name="connsiteY32" fmla="*/ 119007 h 766576"/>
                <a:gd name="connsiteX33" fmla="*/ 2255883 w 3619883"/>
                <a:gd name="connsiteY33" fmla="*/ 99047 h 766576"/>
                <a:gd name="connsiteX34" fmla="*/ 2344622 w 3619883"/>
                <a:gd name="connsiteY34" fmla="*/ 91388 h 766576"/>
                <a:gd name="connsiteX35" fmla="*/ 2455682 w 3619883"/>
                <a:gd name="connsiteY35" fmla="*/ 78869 h 766576"/>
                <a:gd name="connsiteX36" fmla="*/ 2632609 w 3619883"/>
                <a:gd name="connsiteY36" fmla="*/ 75338 h 766576"/>
                <a:gd name="connsiteX37" fmla="*/ 2742291 w 3619883"/>
                <a:gd name="connsiteY37" fmla="*/ 92282 h 766576"/>
                <a:gd name="connsiteX38" fmla="*/ 2851974 w 3619883"/>
                <a:gd name="connsiteY38" fmla="*/ 109227 h 766576"/>
                <a:gd name="connsiteX39" fmla="*/ 2907643 w 3619883"/>
                <a:gd name="connsiteY39" fmla="*/ 100020 h 766576"/>
                <a:gd name="connsiteX40" fmla="*/ 2944022 w 3619883"/>
                <a:gd name="connsiteY40" fmla="*/ 30853 h 766576"/>
                <a:gd name="connsiteX41" fmla="*/ 3022289 w 3619883"/>
                <a:gd name="connsiteY41" fmla="*/ 10893 h 766576"/>
                <a:gd name="connsiteX42" fmla="*/ 3054807 w 3619883"/>
                <a:gd name="connsiteY42" fmla="*/ 24226 h 766576"/>
                <a:gd name="connsiteX43" fmla="*/ 3141892 w 3619883"/>
                <a:gd name="connsiteY43" fmla="*/ 51925 h 766576"/>
                <a:gd name="connsiteX44" fmla="*/ 3185711 w 3619883"/>
                <a:gd name="connsiteY44" fmla="*/ 59881 h 766576"/>
                <a:gd name="connsiteX45" fmla="*/ 3219056 w 3619883"/>
                <a:gd name="connsiteY45" fmla="*/ 55536 h 766576"/>
                <a:gd name="connsiteX46" fmla="*/ 3263425 w 3619883"/>
                <a:gd name="connsiteY46" fmla="*/ 51706 h 766576"/>
                <a:gd name="connsiteX47" fmla="*/ 3296219 w 3619883"/>
                <a:gd name="connsiteY47" fmla="*/ 59147 h 766576"/>
                <a:gd name="connsiteX48" fmla="*/ 3319094 w 3619883"/>
                <a:gd name="connsiteY48" fmla="*/ 42500 h 766576"/>
                <a:gd name="connsiteX49" fmla="*/ 3420511 w 3619883"/>
                <a:gd name="connsiteY49" fmla="*/ 0 h 766576"/>
                <a:gd name="connsiteX50" fmla="*/ 3453305 w 3619883"/>
                <a:gd name="connsiteY50" fmla="*/ 7440 h 766576"/>
                <a:gd name="connsiteX51" fmla="*/ 3496571 w 3619883"/>
                <a:gd name="connsiteY51" fmla="*/ 27182 h 766576"/>
                <a:gd name="connsiteX52" fmla="*/ 3602117 w 3619883"/>
                <a:gd name="connsiteY52" fmla="*/ 132521 h 766576"/>
                <a:gd name="connsiteX53" fmla="*/ 3619883 w 3619883"/>
                <a:gd name="connsiteY53" fmla="*/ 140049 h 766576"/>
                <a:gd name="connsiteX54" fmla="*/ 3619883 w 3619883"/>
                <a:gd name="connsiteY54" fmla="*/ 755612 h 766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619883" h="766576" extrusionOk="0">
                  <a:moveTo>
                    <a:pt x="3619883" y="755612"/>
                  </a:moveTo>
                  <a:lnTo>
                    <a:pt x="4223" y="766576"/>
                  </a:lnTo>
                  <a:cubicBezTo>
                    <a:pt x="2815" y="525127"/>
                    <a:pt x="1408" y="283678"/>
                    <a:pt x="0" y="42229"/>
                  </a:cubicBezTo>
                  <a:lnTo>
                    <a:pt x="42464" y="40518"/>
                  </a:lnTo>
                  <a:cubicBezTo>
                    <a:pt x="74971" y="39124"/>
                    <a:pt x="107865" y="37493"/>
                    <a:pt x="137733" y="35355"/>
                  </a:cubicBezTo>
                  <a:cubicBezTo>
                    <a:pt x="190259" y="31594"/>
                    <a:pt x="207620" y="26813"/>
                    <a:pt x="270565" y="29759"/>
                  </a:cubicBezTo>
                  <a:cubicBezTo>
                    <a:pt x="340476" y="33031"/>
                    <a:pt x="410011" y="40222"/>
                    <a:pt x="479734" y="45455"/>
                  </a:cubicBezTo>
                  <a:cubicBezTo>
                    <a:pt x="494525" y="44178"/>
                    <a:pt x="509610" y="43513"/>
                    <a:pt x="524103" y="41625"/>
                  </a:cubicBezTo>
                  <a:cubicBezTo>
                    <a:pt x="601697" y="31514"/>
                    <a:pt x="556443" y="34957"/>
                    <a:pt x="624416" y="22696"/>
                  </a:cubicBezTo>
                  <a:cubicBezTo>
                    <a:pt x="635212" y="20749"/>
                    <a:pt x="646648" y="19799"/>
                    <a:pt x="657762" y="18351"/>
                  </a:cubicBezTo>
                  <a:cubicBezTo>
                    <a:pt x="668693" y="20831"/>
                    <a:pt x="679780" y="23102"/>
                    <a:pt x="690557" y="25792"/>
                  </a:cubicBezTo>
                  <a:cubicBezTo>
                    <a:pt x="708912" y="30373"/>
                    <a:pt x="725511" y="38069"/>
                    <a:pt x="745123" y="40157"/>
                  </a:cubicBezTo>
                  <a:cubicBezTo>
                    <a:pt x="760140" y="41756"/>
                    <a:pt x="774703" y="37604"/>
                    <a:pt x="789493" y="36327"/>
                  </a:cubicBezTo>
                  <a:cubicBezTo>
                    <a:pt x="861365" y="65797"/>
                    <a:pt x="781581" y="31381"/>
                    <a:pt x="854255" y="68887"/>
                  </a:cubicBezTo>
                  <a:cubicBezTo>
                    <a:pt x="867904" y="75932"/>
                    <a:pt x="883997" y="81514"/>
                    <a:pt x="897520" y="88629"/>
                  </a:cubicBezTo>
                  <a:cubicBezTo>
                    <a:pt x="912821" y="96679"/>
                    <a:pt x="924193" y="106820"/>
                    <a:pt x="940510" y="114265"/>
                  </a:cubicBezTo>
                  <a:cubicBezTo>
                    <a:pt x="978926" y="131794"/>
                    <a:pt x="1040358" y="137490"/>
                    <a:pt x="1082712" y="144543"/>
                  </a:cubicBezTo>
                  <a:cubicBezTo>
                    <a:pt x="1118214" y="136811"/>
                    <a:pt x="1170817" y="124786"/>
                    <a:pt x="1205348" y="120753"/>
                  </a:cubicBezTo>
                  <a:cubicBezTo>
                    <a:pt x="1226874" y="118238"/>
                    <a:pt x="1249625" y="118888"/>
                    <a:pt x="1271764" y="117956"/>
                  </a:cubicBezTo>
                  <a:cubicBezTo>
                    <a:pt x="1286371" y="120607"/>
                    <a:pt x="1301530" y="122404"/>
                    <a:pt x="1315583" y="125912"/>
                  </a:cubicBezTo>
                  <a:cubicBezTo>
                    <a:pt x="1330825" y="129716"/>
                    <a:pt x="1344183" y="135594"/>
                    <a:pt x="1359125" y="139761"/>
                  </a:cubicBezTo>
                  <a:cubicBezTo>
                    <a:pt x="1369691" y="142709"/>
                    <a:pt x="1380988" y="144722"/>
                    <a:pt x="1391919" y="147202"/>
                  </a:cubicBezTo>
                  <a:cubicBezTo>
                    <a:pt x="1406801" y="143961"/>
                    <a:pt x="1423676" y="142513"/>
                    <a:pt x="1436563" y="137480"/>
                  </a:cubicBezTo>
                  <a:cubicBezTo>
                    <a:pt x="1471672" y="123768"/>
                    <a:pt x="1451884" y="116940"/>
                    <a:pt x="1471566" y="97777"/>
                  </a:cubicBezTo>
                  <a:cubicBezTo>
                    <a:pt x="1480193" y="89377"/>
                    <a:pt x="1494348" y="83095"/>
                    <a:pt x="1505739" y="75753"/>
                  </a:cubicBezTo>
                  <a:cubicBezTo>
                    <a:pt x="1577183" y="91962"/>
                    <a:pt x="1533597" y="77394"/>
                    <a:pt x="1590891" y="144702"/>
                  </a:cubicBezTo>
                  <a:cubicBezTo>
                    <a:pt x="1598697" y="133398"/>
                    <a:pt x="1605803" y="118291"/>
                    <a:pt x="1625616" y="110893"/>
                  </a:cubicBezTo>
                  <a:cubicBezTo>
                    <a:pt x="1634871" y="107437"/>
                    <a:pt x="1647847" y="107996"/>
                    <a:pt x="1658964" y="106547"/>
                  </a:cubicBezTo>
                  <a:lnTo>
                    <a:pt x="1746598" y="122460"/>
                  </a:lnTo>
                  <a:cubicBezTo>
                    <a:pt x="1784954" y="129898"/>
                    <a:pt x="1777755" y="129229"/>
                    <a:pt x="1811913" y="143234"/>
                  </a:cubicBezTo>
                  <a:cubicBezTo>
                    <a:pt x="1826795" y="139993"/>
                    <a:pt x="1840838" y="135560"/>
                    <a:pt x="1856557" y="133511"/>
                  </a:cubicBezTo>
                  <a:cubicBezTo>
                    <a:pt x="1928018" y="124200"/>
                    <a:pt x="1988968" y="136755"/>
                    <a:pt x="2066003" y="143313"/>
                  </a:cubicBezTo>
                  <a:lnTo>
                    <a:pt x="2177615" y="119007"/>
                  </a:lnTo>
                  <a:cubicBezTo>
                    <a:pt x="2204144" y="112823"/>
                    <a:pt x="2229794" y="105701"/>
                    <a:pt x="2255883" y="99047"/>
                  </a:cubicBezTo>
                  <a:lnTo>
                    <a:pt x="2344622" y="91388"/>
                  </a:lnTo>
                  <a:cubicBezTo>
                    <a:pt x="2381841" y="87629"/>
                    <a:pt x="2417828" y="80978"/>
                    <a:pt x="2455682" y="78869"/>
                  </a:cubicBezTo>
                  <a:cubicBezTo>
                    <a:pt x="2514146" y="75610"/>
                    <a:pt x="2573634" y="76515"/>
                    <a:pt x="2632609" y="75338"/>
                  </a:cubicBezTo>
                  <a:lnTo>
                    <a:pt x="2742291" y="92282"/>
                  </a:lnTo>
                  <a:lnTo>
                    <a:pt x="2851974" y="109227"/>
                  </a:lnTo>
                  <a:cubicBezTo>
                    <a:pt x="2870530" y="106158"/>
                    <a:pt x="2892297" y="106201"/>
                    <a:pt x="2907643" y="100020"/>
                  </a:cubicBezTo>
                  <a:cubicBezTo>
                    <a:pt x="2937923" y="87823"/>
                    <a:pt x="2940565" y="43036"/>
                    <a:pt x="2944022" y="30853"/>
                  </a:cubicBezTo>
                  <a:cubicBezTo>
                    <a:pt x="2970111" y="24199"/>
                    <a:pt x="2993094" y="12639"/>
                    <a:pt x="3022289" y="10893"/>
                  </a:cubicBezTo>
                  <a:cubicBezTo>
                    <a:pt x="3035344" y="10111"/>
                    <a:pt x="3043336" y="20290"/>
                    <a:pt x="3054807" y="24226"/>
                  </a:cubicBezTo>
                  <a:cubicBezTo>
                    <a:pt x="3083266" y="33989"/>
                    <a:pt x="3112862" y="42692"/>
                    <a:pt x="3141892" y="51925"/>
                  </a:cubicBezTo>
                  <a:cubicBezTo>
                    <a:pt x="3156498" y="54577"/>
                    <a:pt x="3173315" y="54799"/>
                    <a:pt x="3185711" y="59881"/>
                  </a:cubicBezTo>
                  <a:cubicBezTo>
                    <a:pt x="3221000" y="74351"/>
                    <a:pt x="3196552" y="98318"/>
                    <a:pt x="3219056" y="55536"/>
                  </a:cubicBezTo>
                  <a:cubicBezTo>
                    <a:pt x="3233847" y="54259"/>
                    <a:pt x="3248275" y="50997"/>
                    <a:pt x="3263425" y="51706"/>
                  </a:cubicBezTo>
                  <a:cubicBezTo>
                    <a:pt x="3275045" y="52250"/>
                    <a:pt x="3285322" y="60949"/>
                    <a:pt x="3296219" y="59147"/>
                  </a:cubicBezTo>
                  <a:cubicBezTo>
                    <a:pt x="3308643" y="57093"/>
                    <a:pt x="3311469" y="48049"/>
                    <a:pt x="3319094" y="42500"/>
                  </a:cubicBezTo>
                  <a:cubicBezTo>
                    <a:pt x="3399611" y="29185"/>
                    <a:pt x="3363375" y="41582"/>
                    <a:pt x="3420511" y="0"/>
                  </a:cubicBezTo>
                  <a:cubicBezTo>
                    <a:pt x="3431442" y="2480"/>
                    <a:pt x="3443361" y="3886"/>
                    <a:pt x="3453305" y="7440"/>
                  </a:cubicBezTo>
                  <a:cubicBezTo>
                    <a:pt x="3469029" y="13059"/>
                    <a:pt x="3483905" y="19630"/>
                    <a:pt x="3496571" y="27182"/>
                  </a:cubicBezTo>
                  <a:cubicBezTo>
                    <a:pt x="3535674" y="50500"/>
                    <a:pt x="3592081" y="121578"/>
                    <a:pt x="3602117" y="132521"/>
                  </a:cubicBezTo>
                  <a:lnTo>
                    <a:pt x="3619883" y="140049"/>
                  </a:lnTo>
                  <a:lnTo>
                    <a:pt x="3619883" y="7556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0" i="0" u="none" strike="noStrike" cap="none" dirty="0"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37051546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Resim 1"/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8479"/>
          <a:stretch/>
        </p:blipFill>
        <p:spPr>
          <a:xfrm>
            <a:off x="977235" y="677360"/>
            <a:ext cx="10287000" cy="6276513"/>
          </a:xfrm>
          <a:prstGeom prst="rect">
            <a:avLst/>
          </a:prstGeom>
        </p:spPr>
      </p:pic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İstanbul’un Fethi İçin Yapılan Hazırlıklar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11" name="Rectangle: Rounded Corners 111">
            <a:hlinkClick r:id="rId6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3" y="-10608"/>
            <a:ext cx="1352811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grpSp>
        <p:nvGrpSpPr>
          <p:cNvPr id="22" name="Grup 21"/>
          <p:cNvGrpSpPr/>
          <p:nvPr/>
        </p:nvGrpSpPr>
        <p:grpSpPr>
          <a:xfrm>
            <a:off x="1003869" y="5580292"/>
            <a:ext cx="10238946" cy="1154096"/>
            <a:chOff x="1437334" y="1203149"/>
            <a:chExt cx="5202502" cy="3156415"/>
          </a:xfrm>
        </p:grpSpPr>
        <p:sp>
          <p:nvSpPr>
            <p:cNvPr id="23" name="Google Shape;835;p38"/>
            <p:cNvSpPr/>
            <p:nvPr/>
          </p:nvSpPr>
          <p:spPr>
            <a:xfrm rot="10800000" flipV="1">
              <a:off x="1437334" y="1203149"/>
              <a:ext cx="5202501" cy="2995987"/>
            </a:xfrm>
            <a:custGeom>
              <a:avLst/>
              <a:gdLst/>
              <a:ahLst/>
              <a:cxnLst/>
              <a:rect l="l" t="t" r="r" b="b"/>
              <a:pathLst>
                <a:path w="3619883" h="4275461" extrusionOk="0">
                  <a:moveTo>
                    <a:pt x="3619883" y="4275461"/>
                  </a:moveTo>
                  <a:lnTo>
                    <a:pt x="3439718" y="4275461"/>
                  </a:lnTo>
                  <a:lnTo>
                    <a:pt x="3382296" y="4128157"/>
                  </a:lnTo>
                  <a:lnTo>
                    <a:pt x="3448683" y="4128157"/>
                  </a:lnTo>
                  <a:lnTo>
                    <a:pt x="3448683" y="3951392"/>
                  </a:lnTo>
                  <a:lnTo>
                    <a:pt x="3270899" y="3951392"/>
                  </a:lnTo>
                  <a:lnTo>
                    <a:pt x="3270899" y="4128157"/>
                  </a:lnTo>
                  <a:lnTo>
                    <a:pt x="3327149" y="4128157"/>
                  </a:lnTo>
                  <a:lnTo>
                    <a:pt x="3269726" y="4275461"/>
                  </a:lnTo>
                  <a:lnTo>
                    <a:pt x="3052674" y="4275461"/>
                  </a:lnTo>
                  <a:lnTo>
                    <a:pt x="3096002" y="4128157"/>
                  </a:lnTo>
                  <a:lnTo>
                    <a:pt x="3137725" y="4128157"/>
                  </a:lnTo>
                  <a:lnTo>
                    <a:pt x="3137725" y="3951392"/>
                  </a:lnTo>
                  <a:lnTo>
                    <a:pt x="2959941" y="3951392"/>
                  </a:lnTo>
                  <a:lnTo>
                    <a:pt x="2959941" y="4128157"/>
                  </a:lnTo>
                  <a:lnTo>
                    <a:pt x="2996846" y="4128157"/>
                  </a:lnTo>
                  <a:lnTo>
                    <a:pt x="3014011" y="4275461"/>
                  </a:lnTo>
                  <a:lnTo>
                    <a:pt x="2761042" y="4275461"/>
                  </a:lnTo>
                  <a:lnTo>
                    <a:pt x="2761042" y="4128157"/>
                  </a:lnTo>
                  <a:lnTo>
                    <a:pt x="2826768" y="4128157"/>
                  </a:lnTo>
                  <a:lnTo>
                    <a:pt x="2826768" y="3951392"/>
                  </a:lnTo>
                  <a:lnTo>
                    <a:pt x="2648983" y="3951392"/>
                  </a:lnTo>
                  <a:lnTo>
                    <a:pt x="2648983" y="4128157"/>
                  </a:lnTo>
                  <a:lnTo>
                    <a:pt x="2690646" y="4128157"/>
                  </a:lnTo>
                  <a:lnTo>
                    <a:pt x="2690646" y="4275461"/>
                  </a:lnTo>
                  <a:lnTo>
                    <a:pt x="2511710" y="4275461"/>
                  </a:lnTo>
                  <a:lnTo>
                    <a:pt x="2454288" y="4128157"/>
                  </a:lnTo>
                  <a:lnTo>
                    <a:pt x="2515810" y="4128157"/>
                  </a:lnTo>
                  <a:lnTo>
                    <a:pt x="2515810" y="3951392"/>
                  </a:lnTo>
                  <a:lnTo>
                    <a:pt x="2338025" y="3951392"/>
                  </a:lnTo>
                  <a:lnTo>
                    <a:pt x="2338025" y="4128157"/>
                  </a:lnTo>
                  <a:lnTo>
                    <a:pt x="2395120" y="4128157"/>
                  </a:lnTo>
                  <a:lnTo>
                    <a:pt x="2337697" y="4275461"/>
                  </a:lnTo>
                  <a:lnTo>
                    <a:pt x="2150155" y="4275461"/>
                  </a:lnTo>
                  <a:lnTo>
                    <a:pt x="2150155" y="4128157"/>
                  </a:lnTo>
                  <a:lnTo>
                    <a:pt x="2204852" y="4128157"/>
                  </a:lnTo>
                  <a:lnTo>
                    <a:pt x="2204852" y="3951392"/>
                  </a:lnTo>
                  <a:lnTo>
                    <a:pt x="2027068" y="3951392"/>
                  </a:lnTo>
                  <a:lnTo>
                    <a:pt x="2027068" y="4128157"/>
                  </a:lnTo>
                  <a:lnTo>
                    <a:pt x="2079759" y="4128157"/>
                  </a:lnTo>
                  <a:lnTo>
                    <a:pt x="2079759" y="4275461"/>
                  </a:lnTo>
                  <a:lnTo>
                    <a:pt x="1824703" y="4275461"/>
                  </a:lnTo>
                  <a:lnTo>
                    <a:pt x="1834468" y="4128157"/>
                  </a:lnTo>
                  <a:lnTo>
                    <a:pt x="1893894" y="4128157"/>
                  </a:lnTo>
                  <a:lnTo>
                    <a:pt x="1893894" y="3951392"/>
                  </a:lnTo>
                  <a:lnTo>
                    <a:pt x="1716110" y="3951392"/>
                  </a:lnTo>
                  <a:lnTo>
                    <a:pt x="1716110" y="4006431"/>
                  </a:lnTo>
                  <a:lnTo>
                    <a:pt x="1703447" y="4007960"/>
                  </a:lnTo>
                  <a:lnTo>
                    <a:pt x="1716110" y="4044284"/>
                  </a:lnTo>
                  <a:lnTo>
                    <a:pt x="1716110" y="4128157"/>
                  </a:lnTo>
                  <a:lnTo>
                    <a:pt x="1745346" y="4128157"/>
                  </a:lnTo>
                  <a:lnTo>
                    <a:pt x="1796694" y="4275461"/>
                  </a:lnTo>
                  <a:lnTo>
                    <a:pt x="1558844" y="4275461"/>
                  </a:lnTo>
                  <a:lnTo>
                    <a:pt x="1517252" y="4128157"/>
                  </a:lnTo>
                  <a:lnTo>
                    <a:pt x="1582936" y="4128157"/>
                  </a:lnTo>
                  <a:lnTo>
                    <a:pt x="1582936" y="3951392"/>
                  </a:lnTo>
                  <a:lnTo>
                    <a:pt x="1405151" y="3951392"/>
                  </a:lnTo>
                  <a:lnTo>
                    <a:pt x="1405151" y="4128157"/>
                  </a:lnTo>
                  <a:lnTo>
                    <a:pt x="1468988" y="4128157"/>
                  </a:lnTo>
                  <a:lnTo>
                    <a:pt x="1427396" y="4275461"/>
                  </a:lnTo>
                  <a:lnTo>
                    <a:pt x="1210751" y="4275461"/>
                  </a:lnTo>
                  <a:lnTo>
                    <a:pt x="1210751" y="4128157"/>
                  </a:lnTo>
                  <a:lnTo>
                    <a:pt x="1271978" y="4128157"/>
                  </a:lnTo>
                  <a:lnTo>
                    <a:pt x="1271978" y="3951392"/>
                  </a:lnTo>
                  <a:lnTo>
                    <a:pt x="1094193" y="3951392"/>
                  </a:lnTo>
                  <a:lnTo>
                    <a:pt x="1094193" y="4128157"/>
                  </a:lnTo>
                  <a:lnTo>
                    <a:pt x="1140354" y="4128157"/>
                  </a:lnTo>
                  <a:lnTo>
                    <a:pt x="1140354" y="4275461"/>
                  </a:lnTo>
                  <a:lnTo>
                    <a:pt x="953807" y="4275461"/>
                  </a:lnTo>
                  <a:lnTo>
                    <a:pt x="912215" y="4128157"/>
                  </a:lnTo>
                  <a:lnTo>
                    <a:pt x="961020" y="4128157"/>
                  </a:lnTo>
                  <a:lnTo>
                    <a:pt x="961020" y="3951392"/>
                  </a:lnTo>
                  <a:lnTo>
                    <a:pt x="783235" y="3951392"/>
                  </a:lnTo>
                  <a:lnTo>
                    <a:pt x="783235" y="4128157"/>
                  </a:lnTo>
                  <a:lnTo>
                    <a:pt x="871024" y="4128157"/>
                  </a:lnTo>
                  <a:lnTo>
                    <a:pt x="829432" y="4275461"/>
                  </a:lnTo>
                  <a:lnTo>
                    <a:pt x="611484" y="4275461"/>
                  </a:lnTo>
                  <a:lnTo>
                    <a:pt x="621247" y="4128157"/>
                  </a:lnTo>
                  <a:lnTo>
                    <a:pt x="650062" y="4128157"/>
                  </a:lnTo>
                  <a:lnTo>
                    <a:pt x="650062" y="3951392"/>
                  </a:lnTo>
                  <a:lnTo>
                    <a:pt x="472277" y="3951392"/>
                  </a:lnTo>
                  <a:lnTo>
                    <a:pt x="472277" y="4128157"/>
                  </a:lnTo>
                  <a:lnTo>
                    <a:pt x="522650" y="4128157"/>
                  </a:lnTo>
                  <a:lnTo>
                    <a:pt x="573998" y="4275461"/>
                  </a:lnTo>
                  <a:lnTo>
                    <a:pt x="336164" y="4275461"/>
                  </a:lnTo>
                  <a:lnTo>
                    <a:pt x="294572" y="4128157"/>
                  </a:lnTo>
                  <a:lnTo>
                    <a:pt x="339106" y="4128157"/>
                  </a:lnTo>
                  <a:lnTo>
                    <a:pt x="339106" y="3951392"/>
                  </a:lnTo>
                  <a:lnTo>
                    <a:pt x="161321" y="3951392"/>
                  </a:lnTo>
                  <a:lnTo>
                    <a:pt x="161321" y="4128157"/>
                  </a:lnTo>
                  <a:lnTo>
                    <a:pt x="230914" y="4128157"/>
                  </a:lnTo>
                  <a:lnTo>
                    <a:pt x="189322" y="4275461"/>
                  </a:lnTo>
                  <a:lnTo>
                    <a:pt x="0" y="4275461"/>
                  </a:lnTo>
                  <a:lnTo>
                    <a:pt x="0" y="42229"/>
                  </a:lnTo>
                  <a:lnTo>
                    <a:pt x="42464" y="40518"/>
                  </a:lnTo>
                  <a:cubicBezTo>
                    <a:pt x="74971" y="39124"/>
                    <a:pt x="107865" y="37493"/>
                    <a:pt x="137733" y="35355"/>
                  </a:cubicBezTo>
                  <a:cubicBezTo>
                    <a:pt x="190259" y="31594"/>
                    <a:pt x="207620" y="26813"/>
                    <a:pt x="270565" y="29759"/>
                  </a:cubicBezTo>
                  <a:cubicBezTo>
                    <a:pt x="340476" y="33031"/>
                    <a:pt x="410011" y="40222"/>
                    <a:pt x="479734" y="45455"/>
                  </a:cubicBezTo>
                  <a:cubicBezTo>
                    <a:pt x="494525" y="44178"/>
                    <a:pt x="509610" y="43513"/>
                    <a:pt x="524103" y="41625"/>
                  </a:cubicBezTo>
                  <a:cubicBezTo>
                    <a:pt x="601697" y="31514"/>
                    <a:pt x="556443" y="34957"/>
                    <a:pt x="624416" y="22696"/>
                  </a:cubicBezTo>
                  <a:cubicBezTo>
                    <a:pt x="635212" y="20749"/>
                    <a:pt x="646648" y="19799"/>
                    <a:pt x="657762" y="18351"/>
                  </a:cubicBezTo>
                  <a:cubicBezTo>
                    <a:pt x="668693" y="20831"/>
                    <a:pt x="679780" y="23102"/>
                    <a:pt x="690557" y="25792"/>
                  </a:cubicBezTo>
                  <a:cubicBezTo>
                    <a:pt x="708912" y="30373"/>
                    <a:pt x="725511" y="38069"/>
                    <a:pt x="745123" y="40157"/>
                  </a:cubicBezTo>
                  <a:cubicBezTo>
                    <a:pt x="760140" y="41756"/>
                    <a:pt x="774703" y="37604"/>
                    <a:pt x="789493" y="36327"/>
                  </a:cubicBezTo>
                  <a:cubicBezTo>
                    <a:pt x="861365" y="65797"/>
                    <a:pt x="781581" y="31381"/>
                    <a:pt x="854255" y="68887"/>
                  </a:cubicBezTo>
                  <a:cubicBezTo>
                    <a:pt x="867904" y="75932"/>
                    <a:pt x="883997" y="81514"/>
                    <a:pt x="897520" y="88629"/>
                  </a:cubicBezTo>
                  <a:cubicBezTo>
                    <a:pt x="912821" y="96679"/>
                    <a:pt x="924193" y="106820"/>
                    <a:pt x="940510" y="114265"/>
                  </a:cubicBezTo>
                  <a:cubicBezTo>
                    <a:pt x="978926" y="131794"/>
                    <a:pt x="1040358" y="137490"/>
                    <a:pt x="1082712" y="144543"/>
                  </a:cubicBezTo>
                  <a:cubicBezTo>
                    <a:pt x="1118214" y="136811"/>
                    <a:pt x="1170817" y="124786"/>
                    <a:pt x="1205348" y="120753"/>
                  </a:cubicBezTo>
                  <a:cubicBezTo>
                    <a:pt x="1226874" y="118238"/>
                    <a:pt x="1249625" y="118888"/>
                    <a:pt x="1271764" y="117956"/>
                  </a:cubicBezTo>
                  <a:cubicBezTo>
                    <a:pt x="1286371" y="120607"/>
                    <a:pt x="1301530" y="122404"/>
                    <a:pt x="1315583" y="125912"/>
                  </a:cubicBezTo>
                  <a:cubicBezTo>
                    <a:pt x="1330825" y="129716"/>
                    <a:pt x="1344183" y="135594"/>
                    <a:pt x="1359125" y="139761"/>
                  </a:cubicBezTo>
                  <a:cubicBezTo>
                    <a:pt x="1369691" y="142709"/>
                    <a:pt x="1380988" y="144722"/>
                    <a:pt x="1391919" y="147202"/>
                  </a:cubicBezTo>
                  <a:cubicBezTo>
                    <a:pt x="1406801" y="143961"/>
                    <a:pt x="1423676" y="142513"/>
                    <a:pt x="1436563" y="137480"/>
                  </a:cubicBezTo>
                  <a:cubicBezTo>
                    <a:pt x="1471672" y="123768"/>
                    <a:pt x="1451884" y="116940"/>
                    <a:pt x="1471566" y="97777"/>
                  </a:cubicBezTo>
                  <a:cubicBezTo>
                    <a:pt x="1480193" y="89377"/>
                    <a:pt x="1494348" y="83095"/>
                    <a:pt x="1505739" y="75753"/>
                  </a:cubicBezTo>
                  <a:cubicBezTo>
                    <a:pt x="1577183" y="91962"/>
                    <a:pt x="1533597" y="77394"/>
                    <a:pt x="1590891" y="144702"/>
                  </a:cubicBezTo>
                  <a:cubicBezTo>
                    <a:pt x="1598697" y="133398"/>
                    <a:pt x="1605803" y="118291"/>
                    <a:pt x="1625616" y="110893"/>
                  </a:cubicBezTo>
                  <a:cubicBezTo>
                    <a:pt x="1634871" y="107437"/>
                    <a:pt x="1647847" y="107996"/>
                    <a:pt x="1658964" y="106547"/>
                  </a:cubicBezTo>
                  <a:cubicBezTo>
                    <a:pt x="1658964" y="106547"/>
                    <a:pt x="1717565" y="116830"/>
                    <a:pt x="1746598" y="122460"/>
                  </a:cubicBezTo>
                  <a:cubicBezTo>
                    <a:pt x="1784954" y="129898"/>
                    <a:pt x="1777755" y="129229"/>
                    <a:pt x="1811913" y="143234"/>
                  </a:cubicBezTo>
                  <a:cubicBezTo>
                    <a:pt x="1826795" y="139993"/>
                    <a:pt x="1840838" y="135560"/>
                    <a:pt x="1856557" y="133511"/>
                  </a:cubicBezTo>
                  <a:cubicBezTo>
                    <a:pt x="1928018" y="124200"/>
                    <a:pt x="1988968" y="136755"/>
                    <a:pt x="2066003" y="143313"/>
                  </a:cubicBezTo>
                  <a:cubicBezTo>
                    <a:pt x="2066003" y="143313"/>
                    <a:pt x="2140825" y="127584"/>
                    <a:pt x="2177615" y="119007"/>
                  </a:cubicBezTo>
                  <a:cubicBezTo>
                    <a:pt x="2204144" y="112823"/>
                    <a:pt x="2229794" y="105701"/>
                    <a:pt x="2255883" y="99047"/>
                  </a:cubicBezTo>
                  <a:cubicBezTo>
                    <a:pt x="2285463" y="96494"/>
                    <a:pt x="2315224" y="94357"/>
                    <a:pt x="2344622" y="91388"/>
                  </a:cubicBezTo>
                  <a:cubicBezTo>
                    <a:pt x="2381841" y="87629"/>
                    <a:pt x="2417828" y="80978"/>
                    <a:pt x="2455682" y="78869"/>
                  </a:cubicBezTo>
                  <a:cubicBezTo>
                    <a:pt x="2514146" y="75610"/>
                    <a:pt x="2573634" y="76515"/>
                    <a:pt x="2632609" y="75338"/>
                  </a:cubicBezTo>
                  <a:lnTo>
                    <a:pt x="2742291" y="92282"/>
                  </a:lnTo>
                  <a:lnTo>
                    <a:pt x="2851974" y="109227"/>
                  </a:lnTo>
                  <a:cubicBezTo>
                    <a:pt x="2870530" y="106158"/>
                    <a:pt x="2892297" y="106201"/>
                    <a:pt x="2907643" y="100020"/>
                  </a:cubicBezTo>
                  <a:cubicBezTo>
                    <a:pt x="2937923" y="87823"/>
                    <a:pt x="2940565" y="43036"/>
                    <a:pt x="2944022" y="30853"/>
                  </a:cubicBezTo>
                  <a:cubicBezTo>
                    <a:pt x="2970111" y="24199"/>
                    <a:pt x="2993094" y="12639"/>
                    <a:pt x="3022289" y="10893"/>
                  </a:cubicBezTo>
                  <a:cubicBezTo>
                    <a:pt x="3035344" y="10111"/>
                    <a:pt x="3043336" y="20290"/>
                    <a:pt x="3054807" y="24226"/>
                  </a:cubicBezTo>
                  <a:cubicBezTo>
                    <a:pt x="3083266" y="33989"/>
                    <a:pt x="3112862" y="42692"/>
                    <a:pt x="3141892" y="51925"/>
                  </a:cubicBezTo>
                  <a:cubicBezTo>
                    <a:pt x="3156498" y="54577"/>
                    <a:pt x="3173315" y="54799"/>
                    <a:pt x="3185711" y="59881"/>
                  </a:cubicBezTo>
                  <a:cubicBezTo>
                    <a:pt x="3221000" y="74351"/>
                    <a:pt x="3196552" y="98318"/>
                    <a:pt x="3219056" y="55536"/>
                  </a:cubicBezTo>
                  <a:cubicBezTo>
                    <a:pt x="3233847" y="54259"/>
                    <a:pt x="3248275" y="50997"/>
                    <a:pt x="3263425" y="51706"/>
                  </a:cubicBezTo>
                  <a:cubicBezTo>
                    <a:pt x="3275045" y="52250"/>
                    <a:pt x="3285322" y="60949"/>
                    <a:pt x="3296219" y="59147"/>
                  </a:cubicBezTo>
                  <a:cubicBezTo>
                    <a:pt x="3308643" y="57093"/>
                    <a:pt x="3311469" y="48049"/>
                    <a:pt x="3319094" y="42500"/>
                  </a:cubicBezTo>
                  <a:cubicBezTo>
                    <a:pt x="3399611" y="29185"/>
                    <a:pt x="3363375" y="41582"/>
                    <a:pt x="3420511" y="0"/>
                  </a:cubicBezTo>
                  <a:cubicBezTo>
                    <a:pt x="3431442" y="2480"/>
                    <a:pt x="3443361" y="3886"/>
                    <a:pt x="3453305" y="7440"/>
                  </a:cubicBezTo>
                  <a:cubicBezTo>
                    <a:pt x="3469029" y="13059"/>
                    <a:pt x="3483905" y="19630"/>
                    <a:pt x="3496571" y="27182"/>
                  </a:cubicBezTo>
                  <a:cubicBezTo>
                    <a:pt x="3535674" y="50500"/>
                    <a:pt x="3592081" y="121578"/>
                    <a:pt x="3602117" y="132521"/>
                  </a:cubicBezTo>
                  <a:lnTo>
                    <a:pt x="3619883" y="14004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>
              <a:outerShdw blurRad="50800" dist="38100" dir="2700000" algn="tl" rotWithShape="0">
                <a:srgbClr val="000000">
                  <a:alpha val="298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lvl="0" algn="ctr"/>
              <a:r>
                <a:rPr lang="tr-TR" sz="2400" dirty="0" smtClean="0"/>
                <a:t>Şehri denizden kuşatmak ve Marmara üzerinde yardım gelmesini </a:t>
              </a:r>
              <a:r>
                <a:rPr lang="tr-TR" sz="2400" dirty="0" err="1" smtClean="0"/>
                <a:t>engelemek</a:t>
              </a:r>
              <a:r>
                <a:rPr lang="tr-TR" sz="2400" dirty="0" smtClean="0"/>
                <a:t> için Marmara Denizi’ne 400 parçalık donanma yerleştirdi.</a:t>
              </a:r>
              <a:endParaRPr sz="4800" b="0" i="0" u="none" strike="noStrike" cap="none" dirty="0"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" name="Google Shape;835;p38"/>
            <p:cNvSpPr/>
            <p:nvPr/>
          </p:nvSpPr>
          <p:spPr>
            <a:xfrm flipV="1">
              <a:off x="1437334" y="3933499"/>
              <a:ext cx="5202502" cy="426065"/>
            </a:xfrm>
            <a:custGeom>
              <a:avLst/>
              <a:gdLst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448683 w 3619883"/>
                <a:gd name="connsiteY3" fmla="*/ 4128157 h 4275461"/>
                <a:gd name="connsiteX4" fmla="*/ 3270899 w 3619883"/>
                <a:gd name="connsiteY4" fmla="*/ 3951392 h 4275461"/>
                <a:gd name="connsiteX5" fmla="*/ 3270899 w 3619883"/>
                <a:gd name="connsiteY5" fmla="*/ 4128157 h 4275461"/>
                <a:gd name="connsiteX6" fmla="*/ 3327149 w 3619883"/>
                <a:gd name="connsiteY6" fmla="*/ 4128157 h 4275461"/>
                <a:gd name="connsiteX7" fmla="*/ 3269726 w 3619883"/>
                <a:gd name="connsiteY7" fmla="*/ 4275461 h 4275461"/>
                <a:gd name="connsiteX8" fmla="*/ 3052674 w 3619883"/>
                <a:gd name="connsiteY8" fmla="*/ 4275461 h 4275461"/>
                <a:gd name="connsiteX9" fmla="*/ 3096002 w 3619883"/>
                <a:gd name="connsiteY9" fmla="*/ 4128157 h 4275461"/>
                <a:gd name="connsiteX10" fmla="*/ 3137725 w 3619883"/>
                <a:gd name="connsiteY10" fmla="*/ 4128157 h 4275461"/>
                <a:gd name="connsiteX11" fmla="*/ 3137725 w 3619883"/>
                <a:gd name="connsiteY11" fmla="*/ 3951392 h 4275461"/>
                <a:gd name="connsiteX12" fmla="*/ 2959941 w 3619883"/>
                <a:gd name="connsiteY12" fmla="*/ 3951392 h 4275461"/>
                <a:gd name="connsiteX13" fmla="*/ 2959941 w 3619883"/>
                <a:gd name="connsiteY13" fmla="*/ 4128157 h 4275461"/>
                <a:gd name="connsiteX14" fmla="*/ 2996846 w 3619883"/>
                <a:gd name="connsiteY14" fmla="*/ 4128157 h 4275461"/>
                <a:gd name="connsiteX15" fmla="*/ 3014011 w 3619883"/>
                <a:gd name="connsiteY15" fmla="*/ 4275461 h 4275461"/>
                <a:gd name="connsiteX16" fmla="*/ 2761042 w 3619883"/>
                <a:gd name="connsiteY16" fmla="*/ 4275461 h 4275461"/>
                <a:gd name="connsiteX17" fmla="*/ 2761042 w 3619883"/>
                <a:gd name="connsiteY17" fmla="*/ 4128157 h 4275461"/>
                <a:gd name="connsiteX18" fmla="*/ 2826768 w 3619883"/>
                <a:gd name="connsiteY18" fmla="*/ 4128157 h 4275461"/>
                <a:gd name="connsiteX19" fmla="*/ 2826768 w 3619883"/>
                <a:gd name="connsiteY19" fmla="*/ 3951392 h 4275461"/>
                <a:gd name="connsiteX20" fmla="*/ 2648983 w 3619883"/>
                <a:gd name="connsiteY20" fmla="*/ 3951392 h 4275461"/>
                <a:gd name="connsiteX21" fmla="*/ 2648983 w 3619883"/>
                <a:gd name="connsiteY21" fmla="*/ 4128157 h 4275461"/>
                <a:gd name="connsiteX22" fmla="*/ 2690646 w 3619883"/>
                <a:gd name="connsiteY22" fmla="*/ 4128157 h 4275461"/>
                <a:gd name="connsiteX23" fmla="*/ 2690646 w 3619883"/>
                <a:gd name="connsiteY23" fmla="*/ 4275461 h 4275461"/>
                <a:gd name="connsiteX24" fmla="*/ 2511710 w 3619883"/>
                <a:gd name="connsiteY24" fmla="*/ 4275461 h 4275461"/>
                <a:gd name="connsiteX25" fmla="*/ 2454288 w 3619883"/>
                <a:gd name="connsiteY25" fmla="*/ 4128157 h 4275461"/>
                <a:gd name="connsiteX26" fmla="*/ 2515810 w 3619883"/>
                <a:gd name="connsiteY26" fmla="*/ 4128157 h 4275461"/>
                <a:gd name="connsiteX27" fmla="*/ 2515810 w 3619883"/>
                <a:gd name="connsiteY27" fmla="*/ 3951392 h 4275461"/>
                <a:gd name="connsiteX28" fmla="*/ 2338025 w 3619883"/>
                <a:gd name="connsiteY28" fmla="*/ 3951392 h 4275461"/>
                <a:gd name="connsiteX29" fmla="*/ 2338025 w 3619883"/>
                <a:gd name="connsiteY29" fmla="*/ 4128157 h 4275461"/>
                <a:gd name="connsiteX30" fmla="*/ 2395120 w 3619883"/>
                <a:gd name="connsiteY30" fmla="*/ 4128157 h 4275461"/>
                <a:gd name="connsiteX31" fmla="*/ 2337697 w 3619883"/>
                <a:gd name="connsiteY31" fmla="*/ 4275461 h 4275461"/>
                <a:gd name="connsiteX32" fmla="*/ 2150155 w 3619883"/>
                <a:gd name="connsiteY32" fmla="*/ 4275461 h 4275461"/>
                <a:gd name="connsiteX33" fmla="*/ 2150155 w 3619883"/>
                <a:gd name="connsiteY33" fmla="*/ 4128157 h 4275461"/>
                <a:gd name="connsiteX34" fmla="*/ 2204852 w 3619883"/>
                <a:gd name="connsiteY34" fmla="*/ 4128157 h 4275461"/>
                <a:gd name="connsiteX35" fmla="*/ 2204852 w 3619883"/>
                <a:gd name="connsiteY35" fmla="*/ 3951392 h 4275461"/>
                <a:gd name="connsiteX36" fmla="*/ 2027068 w 3619883"/>
                <a:gd name="connsiteY36" fmla="*/ 3951392 h 4275461"/>
                <a:gd name="connsiteX37" fmla="*/ 2027068 w 3619883"/>
                <a:gd name="connsiteY37" fmla="*/ 4128157 h 4275461"/>
                <a:gd name="connsiteX38" fmla="*/ 2079759 w 3619883"/>
                <a:gd name="connsiteY38" fmla="*/ 4128157 h 4275461"/>
                <a:gd name="connsiteX39" fmla="*/ 2079759 w 3619883"/>
                <a:gd name="connsiteY39" fmla="*/ 4275461 h 4275461"/>
                <a:gd name="connsiteX40" fmla="*/ 1824703 w 3619883"/>
                <a:gd name="connsiteY40" fmla="*/ 4275461 h 4275461"/>
                <a:gd name="connsiteX41" fmla="*/ 1834468 w 3619883"/>
                <a:gd name="connsiteY41" fmla="*/ 4128157 h 4275461"/>
                <a:gd name="connsiteX42" fmla="*/ 1893894 w 3619883"/>
                <a:gd name="connsiteY42" fmla="*/ 4128157 h 4275461"/>
                <a:gd name="connsiteX43" fmla="*/ 1893894 w 3619883"/>
                <a:gd name="connsiteY43" fmla="*/ 3951392 h 4275461"/>
                <a:gd name="connsiteX44" fmla="*/ 1716110 w 3619883"/>
                <a:gd name="connsiteY44" fmla="*/ 3951392 h 4275461"/>
                <a:gd name="connsiteX45" fmla="*/ 1716110 w 3619883"/>
                <a:gd name="connsiteY45" fmla="*/ 4006431 h 4275461"/>
                <a:gd name="connsiteX46" fmla="*/ 1703447 w 3619883"/>
                <a:gd name="connsiteY46" fmla="*/ 4007960 h 4275461"/>
                <a:gd name="connsiteX47" fmla="*/ 1716110 w 3619883"/>
                <a:gd name="connsiteY47" fmla="*/ 4044284 h 4275461"/>
                <a:gd name="connsiteX48" fmla="*/ 1716110 w 3619883"/>
                <a:gd name="connsiteY48" fmla="*/ 4128157 h 4275461"/>
                <a:gd name="connsiteX49" fmla="*/ 1745346 w 3619883"/>
                <a:gd name="connsiteY49" fmla="*/ 4128157 h 4275461"/>
                <a:gd name="connsiteX50" fmla="*/ 1796694 w 3619883"/>
                <a:gd name="connsiteY50" fmla="*/ 4275461 h 4275461"/>
                <a:gd name="connsiteX51" fmla="*/ 1558844 w 3619883"/>
                <a:gd name="connsiteY51" fmla="*/ 4275461 h 4275461"/>
                <a:gd name="connsiteX52" fmla="*/ 1517252 w 3619883"/>
                <a:gd name="connsiteY52" fmla="*/ 4128157 h 4275461"/>
                <a:gd name="connsiteX53" fmla="*/ 1582936 w 3619883"/>
                <a:gd name="connsiteY53" fmla="*/ 4128157 h 4275461"/>
                <a:gd name="connsiteX54" fmla="*/ 1582936 w 3619883"/>
                <a:gd name="connsiteY54" fmla="*/ 3951392 h 4275461"/>
                <a:gd name="connsiteX55" fmla="*/ 1405151 w 3619883"/>
                <a:gd name="connsiteY55" fmla="*/ 3951392 h 4275461"/>
                <a:gd name="connsiteX56" fmla="*/ 1405151 w 3619883"/>
                <a:gd name="connsiteY56" fmla="*/ 4128157 h 4275461"/>
                <a:gd name="connsiteX57" fmla="*/ 1468988 w 3619883"/>
                <a:gd name="connsiteY57" fmla="*/ 4128157 h 4275461"/>
                <a:gd name="connsiteX58" fmla="*/ 1427396 w 3619883"/>
                <a:gd name="connsiteY58" fmla="*/ 4275461 h 4275461"/>
                <a:gd name="connsiteX59" fmla="*/ 1210751 w 3619883"/>
                <a:gd name="connsiteY59" fmla="*/ 4275461 h 4275461"/>
                <a:gd name="connsiteX60" fmla="*/ 1210751 w 3619883"/>
                <a:gd name="connsiteY60" fmla="*/ 4128157 h 4275461"/>
                <a:gd name="connsiteX61" fmla="*/ 1271978 w 3619883"/>
                <a:gd name="connsiteY61" fmla="*/ 4128157 h 4275461"/>
                <a:gd name="connsiteX62" fmla="*/ 1271978 w 3619883"/>
                <a:gd name="connsiteY62" fmla="*/ 3951392 h 4275461"/>
                <a:gd name="connsiteX63" fmla="*/ 1094193 w 3619883"/>
                <a:gd name="connsiteY63" fmla="*/ 3951392 h 4275461"/>
                <a:gd name="connsiteX64" fmla="*/ 1094193 w 3619883"/>
                <a:gd name="connsiteY64" fmla="*/ 4128157 h 4275461"/>
                <a:gd name="connsiteX65" fmla="*/ 1140354 w 3619883"/>
                <a:gd name="connsiteY65" fmla="*/ 4128157 h 4275461"/>
                <a:gd name="connsiteX66" fmla="*/ 1140354 w 3619883"/>
                <a:gd name="connsiteY66" fmla="*/ 4275461 h 4275461"/>
                <a:gd name="connsiteX67" fmla="*/ 953807 w 3619883"/>
                <a:gd name="connsiteY67" fmla="*/ 4275461 h 4275461"/>
                <a:gd name="connsiteX68" fmla="*/ 912215 w 3619883"/>
                <a:gd name="connsiteY68" fmla="*/ 4128157 h 4275461"/>
                <a:gd name="connsiteX69" fmla="*/ 961020 w 3619883"/>
                <a:gd name="connsiteY69" fmla="*/ 4128157 h 4275461"/>
                <a:gd name="connsiteX70" fmla="*/ 961020 w 3619883"/>
                <a:gd name="connsiteY70" fmla="*/ 3951392 h 4275461"/>
                <a:gd name="connsiteX71" fmla="*/ 783235 w 3619883"/>
                <a:gd name="connsiteY71" fmla="*/ 3951392 h 4275461"/>
                <a:gd name="connsiteX72" fmla="*/ 783235 w 3619883"/>
                <a:gd name="connsiteY72" fmla="*/ 4128157 h 4275461"/>
                <a:gd name="connsiteX73" fmla="*/ 871024 w 3619883"/>
                <a:gd name="connsiteY73" fmla="*/ 4128157 h 4275461"/>
                <a:gd name="connsiteX74" fmla="*/ 829432 w 3619883"/>
                <a:gd name="connsiteY74" fmla="*/ 4275461 h 4275461"/>
                <a:gd name="connsiteX75" fmla="*/ 611484 w 3619883"/>
                <a:gd name="connsiteY75" fmla="*/ 4275461 h 4275461"/>
                <a:gd name="connsiteX76" fmla="*/ 621247 w 3619883"/>
                <a:gd name="connsiteY76" fmla="*/ 4128157 h 4275461"/>
                <a:gd name="connsiteX77" fmla="*/ 650062 w 3619883"/>
                <a:gd name="connsiteY77" fmla="*/ 4128157 h 4275461"/>
                <a:gd name="connsiteX78" fmla="*/ 650062 w 3619883"/>
                <a:gd name="connsiteY78" fmla="*/ 3951392 h 4275461"/>
                <a:gd name="connsiteX79" fmla="*/ 472277 w 3619883"/>
                <a:gd name="connsiteY79" fmla="*/ 3951392 h 4275461"/>
                <a:gd name="connsiteX80" fmla="*/ 472277 w 3619883"/>
                <a:gd name="connsiteY80" fmla="*/ 4128157 h 4275461"/>
                <a:gd name="connsiteX81" fmla="*/ 522650 w 3619883"/>
                <a:gd name="connsiteY81" fmla="*/ 4128157 h 4275461"/>
                <a:gd name="connsiteX82" fmla="*/ 573998 w 3619883"/>
                <a:gd name="connsiteY82" fmla="*/ 4275461 h 4275461"/>
                <a:gd name="connsiteX83" fmla="*/ 336164 w 3619883"/>
                <a:gd name="connsiteY83" fmla="*/ 4275461 h 4275461"/>
                <a:gd name="connsiteX84" fmla="*/ 294572 w 3619883"/>
                <a:gd name="connsiteY84" fmla="*/ 4128157 h 4275461"/>
                <a:gd name="connsiteX85" fmla="*/ 339106 w 3619883"/>
                <a:gd name="connsiteY85" fmla="*/ 4128157 h 4275461"/>
                <a:gd name="connsiteX86" fmla="*/ 339106 w 3619883"/>
                <a:gd name="connsiteY86" fmla="*/ 3951392 h 4275461"/>
                <a:gd name="connsiteX87" fmla="*/ 161321 w 3619883"/>
                <a:gd name="connsiteY87" fmla="*/ 3951392 h 4275461"/>
                <a:gd name="connsiteX88" fmla="*/ 161321 w 3619883"/>
                <a:gd name="connsiteY88" fmla="*/ 4128157 h 4275461"/>
                <a:gd name="connsiteX89" fmla="*/ 230914 w 3619883"/>
                <a:gd name="connsiteY89" fmla="*/ 4128157 h 4275461"/>
                <a:gd name="connsiteX90" fmla="*/ 189322 w 3619883"/>
                <a:gd name="connsiteY90" fmla="*/ 4275461 h 4275461"/>
                <a:gd name="connsiteX91" fmla="*/ 0 w 3619883"/>
                <a:gd name="connsiteY91" fmla="*/ 4275461 h 4275461"/>
                <a:gd name="connsiteX92" fmla="*/ 0 w 3619883"/>
                <a:gd name="connsiteY92" fmla="*/ 42229 h 4275461"/>
                <a:gd name="connsiteX93" fmla="*/ 42464 w 3619883"/>
                <a:gd name="connsiteY93" fmla="*/ 40518 h 4275461"/>
                <a:gd name="connsiteX94" fmla="*/ 137733 w 3619883"/>
                <a:gd name="connsiteY94" fmla="*/ 35355 h 4275461"/>
                <a:gd name="connsiteX95" fmla="*/ 270565 w 3619883"/>
                <a:gd name="connsiteY95" fmla="*/ 29759 h 4275461"/>
                <a:gd name="connsiteX96" fmla="*/ 479734 w 3619883"/>
                <a:gd name="connsiteY96" fmla="*/ 45455 h 4275461"/>
                <a:gd name="connsiteX97" fmla="*/ 524103 w 3619883"/>
                <a:gd name="connsiteY97" fmla="*/ 41625 h 4275461"/>
                <a:gd name="connsiteX98" fmla="*/ 624416 w 3619883"/>
                <a:gd name="connsiteY98" fmla="*/ 22696 h 4275461"/>
                <a:gd name="connsiteX99" fmla="*/ 657762 w 3619883"/>
                <a:gd name="connsiteY99" fmla="*/ 18351 h 4275461"/>
                <a:gd name="connsiteX100" fmla="*/ 690557 w 3619883"/>
                <a:gd name="connsiteY100" fmla="*/ 25792 h 4275461"/>
                <a:gd name="connsiteX101" fmla="*/ 745123 w 3619883"/>
                <a:gd name="connsiteY101" fmla="*/ 40157 h 4275461"/>
                <a:gd name="connsiteX102" fmla="*/ 789493 w 3619883"/>
                <a:gd name="connsiteY102" fmla="*/ 36327 h 4275461"/>
                <a:gd name="connsiteX103" fmla="*/ 854255 w 3619883"/>
                <a:gd name="connsiteY103" fmla="*/ 68887 h 4275461"/>
                <a:gd name="connsiteX104" fmla="*/ 897520 w 3619883"/>
                <a:gd name="connsiteY104" fmla="*/ 88629 h 4275461"/>
                <a:gd name="connsiteX105" fmla="*/ 940510 w 3619883"/>
                <a:gd name="connsiteY105" fmla="*/ 114265 h 4275461"/>
                <a:gd name="connsiteX106" fmla="*/ 1082712 w 3619883"/>
                <a:gd name="connsiteY106" fmla="*/ 144543 h 4275461"/>
                <a:gd name="connsiteX107" fmla="*/ 1205348 w 3619883"/>
                <a:gd name="connsiteY107" fmla="*/ 120753 h 4275461"/>
                <a:gd name="connsiteX108" fmla="*/ 1271764 w 3619883"/>
                <a:gd name="connsiteY108" fmla="*/ 117956 h 4275461"/>
                <a:gd name="connsiteX109" fmla="*/ 1315583 w 3619883"/>
                <a:gd name="connsiteY109" fmla="*/ 125912 h 4275461"/>
                <a:gd name="connsiteX110" fmla="*/ 1359125 w 3619883"/>
                <a:gd name="connsiteY110" fmla="*/ 139761 h 4275461"/>
                <a:gd name="connsiteX111" fmla="*/ 1391919 w 3619883"/>
                <a:gd name="connsiteY111" fmla="*/ 147202 h 4275461"/>
                <a:gd name="connsiteX112" fmla="*/ 1436563 w 3619883"/>
                <a:gd name="connsiteY112" fmla="*/ 137480 h 4275461"/>
                <a:gd name="connsiteX113" fmla="*/ 1471566 w 3619883"/>
                <a:gd name="connsiteY113" fmla="*/ 97777 h 4275461"/>
                <a:gd name="connsiteX114" fmla="*/ 1505739 w 3619883"/>
                <a:gd name="connsiteY114" fmla="*/ 75753 h 4275461"/>
                <a:gd name="connsiteX115" fmla="*/ 1590891 w 3619883"/>
                <a:gd name="connsiteY115" fmla="*/ 144702 h 4275461"/>
                <a:gd name="connsiteX116" fmla="*/ 1625616 w 3619883"/>
                <a:gd name="connsiteY116" fmla="*/ 110893 h 4275461"/>
                <a:gd name="connsiteX117" fmla="*/ 1658964 w 3619883"/>
                <a:gd name="connsiteY117" fmla="*/ 106547 h 4275461"/>
                <a:gd name="connsiteX118" fmla="*/ 1746598 w 3619883"/>
                <a:gd name="connsiteY118" fmla="*/ 122460 h 4275461"/>
                <a:gd name="connsiteX119" fmla="*/ 1811913 w 3619883"/>
                <a:gd name="connsiteY119" fmla="*/ 143234 h 4275461"/>
                <a:gd name="connsiteX120" fmla="*/ 1856557 w 3619883"/>
                <a:gd name="connsiteY120" fmla="*/ 133511 h 4275461"/>
                <a:gd name="connsiteX121" fmla="*/ 2066003 w 3619883"/>
                <a:gd name="connsiteY121" fmla="*/ 143313 h 4275461"/>
                <a:gd name="connsiteX122" fmla="*/ 2177615 w 3619883"/>
                <a:gd name="connsiteY122" fmla="*/ 119007 h 4275461"/>
                <a:gd name="connsiteX123" fmla="*/ 2255883 w 3619883"/>
                <a:gd name="connsiteY123" fmla="*/ 99047 h 4275461"/>
                <a:gd name="connsiteX124" fmla="*/ 2344622 w 3619883"/>
                <a:gd name="connsiteY124" fmla="*/ 91388 h 4275461"/>
                <a:gd name="connsiteX125" fmla="*/ 2455682 w 3619883"/>
                <a:gd name="connsiteY125" fmla="*/ 78869 h 4275461"/>
                <a:gd name="connsiteX126" fmla="*/ 2632609 w 3619883"/>
                <a:gd name="connsiteY126" fmla="*/ 75338 h 4275461"/>
                <a:gd name="connsiteX127" fmla="*/ 2742291 w 3619883"/>
                <a:gd name="connsiteY127" fmla="*/ 92282 h 4275461"/>
                <a:gd name="connsiteX128" fmla="*/ 2851974 w 3619883"/>
                <a:gd name="connsiteY128" fmla="*/ 109227 h 4275461"/>
                <a:gd name="connsiteX129" fmla="*/ 2907643 w 3619883"/>
                <a:gd name="connsiteY129" fmla="*/ 100020 h 4275461"/>
                <a:gd name="connsiteX130" fmla="*/ 2944022 w 3619883"/>
                <a:gd name="connsiteY130" fmla="*/ 30853 h 4275461"/>
                <a:gd name="connsiteX131" fmla="*/ 3022289 w 3619883"/>
                <a:gd name="connsiteY131" fmla="*/ 10893 h 4275461"/>
                <a:gd name="connsiteX132" fmla="*/ 3054807 w 3619883"/>
                <a:gd name="connsiteY132" fmla="*/ 24226 h 4275461"/>
                <a:gd name="connsiteX133" fmla="*/ 3141892 w 3619883"/>
                <a:gd name="connsiteY133" fmla="*/ 51925 h 4275461"/>
                <a:gd name="connsiteX134" fmla="*/ 3185711 w 3619883"/>
                <a:gd name="connsiteY134" fmla="*/ 59881 h 4275461"/>
                <a:gd name="connsiteX135" fmla="*/ 3219056 w 3619883"/>
                <a:gd name="connsiteY135" fmla="*/ 55536 h 4275461"/>
                <a:gd name="connsiteX136" fmla="*/ 3263425 w 3619883"/>
                <a:gd name="connsiteY136" fmla="*/ 51706 h 4275461"/>
                <a:gd name="connsiteX137" fmla="*/ 3296219 w 3619883"/>
                <a:gd name="connsiteY137" fmla="*/ 59147 h 4275461"/>
                <a:gd name="connsiteX138" fmla="*/ 3319094 w 3619883"/>
                <a:gd name="connsiteY138" fmla="*/ 42500 h 4275461"/>
                <a:gd name="connsiteX139" fmla="*/ 3420511 w 3619883"/>
                <a:gd name="connsiteY139" fmla="*/ 0 h 4275461"/>
                <a:gd name="connsiteX140" fmla="*/ 3453305 w 3619883"/>
                <a:gd name="connsiteY140" fmla="*/ 7440 h 4275461"/>
                <a:gd name="connsiteX141" fmla="*/ 3496571 w 3619883"/>
                <a:gd name="connsiteY141" fmla="*/ 27182 h 4275461"/>
                <a:gd name="connsiteX142" fmla="*/ 3602117 w 3619883"/>
                <a:gd name="connsiteY142" fmla="*/ 132521 h 4275461"/>
                <a:gd name="connsiteX143" fmla="*/ 3619883 w 3619883"/>
                <a:gd name="connsiteY143" fmla="*/ 140049 h 4275461"/>
                <a:gd name="connsiteX144" fmla="*/ 3619883 w 3619883"/>
                <a:gd name="connsiteY14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448683 w 3619883"/>
                <a:gd name="connsiteY3" fmla="*/ 4128157 h 4275461"/>
                <a:gd name="connsiteX4" fmla="*/ 3270899 w 3619883"/>
                <a:gd name="connsiteY4" fmla="*/ 4128157 h 4275461"/>
                <a:gd name="connsiteX5" fmla="*/ 3327149 w 3619883"/>
                <a:gd name="connsiteY5" fmla="*/ 4128157 h 4275461"/>
                <a:gd name="connsiteX6" fmla="*/ 3269726 w 3619883"/>
                <a:gd name="connsiteY6" fmla="*/ 4275461 h 4275461"/>
                <a:gd name="connsiteX7" fmla="*/ 3052674 w 3619883"/>
                <a:gd name="connsiteY7" fmla="*/ 4275461 h 4275461"/>
                <a:gd name="connsiteX8" fmla="*/ 3096002 w 3619883"/>
                <a:gd name="connsiteY8" fmla="*/ 4128157 h 4275461"/>
                <a:gd name="connsiteX9" fmla="*/ 3137725 w 3619883"/>
                <a:gd name="connsiteY9" fmla="*/ 4128157 h 4275461"/>
                <a:gd name="connsiteX10" fmla="*/ 3137725 w 3619883"/>
                <a:gd name="connsiteY10" fmla="*/ 3951392 h 4275461"/>
                <a:gd name="connsiteX11" fmla="*/ 2959941 w 3619883"/>
                <a:gd name="connsiteY11" fmla="*/ 3951392 h 4275461"/>
                <a:gd name="connsiteX12" fmla="*/ 2959941 w 3619883"/>
                <a:gd name="connsiteY12" fmla="*/ 4128157 h 4275461"/>
                <a:gd name="connsiteX13" fmla="*/ 2996846 w 3619883"/>
                <a:gd name="connsiteY13" fmla="*/ 4128157 h 4275461"/>
                <a:gd name="connsiteX14" fmla="*/ 3014011 w 3619883"/>
                <a:gd name="connsiteY14" fmla="*/ 4275461 h 4275461"/>
                <a:gd name="connsiteX15" fmla="*/ 2761042 w 3619883"/>
                <a:gd name="connsiteY15" fmla="*/ 4275461 h 4275461"/>
                <a:gd name="connsiteX16" fmla="*/ 2761042 w 3619883"/>
                <a:gd name="connsiteY16" fmla="*/ 4128157 h 4275461"/>
                <a:gd name="connsiteX17" fmla="*/ 2826768 w 3619883"/>
                <a:gd name="connsiteY17" fmla="*/ 4128157 h 4275461"/>
                <a:gd name="connsiteX18" fmla="*/ 2826768 w 3619883"/>
                <a:gd name="connsiteY18" fmla="*/ 3951392 h 4275461"/>
                <a:gd name="connsiteX19" fmla="*/ 2648983 w 3619883"/>
                <a:gd name="connsiteY19" fmla="*/ 3951392 h 4275461"/>
                <a:gd name="connsiteX20" fmla="*/ 2648983 w 3619883"/>
                <a:gd name="connsiteY20" fmla="*/ 4128157 h 4275461"/>
                <a:gd name="connsiteX21" fmla="*/ 2690646 w 3619883"/>
                <a:gd name="connsiteY21" fmla="*/ 4128157 h 4275461"/>
                <a:gd name="connsiteX22" fmla="*/ 2690646 w 3619883"/>
                <a:gd name="connsiteY22" fmla="*/ 4275461 h 4275461"/>
                <a:gd name="connsiteX23" fmla="*/ 2511710 w 3619883"/>
                <a:gd name="connsiteY23" fmla="*/ 4275461 h 4275461"/>
                <a:gd name="connsiteX24" fmla="*/ 2454288 w 3619883"/>
                <a:gd name="connsiteY24" fmla="*/ 4128157 h 4275461"/>
                <a:gd name="connsiteX25" fmla="*/ 2515810 w 3619883"/>
                <a:gd name="connsiteY25" fmla="*/ 4128157 h 4275461"/>
                <a:gd name="connsiteX26" fmla="*/ 2515810 w 3619883"/>
                <a:gd name="connsiteY26" fmla="*/ 3951392 h 4275461"/>
                <a:gd name="connsiteX27" fmla="*/ 2338025 w 3619883"/>
                <a:gd name="connsiteY27" fmla="*/ 3951392 h 4275461"/>
                <a:gd name="connsiteX28" fmla="*/ 2338025 w 3619883"/>
                <a:gd name="connsiteY28" fmla="*/ 4128157 h 4275461"/>
                <a:gd name="connsiteX29" fmla="*/ 2395120 w 3619883"/>
                <a:gd name="connsiteY29" fmla="*/ 4128157 h 4275461"/>
                <a:gd name="connsiteX30" fmla="*/ 2337697 w 3619883"/>
                <a:gd name="connsiteY30" fmla="*/ 4275461 h 4275461"/>
                <a:gd name="connsiteX31" fmla="*/ 2150155 w 3619883"/>
                <a:gd name="connsiteY31" fmla="*/ 4275461 h 4275461"/>
                <a:gd name="connsiteX32" fmla="*/ 2150155 w 3619883"/>
                <a:gd name="connsiteY32" fmla="*/ 4128157 h 4275461"/>
                <a:gd name="connsiteX33" fmla="*/ 2204852 w 3619883"/>
                <a:gd name="connsiteY33" fmla="*/ 4128157 h 4275461"/>
                <a:gd name="connsiteX34" fmla="*/ 2204852 w 3619883"/>
                <a:gd name="connsiteY34" fmla="*/ 3951392 h 4275461"/>
                <a:gd name="connsiteX35" fmla="*/ 2027068 w 3619883"/>
                <a:gd name="connsiteY35" fmla="*/ 3951392 h 4275461"/>
                <a:gd name="connsiteX36" fmla="*/ 2027068 w 3619883"/>
                <a:gd name="connsiteY36" fmla="*/ 4128157 h 4275461"/>
                <a:gd name="connsiteX37" fmla="*/ 2079759 w 3619883"/>
                <a:gd name="connsiteY37" fmla="*/ 4128157 h 4275461"/>
                <a:gd name="connsiteX38" fmla="*/ 2079759 w 3619883"/>
                <a:gd name="connsiteY38" fmla="*/ 4275461 h 4275461"/>
                <a:gd name="connsiteX39" fmla="*/ 1824703 w 3619883"/>
                <a:gd name="connsiteY39" fmla="*/ 4275461 h 4275461"/>
                <a:gd name="connsiteX40" fmla="*/ 1834468 w 3619883"/>
                <a:gd name="connsiteY40" fmla="*/ 4128157 h 4275461"/>
                <a:gd name="connsiteX41" fmla="*/ 1893894 w 3619883"/>
                <a:gd name="connsiteY41" fmla="*/ 4128157 h 4275461"/>
                <a:gd name="connsiteX42" fmla="*/ 1893894 w 3619883"/>
                <a:gd name="connsiteY42" fmla="*/ 3951392 h 4275461"/>
                <a:gd name="connsiteX43" fmla="*/ 1716110 w 3619883"/>
                <a:gd name="connsiteY43" fmla="*/ 3951392 h 4275461"/>
                <a:gd name="connsiteX44" fmla="*/ 1716110 w 3619883"/>
                <a:gd name="connsiteY44" fmla="*/ 4006431 h 4275461"/>
                <a:gd name="connsiteX45" fmla="*/ 1703447 w 3619883"/>
                <a:gd name="connsiteY45" fmla="*/ 4007960 h 4275461"/>
                <a:gd name="connsiteX46" fmla="*/ 1716110 w 3619883"/>
                <a:gd name="connsiteY46" fmla="*/ 4044284 h 4275461"/>
                <a:gd name="connsiteX47" fmla="*/ 1716110 w 3619883"/>
                <a:gd name="connsiteY47" fmla="*/ 4128157 h 4275461"/>
                <a:gd name="connsiteX48" fmla="*/ 1745346 w 3619883"/>
                <a:gd name="connsiteY48" fmla="*/ 4128157 h 4275461"/>
                <a:gd name="connsiteX49" fmla="*/ 1796694 w 3619883"/>
                <a:gd name="connsiteY49" fmla="*/ 4275461 h 4275461"/>
                <a:gd name="connsiteX50" fmla="*/ 1558844 w 3619883"/>
                <a:gd name="connsiteY50" fmla="*/ 4275461 h 4275461"/>
                <a:gd name="connsiteX51" fmla="*/ 1517252 w 3619883"/>
                <a:gd name="connsiteY51" fmla="*/ 4128157 h 4275461"/>
                <a:gd name="connsiteX52" fmla="*/ 1582936 w 3619883"/>
                <a:gd name="connsiteY52" fmla="*/ 4128157 h 4275461"/>
                <a:gd name="connsiteX53" fmla="*/ 1582936 w 3619883"/>
                <a:gd name="connsiteY53" fmla="*/ 3951392 h 4275461"/>
                <a:gd name="connsiteX54" fmla="*/ 1405151 w 3619883"/>
                <a:gd name="connsiteY54" fmla="*/ 3951392 h 4275461"/>
                <a:gd name="connsiteX55" fmla="*/ 1405151 w 3619883"/>
                <a:gd name="connsiteY55" fmla="*/ 4128157 h 4275461"/>
                <a:gd name="connsiteX56" fmla="*/ 1468988 w 3619883"/>
                <a:gd name="connsiteY56" fmla="*/ 4128157 h 4275461"/>
                <a:gd name="connsiteX57" fmla="*/ 1427396 w 3619883"/>
                <a:gd name="connsiteY57" fmla="*/ 4275461 h 4275461"/>
                <a:gd name="connsiteX58" fmla="*/ 1210751 w 3619883"/>
                <a:gd name="connsiteY58" fmla="*/ 4275461 h 4275461"/>
                <a:gd name="connsiteX59" fmla="*/ 1210751 w 3619883"/>
                <a:gd name="connsiteY59" fmla="*/ 4128157 h 4275461"/>
                <a:gd name="connsiteX60" fmla="*/ 1271978 w 3619883"/>
                <a:gd name="connsiteY60" fmla="*/ 4128157 h 4275461"/>
                <a:gd name="connsiteX61" fmla="*/ 1271978 w 3619883"/>
                <a:gd name="connsiteY61" fmla="*/ 3951392 h 4275461"/>
                <a:gd name="connsiteX62" fmla="*/ 1094193 w 3619883"/>
                <a:gd name="connsiteY62" fmla="*/ 3951392 h 4275461"/>
                <a:gd name="connsiteX63" fmla="*/ 1094193 w 3619883"/>
                <a:gd name="connsiteY63" fmla="*/ 4128157 h 4275461"/>
                <a:gd name="connsiteX64" fmla="*/ 1140354 w 3619883"/>
                <a:gd name="connsiteY64" fmla="*/ 4128157 h 4275461"/>
                <a:gd name="connsiteX65" fmla="*/ 1140354 w 3619883"/>
                <a:gd name="connsiteY65" fmla="*/ 4275461 h 4275461"/>
                <a:gd name="connsiteX66" fmla="*/ 953807 w 3619883"/>
                <a:gd name="connsiteY66" fmla="*/ 4275461 h 4275461"/>
                <a:gd name="connsiteX67" fmla="*/ 912215 w 3619883"/>
                <a:gd name="connsiteY67" fmla="*/ 4128157 h 4275461"/>
                <a:gd name="connsiteX68" fmla="*/ 961020 w 3619883"/>
                <a:gd name="connsiteY68" fmla="*/ 4128157 h 4275461"/>
                <a:gd name="connsiteX69" fmla="*/ 961020 w 3619883"/>
                <a:gd name="connsiteY69" fmla="*/ 3951392 h 4275461"/>
                <a:gd name="connsiteX70" fmla="*/ 783235 w 3619883"/>
                <a:gd name="connsiteY70" fmla="*/ 3951392 h 4275461"/>
                <a:gd name="connsiteX71" fmla="*/ 783235 w 3619883"/>
                <a:gd name="connsiteY71" fmla="*/ 4128157 h 4275461"/>
                <a:gd name="connsiteX72" fmla="*/ 871024 w 3619883"/>
                <a:gd name="connsiteY72" fmla="*/ 4128157 h 4275461"/>
                <a:gd name="connsiteX73" fmla="*/ 829432 w 3619883"/>
                <a:gd name="connsiteY73" fmla="*/ 4275461 h 4275461"/>
                <a:gd name="connsiteX74" fmla="*/ 611484 w 3619883"/>
                <a:gd name="connsiteY74" fmla="*/ 4275461 h 4275461"/>
                <a:gd name="connsiteX75" fmla="*/ 621247 w 3619883"/>
                <a:gd name="connsiteY75" fmla="*/ 4128157 h 4275461"/>
                <a:gd name="connsiteX76" fmla="*/ 650062 w 3619883"/>
                <a:gd name="connsiteY76" fmla="*/ 4128157 h 4275461"/>
                <a:gd name="connsiteX77" fmla="*/ 650062 w 3619883"/>
                <a:gd name="connsiteY77" fmla="*/ 3951392 h 4275461"/>
                <a:gd name="connsiteX78" fmla="*/ 472277 w 3619883"/>
                <a:gd name="connsiteY78" fmla="*/ 3951392 h 4275461"/>
                <a:gd name="connsiteX79" fmla="*/ 472277 w 3619883"/>
                <a:gd name="connsiteY79" fmla="*/ 4128157 h 4275461"/>
                <a:gd name="connsiteX80" fmla="*/ 522650 w 3619883"/>
                <a:gd name="connsiteY80" fmla="*/ 4128157 h 4275461"/>
                <a:gd name="connsiteX81" fmla="*/ 573998 w 3619883"/>
                <a:gd name="connsiteY81" fmla="*/ 4275461 h 4275461"/>
                <a:gd name="connsiteX82" fmla="*/ 336164 w 3619883"/>
                <a:gd name="connsiteY82" fmla="*/ 4275461 h 4275461"/>
                <a:gd name="connsiteX83" fmla="*/ 294572 w 3619883"/>
                <a:gd name="connsiteY83" fmla="*/ 4128157 h 4275461"/>
                <a:gd name="connsiteX84" fmla="*/ 339106 w 3619883"/>
                <a:gd name="connsiteY84" fmla="*/ 4128157 h 4275461"/>
                <a:gd name="connsiteX85" fmla="*/ 339106 w 3619883"/>
                <a:gd name="connsiteY85" fmla="*/ 3951392 h 4275461"/>
                <a:gd name="connsiteX86" fmla="*/ 161321 w 3619883"/>
                <a:gd name="connsiteY86" fmla="*/ 3951392 h 4275461"/>
                <a:gd name="connsiteX87" fmla="*/ 161321 w 3619883"/>
                <a:gd name="connsiteY87" fmla="*/ 4128157 h 4275461"/>
                <a:gd name="connsiteX88" fmla="*/ 230914 w 3619883"/>
                <a:gd name="connsiteY88" fmla="*/ 4128157 h 4275461"/>
                <a:gd name="connsiteX89" fmla="*/ 189322 w 3619883"/>
                <a:gd name="connsiteY89" fmla="*/ 4275461 h 4275461"/>
                <a:gd name="connsiteX90" fmla="*/ 0 w 3619883"/>
                <a:gd name="connsiteY90" fmla="*/ 4275461 h 4275461"/>
                <a:gd name="connsiteX91" fmla="*/ 0 w 3619883"/>
                <a:gd name="connsiteY91" fmla="*/ 42229 h 4275461"/>
                <a:gd name="connsiteX92" fmla="*/ 42464 w 3619883"/>
                <a:gd name="connsiteY92" fmla="*/ 40518 h 4275461"/>
                <a:gd name="connsiteX93" fmla="*/ 137733 w 3619883"/>
                <a:gd name="connsiteY93" fmla="*/ 35355 h 4275461"/>
                <a:gd name="connsiteX94" fmla="*/ 270565 w 3619883"/>
                <a:gd name="connsiteY94" fmla="*/ 29759 h 4275461"/>
                <a:gd name="connsiteX95" fmla="*/ 479734 w 3619883"/>
                <a:gd name="connsiteY95" fmla="*/ 45455 h 4275461"/>
                <a:gd name="connsiteX96" fmla="*/ 524103 w 3619883"/>
                <a:gd name="connsiteY96" fmla="*/ 41625 h 4275461"/>
                <a:gd name="connsiteX97" fmla="*/ 624416 w 3619883"/>
                <a:gd name="connsiteY97" fmla="*/ 22696 h 4275461"/>
                <a:gd name="connsiteX98" fmla="*/ 657762 w 3619883"/>
                <a:gd name="connsiteY98" fmla="*/ 18351 h 4275461"/>
                <a:gd name="connsiteX99" fmla="*/ 690557 w 3619883"/>
                <a:gd name="connsiteY99" fmla="*/ 25792 h 4275461"/>
                <a:gd name="connsiteX100" fmla="*/ 745123 w 3619883"/>
                <a:gd name="connsiteY100" fmla="*/ 40157 h 4275461"/>
                <a:gd name="connsiteX101" fmla="*/ 789493 w 3619883"/>
                <a:gd name="connsiteY101" fmla="*/ 36327 h 4275461"/>
                <a:gd name="connsiteX102" fmla="*/ 854255 w 3619883"/>
                <a:gd name="connsiteY102" fmla="*/ 68887 h 4275461"/>
                <a:gd name="connsiteX103" fmla="*/ 897520 w 3619883"/>
                <a:gd name="connsiteY103" fmla="*/ 88629 h 4275461"/>
                <a:gd name="connsiteX104" fmla="*/ 940510 w 3619883"/>
                <a:gd name="connsiteY104" fmla="*/ 114265 h 4275461"/>
                <a:gd name="connsiteX105" fmla="*/ 1082712 w 3619883"/>
                <a:gd name="connsiteY105" fmla="*/ 144543 h 4275461"/>
                <a:gd name="connsiteX106" fmla="*/ 1205348 w 3619883"/>
                <a:gd name="connsiteY106" fmla="*/ 120753 h 4275461"/>
                <a:gd name="connsiteX107" fmla="*/ 1271764 w 3619883"/>
                <a:gd name="connsiteY107" fmla="*/ 117956 h 4275461"/>
                <a:gd name="connsiteX108" fmla="*/ 1315583 w 3619883"/>
                <a:gd name="connsiteY108" fmla="*/ 125912 h 4275461"/>
                <a:gd name="connsiteX109" fmla="*/ 1359125 w 3619883"/>
                <a:gd name="connsiteY109" fmla="*/ 139761 h 4275461"/>
                <a:gd name="connsiteX110" fmla="*/ 1391919 w 3619883"/>
                <a:gd name="connsiteY110" fmla="*/ 147202 h 4275461"/>
                <a:gd name="connsiteX111" fmla="*/ 1436563 w 3619883"/>
                <a:gd name="connsiteY111" fmla="*/ 137480 h 4275461"/>
                <a:gd name="connsiteX112" fmla="*/ 1471566 w 3619883"/>
                <a:gd name="connsiteY112" fmla="*/ 97777 h 4275461"/>
                <a:gd name="connsiteX113" fmla="*/ 1505739 w 3619883"/>
                <a:gd name="connsiteY113" fmla="*/ 75753 h 4275461"/>
                <a:gd name="connsiteX114" fmla="*/ 1590891 w 3619883"/>
                <a:gd name="connsiteY114" fmla="*/ 144702 h 4275461"/>
                <a:gd name="connsiteX115" fmla="*/ 1625616 w 3619883"/>
                <a:gd name="connsiteY115" fmla="*/ 110893 h 4275461"/>
                <a:gd name="connsiteX116" fmla="*/ 1658964 w 3619883"/>
                <a:gd name="connsiteY116" fmla="*/ 106547 h 4275461"/>
                <a:gd name="connsiteX117" fmla="*/ 1746598 w 3619883"/>
                <a:gd name="connsiteY117" fmla="*/ 122460 h 4275461"/>
                <a:gd name="connsiteX118" fmla="*/ 1811913 w 3619883"/>
                <a:gd name="connsiteY118" fmla="*/ 143234 h 4275461"/>
                <a:gd name="connsiteX119" fmla="*/ 1856557 w 3619883"/>
                <a:gd name="connsiteY119" fmla="*/ 133511 h 4275461"/>
                <a:gd name="connsiteX120" fmla="*/ 2066003 w 3619883"/>
                <a:gd name="connsiteY120" fmla="*/ 143313 h 4275461"/>
                <a:gd name="connsiteX121" fmla="*/ 2177615 w 3619883"/>
                <a:gd name="connsiteY121" fmla="*/ 119007 h 4275461"/>
                <a:gd name="connsiteX122" fmla="*/ 2255883 w 3619883"/>
                <a:gd name="connsiteY122" fmla="*/ 99047 h 4275461"/>
                <a:gd name="connsiteX123" fmla="*/ 2344622 w 3619883"/>
                <a:gd name="connsiteY123" fmla="*/ 91388 h 4275461"/>
                <a:gd name="connsiteX124" fmla="*/ 2455682 w 3619883"/>
                <a:gd name="connsiteY124" fmla="*/ 78869 h 4275461"/>
                <a:gd name="connsiteX125" fmla="*/ 2632609 w 3619883"/>
                <a:gd name="connsiteY125" fmla="*/ 75338 h 4275461"/>
                <a:gd name="connsiteX126" fmla="*/ 2742291 w 3619883"/>
                <a:gd name="connsiteY126" fmla="*/ 92282 h 4275461"/>
                <a:gd name="connsiteX127" fmla="*/ 2851974 w 3619883"/>
                <a:gd name="connsiteY127" fmla="*/ 109227 h 4275461"/>
                <a:gd name="connsiteX128" fmla="*/ 2907643 w 3619883"/>
                <a:gd name="connsiteY128" fmla="*/ 100020 h 4275461"/>
                <a:gd name="connsiteX129" fmla="*/ 2944022 w 3619883"/>
                <a:gd name="connsiteY129" fmla="*/ 30853 h 4275461"/>
                <a:gd name="connsiteX130" fmla="*/ 3022289 w 3619883"/>
                <a:gd name="connsiteY130" fmla="*/ 10893 h 4275461"/>
                <a:gd name="connsiteX131" fmla="*/ 3054807 w 3619883"/>
                <a:gd name="connsiteY131" fmla="*/ 24226 h 4275461"/>
                <a:gd name="connsiteX132" fmla="*/ 3141892 w 3619883"/>
                <a:gd name="connsiteY132" fmla="*/ 51925 h 4275461"/>
                <a:gd name="connsiteX133" fmla="*/ 3185711 w 3619883"/>
                <a:gd name="connsiteY133" fmla="*/ 59881 h 4275461"/>
                <a:gd name="connsiteX134" fmla="*/ 3219056 w 3619883"/>
                <a:gd name="connsiteY134" fmla="*/ 55536 h 4275461"/>
                <a:gd name="connsiteX135" fmla="*/ 3263425 w 3619883"/>
                <a:gd name="connsiteY135" fmla="*/ 51706 h 4275461"/>
                <a:gd name="connsiteX136" fmla="*/ 3296219 w 3619883"/>
                <a:gd name="connsiteY136" fmla="*/ 59147 h 4275461"/>
                <a:gd name="connsiteX137" fmla="*/ 3319094 w 3619883"/>
                <a:gd name="connsiteY137" fmla="*/ 42500 h 4275461"/>
                <a:gd name="connsiteX138" fmla="*/ 3420511 w 3619883"/>
                <a:gd name="connsiteY138" fmla="*/ 0 h 4275461"/>
                <a:gd name="connsiteX139" fmla="*/ 3453305 w 3619883"/>
                <a:gd name="connsiteY139" fmla="*/ 7440 h 4275461"/>
                <a:gd name="connsiteX140" fmla="*/ 3496571 w 3619883"/>
                <a:gd name="connsiteY140" fmla="*/ 27182 h 4275461"/>
                <a:gd name="connsiteX141" fmla="*/ 3602117 w 3619883"/>
                <a:gd name="connsiteY141" fmla="*/ 132521 h 4275461"/>
                <a:gd name="connsiteX142" fmla="*/ 3619883 w 3619883"/>
                <a:gd name="connsiteY142" fmla="*/ 140049 h 4275461"/>
                <a:gd name="connsiteX143" fmla="*/ 3619883 w 3619883"/>
                <a:gd name="connsiteY14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270899 w 3619883"/>
                <a:gd name="connsiteY3" fmla="*/ 4128157 h 4275461"/>
                <a:gd name="connsiteX4" fmla="*/ 3327149 w 3619883"/>
                <a:gd name="connsiteY4" fmla="*/ 4128157 h 4275461"/>
                <a:gd name="connsiteX5" fmla="*/ 3269726 w 3619883"/>
                <a:gd name="connsiteY5" fmla="*/ 4275461 h 4275461"/>
                <a:gd name="connsiteX6" fmla="*/ 3052674 w 3619883"/>
                <a:gd name="connsiteY6" fmla="*/ 4275461 h 4275461"/>
                <a:gd name="connsiteX7" fmla="*/ 3096002 w 3619883"/>
                <a:gd name="connsiteY7" fmla="*/ 4128157 h 4275461"/>
                <a:gd name="connsiteX8" fmla="*/ 3137725 w 3619883"/>
                <a:gd name="connsiteY8" fmla="*/ 4128157 h 4275461"/>
                <a:gd name="connsiteX9" fmla="*/ 3137725 w 3619883"/>
                <a:gd name="connsiteY9" fmla="*/ 3951392 h 4275461"/>
                <a:gd name="connsiteX10" fmla="*/ 2959941 w 3619883"/>
                <a:gd name="connsiteY10" fmla="*/ 3951392 h 4275461"/>
                <a:gd name="connsiteX11" fmla="*/ 2959941 w 3619883"/>
                <a:gd name="connsiteY11" fmla="*/ 4128157 h 4275461"/>
                <a:gd name="connsiteX12" fmla="*/ 2996846 w 3619883"/>
                <a:gd name="connsiteY12" fmla="*/ 4128157 h 4275461"/>
                <a:gd name="connsiteX13" fmla="*/ 3014011 w 3619883"/>
                <a:gd name="connsiteY13" fmla="*/ 4275461 h 4275461"/>
                <a:gd name="connsiteX14" fmla="*/ 2761042 w 3619883"/>
                <a:gd name="connsiteY14" fmla="*/ 4275461 h 4275461"/>
                <a:gd name="connsiteX15" fmla="*/ 2761042 w 3619883"/>
                <a:gd name="connsiteY15" fmla="*/ 4128157 h 4275461"/>
                <a:gd name="connsiteX16" fmla="*/ 2826768 w 3619883"/>
                <a:gd name="connsiteY16" fmla="*/ 4128157 h 4275461"/>
                <a:gd name="connsiteX17" fmla="*/ 2826768 w 3619883"/>
                <a:gd name="connsiteY17" fmla="*/ 3951392 h 4275461"/>
                <a:gd name="connsiteX18" fmla="*/ 2648983 w 3619883"/>
                <a:gd name="connsiteY18" fmla="*/ 3951392 h 4275461"/>
                <a:gd name="connsiteX19" fmla="*/ 2648983 w 3619883"/>
                <a:gd name="connsiteY19" fmla="*/ 4128157 h 4275461"/>
                <a:gd name="connsiteX20" fmla="*/ 2690646 w 3619883"/>
                <a:gd name="connsiteY20" fmla="*/ 4128157 h 4275461"/>
                <a:gd name="connsiteX21" fmla="*/ 2690646 w 3619883"/>
                <a:gd name="connsiteY21" fmla="*/ 4275461 h 4275461"/>
                <a:gd name="connsiteX22" fmla="*/ 2511710 w 3619883"/>
                <a:gd name="connsiteY22" fmla="*/ 4275461 h 4275461"/>
                <a:gd name="connsiteX23" fmla="*/ 2454288 w 3619883"/>
                <a:gd name="connsiteY23" fmla="*/ 4128157 h 4275461"/>
                <a:gd name="connsiteX24" fmla="*/ 2515810 w 3619883"/>
                <a:gd name="connsiteY24" fmla="*/ 4128157 h 4275461"/>
                <a:gd name="connsiteX25" fmla="*/ 2515810 w 3619883"/>
                <a:gd name="connsiteY25" fmla="*/ 3951392 h 4275461"/>
                <a:gd name="connsiteX26" fmla="*/ 2338025 w 3619883"/>
                <a:gd name="connsiteY26" fmla="*/ 3951392 h 4275461"/>
                <a:gd name="connsiteX27" fmla="*/ 2338025 w 3619883"/>
                <a:gd name="connsiteY27" fmla="*/ 4128157 h 4275461"/>
                <a:gd name="connsiteX28" fmla="*/ 2395120 w 3619883"/>
                <a:gd name="connsiteY28" fmla="*/ 4128157 h 4275461"/>
                <a:gd name="connsiteX29" fmla="*/ 2337697 w 3619883"/>
                <a:gd name="connsiteY29" fmla="*/ 4275461 h 4275461"/>
                <a:gd name="connsiteX30" fmla="*/ 2150155 w 3619883"/>
                <a:gd name="connsiteY30" fmla="*/ 4275461 h 4275461"/>
                <a:gd name="connsiteX31" fmla="*/ 2150155 w 3619883"/>
                <a:gd name="connsiteY31" fmla="*/ 4128157 h 4275461"/>
                <a:gd name="connsiteX32" fmla="*/ 2204852 w 3619883"/>
                <a:gd name="connsiteY32" fmla="*/ 4128157 h 4275461"/>
                <a:gd name="connsiteX33" fmla="*/ 2204852 w 3619883"/>
                <a:gd name="connsiteY33" fmla="*/ 3951392 h 4275461"/>
                <a:gd name="connsiteX34" fmla="*/ 2027068 w 3619883"/>
                <a:gd name="connsiteY34" fmla="*/ 3951392 h 4275461"/>
                <a:gd name="connsiteX35" fmla="*/ 2027068 w 3619883"/>
                <a:gd name="connsiteY35" fmla="*/ 4128157 h 4275461"/>
                <a:gd name="connsiteX36" fmla="*/ 2079759 w 3619883"/>
                <a:gd name="connsiteY36" fmla="*/ 4128157 h 4275461"/>
                <a:gd name="connsiteX37" fmla="*/ 2079759 w 3619883"/>
                <a:gd name="connsiteY37" fmla="*/ 4275461 h 4275461"/>
                <a:gd name="connsiteX38" fmla="*/ 1824703 w 3619883"/>
                <a:gd name="connsiteY38" fmla="*/ 4275461 h 4275461"/>
                <a:gd name="connsiteX39" fmla="*/ 1834468 w 3619883"/>
                <a:gd name="connsiteY39" fmla="*/ 4128157 h 4275461"/>
                <a:gd name="connsiteX40" fmla="*/ 1893894 w 3619883"/>
                <a:gd name="connsiteY40" fmla="*/ 4128157 h 4275461"/>
                <a:gd name="connsiteX41" fmla="*/ 1893894 w 3619883"/>
                <a:gd name="connsiteY41" fmla="*/ 3951392 h 4275461"/>
                <a:gd name="connsiteX42" fmla="*/ 1716110 w 3619883"/>
                <a:gd name="connsiteY42" fmla="*/ 3951392 h 4275461"/>
                <a:gd name="connsiteX43" fmla="*/ 1716110 w 3619883"/>
                <a:gd name="connsiteY43" fmla="*/ 4006431 h 4275461"/>
                <a:gd name="connsiteX44" fmla="*/ 1703447 w 3619883"/>
                <a:gd name="connsiteY44" fmla="*/ 4007960 h 4275461"/>
                <a:gd name="connsiteX45" fmla="*/ 1716110 w 3619883"/>
                <a:gd name="connsiteY45" fmla="*/ 4044284 h 4275461"/>
                <a:gd name="connsiteX46" fmla="*/ 1716110 w 3619883"/>
                <a:gd name="connsiteY46" fmla="*/ 4128157 h 4275461"/>
                <a:gd name="connsiteX47" fmla="*/ 1745346 w 3619883"/>
                <a:gd name="connsiteY47" fmla="*/ 4128157 h 4275461"/>
                <a:gd name="connsiteX48" fmla="*/ 1796694 w 3619883"/>
                <a:gd name="connsiteY48" fmla="*/ 4275461 h 4275461"/>
                <a:gd name="connsiteX49" fmla="*/ 1558844 w 3619883"/>
                <a:gd name="connsiteY49" fmla="*/ 4275461 h 4275461"/>
                <a:gd name="connsiteX50" fmla="*/ 1517252 w 3619883"/>
                <a:gd name="connsiteY50" fmla="*/ 4128157 h 4275461"/>
                <a:gd name="connsiteX51" fmla="*/ 1582936 w 3619883"/>
                <a:gd name="connsiteY51" fmla="*/ 4128157 h 4275461"/>
                <a:gd name="connsiteX52" fmla="*/ 1582936 w 3619883"/>
                <a:gd name="connsiteY52" fmla="*/ 3951392 h 4275461"/>
                <a:gd name="connsiteX53" fmla="*/ 1405151 w 3619883"/>
                <a:gd name="connsiteY53" fmla="*/ 3951392 h 4275461"/>
                <a:gd name="connsiteX54" fmla="*/ 1405151 w 3619883"/>
                <a:gd name="connsiteY54" fmla="*/ 4128157 h 4275461"/>
                <a:gd name="connsiteX55" fmla="*/ 1468988 w 3619883"/>
                <a:gd name="connsiteY55" fmla="*/ 4128157 h 4275461"/>
                <a:gd name="connsiteX56" fmla="*/ 1427396 w 3619883"/>
                <a:gd name="connsiteY56" fmla="*/ 4275461 h 4275461"/>
                <a:gd name="connsiteX57" fmla="*/ 1210751 w 3619883"/>
                <a:gd name="connsiteY57" fmla="*/ 4275461 h 4275461"/>
                <a:gd name="connsiteX58" fmla="*/ 1210751 w 3619883"/>
                <a:gd name="connsiteY58" fmla="*/ 4128157 h 4275461"/>
                <a:gd name="connsiteX59" fmla="*/ 1271978 w 3619883"/>
                <a:gd name="connsiteY59" fmla="*/ 4128157 h 4275461"/>
                <a:gd name="connsiteX60" fmla="*/ 1271978 w 3619883"/>
                <a:gd name="connsiteY60" fmla="*/ 3951392 h 4275461"/>
                <a:gd name="connsiteX61" fmla="*/ 1094193 w 3619883"/>
                <a:gd name="connsiteY61" fmla="*/ 3951392 h 4275461"/>
                <a:gd name="connsiteX62" fmla="*/ 1094193 w 3619883"/>
                <a:gd name="connsiteY62" fmla="*/ 4128157 h 4275461"/>
                <a:gd name="connsiteX63" fmla="*/ 1140354 w 3619883"/>
                <a:gd name="connsiteY63" fmla="*/ 4128157 h 4275461"/>
                <a:gd name="connsiteX64" fmla="*/ 1140354 w 3619883"/>
                <a:gd name="connsiteY64" fmla="*/ 4275461 h 4275461"/>
                <a:gd name="connsiteX65" fmla="*/ 953807 w 3619883"/>
                <a:gd name="connsiteY65" fmla="*/ 4275461 h 4275461"/>
                <a:gd name="connsiteX66" fmla="*/ 912215 w 3619883"/>
                <a:gd name="connsiteY66" fmla="*/ 4128157 h 4275461"/>
                <a:gd name="connsiteX67" fmla="*/ 961020 w 3619883"/>
                <a:gd name="connsiteY67" fmla="*/ 4128157 h 4275461"/>
                <a:gd name="connsiteX68" fmla="*/ 961020 w 3619883"/>
                <a:gd name="connsiteY68" fmla="*/ 3951392 h 4275461"/>
                <a:gd name="connsiteX69" fmla="*/ 783235 w 3619883"/>
                <a:gd name="connsiteY69" fmla="*/ 3951392 h 4275461"/>
                <a:gd name="connsiteX70" fmla="*/ 783235 w 3619883"/>
                <a:gd name="connsiteY70" fmla="*/ 4128157 h 4275461"/>
                <a:gd name="connsiteX71" fmla="*/ 871024 w 3619883"/>
                <a:gd name="connsiteY71" fmla="*/ 4128157 h 4275461"/>
                <a:gd name="connsiteX72" fmla="*/ 829432 w 3619883"/>
                <a:gd name="connsiteY72" fmla="*/ 4275461 h 4275461"/>
                <a:gd name="connsiteX73" fmla="*/ 611484 w 3619883"/>
                <a:gd name="connsiteY73" fmla="*/ 4275461 h 4275461"/>
                <a:gd name="connsiteX74" fmla="*/ 621247 w 3619883"/>
                <a:gd name="connsiteY74" fmla="*/ 4128157 h 4275461"/>
                <a:gd name="connsiteX75" fmla="*/ 650062 w 3619883"/>
                <a:gd name="connsiteY75" fmla="*/ 4128157 h 4275461"/>
                <a:gd name="connsiteX76" fmla="*/ 650062 w 3619883"/>
                <a:gd name="connsiteY76" fmla="*/ 3951392 h 4275461"/>
                <a:gd name="connsiteX77" fmla="*/ 472277 w 3619883"/>
                <a:gd name="connsiteY77" fmla="*/ 3951392 h 4275461"/>
                <a:gd name="connsiteX78" fmla="*/ 472277 w 3619883"/>
                <a:gd name="connsiteY78" fmla="*/ 4128157 h 4275461"/>
                <a:gd name="connsiteX79" fmla="*/ 522650 w 3619883"/>
                <a:gd name="connsiteY79" fmla="*/ 4128157 h 4275461"/>
                <a:gd name="connsiteX80" fmla="*/ 573998 w 3619883"/>
                <a:gd name="connsiteY80" fmla="*/ 4275461 h 4275461"/>
                <a:gd name="connsiteX81" fmla="*/ 336164 w 3619883"/>
                <a:gd name="connsiteY81" fmla="*/ 4275461 h 4275461"/>
                <a:gd name="connsiteX82" fmla="*/ 294572 w 3619883"/>
                <a:gd name="connsiteY82" fmla="*/ 4128157 h 4275461"/>
                <a:gd name="connsiteX83" fmla="*/ 339106 w 3619883"/>
                <a:gd name="connsiteY83" fmla="*/ 4128157 h 4275461"/>
                <a:gd name="connsiteX84" fmla="*/ 339106 w 3619883"/>
                <a:gd name="connsiteY84" fmla="*/ 3951392 h 4275461"/>
                <a:gd name="connsiteX85" fmla="*/ 161321 w 3619883"/>
                <a:gd name="connsiteY85" fmla="*/ 3951392 h 4275461"/>
                <a:gd name="connsiteX86" fmla="*/ 161321 w 3619883"/>
                <a:gd name="connsiteY86" fmla="*/ 4128157 h 4275461"/>
                <a:gd name="connsiteX87" fmla="*/ 230914 w 3619883"/>
                <a:gd name="connsiteY87" fmla="*/ 4128157 h 4275461"/>
                <a:gd name="connsiteX88" fmla="*/ 189322 w 3619883"/>
                <a:gd name="connsiteY88" fmla="*/ 4275461 h 4275461"/>
                <a:gd name="connsiteX89" fmla="*/ 0 w 3619883"/>
                <a:gd name="connsiteY89" fmla="*/ 4275461 h 4275461"/>
                <a:gd name="connsiteX90" fmla="*/ 0 w 3619883"/>
                <a:gd name="connsiteY90" fmla="*/ 42229 h 4275461"/>
                <a:gd name="connsiteX91" fmla="*/ 42464 w 3619883"/>
                <a:gd name="connsiteY91" fmla="*/ 40518 h 4275461"/>
                <a:gd name="connsiteX92" fmla="*/ 137733 w 3619883"/>
                <a:gd name="connsiteY92" fmla="*/ 35355 h 4275461"/>
                <a:gd name="connsiteX93" fmla="*/ 270565 w 3619883"/>
                <a:gd name="connsiteY93" fmla="*/ 29759 h 4275461"/>
                <a:gd name="connsiteX94" fmla="*/ 479734 w 3619883"/>
                <a:gd name="connsiteY94" fmla="*/ 45455 h 4275461"/>
                <a:gd name="connsiteX95" fmla="*/ 524103 w 3619883"/>
                <a:gd name="connsiteY95" fmla="*/ 41625 h 4275461"/>
                <a:gd name="connsiteX96" fmla="*/ 624416 w 3619883"/>
                <a:gd name="connsiteY96" fmla="*/ 22696 h 4275461"/>
                <a:gd name="connsiteX97" fmla="*/ 657762 w 3619883"/>
                <a:gd name="connsiteY97" fmla="*/ 18351 h 4275461"/>
                <a:gd name="connsiteX98" fmla="*/ 690557 w 3619883"/>
                <a:gd name="connsiteY98" fmla="*/ 25792 h 4275461"/>
                <a:gd name="connsiteX99" fmla="*/ 745123 w 3619883"/>
                <a:gd name="connsiteY99" fmla="*/ 40157 h 4275461"/>
                <a:gd name="connsiteX100" fmla="*/ 789493 w 3619883"/>
                <a:gd name="connsiteY100" fmla="*/ 36327 h 4275461"/>
                <a:gd name="connsiteX101" fmla="*/ 854255 w 3619883"/>
                <a:gd name="connsiteY101" fmla="*/ 68887 h 4275461"/>
                <a:gd name="connsiteX102" fmla="*/ 897520 w 3619883"/>
                <a:gd name="connsiteY102" fmla="*/ 88629 h 4275461"/>
                <a:gd name="connsiteX103" fmla="*/ 940510 w 3619883"/>
                <a:gd name="connsiteY103" fmla="*/ 114265 h 4275461"/>
                <a:gd name="connsiteX104" fmla="*/ 1082712 w 3619883"/>
                <a:gd name="connsiteY104" fmla="*/ 144543 h 4275461"/>
                <a:gd name="connsiteX105" fmla="*/ 1205348 w 3619883"/>
                <a:gd name="connsiteY105" fmla="*/ 120753 h 4275461"/>
                <a:gd name="connsiteX106" fmla="*/ 1271764 w 3619883"/>
                <a:gd name="connsiteY106" fmla="*/ 117956 h 4275461"/>
                <a:gd name="connsiteX107" fmla="*/ 1315583 w 3619883"/>
                <a:gd name="connsiteY107" fmla="*/ 125912 h 4275461"/>
                <a:gd name="connsiteX108" fmla="*/ 1359125 w 3619883"/>
                <a:gd name="connsiteY108" fmla="*/ 139761 h 4275461"/>
                <a:gd name="connsiteX109" fmla="*/ 1391919 w 3619883"/>
                <a:gd name="connsiteY109" fmla="*/ 147202 h 4275461"/>
                <a:gd name="connsiteX110" fmla="*/ 1436563 w 3619883"/>
                <a:gd name="connsiteY110" fmla="*/ 137480 h 4275461"/>
                <a:gd name="connsiteX111" fmla="*/ 1471566 w 3619883"/>
                <a:gd name="connsiteY111" fmla="*/ 97777 h 4275461"/>
                <a:gd name="connsiteX112" fmla="*/ 1505739 w 3619883"/>
                <a:gd name="connsiteY112" fmla="*/ 75753 h 4275461"/>
                <a:gd name="connsiteX113" fmla="*/ 1590891 w 3619883"/>
                <a:gd name="connsiteY113" fmla="*/ 144702 h 4275461"/>
                <a:gd name="connsiteX114" fmla="*/ 1625616 w 3619883"/>
                <a:gd name="connsiteY114" fmla="*/ 110893 h 4275461"/>
                <a:gd name="connsiteX115" fmla="*/ 1658964 w 3619883"/>
                <a:gd name="connsiteY115" fmla="*/ 106547 h 4275461"/>
                <a:gd name="connsiteX116" fmla="*/ 1746598 w 3619883"/>
                <a:gd name="connsiteY116" fmla="*/ 122460 h 4275461"/>
                <a:gd name="connsiteX117" fmla="*/ 1811913 w 3619883"/>
                <a:gd name="connsiteY117" fmla="*/ 143234 h 4275461"/>
                <a:gd name="connsiteX118" fmla="*/ 1856557 w 3619883"/>
                <a:gd name="connsiteY118" fmla="*/ 133511 h 4275461"/>
                <a:gd name="connsiteX119" fmla="*/ 2066003 w 3619883"/>
                <a:gd name="connsiteY119" fmla="*/ 143313 h 4275461"/>
                <a:gd name="connsiteX120" fmla="*/ 2177615 w 3619883"/>
                <a:gd name="connsiteY120" fmla="*/ 119007 h 4275461"/>
                <a:gd name="connsiteX121" fmla="*/ 2255883 w 3619883"/>
                <a:gd name="connsiteY121" fmla="*/ 99047 h 4275461"/>
                <a:gd name="connsiteX122" fmla="*/ 2344622 w 3619883"/>
                <a:gd name="connsiteY122" fmla="*/ 91388 h 4275461"/>
                <a:gd name="connsiteX123" fmla="*/ 2455682 w 3619883"/>
                <a:gd name="connsiteY123" fmla="*/ 78869 h 4275461"/>
                <a:gd name="connsiteX124" fmla="*/ 2632609 w 3619883"/>
                <a:gd name="connsiteY124" fmla="*/ 75338 h 4275461"/>
                <a:gd name="connsiteX125" fmla="*/ 2742291 w 3619883"/>
                <a:gd name="connsiteY125" fmla="*/ 92282 h 4275461"/>
                <a:gd name="connsiteX126" fmla="*/ 2851974 w 3619883"/>
                <a:gd name="connsiteY126" fmla="*/ 109227 h 4275461"/>
                <a:gd name="connsiteX127" fmla="*/ 2907643 w 3619883"/>
                <a:gd name="connsiteY127" fmla="*/ 100020 h 4275461"/>
                <a:gd name="connsiteX128" fmla="*/ 2944022 w 3619883"/>
                <a:gd name="connsiteY128" fmla="*/ 30853 h 4275461"/>
                <a:gd name="connsiteX129" fmla="*/ 3022289 w 3619883"/>
                <a:gd name="connsiteY129" fmla="*/ 10893 h 4275461"/>
                <a:gd name="connsiteX130" fmla="*/ 3054807 w 3619883"/>
                <a:gd name="connsiteY130" fmla="*/ 24226 h 4275461"/>
                <a:gd name="connsiteX131" fmla="*/ 3141892 w 3619883"/>
                <a:gd name="connsiteY131" fmla="*/ 51925 h 4275461"/>
                <a:gd name="connsiteX132" fmla="*/ 3185711 w 3619883"/>
                <a:gd name="connsiteY132" fmla="*/ 59881 h 4275461"/>
                <a:gd name="connsiteX133" fmla="*/ 3219056 w 3619883"/>
                <a:gd name="connsiteY133" fmla="*/ 55536 h 4275461"/>
                <a:gd name="connsiteX134" fmla="*/ 3263425 w 3619883"/>
                <a:gd name="connsiteY134" fmla="*/ 51706 h 4275461"/>
                <a:gd name="connsiteX135" fmla="*/ 3296219 w 3619883"/>
                <a:gd name="connsiteY135" fmla="*/ 59147 h 4275461"/>
                <a:gd name="connsiteX136" fmla="*/ 3319094 w 3619883"/>
                <a:gd name="connsiteY136" fmla="*/ 42500 h 4275461"/>
                <a:gd name="connsiteX137" fmla="*/ 3420511 w 3619883"/>
                <a:gd name="connsiteY137" fmla="*/ 0 h 4275461"/>
                <a:gd name="connsiteX138" fmla="*/ 3453305 w 3619883"/>
                <a:gd name="connsiteY138" fmla="*/ 7440 h 4275461"/>
                <a:gd name="connsiteX139" fmla="*/ 3496571 w 3619883"/>
                <a:gd name="connsiteY139" fmla="*/ 27182 h 4275461"/>
                <a:gd name="connsiteX140" fmla="*/ 3602117 w 3619883"/>
                <a:gd name="connsiteY140" fmla="*/ 132521 h 4275461"/>
                <a:gd name="connsiteX141" fmla="*/ 3619883 w 3619883"/>
                <a:gd name="connsiteY141" fmla="*/ 140049 h 4275461"/>
                <a:gd name="connsiteX142" fmla="*/ 3619883 w 3619883"/>
                <a:gd name="connsiteY14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70899 w 3619883"/>
                <a:gd name="connsiteY2" fmla="*/ 4128157 h 4275461"/>
                <a:gd name="connsiteX3" fmla="*/ 3327149 w 3619883"/>
                <a:gd name="connsiteY3" fmla="*/ 4128157 h 4275461"/>
                <a:gd name="connsiteX4" fmla="*/ 3269726 w 3619883"/>
                <a:gd name="connsiteY4" fmla="*/ 4275461 h 4275461"/>
                <a:gd name="connsiteX5" fmla="*/ 3052674 w 3619883"/>
                <a:gd name="connsiteY5" fmla="*/ 4275461 h 4275461"/>
                <a:gd name="connsiteX6" fmla="*/ 3096002 w 3619883"/>
                <a:gd name="connsiteY6" fmla="*/ 4128157 h 4275461"/>
                <a:gd name="connsiteX7" fmla="*/ 3137725 w 3619883"/>
                <a:gd name="connsiteY7" fmla="*/ 4128157 h 4275461"/>
                <a:gd name="connsiteX8" fmla="*/ 3137725 w 3619883"/>
                <a:gd name="connsiteY8" fmla="*/ 3951392 h 4275461"/>
                <a:gd name="connsiteX9" fmla="*/ 2959941 w 3619883"/>
                <a:gd name="connsiteY9" fmla="*/ 3951392 h 4275461"/>
                <a:gd name="connsiteX10" fmla="*/ 2959941 w 3619883"/>
                <a:gd name="connsiteY10" fmla="*/ 4128157 h 4275461"/>
                <a:gd name="connsiteX11" fmla="*/ 2996846 w 3619883"/>
                <a:gd name="connsiteY11" fmla="*/ 4128157 h 4275461"/>
                <a:gd name="connsiteX12" fmla="*/ 3014011 w 3619883"/>
                <a:gd name="connsiteY12" fmla="*/ 4275461 h 4275461"/>
                <a:gd name="connsiteX13" fmla="*/ 2761042 w 3619883"/>
                <a:gd name="connsiteY13" fmla="*/ 4275461 h 4275461"/>
                <a:gd name="connsiteX14" fmla="*/ 2761042 w 3619883"/>
                <a:gd name="connsiteY14" fmla="*/ 4128157 h 4275461"/>
                <a:gd name="connsiteX15" fmla="*/ 2826768 w 3619883"/>
                <a:gd name="connsiteY15" fmla="*/ 4128157 h 4275461"/>
                <a:gd name="connsiteX16" fmla="*/ 2826768 w 3619883"/>
                <a:gd name="connsiteY16" fmla="*/ 3951392 h 4275461"/>
                <a:gd name="connsiteX17" fmla="*/ 2648983 w 3619883"/>
                <a:gd name="connsiteY17" fmla="*/ 3951392 h 4275461"/>
                <a:gd name="connsiteX18" fmla="*/ 2648983 w 3619883"/>
                <a:gd name="connsiteY18" fmla="*/ 4128157 h 4275461"/>
                <a:gd name="connsiteX19" fmla="*/ 2690646 w 3619883"/>
                <a:gd name="connsiteY19" fmla="*/ 4128157 h 4275461"/>
                <a:gd name="connsiteX20" fmla="*/ 2690646 w 3619883"/>
                <a:gd name="connsiteY20" fmla="*/ 4275461 h 4275461"/>
                <a:gd name="connsiteX21" fmla="*/ 2511710 w 3619883"/>
                <a:gd name="connsiteY21" fmla="*/ 4275461 h 4275461"/>
                <a:gd name="connsiteX22" fmla="*/ 2454288 w 3619883"/>
                <a:gd name="connsiteY22" fmla="*/ 4128157 h 4275461"/>
                <a:gd name="connsiteX23" fmla="*/ 2515810 w 3619883"/>
                <a:gd name="connsiteY23" fmla="*/ 4128157 h 4275461"/>
                <a:gd name="connsiteX24" fmla="*/ 2515810 w 3619883"/>
                <a:gd name="connsiteY24" fmla="*/ 3951392 h 4275461"/>
                <a:gd name="connsiteX25" fmla="*/ 2338025 w 3619883"/>
                <a:gd name="connsiteY25" fmla="*/ 3951392 h 4275461"/>
                <a:gd name="connsiteX26" fmla="*/ 2338025 w 3619883"/>
                <a:gd name="connsiteY26" fmla="*/ 4128157 h 4275461"/>
                <a:gd name="connsiteX27" fmla="*/ 2395120 w 3619883"/>
                <a:gd name="connsiteY27" fmla="*/ 4128157 h 4275461"/>
                <a:gd name="connsiteX28" fmla="*/ 2337697 w 3619883"/>
                <a:gd name="connsiteY28" fmla="*/ 4275461 h 4275461"/>
                <a:gd name="connsiteX29" fmla="*/ 2150155 w 3619883"/>
                <a:gd name="connsiteY29" fmla="*/ 4275461 h 4275461"/>
                <a:gd name="connsiteX30" fmla="*/ 2150155 w 3619883"/>
                <a:gd name="connsiteY30" fmla="*/ 4128157 h 4275461"/>
                <a:gd name="connsiteX31" fmla="*/ 2204852 w 3619883"/>
                <a:gd name="connsiteY31" fmla="*/ 4128157 h 4275461"/>
                <a:gd name="connsiteX32" fmla="*/ 2204852 w 3619883"/>
                <a:gd name="connsiteY32" fmla="*/ 3951392 h 4275461"/>
                <a:gd name="connsiteX33" fmla="*/ 2027068 w 3619883"/>
                <a:gd name="connsiteY33" fmla="*/ 3951392 h 4275461"/>
                <a:gd name="connsiteX34" fmla="*/ 2027068 w 3619883"/>
                <a:gd name="connsiteY34" fmla="*/ 4128157 h 4275461"/>
                <a:gd name="connsiteX35" fmla="*/ 2079759 w 3619883"/>
                <a:gd name="connsiteY35" fmla="*/ 4128157 h 4275461"/>
                <a:gd name="connsiteX36" fmla="*/ 2079759 w 3619883"/>
                <a:gd name="connsiteY36" fmla="*/ 4275461 h 4275461"/>
                <a:gd name="connsiteX37" fmla="*/ 1824703 w 3619883"/>
                <a:gd name="connsiteY37" fmla="*/ 4275461 h 4275461"/>
                <a:gd name="connsiteX38" fmla="*/ 1834468 w 3619883"/>
                <a:gd name="connsiteY38" fmla="*/ 4128157 h 4275461"/>
                <a:gd name="connsiteX39" fmla="*/ 1893894 w 3619883"/>
                <a:gd name="connsiteY39" fmla="*/ 4128157 h 4275461"/>
                <a:gd name="connsiteX40" fmla="*/ 1893894 w 3619883"/>
                <a:gd name="connsiteY40" fmla="*/ 3951392 h 4275461"/>
                <a:gd name="connsiteX41" fmla="*/ 1716110 w 3619883"/>
                <a:gd name="connsiteY41" fmla="*/ 3951392 h 4275461"/>
                <a:gd name="connsiteX42" fmla="*/ 1716110 w 3619883"/>
                <a:gd name="connsiteY42" fmla="*/ 4006431 h 4275461"/>
                <a:gd name="connsiteX43" fmla="*/ 1703447 w 3619883"/>
                <a:gd name="connsiteY43" fmla="*/ 4007960 h 4275461"/>
                <a:gd name="connsiteX44" fmla="*/ 1716110 w 3619883"/>
                <a:gd name="connsiteY44" fmla="*/ 4044284 h 4275461"/>
                <a:gd name="connsiteX45" fmla="*/ 1716110 w 3619883"/>
                <a:gd name="connsiteY45" fmla="*/ 4128157 h 4275461"/>
                <a:gd name="connsiteX46" fmla="*/ 1745346 w 3619883"/>
                <a:gd name="connsiteY46" fmla="*/ 4128157 h 4275461"/>
                <a:gd name="connsiteX47" fmla="*/ 1796694 w 3619883"/>
                <a:gd name="connsiteY47" fmla="*/ 4275461 h 4275461"/>
                <a:gd name="connsiteX48" fmla="*/ 1558844 w 3619883"/>
                <a:gd name="connsiteY48" fmla="*/ 4275461 h 4275461"/>
                <a:gd name="connsiteX49" fmla="*/ 1517252 w 3619883"/>
                <a:gd name="connsiteY49" fmla="*/ 4128157 h 4275461"/>
                <a:gd name="connsiteX50" fmla="*/ 1582936 w 3619883"/>
                <a:gd name="connsiteY50" fmla="*/ 4128157 h 4275461"/>
                <a:gd name="connsiteX51" fmla="*/ 1582936 w 3619883"/>
                <a:gd name="connsiteY51" fmla="*/ 3951392 h 4275461"/>
                <a:gd name="connsiteX52" fmla="*/ 1405151 w 3619883"/>
                <a:gd name="connsiteY52" fmla="*/ 3951392 h 4275461"/>
                <a:gd name="connsiteX53" fmla="*/ 1405151 w 3619883"/>
                <a:gd name="connsiteY53" fmla="*/ 4128157 h 4275461"/>
                <a:gd name="connsiteX54" fmla="*/ 1468988 w 3619883"/>
                <a:gd name="connsiteY54" fmla="*/ 4128157 h 4275461"/>
                <a:gd name="connsiteX55" fmla="*/ 1427396 w 3619883"/>
                <a:gd name="connsiteY55" fmla="*/ 4275461 h 4275461"/>
                <a:gd name="connsiteX56" fmla="*/ 1210751 w 3619883"/>
                <a:gd name="connsiteY56" fmla="*/ 4275461 h 4275461"/>
                <a:gd name="connsiteX57" fmla="*/ 1210751 w 3619883"/>
                <a:gd name="connsiteY57" fmla="*/ 4128157 h 4275461"/>
                <a:gd name="connsiteX58" fmla="*/ 1271978 w 3619883"/>
                <a:gd name="connsiteY58" fmla="*/ 4128157 h 4275461"/>
                <a:gd name="connsiteX59" fmla="*/ 1271978 w 3619883"/>
                <a:gd name="connsiteY59" fmla="*/ 3951392 h 4275461"/>
                <a:gd name="connsiteX60" fmla="*/ 1094193 w 3619883"/>
                <a:gd name="connsiteY60" fmla="*/ 3951392 h 4275461"/>
                <a:gd name="connsiteX61" fmla="*/ 1094193 w 3619883"/>
                <a:gd name="connsiteY61" fmla="*/ 4128157 h 4275461"/>
                <a:gd name="connsiteX62" fmla="*/ 1140354 w 3619883"/>
                <a:gd name="connsiteY62" fmla="*/ 4128157 h 4275461"/>
                <a:gd name="connsiteX63" fmla="*/ 1140354 w 3619883"/>
                <a:gd name="connsiteY63" fmla="*/ 4275461 h 4275461"/>
                <a:gd name="connsiteX64" fmla="*/ 953807 w 3619883"/>
                <a:gd name="connsiteY64" fmla="*/ 4275461 h 4275461"/>
                <a:gd name="connsiteX65" fmla="*/ 912215 w 3619883"/>
                <a:gd name="connsiteY65" fmla="*/ 4128157 h 4275461"/>
                <a:gd name="connsiteX66" fmla="*/ 961020 w 3619883"/>
                <a:gd name="connsiteY66" fmla="*/ 4128157 h 4275461"/>
                <a:gd name="connsiteX67" fmla="*/ 961020 w 3619883"/>
                <a:gd name="connsiteY67" fmla="*/ 3951392 h 4275461"/>
                <a:gd name="connsiteX68" fmla="*/ 783235 w 3619883"/>
                <a:gd name="connsiteY68" fmla="*/ 3951392 h 4275461"/>
                <a:gd name="connsiteX69" fmla="*/ 783235 w 3619883"/>
                <a:gd name="connsiteY69" fmla="*/ 4128157 h 4275461"/>
                <a:gd name="connsiteX70" fmla="*/ 871024 w 3619883"/>
                <a:gd name="connsiteY70" fmla="*/ 4128157 h 4275461"/>
                <a:gd name="connsiteX71" fmla="*/ 829432 w 3619883"/>
                <a:gd name="connsiteY71" fmla="*/ 4275461 h 4275461"/>
                <a:gd name="connsiteX72" fmla="*/ 611484 w 3619883"/>
                <a:gd name="connsiteY72" fmla="*/ 4275461 h 4275461"/>
                <a:gd name="connsiteX73" fmla="*/ 621247 w 3619883"/>
                <a:gd name="connsiteY73" fmla="*/ 4128157 h 4275461"/>
                <a:gd name="connsiteX74" fmla="*/ 650062 w 3619883"/>
                <a:gd name="connsiteY74" fmla="*/ 4128157 h 4275461"/>
                <a:gd name="connsiteX75" fmla="*/ 650062 w 3619883"/>
                <a:gd name="connsiteY75" fmla="*/ 3951392 h 4275461"/>
                <a:gd name="connsiteX76" fmla="*/ 472277 w 3619883"/>
                <a:gd name="connsiteY76" fmla="*/ 3951392 h 4275461"/>
                <a:gd name="connsiteX77" fmla="*/ 472277 w 3619883"/>
                <a:gd name="connsiteY77" fmla="*/ 4128157 h 4275461"/>
                <a:gd name="connsiteX78" fmla="*/ 522650 w 3619883"/>
                <a:gd name="connsiteY78" fmla="*/ 4128157 h 4275461"/>
                <a:gd name="connsiteX79" fmla="*/ 573998 w 3619883"/>
                <a:gd name="connsiteY79" fmla="*/ 4275461 h 4275461"/>
                <a:gd name="connsiteX80" fmla="*/ 336164 w 3619883"/>
                <a:gd name="connsiteY80" fmla="*/ 4275461 h 4275461"/>
                <a:gd name="connsiteX81" fmla="*/ 294572 w 3619883"/>
                <a:gd name="connsiteY81" fmla="*/ 4128157 h 4275461"/>
                <a:gd name="connsiteX82" fmla="*/ 339106 w 3619883"/>
                <a:gd name="connsiteY82" fmla="*/ 4128157 h 4275461"/>
                <a:gd name="connsiteX83" fmla="*/ 339106 w 3619883"/>
                <a:gd name="connsiteY83" fmla="*/ 3951392 h 4275461"/>
                <a:gd name="connsiteX84" fmla="*/ 161321 w 3619883"/>
                <a:gd name="connsiteY84" fmla="*/ 3951392 h 4275461"/>
                <a:gd name="connsiteX85" fmla="*/ 161321 w 3619883"/>
                <a:gd name="connsiteY85" fmla="*/ 4128157 h 4275461"/>
                <a:gd name="connsiteX86" fmla="*/ 230914 w 3619883"/>
                <a:gd name="connsiteY86" fmla="*/ 4128157 h 4275461"/>
                <a:gd name="connsiteX87" fmla="*/ 189322 w 3619883"/>
                <a:gd name="connsiteY87" fmla="*/ 4275461 h 4275461"/>
                <a:gd name="connsiteX88" fmla="*/ 0 w 3619883"/>
                <a:gd name="connsiteY88" fmla="*/ 4275461 h 4275461"/>
                <a:gd name="connsiteX89" fmla="*/ 0 w 3619883"/>
                <a:gd name="connsiteY89" fmla="*/ 42229 h 4275461"/>
                <a:gd name="connsiteX90" fmla="*/ 42464 w 3619883"/>
                <a:gd name="connsiteY90" fmla="*/ 40518 h 4275461"/>
                <a:gd name="connsiteX91" fmla="*/ 137733 w 3619883"/>
                <a:gd name="connsiteY91" fmla="*/ 35355 h 4275461"/>
                <a:gd name="connsiteX92" fmla="*/ 270565 w 3619883"/>
                <a:gd name="connsiteY92" fmla="*/ 29759 h 4275461"/>
                <a:gd name="connsiteX93" fmla="*/ 479734 w 3619883"/>
                <a:gd name="connsiteY93" fmla="*/ 45455 h 4275461"/>
                <a:gd name="connsiteX94" fmla="*/ 524103 w 3619883"/>
                <a:gd name="connsiteY94" fmla="*/ 41625 h 4275461"/>
                <a:gd name="connsiteX95" fmla="*/ 624416 w 3619883"/>
                <a:gd name="connsiteY95" fmla="*/ 22696 h 4275461"/>
                <a:gd name="connsiteX96" fmla="*/ 657762 w 3619883"/>
                <a:gd name="connsiteY96" fmla="*/ 18351 h 4275461"/>
                <a:gd name="connsiteX97" fmla="*/ 690557 w 3619883"/>
                <a:gd name="connsiteY97" fmla="*/ 25792 h 4275461"/>
                <a:gd name="connsiteX98" fmla="*/ 745123 w 3619883"/>
                <a:gd name="connsiteY98" fmla="*/ 40157 h 4275461"/>
                <a:gd name="connsiteX99" fmla="*/ 789493 w 3619883"/>
                <a:gd name="connsiteY99" fmla="*/ 36327 h 4275461"/>
                <a:gd name="connsiteX100" fmla="*/ 854255 w 3619883"/>
                <a:gd name="connsiteY100" fmla="*/ 68887 h 4275461"/>
                <a:gd name="connsiteX101" fmla="*/ 897520 w 3619883"/>
                <a:gd name="connsiteY101" fmla="*/ 88629 h 4275461"/>
                <a:gd name="connsiteX102" fmla="*/ 940510 w 3619883"/>
                <a:gd name="connsiteY102" fmla="*/ 114265 h 4275461"/>
                <a:gd name="connsiteX103" fmla="*/ 1082712 w 3619883"/>
                <a:gd name="connsiteY103" fmla="*/ 144543 h 4275461"/>
                <a:gd name="connsiteX104" fmla="*/ 1205348 w 3619883"/>
                <a:gd name="connsiteY104" fmla="*/ 120753 h 4275461"/>
                <a:gd name="connsiteX105" fmla="*/ 1271764 w 3619883"/>
                <a:gd name="connsiteY105" fmla="*/ 117956 h 4275461"/>
                <a:gd name="connsiteX106" fmla="*/ 1315583 w 3619883"/>
                <a:gd name="connsiteY106" fmla="*/ 125912 h 4275461"/>
                <a:gd name="connsiteX107" fmla="*/ 1359125 w 3619883"/>
                <a:gd name="connsiteY107" fmla="*/ 139761 h 4275461"/>
                <a:gd name="connsiteX108" fmla="*/ 1391919 w 3619883"/>
                <a:gd name="connsiteY108" fmla="*/ 147202 h 4275461"/>
                <a:gd name="connsiteX109" fmla="*/ 1436563 w 3619883"/>
                <a:gd name="connsiteY109" fmla="*/ 137480 h 4275461"/>
                <a:gd name="connsiteX110" fmla="*/ 1471566 w 3619883"/>
                <a:gd name="connsiteY110" fmla="*/ 97777 h 4275461"/>
                <a:gd name="connsiteX111" fmla="*/ 1505739 w 3619883"/>
                <a:gd name="connsiteY111" fmla="*/ 75753 h 4275461"/>
                <a:gd name="connsiteX112" fmla="*/ 1590891 w 3619883"/>
                <a:gd name="connsiteY112" fmla="*/ 144702 h 4275461"/>
                <a:gd name="connsiteX113" fmla="*/ 1625616 w 3619883"/>
                <a:gd name="connsiteY113" fmla="*/ 110893 h 4275461"/>
                <a:gd name="connsiteX114" fmla="*/ 1658964 w 3619883"/>
                <a:gd name="connsiteY114" fmla="*/ 106547 h 4275461"/>
                <a:gd name="connsiteX115" fmla="*/ 1746598 w 3619883"/>
                <a:gd name="connsiteY115" fmla="*/ 122460 h 4275461"/>
                <a:gd name="connsiteX116" fmla="*/ 1811913 w 3619883"/>
                <a:gd name="connsiteY116" fmla="*/ 143234 h 4275461"/>
                <a:gd name="connsiteX117" fmla="*/ 1856557 w 3619883"/>
                <a:gd name="connsiteY117" fmla="*/ 133511 h 4275461"/>
                <a:gd name="connsiteX118" fmla="*/ 2066003 w 3619883"/>
                <a:gd name="connsiteY118" fmla="*/ 143313 h 4275461"/>
                <a:gd name="connsiteX119" fmla="*/ 2177615 w 3619883"/>
                <a:gd name="connsiteY119" fmla="*/ 119007 h 4275461"/>
                <a:gd name="connsiteX120" fmla="*/ 2255883 w 3619883"/>
                <a:gd name="connsiteY120" fmla="*/ 99047 h 4275461"/>
                <a:gd name="connsiteX121" fmla="*/ 2344622 w 3619883"/>
                <a:gd name="connsiteY121" fmla="*/ 91388 h 4275461"/>
                <a:gd name="connsiteX122" fmla="*/ 2455682 w 3619883"/>
                <a:gd name="connsiteY122" fmla="*/ 78869 h 4275461"/>
                <a:gd name="connsiteX123" fmla="*/ 2632609 w 3619883"/>
                <a:gd name="connsiteY123" fmla="*/ 75338 h 4275461"/>
                <a:gd name="connsiteX124" fmla="*/ 2742291 w 3619883"/>
                <a:gd name="connsiteY124" fmla="*/ 92282 h 4275461"/>
                <a:gd name="connsiteX125" fmla="*/ 2851974 w 3619883"/>
                <a:gd name="connsiteY125" fmla="*/ 109227 h 4275461"/>
                <a:gd name="connsiteX126" fmla="*/ 2907643 w 3619883"/>
                <a:gd name="connsiteY126" fmla="*/ 100020 h 4275461"/>
                <a:gd name="connsiteX127" fmla="*/ 2944022 w 3619883"/>
                <a:gd name="connsiteY127" fmla="*/ 30853 h 4275461"/>
                <a:gd name="connsiteX128" fmla="*/ 3022289 w 3619883"/>
                <a:gd name="connsiteY128" fmla="*/ 10893 h 4275461"/>
                <a:gd name="connsiteX129" fmla="*/ 3054807 w 3619883"/>
                <a:gd name="connsiteY129" fmla="*/ 24226 h 4275461"/>
                <a:gd name="connsiteX130" fmla="*/ 3141892 w 3619883"/>
                <a:gd name="connsiteY130" fmla="*/ 51925 h 4275461"/>
                <a:gd name="connsiteX131" fmla="*/ 3185711 w 3619883"/>
                <a:gd name="connsiteY131" fmla="*/ 59881 h 4275461"/>
                <a:gd name="connsiteX132" fmla="*/ 3219056 w 3619883"/>
                <a:gd name="connsiteY132" fmla="*/ 55536 h 4275461"/>
                <a:gd name="connsiteX133" fmla="*/ 3263425 w 3619883"/>
                <a:gd name="connsiteY133" fmla="*/ 51706 h 4275461"/>
                <a:gd name="connsiteX134" fmla="*/ 3296219 w 3619883"/>
                <a:gd name="connsiteY134" fmla="*/ 59147 h 4275461"/>
                <a:gd name="connsiteX135" fmla="*/ 3319094 w 3619883"/>
                <a:gd name="connsiteY135" fmla="*/ 42500 h 4275461"/>
                <a:gd name="connsiteX136" fmla="*/ 3420511 w 3619883"/>
                <a:gd name="connsiteY136" fmla="*/ 0 h 4275461"/>
                <a:gd name="connsiteX137" fmla="*/ 3453305 w 3619883"/>
                <a:gd name="connsiteY137" fmla="*/ 7440 h 4275461"/>
                <a:gd name="connsiteX138" fmla="*/ 3496571 w 3619883"/>
                <a:gd name="connsiteY138" fmla="*/ 27182 h 4275461"/>
                <a:gd name="connsiteX139" fmla="*/ 3602117 w 3619883"/>
                <a:gd name="connsiteY139" fmla="*/ 132521 h 4275461"/>
                <a:gd name="connsiteX140" fmla="*/ 3619883 w 3619883"/>
                <a:gd name="connsiteY140" fmla="*/ 140049 h 4275461"/>
                <a:gd name="connsiteX141" fmla="*/ 3619883 w 3619883"/>
                <a:gd name="connsiteY14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70899 w 3619883"/>
                <a:gd name="connsiteY2" fmla="*/ 4128157 h 4275461"/>
                <a:gd name="connsiteX3" fmla="*/ 3269726 w 3619883"/>
                <a:gd name="connsiteY3" fmla="*/ 4275461 h 4275461"/>
                <a:gd name="connsiteX4" fmla="*/ 3052674 w 3619883"/>
                <a:gd name="connsiteY4" fmla="*/ 4275461 h 4275461"/>
                <a:gd name="connsiteX5" fmla="*/ 3096002 w 3619883"/>
                <a:gd name="connsiteY5" fmla="*/ 4128157 h 4275461"/>
                <a:gd name="connsiteX6" fmla="*/ 3137725 w 3619883"/>
                <a:gd name="connsiteY6" fmla="*/ 4128157 h 4275461"/>
                <a:gd name="connsiteX7" fmla="*/ 3137725 w 3619883"/>
                <a:gd name="connsiteY7" fmla="*/ 3951392 h 4275461"/>
                <a:gd name="connsiteX8" fmla="*/ 2959941 w 3619883"/>
                <a:gd name="connsiteY8" fmla="*/ 3951392 h 4275461"/>
                <a:gd name="connsiteX9" fmla="*/ 2959941 w 3619883"/>
                <a:gd name="connsiteY9" fmla="*/ 4128157 h 4275461"/>
                <a:gd name="connsiteX10" fmla="*/ 2996846 w 3619883"/>
                <a:gd name="connsiteY10" fmla="*/ 4128157 h 4275461"/>
                <a:gd name="connsiteX11" fmla="*/ 3014011 w 3619883"/>
                <a:gd name="connsiteY11" fmla="*/ 4275461 h 4275461"/>
                <a:gd name="connsiteX12" fmla="*/ 2761042 w 3619883"/>
                <a:gd name="connsiteY12" fmla="*/ 4275461 h 4275461"/>
                <a:gd name="connsiteX13" fmla="*/ 2761042 w 3619883"/>
                <a:gd name="connsiteY13" fmla="*/ 4128157 h 4275461"/>
                <a:gd name="connsiteX14" fmla="*/ 2826768 w 3619883"/>
                <a:gd name="connsiteY14" fmla="*/ 4128157 h 4275461"/>
                <a:gd name="connsiteX15" fmla="*/ 2826768 w 3619883"/>
                <a:gd name="connsiteY15" fmla="*/ 3951392 h 4275461"/>
                <a:gd name="connsiteX16" fmla="*/ 2648983 w 3619883"/>
                <a:gd name="connsiteY16" fmla="*/ 3951392 h 4275461"/>
                <a:gd name="connsiteX17" fmla="*/ 2648983 w 3619883"/>
                <a:gd name="connsiteY17" fmla="*/ 4128157 h 4275461"/>
                <a:gd name="connsiteX18" fmla="*/ 2690646 w 3619883"/>
                <a:gd name="connsiteY18" fmla="*/ 4128157 h 4275461"/>
                <a:gd name="connsiteX19" fmla="*/ 2690646 w 3619883"/>
                <a:gd name="connsiteY19" fmla="*/ 4275461 h 4275461"/>
                <a:gd name="connsiteX20" fmla="*/ 2511710 w 3619883"/>
                <a:gd name="connsiteY20" fmla="*/ 4275461 h 4275461"/>
                <a:gd name="connsiteX21" fmla="*/ 2454288 w 3619883"/>
                <a:gd name="connsiteY21" fmla="*/ 4128157 h 4275461"/>
                <a:gd name="connsiteX22" fmla="*/ 2515810 w 3619883"/>
                <a:gd name="connsiteY22" fmla="*/ 4128157 h 4275461"/>
                <a:gd name="connsiteX23" fmla="*/ 2515810 w 3619883"/>
                <a:gd name="connsiteY23" fmla="*/ 3951392 h 4275461"/>
                <a:gd name="connsiteX24" fmla="*/ 2338025 w 3619883"/>
                <a:gd name="connsiteY24" fmla="*/ 3951392 h 4275461"/>
                <a:gd name="connsiteX25" fmla="*/ 2338025 w 3619883"/>
                <a:gd name="connsiteY25" fmla="*/ 4128157 h 4275461"/>
                <a:gd name="connsiteX26" fmla="*/ 2395120 w 3619883"/>
                <a:gd name="connsiteY26" fmla="*/ 4128157 h 4275461"/>
                <a:gd name="connsiteX27" fmla="*/ 2337697 w 3619883"/>
                <a:gd name="connsiteY27" fmla="*/ 4275461 h 4275461"/>
                <a:gd name="connsiteX28" fmla="*/ 2150155 w 3619883"/>
                <a:gd name="connsiteY28" fmla="*/ 4275461 h 4275461"/>
                <a:gd name="connsiteX29" fmla="*/ 2150155 w 3619883"/>
                <a:gd name="connsiteY29" fmla="*/ 4128157 h 4275461"/>
                <a:gd name="connsiteX30" fmla="*/ 2204852 w 3619883"/>
                <a:gd name="connsiteY30" fmla="*/ 4128157 h 4275461"/>
                <a:gd name="connsiteX31" fmla="*/ 2204852 w 3619883"/>
                <a:gd name="connsiteY31" fmla="*/ 3951392 h 4275461"/>
                <a:gd name="connsiteX32" fmla="*/ 2027068 w 3619883"/>
                <a:gd name="connsiteY32" fmla="*/ 3951392 h 4275461"/>
                <a:gd name="connsiteX33" fmla="*/ 2027068 w 3619883"/>
                <a:gd name="connsiteY33" fmla="*/ 4128157 h 4275461"/>
                <a:gd name="connsiteX34" fmla="*/ 2079759 w 3619883"/>
                <a:gd name="connsiteY34" fmla="*/ 4128157 h 4275461"/>
                <a:gd name="connsiteX35" fmla="*/ 2079759 w 3619883"/>
                <a:gd name="connsiteY35" fmla="*/ 4275461 h 4275461"/>
                <a:gd name="connsiteX36" fmla="*/ 1824703 w 3619883"/>
                <a:gd name="connsiteY36" fmla="*/ 4275461 h 4275461"/>
                <a:gd name="connsiteX37" fmla="*/ 1834468 w 3619883"/>
                <a:gd name="connsiteY37" fmla="*/ 4128157 h 4275461"/>
                <a:gd name="connsiteX38" fmla="*/ 1893894 w 3619883"/>
                <a:gd name="connsiteY38" fmla="*/ 4128157 h 4275461"/>
                <a:gd name="connsiteX39" fmla="*/ 1893894 w 3619883"/>
                <a:gd name="connsiteY39" fmla="*/ 3951392 h 4275461"/>
                <a:gd name="connsiteX40" fmla="*/ 1716110 w 3619883"/>
                <a:gd name="connsiteY40" fmla="*/ 3951392 h 4275461"/>
                <a:gd name="connsiteX41" fmla="*/ 1716110 w 3619883"/>
                <a:gd name="connsiteY41" fmla="*/ 4006431 h 4275461"/>
                <a:gd name="connsiteX42" fmla="*/ 1703447 w 3619883"/>
                <a:gd name="connsiteY42" fmla="*/ 4007960 h 4275461"/>
                <a:gd name="connsiteX43" fmla="*/ 1716110 w 3619883"/>
                <a:gd name="connsiteY43" fmla="*/ 4044284 h 4275461"/>
                <a:gd name="connsiteX44" fmla="*/ 1716110 w 3619883"/>
                <a:gd name="connsiteY44" fmla="*/ 4128157 h 4275461"/>
                <a:gd name="connsiteX45" fmla="*/ 1745346 w 3619883"/>
                <a:gd name="connsiteY45" fmla="*/ 4128157 h 4275461"/>
                <a:gd name="connsiteX46" fmla="*/ 1796694 w 3619883"/>
                <a:gd name="connsiteY46" fmla="*/ 4275461 h 4275461"/>
                <a:gd name="connsiteX47" fmla="*/ 1558844 w 3619883"/>
                <a:gd name="connsiteY47" fmla="*/ 4275461 h 4275461"/>
                <a:gd name="connsiteX48" fmla="*/ 1517252 w 3619883"/>
                <a:gd name="connsiteY48" fmla="*/ 4128157 h 4275461"/>
                <a:gd name="connsiteX49" fmla="*/ 1582936 w 3619883"/>
                <a:gd name="connsiteY49" fmla="*/ 4128157 h 4275461"/>
                <a:gd name="connsiteX50" fmla="*/ 1582936 w 3619883"/>
                <a:gd name="connsiteY50" fmla="*/ 3951392 h 4275461"/>
                <a:gd name="connsiteX51" fmla="*/ 1405151 w 3619883"/>
                <a:gd name="connsiteY51" fmla="*/ 3951392 h 4275461"/>
                <a:gd name="connsiteX52" fmla="*/ 1405151 w 3619883"/>
                <a:gd name="connsiteY52" fmla="*/ 4128157 h 4275461"/>
                <a:gd name="connsiteX53" fmla="*/ 1468988 w 3619883"/>
                <a:gd name="connsiteY53" fmla="*/ 4128157 h 4275461"/>
                <a:gd name="connsiteX54" fmla="*/ 1427396 w 3619883"/>
                <a:gd name="connsiteY54" fmla="*/ 4275461 h 4275461"/>
                <a:gd name="connsiteX55" fmla="*/ 1210751 w 3619883"/>
                <a:gd name="connsiteY55" fmla="*/ 4275461 h 4275461"/>
                <a:gd name="connsiteX56" fmla="*/ 1210751 w 3619883"/>
                <a:gd name="connsiteY56" fmla="*/ 4128157 h 4275461"/>
                <a:gd name="connsiteX57" fmla="*/ 1271978 w 3619883"/>
                <a:gd name="connsiteY57" fmla="*/ 4128157 h 4275461"/>
                <a:gd name="connsiteX58" fmla="*/ 1271978 w 3619883"/>
                <a:gd name="connsiteY58" fmla="*/ 3951392 h 4275461"/>
                <a:gd name="connsiteX59" fmla="*/ 1094193 w 3619883"/>
                <a:gd name="connsiteY59" fmla="*/ 3951392 h 4275461"/>
                <a:gd name="connsiteX60" fmla="*/ 1094193 w 3619883"/>
                <a:gd name="connsiteY60" fmla="*/ 4128157 h 4275461"/>
                <a:gd name="connsiteX61" fmla="*/ 1140354 w 3619883"/>
                <a:gd name="connsiteY61" fmla="*/ 4128157 h 4275461"/>
                <a:gd name="connsiteX62" fmla="*/ 1140354 w 3619883"/>
                <a:gd name="connsiteY62" fmla="*/ 4275461 h 4275461"/>
                <a:gd name="connsiteX63" fmla="*/ 953807 w 3619883"/>
                <a:gd name="connsiteY63" fmla="*/ 4275461 h 4275461"/>
                <a:gd name="connsiteX64" fmla="*/ 912215 w 3619883"/>
                <a:gd name="connsiteY64" fmla="*/ 4128157 h 4275461"/>
                <a:gd name="connsiteX65" fmla="*/ 961020 w 3619883"/>
                <a:gd name="connsiteY65" fmla="*/ 4128157 h 4275461"/>
                <a:gd name="connsiteX66" fmla="*/ 961020 w 3619883"/>
                <a:gd name="connsiteY66" fmla="*/ 3951392 h 4275461"/>
                <a:gd name="connsiteX67" fmla="*/ 783235 w 3619883"/>
                <a:gd name="connsiteY67" fmla="*/ 3951392 h 4275461"/>
                <a:gd name="connsiteX68" fmla="*/ 783235 w 3619883"/>
                <a:gd name="connsiteY68" fmla="*/ 4128157 h 4275461"/>
                <a:gd name="connsiteX69" fmla="*/ 871024 w 3619883"/>
                <a:gd name="connsiteY69" fmla="*/ 4128157 h 4275461"/>
                <a:gd name="connsiteX70" fmla="*/ 829432 w 3619883"/>
                <a:gd name="connsiteY70" fmla="*/ 4275461 h 4275461"/>
                <a:gd name="connsiteX71" fmla="*/ 611484 w 3619883"/>
                <a:gd name="connsiteY71" fmla="*/ 4275461 h 4275461"/>
                <a:gd name="connsiteX72" fmla="*/ 621247 w 3619883"/>
                <a:gd name="connsiteY72" fmla="*/ 4128157 h 4275461"/>
                <a:gd name="connsiteX73" fmla="*/ 650062 w 3619883"/>
                <a:gd name="connsiteY73" fmla="*/ 4128157 h 4275461"/>
                <a:gd name="connsiteX74" fmla="*/ 650062 w 3619883"/>
                <a:gd name="connsiteY74" fmla="*/ 3951392 h 4275461"/>
                <a:gd name="connsiteX75" fmla="*/ 472277 w 3619883"/>
                <a:gd name="connsiteY75" fmla="*/ 3951392 h 4275461"/>
                <a:gd name="connsiteX76" fmla="*/ 472277 w 3619883"/>
                <a:gd name="connsiteY76" fmla="*/ 4128157 h 4275461"/>
                <a:gd name="connsiteX77" fmla="*/ 522650 w 3619883"/>
                <a:gd name="connsiteY77" fmla="*/ 4128157 h 4275461"/>
                <a:gd name="connsiteX78" fmla="*/ 573998 w 3619883"/>
                <a:gd name="connsiteY78" fmla="*/ 4275461 h 4275461"/>
                <a:gd name="connsiteX79" fmla="*/ 336164 w 3619883"/>
                <a:gd name="connsiteY79" fmla="*/ 4275461 h 4275461"/>
                <a:gd name="connsiteX80" fmla="*/ 294572 w 3619883"/>
                <a:gd name="connsiteY80" fmla="*/ 4128157 h 4275461"/>
                <a:gd name="connsiteX81" fmla="*/ 339106 w 3619883"/>
                <a:gd name="connsiteY81" fmla="*/ 4128157 h 4275461"/>
                <a:gd name="connsiteX82" fmla="*/ 339106 w 3619883"/>
                <a:gd name="connsiteY82" fmla="*/ 3951392 h 4275461"/>
                <a:gd name="connsiteX83" fmla="*/ 161321 w 3619883"/>
                <a:gd name="connsiteY83" fmla="*/ 3951392 h 4275461"/>
                <a:gd name="connsiteX84" fmla="*/ 161321 w 3619883"/>
                <a:gd name="connsiteY84" fmla="*/ 4128157 h 4275461"/>
                <a:gd name="connsiteX85" fmla="*/ 230914 w 3619883"/>
                <a:gd name="connsiteY85" fmla="*/ 4128157 h 4275461"/>
                <a:gd name="connsiteX86" fmla="*/ 189322 w 3619883"/>
                <a:gd name="connsiteY86" fmla="*/ 4275461 h 4275461"/>
                <a:gd name="connsiteX87" fmla="*/ 0 w 3619883"/>
                <a:gd name="connsiteY87" fmla="*/ 4275461 h 4275461"/>
                <a:gd name="connsiteX88" fmla="*/ 0 w 3619883"/>
                <a:gd name="connsiteY88" fmla="*/ 42229 h 4275461"/>
                <a:gd name="connsiteX89" fmla="*/ 42464 w 3619883"/>
                <a:gd name="connsiteY89" fmla="*/ 40518 h 4275461"/>
                <a:gd name="connsiteX90" fmla="*/ 137733 w 3619883"/>
                <a:gd name="connsiteY90" fmla="*/ 35355 h 4275461"/>
                <a:gd name="connsiteX91" fmla="*/ 270565 w 3619883"/>
                <a:gd name="connsiteY91" fmla="*/ 29759 h 4275461"/>
                <a:gd name="connsiteX92" fmla="*/ 479734 w 3619883"/>
                <a:gd name="connsiteY92" fmla="*/ 45455 h 4275461"/>
                <a:gd name="connsiteX93" fmla="*/ 524103 w 3619883"/>
                <a:gd name="connsiteY93" fmla="*/ 41625 h 4275461"/>
                <a:gd name="connsiteX94" fmla="*/ 624416 w 3619883"/>
                <a:gd name="connsiteY94" fmla="*/ 22696 h 4275461"/>
                <a:gd name="connsiteX95" fmla="*/ 657762 w 3619883"/>
                <a:gd name="connsiteY95" fmla="*/ 18351 h 4275461"/>
                <a:gd name="connsiteX96" fmla="*/ 690557 w 3619883"/>
                <a:gd name="connsiteY96" fmla="*/ 25792 h 4275461"/>
                <a:gd name="connsiteX97" fmla="*/ 745123 w 3619883"/>
                <a:gd name="connsiteY97" fmla="*/ 40157 h 4275461"/>
                <a:gd name="connsiteX98" fmla="*/ 789493 w 3619883"/>
                <a:gd name="connsiteY98" fmla="*/ 36327 h 4275461"/>
                <a:gd name="connsiteX99" fmla="*/ 854255 w 3619883"/>
                <a:gd name="connsiteY99" fmla="*/ 68887 h 4275461"/>
                <a:gd name="connsiteX100" fmla="*/ 897520 w 3619883"/>
                <a:gd name="connsiteY100" fmla="*/ 88629 h 4275461"/>
                <a:gd name="connsiteX101" fmla="*/ 940510 w 3619883"/>
                <a:gd name="connsiteY101" fmla="*/ 114265 h 4275461"/>
                <a:gd name="connsiteX102" fmla="*/ 1082712 w 3619883"/>
                <a:gd name="connsiteY102" fmla="*/ 144543 h 4275461"/>
                <a:gd name="connsiteX103" fmla="*/ 1205348 w 3619883"/>
                <a:gd name="connsiteY103" fmla="*/ 120753 h 4275461"/>
                <a:gd name="connsiteX104" fmla="*/ 1271764 w 3619883"/>
                <a:gd name="connsiteY104" fmla="*/ 117956 h 4275461"/>
                <a:gd name="connsiteX105" fmla="*/ 1315583 w 3619883"/>
                <a:gd name="connsiteY105" fmla="*/ 125912 h 4275461"/>
                <a:gd name="connsiteX106" fmla="*/ 1359125 w 3619883"/>
                <a:gd name="connsiteY106" fmla="*/ 139761 h 4275461"/>
                <a:gd name="connsiteX107" fmla="*/ 1391919 w 3619883"/>
                <a:gd name="connsiteY107" fmla="*/ 147202 h 4275461"/>
                <a:gd name="connsiteX108" fmla="*/ 1436563 w 3619883"/>
                <a:gd name="connsiteY108" fmla="*/ 137480 h 4275461"/>
                <a:gd name="connsiteX109" fmla="*/ 1471566 w 3619883"/>
                <a:gd name="connsiteY109" fmla="*/ 97777 h 4275461"/>
                <a:gd name="connsiteX110" fmla="*/ 1505739 w 3619883"/>
                <a:gd name="connsiteY110" fmla="*/ 75753 h 4275461"/>
                <a:gd name="connsiteX111" fmla="*/ 1590891 w 3619883"/>
                <a:gd name="connsiteY111" fmla="*/ 144702 h 4275461"/>
                <a:gd name="connsiteX112" fmla="*/ 1625616 w 3619883"/>
                <a:gd name="connsiteY112" fmla="*/ 110893 h 4275461"/>
                <a:gd name="connsiteX113" fmla="*/ 1658964 w 3619883"/>
                <a:gd name="connsiteY113" fmla="*/ 106547 h 4275461"/>
                <a:gd name="connsiteX114" fmla="*/ 1746598 w 3619883"/>
                <a:gd name="connsiteY114" fmla="*/ 122460 h 4275461"/>
                <a:gd name="connsiteX115" fmla="*/ 1811913 w 3619883"/>
                <a:gd name="connsiteY115" fmla="*/ 143234 h 4275461"/>
                <a:gd name="connsiteX116" fmla="*/ 1856557 w 3619883"/>
                <a:gd name="connsiteY116" fmla="*/ 133511 h 4275461"/>
                <a:gd name="connsiteX117" fmla="*/ 2066003 w 3619883"/>
                <a:gd name="connsiteY117" fmla="*/ 143313 h 4275461"/>
                <a:gd name="connsiteX118" fmla="*/ 2177615 w 3619883"/>
                <a:gd name="connsiteY118" fmla="*/ 119007 h 4275461"/>
                <a:gd name="connsiteX119" fmla="*/ 2255883 w 3619883"/>
                <a:gd name="connsiteY119" fmla="*/ 99047 h 4275461"/>
                <a:gd name="connsiteX120" fmla="*/ 2344622 w 3619883"/>
                <a:gd name="connsiteY120" fmla="*/ 91388 h 4275461"/>
                <a:gd name="connsiteX121" fmla="*/ 2455682 w 3619883"/>
                <a:gd name="connsiteY121" fmla="*/ 78869 h 4275461"/>
                <a:gd name="connsiteX122" fmla="*/ 2632609 w 3619883"/>
                <a:gd name="connsiteY122" fmla="*/ 75338 h 4275461"/>
                <a:gd name="connsiteX123" fmla="*/ 2742291 w 3619883"/>
                <a:gd name="connsiteY123" fmla="*/ 92282 h 4275461"/>
                <a:gd name="connsiteX124" fmla="*/ 2851974 w 3619883"/>
                <a:gd name="connsiteY124" fmla="*/ 109227 h 4275461"/>
                <a:gd name="connsiteX125" fmla="*/ 2907643 w 3619883"/>
                <a:gd name="connsiteY125" fmla="*/ 100020 h 4275461"/>
                <a:gd name="connsiteX126" fmla="*/ 2944022 w 3619883"/>
                <a:gd name="connsiteY126" fmla="*/ 30853 h 4275461"/>
                <a:gd name="connsiteX127" fmla="*/ 3022289 w 3619883"/>
                <a:gd name="connsiteY127" fmla="*/ 10893 h 4275461"/>
                <a:gd name="connsiteX128" fmla="*/ 3054807 w 3619883"/>
                <a:gd name="connsiteY128" fmla="*/ 24226 h 4275461"/>
                <a:gd name="connsiteX129" fmla="*/ 3141892 w 3619883"/>
                <a:gd name="connsiteY129" fmla="*/ 51925 h 4275461"/>
                <a:gd name="connsiteX130" fmla="*/ 3185711 w 3619883"/>
                <a:gd name="connsiteY130" fmla="*/ 59881 h 4275461"/>
                <a:gd name="connsiteX131" fmla="*/ 3219056 w 3619883"/>
                <a:gd name="connsiteY131" fmla="*/ 55536 h 4275461"/>
                <a:gd name="connsiteX132" fmla="*/ 3263425 w 3619883"/>
                <a:gd name="connsiteY132" fmla="*/ 51706 h 4275461"/>
                <a:gd name="connsiteX133" fmla="*/ 3296219 w 3619883"/>
                <a:gd name="connsiteY133" fmla="*/ 59147 h 4275461"/>
                <a:gd name="connsiteX134" fmla="*/ 3319094 w 3619883"/>
                <a:gd name="connsiteY134" fmla="*/ 42500 h 4275461"/>
                <a:gd name="connsiteX135" fmla="*/ 3420511 w 3619883"/>
                <a:gd name="connsiteY135" fmla="*/ 0 h 4275461"/>
                <a:gd name="connsiteX136" fmla="*/ 3453305 w 3619883"/>
                <a:gd name="connsiteY136" fmla="*/ 7440 h 4275461"/>
                <a:gd name="connsiteX137" fmla="*/ 3496571 w 3619883"/>
                <a:gd name="connsiteY137" fmla="*/ 27182 h 4275461"/>
                <a:gd name="connsiteX138" fmla="*/ 3602117 w 3619883"/>
                <a:gd name="connsiteY138" fmla="*/ 132521 h 4275461"/>
                <a:gd name="connsiteX139" fmla="*/ 3619883 w 3619883"/>
                <a:gd name="connsiteY139" fmla="*/ 140049 h 4275461"/>
                <a:gd name="connsiteX140" fmla="*/ 3619883 w 3619883"/>
                <a:gd name="connsiteY14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4128157 h 4275461"/>
                <a:gd name="connsiteX6" fmla="*/ 3137725 w 3619883"/>
                <a:gd name="connsiteY6" fmla="*/ 3951392 h 4275461"/>
                <a:gd name="connsiteX7" fmla="*/ 2959941 w 3619883"/>
                <a:gd name="connsiteY7" fmla="*/ 3951392 h 4275461"/>
                <a:gd name="connsiteX8" fmla="*/ 2959941 w 3619883"/>
                <a:gd name="connsiteY8" fmla="*/ 4128157 h 4275461"/>
                <a:gd name="connsiteX9" fmla="*/ 2996846 w 3619883"/>
                <a:gd name="connsiteY9" fmla="*/ 4128157 h 4275461"/>
                <a:gd name="connsiteX10" fmla="*/ 3014011 w 3619883"/>
                <a:gd name="connsiteY10" fmla="*/ 4275461 h 4275461"/>
                <a:gd name="connsiteX11" fmla="*/ 2761042 w 3619883"/>
                <a:gd name="connsiteY11" fmla="*/ 4275461 h 4275461"/>
                <a:gd name="connsiteX12" fmla="*/ 2761042 w 3619883"/>
                <a:gd name="connsiteY12" fmla="*/ 4128157 h 4275461"/>
                <a:gd name="connsiteX13" fmla="*/ 2826768 w 3619883"/>
                <a:gd name="connsiteY13" fmla="*/ 4128157 h 4275461"/>
                <a:gd name="connsiteX14" fmla="*/ 2826768 w 3619883"/>
                <a:gd name="connsiteY14" fmla="*/ 3951392 h 4275461"/>
                <a:gd name="connsiteX15" fmla="*/ 2648983 w 3619883"/>
                <a:gd name="connsiteY15" fmla="*/ 3951392 h 4275461"/>
                <a:gd name="connsiteX16" fmla="*/ 2648983 w 3619883"/>
                <a:gd name="connsiteY16" fmla="*/ 4128157 h 4275461"/>
                <a:gd name="connsiteX17" fmla="*/ 2690646 w 3619883"/>
                <a:gd name="connsiteY17" fmla="*/ 4128157 h 4275461"/>
                <a:gd name="connsiteX18" fmla="*/ 2690646 w 3619883"/>
                <a:gd name="connsiteY18" fmla="*/ 4275461 h 4275461"/>
                <a:gd name="connsiteX19" fmla="*/ 2511710 w 3619883"/>
                <a:gd name="connsiteY19" fmla="*/ 4275461 h 4275461"/>
                <a:gd name="connsiteX20" fmla="*/ 2454288 w 3619883"/>
                <a:gd name="connsiteY20" fmla="*/ 4128157 h 4275461"/>
                <a:gd name="connsiteX21" fmla="*/ 2515810 w 3619883"/>
                <a:gd name="connsiteY21" fmla="*/ 4128157 h 4275461"/>
                <a:gd name="connsiteX22" fmla="*/ 2515810 w 3619883"/>
                <a:gd name="connsiteY22" fmla="*/ 3951392 h 4275461"/>
                <a:gd name="connsiteX23" fmla="*/ 2338025 w 3619883"/>
                <a:gd name="connsiteY23" fmla="*/ 3951392 h 4275461"/>
                <a:gd name="connsiteX24" fmla="*/ 2338025 w 3619883"/>
                <a:gd name="connsiteY24" fmla="*/ 4128157 h 4275461"/>
                <a:gd name="connsiteX25" fmla="*/ 2395120 w 3619883"/>
                <a:gd name="connsiteY25" fmla="*/ 4128157 h 4275461"/>
                <a:gd name="connsiteX26" fmla="*/ 2337697 w 3619883"/>
                <a:gd name="connsiteY26" fmla="*/ 4275461 h 4275461"/>
                <a:gd name="connsiteX27" fmla="*/ 2150155 w 3619883"/>
                <a:gd name="connsiteY27" fmla="*/ 4275461 h 4275461"/>
                <a:gd name="connsiteX28" fmla="*/ 2150155 w 3619883"/>
                <a:gd name="connsiteY28" fmla="*/ 4128157 h 4275461"/>
                <a:gd name="connsiteX29" fmla="*/ 2204852 w 3619883"/>
                <a:gd name="connsiteY29" fmla="*/ 4128157 h 4275461"/>
                <a:gd name="connsiteX30" fmla="*/ 2204852 w 3619883"/>
                <a:gd name="connsiteY30" fmla="*/ 3951392 h 4275461"/>
                <a:gd name="connsiteX31" fmla="*/ 2027068 w 3619883"/>
                <a:gd name="connsiteY31" fmla="*/ 3951392 h 4275461"/>
                <a:gd name="connsiteX32" fmla="*/ 2027068 w 3619883"/>
                <a:gd name="connsiteY32" fmla="*/ 4128157 h 4275461"/>
                <a:gd name="connsiteX33" fmla="*/ 2079759 w 3619883"/>
                <a:gd name="connsiteY33" fmla="*/ 4128157 h 4275461"/>
                <a:gd name="connsiteX34" fmla="*/ 2079759 w 3619883"/>
                <a:gd name="connsiteY34" fmla="*/ 4275461 h 4275461"/>
                <a:gd name="connsiteX35" fmla="*/ 1824703 w 3619883"/>
                <a:gd name="connsiteY35" fmla="*/ 4275461 h 4275461"/>
                <a:gd name="connsiteX36" fmla="*/ 1834468 w 3619883"/>
                <a:gd name="connsiteY36" fmla="*/ 4128157 h 4275461"/>
                <a:gd name="connsiteX37" fmla="*/ 1893894 w 3619883"/>
                <a:gd name="connsiteY37" fmla="*/ 4128157 h 4275461"/>
                <a:gd name="connsiteX38" fmla="*/ 1893894 w 3619883"/>
                <a:gd name="connsiteY38" fmla="*/ 3951392 h 4275461"/>
                <a:gd name="connsiteX39" fmla="*/ 1716110 w 3619883"/>
                <a:gd name="connsiteY39" fmla="*/ 3951392 h 4275461"/>
                <a:gd name="connsiteX40" fmla="*/ 1716110 w 3619883"/>
                <a:gd name="connsiteY40" fmla="*/ 4006431 h 4275461"/>
                <a:gd name="connsiteX41" fmla="*/ 1703447 w 3619883"/>
                <a:gd name="connsiteY41" fmla="*/ 4007960 h 4275461"/>
                <a:gd name="connsiteX42" fmla="*/ 1716110 w 3619883"/>
                <a:gd name="connsiteY42" fmla="*/ 4044284 h 4275461"/>
                <a:gd name="connsiteX43" fmla="*/ 1716110 w 3619883"/>
                <a:gd name="connsiteY43" fmla="*/ 4128157 h 4275461"/>
                <a:gd name="connsiteX44" fmla="*/ 1745346 w 3619883"/>
                <a:gd name="connsiteY44" fmla="*/ 4128157 h 4275461"/>
                <a:gd name="connsiteX45" fmla="*/ 1796694 w 3619883"/>
                <a:gd name="connsiteY45" fmla="*/ 4275461 h 4275461"/>
                <a:gd name="connsiteX46" fmla="*/ 1558844 w 3619883"/>
                <a:gd name="connsiteY46" fmla="*/ 4275461 h 4275461"/>
                <a:gd name="connsiteX47" fmla="*/ 1517252 w 3619883"/>
                <a:gd name="connsiteY47" fmla="*/ 4128157 h 4275461"/>
                <a:gd name="connsiteX48" fmla="*/ 1582936 w 3619883"/>
                <a:gd name="connsiteY48" fmla="*/ 4128157 h 4275461"/>
                <a:gd name="connsiteX49" fmla="*/ 1582936 w 3619883"/>
                <a:gd name="connsiteY49" fmla="*/ 3951392 h 4275461"/>
                <a:gd name="connsiteX50" fmla="*/ 1405151 w 3619883"/>
                <a:gd name="connsiteY50" fmla="*/ 3951392 h 4275461"/>
                <a:gd name="connsiteX51" fmla="*/ 1405151 w 3619883"/>
                <a:gd name="connsiteY51" fmla="*/ 4128157 h 4275461"/>
                <a:gd name="connsiteX52" fmla="*/ 1468988 w 3619883"/>
                <a:gd name="connsiteY52" fmla="*/ 4128157 h 4275461"/>
                <a:gd name="connsiteX53" fmla="*/ 1427396 w 3619883"/>
                <a:gd name="connsiteY53" fmla="*/ 4275461 h 4275461"/>
                <a:gd name="connsiteX54" fmla="*/ 1210751 w 3619883"/>
                <a:gd name="connsiteY54" fmla="*/ 4275461 h 4275461"/>
                <a:gd name="connsiteX55" fmla="*/ 1210751 w 3619883"/>
                <a:gd name="connsiteY55" fmla="*/ 4128157 h 4275461"/>
                <a:gd name="connsiteX56" fmla="*/ 1271978 w 3619883"/>
                <a:gd name="connsiteY56" fmla="*/ 4128157 h 4275461"/>
                <a:gd name="connsiteX57" fmla="*/ 1271978 w 3619883"/>
                <a:gd name="connsiteY57" fmla="*/ 3951392 h 4275461"/>
                <a:gd name="connsiteX58" fmla="*/ 1094193 w 3619883"/>
                <a:gd name="connsiteY58" fmla="*/ 3951392 h 4275461"/>
                <a:gd name="connsiteX59" fmla="*/ 1094193 w 3619883"/>
                <a:gd name="connsiteY59" fmla="*/ 4128157 h 4275461"/>
                <a:gd name="connsiteX60" fmla="*/ 1140354 w 3619883"/>
                <a:gd name="connsiteY60" fmla="*/ 4128157 h 4275461"/>
                <a:gd name="connsiteX61" fmla="*/ 1140354 w 3619883"/>
                <a:gd name="connsiteY61" fmla="*/ 4275461 h 4275461"/>
                <a:gd name="connsiteX62" fmla="*/ 953807 w 3619883"/>
                <a:gd name="connsiteY62" fmla="*/ 4275461 h 4275461"/>
                <a:gd name="connsiteX63" fmla="*/ 912215 w 3619883"/>
                <a:gd name="connsiteY63" fmla="*/ 4128157 h 4275461"/>
                <a:gd name="connsiteX64" fmla="*/ 961020 w 3619883"/>
                <a:gd name="connsiteY64" fmla="*/ 4128157 h 4275461"/>
                <a:gd name="connsiteX65" fmla="*/ 961020 w 3619883"/>
                <a:gd name="connsiteY65" fmla="*/ 3951392 h 4275461"/>
                <a:gd name="connsiteX66" fmla="*/ 783235 w 3619883"/>
                <a:gd name="connsiteY66" fmla="*/ 3951392 h 4275461"/>
                <a:gd name="connsiteX67" fmla="*/ 783235 w 3619883"/>
                <a:gd name="connsiteY67" fmla="*/ 4128157 h 4275461"/>
                <a:gd name="connsiteX68" fmla="*/ 871024 w 3619883"/>
                <a:gd name="connsiteY68" fmla="*/ 4128157 h 4275461"/>
                <a:gd name="connsiteX69" fmla="*/ 829432 w 3619883"/>
                <a:gd name="connsiteY69" fmla="*/ 4275461 h 4275461"/>
                <a:gd name="connsiteX70" fmla="*/ 611484 w 3619883"/>
                <a:gd name="connsiteY70" fmla="*/ 4275461 h 4275461"/>
                <a:gd name="connsiteX71" fmla="*/ 621247 w 3619883"/>
                <a:gd name="connsiteY71" fmla="*/ 4128157 h 4275461"/>
                <a:gd name="connsiteX72" fmla="*/ 650062 w 3619883"/>
                <a:gd name="connsiteY72" fmla="*/ 4128157 h 4275461"/>
                <a:gd name="connsiteX73" fmla="*/ 650062 w 3619883"/>
                <a:gd name="connsiteY73" fmla="*/ 3951392 h 4275461"/>
                <a:gd name="connsiteX74" fmla="*/ 472277 w 3619883"/>
                <a:gd name="connsiteY74" fmla="*/ 3951392 h 4275461"/>
                <a:gd name="connsiteX75" fmla="*/ 472277 w 3619883"/>
                <a:gd name="connsiteY75" fmla="*/ 4128157 h 4275461"/>
                <a:gd name="connsiteX76" fmla="*/ 522650 w 3619883"/>
                <a:gd name="connsiteY76" fmla="*/ 4128157 h 4275461"/>
                <a:gd name="connsiteX77" fmla="*/ 573998 w 3619883"/>
                <a:gd name="connsiteY77" fmla="*/ 4275461 h 4275461"/>
                <a:gd name="connsiteX78" fmla="*/ 336164 w 3619883"/>
                <a:gd name="connsiteY78" fmla="*/ 4275461 h 4275461"/>
                <a:gd name="connsiteX79" fmla="*/ 294572 w 3619883"/>
                <a:gd name="connsiteY79" fmla="*/ 4128157 h 4275461"/>
                <a:gd name="connsiteX80" fmla="*/ 339106 w 3619883"/>
                <a:gd name="connsiteY80" fmla="*/ 4128157 h 4275461"/>
                <a:gd name="connsiteX81" fmla="*/ 339106 w 3619883"/>
                <a:gd name="connsiteY81" fmla="*/ 3951392 h 4275461"/>
                <a:gd name="connsiteX82" fmla="*/ 161321 w 3619883"/>
                <a:gd name="connsiteY82" fmla="*/ 3951392 h 4275461"/>
                <a:gd name="connsiteX83" fmla="*/ 161321 w 3619883"/>
                <a:gd name="connsiteY83" fmla="*/ 4128157 h 4275461"/>
                <a:gd name="connsiteX84" fmla="*/ 230914 w 3619883"/>
                <a:gd name="connsiteY84" fmla="*/ 4128157 h 4275461"/>
                <a:gd name="connsiteX85" fmla="*/ 189322 w 3619883"/>
                <a:gd name="connsiteY85" fmla="*/ 4275461 h 4275461"/>
                <a:gd name="connsiteX86" fmla="*/ 0 w 3619883"/>
                <a:gd name="connsiteY86" fmla="*/ 4275461 h 4275461"/>
                <a:gd name="connsiteX87" fmla="*/ 0 w 3619883"/>
                <a:gd name="connsiteY87" fmla="*/ 42229 h 4275461"/>
                <a:gd name="connsiteX88" fmla="*/ 42464 w 3619883"/>
                <a:gd name="connsiteY88" fmla="*/ 40518 h 4275461"/>
                <a:gd name="connsiteX89" fmla="*/ 137733 w 3619883"/>
                <a:gd name="connsiteY89" fmla="*/ 35355 h 4275461"/>
                <a:gd name="connsiteX90" fmla="*/ 270565 w 3619883"/>
                <a:gd name="connsiteY90" fmla="*/ 29759 h 4275461"/>
                <a:gd name="connsiteX91" fmla="*/ 479734 w 3619883"/>
                <a:gd name="connsiteY91" fmla="*/ 45455 h 4275461"/>
                <a:gd name="connsiteX92" fmla="*/ 524103 w 3619883"/>
                <a:gd name="connsiteY92" fmla="*/ 41625 h 4275461"/>
                <a:gd name="connsiteX93" fmla="*/ 624416 w 3619883"/>
                <a:gd name="connsiteY93" fmla="*/ 22696 h 4275461"/>
                <a:gd name="connsiteX94" fmla="*/ 657762 w 3619883"/>
                <a:gd name="connsiteY94" fmla="*/ 18351 h 4275461"/>
                <a:gd name="connsiteX95" fmla="*/ 690557 w 3619883"/>
                <a:gd name="connsiteY95" fmla="*/ 25792 h 4275461"/>
                <a:gd name="connsiteX96" fmla="*/ 745123 w 3619883"/>
                <a:gd name="connsiteY96" fmla="*/ 40157 h 4275461"/>
                <a:gd name="connsiteX97" fmla="*/ 789493 w 3619883"/>
                <a:gd name="connsiteY97" fmla="*/ 36327 h 4275461"/>
                <a:gd name="connsiteX98" fmla="*/ 854255 w 3619883"/>
                <a:gd name="connsiteY98" fmla="*/ 68887 h 4275461"/>
                <a:gd name="connsiteX99" fmla="*/ 897520 w 3619883"/>
                <a:gd name="connsiteY99" fmla="*/ 88629 h 4275461"/>
                <a:gd name="connsiteX100" fmla="*/ 940510 w 3619883"/>
                <a:gd name="connsiteY100" fmla="*/ 114265 h 4275461"/>
                <a:gd name="connsiteX101" fmla="*/ 1082712 w 3619883"/>
                <a:gd name="connsiteY101" fmla="*/ 144543 h 4275461"/>
                <a:gd name="connsiteX102" fmla="*/ 1205348 w 3619883"/>
                <a:gd name="connsiteY102" fmla="*/ 120753 h 4275461"/>
                <a:gd name="connsiteX103" fmla="*/ 1271764 w 3619883"/>
                <a:gd name="connsiteY103" fmla="*/ 117956 h 4275461"/>
                <a:gd name="connsiteX104" fmla="*/ 1315583 w 3619883"/>
                <a:gd name="connsiteY104" fmla="*/ 125912 h 4275461"/>
                <a:gd name="connsiteX105" fmla="*/ 1359125 w 3619883"/>
                <a:gd name="connsiteY105" fmla="*/ 139761 h 4275461"/>
                <a:gd name="connsiteX106" fmla="*/ 1391919 w 3619883"/>
                <a:gd name="connsiteY106" fmla="*/ 147202 h 4275461"/>
                <a:gd name="connsiteX107" fmla="*/ 1436563 w 3619883"/>
                <a:gd name="connsiteY107" fmla="*/ 137480 h 4275461"/>
                <a:gd name="connsiteX108" fmla="*/ 1471566 w 3619883"/>
                <a:gd name="connsiteY108" fmla="*/ 97777 h 4275461"/>
                <a:gd name="connsiteX109" fmla="*/ 1505739 w 3619883"/>
                <a:gd name="connsiteY109" fmla="*/ 75753 h 4275461"/>
                <a:gd name="connsiteX110" fmla="*/ 1590891 w 3619883"/>
                <a:gd name="connsiteY110" fmla="*/ 144702 h 4275461"/>
                <a:gd name="connsiteX111" fmla="*/ 1625616 w 3619883"/>
                <a:gd name="connsiteY111" fmla="*/ 110893 h 4275461"/>
                <a:gd name="connsiteX112" fmla="*/ 1658964 w 3619883"/>
                <a:gd name="connsiteY112" fmla="*/ 106547 h 4275461"/>
                <a:gd name="connsiteX113" fmla="*/ 1746598 w 3619883"/>
                <a:gd name="connsiteY113" fmla="*/ 122460 h 4275461"/>
                <a:gd name="connsiteX114" fmla="*/ 1811913 w 3619883"/>
                <a:gd name="connsiteY114" fmla="*/ 143234 h 4275461"/>
                <a:gd name="connsiteX115" fmla="*/ 1856557 w 3619883"/>
                <a:gd name="connsiteY115" fmla="*/ 133511 h 4275461"/>
                <a:gd name="connsiteX116" fmla="*/ 2066003 w 3619883"/>
                <a:gd name="connsiteY116" fmla="*/ 143313 h 4275461"/>
                <a:gd name="connsiteX117" fmla="*/ 2177615 w 3619883"/>
                <a:gd name="connsiteY117" fmla="*/ 119007 h 4275461"/>
                <a:gd name="connsiteX118" fmla="*/ 2255883 w 3619883"/>
                <a:gd name="connsiteY118" fmla="*/ 99047 h 4275461"/>
                <a:gd name="connsiteX119" fmla="*/ 2344622 w 3619883"/>
                <a:gd name="connsiteY119" fmla="*/ 91388 h 4275461"/>
                <a:gd name="connsiteX120" fmla="*/ 2455682 w 3619883"/>
                <a:gd name="connsiteY120" fmla="*/ 78869 h 4275461"/>
                <a:gd name="connsiteX121" fmla="*/ 2632609 w 3619883"/>
                <a:gd name="connsiteY121" fmla="*/ 75338 h 4275461"/>
                <a:gd name="connsiteX122" fmla="*/ 2742291 w 3619883"/>
                <a:gd name="connsiteY122" fmla="*/ 92282 h 4275461"/>
                <a:gd name="connsiteX123" fmla="*/ 2851974 w 3619883"/>
                <a:gd name="connsiteY123" fmla="*/ 109227 h 4275461"/>
                <a:gd name="connsiteX124" fmla="*/ 2907643 w 3619883"/>
                <a:gd name="connsiteY124" fmla="*/ 100020 h 4275461"/>
                <a:gd name="connsiteX125" fmla="*/ 2944022 w 3619883"/>
                <a:gd name="connsiteY125" fmla="*/ 30853 h 4275461"/>
                <a:gd name="connsiteX126" fmla="*/ 3022289 w 3619883"/>
                <a:gd name="connsiteY126" fmla="*/ 10893 h 4275461"/>
                <a:gd name="connsiteX127" fmla="*/ 3054807 w 3619883"/>
                <a:gd name="connsiteY127" fmla="*/ 24226 h 4275461"/>
                <a:gd name="connsiteX128" fmla="*/ 3141892 w 3619883"/>
                <a:gd name="connsiteY128" fmla="*/ 51925 h 4275461"/>
                <a:gd name="connsiteX129" fmla="*/ 3185711 w 3619883"/>
                <a:gd name="connsiteY129" fmla="*/ 59881 h 4275461"/>
                <a:gd name="connsiteX130" fmla="*/ 3219056 w 3619883"/>
                <a:gd name="connsiteY130" fmla="*/ 55536 h 4275461"/>
                <a:gd name="connsiteX131" fmla="*/ 3263425 w 3619883"/>
                <a:gd name="connsiteY131" fmla="*/ 51706 h 4275461"/>
                <a:gd name="connsiteX132" fmla="*/ 3296219 w 3619883"/>
                <a:gd name="connsiteY132" fmla="*/ 59147 h 4275461"/>
                <a:gd name="connsiteX133" fmla="*/ 3319094 w 3619883"/>
                <a:gd name="connsiteY133" fmla="*/ 42500 h 4275461"/>
                <a:gd name="connsiteX134" fmla="*/ 3420511 w 3619883"/>
                <a:gd name="connsiteY134" fmla="*/ 0 h 4275461"/>
                <a:gd name="connsiteX135" fmla="*/ 3453305 w 3619883"/>
                <a:gd name="connsiteY135" fmla="*/ 7440 h 4275461"/>
                <a:gd name="connsiteX136" fmla="*/ 3496571 w 3619883"/>
                <a:gd name="connsiteY136" fmla="*/ 27182 h 4275461"/>
                <a:gd name="connsiteX137" fmla="*/ 3602117 w 3619883"/>
                <a:gd name="connsiteY137" fmla="*/ 132521 h 4275461"/>
                <a:gd name="connsiteX138" fmla="*/ 3619883 w 3619883"/>
                <a:gd name="connsiteY138" fmla="*/ 140049 h 4275461"/>
                <a:gd name="connsiteX139" fmla="*/ 3619883 w 3619883"/>
                <a:gd name="connsiteY13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59941 w 3619883"/>
                <a:gd name="connsiteY6" fmla="*/ 3951392 h 4275461"/>
                <a:gd name="connsiteX7" fmla="*/ 2959941 w 3619883"/>
                <a:gd name="connsiteY7" fmla="*/ 4128157 h 4275461"/>
                <a:gd name="connsiteX8" fmla="*/ 2996846 w 3619883"/>
                <a:gd name="connsiteY8" fmla="*/ 4128157 h 4275461"/>
                <a:gd name="connsiteX9" fmla="*/ 3014011 w 3619883"/>
                <a:gd name="connsiteY9" fmla="*/ 4275461 h 4275461"/>
                <a:gd name="connsiteX10" fmla="*/ 2761042 w 3619883"/>
                <a:gd name="connsiteY10" fmla="*/ 4275461 h 4275461"/>
                <a:gd name="connsiteX11" fmla="*/ 2761042 w 3619883"/>
                <a:gd name="connsiteY11" fmla="*/ 4128157 h 4275461"/>
                <a:gd name="connsiteX12" fmla="*/ 2826768 w 3619883"/>
                <a:gd name="connsiteY12" fmla="*/ 4128157 h 4275461"/>
                <a:gd name="connsiteX13" fmla="*/ 2826768 w 3619883"/>
                <a:gd name="connsiteY13" fmla="*/ 3951392 h 4275461"/>
                <a:gd name="connsiteX14" fmla="*/ 2648983 w 3619883"/>
                <a:gd name="connsiteY14" fmla="*/ 3951392 h 4275461"/>
                <a:gd name="connsiteX15" fmla="*/ 2648983 w 3619883"/>
                <a:gd name="connsiteY15" fmla="*/ 4128157 h 4275461"/>
                <a:gd name="connsiteX16" fmla="*/ 2690646 w 3619883"/>
                <a:gd name="connsiteY16" fmla="*/ 4128157 h 4275461"/>
                <a:gd name="connsiteX17" fmla="*/ 2690646 w 3619883"/>
                <a:gd name="connsiteY17" fmla="*/ 4275461 h 4275461"/>
                <a:gd name="connsiteX18" fmla="*/ 2511710 w 3619883"/>
                <a:gd name="connsiteY18" fmla="*/ 4275461 h 4275461"/>
                <a:gd name="connsiteX19" fmla="*/ 2454288 w 3619883"/>
                <a:gd name="connsiteY19" fmla="*/ 4128157 h 4275461"/>
                <a:gd name="connsiteX20" fmla="*/ 2515810 w 3619883"/>
                <a:gd name="connsiteY20" fmla="*/ 4128157 h 4275461"/>
                <a:gd name="connsiteX21" fmla="*/ 2515810 w 3619883"/>
                <a:gd name="connsiteY21" fmla="*/ 3951392 h 4275461"/>
                <a:gd name="connsiteX22" fmla="*/ 2338025 w 3619883"/>
                <a:gd name="connsiteY22" fmla="*/ 3951392 h 4275461"/>
                <a:gd name="connsiteX23" fmla="*/ 2338025 w 3619883"/>
                <a:gd name="connsiteY23" fmla="*/ 4128157 h 4275461"/>
                <a:gd name="connsiteX24" fmla="*/ 2395120 w 3619883"/>
                <a:gd name="connsiteY24" fmla="*/ 4128157 h 4275461"/>
                <a:gd name="connsiteX25" fmla="*/ 2337697 w 3619883"/>
                <a:gd name="connsiteY25" fmla="*/ 4275461 h 4275461"/>
                <a:gd name="connsiteX26" fmla="*/ 2150155 w 3619883"/>
                <a:gd name="connsiteY26" fmla="*/ 4275461 h 4275461"/>
                <a:gd name="connsiteX27" fmla="*/ 2150155 w 3619883"/>
                <a:gd name="connsiteY27" fmla="*/ 4128157 h 4275461"/>
                <a:gd name="connsiteX28" fmla="*/ 2204852 w 3619883"/>
                <a:gd name="connsiteY28" fmla="*/ 4128157 h 4275461"/>
                <a:gd name="connsiteX29" fmla="*/ 2204852 w 3619883"/>
                <a:gd name="connsiteY29" fmla="*/ 3951392 h 4275461"/>
                <a:gd name="connsiteX30" fmla="*/ 2027068 w 3619883"/>
                <a:gd name="connsiteY30" fmla="*/ 3951392 h 4275461"/>
                <a:gd name="connsiteX31" fmla="*/ 2027068 w 3619883"/>
                <a:gd name="connsiteY31" fmla="*/ 4128157 h 4275461"/>
                <a:gd name="connsiteX32" fmla="*/ 2079759 w 3619883"/>
                <a:gd name="connsiteY32" fmla="*/ 4128157 h 4275461"/>
                <a:gd name="connsiteX33" fmla="*/ 2079759 w 3619883"/>
                <a:gd name="connsiteY33" fmla="*/ 4275461 h 4275461"/>
                <a:gd name="connsiteX34" fmla="*/ 1824703 w 3619883"/>
                <a:gd name="connsiteY34" fmla="*/ 4275461 h 4275461"/>
                <a:gd name="connsiteX35" fmla="*/ 1834468 w 3619883"/>
                <a:gd name="connsiteY35" fmla="*/ 4128157 h 4275461"/>
                <a:gd name="connsiteX36" fmla="*/ 1893894 w 3619883"/>
                <a:gd name="connsiteY36" fmla="*/ 4128157 h 4275461"/>
                <a:gd name="connsiteX37" fmla="*/ 1893894 w 3619883"/>
                <a:gd name="connsiteY37" fmla="*/ 3951392 h 4275461"/>
                <a:gd name="connsiteX38" fmla="*/ 1716110 w 3619883"/>
                <a:gd name="connsiteY38" fmla="*/ 3951392 h 4275461"/>
                <a:gd name="connsiteX39" fmla="*/ 1716110 w 3619883"/>
                <a:gd name="connsiteY39" fmla="*/ 4006431 h 4275461"/>
                <a:gd name="connsiteX40" fmla="*/ 1703447 w 3619883"/>
                <a:gd name="connsiteY40" fmla="*/ 4007960 h 4275461"/>
                <a:gd name="connsiteX41" fmla="*/ 1716110 w 3619883"/>
                <a:gd name="connsiteY41" fmla="*/ 4044284 h 4275461"/>
                <a:gd name="connsiteX42" fmla="*/ 1716110 w 3619883"/>
                <a:gd name="connsiteY42" fmla="*/ 4128157 h 4275461"/>
                <a:gd name="connsiteX43" fmla="*/ 1745346 w 3619883"/>
                <a:gd name="connsiteY43" fmla="*/ 4128157 h 4275461"/>
                <a:gd name="connsiteX44" fmla="*/ 1796694 w 3619883"/>
                <a:gd name="connsiteY44" fmla="*/ 4275461 h 4275461"/>
                <a:gd name="connsiteX45" fmla="*/ 1558844 w 3619883"/>
                <a:gd name="connsiteY45" fmla="*/ 4275461 h 4275461"/>
                <a:gd name="connsiteX46" fmla="*/ 1517252 w 3619883"/>
                <a:gd name="connsiteY46" fmla="*/ 4128157 h 4275461"/>
                <a:gd name="connsiteX47" fmla="*/ 1582936 w 3619883"/>
                <a:gd name="connsiteY47" fmla="*/ 4128157 h 4275461"/>
                <a:gd name="connsiteX48" fmla="*/ 1582936 w 3619883"/>
                <a:gd name="connsiteY48" fmla="*/ 3951392 h 4275461"/>
                <a:gd name="connsiteX49" fmla="*/ 1405151 w 3619883"/>
                <a:gd name="connsiteY49" fmla="*/ 3951392 h 4275461"/>
                <a:gd name="connsiteX50" fmla="*/ 1405151 w 3619883"/>
                <a:gd name="connsiteY50" fmla="*/ 4128157 h 4275461"/>
                <a:gd name="connsiteX51" fmla="*/ 1468988 w 3619883"/>
                <a:gd name="connsiteY51" fmla="*/ 4128157 h 4275461"/>
                <a:gd name="connsiteX52" fmla="*/ 1427396 w 3619883"/>
                <a:gd name="connsiteY52" fmla="*/ 4275461 h 4275461"/>
                <a:gd name="connsiteX53" fmla="*/ 1210751 w 3619883"/>
                <a:gd name="connsiteY53" fmla="*/ 4275461 h 4275461"/>
                <a:gd name="connsiteX54" fmla="*/ 1210751 w 3619883"/>
                <a:gd name="connsiteY54" fmla="*/ 4128157 h 4275461"/>
                <a:gd name="connsiteX55" fmla="*/ 1271978 w 3619883"/>
                <a:gd name="connsiteY55" fmla="*/ 4128157 h 4275461"/>
                <a:gd name="connsiteX56" fmla="*/ 1271978 w 3619883"/>
                <a:gd name="connsiteY56" fmla="*/ 3951392 h 4275461"/>
                <a:gd name="connsiteX57" fmla="*/ 1094193 w 3619883"/>
                <a:gd name="connsiteY57" fmla="*/ 3951392 h 4275461"/>
                <a:gd name="connsiteX58" fmla="*/ 1094193 w 3619883"/>
                <a:gd name="connsiteY58" fmla="*/ 4128157 h 4275461"/>
                <a:gd name="connsiteX59" fmla="*/ 1140354 w 3619883"/>
                <a:gd name="connsiteY59" fmla="*/ 4128157 h 4275461"/>
                <a:gd name="connsiteX60" fmla="*/ 1140354 w 3619883"/>
                <a:gd name="connsiteY60" fmla="*/ 4275461 h 4275461"/>
                <a:gd name="connsiteX61" fmla="*/ 953807 w 3619883"/>
                <a:gd name="connsiteY61" fmla="*/ 4275461 h 4275461"/>
                <a:gd name="connsiteX62" fmla="*/ 912215 w 3619883"/>
                <a:gd name="connsiteY62" fmla="*/ 4128157 h 4275461"/>
                <a:gd name="connsiteX63" fmla="*/ 961020 w 3619883"/>
                <a:gd name="connsiteY63" fmla="*/ 4128157 h 4275461"/>
                <a:gd name="connsiteX64" fmla="*/ 961020 w 3619883"/>
                <a:gd name="connsiteY64" fmla="*/ 3951392 h 4275461"/>
                <a:gd name="connsiteX65" fmla="*/ 783235 w 3619883"/>
                <a:gd name="connsiteY65" fmla="*/ 3951392 h 4275461"/>
                <a:gd name="connsiteX66" fmla="*/ 783235 w 3619883"/>
                <a:gd name="connsiteY66" fmla="*/ 4128157 h 4275461"/>
                <a:gd name="connsiteX67" fmla="*/ 871024 w 3619883"/>
                <a:gd name="connsiteY67" fmla="*/ 4128157 h 4275461"/>
                <a:gd name="connsiteX68" fmla="*/ 829432 w 3619883"/>
                <a:gd name="connsiteY68" fmla="*/ 4275461 h 4275461"/>
                <a:gd name="connsiteX69" fmla="*/ 611484 w 3619883"/>
                <a:gd name="connsiteY69" fmla="*/ 4275461 h 4275461"/>
                <a:gd name="connsiteX70" fmla="*/ 621247 w 3619883"/>
                <a:gd name="connsiteY70" fmla="*/ 4128157 h 4275461"/>
                <a:gd name="connsiteX71" fmla="*/ 650062 w 3619883"/>
                <a:gd name="connsiteY71" fmla="*/ 4128157 h 4275461"/>
                <a:gd name="connsiteX72" fmla="*/ 650062 w 3619883"/>
                <a:gd name="connsiteY72" fmla="*/ 3951392 h 4275461"/>
                <a:gd name="connsiteX73" fmla="*/ 472277 w 3619883"/>
                <a:gd name="connsiteY73" fmla="*/ 3951392 h 4275461"/>
                <a:gd name="connsiteX74" fmla="*/ 472277 w 3619883"/>
                <a:gd name="connsiteY74" fmla="*/ 4128157 h 4275461"/>
                <a:gd name="connsiteX75" fmla="*/ 522650 w 3619883"/>
                <a:gd name="connsiteY75" fmla="*/ 4128157 h 4275461"/>
                <a:gd name="connsiteX76" fmla="*/ 573998 w 3619883"/>
                <a:gd name="connsiteY76" fmla="*/ 4275461 h 4275461"/>
                <a:gd name="connsiteX77" fmla="*/ 336164 w 3619883"/>
                <a:gd name="connsiteY77" fmla="*/ 4275461 h 4275461"/>
                <a:gd name="connsiteX78" fmla="*/ 294572 w 3619883"/>
                <a:gd name="connsiteY78" fmla="*/ 4128157 h 4275461"/>
                <a:gd name="connsiteX79" fmla="*/ 339106 w 3619883"/>
                <a:gd name="connsiteY79" fmla="*/ 4128157 h 4275461"/>
                <a:gd name="connsiteX80" fmla="*/ 339106 w 3619883"/>
                <a:gd name="connsiteY80" fmla="*/ 3951392 h 4275461"/>
                <a:gd name="connsiteX81" fmla="*/ 161321 w 3619883"/>
                <a:gd name="connsiteY81" fmla="*/ 3951392 h 4275461"/>
                <a:gd name="connsiteX82" fmla="*/ 161321 w 3619883"/>
                <a:gd name="connsiteY82" fmla="*/ 4128157 h 4275461"/>
                <a:gd name="connsiteX83" fmla="*/ 230914 w 3619883"/>
                <a:gd name="connsiteY83" fmla="*/ 4128157 h 4275461"/>
                <a:gd name="connsiteX84" fmla="*/ 189322 w 3619883"/>
                <a:gd name="connsiteY84" fmla="*/ 4275461 h 4275461"/>
                <a:gd name="connsiteX85" fmla="*/ 0 w 3619883"/>
                <a:gd name="connsiteY85" fmla="*/ 4275461 h 4275461"/>
                <a:gd name="connsiteX86" fmla="*/ 0 w 3619883"/>
                <a:gd name="connsiteY86" fmla="*/ 42229 h 4275461"/>
                <a:gd name="connsiteX87" fmla="*/ 42464 w 3619883"/>
                <a:gd name="connsiteY87" fmla="*/ 40518 h 4275461"/>
                <a:gd name="connsiteX88" fmla="*/ 137733 w 3619883"/>
                <a:gd name="connsiteY88" fmla="*/ 35355 h 4275461"/>
                <a:gd name="connsiteX89" fmla="*/ 270565 w 3619883"/>
                <a:gd name="connsiteY89" fmla="*/ 29759 h 4275461"/>
                <a:gd name="connsiteX90" fmla="*/ 479734 w 3619883"/>
                <a:gd name="connsiteY90" fmla="*/ 45455 h 4275461"/>
                <a:gd name="connsiteX91" fmla="*/ 524103 w 3619883"/>
                <a:gd name="connsiteY91" fmla="*/ 41625 h 4275461"/>
                <a:gd name="connsiteX92" fmla="*/ 624416 w 3619883"/>
                <a:gd name="connsiteY92" fmla="*/ 22696 h 4275461"/>
                <a:gd name="connsiteX93" fmla="*/ 657762 w 3619883"/>
                <a:gd name="connsiteY93" fmla="*/ 18351 h 4275461"/>
                <a:gd name="connsiteX94" fmla="*/ 690557 w 3619883"/>
                <a:gd name="connsiteY94" fmla="*/ 25792 h 4275461"/>
                <a:gd name="connsiteX95" fmla="*/ 745123 w 3619883"/>
                <a:gd name="connsiteY95" fmla="*/ 40157 h 4275461"/>
                <a:gd name="connsiteX96" fmla="*/ 789493 w 3619883"/>
                <a:gd name="connsiteY96" fmla="*/ 36327 h 4275461"/>
                <a:gd name="connsiteX97" fmla="*/ 854255 w 3619883"/>
                <a:gd name="connsiteY97" fmla="*/ 68887 h 4275461"/>
                <a:gd name="connsiteX98" fmla="*/ 897520 w 3619883"/>
                <a:gd name="connsiteY98" fmla="*/ 88629 h 4275461"/>
                <a:gd name="connsiteX99" fmla="*/ 940510 w 3619883"/>
                <a:gd name="connsiteY99" fmla="*/ 114265 h 4275461"/>
                <a:gd name="connsiteX100" fmla="*/ 1082712 w 3619883"/>
                <a:gd name="connsiteY100" fmla="*/ 144543 h 4275461"/>
                <a:gd name="connsiteX101" fmla="*/ 1205348 w 3619883"/>
                <a:gd name="connsiteY101" fmla="*/ 120753 h 4275461"/>
                <a:gd name="connsiteX102" fmla="*/ 1271764 w 3619883"/>
                <a:gd name="connsiteY102" fmla="*/ 117956 h 4275461"/>
                <a:gd name="connsiteX103" fmla="*/ 1315583 w 3619883"/>
                <a:gd name="connsiteY103" fmla="*/ 125912 h 4275461"/>
                <a:gd name="connsiteX104" fmla="*/ 1359125 w 3619883"/>
                <a:gd name="connsiteY104" fmla="*/ 139761 h 4275461"/>
                <a:gd name="connsiteX105" fmla="*/ 1391919 w 3619883"/>
                <a:gd name="connsiteY105" fmla="*/ 147202 h 4275461"/>
                <a:gd name="connsiteX106" fmla="*/ 1436563 w 3619883"/>
                <a:gd name="connsiteY106" fmla="*/ 137480 h 4275461"/>
                <a:gd name="connsiteX107" fmla="*/ 1471566 w 3619883"/>
                <a:gd name="connsiteY107" fmla="*/ 97777 h 4275461"/>
                <a:gd name="connsiteX108" fmla="*/ 1505739 w 3619883"/>
                <a:gd name="connsiteY108" fmla="*/ 75753 h 4275461"/>
                <a:gd name="connsiteX109" fmla="*/ 1590891 w 3619883"/>
                <a:gd name="connsiteY109" fmla="*/ 144702 h 4275461"/>
                <a:gd name="connsiteX110" fmla="*/ 1625616 w 3619883"/>
                <a:gd name="connsiteY110" fmla="*/ 110893 h 4275461"/>
                <a:gd name="connsiteX111" fmla="*/ 1658964 w 3619883"/>
                <a:gd name="connsiteY111" fmla="*/ 106547 h 4275461"/>
                <a:gd name="connsiteX112" fmla="*/ 1746598 w 3619883"/>
                <a:gd name="connsiteY112" fmla="*/ 122460 h 4275461"/>
                <a:gd name="connsiteX113" fmla="*/ 1811913 w 3619883"/>
                <a:gd name="connsiteY113" fmla="*/ 143234 h 4275461"/>
                <a:gd name="connsiteX114" fmla="*/ 1856557 w 3619883"/>
                <a:gd name="connsiteY114" fmla="*/ 133511 h 4275461"/>
                <a:gd name="connsiteX115" fmla="*/ 2066003 w 3619883"/>
                <a:gd name="connsiteY115" fmla="*/ 143313 h 4275461"/>
                <a:gd name="connsiteX116" fmla="*/ 2177615 w 3619883"/>
                <a:gd name="connsiteY116" fmla="*/ 119007 h 4275461"/>
                <a:gd name="connsiteX117" fmla="*/ 2255883 w 3619883"/>
                <a:gd name="connsiteY117" fmla="*/ 99047 h 4275461"/>
                <a:gd name="connsiteX118" fmla="*/ 2344622 w 3619883"/>
                <a:gd name="connsiteY118" fmla="*/ 91388 h 4275461"/>
                <a:gd name="connsiteX119" fmla="*/ 2455682 w 3619883"/>
                <a:gd name="connsiteY119" fmla="*/ 78869 h 4275461"/>
                <a:gd name="connsiteX120" fmla="*/ 2632609 w 3619883"/>
                <a:gd name="connsiteY120" fmla="*/ 75338 h 4275461"/>
                <a:gd name="connsiteX121" fmla="*/ 2742291 w 3619883"/>
                <a:gd name="connsiteY121" fmla="*/ 92282 h 4275461"/>
                <a:gd name="connsiteX122" fmla="*/ 2851974 w 3619883"/>
                <a:gd name="connsiteY122" fmla="*/ 109227 h 4275461"/>
                <a:gd name="connsiteX123" fmla="*/ 2907643 w 3619883"/>
                <a:gd name="connsiteY123" fmla="*/ 100020 h 4275461"/>
                <a:gd name="connsiteX124" fmla="*/ 2944022 w 3619883"/>
                <a:gd name="connsiteY124" fmla="*/ 30853 h 4275461"/>
                <a:gd name="connsiteX125" fmla="*/ 3022289 w 3619883"/>
                <a:gd name="connsiteY125" fmla="*/ 10893 h 4275461"/>
                <a:gd name="connsiteX126" fmla="*/ 3054807 w 3619883"/>
                <a:gd name="connsiteY126" fmla="*/ 24226 h 4275461"/>
                <a:gd name="connsiteX127" fmla="*/ 3141892 w 3619883"/>
                <a:gd name="connsiteY127" fmla="*/ 51925 h 4275461"/>
                <a:gd name="connsiteX128" fmla="*/ 3185711 w 3619883"/>
                <a:gd name="connsiteY128" fmla="*/ 59881 h 4275461"/>
                <a:gd name="connsiteX129" fmla="*/ 3219056 w 3619883"/>
                <a:gd name="connsiteY129" fmla="*/ 55536 h 4275461"/>
                <a:gd name="connsiteX130" fmla="*/ 3263425 w 3619883"/>
                <a:gd name="connsiteY130" fmla="*/ 51706 h 4275461"/>
                <a:gd name="connsiteX131" fmla="*/ 3296219 w 3619883"/>
                <a:gd name="connsiteY131" fmla="*/ 59147 h 4275461"/>
                <a:gd name="connsiteX132" fmla="*/ 3319094 w 3619883"/>
                <a:gd name="connsiteY132" fmla="*/ 42500 h 4275461"/>
                <a:gd name="connsiteX133" fmla="*/ 3420511 w 3619883"/>
                <a:gd name="connsiteY133" fmla="*/ 0 h 4275461"/>
                <a:gd name="connsiteX134" fmla="*/ 3453305 w 3619883"/>
                <a:gd name="connsiteY134" fmla="*/ 7440 h 4275461"/>
                <a:gd name="connsiteX135" fmla="*/ 3496571 w 3619883"/>
                <a:gd name="connsiteY135" fmla="*/ 27182 h 4275461"/>
                <a:gd name="connsiteX136" fmla="*/ 3602117 w 3619883"/>
                <a:gd name="connsiteY136" fmla="*/ 132521 h 4275461"/>
                <a:gd name="connsiteX137" fmla="*/ 3619883 w 3619883"/>
                <a:gd name="connsiteY137" fmla="*/ 140049 h 4275461"/>
                <a:gd name="connsiteX138" fmla="*/ 3619883 w 3619883"/>
                <a:gd name="connsiteY13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59941 w 3619883"/>
                <a:gd name="connsiteY6" fmla="*/ 4128157 h 4275461"/>
                <a:gd name="connsiteX7" fmla="*/ 2996846 w 3619883"/>
                <a:gd name="connsiteY7" fmla="*/ 4128157 h 4275461"/>
                <a:gd name="connsiteX8" fmla="*/ 3014011 w 3619883"/>
                <a:gd name="connsiteY8" fmla="*/ 4275461 h 4275461"/>
                <a:gd name="connsiteX9" fmla="*/ 2761042 w 3619883"/>
                <a:gd name="connsiteY9" fmla="*/ 4275461 h 4275461"/>
                <a:gd name="connsiteX10" fmla="*/ 2761042 w 3619883"/>
                <a:gd name="connsiteY10" fmla="*/ 4128157 h 4275461"/>
                <a:gd name="connsiteX11" fmla="*/ 2826768 w 3619883"/>
                <a:gd name="connsiteY11" fmla="*/ 4128157 h 4275461"/>
                <a:gd name="connsiteX12" fmla="*/ 2826768 w 3619883"/>
                <a:gd name="connsiteY12" fmla="*/ 3951392 h 4275461"/>
                <a:gd name="connsiteX13" fmla="*/ 2648983 w 3619883"/>
                <a:gd name="connsiteY13" fmla="*/ 3951392 h 4275461"/>
                <a:gd name="connsiteX14" fmla="*/ 2648983 w 3619883"/>
                <a:gd name="connsiteY14" fmla="*/ 4128157 h 4275461"/>
                <a:gd name="connsiteX15" fmla="*/ 2690646 w 3619883"/>
                <a:gd name="connsiteY15" fmla="*/ 4128157 h 4275461"/>
                <a:gd name="connsiteX16" fmla="*/ 2690646 w 3619883"/>
                <a:gd name="connsiteY16" fmla="*/ 4275461 h 4275461"/>
                <a:gd name="connsiteX17" fmla="*/ 2511710 w 3619883"/>
                <a:gd name="connsiteY17" fmla="*/ 4275461 h 4275461"/>
                <a:gd name="connsiteX18" fmla="*/ 2454288 w 3619883"/>
                <a:gd name="connsiteY18" fmla="*/ 4128157 h 4275461"/>
                <a:gd name="connsiteX19" fmla="*/ 2515810 w 3619883"/>
                <a:gd name="connsiteY19" fmla="*/ 4128157 h 4275461"/>
                <a:gd name="connsiteX20" fmla="*/ 2515810 w 3619883"/>
                <a:gd name="connsiteY20" fmla="*/ 3951392 h 4275461"/>
                <a:gd name="connsiteX21" fmla="*/ 2338025 w 3619883"/>
                <a:gd name="connsiteY21" fmla="*/ 3951392 h 4275461"/>
                <a:gd name="connsiteX22" fmla="*/ 2338025 w 3619883"/>
                <a:gd name="connsiteY22" fmla="*/ 4128157 h 4275461"/>
                <a:gd name="connsiteX23" fmla="*/ 2395120 w 3619883"/>
                <a:gd name="connsiteY23" fmla="*/ 4128157 h 4275461"/>
                <a:gd name="connsiteX24" fmla="*/ 2337697 w 3619883"/>
                <a:gd name="connsiteY24" fmla="*/ 4275461 h 4275461"/>
                <a:gd name="connsiteX25" fmla="*/ 2150155 w 3619883"/>
                <a:gd name="connsiteY25" fmla="*/ 4275461 h 4275461"/>
                <a:gd name="connsiteX26" fmla="*/ 2150155 w 3619883"/>
                <a:gd name="connsiteY26" fmla="*/ 4128157 h 4275461"/>
                <a:gd name="connsiteX27" fmla="*/ 2204852 w 3619883"/>
                <a:gd name="connsiteY27" fmla="*/ 4128157 h 4275461"/>
                <a:gd name="connsiteX28" fmla="*/ 2204852 w 3619883"/>
                <a:gd name="connsiteY28" fmla="*/ 3951392 h 4275461"/>
                <a:gd name="connsiteX29" fmla="*/ 2027068 w 3619883"/>
                <a:gd name="connsiteY29" fmla="*/ 3951392 h 4275461"/>
                <a:gd name="connsiteX30" fmla="*/ 2027068 w 3619883"/>
                <a:gd name="connsiteY30" fmla="*/ 4128157 h 4275461"/>
                <a:gd name="connsiteX31" fmla="*/ 2079759 w 3619883"/>
                <a:gd name="connsiteY31" fmla="*/ 4128157 h 4275461"/>
                <a:gd name="connsiteX32" fmla="*/ 2079759 w 3619883"/>
                <a:gd name="connsiteY32" fmla="*/ 4275461 h 4275461"/>
                <a:gd name="connsiteX33" fmla="*/ 1824703 w 3619883"/>
                <a:gd name="connsiteY33" fmla="*/ 4275461 h 4275461"/>
                <a:gd name="connsiteX34" fmla="*/ 1834468 w 3619883"/>
                <a:gd name="connsiteY34" fmla="*/ 4128157 h 4275461"/>
                <a:gd name="connsiteX35" fmla="*/ 1893894 w 3619883"/>
                <a:gd name="connsiteY35" fmla="*/ 4128157 h 4275461"/>
                <a:gd name="connsiteX36" fmla="*/ 1893894 w 3619883"/>
                <a:gd name="connsiteY36" fmla="*/ 3951392 h 4275461"/>
                <a:gd name="connsiteX37" fmla="*/ 1716110 w 3619883"/>
                <a:gd name="connsiteY37" fmla="*/ 3951392 h 4275461"/>
                <a:gd name="connsiteX38" fmla="*/ 1716110 w 3619883"/>
                <a:gd name="connsiteY38" fmla="*/ 4006431 h 4275461"/>
                <a:gd name="connsiteX39" fmla="*/ 1703447 w 3619883"/>
                <a:gd name="connsiteY39" fmla="*/ 4007960 h 4275461"/>
                <a:gd name="connsiteX40" fmla="*/ 1716110 w 3619883"/>
                <a:gd name="connsiteY40" fmla="*/ 4044284 h 4275461"/>
                <a:gd name="connsiteX41" fmla="*/ 1716110 w 3619883"/>
                <a:gd name="connsiteY41" fmla="*/ 4128157 h 4275461"/>
                <a:gd name="connsiteX42" fmla="*/ 1745346 w 3619883"/>
                <a:gd name="connsiteY42" fmla="*/ 4128157 h 4275461"/>
                <a:gd name="connsiteX43" fmla="*/ 1796694 w 3619883"/>
                <a:gd name="connsiteY43" fmla="*/ 4275461 h 4275461"/>
                <a:gd name="connsiteX44" fmla="*/ 1558844 w 3619883"/>
                <a:gd name="connsiteY44" fmla="*/ 4275461 h 4275461"/>
                <a:gd name="connsiteX45" fmla="*/ 1517252 w 3619883"/>
                <a:gd name="connsiteY45" fmla="*/ 4128157 h 4275461"/>
                <a:gd name="connsiteX46" fmla="*/ 1582936 w 3619883"/>
                <a:gd name="connsiteY46" fmla="*/ 4128157 h 4275461"/>
                <a:gd name="connsiteX47" fmla="*/ 1582936 w 3619883"/>
                <a:gd name="connsiteY47" fmla="*/ 3951392 h 4275461"/>
                <a:gd name="connsiteX48" fmla="*/ 1405151 w 3619883"/>
                <a:gd name="connsiteY48" fmla="*/ 3951392 h 4275461"/>
                <a:gd name="connsiteX49" fmla="*/ 1405151 w 3619883"/>
                <a:gd name="connsiteY49" fmla="*/ 4128157 h 4275461"/>
                <a:gd name="connsiteX50" fmla="*/ 1468988 w 3619883"/>
                <a:gd name="connsiteY50" fmla="*/ 4128157 h 4275461"/>
                <a:gd name="connsiteX51" fmla="*/ 1427396 w 3619883"/>
                <a:gd name="connsiteY51" fmla="*/ 4275461 h 4275461"/>
                <a:gd name="connsiteX52" fmla="*/ 1210751 w 3619883"/>
                <a:gd name="connsiteY52" fmla="*/ 4275461 h 4275461"/>
                <a:gd name="connsiteX53" fmla="*/ 1210751 w 3619883"/>
                <a:gd name="connsiteY53" fmla="*/ 4128157 h 4275461"/>
                <a:gd name="connsiteX54" fmla="*/ 1271978 w 3619883"/>
                <a:gd name="connsiteY54" fmla="*/ 4128157 h 4275461"/>
                <a:gd name="connsiteX55" fmla="*/ 1271978 w 3619883"/>
                <a:gd name="connsiteY55" fmla="*/ 3951392 h 4275461"/>
                <a:gd name="connsiteX56" fmla="*/ 1094193 w 3619883"/>
                <a:gd name="connsiteY56" fmla="*/ 3951392 h 4275461"/>
                <a:gd name="connsiteX57" fmla="*/ 1094193 w 3619883"/>
                <a:gd name="connsiteY57" fmla="*/ 4128157 h 4275461"/>
                <a:gd name="connsiteX58" fmla="*/ 1140354 w 3619883"/>
                <a:gd name="connsiteY58" fmla="*/ 4128157 h 4275461"/>
                <a:gd name="connsiteX59" fmla="*/ 1140354 w 3619883"/>
                <a:gd name="connsiteY59" fmla="*/ 4275461 h 4275461"/>
                <a:gd name="connsiteX60" fmla="*/ 953807 w 3619883"/>
                <a:gd name="connsiteY60" fmla="*/ 4275461 h 4275461"/>
                <a:gd name="connsiteX61" fmla="*/ 912215 w 3619883"/>
                <a:gd name="connsiteY61" fmla="*/ 4128157 h 4275461"/>
                <a:gd name="connsiteX62" fmla="*/ 961020 w 3619883"/>
                <a:gd name="connsiteY62" fmla="*/ 4128157 h 4275461"/>
                <a:gd name="connsiteX63" fmla="*/ 961020 w 3619883"/>
                <a:gd name="connsiteY63" fmla="*/ 3951392 h 4275461"/>
                <a:gd name="connsiteX64" fmla="*/ 783235 w 3619883"/>
                <a:gd name="connsiteY64" fmla="*/ 3951392 h 4275461"/>
                <a:gd name="connsiteX65" fmla="*/ 783235 w 3619883"/>
                <a:gd name="connsiteY65" fmla="*/ 4128157 h 4275461"/>
                <a:gd name="connsiteX66" fmla="*/ 871024 w 3619883"/>
                <a:gd name="connsiteY66" fmla="*/ 4128157 h 4275461"/>
                <a:gd name="connsiteX67" fmla="*/ 829432 w 3619883"/>
                <a:gd name="connsiteY67" fmla="*/ 4275461 h 4275461"/>
                <a:gd name="connsiteX68" fmla="*/ 611484 w 3619883"/>
                <a:gd name="connsiteY68" fmla="*/ 4275461 h 4275461"/>
                <a:gd name="connsiteX69" fmla="*/ 621247 w 3619883"/>
                <a:gd name="connsiteY69" fmla="*/ 4128157 h 4275461"/>
                <a:gd name="connsiteX70" fmla="*/ 650062 w 3619883"/>
                <a:gd name="connsiteY70" fmla="*/ 4128157 h 4275461"/>
                <a:gd name="connsiteX71" fmla="*/ 650062 w 3619883"/>
                <a:gd name="connsiteY71" fmla="*/ 3951392 h 4275461"/>
                <a:gd name="connsiteX72" fmla="*/ 472277 w 3619883"/>
                <a:gd name="connsiteY72" fmla="*/ 3951392 h 4275461"/>
                <a:gd name="connsiteX73" fmla="*/ 472277 w 3619883"/>
                <a:gd name="connsiteY73" fmla="*/ 4128157 h 4275461"/>
                <a:gd name="connsiteX74" fmla="*/ 522650 w 3619883"/>
                <a:gd name="connsiteY74" fmla="*/ 4128157 h 4275461"/>
                <a:gd name="connsiteX75" fmla="*/ 573998 w 3619883"/>
                <a:gd name="connsiteY75" fmla="*/ 4275461 h 4275461"/>
                <a:gd name="connsiteX76" fmla="*/ 336164 w 3619883"/>
                <a:gd name="connsiteY76" fmla="*/ 4275461 h 4275461"/>
                <a:gd name="connsiteX77" fmla="*/ 294572 w 3619883"/>
                <a:gd name="connsiteY77" fmla="*/ 4128157 h 4275461"/>
                <a:gd name="connsiteX78" fmla="*/ 339106 w 3619883"/>
                <a:gd name="connsiteY78" fmla="*/ 4128157 h 4275461"/>
                <a:gd name="connsiteX79" fmla="*/ 339106 w 3619883"/>
                <a:gd name="connsiteY79" fmla="*/ 3951392 h 4275461"/>
                <a:gd name="connsiteX80" fmla="*/ 161321 w 3619883"/>
                <a:gd name="connsiteY80" fmla="*/ 3951392 h 4275461"/>
                <a:gd name="connsiteX81" fmla="*/ 161321 w 3619883"/>
                <a:gd name="connsiteY81" fmla="*/ 4128157 h 4275461"/>
                <a:gd name="connsiteX82" fmla="*/ 230914 w 3619883"/>
                <a:gd name="connsiteY82" fmla="*/ 4128157 h 4275461"/>
                <a:gd name="connsiteX83" fmla="*/ 189322 w 3619883"/>
                <a:gd name="connsiteY83" fmla="*/ 4275461 h 4275461"/>
                <a:gd name="connsiteX84" fmla="*/ 0 w 3619883"/>
                <a:gd name="connsiteY84" fmla="*/ 4275461 h 4275461"/>
                <a:gd name="connsiteX85" fmla="*/ 0 w 3619883"/>
                <a:gd name="connsiteY85" fmla="*/ 42229 h 4275461"/>
                <a:gd name="connsiteX86" fmla="*/ 42464 w 3619883"/>
                <a:gd name="connsiteY86" fmla="*/ 40518 h 4275461"/>
                <a:gd name="connsiteX87" fmla="*/ 137733 w 3619883"/>
                <a:gd name="connsiteY87" fmla="*/ 35355 h 4275461"/>
                <a:gd name="connsiteX88" fmla="*/ 270565 w 3619883"/>
                <a:gd name="connsiteY88" fmla="*/ 29759 h 4275461"/>
                <a:gd name="connsiteX89" fmla="*/ 479734 w 3619883"/>
                <a:gd name="connsiteY89" fmla="*/ 45455 h 4275461"/>
                <a:gd name="connsiteX90" fmla="*/ 524103 w 3619883"/>
                <a:gd name="connsiteY90" fmla="*/ 41625 h 4275461"/>
                <a:gd name="connsiteX91" fmla="*/ 624416 w 3619883"/>
                <a:gd name="connsiteY91" fmla="*/ 22696 h 4275461"/>
                <a:gd name="connsiteX92" fmla="*/ 657762 w 3619883"/>
                <a:gd name="connsiteY92" fmla="*/ 18351 h 4275461"/>
                <a:gd name="connsiteX93" fmla="*/ 690557 w 3619883"/>
                <a:gd name="connsiteY93" fmla="*/ 25792 h 4275461"/>
                <a:gd name="connsiteX94" fmla="*/ 745123 w 3619883"/>
                <a:gd name="connsiteY94" fmla="*/ 40157 h 4275461"/>
                <a:gd name="connsiteX95" fmla="*/ 789493 w 3619883"/>
                <a:gd name="connsiteY95" fmla="*/ 36327 h 4275461"/>
                <a:gd name="connsiteX96" fmla="*/ 854255 w 3619883"/>
                <a:gd name="connsiteY96" fmla="*/ 68887 h 4275461"/>
                <a:gd name="connsiteX97" fmla="*/ 897520 w 3619883"/>
                <a:gd name="connsiteY97" fmla="*/ 88629 h 4275461"/>
                <a:gd name="connsiteX98" fmla="*/ 940510 w 3619883"/>
                <a:gd name="connsiteY98" fmla="*/ 114265 h 4275461"/>
                <a:gd name="connsiteX99" fmla="*/ 1082712 w 3619883"/>
                <a:gd name="connsiteY99" fmla="*/ 144543 h 4275461"/>
                <a:gd name="connsiteX100" fmla="*/ 1205348 w 3619883"/>
                <a:gd name="connsiteY100" fmla="*/ 120753 h 4275461"/>
                <a:gd name="connsiteX101" fmla="*/ 1271764 w 3619883"/>
                <a:gd name="connsiteY101" fmla="*/ 117956 h 4275461"/>
                <a:gd name="connsiteX102" fmla="*/ 1315583 w 3619883"/>
                <a:gd name="connsiteY102" fmla="*/ 125912 h 4275461"/>
                <a:gd name="connsiteX103" fmla="*/ 1359125 w 3619883"/>
                <a:gd name="connsiteY103" fmla="*/ 139761 h 4275461"/>
                <a:gd name="connsiteX104" fmla="*/ 1391919 w 3619883"/>
                <a:gd name="connsiteY104" fmla="*/ 147202 h 4275461"/>
                <a:gd name="connsiteX105" fmla="*/ 1436563 w 3619883"/>
                <a:gd name="connsiteY105" fmla="*/ 137480 h 4275461"/>
                <a:gd name="connsiteX106" fmla="*/ 1471566 w 3619883"/>
                <a:gd name="connsiteY106" fmla="*/ 97777 h 4275461"/>
                <a:gd name="connsiteX107" fmla="*/ 1505739 w 3619883"/>
                <a:gd name="connsiteY107" fmla="*/ 75753 h 4275461"/>
                <a:gd name="connsiteX108" fmla="*/ 1590891 w 3619883"/>
                <a:gd name="connsiteY108" fmla="*/ 144702 h 4275461"/>
                <a:gd name="connsiteX109" fmla="*/ 1625616 w 3619883"/>
                <a:gd name="connsiteY109" fmla="*/ 110893 h 4275461"/>
                <a:gd name="connsiteX110" fmla="*/ 1658964 w 3619883"/>
                <a:gd name="connsiteY110" fmla="*/ 106547 h 4275461"/>
                <a:gd name="connsiteX111" fmla="*/ 1746598 w 3619883"/>
                <a:gd name="connsiteY111" fmla="*/ 122460 h 4275461"/>
                <a:gd name="connsiteX112" fmla="*/ 1811913 w 3619883"/>
                <a:gd name="connsiteY112" fmla="*/ 143234 h 4275461"/>
                <a:gd name="connsiteX113" fmla="*/ 1856557 w 3619883"/>
                <a:gd name="connsiteY113" fmla="*/ 133511 h 4275461"/>
                <a:gd name="connsiteX114" fmla="*/ 2066003 w 3619883"/>
                <a:gd name="connsiteY114" fmla="*/ 143313 h 4275461"/>
                <a:gd name="connsiteX115" fmla="*/ 2177615 w 3619883"/>
                <a:gd name="connsiteY115" fmla="*/ 119007 h 4275461"/>
                <a:gd name="connsiteX116" fmla="*/ 2255883 w 3619883"/>
                <a:gd name="connsiteY116" fmla="*/ 99047 h 4275461"/>
                <a:gd name="connsiteX117" fmla="*/ 2344622 w 3619883"/>
                <a:gd name="connsiteY117" fmla="*/ 91388 h 4275461"/>
                <a:gd name="connsiteX118" fmla="*/ 2455682 w 3619883"/>
                <a:gd name="connsiteY118" fmla="*/ 78869 h 4275461"/>
                <a:gd name="connsiteX119" fmla="*/ 2632609 w 3619883"/>
                <a:gd name="connsiteY119" fmla="*/ 75338 h 4275461"/>
                <a:gd name="connsiteX120" fmla="*/ 2742291 w 3619883"/>
                <a:gd name="connsiteY120" fmla="*/ 92282 h 4275461"/>
                <a:gd name="connsiteX121" fmla="*/ 2851974 w 3619883"/>
                <a:gd name="connsiteY121" fmla="*/ 109227 h 4275461"/>
                <a:gd name="connsiteX122" fmla="*/ 2907643 w 3619883"/>
                <a:gd name="connsiteY122" fmla="*/ 100020 h 4275461"/>
                <a:gd name="connsiteX123" fmla="*/ 2944022 w 3619883"/>
                <a:gd name="connsiteY123" fmla="*/ 30853 h 4275461"/>
                <a:gd name="connsiteX124" fmla="*/ 3022289 w 3619883"/>
                <a:gd name="connsiteY124" fmla="*/ 10893 h 4275461"/>
                <a:gd name="connsiteX125" fmla="*/ 3054807 w 3619883"/>
                <a:gd name="connsiteY125" fmla="*/ 24226 h 4275461"/>
                <a:gd name="connsiteX126" fmla="*/ 3141892 w 3619883"/>
                <a:gd name="connsiteY126" fmla="*/ 51925 h 4275461"/>
                <a:gd name="connsiteX127" fmla="*/ 3185711 w 3619883"/>
                <a:gd name="connsiteY127" fmla="*/ 59881 h 4275461"/>
                <a:gd name="connsiteX128" fmla="*/ 3219056 w 3619883"/>
                <a:gd name="connsiteY128" fmla="*/ 55536 h 4275461"/>
                <a:gd name="connsiteX129" fmla="*/ 3263425 w 3619883"/>
                <a:gd name="connsiteY129" fmla="*/ 51706 h 4275461"/>
                <a:gd name="connsiteX130" fmla="*/ 3296219 w 3619883"/>
                <a:gd name="connsiteY130" fmla="*/ 59147 h 4275461"/>
                <a:gd name="connsiteX131" fmla="*/ 3319094 w 3619883"/>
                <a:gd name="connsiteY131" fmla="*/ 42500 h 4275461"/>
                <a:gd name="connsiteX132" fmla="*/ 3420511 w 3619883"/>
                <a:gd name="connsiteY132" fmla="*/ 0 h 4275461"/>
                <a:gd name="connsiteX133" fmla="*/ 3453305 w 3619883"/>
                <a:gd name="connsiteY133" fmla="*/ 7440 h 4275461"/>
                <a:gd name="connsiteX134" fmla="*/ 3496571 w 3619883"/>
                <a:gd name="connsiteY134" fmla="*/ 27182 h 4275461"/>
                <a:gd name="connsiteX135" fmla="*/ 3602117 w 3619883"/>
                <a:gd name="connsiteY135" fmla="*/ 132521 h 4275461"/>
                <a:gd name="connsiteX136" fmla="*/ 3619883 w 3619883"/>
                <a:gd name="connsiteY136" fmla="*/ 140049 h 4275461"/>
                <a:gd name="connsiteX137" fmla="*/ 3619883 w 3619883"/>
                <a:gd name="connsiteY13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96846 w 3619883"/>
                <a:gd name="connsiteY6" fmla="*/ 4128157 h 4275461"/>
                <a:gd name="connsiteX7" fmla="*/ 3014011 w 3619883"/>
                <a:gd name="connsiteY7" fmla="*/ 4275461 h 4275461"/>
                <a:gd name="connsiteX8" fmla="*/ 2761042 w 3619883"/>
                <a:gd name="connsiteY8" fmla="*/ 4275461 h 4275461"/>
                <a:gd name="connsiteX9" fmla="*/ 2761042 w 3619883"/>
                <a:gd name="connsiteY9" fmla="*/ 4128157 h 4275461"/>
                <a:gd name="connsiteX10" fmla="*/ 2826768 w 3619883"/>
                <a:gd name="connsiteY10" fmla="*/ 4128157 h 4275461"/>
                <a:gd name="connsiteX11" fmla="*/ 2826768 w 3619883"/>
                <a:gd name="connsiteY11" fmla="*/ 3951392 h 4275461"/>
                <a:gd name="connsiteX12" fmla="*/ 2648983 w 3619883"/>
                <a:gd name="connsiteY12" fmla="*/ 3951392 h 4275461"/>
                <a:gd name="connsiteX13" fmla="*/ 2648983 w 3619883"/>
                <a:gd name="connsiteY13" fmla="*/ 4128157 h 4275461"/>
                <a:gd name="connsiteX14" fmla="*/ 2690646 w 3619883"/>
                <a:gd name="connsiteY14" fmla="*/ 4128157 h 4275461"/>
                <a:gd name="connsiteX15" fmla="*/ 2690646 w 3619883"/>
                <a:gd name="connsiteY15" fmla="*/ 4275461 h 4275461"/>
                <a:gd name="connsiteX16" fmla="*/ 2511710 w 3619883"/>
                <a:gd name="connsiteY16" fmla="*/ 4275461 h 4275461"/>
                <a:gd name="connsiteX17" fmla="*/ 2454288 w 3619883"/>
                <a:gd name="connsiteY17" fmla="*/ 4128157 h 4275461"/>
                <a:gd name="connsiteX18" fmla="*/ 2515810 w 3619883"/>
                <a:gd name="connsiteY18" fmla="*/ 4128157 h 4275461"/>
                <a:gd name="connsiteX19" fmla="*/ 2515810 w 3619883"/>
                <a:gd name="connsiteY19" fmla="*/ 3951392 h 4275461"/>
                <a:gd name="connsiteX20" fmla="*/ 2338025 w 3619883"/>
                <a:gd name="connsiteY20" fmla="*/ 3951392 h 4275461"/>
                <a:gd name="connsiteX21" fmla="*/ 2338025 w 3619883"/>
                <a:gd name="connsiteY21" fmla="*/ 4128157 h 4275461"/>
                <a:gd name="connsiteX22" fmla="*/ 2395120 w 3619883"/>
                <a:gd name="connsiteY22" fmla="*/ 4128157 h 4275461"/>
                <a:gd name="connsiteX23" fmla="*/ 2337697 w 3619883"/>
                <a:gd name="connsiteY23" fmla="*/ 4275461 h 4275461"/>
                <a:gd name="connsiteX24" fmla="*/ 2150155 w 3619883"/>
                <a:gd name="connsiteY24" fmla="*/ 4275461 h 4275461"/>
                <a:gd name="connsiteX25" fmla="*/ 2150155 w 3619883"/>
                <a:gd name="connsiteY25" fmla="*/ 4128157 h 4275461"/>
                <a:gd name="connsiteX26" fmla="*/ 2204852 w 3619883"/>
                <a:gd name="connsiteY26" fmla="*/ 4128157 h 4275461"/>
                <a:gd name="connsiteX27" fmla="*/ 2204852 w 3619883"/>
                <a:gd name="connsiteY27" fmla="*/ 3951392 h 4275461"/>
                <a:gd name="connsiteX28" fmla="*/ 2027068 w 3619883"/>
                <a:gd name="connsiteY28" fmla="*/ 3951392 h 4275461"/>
                <a:gd name="connsiteX29" fmla="*/ 2027068 w 3619883"/>
                <a:gd name="connsiteY29" fmla="*/ 4128157 h 4275461"/>
                <a:gd name="connsiteX30" fmla="*/ 2079759 w 3619883"/>
                <a:gd name="connsiteY30" fmla="*/ 4128157 h 4275461"/>
                <a:gd name="connsiteX31" fmla="*/ 2079759 w 3619883"/>
                <a:gd name="connsiteY31" fmla="*/ 4275461 h 4275461"/>
                <a:gd name="connsiteX32" fmla="*/ 1824703 w 3619883"/>
                <a:gd name="connsiteY32" fmla="*/ 4275461 h 4275461"/>
                <a:gd name="connsiteX33" fmla="*/ 1834468 w 3619883"/>
                <a:gd name="connsiteY33" fmla="*/ 4128157 h 4275461"/>
                <a:gd name="connsiteX34" fmla="*/ 1893894 w 3619883"/>
                <a:gd name="connsiteY34" fmla="*/ 4128157 h 4275461"/>
                <a:gd name="connsiteX35" fmla="*/ 1893894 w 3619883"/>
                <a:gd name="connsiteY35" fmla="*/ 3951392 h 4275461"/>
                <a:gd name="connsiteX36" fmla="*/ 1716110 w 3619883"/>
                <a:gd name="connsiteY36" fmla="*/ 3951392 h 4275461"/>
                <a:gd name="connsiteX37" fmla="*/ 1716110 w 3619883"/>
                <a:gd name="connsiteY37" fmla="*/ 4006431 h 4275461"/>
                <a:gd name="connsiteX38" fmla="*/ 1703447 w 3619883"/>
                <a:gd name="connsiteY38" fmla="*/ 4007960 h 4275461"/>
                <a:gd name="connsiteX39" fmla="*/ 1716110 w 3619883"/>
                <a:gd name="connsiteY39" fmla="*/ 4044284 h 4275461"/>
                <a:gd name="connsiteX40" fmla="*/ 1716110 w 3619883"/>
                <a:gd name="connsiteY40" fmla="*/ 4128157 h 4275461"/>
                <a:gd name="connsiteX41" fmla="*/ 1745346 w 3619883"/>
                <a:gd name="connsiteY41" fmla="*/ 4128157 h 4275461"/>
                <a:gd name="connsiteX42" fmla="*/ 1796694 w 3619883"/>
                <a:gd name="connsiteY42" fmla="*/ 4275461 h 4275461"/>
                <a:gd name="connsiteX43" fmla="*/ 1558844 w 3619883"/>
                <a:gd name="connsiteY43" fmla="*/ 4275461 h 4275461"/>
                <a:gd name="connsiteX44" fmla="*/ 1517252 w 3619883"/>
                <a:gd name="connsiteY44" fmla="*/ 4128157 h 4275461"/>
                <a:gd name="connsiteX45" fmla="*/ 1582936 w 3619883"/>
                <a:gd name="connsiteY45" fmla="*/ 4128157 h 4275461"/>
                <a:gd name="connsiteX46" fmla="*/ 1582936 w 3619883"/>
                <a:gd name="connsiteY46" fmla="*/ 3951392 h 4275461"/>
                <a:gd name="connsiteX47" fmla="*/ 1405151 w 3619883"/>
                <a:gd name="connsiteY47" fmla="*/ 3951392 h 4275461"/>
                <a:gd name="connsiteX48" fmla="*/ 1405151 w 3619883"/>
                <a:gd name="connsiteY48" fmla="*/ 4128157 h 4275461"/>
                <a:gd name="connsiteX49" fmla="*/ 1468988 w 3619883"/>
                <a:gd name="connsiteY49" fmla="*/ 4128157 h 4275461"/>
                <a:gd name="connsiteX50" fmla="*/ 1427396 w 3619883"/>
                <a:gd name="connsiteY50" fmla="*/ 4275461 h 4275461"/>
                <a:gd name="connsiteX51" fmla="*/ 1210751 w 3619883"/>
                <a:gd name="connsiteY51" fmla="*/ 4275461 h 4275461"/>
                <a:gd name="connsiteX52" fmla="*/ 1210751 w 3619883"/>
                <a:gd name="connsiteY52" fmla="*/ 4128157 h 4275461"/>
                <a:gd name="connsiteX53" fmla="*/ 1271978 w 3619883"/>
                <a:gd name="connsiteY53" fmla="*/ 4128157 h 4275461"/>
                <a:gd name="connsiteX54" fmla="*/ 1271978 w 3619883"/>
                <a:gd name="connsiteY54" fmla="*/ 3951392 h 4275461"/>
                <a:gd name="connsiteX55" fmla="*/ 1094193 w 3619883"/>
                <a:gd name="connsiteY55" fmla="*/ 3951392 h 4275461"/>
                <a:gd name="connsiteX56" fmla="*/ 1094193 w 3619883"/>
                <a:gd name="connsiteY56" fmla="*/ 4128157 h 4275461"/>
                <a:gd name="connsiteX57" fmla="*/ 1140354 w 3619883"/>
                <a:gd name="connsiteY57" fmla="*/ 4128157 h 4275461"/>
                <a:gd name="connsiteX58" fmla="*/ 1140354 w 3619883"/>
                <a:gd name="connsiteY58" fmla="*/ 4275461 h 4275461"/>
                <a:gd name="connsiteX59" fmla="*/ 953807 w 3619883"/>
                <a:gd name="connsiteY59" fmla="*/ 4275461 h 4275461"/>
                <a:gd name="connsiteX60" fmla="*/ 912215 w 3619883"/>
                <a:gd name="connsiteY60" fmla="*/ 4128157 h 4275461"/>
                <a:gd name="connsiteX61" fmla="*/ 961020 w 3619883"/>
                <a:gd name="connsiteY61" fmla="*/ 4128157 h 4275461"/>
                <a:gd name="connsiteX62" fmla="*/ 961020 w 3619883"/>
                <a:gd name="connsiteY62" fmla="*/ 3951392 h 4275461"/>
                <a:gd name="connsiteX63" fmla="*/ 783235 w 3619883"/>
                <a:gd name="connsiteY63" fmla="*/ 3951392 h 4275461"/>
                <a:gd name="connsiteX64" fmla="*/ 783235 w 3619883"/>
                <a:gd name="connsiteY64" fmla="*/ 4128157 h 4275461"/>
                <a:gd name="connsiteX65" fmla="*/ 871024 w 3619883"/>
                <a:gd name="connsiteY65" fmla="*/ 4128157 h 4275461"/>
                <a:gd name="connsiteX66" fmla="*/ 829432 w 3619883"/>
                <a:gd name="connsiteY66" fmla="*/ 4275461 h 4275461"/>
                <a:gd name="connsiteX67" fmla="*/ 611484 w 3619883"/>
                <a:gd name="connsiteY67" fmla="*/ 4275461 h 4275461"/>
                <a:gd name="connsiteX68" fmla="*/ 621247 w 3619883"/>
                <a:gd name="connsiteY68" fmla="*/ 4128157 h 4275461"/>
                <a:gd name="connsiteX69" fmla="*/ 650062 w 3619883"/>
                <a:gd name="connsiteY69" fmla="*/ 4128157 h 4275461"/>
                <a:gd name="connsiteX70" fmla="*/ 650062 w 3619883"/>
                <a:gd name="connsiteY70" fmla="*/ 3951392 h 4275461"/>
                <a:gd name="connsiteX71" fmla="*/ 472277 w 3619883"/>
                <a:gd name="connsiteY71" fmla="*/ 3951392 h 4275461"/>
                <a:gd name="connsiteX72" fmla="*/ 472277 w 3619883"/>
                <a:gd name="connsiteY72" fmla="*/ 4128157 h 4275461"/>
                <a:gd name="connsiteX73" fmla="*/ 522650 w 3619883"/>
                <a:gd name="connsiteY73" fmla="*/ 4128157 h 4275461"/>
                <a:gd name="connsiteX74" fmla="*/ 573998 w 3619883"/>
                <a:gd name="connsiteY74" fmla="*/ 4275461 h 4275461"/>
                <a:gd name="connsiteX75" fmla="*/ 336164 w 3619883"/>
                <a:gd name="connsiteY75" fmla="*/ 4275461 h 4275461"/>
                <a:gd name="connsiteX76" fmla="*/ 294572 w 3619883"/>
                <a:gd name="connsiteY76" fmla="*/ 4128157 h 4275461"/>
                <a:gd name="connsiteX77" fmla="*/ 339106 w 3619883"/>
                <a:gd name="connsiteY77" fmla="*/ 4128157 h 4275461"/>
                <a:gd name="connsiteX78" fmla="*/ 339106 w 3619883"/>
                <a:gd name="connsiteY78" fmla="*/ 3951392 h 4275461"/>
                <a:gd name="connsiteX79" fmla="*/ 161321 w 3619883"/>
                <a:gd name="connsiteY79" fmla="*/ 3951392 h 4275461"/>
                <a:gd name="connsiteX80" fmla="*/ 161321 w 3619883"/>
                <a:gd name="connsiteY80" fmla="*/ 4128157 h 4275461"/>
                <a:gd name="connsiteX81" fmla="*/ 230914 w 3619883"/>
                <a:gd name="connsiteY81" fmla="*/ 4128157 h 4275461"/>
                <a:gd name="connsiteX82" fmla="*/ 189322 w 3619883"/>
                <a:gd name="connsiteY82" fmla="*/ 4275461 h 4275461"/>
                <a:gd name="connsiteX83" fmla="*/ 0 w 3619883"/>
                <a:gd name="connsiteY83" fmla="*/ 4275461 h 4275461"/>
                <a:gd name="connsiteX84" fmla="*/ 0 w 3619883"/>
                <a:gd name="connsiteY84" fmla="*/ 42229 h 4275461"/>
                <a:gd name="connsiteX85" fmla="*/ 42464 w 3619883"/>
                <a:gd name="connsiteY85" fmla="*/ 40518 h 4275461"/>
                <a:gd name="connsiteX86" fmla="*/ 137733 w 3619883"/>
                <a:gd name="connsiteY86" fmla="*/ 35355 h 4275461"/>
                <a:gd name="connsiteX87" fmla="*/ 270565 w 3619883"/>
                <a:gd name="connsiteY87" fmla="*/ 29759 h 4275461"/>
                <a:gd name="connsiteX88" fmla="*/ 479734 w 3619883"/>
                <a:gd name="connsiteY88" fmla="*/ 45455 h 4275461"/>
                <a:gd name="connsiteX89" fmla="*/ 524103 w 3619883"/>
                <a:gd name="connsiteY89" fmla="*/ 41625 h 4275461"/>
                <a:gd name="connsiteX90" fmla="*/ 624416 w 3619883"/>
                <a:gd name="connsiteY90" fmla="*/ 22696 h 4275461"/>
                <a:gd name="connsiteX91" fmla="*/ 657762 w 3619883"/>
                <a:gd name="connsiteY91" fmla="*/ 18351 h 4275461"/>
                <a:gd name="connsiteX92" fmla="*/ 690557 w 3619883"/>
                <a:gd name="connsiteY92" fmla="*/ 25792 h 4275461"/>
                <a:gd name="connsiteX93" fmla="*/ 745123 w 3619883"/>
                <a:gd name="connsiteY93" fmla="*/ 40157 h 4275461"/>
                <a:gd name="connsiteX94" fmla="*/ 789493 w 3619883"/>
                <a:gd name="connsiteY94" fmla="*/ 36327 h 4275461"/>
                <a:gd name="connsiteX95" fmla="*/ 854255 w 3619883"/>
                <a:gd name="connsiteY95" fmla="*/ 68887 h 4275461"/>
                <a:gd name="connsiteX96" fmla="*/ 897520 w 3619883"/>
                <a:gd name="connsiteY96" fmla="*/ 88629 h 4275461"/>
                <a:gd name="connsiteX97" fmla="*/ 940510 w 3619883"/>
                <a:gd name="connsiteY97" fmla="*/ 114265 h 4275461"/>
                <a:gd name="connsiteX98" fmla="*/ 1082712 w 3619883"/>
                <a:gd name="connsiteY98" fmla="*/ 144543 h 4275461"/>
                <a:gd name="connsiteX99" fmla="*/ 1205348 w 3619883"/>
                <a:gd name="connsiteY99" fmla="*/ 120753 h 4275461"/>
                <a:gd name="connsiteX100" fmla="*/ 1271764 w 3619883"/>
                <a:gd name="connsiteY100" fmla="*/ 117956 h 4275461"/>
                <a:gd name="connsiteX101" fmla="*/ 1315583 w 3619883"/>
                <a:gd name="connsiteY101" fmla="*/ 125912 h 4275461"/>
                <a:gd name="connsiteX102" fmla="*/ 1359125 w 3619883"/>
                <a:gd name="connsiteY102" fmla="*/ 139761 h 4275461"/>
                <a:gd name="connsiteX103" fmla="*/ 1391919 w 3619883"/>
                <a:gd name="connsiteY103" fmla="*/ 147202 h 4275461"/>
                <a:gd name="connsiteX104" fmla="*/ 1436563 w 3619883"/>
                <a:gd name="connsiteY104" fmla="*/ 137480 h 4275461"/>
                <a:gd name="connsiteX105" fmla="*/ 1471566 w 3619883"/>
                <a:gd name="connsiteY105" fmla="*/ 97777 h 4275461"/>
                <a:gd name="connsiteX106" fmla="*/ 1505739 w 3619883"/>
                <a:gd name="connsiteY106" fmla="*/ 75753 h 4275461"/>
                <a:gd name="connsiteX107" fmla="*/ 1590891 w 3619883"/>
                <a:gd name="connsiteY107" fmla="*/ 144702 h 4275461"/>
                <a:gd name="connsiteX108" fmla="*/ 1625616 w 3619883"/>
                <a:gd name="connsiteY108" fmla="*/ 110893 h 4275461"/>
                <a:gd name="connsiteX109" fmla="*/ 1658964 w 3619883"/>
                <a:gd name="connsiteY109" fmla="*/ 106547 h 4275461"/>
                <a:gd name="connsiteX110" fmla="*/ 1746598 w 3619883"/>
                <a:gd name="connsiteY110" fmla="*/ 122460 h 4275461"/>
                <a:gd name="connsiteX111" fmla="*/ 1811913 w 3619883"/>
                <a:gd name="connsiteY111" fmla="*/ 143234 h 4275461"/>
                <a:gd name="connsiteX112" fmla="*/ 1856557 w 3619883"/>
                <a:gd name="connsiteY112" fmla="*/ 133511 h 4275461"/>
                <a:gd name="connsiteX113" fmla="*/ 2066003 w 3619883"/>
                <a:gd name="connsiteY113" fmla="*/ 143313 h 4275461"/>
                <a:gd name="connsiteX114" fmla="*/ 2177615 w 3619883"/>
                <a:gd name="connsiteY114" fmla="*/ 119007 h 4275461"/>
                <a:gd name="connsiteX115" fmla="*/ 2255883 w 3619883"/>
                <a:gd name="connsiteY115" fmla="*/ 99047 h 4275461"/>
                <a:gd name="connsiteX116" fmla="*/ 2344622 w 3619883"/>
                <a:gd name="connsiteY116" fmla="*/ 91388 h 4275461"/>
                <a:gd name="connsiteX117" fmla="*/ 2455682 w 3619883"/>
                <a:gd name="connsiteY117" fmla="*/ 78869 h 4275461"/>
                <a:gd name="connsiteX118" fmla="*/ 2632609 w 3619883"/>
                <a:gd name="connsiteY118" fmla="*/ 75338 h 4275461"/>
                <a:gd name="connsiteX119" fmla="*/ 2742291 w 3619883"/>
                <a:gd name="connsiteY119" fmla="*/ 92282 h 4275461"/>
                <a:gd name="connsiteX120" fmla="*/ 2851974 w 3619883"/>
                <a:gd name="connsiteY120" fmla="*/ 109227 h 4275461"/>
                <a:gd name="connsiteX121" fmla="*/ 2907643 w 3619883"/>
                <a:gd name="connsiteY121" fmla="*/ 100020 h 4275461"/>
                <a:gd name="connsiteX122" fmla="*/ 2944022 w 3619883"/>
                <a:gd name="connsiteY122" fmla="*/ 30853 h 4275461"/>
                <a:gd name="connsiteX123" fmla="*/ 3022289 w 3619883"/>
                <a:gd name="connsiteY123" fmla="*/ 10893 h 4275461"/>
                <a:gd name="connsiteX124" fmla="*/ 3054807 w 3619883"/>
                <a:gd name="connsiteY124" fmla="*/ 24226 h 4275461"/>
                <a:gd name="connsiteX125" fmla="*/ 3141892 w 3619883"/>
                <a:gd name="connsiteY125" fmla="*/ 51925 h 4275461"/>
                <a:gd name="connsiteX126" fmla="*/ 3185711 w 3619883"/>
                <a:gd name="connsiteY126" fmla="*/ 59881 h 4275461"/>
                <a:gd name="connsiteX127" fmla="*/ 3219056 w 3619883"/>
                <a:gd name="connsiteY127" fmla="*/ 55536 h 4275461"/>
                <a:gd name="connsiteX128" fmla="*/ 3263425 w 3619883"/>
                <a:gd name="connsiteY128" fmla="*/ 51706 h 4275461"/>
                <a:gd name="connsiteX129" fmla="*/ 3296219 w 3619883"/>
                <a:gd name="connsiteY129" fmla="*/ 59147 h 4275461"/>
                <a:gd name="connsiteX130" fmla="*/ 3319094 w 3619883"/>
                <a:gd name="connsiteY130" fmla="*/ 42500 h 4275461"/>
                <a:gd name="connsiteX131" fmla="*/ 3420511 w 3619883"/>
                <a:gd name="connsiteY131" fmla="*/ 0 h 4275461"/>
                <a:gd name="connsiteX132" fmla="*/ 3453305 w 3619883"/>
                <a:gd name="connsiteY132" fmla="*/ 7440 h 4275461"/>
                <a:gd name="connsiteX133" fmla="*/ 3496571 w 3619883"/>
                <a:gd name="connsiteY133" fmla="*/ 27182 h 4275461"/>
                <a:gd name="connsiteX134" fmla="*/ 3602117 w 3619883"/>
                <a:gd name="connsiteY134" fmla="*/ 132521 h 4275461"/>
                <a:gd name="connsiteX135" fmla="*/ 3619883 w 3619883"/>
                <a:gd name="connsiteY135" fmla="*/ 140049 h 4275461"/>
                <a:gd name="connsiteX136" fmla="*/ 3619883 w 3619883"/>
                <a:gd name="connsiteY13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3014011 w 3619883"/>
                <a:gd name="connsiteY6" fmla="*/ 4275461 h 4275461"/>
                <a:gd name="connsiteX7" fmla="*/ 2761042 w 3619883"/>
                <a:gd name="connsiteY7" fmla="*/ 4275461 h 4275461"/>
                <a:gd name="connsiteX8" fmla="*/ 2761042 w 3619883"/>
                <a:gd name="connsiteY8" fmla="*/ 4128157 h 4275461"/>
                <a:gd name="connsiteX9" fmla="*/ 2826768 w 3619883"/>
                <a:gd name="connsiteY9" fmla="*/ 4128157 h 4275461"/>
                <a:gd name="connsiteX10" fmla="*/ 2826768 w 3619883"/>
                <a:gd name="connsiteY10" fmla="*/ 3951392 h 4275461"/>
                <a:gd name="connsiteX11" fmla="*/ 2648983 w 3619883"/>
                <a:gd name="connsiteY11" fmla="*/ 3951392 h 4275461"/>
                <a:gd name="connsiteX12" fmla="*/ 2648983 w 3619883"/>
                <a:gd name="connsiteY12" fmla="*/ 4128157 h 4275461"/>
                <a:gd name="connsiteX13" fmla="*/ 2690646 w 3619883"/>
                <a:gd name="connsiteY13" fmla="*/ 4128157 h 4275461"/>
                <a:gd name="connsiteX14" fmla="*/ 2690646 w 3619883"/>
                <a:gd name="connsiteY14" fmla="*/ 4275461 h 4275461"/>
                <a:gd name="connsiteX15" fmla="*/ 2511710 w 3619883"/>
                <a:gd name="connsiteY15" fmla="*/ 4275461 h 4275461"/>
                <a:gd name="connsiteX16" fmla="*/ 2454288 w 3619883"/>
                <a:gd name="connsiteY16" fmla="*/ 4128157 h 4275461"/>
                <a:gd name="connsiteX17" fmla="*/ 2515810 w 3619883"/>
                <a:gd name="connsiteY17" fmla="*/ 4128157 h 4275461"/>
                <a:gd name="connsiteX18" fmla="*/ 2515810 w 3619883"/>
                <a:gd name="connsiteY18" fmla="*/ 3951392 h 4275461"/>
                <a:gd name="connsiteX19" fmla="*/ 2338025 w 3619883"/>
                <a:gd name="connsiteY19" fmla="*/ 3951392 h 4275461"/>
                <a:gd name="connsiteX20" fmla="*/ 2338025 w 3619883"/>
                <a:gd name="connsiteY20" fmla="*/ 4128157 h 4275461"/>
                <a:gd name="connsiteX21" fmla="*/ 2395120 w 3619883"/>
                <a:gd name="connsiteY21" fmla="*/ 4128157 h 4275461"/>
                <a:gd name="connsiteX22" fmla="*/ 2337697 w 3619883"/>
                <a:gd name="connsiteY22" fmla="*/ 4275461 h 4275461"/>
                <a:gd name="connsiteX23" fmla="*/ 2150155 w 3619883"/>
                <a:gd name="connsiteY23" fmla="*/ 4275461 h 4275461"/>
                <a:gd name="connsiteX24" fmla="*/ 2150155 w 3619883"/>
                <a:gd name="connsiteY24" fmla="*/ 4128157 h 4275461"/>
                <a:gd name="connsiteX25" fmla="*/ 2204852 w 3619883"/>
                <a:gd name="connsiteY25" fmla="*/ 4128157 h 4275461"/>
                <a:gd name="connsiteX26" fmla="*/ 2204852 w 3619883"/>
                <a:gd name="connsiteY26" fmla="*/ 3951392 h 4275461"/>
                <a:gd name="connsiteX27" fmla="*/ 2027068 w 3619883"/>
                <a:gd name="connsiteY27" fmla="*/ 3951392 h 4275461"/>
                <a:gd name="connsiteX28" fmla="*/ 2027068 w 3619883"/>
                <a:gd name="connsiteY28" fmla="*/ 4128157 h 4275461"/>
                <a:gd name="connsiteX29" fmla="*/ 2079759 w 3619883"/>
                <a:gd name="connsiteY29" fmla="*/ 4128157 h 4275461"/>
                <a:gd name="connsiteX30" fmla="*/ 2079759 w 3619883"/>
                <a:gd name="connsiteY30" fmla="*/ 4275461 h 4275461"/>
                <a:gd name="connsiteX31" fmla="*/ 1824703 w 3619883"/>
                <a:gd name="connsiteY31" fmla="*/ 4275461 h 4275461"/>
                <a:gd name="connsiteX32" fmla="*/ 1834468 w 3619883"/>
                <a:gd name="connsiteY32" fmla="*/ 4128157 h 4275461"/>
                <a:gd name="connsiteX33" fmla="*/ 1893894 w 3619883"/>
                <a:gd name="connsiteY33" fmla="*/ 4128157 h 4275461"/>
                <a:gd name="connsiteX34" fmla="*/ 1893894 w 3619883"/>
                <a:gd name="connsiteY34" fmla="*/ 3951392 h 4275461"/>
                <a:gd name="connsiteX35" fmla="*/ 1716110 w 3619883"/>
                <a:gd name="connsiteY35" fmla="*/ 3951392 h 4275461"/>
                <a:gd name="connsiteX36" fmla="*/ 1716110 w 3619883"/>
                <a:gd name="connsiteY36" fmla="*/ 4006431 h 4275461"/>
                <a:gd name="connsiteX37" fmla="*/ 1703447 w 3619883"/>
                <a:gd name="connsiteY37" fmla="*/ 4007960 h 4275461"/>
                <a:gd name="connsiteX38" fmla="*/ 1716110 w 3619883"/>
                <a:gd name="connsiteY38" fmla="*/ 4044284 h 4275461"/>
                <a:gd name="connsiteX39" fmla="*/ 1716110 w 3619883"/>
                <a:gd name="connsiteY39" fmla="*/ 4128157 h 4275461"/>
                <a:gd name="connsiteX40" fmla="*/ 1745346 w 3619883"/>
                <a:gd name="connsiteY40" fmla="*/ 4128157 h 4275461"/>
                <a:gd name="connsiteX41" fmla="*/ 1796694 w 3619883"/>
                <a:gd name="connsiteY41" fmla="*/ 4275461 h 4275461"/>
                <a:gd name="connsiteX42" fmla="*/ 1558844 w 3619883"/>
                <a:gd name="connsiteY42" fmla="*/ 4275461 h 4275461"/>
                <a:gd name="connsiteX43" fmla="*/ 1517252 w 3619883"/>
                <a:gd name="connsiteY43" fmla="*/ 4128157 h 4275461"/>
                <a:gd name="connsiteX44" fmla="*/ 1582936 w 3619883"/>
                <a:gd name="connsiteY44" fmla="*/ 4128157 h 4275461"/>
                <a:gd name="connsiteX45" fmla="*/ 1582936 w 3619883"/>
                <a:gd name="connsiteY45" fmla="*/ 3951392 h 4275461"/>
                <a:gd name="connsiteX46" fmla="*/ 1405151 w 3619883"/>
                <a:gd name="connsiteY46" fmla="*/ 3951392 h 4275461"/>
                <a:gd name="connsiteX47" fmla="*/ 1405151 w 3619883"/>
                <a:gd name="connsiteY47" fmla="*/ 4128157 h 4275461"/>
                <a:gd name="connsiteX48" fmla="*/ 1468988 w 3619883"/>
                <a:gd name="connsiteY48" fmla="*/ 4128157 h 4275461"/>
                <a:gd name="connsiteX49" fmla="*/ 1427396 w 3619883"/>
                <a:gd name="connsiteY49" fmla="*/ 4275461 h 4275461"/>
                <a:gd name="connsiteX50" fmla="*/ 1210751 w 3619883"/>
                <a:gd name="connsiteY50" fmla="*/ 4275461 h 4275461"/>
                <a:gd name="connsiteX51" fmla="*/ 1210751 w 3619883"/>
                <a:gd name="connsiteY51" fmla="*/ 4128157 h 4275461"/>
                <a:gd name="connsiteX52" fmla="*/ 1271978 w 3619883"/>
                <a:gd name="connsiteY52" fmla="*/ 4128157 h 4275461"/>
                <a:gd name="connsiteX53" fmla="*/ 1271978 w 3619883"/>
                <a:gd name="connsiteY53" fmla="*/ 3951392 h 4275461"/>
                <a:gd name="connsiteX54" fmla="*/ 1094193 w 3619883"/>
                <a:gd name="connsiteY54" fmla="*/ 3951392 h 4275461"/>
                <a:gd name="connsiteX55" fmla="*/ 1094193 w 3619883"/>
                <a:gd name="connsiteY55" fmla="*/ 4128157 h 4275461"/>
                <a:gd name="connsiteX56" fmla="*/ 1140354 w 3619883"/>
                <a:gd name="connsiteY56" fmla="*/ 4128157 h 4275461"/>
                <a:gd name="connsiteX57" fmla="*/ 1140354 w 3619883"/>
                <a:gd name="connsiteY57" fmla="*/ 4275461 h 4275461"/>
                <a:gd name="connsiteX58" fmla="*/ 953807 w 3619883"/>
                <a:gd name="connsiteY58" fmla="*/ 4275461 h 4275461"/>
                <a:gd name="connsiteX59" fmla="*/ 912215 w 3619883"/>
                <a:gd name="connsiteY59" fmla="*/ 4128157 h 4275461"/>
                <a:gd name="connsiteX60" fmla="*/ 961020 w 3619883"/>
                <a:gd name="connsiteY60" fmla="*/ 4128157 h 4275461"/>
                <a:gd name="connsiteX61" fmla="*/ 961020 w 3619883"/>
                <a:gd name="connsiteY61" fmla="*/ 3951392 h 4275461"/>
                <a:gd name="connsiteX62" fmla="*/ 783235 w 3619883"/>
                <a:gd name="connsiteY62" fmla="*/ 3951392 h 4275461"/>
                <a:gd name="connsiteX63" fmla="*/ 783235 w 3619883"/>
                <a:gd name="connsiteY63" fmla="*/ 4128157 h 4275461"/>
                <a:gd name="connsiteX64" fmla="*/ 871024 w 3619883"/>
                <a:gd name="connsiteY64" fmla="*/ 4128157 h 4275461"/>
                <a:gd name="connsiteX65" fmla="*/ 829432 w 3619883"/>
                <a:gd name="connsiteY65" fmla="*/ 4275461 h 4275461"/>
                <a:gd name="connsiteX66" fmla="*/ 611484 w 3619883"/>
                <a:gd name="connsiteY66" fmla="*/ 4275461 h 4275461"/>
                <a:gd name="connsiteX67" fmla="*/ 621247 w 3619883"/>
                <a:gd name="connsiteY67" fmla="*/ 4128157 h 4275461"/>
                <a:gd name="connsiteX68" fmla="*/ 650062 w 3619883"/>
                <a:gd name="connsiteY68" fmla="*/ 4128157 h 4275461"/>
                <a:gd name="connsiteX69" fmla="*/ 650062 w 3619883"/>
                <a:gd name="connsiteY69" fmla="*/ 3951392 h 4275461"/>
                <a:gd name="connsiteX70" fmla="*/ 472277 w 3619883"/>
                <a:gd name="connsiteY70" fmla="*/ 3951392 h 4275461"/>
                <a:gd name="connsiteX71" fmla="*/ 472277 w 3619883"/>
                <a:gd name="connsiteY71" fmla="*/ 4128157 h 4275461"/>
                <a:gd name="connsiteX72" fmla="*/ 522650 w 3619883"/>
                <a:gd name="connsiteY72" fmla="*/ 4128157 h 4275461"/>
                <a:gd name="connsiteX73" fmla="*/ 573998 w 3619883"/>
                <a:gd name="connsiteY73" fmla="*/ 4275461 h 4275461"/>
                <a:gd name="connsiteX74" fmla="*/ 336164 w 3619883"/>
                <a:gd name="connsiteY74" fmla="*/ 4275461 h 4275461"/>
                <a:gd name="connsiteX75" fmla="*/ 294572 w 3619883"/>
                <a:gd name="connsiteY75" fmla="*/ 4128157 h 4275461"/>
                <a:gd name="connsiteX76" fmla="*/ 339106 w 3619883"/>
                <a:gd name="connsiteY76" fmla="*/ 4128157 h 4275461"/>
                <a:gd name="connsiteX77" fmla="*/ 339106 w 3619883"/>
                <a:gd name="connsiteY77" fmla="*/ 3951392 h 4275461"/>
                <a:gd name="connsiteX78" fmla="*/ 161321 w 3619883"/>
                <a:gd name="connsiteY78" fmla="*/ 3951392 h 4275461"/>
                <a:gd name="connsiteX79" fmla="*/ 161321 w 3619883"/>
                <a:gd name="connsiteY79" fmla="*/ 4128157 h 4275461"/>
                <a:gd name="connsiteX80" fmla="*/ 230914 w 3619883"/>
                <a:gd name="connsiteY80" fmla="*/ 4128157 h 4275461"/>
                <a:gd name="connsiteX81" fmla="*/ 189322 w 3619883"/>
                <a:gd name="connsiteY81" fmla="*/ 4275461 h 4275461"/>
                <a:gd name="connsiteX82" fmla="*/ 0 w 3619883"/>
                <a:gd name="connsiteY82" fmla="*/ 4275461 h 4275461"/>
                <a:gd name="connsiteX83" fmla="*/ 0 w 3619883"/>
                <a:gd name="connsiteY83" fmla="*/ 42229 h 4275461"/>
                <a:gd name="connsiteX84" fmla="*/ 42464 w 3619883"/>
                <a:gd name="connsiteY84" fmla="*/ 40518 h 4275461"/>
                <a:gd name="connsiteX85" fmla="*/ 137733 w 3619883"/>
                <a:gd name="connsiteY85" fmla="*/ 35355 h 4275461"/>
                <a:gd name="connsiteX86" fmla="*/ 270565 w 3619883"/>
                <a:gd name="connsiteY86" fmla="*/ 29759 h 4275461"/>
                <a:gd name="connsiteX87" fmla="*/ 479734 w 3619883"/>
                <a:gd name="connsiteY87" fmla="*/ 45455 h 4275461"/>
                <a:gd name="connsiteX88" fmla="*/ 524103 w 3619883"/>
                <a:gd name="connsiteY88" fmla="*/ 41625 h 4275461"/>
                <a:gd name="connsiteX89" fmla="*/ 624416 w 3619883"/>
                <a:gd name="connsiteY89" fmla="*/ 22696 h 4275461"/>
                <a:gd name="connsiteX90" fmla="*/ 657762 w 3619883"/>
                <a:gd name="connsiteY90" fmla="*/ 18351 h 4275461"/>
                <a:gd name="connsiteX91" fmla="*/ 690557 w 3619883"/>
                <a:gd name="connsiteY91" fmla="*/ 25792 h 4275461"/>
                <a:gd name="connsiteX92" fmla="*/ 745123 w 3619883"/>
                <a:gd name="connsiteY92" fmla="*/ 40157 h 4275461"/>
                <a:gd name="connsiteX93" fmla="*/ 789493 w 3619883"/>
                <a:gd name="connsiteY93" fmla="*/ 36327 h 4275461"/>
                <a:gd name="connsiteX94" fmla="*/ 854255 w 3619883"/>
                <a:gd name="connsiteY94" fmla="*/ 68887 h 4275461"/>
                <a:gd name="connsiteX95" fmla="*/ 897520 w 3619883"/>
                <a:gd name="connsiteY95" fmla="*/ 88629 h 4275461"/>
                <a:gd name="connsiteX96" fmla="*/ 940510 w 3619883"/>
                <a:gd name="connsiteY96" fmla="*/ 114265 h 4275461"/>
                <a:gd name="connsiteX97" fmla="*/ 1082712 w 3619883"/>
                <a:gd name="connsiteY97" fmla="*/ 144543 h 4275461"/>
                <a:gd name="connsiteX98" fmla="*/ 1205348 w 3619883"/>
                <a:gd name="connsiteY98" fmla="*/ 120753 h 4275461"/>
                <a:gd name="connsiteX99" fmla="*/ 1271764 w 3619883"/>
                <a:gd name="connsiteY99" fmla="*/ 117956 h 4275461"/>
                <a:gd name="connsiteX100" fmla="*/ 1315583 w 3619883"/>
                <a:gd name="connsiteY100" fmla="*/ 125912 h 4275461"/>
                <a:gd name="connsiteX101" fmla="*/ 1359125 w 3619883"/>
                <a:gd name="connsiteY101" fmla="*/ 139761 h 4275461"/>
                <a:gd name="connsiteX102" fmla="*/ 1391919 w 3619883"/>
                <a:gd name="connsiteY102" fmla="*/ 147202 h 4275461"/>
                <a:gd name="connsiteX103" fmla="*/ 1436563 w 3619883"/>
                <a:gd name="connsiteY103" fmla="*/ 137480 h 4275461"/>
                <a:gd name="connsiteX104" fmla="*/ 1471566 w 3619883"/>
                <a:gd name="connsiteY104" fmla="*/ 97777 h 4275461"/>
                <a:gd name="connsiteX105" fmla="*/ 1505739 w 3619883"/>
                <a:gd name="connsiteY105" fmla="*/ 75753 h 4275461"/>
                <a:gd name="connsiteX106" fmla="*/ 1590891 w 3619883"/>
                <a:gd name="connsiteY106" fmla="*/ 144702 h 4275461"/>
                <a:gd name="connsiteX107" fmla="*/ 1625616 w 3619883"/>
                <a:gd name="connsiteY107" fmla="*/ 110893 h 4275461"/>
                <a:gd name="connsiteX108" fmla="*/ 1658964 w 3619883"/>
                <a:gd name="connsiteY108" fmla="*/ 106547 h 4275461"/>
                <a:gd name="connsiteX109" fmla="*/ 1746598 w 3619883"/>
                <a:gd name="connsiteY109" fmla="*/ 122460 h 4275461"/>
                <a:gd name="connsiteX110" fmla="*/ 1811913 w 3619883"/>
                <a:gd name="connsiteY110" fmla="*/ 143234 h 4275461"/>
                <a:gd name="connsiteX111" fmla="*/ 1856557 w 3619883"/>
                <a:gd name="connsiteY111" fmla="*/ 133511 h 4275461"/>
                <a:gd name="connsiteX112" fmla="*/ 2066003 w 3619883"/>
                <a:gd name="connsiteY112" fmla="*/ 143313 h 4275461"/>
                <a:gd name="connsiteX113" fmla="*/ 2177615 w 3619883"/>
                <a:gd name="connsiteY113" fmla="*/ 119007 h 4275461"/>
                <a:gd name="connsiteX114" fmla="*/ 2255883 w 3619883"/>
                <a:gd name="connsiteY114" fmla="*/ 99047 h 4275461"/>
                <a:gd name="connsiteX115" fmla="*/ 2344622 w 3619883"/>
                <a:gd name="connsiteY115" fmla="*/ 91388 h 4275461"/>
                <a:gd name="connsiteX116" fmla="*/ 2455682 w 3619883"/>
                <a:gd name="connsiteY116" fmla="*/ 78869 h 4275461"/>
                <a:gd name="connsiteX117" fmla="*/ 2632609 w 3619883"/>
                <a:gd name="connsiteY117" fmla="*/ 75338 h 4275461"/>
                <a:gd name="connsiteX118" fmla="*/ 2742291 w 3619883"/>
                <a:gd name="connsiteY118" fmla="*/ 92282 h 4275461"/>
                <a:gd name="connsiteX119" fmla="*/ 2851974 w 3619883"/>
                <a:gd name="connsiteY119" fmla="*/ 109227 h 4275461"/>
                <a:gd name="connsiteX120" fmla="*/ 2907643 w 3619883"/>
                <a:gd name="connsiteY120" fmla="*/ 100020 h 4275461"/>
                <a:gd name="connsiteX121" fmla="*/ 2944022 w 3619883"/>
                <a:gd name="connsiteY121" fmla="*/ 30853 h 4275461"/>
                <a:gd name="connsiteX122" fmla="*/ 3022289 w 3619883"/>
                <a:gd name="connsiteY122" fmla="*/ 10893 h 4275461"/>
                <a:gd name="connsiteX123" fmla="*/ 3054807 w 3619883"/>
                <a:gd name="connsiteY123" fmla="*/ 24226 h 4275461"/>
                <a:gd name="connsiteX124" fmla="*/ 3141892 w 3619883"/>
                <a:gd name="connsiteY124" fmla="*/ 51925 h 4275461"/>
                <a:gd name="connsiteX125" fmla="*/ 3185711 w 3619883"/>
                <a:gd name="connsiteY125" fmla="*/ 59881 h 4275461"/>
                <a:gd name="connsiteX126" fmla="*/ 3219056 w 3619883"/>
                <a:gd name="connsiteY126" fmla="*/ 55536 h 4275461"/>
                <a:gd name="connsiteX127" fmla="*/ 3263425 w 3619883"/>
                <a:gd name="connsiteY127" fmla="*/ 51706 h 4275461"/>
                <a:gd name="connsiteX128" fmla="*/ 3296219 w 3619883"/>
                <a:gd name="connsiteY128" fmla="*/ 59147 h 4275461"/>
                <a:gd name="connsiteX129" fmla="*/ 3319094 w 3619883"/>
                <a:gd name="connsiteY129" fmla="*/ 42500 h 4275461"/>
                <a:gd name="connsiteX130" fmla="*/ 3420511 w 3619883"/>
                <a:gd name="connsiteY130" fmla="*/ 0 h 4275461"/>
                <a:gd name="connsiteX131" fmla="*/ 3453305 w 3619883"/>
                <a:gd name="connsiteY131" fmla="*/ 7440 h 4275461"/>
                <a:gd name="connsiteX132" fmla="*/ 3496571 w 3619883"/>
                <a:gd name="connsiteY132" fmla="*/ 27182 h 4275461"/>
                <a:gd name="connsiteX133" fmla="*/ 3602117 w 3619883"/>
                <a:gd name="connsiteY133" fmla="*/ 132521 h 4275461"/>
                <a:gd name="connsiteX134" fmla="*/ 3619883 w 3619883"/>
                <a:gd name="connsiteY134" fmla="*/ 140049 h 4275461"/>
                <a:gd name="connsiteX135" fmla="*/ 3619883 w 3619883"/>
                <a:gd name="connsiteY13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137725 w 3619883"/>
                <a:gd name="connsiteY4" fmla="*/ 3951392 h 4275461"/>
                <a:gd name="connsiteX5" fmla="*/ 3014011 w 3619883"/>
                <a:gd name="connsiteY5" fmla="*/ 4275461 h 4275461"/>
                <a:gd name="connsiteX6" fmla="*/ 2761042 w 3619883"/>
                <a:gd name="connsiteY6" fmla="*/ 4275461 h 4275461"/>
                <a:gd name="connsiteX7" fmla="*/ 2761042 w 3619883"/>
                <a:gd name="connsiteY7" fmla="*/ 4128157 h 4275461"/>
                <a:gd name="connsiteX8" fmla="*/ 2826768 w 3619883"/>
                <a:gd name="connsiteY8" fmla="*/ 4128157 h 4275461"/>
                <a:gd name="connsiteX9" fmla="*/ 2826768 w 3619883"/>
                <a:gd name="connsiteY9" fmla="*/ 3951392 h 4275461"/>
                <a:gd name="connsiteX10" fmla="*/ 2648983 w 3619883"/>
                <a:gd name="connsiteY10" fmla="*/ 3951392 h 4275461"/>
                <a:gd name="connsiteX11" fmla="*/ 2648983 w 3619883"/>
                <a:gd name="connsiteY11" fmla="*/ 4128157 h 4275461"/>
                <a:gd name="connsiteX12" fmla="*/ 2690646 w 3619883"/>
                <a:gd name="connsiteY12" fmla="*/ 4128157 h 4275461"/>
                <a:gd name="connsiteX13" fmla="*/ 2690646 w 3619883"/>
                <a:gd name="connsiteY13" fmla="*/ 4275461 h 4275461"/>
                <a:gd name="connsiteX14" fmla="*/ 2511710 w 3619883"/>
                <a:gd name="connsiteY14" fmla="*/ 4275461 h 4275461"/>
                <a:gd name="connsiteX15" fmla="*/ 2454288 w 3619883"/>
                <a:gd name="connsiteY15" fmla="*/ 4128157 h 4275461"/>
                <a:gd name="connsiteX16" fmla="*/ 2515810 w 3619883"/>
                <a:gd name="connsiteY16" fmla="*/ 4128157 h 4275461"/>
                <a:gd name="connsiteX17" fmla="*/ 2515810 w 3619883"/>
                <a:gd name="connsiteY17" fmla="*/ 3951392 h 4275461"/>
                <a:gd name="connsiteX18" fmla="*/ 2338025 w 3619883"/>
                <a:gd name="connsiteY18" fmla="*/ 3951392 h 4275461"/>
                <a:gd name="connsiteX19" fmla="*/ 2338025 w 3619883"/>
                <a:gd name="connsiteY19" fmla="*/ 4128157 h 4275461"/>
                <a:gd name="connsiteX20" fmla="*/ 2395120 w 3619883"/>
                <a:gd name="connsiteY20" fmla="*/ 4128157 h 4275461"/>
                <a:gd name="connsiteX21" fmla="*/ 2337697 w 3619883"/>
                <a:gd name="connsiteY21" fmla="*/ 4275461 h 4275461"/>
                <a:gd name="connsiteX22" fmla="*/ 2150155 w 3619883"/>
                <a:gd name="connsiteY22" fmla="*/ 4275461 h 4275461"/>
                <a:gd name="connsiteX23" fmla="*/ 2150155 w 3619883"/>
                <a:gd name="connsiteY23" fmla="*/ 4128157 h 4275461"/>
                <a:gd name="connsiteX24" fmla="*/ 2204852 w 3619883"/>
                <a:gd name="connsiteY24" fmla="*/ 4128157 h 4275461"/>
                <a:gd name="connsiteX25" fmla="*/ 2204852 w 3619883"/>
                <a:gd name="connsiteY25" fmla="*/ 3951392 h 4275461"/>
                <a:gd name="connsiteX26" fmla="*/ 2027068 w 3619883"/>
                <a:gd name="connsiteY26" fmla="*/ 3951392 h 4275461"/>
                <a:gd name="connsiteX27" fmla="*/ 2027068 w 3619883"/>
                <a:gd name="connsiteY27" fmla="*/ 4128157 h 4275461"/>
                <a:gd name="connsiteX28" fmla="*/ 2079759 w 3619883"/>
                <a:gd name="connsiteY28" fmla="*/ 4128157 h 4275461"/>
                <a:gd name="connsiteX29" fmla="*/ 2079759 w 3619883"/>
                <a:gd name="connsiteY29" fmla="*/ 4275461 h 4275461"/>
                <a:gd name="connsiteX30" fmla="*/ 1824703 w 3619883"/>
                <a:gd name="connsiteY30" fmla="*/ 4275461 h 4275461"/>
                <a:gd name="connsiteX31" fmla="*/ 1834468 w 3619883"/>
                <a:gd name="connsiteY31" fmla="*/ 4128157 h 4275461"/>
                <a:gd name="connsiteX32" fmla="*/ 1893894 w 3619883"/>
                <a:gd name="connsiteY32" fmla="*/ 4128157 h 4275461"/>
                <a:gd name="connsiteX33" fmla="*/ 1893894 w 3619883"/>
                <a:gd name="connsiteY33" fmla="*/ 3951392 h 4275461"/>
                <a:gd name="connsiteX34" fmla="*/ 1716110 w 3619883"/>
                <a:gd name="connsiteY34" fmla="*/ 3951392 h 4275461"/>
                <a:gd name="connsiteX35" fmla="*/ 1716110 w 3619883"/>
                <a:gd name="connsiteY35" fmla="*/ 4006431 h 4275461"/>
                <a:gd name="connsiteX36" fmla="*/ 1703447 w 3619883"/>
                <a:gd name="connsiteY36" fmla="*/ 4007960 h 4275461"/>
                <a:gd name="connsiteX37" fmla="*/ 1716110 w 3619883"/>
                <a:gd name="connsiteY37" fmla="*/ 4044284 h 4275461"/>
                <a:gd name="connsiteX38" fmla="*/ 1716110 w 3619883"/>
                <a:gd name="connsiteY38" fmla="*/ 4128157 h 4275461"/>
                <a:gd name="connsiteX39" fmla="*/ 1745346 w 3619883"/>
                <a:gd name="connsiteY39" fmla="*/ 4128157 h 4275461"/>
                <a:gd name="connsiteX40" fmla="*/ 1796694 w 3619883"/>
                <a:gd name="connsiteY40" fmla="*/ 4275461 h 4275461"/>
                <a:gd name="connsiteX41" fmla="*/ 1558844 w 3619883"/>
                <a:gd name="connsiteY41" fmla="*/ 4275461 h 4275461"/>
                <a:gd name="connsiteX42" fmla="*/ 1517252 w 3619883"/>
                <a:gd name="connsiteY42" fmla="*/ 4128157 h 4275461"/>
                <a:gd name="connsiteX43" fmla="*/ 1582936 w 3619883"/>
                <a:gd name="connsiteY43" fmla="*/ 4128157 h 4275461"/>
                <a:gd name="connsiteX44" fmla="*/ 1582936 w 3619883"/>
                <a:gd name="connsiteY44" fmla="*/ 3951392 h 4275461"/>
                <a:gd name="connsiteX45" fmla="*/ 1405151 w 3619883"/>
                <a:gd name="connsiteY45" fmla="*/ 3951392 h 4275461"/>
                <a:gd name="connsiteX46" fmla="*/ 1405151 w 3619883"/>
                <a:gd name="connsiteY46" fmla="*/ 4128157 h 4275461"/>
                <a:gd name="connsiteX47" fmla="*/ 1468988 w 3619883"/>
                <a:gd name="connsiteY47" fmla="*/ 4128157 h 4275461"/>
                <a:gd name="connsiteX48" fmla="*/ 1427396 w 3619883"/>
                <a:gd name="connsiteY48" fmla="*/ 4275461 h 4275461"/>
                <a:gd name="connsiteX49" fmla="*/ 1210751 w 3619883"/>
                <a:gd name="connsiteY49" fmla="*/ 4275461 h 4275461"/>
                <a:gd name="connsiteX50" fmla="*/ 1210751 w 3619883"/>
                <a:gd name="connsiteY50" fmla="*/ 4128157 h 4275461"/>
                <a:gd name="connsiteX51" fmla="*/ 1271978 w 3619883"/>
                <a:gd name="connsiteY51" fmla="*/ 4128157 h 4275461"/>
                <a:gd name="connsiteX52" fmla="*/ 1271978 w 3619883"/>
                <a:gd name="connsiteY52" fmla="*/ 3951392 h 4275461"/>
                <a:gd name="connsiteX53" fmla="*/ 1094193 w 3619883"/>
                <a:gd name="connsiteY53" fmla="*/ 3951392 h 4275461"/>
                <a:gd name="connsiteX54" fmla="*/ 1094193 w 3619883"/>
                <a:gd name="connsiteY54" fmla="*/ 4128157 h 4275461"/>
                <a:gd name="connsiteX55" fmla="*/ 1140354 w 3619883"/>
                <a:gd name="connsiteY55" fmla="*/ 4128157 h 4275461"/>
                <a:gd name="connsiteX56" fmla="*/ 1140354 w 3619883"/>
                <a:gd name="connsiteY56" fmla="*/ 4275461 h 4275461"/>
                <a:gd name="connsiteX57" fmla="*/ 953807 w 3619883"/>
                <a:gd name="connsiteY57" fmla="*/ 4275461 h 4275461"/>
                <a:gd name="connsiteX58" fmla="*/ 912215 w 3619883"/>
                <a:gd name="connsiteY58" fmla="*/ 4128157 h 4275461"/>
                <a:gd name="connsiteX59" fmla="*/ 961020 w 3619883"/>
                <a:gd name="connsiteY59" fmla="*/ 4128157 h 4275461"/>
                <a:gd name="connsiteX60" fmla="*/ 961020 w 3619883"/>
                <a:gd name="connsiteY60" fmla="*/ 3951392 h 4275461"/>
                <a:gd name="connsiteX61" fmla="*/ 783235 w 3619883"/>
                <a:gd name="connsiteY61" fmla="*/ 3951392 h 4275461"/>
                <a:gd name="connsiteX62" fmla="*/ 783235 w 3619883"/>
                <a:gd name="connsiteY62" fmla="*/ 4128157 h 4275461"/>
                <a:gd name="connsiteX63" fmla="*/ 871024 w 3619883"/>
                <a:gd name="connsiteY63" fmla="*/ 4128157 h 4275461"/>
                <a:gd name="connsiteX64" fmla="*/ 829432 w 3619883"/>
                <a:gd name="connsiteY64" fmla="*/ 4275461 h 4275461"/>
                <a:gd name="connsiteX65" fmla="*/ 611484 w 3619883"/>
                <a:gd name="connsiteY65" fmla="*/ 4275461 h 4275461"/>
                <a:gd name="connsiteX66" fmla="*/ 621247 w 3619883"/>
                <a:gd name="connsiteY66" fmla="*/ 4128157 h 4275461"/>
                <a:gd name="connsiteX67" fmla="*/ 650062 w 3619883"/>
                <a:gd name="connsiteY67" fmla="*/ 4128157 h 4275461"/>
                <a:gd name="connsiteX68" fmla="*/ 650062 w 3619883"/>
                <a:gd name="connsiteY68" fmla="*/ 3951392 h 4275461"/>
                <a:gd name="connsiteX69" fmla="*/ 472277 w 3619883"/>
                <a:gd name="connsiteY69" fmla="*/ 3951392 h 4275461"/>
                <a:gd name="connsiteX70" fmla="*/ 472277 w 3619883"/>
                <a:gd name="connsiteY70" fmla="*/ 4128157 h 4275461"/>
                <a:gd name="connsiteX71" fmla="*/ 522650 w 3619883"/>
                <a:gd name="connsiteY71" fmla="*/ 4128157 h 4275461"/>
                <a:gd name="connsiteX72" fmla="*/ 573998 w 3619883"/>
                <a:gd name="connsiteY72" fmla="*/ 4275461 h 4275461"/>
                <a:gd name="connsiteX73" fmla="*/ 336164 w 3619883"/>
                <a:gd name="connsiteY73" fmla="*/ 4275461 h 4275461"/>
                <a:gd name="connsiteX74" fmla="*/ 294572 w 3619883"/>
                <a:gd name="connsiteY74" fmla="*/ 4128157 h 4275461"/>
                <a:gd name="connsiteX75" fmla="*/ 339106 w 3619883"/>
                <a:gd name="connsiteY75" fmla="*/ 4128157 h 4275461"/>
                <a:gd name="connsiteX76" fmla="*/ 339106 w 3619883"/>
                <a:gd name="connsiteY76" fmla="*/ 3951392 h 4275461"/>
                <a:gd name="connsiteX77" fmla="*/ 161321 w 3619883"/>
                <a:gd name="connsiteY77" fmla="*/ 3951392 h 4275461"/>
                <a:gd name="connsiteX78" fmla="*/ 161321 w 3619883"/>
                <a:gd name="connsiteY78" fmla="*/ 4128157 h 4275461"/>
                <a:gd name="connsiteX79" fmla="*/ 230914 w 3619883"/>
                <a:gd name="connsiteY79" fmla="*/ 4128157 h 4275461"/>
                <a:gd name="connsiteX80" fmla="*/ 189322 w 3619883"/>
                <a:gd name="connsiteY80" fmla="*/ 4275461 h 4275461"/>
                <a:gd name="connsiteX81" fmla="*/ 0 w 3619883"/>
                <a:gd name="connsiteY81" fmla="*/ 4275461 h 4275461"/>
                <a:gd name="connsiteX82" fmla="*/ 0 w 3619883"/>
                <a:gd name="connsiteY82" fmla="*/ 42229 h 4275461"/>
                <a:gd name="connsiteX83" fmla="*/ 42464 w 3619883"/>
                <a:gd name="connsiteY83" fmla="*/ 40518 h 4275461"/>
                <a:gd name="connsiteX84" fmla="*/ 137733 w 3619883"/>
                <a:gd name="connsiteY84" fmla="*/ 35355 h 4275461"/>
                <a:gd name="connsiteX85" fmla="*/ 270565 w 3619883"/>
                <a:gd name="connsiteY85" fmla="*/ 29759 h 4275461"/>
                <a:gd name="connsiteX86" fmla="*/ 479734 w 3619883"/>
                <a:gd name="connsiteY86" fmla="*/ 45455 h 4275461"/>
                <a:gd name="connsiteX87" fmla="*/ 524103 w 3619883"/>
                <a:gd name="connsiteY87" fmla="*/ 41625 h 4275461"/>
                <a:gd name="connsiteX88" fmla="*/ 624416 w 3619883"/>
                <a:gd name="connsiteY88" fmla="*/ 22696 h 4275461"/>
                <a:gd name="connsiteX89" fmla="*/ 657762 w 3619883"/>
                <a:gd name="connsiteY89" fmla="*/ 18351 h 4275461"/>
                <a:gd name="connsiteX90" fmla="*/ 690557 w 3619883"/>
                <a:gd name="connsiteY90" fmla="*/ 25792 h 4275461"/>
                <a:gd name="connsiteX91" fmla="*/ 745123 w 3619883"/>
                <a:gd name="connsiteY91" fmla="*/ 40157 h 4275461"/>
                <a:gd name="connsiteX92" fmla="*/ 789493 w 3619883"/>
                <a:gd name="connsiteY92" fmla="*/ 36327 h 4275461"/>
                <a:gd name="connsiteX93" fmla="*/ 854255 w 3619883"/>
                <a:gd name="connsiteY93" fmla="*/ 68887 h 4275461"/>
                <a:gd name="connsiteX94" fmla="*/ 897520 w 3619883"/>
                <a:gd name="connsiteY94" fmla="*/ 88629 h 4275461"/>
                <a:gd name="connsiteX95" fmla="*/ 940510 w 3619883"/>
                <a:gd name="connsiteY95" fmla="*/ 114265 h 4275461"/>
                <a:gd name="connsiteX96" fmla="*/ 1082712 w 3619883"/>
                <a:gd name="connsiteY96" fmla="*/ 144543 h 4275461"/>
                <a:gd name="connsiteX97" fmla="*/ 1205348 w 3619883"/>
                <a:gd name="connsiteY97" fmla="*/ 120753 h 4275461"/>
                <a:gd name="connsiteX98" fmla="*/ 1271764 w 3619883"/>
                <a:gd name="connsiteY98" fmla="*/ 117956 h 4275461"/>
                <a:gd name="connsiteX99" fmla="*/ 1315583 w 3619883"/>
                <a:gd name="connsiteY99" fmla="*/ 125912 h 4275461"/>
                <a:gd name="connsiteX100" fmla="*/ 1359125 w 3619883"/>
                <a:gd name="connsiteY100" fmla="*/ 139761 h 4275461"/>
                <a:gd name="connsiteX101" fmla="*/ 1391919 w 3619883"/>
                <a:gd name="connsiteY101" fmla="*/ 147202 h 4275461"/>
                <a:gd name="connsiteX102" fmla="*/ 1436563 w 3619883"/>
                <a:gd name="connsiteY102" fmla="*/ 137480 h 4275461"/>
                <a:gd name="connsiteX103" fmla="*/ 1471566 w 3619883"/>
                <a:gd name="connsiteY103" fmla="*/ 97777 h 4275461"/>
                <a:gd name="connsiteX104" fmla="*/ 1505739 w 3619883"/>
                <a:gd name="connsiteY104" fmla="*/ 75753 h 4275461"/>
                <a:gd name="connsiteX105" fmla="*/ 1590891 w 3619883"/>
                <a:gd name="connsiteY105" fmla="*/ 144702 h 4275461"/>
                <a:gd name="connsiteX106" fmla="*/ 1625616 w 3619883"/>
                <a:gd name="connsiteY106" fmla="*/ 110893 h 4275461"/>
                <a:gd name="connsiteX107" fmla="*/ 1658964 w 3619883"/>
                <a:gd name="connsiteY107" fmla="*/ 106547 h 4275461"/>
                <a:gd name="connsiteX108" fmla="*/ 1746598 w 3619883"/>
                <a:gd name="connsiteY108" fmla="*/ 122460 h 4275461"/>
                <a:gd name="connsiteX109" fmla="*/ 1811913 w 3619883"/>
                <a:gd name="connsiteY109" fmla="*/ 143234 h 4275461"/>
                <a:gd name="connsiteX110" fmla="*/ 1856557 w 3619883"/>
                <a:gd name="connsiteY110" fmla="*/ 133511 h 4275461"/>
                <a:gd name="connsiteX111" fmla="*/ 2066003 w 3619883"/>
                <a:gd name="connsiteY111" fmla="*/ 143313 h 4275461"/>
                <a:gd name="connsiteX112" fmla="*/ 2177615 w 3619883"/>
                <a:gd name="connsiteY112" fmla="*/ 119007 h 4275461"/>
                <a:gd name="connsiteX113" fmla="*/ 2255883 w 3619883"/>
                <a:gd name="connsiteY113" fmla="*/ 99047 h 4275461"/>
                <a:gd name="connsiteX114" fmla="*/ 2344622 w 3619883"/>
                <a:gd name="connsiteY114" fmla="*/ 91388 h 4275461"/>
                <a:gd name="connsiteX115" fmla="*/ 2455682 w 3619883"/>
                <a:gd name="connsiteY115" fmla="*/ 78869 h 4275461"/>
                <a:gd name="connsiteX116" fmla="*/ 2632609 w 3619883"/>
                <a:gd name="connsiteY116" fmla="*/ 75338 h 4275461"/>
                <a:gd name="connsiteX117" fmla="*/ 2742291 w 3619883"/>
                <a:gd name="connsiteY117" fmla="*/ 92282 h 4275461"/>
                <a:gd name="connsiteX118" fmla="*/ 2851974 w 3619883"/>
                <a:gd name="connsiteY118" fmla="*/ 109227 h 4275461"/>
                <a:gd name="connsiteX119" fmla="*/ 2907643 w 3619883"/>
                <a:gd name="connsiteY119" fmla="*/ 100020 h 4275461"/>
                <a:gd name="connsiteX120" fmla="*/ 2944022 w 3619883"/>
                <a:gd name="connsiteY120" fmla="*/ 30853 h 4275461"/>
                <a:gd name="connsiteX121" fmla="*/ 3022289 w 3619883"/>
                <a:gd name="connsiteY121" fmla="*/ 10893 h 4275461"/>
                <a:gd name="connsiteX122" fmla="*/ 3054807 w 3619883"/>
                <a:gd name="connsiteY122" fmla="*/ 24226 h 4275461"/>
                <a:gd name="connsiteX123" fmla="*/ 3141892 w 3619883"/>
                <a:gd name="connsiteY123" fmla="*/ 51925 h 4275461"/>
                <a:gd name="connsiteX124" fmla="*/ 3185711 w 3619883"/>
                <a:gd name="connsiteY124" fmla="*/ 59881 h 4275461"/>
                <a:gd name="connsiteX125" fmla="*/ 3219056 w 3619883"/>
                <a:gd name="connsiteY125" fmla="*/ 55536 h 4275461"/>
                <a:gd name="connsiteX126" fmla="*/ 3263425 w 3619883"/>
                <a:gd name="connsiteY126" fmla="*/ 51706 h 4275461"/>
                <a:gd name="connsiteX127" fmla="*/ 3296219 w 3619883"/>
                <a:gd name="connsiteY127" fmla="*/ 59147 h 4275461"/>
                <a:gd name="connsiteX128" fmla="*/ 3319094 w 3619883"/>
                <a:gd name="connsiteY128" fmla="*/ 42500 h 4275461"/>
                <a:gd name="connsiteX129" fmla="*/ 3420511 w 3619883"/>
                <a:gd name="connsiteY129" fmla="*/ 0 h 4275461"/>
                <a:gd name="connsiteX130" fmla="*/ 3453305 w 3619883"/>
                <a:gd name="connsiteY130" fmla="*/ 7440 h 4275461"/>
                <a:gd name="connsiteX131" fmla="*/ 3496571 w 3619883"/>
                <a:gd name="connsiteY131" fmla="*/ 27182 h 4275461"/>
                <a:gd name="connsiteX132" fmla="*/ 3602117 w 3619883"/>
                <a:gd name="connsiteY132" fmla="*/ 132521 h 4275461"/>
                <a:gd name="connsiteX133" fmla="*/ 3619883 w 3619883"/>
                <a:gd name="connsiteY133" fmla="*/ 140049 h 4275461"/>
                <a:gd name="connsiteX134" fmla="*/ 3619883 w 3619883"/>
                <a:gd name="connsiteY13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761042 w 3619883"/>
                <a:gd name="connsiteY6" fmla="*/ 4128157 h 4275461"/>
                <a:gd name="connsiteX7" fmla="*/ 2826768 w 3619883"/>
                <a:gd name="connsiteY7" fmla="*/ 4128157 h 4275461"/>
                <a:gd name="connsiteX8" fmla="*/ 2826768 w 3619883"/>
                <a:gd name="connsiteY8" fmla="*/ 3951392 h 4275461"/>
                <a:gd name="connsiteX9" fmla="*/ 2648983 w 3619883"/>
                <a:gd name="connsiteY9" fmla="*/ 3951392 h 4275461"/>
                <a:gd name="connsiteX10" fmla="*/ 2648983 w 3619883"/>
                <a:gd name="connsiteY10" fmla="*/ 4128157 h 4275461"/>
                <a:gd name="connsiteX11" fmla="*/ 2690646 w 3619883"/>
                <a:gd name="connsiteY11" fmla="*/ 4128157 h 4275461"/>
                <a:gd name="connsiteX12" fmla="*/ 2690646 w 3619883"/>
                <a:gd name="connsiteY12" fmla="*/ 4275461 h 4275461"/>
                <a:gd name="connsiteX13" fmla="*/ 2511710 w 3619883"/>
                <a:gd name="connsiteY13" fmla="*/ 4275461 h 4275461"/>
                <a:gd name="connsiteX14" fmla="*/ 2454288 w 3619883"/>
                <a:gd name="connsiteY14" fmla="*/ 4128157 h 4275461"/>
                <a:gd name="connsiteX15" fmla="*/ 2515810 w 3619883"/>
                <a:gd name="connsiteY15" fmla="*/ 4128157 h 4275461"/>
                <a:gd name="connsiteX16" fmla="*/ 2515810 w 3619883"/>
                <a:gd name="connsiteY16" fmla="*/ 3951392 h 4275461"/>
                <a:gd name="connsiteX17" fmla="*/ 2338025 w 3619883"/>
                <a:gd name="connsiteY17" fmla="*/ 3951392 h 4275461"/>
                <a:gd name="connsiteX18" fmla="*/ 2338025 w 3619883"/>
                <a:gd name="connsiteY18" fmla="*/ 4128157 h 4275461"/>
                <a:gd name="connsiteX19" fmla="*/ 2395120 w 3619883"/>
                <a:gd name="connsiteY19" fmla="*/ 4128157 h 4275461"/>
                <a:gd name="connsiteX20" fmla="*/ 2337697 w 3619883"/>
                <a:gd name="connsiteY20" fmla="*/ 4275461 h 4275461"/>
                <a:gd name="connsiteX21" fmla="*/ 2150155 w 3619883"/>
                <a:gd name="connsiteY21" fmla="*/ 4275461 h 4275461"/>
                <a:gd name="connsiteX22" fmla="*/ 2150155 w 3619883"/>
                <a:gd name="connsiteY22" fmla="*/ 4128157 h 4275461"/>
                <a:gd name="connsiteX23" fmla="*/ 2204852 w 3619883"/>
                <a:gd name="connsiteY23" fmla="*/ 4128157 h 4275461"/>
                <a:gd name="connsiteX24" fmla="*/ 2204852 w 3619883"/>
                <a:gd name="connsiteY24" fmla="*/ 3951392 h 4275461"/>
                <a:gd name="connsiteX25" fmla="*/ 2027068 w 3619883"/>
                <a:gd name="connsiteY25" fmla="*/ 3951392 h 4275461"/>
                <a:gd name="connsiteX26" fmla="*/ 2027068 w 3619883"/>
                <a:gd name="connsiteY26" fmla="*/ 4128157 h 4275461"/>
                <a:gd name="connsiteX27" fmla="*/ 2079759 w 3619883"/>
                <a:gd name="connsiteY27" fmla="*/ 4128157 h 4275461"/>
                <a:gd name="connsiteX28" fmla="*/ 2079759 w 3619883"/>
                <a:gd name="connsiteY28" fmla="*/ 4275461 h 4275461"/>
                <a:gd name="connsiteX29" fmla="*/ 1824703 w 3619883"/>
                <a:gd name="connsiteY29" fmla="*/ 4275461 h 4275461"/>
                <a:gd name="connsiteX30" fmla="*/ 1834468 w 3619883"/>
                <a:gd name="connsiteY30" fmla="*/ 4128157 h 4275461"/>
                <a:gd name="connsiteX31" fmla="*/ 1893894 w 3619883"/>
                <a:gd name="connsiteY31" fmla="*/ 4128157 h 4275461"/>
                <a:gd name="connsiteX32" fmla="*/ 1893894 w 3619883"/>
                <a:gd name="connsiteY32" fmla="*/ 3951392 h 4275461"/>
                <a:gd name="connsiteX33" fmla="*/ 1716110 w 3619883"/>
                <a:gd name="connsiteY33" fmla="*/ 3951392 h 4275461"/>
                <a:gd name="connsiteX34" fmla="*/ 1716110 w 3619883"/>
                <a:gd name="connsiteY34" fmla="*/ 4006431 h 4275461"/>
                <a:gd name="connsiteX35" fmla="*/ 1703447 w 3619883"/>
                <a:gd name="connsiteY35" fmla="*/ 4007960 h 4275461"/>
                <a:gd name="connsiteX36" fmla="*/ 1716110 w 3619883"/>
                <a:gd name="connsiteY36" fmla="*/ 4044284 h 4275461"/>
                <a:gd name="connsiteX37" fmla="*/ 1716110 w 3619883"/>
                <a:gd name="connsiteY37" fmla="*/ 4128157 h 4275461"/>
                <a:gd name="connsiteX38" fmla="*/ 1745346 w 3619883"/>
                <a:gd name="connsiteY38" fmla="*/ 4128157 h 4275461"/>
                <a:gd name="connsiteX39" fmla="*/ 1796694 w 3619883"/>
                <a:gd name="connsiteY39" fmla="*/ 4275461 h 4275461"/>
                <a:gd name="connsiteX40" fmla="*/ 1558844 w 3619883"/>
                <a:gd name="connsiteY40" fmla="*/ 4275461 h 4275461"/>
                <a:gd name="connsiteX41" fmla="*/ 1517252 w 3619883"/>
                <a:gd name="connsiteY41" fmla="*/ 4128157 h 4275461"/>
                <a:gd name="connsiteX42" fmla="*/ 1582936 w 3619883"/>
                <a:gd name="connsiteY42" fmla="*/ 4128157 h 4275461"/>
                <a:gd name="connsiteX43" fmla="*/ 1582936 w 3619883"/>
                <a:gd name="connsiteY43" fmla="*/ 3951392 h 4275461"/>
                <a:gd name="connsiteX44" fmla="*/ 1405151 w 3619883"/>
                <a:gd name="connsiteY44" fmla="*/ 3951392 h 4275461"/>
                <a:gd name="connsiteX45" fmla="*/ 1405151 w 3619883"/>
                <a:gd name="connsiteY45" fmla="*/ 4128157 h 4275461"/>
                <a:gd name="connsiteX46" fmla="*/ 1468988 w 3619883"/>
                <a:gd name="connsiteY46" fmla="*/ 4128157 h 4275461"/>
                <a:gd name="connsiteX47" fmla="*/ 1427396 w 3619883"/>
                <a:gd name="connsiteY47" fmla="*/ 4275461 h 4275461"/>
                <a:gd name="connsiteX48" fmla="*/ 1210751 w 3619883"/>
                <a:gd name="connsiteY48" fmla="*/ 4275461 h 4275461"/>
                <a:gd name="connsiteX49" fmla="*/ 1210751 w 3619883"/>
                <a:gd name="connsiteY49" fmla="*/ 4128157 h 4275461"/>
                <a:gd name="connsiteX50" fmla="*/ 1271978 w 3619883"/>
                <a:gd name="connsiteY50" fmla="*/ 4128157 h 4275461"/>
                <a:gd name="connsiteX51" fmla="*/ 1271978 w 3619883"/>
                <a:gd name="connsiteY51" fmla="*/ 3951392 h 4275461"/>
                <a:gd name="connsiteX52" fmla="*/ 1094193 w 3619883"/>
                <a:gd name="connsiteY52" fmla="*/ 3951392 h 4275461"/>
                <a:gd name="connsiteX53" fmla="*/ 1094193 w 3619883"/>
                <a:gd name="connsiteY53" fmla="*/ 4128157 h 4275461"/>
                <a:gd name="connsiteX54" fmla="*/ 1140354 w 3619883"/>
                <a:gd name="connsiteY54" fmla="*/ 4128157 h 4275461"/>
                <a:gd name="connsiteX55" fmla="*/ 1140354 w 3619883"/>
                <a:gd name="connsiteY55" fmla="*/ 4275461 h 4275461"/>
                <a:gd name="connsiteX56" fmla="*/ 953807 w 3619883"/>
                <a:gd name="connsiteY56" fmla="*/ 4275461 h 4275461"/>
                <a:gd name="connsiteX57" fmla="*/ 912215 w 3619883"/>
                <a:gd name="connsiteY57" fmla="*/ 4128157 h 4275461"/>
                <a:gd name="connsiteX58" fmla="*/ 961020 w 3619883"/>
                <a:gd name="connsiteY58" fmla="*/ 4128157 h 4275461"/>
                <a:gd name="connsiteX59" fmla="*/ 961020 w 3619883"/>
                <a:gd name="connsiteY59" fmla="*/ 3951392 h 4275461"/>
                <a:gd name="connsiteX60" fmla="*/ 783235 w 3619883"/>
                <a:gd name="connsiteY60" fmla="*/ 3951392 h 4275461"/>
                <a:gd name="connsiteX61" fmla="*/ 783235 w 3619883"/>
                <a:gd name="connsiteY61" fmla="*/ 4128157 h 4275461"/>
                <a:gd name="connsiteX62" fmla="*/ 871024 w 3619883"/>
                <a:gd name="connsiteY62" fmla="*/ 4128157 h 4275461"/>
                <a:gd name="connsiteX63" fmla="*/ 829432 w 3619883"/>
                <a:gd name="connsiteY63" fmla="*/ 4275461 h 4275461"/>
                <a:gd name="connsiteX64" fmla="*/ 611484 w 3619883"/>
                <a:gd name="connsiteY64" fmla="*/ 4275461 h 4275461"/>
                <a:gd name="connsiteX65" fmla="*/ 621247 w 3619883"/>
                <a:gd name="connsiteY65" fmla="*/ 4128157 h 4275461"/>
                <a:gd name="connsiteX66" fmla="*/ 650062 w 3619883"/>
                <a:gd name="connsiteY66" fmla="*/ 4128157 h 4275461"/>
                <a:gd name="connsiteX67" fmla="*/ 650062 w 3619883"/>
                <a:gd name="connsiteY67" fmla="*/ 3951392 h 4275461"/>
                <a:gd name="connsiteX68" fmla="*/ 472277 w 3619883"/>
                <a:gd name="connsiteY68" fmla="*/ 3951392 h 4275461"/>
                <a:gd name="connsiteX69" fmla="*/ 472277 w 3619883"/>
                <a:gd name="connsiteY69" fmla="*/ 4128157 h 4275461"/>
                <a:gd name="connsiteX70" fmla="*/ 522650 w 3619883"/>
                <a:gd name="connsiteY70" fmla="*/ 4128157 h 4275461"/>
                <a:gd name="connsiteX71" fmla="*/ 573998 w 3619883"/>
                <a:gd name="connsiteY71" fmla="*/ 4275461 h 4275461"/>
                <a:gd name="connsiteX72" fmla="*/ 336164 w 3619883"/>
                <a:gd name="connsiteY72" fmla="*/ 4275461 h 4275461"/>
                <a:gd name="connsiteX73" fmla="*/ 294572 w 3619883"/>
                <a:gd name="connsiteY73" fmla="*/ 4128157 h 4275461"/>
                <a:gd name="connsiteX74" fmla="*/ 339106 w 3619883"/>
                <a:gd name="connsiteY74" fmla="*/ 4128157 h 4275461"/>
                <a:gd name="connsiteX75" fmla="*/ 339106 w 3619883"/>
                <a:gd name="connsiteY75" fmla="*/ 3951392 h 4275461"/>
                <a:gd name="connsiteX76" fmla="*/ 161321 w 3619883"/>
                <a:gd name="connsiteY76" fmla="*/ 3951392 h 4275461"/>
                <a:gd name="connsiteX77" fmla="*/ 161321 w 3619883"/>
                <a:gd name="connsiteY77" fmla="*/ 4128157 h 4275461"/>
                <a:gd name="connsiteX78" fmla="*/ 230914 w 3619883"/>
                <a:gd name="connsiteY78" fmla="*/ 4128157 h 4275461"/>
                <a:gd name="connsiteX79" fmla="*/ 189322 w 3619883"/>
                <a:gd name="connsiteY79" fmla="*/ 4275461 h 4275461"/>
                <a:gd name="connsiteX80" fmla="*/ 0 w 3619883"/>
                <a:gd name="connsiteY80" fmla="*/ 4275461 h 4275461"/>
                <a:gd name="connsiteX81" fmla="*/ 0 w 3619883"/>
                <a:gd name="connsiteY81" fmla="*/ 42229 h 4275461"/>
                <a:gd name="connsiteX82" fmla="*/ 42464 w 3619883"/>
                <a:gd name="connsiteY82" fmla="*/ 40518 h 4275461"/>
                <a:gd name="connsiteX83" fmla="*/ 137733 w 3619883"/>
                <a:gd name="connsiteY83" fmla="*/ 35355 h 4275461"/>
                <a:gd name="connsiteX84" fmla="*/ 270565 w 3619883"/>
                <a:gd name="connsiteY84" fmla="*/ 29759 h 4275461"/>
                <a:gd name="connsiteX85" fmla="*/ 479734 w 3619883"/>
                <a:gd name="connsiteY85" fmla="*/ 45455 h 4275461"/>
                <a:gd name="connsiteX86" fmla="*/ 524103 w 3619883"/>
                <a:gd name="connsiteY86" fmla="*/ 41625 h 4275461"/>
                <a:gd name="connsiteX87" fmla="*/ 624416 w 3619883"/>
                <a:gd name="connsiteY87" fmla="*/ 22696 h 4275461"/>
                <a:gd name="connsiteX88" fmla="*/ 657762 w 3619883"/>
                <a:gd name="connsiteY88" fmla="*/ 18351 h 4275461"/>
                <a:gd name="connsiteX89" fmla="*/ 690557 w 3619883"/>
                <a:gd name="connsiteY89" fmla="*/ 25792 h 4275461"/>
                <a:gd name="connsiteX90" fmla="*/ 745123 w 3619883"/>
                <a:gd name="connsiteY90" fmla="*/ 40157 h 4275461"/>
                <a:gd name="connsiteX91" fmla="*/ 789493 w 3619883"/>
                <a:gd name="connsiteY91" fmla="*/ 36327 h 4275461"/>
                <a:gd name="connsiteX92" fmla="*/ 854255 w 3619883"/>
                <a:gd name="connsiteY92" fmla="*/ 68887 h 4275461"/>
                <a:gd name="connsiteX93" fmla="*/ 897520 w 3619883"/>
                <a:gd name="connsiteY93" fmla="*/ 88629 h 4275461"/>
                <a:gd name="connsiteX94" fmla="*/ 940510 w 3619883"/>
                <a:gd name="connsiteY94" fmla="*/ 114265 h 4275461"/>
                <a:gd name="connsiteX95" fmla="*/ 1082712 w 3619883"/>
                <a:gd name="connsiteY95" fmla="*/ 144543 h 4275461"/>
                <a:gd name="connsiteX96" fmla="*/ 1205348 w 3619883"/>
                <a:gd name="connsiteY96" fmla="*/ 120753 h 4275461"/>
                <a:gd name="connsiteX97" fmla="*/ 1271764 w 3619883"/>
                <a:gd name="connsiteY97" fmla="*/ 117956 h 4275461"/>
                <a:gd name="connsiteX98" fmla="*/ 1315583 w 3619883"/>
                <a:gd name="connsiteY98" fmla="*/ 125912 h 4275461"/>
                <a:gd name="connsiteX99" fmla="*/ 1359125 w 3619883"/>
                <a:gd name="connsiteY99" fmla="*/ 139761 h 4275461"/>
                <a:gd name="connsiteX100" fmla="*/ 1391919 w 3619883"/>
                <a:gd name="connsiteY100" fmla="*/ 147202 h 4275461"/>
                <a:gd name="connsiteX101" fmla="*/ 1436563 w 3619883"/>
                <a:gd name="connsiteY101" fmla="*/ 137480 h 4275461"/>
                <a:gd name="connsiteX102" fmla="*/ 1471566 w 3619883"/>
                <a:gd name="connsiteY102" fmla="*/ 97777 h 4275461"/>
                <a:gd name="connsiteX103" fmla="*/ 1505739 w 3619883"/>
                <a:gd name="connsiteY103" fmla="*/ 75753 h 4275461"/>
                <a:gd name="connsiteX104" fmla="*/ 1590891 w 3619883"/>
                <a:gd name="connsiteY104" fmla="*/ 144702 h 4275461"/>
                <a:gd name="connsiteX105" fmla="*/ 1625616 w 3619883"/>
                <a:gd name="connsiteY105" fmla="*/ 110893 h 4275461"/>
                <a:gd name="connsiteX106" fmla="*/ 1658964 w 3619883"/>
                <a:gd name="connsiteY106" fmla="*/ 106547 h 4275461"/>
                <a:gd name="connsiteX107" fmla="*/ 1746598 w 3619883"/>
                <a:gd name="connsiteY107" fmla="*/ 122460 h 4275461"/>
                <a:gd name="connsiteX108" fmla="*/ 1811913 w 3619883"/>
                <a:gd name="connsiteY108" fmla="*/ 143234 h 4275461"/>
                <a:gd name="connsiteX109" fmla="*/ 1856557 w 3619883"/>
                <a:gd name="connsiteY109" fmla="*/ 133511 h 4275461"/>
                <a:gd name="connsiteX110" fmla="*/ 2066003 w 3619883"/>
                <a:gd name="connsiteY110" fmla="*/ 143313 h 4275461"/>
                <a:gd name="connsiteX111" fmla="*/ 2177615 w 3619883"/>
                <a:gd name="connsiteY111" fmla="*/ 119007 h 4275461"/>
                <a:gd name="connsiteX112" fmla="*/ 2255883 w 3619883"/>
                <a:gd name="connsiteY112" fmla="*/ 99047 h 4275461"/>
                <a:gd name="connsiteX113" fmla="*/ 2344622 w 3619883"/>
                <a:gd name="connsiteY113" fmla="*/ 91388 h 4275461"/>
                <a:gd name="connsiteX114" fmla="*/ 2455682 w 3619883"/>
                <a:gd name="connsiteY114" fmla="*/ 78869 h 4275461"/>
                <a:gd name="connsiteX115" fmla="*/ 2632609 w 3619883"/>
                <a:gd name="connsiteY115" fmla="*/ 75338 h 4275461"/>
                <a:gd name="connsiteX116" fmla="*/ 2742291 w 3619883"/>
                <a:gd name="connsiteY116" fmla="*/ 92282 h 4275461"/>
                <a:gd name="connsiteX117" fmla="*/ 2851974 w 3619883"/>
                <a:gd name="connsiteY117" fmla="*/ 109227 h 4275461"/>
                <a:gd name="connsiteX118" fmla="*/ 2907643 w 3619883"/>
                <a:gd name="connsiteY118" fmla="*/ 100020 h 4275461"/>
                <a:gd name="connsiteX119" fmla="*/ 2944022 w 3619883"/>
                <a:gd name="connsiteY119" fmla="*/ 30853 h 4275461"/>
                <a:gd name="connsiteX120" fmla="*/ 3022289 w 3619883"/>
                <a:gd name="connsiteY120" fmla="*/ 10893 h 4275461"/>
                <a:gd name="connsiteX121" fmla="*/ 3054807 w 3619883"/>
                <a:gd name="connsiteY121" fmla="*/ 24226 h 4275461"/>
                <a:gd name="connsiteX122" fmla="*/ 3141892 w 3619883"/>
                <a:gd name="connsiteY122" fmla="*/ 51925 h 4275461"/>
                <a:gd name="connsiteX123" fmla="*/ 3185711 w 3619883"/>
                <a:gd name="connsiteY123" fmla="*/ 59881 h 4275461"/>
                <a:gd name="connsiteX124" fmla="*/ 3219056 w 3619883"/>
                <a:gd name="connsiteY124" fmla="*/ 55536 h 4275461"/>
                <a:gd name="connsiteX125" fmla="*/ 3263425 w 3619883"/>
                <a:gd name="connsiteY125" fmla="*/ 51706 h 4275461"/>
                <a:gd name="connsiteX126" fmla="*/ 3296219 w 3619883"/>
                <a:gd name="connsiteY126" fmla="*/ 59147 h 4275461"/>
                <a:gd name="connsiteX127" fmla="*/ 3319094 w 3619883"/>
                <a:gd name="connsiteY127" fmla="*/ 42500 h 4275461"/>
                <a:gd name="connsiteX128" fmla="*/ 3420511 w 3619883"/>
                <a:gd name="connsiteY128" fmla="*/ 0 h 4275461"/>
                <a:gd name="connsiteX129" fmla="*/ 3453305 w 3619883"/>
                <a:gd name="connsiteY129" fmla="*/ 7440 h 4275461"/>
                <a:gd name="connsiteX130" fmla="*/ 3496571 w 3619883"/>
                <a:gd name="connsiteY130" fmla="*/ 27182 h 4275461"/>
                <a:gd name="connsiteX131" fmla="*/ 3602117 w 3619883"/>
                <a:gd name="connsiteY131" fmla="*/ 132521 h 4275461"/>
                <a:gd name="connsiteX132" fmla="*/ 3619883 w 3619883"/>
                <a:gd name="connsiteY132" fmla="*/ 140049 h 4275461"/>
                <a:gd name="connsiteX133" fmla="*/ 3619883 w 3619883"/>
                <a:gd name="connsiteY13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761042 w 3619883"/>
                <a:gd name="connsiteY6" fmla="*/ 4128157 h 4275461"/>
                <a:gd name="connsiteX7" fmla="*/ 2826768 w 3619883"/>
                <a:gd name="connsiteY7" fmla="*/ 3951392 h 4275461"/>
                <a:gd name="connsiteX8" fmla="*/ 2648983 w 3619883"/>
                <a:gd name="connsiteY8" fmla="*/ 3951392 h 4275461"/>
                <a:gd name="connsiteX9" fmla="*/ 2648983 w 3619883"/>
                <a:gd name="connsiteY9" fmla="*/ 4128157 h 4275461"/>
                <a:gd name="connsiteX10" fmla="*/ 2690646 w 3619883"/>
                <a:gd name="connsiteY10" fmla="*/ 4128157 h 4275461"/>
                <a:gd name="connsiteX11" fmla="*/ 2690646 w 3619883"/>
                <a:gd name="connsiteY11" fmla="*/ 4275461 h 4275461"/>
                <a:gd name="connsiteX12" fmla="*/ 2511710 w 3619883"/>
                <a:gd name="connsiteY12" fmla="*/ 4275461 h 4275461"/>
                <a:gd name="connsiteX13" fmla="*/ 2454288 w 3619883"/>
                <a:gd name="connsiteY13" fmla="*/ 4128157 h 4275461"/>
                <a:gd name="connsiteX14" fmla="*/ 2515810 w 3619883"/>
                <a:gd name="connsiteY14" fmla="*/ 4128157 h 4275461"/>
                <a:gd name="connsiteX15" fmla="*/ 2515810 w 3619883"/>
                <a:gd name="connsiteY15" fmla="*/ 3951392 h 4275461"/>
                <a:gd name="connsiteX16" fmla="*/ 2338025 w 3619883"/>
                <a:gd name="connsiteY16" fmla="*/ 3951392 h 4275461"/>
                <a:gd name="connsiteX17" fmla="*/ 2338025 w 3619883"/>
                <a:gd name="connsiteY17" fmla="*/ 4128157 h 4275461"/>
                <a:gd name="connsiteX18" fmla="*/ 2395120 w 3619883"/>
                <a:gd name="connsiteY18" fmla="*/ 4128157 h 4275461"/>
                <a:gd name="connsiteX19" fmla="*/ 2337697 w 3619883"/>
                <a:gd name="connsiteY19" fmla="*/ 4275461 h 4275461"/>
                <a:gd name="connsiteX20" fmla="*/ 2150155 w 3619883"/>
                <a:gd name="connsiteY20" fmla="*/ 4275461 h 4275461"/>
                <a:gd name="connsiteX21" fmla="*/ 2150155 w 3619883"/>
                <a:gd name="connsiteY21" fmla="*/ 4128157 h 4275461"/>
                <a:gd name="connsiteX22" fmla="*/ 2204852 w 3619883"/>
                <a:gd name="connsiteY22" fmla="*/ 4128157 h 4275461"/>
                <a:gd name="connsiteX23" fmla="*/ 2204852 w 3619883"/>
                <a:gd name="connsiteY23" fmla="*/ 3951392 h 4275461"/>
                <a:gd name="connsiteX24" fmla="*/ 2027068 w 3619883"/>
                <a:gd name="connsiteY24" fmla="*/ 3951392 h 4275461"/>
                <a:gd name="connsiteX25" fmla="*/ 2027068 w 3619883"/>
                <a:gd name="connsiteY25" fmla="*/ 4128157 h 4275461"/>
                <a:gd name="connsiteX26" fmla="*/ 2079759 w 3619883"/>
                <a:gd name="connsiteY26" fmla="*/ 4128157 h 4275461"/>
                <a:gd name="connsiteX27" fmla="*/ 2079759 w 3619883"/>
                <a:gd name="connsiteY27" fmla="*/ 4275461 h 4275461"/>
                <a:gd name="connsiteX28" fmla="*/ 1824703 w 3619883"/>
                <a:gd name="connsiteY28" fmla="*/ 4275461 h 4275461"/>
                <a:gd name="connsiteX29" fmla="*/ 1834468 w 3619883"/>
                <a:gd name="connsiteY29" fmla="*/ 4128157 h 4275461"/>
                <a:gd name="connsiteX30" fmla="*/ 1893894 w 3619883"/>
                <a:gd name="connsiteY30" fmla="*/ 4128157 h 4275461"/>
                <a:gd name="connsiteX31" fmla="*/ 1893894 w 3619883"/>
                <a:gd name="connsiteY31" fmla="*/ 3951392 h 4275461"/>
                <a:gd name="connsiteX32" fmla="*/ 1716110 w 3619883"/>
                <a:gd name="connsiteY32" fmla="*/ 3951392 h 4275461"/>
                <a:gd name="connsiteX33" fmla="*/ 1716110 w 3619883"/>
                <a:gd name="connsiteY33" fmla="*/ 4006431 h 4275461"/>
                <a:gd name="connsiteX34" fmla="*/ 1703447 w 3619883"/>
                <a:gd name="connsiteY34" fmla="*/ 4007960 h 4275461"/>
                <a:gd name="connsiteX35" fmla="*/ 1716110 w 3619883"/>
                <a:gd name="connsiteY35" fmla="*/ 4044284 h 4275461"/>
                <a:gd name="connsiteX36" fmla="*/ 1716110 w 3619883"/>
                <a:gd name="connsiteY36" fmla="*/ 4128157 h 4275461"/>
                <a:gd name="connsiteX37" fmla="*/ 1745346 w 3619883"/>
                <a:gd name="connsiteY37" fmla="*/ 4128157 h 4275461"/>
                <a:gd name="connsiteX38" fmla="*/ 1796694 w 3619883"/>
                <a:gd name="connsiteY38" fmla="*/ 4275461 h 4275461"/>
                <a:gd name="connsiteX39" fmla="*/ 1558844 w 3619883"/>
                <a:gd name="connsiteY39" fmla="*/ 4275461 h 4275461"/>
                <a:gd name="connsiteX40" fmla="*/ 1517252 w 3619883"/>
                <a:gd name="connsiteY40" fmla="*/ 4128157 h 4275461"/>
                <a:gd name="connsiteX41" fmla="*/ 1582936 w 3619883"/>
                <a:gd name="connsiteY41" fmla="*/ 4128157 h 4275461"/>
                <a:gd name="connsiteX42" fmla="*/ 1582936 w 3619883"/>
                <a:gd name="connsiteY42" fmla="*/ 3951392 h 4275461"/>
                <a:gd name="connsiteX43" fmla="*/ 1405151 w 3619883"/>
                <a:gd name="connsiteY43" fmla="*/ 3951392 h 4275461"/>
                <a:gd name="connsiteX44" fmla="*/ 1405151 w 3619883"/>
                <a:gd name="connsiteY44" fmla="*/ 4128157 h 4275461"/>
                <a:gd name="connsiteX45" fmla="*/ 1468988 w 3619883"/>
                <a:gd name="connsiteY45" fmla="*/ 4128157 h 4275461"/>
                <a:gd name="connsiteX46" fmla="*/ 1427396 w 3619883"/>
                <a:gd name="connsiteY46" fmla="*/ 4275461 h 4275461"/>
                <a:gd name="connsiteX47" fmla="*/ 1210751 w 3619883"/>
                <a:gd name="connsiteY47" fmla="*/ 4275461 h 4275461"/>
                <a:gd name="connsiteX48" fmla="*/ 1210751 w 3619883"/>
                <a:gd name="connsiteY48" fmla="*/ 4128157 h 4275461"/>
                <a:gd name="connsiteX49" fmla="*/ 1271978 w 3619883"/>
                <a:gd name="connsiteY49" fmla="*/ 4128157 h 4275461"/>
                <a:gd name="connsiteX50" fmla="*/ 1271978 w 3619883"/>
                <a:gd name="connsiteY50" fmla="*/ 3951392 h 4275461"/>
                <a:gd name="connsiteX51" fmla="*/ 1094193 w 3619883"/>
                <a:gd name="connsiteY51" fmla="*/ 3951392 h 4275461"/>
                <a:gd name="connsiteX52" fmla="*/ 1094193 w 3619883"/>
                <a:gd name="connsiteY52" fmla="*/ 4128157 h 4275461"/>
                <a:gd name="connsiteX53" fmla="*/ 1140354 w 3619883"/>
                <a:gd name="connsiteY53" fmla="*/ 4128157 h 4275461"/>
                <a:gd name="connsiteX54" fmla="*/ 1140354 w 3619883"/>
                <a:gd name="connsiteY54" fmla="*/ 4275461 h 4275461"/>
                <a:gd name="connsiteX55" fmla="*/ 953807 w 3619883"/>
                <a:gd name="connsiteY55" fmla="*/ 4275461 h 4275461"/>
                <a:gd name="connsiteX56" fmla="*/ 912215 w 3619883"/>
                <a:gd name="connsiteY56" fmla="*/ 4128157 h 4275461"/>
                <a:gd name="connsiteX57" fmla="*/ 961020 w 3619883"/>
                <a:gd name="connsiteY57" fmla="*/ 4128157 h 4275461"/>
                <a:gd name="connsiteX58" fmla="*/ 961020 w 3619883"/>
                <a:gd name="connsiteY58" fmla="*/ 3951392 h 4275461"/>
                <a:gd name="connsiteX59" fmla="*/ 783235 w 3619883"/>
                <a:gd name="connsiteY59" fmla="*/ 3951392 h 4275461"/>
                <a:gd name="connsiteX60" fmla="*/ 783235 w 3619883"/>
                <a:gd name="connsiteY60" fmla="*/ 4128157 h 4275461"/>
                <a:gd name="connsiteX61" fmla="*/ 871024 w 3619883"/>
                <a:gd name="connsiteY61" fmla="*/ 4128157 h 4275461"/>
                <a:gd name="connsiteX62" fmla="*/ 829432 w 3619883"/>
                <a:gd name="connsiteY62" fmla="*/ 4275461 h 4275461"/>
                <a:gd name="connsiteX63" fmla="*/ 611484 w 3619883"/>
                <a:gd name="connsiteY63" fmla="*/ 4275461 h 4275461"/>
                <a:gd name="connsiteX64" fmla="*/ 621247 w 3619883"/>
                <a:gd name="connsiteY64" fmla="*/ 4128157 h 4275461"/>
                <a:gd name="connsiteX65" fmla="*/ 650062 w 3619883"/>
                <a:gd name="connsiteY65" fmla="*/ 4128157 h 4275461"/>
                <a:gd name="connsiteX66" fmla="*/ 650062 w 3619883"/>
                <a:gd name="connsiteY66" fmla="*/ 3951392 h 4275461"/>
                <a:gd name="connsiteX67" fmla="*/ 472277 w 3619883"/>
                <a:gd name="connsiteY67" fmla="*/ 3951392 h 4275461"/>
                <a:gd name="connsiteX68" fmla="*/ 472277 w 3619883"/>
                <a:gd name="connsiteY68" fmla="*/ 4128157 h 4275461"/>
                <a:gd name="connsiteX69" fmla="*/ 522650 w 3619883"/>
                <a:gd name="connsiteY69" fmla="*/ 4128157 h 4275461"/>
                <a:gd name="connsiteX70" fmla="*/ 573998 w 3619883"/>
                <a:gd name="connsiteY70" fmla="*/ 4275461 h 4275461"/>
                <a:gd name="connsiteX71" fmla="*/ 336164 w 3619883"/>
                <a:gd name="connsiteY71" fmla="*/ 4275461 h 4275461"/>
                <a:gd name="connsiteX72" fmla="*/ 294572 w 3619883"/>
                <a:gd name="connsiteY72" fmla="*/ 4128157 h 4275461"/>
                <a:gd name="connsiteX73" fmla="*/ 339106 w 3619883"/>
                <a:gd name="connsiteY73" fmla="*/ 4128157 h 4275461"/>
                <a:gd name="connsiteX74" fmla="*/ 339106 w 3619883"/>
                <a:gd name="connsiteY74" fmla="*/ 3951392 h 4275461"/>
                <a:gd name="connsiteX75" fmla="*/ 161321 w 3619883"/>
                <a:gd name="connsiteY75" fmla="*/ 3951392 h 4275461"/>
                <a:gd name="connsiteX76" fmla="*/ 161321 w 3619883"/>
                <a:gd name="connsiteY76" fmla="*/ 4128157 h 4275461"/>
                <a:gd name="connsiteX77" fmla="*/ 230914 w 3619883"/>
                <a:gd name="connsiteY77" fmla="*/ 4128157 h 4275461"/>
                <a:gd name="connsiteX78" fmla="*/ 189322 w 3619883"/>
                <a:gd name="connsiteY78" fmla="*/ 4275461 h 4275461"/>
                <a:gd name="connsiteX79" fmla="*/ 0 w 3619883"/>
                <a:gd name="connsiteY79" fmla="*/ 4275461 h 4275461"/>
                <a:gd name="connsiteX80" fmla="*/ 0 w 3619883"/>
                <a:gd name="connsiteY80" fmla="*/ 42229 h 4275461"/>
                <a:gd name="connsiteX81" fmla="*/ 42464 w 3619883"/>
                <a:gd name="connsiteY81" fmla="*/ 40518 h 4275461"/>
                <a:gd name="connsiteX82" fmla="*/ 137733 w 3619883"/>
                <a:gd name="connsiteY82" fmla="*/ 35355 h 4275461"/>
                <a:gd name="connsiteX83" fmla="*/ 270565 w 3619883"/>
                <a:gd name="connsiteY83" fmla="*/ 29759 h 4275461"/>
                <a:gd name="connsiteX84" fmla="*/ 479734 w 3619883"/>
                <a:gd name="connsiteY84" fmla="*/ 45455 h 4275461"/>
                <a:gd name="connsiteX85" fmla="*/ 524103 w 3619883"/>
                <a:gd name="connsiteY85" fmla="*/ 41625 h 4275461"/>
                <a:gd name="connsiteX86" fmla="*/ 624416 w 3619883"/>
                <a:gd name="connsiteY86" fmla="*/ 22696 h 4275461"/>
                <a:gd name="connsiteX87" fmla="*/ 657762 w 3619883"/>
                <a:gd name="connsiteY87" fmla="*/ 18351 h 4275461"/>
                <a:gd name="connsiteX88" fmla="*/ 690557 w 3619883"/>
                <a:gd name="connsiteY88" fmla="*/ 25792 h 4275461"/>
                <a:gd name="connsiteX89" fmla="*/ 745123 w 3619883"/>
                <a:gd name="connsiteY89" fmla="*/ 40157 h 4275461"/>
                <a:gd name="connsiteX90" fmla="*/ 789493 w 3619883"/>
                <a:gd name="connsiteY90" fmla="*/ 36327 h 4275461"/>
                <a:gd name="connsiteX91" fmla="*/ 854255 w 3619883"/>
                <a:gd name="connsiteY91" fmla="*/ 68887 h 4275461"/>
                <a:gd name="connsiteX92" fmla="*/ 897520 w 3619883"/>
                <a:gd name="connsiteY92" fmla="*/ 88629 h 4275461"/>
                <a:gd name="connsiteX93" fmla="*/ 940510 w 3619883"/>
                <a:gd name="connsiteY93" fmla="*/ 114265 h 4275461"/>
                <a:gd name="connsiteX94" fmla="*/ 1082712 w 3619883"/>
                <a:gd name="connsiteY94" fmla="*/ 144543 h 4275461"/>
                <a:gd name="connsiteX95" fmla="*/ 1205348 w 3619883"/>
                <a:gd name="connsiteY95" fmla="*/ 120753 h 4275461"/>
                <a:gd name="connsiteX96" fmla="*/ 1271764 w 3619883"/>
                <a:gd name="connsiteY96" fmla="*/ 117956 h 4275461"/>
                <a:gd name="connsiteX97" fmla="*/ 1315583 w 3619883"/>
                <a:gd name="connsiteY97" fmla="*/ 125912 h 4275461"/>
                <a:gd name="connsiteX98" fmla="*/ 1359125 w 3619883"/>
                <a:gd name="connsiteY98" fmla="*/ 139761 h 4275461"/>
                <a:gd name="connsiteX99" fmla="*/ 1391919 w 3619883"/>
                <a:gd name="connsiteY99" fmla="*/ 147202 h 4275461"/>
                <a:gd name="connsiteX100" fmla="*/ 1436563 w 3619883"/>
                <a:gd name="connsiteY100" fmla="*/ 137480 h 4275461"/>
                <a:gd name="connsiteX101" fmla="*/ 1471566 w 3619883"/>
                <a:gd name="connsiteY101" fmla="*/ 97777 h 4275461"/>
                <a:gd name="connsiteX102" fmla="*/ 1505739 w 3619883"/>
                <a:gd name="connsiteY102" fmla="*/ 75753 h 4275461"/>
                <a:gd name="connsiteX103" fmla="*/ 1590891 w 3619883"/>
                <a:gd name="connsiteY103" fmla="*/ 144702 h 4275461"/>
                <a:gd name="connsiteX104" fmla="*/ 1625616 w 3619883"/>
                <a:gd name="connsiteY104" fmla="*/ 110893 h 4275461"/>
                <a:gd name="connsiteX105" fmla="*/ 1658964 w 3619883"/>
                <a:gd name="connsiteY105" fmla="*/ 106547 h 4275461"/>
                <a:gd name="connsiteX106" fmla="*/ 1746598 w 3619883"/>
                <a:gd name="connsiteY106" fmla="*/ 122460 h 4275461"/>
                <a:gd name="connsiteX107" fmla="*/ 1811913 w 3619883"/>
                <a:gd name="connsiteY107" fmla="*/ 143234 h 4275461"/>
                <a:gd name="connsiteX108" fmla="*/ 1856557 w 3619883"/>
                <a:gd name="connsiteY108" fmla="*/ 133511 h 4275461"/>
                <a:gd name="connsiteX109" fmla="*/ 2066003 w 3619883"/>
                <a:gd name="connsiteY109" fmla="*/ 143313 h 4275461"/>
                <a:gd name="connsiteX110" fmla="*/ 2177615 w 3619883"/>
                <a:gd name="connsiteY110" fmla="*/ 119007 h 4275461"/>
                <a:gd name="connsiteX111" fmla="*/ 2255883 w 3619883"/>
                <a:gd name="connsiteY111" fmla="*/ 99047 h 4275461"/>
                <a:gd name="connsiteX112" fmla="*/ 2344622 w 3619883"/>
                <a:gd name="connsiteY112" fmla="*/ 91388 h 4275461"/>
                <a:gd name="connsiteX113" fmla="*/ 2455682 w 3619883"/>
                <a:gd name="connsiteY113" fmla="*/ 78869 h 4275461"/>
                <a:gd name="connsiteX114" fmla="*/ 2632609 w 3619883"/>
                <a:gd name="connsiteY114" fmla="*/ 75338 h 4275461"/>
                <a:gd name="connsiteX115" fmla="*/ 2742291 w 3619883"/>
                <a:gd name="connsiteY115" fmla="*/ 92282 h 4275461"/>
                <a:gd name="connsiteX116" fmla="*/ 2851974 w 3619883"/>
                <a:gd name="connsiteY116" fmla="*/ 109227 h 4275461"/>
                <a:gd name="connsiteX117" fmla="*/ 2907643 w 3619883"/>
                <a:gd name="connsiteY117" fmla="*/ 100020 h 4275461"/>
                <a:gd name="connsiteX118" fmla="*/ 2944022 w 3619883"/>
                <a:gd name="connsiteY118" fmla="*/ 30853 h 4275461"/>
                <a:gd name="connsiteX119" fmla="*/ 3022289 w 3619883"/>
                <a:gd name="connsiteY119" fmla="*/ 10893 h 4275461"/>
                <a:gd name="connsiteX120" fmla="*/ 3054807 w 3619883"/>
                <a:gd name="connsiteY120" fmla="*/ 24226 h 4275461"/>
                <a:gd name="connsiteX121" fmla="*/ 3141892 w 3619883"/>
                <a:gd name="connsiteY121" fmla="*/ 51925 h 4275461"/>
                <a:gd name="connsiteX122" fmla="*/ 3185711 w 3619883"/>
                <a:gd name="connsiteY122" fmla="*/ 59881 h 4275461"/>
                <a:gd name="connsiteX123" fmla="*/ 3219056 w 3619883"/>
                <a:gd name="connsiteY123" fmla="*/ 55536 h 4275461"/>
                <a:gd name="connsiteX124" fmla="*/ 3263425 w 3619883"/>
                <a:gd name="connsiteY124" fmla="*/ 51706 h 4275461"/>
                <a:gd name="connsiteX125" fmla="*/ 3296219 w 3619883"/>
                <a:gd name="connsiteY125" fmla="*/ 59147 h 4275461"/>
                <a:gd name="connsiteX126" fmla="*/ 3319094 w 3619883"/>
                <a:gd name="connsiteY126" fmla="*/ 42500 h 4275461"/>
                <a:gd name="connsiteX127" fmla="*/ 3420511 w 3619883"/>
                <a:gd name="connsiteY127" fmla="*/ 0 h 4275461"/>
                <a:gd name="connsiteX128" fmla="*/ 3453305 w 3619883"/>
                <a:gd name="connsiteY128" fmla="*/ 7440 h 4275461"/>
                <a:gd name="connsiteX129" fmla="*/ 3496571 w 3619883"/>
                <a:gd name="connsiteY129" fmla="*/ 27182 h 4275461"/>
                <a:gd name="connsiteX130" fmla="*/ 3602117 w 3619883"/>
                <a:gd name="connsiteY130" fmla="*/ 132521 h 4275461"/>
                <a:gd name="connsiteX131" fmla="*/ 3619883 w 3619883"/>
                <a:gd name="connsiteY131" fmla="*/ 140049 h 4275461"/>
                <a:gd name="connsiteX132" fmla="*/ 3619883 w 3619883"/>
                <a:gd name="connsiteY13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826768 w 3619883"/>
                <a:gd name="connsiteY6" fmla="*/ 3951392 h 4275461"/>
                <a:gd name="connsiteX7" fmla="*/ 2648983 w 3619883"/>
                <a:gd name="connsiteY7" fmla="*/ 3951392 h 4275461"/>
                <a:gd name="connsiteX8" fmla="*/ 2648983 w 3619883"/>
                <a:gd name="connsiteY8" fmla="*/ 4128157 h 4275461"/>
                <a:gd name="connsiteX9" fmla="*/ 2690646 w 3619883"/>
                <a:gd name="connsiteY9" fmla="*/ 4128157 h 4275461"/>
                <a:gd name="connsiteX10" fmla="*/ 2690646 w 3619883"/>
                <a:gd name="connsiteY10" fmla="*/ 4275461 h 4275461"/>
                <a:gd name="connsiteX11" fmla="*/ 2511710 w 3619883"/>
                <a:gd name="connsiteY11" fmla="*/ 4275461 h 4275461"/>
                <a:gd name="connsiteX12" fmla="*/ 2454288 w 3619883"/>
                <a:gd name="connsiteY12" fmla="*/ 4128157 h 4275461"/>
                <a:gd name="connsiteX13" fmla="*/ 2515810 w 3619883"/>
                <a:gd name="connsiteY13" fmla="*/ 4128157 h 4275461"/>
                <a:gd name="connsiteX14" fmla="*/ 2515810 w 3619883"/>
                <a:gd name="connsiteY14" fmla="*/ 3951392 h 4275461"/>
                <a:gd name="connsiteX15" fmla="*/ 2338025 w 3619883"/>
                <a:gd name="connsiteY15" fmla="*/ 3951392 h 4275461"/>
                <a:gd name="connsiteX16" fmla="*/ 2338025 w 3619883"/>
                <a:gd name="connsiteY16" fmla="*/ 4128157 h 4275461"/>
                <a:gd name="connsiteX17" fmla="*/ 2395120 w 3619883"/>
                <a:gd name="connsiteY17" fmla="*/ 4128157 h 4275461"/>
                <a:gd name="connsiteX18" fmla="*/ 2337697 w 3619883"/>
                <a:gd name="connsiteY18" fmla="*/ 4275461 h 4275461"/>
                <a:gd name="connsiteX19" fmla="*/ 2150155 w 3619883"/>
                <a:gd name="connsiteY19" fmla="*/ 4275461 h 4275461"/>
                <a:gd name="connsiteX20" fmla="*/ 2150155 w 3619883"/>
                <a:gd name="connsiteY20" fmla="*/ 4128157 h 4275461"/>
                <a:gd name="connsiteX21" fmla="*/ 2204852 w 3619883"/>
                <a:gd name="connsiteY21" fmla="*/ 4128157 h 4275461"/>
                <a:gd name="connsiteX22" fmla="*/ 2204852 w 3619883"/>
                <a:gd name="connsiteY22" fmla="*/ 3951392 h 4275461"/>
                <a:gd name="connsiteX23" fmla="*/ 2027068 w 3619883"/>
                <a:gd name="connsiteY23" fmla="*/ 3951392 h 4275461"/>
                <a:gd name="connsiteX24" fmla="*/ 2027068 w 3619883"/>
                <a:gd name="connsiteY24" fmla="*/ 4128157 h 4275461"/>
                <a:gd name="connsiteX25" fmla="*/ 2079759 w 3619883"/>
                <a:gd name="connsiteY25" fmla="*/ 4128157 h 4275461"/>
                <a:gd name="connsiteX26" fmla="*/ 2079759 w 3619883"/>
                <a:gd name="connsiteY26" fmla="*/ 4275461 h 4275461"/>
                <a:gd name="connsiteX27" fmla="*/ 1824703 w 3619883"/>
                <a:gd name="connsiteY27" fmla="*/ 4275461 h 4275461"/>
                <a:gd name="connsiteX28" fmla="*/ 1834468 w 3619883"/>
                <a:gd name="connsiteY28" fmla="*/ 4128157 h 4275461"/>
                <a:gd name="connsiteX29" fmla="*/ 1893894 w 3619883"/>
                <a:gd name="connsiteY29" fmla="*/ 4128157 h 4275461"/>
                <a:gd name="connsiteX30" fmla="*/ 1893894 w 3619883"/>
                <a:gd name="connsiteY30" fmla="*/ 3951392 h 4275461"/>
                <a:gd name="connsiteX31" fmla="*/ 1716110 w 3619883"/>
                <a:gd name="connsiteY31" fmla="*/ 3951392 h 4275461"/>
                <a:gd name="connsiteX32" fmla="*/ 1716110 w 3619883"/>
                <a:gd name="connsiteY32" fmla="*/ 4006431 h 4275461"/>
                <a:gd name="connsiteX33" fmla="*/ 1703447 w 3619883"/>
                <a:gd name="connsiteY33" fmla="*/ 4007960 h 4275461"/>
                <a:gd name="connsiteX34" fmla="*/ 1716110 w 3619883"/>
                <a:gd name="connsiteY34" fmla="*/ 4044284 h 4275461"/>
                <a:gd name="connsiteX35" fmla="*/ 1716110 w 3619883"/>
                <a:gd name="connsiteY35" fmla="*/ 4128157 h 4275461"/>
                <a:gd name="connsiteX36" fmla="*/ 1745346 w 3619883"/>
                <a:gd name="connsiteY36" fmla="*/ 4128157 h 4275461"/>
                <a:gd name="connsiteX37" fmla="*/ 1796694 w 3619883"/>
                <a:gd name="connsiteY37" fmla="*/ 4275461 h 4275461"/>
                <a:gd name="connsiteX38" fmla="*/ 1558844 w 3619883"/>
                <a:gd name="connsiteY38" fmla="*/ 4275461 h 4275461"/>
                <a:gd name="connsiteX39" fmla="*/ 1517252 w 3619883"/>
                <a:gd name="connsiteY39" fmla="*/ 4128157 h 4275461"/>
                <a:gd name="connsiteX40" fmla="*/ 1582936 w 3619883"/>
                <a:gd name="connsiteY40" fmla="*/ 4128157 h 4275461"/>
                <a:gd name="connsiteX41" fmla="*/ 1582936 w 3619883"/>
                <a:gd name="connsiteY41" fmla="*/ 3951392 h 4275461"/>
                <a:gd name="connsiteX42" fmla="*/ 1405151 w 3619883"/>
                <a:gd name="connsiteY42" fmla="*/ 3951392 h 4275461"/>
                <a:gd name="connsiteX43" fmla="*/ 1405151 w 3619883"/>
                <a:gd name="connsiteY43" fmla="*/ 4128157 h 4275461"/>
                <a:gd name="connsiteX44" fmla="*/ 1468988 w 3619883"/>
                <a:gd name="connsiteY44" fmla="*/ 4128157 h 4275461"/>
                <a:gd name="connsiteX45" fmla="*/ 1427396 w 3619883"/>
                <a:gd name="connsiteY45" fmla="*/ 4275461 h 4275461"/>
                <a:gd name="connsiteX46" fmla="*/ 1210751 w 3619883"/>
                <a:gd name="connsiteY46" fmla="*/ 4275461 h 4275461"/>
                <a:gd name="connsiteX47" fmla="*/ 1210751 w 3619883"/>
                <a:gd name="connsiteY47" fmla="*/ 4128157 h 4275461"/>
                <a:gd name="connsiteX48" fmla="*/ 1271978 w 3619883"/>
                <a:gd name="connsiteY48" fmla="*/ 4128157 h 4275461"/>
                <a:gd name="connsiteX49" fmla="*/ 1271978 w 3619883"/>
                <a:gd name="connsiteY49" fmla="*/ 3951392 h 4275461"/>
                <a:gd name="connsiteX50" fmla="*/ 1094193 w 3619883"/>
                <a:gd name="connsiteY50" fmla="*/ 3951392 h 4275461"/>
                <a:gd name="connsiteX51" fmla="*/ 1094193 w 3619883"/>
                <a:gd name="connsiteY51" fmla="*/ 4128157 h 4275461"/>
                <a:gd name="connsiteX52" fmla="*/ 1140354 w 3619883"/>
                <a:gd name="connsiteY52" fmla="*/ 4128157 h 4275461"/>
                <a:gd name="connsiteX53" fmla="*/ 1140354 w 3619883"/>
                <a:gd name="connsiteY53" fmla="*/ 4275461 h 4275461"/>
                <a:gd name="connsiteX54" fmla="*/ 953807 w 3619883"/>
                <a:gd name="connsiteY54" fmla="*/ 4275461 h 4275461"/>
                <a:gd name="connsiteX55" fmla="*/ 912215 w 3619883"/>
                <a:gd name="connsiteY55" fmla="*/ 4128157 h 4275461"/>
                <a:gd name="connsiteX56" fmla="*/ 961020 w 3619883"/>
                <a:gd name="connsiteY56" fmla="*/ 4128157 h 4275461"/>
                <a:gd name="connsiteX57" fmla="*/ 961020 w 3619883"/>
                <a:gd name="connsiteY57" fmla="*/ 3951392 h 4275461"/>
                <a:gd name="connsiteX58" fmla="*/ 783235 w 3619883"/>
                <a:gd name="connsiteY58" fmla="*/ 3951392 h 4275461"/>
                <a:gd name="connsiteX59" fmla="*/ 783235 w 3619883"/>
                <a:gd name="connsiteY59" fmla="*/ 4128157 h 4275461"/>
                <a:gd name="connsiteX60" fmla="*/ 871024 w 3619883"/>
                <a:gd name="connsiteY60" fmla="*/ 4128157 h 4275461"/>
                <a:gd name="connsiteX61" fmla="*/ 829432 w 3619883"/>
                <a:gd name="connsiteY61" fmla="*/ 4275461 h 4275461"/>
                <a:gd name="connsiteX62" fmla="*/ 611484 w 3619883"/>
                <a:gd name="connsiteY62" fmla="*/ 4275461 h 4275461"/>
                <a:gd name="connsiteX63" fmla="*/ 621247 w 3619883"/>
                <a:gd name="connsiteY63" fmla="*/ 4128157 h 4275461"/>
                <a:gd name="connsiteX64" fmla="*/ 650062 w 3619883"/>
                <a:gd name="connsiteY64" fmla="*/ 4128157 h 4275461"/>
                <a:gd name="connsiteX65" fmla="*/ 650062 w 3619883"/>
                <a:gd name="connsiteY65" fmla="*/ 3951392 h 4275461"/>
                <a:gd name="connsiteX66" fmla="*/ 472277 w 3619883"/>
                <a:gd name="connsiteY66" fmla="*/ 3951392 h 4275461"/>
                <a:gd name="connsiteX67" fmla="*/ 472277 w 3619883"/>
                <a:gd name="connsiteY67" fmla="*/ 4128157 h 4275461"/>
                <a:gd name="connsiteX68" fmla="*/ 522650 w 3619883"/>
                <a:gd name="connsiteY68" fmla="*/ 4128157 h 4275461"/>
                <a:gd name="connsiteX69" fmla="*/ 573998 w 3619883"/>
                <a:gd name="connsiteY69" fmla="*/ 4275461 h 4275461"/>
                <a:gd name="connsiteX70" fmla="*/ 336164 w 3619883"/>
                <a:gd name="connsiteY70" fmla="*/ 4275461 h 4275461"/>
                <a:gd name="connsiteX71" fmla="*/ 294572 w 3619883"/>
                <a:gd name="connsiteY71" fmla="*/ 4128157 h 4275461"/>
                <a:gd name="connsiteX72" fmla="*/ 339106 w 3619883"/>
                <a:gd name="connsiteY72" fmla="*/ 4128157 h 4275461"/>
                <a:gd name="connsiteX73" fmla="*/ 339106 w 3619883"/>
                <a:gd name="connsiteY73" fmla="*/ 3951392 h 4275461"/>
                <a:gd name="connsiteX74" fmla="*/ 161321 w 3619883"/>
                <a:gd name="connsiteY74" fmla="*/ 3951392 h 4275461"/>
                <a:gd name="connsiteX75" fmla="*/ 161321 w 3619883"/>
                <a:gd name="connsiteY75" fmla="*/ 4128157 h 4275461"/>
                <a:gd name="connsiteX76" fmla="*/ 230914 w 3619883"/>
                <a:gd name="connsiteY76" fmla="*/ 4128157 h 4275461"/>
                <a:gd name="connsiteX77" fmla="*/ 189322 w 3619883"/>
                <a:gd name="connsiteY77" fmla="*/ 4275461 h 4275461"/>
                <a:gd name="connsiteX78" fmla="*/ 0 w 3619883"/>
                <a:gd name="connsiteY78" fmla="*/ 4275461 h 4275461"/>
                <a:gd name="connsiteX79" fmla="*/ 0 w 3619883"/>
                <a:gd name="connsiteY79" fmla="*/ 42229 h 4275461"/>
                <a:gd name="connsiteX80" fmla="*/ 42464 w 3619883"/>
                <a:gd name="connsiteY80" fmla="*/ 40518 h 4275461"/>
                <a:gd name="connsiteX81" fmla="*/ 137733 w 3619883"/>
                <a:gd name="connsiteY81" fmla="*/ 35355 h 4275461"/>
                <a:gd name="connsiteX82" fmla="*/ 270565 w 3619883"/>
                <a:gd name="connsiteY82" fmla="*/ 29759 h 4275461"/>
                <a:gd name="connsiteX83" fmla="*/ 479734 w 3619883"/>
                <a:gd name="connsiteY83" fmla="*/ 45455 h 4275461"/>
                <a:gd name="connsiteX84" fmla="*/ 524103 w 3619883"/>
                <a:gd name="connsiteY84" fmla="*/ 41625 h 4275461"/>
                <a:gd name="connsiteX85" fmla="*/ 624416 w 3619883"/>
                <a:gd name="connsiteY85" fmla="*/ 22696 h 4275461"/>
                <a:gd name="connsiteX86" fmla="*/ 657762 w 3619883"/>
                <a:gd name="connsiteY86" fmla="*/ 18351 h 4275461"/>
                <a:gd name="connsiteX87" fmla="*/ 690557 w 3619883"/>
                <a:gd name="connsiteY87" fmla="*/ 25792 h 4275461"/>
                <a:gd name="connsiteX88" fmla="*/ 745123 w 3619883"/>
                <a:gd name="connsiteY88" fmla="*/ 40157 h 4275461"/>
                <a:gd name="connsiteX89" fmla="*/ 789493 w 3619883"/>
                <a:gd name="connsiteY89" fmla="*/ 36327 h 4275461"/>
                <a:gd name="connsiteX90" fmla="*/ 854255 w 3619883"/>
                <a:gd name="connsiteY90" fmla="*/ 68887 h 4275461"/>
                <a:gd name="connsiteX91" fmla="*/ 897520 w 3619883"/>
                <a:gd name="connsiteY91" fmla="*/ 88629 h 4275461"/>
                <a:gd name="connsiteX92" fmla="*/ 940510 w 3619883"/>
                <a:gd name="connsiteY92" fmla="*/ 114265 h 4275461"/>
                <a:gd name="connsiteX93" fmla="*/ 1082712 w 3619883"/>
                <a:gd name="connsiteY93" fmla="*/ 144543 h 4275461"/>
                <a:gd name="connsiteX94" fmla="*/ 1205348 w 3619883"/>
                <a:gd name="connsiteY94" fmla="*/ 120753 h 4275461"/>
                <a:gd name="connsiteX95" fmla="*/ 1271764 w 3619883"/>
                <a:gd name="connsiteY95" fmla="*/ 117956 h 4275461"/>
                <a:gd name="connsiteX96" fmla="*/ 1315583 w 3619883"/>
                <a:gd name="connsiteY96" fmla="*/ 125912 h 4275461"/>
                <a:gd name="connsiteX97" fmla="*/ 1359125 w 3619883"/>
                <a:gd name="connsiteY97" fmla="*/ 139761 h 4275461"/>
                <a:gd name="connsiteX98" fmla="*/ 1391919 w 3619883"/>
                <a:gd name="connsiteY98" fmla="*/ 147202 h 4275461"/>
                <a:gd name="connsiteX99" fmla="*/ 1436563 w 3619883"/>
                <a:gd name="connsiteY99" fmla="*/ 137480 h 4275461"/>
                <a:gd name="connsiteX100" fmla="*/ 1471566 w 3619883"/>
                <a:gd name="connsiteY100" fmla="*/ 97777 h 4275461"/>
                <a:gd name="connsiteX101" fmla="*/ 1505739 w 3619883"/>
                <a:gd name="connsiteY101" fmla="*/ 75753 h 4275461"/>
                <a:gd name="connsiteX102" fmla="*/ 1590891 w 3619883"/>
                <a:gd name="connsiteY102" fmla="*/ 144702 h 4275461"/>
                <a:gd name="connsiteX103" fmla="*/ 1625616 w 3619883"/>
                <a:gd name="connsiteY103" fmla="*/ 110893 h 4275461"/>
                <a:gd name="connsiteX104" fmla="*/ 1658964 w 3619883"/>
                <a:gd name="connsiteY104" fmla="*/ 106547 h 4275461"/>
                <a:gd name="connsiteX105" fmla="*/ 1746598 w 3619883"/>
                <a:gd name="connsiteY105" fmla="*/ 122460 h 4275461"/>
                <a:gd name="connsiteX106" fmla="*/ 1811913 w 3619883"/>
                <a:gd name="connsiteY106" fmla="*/ 143234 h 4275461"/>
                <a:gd name="connsiteX107" fmla="*/ 1856557 w 3619883"/>
                <a:gd name="connsiteY107" fmla="*/ 133511 h 4275461"/>
                <a:gd name="connsiteX108" fmla="*/ 2066003 w 3619883"/>
                <a:gd name="connsiteY108" fmla="*/ 143313 h 4275461"/>
                <a:gd name="connsiteX109" fmla="*/ 2177615 w 3619883"/>
                <a:gd name="connsiteY109" fmla="*/ 119007 h 4275461"/>
                <a:gd name="connsiteX110" fmla="*/ 2255883 w 3619883"/>
                <a:gd name="connsiteY110" fmla="*/ 99047 h 4275461"/>
                <a:gd name="connsiteX111" fmla="*/ 2344622 w 3619883"/>
                <a:gd name="connsiteY111" fmla="*/ 91388 h 4275461"/>
                <a:gd name="connsiteX112" fmla="*/ 2455682 w 3619883"/>
                <a:gd name="connsiteY112" fmla="*/ 78869 h 4275461"/>
                <a:gd name="connsiteX113" fmla="*/ 2632609 w 3619883"/>
                <a:gd name="connsiteY113" fmla="*/ 75338 h 4275461"/>
                <a:gd name="connsiteX114" fmla="*/ 2742291 w 3619883"/>
                <a:gd name="connsiteY114" fmla="*/ 92282 h 4275461"/>
                <a:gd name="connsiteX115" fmla="*/ 2851974 w 3619883"/>
                <a:gd name="connsiteY115" fmla="*/ 109227 h 4275461"/>
                <a:gd name="connsiteX116" fmla="*/ 2907643 w 3619883"/>
                <a:gd name="connsiteY116" fmla="*/ 100020 h 4275461"/>
                <a:gd name="connsiteX117" fmla="*/ 2944022 w 3619883"/>
                <a:gd name="connsiteY117" fmla="*/ 30853 h 4275461"/>
                <a:gd name="connsiteX118" fmla="*/ 3022289 w 3619883"/>
                <a:gd name="connsiteY118" fmla="*/ 10893 h 4275461"/>
                <a:gd name="connsiteX119" fmla="*/ 3054807 w 3619883"/>
                <a:gd name="connsiteY119" fmla="*/ 24226 h 4275461"/>
                <a:gd name="connsiteX120" fmla="*/ 3141892 w 3619883"/>
                <a:gd name="connsiteY120" fmla="*/ 51925 h 4275461"/>
                <a:gd name="connsiteX121" fmla="*/ 3185711 w 3619883"/>
                <a:gd name="connsiteY121" fmla="*/ 59881 h 4275461"/>
                <a:gd name="connsiteX122" fmla="*/ 3219056 w 3619883"/>
                <a:gd name="connsiteY122" fmla="*/ 55536 h 4275461"/>
                <a:gd name="connsiteX123" fmla="*/ 3263425 w 3619883"/>
                <a:gd name="connsiteY123" fmla="*/ 51706 h 4275461"/>
                <a:gd name="connsiteX124" fmla="*/ 3296219 w 3619883"/>
                <a:gd name="connsiteY124" fmla="*/ 59147 h 4275461"/>
                <a:gd name="connsiteX125" fmla="*/ 3319094 w 3619883"/>
                <a:gd name="connsiteY125" fmla="*/ 42500 h 4275461"/>
                <a:gd name="connsiteX126" fmla="*/ 3420511 w 3619883"/>
                <a:gd name="connsiteY126" fmla="*/ 0 h 4275461"/>
                <a:gd name="connsiteX127" fmla="*/ 3453305 w 3619883"/>
                <a:gd name="connsiteY127" fmla="*/ 7440 h 4275461"/>
                <a:gd name="connsiteX128" fmla="*/ 3496571 w 3619883"/>
                <a:gd name="connsiteY128" fmla="*/ 27182 h 4275461"/>
                <a:gd name="connsiteX129" fmla="*/ 3602117 w 3619883"/>
                <a:gd name="connsiteY129" fmla="*/ 132521 h 4275461"/>
                <a:gd name="connsiteX130" fmla="*/ 3619883 w 3619883"/>
                <a:gd name="connsiteY130" fmla="*/ 140049 h 4275461"/>
                <a:gd name="connsiteX131" fmla="*/ 3619883 w 3619883"/>
                <a:gd name="connsiteY13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48983 w 3619883"/>
                <a:gd name="connsiteY6" fmla="*/ 3951392 h 4275461"/>
                <a:gd name="connsiteX7" fmla="*/ 2648983 w 3619883"/>
                <a:gd name="connsiteY7" fmla="*/ 4128157 h 4275461"/>
                <a:gd name="connsiteX8" fmla="*/ 2690646 w 3619883"/>
                <a:gd name="connsiteY8" fmla="*/ 4128157 h 4275461"/>
                <a:gd name="connsiteX9" fmla="*/ 2690646 w 3619883"/>
                <a:gd name="connsiteY9" fmla="*/ 4275461 h 4275461"/>
                <a:gd name="connsiteX10" fmla="*/ 2511710 w 3619883"/>
                <a:gd name="connsiteY10" fmla="*/ 4275461 h 4275461"/>
                <a:gd name="connsiteX11" fmla="*/ 2454288 w 3619883"/>
                <a:gd name="connsiteY11" fmla="*/ 4128157 h 4275461"/>
                <a:gd name="connsiteX12" fmla="*/ 2515810 w 3619883"/>
                <a:gd name="connsiteY12" fmla="*/ 4128157 h 4275461"/>
                <a:gd name="connsiteX13" fmla="*/ 2515810 w 3619883"/>
                <a:gd name="connsiteY13" fmla="*/ 3951392 h 4275461"/>
                <a:gd name="connsiteX14" fmla="*/ 2338025 w 3619883"/>
                <a:gd name="connsiteY14" fmla="*/ 3951392 h 4275461"/>
                <a:gd name="connsiteX15" fmla="*/ 2338025 w 3619883"/>
                <a:gd name="connsiteY15" fmla="*/ 4128157 h 4275461"/>
                <a:gd name="connsiteX16" fmla="*/ 2395120 w 3619883"/>
                <a:gd name="connsiteY16" fmla="*/ 4128157 h 4275461"/>
                <a:gd name="connsiteX17" fmla="*/ 2337697 w 3619883"/>
                <a:gd name="connsiteY17" fmla="*/ 4275461 h 4275461"/>
                <a:gd name="connsiteX18" fmla="*/ 2150155 w 3619883"/>
                <a:gd name="connsiteY18" fmla="*/ 4275461 h 4275461"/>
                <a:gd name="connsiteX19" fmla="*/ 2150155 w 3619883"/>
                <a:gd name="connsiteY19" fmla="*/ 4128157 h 4275461"/>
                <a:gd name="connsiteX20" fmla="*/ 2204852 w 3619883"/>
                <a:gd name="connsiteY20" fmla="*/ 4128157 h 4275461"/>
                <a:gd name="connsiteX21" fmla="*/ 2204852 w 3619883"/>
                <a:gd name="connsiteY21" fmla="*/ 3951392 h 4275461"/>
                <a:gd name="connsiteX22" fmla="*/ 2027068 w 3619883"/>
                <a:gd name="connsiteY22" fmla="*/ 3951392 h 4275461"/>
                <a:gd name="connsiteX23" fmla="*/ 2027068 w 3619883"/>
                <a:gd name="connsiteY23" fmla="*/ 4128157 h 4275461"/>
                <a:gd name="connsiteX24" fmla="*/ 2079759 w 3619883"/>
                <a:gd name="connsiteY24" fmla="*/ 4128157 h 4275461"/>
                <a:gd name="connsiteX25" fmla="*/ 2079759 w 3619883"/>
                <a:gd name="connsiteY25" fmla="*/ 4275461 h 4275461"/>
                <a:gd name="connsiteX26" fmla="*/ 1824703 w 3619883"/>
                <a:gd name="connsiteY26" fmla="*/ 4275461 h 4275461"/>
                <a:gd name="connsiteX27" fmla="*/ 1834468 w 3619883"/>
                <a:gd name="connsiteY27" fmla="*/ 4128157 h 4275461"/>
                <a:gd name="connsiteX28" fmla="*/ 1893894 w 3619883"/>
                <a:gd name="connsiteY28" fmla="*/ 4128157 h 4275461"/>
                <a:gd name="connsiteX29" fmla="*/ 1893894 w 3619883"/>
                <a:gd name="connsiteY29" fmla="*/ 3951392 h 4275461"/>
                <a:gd name="connsiteX30" fmla="*/ 1716110 w 3619883"/>
                <a:gd name="connsiteY30" fmla="*/ 3951392 h 4275461"/>
                <a:gd name="connsiteX31" fmla="*/ 1716110 w 3619883"/>
                <a:gd name="connsiteY31" fmla="*/ 4006431 h 4275461"/>
                <a:gd name="connsiteX32" fmla="*/ 1703447 w 3619883"/>
                <a:gd name="connsiteY32" fmla="*/ 4007960 h 4275461"/>
                <a:gd name="connsiteX33" fmla="*/ 1716110 w 3619883"/>
                <a:gd name="connsiteY33" fmla="*/ 4044284 h 4275461"/>
                <a:gd name="connsiteX34" fmla="*/ 1716110 w 3619883"/>
                <a:gd name="connsiteY34" fmla="*/ 4128157 h 4275461"/>
                <a:gd name="connsiteX35" fmla="*/ 1745346 w 3619883"/>
                <a:gd name="connsiteY35" fmla="*/ 4128157 h 4275461"/>
                <a:gd name="connsiteX36" fmla="*/ 1796694 w 3619883"/>
                <a:gd name="connsiteY36" fmla="*/ 4275461 h 4275461"/>
                <a:gd name="connsiteX37" fmla="*/ 1558844 w 3619883"/>
                <a:gd name="connsiteY37" fmla="*/ 4275461 h 4275461"/>
                <a:gd name="connsiteX38" fmla="*/ 1517252 w 3619883"/>
                <a:gd name="connsiteY38" fmla="*/ 4128157 h 4275461"/>
                <a:gd name="connsiteX39" fmla="*/ 1582936 w 3619883"/>
                <a:gd name="connsiteY39" fmla="*/ 4128157 h 4275461"/>
                <a:gd name="connsiteX40" fmla="*/ 1582936 w 3619883"/>
                <a:gd name="connsiteY40" fmla="*/ 3951392 h 4275461"/>
                <a:gd name="connsiteX41" fmla="*/ 1405151 w 3619883"/>
                <a:gd name="connsiteY41" fmla="*/ 3951392 h 4275461"/>
                <a:gd name="connsiteX42" fmla="*/ 1405151 w 3619883"/>
                <a:gd name="connsiteY42" fmla="*/ 4128157 h 4275461"/>
                <a:gd name="connsiteX43" fmla="*/ 1468988 w 3619883"/>
                <a:gd name="connsiteY43" fmla="*/ 4128157 h 4275461"/>
                <a:gd name="connsiteX44" fmla="*/ 1427396 w 3619883"/>
                <a:gd name="connsiteY44" fmla="*/ 4275461 h 4275461"/>
                <a:gd name="connsiteX45" fmla="*/ 1210751 w 3619883"/>
                <a:gd name="connsiteY45" fmla="*/ 4275461 h 4275461"/>
                <a:gd name="connsiteX46" fmla="*/ 1210751 w 3619883"/>
                <a:gd name="connsiteY46" fmla="*/ 4128157 h 4275461"/>
                <a:gd name="connsiteX47" fmla="*/ 1271978 w 3619883"/>
                <a:gd name="connsiteY47" fmla="*/ 4128157 h 4275461"/>
                <a:gd name="connsiteX48" fmla="*/ 1271978 w 3619883"/>
                <a:gd name="connsiteY48" fmla="*/ 3951392 h 4275461"/>
                <a:gd name="connsiteX49" fmla="*/ 1094193 w 3619883"/>
                <a:gd name="connsiteY49" fmla="*/ 3951392 h 4275461"/>
                <a:gd name="connsiteX50" fmla="*/ 1094193 w 3619883"/>
                <a:gd name="connsiteY50" fmla="*/ 4128157 h 4275461"/>
                <a:gd name="connsiteX51" fmla="*/ 1140354 w 3619883"/>
                <a:gd name="connsiteY51" fmla="*/ 4128157 h 4275461"/>
                <a:gd name="connsiteX52" fmla="*/ 1140354 w 3619883"/>
                <a:gd name="connsiteY52" fmla="*/ 4275461 h 4275461"/>
                <a:gd name="connsiteX53" fmla="*/ 953807 w 3619883"/>
                <a:gd name="connsiteY53" fmla="*/ 4275461 h 4275461"/>
                <a:gd name="connsiteX54" fmla="*/ 912215 w 3619883"/>
                <a:gd name="connsiteY54" fmla="*/ 4128157 h 4275461"/>
                <a:gd name="connsiteX55" fmla="*/ 961020 w 3619883"/>
                <a:gd name="connsiteY55" fmla="*/ 4128157 h 4275461"/>
                <a:gd name="connsiteX56" fmla="*/ 961020 w 3619883"/>
                <a:gd name="connsiteY56" fmla="*/ 3951392 h 4275461"/>
                <a:gd name="connsiteX57" fmla="*/ 783235 w 3619883"/>
                <a:gd name="connsiteY57" fmla="*/ 3951392 h 4275461"/>
                <a:gd name="connsiteX58" fmla="*/ 783235 w 3619883"/>
                <a:gd name="connsiteY58" fmla="*/ 4128157 h 4275461"/>
                <a:gd name="connsiteX59" fmla="*/ 871024 w 3619883"/>
                <a:gd name="connsiteY59" fmla="*/ 4128157 h 4275461"/>
                <a:gd name="connsiteX60" fmla="*/ 829432 w 3619883"/>
                <a:gd name="connsiteY60" fmla="*/ 4275461 h 4275461"/>
                <a:gd name="connsiteX61" fmla="*/ 611484 w 3619883"/>
                <a:gd name="connsiteY61" fmla="*/ 4275461 h 4275461"/>
                <a:gd name="connsiteX62" fmla="*/ 621247 w 3619883"/>
                <a:gd name="connsiteY62" fmla="*/ 4128157 h 4275461"/>
                <a:gd name="connsiteX63" fmla="*/ 650062 w 3619883"/>
                <a:gd name="connsiteY63" fmla="*/ 4128157 h 4275461"/>
                <a:gd name="connsiteX64" fmla="*/ 650062 w 3619883"/>
                <a:gd name="connsiteY64" fmla="*/ 3951392 h 4275461"/>
                <a:gd name="connsiteX65" fmla="*/ 472277 w 3619883"/>
                <a:gd name="connsiteY65" fmla="*/ 3951392 h 4275461"/>
                <a:gd name="connsiteX66" fmla="*/ 472277 w 3619883"/>
                <a:gd name="connsiteY66" fmla="*/ 4128157 h 4275461"/>
                <a:gd name="connsiteX67" fmla="*/ 522650 w 3619883"/>
                <a:gd name="connsiteY67" fmla="*/ 4128157 h 4275461"/>
                <a:gd name="connsiteX68" fmla="*/ 573998 w 3619883"/>
                <a:gd name="connsiteY68" fmla="*/ 4275461 h 4275461"/>
                <a:gd name="connsiteX69" fmla="*/ 336164 w 3619883"/>
                <a:gd name="connsiteY69" fmla="*/ 4275461 h 4275461"/>
                <a:gd name="connsiteX70" fmla="*/ 294572 w 3619883"/>
                <a:gd name="connsiteY70" fmla="*/ 4128157 h 4275461"/>
                <a:gd name="connsiteX71" fmla="*/ 339106 w 3619883"/>
                <a:gd name="connsiteY71" fmla="*/ 4128157 h 4275461"/>
                <a:gd name="connsiteX72" fmla="*/ 339106 w 3619883"/>
                <a:gd name="connsiteY72" fmla="*/ 3951392 h 4275461"/>
                <a:gd name="connsiteX73" fmla="*/ 161321 w 3619883"/>
                <a:gd name="connsiteY73" fmla="*/ 3951392 h 4275461"/>
                <a:gd name="connsiteX74" fmla="*/ 161321 w 3619883"/>
                <a:gd name="connsiteY74" fmla="*/ 4128157 h 4275461"/>
                <a:gd name="connsiteX75" fmla="*/ 230914 w 3619883"/>
                <a:gd name="connsiteY75" fmla="*/ 4128157 h 4275461"/>
                <a:gd name="connsiteX76" fmla="*/ 189322 w 3619883"/>
                <a:gd name="connsiteY76" fmla="*/ 4275461 h 4275461"/>
                <a:gd name="connsiteX77" fmla="*/ 0 w 3619883"/>
                <a:gd name="connsiteY77" fmla="*/ 4275461 h 4275461"/>
                <a:gd name="connsiteX78" fmla="*/ 0 w 3619883"/>
                <a:gd name="connsiteY78" fmla="*/ 42229 h 4275461"/>
                <a:gd name="connsiteX79" fmla="*/ 42464 w 3619883"/>
                <a:gd name="connsiteY79" fmla="*/ 40518 h 4275461"/>
                <a:gd name="connsiteX80" fmla="*/ 137733 w 3619883"/>
                <a:gd name="connsiteY80" fmla="*/ 35355 h 4275461"/>
                <a:gd name="connsiteX81" fmla="*/ 270565 w 3619883"/>
                <a:gd name="connsiteY81" fmla="*/ 29759 h 4275461"/>
                <a:gd name="connsiteX82" fmla="*/ 479734 w 3619883"/>
                <a:gd name="connsiteY82" fmla="*/ 45455 h 4275461"/>
                <a:gd name="connsiteX83" fmla="*/ 524103 w 3619883"/>
                <a:gd name="connsiteY83" fmla="*/ 41625 h 4275461"/>
                <a:gd name="connsiteX84" fmla="*/ 624416 w 3619883"/>
                <a:gd name="connsiteY84" fmla="*/ 22696 h 4275461"/>
                <a:gd name="connsiteX85" fmla="*/ 657762 w 3619883"/>
                <a:gd name="connsiteY85" fmla="*/ 18351 h 4275461"/>
                <a:gd name="connsiteX86" fmla="*/ 690557 w 3619883"/>
                <a:gd name="connsiteY86" fmla="*/ 25792 h 4275461"/>
                <a:gd name="connsiteX87" fmla="*/ 745123 w 3619883"/>
                <a:gd name="connsiteY87" fmla="*/ 40157 h 4275461"/>
                <a:gd name="connsiteX88" fmla="*/ 789493 w 3619883"/>
                <a:gd name="connsiteY88" fmla="*/ 36327 h 4275461"/>
                <a:gd name="connsiteX89" fmla="*/ 854255 w 3619883"/>
                <a:gd name="connsiteY89" fmla="*/ 68887 h 4275461"/>
                <a:gd name="connsiteX90" fmla="*/ 897520 w 3619883"/>
                <a:gd name="connsiteY90" fmla="*/ 88629 h 4275461"/>
                <a:gd name="connsiteX91" fmla="*/ 940510 w 3619883"/>
                <a:gd name="connsiteY91" fmla="*/ 114265 h 4275461"/>
                <a:gd name="connsiteX92" fmla="*/ 1082712 w 3619883"/>
                <a:gd name="connsiteY92" fmla="*/ 144543 h 4275461"/>
                <a:gd name="connsiteX93" fmla="*/ 1205348 w 3619883"/>
                <a:gd name="connsiteY93" fmla="*/ 120753 h 4275461"/>
                <a:gd name="connsiteX94" fmla="*/ 1271764 w 3619883"/>
                <a:gd name="connsiteY94" fmla="*/ 117956 h 4275461"/>
                <a:gd name="connsiteX95" fmla="*/ 1315583 w 3619883"/>
                <a:gd name="connsiteY95" fmla="*/ 125912 h 4275461"/>
                <a:gd name="connsiteX96" fmla="*/ 1359125 w 3619883"/>
                <a:gd name="connsiteY96" fmla="*/ 139761 h 4275461"/>
                <a:gd name="connsiteX97" fmla="*/ 1391919 w 3619883"/>
                <a:gd name="connsiteY97" fmla="*/ 147202 h 4275461"/>
                <a:gd name="connsiteX98" fmla="*/ 1436563 w 3619883"/>
                <a:gd name="connsiteY98" fmla="*/ 137480 h 4275461"/>
                <a:gd name="connsiteX99" fmla="*/ 1471566 w 3619883"/>
                <a:gd name="connsiteY99" fmla="*/ 97777 h 4275461"/>
                <a:gd name="connsiteX100" fmla="*/ 1505739 w 3619883"/>
                <a:gd name="connsiteY100" fmla="*/ 75753 h 4275461"/>
                <a:gd name="connsiteX101" fmla="*/ 1590891 w 3619883"/>
                <a:gd name="connsiteY101" fmla="*/ 144702 h 4275461"/>
                <a:gd name="connsiteX102" fmla="*/ 1625616 w 3619883"/>
                <a:gd name="connsiteY102" fmla="*/ 110893 h 4275461"/>
                <a:gd name="connsiteX103" fmla="*/ 1658964 w 3619883"/>
                <a:gd name="connsiteY103" fmla="*/ 106547 h 4275461"/>
                <a:gd name="connsiteX104" fmla="*/ 1746598 w 3619883"/>
                <a:gd name="connsiteY104" fmla="*/ 122460 h 4275461"/>
                <a:gd name="connsiteX105" fmla="*/ 1811913 w 3619883"/>
                <a:gd name="connsiteY105" fmla="*/ 143234 h 4275461"/>
                <a:gd name="connsiteX106" fmla="*/ 1856557 w 3619883"/>
                <a:gd name="connsiteY106" fmla="*/ 133511 h 4275461"/>
                <a:gd name="connsiteX107" fmla="*/ 2066003 w 3619883"/>
                <a:gd name="connsiteY107" fmla="*/ 143313 h 4275461"/>
                <a:gd name="connsiteX108" fmla="*/ 2177615 w 3619883"/>
                <a:gd name="connsiteY108" fmla="*/ 119007 h 4275461"/>
                <a:gd name="connsiteX109" fmla="*/ 2255883 w 3619883"/>
                <a:gd name="connsiteY109" fmla="*/ 99047 h 4275461"/>
                <a:gd name="connsiteX110" fmla="*/ 2344622 w 3619883"/>
                <a:gd name="connsiteY110" fmla="*/ 91388 h 4275461"/>
                <a:gd name="connsiteX111" fmla="*/ 2455682 w 3619883"/>
                <a:gd name="connsiteY111" fmla="*/ 78869 h 4275461"/>
                <a:gd name="connsiteX112" fmla="*/ 2632609 w 3619883"/>
                <a:gd name="connsiteY112" fmla="*/ 75338 h 4275461"/>
                <a:gd name="connsiteX113" fmla="*/ 2742291 w 3619883"/>
                <a:gd name="connsiteY113" fmla="*/ 92282 h 4275461"/>
                <a:gd name="connsiteX114" fmla="*/ 2851974 w 3619883"/>
                <a:gd name="connsiteY114" fmla="*/ 109227 h 4275461"/>
                <a:gd name="connsiteX115" fmla="*/ 2907643 w 3619883"/>
                <a:gd name="connsiteY115" fmla="*/ 100020 h 4275461"/>
                <a:gd name="connsiteX116" fmla="*/ 2944022 w 3619883"/>
                <a:gd name="connsiteY116" fmla="*/ 30853 h 4275461"/>
                <a:gd name="connsiteX117" fmla="*/ 3022289 w 3619883"/>
                <a:gd name="connsiteY117" fmla="*/ 10893 h 4275461"/>
                <a:gd name="connsiteX118" fmla="*/ 3054807 w 3619883"/>
                <a:gd name="connsiteY118" fmla="*/ 24226 h 4275461"/>
                <a:gd name="connsiteX119" fmla="*/ 3141892 w 3619883"/>
                <a:gd name="connsiteY119" fmla="*/ 51925 h 4275461"/>
                <a:gd name="connsiteX120" fmla="*/ 3185711 w 3619883"/>
                <a:gd name="connsiteY120" fmla="*/ 59881 h 4275461"/>
                <a:gd name="connsiteX121" fmla="*/ 3219056 w 3619883"/>
                <a:gd name="connsiteY121" fmla="*/ 55536 h 4275461"/>
                <a:gd name="connsiteX122" fmla="*/ 3263425 w 3619883"/>
                <a:gd name="connsiteY122" fmla="*/ 51706 h 4275461"/>
                <a:gd name="connsiteX123" fmla="*/ 3296219 w 3619883"/>
                <a:gd name="connsiteY123" fmla="*/ 59147 h 4275461"/>
                <a:gd name="connsiteX124" fmla="*/ 3319094 w 3619883"/>
                <a:gd name="connsiteY124" fmla="*/ 42500 h 4275461"/>
                <a:gd name="connsiteX125" fmla="*/ 3420511 w 3619883"/>
                <a:gd name="connsiteY125" fmla="*/ 0 h 4275461"/>
                <a:gd name="connsiteX126" fmla="*/ 3453305 w 3619883"/>
                <a:gd name="connsiteY126" fmla="*/ 7440 h 4275461"/>
                <a:gd name="connsiteX127" fmla="*/ 3496571 w 3619883"/>
                <a:gd name="connsiteY127" fmla="*/ 27182 h 4275461"/>
                <a:gd name="connsiteX128" fmla="*/ 3602117 w 3619883"/>
                <a:gd name="connsiteY128" fmla="*/ 132521 h 4275461"/>
                <a:gd name="connsiteX129" fmla="*/ 3619883 w 3619883"/>
                <a:gd name="connsiteY129" fmla="*/ 140049 h 4275461"/>
                <a:gd name="connsiteX130" fmla="*/ 3619883 w 3619883"/>
                <a:gd name="connsiteY13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48983 w 3619883"/>
                <a:gd name="connsiteY6" fmla="*/ 4128157 h 4275461"/>
                <a:gd name="connsiteX7" fmla="*/ 2690646 w 3619883"/>
                <a:gd name="connsiteY7" fmla="*/ 4128157 h 4275461"/>
                <a:gd name="connsiteX8" fmla="*/ 2690646 w 3619883"/>
                <a:gd name="connsiteY8" fmla="*/ 4275461 h 4275461"/>
                <a:gd name="connsiteX9" fmla="*/ 2511710 w 3619883"/>
                <a:gd name="connsiteY9" fmla="*/ 4275461 h 4275461"/>
                <a:gd name="connsiteX10" fmla="*/ 2454288 w 3619883"/>
                <a:gd name="connsiteY10" fmla="*/ 4128157 h 4275461"/>
                <a:gd name="connsiteX11" fmla="*/ 2515810 w 3619883"/>
                <a:gd name="connsiteY11" fmla="*/ 4128157 h 4275461"/>
                <a:gd name="connsiteX12" fmla="*/ 2515810 w 3619883"/>
                <a:gd name="connsiteY12" fmla="*/ 3951392 h 4275461"/>
                <a:gd name="connsiteX13" fmla="*/ 2338025 w 3619883"/>
                <a:gd name="connsiteY13" fmla="*/ 3951392 h 4275461"/>
                <a:gd name="connsiteX14" fmla="*/ 2338025 w 3619883"/>
                <a:gd name="connsiteY14" fmla="*/ 4128157 h 4275461"/>
                <a:gd name="connsiteX15" fmla="*/ 2395120 w 3619883"/>
                <a:gd name="connsiteY15" fmla="*/ 4128157 h 4275461"/>
                <a:gd name="connsiteX16" fmla="*/ 2337697 w 3619883"/>
                <a:gd name="connsiteY16" fmla="*/ 4275461 h 4275461"/>
                <a:gd name="connsiteX17" fmla="*/ 2150155 w 3619883"/>
                <a:gd name="connsiteY17" fmla="*/ 4275461 h 4275461"/>
                <a:gd name="connsiteX18" fmla="*/ 2150155 w 3619883"/>
                <a:gd name="connsiteY18" fmla="*/ 4128157 h 4275461"/>
                <a:gd name="connsiteX19" fmla="*/ 2204852 w 3619883"/>
                <a:gd name="connsiteY19" fmla="*/ 4128157 h 4275461"/>
                <a:gd name="connsiteX20" fmla="*/ 2204852 w 3619883"/>
                <a:gd name="connsiteY20" fmla="*/ 3951392 h 4275461"/>
                <a:gd name="connsiteX21" fmla="*/ 2027068 w 3619883"/>
                <a:gd name="connsiteY21" fmla="*/ 3951392 h 4275461"/>
                <a:gd name="connsiteX22" fmla="*/ 2027068 w 3619883"/>
                <a:gd name="connsiteY22" fmla="*/ 4128157 h 4275461"/>
                <a:gd name="connsiteX23" fmla="*/ 2079759 w 3619883"/>
                <a:gd name="connsiteY23" fmla="*/ 4128157 h 4275461"/>
                <a:gd name="connsiteX24" fmla="*/ 2079759 w 3619883"/>
                <a:gd name="connsiteY24" fmla="*/ 4275461 h 4275461"/>
                <a:gd name="connsiteX25" fmla="*/ 1824703 w 3619883"/>
                <a:gd name="connsiteY25" fmla="*/ 4275461 h 4275461"/>
                <a:gd name="connsiteX26" fmla="*/ 1834468 w 3619883"/>
                <a:gd name="connsiteY26" fmla="*/ 4128157 h 4275461"/>
                <a:gd name="connsiteX27" fmla="*/ 1893894 w 3619883"/>
                <a:gd name="connsiteY27" fmla="*/ 4128157 h 4275461"/>
                <a:gd name="connsiteX28" fmla="*/ 1893894 w 3619883"/>
                <a:gd name="connsiteY28" fmla="*/ 3951392 h 4275461"/>
                <a:gd name="connsiteX29" fmla="*/ 1716110 w 3619883"/>
                <a:gd name="connsiteY29" fmla="*/ 3951392 h 4275461"/>
                <a:gd name="connsiteX30" fmla="*/ 1716110 w 3619883"/>
                <a:gd name="connsiteY30" fmla="*/ 4006431 h 4275461"/>
                <a:gd name="connsiteX31" fmla="*/ 1703447 w 3619883"/>
                <a:gd name="connsiteY31" fmla="*/ 4007960 h 4275461"/>
                <a:gd name="connsiteX32" fmla="*/ 1716110 w 3619883"/>
                <a:gd name="connsiteY32" fmla="*/ 4044284 h 4275461"/>
                <a:gd name="connsiteX33" fmla="*/ 1716110 w 3619883"/>
                <a:gd name="connsiteY33" fmla="*/ 4128157 h 4275461"/>
                <a:gd name="connsiteX34" fmla="*/ 1745346 w 3619883"/>
                <a:gd name="connsiteY34" fmla="*/ 4128157 h 4275461"/>
                <a:gd name="connsiteX35" fmla="*/ 1796694 w 3619883"/>
                <a:gd name="connsiteY35" fmla="*/ 4275461 h 4275461"/>
                <a:gd name="connsiteX36" fmla="*/ 1558844 w 3619883"/>
                <a:gd name="connsiteY36" fmla="*/ 4275461 h 4275461"/>
                <a:gd name="connsiteX37" fmla="*/ 1517252 w 3619883"/>
                <a:gd name="connsiteY37" fmla="*/ 4128157 h 4275461"/>
                <a:gd name="connsiteX38" fmla="*/ 1582936 w 3619883"/>
                <a:gd name="connsiteY38" fmla="*/ 4128157 h 4275461"/>
                <a:gd name="connsiteX39" fmla="*/ 1582936 w 3619883"/>
                <a:gd name="connsiteY39" fmla="*/ 3951392 h 4275461"/>
                <a:gd name="connsiteX40" fmla="*/ 1405151 w 3619883"/>
                <a:gd name="connsiteY40" fmla="*/ 3951392 h 4275461"/>
                <a:gd name="connsiteX41" fmla="*/ 1405151 w 3619883"/>
                <a:gd name="connsiteY41" fmla="*/ 4128157 h 4275461"/>
                <a:gd name="connsiteX42" fmla="*/ 1468988 w 3619883"/>
                <a:gd name="connsiteY42" fmla="*/ 4128157 h 4275461"/>
                <a:gd name="connsiteX43" fmla="*/ 1427396 w 3619883"/>
                <a:gd name="connsiteY43" fmla="*/ 4275461 h 4275461"/>
                <a:gd name="connsiteX44" fmla="*/ 1210751 w 3619883"/>
                <a:gd name="connsiteY44" fmla="*/ 4275461 h 4275461"/>
                <a:gd name="connsiteX45" fmla="*/ 1210751 w 3619883"/>
                <a:gd name="connsiteY45" fmla="*/ 4128157 h 4275461"/>
                <a:gd name="connsiteX46" fmla="*/ 1271978 w 3619883"/>
                <a:gd name="connsiteY46" fmla="*/ 4128157 h 4275461"/>
                <a:gd name="connsiteX47" fmla="*/ 1271978 w 3619883"/>
                <a:gd name="connsiteY47" fmla="*/ 3951392 h 4275461"/>
                <a:gd name="connsiteX48" fmla="*/ 1094193 w 3619883"/>
                <a:gd name="connsiteY48" fmla="*/ 3951392 h 4275461"/>
                <a:gd name="connsiteX49" fmla="*/ 1094193 w 3619883"/>
                <a:gd name="connsiteY49" fmla="*/ 4128157 h 4275461"/>
                <a:gd name="connsiteX50" fmla="*/ 1140354 w 3619883"/>
                <a:gd name="connsiteY50" fmla="*/ 4128157 h 4275461"/>
                <a:gd name="connsiteX51" fmla="*/ 1140354 w 3619883"/>
                <a:gd name="connsiteY51" fmla="*/ 4275461 h 4275461"/>
                <a:gd name="connsiteX52" fmla="*/ 953807 w 3619883"/>
                <a:gd name="connsiteY52" fmla="*/ 4275461 h 4275461"/>
                <a:gd name="connsiteX53" fmla="*/ 912215 w 3619883"/>
                <a:gd name="connsiteY53" fmla="*/ 4128157 h 4275461"/>
                <a:gd name="connsiteX54" fmla="*/ 961020 w 3619883"/>
                <a:gd name="connsiteY54" fmla="*/ 4128157 h 4275461"/>
                <a:gd name="connsiteX55" fmla="*/ 961020 w 3619883"/>
                <a:gd name="connsiteY55" fmla="*/ 3951392 h 4275461"/>
                <a:gd name="connsiteX56" fmla="*/ 783235 w 3619883"/>
                <a:gd name="connsiteY56" fmla="*/ 3951392 h 4275461"/>
                <a:gd name="connsiteX57" fmla="*/ 783235 w 3619883"/>
                <a:gd name="connsiteY57" fmla="*/ 4128157 h 4275461"/>
                <a:gd name="connsiteX58" fmla="*/ 871024 w 3619883"/>
                <a:gd name="connsiteY58" fmla="*/ 4128157 h 4275461"/>
                <a:gd name="connsiteX59" fmla="*/ 829432 w 3619883"/>
                <a:gd name="connsiteY59" fmla="*/ 4275461 h 4275461"/>
                <a:gd name="connsiteX60" fmla="*/ 611484 w 3619883"/>
                <a:gd name="connsiteY60" fmla="*/ 4275461 h 4275461"/>
                <a:gd name="connsiteX61" fmla="*/ 621247 w 3619883"/>
                <a:gd name="connsiteY61" fmla="*/ 4128157 h 4275461"/>
                <a:gd name="connsiteX62" fmla="*/ 650062 w 3619883"/>
                <a:gd name="connsiteY62" fmla="*/ 4128157 h 4275461"/>
                <a:gd name="connsiteX63" fmla="*/ 650062 w 3619883"/>
                <a:gd name="connsiteY63" fmla="*/ 3951392 h 4275461"/>
                <a:gd name="connsiteX64" fmla="*/ 472277 w 3619883"/>
                <a:gd name="connsiteY64" fmla="*/ 3951392 h 4275461"/>
                <a:gd name="connsiteX65" fmla="*/ 472277 w 3619883"/>
                <a:gd name="connsiteY65" fmla="*/ 4128157 h 4275461"/>
                <a:gd name="connsiteX66" fmla="*/ 522650 w 3619883"/>
                <a:gd name="connsiteY66" fmla="*/ 4128157 h 4275461"/>
                <a:gd name="connsiteX67" fmla="*/ 573998 w 3619883"/>
                <a:gd name="connsiteY67" fmla="*/ 4275461 h 4275461"/>
                <a:gd name="connsiteX68" fmla="*/ 336164 w 3619883"/>
                <a:gd name="connsiteY68" fmla="*/ 4275461 h 4275461"/>
                <a:gd name="connsiteX69" fmla="*/ 294572 w 3619883"/>
                <a:gd name="connsiteY69" fmla="*/ 4128157 h 4275461"/>
                <a:gd name="connsiteX70" fmla="*/ 339106 w 3619883"/>
                <a:gd name="connsiteY70" fmla="*/ 4128157 h 4275461"/>
                <a:gd name="connsiteX71" fmla="*/ 339106 w 3619883"/>
                <a:gd name="connsiteY71" fmla="*/ 3951392 h 4275461"/>
                <a:gd name="connsiteX72" fmla="*/ 161321 w 3619883"/>
                <a:gd name="connsiteY72" fmla="*/ 3951392 h 4275461"/>
                <a:gd name="connsiteX73" fmla="*/ 161321 w 3619883"/>
                <a:gd name="connsiteY73" fmla="*/ 4128157 h 4275461"/>
                <a:gd name="connsiteX74" fmla="*/ 230914 w 3619883"/>
                <a:gd name="connsiteY74" fmla="*/ 4128157 h 4275461"/>
                <a:gd name="connsiteX75" fmla="*/ 189322 w 3619883"/>
                <a:gd name="connsiteY75" fmla="*/ 4275461 h 4275461"/>
                <a:gd name="connsiteX76" fmla="*/ 0 w 3619883"/>
                <a:gd name="connsiteY76" fmla="*/ 4275461 h 4275461"/>
                <a:gd name="connsiteX77" fmla="*/ 0 w 3619883"/>
                <a:gd name="connsiteY77" fmla="*/ 42229 h 4275461"/>
                <a:gd name="connsiteX78" fmla="*/ 42464 w 3619883"/>
                <a:gd name="connsiteY78" fmla="*/ 40518 h 4275461"/>
                <a:gd name="connsiteX79" fmla="*/ 137733 w 3619883"/>
                <a:gd name="connsiteY79" fmla="*/ 35355 h 4275461"/>
                <a:gd name="connsiteX80" fmla="*/ 270565 w 3619883"/>
                <a:gd name="connsiteY80" fmla="*/ 29759 h 4275461"/>
                <a:gd name="connsiteX81" fmla="*/ 479734 w 3619883"/>
                <a:gd name="connsiteY81" fmla="*/ 45455 h 4275461"/>
                <a:gd name="connsiteX82" fmla="*/ 524103 w 3619883"/>
                <a:gd name="connsiteY82" fmla="*/ 41625 h 4275461"/>
                <a:gd name="connsiteX83" fmla="*/ 624416 w 3619883"/>
                <a:gd name="connsiteY83" fmla="*/ 22696 h 4275461"/>
                <a:gd name="connsiteX84" fmla="*/ 657762 w 3619883"/>
                <a:gd name="connsiteY84" fmla="*/ 18351 h 4275461"/>
                <a:gd name="connsiteX85" fmla="*/ 690557 w 3619883"/>
                <a:gd name="connsiteY85" fmla="*/ 25792 h 4275461"/>
                <a:gd name="connsiteX86" fmla="*/ 745123 w 3619883"/>
                <a:gd name="connsiteY86" fmla="*/ 40157 h 4275461"/>
                <a:gd name="connsiteX87" fmla="*/ 789493 w 3619883"/>
                <a:gd name="connsiteY87" fmla="*/ 36327 h 4275461"/>
                <a:gd name="connsiteX88" fmla="*/ 854255 w 3619883"/>
                <a:gd name="connsiteY88" fmla="*/ 68887 h 4275461"/>
                <a:gd name="connsiteX89" fmla="*/ 897520 w 3619883"/>
                <a:gd name="connsiteY89" fmla="*/ 88629 h 4275461"/>
                <a:gd name="connsiteX90" fmla="*/ 940510 w 3619883"/>
                <a:gd name="connsiteY90" fmla="*/ 114265 h 4275461"/>
                <a:gd name="connsiteX91" fmla="*/ 1082712 w 3619883"/>
                <a:gd name="connsiteY91" fmla="*/ 144543 h 4275461"/>
                <a:gd name="connsiteX92" fmla="*/ 1205348 w 3619883"/>
                <a:gd name="connsiteY92" fmla="*/ 120753 h 4275461"/>
                <a:gd name="connsiteX93" fmla="*/ 1271764 w 3619883"/>
                <a:gd name="connsiteY93" fmla="*/ 117956 h 4275461"/>
                <a:gd name="connsiteX94" fmla="*/ 1315583 w 3619883"/>
                <a:gd name="connsiteY94" fmla="*/ 125912 h 4275461"/>
                <a:gd name="connsiteX95" fmla="*/ 1359125 w 3619883"/>
                <a:gd name="connsiteY95" fmla="*/ 139761 h 4275461"/>
                <a:gd name="connsiteX96" fmla="*/ 1391919 w 3619883"/>
                <a:gd name="connsiteY96" fmla="*/ 147202 h 4275461"/>
                <a:gd name="connsiteX97" fmla="*/ 1436563 w 3619883"/>
                <a:gd name="connsiteY97" fmla="*/ 137480 h 4275461"/>
                <a:gd name="connsiteX98" fmla="*/ 1471566 w 3619883"/>
                <a:gd name="connsiteY98" fmla="*/ 97777 h 4275461"/>
                <a:gd name="connsiteX99" fmla="*/ 1505739 w 3619883"/>
                <a:gd name="connsiteY99" fmla="*/ 75753 h 4275461"/>
                <a:gd name="connsiteX100" fmla="*/ 1590891 w 3619883"/>
                <a:gd name="connsiteY100" fmla="*/ 144702 h 4275461"/>
                <a:gd name="connsiteX101" fmla="*/ 1625616 w 3619883"/>
                <a:gd name="connsiteY101" fmla="*/ 110893 h 4275461"/>
                <a:gd name="connsiteX102" fmla="*/ 1658964 w 3619883"/>
                <a:gd name="connsiteY102" fmla="*/ 106547 h 4275461"/>
                <a:gd name="connsiteX103" fmla="*/ 1746598 w 3619883"/>
                <a:gd name="connsiteY103" fmla="*/ 122460 h 4275461"/>
                <a:gd name="connsiteX104" fmla="*/ 1811913 w 3619883"/>
                <a:gd name="connsiteY104" fmla="*/ 143234 h 4275461"/>
                <a:gd name="connsiteX105" fmla="*/ 1856557 w 3619883"/>
                <a:gd name="connsiteY105" fmla="*/ 133511 h 4275461"/>
                <a:gd name="connsiteX106" fmla="*/ 2066003 w 3619883"/>
                <a:gd name="connsiteY106" fmla="*/ 143313 h 4275461"/>
                <a:gd name="connsiteX107" fmla="*/ 2177615 w 3619883"/>
                <a:gd name="connsiteY107" fmla="*/ 119007 h 4275461"/>
                <a:gd name="connsiteX108" fmla="*/ 2255883 w 3619883"/>
                <a:gd name="connsiteY108" fmla="*/ 99047 h 4275461"/>
                <a:gd name="connsiteX109" fmla="*/ 2344622 w 3619883"/>
                <a:gd name="connsiteY109" fmla="*/ 91388 h 4275461"/>
                <a:gd name="connsiteX110" fmla="*/ 2455682 w 3619883"/>
                <a:gd name="connsiteY110" fmla="*/ 78869 h 4275461"/>
                <a:gd name="connsiteX111" fmla="*/ 2632609 w 3619883"/>
                <a:gd name="connsiteY111" fmla="*/ 75338 h 4275461"/>
                <a:gd name="connsiteX112" fmla="*/ 2742291 w 3619883"/>
                <a:gd name="connsiteY112" fmla="*/ 92282 h 4275461"/>
                <a:gd name="connsiteX113" fmla="*/ 2851974 w 3619883"/>
                <a:gd name="connsiteY113" fmla="*/ 109227 h 4275461"/>
                <a:gd name="connsiteX114" fmla="*/ 2907643 w 3619883"/>
                <a:gd name="connsiteY114" fmla="*/ 100020 h 4275461"/>
                <a:gd name="connsiteX115" fmla="*/ 2944022 w 3619883"/>
                <a:gd name="connsiteY115" fmla="*/ 30853 h 4275461"/>
                <a:gd name="connsiteX116" fmla="*/ 3022289 w 3619883"/>
                <a:gd name="connsiteY116" fmla="*/ 10893 h 4275461"/>
                <a:gd name="connsiteX117" fmla="*/ 3054807 w 3619883"/>
                <a:gd name="connsiteY117" fmla="*/ 24226 h 4275461"/>
                <a:gd name="connsiteX118" fmla="*/ 3141892 w 3619883"/>
                <a:gd name="connsiteY118" fmla="*/ 51925 h 4275461"/>
                <a:gd name="connsiteX119" fmla="*/ 3185711 w 3619883"/>
                <a:gd name="connsiteY119" fmla="*/ 59881 h 4275461"/>
                <a:gd name="connsiteX120" fmla="*/ 3219056 w 3619883"/>
                <a:gd name="connsiteY120" fmla="*/ 55536 h 4275461"/>
                <a:gd name="connsiteX121" fmla="*/ 3263425 w 3619883"/>
                <a:gd name="connsiteY121" fmla="*/ 51706 h 4275461"/>
                <a:gd name="connsiteX122" fmla="*/ 3296219 w 3619883"/>
                <a:gd name="connsiteY122" fmla="*/ 59147 h 4275461"/>
                <a:gd name="connsiteX123" fmla="*/ 3319094 w 3619883"/>
                <a:gd name="connsiteY123" fmla="*/ 42500 h 4275461"/>
                <a:gd name="connsiteX124" fmla="*/ 3420511 w 3619883"/>
                <a:gd name="connsiteY124" fmla="*/ 0 h 4275461"/>
                <a:gd name="connsiteX125" fmla="*/ 3453305 w 3619883"/>
                <a:gd name="connsiteY125" fmla="*/ 7440 h 4275461"/>
                <a:gd name="connsiteX126" fmla="*/ 3496571 w 3619883"/>
                <a:gd name="connsiteY126" fmla="*/ 27182 h 4275461"/>
                <a:gd name="connsiteX127" fmla="*/ 3602117 w 3619883"/>
                <a:gd name="connsiteY127" fmla="*/ 132521 h 4275461"/>
                <a:gd name="connsiteX128" fmla="*/ 3619883 w 3619883"/>
                <a:gd name="connsiteY128" fmla="*/ 140049 h 4275461"/>
                <a:gd name="connsiteX129" fmla="*/ 3619883 w 3619883"/>
                <a:gd name="connsiteY12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128157 h 4275461"/>
                <a:gd name="connsiteX7" fmla="*/ 2690646 w 3619883"/>
                <a:gd name="connsiteY7" fmla="*/ 4275461 h 4275461"/>
                <a:gd name="connsiteX8" fmla="*/ 2511710 w 3619883"/>
                <a:gd name="connsiteY8" fmla="*/ 4275461 h 4275461"/>
                <a:gd name="connsiteX9" fmla="*/ 2454288 w 3619883"/>
                <a:gd name="connsiteY9" fmla="*/ 4128157 h 4275461"/>
                <a:gd name="connsiteX10" fmla="*/ 2515810 w 3619883"/>
                <a:gd name="connsiteY10" fmla="*/ 4128157 h 4275461"/>
                <a:gd name="connsiteX11" fmla="*/ 2515810 w 3619883"/>
                <a:gd name="connsiteY11" fmla="*/ 3951392 h 4275461"/>
                <a:gd name="connsiteX12" fmla="*/ 2338025 w 3619883"/>
                <a:gd name="connsiteY12" fmla="*/ 3951392 h 4275461"/>
                <a:gd name="connsiteX13" fmla="*/ 2338025 w 3619883"/>
                <a:gd name="connsiteY13" fmla="*/ 4128157 h 4275461"/>
                <a:gd name="connsiteX14" fmla="*/ 2395120 w 3619883"/>
                <a:gd name="connsiteY14" fmla="*/ 4128157 h 4275461"/>
                <a:gd name="connsiteX15" fmla="*/ 2337697 w 3619883"/>
                <a:gd name="connsiteY15" fmla="*/ 4275461 h 4275461"/>
                <a:gd name="connsiteX16" fmla="*/ 2150155 w 3619883"/>
                <a:gd name="connsiteY16" fmla="*/ 4275461 h 4275461"/>
                <a:gd name="connsiteX17" fmla="*/ 2150155 w 3619883"/>
                <a:gd name="connsiteY17" fmla="*/ 4128157 h 4275461"/>
                <a:gd name="connsiteX18" fmla="*/ 2204852 w 3619883"/>
                <a:gd name="connsiteY18" fmla="*/ 4128157 h 4275461"/>
                <a:gd name="connsiteX19" fmla="*/ 2204852 w 3619883"/>
                <a:gd name="connsiteY19" fmla="*/ 3951392 h 4275461"/>
                <a:gd name="connsiteX20" fmla="*/ 2027068 w 3619883"/>
                <a:gd name="connsiteY20" fmla="*/ 3951392 h 4275461"/>
                <a:gd name="connsiteX21" fmla="*/ 2027068 w 3619883"/>
                <a:gd name="connsiteY21" fmla="*/ 4128157 h 4275461"/>
                <a:gd name="connsiteX22" fmla="*/ 2079759 w 3619883"/>
                <a:gd name="connsiteY22" fmla="*/ 4128157 h 4275461"/>
                <a:gd name="connsiteX23" fmla="*/ 2079759 w 3619883"/>
                <a:gd name="connsiteY23" fmla="*/ 4275461 h 4275461"/>
                <a:gd name="connsiteX24" fmla="*/ 1824703 w 3619883"/>
                <a:gd name="connsiteY24" fmla="*/ 4275461 h 4275461"/>
                <a:gd name="connsiteX25" fmla="*/ 1834468 w 3619883"/>
                <a:gd name="connsiteY25" fmla="*/ 4128157 h 4275461"/>
                <a:gd name="connsiteX26" fmla="*/ 1893894 w 3619883"/>
                <a:gd name="connsiteY26" fmla="*/ 4128157 h 4275461"/>
                <a:gd name="connsiteX27" fmla="*/ 1893894 w 3619883"/>
                <a:gd name="connsiteY27" fmla="*/ 3951392 h 4275461"/>
                <a:gd name="connsiteX28" fmla="*/ 1716110 w 3619883"/>
                <a:gd name="connsiteY28" fmla="*/ 3951392 h 4275461"/>
                <a:gd name="connsiteX29" fmla="*/ 1716110 w 3619883"/>
                <a:gd name="connsiteY29" fmla="*/ 4006431 h 4275461"/>
                <a:gd name="connsiteX30" fmla="*/ 1703447 w 3619883"/>
                <a:gd name="connsiteY30" fmla="*/ 4007960 h 4275461"/>
                <a:gd name="connsiteX31" fmla="*/ 1716110 w 3619883"/>
                <a:gd name="connsiteY31" fmla="*/ 4044284 h 4275461"/>
                <a:gd name="connsiteX32" fmla="*/ 1716110 w 3619883"/>
                <a:gd name="connsiteY32" fmla="*/ 4128157 h 4275461"/>
                <a:gd name="connsiteX33" fmla="*/ 1745346 w 3619883"/>
                <a:gd name="connsiteY33" fmla="*/ 4128157 h 4275461"/>
                <a:gd name="connsiteX34" fmla="*/ 1796694 w 3619883"/>
                <a:gd name="connsiteY34" fmla="*/ 4275461 h 4275461"/>
                <a:gd name="connsiteX35" fmla="*/ 1558844 w 3619883"/>
                <a:gd name="connsiteY35" fmla="*/ 4275461 h 4275461"/>
                <a:gd name="connsiteX36" fmla="*/ 1517252 w 3619883"/>
                <a:gd name="connsiteY36" fmla="*/ 4128157 h 4275461"/>
                <a:gd name="connsiteX37" fmla="*/ 1582936 w 3619883"/>
                <a:gd name="connsiteY37" fmla="*/ 4128157 h 4275461"/>
                <a:gd name="connsiteX38" fmla="*/ 1582936 w 3619883"/>
                <a:gd name="connsiteY38" fmla="*/ 3951392 h 4275461"/>
                <a:gd name="connsiteX39" fmla="*/ 1405151 w 3619883"/>
                <a:gd name="connsiteY39" fmla="*/ 3951392 h 4275461"/>
                <a:gd name="connsiteX40" fmla="*/ 1405151 w 3619883"/>
                <a:gd name="connsiteY40" fmla="*/ 4128157 h 4275461"/>
                <a:gd name="connsiteX41" fmla="*/ 1468988 w 3619883"/>
                <a:gd name="connsiteY41" fmla="*/ 4128157 h 4275461"/>
                <a:gd name="connsiteX42" fmla="*/ 1427396 w 3619883"/>
                <a:gd name="connsiteY42" fmla="*/ 4275461 h 4275461"/>
                <a:gd name="connsiteX43" fmla="*/ 1210751 w 3619883"/>
                <a:gd name="connsiteY43" fmla="*/ 4275461 h 4275461"/>
                <a:gd name="connsiteX44" fmla="*/ 1210751 w 3619883"/>
                <a:gd name="connsiteY44" fmla="*/ 4128157 h 4275461"/>
                <a:gd name="connsiteX45" fmla="*/ 1271978 w 3619883"/>
                <a:gd name="connsiteY45" fmla="*/ 4128157 h 4275461"/>
                <a:gd name="connsiteX46" fmla="*/ 1271978 w 3619883"/>
                <a:gd name="connsiteY46" fmla="*/ 3951392 h 4275461"/>
                <a:gd name="connsiteX47" fmla="*/ 1094193 w 3619883"/>
                <a:gd name="connsiteY47" fmla="*/ 3951392 h 4275461"/>
                <a:gd name="connsiteX48" fmla="*/ 1094193 w 3619883"/>
                <a:gd name="connsiteY48" fmla="*/ 4128157 h 4275461"/>
                <a:gd name="connsiteX49" fmla="*/ 1140354 w 3619883"/>
                <a:gd name="connsiteY49" fmla="*/ 4128157 h 4275461"/>
                <a:gd name="connsiteX50" fmla="*/ 1140354 w 3619883"/>
                <a:gd name="connsiteY50" fmla="*/ 4275461 h 4275461"/>
                <a:gd name="connsiteX51" fmla="*/ 953807 w 3619883"/>
                <a:gd name="connsiteY51" fmla="*/ 4275461 h 4275461"/>
                <a:gd name="connsiteX52" fmla="*/ 912215 w 3619883"/>
                <a:gd name="connsiteY52" fmla="*/ 4128157 h 4275461"/>
                <a:gd name="connsiteX53" fmla="*/ 961020 w 3619883"/>
                <a:gd name="connsiteY53" fmla="*/ 4128157 h 4275461"/>
                <a:gd name="connsiteX54" fmla="*/ 961020 w 3619883"/>
                <a:gd name="connsiteY54" fmla="*/ 3951392 h 4275461"/>
                <a:gd name="connsiteX55" fmla="*/ 783235 w 3619883"/>
                <a:gd name="connsiteY55" fmla="*/ 3951392 h 4275461"/>
                <a:gd name="connsiteX56" fmla="*/ 783235 w 3619883"/>
                <a:gd name="connsiteY56" fmla="*/ 4128157 h 4275461"/>
                <a:gd name="connsiteX57" fmla="*/ 871024 w 3619883"/>
                <a:gd name="connsiteY57" fmla="*/ 4128157 h 4275461"/>
                <a:gd name="connsiteX58" fmla="*/ 829432 w 3619883"/>
                <a:gd name="connsiteY58" fmla="*/ 4275461 h 4275461"/>
                <a:gd name="connsiteX59" fmla="*/ 611484 w 3619883"/>
                <a:gd name="connsiteY59" fmla="*/ 4275461 h 4275461"/>
                <a:gd name="connsiteX60" fmla="*/ 621247 w 3619883"/>
                <a:gd name="connsiteY60" fmla="*/ 4128157 h 4275461"/>
                <a:gd name="connsiteX61" fmla="*/ 650062 w 3619883"/>
                <a:gd name="connsiteY61" fmla="*/ 4128157 h 4275461"/>
                <a:gd name="connsiteX62" fmla="*/ 650062 w 3619883"/>
                <a:gd name="connsiteY62" fmla="*/ 3951392 h 4275461"/>
                <a:gd name="connsiteX63" fmla="*/ 472277 w 3619883"/>
                <a:gd name="connsiteY63" fmla="*/ 3951392 h 4275461"/>
                <a:gd name="connsiteX64" fmla="*/ 472277 w 3619883"/>
                <a:gd name="connsiteY64" fmla="*/ 4128157 h 4275461"/>
                <a:gd name="connsiteX65" fmla="*/ 522650 w 3619883"/>
                <a:gd name="connsiteY65" fmla="*/ 4128157 h 4275461"/>
                <a:gd name="connsiteX66" fmla="*/ 573998 w 3619883"/>
                <a:gd name="connsiteY66" fmla="*/ 4275461 h 4275461"/>
                <a:gd name="connsiteX67" fmla="*/ 336164 w 3619883"/>
                <a:gd name="connsiteY67" fmla="*/ 4275461 h 4275461"/>
                <a:gd name="connsiteX68" fmla="*/ 294572 w 3619883"/>
                <a:gd name="connsiteY68" fmla="*/ 4128157 h 4275461"/>
                <a:gd name="connsiteX69" fmla="*/ 339106 w 3619883"/>
                <a:gd name="connsiteY69" fmla="*/ 4128157 h 4275461"/>
                <a:gd name="connsiteX70" fmla="*/ 339106 w 3619883"/>
                <a:gd name="connsiteY70" fmla="*/ 3951392 h 4275461"/>
                <a:gd name="connsiteX71" fmla="*/ 161321 w 3619883"/>
                <a:gd name="connsiteY71" fmla="*/ 3951392 h 4275461"/>
                <a:gd name="connsiteX72" fmla="*/ 161321 w 3619883"/>
                <a:gd name="connsiteY72" fmla="*/ 4128157 h 4275461"/>
                <a:gd name="connsiteX73" fmla="*/ 230914 w 3619883"/>
                <a:gd name="connsiteY73" fmla="*/ 4128157 h 4275461"/>
                <a:gd name="connsiteX74" fmla="*/ 189322 w 3619883"/>
                <a:gd name="connsiteY74" fmla="*/ 4275461 h 4275461"/>
                <a:gd name="connsiteX75" fmla="*/ 0 w 3619883"/>
                <a:gd name="connsiteY75" fmla="*/ 4275461 h 4275461"/>
                <a:gd name="connsiteX76" fmla="*/ 0 w 3619883"/>
                <a:gd name="connsiteY76" fmla="*/ 42229 h 4275461"/>
                <a:gd name="connsiteX77" fmla="*/ 42464 w 3619883"/>
                <a:gd name="connsiteY77" fmla="*/ 40518 h 4275461"/>
                <a:gd name="connsiteX78" fmla="*/ 137733 w 3619883"/>
                <a:gd name="connsiteY78" fmla="*/ 35355 h 4275461"/>
                <a:gd name="connsiteX79" fmla="*/ 270565 w 3619883"/>
                <a:gd name="connsiteY79" fmla="*/ 29759 h 4275461"/>
                <a:gd name="connsiteX80" fmla="*/ 479734 w 3619883"/>
                <a:gd name="connsiteY80" fmla="*/ 45455 h 4275461"/>
                <a:gd name="connsiteX81" fmla="*/ 524103 w 3619883"/>
                <a:gd name="connsiteY81" fmla="*/ 41625 h 4275461"/>
                <a:gd name="connsiteX82" fmla="*/ 624416 w 3619883"/>
                <a:gd name="connsiteY82" fmla="*/ 22696 h 4275461"/>
                <a:gd name="connsiteX83" fmla="*/ 657762 w 3619883"/>
                <a:gd name="connsiteY83" fmla="*/ 18351 h 4275461"/>
                <a:gd name="connsiteX84" fmla="*/ 690557 w 3619883"/>
                <a:gd name="connsiteY84" fmla="*/ 25792 h 4275461"/>
                <a:gd name="connsiteX85" fmla="*/ 745123 w 3619883"/>
                <a:gd name="connsiteY85" fmla="*/ 40157 h 4275461"/>
                <a:gd name="connsiteX86" fmla="*/ 789493 w 3619883"/>
                <a:gd name="connsiteY86" fmla="*/ 36327 h 4275461"/>
                <a:gd name="connsiteX87" fmla="*/ 854255 w 3619883"/>
                <a:gd name="connsiteY87" fmla="*/ 68887 h 4275461"/>
                <a:gd name="connsiteX88" fmla="*/ 897520 w 3619883"/>
                <a:gd name="connsiteY88" fmla="*/ 88629 h 4275461"/>
                <a:gd name="connsiteX89" fmla="*/ 940510 w 3619883"/>
                <a:gd name="connsiteY89" fmla="*/ 114265 h 4275461"/>
                <a:gd name="connsiteX90" fmla="*/ 1082712 w 3619883"/>
                <a:gd name="connsiteY90" fmla="*/ 144543 h 4275461"/>
                <a:gd name="connsiteX91" fmla="*/ 1205348 w 3619883"/>
                <a:gd name="connsiteY91" fmla="*/ 120753 h 4275461"/>
                <a:gd name="connsiteX92" fmla="*/ 1271764 w 3619883"/>
                <a:gd name="connsiteY92" fmla="*/ 117956 h 4275461"/>
                <a:gd name="connsiteX93" fmla="*/ 1315583 w 3619883"/>
                <a:gd name="connsiteY93" fmla="*/ 125912 h 4275461"/>
                <a:gd name="connsiteX94" fmla="*/ 1359125 w 3619883"/>
                <a:gd name="connsiteY94" fmla="*/ 139761 h 4275461"/>
                <a:gd name="connsiteX95" fmla="*/ 1391919 w 3619883"/>
                <a:gd name="connsiteY95" fmla="*/ 147202 h 4275461"/>
                <a:gd name="connsiteX96" fmla="*/ 1436563 w 3619883"/>
                <a:gd name="connsiteY96" fmla="*/ 137480 h 4275461"/>
                <a:gd name="connsiteX97" fmla="*/ 1471566 w 3619883"/>
                <a:gd name="connsiteY97" fmla="*/ 97777 h 4275461"/>
                <a:gd name="connsiteX98" fmla="*/ 1505739 w 3619883"/>
                <a:gd name="connsiteY98" fmla="*/ 75753 h 4275461"/>
                <a:gd name="connsiteX99" fmla="*/ 1590891 w 3619883"/>
                <a:gd name="connsiteY99" fmla="*/ 144702 h 4275461"/>
                <a:gd name="connsiteX100" fmla="*/ 1625616 w 3619883"/>
                <a:gd name="connsiteY100" fmla="*/ 110893 h 4275461"/>
                <a:gd name="connsiteX101" fmla="*/ 1658964 w 3619883"/>
                <a:gd name="connsiteY101" fmla="*/ 106547 h 4275461"/>
                <a:gd name="connsiteX102" fmla="*/ 1746598 w 3619883"/>
                <a:gd name="connsiteY102" fmla="*/ 122460 h 4275461"/>
                <a:gd name="connsiteX103" fmla="*/ 1811913 w 3619883"/>
                <a:gd name="connsiteY103" fmla="*/ 143234 h 4275461"/>
                <a:gd name="connsiteX104" fmla="*/ 1856557 w 3619883"/>
                <a:gd name="connsiteY104" fmla="*/ 133511 h 4275461"/>
                <a:gd name="connsiteX105" fmla="*/ 2066003 w 3619883"/>
                <a:gd name="connsiteY105" fmla="*/ 143313 h 4275461"/>
                <a:gd name="connsiteX106" fmla="*/ 2177615 w 3619883"/>
                <a:gd name="connsiteY106" fmla="*/ 119007 h 4275461"/>
                <a:gd name="connsiteX107" fmla="*/ 2255883 w 3619883"/>
                <a:gd name="connsiteY107" fmla="*/ 99047 h 4275461"/>
                <a:gd name="connsiteX108" fmla="*/ 2344622 w 3619883"/>
                <a:gd name="connsiteY108" fmla="*/ 91388 h 4275461"/>
                <a:gd name="connsiteX109" fmla="*/ 2455682 w 3619883"/>
                <a:gd name="connsiteY109" fmla="*/ 78869 h 4275461"/>
                <a:gd name="connsiteX110" fmla="*/ 2632609 w 3619883"/>
                <a:gd name="connsiteY110" fmla="*/ 75338 h 4275461"/>
                <a:gd name="connsiteX111" fmla="*/ 2742291 w 3619883"/>
                <a:gd name="connsiteY111" fmla="*/ 92282 h 4275461"/>
                <a:gd name="connsiteX112" fmla="*/ 2851974 w 3619883"/>
                <a:gd name="connsiteY112" fmla="*/ 109227 h 4275461"/>
                <a:gd name="connsiteX113" fmla="*/ 2907643 w 3619883"/>
                <a:gd name="connsiteY113" fmla="*/ 100020 h 4275461"/>
                <a:gd name="connsiteX114" fmla="*/ 2944022 w 3619883"/>
                <a:gd name="connsiteY114" fmla="*/ 30853 h 4275461"/>
                <a:gd name="connsiteX115" fmla="*/ 3022289 w 3619883"/>
                <a:gd name="connsiteY115" fmla="*/ 10893 h 4275461"/>
                <a:gd name="connsiteX116" fmla="*/ 3054807 w 3619883"/>
                <a:gd name="connsiteY116" fmla="*/ 24226 h 4275461"/>
                <a:gd name="connsiteX117" fmla="*/ 3141892 w 3619883"/>
                <a:gd name="connsiteY117" fmla="*/ 51925 h 4275461"/>
                <a:gd name="connsiteX118" fmla="*/ 3185711 w 3619883"/>
                <a:gd name="connsiteY118" fmla="*/ 59881 h 4275461"/>
                <a:gd name="connsiteX119" fmla="*/ 3219056 w 3619883"/>
                <a:gd name="connsiteY119" fmla="*/ 55536 h 4275461"/>
                <a:gd name="connsiteX120" fmla="*/ 3263425 w 3619883"/>
                <a:gd name="connsiteY120" fmla="*/ 51706 h 4275461"/>
                <a:gd name="connsiteX121" fmla="*/ 3296219 w 3619883"/>
                <a:gd name="connsiteY121" fmla="*/ 59147 h 4275461"/>
                <a:gd name="connsiteX122" fmla="*/ 3319094 w 3619883"/>
                <a:gd name="connsiteY122" fmla="*/ 42500 h 4275461"/>
                <a:gd name="connsiteX123" fmla="*/ 3420511 w 3619883"/>
                <a:gd name="connsiteY123" fmla="*/ 0 h 4275461"/>
                <a:gd name="connsiteX124" fmla="*/ 3453305 w 3619883"/>
                <a:gd name="connsiteY124" fmla="*/ 7440 h 4275461"/>
                <a:gd name="connsiteX125" fmla="*/ 3496571 w 3619883"/>
                <a:gd name="connsiteY125" fmla="*/ 27182 h 4275461"/>
                <a:gd name="connsiteX126" fmla="*/ 3602117 w 3619883"/>
                <a:gd name="connsiteY126" fmla="*/ 132521 h 4275461"/>
                <a:gd name="connsiteX127" fmla="*/ 3619883 w 3619883"/>
                <a:gd name="connsiteY127" fmla="*/ 140049 h 4275461"/>
                <a:gd name="connsiteX128" fmla="*/ 3619883 w 3619883"/>
                <a:gd name="connsiteY12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454288 w 3619883"/>
                <a:gd name="connsiteY8" fmla="*/ 4128157 h 4275461"/>
                <a:gd name="connsiteX9" fmla="*/ 2515810 w 3619883"/>
                <a:gd name="connsiteY9" fmla="*/ 4128157 h 4275461"/>
                <a:gd name="connsiteX10" fmla="*/ 2515810 w 3619883"/>
                <a:gd name="connsiteY10" fmla="*/ 3951392 h 4275461"/>
                <a:gd name="connsiteX11" fmla="*/ 2338025 w 3619883"/>
                <a:gd name="connsiteY11" fmla="*/ 3951392 h 4275461"/>
                <a:gd name="connsiteX12" fmla="*/ 2338025 w 3619883"/>
                <a:gd name="connsiteY12" fmla="*/ 4128157 h 4275461"/>
                <a:gd name="connsiteX13" fmla="*/ 2395120 w 3619883"/>
                <a:gd name="connsiteY13" fmla="*/ 4128157 h 4275461"/>
                <a:gd name="connsiteX14" fmla="*/ 2337697 w 3619883"/>
                <a:gd name="connsiteY14" fmla="*/ 4275461 h 4275461"/>
                <a:gd name="connsiteX15" fmla="*/ 2150155 w 3619883"/>
                <a:gd name="connsiteY15" fmla="*/ 4275461 h 4275461"/>
                <a:gd name="connsiteX16" fmla="*/ 2150155 w 3619883"/>
                <a:gd name="connsiteY16" fmla="*/ 4128157 h 4275461"/>
                <a:gd name="connsiteX17" fmla="*/ 2204852 w 3619883"/>
                <a:gd name="connsiteY17" fmla="*/ 4128157 h 4275461"/>
                <a:gd name="connsiteX18" fmla="*/ 2204852 w 3619883"/>
                <a:gd name="connsiteY18" fmla="*/ 3951392 h 4275461"/>
                <a:gd name="connsiteX19" fmla="*/ 2027068 w 3619883"/>
                <a:gd name="connsiteY19" fmla="*/ 3951392 h 4275461"/>
                <a:gd name="connsiteX20" fmla="*/ 2027068 w 3619883"/>
                <a:gd name="connsiteY20" fmla="*/ 4128157 h 4275461"/>
                <a:gd name="connsiteX21" fmla="*/ 2079759 w 3619883"/>
                <a:gd name="connsiteY21" fmla="*/ 4128157 h 4275461"/>
                <a:gd name="connsiteX22" fmla="*/ 2079759 w 3619883"/>
                <a:gd name="connsiteY22" fmla="*/ 4275461 h 4275461"/>
                <a:gd name="connsiteX23" fmla="*/ 1824703 w 3619883"/>
                <a:gd name="connsiteY23" fmla="*/ 4275461 h 4275461"/>
                <a:gd name="connsiteX24" fmla="*/ 1834468 w 3619883"/>
                <a:gd name="connsiteY24" fmla="*/ 4128157 h 4275461"/>
                <a:gd name="connsiteX25" fmla="*/ 1893894 w 3619883"/>
                <a:gd name="connsiteY25" fmla="*/ 4128157 h 4275461"/>
                <a:gd name="connsiteX26" fmla="*/ 1893894 w 3619883"/>
                <a:gd name="connsiteY26" fmla="*/ 3951392 h 4275461"/>
                <a:gd name="connsiteX27" fmla="*/ 1716110 w 3619883"/>
                <a:gd name="connsiteY27" fmla="*/ 3951392 h 4275461"/>
                <a:gd name="connsiteX28" fmla="*/ 1716110 w 3619883"/>
                <a:gd name="connsiteY28" fmla="*/ 4006431 h 4275461"/>
                <a:gd name="connsiteX29" fmla="*/ 1703447 w 3619883"/>
                <a:gd name="connsiteY29" fmla="*/ 4007960 h 4275461"/>
                <a:gd name="connsiteX30" fmla="*/ 1716110 w 3619883"/>
                <a:gd name="connsiteY30" fmla="*/ 4044284 h 4275461"/>
                <a:gd name="connsiteX31" fmla="*/ 1716110 w 3619883"/>
                <a:gd name="connsiteY31" fmla="*/ 4128157 h 4275461"/>
                <a:gd name="connsiteX32" fmla="*/ 1745346 w 3619883"/>
                <a:gd name="connsiteY32" fmla="*/ 4128157 h 4275461"/>
                <a:gd name="connsiteX33" fmla="*/ 1796694 w 3619883"/>
                <a:gd name="connsiteY33" fmla="*/ 4275461 h 4275461"/>
                <a:gd name="connsiteX34" fmla="*/ 1558844 w 3619883"/>
                <a:gd name="connsiteY34" fmla="*/ 4275461 h 4275461"/>
                <a:gd name="connsiteX35" fmla="*/ 1517252 w 3619883"/>
                <a:gd name="connsiteY35" fmla="*/ 4128157 h 4275461"/>
                <a:gd name="connsiteX36" fmla="*/ 1582936 w 3619883"/>
                <a:gd name="connsiteY36" fmla="*/ 4128157 h 4275461"/>
                <a:gd name="connsiteX37" fmla="*/ 1582936 w 3619883"/>
                <a:gd name="connsiteY37" fmla="*/ 3951392 h 4275461"/>
                <a:gd name="connsiteX38" fmla="*/ 1405151 w 3619883"/>
                <a:gd name="connsiteY38" fmla="*/ 3951392 h 4275461"/>
                <a:gd name="connsiteX39" fmla="*/ 1405151 w 3619883"/>
                <a:gd name="connsiteY39" fmla="*/ 4128157 h 4275461"/>
                <a:gd name="connsiteX40" fmla="*/ 1468988 w 3619883"/>
                <a:gd name="connsiteY40" fmla="*/ 4128157 h 4275461"/>
                <a:gd name="connsiteX41" fmla="*/ 1427396 w 3619883"/>
                <a:gd name="connsiteY41" fmla="*/ 4275461 h 4275461"/>
                <a:gd name="connsiteX42" fmla="*/ 1210751 w 3619883"/>
                <a:gd name="connsiteY42" fmla="*/ 4275461 h 4275461"/>
                <a:gd name="connsiteX43" fmla="*/ 1210751 w 3619883"/>
                <a:gd name="connsiteY43" fmla="*/ 4128157 h 4275461"/>
                <a:gd name="connsiteX44" fmla="*/ 1271978 w 3619883"/>
                <a:gd name="connsiteY44" fmla="*/ 4128157 h 4275461"/>
                <a:gd name="connsiteX45" fmla="*/ 1271978 w 3619883"/>
                <a:gd name="connsiteY45" fmla="*/ 3951392 h 4275461"/>
                <a:gd name="connsiteX46" fmla="*/ 1094193 w 3619883"/>
                <a:gd name="connsiteY46" fmla="*/ 3951392 h 4275461"/>
                <a:gd name="connsiteX47" fmla="*/ 1094193 w 3619883"/>
                <a:gd name="connsiteY47" fmla="*/ 4128157 h 4275461"/>
                <a:gd name="connsiteX48" fmla="*/ 1140354 w 3619883"/>
                <a:gd name="connsiteY48" fmla="*/ 4128157 h 4275461"/>
                <a:gd name="connsiteX49" fmla="*/ 1140354 w 3619883"/>
                <a:gd name="connsiteY49" fmla="*/ 4275461 h 4275461"/>
                <a:gd name="connsiteX50" fmla="*/ 953807 w 3619883"/>
                <a:gd name="connsiteY50" fmla="*/ 4275461 h 4275461"/>
                <a:gd name="connsiteX51" fmla="*/ 912215 w 3619883"/>
                <a:gd name="connsiteY51" fmla="*/ 4128157 h 4275461"/>
                <a:gd name="connsiteX52" fmla="*/ 961020 w 3619883"/>
                <a:gd name="connsiteY52" fmla="*/ 4128157 h 4275461"/>
                <a:gd name="connsiteX53" fmla="*/ 961020 w 3619883"/>
                <a:gd name="connsiteY53" fmla="*/ 3951392 h 4275461"/>
                <a:gd name="connsiteX54" fmla="*/ 783235 w 3619883"/>
                <a:gd name="connsiteY54" fmla="*/ 3951392 h 4275461"/>
                <a:gd name="connsiteX55" fmla="*/ 783235 w 3619883"/>
                <a:gd name="connsiteY55" fmla="*/ 4128157 h 4275461"/>
                <a:gd name="connsiteX56" fmla="*/ 871024 w 3619883"/>
                <a:gd name="connsiteY56" fmla="*/ 4128157 h 4275461"/>
                <a:gd name="connsiteX57" fmla="*/ 829432 w 3619883"/>
                <a:gd name="connsiteY57" fmla="*/ 4275461 h 4275461"/>
                <a:gd name="connsiteX58" fmla="*/ 611484 w 3619883"/>
                <a:gd name="connsiteY58" fmla="*/ 4275461 h 4275461"/>
                <a:gd name="connsiteX59" fmla="*/ 621247 w 3619883"/>
                <a:gd name="connsiteY59" fmla="*/ 4128157 h 4275461"/>
                <a:gd name="connsiteX60" fmla="*/ 650062 w 3619883"/>
                <a:gd name="connsiteY60" fmla="*/ 4128157 h 4275461"/>
                <a:gd name="connsiteX61" fmla="*/ 650062 w 3619883"/>
                <a:gd name="connsiteY61" fmla="*/ 3951392 h 4275461"/>
                <a:gd name="connsiteX62" fmla="*/ 472277 w 3619883"/>
                <a:gd name="connsiteY62" fmla="*/ 3951392 h 4275461"/>
                <a:gd name="connsiteX63" fmla="*/ 472277 w 3619883"/>
                <a:gd name="connsiteY63" fmla="*/ 4128157 h 4275461"/>
                <a:gd name="connsiteX64" fmla="*/ 522650 w 3619883"/>
                <a:gd name="connsiteY64" fmla="*/ 4128157 h 4275461"/>
                <a:gd name="connsiteX65" fmla="*/ 573998 w 3619883"/>
                <a:gd name="connsiteY65" fmla="*/ 4275461 h 4275461"/>
                <a:gd name="connsiteX66" fmla="*/ 336164 w 3619883"/>
                <a:gd name="connsiteY66" fmla="*/ 4275461 h 4275461"/>
                <a:gd name="connsiteX67" fmla="*/ 294572 w 3619883"/>
                <a:gd name="connsiteY67" fmla="*/ 4128157 h 4275461"/>
                <a:gd name="connsiteX68" fmla="*/ 339106 w 3619883"/>
                <a:gd name="connsiteY68" fmla="*/ 4128157 h 4275461"/>
                <a:gd name="connsiteX69" fmla="*/ 339106 w 3619883"/>
                <a:gd name="connsiteY69" fmla="*/ 3951392 h 4275461"/>
                <a:gd name="connsiteX70" fmla="*/ 161321 w 3619883"/>
                <a:gd name="connsiteY70" fmla="*/ 3951392 h 4275461"/>
                <a:gd name="connsiteX71" fmla="*/ 161321 w 3619883"/>
                <a:gd name="connsiteY71" fmla="*/ 4128157 h 4275461"/>
                <a:gd name="connsiteX72" fmla="*/ 230914 w 3619883"/>
                <a:gd name="connsiteY72" fmla="*/ 4128157 h 4275461"/>
                <a:gd name="connsiteX73" fmla="*/ 189322 w 3619883"/>
                <a:gd name="connsiteY73" fmla="*/ 4275461 h 4275461"/>
                <a:gd name="connsiteX74" fmla="*/ 0 w 3619883"/>
                <a:gd name="connsiteY74" fmla="*/ 4275461 h 4275461"/>
                <a:gd name="connsiteX75" fmla="*/ 0 w 3619883"/>
                <a:gd name="connsiteY75" fmla="*/ 42229 h 4275461"/>
                <a:gd name="connsiteX76" fmla="*/ 42464 w 3619883"/>
                <a:gd name="connsiteY76" fmla="*/ 40518 h 4275461"/>
                <a:gd name="connsiteX77" fmla="*/ 137733 w 3619883"/>
                <a:gd name="connsiteY77" fmla="*/ 35355 h 4275461"/>
                <a:gd name="connsiteX78" fmla="*/ 270565 w 3619883"/>
                <a:gd name="connsiteY78" fmla="*/ 29759 h 4275461"/>
                <a:gd name="connsiteX79" fmla="*/ 479734 w 3619883"/>
                <a:gd name="connsiteY79" fmla="*/ 45455 h 4275461"/>
                <a:gd name="connsiteX80" fmla="*/ 524103 w 3619883"/>
                <a:gd name="connsiteY80" fmla="*/ 41625 h 4275461"/>
                <a:gd name="connsiteX81" fmla="*/ 624416 w 3619883"/>
                <a:gd name="connsiteY81" fmla="*/ 22696 h 4275461"/>
                <a:gd name="connsiteX82" fmla="*/ 657762 w 3619883"/>
                <a:gd name="connsiteY82" fmla="*/ 18351 h 4275461"/>
                <a:gd name="connsiteX83" fmla="*/ 690557 w 3619883"/>
                <a:gd name="connsiteY83" fmla="*/ 25792 h 4275461"/>
                <a:gd name="connsiteX84" fmla="*/ 745123 w 3619883"/>
                <a:gd name="connsiteY84" fmla="*/ 40157 h 4275461"/>
                <a:gd name="connsiteX85" fmla="*/ 789493 w 3619883"/>
                <a:gd name="connsiteY85" fmla="*/ 36327 h 4275461"/>
                <a:gd name="connsiteX86" fmla="*/ 854255 w 3619883"/>
                <a:gd name="connsiteY86" fmla="*/ 68887 h 4275461"/>
                <a:gd name="connsiteX87" fmla="*/ 897520 w 3619883"/>
                <a:gd name="connsiteY87" fmla="*/ 88629 h 4275461"/>
                <a:gd name="connsiteX88" fmla="*/ 940510 w 3619883"/>
                <a:gd name="connsiteY88" fmla="*/ 114265 h 4275461"/>
                <a:gd name="connsiteX89" fmla="*/ 1082712 w 3619883"/>
                <a:gd name="connsiteY89" fmla="*/ 144543 h 4275461"/>
                <a:gd name="connsiteX90" fmla="*/ 1205348 w 3619883"/>
                <a:gd name="connsiteY90" fmla="*/ 120753 h 4275461"/>
                <a:gd name="connsiteX91" fmla="*/ 1271764 w 3619883"/>
                <a:gd name="connsiteY91" fmla="*/ 117956 h 4275461"/>
                <a:gd name="connsiteX92" fmla="*/ 1315583 w 3619883"/>
                <a:gd name="connsiteY92" fmla="*/ 125912 h 4275461"/>
                <a:gd name="connsiteX93" fmla="*/ 1359125 w 3619883"/>
                <a:gd name="connsiteY93" fmla="*/ 139761 h 4275461"/>
                <a:gd name="connsiteX94" fmla="*/ 1391919 w 3619883"/>
                <a:gd name="connsiteY94" fmla="*/ 147202 h 4275461"/>
                <a:gd name="connsiteX95" fmla="*/ 1436563 w 3619883"/>
                <a:gd name="connsiteY95" fmla="*/ 137480 h 4275461"/>
                <a:gd name="connsiteX96" fmla="*/ 1471566 w 3619883"/>
                <a:gd name="connsiteY96" fmla="*/ 97777 h 4275461"/>
                <a:gd name="connsiteX97" fmla="*/ 1505739 w 3619883"/>
                <a:gd name="connsiteY97" fmla="*/ 75753 h 4275461"/>
                <a:gd name="connsiteX98" fmla="*/ 1590891 w 3619883"/>
                <a:gd name="connsiteY98" fmla="*/ 144702 h 4275461"/>
                <a:gd name="connsiteX99" fmla="*/ 1625616 w 3619883"/>
                <a:gd name="connsiteY99" fmla="*/ 110893 h 4275461"/>
                <a:gd name="connsiteX100" fmla="*/ 1658964 w 3619883"/>
                <a:gd name="connsiteY100" fmla="*/ 106547 h 4275461"/>
                <a:gd name="connsiteX101" fmla="*/ 1746598 w 3619883"/>
                <a:gd name="connsiteY101" fmla="*/ 122460 h 4275461"/>
                <a:gd name="connsiteX102" fmla="*/ 1811913 w 3619883"/>
                <a:gd name="connsiteY102" fmla="*/ 143234 h 4275461"/>
                <a:gd name="connsiteX103" fmla="*/ 1856557 w 3619883"/>
                <a:gd name="connsiteY103" fmla="*/ 133511 h 4275461"/>
                <a:gd name="connsiteX104" fmla="*/ 2066003 w 3619883"/>
                <a:gd name="connsiteY104" fmla="*/ 143313 h 4275461"/>
                <a:gd name="connsiteX105" fmla="*/ 2177615 w 3619883"/>
                <a:gd name="connsiteY105" fmla="*/ 119007 h 4275461"/>
                <a:gd name="connsiteX106" fmla="*/ 2255883 w 3619883"/>
                <a:gd name="connsiteY106" fmla="*/ 99047 h 4275461"/>
                <a:gd name="connsiteX107" fmla="*/ 2344622 w 3619883"/>
                <a:gd name="connsiteY107" fmla="*/ 91388 h 4275461"/>
                <a:gd name="connsiteX108" fmla="*/ 2455682 w 3619883"/>
                <a:gd name="connsiteY108" fmla="*/ 78869 h 4275461"/>
                <a:gd name="connsiteX109" fmla="*/ 2632609 w 3619883"/>
                <a:gd name="connsiteY109" fmla="*/ 75338 h 4275461"/>
                <a:gd name="connsiteX110" fmla="*/ 2742291 w 3619883"/>
                <a:gd name="connsiteY110" fmla="*/ 92282 h 4275461"/>
                <a:gd name="connsiteX111" fmla="*/ 2851974 w 3619883"/>
                <a:gd name="connsiteY111" fmla="*/ 109227 h 4275461"/>
                <a:gd name="connsiteX112" fmla="*/ 2907643 w 3619883"/>
                <a:gd name="connsiteY112" fmla="*/ 100020 h 4275461"/>
                <a:gd name="connsiteX113" fmla="*/ 2944022 w 3619883"/>
                <a:gd name="connsiteY113" fmla="*/ 30853 h 4275461"/>
                <a:gd name="connsiteX114" fmla="*/ 3022289 w 3619883"/>
                <a:gd name="connsiteY114" fmla="*/ 10893 h 4275461"/>
                <a:gd name="connsiteX115" fmla="*/ 3054807 w 3619883"/>
                <a:gd name="connsiteY115" fmla="*/ 24226 h 4275461"/>
                <a:gd name="connsiteX116" fmla="*/ 3141892 w 3619883"/>
                <a:gd name="connsiteY116" fmla="*/ 51925 h 4275461"/>
                <a:gd name="connsiteX117" fmla="*/ 3185711 w 3619883"/>
                <a:gd name="connsiteY117" fmla="*/ 59881 h 4275461"/>
                <a:gd name="connsiteX118" fmla="*/ 3219056 w 3619883"/>
                <a:gd name="connsiteY118" fmla="*/ 55536 h 4275461"/>
                <a:gd name="connsiteX119" fmla="*/ 3263425 w 3619883"/>
                <a:gd name="connsiteY119" fmla="*/ 51706 h 4275461"/>
                <a:gd name="connsiteX120" fmla="*/ 3296219 w 3619883"/>
                <a:gd name="connsiteY120" fmla="*/ 59147 h 4275461"/>
                <a:gd name="connsiteX121" fmla="*/ 3319094 w 3619883"/>
                <a:gd name="connsiteY121" fmla="*/ 42500 h 4275461"/>
                <a:gd name="connsiteX122" fmla="*/ 3420511 w 3619883"/>
                <a:gd name="connsiteY122" fmla="*/ 0 h 4275461"/>
                <a:gd name="connsiteX123" fmla="*/ 3453305 w 3619883"/>
                <a:gd name="connsiteY123" fmla="*/ 7440 h 4275461"/>
                <a:gd name="connsiteX124" fmla="*/ 3496571 w 3619883"/>
                <a:gd name="connsiteY124" fmla="*/ 27182 h 4275461"/>
                <a:gd name="connsiteX125" fmla="*/ 3602117 w 3619883"/>
                <a:gd name="connsiteY125" fmla="*/ 132521 h 4275461"/>
                <a:gd name="connsiteX126" fmla="*/ 3619883 w 3619883"/>
                <a:gd name="connsiteY126" fmla="*/ 140049 h 4275461"/>
                <a:gd name="connsiteX127" fmla="*/ 3619883 w 3619883"/>
                <a:gd name="connsiteY12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515810 w 3619883"/>
                <a:gd name="connsiteY8" fmla="*/ 4128157 h 4275461"/>
                <a:gd name="connsiteX9" fmla="*/ 2515810 w 3619883"/>
                <a:gd name="connsiteY9" fmla="*/ 3951392 h 4275461"/>
                <a:gd name="connsiteX10" fmla="*/ 2338025 w 3619883"/>
                <a:gd name="connsiteY10" fmla="*/ 3951392 h 4275461"/>
                <a:gd name="connsiteX11" fmla="*/ 2338025 w 3619883"/>
                <a:gd name="connsiteY11" fmla="*/ 4128157 h 4275461"/>
                <a:gd name="connsiteX12" fmla="*/ 2395120 w 3619883"/>
                <a:gd name="connsiteY12" fmla="*/ 4128157 h 4275461"/>
                <a:gd name="connsiteX13" fmla="*/ 2337697 w 3619883"/>
                <a:gd name="connsiteY13" fmla="*/ 4275461 h 4275461"/>
                <a:gd name="connsiteX14" fmla="*/ 2150155 w 3619883"/>
                <a:gd name="connsiteY14" fmla="*/ 4275461 h 4275461"/>
                <a:gd name="connsiteX15" fmla="*/ 2150155 w 3619883"/>
                <a:gd name="connsiteY15" fmla="*/ 4128157 h 4275461"/>
                <a:gd name="connsiteX16" fmla="*/ 2204852 w 3619883"/>
                <a:gd name="connsiteY16" fmla="*/ 4128157 h 4275461"/>
                <a:gd name="connsiteX17" fmla="*/ 2204852 w 3619883"/>
                <a:gd name="connsiteY17" fmla="*/ 3951392 h 4275461"/>
                <a:gd name="connsiteX18" fmla="*/ 2027068 w 3619883"/>
                <a:gd name="connsiteY18" fmla="*/ 3951392 h 4275461"/>
                <a:gd name="connsiteX19" fmla="*/ 2027068 w 3619883"/>
                <a:gd name="connsiteY19" fmla="*/ 4128157 h 4275461"/>
                <a:gd name="connsiteX20" fmla="*/ 2079759 w 3619883"/>
                <a:gd name="connsiteY20" fmla="*/ 4128157 h 4275461"/>
                <a:gd name="connsiteX21" fmla="*/ 2079759 w 3619883"/>
                <a:gd name="connsiteY21" fmla="*/ 4275461 h 4275461"/>
                <a:gd name="connsiteX22" fmla="*/ 1824703 w 3619883"/>
                <a:gd name="connsiteY22" fmla="*/ 4275461 h 4275461"/>
                <a:gd name="connsiteX23" fmla="*/ 1834468 w 3619883"/>
                <a:gd name="connsiteY23" fmla="*/ 4128157 h 4275461"/>
                <a:gd name="connsiteX24" fmla="*/ 1893894 w 3619883"/>
                <a:gd name="connsiteY24" fmla="*/ 4128157 h 4275461"/>
                <a:gd name="connsiteX25" fmla="*/ 1893894 w 3619883"/>
                <a:gd name="connsiteY25" fmla="*/ 3951392 h 4275461"/>
                <a:gd name="connsiteX26" fmla="*/ 1716110 w 3619883"/>
                <a:gd name="connsiteY26" fmla="*/ 3951392 h 4275461"/>
                <a:gd name="connsiteX27" fmla="*/ 1716110 w 3619883"/>
                <a:gd name="connsiteY27" fmla="*/ 4006431 h 4275461"/>
                <a:gd name="connsiteX28" fmla="*/ 1703447 w 3619883"/>
                <a:gd name="connsiteY28" fmla="*/ 4007960 h 4275461"/>
                <a:gd name="connsiteX29" fmla="*/ 1716110 w 3619883"/>
                <a:gd name="connsiteY29" fmla="*/ 4044284 h 4275461"/>
                <a:gd name="connsiteX30" fmla="*/ 1716110 w 3619883"/>
                <a:gd name="connsiteY30" fmla="*/ 4128157 h 4275461"/>
                <a:gd name="connsiteX31" fmla="*/ 1745346 w 3619883"/>
                <a:gd name="connsiteY31" fmla="*/ 4128157 h 4275461"/>
                <a:gd name="connsiteX32" fmla="*/ 1796694 w 3619883"/>
                <a:gd name="connsiteY32" fmla="*/ 4275461 h 4275461"/>
                <a:gd name="connsiteX33" fmla="*/ 1558844 w 3619883"/>
                <a:gd name="connsiteY33" fmla="*/ 4275461 h 4275461"/>
                <a:gd name="connsiteX34" fmla="*/ 1517252 w 3619883"/>
                <a:gd name="connsiteY34" fmla="*/ 4128157 h 4275461"/>
                <a:gd name="connsiteX35" fmla="*/ 1582936 w 3619883"/>
                <a:gd name="connsiteY35" fmla="*/ 4128157 h 4275461"/>
                <a:gd name="connsiteX36" fmla="*/ 1582936 w 3619883"/>
                <a:gd name="connsiteY36" fmla="*/ 3951392 h 4275461"/>
                <a:gd name="connsiteX37" fmla="*/ 1405151 w 3619883"/>
                <a:gd name="connsiteY37" fmla="*/ 3951392 h 4275461"/>
                <a:gd name="connsiteX38" fmla="*/ 1405151 w 3619883"/>
                <a:gd name="connsiteY38" fmla="*/ 4128157 h 4275461"/>
                <a:gd name="connsiteX39" fmla="*/ 1468988 w 3619883"/>
                <a:gd name="connsiteY39" fmla="*/ 4128157 h 4275461"/>
                <a:gd name="connsiteX40" fmla="*/ 1427396 w 3619883"/>
                <a:gd name="connsiteY40" fmla="*/ 4275461 h 4275461"/>
                <a:gd name="connsiteX41" fmla="*/ 1210751 w 3619883"/>
                <a:gd name="connsiteY41" fmla="*/ 4275461 h 4275461"/>
                <a:gd name="connsiteX42" fmla="*/ 1210751 w 3619883"/>
                <a:gd name="connsiteY42" fmla="*/ 4128157 h 4275461"/>
                <a:gd name="connsiteX43" fmla="*/ 1271978 w 3619883"/>
                <a:gd name="connsiteY43" fmla="*/ 4128157 h 4275461"/>
                <a:gd name="connsiteX44" fmla="*/ 1271978 w 3619883"/>
                <a:gd name="connsiteY44" fmla="*/ 3951392 h 4275461"/>
                <a:gd name="connsiteX45" fmla="*/ 1094193 w 3619883"/>
                <a:gd name="connsiteY45" fmla="*/ 3951392 h 4275461"/>
                <a:gd name="connsiteX46" fmla="*/ 1094193 w 3619883"/>
                <a:gd name="connsiteY46" fmla="*/ 4128157 h 4275461"/>
                <a:gd name="connsiteX47" fmla="*/ 1140354 w 3619883"/>
                <a:gd name="connsiteY47" fmla="*/ 4128157 h 4275461"/>
                <a:gd name="connsiteX48" fmla="*/ 1140354 w 3619883"/>
                <a:gd name="connsiteY48" fmla="*/ 4275461 h 4275461"/>
                <a:gd name="connsiteX49" fmla="*/ 953807 w 3619883"/>
                <a:gd name="connsiteY49" fmla="*/ 4275461 h 4275461"/>
                <a:gd name="connsiteX50" fmla="*/ 912215 w 3619883"/>
                <a:gd name="connsiteY50" fmla="*/ 4128157 h 4275461"/>
                <a:gd name="connsiteX51" fmla="*/ 961020 w 3619883"/>
                <a:gd name="connsiteY51" fmla="*/ 4128157 h 4275461"/>
                <a:gd name="connsiteX52" fmla="*/ 961020 w 3619883"/>
                <a:gd name="connsiteY52" fmla="*/ 3951392 h 4275461"/>
                <a:gd name="connsiteX53" fmla="*/ 783235 w 3619883"/>
                <a:gd name="connsiteY53" fmla="*/ 3951392 h 4275461"/>
                <a:gd name="connsiteX54" fmla="*/ 783235 w 3619883"/>
                <a:gd name="connsiteY54" fmla="*/ 4128157 h 4275461"/>
                <a:gd name="connsiteX55" fmla="*/ 871024 w 3619883"/>
                <a:gd name="connsiteY55" fmla="*/ 4128157 h 4275461"/>
                <a:gd name="connsiteX56" fmla="*/ 829432 w 3619883"/>
                <a:gd name="connsiteY56" fmla="*/ 4275461 h 4275461"/>
                <a:gd name="connsiteX57" fmla="*/ 611484 w 3619883"/>
                <a:gd name="connsiteY57" fmla="*/ 4275461 h 4275461"/>
                <a:gd name="connsiteX58" fmla="*/ 621247 w 3619883"/>
                <a:gd name="connsiteY58" fmla="*/ 4128157 h 4275461"/>
                <a:gd name="connsiteX59" fmla="*/ 650062 w 3619883"/>
                <a:gd name="connsiteY59" fmla="*/ 4128157 h 4275461"/>
                <a:gd name="connsiteX60" fmla="*/ 650062 w 3619883"/>
                <a:gd name="connsiteY60" fmla="*/ 3951392 h 4275461"/>
                <a:gd name="connsiteX61" fmla="*/ 472277 w 3619883"/>
                <a:gd name="connsiteY61" fmla="*/ 3951392 h 4275461"/>
                <a:gd name="connsiteX62" fmla="*/ 472277 w 3619883"/>
                <a:gd name="connsiteY62" fmla="*/ 4128157 h 4275461"/>
                <a:gd name="connsiteX63" fmla="*/ 522650 w 3619883"/>
                <a:gd name="connsiteY63" fmla="*/ 4128157 h 4275461"/>
                <a:gd name="connsiteX64" fmla="*/ 573998 w 3619883"/>
                <a:gd name="connsiteY64" fmla="*/ 4275461 h 4275461"/>
                <a:gd name="connsiteX65" fmla="*/ 336164 w 3619883"/>
                <a:gd name="connsiteY65" fmla="*/ 4275461 h 4275461"/>
                <a:gd name="connsiteX66" fmla="*/ 294572 w 3619883"/>
                <a:gd name="connsiteY66" fmla="*/ 4128157 h 4275461"/>
                <a:gd name="connsiteX67" fmla="*/ 339106 w 3619883"/>
                <a:gd name="connsiteY67" fmla="*/ 4128157 h 4275461"/>
                <a:gd name="connsiteX68" fmla="*/ 339106 w 3619883"/>
                <a:gd name="connsiteY68" fmla="*/ 3951392 h 4275461"/>
                <a:gd name="connsiteX69" fmla="*/ 161321 w 3619883"/>
                <a:gd name="connsiteY69" fmla="*/ 3951392 h 4275461"/>
                <a:gd name="connsiteX70" fmla="*/ 161321 w 3619883"/>
                <a:gd name="connsiteY70" fmla="*/ 4128157 h 4275461"/>
                <a:gd name="connsiteX71" fmla="*/ 230914 w 3619883"/>
                <a:gd name="connsiteY71" fmla="*/ 4128157 h 4275461"/>
                <a:gd name="connsiteX72" fmla="*/ 189322 w 3619883"/>
                <a:gd name="connsiteY72" fmla="*/ 4275461 h 4275461"/>
                <a:gd name="connsiteX73" fmla="*/ 0 w 3619883"/>
                <a:gd name="connsiteY73" fmla="*/ 4275461 h 4275461"/>
                <a:gd name="connsiteX74" fmla="*/ 0 w 3619883"/>
                <a:gd name="connsiteY74" fmla="*/ 42229 h 4275461"/>
                <a:gd name="connsiteX75" fmla="*/ 42464 w 3619883"/>
                <a:gd name="connsiteY75" fmla="*/ 40518 h 4275461"/>
                <a:gd name="connsiteX76" fmla="*/ 137733 w 3619883"/>
                <a:gd name="connsiteY76" fmla="*/ 35355 h 4275461"/>
                <a:gd name="connsiteX77" fmla="*/ 270565 w 3619883"/>
                <a:gd name="connsiteY77" fmla="*/ 29759 h 4275461"/>
                <a:gd name="connsiteX78" fmla="*/ 479734 w 3619883"/>
                <a:gd name="connsiteY78" fmla="*/ 45455 h 4275461"/>
                <a:gd name="connsiteX79" fmla="*/ 524103 w 3619883"/>
                <a:gd name="connsiteY79" fmla="*/ 41625 h 4275461"/>
                <a:gd name="connsiteX80" fmla="*/ 624416 w 3619883"/>
                <a:gd name="connsiteY80" fmla="*/ 22696 h 4275461"/>
                <a:gd name="connsiteX81" fmla="*/ 657762 w 3619883"/>
                <a:gd name="connsiteY81" fmla="*/ 18351 h 4275461"/>
                <a:gd name="connsiteX82" fmla="*/ 690557 w 3619883"/>
                <a:gd name="connsiteY82" fmla="*/ 25792 h 4275461"/>
                <a:gd name="connsiteX83" fmla="*/ 745123 w 3619883"/>
                <a:gd name="connsiteY83" fmla="*/ 40157 h 4275461"/>
                <a:gd name="connsiteX84" fmla="*/ 789493 w 3619883"/>
                <a:gd name="connsiteY84" fmla="*/ 36327 h 4275461"/>
                <a:gd name="connsiteX85" fmla="*/ 854255 w 3619883"/>
                <a:gd name="connsiteY85" fmla="*/ 68887 h 4275461"/>
                <a:gd name="connsiteX86" fmla="*/ 897520 w 3619883"/>
                <a:gd name="connsiteY86" fmla="*/ 88629 h 4275461"/>
                <a:gd name="connsiteX87" fmla="*/ 940510 w 3619883"/>
                <a:gd name="connsiteY87" fmla="*/ 114265 h 4275461"/>
                <a:gd name="connsiteX88" fmla="*/ 1082712 w 3619883"/>
                <a:gd name="connsiteY88" fmla="*/ 144543 h 4275461"/>
                <a:gd name="connsiteX89" fmla="*/ 1205348 w 3619883"/>
                <a:gd name="connsiteY89" fmla="*/ 120753 h 4275461"/>
                <a:gd name="connsiteX90" fmla="*/ 1271764 w 3619883"/>
                <a:gd name="connsiteY90" fmla="*/ 117956 h 4275461"/>
                <a:gd name="connsiteX91" fmla="*/ 1315583 w 3619883"/>
                <a:gd name="connsiteY91" fmla="*/ 125912 h 4275461"/>
                <a:gd name="connsiteX92" fmla="*/ 1359125 w 3619883"/>
                <a:gd name="connsiteY92" fmla="*/ 139761 h 4275461"/>
                <a:gd name="connsiteX93" fmla="*/ 1391919 w 3619883"/>
                <a:gd name="connsiteY93" fmla="*/ 147202 h 4275461"/>
                <a:gd name="connsiteX94" fmla="*/ 1436563 w 3619883"/>
                <a:gd name="connsiteY94" fmla="*/ 137480 h 4275461"/>
                <a:gd name="connsiteX95" fmla="*/ 1471566 w 3619883"/>
                <a:gd name="connsiteY95" fmla="*/ 97777 h 4275461"/>
                <a:gd name="connsiteX96" fmla="*/ 1505739 w 3619883"/>
                <a:gd name="connsiteY96" fmla="*/ 75753 h 4275461"/>
                <a:gd name="connsiteX97" fmla="*/ 1590891 w 3619883"/>
                <a:gd name="connsiteY97" fmla="*/ 144702 h 4275461"/>
                <a:gd name="connsiteX98" fmla="*/ 1625616 w 3619883"/>
                <a:gd name="connsiteY98" fmla="*/ 110893 h 4275461"/>
                <a:gd name="connsiteX99" fmla="*/ 1658964 w 3619883"/>
                <a:gd name="connsiteY99" fmla="*/ 106547 h 4275461"/>
                <a:gd name="connsiteX100" fmla="*/ 1746598 w 3619883"/>
                <a:gd name="connsiteY100" fmla="*/ 122460 h 4275461"/>
                <a:gd name="connsiteX101" fmla="*/ 1811913 w 3619883"/>
                <a:gd name="connsiteY101" fmla="*/ 143234 h 4275461"/>
                <a:gd name="connsiteX102" fmla="*/ 1856557 w 3619883"/>
                <a:gd name="connsiteY102" fmla="*/ 133511 h 4275461"/>
                <a:gd name="connsiteX103" fmla="*/ 2066003 w 3619883"/>
                <a:gd name="connsiteY103" fmla="*/ 143313 h 4275461"/>
                <a:gd name="connsiteX104" fmla="*/ 2177615 w 3619883"/>
                <a:gd name="connsiteY104" fmla="*/ 119007 h 4275461"/>
                <a:gd name="connsiteX105" fmla="*/ 2255883 w 3619883"/>
                <a:gd name="connsiteY105" fmla="*/ 99047 h 4275461"/>
                <a:gd name="connsiteX106" fmla="*/ 2344622 w 3619883"/>
                <a:gd name="connsiteY106" fmla="*/ 91388 h 4275461"/>
                <a:gd name="connsiteX107" fmla="*/ 2455682 w 3619883"/>
                <a:gd name="connsiteY107" fmla="*/ 78869 h 4275461"/>
                <a:gd name="connsiteX108" fmla="*/ 2632609 w 3619883"/>
                <a:gd name="connsiteY108" fmla="*/ 75338 h 4275461"/>
                <a:gd name="connsiteX109" fmla="*/ 2742291 w 3619883"/>
                <a:gd name="connsiteY109" fmla="*/ 92282 h 4275461"/>
                <a:gd name="connsiteX110" fmla="*/ 2851974 w 3619883"/>
                <a:gd name="connsiteY110" fmla="*/ 109227 h 4275461"/>
                <a:gd name="connsiteX111" fmla="*/ 2907643 w 3619883"/>
                <a:gd name="connsiteY111" fmla="*/ 100020 h 4275461"/>
                <a:gd name="connsiteX112" fmla="*/ 2944022 w 3619883"/>
                <a:gd name="connsiteY112" fmla="*/ 30853 h 4275461"/>
                <a:gd name="connsiteX113" fmla="*/ 3022289 w 3619883"/>
                <a:gd name="connsiteY113" fmla="*/ 10893 h 4275461"/>
                <a:gd name="connsiteX114" fmla="*/ 3054807 w 3619883"/>
                <a:gd name="connsiteY114" fmla="*/ 24226 h 4275461"/>
                <a:gd name="connsiteX115" fmla="*/ 3141892 w 3619883"/>
                <a:gd name="connsiteY115" fmla="*/ 51925 h 4275461"/>
                <a:gd name="connsiteX116" fmla="*/ 3185711 w 3619883"/>
                <a:gd name="connsiteY116" fmla="*/ 59881 h 4275461"/>
                <a:gd name="connsiteX117" fmla="*/ 3219056 w 3619883"/>
                <a:gd name="connsiteY117" fmla="*/ 55536 h 4275461"/>
                <a:gd name="connsiteX118" fmla="*/ 3263425 w 3619883"/>
                <a:gd name="connsiteY118" fmla="*/ 51706 h 4275461"/>
                <a:gd name="connsiteX119" fmla="*/ 3296219 w 3619883"/>
                <a:gd name="connsiteY119" fmla="*/ 59147 h 4275461"/>
                <a:gd name="connsiteX120" fmla="*/ 3319094 w 3619883"/>
                <a:gd name="connsiteY120" fmla="*/ 42500 h 4275461"/>
                <a:gd name="connsiteX121" fmla="*/ 3420511 w 3619883"/>
                <a:gd name="connsiteY121" fmla="*/ 0 h 4275461"/>
                <a:gd name="connsiteX122" fmla="*/ 3453305 w 3619883"/>
                <a:gd name="connsiteY122" fmla="*/ 7440 h 4275461"/>
                <a:gd name="connsiteX123" fmla="*/ 3496571 w 3619883"/>
                <a:gd name="connsiteY123" fmla="*/ 27182 h 4275461"/>
                <a:gd name="connsiteX124" fmla="*/ 3602117 w 3619883"/>
                <a:gd name="connsiteY124" fmla="*/ 132521 h 4275461"/>
                <a:gd name="connsiteX125" fmla="*/ 3619883 w 3619883"/>
                <a:gd name="connsiteY125" fmla="*/ 140049 h 4275461"/>
                <a:gd name="connsiteX126" fmla="*/ 3619883 w 3619883"/>
                <a:gd name="connsiteY12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515810 w 3619883"/>
                <a:gd name="connsiteY8" fmla="*/ 3951392 h 4275461"/>
                <a:gd name="connsiteX9" fmla="*/ 2338025 w 3619883"/>
                <a:gd name="connsiteY9" fmla="*/ 3951392 h 4275461"/>
                <a:gd name="connsiteX10" fmla="*/ 2338025 w 3619883"/>
                <a:gd name="connsiteY10" fmla="*/ 4128157 h 4275461"/>
                <a:gd name="connsiteX11" fmla="*/ 2395120 w 3619883"/>
                <a:gd name="connsiteY11" fmla="*/ 4128157 h 4275461"/>
                <a:gd name="connsiteX12" fmla="*/ 2337697 w 3619883"/>
                <a:gd name="connsiteY12" fmla="*/ 4275461 h 4275461"/>
                <a:gd name="connsiteX13" fmla="*/ 2150155 w 3619883"/>
                <a:gd name="connsiteY13" fmla="*/ 4275461 h 4275461"/>
                <a:gd name="connsiteX14" fmla="*/ 2150155 w 3619883"/>
                <a:gd name="connsiteY14" fmla="*/ 4128157 h 4275461"/>
                <a:gd name="connsiteX15" fmla="*/ 2204852 w 3619883"/>
                <a:gd name="connsiteY15" fmla="*/ 4128157 h 4275461"/>
                <a:gd name="connsiteX16" fmla="*/ 2204852 w 3619883"/>
                <a:gd name="connsiteY16" fmla="*/ 3951392 h 4275461"/>
                <a:gd name="connsiteX17" fmla="*/ 2027068 w 3619883"/>
                <a:gd name="connsiteY17" fmla="*/ 3951392 h 4275461"/>
                <a:gd name="connsiteX18" fmla="*/ 2027068 w 3619883"/>
                <a:gd name="connsiteY18" fmla="*/ 4128157 h 4275461"/>
                <a:gd name="connsiteX19" fmla="*/ 2079759 w 3619883"/>
                <a:gd name="connsiteY19" fmla="*/ 4128157 h 4275461"/>
                <a:gd name="connsiteX20" fmla="*/ 2079759 w 3619883"/>
                <a:gd name="connsiteY20" fmla="*/ 4275461 h 4275461"/>
                <a:gd name="connsiteX21" fmla="*/ 1824703 w 3619883"/>
                <a:gd name="connsiteY21" fmla="*/ 4275461 h 4275461"/>
                <a:gd name="connsiteX22" fmla="*/ 1834468 w 3619883"/>
                <a:gd name="connsiteY22" fmla="*/ 4128157 h 4275461"/>
                <a:gd name="connsiteX23" fmla="*/ 1893894 w 3619883"/>
                <a:gd name="connsiteY23" fmla="*/ 4128157 h 4275461"/>
                <a:gd name="connsiteX24" fmla="*/ 1893894 w 3619883"/>
                <a:gd name="connsiteY24" fmla="*/ 3951392 h 4275461"/>
                <a:gd name="connsiteX25" fmla="*/ 1716110 w 3619883"/>
                <a:gd name="connsiteY25" fmla="*/ 3951392 h 4275461"/>
                <a:gd name="connsiteX26" fmla="*/ 1716110 w 3619883"/>
                <a:gd name="connsiteY26" fmla="*/ 4006431 h 4275461"/>
                <a:gd name="connsiteX27" fmla="*/ 1703447 w 3619883"/>
                <a:gd name="connsiteY27" fmla="*/ 4007960 h 4275461"/>
                <a:gd name="connsiteX28" fmla="*/ 1716110 w 3619883"/>
                <a:gd name="connsiteY28" fmla="*/ 4044284 h 4275461"/>
                <a:gd name="connsiteX29" fmla="*/ 1716110 w 3619883"/>
                <a:gd name="connsiteY29" fmla="*/ 4128157 h 4275461"/>
                <a:gd name="connsiteX30" fmla="*/ 1745346 w 3619883"/>
                <a:gd name="connsiteY30" fmla="*/ 4128157 h 4275461"/>
                <a:gd name="connsiteX31" fmla="*/ 1796694 w 3619883"/>
                <a:gd name="connsiteY31" fmla="*/ 4275461 h 4275461"/>
                <a:gd name="connsiteX32" fmla="*/ 1558844 w 3619883"/>
                <a:gd name="connsiteY32" fmla="*/ 4275461 h 4275461"/>
                <a:gd name="connsiteX33" fmla="*/ 1517252 w 3619883"/>
                <a:gd name="connsiteY33" fmla="*/ 4128157 h 4275461"/>
                <a:gd name="connsiteX34" fmla="*/ 1582936 w 3619883"/>
                <a:gd name="connsiteY34" fmla="*/ 4128157 h 4275461"/>
                <a:gd name="connsiteX35" fmla="*/ 1582936 w 3619883"/>
                <a:gd name="connsiteY35" fmla="*/ 3951392 h 4275461"/>
                <a:gd name="connsiteX36" fmla="*/ 1405151 w 3619883"/>
                <a:gd name="connsiteY36" fmla="*/ 3951392 h 4275461"/>
                <a:gd name="connsiteX37" fmla="*/ 1405151 w 3619883"/>
                <a:gd name="connsiteY37" fmla="*/ 4128157 h 4275461"/>
                <a:gd name="connsiteX38" fmla="*/ 1468988 w 3619883"/>
                <a:gd name="connsiteY38" fmla="*/ 4128157 h 4275461"/>
                <a:gd name="connsiteX39" fmla="*/ 1427396 w 3619883"/>
                <a:gd name="connsiteY39" fmla="*/ 4275461 h 4275461"/>
                <a:gd name="connsiteX40" fmla="*/ 1210751 w 3619883"/>
                <a:gd name="connsiteY40" fmla="*/ 4275461 h 4275461"/>
                <a:gd name="connsiteX41" fmla="*/ 1210751 w 3619883"/>
                <a:gd name="connsiteY41" fmla="*/ 4128157 h 4275461"/>
                <a:gd name="connsiteX42" fmla="*/ 1271978 w 3619883"/>
                <a:gd name="connsiteY42" fmla="*/ 4128157 h 4275461"/>
                <a:gd name="connsiteX43" fmla="*/ 1271978 w 3619883"/>
                <a:gd name="connsiteY43" fmla="*/ 3951392 h 4275461"/>
                <a:gd name="connsiteX44" fmla="*/ 1094193 w 3619883"/>
                <a:gd name="connsiteY44" fmla="*/ 3951392 h 4275461"/>
                <a:gd name="connsiteX45" fmla="*/ 1094193 w 3619883"/>
                <a:gd name="connsiteY45" fmla="*/ 4128157 h 4275461"/>
                <a:gd name="connsiteX46" fmla="*/ 1140354 w 3619883"/>
                <a:gd name="connsiteY46" fmla="*/ 4128157 h 4275461"/>
                <a:gd name="connsiteX47" fmla="*/ 1140354 w 3619883"/>
                <a:gd name="connsiteY47" fmla="*/ 4275461 h 4275461"/>
                <a:gd name="connsiteX48" fmla="*/ 953807 w 3619883"/>
                <a:gd name="connsiteY48" fmla="*/ 4275461 h 4275461"/>
                <a:gd name="connsiteX49" fmla="*/ 912215 w 3619883"/>
                <a:gd name="connsiteY49" fmla="*/ 4128157 h 4275461"/>
                <a:gd name="connsiteX50" fmla="*/ 961020 w 3619883"/>
                <a:gd name="connsiteY50" fmla="*/ 4128157 h 4275461"/>
                <a:gd name="connsiteX51" fmla="*/ 961020 w 3619883"/>
                <a:gd name="connsiteY51" fmla="*/ 3951392 h 4275461"/>
                <a:gd name="connsiteX52" fmla="*/ 783235 w 3619883"/>
                <a:gd name="connsiteY52" fmla="*/ 3951392 h 4275461"/>
                <a:gd name="connsiteX53" fmla="*/ 783235 w 3619883"/>
                <a:gd name="connsiteY53" fmla="*/ 4128157 h 4275461"/>
                <a:gd name="connsiteX54" fmla="*/ 871024 w 3619883"/>
                <a:gd name="connsiteY54" fmla="*/ 4128157 h 4275461"/>
                <a:gd name="connsiteX55" fmla="*/ 829432 w 3619883"/>
                <a:gd name="connsiteY55" fmla="*/ 4275461 h 4275461"/>
                <a:gd name="connsiteX56" fmla="*/ 611484 w 3619883"/>
                <a:gd name="connsiteY56" fmla="*/ 4275461 h 4275461"/>
                <a:gd name="connsiteX57" fmla="*/ 621247 w 3619883"/>
                <a:gd name="connsiteY57" fmla="*/ 4128157 h 4275461"/>
                <a:gd name="connsiteX58" fmla="*/ 650062 w 3619883"/>
                <a:gd name="connsiteY58" fmla="*/ 4128157 h 4275461"/>
                <a:gd name="connsiteX59" fmla="*/ 650062 w 3619883"/>
                <a:gd name="connsiteY59" fmla="*/ 3951392 h 4275461"/>
                <a:gd name="connsiteX60" fmla="*/ 472277 w 3619883"/>
                <a:gd name="connsiteY60" fmla="*/ 3951392 h 4275461"/>
                <a:gd name="connsiteX61" fmla="*/ 472277 w 3619883"/>
                <a:gd name="connsiteY61" fmla="*/ 4128157 h 4275461"/>
                <a:gd name="connsiteX62" fmla="*/ 522650 w 3619883"/>
                <a:gd name="connsiteY62" fmla="*/ 4128157 h 4275461"/>
                <a:gd name="connsiteX63" fmla="*/ 573998 w 3619883"/>
                <a:gd name="connsiteY63" fmla="*/ 4275461 h 4275461"/>
                <a:gd name="connsiteX64" fmla="*/ 336164 w 3619883"/>
                <a:gd name="connsiteY64" fmla="*/ 4275461 h 4275461"/>
                <a:gd name="connsiteX65" fmla="*/ 294572 w 3619883"/>
                <a:gd name="connsiteY65" fmla="*/ 4128157 h 4275461"/>
                <a:gd name="connsiteX66" fmla="*/ 339106 w 3619883"/>
                <a:gd name="connsiteY66" fmla="*/ 4128157 h 4275461"/>
                <a:gd name="connsiteX67" fmla="*/ 339106 w 3619883"/>
                <a:gd name="connsiteY67" fmla="*/ 3951392 h 4275461"/>
                <a:gd name="connsiteX68" fmla="*/ 161321 w 3619883"/>
                <a:gd name="connsiteY68" fmla="*/ 3951392 h 4275461"/>
                <a:gd name="connsiteX69" fmla="*/ 161321 w 3619883"/>
                <a:gd name="connsiteY69" fmla="*/ 4128157 h 4275461"/>
                <a:gd name="connsiteX70" fmla="*/ 230914 w 3619883"/>
                <a:gd name="connsiteY70" fmla="*/ 4128157 h 4275461"/>
                <a:gd name="connsiteX71" fmla="*/ 189322 w 3619883"/>
                <a:gd name="connsiteY71" fmla="*/ 4275461 h 4275461"/>
                <a:gd name="connsiteX72" fmla="*/ 0 w 3619883"/>
                <a:gd name="connsiteY72" fmla="*/ 4275461 h 4275461"/>
                <a:gd name="connsiteX73" fmla="*/ 0 w 3619883"/>
                <a:gd name="connsiteY73" fmla="*/ 42229 h 4275461"/>
                <a:gd name="connsiteX74" fmla="*/ 42464 w 3619883"/>
                <a:gd name="connsiteY74" fmla="*/ 40518 h 4275461"/>
                <a:gd name="connsiteX75" fmla="*/ 137733 w 3619883"/>
                <a:gd name="connsiteY75" fmla="*/ 35355 h 4275461"/>
                <a:gd name="connsiteX76" fmla="*/ 270565 w 3619883"/>
                <a:gd name="connsiteY76" fmla="*/ 29759 h 4275461"/>
                <a:gd name="connsiteX77" fmla="*/ 479734 w 3619883"/>
                <a:gd name="connsiteY77" fmla="*/ 45455 h 4275461"/>
                <a:gd name="connsiteX78" fmla="*/ 524103 w 3619883"/>
                <a:gd name="connsiteY78" fmla="*/ 41625 h 4275461"/>
                <a:gd name="connsiteX79" fmla="*/ 624416 w 3619883"/>
                <a:gd name="connsiteY79" fmla="*/ 22696 h 4275461"/>
                <a:gd name="connsiteX80" fmla="*/ 657762 w 3619883"/>
                <a:gd name="connsiteY80" fmla="*/ 18351 h 4275461"/>
                <a:gd name="connsiteX81" fmla="*/ 690557 w 3619883"/>
                <a:gd name="connsiteY81" fmla="*/ 25792 h 4275461"/>
                <a:gd name="connsiteX82" fmla="*/ 745123 w 3619883"/>
                <a:gd name="connsiteY82" fmla="*/ 40157 h 4275461"/>
                <a:gd name="connsiteX83" fmla="*/ 789493 w 3619883"/>
                <a:gd name="connsiteY83" fmla="*/ 36327 h 4275461"/>
                <a:gd name="connsiteX84" fmla="*/ 854255 w 3619883"/>
                <a:gd name="connsiteY84" fmla="*/ 68887 h 4275461"/>
                <a:gd name="connsiteX85" fmla="*/ 897520 w 3619883"/>
                <a:gd name="connsiteY85" fmla="*/ 88629 h 4275461"/>
                <a:gd name="connsiteX86" fmla="*/ 940510 w 3619883"/>
                <a:gd name="connsiteY86" fmla="*/ 114265 h 4275461"/>
                <a:gd name="connsiteX87" fmla="*/ 1082712 w 3619883"/>
                <a:gd name="connsiteY87" fmla="*/ 144543 h 4275461"/>
                <a:gd name="connsiteX88" fmla="*/ 1205348 w 3619883"/>
                <a:gd name="connsiteY88" fmla="*/ 120753 h 4275461"/>
                <a:gd name="connsiteX89" fmla="*/ 1271764 w 3619883"/>
                <a:gd name="connsiteY89" fmla="*/ 117956 h 4275461"/>
                <a:gd name="connsiteX90" fmla="*/ 1315583 w 3619883"/>
                <a:gd name="connsiteY90" fmla="*/ 125912 h 4275461"/>
                <a:gd name="connsiteX91" fmla="*/ 1359125 w 3619883"/>
                <a:gd name="connsiteY91" fmla="*/ 139761 h 4275461"/>
                <a:gd name="connsiteX92" fmla="*/ 1391919 w 3619883"/>
                <a:gd name="connsiteY92" fmla="*/ 147202 h 4275461"/>
                <a:gd name="connsiteX93" fmla="*/ 1436563 w 3619883"/>
                <a:gd name="connsiteY93" fmla="*/ 137480 h 4275461"/>
                <a:gd name="connsiteX94" fmla="*/ 1471566 w 3619883"/>
                <a:gd name="connsiteY94" fmla="*/ 97777 h 4275461"/>
                <a:gd name="connsiteX95" fmla="*/ 1505739 w 3619883"/>
                <a:gd name="connsiteY95" fmla="*/ 75753 h 4275461"/>
                <a:gd name="connsiteX96" fmla="*/ 1590891 w 3619883"/>
                <a:gd name="connsiteY96" fmla="*/ 144702 h 4275461"/>
                <a:gd name="connsiteX97" fmla="*/ 1625616 w 3619883"/>
                <a:gd name="connsiteY97" fmla="*/ 110893 h 4275461"/>
                <a:gd name="connsiteX98" fmla="*/ 1658964 w 3619883"/>
                <a:gd name="connsiteY98" fmla="*/ 106547 h 4275461"/>
                <a:gd name="connsiteX99" fmla="*/ 1746598 w 3619883"/>
                <a:gd name="connsiteY99" fmla="*/ 122460 h 4275461"/>
                <a:gd name="connsiteX100" fmla="*/ 1811913 w 3619883"/>
                <a:gd name="connsiteY100" fmla="*/ 143234 h 4275461"/>
                <a:gd name="connsiteX101" fmla="*/ 1856557 w 3619883"/>
                <a:gd name="connsiteY101" fmla="*/ 133511 h 4275461"/>
                <a:gd name="connsiteX102" fmla="*/ 2066003 w 3619883"/>
                <a:gd name="connsiteY102" fmla="*/ 143313 h 4275461"/>
                <a:gd name="connsiteX103" fmla="*/ 2177615 w 3619883"/>
                <a:gd name="connsiteY103" fmla="*/ 119007 h 4275461"/>
                <a:gd name="connsiteX104" fmla="*/ 2255883 w 3619883"/>
                <a:gd name="connsiteY104" fmla="*/ 99047 h 4275461"/>
                <a:gd name="connsiteX105" fmla="*/ 2344622 w 3619883"/>
                <a:gd name="connsiteY105" fmla="*/ 91388 h 4275461"/>
                <a:gd name="connsiteX106" fmla="*/ 2455682 w 3619883"/>
                <a:gd name="connsiteY106" fmla="*/ 78869 h 4275461"/>
                <a:gd name="connsiteX107" fmla="*/ 2632609 w 3619883"/>
                <a:gd name="connsiteY107" fmla="*/ 75338 h 4275461"/>
                <a:gd name="connsiteX108" fmla="*/ 2742291 w 3619883"/>
                <a:gd name="connsiteY108" fmla="*/ 92282 h 4275461"/>
                <a:gd name="connsiteX109" fmla="*/ 2851974 w 3619883"/>
                <a:gd name="connsiteY109" fmla="*/ 109227 h 4275461"/>
                <a:gd name="connsiteX110" fmla="*/ 2907643 w 3619883"/>
                <a:gd name="connsiteY110" fmla="*/ 100020 h 4275461"/>
                <a:gd name="connsiteX111" fmla="*/ 2944022 w 3619883"/>
                <a:gd name="connsiteY111" fmla="*/ 30853 h 4275461"/>
                <a:gd name="connsiteX112" fmla="*/ 3022289 w 3619883"/>
                <a:gd name="connsiteY112" fmla="*/ 10893 h 4275461"/>
                <a:gd name="connsiteX113" fmla="*/ 3054807 w 3619883"/>
                <a:gd name="connsiteY113" fmla="*/ 24226 h 4275461"/>
                <a:gd name="connsiteX114" fmla="*/ 3141892 w 3619883"/>
                <a:gd name="connsiteY114" fmla="*/ 51925 h 4275461"/>
                <a:gd name="connsiteX115" fmla="*/ 3185711 w 3619883"/>
                <a:gd name="connsiteY115" fmla="*/ 59881 h 4275461"/>
                <a:gd name="connsiteX116" fmla="*/ 3219056 w 3619883"/>
                <a:gd name="connsiteY116" fmla="*/ 55536 h 4275461"/>
                <a:gd name="connsiteX117" fmla="*/ 3263425 w 3619883"/>
                <a:gd name="connsiteY117" fmla="*/ 51706 h 4275461"/>
                <a:gd name="connsiteX118" fmla="*/ 3296219 w 3619883"/>
                <a:gd name="connsiteY118" fmla="*/ 59147 h 4275461"/>
                <a:gd name="connsiteX119" fmla="*/ 3319094 w 3619883"/>
                <a:gd name="connsiteY119" fmla="*/ 42500 h 4275461"/>
                <a:gd name="connsiteX120" fmla="*/ 3420511 w 3619883"/>
                <a:gd name="connsiteY120" fmla="*/ 0 h 4275461"/>
                <a:gd name="connsiteX121" fmla="*/ 3453305 w 3619883"/>
                <a:gd name="connsiteY121" fmla="*/ 7440 h 4275461"/>
                <a:gd name="connsiteX122" fmla="*/ 3496571 w 3619883"/>
                <a:gd name="connsiteY122" fmla="*/ 27182 h 4275461"/>
                <a:gd name="connsiteX123" fmla="*/ 3602117 w 3619883"/>
                <a:gd name="connsiteY123" fmla="*/ 132521 h 4275461"/>
                <a:gd name="connsiteX124" fmla="*/ 3619883 w 3619883"/>
                <a:gd name="connsiteY124" fmla="*/ 140049 h 4275461"/>
                <a:gd name="connsiteX125" fmla="*/ 3619883 w 3619883"/>
                <a:gd name="connsiteY12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3951392 h 4275461"/>
                <a:gd name="connsiteX9" fmla="*/ 2338025 w 3619883"/>
                <a:gd name="connsiteY9" fmla="*/ 4128157 h 4275461"/>
                <a:gd name="connsiteX10" fmla="*/ 2395120 w 3619883"/>
                <a:gd name="connsiteY10" fmla="*/ 4128157 h 4275461"/>
                <a:gd name="connsiteX11" fmla="*/ 2337697 w 3619883"/>
                <a:gd name="connsiteY11" fmla="*/ 4275461 h 4275461"/>
                <a:gd name="connsiteX12" fmla="*/ 2150155 w 3619883"/>
                <a:gd name="connsiteY12" fmla="*/ 4275461 h 4275461"/>
                <a:gd name="connsiteX13" fmla="*/ 2150155 w 3619883"/>
                <a:gd name="connsiteY13" fmla="*/ 4128157 h 4275461"/>
                <a:gd name="connsiteX14" fmla="*/ 2204852 w 3619883"/>
                <a:gd name="connsiteY14" fmla="*/ 4128157 h 4275461"/>
                <a:gd name="connsiteX15" fmla="*/ 2204852 w 3619883"/>
                <a:gd name="connsiteY15" fmla="*/ 3951392 h 4275461"/>
                <a:gd name="connsiteX16" fmla="*/ 2027068 w 3619883"/>
                <a:gd name="connsiteY16" fmla="*/ 3951392 h 4275461"/>
                <a:gd name="connsiteX17" fmla="*/ 2027068 w 3619883"/>
                <a:gd name="connsiteY17" fmla="*/ 4128157 h 4275461"/>
                <a:gd name="connsiteX18" fmla="*/ 2079759 w 3619883"/>
                <a:gd name="connsiteY18" fmla="*/ 4128157 h 4275461"/>
                <a:gd name="connsiteX19" fmla="*/ 2079759 w 3619883"/>
                <a:gd name="connsiteY19" fmla="*/ 4275461 h 4275461"/>
                <a:gd name="connsiteX20" fmla="*/ 1824703 w 3619883"/>
                <a:gd name="connsiteY20" fmla="*/ 4275461 h 4275461"/>
                <a:gd name="connsiteX21" fmla="*/ 1834468 w 3619883"/>
                <a:gd name="connsiteY21" fmla="*/ 4128157 h 4275461"/>
                <a:gd name="connsiteX22" fmla="*/ 1893894 w 3619883"/>
                <a:gd name="connsiteY22" fmla="*/ 4128157 h 4275461"/>
                <a:gd name="connsiteX23" fmla="*/ 1893894 w 3619883"/>
                <a:gd name="connsiteY23" fmla="*/ 3951392 h 4275461"/>
                <a:gd name="connsiteX24" fmla="*/ 1716110 w 3619883"/>
                <a:gd name="connsiteY24" fmla="*/ 3951392 h 4275461"/>
                <a:gd name="connsiteX25" fmla="*/ 1716110 w 3619883"/>
                <a:gd name="connsiteY25" fmla="*/ 4006431 h 4275461"/>
                <a:gd name="connsiteX26" fmla="*/ 1703447 w 3619883"/>
                <a:gd name="connsiteY26" fmla="*/ 4007960 h 4275461"/>
                <a:gd name="connsiteX27" fmla="*/ 1716110 w 3619883"/>
                <a:gd name="connsiteY27" fmla="*/ 4044284 h 4275461"/>
                <a:gd name="connsiteX28" fmla="*/ 1716110 w 3619883"/>
                <a:gd name="connsiteY28" fmla="*/ 4128157 h 4275461"/>
                <a:gd name="connsiteX29" fmla="*/ 1745346 w 3619883"/>
                <a:gd name="connsiteY29" fmla="*/ 4128157 h 4275461"/>
                <a:gd name="connsiteX30" fmla="*/ 1796694 w 3619883"/>
                <a:gd name="connsiteY30" fmla="*/ 4275461 h 4275461"/>
                <a:gd name="connsiteX31" fmla="*/ 1558844 w 3619883"/>
                <a:gd name="connsiteY31" fmla="*/ 4275461 h 4275461"/>
                <a:gd name="connsiteX32" fmla="*/ 1517252 w 3619883"/>
                <a:gd name="connsiteY32" fmla="*/ 4128157 h 4275461"/>
                <a:gd name="connsiteX33" fmla="*/ 1582936 w 3619883"/>
                <a:gd name="connsiteY33" fmla="*/ 4128157 h 4275461"/>
                <a:gd name="connsiteX34" fmla="*/ 1582936 w 3619883"/>
                <a:gd name="connsiteY34" fmla="*/ 3951392 h 4275461"/>
                <a:gd name="connsiteX35" fmla="*/ 1405151 w 3619883"/>
                <a:gd name="connsiteY35" fmla="*/ 3951392 h 4275461"/>
                <a:gd name="connsiteX36" fmla="*/ 1405151 w 3619883"/>
                <a:gd name="connsiteY36" fmla="*/ 4128157 h 4275461"/>
                <a:gd name="connsiteX37" fmla="*/ 1468988 w 3619883"/>
                <a:gd name="connsiteY37" fmla="*/ 4128157 h 4275461"/>
                <a:gd name="connsiteX38" fmla="*/ 1427396 w 3619883"/>
                <a:gd name="connsiteY38" fmla="*/ 4275461 h 4275461"/>
                <a:gd name="connsiteX39" fmla="*/ 1210751 w 3619883"/>
                <a:gd name="connsiteY39" fmla="*/ 4275461 h 4275461"/>
                <a:gd name="connsiteX40" fmla="*/ 1210751 w 3619883"/>
                <a:gd name="connsiteY40" fmla="*/ 4128157 h 4275461"/>
                <a:gd name="connsiteX41" fmla="*/ 1271978 w 3619883"/>
                <a:gd name="connsiteY41" fmla="*/ 4128157 h 4275461"/>
                <a:gd name="connsiteX42" fmla="*/ 1271978 w 3619883"/>
                <a:gd name="connsiteY42" fmla="*/ 3951392 h 4275461"/>
                <a:gd name="connsiteX43" fmla="*/ 1094193 w 3619883"/>
                <a:gd name="connsiteY43" fmla="*/ 3951392 h 4275461"/>
                <a:gd name="connsiteX44" fmla="*/ 1094193 w 3619883"/>
                <a:gd name="connsiteY44" fmla="*/ 4128157 h 4275461"/>
                <a:gd name="connsiteX45" fmla="*/ 1140354 w 3619883"/>
                <a:gd name="connsiteY45" fmla="*/ 4128157 h 4275461"/>
                <a:gd name="connsiteX46" fmla="*/ 1140354 w 3619883"/>
                <a:gd name="connsiteY46" fmla="*/ 4275461 h 4275461"/>
                <a:gd name="connsiteX47" fmla="*/ 953807 w 3619883"/>
                <a:gd name="connsiteY47" fmla="*/ 4275461 h 4275461"/>
                <a:gd name="connsiteX48" fmla="*/ 912215 w 3619883"/>
                <a:gd name="connsiteY48" fmla="*/ 4128157 h 4275461"/>
                <a:gd name="connsiteX49" fmla="*/ 961020 w 3619883"/>
                <a:gd name="connsiteY49" fmla="*/ 4128157 h 4275461"/>
                <a:gd name="connsiteX50" fmla="*/ 961020 w 3619883"/>
                <a:gd name="connsiteY50" fmla="*/ 3951392 h 4275461"/>
                <a:gd name="connsiteX51" fmla="*/ 783235 w 3619883"/>
                <a:gd name="connsiteY51" fmla="*/ 3951392 h 4275461"/>
                <a:gd name="connsiteX52" fmla="*/ 783235 w 3619883"/>
                <a:gd name="connsiteY52" fmla="*/ 4128157 h 4275461"/>
                <a:gd name="connsiteX53" fmla="*/ 871024 w 3619883"/>
                <a:gd name="connsiteY53" fmla="*/ 4128157 h 4275461"/>
                <a:gd name="connsiteX54" fmla="*/ 829432 w 3619883"/>
                <a:gd name="connsiteY54" fmla="*/ 4275461 h 4275461"/>
                <a:gd name="connsiteX55" fmla="*/ 611484 w 3619883"/>
                <a:gd name="connsiteY55" fmla="*/ 4275461 h 4275461"/>
                <a:gd name="connsiteX56" fmla="*/ 621247 w 3619883"/>
                <a:gd name="connsiteY56" fmla="*/ 4128157 h 4275461"/>
                <a:gd name="connsiteX57" fmla="*/ 650062 w 3619883"/>
                <a:gd name="connsiteY57" fmla="*/ 4128157 h 4275461"/>
                <a:gd name="connsiteX58" fmla="*/ 650062 w 3619883"/>
                <a:gd name="connsiteY58" fmla="*/ 3951392 h 4275461"/>
                <a:gd name="connsiteX59" fmla="*/ 472277 w 3619883"/>
                <a:gd name="connsiteY59" fmla="*/ 3951392 h 4275461"/>
                <a:gd name="connsiteX60" fmla="*/ 472277 w 3619883"/>
                <a:gd name="connsiteY60" fmla="*/ 4128157 h 4275461"/>
                <a:gd name="connsiteX61" fmla="*/ 522650 w 3619883"/>
                <a:gd name="connsiteY61" fmla="*/ 4128157 h 4275461"/>
                <a:gd name="connsiteX62" fmla="*/ 573998 w 3619883"/>
                <a:gd name="connsiteY62" fmla="*/ 4275461 h 4275461"/>
                <a:gd name="connsiteX63" fmla="*/ 336164 w 3619883"/>
                <a:gd name="connsiteY63" fmla="*/ 4275461 h 4275461"/>
                <a:gd name="connsiteX64" fmla="*/ 294572 w 3619883"/>
                <a:gd name="connsiteY64" fmla="*/ 4128157 h 4275461"/>
                <a:gd name="connsiteX65" fmla="*/ 339106 w 3619883"/>
                <a:gd name="connsiteY65" fmla="*/ 4128157 h 4275461"/>
                <a:gd name="connsiteX66" fmla="*/ 339106 w 3619883"/>
                <a:gd name="connsiteY66" fmla="*/ 3951392 h 4275461"/>
                <a:gd name="connsiteX67" fmla="*/ 161321 w 3619883"/>
                <a:gd name="connsiteY67" fmla="*/ 3951392 h 4275461"/>
                <a:gd name="connsiteX68" fmla="*/ 161321 w 3619883"/>
                <a:gd name="connsiteY68" fmla="*/ 4128157 h 4275461"/>
                <a:gd name="connsiteX69" fmla="*/ 230914 w 3619883"/>
                <a:gd name="connsiteY69" fmla="*/ 4128157 h 4275461"/>
                <a:gd name="connsiteX70" fmla="*/ 189322 w 3619883"/>
                <a:gd name="connsiteY70" fmla="*/ 4275461 h 4275461"/>
                <a:gd name="connsiteX71" fmla="*/ 0 w 3619883"/>
                <a:gd name="connsiteY71" fmla="*/ 4275461 h 4275461"/>
                <a:gd name="connsiteX72" fmla="*/ 0 w 3619883"/>
                <a:gd name="connsiteY72" fmla="*/ 42229 h 4275461"/>
                <a:gd name="connsiteX73" fmla="*/ 42464 w 3619883"/>
                <a:gd name="connsiteY73" fmla="*/ 40518 h 4275461"/>
                <a:gd name="connsiteX74" fmla="*/ 137733 w 3619883"/>
                <a:gd name="connsiteY74" fmla="*/ 35355 h 4275461"/>
                <a:gd name="connsiteX75" fmla="*/ 270565 w 3619883"/>
                <a:gd name="connsiteY75" fmla="*/ 29759 h 4275461"/>
                <a:gd name="connsiteX76" fmla="*/ 479734 w 3619883"/>
                <a:gd name="connsiteY76" fmla="*/ 45455 h 4275461"/>
                <a:gd name="connsiteX77" fmla="*/ 524103 w 3619883"/>
                <a:gd name="connsiteY77" fmla="*/ 41625 h 4275461"/>
                <a:gd name="connsiteX78" fmla="*/ 624416 w 3619883"/>
                <a:gd name="connsiteY78" fmla="*/ 22696 h 4275461"/>
                <a:gd name="connsiteX79" fmla="*/ 657762 w 3619883"/>
                <a:gd name="connsiteY79" fmla="*/ 18351 h 4275461"/>
                <a:gd name="connsiteX80" fmla="*/ 690557 w 3619883"/>
                <a:gd name="connsiteY80" fmla="*/ 25792 h 4275461"/>
                <a:gd name="connsiteX81" fmla="*/ 745123 w 3619883"/>
                <a:gd name="connsiteY81" fmla="*/ 40157 h 4275461"/>
                <a:gd name="connsiteX82" fmla="*/ 789493 w 3619883"/>
                <a:gd name="connsiteY82" fmla="*/ 36327 h 4275461"/>
                <a:gd name="connsiteX83" fmla="*/ 854255 w 3619883"/>
                <a:gd name="connsiteY83" fmla="*/ 68887 h 4275461"/>
                <a:gd name="connsiteX84" fmla="*/ 897520 w 3619883"/>
                <a:gd name="connsiteY84" fmla="*/ 88629 h 4275461"/>
                <a:gd name="connsiteX85" fmla="*/ 940510 w 3619883"/>
                <a:gd name="connsiteY85" fmla="*/ 114265 h 4275461"/>
                <a:gd name="connsiteX86" fmla="*/ 1082712 w 3619883"/>
                <a:gd name="connsiteY86" fmla="*/ 144543 h 4275461"/>
                <a:gd name="connsiteX87" fmla="*/ 1205348 w 3619883"/>
                <a:gd name="connsiteY87" fmla="*/ 120753 h 4275461"/>
                <a:gd name="connsiteX88" fmla="*/ 1271764 w 3619883"/>
                <a:gd name="connsiteY88" fmla="*/ 117956 h 4275461"/>
                <a:gd name="connsiteX89" fmla="*/ 1315583 w 3619883"/>
                <a:gd name="connsiteY89" fmla="*/ 125912 h 4275461"/>
                <a:gd name="connsiteX90" fmla="*/ 1359125 w 3619883"/>
                <a:gd name="connsiteY90" fmla="*/ 139761 h 4275461"/>
                <a:gd name="connsiteX91" fmla="*/ 1391919 w 3619883"/>
                <a:gd name="connsiteY91" fmla="*/ 147202 h 4275461"/>
                <a:gd name="connsiteX92" fmla="*/ 1436563 w 3619883"/>
                <a:gd name="connsiteY92" fmla="*/ 137480 h 4275461"/>
                <a:gd name="connsiteX93" fmla="*/ 1471566 w 3619883"/>
                <a:gd name="connsiteY93" fmla="*/ 97777 h 4275461"/>
                <a:gd name="connsiteX94" fmla="*/ 1505739 w 3619883"/>
                <a:gd name="connsiteY94" fmla="*/ 75753 h 4275461"/>
                <a:gd name="connsiteX95" fmla="*/ 1590891 w 3619883"/>
                <a:gd name="connsiteY95" fmla="*/ 144702 h 4275461"/>
                <a:gd name="connsiteX96" fmla="*/ 1625616 w 3619883"/>
                <a:gd name="connsiteY96" fmla="*/ 110893 h 4275461"/>
                <a:gd name="connsiteX97" fmla="*/ 1658964 w 3619883"/>
                <a:gd name="connsiteY97" fmla="*/ 106547 h 4275461"/>
                <a:gd name="connsiteX98" fmla="*/ 1746598 w 3619883"/>
                <a:gd name="connsiteY98" fmla="*/ 122460 h 4275461"/>
                <a:gd name="connsiteX99" fmla="*/ 1811913 w 3619883"/>
                <a:gd name="connsiteY99" fmla="*/ 143234 h 4275461"/>
                <a:gd name="connsiteX100" fmla="*/ 1856557 w 3619883"/>
                <a:gd name="connsiteY100" fmla="*/ 133511 h 4275461"/>
                <a:gd name="connsiteX101" fmla="*/ 2066003 w 3619883"/>
                <a:gd name="connsiteY101" fmla="*/ 143313 h 4275461"/>
                <a:gd name="connsiteX102" fmla="*/ 2177615 w 3619883"/>
                <a:gd name="connsiteY102" fmla="*/ 119007 h 4275461"/>
                <a:gd name="connsiteX103" fmla="*/ 2255883 w 3619883"/>
                <a:gd name="connsiteY103" fmla="*/ 99047 h 4275461"/>
                <a:gd name="connsiteX104" fmla="*/ 2344622 w 3619883"/>
                <a:gd name="connsiteY104" fmla="*/ 91388 h 4275461"/>
                <a:gd name="connsiteX105" fmla="*/ 2455682 w 3619883"/>
                <a:gd name="connsiteY105" fmla="*/ 78869 h 4275461"/>
                <a:gd name="connsiteX106" fmla="*/ 2632609 w 3619883"/>
                <a:gd name="connsiteY106" fmla="*/ 75338 h 4275461"/>
                <a:gd name="connsiteX107" fmla="*/ 2742291 w 3619883"/>
                <a:gd name="connsiteY107" fmla="*/ 92282 h 4275461"/>
                <a:gd name="connsiteX108" fmla="*/ 2851974 w 3619883"/>
                <a:gd name="connsiteY108" fmla="*/ 109227 h 4275461"/>
                <a:gd name="connsiteX109" fmla="*/ 2907643 w 3619883"/>
                <a:gd name="connsiteY109" fmla="*/ 100020 h 4275461"/>
                <a:gd name="connsiteX110" fmla="*/ 2944022 w 3619883"/>
                <a:gd name="connsiteY110" fmla="*/ 30853 h 4275461"/>
                <a:gd name="connsiteX111" fmla="*/ 3022289 w 3619883"/>
                <a:gd name="connsiteY111" fmla="*/ 10893 h 4275461"/>
                <a:gd name="connsiteX112" fmla="*/ 3054807 w 3619883"/>
                <a:gd name="connsiteY112" fmla="*/ 24226 h 4275461"/>
                <a:gd name="connsiteX113" fmla="*/ 3141892 w 3619883"/>
                <a:gd name="connsiteY113" fmla="*/ 51925 h 4275461"/>
                <a:gd name="connsiteX114" fmla="*/ 3185711 w 3619883"/>
                <a:gd name="connsiteY114" fmla="*/ 59881 h 4275461"/>
                <a:gd name="connsiteX115" fmla="*/ 3219056 w 3619883"/>
                <a:gd name="connsiteY115" fmla="*/ 55536 h 4275461"/>
                <a:gd name="connsiteX116" fmla="*/ 3263425 w 3619883"/>
                <a:gd name="connsiteY116" fmla="*/ 51706 h 4275461"/>
                <a:gd name="connsiteX117" fmla="*/ 3296219 w 3619883"/>
                <a:gd name="connsiteY117" fmla="*/ 59147 h 4275461"/>
                <a:gd name="connsiteX118" fmla="*/ 3319094 w 3619883"/>
                <a:gd name="connsiteY118" fmla="*/ 42500 h 4275461"/>
                <a:gd name="connsiteX119" fmla="*/ 3420511 w 3619883"/>
                <a:gd name="connsiteY119" fmla="*/ 0 h 4275461"/>
                <a:gd name="connsiteX120" fmla="*/ 3453305 w 3619883"/>
                <a:gd name="connsiteY120" fmla="*/ 7440 h 4275461"/>
                <a:gd name="connsiteX121" fmla="*/ 3496571 w 3619883"/>
                <a:gd name="connsiteY121" fmla="*/ 27182 h 4275461"/>
                <a:gd name="connsiteX122" fmla="*/ 3602117 w 3619883"/>
                <a:gd name="connsiteY122" fmla="*/ 132521 h 4275461"/>
                <a:gd name="connsiteX123" fmla="*/ 3619883 w 3619883"/>
                <a:gd name="connsiteY123" fmla="*/ 140049 h 4275461"/>
                <a:gd name="connsiteX124" fmla="*/ 3619883 w 3619883"/>
                <a:gd name="connsiteY12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95120 w 3619883"/>
                <a:gd name="connsiteY9" fmla="*/ 4128157 h 4275461"/>
                <a:gd name="connsiteX10" fmla="*/ 2337697 w 3619883"/>
                <a:gd name="connsiteY10" fmla="*/ 4275461 h 4275461"/>
                <a:gd name="connsiteX11" fmla="*/ 2150155 w 3619883"/>
                <a:gd name="connsiteY11" fmla="*/ 4275461 h 4275461"/>
                <a:gd name="connsiteX12" fmla="*/ 2150155 w 3619883"/>
                <a:gd name="connsiteY12" fmla="*/ 4128157 h 4275461"/>
                <a:gd name="connsiteX13" fmla="*/ 2204852 w 3619883"/>
                <a:gd name="connsiteY13" fmla="*/ 4128157 h 4275461"/>
                <a:gd name="connsiteX14" fmla="*/ 2204852 w 3619883"/>
                <a:gd name="connsiteY14" fmla="*/ 3951392 h 4275461"/>
                <a:gd name="connsiteX15" fmla="*/ 2027068 w 3619883"/>
                <a:gd name="connsiteY15" fmla="*/ 3951392 h 4275461"/>
                <a:gd name="connsiteX16" fmla="*/ 2027068 w 3619883"/>
                <a:gd name="connsiteY16" fmla="*/ 4128157 h 4275461"/>
                <a:gd name="connsiteX17" fmla="*/ 2079759 w 3619883"/>
                <a:gd name="connsiteY17" fmla="*/ 4128157 h 4275461"/>
                <a:gd name="connsiteX18" fmla="*/ 2079759 w 3619883"/>
                <a:gd name="connsiteY18" fmla="*/ 4275461 h 4275461"/>
                <a:gd name="connsiteX19" fmla="*/ 1824703 w 3619883"/>
                <a:gd name="connsiteY19" fmla="*/ 4275461 h 4275461"/>
                <a:gd name="connsiteX20" fmla="*/ 1834468 w 3619883"/>
                <a:gd name="connsiteY20" fmla="*/ 4128157 h 4275461"/>
                <a:gd name="connsiteX21" fmla="*/ 1893894 w 3619883"/>
                <a:gd name="connsiteY21" fmla="*/ 4128157 h 4275461"/>
                <a:gd name="connsiteX22" fmla="*/ 1893894 w 3619883"/>
                <a:gd name="connsiteY22" fmla="*/ 3951392 h 4275461"/>
                <a:gd name="connsiteX23" fmla="*/ 1716110 w 3619883"/>
                <a:gd name="connsiteY23" fmla="*/ 3951392 h 4275461"/>
                <a:gd name="connsiteX24" fmla="*/ 1716110 w 3619883"/>
                <a:gd name="connsiteY24" fmla="*/ 4006431 h 4275461"/>
                <a:gd name="connsiteX25" fmla="*/ 1703447 w 3619883"/>
                <a:gd name="connsiteY25" fmla="*/ 4007960 h 4275461"/>
                <a:gd name="connsiteX26" fmla="*/ 1716110 w 3619883"/>
                <a:gd name="connsiteY26" fmla="*/ 4044284 h 4275461"/>
                <a:gd name="connsiteX27" fmla="*/ 1716110 w 3619883"/>
                <a:gd name="connsiteY27" fmla="*/ 4128157 h 4275461"/>
                <a:gd name="connsiteX28" fmla="*/ 1745346 w 3619883"/>
                <a:gd name="connsiteY28" fmla="*/ 4128157 h 4275461"/>
                <a:gd name="connsiteX29" fmla="*/ 1796694 w 3619883"/>
                <a:gd name="connsiteY29" fmla="*/ 4275461 h 4275461"/>
                <a:gd name="connsiteX30" fmla="*/ 1558844 w 3619883"/>
                <a:gd name="connsiteY30" fmla="*/ 4275461 h 4275461"/>
                <a:gd name="connsiteX31" fmla="*/ 1517252 w 3619883"/>
                <a:gd name="connsiteY31" fmla="*/ 4128157 h 4275461"/>
                <a:gd name="connsiteX32" fmla="*/ 1582936 w 3619883"/>
                <a:gd name="connsiteY32" fmla="*/ 4128157 h 4275461"/>
                <a:gd name="connsiteX33" fmla="*/ 1582936 w 3619883"/>
                <a:gd name="connsiteY33" fmla="*/ 3951392 h 4275461"/>
                <a:gd name="connsiteX34" fmla="*/ 1405151 w 3619883"/>
                <a:gd name="connsiteY34" fmla="*/ 3951392 h 4275461"/>
                <a:gd name="connsiteX35" fmla="*/ 1405151 w 3619883"/>
                <a:gd name="connsiteY35" fmla="*/ 4128157 h 4275461"/>
                <a:gd name="connsiteX36" fmla="*/ 1468988 w 3619883"/>
                <a:gd name="connsiteY36" fmla="*/ 4128157 h 4275461"/>
                <a:gd name="connsiteX37" fmla="*/ 1427396 w 3619883"/>
                <a:gd name="connsiteY37" fmla="*/ 4275461 h 4275461"/>
                <a:gd name="connsiteX38" fmla="*/ 1210751 w 3619883"/>
                <a:gd name="connsiteY38" fmla="*/ 4275461 h 4275461"/>
                <a:gd name="connsiteX39" fmla="*/ 1210751 w 3619883"/>
                <a:gd name="connsiteY39" fmla="*/ 4128157 h 4275461"/>
                <a:gd name="connsiteX40" fmla="*/ 1271978 w 3619883"/>
                <a:gd name="connsiteY40" fmla="*/ 4128157 h 4275461"/>
                <a:gd name="connsiteX41" fmla="*/ 1271978 w 3619883"/>
                <a:gd name="connsiteY41" fmla="*/ 3951392 h 4275461"/>
                <a:gd name="connsiteX42" fmla="*/ 1094193 w 3619883"/>
                <a:gd name="connsiteY42" fmla="*/ 3951392 h 4275461"/>
                <a:gd name="connsiteX43" fmla="*/ 1094193 w 3619883"/>
                <a:gd name="connsiteY43" fmla="*/ 4128157 h 4275461"/>
                <a:gd name="connsiteX44" fmla="*/ 1140354 w 3619883"/>
                <a:gd name="connsiteY44" fmla="*/ 4128157 h 4275461"/>
                <a:gd name="connsiteX45" fmla="*/ 1140354 w 3619883"/>
                <a:gd name="connsiteY45" fmla="*/ 4275461 h 4275461"/>
                <a:gd name="connsiteX46" fmla="*/ 953807 w 3619883"/>
                <a:gd name="connsiteY46" fmla="*/ 4275461 h 4275461"/>
                <a:gd name="connsiteX47" fmla="*/ 912215 w 3619883"/>
                <a:gd name="connsiteY47" fmla="*/ 4128157 h 4275461"/>
                <a:gd name="connsiteX48" fmla="*/ 961020 w 3619883"/>
                <a:gd name="connsiteY48" fmla="*/ 4128157 h 4275461"/>
                <a:gd name="connsiteX49" fmla="*/ 961020 w 3619883"/>
                <a:gd name="connsiteY49" fmla="*/ 3951392 h 4275461"/>
                <a:gd name="connsiteX50" fmla="*/ 783235 w 3619883"/>
                <a:gd name="connsiteY50" fmla="*/ 3951392 h 4275461"/>
                <a:gd name="connsiteX51" fmla="*/ 783235 w 3619883"/>
                <a:gd name="connsiteY51" fmla="*/ 4128157 h 4275461"/>
                <a:gd name="connsiteX52" fmla="*/ 871024 w 3619883"/>
                <a:gd name="connsiteY52" fmla="*/ 4128157 h 4275461"/>
                <a:gd name="connsiteX53" fmla="*/ 829432 w 3619883"/>
                <a:gd name="connsiteY53" fmla="*/ 4275461 h 4275461"/>
                <a:gd name="connsiteX54" fmla="*/ 611484 w 3619883"/>
                <a:gd name="connsiteY54" fmla="*/ 4275461 h 4275461"/>
                <a:gd name="connsiteX55" fmla="*/ 621247 w 3619883"/>
                <a:gd name="connsiteY55" fmla="*/ 4128157 h 4275461"/>
                <a:gd name="connsiteX56" fmla="*/ 650062 w 3619883"/>
                <a:gd name="connsiteY56" fmla="*/ 4128157 h 4275461"/>
                <a:gd name="connsiteX57" fmla="*/ 650062 w 3619883"/>
                <a:gd name="connsiteY57" fmla="*/ 3951392 h 4275461"/>
                <a:gd name="connsiteX58" fmla="*/ 472277 w 3619883"/>
                <a:gd name="connsiteY58" fmla="*/ 3951392 h 4275461"/>
                <a:gd name="connsiteX59" fmla="*/ 472277 w 3619883"/>
                <a:gd name="connsiteY59" fmla="*/ 4128157 h 4275461"/>
                <a:gd name="connsiteX60" fmla="*/ 522650 w 3619883"/>
                <a:gd name="connsiteY60" fmla="*/ 4128157 h 4275461"/>
                <a:gd name="connsiteX61" fmla="*/ 573998 w 3619883"/>
                <a:gd name="connsiteY61" fmla="*/ 4275461 h 4275461"/>
                <a:gd name="connsiteX62" fmla="*/ 336164 w 3619883"/>
                <a:gd name="connsiteY62" fmla="*/ 4275461 h 4275461"/>
                <a:gd name="connsiteX63" fmla="*/ 294572 w 3619883"/>
                <a:gd name="connsiteY63" fmla="*/ 4128157 h 4275461"/>
                <a:gd name="connsiteX64" fmla="*/ 339106 w 3619883"/>
                <a:gd name="connsiteY64" fmla="*/ 4128157 h 4275461"/>
                <a:gd name="connsiteX65" fmla="*/ 339106 w 3619883"/>
                <a:gd name="connsiteY65" fmla="*/ 3951392 h 4275461"/>
                <a:gd name="connsiteX66" fmla="*/ 161321 w 3619883"/>
                <a:gd name="connsiteY66" fmla="*/ 3951392 h 4275461"/>
                <a:gd name="connsiteX67" fmla="*/ 161321 w 3619883"/>
                <a:gd name="connsiteY67" fmla="*/ 4128157 h 4275461"/>
                <a:gd name="connsiteX68" fmla="*/ 230914 w 3619883"/>
                <a:gd name="connsiteY68" fmla="*/ 4128157 h 4275461"/>
                <a:gd name="connsiteX69" fmla="*/ 189322 w 3619883"/>
                <a:gd name="connsiteY69" fmla="*/ 4275461 h 4275461"/>
                <a:gd name="connsiteX70" fmla="*/ 0 w 3619883"/>
                <a:gd name="connsiteY70" fmla="*/ 4275461 h 4275461"/>
                <a:gd name="connsiteX71" fmla="*/ 0 w 3619883"/>
                <a:gd name="connsiteY71" fmla="*/ 42229 h 4275461"/>
                <a:gd name="connsiteX72" fmla="*/ 42464 w 3619883"/>
                <a:gd name="connsiteY72" fmla="*/ 40518 h 4275461"/>
                <a:gd name="connsiteX73" fmla="*/ 137733 w 3619883"/>
                <a:gd name="connsiteY73" fmla="*/ 35355 h 4275461"/>
                <a:gd name="connsiteX74" fmla="*/ 270565 w 3619883"/>
                <a:gd name="connsiteY74" fmla="*/ 29759 h 4275461"/>
                <a:gd name="connsiteX75" fmla="*/ 479734 w 3619883"/>
                <a:gd name="connsiteY75" fmla="*/ 45455 h 4275461"/>
                <a:gd name="connsiteX76" fmla="*/ 524103 w 3619883"/>
                <a:gd name="connsiteY76" fmla="*/ 41625 h 4275461"/>
                <a:gd name="connsiteX77" fmla="*/ 624416 w 3619883"/>
                <a:gd name="connsiteY77" fmla="*/ 22696 h 4275461"/>
                <a:gd name="connsiteX78" fmla="*/ 657762 w 3619883"/>
                <a:gd name="connsiteY78" fmla="*/ 18351 h 4275461"/>
                <a:gd name="connsiteX79" fmla="*/ 690557 w 3619883"/>
                <a:gd name="connsiteY79" fmla="*/ 25792 h 4275461"/>
                <a:gd name="connsiteX80" fmla="*/ 745123 w 3619883"/>
                <a:gd name="connsiteY80" fmla="*/ 40157 h 4275461"/>
                <a:gd name="connsiteX81" fmla="*/ 789493 w 3619883"/>
                <a:gd name="connsiteY81" fmla="*/ 36327 h 4275461"/>
                <a:gd name="connsiteX82" fmla="*/ 854255 w 3619883"/>
                <a:gd name="connsiteY82" fmla="*/ 68887 h 4275461"/>
                <a:gd name="connsiteX83" fmla="*/ 897520 w 3619883"/>
                <a:gd name="connsiteY83" fmla="*/ 88629 h 4275461"/>
                <a:gd name="connsiteX84" fmla="*/ 940510 w 3619883"/>
                <a:gd name="connsiteY84" fmla="*/ 114265 h 4275461"/>
                <a:gd name="connsiteX85" fmla="*/ 1082712 w 3619883"/>
                <a:gd name="connsiteY85" fmla="*/ 144543 h 4275461"/>
                <a:gd name="connsiteX86" fmla="*/ 1205348 w 3619883"/>
                <a:gd name="connsiteY86" fmla="*/ 120753 h 4275461"/>
                <a:gd name="connsiteX87" fmla="*/ 1271764 w 3619883"/>
                <a:gd name="connsiteY87" fmla="*/ 117956 h 4275461"/>
                <a:gd name="connsiteX88" fmla="*/ 1315583 w 3619883"/>
                <a:gd name="connsiteY88" fmla="*/ 125912 h 4275461"/>
                <a:gd name="connsiteX89" fmla="*/ 1359125 w 3619883"/>
                <a:gd name="connsiteY89" fmla="*/ 139761 h 4275461"/>
                <a:gd name="connsiteX90" fmla="*/ 1391919 w 3619883"/>
                <a:gd name="connsiteY90" fmla="*/ 147202 h 4275461"/>
                <a:gd name="connsiteX91" fmla="*/ 1436563 w 3619883"/>
                <a:gd name="connsiteY91" fmla="*/ 137480 h 4275461"/>
                <a:gd name="connsiteX92" fmla="*/ 1471566 w 3619883"/>
                <a:gd name="connsiteY92" fmla="*/ 97777 h 4275461"/>
                <a:gd name="connsiteX93" fmla="*/ 1505739 w 3619883"/>
                <a:gd name="connsiteY93" fmla="*/ 75753 h 4275461"/>
                <a:gd name="connsiteX94" fmla="*/ 1590891 w 3619883"/>
                <a:gd name="connsiteY94" fmla="*/ 144702 h 4275461"/>
                <a:gd name="connsiteX95" fmla="*/ 1625616 w 3619883"/>
                <a:gd name="connsiteY95" fmla="*/ 110893 h 4275461"/>
                <a:gd name="connsiteX96" fmla="*/ 1658964 w 3619883"/>
                <a:gd name="connsiteY96" fmla="*/ 106547 h 4275461"/>
                <a:gd name="connsiteX97" fmla="*/ 1746598 w 3619883"/>
                <a:gd name="connsiteY97" fmla="*/ 122460 h 4275461"/>
                <a:gd name="connsiteX98" fmla="*/ 1811913 w 3619883"/>
                <a:gd name="connsiteY98" fmla="*/ 143234 h 4275461"/>
                <a:gd name="connsiteX99" fmla="*/ 1856557 w 3619883"/>
                <a:gd name="connsiteY99" fmla="*/ 133511 h 4275461"/>
                <a:gd name="connsiteX100" fmla="*/ 2066003 w 3619883"/>
                <a:gd name="connsiteY100" fmla="*/ 143313 h 4275461"/>
                <a:gd name="connsiteX101" fmla="*/ 2177615 w 3619883"/>
                <a:gd name="connsiteY101" fmla="*/ 119007 h 4275461"/>
                <a:gd name="connsiteX102" fmla="*/ 2255883 w 3619883"/>
                <a:gd name="connsiteY102" fmla="*/ 99047 h 4275461"/>
                <a:gd name="connsiteX103" fmla="*/ 2344622 w 3619883"/>
                <a:gd name="connsiteY103" fmla="*/ 91388 h 4275461"/>
                <a:gd name="connsiteX104" fmla="*/ 2455682 w 3619883"/>
                <a:gd name="connsiteY104" fmla="*/ 78869 h 4275461"/>
                <a:gd name="connsiteX105" fmla="*/ 2632609 w 3619883"/>
                <a:gd name="connsiteY105" fmla="*/ 75338 h 4275461"/>
                <a:gd name="connsiteX106" fmla="*/ 2742291 w 3619883"/>
                <a:gd name="connsiteY106" fmla="*/ 92282 h 4275461"/>
                <a:gd name="connsiteX107" fmla="*/ 2851974 w 3619883"/>
                <a:gd name="connsiteY107" fmla="*/ 109227 h 4275461"/>
                <a:gd name="connsiteX108" fmla="*/ 2907643 w 3619883"/>
                <a:gd name="connsiteY108" fmla="*/ 100020 h 4275461"/>
                <a:gd name="connsiteX109" fmla="*/ 2944022 w 3619883"/>
                <a:gd name="connsiteY109" fmla="*/ 30853 h 4275461"/>
                <a:gd name="connsiteX110" fmla="*/ 3022289 w 3619883"/>
                <a:gd name="connsiteY110" fmla="*/ 10893 h 4275461"/>
                <a:gd name="connsiteX111" fmla="*/ 3054807 w 3619883"/>
                <a:gd name="connsiteY111" fmla="*/ 24226 h 4275461"/>
                <a:gd name="connsiteX112" fmla="*/ 3141892 w 3619883"/>
                <a:gd name="connsiteY112" fmla="*/ 51925 h 4275461"/>
                <a:gd name="connsiteX113" fmla="*/ 3185711 w 3619883"/>
                <a:gd name="connsiteY113" fmla="*/ 59881 h 4275461"/>
                <a:gd name="connsiteX114" fmla="*/ 3219056 w 3619883"/>
                <a:gd name="connsiteY114" fmla="*/ 55536 h 4275461"/>
                <a:gd name="connsiteX115" fmla="*/ 3263425 w 3619883"/>
                <a:gd name="connsiteY115" fmla="*/ 51706 h 4275461"/>
                <a:gd name="connsiteX116" fmla="*/ 3296219 w 3619883"/>
                <a:gd name="connsiteY116" fmla="*/ 59147 h 4275461"/>
                <a:gd name="connsiteX117" fmla="*/ 3319094 w 3619883"/>
                <a:gd name="connsiteY117" fmla="*/ 42500 h 4275461"/>
                <a:gd name="connsiteX118" fmla="*/ 3420511 w 3619883"/>
                <a:gd name="connsiteY118" fmla="*/ 0 h 4275461"/>
                <a:gd name="connsiteX119" fmla="*/ 3453305 w 3619883"/>
                <a:gd name="connsiteY119" fmla="*/ 7440 h 4275461"/>
                <a:gd name="connsiteX120" fmla="*/ 3496571 w 3619883"/>
                <a:gd name="connsiteY120" fmla="*/ 27182 h 4275461"/>
                <a:gd name="connsiteX121" fmla="*/ 3602117 w 3619883"/>
                <a:gd name="connsiteY121" fmla="*/ 132521 h 4275461"/>
                <a:gd name="connsiteX122" fmla="*/ 3619883 w 3619883"/>
                <a:gd name="connsiteY122" fmla="*/ 140049 h 4275461"/>
                <a:gd name="connsiteX123" fmla="*/ 3619883 w 3619883"/>
                <a:gd name="connsiteY12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37697 w 3619883"/>
                <a:gd name="connsiteY9" fmla="*/ 4275461 h 4275461"/>
                <a:gd name="connsiteX10" fmla="*/ 2150155 w 3619883"/>
                <a:gd name="connsiteY10" fmla="*/ 4275461 h 4275461"/>
                <a:gd name="connsiteX11" fmla="*/ 2150155 w 3619883"/>
                <a:gd name="connsiteY11" fmla="*/ 4128157 h 4275461"/>
                <a:gd name="connsiteX12" fmla="*/ 2204852 w 3619883"/>
                <a:gd name="connsiteY12" fmla="*/ 4128157 h 4275461"/>
                <a:gd name="connsiteX13" fmla="*/ 2204852 w 3619883"/>
                <a:gd name="connsiteY13" fmla="*/ 3951392 h 4275461"/>
                <a:gd name="connsiteX14" fmla="*/ 2027068 w 3619883"/>
                <a:gd name="connsiteY14" fmla="*/ 3951392 h 4275461"/>
                <a:gd name="connsiteX15" fmla="*/ 2027068 w 3619883"/>
                <a:gd name="connsiteY15" fmla="*/ 4128157 h 4275461"/>
                <a:gd name="connsiteX16" fmla="*/ 2079759 w 3619883"/>
                <a:gd name="connsiteY16" fmla="*/ 4128157 h 4275461"/>
                <a:gd name="connsiteX17" fmla="*/ 2079759 w 3619883"/>
                <a:gd name="connsiteY17" fmla="*/ 4275461 h 4275461"/>
                <a:gd name="connsiteX18" fmla="*/ 1824703 w 3619883"/>
                <a:gd name="connsiteY18" fmla="*/ 4275461 h 4275461"/>
                <a:gd name="connsiteX19" fmla="*/ 1834468 w 3619883"/>
                <a:gd name="connsiteY19" fmla="*/ 4128157 h 4275461"/>
                <a:gd name="connsiteX20" fmla="*/ 1893894 w 3619883"/>
                <a:gd name="connsiteY20" fmla="*/ 4128157 h 4275461"/>
                <a:gd name="connsiteX21" fmla="*/ 1893894 w 3619883"/>
                <a:gd name="connsiteY21" fmla="*/ 3951392 h 4275461"/>
                <a:gd name="connsiteX22" fmla="*/ 1716110 w 3619883"/>
                <a:gd name="connsiteY22" fmla="*/ 3951392 h 4275461"/>
                <a:gd name="connsiteX23" fmla="*/ 1716110 w 3619883"/>
                <a:gd name="connsiteY23" fmla="*/ 4006431 h 4275461"/>
                <a:gd name="connsiteX24" fmla="*/ 1703447 w 3619883"/>
                <a:gd name="connsiteY24" fmla="*/ 4007960 h 4275461"/>
                <a:gd name="connsiteX25" fmla="*/ 1716110 w 3619883"/>
                <a:gd name="connsiteY25" fmla="*/ 4044284 h 4275461"/>
                <a:gd name="connsiteX26" fmla="*/ 1716110 w 3619883"/>
                <a:gd name="connsiteY26" fmla="*/ 4128157 h 4275461"/>
                <a:gd name="connsiteX27" fmla="*/ 1745346 w 3619883"/>
                <a:gd name="connsiteY27" fmla="*/ 4128157 h 4275461"/>
                <a:gd name="connsiteX28" fmla="*/ 1796694 w 3619883"/>
                <a:gd name="connsiteY28" fmla="*/ 4275461 h 4275461"/>
                <a:gd name="connsiteX29" fmla="*/ 1558844 w 3619883"/>
                <a:gd name="connsiteY29" fmla="*/ 4275461 h 4275461"/>
                <a:gd name="connsiteX30" fmla="*/ 1517252 w 3619883"/>
                <a:gd name="connsiteY30" fmla="*/ 4128157 h 4275461"/>
                <a:gd name="connsiteX31" fmla="*/ 1582936 w 3619883"/>
                <a:gd name="connsiteY31" fmla="*/ 4128157 h 4275461"/>
                <a:gd name="connsiteX32" fmla="*/ 1582936 w 3619883"/>
                <a:gd name="connsiteY32" fmla="*/ 3951392 h 4275461"/>
                <a:gd name="connsiteX33" fmla="*/ 1405151 w 3619883"/>
                <a:gd name="connsiteY33" fmla="*/ 3951392 h 4275461"/>
                <a:gd name="connsiteX34" fmla="*/ 1405151 w 3619883"/>
                <a:gd name="connsiteY34" fmla="*/ 4128157 h 4275461"/>
                <a:gd name="connsiteX35" fmla="*/ 1468988 w 3619883"/>
                <a:gd name="connsiteY35" fmla="*/ 4128157 h 4275461"/>
                <a:gd name="connsiteX36" fmla="*/ 1427396 w 3619883"/>
                <a:gd name="connsiteY36" fmla="*/ 4275461 h 4275461"/>
                <a:gd name="connsiteX37" fmla="*/ 1210751 w 3619883"/>
                <a:gd name="connsiteY37" fmla="*/ 4275461 h 4275461"/>
                <a:gd name="connsiteX38" fmla="*/ 1210751 w 3619883"/>
                <a:gd name="connsiteY38" fmla="*/ 4128157 h 4275461"/>
                <a:gd name="connsiteX39" fmla="*/ 1271978 w 3619883"/>
                <a:gd name="connsiteY39" fmla="*/ 4128157 h 4275461"/>
                <a:gd name="connsiteX40" fmla="*/ 1271978 w 3619883"/>
                <a:gd name="connsiteY40" fmla="*/ 3951392 h 4275461"/>
                <a:gd name="connsiteX41" fmla="*/ 1094193 w 3619883"/>
                <a:gd name="connsiteY41" fmla="*/ 3951392 h 4275461"/>
                <a:gd name="connsiteX42" fmla="*/ 1094193 w 3619883"/>
                <a:gd name="connsiteY42" fmla="*/ 4128157 h 4275461"/>
                <a:gd name="connsiteX43" fmla="*/ 1140354 w 3619883"/>
                <a:gd name="connsiteY43" fmla="*/ 4128157 h 4275461"/>
                <a:gd name="connsiteX44" fmla="*/ 1140354 w 3619883"/>
                <a:gd name="connsiteY44" fmla="*/ 4275461 h 4275461"/>
                <a:gd name="connsiteX45" fmla="*/ 953807 w 3619883"/>
                <a:gd name="connsiteY45" fmla="*/ 4275461 h 4275461"/>
                <a:gd name="connsiteX46" fmla="*/ 912215 w 3619883"/>
                <a:gd name="connsiteY46" fmla="*/ 4128157 h 4275461"/>
                <a:gd name="connsiteX47" fmla="*/ 961020 w 3619883"/>
                <a:gd name="connsiteY47" fmla="*/ 4128157 h 4275461"/>
                <a:gd name="connsiteX48" fmla="*/ 961020 w 3619883"/>
                <a:gd name="connsiteY48" fmla="*/ 3951392 h 4275461"/>
                <a:gd name="connsiteX49" fmla="*/ 783235 w 3619883"/>
                <a:gd name="connsiteY49" fmla="*/ 3951392 h 4275461"/>
                <a:gd name="connsiteX50" fmla="*/ 783235 w 3619883"/>
                <a:gd name="connsiteY50" fmla="*/ 4128157 h 4275461"/>
                <a:gd name="connsiteX51" fmla="*/ 871024 w 3619883"/>
                <a:gd name="connsiteY51" fmla="*/ 4128157 h 4275461"/>
                <a:gd name="connsiteX52" fmla="*/ 829432 w 3619883"/>
                <a:gd name="connsiteY52" fmla="*/ 4275461 h 4275461"/>
                <a:gd name="connsiteX53" fmla="*/ 611484 w 3619883"/>
                <a:gd name="connsiteY53" fmla="*/ 4275461 h 4275461"/>
                <a:gd name="connsiteX54" fmla="*/ 621247 w 3619883"/>
                <a:gd name="connsiteY54" fmla="*/ 4128157 h 4275461"/>
                <a:gd name="connsiteX55" fmla="*/ 650062 w 3619883"/>
                <a:gd name="connsiteY55" fmla="*/ 4128157 h 4275461"/>
                <a:gd name="connsiteX56" fmla="*/ 650062 w 3619883"/>
                <a:gd name="connsiteY56" fmla="*/ 3951392 h 4275461"/>
                <a:gd name="connsiteX57" fmla="*/ 472277 w 3619883"/>
                <a:gd name="connsiteY57" fmla="*/ 3951392 h 4275461"/>
                <a:gd name="connsiteX58" fmla="*/ 472277 w 3619883"/>
                <a:gd name="connsiteY58" fmla="*/ 4128157 h 4275461"/>
                <a:gd name="connsiteX59" fmla="*/ 522650 w 3619883"/>
                <a:gd name="connsiteY59" fmla="*/ 4128157 h 4275461"/>
                <a:gd name="connsiteX60" fmla="*/ 573998 w 3619883"/>
                <a:gd name="connsiteY60" fmla="*/ 4275461 h 4275461"/>
                <a:gd name="connsiteX61" fmla="*/ 336164 w 3619883"/>
                <a:gd name="connsiteY61" fmla="*/ 4275461 h 4275461"/>
                <a:gd name="connsiteX62" fmla="*/ 294572 w 3619883"/>
                <a:gd name="connsiteY62" fmla="*/ 4128157 h 4275461"/>
                <a:gd name="connsiteX63" fmla="*/ 339106 w 3619883"/>
                <a:gd name="connsiteY63" fmla="*/ 4128157 h 4275461"/>
                <a:gd name="connsiteX64" fmla="*/ 339106 w 3619883"/>
                <a:gd name="connsiteY64" fmla="*/ 3951392 h 4275461"/>
                <a:gd name="connsiteX65" fmla="*/ 161321 w 3619883"/>
                <a:gd name="connsiteY65" fmla="*/ 3951392 h 4275461"/>
                <a:gd name="connsiteX66" fmla="*/ 161321 w 3619883"/>
                <a:gd name="connsiteY66" fmla="*/ 4128157 h 4275461"/>
                <a:gd name="connsiteX67" fmla="*/ 230914 w 3619883"/>
                <a:gd name="connsiteY67" fmla="*/ 4128157 h 4275461"/>
                <a:gd name="connsiteX68" fmla="*/ 189322 w 3619883"/>
                <a:gd name="connsiteY68" fmla="*/ 4275461 h 4275461"/>
                <a:gd name="connsiteX69" fmla="*/ 0 w 3619883"/>
                <a:gd name="connsiteY69" fmla="*/ 4275461 h 4275461"/>
                <a:gd name="connsiteX70" fmla="*/ 0 w 3619883"/>
                <a:gd name="connsiteY70" fmla="*/ 42229 h 4275461"/>
                <a:gd name="connsiteX71" fmla="*/ 42464 w 3619883"/>
                <a:gd name="connsiteY71" fmla="*/ 40518 h 4275461"/>
                <a:gd name="connsiteX72" fmla="*/ 137733 w 3619883"/>
                <a:gd name="connsiteY72" fmla="*/ 35355 h 4275461"/>
                <a:gd name="connsiteX73" fmla="*/ 270565 w 3619883"/>
                <a:gd name="connsiteY73" fmla="*/ 29759 h 4275461"/>
                <a:gd name="connsiteX74" fmla="*/ 479734 w 3619883"/>
                <a:gd name="connsiteY74" fmla="*/ 45455 h 4275461"/>
                <a:gd name="connsiteX75" fmla="*/ 524103 w 3619883"/>
                <a:gd name="connsiteY75" fmla="*/ 41625 h 4275461"/>
                <a:gd name="connsiteX76" fmla="*/ 624416 w 3619883"/>
                <a:gd name="connsiteY76" fmla="*/ 22696 h 4275461"/>
                <a:gd name="connsiteX77" fmla="*/ 657762 w 3619883"/>
                <a:gd name="connsiteY77" fmla="*/ 18351 h 4275461"/>
                <a:gd name="connsiteX78" fmla="*/ 690557 w 3619883"/>
                <a:gd name="connsiteY78" fmla="*/ 25792 h 4275461"/>
                <a:gd name="connsiteX79" fmla="*/ 745123 w 3619883"/>
                <a:gd name="connsiteY79" fmla="*/ 40157 h 4275461"/>
                <a:gd name="connsiteX80" fmla="*/ 789493 w 3619883"/>
                <a:gd name="connsiteY80" fmla="*/ 36327 h 4275461"/>
                <a:gd name="connsiteX81" fmla="*/ 854255 w 3619883"/>
                <a:gd name="connsiteY81" fmla="*/ 68887 h 4275461"/>
                <a:gd name="connsiteX82" fmla="*/ 897520 w 3619883"/>
                <a:gd name="connsiteY82" fmla="*/ 88629 h 4275461"/>
                <a:gd name="connsiteX83" fmla="*/ 940510 w 3619883"/>
                <a:gd name="connsiteY83" fmla="*/ 114265 h 4275461"/>
                <a:gd name="connsiteX84" fmla="*/ 1082712 w 3619883"/>
                <a:gd name="connsiteY84" fmla="*/ 144543 h 4275461"/>
                <a:gd name="connsiteX85" fmla="*/ 1205348 w 3619883"/>
                <a:gd name="connsiteY85" fmla="*/ 120753 h 4275461"/>
                <a:gd name="connsiteX86" fmla="*/ 1271764 w 3619883"/>
                <a:gd name="connsiteY86" fmla="*/ 117956 h 4275461"/>
                <a:gd name="connsiteX87" fmla="*/ 1315583 w 3619883"/>
                <a:gd name="connsiteY87" fmla="*/ 125912 h 4275461"/>
                <a:gd name="connsiteX88" fmla="*/ 1359125 w 3619883"/>
                <a:gd name="connsiteY88" fmla="*/ 139761 h 4275461"/>
                <a:gd name="connsiteX89" fmla="*/ 1391919 w 3619883"/>
                <a:gd name="connsiteY89" fmla="*/ 147202 h 4275461"/>
                <a:gd name="connsiteX90" fmla="*/ 1436563 w 3619883"/>
                <a:gd name="connsiteY90" fmla="*/ 137480 h 4275461"/>
                <a:gd name="connsiteX91" fmla="*/ 1471566 w 3619883"/>
                <a:gd name="connsiteY91" fmla="*/ 97777 h 4275461"/>
                <a:gd name="connsiteX92" fmla="*/ 1505739 w 3619883"/>
                <a:gd name="connsiteY92" fmla="*/ 75753 h 4275461"/>
                <a:gd name="connsiteX93" fmla="*/ 1590891 w 3619883"/>
                <a:gd name="connsiteY93" fmla="*/ 144702 h 4275461"/>
                <a:gd name="connsiteX94" fmla="*/ 1625616 w 3619883"/>
                <a:gd name="connsiteY94" fmla="*/ 110893 h 4275461"/>
                <a:gd name="connsiteX95" fmla="*/ 1658964 w 3619883"/>
                <a:gd name="connsiteY95" fmla="*/ 106547 h 4275461"/>
                <a:gd name="connsiteX96" fmla="*/ 1746598 w 3619883"/>
                <a:gd name="connsiteY96" fmla="*/ 122460 h 4275461"/>
                <a:gd name="connsiteX97" fmla="*/ 1811913 w 3619883"/>
                <a:gd name="connsiteY97" fmla="*/ 143234 h 4275461"/>
                <a:gd name="connsiteX98" fmla="*/ 1856557 w 3619883"/>
                <a:gd name="connsiteY98" fmla="*/ 133511 h 4275461"/>
                <a:gd name="connsiteX99" fmla="*/ 2066003 w 3619883"/>
                <a:gd name="connsiteY99" fmla="*/ 143313 h 4275461"/>
                <a:gd name="connsiteX100" fmla="*/ 2177615 w 3619883"/>
                <a:gd name="connsiteY100" fmla="*/ 119007 h 4275461"/>
                <a:gd name="connsiteX101" fmla="*/ 2255883 w 3619883"/>
                <a:gd name="connsiteY101" fmla="*/ 99047 h 4275461"/>
                <a:gd name="connsiteX102" fmla="*/ 2344622 w 3619883"/>
                <a:gd name="connsiteY102" fmla="*/ 91388 h 4275461"/>
                <a:gd name="connsiteX103" fmla="*/ 2455682 w 3619883"/>
                <a:gd name="connsiteY103" fmla="*/ 78869 h 4275461"/>
                <a:gd name="connsiteX104" fmla="*/ 2632609 w 3619883"/>
                <a:gd name="connsiteY104" fmla="*/ 75338 h 4275461"/>
                <a:gd name="connsiteX105" fmla="*/ 2742291 w 3619883"/>
                <a:gd name="connsiteY105" fmla="*/ 92282 h 4275461"/>
                <a:gd name="connsiteX106" fmla="*/ 2851974 w 3619883"/>
                <a:gd name="connsiteY106" fmla="*/ 109227 h 4275461"/>
                <a:gd name="connsiteX107" fmla="*/ 2907643 w 3619883"/>
                <a:gd name="connsiteY107" fmla="*/ 100020 h 4275461"/>
                <a:gd name="connsiteX108" fmla="*/ 2944022 w 3619883"/>
                <a:gd name="connsiteY108" fmla="*/ 30853 h 4275461"/>
                <a:gd name="connsiteX109" fmla="*/ 3022289 w 3619883"/>
                <a:gd name="connsiteY109" fmla="*/ 10893 h 4275461"/>
                <a:gd name="connsiteX110" fmla="*/ 3054807 w 3619883"/>
                <a:gd name="connsiteY110" fmla="*/ 24226 h 4275461"/>
                <a:gd name="connsiteX111" fmla="*/ 3141892 w 3619883"/>
                <a:gd name="connsiteY111" fmla="*/ 51925 h 4275461"/>
                <a:gd name="connsiteX112" fmla="*/ 3185711 w 3619883"/>
                <a:gd name="connsiteY112" fmla="*/ 59881 h 4275461"/>
                <a:gd name="connsiteX113" fmla="*/ 3219056 w 3619883"/>
                <a:gd name="connsiteY113" fmla="*/ 55536 h 4275461"/>
                <a:gd name="connsiteX114" fmla="*/ 3263425 w 3619883"/>
                <a:gd name="connsiteY114" fmla="*/ 51706 h 4275461"/>
                <a:gd name="connsiteX115" fmla="*/ 3296219 w 3619883"/>
                <a:gd name="connsiteY115" fmla="*/ 59147 h 4275461"/>
                <a:gd name="connsiteX116" fmla="*/ 3319094 w 3619883"/>
                <a:gd name="connsiteY116" fmla="*/ 42500 h 4275461"/>
                <a:gd name="connsiteX117" fmla="*/ 3420511 w 3619883"/>
                <a:gd name="connsiteY117" fmla="*/ 0 h 4275461"/>
                <a:gd name="connsiteX118" fmla="*/ 3453305 w 3619883"/>
                <a:gd name="connsiteY118" fmla="*/ 7440 h 4275461"/>
                <a:gd name="connsiteX119" fmla="*/ 3496571 w 3619883"/>
                <a:gd name="connsiteY119" fmla="*/ 27182 h 4275461"/>
                <a:gd name="connsiteX120" fmla="*/ 3602117 w 3619883"/>
                <a:gd name="connsiteY120" fmla="*/ 132521 h 4275461"/>
                <a:gd name="connsiteX121" fmla="*/ 3619883 w 3619883"/>
                <a:gd name="connsiteY121" fmla="*/ 140049 h 4275461"/>
                <a:gd name="connsiteX122" fmla="*/ 3619883 w 3619883"/>
                <a:gd name="connsiteY12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89088 w 3619883"/>
                <a:gd name="connsiteY8" fmla="*/ 4174800 h 4275461"/>
                <a:gd name="connsiteX9" fmla="*/ 2338025 w 3619883"/>
                <a:gd name="connsiteY9" fmla="*/ 4128157 h 4275461"/>
                <a:gd name="connsiteX10" fmla="*/ 2337697 w 3619883"/>
                <a:gd name="connsiteY10" fmla="*/ 4275461 h 4275461"/>
                <a:gd name="connsiteX11" fmla="*/ 2150155 w 3619883"/>
                <a:gd name="connsiteY11" fmla="*/ 4275461 h 4275461"/>
                <a:gd name="connsiteX12" fmla="*/ 2150155 w 3619883"/>
                <a:gd name="connsiteY12" fmla="*/ 4128157 h 4275461"/>
                <a:gd name="connsiteX13" fmla="*/ 2204852 w 3619883"/>
                <a:gd name="connsiteY13" fmla="*/ 4128157 h 4275461"/>
                <a:gd name="connsiteX14" fmla="*/ 2204852 w 3619883"/>
                <a:gd name="connsiteY14" fmla="*/ 3951392 h 4275461"/>
                <a:gd name="connsiteX15" fmla="*/ 2027068 w 3619883"/>
                <a:gd name="connsiteY15" fmla="*/ 3951392 h 4275461"/>
                <a:gd name="connsiteX16" fmla="*/ 2027068 w 3619883"/>
                <a:gd name="connsiteY16" fmla="*/ 4128157 h 4275461"/>
                <a:gd name="connsiteX17" fmla="*/ 2079759 w 3619883"/>
                <a:gd name="connsiteY17" fmla="*/ 4128157 h 4275461"/>
                <a:gd name="connsiteX18" fmla="*/ 2079759 w 3619883"/>
                <a:gd name="connsiteY18" fmla="*/ 4275461 h 4275461"/>
                <a:gd name="connsiteX19" fmla="*/ 1824703 w 3619883"/>
                <a:gd name="connsiteY19" fmla="*/ 4275461 h 4275461"/>
                <a:gd name="connsiteX20" fmla="*/ 1834468 w 3619883"/>
                <a:gd name="connsiteY20" fmla="*/ 4128157 h 4275461"/>
                <a:gd name="connsiteX21" fmla="*/ 1893894 w 3619883"/>
                <a:gd name="connsiteY21" fmla="*/ 4128157 h 4275461"/>
                <a:gd name="connsiteX22" fmla="*/ 1893894 w 3619883"/>
                <a:gd name="connsiteY22" fmla="*/ 3951392 h 4275461"/>
                <a:gd name="connsiteX23" fmla="*/ 1716110 w 3619883"/>
                <a:gd name="connsiteY23" fmla="*/ 3951392 h 4275461"/>
                <a:gd name="connsiteX24" fmla="*/ 1716110 w 3619883"/>
                <a:gd name="connsiteY24" fmla="*/ 4006431 h 4275461"/>
                <a:gd name="connsiteX25" fmla="*/ 1703447 w 3619883"/>
                <a:gd name="connsiteY25" fmla="*/ 4007960 h 4275461"/>
                <a:gd name="connsiteX26" fmla="*/ 1716110 w 3619883"/>
                <a:gd name="connsiteY26" fmla="*/ 4044284 h 4275461"/>
                <a:gd name="connsiteX27" fmla="*/ 1716110 w 3619883"/>
                <a:gd name="connsiteY27" fmla="*/ 4128157 h 4275461"/>
                <a:gd name="connsiteX28" fmla="*/ 1745346 w 3619883"/>
                <a:gd name="connsiteY28" fmla="*/ 4128157 h 4275461"/>
                <a:gd name="connsiteX29" fmla="*/ 1796694 w 3619883"/>
                <a:gd name="connsiteY29" fmla="*/ 4275461 h 4275461"/>
                <a:gd name="connsiteX30" fmla="*/ 1558844 w 3619883"/>
                <a:gd name="connsiteY30" fmla="*/ 4275461 h 4275461"/>
                <a:gd name="connsiteX31" fmla="*/ 1517252 w 3619883"/>
                <a:gd name="connsiteY31" fmla="*/ 4128157 h 4275461"/>
                <a:gd name="connsiteX32" fmla="*/ 1582936 w 3619883"/>
                <a:gd name="connsiteY32" fmla="*/ 4128157 h 4275461"/>
                <a:gd name="connsiteX33" fmla="*/ 1582936 w 3619883"/>
                <a:gd name="connsiteY33" fmla="*/ 3951392 h 4275461"/>
                <a:gd name="connsiteX34" fmla="*/ 1405151 w 3619883"/>
                <a:gd name="connsiteY34" fmla="*/ 3951392 h 4275461"/>
                <a:gd name="connsiteX35" fmla="*/ 1405151 w 3619883"/>
                <a:gd name="connsiteY35" fmla="*/ 4128157 h 4275461"/>
                <a:gd name="connsiteX36" fmla="*/ 1468988 w 3619883"/>
                <a:gd name="connsiteY36" fmla="*/ 4128157 h 4275461"/>
                <a:gd name="connsiteX37" fmla="*/ 1427396 w 3619883"/>
                <a:gd name="connsiteY37" fmla="*/ 4275461 h 4275461"/>
                <a:gd name="connsiteX38" fmla="*/ 1210751 w 3619883"/>
                <a:gd name="connsiteY38" fmla="*/ 4275461 h 4275461"/>
                <a:gd name="connsiteX39" fmla="*/ 1210751 w 3619883"/>
                <a:gd name="connsiteY39" fmla="*/ 4128157 h 4275461"/>
                <a:gd name="connsiteX40" fmla="*/ 1271978 w 3619883"/>
                <a:gd name="connsiteY40" fmla="*/ 4128157 h 4275461"/>
                <a:gd name="connsiteX41" fmla="*/ 1271978 w 3619883"/>
                <a:gd name="connsiteY41" fmla="*/ 3951392 h 4275461"/>
                <a:gd name="connsiteX42" fmla="*/ 1094193 w 3619883"/>
                <a:gd name="connsiteY42" fmla="*/ 3951392 h 4275461"/>
                <a:gd name="connsiteX43" fmla="*/ 1094193 w 3619883"/>
                <a:gd name="connsiteY43" fmla="*/ 4128157 h 4275461"/>
                <a:gd name="connsiteX44" fmla="*/ 1140354 w 3619883"/>
                <a:gd name="connsiteY44" fmla="*/ 4128157 h 4275461"/>
                <a:gd name="connsiteX45" fmla="*/ 1140354 w 3619883"/>
                <a:gd name="connsiteY45" fmla="*/ 4275461 h 4275461"/>
                <a:gd name="connsiteX46" fmla="*/ 953807 w 3619883"/>
                <a:gd name="connsiteY46" fmla="*/ 4275461 h 4275461"/>
                <a:gd name="connsiteX47" fmla="*/ 912215 w 3619883"/>
                <a:gd name="connsiteY47" fmla="*/ 4128157 h 4275461"/>
                <a:gd name="connsiteX48" fmla="*/ 961020 w 3619883"/>
                <a:gd name="connsiteY48" fmla="*/ 4128157 h 4275461"/>
                <a:gd name="connsiteX49" fmla="*/ 961020 w 3619883"/>
                <a:gd name="connsiteY49" fmla="*/ 3951392 h 4275461"/>
                <a:gd name="connsiteX50" fmla="*/ 783235 w 3619883"/>
                <a:gd name="connsiteY50" fmla="*/ 3951392 h 4275461"/>
                <a:gd name="connsiteX51" fmla="*/ 783235 w 3619883"/>
                <a:gd name="connsiteY51" fmla="*/ 4128157 h 4275461"/>
                <a:gd name="connsiteX52" fmla="*/ 871024 w 3619883"/>
                <a:gd name="connsiteY52" fmla="*/ 4128157 h 4275461"/>
                <a:gd name="connsiteX53" fmla="*/ 829432 w 3619883"/>
                <a:gd name="connsiteY53" fmla="*/ 4275461 h 4275461"/>
                <a:gd name="connsiteX54" fmla="*/ 611484 w 3619883"/>
                <a:gd name="connsiteY54" fmla="*/ 4275461 h 4275461"/>
                <a:gd name="connsiteX55" fmla="*/ 621247 w 3619883"/>
                <a:gd name="connsiteY55" fmla="*/ 4128157 h 4275461"/>
                <a:gd name="connsiteX56" fmla="*/ 650062 w 3619883"/>
                <a:gd name="connsiteY56" fmla="*/ 4128157 h 4275461"/>
                <a:gd name="connsiteX57" fmla="*/ 650062 w 3619883"/>
                <a:gd name="connsiteY57" fmla="*/ 3951392 h 4275461"/>
                <a:gd name="connsiteX58" fmla="*/ 472277 w 3619883"/>
                <a:gd name="connsiteY58" fmla="*/ 3951392 h 4275461"/>
                <a:gd name="connsiteX59" fmla="*/ 472277 w 3619883"/>
                <a:gd name="connsiteY59" fmla="*/ 4128157 h 4275461"/>
                <a:gd name="connsiteX60" fmla="*/ 522650 w 3619883"/>
                <a:gd name="connsiteY60" fmla="*/ 4128157 h 4275461"/>
                <a:gd name="connsiteX61" fmla="*/ 573998 w 3619883"/>
                <a:gd name="connsiteY61" fmla="*/ 4275461 h 4275461"/>
                <a:gd name="connsiteX62" fmla="*/ 336164 w 3619883"/>
                <a:gd name="connsiteY62" fmla="*/ 4275461 h 4275461"/>
                <a:gd name="connsiteX63" fmla="*/ 294572 w 3619883"/>
                <a:gd name="connsiteY63" fmla="*/ 4128157 h 4275461"/>
                <a:gd name="connsiteX64" fmla="*/ 339106 w 3619883"/>
                <a:gd name="connsiteY64" fmla="*/ 4128157 h 4275461"/>
                <a:gd name="connsiteX65" fmla="*/ 339106 w 3619883"/>
                <a:gd name="connsiteY65" fmla="*/ 3951392 h 4275461"/>
                <a:gd name="connsiteX66" fmla="*/ 161321 w 3619883"/>
                <a:gd name="connsiteY66" fmla="*/ 3951392 h 4275461"/>
                <a:gd name="connsiteX67" fmla="*/ 161321 w 3619883"/>
                <a:gd name="connsiteY67" fmla="*/ 4128157 h 4275461"/>
                <a:gd name="connsiteX68" fmla="*/ 230914 w 3619883"/>
                <a:gd name="connsiteY68" fmla="*/ 4128157 h 4275461"/>
                <a:gd name="connsiteX69" fmla="*/ 189322 w 3619883"/>
                <a:gd name="connsiteY69" fmla="*/ 4275461 h 4275461"/>
                <a:gd name="connsiteX70" fmla="*/ 0 w 3619883"/>
                <a:gd name="connsiteY70" fmla="*/ 4275461 h 4275461"/>
                <a:gd name="connsiteX71" fmla="*/ 0 w 3619883"/>
                <a:gd name="connsiteY71" fmla="*/ 42229 h 4275461"/>
                <a:gd name="connsiteX72" fmla="*/ 42464 w 3619883"/>
                <a:gd name="connsiteY72" fmla="*/ 40518 h 4275461"/>
                <a:gd name="connsiteX73" fmla="*/ 137733 w 3619883"/>
                <a:gd name="connsiteY73" fmla="*/ 35355 h 4275461"/>
                <a:gd name="connsiteX74" fmla="*/ 270565 w 3619883"/>
                <a:gd name="connsiteY74" fmla="*/ 29759 h 4275461"/>
                <a:gd name="connsiteX75" fmla="*/ 479734 w 3619883"/>
                <a:gd name="connsiteY75" fmla="*/ 45455 h 4275461"/>
                <a:gd name="connsiteX76" fmla="*/ 524103 w 3619883"/>
                <a:gd name="connsiteY76" fmla="*/ 41625 h 4275461"/>
                <a:gd name="connsiteX77" fmla="*/ 624416 w 3619883"/>
                <a:gd name="connsiteY77" fmla="*/ 22696 h 4275461"/>
                <a:gd name="connsiteX78" fmla="*/ 657762 w 3619883"/>
                <a:gd name="connsiteY78" fmla="*/ 18351 h 4275461"/>
                <a:gd name="connsiteX79" fmla="*/ 690557 w 3619883"/>
                <a:gd name="connsiteY79" fmla="*/ 25792 h 4275461"/>
                <a:gd name="connsiteX80" fmla="*/ 745123 w 3619883"/>
                <a:gd name="connsiteY80" fmla="*/ 40157 h 4275461"/>
                <a:gd name="connsiteX81" fmla="*/ 789493 w 3619883"/>
                <a:gd name="connsiteY81" fmla="*/ 36327 h 4275461"/>
                <a:gd name="connsiteX82" fmla="*/ 854255 w 3619883"/>
                <a:gd name="connsiteY82" fmla="*/ 68887 h 4275461"/>
                <a:gd name="connsiteX83" fmla="*/ 897520 w 3619883"/>
                <a:gd name="connsiteY83" fmla="*/ 88629 h 4275461"/>
                <a:gd name="connsiteX84" fmla="*/ 940510 w 3619883"/>
                <a:gd name="connsiteY84" fmla="*/ 114265 h 4275461"/>
                <a:gd name="connsiteX85" fmla="*/ 1082712 w 3619883"/>
                <a:gd name="connsiteY85" fmla="*/ 144543 h 4275461"/>
                <a:gd name="connsiteX86" fmla="*/ 1205348 w 3619883"/>
                <a:gd name="connsiteY86" fmla="*/ 120753 h 4275461"/>
                <a:gd name="connsiteX87" fmla="*/ 1271764 w 3619883"/>
                <a:gd name="connsiteY87" fmla="*/ 117956 h 4275461"/>
                <a:gd name="connsiteX88" fmla="*/ 1315583 w 3619883"/>
                <a:gd name="connsiteY88" fmla="*/ 125912 h 4275461"/>
                <a:gd name="connsiteX89" fmla="*/ 1359125 w 3619883"/>
                <a:gd name="connsiteY89" fmla="*/ 139761 h 4275461"/>
                <a:gd name="connsiteX90" fmla="*/ 1391919 w 3619883"/>
                <a:gd name="connsiteY90" fmla="*/ 147202 h 4275461"/>
                <a:gd name="connsiteX91" fmla="*/ 1436563 w 3619883"/>
                <a:gd name="connsiteY91" fmla="*/ 137480 h 4275461"/>
                <a:gd name="connsiteX92" fmla="*/ 1471566 w 3619883"/>
                <a:gd name="connsiteY92" fmla="*/ 97777 h 4275461"/>
                <a:gd name="connsiteX93" fmla="*/ 1505739 w 3619883"/>
                <a:gd name="connsiteY93" fmla="*/ 75753 h 4275461"/>
                <a:gd name="connsiteX94" fmla="*/ 1590891 w 3619883"/>
                <a:gd name="connsiteY94" fmla="*/ 144702 h 4275461"/>
                <a:gd name="connsiteX95" fmla="*/ 1625616 w 3619883"/>
                <a:gd name="connsiteY95" fmla="*/ 110893 h 4275461"/>
                <a:gd name="connsiteX96" fmla="*/ 1658964 w 3619883"/>
                <a:gd name="connsiteY96" fmla="*/ 106547 h 4275461"/>
                <a:gd name="connsiteX97" fmla="*/ 1746598 w 3619883"/>
                <a:gd name="connsiteY97" fmla="*/ 122460 h 4275461"/>
                <a:gd name="connsiteX98" fmla="*/ 1811913 w 3619883"/>
                <a:gd name="connsiteY98" fmla="*/ 143234 h 4275461"/>
                <a:gd name="connsiteX99" fmla="*/ 1856557 w 3619883"/>
                <a:gd name="connsiteY99" fmla="*/ 133511 h 4275461"/>
                <a:gd name="connsiteX100" fmla="*/ 2066003 w 3619883"/>
                <a:gd name="connsiteY100" fmla="*/ 143313 h 4275461"/>
                <a:gd name="connsiteX101" fmla="*/ 2177615 w 3619883"/>
                <a:gd name="connsiteY101" fmla="*/ 119007 h 4275461"/>
                <a:gd name="connsiteX102" fmla="*/ 2255883 w 3619883"/>
                <a:gd name="connsiteY102" fmla="*/ 99047 h 4275461"/>
                <a:gd name="connsiteX103" fmla="*/ 2344622 w 3619883"/>
                <a:gd name="connsiteY103" fmla="*/ 91388 h 4275461"/>
                <a:gd name="connsiteX104" fmla="*/ 2455682 w 3619883"/>
                <a:gd name="connsiteY104" fmla="*/ 78869 h 4275461"/>
                <a:gd name="connsiteX105" fmla="*/ 2632609 w 3619883"/>
                <a:gd name="connsiteY105" fmla="*/ 75338 h 4275461"/>
                <a:gd name="connsiteX106" fmla="*/ 2742291 w 3619883"/>
                <a:gd name="connsiteY106" fmla="*/ 92282 h 4275461"/>
                <a:gd name="connsiteX107" fmla="*/ 2851974 w 3619883"/>
                <a:gd name="connsiteY107" fmla="*/ 109227 h 4275461"/>
                <a:gd name="connsiteX108" fmla="*/ 2907643 w 3619883"/>
                <a:gd name="connsiteY108" fmla="*/ 100020 h 4275461"/>
                <a:gd name="connsiteX109" fmla="*/ 2944022 w 3619883"/>
                <a:gd name="connsiteY109" fmla="*/ 30853 h 4275461"/>
                <a:gd name="connsiteX110" fmla="*/ 3022289 w 3619883"/>
                <a:gd name="connsiteY110" fmla="*/ 10893 h 4275461"/>
                <a:gd name="connsiteX111" fmla="*/ 3054807 w 3619883"/>
                <a:gd name="connsiteY111" fmla="*/ 24226 h 4275461"/>
                <a:gd name="connsiteX112" fmla="*/ 3141892 w 3619883"/>
                <a:gd name="connsiteY112" fmla="*/ 51925 h 4275461"/>
                <a:gd name="connsiteX113" fmla="*/ 3185711 w 3619883"/>
                <a:gd name="connsiteY113" fmla="*/ 59881 h 4275461"/>
                <a:gd name="connsiteX114" fmla="*/ 3219056 w 3619883"/>
                <a:gd name="connsiteY114" fmla="*/ 55536 h 4275461"/>
                <a:gd name="connsiteX115" fmla="*/ 3263425 w 3619883"/>
                <a:gd name="connsiteY115" fmla="*/ 51706 h 4275461"/>
                <a:gd name="connsiteX116" fmla="*/ 3296219 w 3619883"/>
                <a:gd name="connsiteY116" fmla="*/ 59147 h 4275461"/>
                <a:gd name="connsiteX117" fmla="*/ 3319094 w 3619883"/>
                <a:gd name="connsiteY117" fmla="*/ 42500 h 4275461"/>
                <a:gd name="connsiteX118" fmla="*/ 3420511 w 3619883"/>
                <a:gd name="connsiteY118" fmla="*/ 0 h 4275461"/>
                <a:gd name="connsiteX119" fmla="*/ 3453305 w 3619883"/>
                <a:gd name="connsiteY119" fmla="*/ 7440 h 4275461"/>
                <a:gd name="connsiteX120" fmla="*/ 3496571 w 3619883"/>
                <a:gd name="connsiteY120" fmla="*/ 27182 h 4275461"/>
                <a:gd name="connsiteX121" fmla="*/ 3602117 w 3619883"/>
                <a:gd name="connsiteY121" fmla="*/ 132521 h 4275461"/>
                <a:gd name="connsiteX122" fmla="*/ 3619883 w 3619883"/>
                <a:gd name="connsiteY122" fmla="*/ 140049 h 4275461"/>
                <a:gd name="connsiteX123" fmla="*/ 3619883 w 3619883"/>
                <a:gd name="connsiteY12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37697 w 3619883"/>
                <a:gd name="connsiteY9" fmla="*/ 4275461 h 4275461"/>
                <a:gd name="connsiteX10" fmla="*/ 2150155 w 3619883"/>
                <a:gd name="connsiteY10" fmla="*/ 4275461 h 4275461"/>
                <a:gd name="connsiteX11" fmla="*/ 2150155 w 3619883"/>
                <a:gd name="connsiteY11" fmla="*/ 4128157 h 4275461"/>
                <a:gd name="connsiteX12" fmla="*/ 2204852 w 3619883"/>
                <a:gd name="connsiteY12" fmla="*/ 4128157 h 4275461"/>
                <a:gd name="connsiteX13" fmla="*/ 2204852 w 3619883"/>
                <a:gd name="connsiteY13" fmla="*/ 3951392 h 4275461"/>
                <a:gd name="connsiteX14" fmla="*/ 2027068 w 3619883"/>
                <a:gd name="connsiteY14" fmla="*/ 3951392 h 4275461"/>
                <a:gd name="connsiteX15" fmla="*/ 2027068 w 3619883"/>
                <a:gd name="connsiteY15" fmla="*/ 4128157 h 4275461"/>
                <a:gd name="connsiteX16" fmla="*/ 2079759 w 3619883"/>
                <a:gd name="connsiteY16" fmla="*/ 4128157 h 4275461"/>
                <a:gd name="connsiteX17" fmla="*/ 2079759 w 3619883"/>
                <a:gd name="connsiteY17" fmla="*/ 4275461 h 4275461"/>
                <a:gd name="connsiteX18" fmla="*/ 1824703 w 3619883"/>
                <a:gd name="connsiteY18" fmla="*/ 4275461 h 4275461"/>
                <a:gd name="connsiteX19" fmla="*/ 1834468 w 3619883"/>
                <a:gd name="connsiteY19" fmla="*/ 4128157 h 4275461"/>
                <a:gd name="connsiteX20" fmla="*/ 1893894 w 3619883"/>
                <a:gd name="connsiteY20" fmla="*/ 4128157 h 4275461"/>
                <a:gd name="connsiteX21" fmla="*/ 1893894 w 3619883"/>
                <a:gd name="connsiteY21" fmla="*/ 3951392 h 4275461"/>
                <a:gd name="connsiteX22" fmla="*/ 1716110 w 3619883"/>
                <a:gd name="connsiteY22" fmla="*/ 3951392 h 4275461"/>
                <a:gd name="connsiteX23" fmla="*/ 1716110 w 3619883"/>
                <a:gd name="connsiteY23" fmla="*/ 4006431 h 4275461"/>
                <a:gd name="connsiteX24" fmla="*/ 1703447 w 3619883"/>
                <a:gd name="connsiteY24" fmla="*/ 4007960 h 4275461"/>
                <a:gd name="connsiteX25" fmla="*/ 1716110 w 3619883"/>
                <a:gd name="connsiteY25" fmla="*/ 4044284 h 4275461"/>
                <a:gd name="connsiteX26" fmla="*/ 1716110 w 3619883"/>
                <a:gd name="connsiteY26" fmla="*/ 4128157 h 4275461"/>
                <a:gd name="connsiteX27" fmla="*/ 1745346 w 3619883"/>
                <a:gd name="connsiteY27" fmla="*/ 4128157 h 4275461"/>
                <a:gd name="connsiteX28" fmla="*/ 1796694 w 3619883"/>
                <a:gd name="connsiteY28" fmla="*/ 4275461 h 4275461"/>
                <a:gd name="connsiteX29" fmla="*/ 1558844 w 3619883"/>
                <a:gd name="connsiteY29" fmla="*/ 4275461 h 4275461"/>
                <a:gd name="connsiteX30" fmla="*/ 1517252 w 3619883"/>
                <a:gd name="connsiteY30" fmla="*/ 4128157 h 4275461"/>
                <a:gd name="connsiteX31" fmla="*/ 1582936 w 3619883"/>
                <a:gd name="connsiteY31" fmla="*/ 4128157 h 4275461"/>
                <a:gd name="connsiteX32" fmla="*/ 1582936 w 3619883"/>
                <a:gd name="connsiteY32" fmla="*/ 3951392 h 4275461"/>
                <a:gd name="connsiteX33" fmla="*/ 1405151 w 3619883"/>
                <a:gd name="connsiteY33" fmla="*/ 3951392 h 4275461"/>
                <a:gd name="connsiteX34" fmla="*/ 1405151 w 3619883"/>
                <a:gd name="connsiteY34" fmla="*/ 4128157 h 4275461"/>
                <a:gd name="connsiteX35" fmla="*/ 1468988 w 3619883"/>
                <a:gd name="connsiteY35" fmla="*/ 4128157 h 4275461"/>
                <a:gd name="connsiteX36" fmla="*/ 1427396 w 3619883"/>
                <a:gd name="connsiteY36" fmla="*/ 4275461 h 4275461"/>
                <a:gd name="connsiteX37" fmla="*/ 1210751 w 3619883"/>
                <a:gd name="connsiteY37" fmla="*/ 4275461 h 4275461"/>
                <a:gd name="connsiteX38" fmla="*/ 1210751 w 3619883"/>
                <a:gd name="connsiteY38" fmla="*/ 4128157 h 4275461"/>
                <a:gd name="connsiteX39" fmla="*/ 1271978 w 3619883"/>
                <a:gd name="connsiteY39" fmla="*/ 4128157 h 4275461"/>
                <a:gd name="connsiteX40" fmla="*/ 1271978 w 3619883"/>
                <a:gd name="connsiteY40" fmla="*/ 3951392 h 4275461"/>
                <a:gd name="connsiteX41" fmla="*/ 1094193 w 3619883"/>
                <a:gd name="connsiteY41" fmla="*/ 3951392 h 4275461"/>
                <a:gd name="connsiteX42" fmla="*/ 1094193 w 3619883"/>
                <a:gd name="connsiteY42" fmla="*/ 4128157 h 4275461"/>
                <a:gd name="connsiteX43" fmla="*/ 1140354 w 3619883"/>
                <a:gd name="connsiteY43" fmla="*/ 4128157 h 4275461"/>
                <a:gd name="connsiteX44" fmla="*/ 1140354 w 3619883"/>
                <a:gd name="connsiteY44" fmla="*/ 4275461 h 4275461"/>
                <a:gd name="connsiteX45" fmla="*/ 953807 w 3619883"/>
                <a:gd name="connsiteY45" fmla="*/ 4275461 h 4275461"/>
                <a:gd name="connsiteX46" fmla="*/ 912215 w 3619883"/>
                <a:gd name="connsiteY46" fmla="*/ 4128157 h 4275461"/>
                <a:gd name="connsiteX47" fmla="*/ 961020 w 3619883"/>
                <a:gd name="connsiteY47" fmla="*/ 4128157 h 4275461"/>
                <a:gd name="connsiteX48" fmla="*/ 961020 w 3619883"/>
                <a:gd name="connsiteY48" fmla="*/ 3951392 h 4275461"/>
                <a:gd name="connsiteX49" fmla="*/ 783235 w 3619883"/>
                <a:gd name="connsiteY49" fmla="*/ 3951392 h 4275461"/>
                <a:gd name="connsiteX50" fmla="*/ 783235 w 3619883"/>
                <a:gd name="connsiteY50" fmla="*/ 4128157 h 4275461"/>
                <a:gd name="connsiteX51" fmla="*/ 871024 w 3619883"/>
                <a:gd name="connsiteY51" fmla="*/ 4128157 h 4275461"/>
                <a:gd name="connsiteX52" fmla="*/ 829432 w 3619883"/>
                <a:gd name="connsiteY52" fmla="*/ 4275461 h 4275461"/>
                <a:gd name="connsiteX53" fmla="*/ 611484 w 3619883"/>
                <a:gd name="connsiteY53" fmla="*/ 4275461 h 4275461"/>
                <a:gd name="connsiteX54" fmla="*/ 621247 w 3619883"/>
                <a:gd name="connsiteY54" fmla="*/ 4128157 h 4275461"/>
                <a:gd name="connsiteX55" fmla="*/ 650062 w 3619883"/>
                <a:gd name="connsiteY55" fmla="*/ 4128157 h 4275461"/>
                <a:gd name="connsiteX56" fmla="*/ 650062 w 3619883"/>
                <a:gd name="connsiteY56" fmla="*/ 3951392 h 4275461"/>
                <a:gd name="connsiteX57" fmla="*/ 472277 w 3619883"/>
                <a:gd name="connsiteY57" fmla="*/ 3951392 h 4275461"/>
                <a:gd name="connsiteX58" fmla="*/ 472277 w 3619883"/>
                <a:gd name="connsiteY58" fmla="*/ 4128157 h 4275461"/>
                <a:gd name="connsiteX59" fmla="*/ 522650 w 3619883"/>
                <a:gd name="connsiteY59" fmla="*/ 4128157 h 4275461"/>
                <a:gd name="connsiteX60" fmla="*/ 573998 w 3619883"/>
                <a:gd name="connsiteY60" fmla="*/ 4275461 h 4275461"/>
                <a:gd name="connsiteX61" fmla="*/ 336164 w 3619883"/>
                <a:gd name="connsiteY61" fmla="*/ 4275461 h 4275461"/>
                <a:gd name="connsiteX62" fmla="*/ 294572 w 3619883"/>
                <a:gd name="connsiteY62" fmla="*/ 4128157 h 4275461"/>
                <a:gd name="connsiteX63" fmla="*/ 339106 w 3619883"/>
                <a:gd name="connsiteY63" fmla="*/ 4128157 h 4275461"/>
                <a:gd name="connsiteX64" fmla="*/ 339106 w 3619883"/>
                <a:gd name="connsiteY64" fmla="*/ 3951392 h 4275461"/>
                <a:gd name="connsiteX65" fmla="*/ 161321 w 3619883"/>
                <a:gd name="connsiteY65" fmla="*/ 3951392 h 4275461"/>
                <a:gd name="connsiteX66" fmla="*/ 161321 w 3619883"/>
                <a:gd name="connsiteY66" fmla="*/ 4128157 h 4275461"/>
                <a:gd name="connsiteX67" fmla="*/ 230914 w 3619883"/>
                <a:gd name="connsiteY67" fmla="*/ 4128157 h 4275461"/>
                <a:gd name="connsiteX68" fmla="*/ 189322 w 3619883"/>
                <a:gd name="connsiteY68" fmla="*/ 4275461 h 4275461"/>
                <a:gd name="connsiteX69" fmla="*/ 0 w 3619883"/>
                <a:gd name="connsiteY69" fmla="*/ 4275461 h 4275461"/>
                <a:gd name="connsiteX70" fmla="*/ 0 w 3619883"/>
                <a:gd name="connsiteY70" fmla="*/ 42229 h 4275461"/>
                <a:gd name="connsiteX71" fmla="*/ 42464 w 3619883"/>
                <a:gd name="connsiteY71" fmla="*/ 40518 h 4275461"/>
                <a:gd name="connsiteX72" fmla="*/ 137733 w 3619883"/>
                <a:gd name="connsiteY72" fmla="*/ 35355 h 4275461"/>
                <a:gd name="connsiteX73" fmla="*/ 270565 w 3619883"/>
                <a:gd name="connsiteY73" fmla="*/ 29759 h 4275461"/>
                <a:gd name="connsiteX74" fmla="*/ 479734 w 3619883"/>
                <a:gd name="connsiteY74" fmla="*/ 45455 h 4275461"/>
                <a:gd name="connsiteX75" fmla="*/ 524103 w 3619883"/>
                <a:gd name="connsiteY75" fmla="*/ 41625 h 4275461"/>
                <a:gd name="connsiteX76" fmla="*/ 624416 w 3619883"/>
                <a:gd name="connsiteY76" fmla="*/ 22696 h 4275461"/>
                <a:gd name="connsiteX77" fmla="*/ 657762 w 3619883"/>
                <a:gd name="connsiteY77" fmla="*/ 18351 h 4275461"/>
                <a:gd name="connsiteX78" fmla="*/ 690557 w 3619883"/>
                <a:gd name="connsiteY78" fmla="*/ 25792 h 4275461"/>
                <a:gd name="connsiteX79" fmla="*/ 745123 w 3619883"/>
                <a:gd name="connsiteY79" fmla="*/ 40157 h 4275461"/>
                <a:gd name="connsiteX80" fmla="*/ 789493 w 3619883"/>
                <a:gd name="connsiteY80" fmla="*/ 36327 h 4275461"/>
                <a:gd name="connsiteX81" fmla="*/ 854255 w 3619883"/>
                <a:gd name="connsiteY81" fmla="*/ 68887 h 4275461"/>
                <a:gd name="connsiteX82" fmla="*/ 897520 w 3619883"/>
                <a:gd name="connsiteY82" fmla="*/ 88629 h 4275461"/>
                <a:gd name="connsiteX83" fmla="*/ 940510 w 3619883"/>
                <a:gd name="connsiteY83" fmla="*/ 114265 h 4275461"/>
                <a:gd name="connsiteX84" fmla="*/ 1082712 w 3619883"/>
                <a:gd name="connsiteY84" fmla="*/ 144543 h 4275461"/>
                <a:gd name="connsiteX85" fmla="*/ 1205348 w 3619883"/>
                <a:gd name="connsiteY85" fmla="*/ 120753 h 4275461"/>
                <a:gd name="connsiteX86" fmla="*/ 1271764 w 3619883"/>
                <a:gd name="connsiteY86" fmla="*/ 117956 h 4275461"/>
                <a:gd name="connsiteX87" fmla="*/ 1315583 w 3619883"/>
                <a:gd name="connsiteY87" fmla="*/ 125912 h 4275461"/>
                <a:gd name="connsiteX88" fmla="*/ 1359125 w 3619883"/>
                <a:gd name="connsiteY88" fmla="*/ 139761 h 4275461"/>
                <a:gd name="connsiteX89" fmla="*/ 1391919 w 3619883"/>
                <a:gd name="connsiteY89" fmla="*/ 147202 h 4275461"/>
                <a:gd name="connsiteX90" fmla="*/ 1436563 w 3619883"/>
                <a:gd name="connsiteY90" fmla="*/ 137480 h 4275461"/>
                <a:gd name="connsiteX91" fmla="*/ 1471566 w 3619883"/>
                <a:gd name="connsiteY91" fmla="*/ 97777 h 4275461"/>
                <a:gd name="connsiteX92" fmla="*/ 1505739 w 3619883"/>
                <a:gd name="connsiteY92" fmla="*/ 75753 h 4275461"/>
                <a:gd name="connsiteX93" fmla="*/ 1590891 w 3619883"/>
                <a:gd name="connsiteY93" fmla="*/ 144702 h 4275461"/>
                <a:gd name="connsiteX94" fmla="*/ 1625616 w 3619883"/>
                <a:gd name="connsiteY94" fmla="*/ 110893 h 4275461"/>
                <a:gd name="connsiteX95" fmla="*/ 1658964 w 3619883"/>
                <a:gd name="connsiteY95" fmla="*/ 106547 h 4275461"/>
                <a:gd name="connsiteX96" fmla="*/ 1746598 w 3619883"/>
                <a:gd name="connsiteY96" fmla="*/ 122460 h 4275461"/>
                <a:gd name="connsiteX97" fmla="*/ 1811913 w 3619883"/>
                <a:gd name="connsiteY97" fmla="*/ 143234 h 4275461"/>
                <a:gd name="connsiteX98" fmla="*/ 1856557 w 3619883"/>
                <a:gd name="connsiteY98" fmla="*/ 133511 h 4275461"/>
                <a:gd name="connsiteX99" fmla="*/ 2066003 w 3619883"/>
                <a:gd name="connsiteY99" fmla="*/ 143313 h 4275461"/>
                <a:gd name="connsiteX100" fmla="*/ 2177615 w 3619883"/>
                <a:gd name="connsiteY100" fmla="*/ 119007 h 4275461"/>
                <a:gd name="connsiteX101" fmla="*/ 2255883 w 3619883"/>
                <a:gd name="connsiteY101" fmla="*/ 99047 h 4275461"/>
                <a:gd name="connsiteX102" fmla="*/ 2344622 w 3619883"/>
                <a:gd name="connsiteY102" fmla="*/ 91388 h 4275461"/>
                <a:gd name="connsiteX103" fmla="*/ 2455682 w 3619883"/>
                <a:gd name="connsiteY103" fmla="*/ 78869 h 4275461"/>
                <a:gd name="connsiteX104" fmla="*/ 2632609 w 3619883"/>
                <a:gd name="connsiteY104" fmla="*/ 75338 h 4275461"/>
                <a:gd name="connsiteX105" fmla="*/ 2742291 w 3619883"/>
                <a:gd name="connsiteY105" fmla="*/ 92282 h 4275461"/>
                <a:gd name="connsiteX106" fmla="*/ 2851974 w 3619883"/>
                <a:gd name="connsiteY106" fmla="*/ 109227 h 4275461"/>
                <a:gd name="connsiteX107" fmla="*/ 2907643 w 3619883"/>
                <a:gd name="connsiteY107" fmla="*/ 100020 h 4275461"/>
                <a:gd name="connsiteX108" fmla="*/ 2944022 w 3619883"/>
                <a:gd name="connsiteY108" fmla="*/ 30853 h 4275461"/>
                <a:gd name="connsiteX109" fmla="*/ 3022289 w 3619883"/>
                <a:gd name="connsiteY109" fmla="*/ 10893 h 4275461"/>
                <a:gd name="connsiteX110" fmla="*/ 3054807 w 3619883"/>
                <a:gd name="connsiteY110" fmla="*/ 24226 h 4275461"/>
                <a:gd name="connsiteX111" fmla="*/ 3141892 w 3619883"/>
                <a:gd name="connsiteY111" fmla="*/ 51925 h 4275461"/>
                <a:gd name="connsiteX112" fmla="*/ 3185711 w 3619883"/>
                <a:gd name="connsiteY112" fmla="*/ 59881 h 4275461"/>
                <a:gd name="connsiteX113" fmla="*/ 3219056 w 3619883"/>
                <a:gd name="connsiteY113" fmla="*/ 55536 h 4275461"/>
                <a:gd name="connsiteX114" fmla="*/ 3263425 w 3619883"/>
                <a:gd name="connsiteY114" fmla="*/ 51706 h 4275461"/>
                <a:gd name="connsiteX115" fmla="*/ 3296219 w 3619883"/>
                <a:gd name="connsiteY115" fmla="*/ 59147 h 4275461"/>
                <a:gd name="connsiteX116" fmla="*/ 3319094 w 3619883"/>
                <a:gd name="connsiteY116" fmla="*/ 42500 h 4275461"/>
                <a:gd name="connsiteX117" fmla="*/ 3420511 w 3619883"/>
                <a:gd name="connsiteY117" fmla="*/ 0 h 4275461"/>
                <a:gd name="connsiteX118" fmla="*/ 3453305 w 3619883"/>
                <a:gd name="connsiteY118" fmla="*/ 7440 h 4275461"/>
                <a:gd name="connsiteX119" fmla="*/ 3496571 w 3619883"/>
                <a:gd name="connsiteY119" fmla="*/ 27182 h 4275461"/>
                <a:gd name="connsiteX120" fmla="*/ 3602117 w 3619883"/>
                <a:gd name="connsiteY120" fmla="*/ 132521 h 4275461"/>
                <a:gd name="connsiteX121" fmla="*/ 3619883 w 3619883"/>
                <a:gd name="connsiteY121" fmla="*/ 140049 h 4275461"/>
                <a:gd name="connsiteX122" fmla="*/ 3619883 w 3619883"/>
                <a:gd name="connsiteY12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150155 w 3619883"/>
                <a:gd name="connsiteY10" fmla="*/ 4128157 h 4275461"/>
                <a:gd name="connsiteX11" fmla="*/ 2204852 w 3619883"/>
                <a:gd name="connsiteY11" fmla="*/ 4128157 h 4275461"/>
                <a:gd name="connsiteX12" fmla="*/ 2204852 w 3619883"/>
                <a:gd name="connsiteY12" fmla="*/ 3951392 h 4275461"/>
                <a:gd name="connsiteX13" fmla="*/ 2027068 w 3619883"/>
                <a:gd name="connsiteY13" fmla="*/ 3951392 h 4275461"/>
                <a:gd name="connsiteX14" fmla="*/ 2027068 w 3619883"/>
                <a:gd name="connsiteY14" fmla="*/ 4128157 h 4275461"/>
                <a:gd name="connsiteX15" fmla="*/ 2079759 w 3619883"/>
                <a:gd name="connsiteY15" fmla="*/ 4128157 h 4275461"/>
                <a:gd name="connsiteX16" fmla="*/ 2079759 w 3619883"/>
                <a:gd name="connsiteY16" fmla="*/ 4275461 h 4275461"/>
                <a:gd name="connsiteX17" fmla="*/ 1824703 w 3619883"/>
                <a:gd name="connsiteY17" fmla="*/ 4275461 h 4275461"/>
                <a:gd name="connsiteX18" fmla="*/ 1834468 w 3619883"/>
                <a:gd name="connsiteY18" fmla="*/ 4128157 h 4275461"/>
                <a:gd name="connsiteX19" fmla="*/ 1893894 w 3619883"/>
                <a:gd name="connsiteY19" fmla="*/ 4128157 h 4275461"/>
                <a:gd name="connsiteX20" fmla="*/ 1893894 w 3619883"/>
                <a:gd name="connsiteY20" fmla="*/ 3951392 h 4275461"/>
                <a:gd name="connsiteX21" fmla="*/ 1716110 w 3619883"/>
                <a:gd name="connsiteY21" fmla="*/ 3951392 h 4275461"/>
                <a:gd name="connsiteX22" fmla="*/ 1716110 w 3619883"/>
                <a:gd name="connsiteY22" fmla="*/ 4006431 h 4275461"/>
                <a:gd name="connsiteX23" fmla="*/ 1703447 w 3619883"/>
                <a:gd name="connsiteY23" fmla="*/ 4007960 h 4275461"/>
                <a:gd name="connsiteX24" fmla="*/ 1716110 w 3619883"/>
                <a:gd name="connsiteY24" fmla="*/ 4044284 h 4275461"/>
                <a:gd name="connsiteX25" fmla="*/ 1716110 w 3619883"/>
                <a:gd name="connsiteY25" fmla="*/ 4128157 h 4275461"/>
                <a:gd name="connsiteX26" fmla="*/ 1745346 w 3619883"/>
                <a:gd name="connsiteY26" fmla="*/ 4128157 h 4275461"/>
                <a:gd name="connsiteX27" fmla="*/ 1796694 w 3619883"/>
                <a:gd name="connsiteY27" fmla="*/ 4275461 h 4275461"/>
                <a:gd name="connsiteX28" fmla="*/ 1558844 w 3619883"/>
                <a:gd name="connsiteY28" fmla="*/ 4275461 h 4275461"/>
                <a:gd name="connsiteX29" fmla="*/ 1517252 w 3619883"/>
                <a:gd name="connsiteY29" fmla="*/ 4128157 h 4275461"/>
                <a:gd name="connsiteX30" fmla="*/ 1582936 w 3619883"/>
                <a:gd name="connsiteY30" fmla="*/ 4128157 h 4275461"/>
                <a:gd name="connsiteX31" fmla="*/ 1582936 w 3619883"/>
                <a:gd name="connsiteY31" fmla="*/ 3951392 h 4275461"/>
                <a:gd name="connsiteX32" fmla="*/ 1405151 w 3619883"/>
                <a:gd name="connsiteY32" fmla="*/ 3951392 h 4275461"/>
                <a:gd name="connsiteX33" fmla="*/ 1405151 w 3619883"/>
                <a:gd name="connsiteY33" fmla="*/ 4128157 h 4275461"/>
                <a:gd name="connsiteX34" fmla="*/ 1468988 w 3619883"/>
                <a:gd name="connsiteY34" fmla="*/ 4128157 h 4275461"/>
                <a:gd name="connsiteX35" fmla="*/ 1427396 w 3619883"/>
                <a:gd name="connsiteY35" fmla="*/ 4275461 h 4275461"/>
                <a:gd name="connsiteX36" fmla="*/ 1210751 w 3619883"/>
                <a:gd name="connsiteY36" fmla="*/ 4275461 h 4275461"/>
                <a:gd name="connsiteX37" fmla="*/ 1210751 w 3619883"/>
                <a:gd name="connsiteY37" fmla="*/ 4128157 h 4275461"/>
                <a:gd name="connsiteX38" fmla="*/ 1271978 w 3619883"/>
                <a:gd name="connsiteY38" fmla="*/ 4128157 h 4275461"/>
                <a:gd name="connsiteX39" fmla="*/ 1271978 w 3619883"/>
                <a:gd name="connsiteY39" fmla="*/ 3951392 h 4275461"/>
                <a:gd name="connsiteX40" fmla="*/ 1094193 w 3619883"/>
                <a:gd name="connsiteY40" fmla="*/ 3951392 h 4275461"/>
                <a:gd name="connsiteX41" fmla="*/ 1094193 w 3619883"/>
                <a:gd name="connsiteY41" fmla="*/ 4128157 h 4275461"/>
                <a:gd name="connsiteX42" fmla="*/ 1140354 w 3619883"/>
                <a:gd name="connsiteY42" fmla="*/ 4128157 h 4275461"/>
                <a:gd name="connsiteX43" fmla="*/ 1140354 w 3619883"/>
                <a:gd name="connsiteY43" fmla="*/ 4275461 h 4275461"/>
                <a:gd name="connsiteX44" fmla="*/ 953807 w 3619883"/>
                <a:gd name="connsiteY44" fmla="*/ 4275461 h 4275461"/>
                <a:gd name="connsiteX45" fmla="*/ 912215 w 3619883"/>
                <a:gd name="connsiteY45" fmla="*/ 4128157 h 4275461"/>
                <a:gd name="connsiteX46" fmla="*/ 961020 w 3619883"/>
                <a:gd name="connsiteY46" fmla="*/ 4128157 h 4275461"/>
                <a:gd name="connsiteX47" fmla="*/ 961020 w 3619883"/>
                <a:gd name="connsiteY47" fmla="*/ 3951392 h 4275461"/>
                <a:gd name="connsiteX48" fmla="*/ 783235 w 3619883"/>
                <a:gd name="connsiteY48" fmla="*/ 3951392 h 4275461"/>
                <a:gd name="connsiteX49" fmla="*/ 783235 w 3619883"/>
                <a:gd name="connsiteY49" fmla="*/ 4128157 h 4275461"/>
                <a:gd name="connsiteX50" fmla="*/ 871024 w 3619883"/>
                <a:gd name="connsiteY50" fmla="*/ 4128157 h 4275461"/>
                <a:gd name="connsiteX51" fmla="*/ 829432 w 3619883"/>
                <a:gd name="connsiteY51" fmla="*/ 4275461 h 4275461"/>
                <a:gd name="connsiteX52" fmla="*/ 611484 w 3619883"/>
                <a:gd name="connsiteY52" fmla="*/ 4275461 h 4275461"/>
                <a:gd name="connsiteX53" fmla="*/ 621247 w 3619883"/>
                <a:gd name="connsiteY53" fmla="*/ 4128157 h 4275461"/>
                <a:gd name="connsiteX54" fmla="*/ 650062 w 3619883"/>
                <a:gd name="connsiteY54" fmla="*/ 4128157 h 4275461"/>
                <a:gd name="connsiteX55" fmla="*/ 650062 w 3619883"/>
                <a:gd name="connsiteY55" fmla="*/ 3951392 h 4275461"/>
                <a:gd name="connsiteX56" fmla="*/ 472277 w 3619883"/>
                <a:gd name="connsiteY56" fmla="*/ 3951392 h 4275461"/>
                <a:gd name="connsiteX57" fmla="*/ 472277 w 3619883"/>
                <a:gd name="connsiteY57" fmla="*/ 4128157 h 4275461"/>
                <a:gd name="connsiteX58" fmla="*/ 522650 w 3619883"/>
                <a:gd name="connsiteY58" fmla="*/ 4128157 h 4275461"/>
                <a:gd name="connsiteX59" fmla="*/ 573998 w 3619883"/>
                <a:gd name="connsiteY59" fmla="*/ 4275461 h 4275461"/>
                <a:gd name="connsiteX60" fmla="*/ 336164 w 3619883"/>
                <a:gd name="connsiteY60" fmla="*/ 4275461 h 4275461"/>
                <a:gd name="connsiteX61" fmla="*/ 294572 w 3619883"/>
                <a:gd name="connsiteY61" fmla="*/ 4128157 h 4275461"/>
                <a:gd name="connsiteX62" fmla="*/ 339106 w 3619883"/>
                <a:gd name="connsiteY62" fmla="*/ 4128157 h 4275461"/>
                <a:gd name="connsiteX63" fmla="*/ 339106 w 3619883"/>
                <a:gd name="connsiteY63" fmla="*/ 3951392 h 4275461"/>
                <a:gd name="connsiteX64" fmla="*/ 161321 w 3619883"/>
                <a:gd name="connsiteY64" fmla="*/ 3951392 h 4275461"/>
                <a:gd name="connsiteX65" fmla="*/ 161321 w 3619883"/>
                <a:gd name="connsiteY65" fmla="*/ 4128157 h 4275461"/>
                <a:gd name="connsiteX66" fmla="*/ 230914 w 3619883"/>
                <a:gd name="connsiteY66" fmla="*/ 4128157 h 4275461"/>
                <a:gd name="connsiteX67" fmla="*/ 189322 w 3619883"/>
                <a:gd name="connsiteY67" fmla="*/ 4275461 h 4275461"/>
                <a:gd name="connsiteX68" fmla="*/ 0 w 3619883"/>
                <a:gd name="connsiteY68" fmla="*/ 4275461 h 4275461"/>
                <a:gd name="connsiteX69" fmla="*/ 0 w 3619883"/>
                <a:gd name="connsiteY69" fmla="*/ 42229 h 4275461"/>
                <a:gd name="connsiteX70" fmla="*/ 42464 w 3619883"/>
                <a:gd name="connsiteY70" fmla="*/ 40518 h 4275461"/>
                <a:gd name="connsiteX71" fmla="*/ 137733 w 3619883"/>
                <a:gd name="connsiteY71" fmla="*/ 35355 h 4275461"/>
                <a:gd name="connsiteX72" fmla="*/ 270565 w 3619883"/>
                <a:gd name="connsiteY72" fmla="*/ 29759 h 4275461"/>
                <a:gd name="connsiteX73" fmla="*/ 479734 w 3619883"/>
                <a:gd name="connsiteY73" fmla="*/ 45455 h 4275461"/>
                <a:gd name="connsiteX74" fmla="*/ 524103 w 3619883"/>
                <a:gd name="connsiteY74" fmla="*/ 41625 h 4275461"/>
                <a:gd name="connsiteX75" fmla="*/ 624416 w 3619883"/>
                <a:gd name="connsiteY75" fmla="*/ 22696 h 4275461"/>
                <a:gd name="connsiteX76" fmla="*/ 657762 w 3619883"/>
                <a:gd name="connsiteY76" fmla="*/ 18351 h 4275461"/>
                <a:gd name="connsiteX77" fmla="*/ 690557 w 3619883"/>
                <a:gd name="connsiteY77" fmla="*/ 25792 h 4275461"/>
                <a:gd name="connsiteX78" fmla="*/ 745123 w 3619883"/>
                <a:gd name="connsiteY78" fmla="*/ 40157 h 4275461"/>
                <a:gd name="connsiteX79" fmla="*/ 789493 w 3619883"/>
                <a:gd name="connsiteY79" fmla="*/ 36327 h 4275461"/>
                <a:gd name="connsiteX80" fmla="*/ 854255 w 3619883"/>
                <a:gd name="connsiteY80" fmla="*/ 68887 h 4275461"/>
                <a:gd name="connsiteX81" fmla="*/ 897520 w 3619883"/>
                <a:gd name="connsiteY81" fmla="*/ 88629 h 4275461"/>
                <a:gd name="connsiteX82" fmla="*/ 940510 w 3619883"/>
                <a:gd name="connsiteY82" fmla="*/ 114265 h 4275461"/>
                <a:gd name="connsiteX83" fmla="*/ 1082712 w 3619883"/>
                <a:gd name="connsiteY83" fmla="*/ 144543 h 4275461"/>
                <a:gd name="connsiteX84" fmla="*/ 1205348 w 3619883"/>
                <a:gd name="connsiteY84" fmla="*/ 120753 h 4275461"/>
                <a:gd name="connsiteX85" fmla="*/ 1271764 w 3619883"/>
                <a:gd name="connsiteY85" fmla="*/ 117956 h 4275461"/>
                <a:gd name="connsiteX86" fmla="*/ 1315583 w 3619883"/>
                <a:gd name="connsiteY86" fmla="*/ 125912 h 4275461"/>
                <a:gd name="connsiteX87" fmla="*/ 1359125 w 3619883"/>
                <a:gd name="connsiteY87" fmla="*/ 139761 h 4275461"/>
                <a:gd name="connsiteX88" fmla="*/ 1391919 w 3619883"/>
                <a:gd name="connsiteY88" fmla="*/ 147202 h 4275461"/>
                <a:gd name="connsiteX89" fmla="*/ 1436563 w 3619883"/>
                <a:gd name="connsiteY89" fmla="*/ 137480 h 4275461"/>
                <a:gd name="connsiteX90" fmla="*/ 1471566 w 3619883"/>
                <a:gd name="connsiteY90" fmla="*/ 97777 h 4275461"/>
                <a:gd name="connsiteX91" fmla="*/ 1505739 w 3619883"/>
                <a:gd name="connsiteY91" fmla="*/ 75753 h 4275461"/>
                <a:gd name="connsiteX92" fmla="*/ 1590891 w 3619883"/>
                <a:gd name="connsiteY92" fmla="*/ 144702 h 4275461"/>
                <a:gd name="connsiteX93" fmla="*/ 1625616 w 3619883"/>
                <a:gd name="connsiteY93" fmla="*/ 110893 h 4275461"/>
                <a:gd name="connsiteX94" fmla="*/ 1658964 w 3619883"/>
                <a:gd name="connsiteY94" fmla="*/ 106547 h 4275461"/>
                <a:gd name="connsiteX95" fmla="*/ 1746598 w 3619883"/>
                <a:gd name="connsiteY95" fmla="*/ 122460 h 4275461"/>
                <a:gd name="connsiteX96" fmla="*/ 1811913 w 3619883"/>
                <a:gd name="connsiteY96" fmla="*/ 143234 h 4275461"/>
                <a:gd name="connsiteX97" fmla="*/ 1856557 w 3619883"/>
                <a:gd name="connsiteY97" fmla="*/ 133511 h 4275461"/>
                <a:gd name="connsiteX98" fmla="*/ 2066003 w 3619883"/>
                <a:gd name="connsiteY98" fmla="*/ 143313 h 4275461"/>
                <a:gd name="connsiteX99" fmla="*/ 2177615 w 3619883"/>
                <a:gd name="connsiteY99" fmla="*/ 119007 h 4275461"/>
                <a:gd name="connsiteX100" fmla="*/ 2255883 w 3619883"/>
                <a:gd name="connsiteY100" fmla="*/ 99047 h 4275461"/>
                <a:gd name="connsiteX101" fmla="*/ 2344622 w 3619883"/>
                <a:gd name="connsiteY101" fmla="*/ 91388 h 4275461"/>
                <a:gd name="connsiteX102" fmla="*/ 2455682 w 3619883"/>
                <a:gd name="connsiteY102" fmla="*/ 78869 h 4275461"/>
                <a:gd name="connsiteX103" fmla="*/ 2632609 w 3619883"/>
                <a:gd name="connsiteY103" fmla="*/ 75338 h 4275461"/>
                <a:gd name="connsiteX104" fmla="*/ 2742291 w 3619883"/>
                <a:gd name="connsiteY104" fmla="*/ 92282 h 4275461"/>
                <a:gd name="connsiteX105" fmla="*/ 2851974 w 3619883"/>
                <a:gd name="connsiteY105" fmla="*/ 109227 h 4275461"/>
                <a:gd name="connsiteX106" fmla="*/ 2907643 w 3619883"/>
                <a:gd name="connsiteY106" fmla="*/ 100020 h 4275461"/>
                <a:gd name="connsiteX107" fmla="*/ 2944022 w 3619883"/>
                <a:gd name="connsiteY107" fmla="*/ 30853 h 4275461"/>
                <a:gd name="connsiteX108" fmla="*/ 3022289 w 3619883"/>
                <a:gd name="connsiteY108" fmla="*/ 10893 h 4275461"/>
                <a:gd name="connsiteX109" fmla="*/ 3054807 w 3619883"/>
                <a:gd name="connsiteY109" fmla="*/ 24226 h 4275461"/>
                <a:gd name="connsiteX110" fmla="*/ 3141892 w 3619883"/>
                <a:gd name="connsiteY110" fmla="*/ 51925 h 4275461"/>
                <a:gd name="connsiteX111" fmla="*/ 3185711 w 3619883"/>
                <a:gd name="connsiteY111" fmla="*/ 59881 h 4275461"/>
                <a:gd name="connsiteX112" fmla="*/ 3219056 w 3619883"/>
                <a:gd name="connsiteY112" fmla="*/ 55536 h 4275461"/>
                <a:gd name="connsiteX113" fmla="*/ 3263425 w 3619883"/>
                <a:gd name="connsiteY113" fmla="*/ 51706 h 4275461"/>
                <a:gd name="connsiteX114" fmla="*/ 3296219 w 3619883"/>
                <a:gd name="connsiteY114" fmla="*/ 59147 h 4275461"/>
                <a:gd name="connsiteX115" fmla="*/ 3319094 w 3619883"/>
                <a:gd name="connsiteY115" fmla="*/ 42500 h 4275461"/>
                <a:gd name="connsiteX116" fmla="*/ 3420511 w 3619883"/>
                <a:gd name="connsiteY116" fmla="*/ 0 h 4275461"/>
                <a:gd name="connsiteX117" fmla="*/ 3453305 w 3619883"/>
                <a:gd name="connsiteY117" fmla="*/ 7440 h 4275461"/>
                <a:gd name="connsiteX118" fmla="*/ 3496571 w 3619883"/>
                <a:gd name="connsiteY118" fmla="*/ 27182 h 4275461"/>
                <a:gd name="connsiteX119" fmla="*/ 3602117 w 3619883"/>
                <a:gd name="connsiteY119" fmla="*/ 132521 h 4275461"/>
                <a:gd name="connsiteX120" fmla="*/ 3619883 w 3619883"/>
                <a:gd name="connsiteY120" fmla="*/ 140049 h 4275461"/>
                <a:gd name="connsiteX121" fmla="*/ 3619883 w 3619883"/>
                <a:gd name="connsiteY12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150155 w 3619883"/>
                <a:gd name="connsiteY10" fmla="*/ 4128157 h 4275461"/>
                <a:gd name="connsiteX11" fmla="*/ 2204852 w 3619883"/>
                <a:gd name="connsiteY11" fmla="*/ 3951392 h 4275461"/>
                <a:gd name="connsiteX12" fmla="*/ 2027068 w 3619883"/>
                <a:gd name="connsiteY12" fmla="*/ 3951392 h 4275461"/>
                <a:gd name="connsiteX13" fmla="*/ 2027068 w 3619883"/>
                <a:gd name="connsiteY13" fmla="*/ 4128157 h 4275461"/>
                <a:gd name="connsiteX14" fmla="*/ 2079759 w 3619883"/>
                <a:gd name="connsiteY14" fmla="*/ 4128157 h 4275461"/>
                <a:gd name="connsiteX15" fmla="*/ 2079759 w 3619883"/>
                <a:gd name="connsiteY15" fmla="*/ 4275461 h 4275461"/>
                <a:gd name="connsiteX16" fmla="*/ 1824703 w 3619883"/>
                <a:gd name="connsiteY16" fmla="*/ 4275461 h 4275461"/>
                <a:gd name="connsiteX17" fmla="*/ 1834468 w 3619883"/>
                <a:gd name="connsiteY17" fmla="*/ 4128157 h 4275461"/>
                <a:gd name="connsiteX18" fmla="*/ 1893894 w 3619883"/>
                <a:gd name="connsiteY18" fmla="*/ 4128157 h 4275461"/>
                <a:gd name="connsiteX19" fmla="*/ 1893894 w 3619883"/>
                <a:gd name="connsiteY19" fmla="*/ 3951392 h 4275461"/>
                <a:gd name="connsiteX20" fmla="*/ 1716110 w 3619883"/>
                <a:gd name="connsiteY20" fmla="*/ 3951392 h 4275461"/>
                <a:gd name="connsiteX21" fmla="*/ 1716110 w 3619883"/>
                <a:gd name="connsiteY21" fmla="*/ 4006431 h 4275461"/>
                <a:gd name="connsiteX22" fmla="*/ 1703447 w 3619883"/>
                <a:gd name="connsiteY22" fmla="*/ 4007960 h 4275461"/>
                <a:gd name="connsiteX23" fmla="*/ 1716110 w 3619883"/>
                <a:gd name="connsiteY23" fmla="*/ 4044284 h 4275461"/>
                <a:gd name="connsiteX24" fmla="*/ 1716110 w 3619883"/>
                <a:gd name="connsiteY24" fmla="*/ 4128157 h 4275461"/>
                <a:gd name="connsiteX25" fmla="*/ 1745346 w 3619883"/>
                <a:gd name="connsiteY25" fmla="*/ 4128157 h 4275461"/>
                <a:gd name="connsiteX26" fmla="*/ 1796694 w 3619883"/>
                <a:gd name="connsiteY26" fmla="*/ 4275461 h 4275461"/>
                <a:gd name="connsiteX27" fmla="*/ 1558844 w 3619883"/>
                <a:gd name="connsiteY27" fmla="*/ 4275461 h 4275461"/>
                <a:gd name="connsiteX28" fmla="*/ 1517252 w 3619883"/>
                <a:gd name="connsiteY28" fmla="*/ 4128157 h 4275461"/>
                <a:gd name="connsiteX29" fmla="*/ 1582936 w 3619883"/>
                <a:gd name="connsiteY29" fmla="*/ 4128157 h 4275461"/>
                <a:gd name="connsiteX30" fmla="*/ 1582936 w 3619883"/>
                <a:gd name="connsiteY30" fmla="*/ 3951392 h 4275461"/>
                <a:gd name="connsiteX31" fmla="*/ 1405151 w 3619883"/>
                <a:gd name="connsiteY31" fmla="*/ 3951392 h 4275461"/>
                <a:gd name="connsiteX32" fmla="*/ 1405151 w 3619883"/>
                <a:gd name="connsiteY32" fmla="*/ 4128157 h 4275461"/>
                <a:gd name="connsiteX33" fmla="*/ 1468988 w 3619883"/>
                <a:gd name="connsiteY33" fmla="*/ 4128157 h 4275461"/>
                <a:gd name="connsiteX34" fmla="*/ 1427396 w 3619883"/>
                <a:gd name="connsiteY34" fmla="*/ 4275461 h 4275461"/>
                <a:gd name="connsiteX35" fmla="*/ 1210751 w 3619883"/>
                <a:gd name="connsiteY35" fmla="*/ 4275461 h 4275461"/>
                <a:gd name="connsiteX36" fmla="*/ 1210751 w 3619883"/>
                <a:gd name="connsiteY36" fmla="*/ 4128157 h 4275461"/>
                <a:gd name="connsiteX37" fmla="*/ 1271978 w 3619883"/>
                <a:gd name="connsiteY37" fmla="*/ 4128157 h 4275461"/>
                <a:gd name="connsiteX38" fmla="*/ 1271978 w 3619883"/>
                <a:gd name="connsiteY38" fmla="*/ 3951392 h 4275461"/>
                <a:gd name="connsiteX39" fmla="*/ 1094193 w 3619883"/>
                <a:gd name="connsiteY39" fmla="*/ 3951392 h 4275461"/>
                <a:gd name="connsiteX40" fmla="*/ 1094193 w 3619883"/>
                <a:gd name="connsiteY40" fmla="*/ 4128157 h 4275461"/>
                <a:gd name="connsiteX41" fmla="*/ 1140354 w 3619883"/>
                <a:gd name="connsiteY41" fmla="*/ 4128157 h 4275461"/>
                <a:gd name="connsiteX42" fmla="*/ 1140354 w 3619883"/>
                <a:gd name="connsiteY42" fmla="*/ 4275461 h 4275461"/>
                <a:gd name="connsiteX43" fmla="*/ 953807 w 3619883"/>
                <a:gd name="connsiteY43" fmla="*/ 4275461 h 4275461"/>
                <a:gd name="connsiteX44" fmla="*/ 912215 w 3619883"/>
                <a:gd name="connsiteY44" fmla="*/ 4128157 h 4275461"/>
                <a:gd name="connsiteX45" fmla="*/ 961020 w 3619883"/>
                <a:gd name="connsiteY45" fmla="*/ 4128157 h 4275461"/>
                <a:gd name="connsiteX46" fmla="*/ 961020 w 3619883"/>
                <a:gd name="connsiteY46" fmla="*/ 3951392 h 4275461"/>
                <a:gd name="connsiteX47" fmla="*/ 783235 w 3619883"/>
                <a:gd name="connsiteY47" fmla="*/ 3951392 h 4275461"/>
                <a:gd name="connsiteX48" fmla="*/ 783235 w 3619883"/>
                <a:gd name="connsiteY48" fmla="*/ 4128157 h 4275461"/>
                <a:gd name="connsiteX49" fmla="*/ 871024 w 3619883"/>
                <a:gd name="connsiteY49" fmla="*/ 4128157 h 4275461"/>
                <a:gd name="connsiteX50" fmla="*/ 829432 w 3619883"/>
                <a:gd name="connsiteY50" fmla="*/ 4275461 h 4275461"/>
                <a:gd name="connsiteX51" fmla="*/ 611484 w 3619883"/>
                <a:gd name="connsiteY51" fmla="*/ 4275461 h 4275461"/>
                <a:gd name="connsiteX52" fmla="*/ 621247 w 3619883"/>
                <a:gd name="connsiteY52" fmla="*/ 4128157 h 4275461"/>
                <a:gd name="connsiteX53" fmla="*/ 650062 w 3619883"/>
                <a:gd name="connsiteY53" fmla="*/ 4128157 h 4275461"/>
                <a:gd name="connsiteX54" fmla="*/ 650062 w 3619883"/>
                <a:gd name="connsiteY54" fmla="*/ 3951392 h 4275461"/>
                <a:gd name="connsiteX55" fmla="*/ 472277 w 3619883"/>
                <a:gd name="connsiteY55" fmla="*/ 3951392 h 4275461"/>
                <a:gd name="connsiteX56" fmla="*/ 472277 w 3619883"/>
                <a:gd name="connsiteY56" fmla="*/ 4128157 h 4275461"/>
                <a:gd name="connsiteX57" fmla="*/ 522650 w 3619883"/>
                <a:gd name="connsiteY57" fmla="*/ 4128157 h 4275461"/>
                <a:gd name="connsiteX58" fmla="*/ 573998 w 3619883"/>
                <a:gd name="connsiteY58" fmla="*/ 4275461 h 4275461"/>
                <a:gd name="connsiteX59" fmla="*/ 336164 w 3619883"/>
                <a:gd name="connsiteY59" fmla="*/ 4275461 h 4275461"/>
                <a:gd name="connsiteX60" fmla="*/ 294572 w 3619883"/>
                <a:gd name="connsiteY60" fmla="*/ 4128157 h 4275461"/>
                <a:gd name="connsiteX61" fmla="*/ 339106 w 3619883"/>
                <a:gd name="connsiteY61" fmla="*/ 4128157 h 4275461"/>
                <a:gd name="connsiteX62" fmla="*/ 339106 w 3619883"/>
                <a:gd name="connsiteY62" fmla="*/ 3951392 h 4275461"/>
                <a:gd name="connsiteX63" fmla="*/ 161321 w 3619883"/>
                <a:gd name="connsiteY63" fmla="*/ 3951392 h 4275461"/>
                <a:gd name="connsiteX64" fmla="*/ 161321 w 3619883"/>
                <a:gd name="connsiteY64" fmla="*/ 4128157 h 4275461"/>
                <a:gd name="connsiteX65" fmla="*/ 230914 w 3619883"/>
                <a:gd name="connsiteY65" fmla="*/ 4128157 h 4275461"/>
                <a:gd name="connsiteX66" fmla="*/ 189322 w 3619883"/>
                <a:gd name="connsiteY66" fmla="*/ 4275461 h 4275461"/>
                <a:gd name="connsiteX67" fmla="*/ 0 w 3619883"/>
                <a:gd name="connsiteY67" fmla="*/ 4275461 h 4275461"/>
                <a:gd name="connsiteX68" fmla="*/ 0 w 3619883"/>
                <a:gd name="connsiteY68" fmla="*/ 42229 h 4275461"/>
                <a:gd name="connsiteX69" fmla="*/ 42464 w 3619883"/>
                <a:gd name="connsiteY69" fmla="*/ 40518 h 4275461"/>
                <a:gd name="connsiteX70" fmla="*/ 137733 w 3619883"/>
                <a:gd name="connsiteY70" fmla="*/ 35355 h 4275461"/>
                <a:gd name="connsiteX71" fmla="*/ 270565 w 3619883"/>
                <a:gd name="connsiteY71" fmla="*/ 29759 h 4275461"/>
                <a:gd name="connsiteX72" fmla="*/ 479734 w 3619883"/>
                <a:gd name="connsiteY72" fmla="*/ 45455 h 4275461"/>
                <a:gd name="connsiteX73" fmla="*/ 524103 w 3619883"/>
                <a:gd name="connsiteY73" fmla="*/ 41625 h 4275461"/>
                <a:gd name="connsiteX74" fmla="*/ 624416 w 3619883"/>
                <a:gd name="connsiteY74" fmla="*/ 22696 h 4275461"/>
                <a:gd name="connsiteX75" fmla="*/ 657762 w 3619883"/>
                <a:gd name="connsiteY75" fmla="*/ 18351 h 4275461"/>
                <a:gd name="connsiteX76" fmla="*/ 690557 w 3619883"/>
                <a:gd name="connsiteY76" fmla="*/ 25792 h 4275461"/>
                <a:gd name="connsiteX77" fmla="*/ 745123 w 3619883"/>
                <a:gd name="connsiteY77" fmla="*/ 40157 h 4275461"/>
                <a:gd name="connsiteX78" fmla="*/ 789493 w 3619883"/>
                <a:gd name="connsiteY78" fmla="*/ 36327 h 4275461"/>
                <a:gd name="connsiteX79" fmla="*/ 854255 w 3619883"/>
                <a:gd name="connsiteY79" fmla="*/ 68887 h 4275461"/>
                <a:gd name="connsiteX80" fmla="*/ 897520 w 3619883"/>
                <a:gd name="connsiteY80" fmla="*/ 88629 h 4275461"/>
                <a:gd name="connsiteX81" fmla="*/ 940510 w 3619883"/>
                <a:gd name="connsiteY81" fmla="*/ 114265 h 4275461"/>
                <a:gd name="connsiteX82" fmla="*/ 1082712 w 3619883"/>
                <a:gd name="connsiteY82" fmla="*/ 144543 h 4275461"/>
                <a:gd name="connsiteX83" fmla="*/ 1205348 w 3619883"/>
                <a:gd name="connsiteY83" fmla="*/ 120753 h 4275461"/>
                <a:gd name="connsiteX84" fmla="*/ 1271764 w 3619883"/>
                <a:gd name="connsiteY84" fmla="*/ 117956 h 4275461"/>
                <a:gd name="connsiteX85" fmla="*/ 1315583 w 3619883"/>
                <a:gd name="connsiteY85" fmla="*/ 125912 h 4275461"/>
                <a:gd name="connsiteX86" fmla="*/ 1359125 w 3619883"/>
                <a:gd name="connsiteY86" fmla="*/ 139761 h 4275461"/>
                <a:gd name="connsiteX87" fmla="*/ 1391919 w 3619883"/>
                <a:gd name="connsiteY87" fmla="*/ 147202 h 4275461"/>
                <a:gd name="connsiteX88" fmla="*/ 1436563 w 3619883"/>
                <a:gd name="connsiteY88" fmla="*/ 137480 h 4275461"/>
                <a:gd name="connsiteX89" fmla="*/ 1471566 w 3619883"/>
                <a:gd name="connsiteY89" fmla="*/ 97777 h 4275461"/>
                <a:gd name="connsiteX90" fmla="*/ 1505739 w 3619883"/>
                <a:gd name="connsiteY90" fmla="*/ 75753 h 4275461"/>
                <a:gd name="connsiteX91" fmla="*/ 1590891 w 3619883"/>
                <a:gd name="connsiteY91" fmla="*/ 144702 h 4275461"/>
                <a:gd name="connsiteX92" fmla="*/ 1625616 w 3619883"/>
                <a:gd name="connsiteY92" fmla="*/ 110893 h 4275461"/>
                <a:gd name="connsiteX93" fmla="*/ 1658964 w 3619883"/>
                <a:gd name="connsiteY93" fmla="*/ 106547 h 4275461"/>
                <a:gd name="connsiteX94" fmla="*/ 1746598 w 3619883"/>
                <a:gd name="connsiteY94" fmla="*/ 122460 h 4275461"/>
                <a:gd name="connsiteX95" fmla="*/ 1811913 w 3619883"/>
                <a:gd name="connsiteY95" fmla="*/ 143234 h 4275461"/>
                <a:gd name="connsiteX96" fmla="*/ 1856557 w 3619883"/>
                <a:gd name="connsiteY96" fmla="*/ 133511 h 4275461"/>
                <a:gd name="connsiteX97" fmla="*/ 2066003 w 3619883"/>
                <a:gd name="connsiteY97" fmla="*/ 143313 h 4275461"/>
                <a:gd name="connsiteX98" fmla="*/ 2177615 w 3619883"/>
                <a:gd name="connsiteY98" fmla="*/ 119007 h 4275461"/>
                <a:gd name="connsiteX99" fmla="*/ 2255883 w 3619883"/>
                <a:gd name="connsiteY99" fmla="*/ 99047 h 4275461"/>
                <a:gd name="connsiteX100" fmla="*/ 2344622 w 3619883"/>
                <a:gd name="connsiteY100" fmla="*/ 91388 h 4275461"/>
                <a:gd name="connsiteX101" fmla="*/ 2455682 w 3619883"/>
                <a:gd name="connsiteY101" fmla="*/ 78869 h 4275461"/>
                <a:gd name="connsiteX102" fmla="*/ 2632609 w 3619883"/>
                <a:gd name="connsiteY102" fmla="*/ 75338 h 4275461"/>
                <a:gd name="connsiteX103" fmla="*/ 2742291 w 3619883"/>
                <a:gd name="connsiteY103" fmla="*/ 92282 h 4275461"/>
                <a:gd name="connsiteX104" fmla="*/ 2851974 w 3619883"/>
                <a:gd name="connsiteY104" fmla="*/ 109227 h 4275461"/>
                <a:gd name="connsiteX105" fmla="*/ 2907643 w 3619883"/>
                <a:gd name="connsiteY105" fmla="*/ 100020 h 4275461"/>
                <a:gd name="connsiteX106" fmla="*/ 2944022 w 3619883"/>
                <a:gd name="connsiteY106" fmla="*/ 30853 h 4275461"/>
                <a:gd name="connsiteX107" fmla="*/ 3022289 w 3619883"/>
                <a:gd name="connsiteY107" fmla="*/ 10893 h 4275461"/>
                <a:gd name="connsiteX108" fmla="*/ 3054807 w 3619883"/>
                <a:gd name="connsiteY108" fmla="*/ 24226 h 4275461"/>
                <a:gd name="connsiteX109" fmla="*/ 3141892 w 3619883"/>
                <a:gd name="connsiteY109" fmla="*/ 51925 h 4275461"/>
                <a:gd name="connsiteX110" fmla="*/ 3185711 w 3619883"/>
                <a:gd name="connsiteY110" fmla="*/ 59881 h 4275461"/>
                <a:gd name="connsiteX111" fmla="*/ 3219056 w 3619883"/>
                <a:gd name="connsiteY111" fmla="*/ 55536 h 4275461"/>
                <a:gd name="connsiteX112" fmla="*/ 3263425 w 3619883"/>
                <a:gd name="connsiteY112" fmla="*/ 51706 h 4275461"/>
                <a:gd name="connsiteX113" fmla="*/ 3296219 w 3619883"/>
                <a:gd name="connsiteY113" fmla="*/ 59147 h 4275461"/>
                <a:gd name="connsiteX114" fmla="*/ 3319094 w 3619883"/>
                <a:gd name="connsiteY114" fmla="*/ 42500 h 4275461"/>
                <a:gd name="connsiteX115" fmla="*/ 3420511 w 3619883"/>
                <a:gd name="connsiteY115" fmla="*/ 0 h 4275461"/>
                <a:gd name="connsiteX116" fmla="*/ 3453305 w 3619883"/>
                <a:gd name="connsiteY116" fmla="*/ 7440 h 4275461"/>
                <a:gd name="connsiteX117" fmla="*/ 3496571 w 3619883"/>
                <a:gd name="connsiteY117" fmla="*/ 27182 h 4275461"/>
                <a:gd name="connsiteX118" fmla="*/ 3602117 w 3619883"/>
                <a:gd name="connsiteY118" fmla="*/ 132521 h 4275461"/>
                <a:gd name="connsiteX119" fmla="*/ 3619883 w 3619883"/>
                <a:gd name="connsiteY119" fmla="*/ 140049 h 4275461"/>
                <a:gd name="connsiteX120" fmla="*/ 3619883 w 3619883"/>
                <a:gd name="connsiteY12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204852 w 3619883"/>
                <a:gd name="connsiteY10" fmla="*/ 3951392 h 4275461"/>
                <a:gd name="connsiteX11" fmla="*/ 2027068 w 3619883"/>
                <a:gd name="connsiteY11" fmla="*/ 3951392 h 4275461"/>
                <a:gd name="connsiteX12" fmla="*/ 2027068 w 3619883"/>
                <a:gd name="connsiteY12" fmla="*/ 4128157 h 4275461"/>
                <a:gd name="connsiteX13" fmla="*/ 2079759 w 3619883"/>
                <a:gd name="connsiteY13" fmla="*/ 4128157 h 4275461"/>
                <a:gd name="connsiteX14" fmla="*/ 2079759 w 3619883"/>
                <a:gd name="connsiteY14" fmla="*/ 4275461 h 4275461"/>
                <a:gd name="connsiteX15" fmla="*/ 1824703 w 3619883"/>
                <a:gd name="connsiteY15" fmla="*/ 4275461 h 4275461"/>
                <a:gd name="connsiteX16" fmla="*/ 1834468 w 3619883"/>
                <a:gd name="connsiteY16" fmla="*/ 4128157 h 4275461"/>
                <a:gd name="connsiteX17" fmla="*/ 1893894 w 3619883"/>
                <a:gd name="connsiteY17" fmla="*/ 4128157 h 4275461"/>
                <a:gd name="connsiteX18" fmla="*/ 1893894 w 3619883"/>
                <a:gd name="connsiteY18" fmla="*/ 3951392 h 4275461"/>
                <a:gd name="connsiteX19" fmla="*/ 1716110 w 3619883"/>
                <a:gd name="connsiteY19" fmla="*/ 3951392 h 4275461"/>
                <a:gd name="connsiteX20" fmla="*/ 1716110 w 3619883"/>
                <a:gd name="connsiteY20" fmla="*/ 4006431 h 4275461"/>
                <a:gd name="connsiteX21" fmla="*/ 1703447 w 3619883"/>
                <a:gd name="connsiteY21" fmla="*/ 4007960 h 4275461"/>
                <a:gd name="connsiteX22" fmla="*/ 1716110 w 3619883"/>
                <a:gd name="connsiteY22" fmla="*/ 4044284 h 4275461"/>
                <a:gd name="connsiteX23" fmla="*/ 1716110 w 3619883"/>
                <a:gd name="connsiteY23" fmla="*/ 4128157 h 4275461"/>
                <a:gd name="connsiteX24" fmla="*/ 1745346 w 3619883"/>
                <a:gd name="connsiteY24" fmla="*/ 4128157 h 4275461"/>
                <a:gd name="connsiteX25" fmla="*/ 1796694 w 3619883"/>
                <a:gd name="connsiteY25" fmla="*/ 4275461 h 4275461"/>
                <a:gd name="connsiteX26" fmla="*/ 1558844 w 3619883"/>
                <a:gd name="connsiteY26" fmla="*/ 4275461 h 4275461"/>
                <a:gd name="connsiteX27" fmla="*/ 1517252 w 3619883"/>
                <a:gd name="connsiteY27" fmla="*/ 4128157 h 4275461"/>
                <a:gd name="connsiteX28" fmla="*/ 1582936 w 3619883"/>
                <a:gd name="connsiteY28" fmla="*/ 4128157 h 4275461"/>
                <a:gd name="connsiteX29" fmla="*/ 1582936 w 3619883"/>
                <a:gd name="connsiteY29" fmla="*/ 3951392 h 4275461"/>
                <a:gd name="connsiteX30" fmla="*/ 1405151 w 3619883"/>
                <a:gd name="connsiteY30" fmla="*/ 3951392 h 4275461"/>
                <a:gd name="connsiteX31" fmla="*/ 1405151 w 3619883"/>
                <a:gd name="connsiteY31" fmla="*/ 4128157 h 4275461"/>
                <a:gd name="connsiteX32" fmla="*/ 1468988 w 3619883"/>
                <a:gd name="connsiteY32" fmla="*/ 4128157 h 4275461"/>
                <a:gd name="connsiteX33" fmla="*/ 1427396 w 3619883"/>
                <a:gd name="connsiteY33" fmla="*/ 4275461 h 4275461"/>
                <a:gd name="connsiteX34" fmla="*/ 1210751 w 3619883"/>
                <a:gd name="connsiteY34" fmla="*/ 4275461 h 4275461"/>
                <a:gd name="connsiteX35" fmla="*/ 1210751 w 3619883"/>
                <a:gd name="connsiteY35" fmla="*/ 4128157 h 4275461"/>
                <a:gd name="connsiteX36" fmla="*/ 1271978 w 3619883"/>
                <a:gd name="connsiteY36" fmla="*/ 4128157 h 4275461"/>
                <a:gd name="connsiteX37" fmla="*/ 1271978 w 3619883"/>
                <a:gd name="connsiteY37" fmla="*/ 3951392 h 4275461"/>
                <a:gd name="connsiteX38" fmla="*/ 1094193 w 3619883"/>
                <a:gd name="connsiteY38" fmla="*/ 3951392 h 4275461"/>
                <a:gd name="connsiteX39" fmla="*/ 1094193 w 3619883"/>
                <a:gd name="connsiteY39" fmla="*/ 4128157 h 4275461"/>
                <a:gd name="connsiteX40" fmla="*/ 1140354 w 3619883"/>
                <a:gd name="connsiteY40" fmla="*/ 4128157 h 4275461"/>
                <a:gd name="connsiteX41" fmla="*/ 1140354 w 3619883"/>
                <a:gd name="connsiteY41" fmla="*/ 4275461 h 4275461"/>
                <a:gd name="connsiteX42" fmla="*/ 953807 w 3619883"/>
                <a:gd name="connsiteY42" fmla="*/ 4275461 h 4275461"/>
                <a:gd name="connsiteX43" fmla="*/ 912215 w 3619883"/>
                <a:gd name="connsiteY43" fmla="*/ 4128157 h 4275461"/>
                <a:gd name="connsiteX44" fmla="*/ 961020 w 3619883"/>
                <a:gd name="connsiteY44" fmla="*/ 4128157 h 4275461"/>
                <a:gd name="connsiteX45" fmla="*/ 961020 w 3619883"/>
                <a:gd name="connsiteY45" fmla="*/ 3951392 h 4275461"/>
                <a:gd name="connsiteX46" fmla="*/ 783235 w 3619883"/>
                <a:gd name="connsiteY46" fmla="*/ 3951392 h 4275461"/>
                <a:gd name="connsiteX47" fmla="*/ 783235 w 3619883"/>
                <a:gd name="connsiteY47" fmla="*/ 4128157 h 4275461"/>
                <a:gd name="connsiteX48" fmla="*/ 871024 w 3619883"/>
                <a:gd name="connsiteY48" fmla="*/ 4128157 h 4275461"/>
                <a:gd name="connsiteX49" fmla="*/ 829432 w 3619883"/>
                <a:gd name="connsiteY49" fmla="*/ 4275461 h 4275461"/>
                <a:gd name="connsiteX50" fmla="*/ 611484 w 3619883"/>
                <a:gd name="connsiteY50" fmla="*/ 4275461 h 4275461"/>
                <a:gd name="connsiteX51" fmla="*/ 621247 w 3619883"/>
                <a:gd name="connsiteY51" fmla="*/ 4128157 h 4275461"/>
                <a:gd name="connsiteX52" fmla="*/ 650062 w 3619883"/>
                <a:gd name="connsiteY52" fmla="*/ 4128157 h 4275461"/>
                <a:gd name="connsiteX53" fmla="*/ 650062 w 3619883"/>
                <a:gd name="connsiteY53" fmla="*/ 3951392 h 4275461"/>
                <a:gd name="connsiteX54" fmla="*/ 472277 w 3619883"/>
                <a:gd name="connsiteY54" fmla="*/ 3951392 h 4275461"/>
                <a:gd name="connsiteX55" fmla="*/ 472277 w 3619883"/>
                <a:gd name="connsiteY55" fmla="*/ 4128157 h 4275461"/>
                <a:gd name="connsiteX56" fmla="*/ 522650 w 3619883"/>
                <a:gd name="connsiteY56" fmla="*/ 4128157 h 4275461"/>
                <a:gd name="connsiteX57" fmla="*/ 573998 w 3619883"/>
                <a:gd name="connsiteY57" fmla="*/ 4275461 h 4275461"/>
                <a:gd name="connsiteX58" fmla="*/ 336164 w 3619883"/>
                <a:gd name="connsiteY58" fmla="*/ 4275461 h 4275461"/>
                <a:gd name="connsiteX59" fmla="*/ 294572 w 3619883"/>
                <a:gd name="connsiteY59" fmla="*/ 4128157 h 4275461"/>
                <a:gd name="connsiteX60" fmla="*/ 339106 w 3619883"/>
                <a:gd name="connsiteY60" fmla="*/ 4128157 h 4275461"/>
                <a:gd name="connsiteX61" fmla="*/ 339106 w 3619883"/>
                <a:gd name="connsiteY61" fmla="*/ 3951392 h 4275461"/>
                <a:gd name="connsiteX62" fmla="*/ 161321 w 3619883"/>
                <a:gd name="connsiteY62" fmla="*/ 3951392 h 4275461"/>
                <a:gd name="connsiteX63" fmla="*/ 161321 w 3619883"/>
                <a:gd name="connsiteY63" fmla="*/ 4128157 h 4275461"/>
                <a:gd name="connsiteX64" fmla="*/ 230914 w 3619883"/>
                <a:gd name="connsiteY64" fmla="*/ 4128157 h 4275461"/>
                <a:gd name="connsiteX65" fmla="*/ 189322 w 3619883"/>
                <a:gd name="connsiteY65" fmla="*/ 4275461 h 4275461"/>
                <a:gd name="connsiteX66" fmla="*/ 0 w 3619883"/>
                <a:gd name="connsiteY66" fmla="*/ 4275461 h 4275461"/>
                <a:gd name="connsiteX67" fmla="*/ 0 w 3619883"/>
                <a:gd name="connsiteY67" fmla="*/ 42229 h 4275461"/>
                <a:gd name="connsiteX68" fmla="*/ 42464 w 3619883"/>
                <a:gd name="connsiteY68" fmla="*/ 40518 h 4275461"/>
                <a:gd name="connsiteX69" fmla="*/ 137733 w 3619883"/>
                <a:gd name="connsiteY69" fmla="*/ 35355 h 4275461"/>
                <a:gd name="connsiteX70" fmla="*/ 270565 w 3619883"/>
                <a:gd name="connsiteY70" fmla="*/ 29759 h 4275461"/>
                <a:gd name="connsiteX71" fmla="*/ 479734 w 3619883"/>
                <a:gd name="connsiteY71" fmla="*/ 45455 h 4275461"/>
                <a:gd name="connsiteX72" fmla="*/ 524103 w 3619883"/>
                <a:gd name="connsiteY72" fmla="*/ 41625 h 4275461"/>
                <a:gd name="connsiteX73" fmla="*/ 624416 w 3619883"/>
                <a:gd name="connsiteY73" fmla="*/ 22696 h 4275461"/>
                <a:gd name="connsiteX74" fmla="*/ 657762 w 3619883"/>
                <a:gd name="connsiteY74" fmla="*/ 18351 h 4275461"/>
                <a:gd name="connsiteX75" fmla="*/ 690557 w 3619883"/>
                <a:gd name="connsiteY75" fmla="*/ 25792 h 4275461"/>
                <a:gd name="connsiteX76" fmla="*/ 745123 w 3619883"/>
                <a:gd name="connsiteY76" fmla="*/ 40157 h 4275461"/>
                <a:gd name="connsiteX77" fmla="*/ 789493 w 3619883"/>
                <a:gd name="connsiteY77" fmla="*/ 36327 h 4275461"/>
                <a:gd name="connsiteX78" fmla="*/ 854255 w 3619883"/>
                <a:gd name="connsiteY78" fmla="*/ 68887 h 4275461"/>
                <a:gd name="connsiteX79" fmla="*/ 897520 w 3619883"/>
                <a:gd name="connsiteY79" fmla="*/ 88629 h 4275461"/>
                <a:gd name="connsiteX80" fmla="*/ 940510 w 3619883"/>
                <a:gd name="connsiteY80" fmla="*/ 114265 h 4275461"/>
                <a:gd name="connsiteX81" fmla="*/ 1082712 w 3619883"/>
                <a:gd name="connsiteY81" fmla="*/ 144543 h 4275461"/>
                <a:gd name="connsiteX82" fmla="*/ 1205348 w 3619883"/>
                <a:gd name="connsiteY82" fmla="*/ 120753 h 4275461"/>
                <a:gd name="connsiteX83" fmla="*/ 1271764 w 3619883"/>
                <a:gd name="connsiteY83" fmla="*/ 117956 h 4275461"/>
                <a:gd name="connsiteX84" fmla="*/ 1315583 w 3619883"/>
                <a:gd name="connsiteY84" fmla="*/ 125912 h 4275461"/>
                <a:gd name="connsiteX85" fmla="*/ 1359125 w 3619883"/>
                <a:gd name="connsiteY85" fmla="*/ 139761 h 4275461"/>
                <a:gd name="connsiteX86" fmla="*/ 1391919 w 3619883"/>
                <a:gd name="connsiteY86" fmla="*/ 147202 h 4275461"/>
                <a:gd name="connsiteX87" fmla="*/ 1436563 w 3619883"/>
                <a:gd name="connsiteY87" fmla="*/ 137480 h 4275461"/>
                <a:gd name="connsiteX88" fmla="*/ 1471566 w 3619883"/>
                <a:gd name="connsiteY88" fmla="*/ 97777 h 4275461"/>
                <a:gd name="connsiteX89" fmla="*/ 1505739 w 3619883"/>
                <a:gd name="connsiteY89" fmla="*/ 75753 h 4275461"/>
                <a:gd name="connsiteX90" fmla="*/ 1590891 w 3619883"/>
                <a:gd name="connsiteY90" fmla="*/ 144702 h 4275461"/>
                <a:gd name="connsiteX91" fmla="*/ 1625616 w 3619883"/>
                <a:gd name="connsiteY91" fmla="*/ 110893 h 4275461"/>
                <a:gd name="connsiteX92" fmla="*/ 1658964 w 3619883"/>
                <a:gd name="connsiteY92" fmla="*/ 106547 h 4275461"/>
                <a:gd name="connsiteX93" fmla="*/ 1746598 w 3619883"/>
                <a:gd name="connsiteY93" fmla="*/ 122460 h 4275461"/>
                <a:gd name="connsiteX94" fmla="*/ 1811913 w 3619883"/>
                <a:gd name="connsiteY94" fmla="*/ 143234 h 4275461"/>
                <a:gd name="connsiteX95" fmla="*/ 1856557 w 3619883"/>
                <a:gd name="connsiteY95" fmla="*/ 133511 h 4275461"/>
                <a:gd name="connsiteX96" fmla="*/ 2066003 w 3619883"/>
                <a:gd name="connsiteY96" fmla="*/ 143313 h 4275461"/>
                <a:gd name="connsiteX97" fmla="*/ 2177615 w 3619883"/>
                <a:gd name="connsiteY97" fmla="*/ 119007 h 4275461"/>
                <a:gd name="connsiteX98" fmla="*/ 2255883 w 3619883"/>
                <a:gd name="connsiteY98" fmla="*/ 99047 h 4275461"/>
                <a:gd name="connsiteX99" fmla="*/ 2344622 w 3619883"/>
                <a:gd name="connsiteY99" fmla="*/ 91388 h 4275461"/>
                <a:gd name="connsiteX100" fmla="*/ 2455682 w 3619883"/>
                <a:gd name="connsiteY100" fmla="*/ 78869 h 4275461"/>
                <a:gd name="connsiteX101" fmla="*/ 2632609 w 3619883"/>
                <a:gd name="connsiteY101" fmla="*/ 75338 h 4275461"/>
                <a:gd name="connsiteX102" fmla="*/ 2742291 w 3619883"/>
                <a:gd name="connsiteY102" fmla="*/ 92282 h 4275461"/>
                <a:gd name="connsiteX103" fmla="*/ 2851974 w 3619883"/>
                <a:gd name="connsiteY103" fmla="*/ 109227 h 4275461"/>
                <a:gd name="connsiteX104" fmla="*/ 2907643 w 3619883"/>
                <a:gd name="connsiteY104" fmla="*/ 100020 h 4275461"/>
                <a:gd name="connsiteX105" fmla="*/ 2944022 w 3619883"/>
                <a:gd name="connsiteY105" fmla="*/ 30853 h 4275461"/>
                <a:gd name="connsiteX106" fmla="*/ 3022289 w 3619883"/>
                <a:gd name="connsiteY106" fmla="*/ 10893 h 4275461"/>
                <a:gd name="connsiteX107" fmla="*/ 3054807 w 3619883"/>
                <a:gd name="connsiteY107" fmla="*/ 24226 h 4275461"/>
                <a:gd name="connsiteX108" fmla="*/ 3141892 w 3619883"/>
                <a:gd name="connsiteY108" fmla="*/ 51925 h 4275461"/>
                <a:gd name="connsiteX109" fmla="*/ 3185711 w 3619883"/>
                <a:gd name="connsiteY109" fmla="*/ 59881 h 4275461"/>
                <a:gd name="connsiteX110" fmla="*/ 3219056 w 3619883"/>
                <a:gd name="connsiteY110" fmla="*/ 55536 h 4275461"/>
                <a:gd name="connsiteX111" fmla="*/ 3263425 w 3619883"/>
                <a:gd name="connsiteY111" fmla="*/ 51706 h 4275461"/>
                <a:gd name="connsiteX112" fmla="*/ 3296219 w 3619883"/>
                <a:gd name="connsiteY112" fmla="*/ 59147 h 4275461"/>
                <a:gd name="connsiteX113" fmla="*/ 3319094 w 3619883"/>
                <a:gd name="connsiteY113" fmla="*/ 42500 h 4275461"/>
                <a:gd name="connsiteX114" fmla="*/ 3420511 w 3619883"/>
                <a:gd name="connsiteY114" fmla="*/ 0 h 4275461"/>
                <a:gd name="connsiteX115" fmla="*/ 3453305 w 3619883"/>
                <a:gd name="connsiteY115" fmla="*/ 7440 h 4275461"/>
                <a:gd name="connsiteX116" fmla="*/ 3496571 w 3619883"/>
                <a:gd name="connsiteY116" fmla="*/ 27182 h 4275461"/>
                <a:gd name="connsiteX117" fmla="*/ 3602117 w 3619883"/>
                <a:gd name="connsiteY117" fmla="*/ 132521 h 4275461"/>
                <a:gd name="connsiteX118" fmla="*/ 3619883 w 3619883"/>
                <a:gd name="connsiteY118" fmla="*/ 140049 h 4275461"/>
                <a:gd name="connsiteX119" fmla="*/ 3619883 w 3619883"/>
                <a:gd name="connsiteY11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3951392 h 4275461"/>
                <a:gd name="connsiteX11" fmla="*/ 2027068 w 3619883"/>
                <a:gd name="connsiteY11" fmla="*/ 4128157 h 4275461"/>
                <a:gd name="connsiteX12" fmla="*/ 2079759 w 3619883"/>
                <a:gd name="connsiteY12" fmla="*/ 4128157 h 4275461"/>
                <a:gd name="connsiteX13" fmla="*/ 2079759 w 3619883"/>
                <a:gd name="connsiteY13" fmla="*/ 4275461 h 4275461"/>
                <a:gd name="connsiteX14" fmla="*/ 1824703 w 3619883"/>
                <a:gd name="connsiteY14" fmla="*/ 4275461 h 4275461"/>
                <a:gd name="connsiteX15" fmla="*/ 1834468 w 3619883"/>
                <a:gd name="connsiteY15" fmla="*/ 4128157 h 4275461"/>
                <a:gd name="connsiteX16" fmla="*/ 1893894 w 3619883"/>
                <a:gd name="connsiteY16" fmla="*/ 4128157 h 4275461"/>
                <a:gd name="connsiteX17" fmla="*/ 1893894 w 3619883"/>
                <a:gd name="connsiteY17" fmla="*/ 3951392 h 4275461"/>
                <a:gd name="connsiteX18" fmla="*/ 1716110 w 3619883"/>
                <a:gd name="connsiteY18" fmla="*/ 3951392 h 4275461"/>
                <a:gd name="connsiteX19" fmla="*/ 1716110 w 3619883"/>
                <a:gd name="connsiteY19" fmla="*/ 4006431 h 4275461"/>
                <a:gd name="connsiteX20" fmla="*/ 1703447 w 3619883"/>
                <a:gd name="connsiteY20" fmla="*/ 4007960 h 4275461"/>
                <a:gd name="connsiteX21" fmla="*/ 1716110 w 3619883"/>
                <a:gd name="connsiteY21" fmla="*/ 4044284 h 4275461"/>
                <a:gd name="connsiteX22" fmla="*/ 1716110 w 3619883"/>
                <a:gd name="connsiteY22" fmla="*/ 4128157 h 4275461"/>
                <a:gd name="connsiteX23" fmla="*/ 1745346 w 3619883"/>
                <a:gd name="connsiteY23" fmla="*/ 4128157 h 4275461"/>
                <a:gd name="connsiteX24" fmla="*/ 1796694 w 3619883"/>
                <a:gd name="connsiteY24" fmla="*/ 4275461 h 4275461"/>
                <a:gd name="connsiteX25" fmla="*/ 1558844 w 3619883"/>
                <a:gd name="connsiteY25" fmla="*/ 4275461 h 4275461"/>
                <a:gd name="connsiteX26" fmla="*/ 1517252 w 3619883"/>
                <a:gd name="connsiteY26" fmla="*/ 4128157 h 4275461"/>
                <a:gd name="connsiteX27" fmla="*/ 1582936 w 3619883"/>
                <a:gd name="connsiteY27" fmla="*/ 4128157 h 4275461"/>
                <a:gd name="connsiteX28" fmla="*/ 1582936 w 3619883"/>
                <a:gd name="connsiteY28" fmla="*/ 3951392 h 4275461"/>
                <a:gd name="connsiteX29" fmla="*/ 1405151 w 3619883"/>
                <a:gd name="connsiteY29" fmla="*/ 3951392 h 4275461"/>
                <a:gd name="connsiteX30" fmla="*/ 1405151 w 3619883"/>
                <a:gd name="connsiteY30" fmla="*/ 4128157 h 4275461"/>
                <a:gd name="connsiteX31" fmla="*/ 1468988 w 3619883"/>
                <a:gd name="connsiteY31" fmla="*/ 4128157 h 4275461"/>
                <a:gd name="connsiteX32" fmla="*/ 1427396 w 3619883"/>
                <a:gd name="connsiteY32" fmla="*/ 4275461 h 4275461"/>
                <a:gd name="connsiteX33" fmla="*/ 1210751 w 3619883"/>
                <a:gd name="connsiteY33" fmla="*/ 4275461 h 4275461"/>
                <a:gd name="connsiteX34" fmla="*/ 1210751 w 3619883"/>
                <a:gd name="connsiteY34" fmla="*/ 4128157 h 4275461"/>
                <a:gd name="connsiteX35" fmla="*/ 1271978 w 3619883"/>
                <a:gd name="connsiteY35" fmla="*/ 4128157 h 4275461"/>
                <a:gd name="connsiteX36" fmla="*/ 1271978 w 3619883"/>
                <a:gd name="connsiteY36" fmla="*/ 3951392 h 4275461"/>
                <a:gd name="connsiteX37" fmla="*/ 1094193 w 3619883"/>
                <a:gd name="connsiteY37" fmla="*/ 3951392 h 4275461"/>
                <a:gd name="connsiteX38" fmla="*/ 1094193 w 3619883"/>
                <a:gd name="connsiteY38" fmla="*/ 4128157 h 4275461"/>
                <a:gd name="connsiteX39" fmla="*/ 1140354 w 3619883"/>
                <a:gd name="connsiteY39" fmla="*/ 4128157 h 4275461"/>
                <a:gd name="connsiteX40" fmla="*/ 1140354 w 3619883"/>
                <a:gd name="connsiteY40" fmla="*/ 4275461 h 4275461"/>
                <a:gd name="connsiteX41" fmla="*/ 953807 w 3619883"/>
                <a:gd name="connsiteY41" fmla="*/ 4275461 h 4275461"/>
                <a:gd name="connsiteX42" fmla="*/ 912215 w 3619883"/>
                <a:gd name="connsiteY42" fmla="*/ 4128157 h 4275461"/>
                <a:gd name="connsiteX43" fmla="*/ 961020 w 3619883"/>
                <a:gd name="connsiteY43" fmla="*/ 4128157 h 4275461"/>
                <a:gd name="connsiteX44" fmla="*/ 961020 w 3619883"/>
                <a:gd name="connsiteY44" fmla="*/ 3951392 h 4275461"/>
                <a:gd name="connsiteX45" fmla="*/ 783235 w 3619883"/>
                <a:gd name="connsiteY45" fmla="*/ 3951392 h 4275461"/>
                <a:gd name="connsiteX46" fmla="*/ 783235 w 3619883"/>
                <a:gd name="connsiteY46" fmla="*/ 4128157 h 4275461"/>
                <a:gd name="connsiteX47" fmla="*/ 871024 w 3619883"/>
                <a:gd name="connsiteY47" fmla="*/ 4128157 h 4275461"/>
                <a:gd name="connsiteX48" fmla="*/ 829432 w 3619883"/>
                <a:gd name="connsiteY48" fmla="*/ 4275461 h 4275461"/>
                <a:gd name="connsiteX49" fmla="*/ 611484 w 3619883"/>
                <a:gd name="connsiteY49" fmla="*/ 4275461 h 4275461"/>
                <a:gd name="connsiteX50" fmla="*/ 621247 w 3619883"/>
                <a:gd name="connsiteY50" fmla="*/ 4128157 h 4275461"/>
                <a:gd name="connsiteX51" fmla="*/ 650062 w 3619883"/>
                <a:gd name="connsiteY51" fmla="*/ 4128157 h 4275461"/>
                <a:gd name="connsiteX52" fmla="*/ 650062 w 3619883"/>
                <a:gd name="connsiteY52" fmla="*/ 3951392 h 4275461"/>
                <a:gd name="connsiteX53" fmla="*/ 472277 w 3619883"/>
                <a:gd name="connsiteY53" fmla="*/ 3951392 h 4275461"/>
                <a:gd name="connsiteX54" fmla="*/ 472277 w 3619883"/>
                <a:gd name="connsiteY54" fmla="*/ 4128157 h 4275461"/>
                <a:gd name="connsiteX55" fmla="*/ 522650 w 3619883"/>
                <a:gd name="connsiteY55" fmla="*/ 4128157 h 4275461"/>
                <a:gd name="connsiteX56" fmla="*/ 573998 w 3619883"/>
                <a:gd name="connsiteY56" fmla="*/ 4275461 h 4275461"/>
                <a:gd name="connsiteX57" fmla="*/ 336164 w 3619883"/>
                <a:gd name="connsiteY57" fmla="*/ 4275461 h 4275461"/>
                <a:gd name="connsiteX58" fmla="*/ 294572 w 3619883"/>
                <a:gd name="connsiteY58" fmla="*/ 4128157 h 4275461"/>
                <a:gd name="connsiteX59" fmla="*/ 339106 w 3619883"/>
                <a:gd name="connsiteY59" fmla="*/ 4128157 h 4275461"/>
                <a:gd name="connsiteX60" fmla="*/ 339106 w 3619883"/>
                <a:gd name="connsiteY60" fmla="*/ 3951392 h 4275461"/>
                <a:gd name="connsiteX61" fmla="*/ 161321 w 3619883"/>
                <a:gd name="connsiteY61" fmla="*/ 3951392 h 4275461"/>
                <a:gd name="connsiteX62" fmla="*/ 161321 w 3619883"/>
                <a:gd name="connsiteY62" fmla="*/ 4128157 h 4275461"/>
                <a:gd name="connsiteX63" fmla="*/ 230914 w 3619883"/>
                <a:gd name="connsiteY63" fmla="*/ 4128157 h 4275461"/>
                <a:gd name="connsiteX64" fmla="*/ 189322 w 3619883"/>
                <a:gd name="connsiteY64" fmla="*/ 4275461 h 4275461"/>
                <a:gd name="connsiteX65" fmla="*/ 0 w 3619883"/>
                <a:gd name="connsiteY65" fmla="*/ 4275461 h 4275461"/>
                <a:gd name="connsiteX66" fmla="*/ 0 w 3619883"/>
                <a:gd name="connsiteY66" fmla="*/ 42229 h 4275461"/>
                <a:gd name="connsiteX67" fmla="*/ 42464 w 3619883"/>
                <a:gd name="connsiteY67" fmla="*/ 40518 h 4275461"/>
                <a:gd name="connsiteX68" fmla="*/ 137733 w 3619883"/>
                <a:gd name="connsiteY68" fmla="*/ 35355 h 4275461"/>
                <a:gd name="connsiteX69" fmla="*/ 270565 w 3619883"/>
                <a:gd name="connsiteY69" fmla="*/ 29759 h 4275461"/>
                <a:gd name="connsiteX70" fmla="*/ 479734 w 3619883"/>
                <a:gd name="connsiteY70" fmla="*/ 45455 h 4275461"/>
                <a:gd name="connsiteX71" fmla="*/ 524103 w 3619883"/>
                <a:gd name="connsiteY71" fmla="*/ 41625 h 4275461"/>
                <a:gd name="connsiteX72" fmla="*/ 624416 w 3619883"/>
                <a:gd name="connsiteY72" fmla="*/ 22696 h 4275461"/>
                <a:gd name="connsiteX73" fmla="*/ 657762 w 3619883"/>
                <a:gd name="connsiteY73" fmla="*/ 18351 h 4275461"/>
                <a:gd name="connsiteX74" fmla="*/ 690557 w 3619883"/>
                <a:gd name="connsiteY74" fmla="*/ 25792 h 4275461"/>
                <a:gd name="connsiteX75" fmla="*/ 745123 w 3619883"/>
                <a:gd name="connsiteY75" fmla="*/ 40157 h 4275461"/>
                <a:gd name="connsiteX76" fmla="*/ 789493 w 3619883"/>
                <a:gd name="connsiteY76" fmla="*/ 36327 h 4275461"/>
                <a:gd name="connsiteX77" fmla="*/ 854255 w 3619883"/>
                <a:gd name="connsiteY77" fmla="*/ 68887 h 4275461"/>
                <a:gd name="connsiteX78" fmla="*/ 897520 w 3619883"/>
                <a:gd name="connsiteY78" fmla="*/ 88629 h 4275461"/>
                <a:gd name="connsiteX79" fmla="*/ 940510 w 3619883"/>
                <a:gd name="connsiteY79" fmla="*/ 114265 h 4275461"/>
                <a:gd name="connsiteX80" fmla="*/ 1082712 w 3619883"/>
                <a:gd name="connsiteY80" fmla="*/ 144543 h 4275461"/>
                <a:gd name="connsiteX81" fmla="*/ 1205348 w 3619883"/>
                <a:gd name="connsiteY81" fmla="*/ 120753 h 4275461"/>
                <a:gd name="connsiteX82" fmla="*/ 1271764 w 3619883"/>
                <a:gd name="connsiteY82" fmla="*/ 117956 h 4275461"/>
                <a:gd name="connsiteX83" fmla="*/ 1315583 w 3619883"/>
                <a:gd name="connsiteY83" fmla="*/ 125912 h 4275461"/>
                <a:gd name="connsiteX84" fmla="*/ 1359125 w 3619883"/>
                <a:gd name="connsiteY84" fmla="*/ 139761 h 4275461"/>
                <a:gd name="connsiteX85" fmla="*/ 1391919 w 3619883"/>
                <a:gd name="connsiteY85" fmla="*/ 147202 h 4275461"/>
                <a:gd name="connsiteX86" fmla="*/ 1436563 w 3619883"/>
                <a:gd name="connsiteY86" fmla="*/ 137480 h 4275461"/>
                <a:gd name="connsiteX87" fmla="*/ 1471566 w 3619883"/>
                <a:gd name="connsiteY87" fmla="*/ 97777 h 4275461"/>
                <a:gd name="connsiteX88" fmla="*/ 1505739 w 3619883"/>
                <a:gd name="connsiteY88" fmla="*/ 75753 h 4275461"/>
                <a:gd name="connsiteX89" fmla="*/ 1590891 w 3619883"/>
                <a:gd name="connsiteY89" fmla="*/ 144702 h 4275461"/>
                <a:gd name="connsiteX90" fmla="*/ 1625616 w 3619883"/>
                <a:gd name="connsiteY90" fmla="*/ 110893 h 4275461"/>
                <a:gd name="connsiteX91" fmla="*/ 1658964 w 3619883"/>
                <a:gd name="connsiteY91" fmla="*/ 106547 h 4275461"/>
                <a:gd name="connsiteX92" fmla="*/ 1746598 w 3619883"/>
                <a:gd name="connsiteY92" fmla="*/ 122460 h 4275461"/>
                <a:gd name="connsiteX93" fmla="*/ 1811913 w 3619883"/>
                <a:gd name="connsiteY93" fmla="*/ 143234 h 4275461"/>
                <a:gd name="connsiteX94" fmla="*/ 1856557 w 3619883"/>
                <a:gd name="connsiteY94" fmla="*/ 133511 h 4275461"/>
                <a:gd name="connsiteX95" fmla="*/ 2066003 w 3619883"/>
                <a:gd name="connsiteY95" fmla="*/ 143313 h 4275461"/>
                <a:gd name="connsiteX96" fmla="*/ 2177615 w 3619883"/>
                <a:gd name="connsiteY96" fmla="*/ 119007 h 4275461"/>
                <a:gd name="connsiteX97" fmla="*/ 2255883 w 3619883"/>
                <a:gd name="connsiteY97" fmla="*/ 99047 h 4275461"/>
                <a:gd name="connsiteX98" fmla="*/ 2344622 w 3619883"/>
                <a:gd name="connsiteY98" fmla="*/ 91388 h 4275461"/>
                <a:gd name="connsiteX99" fmla="*/ 2455682 w 3619883"/>
                <a:gd name="connsiteY99" fmla="*/ 78869 h 4275461"/>
                <a:gd name="connsiteX100" fmla="*/ 2632609 w 3619883"/>
                <a:gd name="connsiteY100" fmla="*/ 75338 h 4275461"/>
                <a:gd name="connsiteX101" fmla="*/ 2742291 w 3619883"/>
                <a:gd name="connsiteY101" fmla="*/ 92282 h 4275461"/>
                <a:gd name="connsiteX102" fmla="*/ 2851974 w 3619883"/>
                <a:gd name="connsiteY102" fmla="*/ 109227 h 4275461"/>
                <a:gd name="connsiteX103" fmla="*/ 2907643 w 3619883"/>
                <a:gd name="connsiteY103" fmla="*/ 100020 h 4275461"/>
                <a:gd name="connsiteX104" fmla="*/ 2944022 w 3619883"/>
                <a:gd name="connsiteY104" fmla="*/ 30853 h 4275461"/>
                <a:gd name="connsiteX105" fmla="*/ 3022289 w 3619883"/>
                <a:gd name="connsiteY105" fmla="*/ 10893 h 4275461"/>
                <a:gd name="connsiteX106" fmla="*/ 3054807 w 3619883"/>
                <a:gd name="connsiteY106" fmla="*/ 24226 h 4275461"/>
                <a:gd name="connsiteX107" fmla="*/ 3141892 w 3619883"/>
                <a:gd name="connsiteY107" fmla="*/ 51925 h 4275461"/>
                <a:gd name="connsiteX108" fmla="*/ 3185711 w 3619883"/>
                <a:gd name="connsiteY108" fmla="*/ 59881 h 4275461"/>
                <a:gd name="connsiteX109" fmla="*/ 3219056 w 3619883"/>
                <a:gd name="connsiteY109" fmla="*/ 55536 h 4275461"/>
                <a:gd name="connsiteX110" fmla="*/ 3263425 w 3619883"/>
                <a:gd name="connsiteY110" fmla="*/ 51706 h 4275461"/>
                <a:gd name="connsiteX111" fmla="*/ 3296219 w 3619883"/>
                <a:gd name="connsiteY111" fmla="*/ 59147 h 4275461"/>
                <a:gd name="connsiteX112" fmla="*/ 3319094 w 3619883"/>
                <a:gd name="connsiteY112" fmla="*/ 42500 h 4275461"/>
                <a:gd name="connsiteX113" fmla="*/ 3420511 w 3619883"/>
                <a:gd name="connsiteY113" fmla="*/ 0 h 4275461"/>
                <a:gd name="connsiteX114" fmla="*/ 3453305 w 3619883"/>
                <a:gd name="connsiteY114" fmla="*/ 7440 h 4275461"/>
                <a:gd name="connsiteX115" fmla="*/ 3496571 w 3619883"/>
                <a:gd name="connsiteY115" fmla="*/ 27182 h 4275461"/>
                <a:gd name="connsiteX116" fmla="*/ 3602117 w 3619883"/>
                <a:gd name="connsiteY116" fmla="*/ 132521 h 4275461"/>
                <a:gd name="connsiteX117" fmla="*/ 3619883 w 3619883"/>
                <a:gd name="connsiteY117" fmla="*/ 140049 h 4275461"/>
                <a:gd name="connsiteX118" fmla="*/ 3619883 w 3619883"/>
                <a:gd name="connsiteY11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4128157 h 4275461"/>
                <a:gd name="connsiteX11" fmla="*/ 2079759 w 3619883"/>
                <a:gd name="connsiteY11" fmla="*/ 4128157 h 4275461"/>
                <a:gd name="connsiteX12" fmla="*/ 2079759 w 3619883"/>
                <a:gd name="connsiteY12" fmla="*/ 4275461 h 4275461"/>
                <a:gd name="connsiteX13" fmla="*/ 1824703 w 3619883"/>
                <a:gd name="connsiteY13" fmla="*/ 4275461 h 4275461"/>
                <a:gd name="connsiteX14" fmla="*/ 1834468 w 3619883"/>
                <a:gd name="connsiteY14" fmla="*/ 4128157 h 4275461"/>
                <a:gd name="connsiteX15" fmla="*/ 1893894 w 3619883"/>
                <a:gd name="connsiteY15" fmla="*/ 4128157 h 4275461"/>
                <a:gd name="connsiteX16" fmla="*/ 1893894 w 3619883"/>
                <a:gd name="connsiteY16" fmla="*/ 3951392 h 4275461"/>
                <a:gd name="connsiteX17" fmla="*/ 1716110 w 3619883"/>
                <a:gd name="connsiteY17" fmla="*/ 3951392 h 4275461"/>
                <a:gd name="connsiteX18" fmla="*/ 1716110 w 3619883"/>
                <a:gd name="connsiteY18" fmla="*/ 4006431 h 4275461"/>
                <a:gd name="connsiteX19" fmla="*/ 1703447 w 3619883"/>
                <a:gd name="connsiteY19" fmla="*/ 4007960 h 4275461"/>
                <a:gd name="connsiteX20" fmla="*/ 1716110 w 3619883"/>
                <a:gd name="connsiteY20" fmla="*/ 4044284 h 4275461"/>
                <a:gd name="connsiteX21" fmla="*/ 1716110 w 3619883"/>
                <a:gd name="connsiteY21" fmla="*/ 4128157 h 4275461"/>
                <a:gd name="connsiteX22" fmla="*/ 1745346 w 3619883"/>
                <a:gd name="connsiteY22" fmla="*/ 4128157 h 4275461"/>
                <a:gd name="connsiteX23" fmla="*/ 1796694 w 3619883"/>
                <a:gd name="connsiteY23" fmla="*/ 4275461 h 4275461"/>
                <a:gd name="connsiteX24" fmla="*/ 1558844 w 3619883"/>
                <a:gd name="connsiteY24" fmla="*/ 4275461 h 4275461"/>
                <a:gd name="connsiteX25" fmla="*/ 1517252 w 3619883"/>
                <a:gd name="connsiteY25" fmla="*/ 4128157 h 4275461"/>
                <a:gd name="connsiteX26" fmla="*/ 1582936 w 3619883"/>
                <a:gd name="connsiteY26" fmla="*/ 4128157 h 4275461"/>
                <a:gd name="connsiteX27" fmla="*/ 1582936 w 3619883"/>
                <a:gd name="connsiteY27" fmla="*/ 3951392 h 4275461"/>
                <a:gd name="connsiteX28" fmla="*/ 1405151 w 3619883"/>
                <a:gd name="connsiteY28" fmla="*/ 3951392 h 4275461"/>
                <a:gd name="connsiteX29" fmla="*/ 1405151 w 3619883"/>
                <a:gd name="connsiteY29" fmla="*/ 4128157 h 4275461"/>
                <a:gd name="connsiteX30" fmla="*/ 1468988 w 3619883"/>
                <a:gd name="connsiteY30" fmla="*/ 4128157 h 4275461"/>
                <a:gd name="connsiteX31" fmla="*/ 1427396 w 3619883"/>
                <a:gd name="connsiteY31" fmla="*/ 4275461 h 4275461"/>
                <a:gd name="connsiteX32" fmla="*/ 1210751 w 3619883"/>
                <a:gd name="connsiteY32" fmla="*/ 4275461 h 4275461"/>
                <a:gd name="connsiteX33" fmla="*/ 1210751 w 3619883"/>
                <a:gd name="connsiteY33" fmla="*/ 4128157 h 4275461"/>
                <a:gd name="connsiteX34" fmla="*/ 1271978 w 3619883"/>
                <a:gd name="connsiteY34" fmla="*/ 4128157 h 4275461"/>
                <a:gd name="connsiteX35" fmla="*/ 1271978 w 3619883"/>
                <a:gd name="connsiteY35" fmla="*/ 3951392 h 4275461"/>
                <a:gd name="connsiteX36" fmla="*/ 1094193 w 3619883"/>
                <a:gd name="connsiteY36" fmla="*/ 3951392 h 4275461"/>
                <a:gd name="connsiteX37" fmla="*/ 1094193 w 3619883"/>
                <a:gd name="connsiteY37" fmla="*/ 4128157 h 4275461"/>
                <a:gd name="connsiteX38" fmla="*/ 1140354 w 3619883"/>
                <a:gd name="connsiteY38" fmla="*/ 4128157 h 4275461"/>
                <a:gd name="connsiteX39" fmla="*/ 1140354 w 3619883"/>
                <a:gd name="connsiteY39" fmla="*/ 4275461 h 4275461"/>
                <a:gd name="connsiteX40" fmla="*/ 953807 w 3619883"/>
                <a:gd name="connsiteY40" fmla="*/ 4275461 h 4275461"/>
                <a:gd name="connsiteX41" fmla="*/ 912215 w 3619883"/>
                <a:gd name="connsiteY41" fmla="*/ 4128157 h 4275461"/>
                <a:gd name="connsiteX42" fmla="*/ 961020 w 3619883"/>
                <a:gd name="connsiteY42" fmla="*/ 4128157 h 4275461"/>
                <a:gd name="connsiteX43" fmla="*/ 961020 w 3619883"/>
                <a:gd name="connsiteY43" fmla="*/ 3951392 h 4275461"/>
                <a:gd name="connsiteX44" fmla="*/ 783235 w 3619883"/>
                <a:gd name="connsiteY44" fmla="*/ 3951392 h 4275461"/>
                <a:gd name="connsiteX45" fmla="*/ 783235 w 3619883"/>
                <a:gd name="connsiteY45" fmla="*/ 4128157 h 4275461"/>
                <a:gd name="connsiteX46" fmla="*/ 871024 w 3619883"/>
                <a:gd name="connsiteY46" fmla="*/ 4128157 h 4275461"/>
                <a:gd name="connsiteX47" fmla="*/ 829432 w 3619883"/>
                <a:gd name="connsiteY47" fmla="*/ 4275461 h 4275461"/>
                <a:gd name="connsiteX48" fmla="*/ 611484 w 3619883"/>
                <a:gd name="connsiteY48" fmla="*/ 4275461 h 4275461"/>
                <a:gd name="connsiteX49" fmla="*/ 621247 w 3619883"/>
                <a:gd name="connsiteY49" fmla="*/ 4128157 h 4275461"/>
                <a:gd name="connsiteX50" fmla="*/ 650062 w 3619883"/>
                <a:gd name="connsiteY50" fmla="*/ 4128157 h 4275461"/>
                <a:gd name="connsiteX51" fmla="*/ 650062 w 3619883"/>
                <a:gd name="connsiteY51" fmla="*/ 3951392 h 4275461"/>
                <a:gd name="connsiteX52" fmla="*/ 472277 w 3619883"/>
                <a:gd name="connsiteY52" fmla="*/ 3951392 h 4275461"/>
                <a:gd name="connsiteX53" fmla="*/ 472277 w 3619883"/>
                <a:gd name="connsiteY53" fmla="*/ 4128157 h 4275461"/>
                <a:gd name="connsiteX54" fmla="*/ 522650 w 3619883"/>
                <a:gd name="connsiteY54" fmla="*/ 4128157 h 4275461"/>
                <a:gd name="connsiteX55" fmla="*/ 573998 w 3619883"/>
                <a:gd name="connsiteY55" fmla="*/ 4275461 h 4275461"/>
                <a:gd name="connsiteX56" fmla="*/ 336164 w 3619883"/>
                <a:gd name="connsiteY56" fmla="*/ 4275461 h 4275461"/>
                <a:gd name="connsiteX57" fmla="*/ 294572 w 3619883"/>
                <a:gd name="connsiteY57" fmla="*/ 4128157 h 4275461"/>
                <a:gd name="connsiteX58" fmla="*/ 339106 w 3619883"/>
                <a:gd name="connsiteY58" fmla="*/ 4128157 h 4275461"/>
                <a:gd name="connsiteX59" fmla="*/ 339106 w 3619883"/>
                <a:gd name="connsiteY59" fmla="*/ 3951392 h 4275461"/>
                <a:gd name="connsiteX60" fmla="*/ 161321 w 3619883"/>
                <a:gd name="connsiteY60" fmla="*/ 3951392 h 4275461"/>
                <a:gd name="connsiteX61" fmla="*/ 161321 w 3619883"/>
                <a:gd name="connsiteY61" fmla="*/ 4128157 h 4275461"/>
                <a:gd name="connsiteX62" fmla="*/ 230914 w 3619883"/>
                <a:gd name="connsiteY62" fmla="*/ 4128157 h 4275461"/>
                <a:gd name="connsiteX63" fmla="*/ 189322 w 3619883"/>
                <a:gd name="connsiteY63" fmla="*/ 4275461 h 4275461"/>
                <a:gd name="connsiteX64" fmla="*/ 0 w 3619883"/>
                <a:gd name="connsiteY64" fmla="*/ 4275461 h 4275461"/>
                <a:gd name="connsiteX65" fmla="*/ 0 w 3619883"/>
                <a:gd name="connsiteY65" fmla="*/ 42229 h 4275461"/>
                <a:gd name="connsiteX66" fmla="*/ 42464 w 3619883"/>
                <a:gd name="connsiteY66" fmla="*/ 40518 h 4275461"/>
                <a:gd name="connsiteX67" fmla="*/ 137733 w 3619883"/>
                <a:gd name="connsiteY67" fmla="*/ 35355 h 4275461"/>
                <a:gd name="connsiteX68" fmla="*/ 270565 w 3619883"/>
                <a:gd name="connsiteY68" fmla="*/ 29759 h 4275461"/>
                <a:gd name="connsiteX69" fmla="*/ 479734 w 3619883"/>
                <a:gd name="connsiteY69" fmla="*/ 45455 h 4275461"/>
                <a:gd name="connsiteX70" fmla="*/ 524103 w 3619883"/>
                <a:gd name="connsiteY70" fmla="*/ 41625 h 4275461"/>
                <a:gd name="connsiteX71" fmla="*/ 624416 w 3619883"/>
                <a:gd name="connsiteY71" fmla="*/ 22696 h 4275461"/>
                <a:gd name="connsiteX72" fmla="*/ 657762 w 3619883"/>
                <a:gd name="connsiteY72" fmla="*/ 18351 h 4275461"/>
                <a:gd name="connsiteX73" fmla="*/ 690557 w 3619883"/>
                <a:gd name="connsiteY73" fmla="*/ 25792 h 4275461"/>
                <a:gd name="connsiteX74" fmla="*/ 745123 w 3619883"/>
                <a:gd name="connsiteY74" fmla="*/ 40157 h 4275461"/>
                <a:gd name="connsiteX75" fmla="*/ 789493 w 3619883"/>
                <a:gd name="connsiteY75" fmla="*/ 36327 h 4275461"/>
                <a:gd name="connsiteX76" fmla="*/ 854255 w 3619883"/>
                <a:gd name="connsiteY76" fmla="*/ 68887 h 4275461"/>
                <a:gd name="connsiteX77" fmla="*/ 897520 w 3619883"/>
                <a:gd name="connsiteY77" fmla="*/ 88629 h 4275461"/>
                <a:gd name="connsiteX78" fmla="*/ 940510 w 3619883"/>
                <a:gd name="connsiteY78" fmla="*/ 114265 h 4275461"/>
                <a:gd name="connsiteX79" fmla="*/ 1082712 w 3619883"/>
                <a:gd name="connsiteY79" fmla="*/ 144543 h 4275461"/>
                <a:gd name="connsiteX80" fmla="*/ 1205348 w 3619883"/>
                <a:gd name="connsiteY80" fmla="*/ 120753 h 4275461"/>
                <a:gd name="connsiteX81" fmla="*/ 1271764 w 3619883"/>
                <a:gd name="connsiteY81" fmla="*/ 117956 h 4275461"/>
                <a:gd name="connsiteX82" fmla="*/ 1315583 w 3619883"/>
                <a:gd name="connsiteY82" fmla="*/ 125912 h 4275461"/>
                <a:gd name="connsiteX83" fmla="*/ 1359125 w 3619883"/>
                <a:gd name="connsiteY83" fmla="*/ 139761 h 4275461"/>
                <a:gd name="connsiteX84" fmla="*/ 1391919 w 3619883"/>
                <a:gd name="connsiteY84" fmla="*/ 147202 h 4275461"/>
                <a:gd name="connsiteX85" fmla="*/ 1436563 w 3619883"/>
                <a:gd name="connsiteY85" fmla="*/ 137480 h 4275461"/>
                <a:gd name="connsiteX86" fmla="*/ 1471566 w 3619883"/>
                <a:gd name="connsiteY86" fmla="*/ 97777 h 4275461"/>
                <a:gd name="connsiteX87" fmla="*/ 1505739 w 3619883"/>
                <a:gd name="connsiteY87" fmla="*/ 75753 h 4275461"/>
                <a:gd name="connsiteX88" fmla="*/ 1590891 w 3619883"/>
                <a:gd name="connsiteY88" fmla="*/ 144702 h 4275461"/>
                <a:gd name="connsiteX89" fmla="*/ 1625616 w 3619883"/>
                <a:gd name="connsiteY89" fmla="*/ 110893 h 4275461"/>
                <a:gd name="connsiteX90" fmla="*/ 1658964 w 3619883"/>
                <a:gd name="connsiteY90" fmla="*/ 106547 h 4275461"/>
                <a:gd name="connsiteX91" fmla="*/ 1746598 w 3619883"/>
                <a:gd name="connsiteY91" fmla="*/ 122460 h 4275461"/>
                <a:gd name="connsiteX92" fmla="*/ 1811913 w 3619883"/>
                <a:gd name="connsiteY92" fmla="*/ 143234 h 4275461"/>
                <a:gd name="connsiteX93" fmla="*/ 1856557 w 3619883"/>
                <a:gd name="connsiteY93" fmla="*/ 133511 h 4275461"/>
                <a:gd name="connsiteX94" fmla="*/ 2066003 w 3619883"/>
                <a:gd name="connsiteY94" fmla="*/ 143313 h 4275461"/>
                <a:gd name="connsiteX95" fmla="*/ 2177615 w 3619883"/>
                <a:gd name="connsiteY95" fmla="*/ 119007 h 4275461"/>
                <a:gd name="connsiteX96" fmla="*/ 2255883 w 3619883"/>
                <a:gd name="connsiteY96" fmla="*/ 99047 h 4275461"/>
                <a:gd name="connsiteX97" fmla="*/ 2344622 w 3619883"/>
                <a:gd name="connsiteY97" fmla="*/ 91388 h 4275461"/>
                <a:gd name="connsiteX98" fmla="*/ 2455682 w 3619883"/>
                <a:gd name="connsiteY98" fmla="*/ 78869 h 4275461"/>
                <a:gd name="connsiteX99" fmla="*/ 2632609 w 3619883"/>
                <a:gd name="connsiteY99" fmla="*/ 75338 h 4275461"/>
                <a:gd name="connsiteX100" fmla="*/ 2742291 w 3619883"/>
                <a:gd name="connsiteY100" fmla="*/ 92282 h 4275461"/>
                <a:gd name="connsiteX101" fmla="*/ 2851974 w 3619883"/>
                <a:gd name="connsiteY101" fmla="*/ 109227 h 4275461"/>
                <a:gd name="connsiteX102" fmla="*/ 2907643 w 3619883"/>
                <a:gd name="connsiteY102" fmla="*/ 100020 h 4275461"/>
                <a:gd name="connsiteX103" fmla="*/ 2944022 w 3619883"/>
                <a:gd name="connsiteY103" fmla="*/ 30853 h 4275461"/>
                <a:gd name="connsiteX104" fmla="*/ 3022289 w 3619883"/>
                <a:gd name="connsiteY104" fmla="*/ 10893 h 4275461"/>
                <a:gd name="connsiteX105" fmla="*/ 3054807 w 3619883"/>
                <a:gd name="connsiteY105" fmla="*/ 24226 h 4275461"/>
                <a:gd name="connsiteX106" fmla="*/ 3141892 w 3619883"/>
                <a:gd name="connsiteY106" fmla="*/ 51925 h 4275461"/>
                <a:gd name="connsiteX107" fmla="*/ 3185711 w 3619883"/>
                <a:gd name="connsiteY107" fmla="*/ 59881 h 4275461"/>
                <a:gd name="connsiteX108" fmla="*/ 3219056 w 3619883"/>
                <a:gd name="connsiteY108" fmla="*/ 55536 h 4275461"/>
                <a:gd name="connsiteX109" fmla="*/ 3263425 w 3619883"/>
                <a:gd name="connsiteY109" fmla="*/ 51706 h 4275461"/>
                <a:gd name="connsiteX110" fmla="*/ 3296219 w 3619883"/>
                <a:gd name="connsiteY110" fmla="*/ 59147 h 4275461"/>
                <a:gd name="connsiteX111" fmla="*/ 3319094 w 3619883"/>
                <a:gd name="connsiteY111" fmla="*/ 42500 h 4275461"/>
                <a:gd name="connsiteX112" fmla="*/ 3420511 w 3619883"/>
                <a:gd name="connsiteY112" fmla="*/ 0 h 4275461"/>
                <a:gd name="connsiteX113" fmla="*/ 3453305 w 3619883"/>
                <a:gd name="connsiteY113" fmla="*/ 7440 h 4275461"/>
                <a:gd name="connsiteX114" fmla="*/ 3496571 w 3619883"/>
                <a:gd name="connsiteY114" fmla="*/ 27182 h 4275461"/>
                <a:gd name="connsiteX115" fmla="*/ 3602117 w 3619883"/>
                <a:gd name="connsiteY115" fmla="*/ 132521 h 4275461"/>
                <a:gd name="connsiteX116" fmla="*/ 3619883 w 3619883"/>
                <a:gd name="connsiteY116" fmla="*/ 140049 h 4275461"/>
                <a:gd name="connsiteX117" fmla="*/ 3619883 w 3619883"/>
                <a:gd name="connsiteY11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4128157 h 4275461"/>
                <a:gd name="connsiteX11" fmla="*/ 2079759 w 3619883"/>
                <a:gd name="connsiteY11" fmla="*/ 4275461 h 4275461"/>
                <a:gd name="connsiteX12" fmla="*/ 1824703 w 3619883"/>
                <a:gd name="connsiteY12" fmla="*/ 4275461 h 4275461"/>
                <a:gd name="connsiteX13" fmla="*/ 1834468 w 3619883"/>
                <a:gd name="connsiteY13" fmla="*/ 4128157 h 4275461"/>
                <a:gd name="connsiteX14" fmla="*/ 1893894 w 3619883"/>
                <a:gd name="connsiteY14" fmla="*/ 4128157 h 4275461"/>
                <a:gd name="connsiteX15" fmla="*/ 1893894 w 3619883"/>
                <a:gd name="connsiteY15" fmla="*/ 3951392 h 4275461"/>
                <a:gd name="connsiteX16" fmla="*/ 1716110 w 3619883"/>
                <a:gd name="connsiteY16" fmla="*/ 3951392 h 4275461"/>
                <a:gd name="connsiteX17" fmla="*/ 1716110 w 3619883"/>
                <a:gd name="connsiteY17" fmla="*/ 4006431 h 4275461"/>
                <a:gd name="connsiteX18" fmla="*/ 1703447 w 3619883"/>
                <a:gd name="connsiteY18" fmla="*/ 4007960 h 4275461"/>
                <a:gd name="connsiteX19" fmla="*/ 1716110 w 3619883"/>
                <a:gd name="connsiteY19" fmla="*/ 4044284 h 4275461"/>
                <a:gd name="connsiteX20" fmla="*/ 1716110 w 3619883"/>
                <a:gd name="connsiteY20" fmla="*/ 4128157 h 4275461"/>
                <a:gd name="connsiteX21" fmla="*/ 1745346 w 3619883"/>
                <a:gd name="connsiteY21" fmla="*/ 4128157 h 4275461"/>
                <a:gd name="connsiteX22" fmla="*/ 1796694 w 3619883"/>
                <a:gd name="connsiteY22" fmla="*/ 4275461 h 4275461"/>
                <a:gd name="connsiteX23" fmla="*/ 1558844 w 3619883"/>
                <a:gd name="connsiteY23" fmla="*/ 4275461 h 4275461"/>
                <a:gd name="connsiteX24" fmla="*/ 1517252 w 3619883"/>
                <a:gd name="connsiteY24" fmla="*/ 4128157 h 4275461"/>
                <a:gd name="connsiteX25" fmla="*/ 1582936 w 3619883"/>
                <a:gd name="connsiteY25" fmla="*/ 4128157 h 4275461"/>
                <a:gd name="connsiteX26" fmla="*/ 1582936 w 3619883"/>
                <a:gd name="connsiteY26" fmla="*/ 3951392 h 4275461"/>
                <a:gd name="connsiteX27" fmla="*/ 1405151 w 3619883"/>
                <a:gd name="connsiteY27" fmla="*/ 3951392 h 4275461"/>
                <a:gd name="connsiteX28" fmla="*/ 1405151 w 3619883"/>
                <a:gd name="connsiteY28" fmla="*/ 4128157 h 4275461"/>
                <a:gd name="connsiteX29" fmla="*/ 1468988 w 3619883"/>
                <a:gd name="connsiteY29" fmla="*/ 4128157 h 4275461"/>
                <a:gd name="connsiteX30" fmla="*/ 1427396 w 3619883"/>
                <a:gd name="connsiteY30" fmla="*/ 4275461 h 4275461"/>
                <a:gd name="connsiteX31" fmla="*/ 1210751 w 3619883"/>
                <a:gd name="connsiteY31" fmla="*/ 4275461 h 4275461"/>
                <a:gd name="connsiteX32" fmla="*/ 1210751 w 3619883"/>
                <a:gd name="connsiteY32" fmla="*/ 4128157 h 4275461"/>
                <a:gd name="connsiteX33" fmla="*/ 1271978 w 3619883"/>
                <a:gd name="connsiteY33" fmla="*/ 4128157 h 4275461"/>
                <a:gd name="connsiteX34" fmla="*/ 1271978 w 3619883"/>
                <a:gd name="connsiteY34" fmla="*/ 3951392 h 4275461"/>
                <a:gd name="connsiteX35" fmla="*/ 1094193 w 3619883"/>
                <a:gd name="connsiteY35" fmla="*/ 3951392 h 4275461"/>
                <a:gd name="connsiteX36" fmla="*/ 1094193 w 3619883"/>
                <a:gd name="connsiteY36" fmla="*/ 4128157 h 4275461"/>
                <a:gd name="connsiteX37" fmla="*/ 1140354 w 3619883"/>
                <a:gd name="connsiteY37" fmla="*/ 4128157 h 4275461"/>
                <a:gd name="connsiteX38" fmla="*/ 1140354 w 3619883"/>
                <a:gd name="connsiteY38" fmla="*/ 4275461 h 4275461"/>
                <a:gd name="connsiteX39" fmla="*/ 953807 w 3619883"/>
                <a:gd name="connsiteY39" fmla="*/ 4275461 h 4275461"/>
                <a:gd name="connsiteX40" fmla="*/ 912215 w 3619883"/>
                <a:gd name="connsiteY40" fmla="*/ 4128157 h 4275461"/>
                <a:gd name="connsiteX41" fmla="*/ 961020 w 3619883"/>
                <a:gd name="connsiteY41" fmla="*/ 4128157 h 4275461"/>
                <a:gd name="connsiteX42" fmla="*/ 961020 w 3619883"/>
                <a:gd name="connsiteY42" fmla="*/ 3951392 h 4275461"/>
                <a:gd name="connsiteX43" fmla="*/ 783235 w 3619883"/>
                <a:gd name="connsiteY43" fmla="*/ 3951392 h 4275461"/>
                <a:gd name="connsiteX44" fmla="*/ 783235 w 3619883"/>
                <a:gd name="connsiteY44" fmla="*/ 4128157 h 4275461"/>
                <a:gd name="connsiteX45" fmla="*/ 871024 w 3619883"/>
                <a:gd name="connsiteY45" fmla="*/ 4128157 h 4275461"/>
                <a:gd name="connsiteX46" fmla="*/ 829432 w 3619883"/>
                <a:gd name="connsiteY46" fmla="*/ 4275461 h 4275461"/>
                <a:gd name="connsiteX47" fmla="*/ 611484 w 3619883"/>
                <a:gd name="connsiteY47" fmla="*/ 4275461 h 4275461"/>
                <a:gd name="connsiteX48" fmla="*/ 621247 w 3619883"/>
                <a:gd name="connsiteY48" fmla="*/ 4128157 h 4275461"/>
                <a:gd name="connsiteX49" fmla="*/ 650062 w 3619883"/>
                <a:gd name="connsiteY49" fmla="*/ 4128157 h 4275461"/>
                <a:gd name="connsiteX50" fmla="*/ 650062 w 3619883"/>
                <a:gd name="connsiteY50" fmla="*/ 3951392 h 4275461"/>
                <a:gd name="connsiteX51" fmla="*/ 472277 w 3619883"/>
                <a:gd name="connsiteY51" fmla="*/ 3951392 h 4275461"/>
                <a:gd name="connsiteX52" fmla="*/ 472277 w 3619883"/>
                <a:gd name="connsiteY52" fmla="*/ 4128157 h 4275461"/>
                <a:gd name="connsiteX53" fmla="*/ 522650 w 3619883"/>
                <a:gd name="connsiteY53" fmla="*/ 4128157 h 4275461"/>
                <a:gd name="connsiteX54" fmla="*/ 573998 w 3619883"/>
                <a:gd name="connsiteY54" fmla="*/ 4275461 h 4275461"/>
                <a:gd name="connsiteX55" fmla="*/ 336164 w 3619883"/>
                <a:gd name="connsiteY55" fmla="*/ 4275461 h 4275461"/>
                <a:gd name="connsiteX56" fmla="*/ 294572 w 3619883"/>
                <a:gd name="connsiteY56" fmla="*/ 4128157 h 4275461"/>
                <a:gd name="connsiteX57" fmla="*/ 339106 w 3619883"/>
                <a:gd name="connsiteY57" fmla="*/ 4128157 h 4275461"/>
                <a:gd name="connsiteX58" fmla="*/ 339106 w 3619883"/>
                <a:gd name="connsiteY58" fmla="*/ 3951392 h 4275461"/>
                <a:gd name="connsiteX59" fmla="*/ 161321 w 3619883"/>
                <a:gd name="connsiteY59" fmla="*/ 3951392 h 4275461"/>
                <a:gd name="connsiteX60" fmla="*/ 161321 w 3619883"/>
                <a:gd name="connsiteY60" fmla="*/ 4128157 h 4275461"/>
                <a:gd name="connsiteX61" fmla="*/ 230914 w 3619883"/>
                <a:gd name="connsiteY61" fmla="*/ 4128157 h 4275461"/>
                <a:gd name="connsiteX62" fmla="*/ 189322 w 3619883"/>
                <a:gd name="connsiteY62" fmla="*/ 4275461 h 4275461"/>
                <a:gd name="connsiteX63" fmla="*/ 0 w 3619883"/>
                <a:gd name="connsiteY63" fmla="*/ 4275461 h 4275461"/>
                <a:gd name="connsiteX64" fmla="*/ 0 w 3619883"/>
                <a:gd name="connsiteY64" fmla="*/ 42229 h 4275461"/>
                <a:gd name="connsiteX65" fmla="*/ 42464 w 3619883"/>
                <a:gd name="connsiteY65" fmla="*/ 40518 h 4275461"/>
                <a:gd name="connsiteX66" fmla="*/ 137733 w 3619883"/>
                <a:gd name="connsiteY66" fmla="*/ 35355 h 4275461"/>
                <a:gd name="connsiteX67" fmla="*/ 270565 w 3619883"/>
                <a:gd name="connsiteY67" fmla="*/ 29759 h 4275461"/>
                <a:gd name="connsiteX68" fmla="*/ 479734 w 3619883"/>
                <a:gd name="connsiteY68" fmla="*/ 45455 h 4275461"/>
                <a:gd name="connsiteX69" fmla="*/ 524103 w 3619883"/>
                <a:gd name="connsiteY69" fmla="*/ 41625 h 4275461"/>
                <a:gd name="connsiteX70" fmla="*/ 624416 w 3619883"/>
                <a:gd name="connsiteY70" fmla="*/ 22696 h 4275461"/>
                <a:gd name="connsiteX71" fmla="*/ 657762 w 3619883"/>
                <a:gd name="connsiteY71" fmla="*/ 18351 h 4275461"/>
                <a:gd name="connsiteX72" fmla="*/ 690557 w 3619883"/>
                <a:gd name="connsiteY72" fmla="*/ 25792 h 4275461"/>
                <a:gd name="connsiteX73" fmla="*/ 745123 w 3619883"/>
                <a:gd name="connsiteY73" fmla="*/ 40157 h 4275461"/>
                <a:gd name="connsiteX74" fmla="*/ 789493 w 3619883"/>
                <a:gd name="connsiteY74" fmla="*/ 36327 h 4275461"/>
                <a:gd name="connsiteX75" fmla="*/ 854255 w 3619883"/>
                <a:gd name="connsiteY75" fmla="*/ 68887 h 4275461"/>
                <a:gd name="connsiteX76" fmla="*/ 897520 w 3619883"/>
                <a:gd name="connsiteY76" fmla="*/ 88629 h 4275461"/>
                <a:gd name="connsiteX77" fmla="*/ 940510 w 3619883"/>
                <a:gd name="connsiteY77" fmla="*/ 114265 h 4275461"/>
                <a:gd name="connsiteX78" fmla="*/ 1082712 w 3619883"/>
                <a:gd name="connsiteY78" fmla="*/ 144543 h 4275461"/>
                <a:gd name="connsiteX79" fmla="*/ 1205348 w 3619883"/>
                <a:gd name="connsiteY79" fmla="*/ 120753 h 4275461"/>
                <a:gd name="connsiteX80" fmla="*/ 1271764 w 3619883"/>
                <a:gd name="connsiteY80" fmla="*/ 117956 h 4275461"/>
                <a:gd name="connsiteX81" fmla="*/ 1315583 w 3619883"/>
                <a:gd name="connsiteY81" fmla="*/ 125912 h 4275461"/>
                <a:gd name="connsiteX82" fmla="*/ 1359125 w 3619883"/>
                <a:gd name="connsiteY82" fmla="*/ 139761 h 4275461"/>
                <a:gd name="connsiteX83" fmla="*/ 1391919 w 3619883"/>
                <a:gd name="connsiteY83" fmla="*/ 147202 h 4275461"/>
                <a:gd name="connsiteX84" fmla="*/ 1436563 w 3619883"/>
                <a:gd name="connsiteY84" fmla="*/ 137480 h 4275461"/>
                <a:gd name="connsiteX85" fmla="*/ 1471566 w 3619883"/>
                <a:gd name="connsiteY85" fmla="*/ 97777 h 4275461"/>
                <a:gd name="connsiteX86" fmla="*/ 1505739 w 3619883"/>
                <a:gd name="connsiteY86" fmla="*/ 75753 h 4275461"/>
                <a:gd name="connsiteX87" fmla="*/ 1590891 w 3619883"/>
                <a:gd name="connsiteY87" fmla="*/ 144702 h 4275461"/>
                <a:gd name="connsiteX88" fmla="*/ 1625616 w 3619883"/>
                <a:gd name="connsiteY88" fmla="*/ 110893 h 4275461"/>
                <a:gd name="connsiteX89" fmla="*/ 1658964 w 3619883"/>
                <a:gd name="connsiteY89" fmla="*/ 106547 h 4275461"/>
                <a:gd name="connsiteX90" fmla="*/ 1746598 w 3619883"/>
                <a:gd name="connsiteY90" fmla="*/ 122460 h 4275461"/>
                <a:gd name="connsiteX91" fmla="*/ 1811913 w 3619883"/>
                <a:gd name="connsiteY91" fmla="*/ 143234 h 4275461"/>
                <a:gd name="connsiteX92" fmla="*/ 1856557 w 3619883"/>
                <a:gd name="connsiteY92" fmla="*/ 133511 h 4275461"/>
                <a:gd name="connsiteX93" fmla="*/ 2066003 w 3619883"/>
                <a:gd name="connsiteY93" fmla="*/ 143313 h 4275461"/>
                <a:gd name="connsiteX94" fmla="*/ 2177615 w 3619883"/>
                <a:gd name="connsiteY94" fmla="*/ 119007 h 4275461"/>
                <a:gd name="connsiteX95" fmla="*/ 2255883 w 3619883"/>
                <a:gd name="connsiteY95" fmla="*/ 99047 h 4275461"/>
                <a:gd name="connsiteX96" fmla="*/ 2344622 w 3619883"/>
                <a:gd name="connsiteY96" fmla="*/ 91388 h 4275461"/>
                <a:gd name="connsiteX97" fmla="*/ 2455682 w 3619883"/>
                <a:gd name="connsiteY97" fmla="*/ 78869 h 4275461"/>
                <a:gd name="connsiteX98" fmla="*/ 2632609 w 3619883"/>
                <a:gd name="connsiteY98" fmla="*/ 75338 h 4275461"/>
                <a:gd name="connsiteX99" fmla="*/ 2742291 w 3619883"/>
                <a:gd name="connsiteY99" fmla="*/ 92282 h 4275461"/>
                <a:gd name="connsiteX100" fmla="*/ 2851974 w 3619883"/>
                <a:gd name="connsiteY100" fmla="*/ 109227 h 4275461"/>
                <a:gd name="connsiteX101" fmla="*/ 2907643 w 3619883"/>
                <a:gd name="connsiteY101" fmla="*/ 100020 h 4275461"/>
                <a:gd name="connsiteX102" fmla="*/ 2944022 w 3619883"/>
                <a:gd name="connsiteY102" fmla="*/ 30853 h 4275461"/>
                <a:gd name="connsiteX103" fmla="*/ 3022289 w 3619883"/>
                <a:gd name="connsiteY103" fmla="*/ 10893 h 4275461"/>
                <a:gd name="connsiteX104" fmla="*/ 3054807 w 3619883"/>
                <a:gd name="connsiteY104" fmla="*/ 24226 h 4275461"/>
                <a:gd name="connsiteX105" fmla="*/ 3141892 w 3619883"/>
                <a:gd name="connsiteY105" fmla="*/ 51925 h 4275461"/>
                <a:gd name="connsiteX106" fmla="*/ 3185711 w 3619883"/>
                <a:gd name="connsiteY106" fmla="*/ 59881 h 4275461"/>
                <a:gd name="connsiteX107" fmla="*/ 3219056 w 3619883"/>
                <a:gd name="connsiteY107" fmla="*/ 55536 h 4275461"/>
                <a:gd name="connsiteX108" fmla="*/ 3263425 w 3619883"/>
                <a:gd name="connsiteY108" fmla="*/ 51706 h 4275461"/>
                <a:gd name="connsiteX109" fmla="*/ 3296219 w 3619883"/>
                <a:gd name="connsiteY109" fmla="*/ 59147 h 4275461"/>
                <a:gd name="connsiteX110" fmla="*/ 3319094 w 3619883"/>
                <a:gd name="connsiteY110" fmla="*/ 42500 h 4275461"/>
                <a:gd name="connsiteX111" fmla="*/ 3420511 w 3619883"/>
                <a:gd name="connsiteY111" fmla="*/ 0 h 4275461"/>
                <a:gd name="connsiteX112" fmla="*/ 3453305 w 3619883"/>
                <a:gd name="connsiteY112" fmla="*/ 7440 h 4275461"/>
                <a:gd name="connsiteX113" fmla="*/ 3496571 w 3619883"/>
                <a:gd name="connsiteY113" fmla="*/ 27182 h 4275461"/>
                <a:gd name="connsiteX114" fmla="*/ 3602117 w 3619883"/>
                <a:gd name="connsiteY114" fmla="*/ 132521 h 4275461"/>
                <a:gd name="connsiteX115" fmla="*/ 3619883 w 3619883"/>
                <a:gd name="connsiteY115" fmla="*/ 140049 h 4275461"/>
                <a:gd name="connsiteX116" fmla="*/ 3619883 w 3619883"/>
                <a:gd name="connsiteY11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34468 w 3619883"/>
                <a:gd name="connsiteY12" fmla="*/ 4128157 h 4275461"/>
                <a:gd name="connsiteX13" fmla="*/ 1893894 w 3619883"/>
                <a:gd name="connsiteY13" fmla="*/ 4128157 h 4275461"/>
                <a:gd name="connsiteX14" fmla="*/ 1893894 w 3619883"/>
                <a:gd name="connsiteY14" fmla="*/ 3951392 h 4275461"/>
                <a:gd name="connsiteX15" fmla="*/ 1716110 w 3619883"/>
                <a:gd name="connsiteY15" fmla="*/ 3951392 h 4275461"/>
                <a:gd name="connsiteX16" fmla="*/ 1716110 w 3619883"/>
                <a:gd name="connsiteY16" fmla="*/ 4006431 h 4275461"/>
                <a:gd name="connsiteX17" fmla="*/ 1703447 w 3619883"/>
                <a:gd name="connsiteY17" fmla="*/ 4007960 h 4275461"/>
                <a:gd name="connsiteX18" fmla="*/ 1716110 w 3619883"/>
                <a:gd name="connsiteY18" fmla="*/ 4044284 h 4275461"/>
                <a:gd name="connsiteX19" fmla="*/ 1716110 w 3619883"/>
                <a:gd name="connsiteY19" fmla="*/ 4128157 h 4275461"/>
                <a:gd name="connsiteX20" fmla="*/ 1745346 w 3619883"/>
                <a:gd name="connsiteY20" fmla="*/ 4128157 h 4275461"/>
                <a:gd name="connsiteX21" fmla="*/ 1796694 w 3619883"/>
                <a:gd name="connsiteY21" fmla="*/ 4275461 h 4275461"/>
                <a:gd name="connsiteX22" fmla="*/ 1558844 w 3619883"/>
                <a:gd name="connsiteY22" fmla="*/ 4275461 h 4275461"/>
                <a:gd name="connsiteX23" fmla="*/ 1517252 w 3619883"/>
                <a:gd name="connsiteY23" fmla="*/ 4128157 h 4275461"/>
                <a:gd name="connsiteX24" fmla="*/ 1582936 w 3619883"/>
                <a:gd name="connsiteY24" fmla="*/ 4128157 h 4275461"/>
                <a:gd name="connsiteX25" fmla="*/ 1582936 w 3619883"/>
                <a:gd name="connsiteY25" fmla="*/ 3951392 h 4275461"/>
                <a:gd name="connsiteX26" fmla="*/ 1405151 w 3619883"/>
                <a:gd name="connsiteY26" fmla="*/ 3951392 h 4275461"/>
                <a:gd name="connsiteX27" fmla="*/ 1405151 w 3619883"/>
                <a:gd name="connsiteY27" fmla="*/ 4128157 h 4275461"/>
                <a:gd name="connsiteX28" fmla="*/ 1468988 w 3619883"/>
                <a:gd name="connsiteY28" fmla="*/ 4128157 h 4275461"/>
                <a:gd name="connsiteX29" fmla="*/ 1427396 w 3619883"/>
                <a:gd name="connsiteY29" fmla="*/ 4275461 h 4275461"/>
                <a:gd name="connsiteX30" fmla="*/ 1210751 w 3619883"/>
                <a:gd name="connsiteY30" fmla="*/ 4275461 h 4275461"/>
                <a:gd name="connsiteX31" fmla="*/ 1210751 w 3619883"/>
                <a:gd name="connsiteY31" fmla="*/ 4128157 h 4275461"/>
                <a:gd name="connsiteX32" fmla="*/ 1271978 w 3619883"/>
                <a:gd name="connsiteY32" fmla="*/ 4128157 h 4275461"/>
                <a:gd name="connsiteX33" fmla="*/ 1271978 w 3619883"/>
                <a:gd name="connsiteY33" fmla="*/ 3951392 h 4275461"/>
                <a:gd name="connsiteX34" fmla="*/ 1094193 w 3619883"/>
                <a:gd name="connsiteY34" fmla="*/ 3951392 h 4275461"/>
                <a:gd name="connsiteX35" fmla="*/ 1094193 w 3619883"/>
                <a:gd name="connsiteY35" fmla="*/ 4128157 h 4275461"/>
                <a:gd name="connsiteX36" fmla="*/ 1140354 w 3619883"/>
                <a:gd name="connsiteY36" fmla="*/ 4128157 h 4275461"/>
                <a:gd name="connsiteX37" fmla="*/ 1140354 w 3619883"/>
                <a:gd name="connsiteY37" fmla="*/ 4275461 h 4275461"/>
                <a:gd name="connsiteX38" fmla="*/ 953807 w 3619883"/>
                <a:gd name="connsiteY38" fmla="*/ 4275461 h 4275461"/>
                <a:gd name="connsiteX39" fmla="*/ 912215 w 3619883"/>
                <a:gd name="connsiteY39" fmla="*/ 4128157 h 4275461"/>
                <a:gd name="connsiteX40" fmla="*/ 961020 w 3619883"/>
                <a:gd name="connsiteY40" fmla="*/ 4128157 h 4275461"/>
                <a:gd name="connsiteX41" fmla="*/ 961020 w 3619883"/>
                <a:gd name="connsiteY41" fmla="*/ 3951392 h 4275461"/>
                <a:gd name="connsiteX42" fmla="*/ 783235 w 3619883"/>
                <a:gd name="connsiteY42" fmla="*/ 3951392 h 4275461"/>
                <a:gd name="connsiteX43" fmla="*/ 783235 w 3619883"/>
                <a:gd name="connsiteY43" fmla="*/ 4128157 h 4275461"/>
                <a:gd name="connsiteX44" fmla="*/ 871024 w 3619883"/>
                <a:gd name="connsiteY44" fmla="*/ 4128157 h 4275461"/>
                <a:gd name="connsiteX45" fmla="*/ 829432 w 3619883"/>
                <a:gd name="connsiteY45" fmla="*/ 4275461 h 4275461"/>
                <a:gd name="connsiteX46" fmla="*/ 611484 w 3619883"/>
                <a:gd name="connsiteY46" fmla="*/ 4275461 h 4275461"/>
                <a:gd name="connsiteX47" fmla="*/ 621247 w 3619883"/>
                <a:gd name="connsiteY47" fmla="*/ 4128157 h 4275461"/>
                <a:gd name="connsiteX48" fmla="*/ 650062 w 3619883"/>
                <a:gd name="connsiteY48" fmla="*/ 4128157 h 4275461"/>
                <a:gd name="connsiteX49" fmla="*/ 650062 w 3619883"/>
                <a:gd name="connsiteY49" fmla="*/ 3951392 h 4275461"/>
                <a:gd name="connsiteX50" fmla="*/ 472277 w 3619883"/>
                <a:gd name="connsiteY50" fmla="*/ 3951392 h 4275461"/>
                <a:gd name="connsiteX51" fmla="*/ 472277 w 3619883"/>
                <a:gd name="connsiteY51" fmla="*/ 4128157 h 4275461"/>
                <a:gd name="connsiteX52" fmla="*/ 522650 w 3619883"/>
                <a:gd name="connsiteY52" fmla="*/ 4128157 h 4275461"/>
                <a:gd name="connsiteX53" fmla="*/ 573998 w 3619883"/>
                <a:gd name="connsiteY53" fmla="*/ 4275461 h 4275461"/>
                <a:gd name="connsiteX54" fmla="*/ 336164 w 3619883"/>
                <a:gd name="connsiteY54" fmla="*/ 4275461 h 4275461"/>
                <a:gd name="connsiteX55" fmla="*/ 294572 w 3619883"/>
                <a:gd name="connsiteY55" fmla="*/ 4128157 h 4275461"/>
                <a:gd name="connsiteX56" fmla="*/ 339106 w 3619883"/>
                <a:gd name="connsiteY56" fmla="*/ 4128157 h 4275461"/>
                <a:gd name="connsiteX57" fmla="*/ 339106 w 3619883"/>
                <a:gd name="connsiteY57" fmla="*/ 3951392 h 4275461"/>
                <a:gd name="connsiteX58" fmla="*/ 161321 w 3619883"/>
                <a:gd name="connsiteY58" fmla="*/ 3951392 h 4275461"/>
                <a:gd name="connsiteX59" fmla="*/ 161321 w 3619883"/>
                <a:gd name="connsiteY59" fmla="*/ 4128157 h 4275461"/>
                <a:gd name="connsiteX60" fmla="*/ 230914 w 3619883"/>
                <a:gd name="connsiteY60" fmla="*/ 4128157 h 4275461"/>
                <a:gd name="connsiteX61" fmla="*/ 189322 w 3619883"/>
                <a:gd name="connsiteY61" fmla="*/ 4275461 h 4275461"/>
                <a:gd name="connsiteX62" fmla="*/ 0 w 3619883"/>
                <a:gd name="connsiteY62" fmla="*/ 4275461 h 4275461"/>
                <a:gd name="connsiteX63" fmla="*/ 0 w 3619883"/>
                <a:gd name="connsiteY63" fmla="*/ 42229 h 4275461"/>
                <a:gd name="connsiteX64" fmla="*/ 42464 w 3619883"/>
                <a:gd name="connsiteY64" fmla="*/ 40518 h 4275461"/>
                <a:gd name="connsiteX65" fmla="*/ 137733 w 3619883"/>
                <a:gd name="connsiteY65" fmla="*/ 35355 h 4275461"/>
                <a:gd name="connsiteX66" fmla="*/ 270565 w 3619883"/>
                <a:gd name="connsiteY66" fmla="*/ 29759 h 4275461"/>
                <a:gd name="connsiteX67" fmla="*/ 479734 w 3619883"/>
                <a:gd name="connsiteY67" fmla="*/ 45455 h 4275461"/>
                <a:gd name="connsiteX68" fmla="*/ 524103 w 3619883"/>
                <a:gd name="connsiteY68" fmla="*/ 41625 h 4275461"/>
                <a:gd name="connsiteX69" fmla="*/ 624416 w 3619883"/>
                <a:gd name="connsiteY69" fmla="*/ 22696 h 4275461"/>
                <a:gd name="connsiteX70" fmla="*/ 657762 w 3619883"/>
                <a:gd name="connsiteY70" fmla="*/ 18351 h 4275461"/>
                <a:gd name="connsiteX71" fmla="*/ 690557 w 3619883"/>
                <a:gd name="connsiteY71" fmla="*/ 25792 h 4275461"/>
                <a:gd name="connsiteX72" fmla="*/ 745123 w 3619883"/>
                <a:gd name="connsiteY72" fmla="*/ 40157 h 4275461"/>
                <a:gd name="connsiteX73" fmla="*/ 789493 w 3619883"/>
                <a:gd name="connsiteY73" fmla="*/ 36327 h 4275461"/>
                <a:gd name="connsiteX74" fmla="*/ 854255 w 3619883"/>
                <a:gd name="connsiteY74" fmla="*/ 68887 h 4275461"/>
                <a:gd name="connsiteX75" fmla="*/ 897520 w 3619883"/>
                <a:gd name="connsiteY75" fmla="*/ 88629 h 4275461"/>
                <a:gd name="connsiteX76" fmla="*/ 940510 w 3619883"/>
                <a:gd name="connsiteY76" fmla="*/ 114265 h 4275461"/>
                <a:gd name="connsiteX77" fmla="*/ 1082712 w 3619883"/>
                <a:gd name="connsiteY77" fmla="*/ 144543 h 4275461"/>
                <a:gd name="connsiteX78" fmla="*/ 1205348 w 3619883"/>
                <a:gd name="connsiteY78" fmla="*/ 120753 h 4275461"/>
                <a:gd name="connsiteX79" fmla="*/ 1271764 w 3619883"/>
                <a:gd name="connsiteY79" fmla="*/ 117956 h 4275461"/>
                <a:gd name="connsiteX80" fmla="*/ 1315583 w 3619883"/>
                <a:gd name="connsiteY80" fmla="*/ 125912 h 4275461"/>
                <a:gd name="connsiteX81" fmla="*/ 1359125 w 3619883"/>
                <a:gd name="connsiteY81" fmla="*/ 139761 h 4275461"/>
                <a:gd name="connsiteX82" fmla="*/ 1391919 w 3619883"/>
                <a:gd name="connsiteY82" fmla="*/ 147202 h 4275461"/>
                <a:gd name="connsiteX83" fmla="*/ 1436563 w 3619883"/>
                <a:gd name="connsiteY83" fmla="*/ 137480 h 4275461"/>
                <a:gd name="connsiteX84" fmla="*/ 1471566 w 3619883"/>
                <a:gd name="connsiteY84" fmla="*/ 97777 h 4275461"/>
                <a:gd name="connsiteX85" fmla="*/ 1505739 w 3619883"/>
                <a:gd name="connsiteY85" fmla="*/ 75753 h 4275461"/>
                <a:gd name="connsiteX86" fmla="*/ 1590891 w 3619883"/>
                <a:gd name="connsiteY86" fmla="*/ 144702 h 4275461"/>
                <a:gd name="connsiteX87" fmla="*/ 1625616 w 3619883"/>
                <a:gd name="connsiteY87" fmla="*/ 110893 h 4275461"/>
                <a:gd name="connsiteX88" fmla="*/ 1658964 w 3619883"/>
                <a:gd name="connsiteY88" fmla="*/ 106547 h 4275461"/>
                <a:gd name="connsiteX89" fmla="*/ 1746598 w 3619883"/>
                <a:gd name="connsiteY89" fmla="*/ 122460 h 4275461"/>
                <a:gd name="connsiteX90" fmla="*/ 1811913 w 3619883"/>
                <a:gd name="connsiteY90" fmla="*/ 143234 h 4275461"/>
                <a:gd name="connsiteX91" fmla="*/ 1856557 w 3619883"/>
                <a:gd name="connsiteY91" fmla="*/ 133511 h 4275461"/>
                <a:gd name="connsiteX92" fmla="*/ 2066003 w 3619883"/>
                <a:gd name="connsiteY92" fmla="*/ 143313 h 4275461"/>
                <a:gd name="connsiteX93" fmla="*/ 2177615 w 3619883"/>
                <a:gd name="connsiteY93" fmla="*/ 119007 h 4275461"/>
                <a:gd name="connsiteX94" fmla="*/ 2255883 w 3619883"/>
                <a:gd name="connsiteY94" fmla="*/ 99047 h 4275461"/>
                <a:gd name="connsiteX95" fmla="*/ 2344622 w 3619883"/>
                <a:gd name="connsiteY95" fmla="*/ 91388 h 4275461"/>
                <a:gd name="connsiteX96" fmla="*/ 2455682 w 3619883"/>
                <a:gd name="connsiteY96" fmla="*/ 78869 h 4275461"/>
                <a:gd name="connsiteX97" fmla="*/ 2632609 w 3619883"/>
                <a:gd name="connsiteY97" fmla="*/ 75338 h 4275461"/>
                <a:gd name="connsiteX98" fmla="*/ 2742291 w 3619883"/>
                <a:gd name="connsiteY98" fmla="*/ 92282 h 4275461"/>
                <a:gd name="connsiteX99" fmla="*/ 2851974 w 3619883"/>
                <a:gd name="connsiteY99" fmla="*/ 109227 h 4275461"/>
                <a:gd name="connsiteX100" fmla="*/ 2907643 w 3619883"/>
                <a:gd name="connsiteY100" fmla="*/ 100020 h 4275461"/>
                <a:gd name="connsiteX101" fmla="*/ 2944022 w 3619883"/>
                <a:gd name="connsiteY101" fmla="*/ 30853 h 4275461"/>
                <a:gd name="connsiteX102" fmla="*/ 3022289 w 3619883"/>
                <a:gd name="connsiteY102" fmla="*/ 10893 h 4275461"/>
                <a:gd name="connsiteX103" fmla="*/ 3054807 w 3619883"/>
                <a:gd name="connsiteY103" fmla="*/ 24226 h 4275461"/>
                <a:gd name="connsiteX104" fmla="*/ 3141892 w 3619883"/>
                <a:gd name="connsiteY104" fmla="*/ 51925 h 4275461"/>
                <a:gd name="connsiteX105" fmla="*/ 3185711 w 3619883"/>
                <a:gd name="connsiteY105" fmla="*/ 59881 h 4275461"/>
                <a:gd name="connsiteX106" fmla="*/ 3219056 w 3619883"/>
                <a:gd name="connsiteY106" fmla="*/ 55536 h 4275461"/>
                <a:gd name="connsiteX107" fmla="*/ 3263425 w 3619883"/>
                <a:gd name="connsiteY107" fmla="*/ 51706 h 4275461"/>
                <a:gd name="connsiteX108" fmla="*/ 3296219 w 3619883"/>
                <a:gd name="connsiteY108" fmla="*/ 59147 h 4275461"/>
                <a:gd name="connsiteX109" fmla="*/ 3319094 w 3619883"/>
                <a:gd name="connsiteY109" fmla="*/ 42500 h 4275461"/>
                <a:gd name="connsiteX110" fmla="*/ 3420511 w 3619883"/>
                <a:gd name="connsiteY110" fmla="*/ 0 h 4275461"/>
                <a:gd name="connsiteX111" fmla="*/ 3453305 w 3619883"/>
                <a:gd name="connsiteY111" fmla="*/ 7440 h 4275461"/>
                <a:gd name="connsiteX112" fmla="*/ 3496571 w 3619883"/>
                <a:gd name="connsiteY112" fmla="*/ 27182 h 4275461"/>
                <a:gd name="connsiteX113" fmla="*/ 3602117 w 3619883"/>
                <a:gd name="connsiteY113" fmla="*/ 132521 h 4275461"/>
                <a:gd name="connsiteX114" fmla="*/ 3619883 w 3619883"/>
                <a:gd name="connsiteY114" fmla="*/ 140049 h 4275461"/>
                <a:gd name="connsiteX115" fmla="*/ 3619883 w 3619883"/>
                <a:gd name="connsiteY11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93894 w 3619883"/>
                <a:gd name="connsiteY12" fmla="*/ 4128157 h 4275461"/>
                <a:gd name="connsiteX13" fmla="*/ 1893894 w 3619883"/>
                <a:gd name="connsiteY13" fmla="*/ 3951392 h 4275461"/>
                <a:gd name="connsiteX14" fmla="*/ 1716110 w 3619883"/>
                <a:gd name="connsiteY14" fmla="*/ 3951392 h 4275461"/>
                <a:gd name="connsiteX15" fmla="*/ 1716110 w 3619883"/>
                <a:gd name="connsiteY15" fmla="*/ 4006431 h 4275461"/>
                <a:gd name="connsiteX16" fmla="*/ 1703447 w 3619883"/>
                <a:gd name="connsiteY16" fmla="*/ 4007960 h 4275461"/>
                <a:gd name="connsiteX17" fmla="*/ 1716110 w 3619883"/>
                <a:gd name="connsiteY17" fmla="*/ 4044284 h 4275461"/>
                <a:gd name="connsiteX18" fmla="*/ 1716110 w 3619883"/>
                <a:gd name="connsiteY18" fmla="*/ 4128157 h 4275461"/>
                <a:gd name="connsiteX19" fmla="*/ 1745346 w 3619883"/>
                <a:gd name="connsiteY19" fmla="*/ 4128157 h 4275461"/>
                <a:gd name="connsiteX20" fmla="*/ 1796694 w 3619883"/>
                <a:gd name="connsiteY20" fmla="*/ 4275461 h 4275461"/>
                <a:gd name="connsiteX21" fmla="*/ 1558844 w 3619883"/>
                <a:gd name="connsiteY21" fmla="*/ 4275461 h 4275461"/>
                <a:gd name="connsiteX22" fmla="*/ 1517252 w 3619883"/>
                <a:gd name="connsiteY22" fmla="*/ 4128157 h 4275461"/>
                <a:gd name="connsiteX23" fmla="*/ 1582936 w 3619883"/>
                <a:gd name="connsiteY23" fmla="*/ 4128157 h 4275461"/>
                <a:gd name="connsiteX24" fmla="*/ 1582936 w 3619883"/>
                <a:gd name="connsiteY24" fmla="*/ 3951392 h 4275461"/>
                <a:gd name="connsiteX25" fmla="*/ 1405151 w 3619883"/>
                <a:gd name="connsiteY25" fmla="*/ 3951392 h 4275461"/>
                <a:gd name="connsiteX26" fmla="*/ 1405151 w 3619883"/>
                <a:gd name="connsiteY26" fmla="*/ 4128157 h 4275461"/>
                <a:gd name="connsiteX27" fmla="*/ 1468988 w 3619883"/>
                <a:gd name="connsiteY27" fmla="*/ 4128157 h 4275461"/>
                <a:gd name="connsiteX28" fmla="*/ 1427396 w 3619883"/>
                <a:gd name="connsiteY28" fmla="*/ 4275461 h 4275461"/>
                <a:gd name="connsiteX29" fmla="*/ 1210751 w 3619883"/>
                <a:gd name="connsiteY29" fmla="*/ 4275461 h 4275461"/>
                <a:gd name="connsiteX30" fmla="*/ 1210751 w 3619883"/>
                <a:gd name="connsiteY30" fmla="*/ 4128157 h 4275461"/>
                <a:gd name="connsiteX31" fmla="*/ 1271978 w 3619883"/>
                <a:gd name="connsiteY31" fmla="*/ 4128157 h 4275461"/>
                <a:gd name="connsiteX32" fmla="*/ 1271978 w 3619883"/>
                <a:gd name="connsiteY32" fmla="*/ 3951392 h 4275461"/>
                <a:gd name="connsiteX33" fmla="*/ 1094193 w 3619883"/>
                <a:gd name="connsiteY33" fmla="*/ 3951392 h 4275461"/>
                <a:gd name="connsiteX34" fmla="*/ 1094193 w 3619883"/>
                <a:gd name="connsiteY34" fmla="*/ 4128157 h 4275461"/>
                <a:gd name="connsiteX35" fmla="*/ 1140354 w 3619883"/>
                <a:gd name="connsiteY35" fmla="*/ 4128157 h 4275461"/>
                <a:gd name="connsiteX36" fmla="*/ 1140354 w 3619883"/>
                <a:gd name="connsiteY36" fmla="*/ 4275461 h 4275461"/>
                <a:gd name="connsiteX37" fmla="*/ 953807 w 3619883"/>
                <a:gd name="connsiteY37" fmla="*/ 4275461 h 4275461"/>
                <a:gd name="connsiteX38" fmla="*/ 912215 w 3619883"/>
                <a:gd name="connsiteY38" fmla="*/ 4128157 h 4275461"/>
                <a:gd name="connsiteX39" fmla="*/ 961020 w 3619883"/>
                <a:gd name="connsiteY39" fmla="*/ 4128157 h 4275461"/>
                <a:gd name="connsiteX40" fmla="*/ 961020 w 3619883"/>
                <a:gd name="connsiteY40" fmla="*/ 3951392 h 4275461"/>
                <a:gd name="connsiteX41" fmla="*/ 783235 w 3619883"/>
                <a:gd name="connsiteY41" fmla="*/ 3951392 h 4275461"/>
                <a:gd name="connsiteX42" fmla="*/ 783235 w 3619883"/>
                <a:gd name="connsiteY42" fmla="*/ 4128157 h 4275461"/>
                <a:gd name="connsiteX43" fmla="*/ 871024 w 3619883"/>
                <a:gd name="connsiteY43" fmla="*/ 4128157 h 4275461"/>
                <a:gd name="connsiteX44" fmla="*/ 829432 w 3619883"/>
                <a:gd name="connsiteY44" fmla="*/ 4275461 h 4275461"/>
                <a:gd name="connsiteX45" fmla="*/ 611484 w 3619883"/>
                <a:gd name="connsiteY45" fmla="*/ 4275461 h 4275461"/>
                <a:gd name="connsiteX46" fmla="*/ 621247 w 3619883"/>
                <a:gd name="connsiteY46" fmla="*/ 4128157 h 4275461"/>
                <a:gd name="connsiteX47" fmla="*/ 650062 w 3619883"/>
                <a:gd name="connsiteY47" fmla="*/ 4128157 h 4275461"/>
                <a:gd name="connsiteX48" fmla="*/ 650062 w 3619883"/>
                <a:gd name="connsiteY48" fmla="*/ 3951392 h 4275461"/>
                <a:gd name="connsiteX49" fmla="*/ 472277 w 3619883"/>
                <a:gd name="connsiteY49" fmla="*/ 3951392 h 4275461"/>
                <a:gd name="connsiteX50" fmla="*/ 472277 w 3619883"/>
                <a:gd name="connsiteY50" fmla="*/ 4128157 h 4275461"/>
                <a:gd name="connsiteX51" fmla="*/ 522650 w 3619883"/>
                <a:gd name="connsiteY51" fmla="*/ 4128157 h 4275461"/>
                <a:gd name="connsiteX52" fmla="*/ 573998 w 3619883"/>
                <a:gd name="connsiteY52" fmla="*/ 4275461 h 4275461"/>
                <a:gd name="connsiteX53" fmla="*/ 336164 w 3619883"/>
                <a:gd name="connsiteY53" fmla="*/ 4275461 h 4275461"/>
                <a:gd name="connsiteX54" fmla="*/ 294572 w 3619883"/>
                <a:gd name="connsiteY54" fmla="*/ 4128157 h 4275461"/>
                <a:gd name="connsiteX55" fmla="*/ 339106 w 3619883"/>
                <a:gd name="connsiteY55" fmla="*/ 4128157 h 4275461"/>
                <a:gd name="connsiteX56" fmla="*/ 339106 w 3619883"/>
                <a:gd name="connsiteY56" fmla="*/ 3951392 h 4275461"/>
                <a:gd name="connsiteX57" fmla="*/ 161321 w 3619883"/>
                <a:gd name="connsiteY57" fmla="*/ 3951392 h 4275461"/>
                <a:gd name="connsiteX58" fmla="*/ 161321 w 3619883"/>
                <a:gd name="connsiteY58" fmla="*/ 4128157 h 4275461"/>
                <a:gd name="connsiteX59" fmla="*/ 230914 w 3619883"/>
                <a:gd name="connsiteY59" fmla="*/ 4128157 h 4275461"/>
                <a:gd name="connsiteX60" fmla="*/ 189322 w 3619883"/>
                <a:gd name="connsiteY60" fmla="*/ 4275461 h 4275461"/>
                <a:gd name="connsiteX61" fmla="*/ 0 w 3619883"/>
                <a:gd name="connsiteY61" fmla="*/ 4275461 h 4275461"/>
                <a:gd name="connsiteX62" fmla="*/ 0 w 3619883"/>
                <a:gd name="connsiteY62" fmla="*/ 42229 h 4275461"/>
                <a:gd name="connsiteX63" fmla="*/ 42464 w 3619883"/>
                <a:gd name="connsiteY63" fmla="*/ 40518 h 4275461"/>
                <a:gd name="connsiteX64" fmla="*/ 137733 w 3619883"/>
                <a:gd name="connsiteY64" fmla="*/ 35355 h 4275461"/>
                <a:gd name="connsiteX65" fmla="*/ 270565 w 3619883"/>
                <a:gd name="connsiteY65" fmla="*/ 29759 h 4275461"/>
                <a:gd name="connsiteX66" fmla="*/ 479734 w 3619883"/>
                <a:gd name="connsiteY66" fmla="*/ 45455 h 4275461"/>
                <a:gd name="connsiteX67" fmla="*/ 524103 w 3619883"/>
                <a:gd name="connsiteY67" fmla="*/ 41625 h 4275461"/>
                <a:gd name="connsiteX68" fmla="*/ 624416 w 3619883"/>
                <a:gd name="connsiteY68" fmla="*/ 22696 h 4275461"/>
                <a:gd name="connsiteX69" fmla="*/ 657762 w 3619883"/>
                <a:gd name="connsiteY69" fmla="*/ 18351 h 4275461"/>
                <a:gd name="connsiteX70" fmla="*/ 690557 w 3619883"/>
                <a:gd name="connsiteY70" fmla="*/ 25792 h 4275461"/>
                <a:gd name="connsiteX71" fmla="*/ 745123 w 3619883"/>
                <a:gd name="connsiteY71" fmla="*/ 40157 h 4275461"/>
                <a:gd name="connsiteX72" fmla="*/ 789493 w 3619883"/>
                <a:gd name="connsiteY72" fmla="*/ 36327 h 4275461"/>
                <a:gd name="connsiteX73" fmla="*/ 854255 w 3619883"/>
                <a:gd name="connsiteY73" fmla="*/ 68887 h 4275461"/>
                <a:gd name="connsiteX74" fmla="*/ 897520 w 3619883"/>
                <a:gd name="connsiteY74" fmla="*/ 88629 h 4275461"/>
                <a:gd name="connsiteX75" fmla="*/ 940510 w 3619883"/>
                <a:gd name="connsiteY75" fmla="*/ 114265 h 4275461"/>
                <a:gd name="connsiteX76" fmla="*/ 1082712 w 3619883"/>
                <a:gd name="connsiteY76" fmla="*/ 144543 h 4275461"/>
                <a:gd name="connsiteX77" fmla="*/ 1205348 w 3619883"/>
                <a:gd name="connsiteY77" fmla="*/ 120753 h 4275461"/>
                <a:gd name="connsiteX78" fmla="*/ 1271764 w 3619883"/>
                <a:gd name="connsiteY78" fmla="*/ 117956 h 4275461"/>
                <a:gd name="connsiteX79" fmla="*/ 1315583 w 3619883"/>
                <a:gd name="connsiteY79" fmla="*/ 125912 h 4275461"/>
                <a:gd name="connsiteX80" fmla="*/ 1359125 w 3619883"/>
                <a:gd name="connsiteY80" fmla="*/ 139761 h 4275461"/>
                <a:gd name="connsiteX81" fmla="*/ 1391919 w 3619883"/>
                <a:gd name="connsiteY81" fmla="*/ 147202 h 4275461"/>
                <a:gd name="connsiteX82" fmla="*/ 1436563 w 3619883"/>
                <a:gd name="connsiteY82" fmla="*/ 137480 h 4275461"/>
                <a:gd name="connsiteX83" fmla="*/ 1471566 w 3619883"/>
                <a:gd name="connsiteY83" fmla="*/ 97777 h 4275461"/>
                <a:gd name="connsiteX84" fmla="*/ 1505739 w 3619883"/>
                <a:gd name="connsiteY84" fmla="*/ 75753 h 4275461"/>
                <a:gd name="connsiteX85" fmla="*/ 1590891 w 3619883"/>
                <a:gd name="connsiteY85" fmla="*/ 144702 h 4275461"/>
                <a:gd name="connsiteX86" fmla="*/ 1625616 w 3619883"/>
                <a:gd name="connsiteY86" fmla="*/ 110893 h 4275461"/>
                <a:gd name="connsiteX87" fmla="*/ 1658964 w 3619883"/>
                <a:gd name="connsiteY87" fmla="*/ 106547 h 4275461"/>
                <a:gd name="connsiteX88" fmla="*/ 1746598 w 3619883"/>
                <a:gd name="connsiteY88" fmla="*/ 122460 h 4275461"/>
                <a:gd name="connsiteX89" fmla="*/ 1811913 w 3619883"/>
                <a:gd name="connsiteY89" fmla="*/ 143234 h 4275461"/>
                <a:gd name="connsiteX90" fmla="*/ 1856557 w 3619883"/>
                <a:gd name="connsiteY90" fmla="*/ 133511 h 4275461"/>
                <a:gd name="connsiteX91" fmla="*/ 2066003 w 3619883"/>
                <a:gd name="connsiteY91" fmla="*/ 143313 h 4275461"/>
                <a:gd name="connsiteX92" fmla="*/ 2177615 w 3619883"/>
                <a:gd name="connsiteY92" fmla="*/ 119007 h 4275461"/>
                <a:gd name="connsiteX93" fmla="*/ 2255883 w 3619883"/>
                <a:gd name="connsiteY93" fmla="*/ 99047 h 4275461"/>
                <a:gd name="connsiteX94" fmla="*/ 2344622 w 3619883"/>
                <a:gd name="connsiteY94" fmla="*/ 91388 h 4275461"/>
                <a:gd name="connsiteX95" fmla="*/ 2455682 w 3619883"/>
                <a:gd name="connsiteY95" fmla="*/ 78869 h 4275461"/>
                <a:gd name="connsiteX96" fmla="*/ 2632609 w 3619883"/>
                <a:gd name="connsiteY96" fmla="*/ 75338 h 4275461"/>
                <a:gd name="connsiteX97" fmla="*/ 2742291 w 3619883"/>
                <a:gd name="connsiteY97" fmla="*/ 92282 h 4275461"/>
                <a:gd name="connsiteX98" fmla="*/ 2851974 w 3619883"/>
                <a:gd name="connsiteY98" fmla="*/ 109227 h 4275461"/>
                <a:gd name="connsiteX99" fmla="*/ 2907643 w 3619883"/>
                <a:gd name="connsiteY99" fmla="*/ 100020 h 4275461"/>
                <a:gd name="connsiteX100" fmla="*/ 2944022 w 3619883"/>
                <a:gd name="connsiteY100" fmla="*/ 30853 h 4275461"/>
                <a:gd name="connsiteX101" fmla="*/ 3022289 w 3619883"/>
                <a:gd name="connsiteY101" fmla="*/ 10893 h 4275461"/>
                <a:gd name="connsiteX102" fmla="*/ 3054807 w 3619883"/>
                <a:gd name="connsiteY102" fmla="*/ 24226 h 4275461"/>
                <a:gd name="connsiteX103" fmla="*/ 3141892 w 3619883"/>
                <a:gd name="connsiteY103" fmla="*/ 51925 h 4275461"/>
                <a:gd name="connsiteX104" fmla="*/ 3185711 w 3619883"/>
                <a:gd name="connsiteY104" fmla="*/ 59881 h 4275461"/>
                <a:gd name="connsiteX105" fmla="*/ 3219056 w 3619883"/>
                <a:gd name="connsiteY105" fmla="*/ 55536 h 4275461"/>
                <a:gd name="connsiteX106" fmla="*/ 3263425 w 3619883"/>
                <a:gd name="connsiteY106" fmla="*/ 51706 h 4275461"/>
                <a:gd name="connsiteX107" fmla="*/ 3296219 w 3619883"/>
                <a:gd name="connsiteY107" fmla="*/ 59147 h 4275461"/>
                <a:gd name="connsiteX108" fmla="*/ 3319094 w 3619883"/>
                <a:gd name="connsiteY108" fmla="*/ 42500 h 4275461"/>
                <a:gd name="connsiteX109" fmla="*/ 3420511 w 3619883"/>
                <a:gd name="connsiteY109" fmla="*/ 0 h 4275461"/>
                <a:gd name="connsiteX110" fmla="*/ 3453305 w 3619883"/>
                <a:gd name="connsiteY110" fmla="*/ 7440 h 4275461"/>
                <a:gd name="connsiteX111" fmla="*/ 3496571 w 3619883"/>
                <a:gd name="connsiteY111" fmla="*/ 27182 h 4275461"/>
                <a:gd name="connsiteX112" fmla="*/ 3602117 w 3619883"/>
                <a:gd name="connsiteY112" fmla="*/ 132521 h 4275461"/>
                <a:gd name="connsiteX113" fmla="*/ 3619883 w 3619883"/>
                <a:gd name="connsiteY113" fmla="*/ 140049 h 4275461"/>
                <a:gd name="connsiteX114" fmla="*/ 3619883 w 3619883"/>
                <a:gd name="connsiteY11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93894 w 3619883"/>
                <a:gd name="connsiteY12" fmla="*/ 3951392 h 4275461"/>
                <a:gd name="connsiteX13" fmla="*/ 1716110 w 3619883"/>
                <a:gd name="connsiteY13" fmla="*/ 3951392 h 4275461"/>
                <a:gd name="connsiteX14" fmla="*/ 1716110 w 3619883"/>
                <a:gd name="connsiteY14" fmla="*/ 4006431 h 4275461"/>
                <a:gd name="connsiteX15" fmla="*/ 1703447 w 3619883"/>
                <a:gd name="connsiteY15" fmla="*/ 4007960 h 4275461"/>
                <a:gd name="connsiteX16" fmla="*/ 1716110 w 3619883"/>
                <a:gd name="connsiteY16" fmla="*/ 4044284 h 4275461"/>
                <a:gd name="connsiteX17" fmla="*/ 1716110 w 3619883"/>
                <a:gd name="connsiteY17" fmla="*/ 4128157 h 4275461"/>
                <a:gd name="connsiteX18" fmla="*/ 1745346 w 3619883"/>
                <a:gd name="connsiteY18" fmla="*/ 4128157 h 4275461"/>
                <a:gd name="connsiteX19" fmla="*/ 1796694 w 3619883"/>
                <a:gd name="connsiteY19" fmla="*/ 4275461 h 4275461"/>
                <a:gd name="connsiteX20" fmla="*/ 1558844 w 3619883"/>
                <a:gd name="connsiteY20" fmla="*/ 4275461 h 4275461"/>
                <a:gd name="connsiteX21" fmla="*/ 1517252 w 3619883"/>
                <a:gd name="connsiteY21" fmla="*/ 4128157 h 4275461"/>
                <a:gd name="connsiteX22" fmla="*/ 1582936 w 3619883"/>
                <a:gd name="connsiteY22" fmla="*/ 4128157 h 4275461"/>
                <a:gd name="connsiteX23" fmla="*/ 1582936 w 3619883"/>
                <a:gd name="connsiteY23" fmla="*/ 3951392 h 4275461"/>
                <a:gd name="connsiteX24" fmla="*/ 1405151 w 3619883"/>
                <a:gd name="connsiteY24" fmla="*/ 3951392 h 4275461"/>
                <a:gd name="connsiteX25" fmla="*/ 1405151 w 3619883"/>
                <a:gd name="connsiteY25" fmla="*/ 4128157 h 4275461"/>
                <a:gd name="connsiteX26" fmla="*/ 1468988 w 3619883"/>
                <a:gd name="connsiteY26" fmla="*/ 4128157 h 4275461"/>
                <a:gd name="connsiteX27" fmla="*/ 1427396 w 3619883"/>
                <a:gd name="connsiteY27" fmla="*/ 4275461 h 4275461"/>
                <a:gd name="connsiteX28" fmla="*/ 1210751 w 3619883"/>
                <a:gd name="connsiteY28" fmla="*/ 4275461 h 4275461"/>
                <a:gd name="connsiteX29" fmla="*/ 1210751 w 3619883"/>
                <a:gd name="connsiteY29" fmla="*/ 4128157 h 4275461"/>
                <a:gd name="connsiteX30" fmla="*/ 1271978 w 3619883"/>
                <a:gd name="connsiteY30" fmla="*/ 4128157 h 4275461"/>
                <a:gd name="connsiteX31" fmla="*/ 1271978 w 3619883"/>
                <a:gd name="connsiteY31" fmla="*/ 3951392 h 4275461"/>
                <a:gd name="connsiteX32" fmla="*/ 1094193 w 3619883"/>
                <a:gd name="connsiteY32" fmla="*/ 3951392 h 4275461"/>
                <a:gd name="connsiteX33" fmla="*/ 1094193 w 3619883"/>
                <a:gd name="connsiteY33" fmla="*/ 4128157 h 4275461"/>
                <a:gd name="connsiteX34" fmla="*/ 1140354 w 3619883"/>
                <a:gd name="connsiteY34" fmla="*/ 4128157 h 4275461"/>
                <a:gd name="connsiteX35" fmla="*/ 1140354 w 3619883"/>
                <a:gd name="connsiteY35" fmla="*/ 4275461 h 4275461"/>
                <a:gd name="connsiteX36" fmla="*/ 953807 w 3619883"/>
                <a:gd name="connsiteY36" fmla="*/ 4275461 h 4275461"/>
                <a:gd name="connsiteX37" fmla="*/ 912215 w 3619883"/>
                <a:gd name="connsiteY37" fmla="*/ 4128157 h 4275461"/>
                <a:gd name="connsiteX38" fmla="*/ 961020 w 3619883"/>
                <a:gd name="connsiteY38" fmla="*/ 4128157 h 4275461"/>
                <a:gd name="connsiteX39" fmla="*/ 961020 w 3619883"/>
                <a:gd name="connsiteY39" fmla="*/ 3951392 h 4275461"/>
                <a:gd name="connsiteX40" fmla="*/ 783235 w 3619883"/>
                <a:gd name="connsiteY40" fmla="*/ 3951392 h 4275461"/>
                <a:gd name="connsiteX41" fmla="*/ 783235 w 3619883"/>
                <a:gd name="connsiteY41" fmla="*/ 4128157 h 4275461"/>
                <a:gd name="connsiteX42" fmla="*/ 871024 w 3619883"/>
                <a:gd name="connsiteY42" fmla="*/ 4128157 h 4275461"/>
                <a:gd name="connsiteX43" fmla="*/ 829432 w 3619883"/>
                <a:gd name="connsiteY43" fmla="*/ 4275461 h 4275461"/>
                <a:gd name="connsiteX44" fmla="*/ 611484 w 3619883"/>
                <a:gd name="connsiteY44" fmla="*/ 4275461 h 4275461"/>
                <a:gd name="connsiteX45" fmla="*/ 621247 w 3619883"/>
                <a:gd name="connsiteY45" fmla="*/ 4128157 h 4275461"/>
                <a:gd name="connsiteX46" fmla="*/ 650062 w 3619883"/>
                <a:gd name="connsiteY46" fmla="*/ 4128157 h 4275461"/>
                <a:gd name="connsiteX47" fmla="*/ 650062 w 3619883"/>
                <a:gd name="connsiteY47" fmla="*/ 3951392 h 4275461"/>
                <a:gd name="connsiteX48" fmla="*/ 472277 w 3619883"/>
                <a:gd name="connsiteY48" fmla="*/ 3951392 h 4275461"/>
                <a:gd name="connsiteX49" fmla="*/ 472277 w 3619883"/>
                <a:gd name="connsiteY49" fmla="*/ 4128157 h 4275461"/>
                <a:gd name="connsiteX50" fmla="*/ 522650 w 3619883"/>
                <a:gd name="connsiteY50" fmla="*/ 4128157 h 4275461"/>
                <a:gd name="connsiteX51" fmla="*/ 573998 w 3619883"/>
                <a:gd name="connsiteY51" fmla="*/ 4275461 h 4275461"/>
                <a:gd name="connsiteX52" fmla="*/ 336164 w 3619883"/>
                <a:gd name="connsiteY52" fmla="*/ 4275461 h 4275461"/>
                <a:gd name="connsiteX53" fmla="*/ 294572 w 3619883"/>
                <a:gd name="connsiteY53" fmla="*/ 4128157 h 4275461"/>
                <a:gd name="connsiteX54" fmla="*/ 339106 w 3619883"/>
                <a:gd name="connsiteY54" fmla="*/ 4128157 h 4275461"/>
                <a:gd name="connsiteX55" fmla="*/ 339106 w 3619883"/>
                <a:gd name="connsiteY55" fmla="*/ 3951392 h 4275461"/>
                <a:gd name="connsiteX56" fmla="*/ 161321 w 3619883"/>
                <a:gd name="connsiteY56" fmla="*/ 3951392 h 4275461"/>
                <a:gd name="connsiteX57" fmla="*/ 161321 w 3619883"/>
                <a:gd name="connsiteY57" fmla="*/ 4128157 h 4275461"/>
                <a:gd name="connsiteX58" fmla="*/ 230914 w 3619883"/>
                <a:gd name="connsiteY58" fmla="*/ 4128157 h 4275461"/>
                <a:gd name="connsiteX59" fmla="*/ 189322 w 3619883"/>
                <a:gd name="connsiteY59" fmla="*/ 4275461 h 4275461"/>
                <a:gd name="connsiteX60" fmla="*/ 0 w 3619883"/>
                <a:gd name="connsiteY60" fmla="*/ 4275461 h 4275461"/>
                <a:gd name="connsiteX61" fmla="*/ 0 w 3619883"/>
                <a:gd name="connsiteY61" fmla="*/ 42229 h 4275461"/>
                <a:gd name="connsiteX62" fmla="*/ 42464 w 3619883"/>
                <a:gd name="connsiteY62" fmla="*/ 40518 h 4275461"/>
                <a:gd name="connsiteX63" fmla="*/ 137733 w 3619883"/>
                <a:gd name="connsiteY63" fmla="*/ 35355 h 4275461"/>
                <a:gd name="connsiteX64" fmla="*/ 270565 w 3619883"/>
                <a:gd name="connsiteY64" fmla="*/ 29759 h 4275461"/>
                <a:gd name="connsiteX65" fmla="*/ 479734 w 3619883"/>
                <a:gd name="connsiteY65" fmla="*/ 45455 h 4275461"/>
                <a:gd name="connsiteX66" fmla="*/ 524103 w 3619883"/>
                <a:gd name="connsiteY66" fmla="*/ 41625 h 4275461"/>
                <a:gd name="connsiteX67" fmla="*/ 624416 w 3619883"/>
                <a:gd name="connsiteY67" fmla="*/ 22696 h 4275461"/>
                <a:gd name="connsiteX68" fmla="*/ 657762 w 3619883"/>
                <a:gd name="connsiteY68" fmla="*/ 18351 h 4275461"/>
                <a:gd name="connsiteX69" fmla="*/ 690557 w 3619883"/>
                <a:gd name="connsiteY69" fmla="*/ 25792 h 4275461"/>
                <a:gd name="connsiteX70" fmla="*/ 745123 w 3619883"/>
                <a:gd name="connsiteY70" fmla="*/ 40157 h 4275461"/>
                <a:gd name="connsiteX71" fmla="*/ 789493 w 3619883"/>
                <a:gd name="connsiteY71" fmla="*/ 36327 h 4275461"/>
                <a:gd name="connsiteX72" fmla="*/ 854255 w 3619883"/>
                <a:gd name="connsiteY72" fmla="*/ 68887 h 4275461"/>
                <a:gd name="connsiteX73" fmla="*/ 897520 w 3619883"/>
                <a:gd name="connsiteY73" fmla="*/ 88629 h 4275461"/>
                <a:gd name="connsiteX74" fmla="*/ 940510 w 3619883"/>
                <a:gd name="connsiteY74" fmla="*/ 114265 h 4275461"/>
                <a:gd name="connsiteX75" fmla="*/ 1082712 w 3619883"/>
                <a:gd name="connsiteY75" fmla="*/ 144543 h 4275461"/>
                <a:gd name="connsiteX76" fmla="*/ 1205348 w 3619883"/>
                <a:gd name="connsiteY76" fmla="*/ 120753 h 4275461"/>
                <a:gd name="connsiteX77" fmla="*/ 1271764 w 3619883"/>
                <a:gd name="connsiteY77" fmla="*/ 117956 h 4275461"/>
                <a:gd name="connsiteX78" fmla="*/ 1315583 w 3619883"/>
                <a:gd name="connsiteY78" fmla="*/ 125912 h 4275461"/>
                <a:gd name="connsiteX79" fmla="*/ 1359125 w 3619883"/>
                <a:gd name="connsiteY79" fmla="*/ 139761 h 4275461"/>
                <a:gd name="connsiteX80" fmla="*/ 1391919 w 3619883"/>
                <a:gd name="connsiteY80" fmla="*/ 147202 h 4275461"/>
                <a:gd name="connsiteX81" fmla="*/ 1436563 w 3619883"/>
                <a:gd name="connsiteY81" fmla="*/ 137480 h 4275461"/>
                <a:gd name="connsiteX82" fmla="*/ 1471566 w 3619883"/>
                <a:gd name="connsiteY82" fmla="*/ 97777 h 4275461"/>
                <a:gd name="connsiteX83" fmla="*/ 1505739 w 3619883"/>
                <a:gd name="connsiteY83" fmla="*/ 75753 h 4275461"/>
                <a:gd name="connsiteX84" fmla="*/ 1590891 w 3619883"/>
                <a:gd name="connsiteY84" fmla="*/ 144702 h 4275461"/>
                <a:gd name="connsiteX85" fmla="*/ 1625616 w 3619883"/>
                <a:gd name="connsiteY85" fmla="*/ 110893 h 4275461"/>
                <a:gd name="connsiteX86" fmla="*/ 1658964 w 3619883"/>
                <a:gd name="connsiteY86" fmla="*/ 106547 h 4275461"/>
                <a:gd name="connsiteX87" fmla="*/ 1746598 w 3619883"/>
                <a:gd name="connsiteY87" fmla="*/ 122460 h 4275461"/>
                <a:gd name="connsiteX88" fmla="*/ 1811913 w 3619883"/>
                <a:gd name="connsiteY88" fmla="*/ 143234 h 4275461"/>
                <a:gd name="connsiteX89" fmla="*/ 1856557 w 3619883"/>
                <a:gd name="connsiteY89" fmla="*/ 133511 h 4275461"/>
                <a:gd name="connsiteX90" fmla="*/ 2066003 w 3619883"/>
                <a:gd name="connsiteY90" fmla="*/ 143313 h 4275461"/>
                <a:gd name="connsiteX91" fmla="*/ 2177615 w 3619883"/>
                <a:gd name="connsiteY91" fmla="*/ 119007 h 4275461"/>
                <a:gd name="connsiteX92" fmla="*/ 2255883 w 3619883"/>
                <a:gd name="connsiteY92" fmla="*/ 99047 h 4275461"/>
                <a:gd name="connsiteX93" fmla="*/ 2344622 w 3619883"/>
                <a:gd name="connsiteY93" fmla="*/ 91388 h 4275461"/>
                <a:gd name="connsiteX94" fmla="*/ 2455682 w 3619883"/>
                <a:gd name="connsiteY94" fmla="*/ 78869 h 4275461"/>
                <a:gd name="connsiteX95" fmla="*/ 2632609 w 3619883"/>
                <a:gd name="connsiteY95" fmla="*/ 75338 h 4275461"/>
                <a:gd name="connsiteX96" fmla="*/ 2742291 w 3619883"/>
                <a:gd name="connsiteY96" fmla="*/ 92282 h 4275461"/>
                <a:gd name="connsiteX97" fmla="*/ 2851974 w 3619883"/>
                <a:gd name="connsiteY97" fmla="*/ 109227 h 4275461"/>
                <a:gd name="connsiteX98" fmla="*/ 2907643 w 3619883"/>
                <a:gd name="connsiteY98" fmla="*/ 100020 h 4275461"/>
                <a:gd name="connsiteX99" fmla="*/ 2944022 w 3619883"/>
                <a:gd name="connsiteY99" fmla="*/ 30853 h 4275461"/>
                <a:gd name="connsiteX100" fmla="*/ 3022289 w 3619883"/>
                <a:gd name="connsiteY100" fmla="*/ 10893 h 4275461"/>
                <a:gd name="connsiteX101" fmla="*/ 3054807 w 3619883"/>
                <a:gd name="connsiteY101" fmla="*/ 24226 h 4275461"/>
                <a:gd name="connsiteX102" fmla="*/ 3141892 w 3619883"/>
                <a:gd name="connsiteY102" fmla="*/ 51925 h 4275461"/>
                <a:gd name="connsiteX103" fmla="*/ 3185711 w 3619883"/>
                <a:gd name="connsiteY103" fmla="*/ 59881 h 4275461"/>
                <a:gd name="connsiteX104" fmla="*/ 3219056 w 3619883"/>
                <a:gd name="connsiteY104" fmla="*/ 55536 h 4275461"/>
                <a:gd name="connsiteX105" fmla="*/ 3263425 w 3619883"/>
                <a:gd name="connsiteY105" fmla="*/ 51706 h 4275461"/>
                <a:gd name="connsiteX106" fmla="*/ 3296219 w 3619883"/>
                <a:gd name="connsiteY106" fmla="*/ 59147 h 4275461"/>
                <a:gd name="connsiteX107" fmla="*/ 3319094 w 3619883"/>
                <a:gd name="connsiteY107" fmla="*/ 42500 h 4275461"/>
                <a:gd name="connsiteX108" fmla="*/ 3420511 w 3619883"/>
                <a:gd name="connsiteY108" fmla="*/ 0 h 4275461"/>
                <a:gd name="connsiteX109" fmla="*/ 3453305 w 3619883"/>
                <a:gd name="connsiteY109" fmla="*/ 7440 h 4275461"/>
                <a:gd name="connsiteX110" fmla="*/ 3496571 w 3619883"/>
                <a:gd name="connsiteY110" fmla="*/ 27182 h 4275461"/>
                <a:gd name="connsiteX111" fmla="*/ 3602117 w 3619883"/>
                <a:gd name="connsiteY111" fmla="*/ 132521 h 4275461"/>
                <a:gd name="connsiteX112" fmla="*/ 3619883 w 3619883"/>
                <a:gd name="connsiteY112" fmla="*/ 140049 h 4275461"/>
                <a:gd name="connsiteX113" fmla="*/ 3619883 w 3619883"/>
                <a:gd name="connsiteY11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3951392 h 4275461"/>
                <a:gd name="connsiteX13" fmla="*/ 1716110 w 3619883"/>
                <a:gd name="connsiteY13" fmla="*/ 4006431 h 4275461"/>
                <a:gd name="connsiteX14" fmla="*/ 1703447 w 3619883"/>
                <a:gd name="connsiteY14" fmla="*/ 4007960 h 4275461"/>
                <a:gd name="connsiteX15" fmla="*/ 1716110 w 3619883"/>
                <a:gd name="connsiteY15" fmla="*/ 4044284 h 4275461"/>
                <a:gd name="connsiteX16" fmla="*/ 1716110 w 3619883"/>
                <a:gd name="connsiteY16" fmla="*/ 4128157 h 4275461"/>
                <a:gd name="connsiteX17" fmla="*/ 1745346 w 3619883"/>
                <a:gd name="connsiteY17" fmla="*/ 4128157 h 4275461"/>
                <a:gd name="connsiteX18" fmla="*/ 1796694 w 3619883"/>
                <a:gd name="connsiteY18" fmla="*/ 4275461 h 4275461"/>
                <a:gd name="connsiteX19" fmla="*/ 1558844 w 3619883"/>
                <a:gd name="connsiteY19" fmla="*/ 4275461 h 4275461"/>
                <a:gd name="connsiteX20" fmla="*/ 1517252 w 3619883"/>
                <a:gd name="connsiteY20" fmla="*/ 4128157 h 4275461"/>
                <a:gd name="connsiteX21" fmla="*/ 1582936 w 3619883"/>
                <a:gd name="connsiteY21" fmla="*/ 4128157 h 4275461"/>
                <a:gd name="connsiteX22" fmla="*/ 1582936 w 3619883"/>
                <a:gd name="connsiteY22" fmla="*/ 3951392 h 4275461"/>
                <a:gd name="connsiteX23" fmla="*/ 1405151 w 3619883"/>
                <a:gd name="connsiteY23" fmla="*/ 3951392 h 4275461"/>
                <a:gd name="connsiteX24" fmla="*/ 1405151 w 3619883"/>
                <a:gd name="connsiteY24" fmla="*/ 4128157 h 4275461"/>
                <a:gd name="connsiteX25" fmla="*/ 1468988 w 3619883"/>
                <a:gd name="connsiteY25" fmla="*/ 4128157 h 4275461"/>
                <a:gd name="connsiteX26" fmla="*/ 1427396 w 3619883"/>
                <a:gd name="connsiteY26" fmla="*/ 4275461 h 4275461"/>
                <a:gd name="connsiteX27" fmla="*/ 1210751 w 3619883"/>
                <a:gd name="connsiteY27" fmla="*/ 4275461 h 4275461"/>
                <a:gd name="connsiteX28" fmla="*/ 1210751 w 3619883"/>
                <a:gd name="connsiteY28" fmla="*/ 4128157 h 4275461"/>
                <a:gd name="connsiteX29" fmla="*/ 1271978 w 3619883"/>
                <a:gd name="connsiteY29" fmla="*/ 4128157 h 4275461"/>
                <a:gd name="connsiteX30" fmla="*/ 1271978 w 3619883"/>
                <a:gd name="connsiteY30" fmla="*/ 3951392 h 4275461"/>
                <a:gd name="connsiteX31" fmla="*/ 1094193 w 3619883"/>
                <a:gd name="connsiteY31" fmla="*/ 3951392 h 4275461"/>
                <a:gd name="connsiteX32" fmla="*/ 1094193 w 3619883"/>
                <a:gd name="connsiteY32" fmla="*/ 4128157 h 4275461"/>
                <a:gd name="connsiteX33" fmla="*/ 1140354 w 3619883"/>
                <a:gd name="connsiteY33" fmla="*/ 4128157 h 4275461"/>
                <a:gd name="connsiteX34" fmla="*/ 1140354 w 3619883"/>
                <a:gd name="connsiteY34" fmla="*/ 4275461 h 4275461"/>
                <a:gd name="connsiteX35" fmla="*/ 953807 w 3619883"/>
                <a:gd name="connsiteY35" fmla="*/ 4275461 h 4275461"/>
                <a:gd name="connsiteX36" fmla="*/ 912215 w 3619883"/>
                <a:gd name="connsiteY36" fmla="*/ 4128157 h 4275461"/>
                <a:gd name="connsiteX37" fmla="*/ 961020 w 3619883"/>
                <a:gd name="connsiteY37" fmla="*/ 4128157 h 4275461"/>
                <a:gd name="connsiteX38" fmla="*/ 961020 w 3619883"/>
                <a:gd name="connsiteY38" fmla="*/ 3951392 h 4275461"/>
                <a:gd name="connsiteX39" fmla="*/ 783235 w 3619883"/>
                <a:gd name="connsiteY39" fmla="*/ 3951392 h 4275461"/>
                <a:gd name="connsiteX40" fmla="*/ 783235 w 3619883"/>
                <a:gd name="connsiteY40" fmla="*/ 4128157 h 4275461"/>
                <a:gd name="connsiteX41" fmla="*/ 871024 w 3619883"/>
                <a:gd name="connsiteY41" fmla="*/ 4128157 h 4275461"/>
                <a:gd name="connsiteX42" fmla="*/ 829432 w 3619883"/>
                <a:gd name="connsiteY42" fmla="*/ 4275461 h 4275461"/>
                <a:gd name="connsiteX43" fmla="*/ 611484 w 3619883"/>
                <a:gd name="connsiteY43" fmla="*/ 4275461 h 4275461"/>
                <a:gd name="connsiteX44" fmla="*/ 621247 w 3619883"/>
                <a:gd name="connsiteY44" fmla="*/ 4128157 h 4275461"/>
                <a:gd name="connsiteX45" fmla="*/ 650062 w 3619883"/>
                <a:gd name="connsiteY45" fmla="*/ 4128157 h 4275461"/>
                <a:gd name="connsiteX46" fmla="*/ 650062 w 3619883"/>
                <a:gd name="connsiteY46" fmla="*/ 3951392 h 4275461"/>
                <a:gd name="connsiteX47" fmla="*/ 472277 w 3619883"/>
                <a:gd name="connsiteY47" fmla="*/ 3951392 h 4275461"/>
                <a:gd name="connsiteX48" fmla="*/ 472277 w 3619883"/>
                <a:gd name="connsiteY48" fmla="*/ 4128157 h 4275461"/>
                <a:gd name="connsiteX49" fmla="*/ 522650 w 3619883"/>
                <a:gd name="connsiteY49" fmla="*/ 4128157 h 4275461"/>
                <a:gd name="connsiteX50" fmla="*/ 573998 w 3619883"/>
                <a:gd name="connsiteY50" fmla="*/ 4275461 h 4275461"/>
                <a:gd name="connsiteX51" fmla="*/ 336164 w 3619883"/>
                <a:gd name="connsiteY51" fmla="*/ 4275461 h 4275461"/>
                <a:gd name="connsiteX52" fmla="*/ 294572 w 3619883"/>
                <a:gd name="connsiteY52" fmla="*/ 4128157 h 4275461"/>
                <a:gd name="connsiteX53" fmla="*/ 339106 w 3619883"/>
                <a:gd name="connsiteY53" fmla="*/ 4128157 h 4275461"/>
                <a:gd name="connsiteX54" fmla="*/ 339106 w 3619883"/>
                <a:gd name="connsiteY54" fmla="*/ 3951392 h 4275461"/>
                <a:gd name="connsiteX55" fmla="*/ 161321 w 3619883"/>
                <a:gd name="connsiteY55" fmla="*/ 3951392 h 4275461"/>
                <a:gd name="connsiteX56" fmla="*/ 161321 w 3619883"/>
                <a:gd name="connsiteY56" fmla="*/ 4128157 h 4275461"/>
                <a:gd name="connsiteX57" fmla="*/ 230914 w 3619883"/>
                <a:gd name="connsiteY57" fmla="*/ 4128157 h 4275461"/>
                <a:gd name="connsiteX58" fmla="*/ 189322 w 3619883"/>
                <a:gd name="connsiteY58" fmla="*/ 4275461 h 4275461"/>
                <a:gd name="connsiteX59" fmla="*/ 0 w 3619883"/>
                <a:gd name="connsiteY59" fmla="*/ 4275461 h 4275461"/>
                <a:gd name="connsiteX60" fmla="*/ 0 w 3619883"/>
                <a:gd name="connsiteY60" fmla="*/ 42229 h 4275461"/>
                <a:gd name="connsiteX61" fmla="*/ 42464 w 3619883"/>
                <a:gd name="connsiteY61" fmla="*/ 40518 h 4275461"/>
                <a:gd name="connsiteX62" fmla="*/ 137733 w 3619883"/>
                <a:gd name="connsiteY62" fmla="*/ 35355 h 4275461"/>
                <a:gd name="connsiteX63" fmla="*/ 270565 w 3619883"/>
                <a:gd name="connsiteY63" fmla="*/ 29759 h 4275461"/>
                <a:gd name="connsiteX64" fmla="*/ 479734 w 3619883"/>
                <a:gd name="connsiteY64" fmla="*/ 45455 h 4275461"/>
                <a:gd name="connsiteX65" fmla="*/ 524103 w 3619883"/>
                <a:gd name="connsiteY65" fmla="*/ 41625 h 4275461"/>
                <a:gd name="connsiteX66" fmla="*/ 624416 w 3619883"/>
                <a:gd name="connsiteY66" fmla="*/ 22696 h 4275461"/>
                <a:gd name="connsiteX67" fmla="*/ 657762 w 3619883"/>
                <a:gd name="connsiteY67" fmla="*/ 18351 h 4275461"/>
                <a:gd name="connsiteX68" fmla="*/ 690557 w 3619883"/>
                <a:gd name="connsiteY68" fmla="*/ 25792 h 4275461"/>
                <a:gd name="connsiteX69" fmla="*/ 745123 w 3619883"/>
                <a:gd name="connsiteY69" fmla="*/ 40157 h 4275461"/>
                <a:gd name="connsiteX70" fmla="*/ 789493 w 3619883"/>
                <a:gd name="connsiteY70" fmla="*/ 36327 h 4275461"/>
                <a:gd name="connsiteX71" fmla="*/ 854255 w 3619883"/>
                <a:gd name="connsiteY71" fmla="*/ 68887 h 4275461"/>
                <a:gd name="connsiteX72" fmla="*/ 897520 w 3619883"/>
                <a:gd name="connsiteY72" fmla="*/ 88629 h 4275461"/>
                <a:gd name="connsiteX73" fmla="*/ 940510 w 3619883"/>
                <a:gd name="connsiteY73" fmla="*/ 114265 h 4275461"/>
                <a:gd name="connsiteX74" fmla="*/ 1082712 w 3619883"/>
                <a:gd name="connsiteY74" fmla="*/ 144543 h 4275461"/>
                <a:gd name="connsiteX75" fmla="*/ 1205348 w 3619883"/>
                <a:gd name="connsiteY75" fmla="*/ 120753 h 4275461"/>
                <a:gd name="connsiteX76" fmla="*/ 1271764 w 3619883"/>
                <a:gd name="connsiteY76" fmla="*/ 117956 h 4275461"/>
                <a:gd name="connsiteX77" fmla="*/ 1315583 w 3619883"/>
                <a:gd name="connsiteY77" fmla="*/ 125912 h 4275461"/>
                <a:gd name="connsiteX78" fmla="*/ 1359125 w 3619883"/>
                <a:gd name="connsiteY78" fmla="*/ 139761 h 4275461"/>
                <a:gd name="connsiteX79" fmla="*/ 1391919 w 3619883"/>
                <a:gd name="connsiteY79" fmla="*/ 147202 h 4275461"/>
                <a:gd name="connsiteX80" fmla="*/ 1436563 w 3619883"/>
                <a:gd name="connsiteY80" fmla="*/ 137480 h 4275461"/>
                <a:gd name="connsiteX81" fmla="*/ 1471566 w 3619883"/>
                <a:gd name="connsiteY81" fmla="*/ 97777 h 4275461"/>
                <a:gd name="connsiteX82" fmla="*/ 1505739 w 3619883"/>
                <a:gd name="connsiteY82" fmla="*/ 75753 h 4275461"/>
                <a:gd name="connsiteX83" fmla="*/ 1590891 w 3619883"/>
                <a:gd name="connsiteY83" fmla="*/ 144702 h 4275461"/>
                <a:gd name="connsiteX84" fmla="*/ 1625616 w 3619883"/>
                <a:gd name="connsiteY84" fmla="*/ 110893 h 4275461"/>
                <a:gd name="connsiteX85" fmla="*/ 1658964 w 3619883"/>
                <a:gd name="connsiteY85" fmla="*/ 106547 h 4275461"/>
                <a:gd name="connsiteX86" fmla="*/ 1746598 w 3619883"/>
                <a:gd name="connsiteY86" fmla="*/ 122460 h 4275461"/>
                <a:gd name="connsiteX87" fmla="*/ 1811913 w 3619883"/>
                <a:gd name="connsiteY87" fmla="*/ 143234 h 4275461"/>
                <a:gd name="connsiteX88" fmla="*/ 1856557 w 3619883"/>
                <a:gd name="connsiteY88" fmla="*/ 133511 h 4275461"/>
                <a:gd name="connsiteX89" fmla="*/ 2066003 w 3619883"/>
                <a:gd name="connsiteY89" fmla="*/ 143313 h 4275461"/>
                <a:gd name="connsiteX90" fmla="*/ 2177615 w 3619883"/>
                <a:gd name="connsiteY90" fmla="*/ 119007 h 4275461"/>
                <a:gd name="connsiteX91" fmla="*/ 2255883 w 3619883"/>
                <a:gd name="connsiteY91" fmla="*/ 99047 h 4275461"/>
                <a:gd name="connsiteX92" fmla="*/ 2344622 w 3619883"/>
                <a:gd name="connsiteY92" fmla="*/ 91388 h 4275461"/>
                <a:gd name="connsiteX93" fmla="*/ 2455682 w 3619883"/>
                <a:gd name="connsiteY93" fmla="*/ 78869 h 4275461"/>
                <a:gd name="connsiteX94" fmla="*/ 2632609 w 3619883"/>
                <a:gd name="connsiteY94" fmla="*/ 75338 h 4275461"/>
                <a:gd name="connsiteX95" fmla="*/ 2742291 w 3619883"/>
                <a:gd name="connsiteY95" fmla="*/ 92282 h 4275461"/>
                <a:gd name="connsiteX96" fmla="*/ 2851974 w 3619883"/>
                <a:gd name="connsiteY96" fmla="*/ 109227 h 4275461"/>
                <a:gd name="connsiteX97" fmla="*/ 2907643 w 3619883"/>
                <a:gd name="connsiteY97" fmla="*/ 100020 h 4275461"/>
                <a:gd name="connsiteX98" fmla="*/ 2944022 w 3619883"/>
                <a:gd name="connsiteY98" fmla="*/ 30853 h 4275461"/>
                <a:gd name="connsiteX99" fmla="*/ 3022289 w 3619883"/>
                <a:gd name="connsiteY99" fmla="*/ 10893 h 4275461"/>
                <a:gd name="connsiteX100" fmla="*/ 3054807 w 3619883"/>
                <a:gd name="connsiteY100" fmla="*/ 24226 h 4275461"/>
                <a:gd name="connsiteX101" fmla="*/ 3141892 w 3619883"/>
                <a:gd name="connsiteY101" fmla="*/ 51925 h 4275461"/>
                <a:gd name="connsiteX102" fmla="*/ 3185711 w 3619883"/>
                <a:gd name="connsiteY102" fmla="*/ 59881 h 4275461"/>
                <a:gd name="connsiteX103" fmla="*/ 3219056 w 3619883"/>
                <a:gd name="connsiteY103" fmla="*/ 55536 h 4275461"/>
                <a:gd name="connsiteX104" fmla="*/ 3263425 w 3619883"/>
                <a:gd name="connsiteY104" fmla="*/ 51706 h 4275461"/>
                <a:gd name="connsiteX105" fmla="*/ 3296219 w 3619883"/>
                <a:gd name="connsiteY105" fmla="*/ 59147 h 4275461"/>
                <a:gd name="connsiteX106" fmla="*/ 3319094 w 3619883"/>
                <a:gd name="connsiteY106" fmla="*/ 42500 h 4275461"/>
                <a:gd name="connsiteX107" fmla="*/ 3420511 w 3619883"/>
                <a:gd name="connsiteY107" fmla="*/ 0 h 4275461"/>
                <a:gd name="connsiteX108" fmla="*/ 3453305 w 3619883"/>
                <a:gd name="connsiteY108" fmla="*/ 7440 h 4275461"/>
                <a:gd name="connsiteX109" fmla="*/ 3496571 w 3619883"/>
                <a:gd name="connsiteY109" fmla="*/ 27182 h 4275461"/>
                <a:gd name="connsiteX110" fmla="*/ 3602117 w 3619883"/>
                <a:gd name="connsiteY110" fmla="*/ 132521 h 4275461"/>
                <a:gd name="connsiteX111" fmla="*/ 3619883 w 3619883"/>
                <a:gd name="connsiteY111" fmla="*/ 140049 h 4275461"/>
                <a:gd name="connsiteX112" fmla="*/ 3619883 w 3619883"/>
                <a:gd name="connsiteY11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03447 w 3619883"/>
                <a:gd name="connsiteY13" fmla="*/ 4007960 h 4275461"/>
                <a:gd name="connsiteX14" fmla="*/ 1716110 w 3619883"/>
                <a:gd name="connsiteY14" fmla="*/ 4044284 h 4275461"/>
                <a:gd name="connsiteX15" fmla="*/ 1716110 w 3619883"/>
                <a:gd name="connsiteY15" fmla="*/ 4128157 h 4275461"/>
                <a:gd name="connsiteX16" fmla="*/ 1745346 w 3619883"/>
                <a:gd name="connsiteY16" fmla="*/ 4128157 h 4275461"/>
                <a:gd name="connsiteX17" fmla="*/ 1796694 w 3619883"/>
                <a:gd name="connsiteY17" fmla="*/ 4275461 h 4275461"/>
                <a:gd name="connsiteX18" fmla="*/ 1558844 w 3619883"/>
                <a:gd name="connsiteY18" fmla="*/ 4275461 h 4275461"/>
                <a:gd name="connsiteX19" fmla="*/ 1517252 w 3619883"/>
                <a:gd name="connsiteY19" fmla="*/ 4128157 h 4275461"/>
                <a:gd name="connsiteX20" fmla="*/ 1582936 w 3619883"/>
                <a:gd name="connsiteY20" fmla="*/ 4128157 h 4275461"/>
                <a:gd name="connsiteX21" fmla="*/ 1582936 w 3619883"/>
                <a:gd name="connsiteY21" fmla="*/ 3951392 h 4275461"/>
                <a:gd name="connsiteX22" fmla="*/ 1405151 w 3619883"/>
                <a:gd name="connsiteY22" fmla="*/ 3951392 h 4275461"/>
                <a:gd name="connsiteX23" fmla="*/ 1405151 w 3619883"/>
                <a:gd name="connsiteY23" fmla="*/ 4128157 h 4275461"/>
                <a:gd name="connsiteX24" fmla="*/ 1468988 w 3619883"/>
                <a:gd name="connsiteY24" fmla="*/ 4128157 h 4275461"/>
                <a:gd name="connsiteX25" fmla="*/ 1427396 w 3619883"/>
                <a:gd name="connsiteY25" fmla="*/ 4275461 h 4275461"/>
                <a:gd name="connsiteX26" fmla="*/ 1210751 w 3619883"/>
                <a:gd name="connsiteY26" fmla="*/ 4275461 h 4275461"/>
                <a:gd name="connsiteX27" fmla="*/ 1210751 w 3619883"/>
                <a:gd name="connsiteY27" fmla="*/ 4128157 h 4275461"/>
                <a:gd name="connsiteX28" fmla="*/ 1271978 w 3619883"/>
                <a:gd name="connsiteY28" fmla="*/ 4128157 h 4275461"/>
                <a:gd name="connsiteX29" fmla="*/ 1271978 w 3619883"/>
                <a:gd name="connsiteY29" fmla="*/ 3951392 h 4275461"/>
                <a:gd name="connsiteX30" fmla="*/ 1094193 w 3619883"/>
                <a:gd name="connsiteY30" fmla="*/ 3951392 h 4275461"/>
                <a:gd name="connsiteX31" fmla="*/ 1094193 w 3619883"/>
                <a:gd name="connsiteY31" fmla="*/ 4128157 h 4275461"/>
                <a:gd name="connsiteX32" fmla="*/ 1140354 w 3619883"/>
                <a:gd name="connsiteY32" fmla="*/ 4128157 h 4275461"/>
                <a:gd name="connsiteX33" fmla="*/ 1140354 w 3619883"/>
                <a:gd name="connsiteY33" fmla="*/ 4275461 h 4275461"/>
                <a:gd name="connsiteX34" fmla="*/ 953807 w 3619883"/>
                <a:gd name="connsiteY34" fmla="*/ 4275461 h 4275461"/>
                <a:gd name="connsiteX35" fmla="*/ 912215 w 3619883"/>
                <a:gd name="connsiteY35" fmla="*/ 4128157 h 4275461"/>
                <a:gd name="connsiteX36" fmla="*/ 961020 w 3619883"/>
                <a:gd name="connsiteY36" fmla="*/ 4128157 h 4275461"/>
                <a:gd name="connsiteX37" fmla="*/ 961020 w 3619883"/>
                <a:gd name="connsiteY37" fmla="*/ 3951392 h 4275461"/>
                <a:gd name="connsiteX38" fmla="*/ 783235 w 3619883"/>
                <a:gd name="connsiteY38" fmla="*/ 3951392 h 4275461"/>
                <a:gd name="connsiteX39" fmla="*/ 783235 w 3619883"/>
                <a:gd name="connsiteY39" fmla="*/ 4128157 h 4275461"/>
                <a:gd name="connsiteX40" fmla="*/ 871024 w 3619883"/>
                <a:gd name="connsiteY40" fmla="*/ 4128157 h 4275461"/>
                <a:gd name="connsiteX41" fmla="*/ 829432 w 3619883"/>
                <a:gd name="connsiteY41" fmla="*/ 4275461 h 4275461"/>
                <a:gd name="connsiteX42" fmla="*/ 611484 w 3619883"/>
                <a:gd name="connsiteY42" fmla="*/ 4275461 h 4275461"/>
                <a:gd name="connsiteX43" fmla="*/ 621247 w 3619883"/>
                <a:gd name="connsiteY43" fmla="*/ 4128157 h 4275461"/>
                <a:gd name="connsiteX44" fmla="*/ 650062 w 3619883"/>
                <a:gd name="connsiteY44" fmla="*/ 4128157 h 4275461"/>
                <a:gd name="connsiteX45" fmla="*/ 650062 w 3619883"/>
                <a:gd name="connsiteY45" fmla="*/ 3951392 h 4275461"/>
                <a:gd name="connsiteX46" fmla="*/ 472277 w 3619883"/>
                <a:gd name="connsiteY46" fmla="*/ 3951392 h 4275461"/>
                <a:gd name="connsiteX47" fmla="*/ 472277 w 3619883"/>
                <a:gd name="connsiteY47" fmla="*/ 4128157 h 4275461"/>
                <a:gd name="connsiteX48" fmla="*/ 522650 w 3619883"/>
                <a:gd name="connsiteY48" fmla="*/ 4128157 h 4275461"/>
                <a:gd name="connsiteX49" fmla="*/ 573998 w 3619883"/>
                <a:gd name="connsiteY49" fmla="*/ 4275461 h 4275461"/>
                <a:gd name="connsiteX50" fmla="*/ 336164 w 3619883"/>
                <a:gd name="connsiteY50" fmla="*/ 4275461 h 4275461"/>
                <a:gd name="connsiteX51" fmla="*/ 294572 w 3619883"/>
                <a:gd name="connsiteY51" fmla="*/ 4128157 h 4275461"/>
                <a:gd name="connsiteX52" fmla="*/ 339106 w 3619883"/>
                <a:gd name="connsiteY52" fmla="*/ 4128157 h 4275461"/>
                <a:gd name="connsiteX53" fmla="*/ 339106 w 3619883"/>
                <a:gd name="connsiteY53" fmla="*/ 3951392 h 4275461"/>
                <a:gd name="connsiteX54" fmla="*/ 161321 w 3619883"/>
                <a:gd name="connsiteY54" fmla="*/ 3951392 h 4275461"/>
                <a:gd name="connsiteX55" fmla="*/ 161321 w 3619883"/>
                <a:gd name="connsiteY55" fmla="*/ 4128157 h 4275461"/>
                <a:gd name="connsiteX56" fmla="*/ 230914 w 3619883"/>
                <a:gd name="connsiteY56" fmla="*/ 4128157 h 4275461"/>
                <a:gd name="connsiteX57" fmla="*/ 189322 w 3619883"/>
                <a:gd name="connsiteY57" fmla="*/ 4275461 h 4275461"/>
                <a:gd name="connsiteX58" fmla="*/ 0 w 3619883"/>
                <a:gd name="connsiteY58" fmla="*/ 4275461 h 4275461"/>
                <a:gd name="connsiteX59" fmla="*/ 0 w 3619883"/>
                <a:gd name="connsiteY59" fmla="*/ 42229 h 4275461"/>
                <a:gd name="connsiteX60" fmla="*/ 42464 w 3619883"/>
                <a:gd name="connsiteY60" fmla="*/ 40518 h 4275461"/>
                <a:gd name="connsiteX61" fmla="*/ 137733 w 3619883"/>
                <a:gd name="connsiteY61" fmla="*/ 35355 h 4275461"/>
                <a:gd name="connsiteX62" fmla="*/ 270565 w 3619883"/>
                <a:gd name="connsiteY62" fmla="*/ 29759 h 4275461"/>
                <a:gd name="connsiteX63" fmla="*/ 479734 w 3619883"/>
                <a:gd name="connsiteY63" fmla="*/ 45455 h 4275461"/>
                <a:gd name="connsiteX64" fmla="*/ 524103 w 3619883"/>
                <a:gd name="connsiteY64" fmla="*/ 41625 h 4275461"/>
                <a:gd name="connsiteX65" fmla="*/ 624416 w 3619883"/>
                <a:gd name="connsiteY65" fmla="*/ 22696 h 4275461"/>
                <a:gd name="connsiteX66" fmla="*/ 657762 w 3619883"/>
                <a:gd name="connsiteY66" fmla="*/ 18351 h 4275461"/>
                <a:gd name="connsiteX67" fmla="*/ 690557 w 3619883"/>
                <a:gd name="connsiteY67" fmla="*/ 25792 h 4275461"/>
                <a:gd name="connsiteX68" fmla="*/ 745123 w 3619883"/>
                <a:gd name="connsiteY68" fmla="*/ 40157 h 4275461"/>
                <a:gd name="connsiteX69" fmla="*/ 789493 w 3619883"/>
                <a:gd name="connsiteY69" fmla="*/ 36327 h 4275461"/>
                <a:gd name="connsiteX70" fmla="*/ 854255 w 3619883"/>
                <a:gd name="connsiteY70" fmla="*/ 68887 h 4275461"/>
                <a:gd name="connsiteX71" fmla="*/ 897520 w 3619883"/>
                <a:gd name="connsiteY71" fmla="*/ 88629 h 4275461"/>
                <a:gd name="connsiteX72" fmla="*/ 940510 w 3619883"/>
                <a:gd name="connsiteY72" fmla="*/ 114265 h 4275461"/>
                <a:gd name="connsiteX73" fmla="*/ 1082712 w 3619883"/>
                <a:gd name="connsiteY73" fmla="*/ 144543 h 4275461"/>
                <a:gd name="connsiteX74" fmla="*/ 1205348 w 3619883"/>
                <a:gd name="connsiteY74" fmla="*/ 120753 h 4275461"/>
                <a:gd name="connsiteX75" fmla="*/ 1271764 w 3619883"/>
                <a:gd name="connsiteY75" fmla="*/ 117956 h 4275461"/>
                <a:gd name="connsiteX76" fmla="*/ 1315583 w 3619883"/>
                <a:gd name="connsiteY76" fmla="*/ 125912 h 4275461"/>
                <a:gd name="connsiteX77" fmla="*/ 1359125 w 3619883"/>
                <a:gd name="connsiteY77" fmla="*/ 139761 h 4275461"/>
                <a:gd name="connsiteX78" fmla="*/ 1391919 w 3619883"/>
                <a:gd name="connsiteY78" fmla="*/ 147202 h 4275461"/>
                <a:gd name="connsiteX79" fmla="*/ 1436563 w 3619883"/>
                <a:gd name="connsiteY79" fmla="*/ 137480 h 4275461"/>
                <a:gd name="connsiteX80" fmla="*/ 1471566 w 3619883"/>
                <a:gd name="connsiteY80" fmla="*/ 97777 h 4275461"/>
                <a:gd name="connsiteX81" fmla="*/ 1505739 w 3619883"/>
                <a:gd name="connsiteY81" fmla="*/ 75753 h 4275461"/>
                <a:gd name="connsiteX82" fmla="*/ 1590891 w 3619883"/>
                <a:gd name="connsiteY82" fmla="*/ 144702 h 4275461"/>
                <a:gd name="connsiteX83" fmla="*/ 1625616 w 3619883"/>
                <a:gd name="connsiteY83" fmla="*/ 110893 h 4275461"/>
                <a:gd name="connsiteX84" fmla="*/ 1658964 w 3619883"/>
                <a:gd name="connsiteY84" fmla="*/ 106547 h 4275461"/>
                <a:gd name="connsiteX85" fmla="*/ 1746598 w 3619883"/>
                <a:gd name="connsiteY85" fmla="*/ 122460 h 4275461"/>
                <a:gd name="connsiteX86" fmla="*/ 1811913 w 3619883"/>
                <a:gd name="connsiteY86" fmla="*/ 143234 h 4275461"/>
                <a:gd name="connsiteX87" fmla="*/ 1856557 w 3619883"/>
                <a:gd name="connsiteY87" fmla="*/ 133511 h 4275461"/>
                <a:gd name="connsiteX88" fmla="*/ 2066003 w 3619883"/>
                <a:gd name="connsiteY88" fmla="*/ 143313 h 4275461"/>
                <a:gd name="connsiteX89" fmla="*/ 2177615 w 3619883"/>
                <a:gd name="connsiteY89" fmla="*/ 119007 h 4275461"/>
                <a:gd name="connsiteX90" fmla="*/ 2255883 w 3619883"/>
                <a:gd name="connsiteY90" fmla="*/ 99047 h 4275461"/>
                <a:gd name="connsiteX91" fmla="*/ 2344622 w 3619883"/>
                <a:gd name="connsiteY91" fmla="*/ 91388 h 4275461"/>
                <a:gd name="connsiteX92" fmla="*/ 2455682 w 3619883"/>
                <a:gd name="connsiteY92" fmla="*/ 78869 h 4275461"/>
                <a:gd name="connsiteX93" fmla="*/ 2632609 w 3619883"/>
                <a:gd name="connsiteY93" fmla="*/ 75338 h 4275461"/>
                <a:gd name="connsiteX94" fmla="*/ 2742291 w 3619883"/>
                <a:gd name="connsiteY94" fmla="*/ 92282 h 4275461"/>
                <a:gd name="connsiteX95" fmla="*/ 2851974 w 3619883"/>
                <a:gd name="connsiteY95" fmla="*/ 109227 h 4275461"/>
                <a:gd name="connsiteX96" fmla="*/ 2907643 w 3619883"/>
                <a:gd name="connsiteY96" fmla="*/ 100020 h 4275461"/>
                <a:gd name="connsiteX97" fmla="*/ 2944022 w 3619883"/>
                <a:gd name="connsiteY97" fmla="*/ 30853 h 4275461"/>
                <a:gd name="connsiteX98" fmla="*/ 3022289 w 3619883"/>
                <a:gd name="connsiteY98" fmla="*/ 10893 h 4275461"/>
                <a:gd name="connsiteX99" fmla="*/ 3054807 w 3619883"/>
                <a:gd name="connsiteY99" fmla="*/ 24226 h 4275461"/>
                <a:gd name="connsiteX100" fmla="*/ 3141892 w 3619883"/>
                <a:gd name="connsiteY100" fmla="*/ 51925 h 4275461"/>
                <a:gd name="connsiteX101" fmla="*/ 3185711 w 3619883"/>
                <a:gd name="connsiteY101" fmla="*/ 59881 h 4275461"/>
                <a:gd name="connsiteX102" fmla="*/ 3219056 w 3619883"/>
                <a:gd name="connsiteY102" fmla="*/ 55536 h 4275461"/>
                <a:gd name="connsiteX103" fmla="*/ 3263425 w 3619883"/>
                <a:gd name="connsiteY103" fmla="*/ 51706 h 4275461"/>
                <a:gd name="connsiteX104" fmla="*/ 3296219 w 3619883"/>
                <a:gd name="connsiteY104" fmla="*/ 59147 h 4275461"/>
                <a:gd name="connsiteX105" fmla="*/ 3319094 w 3619883"/>
                <a:gd name="connsiteY105" fmla="*/ 42500 h 4275461"/>
                <a:gd name="connsiteX106" fmla="*/ 3420511 w 3619883"/>
                <a:gd name="connsiteY106" fmla="*/ 0 h 4275461"/>
                <a:gd name="connsiteX107" fmla="*/ 3453305 w 3619883"/>
                <a:gd name="connsiteY107" fmla="*/ 7440 h 4275461"/>
                <a:gd name="connsiteX108" fmla="*/ 3496571 w 3619883"/>
                <a:gd name="connsiteY108" fmla="*/ 27182 h 4275461"/>
                <a:gd name="connsiteX109" fmla="*/ 3602117 w 3619883"/>
                <a:gd name="connsiteY109" fmla="*/ 132521 h 4275461"/>
                <a:gd name="connsiteX110" fmla="*/ 3619883 w 3619883"/>
                <a:gd name="connsiteY110" fmla="*/ 140049 h 4275461"/>
                <a:gd name="connsiteX111" fmla="*/ 3619883 w 3619883"/>
                <a:gd name="connsiteY11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03447 w 3619883"/>
                <a:gd name="connsiteY13" fmla="*/ 4007960 h 4275461"/>
                <a:gd name="connsiteX14" fmla="*/ 1716110 w 3619883"/>
                <a:gd name="connsiteY14" fmla="*/ 4128157 h 4275461"/>
                <a:gd name="connsiteX15" fmla="*/ 1745346 w 3619883"/>
                <a:gd name="connsiteY15" fmla="*/ 4128157 h 4275461"/>
                <a:gd name="connsiteX16" fmla="*/ 1796694 w 3619883"/>
                <a:gd name="connsiteY16" fmla="*/ 4275461 h 4275461"/>
                <a:gd name="connsiteX17" fmla="*/ 1558844 w 3619883"/>
                <a:gd name="connsiteY17" fmla="*/ 4275461 h 4275461"/>
                <a:gd name="connsiteX18" fmla="*/ 1517252 w 3619883"/>
                <a:gd name="connsiteY18" fmla="*/ 4128157 h 4275461"/>
                <a:gd name="connsiteX19" fmla="*/ 1582936 w 3619883"/>
                <a:gd name="connsiteY19" fmla="*/ 4128157 h 4275461"/>
                <a:gd name="connsiteX20" fmla="*/ 1582936 w 3619883"/>
                <a:gd name="connsiteY20" fmla="*/ 3951392 h 4275461"/>
                <a:gd name="connsiteX21" fmla="*/ 1405151 w 3619883"/>
                <a:gd name="connsiteY21" fmla="*/ 3951392 h 4275461"/>
                <a:gd name="connsiteX22" fmla="*/ 1405151 w 3619883"/>
                <a:gd name="connsiteY22" fmla="*/ 4128157 h 4275461"/>
                <a:gd name="connsiteX23" fmla="*/ 1468988 w 3619883"/>
                <a:gd name="connsiteY23" fmla="*/ 4128157 h 4275461"/>
                <a:gd name="connsiteX24" fmla="*/ 1427396 w 3619883"/>
                <a:gd name="connsiteY24" fmla="*/ 4275461 h 4275461"/>
                <a:gd name="connsiteX25" fmla="*/ 1210751 w 3619883"/>
                <a:gd name="connsiteY25" fmla="*/ 4275461 h 4275461"/>
                <a:gd name="connsiteX26" fmla="*/ 1210751 w 3619883"/>
                <a:gd name="connsiteY26" fmla="*/ 4128157 h 4275461"/>
                <a:gd name="connsiteX27" fmla="*/ 1271978 w 3619883"/>
                <a:gd name="connsiteY27" fmla="*/ 4128157 h 4275461"/>
                <a:gd name="connsiteX28" fmla="*/ 1271978 w 3619883"/>
                <a:gd name="connsiteY28" fmla="*/ 3951392 h 4275461"/>
                <a:gd name="connsiteX29" fmla="*/ 1094193 w 3619883"/>
                <a:gd name="connsiteY29" fmla="*/ 3951392 h 4275461"/>
                <a:gd name="connsiteX30" fmla="*/ 1094193 w 3619883"/>
                <a:gd name="connsiteY30" fmla="*/ 4128157 h 4275461"/>
                <a:gd name="connsiteX31" fmla="*/ 1140354 w 3619883"/>
                <a:gd name="connsiteY31" fmla="*/ 4128157 h 4275461"/>
                <a:gd name="connsiteX32" fmla="*/ 1140354 w 3619883"/>
                <a:gd name="connsiteY32" fmla="*/ 4275461 h 4275461"/>
                <a:gd name="connsiteX33" fmla="*/ 953807 w 3619883"/>
                <a:gd name="connsiteY33" fmla="*/ 4275461 h 4275461"/>
                <a:gd name="connsiteX34" fmla="*/ 912215 w 3619883"/>
                <a:gd name="connsiteY34" fmla="*/ 4128157 h 4275461"/>
                <a:gd name="connsiteX35" fmla="*/ 961020 w 3619883"/>
                <a:gd name="connsiteY35" fmla="*/ 4128157 h 4275461"/>
                <a:gd name="connsiteX36" fmla="*/ 961020 w 3619883"/>
                <a:gd name="connsiteY36" fmla="*/ 3951392 h 4275461"/>
                <a:gd name="connsiteX37" fmla="*/ 783235 w 3619883"/>
                <a:gd name="connsiteY37" fmla="*/ 3951392 h 4275461"/>
                <a:gd name="connsiteX38" fmla="*/ 783235 w 3619883"/>
                <a:gd name="connsiteY38" fmla="*/ 4128157 h 4275461"/>
                <a:gd name="connsiteX39" fmla="*/ 871024 w 3619883"/>
                <a:gd name="connsiteY39" fmla="*/ 4128157 h 4275461"/>
                <a:gd name="connsiteX40" fmla="*/ 829432 w 3619883"/>
                <a:gd name="connsiteY40" fmla="*/ 4275461 h 4275461"/>
                <a:gd name="connsiteX41" fmla="*/ 611484 w 3619883"/>
                <a:gd name="connsiteY41" fmla="*/ 4275461 h 4275461"/>
                <a:gd name="connsiteX42" fmla="*/ 621247 w 3619883"/>
                <a:gd name="connsiteY42" fmla="*/ 4128157 h 4275461"/>
                <a:gd name="connsiteX43" fmla="*/ 650062 w 3619883"/>
                <a:gd name="connsiteY43" fmla="*/ 4128157 h 4275461"/>
                <a:gd name="connsiteX44" fmla="*/ 650062 w 3619883"/>
                <a:gd name="connsiteY44" fmla="*/ 3951392 h 4275461"/>
                <a:gd name="connsiteX45" fmla="*/ 472277 w 3619883"/>
                <a:gd name="connsiteY45" fmla="*/ 3951392 h 4275461"/>
                <a:gd name="connsiteX46" fmla="*/ 472277 w 3619883"/>
                <a:gd name="connsiteY46" fmla="*/ 4128157 h 4275461"/>
                <a:gd name="connsiteX47" fmla="*/ 522650 w 3619883"/>
                <a:gd name="connsiteY47" fmla="*/ 4128157 h 4275461"/>
                <a:gd name="connsiteX48" fmla="*/ 573998 w 3619883"/>
                <a:gd name="connsiteY48" fmla="*/ 4275461 h 4275461"/>
                <a:gd name="connsiteX49" fmla="*/ 336164 w 3619883"/>
                <a:gd name="connsiteY49" fmla="*/ 4275461 h 4275461"/>
                <a:gd name="connsiteX50" fmla="*/ 294572 w 3619883"/>
                <a:gd name="connsiteY50" fmla="*/ 4128157 h 4275461"/>
                <a:gd name="connsiteX51" fmla="*/ 339106 w 3619883"/>
                <a:gd name="connsiteY51" fmla="*/ 4128157 h 4275461"/>
                <a:gd name="connsiteX52" fmla="*/ 339106 w 3619883"/>
                <a:gd name="connsiteY52" fmla="*/ 3951392 h 4275461"/>
                <a:gd name="connsiteX53" fmla="*/ 161321 w 3619883"/>
                <a:gd name="connsiteY53" fmla="*/ 3951392 h 4275461"/>
                <a:gd name="connsiteX54" fmla="*/ 161321 w 3619883"/>
                <a:gd name="connsiteY54" fmla="*/ 4128157 h 4275461"/>
                <a:gd name="connsiteX55" fmla="*/ 230914 w 3619883"/>
                <a:gd name="connsiteY55" fmla="*/ 4128157 h 4275461"/>
                <a:gd name="connsiteX56" fmla="*/ 189322 w 3619883"/>
                <a:gd name="connsiteY56" fmla="*/ 4275461 h 4275461"/>
                <a:gd name="connsiteX57" fmla="*/ 0 w 3619883"/>
                <a:gd name="connsiteY57" fmla="*/ 4275461 h 4275461"/>
                <a:gd name="connsiteX58" fmla="*/ 0 w 3619883"/>
                <a:gd name="connsiteY58" fmla="*/ 42229 h 4275461"/>
                <a:gd name="connsiteX59" fmla="*/ 42464 w 3619883"/>
                <a:gd name="connsiteY59" fmla="*/ 40518 h 4275461"/>
                <a:gd name="connsiteX60" fmla="*/ 137733 w 3619883"/>
                <a:gd name="connsiteY60" fmla="*/ 35355 h 4275461"/>
                <a:gd name="connsiteX61" fmla="*/ 270565 w 3619883"/>
                <a:gd name="connsiteY61" fmla="*/ 29759 h 4275461"/>
                <a:gd name="connsiteX62" fmla="*/ 479734 w 3619883"/>
                <a:gd name="connsiteY62" fmla="*/ 45455 h 4275461"/>
                <a:gd name="connsiteX63" fmla="*/ 524103 w 3619883"/>
                <a:gd name="connsiteY63" fmla="*/ 41625 h 4275461"/>
                <a:gd name="connsiteX64" fmla="*/ 624416 w 3619883"/>
                <a:gd name="connsiteY64" fmla="*/ 22696 h 4275461"/>
                <a:gd name="connsiteX65" fmla="*/ 657762 w 3619883"/>
                <a:gd name="connsiteY65" fmla="*/ 18351 h 4275461"/>
                <a:gd name="connsiteX66" fmla="*/ 690557 w 3619883"/>
                <a:gd name="connsiteY66" fmla="*/ 25792 h 4275461"/>
                <a:gd name="connsiteX67" fmla="*/ 745123 w 3619883"/>
                <a:gd name="connsiteY67" fmla="*/ 40157 h 4275461"/>
                <a:gd name="connsiteX68" fmla="*/ 789493 w 3619883"/>
                <a:gd name="connsiteY68" fmla="*/ 36327 h 4275461"/>
                <a:gd name="connsiteX69" fmla="*/ 854255 w 3619883"/>
                <a:gd name="connsiteY69" fmla="*/ 68887 h 4275461"/>
                <a:gd name="connsiteX70" fmla="*/ 897520 w 3619883"/>
                <a:gd name="connsiteY70" fmla="*/ 88629 h 4275461"/>
                <a:gd name="connsiteX71" fmla="*/ 940510 w 3619883"/>
                <a:gd name="connsiteY71" fmla="*/ 114265 h 4275461"/>
                <a:gd name="connsiteX72" fmla="*/ 1082712 w 3619883"/>
                <a:gd name="connsiteY72" fmla="*/ 144543 h 4275461"/>
                <a:gd name="connsiteX73" fmla="*/ 1205348 w 3619883"/>
                <a:gd name="connsiteY73" fmla="*/ 120753 h 4275461"/>
                <a:gd name="connsiteX74" fmla="*/ 1271764 w 3619883"/>
                <a:gd name="connsiteY74" fmla="*/ 117956 h 4275461"/>
                <a:gd name="connsiteX75" fmla="*/ 1315583 w 3619883"/>
                <a:gd name="connsiteY75" fmla="*/ 125912 h 4275461"/>
                <a:gd name="connsiteX76" fmla="*/ 1359125 w 3619883"/>
                <a:gd name="connsiteY76" fmla="*/ 139761 h 4275461"/>
                <a:gd name="connsiteX77" fmla="*/ 1391919 w 3619883"/>
                <a:gd name="connsiteY77" fmla="*/ 147202 h 4275461"/>
                <a:gd name="connsiteX78" fmla="*/ 1436563 w 3619883"/>
                <a:gd name="connsiteY78" fmla="*/ 137480 h 4275461"/>
                <a:gd name="connsiteX79" fmla="*/ 1471566 w 3619883"/>
                <a:gd name="connsiteY79" fmla="*/ 97777 h 4275461"/>
                <a:gd name="connsiteX80" fmla="*/ 1505739 w 3619883"/>
                <a:gd name="connsiteY80" fmla="*/ 75753 h 4275461"/>
                <a:gd name="connsiteX81" fmla="*/ 1590891 w 3619883"/>
                <a:gd name="connsiteY81" fmla="*/ 144702 h 4275461"/>
                <a:gd name="connsiteX82" fmla="*/ 1625616 w 3619883"/>
                <a:gd name="connsiteY82" fmla="*/ 110893 h 4275461"/>
                <a:gd name="connsiteX83" fmla="*/ 1658964 w 3619883"/>
                <a:gd name="connsiteY83" fmla="*/ 106547 h 4275461"/>
                <a:gd name="connsiteX84" fmla="*/ 1746598 w 3619883"/>
                <a:gd name="connsiteY84" fmla="*/ 122460 h 4275461"/>
                <a:gd name="connsiteX85" fmla="*/ 1811913 w 3619883"/>
                <a:gd name="connsiteY85" fmla="*/ 143234 h 4275461"/>
                <a:gd name="connsiteX86" fmla="*/ 1856557 w 3619883"/>
                <a:gd name="connsiteY86" fmla="*/ 133511 h 4275461"/>
                <a:gd name="connsiteX87" fmla="*/ 2066003 w 3619883"/>
                <a:gd name="connsiteY87" fmla="*/ 143313 h 4275461"/>
                <a:gd name="connsiteX88" fmla="*/ 2177615 w 3619883"/>
                <a:gd name="connsiteY88" fmla="*/ 119007 h 4275461"/>
                <a:gd name="connsiteX89" fmla="*/ 2255883 w 3619883"/>
                <a:gd name="connsiteY89" fmla="*/ 99047 h 4275461"/>
                <a:gd name="connsiteX90" fmla="*/ 2344622 w 3619883"/>
                <a:gd name="connsiteY90" fmla="*/ 91388 h 4275461"/>
                <a:gd name="connsiteX91" fmla="*/ 2455682 w 3619883"/>
                <a:gd name="connsiteY91" fmla="*/ 78869 h 4275461"/>
                <a:gd name="connsiteX92" fmla="*/ 2632609 w 3619883"/>
                <a:gd name="connsiteY92" fmla="*/ 75338 h 4275461"/>
                <a:gd name="connsiteX93" fmla="*/ 2742291 w 3619883"/>
                <a:gd name="connsiteY93" fmla="*/ 92282 h 4275461"/>
                <a:gd name="connsiteX94" fmla="*/ 2851974 w 3619883"/>
                <a:gd name="connsiteY94" fmla="*/ 109227 h 4275461"/>
                <a:gd name="connsiteX95" fmla="*/ 2907643 w 3619883"/>
                <a:gd name="connsiteY95" fmla="*/ 100020 h 4275461"/>
                <a:gd name="connsiteX96" fmla="*/ 2944022 w 3619883"/>
                <a:gd name="connsiteY96" fmla="*/ 30853 h 4275461"/>
                <a:gd name="connsiteX97" fmla="*/ 3022289 w 3619883"/>
                <a:gd name="connsiteY97" fmla="*/ 10893 h 4275461"/>
                <a:gd name="connsiteX98" fmla="*/ 3054807 w 3619883"/>
                <a:gd name="connsiteY98" fmla="*/ 24226 h 4275461"/>
                <a:gd name="connsiteX99" fmla="*/ 3141892 w 3619883"/>
                <a:gd name="connsiteY99" fmla="*/ 51925 h 4275461"/>
                <a:gd name="connsiteX100" fmla="*/ 3185711 w 3619883"/>
                <a:gd name="connsiteY100" fmla="*/ 59881 h 4275461"/>
                <a:gd name="connsiteX101" fmla="*/ 3219056 w 3619883"/>
                <a:gd name="connsiteY101" fmla="*/ 55536 h 4275461"/>
                <a:gd name="connsiteX102" fmla="*/ 3263425 w 3619883"/>
                <a:gd name="connsiteY102" fmla="*/ 51706 h 4275461"/>
                <a:gd name="connsiteX103" fmla="*/ 3296219 w 3619883"/>
                <a:gd name="connsiteY103" fmla="*/ 59147 h 4275461"/>
                <a:gd name="connsiteX104" fmla="*/ 3319094 w 3619883"/>
                <a:gd name="connsiteY104" fmla="*/ 42500 h 4275461"/>
                <a:gd name="connsiteX105" fmla="*/ 3420511 w 3619883"/>
                <a:gd name="connsiteY105" fmla="*/ 0 h 4275461"/>
                <a:gd name="connsiteX106" fmla="*/ 3453305 w 3619883"/>
                <a:gd name="connsiteY106" fmla="*/ 7440 h 4275461"/>
                <a:gd name="connsiteX107" fmla="*/ 3496571 w 3619883"/>
                <a:gd name="connsiteY107" fmla="*/ 27182 h 4275461"/>
                <a:gd name="connsiteX108" fmla="*/ 3602117 w 3619883"/>
                <a:gd name="connsiteY108" fmla="*/ 132521 h 4275461"/>
                <a:gd name="connsiteX109" fmla="*/ 3619883 w 3619883"/>
                <a:gd name="connsiteY109" fmla="*/ 140049 h 4275461"/>
                <a:gd name="connsiteX110" fmla="*/ 3619883 w 3619883"/>
                <a:gd name="connsiteY11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16110 w 3619883"/>
                <a:gd name="connsiteY13" fmla="*/ 4128157 h 4275461"/>
                <a:gd name="connsiteX14" fmla="*/ 1745346 w 3619883"/>
                <a:gd name="connsiteY14" fmla="*/ 4128157 h 4275461"/>
                <a:gd name="connsiteX15" fmla="*/ 1796694 w 3619883"/>
                <a:gd name="connsiteY15" fmla="*/ 4275461 h 4275461"/>
                <a:gd name="connsiteX16" fmla="*/ 1558844 w 3619883"/>
                <a:gd name="connsiteY16" fmla="*/ 4275461 h 4275461"/>
                <a:gd name="connsiteX17" fmla="*/ 1517252 w 3619883"/>
                <a:gd name="connsiteY17" fmla="*/ 4128157 h 4275461"/>
                <a:gd name="connsiteX18" fmla="*/ 1582936 w 3619883"/>
                <a:gd name="connsiteY18" fmla="*/ 4128157 h 4275461"/>
                <a:gd name="connsiteX19" fmla="*/ 1582936 w 3619883"/>
                <a:gd name="connsiteY19" fmla="*/ 3951392 h 4275461"/>
                <a:gd name="connsiteX20" fmla="*/ 1405151 w 3619883"/>
                <a:gd name="connsiteY20" fmla="*/ 3951392 h 4275461"/>
                <a:gd name="connsiteX21" fmla="*/ 1405151 w 3619883"/>
                <a:gd name="connsiteY21" fmla="*/ 4128157 h 4275461"/>
                <a:gd name="connsiteX22" fmla="*/ 1468988 w 3619883"/>
                <a:gd name="connsiteY22" fmla="*/ 4128157 h 4275461"/>
                <a:gd name="connsiteX23" fmla="*/ 1427396 w 3619883"/>
                <a:gd name="connsiteY23" fmla="*/ 4275461 h 4275461"/>
                <a:gd name="connsiteX24" fmla="*/ 1210751 w 3619883"/>
                <a:gd name="connsiteY24" fmla="*/ 4275461 h 4275461"/>
                <a:gd name="connsiteX25" fmla="*/ 1210751 w 3619883"/>
                <a:gd name="connsiteY25" fmla="*/ 4128157 h 4275461"/>
                <a:gd name="connsiteX26" fmla="*/ 1271978 w 3619883"/>
                <a:gd name="connsiteY26" fmla="*/ 4128157 h 4275461"/>
                <a:gd name="connsiteX27" fmla="*/ 1271978 w 3619883"/>
                <a:gd name="connsiteY27" fmla="*/ 3951392 h 4275461"/>
                <a:gd name="connsiteX28" fmla="*/ 1094193 w 3619883"/>
                <a:gd name="connsiteY28" fmla="*/ 3951392 h 4275461"/>
                <a:gd name="connsiteX29" fmla="*/ 1094193 w 3619883"/>
                <a:gd name="connsiteY29" fmla="*/ 4128157 h 4275461"/>
                <a:gd name="connsiteX30" fmla="*/ 1140354 w 3619883"/>
                <a:gd name="connsiteY30" fmla="*/ 4128157 h 4275461"/>
                <a:gd name="connsiteX31" fmla="*/ 1140354 w 3619883"/>
                <a:gd name="connsiteY31" fmla="*/ 4275461 h 4275461"/>
                <a:gd name="connsiteX32" fmla="*/ 953807 w 3619883"/>
                <a:gd name="connsiteY32" fmla="*/ 4275461 h 4275461"/>
                <a:gd name="connsiteX33" fmla="*/ 912215 w 3619883"/>
                <a:gd name="connsiteY33" fmla="*/ 4128157 h 4275461"/>
                <a:gd name="connsiteX34" fmla="*/ 961020 w 3619883"/>
                <a:gd name="connsiteY34" fmla="*/ 4128157 h 4275461"/>
                <a:gd name="connsiteX35" fmla="*/ 961020 w 3619883"/>
                <a:gd name="connsiteY35" fmla="*/ 3951392 h 4275461"/>
                <a:gd name="connsiteX36" fmla="*/ 783235 w 3619883"/>
                <a:gd name="connsiteY36" fmla="*/ 3951392 h 4275461"/>
                <a:gd name="connsiteX37" fmla="*/ 783235 w 3619883"/>
                <a:gd name="connsiteY37" fmla="*/ 4128157 h 4275461"/>
                <a:gd name="connsiteX38" fmla="*/ 871024 w 3619883"/>
                <a:gd name="connsiteY38" fmla="*/ 4128157 h 4275461"/>
                <a:gd name="connsiteX39" fmla="*/ 829432 w 3619883"/>
                <a:gd name="connsiteY39" fmla="*/ 4275461 h 4275461"/>
                <a:gd name="connsiteX40" fmla="*/ 611484 w 3619883"/>
                <a:gd name="connsiteY40" fmla="*/ 4275461 h 4275461"/>
                <a:gd name="connsiteX41" fmla="*/ 621247 w 3619883"/>
                <a:gd name="connsiteY41" fmla="*/ 4128157 h 4275461"/>
                <a:gd name="connsiteX42" fmla="*/ 650062 w 3619883"/>
                <a:gd name="connsiteY42" fmla="*/ 4128157 h 4275461"/>
                <a:gd name="connsiteX43" fmla="*/ 650062 w 3619883"/>
                <a:gd name="connsiteY43" fmla="*/ 3951392 h 4275461"/>
                <a:gd name="connsiteX44" fmla="*/ 472277 w 3619883"/>
                <a:gd name="connsiteY44" fmla="*/ 3951392 h 4275461"/>
                <a:gd name="connsiteX45" fmla="*/ 472277 w 3619883"/>
                <a:gd name="connsiteY45" fmla="*/ 4128157 h 4275461"/>
                <a:gd name="connsiteX46" fmla="*/ 522650 w 3619883"/>
                <a:gd name="connsiteY46" fmla="*/ 4128157 h 4275461"/>
                <a:gd name="connsiteX47" fmla="*/ 573998 w 3619883"/>
                <a:gd name="connsiteY47" fmla="*/ 4275461 h 4275461"/>
                <a:gd name="connsiteX48" fmla="*/ 336164 w 3619883"/>
                <a:gd name="connsiteY48" fmla="*/ 4275461 h 4275461"/>
                <a:gd name="connsiteX49" fmla="*/ 294572 w 3619883"/>
                <a:gd name="connsiteY49" fmla="*/ 4128157 h 4275461"/>
                <a:gd name="connsiteX50" fmla="*/ 339106 w 3619883"/>
                <a:gd name="connsiteY50" fmla="*/ 4128157 h 4275461"/>
                <a:gd name="connsiteX51" fmla="*/ 339106 w 3619883"/>
                <a:gd name="connsiteY51" fmla="*/ 3951392 h 4275461"/>
                <a:gd name="connsiteX52" fmla="*/ 161321 w 3619883"/>
                <a:gd name="connsiteY52" fmla="*/ 3951392 h 4275461"/>
                <a:gd name="connsiteX53" fmla="*/ 161321 w 3619883"/>
                <a:gd name="connsiteY53" fmla="*/ 4128157 h 4275461"/>
                <a:gd name="connsiteX54" fmla="*/ 230914 w 3619883"/>
                <a:gd name="connsiteY54" fmla="*/ 4128157 h 4275461"/>
                <a:gd name="connsiteX55" fmla="*/ 189322 w 3619883"/>
                <a:gd name="connsiteY55" fmla="*/ 4275461 h 4275461"/>
                <a:gd name="connsiteX56" fmla="*/ 0 w 3619883"/>
                <a:gd name="connsiteY56" fmla="*/ 4275461 h 4275461"/>
                <a:gd name="connsiteX57" fmla="*/ 0 w 3619883"/>
                <a:gd name="connsiteY57" fmla="*/ 42229 h 4275461"/>
                <a:gd name="connsiteX58" fmla="*/ 42464 w 3619883"/>
                <a:gd name="connsiteY58" fmla="*/ 40518 h 4275461"/>
                <a:gd name="connsiteX59" fmla="*/ 137733 w 3619883"/>
                <a:gd name="connsiteY59" fmla="*/ 35355 h 4275461"/>
                <a:gd name="connsiteX60" fmla="*/ 270565 w 3619883"/>
                <a:gd name="connsiteY60" fmla="*/ 29759 h 4275461"/>
                <a:gd name="connsiteX61" fmla="*/ 479734 w 3619883"/>
                <a:gd name="connsiteY61" fmla="*/ 45455 h 4275461"/>
                <a:gd name="connsiteX62" fmla="*/ 524103 w 3619883"/>
                <a:gd name="connsiteY62" fmla="*/ 41625 h 4275461"/>
                <a:gd name="connsiteX63" fmla="*/ 624416 w 3619883"/>
                <a:gd name="connsiteY63" fmla="*/ 22696 h 4275461"/>
                <a:gd name="connsiteX64" fmla="*/ 657762 w 3619883"/>
                <a:gd name="connsiteY64" fmla="*/ 18351 h 4275461"/>
                <a:gd name="connsiteX65" fmla="*/ 690557 w 3619883"/>
                <a:gd name="connsiteY65" fmla="*/ 25792 h 4275461"/>
                <a:gd name="connsiteX66" fmla="*/ 745123 w 3619883"/>
                <a:gd name="connsiteY66" fmla="*/ 40157 h 4275461"/>
                <a:gd name="connsiteX67" fmla="*/ 789493 w 3619883"/>
                <a:gd name="connsiteY67" fmla="*/ 36327 h 4275461"/>
                <a:gd name="connsiteX68" fmla="*/ 854255 w 3619883"/>
                <a:gd name="connsiteY68" fmla="*/ 68887 h 4275461"/>
                <a:gd name="connsiteX69" fmla="*/ 897520 w 3619883"/>
                <a:gd name="connsiteY69" fmla="*/ 88629 h 4275461"/>
                <a:gd name="connsiteX70" fmla="*/ 940510 w 3619883"/>
                <a:gd name="connsiteY70" fmla="*/ 114265 h 4275461"/>
                <a:gd name="connsiteX71" fmla="*/ 1082712 w 3619883"/>
                <a:gd name="connsiteY71" fmla="*/ 144543 h 4275461"/>
                <a:gd name="connsiteX72" fmla="*/ 1205348 w 3619883"/>
                <a:gd name="connsiteY72" fmla="*/ 120753 h 4275461"/>
                <a:gd name="connsiteX73" fmla="*/ 1271764 w 3619883"/>
                <a:gd name="connsiteY73" fmla="*/ 117956 h 4275461"/>
                <a:gd name="connsiteX74" fmla="*/ 1315583 w 3619883"/>
                <a:gd name="connsiteY74" fmla="*/ 125912 h 4275461"/>
                <a:gd name="connsiteX75" fmla="*/ 1359125 w 3619883"/>
                <a:gd name="connsiteY75" fmla="*/ 139761 h 4275461"/>
                <a:gd name="connsiteX76" fmla="*/ 1391919 w 3619883"/>
                <a:gd name="connsiteY76" fmla="*/ 147202 h 4275461"/>
                <a:gd name="connsiteX77" fmla="*/ 1436563 w 3619883"/>
                <a:gd name="connsiteY77" fmla="*/ 137480 h 4275461"/>
                <a:gd name="connsiteX78" fmla="*/ 1471566 w 3619883"/>
                <a:gd name="connsiteY78" fmla="*/ 97777 h 4275461"/>
                <a:gd name="connsiteX79" fmla="*/ 1505739 w 3619883"/>
                <a:gd name="connsiteY79" fmla="*/ 75753 h 4275461"/>
                <a:gd name="connsiteX80" fmla="*/ 1590891 w 3619883"/>
                <a:gd name="connsiteY80" fmla="*/ 144702 h 4275461"/>
                <a:gd name="connsiteX81" fmla="*/ 1625616 w 3619883"/>
                <a:gd name="connsiteY81" fmla="*/ 110893 h 4275461"/>
                <a:gd name="connsiteX82" fmla="*/ 1658964 w 3619883"/>
                <a:gd name="connsiteY82" fmla="*/ 106547 h 4275461"/>
                <a:gd name="connsiteX83" fmla="*/ 1746598 w 3619883"/>
                <a:gd name="connsiteY83" fmla="*/ 122460 h 4275461"/>
                <a:gd name="connsiteX84" fmla="*/ 1811913 w 3619883"/>
                <a:gd name="connsiteY84" fmla="*/ 143234 h 4275461"/>
                <a:gd name="connsiteX85" fmla="*/ 1856557 w 3619883"/>
                <a:gd name="connsiteY85" fmla="*/ 133511 h 4275461"/>
                <a:gd name="connsiteX86" fmla="*/ 2066003 w 3619883"/>
                <a:gd name="connsiteY86" fmla="*/ 143313 h 4275461"/>
                <a:gd name="connsiteX87" fmla="*/ 2177615 w 3619883"/>
                <a:gd name="connsiteY87" fmla="*/ 119007 h 4275461"/>
                <a:gd name="connsiteX88" fmla="*/ 2255883 w 3619883"/>
                <a:gd name="connsiteY88" fmla="*/ 99047 h 4275461"/>
                <a:gd name="connsiteX89" fmla="*/ 2344622 w 3619883"/>
                <a:gd name="connsiteY89" fmla="*/ 91388 h 4275461"/>
                <a:gd name="connsiteX90" fmla="*/ 2455682 w 3619883"/>
                <a:gd name="connsiteY90" fmla="*/ 78869 h 4275461"/>
                <a:gd name="connsiteX91" fmla="*/ 2632609 w 3619883"/>
                <a:gd name="connsiteY91" fmla="*/ 75338 h 4275461"/>
                <a:gd name="connsiteX92" fmla="*/ 2742291 w 3619883"/>
                <a:gd name="connsiteY92" fmla="*/ 92282 h 4275461"/>
                <a:gd name="connsiteX93" fmla="*/ 2851974 w 3619883"/>
                <a:gd name="connsiteY93" fmla="*/ 109227 h 4275461"/>
                <a:gd name="connsiteX94" fmla="*/ 2907643 w 3619883"/>
                <a:gd name="connsiteY94" fmla="*/ 100020 h 4275461"/>
                <a:gd name="connsiteX95" fmla="*/ 2944022 w 3619883"/>
                <a:gd name="connsiteY95" fmla="*/ 30853 h 4275461"/>
                <a:gd name="connsiteX96" fmla="*/ 3022289 w 3619883"/>
                <a:gd name="connsiteY96" fmla="*/ 10893 h 4275461"/>
                <a:gd name="connsiteX97" fmla="*/ 3054807 w 3619883"/>
                <a:gd name="connsiteY97" fmla="*/ 24226 h 4275461"/>
                <a:gd name="connsiteX98" fmla="*/ 3141892 w 3619883"/>
                <a:gd name="connsiteY98" fmla="*/ 51925 h 4275461"/>
                <a:gd name="connsiteX99" fmla="*/ 3185711 w 3619883"/>
                <a:gd name="connsiteY99" fmla="*/ 59881 h 4275461"/>
                <a:gd name="connsiteX100" fmla="*/ 3219056 w 3619883"/>
                <a:gd name="connsiteY100" fmla="*/ 55536 h 4275461"/>
                <a:gd name="connsiteX101" fmla="*/ 3263425 w 3619883"/>
                <a:gd name="connsiteY101" fmla="*/ 51706 h 4275461"/>
                <a:gd name="connsiteX102" fmla="*/ 3296219 w 3619883"/>
                <a:gd name="connsiteY102" fmla="*/ 59147 h 4275461"/>
                <a:gd name="connsiteX103" fmla="*/ 3319094 w 3619883"/>
                <a:gd name="connsiteY103" fmla="*/ 42500 h 4275461"/>
                <a:gd name="connsiteX104" fmla="*/ 3420511 w 3619883"/>
                <a:gd name="connsiteY104" fmla="*/ 0 h 4275461"/>
                <a:gd name="connsiteX105" fmla="*/ 3453305 w 3619883"/>
                <a:gd name="connsiteY105" fmla="*/ 7440 h 4275461"/>
                <a:gd name="connsiteX106" fmla="*/ 3496571 w 3619883"/>
                <a:gd name="connsiteY106" fmla="*/ 27182 h 4275461"/>
                <a:gd name="connsiteX107" fmla="*/ 3602117 w 3619883"/>
                <a:gd name="connsiteY107" fmla="*/ 132521 h 4275461"/>
                <a:gd name="connsiteX108" fmla="*/ 3619883 w 3619883"/>
                <a:gd name="connsiteY108" fmla="*/ 140049 h 4275461"/>
                <a:gd name="connsiteX109" fmla="*/ 3619883 w 3619883"/>
                <a:gd name="connsiteY10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128157 h 4275461"/>
                <a:gd name="connsiteX13" fmla="*/ 1745346 w 3619883"/>
                <a:gd name="connsiteY13" fmla="*/ 4128157 h 4275461"/>
                <a:gd name="connsiteX14" fmla="*/ 1796694 w 3619883"/>
                <a:gd name="connsiteY14" fmla="*/ 4275461 h 4275461"/>
                <a:gd name="connsiteX15" fmla="*/ 1558844 w 3619883"/>
                <a:gd name="connsiteY15" fmla="*/ 4275461 h 4275461"/>
                <a:gd name="connsiteX16" fmla="*/ 1517252 w 3619883"/>
                <a:gd name="connsiteY16" fmla="*/ 4128157 h 4275461"/>
                <a:gd name="connsiteX17" fmla="*/ 1582936 w 3619883"/>
                <a:gd name="connsiteY17" fmla="*/ 4128157 h 4275461"/>
                <a:gd name="connsiteX18" fmla="*/ 1582936 w 3619883"/>
                <a:gd name="connsiteY18" fmla="*/ 3951392 h 4275461"/>
                <a:gd name="connsiteX19" fmla="*/ 1405151 w 3619883"/>
                <a:gd name="connsiteY19" fmla="*/ 3951392 h 4275461"/>
                <a:gd name="connsiteX20" fmla="*/ 1405151 w 3619883"/>
                <a:gd name="connsiteY20" fmla="*/ 4128157 h 4275461"/>
                <a:gd name="connsiteX21" fmla="*/ 1468988 w 3619883"/>
                <a:gd name="connsiteY21" fmla="*/ 4128157 h 4275461"/>
                <a:gd name="connsiteX22" fmla="*/ 1427396 w 3619883"/>
                <a:gd name="connsiteY22" fmla="*/ 4275461 h 4275461"/>
                <a:gd name="connsiteX23" fmla="*/ 1210751 w 3619883"/>
                <a:gd name="connsiteY23" fmla="*/ 4275461 h 4275461"/>
                <a:gd name="connsiteX24" fmla="*/ 1210751 w 3619883"/>
                <a:gd name="connsiteY24" fmla="*/ 4128157 h 4275461"/>
                <a:gd name="connsiteX25" fmla="*/ 1271978 w 3619883"/>
                <a:gd name="connsiteY25" fmla="*/ 4128157 h 4275461"/>
                <a:gd name="connsiteX26" fmla="*/ 1271978 w 3619883"/>
                <a:gd name="connsiteY26" fmla="*/ 3951392 h 4275461"/>
                <a:gd name="connsiteX27" fmla="*/ 1094193 w 3619883"/>
                <a:gd name="connsiteY27" fmla="*/ 3951392 h 4275461"/>
                <a:gd name="connsiteX28" fmla="*/ 1094193 w 3619883"/>
                <a:gd name="connsiteY28" fmla="*/ 4128157 h 4275461"/>
                <a:gd name="connsiteX29" fmla="*/ 1140354 w 3619883"/>
                <a:gd name="connsiteY29" fmla="*/ 4128157 h 4275461"/>
                <a:gd name="connsiteX30" fmla="*/ 1140354 w 3619883"/>
                <a:gd name="connsiteY30" fmla="*/ 4275461 h 4275461"/>
                <a:gd name="connsiteX31" fmla="*/ 953807 w 3619883"/>
                <a:gd name="connsiteY31" fmla="*/ 4275461 h 4275461"/>
                <a:gd name="connsiteX32" fmla="*/ 912215 w 3619883"/>
                <a:gd name="connsiteY32" fmla="*/ 4128157 h 4275461"/>
                <a:gd name="connsiteX33" fmla="*/ 961020 w 3619883"/>
                <a:gd name="connsiteY33" fmla="*/ 4128157 h 4275461"/>
                <a:gd name="connsiteX34" fmla="*/ 961020 w 3619883"/>
                <a:gd name="connsiteY34" fmla="*/ 3951392 h 4275461"/>
                <a:gd name="connsiteX35" fmla="*/ 783235 w 3619883"/>
                <a:gd name="connsiteY35" fmla="*/ 3951392 h 4275461"/>
                <a:gd name="connsiteX36" fmla="*/ 783235 w 3619883"/>
                <a:gd name="connsiteY36" fmla="*/ 4128157 h 4275461"/>
                <a:gd name="connsiteX37" fmla="*/ 871024 w 3619883"/>
                <a:gd name="connsiteY37" fmla="*/ 4128157 h 4275461"/>
                <a:gd name="connsiteX38" fmla="*/ 829432 w 3619883"/>
                <a:gd name="connsiteY38" fmla="*/ 4275461 h 4275461"/>
                <a:gd name="connsiteX39" fmla="*/ 611484 w 3619883"/>
                <a:gd name="connsiteY39" fmla="*/ 4275461 h 4275461"/>
                <a:gd name="connsiteX40" fmla="*/ 621247 w 3619883"/>
                <a:gd name="connsiteY40" fmla="*/ 4128157 h 4275461"/>
                <a:gd name="connsiteX41" fmla="*/ 650062 w 3619883"/>
                <a:gd name="connsiteY41" fmla="*/ 4128157 h 4275461"/>
                <a:gd name="connsiteX42" fmla="*/ 650062 w 3619883"/>
                <a:gd name="connsiteY42" fmla="*/ 3951392 h 4275461"/>
                <a:gd name="connsiteX43" fmla="*/ 472277 w 3619883"/>
                <a:gd name="connsiteY43" fmla="*/ 3951392 h 4275461"/>
                <a:gd name="connsiteX44" fmla="*/ 472277 w 3619883"/>
                <a:gd name="connsiteY44" fmla="*/ 4128157 h 4275461"/>
                <a:gd name="connsiteX45" fmla="*/ 522650 w 3619883"/>
                <a:gd name="connsiteY45" fmla="*/ 4128157 h 4275461"/>
                <a:gd name="connsiteX46" fmla="*/ 573998 w 3619883"/>
                <a:gd name="connsiteY46" fmla="*/ 4275461 h 4275461"/>
                <a:gd name="connsiteX47" fmla="*/ 336164 w 3619883"/>
                <a:gd name="connsiteY47" fmla="*/ 4275461 h 4275461"/>
                <a:gd name="connsiteX48" fmla="*/ 294572 w 3619883"/>
                <a:gd name="connsiteY48" fmla="*/ 4128157 h 4275461"/>
                <a:gd name="connsiteX49" fmla="*/ 339106 w 3619883"/>
                <a:gd name="connsiteY49" fmla="*/ 4128157 h 4275461"/>
                <a:gd name="connsiteX50" fmla="*/ 339106 w 3619883"/>
                <a:gd name="connsiteY50" fmla="*/ 3951392 h 4275461"/>
                <a:gd name="connsiteX51" fmla="*/ 161321 w 3619883"/>
                <a:gd name="connsiteY51" fmla="*/ 3951392 h 4275461"/>
                <a:gd name="connsiteX52" fmla="*/ 161321 w 3619883"/>
                <a:gd name="connsiteY52" fmla="*/ 4128157 h 4275461"/>
                <a:gd name="connsiteX53" fmla="*/ 230914 w 3619883"/>
                <a:gd name="connsiteY53" fmla="*/ 4128157 h 4275461"/>
                <a:gd name="connsiteX54" fmla="*/ 189322 w 3619883"/>
                <a:gd name="connsiteY54" fmla="*/ 4275461 h 4275461"/>
                <a:gd name="connsiteX55" fmla="*/ 0 w 3619883"/>
                <a:gd name="connsiteY55" fmla="*/ 4275461 h 4275461"/>
                <a:gd name="connsiteX56" fmla="*/ 0 w 3619883"/>
                <a:gd name="connsiteY56" fmla="*/ 42229 h 4275461"/>
                <a:gd name="connsiteX57" fmla="*/ 42464 w 3619883"/>
                <a:gd name="connsiteY57" fmla="*/ 40518 h 4275461"/>
                <a:gd name="connsiteX58" fmla="*/ 137733 w 3619883"/>
                <a:gd name="connsiteY58" fmla="*/ 35355 h 4275461"/>
                <a:gd name="connsiteX59" fmla="*/ 270565 w 3619883"/>
                <a:gd name="connsiteY59" fmla="*/ 29759 h 4275461"/>
                <a:gd name="connsiteX60" fmla="*/ 479734 w 3619883"/>
                <a:gd name="connsiteY60" fmla="*/ 45455 h 4275461"/>
                <a:gd name="connsiteX61" fmla="*/ 524103 w 3619883"/>
                <a:gd name="connsiteY61" fmla="*/ 41625 h 4275461"/>
                <a:gd name="connsiteX62" fmla="*/ 624416 w 3619883"/>
                <a:gd name="connsiteY62" fmla="*/ 22696 h 4275461"/>
                <a:gd name="connsiteX63" fmla="*/ 657762 w 3619883"/>
                <a:gd name="connsiteY63" fmla="*/ 18351 h 4275461"/>
                <a:gd name="connsiteX64" fmla="*/ 690557 w 3619883"/>
                <a:gd name="connsiteY64" fmla="*/ 25792 h 4275461"/>
                <a:gd name="connsiteX65" fmla="*/ 745123 w 3619883"/>
                <a:gd name="connsiteY65" fmla="*/ 40157 h 4275461"/>
                <a:gd name="connsiteX66" fmla="*/ 789493 w 3619883"/>
                <a:gd name="connsiteY66" fmla="*/ 36327 h 4275461"/>
                <a:gd name="connsiteX67" fmla="*/ 854255 w 3619883"/>
                <a:gd name="connsiteY67" fmla="*/ 68887 h 4275461"/>
                <a:gd name="connsiteX68" fmla="*/ 897520 w 3619883"/>
                <a:gd name="connsiteY68" fmla="*/ 88629 h 4275461"/>
                <a:gd name="connsiteX69" fmla="*/ 940510 w 3619883"/>
                <a:gd name="connsiteY69" fmla="*/ 114265 h 4275461"/>
                <a:gd name="connsiteX70" fmla="*/ 1082712 w 3619883"/>
                <a:gd name="connsiteY70" fmla="*/ 144543 h 4275461"/>
                <a:gd name="connsiteX71" fmla="*/ 1205348 w 3619883"/>
                <a:gd name="connsiteY71" fmla="*/ 120753 h 4275461"/>
                <a:gd name="connsiteX72" fmla="*/ 1271764 w 3619883"/>
                <a:gd name="connsiteY72" fmla="*/ 117956 h 4275461"/>
                <a:gd name="connsiteX73" fmla="*/ 1315583 w 3619883"/>
                <a:gd name="connsiteY73" fmla="*/ 125912 h 4275461"/>
                <a:gd name="connsiteX74" fmla="*/ 1359125 w 3619883"/>
                <a:gd name="connsiteY74" fmla="*/ 139761 h 4275461"/>
                <a:gd name="connsiteX75" fmla="*/ 1391919 w 3619883"/>
                <a:gd name="connsiteY75" fmla="*/ 147202 h 4275461"/>
                <a:gd name="connsiteX76" fmla="*/ 1436563 w 3619883"/>
                <a:gd name="connsiteY76" fmla="*/ 137480 h 4275461"/>
                <a:gd name="connsiteX77" fmla="*/ 1471566 w 3619883"/>
                <a:gd name="connsiteY77" fmla="*/ 97777 h 4275461"/>
                <a:gd name="connsiteX78" fmla="*/ 1505739 w 3619883"/>
                <a:gd name="connsiteY78" fmla="*/ 75753 h 4275461"/>
                <a:gd name="connsiteX79" fmla="*/ 1590891 w 3619883"/>
                <a:gd name="connsiteY79" fmla="*/ 144702 h 4275461"/>
                <a:gd name="connsiteX80" fmla="*/ 1625616 w 3619883"/>
                <a:gd name="connsiteY80" fmla="*/ 110893 h 4275461"/>
                <a:gd name="connsiteX81" fmla="*/ 1658964 w 3619883"/>
                <a:gd name="connsiteY81" fmla="*/ 106547 h 4275461"/>
                <a:gd name="connsiteX82" fmla="*/ 1746598 w 3619883"/>
                <a:gd name="connsiteY82" fmla="*/ 122460 h 4275461"/>
                <a:gd name="connsiteX83" fmla="*/ 1811913 w 3619883"/>
                <a:gd name="connsiteY83" fmla="*/ 143234 h 4275461"/>
                <a:gd name="connsiteX84" fmla="*/ 1856557 w 3619883"/>
                <a:gd name="connsiteY84" fmla="*/ 133511 h 4275461"/>
                <a:gd name="connsiteX85" fmla="*/ 2066003 w 3619883"/>
                <a:gd name="connsiteY85" fmla="*/ 143313 h 4275461"/>
                <a:gd name="connsiteX86" fmla="*/ 2177615 w 3619883"/>
                <a:gd name="connsiteY86" fmla="*/ 119007 h 4275461"/>
                <a:gd name="connsiteX87" fmla="*/ 2255883 w 3619883"/>
                <a:gd name="connsiteY87" fmla="*/ 99047 h 4275461"/>
                <a:gd name="connsiteX88" fmla="*/ 2344622 w 3619883"/>
                <a:gd name="connsiteY88" fmla="*/ 91388 h 4275461"/>
                <a:gd name="connsiteX89" fmla="*/ 2455682 w 3619883"/>
                <a:gd name="connsiteY89" fmla="*/ 78869 h 4275461"/>
                <a:gd name="connsiteX90" fmla="*/ 2632609 w 3619883"/>
                <a:gd name="connsiteY90" fmla="*/ 75338 h 4275461"/>
                <a:gd name="connsiteX91" fmla="*/ 2742291 w 3619883"/>
                <a:gd name="connsiteY91" fmla="*/ 92282 h 4275461"/>
                <a:gd name="connsiteX92" fmla="*/ 2851974 w 3619883"/>
                <a:gd name="connsiteY92" fmla="*/ 109227 h 4275461"/>
                <a:gd name="connsiteX93" fmla="*/ 2907643 w 3619883"/>
                <a:gd name="connsiteY93" fmla="*/ 100020 h 4275461"/>
                <a:gd name="connsiteX94" fmla="*/ 2944022 w 3619883"/>
                <a:gd name="connsiteY94" fmla="*/ 30853 h 4275461"/>
                <a:gd name="connsiteX95" fmla="*/ 3022289 w 3619883"/>
                <a:gd name="connsiteY95" fmla="*/ 10893 h 4275461"/>
                <a:gd name="connsiteX96" fmla="*/ 3054807 w 3619883"/>
                <a:gd name="connsiteY96" fmla="*/ 24226 h 4275461"/>
                <a:gd name="connsiteX97" fmla="*/ 3141892 w 3619883"/>
                <a:gd name="connsiteY97" fmla="*/ 51925 h 4275461"/>
                <a:gd name="connsiteX98" fmla="*/ 3185711 w 3619883"/>
                <a:gd name="connsiteY98" fmla="*/ 59881 h 4275461"/>
                <a:gd name="connsiteX99" fmla="*/ 3219056 w 3619883"/>
                <a:gd name="connsiteY99" fmla="*/ 55536 h 4275461"/>
                <a:gd name="connsiteX100" fmla="*/ 3263425 w 3619883"/>
                <a:gd name="connsiteY100" fmla="*/ 51706 h 4275461"/>
                <a:gd name="connsiteX101" fmla="*/ 3296219 w 3619883"/>
                <a:gd name="connsiteY101" fmla="*/ 59147 h 4275461"/>
                <a:gd name="connsiteX102" fmla="*/ 3319094 w 3619883"/>
                <a:gd name="connsiteY102" fmla="*/ 42500 h 4275461"/>
                <a:gd name="connsiteX103" fmla="*/ 3420511 w 3619883"/>
                <a:gd name="connsiteY103" fmla="*/ 0 h 4275461"/>
                <a:gd name="connsiteX104" fmla="*/ 3453305 w 3619883"/>
                <a:gd name="connsiteY104" fmla="*/ 7440 h 4275461"/>
                <a:gd name="connsiteX105" fmla="*/ 3496571 w 3619883"/>
                <a:gd name="connsiteY105" fmla="*/ 27182 h 4275461"/>
                <a:gd name="connsiteX106" fmla="*/ 3602117 w 3619883"/>
                <a:gd name="connsiteY106" fmla="*/ 132521 h 4275461"/>
                <a:gd name="connsiteX107" fmla="*/ 3619883 w 3619883"/>
                <a:gd name="connsiteY107" fmla="*/ 140049 h 4275461"/>
                <a:gd name="connsiteX108" fmla="*/ 3619883 w 3619883"/>
                <a:gd name="connsiteY10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45346 w 3619883"/>
                <a:gd name="connsiteY12" fmla="*/ 4128157 h 4275461"/>
                <a:gd name="connsiteX13" fmla="*/ 1796694 w 3619883"/>
                <a:gd name="connsiteY13" fmla="*/ 4275461 h 4275461"/>
                <a:gd name="connsiteX14" fmla="*/ 1558844 w 3619883"/>
                <a:gd name="connsiteY14" fmla="*/ 4275461 h 4275461"/>
                <a:gd name="connsiteX15" fmla="*/ 1517252 w 3619883"/>
                <a:gd name="connsiteY15" fmla="*/ 4128157 h 4275461"/>
                <a:gd name="connsiteX16" fmla="*/ 1582936 w 3619883"/>
                <a:gd name="connsiteY16" fmla="*/ 4128157 h 4275461"/>
                <a:gd name="connsiteX17" fmla="*/ 1582936 w 3619883"/>
                <a:gd name="connsiteY17" fmla="*/ 3951392 h 4275461"/>
                <a:gd name="connsiteX18" fmla="*/ 1405151 w 3619883"/>
                <a:gd name="connsiteY18" fmla="*/ 3951392 h 4275461"/>
                <a:gd name="connsiteX19" fmla="*/ 1405151 w 3619883"/>
                <a:gd name="connsiteY19" fmla="*/ 4128157 h 4275461"/>
                <a:gd name="connsiteX20" fmla="*/ 1468988 w 3619883"/>
                <a:gd name="connsiteY20" fmla="*/ 4128157 h 4275461"/>
                <a:gd name="connsiteX21" fmla="*/ 1427396 w 3619883"/>
                <a:gd name="connsiteY21" fmla="*/ 4275461 h 4275461"/>
                <a:gd name="connsiteX22" fmla="*/ 1210751 w 3619883"/>
                <a:gd name="connsiteY22" fmla="*/ 4275461 h 4275461"/>
                <a:gd name="connsiteX23" fmla="*/ 1210751 w 3619883"/>
                <a:gd name="connsiteY23" fmla="*/ 4128157 h 4275461"/>
                <a:gd name="connsiteX24" fmla="*/ 1271978 w 3619883"/>
                <a:gd name="connsiteY24" fmla="*/ 4128157 h 4275461"/>
                <a:gd name="connsiteX25" fmla="*/ 1271978 w 3619883"/>
                <a:gd name="connsiteY25" fmla="*/ 3951392 h 4275461"/>
                <a:gd name="connsiteX26" fmla="*/ 1094193 w 3619883"/>
                <a:gd name="connsiteY26" fmla="*/ 3951392 h 4275461"/>
                <a:gd name="connsiteX27" fmla="*/ 1094193 w 3619883"/>
                <a:gd name="connsiteY27" fmla="*/ 4128157 h 4275461"/>
                <a:gd name="connsiteX28" fmla="*/ 1140354 w 3619883"/>
                <a:gd name="connsiteY28" fmla="*/ 4128157 h 4275461"/>
                <a:gd name="connsiteX29" fmla="*/ 1140354 w 3619883"/>
                <a:gd name="connsiteY29" fmla="*/ 4275461 h 4275461"/>
                <a:gd name="connsiteX30" fmla="*/ 953807 w 3619883"/>
                <a:gd name="connsiteY30" fmla="*/ 4275461 h 4275461"/>
                <a:gd name="connsiteX31" fmla="*/ 912215 w 3619883"/>
                <a:gd name="connsiteY31" fmla="*/ 4128157 h 4275461"/>
                <a:gd name="connsiteX32" fmla="*/ 961020 w 3619883"/>
                <a:gd name="connsiteY32" fmla="*/ 4128157 h 4275461"/>
                <a:gd name="connsiteX33" fmla="*/ 961020 w 3619883"/>
                <a:gd name="connsiteY33" fmla="*/ 3951392 h 4275461"/>
                <a:gd name="connsiteX34" fmla="*/ 783235 w 3619883"/>
                <a:gd name="connsiteY34" fmla="*/ 3951392 h 4275461"/>
                <a:gd name="connsiteX35" fmla="*/ 783235 w 3619883"/>
                <a:gd name="connsiteY35" fmla="*/ 4128157 h 4275461"/>
                <a:gd name="connsiteX36" fmla="*/ 871024 w 3619883"/>
                <a:gd name="connsiteY36" fmla="*/ 4128157 h 4275461"/>
                <a:gd name="connsiteX37" fmla="*/ 829432 w 3619883"/>
                <a:gd name="connsiteY37" fmla="*/ 4275461 h 4275461"/>
                <a:gd name="connsiteX38" fmla="*/ 611484 w 3619883"/>
                <a:gd name="connsiteY38" fmla="*/ 4275461 h 4275461"/>
                <a:gd name="connsiteX39" fmla="*/ 621247 w 3619883"/>
                <a:gd name="connsiteY39" fmla="*/ 4128157 h 4275461"/>
                <a:gd name="connsiteX40" fmla="*/ 650062 w 3619883"/>
                <a:gd name="connsiteY40" fmla="*/ 4128157 h 4275461"/>
                <a:gd name="connsiteX41" fmla="*/ 650062 w 3619883"/>
                <a:gd name="connsiteY41" fmla="*/ 3951392 h 4275461"/>
                <a:gd name="connsiteX42" fmla="*/ 472277 w 3619883"/>
                <a:gd name="connsiteY42" fmla="*/ 3951392 h 4275461"/>
                <a:gd name="connsiteX43" fmla="*/ 472277 w 3619883"/>
                <a:gd name="connsiteY43" fmla="*/ 4128157 h 4275461"/>
                <a:gd name="connsiteX44" fmla="*/ 522650 w 3619883"/>
                <a:gd name="connsiteY44" fmla="*/ 4128157 h 4275461"/>
                <a:gd name="connsiteX45" fmla="*/ 573998 w 3619883"/>
                <a:gd name="connsiteY45" fmla="*/ 4275461 h 4275461"/>
                <a:gd name="connsiteX46" fmla="*/ 336164 w 3619883"/>
                <a:gd name="connsiteY46" fmla="*/ 4275461 h 4275461"/>
                <a:gd name="connsiteX47" fmla="*/ 294572 w 3619883"/>
                <a:gd name="connsiteY47" fmla="*/ 4128157 h 4275461"/>
                <a:gd name="connsiteX48" fmla="*/ 339106 w 3619883"/>
                <a:gd name="connsiteY48" fmla="*/ 4128157 h 4275461"/>
                <a:gd name="connsiteX49" fmla="*/ 339106 w 3619883"/>
                <a:gd name="connsiteY49" fmla="*/ 3951392 h 4275461"/>
                <a:gd name="connsiteX50" fmla="*/ 161321 w 3619883"/>
                <a:gd name="connsiteY50" fmla="*/ 3951392 h 4275461"/>
                <a:gd name="connsiteX51" fmla="*/ 161321 w 3619883"/>
                <a:gd name="connsiteY51" fmla="*/ 4128157 h 4275461"/>
                <a:gd name="connsiteX52" fmla="*/ 230914 w 3619883"/>
                <a:gd name="connsiteY52" fmla="*/ 4128157 h 4275461"/>
                <a:gd name="connsiteX53" fmla="*/ 189322 w 3619883"/>
                <a:gd name="connsiteY53" fmla="*/ 4275461 h 4275461"/>
                <a:gd name="connsiteX54" fmla="*/ 0 w 3619883"/>
                <a:gd name="connsiteY54" fmla="*/ 4275461 h 4275461"/>
                <a:gd name="connsiteX55" fmla="*/ 0 w 3619883"/>
                <a:gd name="connsiteY55" fmla="*/ 42229 h 4275461"/>
                <a:gd name="connsiteX56" fmla="*/ 42464 w 3619883"/>
                <a:gd name="connsiteY56" fmla="*/ 40518 h 4275461"/>
                <a:gd name="connsiteX57" fmla="*/ 137733 w 3619883"/>
                <a:gd name="connsiteY57" fmla="*/ 35355 h 4275461"/>
                <a:gd name="connsiteX58" fmla="*/ 270565 w 3619883"/>
                <a:gd name="connsiteY58" fmla="*/ 29759 h 4275461"/>
                <a:gd name="connsiteX59" fmla="*/ 479734 w 3619883"/>
                <a:gd name="connsiteY59" fmla="*/ 45455 h 4275461"/>
                <a:gd name="connsiteX60" fmla="*/ 524103 w 3619883"/>
                <a:gd name="connsiteY60" fmla="*/ 41625 h 4275461"/>
                <a:gd name="connsiteX61" fmla="*/ 624416 w 3619883"/>
                <a:gd name="connsiteY61" fmla="*/ 22696 h 4275461"/>
                <a:gd name="connsiteX62" fmla="*/ 657762 w 3619883"/>
                <a:gd name="connsiteY62" fmla="*/ 18351 h 4275461"/>
                <a:gd name="connsiteX63" fmla="*/ 690557 w 3619883"/>
                <a:gd name="connsiteY63" fmla="*/ 25792 h 4275461"/>
                <a:gd name="connsiteX64" fmla="*/ 745123 w 3619883"/>
                <a:gd name="connsiteY64" fmla="*/ 40157 h 4275461"/>
                <a:gd name="connsiteX65" fmla="*/ 789493 w 3619883"/>
                <a:gd name="connsiteY65" fmla="*/ 36327 h 4275461"/>
                <a:gd name="connsiteX66" fmla="*/ 854255 w 3619883"/>
                <a:gd name="connsiteY66" fmla="*/ 68887 h 4275461"/>
                <a:gd name="connsiteX67" fmla="*/ 897520 w 3619883"/>
                <a:gd name="connsiteY67" fmla="*/ 88629 h 4275461"/>
                <a:gd name="connsiteX68" fmla="*/ 940510 w 3619883"/>
                <a:gd name="connsiteY68" fmla="*/ 114265 h 4275461"/>
                <a:gd name="connsiteX69" fmla="*/ 1082712 w 3619883"/>
                <a:gd name="connsiteY69" fmla="*/ 144543 h 4275461"/>
                <a:gd name="connsiteX70" fmla="*/ 1205348 w 3619883"/>
                <a:gd name="connsiteY70" fmla="*/ 120753 h 4275461"/>
                <a:gd name="connsiteX71" fmla="*/ 1271764 w 3619883"/>
                <a:gd name="connsiteY71" fmla="*/ 117956 h 4275461"/>
                <a:gd name="connsiteX72" fmla="*/ 1315583 w 3619883"/>
                <a:gd name="connsiteY72" fmla="*/ 125912 h 4275461"/>
                <a:gd name="connsiteX73" fmla="*/ 1359125 w 3619883"/>
                <a:gd name="connsiteY73" fmla="*/ 139761 h 4275461"/>
                <a:gd name="connsiteX74" fmla="*/ 1391919 w 3619883"/>
                <a:gd name="connsiteY74" fmla="*/ 147202 h 4275461"/>
                <a:gd name="connsiteX75" fmla="*/ 1436563 w 3619883"/>
                <a:gd name="connsiteY75" fmla="*/ 137480 h 4275461"/>
                <a:gd name="connsiteX76" fmla="*/ 1471566 w 3619883"/>
                <a:gd name="connsiteY76" fmla="*/ 97777 h 4275461"/>
                <a:gd name="connsiteX77" fmla="*/ 1505739 w 3619883"/>
                <a:gd name="connsiteY77" fmla="*/ 75753 h 4275461"/>
                <a:gd name="connsiteX78" fmla="*/ 1590891 w 3619883"/>
                <a:gd name="connsiteY78" fmla="*/ 144702 h 4275461"/>
                <a:gd name="connsiteX79" fmla="*/ 1625616 w 3619883"/>
                <a:gd name="connsiteY79" fmla="*/ 110893 h 4275461"/>
                <a:gd name="connsiteX80" fmla="*/ 1658964 w 3619883"/>
                <a:gd name="connsiteY80" fmla="*/ 106547 h 4275461"/>
                <a:gd name="connsiteX81" fmla="*/ 1746598 w 3619883"/>
                <a:gd name="connsiteY81" fmla="*/ 122460 h 4275461"/>
                <a:gd name="connsiteX82" fmla="*/ 1811913 w 3619883"/>
                <a:gd name="connsiteY82" fmla="*/ 143234 h 4275461"/>
                <a:gd name="connsiteX83" fmla="*/ 1856557 w 3619883"/>
                <a:gd name="connsiteY83" fmla="*/ 133511 h 4275461"/>
                <a:gd name="connsiteX84" fmla="*/ 2066003 w 3619883"/>
                <a:gd name="connsiteY84" fmla="*/ 143313 h 4275461"/>
                <a:gd name="connsiteX85" fmla="*/ 2177615 w 3619883"/>
                <a:gd name="connsiteY85" fmla="*/ 119007 h 4275461"/>
                <a:gd name="connsiteX86" fmla="*/ 2255883 w 3619883"/>
                <a:gd name="connsiteY86" fmla="*/ 99047 h 4275461"/>
                <a:gd name="connsiteX87" fmla="*/ 2344622 w 3619883"/>
                <a:gd name="connsiteY87" fmla="*/ 91388 h 4275461"/>
                <a:gd name="connsiteX88" fmla="*/ 2455682 w 3619883"/>
                <a:gd name="connsiteY88" fmla="*/ 78869 h 4275461"/>
                <a:gd name="connsiteX89" fmla="*/ 2632609 w 3619883"/>
                <a:gd name="connsiteY89" fmla="*/ 75338 h 4275461"/>
                <a:gd name="connsiteX90" fmla="*/ 2742291 w 3619883"/>
                <a:gd name="connsiteY90" fmla="*/ 92282 h 4275461"/>
                <a:gd name="connsiteX91" fmla="*/ 2851974 w 3619883"/>
                <a:gd name="connsiteY91" fmla="*/ 109227 h 4275461"/>
                <a:gd name="connsiteX92" fmla="*/ 2907643 w 3619883"/>
                <a:gd name="connsiteY92" fmla="*/ 100020 h 4275461"/>
                <a:gd name="connsiteX93" fmla="*/ 2944022 w 3619883"/>
                <a:gd name="connsiteY93" fmla="*/ 30853 h 4275461"/>
                <a:gd name="connsiteX94" fmla="*/ 3022289 w 3619883"/>
                <a:gd name="connsiteY94" fmla="*/ 10893 h 4275461"/>
                <a:gd name="connsiteX95" fmla="*/ 3054807 w 3619883"/>
                <a:gd name="connsiteY95" fmla="*/ 24226 h 4275461"/>
                <a:gd name="connsiteX96" fmla="*/ 3141892 w 3619883"/>
                <a:gd name="connsiteY96" fmla="*/ 51925 h 4275461"/>
                <a:gd name="connsiteX97" fmla="*/ 3185711 w 3619883"/>
                <a:gd name="connsiteY97" fmla="*/ 59881 h 4275461"/>
                <a:gd name="connsiteX98" fmla="*/ 3219056 w 3619883"/>
                <a:gd name="connsiteY98" fmla="*/ 55536 h 4275461"/>
                <a:gd name="connsiteX99" fmla="*/ 3263425 w 3619883"/>
                <a:gd name="connsiteY99" fmla="*/ 51706 h 4275461"/>
                <a:gd name="connsiteX100" fmla="*/ 3296219 w 3619883"/>
                <a:gd name="connsiteY100" fmla="*/ 59147 h 4275461"/>
                <a:gd name="connsiteX101" fmla="*/ 3319094 w 3619883"/>
                <a:gd name="connsiteY101" fmla="*/ 42500 h 4275461"/>
                <a:gd name="connsiteX102" fmla="*/ 3420511 w 3619883"/>
                <a:gd name="connsiteY102" fmla="*/ 0 h 4275461"/>
                <a:gd name="connsiteX103" fmla="*/ 3453305 w 3619883"/>
                <a:gd name="connsiteY103" fmla="*/ 7440 h 4275461"/>
                <a:gd name="connsiteX104" fmla="*/ 3496571 w 3619883"/>
                <a:gd name="connsiteY104" fmla="*/ 27182 h 4275461"/>
                <a:gd name="connsiteX105" fmla="*/ 3602117 w 3619883"/>
                <a:gd name="connsiteY105" fmla="*/ 132521 h 4275461"/>
                <a:gd name="connsiteX106" fmla="*/ 3619883 w 3619883"/>
                <a:gd name="connsiteY106" fmla="*/ 140049 h 4275461"/>
                <a:gd name="connsiteX107" fmla="*/ 3619883 w 3619883"/>
                <a:gd name="connsiteY10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582936 w 3619883"/>
                <a:gd name="connsiteY15" fmla="*/ 4128157 h 4275461"/>
                <a:gd name="connsiteX16" fmla="*/ 1582936 w 3619883"/>
                <a:gd name="connsiteY16" fmla="*/ 3951392 h 4275461"/>
                <a:gd name="connsiteX17" fmla="*/ 1405151 w 3619883"/>
                <a:gd name="connsiteY17" fmla="*/ 3951392 h 4275461"/>
                <a:gd name="connsiteX18" fmla="*/ 1405151 w 3619883"/>
                <a:gd name="connsiteY18" fmla="*/ 4128157 h 4275461"/>
                <a:gd name="connsiteX19" fmla="*/ 1468988 w 3619883"/>
                <a:gd name="connsiteY19" fmla="*/ 4128157 h 4275461"/>
                <a:gd name="connsiteX20" fmla="*/ 1427396 w 3619883"/>
                <a:gd name="connsiteY20" fmla="*/ 4275461 h 4275461"/>
                <a:gd name="connsiteX21" fmla="*/ 1210751 w 3619883"/>
                <a:gd name="connsiteY21" fmla="*/ 4275461 h 4275461"/>
                <a:gd name="connsiteX22" fmla="*/ 1210751 w 3619883"/>
                <a:gd name="connsiteY22" fmla="*/ 4128157 h 4275461"/>
                <a:gd name="connsiteX23" fmla="*/ 1271978 w 3619883"/>
                <a:gd name="connsiteY23" fmla="*/ 4128157 h 4275461"/>
                <a:gd name="connsiteX24" fmla="*/ 1271978 w 3619883"/>
                <a:gd name="connsiteY24" fmla="*/ 3951392 h 4275461"/>
                <a:gd name="connsiteX25" fmla="*/ 1094193 w 3619883"/>
                <a:gd name="connsiteY25" fmla="*/ 3951392 h 4275461"/>
                <a:gd name="connsiteX26" fmla="*/ 1094193 w 3619883"/>
                <a:gd name="connsiteY26" fmla="*/ 4128157 h 4275461"/>
                <a:gd name="connsiteX27" fmla="*/ 1140354 w 3619883"/>
                <a:gd name="connsiteY27" fmla="*/ 4128157 h 4275461"/>
                <a:gd name="connsiteX28" fmla="*/ 1140354 w 3619883"/>
                <a:gd name="connsiteY28" fmla="*/ 4275461 h 4275461"/>
                <a:gd name="connsiteX29" fmla="*/ 953807 w 3619883"/>
                <a:gd name="connsiteY29" fmla="*/ 4275461 h 4275461"/>
                <a:gd name="connsiteX30" fmla="*/ 912215 w 3619883"/>
                <a:gd name="connsiteY30" fmla="*/ 4128157 h 4275461"/>
                <a:gd name="connsiteX31" fmla="*/ 961020 w 3619883"/>
                <a:gd name="connsiteY31" fmla="*/ 4128157 h 4275461"/>
                <a:gd name="connsiteX32" fmla="*/ 961020 w 3619883"/>
                <a:gd name="connsiteY32" fmla="*/ 3951392 h 4275461"/>
                <a:gd name="connsiteX33" fmla="*/ 783235 w 3619883"/>
                <a:gd name="connsiteY33" fmla="*/ 3951392 h 4275461"/>
                <a:gd name="connsiteX34" fmla="*/ 783235 w 3619883"/>
                <a:gd name="connsiteY34" fmla="*/ 4128157 h 4275461"/>
                <a:gd name="connsiteX35" fmla="*/ 871024 w 3619883"/>
                <a:gd name="connsiteY35" fmla="*/ 4128157 h 4275461"/>
                <a:gd name="connsiteX36" fmla="*/ 829432 w 3619883"/>
                <a:gd name="connsiteY36" fmla="*/ 4275461 h 4275461"/>
                <a:gd name="connsiteX37" fmla="*/ 611484 w 3619883"/>
                <a:gd name="connsiteY37" fmla="*/ 4275461 h 4275461"/>
                <a:gd name="connsiteX38" fmla="*/ 621247 w 3619883"/>
                <a:gd name="connsiteY38" fmla="*/ 4128157 h 4275461"/>
                <a:gd name="connsiteX39" fmla="*/ 650062 w 3619883"/>
                <a:gd name="connsiteY39" fmla="*/ 4128157 h 4275461"/>
                <a:gd name="connsiteX40" fmla="*/ 650062 w 3619883"/>
                <a:gd name="connsiteY40" fmla="*/ 3951392 h 4275461"/>
                <a:gd name="connsiteX41" fmla="*/ 472277 w 3619883"/>
                <a:gd name="connsiteY41" fmla="*/ 3951392 h 4275461"/>
                <a:gd name="connsiteX42" fmla="*/ 472277 w 3619883"/>
                <a:gd name="connsiteY42" fmla="*/ 4128157 h 4275461"/>
                <a:gd name="connsiteX43" fmla="*/ 522650 w 3619883"/>
                <a:gd name="connsiteY43" fmla="*/ 4128157 h 4275461"/>
                <a:gd name="connsiteX44" fmla="*/ 573998 w 3619883"/>
                <a:gd name="connsiteY44" fmla="*/ 4275461 h 4275461"/>
                <a:gd name="connsiteX45" fmla="*/ 336164 w 3619883"/>
                <a:gd name="connsiteY45" fmla="*/ 4275461 h 4275461"/>
                <a:gd name="connsiteX46" fmla="*/ 294572 w 3619883"/>
                <a:gd name="connsiteY46" fmla="*/ 4128157 h 4275461"/>
                <a:gd name="connsiteX47" fmla="*/ 339106 w 3619883"/>
                <a:gd name="connsiteY47" fmla="*/ 4128157 h 4275461"/>
                <a:gd name="connsiteX48" fmla="*/ 339106 w 3619883"/>
                <a:gd name="connsiteY48" fmla="*/ 3951392 h 4275461"/>
                <a:gd name="connsiteX49" fmla="*/ 161321 w 3619883"/>
                <a:gd name="connsiteY49" fmla="*/ 3951392 h 4275461"/>
                <a:gd name="connsiteX50" fmla="*/ 161321 w 3619883"/>
                <a:gd name="connsiteY50" fmla="*/ 4128157 h 4275461"/>
                <a:gd name="connsiteX51" fmla="*/ 230914 w 3619883"/>
                <a:gd name="connsiteY51" fmla="*/ 4128157 h 4275461"/>
                <a:gd name="connsiteX52" fmla="*/ 189322 w 3619883"/>
                <a:gd name="connsiteY52" fmla="*/ 4275461 h 4275461"/>
                <a:gd name="connsiteX53" fmla="*/ 0 w 3619883"/>
                <a:gd name="connsiteY53" fmla="*/ 4275461 h 4275461"/>
                <a:gd name="connsiteX54" fmla="*/ 0 w 3619883"/>
                <a:gd name="connsiteY54" fmla="*/ 42229 h 4275461"/>
                <a:gd name="connsiteX55" fmla="*/ 42464 w 3619883"/>
                <a:gd name="connsiteY55" fmla="*/ 40518 h 4275461"/>
                <a:gd name="connsiteX56" fmla="*/ 137733 w 3619883"/>
                <a:gd name="connsiteY56" fmla="*/ 35355 h 4275461"/>
                <a:gd name="connsiteX57" fmla="*/ 270565 w 3619883"/>
                <a:gd name="connsiteY57" fmla="*/ 29759 h 4275461"/>
                <a:gd name="connsiteX58" fmla="*/ 479734 w 3619883"/>
                <a:gd name="connsiteY58" fmla="*/ 45455 h 4275461"/>
                <a:gd name="connsiteX59" fmla="*/ 524103 w 3619883"/>
                <a:gd name="connsiteY59" fmla="*/ 41625 h 4275461"/>
                <a:gd name="connsiteX60" fmla="*/ 624416 w 3619883"/>
                <a:gd name="connsiteY60" fmla="*/ 22696 h 4275461"/>
                <a:gd name="connsiteX61" fmla="*/ 657762 w 3619883"/>
                <a:gd name="connsiteY61" fmla="*/ 18351 h 4275461"/>
                <a:gd name="connsiteX62" fmla="*/ 690557 w 3619883"/>
                <a:gd name="connsiteY62" fmla="*/ 25792 h 4275461"/>
                <a:gd name="connsiteX63" fmla="*/ 745123 w 3619883"/>
                <a:gd name="connsiteY63" fmla="*/ 40157 h 4275461"/>
                <a:gd name="connsiteX64" fmla="*/ 789493 w 3619883"/>
                <a:gd name="connsiteY64" fmla="*/ 36327 h 4275461"/>
                <a:gd name="connsiteX65" fmla="*/ 854255 w 3619883"/>
                <a:gd name="connsiteY65" fmla="*/ 68887 h 4275461"/>
                <a:gd name="connsiteX66" fmla="*/ 897520 w 3619883"/>
                <a:gd name="connsiteY66" fmla="*/ 88629 h 4275461"/>
                <a:gd name="connsiteX67" fmla="*/ 940510 w 3619883"/>
                <a:gd name="connsiteY67" fmla="*/ 114265 h 4275461"/>
                <a:gd name="connsiteX68" fmla="*/ 1082712 w 3619883"/>
                <a:gd name="connsiteY68" fmla="*/ 144543 h 4275461"/>
                <a:gd name="connsiteX69" fmla="*/ 1205348 w 3619883"/>
                <a:gd name="connsiteY69" fmla="*/ 120753 h 4275461"/>
                <a:gd name="connsiteX70" fmla="*/ 1271764 w 3619883"/>
                <a:gd name="connsiteY70" fmla="*/ 117956 h 4275461"/>
                <a:gd name="connsiteX71" fmla="*/ 1315583 w 3619883"/>
                <a:gd name="connsiteY71" fmla="*/ 125912 h 4275461"/>
                <a:gd name="connsiteX72" fmla="*/ 1359125 w 3619883"/>
                <a:gd name="connsiteY72" fmla="*/ 139761 h 4275461"/>
                <a:gd name="connsiteX73" fmla="*/ 1391919 w 3619883"/>
                <a:gd name="connsiteY73" fmla="*/ 147202 h 4275461"/>
                <a:gd name="connsiteX74" fmla="*/ 1436563 w 3619883"/>
                <a:gd name="connsiteY74" fmla="*/ 137480 h 4275461"/>
                <a:gd name="connsiteX75" fmla="*/ 1471566 w 3619883"/>
                <a:gd name="connsiteY75" fmla="*/ 97777 h 4275461"/>
                <a:gd name="connsiteX76" fmla="*/ 1505739 w 3619883"/>
                <a:gd name="connsiteY76" fmla="*/ 75753 h 4275461"/>
                <a:gd name="connsiteX77" fmla="*/ 1590891 w 3619883"/>
                <a:gd name="connsiteY77" fmla="*/ 144702 h 4275461"/>
                <a:gd name="connsiteX78" fmla="*/ 1625616 w 3619883"/>
                <a:gd name="connsiteY78" fmla="*/ 110893 h 4275461"/>
                <a:gd name="connsiteX79" fmla="*/ 1658964 w 3619883"/>
                <a:gd name="connsiteY79" fmla="*/ 106547 h 4275461"/>
                <a:gd name="connsiteX80" fmla="*/ 1746598 w 3619883"/>
                <a:gd name="connsiteY80" fmla="*/ 122460 h 4275461"/>
                <a:gd name="connsiteX81" fmla="*/ 1811913 w 3619883"/>
                <a:gd name="connsiteY81" fmla="*/ 143234 h 4275461"/>
                <a:gd name="connsiteX82" fmla="*/ 1856557 w 3619883"/>
                <a:gd name="connsiteY82" fmla="*/ 133511 h 4275461"/>
                <a:gd name="connsiteX83" fmla="*/ 2066003 w 3619883"/>
                <a:gd name="connsiteY83" fmla="*/ 143313 h 4275461"/>
                <a:gd name="connsiteX84" fmla="*/ 2177615 w 3619883"/>
                <a:gd name="connsiteY84" fmla="*/ 119007 h 4275461"/>
                <a:gd name="connsiteX85" fmla="*/ 2255883 w 3619883"/>
                <a:gd name="connsiteY85" fmla="*/ 99047 h 4275461"/>
                <a:gd name="connsiteX86" fmla="*/ 2344622 w 3619883"/>
                <a:gd name="connsiteY86" fmla="*/ 91388 h 4275461"/>
                <a:gd name="connsiteX87" fmla="*/ 2455682 w 3619883"/>
                <a:gd name="connsiteY87" fmla="*/ 78869 h 4275461"/>
                <a:gd name="connsiteX88" fmla="*/ 2632609 w 3619883"/>
                <a:gd name="connsiteY88" fmla="*/ 75338 h 4275461"/>
                <a:gd name="connsiteX89" fmla="*/ 2742291 w 3619883"/>
                <a:gd name="connsiteY89" fmla="*/ 92282 h 4275461"/>
                <a:gd name="connsiteX90" fmla="*/ 2851974 w 3619883"/>
                <a:gd name="connsiteY90" fmla="*/ 109227 h 4275461"/>
                <a:gd name="connsiteX91" fmla="*/ 2907643 w 3619883"/>
                <a:gd name="connsiteY91" fmla="*/ 100020 h 4275461"/>
                <a:gd name="connsiteX92" fmla="*/ 2944022 w 3619883"/>
                <a:gd name="connsiteY92" fmla="*/ 30853 h 4275461"/>
                <a:gd name="connsiteX93" fmla="*/ 3022289 w 3619883"/>
                <a:gd name="connsiteY93" fmla="*/ 10893 h 4275461"/>
                <a:gd name="connsiteX94" fmla="*/ 3054807 w 3619883"/>
                <a:gd name="connsiteY94" fmla="*/ 24226 h 4275461"/>
                <a:gd name="connsiteX95" fmla="*/ 3141892 w 3619883"/>
                <a:gd name="connsiteY95" fmla="*/ 51925 h 4275461"/>
                <a:gd name="connsiteX96" fmla="*/ 3185711 w 3619883"/>
                <a:gd name="connsiteY96" fmla="*/ 59881 h 4275461"/>
                <a:gd name="connsiteX97" fmla="*/ 3219056 w 3619883"/>
                <a:gd name="connsiteY97" fmla="*/ 55536 h 4275461"/>
                <a:gd name="connsiteX98" fmla="*/ 3263425 w 3619883"/>
                <a:gd name="connsiteY98" fmla="*/ 51706 h 4275461"/>
                <a:gd name="connsiteX99" fmla="*/ 3296219 w 3619883"/>
                <a:gd name="connsiteY99" fmla="*/ 59147 h 4275461"/>
                <a:gd name="connsiteX100" fmla="*/ 3319094 w 3619883"/>
                <a:gd name="connsiteY100" fmla="*/ 42500 h 4275461"/>
                <a:gd name="connsiteX101" fmla="*/ 3420511 w 3619883"/>
                <a:gd name="connsiteY101" fmla="*/ 0 h 4275461"/>
                <a:gd name="connsiteX102" fmla="*/ 3453305 w 3619883"/>
                <a:gd name="connsiteY102" fmla="*/ 7440 h 4275461"/>
                <a:gd name="connsiteX103" fmla="*/ 3496571 w 3619883"/>
                <a:gd name="connsiteY103" fmla="*/ 27182 h 4275461"/>
                <a:gd name="connsiteX104" fmla="*/ 3602117 w 3619883"/>
                <a:gd name="connsiteY104" fmla="*/ 132521 h 4275461"/>
                <a:gd name="connsiteX105" fmla="*/ 3619883 w 3619883"/>
                <a:gd name="connsiteY105" fmla="*/ 140049 h 4275461"/>
                <a:gd name="connsiteX106" fmla="*/ 3619883 w 3619883"/>
                <a:gd name="connsiteY10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582936 w 3619883"/>
                <a:gd name="connsiteY15" fmla="*/ 3951392 h 4275461"/>
                <a:gd name="connsiteX16" fmla="*/ 1405151 w 3619883"/>
                <a:gd name="connsiteY16" fmla="*/ 3951392 h 4275461"/>
                <a:gd name="connsiteX17" fmla="*/ 1405151 w 3619883"/>
                <a:gd name="connsiteY17" fmla="*/ 4128157 h 4275461"/>
                <a:gd name="connsiteX18" fmla="*/ 1468988 w 3619883"/>
                <a:gd name="connsiteY18" fmla="*/ 4128157 h 4275461"/>
                <a:gd name="connsiteX19" fmla="*/ 1427396 w 3619883"/>
                <a:gd name="connsiteY19" fmla="*/ 4275461 h 4275461"/>
                <a:gd name="connsiteX20" fmla="*/ 1210751 w 3619883"/>
                <a:gd name="connsiteY20" fmla="*/ 4275461 h 4275461"/>
                <a:gd name="connsiteX21" fmla="*/ 1210751 w 3619883"/>
                <a:gd name="connsiteY21" fmla="*/ 4128157 h 4275461"/>
                <a:gd name="connsiteX22" fmla="*/ 1271978 w 3619883"/>
                <a:gd name="connsiteY22" fmla="*/ 4128157 h 4275461"/>
                <a:gd name="connsiteX23" fmla="*/ 1271978 w 3619883"/>
                <a:gd name="connsiteY23" fmla="*/ 3951392 h 4275461"/>
                <a:gd name="connsiteX24" fmla="*/ 1094193 w 3619883"/>
                <a:gd name="connsiteY24" fmla="*/ 3951392 h 4275461"/>
                <a:gd name="connsiteX25" fmla="*/ 1094193 w 3619883"/>
                <a:gd name="connsiteY25" fmla="*/ 4128157 h 4275461"/>
                <a:gd name="connsiteX26" fmla="*/ 1140354 w 3619883"/>
                <a:gd name="connsiteY26" fmla="*/ 4128157 h 4275461"/>
                <a:gd name="connsiteX27" fmla="*/ 1140354 w 3619883"/>
                <a:gd name="connsiteY27" fmla="*/ 4275461 h 4275461"/>
                <a:gd name="connsiteX28" fmla="*/ 953807 w 3619883"/>
                <a:gd name="connsiteY28" fmla="*/ 4275461 h 4275461"/>
                <a:gd name="connsiteX29" fmla="*/ 912215 w 3619883"/>
                <a:gd name="connsiteY29" fmla="*/ 4128157 h 4275461"/>
                <a:gd name="connsiteX30" fmla="*/ 961020 w 3619883"/>
                <a:gd name="connsiteY30" fmla="*/ 4128157 h 4275461"/>
                <a:gd name="connsiteX31" fmla="*/ 961020 w 3619883"/>
                <a:gd name="connsiteY31" fmla="*/ 3951392 h 4275461"/>
                <a:gd name="connsiteX32" fmla="*/ 783235 w 3619883"/>
                <a:gd name="connsiteY32" fmla="*/ 3951392 h 4275461"/>
                <a:gd name="connsiteX33" fmla="*/ 783235 w 3619883"/>
                <a:gd name="connsiteY33" fmla="*/ 4128157 h 4275461"/>
                <a:gd name="connsiteX34" fmla="*/ 871024 w 3619883"/>
                <a:gd name="connsiteY34" fmla="*/ 4128157 h 4275461"/>
                <a:gd name="connsiteX35" fmla="*/ 829432 w 3619883"/>
                <a:gd name="connsiteY35" fmla="*/ 4275461 h 4275461"/>
                <a:gd name="connsiteX36" fmla="*/ 611484 w 3619883"/>
                <a:gd name="connsiteY36" fmla="*/ 4275461 h 4275461"/>
                <a:gd name="connsiteX37" fmla="*/ 621247 w 3619883"/>
                <a:gd name="connsiteY37" fmla="*/ 4128157 h 4275461"/>
                <a:gd name="connsiteX38" fmla="*/ 650062 w 3619883"/>
                <a:gd name="connsiteY38" fmla="*/ 4128157 h 4275461"/>
                <a:gd name="connsiteX39" fmla="*/ 650062 w 3619883"/>
                <a:gd name="connsiteY39" fmla="*/ 3951392 h 4275461"/>
                <a:gd name="connsiteX40" fmla="*/ 472277 w 3619883"/>
                <a:gd name="connsiteY40" fmla="*/ 3951392 h 4275461"/>
                <a:gd name="connsiteX41" fmla="*/ 472277 w 3619883"/>
                <a:gd name="connsiteY41" fmla="*/ 4128157 h 4275461"/>
                <a:gd name="connsiteX42" fmla="*/ 522650 w 3619883"/>
                <a:gd name="connsiteY42" fmla="*/ 4128157 h 4275461"/>
                <a:gd name="connsiteX43" fmla="*/ 573998 w 3619883"/>
                <a:gd name="connsiteY43" fmla="*/ 4275461 h 4275461"/>
                <a:gd name="connsiteX44" fmla="*/ 336164 w 3619883"/>
                <a:gd name="connsiteY44" fmla="*/ 4275461 h 4275461"/>
                <a:gd name="connsiteX45" fmla="*/ 294572 w 3619883"/>
                <a:gd name="connsiteY45" fmla="*/ 4128157 h 4275461"/>
                <a:gd name="connsiteX46" fmla="*/ 339106 w 3619883"/>
                <a:gd name="connsiteY46" fmla="*/ 4128157 h 4275461"/>
                <a:gd name="connsiteX47" fmla="*/ 339106 w 3619883"/>
                <a:gd name="connsiteY47" fmla="*/ 3951392 h 4275461"/>
                <a:gd name="connsiteX48" fmla="*/ 161321 w 3619883"/>
                <a:gd name="connsiteY48" fmla="*/ 3951392 h 4275461"/>
                <a:gd name="connsiteX49" fmla="*/ 161321 w 3619883"/>
                <a:gd name="connsiteY49" fmla="*/ 4128157 h 4275461"/>
                <a:gd name="connsiteX50" fmla="*/ 230914 w 3619883"/>
                <a:gd name="connsiteY50" fmla="*/ 4128157 h 4275461"/>
                <a:gd name="connsiteX51" fmla="*/ 189322 w 3619883"/>
                <a:gd name="connsiteY51" fmla="*/ 4275461 h 4275461"/>
                <a:gd name="connsiteX52" fmla="*/ 0 w 3619883"/>
                <a:gd name="connsiteY52" fmla="*/ 4275461 h 4275461"/>
                <a:gd name="connsiteX53" fmla="*/ 0 w 3619883"/>
                <a:gd name="connsiteY53" fmla="*/ 42229 h 4275461"/>
                <a:gd name="connsiteX54" fmla="*/ 42464 w 3619883"/>
                <a:gd name="connsiteY54" fmla="*/ 40518 h 4275461"/>
                <a:gd name="connsiteX55" fmla="*/ 137733 w 3619883"/>
                <a:gd name="connsiteY55" fmla="*/ 35355 h 4275461"/>
                <a:gd name="connsiteX56" fmla="*/ 270565 w 3619883"/>
                <a:gd name="connsiteY56" fmla="*/ 29759 h 4275461"/>
                <a:gd name="connsiteX57" fmla="*/ 479734 w 3619883"/>
                <a:gd name="connsiteY57" fmla="*/ 45455 h 4275461"/>
                <a:gd name="connsiteX58" fmla="*/ 524103 w 3619883"/>
                <a:gd name="connsiteY58" fmla="*/ 41625 h 4275461"/>
                <a:gd name="connsiteX59" fmla="*/ 624416 w 3619883"/>
                <a:gd name="connsiteY59" fmla="*/ 22696 h 4275461"/>
                <a:gd name="connsiteX60" fmla="*/ 657762 w 3619883"/>
                <a:gd name="connsiteY60" fmla="*/ 18351 h 4275461"/>
                <a:gd name="connsiteX61" fmla="*/ 690557 w 3619883"/>
                <a:gd name="connsiteY61" fmla="*/ 25792 h 4275461"/>
                <a:gd name="connsiteX62" fmla="*/ 745123 w 3619883"/>
                <a:gd name="connsiteY62" fmla="*/ 40157 h 4275461"/>
                <a:gd name="connsiteX63" fmla="*/ 789493 w 3619883"/>
                <a:gd name="connsiteY63" fmla="*/ 36327 h 4275461"/>
                <a:gd name="connsiteX64" fmla="*/ 854255 w 3619883"/>
                <a:gd name="connsiteY64" fmla="*/ 68887 h 4275461"/>
                <a:gd name="connsiteX65" fmla="*/ 897520 w 3619883"/>
                <a:gd name="connsiteY65" fmla="*/ 88629 h 4275461"/>
                <a:gd name="connsiteX66" fmla="*/ 940510 w 3619883"/>
                <a:gd name="connsiteY66" fmla="*/ 114265 h 4275461"/>
                <a:gd name="connsiteX67" fmla="*/ 1082712 w 3619883"/>
                <a:gd name="connsiteY67" fmla="*/ 144543 h 4275461"/>
                <a:gd name="connsiteX68" fmla="*/ 1205348 w 3619883"/>
                <a:gd name="connsiteY68" fmla="*/ 120753 h 4275461"/>
                <a:gd name="connsiteX69" fmla="*/ 1271764 w 3619883"/>
                <a:gd name="connsiteY69" fmla="*/ 117956 h 4275461"/>
                <a:gd name="connsiteX70" fmla="*/ 1315583 w 3619883"/>
                <a:gd name="connsiteY70" fmla="*/ 125912 h 4275461"/>
                <a:gd name="connsiteX71" fmla="*/ 1359125 w 3619883"/>
                <a:gd name="connsiteY71" fmla="*/ 139761 h 4275461"/>
                <a:gd name="connsiteX72" fmla="*/ 1391919 w 3619883"/>
                <a:gd name="connsiteY72" fmla="*/ 147202 h 4275461"/>
                <a:gd name="connsiteX73" fmla="*/ 1436563 w 3619883"/>
                <a:gd name="connsiteY73" fmla="*/ 137480 h 4275461"/>
                <a:gd name="connsiteX74" fmla="*/ 1471566 w 3619883"/>
                <a:gd name="connsiteY74" fmla="*/ 97777 h 4275461"/>
                <a:gd name="connsiteX75" fmla="*/ 1505739 w 3619883"/>
                <a:gd name="connsiteY75" fmla="*/ 75753 h 4275461"/>
                <a:gd name="connsiteX76" fmla="*/ 1590891 w 3619883"/>
                <a:gd name="connsiteY76" fmla="*/ 144702 h 4275461"/>
                <a:gd name="connsiteX77" fmla="*/ 1625616 w 3619883"/>
                <a:gd name="connsiteY77" fmla="*/ 110893 h 4275461"/>
                <a:gd name="connsiteX78" fmla="*/ 1658964 w 3619883"/>
                <a:gd name="connsiteY78" fmla="*/ 106547 h 4275461"/>
                <a:gd name="connsiteX79" fmla="*/ 1746598 w 3619883"/>
                <a:gd name="connsiteY79" fmla="*/ 122460 h 4275461"/>
                <a:gd name="connsiteX80" fmla="*/ 1811913 w 3619883"/>
                <a:gd name="connsiteY80" fmla="*/ 143234 h 4275461"/>
                <a:gd name="connsiteX81" fmla="*/ 1856557 w 3619883"/>
                <a:gd name="connsiteY81" fmla="*/ 133511 h 4275461"/>
                <a:gd name="connsiteX82" fmla="*/ 2066003 w 3619883"/>
                <a:gd name="connsiteY82" fmla="*/ 143313 h 4275461"/>
                <a:gd name="connsiteX83" fmla="*/ 2177615 w 3619883"/>
                <a:gd name="connsiteY83" fmla="*/ 119007 h 4275461"/>
                <a:gd name="connsiteX84" fmla="*/ 2255883 w 3619883"/>
                <a:gd name="connsiteY84" fmla="*/ 99047 h 4275461"/>
                <a:gd name="connsiteX85" fmla="*/ 2344622 w 3619883"/>
                <a:gd name="connsiteY85" fmla="*/ 91388 h 4275461"/>
                <a:gd name="connsiteX86" fmla="*/ 2455682 w 3619883"/>
                <a:gd name="connsiteY86" fmla="*/ 78869 h 4275461"/>
                <a:gd name="connsiteX87" fmla="*/ 2632609 w 3619883"/>
                <a:gd name="connsiteY87" fmla="*/ 75338 h 4275461"/>
                <a:gd name="connsiteX88" fmla="*/ 2742291 w 3619883"/>
                <a:gd name="connsiteY88" fmla="*/ 92282 h 4275461"/>
                <a:gd name="connsiteX89" fmla="*/ 2851974 w 3619883"/>
                <a:gd name="connsiteY89" fmla="*/ 109227 h 4275461"/>
                <a:gd name="connsiteX90" fmla="*/ 2907643 w 3619883"/>
                <a:gd name="connsiteY90" fmla="*/ 100020 h 4275461"/>
                <a:gd name="connsiteX91" fmla="*/ 2944022 w 3619883"/>
                <a:gd name="connsiteY91" fmla="*/ 30853 h 4275461"/>
                <a:gd name="connsiteX92" fmla="*/ 3022289 w 3619883"/>
                <a:gd name="connsiteY92" fmla="*/ 10893 h 4275461"/>
                <a:gd name="connsiteX93" fmla="*/ 3054807 w 3619883"/>
                <a:gd name="connsiteY93" fmla="*/ 24226 h 4275461"/>
                <a:gd name="connsiteX94" fmla="*/ 3141892 w 3619883"/>
                <a:gd name="connsiteY94" fmla="*/ 51925 h 4275461"/>
                <a:gd name="connsiteX95" fmla="*/ 3185711 w 3619883"/>
                <a:gd name="connsiteY95" fmla="*/ 59881 h 4275461"/>
                <a:gd name="connsiteX96" fmla="*/ 3219056 w 3619883"/>
                <a:gd name="connsiteY96" fmla="*/ 55536 h 4275461"/>
                <a:gd name="connsiteX97" fmla="*/ 3263425 w 3619883"/>
                <a:gd name="connsiteY97" fmla="*/ 51706 h 4275461"/>
                <a:gd name="connsiteX98" fmla="*/ 3296219 w 3619883"/>
                <a:gd name="connsiteY98" fmla="*/ 59147 h 4275461"/>
                <a:gd name="connsiteX99" fmla="*/ 3319094 w 3619883"/>
                <a:gd name="connsiteY99" fmla="*/ 42500 h 4275461"/>
                <a:gd name="connsiteX100" fmla="*/ 3420511 w 3619883"/>
                <a:gd name="connsiteY100" fmla="*/ 0 h 4275461"/>
                <a:gd name="connsiteX101" fmla="*/ 3453305 w 3619883"/>
                <a:gd name="connsiteY101" fmla="*/ 7440 h 4275461"/>
                <a:gd name="connsiteX102" fmla="*/ 3496571 w 3619883"/>
                <a:gd name="connsiteY102" fmla="*/ 27182 h 4275461"/>
                <a:gd name="connsiteX103" fmla="*/ 3602117 w 3619883"/>
                <a:gd name="connsiteY103" fmla="*/ 132521 h 4275461"/>
                <a:gd name="connsiteX104" fmla="*/ 3619883 w 3619883"/>
                <a:gd name="connsiteY104" fmla="*/ 140049 h 4275461"/>
                <a:gd name="connsiteX105" fmla="*/ 3619883 w 3619883"/>
                <a:gd name="connsiteY10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405151 w 3619883"/>
                <a:gd name="connsiteY15" fmla="*/ 3951392 h 4275461"/>
                <a:gd name="connsiteX16" fmla="*/ 1405151 w 3619883"/>
                <a:gd name="connsiteY16" fmla="*/ 4128157 h 4275461"/>
                <a:gd name="connsiteX17" fmla="*/ 1468988 w 3619883"/>
                <a:gd name="connsiteY17" fmla="*/ 4128157 h 4275461"/>
                <a:gd name="connsiteX18" fmla="*/ 1427396 w 3619883"/>
                <a:gd name="connsiteY18" fmla="*/ 4275461 h 4275461"/>
                <a:gd name="connsiteX19" fmla="*/ 1210751 w 3619883"/>
                <a:gd name="connsiteY19" fmla="*/ 4275461 h 4275461"/>
                <a:gd name="connsiteX20" fmla="*/ 1210751 w 3619883"/>
                <a:gd name="connsiteY20" fmla="*/ 4128157 h 4275461"/>
                <a:gd name="connsiteX21" fmla="*/ 1271978 w 3619883"/>
                <a:gd name="connsiteY21" fmla="*/ 4128157 h 4275461"/>
                <a:gd name="connsiteX22" fmla="*/ 1271978 w 3619883"/>
                <a:gd name="connsiteY22" fmla="*/ 3951392 h 4275461"/>
                <a:gd name="connsiteX23" fmla="*/ 1094193 w 3619883"/>
                <a:gd name="connsiteY23" fmla="*/ 3951392 h 4275461"/>
                <a:gd name="connsiteX24" fmla="*/ 1094193 w 3619883"/>
                <a:gd name="connsiteY24" fmla="*/ 4128157 h 4275461"/>
                <a:gd name="connsiteX25" fmla="*/ 1140354 w 3619883"/>
                <a:gd name="connsiteY25" fmla="*/ 4128157 h 4275461"/>
                <a:gd name="connsiteX26" fmla="*/ 1140354 w 3619883"/>
                <a:gd name="connsiteY26" fmla="*/ 4275461 h 4275461"/>
                <a:gd name="connsiteX27" fmla="*/ 953807 w 3619883"/>
                <a:gd name="connsiteY27" fmla="*/ 4275461 h 4275461"/>
                <a:gd name="connsiteX28" fmla="*/ 912215 w 3619883"/>
                <a:gd name="connsiteY28" fmla="*/ 4128157 h 4275461"/>
                <a:gd name="connsiteX29" fmla="*/ 961020 w 3619883"/>
                <a:gd name="connsiteY29" fmla="*/ 4128157 h 4275461"/>
                <a:gd name="connsiteX30" fmla="*/ 961020 w 3619883"/>
                <a:gd name="connsiteY30" fmla="*/ 3951392 h 4275461"/>
                <a:gd name="connsiteX31" fmla="*/ 783235 w 3619883"/>
                <a:gd name="connsiteY31" fmla="*/ 3951392 h 4275461"/>
                <a:gd name="connsiteX32" fmla="*/ 783235 w 3619883"/>
                <a:gd name="connsiteY32" fmla="*/ 4128157 h 4275461"/>
                <a:gd name="connsiteX33" fmla="*/ 871024 w 3619883"/>
                <a:gd name="connsiteY33" fmla="*/ 4128157 h 4275461"/>
                <a:gd name="connsiteX34" fmla="*/ 829432 w 3619883"/>
                <a:gd name="connsiteY34" fmla="*/ 4275461 h 4275461"/>
                <a:gd name="connsiteX35" fmla="*/ 611484 w 3619883"/>
                <a:gd name="connsiteY35" fmla="*/ 4275461 h 4275461"/>
                <a:gd name="connsiteX36" fmla="*/ 621247 w 3619883"/>
                <a:gd name="connsiteY36" fmla="*/ 4128157 h 4275461"/>
                <a:gd name="connsiteX37" fmla="*/ 650062 w 3619883"/>
                <a:gd name="connsiteY37" fmla="*/ 4128157 h 4275461"/>
                <a:gd name="connsiteX38" fmla="*/ 650062 w 3619883"/>
                <a:gd name="connsiteY38" fmla="*/ 3951392 h 4275461"/>
                <a:gd name="connsiteX39" fmla="*/ 472277 w 3619883"/>
                <a:gd name="connsiteY39" fmla="*/ 3951392 h 4275461"/>
                <a:gd name="connsiteX40" fmla="*/ 472277 w 3619883"/>
                <a:gd name="connsiteY40" fmla="*/ 4128157 h 4275461"/>
                <a:gd name="connsiteX41" fmla="*/ 522650 w 3619883"/>
                <a:gd name="connsiteY41" fmla="*/ 4128157 h 4275461"/>
                <a:gd name="connsiteX42" fmla="*/ 573998 w 3619883"/>
                <a:gd name="connsiteY42" fmla="*/ 4275461 h 4275461"/>
                <a:gd name="connsiteX43" fmla="*/ 336164 w 3619883"/>
                <a:gd name="connsiteY43" fmla="*/ 4275461 h 4275461"/>
                <a:gd name="connsiteX44" fmla="*/ 294572 w 3619883"/>
                <a:gd name="connsiteY44" fmla="*/ 4128157 h 4275461"/>
                <a:gd name="connsiteX45" fmla="*/ 339106 w 3619883"/>
                <a:gd name="connsiteY45" fmla="*/ 4128157 h 4275461"/>
                <a:gd name="connsiteX46" fmla="*/ 339106 w 3619883"/>
                <a:gd name="connsiteY46" fmla="*/ 3951392 h 4275461"/>
                <a:gd name="connsiteX47" fmla="*/ 161321 w 3619883"/>
                <a:gd name="connsiteY47" fmla="*/ 3951392 h 4275461"/>
                <a:gd name="connsiteX48" fmla="*/ 161321 w 3619883"/>
                <a:gd name="connsiteY48" fmla="*/ 4128157 h 4275461"/>
                <a:gd name="connsiteX49" fmla="*/ 230914 w 3619883"/>
                <a:gd name="connsiteY49" fmla="*/ 4128157 h 4275461"/>
                <a:gd name="connsiteX50" fmla="*/ 189322 w 3619883"/>
                <a:gd name="connsiteY50" fmla="*/ 4275461 h 4275461"/>
                <a:gd name="connsiteX51" fmla="*/ 0 w 3619883"/>
                <a:gd name="connsiteY51" fmla="*/ 4275461 h 4275461"/>
                <a:gd name="connsiteX52" fmla="*/ 0 w 3619883"/>
                <a:gd name="connsiteY52" fmla="*/ 42229 h 4275461"/>
                <a:gd name="connsiteX53" fmla="*/ 42464 w 3619883"/>
                <a:gd name="connsiteY53" fmla="*/ 40518 h 4275461"/>
                <a:gd name="connsiteX54" fmla="*/ 137733 w 3619883"/>
                <a:gd name="connsiteY54" fmla="*/ 35355 h 4275461"/>
                <a:gd name="connsiteX55" fmla="*/ 270565 w 3619883"/>
                <a:gd name="connsiteY55" fmla="*/ 29759 h 4275461"/>
                <a:gd name="connsiteX56" fmla="*/ 479734 w 3619883"/>
                <a:gd name="connsiteY56" fmla="*/ 45455 h 4275461"/>
                <a:gd name="connsiteX57" fmla="*/ 524103 w 3619883"/>
                <a:gd name="connsiteY57" fmla="*/ 41625 h 4275461"/>
                <a:gd name="connsiteX58" fmla="*/ 624416 w 3619883"/>
                <a:gd name="connsiteY58" fmla="*/ 22696 h 4275461"/>
                <a:gd name="connsiteX59" fmla="*/ 657762 w 3619883"/>
                <a:gd name="connsiteY59" fmla="*/ 18351 h 4275461"/>
                <a:gd name="connsiteX60" fmla="*/ 690557 w 3619883"/>
                <a:gd name="connsiteY60" fmla="*/ 25792 h 4275461"/>
                <a:gd name="connsiteX61" fmla="*/ 745123 w 3619883"/>
                <a:gd name="connsiteY61" fmla="*/ 40157 h 4275461"/>
                <a:gd name="connsiteX62" fmla="*/ 789493 w 3619883"/>
                <a:gd name="connsiteY62" fmla="*/ 36327 h 4275461"/>
                <a:gd name="connsiteX63" fmla="*/ 854255 w 3619883"/>
                <a:gd name="connsiteY63" fmla="*/ 68887 h 4275461"/>
                <a:gd name="connsiteX64" fmla="*/ 897520 w 3619883"/>
                <a:gd name="connsiteY64" fmla="*/ 88629 h 4275461"/>
                <a:gd name="connsiteX65" fmla="*/ 940510 w 3619883"/>
                <a:gd name="connsiteY65" fmla="*/ 114265 h 4275461"/>
                <a:gd name="connsiteX66" fmla="*/ 1082712 w 3619883"/>
                <a:gd name="connsiteY66" fmla="*/ 144543 h 4275461"/>
                <a:gd name="connsiteX67" fmla="*/ 1205348 w 3619883"/>
                <a:gd name="connsiteY67" fmla="*/ 120753 h 4275461"/>
                <a:gd name="connsiteX68" fmla="*/ 1271764 w 3619883"/>
                <a:gd name="connsiteY68" fmla="*/ 117956 h 4275461"/>
                <a:gd name="connsiteX69" fmla="*/ 1315583 w 3619883"/>
                <a:gd name="connsiteY69" fmla="*/ 125912 h 4275461"/>
                <a:gd name="connsiteX70" fmla="*/ 1359125 w 3619883"/>
                <a:gd name="connsiteY70" fmla="*/ 139761 h 4275461"/>
                <a:gd name="connsiteX71" fmla="*/ 1391919 w 3619883"/>
                <a:gd name="connsiteY71" fmla="*/ 147202 h 4275461"/>
                <a:gd name="connsiteX72" fmla="*/ 1436563 w 3619883"/>
                <a:gd name="connsiteY72" fmla="*/ 137480 h 4275461"/>
                <a:gd name="connsiteX73" fmla="*/ 1471566 w 3619883"/>
                <a:gd name="connsiteY73" fmla="*/ 97777 h 4275461"/>
                <a:gd name="connsiteX74" fmla="*/ 1505739 w 3619883"/>
                <a:gd name="connsiteY74" fmla="*/ 75753 h 4275461"/>
                <a:gd name="connsiteX75" fmla="*/ 1590891 w 3619883"/>
                <a:gd name="connsiteY75" fmla="*/ 144702 h 4275461"/>
                <a:gd name="connsiteX76" fmla="*/ 1625616 w 3619883"/>
                <a:gd name="connsiteY76" fmla="*/ 110893 h 4275461"/>
                <a:gd name="connsiteX77" fmla="*/ 1658964 w 3619883"/>
                <a:gd name="connsiteY77" fmla="*/ 106547 h 4275461"/>
                <a:gd name="connsiteX78" fmla="*/ 1746598 w 3619883"/>
                <a:gd name="connsiteY78" fmla="*/ 122460 h 4275461"/>
                <a:gd name="connsiteX79" fmla="*/ 1811913 w 3619883"/>
                <a:gd name="connsiteY79" fmla="*/ 143234 h 4275461"/>
                <a:gd name="connsiteX80" fmla="*/ 1856557 w 3619883"/>
                <a:gd name="connsiteY80" fmla="*/ 133511 h 4275461"/>
                <a:gd name="connsiteX81" fmla="*/ 2066003 w 3619883"/>
                <a:gd name="connsiteY81" fmla="*/ 143313 h 4275461"/>
                <a:gd name="connsiteX82" fmla="*/ 2177615 w 3619883"/>
                <a:gd name="connsiteY82" fmla="*/ 119007 h 4275461"/>
                <a:gd name="connsiteX83" fmla="*/ 2255883 w 3619883"/>
                <a:gd name="connsiteY83" fmla="*/ 99047 h 4275461"/>
                <a:gd name="connsiteX84" fmla="*/ 2344622 w 3619883"/>
                <a:gd name="connsiteY84" fmla="*/ 91388 h 4275461"/>
                <a:gd name="connsiteX85" fmla="*/ 2455682 w 3619883"/>
                <a:gd name="connsiteY85" fmla="*/ 78869 h 4275461"/>
                <a:gd name="connsiteX86" fmla="*/ 2632609 w 3619883"/>
                <a:gd name="connsiteY86" fmla="*/ 75338 h 4275461"/>
                <a:gd name="connsiteX87" fmla="*/ 2742291 w 3619883"/>
                <a:gd name="connsiteY87" fmla="*/ 92282 h 4275461"/>
                <a:gd name="connsiteX88" fmla="*/ 2851974 w 3619883"/>
                <a:gd name="connsiteY88" fmla="*/ 109227 h 4275461"/>
                <a:gd name="connsiteX89" fmla="*/ 2907643 w 3619883"/>
                <a:gd name="connsiteY89" fmla="*/ 100020 h 4275461"/>
                <a:gd name="connsiteX90" fmla="*/ 2944022 w 3619883"/>
                <a:gd name="connsiteY90" fmla="*/ 30853 h 4275461"/>
                <a:gd name="connsiteX91" fmla="*/ 3022289 w 3619883"/>
                <a:gd name="connsiteY91" fmla="*/ 10893 h 4275461"/>
                <a:gd name="connsiteX92" fmla="*/ 3054807 w 3619883"/>
                <a:gd name="connsiteY92" fmla="*/ 24226 h 4275461"/>
                <a:gd name="connsiteX93" fmla="*/ 3141892 w 3619883"/>
                <a:gd name="connsiteY93" fmla="*/ 51925 h 4275461"/>
                <a:gd name="connsiteX94" fmla="*/ 3185711 w 3619883"/>
                <a:gd name="connsiteY94" fmla="*/ 59881 h 4275461"/>
                <a:gd name="connsiteX95" fmla="*/ 3219056 w 3619883"/>
                <a:gd name="connsiteY95" fmla="*/ 55536 h 4275461"/>
                <a:gd name="connsiteX96" fmla="*/ 3263425 w 3619883"/>
                <a:gd name="connsiteY96" fmla="*/ 51706 h 4275461"/>
                <a:gd name="connsiteX97" fmla="*/ 3296219 w 3619883"/>
                <a:gd name="connsiteY97" fmla="*/ 59147 h 4275461"/>
                <a:gd name="connsiteX98" fmla="*/ 3319094 w 3619883"/>
                <a:gd name="connsiteY98" fmla="*/ 42500 h 4275461"/>
                <a:gd name="connsiteX99" fmla="*/ 3420511 w 3619883"/>
                <a:gd name="connsiteY99" fmla="*/ 0 h 4275461"/>
                <a:gd name="connsiteX100" fmla="*/ 3453305 w 3619883"/>
                <a:gd name="connsiteY100" fmla="*/ 7440 h 4275461"/>
                <a:gd name="connsiteX101" fmla="*/ 3496571 w 3619883"/>
                <a:gd name="connsiteY101" fmla="*/ 27182 h 4275461"/>
                <a:gd name="connsiteX102" fmla="*/ 3602117 w 3619883"/>
                <a:gd name="connsiteY102" fmla="*/ 132521 h 4275461"/>
                <a:gd name="connsiteX103" fmla="*/ 3619883 w 3619883"/>
                <a:gd name="connsiteY103" fmla="*/ 140049 h 4275461"/>
                <a:gd name="connsiteX104" fmla="*/ 3619883 w 3619883"/>
                <a:gd name="connsiteY10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05151 w 3619883"/>
                <a:gd name="connsiteY15" fmla="*/ 4128157 h 4275461"/>
                <a:gd name="connsiteX16" fmla="*/ 1468988 w 3619883"/>
                <a:gd name="connsiteY16" fmla="*/ 4128157 h 4275461"/>
                <a:gd name="connsiteX17" fmla="*/ 1427396 w 3619883"/>
                <a:gd name="connsiteY17" fmla="*/ 4275461 h 4275461"/>
                <a:gd name="connsiteX18" fmla="*/ 1210751 w 3619883"/>
                <a:gd name="connsiteY18" fmla="*/ 4275461 h 4275461"/>
                <a:gd name="connsiteX19" fmla="*/ 1210751 w 3619883"/>
                <a:gd name="connsiteY19" fmla="*/ 4128157 h 4275461"/>
                <a:gd name="connsiteX20" fmla="*/ 1271978 w 3619883"/>
                <a:gd name="connsiteY20" fmla="*/ 4128157 h 4275461"/>
                <a:gd name="connsiteX21" fmla="*/ 1271978 w 3619883"/>
                <a:gd name="connsiteY21" fmla="*/ 3951392 h 4275461"/>
                <a:gd name="connsiteX22" fmla="*/ 1094193 w 3619883"/>
                <a:gd name="connsiteY22" fmla="*/ 3951392 h 4275461"/>
                <a:gd name="connsiteX23" fmla="*/ 1094193 w 3619883"/>
                <a:gd name="connsiteY23" fmla="*/ 4128157 h 4275461"/>
                <a:gd name="connsiteX24" fmla="*/ 1140354 w 3619883"/>
                <a:gd name="connsiteY24" fmla="*/ 4128157 h 4275461"/>
                <a:gd name="connsiteX25" fmla="*/ 1140354 w 3619883"/>
                <a:gd name="connsiteY25" fmla="*/ 4275461 h 4275461"/>
                <a:gd name="connsiteX26" fmla="*/ 953807 w 3619883"/>
                <a:gd name="connsiteY26" fmla="*/ 4275461 h 4275461"/>
                <a:gd name="connsiteX27" fmla="*/ 912215 w 3619883"/>
                <a:gd name="connsiteY27" fmla="*/ 4128157 h 4275461"/>
                <a:gd name="connsiteX28" fmla="*/ 961020 w 3619883"/>
                <a:gd name="connsiteY28" fmla="*/ 4128157 h 4275461"/>
                <a:gd name="connsiteX29" fmla="*/ 961020 w 3619883"/>
                <a:gd name="connsiteY29" fmla="*/ 3951392 h 4275461"/>
                <a:gd name="connsiteX30" fmla="*/ 783235 w 3619883"/>
                <a:gd name="connsiteY30" fmla="*/ 3951392 h 4275461"/>
                <a:gd name="connsiteX31" fmla="*/ 783235 w 3619883"/>
                <a:gd name="connsiteY31" fmla="*/ 4128157 h 4275461"/>
                <a:gd name="connsiteX32" fmla="*/ 871024 w 3619883"/>
                <a:gd name="connsiteY32" fmla="*/ 4128157 h 4275461"/>
                <a:gd name="connsiteX33" fmla="*/ 829432 w 3619883"/>
                <a:gd name="connsiteY33" fmla="*/ 4275461 h 4275461"/>
                <a:gd name="connsiteX34" fmla="*/ 611484 w 3619883"/>
                <a:gd name="connsiteY34" fmla="*/ 4275461 h 4275461"/>
                <a:gd name="connsiteX35" fmla="*/ 621247 w 3619883"/>
                <a:gd name="connsiteY35" fmla="*/ 4128157 h 4275461"/>
                <a:gd name="connsiteX36" fmla="*/ 650062 w 3619883"/>
                <a:gd name="connsiteY36" fmla="*/ 4128157 h 4275461"/>
                <a:gd name="connsiteX37" fmla="*/ 650062 w 3619883"/>
                <a:gd name="connsiteY37" fmla="*/ 3951392 h 4275461"/>
                <a:gd name="connsiteX38" fmla="*/ 472277 w 3619883"/>
                <a:gd name="connsiteY38" fmla="*/ 3951392 h 4275461"/>
                <a:gd name="connsiteX39" fmla="*/ 472277 w 3619883"/>
                <a:gd name="connsiteY39" fmla="*/ 4128157 h 4275461"/>
                <a:gd name="connsiteX40" fmla="*/ 522650 w 3619883"/>
                <a:gd name="connsiteY40" fmla="*/ 4128157 h 4275461"/>
                <a:gd name="connsiteX41" fmla="*/ 573998 w 3619883"/>
                <a:gd name="connsiteY41" fmla="*/ 4275461 h 4275461"/>
                <a:gd name="connsiteX42" fmla="*/ 336164 w 3619883"/>
                <a:gd name="connsiteY42" fmla="*/ 4275461 h 4275461"/>
                <a:gd name="connsiteX43" fmla="*/ 294572 w 3619883"/>
                <a:gd name="connsiteY43" fmla="*/ 4128157 h 4275461"/>
                <a:gd name="connsiteX44" fmla="*/ 339106 w 3619883"/>
                <a:gd name="connsiteY44" fmla="*/ 4128157 h 4275461"/>
                <a:gd name="connsiteX45" fmla="*/ 339106 w 3619883"/>
                <a:gd name="connsiteY45" fmla="*/ 3951392 h 4275461"/>
                <a:gd name="connsiteX46" fmla="*/ 161321 w 3619883"/>
                <a:gd name="connsiteY46" fmla="*/ 3951392 h 4275461"/>
                <a:gd name="connsiteX47" fmla="*/ 161321 w 3619883"/>
                <a:gd name="connsiteY47" fmla="*/ 4128157 h 4275461"/>
                <a:gd name="connsiteX48" fmla="*/ 230914 w 3619883"/>
                <a:gd name="connsiteY48" fmla="*/ 4128157 h 4275461"/>
                <a:gd name="connsiteX49" fmla="*/ 189322 w 3619883"/>
                <a:gd name="connsiteY49" fmla="*/ 4275461 h 4275461"/>
                <a:gd name="connsiteX50" fmla="*/ 0 w 3619883"/>
                <a:gd name="connsiteY50" fmla="*/ 4275461 h 4275461"/>
                <a:gd name="connsiteX51" fmla="*/ 0 w 3619883"/>
                <a:gd name="connsiteY51" fmla="*/ 42229 h 4275461"/>
                <a:gd name="connsiteX52" fmla="*/ 42464 w 3619883"/>
                <a:gd name="connsiteY52" fmla="*/ 40518 h 4275461"/>
                <a:gd name="connsiteX53" fmla="*/ 137733 w 3619883"/>
                <a:gd name="connsiteY53" fmla="*/ 35355 h 4275461"/>
                <a:gd name="connsiteX54" fmla="*/ 270565 w 3619883"/>
                <a:gd name="connsiteY54" fmla="*/ 29759 h 4275461"/>
                <a:gd name="connsiteX55" fmla="*/ 479734 w 3619883"/>
                <a:gd name="connsiteY55" fmla="*/ 45455 h 4275461"/>
                <a:gd name="connsiteX56" fmla="*/ 524103 w 3619883"/>
                <a:gd name="connsiteY56" fmla="*/ 41625 h 4275461"/>
                <a:gd name="connsiteX57" fmla="*/ 624416 w 3619883"/>
                <a:gd name="connsiteY57" fmla="*/ 22696 h 4275461"/>
                <a:gd name="connsiteX58" fmla="*/ 657762 w 3619883"/>
                <a:gd name="connsiteY58" fmla="*/ 18351 h 4275461"/>
                <a:gd name="connsiteX59" fmla="*/ 690557 w 3619883"/>
                <a:gd name="connsiteY59" fmla="*/ 25792 h 4275461"/>
                <a:gd name="connsiteX60" fmla="*/ 745123 w 3619883"/>
                <a:gd name="connsiteY60" fmla="*/ 40157 h 4275461"/>
                <a:gd name="connsiteX61" fmla="*/ 789493 w 3619883"/>
                <a:gd name="connsiteY61" fmla="*/ 36327 h 4275461"/>
                <a:gd name="connsiteX62" fmla="*/ 854255 w 3619883"/>
                <a:gd name="connsiteY62" fmla="*/ 68887 h 4275461"/>
                <a:gd name="connsiteX63" fmla="*/ 897520 w 3619883"/>
                <a:gd name="connsiteY63" fmla="*/ 88629 h 4275461"/>
                <a:gd name="connsiteX64" fmla="*/ 940510 w 3619883"/>
                <a:gd name="connsiteY64" fmla="*/ 114265 h 4275461"/>
                <a:gd name="connsiteX65" fmla="*/ 1082712 w 3619883"/>
                <a:gd name="connsiteY65" fmla="*/ 144543 h 4275461"/>
                <a:gd name="connsiteX66" fmla="*/ 1205348 w 3619883"/>
                <a:gd name="connsiteY66" fmla="*/ 120753 h 4275461"/>
                <a:gd name="connsiteX67" fmla="*/ 1271764 w 3619883"/>
                <a:gd name="connsiteY67" fmla="*/ 117956 h 4275461"/>
                <a:gd name="connsiteX68" fmla="*/ 1315583 w 3619883"/>
                <a:gd name="connsiteY68" fmla="*/ 125912 h 4275461"/>
                <a:gd name="connsiteX69" fmla="*/ 1359125 w 3619883"/>
                <a:gd name="connsiteY69" fmla="*/ 139761 h 4275461"/>
                <a:gd name="connsiteX70" fmla="*/ 1391919 w 3619883"/>
                <a:gd name="connsiteY70" fmla="*/ 147202 h 4275461"/>
                <a:gd name="connsiteX71" fmla="*/ 1436563 w 3619883"/>
                <a:gd name="connsiteY71" fmla="*/ 137480 h 4275461"/>
                <a:gd name="connsiteX72" fmla="*/ 1471566 w 3619883"/>
                <a:gd name="connsiteY72" fmla="*/ 97777 h 4275461"/>
                <a:gd name="connsiteX73" fmla="*/ 1505739 w 3619883"/>
                <a:gd name="connsiteY73" fmla="*/ 75753 h 4275461"/>
                <a:gd name="connsiteX74" fmla="*/ 1590891 w 3619883"/>
                <a:gd name="connsiteY74" fmla="*/ 144702 h 4275461"/>
                <a:gd name="connsiteX75" fmla="*/ 1625616 w 3619883"/>
                <a:gd name="connsiteY75" fmla="*/ 110893 h 4275461"/>
                <a:gd name="connsiteX76" fmla="*/ 1658964 w 3619883"/>
                <a:gd name="connsiteY76" fmla="*/ 106547 h 4275461"/>
                <a:gd name="connsiteX77" fmla="*/ 1746598 w 3619883"/>
                <a:gd name="connsiteY77" fmla="*/ 122460 h 4275461"/>
                <a:gd name="connsiteX78" fmla="*/ 1811913 w 3619883"/>
                <a:gd name="connsiteY78" fmla="*/ 143234 h 4275461"/>
                <a:gd name="connsiteX79" fmla="*/ 1856557 w 3619883"/>
                <a:gd name="connsiteY79" fmla="*/ 133511 h 4275461"/>
                <a:gd name="connsiteX80" fmla="*/ 2066003 w 3619883"/>
                <a:gd name="connsiteY80" fmla="*/ 143313 h 4275461"/>
                <a:gd name="connsiteX81" fmla="*/ 2177615 w 3619883"/>
                <a:gd name="connsiteY81" fmla="*/ 119007 h 4275461"/>
                <a:gd name="connsiteX82" fmla="*/ 2255883 w 3619883"/>
                <a:gd name="connsiteY82" fmla="*/ 99047 h 4275461"/>
                <a:gd name="connsiteX83" fmla="*/ 2344622 w 3619883"/>
                <a:gd name="connsiteY83" fmla="*/ 91388 h 4275461"/>
                <a:gd name="connsiteX84" fmla="*/ 2455682 w 3619883"/>
                <a:gd name="connsiteY84" fmla="*/ 78869 h 4275461"/>
                <a:gd name="connsiteX85" fmla="*/ 2632609 w 3619883"/>
                <a:gd name="connsiteY85" fmla="*/ 75338 h 4275461"/>
                <a:gd name="connsiteX86" fmla="*/ 2742291 w 3619883"/>
                <a:gd name="connsiteY86" fmla="*/ 92282 h 4275461"/>
                <a:gd name="connsiteX87" fmla="*/ 2851974 w 3619883"/>
                <a:gd name="connsiteY87" fmla="*/ 109227 h 4275461"/>
                <a:gd name="connsiteX88" fmla="*/ 2907643 w 3619883"/>
                <a:gd name="connsiteY88" fmla="*/ 100020 h 4275461"/>
                <a:gd name="connsiteX89" fmla="*/ 2944022 w 3619883"/>
                <a:gd name="connsiteY89" fmla="*/ 30853 h 4275461"/>
                <a:gd name="connsiteX90" fmla="*/ 3022289 w 3619883"/>
                <a:gd name="connsiteY90" fmla="*/ 10893 h 4275461"/>
                <a:gd name="connsiteX91" fmla="*/ 3054807 w 3619883"/>
                <a:gd name="connsiteY91" fmla="*/ 24226 h 4275461"/>
                <a:gd name="connsiteX92" fmla="*/ 3141892 w 3619883"/>
                <a:gd name="connsiteY92" fmla="*/ 51925 h 4275461"/>
                <a:gd name="connsiteX93" fmla="*/ 3185711 w 3619883"/>
                <a:gd name="connsiteY93" fmla="*/ 59881 h 4275461"/>
                <a:gd name="connsiteX94" fmla="*/ 3219056 w 3619883"/>
                <a:gd name="connsiteY94" fmla="*/ 55536 h 4275461"/>
                <a:gd name="connsiteX95" fmla="*/ 3263425 w 3619883"/>
                <a:gd name="connsiteY95" fmla="*/ 51706 h 4275461"/>
                <a:gd name="connsiteX96" fmla="*/ 3296219 w 3619883"/>
                <a:gd name="connsiteY96" fmla="*/ 59147 h 4275461"/>
                <a:gd name="connsiteX97" fmla="*/ 3319094 w 3619883"/>
                <a:gd name="connsiteY97" fmla="*/ 42500 h 4275461"/>
                <a:gd name="connsiteX98" fmla="*/ 3420511 w 3619883"/>
                <a:gd name="connsiteY98" fmla="*/ 0 h 4275461"/>
                <a:gd name="connsiteX99" fmla="*/ 3453305 w 3619883"/>
                <a:gd name="connsiteY99" fmla="*/ 7440 h 4275461"/>
                <a:gd name="connsiteX100" fmla="*/ 3496571 w 3619883"/>
                <a:gd name="connsiteY100" fmla="*/ 27182 h 4275461"/>
                <a:gd name="connsiteX101" fmla="*/ 3602117 w 3619883"/>
                <a:gd name="connsiteY101" fmla="*/ 132521 h 4275461"/>
                <a:gd name="connsiteX102" fmla="*/ 3619883 w 3619883"/>
                <a:gd name="connsiteY102" fmla="*/ 140049 h 4275461"/>
                <a:gd name="connsiteX103" fmla="*/ 3619883 w 3619883"/>
                <a:gd name="connsiteY10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05151 w 3619883"/>
                <a:gd name="connsiteY15" fmla="*/ 4128157 h 4275461"/>
                <a:gd name="connsiteX16" fmla="*/ 1427396 w 3619883"/>
                <a:gd name="connsiteY16" fmla="*/ 4275461 h 4275461"/>
                <a:gd name="connsiteX17" fmla="*/ 1210751 w 3619883"/>
                <a:gd name="connsiteY17" fmla="*/ 4275461 h 4275461"/>
                <a:gd name="connsiteX18" fmla="*/ 1210751 w 3619883"/>
                <a:gd name="connsiteY18" fmla="*/ 4128157 h 4275461"/>
                <a:gd name="connsiteX19" fmla="*/ 1271978 w 3619883"/>
                <a:gd name="connsiteY19" fmla="*/ 4128157 h 4275461"/>
                <a:gd name="connsiteX20" fmla="*/ 1271978 w 3619883"/>
                <a:gd name="connsiteY20" fmla="*/ 3951392 h 4275461"/>
                <a:gd name="connsiteX21" fmla="*/ 1094193 w 3619883"/>
                <a:gd name="connsiteY21" fmla="*/ 3951392 h 4275461"/>
                <a:gd name="connsiteX22" fmla="*/ 1094193 w 3619883"/>
                <a:gd name="connsiteY22" fmla="*/ 4128157 h 4275461"/>
                <a:gd name="connsiteX23" fmla="*/ 1140354 w 3619883"/>
                <a:gd name="connsiteY23" fmla="*/ 4128157 h 4275461"/>
                <a:gd name="connsiteX24" fmla="*/ 1140354 w 3619883"/>
                <a:gd name="connsiteY24" fmla="*/ 4275461 h 4275461"/>
                <a:gd name="connsiteX25" fmla="*/ 953807 w 3619883"/>
                <a:gd name="connsiteY25" fmla="*/ 4275461 h 4275461"/>
                <a:gd name="connsiteX26" fmla="*/ 912215 w 3619883"/>
                <a:gd name="connsiteY26" fmla="*/ 4128157 h 4275461"/>
                <a:gd name="connsiteX27" fmla="*/ 961020 w 3619883"/>
                <a:gd name="connsiteY27" fmla="*/ 4128157 h 4275461"/>
                <a:gd name="connsiteX28" fmla="*/ 961020 w 3619883"/>
                <a:gd name="connsiteY28" fmla="*/ 3951392 h 4275461"/>
                <a:gd name="connsiteX29" fmla="*/ 783235 w 3619883"/>
                <a:gd name="connsiteY29" fmla="*/ 3951392 h 4275461"/>
                <a:gd name="connsiteX30" fmla="*/ 783235 w 3619883"/>
                <a:gd name="connsiteY30" fmla="*/ 4128157 h 4275461"/>
                <a:gd name="connsiteX31" fmla="*/ 871024 w 3619883"/>
                <a:gd name="connsiteY31" fmla="*/ 4128157 h 4275461"/>
                <a:gd name="connsiteX32" fmla="*/ 829432 w 3619883"/>
                <a:gd name="connsiteY32" fmla="*/ 4275461 h 4275461"/>
                <a:gd name="connsiteX33" fmla="*/ 611484 w 3619883"/>
                <a:gd name="connsiteY33" fmla="*/ 4275461 h 4275461"/>
                <a:gd name="connsiteX34" fmla="*/ 621247 w 3619883"/>
                <a:gd name="connsiteY34" fmla="*/ 4128157 h 4275461"/>
                <a:gd name="connsiteX35" fmla="*/ 650062 w 3619883"/>
                <a:gd name="connsiteY35" fmla="*/ 4128157 h 4275461"/>
                <a:gd name="connsiteX36" fmla="*/ 650062 w 3619883"/>
                <a:gd name="connsiteY36" fmla="*/ 3951392 h 4275461"/>
                <a:gd name="connsiteX37" fmla="*/ 472277 w 3619883"/>
                <a:gd name="connsiteY37" fmla="*/ 3951392 h 4275461"/>
                <a:gd name="connsiteX38" fmla="*/ 472277 w 3619883"/>
                <a:gd name="connsiteY38" fmla="*/ 4128157 h 4275461"/>
                <a:gd name="connsiteX39" fmla="*/ 522650 w 3619883"/>
                <a:gd name="connsiteY39" fmla="*/ 4128157 h 4275461"/>
                <a:gd name="connsiteX40" fmla="*/ 573998 w 3619883"/>
                <a:gd name="connsiteY40" fmla="*/ 4275461 h 4275461"/>
                <a:gd name="connsiteX41" fmla="*/ 336164 w 3619883"/>
                <a:gd name="connsiteY41" fmla="*/ 4275461 h 4275461"/>
                <a:gd name="connsiteX42" fmla="*/ 294572 w 3619883"/>
                <a:gd name="connsiteY42" fmla="*/ 4128157 h 4275461"/>
                <a:gd name="connsiteX43" fmla="*/ 339106 w 3619883"/>
                <a:gd name="connsiteY43" fmla="*/ 4128157 h 4275461"/>
                <a:gd name="connsiteX44" fmla="*/ 339106 w 3619883"/>
                <a:gd name="connsiteY44" fmla="*/ 3951392 h 4275461"/>
                <a:gd name="connsiteX45" fmla="*/ 161321 w 3619883"/>
                <a:gd name="connsiteY45" fmla="*/ 3951392 h 4275461"/>
                <a:gd name="connsiteX46" fmla="*/ 161321 w 3619883"/>
                <a:gd name="connsiteY46" fmla="*/ 4128157 h 4275461"/>
                <a:gd name="connsiteX47" fmla="*/ 230914 w 3619883"/>
                <a:gd name="connsiteY47" fmla="*/ 4128157 h 4275461"/>
                <a:gd name="connsiteX48" fmla="*/ 189322 w 3619883"/>
                <a:gd name="connsiteY48" fmla="*/ 4275461 h 4275461"/>
                <a:gd name="connsiteX49" fmla="*/ 0 w 3619883"/>
                <a:gd name="connsiteY49" fmla="*/ 4275461 h 4275461"/>
                <a:gd name="connsiteX50" fmla="*/ 0 w 3619883"/>
                <a:gd name="connsiteY50" fmla="*/ 42229 h 4275461"/>
                <a:gd name="connsiteX51" fmla="*/ 42464 w 3619883"/>
                <a:gd name="connsiteY51" fmla="*/ 40518 h 4275461"/>
                <a:gd name="connsiteX52" fmla="*/ 137733 w 3619883"/>
                <a:gd name="connsiteY52" fmla="*/ 35355 h 4275461"/>
                <a:gd name="connsiteX53" fmla="*/ 270565 w 3619883"/>
                <a:gd name="connsiteY53" fmla="*/ 29759 h 4275461"/>
                <a:gd name="connsiteX54" fmla="*/ 479734 w 3619883"/>
                <a:gd name="connsiteY54" fmla="*/ 45455 h 4275461"/>
                <a:gd name="connsiteX55" fmla="*/ 524103 w 3619883"/>
                <a:gd name="connsiteY55" fmla="*/ 41625 h 4275461"/>
                <a:gd name="connsiteX56" fmla="*/ 624416 w 3619883"/>
                <a:gd name="connsiteY56" fmla="*/ 22696 h 4275461"/>
                <a:gd name="connsiteX57" fmla="*/ 657762 w 3619883"/>
                <a:gd name="connsiteY57" fmla="*/ 18351 h 4275461"/>
                <a:gd name="connsiteX58" fmla="*/ 690557 w 3619883"/>
                <a:gd name="connsiteY58" fmla="*/ 25792 h 4275461"/>
                <a:gd name="connsiteX59" fmla="*/ 745123 w 3619883"/>
                <a:gd name="connsiteY59" fmla="*/ 40157 h 4275461"/>
                <a:gd name="connsiteX60" fmla="*/ 789493 w 3619883"/>
                <a:gd name="connsiteY60" fmla="*/ 36327 h 4275461"/>
                <a:gd name="connsiteX61" fmla="*/ 854255 w 3619883"/>
                <a:gd name="connsiteY61" fmla="*/ 68887 h 4275461"/>
                <a:gd name="connsiteX62" fmla="*/ 897520 w 3619883"/>
                <a:gd name="connsiteY62" fmla="*/ 88629 h 4275461"/>
                <a:gd name="connsiteX63" fmla="*/ 940510 w 3619883"/>
                <a:gd name="connsiteY63" fmla="*/ 114265 h 4275461"/>
                <a:gd name="connsiteX64" fmla="*/ 1082712 w 3619883"/>
                <a:gd name="connsiteY64" fmla="*/ 144543 h 4275461"/>
                <a:gd name="connsiteX65" fmla="*/ 1205348 w 3619883"/>
                <a:gd name="connsiteY65" fmla="*/ 120753 h 4275461"/>
                <a:gd name="connsiteX66" fmla="*/ 1271764 w 3619883"/>
                <a:gd name="connsiteY66" fmla="*/ 117956 h 4275461"/>
                <a:gd name="connsiteX67" fmla="*/ 1315583 w 3619883"/>
                <a:gd name="connsiteY67" fmla="*/ 125912 h 4275461"/>
                <a:gd name="connsiteX68" fmla="*/ 1359125 w 3619883"/>
                <a:gd name="connsiteY68" fmla="*/ 139761 h 4275461"/>
                <a:gd name="connsiteX69" fmla="*/ 1391919 w 3619883"/>
                <a:gd name="connsiteY69" fmla="*/ 147202 h 4275461"/>
                <a:gd name="connsiteX70" fmla="*/ 1436563 w 3619883"/>
                <a:gd name="connsiteY70" fmla="*/ 137480 h 4275461"/>
                <a:gd name="connsiteX71" fmla="*/ 1471566 w 3619883"/>
                <a:gd name="connsiteY71" fmla="*/ 97777 h 4275461"/>
                <a:gd name="connsiteX72" fmla="*/ 1505739 w 3619883"/>
                <a:gd name="connsiteY72" fmla="*/ 75753 h 4275461"/>
                <a:gd name="connsiteX73" fmla="*/ 1590891 w 3619883"/>
                <a:gd name="connsiteY73" fmla="*/ 144702 h 4275461"/>
                <a:gd name="connsiteX74" fmla="*/ 1625616 w 3619883"/>
                <a:gd name="connsiteY74" fmla="*/ 110893 h 4275461"/>
                <a:gd name="connsiteX75" fmla="*/ 1658964 w 3619883"/>
                <a:gd name="connsiteY75" fmla="*/ 106547 h 4275461"/>
                <a:gd name="connsiteX76" fmla="*/ 1746598 w 3619883"/>
                <a:gd name="connsiteY76" fmla="*/ 122460 h 4275461"/>
                <a:gd name="connsiteX77" fmla="*/ 1811913 w 3619883"/>
                <a:gd name="connsiteY77" fmla="*/ 143234 h 4275461"/>
                <a:gd name="connsiteX78" fmla="*/ 1856557 w 3619883"/>
                <a:gd name="connsiteY78" fmla="*/ 133511 h 4275461"/>
                <a:gd name="connsiteX79" fmla="*/ 2066003 w 3619883"/>
                <a:gd name="connsiteY79" fmla="*/ 143313 h 4275461"/>
                <a:gd name="connsiteX80" fmla="*/ 2177615 w 3619883"/>
                <a:gd name="connsiteY80" fmla="*/ 119007 h 4275461"/>
                <a:gd name="connsiteX81" fmla="*/ 2255883 w 3619883"/>
                <a:gd name="connsiteY81" fmla="*/ 99047 h 4275461"/>
                <a:gd name="connsiteX82" fmla="*/ 2344622 w 3619883"/>
                <a:gd name="connsiteY82" fmla="*/ 91388 h 4275461"/>
                <a:gd name="connsiteX83" fmla="*/ 2455682 w 3619883"/>
                <a:gd name="connsiteY83" fmla="*/ 78869 h 4275461"/>
                <a:gd name="connsiteX84" fmla="*/ 2632609 w 3619883"/>
                <a:gd name="connsiteY84" fmla="*/ 75338 h 4275461"/>
                <a:gd name="connsiteX85" fmla="*/ 2742291 w 3619883"/>
                <a:gd name="connsiteY85" fmla="*/ 92282 h 4275461"/>
                <a:gd name="connsiteX86" fmla="*/ 2851974 w 3619883"/>
                <a:gd name="connsiteY86" fmla="*/ 109227 h 4275461"/>
                <a:gd name="connsiteX87" fmla="*/ 2907643 w 3619883"/>
                <a:gd name="connsiteY87" fmla="*/ 100020 h 4275461"/>
                <a:gd name="connsiteX88" fmla="*/ 2944022 w 3619883"/>
                <a:gd name="connsiteY88" fmla="*/ 30853 h 4275461"/>
                <a:gd name="connsiteX89" fmla="*/ 3022289 w 3619883"/>
                <a:gd name="connsiteY89" fmla="*/ 10893 h 4275461"/>
                <a:gd name="connsiteX90" fmla="*/ 3054807 w 3619883"/>
                <a:gd name="connsiteY90" fmla="*/ 24226 h 4275461"/>
                <a:gd name="connsiteX91" fmla="*/ 3141892 w 3619883"/>
                <a:gd name="connsiteY91" fmla="*/ 51925 h 4275461"/>
                <a:gd name="connsiteX92" fmla="*/ 3185711 w 3619883"/>
                <a:gd name="connsiteY92" fmla="*/ 59881 h 4275461"/>
                <a:gd name="connsiteX93" fmla="*/ 3219056 w 3619883"/>
                <a:gd name="connsiteY93" fmla="*/ 55536 h 4275461"/>
                <a:gd name="connsiteX94" fmla="*/ 3263425 w 3619883"/>
                <a:gd name="connsiteY94" fmla="*/ 51706 h 4275461"/>
                <a:gd name="connsiteX95" fmla="*/ 3296219 w 3619883"/>
                <a:gd name="connsiteY95" fmla="*/ 59147 h 4275461"/>
                <a:gd name="connsiteX96" fmla="*/ 3319094 w 3619883"/>
                <a:gd name="connsiteY96" fmla="*/ 42500 h 4275461"/>
                <a:gd name="connsiteX97" fmla="*/ 3420511 w 3619883"/>
                <a:gd name="connsiteY97" fmla="*/ 0 h 4275461"/>
                <a:gd name="connsiteX98" fmla="*/ 3453305 w 3619883"/>
                <a:gd name="connsiteY98" fmla="*/ 7440 h 4275461"/>
                <a:gd name="connsiteX99" fmla="*/ 3496571 w 3619883"/>
                <a:gd name="connsiteY99" fmla="*/ 27182 h 4275461"/>
                <a:gd name="connsiteX100" fmla="*/ 3602117 w 3619883"/>
                <a:gd name="connsiteY100" fmla="*/ 132521 h 4275461"/>
                <a:gd name="connsiteX101" fmla="*/ 3619883 w 3619883"/>
                <a:gd name="connsiteY101" fmla="*/ 140049 h 4275461"/>
                <a:gd name="connsiteX102" fmla="*/ 3619883 w 3619883"/>
                <a:gd name="connsiteY10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27396 w 3619883"/>
                <a:gd name="connsiteY15" fmla="*/ 4275461 h 4275461"/>
                <a:gd name="connsiteX16" fmla="*/ 1210751 w 3619883"/>
                <a:gd name="connsiteY16" fmla="*/ 4275461 h 4275461"/>
                <a:gd name="connsiteX17" fmla="*/ 1210751 w 3619883"/>
                <a:gd name="connsiteY17" fmla="*/ 4128157 h 4275461"/>
                <a:gd name="connsiteX18" fmla="*/ 1271978 w 3619883"/>
                <a:gd name="connsiteY18" fmla="*/ 4128157 h 4275461"/>
                <a:gd name="connsiteX19" fmla="*/ 1271978 w 3619883"/>
                <a:gd name="connsiteY19" fmla="*/ 3951392 h 4275461"/>
                <a:gd name="connsiteX20" fmla="*/ 1094193 w 3619883"/>
                <a:gd name="connsiteY20" fmla="*/ 3951392 h 4275461"/>
                <a:gd name="connsiteX21" fmla="*/ 1094193 w 3619883"/>
                <a:gd name="connsiteY21" fmla="*/ 4128157 h 4275461"/>
                <a:gd name="connsiteX22" fmla="*/ 1140354 w 3619883"/>
                <a:gd name="connsiteY22" fmla="*/ 4128157 h 4275461"/>
                <a:gd name="connsiteX23" fmla="*/ 1140354 w 3619883"/>
                <a:gd name="connsiteY23" fmla="*/ 4275461 h 4275461"/>
                <a:gd name="connsiteX24" fmla="*/ 953807 w 3619883"/>
                <a:gd name="connsiteY24" fmla="*/ 4275461 h 4275461"/>
                <a:gd name="connsiteX25" fmla="*/ 912215 w 3619883"/>
                <a:gd name="connsiteY25" fmla="*/ 4128157 h 4275461"/>
                <a:gd name="connsiteX26" fmla="*/ 961020 w 3619883"/>
                <a:gd name="connsiteY26" fmla="*/ 4128157 h 4275461"/>
                <a:gd name="connsiteX27" fmla="*/ 961020 w 3619883"/>
                <a:gd name="connsiteY27" fmla="*/ 3951392 h 4275461"/>
                <a:gd name="connsiteX28" fmla="*/ 783235 w 3619883"/>
                <a:gd name="connsiteY28" fmla="*/ 3951392 h 4275461"/>
                <a:gd name="connsiteX29" fmla="*/ 783235 w 3619883"/>
                <a:gd name="connsiteY29" fmla="*/ 4128157 h 4275461"/>
                <a:gd name="connsiteX30" fmla="*/ 871024 w 3619883"/>
                <a:gd name="connsiteY30" fmla="*/ 4128157 h 4275461"/>
                <a:gd name="connsiteX31" fmla="*/ 829432 w 3619883"/>
                <a:gd name="connsiteY31" fmla="*/ 4275461 h 4275461"/>
                <a:gd name="connsiteX32" fmla="*/ 611484 w 3619883"/>
                <a:gd name="connsiteY32" fmla="*/ 4275461 h 4275461"/>
                <a:gd name="connsiteX33" fmla="*/ 621247 w 3619883"/>
                <a:gd name="connsiteY33" fmla="*/ 4128157 h 4275461"/>
                <a:gd name="connsiteX34" fmla="*/ 650062 w 3619883"/>
                <a:gd name="connsiteY34" fmla="*/ 4128157 h 4275461"/>
                <a:gd name="connsiteX35" fmla="*/ 650062 w 3619883"/>
                <a:gd name="connsiteY35" fmla="*/ 3951392 h 4275461"/>
                <a:gd name="connsiteX36" fmla="*/ 472277 w 3619883"/>
                <a:gd name="connsiteY36" fmla="*/ 3951392 h 4275461"/>
                <a:gd name="connsiteX37" fmla="*/ 472277 w 3619883"/>
                <a:gd name="connsiteY37" fmla="*/ 4128157 h 4275461"/>
                <a:gd name="connsiteX38" fmla="*/ 522650 w 3619883"/>
                <a:gd name="connsiteY38" fmla="*/ 4128157 h 4275461"/>
                <a:gd name="connsiteX39" fmla="*/ 573998 w 3619883"/>
                <a:gd name="connsiteY39" fmla="*/ 4275461 h 4275461"/>
                <a:gd name="connsiteX40" fmla="*/ 336164 w 3619883"/>
                <a:gd name="connsiteY40" fmla="*/ 4275461 h 4275461"/>
                <a:gd name="connsiteX41" fmla="*/ 294572 w 3619883"/>
                <a:gd name="connsiteY41" fmla="*/ 4128157 h 4275461"/>
                <a:gd name="connsiteX42" fmla="*/ 339106 w 3619883"/>
                <a:gd name="connsiteY42" fmla="*/ 4128157 h 4275461"/>
                <a:gd name="connsiteX43" fmla="*/ 339106 w 3619883"/>
                <a:gd name="connsiteY43" fmla="*/ 3951392 h 4275461"/>
                <a:gd name="connsiteX44" fmla="*/ 161321 w 3619883"/>
                <a:gd name="connsiteY44" fmla="*/ 3951392 h 4275461"/>
                <a:gd name="connsiteX45" fmla="*/ 161321 w 3619883"/>
                <a:gd name="connsiteY45" fmla="*/ 4128157 h 4275461"/>
                <a:gd name="connsiteX46" fmla="*/ 230914 w 3619883"/>
                <a:gd name="connsiteY46" fmla="*/ 4128157 h 4275461"/>
                <a:gd name="connsiteX47" fmla="*/ 189322 w 3619883"/>
                <a:gd name="connsiteY47" fmla="*/ 4275461 h 4275461"/>
                <a:gd name="connsiteX48" fmla="*/ 0 w 3619883"/>
                <a:gd name="connsiteY48" fmla="*/ 4275461 h 4275461"/>
                <a:gd name="connsiteX49" fmla="*/ 0 w 3619883"/>
                <a:gd name="connsiteY49" fmla="*/ 42229 h 4275461"/>
                <a:gd name="connsiteX50" fmla="*/ 42464 w 3619883"/>
                <a:gd name="connsiteY50" fmla="*/ 40518 h 4275461"/>
                <a:gd name="connsiteX51" fmla="*/ 137733 w 3619883"/>
                <a:gd name="connsiteY51" fmla="*/ 35355 h 4275461"/>
                <a:gd name="connsiteX52" fmla="*/ 270565 w 3619883"/>
                <a:gd name="connsiteY52" fmla="*/ 29759 h 4275461"/>
                <a:gd name="connsiteX53" fmla="*/ 479734 w 3619883"/>
                <a:gd name="connsiteY53" fmla="*/ 45455 h 4275461"/>
                <a:gd name="connsiteX54" fmla="*/ 524103 w 3619883"/>
                <a:gd name="connsiteY54" fmla="*/ 41625 h 4275461"/>
                <a:gd name="connsiteX55" fmla="*/ 624416 w 3619883"/>
                <a:gd name="connsiteY55" fmla="*/ 22696 h 4275461"/>
                <a:gd name="connsiteX56" fmla="*/ 657762 w 3619883"/>
                <a:gd name="connsiteY56" fmla="*/ 18351 h 4275461"/>
                <a:gd name="connsiteX57" fmla="*/ 690557 w 3619883"/>
                <a:gd name="connsiteY57" fmla="*/ 25792 h 4275461"/>
                <a:gd name="connsiteX58" fmla="*/ 745123 w 3619883"/>
                <a:gd name="connsiteY58" fmla="*/ 40157 h 4275461"/>
                <a:gd name="connsiteX59" fmla="*/ 789493 w 3619883"/>
                <a:gd name="connsiteY59" fmla="*/ 36327 h 4275461"/>
                <a:gd name="connsiteX60" fmla="*/ 854255 w 3619883"/>
                <a:gd name="connsiteY60" fmla="*/ 68887 h 4275461"/>
                <a:gd name="connsiteX61" fmla="*/ 897520 w 3619883"/>
                <a:gd name="connsiteY61" fmla="*/ 88629 h 4275461"/>
                <a:gd name="connsiteX62" fmla="*/ 940510 w 3619883"/>
                <a:gd name="connsiteY62" fmla="*/ 114265 h 4275461"/>
                <a:gd name="connsiteX63" fmla="*/ 1082712 w 3619883"/>
                <a:gd name="connsiteY63" fmla="*/ 144543 h 4275461"/>
                <a:gd name="connsiteX64" fmla="*/ 1205348 w 3619883"/>
                <a:gd name="connsiteY64" fmla="*/ 120753 h 4275461"/>
                <a:gd name="connsiteX65" fmla="*/ 1271764 w 3619883"/>
                <a:gd name="connsiteY65" fmla="*/ 117956 h 4275461"/>
                <a:gd name="connsiteX66" fmla="*/ 1315583 w 3619883"/>
                <a:gd name="connsiteY66" fmla="*/ 125912 h 4275461"/>
                <a:gd name="connsiteX67" fmla="*/ 1359125 w 3619883"/>
                <a:gd name="connsiteY67" fmla="*/ 139761 h 4275461"/>
                <a:gd name="connsiteX68" fmla="*/ 1391919 w 3619883"/>
                <a:gd name="connsiteY68" fmla="*/ 147202 h 4275461"/>
                <a:gd name="connsiteX69" fmla="*/ 1436563 w 3619883"/>
                <a:gd name="connsiteY69" fmla="*/ 137480 h 4275461"/>
                <a:gd name="connsiteX70" fmla="*/ 1471566 w 3619883"/>
                <a:gd name="connsiteY70" fmla="*/ 97777 h 4275461"/>
                <a:gd name="connsiteX71" fmla="*/ 1505739 w 3619883"/>
                <a:gd name="connsiteY71" fmla="*/ 75753 h 4275461"/>
                <a:gd name="connsiteX72" fmla="*/ 1590891 w 3619883"/>
                <a:gd name="connsiteY72" fmla="*/ 144702 h 4275461"/>
                <a:gd name="connsiteX73" fmla="*/ 1625616 w 3619883"/>
                <a:gd name="connsiteY73" fmla="*/ 110893 h 4275461"/>
                <a:gd name="connsiteX74" fmla="*/ 1658964 w 3619883"/>
                <a:gd name="connsiteY74" fmla="*/ 106547 h 4275461"/>
                <a:gd name="connsiteX75" fmla="*/ 1746598 w 3619883"/>
                <a:gd name="connsiteY75" fmla="*/ 122460 h 4275461"/>
                <a:gd name="connsiteX76" fmla="*/ 1811913 w 3619883"/>
                <a:gd name="connsiteY76" fmla="*/ 143234 h 4275461"/>
                <a:gd name="connsiteX77" fmla="*/ 1856557 w 3619883"/>
                <a:gd name="connsiteY77" fmla="*/ 133511 h 4275461"/>
                <a:gd name="connsiteX78" fmla="*/ 2066003 w 3619883"/>
                <a:gd name="connsiteY78" fmla="*/ 143313 h 4275461"/>
                <a:gd name="connsiteX79" fmla="*/ 2177615 w 3619883"/>
                <a:gd name="connsiteY79" fmla="*/ 119007 h 4275461"/>
                <a:gd name="connsiteX80" fmla="*/ 2255883 w 3619883"/>
                <a:gd name="connsiteY80" fmla="*/ 99047 h 4275461"/>
                <a:gd name="connsiteX81" fmla="*/ 2344622 w 3619883"/>
                <a:gd name="connsiteY81" fmla="*/ 91388 h 4275461"/>
                <a:gd name="connsiteX82" fmla="*/ 2455682 w 3619883"/>
                <a:gd name="connsiteY82" fmla="*/ 78869 h 4275461"/>
                <a:gd name="connsiteX83" fmla="*/ 2632609 w 3619883"/>
                <a:gd name="connsiteY83" fmla="*/ 75338 h 4275461"/>
                <a:gd name="connsiteX84" fmla="*/ 2742291 w 3619883"/>
                <a:gd name="connsiteY84" fmla="*/ 92282 h 4275461"/>
                <a:gd name="connsiteX85" fmla="*/ 2851974 w 3619883"/>
                <a:gd name="connsiteY85" fmla="*/ 109227 h 4275461"/>
                <a:gd name="connsiteX86" fmla="*/ 2907643 w 3619883"/>
                <a:gd name="connsiteY86" fmla="*/ 100020 h 4275461"/>
                <a:gd name="connsiteX87" fmla="*/ 2944022 w 3619883"/>
                <a:gd name="connsiteY87" fmla="*/ 30853 h 4275461"/>
                <a:gd name="connsiteX88" fmla="*/ 3022289 w 3619883"/>
                <a:gd name="connsiteY88" fmla="*/ 10893 h 4275461"/>
                <a:gd name="connsiteX89" fmla="*/ 3054807 w 3619883"/>
                <a:gd name="connsiteY89" fmla="*/ 24226 h 4275461"/>
                <a:gd name="connsiteX90" fmla="*/ 3141892 w 3619883"/>
                <a:gd name="connsiteY90" fmla="*/ 51925 h 4275461"/>
                <a:gd name="connsiteX91" fmla="*/ 3185711 w 3619883"/>
                <a:gd name="connsiteY91" fmla="*/ 59881 h 4275461"/>
                <a:gd name="connsiteX92" fmla="*/ 3219056 w 3619883"/>
                <a:gd name="connsiteY92" fmla="*/ 55536 h 4275461"/>
                <a:gd name="connsiteX93" fmla="*/ 3263425 w 3619883"/>
                <a:gd name="connsiteY93" fmla="*/ 51706 h 4275461"/>
                <a:gd name="connsiteX94" fmla="*/ 3296219 w 3619883"/>
                <a:gd name="connsiteY94" fmla="*/ 59147 h 4275461"/>
                <a:gd name="connsiteX95" fmla="*/ 3319094 w 3619883"/>
                <a:gd name="connsiteY95" fmla="*/ 42500 h 4275461"/>
                <a:gd name="connsiteX96" fmla="*/ 3420511 w 3619883"/>
                <a:gd name="connsiteY96" fmla="*/ 0 h 4275461"/>
                <a:gd name="connsiteX97" fmla="*/ 3453305 w 3619883"/>
                <a:gd name="connsiteY97" fmla="*/ 7440 h 4275461"/>
                <a:gd name="connsiteX98" fmla="*/ 3496571 w 3619883"/>
                <a:gd name="connsiteY98" fmla="*/ 27182 h 4275461"/>
                <a:gd name="connsiteX99" fmla="*/ 3602117 w 3619883"/>
                <a:gd name="connsiteY99" fmla="*/ 132521 h 4275461"/>
                <a:gd name="connsiteX100" fmla="*/ 3619883 w 3619883"/>
                <a:gd name="connsiteY100" fmla="*/ 140049 h 4275461"/>
                <a:gd name="connsiteX101" fmla="*/ 3619883 w 3619883"/>
                <a:gd name="connsiteY10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10751 w 3619883"/>
                <a:gd name="connsiteY16" fmla="*/ 4128157 h 4275461"/>
                <a:gd name="connsiteX17" fmla="*/ 1271978 w 3619883"/>
                <a:gd name="connsiteY17" fmla="*/ 4128157 h 4275461"/>
                <a:gd name="connsiteX18" fmla="*/ 1271978 w 3619883"/>
                <a:gd name="connsiteY18" fmla="*/ 3951392 h 4275461"/>
                <a:gd name="connsiteX19" fmla="*/ 1094193 w 3619883"/>
                <a:gd name="connsiteY19" fmla="*/ 3951392 h 4275461"/>
                <a:gd name="connsiteX20" fmla="*/ 1094193 w 3619883"/>
                <a:gd name="connsiteY20" fmla="*/ 4128157 h 4275461"/>
                <a:gd name="connsiteX21" fmla="*/ 1140354 w 3619883"/>
                <a:gd name="connsiteY21" fmla="*/ 4128157 h 4275461"/>
                <a:gd name="connsiteX22" fmla="*/ 1140354 w 3619883"/>
                <a:gd name="connsiteY22" fmla="*/ 4275461 h 4275461"/>
                <a:gd name="connsiteX23" fmla="*/ 953807 w 3619883"/>
                <a:gd name="connsiteY23" fmla="*/ 4275461 h 4275461"/>
                <a:gd name="connsiteX24" fmla="*/ 912215 w 3619883"/>
                <a:gd name="connsiteY24" fmla="*/ 4128157 h 4275461"/>
                <a:gd name="connsiteX25" fmla="*/ 961020 w 3619883"/>
                <a:gd name="connsiteY25" fmla="*/ 4128157 h 4275461"/>
                <a:gd name="connsiteX26" fmla="*/ 961020 w 3619883"/>
                <a:gd name="connsiteY26" fmla="*/ 3951392 h 4275461"/>
                <a:gd name="connsiteX27" fmla="*/ 783235 w 3619883"/>
                <a:gd name="connsiteY27" fmla="*/ 3951392 h 4275461"/>
                <a:gd name="connsiteX28" fmla="*/ 783235 w 3619883"/>
                <a:gd name="connsiteY28" fmla="*/ 4128157 h 4275461"/>
                <a:gd name="connsiteX29" fmla="*/ 871024 w 3619883"/>
                <a:gd name="connsiteY29" fmla="*/ 4128157 h 4275461"/>
                <a:gd name="connsiteX30" fmla="*/ 829432 w 3619883"/>
                <a:gd name="connsiteY30" fmla="*/ 4275461 h 4275461"/>
                <a:gd name="connsiteX31" fmla="*/ 611484 w 3619883"/>
                <a:gd name="connsiteY31" fmla="*/ 4275461 h 4275461"/>
                <a:gd name="connsiteX32" fmla="*/ 621247 w 3619883"/>
                <a:gd name="connsiteY32" fmla="*/ 4128157 h 4275461"/>
                <a:gd name="connsiteX33" fmla="*/ 650062 w 3619883"/>
                <a:gd name="connsiteY33" fmla="*/ 4128157 h 4275461"/>
                <a:gd name="connsiteX34" fmla="*/ 650062 w 3619883"/>
                <a:gd name="connsiteY34" fmla="*/ 3951392 h 4275461"/>
                <a:gd name="connsiteX35" fmla="*/ 472277 w 3619883"/>
                <a:gd name="connsiteY35" fmla="*/ 3951392 h 4275461"/>
                <a:gd name="connsiteX36" fmla="*/ 472277 w 3619883"/>
                <a:gd name="connsiteY36" fmla="*/ 4128157 h 4275461"/>
                <a:gd name="connsiteX37" fmla="*/ 522650 w 3619883"/>
                <a:gd name="connsiteY37" fmla="*/ 4128157 h 4275461"/>
                <a:gd name="connsiteX38" fmla="*/ 573998 w 3619883"/>
                <a:gd name="connsiteY38" fmla="*/ 4275461 h 4275461"/>
                <a:gd name="connsiteX39" fmla="*/ 336164 w 3619883"/>
                <a:gd name="connsiteY39" fmla="*/ 4275461 h 4275461"/>
                <a:gd name="connsiteX40" fmla="*/ 294572 w 3619883"/>
                <a:gd name="connsiteY40" fmla="*/ 4128157 h 4275461"/>
                <a:gd name="connsiteX41" fmla="*/ 339106 w 3619883"/>
                <a:gd name="connsiteY41" fmla="*/ 4128157 h 4275461"/>
                <a:gd name="connsiteX42" fmla="*/ 339106 w 3619883"/>
                <a:gd name="connsiteY42" fmla="*/ 3951392 h 4275461"/>
                <a:gd name="connsiteX43" fmla="*/ 161321 w 3619883"/>
                <a:gd name="connsiteY43" fmla="*/ 3951392 h 4275461"/>
                <a:gd name="connsiteX44" fmla="*/ 161321 w 3619883"/>
                <a:gd name="connsiteY44" fmla="*/ 4128157 h 4275461"/>
                <a:gd name="connsiteX45" fmla="*/ 230914 w 3619883"/>
                <a:gd name="connsiteY45" fmla="*/ 4128157 h 4275461"/>
                <a:gd name="connsiteX46" fmla="*/ 189322 w 3619883"/>
                <a:gd name="connsiteY46" fmla="*/ 4275461 h 4275461"/>
                <a:gd name="connsiteX47" fmla="*/ 0 w 3619883"/>
                <a:gd name="connsiteY47" fmla="*/ 4275461 h 4275461"/>
                <a:gd name="connsiteX48" fmla="*/ 0 w 3619883"/>
                <a:gd name="connsiteY48" fmla="*/ 42229 h 4275461"/>
                <a:gd name="connsiteX49" fmla="*/ 42464 w 3619883"/>
                <a:gd name="connsiteY49" fmla="*/ 40518 h 4275461"/>
                <a:gd name="connsiteX50" fmla="*/ 137733 w 3619883"/>
                <a:gd name="connsiteY50" fmla="*/ 35355 h 4275461"/>
                <a:gd name="connsiteX51" fmla="*/ 270565 w 3619883"/>
                <a:gd name="connsiteY51" fmla="*/ 29759 h 4275461"/>
                <a:gd name="connsiteX52" fmla="*/ 479734 w 3619883"/>
                <a:gd name="connsiteY52" fmla="*/ 45455 h 4275461"/>
                <a:gd name="connsiteX53" fmla="*/ 524103 w 3619883"/>
                <a:gd name="connsiteY53" fmla="*/ 41625 h 4275461"/>
                <a:gd name="connsiteX54" fmla="*/ 624416 w 3619883"/>
                <a:gd name="connsiteY54" fmla="*/ 22696 h 4275461"/>
                <a:gd name="connsiteX55" fmla="*/ 657762 w 3619883"/>
                <a:gd name="connsiteY55" fmla="*/ 18351 h 4275461"/>
                <a:gd name="connsiteX56" fmla="*/ 690557 w 3619883"/>
                <a:gd name="connsiteY56" fmla="*/ 25792 h 4275461"/>
                <a:gd name="connsiteX57" fmla="*/ 745123 w 3619883"/>
                <a:gd name="connsiteY57" fmla="*/ 40157 h 4275461"/>
                <a:gd name="connsiteX58" fmla="*/ 789493 w 3619883"/>
                <a:gd name="connsiteY58" fmla="*/ 36327 h 4275461"/>
                <a:gd name="connsiteX59" fmla="*/ 854255 w 3619883"/>
                <a:gd name="connsiteY59" fmla="*/ 68887 h 4275461"/>
                <a:gd name="connsiteX60" fmla="*/ 897520 w 3619883"/>
                <a:gd name="connsiteY60" fmla="*/ 88629 h 4275461"/>
                <a:gd name="connsiteX61" fmla="*/ 940510 w 3619883"/>
                <a:gd name="connsiteY61" fmla="*/ 114265 h 4275461"/>
                <a:gd name="connsiteX62" fmla="*/ 1082712 w 3619883"/>
                <a:gd name="connsiteY62" fmla="*/ 144543 h 4275461"/>
                <a:gd name="connsiteX63" fmla="*/ 1205348 w 3619883"/>
                <a:gd name="connsiteY63" fmla="*/ 120753 h 4275461"/>
                <a:gd name="connsiteX64" fmla="*/ 1271764 w 3619883"/>
                <a:gd name="connsiteY64" fmla="*/ 117956 h 4275461"/>
                <a:gd name="connsiteX65" fmla="*/ 1315583 w 3619883"/>
                <a:gd name="connsiteY65" fmla="*/ 125912 h 4275461"/>
                <a:gd name="connsiteX66" fmla="*/ 1359125 w 3619883"/>
                <a:gd name="connsiteY66" fmla="*/ 139761 h 4275461"/>
                <a:gd name="connsiteX67" fmla="*/ 1391919 w 3619883"/>
                <a:gd name="connsiteY67" fmla="*/ 147202 h 4275461"/>
                <a:gd name="connsiteX68" fmla="*/ 1436563 w 3619883"/>
                <a:gd name="connsiteY68" fmla="*/ 137480 h 4275461"/>
                <a:gd name="connsiteX69" fmla="*/ 1471566 w 3619883"/>
                <a:gd name="connsiteY69" fmla="*/ 97777 h 4275461"/>
                <a:gd name="connsiteX70" fmla="*/ 1505739 w 3619883"/>
                <a:gd name="connsiteY70" fmla="*/ 75753 h 4275461"/>
                <a:gd name="connsiteX71" fmla="*/ 1590891 w 3619883"/>
                <a:gd name="connsiteY71" fmla="*/ 144702 h 4275461"/>
                <a:gd name="connsiteX72" fmla="*/ 1625616 w 3619883"/>
                <a:gd name="connsiteY72" fmla="*/ 110893 h 4275461"/>
                <a:gd name="connsiteX73" fmla="*/ 1658964 w 3619883"/>
                <a:gd name="connsiteY73" fmla="*/ 106547 h 4275461"/>
                <a:gd name="connsiteX74" fmla="*/ 1746598 w 3619883"/>
                <a:gd name="connsiteY74" fmla="*/ 122460 h 4275461"/>
                <a:gd name="connsiteX75" fmla="*/ 1811913 w 3619883"/>
                <a:gd name="connsiteY75" fmla="*/ 143234 h 4275461"/>
                <a:gd name="connsiteX76" fmla="*/ 1856557 w 3619883"/>
                <a:gd name="connsiteY76" fmla="*/ 133511 h 4275461"/>
                <a:gd name="connsiteX77" fmla="*/ 2066003 w 3619883"/>
                <a:gd name="connsiteY77" fmla="*/ 143313 h 4275461"/>
                <a:gd name="connsiteX78" fmla="*/ 2177615 w 3619883"/>
                <a:gd name="connsiteY78" fmla="*/ 119007 h 4275461"/>
                <a:gd name="connsiteX79" fmla="*/ 2255883 w 3619883"/>
                <a:gd name="connsiteY79" fmla="*/ 99047 h 4275461"/>
                <a:gd name="connsiteX80" fmla="*/ 2344622 w 3619883"/>
                <a:gd name="connsiteY80" fmla="*/ 91388 h 4275461"/>
                <a:gd name="connsiteX81" fmla="*/ 2455682 w 3619883"/>
                <a:gd name="connsiteY81" fmla="*/ 78869 h 4275461"/>
                <a:gd name="connsiteX82" fmla="*/ 2632609 w 3619883"/>
                <a:gd name="connsiteY82" fmla="*/ 75338 h 4275461"/>
                <a:gd name="connsiteX83" fmla="*/ 2742291 w 3619883"/>
                <a:gd name="connsiteY83" fmla="*/ 92282 h 4275461"/>
                <a:gd name="connsiteX84" fmla="*/ 2851974 w 3619883"/>
                <a:gd name="connsiteY84" fmla="*/ 109227 h 4275461"/>
                <a:gd name="connsiteX85" fmla="*/ 2907643 w 3619883"/>
                <a:gd name="connsiteY85" fmla="*/ 100020 h 4275461"/>
                <a:gd name="connsiteX86" fmla="*/ 2944022 w 3619883"/>
                <a:gd name="connsiteY86" fmla="*/ 30853 h 4275461"/>
                <a:gd name="connsiteX87" fmla="*/ 3022289 w 3619883"/>
                <a:gd name="connsiteY87" fmla="*/ 10893 h 4275461"/>
                <a:gd name="connsiteX88" fmla="*/ 3054807 w 3619883"/>
                <a:gd name="connsiteY88" fmla="*/ 24226 h 4275461"/>
                <a:gd name="connsiteX89" fmla="*/ 3141892 w 3619883"/>
                <a:gd name="connsiteY89" fmla="*/ 51925 h 4275461"/>
                <a:gd name="connsiteX90" fmla="*/ 3185711 w 3619883"/>
                <a:gd name="connsiteY90" fmla="*/ 59881 h 4275461"/>
                <a:gd name="connsiteX91" fmla="*/ 3219056 w 3619883"/>
                <a:gd name="connsiteY91" fmla="*/ 55536 h 4275461"/>
                <a:gd name="connsiteX92" fmla="*/ 3263425 w 3619883"/>
                <a:gd name="connsiteY92" fmla="*/ 51706 h 4275461"/>
                <a:gd name="connsiteX93" fmla="*/ 3296219 w 3619883"/>
                <a:gd name="connsiteY93" fmla="*/ 59147 h 4275461"/>
                <a:gd name="connsiteX94" fmla="*/ 3319094 w 3619883"/>
                <a:gd name="connsiteY94" fmla="*/ 42500 h 4275461"/>
                <a:gd name="connsiteX95" fmla="*/ 3420511 w 3619883"/>
                <a:gd name="connsiteY95" fmla="*/ 0 h 4275461"/>
                <a:gd name="connsiteX96" fmla="*/ 3453305 w 3619883"/>
                <a:gd name="connsiteY96" fmla="*/ 7440 h 4275461"/>
                <a:gd name="connsiteX97" fmla="*/ 3496571 w 3619883"/>
                <a:gd name="connsiteY97" fmla="*/ 27182 h 4275461"/>
                <a:gd name="connsiteX98" fmla="*/ 3602117 w 3619883"/>
                <a:gd name="connsiteY98" fmla="*/ 132521 h 4275461"/>
                <a:gd name="connsiteX99" fmla="*/ 3619883 w 3619883"/>
                <a:gd name="connsiteY99" fmla="*/ 140049 h 4275461"/>
                <a:gd name="connsiteX100" fmla="*/ 3619883 w 3619883"/>
                <a:gd name="connsiteY10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71978 w 3619883"/>
                <a:gd name="connsiteY16" fmla="*/ 4128157 h 4275461"/>
                <a:gd name="connsiteX17" fmla="*/ 1271978 w 3619883"/>
                <a:gd name="connsiteY17" fmla="*/ 3951392 h 4275461"/>
                <a:gd name="connsiteX18" fmla="*/ 1094193 w 3619883"/>
                <a:gd name="connsiteY18" fmla="*/ 3951392 h 4275461"/>
                <a:gd name="connsiteX19" fmla="*/ 1094193 w 3619883"/>
                <a:gd name="connsiteY19" fmla="*/ 4128157 h 4275461"/>
                <a:gd name="connsiteX20" fmla="*/ 1140354 w 3619883"/>
                <a:gd name="connsiteY20" fmla="*/ 4128157 h 4275461"/>
                <a:gd name="connsiteX21" fmla="*/ 1140354 w 3619883"/>
                <a:gd name="connsiteY21" fmla="*/ 4275461 h 4275461"/>
                <a:gd name="connsiteX22" fmla="*/ 953807 w 3619883"/>
                <a:gd name="connsiteY22" fmla="*/ 4275461 h 4275461"/>
                <a:gd name="connsiteX23" fmla="*/ 912215 w 3619883"/>
                <a:gd name="connsiteY23" fmla="*/ 4128157 h 4275461"/>
                <a:gd name="connsiteX24" fmla="*/ 961020 w 3619883"/>
                <a:gd name="connsiteY24" fmla="*/ 4128157 h 4275461"/>
                <a:gd name="connsiteX25" fmla="*/ 961020 w 3619883"/>
                <a:gd name="connsiteY25" fmla="*/ 3951392 h 4275461"/>
                <a:gd name="connsiteX26" fmla="*/ 783235 w 3619883"/>
                <a:gd name="connsiteY26" fmla="*/ 3951392 h 4275461"/>
                <a:gd name="connsiteX27" fmla="*/ 783235 w 3619883"/>
                <a:gd name="connsiteY27" fmla="*/ 4128157 h 4275461"/>
                <a:gd name="connsiteX28" fmla="*/ 871024 w 3619883"/>
                <a:gd name="connsiteY28" fmla="*/ 4128157 h 4275461"/>
                <a:gd name="connsiteX29" fmla="*/ 829432 w 3619883"/>
                <a:gd name="connsiteY29" fmla="*/ 4275461 h 4275461"/>
                <a:gd name="connsiteX30" fmla="*/ 611484 w 3619883"/>
                <a:gd name="connsiteY30" fmla="*/ 4275461 h 4275461"/>
                <a:gd name="connsiteX31" fmla="*/ 621247 w 3619883"/>
                <a:gd name="connsiteY31" fmla="*/ 4128157 h 4275461"/>
                <a:gd name="connsiteX32" fmla="*/ 650062 w 3619883"/>
                <a:gd name="connsiteY32" fmla="*/ 4128157 h 4275461"/>
                <a:gd name="connsiteX33" fmla="*/ 650062 w 3619883"/>
                <a:gd name="connsiteY33" fmla="*/ 3951392 h 4275461"/>
                <a:gd name="connsiteX34" fmla="*/ 472277 w 3619883"/>
                <a:gd name="connsiteY34" fmla="*/ 3951392 h 4275461"/>
                <a:gd name="connsiteX35" fmla="*/ 472277 w 3619883"/>
                <a:gd name="connsiteY35" fmla="*/ 4128157 h 4275461"/>
                <a:gd name="connsiteX36" fmla="*/ 522650 w 3619883"/>
                <a:gd name="connsiteY36" fmla="*/ 4128157 h 4275461"/>
                <a:gd name="connsiteX37" fmla="*/ 573998 w 3619883"/>
                <a:gd name="connsiteY37" fmla="*/ 4275461 h 4275461"/>
                <a:gd name="connsiteX38" fmla="*/ 336164 w 3619883"/>
                <a:gd name="connsiteY38" fmla="*/ 4275461 h 4275461"/>
                <a:gd name="connsiteX39" fmla="*/ 294572 w 3619883"/>
                <a:gd name="connsiteY39" fmla="*/ 4128157 h 4275461"/>
                <a:gd name="connsiteX40" fmla="*/ 339106 w 3619883"/>
                <a:gd name="connsiteY40" fmla="*/ 4128157 h 4275461"/>
                <a:gd name="connsiteX41" fmla="*/ 339106 w 3619883"/>
                <a:gd name="connsiteY41" fmla="*/ 3951392 h 4275461"/>
                <a:gd name="connsiteX42" fmla="*/ 161321 w 3619883"/>
                <a:gd name="connsiteY42" fmla="*/ 3951392 h 4275461"/>
                <a:gd name="connsiteX43" fmla="*/ 161321 w 3619883"/>
                <a:gd name="connsiteY43" fmla="*/ 4128157 h 4275461"/>
                <a:gd name="connsiteX44" fmla="*/ 230914 w 3619883"/>
                <a:gd name="connsiteY44" fmla="*/ 4128157 h 4275461"/>
                <a:gd name="connsiteX45" fmla="*/ 189322 w 3619883"/>
                <a:gd name="connsiteY45" fmla="*/ 4275461 h 4275461"/>
                <a:gd name="connsiteX46" fmla="*/ 0 w 3619883"/>
                <a:gd name="connsiteY46" fmla="*/ 4275461 h 4275461"/>
                <a:gd name="connsiteX47" fmla="*/ 0 w 3619883"/>
                <a:gd name="connsiteY47" fmla="*/ 42229 h 4275461"/>
                <a:gd name="connsiteX48" fmla="*/ 42464 w 3619883"/>
                <a:gd name="connsiteY48" fmla="*/ 40518 h 4275461"/>
                <a:gd name="connsiteX49" fmla="*/ 137733 w 3619883"/>
                <a:gd name="connsiteY49" fmla="*/ 35355 h 4275461"/>
                <a:gd name="connsiteX50" fmla="*/ 270565 w 3619883"/>
                <a:gd name="connsiteY50" fmla="*/ 29759 h 4275461"/>
                <a:gd name="connsiteX51" fmla="*/ 479734 w 3619883"/>
                <a:gd name="connsiteY51" fmla="*/ 45455 h 4275461"/>
                <a:gd name="connsiteX52" fmla="*/ 524103 w 3619883"/>
                <a:gd name="connsiteY52" fmla="*/ 41625 h 4275461"/>
                <a:gd name="connsiteX53" fmla="*/ 624416 w 3619883"/>
                <a:gd name="connsiteY53" fmla="*/ 22696 h 4275461"/>
                <a:gd name="connsiteX54" fmla="*/ 657762 w 3619883"/>
                <a:gd name="connsiteY54" fmla="*/ 18351 h 4275461"/>
                <a:gd name="connsiteX55" fmla="*/ 690557 w 3619883"/>
                <a:gd name="connsiteY55" fmla="*/ 25792 h 4275461"/>
                <a:gd name="connsiteX56" fmla="*/ 745123 w 3619883"/>
                <a:gd name="connsiteY56" fmla="*/ 40157 h 4275461"/>
                <a:gd name="connsiteX57" fmla="*/ 789493 w 3619883"/>
                <a:gd name="connsiteY57" fmla="*/ 36327 h 4275461"/>
                <a:gd name="connsiteX58" fmla="*/ 854255 w 3619883"/>
                <a:gd name="connsiteY58" fmla="*/ 68887 h 4275461"/>
                <a:gd name="connsiteX59" fmla="*/ 897520 w 3619883"/>
                <a:gd name="connsiteY59" fmla="*/ 88629 h 4275461"/>
                <a:gd name="connsiteX60" fmla="*/ 940510 w 3619883"/>
                <a:gd name="connsiteY60" fmla="*/ 114265 h 4275461"/>
                <a:gd name="connsiteX61" fmla="*/ 1082712 w 3619883"/>
                <a:gd name="connsiteY61" fmla="*/ 144543 h 4275461"/>
                <a:gd name="connsiteX62" fmla="*/ 1205348 w 3619883"/>
                <a:gd name="connsiteY62" fmla="*/ 120753 h 4275461"/>
                <a:gd name="connsiteX63" fmla="*/ 1271764 w 3619883"/>
                <a:gd name="connsiteY63" fmla="*/ 117956 h 4275461"/>
                <a:gd name="connsiteX64" fmla="*/ 1315583 w 3619883"/>
                <a:gd name="connsiteY64" fmla="*/ 125912 h 4275461"/>
                <a:gd name="connsiteX65" fmla="*/ 1359125 w 3619883"/>
                <a:gd name="connsiteY65" fmla="*/ 139761 h 4275461"/>
                <a:gd name="connsiteX66" fmla="*/ 1391919 w 3619883"/>
                <a:gd name="connsiteY66" fmla="*/ 147202 h 4275461"/>
                <a:gd name="connsiteX67" fmla="*/ 1436563 w 3619883"/>
                <a:gd name="connsiteY67" fmla="*/ 137480 h 4275461"/>
                <a:gd name="connsiteX68" fmla="*/ 1471566 w 3619883"/>
                <a:gd name="connsiteY68" fmla="*/ 97777 h 4275461"/>
                <a:gd name="connsiteX69" fmla="*/ 1505739 w 3619883"/>
                <a:gd name="connsiteY69" fmla="*/ 75753 h 4275461"/>
                <a:gd name="connsiteX70" fmla="*/ 1590891 w 3619883"/>
                <a:gd name="connsiteY70" fmla="*/ 144702 h 4275461"/>
                <a:gd name="connsiteX71" fmla="*/ 1625616 w 3619883"/>
                <a:gd name="connsiteY71" fmla="*/ 110893 h 4275461"/>
                <a:gd name="connsiteX72" fmla="*/ 1658964 w 3619883"/>
                <a:gd name="connsiteY72" fmla="*/ 106547 h 4275461"/>
                <a:gd name="connsiteX73" fmla="*/ 1746598 w 3619883"/>
                <a:gd name="connsiteY73" fmla="*/ 122460 h 4275461"/>
                <a:gd name="connsiteX74" fmla="*/ 1811913 w 3619883"/>
                <a:gd name="connsiteY74" fmla="*/ 143234 h 4275461"/>
                <a:gd name="connsiteX75" fmla="*/ 1856557 w 3619883"/>
                <a:gd name="connsiteY75" fmla="*/ 133511 h 4275461"/>
                <a:gd name="connsiteX76" fmla="*/ 2066003 w 3619883"/>
                <a:gd name="connsiteY76" fmla="*/ 143313 h 4275461"/>
                <a:gd name="connsiteX77" fmla="*/ 2177615 w 3619883"/>
                <a:gd name="connsiteY77" fmla="*/ 119007 h 4275461"/>
                <a:gd name="connsiteX78" fmla="*/ 2255883 w 3619883"/>
                <a:gd name="connsiteY78" fmla="*/ 99047 h 4275461"/>
                <a:gd name="connsiteX79" fmla="*/ 2344622 w 3619883"/>
                <a:gd name="connsiteY79" fmla="*/ 91388 h 4275461"/>
                <a:gd name="connsiteX80" fmla="*/ 2455682 w 3619883"/>
                <a:gd name="connsiteY80" fmla="*/ 78869 h 4275461"/>
                <a:gd name="connsiteX81" fmla="*/ 2632609 w 3619883"/>
                <a:gd name="connsiteY81" fmla="*/ 75338 h 4275461"/>
                <a:gd name="connsiteX82" fmla="*/ 2742291 w 3619883"/>
                <a:gd name="connsiteY82" fmla="*/ 92282 h 4275461"/>
                <a:gd name="connsiteX83" fmla="*/ 2851974 w 3619883"/>
                <a:gd name="connsiteY83" fmla="*/ 109227 h 4275461"/>
                <a:gd name="connsiteX84" fmla="*/ 2907643 w 3619883"/>
                <a:gd name="connsiteY84" fmla="*/ 100020 h 4275461"/>
                <a:gd name="connsiteX85" fmla="*/ 2944022 w 3619883"/>
                <a:gd name="connsiteY85" fmla="*/ 30853 h 4275461"/>
                <a:gd name="connsiteX86" fmla="*/ 3022289 w 3619883"/>
                <a:gd name="connsiteY86" fmla="*/ 10893 h 4275461"/>
                <a:gd name="connsiteX87" fmla="*/ 3054807 w 3619883"/>
                <a:gd name="connsiteY87" fmla="*/ 24226 h 4275461"/>
                <a:gd name="connsiteX88" fmla="*/ 3141892 w 3619883"/>
                <a:gd name="connsiteY88" fmla="*/ 51925 h 4275461"/>
                <a:gd name="connsiteX89" fmla="*/ 3185711 w 3619883"/>
                <a:gd name="connsiteY89" fmla="*/ 59881 h 4275461"/>
                <a:gd name="connsiteX90" fmla="*/ 3219056 w 3619883"/>
                <a:gd name="connsiteY90" fmla="*/ 55536 h 4275461"/>
                <a:gd name="connsiteX91" fmla="*/ 3263425 w 3619883"/>
                <a:gd name="connsiteY91" fmla="*/ 51706 h 4275461"/>
                <a:gd name="connsiteX92" fmla="*/ 3296219 w 3619883"/>
                <a:gd name="connsiteY92" fmla="*/ 59147 h 4275461"/>
                <a:gd name="connsiteX93" fmla="*/ 3319094 w 3619883"/>
                <a:gd name="connsiteY93" fmla="*/ 42500 h 4275461"/>
                <a:gd name="connsiteX94" fmla="*/ 3420511 w 3619883"/>
                <a:gd name="connsiteY94" fmla="*/ 0 h 4275461"/>
                <a:gd name="connsiteX95" fmla="*/ 3453305 w 3619883"/>
                <a:gd name="connsiteY95" fmla="*/ 7440 h 4275461"/>
                <a:gd name="connsiteX96" fmla="*/ 3496571 w 3619883"/>
                <a:gd name="connsiteY96" fmla="*/ 27182 h 4275461"/>
                <a:gd name="connsiteX97" fmla="*/ 3602117 w 3619883"/>
                <a:gd name="connsiteY97" fmla="*/ 132521 h 4275461"/>
                <a:gd name="connsiteX98" fmla="*/ 3619883 w 3619883"/>
                <a:gd name="connsiteY98" fmla="*/ 140049 h 4275461"/>
                <a:gd name="connsiteX99" fmla="*/ 3619883 w 3619883"/>
                <a:gd name="connsiteY9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71978 w 3619883"/>
                <a:gd name="connsiteY16" fmla="*/ 3951392 h 4275461"/>
                <a:gd name="connsiteX17" fmla="*/ 1094193 w 3619883"/>
                <a:gd name="connsiteY17" fmla="*/ 3951392 h 4275461"/>
                <a:gd name="connsiteX18" fmla="*/ 1094193 w 3619883"/>
                <a:gd name="connsiteY18" fmla="*/ 4128157 h 4275461"/>
                <a:gd name="connsiteX19" fmla="*/ 1140354 w 3619883"/>
                <a:gd name="connsiteY19" fmla="*/ 4128157 h 4275461"/>
                <a:gd name="connsiteX20" fmla="*/ 1140354 w 3619883"/>
                <a:gd name="connsiteY20" fmla="*/ 4275461 h 4275461"/>
                <a:gd name="connsiteX21" fmla="*/ 953807 w 3619883"/>
                <a:gd name="connsiteY21" fmla="*/ 4275461 h 4275461"/>
                <a:gd name="connsiteX22" fmla="*/ 912215 w 3619883"/>
                <a:gd name="connsiteY22" fmla="*/ 4128157 h 4275461"/>
                <a:gd name="connsiteX23" fmla="*/ 961020 w 3619883"/>
                <a:gd name="connsiteY23" fmla="*/ 4128157 h 4275461"/>
                <a:gd name="connsiteX24" fmla="*/ 961020 w 3619883"/>
                <a:gd name="connsiteY24" fmla="*/ 3951392 h 4275461"/>
                <a:gd name="connsiteX25" fmla="*/ 783235 w 3619883"/>
                <a:gd name="connsiteY25" fmla="*/ 3951392 h 4275461"/>
                <a:gd name="connsiteX26" fmla="*/ 783235 w 3619883"/>
                <a:gd name="connsiteY26" fmla="*/ 4128157 h 4275461"/>
                <a:gd name="connsiteX27" fmla="*/ 871024 w 3619883"/>
                <a:gd name="connsiteY27" fmla="*/ 4128157 h 4275461"/>
                <a:gd name="connsiteX28" fmla="*/ 829432 w 3619883"/>
                <a:gd name="connsiteY28" fmla="*/ 4275461 h 4275461"/>
                <a:gd name="connsiteX29" fmla="*/ 611484 w 3619883"/>
                <a:gd name="connsiteY29" fmla="*/ 4275461 h 4275461"/>
                <a:gd name="connsiteX30" fmla="*/ 621247 w 3619883"/>
                <a:gd name="connsiteY30" fmla="*/ 4128157 h 4275461"/>
                <a:gd name="connsiteX31" fmla="*/ 650062 w 3619883"/>
                <a:gd name="connsiteY31" fmla="*/ 4128157 h 4275461"/>
                <a:gd name="connsiteX32" fmla="*/ 650062 w 3619883"/>
                <a:gd name="connsiteY32" fmla="*/ 3951392 h 4275461"/>
                <a:gd name="connsiteX33" fmla="*/ 472277 w 3619883"/>
                <a:gd name="connsiteY33" fmla="*/ 3951392 h 4275461"/>
                <a:gd name="connsiteX34" fmla="*/ 472277 w 3619883"/>
                <a:gd name="connsiteY34" fmla="*/ 4128157 h 4275461"/>
                <a:gd name="connsiteX35" fmla="*/ 522650 w 3619883"/>
                <a:gd name="connsiteY35" fmla="*/ 4128157 h 4275461"/>
                <a:gd name="connsiteX36" fmla="*/ 573998 w 3619883"/>
                <a:gd name="connsiteY36" fmla="*/ 4275461 h 4275461"/>
                <a:gd name="connsiteX37" fmla="*/ 336164 w 3619883"/>
                <a:gd name="connsiteY37" fmla="*/ 4275461 h 4275461"/>
                <a:gd name="connsiteX38" fmla="*/ 294572 w 3619883"/>
                <a:gd name="connsiteY38" fmla="*/ 4128157 h 4275461"/>
                <a:gd name="connsiteX39" fmla="*/ 339106 w 3619883"/>
                <a:gd name="connsiteY39" fmla="*/ 4128157 h 4275461"/>
                <a:gd name="connsiteX40" fmla="*/ 339106 w 3619883"/>
                <a:gd name="connsiteY40" fmla="*/ 3951392 h 4275461"/>
                <a:gd name="connsiteX41" fmla="*/ 161321 w 3619883"/>
                <a:gd name="connsiteY41" fmla="*/ 3951392 h 4275461"/>
                <a:gd name="connsiteX42" fmla="*/ 161321 w 3619883"/>
                <a:gd name="connsiteY42" fmla="*/ 4128157 h 4275461"/>
                <a:gd name="connsiteX43" fmla="*/ 230914 w 3619883"/>
                <a:gd name="connsiteY43" fmla="*/ 4128157 h 4275461"/>
                <a:gd name="connsiteX44" fmla="*/ 189322 w 3619883"/>
                <a:gd name="connsiteY44" fmla="*/ 4275461 h 4275461"/>
                <a:gd name="connsiteX45" fmla="*/ 0 w 3619883"/>
                <a:gd name="connsiteY45" fmla="*/ 4275461 h 4275461"/>
                <a:gd name="connsiteX46" fmla="*/ 0 w 3619883"/>
                <a:gd name="connsiteY46" fmla="*/ 42229 h 4275461"/>
                <a:gd name="connsiteX47" fmla="*/ 42464 w 3619883"/>
                <a:gd name="connsiteY47" fmla="*/ 40518 h 4275461"/>
                <a:gd name="connsiteX48" fmla="*/ 137733 w 3619883"/>
                <a:gd name="connsiteY48" fmla="*/ 35355 h 4275461"/>
                <a:gd name="connsiteX49" fmla="*/ 270565 w 3619883"/>
                <a:gd name="connsiteY49" fmla="*/ 29759 h 4275461"/>
                <a:gd name="connsiteX50" fmla="*/ 479734 w 3619883"/>
                <a:gd name="connsiteY50" fmla="*/ 45455 h 4275461"/>
                <a:gd name="connsiteX51" fmla="*/ 524103 w 3619883"/>
                <a:gd name="connsiteY51" fmla="*/ 41625 h 4275461"/>
                <a:gd name="connsiteX52" fmla="*/ 624416 w 3619883"/>
                <a:gd name="connsiteY52" fmla="*/ 22696 h 4275461"/>
                <a:gd name="connsiteX53" fmla="*/ 657762 w 3619883"/>
                <a:gd name="connsiteY53" fmla="*/ 18351 h 4275461"/>
                <a:gd name="connsiteX54" fmla="*/ 690557 w 3619883"/>
                <a:gd name="connsiteY54" fmla="*/ 25792 h 4275461"/>
                <a:gd name="connsiteX55" fmla="*/ 745123 w 3619883"/>
                <a:gd name="connsiteY55" fmla="*/ 40157 h 4275461"/>
                <a:gd name="connsiteX56" fmla="*/ 789493 w 3619883"/>
                <a:gd name="connsiteY56" fmla="*/ 36327 h 4275461"/>
                <a:gd name="connsiteX57" fmla="*/ 854255 w 3619883"/>
                <a:gd name="connsiteY57" fmla="*/ 68887 h 4275461"/>
                <a:gd name="connsiteX58" fmla="*/ 897520 w 3619883"/>
                <a:gd name="connsiteY58" fmla="*/ 88629 h 4275461"/>
                <a:gd name="connsiteX59" fmla="*/ 940510 w 3619883"/>
                <a:gd name="connsiteY59" fmla="*/ 114265 h 4275461"/>
                <a:gd name="connsiteX60" fmla="*/ 1082712 w 3619883"/>
                <a:gd name="connsiteY60" fmla="*/ 144543 h 4275461"/>
                <a:gd name="connsiteX61" fmla="*/ 1205348 w 3619883"/>
                <a:gd name="connsiteY61" fmla="*/ 120753 h 4275461"/>
                <a:gd name="connsiteX62" fmla="*/ 1271764 w 3619883"/>
                <a:gd name="connsiteY62" fmla="*/ 117956 h 4275461"/>
                <a:gd name="connsiteX63" fmla="*/ 1315583 w 3619883"/>
                <a:gd name="connsiteY63" fmla="*/ 125912 h 4275461"/>
                <a:gd name="connsiteX64" fmla="*/ 1359125 w 3619883"/>
                <a:gd name="connsiteY64" fmla="*/ 139761 h 4275461"/>
                <a:gd name="connsiteX65" fmla="*/ 1391919 w 3619883"/>
                <a:gd name="connsiteY65" fmla="*/ 147202 h 4275461"/>
                <a:gd name="connsiteX66" fmla="*/ 1436563 w 3619883"/>
                <a:gd name="connsiteY66" fmla="*/ 137480 h 4275461"/>
                <a:gd name="connsiteX67" fmla="*/ 1471566 w 3619883"/>
                <a:gd name="connsiteY67" fmla="*/ 97777 h 4275461"/>
                <a:gd name="connsiteX68" fmla="*/ 1505739 w 3619883"/>
                <a:gd name="connsiteY68" fmla="*/ 75753 h 4275461"/>
                <a:gd name="connsiteX69" fmla="*/ 1590891 w 3619883"/>
                <a:gd name="connsiteY69" fmla="*/ 144702 h 4275461"/>
                <a:gd name="connsiteX70" fmla="*/ 1625616 w 3619883"/>
                <a:gd name="connsiteY70" fmla="*/ 110893 h 4275461"/>
                <a:gd name="connsiteX71" fmla="*/ 1658964 w 3619883"/>
                <a:gd name="connsiteY71" fmla="*/ 106547 h 4275461"/>
                <a:gd name="connsiteX72" fmla="*/ 1746598 w 3619883"/>
                <a:gd name="connsiteY72" fmla="*/ 122460 h 4275461"/>
                <a:gd name="connsiteX73" fmla="*/ 1811913 w 3619883"/>
                <a:gd name="connsiteY73" fmla="*/ 143234 h 4275461"/>
                <a:gd name="connsiteX74" fmla="*/ 1856557 w 3619883"/>
                <a:gd name="connsiteY74" fmla="*/ 133511 h 4275461"/>
                <a:gd name="connsiteX75" fmla="*/ 2066003 w 3619883"/>
                <a:gd name="connsiteY75" fmla="*/ 143313 h 4275461"/>
                <a:gd name="connsiteX76" fmla="*/ 2177615 w 3619883"/>
                <a:gd name="connsiteY76" fmla="*/ 119007 h 4275461"/>
                <a:gd name="connsiteX77" fmla="*/ 2255883 w 3619883"/>
                <a:gd name="connsiteY77" fmla="*/ 99047 h 4275461"/>
                <a:gd name="connsiteX78" fmla="*/ 2344622 w 3619883"/>
                <a:gd name="connsiteY78" fmla="*/ 91388 h 4275461"/>
                <a:gd name="connsiteX79" fmla="*/ 2455682 w 3619883"/>
                <a:gd name="connsiteY79" fmla="*/ 78869 h 4275461"/>
                <a:gd name="connsiteX80" fmla="*/ 2632609 w 3619883"/>
                <a:gd name="connsiteY80" fmla="*/ 75338 h 4275461"/>
                <a:gd name="connsiteX81" fmla="*/ 2742291 w 3619883"/>
                <a:gd name="connsiteY81" fmla="*/ 92282 h 4275461"/>
                <a:gd name="connsiteX82" fmla="*/ 2851974 w 3619883"/>
                <a:gd name="connsiteY82" fmla="*/ 109227 h 4275461"/>
                <a:gd name="connsiteX83" fmla="*/ 2907643 w 3619883"/>
                <a:gd name="connsiteY83" fmla="*/ 100020 h 4275461"/>
                <a:gd name="connsiteX84" fmla="*/ 2944022 w 3619883"/>
                <a:gd name="connsiteY84" fmla="*/ 30853 h 4275461"/>
                <a:gd name="connsiteX85" fmla="*/ 3022289 w 3619883"/>
                <a:gd name="connsiteY85" fmla="*/ 10893 h 4275461"/>
                <a:gd name="connsiteX86" fmla="*/ 3054807 w 3619883"/>
                <a:gd name="connsiteY86" fmla="*/ 24226 h 4275461"/>
                <a:gd name="connsiteX87" fmla="*/ 3141892 w 3619883"/>
                <a:gd name="connsiteY87" fmla="*/ 51925 h 4275461"/>
                <a:gd name="connsiteX88" fmla="*/ 3185711 w 3619883"/>
                <a:gd name="connsiteY88" fmla="*/ 59881 h 4275461"/>
                <a:gd name="connsiteX89" fmla="*/ 3219056 w 3619883"/>
                <a:gd name="connsiteY89" fmla="*/ 55536 h 4275461"/>
                <a:gd name="connsiteX90" fmla="*/ 3263425 w 3619883"/>
                <a:gd name="connsiteY90" fmla="*/ 51706 h 4275461"/>
                <a:gd name="connsiteX91" fmla="*/ 3296219 w 3619883"/>
                <a:gd name="connsiteY91" fmla="*/ 59147 h 4275461"/>
                <a:gd name="connsiteX92" fmla="*/ 3319094 w 3619883"/>
                <a:gd name="connsiteY92" fmla="*/ 42500 h 4275461"/>
                <a:gd name="connsiteX93" fmla="*/ 3420511 w 3619883"/>
                <a:gd name="connsiteY93" fmla="*/ 0 h 4275461"/>
                <a:gd name="connsiteX94" fmla="*/ 3453305 w 3619883"/>
                <a:gd name="connsiteY94" fmla="*/ 7440 h 4275461"/>
                <a:gd name="connsiteX95" fmla="*/ 3496571 w 3619883"/>
                <a:gd name="connsiteY95" fmla="*/ 27182 h 4275461"/>
                <a:gd name="connsiteX96" fmla="*/ 3602117 w 3619883"/>
                <a:gd name="connsiteY96" fmla="*/ 132521 h 4275461"/>
                <a:gd name="connsiteX97" fmla="*/ 3619883 w 3619883"/>
                <a:gd name="connsiteY97" fmla="*/ 140049 h 4275461"/>
                <a:gd name="connsiteX98" fmla="*/ 3619883 w 3619883"/>
                <a:gd name="connsiteY9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3951392 h 4275461"/>
                <a:gd name="connsiteX17" fmla="*/ 1094193 w 3619883"/>
                <a:gd name="connsiteY17" fmla="*/ 4128157 h 4275461"/>
                <a:gd name="connsiteX18" fmla="*/ 1140354 w 3619883"/>
                <a:gd name="connsiteY18" fmla="*/ 4128157 h 4275461"/>
                <a:gd name="connsiteX19" fmla="*/ 1140354 w 3619883"/>
                <a:gd name="connsiteY19" fmla="*/ 4275461 h 4275461"/>
                <a:gd name="connsiteX20" fmla="*/ 953807 w 3619883"/>
                <a:gd name="connsiteY20" fmla="*/ 4275461 h 4275461"/>
                <a:gd name="connsiteX21" fmla="*/ 912215 w 3619883"/>
                <a:gd name="connsiteY21" fmla="*/ 4128157 h 4275461"/>
                <a:gd name="connsiteX22" fmla="*/ 961020 w 3619883"/>
                <a:gd name="connsiteY22" fmla="*/ 4128157 h 4275461"/>
                <a:gd name="connsiteX23" fmla="*/ 961020 w 3619883"/>
                <a:gd name="connsiteY23" fmla="*/ 3951392 h 4275461"/>
                <a:gd name="connsiteX24" fmla="*/ 783235 w 3619883"/>
                <a:gd name="connsiteY24" fmla="*/ 3951392 h 4275461"/>
                <a:gd name="connsiteX25" fmla="*/ 783235 w 3619883"/>
                <a:gd name="connsiteY25" fmla="*/ 4128157 h 4275461"/>
                <a:gd name="connsiteX26" fmla="*/ 871024 w 3619883"/>
                <a:gd name="connsiteY26" fmla="*/ 4128157 h 4275461"/>
                <a:gd name="connsiteX27" fmla="*/ 829432 w 3619883"/>
                <a:gd name="connsiteY27" fmla="*/ 4275461 h 4275461"/>
                <a:gd name="connsiteX28" fmla="*/ 611484 w 3619883"/>
                <a:gd name="connsiteY28" fmla="*/ 4275461 h 4275461"/>
                <a:gd name="connsiteX29" fmla="*/ 621247 w 3619883"/>
                <a:gd name="connsiteY29" fmla="*/ 4128157 h 4275461"/>
                <a:gd name="connsiteX30" fmla="*/ 650062 w 3619883"/>
                <a:gd name="connsiteY30" fmla="*/ 4128157 h 4275461"/>
                <a:gd name="connsiteX31" fmla="*/ 650062 w 3619883"/>
                <a:gd name="connsiteY31" fmla="*/ 3951392 h 4275461"/>
                <a:gd name="connsiteX32" fmla="*/ 472277 w 3619883"/>
                <a:gd name="connsiteY32" fmla="*/ 3951392 h 4275461"/>
                <a:gd name="connsiteX33" fmla="*/ 472277 w 3619883"/>
                <a:gd name="connsiteY33" fmla="*/ 4128157 h 4275461"/>
                <a:gd name="connsiteX34" fmla="*/ 522650 w 3619883"/>
                <a:gd name="connsiteY34" fmla="*/ 4128157 h 4275461"/>
                <a:gd name="connsiteX35" fmla="*/ 573998 w 3619883"/>
                <a:gd name="connsiteY35" fmla="*/ 4275461 h 4275461"/>
                <a:gd name="connsiteX36" fmla="*/ 336164 w 3619883"/>
                <a:gd name="connsiteY36" fmla="*/ 4275461 h 4275461"/>
                <a:gd name="connsiteX37" fmla="*/ 294572 w 3619883"/>
                <a:gd name="connsiteY37" fmla="*/ 4128157 h 4275461"/>
                <a:gd name="connsiteX38" fmla="*/ 339106 w 3619883"/>
                <a:gd name="connsiteY38" fmla="*/ 4128157 h 4275461"/>
                <a:gd name="connsiteX39" fmla="*/ 339106 w 3619883"/>
                <a:gd name="connsiteY39" fmla="*/ 3951392 h 4275461"/>
                <a:gd name="connsiteX40" fmla="*/ 161321 w 3619883"/>
                <a:gd name="connsiteY40" fmla="*/ 3951392 h 4275461"/>
                <a:gd name="connsiteX41" fmla="*/ 161321 w 3619883"/>
                <a:gd name="connsiteY41" fmla="*/ 4128157 h 4275461"/>
                <a:gd name="connsiteX42" fmla="*/ 230914 w 3619883"/>
                <a:gd name="connsiteY42" fmla="*/ 4128157 h 4275461"/>
                <a:gd name="connsiteX43" fmla="*/ 189322 w 3619883"/>
                <a:gd name="connsiteY43" fmla="*/ 4275461 h 4275461"/>
                <a:gd name="connsiteX44" fmla="*/ 0 w 3619883"/>
                <a:gd name="connsiteY44" fmla="*/ 4275461 h 4275461"/>
                <a:gd name="connsiteX45" fmla="*/ 0 w 3619883"/>
                <a:gd name="connsiteY45" fmla="*/ 42229 h 4275461"/>
                <a:gd name="connsiteX46" fmla="*/ 42464 w 3619883"/>
                <a:gd name="connsiteY46" fmla="*/ 40518 h 4275461"/>
                <a:gd name="connsiteX47" fmla="*/ 137733 w 3619883"/>
                <a:gd name="connsiteY47" fmla="*/ 35355 h 4275461"/>
                <a:gd name="connsiteX48" fmla="*/ 270565 w 3619883"/>
                <a:gd name="connsiteY48" fmla="*/ 29759 h 4275461"/>
                <a:gd name="connsiteX49" fmla="*/ 479734 w 3619883"/>
                <a:gd name="connsiteY49" fmla="*/ 45455 h 4275461"/>
                <a:gd name="connsiteX50" fmla="*/ 524103 w 3619883"/>
                <a:gd name="connsiteY50" fmla="*/ 41625 h 4275461"/>
                <a:gd name="connsiteX51" fmla="*/ 624416 w 3619883"/>
                <a:gd name="connsiteY51" fmla="*/ 22696 h 4275461"/>
                <a:gd name="connsiteX52" fmla="*/ 657762 w 3619883"/>
                <a:gd name="connsiteY52" fmla="*/ 18351 h 4275461"/>
                <a:gd name="connsiteX53" fmla="*/ 690557 w 3619883"/>
                <a:gd name="connsiteY53" fmla="*/ 25792 h 4275461"/>
                <a:gd name="connsiteX54" fmla="*/ 745123 w 3619883"/>
                <a:gd name="connsiteY54" fmla="*/ 40157 h 4275461"/>
                <a:gd name="connsiteX55" fmla="*/ 789493 w 3619883"/>
                <a:gd name="connsiteY55" fmla="*/ 36327 h 4275461"/>
                <a:gd name="connsiteX56" fmla="*/ 854255 w 3619883"/>
                <a:gd name="connsiteY56" fmla="*/ 68887 h 4275461"/>
                <a:gd name="connsiteX57" fmla="*/ 897520 w 3619883"/>
                <a:gd name="connsiteY57" fmla="*/ 88629 h 4275461"/>
                <a:gd name="connsiteX58" fmla="*/ 940510 w 3619883"/>
                <a:gd name="connsiteY58" fmla="*/ 114265 h 4275461"/>
                <a:gd name="connsiteX59" fmla="*/ 1082712 w 3619883"/>
                <a:gd name="connsiteY59" fmla="*/ 144543 h 4275461"/>
                <a:gd name="connsiteX60" fmla="*/ 1205348 w 3619883"/>
                <a:gd name="connsiteY60" fmla="*/ 120753 h 4275461"/>
                <a:gd name="connsiteX61" fmla="*/ 1271764 w 3619883"/>
                <a:gd name="connsiteY61" fmla="*/ 117956 h 4275461"/>
                <a:gd name="connsiteX62" fmla="*/ 1315583 w 3619883"/>
                <a:gd name="connsiteY62" fmla="*/ 125912 h 4275461"/>
                <a:gd name="connsiteX63" fmla="*/ 1359125 w 3619883"/>
                <a:gd name="connsiteY63" fmla="*/ 139761 h 4275461"/>
                <a:gd name="connsiteX64" fmla="*/ 1391919 w 3619883"/>
                <a:gd name="connsiteY64" fmla="*/ 147202 h 4275461"/>
                <a:gd name="connsiteX65" fmla="*/ 1436563 w 3619883"/>
                <a:gd name="connsiteY65" fmla="*/ 137480 h 4275461"/>
                <a:gd name="connsiteX66" fmla="*/ 1471566 w 3619883"/>
                <a:gd name="connsiteY66" fmla="*/ 97777 h 4275461"/>
                <a:gd name="connsiteX67" fmla="*/ 1505739 w 3619883"/>
                <a:gd name="connsiteY67" fmla="*/ 75753 h 4275461"/>
                <a:gd name="connsiteX68" fmla="*/ 1590891 w 3619883"/>
                <a:gd name="connsiteY68" fmla="*/ 144702 h 4275461"/>
                <a:gd name="connsiteX69" fmla="*/ 1625616 w 3619883"/>
                <a:gd name="connsiteY69" fmla="*/ 110893 h 4275461"/>
                <a:gd name="connsiteX70" fmla="*/ 1658964 w 3619883"/>
                <a:gd name="connsiteY70" fmla="*/ 106547 h 4275461"/>
                <a:gd name="connsiteX71" fmla="*/ 1746598 w 3619883"/>
                <a:gd name="connsiteY71" fmla="*/ 122460 h 4275461"/>
                <a:gd name="connsiteX72" fmla="*/ 1811913 w 3619883"/>
                <a:gd name="connsiteY72" fmla="*/ 143234 h 4275461"/>
                <a:gd name="connsiteX73" fmla="*/ 1856557 w 3619883"/>
                <a:gd name="connsiteY73" fmla="*/ 133511 h 4275461"/>
                <a:gd name="connsiteX74" fmla="*/ 2066003 w 3619883"/>
                <a:gd name="connsiteY74" fmla="*/ 143313 h 4275461"/>
                <a:gd name="connsiteX75" fmla="*/ 2177615 w 3619883"/>
                <a:gd name="connsiteY75" fmla="*/ 119007 h 4275461"/>
                <a:gd name="connsiteX76" fmla="*/ 2255883 w 3619883"/>
                <a:gd name="connsiteY76" fmla="*/ 99047 h 4275461"/>
                <a:gd name="connsiteX77" fmla="*/ 2344622 w 3619883"/>
                <a:gd name="connsiteY77" fmla="*/ 91388 h 4275461"/>
                <a:gd name="connsiteX78" fmla="*/ 2455682 w 3619883"/>
                <a:gd name="connsiteY78" fmla="*/ 78869 h 4275461"/>
                <a:gd name="connsiteX79" fmla="*/ 2632609 w 3619883"/>
                <a:gd name="connsiteY79" fmla="*/ 75338 h 4275461"/>
                <a:gd name="connsiteX80" fmla="*/ 2742291 w 3619883"/>
                <a:gd name="connsiteY80" fmla="*/ 92282 h 4275461"/>
                <a:gd name="connsiteX81" fmla="*/ 2851974 w 3619883"/>
                <a:gd name="connsiteY81" fmla="*/ 109227 h 4275461"/>
                <a:gd name="connsiteX82" fmla="*/ 2907643 w 3619883"/>
                <a:gd name="connsiteY82" fmla="*/ 100020 h 4275461"/>
                <a:gd name="connsiteX83" fmla="*/ 2944022 w 3619883"/>
                <a:gd name="connsiteY83" fmla="*/ 30853 h 4275461"/>
                <a:gd name="connsiteX84" fmla="*/ 3022289 w 3619883"/>
                <a:gd name="connsiteY84" fmla="*/ 10893 h 4275461"/>
                <a:gd name="connsiteX85" fmla="*/ 3054807 w 3619883"/>
                <a:gd name="connsiteY85" fmla="*/ 24226 h 4275461"/>
                <a:gd name="connsiteX86" fmla="*/ 3141892 w 3619883"/>
                <a:gd name="connsiteY86" fmla="*/ 51925 h 4275461"/>
                <a:gd name="connsiteX87" fmla="*/ 3185711 w 3619883"/>
                <a:gd name="connsiteY87" fmla="*/ 59881 h 4275461"/>
                <a:gd name="connsiteX88" fmla="*/ 3219056 w 3619883"/>
                <a:gd name="connsiteY88" fmla="*/ 55536 h 4275461"/>
                <a:gd name="connsiteX89" fmla="*/ 3263425 w 3619883"/>
                <a:gd name="connsiteY89" fmla="*/ 51706 h 4275461"/>
                <a:gd name="connsiteX90" fmla="*/ 3296219 w 3619883"/>
                <a:gd name="connsiteY90" fmla="*/ 59147 h 4275461"/>
                <a:gd name="connsiteX91" fmla="*/ 3319094 w 3619883"/>
                <a:gd name="connsiteY91" fmla="*/ 42500 h 4275461"/>
                <a:gd name="connsiteX92" fmla="*/ 3420511 w 3619883"/>
                <a:gd name="connsiteY92" fmla="*/ 0 h 4275461"/>
                <a:gd name="connsiteX93" fmla="*/ 3453305 w 3619883"/>
                <a:gd name="connsiteY93" fmla="*/ 7440 h 4275461"/>
                <a:gd name="connsiteX94" fmla="*/ 3496571 w 3619883"/>
                <a:gd name="connsiteY94" fmla="*/ 27182 h 4275461"/>
                <a:gd name="connsiteX95" fmla="*/ 3602117 w 3619883"/>
                <a:gd name="connsiteY95" fmla="*/ 132521 h 4275461"/>
                <a:gd name="connsiteX96" fmla="*/ 3619883 w 3619883"/>
                <a:gd name="connsiteY96" fmla="*/ 140049 h 4275461"/>
                <a:gd name="connsiteX97" fmla="*/ 3619883 w 3619883"/>
                <a:gd name="connsiteY9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4128157 h 4275461"/>
                <a:gd name="connsiteX17" fmla="*/ 1140354 w 3619883"/>
                <a:gd name="connsiteY17" fmla="*/ 4128157 h 4275461"/>
                <a:gd name="connsiteX18" fmla="*/ 1140354 w 3619883"/>
                <a:gd name="connsiteY18" fmla="*/ 4275461 h 4275461"/>
                <a:gd name="connsiteX19" fmla="*/ 953807 w 3619883"/>
                <a:gd name="connsiteY19" fmla="*/ 4275461 h 4275461"/>
                <a:gd name="connsiteX20" fmla="*/ 912215 w 3619883"/>
                <a:gd name="connsiteY20" fmla="*/ 4128157 h 4275461"/>
                <a:gd name="connsiteX21" fmla="*/ 961020 w 3619883"/>
                <a:gd name="connsiteY21" fmla="*/ 4128157 h 4275461"/>
                <a:gd name="connsiteX22" fmla="*/ 961020 w 3619883"/>
                <a:gd name="connsiteY22" fmla="*/ 3951392 h 4275461"/>
                <a:gd name="connsiteX23" fmla="*/ 783235 w 3619883"/>
                <a:gd name="connsiteY23" fmla="*/ 3951392 h 4275461"/>
                <a:gd name="connsiteX24" fmla="*/ 783235 w 3619883"/>
                <a:gd name="connsiteY24" fmla="*/ 4128157 h 4275461"/>
                <a:gd name="connsiteX25" fmla="*/ 871024 w 3619883"/>
                <a:gd name="connsiteY25" fmla="*/ 4128157 h 4275461"/>
                <a:gd name="connsiteX26" fmla="*/ 829432 w 3619883"/>
                <a:gd name="connsiteY26" fmla="*/ 4275461 h 4275461"/>
                <a:gd name="connsiteX27" fmla="*/ 611484 w 3619883"/>
                <a:gd name="connsiteY27" fmla="*/ 4275461 h 4275461"/>
                <a:gd name="connsiteX28" fmla="*/ 621247 w 3619883"/>
                <a:gd name="connsiteY28" fmla="*/ 4128157 h 4275461"/>
                <a:gd name="connsiteX29" fmla="*/ 650062 w 3619883"/>
                <a:gd name="connsiteY29" fmla="*/ 4128157 h 4275461"/>
                <a:gd name="connsiteX30" fmla="*/ 650062 w 3619883"/>
                <a:gd name="connsiteY30" fmla="*/ 3951392 h 4275461"/>
                <a:gd name="connsiteX31" fmla="*/ 472277 w 3619883"/>
                <a:gd name="connsiteY31" fmla="*/ 3951392 h 4275461"/>
                <a:gd name="connsiteX32" fmla="*/ 472277 w 3619883"/>
                <a:gd name="connsiteY32" fmla="*/ 4128157 h 4275461"/>
                <a:gd name="connsiteX33" fmla="*/ 522650 w 3619883"/>
                <a:gd name="connsiteY33" fmla="*/ 4128157 h 4275461"/>
                <a:gd name="connsiteX34" fmla="*/ 573998 w 3619883"/>
                <a:gd name="connsiteY34" fmla="*/ 4275461 h 4275461"/>
                <a:gd name="connsiteX35" fmla="*/ 336164 w 3619883"/>
                <a:gd name="connsiteY35" fmla="*/ 4275461 h 4275461"/>
                <a:gd name="connsiteX36" fmla="*/ 294572 w 3619883"/>
                <a:gd name="connsiteY36" fmla="*/ 4128157 h 4275461"/>
                <a:gd name="connsiteX37" fmla="*/ 339106 w 3619883"/>
                <a:gd name="connsiteY37" fmla="*/ 4128157 h 4275461"/>
                <a:gd name="connsiteX38" fmla="*/ 339106 w 3619883"/>
                <a:gd name="connsiteY38" fmla="*/ 3951392 h 4275461"/>
                <a:gd name="connsiteX39" fmla="*/ 161321 w 3619883"/>
                <a:gd name="connsiteY39" fmla="*/ 3951392 h 4275461"/>
                <a:gd name="connsiteX40" fmla="*/ 161321 w 3619883"/>
                <a:gd name="connsiteY40" fmla="*/ 4128157 h 4275461"/>
                <a:gd name="connsiteX41" fmla="*/ 230914 w 3619883"/>
                <a:gd name="connsiteY41" fmla="*/ 4128157 h 4275461"/>
                <a:gd name="connsiteX42" fmla="*/ 189322 w 3619883"/>
                <a:gd name="connsiteY42" fmla="*/ 4275461 h 4275461"/>
                <a:gd name="connsiteX43" fmla="*/ 0 w 3619883"/>
                <a:gd name="connsiteY43" fmla="*/ 4275461 h 4275461"/>
                <a:gd name="connsiteX44" fmla="*/ 0 w 3619883"/>
                <a:gd name="connsiteY44" fmla="*/ 42229 h 4275461"/>
                <a:gd name="connsiteX45" fmla="*/ 42464 w 3619883"/>
                <a:gd name="connsiteY45" fmla="*/ 40518 h 4275461"/>
                <a:gd name="connsiteX46" fmla="*/ 137733 w 3619883"/>
                <a:gd name="connsiteY46" fmla="*/ 35355 h 4275461"/>
                <a:gd name="connsiteX47" fmla="*/ 270565 w 3619883"/>
                <a:gd name="connsiteY47" fmla="*/ 29759 h 4275461"/>
                <a:gd name="connsiteX48" fmla="*/ 479734 w 3619883"/>
                <a:gd name="connsiteY48" fmla="*/ 45455 h 4275461"/>
                <a:gd name="connsiteX49" fmla="*/ 524103 w 3619883"/>
                <a:gd name="connsiteY49" fmla="*/ 41625 h 4275461"/>
                <a:gd name="connsiteX50" fmla="*/ 624416 w 3619883"/>
                <a:gd name="connsiteY50" fmla="*/ 22696 h 4275461"/>
                <a:gd name="connsiteX51" fmla="*/ 657762 w 3619883"/>
                <a:gd name="connsiteY51" fmla="*/ 18351 h 4275461"/>
                <a:gd name="connsiteX52" fmla="*/ 690557 w 3619883"/>
                <a:gd name="connsiteY52" fmla="*/ 25792 h 4275461"/>
                <a:gd name="connsiteX53" fmla="*/ 745123 w 3619883"/>
                <a:gd name="connsiteY53" fmla="*/ 40157 h 4275461"/>
                <a:gd name="connsiteX54" fmla="*/ 789493 w 3619883"/>
                <a:gd name="connsiteY54" fmla="*/ 36327 h 4275461"/>
                <a:gd name="connsiteX55" fmla="*/ 854255 w 3619883"/>
                <a:gd name="connsiteY55" fmla="*/ 68887 h 4275461"/>
                <a:gd name="connsiteX56" fmla="*/ 897520 w 3619883"/>
                <a:gd name="connsiteY56" fmla="*/ 88629 h 4275461"/>
                <a:gd name="connsiteX57" fmla="*/ 940510 w 3619883"/>
                <a:gd name="connsiteY57" fmla="*/ 114265 h 4275461"/>
                <a:gd name="connsiteX58" fmla="*/ 1082712 w 3619883"/>
                <a:gd name="connsiteY58" fmla="*/ 144543 h 4275461"/>
                <a:gd name="connsiteX59" fmla="*/ 1205348 w 3619883"/>
                <a:gd name="connsiteY59" fmla="*/ 120753 h 4275461"/>
                <a:gd name="connsiteX60" fmla="*/ 1271764 w 3619883"/>
                <a:gd name="connsiteY60" fmla="*/ 117956 h 4275461"/>
                <a:gd name="connsiteX61" fmla="*/ 1315583 w 3619883"/>
                <a:gd name="connsiteY61" fmla="*/ 125912 h 4275461"/>
                <a:gd name="connsiteX62" fmla="*/ 1359125 w 3619883"/>
                <a:gd name="connsiteY62" fmla="*/ 139761 h 4275461"/>
                <a:gd name="connsiteX63" fmla="*/ 1391919 w 3619883"/>
                <a:gd name="connsiteY63" fmla="*/ 147202 h 4275461"/>
                <a:gd name="connsiteX64" fmla="*/ 1436563 w 3619883"/>
                <a:gd name="connsiteY64" fmla="*/ 137480 h 4275461"/>
                <a:gd name="connsiteX65" fmla="*/ 1471566 w 3619883"/>
                <a:gd name="connsiteY65" fmla="*/ 97777 h 4275461"/>
                <a:gd name="connsiteX66" fmla="*/ 1505739 w 3619883"/>
                <a:gd name="connsiteY66" fmla="*/ 75753 h 4275461"/>
                <a:gd name="connsiteX67" fmla="*/ 1590891 w 3619883"/>
                <a:gd name="connsiteY67" fmla="*/ 144702 h 4275461"/>
                <a:gd name="connsiteX68" fmla="*/ 1625616 w 3619883"/>
                <a:gd name="connsiteY68" fmla="*/ 110893 h 4275461"/>
                <a:gd name="connsiteX69" fmla="*/ 1658964 w 3619883"/>
                <a:gd name="connsiteY69" fmla="*/ 106547 h 4275461"/>
                <a:gd name="connsiteX70" fmla="*/ 1746598 w 3619883"/>
                <a:gd name="connsiteY70" fmla="*/ 122460 h 4275461"/>
                <a:gd name="connsiteX71" fmla="*/ 1811913 w 3619883"/>
                <a:gd name="connsiteY71" fmla="*/ 143234 h 4275461"/>
                <a:gd name="connsiteX72" fmla="*/ 1856557 w 3619883"/>
                <a:gd name="connsiteY72" fmla="*/ 133511 h 4275461"/>
                <a:gd name="connsiteX73" fmla="*/ 2066003 w 3619883"/>
                <a:gd name="connsiteY73" fmla="*/ 143313 h 4275461"/>
                <a:gd name="connsiteX74" fmla="*/ 2177615 w 3619883"/>
                <a:gd name="connsiteY74" fmla="*/ 119007 h 4275461"/>
                <a:gd name="connsiteX75" fmla="*/ 2255883 w 3619883"/>
                <a:gd name="connsiteY75" fmla="*/ 99047 h 4275461"/>
                <a:gd name="connsiteX76" fmla="*/ 2344622 w 3619883"/>
                <a:gd name="connsiteY76" fmla="*/ 91388 h 4275461"/>
                <a:gd name="connsiteX77" fmla="*/ 2455682 w 3619883"/>
                <a:gd name="connsiteY77" fmla="*/ 78869 h 4275461"/>
                <a:gd name="connsiteX78" fmla="*/ 2632609 w 3619883"/>
                <a:gd name="connsiteY78" fmla="*/ 75338 h 4275461"/>
                <a:gd name="connsiteX79" fmla="*/ 2742291 w 3619883"/>
                <a:gd name="connsiteY79" fmla="*/ 92282 h 4275461"/>
                <a:gd name="connsiteX80" fmla="*/ 2851974 w 3619883"/>
                <a:gd name="connsiteY80" fmla="*/ 109227 h 4275461"/>
                <a:gd name="connsiteX81" fmla="*/ 2907643 w 3619883"/>
                <a:gd name="connsiteY81" fmla="*/ 100020 h 4275461"/>
                <a:gd name="connsiteX82" fmla="*/ 2944022 w 3619883"/>
                <a:gd name="connsiteY82" fmla="*/ 30853 h 4275461"/>
                <a:gd name="connsiteX83" fmla="*/ 3022289 w 3619883"/>
                <a:gd name="connsiteY83" fmla="*/ 10893 h 4275461"/>
                <a:gd name="connsiteX84" fmla="*/ 3054807 w 3619883"/>
                <a:gd name="connsiteY84" fmla="*/ 24226 h 4275461"/>
                <a:gd name="connsiteX85" fmla="*/ 3141892 w 3619883"/>
                <a:gd name="connsiteY85" fmla="*/ 51925 h 4275461"/>
                <a:gd name="connsiteX86" fmla="*/ 3185711 w 3619883"/>
                <a:gd name="connsiteY86" fmla="*/ 59881 h 4275461"/>
                <a:gd name="connsiteX87" fmla="*/ 3219056 w 3619883"/>
                <a:gd name="connsiteY87" fmla="*/ 55536 h 4275461"/>
                <a:gd name="connsiteX88" fmla="*/ 3263425 w 3619883"/>
                <a:gd name="connsiteY88" fmla="*/ 51706 h 4275461"/>
                <a:gd name="connsiteX89" fmla="*/ 3296219 w 3619883"/>
                <a:gd name="connsiteY89" fmla="*/ 59147 h 4275461"/>
                <a:gd name="connsiteX90" fmla="*/ 3319094 w 3619883"/>
                <a:gd name="connsiteY90" fmla="*/ 42500 h 4275461"/>
                <a:gd name="connsiteX91" fmla="*/ 3420511 w 3619883"/>
                <a:gd name="connsiteY91" fmla="*/ 0 h 4275461"/>
                <a:gd name="connsiteX92" fmla="*/ 3453305 w 3619883"/>
                <a:gd name="connsiteY92" fmla="*/ 7440 h 4275461"/>
                <a:gd name="connsiteX93" fmla="*/ 3496571 w 3619883"/>
                <a:gd name="connsiteY93" fmla="*/ 27182 h 4275461"/>
                <a:gd name="connsiteX94" fmla="*/ 3602117 w 3619883"/>
                <a:gd name="connsiteY94" fmla="*/ 132521 h 4275461"/>
                <a:gd name="connsiteX95" fmla="*/ 3619883 w 3619883"/>
                <a:gd name="connsiteY95" fmla="*/ 140049 h 4275461"/>
                <a:gd name="connsiteX96" fmla="*/ 3619883 w 3619883"/>
                <a:gd name="connsiteY9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4128157 h 4275461"/>
                <a:gd name="connsiteX17" fmla="*/ 1140354 w 3619883"/>
                <a:gd name="connsiteY17" fmla="*/ 4275461 h 4275461"/>
                <a:gd name="connsiteX18" fmla="*/ 953807 w 3619883"/>
                <a:gd name="connsiteY18" fmla="*/ 4275461 h 4275461"/>
                <a:gd name="connsiteX19" fmla="*/ 912215 w 3619883"/>
                <a:gd name="connsiteY19" fmla="*/ 4128157 h 4275461"/>
                <a:gd name="connsiteX20" fmla="*/ 961020 w 3619883"/>
                <a:gd name="connsiteY20" fmla="*/ 4128157 h 4275461"/>
                <a:gd name="connsiteX21" fmla="*/ 961020 w 3619883"/>
                <a:gd name="connsiteY21" fmla="*/ 3951392 h 4275461"/>
                <a:gd name="connsiteX22" fmla="*/ 783235 w 3619883"/>
                <a:gd name="connsiteY22" fmla="*/ 3951392 h 4275461"/>
                <a:gd name="connsiteX23" fmla="*/ 783235 w 3619883"/>
                <a:gd name="connsiteY23" fmla="*/ 4128157 h 4275461"/>
                <a:gd name="connsiteX24" fmla="*/ 871024 w 3619883"/>
                <a:gd name="connsiteY24" fmla="*/ 4128157 h 4275461"/>
                <a:gd name="connsiteX25" fmla="*/ 829432 w 3619883"/>
                <a:gd name="connsiteY25" fmla="*/ 4275461 h 4275461"/>
                <a:gd name="connsiteX26" fmla="*/ 611484 w 3619883"/>
                <a:gd name="connsiteY26" fmla="*/ 4275461 h 4275461"/>
                <a:gd name="connsiteX27" fmla="*/ 621247 w 3619883"/>
                <a:gd name="connsiteY27" fmla="*/ 4128157 h 4275461"/>
                <a:gd name="connsiteX28" fmla="*/ 650062 w 3619883"/>
                <a:gd name="connsiteY28" fmla="*/ 4128157 h 4275461"/>
                <a:gd name="connsiteX29" fmla="*/ 650062 w 3619883"/>
                <a:gd name="connsiteY29" fmla="*/ 3951392 h 4275461"/>
                <a:gd name="connsiteX30" fmla="*/ 472277 w 3619883"/>
                <a:gd name="connsiteY30" fmla="*/ 3951392 h 4275461"/>
                <a:gd name="connsiteX31" fmla="*/ 472277 w 3619883"/>
                <a:gd name="connsiteY31" fmla="*/ 4128157 h 4275461"/>
                <a:gd name="connsiteX32" fmla="*/ 522650 w 3619883"/>
                <a:gd name="connsiteY32" fmla="*/ 4128157 h 4275461"/>
                <a:gd name="connsiteX33" fmla="*/ 573998 w 3619883"/>
                <a:gd name="connsiteY33" fmla="*/ 4275461 h 4275461"/>
                <a:gd name="connsiteX34" fmla="*/ 336164 w 3619883"/>
                <a:gd name="connsiteY34" fmla="*/ 4275461 h 4275461"/>
                <a:gd name="connsiteX35" fmla="*/ 294572 w 3619883"/>
                <a:gd name="connsiteY35" fmla="*/ 4128157 h 4275461"/>
                <a:gd name="connsiteX36" fmla="*/ 339106 w 3619883"/>
                <a:gd name="connsiteY36" fmla="*/ 4128157 h 4275461"/>
                <a:gd name="connsiteX37" fmla="*/ 339106 w 3619883"/>
                <a:gd name="connsiteY37" fmla="*/ 3951392 h 4275461"/>
                <a:gd name="connsiteX38" fmla="*/ 161321 w 3619883"/>
                <a:gd name="connsiteY38" fmla="*/ 3951392 h 4275461"/>
                <a:gd name="connsiteX39" fmla="*/ 161321 w 3619883"/>
                <a:gd name="connsiteY39" fmla="*/ 4128157 h 4275461"/>
                <a:gd name="connsiteX40" fmla="*/ 230914 w 3619883"/>
                <a:gd name="connsiteY40" fmla="*/ 4128157 h 4275461"/>
                <a:gd name="connsiteX41" fmla="*/ 189322 w 3619883"/>
                <a:gd name="connsiteY41" fmla="*/ 4275461 h 4275461"/>
                <a:gd name="connsiteX42" fmla="*/ 0 w 3619883"/>
                <a:gd name="connsiteY42" fmla="*/ 4275461 h 4275461"/>
                <a:gd name="connsiteX43" fmla="*/ 0 w 3619883"/>
                <a:gd name="connsiteY43" fmla="*/ 42229 h 4275461"/>
                <a:gd name="connsiteX44" fmla="*/ 42464 w 3619883"/>
                <a:gd name="connsiteY44" fmla="*/ 40518 h 4275461"/>
                <a:gd name="connsiteX45" fmla="*/ 137733 w 3619883"/>
                <a:gd name="connsiteY45" fmla="*/ 35355 h 4275461"/>
                <a:gd name="connsiteX46" fmla="*/ 270565 w 3619883"/>
                <a:gd name="connsiteY46" fmla="*/ 29759 h 4275461"/>
                <a:gd name="connsiteX47" fmla="*/ 479734 w 3619883"/>
                <a:gd name="connsiteY47" fmla="*/ 45455 h 4275461"/>
                <a:gd name="connsiteX48" fmla="*/ 524103 w 3619883"/>
                <a:gd name="connsiteY48" fmla="*/ 41625 h 4275461"/>
                <a:gd name="connsiteX49" fmla="*/ 624416 w 3619883"/>
                <a:gd name="connsiteY49" fmla="*/ 22696 h 4275461"/>
                <a:gd name="connsiteX50" fmla="*/ 657762 w 3619883"/>
                <a:gd name="connsiteY50" fmla="*/ 18351 h 4275461"/>
                <a:gd name="connsiteX51" fmla="*/ 690557 w 3619883"/>
                <a:gd name="connsiteY51" fmla="*/ 25792 h 4275461"/>
                <a:gd name="connsiteX52" fmla="*/ 745123 w 3619883"/>
                <a:gd name="connsiteY52" fmla="*/ 40157 h 4275461"/>
                <a:gd name="connsiteX53" fmla="*/ 789493 w 3619883"/>
                <a:gd name="connsiteY53" fmla="*/ 36327 h 4275461"/>
                <a:gd name="connsiteX54" fmla="*/ 854255 w 3619883"/>
                <a:gd name="connsiteY54" fmla="*/ 68887 h 4275461"/>
                <a:gd name="connsiteX55" fmla="*/ 897520 w 3619883"/>
                <a:gd name="connsiteY55" fmla="*/ 88629 h 4275461"/>
                <a:gd name="connsiteX56" fmla="*/ 940510 w 3619883"/>
                <a:gd name="connsiteY56" fmla="*/ 114265 h 4275461"/>
                <a:gd name="connsiteX57" fmla="*/ 1082712 w 3619883"/>
                <a:gd name="connsiteY57" fmla="*/ 144543 h 4275461"/>
                <a:gd name="connsiteX58" fmla="*/ 1205348 w 3619883"/>
                <a:gd name="connsiteY58" fmla="*/ 120753 h 4275461"/>
                <a:gd name="connsiteX59" fmla="*/ 1271764 w 3619883"/>
                <a:gd name="connsiteY59" fmla="*/ 117956 h 4275461"/>
                <a:gd name="connsiteX60" fmla="*/ 1315583 w 3619883"/>
                <a:gd name="connsiteY60" fmla="*/ 125912 h 4275461"/>
                <a:gd name="connsiteX61" fmla="*/ 1359125 w 3619883"/>
                <a:gd name="connsiteY61" fmla="*/ 139761 h 4275461"/>
                <a:gd name="connsiteX62" fmla="*/ 1391919 w 3619883"/>
                <a:gd name="connsiteY62" fmla="*/ 147202 h 4275461"/>
                <a:gd name="connsiteX63" fmla="*/ 1436563 w 3619883"/>
                <a:gd name="connsiteY63" fmla="*/ 137480 h 4275461"/>
                <a:gd name="connsiteX64" fmla="*/ 1471566 w 3619883"/>
                <a:gd name="connsiteY64" fmla="*/ 97777 h 4275461"/>
                <a:gd name="connsiteX65" fmla="*/ 1505739 w 3619883"/>
                <a:gd name="connsiteY65" fmla="*/ 75753 h 4275461"/>
                <a:gd name="connsiteX66" fmla="*/ 1590891 w 3619883"/>
                <a:gd name="connsiteY66" fmla="*/ 144702 h 4275461"/>
                <a:gd name="connsiteX67" fmla="*/ 1625616 w 3619883"/>
                <a:gd name="connsiteY67" fmla="*/ 110893 h 4275461"/>
                <a:gd name="connsiteX68" fmla="*/ 1658964 w 3619883"/>
                <a:gd name="connsiteY68" fmla="*/ 106547 h 4275461"/>
                <a:gd name="connsiteX69" fmla="*/ 1746598 w 3619883"/>
                <a:gd name="connsiteY69" fmla="*/ 122460 h 4275461"/>
                <a:gd name="connsiteX70" fmla="*/ 1811913 w 3619883"/>
                <a:gd name="connsiteY70" fmla="*/ 143234 h 4275461"/>
                <a:gd name="connsiteX71" fmla="*/ 1856557 w 3619883"/>
                <a:gd name="connsiteY71" fmla="*/ 133511 h 4275461"/>
                <a:gd name="connsiteX72" fmla="*/ 2066003 w 3619883"/>
                <a:gd name="connsiteY72" fmla="*/ 143313 h 4275461"/>
                <a:gd name="connsiteX73" fmla="*/ 2177615 w 3619883"/>
                <a:gd name="connsiteY73" fmla="*/ 119007 h 4275461"/>
                <a:gd name="connsiteX74" fmla="*/ 2255883 w 3619883"/>
                <a:gd name="connsiteY74" fmla="*/ 99047 h 4275461"/>
                <a:gd name="connsiteX75" fmla="*/ 2344622 w 3619883"/>
                <a:gd name="connsiteY75" fmla="*/ 91388 h 4275461"/>
                <a:gd name="connsiteX76" fmla="*/ 2455682 w 3619883"/>
                <a:gd name="connsiteY76" fmla="*/ 78869 h 4275461"/>
                <a:gd name="connsiteX77" fmla="*/ 2632609 w 3619883"/>
                <a:gd name="connsiteY77" fmla="*/ 75338 h 4275461"/>
                <a:gd name="connsiteX78" fmla="*/ 2742291 w 3619883"/>
                <a:gd name="connsiteY78" fmla="*/ 92282 h 4275461"/>
                <a:gd name="connsiteX79" fmla="*/ 2851974 w 3619883"/>
                <a:gd name="connsiteY79" fmla="*/ 109227 h 4275461"/>
                <a:gd name="connsiteX80" fmla="*/ 2907643 w 3619883"/>
                <a:gd name="connsiteY80" fmla="*/ 100020 h 4275461"/>
                <a:gd name="connsiteX81" fmla="*/ 2944022 w 3619883"/>
                <a:gd name="connsiteY81" fmla="*/ 30853 h 4275461"/>
                <a:gd name="connsiteX82" fmla="*/ 3022289 w 3619883"/>
                <a:gd name="connsiteY82" fmla="*/ 10893 h 4275461"/>
                <a:gd name="connsiteX83" fmla="*/ 3054807 w 3619883"/>
                <a:gd name="connsiteY83" fmla="*/ 24226 h 4275461"/>
                <a:gd name="connsiteX84" fmla="*/ 3141892 w 3619883"/>
                <a:gd name="connsiteY84" fmla="*/ 51925 h 4275461"/>
                <a:gd name="connsiteX85" fmla="*/ 3185711 w 3619883"/>
                <a:gd name="connsiteY85" fmla="*/ 59881 h 4275461"/>
                <a:gd name="connsiteX86" fmla="*/ 3219056 w 3619883"/>
                <a:gd name="connsiteY86" fmla="*/ 55536 h 4275461"/>
                <a:gd name="connsiteX87" fmla="*/ 3263425 w 3619883"/>
                <a:gd name="connsiteY87" fmla="*/ 51706 h 4275461"/>
                <a:gd name="connsiteX88" fmla="*/ 3296219 w 3619883"/>
                <a:gd name="connsiteY88" fmla="*/ 59147 h 4275461"/>
                <a:gd name="connsiteX89" fmla="*/ 3319094 w 3619883"/>
                <a:gd name="connsiteY89" fmla="*/ 42500 h 4275461"/>
                <a:gd name="connsiteX90" fmla="*/ 3420511 w 3619883"/>
                <a:gd name="connsiteY90" fmla="*/ 0 h 4275461"/>
                <a:gd name="connsiteX91" fmla="*/ 3453305 w 3619883"/>
                <a:gd name="connsiteY91" fmla="*/ 7440 h 4275461"/>
                <a:gd name="connsiteX92" fmla="*/ 3496571 w 3619883"/>
                <a:gd name="connsiteY92" fmla="*/ 27182 h 4275461"/>
                <a:gd name="connsiteX93" fmla="*/ 3602117 w 3619883"/>
                <a:gd name="connsiteY93" fmla="*/ 132521 h 4275461"/>
                <a:gd name="connsiteX94" fmla="*/ 3619883 w 3619883"/>
                <a:gd name="connsiteY94" fmla="*/ 140049 h 4275461"/>
                <a:gd name="connsiteX95" fmla="*/ 3619883 w 3619883"/>
                <a:gd name="connsiteY9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12215 w 3619883"/>
                <a:gd name="connsiteY18" fmla="*/ 4128157 h 4275461"/>
                <a:gd name="connsiteX19" fmla="*/ 961020 w 3619883"/>
                <a:gd name="connsiteY19" fmla="*/ 4128157 h 4275461"/>
                <a:gd name="connsiteX20" fmla="*/ 961020 w 3619883"/>
                <a:gd name="connsiteY20" fmla="*/ 3951392 h 4275461"/>
                <a:gd name="connsiteX21" fmla="*/ 783235 w 3619883"/>
                <a:gd name="connsiteY21" fmla="*/ 3951392 h 4275461"/>
                <a:gd name="connsiteX22" fmla="*/ 783235 w 3619883"/>
                <a:gd name="connsiteY22" fmla="*/ 4128157 h 4275461"/>
                <a:gd name="connsiteX23" fmla="*/ 871024 w 3619883"/>
                <a:gd name="connsiteY23" fmla="*/ 4128157 h 4275461"/>
                <a:gd name="connsiteX24" fmla="*/ 829432 w 3619883"/>
                <a:gd name="connsiteY24" fmla="*/ 4275461 h 4275461"/>
                <a:gd name="connsiteX25" fmla="*/ 611484 w 3619883"/>
                <a:gd name="connsiteY25" fmla="*/ 4275461 h 4275461"/>
                <a:gd name="connsiteX26" fmla="*/ 621247 w 3619883"/>
                <a:gd name="connsiteY26" fmla="*/ 4128157 h 4275461"/>
                <a:gd name="connsiteX27" fmla="*/ 650062 w 3619883"/>
                <a:gd name="connsiteY27" fmla="*/ 4128157 h 4275461"/>
                <a:gd name="connsiteX28" fmla="*/ 650062 w 3619883"/>
                <a:gd name="connsiteY28" fmla="*/ 3951392 h 4275461"/>
                <a:gd name="connsiteX29" fmla="*/ 472277 w 3619883"/>
                <a:gd name="connsiteY29" fmla="*/ 3951392 h 4275461"/>
                <a:gd name="connsiteX30" fmla="*/ 472277 w 3619883"/>
                <a:gd name="connsiteY30" fmla="*/ 4128157 h 4275461"/>
                <a:gd name="connsiteX31" fmla="*/ 522650 w 3619883"/>
                <a:gd name="connsiteY31" fmla="*/ 4128157 h 4275461"/>
                <a:gd name="connsiteX32" fmla="*/ 573998 w 3619883"/>
                <a:gd name="connsiteY32" fmla="*/ 4275461 h 4275461"/>
                <a:gd name="connsiteX33" fmla="*/ 336164 w 3619883"/>
                <a:gd name="connsiteY33" fmla="*/ 4275461 h 4275461"/>
                <a:gd name="connsiteX34" fmla="*/ 294572 w 3619883"/>
                <a:gd name="connsiteY34" fmla="*/ 4128157 h 4275461"/>
                <a:gd name="connsiteX35" fmla="*/ 339106 w 3619883"/>
                <a:gd name="connsiteY35" fmla="*/ 4128157 h 4275461"/>
                <a:gd name="connsiteX36" fmla="*/ 339106 w 3619883"/>
                <a:gd name="connsiteY36" fmla="*/ 3951392 h 4275461"/>
                <a:gd name="connsiteX37" fmla="*/ 161321 w 3619883"/>
                <a:gd name="connsiteY37" fmla="*/ 3951392 h 4275461"/>
                <a:gd name="connsiteX38" fmla="*/ 161321 w 3619883"/>
                <a:gd name="connsiteY38" fmla="*/ 4128157 h 4275461"/>
                <a:gd name="connsiteX39" fmla="*/ 230914 w 3619883"/>
                <a:gd name="connsiteY39" fmla="*/ 4128157 h 4275461"/>
                <a:gd name="connsiteX40" fmla="*/ 189322 w 3619883"/>
                <a:gd name="connsiteY40" fmla="*/ 4275461 h 4275461"/>
                <a:gd name="connsiteX41" fmla="*/ 0 w 3619883"/>
                <a:gd name="connsiteY41" fmla="*/ 4275461 h 4275461"/>
                <a:gd name="connsiteX42" fmla="*/ 0 w 3619883"/>
                <a:gd name="connsiteY42" fmla="*/ 42229 h 4275461"/>
                <a:gd name="connsiteX43" fmla="*/ 42464 w 3619883"/>
                <a:gd name="connsiteY43" fmla="*/ 40518 h 4275461"/>
                <a:gd name="connsiteX44" fmla="*/ 137733 w 3619883"/>
                <a:gd name="connsiteY44" fmla="*/ 35355 h 4275461"/>
                <a:gd name="connsiteX45" fmla="*/ 270565 w 3619883"/>
                <a:gd name="connsiteY45" fmla="*/ 29759 h 4275461"/>
                <a:gd name="connsiteX46" fmla="*/ 479734 w 3619883"/>
                <a:gd name="connsiteY46" fmla="*/ 45455 h 4275461"/>
                <a:gd name="connsiteX47" fmla="*/ 524103 w 3619883"/>
                <a:gd name="connsiteY47" fmla="*/ 41625 h 4275461"/>
                <a:gd name="connsiteX48" fmla="*/ 624416 w 3619883"/>
                <a:gd name="connsiteY48" fmla="*/ 22696 h 4275461"/>
                <a:gd name="connsiteX49" fmla="*/ 657762 w 3619883"/>
                <a:gd name="connsiteY49" fmla="*/ 18351 h 4275461"/>
                <a:gd name="connsiteX50" fmla="*/ 690557 w 3619883"/>
                <a:gd name="connsiteY50" fmla="*/ 25792 h 4275461"/>
                <a:gd name="connsiteX51" fmla="*/ 745123 w 3619883"/>
                <a:gd name="connsiteY51" fmla="*/ 40157 h 4275461"/>
                <a:gd name="connsiteX52" fmla="*/ 789493 w 3619883"/>
                <a:gd name="connsiteY52" fmla="*/ 36327 h 4275461"/>
                <a:gd name="connsiteX53" fmla="*/ 854255 w 3619883"/>
                <a:gd name="connsiteY53" fmla="*/ 68887 h 4275461"/>
                <a:gd name="connsiteX54" fmla="*/ 897520 w 3619883"/>
                <a:gd name="connsiteY54" fmla="*/ 88629 h 4275461"/>
                <a:gd name="connsiteX55" fmla="*/ 940510 w 3619883"/>
                <a:gd name="connsiteY55" fmla="*/ 114265 h 4275461"/>
                <a:gd name="connsiteX56" fmla="*/ 1082712 w 3619883"/>
                <a:gd name="connsiteY56" fmla="*/ 144543 h 4275461"/>
                <a:gd name="connsiteX57" fmla="*/ 1205348 w 3619883"/>
                <a:gd name="connsiteY57" fmla="*/ 120753 h 4275461"/>
                <a:gd name="connsiteX58" fmla="*/ 1271764 w 3619883"/>
                <a:gd name="connsiteY58" fmla="*/ 117956 h 4275461"/>
                <a:gd name="connsiteX59" fmla="*/ 1315583 w 3619883"/>
                <a:gd name="connsiteY59" fmla="*/ 125912 h 4275461"/>
                <a:gd name="connsiteX60" fmla="*/ 1359125 w 3619883"/>
                <a:gd name="connsiteY60" fmla="*/ 139761 h 4275461"/>
                <a:gd name="connsiteX61" fmla="*/ 1391919 w 3619883"/>
                <a:gd name="connsiteY61" fmla="*/ 147202 h 4275461"/>
                <a:gd name="connsiteX62" fmla="*/ 1436563 w 3619883"/>
                <a:gd name="connsiteY62" fmla="*/ 137480 h 4275461"/>
                <a:gd name="connsiteX63" fmla="*/ 1471566 w 3619883"/>
                <a:gd name="connsiteY63" fmla="*/ 97777 h 4275461"/>
                <a:gd name="connsiteX64" fmla="*/ 1505739 w 3619883"/>
                <a:gd name="connsiteY64" fmla="*/ 75753 h 4275461"/>
                <a:gd name="connsiteX65" fmla="*/ 1590891 w 3619883"/>
                <a:gd name="connsiteY65" fmla="*/ 144702 h 4275461"/>
                <a:gd name="connsiteX66" fmla="*/ 1625616 w 3619883"/>
                <a:gd name="connsiteY66" fmla="*/ 110893 h 4275461"/>
                <a:gd name="connsiteX67" fmla="*/ 1658964 w 3619883"/>
                <a:gd name="connsiteY67" fmla="*/ 106547 h 4275461"/>
                <a:gd name="connsiteX68" fmla="*/ 1746598 w 3619883"/>
                <a:gd name="connsiteY68" fmla="*/ 122460 h 4275461"/>
                <a:gd name="connsiteX69" fmla="*/ 1811913 w 3619883"/>
                <a:gd name="connsiteY69" fmla="*/ 143234 h 4275461"/>
                <a:gd name="connsiteX70" fmla="*/ 1856557 w 3619883"/>
                <a:gd name="connsiteY70" fmla="*/ 133511 h 4275461"/>
                <a:gd name="connsiteX71" fmla="*/ 2066003 w 3619883"/>
                <a:gd name="connsiteY71" fmla="*/ 143313 h 4275461"/>
                <a:gd name="connsiteX72" fmla="*/ 2177615 w 3619883"/>
                <a:gd name="connsiteY72" fmla="*/ 119007 h 4275461"/>
                <a:gd name="connsiteX73" fmla="*/ 2255883 w 3619883"/>
                <a:gd name="connsiteY73" fmla="*/ 99047 h 4275461"/>
                <a:gd name="connsiteX74" fmla="*/ 2344622 w 3619883"/>
                <a:gd name="connsiteY74" fmla="*/ 91388 h 4275461"/>
                <a:gd name="connsiteX75" fmla="*/ 2455682 w 3619883"/>
                <a:gd name="connsiteY75" fmla="*/ 78869 h 4275461"/>
                <a:gd name="connsiteX76" fmla="*/ 2632609 w 3619883"/>
                <a:gd name="connsiteY76" fmla="*/ 75338 h 4275461"/>
                <a:gd name="connsiteX77" fmla="*/ 2742291 w 3619883"/>
                <a:gd name="connsiteY77" fmla="*/ 92282 h 4275461"/>
                <a:gd name="connsiteX78" fmla="*/ 2851974 w 3619883"/>
                <a:gd name="connsiteY78" fmla="*/ 109227 h 4275461"/>
                <a:gd name="connsiteX79" fmla="*/ 2907643 w 3619883"/>
                <a:gd name="connsiteY79" fmla="*/ 100020 h 4275461"/>
                <a:gd name="connsiteX80" fmla="*/ 2944022 w 3619883"/>
                <a:gd name="connsiteY80" fmla="*/ 30853 h 4275461"/>
                <a:gd name="connsiteX81" fmla="*/ 3022289 w 3619883"/>
                <a:gd name="connsiteY81" fmla="*/ 10893 h 4275461"/>
                <a:gd name="connsiteX82" fmla="*/ 3054807 w 3619883"/>
                <a:gd name="connsiteY82" fmla="*/ 24226 h 4275461"/>
                <a:gd name="connsiteX83" fmla="*/ 3141892 w 3619883"/>
                <a:gd name="connsiteY83" fmla="*/ 51925 h 4275461"/>
                <a:gd name="connsiteX84" fmla="*/ 3185711 w 3619883"/>
                <a:gd name="connsiteY84" fmla="*/ 59881 h 4275461"/>
                <a:gd name="connsiteX85" fmla="*/ 3219056 w 3619883"/>
                <a:gd name="connsiteY85" fmla="*/ 55536 h 4275461"/>
                <a:gd name="connsiteX86" fmla="*/ 3263425 w 3619883"/>
                <a:gd name="connsiteY86" fmla="*/ 51706 h 4275461"/>
                <a:gd name="connsiteX87" fmla="*/ 3296219 w 3619883"/>
                <a:gd name="connsiteY87" fmla="*/ 59147 h 4275461"/>
                <a:gd name="connsiteX88" fmla="*/ 3319094 w 3619883"/>
                <a:gd name="connsiteY88" fmla="*/ 42500 h 4275461"/>
                <a:gd name="connsiteX89" fmla="*/ 3420511 w 3619883"/>
                <a:gd name="connsiteY89" fmla="*/ 0 h 4275461"/>
                <a:gd name="connsiteX90" fmla="*/ 3453305 w 3619883"/>
                <a:gd name="connsiteY90" fmla="*/ 7440 h 4275461"/>
                <a:gd name="connsiteX91" fmla="*/ 3496571 w 3619883"/>
                <a:gd name="connsiteY91" fmla="*/ 27182 h 4275461"/>
                <a:gd name="connsiteX92" fmla="*/ 3602117 w 3619883"/>
                <a:gd name="connsiteY92" fmla="*/ 132521 h 4275461"/>
                <a:gd name="connsiteX93" fmla="*/ 3619883 w 3619883"/>
                <a:gd name="connsiteY93" fmla="*/ 140049 h 4275461"/>
                <a:gd name="connsiteX94" fmla="*/ 3619883 w 3619883"/>
                <a:gd name="connsiteY9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12215 w 3619883"/>
                <a:gd name="connsiteY18" fmla="*/ 4128157 h 4275461"/>
                <a:gd name="connsiteX19" fmla="*/ 961020 w 3619883"/>
                <a:gd name="connsiteY19" fmla="*/ 3951392 h 4275461"/>
                <a:gd name="connsiteX20" fmla="*/ 783235 w 3619883"/>
                <a:gd name="connsiteY20" fmla="*/ 3951392 h 4275461"/>
                <a:gd name="connsiteX21" fmla="*/ 783235 w 3619883"/>
                <a:gd name="connsiteY21" fmla="*/ 4128157 h 4275461"/>
                <a:gd name="connsiteX22" fmla="*/ 871024 w 3619883"/>
                <a:gd name="connsiteY22" fmla="*/ 4128157 h 4275461"/>
                <a:gd name="connsiteX23" fmla="*/ 829432 w 3619883"/>
                <a:gd name="connsiteY23" fmla="*/ 4275461 h 4275461"/>
                <a:gd name="connsiteX24" fmla="*/ 611484 w 3619883"/>
                <a:gd name="connsiteY24" fmla="*/ 4275461 h 4275461"/>
                <a:gd name="connsiteX25" fmla="*/ 621247 w 3619883"/>
                <a:gd name="connsiteY25" fmla="*/ 4128157 h 4275461"/>
                <a:gd name="connsiteX26" fmla="*/ 650062 w 3619883"/>
                <a:gd name="connsiteY26" fmla="*/ 4128157 h 4275461"/>
                <a:gd name="connsiteX27" fmla="*/ 650062 w 3619883"/>
                <a:gd name="connsiteY27" fmla="*/ 3951392 h 4275461"/>
                <a:gd name="connsiteX28" fmla="*/ 472277 w 3619883"/>
                <a:gd name="connsiteY28" fmla="*/ 3951392 h 4275461"/>
                <a:gd name="connsiteX29" fmla="*/ 472277 w 3619883"/>
                <a:gd name="connsiteY29" fmla="*/ 4128157 h 4275461"/>
                <a:gd name="connsiteX30" fmla="*/ 522650 w 3619883"/>
                <a:gd name="connsiteY30" fmla="*/ 4128157 h 4275461"/>
                <a:gd name="connsiteX31" fmla="*/ 573998 w 3619883"/>
                <a:gd name="connsiteY31" fmla="*/ 4275461 h 4275461"/>
                <a:gd name="connsiteX32" fmla="*/ 336164 w 3619883"/>
                <a:gd name="connsiteY32" fmla="*/ 4275461 h 4275461"/>
                <a:gd name="connsiteX33" fmla="*/ 294572 w 3619883"/>
                <a:gd name="connsiteY33" fmla="*/ 4128157 h 4275461"/>
                <a:gd name="connsiteX34" fmla="*/ 339106 w 3619883"/>
                <a:gd name="connsiteY34" fmla="*/ 4128157 h 4275461"/>
                <a:gd name="connsiteX35" fmla="*/ 339106 w 3619883"/>
                <a:gd name="connsiteY35" fmla="*/ 3951392 h 4275461"/>
                <a:gd name="connsiteX36" fmla="*/ 161321 w 3619883"/>
                <a:gd name="connsiteY36" fmla="*/ 3951392 h 4275461"/>
                <a:gd name="connsiteX37" fmla="*/ 161321 w 3619883"/>
                <a:gd name="connsiteY37" fmla="*/ 4128157 h 4275461"/>
                <a:gd name="connsiteX38" fmla="*/ 230914 w 3619883"/>
                <a:gd name="connsiteY38" fmla="*/ 4128157 h 4275461"/>
                <a:gd name="connsiteX39" fmla="*/ 189322 w 3619883"/>
                <a:gd name="connsiteY39" fmla="*/ 4275461 h 4275461"/>
                <a:gd name="connsiteX40" fmla="*/ 0 w 3619883"/>
                <a:gd name="connsiteY40" fmla="*/ 4275461 h 4275461"/>
                <a:gd name="connsiteX41" fmla="*/ 0 w 3619883"/>
                <a:gd name="connsiteY41" fmla="*/ 42229 h 4275461"/>
                <a:gd name="connsiteX42" fmla="*/ 42464 w 3619883"/>
                <a:gd name="connsiteY42" fmla="*/ 40518 h 4275461"/>
                <a:gd name="connsiteX43" fmla="*/ 137733 w 3619883"/>
                <a:gd name="connsiteY43" fmla="*/ 35355 h 4275461"/>
                <a:gd name="connsiteX44" fmla="*/ 270565 w 3619883"/>
                <a:gd name="connsiteY44" fmla="*/ 29759 h 4275461"/>
                <a:gd name="connsiteX45" fmla="*/ 479734 w 3619883"/>
                <a:gd name="connsiteY45" fmla="*/ 45455 h 4275461"/>
                <a:gd name="connsiteX46" fmla="*/ 524103 w 3619883"/>
                <a:gd name="connsiteY46" fmla="*/ 41625 h 4275461"/>
                <a:gd name="connsiteX47" fmla="*/ 624416 w 3619883"/>
                <a:gd name="connsiteY47" fmla="*/ 22696 h 4275461"/>
                <a:gd name="connsiteX48" fmla="*/ 657762 w 3619883"/>
                <a:gd name="connsiteY48" fmla="*/ 18351 h 4275461"/>
                <a:gd name="connsiteX49" fmla="*/ 690557 w 3619883"/>
                <a:gd name="connsiteY49" fmla="*/ 25792 h 4275461"/>
                <a:gd name="connsiteX50" fmla="*/ 745123 w 3619883"/>
                <a:gd name="connsiteY50" fmla="*/ 40157 h 4275461"/>
                <a:gd name="connsiteX51" fmla="*/ 789493 w 3619883"/>
                <a:gd name="connsiteY51" fmla="*/ 36327 h 4275461"/>
                <a:gd name="connsiteX52" fmla="*/ 854255 w 3619883"/>
                <a:gd name="connsiteY52" fmla="*/ 68887 h 4275461"/>
                <a:gd name="connsiteX53" fmla="*/ 897520 w 3619883"/>
                <a:gd name="connsiteY53" fmla="*/ 88629 h 4275461"/>
                <a:gd name="connsiteX54" fmla="*/ 940510 w 3619883"/>
                <a:gd name="connsiteY54" fmla="*/ 114265 h 4275461"/>
                <a:gd name="connsiteX55" fmla="*/ 1082712 w 3619883"/>
                <a:gd name="connsiteY55" fmla="*/ 144543 h 4275461"/>
                <a:gd name="connsiteX56" fmla="*/ 1205348 w 3619883"/>
                <a:gd name="connsiteY56" fmla="*/ 120753 h 4275461"/>
                <a:gd name="connsiteX57" fmla="*/ 1271764 w 3619883"/>
                <a:gd name="connsiteY57" fmla="*/ 117956 h 4275461"/>
                <a:gd name="connsiteX58" fmla="*/ 1315583 w 3619883"/>
                <a:gd name="connsiteY58" fmla="*/ 125912 h 4275461"/>
                <a:gd name="connsiteX59" fmla="*/ 1359125 w 3619883"/>
                <a:gd name="connsiteY59" fmla="*/ 139761 h 4275461"/>
                <a:gd name="connsiteX60" fmla="*/ 1391919 w 3619883"/>
                <a:gd name="connsiteY60" fmla="*/ 147202 h 4275461"/>
                <a:gd name="connsiteX61" fmla="*/ 1436563 w 3619883"/>
                <a:gd name="connsiteY61" fmla="*/ 137480 h 4275461"/>
                <a:gd name="connsiteX62" fmla="*/ 1471566 w 3619883"/>
                <a:gd name="connsiteY62" fmla="*/ 97777 h 4275461"/>
                <a:gd name="connsiteX63" fmla="*/ 1505739 w 3619883"/>
                <a:gd name="connsiteY63" fmla="*/ 75753 h 4275461"/>
                <a:gd name="connsiteX64" fmla="*/ 1590891 w 3619883"/>
                <a:gd name="connsiteY64" fmla="*/ 144702 h 4275461"/>
                <a:gd name="connsiteX65" fmla="*/ 1625616 w 3619883"/>
                <a:gd name="connsiteY65" fmla="*/ 110893 h 4275461"/>
                <a:gd name="connsiteX66" fmla="*/ 1658964 w 3619883"/>
                <a:gd name="connsiteY66" fmla="*/ 106547 h 4275461"/>
                <a:gd name="connsiteX67" fmla="*/ 1746598 w 3619883"/>
                <a:gd name="connsiteY67" fmla="*/ 122460 h 4275461"/>
                <a:gd name="connsiteX68" fmla="*/ 1811913 w 3619883"/>
                <a:gd name="connsiteY68" fmla="*/ 143234 h 4275461"/>
                <a:gd name="connsiteX69" fmla="*/ 1856557 w 3619883"/>
                <a:gd name="connsiteY69" fmla="*/ 133511 h 4275461"/>
                <a:gd name="connsiteX70" fmla="*/ 2066003 w 3619883"/>
                <a:gd name="connsiteY70" fmla="*/ 143313 h 4275461"/>
                <a:gd name="connsiteX71" fmla="*/ 2177615 w 3619883"/>
                <a:gd name="connsiteY71" fmla="*/ 119007 h 4275461"/>
                <a:gd name="connsiteX72" fmla="*/ 2255883 w 3619883"/>
                <a:gd name="connsiteY72" fmla="*/ 99047 h 4275461"/>
                <a:gd name="connsiteX73" fmla="*/ 2344622 w 3619883"/>
                <a:gd name="connsiteY73" fmla="*/ 91388 h 4275461"/>
                <a:gd name="connsiteX74" fmla="*/ 2455682 w 3619883"/>
                <a:gd name="connsiteY74" fmla="*/ 78869 h 4275461"/>
                <a:gd name="connsiteX75" fmla="*/ 2632609 w 3619883"/>
                <a:gd name="connsiteY75" fmla="*/ 75338 h 4275461"/>
                <a:gd name="connsiteX76" fmla="*/ 2742291 w 3619883"/>
                <a:gd name="connsiteY76" fmla="*/ 92282 h 4275461"/>
                <a:gd name="connsiteX77" fmla="*/ 2851974 w 3619883"/>
                <a:gd name="connsiteY77" fmla="*/ 109227 h 4275461"/>
                <a:gd name="connsiteX78" fmla="*/ 2907643 w 3619883"/>
                <a:gd name="connsiteY78" fmla="*/ 100020 h 4275461"/>
                <a:gd name="connsiteX79" fmla="*/ 2944022 w 3619883"/>
                <a:gd name="connsiteY79" fmla="*/ 30853 h 4275461"/>
                <a:gd name="connsiteX80" fmla="*/ 3022289 w 3619883"/>
                <a:gd name="connsiteY80" fmla="*/ 10893 h 4275461"/>
                <a:gd name="connsiteX81" fmla="*/ 3054807 w 3619883"/>
                <a:gd name="connsiteY81" fmla="*/ 24226 h 4275461"/>
                <a:gd name="connsiteX82" fmla="*/ 3141892 w 3619883"/>
                <a:gd name="connsiteY82" fmla="*/ 51925 h 4275461"/>
                <a:gd name="connsiteX83" fmla="*/ 3185711 w 3619883"/>
                <a:gd name="connsiteY83" fmla="*/ 59881 h 4275461"/>
                <a:gd name="connsiteX84" fmla="*/ 3219056 w 3619883"/>
                <a:gd name="connsiteY84" fmla="*/ 55536 h 4275461"/>
                <a:gd name="connsiteX85" fmla="*/ 3263425 w 3619883"/>
                <a:gd name="connsiteY85" fmla="*/ 51706 h 4275461"/>
                <a:gd name="connsiteX86" fmla="*/ 3296219 w 3619883"/>
                <a:gd name="connsiteY86" fmla="*/ 59147 h 4275461"/>
                <a:gd name="connsiteX87" fmla="*/ 3319094 w 3619883"/>
                <a:gd name="connsiteY87" fmla="*/ 42500 h 4275461"/>
                <a:gd name="connsiteX88" fmla="*/ 3420511 w 3619883"/>
                <a:gd name="connsiteY88" fmla="*/ 0 h 4275461"/>
                <a:gd name="connsiteX89" fmla="*/ 3453305 w 3619883"/>
                <a:gd name="connsiteY89" fmla="*/ 7440 h 4275461"/>
                <a:gd name="connsiteX90" fmla="*/ 3496571 w 3619883"/>
                <a:gd name="connsiteY90" fmla="*/ 27182 h 4275461"/>
                <a:gd name="connsiteX91" fmla="*/ 3602117 w 3619883"/>
                <a:gd name="connsiteY91" fmla="*/ 132521 h 4275461"/>
                <a:gd name="connsiteX92" fmla="*/ 3619883 w 3619883"/>
                <a:gd name="connsiteY92" fmla="*/ 140049 h 4275461"/>
                <a:gd name="connsiteX93" fmla="*/ 3619883 w 3619883"/>
                <a:gd name="connsiteY9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61020 w 3619883"/>
                <a:gd name="connsiteY18" fmla="*/ 3951392 h 4275461"/>
                <a:gd name="connsiteX19" fmla="*/ 783235 w 3619883"/>
                <a:gd name="connsiteY19" fmla="*/ 3951392 h 4275461"/>
                <a:gd name="connsiteX20" fmla="*/ 783235 w 3619883"/>
                <a:gd name="connsiteY20" fmla="*/ 4128157 h 4275461"/>
                <a:gd name="connsiteX21" fmla="*/ 871024 w 3619883"/>
                <a:gd name="connsiteY21" fmla="*/ 4128157 h 4275461"/>
                <a:gd name="connsiteX22" fmla="*/ 829432 w 3619883"/>
                <a:gd name="connsiteY22" fmla="*/ 4275461 h 4275461"/>
                <a:gd name="connsiteX23" fmla="*/ 611484 w 3619883"/>
                <a:gd name="connsiteY23" fmla="*/ 4275461 h 4275461"/>
                <a:gd name="connsiteX24" fmla="*/ 621247 w 3619883"/>
                <a:gd name="connsiteY24" fmla="*/ 4128157 h 4275461"/>
                <a:gd name="connsiteX25" fmla="*/ 650062 w 3619883"/>
                <a:gd name="connsiteY25" fmla="*/ 4128157 h 4275461"/>
                <a:gd name="connsiteX26" fmla="*/ 650062 w 3619883"/>
                <a:gd name="connsiteY26" fmla="*/ 3951392 h 4275461"/>
                <a:gd name="connsiteX27" fmla="*/ 472277 w 3619883"/>
                <a:gd name="connsiteY27" fmla="*/ 3951392 h 4275461"/>
                <a:gd name="connsiteX28" fmla="*/ 472277 w 3619883"/>
                <a:gd name="connsiteY28" fmla="*/ 4128157 h 4275461"/>
                <a:gd name="connsiteX29" fmla="*/ 522650 w 3619883"/>
                <a:gd name="connsiteY29" fmla="*/ 4128157 h 4275461"/>
                <a:gd name="connsiteX30" fmla="*/ 573998 w 3619883"/>
                <a:gd name="connsiteY30" fmla="*/ 4275461 h 4275461"/>
                <a:gd name="connsiteX31" fmla="*/ 336164 w 3619883"/>
                <a:gd name="connsiteY31" fmla="*/ 4275461 h 4275461"/>
                <a:gd name="connsiteX32" fmla="*/ 294572 w 3619883"/>
                <a:gd name="connsiteY32" fmla="*/ 4128157 h 4275461"/>
                <a:gd name="connsiteX33" fmla="*/ 339106 w 3619883"/>
                <a:gd name="connsiteY33" fmla="*/ 4128157 h 4275461"/>
                <a:gd name="connsiteX34" fmla="*/ 339106 w 3619883"/>
                <a:gd name="connsiteY34" fmla="*/ 3951392 h 4275461"/>
                <a:gd name="connsiteX35" fmla="*/ 161321 w 3619883"/>
                <a:gd name="connsiteY35" fmla="*/ 3951392 h 4275461"/>
                <a:gd name="connsiteX36" fmla="*/ 161321 w 3619883"/>
                <a:gd name="connsiteY36" fmla="*/ 4128157 h 4275461"/>
                <a:gd name="connsiteX37" fmla="*/ 230914 w 3619883"/>
                <a:gd name="connsiteY37" fmla="*/ 4128157 h 4275461"/>
                <a:gd name="connsiteX38" fmla="*/ 189322 w 3619883"/>
                <a:gd name="connsiteY38" fmla="*/ 4275461 h 4275461"/>
                <a:gd name="connsiteX39" fmla="*/ 0 w 3619883"/>
                <a:gd name="connsiteY39" fmla="*/ 4275461 h 4275461"/>
                <a:gd name="connsiteX40" fmla="*/ 0 w 3619883"/>
                <a:gd name="connsiteY40" fmla="*/ 42229 h 4275461"/>
                <a:gd name="connsiteX41" fmla="*/ 42464 w 3619883"/>
                <a:gd name="connsiteY41" fmla="*/ 40518 h 4275461"/>
                <a:gd name="connsiteX42" fmla="*/ 137733 w 3619883"/>
                <a:gd name="connsiteY42" fmla="*/ 35355 h 4275461"/>
                <a:gd name="connsiteX43" fmla="*/ 270565 w 3619883"/>
                <a:gd name="connsiteY43" fmla="*/ 29759 h 4275461"/>
                <a:gd name="connsiteX44" fmla="*/ 479734 w 3619883"/>
                <a:gd name="connsiteY44" fmla="*/ 45455 h 4275461"/>
                <a:gd name="connsiteX45" fmla="*/ 524103 w 3619883"/>
                <a:gd name="connsiteY45" fmla="*/ 41625 h 4275461"/>
                <a:gd name="connsiteX46" fmla="*/ 624416 w 3619883"/>
                <a:gd name="connsiteY46" fmla="*/ 22696 h 4275461"/>
                <a:gd name="connsiteX47" fmla="*/ 657762 w 3619883"/>
                <a:gd name="connsiteY47" fmla="*/ 18351 h 4275461"/>
                <a:gd name="connsiteX48" fmla="*/ 690557 w 3619883"/>
                <a:gd name="connsiteY48" fmla="*/ 25792 h 4275461"/>
                <a:gd name="connsiteX49" fmla="*/ 745123 w 3619883"/>
                <a:gd name="connsiteY49" fmla="*/ 40157 h 4275461"/>
                <a:gd name="connsiteX50" fmla="*/ 789493 w 3619883"/>
                <a:gd name="connsiteY50" fmla="*/ 36327 h 4275461"/>
                <a:gd name="connsiteX51" fmla="*/ 854255 w 3619883"/>
                <a:gd name="connsiteY51" fmla="*/ 68887 h 4275461"/>
                <a:gd name="connsiteX52" fmla="*/ 897520 w 3619883"/>
                <a:gd name="connsiteY52" fmla="*/ 88629 h 4275461"/>
                <a:gd name="connsiteX53" fmla="*/ 940510 w 3619883"/>
                <a:gd name="connsiteY53" fmla="*/ 114265 h 4275461"/>
                <a:gd name="connsiteX54" fmla="*/ 1082712 w 3619883"/>
                <a:gd name="connsiteY54" fmla="*/ 144543 h 4275461"/>
                <a:gd name="connsiteX55" fmla="*/ 1205348 w 3619883"/>
                <a:gd name="connsiteY55" fmla="*/ 120753 h 4275461"/>
                <a:gd name="connsiteX56" fmla="*/ 1271764 w 3619883"/>
                <a:gd name="connsiteY56" fmla="*/ 117956 h 4275461"/>
                <a:gd name="connsiteX57" fmla="*/ 1315583 w 3619883"/>
                <a:gd name="connsiteY57" fmla="*/ 125912 h 4275461"/>
                <a:gd name="connsiteX58" fmla="*/ 1359125 w 3619883"/>
                <a:gd name="connsiteY58" fmla="*/ 139761 h 4275461"/>
                <a:gd name="connsiteX59" fmla="*/ 1391919 w 3619883"/>
                <a:gd name="connsiteY59" fmla="*/ 147202 h 4275461"/>
                <a:gd name="connsiteX60" fmla="*/ 1436563 w 3619883"/>
                <a:gd name="connsiteY60" fmla="*/ 137480 h 4275461"/>
                <a:gd name="connsiteX61" fmla="*/ 1471566 w 3619883"/>
                <a:gd name="connsiteY61" fmla="*/ 97777 h 4275461"/>
                <a:gd name="connsiteX62" fmla="*/ 1505739 w 3619883"/>
                <a:gd name="connsiteY62" fmla="*/ 75753 h 4275461"/>
                <a:gd name="connsiteX63" fmla="*/ 1590891 w 3619883"/>
                <a:gd name="connsiteY63" fmla="*/ 144702 h 4275461"/>
                <a:gd name="connsiteX64" fmla="*/ 1625616 w 3619883"/>
                <a:gd name="connsiteY64" fmla="*/ 110893 h 4275461"/>
                <a:gd name="connsiteX65" fmla="*/ 1658964 w 3619883"/>
                <a:gd name="connsiteY65" fmla="*/ 106547 h 4275461"/>
                <a:gd name="connsiteX66" fmla="*/ 1746598 w 3619883"/>
                <a:gd name="connsiteY66" fmla="*/ 122460 h 4275461"/>
                <a:gd name="connsiteX67" fmla="*/ 1811913 w 3619883"/>
                <a:gd name="connsiteY67" fmla="*/ 143234 h 4275461"/>
                <a:gd name="connsiteX68" fmla="*/ 1856557 w 3619883"/>
                <a:gd name="connsiteY68" fmla="*/ 133511 h 4275461"/>
                <a:gd name="connsiteX69" fmla="*/ 2066003 w 3619883"/>
                <a:gd name="connsiteY69" fmla="*/ 143313 h 4275461"/>
                <a:gd name="connsiteX70" fmla="*/ 2177615 w 3619883"/>
                <a:gd name="connsiteY70" fmla="*/ 119007 h 4275461"/>
                <a:gd name="connsiteX71" fmla="*/ 2255883 w 3619883"/>
                <a:gd name="connsiteY71" fmla="*/ 99047 h 4275461"/>
                <a:gd name="connsiteX72" fmla="*/ 2344622 w 3619883"/>
                <a:gd name="connsiteY72" fmla="*/ 91388 h 4275461"/>
                <a:gd name="connsiteX73" fmla="*/ 2455682 w 3619883"/>
                <a:gd name="connsiteY73" fmla="*/ 78869 h 4275461"/>
                <a:gd name="connsiteX74" fmla="*/ 2632609 w 3619883"/>
                <a:gd name="connsiteY74" fmla="*/ 75338 h 4275461"/>
                <a:gd name="connsiteX75" fmla="*/ 2742291 w 3619883"/>
                <a:gd name="connsiteY75" fmla="*/ 92282 h 4275461"/>
                <a:gd name="connsiteX76" fmla="*/ 2851974 w 3619883"/>
                <a:gd name="connsiteY76" fmla="*/ 109227 h 4275461"/>
                <a:gd name="connsiteX77" fmla="*/ 2907643 w 3619883"/>
                <a:gd name="connsiteY77" fmla="*/ 100020 h 4275461"/>
                <a:gd name="connsiteX78" fmla="*/ 2944022 w 3619883"/>
                <a:gd name="connsiteY78" fmla="*/ 30853 h 4275461"/>
                <a:gd name="connsiteX79" fmla="*/ 3022289 w 3619883"/>
                <a:gd name="connsiteY79" fmla="*/ 10893 h 4275461"/>
                <a:gd name="connsiteX80" fmla="*/ 3054807 w 3619883"/>
                <a:gd name="connsiteY80" fmla="*/ 24226 h 4275461"/>
                <a:gd name="connsiteX81" fmla="*/ 3141892 w 3619883"/>
                <a:gd name="connsiteY81" fmla="*/ 51925 h 4275461"/>
                <a:gd name="connsiteX82" fmla="*/ 3185711 w 3619883"/>
                <a:gd name="connsiteY82" fmla="*/ 59881 h 4275461"/>
                <a:gd name="connsiteX83" fmla="*/ 3219056 w 3619883"/>
                <a:gd name="connsiteY83" fmla="*/ 55536 h 4275461"/>
                <a:gd name="connsiteX84" fmla="*/ 3263425 w 3619883"/>
                <a:gd name="connsiteY84" fmla="*/ 51706 h 4275461"/>
                <a:gd name="connsiteX85" fmla="*/ 3296219 w 3619883"/>
                <a:gd name="connsiteY85" fmla="*/ 59147 h 4275461"/>
                <a:gd name="connsiteX86" fmla="*/ 3319094 w 3619883"/>
                <a:gd name="connsiteY86" fmla="*/ 42500 h 4275461"/>
                <a:gd name="connsiteX87" fmla="*/ 3420511 w 3619883"/>
                <a:gd name="connsiteY87" fmla="*/ 0 h 4275461"/>
                <a:gd name="connsiteX88" fmla="*/ 3453305 w 3619883"/>
                <a:gd name="connsiteY88" fmla="*/ 7440 h 4275461"/>
                <a:gd name="connsiteX89" fmla="*/ 3496571 w 3619883"/>
                <a:gd name="connsiteY89" fmla="*/ 27182 h 4275461"/>
                <a:gd name="connsiteX90" fmla="*/ 3602117 w 3619883"/>
                <a:gd name="connsiteY90" fmla="*/ 132521 h 4275461"/>
                <a:gd name="connsiteX91" fmla="*/ 3619883 w 3619883"/>
                <a:gd name="connsiteY91" fmla="*/ 140049 h 4275461"/>
                <a:gd name="connsiteX92" fmla="*/ 3619883 w 3619883"/>
                <a:gd name="connsiteY9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783235 w 3619883"/>
                <a:gd name="connsiteY19" fmla="*/ 4128157 h 4275461"/>
                <a:gd name="connsiteX20" fmla="*/ 871024 w 3619883"/>
                <a:gd name="connsiteY20" fmla="*/ 4128157 h 4275461"/>
                <a:gd name="connsiteX21" fmla="*/ 829432 w 3619883"/>
                <a:gd name="connsiteY21" fmla="*/ 4275461 h 4275461"/>
                <a:gd name="connsiteX22" fmla="*/ 611484 w 3619883"/>
                <a:gd name="connsiteY22" fmla="*/ 4275461 h 4275461"/>
                <a:gd name="connsiteX23" fmla="*/ 621247 w 3619883"/>
                <a:gd name="connsiteY23" fmla="*/ 4128157 h 4275461"/>
                <a:gd name="connsiteX24" fmla="*/ 650062 w 3619883"/>
                <a:gd name="connsiteY24" fmla="*/ 4128157 h 4275461"/>
                <a:gd name="connsiteX25" fmla="*/ 650062 w 3619883"/>
                <a:gd name="connsiteY25" fmla="*/ 3951392 h 4275461"/>
                <a:gd name="connsiteX26" fmla="*/ 472277 w 3619883"/>
                <a:gd name="connsiteY26" fmla="*/ 3951392 h 4275461"/>
                <a:gd name="connsiteX27" fmla="*/ 472277 w 3619883"/>
                <a:gd name="connsiteY27" fmla="*/ 4128157 h 4275461"/>
                <a:gd name="connsiteX28" fmla="*/ 522650 w 3619883"/>
                <a:gd name="connsiteY28" fmla="*/ 4128157 h 4275461"/>
                <a:gd name="connsiteX29" fmla="*/ 573998 w 3619883"/>
                <a:gd name="connsiteY29" fmla="*/ 4275461 h 4275461"/>
                <a:gd name="connsiteX30" fmla="*/ 336164 w 3619883"/>
                <a:gd name="connsiteY30" fmla="*/ 4275461 h 4275461"/>
                <a:gd name="connsiteX31" fmla="*/ 294572 w 3619883"/>
                <a:gd name="connsiteY31" fmla="*/ 4128157 h 4275461"/>
                <a:gd name="connsiteX32" fmla="*/ 339106 w 3619883"/>
                <a:gd name="connsiteY32" fmla="*/ 4128157 h 4275461"/>
                <a:gd name="connsiteX33" fmla="*/ 339106 w 3619883"/>
                <a:gd name="connsiteY33" fmla="*/ 3951392 h 4275461"/>
                <a:gd name="connsiteX34" fmla="*/ 161321 w 3619883"/>
                <a:gd name="connsiteY34" fmla="*/ 3951392 h 4275461"/>
                <a:gd name="connsiteX35" fmla="*/ 161321 w 3619883"/>
                <a:gd name="connsiteY35" fmla="*/ 4128157 h 4275461"/>
                <a:gd name="connsiteX36" fmla="*/ 230914 w 3619883"/>
                <a:gd name="connsiteY36" fmla="*/ 4128157 h 4275461"/>
                <a:gd name="connsiteX37" fmla="*/ 189322 w 3619883"/>
                <a:gd name="connsiteY37" fmla="*/ 4275461 h 4275461"/>
                <a:gd name="connsiteX38" fmla="*/ 0 w 3619883"/>
                <a:gd name="connsiteY38" fmla="*/ 4275461 h 4275461"/>
                <a:gd name="connsiteX39" fmla="*/ 0 w 3619883"/>
                <a:gd name="connsiteY39" fmla="*/ 42229 h 4275461"/>
                <a:gd name="connsiteX40" fmla="*/ 42464 w 3619883"/>
                <a:gd name="connsiteY40" fmla="*/ 40518 h 4275461"/>
                <a:gd name="connsiteX41" fmla="*/ 137733 w 3619883"/>
                <a:gd name="connsiteY41" fmla="*/ 35355 h 4275461"/>
                <a:gd name="connsiteX42" fmla="*/ 270565 w 3619883"/>
                <a:gd name="connsiteY42" fmla="*/ 29759 h 4275461"/>
                <a:gd name="connsiteX43" fmla="*/ 479734 w 3619883"/>
                <a:gd name="connsiteY43" fmla="*/ 45455 h 4275461"/>
                <a:gd name="connsiteX44" fmla="*/ 524103 w 3619883"/>
                <a:gd name="connsiteY44" fmla="*/ 41625 h 4275461"/>
                <a:gd name="connsiteX45" fmla="*/ 624416 w 3619883"/>
                <a:gd name="connsiteY45" fmla="*/ 22696 h 4275461"/>
                <a:gd name="connsiteX46" fmla="*/ 657762 w 3619883"/>
                <a:gd name="connsiteY46" fmla="*/ 18351 h 4275461"/>
                <a:gd name="connsiteX47" fmla="*/ 690557 w 3619883"/>
                <a:gd name="connsiteY47" fmla="*/ 25792 h 4275461"/>
                <a:gd name="connsiteX48" fmla="*/ 745123 w 3619883"/>
                <a:gd name="connsiteY48" fmla="*/ 40157 h 4275461"/>
                <a:gd name="connsiteX49" fmla="*/ 789493 w 3619883"/>
                <a:gd name="connsiteY49" fmla="*/ 36327 h 4275461"/>
                <a:gd name="connsiteX50" fmla="*/ 854255 w 3619883"/>
                <a:gd name="connsiteY50" fmla="*/ 68887 h 4275461"/>
                <a:gd name="connsiteX51" fmla="*/ 897520 w 3619883"/>
                <a:gd name="connsiteY51" fmla="*/ 88629 h 4275461"/>
                <a:gd name="connsiteX52" fmla="*/ 940510 w 3619883"/>
                <a:gd name="connsiteY52" fmla="*/ 114265 h 4275461"/>
                <a:gd name="connsiteX53" fmla="*/ 1082712 w 3619883"/>
                <a:gd name="connsiteY53" fmla="*/ 144543 h 4275461"/>
                <a:gd name="connsiteX54" fmla="*/ 1205348 w 3619883"/>
                <a:gd name="connsiteY54" fmla="*/ 120753 h 4275461"/>
                <a:gd name="connsiteX55" fmla="*/ 1271764 w 3619883"/>
                <a:gd name="connsiteY55" fmla="*/ 117956 h 4275461"/>
                <a:gd name="connsiteX56" fmla="*/ 1315583 w 3619883"/>
                <a:gd name="connsiteY56" fmla="*/ 125912 h 4275461"/>
                <a:gd name="connsiteX57" fmla="*/ 1359125 w 3619883"/>
                <a:gd name="connsiteY57" fmla="*/ 139761 h 4275461"/>
                <a:gd name="connsiteX58" fmla="*/ 1391919 w 3619883"/>
                <a:gd name="connsiteY58" fmla="*/ 147202 h 4275461"/>
                <a:gd name="connsiteX59" fmla="*/ 1436563 w 3619883"/>
                <a:gd name="connsiteY59" fmla="*/ 137480 h 4275461"/>
                <a:gd name="connsiteX60" fmla="*/ 1471566 w 3619883"/>
                <a:gd name="connsiteY60" fmla="*/ 97777 h 4275461"/>
                <a:gd name="connsiteX61" fmla="*/ 1505739 w 3619883"/>
                <a:gd name="connsiteY61" fmla="*/ 75753 h 4275461"/>
                <a:gd name="connsiteX62" fmla="*/ 1590891 w 3619883"/>
                <a:gd name="connsiteY62" fmla="*/ 144702 h 4275461"/>
                <a:gd name="connsiteX63" fmla="*/ 1625616 w 3619883"/>
                <a:gd name="connsiteY63" fmla="*/ 110893 h 4275461"/>
                <a:gd name="connsiteX64" fmla="*/ 1658964 w 3619883"/>
                <a:gd name="connsiteY64" fmla="*/ 106547 h 4275461"/>
                <a:gd name="connsiteX65" fmla="*/ 1746598 w 3619883"/>
                <a:gd name="connsiteY65" fmla="*/ 122460 h 4275461"/>
                <a:gd name="connsiteX66" fmla="*/ 1811913 w 3619883"/>
                <a:gd name="connsiteY66" fmla="*/ 143234 h 4275461"/>
                <a:gd name="connsiteX67" fmla="*/ 1856557 w 3619883"/>
                <a:gd name="connsiteY67" fmla="*/ 133511 h 4275461"/>
                <a:gd name="connsiteX68" fmla="*/ 2066003 w 3619883"/>
                <a:gd name="connsiteY68" fmla="*/ 143313 h 4275461"/>
                <a:gd name="connsiteX69" fmla="*/ 2177615 w 3619883"/>
                <a:gd name="connsiteY69" fmla="*/ 119007 h 4275461"/>
                <a:gd name="connsiteX70" fmla="*/ 2255883 w 3619883"/>
                <a:gd name="connsiteY70" fmla="*/ 99047 h 4275461"/>
                <a:gd name="connsiteX71" fmla="*/ 2344622 w 3619883"/>
                <a:gd name="connsiteY71" fmla="*/ 91388 h 4275461"/>
                <a:gd name="connsiteX72" fmla="*/ 2455682 w 3619883"/>
                <a:gd name="connsiteY72" fmla="*/ 78869 h 4275461"/>
                <a:gd name="connsiteX73" fmla="*/ 2632609 w 3619883"/>
                <a:gd name="connsiteY73" fmla="*/ 75338 h 4275461"/>
                <a:gd name="connsiteX74" fmla="*/ 2742291 w 3619883"/>
                <a:gd name="connsiteY74" fmla="*/ 92282 h 4275461"/>
                <a:gd name="connsiteX75" fmla="*/ 2851974 w 3619883"/>
                <a:gd name="connsiteY75" fmla="*/ 109227 h 4275461"/>
                <a:gd name="connsiteX76" fmla="*/ 2907643 w 3619883"/>
                <a:gd name="connsiteY76" fmla="*/ 100020 h 4275461"/>
                <a:gd name="connsiteX77" fmla="*/ 2944022 w 3619883"/>
                <a:gd name="connsiteY77" fmla="*/ 30853 h 4275461"/>
                <a:gd name="connsiteX78" fmla="*/ 3022289 w 3619883"/>
                <a:gd name="connsiteY78" fmla="*/ 10893 h 4275461"/>
                <a:gd name="connsiteX79" fmla="*/ 3054807 w 3619883"/>
                <a:gd name="connsiteY79" fmla="*/ 24226 h 4275461"/>
                <a:gd name="connsiteX80" fmla="*/ 3141892 w 3619883"/>
                <a:gd name="connsiteY80" fmla="*/ 51925 h 4275461"/>
                <a:gd name="connsiteX81" fmla="*/ 3185711 w 3619883"/>
                <a:gd name="connsiteY81" fmla="*/ 59881 h 4275461"/>
                <a:gd name="connsiteX82" fmla="*/ 3219056 w 3619883"/>
                <a:gd name="connsiteY82" fmla="*/ 55536 h 4275461"/>
                <a:gd name="connsiteX83" fmla="*/ 3263425 w 3619883"/>
                <a:gd name="connsiteY83" fmla="*/ 51706 h 4275461"/>
                <a:gd name="connsiteX84" fmla="*/ 3296219 w 3619883"/>
                <a:gd name="connsiteY84" fmla="*/ 59147 h 4275461"/>
                <a:gd name="connsiteX85" fmla="*/ 3319094 w 3619883"/>
                <a:gd name="connsiteY85" fmla="*/ 42500 h 4275461"/>
                <a:gd name="connsiteX86" fmla="*/ 3420511 w 3619883"/>
                <a:gd name="connsiteY86" fmla="*/ 0 h 4275461"/>
                <a:gd name="connsiteX87" fmla="*/ 3453305 w 3619883"/>
                <a:gd name="connsiteY87" fmla="*/ 7440 h 4275461"/>
                <a:gd name="connsiteX88" fmla="*/ 3496571 w 3619883"/>
                <a:gd name="connsiteY88" fmla="*/ 27182 h 4275461"/>
                <a:gd name="connsiteX89" fmla="*/ 3602117 w 3619883"/>
                <a:gd name="connsiteY89" fmla="*/ 132521 h 4275461"/>
                <a:gd name="connsiteX90" fmla="*/ 3619883 w 3619883"/>
                <a:gd name="connsiteY90" fmla="*/ 140049 h 4275461"/>
                <a:gd name="connsiteX91" fmla="*/ 3619883 w 3619883"/>
                <a:gd name="connsiteY9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783235 w 3619883"/>
                <a:gd name="connsiteY19" fmla="*/ 4128157 h 4275461"/>
                <a:gd name="connsiteX20" fmla="*/ 829432 w 3619883"/>
                <a:gd name="connsiteY20" fmla="*/ 4275461 h 4275461"/>
                <a:gd name="connsiteX21" fmla="*/ 611484 w 3619883"/>
                <a:gd name="connsiteY21" fmla="*/ 4275461 h 4275461"/>
                <a:gd name="connsiteX22" fmla="*/ 621247 w 3619883"/>
                <a:gd name="connsiteY22" fmla="*/ 4128157 h 4275461"/>
                <a:gd name="connsiteX23" fmla="*/ 650062 w 3619883"/>
                <a:gd name="connsiteY23" fmla="*/ 4128157 h 4275461"/>
                <a:gd name="connsiteX24" fmla="*/ 650062 w 3619883"/>
                <a:gd name="connsiteY24" fmla="*/ 3951392 h 4275461"/>
                <a:gd name="connsiteX25" fmla="*/ 472277 w 3619883"/>
                <a:gd name="connsiteY25" fmla="*/ 3951392 h 4275461"/>
                <a:gd name="connsiteX26" fmla="*/ 472277 w 3619883"/>
                <a:gd name="connsiteY26" fmla="*/ 4128157 h 4275461"/>
                <a:gd name="connsiteX27" fmla="*/ 522650 w 3619883"/>
                <a:gd name="connsiteY27" fmla="*/ 4128157 h 4275461"/>
                <a:gd name="connsiteX28" fmla="*/ 573998 w 3619883"/>
                <a:gd name="connsiteY28" fmla="*/ 4275461 h 4275461"/>
                <a:gd name="connsiteX29" fmla="*/ 336164 w 3619883"/>
                <a:gd name="connsiteY29" fmla="*/ 4275461 h 4275461"/>
                <a:gd name="connsiteX30" fmla="*/ 294572 w 3619883"/>
                <a:gd name="connsiteY30" fmla="*/ 4128157 h 4275461"/>
                <a:gd name="connsiteX31" fmla="*/ 339106 w 3619883"/>
                <a:gd name="connsiteY31" fmla="*/ 4128157 h 4275461"/>
                <a:gd name="connsiteX32" fmla="*/ 339106 w 3619883"/>
                <a:gd name="connsiteY32" fmla="*/ 3951392 h 4275461"/>
                <a:gd name="connsiteX33" fmla="*/ 161321 w 3619883"/>
                <a:gd name="connsiteY33" fmla="*/ 3951392 h 4275461"/>
                <a:gd name="connsiteX34" fmla="*/ 161321 w 3619883"/>
                <a:gd name="connsiteY34" fmla="*/ 4128157 h 4275461"/>
                <a:gd name="connsiteX35" fmla="*/ 230914 w 3619883"/>
                <a:gd name="connsiteY35" fmla="*/ 4128157 h 4275461"/>
                <a:gd name="connsiteX36" fmla="*/ 189322 w 3619883"/>
                <a:gd name="connsiteY36" fmla="*/ 4275461 h 4275461"/>
                <a:gd name="connsiteX37" fmla="*/ 0 w 3619883"/>
                <a:gd name="connsiteY37" fmla="*/ 4275461 h 4275461"/>
                <a:gd name="connsiteX38" fmla="*/ 0 w 3619883"/>
                <a:gd name="connsiteY38" fmla="*/ 42229 h 4275461"/>
                <a:gd name="connsiteX39" fmla="*/ 42464 w 3619883"/>
                <a:gd name="connsiteY39" fmla="*/ 40518 h 4275461"/>
                <a:gd name="connsiteX40" fmla="*/ 137733 w 3619883"/>
                <a:gd name="connsiteY40" fmla="*/ 35355 h 4275461"/>
                <a:gd name="connsiteX41" fmla="*/ 270565 w 3619883"/>
                <a:gd name="connsiteY41" fmla="*/ 29759 h 4275461"/>
                <a:gd name="connsiteX42" fmla="*/ 479734 w 3619883"/>
                <a:gd name="connsiteY42" fmla="*/ 45455 h 4275461"/>
                <a:gd name="connsiteX43" fmla="*/ 524103 w 3619883"/>
                <a:gd name="connsiteY43" fmla="*/ 41625 h 4275461"/>
                <a:gd name="connsiteX44" fmla="*/ 624416 w 3619883"/>
                <a:gd name="connsiteY44" fmla="*/ 22696 h 4275461"/>
                <a:gd name="connsiteX45" fmla="*/ 657762 w 3619883"/>
                <a:gd name="connsiteY45" fmla="*/ 18351 h 4275461"/>
                <a:gd name="connsiteX46" fmla="*/ 690557 w 3619883"/>
                <a:gd name="connsiteY46" fmla="*/ 25792 h 4275461"/>
                <a:gd name="connsiteX47" fmla="*/ 745123 w 3619883"/>
                <a:gd name="connsiteY47" fmla="*/ 40157 h 4275461"/>
                <a:gd name="connsiteX48" fmla="*/ 789493 w 3619883"/>
                <a:gd name="connsiteY48" fmla="*/ 36327 h 4275461"/>
                <a:gd name="connsiteX49" fmla="*/ 854255 w 3619883"/>
                <a:gd name="connsiteY49" fmla="*/ 68887 h 4275461"/>
                <a:gd name="connsiteX50" fmla="*/ 897520 w 3619883"/>
                <a:gd name="connsiteY50" fmla="*/ 88629 h 4275461"/>
                <a:gd name="connsiteX51" fmla="*/ 940510 w 3619883"/>
                <a:gd name="connsiteY51" fmla="*/ 114265 h 4275461"/>
                <a:gd name="connsiteX52" fmla="*/ 1082712 w 3619883"/>
                <a:gd name="connsiteY52" fmla="*/ 144543 h 4275461"/>
                <a:gd name="connsiteX53" fmla="*/ 1205348 w 3619883"/>
                <a:gd name="connsiteY53" fmla="*/ 120753 h 4275461"/>
                <a:gd name="connsiteX54" fmla="*/ 1271764 w 3619883"/>
                <a:gd name="connsiteY54" fmla="*/ 117956 h 4275461"/>
                <a:gd name="connsiteX55" fmla="*/ 1315583 w 3619883"/>
                <a:gd name="connsiteY55" fmla="*/ 125912 h 4275461"/>
                <a:gd name="connsiteX56" fmla="*/ 1359125 w 3619883"/>
                <a:gd name="connsiteY56" fmla="*/ 139761 h 4275461"/>
                <a:gd name="connsiteX57" fmla="*/ 1391919 w 3619883"/>
                <a:gd name="connsiteY57" fmla="*/ 147202 h 4275461"/>
                <a:gd name="connsiteX58" fmla="*/ 1436563 w 3619883"/>
                <a:gd name="connsiteY58" fmla="*/ 137480 h 4275461"/>
                <a:gd name="connsiteX59" fmla="*/ 1471566 w 3619883"/>
                <a:gd name="connsiteY59" fmla="*/ 97777 h 4275461"/>
                <a:gd name="connsiteX60" fmla="*/ 1505739 w 3619883"/>
                <a:gd name="connsiteY60" fmla="*/ 75753 h 4275461"/>
                <a:gd name="connsiteX61" fmla="*/ 1590891 w 3619883"/>
                <a:gd name="connsiteY61" fmla="*/ 144702 h 4275461"/>
                <a:gd name="connsiteX62" fmla="*/ 1625616 w 3619883"/>
                <a:gd name="connsiteY62" fmla="*/ 110893 h 4275461"/>
                <a:gd name="connsiteX63" fmla="*/ 1658964 w 3619883"/>
                <a:gd name="connsiteY63" fmla="*/ 106547 h 4275461"/>
                <a:gd name="connsiteX64" fmla="*/ 1746598 w 3619883"/>
                <a:gd name="connsiteY64" fmla="*/ 122460 h 4275461"/>
                <a:gd name="connsiteX65" fmla="*/ 1811913 w 3619883"/>
                <a:gd name="connsiteY65" fmla="*/ 143234 h 4275461"/>
                <a:gd name="connsiteX66" fmla="*/ 1856557 w 3619883"/>
                <a:gd name="connsiteY66" fmla="*/ 133511 h 4275461"/>
                <a:gd name="connsiteX67" fmla="*/ 2066003 w 3619883"/>
                <a:gd name="connsiteY67" fmla="*/ 143313 h 4275461"/>
                <a:gd name="connsiteX68" fmla="*/ 2177615 w 3619883"/>
                <a:gd name="connsiteY68" fmla="*/ 119007 h 4275461"/>
                <a:gd name="connsiteX69" fmla="*/ 2255883 w 3619883"/>
                <a:gd name="connsiteY69" fmla="*/ 99047 h 4275461"/>
                <a:gd name="connsiteX70" fmla="*/ 2344622 w 3619883"/>
                <a:gd name="connsiteY70" fmla="*/ 91388 h 4275461"/>
                <a:gd name="connsiteX71" fmla="*/ 2455682 w 3619883"/>
                <a:gd name="connsiteY71" fmla="*/ 78869 h 4275461"/>
                <a:gd name="connsiteX72" fmla="*/ 2632609 w 3619883"/>
                <a:gd name="connsiteY72" fmla="*/ 75338 h 4275461"/>
                <a:gd name="connsiteX73" fmla="*/ 2742291 w 3619883"/>
                <a:gd name="connsiteY73" fmla="*/ 92282 h 4275461"/>
                <a:gd name="connsiteX74" fmla="*/ 2851974 w 3619883"/>
                <a:gd name="connsiteY74" fmla="*/ 109227 h 4275461"/>
                <a:gd name="connsiteX75" fmla="*/ 2907643 w 3619883"/>
                <a:gd name="connsiteY75" fmla="*/ 100020 h 4275461"/>
                <a:gd name="connsiteX76" fmla="*/ 2944022 w 3619883"/>
                <a:gd name="connsiteY76" fmla="*/ 30853 h 4275461"/>
                <a:gd name="connsiteX77" fmla="*/ 3022289 w 3619883"/>
                <a:gd name="connsiteY77" fmla="*/ 10893 h 4275461"/>
                <a:gd name="connsiteX78" fmla="*/ 3054807 w 3619883"/>
                <a:gd name="connsiteY78" fmla="*/ 24226 h 4275461"/>
                <a:gd name="connsiteX79" fmla="*/ 3141892 w 3619883"/>
                <a:gd name="connsiteY79" fmla="*/ 51925 h 4275461"/>
                <a:gd name="connsiteX80" fmla="*/ 3185711 w 3619883"/>
                <a:gd name="connsiteY80" fmla="*/ 59881 h 4275461"/>
                <a:gd name="connsiteX81" fmla="*/ 3219056 w 3619883"/>
                <a:gd name="connsiteY81" fmla="*/ 55536 h 4275461"/>
                <a:gd name="connsiteX82" fmla="*/ 3263425 w 3619883"/>
                <a:gd name="connsiteY82" fmla="*/ 51706 h 4275461"/>
                <a:gd name="connsiteX83" fmla="*/ 3296219 w 3619883"/>
                <a:gd name="connsiteY83" fmla="*/ 59147 h 4275461"/>
                <a:gd name="connsiteX84" fmla="*/ 3319094 w 3619883"/>
                <a:gd name="connsiteY84" fmla="*/ 42500 h 4275461"/>
                <a:gd name="connsiteX85" fmla="*/ 3420511 w 3619883"/>
                <a:gd name="connsiteY85" fmla="*/ 0 h 4275461"/>
                <a:gd name="connsiteX86" fmla="*/ 3453305 w 3619883"/>
                <a:gd name="connsiteY86" fmla="*/ 7440 h 4275461"/>
                <a:gd name="connsiteX87" fmla="*/ 3496571 w 3619883"/>
                <a:gd name="connsiteY87" fmla="*/ 27182 h 4275461"/>
                <a:gd name="connsiteX88" fmla="*/ 3602117 w 3619883"/>
                <a:gd name="connsiteY88" fmla="*/ 132521 h 4275461"/>
                <a:gd name="connsiteX89" fmla="*/ 3619883 w 3619883"/>
                <a:gd name="connsiteY89" fmla="*/ 140049 h 4275461"/>
                <a:gd name="connsiteX90" fmla="*/ 3619883 w 3619883"/>
                <a:gd name="connsiteY9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829432 w 3619883"/>
                <a:gd name="connsiteY19" fmla="*/ 4275461 h 4275461"/>
                <a:gd name="connsiteX20" fmla="*/ 611484 w 3619883"/>
                <a:gd name="connsiteY20" fmla="*/ 4275461 h 4275461"/>
                <a:gd name="connsiteX21" fmla="*/ 621247 w 3619883"/>
                <a:gd name="connsiteY21" fmla="*/ 4128157 h 4275461"/>
                <a:gd name="connsiteX22" fmla="*/ 650062 w 3619883"/>
                <a:gd name="connsiteY22" fmla="*/ 4128157 h 4275461"/>
                <a:gd name="connsiteX23" fmla="*/ 650062 w 3619883"/>
                <a:gd name="connsiteY23" fmla="*/ 3951392 h 4275461"/>
                <a:gd name="connsiteX24" fmla="*/ 472277 w 3619883"/>
                <a:gd name="connsiteY24" fmla="*/ 3951392 h 4275461"/>
                <a:gd name="connsiteX25" fmla="*/ 472277 w 3619883"/>
                <a:gd name="connsiteY25" fmla="*/ 4128157 h 4275461"/>
                <a:gd name="connsiteX26" fmla="*/ 522650 w 3619883"/>
                <a:gd name="connsiteY26" fmla="*/ 4128157 h 4275461"/>
                <a:gd name="connsiteX27" fmla="*/ 573998 w 3619883"/>
                <a:gd name="connsiteY27" fmla="*/ 4275461 h 4275461"/>
                <a:gd name="connsiteX28" fmla="*/ 336164 w 3619883"/>
                <a:gd name="connsiteY28" fmla="*/ 4275461 h 4275461"/>
                <a:gd name="connsiteX29" fmla="*/ 294572 w 3619883"/>
                <a:gd name="connsiteY29" fmla="*/ 4128157 h 4275461"/>
                <a:gd name="connsiteX30" fmla="*/ 339106 w 3619883"/>
                <a:gd name="connsiteY30" fmla="*/ 4128157 h 4275461"/>
                <a:gd name="connsiteX31" fmla="*/ 339106 w 3619883"/>
                <a:gd name="connsiteY31" fmla="*/ 3951392 h 4275461"/>
                <a:gd name="connsiteX32" fmla="*/ 161321 w 3619883"/>
                <a:gd name="connsiteY32" fmla="*/ 3951392 h 4275461"/>
                <a:gd name="connsiteX33" fmla="*/ 161321 w 3619883"/>
                <a:gd name="connsiteY33" fmla="*/ 4128157 h 4275461"/>
                <a:gd name="connsiteX34" fmla="*/ 230914 w 3619883"/>
                <a:gd name="connsiteY34" fmla="*/ 4128157 h 4275461"/>
                <a:gd name="connsiteX35" fmla="*/ 189322 w 3619883"/>
                <a:gd name="connsiteY35" fmla="*/ 4275461 h 4275461"/>
                <a:gd name="connsiteX36" fmla="*/ 0 w 3619883"/>
                <a:gd name="connsiteY36" fmla="*/ 4275461 h 4275461"/>
                <a:gd name="connsiteX37" fmla="*/ 0 w 3619883"/>
                <a:gd name="connsiteY37" fmla="*/ 42229 h 4275461"/>
                <a:gd name="connsiteX38" fmla="*/ 42464 w 3619883"/>
                <a:gd name="connsiteY38" fmla="*/ 40518 h 4275461"/>
                <a:gd name="connsiteX39" fmla="*/ 137733 w 3619883"/>
                <a:gd name="connsiteY39" fmla="*/ 35355 h 4275461"/>
                <a:gd name="connsiteX40" fmla="*/ 270565 w 3619883"/>
                <a:gd name="connsiteY40" fmla="*/ 29759 h 4275461"/>
                <a:gd name="connsiteX41" fmla="*/ 479734 w 3619883"/>
                <a:gd name="connsiteY41" fmla="*/ 45455 h 4275461"/>
                <a:gd name="connsiteX42" fmla="*/ 524103 w 3619883"/>
                <a:gd name="connsiteY42" fmla="*/ 41625 h 4275461"/>
                <a:gd name="connsiteX43" fmla="*/ 624416 w 3619883"/>
                <a:gd name="connsiteY43" fmla="*/ 22696 h 4275461"/>
                <a:gd name="connsiteX44" fmla="*/ 657762 w 3619883"/>
                <a:gd name="connsiteY44" fmla="*/ 18351 h 4275461"/>
                <a:gd name="connsiteX45" fmla="*/ 690557 w 3619883"/>
                <a:gd name="connsiteY45" fmla="*/ 25792 h 4275461"/>
                <a:gd name="connsiteX46" fmla="*/ 745123 w 3619883"/>
                <a:gd name="connsiteY46" fmla="*/ 40157 h 4275461"/>
                <a:gd name="connsiteX47" fmla="*/ 789493 w 3619883"/>
                <a:gd name="connsiteY47" fmla="*/ 36327 h 4275461"/>
                <a:gd name="connsiteX48" fmla="*/ 854255 w 3619883"/>
                <a:gd name="connsiteY48" fmla="*/ 68887 h 4275461"/>
                <a:gd name="connsiteX49" fmla="*/ 897520 w 3619883"/>
                <a:gd name="connsiteY49" fmla="*/ 88629 h 4275461"/>
                <a:gd name="connsiteX50" fmla="*/ 940510 w 3619883"/>
                <a:gd name="connsiteY50" fmla="*/ 114265 h 4275461"/>
                <a:gd name="connsiteX51" fmla="*/ 1082712 w 3619883"/>
                <a:gd name="connsiteY51" fmla="*/ 144543 h 4275461"/>
                <a:gd name="connsiteX52" fmla="*/ 1205348 w 3619883"/>
                <a:gd name="connsiteY52" fmla="*/ 120753 h 4275461"/>
                <a:gd name="connsiteX53" fmla="*/ 1271764 w 3619883"/>
                <a:gd name="connsiteY53" fmla="*/ 117956 h 4275461"/>
                <a:gd name="connsiteX54" fmla="*/ 1315583 w 3619883"/>
                <a:gd name="connsiteY54" fmla="*/ 125912 h 4275461"/>
                <a:gd name="connsiteX55" fmla="*/ 1359125 w 3619883"/>
                <a:gd name="connsiteY55" fmla="*/ 139761 h 4275461"/>
                <a:gd name="connsiteX56" fmla="*/ 1391919 w 3619883"/>
                <a:gd name="connsiteY56" fmla="*/ 147202 h 4275461"/>
                <a:gd name="connsiteX57" fmla="*/ 1436563 w 3619883"/>
                <a:gd name="connsiteY57" fmla="*/ 137480 h 4275461"/>
                <a:gd name="connsiteX58" fmla="*/ 1471566 w 3619883"/>
                <a:gd name="connsiteY58" fmla="*/ 97777 h 4275461"/>
                <a:gd name="connsiteX59" fmla="*/ 1505739 w 3619883"/>
                <a:gd name="connsiteY59" fmla="*/ 75753 h 4275461"/>
                <a:gd name="connsiteX60" fmla="*/ 1590891 w 3619883"/>
                <a:gd name="connsiteY60" fmla="*/ 144702 h 4275461"/>
                <a:gd name="connsiteX61" fmla="*/ 1625616 w 3619883"/>
                <a:gd name="connsiteY61" fmla="*/ 110893 h 4275461"/>
                <a:gd name="connsiteX62" fmla="*/ 1658964 w 3619883"/>
                <a:gd name="connsiteY62" fmla="*/ 106547 h 4275461"/>
                <a:gd name="connsiteX63" fmla="*/ 1746598 w 3619883"/>
                <a:gd name="connsiteY63" fmla="*/ 122460 h 4275461"/>
                <a:gd name="connsiteX64" fmla="*/ 1811913 w 3619883"/>
                <a:gd name="connsiteY64" fmla="*/ 143234 h 4275461"/>
                <a:gd name="connsiteX65" fmla="*/ 1856557 w 3619883"/>
                <a:gd name="connsiteY65" fmla="*/ 133511 h 4275461"/>
                <a:gd name="connsiteX66" fmla="*/ 2066003 w 3619883"/>
                <a:gd name="connsiteY66" fmla="*/ 143313 h 4275461"/>
                <a:gd name="connsiteX67" fmla="*/ 2177615 w 3619883"/>
                <a:gd name="connsiteY67" fmla="*/ 119007 h 4275461"/>
                <a:gd name="connsiteX68" fmla="*/ 2255883 w 3619883"/>
                <a:gd name="connsiteY68" fmla="*/ 99047 h 4275461"/>
                <a:gd name="connsiteX69" fmla="*/ 2344622 w 3619883"/>
                <a:gd name="connsiteY69" fmla="*/ 91388 h 4275461"/>
                <a:gd name="connsiteX70" fmla="*/ 2455682 w 3619883"/>
                <a:gd name="connsiteY70" fmla="*/ 78869 h 4275461"/>
                <a:gd name="connsiteX71" fmla="*/ 2632609 w 3619883"/>
                <a:gd name="connsiteY71" fmla="*/ 75338 h 4275461"/>
                <a:gd name="connsiteX72" fmla="*/ 2742291 w 3619883"/>
                <a:gd name="connsiteY72" fmla="*/ 92282 h 4275461"/>
                <a:gd name="connsiteX73" fmla="*/ 2851974 w 3619883"/>
                <a:gd name="connsiteY73" fmla="*/ 109227 h 4275461"/>
                <a:gd name="connsiteX74" fmla="*/ 2907643 w 3619883"/>
                <a:gd name="connsiteY74" fmla="*/ 100020 h 4275461"/>
                <a:gd name="connsiteX75" fmla="*/ 2944022 w 3619883"/>
                <a:gd name="connsiteY75" fmla="*/ 30853 h 4275461"/>
                <a:gd name="connsiteX76" fmla="*/ 3022289 w 3619883"/>
                <a:gd name="connsiteY76" fmla="*/ 10893 h 4275461"/>
                <a:gd name="connsiteX77" fmla="*/ 3054807 w 3619883"/>
                <a:gd name="connsiteY77" fmla="*/ 24226 h 4275461"/>
                <a:gd name="connsiteX78" fmla="*/ 3141892 w 3619883"/>
                <a:gd name="connsiteY78" fmla="*/ 51925 h 4275461"/>
                <a:gd name="connsiteX79" fmla="*/ 3185711 w 3619883"/>
                <a:gd name="connsiteY79" fmla="*/ 59881 h 4275461"/>
                <a:gd name="connsiteX80" fmla="*/ 3219056 w 3619883"/>
                <a:gd name="connsiteY80" fmla="*/ 55536 h 4275461"/>
                <a:gd name="connsiteX81" fmla="*/ 3263425 w 3619883"/>
                <a:gd name="connsiteY81" fmla="*/ 51706 h 4275461"/>
                <a:gd name="connsiteX82" fmla="*/ 3296219 w 3619883"/>
                <a:gd name="connsiteY82" fmla="*/ 59147 h 4275461"/>
                <a:gd name="connsiteX83" fmla="*/ 3319094 w 3619883"/>
                <a:gd name="connsiteY83" fmla="*/ 42500 h 4275461"/>
                <a:gd name="connsiteX84" fmla="*/ 3420511 w 3619883"/>
                <a:gd name="connsiteY84" fmla="*/ 0 h 4275461"/>
                <a:gd name="connsiteX85" fmla="*/ 3453305 w 3619883"/>
                <a:gd name="connsiteY85" fmla="*/ 7440 h 4275461"/>
                <a:gd name="connsiteX86" fmla="*/ 3496571 w 3619883"/>
                <a:gd name="connsiteY86" fmla="*/ 27182 h 4275461"/>
                <a:gd name="connsiteX87" fmla="*/ 3602117 w 3619883"/>
                <a:gd name="connsiteY87" fmla="*/ 132521 h 4275461"/>
                <a:gd name="connsiteX88" fmla="*/ 3619883 w 3619883"/>
                <a:gd name="connsiteY88" fmla="*/ 140049 h 4275461"/>
                <a:gd name="connsiteX89" fmla="*/ 3619883 w 3619883"/>
                <a:gd name="connsiteY8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650062 w 3619883"/>
                <a:gd name="connsiteY21" fmla="*/ 4128157 h 4275461"/>
                <a:gd name="connsiteX22" fmla="*/ 650062 w 3619883"/>
                <a:gd name="connsiteY22" fmla="*/ 3951392 h 4275461"/>
                <a:gd name="connsiteX23" fmla="*/ 472277 w 3619883"/>
                <a:gd name="connsiteY23" fmla="*/ 3951392 h 4275461"/>
                <a:gd name="connsiteX24" fmla="*/ 472277 w 3619883"/>
                <a:gd name="connsiteY24" fmla="*/ 4128157 h 4275461"/>
                <a:gd name="connsiteX25" fmla="*/ 522650 w 3619883"/>
                <a:gd name="connsiteY25" fmla="*/ 4128157 h 4275461"/>
                <a:gd name="connsiteX26" fmla="*/ 573998 w 3619883"/>
                <a:gd name="connsiteY26" fmla="*/ 4275461 h 4275461"/>
                <a:gd name="connsiteX27" fmla="*/ 336164 w 3619883"/>
                <a:gd name="connsiteY27" fmla="*/ 4275461 h 4275461"/>
                <a:gd name="connsiteX28" fmla="*/ 294572 w 3619883"/>
                <a:gd name="connsiteY28" fmla="*/ 4128157 h 4275461"/>
                <a:gd name="connsiteX29" fmla="*/ 339106 w 3619883"/>
                <a:gd name="connsiteY29" fmla="*/ 4128157 h 4275461"/>
                <a:gd name="connsiteX30" fmla="*/ 339106 w 3619883"/>
                <a:gd name="connsiteY30" fmla="*/ 3951392 h 4275461"/>
                <a:gd name="connsiteX31" fmla="*/ 161321 w 3619883"/>
                <a:gd name="connsiteY31" fmla="*/ 3951392 h 4275461"/>
                <a:gd name="connsiteX32" fmla="*/ 161321 w 3619883"/>
                <a:gd name="connsiteY32" fmla="*/ 4128157 h 4275461"/>
                <a:gd name="connsiteX33" fmla="*/ 230914 w 3619883"/>
                <a:gd name="connsiteY33" fmla="*/ 4128157 h 4275461"/>
                <a:gd name="connsiteX34" fmla="*/ 189322 w 3619883"/>
                <a:gd name="connsiteY34" fmla="*/ 4275461 h 4275461"/>
                <a:gd name="connsiteX35" fmla="*/ 0 w 3619883"/>
                <a:gd name="connsiteY35" fmla="*/ 4275461 h 4275461"/>
                <a:gd name="connsiteX36" fmla="*/ 0 w 3619883"/>
                <a:gd name="connsiteY36" fmla="*/ 42229 h 4275461"/>
                <a:gd name="connsiteX37" fmla="*/ 42464 w 3619883"/>
                <a:gd name="connsiteY37" fmla="*/ 40518 h 4275461"/>
                <a:gd name="connsiteX38" fmla="*/ 137733 w 3619883"/>
                <a:gd name="connsiteY38" fmla="*/ 35355 h 4275461"/>
                <a:gd name="connsiteX39" fmla="*/ 270565 w 3619883"/>
                <a:gd name="connsiteY39" fmla="*/ 29759 h 4275461"/>
                <a:gd name="connsiteX40" fmla="*/ 479734 w 3619883"/>
                <a:gd name="connsiteY40" fmla="*/ 45455 h 4275461"/>
                <a:gd name="connsiteX41" fmla="*/ 524103 w 3619883"/>
                <a:gd name="connsiteY41" fmla="*/ 41625 h 4275461"/>
                <a:gd name="connsiteX42" fmla="*/ 624416 w 3619883"/>
                <a:gd name="connsiteY42" fmla="*/ 22696 h 4275461"/>
                <a:gd name="connsiteX43" fmla="*/ 657762 w 3619883"/>
                <a:gd name="connsiteY43" fmla="*/ 18351 h 4275461"/>
                <a:gd name="connsiteX44" fmla="*/ 690557 w 3619883"/>
                <a:gd name="connsiteY44" fmla="*/ 25792 h 4275461"/>
                <a:gd name="connsiteX45" fmla="*/ 745123 w 3619883"/>
                <a:gd name="connsiteY45" fmla="*/ 40157 h 4275461"/>
                <a:gd name="connsiteX46" fmla="*/ 789493 w 3619883"/>
                <a:gd name="connsiteY46" fmla="*/ 36327 h 4275461"/>
                <a:gd name="connsiteX47" fmla="*/ 854255 w 3619883"/>
                <a:gd name="connsiteY47" fmla="*/ 68887 h 4275461"/>
                <a:gd name="connsiteX48" fmla="*/ 897520 w 3619883"/>
                <a:gd name="connsiteY48" fmla="*/ 88629 h 4275461"/>
                <a:gd name="connsiteX49" fmla="*/ 940510 w 3619883"/>
                <a:gd name="connsiteY49" fmla="*/ 114265 h 4275461"/>
                <a:gd name="connsiteX50" fmla="*/ 1082712 w 3619883"/>
                <a:gd name="connsiteY50" fmla="*/ 144543 h 4275461"/>
                <a:gd name="connsiteX51" fmla="*/ 1205348 w 3619883"/>
                <a:gd name="connsiteY51" fmla="*/ 120753 h 4275461"/>
                <a:gd name="connsiteX52" fmla="*/ 1271764 w 3619883"/>
                <a:gd name="connsiteY52" fmla="*/ 117956 h 4275461"/>
                <a:gd name="connsiteX53" fmla="*/ 1315583 w 3619883"/>
                <a:gd name="connsiteY53" fmla="*/ 125912 h 4275461"/>
                <a:gd name="connsiteX54" fmla="*/ 1359125 w 3619883"/>
                <a:gd name="connsiteY54" fmla="*/ 139761 h 4275461"/>
                <a:gd name="connsiteX55" fmla="*/ 1391919 w 3619883"/>
                <a:gd name="connsiteY55" fmla="*/ 147202 h 4275461"/>
                <a:gd name="connsiteX56" fmla="*/ 1436563 w 3619883"/>
                <a:gd name="connsiteY56" fmla="*/ 137480 h 4275461"/>
                <a:gd name="connsiteX57" fmla="*/ 1471566 w 3619883"/>
                <a:gd name="connsiteY57" fmla="*/ 97777 h 4275461"/>
                <a:gd name="connsiteX58" fmla="*/ 1505739 w 3619883"/>
                <a:gd name="connsiteY58" fmla="*/ 75753 h 4275461"/>
                <a:gd name="connsiteX59" fmla="*/ 1590891 w 3619883"/>
                <a:gd name="connsiteY59" fmla="*/ 144702 h 4275461"/>
                <a:gd name="connsiteX60" fmla="*/ 1625616 w 3619883"/>
                <a:gd name="connsiteY60" fmla="*/ 110893 h 4275461"/>
                <a:gd name="connsiteX61" fmla="*/ 1658964 w 3619883"/>
                <a:gd name="connsiteY61" fmla="*/ 106547 h 4275461"/>
                <a:gd name="connsiteX62" fmla="*/ 1746598 w 3619883"/>
                <a:gd name="connsiteY62" fmla="*/ 122460 h 4275461"/>
                <a:gd name="connsiteX63" fmla="*/ 1811913 w 3619883"/>
                <a:gd name="connsiteY63" fmla="*/ 143234 h 4275461"/>
                <a:gd name="connsiteX64" fmla="*/ 1856557 w 3619883"/>
                <a:gd name="connsiteY64" fmla="*/ 133511 h 4275461"/>
                <a:gd name="connsiteX65" fmla="*/ 2066003 w 3619883"/>
                <a:gd name="connsiteY65" fmla="*/ 143313 h 4275461"/>
                <a:gd name="connsiteX66" fmla="*/ 2177615 w 3619883"/>
                <a:gd name="connsiteY66" fmla="*/ 119007 h 4275461"/>
                <a:gd name="connsiteX67" fmla="*/ 2255883 w 3619883"/>
                <a:gd name="connsiteY67" fmla="*/ 99047 h 4275461"/>
                <a:gd name="connsiteX68" fmla="*/ 2344622 w 3619883"/>
                <a:gd name="connsiteY68" fmla="*/ 91388 h 4275461"/>
                <a:gd name="connsiteX69" fmla="*/ 2455682 w 3619883"/>
                <a:gd name="connsiteY69" fmla="*/ 78869 h 4275461"/>
                <a:gd name="connsiteX70" fmla="*/ 2632609 w 3619883"/>
                <a:gd name="connsiteY70" fmla="*/ 75338 h 4275461"/>
                <a:gd name="connsiteX71" fmla="*/ 2742291 w 3619883"/>
                <a:gd name="connsiteY71" fmla="*/ 92282 h 4275461"/>
                <a:gd name="connsiteX72" fmla="*/ 2851974 w 3619883"/>
                <a:gd name="connsiteY72" fmla="*/ 109227 h 4275461"/>
                <a:gd name="connsiteX73" fmla="*/ 2907643 w 3619883"/>
                <a:gd name="connsiteY73" fmla="*/ 100020 h 4275461"/>
                <a:gd name="connsiteX74" fmla="*/ 2944022 w 3619883"/>
                <a:gd name="connsiteY74" fmla="*/ 30853 h 4275461"/>
                <a:gd name="connsiteX75" fmla="*/ 3022289 w 3619883"/>
                <a:gd name="connsiteY75" fmla="*/ 10893 h 4275461"/>
                <a:gd name="connsiteX76" fmla="*/ 3054807 w 3619883"/>
                <a:gd name="connsiteY76" fmla="*/ 24226 h 4275461"/>
                <a:gd name="connsiteX77" fmla="*/ 3141892 w 3619883"/>
                <a:gd name="connsiteY77" fmla="*/ 51925 h 4275461"/>
                <a:gd name="connsiteX78" fmla="*/ 3185711 w 3619883"/>
                <a:gd name="connsiteY78" fmla="*/ 59881 h 4275461"/>
                <a:gd name="connsiteX79" fmla="*/ 3219056 w 3619883"/>
                <a:gd name="connsiteY79" fmla="*/ 55536 h 4275461"/>
                <a:gd name="connsiteX80" fmla="*/ 3263425 w 3619883"/>
                <a:gd name="connsiteY80" fmla="*/ 51706 h 4275461"/>
                <a:gd name="connsiteX81" fmla="*/ 3296219 w 3619883"/>
                <a:gd name="connsiteY81" fmla="*/ 59147 h 4275461"/>
                <a:gd name="connsiteX82" fmla="*/ 3319094 w 3619883"/>
                <a:gd name="connsiteY82" fmla="*/ 42500 h 4275461"/>
                <a:gd name="connsiteX83" fmla="*/ 3420511 w 3619883"/>
                <a:gd name="connsiteY83" fmla="*/ 0 h 4275461"/>
                <a:gd name="connsiteX84" fmla="*/ 3453305 w 3619883"/>
                <a:gd name="connsiteY84" fmla="*/ 7440 h 4275461"/>
                <a:gd name="connsiteX85" fmla="*/ 3496571 w 3619883"/>
                <a:gd name="connsiteY85" fmla="*/ 27182 h 4275461"/>
                <a:gd name="connsiteX86" fmla="*/ 3602117 w 3619883"/>
                <a:gd name="connsiteY86" fmla="*/ 132521 h 4275461"/>
                <a:gd name="connsiteX87" fmla="*/ 3619883 w 3619883"/>
                <a:gd name="connsiteY87" fmla="*/ 140049 h 4275461"/>
                <a:gd name="connsiteX88" fmla="*/ 3619883 w 3619883"/>
                <a:gd name="connsiteY8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650062 w 3619883"/>
                <a:gd name="connsiteY21" fmla="*/ 3951392 h 4275461"/>
                <a:gd name="connsiteX22" fmla="*/ 472277 w 3619883"/>
                <a:gd name="connsiteY22" fmla="*/ 3951392 h 4275461"/>
                <a:gd name="connsiteX23" fmla="*/ 472277 w 3619883"/>
                <a:gd name="connsiteY23" fmla="*/ 4128157 h 4275461"/>
                <a:gd name="connsiteX24" fmla="*/ 522650 w 3619883"/>
                <a:gd name="connsiteY24" fmla="*/ 4128157 h 4275461"/>
                <a:gd name="connsiteX25" fmla="*/ 573998 w 3619883"/>
                <a:gd name="connsiteY25" fmla="*/ 4275461 h 4275461"/>
                <a:gd name="connsiteX26" fmla="*/ 336164 w 3619883"/>
                <a:gd name="connsiteY26" fmla="*/ 4275461 h 4275461"/>
                <a:gd name="connsiteX27" fmla="*/ 294572 w 3619883"/>
                <a:gd name="connsiteY27" fmla="*/ 4128157 h 4275461"/>
                <a:gd name="connsiteX28" fmla="*/ 339106 w 3619883"/>
                <a:gd name="connsiteY28" fmla="*/ 4128157 h 4275461"/>
                <a:gd name="connsiteX29" fmla="*/ 339106 w 3619883"/>
                <a:gd name="connsiteY29" fmla="*/ 3951392 h 4275461"/>
                <a:gd name="connsiteX30" fmla="*/ 161321 w 3619883"/>
                <a:gd name="connsiteY30" fmla="*/ 3951392 h 4275461"/>
                <a:gd name="connsiteX31" fmla="*/ 161321 w 3619883"/>
                <a:gd name="connsiteY31" fmla="*/ 4128157 h 4275461"/>
                <a:gd name="connsiteX32" fmla="*/ 230914 w 3619883"/>
                <a:gd name="connsiteY32" fmla="*/ 4128157 h 4275461"/>
                <a:gd name="connsiteX33" fmla="*/ 189322 w 3619883"/>
                <a:gd name="connsiteY33" fmla="*/ 4275461 h 4275461"/>
                <a:gd name="connsiteX34" fmla="*/ 0 w 3619883"/>
                <a:gd name="connsiteY34" fmla="*/ 4275461 h 4275461"/>
                <a:gd name="connsiteX35" fmla="*/ 0 w 3619883"/>
                <a:gd name="connsiteY35" fmla="*/ 42229 h 4275461"/>
                <a:gd name="connsiteX36" fmla="*/ 42464 w 3619883"/>
                <a:gd name="connsiteY36" fmla="*/ 40518 h 4275461"/>
                <a:gd name="connsiteX37" fmla="*/ 137733 w 3619883"/>
                <a:gd name="connsiteY37" fmla="*/ 35355 h 4275461"/>
                <a:gd name="connsiteX38" fmla="*/ 270565 w 3619883"/>
                <a:gd name="connsiteY38" fmla="*/ 29759 h 4275461"/>
                <a:gd name="connsiteX39" fmla="*/ 479734 w 3619883"/>
                <a:gd name="connsiteY39" fmla="*/ 45455 h 4275461"/>
                <a:gd name="connsiteX40" fmla="*/ 524103 w 3619883"/>
                <a:gd name="connsiteY40" fmla="*/ 41625 h 4275461"/>
                <a:gd name="connsiteX41" fmla="*/ 624416 w 3619883"/>
                <a:gd name="connsiteY41" fmla="*/ 22696 h 4275461"/>
                <a:gd name="connsiteX42" fmla="*/ 657762 w 3619883"/>
                <a:gd name="connsiteY42" fmla="*/ 18351 h 4275461"/>
                <a:gd name="connsiteX43" fmla="*/ 690557 w 3619883"/>
                <a:gd name="connsiteY43" fmla="*/ 25792 h 4275461"/>
                <a:gd name="connsiteX44" fmla="*/ 745123 w 3619883"/>
                <a:gd name="connsiteY44" fmla="*/ 40157 h 4275461"/>
                <a:gd name="connsiteX45" fmla="*/ 789493 w 3619883"/>
                <a:gd name="connsiteY45" fmla="*/ 36327 h 4275461"/>
                <a:gd name="connsiteX46" fmla="*/ 854255 w 3619883"/>
                <a:gd name="connsiteY46" fmla="*/ 68887 h 4275461"/>
                <a:gd name="connsiteX47" fmla="*/ 897520 w 3619883"/>
                <a:gd name="connsiteY47" fmla="*/ 88629 h 4275461"/>
                <a:gd name="connsiteX48" fmla="*/ 940510 w 3619883"/>
                <a:gd name="connsiteY48" fmla="*/ 114265 h 4275461"/>
                <a:gd name="connsiteX49" fmla="*/ 1082712 w 3619883"/>
                <a:gd name="connsiteY49" fmla="*/ 144543 h 4275461"/>
                <a:gd name="connsiteX50" fmla="*/ 1205348 w 3619883"/>
                <a:gd name="connsiteY50" fmla="*/ 120753 h 4275461"/>
                <a:gd name="connsiteX51" fmla="*/ 1271764 w 3619883"/>
                <a:gd name="connsiteY51" fmla="*/ 117956 h 4275461"/>
                <a:gd name="connsiteX52" fmla="*/ 1315583 w 3619883"/>
                <a:gd name="connsiteY52" fmla="*/ 125912 h 4275461"/>
                <a:gd name="connsiteX53" fmla="*/ 1359125 w 3619883"/>
                <a:gd name="connsiteY53" fmla="*/ 139761 h 4275461"/>
                <a:gd name="connsiteX54" fmla="*/ 1391919 w 3619883"/>
                <a:gd name="connsiteY54" fmla="*/ 147202 h 4275461"/>
                <a:gd name="connsiteX55" fmla="*/ 1436563 w 3619883"/>
                <a:gd name="connsiteY55" fmla="*/ 137480 h 4275461"/>
                <a:gd name="connsiteX56" fmla="*/ 1471566 w 3619883"/>
                <a:gd name="connsiteY56" fmla="*/ 97777 h 4275461"/>
                <a:gd name="connsiteX57" fmla="*/ 1505739 w 3619883"/>
                <a:gd name="connsiteY57" fmla="*/ 75753 h 4275461"/>
                <a:gd name="connsiteX58" fmla="*/ 1590891 w 3619883"/>
                <a:gd name="connsiteY58" fmla="*/ 144702 h 4275461"/>
                <a:gd name="connsiteX59" fmla="*/ 1625616 w 3619883"/>
                <a:gd name="connsiteY59" fmla="*/ 110893 h 4275461"/>
                <a:gd name="connsiteX60" fmla="*/ 1658964 w 3619883"/>
                <a:gd name="connsiteY60" fmla="*/ 106547 h 4275461"/>
                <a:gd name="connsiteX61" fmla="*/ 1746598 w 3619883"/>
                <a:gd name="connsiteY61" fmla="*/ 122460 h 4275461"/>
                <a:gd name="connsiteX62" fmla="*/ 1811913 w 3619883"/>
                <a:gd name="connsiteY62" fmla="*/ 143234 h 4275461"/>
                <a:gd name="connsiteX63" fmla="*/ 1856557 w 3619883"/>
                <a:gd name="connsiteY63" fmla="*/ 133511 h 4275461"/>
                <a:gd name="connsiteX64" fmla="*/ 2066003 w 3619883"/>
                <a:gd name="connsiteY64" fmla="*/ 143313 h 4275461"/>
                <a:gd name="connsiteX65" fmla="*/ 2177615 w 3619883"/>
                <a:gd name="connsiteY65" fmla="*/ 119007 h 4275461"/>
                <a:gd name="connsiteX66" fmla="*/ 2255883 w 3619883"/>
                <a:gd name="connsiteY66" fmla="*/ 99047 h 4275461"/>
                <a:gd name="connsiteX67" fmla="*/ 2344622 w 3619883"/>
                <a:gd name="connsiteY67" fmla="*/ 91388 h 4275461"/>
                <a:gd name="connsiteX68" fmla="*/ 2455682 w 3619883"/>
                <a:gd name="connsiteY68" fmla="*/ 78869 h 4275461"/>
                <a:gd name="connsiteX69" fmla="*/ 2632609 w 3619883"/>
                <a:gd name="connsiteY69" fmla="*/ 75338 h 4275461"/>
                <a:gd name="connsiteX70" fmla="*/ 2742291 w 3619883"/>
                <a:gd name="connsiteY70" fmla="*/ 92282 h 4275461"/>
                <a:gd name="connsiteX71" fmla="*/ 2851974 w 3619883"/>
                <a:gd name="connsiteY71" fmla="*/ 109227 h 4275461"/>
                <a:gd name="connsiteX72" fmla="*/ 2907643 w 3619883"/>
                <a:gd name="connsiteY72" fmla="*/ 100020 h 4275461"/>
                <a:gd name="connsiteX73" fmla="*/ 2944022 w 3619883"/>
                <a:gd name="connsiteY73" fmla="*/ 30853 h 4275461"/>
                <a:gd name="connsiteX74" fmla="*/ 3022289 w 3619883"/>
                <a:gd name="connsiteY74" fmla="*/ 10893 h 4275461"/>
                <a:gd name="connsiteX75" fmla="*/ 3054807 w 3619883"/>
                <a:gd name="connsiteY75" fmla="*/ 24226 h 4275461"/>
                <a:gd name="connsiteX76" fmla="*/ 3141892 w 3619883"/>
                <a:gd name="connsiteY76" fmla="*/ 51925 h 4275461"/>
                <a:gd name="connsiteX77" fmla="*/ 3185711 w 3619883"/>
                <a:gd name="connsiteY77" fmla="*/ 59881 h 4275461"/>
                <a:gd name="connsiteX78" fmla="*/ 3219056 w 3619883"/>
                <a:gd name="connsiteY78" fmla="*/ 55536 h 4275461"/>
                <a:gd name="connsiteX79" fmla="*/ 3263425 w 3619883"/>
                <a:gd name="connsiteY79" fmla="*/ 51706 h 4275461"/>
                <a:gd name="connsiteX80" fmla="*/ 3296219 w 3619883"/>
                <a:gd name="connsiteY80" fmla="*/ 59147 h 4275461"/>
                <a:gd name="connsiteX81" fmla="*/ 3319094 w 3619883"/>
                <a:gd name="connsiteY81" fmla="*/ 42500 h 4275461"/>
                <a:gd name="connsiteX82" fmla="*/ 3420511 w 3619883"/>
                <a:gd name="connsiteY82" fmla="*/ 0 h 4275461"/>
                <a:gd name="connsiteX83" fmla="*/ 3453305 w 3619883"/>
                <a:gd name="connsiteY83" fmla="*/ 7440 h 4275461"/>
                <a:gd name="connsiteX84" fmla="*/ 3496571 w 3619883"/>
                <a:gd name="connsiteY84" fmla="*/ 27182 h 4275461"/>
                <a:gd name="connsiteX85" fmla="*/ 3602117 w 3619883"/>
                <a:gd name="connsiteY85" fmla="*/ 132521 h 4275461"/>
                <a:gd name="connsiteX86" fmla="*/ 3619883 w 3619883"/>
                <a:gd name="connsiteY86" fmla="*/ 140049 h 4275461"/>
                <a:gd name="connsiteX87" fmla="*/ 3619883 w 3619883"/>
                <a:gd name="connsiteY8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472277 w 3619883"/>
                <a:gd name="connsiteY21" fmla="*/ 3951392 h 4275461"/>
                <a:gd name="connsiteX22" fmla="*/ 472277 w 3619883"/>
                <a:gd name="connsiteY22" fmla="*/ 4128157 h 4275461"/>
                <a:gd name="connsiteX23" fmla="*/ 522650 w 3619883"/>
                <a:gd name="connsiteY23" fmla="*/ 4128157 h 4275461"/>
                <a:gd name="connsiteX24" fmla="*/ 573998 w 3619883"/>
                <a:gd name="connsiteY24" fmla="*/ 4275461 h 4275461"/>
                <a:gd name="connsiteX25" fmla="*/ 336164 w 3619883"/>
                <a:gd name="connsiteY25" fmla="*/ 4275461 h 4275461"/>
                <a:gd name="connsiteX26" fmla="*/ 294572 w 3619883"/>
                <a:gd name="connsiteY26" fmla="*/ 4128157 h 4275461"/>
                <a:gd name="connsiteX27" fmla="*/ 339106 w 3619883"/>
                <a:gd name="connsiteY27" fmla="*/ 4128157 h 4275461"/>
                <a:gd name="connsiteX28" fmla="*/ 339106 w 3619883"/>
                <a:gd name="connsiteY28" fmla="*/ 3951392 h 4275461"/>
                <a:gd name="connsiteX29" fmla="*/ 161321 w 3619883"/>
                <a:gd name="connsiteY29" fmla="*/ 3951392 h 4275461"/>
                <a:gd name="connsiteX30" fmla="*/ 161321 w 3619883"/>
                <a:gd name="connsiteY30" fmla="*/ 4128157 h 4275461"/>
                <a:gd name="connsiteX31" fmla="*/ 230914 w 3619883"/>
                <a:gd name="connsiteY31" fmla="*/ 4128157 h 4275461"/>
                <a:gd name="connsiteX32" fmla="*/ 189322 w 3619883"/>
                <a:gd name="connsiteY32" fmla="*/ 4275461 h 4275461"/>
                <a:gd name="connsiteX33" fmla="*/ 0 w 3619883"/>
                <a:gd name="connsiteY33" fmla="*/ 4275461 h 4275461"/>
                <a:gd name="connsiteX34" fmla="*/ 0 w 3619883"/>
                <a:gd name="connsiteY34" fmla="*/ 42229 h 4275461"/>
                <a:gd name="connsiteX35" fmla="*/ 42464 w 3619883"/>
                <a:gd name="connsiteY35" fmla="*/ 40518 h 4275461"/>
                <a:gd name="connsiteX36" fmla="*/ 137733 w 3619883"/>
                <a:gd name="connsiteY36" fmla="*/ 35355 h 4275461"/>
                <a:gd name="connsiteX37" fmla="*/ 270565 w 3619883"/>
                <a:gd name="connsiteY37" fmla="*/ 29759 h 4275461"/>
                <a:gd name="connsiteX38" fmla="*/ 479734 w 3619883"/>
                <a:gd name="connsiteY38" fmla="*/ 45455 h 4275461"/>
                <a:gd name="connsiteX39" fmla="*/ 524103 w 3619883"/>
                <a:gd name="connsiteY39" fmla="*/ 41625 h 4275461"/>
                <a:gd name="connsiteX40" fmla="*/ 624416 w 3619883"/>
                <a:gd name="connsiteY40" fmla="*/ 22696 h 4275461"/>
                <a:gd name="connsiteX41" fmla="*/ 657762 w 3619883"/>
                <a:gd name="connsiteY41" fmla="*/ 18351 h 4275461"/>
                <a:gd name="connsiteX42" fmla="*/ 690557 w 3619883"/>
                <a:gd name="connsiteY42" fmla="*/ 25792 h 4275461"/>
                <a:gd name="connsiteX43" fmla="*/ 745123 w 3619883"/>
                <a:gd name="connsiteY43" fmla="*/ 40157 h 4275461"/>
                <a:gd name="connsiteX44" fmla="*/ 789493 w 3619883"/>
                <a:gd name="connsiteY44" fmla="*/ 36327 h 4275461"/>
                <a:gd name="connsiteX45" fmla="*/ 854255 w 3619883"/>
                <a:gd name="connsiteY45" fmla="*/ 68887 h 4275461"/>
                <a:gd name="connsiteX46" fmla="*/ 897520 w 3619883"/>
                <a:gd name="connsiteY46" fmla="*/ 88629 h 4275461"/>
                <a:gd name="connsiteX47" fmla="*/ 940510 w 3619883"/>
                <a:gd name="connsiteY47" fmla="*/ 114265 h 4275461"/>
                <a:gd name="connsiteX48" fmla="*/ 1082712 w 3619883"/>
                <a:gd name="connsiteY48" fmla="*/ 144543 h 4275461"/>
                <a:gd name="connsiteX49" fmla="*/ 1205348 w 3619883"/>
                <a:gd name="connsiteY49" fmla="*/ 120753 h 4275461"/>
                <a:gd name="connsiteX50" fmla="*/ 1271764 w 3619883"/>
                <a:gd name="connsiteY50" fmla="*/ 117956 h 4275461"/>
                <a:gd name="connsiteX51" fmla="*/ 1315583 w 3619883"/>
                <a:gd name="connsiteY51" fmla="*/ 125912 h 4275461"/>
                <a:gd name="connsiteX52" fmla="*/ 1359125 w 3619883"/>
                <a:gd name="connsiteY52" fmla="*/ 139761 h 4275461"/>
                <a:gd name="connsiteX53" fmla="*/ 1391919 w 3619883"/>
                <a:gd name="connsiteY53" fmla="*/ 147202 h 4275461"/>
                <a:gd name="connsiteX54" fmla="*/ 1436563 w 3619883"/>
                <a:gd name="connsiteY54" fmla="*/ 137480 h 4275461"/>
                <a:gd name="connsiteX55" fmla="*/ 1471566 w 3619883"/>
                <a:gd name="connsiteY55" fmla="*/ 97777 h 4275461"/>
                <a:gd name="connsiteX56" fmla="*/ 1505739 w 3619883"/>
                <a:gd name="connsiteY56" fmla="*/ 75753 h 4275461"/>
                <a:gd name="connsiteX57" fmla="*/ 1590891 w 3619883"/>
                <a:gd name="connsiteY57" fmla="*/ 144702 h 4275461"/>
                <a:gd name="connsiteX58" fmla="*/ 1625616 w 3619883"/>
                <a:gd name="connsiteY58" fmla="*/ 110893 h 4275461"/>
                <a:gd name="connsiteX59" fmla="*/ 1658964 w 3619883"/>
                <a:gd name="connsiteY59" fmla="*/ 106547 h 4275461"/>
                <a:gd name="connsiteX60" fmla="*/ 1746598 w 3619883"/>
                <a:gd name="connsiteY60" fmla="*/ 122460 h 4275461"/>
                <a:gd name="connsiteX61" fmla="*/ 1811913 w 3619883"/>
                <a:gd name="connsiteY61" fmla="*/ 143234 h 4275461"/>
                <a:gd name="connsiteX62" fmla="*/ 1856557 w 3619883"/>
                <a:gd name="connsiteY62" fmla="*/ 133511 h 4275461"/>
                <a:gd name="connsiteX63" fmla="*/ 2066003 w 3619883"/>
                <a:gd name="connsiteY63" fmla="*/ 143313 h 4275461"/>
                <a:gd name="connsiteX64" fmla="*/ 2177615 w 3619883"/>
                <a:gd name="connsiteY64" fmla="*/ 119007 h 4275461"/>
                <a:gd name="connsiteX65" fmla="*/ 2255883 w 3619883"/>
                <a:gd name="connsiteY65" fmla="*/ 99047 h 4275461"/>
                <a:gd name="connsiteX66" fmla="*/ 2344622 w 3619883"/>
                <a:gd name="connsiteY66" fmla="*/ 91388 h 4275461"/>
                <a:gd name="connsiteX67" fmla="*/ 2455682 w 3619883"/>
                <a:gd name="connsiteY67" fmla="*/ 78869 h 4275461"/>
                <a:gd name="connsiteX68" fmla="*/ 2632609 w 3619883"/>
                <a:gd name="connsiteY68" fmla="*/ 75338 h 4275461"/>
                <a:gd name="connsiteX69" fmla="*/ 2742291 w 3619883"/>
                <a:gd name="connsiteY69" fmla="*/ 92282 h 4275461"/>
                <a:gd name="connsiteX70" fmla="*/ 2851974 w 3619883"/>
                <a:gd name="connsiteY70" fmla="*/ 109227 h 4275461"/>
                <a:gd name="connsiteX71" fmla="*/ 2907643 w 3619883"/>
                <a:gd name="connsiteY71" fmla="*/ 100020 h 4275461"/>
                <a:gd name="connsiteX72" fmla="*/ 2944022 w 3619883"/>
                <a:gd name="connsiteY72" fmla="*/ 30853 h 4275461"/>
                <a:gd name="connsiteX73" fmla="*/ 3022289 w 3619883"/>
                <a:gd name="connsiteY73" fmla="*/ 10893 h 4275461"/>
                <a:gd name="connsiteX74" fmla="*/ 3054807 w 3619883"/>
                <a:gd name="connsiteY74" fmla="*/ 24226 h 4275461"/>
                <a:gd name="connsiteX75" fmla="*/ 3141892 w 3619883"/>
                <a:gd name="connsiteY75" fmla="*/ 51925 h 4275461"/>
                <a:gd name="connsiteX76" fmla="*/ 3185711 w 3619883"/>
                <a:gd name="connsiteY76" fmla="*/ 59881 h 4275461"/>
                <a:gd name="connsiteX77" fmla="*/ 3219056 w 3619883"/>
                <a:gd name="connsiteY77" fmla="*/ 55536 h 4275461"/>
                <a:gd name="connsiteX78" fmla="*/ 3263425 w 3619883"/>
                <a:gd name="connsiteY78" fmla="*/ 51706 h 4275461"/>
                <a:gd name="connsiteX79" fmla="*/ 3296219 w 3619883"/>
                <a:gd name="connsiteY79" fmla="*/ 59147 h 4275461"/>
                <a:gd name="connsiteX80" fmla="*/ 3319094 w 3619883"/>
                <a:gd name="connsiteY80" fmla="*/ 42500 h 4275461"/>
                <a:gd name="connsiteX81" fmla="*/ 3420511 w 3619883"/>
                <a:gd name="connsiteY81" fmla="*/ 0 h 4275461"/>
                <a:gd name="connsiteX82" fmla="*/ 3453305 w 3619883"/>
                <a:gd name="connsiteY82" fmla="*/ 7440 h 4275461"/>
                <a:gd name="connsiteX83" fmla="*/ 3496571 w 3619883"/>
                <a:gd name="connsiteY83" fmla="*/ 27182 h 4275461"/>
                <a:gd name="connsiteX84" fmla="*/ 3602117 w 3619883"/>
                <a:gd name="connsiteY84" fmla="*/ 132521 h 4275461"/>
                <a:gd name="connsiteX85" fmla="*/ 3619883 w 3619883"/>
                <a:gd name="connsiteY85" fmla="*/ 140049 h 4275461"/>
                <a:gd name="connsiteX86" fmla="*/ 3619883 w 3619883"/>
                <a:gd name="connsiteY8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472277 w 3619883"/>
                <a:gd name="connsiteY20" fmla="*/ 3951392 h 4275461"/>
                <a:gd name="connsiteX21" fmla="*/ 472277 w 3619883"/>
                <a:gd name="connsiteY21" fmla="*/ 4128157 h 4275461"/>
                <a:gd name="connsiteX22" fmla="*/ 522650 w 3619883"/>
                <a:gd name="connsiteY22" fmla="*/ 4128157 h 4275461"/>
                <a:gd name="connsiteX23" fmla="*/ 573998 w 3619883"/>
                <a:gd name="connsiteY23" fmla="*/ 4275461 h 4275461"/>
                <a:gd name="connsiteX24" fmla="*/ 336164 w 3619883"/>
                <a:gd name="connsiteY24" fmla="*/ 4275461 h 4275461"/>
                <a:gd name="connsiteX25" fmla="*/ 294572 w 3619883"/>
                <a:gd name="connsiteY25" fmla="*/ 4128157 h 4275461"/>
                <a:gd name="connsiteX26" fmla="*/ 339106 w 3619883"/>
                <a:gd name="connsiteY26" fmla="*/ 4128157 h 4275461"/>
                <a:gd name="connsiteX27" fmla="*/ 339106 w 3619883"/>
                <a:gd name="connsiteY27" fmla="*/ 3951392 h 4275461"/>
                <a:gd name="connsiteX28" fmla="*/ 161321 w 3619883"/>
                <a:gd name="connsiteY28" fmla="*/ 3951392 h 4275461"/>
                <a:gd name="connsiteX29" fmla="*/ 161321 w 3619883"/>
                <a:gd name="connsiteY29" fmla="*/ 4128157 h 4275461"/>
                <a:gd name="connsiteX30" fmla="*/ 230914 w 3619883"/>
                <a:gd name="connsiteY30" fmla="*/ 4128157 h 4275461"/>
                <a:gd name="connsiteX31" fmla="*/ 189322 w 3619883"/>
                <a:gd name="connsiteY31" fmla="*/ 4275461 h 4275461"/>
                <a:gd name="connsiteX32" fmla="*/ 0 w 3619883"/>
                <a:gd name="connsiteY32" fmla="*/ 4275461 h 4275461"/>
                <a:gd name="connsiteX33" fmla="*/ 0 w 3619883"/>
                <a:gd name="connsiteY33" fmla="*/ 42229 h 4275461"/>
                <a:gd name="connsiteX34" fmla="*/ 42464 w 3619883"/>
                <a:gd name="connsiteY34" fmla="*/ 40518 h 4275461"/>
                <a:gd name="connsiteX35" fmla="*/ 137733 w 3619883"/>
                <a:gd name="connsiteY35" fmla="*/ 35355 h 4275461"/>
                <a:gd name="connsiteX36" fmla="*/ 270565 w 3619883"/>
                <a:gd name="connsiteY36" fmla="*/ 29759 h 4275461"/>
                <a:gd name="connsiteX37" fmla="*/ 479734 w 3619883"/>
                <a:gd name="connsiteY37" fmla="*/ 45455 h 4275461"/>
                <a:gd name="connsiteX38" fmla="*/ 524103 w 3619883"/>
                <a:gd name="connsiteY38" fmla="*/ 41625 h 4275461"/>
                <a:gd name="connsiteX39" fmla="*/ 624416 w 3619883"/>
                <a:gd name="connsiteY39" fmla="*/ 22696 h 4275461"/>
                <a:gd name="connsiteX40" fmla="*/ 657762 w 3619883"/>
                <a:gd name="connsiteY40" fmla="*/ 18351 h 4275461"/>
                <a:gd name="connsiteX41" fmla="*/ 690557 w 3619883"/>
                <a:gd name="connsiteY41" fmla="*/ 25792 h 4275461"/>
                <a:gd name="connsiteX42" fmla="*/ 745123 w 3619883"/>
                <a:gd name="connsiteY42" fmla="*/ 40157 h 4275461"/>
                <a:gd name="connsiteX43" fmla="*/ 789493 w 3619883"/>
                <a:gd name="connsiteY43" fmla="*/ 36327 h 4275461"/>
                <a:gd name="connsiteX44" fmla="*/ 854255 w 3619883"/>
                <a:gd name="connsiteY44" fmla="*/ 68887 h 4275461"/>
                <a:gd name="connsiteX45" fmla="*/ 897520 w 3619883"/>
                <a:gd name="connsiteY45" fmla="*/ 88629 h 4275461"/>
                <a:gd name="connsiteX46" fmla="*/ 940510 w 3619883"/>
                <a:gd name="connsiteY46" fmla="*/ 114265 h 4275461"/>
                <a:gd name="connsiteX47" fmla="*/ 1082712 w 3619883"/>
                <a:gd name="connsiteY47" fmla="*/ 144543 h 4275461"/>
                <a:gd name="connsiteX48" fmla="*/ 1205348 w 3619883"/>
                <a:gd name="connsiteY48" fmla="*/ 120753 h 4275461"/>
                <a:gd name="connsiteX49" fmla="*/ 1271764 w 3619883"/>
                <a:gd name="connsiteY49" fmla="*/ 117956 h 4275461"/>
                <a:gd name="connsiteX50" fmla="*/ 1315583 w 3619883"/>
                <a:gd name="connsiteY50" fmla="*/ 125912 h 4275461"/>
                <a:gd name="connsiteX51" fmla="*/ 1359125 w 3619883"/>
                <a:gd name="connsiteY51" fmla="*/ 139761 h 4275461"/>
                <a:gd name="connsiteX52" fmla="*/ 1391919 w 3619883"/>
                <a:gd name="connsiteY52" fmla="*/ 147202 h 4275461"/>
                <a:gd name="connsiteX53" fmla="*/ 1436563 w 3619883"/>
                <a:gd name="connsiteY53" fmla="*/ 137480 h 4275461"/>
                <a:gd name="connsiteX54" fmla="*/ 1471566 w 3619883"/>
                <a:gd name="connsiteY54" fmla="*/ 97777 h 4275461"/>
                <a:gd name="connsiteX55" fmla="*/ 1505739 w 3619883"/>
                <a:gd name="connsiteY55" fmla="*/ 75753 h 4275461"/>
                <a:gd name="connsiteX56" fmla="*/ 1590891 w 3619883"/>
                <a:gd name="connsiteY56" fmla="*/ 144702 h 4275461"/>
                <a:gd name="connsiteX57" fmla="*/ 1625616 w 3619883"/>
                <a:gd name="connsiteY57" fmla="*/ 110893 h 4275461"/>
                <a:gd name="connsiteX58" fmla="*/ 1658964 w 3619883"/>
                <a:gd name="connsiteY58" fmla="*/ 106547 h 4275461"/>
                <a:gd name="connsiteX59" fmla="*/ 1746598 w 3619883"/>
                <a:gd name="connsiteY59" fmla="*/ 122460 h 4275461"/>
                <a:gd name="connsiteX60" fmla="*/ 1811913 w 3619883"/>
                <a:gd name="connsiteY60" fmla="*/ 143234 h 4275461"/>
                <a:gd name="connsiteX61" fmla="*/ 1856557 w 3619883"/>
                <a:gd name="connsiteY61" fmla="*/ 133511 h 4275461"/>
                <a:gd name="connsiteX62" fmla="*/ 2066003 w 3619883"/>
                <a:gd name="connsiteY62" fmla="*/ 143313 h 4275461"/>
                <a:gd name="connsiteX63" fmla="*/ 2177615 w 3619883"/>
                <a:gd name="connsiteY63" fmla="*/ 119007 h 4275461"/>
                <a:gd name="connsiteX64" fmla="*/ 2255883 w 3619883"/>
                <a:gd name="connsiteY64" fmla="*/ 99047 h 4275461"/>
                <a:gd name="connsiteX65" fmla="*/ 2344622 w 3619883"/>
                <a:gd name="connsiteY65" fmla="*/ 91388 h 4275461"/>
                <a:gd name="connsiteX66" fmla="*/ 2455682 w 3619883"/>
                <a:gd name="connsiteY66" fmla="*/ 78869 h 4275461"/>
                <a:gd name="connsiteX67" fmla="*/ 2632609 w 3619883"/>
                <a:gd name="connsiteY67" fmla="*/ 75338 h 4275461"/>
                <a:gd name="connsiteX68" fmla="*/ 2742291 w 3619883"/>
                <a:gd name="connsiteY68" fmla="*/ 92282 h 4275461"/>
                <a:gd name="connsiteX69" fmla="*/ 2851974 w 3619883"/>
                <a:gd name="connsiteY69" fmla="*/ 109227 h 4275461"/>
                <a:gd name="connsiteX70" fmla="*/ 2907643 w 3619883"/>
                <a:gd name="connsiteY70" fmla="*/ 100020 h 4275461"/>
                <a:gd name="connsiteX71" fmla="*/ 2944022 w 3619883"/>
                <a:gd name="connsiteY71" fmla="*/ 30853 h 4275461"/>
                <a:gd name="connsiteX72" fmla="*/ 3022289 w 3619883"/>
                <a:gd name="connsiteY72" fmla="*/ 10893 h 4275461"/>
                <a:gd name="connsiteX73" fmla="*/ 3054807 w 3619883"/>
                <a:gd name="connsiteY73" fmla="*/ 24226 h 4275461"/>
                <a:gd name="connsiteX74" fmla="*/ 3141892 w 3619883"/>
                <a:gd name="connsiteY74" fmla="*/ 51925 h 4275461"/>
                <a:gd name="connsiteX75" fmla="*/ 3185711 w 3619883"/>
                <a:gd name="connsiteY75" fmla="*/ 59881 h 4275461"/>
                <a:gd name="connsiteX76" fmla="*/ 3219056 w 3619883"/>
                <a:gd name="connsiteY76" fmla="*/ 55536 h 4275461"/>
                <a:gd name="connsiteX77" fmla="*/ 3263425 w 3619883"/>
                <a:gd name="connsiteY77" fmla="*/ 51706 h 4275461"/>
                <a:gd name="connsiteX78" fmla="*/ 3296219 w 3619883"/>
                <a:gd name="connsiteY78" fmla="*/ 59147 h 4275461"/>
                <a:gd name="connsiteX79" fmla="*/ 3319094 w 3619883"/>
                <a:gd name="connsiteY79" fmla="*/ 42500 h 4275461"/>
                <a:gd name="connsiteX80" fmla="*/ 3420511 w 3619883"/>
                <a:gd name="connsiteY80" fmla="*/ 0 h 4275461"/>
                <a:gd name="connsiteX81" fmla="*/ 3453305 w 3619883"/>
                <a:gd name="connsiteY81" fmla="*/ 7440 h 4275461"/>
                <a:gd name="connsiteX82" fmla="*/ 3496571 w 3619883"/>
                <a:gd name="connsiteY82" fmla="*/ 27182 h 4275461"/>
                <a:gd name="connsiteX83" fmla="*/ 3602117 w 3619883"/>
                <a:gd name="connsiteY83" fmla="*/ 132521 h 4275461"/>
                <a:gd name="connsiteX84" fmla="*/ 3619883 w 3619883"/>
                <a:gd name="connsiteY84" fmla="*/ 140049 h 4275461"/>
                <a:gd name="connsiteX85" fmla="*/ 3619883 w 3619883"/>
                <a:gd name="connsiteY8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472277 w 3619883"/>
                <a:gd name="connsiteY20" fmla="*/ 4128157 h 4275461"/>
                <a:gd name="connsiteX21" fmla="*/ 522650 w 3619883"/>
                <a:gd name="connsiteY21" fmla="*/ 4128157 h 4275461"/>
                <a:gd name="connsiteX22" fmla="*/ 573998 w 3619883"/>
                <a:gd name="connsiteY22" fmla="*/ 4275461 h 4275461"/>
                <a:gd name="connsiteX23" fmla="*/ 336164 w 3619883"/>
                <a:gd name="connsiteY23" fmla="*/ 4275461 h 4275461"/>
                <a:gd name="connsiteX24" fmla="*/ 294572 w 3619883"/>
                <a:gd name="connsiteY24" fmla="*/ 4128157 h 4275461"/>
                <a:gd name="connsiteX25" fmla="*/ 339106 w 3619883"/>
                <a:gd name="connsiteY25" fmla="*/ 4128157 h 4275461"/>
                <a:gd name="connsiteX26" fmla="*/ 339106 w 3619883"/>
                <a:gd name="connsiteY26" fmla="*/ 3951392 h 4275461"/>
                <a:gd name="connsiteX27" fmla="*/ 161321 w 3619883"/>
                <a:gd name="connsiteY27" fmla="*/ 3951392 h 4275461"/>
                <a:gd name="connsiteX28" fmla="*/ 161321 w 3619883"/>
                <a:gd name="connsiteY28" fmla="*/ 4128157 h 4275461"/>
                <a:gd name="connsiteX29" fmla="*/ 230914 w 3619883"/>
                <a:gd name="connsiteY29" fmla="*/ 4128157 h 4275461"/>
                <a:gd name="connsiteX30" fmla="*/ 189322 w 3619883"/>
                <a:gd name="connsiteY30" fmla="*/ 4275461 h 4275461"/>
                <a:gd name="connsiteX31" fmla="*/ 0 w 3619883"/>
                <a:gd name="connsiteY31" fmla="*/ 4275461 h 4275461"/>
                <a:gd name="connsiteX32" fmla="*/ 0 w 3619883"/>
                <a:gd name="connsiteY32" fmla="*/ 42229 h 4275461"/>
                <a:gd name="connsiteX33" fmla="*/ 42464 w 3619883"/>
                <a:gd name="connsiteY33" fmla="*/ 40518 h 4275461"/>
                <a:gd name="connsiteX34" fmla="*/ 137733 w 3619883"/>
                <a:gd name="connsiteY34" fmla="*/ 35355 h 4275461"/>
                <a:gd name="connsiteX35" fmla="*/ 270565 w 3619883"/>
                <a:gd name="connsiteY35" fmla="*/ 29759 h 4275461"/>
                <a:gd name="connsiteX36" fmla="*/ 479734 w 3619883"/>
                <a:gd name="connsiteY36" fmla="*/ 45455 h 4275461"/>
                <a:gd name="connsiteX37" fmla="*/ 524103 w 3619883"/>
                <a:gd name="connsiteY37" fmla="*/ 41625 h 4275461"/>
                <a:gd name="connsiteX38" fmla="*/ 624416 w 3619883"/>
                <a:gd name="connsiteY38" fmla="*/ 22696 h 4275461"/>
                <a:gd name="connsiteX39" fmla="*/ 657762 w 3619883"/>
                <a:gd name="connsiteY39" fmla="*/ 18351 h 4275461"/>
                <a:gd name="connsiteX40" fmla="*/ 690557 w 3619883"/>
                <a:gd name="connsiteY40" fmla="*/ 25792 h 4275461"/>
                <a:gd name="connsiteX41" fmla="*/ 745123 w 3619883"/>
                <a:gd name="connsiteY41" fmla="*/ 40157 h 4275461"/>
                <a:gd name="connsiteX42" fmla="*/ 789493 w 3619883"/>
                <a:gd name="connsiteY42" fmla="*/ 36327 h 4275461"/>
                <a:gd name="connsiteX43" fmla="*/ 854255 w 3619883"/>
                <a:gd name="connsiteY43" fmla="*/ 68887 h 4275461"/>
                <a:gd name="connsiteX44" fmla="*/ 897520 w 3619883"/>
                <a:gd name="connsiteY44" fmla="*/ 88629 h 4275461"/>
                <a:gd name="connsiteX45" fmla="*/ 940510 w 3619883"/>
                <a:gd name="connsiteY45" fmla="*/ 114265 h 4275461"/>
                <a:gd name="connsiteX46" fmla="*/ 1082712 w 3619883"/>
                <a:gd name="connsiteY46" fmla="*/ 144543 h 4275461"/>
                <a:gd name="connsiteX47" fmla="*/ 1205348 w 3619883"/>
                <a:gd name="connsiteY47" fmla="*/ 120753 h 4275461"/>
                <a:gd name="connsiteX48" fmla="*/ 1271764 w 3619883"/>
                <a:gd name="connsiteY48" fmla="*/ 117956 h 4275461"/>
                <a:gd name="connsiteX49" fmla="*/ 1315583 w 3619883"/>
                <a:gd name="connsiteY49" fmla="*/ 125912 h 4275461"/>
                <a:gd name="connsiteX50" fmla="*/ 1359125 w 3619883"/>
                <a:gd name="connsiteY50" fmla="*/ 139761 h 4275461"/>
                <a:gd name="connsiteX51" fmla="*/ 1391919 w 3619883"/>
                <a:gd name="connsiteY51" fmla="*/ 147202 h 4275461"/>
                <a:gd name="connsiteX52" fmla="*/ 1436563 w 3619883"/>
                <a:gd name="connsiteY52" fmla="*/ 137480 h 4275461"/>
                <a:gd name="connsiteX53" fmla="*/ 1471566 w 3619883"/>
                <a:gd name="connsiteY53" fmla="*/ 97777 h 4275461"/>
                <a:gd name="connsiteX54" fmla="*/ 1505739 w 3619883"/>
                <a:gd name="connsiteY54" fmla="*/ 75753 h 4275461"/>
                <a:gd name="connsiteX55" fmla="*/ 1590891 w 3619883"/>
                <a:gd name="connsiteY55" fmla="*/ 144702 h 4275461"/>
                <a:gd name="connsiteX56" fmla="*/ 1625616 w 3619883"/>
                <a:gd name="connsiteY56" fmla="*/ 110893 h 4275461"/>
                <a:gd name="connsiteX57" fmla="*/ 1658964 w 3619883"/>
                <a:gd name="connsiteY57" fmla="*/ 106547 h 4275461"/>
                <a:gd name="connsiteX58" fmla="*/ 1746598 w 3619883"/>
                <a:gd name="connsiteY58" fmla="*/ 122460 h 4275461"/>
                <a:gd name="connsiteX59" fmla="*/ 1811913 w 3619883"/>
                <a:gd name="connsiteY59" fmla="*/ 143234 h 4275461"/>
                <a:gd name="connsiteX60" fmla="*/ 1856557 w 3619883"/>
                <a:gd name="connsiteY60" fmla="*/ 133511 h 4275461"/>
                <a:gd name="connsiteX61" fmla="*/ 2066003 w 3619883"/>
                <a:gd name="connsiteY61" fmla="*/ 143313 h 4275461"/>
                <a:gd name="connsiteX62" fmla="*/ 2177615 w 3619883"/>
                <a:gd name="connsiteY62" fmla="*/ 119007 h 4275461"/>
                <a:gd name="connsiteX63" fmla="*/ 2255883 w 3619883"/>
                <a:gd name="connsiteY63" fmla="*/ 99047 h 4275461"/>
                <a:gd name="connsiteX64" fmla="*/ 2344622 w 3619883"/>
                <a:gd name="connsiteY64" fmla="*/ 91388 h 4275461"/>
                <a:gd name="connsiteX65" fmla="*/ 2455682 w 3619883"/>
                <a:gd name="connsiteY65" fmla="*/ 78869 h 4275461"/>
                <a:gd name="connsiteX66" fmla="*/ 2632609 w 3619883"/>
                <a:gd name="connsiteY66" fmla="*/ 75338 h 4275461"/>
                <a:gd name="connsiteX67" fmla="*/ 2742291 w 3619883"/>
                <a:gd name="connsiteY67" fmla="*/ 92282 h 4275461"/>
                <a:gd name="connsiteX68" fmla="*/ 2851974 w 3619883"/>
                <a:gd name="connsiteY68" fmla="*/ 109227 h 4275461"/>
                <a:gd name="connsiteX69" fmla="*/ 2907643 w 3619883"/>
                <a:gd name="connsiteY69" fmla="*/ 100020 h 4275461"/>
                <a:gd name="connsiteX70" fmla="*/ 2944022 w 3619883"/>
                <a:gd name="connsiteY70" fmla="*/ 30853 h 4275461"/>
                <a:gd name="connsiteX71" fmla="*/ 3022289 w 3619883"/>
                <a:gd name="connsiteY71" fmla="*/ 10893 h 4275461"/>
                <a:gd name="connsiteX72" fmla="*/ 3054807 w 3619883"/>
                <a:gd name="connsiteY72" fmla="*/ 24226 h 4275461"/>
                <a:gd name="connsiteX73" fmla="*/ 3141892 w 3619883"/>
                <a:gd name="connsiteY73" fmla="*/ 51925 h 4275461"/>
                <a:gd name="connsiteX74" fmla="*/ 3185711 w 3619883"/>
                <a:gd name="connsiteY74" fmla="*/ 59881 h 4275461"/>
                <a:gd name="connsiteX75" fmla="*/ 3219056 w 3619883"/>
                <a:gd name="connsiteY75" fmla="*/ 55536 h 4275461"/>
                <a:gd name="connsiteX76" fmla="*/ 3263425 w 3619883"/>
                <a:gd name="connsiteY76" fmla="*/ 51706 h 4275461"/>
                <a:gd name="connsiteX77" fmla="*/ 3296219 w 3619883"/>
                <a:gd name="connsiteY77" fmla="*/ 59147 h 4275461"/>
                <a:gd name="connsiteX78" fmla="*/ 3319094 w 3619883"/>
                <a:gd name="connsiteY78" fmla="*/ 42500 h 4275461"/>
                <a:gd name="connsiteX79" fmla="*/ 3420511 w 3619883"/>
                <a:gd name="connsiteY79" fmla="*/ 0 h 4275461"/>
                <a:gd name="connsiteX80" fmla="*/ 3453305 w 3619883"/>
                <a:gd name="connsiteY80" fmla="*/ 7440 h 4275461"/>
                <a:gd name="connsiteX81" fmla="*/ 3496571 w 3619883"/>
                <a:gd name="connsiteY81" fmla="*/ 27182 h 4275461"/>
                <a:gd name="connsiteX82" fmla="*/ 3602117 w 3619883"/>
                <a:gd name="connsiteY82" fmla="*/ 132521 h 4275461"/>
                <a:gd name="connsiteX83" fmla="*/ 3619883 w 3619883"/>
                <a:gd name="connsiteY83" fmla="*/ 140049 h 4275461"/>
                <a:gd name="connsiteX84" fmla="*/ 3619883 w 3619883"/>
                <a:gd name="connsiteY8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22650 w 3619883"/>
                <a:gd name="connsiteY20" fmla="*/ 4128157 h 4275461"/>
                <a:gd name="connsiteX21" fmla="*/ 573998 w 3619883"/>
                <a:gd name="connsiteY21" fmla="*/ 4275461 h 4275461"/>
                <a:gd name="connsiteX22" fmla="*/ 336164 w 3619883"/>
                <a:gd name="connsiteY22" fmla="*/ 4275461 h 4275461"/>
                <a:gd name="connsiteX23" fmla="*/ 294572 w 3619883"/>
                <a:gd name="connsiteY23" fmla="*/ 4128157 h 4275461"/>
                <a:gd name="connsiteX24" fmla="*/ 339106 w 3619883"/>
                <a:gd name="connsiteY24" fmla="*/ 4128157 h 4275461"/>
                <a:gd name="connsiteX25" fmla="*/ 339106 w 3619883"/>
                <a:gd name="connsiteY25" fmla="*/ 3951392 h 4275461"/>
                <a:gd name="connsiteX26" fmla="*/ 161321 w 3619883"/>
                <a:gd name="connsiteY26" fmla="*/ 3951392 h 4275461"/>
                <a:gd name="connsiteX27" fmla="*/ 161321 w 3619883"/>
                <a:gd name="connsiteY27" fmla="*/ 4128157 h 4275461"/>
                <a:gd name="connsiteX28" fmla="*/ 230914 w 3619883"/>
                <a:gd name="connsiteY28" fmla="*/ 4128157 h 4275461"/>
                <a:gd name="connsiteX29" fmla="*/ 189322 w 3619883"/>
                <a:gd name="connsiteY29" fmla="*/ 4275461 h 4275461"/>
                <a:gd name="connsiteX30" fmla="*/ 0 w 3619883"/>
                <a:gd name="connsiteY30" fmla="*/ 4275461 h 4275461"/>
                <a:gd name="connsiteX31" fmla="*/ 0 w 3619883"/>
                <a:gd name="connsiteY31" fmla="*/ 42229 h 4275461"/>
                <a:gd name="connsiteX32" fmla="*/ 42464 w 3619883"/>
                <a:gd name="connsiteY32" fmla="*/ 40518 h 4275461"/>
                <a:gd name="connsiteX33" fmla="*/ 137733 w 3619883"/>
                <a:gd name="connsiteY33" fmla="*/ 35355 h 4275461"/>
                <a:gd name="connsiteX34" fmla="*/ 270565 w 3619883"/>
                <a:gd name="connsiteY34" fmla="*/ 29759 h 4275461"/>
                <a:gd name="connsiteX35" fmla="*/ 479734 w 3619883"/>
                <a:gd name="connsiteY35" fmla="*/ 45455 h 4275461"/>
                <a:gd name="connsiteX36" fmla="*/ 524103 w 3619883"/>
                <a:gd name="connsiteY36" fmla="*/ 41625 h 4275461"/>
                <a:gd name="connsiteX37" fmla="*/ 624416 w 3619883"/>
                <a:gd name="connsiteY37" fmla="*/ 22696 h 4275461"/>
                <a:gd name="connsiteX38" fmla="*/ 657762 w 3619883"/>
                <a:gd name="connsiteY38" fmla="*/ 18351 h 4275461"/>
                <a:gd name="connsiteX39" fmla="*/ 690557 w 3619883"/>
                <a:gd name="connsiteY39" fmla="*/ 25792 h 4275461"/>
                <a:gd name="connsiteX40" fmla="*/ 745123 w 3619883"/>
                <a:gd name="connsiteY40" fmla="*/ 40157 h 4275461"/>
                <a:gd name="connsiteX41" fmla="*/ 789493 w 3619883"/>
                <a:gd name="connsiteY41" fmla="*/ 36327 h 4275461"/>
                <a:gd name="connsiteX42" fmla="*/ 854255 w 3619883"/>
                <a:gd name="connsiteY42" fmla="*/ 68887 h 4275461"/>
                <a:gd name="connsiteX43" fmla="*/ 897520 w 3619883"/>
                <a:gd name="connsiteY43" fmla="*/ 88629 h 4275461"/>
                <a:gd name="connsiteX44" fmla="*/ 940510 w 3619883"/>
                <a:gd name="connsiteY44" fmla="*/ 114265 h 4275461"/>
                <a:gd name="connsiteX45" fmla="*/ 1082712 w 3619883"/>
                <a:gd name="connsiteY45" fmla="*/ 144543 h 4275461"/>
                <a:gd name="connsiteX46" fmla="*/ 1205348 w 3619883"/>
                <a:gd name="connsiteY46" fmla="*/ 120753 h 4275461"/>
                <a:gd name="connsiteX47" fmla="*/ 1271764 w 3619883"/>
                <a:gd name="connsiteY47" fmla="*/ 117956 h 4275461"/>
                <a:gd name="connsiteX48" fmla="*/ 1315583 w 3619883"/>
                <a:gd name="connsiteY48" fmla="*/ 125912 h 4275461"/>
                <a:gd name="connsiteX49" fmla="*/ 1359125 w 3619883"/>
                <a:gd name="connsiteY49" fmla="*/ 139761 h 4275461"/>
                <a:gd name="connsiteX50" fmla="*/ 1391919 w 3619883"/>
                <a:gd name="connsiteY50" fmla="*/ 147202 h 4275461"/>
                <a:gd name="connsiteX51" fmla="*/ 1436563 w 3619883"/>
                <a:gd name="connsiteY51" fmla="*/ 137480 h 4275461"/>
                <a:gd name="connsiteX52" fmla="*/ 1471566 w 3619883"/>
                <a:gd name="connsiteY52" fmla="*/ 97777 h 4275461"/>
                <a:gd name="connsiteX53" fmla="*/ 1505739 w 3619883"/>
                <a:gd name="connsiteY53" fmla="*/ 75753 h 4275461"/>
                <a:gd name="connsiteX54" fmla="*/ 1590891 w 3619883"/>
                <a:gd name="connsiteY54" fmla="*/ 144702 h 4275461"/>
                <a:gd name="connsiteX55" fmla="*/ 1625616 w 3619883"/>
                <a:gd name="connsiteY55" fmla="*/ 110893 h 4275461"/>
                <a:gd name="connsiteX56" fmla="*/ 1658964 w 3619883"/>
                <a:gd name="connsiteY56" fmla="*/ 106547 h 4275461"/>
                <a:gd name="connsiteX57" fmla="*/ 1746598 w 3619883"/>
                <a:gd name="connsiteY57" fmla="*/ 122460 h 4275461"/>
                <a:gd name="connsiteX58" fmla="*/ 1811913 w 3619883"/>
                <a:gd name="connsiteY58" fmla="*/ 143234 h 4275461"/>
                <a:gd name="connsiteX59" fmla="*/ 1856557 w 3619883"/>
                <a:gd name="connsiteY59" fmla="*/ 133511 h 4275461"/>
                <a:gd name="connsiteX60" fmla="*/ 2066003 w 3619883"/>
                <a:gd name="connsiteY60" fmla="*/ 143313 h 4275461"/>
                <a:gd name="connsiteX61" fmla="*/ 2177615 w 3619883"/>
                <a:gd name="connsiteY61" fmla="*/ 119007 h 4275461"/>
                <a:gd name="connsiteX62" fmla="*/ 2255883 w 3619883"/>
                <a:gd name="connsiteY62" fmla="*/ 99047 h 4275461"/>
                <a:gd name="connsiteX63" fmla="*/ 2344622 w 3619883"/>
                <a:gd name="connsiteY63" fmla="*/ 91388 h 4275461"/>
                <a:gd name="connsiteX64" fmla="*/ 2455682 w 3619883"/>
                <a:gd name="connsiteY64" fmla="*/ 78869 h 4275461"/>
                <a:gd name="connsiteX65" fmla="*/ 2632609 w 3619883"/>
                <a:gd name="connsiteY65" fmla="*/ 75338 h 4275461"/>
                <a:gd name="connsiteX66" fmla="*/ 2742291 w 3619883"/>
                <a:gd name="connsiteY66" fmla="*/ 92282 h 4275461"/>
                <a:gd name="connsiteX67" fmla="*/ 2851974 w 3619883"/>
                <a:gd name="connsiteY67" fmla="*/ 109227 h 4275461"/>
                <a:gd name="connsiteX68" fmla="*/ 2907643 w 3619883"/>
                <a:gd name="connsiteY68" fmla="*/ 100020 h 4275461"/>
                <a:gd name="connsiteX69" fmla="*/ 2944022 w 3619883"/>
                <a:gd name="connsiteY69" fmla="*/ 30853 h 4275461"/>
                <a:gd name="connsiteX70" fmla="*/ 3022289 w 3619883"/>
                <a:gd name="connsiteY70" fmla="*/ 10893 h 4275461"/>
                <a:gd name="connsiteX71" fmla="*/ 3054807 w 3619883"/>
                <a:gd name="connsiteY71" fmla="*/ 24226 h 4275461"/>
                <a:gd name="connsiteX72" fmla="*/ 3141892 w 3619883"/>
                <a:gd name="connsiteY72" fmla="*/ 51925 h 4275461"/>
                <a:gd name="connsiteX73" fmla="*/ 3185711 w 3619883"/>
                <a:gd name="connsiteY73" fmla="*/ 59881 h 4275461"/>
                <a:gd name="connsiteX74" fmla="*/ 3219056 w 3619883"/>
                <a:gd name="connsiteY74" fmla="*/ 55536 h 4275461"/>
                <a:gd name="connsiteX75" fmla="*/ 3263425 w 3619883"/>
                <a:gd name="connsiteY75" fmla="*/ 51706 h 4275461"/>
                <a:gd name="connsiteX76" fmla="*/ 3296219 w 3619883"/>
                <a:gd name="connsiteY76" fmla="*/ 59147 h 4275461"/>
                <a:gd name="connsiteX77" fmla="*/ 3319094 w 3619883"/>
                <a:gd name="connsiteY77" fmla="*/ 42500 h 4275461"/>
                <a:gd name="connsiteX78" fmla="*/ 3420511 w 3619883"/>
                <a:gd name="connsiteY78" fmla="*/ 0 h 4275461"/>
                <a:gd name="connsiteX79" fmla="*/ 3453305 w 3619883"/>
                <a:gd name="connsiteY79" fmla="*/ 7440 h 4275461"/>
                <a:gd name="connsiteX80" fmla="*/ 3496571 w 3619883"/>
                <a:gd name="connsiteY80" fmla="*/ 27182 h 4275461"/>
                <a:gd name="connsiteX81" fmla="*/ 3602117 w 3619883"/>
                <a:gd name="connsiteY81" fmla="*/ 132521 h 4275461"/>
                <a:gd name="connsiteX82" fmla="*/ 3619883 w 3619883"/>
                <a:gd name="connsiteY82" fmla="*/ 140049 h 4275461"/>
                <a:gd name="connsiteX83" fmla="*/ 3619883 w 3619883"/>
                <a:gd name="connsiteY8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3951392 h 4275461"/>
                <a:gd name="connsiteX26" fmla="*/ 161321 w 3619883"/>
                <a:gd name="connsiteY26" fmla="*/ 4128157 h 4275461"/>
                <a:gd name="connsiteX27" fmla="*/ 230914 w 3619883"/>
                <a:gd name="connsiteY27" fmla="*/ 4128157 h 4275461"/>
                <a:gd name="connsiteX28" fmla="*/ 189322 w 3619883"/>
                <a:gd name="connsiteY28" fmla="*/ 4275461 h 4275461"/>
                <a:gd name="connsiteX29" fmla="*/ 0 w 3619883"/>
                <a:gd name="connsiteY29" fmla="*/ 4275461 h 4275461"/>
                <a:gd name="connsiteX30" fmla="*/ 0 w 3619883"/>
                <a:gd name="connsiteY30" fmla="*/ 42229 h 4275461"/>
                <a:gd name="connsiteX31" fmla="*/ 42464 w 3619883"/>
                <a:gd name="connsiteY31" fmla="*/ 40518 h 4275461"/>
                <a:gd name="connsiteX32" fmla="*/ 137733 w 3619883"/>
                <a:gd name="connsiteY32" fmla="*/ 35355 h 4275461"/>
                <a:gd name="connsiteX33" fmla="*/ 270565 w 3619883"/>
                <a:gd name="connsiteY33" fmla="*/ 29759 h 4275461"/>
                <a:gd name="connsiteX34" fmla="*/ 479734 w 3619883"/>
                <a:gd name="connsiteY34" fmla="*/ 45455 h 4275461"/>
                <a:gd name="connsiteX35" fmla="*/ 524103 w 3619883"/>
                <a:gd name="connsiteY35" fmla="*/ 41625 h 4275461"/>
                <a:gd name="connsiteX36" fmla="*/ 624416 w 3619883"/>
                <a:gd name="connsiteY36" fmla="*/ 22696 h 4275461"/>
                <a:gd name="connsiteX37" fmla="*/ 657762 w 3619883"/>
                <a:gd name="connsiteY37" fmla="*/ 18351 h 4275461"/>
                <a:gd name="connsiteX38" fmla="*/ 690557 w 3619883"/>
                <a:gd name="connsiteY38" fmla="*/ 25792 h 4275461"/>
                <a:gd name="connsiteX39" fmla="*/ 745123 w 3619883"/>
                <a:gd name="connsiteY39" fmla="*/ 40157 h 4275461"/>
                <a:gd name="connsiteX40" fmla="*/ 789493 w 3619883"/>
                <a:gd name="connsiteY40" fmla="*/ 36327 h 4275461"/>
                <a:gd name="connsiteX41" fmla="*/ 854255 w 3619883"/>
                <a:gd name="connsiteY41" fmla="*/ 68887 h 4275461"/>
                <a:gd name="connsiteX42" fmla="*/ 897520 w 3619883"/>
                <a:gd name="connsiteY42" fmla="*/ 88629 h 4275461"/>
                <a:gd name="connsiteX43" fmla="*/ 940510 w 3619883"/>
                <a:gd name="connsiteY43" fmla="*/ 114265 h 4275461"/>
                <a:gd name="connsiteX44" fmla="*/ 1082712 w 3619883"/>
                <a:gd name="connsiteY44" fmla="*/ 144543 h 4275461"/>
                <a:gd name="connsiteX45" fmla="*/ 1205348 w 3619883"/>
                <a:gd name="connsiteY45" fmla="*/ 120753 h 4275461"/>
                <a:gd name="connsiteX46" fmla="*/ 1271764 w 3619883"/>
                <a:gd name="connsiteY46" fmla="*/ 117956 h 4275461"/>
                <a:gd name="connsiteX47" fmla="*/ 1315583 w 3619883"/>
                <a:gd name="connsiteY47" fmla="*/ 125912 h 4275461"/>
                <a:gd name="connsiteX48" fmla="*/ 1359125 w 3619883"/>
                <a:gd name="connsiteY48" fmla="*/ 139761 h 4275461"/>
                <a:gd name="connsiteX49" fmla="*/ 1391919 w 3619883"/>
                <a:gd name="connsiteY49" fmla="*/ 147202 h 4275461"/>
                <a:gd name="connsiteX50" fmla="*/ 1436563 w 3619883"/>
                <a:gd name="connsiteY50" fmla="*/ 137480 h 4275461"/>
                <a:gd name="connsiteX51" fmla="*/ 1471566 w 3619883"/>
                <a:gd name="connsiteY51" fmla="*/ 97777 h 4275461"/>
                <a:gd name="connsiteX52" fmla="*/ 1505739 w 3619883"/>
                <a:gd name="connsiteY52" fmla="*/ 75753 h 4275461"/>
                <a:gd name="connsiteX53" fmla="*/ 1590891 w 3619883"/>
                <a:gd name="connsiteY53" fmla="*/ 144702 h 4275461"/>
                <a:gd name="connsiteX54" fmla="*/ 1625616 w 3619883"/>
                <a:gd name="connsiteY54" fmla="*/ 110893 h 4275461"/>
                <a:gd name="connsiteX55" fmla="*/ 1658964 w 3619883"/>
                <a:gd name="connsiteY55" fmla="*/ 106547 h 4275461"/>
                <a:gd name="connsiteX56" fmla="*/ 1746598 w 3619883"/>
                <a:gd name="connsiteY56" fmla="*/ 122460 h 4275461"/>
                <a:gd name="connsiteX57" fmla="*/ 1811913 w 3619883"/>
                <a:gd name="connsiteY57" fmla="*/ 143234 h 4275461"/>
                <a:gd name="connsiteX58" fmla="*/ 1856557 w 3619883"/>
                <a:gd name="connsiteY58" fmla="*/ 133511 h 4275461"/>
                <a:gd name="connsiteX59" fmla="*/ 2066003 w 3619883"/>
                <a:gd name="connsiteY59" fmla="*/ 143313 h 4275461"/>
                <a:gd name="connsiteX60" fmla="*/ 2177615 w 3619883"/>
                <a:gd name="connsiteY60" fmla="*/ 119007 h 4275461"/>
                <a:gd name="connsiteX61" fmla="*/ 2255883 w 3619883"/>
                <a:gd name="connsiteY61" fmla="*/ 99047 h 4275461"/>
                <a:gd name="connsiteX62" fmla="*/ 2344622 w 3619883"/>
                <a:gd name="connsiteY62" fmla="*/ 91388 h 4275461"/>
                <a:gd name="connsiteX63" fmla="*/ 2455682 w 3619883"/>
                <a:gd name="connsiteY63" fmla="*/ 78869 h 4275461"/>
                <a:gd name="connsiteX64" fmla="*/ 2632609 w 3619883"/>
                <a:gd name="connsiteY64" fmla="*/ 75338 h 4275461"/>
                <a:gd name="connsiteX65" fmla="*/ 2742291 w 3619883"/>
                <a:gd name="connsiteY65" fmla="*/ 92282 h 4275461"/>
                <a:gd name="connsiteX66" fmla="*/ 2851974 w 3619883"/>
                <a:gd name="connsiteY66" fmla="*/ 109227 h 4275461"/>
                <a:gd name="connsiteX67" fmla="*/ 2907643 w 3619883"/>
                <a:gd name="connsiteY67" fmla="*/ 100020 h 4275461"/>
                <a:gd name="connsiteX68" fmla="*/ 2944022 w 3619883"/>
                <a:gd name="connsiteY68" fmla="*/ 30853 h 4275461"/>
                <a:gd name="connsiteX69" fmla="*/ 3022289 w 3619883"/>
                <a:gd name="connsiteY69" fmla="*/ 10893 h 4275461"/>
                <a:gd name="connsiteX70" fmla="*/ 3054807 w 3619883"/>
                <a:gd name="connsiteY70" fmla="*/ 24226 h 4275461"/>
                <a:gd name="connsiteX71" fmla="*/ 3141892 w 3619883"/>
                <a:gd name="connsiteY71" fmla="*/ 51925 h 4275461"/>
                <a:gd name="connsiteX72" fmla="*/ 3185711 w 3619883"/>
                <a:gd name="connsiteY72" fmla="*/ 59881 h 4275461"/>
                <a:gd name="connsiteX73" fmla="*/ 3219056 w 3619883"/>
                <a:gd name="connsiteY73" fmla="*/ 55536 h 4275461"/>
                <a:gd name="connsiteX74" fmla="*/ 3263425 w 3619883"/>
                <a:gd name="connsiteY74" fmla="*/ 51706 h 4275461"/>
                <a:gd name="connsiteX75" fmla="*/ 3296219 w 3619883"/>
                <a:gd name="connsiteY75" fmla="*/ 59147 h 4275461"/>
                <a:gd name="connsiteX76" fmla="*/ 3319094 w 3619883"/>
                <a:gd name="connsiteY76" fmla="*/ 42500 h 4275461"/>
                <a:gd name="connsiteX77" fmla="*/ 3420511 w 3619883"/>
                <a:gd name="connsiteY77" fmla="*/ 0 h 4275461"/>
                <a:gd name="connsiteX78" fmla="*/ 3453305 w 3619883"/>
                <a:gd name="connsiteY78" fmla="*/ 7440 h 4275461"/>
                <a:gd name="connsiteX79" fmla="*/ 3496571 w 3619883"/>
                <a:gd name="connsiteY79" fmla="*/ 27182 h 4275461"/>
                <a:gd name="connsiteX80" fmla="*/ 3602117 w 3619883"/>
                <a:gd name="connsiteY80" fmla="*/ 132521 h 4275461"/>
                <a:gd name="connsiteX81" fmla="*/ 3619883 w 3619883"/>
                <a:gd name="connsiteY81" fmla="*/ 140049 h 4275461"/>
                <a:gd name="connsiteX82" fmla="*/ 3619883 w 3619883"/>
                <a:gd name="connsiteY8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4128157 h 4275461"/>
                <a:gd name="connsiteX26" fmla="*/ 230914 w 3619883"/>
                <a:gd name="connsiteY26" fmla="*/ 4128157 h 4275461"/>
                <a:gd name="connsiteX27" fmla="*/ 189322 w 3619883"/>
                <a:gd name="connsiteY27" fmla="*/ 4275461 h 4275461"/>
                <a:gd name="connsiteX28" fmla="*/ 0 w 3619883"/>
                <a:gd name="connsiteY28" fmla="*/ 4275461 h 4275461"/>
                <a:gd name="connsiteX29" fmla="*/ 0 w 3619883"/>
                <a:gd name="connsiteY29" fmla="*/ 42229 h 4275461"/>
                <a:gd name="connsiteX30" fmla="*/ 42464 w 3619883"/>
                <a:gd name="connsiteY30" fmla="*/ 40518 h 4275461"/>
                <a:gd name="connsiteX31" fmla="*/ 137733 w 3619883"/>
                <a:gd name="connsiteY31" fmla="*/ 35355 h 4275461"/>
                <a:gd name="connsiteX32" fmla="*/ 270565 w 3619883"/>
                <a:gd name="connsiteY32" fmla="*/ 29759 h 4275461"/>
                <a:gd name="connsiteX33" fmla="*/ 479734 w 3619883"/>
                <a:gd name="connsiteY33" fmla="*/ 45455 h 4275461"/>
                <a:gd name="connsiteX34" fmla="*/ 524103 w 3619883"/>
                <a:gd name="connsiteY34" fmla="*/ 41625 h 4275461"/>
                <a:gd name="connsiteX35" fmla="*/ 624416 w 3619883"/>
                <a:gd name="connsiteY35" fmla="*/ 22696 h 4275461"/>
                <a:gd name="connsiteX36" fmla="*/ 657762 w 3619883"/>
                <a:gd name="connsiteY36" fmla="*/ 18351 h 4275461"/>
                <a:gd name="connsiteX37" fmla="*/ 690557 w 3619883"/>
                <a:gd name="connsiteY37" fmla="*/ 25792 h 4275461"/>
                <a:gd name="connsiteX38" fmla="*/ 745123 w 3619883"/>
                <a:gd name="connsiteY38" fmla="*/ 40157 h 4275461"/>
                <a:gd name="connsiteX39" fmla="*/ 789493 w 3619883"/>
                <a:gd name="connsiteY39" fmla="*/ 36327 h 4275461"/>
                <a:gd name="connsiteX40" fmla="*/ 854255 w 3619883"/>
                <a:gd name="connsiteY40" fmla="*/ 68887 h 4275461"/>
                <a:gd name="connsiteX41" fmla="*/ 897520 w 3619883"/>
                <a:gd name="connsiteY41" fmla="*/ 88629 h 4275461"/>
                <a:gd name="connsiteX42" fmla="*/ 940510 w 3619883"/>
                <a:gd name="connsiteY42" fmla="*/ 114265 h 4275461"/>
                <a:gd name="connsiteX43" fmla="*/ 1082712 w 3619883"/>
                <a:gd name="connsiteY43" fmla="*/ 144543 h 4275461"/>
                <a:gd name="connsiteX44" fmla="*/ 1205348 w 3619883"/>
                <a:gd name="connsiteY44" fmla="*/ 120753 h 4275461"/>
                <a:gd name="connsiteX45" fmla="*/ 1271764 w 3619883"/>
                <a:gd name="connsiteY45" fmla="*/ 117956 h 4275461"/>
                <a:gd name="connsiteX46" fmla="*/ 1315583 w 3619883"/>
                <a:gd name="connsiteY46" fmla="*/ 125912 h 4275461"/>
                <a:gd name="connsiteX47" fmla="*/ 1359125 w 3619883"/>
                <a:gd name="connsiteY47" fmla="*/ 139761 h 4275461"/>
                <a:gd name="connsiteX48" fmla="*/ 1391919 w 3619883"/>
                <a:gd name="connsiteY48" fmla="*/ 147202 h 4275461"/>
                <a:gd name="connsiteX49" fmla="*/ 1436563 w 3619883"/>
                <a:gd name="connsiteY49" fmla="*/ 137480 h 4275461"/>
                <a:gd name="connsiteX50" fmla="*/ 1471566 w 3619883"/>
                <a:gd name="connsiteY50" fmla="*/ 97777 h 4275461"/>
                <a:gd name="connsiteX51" fmla="*/ 1505739 w 3619883"/>
                <a:gd name="connsiteY51" fmla="*/ 75753 h 4275461"/>
                <a:gd name="connsiteX52" fmla="*/ 1590891 w 3619883"/>
                <a:gd name="connsiteY52" fmla="*/ 144702 h 4275461"/>
                <a:gd name="connsiteX53" fmla="*/ 1625616 w 3619883"/>
                <a:gd name="connsiteY53" fmla="*/ 110893 h 4275461"/>
                <a:gd name="connsiteX54" fmla="*/ 1658964 w 3619883"/>
                <a:gd name="connsiteY54" fmla="*/ 106547 h 4275461"/>
                <a:gd name="connsiteX55" fmla="*/ 1746598 w 3619883"/>
                <a:gd name="connsiteY55" fmla="*/ 122460 h 4275461"/>
                <a:gd name="connsiteX56" fmla="*/ 1811913 w 3619883"/>
                <a:gd name="connsiteY56" fmla="*/ 143234 h 4275461"/>
                <a:gd name="connsiteX57" fmla="*/ 1856557 w 3619883"/>
                <a:gd name="connsiteY57" fmla="*/ 133511 h 4275461"/>
                <a:gd name="connsiteX58" fmla="*/ 2066003 w 3619883"/>
                <a:gd name="connsiteY58" fmla="*/ 143313 h 4275461"/>
                <a:gd name="connsiteX59" fmla="*/ 2177615 w 3619883"/>
                <a:gd name="connsiteY59" fmla="*/ 119007 h 4275461"/>
                <a:gd name="connsiteX60" fmla="*/ 2255883 w 3619883"/>
                <a:gd name="connsiteY60" fmla="*/ 99047 h 4275461"/>
                <a:gd name="connsiteX61" fmla="*/ 2344622 w 3619883"/>
                <a:gd name="connsiteY61" fmla="*/ 91388 h 4275461"/>
                <a:gd name="connsiteX62" fmla="*/ 2455682 w 3619883"/>
                <a:gd name="connsiteY62" fmla="*/ 78869 h 4275461"/>
                <a:gd name="connsiteX63" fmla="*/ 2632609 w 3619883"/>
                <a:gd name="connsiteY63" fmla="*/ 75338 h 4275461"/>
                <a:gd name="connsiteX64" fmla="*/ 2742291 w 3619883"/>
                <a:gd name="connsiteY64" fmla="*/ 92282 h 4275461"/>
                <a:gd name="connsiteX65" fmla="*/ 2851974 w 3619883"/>
                <a:gd name="connsiteY65" fmla="*/ 109227 h 4275461"/>
                <a:gd name="connsiteX66" fmla="*/ 2907643 w 3619883"/>
                <a:gd name="connsiteY66" fmla="*/ 100020 h 4275461"/>
                <a:gd name="connsiteX67" fmla="*/ 2944022 w 3619883"/>
                <a:gd name="connsiteY67" fmla="*/ 30853 h 4275461"/>
                <a:gd name="connsiteX68" fmla="*/ 3022289 w 3619883"/>
                <a:gd name="connsiteY68" fmla="*/ 10893 h 4275461"/>
                <a:gd name="connsiteX69" fmla="*/ 3054807 w 3619883"/>
                <a:gd name="connsiteY69" fmla="*/ 24226 h 4275461"/>
                <a:gd name="connsiteX70" fmla="*/ 3141892 w 3619883"/>
                <a:gd name="connsiteY70" fmla="*/ 51925 h 4275461"/>
                <a:gd name="connsiteX71" fmla="*/ 3185711 w 3619883"/>
                <a:gd name="connsiteY71" fmla="*/ 59881 h 4275461"/>
                <a:gd name="connsiteX72" fmla="*/ 3219056 w 3619883"/>
                <a:gd name="connsiteY72" fmla="*/ 55536 h 4275461"/>
                <a:gd name="connsiteX73" fmla="*/ 3263425 w 3619883"/>
                <a:gd name="connsiteY73" fmla="*/ 51706 h 4275461"/>
                <a:gd name="connsiteX74" fmla="*/ 3296219 w 3619883"/>
                <a:gd name="connsiteY74" fmla="*/ 59147 h 4275461"/>
                <a:gd name="connsiteX75" fmla="*/ 3319094 w 3619883"/>
                <a:gd name="connsiteY75" fmla="*/ 42500 h 4275461"/>
                <a:gd name="connsiteX76" fmla="*/ 3420511 w 3619883"/>
                <a:gd name="connsiteY76" fmla="*/ 0 h 4275461"/>
                <a:gd name="connsiteX77" fmla="*/ 3453305 w 3619883"/>
                <a:gd name="connsiteY77" fmla="*/ 7440 h 4275461"/>
                <a:gd name="connsiteX78" fmla="*/ 3496571 w 3619883"/>
                <a:gd name="connsiteY78" fmla="*/ 27182 h 4275461"/>
                <a:gd name="connsiteX79" fmla="*/ 3602117 w 3619883"/>
                <a:gd name="connsiteY79" fmla="*/ 132521 h 4275461"/>
                <a:gd name="connsiteX80" fmla="*/ 3619883 w 3619883"/>
                <a:gd name="connsiteY80" fmla="*/ 140049 h 4275461"/>
                <a:gd name="connsiteX81" fmla="*/ 3619883 w 3619883"/>
                <a:gd name="connsiteY8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4128157 h 4275461"/>
                <a:gd name="connsiteX26" fmla="*/ 189322 w 3619883"/>
                <a:gd name="connsiteY26" fmla="*/ 4275461 h 4275461"/>
                <a:gd name="connsiteX27" fmla="*/ 0 w 3619883"/>
                <a:gd name="connsiteY27" fmla="*/ 4275461 h 4275461"/>
                <a:gd name="connsiteX28" fmla="*/ 0 w 3619883"/>
                <a:gd name="connsiteY28" fmla="*/ 42229 h 4275461"/>
                <a:gd name="connsiteX29" fmla="*/ 42464 w 3619883"/>
                <a:gd name="connsiteY29" fmla="*/ 40518 h 4275461"/>
                <a:gd name="connsiteX30" fmla="*/ 137733 w 3619883"/>
                <a:gd name="connsiteY30" fmla="*/ 35355 h 4275461"/>
                <a:gd name="connsiteX31" fmla="*/ 270565 w 3619883"/>
                <a:gd name="connsiteY31" fmla="*/ 29759 h 4275461"/>
                <a:gd name="connsiteX32" fmla="*/ 479734 w 3619883"/>
                <a:gd name="connsiteY32" fmla="*/ 45455 h 4275461"/>
                <a:gd name="connsiteX33" fmla="*/ 524103 w 3619883"/>
                <a:gd name="connsiteY33" fmla="*/ 41625 h 4275461"/>
                <a:gd name="connsiteX34" fmla="*/ 624416 w 3619883"/>
                <a:gd name="connsiteY34" fmla="*/ 22696 h 4275461"/>
                <a:gd name="connsiteX35" fmla="*/ 657762 w 3619883"/>
                <a:gd name="connsiteY35" fmla="*/ 18351 h 4275461"/>
                <a:gd name="connsiteX36" fmla="*/ 690557 w 3619883"/>
                <a:gd name="connsiteY36" fmla="*/ 25792 h 4275461"/>
                <a:gd name="connsiteX37" fmla="*/ 745123 w 3619883"/>
                <a:gd name="connsiteY37" fmla="*/ 40157 h 4275461"/>
                <a:gd name="connsiteX38" fmla="*/ 789493 w 3619883"/>
                <a:gd name="connsiteY38" fmla="*/ 36327 h 4275461"/>
                <a:gd name="connsiteX39" fmla="*/ 854255 w 3619883"/>
                <a:gd name="connsiteY39" fmla="*/ 68887 h 4275461"/>
                <a:gd name="connsiteX40" fmla="*/ 897520 w 3619883"/>
                <a:gd name="connsiteY40" fmla="*/ 88629 h 4275461"/>
                <a:gd name="connsiteX41" fmla="*/ 940510 w 3619883"/>
                <a:gd name="connsiteY41" fmla="*/ 114265 h 4275461"/>
                <a:gd name="connsiteX42" fmla="*/ 1082712 w 3619883"/>
                <a:gd name="connsiteY42" fmla="*/ 144543 h 4275461"/>
                <a:gd name="connsiteX43" fmla="*/ 1205348 w 3619883"/>
                <a:gd name="connsiteY43" fmla="*/ 120753 h 4275461"/>
                <a:gd name="connsiteX44" fmla="*/ 1271764 w 3619883"/>
                <a:gd name="connsiteY44" fmla="*/ 117956 h 4275461"/>
                <a:gd name="connsiteX45" fmla="*/ 1315583 w 3619883"/>
                <a:gd name="connsiteY45" fmla="*/ 125912 h 4275461"/>
                <a:gd name="connsiteX46" fmla="*/ 1359125 w 3619883"/>
                <a:gd name="connsiteY46" fmla="*/ 139761 h 4275461"/>
                <a:gd name="connsiteX47" fmla="*/ 1391919 w 3619883"/>
                <a:gd name="connsiteY47" fmla="*/ 147202 h 4275461"/>
                <a:gd name="connsiteX48" fmla="*/ 1436563 w 3619883"/>
                <a:gd name="connsiteY48" fmla="*/ 137480 h 4275461"/>
                <a:gd name="connsiteX49" fmla="*/ 1471566 w 3619883"/>
                <a:gd name="connsiteY49" fmla="*/ 97777 h 4275461"/>
                <a:gd name="connsiteX50" fmla="*/ 1505739 w 3619883"/>
                <a:gd name="connsiteY50" fmla="*/ 75753 h 4275461"/>
                <a:gd name="connsiteX51" fmla="*/ 1590891 w 3619883"/>
                <a:gd name="connsiteY51" fmla="*/ 144702 h 4275461"/>
                <a:gd name="connsiteX52" fmla="*/ 1625616 w 3619883"/>
                <a:gd name="connsiteY52" fmla="*/ 110893 h 4275461"/>
                <a:gd name="connsiteX53" fmla="*/ 1658964 w 3619883"/>
                <a:gd name="connsiteY53" fmla="*/ 106547 h 4275461"/>
                <a:gd name="connsiteX54" fmla="*/ 1746598 w 3619883"/>
                <a:gd name="connsiteY54" fmla="*/ 122460 h 4275461"/>
                <a:gd name="connsiteX55" fmla="*/ 1811913 w 3619883"/>
                <a:gd name="connsiteY55" fmla="*/ 143234 h 4275461"/>
                <a:gd name="connsiteX56" fmla="*/ 1856557 w 3619883"/>
                <a:gd name="connsiteY56" fmla="*/ 133511 h 4275461"/>
                <a:gd name="connsiteX57" fmla="*/ 2066003 w 3619883"/>
                <a:gd name="connsiteY57" fmla="*/ 143313 h 4275461"/>
                <a:gd name="connsiteX58" fmla="*/ 2177615 w 3619883"/>
                <a:gd name="connsiteY58" fmla="*/ 119007 h 4275461"/>
                <a:gd name="connsiteX59" fmla="*/ 2255883 w 3619883"/>
                <a:gd name="connsiteY59" fmla="*/ 99047 h 4275461"/>
                <a:gd name="connsiteX60" fmla="*/ 2344622 w 3619883"/>
                <a:gd name="connsiteY60" fmla="*/ 91388 h 4275461"/>
                <a:gd name="connsiteX61" fmla="*/ 2455682 w 3619883"/>
                <a:gd name="connsiteY61" fmla="*/ 78869 h 4275461"/>
                <a:gd name="connsiteX62" fmla="*/ 2632609 w 3619883"/>
                <a:gd name="connsiteY62" fmla="*/ 75338 h 4275461"/>
                <a:gd name="connsiteX63" fmla="*/ 2742291 w 3619883"/>
                <a:gd name="connsiteY63" fmla="*/ 92282 h 4275461"/>
                <a:gd name="connsiteX64" fmla="*/ 2851974 w 3619883"/>
                <a:gd name="connsiteY64" fmla="*/ 109227 h 4275461"/>
                <a:gd name="connsiteX65" fmla="*/ 2907643 w 3619883"/>
                <a:gd name="connsiteY65" fmla="*/ 100020 h 4275461"/>
                <a:gd name="connsiteX66" fmla="*/ 2944022 w 3619883"/>
                <a:gd name="connsiteY66" fmla="*/ 30853 h 4275461"/>
                <a:gd name="connsiteX67" fmla="*/ 3022289 w 3619883"/>
                <a:gd name="connsiteY67" fmla="*/ 10893 h 4275461"/>
                <a:gd name="connsiteX68" fmla="*/ 3054807 w 3619883"/>
                <a:gd name="connsiteY68" fmla="*/ 24226 h 4275461"/>
                <a:gd name="connsiteX69" fmla="*/ 3141892 w 3619883"/>
                <a:gd name="connsiteY69" fmla="*/ 51925 h 4275461"/>
                <a:gd name="connsiteX70" fmla="*/ 3185711 w 3619883"/>
                <a:gd name="connsiteY70" fmla="*/ 59881 h 4275461"/>
                <a:gd name="connsiteX71" fmla="*/ 3219056 w 3619883"/>
                <a:gd name="connsiteY71" fmla="*/ 55536 h 4275461"/>
                <a:gd name="connsiteX72" fmla="*/ 3263425 w 3619883"/>
                <a:gd name="connsiteY72" fmla="*/ 51706 h 4275461"/>
                <a:gd name="connsiteX73" fmla="*/ 3296219 w 3619883"/>
                <a:gd name="connsiteY73" fmla="*/ 59147 h 4275461"/>
                <a:gd name="connsiteX74" fmla="*/ 3319094 w 3619883"/>
                <a:gd name="connsiteY74" fmla="*/ 42500 h 4275461"/>
                <a:gd name="connsiteX75" fmla="*/ 3420511 w 3619883"/>
                <a:gd name="connsiteY75" fmla="*/ 0 h 4275461"/>
                <a:gd name="connsiteX76" fmla="*/ 3453305 w 3619883"/>
                <a:gd name="connsiteY76" fmla="*/ 7440 h 4275461"/>
                <a:gd name="connsiteX77" fmla="*/ 3496571 w 3619883"/>
                <a:gd name="connsiteY77" fmla="*/ 27182 h 4275461"/>
                <a:gd name="connsiteX78" fmla="*/ 3602117 w 3619883"/>
                <a:gd name="connsiteY78" fmla="*/ 132521 h 4275461"/>
                <a:gd name="connsiteX79" fmla="*/ 3619883 w 3619883"/>
                <a:gd name="connsiteY79" fmla="*/ 140049 h 4275461"/>
                <a:gd name="connsiteX80" fmla="*/ 3619883 w 3619883"/>
                <a:gd name="connsiteY8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89322 w 3619883"/>
                <a:gd name="connsiteY25" fmla="*/ 4275461 h 4275461"/>
                <a:gd name="connsiteX26" fmla="*/ 0 w 3619883"/>
                <a:gd name="connsiteY26" fmla="*/ 4275461 h 4275461"/>
                <a:gd name="connsiteX27" fmla="*/ 0 w 3619883"/>
                <a:gd name="connsiteY27" fmla="*/ 42229 h 4275461"/>
                <a:gd name="connsiteX28" fmla="*/ 42464 w 3619883"/>
                <a:gd name="connsiteY28" fmla="*/ 40518 h 4275461"/>
                <a:gd name="connsiteX29" fmla="*/ 137733 w 3619883"/>
                <a:gd name="connsiteY29" fmla="*/ 35355 h 4275461"/>
                <a:gd name="connsiteX30" fmla="*/ 270565 w 3619883"/>
                <a:gd name="connsiteY30" fmla="*/ 29759 h 4275461"/>
                <a:gd name="connsiteX31" fmla="*/ 479734 w 3619883"/>
                <a:gd name="connsiteY31" fmla="*/ 45455 h 4275461"/>
                <a:gd name="connsiteX32" fmla="*/ 524103 w 3619883"/>
                <a:gd name="connsiteY32" fmla="*/ 41625 h 4275461"/>
                <a:gd name="connsiteX33" fmla="*/ 624416 w 3619883"/>
                <a:gd name="connsiteY33" fmla="*/ 22696 h 4275461"/>
                <a:gd name="connsiteX34" fmla="*/ 657762 w 3619883"/>
                <a:gd name="connsiteY34" fmla="*/ 18351 h 4275461"/>
                <a:gd name="connsiteX35" fmla="*/ 690557 w 3619883"/>
                <a:gd name="connsiteY35" fmla="*/ 25792 h 4275461"/>
                <a:gd name="connsiteX36" fmla="*/ 745123 w 3619883"/>
                <a:gd name="connsiteY36" fmla="*/ 40157 h 4275461"/>
                <a:gd name="connsiteX37" fmla="*/ 789493 w 3619883"/>
                <a:gd name="connsiteY37" fmla="*/ 36327 h 4275461"/>
                <a:gd name="connsiteX38" fmla="*/ 854255 w 3619883"/>
                <a:gd name="connsiteY38" fmla="*/ 68887 h 4275461"/>
                <a:gd name="connsiteX39" fmla="*/ 897520 w 3619883"/>
                <a:gd name="connsiteY39" fmla="*/ 88629 h 4275461"/>
                <a:gd name="connsiteX40" fmla="*/ 940510 w 3619883"/>
                <a:gd name="connsiteY40" fmla="*/ 114265 h 4275461"/>
                <a:gd name="connsiteX41" fmla="*/ 1082712 w 3619883"/>
                <a:gd name="connsiteY41" fmla="*/ 144543 h 4275461"/>
                <a:gd name="connsiteX42" fmla="*/ 1205348 w 3619883"/>
                <a:gd name="connsiteY42" fmla="*/ 120753 h 4275461"/>
                <a:gd name="connsiteX43" fmla="*/ 1271764 w 3619883"/>
                <a:gd name="connsiteY43" fmla="*/ 117956 h 4275461"/>
                <a:gd name="connsiteX44" fmla="*/ 1315583 w 3619883"/>
                <a:gd name="connsiteY44" fmla="*/ 125912 h 4275461"/>
                <a:gd name="connsiteX45" fmla="*/ 1359125 w 3619883"/>
                <a:gd name="connsiteY45" fmla="*/ 139761 h 4275461"/>
                <a:gd name="connsiteX46" fmla="*/ 1391919 w 3619883"/>
                <a:gd name="connsiteY46" fmla="*/ 147202 h 4275461"/>
                <a:gd name="connsiteX47" fmla="*/ 1436563 w 3619883"/>
                <a:gd name="connsiteY47" fmla="*/ 137480 h 4275461"/>
                <a:gd name="connsiteX48" fmla="*/ 1471566 w 3619883"/>
                <a:gd name="connsiteY48" fmla="*/ 97777 h 4275461"/>
                <a:gd name="connsiteX49" fmla="*/ 1505739 w 3619883"/>
                <a:gd name="connsiteY49" fmla="*/ 75753 h 4275461"/>
                <a:gd name="connsiteX50" fmla="*/ 1590891 w 3619883"/>
                <a:gd name="connsiteY50" fmla="*/ 144702 h 4275461"/>
                <a:gd name="connsiteX51" fmla="*/ 1625616 w 3619883"/>
                <a:gd name="connsiteY51" fmla="*/ 110893 h 4275461"/>
                <a:gd name="connsiteX52" fmla="*/ 1658964 w 3619883"/>
                <a:gd name="connsiteY52" fmla="*/ 106547 h 4275461"/>
                <a:gd name="connsiteX53" fmla="*/ 1746598 w 3619883"/>
                <a:gd name="connsiteY53" fmla="*/ 122460 h 4275461"/>
                <a:gd name="connsiteX54" fmla="*/ 1811913 w 3619883"/>
                <a:gd name="connsiteY54" fmla="*/ 143234 h 4275461"/>
                <a:gd name="connsiteX55" fmla="*/ 1856557 w 3619883"/>
                <a:gd name="connsiteY55" fmla="*/ 133511 h 4275461"/>
                <a:gd name="connsiteX56" fmla="*/ 2066003 w 3619883"/>
                <a:gd name="connsiteY56" fmla="*/ 143313 h 4275461"/>
                <a:gd name="connsiteX57" fmla="*/ 2177615 w 3619883"/>
                <a:gd name="connsiteY57" fmla="*/ 119007 h 4275461"/>
                <a:gd name="connsiteX58" fmla="*/ 2255883 w 3619883"/>
                <a:gd name="connsiteY58" fmla="*/ 99047 h 4275461"/>
                <a:gd name="connsiteX59" fmla="*/ 2344622 w 3619883"/>
                <a:gd name="connsiteY59" fmla="*/ 91388 h 4275461"/>
                <a:gd name="connsiteX60" fmla="*/ 2455682 w 3619883"/>
                <a:gd name="connsiteY60" fmla="*/ 78869 h 4275461"/>
                <a:gd name="connsiteX61" fmla="*/ 2632609 w 3619883"/>
                <a:gd name="connsiteY61" fmla="*/ 75338 h 4275461"/>
                <a:gd name="connsiteX62" fmla="*/ 2742291 w 3619883"/>
                <a:gd name="connsiteY62" fmla="*/ 92282 h 4275461"/>
                <a:gd name="connsiteX63" fmla="*/ 2851974 w 3619883"/>
                <a:gd name="connsiteY63" fmla="*/ 109227 h 4275461"/>
                <a:gd name="connsiteX64" fmla="*/ 2907643 w 3619883"/>
                <a:gd name="connsiteY64" fmla="*/ 100020 h 4275461"/>
                <a:gd name="connsiteX65" fmla="*/ 2944022 w 3619883"/>
                <a:gd name="connsiteY65" fmla="*/ 30853 h 4275461"/>
                <a:gd name="connsiteX66" fmla="*/ 3022289 w 3619883"/>
                <a:gd name="connsiteY66" fmla="*/ 10893 h 4275461"/>
                <a:gd name="connsiteX67" fmla="*/ 3054807 w 3619883"/>
                <a:gd name="connsiteY67" fmla="*/ 24226 h 4275461"/>
                <a:gd name="connsiteX68" fmla="*/ 3141892 w 3619883"/>
                <a:gd name="connsiteY68" fmla="*/ 51925 h 4275461"/>
                <a:gd name="connsiteX69" fmla="*/ 3185711 w 3619883"/>
                <a:gd name="connsiteY69" fmla="*/ 59881 h 4275461"/>
                <a:gd name="connsiteX70" fmla="*/ 3219056 w 3619883"/>
                <a:gd name="connsiteY70" fmla="*/ 55536 h 4275461"/>
                <a:gd name="connsiteX71" fmla="*/ 3263425 w 3619883"/>
                <a:gd name="connsiteY71" fmla="*/ 51706 h 4275461"/>
                <a:gd name="connsiteX72" fmla="*/ 3296219 w 3619883"/>
                <a:gd name="connsiteY72" fmla="*/ 59147 h 4275461"/>
                <a:gd name="connsiteX73" fmla="*/ 3319094 w 3619883"/>
                <a:gd name="connsiteY73" fmla="*/ 42500 h 4275461"/>
                <a:gd name="connsiteX74" fmla="*/ 3420511 w 3619883"/>
                <a:gd name="connsiteY74" fmla="*/ 0 h 4275461"/>
                <a:gd name="connsiteX75" fmla="*/ 3453305 w 3619883"/>
                <a:gd name="connsiteY75" fmla="*/ 7440 h 4275461"/>
                <a:gd name="connsiteX76" fmla="*/ 3496571 w 3619883"/>
                <a:gd name="connsiteY76" fmla="*/ 27182 h 4275461"/>
                <a:gd name="connsiteX77" fmla="*/ 3602117 w 3619883"/>
                <a:gd name="connsiteY77" fmla="*/ 132521 h 4275461"/>
                <a:gd name="connsiteX78" fmla="*/ 3619883 w 3619883"/>
                <a:gd name="connsiteY78" fmla="*/ 140049 h 4275461"/>
                <a:gd name="connsiteX79" fmla="*/ 3619883 w 3619883"/>
                <a:gd name="connsiteY7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339106 w 3619883"/>
                <a:gd name="connsiteY22" fmla="*/ 4128157 h 4275461"/>
                <a:gd name="connsiteX23" fmla="*/ 339106 w 3619883"/>
                <a:gd name="connsiteY23" fmla="*/ 3951392 h 4275461"/>
                <a:gd name="connsiteX24" fmla="*/ 189322 w 3619883"/>
                <a:gd name="connsiteY24" fmla="*/ 4275461 h 4275461"/>
                <a:gd name="connsiteX25" fmla="*/ 0 w 3619883"/>
                <a:gd name="connsiteY25" fmla="*/ 4275461 h 4275461"/>
                <a:gd name="connsiteX26" fmla="*/ 0 w 3619883"/>
                <a:gd name="connsiteY26" fmla="*/ 42229 h 4275461"/>
                <a:gd name="connsiteX27" fmla="*/ 42464 w 3619883"/>
                <a:gd name="connsiteY27" fmla="*/ 40518 h 4275461"/>
                <a:gd name="connsiteX28" fmla="*/ 137733 w 3619883"/>
                <a:gd name="connsiteY28" fmla="*/ 35355 h 4275461"/>
                <a:gd name="connsiteX29" fmla="*/ 270565 w 3619883"/>
                <a:gd name="connsiteY29" fmla="*/ 29759 h 4275461"/>
                <a:gd name="connsiteX30" fmla="*/ 479734 w 3619883"/>
                <a:gd name="connsiteY30" fmla="*/ 45455 h 4275461"/>
                <a:gd name="connsiteX31" fmla="*/ 524103 w 3619883"/>
                <a:gd name="connsiteY31" fmla="*/ 41625 h 4275461"/>
                <a:gd name="connsiteX32" fmla="*/ 624416 w 3619883"/>
                <a:gd name="connsiteY32" fmla="*/ 22696 h 4275461"/>
                <a:gd name="connsiteX33" fmla="*/ 657762 w 3619883"/>
                <a:gd name="connsiteY33" fmla="*/ 18351 h 4275461"/>
                <a:gd name="connsiteX34" fmla="*/ 690557 w 3619883"/>
                <a:gd name="connsiteY34" fmla="*/ 25792 h 4275461"/>
                <a:gd name="connsiteX35" fmla="*/ 745123 w 3619883"/>
                <a:gd name="connsiteY35" fmla="*/ 40157 h 4275461"/>
                <a:gd name="connsiteX36" fmla="*/ 789493 w 3619883"/>
                <a:gd name="connsiteY36" fmla="*/ 36327 h 4275461"/>
                <a:gd name="connsiteX37" fmla="*/ 854255 w 3619883"/>
                <a:gd name="connsiteY37" fmla="*/ 68887 h 4275461"/>
                <a:gd name="connsiteX38" fmla="*/ 897520 w 3619883"/>
                <a:gd name="connsiteY38" fmla="*/ 88629 h 4275461"/>
                <a:gd name="connsiteX39" fmla="*/ 940510 w 3619883"/>
                <a:gd name="connsiteY39" fmla="*/ 114265 h 4275461"/>
                <a:gd name="connsiteX40" fmla="*/ 1082712 w 3619883"/>
                <a:gd name="connsiteY40" fmla="*/ 144543 h 4275461"/>
                <a:gd name="connsiteX41" fmla="*/ 1205348 w 3619883"/>
                <a:gd name="connsiteY41" fmla="*/ 120753 h 4275461"/>
                <a:gd name="connsiteX42" fmla="*/ 1271764 w 3619883"/>
                <a:gd name="connsiteY42" fmla="*/ 117956 h 4275461"/>
                <a:gd name="connsiteX43" fmla="*/ 1315583 w 3619883"/>
                <a:gd name="connsiteY43" fmla="*/ 125912 h 4275461"/>
                <a:gd name="connsiteX44" fmla="*/ 1359125 w 3619883"/>
                <a:gd name="connsiteY44" fmla="*/ 139761 h 4275461"/>
                <a:gd name="connsiteX45" fmla="*/ 1391919 w 3619883"/>
                <a:gd name="connsiteY45" fmla="*/ 147202 h 4275461"/>
                <a:gd name="connsiteX46" fmla="*/ 1436563 w 3619883"/>
                <a:gd name="connsiteY46" fmla="*/ 137480 h 4275461"/>
                <a:gd name="connsiteX47" fmla="*/ 1471566 w 3619883"/>
                <a:gd name="connsiteY47" fmla="*/ 97777 h 4275461"/>
                <a:gd name="connsiteX48" fmla="*/ 1505739 w 3619883"/>
                <a:gd name="connsiteY48" fmla="*/ 75753 h 4275461"/>
                <a:gd name="connsiteX49" fmla="*/ 1590891 w 3619883"/>
                <a:gd name="connsiteY49" fmla="*/ 144702 h 4275461"/>
                <a:gd name="connsiteX50" fmla="*/ 1625616 w 3619883"/>
                <a:gd name="connsiteY50" fmla="*/ 110893 h 4275461"/>
                <a:gd name="connsiteX51" fmla="*/ 1658964 w 3619883"/>
                <a:gd name="connsiteY51" fmla="*/ 106547 h 4275461"/>
                <a:gd name="connsiteX52" fmla="*/ 1746598 w 3619883"/>
                <a:gd name="connsiteY52" fmla="*/ 122460 h 4275461"/>
                <a:gd name="connsiteX53" fmla="*/ 1811913 w 3619883"/>
                <a:gd name="connsiteY53" fmla="*/ 143234 h 4275461"/>
                <a:gd name="connsiteX54" fmla="*/ 1856557 w 3619883"/>
                <a:gd name="connsiteY54" fmla="*/ 133511 h 4275461"/>
                <a:gd name="connsiteX55" fmla="*/ 2066003 w 3619883"/>
                <a:gd name="connsiteY55" fmla="*/ 143313 h 4275461"/>
                <a:gd name="connsiteX56" fmla="*/ 2177615 w 3619883"/>
                <a:gd name="connsiteY56" fmla="*/ 119007 h 4275461"/>
                <a:gd name="connsiteX57" fmla="*/ 2255883 w 3619883"/>
                <a:gd name="connsiteY57" fmla="*/ 99047 h 4275461"/>
                <a:gd name="connsiteX58" fmla="*/ 2344622 w 3619883"/>
                <a:gd name="connsiteY58" fmla="*/ 91388 h 4275461"/>
                <a:gd name="connsiteX59" fmla="*/ 2455682 w 3619883"/>
                <a:gd name="connsiteY59" fmla="*/ 78869 h 4275461"/>
                <a:gd name="connsiteX60" fmla="*/ 2632609 w 3619883"/>
                <a:gd name="connsiteY60" fmla="*/ 75338 h 4275461"/>
                <a:gd name="connsiteX61" fmla="*/ 2742291 w 3619883"/>
                <a:gd name="connsiteY61" fmla="*/ 92282 h 4275461"/>
                <a:gd name="connsiteX62" fmla="*/ 2851974 w 3619883"/>
                <a:gd name="connsiteY62" fmla="*/ 109227 h 4275461"/>
                <a:gd name="connsiteX63" fmla="*/ 2907643 w 3619883"/>
                <a:gd name="connsiteY63" fmla="*/ 100020 h 4275461"/>
                <a:gd name="connsiteX64" fmla="*/ 2944022 w 3619883"/>
                <a:gd name="connsiteY64" fmla="*/ 30853 h 4275461"/>
                <a:gd name="connsiteX65" fmla="*/ 3022289 w 3619883"/>
                <a:gd name="connsiteY65" fmla="*/ 10893 h 4275461"/>
                <a:gd name="connsiteX66" fmla="*/ 3054807 w 3619883"/>
                <a:gd name="connsiteY66" fmla="*/ 24226 h 4275461"/>
                <a:gd name="connsiteX67" fmla="*/ 3141892 w 3619883"/>
                <a:gd name="connsiteY67" fmla="*/ 51925 h 4275461"/>
                <a:gd name="connsiteX68" fmla="*/ 3185711 w 3619883"/>
                <a:gd name="connsiteY68" fmla="*/ 59881 h 4275461"/>
                <a:gd name="connsiteX69" fmla="*/ 3219056 w 3619883"/>
                <a:gd name="connsiteY69" fmla="*/ 55536 h 4275461"/>
                <a:gd name="connsiteX70" fmla="*/ 3263425 w 3619883"/>
                <a:gd name="connsiteY70" fmla="*/ 51706 h 4275461"/>
                <a:gd name="connsiteX71" fmla="*/ 3296219 w 3619883"/>
                <a:gd name="connsiteY71" fmla="*/ 59147 h 4275461"/>
                <a:gd name="connsiteX72" fmla="*/ 3319094 w 3619883"/>
                <a:gd name="connsiteY72" fmla="*/ 42500 h 4275461"/>
                <a:gd name="connsiteX73" fmla="*/ 3420511 w 3619883"/>
                <a:gd name="connsiteY73" fmla="*/ 0 h 4275461"/>
                <a:gd name="connsiteX74" fmla="*/ 3453305 w 3619883"/>
                <a:gd name="connsiteY74" fmla="*/ 7440 h 4275461"/>
                <a:gd name="connsiteX75" fmla="*/ 3496571 w 3619883"/>
                <a:gd name="connsiteY75" fmla="*/ 27182 h 4275461"/>
                <a:gd name="connsiteX76" fmla="*/ 3602117 w 3619883"/>
                <a:gd name="connsiteY76" fmla="*/ 132521 h 4275461"/>
                <a:gd name="connsiteX77" fmla="*/ 3619883 w 3619883"/>
                <a:gd name="connsiteY77" fmla="*/ 140049 h 4275461"/>
                <a:gd name="connsiteX78" fmla="*/ 3619883 w 3619883"/>
                <a:gd name="connsiteY7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339106 w 3619883"/>
                <a:gd name="connsiteY22" fmla="*/ 3951392 h 4275461"/>
                <a:gd name="connsiteX23" fmla="*/ 189322 w 3619883"/>
                <a:gd name="connsiteY23" fmla="*/ 4275461 h 4275461"/>
                <a:gd name="connsiteX24" fmla="*/ 0 w 3619883"/>
                <a:gd name="connsiteY24" fmla="*/ 4275461 h 4275461"/>
                <a:gd name="connsiteX25" fmla="*/ 0 w 3619883"/>
                <a:gd name="connsiteY25" fmla="*/ 42229 h 4275461"/>
                <a:gd name="connsiteX26" fmla="*/ 42464 w 3619883"/>
                <a:gd name="connsiteY26" fmla="*/ 40518 h 4275461"/>
                <a:gd name="connsiteX27" fmla="*/ 137733 w 3619883"/>
                <a:gd name="connsiteY27" fmla="*/ 35355 h 4275461"/>
                <a:gd name="connsiteX28" fmla="*/ 270565 w 3619883"/>
                <a:gd name="connsiteY28" fmla="*/ 29759 h 4275461"/>
                <a:gd name="connsiteX29" fmla="*/ 479734 w 3619883"/>
                <a:gd name="connsiteY29" fmla="*/ 45455 h 4275461"/>
                <a:gd name="connsiteX30" fmla="*/ 524103 w 3619883"/>
                <a:gd name="connsiteY30" fmla="*/ 41625 h 4275461"/>
                <a:gd name="connsiteX31" fmla="*/ 624416 w 3619883"/>
                <a:gd name="connsiteY31" fmla="*/ 22696 h 4275461"/>
                <a:gd name="connsiteX32" fmla="*/ 657762 w 3619883"/>
                <a:gd name="connsiteY32" fmla="*/ 18351 h 4275461"/>
                <a:gd name="connsiteX33" fmla="*/ 690557 w 3619883"/>
                <a:gd name="connsiteY33" fmla="*/ 25792 h 4275461"/>
                <a:gd name="connsiteX34" fmla="*/ 745123 w 3619883"/>
                <a:gd name="connsiteY34" fmla="*/ 40157 h 4275461"/>
                <a:gd name="connsiteX35" fmla="*/ 789493 w 3619883"/>
                <a:gd name="connsiteY35" fmla="*/ 36327 h 4275461"/>
                <a:gd name="connsiteX36" fmla="*/ 854255 w 3619883"/>
                <a:gd name="connsiteY36" fmla="*/ 68887 h 4275461"/>
                <a:gd name="connsiteX37" fmla="*/ 897520 w 3619883"/>
                <a:gd name="connsiteY37" fmla="*/ 88629 h 4275461"/>
                <a:gd name="connsiteX38" fmla="*/ 940510 w 3619883"/>
                <a:gd name="connsiteY38" fmla="*/ 114265 h 4275461"/>
                <a:gd name="connsiteX39" fmla="*/ 1082712 w 3619883"/>
                <a:gd name="connsiteY39" fmla="*/ 144543 h 4275461"/>
                <a:gd name="connsiteX40" fmla="*/ 1205348 w 3619883"/>
                <a:gd name="connsiteY40" fmla="*/ 120753 h 4275461"/>
                <a:gd name="connsiteX41" fmla="*/ 1271764 w 3619883"/>
                <a:gd name="connsiteY41" fmla="*/ 117956 h 4275461"/>
                <a:gd name="connsiteX42" fmla="*/ 1315583 w 3619883"/>
                <a:gd name="connsiteY42" fmla="*/ 125912 h 4275461"/>
                <a:gd name="connsiteX43" fmla="*/ 1359125 w 3619883"/>
                <a:gd name="connsiteY43" fmla="*/ 139761 h 4275461"/>
                <a:gd name="connsiteX44" fmla="*/ 1391919 w 3619883"/>
                <a:gd name="connsiteY44" fmla="*/ 147202 h 4275461"/>
                <a:gd name="connsiteX45" fmla="*/ 1436563 w 3619883"/>
                <a:gd name="connsiteY45" fmla="*/ 137480 h 4275461"/>
                <a:gd name="connsiteX46" fmla="*/ 1471566 w 3619883"/>
                <a:gd name="connsiteY46" fmla="*/ 97777 h 4275461"/>
                <a:gd name="connsiteX47" fmla="*/ 1505739 w 3619883"/>
                <a:gd name="connsiteY47" fmla="*/ 75753 h 4275461"/>
                <a:gd name="connsiteX48" fmla="*/ 1590891 w 3619883"/>
                <a:gd name="connsiteY48" fmla="*/ 144702 h 4275461"/>
                <a:gd name="connsiteX49" fmla="*/ 1625616 w 3619883"/>
                <a:gd name="connsiteY49" fmla="*/ 110893 h 4275461"/>
                <a:gd name="connsiteX50" fmla="*/ 1658964 w 3619883"/>
                <a:gd name="connsiteY50" fmla="*/ 106547 h 4275461"/>
                <a:gd name="connsiteX51" fmla="*/ 1746598 w 3619883"/>
                <a:gd name="connsiteY51" fmla="*/ 122460 h 4275461"/>
                <a:gd name="connsiteX52" fmla="*/ 1811913 w 3619883"/>
                <a:gd name="connsiteY52" fmla="*/ 143234 h 4275461"/>
                <a:gd name="connsiteX53" fmla="*/ 1856557 w 3619883"/>
                <a:gd name="connsiteY53" fmla="*/ 133511 h 4275461"/>
                <a:gd name="connsiteX54" fmla="*/ 2066003 w 3619883"/>
                <a:gd name="connsiteY54" fmla="*/ 143313 h 4275461"/>
                <a:gd name="connsiteX55" fmla="*/ 2177615 w 3619883"/>
                <a:gd name="connsiteY55" fmla="*/ 119007 h 4275461"/>
                <a:gd name="connsiteX56" fmla="*/ 2255883 w 3619883"/>
                <a:gd name="connsiteY56" fmla="*/ 99047 h 4275461"/>
                <a:gd name="connsiteX57" fmla="*/ 2344622 w 3619883"/>
                <a:gd name="connsiteY57" fmla="*/ 91388 h 4275461"/>
                <a:gd name="connsiteX58" fmla="*/ 2455682 w 3619883"/>
                <a:gd name="connsiteY58" fmla="*/ 78869 h 4275461"/>
                <a:gd name="connsiteX59" fmla="*/ 2632609 w 3619883"/>
                <a:gd name="connsiteY59" fmla="*/ 75338 h 4275461"/>
                <a:gd name="connsiteX60" fmla="*/ 2742291 w 3619883"/>
                <a:gd name="connsiteY60" fmla="*/ 92282 h 4275461"/>
                <a:gd name="connsiteX61" fmla="*/ 2851974 w 3619883"/>
                <a:gd name="connsiteY61" fmla="*/ 109227 h 4275461"/>
                <a:gd name="connsiteX62" fmla="*/ 2907643 w 3619883"/>
                <a:gd name="connsiteY62" fmla="*/ 100020 h 4275461"/>
                <a:gd name="connsiteX63" fmla="*/ 2944022 w 3619883"/>
                <a:gd name="connsiteY63" fmla="*/ 30853 h 4275461"/>
                <a:gd name="connsiteX64" fmla="*/ 3022289 w 3619883"/>
                <a:gd name="connsiteY64" fmla="*/ 10893 h 4275461"/>
                <a:gd name="connsiteX65" fmla="*/ 3054807 w 3619883"/>
                <a:gd name="connsiteY65" fmla="*/ 24226 h 4275461"/>
                <a:gd name="connsiteX66" fmla="*/ 3141892 w 3619883"/>
                <a:gd name="connsiteY66" fmla="*/ 51925 h 4275461"/>
                <a:gd name="connsiteX67" fmla="*/ 3185711 w 3619883"/>
                <a:gd name="connsiteY67" fmla="*/ 59881 h 4275461"/>
                <a:gd name="connsiteX68" fmla="*/ 3219056 w 3619883"/>
                <a:gd name="connsiteY68" fmla="*/ 55536 h 4275461"/>
                <a:gd name="connsiteX69" fmla="*/ 3263425 w 3619883"/>
                <a:gd name="connsiteY69" fmla="*/ 51706 h 4275461"/>
                <a:gd name="connsiteX70" fmla="*/ 3296219 w 3619883"/>
                <a:gd name="connsiteY70" fmla="*/ 59147 h 4275461"/>
                <a:gd name="connsiteX71" fmla="*/ 3319094 w 3619883"/>
                <a:gd name="connsiteY71" fmla="*/ 42500 h 4275461"/>
                <a:gd name="connsiteX72" fmla="*/ 3420511 w 3619883"/>
                <a:gd name="connsiteY72" fmla="*/ 0 h 4275461"/>
                <a:gd name="connsiteX73" fmla="*/ 3453305 w 3619883"/>
                <a:gd name="connsiteY73" fmla="*/ 7440 h 4275461"/>
                <a:gd name="connsiteX74" fmla="*/ 3496571 w 3619883"/>
                <a:gd name="connsiteY74" fmla="*/ 27182 h 4275461"/>
                <a:gd name="connsiteX75" fmla="*/ 3602117 w 3619883"/>
                <a:gd name="connsiteY75" fmla="*/ 132521 h 4275461"/>
                <a:gd name="connsiteX76" fmla="*/ 3619883 w 3619883"/>
                <a:gd name="connsiteY76" fmla="*/ 140049 h 4275461"/>
                <a:gd name="connsiteX77" fmla="*/ 3619883 w 3619883"/>
                <a:gd name="connsiteY7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189322 w 3619883"/>
                <a:gd name="connsiteY22" fmla="*/ 4275461 h 4275461"/>
                <a:gd name="connsiteX23" fmla="*/ 0 w 3619883"/>
                <a:gd name="connsiteY23" fmla="*/ 4275461 h 4275461"/>
                <a:gd name="connsiteX24" fmla="*/ 0 w 3619883"/>
                <a:gd name="connsiteY24" fmla="*/ 42229 h 4275461"/>
                <a:gd name="connsiteX25" fmla="*/ 42464 w 3619883"/>
                <a:gd name="connsiteY25" fmla="*/ 40518 h 4275461"/>
                <a:gd name="connsiteX26" fmla="*/ 137733 w 3619883"/>
                <a:gd name="connsiteY26" fmla="*/ 35355 h 4275461"/>
                <a:gd name="connsiteX27" fmla="*/ 270565 w 3619883"/>
                <a:gd name="connsiteY27" fmla="*/ 29759 h 4275461"/>
                <a:gd name="connsiteX28" fmla="*/ 479734 w 3619883"/>
                <a:gd name="connsiteY28" fmla="*/ 45455 h 4275461"/>
                <a:gd name="connsiteX29" fmla="*/ 524103 w 3619883"/>
                <a:gd name="connsiteY29" fmla="*/ 41625 h 4275461"/>
                <a:gd name="connsiteX30" fmla="*/ 624416 w 3619883"/>
                <a:gd name="connsiteY30" fmla="*/ 22696 h 4275461"/>
                <a:gd name="connsiteX31" fmla="*/ 657762 w 3619883"/>
                <a:gd name="connsiteY31" fmla="*/ 18351 h 4275461"/>
                <a:gd name="connsiteX32" fmla="*/ 690557 w 3619883"/>
                <a:gd name="connsiteY32" fmla="*/ 25792 h 4275461"/>
                <a:gd name="connsiteX33" fmla="*/ 745123 w 3619883"/>
                <a:gd name="connsiteY33" fmla="*/ 40157 h 4275461"/>
                <a:gd name="connsiteX34" fmla="*/ 789493 w 3619883"/>
                <a:gd name="connsiteY34" fmla="*/ 36327 h 4275461"/>
                <a:gd name="connsiteX35" fmla="*/ 854255 w 3619883"/>
                <a:gd name="connsiteY35" fmla="*/ 68887 h 4275461"/>
                <a:gd name="connsiteX36" fmla="*/ 897520 w 3619883"/>
                <a:gd name="connsiteY36" fmla="*/ 88629 h 4275461"/>
                <a:gd name="connsiteX37" fmla="*/ 940510 w 3619883"/>
                <a:gd name="connsiteY37" fmla="*/ 114265 h 4275461"/>
                <a:gd name="connsiteX38" fmla="*/ 1082712 w 3619883"/>
                <a:gd name="connsiteY38" fmla="*/ 144543 h 4275461"/>
                <a:gd name="connsiteX39" fmla="*/ 1205348 w 3619883"/>
                <a:gd name="connsiteY39" fmla="*/ 120753 h 4275461"/>
                <a:gd name="connsiteX40" fmla="*/ 1271764 w 3619883"/>
                <a:gd name="connsiteY40" fmla="*/ 117956 h 4275461"/>
                <a:gd name="connsiteX41" fmla="*/ 1315583 w 3619883"/>
                <a:gd name="connsiteY41" fmla="*/ 125912 h 4275461"/>
                <a:gd name="connsiteX42" fmla="*/ 1359125 w 3619883"/>
                <a:gd name="connsiteY42" fmla="*/ 139761 h 4275461"/>
                <a:gd name="connsiteX43" fmla="*/ 1391919 w 3619883"/>
                <a:gd name="connsiteY43" fmla="*/ 147202 h 4275461"/>
                <a:gd name="connsiteX44" fmla="*/ 1436563 w 3619883"/>
                <a:gd name="connsiteY44" fmla="*/ 137480 h 4275461"/>
                <a:gd name="connsiteX45" fmla="*/ 1471566 w 3619883"/>
                <a:gd name="connsiteY45" fmla="*/ 97777 h 4275461"/>
                <a:gd name="connsiteX46" fmla="*/ 1505739 w 3619883"/>
                <a:gd name="connsiteY46" fmla="*/ 75753 h 4275461"/>
                <a:gd name="connsiteX47" fmla="*/ 1590891 w 3619883"/>
                <a:gd name="connsiteY47" fmla="*/ 144702 h 4275461"/>
                <a:gd name="connsiteX48" fmla="*/ 1625616 w 3619883"/>
                <a:gd name="connsiteY48" fmla="*/ 110893 h 4275461"/>
                <a:gd name="connsiteX49" fmla="*/ 1658964 w 3619883"/>
                <a:gd name="connsiteY49" fmla="*/ 106547 h 4275461"/>
                <a:gd name="connsiteX50" fmla="*/ 1746598 w 3619883"/>
                <a:gd name="connsiteY50" fmla="*/ 122460 h 4275461"/>
                <a:gd name="connsiteX51" fmla="*/ 1811913 w 3619883"/>
                <a:gd name="connsiteY51" fmla="*/ 143234 h 4275461"/>
                <a:gd name="connsiteX52" fmla="*/ 1856557 w 3619883"/>
                <a:gd name="connsiteY52" fmla="*/ 133511 h 4275461"/>
                <a:gd name="connsiteX53" fmla="*/ 2066003 w 3619883"/>
                <a:gd name="connsiteY53" fmla="*/ 143313 h 4275461"/>
                <a:gd name="connsiteX54" fmla="*/ 2177615 w 3619883"/>
                <a:gd name="connsiteY54" fmla="*/ 119007 h 4275461"/>
                <a:gd name="connsiteX55" fmla="*/ 2255883 w 3619883"/>
                <a:gd name="connsiteY55" fmla="*/ 99047 h 4275461"/>
                <a:gd name="connsiteX56" fmla="*/ 2344622 w 3619883"/>
                <a:gd name="connsiteY56" fmla="*/ 91388 h 4275461"/>
                <a:gd name="connsiteX57" fmla="*/ 2455682 w 3619883"/>
                <a:gd name="connsiteY57" fmla="*/ 78869 h 4275461"/>
                <a:gd name="connsiteX58" fmla="*/ 2632609 w 3619883"/>
                <a:gd name="connsiteY58" fmla="*/ 75338 h 4275461"/>
                <a:gd name="connsiteX59" fmla="*/ 2742291 w 3619883"/>
                <a:gd name="connsiteY59" fmla="*/ 92282 h 4275461"/>
                <a:gd name="connsiteX60" fmla="*/ 2851974 w 3619883"/>
                <a:gd name="connsiteY60" fmla="*/ 109227 h 4275461"/>
                <a:gd name="connsiteX61" fmla="*/ 2907643 w 3619883"/>
                <a:gd name="connsiteY61" fmla="*/ 100020 h 4275461"/>
                <a:gd name="connsiteX62" fmla="*/ 2944022 w 3619883"/>
                <a:gd name="connsiteY62" fmla="*/ 30853 h 4275461"/>
                <a:gd name="connsiteX63" fmla="*/ 3022289 w 3619883"/>
                <a:gd name="connsiteY63" fmla="*/ 10893 h 4275461"/>
                <a:gd name="connsiteX64" fmla="*/ 3054807 w 3619883"/>
                <a:gd name="connsiteY64" fmla="*/ 24226 h 4275461"/>
                <a:gd name="connsiteX65" fmla="*/ 3141892 w 3619883"/>
                <a:gd name="connsiteY65" fmla="*/ 51925 h 4275461"/>
                <a:gd name="connsiteX66" fmla="*/ 3185711 w 3619883"/>
                <a:gd name="connsiteY66" fmla="*/ 59881 h 4275461"/>
                <a:gd name="connsiteX67" fmla="*/ 3219056 w 3619883"/>
                <a:gd name="connsiteY67" fmla="*/ 55536 h 4275461"/>
                <a:gd name="connsiteX68" fmla="*/ 3263425 w 3619883"/>
                <a:gd name="connsiteY68" fmla="*/ 51706 h 4275461"/>
                <a:gd name="connsiteX69" fmla="*/ 3296219 w 3619883"/>
                <a:gd name="connsiteY69" fmla="*/ 59147 h 4275461"/>
                <a:gd name="connsiteX70" fmla="*/ 3319094 w 3619883"/>
                <a:gd name="connsiteY70" fmla="*/ 42500 h 4275461"/>
                <a:gd name="connsiteX71" fmla="*/ 3420511 w 3619883"/>
                <a:gd name="connsiteY71" fmla="*/ 0 h 4275461"/>
                <a:gd name="connsiteX72" fmla="*/ 3453305 w 3619883"/>
                <a:gd name="connsiteY72" fmla="*/ 7440 h 4275461"/>
                <a:gd name="connsiteX73" fmla="*/ 3496571 w 3619883"/>
                <a:gd name="connsiteY73" fmla="*/ 27182 h 4275461"/>
                <a:gd name="connsiteX74" fmla="*/ 3602117 w 3619883"/>
                <a:gd name="connsiteY74" fmla="*/ 132521 h 4275461"/>
                <a:gd name="connsiteX75" fmla="*/ 3619883 w 3619883"/>
                <a:gd name="connsiteY75" fmla="*/ 140049 h 4275461"/>
                <a:gd name="connsiteX76" fmla="*/ 3619883 w 3619883"/>
                <a:gd name="connsiteY76" fmla="*/ 4275461 h 4275461"/>
                <a:gd name="connsiteX0" fmla="*/ 3619883 w 3619883"/>
                <a:gd name="connsiteY0" fmla="*/ 755612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189322 w 3619883"/>
                <a:gd name="connsiteY22" fmla="*/ 4275461 h 4275461"/>
                <a:gd name="connsiteX23" fmla="*/ 0 w 3619883"/>
                <a:gd name="connsiteY23" fmla="*/ 4275461 h 4275461"/>
                <a:gd name="connsiteX24" fmla="*/ 0 w 3619883"/>
                <a:gd name="connsiteY24" fmla="*/ 42229 h 4275461"/>
                <a:gd name="connsiteX25" fmla="*/ 42464 w 3619883"/>
                <a:gd name="connsiteY25" fmla="*/ 40518 h 4275461"/>
                <a:gd name="connsiteX26" fmla="*/ 137733 w 3619883"/>
                <a:gd name="connsiteY26" fmla="*/ 35355 h 4275461"/>
                <a:gd name="connsiteX27" fmla="*/ 270565 w 3619883"/>
                <a:gd name="connsiteY27" fmla="*/ 29759 h 4275461"/>
                <a:gd name="connsiteX28" fmla="*/ 479734 w 3619883"/>
                <a:gd name="connsiteY28" fmla="*/ 45455 h 4275461"/>
                <a:gd name="connsiteX29" fmla="*/ 524103 w 3619883"/>
                <a:gd name="connsiteY29" fmla="*/ 41625 h 4275461"/>
                <a:gd name="connsiteX30" fmla="*/ 624416 w 3619883"/>
                <a:gd name="connsiteY30" fmla="*/ 22696 h 4275461"/>
                <a:gd name="connsiteX31" fmla="*/ 657762 w 3619883"/>
                <a:gd name="connsiteY31" fmla="*/ 18351 h 4275461"/>
                <a:gd name="connsiteX32" fmla="*/ 690557 w 3619883"/>
                <a:gd name="connsiteY32" fmla="*/ 25792 h 4275461"/>
                <a:gd name="connsiteX33" fmla="*/ 745123 w 3619883"/>
                <a:gd name="connsiteY33" fmla="*/ 40157 h 4275461"/>
                <a:gd name="connsiteX34" fmla="*/ 789493 w 3619883"/>
                <a:gd name="connsiteY34" fmla="*/ 36327 h 4275461"/>
                <a:gd name="connsiteX35" fmla="*/ 854255 w 3619883"/>
                <a:gd name="connsiteY35" fmla="*/ 68887 h 4275461"/>
                <a:gd name="connsiteX36" fmla="*/ 897520 w 3619883"/>
                <a:gd name="connsiteY36" fmla="*/ 88629 h 4275461"/>
                <a:gd name="connsiteX37" fmla="*/ 940510 w 3619883"/>
                <a:gd name="connsiteY37" fmla="*/ 114265 h 4275461"/>
                <a:gd name="connsiteX38" fmla="*/ 1082712 w 3619883"/>
                <a:gd name="connsiteY38" fmla="*/ 144543 h 4275461"/>
                <a:gd name="connsiteX39" fmla="*/ 1205348 w 3619883"/>
                <a:gd name="connsiteY39" fmla="*/ 120753 h 4275461"/>
                <a:gd name="connsiteX40" fmla="*/ 1271764 w 3619883"/>
                <a:gd name="connsiteY40" fmla="*/ 117956 h 4275461"/>
                <a:gd name="connsiteX41" fmla="*/ 1315583 w 3619883"/>
                <a:gd name="connsiteY41" fmla="*/ 125912 h 4275461"/>
                <a:gd name="connsiteX42" fmla="*/ 1359125 w 3619883"/>
                <a:gd name="connsiteY42" fmla="*/ 139761 h 4275461"/>
                <a:gd name="connsiteX43" fmla="*/ 1391919 w 3619883"/>
                <a:gd name="connsiteY43" fmla="*/ 147202 h 4275461"/>
                <a:gd name="connsiteX44" fmla="*/ 1436563 w 3619883"/>
                <a:gd name="connsiteY44" fmla="*/ 137480 h 4275461"/>
                <a:gd name="connsiteX45" fmla="*/ 1471566 w 3619883"/>
                <a:gd name="connsiteY45" fmla="*/ 97777 h 4275461"/>
                <a:gd name="connsiteX46" fmla="*/ 1505739 w 3619883"/>
                <a:gd name="connsiteY46" fmla="*/ 75753 h 4275461"/>
                <a:gd name="connsiteX47" fmla="*/ 1590891 w 3619883"/>
                <a:gd name="connsiteY47" fmla="*/ 144702 h 4275461"/>
                <a:gd name="connsiteX48" fmla="*/ 1625616 w 3619883"/>
                <a:gd name="connsiteY48" fmla="*/ 110893 h 4275461"/>
                <a:gd name="connsiteX49" fmla="*/ 1658964 w 3619883"/>
                <a:gd name="connsiteY49" fmla="*/ 106547 h 4275461"/>
                <a:gd name="connsiteX50" fmla="*/ 1746598 w 3619883"/>
                <a:gd name="connsiteY50" fmla="*/ 122460 h 4275461"/>
                <a:gd name="connsiteX51" fmla="*/ 1811913 w 3619883"/>
                <a:gd name="connsiteY51" fmla="*/ 143234 h 4275461"/>
                <a:gd name="connsiteX52" fmla="*/ 1856557 w 3619883"/>
                <a:gd name="connsiteY52" fmla="*/ 133511 h 4275461"/>
                <a:gd name="connsiteX53" fmla="*/ 2066003 w 3619883"/>
                <a:gd name="connsiteY53" fmla="*/ 143313 h 4275461"/>
                <a:gd name="connsiteX54" fmla="*/ 2177615 w 3619883"/>
                <a:gd name="connsiteY54" fmla="*/ 119007 h 4275461"/>
                <a:gd name="connsiteX55" fmla="*/ 2255883 w 3619883"/>
                <a:gd name="connsiteY55" fmla="*/ 99047 h 4275461"/>
                <a:gd name="connsiteX56" fmla="*/ 2344622 w 3619883"/>
                <a:gd name="connsiteY56" fmla="*/ 91388 h 4275461"/>
                <a:gd name="connsiteX57" fmla="*/ 2455682 w 3619883"/>
                <a:gd name="connsiteY57" fmla="*/ 78869 h 4275461"/>
                <a:gd name="connsiteX58" fmla="*/ 2632609 w 3619883"/>
                <a:gd name="connsiteY58" fmla="*/ 75338 h 4275461"/>
                <a:gd name="connsiteX59" fmla="*/ 2742291 w 3619883"/>
                <a:gd name="connsiteY59" fmla="*/ 92282 h 4275461"/>
                <a:gd name="connsiteX60" fmla="*/ 2851974 w 3619883"/>
                <a:gd name="connsiteY60" fmla="*/ 109227 h 4275461"/>
                <a:gd name="connsiteX61" fmla="*/ 2907643 w 3619883"/>
                <a:gd name="connsiteY61" fmla="*/ 100020 h 4275461"/>
                <a:gd name="connsiteX62" fmla="*/ 2944022 w 3619883"/>
                <a:gd name="connsiteY62" fmla="*/ 30853 h 4275461"/>
                <a:gd name="connsiteX63" fmla="*/ 3022289 w 3619883"/>
                <a:gd name="connsiteY63" fmla="*/ 10893 h 4275461"/>
                <a:gd name="connsiteX64" fmla="*/ 3054807 w 3619883"/>
                <a:gd name="connsiteY64" fmla="*/ 24226 h 4275461"/>
                <a:gd name="connsiteX65" fmla="*/ 3141892 w 3619883"/>
                <a:gd name="connsiteY65" fmla="*/ 51925 h 4275461"/>
                <a:gd name="connsiteX66" fmla="*/ 3185711 w 3619883"/>
                <a:gd name="connsiteY66" fmla="*/ 59881 h 4275461"/>
                <a:gd name="connsiteX67" fmla="*/ 3219056 w 3619883"/>
                <a:gd name="connsiteY67" fmla="*/ 55536 h 4275461"/>
                <a:gd name="connsiteX68" fmla="*/ 3263425 w 3619883"/>
                <a:gd name="connsiteY68" fmla="*/ 51706 h 4275461"/>
                <a:gd name="connsiteX69" fmla="*/ 3296219 w 3619883"/>
                <a:gd name="connsiteY69" fmla="*/ 59147 h 4275461"/>
                <a:gd name="connsiteX70" fmla="*/ 3319094 w 3619883"/>
                <a:gd name="connsiteY70" fmla="*/ 42500 h 4275461"/>
                <a:gd name="connsiteX71" fmla="*/ 3420511 w 3619883"/>
                <a:gd name="connsiteY71" fmla="*/ 0 h 4275461"/>
                <a:gd name="connsiteX72" fmla="*/ 3453305 w 3619883"/>
                <a:gd name="connsiteY72" fmla="*/ 7440 h 4275461"/>
                <a:gd name="connsiteX73" fmla="*/ 3496571 w 3619883"/>
                <a:gd name="connsiteY73" fmla="*/ 27182 h 4275461"/>
                <a:gd name="connsiteX74" fmla="*/ 3602117 w 3619883"/>
                <a:gd name="connsiteY74" fmla="*/ 132521 h 4275461"/>
                <a:gd name="connsiteX75" fmla="*/ 3619883 w 3619883"/>
                <a:gd name="connsiteY75" fmla="*/ 140049 h 4275461"/>
                <a:gd name="connsiteX76" fmla="*/ 3619883 w 3619883"/>
                <a:gd name="connsiteY76" fmla="*/ 755612 h 4275461"/>
                <a:gd name="connsiteX0" fmla="*/ 3619883 w 3619883"/>
                <a:gd name="connsiteY0" fmla="*/ 755612 h 4275461"/>
                <a:gd name="connsiteX1" fmla="*/ 3269726 w 3619883"/>
                <a:gd name="connsiteY1" fmla="*/ 4275461 h 4275461"/>
                <a:gd name="connsiteX2" fmla="*/ 3052674 w 3619883"/>
                <a:gd name="connsiteY2" fmla="*/ 4275461 h 4275461"/>
                <a:gd name="connsiteX3" fmla="*/ 3014011 w 3619883"/>
                <a:gd name="connsiteY3" fmla="*/ 4275461 h 4275461"/>
                <a:gd name="connsiteX4" fmla="*/ 2761042 w 3619883"/>
                <a:gd name="connsiteY4" fmla="*/ 4275461 h 4275461"/>
                <a:gd name="connsiteX5" fmla="*/ 2690646 w 3619883"/>
                <a:gd name="connsiteY5" fmla="*/ 4275461 h 4275461"/>
                <a:gd name="connsiteX6" fmla="*/ 2511710 w 3619883"/>
                <a:gd name="connsiteY6" fmla="*/ 4275461 h 4275461"/>
                <a:gd name="connsiteX7" fmla="*/ 2337697 w 3619883"/>
                <a:gd name="connsiteY7" fmla="*/ 4275461 h 4275461"/>
                <a:gd name="connsiteX8" fmla="*/ 2150155 w 3619883"/>
                <a:gd name="connsiteY8" fmla="*/ 4275461 h 4275461"/>
                <a:gd name="connsiteX9" fmla="*/ 2079759 w 3619883"/>
                <a:gd name="connsiteY9" fmla="*/ 4275461 h 4275461"/>
                <a:gd name="connsiteX10" fmla="*/ 1824703 w 3619883"/>
                <a:gd name="connsiteY10" fmla="*/ 4275461 h 4275461"/>
                <a:gd name="connsiteX11" fmla="*/ 1796694 w 3619883"/>
                <a:gd name="connsiteY11" fmla="*/ 4275461 h 4275461"/>
                <a:gd name="connsiteX12" fmla="*/ 1558844 w 3619883"/>
                <a:gd name="connsiteY12" fmla="*/ 4275461 h 4275461"/>
                <a:gd name="connsiteX13" fmla="*/ 1427396 w 3619883"/>
                <a:gd name="connsiteY13" fmla="*/ 4275461 h 4275461"/>
                <a:gd name="connsiteX14" fmla="*/ 1210751 w 3619883"/>
                <a:gd name="connsiteY14" fmla="*/ 4275461 h 4275461"/>
                <a:gd name="connsiteX15" fmla="*/ 1140354 w 3619883"/>
                <a:gd name="connsiteY15" fmla="*/ 4275461 h 4275461"/>
                <a:gd name="connsiteX16" fmla="*/ 953807 w 3619883"/>
                <a:gd name="connsiteY16" fmla="*/ 4275461 h 4275461"/>
                <a:gd name="connsiteX17" fmla="*/ 829432 w 3619883"/>
                <a:gd name="connsiteY17" fmla="*/ 4275461 h 4275461"/>
                <a:gd name="connsiteX18" fmla="*/ 611484 w 3619883"/>
                <a:gd name="connsiteY18" fmla="*/ 4275461 h 4275461"/>
                <a:gd name="connsiteX19" fmla="*/ 573998 w 3619883"/>
                <a:gd name="connsiteY19" fmla="*/ 4275461 h 4275461"/>
                <a:gd name="connsiteX20" fmla="*/ 336164 w 3619883"/>
                <a:gd name="connsiteY20" fmla="*/ 4275461 h 4275461"/>
                <a:gd name="connsiteX21" fmla="*/ 189322 w 3619883"/>
                <a:gd name="connsiteY21" fmla="*/ 4275461 h 4275461"/>
                <a:gd name="connsiteX22" fmla="*/ 0 w 3619883"/>
                <a:gd name="connsiteY22" fmla="*/ 4275461 h 4275461"/>
                <a:gd name="connsiteX23" fmla="*/ 0 w 3619883"/>
                <a:gd name="connsiteY23" fmla="*/ 42229 h 4275461"/>
                <a:gd name="connsiteX24" fmla="*/ 42464 w 3619883"/>
                <a:gd name="connsiteY24" fmla="*/ 40518 h 4275461"/>
                <a:gd name="connsiteX25" fmla="*/ 137733 w 3619883"/>
                <a:gd name="connsiteY25" fmla="*/ 35355 h 4275461"/>
                <a:gd name="connsiteX26" fmla="*/ 270565 w 3619883"/>
                <a:gd name="connsiteY26" fmla="*/ 29759 h 4275461"/>
                <a:gd name="connsiteX27" fmla="*/ 479734 w 3619883"/>
                <a:gd name="connsiteY27" fmla="*/ 45455 h 4275461"/>
                <a:gd name="connsiteX28" fmla="*/ 524103 w 3619883"/>
                <a:gd name="connsiteY28" fmla="*/ 41625 h 4275461"/>
                <a:gd name="connsiteX29" fmla="*/ 624416 w 3619883"/>
                <a:gd name="connsiteY29" fmla="*/ 22696 h 4275461"/>
                <a:gd name="connsiteX30" fmla="*/ 657762 w 3619883"/>
                <a:gd name="connsiteY30" fmla="*/ 18351 h 4275461"/>
                <a:gd name="connsiteX31" fmla="*/ 690557 w 3619883"/>
                <a:gd name="connsiteY31" fmla="*/ 25792 h 4275461"/>
                <a:gd name="connsiteX32" fmla="*/ 745123 w 3619883"/>
                <a:gd name="connsiteY32" fmla="*/ 40157 h 4275461"/>
                <a:gd name="connsiteX33" fmla="*/ 789493 w 3619883"/>
                <a:gd name="connsiteY33" fmla="*/ 36327 h 4275461"/>
                <a:gd name="connsiteX34" fmla="*/ 854255 w 3619883"/>
                <a:gd name="connsiteY34" fmla="*/ 68887 h 4275461"/>
                <a:gd name="connsiteX35" fmla="*/ 897520 w 3619883"/>
                <a:gd name="connsiteY35" fmla="*/ 88629 h 4275461"/>
                <a:gd name="connsiteX36" fmla="*/ 940510 w 3619883"/>
                <a:gd name="connsiteY36" fmla="*/ 114265 h 4275461"/>
                <a:gd name="connsiteX37" fmla="*/ 1082712 w 3619883"/>
                <a:gd name="connsiteY37" fmla="*/ 144543 h 4275461"/>
                <a:gd name="connsiteX38" fmla="*/ 1205348 w 3619883"/>
                <a:gd name="connsiteY38" fmla="*/ 120753 h 4275461"/>
                <a:gd name="connsiteX39" fmla="*/ 1271764 w 3619883"/>
                <a:gd name="connsiteY39" fmla="*/ 117956 h 4275461"/>
                <a:gd name="connsiteX40" fmla="*/ 1315583 w 3619883"/>
                <a:gd name="connsiteY40" fmla="*/ 125912 h 4275461"/>
                <a:gd name="connsiteX41" fmla="*/ 1359125 w 3619883"/>
                <a:gd name="connsiteY41" fmla="*/ 139761 h 4275461"/>
                <a:gd name="connsiteX42" fmla="*/ 1391919 w 3619883"/>
                <a:gd name="connsiteY42" fmla="*/ 147202 h 4275461"/>
                <a:gd name="connsiteX43" fmla="*/ 1436563 w 3619883"/>
                <a:gd name="connsiteY43" fmla="*/ 137480 h 4275461"/>
                <a:gd name="connsiteX44" fmla="*/ 1471566 w 3619883"/>
                <a:gd name="connsiteY44" fmla="*/ 97777 h 4275461"/>
                <a:gd name="connsiteX45" fmla="*/ 1505739 w 3619883"/>
                <a:gd name="connsiteY45" fmla="*/ 75753 h 4275461"/>
                <a:gd name="connsiteX46" fmla="*/ 1590891 w 3619883"/>
                <a:gd name="connsiteY46" fmla="*/ 144702 h 4275461"/>
                <a:gd name="connsiteX47" fmla="*/ 1625616 w 3619883"/>
                <a:gd name="connsiteY47" fmla="*/ 110893 h 4275461"/>
                <a:gd name="connsiteX48" fmla="*/ 1658964 w 3619883"/>
                <a:gd name="connsiteY48" fmla="*/ 106547 h 4275461"/>
                <a:gd name="connsiteX49" fmla="*/ 1746598 w 3619883"/>
                <a:gd name="connsiteY49" fmla="*/ 122460 h 4275461"/>
                <a:gd name="connsiteX50" fmla="*/ 1811913 w 3619883"/>
                <a:gd name="connsiteY50" fmla="*/ 143234 h 4275461"/>
                <a:gd name="connsiteX51" fmla="*/ 1856557 w 3619883"/>
                <a:gd name="connsiteY51" fmla="*/ 133511 h 4275461"/>
                <a:gd name="connsiteX52" fmla="*/ 2066003 w 3619883"/>
                <a:gd name="connsiteY52" fmla="*/ 143313 h 4275461"/>
                <a:gd name="connsiteX53" fmla="*/ 2177615 w 3619883"/>
                <a:gd name="connsiteY53" fmla="*/ 119007 h 4275461"/>
                <a:gd name="connsiteX54" fmla="*/ 2255883 w 3619883"/>
                <a:gd name="connsiteY54" fmla="*/ 99047 h 4275461"/>
                <a:gd name="connsiteX55" fmla="*/ 2344622 w 3619883"/>
                <a:gd name="connsiteY55" fmla="*/ 91388 h 4275461"/>
                <a:gd name="connsiteX56" fmla="*/ 2455682 w 3619883"/>
                <a:gd name="connsiteY56" fmla="*/ 78869 h 4275461"/>
                <a:gd name="connsiteX57" fmla="*/ 2632609 w 3619883"/>
                <a:gd name="connsiteY57" fmla="*/ 75338 h 4275461"/>
                <a:gd name="connsiteX58" fmla="*/ 2742291 w 3619883"/>
                <a:gd name="connsiteY58" fmla="*/ 92282 h 4275461"/>
                <a:gd name="connsiteX59" fmla="*/ 2851974 w 3619883"/>
                <a:gd name="connsiteY59" fmla="*/ 109227 h 4275461"/>
                <a:gd name="connsiteX60" fmla="*/ 2907643 w 3619883"/>
                <a:gd name="connsiteY60" fmla="*/ 100020 h 4275461"/>
                <a:gd name="connsiteX61" fmla="*/ 2944022 w 3619883"/>
                <a:gd name="connsiteY61" fmla="*/ 30853 h 4275461"/>
                <a:gd name="connsiteX62" fmla="*/ 3022289 w 3619883"/>
                <a:gd name="connsiteY62" fmla="*/ 10893 h 4275461"/>
                <a:gd name="connsiteX63" fmla="*/ 3054807 w 3619883"/>
                <a:gd name="connsiteY63" fmla="*/ 24226 h 4275461"/>
                <a:gd name="connsiteX64" fmla="*/ 3141892 w 3619883"/>
                <a:gd name="connsiteY64" fmla="*/ 51925 h 4275461"/>
                <a:gd name="connsiteX65" fmla="*/ 3185711 w 3619883"/>
                <a:gd name="connsiteY65" fmla="*/ 59881 h 4275461"/>
                <a:gd name="connsiteX66" fmla="*/ 3219056 w 3619883"/>
                <a:gd name="connsiteY66" fmla="*/ 55536 h 4275461"/>
                <a:gd name="connsiteX67" fmla="*/ 3263425 w 3619883"/>
                <a:gd name="connsiteY67" fmla="*/ 51706 h 4275461"/>
                <a:gd name="connsiteX68" fmla="*/ 3296219 w 3619883"/>
                <a:gd name="connsiteY68" fmla="*/ 59147 h 4275461"/>
                <a:gd name="connsiteX69" fmla="*/ 3319094 w 3619883"/>
                <a:gd name="connsiteY69" fmla="*/ 42500 h 4275461"/>
                <a:gd name="connsiteX70" fmla="*/ 3420511 w 3619883"/>
                <a:gd name="connsiteY70" fmla="*/ 0 h 4275461"/>
                <a:gd name="connsiteX71" fmla="*/ 3453305 w 3619883"/>
                <a:gd name="connsiteY71" fmla="*/ 7440 h 4275461"/>
                <a:gd name="connsiteX72" fmla="*/ 3496571 w 3619883"/>
                <a:gd name="connsiteY72" fmla="*/ 27182 h 4275461"/>
                <a:gd name="connsiteX73" fmla="*/ 3602117 w 3619883"/>
                <a:gd name="connsiteY73" fmla="*/ 132521 h 4275461"/>
                <a:gd name="connsiteX74" fmla="*/ 3619883 w 3619883"/>
                <a:gd name="connsiteY74" fmla="*/ 140049 h 4275461"/>
                <a:gd name="connsiteX75" fmla="*/ 3619883 w 3619883"/>
                <a:gd name="connsiteY75" fmla="*/ 755612 h 4275461"/>
                <a:gd name="connsiteX0" fmla="*/ 3619883 w 3619883"/>
                <a:gd name="connsiteY0" fmla="*/ 755612 h 4275461"/>
                <a:gd name="connsiteX1" fmla="*/ 3052674 w 3619883"/>
                <a:gd name="connsiteY1" fmla="*/ 4275461 h 4275461"/>
                <a:gd name="connsiteX2" fmla="*/ 3014011 w 3619883"/>
                <a:gd name="connsiteY2" fmla="*/ 4275461 h 4275461"/>
                <a:gd name="connsiteX3" fmla="*/ 2761042 w 3619883"/>
                <a:gd name="connsiteY3" fmla="*/ 4275461 h 4275461"/>
                <a:gd name="connsiteX4" fmla="*/ 2690646 w 3619883"/>
                <a:gd name="connsiteY4" fmla="*/ 4275461 h 4275461"/>
                <a:gd name="connsiteX5" fmla="*/ 2511710 w 3619883"/>
                <a:gd name="connsiteY5" fmla="*/ 4275461 h 4275461"/>
                <a:gd name="connsiteX6" fmla="*/ 2337697 w 3619883"/>
                <a:gd name="connsiteY6" fmla="*/ 4275461 h 4275461"/>
                <a:gd name="connsiteX7" fmla="*/ 2150155 w 3619883"/>
                <a:gd name="connsiteY7" fmla="*/ 4275461 h 4275461"/>
                <a:gd name="connsiteX8" fmla="*/ 2079759 w 3619883"/>
                <a:gd name="connsiteY8" fmla="*/ 4275461 h 4275461"/>
                <a:gd name="connsiteX9" fmla="*/ 1824703 w 3619883"/>
                <a:gd name="connsiteY9" fmla="*/ 4275461 h 4275461"/>
                <a:gd name="connsiteX10" fmla="*/ 1796694 w 3619883"/>
                <a:gd name="connsiteY10" fmla="*/ 4275461 h 4275461"/>
                <a:gd name="connsiteX11" fmla="*/ 1558844 w 3619883"/>
                <a:gd name="connsiteY11" fmla="*/ 4275461 h 4275461"/>
                <a:gd name="connsiteX12" fmla="*/ 1427396 w 3619883"/>
                <a:gd name="connsiteY12" fmla="*/ 4275461 h 4275461"/>
                <a:gd name="connsiteX13" fmla="*/ 1210751 w 3619883"/>
                <a:gd name="connsiteY13" fmla="*/ 4275461 h 4275461"/>
                <a:gd name="connsiteX14" fmla="*/ 1140354 w 3619883"/>
                <a:gd name="connsiteY14" fmla="*/ 4275461 h 4275461"/>
                <a:gd name="connsiteX15" fmla="*/ 953807 w 3619883"/>
                <a:gd name="connsiteY15" fmla="*/ 4275461 h 4275461"/>
                <a:gd name="connsiteX16" fmla="*/ 829432 w 3619883"/>
                <a:gd name="connsiteY16" fmla="*/ 4275461 h 4275461"/>
                <a:gd name="connsiteX17" fmla="*/ 611484 w 3619883"/>
                <a:gd name="connsiteY17" fmla="*/ 4275461 h 4275461"/>
                <a:gd name="connsiteX18" fmla="*/ 573998 w 3619883"/>
                <a:gd name="connsiteY18" fmla="*/ 4275461 h 4275461"/>
                <a:gd name="connsiteX19" fmla="*/ 336164 w 3619883"/>
                <a:gd name="connsiteY19" fmla="*/ 4275461 h 4275461"/>
                <a:gd name="connsiteX20" fmla="*/ 189322 w 3619883"/>
                <a:gd name="connsiteY20" fmla="*/ 4275461 h 4275461"/>
                <a:gd name="connsiteX21" fmla="*/ 0 w 3619883"/>
                <a:gd name="connsiteY21" fmla="*/ 4275461 h 4275461"/>
                <a:gd name="connsiteX22" fmla="*/ 0 w 3619883"/>
                <a:gd name="connsiteY22" fmla="*/ 42229 h 4275461"/>
                <a:gd name="connsiteX23" fmla="*/ 42464 w 3619883"/>
                <a:gd name="connsiteY23" fmla="*/ 40518 h 4275461"/>
                <a:gd name="connsiteX24" fmla="*/ 137733 w 3619883"/>
                <a:gd name="connsiteY24" fmla="*/ 35355 h 4275461"/>
                <a:gd name="connsiteX25" fmla="*/ 270565 w 3619883"/>
                <a:gd name="connsiteY25" fmla="*/ 29759 h 4275461"/>
                <a:gd name="connsiteX26" fmla="*/ 479734 w 3619883"/>
                <a:gd name="connsiteY26" fmla="*/ 45455 h 4275461"/>
                <a:gd name="connsiteX27" fmla="*/ 524103 w 3619883"/>
                <a:gd name="connsiteY27" fmla="*/ 41625 h 4275461"/>
                <a:gd name="connsiteX28" fmla="*/ 624416 w 3619883"/>
                <a:gd name="connsiteY28" fmla="*/ 22696 h 4275461"/>
                <a:gd name="connsiteX29" fmla="*/ 657762 w 3619883"/>
                <a:gd name="connsiteY29" fmla="*/ 18351 h 4275461"/>
                <a:gd name="connsiteX30" fmla="*/ 690557 w 3619883"/>
                <a:gd name="connsiteY30" fmla="*/ 25792 h 4275461"/>
                <a:gd name="connsiteX31" fmla="*/ 745123 w 3619883"/>
                <a:gd name="connsiteY31" fmla="*/ 40157 h 4275461"/>
                <a:gd name="connsiteX32" fmla="*/ 789493 w 3619883"/>
                <a:gd name="connsiteY32" fmla="*/ 36327 h 4275461"/>
                <a:gd name="connsiteX33" fmla="*/ 854255 w 3619883"/>
                <a:gd name="connsiteY33" fmla="*/ 68887 h 4275461"/>
                <a:gd name="connsiteX34" fmla="*/ 897520 w 3619883"/>
                <a:gd name="connsiteY34" fmla="*/ 88629 h 4275461"/>
                <a:gd name="connsiteX35" fmla="*/ 940510 w 3619883"/>
                <a:gd name="connsiteY35" fmla="*/ 114265 h 4275461"/>
                <a:gd name="connsiteX36" fmla="*/ 1082712 w 3619883"/>
                <a:gd name="connsiteY36" fmla="*/ 144543 h 4275461"/>
                <a:gd name="connsiteX37" fmla="*/ 1205348 w 3619883"/>
                <a:gd name="connsiteY37" fmla="*/ 120753 h 4275461"/>
                <a:gd name="connsiteX38" fmla="*/ 1271764 w 3619883"/>
                <a:gd name="connsiteY38" fmla="*/ 117956 h 4275461"/>
                <a:gd name="connsiteX39" fmla="*/ 1315583 w 3619883"/>
                <a:gd name="connsiteY39" fmla="*/ 125912 h 4275461"/>
                <a:gd name="connsiteX40" fmla="*/ 1359125 w 3619883"/>
                <a:gd name="connsiteY40" fmla="*/ 139761 h 4275461"/>
                <a:gd name="connsiteX41" fmla="*/ 1391919 w 3619883"/>
                <a:gd name="connsiteY41" fmla="*/ 147202 h 4275461"/>
                <a:gd name="connsiteX42" fmla="*/ 1436563 w 3619883"/>
                <a:gd name="connsiteY42" fmla="*/ 137480 h 4275461"/>
                <a:gd name="connsiteX43" fmla="*/ 1471566 w 3619883"/>
                <a:gd name="connsiteY43" fmla="*/ 97777 h 4275461"/>
                <a:gd name="connsiteX44" fmla="*/ 1505739 w 3619883"/>
                <a:gd name="connsiteY44" fmla="*/ 75753 h 4275461"/>
                <a:gd name="connsiteX45" fmla="*/ 1590891 w 3619883"/>
                <a:gd name="connsiteY45" fmla="*/ 144702 h 4275461"/>
                <a:gd name="connsiteX46" fmla="*/ 1625616 w 3619883"/>
                <a:gd name="connsiteY46" fmla="*/ 110893 h 4275461"/>
                <a:gd name="connsiteX47" fmla="*/ 1658964 w 3619883"/>
                <a:gd name="connsiteY47" fmla="*/ 106547 h 4275461"/>
                <a:gd name="connsiteX48" fmla="*/ 1746598 w 3619883"/>
                <a:gd name="connsiteY48" fmla="*/ 122460 h 4275461"/>
                <a:gd name="connsiteX49" fmla="*/ 1811913 w 3619883"/>
                <a:gd name="connsiteY49" fmla="*/ 143234 h 4275461"/>
                <a:gd name="connsiteX50" fmla="*/ 1856557 w 3619883"/>
                <a:gd name="connsiteY50" fmla="*/ 133511 h 4275461"/>
                <a:gd name="connsiteX51" fmla="*/ 2066003 w 3619883"/>
                <a:gd name="connsiteY51" fmla="*/ 143313 h 4275461"/>
                <a:gd name="connsiteX52" fmla="*/ 2177615 w 3619883"/>
                <a:gd name="connsiteY52" fmla="*/ 119007 h 4275461"/>
                <a:gd name="connsiteX53" fmla="*/ 2255883 w 3619883"/>
                <a:gd name="connsiteY53" fmla="*/ 99047 h 4275461"/>
                <a:gd name="connsiteX54" fmla="*/ 2344622 w 3619883"/>
                <a:gd name="connsiteY54" fmla="*/ 91388 h 4275461"/>
                <a:gd name="connsiteX55" fmla="*/ 2455682 w 3619883"/>
                <a:gd name="connsiteY55" fmla="*/ 78869 h 4275461"/>
                <a:gd name="connsiteX56" fmla="*/ 2632609 w 3619883"/>
                <a:gd name="connsiteY56" fmla="*/ 75338 h 4275461"/>
                <a:gd name="connsiteX57" fmla="*/ 2742291 w 3619883"/>
                <a:gd name="connsiteY57" fmla="*/ 92282 h 4275461"/>
                <a:gd name="connsiteX58" fmla="*/ 2851974 w 3619883"/>
                <a:gd name="connsiteY58" fmla="*/ 109227 h 4275461"/>
                <a:gd name="connsiteX59" fmla="*/ 2907643 w 3619883"/>
                <a:gd name="connsiteY59" fmla="*/ 100020 h 4275461"/>
                <a:gd name="connsiteX60" fmla="*/ 2944022 w 3619883"/>
                <a:gd name="connsiteY60" fmla="*/ 30853 h 4275461"/>
                <a:gd name="connsiteX61" fmla="*/ 3022289 w 3619883"/>
                <a:gd name="connsiteY61" fmla="*/ 10893 h 4275461"/>
                <a:gd name="connsiteX62" fmla="*/ 3054807 w 3619883"/>
                <a:gd name="connsiteY62" fmla="*/ 24226 h 4275461"/>
                <a:gd name="connsiteX63" fmla="*/ 3141892 w 3619883"/>
                <a:gd name="connsiteY63" fmla="*/ 51925 h 4275461"/>
                <a:gd name="connsiteX64" fmla="*/ 3185711 w 3619883"/>
                <a:gd name="connsiteY64" fmla="*/ 59881 h 4275461"/>
                <a:gd name="connsiteX65" fmla="*/ 3219056 w 3619883"/>
                <a:gd name="connsiteY65" fmla="*/ 55536 h 4275461"/>
                <a:gd name="connsiteX66" fmla="*/ 3263425 w 3619883"/>
                <a:gd name="connsiteY66" fmla="*/ 51706 h 4275461"/>
                <a:gd name="connsiteX67" fmla="*/ 3296219 w 3619883"/>
                <a:gd name="connsiteY67" fmla="*/ 59147 h 4275461"/>
                <a:gd name="connsiteX68" fmla="*/ 3319094 w 3619883"/>
                <a:gd name="connsiteY68" fmla="*/ 42500 h 4275461"/>
                <a:gd name="connsiteX69" fmla="*/ 3420511 w 3619883"/>
                <a:gd name="connsiteY69" fmla="*/ 0 h 4275461"/>
                <a:gd name="connsiteX70" fmla="*/ 3453305 w 3619883"/>
                <a:gd name="connsiteY70" fmla="*/ 7440 h 4275461"/>
                <a:gd name="connsiteX71" fmla="*/ 3496571 w 3619883"/>
                <a:gd name="connsiteY71" fmla="*/ 27182 h 4275461"/>
                <a:gd name="connsiteX72" fmla="*/ 3602117 w 3619883"/>
                <a:gd name="connsiteY72" fmla="*/ 132521 h 4275461"/>
                <a:gd name="connsiteX73" fmla="*/ 3619883 w 3619883"/>
                <a:gd name="connsiteY73" fmla="*/ 140049 h 4275461"/>
                <a:gd name="connsiteX74" fmla="*/ 3619883 w 3619883"/>
                <a:gd name="connsiteY74" fmla="*/ 755612 h 4275461"/>
                <a:gd name="connsiteX0" fmla="*/ 3619883 w 3619883"/>
                <a:gd name="connsiteY0" fmla="*/ 755612 h 4275461"/>
                <a:gd name="connsiteX1" fmla="*/ 3014011 w 3619883"/>
                <a:gd name="connsiteY1" fmla="*/ 4275461 h 4275461"/>
                <a:gd name="connsiteX2" fmla="*/ 2761042 w 3619883"/>
                <a:gd name="connsiteY2" fmla="*/ 4275461 h 4275461"/>
                <a:gd name="connsiteX3" fmla="*/ 2690646 w 3619883"/>
                <a:gd name="connsiteY3" fmla="*/ 4275461 h 4275461"/>
                <a:gd name="connsiteX4" fmla="*/ 2511710 w 3619883"/>
                <a:gd name="connsiteY4" fmla="*/ 4275461 h 4275461"/>
                <a:gd name="connsiteX5" fmla="*/ 2337697 w 3619883"/>
                <a:gd name="connsiteY5" fmla="*/ 4275461 h 4275461"/>
                <a:gd name="connsiteX6" fmla="*/ 2150155 w 3619883"/>
                <a:gd name="connsiteY6" fmla="*/ 4275461 h 4275461"/>
                <a:gd name="connsiteX7" fmla="*/ 2079759 w 3619883"/>
                <a:gd name="connsiteY7" fmla="*/ 4275461 h 4275461"/>
                <a:gd name="connsiteX8" fmla="*/ 1824703 w 3619883"/>
                <a:gd name="connsiteY8" fmla="*/ 4275461 h 4275461"/>
                <a:gd name="connsiteX9" fmla="*/ 1796694 w 3619883"/>
                <a:gd name="connsiteY9" fmla="*/ 4275461 h 4275461"/>
                <a:gd name="connsiteX10" fmla="*/ 1558844 w 3619883"/>
                <a:gd name="connsiteY10" fmla="*/ 4275461 h 4275461"/>
                <a:gd name="connsiteX11" fmla="*/ 1427396 w 3619883"/>
                <a:gd name="connsiteY11" fmla="*/ 4275461 h 4275461"/>
                <a:gd name="connsiteX12" fmla="*/ 1210751 w 3619883"/>
                <a:gd name="connsiteY12" fmla="*/ 4275461 h 4275461"/>
                <a:gd name="connsiteX13" fmla="*/ 1140354 w 3619883"/>
                <a:gd name="connsiteY13" fmla="*/ 4275461 h 4275461"/>
                <a:gd name="connsiteX14" fmla="*/ 953807 w 3619883"/>
                <a:gd name="connsiteY14" fmla="*/ 4275461 h 4275461"/>
                <a:gd name="connsiteX15" fmla="*/ 829432 w 3619883"/>
                <a:gd name="connsiteY15" fmla="*/ 4275461 h 4275461"/>
                <a:gd name="connsiteX16" fmla="*/ 611484 w 3619883"/>
                <a:gd name="connsiteY16" fmla="*/ 4275461 h 4275461"/>
                <a:gd name="connsiteX17" fmla="*/ 573998 w 3619883"/>
                <a:gd name="connsiteY17" fmla="*/ 4275461 h 4275461"/>
                <a:gd name="connsiteX18" fmla="*/ 336164 w 3619883"/>
                <a:gd name="connsiteY18" fmla="*/ 4275461 h 4275461"/>
                <a:gd name="connsiteX19" fmla="*/ 189322 w 3619883"/>
                <a:gd name="connsiteY19" fmla="*/ 4275461 h 4275461"/>
                <a:gd name="connsiteX20" fmla="*/ 0 w 3619883"/>
                <a:gd name="connsiteY20" fmla="*/ 4275461 h 4275461"/>
                <a:gd name="connsiteX21" fmla="*/ 0 w 3619883"/>
                <a:gd name="connsiteY21" fmla="*/ 42229 h 4275461"/>
                <a:gd name="connsiteX22" fmla="*/ 42464 w 3619883"/>
                <a:gd name="connsiteY22" fmla="*/ 40518 h 4275461"/>
                <a:gd name="connsiteX23" fmla="*/ 137733 w 3619883"/>
                <a:gd name="connsiteY23" fmla="*/ 35355 h 4275461"/>
                <a:gd name="connsiteX24" fmla="*/ 270565 w 3619883"/>
                <a:gd name="connsiteY24" fmla="*/ 29759 h 4275461"/>
                <a:gd name="connsiteX25" fmla="*/ 479734 w 3619883"/>
                <a:gd name="connsiteY25" fmla="*/ 45455 h 4275461"/>
                <a:gd name="connsiteX26" fmla="*/ 524103 w 3619883"/>
                <a:gd name="connsiteY26" fmla="*/ 41625 h 4275461"/>
                <a:gd name="connsiteX27" fmla="*/ 624416 w 3619883"/>
                <a:gd name="connsiteY27" fmla="*/ 22696 h 4275461"/>
                <a:gd name="connsiteX28" fmla="*/ 657762 w 3619883"/>
                <a:gd name="connsiteY28" fmla="*/ 18351 h 4275461"/>
                <a:gd name="connsiteX29" fmla="*/ 690557 w 3619883"/>
                <a:gd name="connsiteY29" fmla="*/ 25792 h 4275461"/>
                <a:gd name="connsiteX30" fmla="*/ 745123 w 3619883"/>
                <a:gd name="connsiteY30" fmla="*/ 40157 h 4275461"/>
                <a:gd name="connsiteX31" fmla="*/ 789493 w 3619883"/>
                <a:gd name="connsiteY31" fmla="*/ 36327 h 4275461"/>
                <a:gd name="connsiteX32" fmla="*/ 854255 w 3619883"/>
                <a:gd name="connsiteY32" fmla="*/ 68887 h 4275461"/>
                <a:gd name="connsiteX33" fmla="*/ 897520 w 3619883"/>
                <a:gd name="connsiteY33" fmla="*/ 88629 h 4275461"/>
                <a:gd name="connsiteX34" fmla="*/ 940510 w 3619883"/>
                <a:gd name="connsiteY34" fmla="*/ 114265 h 4275461"/>
                <a:gd name="connsiteX35" fmla="*/ 1082712 w 3619883"/>
                <a:gd name="connsiteY35" fmla="*/ 144543 h 4275461"/>
                <a:gd name="connsiteX36" fmla="*/ 1205348 w 3619883"/>
                <a:gd name="connsiteY36" fmla="*/ 120753 h 4275461"/>
                <a:gd name="connsiteX37" fmla="*/ 1271764 w 3619883"/>
                <a:gd name="connsiteY37" fmla="*/ 117956 h 4275461"/>
                <a:gd name="connsiteX38" fmla="*/ 1315583 w 3619883"/>
                <a:gd name="connsiteY38" fmla="*/ 125912 h 4275461"/>
                <a:gd name="connsiteX39" fmla="*/ 1359125 w 3619883"/>
                <a:gd name="connsiteY39" fmla="*/ 139761 h 4275461"/>
                <a:gd name="connsiteX40" fmla="*/ 1391919 w 3619883"/>
                <a:gd name="connsiteY40" fmla="*/ 147202 h 4275461"/>
                <a:gd name="connsiteX41" fmla="*/ 1436563 w 3619883"/>
                <a:gd name="connsiteY41" fmla="*/ 137480 h 4275461"/>
                <a:gd name="connsiteX42" fmla="*/ 1471566 w 3619883"/>
                <a:gd name="connsiteY42" fmla="*/ 97777 h 4275461"/>
                <a:gd name="connsiteX43" fmla="*/ 1505739 w 3619883"/>
                <a:gd name="connsiteY43" fmla="*/ 75753 h 4275461"/>
                <a:gd name="connsiteX44" fmla="*/ 1590891 w 3619883"/>
                <a:gd name="connsiteY44" fmla="*/ 144702 h 4275461"/>
                <a:gd name="connsiteX45" fmla="*/ 1625616 w 3619883"/>
                <a:gd name="connsiteY45" fmla="*/ 110893 h 4275461"/>
                <a:gd name="connsiteX46" fmla="*/ 1658964 w 3619883"/>
                <a:gd name="connsiteY46" fmla="*/ 106547 h 4275461"/>
                <a:gd name="connsiteX47" fmla="*/ 1746598 w 3619883"/>
                <a:gd name="connsiteY47" fmla="*/ 122460 h 4275461"/>
                <a:gd name="connsiteX48" fmla="*/ 1811913 w 3619883"/>
                <a:gd name="connsiteY48" fmla="*/ 143234 h 4275461"/>
                <a:gd name="connsiteX49" fmla="*/ 1856557 w 3619883"/>
                <a:gd name="connsiteY49" fmla="*/ 133511 h 4275461"/>
                <a:gd name="connsiteX50" fmla="*/ 2066003 w 3619883"/>
                <a:gd name="connsiteY50" fmla="*/ 143313 h 4275461"/>
                <a:gd name="connsiteX51" fmla="*/ 2177615 w 3619883"/>
                <a:gd name="connsiteY51" fmla="*/ 119007 h 4275461"/>
                <a:gd name="connsiteX52" fmla="*/ 2255883 w 3619883"/>
                <a:gd name="connsiteY52" fmla="*/ 99047 h 4275461"/>
                <a:gd name="connsiteX53" fmla="*/ 2344622 w 3619883"/>
                <a:gd name="connsiteY53" fmla="*/ 91388 h 4275461"/>
                <a:gd name="connsiteX54" fmla="*/ 2455682 w 3619883"/>
                <a:gd name="connsiteY54" fmla="*/ 78869 h 4275461"/>
                <a:gd name="connsiteX55" fmla="*/ 2632609 w 3619883"/>
                <a:gd name="connsiteY55" fmla="*/ 75338 h 4275461"/>
                <a:gd name="connsiteX56" fmla="*/ 2742291 w 3619883"/>
                <a:gd name="connsiteY56" fmla="*/ 92282 h 4275461"/>
                <a:gd name="connsiteX57" fmla="*/ 2851974 w 3619883"/>
                <a:gd name="connsiteY57" fmla="*/ 109227 h 4275461"/>
                <a:gd name="connsiteX58" fmla="*/ 2907643 w 3619883"/>
                <a:gd name="connsiteY58" fmla="*/ 100020 h 4275461"/>
                <a:gd name="connsiteX59" fmla="*/ 2944022 w 3619883"/>
                <a:gd name="connsiteY59" fmla="*/ 30853 h 4275461"/>
                <a:gd name="connsiteX60" fmla="*/ 3022289 w 3619883"/>
                <a:gd name="connsiteY60" fmla="*/ 10893 h 4275461"/>
                <a:gd name="connsiteX61" fmla="*/ 3054807 w 3619883"/>
                <a:gd name="connsiteY61" fmla="*/ 24226 h 4275461"/>
                <a:gd name="connsiteX62" fmla="*/ 3141892 w 3619883"/>
                <a:gd name="connsiteY62" fmla="*/ 51925 h 4275461"/>
                <a:gd name="connsiteX63" fmla="*/ 3185711 w 3619883"/>
                <a:gd name="connsiteY63" fmla="*/ 59881 h 4275461"/>
                <a:gd name="connsiteX64" fmla="*/ 3219056 w 3619883"/>
                <a:gd name="connsiteY64" fmla="*/ 55536 h 4275461"/>
                <a:gd name="connsiteX65" fmla="*/ 3263425 w 3619883"/>
                <a:gd name="connsiteY65" fmla="*/ 51706 h 4275461"/>
                <a:gd name="connsiteX66" fmla="*/ 3296219 w 3619883"/>
                <a:gd name="connsiteY66" fmla="*/ 59147 h 4275461"/>
                <a:gd name="connsiteX67" fmla="*/ 3319094 w 3619883"/>
                <a:gd name="connsiteY67" fmla="*/ 42500 h 4275461"/>
                <a:gd name="connsiteX68" fmla="*/ 3420511 w 3619883"/>
                <a:gd name="connsiteY68" fmla="*/ 0 h 4275461"/>
                <a:gd name="connsiteX69" fmla="*/ 3453305 w 3619883"/>
                <a:gd name="connsiteY69" fmla="*/ 7440 h 4275461"/>
                <a:gd name="connsiteX70" fmla="*/ 3496571 w 3619883"/>
                <a:gd name="connsiteY70" fmla="*/ 27182 h 4275461"/>
                <a:gd name="connsiteX71" fmla="*/ 3602117 w 3619883"/>
                <a:gd name="connsiteY71" fmla="*/ 132521 h 4275461"/>
                <a:gd name="connsiteX72" fmla="*/ 3619883 w 3619883"/>
                <a:gd name="connsiteY72" fmla="*/ 140049 h 4275461"/>
                <a:gd name="connsiteX73" fmla="*/ 3619883 w 3619883"/>
                <a:gd name="connsiteY73" fmla="*/ 755612 h 4275461"/>
                <a:gd name="connsiteX0" fmla="*/ 3619883 w 3619883"/>
                <a:gd name="connsiteY0" fmla="*/ 755612 h 4275461"/>
                <a:gd name="connsiteX1" fmla="*/ 2761042 w 3619883"/>
                <a:gd name="connsiteY1" fmla="*/ 4275461 h 4275461"/>
                <a:gd name="connsiteX2" fmla="*/ 2690646 w 3619883"/>
                <a:gd name="connsiteY2" fmla="*/ 4275461 h 4275461"/>
                <a:gd name="connsiteX3" fmla="*/ 2511710 w 3619883"/>
                <a:gd name="connsiteY3" fmla="*/ 4275461 h 4275461"/>
                <a:gd name="connsiteX4" fmla="*/ 2337697 w 3619883"/>
                <a:gd name="connsiteY4" fmla="*/ 4275461 h 4275461"/>
                <a:gd name="connsiteX5" fmla="*/ 2150155 w 3619883"/>
                <a:gd name="connsiteY5" fmla="*/ 4275461 h 4275461"/>
                <a:gd name="connsiteX6" fmla="*/ 2079759 w 3619883"/>
                <a:gd name="connsiteY6" fmla="*/ 4275461 h 4275461"/>
                <a:gd name="connsiteX7" fmla="*/ 1824703 w 3619883"/>
                <a:gd name="connsiteY7" fmla="*/ 4275461 h 4275461"/>
                <a:gd name="connsiteX8" fmla="*/ 1796694 w 3619883"/>
                <a:gd name="connsiteY8" fmla="*/ 4275461 h 4275461"/>
                <a:gd name="connsiteX9" fmla="*/ 1558844 w 3619883"/>
                <a:gd name="connsiteY9" fmla="*/ 4275461 h 4275461"/>
                <a:gd name="connsiteX10" fmla="*/ 1427396 w 3619883"/>
                <a:gd name="connsiteY10" fmla="*/ 4275461 h 4275461"/>
                <a:gd name="connsiteX11" fmla="*/ 1210751 w 3619883"/>
                <a:gd name="connsiteY11" fmla="*/ 4275461 h 4275461"/>
                <a:gd name="connsiteX12" fmla="*/ 1140354 w 3619883"/>
                <a:gd name="connsiteY12" fmla="*/ 4275461 h 4275461"/>
                <a:gd name="connsiteX13" fmla="*/ 953807 w 3619883"/>
                <a:gd name="connsiteY13" fmla="*/ 4275461 h 4275461"/>
                <a:gd name="connsiteX14" fmla="*/ 829432 w 3619883"/>
                <a:gd name="connsiteY14" fmla="*/ 4275461 h 4275461"/>
                <a:gd name="connsiteX15" fmla="*/ 611484 w 3619883"/>
                <a:gd name="connsiteY15" fmla="*/ 4275461 h 4275461"/>
                <a:gd name="connsiteX16" fmla="*/ 573998 w 3619883"/>
                <a:gd name="connsiteY16" fmla="*/ 4275461 h 4275461"/>
                <a:gd name="connsiteX17" fmla="*/ 336164 w 3619883"/>
                <a:gd name="connsiteY17" fmla="*/ 4275461 h 4275461"/>
                <a:gd name="connsiteX18" fmla="*/ 189322 w 3619883"/>
                <a:gd name="connsiteY18" fmla="*/ 4275461 h 4275461"/>
                <a:gd name="connsiteX19" fmla="*/ 0 w 3619883"/>
                <a:gd name="connsiteY19" fmla="*/ 4275461 h 4275461"/>
                <a:gd name="connsiteX20" fmla="*/ 0 w 3619883"/>
                <a:gd name="connsiteY20" fmla="*/ 42229 h 4275461"/>
                <a:gd name="connsiteX21" fmla="*/ 42464 w 3619883"/>
                <a:gd name="connsiteY21" fmla="*/ 40518 h 4275461"/>
                <a:gd name="connsiteX22" fmla="*/ 137733 w 3619883"/>
                <a:gd name="connsiteY22" fmla="*/ 35355 h 4275461"/>
                <a:gd name="connsiteX23" fmla="*/ 270565 w 3619883"/>
                <a:gd name="connsiteY23" fmla="*/ 29759 h 4275461"/>
                <a:gd name="connsiteX24" fmla="*/ 479734 w 3619883"/>
                <a:gd name="connsiteY24" fmla="*/ 45455 h 4275461"/>
                <a:gd name="connsiteX25" fmla="*/ 524103 w 3619883"/>
                <a:gd name="connsiteY25" fmla="*/ 41625 h 4275461"/>
                <a:gd name="connsiteX26" fmla="*/ 624416 w 3619883"/>
                <a:gd name="connsiteY26" fmla="*/ 22696 h 4275461"/>
                <a:gd name="connsiteX27" fmla="*/ 657762 w 3619883"/>
                <a:gd name="connsiteY27" fmla="*/ 18351 h 4275461"/>
                <a:gd name="connsiteX28" fmla="*/ 690557 w 3619883"/>
                <a:gd name="connsiteY28" fmla="*/ 25792 h 4275461"/>
                <a:gd name="connsiteX29" fmla="*/ 745123 w 3619883"/>
                <a:gd name="connsiteY29" fmla="*/ 40157 h 4275461"/>
                <a:gd name="connsiteX30" fmla="*/ 789493 w 3619883"/>
                <a:gd name="connsiteY30" fmla="*/ 36327 h 4275461"/>
                <a:gd name="connsiteX31" fmla="*/ 854255 w 3619883"/>
                <a:gd name="connsiteY31" fmla="*/ 68887 h 4275461"/>
                <a:gd name="connsiteX32" fmla="*/ 897520 w 3619883"/>
                <a:gd name="connsiteY32" fmla="*/ 88629 h 4275461"/>
                <a:gd name="connsiteX33" fmla="*/ 940510 w 3619883"/>
                <a:gd name="connsiteY33" fmla="*/ 114265 h 4275461"/>
                <a:gd name="connsiteX34" fmla="*/ 1082712 w 3619883"/>
                <a:gd name="connsiteY34" fmla="*/ 144543 h 4275461"/>
                <a:gd name="connsiteX35" fmla="*/ 1205348 w 3619883"/>
                <a:gd name="connsiteY35" fmla="*/ 120753 h 4275461"/>
                <a:gd name="connsiteX36" fmla="*/ 1271764 w 3619883"/>
                <a:gd name="connsiteY36" fmla="*/ 117956 h 4275461"/>
                <a:gd name="connsiteX37" fmla="*/ 1315583 w 3619883"/>
                <a:gd name="connsiteY37" fmla="*/ 125912 h 4275461"/>
                <a:gd name="connsiteX38" fmla="*/ 1359125 w 3619883"/>
                <a:gd name="connsiteY38" fmla="*/ 139761 h 4275461"/>
                <a:gd name="connsiteX39" fmla="*/ 1391919 w 3619883"/>
                <a:gd name="connsiteY39" fmla="*/ 147202 h 4275461"/>
                <a:gd name="connsiteX40" fmla="*/ 1436563 w 3619883"/>
                <a:gd name="connsiteY40" fmla="*/ 137480 h 4275461"/>
                <a:gd name="connsiteX41" fmla="*/ 1471566 w 3619883"/>
                <a:gd name="connsiteY41" fmla="*/ 97777 h 4275461"/>
                <a:gd name="connsiteX42" fmla="*/ 1505739 w 3619883"/>
                <a:gd name="connsiteY42" fmla="*/ 75753 h 4275461"/>
                <a:gd name="connsiteX43" fmla="*/ 1590891 w 3619883"/>
                <a:gd name="connsiteY43" fmla="*/ 144702 h 4275461"/>
                <a:gd name="connsiteX44" fmla="*/ 1625616 w 3619883"/>
                <a:gd name="connsiteY44" fmla="*/ 110893 h 4275461"/>
                <a:gd name="connsiteX45" fmla="*/ 1658964 w 3619883"/>
                <a:gd name="connsiteY45" fmla="*/ 106547 h 4275461"/>
                <a:gd name="connsiteX46" fmla="*/ 1746598 w 3619883"/>
                <a:gd name="connsiteY46" fmla="*/ 122460 h 4275461"/>
                <a:gd name="connsiteX47" fmla="*/ 1811913 w 3619883"/>
                <a:gd name="connsiteY47" fmla="*/ 143234 h 4275461"/>
                <a:gd name="connsiteX48" fmla="*/ 1856557 w 3619883"/>
                <a:gd name="connsiteY48" fmla="*/ 133511 h 4275461"/>
                <a:gd name="connsiteX49" fmla="*/ 2066003 w 3619883"/>
                <a:gd name="connsiteY49" fmla="*/ 143313 h 4275461"/>
                <a:gd name="connsiteX50" fmla="*/ 2177615 w 3619883"/>
                <a:gd name="connsiteY50" fmla="*/ 119007 h 4275461"/>
                <a:gd name="connsiteX51" fmla="*/ 2255883 w 3619883"/>
                <a:gd name="connsiteY51" fmla="*/ 99047 h 4275461"/>
                <a:gd name="connsiteX52" fmla="*/ 2344622 w 3619883"/>
                <a:gd name="connsiteY52" fmla="*/ 91388 h 4275461"/>
                <a:gd name="connsiteX53" fmla="*/ 2455682 w 3619883"/>
                <a:gd name="connsiteY53" fmla="*/ 78869 h 4275461"/>
                <a:gd name="connsiteX54" fmla="*/ 2632609 w 3619883"/>
                <a:gd name="connsiteY54" fmla="*/ 75338 h 4275461"/>
                <a:gd name="connsiteX55" fmla="*/ 2742291 w 3619883"/>
                <a:gd name="connsiteY55" fmla="*/ 92282 h 4275461"/>
                <a:gd name="connsiteX56" fmla="*/ 2851974 w 3619883"/>
                <a:gd name="connsiteY56" fmla="*/ 109227 h 4275461"/>
                <a:gd name="connsiteX57" fmla="*/ 2907643 w 3619883"/>
                <a:gd name="connsiteY57" fmla="*/ 100020 h 4275461"/>
                <a:gd name="connsiteX58" fmla="*/ 2944022 w 3619883"/>
                <a:gd name="connsiteY58" fmla="*/ 30853 h 4275461"/>
                <a:gd name="connsiteX59" fmla="*/ 3022289 w 3619883"/>
                <a:gd name="connsiteY59" fmla="*/ 10893 h 4275461"/>
                <a:gd name="connsiteX60" fmla="*/ 3054807 w 3619883"/>
                <a:gd name="connsiteY60" fmla="*/ 24226 h 4275461"/>
                <a:gd name="connsiteX61" fmla="*/ 3141892 w 3619883"/>
                <a:gd name="connsiteY61" fmla="*/ 51925 h 4275461"/>
                <a:gd name="connsiteX62" fmla="*/ 3185711 w 3619883"/>
                <a:gd name="connsiteY62" fmla="*/ 59881 h 4275461"/>
                <a:gd name="connsiteX63" fmla="*/ 3219056 w 3619883"/>
                <a:gd name="connsiteY63" fmla="*/ 55536 h 4275461"/>
                <a:gd name="connsiteX64" fmla="*/ 3263425 w 3619883"/>
                <a:gd name="connsiteY64" fmla="*/ 51706 h 4275461"/>
                <a:gd name="connsiteX65" fmla="*/ 3296219 w 3619883"/>
                <a:gd name="connsiteY65" fmla="*/ 59147 h 4275461"/>
                <a:gd name="connsiteX66" fmla="*/ 3319094 w 3619883"/>
                <a:gd name="connsiteY66" fmla="*/ 42500 h 4275461"/>
                <a:gd name="connsiteX67" fmla="*/ 3420511 w 3619883"/>
                <a:gd name="connsiteY67" fmla="*/ 0 h 4275461"/>
                <a:gd name="connsiteX68" fmla="*/ 3453305 w 3619883"/>
                <a:gd name="connsiteY68" fmla="*/ 7440 h 4275461"/>
                <a:gd name="connsiteX69" fmla="*/ 3496571 w 3619883"/>
                <a:gd name="connsiteY69" fmla="*/ 27182 h 4275461"/>
                <a:gd name="connsiteX70" fmla="*/ 3602117 w 3619883"/>
                <a:gd name="connsiteY70" fmla="*/ 132521 h 4275461"/>
                <a:gd name="connsiteX71" fmla="*/ 3619883 w 3619883"/>
                <a:gd name="connsiteY71" fmla="*/ 140049 h 4275461"/>
                <a:gd name="connsiteX72" fmla="*/ 3619883 w 3619883"/>
                <a:gd name="connsiteY72" fmla="*/ 755612 h 4275461"/>
                <a:gd name="connsiteX0" fmla="*/ 3619883 w 3619883"/>
                <a:gd name="connsiteY0" fmla="*/ 755612 h 4275461"/>
                <a:gd name="connsiteX1" fmla="*/ 2690646 w 3619883"/>
                <a:gd name="connsiteY1" fmla="*/ 4275461 h 4275461"/>
                <a:gd name="connsiteX2" fmla="*/ 2511710 w 3619883"/>
                <a:gd name="connsiteY2" fmla="*/ 4275461 h 4275461"/>
                <a:gd name="connsiteX3" fmla="*/ 2337697 w 3619883"/>
                <a:gd name="connsiteY3" fmla="*/ 4275461 h 4275461"/>
                <a:gd name="connsiteX4" fmla="*/ 2150155 w 3619883"/>
                <a:gd name="connsiteY4" fmla="*/ 4275461 h 4275461"/>
                <a:gd name="connsiteX5" fmla="*/ 2079759 w 3619883"/>
                <a:gd name="connsiteY5" fmla="*/ 4275461 h 4275461"/>
                <a:gd name="connsiteX6" fmla="*/ 1824703 w 3619883"/>
                <a:gd name="connsiteY6" fmla="*/ 4275461 h 4275461"/>
                <a:gd name="connsiteX7" fmla="*/ 1796694 w 3619883"/>
                <a:gd name="connsiteY7" fmla="*/ 4275461 h 4275461"/>
                <a:gd name="connsiteX8" fmla="*/ 1558844 w 3619883"/>
                <a:gd name="connsiteY8" fmla="*/ 4275461 h 4275461"/>
                <a:gd name="connsiteX9" fmla="*/ 1427396 w 3619883"/>
                <a:gd name="connsiteY9" fmla="*/ 4275461 h 4275461"/>
                <a:gd name="connsiteX10" fmla="*/ 1210751 w 3619883"/>
                <a:gd name="connsiteY10" fmla="*/ 4275461 h 4275461"/>
                <a:gd name="connsiteX11" fmla="*/ 1140354 w 3619883"/>
                <a:gd name="connsiteY11" fmla="*/ 4275461 h 4275461"/>
                <a:gd name="connsiteX12" fmla="*/ 953807 w 3619883"/>
                <a:gd name="connsiteY12" fmla="*/ 4275461 h 4275461"/>
                <a:gd name="connsiteX13" fmla="*/ 829432 w 3619883"/>
                <a:gd name="connsiteY13" fmla="*/ 4275461 h 4275461"/>
                <a:gd name="connsiteX14" fmla="*/ 611484 w 3619883"/>
                <a:gd name="connsiteY14" fmla="*/ 4275461 h 4275461"/>
                <a:gd name="connsiteX15" fmla="*/ 573998 w 3619883"/>
                <a:gd name="connsiteY15" fmla="*/ 4275461 h 4275461"/>
                <a:gd name="connsiteX16" fmla="*/ 336164 w 3619883"/>
                <a:gd name="connsiteY16" fmla="*/ 4275461 h 4275461"/>
                <a:gd name="connsiteX17" fmla="*/ 189322 w 3619883"/>
                <a:gd name="connsiteY17" fmla="*/ 4275461 h 4275461"/>
                <a:gd name="connsiteX18" fmla="*/ 0 w 3619883"/>
                <a:gd name="connsiteY18" fmla="*/ 4275461 h 4275461"/>
                <a:gd name="connsiteX19" fmla="*/ 0 w 3619883"/>
                <a:gd name="connsiteY19" fmla="*/ 42229 h 4275461"/>
                <a:gd name="connsiteX20" fmla="*/ 42464 w 3619883"/>
                <a:gd name="connsiteY20" fmla="*/ 40518 h 4275461"/>
                <a:gd name="connsiteX21" fmla="*/ 137733 w 3619883"/>
                <a:gd name="connsiteY21" fmla="*/ 35355 h 4275461"/>
                <a:gd name="connsiteX22" fmla="*/ 270565 w 3619883"/>
                <a:gd name="connsiteY22" fmla="*/ 29759 h 4275461"/>
                <a:gd name="connsiteX23" fmla="*/ 479734 w 3619883"/>
                <a:gd name="connsiteY23" fmla="*/ 45455 h 4275461"/>
                <a:gd name="connsiteX24" fmla="*/ 524103 w 3619883"/>
                <a:gd name="connsiteY24" fmla="*/ 41625 h 4275461"/>
                <a:gd name="connsiteX25" fmla="*/ 624416 w 3619883"/>
                <a:gd name="connsiteY25" fmla="*/ 22696 h 4275461"/>
                <a:gd name="connsiteX26" fmla="*/ 657762 w 3619883"/>
                <a:gd name="connsiteY26" fmla="*/ 18351 h 4275461"/>
                <a:gd name="connsiteX27" fmla="*/ 690557 w 3619883"/>
                <a:gd name="connsiteY27" fmla="*/ 25792 h 4275461"/>
                <a:gd name="connsiteX28" fmla="*/ 745123 w 3619883"/>
                <a:gd name="connsiteY28" fmla="*/ 40157 h 4275461"/>
                <a:gd name="connsiteX29" fmla="*/ 789493 w 3619883"/>
                <a:gd name="connsiteY29" fmla="*/ 36327 h 4275461"/>
                <a:gd name="connsiteX30" fmla="*/ 854255 w 3619883"/>
                <a:gd name="connsiteY30" fmla="*/ 68887 h 4275461"/>
                <a:gd name="connsiteX31" fmla="*/ 897520 w 3619883"/>
                <a:gd name="connsiteY31" fmla="*/ 88629 h 4275461"/>
                <a:gd name="connsiteX32" fmla="*/ 940510 w 3619883"/>
                <a:gd name="connsiteY32" fmla="*/ 114265 h 4275461"/>
                <a:gd name="connsiteX33" fmla="*/ 1082712 w 3619883"/>
                <a:gd name="connsiteY33" fmla="*/ 144543 h 4275461"/>
                <a:gd name="connsiteX34" fmla="*/ 1205348 w 3619883"/>
                <a:gd name="connsiteY34" fmla="*/ 120753 h 4275461"/>
                <a:gd name="connsiteX35" fmla="*/ 1271764 w 3619883"/>
                <a:gd name="connsiteY35" fmla="*/ 117956 h 4275461"/>
                <a:gd name="connsiteX36" fmla="*/ 1315583 w 3619883"/>
                <a:gd name="connsiteY36" fmla="*/ 125912 h 4275461"/>
                <a:gd name="connsiteX37" fmla="*/ 1359125 w 3619883"/>
                <a:gd name="connsiteY37" fmla="*/ 139761 h 4275461"/>
                <a:gd name="connsiteX38" fmla="*/ 1391919 w 3619883"/>
                <a:gd name="connsiteY38" fmla="*/ 147202 h 4275461"/>
                <a:gd name="connsiteX39" fmla="*/ 1436563 w 3619883"/>
                <a:gd name="connsiteY39" fmla="*/ 137480 h 4275461"/>
                <a:gd name="connsiteX40" fmla="*/ 1471566 w 3619883"/>
                <a:gd name="connsiteY40" fmla="*/ 97777 h 4275461"/>
                <a:gd name="connsiteX41" fmla="*/ 1505739 w 3619883"/>
                <a:gd name="connsiteY41" fmla="*/ 75753 h 4275461"/>
                <a:gd name="connsiteX42" fmla="*/ 1590891 w 3619883"/>
                <a:gd name="connsiteY42" fmla="*/ 144702 h 4275461"/>
                <a:gd name="connsiteX43" fmla="*/ 1625616 w 3619883"/>
                <a:gd name="connsiteY43" fmla="*/ 110893 h 4275461"/>
                <a:gd name="connsiteX44" fmla="*/ 1658964 w 3619883"/>
                <a:gd name="connsiteY44" fmla="*/ 106547 h 4275461"/>
                <a:gd name="connsiteX45" fmla="*/ 1746598 w 3619883"/>
                <a:gd name="connsiteY45" fmla="*/ 122460 h 4275461"/>
                <a:gd name="connsiteX46" fmla="*/ 1811913 w 3619883"/>
                <a:gd name="connsiteY46" fmla="*/ 143234 h 4275461"/>
                <a:gd name="connsiteX47" fmla="*/ 1856557 w 3619883"/>
                <a:gd name="connsiteY47" fmla="*/ 133511 h 4275461"/>
                <a:gd name="connsiteX48" fmla="*/ 2066003 w 3619883"/>
                <a:gd name="connsiteY48" fmla="*/ 143313 h 4275461"/>
                <a:gd name="connsiteX49" fmla="*/ 2177615 w 3619883"/>
                <a:gd name="connsiteY49" fmla="*/ 119007 h 4275461"/>
                <a:gd name="connsiteX50" fmla="*/ 2255883 w 3619883"/>
                <a:gd name="connsiteY50" fmla="*/ 99047 h 4275461"/>
                <a:gd name="connsiteX51" fmla="*/ 2344622 w 3619883"/>
                <a:gd name="connsiteY51" fmla="*/ 91388 h 4275461"/>
                <a:gd name="connsiteX52" fmla="*/ 2455682 w 3619883"/>
                <a:gd name="connsiteY52" fmla="*/ 78869 h 4275461"/>
                <a:gd name="connsiteX53" fmla="*/ 2632609 w 3619883"/>
                <a:gd name="connsiteY53" fmla="*/ 75338 h 4275461"/>
                <a:gd name="connsiteX54" fmla="*/ 2742291 w 3619883"/>
                <a:gd name="connsiteY54" fmla="*/ 92282 h 4275461"/>
                <a:gd name="connsiteX55" fmla="*/ 2851974 w 3619883"/>
                <a:gd name="connsiteY55" fmla="*/ 109227 h 4275461"/>
                <a:gd name="connsiteX56" fmla="*/ 2907643 w 3619883"/>
                <a:gd name="connsiteY56" fmla="*/ 100020 h 4275461"/>
                <a:gd name="connsiteX57" fmla="*/ 2944022 w 3619883"/>
                <a:gd name="connsiteY57" fmla="*/ 30853 h 4275461"/>
                <a:gd name="connsiteX58" fmla="*/ 3022289 w 3619883"/>
                <a:gd name="connsiteY58" fmla="*/ 10893 h 4275461"/>
                <a:gd name="connsiteX59" fmla="*/ 3054807 w 3619883"/>
                <a:gd name="connsiteY59" fmla="*/ 24226 h 4275461"/>
                <a:gd name="connsiteX60" fmla="*/ 3141892 w 3619883"/>
                <a:gd name="connsiteY60" fmla="*/ 51925 h 4275461"/>
                <a:gd name="connsiteX61" fmla="*/ 3185711 w 3619883"/>
                <a:gd name="connsiteY61" fmla="*/ 59881 h 4275461"/>
                <a:gd name="connsiteX62" fmla="*/ 3219056 w 3619883"/>
                <a:gd name="connsiteY62" fmla="*/ 55536 h 4275461"/>
                <a:gd name="connsiteX63" fmla="*/ 3263425 w 3619883"/>
                <a:gd name="connsiteY63" fmla="*/ 51706 h 4275461"/>
                <a:gd name="connsiteX64" fmla="*/ 3296219 w 3619883"/>
                <a:gd name="connsiteY64" fmla="*/ 59147 h 4275461"/>
                <a:gd name="connsiteX65" fmla="*/ 3319094 w 3619883"/>
                <a:gd name="connsiteY65" fmla="*/ 42500 h 4275461"/>
                <a:gd name="connsiteX66" fmla="*/ 3420511 w 3619883"/>
                <a:gd name="connsiteY66" fmla="*/ 0 h 4275461"/>
                <a:gd name="connsiteX67" fmla="*/ 3453305 w 3619883"/>
                <a:gd name="connsiteY67" fmla="*/ 7440 h 4275461"/>
                <a:gd name="connsiteX68" fmla="*/ 3496571 w 3619883"/>
                <a:gd name="connsiteY68" fmla="*/ 27182 h 4275461"/>
                <a:gd name="connsiteX69" fmla="*/ 3602117 w 3619883"/>
                <a:gd name="connsiteY69" fmla="*/ 132521 h 4275461"/>
                <a:gd name="connsiteX70" fmla="*/ 3619883 w 3619883"/>
                <a:gd name="connsiteY70" fmla="*/ 140049 h 4275461"/>
                <a:gd name="connsiteX71" fmla="*/ 3619883 w 3619883"/>
                <a:gd name="connsiteY71" fmla="*/ 755612 h 4275461"/>
                <a:gd name="connsiteX0" fmla="*/ 3619883 w 3619883"/>
                <a:gd name="connsiteY0" fmla="*/ 755612 h 4275461"/>
                <a:gd name="connsiteX1" fmla="*/ 2511710 w 3619883"/>
                <a:gd name="connsiteY1" fmla="*/ 4275461 h 4275461"/>
                <a:gd name="connsiteX2" fmla="*/ 2337697 w 3619883"/>
                <a:gd name="connsiteY2" fmla="*/ 4275461 h 4275461"/>
                <a:gd name="connsiteX3" fmla="*/ 2150155 w 3619883"/>
                <a:gd name="connsiteY3" fmla="*/ 4275461 h 4275461"/>
                <a:gd name="connsiteX4" fmla="*/ 2079759 w 3619883"/>
                <a:gd name="connsiteY4" fmla="*/ 4275461 h 4275461"/>
                <a:gd name="connsiteX5" fmla="*/ 1824703 w 3619883"/>
                <a:gd name="connsiteY5" fmla="*/ 4275461 h 4275461"/>
                <a:gd name="connsiteX6" fmla="*/ 1796694 w 3619883"/>
                <a:gd name="connsiteY6" fmla="*/ 4275461 h 4275461"/>
                <a:gd name="connsiteX7" fmla="*/ 1558844 w 3619883"/>
                <a:gd name="connsiteY7" fmla="*/ 4275461 h 4275461"/>
                <a:gd name="connsiteX8" fmla="*/ 1427396 w 3619883"/>
                <a:gd name="connsiteY8" fmla="*/ 4275461 h 4275461"/>
                <a:gd name="connsiteX9" fmla="*/ 1210751 w 3619883"/>
                <a:gd name="connsiteY9" fmla="*/ 4275461 h 4275461"/>
                <a:gd name="connsiteX10" fmla="*/ 1140354 w 3619883"/>
                <a:gd name="connsiteY10" fmla="*/ 4275461 h 4275461"/>
                <a:gd name="connsiteX11" fmla="*/ 953807 w 3619883"/>
                <a:gd name="connsiteY11" fmla="*/ 4275461 h 4275461"/>
                <a:gd name="connsiteX12" fmla="*/ 829432 w 3619883"/>
                <a:gd name="connsiteY12" fmla="*/ 4275461 h 4275461"/>
                <a:gd name="connsiteX13" fmla="*/ 611484 w 3619883"/>
                <a:gd name="connsiteY13" fmla="*/ 4275461 h 4275461"/>
                <a:gd name="connsiteX14" fmla="*/ 573998 w 3619883"/>
                <a:gd name="connsiteY14" fmla="*/ 4275461 h 4275461"/>
                <a:gd name="connsiteX15" fmla="*/ 336164 w 3619883"/>
                <a:gd name="connsiteY15" fmla="*/ 4275461 h 4275461"/>
                <a:gd name="connsiteX16" fmla="*/ 189322 w 3619883"/>
                <a:gd name="connsiteY16" fmla="*/ 4275461 h 4275461"/>
                <a:gd name="connsiteX17" fmla="*/ 0 w 3619883"/>
                <a:gd name="connsiteY17" fmla="*/ 4275461 h 4275461"/>
                <a:gd name="connsiteX18" fmla="*/ 0 w 3619883"/>
                <a:gd name="connsiteY18" fmla="*/ 42229 h 4275461"/>
                <a:gd name="connsiteX19" fmla="*/ 42464 w 3619883"/>
                <a:gd name="connsiteY19" fmla="*/ 40518 h 4275461"/>
                <a:gd name="connsiteX20" fmla="*/ 137733 w 3619883"/>
                <a:gd name="connsiteY20" fmla="*/ 35355 h 4275461"/>
                <a:gd name="connsiteX21" fmla="*/ 270565 w 3619883"/>
                <a:gd name="connsiteY21" fmla="*/ 29759 h 4275461"/>
                <a:gd name="connsiteX22" fmla="*/ 479734 w 3619883"/>
                <a:gd name="connsiteY22" fmla="*/ 45455 h 4275461"/>
                <a:gd name="connsiteX23" fmla="*/ 524103 w 3619883"/>
                <a:gd name="connsiteY23" fmla="*/ 41625 h 4275461"/>
                <a:gd name="connsiteX24" fmla="*/ 624416 w 3619883"/>
                <a:gd name="connsiteY24" fmla="*/ 22696 h 4275461"/>
                <a:gd name="connsiteX25" fmla="*/ 657762 w 3619883"/>
                <a:gd name="connsiteY25" fmla="*/ 18351 h 4275461"/>
                <a:gd name="connsiteX26" fmla="*/ 690557 w 3619883"/>
                <a:gd name="connsiteY26" fmla="*/ 25792 h 4275461"/>
                <a:gd name="connsiteX27" fmla="*/ 745123 w 3619883"/>
                <a:gd name="connsiteY27" fmla="*/ 40157 h 4275461"/>
                <a:gd name="connsiteX28" fmla="*/ 789493 w 3619883"/>
                <a:gd name="connsiteY28" fmla="*/ 36327 h 4275461"/>
                <a:gd name="connsiteX29" fmla="*/ 854255 w 3619883"/>
                <a:gd name="connsiteY29" fmla="*/ 68887 h 4275461"/>
                <a:gd name="connsiteX30" fmla="*/ 897520 w 3619883"/>
                <a:gd name="connsiteY30" fmla="*/ 88629 h 4275461"/>
                <a:gd name="connsiteX31" fmla="*/ 940510 w 3619883"/>
                <a:gd name="connsiteY31" fmla="*/ 114265 h 4275461"/>
                <a:gd name="connsiteX32" fmla="*/ 1082712 w 3619883"/>
                <a:gd name="connsiteY32" fmla="*/ 144543 h 4275461"/>
                <a:gd name="connsiteX33" fmla="*/ 1205348 w 3619883"/>
                <a:gd name="connsiteY33" fmla="*/ 120753 h 4275461"/>
                <a:gd name="connsiteX34" fmla="*/ 1271764 w 3619883"/>
                <a:gd name="connsiteY34" fmla="*/ 117956 h 4275461"/>
                <a:gd name="connsiteX35" fmla="*/ 1315583 w 3619883"/>
                <a:gd name="connsiteY35" fmla="*/ 125912 h 4275461"/>
                <a:gd name="connsiteX36" fmla="*/ 1359125 w 3619883"/>
                <a:gd name="connsiteY36" fmla="*/ 139761 h 4275461"/>
                <a:gd name="connsiteX37" fmla="*/ 1391919 w 3619883"/>
                <a:gd name="connsiteY37" fmla="*/ 147202 h 4275461"/>
                <a:gd name="connsiteX38" fmla="*/ 1436563 w 3619883"/>
                <a:gd name="connsiteY38" fmla="*/ 137480 h 4275461"/>
                <a:gd name="connsiteX39" fmla="*/ 1471566 w 3619883"/>
                <a:gd name="connsiteY39" fmla="*/ 97777 h 4275461"/>
                <a:gd name="connsiteX40" fmla="*/ 1505739 w 3619883"/>
                <a:gd name="connsiteY40" fmla="*/ 75753 h 4275461"/>
                <a:gd name="connsiteX41" fmla="*/ 1590891 w 3619883"/>
                <a:gd name="connsiteY41" fmla="*/ 144702 h 4275461"/>
                <a:gd name="connsiteX42" fmla="*/ 1625616 w 3619883"/>
                <a:gd name="connsiteY42" fmla="*/ 110893 h 4275461"/>
                <a:gd name="connsiteX43" fmla="*/ 1658964 w 3619883"/>
                <a:gd name="connsiteY43" fmla="*/ 106547 h 4275461"/>
                <a:gd name="connsiteX44" fmla="*/ 1746598 w 3619883"/>
                <a:gd name="connsiteY44" fmla="*/ 122460 h 4275461"/>
                <a:gd name="connsiteX45" fmla="*/ 1811913 w 3619883"/>
                <a:gd name="connsiteY45" fmla="*/ 143234 h 4275461"/>
                <a:gd name="connsiteX46" fmla="*/ 1856557 w 3619883"/>
                <a:gd name="connsiteY46" fmla="*/ 133511 h 4275461"/>
                <a:gd name="connsiteX47" fmla="*/ 2066003 w 3619883"/>
                <a:gd name="connsiteY47" fmla="*/ 143313 h 4275461"/>
                <a:gd name="connsiteX48" fmla="*/ 2177615 w 3619883"/>
                <a:gd name="connsiteY48" fmla="*/ 119007 h 4275461"/>
                <a:gd name="connsiteX49" fmla="*/ 2255883 w 3619883"/>
                <a:gd name="connsiteY49" fmla="*/ 99047 h 4275461"/>
                <a:gd name="connsiteX50" fmla="*/ 2344622 w 3619883"/>
                <a:gd name="connsiteY50" fmla="*/ 91388 h 4275461"/>
                <a:gd name="connsiteX51" fmla="*/ 2455682 w 3619883"/>
                <a:gd name="connsiteY51" fmla="*/ 78869 h 4275461"/>
                <a:gd name="connsiteX52" fmla="*/ 2632609 w 3619883"/>
                <a:gd name="connsiteY52" fmla="*/ 75338 h 4275461"/>
                <a:gd name="connsiteX53" fmla="*/ 2742291 w 3619883"/>
                <a:gd name="connsiteY53" fmla="*/ 92282 h 4275461"/>
                <a:gd name="connsiteX54" fmla="*/ 2851974 w 3619883"/>
                <a:gd name="connsiteY54" fmla="*/ 109227 h 4275461"/>
                <a:gd name="connsiteX55" fmla="*/ 2907643 w 3619883"/>
                <a:gd name="connsiteY55" fmla="*/ 100020 h 4275461"/>
                <a:gd name="connsiteX56" fmla="*/ 2944022 w 3619883"/>
                <a:gd name="connsiteY56" fmla="*/ 30853 h 4275461"/>
                <a:gd name="connsiteX57" fmla="*/ 3022289 w 3619883"/>
                <a:gd name="connsiteY57" fmla="*/ 10893 h 4275461"/>
                <a:gd name="connsiteX58" fmla="*/ 3054807 w 3619883"/>
                <a:gd name="connsiteY58" fmla="*/ 24226 h 4275461"/>
                <a:gd name="connsiteX59" fmla="*/ 3141892 w 3619883"/>
                <a:gd name="connsiteY59" fmla="*/ 51925 h 4275461"/>
                <a:gd name="connsiteX60" fmla="*/ 3185711 w 3619883"/>
                <a:gd name="connsiteY60" fmla="*/ 59881 h 4275461"/>
                <a:gd name="connsiteX61" fmla="*/ 3219056 w 3619883"/>
                <a:gd name="connsiteY61" fmla="*/ 55536 h 4275461"/>
                <a:gd name="connsiteX62" fmla="*/ 3263425 w 3619883"/>
                <a:gd name="connsiteY62" fmla="*/ 51706 h 4275461"/>
                <a:gd name="connsiteX63" fmla="*/ 3296219 w 3619883"/>
                <a:gd name="connsiteY63" fmla="*/ 59147 h 4275461"/>
                <a:gd name="connsiteX64" fmla="*/ 3319094 w 3619883"/>
                <a:gd name="connsiteY64" fmla="*/ 42500 h 4275461"/>
                <a:gd name="connsiteX65" fmla="*/ 3420511 w 3619883"/>
                <a:gd name="connsiteY65" fmla="*/ 0 h 4275461"/>
                <a:gd name="connsiteX66" fmla="*/ 3453305 w 3619883"/>
                <a:gd name="connsiteY66" fmla="*/ 7440 h 4275461"/>
                <a:gd name="connsiteX67" fmla="*/ 3496571 w 3619883"/>
                <a:gd name="connsiteY67" fmla="*/ 27182 h 4275461"/>
                <a:gd name="connsiteX68" fmla="*/ 3602117 w 3619883"/>
                <a:gd name="connsiteY68" fmla="*/ 132521 h 4275461"/>
                <a:gd name="connsiteX69" fmla="*/ 3619883 w 3619883"/>
                <a:gd name="connsiteY69" fmla="*/ 140049 h 4275461"/>
                <a:gd name="connsiteX70" fmla="*/ 3619883 w 3619883"/>
                <a:gd name="connsiteY70" fmla="*/ 755612 h 4275461"/>
                <a:gd name="connsiteX0" fmla="*/ 3619883 w 3619883"/>
                <a:gd name="connsiteY0" fmla="*/ 755612 h 4275461"/>
                <a:gd name="connsiteX1" fmla="*/ 2337697 w 3619883"/>
                <a:gd name="connsiteY1" fmla="*/ 4275461 h 4275461"/>
                <a:gd name="connsiteX2" fmla="*/ 2150155 w 3619883"/>
                <a:gd name="connsiteY2" fmla="*/ 4275461 h 4275461"/>
                <a:gd name="connsiteX3" fmla="*/ 2079759 w 3619883"/>
                <a:gd name="connsiteY3" fmla="*/ 4275461 h 4275461"/>
                <a:gd name="connsiteX4" fmla="*/ 1824703 w 3619883"/>
                <a:gd name="connsiteY4" fmla="*/ 4275461 h 4275461"/>
                <a:gd name="connsiteX5" fmla="*/ 1796694 w 3619883"/>
                <a:gd name="connsiteY5" fmla="*/ 4275461 h 4275461"/>
                <a:gd name="connsiteX6" fmla="*/ 1558844 w 3619883"/>
                <a:gd name="connsiteY6" fmla="*/ 4275461 h 4275461"/>
                <a:gd name="connsiteX7" fmla="*/ 1427396 w 3619883"/>
                <a:gd name="connsiteY7" fmla="*/ 4275461 h 4275461"/>
                <a:gd name="connsiteX8" fmla="*/ 1210751 w 3619883"/>
                <a:gd name="connsiteY8" fmla="*/ 4275461 h 4275461"/>
                <a:gd name="connsiteX9" fmla="*/ 1140354 w 3619883"/>
                <a:gd name="connsiteY9" fmla="*/ 4275461 h 4275461"/>
                <a:gd name="connsiteX10" fmla="*/ 953807 w 3619883"/>
                <a:gd name="connsiteY10" fmla="*/ 4275461 h 4275461"/>
                <a:gd name="connsiteX11" fmla="*/ 829432 w 3619883"/>
                <a:gd name="connsiteY11" fmla="*/ 4275461 h 4275461"/>
                <a:gd name="connsiteX12" fmla="*/ 611484 w 3619883"/>
                <a:gd name="connsiteY12" fmla="*/ 4275461 h 4275461"/>
                <a:gd name="connsiteX13" fmla="*/ 573998 w 3619883"/>
                <a:gd name="connsiteY13" fmla="*/ 4275461 h 4275461"/>
                <a:gd name="connsiteX14" fmla="*/ 336164 w 3619883"/>
                <a:gd name="connsiteY14" fmla="*/ 4275461 h 4275461"/>
                <a:gd name="connsiteX15" fmla="*/ 189322 w 3619883"/>
                <a:gd name="connsiteY15" fmla="*/ 4275461 h 4275461"/>
                <a:gd name="connsiteX16" fmla="*/ 0 w 3619883"/>
                <a:gd name="connsiteY16" fmla="*/ 4275461 h 4275461"/>
                <a:gd name="connsiteX17" fmla="*/ 0 w 3619883"/>
                <a:gd name="connsiteY17" fmla="*/ 42229 h 4275461"/>
                <a:gd name="connsiteX18" fmla="*/ 42464 w 3619883"/>
                <a:gd name="connsiteY18" fmla="*/ 40518 h 4275461"/>
                <a:gd name="connsiteX19" fmla="*/ 137733 w 3619883"/>
                <a:gd name="connsiteY19" fmla="*/ 35355 h 4275461"/>
                <a:gd name="connsiteX20" fmla="*/ 270565 w 3619883"/>
                <a:gd name="connsiteY20" fmla="*/ 29759 h 4275461"/>
                <a:gd name="connsiteX21" fmla="*/ 479734 w 3619883"/>
                <a:gd name="connsiteY21" fmla="*/ 45455 h 4275461"/>
                <a:gd name="connsiteX22" fmla="*/ 524103 w 3619883"/>
                <a:gd name="connsiteY22" fmla="*/ 41625 h 4275461"/>
                <a:gd name="connsiteX23" fmla="*/ 624416 w 3619883"/>
                <a:gd name="connsiteY23" fmla="*/ 22696 h 4275461"/>
                <a:gd name="connsiteX24" fmla="*/ 657762 w 3619883"/>
                <a:gd name="connsiteY24" fmla="*/ 18351 h 4275461"/>
                <a:gd name="connsiteX25" fmla="*/ 690557 w 3619883"/>
                <a:gd name="connsiteY25" fmla="*/ 25792 h 4275461"/>
                <a:gd name="connsiteX26" fmla="*/ 745123 w 3619883"/>
                <a:gd name="connsiteY26" fmla="*/ 40157 h 4275461"/>
                <a:gd name="connsiteX27" fmla="*/ 789493 w 3619883"/>
                <a:gd name="connsiteY27" fmla="*/ 36327 h 4275461"/>
                <a:gd name="connsiteX28" fmla="*/ 854255 w 3619883"/>
                <a:gd name="connsiteY28" fmla="*/ 68887 h 4275461"/>
                <a:gd name="connsiteX29" fmla="*/ 897520 w 3619883"/>
                <a:gd name="connsiteY29" fmla="*/ 88629 h 4275461"/>
                <a:gd name="connsiteX30" fmla="*/ 940510 w 3619883"/>
                <a:gd name="connsiteY30" fmla="*/ 114265 h 4275461"/>
                <a:gd name="connsiteX31" fmla="*/ 1082712 w 3619883"/>
                <a:gd name="connsiteY31" fmla="*/ 144543 h 4275461"/>
                <a:gd name="connsiteX32" fmla="*/ 1205348 w 3619883"/>
                <a:gd name="connsiteY32" fmla="*/ 120753 h 4275461"/>
                <a:gd name="connsiteX33" fmla="*/ 1271764 w 3619883"/>
                <a:gd name="connsiteY33" fmla="*/ 117956 h 4275461"/>
                <a:gd name="connsiteX34" fmla="*/ 1315583 w 3619883"/>
                <a:gd name="connsiteY34" fmla="*/ 125912 h 4275461"/>
                <a:gd name="connsiteX35" fmla="*/ 1359125 w 3619883"/>
                <a:gd name="connsiteY35" fmla="*/ 139761 h 4275461"/>
                <a:gd name="connsiteX36" fmla="*/ 1391919 w 3619883"/>
                <a:gd name="connsiteY36" fmla="*/ 147202 h 4275461"/>
                <a:gd name="connsiteX37" fmla="*/ 1436563 w 3619883"/>
                <a:gd name="connsiteY37" fmla="*/ 137480 h 4275461"/>
                <a:gd name="connsiteX38" fmla="*/ 1471566 w 3619883"/>
                <a:gd name="connsiteY38" fmla="*/ 97777 h 4275461"/>
                <a:gd name="connsiteX39" fmla="*/ 1505739 w 3619883"/>
                <a:gd name="connsiteY39" fmla="*/ 75753 h 4275461"/>
                <a:gd name="connsiteX40" fmla="*/ 1590891 w 3619883"/>
                <a:gd name="connsiteY40" fmla="*/ 144702 h 4275461"/>
                <a:gd name="connsiteX41" fmla="*/ 1625616 w 3619883"/>
                <a:gd name="connsiteY41" fmla="*/ 110893 h 4275461"/>
                <a:gd name="connsiteX42" fmla="*/ 1658964 w 3619883"/>
                <a:gd name="connsiteY42" fmla="*/ 106547 h 4275461"/>
                <a:gd name="connsiteX43" fmla="*/ 1746598 w 3619883"/>
                <a:gd name="connsiteY43" fmla="*/ 122460 h 4275461"/>
                <a:gd name="connsiteX44" fmla="*/ 1811913 w 3619883"/>
                <a:gd name="connsiteY44" fmla="*/ 143234 h 4275461"/>
                <a:gd name="connsiteX45" fmla="*/ 1856557 w 3619883"/>
                <a:gd name="connsiteY45" fmla="*/ 133511 h 4275461"/>
                <a:gd name="connsiteX46" fmla="*/ 2066003 w 3619883"/>
                <a:gd name="connsiteY46" fmla="*/ 143313 h 4275461"/>
                <a:gd name="connsiteX47" fmla="*/ 2177615 w 3619883"/>
                <a:gd name="connsiteY47" fmla="*/ 119007 h 4275461"/>
                <a:gd name="connsiteX48" fmla="*/ 2255883 w 3619883"/>
                <a:gd name="connsiteY48" fmla="*/ 99047 h 4275461"/>
                <a:gd name="connsiteX49" fmla="*/ 2344622 w 3619883"/>
                <a:gd name="connsiteY49" fmla="*/ 91388 h 4275461"/>
                <a:gd name="connsiteX50" fmla="*/ 2455682 w 3619883"/>
                <a:gd name="connsiteY50" fmla="*/ 78869 h 4275461"/>
                <a:gd name="connsiteX51" fmla="*/ 2632609 w 3619883"/>
                <a:gd name="connsiteY51" fmla="*/ 75338 h 4275461"/>
                <a:gd name="connsiteX52" fmla="*/ 2742291 w 3619883"/>
                <a:gd name="connsiteY52" fmla="*/ 92282 h 4275461"/>
                <a:gd name="connsiteX53" fmla="*/ 2851974 w 3619883"/>
                <a:gd name="connsiteY53" fmla="*/ 109227 h 4275461"/>
                <a:gd name="connsiteX54" fmla="*/ 2907643 w 3619883"/>
                <a:gd name="connsiteY54" fmla="*/ 100020 h 4275461"/>
                <a:gd name="connsiteX55" fmla="*/ 2944022 w 3619883"/>
                <a:gd name="connsiteY55" fmla="*/ 30853 h 4275461"/>
                <a:gd name="connsiteX56" fmla="*/ 3022289 w 3619883"/>
                <a:gd name="connsiteY56" fmla="*/ 10893 h 4275461"/>
                <a:gd name="connsiteX57" fmla="*/ 3054807 w 3619883"/>
                <a:gd name="connsiteY57" fmla="*/ 24226 h 4275461"/>
                <a:gd name="connsiteX58" fmla="*/ 3141892 w 3619883"/>
                <a:gd name="connsiteY58" fmla="*/ 51925 h 4275461"/>
                <a:gd name="connsiteX59" fmla="*/ 3185711 w 3619883"/>
                <a:gd name="connsiteY59" fmla="*/ 59881 h 4275461"/>
                <a:gd name="connsiteX60" fmla="*/ 3219056 w 3619883"/>
                <a:gd name="connsiteY60" fmla="*/ 55536 h 4275461"/>
                <a:gd name="connsiteX61" fmla="*/ 3263425 w 3619883"/>
                <a:gd name="connsiteY61" fmla="*/ 51706 h 4275461"/>
                <a:gd name="connsiteX62" fmla="*/ 3296219 w 3619883"/>
                <a:gd name="connsiteY62" fmla="*/ 59147 h 4275461"/>
                <a:gd name="connsiteX63" fmla="*/ 3319094 w 3619883"/>
                <a:gd name="connsiteY63" fmla="*/ 42500 h 4275461"/>
                <a:gd name="connsiteX64" fmla="*/ 3420511 w 3619883"/>
                <a:gd name="connsiteY64" fmla="*/ 0 h 4275461"/>
                <a:gd name="connsiteX65" fmla="*/ 3453305 w 3619883"/>
                <a:gd name="connsiteY65" fmla="*/ 7440 h 4275461"/>
                <a:gd name="connsiteX66" fmla="*/ 3496571 w 3619883"/>
                <a:gd name="connsiteY66" fmla="*/ 27182 h 4275461"/>
                <a:gd name="connsiteX67" fmla="*/ 3602117 w 3619883"/>
                <a:gd name="connsiteY67" fmla="*/ 132521 h 4275461"/>
                <a:gd name="connsiteX68" fmla="*/ 3619883 w 3619883"/>
                <a:gd name="connsiteY68" fmla="*/ 140049 h 4275461"/>
                <a:gd name="connsiteX69" fmla="*/ 3619883 w 3619883"/>
                <a:gd name="connsiteY69" fmla="*/ 755612 h 4275461"/>
                <a:gd name="connsiteX0" fmla="*/ 3619883 w 3619883"/>
                <a:gd name="connsiteY0" fmla="*/ 755612 h 4275461"/>
                <a:gd name="connsiteX1" fmla="*/ 2150155 w 3619883"/>
                <a:gd name="connsiteY1" fmla="*/ 4275461 h 4275461"/>
                <a:gd name="connsiteX2" fmla="*/ 2079759 w 3619883"/>
                <a:gd name="connsiteY2" fmla="*/ 4275461 h 4275461"/>
                <a:gd name="connsiteX3" fmla="*/ 1824703 w 3619883"/>
                <a:gd name="connsiteY3" fmla="*/ 4275461 h 4275461"/>
                <a:gd name="connsiteX4" fmla="*/ 1796694 w 3619883"/>
                <a:gd name="connsiteY4" fmla="*/ 4275461 h 4275461"/>
                <a:gd name="connsiteX5" fmla="*/ 1558844 w 3619883"/>
                <a:gd name="connsiteY5" fmla="*/ 4275461 h 4275461"/>
                <a:gd name="connsiteX6" fmla="*/ 1427396 w 3619883"/>
                <a:gd name="connsiteY6" fmla="*/ 4275461 h 4275461"/>
                <a:gd name="connsiteX7" fmla="*/ 1210751 w 3619883"/>
                <a:gd name="connsiteY7" fmla="*/ 4275461 h 4275461"/>
                <a:gd name="connsiteX8" fmla="*/ 1140354 w 3619883"/>
                <a:gd name="connsiteY8" fmla="*/ 4275461 h 4275461"/>
                <a:gd name="connsiteX9" fmla="*/ 953807 w 3619883"/>
                <a:gd name="connsiteY9" fmla="*/ 4275461 h 4275461"/>
                <a:gd name="connsiteX10" fmla="*/ 829432 w 3619883"/>
                <a:gd name="connsiteY10" fmla="*/ 4275461 h 4275461"/>
                <a:gd name="connsiteX11" fmla="*/ 611484 w 3619883"/>
                <a:gd name="connsiteY11" fmla="*/ 4275461 h 4275461"/>
                <a:gd name="connsiteX12" fmla="*/ 573998 w 3619883"/>
                <a:gd name="connsiteY12" fmla="*/ 4275461 h 4275461"/>
                <a:gd name="connsiteX13" fmla="*/ 336164 w 3619883"/>
                <a:gd name="connsiteY13" fmla="*/ 4275461 h 4275461"/>
                <a:gd name="connsiteX14" fmla="*/ 189322 w 3619883"/>
                <a:gd name="connsiteY14" fmla="*/ 4275461 h 4275461"/>
                <a:gd name="connsiteX15" fmla="*/ 0 w 3619883"/>
                <a:gd name="connsiteY15" fmla="*/ 4275461 h 4275461"/>
                <a:gd name="connsiteX16" fmla="*/ 0 w 3619883"/>
                <a:gd name="connsiteY16" fmla="*/ 42229 h 4275461"/>
                <a:gd name="connsiteX17" fmla="*/ 42464 w 3619883"/>
                <a:gd name="connsiteY17" fmla="*/ 40518 h 4275461"/>
                <a:gd name="connsiteX18" fmla="*/ 137733 w 3619883"/>
                <a:gd name="connsiteY18" fmla="*/ 35355 h 4275461"/>
                <a:gd name="connsiteX19" fmla="*/ 270565 w 3619883"/>
                <a:gd name="connsiteY19" fmla="*/ 29759 h 4275461"/>
                <a:gd name="connsiteX20" fmla="*/ 479734 w 3619883"/>
                <a:gd name="connsiteY20" fmla="*/ 45455 h 4275461"/>
                <a:gd name="connsiteX21" fmla="*/ 524103 w 3619883"/>
                <a:gd name="connsiteY21" fmla="*/ 41625 h 4275461"/>
                <a:gd name="connsiteX22" fmla="*/ 624416 w 3619883"/>
                <a:gd name="connsiteY22" fmla="*/ 22696 h 4275461"/>
                <a:gd name="connsiteX23" fmla="*/ 657762 w 3619883"/>
                <a:gd name="connsiteY23" fmla="*/ 18351 h 4275461"/>
                <a:gd name="connsiteX24" fmla="*/ 690557 w 3619883"/>
                <a:gd name="connsiteY24" fmla="*/ 25792 h 4275461"/>
                <a:gd name="connsiteX25" fmla="*/ 745123 w 3619883"/>
                <a:gd name="connsiteY25" fmla="*/ 40157 h 4275461"/>
                <a:gd name="connsiteX26" fmla="*/ 789493 w 3619883"/>
                <a:gd name="connsiteY26" fmla="*/ 36327 h 4275461"/>
                <a:gd name="connsiteX27" fmla="*/ 854255 w 3619883"/>
                <a:gd name="connsiteY27" fmla="*/ 68887 h 4275461"/>
                <a:gd name="connsiteX28" fmla="*/ 897520 w 3619883"/>
                <a:gd name="connsiteY28" fmla="*/ 88629 h 4275461"/>
                <a:gd name="connsiteX29" fmla="*/ 940510 w 3619883"/>
                <a:gd name="connsiteY29" fmla="*/ 114265 h 4275461"/>
                <a:gd name="connsiteX30" fmla="*/ 1082712 w 3619883"/>
                <a:gd name="connsiteY30" fmla="*/ 144543 h 4275461"/>
                <a:gd name="connsiteX31" fmla="*/ 1205348 w 3619883"/>
                <a:gd name="connsiteY31" fmla="*/ 120753 h 4275461"/>
                <a:gd name="connsiteX32" fmla="*/ 1271764 w 3619883"/>
                <a:gd name="connsiteY32" fmla="*/ 117956 h 4275461"/>
                <a:gd name="connsiteX33" fmla="*/ 1315583 w 3619883"/>
                <a:gd name="connsiteY33" fmla="*/ 125912 h 4275461"/>
                <a:gd name="connsiteX34" fmla="*/ 1359125 w 3619883"/>
                <a:gd name="connsiteY34" fmla="*/ 139761 h 4275461"/>
                <a:gd name="connsiteX35" fmla="*/ 1391919 w 3619883"/>
                <a:gd name="connsiteY35" fmla="*/ 147202 h 4275461"/>
                <a:gd name="connsiteX36" fmla="*/ 1436563 w 3619883"/>
                <a:gd name="connsiteY36" fmla="*/ 137480 h 4275461"/>
                <a:gd name="connsiteX37" fmla="*/ 1471566 w 3619883"/>
                <a:gd name="connsiteY37" fmla="*/ 97777 h 4275461"/>
                <a:gd name="connsiteX38" fmla="*/ 1505739 w 3619883"/>
                <a:gd name="connsiteY38" fmla="*/ 75753 h 4275461"/>
                <a:gd name="connsiteX39" fmla="*/ 1590891 w 3619883"/>
                <a:gd name="connsiteY39" fmla="*/ 144702 h 4275461"/>
                <a:gd name="connsiteX40" fmla="*/ 1625616 w 3619883"/>
                <a:gd name="connsiteY40" fmla="*/ 110893 h 4275461"/>
                <a:gd name="connsiteX41" fmla="*/ 1658964 w 3619883"/>
                <a:gd name="connsiteY41" fmla="*/ 106547 h 4275461"/>
                <a:gd name="connsiteX42" fmla="*/ 1746598 w 3619883"/>
                <a:gd name="connsiteY42" fmla="*/ 122460 h 4275461"/>
                <a:gd name="connsiteX43" fmla="*/ 1811913 w 3619883"/>
                <a:gd name="connsiteY43" fmla="*/ 143234 h 4275461"/>
                <a:gd name="connsiteX44" fmla="*/ 1856557 w 3619883"/>
                <a:gd name="connsiteY44" fmla="*/ 133511 h 4275461"/>
                <a:gd name="connsiteX45" fmla="*/ 2066003 w 3619883"/>
                <a:gd name="connsiteY45" fmla="*/ 143313 h 4275461"/>
                <a:gd name="connsiteX46" fmla="*/ 2177615 w 3619883"/>
                <a:gd name="connsiteY46" fmla="*/ 119007 h 4275461"/>
                <a:gd name="connsiteX47" fmla="*/ 2255883 w 3619883"/>
                <a:gd name="connsiteY47" fmla="*/ 99047 h 4275461"/>
                <a:gd name="connsiteX48" fmla="*/ 2344622 w 3619883"/>
                <a:gd name="connsiteY48" fmla="*/ 91388 h 4275461"/>
                <a:gd name="connsiteX49" fmla="*/ 2455682 w 3619883"/>
                <a:gd name="connsiteY49" fmla="*/ 78869 h 4275461"/>
                <a:gd name="connsiteX50" fmla="*/ 2632609 w 3619883"/>
                <a:gd name="connsiteY50" fmla="*/ 75338 h 4275461"/>
                <a:gd name="connsiteX51" fmla="*/ 2742291 w 3619883"/>
                <a:gd name="connsiteY51" fmla="*/ 92282 h 4275461"/>
                <a:gd name="connsiteX52" fmla="*/ 2851974 w 3619883"/>
                <a:gd name="connsiteY52" fmla="*/ 109227 h 4275461"/>
                <a:gd name="connsiteX53" fmla="*/ 2907643 w 3619883"/>
                <a:gd name="connsiteY53" fmla="*/ 100020 h 4275461"/>
                <a:gd name="connsiteX54" fmla="*/ 2944022 w 3619883"/>
                <a:gd name="connsiteY54" fmla="*/ 30853 h 4275461"/>
                <a:gd name="connsiteX55" fmla="*/ 3022289 w 3619883"/>
                <a:gd name="connsiteY55" fmla="*/ 10893 h 4275461"/>
                <a:gd name="connsiteX56" fmla="*/ 3054807 w 3619883"/>
                <a:gd name="connsiteY56" fmla="*/ 24226 h 4275461"/>
                <a:gd name="connsiteX57" fmla="*/ 3141892 w 3619883"/>
                <a:gd name="connsiteY57" fmla="*/ 51925 h 4275461"/>
                <a:gd name="connsiteX58" fmla="*/ 3185711 w 3619883"/>
                <a:gd name="connsiteY58" fmla="*/ 59881 h 4275461"/>
                <a:gd name="connsiteX59" fmla="*/ 3219056 w 3619883"/>
                <a:gd name="connsiteY59" fmla="*/ 55536 h 4275461"/>
                <a:gd name="connsiteX60" fmla="*/ 3263425 w 3619883"/>
                <a:gd name="connsiteY60" fmla="*/ 51706 h 4275461"/>
                <a:gd name="connsiteX61" fmla="*/ 3296219 w 3619883"/>
                <a:gd name="connsiteY61" fmla="*/ 59147 h 4275461"/>
                <a:gd name="connsiteX62" fmla="*/ 3319094 w 3619883"/>
                <a:gd name="connsiteY62" fmla="*/ 42500 h 4275461"/>
                <a:gd name="connsiteX63" fmla="*/ 3420511 w 3619883"/>
                <a:gd name="connsiteY63" fmla="*/ 0 h 4275461"/>
                <a:gd name="connsiteX64" fmla="*/ 3453305 w 3619883"/>
                <a:gd name="connsiteY64" fmla="*/ 7440 h 4275461"/>
                <a:gd name="connsiteX65" fmla="*/ 3496571 w 3619883"/>
                <a:gd name="connsiteY65" fmla="*/ 27182 h 4275461"/>
                <a:gd name="connsiteX66" fmla="*/ 3602117 w 3619883"/>
                <a:gd name="connsiteY66" fmla="*/ 132521 h 4275461"/>
                <a:gd name="connsiteX67" fmla="*/ 3619883 w 3619883"/>
                <a:gd name="connsiteY67" fmla="*/ 140049 h 4275461"/>
                <a:gd name="connsiteX68" fmla="*/ 3619883 w 3619883"/>
                <a:gd name="connsiteY68" fmla="*/ 755612 h 4275461"/>
                <a:gd name="connsiteX0" fmla="*/ 3619883 w 3619883"/>
                <a:gd name="connsiteY0" fmla="*/ 755612 h 4275461"/>
                <a:gd name="connsiteX1" fmla="*/ 2079759 w 3619883"/>
                <a:gd name="connsiteY1" fmla="*/ 4275461 h 4275461"/>
                <a:gd name="connsiteX2" fmla="*/ 1824703 w 3619883"/>
                <a:gd name="connsiteY2" fmla="*/ 4275461 h 4275461"/>
                <a:gd name="connsiteX3" fmla="*/ 1796694 w 3619883"/>
                <a:gd name="connsiteY3" fmla="*/ 4275461 h 4275461"/>
                <a:gd name="connsiteX4" fmla="*/ 1558844 w 3619883"/>
                <a:gd name="connsiteY4" fmla="*/ 4275461 h 4275461"/>
                <a:gd name="connsiteX5" fmla="*/ 1427396 w 3619883"/>
                <a:gd name="connsiteY5" fmla="*/ 4275461 h 4275461"/>
                <a:gd name="connsiteX6" fmla="*/ 1210751 w 3619883"/>
                <a:gd name="connsiteY6" fmla="*/ 4275461 h 4275461"/>
                <a:gd name="connsiteX7" fmla="*/ 1140354 w 3619883"/>
                <a:gd name="connsiteY7" fmla="*/ 4275461 h 4275461"/>
                <a:gd name="connsiteX8" fmla="*/ 953807 w 3619883"/>
                <a:gd name="connsiteY8" fmla="*/ 4275461 h 4275461"/>
                <a:gd name="connsiteX9" fmla="*/ 829432 w 3619883"/>
                <a:gd name="connsiteY9" fmla="*/ 4275461 h 4275461"/>
                <a:gd name="connsiteX10" fmla="*/ 611484 w 3619883"/>
                <a:gd name="connsiteY10" fmla="*/ 4275461 h 4275461"/>
                <a:gd name="connsiteX11" fmla="*/ 573998 w 3619883"/>
                <a:gd name="connsiteY11" fmla="*/ 4275461 h 4275461"/>
                <a:gd name="connsiteX12" fmla="*/ 336164 w 3619883"/>
                <a:gd name="connsiteY12" fmla="*/ 4275461 h 4275461"/>
                <a:gd name="connsiteX13" fmla="*/ 189322 w 3619883"/>
                <a:gd name="connsiteY13" fmla="*/ 4275461 h 4275461"/>
                <a:gd name="connsiteX14" fmla="*/ 0 w 3619883"/>
                <a:gd name="connsiteY14" fmla="*/ 4275461 h 4275461"/>
                <a:gd name="connsiteX15" fmla="*/ 0 w 3619883"/>
                <a:gd name="connsiteY15" fmla="*/ 42229 h 4275461"/>
                <a:gd name="connsiteX16" fmla="*/ 42464 w 3619883"/>
                <a:gd name="connsiteY16" fmla="*/ 40518 h 4275461"/>
                <a:gd name="connsiteX17" fmla="*/ 137733 w 3619883"/>
                <a:gd name="connsiteY17" fmla="*/ 35355 h 4275461"/>
                <a:gd name="connsiteX18" fmla="*/ 270565 w 3619883"/>
                <a:gd name="connsiteY18" fmla="*/ 29759 h 4275461"/>
                <a:gd name="connsiteX19" fmla="*/ 479734 w 3619883"/>
                <a:gd name="connsiteY19" fmla="*/ 45455 h 4275461"/>
                <a:gd name="connsiteX20" fmla="*/ 524103 w 3619883"/>
                <a:gd name="connsiteY20" fmla="*/ 41625 h 4275461"/>
                <a:gd name="connsiteX21" fmla="*/ 624416 w 3619883"/>
                <a:gd name="connsiteY21" fmla="*/ 22696 h 4275461"/>
                <a:gd name="connsiteX22" fmla="*/ 657762 w 3619883"/>
                <a:gd name="connsiteY22" fmla="*/ 18351 h 4275461"/>
                <a:gd name="connsiteX23" fmla="*/ 690557 w 3619883"/>
                <a:gd name="connsiteY23" fmla="*/ 25792 h 4275461"/>
                <a:gd name="connsiteX24" fmla="*/ 745123 w 3619883"/>
                <a:gd name="connsiteY24" fmla="*/ 40157 h 4275461"/>
                <a:gd name="connsiteX25" fmla="*/ 789493 w 3619883"/>
                <a:gd name="connsiteY25" fmla="*/ 36327 h 4275461"/>
                <a:gd name="connsiteX26" fmla="*/ 854255 w 3619883"/>
                <a:gd name="connsiteY26" fmla="*/ 68887 h 4275461"/>
                <a:gd name="connsiteX27" fmla="*/ 897520 w 3619883"/>
                <a:gd name="connsiteY27" fmla="*/ 88629 h 4275461"/>
                <a:gd name="connsiteX28" fmla="*/ 940510 w 3619883"/>
                <a:gd name="connsiteY28" fmla="*/ 114265 h 4275461"/>
                <a:gd name="connsiteX29" fmla="*/ 1082712 w 3619883"/>
                <a:gd name="connsiteY29" fmla="*/ 144543 h 4275461"/>
                <a:gd name="connsiteX30" fmla="*/ 1205348 w 3619883"/>
                <a:gd name="connsiteY30" fmla="*/ 120753 h 4275461"/>
                <a:gd name="connsiteX31" fmla="*/ 1271764 w 3619883"/>
                <a:gd name="connsiteY31" fmla="*/ 117956 h 4275461"/>
                <a:gd name="connsiteX32" fmla="*/ 1315583 w 3619883"/>
                <a:gd name="connsiteY32" fmla="*/ 125912 h 4275461"/>
                <a:gd name="connsiteX33" fmla="*/ 1359125 w 3619883"/>
                <a:gd name="connsiteY33" fmla="*/ 139761 h 4275461"/>
                <a:gd name="connsiteX34" fmla="*/ 1391919 w 3619883"/>
                <a:gd name="connsiteY34" fmla="*/ 147202 h 4275461"/>
                <a:gd name="connsiteX35" fmla="*/ 1436563 w 3619883"/>
                <a:gd name="connsiteY35" fmla="*/ 137480 h 4275461"/>
                <a:gd name="connsiteX36" fmla="*/ 1471566 w 3619883"/>
                <a:gd name="connsiteY36" fmla="*/ 97777 h 4275461"/>
                <a:gd name="connsiteX37" fmla="*/ 1505739 w 3619883"/>
                <a:gd name="connsiteY37" fmla="*/ 75753 h 4275461"/>
                <a:gd name="connsiteX38" fmla="*/ 1590891 w 3619883"/>
                <a:gd name="connsiteY38" fmla="*/ 144702 h 4275461"/>
                <a:gd name="connsiteX39" fmla="*/ 1625616 w 3619883"/>
                <a:gd name="connsiteY39" fmla="*/ 110893 h 4275461"/>
                <a:gd name="connsiteX40" fmla="*/ 1658964 w 3619883"/>
                <a:gd name="connsiteY40" fmla="*/ 106547 h 4275461"/>
                <a:gd name="connsiteX41" fmla="*/ 1746598 w 3619883"/>
                <a:gd name="connsiteY41" fmla="*/ 122460 h 4275461"/>
                <a:gd name="connsiteX42" fmla="*/ 1811913 w 3619883"/>
                <a:gd name="connsiteY42" fmla="*/ 143234 h 4275461"/>
                <a:gd name="connsiteX43" fmla="*/ 1856557 w 3619883"/>
                <a:gd name="connsiteY43" fmla="*/ 133511 h 4275461"/>
                <a:gd name="connsiteX44" fmla="*/ 2066003 w 3619883"/>
                <a:gd name="connsiteY44" fmla="*/ 143313 h 4275461"/>
                <a:gd name="connsiteX45" fmla="*/ 2177615 w 3619883"/>
                <a:gd name="connsiteY45" fmla="*/ 119007 h 4275461"/>
                <a:gd name="connsiteX46" fmla="*/ 2255883 w 3619883"/>
                <a:gd name="connsiteY46" fmla="*/ 99047 h 4275461"/>
                <a:gd name="connsiteX47" fmla="*/ 2344622 w 3619883"/>
                <a:gd name="connsiteY47" fmla="*/ 91388 h 4275461"/>
                <a:gd name="connsiteX48" fmla="*/ 2455682 w 3619883"/>
                <a:gd name="connsiteY48" fmla="*/ 78869 h 4275461"/>
                <a:gd name="connsiteX49" fmla="*/ 2632609 w 3619883"/>
                <a:gd name="connsiteY49" fmla="*/ 75338 h 4275461"/>
                <a:gd name="connsiteX50" fmla="*/ 2742291 w 3619883"/>
                <a:gd name="connsiteY50" fmla="*/ 92282 h 4275461"/>
                <a:gd name="connsiteX51" fmla="*/ 2851974 w 3619883"/>
                <a:gd name="connsiteY51" fmla="*/ 109227 h 4275461"/>
                <a:gd name="connsiteX52" fmla="*/ 2907643 w 3619883"/>
                <a:gd name="connsiteY52" fmla="*/ 100020 h 4275461"/>
                <a:gd name="connsiteX53" fmla="*/ 2944022 w 3619883"/>
                <a:gd name="connsiteY53" fmla="*/ 30853 h 4275461"/>
                <a:gd name="connsiteX54" fmla="*/ 3022289 w 3619883"/>
                <a:gd name="connsiteY54" fmla="*/ 10893 h 4275461"/>
                <a:gd name="connsiteX55" fmla="*/ 3054807 w 3619883"/>
                <a:gd name="connsiteY55" fmla="*/ 24226 h 4275461"/>
                <a:gd name="connsiteX56" fmla="*/ 3141892 w 3619883"/>
                <a:gd name="connsiteY56" fmla="*/ 51925 h 4275461"/>
                <a:gd name="connsiteX57" fmla="*/ 3185711 w 3619883"/>
                <a:gd name="connsiteY57" fmla="*/ 59881 h 4275461"/>
                <a:gd name="connsiteX58" fmla="*/ 3219056 w 3619883"/>
                <a:gd name="connsiteY58" fmla="*/ 55536 h 4275461"/>
                <a:gd name="connsiteX59" fmla="*/ 3263425 w 3619883"/>
                <a:gd name="connsiteY59" fmla="*/ 51706 h 4275461"/>
                <a:gd name="connsiteX60" fmla="*/ 3296219 w 3619883"/>
                <a:gd name="connsiteY60" fmla="*/ 59147 h 4275461"/>
                <a:gd name="connsiteX61" fmla="*/ 3319094 w 3619883"/>
                <a:gd name="connsiteY61" fmla="*/ 42500 h 4275461"/>
                <a:gd name="connsiteX62" fmla="*/ 3420511 w 3619883"/>
                <a:gd name="connsiteY62" fmla="*/ 0 h 4275461"/>
                <a:gd name="connsiteX63" fmla="*/ 3453305 w 3619883"/>
                <a:gd name="connsiteY63" fmla="*/ 7440 h 4275461"/>
                <a:gd name="connsiteX64" fmla="*/ 3496571 w 3619883"/>
                <a:gd name="connsiteY64" fmla="*/ 27182 h 4275461"/>
                <a:gd name="connsiteX65" fmla="*/ 3602117 w 3619883"/>
                <a:gd name="connsiteY65" fmla="*/ 132521 h 4275461"/>
                <a:gd name="connsiteX66" fmla="*/ 3619883 w 3619883"/>
                <a:gd name="connsiteY66" fmla="*/ 140049 h 4275461"/>
                <a:gd name="connsiteX67" fmla="*/ 3619883 w 3619883"/>
                <a:gd name="connsiteY67" fmla="*/ 755612 h 4275461"/>
                <a:gd name="connsiteX0" fmla="*/ 3619883 w 3619883"/>
                <a:gd name="connsiteY0" fmla="*/ 755612 h 4275461"/>
                <a:gd name="connsiteX1" fmla="*/ 1824703 w 3619883"/>
                <a:gd name="connsiteY1" fmla="*/ 4275461 h 4275461"/>
                <a:gd name="connsiteX2" fmla="*/ 1796694 w 3619883"/>
                <a:gd name="connsiteY2" fmla="*/ 4275461 h 4275461"/>
                <a:gd name="connsiteX3" fmla="*/ 1558844 w 3619883"/>
                <a:gd name="connsiteY3" fmla="*/ 4275461 h 4275461"/>
                <a:gd name="connsiteX4" fmla="*/ 1427396 w 3619883"/>
                <a:gd name="connsiteY4" fmla="*/ 4275461 h 4275461"/>
                <a:gd name="connsiteX5" fmla="*/ 1210751 w 3619883"/>
                <a:gd name="connsiteY5" fmla="*/ 4275461 h 4275461"/>
                <a:gd name="connsiteX6" fmla="*/ 1140354 w 3619883"/>
                <a:gd name="connsiteY6" fmla="*/ 4275461 h 4275461"/>
                <a:gd name="connsiteX7" fmla="*/ 953807 w 3619883"/>
                <a:gd name="connsiteY7" fmla="*/ 4275461 h 4275461"/>
                <a:gd name="connsiteX8" fmla="*/ 829432 w 3619883"/>
                <a:gd name="connsiteY8" fmla="*/ 4275461 h 4275461"/>
                <a:gd name="connsiteX9" fmla="*/ 611484 w 3619883"/>
                <a:gd name="connsiteY9" fmla="*/ 4275461 h 4275461"/>
                <a:gd name="connsiteX10" fmla="*/ 573998 w 3619883"/>
                <a:gd name="connsiteY10" fmla="*/ 4275461 h 4275461"/>
                <a:gd name="connsiteX11" fmla="*/ 336164 w 3619883"/>
                <a:gd name="connsiteY11" fmla="*/ 4275461 h 4275461"/>
                <a:gd name="connsiteX12" fmla="*/ 189322 w 3619883"/>
                <a:gd name="connsiteY12" fmla="*/ 4275461 h 4275461"/>
                <a:gd name="connsiteX13" fmla="*/ 0 w 3619883"/>
                <a:gd name="connsiteY13" fmla="*/ 4275461 h 4275461"/>
                <a:gd name="connsiteX14" fmla="*/ 0 w 3619883"/>
                <a:gd name="connsiteY14" fmla="*/ 42229 h 4275461"/>
                <a:gd name="connsiteX15" fmla="*/ 42464 w 3619883"/>
                <a:gd name="connsiteY15" fmla="*/ 40518 h 4275461"/>
                <a:gd name="connsiteX16" fmla="*/ 137733 w 3619883"/>
                <a:gd name="connsiteY16" fmla="*/ 35355 h 4275461"/>
                <a:gd name="connsiteX17" fmla="*/ 270565 w 3619883"/>
                <a:gd name="connsiteY17" fmla="*/ 29759 h 4275461"/>
                <a:gd name="connsiteX18" fmla="*/ 479734 w 3619883"/>
                <a:gd name="connsiteY18" fmla="*/ 45455 h 4275461"/>
                <a:gd name="connsiteX19" fmla="*/ 524103 w 3619883"/>
                <a:gd name="connsiteY19" fmla="*/ 41625 h 4275461"/>
                <a:gd name="connsiteX20" fmla="*/ 624416 w 3619883"/>
                <a:gd name="connsiteY20" fmla="*/ 22696 h 4275461"/>
                <a:gd name="connsiteX21" fmla="*/ 657762 w 3619883"/>
                <a:gd name="connsiteY21" fmla="*/ 18351 h 4275461"/>
                <a:gd name="connsiteX22" fmla="*/ 690557 w 3619883"/>
                <a:gd name="connsiteY22" fmla="*/ 25792 h 4275461"/>
                <a:gd name="connsiteX23" fmla="*/ 745123 w 3619883"/>
                <a:gd name="connsiteY23" fmla="*/ 40157 h 4275461"/>
                <a:gd name="connsiteX24" fmla="*/ 789493 w 3619883"/>
                <a:gd name="connsiteY24" fmla="*/ 36327 h 4275461"/>
                <a:gd name="connsiteX25" fmla="*/ 854255 w 3619883"/>
                <a:gd name="connsiteY25" fmla="*/ 68887 h 4275461"/>
                <a:gd name="connsiteX26" fmla="*/ 897520 w 3619883"/>
                <a:gd name="connsiteY26" fmla="*/ 88629 h 4275461"/>
                <a:gd name="connsiteX27" fmla="*/ 940510 w 3619883"/>
                <a:gd name="connsiteY27" fmla="*/ 114265 h 4275461"/>
                <a:gd name="connsiteX28" fmla="*/ 1082712 w 3619883"/>
                <a:gd name="connsiteY28" fmla="*/ 144543 h 4275461"/>
                <a:gd name="connsiteX29" fmla="*/ 1205348 w 3619883"/>
                <a:gd name="connsiteY29" fmla="*/ 120753 h 4275461"/>
                <a:gd name="connsiteX30" fmla="*/ 1271764 w 3619883"/>
                <a:gd name="connsiteY30" fmla="*/ 117956 h 4275461"/>
                <a:gd name="connsiteX31" fmla="*/ 1315583 w 3619883"/>
                <a:gd name="connsiteY31" fmla="*/ 125912 h 4275461"/>
                <a:gd name="connsiteX32" fmla="*/ 1359125 w 3619883"/>
                <a:gd name="connsiteY32" fmla="*/ 139761 h 4275461"/>
                <a:gd name="connsiteX33" fmla="*/ 1391919 w 3619883"/>
                <a:gd name="connsiteY33" fmla="*/ 147202 h 4275461"/>
                <a:gd name="connsiteX34" fmla="*/ 1436563 w 3619883"/>
                <a:gd name="connsiteY34" fmla="*/ 137480 h 4275461"/>
                <a:gd name="connsiteX35" fmla="*/ 1471566 w 3619883"/>
                <a:gd name="connsiteY35" fmla="*/ 97777 h 4275461"/>
                <a:gd name="connsiteX36" fmla="*/ 1505739 w 3619883"/>
                <a:gd name="connsiteY36" fmla="*/ 75753 h 4275461"/>
                <a:gd name="connsiteX37" fmla="*/ 1590891 w 3619883"/>
                <a:gd name="connsiteY37" fmla="*/ 144702 h 4275461"/>
                <a:gd name="connsiteX38" fmla="*/ 1625616 w 3619883"/>
                <a:gd name="connsiteY38" fmla="*/ 110893 h 4275461"/>
                <a:gd name="connsiteX39" fmla="*/ 1658964 w 3619883"/>
                <a:gd name="connsiteY39" fmla="*/ 106547 h 4275461"/>
                <a:gd name="connsiteX40" fmla="*/ 1746598 w 3619883"/>
                <a:gd name="connsiteY40" fmla="*/ 122460 h 4275461"/>
                <a:gd name="connsiteX41" fmla="*/ 1811913 w 3619883"/>
                <a:gd name="connsiteY41" fmla="*/ 143234 h 4275461"/>
                <a:gd name="connsiteX42" fmla="*/ 1856557 w 3619883"/>
                <a:gd name="connsiteY42" fmla="*/ 133511 h 4275461"/>
                <a:gd name="connsiteX43" fmla="*/ 2066003 w 3619883"/>
                <a:gd name="connsiteY43" fmla="*/ 143313 h 4275461"/>
                <a:gd name="connsiteX44" fmla="*/ 2177615 w 3619883"/>
                <a:gd name="connsiteY44" fmla="*/ 119007 h 4275461"/>
                <a:gd name="connsiteX45" fmla="*/ 2255883 w 3619883"/>
                <a:gd name="connsiteY45" fmla="*/ 99047 h 4275461"/>
                <a:gd name="connsiteX46" fmla="*/ 2344622 w 3619883"/>
                <a:gd name="connsiteY46" fmla="*/ 91388 h 4275461"/>
                <a:gd name="connsiteX47" fmla="*/ 2455682 w 3619883"/>
                <a:gd name="connsiteY47" fmla="*/ 78869 h 4275461"/>
                <a:gd name="connsiteX48" fmla="*/ 2632609 w 3619883"/>
                <a:gd name="connsiteY48" fmla="*/ 75338 h 4275461"/>
                <a:gd name="connsiteX49" fmla="*/ 2742291 w 3619883"/>
                <a:gd name="connsiteY49" fmla="*/ 92282 h 4275461"/>
                <a:gd name="connsiteX50" fmla="*/ 2851974 w 3619883"/>
                <a:gd name="connsiteY50" fmla="*/ 109227 h 4275461"/>
                <a:gd name="connsiteX51" fmla="*/ 2907643 w 3619883"/>
                <a:gd name="connsiteY51" fmla="*/ 100020 h 4275461"/>
                <a:gd name="connsiteX52" fmla="*/ 2944022 w 3619883"/>
                <a:gd name="connsiteY52" fmla="*/ 30853 h 4275461"/>
                <a:gd name="connsiteX53" fmla="*/ 3022289 w 3619883"/>
                <a:gd name="connsiteY53" fmla="*/ 10893 h 4275461"/>
                <a:gd name="connsiteX54" fmla="*/ 3054807 w 3619883"/>
                <a:gd name="connsiteY54" fmla="*/ 24226 h 4275461"/>
                <a:gd name="connsiteX55" fmla="*/ 3141892 w 3619883"/>
                <a:gd name="connsiteY55" fmla="*/ 51925 h 4275461"/>
                <a:gd name="connsiteX56" fmla="*/ 3185711 w 3619883"/>
                <a:gd name="connsiteY56" fmla="*/ 59881 h 4275461"/>
                <a:gd name="connsiteX57" fmla="*/ 3219056 w 3619883"/>
                <a:gd name="connsiteY57" fmla="*/ 55536 h 4275461"/>
                <a:gd name="connsiteX58" fmla="*/ 3263425 w 3619883"/>
                <a:gd name="connsiteY58" fmla="*/ 51706 h 4275461"/>
                <a:gd name="connsiteX59" fmla="*/ 3296219 w 3619883"/>
                <a:gd name="connsiteY59" fmla="*/ 59147 h 4275461"/>
                <a:gd name="connsiteX60" fmla="*/ 3319094 w 3619883"/>
                <a:gd name="connsiteY60" fmla="*/ 42500 h 4275461"/>
                <a:gd name="connsiteX61" fmla="*/ 3420511 w 3619883"/>
                <a:gd name="connsiteY61" fmla="*/ 0 h 4275461"/>
                <a:gd name="connsiteX62" fmla="*/ 3453305 w 3619883"/>
                <a:gd name="connsiteY62" fmla="*/ 7440 h 4275461"/>
                <a:gd name="connsiteX63" fmla="*/ 3496571 w 3619883"/>
                <a:gd name="connsiteY63" fmla="*/ 27182 h 4275461"/>
                <a:gd name="connsiteX64" fmla="*/ 3602117 w 3619883"/>
                <a:gd name="connsiteY64" fmla="*/ 132521 h 4275461"/>
                <a:gd name="connsiteX65" fmla="*/ 3619883 w 3619883"/>
                <a:gd name="connsiteY65" fmla="*/ 140049 h 4275461"/>
                <a:gd name="connsiteX66" fmla="*/ 3619883 w 3619883"/>
                <a:gd name="connsiteY66" fmla="*/ 755612 h 4275461"/>
                <a:gd name="connsiteX0" fmla="*/ 3619883 w 3619883"/>
                <a:gd name="connsiteY0" fmla="*/ 755612 h 4275461"/>
                <a:gd name="connsiteX1" fmla="*/ 1824703 w 3619883"/>
                <a:gd name="connsiteY1" fmla="*/ 4275461 h 4275461"/>
                <a:gd name="connsiteX2" fmla="*/ 1558844 w 3619883"/>
                <a:gd name="connsiteY2" fmla="*/ 4275461 h 4275461"/>
                <a:gd name="connsiteX3" fmla="*/ 1427396 w 3619883"/>
                <a:gd name="connsiteY3" fmla="*/ 4275461 h 4275461"/>
                <a:gd name="connsiteX4" fmla="*/ 1210751 w 3619883"/>
                <a:gd name="connsiteY4" fmla="*/ 4275461 h 4275461"/>
                <a:gd name="connsiteX5" fmla="*/ 1140354 w 3619883"/>
                <a:gd name="connsiteY5" fmla="*/ 4275461 h 4275461"/>
                <a:gd name="connsiteX6" fmla="*/ 953807 w 3619883"/>
                <a:gd name="connsiteY6" fmla="*/ 4275461 h 4275461"/>
                <a:gd name="connsiteX7" fmla="*/ 829432 w 3619883"/>
                <a:gd name="connsiteY7" fmla="*/ 4275461 h 4275461"/>
                <a:gd name="connsiteX8" fmla="*/ 611484 w 3619883"/>
                <a:gd name="connsiteY8" fmla="*/ 4275461 h 4275461"/>
                <a:gd name="connsiteX9" fmla="*/ 573998 w 3619883"/>
                <a:gd name="connsiteY9" fmla="*/ 4275461 h 4275461"/>
                <a:gd name="connsiteX10" fmla="*/ 336164 w 3619883"/>
                <a:gd name="connsiteY10" fmla="*/ 4275461 h 4275461"/>
                <a:gd name="connsiteX11" fmla="*/ 189322 w 3619883"/>
                <a:gd name="connsiteY11" fmla="*/ 4275461 h 4275461"/>
                <a:gd name="connsiteX12" fmla="*/ 0 w 3619883"/>
                <a:gd name="connsiteY12" fmla="*/ 4275461 h 4275461"/>
                <a:gd name="connsiteX13" fmla="*/ 0 w 3619883"/>
                <a:gd name="connsiteY13" fmla="*/ 42229 h 4275461"/>
                <a:gd name="connsiteX14" fmla="*/ 42464 w 3619883"/>
                <a:gd name="connsiteY14" fmla="*/ 40518 h 4275461"/>
                <a:gd name="connsiteX15" fmla="*/ 137733 w 3619883"/>
                <a:gd name="connsiteY15" fmla="*/ 35355 h 4275461"/>
                <a:gd name="connsiteX16" fmla="*/ 270565 w 3619883"/>
                <a:gd name="connsiteY16" fmla="*/ 29759 h 4275461"/>
                <a:gd name="connsiteX17" fmla="*/ 479734 w 3619883"/>
                <a:gd name="connsiteY17" fmla="*/ 45455 h 4275461"/>
                <a:gd name="connsiteX18" fmla="*/ 524103 w 3619883"/>
                <a:gd name="connsiteY18" fmla="*/ 41625 h 4275461"/>
                <a:gd name="connsiteX19" fmla="*/ 624416 w 3619883"/>
                <a:gd name="connsiteY19" fmla="*/ 22696 h 4275461"/>
                <a:gd name="connsiteX20" fmla="*/ 657762 w 3619883"/>
                <a:gd name="connsiteY20" fmla="*/ 18351 h 4275461"/>
                <a:gd name="connsiteX21" fmla="*/ 690557 w 3619883"/>
                <a:gd name="connsiteY21" fmla="*/ 25792 h 4275461"/>
                <a:gd name="connsiteX22" fmla="*/ 745123 w 3619883"/>
                <a:gd name="connsiteY22" fmla="*/ 40157 h 4275461"/>
                <a:gd name="connsiteX23" fmla="*/ 789493 w 3619883"/>
                <a:gd name="connsiteY23" fmla="*/ 36327 h 4275461"/>
                <a:gd name="connsiteX24" fmla="*/ 854255 w 3619883"/>
                <a:gd name="connsiteY24" fmla="*/ 68887 h 4275461"/>
                <a:gd name="connsiteX25" fmla="*/ 897520 w 3619883"/>
                <a:gd name="connsiteY25" fmla="*/ 88629 h 4275461"/>
                <a:gd name="connsiteX26" fmla="*/ 940510 w 3619883"/>
                <a:gd name="connsiteY26" fmla="*/ 114265 h 4275461"/>
                <a:gd name="connsiteX27" fmla="*/ 1082712 w 3619883"/>
                <a:gd name="connsiteY27" fmla="*/ 144543 h 4275461"/>
                <a:gd name="connsiteX28" fmla="*/ 1205348 w 3619883"/>
                <a:gd name="connsiteY28" fmla="*/ 120753 h 4275461"/>
                <a:gd name="connsiteX29" fmla="*/ 1271764 w 3619883"/>
                <a:gd name="connsiteY29" fmla="*/ 117956 h 4275461"/>
                <a:gd name="connsiteX30" fmla="*/ 1315583 w 3619883"/>
                <a:gd name="connsiteY30" fmla="*/ 125912 h 4275461"/>
                <a:gd name="connsiteX31" fmla="*/ 1359125 w 3619883"/>
                <a:gd name="connsiteY31" fmla="*/ 139761 h 4275461"/>
                <a:gd name="connsiteX32" fmla="*/ 1391919 w 3619883"/>
                <a:gd name="connsiteY32" fmla="*/ 147202 h 4275461"/>
                <a:gd name="connsiteX33" fmla="*/ 1436563 w 3619883"/>
                <a:gd name="connsiteY33" fmla="*/ 137480 h 4275461"/>
                <a:gd name="connsiteX34" fmla="*/ 1471566 w 3619883"/>
                <a:gd name="connsiteY34" fmla="*/ 97777 h 4275461"/>
                <a:gd name="connsiteX35" fmla="*/ 1505739 w 3619883"/>
                <a:gd name="connsiteY35" fmla="*/ 75753 h 4275461"/>
                <a:gd name="connsiteX36" fmla="*/ 1590891 w 3619883"/>
                <a:gd name="connsiteY36" fmla="*/ 144702 h 4275461"/>
                <a:gd name="connsiteX37" fmla="*/ 1625616 w 3619883"/>
                <a:gd name="connsiteY37" fmla="*/ 110893 h 4275461"/>
                <a:gd name="connsiteX38" fmla="*/ 1658964 w 3619883"/>
                <a:gd name="connsiteY38" fmla="*/ 106547 h 4275461"/>
                <a:gd name="connsiteX39" fmla="*/ 1746598 w 3619883"/>
                <a:gd name="connsiteY39" fmla="*/ 122460 h 4275461"/>
                <a:gd name="connsiteX40" fmla="*/ 1811913 w 3619883"/>
                <a:gd name="connsiteY40" fmla="*/ 143234 h 4275461"/>
                <a:gd name="connsiteX41" fmla="*/ 1856557 w 3619883"/>
                <a:gd name="connsiteY41" fmla="*/ 133511 h 4275461"/>
                <a:gd name="connsiteX42" fmla="*/ 2066003 w 3619883"/>
                <a:gd name="connsiteY42" fmla="*/ 143313 h 4275461"/>
                <a:gd name="connsiteX43" fmla="*/ 2177615 w 3619883"/>
                <a:gd name="connsiteY43" fmla="*/ 119007 h 4275461"/>
                <a:gd name="connsiteX44" fmla="*/ 2255883 w 3619883"/>
                <a:gd name="connsiteY44" fmla="*/ 99047 h 4275461"/>
                <a:gd name="connsiteX45" fmla="*/ 2344622 w 3619883"/>
                <a:gd name="connsiteY45" fmla="*/ 91388 h 4275461"/>
                <a:gd name="connsiteX46" fmla="*/ 2455682 w 3619883"/>
                <a:gd name="connsiteY46" fmla="*/ 78869 h 4275461"/>
                <a:gd name="connsiteX47" fmla="*/ 2632609 w 3619883"/>
                <a:gd name="connsiteY47" fmla="*/ 75338 h 4275461"/>
                <a:gd name="connsiteX48" fmla="*/ 2742291 w 3619883"/>
                <a:gd name="connsiteY48" fmla="*/ 92282 h 4275461"/>
                <a:gd name="connsiteX49" fmla="*/ 2851974 w 3619883"/>
                <a:gd name="connsiteY49" fmla="*/ 109227 h 4275461"/>
                <a:gd name="connsiteX50" fmla="*/ 2907643 w 3619883"/>
                <a:gd name="connsiteY50" fmla="*/ 100020 h 4275461"/>
                <a:gd name="connsiteX51" fmla="*/ 2944022 w 3619883"/>
                <a:gd name="connsiteY51" fmla="*/ 30853 h 4275461"/>
                <a:gd name="connsiteX52" fmla="*/ 3022289 w 3619883"/>
                <a:gd name="connsiteY52" fmla="*/ 10893 h 4275461"/>
                <a:gd name="connsiteX53" fmla="*/ 3054807 w 3619883"/>
                <a:gd name="connsiteY53" fmla="*/ 24226 h 4275461"/>
                <a:gd name="connsiteX54" fmla="*/ 3141892 w 3619883"/>
                <a:gd name="connsiteY54" fmla="*/ 51925 h 4275461"/>
                <a:gd name="connsiteX55" fmla="*/ 3185711 w 3619883"/>
                <a:gd name="connsiteY55" fmla="*/ 59881 h 4275461"/>
                <a:gd name="connsiteX56" fmla="*/ 3219056 w 3619883"/>
                <a:gd name="connsiteY56" fmla="*/ 55536 h 4275461"/>
                <a:gd name="connsiteX57" fmla="*/ 3263425 w 3619883"/>
                <a:gd name="connsiteY57" fmla="*/ 51706 h 4275461"/>
                <a:gd name="connsiteX58" fmla="*/ 3296219 w 3619883"/>
                <a:gd name="connsiteY58" fmla="*/ 59147 h 4275461"/>
                <a:gd name="connsiteX59" fmla="*/ 3319094 w 3619883"/>
                <a:gd name="connsiteY59" fmla="*/ 42500 h 4275461"/>
                <a:gd name="connsiteX60" fmla="*/ 3420511 w 3619883"/>
                <a:gd name="connsiteY60" fmla="*/ 0 h 4275461"/>
                <a:gd name="connsiteX61" fmla="*/ 3453305 w 3619883"/>
                <a:gd name="connsiteY61" fmla="*/ 7440 h 4275461"/>
                <a:gd name="connsiteX62" fmla="*/ 3496571 w 3619883"/>
                <a:gd name="connsiteY62" fmla="*/ 27182 h 4275461"/>
                <a:gd name="connsiteX63" fmla="*/ 3602117 w 3619883"/>
                <a:gd name="connsiteY63" fmla="*/ 132521 h 4275461"/>
                <a:gd name="connsiteX64" fmla="*/ 3619883 w 3619883"/>
                <a:gd name="connsiteY64" fmla="*/ 140049 h 4275461"/>
                <a:gd name="connsiteX65" fmla="*/ 3619883 w 3619883"/>
                <a:gd name="connsiteY65" fmla="*/ 755612 h 4275461"/>
                <a:gd name="connsiteX0" fmla="*/ 3619883 w 3619883"/>
                <a:gd name="connsiteY0" fmla="*/ 755612 h 4275461"/>
                <a:gd name="connsiteX1" fmla="*/ 1558844 w 3619883"/>
                <a:gd name="connsiteY1" fmla="*/ 4275461 h 4275461"/>
                <a:gd name="connsiteX2" fmla="*/ 1427396 w 3619883"/>
                <a:gd name="connsiteY2" fmla="*/ 4275461 h 4275461"/>
                <a:gd name="connsiteX3" fmla="*/ 1210751 w 3619883"/>
                <a:gd name="connsiteY3" fmla="*/ 4275461 h 4275461"/>
                <a:gd name="connsiteX4" fmla="*/ 1140354 w 3619883"/>
                <a:gd name="connsiteY4" fmla="*/ 4275461 h 4275461"/>
                <a:gd name="connsiteX5" fmla="*/ 953807 w 3619883"/>
                <a:gd name="connsiteY5" fmla="*/ 4275461 h 4275461"/>
                <a:gd name="connsiteX6" fmla="*/ 829432 w 3619883"/>
                <a:gd name="connsiteY6" fmla="*/ 4275461 h 4275461"/>
                <a:gd name="connsiteX7" fmla="*/ 611484 w 3619883"/>
                <a:gd name="connsiteY7" fmla="*/ 4275461 h 4275461"/>
                <a:gd name="connsiteX8" fmla="*/ 573998 w 3619883"/>
                <a:gd name="connsiteY8" fmla="*/ 4275461 h 4275461"/>
                <a:gd name="connsiteX9" fmla="*/ 336164 w 3619883"/>
                <a:gd name="connsiteY9" fmla="*/ 4275461 h 4275461"/>
                <a:gd name="connsiteX10" fmla="*/ 189322 w 3619883"/>
                <a:gd name="connsiteY10" fmla="*/ 4275461 h 4275461"/>
                <a:gd name="connsiteX11" fmla="*/ 0 w 3619883"/>
                <a:gd name="connsiteY11" fmla="*/ 4275461 h 4275461"/>
                <a:gd name="connsiteX12" fmla="*/ 0 w 3619883"/>
                <a:gd name="connsiteY12" fmla="*/ 42229 h 4275461"/>
                <a:gd name="connsiteX13" fmla="*/ 42464 w 3619883"/>
                <a:gd name="connsiteY13" fmla="*/ 40518 h 4275461"/>
                <a:gd name="connsiteX14" fmla="*/ 137733 w 3619883"/>
                <a:gd name="connsiteY14" fmla="*/ 35355 h 4275461"/>
                <a:gd name="connsiteX15" fmla="*/ 270565 w 3619883"/>
                <a:gd name="connsiteY15" fmla="*/ 29759 h 4275461"/>
                <a:gd name="connsiteX16" fmla="*/ 479734 w 3619883"/>
                <a:gd name="connsiteY16" fmla="*/ 45455 h 4275461"/>
                <a:gd name="connsiteX17" fmla="*/ 524103 w 3619883"/>
                <a:gd name="connsiteY17" fmla="*/ 41625 h 4275461"/>
                <a:gd name="connsiteX18" fmla="*/ 624416 w 3619883"/>
                <a:gd name="connsiteY18" fmla="*/ 22696 h 4275461"/>
                <a:gd name="connsiteX19" fmla="*/ 657762 w 3619883"/>
                <a:gd name="connsiteY19" fmla="*/ 18351 h 4275461"/>
                <a:gd name="connsiteX20" fmla="*/ 690557 w 3619883"/>
                <a:gd name="connsiteY20" fmla="*/ 25792 h 4275461"/>
                <a:gd name="connsiteX21" fmla="*/ 745123 w 3619883"/>
                <a:gd name="connsiteY21" fmla="*/ 40157 h 4275461"/>
                <a:gd name="connsiteX22" fmla="*/ 789493 w 3619883"/>
                <a:gd name="connsiteY22" fmla="*/ 36327 h 4275461"/>
                <a:gd name="connsiteX23" fmla="*/ 854255 w 3619883"/>
                <a:gd name="connsiteY23" fmla="*/ 68887 h 4275461"/>
                <a:gd name="connsiteX24" fmla="*/ 897520 w 3619883"/>
                <a:gd name="connsiteY24" fmla="*/ 88629 h 4275461"/>
                <a:gd name="connsiteX25" fmla="*/ 940510 w 3619883"/>
                <a:gd name="connsiteY25" fmla="*/ 114265 h 4275461"/>
                <a:gd name="connsiteX26" fmla="*/ 1082712 w 3619883"/>
                <a:gd name="connsiteY26" fmla="*/ 144543 h 4275461"/>
                <a:gd name="connsiteX27" fmla="*/ 1205348 w 3619883"/>
                <a:gd name="connsiteY27" fmla="*/ 120753 h 4275461"/>
                <a:gd name="connsiteX28" fmla="*/ 1271764 w 3619883"/>
                <a:gd name="connsiteY28" fmla="*/ 117956 h 4275461"/>
                <a:gd name="connsiteX29" fmla="*/ 1315583 w 3619883"/>
                <a:gd name="connsiteY29" fmla="*/ 125912 h 4275461"/>
                <a:gd name="connsiteX30" fmla="*/ 1359125 w 3619883"/>
                <a:gd name="connsiteY30" fmla="*/ 139761 h 4275461"/>
                <a:gd name="connsiteX31" fmla="*/ 1391919 w 3619883"/>
                <a:gd name="connsiteY31" fmla="*/ 147202 h 4275461"/>
                <a:gd name="connsiteX32" fmla="*/ 1436563 w 3619883"/>
                <a:gd name="connsiteY32" fmla="*/ 137480 h 4275461"/>
                <a:gd name="connsiteX33" fmla="*/ 1471566 w 3619883"/>
                <a:gd name="connsiteY33" fmla="*/ 97777 h 4275461"/>
                <a:gd name="connsiteX34" fmla="*/ 1505739 w 3619883"/>
                <a:gd name="connsiteY34" fmla="*/ 75753 h 4275461"/>
                <a:gd name="connsiteX35" fmla="*/ 1590891 w 3619883"/>
                <a:gd name="connsiteY35" fmla="*/ 144702 h 4275461"/>
                <a:gd name="connsiteX36" fmla="*/ 1625616 w 3619883"/>
                <a:gd name="connsiteY36" fmla="*/ 110893 h 4275461"/>
                <a:gd name="connsiteX37" fmla="*/ 1658964 w 3619883"/>
                <a:gd name="connsiteY37" fmla="*/ 106547 h 4275461"/>
                <a:gd name="connsiteX38" fmla="*/ 1746598 w 3619883"/>
                <a:gd name="connsiteY38" fmla="*/ 122460 h 4275461"/>
                <a:gd name="connsiteX39" fmla="*/ 1811913 w 3619883"/>
                <a:gd name="connsiteY39" fmla="*/ 143234 h 4275461"/>
                <a:gd name="connsiteX40" fmla="*/ 1856557 w 3619883"/>
                <a:gd name="connsiteY40" fmla="*/ 133511 h 4275461"/>
                <a:gd name="connsiteX41" fmla="*/ 2066003 w 3619883"/>
                <a:gd name="connsiteY41" fmla="*/ 143313 h 4275461"/>
                <a:gd name="connsiteX42" fmla="*/ 2177615 w 3619883"/>
                <a:gd name="connsiteY42" fmla="*/ 119007 h 4275461"/>
                <a:gd name="connsiteX43" fmla="*/ 2255883 w 3619883"/>
                <a:gd name="connsiteY43" fmla="*/ 99047 h 4275461"/>
                <a:gd name="connsiteX44" fmla="*/ 2344622 w 3619883"/>
                <a:gd name="connsiteY44" fmla="*/ 91388 h 4275461"/>
                <a:gd name="connsiteX45" fmla="*/ 2455682 w 3619883"/>
                <a:gd name="connsiteY45" fmla="*/ 78869 h 4275461"/>
                <a:gd name="connsiteX46" fmla="*/ 2632609 w 3619883"/>
                <a:gd name="connsiteY46" fmla="*/ 75338 h 4275461"/>
                <a:gd name="connsiteX47" fmla="*/ 2742291 w 3619883"/>
                <a:gd name="connsiteY47" fmla="*/ 92282 h 4275461"/>
                <a:gd name="connsiteX48" fmla="*/ 2851974 w 3619883"/>
                <a:gd name="connsiteY48" fmla="*/ 109227 h 4275461"/>
                <a:gd name="connsiteX49" fmla="*/ 2907643 w 3619883"/>
                <a:gd name="connsiteY49" fmla="*/ 100020 h 4275461"/>
                <a:gd name="connsiteX50" fmla="*/ 2944022 w 3619883"/>
                <a:gd name="connsiteY50" fmla="*/ 30853 h 4275461"/>
                <a:gd name="connsiteX51" fmla="*/ 3022289 w 3619883"/>
                <a:gd name="connsiteY51" fmla="*/ 10893 h 4275461"/>
                <a:gd name="connsiteX52" fmla="*/ 3054807 w 3619883"/>
                <a:gd name="connsiteY52" fmla="*/ 24226 h 4275461"/>
                <a:gd name="connsiteX53" fmla="*/ 3141892 w 3619883"/>
                <a:gd name="connsiteY53" fmla="*/ 51925 h 4275461"/>
                <a:gd name="connsiteX54" fmla="*/ 3185711 w 3619883"/>
                <a:gd name="connsiteY54" fmla="*/ 59881 h 4275461"/>
                <a:gd name="connsiteX55" fmla="*/ 3219056 w 3619883"/>
                <a:gd name="connsiteY55" fmla="*/ 55536 h 4275461"/>
                <a:gd name="connsiteX56" fmla="*/ 3263425 w 3619883"/>
                <a:gd name="connsiteY56" fmla="*/ 51706 h 4275461"/>
                <a:gd name="connsiteX57" fmla="*/ 3296219 w 3619883"/>
                <a:gd name="connsiteY57" fmla="*/ 59147 h 4275461"/>
                <a:gd name="connsiteX58" fmla="*/ 3319094 w 3619883"/>
                <a:gd name="connsiteY58" fmla="*/ 42500 h 4275461"/>
                <a:gd name="connsiteX59" fmla="*/ 3420511 w 3619883"/>
                <a:gd name="connsiteY59" fmla="*/ 0 h 4275461"/>
                <a:gd name="connsiteX60" fmla="*/ 3453305 w 3619883"/>
                <a:gd name="connsiteY60" fmla="*/ 7440 h 4275461"/>
                <a:gd name="connsiteX61" fmla="*/ 3496571 w 3619883"/>
                <a:gd name="connsiteY61" fmla="*/ 27182 h 4275461"/>
                <a:gd name="connsiteX62" fmla="*/ 3602117 w 3619883"/>
                <a:gd name="connsiteY62" fmla="*/ 132521 h 4275461"/>
                <a:gd name="connsiteX63" fmla="*/ 3619883 w 3619883"/>
                <a:gd name="connsiteY63" fmla="*/ 140049 h 4275461"/>
                <a:gd name="connsiteX64" fmla="*/ 3619883 w 3619883"/>
                <a:gd name="connsiteY64" fmla="*/ 755612 h 4275461"/>
                <a:gd name="connsiteX0" fmla="*/ 3619883 w 3619883"/>
                <a:gd name="connsiteY0" fmla="*/ 755612 h 4275461"/>
                <a:gd name="connsiteX1" fmla="*/ 1427396 w 3619883"/>
                <a:gd name="connsiteY1" fmla="*/ 4275461 h 4275461"/>
                <a:gd name="connsiteX2" fmla="*/ 1210751 w 3619883"/>
                <a:gd name="connsiteY2" fmla="*/ 4275461 h 4275461"/>
                <a:gd name="connsiteX3" fmla="*/ 1140354 w 3619883"/>
                <a:gd name="connsiteY3" fmla="*/ 4275461 h 4275461"/>
                <a:gd name="connsiteX4" fmla="*/ 953807 w 3619883"/>
                <a:gd name="connsiteY4" fmla="*/ 4275461 h 4275461"/>
                <a:gd name="connsiteX5" fmla="*/ 829432 w 3619883"/>
                <a:gd name="connsiteY5" fmla="*/ 4275461 h 4275461"/>
                <a:gd name="connsiteX6" fmla="*/ 611484 w 3619883"/>
                <a:gd name="connsiteY6" fmla="*/ 4275461 h 4275461"/>
                <a:gd name="connsiteX7" fmla="*/ 573998 w 3619883"/>
                <a:gd name="connsiteY7" fmla="*/ 4275461 h 4275461"/>
                <a:gd name="connsiteX8" fmla="*/ 336164 w 3619883"/>
                <a:gd name="connsiteY8" fmla="*/ 4275461 h 4275461"/>
                <a:gd name="connsiteX9" fmla="*/ 189322 w 3619883"/>
                <a:gd name="connsiteY9" fmla="*/ 4275461 h 4275461"/>
                <a:gd name="connsiteX10" fmla="*/ 0 w 3619883"/>
                <a:gd name="connsiteY10" fmla="*/ 4275461 h 4275461"/>
                <a:gd name="connsiteX11" fmla="*/ 0 w 3619883"/>
                <a:gd name="connsiteY11" fmla="*/ 42229 h 4275461"/>
                <a:gd name="connsiteX12" fmla="*/ 42464 w 3619883"/>
                <a:gd name="connsiteY12" fmla="*/ 40518 h 4275461"/>
                <a:gd name="connsiteX13" fmla="*/ 137733 w 3619883"/>
                <a:gd name="connsiteY13" fmla="*/ 35355 h 4275461"/>
                <a:gd name="connsiteX14" fmla="*/ 270565 w 3619883"/>
                <a:gd name="connsiteY14" fmla="*/ 29759 h 4275461"/>
                <a:gd name="connsiteX15" fmla="*/ 479734 w 3619883"/>
                <a:gd name="connsiteY15" fmla="*/ 45455 h 4275461"/>
                <a:gd name="connsiteX16" fmla="*/ 524103 w 3619883"/>
                <a:gd name="connsiteY16" fmla="*/ 41625 h 4275461"/>
                <a:gd name="connsiteX17" fmla="*/ 624416 w 3619883"/>
                <a:gd name="connsiteY17" fmla="*/ 22696 h 4275461"/>
                <a:gd name="connsiteX18" fmla="*/ 657762 w 3619883"/>
                <a:gd name="connsiteY18" fmla="*/ 18351 h 4275461"/>
                <a:gd name="connsiteX19" fmla="*/ 690557 w 3619883"/>
                <a:gd name="connsiteY19" fmla="*/ 25792 h 4275461"/>
                <a:gd name="connsiteX20" fmla="*/ 745123 w 3619883"/>
                <a:gd name="connsiteY20" fmla="*/ 40157 h 4275461"/>
                <a:gd name="connsiteX21" fmla="*/ 789493 w 3619883"/>
                <a:gd name="connsiteY21" fmla="*/ 36327 h 4275461"/>
                <a:gd name="connsiteX22" fmla="*/ 854255 w 3619883"/>
                <a:gd name="connsiteY22" fmla="*/ 68887 h 4275461"/>
                <a:gd name="connsiteX23" fmla="*/ 897520 w 3619883"/>
                <a:gd name="connsiteY23" fmla="*/ 88629 h 4275461"/>
                <a:gd name="connsiteX24" fmla="*/ 940510 w 3619883"/>
                <a:gd name="connsiteY24" fmla="*/ 114265 h 4275461"/>
                <a:gd name="connsiteX25" fmla="*/ 1082712 w 3619883"/>
                <a:gd name="connsiteY25" fmla="*/ 144543 h 4275461"/>
                <a:gd name="connsiteX26" fmla="*/ 1205348 w 3619883"/>
                <a:gd name="connsiteY26" fmla="*/ 120753 h 4275461"/>
                <a:gd name="connsiteX27" fmla="*/ 1271764 w 3619883"/>
                <a:gd name="connsiteY27" fmla="*/ 117956 h 4275461"/>
                <a:gd name="connsiteX28" fmla="*/ 1315583 w 3619883"/>
                <a:gd name="connsiteY28" fmla="*/ 125912 h 4275461"/>
                <a:gd name="connsiteX29" fmla="*/ 1359125 w 3619883"/>
                <a:gd name="connsiteY29" fmla="*/ 139761 h 4275461"/>
                <a:gd name="connsiteX30" fmla="*/ 1391919 w 3619883"/>
                <a:gd name="connsiteY30" fmla="*/ 147202 h 4275461"/>
                <a:gd name="connsiteX31" fmla="*/ 1436563 w 3619883"/>
                <a:gd name="connsiteY31" fmla="*/ 137480 h 4275461"/>
                <a:gd name="connsiteX32" fmla="*/ 1471566 w 3619883"/>
                <a:gd name="connsiteY32" fmla="*/ 97777 h 4275461"/>
                <a:gd name="connsiteX33" fmla="*/ 1505739 w 3619883"/>
                <a:gd name="connsiteY33" fmla="*/ 75753 h 4275461"/>
                <a:gd name="connsiteX34" fmla="*/ 1590891 w 3619883"/>
                <a:gd name="connsiteY34" fmla="*/ 144702 h 4275461"/>
                <a:gd name="connsiteX35" fmla="*/ 1625616 w 3619883"/>
                <a:gd name="connsiteY35" fmla="*/ 110893 h 4275461"/>
                <a:gd name="connsiteX36" fmla="*/ 1658964 w 3619883"/>
                <a:gd name="connsiteY36" fmla="*/ 106547 h 4275461"/>
                <a:gd name="connsiteX37" fmla="*/ 1746598 w 3619883"/>
                <a:gd name="connsiteY37" fmla="*/ 122460 h 4275461"/>
                <a:gd name="connsiteX38" fmla="*/ 1811913 w 3619883"/>
                <a:gd name="connsiteY38" fmla="*/ 143234 h 4275461"/>
                <a:gd name="connsiteX39" fmla="*/ 1856557 w 3619883"/>
                <a:gd name="connsiteY39" fmla="*/ 133511 h 4275461"/>
                <a:gd name="connsiteX40" fmla="*/ 2066003 w 3619883"/>
                <a:gd name="connsiteY40" fmla="*/ 143313 h 4275461"/>
                <a:gd name="connsiteX41" fmla="*/ 2177615 w 3619883"/>
                <a:gd name="connsiteY41" fmla="*/ 119007 h 4275461"/>
                <a:gd name="connsiteX42" fmla="*/ 2255883 w 3619883"/>
                <a:gd name="connsiteY42" fmla="*/ 99047 h 4275461"/>
                <a:gd name="connsiteX43" fmla="*/ 2344622 w 3619883"/>
                <a:gd name="connsiteY43" fmla="*/ 91388 h 4275461"/>
                <a:gd name="connsiteX44" fmla="*/ 2455682 w 3619883"/>
                <a:gd name="connsiteY44" fmla="*/ 78869 h 4275461"/>
                <a:gd name="connsiteX45" fmla="*/ 2632609 w 3619883"/>
                <a:gd name="connsiteY45" fmla="*/ 75338 h 4275461"/>
                <a:gd name="connsiteX46" fmla="*/ 2742291 w 3619883"/>
                <a:gd name="connsiteY46" fmla="*/ 92282 h 4275461"/>
                <a:gd name="connsiteX47" fmla="*/ 2851974 w 3619883"/>
                <a:gd name="connsiteY47" fmla="*/ 109227 h 4275461"/>
                <a:gd name="connsiteX48" fmla="*/ 2907643 w 3619883"/>
                <a:gd name="connsiteY48" fmla="*/ 100020 h 4275461"/>
                <a:gd name="connsiteX49" fmla="*/ 2944022 w 3619883"/>
                <a:gd name="connsiteY49" fmla="*/ 30853 h 4275461"/>
                <a:gd name="connsiteX50" fmla="*/ 3022289 w 3619883"/>
                <a:gd name="connsiteY50" fmla="*/ 10893 h 4275461"/>
                <a:gd name="connsiteX51" fmla="*/ 3054807 w 3619883"/>
                <a:gd name="connsiteY51" fmla="*/ 24226 h 4275461"/>
                <a:gd name="connsiteX52" fmla="*/ 3141892 w 3619883"/>
                <a:gd name="connsiteY52" fmla="*/ 51925 h 4275461"/>
                <a:gd name="connsiteX53" fmla="*/ 3185711 w 3619883"/>
                <a:gd name="connsiteY53" fmla="*/ 59881 h 4275461"/>
                <a:gd name="connsiteX54" fmla="*/ 3219056 w 3619883"/>
                <a:gd name="connsiteY54" fmla="*/ 55536 h 4275461"/>
                <a:gd name="connsiteX55" fmla="*/ 3263425 w 3619883"/>
                <a:gd name="connsiteY55" fmla="*/ 51706 h 4275461"/>
                <a:gd name="connsiteX56" fmla="*/ 3296219 w 3619883"/>
                <a:gd name="connsiteY56" fmla="*/ 59147 h 4275461"/>
                <a:gd name="connsiteX57" fmla="*/ 3319094 w 3619883"/>
                <a:gd name="connsiteY57" fmla="*/ 42500 h 4275461"/>
                <a:gd name="connsiteX58" fmla="*/ 3420511 w 3619883"/>
                <a:gd name="connsiteY58" fmla="*/ 0 h 4275461"/>
                <a:gd name="connsiteX59" fmla="*/ 3453305 w 3619883"/>
                <a:gd name="connsiteY59" fmla="*/ 7440 h 4275461"/>
                <a:gd name="connsiteX60" fmla="*/ 3496571 w 3619883"/>
                <a:gd name="connsiteY60" fmla="*/ 27182 h 4275461"/>
                <a:gd name="connsiteX61" fmla="*/ 3602117 w 3619883"/>
                <a:gd name="connsiteY61" fmla="*/ 132521 h 4275461"/>
                <a:gd name="connsiteX62" fmla="*/ 3619883 w 3619883"/>
                <a:gd name="connsiteY62" fmla="*/ 140049 h 4275461"/>
                <a:gd name="connsiteX63" fmla="*/ 3619883 w 3619883"/>
                <a:gd name="connsiteY63" fmla="*/ 755612 h 4275461"/>
                <a:gd name="connsiteX0" fmla="*/ 3619883 w 3619883"/>
                <a:gd name="connsiteY0" fmla="*/ 755612 h 4275461"/>
                <a:gd name="connsiteX1" fmla="*/ 1210751 w 3619883"/>
                <a:gd name="connsiteY1" fmla="*/ 4275461 h 4275461"/>
                <a:gd name="connsiteX2" fmla="*/ 1140354 w 3619883"/>
                <a:gd name="connsiteY2" fmla="*/ 4275461 h 4275461"/>
                <a:gd name="connsiteX3" fmla="*/ 953807 w 3619883"/>
                <a:gd name="connsiteY3" fmla="*/ 4275461 h 4275461"/>
                <a:gd name="connsiteX4" fmla="*/ 829432 w 3619883"/>
                <a:gd name="connsiteY4" fmla="*/ 4275461 h 4275461"/>
                <a:gd name="connsiteX5" fmla="*/ 611484 w 3619883"/>
                <a:gd name="connsiteY5" fmla="*/ 4275461 h 4275461"/>
                <a:gd name="connsiteX6" fmla="*/ 573998 w 3619883"/>
                <a:gd name="connsiteY6" fmla="*/ 4275461 h 4275461"/>
                <a:gd name="connsiteX7" fmla="*/ 336164 w 3619883"/>
                <a:gd name="connsiteY7" fmla="*/ 4275461 h 4275461"/>
                <a:gd name="connsiteX8" fmla="*/ 189322 w 3619883"/>
                <a:gd name="connsiteY8" fmla="*/ 4275461 h 4275461"/>
                <a:gd name="connsiteX9" fmla="*/ 0 w 3619883"/>
                <a:gd name="connsiteY9" fmla="*/ 4275461 h 4275461"/>
                <a:gd name="connsiteX10" fmla="*/ 0 w 3619883"/>
                <a:gd name="connsiteY10" fmla="*/ 42229 h 4275461"/>
                <a:gd name="connsiteX11" fmla="*/ 42464 w 3619883"/>
                <a:gd name="connsiteY11" fmla="*/ 40518 h 4275461"/>
                <a:gd name="connsiteX12" fmla="*/ 137733 w 3619883"/>
                <a:gd name="connsiteY12" fmla="*/ 35355 h 4275461"/>
                <a:gd name="connsiteX13" fmla="*/ 270565 w 3619883"/>
                <a:gd name="connsiteY13" fmla="*/ 29759 h 4275461"/>
                <a:gd name="connsiteX14" fmla="*/ 479734 w 3619883"/>
                <a:gd name="connsiteY14" fmla="*/ 45455 h 4275461"/>
                <a:gd name="connsiteX15" fmla="*/ 524103 w 3619883"/>
                <a:gd name="connsiteY15" fmla="*/ 41625 h 4275461"/>
                <a:gd name="connsiteX16" fmla="*/ 624416 w 3619883"/>
                <a:gd name="connsiteY16" fmla="*/ 22696 h 4275461"/>
                <a:gd name="connsiteX17" fmla="*/ 657762 w 3619883"/>
                <a:gd name="connsiteY17" fmla="*/ 18351 h 4275461"/>
                <a:gd name="connsiteX18" fmla="*/ 690557 w 3619883"/>
                <a:gd name="connsiteY18" fmla="*/ 25792 h 4275461"/>
                <a:gd name="connsiteX19" fmla="*/ 745123 w 3619883"/>
                <a:gd name="connsiteY19" fmla="*/ 40157 h 4275461"/>
                <a:gd name="connsiteX20" fmla="*/ 789493 w 3619883"/>
                <a:gd name="connsiteY20" fmla="*/ 36327 h 4275461"/>
                <a:gd name="connsiteX21" fmla="*/ 854255 w 3619883"/>
                <a:gd name="connsiteY21" fmla="*/ 68887 h 4275461"/>
                <a:gd name="connsiteX22" fmla="*/ 897520 w 3619883"/>
                <a:gd name="connsiteY22" fmla="*/ 88629 h 4275461"/>
                <a:gd name="connsiteX23" fmla="*/ 940510 w 3619883"/>
                <a:gd name="connsiteY23" fmla="*/ 114265 h 4275461"/>
                <a:gd name="connsiteX24" fmla="*/ 1082712 w 3619883"/>
                <a:gd name="connsiteY24" fmla="*/ 144543 h 4275461"/>
                <a:gd name="connsiteX25" fmla="*/ 1205348 w 3619883"/>
                <a:gd name="connsiteY25" fmla="*/ 120753 h 4275461"/>
                <a:gd name="connsiteX26" fmla="*/ 1271764 w 3619883"/>
                <a:gd name="connsiteY26" fmla="*/ 117956 h 4275461"/>
                <a:gd name="connsiteX27" fmla="*/ 1315583 w 3619883"/>
                <a:gd name="connsiteY27" fmla="*/ 125912 h 4275461"/>
                <a:gd name="connsiteX28" fmla="*/ 1359125 w 3619883"/>
                <a:gd name="connsiteY28" fmla="*/ 139761 h 4275461"/>
                <a:gd name="connsiteX29" fmla="*/ 1391919 w 3619883"/>
                <a:gd name="connsiteY29" fmla="*/ 147202 h 4275461"/>
                <a:gd name="connsiteX30" fmla="*/ 1436563 w 3619883"/>
                <a:gd name="connsiteY30" fmla="*/ 137480 h 4275461"/>
                <a:gd name="connsiteX31" fmla="*/ 1471566 w 3619883"/>
                <a:gd name="connsiteY31" fmla="*/ 97777 h 4275461"/>
                <a:gd name="connsiteX32" fmla="*/ 1505739 w 3619883"/>
                <a:gd name="connsiteY32" fmla="*/ 75753 h 4275461"/>
                <a:gd name="connsiteX33" fmla="*/ 1590891 w 3619883"/>
                <a:gd name="connsiteY33" fmla="*/ 144702 h 4275461"/>
                <a:gd name="connsiteX34" fmla="*/ 1625616 w 3619883"/>
                <a:gd name="connsiteY34" fmla="*/ 110893 h 4275461"/>
                <a:gd name="connsiteX35" fmla="*/ 1658964 w 3619883"/>
                <a:gd name="connsiteY35" fmla="*/ 106547 h 4275461"/>
                <a:gd name="connsiteX36" fmla="*/ 1746598 w 3619883"/>
                <a:gd name="connsiteY36" fmla="*/ 122460 h 4275461"/>
                <a:gd name="connsiteX37" fmla="*/ 1811913 w 3619883"/>
                <a:gd name="connsiteY37" fmla="*/ 143234 h 4275461"/>
                <a:gd name="connsiteX38" fmla="*/ 1856557 w 3619883"/>
                <a:gd name="connsiteY38" fmla="*/ 133511 h 4275461"/>
                <a:gd name="connsiteX39" fmla="*/ 2066003 w 3619883"/>
                <a:gd name="connsiteY39" fmla="*/ 143313 h 4275461"/>
                <a:gd name="connsiteX40" fmla="*/ 2177615 w 3619883"/>
                <a:gd name="connsiteY40" fmla="*/ 119007 h 4275461"/>
                <a:gd name="connsiteX41" fmla="*/ 2255883 w 3619883"/>
                <a:gd name="connsiteY41" fmla="*/ 99047 h 4275461"/>
                <a:gd name="connsiteX42" fmla="*/ 2344622 w 3619883"/>
                <a:gd name="connsiteY42" fmla="*/ 91388 h 4275461"/>
                <a:gd name="connsiteX43" fmla="*/ 2455682 w 3619883"/>
                <a:gd name="connsiteY43" fmla="*/ 78869 h 4275461"/>
                <a:gd name="connsiteX44" fmla="*/ 2632609 w 3619883"/>
                <a:gd name="connsiteY44" fmla="*/ 75338 h 4275461"/>
                <a:gd name="connsiteX45" fmla="*/ 2742291 w 3619883"/>
                <a:gd name="connsiteY45" fmla="*/ 92282 h 4275461"/>
                <a:gd name="connsiteX46" fmla="*/ 2851974 w 3619883"/>
                <a:gd name="connsiteY46" fmla="*/ 109227 h 4275461"/>
                <a:gd name="connsiteX47" fmla="*/ 2907643 w 3619883"/>
                <a:gd name="connsiteY47" fmla="*/ 100020 h 4275461"/>
                <a:gd name="connsiteX48" fmla="*/ 2944022 w 3619883"/>
                <a:gd name="connsiteY48" fmla="*/ 30853 h 4275461"/>
                <a:gd name="connsiteX49" fmla="*/ 3022289 w 3619883"/>
                <a:gd name="connsiteY49" fmla="*/ 10893 h 4275461"/>
                <a:gd name="connsiteX50" fmla="*/ 3054807 w 3619883"/>
                <a:gd name="connsiteY50" fmla="*/ 24226 h 4275461"/>
                <a:gd name="connsiteX51" fmla="*/ 3141892 w 3619883"/>
                <a:gd name="connsiteY51" fmla="*/ 51925 h 4275461"/>
                <a:gd name="connsiteX52" fmla="*/ 3185711 w 3619883"/>
                <a:gd name="connsiteY52" fmla="*/ 59881 h 4275461"/>
                <a:gd name="connsiteX53" fmla="*/ 3219056 w 3619883"/>
                <a:gd name="connsiteY53" fmla="*/ 55536 h 4275461"/>
                <a:gd name="connsiteX54" fmla="*/ 3263425 w 3619883"/>
                <a:gd name="connsiteY54" fmla="*/ 51706 h 4275461"/>
                <a:gd name="connsiteX55" fmla="*/ 3296219 w 3619883"/>
                <a:gd name="connsiteY55" fmla="*/ 59147 h 4275461"/>
                <a:gd name="connsiteX56" fmla="*/ 3319094 w 3619883"/>
                <a:gd name="connsiteY56" fmla="*/ 42500 h 4275461"/>
                <a:gd name="connsiteX57" fmla="*/ 3420511 w 3619883"/>
                <a:gd name="connsiteY57" fmla="*/ 0 h 4275461"/>
                <a:gd name="connsiteX58" fmla="*/ 3453305 w 3619883"/>
                <a:gd name="connsiteY58" fmla="*/ 7440 h 4275461"/>
                <a:gd name="connsiteX59" fmla="*/ 3496571 w 3619883"/>
                <a:gd name="connsiteY59" fmla="*/ 27182 h 4275461"/>
                <a:gd name="connsiteX60" fmla="*/ 3602117 w 3619883"/>
                <a:gd name="connsiteY60" fmla="*/ 132521 h 4275461"/>
                <a:gd name="connsiteX61" fmla="*/ 3619883 w 3619883"/>
                <a:gd name="connsiteY61" fmla="*/ 140049 h 4275461"/>
                <a:gd name="connsiteX62" fmla="*/ 3619883 w 3619883"/>
                <a:gd name="connsiteY62" fmla="*/ 755612 h 4275461"/>
                <a:gd name="connsiteX0" fmla="*/ 3619883 w 3619883"/>
                <a:gd name="connsiteY0" fmla="*/ 755612 h 4275461"/>
                <a:gd name="connsiteX1" fmla="*/ 1140354 w 3619883"/>
                <a:gd name="connsiteY1" fmla="*/ 4275461 h 4275461"/>
                <a:gd name="connsiteX2" fmla="*/ 953807 w 3619883"/>
                <a:gd name="connsiteY2" fmla="*/ 4275461 h 4275461"/>
                <a:gd name="connsiteX3" fmla="*/ 829432 w 3619883"/>
                <a:gd name="connsiteY3" fmla="*/ 4275461 h 4275461"/>
                <a:gd name="connsiteX4" fmla="*/ 611484 w 3619883"/>
                <a:gd name="connsiteY4" fmla="*/ 4275461 h 4275461"/>
                <a:gd name="connsiteX5" fmla="*/ 573998 w 3619883"/>
                <a:gd name="connsiteY5" fmla="*/ 4275461 h 4275461"/>
                <a:gd name="connsiteX6" fmla="*/ 336164 w 3619883"/>
                <a:gd name="connsiteY6" fmla="*/ 4275461 h 4275461"/>
                <a:gd name="connsiteX7" fmla="*/ 189322 w 3619883"/>
                <a:gd name="connsiteY7" fmla="*/ 4275461 h 4275461"/>
                <a:gd name="connsiteX8" fmla="*/ 0 w 3619883"/>
                <a:gd name="connsiteY8" fmla="*/ 4275461 h 4275461"/>
                <a:gd name="connsiteX9" fmla="*/ 0 w 3619883"/>
                <a:gd name="connsiteY9" fmla="*/ 42229 h 4275461"/>
                <a:gd name="connsiteX10" fmla="*/ 42464 w 3619883"/>
                <a:gd name="connsiteY10" fmla="*/ 40518 h 4275461"/>
                <a:gd name="connsiteX11" fmla="*/ 137733 w 3619883"/>
                <a:gd name="connsiteY11" fmla="*/ 35355 h 4275461"/>
                <a:gd name="connsiteX12" fmla="*/ 270565 w 3619883"/>
                <a:gd name="connsiteY12" fmla="*/ 29759 h 4275461"/>
                <a:gd name="connsiteX13" fmla="*/ 479734 w 3619883"/>
                <a:gd name="connsiteY13" fmla="*/ 45455 h 4275461"/>
                <a:gd name="connsiteX14" fmla="*/ 524103 w 3619883"/>
                <a:gd name="connsiteY14" fmla="*/ 41625 h 4275461"/>
                <a:gd name="connsiteX15" fmla="*/ 624416 w 3619883"/>
                <a:gd name="connsiteY15" fmla="*/ 22696 h 4275461"/>
                <a:gd name="connsiteX16" fmla="*/ 657762 w 3619883"/>
                <a:gd name="connsiteY16" fmla="*/ 18351 h 4275461"/>
                <a:gd name="connsiteX17" fmla="*/ 690557 w 3619883"/>
                <a:gd name="connsiteY17" fmla="*/ 25792 h 4275461"/>
                <a:gd name="connsiteX18" fmla="*/ 745123 w 3619883"/>
                <a:gd name="connsiteY18" fmla="*/ 40157 h 4275461"/>
                <a:gd name="connsiteX19" fmla="*/ 789493 w 3619883"/>
                <a:gd name="connsiteY19" fmla="*/ 36327 h 4275461"/>
                <a:gd name="connsiteX20" fmla="*/ 854255 w 3619883"/>
                <a:gd name="connsiteY20" fmla="*/ 68887 h 4275461"/>
                <a:gd name="connsiteX21" fmla="*/ 897520 w 3619883"/>
                <a:gd name="connsiteY21" fmla="*/ 88629 h 4275461"/>
                <a:gd name="connsiteX22" fmla="*/ 940510 w 3619883"/>
                <a:gd name="connsiteY22" fmla="*/ 114265 h 4275461"/>
                <a:gd name="connsiteX23" fmla="*/ 1082712 w 3619883"/>
                <a:gd name="connsiteY23" fmla="*/ 144543 h 4275461"/>
                <a:gd name="connsiteX24" fmla="*/ 1205348 w 3619883"/>
                <a:gd name="connsiteY24" fmla="*/ 120753 h 4275461"/>
                <a:gd name="connsiteX25" fmla="*/ 1271764 w 3619883"/>
                <a:gd name="connsiteY25" fmla="*/ 117956 h 4275461"/>
                <a:gd name="connsiteX26" fmla="*/ 1315583 w 3619883"/>
                <a:gd name="connsiteY26" fmla="*/ 125912 h 4275461"/>
                <a:gd name="connsiteX27" fmla="*/ 1359125 w 3619883"/>
                <a:gd name="connsiteY27" fmla="*/ 139761 h 4275461"/>
                <a:gd name="connsiteX28" fmla="*/ 1391919 w 3619883"/>
                <a:gd name="connsiteY28" fmla="*/ 147202 h 4275461"/>
                <a:gd name="connsiteX29" fmla="*/ 1436563 w 3619883"/>
                <a:gd name="connsiteY29" fmla="*/ 137480 h 4275461"/>
                <a:gd name="connsiteX30" fmla="*/ 1471566 w 3619883"/>
                <a:gd name="connsiteY30" fmla="*/ 97777 h 4275461"/>
                <a:gd name="connsiteX31" fmla="*/ 1505739 w 3619883"/>
                <a:gd name="connsiteY31" fmla="*/ 75753 h 4275461"/>
                <a:gd name="connsiteX32" fmla="*/ 1590891 w 3619883"/>
                <a:gd name="connsiteY32" fmla="*/ 144702 h 4275461"/>
                <a:gd name="connsiteX33" fmla="*/ 1625616 w 3619883"/>
                <a:gd name="connsiteY33" fmla="*/ 110893 h 4275461"/>
                <a:gd name="connsiteX34" fmla="*/ 1658964 w 3619883"/>
                <a:gd name="connsiteY34" fmla="*/ 106547 h 4275461"/>
                <a:gd name="connsiteX35" fmla="*/ 1746598 w 3619883"/>
                <a:gd name="connsiteY35" fmla="*/ 122460 h 4275461"/>
                <a:gd name="connsiteX36" fmla="*/ 1811913 w 3619883"/>
                <a:gd name="connsiteY36" fmla="*/ 143234 h 4275461"/>
                <a:gd name="connsiteX37" fmla="*/ 1856557 w 3619883"/>
                <a:gd name="connsiteY37" fmla="*/ 133511 h 4275461"/>
                <a:gd name="connsiteX38" fmla="*/ 2066003 w 3619883"/>
                <a:gd name="connsiteY38" fmla="*/ 143313 h 4275461"/>
                <a:gd name="connsiteX39" fmla="*/ 2177615 w 3619883"/>
                <a:gd name="connsiteY39" fmla="*/ 119007 h 4275461"/>
                <a:gd name="connsiteX40" fmla="*/ 2255883 w 3619883"/>
                <a:gd name="connsiteY40" fmla="*/ 99047 h 4275461"/>
                <a:gd name="connsiteX41" fmla="*/ 2344622 w 3619883"/>
                <a:gd name="connsiteY41" fmla="*/ 91388 h 4275461"/>
                <a:gd name="connsiteX42" fmla="*/ 2455682 w 3619883"/>
                <a:gd name="connsiteY42" fmla="*/ 78869 h 4275461"/>
                <a:gd name="connsiteX43" fmla="*/ 2632609 w 3619883"/>
                <a:gd name="connsiteY43" fmla="*/ 75338 h 4275461"/>
                <a:gd name="connsiteX44" fmla="*/ 2742291 w 3619883"/>
                <a:gd name="connsiteY44" fmla="*/ 92282 h 4275461"/>
                <a:gd name="connsiteX45" fmla="*/ 2851974 w 3619883"/>
                <a:gd name="connsiteY45" fmla="*/ 109227 h 4275461"/>
                <a:gd name="connsiteX46" fmla="*/ 2907643 w 3619883"/>
                <a:gd name="connsiteY46" fmla="*/ 100020 h 4275461"/>
                <a:gd name="connsiteX47" fmla="*/ 2944022 w 3619883"/>
                <a:gd name="connsiteY47" fmla="*/ 30853 h 4275461"/>
                <a:gd name="connsiteX48" fmla="*/ 3022289 w 3619883"/>
                <a:gd name="connsiteY48" fmla="*/ 10893 h 4275461"/>
                <a:gd name="connsiteX49" fmla="*/ 3054807 w 3619883"/>
                <a:gd name="connsiteY49" fmla="*/ 24226 h 4275461"/>
                <a:gd name="connsiteX50" fmla="*/ 3141892 w 3619883"/>
                <a:gd name="connsiteY50" fmla="*/ 51925 h 4275461"/>
                <a:gd name="connsiteX51" fmla="*/ 3185711 w 3619883"/>
                <a:gd name="connsiteY51" fmla="*/ 59881 h 4275461"/>
                <a:gd name="connsiteX52" fmla="*/ 3219056 w 3619883"/>
                <a:gd name="connsiteY52" fmla="*/ 55536 h 4275461"/>
                <a:gd name="connsiteX53" fmla="*/ 3263425 w 3619883"/>
                <a:gd name="connsiteY53" fmla="*/ 51706 h 4275461"/>
                <a:gd name="connsiteX54" fmla="*/ 3296219 w 3619883"/>
                <a:gd name="connsiteY54" fmla="*/ 59147 h 4275461"/>
                <a:gd name="connsiteX55" fmla="*/ 3319094 w 3619883"/>
                <a:gd name="connsiteY55" fmla="*/ 42500 h 4275461"/>
                <a:gd name="connsiteX56" fmla="*/ 3420511 w 3619883"/>
                <a:gd name="connsiteY56" fmla="*/ 0 h 4275461"/>
                <a:gd name="connsiteX57" fmla="*/ 3453305 w 3619883"/>
                <a:gd name="connsiteY57" fmla="*/ 7440 h 4275461"/>
                <a:gd name="connsiteX58" fmla="*/ 3496571 w 3619883"/>
                <a:gd name="connsiteY58" fmla="*/ 27182 h 4275461"/>
                <a:gd name="connsiteX59" fmla="*/ 3602117 w 3619883"/>
                <a:gd name="connsiteY59" fmla="*/ 132521 h 4275461"/>
                <a:gd name="connsiteX60" fmla="*/ 3619883 w 3619883"/>
                <a:gd name="connsiteY60" fmla="*/ 140049 h 4275461"/>
                <a:gd name="connsiteX61" fmla="*/ 3619883 w 3619883"/>
                <a:gd name="connsiteY61" fmla="*/ 755612 h 4275461"/>
                <a:gd name="connsiteX0" fmla="*/ 3619883 w 3619883"/>
                <a:gd name="connsiteY0" fmla="*/ 755612 h 4275461"/>
                <a:gd name="connsiteX1" fmla="*/ 953807 w 3619883"/>
                <a:gd name="connsiteY1" fmla="*/ 4275461 h 4275461"/>
                <a:gd name="connsiteX2" fmla="*/ 829432 w 3619883"/>
                <a:gd name="connsiteY2" fmla="*/ 4275461 h 4275461"/>
                <a:gd name="connsiteX3" fmla="*/ 611484 w 3619883"/>
                <a:gd name="connsiteY3" fmla="*/ 4275461 h 4275461"/>
                <a:gd name="connsiteX4" fmla="*/ 573998 w 3619883"/>
                <a:gd name="connsiteY4" fmla="*/ 4275461 h 4275461"/>
                <a:gd name="connsiteX5" fmla="*/ 336164 w 3619883"/>
                <a:gd name="connsiteY5" fmla="*/ 4275461 h 4275461"/>
                <a:gd name="connsiteX6" fmla="*/ 189322 w 3619883"/>
                <a:gd name="connsiteY6" fmla="*/ 4275461 h 4275461"/>
                <a:gd name="connsiteX7" fmla="*/ 0 w 3619883"/>
                <a:gd name="connsiteY7" fmla="*/ 4275461 h 4275461"/>
                <a:gd name="connsiteX8" fmla="*/ 0 w 3619883"/>
                <a:gd name="connsiteY8" fmla="*/ 42229 h 4275461"/>
                <a:gd name="connsiteX9" fmla="*/ 42464 w 3619883"/>
                <a:gd name="connsiteY9" fmla="*/ 40518 h 4275461"/>
                <a:gd name="connsiteX10" fmla="*/ 137733 w 3619883"/>
                <a:gd name="connsiteY10" fmla="*/ 35355 h 4275461"/>
                <a:gd name="connsiteX11" fmla="*/ 270565 w 3619883"/>
                <a:gd name="connsiteY11" fmla="*/ 29759 h 4275461"/>
                <a:gd name="connsiteX12" fmla="*/ 479734 w 3619883"/>
                <a:gd name="connsiteY12" fmla="*/ 45455 h 4275461"/>
                <a:gd name="connsiteX13" fmla="*/ 524103 w 3619883"/>
                <a:gd name="connsiteY13" fmla="*/ 41625 h 4275461"/>
                <a:gd name="connsiteX14" fmla="*/ 624416 w 3619883"/>
                <a:gd name="connsiteY14" fmla="*/ 22696 h 4275461"/>
                <a:gd name="connsiteX15" fmla="*/ 657762 w 3619883"/>
                <a:gd name="connsiteY15" fmla="*/ 18351 h 4275461"/>
                <a:gd name="connsiteX16" fmla="*/ 690557 w 3619883"/>
                <a:gd name="connsiteY16" fmla="*/ 25792 h 4275461"/>
                <a:gd name="connsiteX17" fmla="*/ 745123 w 3619883"/>
                <a:gd name="connsiteY17" fmla="*/ 40157 h 4275461"/>
                <a:gd name="connsiteX18" fmla="*/ 789493 w 3619883"/>
                <a:gd name="connsiteY18" fmla="*/ 36327 h 4275461"/>
                <a:gd name="connsiteX19" fmla="*/ 854255 w 3619883"/>
                <a:gd name="connsiteY19" fmla="*/ 68887 h 4275461"/>
                <a:gd name="connsiteX20" fmla="*/ 897520 w 3619883"/>
                <a:gd name="connsiteY20" fmla="*/ 88629 h 4275461"/>
                <a:gd name="connsiteX21" fmla="*/ 940510 w 3619883"/>
                <a:gd name="connsiteY21" fmla="*/ 114265 h 4275461"/>
                <a:gd name="connsiteX22" fmla="*/ 1082712 w 3619883"/>
                <a:gd name="connsiteY22" fmla="*/ 144543 h 4275461"/>
                <a:gd name="connsiteX23" fmla="*/ 1205348 w 3619883"/>
                <a:gd name="connsiteY23" fmla="*/ 120753 h 4275461"/>
                <a:gd name="connsiteX24" fmla="*/ 1271764 w 3619883"/>
                <a:gd name="connsiteY24" fmla="*/ 117956 h 4275461"/>
                <a:gd name="connsiteX25" fmla="*/ 1315583 w 3619883"/>
                <a:gd name="connsiteY25" fmla="*/ 125912 h 4275461"/>
                <a:gd name="connsiteX26" fmla="*/ 1359125 w 3619883"/>
                <a:gd name="connsiteY26" fmla="*/ 139761 h 4275461"/>
                <a:gd name="connsiteX27" fmla="*/ 1391919 w 3619883"/>
                <a:gd name="connsiteY27" fmla="*/ 147202 h 4275461"/>
                <a:gd name="connsiteX28" fmla="*/ 1436563 w 3619883"/>
                <a:gd name="connsiteY28" fmla="*/ 137480 h 4275461"/>
                <a:gd name="connsiteX29" fmla="*/ 1471566 w 3619883"/>
                <a:gd name="connsiteY29" fmla="*/ 97777 h 4275461"/>
                <a:gd name="connsiteX30" fmla="*/ 1505739 w 3619883"/>
                <a:gd name="connsiteY30" fmla="*/ 75753 h 4275461"/>
                <a:gd name="connsiteX31" fmla="*/ 1590891 w 3619883"/>
                <a:gd name="connsiteY31" fmla="*/ 144702 h 4275461"/>
                <a:gd name="connsiteX32" fmla="*/ 1625616 w 3619883"/>
                <a:gd name="connsiteY32" fmla="*/ 110893 h 4275461"/>
                <a:gd name="connsiteX33" fmla="*/ 1658964 w 3619883"/>
                <a:gd name="connsiteY33" fmla="*/ 106547 h 4275461"/>
                <a:gd name="connsiteX34" fmla="*/ 1746598 w 3619883"/>
                <a:gd name="connsiteY34" fmla="*/ 122460 h 4275461"/>
                <a:gd name="connsiteX35" fmla="*/ 1811913 w 3619883"/>
                <a:gd name="connsiteY35" fmla="*/ 143234 h 4275461"/>
                <a:gd name="connsiteX36" fmla="*/ 1856557 w 3619883"/>
                <a:gd name="connsiteY36" fmla="*/ 133511 h 4275461"/>
                <a:gd name="connsiteX37" fmla="*/ 2066003 w 3619883"/>
                <a:gd name="connsiteY37" fmla="*/ 143313 h 4275461"/>
                <a:gd name="connsiteX38" fmla="*/ 2177615 w 3619883"/>
                <a:gd name="connsiteY38" fmla="*/ 119007 h 4275461"/>
                <a:gd name="connsiteX39" fmla="*/ 2255883 w 3619883"/>
                <a:gd name="connsiteY39" fmla="*/ 99047 h 4275461"/>
                <a:gd name="connsiteX40" fmla="*/ 2344622 w 3619883"/>
                <a:gd name="connsiteY40" fmla="*/ 91388 h 4275461"/>
                <a:gd name="connsiteX41" fmla="*/ 2455682 w 3619883"/>
                <a:gd name="connsiteY41" fmla="*/ 78869 h 4275461"/>
                <a:gd name="connsiteX42" fmla="*/ 2632609 w 3619883"/>
                <a:gd name="connsiteY42" fmla="*/ 75338 h 4275461"/>
                <a:gd name="connsiteX43" fmla="*/ 2742291 w 3619883"/>
                <a:gd name="connsiteY43" fmla="*/ 92282 h 4275461"/>
                <a:gd name="connsiteX44" fmla="*/ 2851974 w 3619883"/>
                <a:gd name="connsiteY44" fmla="*/ 109227 h 4275461"/>
                <a:gd name="connsiteX45" fmla="*/ 2907643 w 3619883"/>
                <a:gd name="connsiteY45" fmla="*/ 100020 h 4275461"/>
                <a:gd name="connsiteX46" fmla="*/ 2944022 w 3619883"/>
                <a:gd name="connsiteY46" fmla="*/ 30853 h 4275461"/>
                <a:gd name="connsiteX47" fmla="*/ 3022289 w 3619883"/>
                <a:gd name="connsiteY47" fmla="*/ 10893 h 4275461"/>
                <a:gd name="connsiteX48" fmla="*/ 3054807 w 3619883"/>
                <a:gd name="connsiteY48" fmla="*/ 24226 h 4275461"/>
                <a:gd name="connsiteX49" fmla="*/ 3141892 w 3619883"/>
                <a:gd name="connsiteY49" fmla="*/ 51925 h 4275461"/>
                <a:gd name="connsiteX50" fmla="*/ 3185711 w 3619883"/>
                <a:gd name="connsiteY50" fmla="*/ 59881 h 4275461"/>
                <a:gd name="connsiteX51" fmla="*/ 3219056 w 3619883"/>
                <a:gd name="connsiteY51" fmla="*/ 55536 h 4275461"/>
                <a:gd name="connsiteX52" fmla="*/ 3263425 w 3619883"/>
                <a:gd name="connsiteY52" fmla="*/ 51706 h 4275461"/>
                <a:gd name="connsiteX53" fmla="*/ 3296219 w 3619883"/>
                <a:gd name="connsiteY53" fmla="*/ 59147 h 4275461"/>
                <a:gd name="connsiteX54" fmla="*/ 3319094 w 3619883"/>
                <a:gd name="connsiteY54" fmla="*/ 42500 h 4275461"/>
                <a:gd name="connsiteX55" fmla="*/ 3420511 w 3619883"/>
                <a:gd name="connsiteY55" fmla="*/ 0 h 4275461"/>
                <a:gd name="connsiteX56" fmla="*/ 3453305 w 3619883"/>
                <a:gd name="connsiteY56" fmla="*/ 7440 h 4275461"/>
                <a:gd name="connsiteX57" fmla="*/ 3496571 w 3619883"/>
                <a:gd name="connsiteY57" fmla="*/ 27182 h 4275461"/>
                <a:gd name="connsiteX58" fmla="*/ 3602117 w 3619883"/>
                <a:gd name="connsiteY58" fmla="*/ 132521 h 4275461"/>
                <a:gd name="connsiteX59" fmla="*/ 3619883 w 3619883"/>
                <a:gd name="connsiteY59" fmla="*/ 140049 h 4275461"/>
                <a:gd name="connsiteX60" fmla="*/ 3619883 w 3619883"/>
                <a:gd name="connsiteY60" fmla="*/ 755612 h 4275461"/>
                <a:gd name="connsiteX0" fmla="*/ 3619883 w 3619883"/>
                <a:gd name="connsiteY0" fmla="*/ 755612 h 4275461"/>
                <a:gd name="connsiteX1" fmla="*/ 829432 w 3619883"/>
                <a:gd name="connsiteY1" fmla="*/ 4275461 h 4275461"/>
                <a:gd name="connsiteX2" fmla="*/ 611484 w 3619883"/>
                <a:gd name="connsiteY2" fmla="*/ 4275461 h 4275461"/>
                <a:gd name="connsiteX3" fmla="*/ 573998 w 3619883"/>
                <a:gd name="connsiteY3" fmla="*/ 4275461 h 4275461"/>
                <a:gd name="connsiteX4" fmla="*/ 336164 w 3619883"/>
                <a:gd name="connsiteY4" fmla="*/ 4275461 h 4275461"/>
                <a:gd name="connsiteX5" fmla="*/ 189322 w 3619883"/>
                <a:gd name="connsiteY5" fmla="*/ 4275461 h 4275461"/>
                <a:gd name="connsiteX6" fmla="*/ 0 w 3619883"/>
                <a:gd name="connsiteY6" fmla="*/ 4275461 h 4275461"/>
                <a:gd name="connsiteX7" fmla="*/ 0 w 3619883"/>
                <a:gd name="connsiteY7" fmla="*/ 42229 h 4275461"/>
                <a:gd name="connsiteX8" fmla="*/ 42464 w 3619883"/>
                <a:gd name="connsiteY8" fmla="*/ 40518 h 4275461"/>
                <a:gd name="connsiteX9" fmla="*/ 137733 w 3619883"/>
                <a:gd name="connsiteY9" fmla="*/ 35355 h 4275461"/>
                <a:gd name="connsiteX10" fmla="*/ 270565 w 3619883"/>
                <a:gd name="connsiteY10" fmla="*/ 29759 h 4275461"/>
                <a:gd name="connsiteX11" fmla="*/ 479734 w 3619883"/>
                <a:gd name="connsiteY11" fmla="*/ 45455 h 4275461"/>
                <a:gd name="connsiteX12" fmla="*/ 524103 w 3619883"/>
                <a:gd name="connsiteY12" fmla="*/ 41625 h 4275461"/>
                <a:gd name="connsiteX13" fmla="*/ 624416 w 3619883"/>
                <a:gd name="connsiteY13" fmla="*/ 22696 h 4275461"/>
                <a:gd name="connsiteX14" fmla="*/ 657762 w 3619883"/>
                <a:gd name="connsiteY14" fmla="*/ 18351 h 4275461"/>
                <a:gd name="connsiteX15" fmla="*/ 690557 w 3619883"/>
                <a:gd name="connsiteY15" fmla="*/ 25792 h 4275461"/>
                <a:gd name="connsiteX16" fmla="*/ 745123 w 3619883"/>
                <a:gd name="connsiteY16" fmla="*/ 40157 h 4275461"/>
                <a:gd name="connsiteX17" fmla="*/ 789493 w 3619883"/>
                <a:gd name="connsiteY17" fmla="*/ 36327 h 4275461"/>
                <a:gd name="connsiteX18" fmla="*/ 854255 w 3619883"/>
                <a:gd name="connsiteY18" fmla="*/ 68887 h 4275461"/>
                <a:gd name="connsiteX19" fmla="*/ 897520 w 3619883"/>
                <a:gd name="connsiteY19" fmla="*/ 88629 h 4275461"/>
                <a:gd name="connsiteX20" fmla="*/ 940510 w 3619883"/>
                <a:gd name="connsiteY20" fmla="*/ 114265 h 4275461"/>
                <a:gd name="connsiteX21" fmla="*/ 1082712 w 3619883"/>
                <a:gd name="connsiteY21" fmla="*/ 144543 h 4275461"/>
                <a:gd name="connsiteX22" fmla="*/ 1205348 w 3619883"/>
                <a:gd name="connsiteY22" fmla="*/ 120753 h 4275461"/>
                <a:gd name="connsiteX23" fmla="*/ 1271764 w 3619883"/>
                <a:gd name="connsiteY23" fmla="*/ 117956 h 4275461"/>
                <a:gd name="connsiteX24" fmla="*/ 1315583 w 3619883"/>
                <a:gd name="connsiteY24" fmla="*/ 125912 h 4275461"/>
                <a:gd name="connsiteX25" fmla="*/ 1359125 w 3619883"/>
                <a:gd name="connsiteY25" fmla="*/ 139761 h 4275461"/>
                <a:gd name="connsiteX26" fmla="*/ 1391919 w 3619883"/>
                <a:gd name="connsiteY26" fmla="*/ 147202 h 4275461"/>
                <a:gd name="connsiteX27" fmla="*/ 1436563 w 3619883"/>
                <a:gd name="connsiteY27" fmla="*/ 137480 h 4275461"/>
                <a:gd name="connsiteX28" fmla="*/ 1471566 w 3619883"/>
                <a:gd name="connsiteY28" fmla="*/ 97777 h 4275461"/>
                <a:gd name="connsiteX29" fmla="*/ 1505739 w 3619883"/>
                <a:gd name="connsiteY29" fmla="*/ 75753 h 4275461"/>
                <a:gd name="connsiteX30" fmla="*/ 1590891 w 3619883"/>
                <a:gd name="connsiteY30" fmla="*/ 144702 h 4275461"/>
                <a:gd name="connsiteX31" fmla="*/ 1625616 w 3619883"/>
                <a:gd name="connsiteY31" fmla="*/ 110893 h 4275461"/>
                <a:gd name="connsiteX32" fmla="*/ 1658964 w 3619883"/>
                <a:gd name="connsiteY32" fmla="*/ 106547 h 4275461"/>
                <a:gd name="connsiteX33" fmla="*/ 1746598 w 3619883"/>
                <a:gd name="connsiteY33" fmla="*/ 122460 h 4275461"/>
                <a:gd name="connsiteX34" fmla="*/ 1811913 w 3619883"/>
                <a:gd name="connsiteY34" fmla="*/ 143234 h 4275461"/>
                <a:gd name="connsiteX35" fmla="*/ 1856557 w 3619883"/>
                <a:gd name="connsiteY35" fmla="*/ 133511 h 4275461"/>
                <a:gd name="connsiteX36" fmla="*/ 2066003 w 3619883"/>
                <a:gd name="connsiteY36" fmla="*/ 143313 h 4275461"/>
                <a:gd name="connsiteX37" fmla="*/ 2177615 w 3619883"/>
                <a:gd name="connsiteY37" fmla="*/ 119007 h 4275461"/>
                <a:gd name="connsiteX38" fmla="*/ 2255883 w 3619883"/>
                <a:gd name="connsiteY38" fmla="*/ 99047 h 4275461"/>
                <a:gd name="connsiteX39" fmla="*/ 2344622 w 3619883"/>
                <a:gd name="connsiteY39" fmla="*/ 91388 h 4275461"/>
                <a:gd name="connsiteX40" fmla="*/ 2455682 w 3619883"/>
                <a:gd name="connsiteY40" fmla="*/ 78869 h 4275461"/>
                <a:gd name="connsiteX41" fmla="*/ 2632609 w 3619883"/>
                <a:gd name="connsiteY41" fmla="*/ 75338 h 4275461"/>
                <a:gd name="connsiteX42" fmla="*/ 2742291 w 3619883"/>
                <a:gd name="connsiteY42" fmla="*/ 92282 h 4275461"/>
                <a:gd name="connsiteX43" fmla="*/ 2851974 w 3619883"/>
                <a:gd name="connsiteY43" fmla="*/ 109227 h 4275461"/>
                <a:gd name="connsiteX44" fmla="*/ 2907643 w 3619883"/>
                <a:gd name="connsiteY44" fmla="*/ 100020 h 4275461"/>
                <a:gd name="connsiteX45" fmla="*/ 2944022 w 3619883"/>
                <a:gd name="connsiteY45" fmla="*/ 30853 h 4275461"/>
                <a:gd name="connsiteX46" fmla="*/ 3022289 w 3619883"/>
                <a:gd name="connsiteY46" fmla="*/ 10893 h 4275461"/>
                <a:gd name="connsiteX47" fmla="*/ 3054807 w 3619883"/>
                <a:gd name="connsiteY47" fmla="*/ 24226 h 4275461"/>
                <a:gd name="connsiteX48" fmla="*/ 3141892 w 3619883"/>
                <a:gd name="connsiteY48" fmla="*/ 51925 h 4275461"/>
                <a:gd name="connsiteX49" fmla="*/ 3185711 w 3619883"/>
                <a:gd name="connsiteY49" fmla="*/ 59881 h 4275461"/>
                <a:gd name="connsiteX50" fmla="*/ 3219056 w 3619883"/>
                <a:gd name="connsiteY50" fmla="*/ 55536 h 4275461"/>
                <a:gd name="connsiteX51" fmla="*/ 3263425 w 3619883"/>
                <a:gd name="connsiteY51" fmla="*/ 51706 h 4275461"/>
                <a:gd name="connsiteX52" fmla="*/ 3296219 w 3619883"/>
                <a:gd name="connsiteY52" fmla="*/ 59147 h 4275461"/>
                <a:gd name="connsiteX53" fmla="*/ 3319094 w 3619883"/>
                <a:gd name="connsiteY53" fmla="*/ 42500 h 4275461"/>
                <a:gd name="connsiteX54" fmla="*/ 3420511 w 3619883"/>
                <a:gd name="connsiteY54" fmla="*/ 0 h 4275461"/>
                <a:gd name="connsiteX55" fmla="*/ 3453305 w 3619883"/>
                <a:gd name="connsiteY55" fmla="*/ 7440 h 4275461"/>
                <a:gd name="connsiteX56" fmla="*/ 3496571 w 3619883"/>
                <a:gd name="connsiteY56" fmla="*/ 27182 h 4275461"/>
                <a:gd name="connsiteX57" fmla="*/ 3602117 w 3619883"/>
                <a:gd name="connsiteY57" fmla="*/ 132521 h 4275461"/>
                <a:gd name="connsiteX58" fmla="*/ 3619883 w 3619883"/>
                <a:gd name="connsiteY58" fmla="*/ 140049 h 4275461"/>
                <a:gd name="connsiteX59" fmla="*/ 3619883 w 3619883"/>
                <a:gd name="connsiteY59" fmla="*/ 755612 h 4275461"/>
                <a:gd name="connsiteX0" fmla="*/ 3619883 w 3619883"/>
                <a:gd name="connsiteY0" fmla="*/ 755612 h 4275461"/>
                <a:gd name="connsiteX1" fmla="*/ 611484 w 3619883"/>
                <a:gd name="connsiteY1" fmla="*/ 4275461 h 4275461"/>
                <a:gd name="connsiteX2" fmla="*/ 573998 w 3619883"/>
                <a:gd name="connsiteY2" fmla="*/ 4275461 h 4275461"/>
                <a:gd name="connsiteX3" fmla="*/ 336164 w 3619883"/>
                <a:gd name="connsiteY3" fmla="*/ 4275461 h 4275461"/>
                <a:gd name="connsiteX4" fmla="*/ 189322 w 3619883"/>
                <a:gd name="connsiteY4" fmla="*/ 4275461 h 4275461"/>
                <a:gd name="connsiteX5" fmla="*/ 0 w 3619883"/>
                <a:gd name="connsiteY5" fmla="*/ 4275461 h 4275461"/>
                <a:gd name="connsiteX6" fmla="*/ 0 w 3619883"/>
                <a:gd name="connsiteY6" fmla="*/ 42229 h 4275461"/>
                <a:gd name="connsiteX7" fmla="*/ 42464 w 3619883"/>
                <a:gd name="connsiteY7" fmla="*/ 40518 h 4275461"/>
                <a:gd name="connsiteX8" fmla="*/ 137733 w 3619883"/>
                <a:gd name="connsiteY8" fmla="*/ 35355 h 4275461"/>
                <a:gd name="connsiteX9" fmla="*/ 270565 w 3619883"/>
                <a:gd name="connsiteY9" fmla="*/ 29759 h 4275461"/>
                <a:gd name="connsiteX10" fmla="*/ 479734 w 3619883"/>
                <a:gd name="connsiteY10" fmla="*/ 45455 h 4275461"/>
                <a:gd name="connsiteX11" fmla="*/ 524103 w 3619883"/>
                <a:gd name="connsiteY11" fmla="*/ 41625 h 4275461"/>
                <a:gd name="connsiteX12" fmla="*/ 624416 w 3619883"/>
                <a:gd name="connsiteY12" fmla="*/ 22696 h 4275461"/>
                <a:gd name="connsiteX13" fmla="*/ 657762 w 3619883"/>
                <a:gd name="connsiteY13" fmla="*/ 18351 h 4275461"/>
                <a:gd name="connsiteX14" fmla="*/ 690557 w 3619883"/>
                <a:gd name="connsiteY14" fmla="*/ 25792 h 4275461"/>
                <a:gd name="connsiteX15" fmla="*/ 745123 w 3619883"/>
                <a:gd name="connsiteY15" fmla="*/ 40157 h 4275461"/>
                <a:gd name="connsiteX16" fmla="*/ 789493 w 3619883"/>
                <a:gd name="connsiteY16" fmla="*/ 36327 h 4275461"/>
                <a:gd name="connsiteX17" fmla="*/ 854255 w 3619883"/>
                <a:gd name="connsiteY17" fmla="*/ 68887 h 4275461"/>
                <a:gd name="connsiteX18" fmla="*/ 897520 w 3619883"/>
                <a:gd name="connsiteY18" fmla="*/ 88629 h 4275461"/>
                <a:gd name="connsiteX19" fmla="*/ 940510 w 3619883"/>
                <a:gd name="connsiteY19" fmla="*/ 114265 h 4275461"/>
                <a:gd name="connsiteX20" fmla="*/ 1082712 w 3619883"/>
                <a:gd name="connsiteY20" fmla="*/ 144543 h 4275461"/>
                <a:gd name="connsiteX21" fmla="*/ 1205348 w 3619883"/>
                <a:gd name="connsiteY21" fmla="*/ 120753 h 4275461"/>
                <a:gd name="connsiteX22" fmla="*/ 1271764 w 3619883"/>
                <a:gd name="connsiteY22" fmla="*/ 117956 h 4275461"/>
                <a:gd name="connsiteX23" fmla="*/ 1315583 w 3619883"/>
                <a:gd name="connsiteY23" fmla="*/ 125912 h 4275461"/>
                <a:gd name="connsiteX24" fmla="*/ 1359125 w 3619883"/>
                <a:gd name="connsiteY24" fmla="*/ 139761 h 4275461"/>
                <a:gd name="connsiteX25" fmla="*/ 1391919 w 3619883"/>
                <a:gd name="connsiteY25" fmla="*/ 147202 h 4275461"/>
                <a:gd name="connsiteX26" fmla="*/ 1436563 w 3619883"/>
                <a:gd name="connsiteY26" fmla="*/ 137480 h 4275461"/>
                <a:gd name="connsiteX27" fmla="*/ 1471566 w 3619883"/>
                <a:gd name="connsiteY27" fmla="*/ 97777 h 4275461"/>
                <a:gd name="connsiteX28" fmla="*/ 1505739 w 3619883"/>
                <a:gd name="connsiteY28" fmla="*/ 75753 h 4275461"/>
                <a:gd name="connsiteX29" fmla="*/ 1590891 w 3619883"/>
                <a:gd name="connsiteY29" fmla="*/ 144702 h 4275461"/>
                <a:gd name="connsiteX30" fmla="*/ 1625616 w 3619883"/>
                <a:gd name="connsiteY30" fmla="*/ 110893 h 4275461"/>
                <a:gd name="connsiteX31" fmla="*/ 1658964 w 3619883"/>
                <a:gd name="connsiteY31" fmla="*/ 106547 h 4275461"/>
                <a:gd name="connsiteX32" fmla="*/ 1746598 w 3619883"/>
                <a:gd name="connsiteY32" fmla="*/ 122460 h 4275461"/>
                <a:gd name="connsiteX33" fmla="*/ 1811913 w 3619883"/>
                <a:gd name="connsiteY33" fmla="*/ 143234 h 4275461"/>
                <a:gd name="connsiteX34" fmla="*/ 1856557 w 3619883"/>
                <a:gd name="connsiteY34" fmla="*/ 133511 h 4275461"/>
                <a:gd name="connsiteX35" fmla="*/ 2066003 w 3619883"/>
                <a:gd name="connsiteY35" fmla="*/ 143313 h 4275461"/>
                <a:gd name="connsiteX36" fmla="*/ 2177615 w 3619883"/>
                <a:gd name="connsiteY36" fmla="*/ 119007 h 4275461"/>
                <a:gd name="connsiteX37" fmla="*/ 2255883 w 3619883"/>
                <a:gd name="connsiteY37" fmla="*/ 99047 h 4275461"/>
                <a:gd name="connsiteX38" fmla="*/ 2344622 w 3619883"/>
                <a:gd name="connsiteY38" fmla="*/ 91388 h 4275461"/>
                <a:gd name="connsiteX39" fmla="*/ 2455682 w 3619883"/>
                <a:gd name="connsiteY39" fmla="*/ 78869 h 4275461"/>
                <a:gd name="connsiteX40" fmla="*/ 2632609 w 3619883"/>
                <a:gd name="connsiteY40" fmla="*/ 75338 h 4275461"/>
                <a:gd name="connsiteX41" fmla="*/ 2742291 w 3619883"/>
                <a:gd name="connsiteY41" fmla="*/ 92282 h 4275461"/>
                <a:gd name="connsiteX42" fmla="*/ 2851974 w 3619883"/>
                <a:gd name="connsiteY42" fmla="*/ 109227 h 4275461"/>
                <a:gd name="connsiteX43" fmla="*/ 2907643 w 3619883"/>
                <a:gd name="connsiteY43" fmla="*/ 100020 h 4275461"/>
                <a:gd name="connsiteX44" fmla="*/ 2944022 w 3619883"/>
                <a:gd name="connsiteY44" fmla="*/ 30853 h 4275461"/>
                <a:gd name="connsiteX45" fmla="*/ 3022289 w 3619883"/>
                <a:gd name="connsiteY45" fmla="*/ 10893 h 4275461"/>
                <a:gd name="connsiteX46" fmla="*/ 3054807 w 3619883"/>
                <a:gd name="connsiteY46" fmla="*/ 24226 h 4275461"/>
                <a:gd name="connsiteX47" fmla="*/ 3141892 w 3619883"/>
                <a:gd name="connsiteY47" fmla="*/ 51925 h 4275461"/>
                <a:gd name="connsiteX48" fmla="*/ 3185711 w 3619883"/>
                <a:gd name="connsiteY48" fmla="*/ 59881 h 4275461"/>
                <a:gd name="connsiteX49" fmla="*/ 3219056 w 3619883"/>
                <a:gd name="connsiteY49" fmla="*/ 55536 h 4275461"/>
                <a:gd name="connsiteX50" fmla="*/ 3263425 w 3619883"/>
                <a:gd name="connsiteY50" fmla="*/ 51706 h 4275461"/>
                <a:gd name="connsiteX51" fmla="*/ 3296219 w 3619883"/>
                <a:gd name="connsiteY51" fmla="*/ 59147 h 4275461"/>
                <a:gd name="connsiteX52" fmla="*/ 3319094 w 3619883"/>
                <a:gd name="connsiteY52" fmla="*/ 42500 h 4275461"/>
                <a:gd name="connsiteX53" fmla="*/ 3420511 w 3619883"/>
                <a:gd name="connsiteY53" fmla="*/ 0 h 4275461"/>
                <a:gd name="connsiteX54" fmla="*/ 3453305 w 3619883"/>
                <a:gd name="connsiteY54" fmla="*/ 7440 h 4275461"/>
                <a:gd name="connsiteX55" fmla="*/ 3496571 w 3619883"/>
                <a:gd name="connsiteY55" fmla="*/ 27182 h 4275461"/>
                <a:gd name="connsiteX56" fmla="*/ 3602117 w 3619883"/>
                <a:gd name="connsiteY56" fmla="*/ 132521 h 4275461"/>
                <a:gd name="connsiteX57" fmla="*/ 3619883 w 3619883"/>
                <a:gd name="connsiteY57" fmla="*/ 140049 h 4275461"/>
                <a:gd name="connsiteX58" fmla="*/ 3619883 w 3619883"/>
                <a:gd name="connsiteY58" fmla="*/ 755612 h 4275461"/>
                <a:gd name="connsiteX0" fmla="*/ 3619883 w 3619883"/>
                <a:gd name="connsiteY0" fmla="*/ 755612 h 4275461"/>
                <a:gd name="connsiteX1" fmla="*/ 573998 w 3619883"/>
                <a:gd name="connsiteY1" fmla="*/ 4275461 h 4275461"/>
                <a:gd name="connsiteX2" fmla="*/ 336164 w 3619883"/>
                <a:gd name="connsiteY2" fmla="*/ 4275461 h 4275461"/>
                <a:gd name="connsiteX3" fmla="*/ 189322 w 3619883"/>
                <a:gd name="connsiteY3" fmla="*/ 4275461 h 4275461"/>
                <a:gd name="connsiteX4" fmla="*/ 0 w 3619883"/>
                <a:gd name="connsiteY4" fmla="*/ 4275461 h 4275461"/>
                <a:gd name="connsiteX5" fmla="*/ 0 w 3619883"/>
                <a:gd name="connsiteY5" fmla="*/ 42229 h 4275461"/>
                <a:gd name="connsiteX6" fmla="*/ 42464 w 3619883"/>
                <a:gd name="connsiteY6" fmla="*/ 40518 h 4275461"/>
                <a:gd name="connsiteX7" fmla="*/ 137733 w 3619883"/>
                <a:gd name="connsiteY7" fmla="*/ 35355 h 4275461"/>
                <a:gd name="connsiteX8" fmla="*/ 270565 w 3619883"/>
                <a:gd name="connsiteY8" fmla="*/ 29759 h 4275461"/>
                <a:gd name="connsiteX9" fmla="*/ 479734 w 3619883"/>
                <a:gd name="connsiteY9" fmla="*/ 45455 h 4275461"/>
                <a:gd name="connsiteX10" fmla="*/ 524103 w 3619883"/>
                <a:gd name="connsiteY10" fmla="*/ 41625 h 4275461"/>
                <a:gd name="connsiteX11" fmla="*/ 624416 w 3619883"/>
                <a:gd name="connsiteY11" fmla="*/ 22696 h 4275461"/>
                <a:gd name="connsiteX12" fmla="*/ 657762 w 3619883"/>
                <a:gd name="connsiteY12" fmla="*/ 18351 h 4275461"/>
                <a:gd name="connsiteX13" fmla="*/ 690557 w 3619883"/>
                <a:gd name="connsiteY13" fmla="*/ 25792 h 4275461"/>
                <a:gd name="connsiteX14" fmla="*/ 745123 w 3619883"/>
                <a:gd name="connsiteY14" fmla="*/ 40157 h 4275461"/>
                <a:gd name="connsiteX15" fmla="*/ 789493 w 3619883"/>
                <a:gd name="connsiteY15" fmla="*/ 36327 h 4275461"/>
                <a:gd name="connsiteX16" fmla="*/ 854255 w 3619883"/>
                <a:gd name="connsiteY16" fmla="*/ 68887 h 4275461"/>
                <a:gd name="connsiteX17" fmla="*/ 897520 w 3619883"/>
                <a:gd name="connsiteY17" fmla="*/ 88629 h 4275461"/>
                <a:gd name="connsiteX18" fmla="*/ 940510 w 3619883"/>
                <a:gd name="connsiteY18" fmla="*/ 114265 h 4275461"/>
                <a:gd name="connsiteX19" fmla="*/ 1082712 w 3619883"/>
                <a:gd name="connsiteY19" fmla="*/ 144543 h 4275461"/>
                <a:gd name="connsiteX20" fmla="*/ 1205348 w 3619883"/>
                <a:gd name="connsiteY20" fmla="*/ 120753 h 4275461"/>
                <a:gd name="connsiteX21" fmla="*/ 1271764 w 3619883"/>
                <a:gd name="connsiteY21" fmla="*/ 117956 h 4275461"/>
                <a:gd name="connsiteX22" fmla="*/ 1315583 w 3619883"/>
                <a:gd name="connsiteY22" fmla="*/ 125912 h 4275461"/>
                <a:gd name="connsiteX23" fmla="*/ 1359125 w 3619883"/>
                <a:gd name="connsiteY23" fmla="*/ 139761 h 4275461"/>
                <a:gd name="connsiteX24" fmla="*/ 1391919 w 3619883"/>
                <a:gd name="connsiteY24" fmla="*/ 147202 h 4275461"/>
                <a:gd name="connsiteX25" fmla="*/ 1436563 w 3619883"/>
                <a:gd name="connsiteY25" fmla="*/ 137480 h 4275461"/>
                <a:gd name="connsiteX26" fmla="*/ 1471566 w 3619883"/>
                <a:gd name="connsiteY26" fmla="*/ 97777 h 4275461"/>
                <a:gd name="connsiteX27" fmla="*/ 1505739 w 3619883"/>
                <a:gd name="connsiteY27" fmla="*/ 75753 h 4275461"/>
                <a:gd name="connsiteX28" fmla="*/ 1590891 w 3619883"/>
                <a:gd name="connsiteY28" fmla="*/ 144702 h 4275461"/>
                <a:gd name="connsiteX29" fmla="*/ 1625616 w 3619883"/>
                <a:gd name="connsiteY29" fmla="*/ 110893 h 4275461"/>
                <a:gd name="connsiteX30" fmla="*/ 1658964 w 3619883"/>
                <a:gd name="connsiteY30" fmla="*/ 106547 h 4275461"/>
                <a:gd name="connsiteX31" fmla="*/ 1746598 w 3619883"/>
                <a:gd name="connsiteY31" fmla="*/ 122460 h 4275461"/>
                <a:gd name="connsiteX32" fmla="*/ 1811913 w 3619883"/>
                <a:gd name="connsiteY32" fmla="*/ 143234 h 4275461"/>
                <a:gd name="connsiteX33" fmla="*/ 1856557 w 3619883"/>
                <a:gd name="connsiteY33" fmla="*/ 133511 h 4275461"/>
                <a:gd name="connsiteX34" fmla="*/ 2066003 w 3619883"/>
                <a:gd name="connsiteY34" fmla="*/ 143313 h 4275461"/>
                <a:gd name="connsiteX35" fmla="*/ 2177615 w 3619883"/>
                <a:gd name="connsiteY35" fmla="*/ 119007 h 4275461"/>
                <a:gd name="connsiteX36" fmla="*/ 2255883 w 3619883"/>
                <a:gd name="connsiteY36" fmla="*/ 99047 h 4275461"/>
                <a:gd name="connsiteX37" fmla="*/ 2344622 w 3619883"/>
                <a:gd name="connsiteY37" fmla="*/ 91388 h 4275461"/>
                <a:gd name="connsiteX38" fmla="*/ 2455682 w 3619883"/>
                <a:gd name="connsiteY38" fmla="*/ 78869 h 4275461"/>
                <a:gd name="connsiteX39" fmla="*/ 2632609 w 3619883"/>
                <a:gd name="connsiteY39" fmla="*/ 75338 h 4275461"/>
                <a:gd name="connsiteX40" fmla="*/ 2742291 w 3619883"/>
                <a:gd name="connsiteY40" fmla="*/ 92282 h 4275461"/>
                <a:gd name="connsiteX41" fmla="*/ 2851974 w 3619883"/>
                <a:gd name="connsiteY41" fmla="*/ 109227 h 4275461"/>
                <a:gd name="connsiteX42" fmla="*/ 2907643 w 3619883"/>
                <a:gd name="connsiteY42" fmla="*/ 100020 h 4275461"/>
                <a:gd name="connsiteX43" fmla="*/ 2944022 w 3619883"/>
                <a:gd name="connsiteY43" fmla="*/ 30853 h 4275461"/>
                <a:gd name="connsiteX44" fmla="*/ 3022289 w 3619883"/>
                <a:gd name="connsiteY44" fmla="*/ 10893 h 4275461"/>
                <a:gd name="connsiteX45" fmla="*/ 3054807 w 3619883"/>
                <a:gd name="connsiteY45" fmla="*/ 24226 h 4275461"/>
                <a:gd name="connsiteX46" fmla="*/ 3141892 w 3619883"/>
                <a:gd name="connsiteY46" fmla="*/ 51925 h 4275461"/>
                <a:gd name="connsiteX47" fmla="*/ 3185711 w 3619883"/>
                <a:gd name="connsiteY47" fmla="*/ 59881 h 4275461"/>
                <a:gd name="connsiteX48" fmla="*/ 3219056 w 3619883"/>
                <a:gd name="connsiteY48" fmla="*/ 55536 h 4275461"/>
                <a:gd name="connsiteX49" fmla="*/ 3263425 w 3619883"/>
                <a:gd name="connsiteY49" fmla="*/ 51706 h 4275461"/>
                <a:gd name="connsiteX50" fmla="*/ 3296219 w 3619883"/>
                <a:gd name="connsiteY50" fmla="*/ 59147 h 4275461"/>
                <a:gd name="connsiteX51" fmla="*/ 3319094 w 3619883"/>
                <a:gd name="connsiteY51" fmla="*/ 42500 h 4275461"/>
                <a:gd name="connsiteX52" fmla="*/ 3420511 w 3619883"/>
                <a:gd name="connsiteY52" fmla="*/ 0 h 4275461"/>
                <a:gd name="connsiteX53" fmla="*/ 3453305 w 3619883"/>
                <a:gd name="connsiteY53" fmla="*/ 7440 h 4275461"/>
                <a:gd name="connsiteX54" fmla="*/ 3496571 w 3619883"/>
                <a:gd name="connsiteY54" fmla="*/ 27182 h 4275461"/>
                <a:gd name="connsiteX55" fmla="*/ 3602117 w 3619883"/>
                <a:gd name="connsiteY55" fmla="*/ 132521 h 4275461"/>
                <a:gd name="connsiteX56" fmla="*/ 3619883 w 3619883"/>
                <a:gd name="connsiteY56" fmla="*/ 140049 h 4275461"/>
                <a:gd name="connsiteX57" fmla="*/ 3619883 w 3619883"/>
                <a:gd name="connsiteY57" fmla="*/ 755612 h 4275461"/>
                <a:gd name="connsiteX0" fmla="*/ 3619883 w 3619883"/>
                <a:gd name="connsiteY0" fmla="*/ 755612 h 4275461"/>
                <a:gd name="connsiteX1" fmla="*/ 336164 w 3619883"/>
                <a:gd name="connsiteY1" fmla="*/ 4275461 h 4275461"/>
                <a:gd name="connsiteX2" fmla="*/ 189322 w 3619883"/>
                <a:gd name="connsiteY2" fmla="*/ 4275461 h 4275461"/>
                <a:gd name="connsiteX3" fmla="*/ 0 w 3619883"/>
                <a:gd name="connsiteY3" fmla="*/ 4275461 h 4275461"/>
                <a:gd name="connsiteX4" fmla="*/ 0 w 3619883"/>
                <a:gd name="connsiteY4" fmla="*/ 42229 h 4275461"/>
                <a:gd name="connsiteX5" fmla="*/ 42464 w 3619883"/>
                <a:gd name="connsiteY5" fmla="*/ 40518 h 4275461"/>
                <a:gd name="connsiteX6" fmla="*/ 137733 w 3619883"/>
                <a:gd name="connsiteY6" fmla="*/ 35355 h 4275461"/>
                <a:gd name="connsiteX7" fmla="*/ 270565 w 3619883"/>
                <a:gd name="connsiteY7" fmla="*/ 29759 h 4275461"/>
                <a:gd name="connsiteX8" fmla="*/ 479734 w 3619883"/>
                <a:gd name="connsiteY8" fmla="*/ 45455 h 4275461"/>
                <a:gd name="connsiteX9" fmla="*/ 524103 w 3619883"/>
                <a:gd name="connsiteY9" fmla="*/ 41625 h 4275461"/>
                <a:gd name="connsiteX10" fmla="*/ 624416 w 3619883"/>
                <a:gd name="connsiteY10" fmla="*/ 22696 h 4275461"/>
                <a:gd name="connsiteX11" fmla="*/ 657762 w 3619883"/>
                <a:gd name="connsiteY11" fmla="*/ 18351 h 4275461"/>
                <a:gd name="connsiteX12" fmla="*/ 690557 w 3619883"/>
                <a:gd name="connsiteY12" fmla="*/ 25792 h 4275461"/>
                <a:gd name="connsiteX13" fmla="*/ 745123 w 3619883"/>
                <a:gd name="connsiteY13" fmla="*/ 40157 h 4275461"/>
                <a:gd name="connsiteX14" fmla="*/ 789493 w 3619883"/>
                <a:gd name="connsiteY14" fmla="*/ 36327 h 4275461"/>
                <a:gd name="connsiteX15" fmla="*/ 854255 w 3619883"/>
                <a:gd name="connsiteY15" fmla="*/ 68887 h 4275461"/>
                <a:gd name="connsiteX16" fmla="*/ 897520 w 3619883"/>
                <a:gd name="connsiteY16" fmla="*/ 88629 h 4275461"/>
                <a:gd name="connsiteX17" fmla="*/ 940510 w 3619883"/>
                <a:gd name="connsiteY17" fmla="*/ 114265 h 4275461"/>
                <a:gd name="connsiteX18" fmla="*/ 1082712 w 3619883"/>
                <a:gd name="connsiteY18" fmla="*/ 144543 h 4275461"/>
                <a:gd name="connsiteX19" fmla="*/ 1205348 w 3619883"/>
                <a:gd name="connsiteY19" fmla="*/ 120753 h 4275461"/>
                <a:gd name="connsiteX20" fmla="*/ 1271764 w 3619883"/>
                <a:gd name="connsiteY20" fmla="*/ 117956 h 4275461"/>
                <a:gd name="connsiteX21" fmla="*/ 1315583 w 3619883"/>
                <a:gd name="connsiteY21" fmla="*/ 125912 h 4275461"/>
                <a:gd name="connsiteX22" fmla="*/ 1359125 w 3619883"/>
                <a:gd name="connsiteY22" fmla="*/ 139761 h 4275461"/>
                <a:gd name="connsiteX23" fmla="*/ 1391919 w 3619883"/>
                <a:gd name="connsiteY23" fmla="*/ 147202 h 4275461"/>
                <a:gd name="connsiteX24" fmla="*/ 1436563 w 3619883"/>
                <a:gd name="connsiteY24" fmla="*/ 137480 h 4275461"/>
                <a:gd name="connsiteX25" fmla="*/ 1471566 w 3619883"/>
                <a:gd name="connsiteY25" fmla="*/ 97777 h 4275461"/>
                <a:gd name="connsiteX26" fmla="*/ 1505739 w 3619883"/>
                <a:gd name="connsiteY26" fmla="*/ 75753 h 4275461"/>
                <a:gd name="connsiteX27" fmla="*/ 1590891 w 3619883"/>
                <a:gd name="connsiteY27" fmla="*/ 144702 h 4275461"/>
                <a:gd name="connsiteX28" fmla="*/ 1625616 w 3619883"/>
                <a:gd name="connsiteY28" fmla="*/ 110893 h 4275461"/>
                <a:gd name="connsiteX29" fmla="*/ 1658964 w 3619883"/>
                <a:gd name="connsiteY29" fmla="*/ 106547 h 4275461"/>
                <a:gd name="connsiteX30" fmla="*/ 1746598 w 3619883"/>
                <a:gd name="connsiteY30" fmla="*/ 122460 h 4275461"/>
                <a:gd name="connsiteX31" fmla="*/ 1811913 w 3619883"/>
                <a:gd name="connsiteY31" fmla="*/ 143234 h 4275461"/>
                <a:gd name="connsiteX32" fmla="*/ 1856557 w 3619883"/>
                <a:gd name="connsiteY32" fmla="*/ 133511 h 4275461"/>
                <a:gd name="connsiteX33" fmla="*/ 2066003 w 3619883"/>
                <a:gd name="connsiteY33" fmla="*/ 143313 h 4275461"/>
                <a:gd name="connsiteX34" fmla="*/ 2177615 w 3619883"/>
                <a:gd name="connsiteY34" fmla="*/ 119007 h 4275461"/>
                <a:gd name="connsiteX35" fmla="*/ 2255883 w 3619883"/>
                <a:gd name="connsiteY35" fmla="*/ 99047 h 4275461"/>
                <a:gd name="connsiteX36" fmla="*/ 2344622 w 3619883"/>
                <a:gd name="connsiteY36" fmla="*/ 91388 h 4275461"/>
                <a:gd name="connsiteX37" fmla="*/ 2455682 w 3619883"/>
                <a:gd name="connsiteY37" fmla="*/ 78869 h 4275461"/>
                <a:gd name="connsiteX38" fmla="*/ 2632609 w 3619883"/>
                <a:gd name="connsiteY38" fmla="*/ 75338 h 4275461"/>
                <a:gd name="connsiteX39" fmla="*/ 2742291 w 3619883"/>
                <a:gd name="connsiteY39" fmla="*/ 92282 h 4275461"/>
                <a:gd name="connsiteX40" fmla="*/ 2851974 w 3619883"/>
                <a:gd name="connsiteY40" fmla="*/ 109227 h 4275461"/>
                <a:gd name="connsiteX41" fmla="*/ 2907643 w 3619883"/>
                <a:gd name="connsiteY41" fmla="*/ 100020 h 4275461"/>
                <a:gd name="connsiteX42" fmla="*/ 2944022 w 3619883"/>
                <a:gd name="connsiteY42" fmla="*/ 30853 h 4275461"/>
                <a:gd name="connsiteX43" fmla="*/ 3022289 w 3619883"/>
                <a:gd name="connsiteY43" fmla="*/ 10893 h 4275461"/>
                <a:gd name="connsiteX44" fmla="*/ 3054807 w 3619883"/>
                <a:gd name="connsiteY44" fmla="*/ 24226 h 4275461"/>
                <a:gd name="connsiteX45" fmla="*/ 3141892 w 3619883"/>
                <a:gd name="connsiteY45" fmla="*/ 51925 h 4275461"/>
                <a:gd name="connsiteX46" fmla="*/ 3185711 w 3619883"/>
                <a:gd name="connsiteY46" fmla="*/ 59881 h 4275461"/>
                <a:gd name="connsiteX47" fmla="*/ 3219056 w 3619883"/>
                <a:gd name="connsiteY47" fmla="*/ 55536 h 4275461"/>
                <a:gd name="connsiteX48" fmla="*/ 3263425 w 3619883"/>
                <a:gd name="connsiteY48" fmla="*/ 51706 h 4275461"/>
                <a:gd name="connsiteX49" fmla="*/ 3296219 w 3619883"/>
                <a:gd name="connsiteY49" fmla="*/ 59147 h 4275461"/>
                <a:gd name="connsiteX50" fmla="*/ 3319094 w 3619883"/>
                <a:gd name="connsiteY50" fmla="*/ 42500 h 4275461"/>
                <a:gd name="connsiteX51" fmla="*/ 3420511 w 3619883"/>
                <a:gd name="connsiteY51" fmla="*/ 0 h 4275461"/>
                <a:gd name="connsiteX52" fmla="*/ 3453305 w 3619883"/>
                <a:gd name="connsiteY52" fmla="*/ 7440 h 4275461"/>
                <a:gd name="connsiteX53" fmla="*/ 3496571 w 3619883"/>
                <a:gd name="connsiteY53" fmla="*/ 27182 h 4275461"/>
                <a:gd name="connsiteX54" fmla="*/ 3602117 w 3619883"/>
                <a:gd name="connsiteY54" fmla="*/ 132521 h 4275461"/>
                <a:gd name="connsiteX55" fmla="*/ 3619883 w 3619883"/>
                <a:gd name="connsiteY55" fmla="*/ 140049 h 4275461"/>
                <a:gd name="connsiteX56" fmla="*/ 3619883 w 3619883"/>
                <a:gd name="connsiteY56" fmla="*/ 755612 h 4275461"/>
                <a:gd name="connsiteX0" fmla="*/ 3619883 w 3619883"/>
                <a:gd name="connsiteY0" fmla="*/ 755612 h 4275461"/>
                <a:gd name="connsiteX1" fmla="*/ 189322 w 3619883"/>
                <a:gd name="connsiteY1" fmla="*/ 4275461 h 4275461"/>
                <a:gd name="connsiteX2" fmla="*/ 0 w 3619883"/>
                <a:gd name="connsiteY2" fmla="*/ 4275461 h 4275461"/>
                <a:gd name="connsiteX3" fmla="*/ 0 w 3619883"/>
                <a:gd name="connsiteY3" fmla="*/ 42229 h 4275461"/>
                <a:gd name="connsiteX4" fmla="*/ 42464 w 3619883"/>
                <a:gd name="connsiteY4" fmla="*/ 40518 h 4275461"/>
                <a:gd name="connsiteX5" fmla="*/ 137733 w 3619883"/>
                <a:gd name="connsiteY5" fmla="*/ 35355 h 4275461"/>
                <a:gd name="connsiteX6" fmla="*/ 270565 w 3619883"/>
                <a:gd name="connsiteY6" fmla="*/ 29759 h 4275461"/>
                <a:gd name="connsiteX7" fmla="*/ 479734 w 3619883"/>
                <a:gd name="connsiteY7" fmla="*/ 45455 h 4275461"/>
                <a:gd name="connsiteX8" fmla="*/ 524103 w 3619883"/>
                <a:gd name="connsiteY8" fmla="*/ 41625 h 4275461"/>
                <a:gd name="connsiteX9" fmla="*/ 624416 w 3619883"/>
                <a:gd name="connsiteY9" fmla="*/ 22696 h 4275461"/>
                <a:gd name="connsiteX10" fmla="*/ 657762 w 3619883"/>
                <a:gd name="connsiteY10" fmla="*/ 18351 h 4275461"/>
                <a:gd name="connsiteX11" fmla="*/ 690557 w 3619883"/>
                <a:gd name="connsiteY11" fmla="*/ 25792 h 4275461"/>
                <a:gd name="connsiteX12" fmla="*/ 745123 w 3619883"/>
                <a:gd name="connsiteY12" fmla="*/ 40157 h 4275461"/>
                <a:gd name="connsiteX13" fmla="*/ 789493 w 3619883"/>
                <a:gd name="connsiteY13" fmla="*/ 36327 h 4275461"/>
                <a:gd name="connsiteX14" fmla="*/ 854255 w 3619883"/>
                <a:gd name="connsiteY14" fmla="*/ 68887 h 4275461"/>
                <a:gd name="connsiteX15" fmla="*/ 897520 w 3619883"/>
                <a:gd name="connsiteY15" fmla="*/ 88629 h 4275461"/>
                <a:gd name="connsiteX16" fmla="*/ 940510 w 3619883"/>
                <a:gd name="connsiteY16" fmla="*/ 114265 h 4275461"/>
                <a:gd name="connsiteX17" fmla="*/ 1082712 w 3619883"/>
                <a:gd name="connsiteY17" fmla="*/ 144543 h 4275461"/>
                <a:gd name="connsiteX18" fmla="*/ 1205348 w 3619883"/>
                <a:gd name="connsiteY18" fmla="*/ 120753 h 4275461"/>
                <a:gd name="connsiteX19" fmla="*/ 1271764 w 3619883"/>
                <a:gd name="connsiteY19" fmla="*/ 117956 h 4275461"/>
                <a:gd name="connsiteX20" fmla="*/ 1315583 w 3619883"/>
                <a:gd name="connsiteY20" fmla="*/ 125912 h 4275461"/>
                <a:gd name="connsiteX21" fmla="*/ 1359125 w 3619883"/>
                <a:gd name="connsiteY21" fmla="*/ 139761 h 4275461"/>
                <a:gd name="connsiteX22" fmla="*/ 1391919 w 3619883"/>
                <a:gd name="connsiteY22" fmla="*/ 147202 h 4275461"/>
                <a:gd name="connsiteX23" fmla="*/ 1436563 w 3619883"/>
                <a:gd name="connsiteY23" fmla="*/ 137480 h 4275461"/>
                <a:gd name="connsiteX24" fmla="*/ 1471566 w 3619883"/>
                <a:gd name="connsiteY24" fmla="*/ 97777 h 4275461"/>
                <a:gd name="connsiteX25" fmla="*/ 1505739 w 3619883"/>
                <a:gd name="connsiteY25" fmla="*/ 75753 h 4275461"/>
                <a:gd name="connsiteX26" fmla="*/ 1590891 w 3619883"/>
                <a:gd name="connsiteY26" fmla="*/ 144702 h 4275461"/>
                <a:gd name="connsiteX27" fmla="*/ 1625616 w 3619883"/>
                <a:gd name="connsiteY27" fmla="*/ 110893 h 4275461"/>
                <a:gd name="connsiteX28" fmla="*/ 1658964 w 3619883"/>
                <a:gd name="connsiteY28" fmla="*/ 106547 h 4275461"/>
                <a:gd name="connsiteX29" fmla="*/ 1746598 w 3619883"/>
                <a:gd name="connsiteY29" fmla="*/ 122460 h 4275461"/>
                <a:gd name="connsiteX30" fmla="*/ 1811913 w 3619883"/>
                <a:gd name="connsiteY30" fmla="*/ 143234 h 4275461"/>
                <a:gd name="connsiteX31" fmla="*/ 1856557 w 3619883"/>
                <a:gd name="connsiteY31" fmla="*/ 133511 h 4275461"/>
                <a:gd name="connsiteX32" fmla="*/ 2066003 w 3619883"/>
                <a:gd name="connsiteY32" fmla="*/ 143313 h 4275461"/>
                <a:gd name="connsiteX33" fmla="*/ 2177615 w 3619883"/>
                <a:gd name="connsiteY33" fmla="*/ 119007 h 4275461"/>
                <a:gd name="connsiteX34" fmla="*/ 2255883 w 3619883"/>
                <a:gd name="connsiteY34" fmla="*/ 99047 h 4275461"/>
                <a:gd name="connsiteX35" fmla="*/ 2344622 w 3619883"/>
                <a:gd name="connsiteY35" fmla="*/ 91388 h 4275461"/>
                <a:gd name="connsiteX36" fmla="*/ 2455682 w 3619883"/>
                <a:gd name="connsiteY36" fmla="*/ 78869 h 4275461"/>
                <a:gd name="connsiteX37" fmla="*/ 2632609 w 3619883"/>
                <a:gd name="connsiteY37" fmla="*/ 75338 h 4275461"/>
                <a:gd name="connsiteX38" fmla="*/ 2742291 w 3619883"/>
                <a:gd name="connsiteY38" fmla="*/ 92282 h 4275461"/>
                <a:gd name="connsiteX39" fmla="*/ 2851974 w 3619883"/>
                <a:gd name="connsiteY39" fmla="*/ 109227 h 4275461"/>
                <a:gd name="connsiteX40" fmla="*/ 2907643 w 3619883"/>
                <a:gd name="connsiteY40" fmla="*/ 100020 h 4275461"/>
                <a:gd name="connsiteX41" fmla="*/ 2944022 w 3619883"/>
                <a:gd name="connsiteY41" fmla="*/ 30853 h 4275461"/>
                <a:gd name="connsiteX42" fmla="*/ 3022289 w 3619883"/>
                <a:gd name="connsiteY42" fmla="*/ 10893 h 4275461"/>
                <a:gd name="connsiteX43" fmla="*/ 3054807 w 3619883"/>
                <a:gd name="connsiteY43" fmla="*/ 24226 h 4275461"/>
                <a:gd name="connsiteX44" fmla="*/ 3141892 w 3619883"/>
                <a:gd name="connsiteY44" fmla="*/ 51925 h 4275461"/>
                <a:gd name="connsiteX45" fmla="*/ 3185711 w 3619883"/>
                <a:gd name="connsiteY45" fmla="*/ 59881 h 4275461"/>
                <a:gd name="connsiteX46" fmla="*/ 3219056 w 3619883"/>
                <a:gd name="connsiteY46" fmla="*/ 55536 h 4275461"/>
                <a:gd name="connsiteX47" fmla="*/ 3263425 w 3619883"/>
                <a:gd name="connsiteY47" fmla="*/ 51706 h 4275461"/>
                <a:gd name="connsiteX48" fmla="*/ 3296219 w 3619883"/>
                <a:gd name="connsiteY48" fmla="*/ 59147 h 4275461"/>
                <a:gd name="connsiteX49" fmla="*/ 3319094 w 3619883"/>
                <a:gd name="connsiteY49" fmla="*/ 42500 h 4275461"/>
                <a:gd name="connsiteX50" fmla="*/ 3420511 w 3619883"/>
                <a:gd name="connsiteY50" fmla="*/ 0 h 4275461"/>
                <a:gd name="connsiteX51" fmla="*/ 3453305 w 3619883"/>
                <a:gd name="connsiteY51" fmla="*/ 7440 h 4275461"/>
                <a:gd name="connsiteX52" fmla="*/ 3496571 w 3619883"/>
                <a:gd name="connsiteY52" fmla="*/ 27182 h 4275461"/>
                <a:gd name="connsiteX53" fmla="*/ 3602117 w 3619883"/>
                <a:gd name="connsiteY53" fmla="*/ 132521 h 4275461"/>
                <a:gd name="connsiteX54" fmla="*/ 3619883 w 3619883"/>
                <a:gd name="connsiteY54" fmla="*/ 140049 h 4275461"/>
                <a:gd name="connsiteX55" fmla="*/ 3619883 w 3619883"/>
                <a:gd name="connsiteY55" fmla="*/ 755612 h 4275461"/>
                <a:gd name="connsiteX0" fmla="*/ 3619883 w 3619883"/>
                <a:gd name="connsiteY0" fmla="*/ 755612 h 4275461"/>
                <a:gd name="connsiteX1" fmla="*/ 0 w 3619883"/>
                <a:gd name="connsiteY1" fmla="*/ 4275461 h 4275461"/>
                <a:gd name="connsiteX2" fmla="*/ 0 w 3619883"/>
                <a:gd name="connsiteY2" fmla="*/ 42229 h 4275461"/>
                <a:gd name="connsiteX3" fmla="*/ 42464 w 3619883"/>
                <a:gd name="connsiteY3" fmla="*/ 40518 h 4275461"/>
                <a:gd name="connsiteX4" fmla="*/ 137733 w 3619883"/>
                <a:gd name="connsiteY4" fmla="*/ 35355 h 4275461"/>
                <a:gd name="connsiteX5" fmla="*/ 270565 w 3619883"/>
                <a:gd name="connsiteY5" fmla="*/ 29759 h 4275461"/>
                <a:gd name="connsiteX6" fmla="*/ 479734 w 3619883"/>
                <a:gd name="connsiteY6" fmla="*/ 45455 h 4275461"/>
                <a:gd name="connsiteX7" fmla="*/ 524103 w 3619883"/>
                <a:gd name="connsiteY7" fmla="*/ 41625 h 4275461"/>
                <a:gd name="connsiteX8" fmla="*/ 624416 w 3619883"/>
                <a:gd name="connsiteY8" fmla="*/ 22696 h 4275461"/>
                <a:gd name="connsiteX9" fmla="*/ 657762 w 3619883"/>
                <a:gd name="connsiteY9" fmla="*/ 18351 h 4275461"/>
                <a:gd name="connsiteX10" fmla="*/ 690557 w 3619883"/>
                <a:gd name="connsiteY10" fmla="*/ 25792 h 4275461"/>
                <a:gd name="connsiteX11" fmla="*/ 745123 w 3619883"/>
                <a:gd name="connsiteY11" fmla="*/ 40157 h 4275461"/>
                <a:gd name="connsiteX12" fmla="*/ 789493 w 3619883"/>
                <a:gd name="connsiteY12" fmla="*/ 36327 h 4275461"/>
                <a:gd name="connsiteX13" fmla="*/ 854255 w 3619883"/>
                <a:gd name="connsiteY13" fmla="*/ 68887 h 4275461"/>
                <a:gd name="connsiteX14" fmla="*/ 897520 w 3619883"/>
                <a:gd name="connsiteY14" fmla="*/ 88629 h 4275461"/>
                <a:gd name="connsiteX15" fmla="*/ 940510 w 3619883"/>
                <a:gd name="connsiteY15" fmla="*/ 114265 h 4275461"/>
                <a:gd name="connsiteX16" fmla="*/ 1082712 w 3619883"/>
                <a:gd name="connsiteY16" fmla="*/ 144543 h 4275461"/>
                <a:gd name="connsiteX17" fmla="*/ 1205348 w 3619883"/>
                <a:gd name="connsiteY17" fmla="*/ 120753 h 4275461"/>
                <a:gd name="connsiteX18" fmla="*/ 1271764 w 3619883"/>
                <a:gd name="connsiteY18" fmla="*/ 117956 h 4275461"/>
                <a:gd name="connsiteX19" fmla="*/ 1315583 w 3619883"/>
                <a:gd name="connsiteY19" fmla="*/ 125912 h 4275461"/>
                <a:gd name="connsiteX20" fmla="*/ 1359125 w 3619883"/>
                <a:gd name="connsiteY20" fmla="*/ 139761 h 4275461"/>
                <a:gd name="connsiteX21" fmla="*/ 1391919 w 3619883"/>
                <a:gd name="connsiteY21" fmla="*/ 147202 h 4275461"/>
                <a:gd name="connsiteX22" fmla="*/ 1436563 w 3619883"/>
                <a:gd name="connsiteY22" fmla="*/ 137480 h 4275461"/>
                <a:gd name="connsiteX23" fmla="*/ 1471566 w 3619883"/>
                <a:gd name="connsiteY23" fmla="*/ 97777 h 4275461"/>
                <a:gd name="connsiteX24" fmla="*/ 1505739 w 3619883"/>
                <a:gd name="connsiteY24" fmla="*/ 75753 h 4275461"/>
                <a:gd name="connsiteX25" fmla="*/ 1590891 w 3619883"/>
                <a:gd name="connsiteY25" fmla="*/ 144702 h 4275461"/>
                <a:gd name="connsiteX26" fmla="*/ 1625616 w 3619883"/>
                <a:gd name="connsiteY26" fmla="*/ 110893 h 4275461"/>
                <a:gd name="connsiteX27" fmla="*/ 1658964 w 3619883"/>
                <a:gd name="connsiteY27" fmla="*/ 106547 h 4275461"/>
                <a:gd name="connsiteX28" fmla="*/ 1746598 w 3619883"/>
                <a:gd name="connsiteY28" fmla="*/ 122460 h 4275461"/>
                <a:gd name="connsiteX29" fmla="*/ 1811913 w 3619883"/>
                <a:gd name="connsiteY29" fmla="*/ 143234 h 4275461"/>
                <a:gd name="connsiteX30" fmla="*/ 1856557 w 3619883"/>
                <a:gd name="connsiteY30" fmla="*/ 133511 h 4275461"/>
                <a:gd name="connsiteX31" fmla="*/ 2066003 w 3619883"/>
                <a:gd name="connsiteY31" fmla="*/ 143313 h 4275461"/>
                <a:gd name="connsiteX32" fmla="*/ 2177615 w 3619883"/>
                <a:gd name="connsiteY32" fmla="*/ 119007 h 4275461"/>
                <a:gd name="connsiteX33" fmla="*/ 2255883 w 3619883"/>
                <a:gd name="connsiteY33" fmla="*/ 99047 h 4275461"/>
                <a:gd name="connsiteX34" fmla="*/ 2344622 w 3619883"/>
                <a:gd name="connsiteY34" fmla="*/ 91388 h 4275461"/>
                <a:gd name="connsiteX35" fmla="*/ 2455682 w 3619883"/>
                <a:gd name="connsiteY35" fmla="*/ 78869 h 4275461"/>
                <a:gd name="connsiteX36" fmla="*/ 2632609 w 3619883"/>
                <a:gd name="connsiteY36" fmla="*/ 75338 h 4275461"/>
                <a:gd name="connsiteX37" fmla="*/ 2742291 w 3619883"/>
                <a:gd name="connsiteY37" fmla="*/ 92282 h 4275461"/>
                <a:gd name="connsiteX38" fmla="*/ 2851974 w 3619883"/>
                <a:gd name="connsiteY38" fmla="*/ 109227 h 4275461"/>
                <a:gd name="connsiteX39" fmla="*/ 2907643 w 3619883"/>
                <a:gd name="connsiteY39" fmla="*/ 100020 h 4275461"/>
                <a:gd name="connsiteX40" fmla="*/ 2944022 w 3619883"/>
                <a:gd name="connsiteY40" fmla="*/ 30853 h 4275461"/>
                <a:gd name="connsiteX41" fmla="*/ 3022289 w 3619883"/>
                <a:gd name="connsiteY41" fmla="*/ 10893 h 4275461"/>
                <a:gd name="connsiteX42" fmla="*/ 3054807 w 3619883"/>
                <a:gd name="connsiteY42" fmla="*/ 24226 h 4275461"/>
                <a:gd name="connsiteX43" fmla="*/ 3141892 w 3619883"/>
                <a:gd name="connsiteY43" fmla="*/ 51925 h 4275461"/>
                <a:gd name="connsiteX44" fmla="*/ 3185711 w 3619883"/>
                <a:gd name="connsiteY44" fmla="*/ 59881 h 4275461"/>
                <a:gd name="connsiteX45" fmla="*/ 3219056 w 3619883"/>
                <a:gd name="connsiteY45" fmla="*/ 55536 h 4275461"/>
                <a:gd name="connsiteX46" fmla="*/ 3263425 w 3619883"/>
                <a:gd name="connsiteY46" fmla="*/ 51706 h 4275461"/>
                <a:gd name="connsiteX47" fmla="*/ 3296219 w 3619883"/>
                <a:gd name="connsiteY47" fmla="*/ 59147 h 4275461"/>
                <a:gd name="connsiteX48" fmla="*/ 3319094 w 3619883"/>
                <a:gd name="connsiteY48" fmla="*/ 42500 h 4275461"/>
                <a:gd name="connsiteX49" fmla="*/ 3420511 w 3619883"/>
                <a:gd name="connsiteY49" fmla="*/ 0 h 4275461"/>
                <a:gd name="connsiteX50" fmla="*/ 3453305 w 3619883"/>
                <a:gd name="connsiteY50" fmla="*/ 7440 h 4275461"/>
                <a:gd name="connsiteX51" fmla="*/ 3496571 w 3619883"/>
                <a:gd name="connsiteY51" fmla="*/ 27182 h 4275461"/>
                <a:gd name="connsiteX52" fmla="*/ 3602117 w 3619883"/>
                <a:gd name="connsiteY52" fmla="*/ 132521 h 4275461"/>
                <a:gd name="connsiteX53" fmla="*/ 3619883 w 3619883"/>
                <a:gd name="connsiteY53" fmla="*/ 140049 h 4275461"/>
                <a:gd name="connsiteX54" fmla="*/ 3619883 w 3619883"/>
                <a:gd name="connsiteY54" fmla="*/ 755612 h 4275461"/>
                <a:gd name="connsiteX0" fmla="*/ 3619883 w 3619883"/>
                <a:gd name="connsiteY0" fmla="*/ 755612 h 755612"/>
                <a:gd name="connsiteX1" fmla="*/ 21113 w 3619883"/>
                <a:gd name="connsiteY1" fmla="*/ 580168 h 755612"/>
                <a:gd name="connsiteX2" fmla="*/ 0 w 3619883"/>
                <a:gd name="connsiteY2" fmla="*/ 42229 h 755612"/>
                <a:gd name="connsiteX3" fmla="*/ 42464 w 3619883"/>
                <a:gd name="connsiteY3" fmla="*/ 40518 h 755612"/>
                <a:gd name="connsiteX4" fmla="*/ 137733 w 3619883"/>
                <a:gd name="connsiteY4" fmla="*/ 35355 h 755612"/>
                <a:gd name="connsiteX5" fmla="*/ 270565 w 3619883"/>
                <a:gd name="connsiteY5" fmla="*/ 29759 h 755612"/>
                <a:gd name="connsiteX6" fmla="*/ 479734 w 3619883"/>
                <a:gd name="connsiteY6" fmla="*/ 45455 h 755612"/>
                <a:gd name="connsiteX7" fmla="*/ 524103 w 3619883"/>
                <a:gd name="connsiteY7" fmla="*/ 41625 h 755612"/>
                <a:gd name="connsiteX8" fmla="*/ 624416 w 3619883"/>
                <a:gd name="connsiteY8" fmla="*/ 22696 h 755612"/>
                <a:gd name="connsiteX9" fmla="*/ 657762 w 3619883"/>
                <a:gd name="connsiteY9" fmla="*/ 18351 h 755612"/>
                <a:gd name="connsiteX10" fmla="*/ 690557 w 3619883"/>
                <a:gd name="connsiteY10" fmla="*/ 25792 h 755612"/>
                <a:gd name="connsiteX11" fmla="*/ 745123 w 3619883"/>
                <a:gd name="connsiteY11" fmla="*/ 40157 h 755612"/>
                <a:gd name="connsiteX12" fmla="*/ 789493 w 3619883"/>
                <a:gd name="connsiteY12" fmla="*/ 36327 h 755612"/>
                <a:gd name="connsiteX13" fmla="*/ 854255 w 3619883"/>
                <a:gd name="connsiteY13" fmla="*/ 68887 h 755612"/>
                <a:gd name="connsiteX14" fmla="*/ 897520 w 3619883"/>
                <a:gd name="connsiteY14" fmla="*/ 88629 h 755612"/>
                <a:gd name="connsiteX15" fmla="*/ 940510 w 3619883"/>
                <a:gd name="connsiteY15" fmla="*/ 114265 h 755612"/>
                <a:gd name="connsiteX16" fmla="*/ 1082712 w 3619883"/>
                <a:gd name="connsiteY16" fmla="*/ 144543 h 755612"/>
                <a:gd name="connsiteX17" fmla="*/ 1205348 w 3619883"/>
                <a:gd name="connsiteY17" fmla="*/ 120753 h 755612"/>
                <a:gd name="connsiteX18" fmla="*/ 1271764 w 3619883"/>
                <a:gd name="connsiteY18" fmla="*/ 117956 h 755612"/>
                <a:gd name="connsiteX19" fmla="*/ 1315583 w 3619883"/>
                <a:gd name="connsiteY19" fmla="*/ 125912 h 755612"/>
                <a:gd name="connsiteX20" fmla="*/ 1359125 w 3619883"/>
                <a:gd name="connsiteY20" fmla="*/ 139761 h 755612"/>
                <a:gd name="connsiteX21" fmla="*/ 1391919 w 3619883"/>
                <a:gd name="connsiteY21" fmla="*/ 147202 h 755612"/>
                <a:gd name="connsiteX22" fmla="*/ 1436563 w 3619883"/>
                <a:gd name="connsiteY22" fmla="*/ 137480 h 755612"/>
                <a:gd name="connsiteX23" fmla="*/ 1471566 w 3619883"/>
                <a:gd name="connsiteY23" fmla="*/ 97777 h 755612"/>
                <a:gd name="connsiteX24" fmla="*/ 1505739 w 3619883"/>
                <a:gd name="connsiteY24" fmla="*/ 75753 h 755612"/>
                <a:gd name="connsiteX25" fmla="*/ 1590891 w 3619883"/>
                <a:gd name="connsiteY25" fmla="*/ 144702 h 755612"/>
                <a:gd name="connsiteX26" fmla="*/ 1625616 w 3619883"/>
                <a:gd name="connsiteY26" fmla="*/ 110893 h 755612"/>
                <a:gd name="connsiteX27" fmla="*/ 1658964 w 3619883"/>
                <a:gd name="connsiteY27" fmla="*/ 106547 h 755612"/>
                <a:gd name="connsiteX28" fmla="*/ 1746598 w 3619883"/>
                <a:gd name="connsiteY28" fmla="*/ 122460 h 755612"/>
                <a:gd name="connsiteX29" fmla="*/ 1811913 w 3619883"/>
                <a:gd name="connsiteY29" fmla="*/ 143234 h 755612"/>
                <a:gd name="connsiteX30" fmla="*/ 1856557 w 3619883"/>
                <a:gd name="connsiteY30" fmla="*/ 133511 h 755612"/>
                <a:gd name="connsiteX31" fmla="*/ 2066003 w 3619883"/>
                <a:gd name="connsiteY31" fmla="*/ 143313 h 755612"/>
                <a:gd name="connsiteX32" fmla="*/ 2177615 w 3619883"/>
                <a:gd name="connsiteY32" fmla="*/ 119007 h 755612"/>
                <a:gd name="connsiteX33" fmla="*/ 2255883 w 3619883"/>
                <a:gd name="connsiteY33" fmla="*/ 99047 h 755612"/>
                <a:gd name="connsiteX34" fmla="*/ 2344622 w 3619883"/>
                <a:gd name="connsiteY34" fmla="*/ 91388 h 755612"/>
                <a:gd name="connsiteX35" fmla="*/ 2455682 w 3619883"/>
                <a:gd name="connsiteY35" fmla="*/ 78869 h 755612"/>
                <a:gd name="connsiteX36" fmla="*/ 2632609 w 3619883"/>
                <a:gd name="connsiteY36" fmla="*/ 75338 h 755612"/>
                <a:gd name="connsiteX37" fmla="*/ 2742291 w 3619883"/>
                <a:gd name="connsiteY37" fmla="*/ 92282 h 755612"/>
                <a:gd name="connsiteX38" fmla="*/ 2851974 w 3619883"/>
                <a:gd name="connsiteY38" fmla="*/ 109227 h 755612"/>
                <a:gd name="connsiteX39" fmla="*/ 2907643 w 3619883"/>
                <a:gd name="connsiteY39" fmla="*/ 100020 h 755612"/>
                <a:gd name="connsiteX40" fmla="*/ 2944022 w 3619883"/>
                <a:gd name="connsiteY40" fmla="*/ 30853 h 755612"/>
                <a:gd name="connsiteX41" fmla="*/ 3022289 w 3619883"/>
                <a:gd name="connsiteY41" fmla="*/ 10893 h 755612"/>
                <a:gd name="connsiteX42" fmla="*/ 3054807 w 3619883"/>
                <a:gd name="connsiteY42" fmla="*/ 24226 h 755612"/>
                <a:gd name="connsiteX43" fmla="*/ 3141892 w 3619883"/>
                <a:gd name="connsiteY43" fmla="*/ 51925 h 755612"/>
                <a:gd name="connsiteX44" fmla="*/ 3185711 w 3619883"/>
                <a:gd name="connsiteY44" fmla="*/ 59881 h 755612"/>
                <a:gd name="connsiteX45" fmla="*/ 3219056 w 3619883"/>
                <a:gd name="connsiteY45" fmla="*/ 55536 h 755612"/>
                <a:gd name="connsiteX46" fmla="*/ 3263425 w 3619883"/>
                <a:gd name="connsiteY46" fmla="*/ 51706 h 755612"/>
                <a:gd name="connsiteX47" fmla="*/ 3296219 w 3619883"/>
                <a:gd name="connsiteY47" fmla="*/ 59147 h 755612"/>
                <a:gd name="connsiteX48" fmla="*/ 3319094 w 3619883"/>
                <a:gd name="connsiteY48" fmla="*/ 42500 h 755612"/>
                <a:gd name="connsiteX49" fmla="*/ 3420511 w 3619883"/>
                <a:gd name="connsiteY49" fmla="*/ 0 h 755612"/>
                <a:gd name="connsiteX50" fmla="*/ 3453305 w 3619883"/>
                <a:gd name="connsiteY50" fmla="*/ 7440 h 755612"/>
                <a:gd name="connsiteX51" fmla="*/ 3496571 w 3619883"/>
                <a:gd name="connsiteY51" fmla="*/ 27182 h 755612"/>
                <a:gd name="connsiteX52" fmla="*/ 3602117 w 3619883"/>
                <a:gd name="connsiteY52" fmla="*/ 132521 h 755612"/>
                <a:gd name="connsiteX53" fmla="*/ 3619883 w 3619883"/>
                <a:gd name="connsiteY53" fmla="*/ 140049 h 755612"/>
                <a:gd name="connsiteX54" fmla="*/ 3619883 w 3619883"/>
                <a:gd name="connsiteY54" fmla="*/ 755612 h 755612"/>
                <a:gd name="connsiteX0" fmla="*/ 3619883 w 3619883"/>
                <a:gd name="connsiteY0" fmla="*/ 755612 h 766576"/>
                <a:gd name="connsiteX1" fmla="*/ 4223 w 3619883"/>
                <a:gd name="connsiteY1" fmla="*/ 766576 h 766576"/>
                <a:gd name="connsiteX2" fmla="*/ 0 w 3619883"/>
                <a:gd name="connsiteY2" fmla="*/ 42229 h 766576"/>
                <a:gd name="connsiteX3" fmla="*/ 42464 w 3619883"/>
                <a:gd name="connsiteY3" fmla="*/ 40518 h 766576"/>
                <a:gd name="connsiteX4" fmla="*/ 137733 w 3619883"/>
                <a:gd name="connsiteY4" fmla="*/ 35355 h 766576"/>
                <a:gd name="connsiteX5" fmla="*/ 270565 w 3619883"/>
                <a:gd name="connsiteY5" fmla="*/ 29759 h 766576"/>
                <a:gd name="connsiteX6" fmla="*/ 479734 w 3619883"/>
                <a:gd name="connsiteY6" fmla="*/ 45455 h 766576"/>
                <a:gd name="connsiteX7" fmla="*/ 524103 w 3619883"/>
                <a:gd name="connsiteY7" fmla="*/ 41625 h 766576"/>
                <a:gd name="connsiteX8" fmla="*/ 624416 w 3619883"/>
                <a:gd name="connsiteY8" fmla="*/ 22696 h 766576"/>
                <a:gd name="connsiteX9" fmla="*/ 657762 w 3619883"/>
                <a:gd name="connsiteY9" fmla="*/ 18351 h 766576"/>
                <a:gd name="connsiteX10" fmla="*/ 690557 w 3619883"/>
                <a:gd name="connsiteY10" fmla="*/ 25792 h 766576"/>
                <a:gd name="connsiteX11" fmla="*/ 745123 w 3619883"/>
                <a:gd name="connsiteY11" fmla="*/ 40157 h 766576"/>
                <a:gd name="connsiteX12" fmla="*/ 789493 w 3619883"/>
                <a:gd name="connsiteY12" fmla="*/ 36327 h 766576"/>
                <a:gd name="connsiteX13" fmla="*/ 854255 w 3619883"/>
                <a:gd name="connsiteY13" fmla="*/ 68887 h 766576"/>
                <a:gd name="connsiteX14" fmla="*/ 897520 w 3619883"/>
                <a:gd name="connsiteY14" fmla="*/ 88629 h 766576"/>
                <a:gd name="connsiteX15" fmla="*/ 940510 w 3619883"/>
                <a:gd name="connsiteY15" fmla="*/ 114265 h 766576"/>
                <a:gd name="connsiteX16" fmla="*/ 1082712 w 3619883"/>
                <a:gd name="connsiteY16" fmla="*/ 144543 h 766576"/>
                <a:gd name="connsiteX17" fmla="*/ 1205348 w 3619883"/>
                <a:gd name="connsiteY17" fmla="*/ 120753 h 766576"/>
                <a:gd name="connsiteX18" fmla="*/ 1271764 w 3619883"/>
                <a:gd name="connsiteY18" fmla="*/ 117956 h 766576"/>
                <a:gd name="connsiteX19" fmla="*/ 1315583 w 3619883"/>
                <a:gd name="connsiteY19" fmla="*/ 125912 h 766576"/>
                <a:gd name="connsiteX20" fmla="*/ 1359125 w 3619883"/>
                <a:gd name="connsiteY20" fmla="*/ 139761 h 766576"/>
                <a:gd name="connsiteX21" fmla="*/ 1391919 w 3619883"/>
                <a:gd name="connsiteY21" fmla="*/ 147202 h 766576"/>
                <a:gd name="connsiteX22" fmla="*/ 1436563 w 3619883"/>
                <a:gd name="connsiteY22" fmla="*/ 137480 h 766576"/>
                <a:gd name="connsiteX23" fmla="*/ 1471566 w 3619883"/>
                <a:gd name="connsiteY23" fmla="*/ 97777 h 766576"/>
                <a:gd name="connsiteX24" fmla="*/ 1505739 w 3619883"/>
                <a:gd name="connsiteY24" fmla="*/ 75753 h 766576"/>
                <a:gd name="connsiteX25" fmla="*/ 1590891 w 3619883"/>
                <a:gd name="connsiteY25" fmla="*/ 144702 h 766576"/>
                <a:gd name="connsiteX26" fmla="*/ 1625616 w 3619883"/>
                <a:gd name="connsiteY26" fmla="*/ 110893 h 766576"/>
                <a:gd name="connsiteX27" fmla="*/ 1658964 w 3619883"/>
                <a:gd name="connsiteY27" fmla="*/ 106547 h 766576"/>
                <a:gd name="connsiteX28" fmla="*/ 1746598 w 3619883"/>
                <a:gd name="connsiteY28" fmla="*/ 122460 h 766576"/>
                <a:gd name="connsiteX29" fmla="*/ 1811913 w 3619883"/>
                <a:gd name="connsiteY29" fmla="*/ 143234 h 766576"/>
                <a:gd name="connsiteX30" fmla="*/ 1856557 w 3619883"/>
                <a:gd name="connsiteY30" fmla="*/ 133511 h 766576"/>
                <a:gd name="connsiteX31" fmla="*/ 2066003 w 3619883"/>
                <a:gd name="connsiteY31" fmla="*/ 143313 h 766576"/>
                <a:gd name="connsiteX32" fmla="*/ 2177615 w 3619883"/>
                <a:gd name="connsiteY32" fmla="*/ 119007 h 766576"/>
                <a:gd name="connsiteX33" fmla="*/ 2255883 w 3619883"/>
                <a:gd name="connsiteY33" fmla="*/ 99047 h 766576"/>
                <a:gd name="connsiteX34" fmla="*/ 2344622 w 3619883"/>
                <a:gd name="connsiteY34" fmla="*/ 91388 h 766576"/>
                <a:gd name="connsiteX35" fmla="*/ 2455682 w 3619883"/>
                <a:gd name="connsiteY35" fmla="*/ 78869 h 766576"/>
                <a:gd name="connsiteX36" fmla="*/ 2632609 w 3619883"/>
                <a:gd name="connsiteY36" fmla="*/ 75338 h 766576"/>
                <a:gd name="connsiteX37" fmla="*/ 2742291 w 3619883"/>
                <a:gd name="connsiteY37" fmla="*/ 92282 h 766576"/>
                <a:gd name="connsiteX38" fmla="*/ 2851974 w 3619883"/>
                <a:gd name="connsiteY38" fmla="*/ 109227 h 766576"/>
                <a:gd name="connsiteX39" fmla="*/ 2907643 w 3619883"/>
                <a:gd name="connsiteY39" fmla="*/ 100020 h 766576"/>
                <a:gd name="connsiteX40" fmla="*/ 2944022 w 3619883"/>
                <a:gd name="connsiteY40" fmla="*/ 30853 h 766576"/>
                <a:gd name="connsiteX41" fmla="*/ 3022289 w 3619883"/>
                <a:gd name="connsiteY41" fmla="*/ 10893 h 766576"/>
                <a:gd name="connsiteX42" fmla="*/ 3054807 w 3619883"/>
                <a:gd name="connsiteY42" fmla="*/ 24226 h 766576"/>
                <a:gd name="connsiteX43" fmla="*/ 3141892 w 3619883"/>
                <a:gd name="connsiteY43" fmla="*/ 51925 h 766576"/>
                <a:gd name="connsiteX44" fmla="*/ 3185711 w 3619883"/>
                <a:gd name="connsiteY44" fmla="*/ 59881 h 766576"/>
                <a:gd name="connsiteX45" fmla="*/ 3219056 w 3619883"/>
                <a:gd name="connsiteY45" fmla="*/ 55536 h 766576"/>
                <a:gd name="connsiteX46" fmla="*/ 3263425 w 3619883"/>
                <a:gd name="connsiteY46" fmla="*/ 51706 h 766576"/>
                <a:gd name="connsiteX47" fmla="*/ 3296219 w 3619883"/>
                <a:gd name="connsiteY47" fmla="*/ 59147 h 766576"/>
                <a:gd name="connsiteX48" fmla="*/ 3319094 w 3619883"/>
                <a:gd name="connsiteY48" fmla="*/ 42500 h 766576"/>
                <a:gd name="connsiteX49" fmla="*/ 3420511 w 3619883"/>
                <a:gd name="connsiteY49" fmla="*/ 0 h 766576"/>
                <a:gd name="connsiteX50" fmla="*/ 3453305 w 3619883"/>
                <a:gd name="connsiteY50" fmla="*/ 7440 h 766576"/>
                <a:gd name="connsiteX51" fmla="*/ 3496571 w 3619883"/>
                <a:gd name="connsiteY51" fmla="*/ 27182 h 766576"/>
                <a:gd name="connsiteX52" fmla="*/ 3602117 w 3619883"/>
                <a:gd name="connsiteY52" fmla="*/ 132521 h 766576"/>
                <a:gd name="connsiteX53" fmla="*/ 3619883 w 3619883"/>
                <a:gd name="connsiteY53" fmla="*/ 140049 h 766576"/>
                <a:gd name="connsiteX54" fmla="*/ 3619883 w 3619883"/>
                <a:gd name="connsiteY54" fmla="*/ 755612 h 766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619883" h="766576" extrusionOk="0">
                  <a:moveTo>
                    <a:pt x="3619883" y="755612"/>
                  </a:moveTo>
                  <a:lnTo>
                    <a:pt x="4223" y="766576"/>
                  </a:lnTo>
                  <a:cubicBezTo>
                    <a:pt x="2815" y="525127"/>
                    <a:pt x="1408" y="283678"/>
                    <a:pt x="0" y="42229"/>
                  </a:cubicBezTo>
                  <a:lnTo>
                    <a:pt x="42464" y="40518"/>
                  </a:lnTo>
                  <a:cubicBezTo>
                    <a:pt x="74971" y="39124"/>
                    <a:pt x="107865" y="37493"/>
                    <a:pt x="137733" y="35355"/>
                  </a:cubicBezTo>
                  <a:cubicBezTo>
                    <a:pt x="190259" y="31594"/>
                    <a:pt x="207620" y="26813"/>
                    <a:pt x="270565" y="29759"/>
                  </a:cubicBezTo>
                  <a:cubicBezTo>
                    <a:pt x="340476" y="33031"/>
                    <a:pt x="410011" y="40222"/>
                    <a:pt x="479734" y="45455"/>
                  </a:cubicBezTo>
                  <a:cubicBezTo>
                    <a:pt x="494525" y="44178"/>
                    <a:pt x="509610" y="43513"/>
                    <a:pt x="524103" y="41625"/>
                  </a:cubicBezTo>
                  <a:cubicBezTo>
                    <a:pt x="601697" y="31514"/>
                    <a:pt x="556443" y="34957"/>
                    <a:pt x="624416" y="22696"/>
                  </a:cubicBezTo>
                  <a:cubicBezTo>
                    <a:pt x="635212" y="20749"/>
                    <a:pt x="646648" y="19799"/>
                    <a:pt x="657762" y="18351"/>
                  </a:cubicBezTo>
                  <a:cubicBezTo>
                    <a:pt x="668693" y="20831"/>
                    <a:pt x="679780" y="23102"/>
                    <a:pt x="690557" y="25792"/>
                  </a:cubicBezTo>
                  <a:cubicBezTo>
                    <a:pt x="708912" y="30373"/>
                    <a:pt x="725511" y="38069"/>
                    <a:pt x="745123" y="40157"/>
                  </a:cubicBezTo>
                  <a:cubicBezTo>
                    <a:pt x="760140" y="41756"/>
                    <a:pt x="774703" y="37604"/>
                    <a:pt x="789493" y="36327"/>
                  </a:cubicBezTo>
                  <a:cubicBezTo>
                    <a:pt x="861365" y="65797"/>
                    <a:pt x="781581" y="31381"/>
                    <a:pt x="854255" y="68887"/>
                  </a:cubicBezTo>
                  <a:cubicBezTo>
                    <a:pt x="867904" y="75932"/>
                    <a:pt x="883997" y="81514"/>
                    <a:pt x="897520" y="88629"/>
                  </a:cubicBezTo>
                  <a:cubicBezTo>
                    <a:pt x="912821" y="96679"/>
                    <a:pt x="924193" y="106820"/>
                    <a:pt x="940510" y="114265"/>
                  </a:cubicBezTo>
                  <a:cubicBezTo>
                    <a:pt x="978926" y="131794"/>
                    <a:pt x="1040358" y="137490"/>
                    <a:pt x="1082712" y="144543"/>
                  </a:cubicBezTo>
                  <a:cubicBezTo>
                    <a:pt x="1118214" y="136811"/>
                    <a:pt x="1170817" y="124786"/>
                    <a:pt x="1205348" y="120753"/>
                  </a:cubicBezTo>
                  <a:cubicBezTo>
                    <a:pt x="1226874" y="118238"/>
                    <a:pt x="1249625" y="118888"/>
                    <a:pt x="1271764" y="117956"/>
                  </a:cubicBezTo>
                  <a:cubicBezTo>
                    <a:pt x="1286371" y="120607"/>
                    <a:pt x="1301530" y="122404"/>
                    <a:pt x="1315583" y="125912"/>
                  </a:cubicBezTo>
                  <a:cubicBezTo>
                    <a:pt x="1330825" y="129716"/>
                    <a:pt x="1344183" y="135594"/>
                    <a:pt x="1359125" y="139761"/>
                  </a:cubicBezTo>
                  <a:cubicBezTo>
                    <a:pt x="1369691" y="142709"/>
                    <a:pt x="1380988" y="144722"/>
                    <a:pt x="1391919" y="147202"/>
                  </a:cubicBezTo>
                  <a:cubicBezTo>
                    <a:pt x="1406801" y="143961"/>
                    <a:pt x="1423676" y="142513"/>
                    <a:pt x="1436563" y="137480"/>
                  </a:cubicBezTo>
                  <a:cubicBezTo>
                    <a:pt x="1471672" y="123768"/>
                    <a:pt x="1451884" y="116940"/>
                    <a:pt x="1471566" y="97777"/>
                  </a:cubicBezTo>
                  <a:cubicBezTo>
                    <a:pt x="1480193" y="89377"/>
                    <a:pt x="1494348" y="83095"/>
                    <a:pt x="1505739" y="75753"/>
                  </a:cubicBezTo>
                  <a:cubicBezTo>
                    <a:pt x="1577183" y="91962"/>
                    <a:pt x="1533597" y="77394"/>
                    <a:pt x="1590891" y="144702"/>
                  </a:cubicBezTo>
                  <a:cubicBezTo>
                    <a:pt x="1598697" y="133398"/>
                    <a:pt x="1605803" y="118291"/>
                    <a:pt x="1625616" y="110893"/>
                  </a:cubicBezTo>
                  <a:cubicBezTo>
                    <a:pt x="1634871" y="107437"/>
                    <a:pt x="1647847" y="107996"/>
                    <a:pt x="1658964" y="106547"/>
                  </a:cubicBezTo>
                  <a:lnTo>
                    <a:pt x="1746598" y="122460"/>
                  </a:lnTo>
                  <a:cubicBezTo>
                    <a:pt x="1784954" y="129898"/>
                    <a:pt x="1777755" y="129229"/>
                    <a:pt x="1811913" y="143234"/>
                  </a:cubicBezTo>
                  <a:cubicBezTo>
                    <a:pt x="1826795" y="139993"/>
                    <a:pt x="1840838" y="135560"/>
                    <a:pt x="1856557" y="133511"/>
                  </a:cubicBezTo>
                  <a:cubicBezTo>
                    <a:pt x="1928018" y="124200"/>
                    <a:pt x="1988968" y="136755"/>
                    <a:pt x="2066003" y="143313"/>
                  </a:cubicBezTo>
                  <a:lnTo>
                    <a:pt x="2177615" y="119007"/>
                  </a:lnTo>
                  <a:cubicBezTo>
                    <a:pt x="2204144" y="112823"/>
                    <a:pt x="2229794" y="105701"/>
                    <a:pt x="2255883" y="99047"/>
                  </a:cubicBezTo>
                  <a:lnTo>
                    <a:pt x="2344622" y="91388"/>
                  </a:lnTo>
                  <a:cubicBezTo>
                    <a:pt x="2381841" y="87629"/>
                    <a:pt x="2417828" y="80978"/>
                    <a:pt x="2455682" y="78869"/>
                  </a:cubicBezTo>
                  <a:cubicBezTo>
                    <a:pt x="2514146" y="75610"/>
                    <a:pt x="2573634" y="76515"/>
                    <a:pt x="2632609" y="75338"/>
                  </a:cubicBezTo>
                  <a:lnTo>
                    <a:pt x="2742291" y="92282"/>
                  </a:lnTo>
                  <a:lnTo>
                    <a:pt x="2851974" y="109227"/>
                  </a:lnTo>
                  <a:cubicBezTo>
                    <a:pt x="2870530" y="106158"/>
                    <a:pt x="2892297" y="106201"/>
                    <a:pt x="2907643" y="100020"/>
                  </a:cubicBezTo>
                  <a:cubicBezTo>
                    <a:pt x="2937923" y="87823"/>
                    <a:pt x="2940565" y="43036"/>
                    <a:pt x="2944022" y="30853"/>
                  </a:cubicBezTo>
                  <a:cubicBezTo>
                    <a:pt x="2970111" y="24199"/>
                    <a:pt x="2993094" y="12639"/>
                    <a:pt x="3022289" y="10893"/>
                  </a:cubicBezTo>
                  <a:cubicBezTo>
                    <a:pt x="3035344" y="10111"/>
                    <a:pt x="3043336" y="20290"/>
                    <a:pt x="3054807" y="24226"/>
                  </a:cubicBezTo>
                  <a:cubicBezTo>
                    <a:pt x="3083266" y="33989"/>
                    <a:pt x="3112862" y="42692"/>
                    <a:pt x="3141892" y="51925"/>
                  </a:cubicBezTo>
                  <a:cubicBezTo>
                    <a:pt x="3156498" y="54577"/>
                    <a:pt x="3173315" y="54799"/>
                    <a:pt x="3185711" y="59881"/>
                  </a:cubicBezTo>
                  <a:cubicBezTo>
                    <a:pt x="3221000" y="74351"/>
                    <a:pt x="3196552" y="98318"/>
                    <a:pt x="3219056" y="55536"/>
                  </a:cubicBezTo>
                  <a:cubicBezTo>
                    <a:pt x="3233847" y="54259"/>
                    <a:pt x="3248275" y="50997"/>
                    <a:pt x="3263425" y="51706"/>
                  </a:cubicBezTo>
                  <a:cubicBezTo>
                    <a:pt x="3275045" y="52250"/>
                    <a:pt x="3285322" y="60949"/>
                    <a:pt x="3296219" y="59147"/>
                  </a:cubicBezTo>
                  <a:cubicBezTo>
                    <a:pt x="3308643" y="57093"/>
                    <a:pt x="3311469" y="48049"/>
                    <a:pt x="3319094" y="42500"/>
                  </a:cubicBezTo>
                  <a:cubicBezTo>
                    <a:pt x="3399611" y="29185"/>
                    <a:pt x="3363375" y="41582"/>
                    <a:pt x="3420511" y="0"/>
                  </a:cubicBezTo>
                  <a:cubicBezTo>
                    <a:pt x="3431442" y="2480"/>
                    <a:pt x="3443361" y="3886"/>
                    <a:pt x="3453305" y="7440"/>
                  </a:cubicBezTo>
                  <a:cubicBezTo>
                    <a:pt x="3469029" y="13059"/>
                    <a:pt x="3483905" y="19630"/>
                    <a:pt x="3496571" y="27182"/>
                  </a:cubicBezTo>
                  <a:cubicBezTo>
                    <a:pt x="3535674" y="50500"/>
                    <a:pt x="3592081" y="121578"/>
                    <a:pt x="3602117" y="132521"/>
                  </a:cubicBezTo>
                  <a:lnTo>
                    <a:pt x="3619883" y="140049"/>
                  </a:lnTo>
                  <a:lnTo>
                    <a:pt x="3619883" y="7556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0" i="0" u="none" strike="noStrike" cap="none" dirty="0"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" name="Köşeli Çift Ayraç 8"/>
          <p:cNvSpPr/>
          <p:nvPr/>
        </p:nvSpPr>
        <p:spPr>
          <a:xfrm>
            <a:off x="1015356" y="5897847"/>
            <a:ext cx="10932133" cy="819703"/>
          </a:xfrm>
          <a:prstGeom prst="chevron">
            <a:avLst>
              <a:gd name="adj" fmla="val 29282"/>
            </a:avLst>
          </a:prstGeom>
          <a:solidFill>
            <a:srgbClr val="00B0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 smtClean="0">
                <a:solidFill>
                  <a:schemeClr val="tx1"/>
                </a:solidFill>
              </a:rPr>
              <a:t>İstanbul’u kaybetmek istemeyen Doğu Roma hangi hazırlıkları yapmıştır?</a:t>
            </a:r>
            <a:endParaRPr lang="tr-TR" sz="3200" dirty="0">
              <a:solidFill>
                <a:schemeClr val="tx1"/>
              </a:solidFill>
            </a:endParaRPr>
          </a:p>
        </p:txBody>
      </p:sp>
      <p:grpSp>
        <p:nvGrpSpPr>
          <p:cNvPr id="10" name="Grup 9"/>
          <p:cNvGrpSpPr/>
          <p:nvPr/>
        </p:nvGrpSpPr>
        <p:grpSpPr>
          <a:xfrm>
            <a:off x="229234" y="5897848"/>
            <a:ext cx="914437" cy="819703"/>
            <a:chOff x="313837" y="4957280"/>
            <a:chExt cx="914437" cy="819703"/>
          </a:xfrm>
        </p:grpSpPr>
        <p:grpSp>
          <p:nvGrpSpPr>
            <p:cNvPr id="12" name="Grup 11"/>
            <p:cNvGrpSpPr/>
            <p:nvPr/>
          </p:nvGrpSpPr>
          <p:grpSpPr>
            <a:xfrm>
              <a:off x="313837" y="4957280"/>
              <a:ext cx="914437" cy="819703"/>
              <a:chOff x="6709431" y="3270742"/>
              <a:chExt cx="1544353" cy="138436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14" name="Freeform: Shape 25">
                <a:extLst>
                  <a:ext uri="{FF2B5EF4-FFF2-40B4-BE49-F238E27FC236}">
                    <a16:creationId xmlns:a16="http://schemas.microsoft.com/office/drawing/2014/main" id="{D8997A1C-4D91-4899-B440-37E9D934681B}"/>
                  </a:ext>
                </a:extLst>
              </p:cNvPr>
              <p:cNvSpPr/>
              <p:nvPr/>
            </p:nvSpPr>
            <p:spPr>
              <a:xfrm>
                <a:off x="6709431" y="3270742"/>
                <a:ext cx="1544353" cy="1384361"/>
              </a:xfrm>
              <a:custGeom>
                <a:avLst/>
                <a:gdLst>
                  <a:gd name="connsiteX0" fmla="*/ 1021039 w 1544353"/>
                  <a:gd name="connsiteY0" fmla="*/ 1 h 1384361"/>
                  <a:gd name="connsiteX1" fmla="*/ 1231685 w 1544353"/>
                  <a:gd name="connsiteY1" fmla="*/ 119718 h 1384361"/>
                  <a:gd name="connsiteX2" fmla="*/ 1521260 w 1544353"/>
                  <a:gd name="connsiteY2" fmla="*/ 620310 h 1384361"/>
                  <a:gd name="connsiteX3" fmla="*/ 1514405 w 1544353"/>
                  <a:gd name="connsiteY3" fmla="*/ 648892 h 1384361"/>
                  <a:gd name="connsiteX4" fmla="*/ 1485830 w 1544353"/>
                  <a:gd name="connsiteY4" fmla="*/ 641975 h 1384361"/>
                  <a:gd name="connsiteX5" fmla="*/ 1196198 w 1544353"/>
                  <a:gd name="connsiteY5" fmla="*/ 141349 h 1384361"/>
                  <a:gd name="connsiteX6" fmla="*/ 1022261 w 1544353"/>
                  <a:gd name="connsiteY6" fmla="*/ 40927 h 1384361"/>
                  <a:gd name="connsiteX7" fmla="*/ 502551 w 1544353"/>
                  <a:gd name="connsiteY7" fmla="*/ 41738 h 1384361"/>
                  <a:gd name="connsiteX8" fmla="*/ 329249 w 1544353"/>
                  <a:gd name="connsiteY8" fmla="*/ 142866 h 1384361"/>
                  <a:gd name="connsiteX9" fmla="*/ 69549 w 1544353"/>
                  <a:gd name="connsiteY9" fmla="*/ 592679 h 1384361"/>
                  <a:gd name="connsiteX10" fmla="*/ 68621 w 1544353"/>
                  <a:gd name="connsiteY10" fmla="*/ 793326 h 1384361"/>
                  <a:gd name="connsiteX11" fmla="*/ 327774 w 1544353"/>
                  <a:gd name="connsiteY11" fmla="*/ 1243815 h 1384361"/>
                  <a:gd name="connsiteX12" fmla="*/ 501710 w 1544353"/>
                  <a:gd name="connsiteY12" fmla="*/ 1344237 h 1384361"/>
                  <a:gd name="connsiteX13" fmla="*/ 1021421 w 1544353"/>
                  <a:gd name="connsiteY13" fmla="*/ 1343426 h 1384361"/>
                  <a:gd name="connsiteX14" fmla="*/ 1194781 w 1544353"/>
                  <a:gd name="connsiteY14" fmla="*/ 1242332 h 1384361"/>
                  <a:gd name="connsiteX15" fmla="*/ 1454480 w 1544353"/>
                  <a:gd name="connsiteY15" fmla="*/ 792519 h 1384361"/>
                  <a:gd name="connsiteX16" fmla="*/ 1408464 w 1544353"/>
                  <a:gd name="connsiteY16" fmla="*/ 765951 h 1384361"/>
                  <a:gd name="connsiteX17" fmla="*/ 1409152 w 1544353"/>
                  <a:gd name="connsiteY17" fmla="*/ 754868 h 1384361"/>
                  <a:gd name="connsiteX18" fmla="*/ 1513649 w 1544353"/>
                  <a:gd name="connsiteY18" fmla="*/ 709819 h 1384361"/>
                  <a:gd name="connsiteX19" fmla="*/ 1530898 w 1544353"/>
                  <a:gd name="connsiteY19" fmla="*/ 719777 h 1384361"/>
                  <a:gd name="connsiteX20" fmla="*/ 1544191 w 1544353"/>
                  <a:gd name="connsiteY20" fmla="*/ 832833 h 1384361"/>
                  <a:gd name="connsiteX21" fmla="*/ 1534937 w 1544353"/>
                  <a:gd name="connsiteY21" fmla="*/ 838970 h 1384361"/>
                  <a:gd name="connsiteX22" fmla="*/ 1490368 w 1544353"/>
                  <a:gd name="connsiteY22" fmla="*/ 813238 h 1384361"/>
                  <a:gd name="connsiteX23" fmla="*/ 1230668 w 1544353"/>
                  <a:gd name="connsiteY23" fmla="*/ 1263051 h 1384361"/>
                  <a:gd name="connsiteX24" fmla="*/ 1021254 w 1544353"/>
                  <a:gd name="connsiteY24" fmla="*/ 1383550 h 1384361"/>
                  <a:gd name="connsiteX25" fmla="*/ 501543 w 1544353"/>
                  <a:gd name="connsiteY25" fmla="*/ 1384361 h 1384361"/>
                  <a:gd name="connsiteX26" fmla="*/ 291720 w 1544353"/>
                  <a:gd name="connsiteY26" fmla="*/ 1263219 h 1384361"/>
                  <a:gd name="connsiteX27" fmla="*/ 32509 w 1544353"/>
                  <a:gd name="connsiteY27" fmla="*/ 812697 h 1384361"/>
                  <a:gd name="connsiteX28" fmla="*/ 32157 w 1544353"/>
                  <a:gd name="connsiteY28" fmla="*/ 571091 h 1384361"/>
                  <a:gd name="connsiteX29" fmla="*/ 291857 w 1544353"/>
                  <a:gd name="connsiteY29" fmla="*/ 121278 h 1384361"/>
                  <a:gd name="connsiteX30" fmla="*/ 501270 w 1544353"/>
                  <a:gd name="connsiteY30" fmla="*/ 779 h 1384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44353" h="1384361">
                    <a:moveTo>
                      <a:pt x="1021039" y="1"/>
                    </a:moveTo>
                    <a:cubicBezTo>
                      <a:pt x="1107258" y="-21"/>
                      <a:pt x="1187714" y="46431"/>
                      <a:pt x="1231685" y="119718"/>
                    </a:cubicBezTo>
                    <a:lnTo>
                      <a:pt x="1521260" y="620310"/>
                    </a:lnTo>
                    <a:cubicBezTo>
                      <a:pt x="1527381" y="629625"/>
                      <a:pt x="1523659" y="642755"/>
                      <a:pt x="1514405" y="648892"/>
                    </a:cubicBezTo>
                    <a:cubicBezTo>
                      <a:pt x="1505057" y="655057"/>
                      <a:pt x="1491893" y="651256"/>
                      <a:pt x="1485830" y="641975"/>
                    </a:cubicBezTo>
                    <a:lnTo>
                      <a:pt x="1196198" y="141349"/>
                    </a:lnTo>
                    <a:cubicBezTo>
                      <a:pt x="1161242" y="79048"/>
                      <a:pt x="1093694" y="40049"/>
                      <a:pt x="1022261" y="40927"/>
                    </a:cubicBezTo>
                    <a:lnTo>
                      <a:pt x="502551" y="41738"/>
                    </a:lnTo>
                    <a:cubicBezTo>
                      <a:pt x="431176" y="42650"/>
                      <a:pt x="364939" y="81049"/>
                      <a:pt x="329249" y="142866"/>
                    </a:cubicBezTo>
                    <a:lnTo>
                      <a:pt x="69549" y="592679"/>
                    </a:lnTo>
                    <a:cubicBezTo>
                      <a:pt x="33859" y="654496"/>
                      <a:pt x="33723" y="731059"/>
                      <a:pt x="68621" y="793326"/>
                    </a:cubicBezTo>
                    <a:lnTo>
                      <a:pt x="327774" y="1243815"/>
                    </a:lnTo>
                    <a:cubicBezTo>
                      <a:pt x="362729" y="1306116"/>
                      <a:pt x="430278" y="1345116"/>
                      <a:pt x="501710" y="1344237"/>
                    </a:cubicBezTo>
                    <a:lnTo>
                      <a:pt x="1021421" y="1343426"/>
                    </a:lnTo>
                    <a:cubicBezTo>
                      <a:pt x="1092795" y="1342514"/>
                      <a:pt x="1159091" y="1304149"/>
                      <a:pt x="1194781" y="1242332"/>
                    </a:cubicBezTo>
                    <a:lnTo>
                      <a:pt x="1454480" y="792519"/>
                    </a:lnTo>
                    <a:lnTo>
                      <a:pt x="1408464" y="765951"/>
                    </a:lnTo>
                    <a:cubicBezTo>
                      <a:pt x="1404181" y="763478"/>
                      <a:pt x="1403790" y="757471"/>
                      <a:pt x="1409152" y="754868"/>
                    </a:cubicBezTo>
                    <a:lnTo>
                      <a:pt x="1513649" y="709819"/>
                    </a:lnTo>
                    <a:cubicBezTo>
                      <a:pt x="1521317" y="706564"/>
                      <a:pt x="1529941" y="711544"/>
                      <a:pt x="1530898" y="719777"/>
                    </a:cubicBezTo>
                    <a:lnTo>
                      <a:pt x="1544191" y="832833"/>
                    </a:lnTo>
                    <a:cubicBezTo>
                      <a:pt x="1545440" y="837354"/>
                      <a:pt x="1539220" y="841443"/>
                      <a:pt x="1534937" y="838970"/>
                    </a:cubicBezTo>
                    <a:lnTo>
                      <a:pt x="1490368" y="813238"/>
                    </a:lnTo>
                    <a:lnTo>
                      <a:pt x="1230668" y="1263051"/>
                    </a:lnTo>
                    <a:cubicBezTo>
                      <a:pt x="1187539" y="1337752"/>
                      <a:pt x="1107473" y="1383528"/>
                      <a:pt x="1021254" y="1383550"/>
                    </a:cubicBezTo>
                    <a:lnTo>
                      <a:pt x="501543" y="1384361"/>
                    </a:lnTo>
                    <a:cubicBezTo>
                      <a:pt x="415267" y="1384350"/>
                      <a:pt x="334810" y="1337898"/>
                      <a:pt x="291720" y="1263219"/>
                    </a:cubicBezTo>
                    <a:lnTo>
                      <a:pt x="32509" y="812697"/>
                    </a:lnTo>
                    <a:cubicBezTo>
                      <a:pt x="-10581" y="738019"/>
                      <a:pt x="-10971" y="645791"/>
                      <a:pt x="32157" y="571091"/>
                    </a:cubicBezTo>
                    <a:lnTo>
                      <a:pt x="291857" y="121278"/>
                    </a:lnTo>
                    <a:cubicBezTo>
                      <a:pt x="334985" y="46577"/>
                      <a:pt x="415052" y="801"/>
                      <a:pt x="501270" y="77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5" name="Figure">
                <a:extLst>
                  <a:ext uri="{FF2B5EF4-FFF2-40B4-BE49-F238E27FC236}">
                    <a16:creationId xmlns:a16="http://schemas.microsoft.com/office/drawing/2014/main" id="{07AE7F5E-87FC-478B-9756-58EFC44E3C14}"/>
                  </a:ext>
                </a:extLst>
              </p:cNvPr>
              <p:cNvSpPr/>
              <p:nvPr/>
            </p:nvSpPr>
            <p:spPr>
              <a:xfrm>
                <a:off x="6825585" y="3386899"/>
                <a:ext cx="1292649" cy="1146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62" h="21600" extrusionOk="0">
                    <a:moveTo>
                      <a:pt x="6130" y="0"/>
                    </a:moveTo>
                    <a:lnTo>
                      <a:pt x="15332" y="0"/>
                    </a:lnTo>
                    <a:cubicBezTo>
                      <a:pt x="15883" y="0"/>
                      <a:pt x="16379" y="344"/>
                      <a:pt x="16654" y="875"/>
                    </a:cubicBezTo>
                    <a:lnTo>
                      <a:pt x="21255" y="9940"/>
                    </a:lnTo>
                    <a:cubicBezTo>
                      <a:pt x="21531" y="10472"/>
                      <a:pt x="21531" y="11128"/>
                      <a:pt x="21255" y="11660"/>
                    </a:cubicBezTo>
                    <a:lnTo>
                      <a:pt x="16654" y="20725"/>
                    </a:lnTo>
                    <a:cubicBezTo>
                      <a:pt x="16379" y="21256"/>
                      <a:pt x="15883" y="21600"/>
                      <a:pt x="15332" y="21600"/>
                    </a:cubicBezTo>
                    <a:lnTo>
                      <a:pt x="6130" y="21600"/>
                    </a:lnTo>
                    <a:cubicBezTo>
                      <a:pt x="5579" y="21600"/>
                      <a:pt x="5083" y="21256"/>
                      <a:pt x="4808" y="20725"/>
                    </a:cubicBezTo>
                    <a:lnTo>
                      <a:pt x="207" y="11660"/>
                    </a:lnTo>
                    <a:cubicBezTo>
                      <a:pt x="-69" y="11128"/>
                      <a:pt x="-69" y="10472"/>
                      <a:pt x="207" y="9940"/>
                    </a:cubicBezTo>
                    <a:lnTo>
                      <a:pt x="4808" y="875"/>
                    </a:lnTo>
                    <a:cubicBezTo>
                      <a:pt x="5083" y="344"/>
                      <a:pt x="5607" y="0"/>
                      <a:pt x="613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13" name="Başlık 1"/>
            <p:cNvSpPr txBox="1">
              <a:spLocks/>
            </p:cNvSpPr>
            <p:nvPr/>
          </p:nvSpPr>
          <p:spPr>
            <a:xfrm>
              <a:off x="391549" y="5017454"/>
              <a:ext cx="756464" cy="65787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>
              <a:lvl1pPr algn="ctr" defTabSz="457200" rtl="0" eaLnBrk="1" latinLnBrk="0" hangingPunct="1"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r>
                <a:rPr lang="tr-TR" sz="4800" b="1" spc="50" dirty="0">
                  <a:ln w="11430"/>
                  <a:gradFill>
                    <a:gsLst>
                      <a:gs pos="25000">
                        <a:schemeClr val="accent2">
                          <a:satMod val="155000"/>
                        </a:schemeClr>
                      </a:gs>
                      <a:gs pos="100000">
                        <a:schemeClr val="accent2">
                          <a:shade val="45000"/>
                          <a:satMod val="165000"/>
                        </a:schemeClr>
                      </a:gs>
                    </a:gsLst>
                    <a:lin ang="5400000"/>
                  </a:gra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</a:rPr>
                <a:t>?</a:t>
              </a:r>
              <a:endParaRPr lang="en-US" sz="4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endParaRP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30391790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8" dur="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3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9" grpId="1" animBg="1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Resim 2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9682"/>
          <a:stretch/>
        </p:blipFill>
        <p:spPr>
          <a:xfrm>
            <a:off x="866775" y="677360"/>
            <a:ext cx="10287000" cy="6193957"/>
          </a:xfrm>
          <a:prstGeom prst="rect">
            <a:avLst/>
          </a:prstGeom>
        </p:spPr>
      </p:pic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Doğu Roma’nın Yaptığı Hazırlıklar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11" name="Rectangle: Rounded Corners 111">
            <a:hlinkClick r:id="rId5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3" y="-10608"/>
            <a:ext cx="1352811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16" name="Google Shape;835;p38"/>
          <p:cNvSpPr/>
          <p:nvPr/>
        </p:nvSpPr>
        <p:spPr>
          <a:xfrm rot="10800000" flipV="1">
            <a:off x="884531" y="5400593"/>
            <a:ext cx="10238944" cy="1306693"/>
          </a:xfrm>
          <a:custGeom>
            <a:avLst/>
            <a:gdLst>
              <a:gd name="connsiteX0" fmla="*/ 3619883 w 3619883"/>
              <a:gd name="connsiteY0" fmla="*/ 4275461 h 4275461"/>
              <a:gd name="connsiteX1" fmla="*/ 3439718 w 3619883"/>
              <a:gd name="connsiteY1" fmla="*/ 4275461 h 4275461"/>
              <a:gd name="connsiteX2" fmla="*/ 3386786 w 3619883"/>
              <a:gd name="connsiteY2" fmla="*/ 4254977 h 4275461"/>
              <a:gd name="connsiteX3" fmla="*/ 3448683 w 3619883"/>
              <a:gd name="connsiteY3" fmla="*/ 4128157 h 4275461"/>
              <a:gd name="connsiteX4" fmla="*/ 3448683 w 3619883"/>
              <a:gd name="connsiteY4" fmla="*/ 3951392 h 4275461"/>
              <a:gd name="connsiteX5" fmla="*/ 3270899 w 3619883"/>
              <a:gd name="connsiteY5" fmla="*/ 3951392 h 4275461"/>
              <a:gd name="connsiteX6" fmla="*/ 3270899 w 3619883"/>
              <a:gd name="connsiteY6" fmla="*/ 4128157 h 4275461"/>
              <a:gd name="connsiteX7" fmla="*/ 3327149 w 3619883"/>
              <a:gd name="connsiteY7" fmla="*/ 4128157 h 4275461"/>
              <a:gd name="connsiteX8" fmla="*/ 3269726 w 3619883"/>
              <a:gd name="connsiteY8" fmla="*/ 4275461 h 4275461"/>
              <a:gd name="connsiteX9" fmla="*/ 3052674 w 3619883"/>
              <a:gd name="connsiteY9" fmla="*/ 4275461 h 4275461"/>
              <a:gd name="connsiteX10" fmla="*/ 3096002 w 3619883"/>
              <a:gd name="connsiteY10" fmla="*/ 4128157 h 4275461"/>
              <a:gd name="connsiteX11" fmla="*/ 3137725 w 3619883"/>
              <a:gd name="connsiteY11" fmla="*/ 4128157 h 4275461"/>
              <a:gd name="connsiteX12" fmla="*/ 3137725 w 3619883"/>
              <a:gd name="connsiteY12" fmla="*/ 3951392 h 4275461"/>
              <a:gd name="connsiteX13" fmla="*/ 2959941 w 3619883"/>
              <a:gd name="connsiteY13" fmla="*/ 3951392 h 4275461"/>
              <a:gd name="connsiteX14" fmla="*/ 2959941 w 3619883"/>
              <a:gd name="connsiteY14" fmla="*/ 4128157 h 4275461"/>
              <a:gd name="connsiteX15" fmla="*/ 2996846 w 3619883"/>
              <a:gd name="connsiteY15" fmla="*/ 4128157 h 4275461"/>
              <a:gd name="connsiteX16" fmla="*/ 3014011 w 3619883"/>
              <a:gd name="connsiteY16" fmla="*/ 4275461 h 4275461"/>
              <a:gd name="connsiteX17" fmla="*/ 2761042 w 3619883"/>
              <a:gd name="connsiteY17" fmla="*/ 4275461 h 4275461"/>
              <a:gd name="connsiteX18" fmla="*/ 2761042 w 3619883"/>
              <a:gd name="connsiteY18" fmla="*/ 4128157 h 4275461"/>
              <a:gd name="connsiteX19" fmla="*/ 2826768 w 3619883"/>
              <a:gd name="connsiteY19" fmla="*/ 4128157 h 4275461"/>
              <a:gd name="connsiteX20" fmla="*/ 2826768 w 3619883"/>
              <a:gd name="connsiteY20" fmla="*/ 3951392 h 4275461"/>
              <a:gd name="connsiteX21" fmla="*/ 2648983 w 3619883"/>
              <a:gd name="connsiteY21" fmla="*/ 3951392 h 4275461"/>
              <a:gd name="connsiteX22" fmla="*/ 2648983 w 3619883"/>
              <a:gd name="connsiteY22" fmla="*/ 4128157 h 4275461"/>
              <a:gd name="connsiteX23" fmla="*/ 2690646 w 3619883"/>
              <a:gd name="connsiteY23" fmla="*/ 4128157 h 4275461"/>
              <a:gd name="connsiteX24" fmla="*/ 2690646 w 3619883"/>
              <a:gd name="connsiteY24" fmla="*/ 4275461 h 4275461"/>
              <a:gd name="connsiteX25" fmla="*/ 2511710 w 3619883"/>
              <a:gd name="connsiteY25" fmla="*/ 4275461 h 4275461"/>
              <a:gd name="connsiteX26" fmla="*/ 2454288 w 3619883"/>
              <a:gd name="connsiteY26" fmla="*/ 4128157 h 4275461"/>
              <a:gd name="connsiteX27" fmla="*/ 2515810 w 3619883"/>
              <a:gd name="connsiteY27" fmla="*/ 4128157 h 4275461"/>
              <a:gd name="connsiteX28" fmla="*/ 2515810 w 3619883"/>
              <a:gd name="connsiteY28" fmla="*/ 3951392 h 4275461"/>
              <a:gd name="connsiteX29" fmla="*/ 2338025 w 3619883"/>
              <a:gd name="connsiteY29" fmla="*/ 3951392 h 4275461"/>
              <a:gd name="connsiteX30" fmla="*/ 2338025 w 3619883"/>
              <a:gd name="connsiteY30" fmla="*/ 4128157 h 4275461"/>
              <a:gd name="connsiteX31" fmla="*/ 2395120 w 3619883"/>
              <a:gd name="connsiteY31" fmla="*/ 4128157 h 4275461"/>
              <a:gd name="connsiteX32" fmla="*/ 2337697 w 3619883"/>
              <a:gd name="connsiteY32" fmla="*/ 4275461 h 4275461"/>
              <a:gd name="connsiteX33" fmla="*/ 2150155 w 3619883"/>
              <a:gd name="connsiteY33" fmla="*/ 4275461 h 4275461"/>
              <a:gd name="connsiteX34" fmla="*/ 2150155 w 3619883"/>
              <a:gd name="connsiteY34" fmla="*/ 4128157 h 4275461"/>
              <a:gd name="connsiteX35" fmla="*/ 2204852 w 3619883"/>
              <a:gd name="connsiteY35" fmla="*/ 4128157 h 4275461"/>
              <a:gd name="connsiteX36" fmla="*/ 2204852 w 3619883"/>
              <a:gd name="connsiteY36" fmla="*/ 3951392 h 4275461"/>
              <a:gd name="connsiteX37" fmla="*/ 2027068 w 3619883"/>
              <a:gd name="connsiteY37" fmla="*/ 3951392 h 4275461"/>
              <a:gd name="connsiteX38" fmla="*/ 2027068 w 3619883"/>
              <a:gd name="connsiteY38" fmla="*/ 4128157 h 4275461"/>
              <a:gd name="connsiteX39" fmla="*/ 2079759 w 3619883"/>
              <a:gd name="connsiteY39" fmla="*/ 4128157 h 4275461"/>
              <a:gd name="connsiteX40" fmla="*/ 2079759 w 3619883"/>
              <a:gd name="connsiteY40" fmla="*/ 4275461 h 4275461"/>
              <a:gd name="connsiteX41" fmla="*/ 1824703 w 3619883"/>
              <a:gd name="connsiteY41" fmla="*/ 4275461 h 4275461"/>
              <a:gd name="connsiteX42" fmla="*/ 1834468 w 3619883"/>
              <a:gd name="connsiteY42" fmla="*/ 4128157 h 4275461"/>
              <a:gd name="connsiteX43" fmla="*/ 1893894 w 3619883"/>
              <a:gd name="connsiteY43" fmla="*/ 4128157 h 4275461"/>
              <a:gd name="connsiteX44" fmla="*/ 1893894 w 3619883"/>
              <a:gd name="connsiteY44" fmla="*/ 3951392 h 4275461"/>
              <a:gd name="connsiteX45" fmla="*/ 1716110 w 3619883"/>
              <a:gd name="connsiteY45" fmla="*/ 3951392 h 4275461"/>
              <a:gd name="connsiteX46" fmla="*/ 1716110 w 3619883"/>
              <a:gd name="connsiteY46" fmla="*/ 4006431 h 4275461"/>
              <a:gd name="connsiteX47" fmla="*/ 1703447 w 3619883"/>
              <a:gd name="connsiteY47" fmla="*/ 4007960 h 4275461"/>
              <a:gd name="connsiteX48" fmla="*/ 1716110 w 3619883"/>
              <a:gd name="connsiteY48" fmla="*/ 4044284 h 4275461"/>
              <a:gd name="connsiteX49" fmla="*/ 1716110 w 3619883"/>
              <a:gd name="connsiteY49" fmla="*/ 4128157 h 4275461"/>
              <a:gd name="connsiteX50" fmla="*/ 1745346 w 3619883"/>
              <a:gd name="connsiteY50" fmla="*/ 4128157 h 4275461"/>
              <a:gd name="connsiteX51" fmla="*/ 1796694 w 3619883"/>
              <a:gd name="connsiteY51" fmla="*/ 4275461 h 4275461"/>
              <a:gd name="connsiteX52" fmla="*/ 1558844 w 3619883"/>
              <a:gd name="connsiteY52" fmla="*/ 4275461 h 4275461"/>
              <a:gd name="connsiteX53" fmla="*/ 1517252 w 3619883"/>
              <a:gd name="connsiteY53" fmla="*/ 4128157 h 4275461"/>
              <a:gd name="connsiteX54" fmla="*/ 1582936 w 3619883"/>
              <a:gd name="connsiteY54" fmla="*/ 4128157 h 4275461"/>
              <a:gd name="connsiteX55" fmla="*/ 1582936 w 3619883"/>
              <a:gd name="connsiteY55" fmla="*/ 3951392 h 4275461"/>
              <a:gd name="connsiteX56" fmla="*/ 1405151 w 3619883"/>
              <a:gd name="connsiteY56" fmla="*/ 3951392 h 4275461"/>
              <a:gd name="connsiteX57" fmla="*/ 1405151 w 3619883"/>
              <a:gd name="connsiteY57" fmla="*/ 4128157 h 4275461"/>
              <a:gd name="connsiteX58" fmla="*/ 1468988 w 3619883"/>
              <a:gd name="connsiteY58" fmla="*/ 4128157 h 4275461"/>
              <a:gd name="connsiteX59" fmla="*/ 1427396 w 3619883"/>
              <a:gd name="connsiteY59" fmla="*/ 4275461 h 4275461"/>
              <a:gd name="connsiteX60" fmla="*/ 1210751 w 3619883"/>
              <a:gd name="connsiteY60" fmla="*/ 4275461 h 4275461"/>
              <a:gd name="connsiteX61" fmla="*/ 1210751 w 3619883"/>
              <a:gd name="connsiteY61" fmla="*/ 4128157 h 4275461"/>
              <a:gd name="connsiteX62" fmla="*/ 1271978 w 3619883"/>
              <a:gd name="connsiteY62" fmla="*/ 4128157 h 4275461"/>
              <a:gd name="connsiteX63" fmla="*/ 1271978 w 3619883"/>
              <a:gd name="connsiteY63" fmla="*/ 3951392 h 4275461"/>
              <a:gd name="connsiteX64" fmla="*/ 1094193 w 3619883"/>
              <a:gd name="connsiteY64" fmla="*/ 3951392 h 4275461"/>
              <a:gd name="connsiteX65" fmla="*/ 1094193 w 3619883"/>
              <a:gd name="connsiteY65" fmla="*/ 4128157 h 4275461"/>
              <a:gd name="connsiteX66" fmla="*/ 1140354 w 3619883"/>
              <a:gd name="connsiteY66" fmla="*/ 4128157 h 4275461"/>
              <a:gd name="connsiteX67" fmla="*/ 1140354 w 3619883"/>
              <a:gd name="connsiteY67" fmla="*/ 4275461 h 4275461"/>
              <a:gd name="connsiteX68" fmla="*/ 953807 w 3619883"/>
              <a:gd name="connsiteY68" fmla="*/ 4275461 h 4275461"/>
              <a:gd name="connsiteX69" fmla="*/ 912215 w 3619883"/>
              <a:gd name="connsiteY69" fmla="*/ 4128157 h 4275461"/>
              <a:gd name="connsiteX70" fmla="*/ 961020 w 3619883"/>
              <a:gd name="connsiteY70" fmla="*/ 4128157 h 4275461"/>
              <a:gd name="connsiteX71" fmla="*/ 961020 w 3619883"/>
              <a:gd name="connsiteY71" fmla="*/ 3951392 h 4275461"/>
              <a:gd name="connsiteX72" fmla="*/ 783235 w 3619883"/>
              <a:gd name="connsiteY72" fmla="*/ 3951392 h 4275461"/>
              <a:gd name="connsiteX73" fmla="*/ 783235 w 3619883"/>
              <a:gd name="connsiteY73" fmla="*/ 4128157 h 4275461"/>
              <a:gd name="connsiteX74" fmla="*/ 871024 w 3619883"/>
              <a:gd name="connsiteY74" fmla="*/ 4128157 h 4275461"/>
              <a:gd name="connsiteX75" fmla="*/ 829432 w 3619883"/>
              <a:gd name="connsiteY75" fmla="*/ 4275461 h 4275461"/>
              <a:gd name="connsiteX76" fmla="*/ 611484 w 3619883"/>
              <a:gd name="connsiteY76" fmla="*/ 4275461 h 4275461"/>
              <a:gd name="connsiteX77" fmla="*/ 621247 w 3619883"/>
              <a:gd name="connsiteY77" fmla="*/ 4128157 h 4275461"/>
              <a:gd name="connsiteX78" fmla="*/ 650062 w 3619883"/>
              <a:gd name="connsiteY78" fmla="*/ 4128157 h 4275461"/>
              <a:gd name="connsiteX79" fmla="*/ 650062 w 3619883"/>
              <a:gd name="connsiteY79" fmla="*/ 3951392 h 4275461"/>
              <a:gd name="connsiteX80" fmla="*/ 472277 w 3619883"/>
              <a:gd name="connsiteY80" fmla="*/ 3951392 h 4275461"/>
              <a:gd name="connsiteX81" fmla="*/ 472277 w 3619883"/>
              <a:gd name="connsiteY81" fmla="*/ 4128157 h 4275461"/>
              <a:gd name="connsiteX82" fmla="*/ 522650 w 3619883"/>
              <a:gd name="connsiteY82" fmla="*/ 4128157 h 4275461"/>
              <a:gd name="connsiteX83" fmla="*/ 573998 w 3619883"/>
              <a:gd name="connsiteY83" fmla="*/ 4275461 h 4275461"/>
              <a:gd name="connsiteX84" fmla="*/ 336164 w 3619883"/>
              <a:gd name="connsiteY84" fmla="*/ 4275461 h 4275461"/>
              <a:gd name="connsiteX85" fmla="*/ 294572 w 3619883"/>
              <a:gd name="connsiteY85" fmla="*/ 4128157 h 4275461"/>
              <a:gd name="connsiteX86" fmla="*/ 339106 w 3619883"/>
              <a:gd name="connsiteY86" fmla="*/ 4128157 h 4275461"/>
              <a:gd name="connsiteX87" fmla="*/ 339106 w 3619883"/>
              <a:gd name="connsiteY87" fmla="*/ 3951392 h 4275461"/>
              <a:gd name="connsiteX88" fmla="*/ 161321 w 3619883"/>
              <a:gd name="connsiteY88" fmla="*/ 3951392 h 4275461"/>
              <a:gd name="connsiteX89" fmla="*/ 161321 w 3619883"/>
              <a:gd name="connsiteY89" fmla="*/ 4128157 h 4275461"/>
              <a:gd name="connsiteX90" fmla="*/ 230914 w 3619883"/>
              <a:gd name="connsiteY90" fmla="*/ 4128157 h 4275461"/>
              <a:gd name="connsiteX91" fmla="*/ 189322 w 3619883"/>
              <a:gd name="connsiteY91" fmla="*/ 4275461 h 4275461"/>
              <a:gd name="connsiteX92" fmla="*/ 0 w 3619883"/>
              <a:gd name="connsiteY92" fmla="*/ 4275461 h 4275461"/>
              <a:gd name="connsiteX93" fmla="*/ 0 w 3619883"/>
              <a:gd name="connsiteY93" fmla="*/ 42229 h 4275461"/>
              <a:gd name="connsiteX94" fmla="*/ 42464 w 3619883"/>
              <a:gd name="connsiteY94" fmla="*/ 40518 h 4275461"/>
              <a:gd name="connsiteX95" fmla="*/ 137733 w 3619883"/>
              <a:gd name="connsiteY95" fmla="*/ 35355 h 4275461"/>
              <a:gd name="connsiteX96" fmla="*/ 270565 w 3619883"/>
              <a:gd name="connsiteY96" fmla="*/ 29759 h 4275461"/>
              <a:gd name="connsiteX97" fmla="*/ 479734 w 3619883"/>
              <a:gd name="connsiteY97" fmla="*/ 45455 h 4275461"/>
              <a:gd name="connsiteX98" fmla="*/ 524103 w 3619883"/>
              <a:gd name="connsiteY98" fmla="*/ 41625 h 4275461"/>
              <a:gd name="connsiteX99" fmla="*/ 624416 w 3619883"/>
              <a:gd name="connsiteY99" fmla="*/ 22696 h 4275461"/>
              <a:gd name="connsiteX100" fmla="*/ 657762 w 3619883"/>
              <a:gd name="connsiteY100" fmla="*/ 18351 h 4275461"/>
              <a:gd name="connsiteX101" fmla="*/ 690557 w 3619883"/>
              <a:gd name="connsiteY101" fmla="*/ 25792 h 4275461"/>
              <a:gd name="connsiteX102" fmla="*/ 745123 w 3619883"/>
              <a:gd name="connsiteY102" fmla="*/ 40157 h 4275461"/>
              <a:gd name="connsiteX103" fmla="*/ 789493 w 3619883"/>
              <a:gd name="connsiteY103" fmla="*/ 36327 h 4275461"/>
              <a:gd name="connsiteX104" fmla="*/ 854255 w 3619883"/>
              <a:gd name="connsiteY104" fmla="*/ 68887 h 4275461"/>
              <a:gd name="connsiteX105" fmla="*/ 897520 w 3619883"/>
              <a:gd name="connsiteY105" fmla="*/ 88629 h 4275461"/>
              <a:gd name="connsiteX106" fmla="*/ 940510 w 3619883"/>
              <a:gd name="connsiteY106" fmla="*/ 114265 h 4275461"/>
              <a:gd name="connsiteX107" fmla="*/ 1082712 w 3619883"/>
              <a:gd name="connsiteY107" fmla="*/ 144543 h 4275461"/>
              <a:gd name="connsiteX108" fmla="*/ 1205348 w 3619883"/>
              <a:gd name="connsiteY108" fmla="*/ 120753 h 4275461"/>
              <a:gd name="connsiteX109" fmla="*/ 1271764 w 3619883"/>
              <a:gd name="connsiteY109" fmla="*/ 117956 h 4275461"/>
              <a:gd name="connsiteX110" fmla="*/ 1315583 w 3619883"/>
              <a:gd name="connsiteY110" fmla="*/ 125912 h 4275461"/>
              <a:gd name="connsiteX111" fmla="*/ 1359125 w 3619883"/>
              <a:gd name="connsiteY111" fmla="*/ 139761 h 4275461"/>
              <a:gd name="connsiteX112" fmla="*/ 1391919 w 3619883"/>
              <a:gd name="connsiteY112" fmla="*/ 147202 h 4275461"/>
              <a:gd name="connsiteX113" fmla="*/ 1436563 w 3619883"/>
              <a:gd name="connsiteY113" fmla="*/ 137480 h 4275461"/>
              <a:gd name="connsiteX114" fmla="*/ 1471566 w 3619883"/>
              <a:gd name="connsiteY114" fmla="*/ 97777 h 4275461"/>
              <a:gd name="connsiteX115" fmla="*/ 1505739 w 3619883"/>
              <a:gd name="connsiteY115" fmla="*/ 75753 h 4275461"/>
              <a:gd name="connsiteX116" fmla="*/ 1590891 w 3619883"/>
              <a:gd name="connsiteY116" fmla="*/ 144702 h 4275461"/>
              <a:gd name="connsiteX117" fmla="*/ 1625616 w 3619883"/>
              <a:gd name="connsiteY117" fmla="*/ 110893 h 4275461"/>
              <a:gd name="connsiteX118" fmla="*/ 1658964 w 3619883"/>
              <a:gd name="connsiteY118" fmla="*/ 106547 h 4275461"/>
              <a:gd name="connsiteX119" fmla="*/ 1746598 w 3619883"/>
              <a:gd name="connsiteY119" fmla="*/ 122460 h 4275461"/>
              <a:gd name="connsiteX120" fmla="*/ 1811913 w 3619883"/>
              <a:gd name="connsiteY120" fmla="*/ 143234 h 4275461"/>
              <a:gd name="connsiteX121" fmla="*/ 1856557 w 3619883"/>
              <a:gd name="connsiteY121" fmla="*/ 133511 h 4275461"/>
              <a:gd name="connsiteX122" fmla="*/ 2066003 w 3619883"/>
              <a:gd name="connsiteY122" fmla="*/ 143313 h 4275461"/>
              <a:gd name="connsiteX123" fmla="*/ 2177615 w 3619883"/>
              <a:gd name="connsiteY123" fmla="*/ 119007 h 4275461"/>
              <a:gd name="connsiteX124" fmla="*/ 2255883 w 3619883"/>
              <a:gd name="connsiteY124" fmla="*/ 99047 h 4275461"/>
              <a:gd name="connsiteX125" fmla="*/ 2344622 w 3619883"/>
              <a:gd name="connsiteY125" fmla="*/ 91388 h 4275461"/>
              <a:gd name="connsiteX126" fmla="*/ 2455682 w 3619883"/>
              <a:gd name="connsiteY126" fmla="*/ 78869 h 4275461"/>
              <a:gd name="connsiteX127" fmla="*/ 2632609 w 3619883"/>
              <a:gd name="connsiteY127" fmla="*/ 75338 h 4275461"/>
              <a:gd name="connsiteX128" fmla="*/ 2742291 w 3619883"/>
              <a:gd name="connsiteY128" fmla="*/ 92282 h 4275461"/>
              <a:gd name="connsiteX129" fmla="*/ 2851974 w 3619883"/>
              <a:gd name="connsiteY129" fmla="*/ 109227 h 4275461"/>
              <a:gd name="connsiteX130" fmla="*/ 2907643 w 3619883"/>
              <a:gd name="connsiteY130" fmla="*/ 100020 h 4275461"/>
              <a:gd name="connsiteX131" fmla="*/ 2944022 w 3619883"/>
              <a:gd name="connsiteY131" fmla="*/ 30853 h 4275461"/>
              <a:gd name="connsiteX132" fmla="*/ 3022289 w 3619883"/>
              <a:gd name="connsiteY132" fmla="*/ 10893 h 4275461"/>
              <a:gd name="connsiteX133" fmla="*/ 3054807 w 3619883"/>
              <a:gd name="connsiteY133" fmla="*/ 24226 h 4275461"/>
              <a:gd name="connsiteX134" fmla="*/ 3141892 w 3619883"/>
              <a:gd name="connsiteY134" fmla="*/ 51925 h 4275461"/>
              <a:gd name="connsiteX135" fmla="*/ 3185711 w 3619883"/>
              <a:gd name="connsiteY135" fmla="*/ 59881 h 4275461"/>
              <a:gd name="connsiteX136" fmla="*/ 3219056 w 3619883"/>
              <a:gd name="connsiteY136" fmla="*/ 55536 h 4275461"/>
              <a:gd name="connsiteX137" fmla="*/ 3263425 w 3619883"/>
              <a:gd name="connsiteY137" fmla="*/ 51706 h 4275461"/>
              <a:gd name="connsiteX138" fmla="*/ 3296219 w 3619883"/>
              <a:gd name="connsiteY138" fmla="*/ 59147 h 4275461"/>
              <a:gd name="connsiteX139" fmla="*/ 3319094 w 3619883"/>
              <a:gd name="connsiteY139" fmla="*/ 42500 h 4275461"/>
              <a:gd name="connsiteX140" fmla="*/ 3420511 w 3619883"/>
              <a:gd name="connsiteY140" fmla="*/ 0 h 4275461"/>
              <a:gd name="connsiteX141" fmla="*/ 3453305 w 3619883"/>
              <a:gd name="connsiteY141" fmla="*/ 7440 h 4275461"/>
              <a:gd name="connsiteX142" fmla="*/ 3496571 w 3619883"/>
              <a:gd name="connsiteY142" fmla="*/ 27182 h 4275461"/>
              <a:gd name="connsiteX143" fmla="*/ 3602117 w 3619883"/>
              <a:gd name="connsiteY143" fmla="*/ 132521 h 4275461"/>
              <a:gd name="connsiteX144" fmla="*/ 3619883 w 3619883"/>
              <a:gd name="connsiteY144" fmla="*/ 140049 h 4275461"/>
              <a:gd name="connsiteX145" fmla="*/ 3619883 w 3619883"/>
              <a:gd name="connsiteY145" fmla="*/ 4275461 h 4275461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86786 w 3619883"/>
              <a:gd name="connsiteY2" fmla="*/ 4254977 h 4297250"/>
              <a:gd name="connsiteX3" fmla="*/ 3448683 w 3619883"/>
              <a:gd name="connsiteY3" fmla="*/ 4128157 h 4297250"/>
              <a:gd name="connsiteX4" fmla="*/ 3448683 w 3619883"/>
              <a:gd name="connsiteY4" fmla="*/ 3951392 h 4297250"/>
              <a:gd name="connsiteX5" fmla="*/ 3270899 w 3619883"/>
              <a:gd name="connsiteY5" fmla="*/ 3951392 h 4297250"/>
              <a:gd name="connsiteX6" fmla="*/ 3270899 w 3619883"/>
              <a:gd name="connsiteY6" fmla="*/ 4128157 h 4297250"/>
              <a:gd name="connsiteX7" fmla="*/ 3338374 w 3619883"/>
              <a:gd name="connsiteY7" fmla="*/ 4297250 h 4297250"/>
              <a:gd name="connsiteX8" fmla="*/ 3269726 w 3619883"/>
              <a:gd name="connsiteY8" fmla="*/ 4275461 h 4297250"/>
              <a:gd name="connsiteX9" fmla="*/ 3052674 w 3619883"/>
              <a:gd name="connsiteY9" fmla="*/ 4275461 h 4297250"/>
              <a:gd name="connsiteX10" fmla="*/ 3096002 w 3619883"/>
              <a:gd name="connsiteY10" fmla="*/ 4128157 h 4297250"/>
              <a:gd name="connsiteX11" fmla="*/ 3137725 w 3619883"/>
              <a:gd name="connsiteY11" fmla="*/ 4128157 h 4297250"/>
              <a:gd name="connsiteX12" fmla="*/ 3137725 w 3619883"/>
              <a:gd name="connsiteY12" fmla="*/ 3951392 h 4297250"/>
              <a:gd name="connsiteX13" fmla="*/ 2959941 w 3619883"/>
              <a:gd name="connsiteY13" fmla="*/ 3951392 h 4297250"/>
              <a:gd name="connsiteX14" fmla="*/ 2959941 w 3619883"/>
              <a:gd name="connsiteY14" fmla="*/ 4128157 h 4297250"/>
              <a:gd name="connsiteX15" fmla="*/ 2996846 w 3619883"/>
              <a:gd name="connsiteY15" fmla="*/ 4128157 h 4297250"/>
              <a:gd name="connsiteX16" fmla="*/ 3014011 w 3619883"/>
              <a:gd name="connsiteY16" fmla="*/ 4275461 h 4297250"/>
              <a:gd name="connsiteX17" fmla="*/ 2761042 w 3619883"/>
              <a:gd name="connsiteY17" fmla="*/ 4275461 h 4297250"/>
              <a:gd name="connsiteX18" fmla="*/ 2761042 w 3619883"/>
              <a:gd name="connsiteY18" fmla="*/ 4128157 h 4297250"/>
              <a:gd name="connsiteX19" fmla="*/ 2826768 w 3619883"/>
              <a:gd name="connsiteY19" fmla="*/ 4128157 h 4297250"/>
              <a:gd name="connsiteX20" fmla="*/ 2826768 w 3619883"/>
              <a:gd name="connsiteY20" fmla="*/ 3951392 h 4297250"/>
              <a:gd name="connsiteX21" fmla="*/ 2648983 w 3619883"/>
              <a:gd name="connsiteY21" fmla="*/ 3951392 h 4297250"/>
              <a:gd name="connsiteX22" fmla="*/ 2648983 w 3619883"/>
              <a:gd name="connsiteY22" fmla="*/ 4128157 h 4297250"/>
              <a:gd name="connsiteX23" fmla="*/ 2690646 w 3619883"/>
              <a:gd name="connsiteY23" fmla="*/ 4128157 h 4297250"/>
              <a:gd name="connsiteX24" fmla="*/ 2690646 w 3619883"/>
              <a:gd name="connsiteY24" fmla="*/ 4275461 h 4297250"/>
              <a:gd name="connsiteX25" fmla="*/ 2511710 w 3619883"/>
              <a:gd name="connsiteY25" fmla="*/ 4275461 h 4297250"/>
              <a:gd name="connsiteX26" fmla="*/ 2454288 w 3619883"/>
              <a:gd name="connsiteY26" fmla="*/ 4128157 h 4297250"/>
              <a:gd name="connsiteX27" fmla="*/ 2515810 w 3619883"/>
              <a:gd name="connsiteY27" fmla="*/ 4128157 h 4297250"/>
              <a:gd name="connsiteX28" fmla="*/ 2515810 w 3619883"/>
              <a:gd name="connsiteY28" fmla="*/ 3951392 h 4297250"/>
              <a:gd name="connsiteX29" fmla="*/ 2338025 w 3619883"/>
              <a:gd name="connsiteY29" fmla="*/ 3951392 h 4297250"/>
              <a:gd name="connsiteX30" fmla="*/ 2338025 w 3619883"/>
              <a:gd name="connsiteY30" fmla="*/ 4128157 h 4297250"/>
              <a:gd name="connsiteX31" fmla="*/ 2395120 w 3619883"/>
              <a:gd name="connsiteY31" fmla="*/ 4128157 h 4297250"/>
              <a:gd name="connsiteX32" fmla="*/ 2337697 w 3619883"/>
              <a:gd name="connsiteY32" fmla="*/ 4275461 h 4297250"/>
              <a:gd name="connsiteX33" fmla="*/ 2150155 w 3619883"/>
              <a:gd name="connsiteY33" fmla="*/ 4275461 h 4297250"/>
              <a:gd name="connsiteX34" fmla="*/ 2150155 w 3619883"/>
              <a:gd name="connsiteY34" fmla="*/ 4128157 h 4297250"/>
              <a:gd name="connsiteX35" fmla="*/ 2204852 w 3619883"/>
              <a:gd name="connsiteY35" fmla="*/ 4128157 h 4297250"/>
              <a:gd name="connsiteX36" fmla="*/ 2204852 w 3619883"/>
              <a:gd name="connsiteY36" fmla="*/ 3951392 h 4297250"/>
              <a:gd name="connsiteX37" fmla="*/ 2027068 w 3619883"/>
              <a:gd name="connsiteY37" fmla="*/ 3951392 h 4297250"/>
              <a:gd name="connsiteX38" fmla="*/ 2027068 w 3619883"/>
              <a:gd name="connsiteY38" fmla="*/ 4128157 h 4297250"/>
              <a:gd name="connsiteX39" fmla="*/ 2079759 w 3619883"/>
              <a:gd name="connsiteY39" fmla="*/ 4128157 h 4297250"/>
              <a:gd name="connsiteX40" fmla="*/ 2079759 w 3619883"/>
              <a:gd name="connsiteY40" fmla="*/ 4275461 h 4297250"/>
              <a:gd name="connsiteX41" fmla="*/ 1824703 w 3619883"/>
              <a:gd name="connsiteY41" fmla="*/ 4275461 h 4297250"/>
              <a:gd name="connsiteX42" fmla="*/ 1834468 w 3619883"/>
              <a:gd name="connsiteY42" fmla="*/ 4128157 h 4297250"/>
              <a:gd name="connsiteX43" fmla="*/ 1893894 w 3619883"/>
              <a:gd name="connsiteY43" fmla="*/ 4128157 h 4297250"/>
              <a:gd name="connsiteX44" fmla="*/ 1893894 w 3619883"/>
              <a:gd name="connsiteY44" fmla="*/ 3951392 h 4297250"/>
              <a:gd name="connsiteX45" fmla="*/ 1716110 w 3619883"/>
              <a:gd name="connsiteY45" fmla="*/ 3951392 h 4297250"/>
              <a:gd name="connsiteX46" fmla="*/ 1716110 w 3619883"/>
              <a:gd name="connsiteY46" fmla="*/ 4006431 h 4297250"/>
              <a:gd name="connsiteX47" fmla="*/ 1703447 w 3619883"/>
              <a:gd name="connsiteY47" fmla="*/ 4007960 h 4297250"/>
              <a:gd name="connsiteX48" fmla="*/ 1716110 w 3619883"/>
              <a:gd name="connsiteY48" fmla="*/ 4044284 h 4297250"/>
              <a:gd name="connsiteX49" fmla="*/ 1716110 w 3619883"/>
              <a:gd name="connsiteY49" fmla="*/ 4128157 h 4297250"/>
              <a:gd name="connsiteX50" fmla="*/ 1745346 w 3619883"/>
              <a:gd name="connsiteY50" fmla="*/ 4128157 h 4297250"/>
              <a:gd name="connsiteX51" fmla="*/ 1796694 w 3619883"/>
              <a:gd name="connsiteY51" fmla="*/ 4275461 h 4297250"/>
              <a:gd name="connsiteX52" fmla="*/ 1558844 w 3619883"/>
              <a:gd name="connsiteY52" fmla="*/ 4275461 h 4297250"/>
              <a:gd name="connsiteX53" fmla="*/ 1517252 w 3619883"/>
              <a:gd name="connsiteY53" fmla="*/ 4128157 h 4297250"/>
              <a:gd name="connsiteX54" fmla="*/ 1582936 w 3619883"/>
              <a:gd name="connsiteY54" fmla="*/ 4128157 h 4297250"/>
              <a:gd name="connsiteX55" fmla="*/ 1582936 w 3619883"/>
              <a:gd name="connsiteY55" fmla="*/ 3951392 h 4297250"/>
              <a:gd name="connsiteX56" fmla="*/ 1405151 w 3619883"/>
              <a:gd name="connsiteY56" fmla="*/ 3951392 h 4297250"/>
              <a:gd name="connsiteX57" fmla="*/ 1405151 w 3619883"/>
              <a:gd name="connsiteY57" fmla="*/ 4128157 h 4297250"/>
              <a:gd name="connsiteX58" fmla="*/ 1468988 w 3619883"/>
              <a:gd name="connsiteY58" fmla="*/ 4128157 h 4297250"/>
              <a:gd name="connsiteX59" fmla="*/ 1427396 w 3619883"/>
              <a:gd name="connsiteY59" fmla="*/ 4275461 h 4297250"/>
              <a:gd name="connsiteX60" fmla="*/ 1210751 w 3619883"/>
              <a:gd name="connsiteY60" fmla="*/ 4275461 h 4297250"/>
              <a:gd name="connsiteX61" fmla="*/ 1210751 w 3619883"/>
              <a:gd name="connsiteY61" fmla="*/ 4128157 h 4297250"/>
              <a:gd name="connsiteX62" fmla="*/ 1271978 w 3619883"/>
              <a:gd name="connsiteY62" fmla="*/ 4128157 h 4297250"/>
              <a:gd name="connsiteX63" fmla="*/ 1271978 w 3619883"/>
              <a:gd name="connsiteY63" fmla="*/ 3951392 h 4297250"/>
              <a:gd name="connsiteX64" fmla="*/ 1094193 w 3619883"/>
              <a:gd name="connsiteY64" fmla="*/ 3951392 h 4297250"/>
              <a:gd name="connsiteX65" fmla="*/ 1094193 w 3619883"/>
              <a:gd name="connsiteY65" fmla="*/ 4128157 h 4297250"/>
              <a:gd name="connsiteX66" fmla="*/ 1140354 w 3619883"/>
              <a:gd name="connsiteY66" fmla="*/ 4128157 h 4297250"/>
              <a:gd name="connsiteX67" fmla="*/ 1140354 w 3619883"/>
              <a:gd name="connsiteY67" fmla="*/ 4275461 h 4297250"/>
              <a:gd name="connsiteX68" fmla="*/ 953807 w 3619883"/>
              <a:gd name="connsiteY68" fmla="*/ 4275461 h 4297250"/>
              <a:gd name="connsiteX69" fmla="*/ 912215 w 3619883"/>
              <a:gd name="connsiteY69" fmla="*/ 4128157 h 4297250"/>
              <a:gd name="connsiteX70" fmla="*/ 961020 w 3619883"/>
              <a:gd name="connsiteY70" fmla="*/ 4128157 h 4297250"/>
              <a:gd name="connsiteX71" fmla="*/ 961020 w 3619883"/>
              <a:gd name="connsiteY71" fmla="*/ 3951392 h 4297250"/>
              <a:gd name="connsiteX72" fmla="*/ 783235 w 3619883"/>
              <a:gd name="connsiteY72" fmla="*/ 3951392 h 4297250"/>
              <a:gd name="connsiteX73" fmla="*/ 783235 w 3619883"/>
              <a:gd name="connsiteY73" fmla="*/ 4128157 h 4297250"/>
              <a:gd name="connsiteX74" fmla="*/ 871024 w 3619883"/>
              <a:gd name="connsiteY74" fmla="*/ 4128157 h 4297250"/>
              <a:gd name="connsiteX75" fmla="*/ 829432 w 3619883"/>
              <a:gd name="connsiteY75" fmla="*/ 4275461 h 4297250"/>
              <a:gd name="connsiteX76" fmla="*/ 611484 w 3619883"/>
              <a:gd name="connsiteY76" fmla="*/ 4275461 h 4297250"/>
              <a:gd name="connsiteX77" fmla="*/ 621247 w 3619883"/>
              <a:gd name="connsiteY77" fmla="*/ 4128157 h 4297250"/>
              <a:gd name="connsiteX78" fmla="*/ 650062 w 3619883"/>
              <a:gd name="connsiteY78" fmla="*/ 4128157 h 4297250"/>
              <a:gd name="connsiteX79" fmla="*/ 650062 w 3619883"/>
              <a:gd name="connsiteY79" fmla="*/ 3951392 h 4297250"/>
              <a:gd name="connsiteX80" fmla="*/ 472277 w 3619883"/>
              <a:gd name="connsiteY80" fmla="*/ 3951392 h 4297250"/>
              <a:gd name="connsiteX81" fmla="*/ 472277 w 3619883"/>
              <a:gd name="connsiteY81" fmla="*/ 4128157 h 4297250"/>
              <a:gd name="connsiteX82" fmla="*/ 522650 w 3619883"/>
              <a:gd name="connsiteY82" fmla="*/ 4128157 h 4297250"/>
              <a:gd name="connsiteX83" fmla="*/ 573998 w 3619883"/>
              <a:gd name="connsiteY83" fmla="*/ 4275461 h 4297250"/>
              <a:gd name="connsiteX84" fmla="*/ 336164 w 3619883"/>
              <a:gd name="connsiteY84" fmla="*/ 4275461 h 4297250"/>
              <a:gd name="connsiteX85" fmla="*/ 294572 w 3619883"/>
              <a:gd name="connsiteY85" fmla="*/ 4128157 h 4297250"/>
              <a:gd name="connsiteX86" fmla="*/ 339106 w 3619883"/>
              <a:gd name="connsiteY86" fmla="*/ 4128157 h 4297250"/>
              <a:gd name="connsiteX87" fmla="*/ 339106 w 3619883"/>
              <a:gd name="connsiteY87" fmla="*/ 3951392 h 4297250"/>
              <a:gd name="connsiteX88" fmla="*/ 161321 w 3619883"/>
              <a:gd name="connsiteY88" fmla="*/ 3951392 h 4297250"/>
              <a:gd name="connsiteX89" fmla="*/ 161321 w 3619883"/>
              <a:gd name="connsiteY89" fmla="*/ 4128157 h 4297250"/>
              <a:gd name="connsiteX90" fmla="*/ 230914 w 3619883"/>
              <a:gd name="connsiteY90" fmla="*/ 4128157 h 4297250"/>
              <a:gd name="connsiteX91" fmla="*/ 189322 w 3619883"/>
              <a:gd name="connsiteY91" fmla="*/ 4275461 h 4297250"/>
              <a:gd name="connsiteX92" fmla="*/ 0 w 3619883"/>
              <a:gd name="connsiteY92" fmla="*/ 4275461 h 4297250"/>
              <a:gd name="connsiteX93" fmla="*/ 0 w 3619883"/>
              <a:gd name="connsiteY93" fmla="*/ 42229 h 4297250"/>
              <a:gd name="connsiteX94" fmla="*/ 42464 w 3619883"/>
              <a:gd name="connsiteY94" fmla="*/ 40518 h 4297250"/>
              <a:gd name="connsiteX95" fmla="*/ 137733 w 3619883"/>
              <a:gd name="connsiteY95" fmla="*/ 35355 h 4297250"/>
              <a:gd name="connsiteX96" fmla="*/ 270565 w 3619883"/>
              <a:gd name="connsiteY96" fmla="*/ 29759 h 4297250"/>
              <a:gd name="connsiteX97" fmla="*/ 479734 w 3619883"/>
              <a:gd name="connsiteY97" fmla="*/ 45455 h 4297250"/>
              <a:gd name="connsiteX98" fmla="*/ 524103 w 3619883"/>
              <a:gd name="connsiteY98" fmla="*/ 41625 h 4297250"/>
              <a:gd name="connsiteX99" fmla="*/ 624416 w 3619883"/>
              <a:gd name="connsiteY99" fmla="*/ 22696 h 4297250"/>
              <a:gd name="connsiteX100" fmla="*/ 657762 w 3619883"/>
              <a:gd name="connsiteY100" fmla="*/ 18351 h 4297250"/>
              <a:gd name="connsiteX101" fmla="*/ 690557 w 3619883"/>
              <a:gd name="connsiteY101" fmla="*/ 25792 h 4297250"/>
              <a:gd name="connsiteX102" fmla="*/ 745123 w 3619883"/>
              <a:gd name="connsiteY102" fmla="*/ 40157 h 4297250"/>
              <a:gd name="connsiteX103" fmla="*/ 789493 w 3619883"/>
              <a:gd name="connsiteY103" fmla="*/ 36327 h 4297250"/>
              <a:gd name="connsiteX104" fmla="*/ 854255 w 3619883"/>
              <a:gd name="connsiteY104" fmla="*/ 68887 h 4297250"/>
              <a:gd name="connsiteX105" fmla="*/ 897520 w 3619883"/>
              <a:gd name="connsiteY105" fmla="*/ 88629 h 4297250"/>
              <a:gd name="connsiteX106" fmla="*/ 940510 w 3619883"/>
              <a:gd name="connsiteY106" fmla="*/ 114265 h 4297250"/>
              <a:gd name="connsiteX107" fmla="*/ 1082712 w 3619883"/>
              <a:gd name="connsiteY107" fmla="*/ 144543 h 4297250"/>
              <a:gd name="connsiteX108" fmla="*/ 1205348 w 3619883"/>
              <a:gd name="connsiteY108" fmla="*/ 120753 h 4297250"/>
              <a:gd name="connsiteX109" fmla="*/ 1271764 w 3619883"/>
              <a:gd name="connsiteY109" fmla="*/ 117956 h 4297250"/>
              <a:gd name="connsiteX110" fmla="*/ 1315583 w 3619883"/>
              <a:gd name="connsiteY110" fmla="*/ 125912 h 4297250"/>
              <a:gd name="connsiteX111" fmla="*/ 1359125 w 3619883"/>
              <a:gd name="connsiteY111" fmla="*/ 139761 h 4297250"/>
              <a:gd name="connsiteX112" fmla="*/ 1391919 w 3619883"/>
              <a:gd name="connsiteY112" fmla="*/ 147202 h 4297250"/>
              <a:gd name="connsiteX113" fmla="*/ 1436563 w 3619883"/>
              <a:gd name="connsiteY113" fmla="*/ 137480 h 4297250"/>
              <a:gd name="connsiteX114" fmla="*/ 1471566 w 3619883"/>
              <a:gd name="connsiteY114" fmla="*/ 97777 h 4297250"/>
              <a:gd name="connsiteX115" fmla="*/ 1505739 w 3619883"/>
              <a:gd name="connsiteY115" fmla="*/ 75753 h 4297250"/>
              <a:gd name="connsiteX116" fmla="*/ 1590891 w 3619883"/>
              <a:gd name="connsiteY116" fmla="*/ 144702 h 4297250"/>
              <a:gd name="connsiteX117" fmla="*/ 1625616 w 3619883"/>
              <a:gd name="connsiteY117" fmla="*/ 110893 h 4297250"/>
              <a:gd name="connsiteX118" fmla="*/ 1658964 w 3619883"/>
              <a:gd name="connsiteY118" fmla="*/ 106547 h 4297250"/>
              <a:gd name="connsiteX119" fmla="*/ 1746598 w 3619883"/>
              <a:gd name="connsiteY119" fmla="*/ 122460 h 4297250"/>
              <a:gd name="connsiteX120" fmla="*/ 1811913 w 3619883"/>
              <a:gd name="connsiteY120" fmla="*/ 143234 h 4297250"/>
              <a:gd name="connsiteX121" fmla="*/ 1856557 w 3619883"/>
              <a:gd name="connsiteY121" fmla="*/ 133511 h 4297250"/>
              <a:gd name="connsiteX122" fmla="*/ 2066003 w 3619883"/>
              <a:gd name="connsiteY122" fmla="*/ 143313 h 4297250"/>
              <a:gd name="connsiteX123" fmla="*/ 2177615 w 3619883"/>
              <a:gd name="connsiteY123" fmla="*/ 119007 h 4297250"/>
              <a:gd name="connsiteX124" fmla="*/ 2255883 w 3619883"/>
              <a:gd name="connsiteY124" fmla="*/ 99047 h 4297250"/>
              <a:gd name="connsiteX125" fmla="*/ 2344622 w 3619883"/>
              <a:gd name="connsiteY125" fmla="*/ 91388 h 4297250"/>
              <a:gd name="connsiteX126" fmla="*/ 2455682 w 3619883"/>
              <a:gd name="connsiteY126" fmla="*/ 78869 h 4297250"/>
              <a:gd name="connsiteX127" fmla="*/ 2632609 w 3619883"/>
              <a:gd name="connsiteY127" fmla="*/ 75338 h 4297250"/>
              <a:gd name="connsiteX128" fmla="*/ 2742291 w 3619883"/>
              <a:gd name="connsiteY128" fmla="*/ 92282 h 4297250"/>
              <a:gd name="connsiteX129" fmla="*/ 2851974 w 3619883"/>
              <a:gd name="connsiteY129" fmla="*/ 109227 h 4297250"/>
              <a:gd name="connsiteX130" fmla="*/ 2907643 w 3619883"/>
              <a:gd name="connsiteY130" fmla="*/ 100020 h 4297250"/>
              <a:gd name="connsiteX131" fmla="*/ 2944022 w 3619883"/>
              <a:gd name="connsiteY131" fmla="*/ 30853 h 4297250"/>
              <a:gd name="connsiteX132" fmla="*/ 3022289 w 3619883"/>
              <a:gd name="connsiteY132" fmla="*/ 10893 h 4297250"/>
              <a:gd name="connsiteX133" fmla="*/ 3054807 w 3619883"/>
              <a:gd name="connsiteY133" fmla="*/ 24226 h 4297250"/>
              <a:gd name="connsiteX134" fmla="*/ 3141892 w 3619883"/>
              <a:gd name="connsiteY134" fmla="*/ 51925 h 4297250"/>
              <a:gd name="connsiteX135" fmla="*/ 3185711 w 3619883"/>
              <a:gd name="connsiteY135" fmla="*/ 59881 h 4297250"/>
              <a:gd name="connsiteX136" fmla="*/ 3219056 w 3619883"/>
              <a:gd name="connsiteY136" fmla="*/ 55536 h 4297250"/>
              <a:gd name="connsiteX137" fmla="*/ 3263425 w 3619883"/>
              <a:gd name="connsiteY137" fmla="*/ 51706 h 4297250"/>
              <a:gd name="connsiteX138" fmla="*/ 3296219 w 3619883"/>
              <a:gd name="connsiteY138" fmla="*/ 59147 h 4297250"/>
              <a:gd name="connsiteX139" fmla="*/ 3319094 w 3619883"/>
              <a:gd name="connsiteY139" fmla="*/ 42500 h 4297250"/>
              <a:gd name="connsiteX140" fmla="*/ 3420511 w 3619883"/>
              <a:gd name="connsiteY140" fmla="*/ 0 h 4297250"/>
              <a:gd name="connsiteX141" fmla="*/ 3453305 w 3619883"/>
              <a:gd name="connsiteY141" fmla="*/ 7440 h 4297250"/>
              <a:gd name="connsiteX142" fmla="*/ 3496571 w 3619883"/>
              <a:gd name="connsiteY142" fmla="*/ 27182 h 4297250"/>
              <a:gd name="connsiteX143" fmla="*/ 3602117 w 3619883"/>
              <a:gd name="connsiteY143" fmla="*/ 132521 h 4297250"/>
              <a:gd name="connsiteX144" fmla="*/ 3619883 w 3619883"/>
              <a:gd name="connsiteY144" fmla="*/ 140049 h 4297250"/>
              <a:gd name="connsiteX145" fmla="*/ 3619883 w 3619883"/>
              <a:gd name="connsiteY14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86786 w 3619883"/>
              <a:gd name="connsiteY2" fmla="*/ 4254977 h 4297250"/>
              <a:gd name="connsiteX3" fmla="*/ 3448683 w 3619883"/>
              <a:gd name="connsiteY3" fmla="*/ 4128157 h 4297250"/>
              <a:gd name="connsiteX4" fmla="*/ 3448683 w 3619883"/>
              <a:gd name="connsiteY4" fmla="*/ 3951392 h 4297250"/>
              <a:gd name="connsiteX5" fmla="*/ 3270899 w 3619883"/>
              <a:gd name="connsiteY5" fmla="*/ 4128157 h 4297250"/>
              <a:gd name="connsiteX6" fmla="*/ 3338374 w 3619883"/>
              <a:gd name="connsiteY6" fmla="*/ 4297250 h 4297250"/>
              <a:gd name="connsiteX7" fmla="*/ 3269726 w 3619883"/>
              <a:gd name="connsiteY7" fmla="*/ 4275461 h 4297250"/>
              <a:gd name="connsiteX8" fmla="*/ 3052674 w 3619883"/>
              <a:gd name="connsiteY8" fmla="*/ 4275461 h 4297250"/>
              <a:gd name="connsiteX9" fmla="*/ 3096002 w 3619883"/>
              <a:gd name="connsiteY9" fmla="*/ 4128157 h 4297250"/>
              <a:gd name="connsiteX10" fmla="*/ 3137725 w 3619883"/>
              <a:gd name="connsiteY10" fmla="*/ 4128157 h 4297250"/>
              <a:gd name="connsiteX11" fmla="*/ 3137725 w 3619883"/>
              <a:gd name="connsiteY11" fmla="*/ 3951392 h 4297250"/>
              <a:gd name="connsiteX12" fmla="*/ 2959941 w 3619883"/>
              <a:gd name="connsiteY12" fmla="*/ 3951392 h 4297250"/>
              <a:gd name="connsiteX13" fmla="*/ 2959941 w 3619883"/>
              <a:gd name="connsiteY13" fmla="*/ 4128157 h 4297250"/>
              <a:gd name="connsiteX14" fmla="*/ 2996846 w 3619883"/>
              <a:gd name="connsiteY14" fmla="*/ 4128157 h 4297250"/>
              <a:gd name="connsiteX15" fmla="*/ 3014011 w 3619883"/>
              <a:gd name="connsiteY15" fmla="*/ 4275461 h 4297250"/>
              <a:gd name="connsiteX16" fmla="*/ 2761042 w 3619883"/>
              <a:gd name="connsiteY16" fmla="*/ 4275461 h 4297250"/>
              <a:gd name="connsiteX17" fmla="*/ 2761042 w 3619883"/>
              <a:gd name="connsiteY17" fmla="*/ 4128157 h 4297250"/>
              <a:gd name="connsiteX18" fmla="*/ 2826768 w 3619883"/>
              <a:gd name="connsiteY18" fmla="*/ 4128157 h 4297250"/>
              <a:gd name="connsiteX19" fmla="*/ 2826768 w 3619883"/>
              <a:gd name="connsiteY19" fmla="*/ 3951392 h 4297250"/>
              <a:gd name="connsiteX20" fmla="*/ 2648983 w 3619883"/>
              <a:gd name="connsiteY20" fmla="*/ 3951392 h 4297250"/>
              <a:gd name="connsiteX21" fmla="*/ 2648983 w 3619883"/>
              <a:gd name="connsiteY21" fmla="*/ 4128157 h 4297250"/>
              <a:gd name="connsiteX22" fmla="*/ 2690646 w 3619883"/>
              <a:gd name="connsiteY22" fmla="*/ 4128157 h 4297250"/>
              <a:gd name="connsiteX23" fmla="*/ 2690646 w 3619883"/>
              <a:gd name="connsiteY23" fmla="*/ 4275461 h 4297250"/>
              <a:gd name="connsiteX24" fmla="*/ 2511710 w 3619883"/>
              <a:gd name="connsiteY24" fmla="*/ 4275461 h 4297250"/>
              <a:gd name="connsiteX25" fmla="*/ 2454288 w 3619883"/>
              <a:gd name="connsiteY25" fmla="*/ 4128157 h 4297250"/>
              <a:gd name="connsiteX26" fmla="*/ 2515810 w 3619883"/>
              <a:gd name="connsiteY26" fmla="*/ 4128157 h 4297250"/>
              <a:gd name="connsiteX27" fmla="*/ 2515810 w 3619883"/>
              <a:gd name="connsiteY27" fmla="*/ 3951392 h 4297250"/>
              <a:gd name="connsiteX28" fmla="*/ 2338025 w 3619883"/>
              <a:gd name="connsiteY28" fmla="*/ 3951392 h 4297250"/>
              <a:gd name="connsiteX29" fmla="*/ 2338025 w 3619883"/>
              <a:gd name="connsiteY29" fmla="*/ 4128157 h 4297250"/>
              <a:gd name="connsiteX30" fmla="*/ 2395120 w 3619883"/>
              <a:gd name="connsiteY30" fmla="*/ 4128157 h 4297250"/>
              <a:gd name="connsiteX31" fmla="*/ 2337697 w 3619883"/>
              <a:gd name="connsiteY31" fmla="*/ 4275461 h 4297250"/>
              <a:gd name="connsiteX32" fmla="*/ 2150155 w 3619883"/>
              <a:gd name="connsiteY32" fmla="*/ 4275461 h 4297250"/>
              <a:gd name="connsiteX33" fmla="*/ 2150155 w 3619883"/>
              <a:gd name="connsiteY33" fmla="*/ 4128157 h 4297250"/>
              <a:gd name="connsiteX34" fmla="*/ 2204852 w 3619883"/>
              <a:gd name="connsiteY34" fmla="*/ 4128157 h 4297250"/>
              <a:gd name="connsiteX35" fmla="*/ 2204852 w 3619883"/>
              <a:gd name="connsiteY35" fmla="*/ 3951392 h 4297250"/>
              <a:gd name="connsiteX36" fmla="*/ 2027068 w 3619883"/>
              <a:gd name="connsiteY36" fmla="*/ 3951392 h 4297250"/>
              <a:gd name="connsiteX37" fmla="*/ 2027068 w 3619883"/>
              <a:gd name="connsiteY37" fmla="*/ 4128157 h 4297250"/>
              <a:gd name="connsiteX38" fmla="*/ 2079759 w 3619883"/>
              <a:gd name="connsiteY38" fmla="*/ 4128157 h 4297250"/>
              <a:gd name="connsiteX39" fmla="*/ 2079759 w 3619883"/>
              <a:gd name="connsiteY39" fmla="*/ 4275461 h 4297250"/>
              <a:gd name="connsiteX40" fmla="*/ 1824703 w 3619883"/>
              <a:gd name="connsiteY40" fmla="*/ 4275461 h 4297250"/>
              <a:gd name="connsiteX41" fmla="*/ 1834468 w 3619883"/>
              <a:gd name="connsiteY41" fmla="*/ 4128157 h 4297250"/>
              <a:gd name="connsiteX42" fmla="*/ 1893894 w 3619883"/>
              <a:gd name="connsiteY42" fmla="*/ 4128157 h 4297250"/>
              <a:gd name="connsiteX43" fmla="*/ 1893894 w 3619883"/>
              <a:gd name="connsiteY43" fmla="*/ 3951392 h 4297250"/>
              <a:gd name="connsiteX44" fmla="*/ 1716110 w 3619883"/>
              <a:gd name="connsiteY44" fmla="*/ 3951392 h 4297250"/>
              <a:gd name="connsiteX45" fmla="*/ 1716110 w 3619883"/>
              <a:gd name="connsiteY45" fmla="*/ 4006431 h 4297250"/>
              <a:gd name="connsiteX46" fmla="*/ 1703447 w 3619883"/>
              <a:gd name="connsiteY46" fmla="*/ 4007960 h 4297250"/>
              <a:gd name="connsiteX47" fmla="*/ 1716110 w 3619883"/>
              <a:gd name="connsiteY47" fmla="*/ 4044284 h 4297250"/>
              <a:gd name="connsiteX48" fmla="*/ 1716110 w 3619883"/>
              <a:gd name="connsiteY48" fmla="*/ 4128157 h 4297250"/>
              <a:gd name="connsiteX49" fmla="*/ 1745346 w 3619883"/>
              <a:gd name="connsiteY49" fmla="*/ 4128157 h 4297250"/>
              <a:gd name="connsiteX50" fmla="*/ 1796694 w 3619883"/>
              <a:gd name="connsiteY50" fmla="*/ 4275461 h 4297250"/>
              <a:gd name="connsiteX51" fmla="*/ 1558844 w 3619883"/>
              <a:gd name="connsiteY51" fmla="*/ 4275461 h 4297250"/>
              <a:gd name="connsiteX52" fmla="*/ 1517252 w 3619883"/>
              <a:gd name="connsiteY52" fmla="*/ 4128157 h 4297250"/>
              <a:gd name="connsiteX53" fmla="*/ 1582936 w 3619883"/>
              <a:gd name="connsiteY53" fmla="*/ 4128157 h 4297250"/>
              <a:gd name="connsiteX54" fmla="*/ 1582936 w 3619883"/>
              <a:gd name="connsiteY54" fmla="*/ 3951392 h 4297250"/>
              <a:gd name="connsiteX55" fmla="*/ 1405151 w 3619883"/>
              <a:gd name="connsiteY55" fmla="*/ 3951392 h 4297250"/>
              <a:gd name="connsiteX56" fmla="*/ 1405151 w 3619883"/>
              <a:gd name="connsiteY56" fmla="*/ 4128157 h 4297250"/>
              <a:gd name="connsiteX57" fmla="*/ 1468988 w 3619883"/>
              <a:gd name="connsiteY57" fmla="*/ 4128157 h 4297250"/>
              <a:gd name="connsiteX58" fmla="*/ 1427396 w 3619883"/>
              <a:gd name="connsiteY58" fmla="*/ 4275461 h 4297250"/>
              <a:gd name="connsiteX59" fmla="*/ 1210751 w 3619883"/>
              <a:gd name="connsiteY59" fmla="*/ 4275461 h 4297250"/>
              <a:gd name="connsiteX60" fmla="*/ 1210751 w 3619883"/>
              <a:gd name="connsiteY60" fmla="*/ 4128157 h 4297250"/>
              <a:gd name="connsiteX61" fmla="*/ 1271978 w 3619883"/>
              <a:gd name="connsiteY61" fmla="*/ 4128157 h 4297250"/>
              <a:gd name="connsiteX62" fmla="*/ 1271978 w 3619883"/>
              <a:gd name="connsiteY62" fmla="*/ 3951392 h 4297250"/>
              <a:gd name="connsiteX63" fmla="*/ 1094193 w 3619883"/>
              <a:gd name="connsiteY63" fmla="*/ 3951392 h 4297250"/>
              <a:gd name="connsiteX64" fmla="*/ 1094193 w 3619883"/>
              <a:gd name="connsiteY64" fmla="*/ 4128157 h 4297250"/>
              <a:gd name="connsiteX65" fmla="*/ 1140354 w 3619883"/>
              <a:gd name="connsiteY65" fmla="*/ 4128157 h 4297250"/>
              <a:gd name="connsiteX66" fmla="*/ 1140354 w 3619883"/>
              <a:gd name="connsiteY66" fmla="*/ 4275461 h 4297250"/>
              <a:gd name="connsiteX67" fmla="*/ 953807 w 3619883"/>
              <a:gd name="connsiteY67" fmla="*/ 4275461 h 4297250"/>
              <a:gd name="connsiteX68" fmla="*/ 912215 w 3619883"/>
              <a:gd name="connsiteY68" fmla="*/ 4128157 h 4297250"/>
              <a:gd name="connsiteX69" fmla="*/ 961020 w 3619883"/>
              <a:gd name="connsiteY69" fmla="*/ 4128157 h 4297250"/>
              <a:gd name="connsiteX70" fmla="*/ 961020 w 3619883"/>
              <a:gd name="connsiteY70" fmla="*/ 3951392 h 4297250"/>
              <a:gd name="connsiteX71" fmla="*/ 783235 w 3619883"/>
              <a:gd name="connsiteY71" fmla="*/ 3951392 h 4297250"/>
              <a:gd name="connsiteX72" fmla="*/ 783235 w 3619883"/>
              <a:gd name="connsiteY72" fmla="*/ 4128157 h 4297250"/>
              <a:gd name="connsiteX73" fmla="*/ 871024 w 3619883"/>
              <a:gd name="connsiteY73" fmla="*/ 4128157 h 4297250"/>
              <a:gd name="connsiteX74" fmla="*/ 829432 w 3619883"/>
              <a:gd name="connsiteY74" fmla="*/ 4275461 h 4297250"/>
              <a:gd name="connsiteX75" fmla="*/ 611484 w 3619883"/>
              <a:gd name="connsiteY75" fmla="*/ 4275461 h 4297250"/>
              <a:gd name="connsiteX76" fmla="*/ 621247 w 3619883"/>
              <a:gd name="connsiteY76" fmla="*/ 4128157 h 4297250"/>
              <a:gd name="connsiteX77" fmla="*/ 650062 w 3619883"/>
              <a:gd name="connsiteY77" fmla="*/ 4128157 h 4297250"/>
              <a:gd name="connsiteX78" fmla="*/ 650062 w 3619883"/>
              <a:gd name="connsiteY78" fmla="*/ 3951392 h 4297250"/>
              <a:gd name="connsiteX79" fmla="*/ 472277 w 3619883"/>
              <a:gd name="connsiteY79" fmla="*/ 3951392 h 4297250"/>
              <a:gd name="connsiteX80" fmla="*/ 472277 w 3619883"/>
              <a:gd name="connsiteY80" fmla="*/ 4128157 h 4297250"/>
              <a:gd name="connsiteX81" fmla="*/ 522650 w 3619883"/>
              <a:gd name="connsiteY81" fmla="*/ 4128157 h 4297250"/>
              <a:gd name="connsiteX82" fmla="*/ 573998 w 3619883"/>
              <a:gd name="connsiteY82" fmla="*/ 4275461 h 4297250"/>
              <a:gd name="connsiteX83" fmla="*/ 336164 w 3619883"/>
              <a:gd name="connsiteY83" fmla="*/ 4275461 h 4297250"/>
              <a:gd name="connsiteX84" fmla="*/ 294572 w 3619883"/>
              <a:gd name="connsiteY84" fmla="*/ 4128157 h 4297250"/>
              <a:gd name="connsiteX85" fmla="*/ 339106 w 3619883"/>
              <a:gd name="connsiteY85" fmla="*/ 4128157 h 4297250"/>
              <a:gd name="connsiteX86" fmla="*/ 339106 w 3619883"/>
              <a:gd name="connsiteY86" fmla="*/ 3951392 h 4297250"/>
              <a:gd name="connsiteX87" fmla="*/ 161321 w 3619883"/>
              <a:gd name="connsiteY87" fmla="*/ 3951392 h 4297250"/>
              <a:gd name="connsiteX88" fmla="*/ 161321 w 3619883"/>
              <a:gd name="connsiteY88" fmla="*/ 4128157 h 4297250"/>
              <a:gd name="connsiteX89" fmla="*/ 230914 w 3619883"/>
              <a:gd name="connsiteY89" fmla="*/ 4128157 h 4297250"/>
              <a:gd name="connsiteX90" fmla="*/ 189322 w 3619883"/>
              <a:gd name="connsiteY90" fmla="*/ 4275461 h 4297250"/>
              <a:gd name="connsiteX91" fmla="*/ 0 w 3619883"/>
              <a:gd name="connsiteY91" fmla="*/ 4275461 h 4297250"/>
              <a:gd name="connsiteX92" fmla="*/ 0 w 3619883"/>
              <a:gd name="connsiteY92" fmla="*/ 42229 h 4297250"/>
              <a:gd name="connsiteX93" fmla="*/ 42464 w 3619883"/>
              <a:gd name="connsiteY93" fmla="*/ 40518 h 4297250"/>
              <a:gd name="connsiteX94" fmla="*/ 137733 w 3619883"/>
              <a:gd name="connsiteY94" fmla="*/ 35355 h 4297250"/>
              <a:gd name="connsiteX95" fmla="*/ 270565 w 3619883"/>
              <a:gd name="connsiteY95" fmla="*/ 29759 h 4297250"/>
              <a:gd name="connsiteX96" fmla="*/ 479734 w 3619883"/>
              <a:gd name="connsiteY96" fmla="*/ 45455 h 4297250"/>
              <a:gd name="connsiteX97" fmla="*/ 524103 w 3619883"/>
              <a:gd name="connsiteY97" fmla="*/ 41625 h 4297250"/>
              <a:gd name="connsiteX98" fmla="*/ 624416 w 3619883"/>
              <a:gd name="connsiteY98" fmla="*/ 22696 h 4297250"/>
              <a:gd name="connsiteX99" fmla="*/ 657762 w 3619883"/>
              <a:gd name="connsiteY99" fmla="*/ 18351 h 4297250"/>
              <a:gd name="connsiteX100" fmla="*/ 690557 w 3619883"/>
              <a:gd name="connsiteY100" fmla="*/ 25792 h 4297250"/>
              <a:gd name="connsiteX101" fmla="*/ 745123 w 3619883"/>
              <a:gd name="connsiteY101" fmla="*/ 40157 h 4297250"/>
              <a:gd name="connsiteX102" fmla="*/ 789493 w 3619883"/>
              <a:gd name="connsiteY102" fmla="*/ 36327 h 4297250"/>
              <a:gd name="connsiteX103" fmla="*/ 854255 w 3619883"/>
              <a:gd name="connsiteY103" fmla="*/ 68887 h 4297250"/>
              <a:gd name="connsiteX104" fmla="*/ 897520 w 3619883"/>
              <a:gd name="connsiteY104" fmla="*/ 88629 h 4297250"/>
              <a:gd name="connsiteX105" fmla="*/ 940510 w 3619883"/>
              <a:gd name="connsiteY105" fmla="*/ 114265 h 4297250"/>
              <a:gd name="connsiteX106" fmla="*/ 1082712 w 3619883"/>
              <a:gd name="connsiteY106" fmla="*/ 144543 h 4297250"/>
              <a:gd name="connsiteX107" fmla="*/ 1205348 w 3619883"/>
              <a:gd name="connsiteY107" fmla="*/ 120753 h 4297250"/>
              <a:gd name="connsiteX108" fmla="*/ 1271764 w 3619883"/>
              <a:gd name="connsiteY108" fmla="*/ 117956 h 4297250"/>
              <a:gd name="connsiteX109" fmla="*/ 1315583 w 3619883"/>
              <a:gd name="connsiteY109" fmla="*/ 125912 h 4297250"/>
              <a:gd name="connsiteX110" fmla="*/ 1359125 w 3619883"/>
              <a:gd name="connsiteY110" fmla="*/ 139761 h 4297250"/>
              <a:gd name="connsiteX111" fmla="*/ 1391919 w 3619883"/>
              <a:gd name="connsiteY111" fmla="*/ 147202 h 4297250"/>
              <a:gd name="connsiteX112" fmla="*/ 1436563 w 3619883"/>
              <a:gd name="connsiteY112" fmla="*/ 137480 h 4297250"/>
              <a:gd name="connsiteX113" fmla="*/ 1471566 w 3619883"/>
              <a:gd name="connsiteY113" fmla="*/ 97777 h 4297250"/>
              <a:gd name="connsiteX114" fmla="*/ 1505739 w 3619883"/>
              <a:gd name="connsiteY114" fmla="*/ 75753 h 4297250"/>
              <a:gd name="connsiteX115" fmla="*/ 1590891 w 3619883"/>
              <a:gd name="connsiteY115" fmla="*/ 144702 h 4297250"/>
              <a:gd name="connsiteX116" fmla="*/ 1625616 w 3619883"/>
              <a:gd name="connsiteY116" fmla="*/ 110893 h 4297250"/>
              <a:gd name="connsiteX117" fmla="*/ 1658964 w 3619883"/>
              <a:gd name="connsiteY117" fmla="*/ 106547 h 4297250"/>
              <a:gd name="connsiteX118" fmla="*/ 1746598 w 3619883"/>
              <a:gd name="connsiteY118" fmla="*/ 122460 h 4297250"/>
              <a:gd name="connsiteX119" fmla="*/ 1811913 w 3619883"/>
              <a:gd name="connsiteY119" fmla="*/ 143234 h 4297250"/>
              <a:gd name="connsiteX120" fmla="*/ 1856557 w 3619883"/>
              <a:gd name="connsiteY120" fmla="*/ 133511 h 4297250"/>
              <a:gd name="connsiteX121" fmla="*/ 2066003 w 3619883"/>
              <a:gd name="connsiteY121" fmla="*/ 143313 h 4297250"/>
              <a:gd name="connsiteX122" fmla="*/ 2177615 w 3619883"/>
              <a:gd name="connsiteY122" fmla="*/ 119007 h 4297250"/>
              <a:gd name="connsiteX123" fmla="*/ 2255883 w 3619883"/>
              <a:gd name="connsiteY123" fmla="*/ 99047 h 4297250"/>
              <a:gd name="connsiteX124" fmla="*/ 2344622 w 3619883"/>
              <a:gd name="connsiteY124" fmla="*/ 91388 h 4297250"/>
              <a:gd name="connsiteX125" fmla="*/ 2455682 w 3619883"/>
              <a:gd name="connsiteY125" fmla="*/ 78869 h 4297250"/>
              <a:gd name="connsiteX126" fmla="*/ 2632609 w 3619883"/>
              <a:gd name="connsiteY126" fmla="*/ 75338 h 4297250"/>
              <a:gd name="connsiteX127" fmla="*/ 2742291 w 3619883"/>
              <a:gd name="connsiteY127" fmla="*/ 92282 h 4297250"/>
              <a:gd name="connsiteX128" fmla="*/ 2851974 w 3619883"/>
              <a:gd name="connsiteY128" fmla="*/ 109227 h 4297250"/>
              <a:gd name="connsiteX129" fmla="*/ 2907643 w 3619883"/>
              <a:gd name="connsiteY129" fmla="*/ 100020 h 4297250"/>
              <a:gd name="connsiteX130" fmla="*/ 2944022 w 3619883"/>
              <a:gd name="connsiteY130" fmla="*/ 30853 h 4297250"/>
              <a:gd name="connsiteX131" fmla="*/ 3022289 w 3619883"/>
              <a:gd name="connsiteY131" fmla="*/ 10893 h 4297250"/>
              <a:gd name="connsiteX132" fmla="*/ 3054807 w 3619883"/>
              <a:gd name="connsiteY132" fmla="*/ 24226 h 4297250"/>
              <a:gd name="connsiteX133" fmla="*/ 3141892 w 3619883"/>
              <a:gd name="connsiteY133" fmla="*/ 51925 h 4297250"/>
              <a:gd name="connsiteX134" fmla="*/ 3185711 w 3619883"/>
              <a:gd name="connsiteY134" fmla="*/ 59881 h 4297250"/>
              <a:gd name="connsiteX135" fmla="*/ 3219056 w 3619883"/>
              <a:gd name="connsiteY135" fmla="*/ 55536 h 4297250"/>
              <a:gd name="connsiteX136" fmla="*/ 3263425 w 3619883"/>
              <a:gd name="connsiteY136" fmla="*/ 51706 h 4297250"/>
              <a:gd name="connsiteX137" fmla="*/ 3296219 w 3619883"/>
              <a:gd name="connsiteY137" fmla="*/ 59147 h 4297250"/>
              <a:gd name="connsiteX138" fmla="*/ 3319094 w 3619883"/>
              <a:gd name="connsiteY138" fmla="*/ 42500 h 4297250"/>
              <a:gd name="connsiteX139" fmla="*/ 3420511 w 3619883"/>
              <a:gd name="connsiteY139" fmla="*/ 0 h 4297250"/>
              <a:gd name="connsiteX140" fmla="*/ 3453305 w 3619883"/>
              <a:gd name="connsiteY140" fmla="*/ 7440 h 4297250"/>
              <a:gd name="connsiteX141" fmla="*/ 3496571 w 3619883"/>
              <a:gd name="connsiteY141" fmla="*/ 27182 h 4297250"/>
              <a:gd name="connsiteX142" fmla="*/ 3602117 w 3619883"/>
              <a:gd name="connsiteY142" fmla="*/ 132521 h 4297250"/>
              <a:gd name="connsiteX143" fmla="*/ 3619883 w 3619883"/>
              <a:gd name="connsiteY143" fmla="*/ 140049 h 4297250"/>
              <a:gd name="connsiteX144" fmla="*/ 3619883 w 3619883"/>
              <a:gd name="connsiteY14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86786 w 3619883"/>
              <a:gd name="connsiteY2" fmla="*/ 4254977 h 4297250"/>
              <a:gd name="connsiteX3" fmla="*/ 3448683 w 3619883"/>
              <a:gd name="connsiteY3" fmla="*/ 4128157 h 4297250"/>
              <a:gd name="connsiteX4" fmla="*/ 3270899 w 3619883"/>
              <a:gd name="connsiteY4" fmla="*/ 4128157 h 4297250"/>
              <a:gd name="connsiteX5" fmla="*/ 3338374 w 3619883"/>
              <a:gd name="connsiteY5" fmla="*/ 4297250 h 4297250"/>
              <a:gd name="connsiteX6" fmla="*/ 3269726 w 3619883"/>
              <a:gd name="connsiteY6" fmla="*/ 4275461 h 4297250"/>
              <a:gd name="connsiteX7" fmla="*/ 3052674 w 3619883"/>
              <a:gd name="connsiteY7" fmla="*/ 4275461 h 4297250"/>
              <a:gd name="connsiteX8" fmla="*/ 3096002 w 3619883"/>
              <a:gd name="connsiteY8" fmla="*/ 4128157 h 4297250"/>
              <a:gd name="connsiteX9" fmla="*/ 3137725 w 3619883"/>
              <a:gd name="connsiteY9" fmla="*/ 4128157 h 4297250"/>
              <a:gd name="connsiteX10" fmla="*/ 3137725 w 3619883"/>
              <a:gd name="connsiteY10" fmla="*/ 3951392 h 4297250"/>
              <a:gd name="connsiteX11" fmla="*/ 2959941 w 3619883"/>
              <a:gd name="connsiteY11" fmla="*/ 3951392 h 4297250"/>
              <a:gd name="connsiteX12" fmla="*/ 2959941 w 3619883"/>
              <a:gd name="connsiteY12" fmla="*/ 4128157 h 4297250"/>
              <a:gd name="connsiteX13" fmla="*/ 2996846 w 3619883"/>
              <a:gd name="connsiteY13" fmla="*/ 4128157 h 4297250"/>
              <a:gd name="connsiteX14" fmla="*/ 3014011 w 3619883"/>
              <a:gd name="connsiteY14" fmla="*/ 4275461 h 4297250"/>
              <a:gd name="connsiteX15" fmla="*/ 2761042 w 3619883"/>
              <a:gd name="connsiteY15" fmla="*/ 4275461 h 4297250"/>
              <a:gd name="connsiteX16" fmla="*/ 2761042 w 3619883"/>
              <a:gd name="connsiteY16" fmla="*/ 4128157 h 4297250"/>
              <a:gd name="connsiteX17" fmla="*/ 2826768 w 3619883"/>
              <a:gd name="connsiteY17" fmla="*/ 4128157 h 4297250"/>
              <a:gd name="connsiteX18" fmla="*/ 2826768 w 3619883"/>
              <a:gd name="connsiteY18" fmla="*/ 3951392 h 4297250"/>
              <a:gd name="connsiteX19" fmla="*/ 2648983 w 3619883"/>
              <a:gd name="connsiteY19" fmla="*/ 3951392 h 4297250"/>
              <a:gd name="connsiteX20" fmla="*/ 2648983 w 3619883"/>
              <a:gd name="connsiteY20" fmla="*/ 4128157 h 4297250"/>
              <a:gd name="connsiteX21" fmla="*/ 2690646 w 3619883"/>
              <a:gd name="connsiteY21" fmla="*/ 4128157 h 4297250"/>
              <a:gd name="connsiteX22" fmla="*/ 2690646 w 3619883"/>
              <a:gd name="connsiteY22" fmla="*/ 4275461 h 4297250"/>
              <a:gd name="connsiteX23" fmla="*/ 2511710 w 3619883"/>
              <a:gd name="connsiteY23" fmla="*/ 4275461 h 4297250"/>
              <a:gd name="connsiteX24" fmla="*/ 2454288 w 3619883"/>
              <a:gd name="connsiteY24" fmla="*/ 4128157 h 4297250"/>
              <a:gd name="connsiteX25" fmla="*/ 2515810 w 3619883"/>
              <a:gd name="connsiteY25" fmla="*/ 4128157 h 4297250"/>
              <a:gd name="connsiteX26" fmla="*/ 2515810 w 3619883"/>
              <a:gd name="connsiteY26" fmla="*/ 3951392 h 4297250"/>
              <a:gd name="connsiteX27" fmla="*/ 2338025 w 3619883"/>
              <a:gd name="connsiteY27" fmla="*/ 3951392 h 4297250"/>
              <a:gd name="connsiteX28" fmla="*/ 2338025 w 3619883"/>
              <a:gd name="connsiteY28" fmla="*/ 4128157 h 4297250"/>
              <a:gd name="connsiteX29" fmla="*/ 2395120 w 3619883"/>
              <a:gd name="connsiteY29" fmla="*/ 4128157 h 4297250"/>
              <a:gd name="connsiteX30" fmla="*/ 2337697 w 3619883"/>
              <a:gd name="connsiteY30" fmla="*/ 4275461 h 4297250"/>
              <a:gd name="connsiteX31" fmla="*/ 2150155 w 3619883"/>
              <a:gd name="connsiteY31" fmla="*/ 4275461 h 4297250"/>
              <a:gd name="connsiteX32" fmla="*/ 2150155 w 3619883"/>
              <a:gd name="connsiteY32" fmla="*/ 4128157 h 4297250"/>
              <a:gd name="connsiteX33" fmla="*/ 2204852 w 3619883"/>
              <a:gd name="connsiteY33" fmla="*/ 4128157 h 4297250"/>
              <a:gd name="connsiteX34" fmla="*/ 2204852 w 3619883"/>
              <a:gd name="connsiteY34" fmla="*/ 3951392 h 4297250"/>
              <a:gd name="connsiteX35" fmla="*/ 2027068 w 3619883"/>
              <a:gd name="connsiteY35" fmla="*/ 3951392 h 4297250"/>
              <a:gd name="connsiteX36" fmla="*/ 2027068 w 3619883"/>
              <a:gd name="connsiteY36" fmla="*/ 4128157 h 4297250"/>
              <a:gd name="connsiteX37" fmla="*/ 2079759 w 3619883"/>
              <a:gd name="connsiteY37" fmla="*/ 4128157 h 4297250"/>
              <a:gd name="connsiteX38" fmla="*/ 2079759 w 3619883"/>
              <a:gd name="connsiteY38" fmla="*/ 4275461 h 4297250"/>
              <a:gd name="connsiteX39" fmla="*/ 1824703 w 3619883"/>
              <a:gd name="connsiteY39" fmla="*/ 4275461 h 4297250"/>
              <a:gd name="connsiteX40" fmla="*/ 1834468 w 3619883"/>
              <a:gd name="connsiteY40" fmla="*/ 4128157 h 4297250"/>
              <a:gd name="connsiteX41" fmla="*/ 1893894 w 3619883"/>
              <a:gd name="connsiteY41" fmla="*/ 4128157 h 4297250"/>
              <a:gd name="connsiteX42" fmla="*/ 1893894 w 3619883"/>
              <a:gd name="connsiteY42" fmla="*/ 3951392 h 4297250"/>
              <a:gd name="connsiteX43" fmla="*/ 1716110 w 3619883"/>
              <a:gd name="connsiteY43" fmla="*/ 3951392 h 4297250"/>
              <a:gd name="connsiteX44" fmla="*/ 1716110 w 3619883"/>
              <a:gd name="connsiteY44" fmla="*/ 4006431 h 4297250"/>
              <a:gd name="connsiteX45" fmla="*/ 1703447 w 3619883"/>
              <a:gd name="connsiteY45" fmla="*/ 4007960 h 4297250"/>
              <a:gd name="connsiteX46" fmla="*/ 1716110 w 3619883"/>
              <a:gd name="connsiteY46" fmla="*/ 4044284 h 4297250"/>
              <a:gd name="connsiteX47" fmla="*/ 1716110 w 3619883"/>
              <a:gd name="connsiteY47" fmla="*/ 4128157 h 4297250"/>
              <a:gd name="connsiteX48" fmla="*/ 1745346 w 3619883"/>
              <a:gd name="connsiteY48" fmla="*/ 4128157 h 4297250"/>
              <a:gd name="connsiteX49" fmla="*/ 1796694 w 3619883"/>
              <a:gd name="connsiteY49" fmla="*/ 4275461 h 4297250"/>
              <a:gd name="connsiteX50" fmla="*/ 1558844 w 3619883"/>
              <a:gd name="connsiteY50" fmla="*/ 4275461 h 4297250"/>
              <a:gd name="connsiteX51" fmla="*/ 1517252 w 3619883"/>
              <a:gd name="connsiteY51" fmla="*/ 4128157 h 4297250"/>
              <a:gd name="connsiteX52" fmla="*/ 1582936 w 3619883"/>
              <a:gd name="connsiteY52" fmla="*/ 4128157 h 4297250"/>
              <a:gd name="connsiteX53" fmla="*/ 1582936 w 3619883"/>
              <a:gd name="connsiteY53" fmla="*/ 3951392 h 4297250"/>
              <a:gd name="connsiteX54" fmla="*/ 1405151 w 3619883"/>
              <a:gd name="connsiteY54" fmla="*/ 3951392 h 4297250"/>
              <a:gd name="connsiteX55" fmla="*/ 1405151 w 3619883"/>
              <a:gd name="connsiteY55" fmla="*/ 4128157 h 4297250"/>
              <a:gd name="connsiteX56" fmla="*/ 1468988 w 3619883"/>
              <a:gd name="connsiteY56" fmla="*/ 4128157 h 4297250"/>
              <a:gd name="connsiteX57" fmla="*/ 1427396 w 3619883"/>
              <a:gd name="connsiteY57" fmla="*/ 4275461 h 4297250"/>
              <a:gd name="connsiteX58" fmla="*/ 1210751 w 3619883"/>
              <a:gd name="connsiteY58" fmla="*/ 4275461 h 4297250"/>
              <a:gd name="connsiteX59" fmla="*/ 1210751 w 3619883"/>
              <a:gd name="connsiteY59" fmla="*/ 4128157 h 4297250"/>
              <a:gd name="connsiteX60" fmla="*/ 1271978 w 3619883"/>
              <a:gd name="connsiteY60" fmla="*/ 4128157 h 4297250"/>
              <a:gd name="connsiteX61" fmla="*/ 1271978 w 3619883"/>
              <a:gd name="connsiteY61" fmla="*/ 3951392 h 4297250"/>
              <a:gd name="connsiteX62" fmla="*/ 1094193 w 3619883"/>
              <a:gd name="connsiteY62" fmla="*/ 3951392 h 4297250"/>
              <a:gd name="connsiteX63" fmla="*/ 1094193 w 3619883"/>
              <a:gd name="connsiteY63" fmla="*/ 4128157 h 4297250"/>
              <a:gd name="connsiteX64" fmla="*/ 1140354 w 3619883"/>
              <a:gd name="connsiteY64" fmla="*/ 4128157 h 4297250"/>
              <a:gd name="connsiteX65" fmla="*/ 1140354 w 3619883"/>
              <a:gd name="connsiteY65" fmla="*/ 4275461 h 4297250"/>
              <a:gd name="connsiteX66" fmla="*/ 953807 w 3619883"/>
              <a:gd name="connsiteY66" fmla="*/ 4275461 h 4297250"/>
              <a:gd name="connsiteX67" fmla="*/ 912215 w 3619883"/>
              <a:gd name="connsiteY67" fmla="*/ 4128157 h 4297250"/>
              <a:gd name="connsiteX68" fmla="*/ 961020 w 3619883"/>
              <a:gd name="connsiteY68" fmla="*/ 4128157 h 4297250"/>
              <a:gd name="connsiteX69" fmla="*/ 961020 w 3619883"/>
              <a:gd name="connsiteY69" fmla="*/ 3951392 h 4297250"/>
              <a:gd name="connsiteX70" fmla="*/ 783235 w 3619883"/>
              <a:gd name="connsiteY70" fmla="*/ 3951392 h 4297250"/>
              <a:gd name="connsiteX71" fmla="*/ 783235 w 3619883"/>
              <a:gd name="connsiteY71" fmla="*/ 4128157 h 4297250"/>
              <a:gd name="connsiteX72" fmla="*/ 871024 w 3619883"/>
              <a:gd name="connsiteY72" fmla="*/ 4128157 h 4297250"/>
              <a:gd name="connsiteX73" fmla="*/ 829432 w 3619883"/>
              <a:gd name="connsiteY73" fmla="*/ 4275461 h 4297250"/>
              <a:gd name="connsiteX74" fmla="*/ 611484 w 3619883"/>
              <a:gd name="connsiteY74" fmla="*/ 4275461 h 4297250"/>
              <a:gd name="connsiteX75" fmla="*/ 621247 w 3619883"/>
              <a:gd name="connsiteY75" fmla="*/ 4128157 h 4297250"/>
              <a:gd name="connsiteX76" fmla="*/ 650062 w 3619883"/>
              <a:gd name="connsiteY76" fmla="*/ 4128157 h 4297250"/>
              <a:gd name="connsiteX77" fmla="*/ 650062 w 3619883"/>
              <a:gd name="connsiteY77" fmla="*/ 3951392 h 4297250"/>
              <a:gd name="connsiteX78" fmla="*/ 472277 w 3619883"/>
              <a:gd name="connsiteY78" fmla="*/ 3951392 h 4297250"/>
              <a:gd name="connsiteX79" fmla="*/ 472277 w 3619883"/>
              <a:gd name="connsiteY79" fmla="*/ 4128157 h 4297250"/>
              <a:gd name="connsiteX80" fmla="*/ 522650 w 3619883"/>
              <a:gd name="connsiteY80" fmla="*/ 4128157 h 4297250"/>
              <a:gd name="connsiteX81" fmla="*/ 573998 w 3619883"/>
              <a:gd name="connsiteY81" fmla="*/ 4275461 h 4297250"/>
              <a:gd name="connsiteX82" fmla="*/ 336164 w 3619883"/>
              <a:gd name="connsiteY82" fmla="*/ 4275461 h 4297250"/>
              <a:gd name="connsiteX83" fmla="*/ 294572 w 3619883"/>
              <a:gd name="connsiteY83" fmla="*/ 4128157 h 4297250"/>
              <a:gd name="connsiteX84" fmla="*/ 339106 w 3619883"/>
              <a:gd name="connsiteY84" fmla="*/ 4128157 h 4297250"/>
              <a:gd name="connsiteX85" fmla="*/ 339106 w 3619883"/>
              <a:gd name="connsiteY85" fmla="*/ 3951392 h 4297250"/>
              <a:gd name="connsiteX86" fmla="*/ 161321 w 3619883"/>
              <a:gd name="connsiteY86" fmla="*/ 3951392 h 4297250"/>
              <a:gd name="connsiteX87" fmla="*/ 161321 w 3619883"/>
              <a:gd name="connsiteY87" fmla="*/ 4128157 h 4297250"/>
              <a:gd name="connsiteX88" fmla="*/ 230914 w 3619883"/>
              <a:gd name="connsiteY88" fmla="*/ 4128157 h 4297250"/>
              <a:gd name="connsiteX89" fmla="*/ 189322 w 3619883"/>
              <a:gd name="connsiteY89" fmla="*/ 4275461 h 4297250"/>
              <a:gd name="connsiteX90" fmla="*/ 0 w 3619883"/>
              <a:gd name="connsiteY90" fmla="*/ 4275461 h 4297250"/>
              <a:gd name="connsiteX91" fmla="*/ 0 w 3619883"/>
              <a:gd name="connsiteY91" fmla="*/ 42229 h 4297250"/>
              <a:gd name="connsiteX92" fmla="*/ 42464 w 3619883"/>
              <a:gd name="connsiteY92" fmla="*/ 40518 h 4297250"/>
              <a:gd name="connsiteX93" fmla="*/ 137733 w 3619883"/>
              <a:gd name="connsiteY93" fmla="*/ 35355 h 4297250"/>
              <a:gd name="connsiteX94" fmla="*/ 270565 w 3619883"/>
              <a:gd name="connsiteY94" fmla="*/ 29759 h 4297250"/>
              <a:gd name="connsiteX95" fmla="*/ 479734 w 3619883"/>
              <a:gd name="connsiteY95" fmla="*/ 45455 h 4297250"/>
              <a:gd name="connsiteX96" fmla="*/ 524103 w 3619883"/>
              <a:gd name="connsiteY96" fmla="*/ 41625 h 4297250"/>
              <a:gd name="connsiteX97" fmla="*/ 624416 w 3619883"/>
              <a:gd name="connsiteY97" fmla="*/ 22696 h 4297250"/>
              <a:gd name="connsiteX98" fmla="*/ 657762 w 3619883"/>
              <a:gd name="connsiteY98" fmla="*/ 18351 h 4297250"/>
              <a:gd name="connsiteX99" fmla="*/ 690557 w 3619883"/>
              <a:gd name="connsiteY99" fmla="*/ 25792 h 4297250"/>
              <a:gd name="connsiteX100" fmla="*/ 745123 w 3619883"/>
              <a:gd name="connsiteY100" fmla="*/ 40157 h 4297250"/>
              <a:gd name="connsiteX101" fmla="*/ 789493 w 3619883"/>
              <a:gd name="connsiteY101" fmla="*/ 36327 h 4297250"/>
              <a:gd name="connsiteX102" fmla="*/ 854255 w 3619883"/>
              <a:gd name="connsiteY102" fmla="*/ 68887 h 4297250"/>
              <a:gd name="connsiteX103" fmla="*/ 897520 w 3619883"/>
              <a:gd name="connsiteY103" fmla="*/ 88629 h 4297250"/>
              <a:gd name="connsiteX104" fmla="*/ 940510 w 3619883"/>
              <a:gd name="connsiteY104" fmla="*/ 114265 h 4297250"/>
              <a:gd name="connsiteX105" fmla="*/ 1082712 w 3619883"/>
              <a:gd name="connsiteY105" fmla="*/ 144543 h 4297250"/>
              <a:gd name="connsiteX106" fmla="*/ 1205348 w 3619883"/>
              <a:gd name="connsiteY106" fmla="*/ 120753 h 4297250"/>
              <a:gd name="connsiteX107" fmla="*/ 1271764 w 3619883"/>
              <a:gd name="connsiteY107" fmla="*/ 117956 h 4297250"/>
              <a:gd name="connsiteX108" fmla="*/ 1315583 w 3619883"/>
              <a:gd name="connsiteY108" fmla="*/ 125912 h 4297250"/>
              <a:gd name="connsiteX109" fmla="*/ 1359125 w 3619883"/>
              <a:gd name="connsiteY109" fmla="*/ 139761 h 4297250"/>
              <a:gd name="connsiteX110" fmla="*/ 1391919 w 3619883"/>
              <a:gd name="connsiteY110" fmla="*/ 147202 h 4297250"/>
              <a:gd name="connsiteX111" fmla="*/ 1436563 w 3619883"/>
              <a:gd name="connsiteY111" fmla="*/ 137480 h 4297250"/>
              <a:gd name="connsiteX112" fmla="*/ 1471566 w 3619883"/>
              <a:gd name="connsiteY112" fmla="*/ 97777 h 4297250"/>
              <a:gd name="connsiteX113" fmla="*/ 1505739 w 3619883"/>
              <a:gd name="connsiteY113" fmla="*/ 75753 h 4297250"/>
              <a:gd name="connsiteX114" fmla="*/ 1590891 w 3619883"/>
              <a:gd name="connsiteY114" fmla="*/ 144702 h 4297250"/>
              <a:gd name="connsiteX115" fmla="*/ 1625616 w 3619883"/>
              <a:gd name="connsiteY115" fmla="*/ 110893 h 4297250"/>
              <a:gd name="connsiteX116" fmla="*/ 1658964 w 3619883"/>
              <a:gd name="connsiteY116" fmla="*/ 106547 h 4297250"/>
              <a:gd name="connsiteX117" fmla="*/ 1746598 w 3619883"/>
              <a:gd name="connsiteY117" fmla="*/ 122460 h 4297250"/>
              <a:gd name="connsiteX118" fmla="*/ 1811913 w 3619883"/>
              <a:gd name="connsiteY118" fmla="*/ 143234 h 4297250"/>
              <a:gd name="connsiteX119" fmla="*/ 1856557 w 3619883"/>
              <a:gd name="connsiteY119" fmla="*/ 133511 h 4297250"/>
              <a:gd name="connsiteX120" fmla="*/ 2066003 w 3619883"/>
              <a:gd name="connsiteY120" fmla="*/ 143313 h 4297250"/>
              <a:gd name="connsiteX121" fmla="*/ 2177615 w 3619883"/>
              <a:gd name="connsiteY121" fmla="*/ 119007 h 4297250"/>
              <a:gd name="connsiteX122" fmla="*/ 2255883 w 3619883"/>
              <a:gd name="connsiteY122" fmla="*/ 99047 h 4297250"/>
              <a:gd name="connsiteX123" fmla="*/ 2344622 w 3619883"/>
              <a:gd name="connsiteY123" fmla="*/ 91388 h 4297250"/>
              <a:gd name="connsiteX124" fmla="*/ 2455682 w 3619883"/>
              <a:gd name="connsiteY124" fmla="*/ 78869 h 4297250"/>
              <a:gd name="connsiteX125" fmla="*/ 2632609 w 3619883"/>
              <a:gd name="connsiteY125" fmla="*/ 75338 h 4297250"/>
              <a:gd name="connsiteX126" fmla="*/ 2742291 w 3619883"/>
              <a:gd name="connsiteY126" fmla="*/ 92282 h 4297250"/>
              <a:gd name="connsiteX127" fmla="*/ 2851974 w 3619883"/>
              <a:gd name="connsiteY127" fmla="*/ 109227 h 4297250"/>
              <a:gd name="connsiteX128" fmla="*/ 2907643 w 3619883"/>
              <a:gd name="connsiteY128" fmla="*/ 100020 h 4297250"/>
              <a:gd name="connsiteX129" fmla="*/ 2944022 w 3619883"/>
              <a:gd name="connsiteY129" fmla="*/ 30853 h 4297250"/>
              <a:gd name="connsiteX130" fmla="*/ 3022289 w 3619883"/>
              <a:gd name="connsiteY130" fmla="*/ 10893 h 4297250"/>
              <a:gd name="connsiteX131" fmla="*/ 3054807 w 3619883"/>
              <a:gd name="connsiteY131" fmla="*/ 24226 h 4297250"/>
              <a:gd name="connsiteX132" fmla="*/ 3141892 w 3619883"/>
              <a:gd name="connsiteY132" fmla="*/ 51925 h 4297250"/>
              <a:gd name="connsiteX133" fmla="*/ 3185711 w 3619883"/>
              <a:gd name="connsiteY133" fmla="*/ 59881 h 4297250"/>
              <a:gd name="connsiteX134" fmla="*/ 3219056 w 3619883"/>
              <a:gd name="connsiteY134" fmla="*/ 55536 h 4297250"/>
              <a:gd name="connsiteX135" fmla="*/ 3263425 w 3619883"/>
              <a:gd name="connsiteY135" fmla="*/ 51706 h 4297250"/>
              <a:gd name="connsiteX136" fmla="*/ 3296219 w 3619883"/>
              <a:gd name="connsiteY136" fmla="*/ 59147 h 4297250"/>
              <a:gd name="connsiteX137" fmla="*/ 3319094 w 3619883"/>
              <a:gd name="connsiteY137" fmla="*/ 42500 h 4297250"/>
              <a:gd name="connsiteX138" fmla="*/ 3420511 w 3619883"/>
              <a:gd name="connsiteY138" fmla="*/ 0 h 4297250"/>
              <a:gd name="connsiteX139" fmla="*/ 3453305 w 3619883"/>
              <a:gd name="connsiteY139" fmla="*/ 7440 h 4297250"/>
              <a:gd name="connsiteX140" fmla="*/ 3496571 w 3619883"/>
              <a:gd name="connsiteY140" fmla="*/ 27182 h 4297250"/>
              <a:gd name="connsiteX141" fmla="*/ 3602117 w 3619883"/>
              <a:gd name="connsiteY141" fmla="*/ 132521 h 4297250"/>
              <a:gd name="connsiteX142" fmla="*/ 3619883 w 3619883"/>
              <a:gd name="connsiteY142" fmla="*/ 140049 h 4297250"/>
              <a:gd name="connsiteX143" fmla="*/ 3619883 w 3619883"/>
              <a:gd name="connsiteY14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448683 w 3619883"/>
              <a:gd name="connsiteY2" fmla="*/ 4128157 h 4297250"/>
              <a:gd name="connsiteX3" fmla="*/ 3270899 w 3619883"/>
              <a:gd name="connsiteY3" fmla="*/ 4128157 h 4297250"/>
              <a:gd name="connsiteX4" fmla="*/ 3338374 w 3619883"/>
              <a:gd name="connsiteY4" fmla="*/ 4297250 h 4297250"/>
              <a:gd name="connsiteX5" fmla="*/ 3269726 w 3619883"/>
              <a:gd name="connsiteY5" fmla="*/ 4275461 h 4297250"/>
              <a:gd name="connsiteX6" fmla="*/ 3052674 w 3619883"/>
              <a:gd name="connsiteY6" fmla="*/ 4275461 h 4297250"/>
              <a:gd name="connsiteX7" fmla="*/ 3096002 w 3619883"/>
              <a:gd name="connsiteY7" fmla="*/ 4128157 h 4297250"/>
              <a:gd name="connsiteX8" fmla="*/ 3137725 w 3619883"/>
              <a:gd name="connsiteY8" fmla="*/ 4128157 h 4297250"/>
              <a:gd name="connsiteX9" fmla="*/ 3137725 w 3619883"/>
              <a:gd name="connsiteY9" fmla="*/ 3951392 h 4297250"/>
              <a:gd name="connsiteX10" fmla="*/ 2959941 w 3619883"/>
              <a:gd name="connsiteY10" fmla="*/ 3951392 h 4297250"/>
              <a:gd name="connsiteX11" fmla="*/ 2959941 w 3619883"/>
              <a:gd name="connsiteY11" fmla="*/ 4128157 h 4297250"/>
              <a:gd name="connsiteX12" fmla="*/ 2996846 w 3619883"/>
              <a:gd name="connsiteY12" fmla="*/ 4128157 h 4297250"/>
              <a:gd name="connsiteX13" fmla="*/ 3014011 w 3619883"/>
              <a:gd name="connsiteY13" fmla="*/ 4275461 h 4297250"/>
              <a:gd name="connsiteX14" fmla="*/ 2761042 w 3619883"/>
              <a:gd name="connsiteY14" fmla="*/ 4275461 h 4297250"/>
              <a:gd name="connsiteX15" fmla="*/ 2761042 w 3619883"/>
              <a:gd name="connsiteY15" fmla="*/ 4128157 h 4297250"/>
              <a:gd name="connsiteX16" fmla="*/ 2826768 w 3619883"/>
              <a:gd name="connsiteY16" fmla="*/ 4128157 h 4297250"/>
              <a:gd name="connsiteX17" fmla="*/ 2826768 w 3619883"/>
              <a:gd name="connsiteY17" fmla="*/ 3951392 h 4297250"/>
              <a:gd name="connsiteX18" fmla="*/ 2648983 w 3619883"/>
              <a:gd name="connsiteY18" fmla="*/ 3951392 h 4297250"/>
              <a:gd name="connsiteX19" fmla="*/ 2648983 w 3619883"/>
              <a:gd name="connsiteY19" fmla="*/ 4128157 h 4297250"/>
              <a:gd name="connsiteX20" fmla="*/ 2690646 w 3619883"/>
              <a:gd name="connsiteY20" fmla="*/ 4128157 h 4297250"/>
              <a:gd name="connsiteX21" fmla="*/ 2690646 w 3619883"/>
              <a:gd name="connsiteY21" fmla="*/ 4275461 h 4297250"/>
              <a:gd name="connsiteX22" fmla="*/ 2511710 w 3619883"/>
              <a:gd name="connsiteY22" fmla="*/ 4275461 h 4297250"/>
              <a:gd name="connsiteX23" fmla="*/ 2454288 w 3619883"/>
              <a:gd name="connsiteY23" fmla="*/ 4128157 h 4297250"/>
              <a:gd name="connsiteX24" fmla="*/ 2515810 w 3619883"/>
              <a:gd name="connsiteY24" fmla="*/ 4128157 h 4297250"/>
              <a:gd name="connsiteX25" fmla="*/ 2515810 w 3619883"/>
              <a:gd name="connsiteY25" fmla="*/ 3951392 h 4297250"/>
              <a:gd name="connsiteX26" fmla="*/ 2338025 w 3619883"/>
              <a:gd name="connsiteY26" fmla="*/ 3951392 h 4297250"/>
              <a:gd name="connsiteX27" fmla="*/ 2338025 w 3619883"/>
              <a:gd name="connsiteY27" fmla="*/ 4128157 h 4297250"/>
              <a:gd name="connsiteX28" fmla="*/ 2395120 w 3619883"/>
              <a:gd name="connsiteY28" fmla="*/ 4128157 h 4297250"/>
              <a:gd name="connsiteX29" fmla="*/ 2337697 w 3619883"/>
              <a:gd name="connsiteY29" fmla="*/ 4275461 h 4297250"/>
              <a:gd name="connsiteX30" fmla="*/ 2150155 w 3619883"/>
              <a:gd name="connsiteY30" fmla="*/ 4275461 h 4297250"/>
              <a:gd name="connsiteX31" fmla="*/ 2150155 w 3619883"/>
              <a:gd name="connsiteY31" fmla="*/ 4128157 h 4297250"/>
              <a:gd name="connsiteX32" fmla="*/ 2204852 w 3619883"/>
              <a:gd name="connsiteY32" fmla="*/ 4128157 h 4297250"/>
              <a:gd name="connsiteX33" fmla="*/ 2204852 w 3619883"/>
              <a:gd name="connsiteY33" fmla="*/ 3951392 h 4297250"/>
              <a:gd name="connsiteX34" fmla="*/ 2027068 w 3619883"/>
              <a:gd name="connsiteY34" fmla="*/ 3951392 h 4297250"/>
              <a:gd name="connsiteX35" fmla="*/ 2027068 w 3619883"/>
              <a:gd name="connsiteY35" fmla="*/ 4128157 h 4297250"/>
              <a:gd name="connsiteX36" fmla="*/ 2079759 w 3619883"/>
              <a:gd name="connsiteY36" fmla="*/ 4128157 h 4297250"/>
              <a:gd name="connsiteX37" fmla="*/ 2079759 w 3619883"/>
              <a:gd name="connsiteY37" fmla="*/ 4275461 h 4297250"/>
              <a:gd name="connsiteX38" fmla="*/ 1824703 w 3619883"/>
              <a:gd name="connsiteY38" fmla="*/ 4275461 h 4297250"/>
              <a:gd name="connsiteX39" fmla="*/ 1834468 w 3619883"/>
              <a:gd name="connsiteY39" fmla="*/ 4128157 h 4297250"/>
              <a:gd name="connsiteX40" fmla="*/ 1893894 w 3619883"/>
              <a:gd name="connsiteY40" fmla="*/ 4128157 h 4297250"/>
              <a:gd name="connsiteX41" fmla="*/ 1893894 w 3619883"/>
              <a:gd name="connsiteY41" fmla="*/ 3951392 h 4297250"/>
              <a:gd name="connsiteX42" fmla="*/ 1716110 w 3619883"/>
              <a:gd name="connsiteY42" fmla="*/ 3951392 h 4297250"/>
              <a:gd name="connsiteX43" fmla="*/ 1716110 w 3619883"/>
              <a:gd name="connsiteY43" fmla="*/ 4006431 h 4297250"/>
              <a:gd name="connsiteX44" fmla="*/ 1703447 w 3619883"/>
              <a:gd name="connsiteY44" fmla="*/ 4007960 h 4297250"/>
              <a:gd name="connsiteX45" fmla="*/ 1716110 w 3619883"/>
              <a:gd name="connsiteY45" fmla="*/ 4044284 h 4297250"/>
              <a:gd name="connsiteX46" fmla="*/ 1716110 w 3619883"/>
              <a:gd name="connsiteY46" fmla="*/ 4128157 h 4297250"/>
              <a:gd name="connsiteX47" fmla="*/ 1745346 w 3619883"/>
              <a:gd name="connsiteY47" fmla="*/ 4128157 h 4297250"/>
              <a:gd name="connsiteX48" fmla="*/ 1796694 w 3619883"/>
              <a:gd name="connsiteY48" fmla="*/ 4275461 h 4297250"/>
              <a:gd name="connsiteX49" fmla="*/ 1558844 w 3619883"/>
              <a:gd name="connsiteY49" fmla="*/ 4275461 h 4297250"/>
              <a:gd name="connsiteX50" fmla="*/ 1517252 w 3619883"/>
              <a:gd name="connsiteY50" fmla="*/ 4128157 h 4297250"/>
              <a:gd name="connsiteX51" fmla="*/ 1582936 w 3619883"/>
              <a:gd name="connsiteY51" fmla="*/ 4128157 h 4297250"/>
              <a:gd name="connsiteX52" fmla="*/ 1582936 w 3619883"/>
              <a:gd name="connsiteY52" fmla="*/ 3951392 h 4297250"/>
              <a:gd name="connsiteX53" fmla="*/ 1405151 w 3619883"/>
              <a:gd name="connsiteY53" fmla="*/ 3951392 h 4297250"/>
              <a:gd name="connsiteX54" fmla="*/ 1405151 w 3619883"/>
              <a:gd name="connsiteY54" fmla="*/ 4128157 h 4297250"/>
              <a:gd name="connsiteX55" fmla="*/ 1468988 w 3619883"/>
              <a:gd name="connsiteY55" fmla="*/ 4128157 h 4297250"/>
              <a:gd name="connsiteX56" fmla="*/ 1427396 w 3619883"/>
              <a:gd name="connsiteY56" fmla="*/ 4275461 h 4297250"/>
              <a:gd name="connsiteX57" fmla="*/ 1210751 w 3619883"/>
              <a:gd name="connsiteY57" fmla="*/ 4275461 h 4297250"/>
              <a:gd name="connsiteX58" fmla="*/ 1210751 w 3619883"/>
              <a:gd name="connsiteY58" fmla="*/ 4128157 h 4297250"/>
              <a:gd name="connsiteX59" fmla="*/ 1271978 w 3619883"/>
              <a:gd name="connsiteY59" fmla="*/ 4128157 h 4297250"/>
              <a:gd name="connsiteX60" fmla="*/ 1271978 w 3619883"/>
              <a:gd name="connsiteY60" fmla="*/ 3951392 h 4297250"/>
              <a:gd name="connsiteX61" fmla="*/ 1094193 w 3619883"/>
              <a:gd name="connsiteY61" fmla="*/ 3951392 h 4297250"/>
              <a:gd name="connsiteX62" fmla="*/ 1094193 w 3619883"/>
              <a:gd name="connsiteY62" fmla="*/ 4128157 h 4297250"/>
              <a:gd name="connsiteX63" fmla="*/ 1140354 w 3619883"/>
              <a:gd name="connsiteY63" fmla="*/ 4128157 h 4297250"/>
              <a:gd name="connsiteX64" fmla="*/ 1140354 w 3619883"/>
              <a:gd name="connsiteY64" fmla="*/ 4275461 h 4297250"/>
              <a:gd name="connsiteX65" fmla="*/ 953807 w 3619883"/>
              <a:gd name="connsiteY65" fmla="*/ 4275461 h 4297250"/>
              <a:gd name="connsiteX66" fmla="*/ 912215 w 3619883"/>
              <a:gd name="connsiteY66" fmla="*/ 4128157 h 4297250"/>
              <a:gd name="connsiteX67" fmla="*/ 961020 w 3619883"/>
              <a:gd name="connsiteY67" fmla="*/ 4128157 h 4297250"/>
              <a:gd name="connsiteX68" fmla="*/ 961020 w 3619883"/>
              <a:gd name="connsiteY68" fmla="*/ 3951392 h 4297250"/>
              <a:gd name="connsiteX69" fmla="*/ 783235 w 3619883"/>
              <a:gd name="connsiteY69" fmla="*/ 3951392 h 4297250"/>
              <a:gd name="connsiteX70" fmla="*/ 783235 w 3619883"/>
              <a:gd name="connsiteY70" fmla="*/ 4128157 h 4297250"/>
              <a:gd name="connsiteX71" fmla="*/ 871024 w 3619883"/>
              <a:gd name="connsiteY71" fmla="*/ 4128157 h 4297250"/>
              <a:gd name="connsiteX72" fmla="*/ 829432 w 3619883"/>
              <a:gd name="connsiteY72" fmla="*/ 4275461 h 4297250"/>
              <a:gd name="connsiteX73" fmla="*/ 611484 w 3619883"/>
              <a:gd name="connsiteY73" fmla="*/ 4275461 h 4297250"/>
              <a:gd name="connsiteX74" fmla="*/ 621247 w 3619883"/>
              <a:gd name="connsiteY74" fmla="*/ 4128157 h 4297250"/>
              <a:gd name="connsiteX75" fmla="*/ 650062 w 3619883"/>
              <a:gd name="connsiteY75" fmla="*/ 4128157 h 4297250"/>
              <a:gd name="connsiteX76" fmla="*/ 650062 w 3619883"/>
              <a:gd name="connsiteY76" fmla="*/ 3951392 h 4297250"/>
              <a:gd name="connsiteX77" fmla="*/ 472277 w 3619883"/>
              <a:gd name="connsiteY77" fmla="*/ 3951392 h 4297250"/>
              <a:gd name="connsiteX78" fmla="*/ 472277 w 3619883"/>
              <a:gd name="connsiteY78" fmla="*/ 4128157 h 4297250"/>
              <a:gd name="connsiteX79" fmla="*/ 522650 w 3619883"/>
              <a:gd name="connsiteY79" fmla="*/ 4128157 h 4297250"/>
              <a:gd name="connsiteX80" fmla="*/ 573998 w 3619883"/>
              <a:gd name="connsiteY80" fmla="*/ 4275461 h 4297250"/>
              <a:gd name="connsiteX81" fmla="*/ 336164 w 3619883"/>
              <a:gd name="connsiteY81" fmla="*/ 4275461 h 4297250"/>
              <a:gd name="connsiteX82" fmla="*/ 294572 w 3619883"/>
              <a:gd name="connsiteY82" fmla="*/ 4128157 h 4297250"/>
              <a:gd name="connsiteX83" fmla="*/ 339106 w 3619883"/>
              <a:gd name="connsiteY83" fmla="*/ 4128157 h 4297250"/>
              <a:gd name="connsiteX84" fmla="*/ 339106 w 3619883"/>
              <a:gd name="connsiteY84" fmla="*/ 3951392 h 4297250"/>
              <a:gd name="connsiteX85" fmla="*/ 161321 w 3619883"/>
              <a:gd name="connsiteY85" fmla="*/ 3951392 h 4297250"/>
              <a:gd name="connsiteX86" fmla="*/ 161321 w 3619883"/>
              <a:gd name="connsiteY86" fmla="*/ 4128157 h 4297250"/>
              <a:gd name="connsiteX87" fmla="*/ 230914 w 3619883"/>
              <a:gd name="connsiteY87" fmla="*/ 4128157 h 4297250"/>
              <a:gd name="connsiteX88" fmla="*/ 189322 w 3619883"/>
              <a:gd name="connsiteY88" fmla="*/ 4275461 h 4297250"/>
              <a:gd name="connsiteX89" fmla="*/ 0 w 3619883"/>
              <a:gd name="connsiteY89" fmla="*/ 4275461 h 4297250"/>
              <a:gd name="connsiteX90" fmla="*/ 0 w 3619883"/>
              <a:gd name="connsiteY90" fmla="*/ 42229 h 4297250"/>
              <a:gd name="connsiteX91" fmla="*/ 42464 w 3619883"/>
              <a:gd name="connsiteY91" fmla="*/ 40518 h 4297250"/>
              <a:gd name="connsiteX92" fmla="*/ 137733 w 3619883"/>
              <a:gd name="connsiteY92" fmla="*/ 35355 h 4297250"/>
              <a:gd name="connsiteX93" fmla="*/ 270565 w 3619883"/>
              <a:gd name="connsiteY93" fmla="*/ 29759 h 4297250"/>
              <a:gd name="connsiteX94" fmla="*/ 479734 w 3619883"/>
              <a:gd name="connsiteY94" fmla="*/ 45455 h 4297250"/>
              <a:gd name="connsiteX95" fmla="*/ 524103 w 3619883"/>
              <a:gd name="connsiteY95" fmla="*/ 41625 h 4297250"/>
              <a:gd name="connsiteX96" fmla="*/ 624416 w 3619883"/>
              <a:gd name="connsiteY96" fmla="*/ 22696 h 4297250"/>
              <a:gd name="connsiteX97" fmla="*/ 657762 w 3619883"/>
              <a:gd name="connsiteY97" fmla="*/ 18351 h 4297250"/>
              <a:gd name="connsiteX98" fmla="*/ 690557 w 3619883"/>
              <a:gd name="connsiteY98" fmla="*/ 25792 h 4297250"/>
              <a:gd name="connsiteX99" fmla="*/ 745123 w 3619883"/>
              <a:gd name="connsiteY99" fmla="*/ 40157 h 4297250"/>
              <a:gd name="connsiteX100" fmla="*/ 789493 w 3619883"/>
              <a:gd name="connsiteY100" fmla="*/ 36327 h 4297250"/>
              <a:gd name="connsiteX101" fmla="*/ 854255 w 3619883"/>
              <a:gd name="connsiteY101" fmla="*/ 68887 h 4297250"/>
              <a:gd name="connsiteX102" fmla="*/ 897520 w 3619883"/>
              <a:gd name="connsiteY102" fmla="*/ 88629 h 4297250"/>
              <a:gd name="connsiteX103" fmla="*/ 940510 w 3619883"/>
              <a:gd name="connsiteY103" fmla="*/ 114265 h 4297250"/>
              <a:gd name="connsiteX104" fmla="*/ 1082712 w 3619883"/>
              <a:gd name="connsiteY104" fmla="*/ 144543 h 4297250"/>
              <a:gd name="connsiteX105" fmla="*/ 1205348 w 3619883"/>
              <a:gd name="connsiteY105" fmla="*/ 120753 h 4297250"/>
              <a:gd name="connsiteX106" fmla="*/ 1271764 w 3619883"/>
              <a:gd name="connsiteY106" fmla="*/ 117956 h 4297250"/>
              <a:gd name="connsiteX107" fmla="*/ 1315583 w 3619883"/>
              <a:gd name="connsiteY107" fmla="*/ 125912 h 4297250"/>
              <a:gd name="connsiteX108" fmla="*/ 1359125 w 3619883"/>
              <a:gd name="connsiteY108" fmla="*/ 139761 h 4297250"/>
              <a:gd name="connsiteX109" fmla="*/ 1391919 w 3619883"/>
              <a:gd name="connsiteY109" fmla="*/ 147202 h 4297250"/>
              <a:gd name="connsiteX110" fmla="*/ 1436563 w 3619883"/>
              <a:gd name="connsiteY110" fmla="*/ 137480 h 4297250"/>
              <a:gd name="connsiteX111" fmla="*/ 1471566 w 3619883"/>
              <a:gd name="connsiteY111" fmla="*/ 97777 h 4297250"/>
              <a:gd name="connsiteX112" fmla="*/ 1505739 w 3619883"/>
              <a:gd name="connsiteY112" fmla="*/ 75753 h 4297250"/>
              <a:gd name="connsiteX113" fmla="*/ 1590891 w 3619883"/>
              <a:gd name="connsiteY113" fmla="*/ 144702 h 4297250"/>
              <a:gd name="connsiteX114" fmla="*/ 1625616 w 3619883"/>
              <a:gd name="connsiteY114" fmla="*/ 110893 h 4297250"/>
              <a:gd name="connsiteX115" fmla="*/ 1658964 w 3619883"/>
              <a:gd name="connsiteY115" fmla="*/ 106547 h 4297250"/>
              <a:gd name="connsiteX116" fmla="*/ 1746598 w 3619883"/>
              <a:gd name="connsiteY116" fmla="*/ 122460 h 4297250"/>
              <a:gd name="connsiteX117" fmla="*/ 1811913 w 3619883"/>
              <a:gd name="connsiteY117" fmla="*/ 143234 h 4297250"/>
              <a:gd name="connsiteX118" fmla="*/ 1856557 w 3619883"/>
              <a:gd name="connsiteY118" fmla="*/ 133511 h 4297250"/>
              <a:gd name="connsiteX119" fmla="*/ 2066003 w 3619883"/>
              <a:gd name="connsiteY119" fmla="*/ 143313 h 4297250"/>
              <a:gd name="connsiteX120" fmla="*/ 2177615 w 3619883"/>
              <a:gd name="connsiteY120" fmla="*/ 119007 h 4297250"/>
              <a:gd name="connsiteX121" fmla="*/ 2255883 w 3619883"/>
              <a:gd name="connsiteY121" fmla="*/ 99047 h 4297250"/>
              <a:gd name="connsiteX122" fmla="*/ 2344622 w 3619883"/>
              <a:gd name="connsiteY122" fmla="*/ 91388 h 4297250"/>
              <a:gd name="connsiteX123" fmla="*/ 2455682 w 3619883"/>
              <a:gd name="connsiteY123" fmla="*/ 78869 h 4297250"/>
              <a:gd name="connsiteX124" fmla="*/ 2632609 w 3619883"/>
              <a:gd name="connsiteY124" fmla="*/ 75338 h 4297250"/>
              <a:gd name="connsiteX125" fmla="*/ 2742291 w 3619883"/>
              <a:gd name="connsiteY125" fmla="*/ 92282 h 4297250"/>
              <a:gd name="connsiteX126" fmla="*/ 2851974 w 3619883"/>
              <a:gd name="connsiteY126" fmla="*/ 109227 h 4297250"/>
              <a:gd name="connsiteX127" fmla="*/ 2907643 w 3619883"/>
              <a:gd name="connsiteY127" fmla="*/ 100020 h 4297250"/>
              <a:gd name="connsiteX128" fmla="*/ 2944022 w 3619883"/>
              <a:gd name="connsiteY128" fmla="*/ 30853 h 4297250"/>
              <a:gd name="connsiteX129" fmla="*/ 3022289 w 3619883"/>
              <a:gd name="connsiteY129" fmla="*/ 10893 h 4297250"/>
              <a:gd name="connsiteX130" fmla="*/ 3054807 w 3619883"/>
              <a:gd name="connsiteY130" fmla="*/ 24226 h 4297250"/>
              <a:gd name="connsiteX131" fmla="*/ 3141892 w 3619883"/>
              <a:gd name="connsiteY131" fmla="*/ 51925 h 4297250"/>
              <a:gd name="connsiteX132" fmla="*/ 3185711 w 3619883"/>
              <a:gd name="connsiteY132" fmla="*/ 59881 h 4297250"/>
              <a:gd name="connsiteX133" fmla="*/ 3219056 w 3619883"/>
              <a:gd name="connsiteY133" fmla="*/ 55536 h 4297250"/>
              <a:gd name="connsiteX134" fmla="*/ 3263425 w 3619883"/>
              <a:gd name="connsiteY134" fmla="*/ 51706 h 4297250"/>
              <a:gd name="connsiteX135" fmla="*/ 3296219 w 3619883"/>
              <a:gd name="connsiteY135" fmla="*/ 59147 h 4297250"/>
              <a:gd name="connsiteX136" fmla="*/ 3319094 w 3619883"/>
              <a:gd name="connsiteY136" fmla="*/ 42500 h 4297250"/>
              <a:gd name="connsiteX137" fmla="*/ 3420511 w 3619883"/>
              <a:gd name="connsiteY137" fmla="*/ 0 h 4297250"/>
              <a:gd name="connsiteX138" fmla="*/ 3453305 w 3619883"/>
              <a:gd name="connsiteY138" fmla="*/ 7440 h 4297250"/>
              <a:gd name="connsiteX139" fmla="*/ 3496571 w 3619883"/>
              <a:gd name="connsiteY139" fmla="*/ 27182 h 4297250"/>
              <a:gd name="connsiteX140" fmla="*/ 3602117 w 3619883"/>
              <a:gd name="connsiteY140" fmla="*/ 132521 h 4297250"/>
              <a:gd name="connsiteX141" fmla="*/ 3619883 w 3619883"/>
              <a:gd name="connsiteY141" fmla="*/ 140049 h 4297250"/>
              <a:gd name="connsiteX142" fmla="*/ 3619883 w 3619883"/>
              <a:gd name="connsiteY14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270899 w 3619883"/>
              <a:gd name="connsiteY2" fmla="*/ 4128157 h 4297250"/>
              <a:gd name="connsiteX3" fmla="*/ 3338374 w 3619883"/>
              <a:gd name="connsiteY3" fmla="*/ 4297250 h 4297250"/>
              <a:gd name="connsiteX4" fmla="*/ 3269726 w 3619883"/>
              <a:gd name="connsiteY4" fmla="*/ 4275461 h 4297250"/>
              <a:gd name="connsiteX5" fmla="*/ 3052674 w 3619883"/>
              <a:gd name="connsiteY5" fmla="*/ 4275461 h 4297250"/>
              <a:gd name="connsiteX6" fmla="*/ 3096002 w 3619883"/>
              <a:gd name="connsiteY6" fmla="*/ 4128157 h 4297250"/>
              <a:gd name="connsiteX7" fmla="*/ 3137725 w 3619883"/>
              <a:gd name="connsiteY7" fmla="*/ 4128157 h 4297250"/>
              <a:gd name="connsiteX8" fmla="*/ 3137725 w 3619883"/>
              <a:gd name="connsiteY8" fmla="*/ 3951392 h 4297250"/>
              <a:gd name="connsiteX9" fmla="*/ 2959941 w 3619883"/>
              <a:gd name="connsiteY9" fmla="*/ 3951392 h 4297250"/>
              <a:gd name="connsiteX10" fmla="*/ 2959941 w 3619883"/>
              <a:gd name="connsiteY10" fmla="*/ 4128157 h 4297250"/>
              <a:gd name="connsiteX11" fmla="*/ 2996846 w 3619883"/>
              <a:gd name="connsiteY11" fmla="*/ 4128157 h 4297250"/>
              <a:gd name="connsiteX12" fmla="*/ 3014011 w 3619883"/>
              <a:gd name="connsiteY12" fmla="*/ 4275461 h 4297250"/>
              <a:gd name="connsiteX13" fmla="*/ 2761042 w 3619883"/>
              <a:gd name="connsiteY13" fmla="*/ 4275461 h 4297250"/>
              <a:gd name="connsiteX14" fmla="*/ 2761042 w 3619883"/>
              <a:gd name="connsiteY14" fmla="*/ 4128157 h 4297250"/>
              <a:gd name="connsiteX15" fmla="*/ 2826768 w 3619883"/>
              <a:gd name="connsiteY15" fmla="*/ 4128157 h 4297250"/>
              <a:gd name="connsiteX16" fmla="*/ 2826768 w 3619883"/>
              <a:gd name="connsiteY16" fmla="*/ 3951392 h 4297250"/>
              <a:gd name="connsiteX17" fmla="*/ 2648983 w 3619883"/>
              <a:gd name="connsiteY17" fmla="*/ 3951392 h 4297250"/>
              <a:gd name="connsiteX18" fmla="*/ 2648983 w 3619883"/>
              <a:gd name="connsiteY18" fmla="*/ 4128157 h 4297250"/>
              <a:gd name="connsiteX19" fmla="*/ 2690646 w 3619883"/>
              <a:gd name="connsiteY19" fmla="*/ 4128157 h 4297250"/>
              <a:gd name="connsiteX20" fmla="*/ 2690646 w 3619883"/>
              <a:gd name="connsiteY20" fmla="*/ 4275461 h 4297250"/>
              <a:gd name="connsiteX21" fmla="*/ 2511710 w 3619883"/>
              <a:gd name="connsiteY21" fmla="*/ 4275461 h 4297250"/>
              <a:gd name="connsiteX22" fmla="*/ 2454288 w 3619883"/>
              <a:gd name="connsiteY22" fmla="*/ 4128157 h 4297250"/>
              <a:gd name="connsiteX23" fmla="*/ 2515810 w 3619883"/>
              <a:gd name="connsiteY23" fmla="*/ 4128157 h 4297250"/>
              <a:gd name="connsiteX24" fmla="*/ 2515810 w 3619883"/>
              <a:gd name="connsiteY24" fmla="*/ 3951392 h 4297250"/>
              <a:gd name="connsiteX25" fmla="*/ 2338025 w 3619883"/>
              <a:gd name="connsiteY25" fmla="*/ 3951392 h 4297250"/>
              <a:gd name="connsiteX26" fmla="*/ 2338025 w 3619883"/>
              <a:gd name="connsiteY26" fmla="*/ 4128157 h 4297250"/>
              <a:gd name="connsiteX27" fmla="*/ 2395120 w 3619883"/>
              <a:gd name="connsiteY27" fmla="*/ 4128157 h 4297250"/>
              <a:gd name="connsiteX28" fmla="*/ 2337697 w 3619883"/>
              <a:gd name="connsiteY28" fmla="*/ 4275461 h 4297250"/>
              <a:gd name="connsiteX29" fmla="*/ 2150155 w 3619883"/>
              <a:gd name="connsiteY29" fmla="*/ 4275461 h 4297250"/>
              <a:gd name="connsiteX30" fmla="*/ 2150155 w 3619883"/>
              <a:gd name="connsiteY30" fmla="*/ 4128157 h 4297250"/>
              <a:gd name="connsiteX31" fmla="*/ 2204852 w 3619883"/>
              <a:gd name="connsiteY31" fmla="*/ 4128157 h 4297250"/>
              <a:gd name="connsiteX32" fmla="*/ 2204852 w 3619883"/>
              <a:gd name="connsiteY32" fmla="*/ 3951392 h 4297250"/>
              <a:gd name="connsiteX33" fmla="*/ 2027068 w 3619883"/>
              <a:gd name="connsiteY33" fmla="*/ 3951392 h 4297250"/>
              <a:gd name="connsiteX34" fmla="*/ 2027068 w 3619883"/>
              <a:gd name="connsiteY34" fmla="*/ 4128157 h 4297250"/>
              <a:gd name="connsiteX35" fmla="*/ 2079759 w 3619883"/>
              <a:gd name="connsiteY35" fmla="*/ 4128157 h 4297250"/>
              <a:gd name="connsiteX36" fmla="*/ 2079759 w 3619883"/>
              <a:gd name="connsiteY36" fmla="*/ 4275461 h 4297250"/>
              <a:gd name="connsiteX37" fmla="*/ 1824703 w 3619883"/>
              <a:gd name="connsiteY37" fmla="*/ 4275461 h 4297250"/>
              <a:gd name="connsiteX38" fmla="*/ 1834468 w 3619883"/>
              <a:gd name="connsiteY38" fmla="*/ 4128157 h 4297250"/>
              <a:gd name="connsiteX39" fmla="*/ 1893894 w 3619883"/>
              <a:gd name="connsiteY39" fmla="*/ 4128157 h 4297250"/>
              <a:gd name="connsiteX40" fmla="*/ 1893894 w 3619883"/>
              <a:gd name="connsiteY40" fmla="*/ 3951392 h 4297250"/>
              <a:gd name="connsiteX41" fmla="*/ 1716110 w 3619883"/>
              <a:gd name="connsiteY41" fmla="*/ 3951392 h 4297250"/>
              <a:gd name="connsiteX42" fmla="*/ 1716110 w 3619883"/>
              <a:gd name="connsiteY42" fmla="*/ 4006431 h 4297250"/>
              <a:gd name="connsiteX43" fmla="*/ 1703447 w 3619883"/>
              <a:gd name="connsiteY43" fmla="*/ 4007960 h 4297250"/>
              <a:gd name="connsiteX44" fmla="*/ 1716110 w 3619883"/>
              <a:gd name="connsiteY44" fmla="*/ 4044284 h 4297250"/>
              <a:gd name="connsiteX45" fmla="*/ 1716110 w 3619883"/>
              <a:gd name="connsiteY45" fmla="*/ 4128157 h 4297250"/>
              <a:gd name="connsiteX46" fmla="*/ 1745346 w 3619883"/>
              <a:gd name="connsiteY46" fmla="*/ 4128157 h 4297250"/>
              <a:gd name="connsiteX47" fmla="*/ 1796694 w 3619883"/>
              <a:gd name="connsiteY47" fmla="*/ 4275461 h 4297250"/>
              <a:gd name="connsiteX48" fmla="*/ 1558844 w 3619883"/>
              <a:gd name="connsiteY48" fmla="*/ 4275461 h 4297250"/>
              <a:gd name="connsiteX49" fmla="*/ 1517252 w 3619883"/>
              <a:gd name="connsiteY49" fmla="*/ 4128157 h 4297250"/>
              <a:gd name="connsiteX50" fmla="*/ 1582936 w 3619883"/>
              <a:gd name="connsiteY50" fmla="*/ 4128157 h 4297250"/>
              <a:gd name="connsiteX51" fmla="*/ 1582936 w 3619883"/>
              <a:gd name="connsiteY51" fmla="*/ 3951392 h 4297250"/>
              <a:gd name="connsiteX52" fmla="*/ 1405151 w 3619883"/>
              <a:gd name="connsiteY52" fmla="*/ 3951392 h 4297250"/>
              <a:gd name="connsiteX53" fmla="*/ 1405151 w 3619883"/>
              <a:gd name="connsiteY53" fmla="*/ 4128157 h 4297250"/>
              <a:gd name="connsiteX54" fmla="*/ 1468988 w 3619883"/>
              <a:gd name="connsiteY54" fmla="*/ 4128157 h 4297250"/>
              <a:gd name="connsiteX55" fmla="*/ 1427396 w 3619883"/>
              <a:gd name="connsiteY55" fmla="*/ 4275461 h 4297250"/>
              <a:gd name="connsiteX56" fmla="*/ 1210751 w 3619883"/>
              <a:gd name="connsiteY56" fmla="*/ 4275461 h 4297250"/>
              <a:gd name="connsiteX57" fmla="*/ 1210751 w 3619883"/>
              <a:gd name="connsiteY57" fmla="*/ 4128157 h 4297250"/>
              <a:gd name="connsiteX58" fmla="*/ 1271978 w 3619883"/>
              <a:gd name="connsiteY58" fmla="*/ 4128157 h 4297250"/>
              <a:gd name="connsiteX59" fmla="*/ 1271978 w 3619883"/>
              <a:gd name="connsiteY59" fmla="*/ 3951392 h 4297250"/>
              <a:gd name="connsiteX60" fmla="*/ 1094193 w 3619883"/>
              <a:gd name="connsiteY60" fmla="*/ 3951392 h 4297250"/>
              <a:gd name="connsiteX61" fmla="*/ 1094193 w 3619883"/>
              <a:gd name="connsiteY61" fmla="*/ 4128157 h 4297250"/>
              <a:gd name="connsiteX62" fmla="*/ 1140354 w 3619883"/>
              <a:gd name="connsiteY62" fmla="*/ 4128157 h 4297250"/>
              <a:gd name="connsiteX63" fmla="*/ 1140354 w 3619883"/>
              <a:gd name="connsiteY63" fmla="*/ 4275461 h 4297250"/>
              <a:gd name="connsiteX64" fmla="*/ 953807 w 3619883"/>
              <a:gd name="connsiteY64" fmla="*/ 4275461 h 4297250"/>
              <a:gd name="connsiteX65" fmla="*/ 912215 w 3619883"/>
              <a:gd name="connsiteY65" fmla="*/ 4128157 h 4297250"/>
              <a:gd name="connsiteX66" fmla="*/ 961020 w 3619883"/>
              <a:gd name="connsiteY66" fmla="*/ 4128157 h 4297250"/>
              <a:gd name="connsiteX67" fmla="*/ 961020 w 3619883"/>
              <a:gd name="connsiteY67" fmla="*/ 3951392 h 4297250"/>
              <a:gd name="connsiteX68" fmla="*/ 783235 w 3619883"/>
              <a:gd name="connsiteY68" fmla="*/ 3951392 h 4297250"/>
              <a:gd name="connsiteX69" fmla="*/ 783235 w 3619883"/>
              <a:gd name="connsiteY69" fmla="*/ 4128157 h 4297250"/>
              <a:gd name="connsiteX70" fmla="*/ 871024 w 3619883"/>
              <a:gd name="connsiteY70" fmla="*/ 4128157 h 4297250"/>
              <a:gd name="connsiteX71" fmla="*/ 829432 w 3619883"/>
              <a:gd name="connsiteY71" fmla="*/ 4275461 h 4297250"/>
              <a:gd name="connsiteX72" fmla="*/ 611484 w 3619883"/>
              <a:gd name="connsiteY72" fmla="*/ 4275461 h 4297250"/>
              <a:gd name="connsiteX73" fmla="*/ 621247 w 3619883"/>
              <a:gd name="connsiteY73" fmla="*/ 4128157 h 4297250"/>
              <a:gd name="connsiteX74" fmla="*/ 650062 w 3619883"/>
              <a:gd name="connsiteY74" fmla="*/ 4128157 h 4297250"/>
              <a:gd name="connsiteX75" fmla="*/ 650062 w 3619883"/>
              <a:gd name="connsiteY75" fmla="*/ 3951392 h 4297250"/>
              <a:gd name="connsiteX76" fmla="*/ 472277 w 3619883"/>
              <a:gd name="connsiteY76" fmla="*/ 3951392 h 4297250"/>
              <a:gd name="connsiteX77" fmla="*/ 472277 w 3619883"/>
              <a:gd name="connsiteY77" fmla="*/ 4128157 h 4297250"/>
              <a:gd name="connsiteX78" fmla="*/ 522650 w 3619883"/>
              <a:gd name="connsiteY78" fmla="*/ 4128157 h 4297250"/>
              <a:gd name="connsiteX79" fmla="*/ 573998 w 3619883"/>
              <a:gd name="connsiteY79" fmla="*/ 4275461 h 4297250"/>
              <a:gd name="connsiteX80" fmla="*/ 336164 w 3619883"/>
              <a:gd name="connsiteY80" fmla="*/ 4275461 h 4297250"/>
              <a:gd name="connsiteX81" fmla="*/ 294572 w 3619883"/>
              <a:gd name="connsiteY81" fmla="*/ 4128157 h 4297250"/>
              <a:gd name="connsiteX82" fmla="*/ 339106 w 3619883"/>
              <a:gd name="connsiteY82" fmla="*/ 4128157 h 4297250"/>
              <a:gd name="connsiteX83" fmla="*/ 339106 w 3619883"/>
              <a:gd name="connsiteY83" fmla="*/ 3951392 h 4297250"/>
              <a:gd name="connsiteX84" fmla="*/ 161321 w 3619883"/>
              <a:gd name="connsiteY84" fmla="*/ 3951392 h 4297250"/>
              <a:gd name="connsiteX85" fmla="*/ 161321 w 3619883"/>
              <a:gd name="connsiteY85" fmla="*/ 4128157 h 4297250"/>
              <a:gd name="connsiteX86" fmla="*/ 230914 w 3619883"/>
              <a:gd name="connsiteY86" fmla="*/ 4128157 h 4297250"/>
              <a:gd name="connsiteX87" fmla="*/ 189322 w 3619883"/>
              <a:gd name="connsiteY87" fmla="*/ 4275461 h 4297250"/>
              <a:gd name="connsiteX88" fmla="*/ 0 w 3619883"/>
              <a:gd name="connsiteY88" fmla="*/ 4275461 h 4297250"/>
              <a:gd name="connsiteX89" fmla="*/ 0 w 3619883"/>
              <a:gd name="connsiteY89" fmla="*/ 42229 h 4297250"/>
              <a:gd name="connsiteX90" fmla="*/ 42464 w 3619883"/>
              <a:gd name="connsiteY90" fmla="*/ 40518 h 4297250"/>
              <a:gd name="connsiteX91" fmla="*/ 137733 w 3619883"/>
              <a:gd name="connsiteY91" fmla="*/ 35355 h 4297250"/>
              <a:gd name="connsiteX92" fmla="*/ 270565 w 3619883"/>
              <a:gd name="connsiteY92" fmla="*/ 29759 h 4297250"/>
              <a:gd name="connsiteX93" fmla="*/ 479734 w 3619883"/>
              <a:gd name="connsiteY93" fmla="*/ 45455 h 4297250"/>
              <a:gd name="connsiteX94" fmla="*/ 524103 w 3619883"/>
              <a:gd name="connsiteY94" fmla="*/ 41625 h 4297250"/>
              <a:gd name="connsiteX95" fmla="*/ 624416 w 3619883"/>
              <a:gd name="connsiteY95" fmla="*/ 22696 h 4297250"/>
              <a:gd name="connsiteX96" fmla="*/ 657762 w 3619883"/>
              <a:gd name="connsiteY96" fmla="*/ 18351 h 4297250"/>
              <a:gd name="connsiteX97" fmla="*/ 690557 w 3619883"/>
              <a:gd name="connsiteY97" fmla="*/ 25792 h 4297250"/>
              <a:gd name="connsiteX98" fmla="*/ 745123 w 3619883"/>
              <a:gd name="connsiteY98" fmla="*/ 40157 h 4297250"/>
              <a:gd name="connsiteX99" fmla="*/ 789493 w 3619883"/>
              <a:gd name="connsiteY99" fmla="*/ 36327 h 4297250"/>
              <a:gd name="connsiteX100" fmla="*/ 854255 w 3619883"/>
              <a:gd name="connsiteY100" fmla="*/ 68887 h 4297250"/>
              <a:gd name="connsiteX101" fmla="*/ 897520 w 3619883"/>
              <a:gd name="connsiteY101" fmla="*/ 88629 h 4297250"/>
              <a:gd name="connsiteX102" fmla="*/ 940510 w 3619883"/>
              <a:gd name="connsiteY102" fmla="*/ 114265 h 4297250"/>
              <a:gd name="connsiteX103" fmla="*/ 1082712 w 3619883"/>
              <a:gd name="connsiteY103" fmla="*/ 144543 h 4297250"/>
              <a:gd name="connsiteX104" fmla="*/ 1205348 w 3619883"/>
              <a:gd name="connsiteY104" fmla="*/ 120753 h 4297250"/>
              <a:gd name="connsiteX105" fmla="*/ 1271764 w 3619883"/>
              <a:gd name="connsiteY105" fmla="*/ 117956 h 4297250"/>
              <a:gd name="connsiteX106" fmla="*/ 1315583 w 3619883"/>
              <a:gd name="connsiteY106" fmla="*/ 125912 h 4297250"/>
              <a:gd name="connsiteX107" fmla="*/ 1359125 w 3619883"/>
              <a:gd name="connsiteY107" fmla="*/ 139761 h 4297250"/>
              <a:gd name="connsiteX108" fmla="*/ 1391919 w 3619883"/>
              <a:gd name="connsiteY108" fmla="*/ 147202 h 4297250"/>
              <a:gd name="connsiteX109" fmla="*/ 1436563 w 3619883"/>
              <a:gd name="connsiteY109" fmla="*/ 137480 h 4297250"/>
              <a:gd name="connsiteX110" fmla="*/ 1471566 w 3619883"/>
              <a:gd name="connsiteY110" fmla="*/ 97777 h 4297250"/>
              <a:gd name="connsiteX111" fmla="*/ 1505739 w 3619883"/>
              <a:gd name="connsiteY111" fmla="*/ 75753 h 4297250"/>
              <a:gd name="connsiteX112" fmla="*/ 1590891 w 3619883"/>
              <a:gd name="connsiteY112" fmla="*/ 144702 h 4297250"/>
              <a:gd name="connsiteX113" fmla="*/ 1625616 w 3619883"/>
              <a:gd name="connsiteY113" fmla="*/ 110893 h 4297250"/>
              <a:gd name="connsiteX114" fmla="*/ 1658964 w 3619883"/>
              <a:gd name="connsiteY114" fmla="*/ 106547 h 4297250"/>
              <a:gd name="connsiteX115" fmla="*/ 1746598 w 3619883"/>
              <a:gd name="connsiteY115" fmla="*/ 122460 h 4297250"/>
              <a:gd name="connsiteX116" fmla="*/ 1811913 w 3619883"/>
              <a:gd name="connsiteY116" fmla="*/ 143234 h 4297250"/>
              <a:gd name="connsiteX117" fmla="*/ 1856557 w 3619883"/>
              <a:gd name="connsiteY117" fmla="*/ 133511 h 4297250"/>
              <a:gd name="connsiteX118" fmla="*/ 2066003 w 3619883"/>
              <a:gd name="connsiteY118" fmla="*/ 143313 h 4297250"/>
              <a:gd name="connsiteX119" fmla="*/ 2177615 w 3619883"/>
              <a:gd name="connsiteY119" fmla="*/ 119007 h 4297250"/>
              <a:gd name="connsiteX120" fmla="*/ 2255883 w 3619883"/>
              <a:gd name="connsiteY120" fmla="*/ 99047 h 4297250"/>
              <a:gd name="connsiteX121" fmla="*/ 2344622 w 3619883"/>
              <a:gd name="connsiteY121" fmla="*/ 91388 h 4297250"/>
              <a:gd name="connsiteX122" fmla="*/ 2455682 w 3619883"/>
              <a:gd name="connsiteY122" fmla="*/ 78869 h 4297250"/>
              <a:gd name="connsiteX123" fmla="*/ 2632609 w 3619883"/>
              <a:gd name="connsiteY123" fmla="*/ 75338 h 4297250"/>
              <a:gd name="connsiteX124" fmla="*/ 2742291 w 3619883"/>
              <a:gd name="connsiteY124" fmla="*/ 92282 h 4297250"/>
              <a:gd name="connsiteX125" fmla="*/ 2851974 w 3619883"/>
              <a:gd name="connsiteY125" fmla="*/ 109227 h 4297250"/>
              <a:gd name="connsiteX126" fmla="*/ 2907643 w 3619883"/>
              <a:gd name="connsiteY126" fmla="*/ 100020 h 4297250"/>
              <a:gd name="connsiteX127" fmla="*/ 2944022 w 3619883"/>
              <a:gd name="connsiteY127" fmla="*/ 30853 h 4297250"/>
              <a:gd name="connsiteX128" fmla="*/ 3022289 w 3619883"/>
              <a:gd name="connsiteY128" fmla="*/ 10893 h 4297250"/>
              <a:gd name="connsiteX129" fmla="*/ 3054807 w 3619883"/>
              <a:gd name="connsiteY129" fmla="*/ 24226 h 4297250"/>
              <a:gd name="connsiteX130" fmla="*/ 3141892 w 3619883"/>
              <a:gd name="connsiteY130" fmla="*/ 51925 h 4297250"/>
              <a:gd name="connsiteX131" fmla="*/ 3185711 w 3619883"/>
              <a:gd name="connsiteY131" fmla="*/ 59881 h 4297250"/>
              <a:gd name="connsiteX132" fmla="*/ 3219056 w 3619883"/>
              <a:gd name="connsiteY132" fmla="*/ 55536 h 4297250"/>
              <a:gd name="connsiteX133" fmla="*/ 3263425 w 3619883"/>
              <a:gd name="connsiteY133" fmla="*/ 51706 h 4297250"/>
              <a:gd name="connsiteX134" fmla="*/ 3296219 w 3619883"/>
              <a:gd name="connsiteY134" fmla="*/ 59147 h 4297250"/>
              <a:gd name="connsiteX135" fmla="*/ 3319094 w 3619883"/>
              <a:gd name="connsiteY135" fmla="*/ 42500 h 4297250"/>
              <a:gd name="connsiteX136" fmla="*/ 3420511 w 3619883"/>
              <a:gd name="connsiteY136" fmla="*/ 0 h 4297250"/>
              <a:gd name="connsiteX137" fmla="*/ 3453305 w 3619883"/>
              <a:gd name="connsiteY137" fmla="*/ 7440 h 4297250"/>
              <a:gd name="connsiteX138" fmla="*/ 3496571 w 3619883"/>
              <a:gd name="connsiteY138" fmla="*/ 27182 h 4297250"/>
              <a:gd name="connsiteX139" fmla="*/ 3602117 w 3619883"/>
              <a:gd name="connsiteY139" fmla="*/ 132521 h 4297250"/>
              <a:gd name="connsiteX140" fmla="*/ 3619883 w 3619883"/>
              <a:gd name="connsiteY140" fmla="*/ 140049 h 4297250"/>
              <a:gd name="connsiteX141" fmla="*/ 3619883 w 3619883"/>
              <a:gd name="connsiteY14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3137725 w 3619883"/>
              <a:gd name="connsiteY7" fmla="*/ 3951392 h 4297250"/>
              <a:gd name="connsiteX8" fmla="*/ 2959941 w 3619883"/>
              <a:gd name="connsiteY8" fmla="*/ 3951392 h 4297250"/>
              <a:gd name="connsiteX9" fmla="*/ 2959941 w 3619883"/>
              <a:gd name="connsiteY9" fmla="*/ 4128157 h 4297250"/>
              <a:gd name="connsiteX10" fmla="*/ 2996846 w 3619883"/>
              <a:gd name="connsiteY10" fmla="*/ 4128157 h 4297250"/>
              <a:gd name="connsiteX11" fmla="*/ 3014011 w 3619883"/>
              <a:gd name="connsiteY11" fmla="*/ 4275461 h 4297250"/>
              <a:gd name="connsiteX12" fmla="*/ 2761042 w 3619883"/>
              <a:gd name="connsiteY12" fmla="*/ 4275461 h 4297250"/>
              <a:gd name="connsiteX13" fmla="*/ 2761042 w 3619883"/>
              <a:gd name="connsiteY13" fmla="*/ 4128157 h 4297250"/>
              <a:gd name="connsiteX14" fmla="*/ 2826768 w 3619883"/>
              <a:gd name="connsiteY14" fmla="*/ 4128157 h 4297250"/>
              <a:gd name="connsiteX15" fmla="*/ 2826768 w 3619883"/>
              <a:gd name="connsiteY15" fmla="*/ 3951392 h 4297250"/>
              <a:gd name="connsiteX16" fmla="*/ 2648983 w 3619883"/>
              <a:gd name="connsiteY16" fmla="*/ 3951392 h 4297250"/>
              <a:gd name="connsiteX17" fmla="*/ 2648983 w 3619883"/>
              <a:gd name="connsiteY17" fmla="*/ 4128157 h 4297250"/>
              <a:gd name="connsiteX18" fmla="*/ 2690646 w 3619883"/>
              <a:gd name="connsiteY18" fmla="*/ 4128157 h 4297250"/>
              <a:gd name="connsiteX19" fmla="*/ 2690646 w 3619883"/>
              <a:gd name="connsiteY19" fmla="*/ 4275461 h 4297250"/>
              <a:gd name="connsiteX20" fmla="*/ 2511710 w 3619883"/>
              <a:gd name="connsiteY20" fmla="*/ 4275461 h 4297250"/>
              <a:gd name="connsiteX21" fmla="*/ 2454288 w 3619883"/>
              <a:gd name="connsiteY21" fmla="*/ 4128157 h 4297250"/>
              <a:gd name="connsiteX22" fmla="*/ 2515810 w 3619883"/>
              <a:gd name="connsiteY22" fmla="*/ 4128157 h 4297250"/>
              <a:gd name="connsiteX23" fmla="*/ 2515810 w 3619883"/>
              <a:gd name="connsiteY23" fmla="*/ 3951392 h 4297250"/>
              <a:gd name="connsiteX24" fmla="*/ 2338025 w 3619883"/>
              <a:gd name="connsiteY24" fmla="*/ 3951392 h 4297250"/>
              <a:gd name="connsiteX25" fmla="*/ 2338025 w 3619883"/>
              <a:gd name="connsiteY25" fmla="*/ 4128157 h 4297250"/>
              <a:gd name="connsiteX26" fmla="*/ 2395120 w 3619883"/>
              <a:gd name="connsiteY26" fmla="*/ 4128157 h 4297250"/>
              <a:gd name="connsiteX27" fmla="*/ 2337697 w 3619883"/>
              <a:gd name="connsiteY27" fmla="*/ 4275461 h 4297250"/>
              <a:gd name="connsiteX28" fmla="*/ 2150155 w 3619883"/>
              <a:gd name="connsiteY28" fmla="*/ 4275461 h 4297250"/>
              <a:gd name="connsiteX29" fmla="*/ 2150155 w 3619883"/>
              <a:gd name="connsiteY29" fmla="*/ 4128157 h 4297250"/>
              <a:gd name="connsiteX30" fmla="*/ 2204852 w 3619883"/>
              <a:gd name="connsiteY30" fmla="*/ 4128157 h 4297250"/>
              <a:gd name="connsiteX31" fmla="*/ 2204852 w 3619883"/>
              <a:gd name="connsiteY31" fmla="*/ 3951392 h 4297250"/>
              <a:gd name="connsiteX32" fmla="*/ 2027068 w 3619883"/>
              <a:gd name="connsiteY32" fmla="*/ 3951392 h 4297250"/>
              <a:gd name="connsiteX33" fmla="*/ 2027068 w 3619883"/>
              <a:gd name="connsiteY33" fmla="*/ 4128157 h 4297250"/>
              <a:gd name="connsiteX34" fmla="*/ 2079759 w 3619883"/>
              <a:gd name="connsiteY34" fmla="*/ 4128157 h 4297250"/>
              <a:gd name="connsiteX35" fmla="*/ 2079759 w 3619883"/>
              <a:gd name="connsiteY35" fmla="*/ 4275461 h 4297250"/>
              <a:gd name="connsiteX36" fmla="*/ 1824703 w 3619883"/>
              <a:gd name="connsiteY36" fmla="*/ 4275461 h 4297250"/>
              <a:gd name="connsiteX37" fmla="*/ 1834468 w 3619883"/>
              <a:gd name="connsiteY37" fmla="*/ 4128157 h 4297250"/>
              <a:gd name="connsiteX38" fmla="*/ 1893894 w 3619883"/>
              <a:gd name="connsiteY38" fmla="*/ 4128157 h 4297250"/>
              <a:gd name="connsiteX39" fmla="*/ 1893894 w 3619883"/>
              <a:gd name="connsiteY39" fmla="*/ 3951392 h 4297250"/>
              <a:gd name="connsiteX40" fmla="*/ 1716110 w 3619883"/>
              <a:gd name="connsiteY40" fmla="*/ 3951392 h 4297250"/>
              <a:gd name="connsiteX41" fmla="*/ 1716110 w 3619883"/>
              <a:gd name="connsiteY41" fmla="*/ 4006431 h 4297250"/>
              <a:gd name="connsiteX42" fmla="*/ 1703447 w 3619883"/>
              <a:gd name="connsiteY42" fmla="*/ 4007960 h 4297250"/>
              <a:gd name="connsiteX43" fmla="*/ 1716110 w 3619883"/>
              <a:gd name="connsiteY43" fmla="*/ 4044284 h 4297250"/>
              <a:gd name="connsiteX44" fmla="*/ 1716110 w 3619883"/>
              <a:gd name="connsiteY44" fmla="*/ 4128157 h 4297250"/>
              <a:gd name="connsiteX45" fmla="*/ 1745346 w 3619883"/>
              <a:gd name="connsiteY45" fmla="*/ 4128157 h 4297250"/>
              <a:gd name="connsiteX46" fmla="*/ 1796694 w 3619883"/>
              <a:gd name="connsiteY46" fmla="*/ 4275461 h 4297250"/>
              <a:gd name="connsiteX47" fmla="*/ 1558844 w 3619883"/>
              <a:gd name="connsiteY47" fmla="*/ 4275461 h 4297250"/>
              <a:gd name="connsiteX48" fmla="*/ 1517252 w 3619883"/>
              <a:gd name="connsiteY48" fmla="*/ 4128157 h 4297250"/>
              <a:gd name="connsiteX49" fmla="*/ 1582936 w 3619883"/>
              <a:gd name="connsiteY49" fmla="*/ 4128157 h 4297250"/>
              <a:gd name="connsiteX50" fmla="*/ 1582936 w 3619883"/>
              <a:gd name="connsiteY50" fmla="*/ 3951392 h 4297250"/>
              <a:gd name="connsiteX51" fmla="*/ 1405151 w 3619883"/>
              <a:gd name="connsiteY51" fmla="*/ 3951392 h 4297250"/>
              <a:gd name="connsiteX52" fmla="*/ 1405151 w 3619883"/>
              <a:gd name="connsiteY52" fmla="*/ 4128157 h 4297250"/>
              <a:gd name="connsiteX53" fmla="*/ 1468988 w 3619883"/>
              <a:gd name="connsiteY53" fmla="*/ 4128157 h 4297250"/>
              <a:gd name="connsiteX54" fmla="*/ 1427396 w 3619883"/>
              <a:gd name="connsiteY54" fmla="*/ 4275461 h 4297250"/>
              <a:gd name="connsiteX55" fmla="*/ 1210751 w 3619883"/>
              <a:gd name="connsiteY55" fmla="*/ 4275461 h 4297250"/>
              <a:gd name="connsiteX56" fmla="*/ 1210751 w 3619883"/>
              <a:gd name="connsiteY56" fmla="*/ 4128157 h 4297250"/>
              <a:gd name="connsiteX57" fmla="*/ 1271978 w 3619883"/>
              <a:gd name="connsiteY57" fmla="*/ 4128157 h 4297250"/>
              <a:gd name="connsiteX58" fmla="*/ 1271978 w 3619883"/>
              <a:gd name="connsiteY58" fmla="*/ 3951392 h 4297250"/>
              <a:gd name="connsiteX59" fmla="*/ 1094193 w 3619883"/>
              <a:gd name="connsiteY59" fmla="*/ 3951392 h 4297250"/>
              <a:gd name="connsiteX60" fmla="*/ 1094193 w 3619883"/>
              <a:gd name="connsiteY60" fmla="*/ 4128157 h 4297250"/>
              <a:gd name="connsiteX61" fmla="*/ 1140354 w 3619883"/>
              <a:gd name="connsiteY61" fmla="*/ 4128157 h 4297250"/>
              <a:gd name="connsiteX62" fmla="*/ 1140354 w 3619883"/>
              <a:gd name="connsiteY62" fmla="*/ 4275461 h 4297250"/>
              <a:gd name="connsiteX63" fmla="*/ 953807 w 3619883"/>
              <a:gd name="connsiteY63" fmla="*/ 4275461 h 4297250"/>
              <a:gd name="connsiteX64" fmla="*/ 912215 w 3619883"/>
              <a:gd name="connsiteY64" fmla="*/ 4128157 h 4297250"/>
              <a:gd name="connsiteX65" fmla="*/ 961020 w 3619883"/>
              <a:gd name="connsiteY65" fmla="*/ 4128157 h 4297250"/>
              <a:gd name="connsiteX66" fmla="*/ 961020 w 3619883"/>
              <a:gd name="connsiteY66" fmla="*/ 3951392 h 4297250"/>
              <a:gd name="connsiteX67" fmla="*/ 783235 w 3619883"/>
              <a:gd name="connsiteY67" fmla="*/ 3951392 h 4297250"/>
              <a:gd name="connsiteX68" fmla="*/ 783235 w 3619883"/>
              <a:gd name="connsiteY68" fmla="*/ 4128157 h 4297250"/>
              <a:gd name="connsiteX69" fmla="*/ 871024 w 3619883"/>
              <a:gd name="connsiteY69" fmla="*/ 4128157 h 4297250"/>
              <a:gd name="connsiteX70" fmla="*/ 829432 w 3619883"/>
              <a:gd name="connsiteY70" fmla="*/ 4275461 h 4297250"/>
              <a:gd name="connsiteX71" fmla="*/ 611484 w 3619883"/>
              <a:gd name="connsiteY71" fmla="*/ 4275461 h 4297250"/>
              <a:gd name="connsiteX72" fmla="*/ 621247 w 3619883"/>
              <a:gd name="connsiteY72" fmla="*/ 4128157 h 4297250"/>
              <a:gd name="connsiteX73" fmla="*/ 650062 w 3619883"/>
              <a:gd name="connsiteY73" fmla="*/ 4128157 h 4297250"/>
              <a:gd name="connsiteX74" fmla="*/ 650062 w 3619883"/>
              <a:gd name="connsiteY74" fmla="*/ 3951392 h 4297250"/>
              <a:gd name="connsiteX75" fmla="*/ 472277 w 3619883"/>
              <a:gd name="connsiteY75" fmla="*/ 3951392 h 4297250"/>
              <a:gd name="connsiteX76" fmla="*/ 472277 w 3619883"/>
              <a:gd name="connsiteY76" fmla="*/ 4128157 h 4297250"/>
              <a:gd name="connsiteX77" fmla="*/ 522650 w 3619883"/>
              <a:gd name="connsiteY77" fmla="*/ 4128157 h 4297250"/>
              <a:gd name="connsiteX78" fmla="*/ 573998 w 3619883"/>
              <a:gd name="connsiteY78" fmla="*/ 4275461 h 4297250"/>
              <a:gd name="connsiteX79" fmla="*/ 336164 w 3619883"/>
              <a:gd name="connsiteY79" fmla="*/ 4275461 h 4297250"/>
              <a:gd name="connsiteX80" fmla="*/ 294572 w 3619883"/>
              <a:gd name="connsiteY80" fmla="*/ 4128157 h 4297250"/>
              <a:gd name="connsiteX81" fmla="*/ 339106 w 3619883"/>
              <a:gd name="connsiteY81" fmla="*/ 4128157 h 4297250"/>
              <a:gd name="connsiteX82" fmla="*/ 339106 w 3619883"/>
              <a:gd name="connsiteY82" fmla="*/ 3951392 h 4297250"/>
              <a:gd name="connsiteX83" fmla="*/ 161321 w 3619883"/>
              <a:gd name="connsiteY83" fmla="*/ 3951392 h 4297250"/>
              <a:gd name="connsiteX84" fmla="*/ 161321 w 3619883"/>
              <a:gd name="connsiteY84" fmla="*/ 4128157 h 4297250"/>
              <a:gd name="connsiteX85" fmla="*/ 230914 w 3619883"/>
              <a:gd name="connsiteY85" fmla="*/ 4128157 h 4297250"/>
              <a:gd name="connsiteX86" fmla="*/ 189322 w 3619883"/>
              <a:gd name="connsiteY86" fmla="*/ 4275461 h 4297250"/>
              <a:gd name="connsiteX87" fmla="*/ 0 w 3619883"/>
              <a:gd name="connsiteY87" fmla="*/ 4275461 h 4297250"/>
              <a:gd name="connsiteX88" fmla="*/ 0 w 3619883"/>
              <a:gd name="connsiteY88" fmla="*/ 42229 h 4297250"/>
              <a:gd name="connsiteX89" fmla="*/ 42464 w 3619883"/>
              <a:gd name="connsiteY89" fmla="*/ 40518 h 4297250"/>
              <a:gd name="connsiteX90" fmla="*/ 137733 w 3619883"/>
              <a:gd name="connsiteY90" fmla="*/ 35355 h 4297250"/>
              <a:gd name="connsiteX91" fmla="*/ 270565 w 3619883"/>
              <a:gd name="connsiteY91" fmla="*/ 29759 h 4297250"/>
              <a:gd name="connsiteX92" fmla="*/ 479734 w 3619883"/>
              <a:gd name="connsiteY92" fmla="*/ 45455 h 4297250"/>
              <a:gd name="connsiteX93" fmla="*/ 524103 w 3619883"/>
              <a:gd name="connsiteY93" fmla="*/ 41625 h 4297250"/>
              <a:gd name="connsiteX94" fmla="*/ 624416 w 3619883"/>
              <a:gd name="connsiteY94" fmla="*/ 22696 h 4297250"/>
              <a:gd name="connsiteX95" fmla="*/ 657762 w 3619883"/>
              <a:gd name="connsiteY95" fmla="*/ 18351 h 4297250"/>
              <a:gd name="connsiteX96" fmla="*/ 690557 w 3619883"/>
              <a:gd name="connsiteY96" fmla="*/ 25792 h 4297250"/>
              <a:gd name="connsiteX97" fmla="*/ 745123 w 3619883"/>
              <a:gd name="connsiteY97" fmla="*/ 40157 h 4297250"/>
              <a:gd name="connsiteX98" fmla="*/ 789493 w 3619883"/>
              <a:gd name="connsiteY98" fmla="*/ 36327 h 4297250"/>
              <a:gd name="connsiteX99" fmla="*/ 854255 w 3619883"/>
              <a:gd name="connsiteY99" fmla="*/ 68887 h 4297250"/>
              <a:gd name="connsiteX100" fmla="*/ 897520 w 3619883"/>
              <a:gd name="connsiteY100" fmla="*/ 88629 h 4297250"/>
              <a:gd name="connsiteX101" fmla="*/ 940510 w 3619883"/>
              <a:gd name="connsiteY101" fmla="*/ 114265 h 4297250"/>
              <a:gd name="connsiteX102" fmla="*/ 1082712 w 3619883"/>
              <a:gd name="connsiteY102" fmla="*/ 144543 h 4297250"/>
              <a:gd name="connsiteX103" fmla="*/ 1205348 w 3619883"/>
              <a:gd name="connsiteY103" fmla="*/ 120753 h 4297250"/>
              <a:gd name="connsiteX104" fmla="*/ 1271764 w 3619883"/>
              <a:gd name="connsiteY104" fmla="*/ 117956 h 4297250"/>
              <a:gd name="connsiteX105" fmla="*/ 1315583 w 3619883"/>
              <a:gd name="connsiteY105" fmla="*/ 125912 h 4297250"/>
              <a:gd name="connsiteX106" fmla="*/ 1359125 w 3619883"/>
              <a:gd name="connsiteY106" fmla="*/ 139761 h 4297250"/>
              <a:gd name="connsiteX107" fmla="*/ 1391919 w 3619883"/>
              <a:gd name="connsiteY107" fmla="*/ 147202 h 4297250"/>
              <a:gd name="connsiteX108" fmla="*/ 1436563 w 3619883"/>
              <a:gd name="connsiteY108" fmla="*/ 137480 h 4297250"/>
              <a:gd name="connsiteX109" fmla="*/ 1471566 w 3619883"/>
              <a:gd name="connsiteY109" fmla="*/ 97777 h 4297250"/>
              <a:gd name="connsiteX110" fmla="*/ 1505739 w 3619883"/>
              <a:gd name="connsiteY110" fmla="*/ 75753 h 4297250"/>
              <a:gd name="connsiteX111" fmla="*/ 1590891 w 3619883"/>
              <a:gd name="connsiteY111" fmla="*/ 144702 h 4297250"/>
              <a:gd name="connsiteX112" fmla="*/ 1625616 w 3619883"/>
              <a:gd name="connsiteY112" fmla="*/ 110893 h 4297250"/>
              <a:gd name="connsiteX113" fmla="*/ 1658964 w 3619883"/>
              <a:gd name="connsiteY113" fmla="*/ 106547 h 4297250"/>
              <a:gd name="connsiteX114" fmla="*/ 1746598 w 3619883"/>
              <a:gd name="connsiteY114" fmla="*/ 122460 h 4297250"/>
              <a:gd name="connsiteX115" fmla="*/ 1811913 w 3619883"/>
              <a:gd name="connsiteY115" fmla="*/ 143234 h 4297250"/>
              <a:gd name="connsiteX116" fmla="*/ 1856557 w 3619883"/>
              <a:gd name="connsiteY116" fmla="*/ 133511 h 4297250"/>
              <a:gd name="connsiteX117" fmla="*/ 2066003 w 3619883"/>
              <a:gd name="connsiteY117" fmla="*/ 143313 h 4297250"/>
              <a:gd name="connsiteX118" fmla="*/ 2177615 w 3619883"/>
              <a:gd name="connsiteY118" fmla="*/ 119007 h 4297250"/>
              <a:gd name="connsiteX119" fmla="*/ 2255883 w 3619883"/>
              <a:gd name="connsiteY119" fmla="*/ 99047 h 4297250"/>
              <a:gd name="connsiteX120" fmla="*/ 2344622 w 3619883"/>
              <a:gd name="connsiteY120" fmla="*/ 91388 h 4297250"/>
              <a:gd name="connsiteX121" fmla="*/ 2455682 w 3619883"/>
              <a:gd name="connsiteY121" fmla="*/ 78869 h 4297250"/>
              <a:gd name="connsiteX122" fmla="*/ 2632609 w 3619883"/>
              <a:gd name="connsiteY122" fmla="*/ 75338 h 4297250"/>
              <a:gd name="connsiteX123" fmla="*/ 2742291 w 3619883"/>
              <a:gd name="connsiteY123" fmla="*/ 92282 h 4297250"/>
              <a:gd name="connsiteX124" fmla="*/ 2851974 w 3619883"/>
              <a:gd name="connsiteY124" fmla="*/ 109227 h 4297250"/>
              <a:gd name="connsiteX125" fmla="*/ 2907643 w 3619883"/>
              <a:gd name="connsiteY125" fmla="*/ 100020 h 4297250"/>
              <a:gd name="connsiteX126" fmla="*/ 2944022 w 3619883"/>
              <a:gd name="connsiteY126" fmla="*/ 30853 h 4297250"/>
              <a:gd name="connsiteX127" fmla="*/ 3022289 w 3619883"/>
              <a:gd name="connsiteY127" fmla="*/ 10893 h 4297250"/>
              <a:gd name="connsiteX128" fmla="*/ 3054807 w 3619883"/>
              <a:gd name="connsiteY128" fmla="*/ 24226 h 4297250"/>
              <a:gd name="connsiteX129" fmla="*/ 3141892 w 3619883"/>
              <a:gd name="connsiteY129" fmla="*/ 51925 h 4297250"/>
              <a:gd name="connsiteX130" fmla="*/ 3185711 w 3619883"/>
              <a:gd name="connsiteY130" fmla="*/ 59881 h 4297250"/>
              <a:gd name="connsiteX131" fmla="*/ 3219056 w 3619883"/>
              <a:gd name="connsiteY131" fmla="*/ 55536 h 4297250"/>
              <a:gd name="connsiteX132" fmla="*/ 3263425 w 3619883"/>
              <a:gd name="connsiteY132" fmla="*/ 51706 h 4297250"/>
              <a:gd name="connsiteX133" fmla="*/ 3296219 w 3619883"/>
              <a:gd name="connsiteY133" fmla="*/ 59147 h 4297250"/>
              <a:gd name="connsiteX134" fmla="*/ 3319094 w 3619883"/>
              <a:gd name="connsiteY134" fmla="*/ 42500 h 4297250"/>
              <a:gd name="connsiteX135" fmla="*/ 3420511 w 3619883"/>
              <a:gd name="connsiteY135" fmla="*/ 0 h 4297250"/>
              <a:gd name="connsiteX136" fmla="*/ 3453305 w 3619883"/>
              <a:gd name="connsiteY136" fmla="*/ 7440 h 4297250"/>
              <a:gd name="connsiteX137" fmla="*/ 3496571 w 3619883"/>
              <a:gd name="connsiteY137" fmla="*/ 27182 h 4297250"/>
              <a:gd name="connsiteX138" fmla="*/ 3602117 w 3619883"/>
              <a:gd name="connsiteY138" fmla="*/ 132521 h 4297250"/>
              <a:gd name="connsiteX139" fmla="*/ 3619883 w 3619883"/>
              <a:gd name="connsiteY139" fmla="*/ 140049 h 4297250"/>
              <a:gd name="connsiteX140" fmla="*/ 3619883 w 3619883"/>
              <a:gd name="connsiteY14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2959941 w 3619883"/>
              <a:gd name="connsiteY7" fmla="*/ 3951392 h 4297250"/>
              <a:gd name="connsiteX8" fmla="*/ 2959941 w 3619883"/>
              <a:gd name="connsiteY8" fmla="*/ 4128157 h 4297250"/>
              <a:gd name="connsiteX9" fmla="*/ 2996846 w 3619883"/>
              <a:gd name="connsiteY9" fmla="*/ 4128157 h 4297250"/>
              <a:gd name="connsiteX10" fmla="*/ 3014011 w 3619883"/>
              <a:gd name="connsiteY10" fmla="*/ 4275461 h 4297250"/>
              <a:gd name="connsiteX11" fmla="*/ 2761042 w 3619883"/>
              <a:gd name="connsiteY11" fmla="*/ 4275461 h 4297250"/>
              <a:gd name="connsiteX12" fmla="*/ 2761042 w 3619883"/>
              <a:gd name="connsiteY12" fmla="*/ 4128157 h 4297250"/>
              <a:gd name="connsiteX13" fmla="*/ 2826768 w 3619883"/>
              <a:gd name="connsiteY13" fmla="*/ 4128157 h 4297250"/>
              <a:gd name="connsiteX14" fmla="*/ 2826768 w 3619883"/>
              <a:gd name="connsiteY14" fmla="*/ 3951392 h 4297250"/>
              <a:gd name="connsiteX15" fmla="*/ 2648983 w 3619883"/>
              <a:gd name="connsiteY15" fmla="*/ 3951392 h 4297250"/>
              <a:gd name="connsiteX16" fmla="*/ 2648983 w 3619883"/>
              <a:gd name="connsiteY16" fmla="*/ 4128157 h 4297250"/>
              <a:gd name="connsiteX17" fmla="*/ 2690646 w 3619883"/>
              <a:gd name="connsiteY17" fmla="*/ 4128157 h 4297250"/>
              <a:gd name="connsiteX18" fmla="*/ 2690646 w 3619883"/>
              <a:gd name="connsiteY18" fmla="*/ 4275461 h 4297250"/>
              <a:gd name="connsiteX19" fmla="*/ 2511710 w 3619883"/>
              <a:gd name="connsiteY19" fmla="*/ 4275461 h 4297250"/>
              <a:gd name="connsiteX20" fmla="*/ 2454288 w 3619883"/>
              <a:gd name="connsiteY20" fmla="*/ 4128157 h 4297250"/>
              <a:gd name="connsiteX21" fmla="*/ 2515810 w 3619883"/>
              <a:gd name="connsiteY21" fmla="*/ 4128157 h 4297250"/>
              <a:gd name="connsiteX22" fmla="*/ 2515810 w 3619883"/>
              <a:gd name="connsiteY22" fmla="*/ 3951392 h 4297250"/>
              <a:gd name="connsiteX23" fmla="*/ 2338025 w 3619883"/>
              <a:gd name="connsiteY23" fmla="*/ 3951392 h 4297250"/>
              <a:gd name="connsiteX24" fmla="*/ 2338025 w 3619883"/>
              <a:gd name="connsiteY24" fmla="*/ 4128157 h 4297250"/>
              <a:gd name="connsiteX25" fmla="*/ 2395120 w 3619883"/>
              <a:gd name="connsiteY25" fmla="*/ 4128157 h 4297250"/>
              <a:gd name="connsiteX26" fmla="*/ 2337697 w 3619883"/>
              <a:gd name="connsiteY26" fmla="*/ 4275461 h 4297250"/>
              <a:gd name="connsiteX27" fmla="*/ 2150155 w 3619883"/>
              <a:gd name="connsiteY27" fmla="*/ 4275461 h 4297250"/>
              <a:gd name="connsiteX28" fmla="*/ 2150155 w 3619883"/>
              <a:gd name="connsiteY28" fmla="*/ 4128157 h 4297250"/>
              <a:gd name="connsiteX29" fmla="*/ 2204852 w 3619883"/>
              <a:gd name="connsiteY29" fmla="*/ 4128157 h 4297250"/>
              <a:gd name="connsiteX30" fmla="*/ 2204852 w 3619883"/>
              <a:gd name="connsiteY30" fmla="*/ 3951392 h 4297250"/>
              <a:gd name="connsiteX31" fmla="*/ 2027068 w 3619883"/>
              <a:gd name="connsiteY31" fmla="*/ 3951392 h 4297250"/>
              <a:gd name="connsiteX32" fmla="*/ 2027068 w 3619883"/>
              <a:gd name="connsiteY32" fmla="*/ 4128157 h 4297250"/>
              <a:gd name="connsiteX33" fmla="*/ 2079759 w 3619883"/>
              <a:gd name="connsiteY33" fmla="*/ 4128157 h 4297250"/>
              <a:gd name="connsiteX34" fmla="*/ 2079759 w 3619883"/>
              <a:gd name="connsiteY34" fmla="*/ 4275461 h 4297250"/>
              <a:gd name="connsiteX35" fmla="*/ 1824703 w 3619883"/>
              <a:gd name="connsiteY35" fmla="*/ 4275461 h 4297250"/>
              <a:gd name="connsiteX36" fmla="*/ 1834468 w 3619883"/>
              <a:gd name="connsiteY36" fmla="*/ 4128157 h 4297250"/>
              <a:gd name="connsiteX37" fmla="*/ 1893894 w 3619883"/>
              <a:gd name="connsiteY37" fmla="*/ 4128157 h 4297250"/>
              <a:gd name="connsiteX38" fmla="*/ 1893894 w 3619883"/>
              <a:gd name="connsiteY38" fmla="*/ 3951392 h 4297250"/>
              <a:gd name="connsiteX39" fmla="*/ 1716110 w 3619883"/>
              <a:gd name="connsiteY39" fmla="*/ 3951392 h 4297250"/>
              <a:gd name="connsiteX40" fmla="*/ 1716110 w 3619883"/>
              <a:gd name="connsiteY40" fmla="*/ 4006431 h 4297250"/>
              <a:gd name="connsiteX41" fmla="*/ 1703447 w 3619883"/>
              <a:gd name="connsiteY41" fmla="*/ 4007960 h 4297250"/>
              <a:gd name="connsiteX42" fmla="*/ 1716110 w 3619883"/>
              <a:gd name="connsiteY42" fmla="*/ 4044284 h 4297250"/>
              <a:gd name="connsiteX43" fmla="*/ 1716110 w 3619883"/>
              <a:gd name="connsiteY43" fmla="*/ 4128157 h 4297250"/>
              <a:gd name="connsiteX44" fmla="*/ 1745346 w 3619883"/>
              <a:gd name="connsiteY44" fmla="*/ 4128157 h 4297250"/>
              <a:gd name="connsiteX45" fmla="*/ 1796694 w 3619883"/>
              <a:gd name="connsiteY45" fmla="*/ 4275461 h 4297250"/>
              <a:gd name="connsiteX46" fmla="*/ 1558844 w 3619883"/>
              <a:gd name="connsiteY46" fmla="*/ 4275461 h 4297250"/>
              <a:gd name="connsiteX47" fmla="*/ 1517252 w 3619883"/>
              <a:gd name="connsiteY47" fmla="*/ 4128157 h 4297250"/>
              <a:gd name="connsiteX48" fmla="*/ 1582936 w 3619883"/>
              <a:gd name="connsiteY48" fmla="*/ 4128157 h 4297250"/>
              <a:gd name="connsiteX49" fmla="*/ 1582936 w 3619883"/>
              <a:gd name="connsiteY49" fmla="*/ 3951392 h 4297250"/>
              <a:gd name="connsiteX50" fmla="*/ 1405151 w 3619883"/>
              <a:gd name="connsiteY50" fmla="*/ 3951392 h 4297250"/>
              <a:gd name="connsiteX51" fmla="*/ 1405151 w 3619883"/>
              <a:gd name="connsiteY51" fmla="*/ 4128157 h 4297250"/>
              <a:gd name="connsiteX52" fmla="*/ 1468988 w 3619883"/>
              <a:gd name="connsiteY52" fmla="*/ 4128157 h 4297250"/>
              <a:gd name="connsiteX53" fmla="*/ 1427396 w 3619883"/>
              <a:gd name="connsiteY53" fmla="*/ 4275461 h 4297250"/>
              <a:gd name="connsiteX54" fmla="*/ 1210751 w 3619883"/>
              <a:gd name="connsiteY54" fmla="*/ 4275461 h 4297250"/>
              <a:gd name="connsiteX55" fmla="*/ 1210751 w 3619883"/>
              <a:gd name="connsiteY55" fmla="*/ 4128157 h 4297250"/>
              <a:gd name="connsiteX56" fmla="*/ 1271978 w 3619883"/>
              <a:gd name="connsiteY56" fmla="*/ 4128157 h 4297250"/>
              <a:gd name="connsiteX57" fmla="*/ 1271978 w 3619883"/>
              <a:gd name="connsiteY57" fmla="*/ 3951392 h 4297250"/>
              <a:gd name="connsiteX58" fmla="*/ 1094193 w 3619883"/>
              <a:gd name="connsiteY58" fmla="*/ 3951392 h 4297250"/>
              <a:gd name="connsiteX59" fmla="*/ 1094193 w 3619883"/>
              <a:gd name="connsiteY59" fmla="*/ 4128157 h 4297250"/>
              <a:gd name="connsiteX60" fmla="*/ 1140354 w 3619883"/>
              <a:gd name="connsiteY60" fmla="*/ 4128157 h 4297250"/>
              <a:gd name="connsiteX61" fmla="*/ 1140354 w 3619883"/>
              <a:gd name="connsiteY61" fmla="*/ 4275461 h 4297250"/>
              <a:gd name="connsiteX62" fmla="*/ 953807 w 3619883"/>
              <a:gd name="connsiteY62" fmla="*/ 4275461 h 4297250"/>
              <a:gd name="connsiteX63" fmla="*/ 912215 w 3619883"/>
              <a:gd name="connsiteY63" fmla="*/ 4128157 h 4297250"/>
              <a:gd name="connsiteX64" fmla="*/ 961020 w 3619883"/>
              <a:gd name="connsiteY64" fmla="*/ 4128157 h 4297250"/>
              <a:gd name="connsiteX65" fmla="*/ 961020 w 3619883"/>
              <a:gd name="connsiteY65" fmla="*/ 3951392 h 4297250"/>
              <a:gd name="connsiteX66" fmla="*/ 783235 w 3619883"/>
              <a:gd name="connsiteY66" fmla="*/ 3951392 h 4297250"/>
              <a:gd name="connsiteX67" fmla="*/ 783235 w 3619883"/>
              <a:gd name="connsiteY67" fmla="*/ 4128157 h 4297250"/>
              <a:gd name="connsiteX68" fmla="*/ 871024 w 3619883"/>
              <a:gd name="connsiteY68" fmla="*/ 4128157 h 4297250"/>
              <a:gd name="connsiteX69" fmla="*/ 829432 w 3619883"/>
              <a:gd name="connsiteY69" fmla="*/ 4275461 h 4297250"/>
              <a:gd name="connsiteX70" fmla="*/ 611484 w 3619883"/>
              <a:gd name="connsiteY70" fmla="*/ 4275461 h 4297250"/>
              <a:gd name="connsiteX71" fmla="*/ 621247 w 3619883"/>
              <a:gd name="connsiteY71" fmla="*/ 4128157 h 4297250"/>
              <a:gd name="connsiteX72" fmla="*/ 650062 w 3619883"/>
              <a:gd name="connsiteY72" fmla="*/ 4128157 h 4297250"/>
              <a:gd name="connsiteX73" fmla="*/ 650062 w 3619883"/>
              <a:gd name="connsiteY73" fmla="*/ 3951392 h 4297250"/>
              <a:gd name="connsiteX74" fmla="*/ 472277 w 3619883"/>
              <a:gd name="connsiteY74" fmla="*/ 3951392 h 4297250"/>
              <a:gd name="connsiteX75" fmla="*/ 472277 w 3619883"/>
              <a:gd name="connsiteY75" fmla="*/ 4128157 h 4297250"/>
              <a:gd name="connsiteX76" fmla="*/ 522650 w 3619883"/>
              <a:gd name="connsiteY76" fmla="*/ 4128157 h 4297250"/>
              <a:gd name="connsiteX77" fmla="*/ 573998 w 3619883"/>
              <a:gd name="connsiteY77" fmla="*/ 4275461 h 4297250"/>
              <a:gd name="connsiteX78" fmla="*/ 336164 w 3619883"/>
              <a:gd name="connsiteY78" fmla="*/ 4275461 h 4297250"/>
              <a:gd name="connsiteX79" fmla="*/ 294572 w 3619883"/>
              <a:gd name="connsiteY79" fmla="*/ 4128157 h 4297250"/>
              <a:gd name="connsiteX80" fmla="*/ 339106 w 3619883"/>
              <a:gd name="connsiteY80" fmla="*/ 4128157 h 4297250"/>
              <a:gd name="connsiteX81" fmla="*/ 339106 w 3619883"/>
              <a:gd name="connsiteY81" fmla="*/ 3951392 h 4297250"/>
              <a:gd name="connsiteX82" fmla="*/ 161321 w 3619883"/>
              <a:gd name="connsiteY82" fmla="*/ 3951392 h 4297250"/>
              <a:gd name="connsiteX83" fmla="*/ 161321 w 3619883"/>
              <a:gd name="connsiteY83" fmla="*/ 4128157 h 4297250"/>
              <a:gd name="connsiteX84" fmla="*/ 230914 w 3619883"/>
              <a:gd name="connsiteY84" fmla="*/ 4128157 h 4297250"/>
              <a:gd name="connsiteX85" fmla="*/ 189322 w 3619883"/>
              <a:gd name="connsiteY85" fmla="*/ 4275461 h 4297250"/>
              <a:gd name="connsiteX86" fmla="*/ 0 w 3619883"/>
              <a:gd name="connsiteY86" fmla="*/ 4275461 h 4297250"/>
              <a:gd name="connsiteX87" fmla="*/ 0 w 3619883"/>
              <a:gd name="connsiteY87" fmla="*/ 42229 h 4297250"/>
              <a:gd name="connsiteX88" fmla="*/ 42464 w 3619883"/>
              <a:gd name="connsiteY88" fmla="*/ 40518 h 4297250"/>
              <a:gd name="connsiteX89" fmla="*/ 137733 w 3619883"/>
              <a:gd name="connsiteY89" fmla="*/ 35355 h 4297250"/>
              <a:gd name="connsiteX90" fmla="*/ 270565 w 3619883"/>
              <a:gd name="connsiteY90" fmla="*/ 29759 h 4297250"/>
              <a:gd name="connsiteX91" fmla="*/ 479734 w 3619883"/>
              <a:gd name="connsiteY91" fmla="*/ 45455 h 4297250"/>
              <a:gd name="connsiteX92" fmla="*/ 524103 w 3619883"/>
              <a:gd name="connsiteY92" fmla="*/ 41625 h 4297250"/>
              <a:gd name="connsiteX93" fmla="*/ 624416 w 3619883"/>
              <a:gd name="connsiteY93" fmla="*/ 22696 h 4297250"/>
              <a:gd name="connsiteX94" fmla="*/ 657762 w 3619883"/>
              <a:gd name="connsiteY94" fmla="*/ 18351 h 4297250"/>
              <a:gd name="connsiteX95" fmla="*/ 690557 w 3619883"/>
              <a:gd name="connsiteY95" fmla="*/ 25792 h 4297250"/>
              <a:gd name="connsiteX96" fmla="*/ 745123 w 3619883"/>
              <a:gd name="connsiteY96" fmla="*/ 40157 h 4297250"/>
              <a:gd name="connsiteX97" fmla="*/ 789493 w 3619883"/>
              <a:gd name="connsiteY97" fmla="*/ 36327 h 4297250"/>
              <a:gd name="connsiteX98" fmla="*/ 854255 w 3619883"/>
              <a:gd name="connsiteY98" fmla="*/ 68887 h 4297250"/>
              <a:gd name="connsiteX99" fmla="*/ 897520 w 3619883"/>
              <a:gd name="connsiteY99" fmla="*/ 88629 h 4297250"/>
              <a:gd name="connsiteX100" fmla="*/ 940510 w 3619883"/>
              <a:gd name="connsiteY100" fmla="*/ 114265 h 4297250"/>
              <a:gd name="connsiteX101" fmla="*/ 1082712 w 3619883"/>
              <a:gd name="connsiteY101" fmla="*/ 144543 h 4297250"/>
              <a:gd name="connsiteX102" fmla="*/ 1205348 w 3619883"/>
              <a:gd name="connsiteY102" fmla="*/ 120753 h 4297250"/>
              <a:gd name="connsiteX103" fmla="*/ 1271764 w 3619883"/>
              <a:gd name="connsiteY103" fmla="*/ 117956 h 4297250"/>
              <a:gd name="connsiteX104" fmla="*/ 1315583 w 3619883"/>
              <a:gd name="connsiteY104" fmla="*/ 125912 h 4297250"/>
              <a:gd name="connsiteX105" fmla="*/ 1359125 w 3619883"/>
              <a:gd name="connsiteY105" fmla="*/ 139761 h 4297250"/>
              <a:gd name="connsiteX106" fmla="*/ 1391919 w 3619883"/>
              <a:gd name="connsiteY106" fmla="*/ 147202 h 4297250"/>
              <a:gd name="connsiteX107" fmla="*/ 1436563 w 3619883"/>
              <a:gd name="connsiteY107" fmla="*/ 137480 h 4297250"/>
              <a:gd name="connsiteX108" fmla="*/ 1471566 w 3619883"/>
              <a:gd name="connsiteY108" fmla="*/ 97777 h 4297250"/>
              <a:gd name="connsiteX109" fmla="*/ 1505739 w 3619883"/>
              <a:gd name="connsiteY109" fmla="*/ 75753 h 4297250"/>
              <a:gd name="connsiteX110" fmla="*/ 1590891 w 3619883"/>
              <a:gd name="connsiteY110" fmla="*/ 144702 h 4297250"/>
              <a:gd name="connsiteX111" fmla="*/ 1625616 w 3619883"/>
              <a:gd name="connsiteY111" fmla="*/ 110893 h 4297250"/>
              <a:gd name="connsiteX112" fmla="*/ 1658964 w 3619883"/>
              <a:gd name="connsiteY112" fmla="*/ 106547 h 4297250"/>
              <a:gd name="connsiteX113" fmla="*/ 1746598 w 3619883"/>
              <a:gd name="connsiteY113" fmla="*/ 122460 h 4297250"/>
              <a:gd name="connsiteX114" fmla="*/ 1811913 w 3619883"/>
              <a:gd name="connsiteY114" fmla="*/ 143234 h 4297250"/>
              <a:gd name="connsiteX115" fmla="*/ 1856557 w 3619883"/>
              <a:gd name="connsiteY115" fmla="*/ 133511 h 4297250"/>
              <a:gd name="connsiteX116" fmla="*/ 2066003 w 3619883"/>
              <a:gd name="connsiteY116" fmla="*/ 143313 h 4297250"/>
              <a:gd name="connsiteX117" fmla="*/ 2177615 w 3619883"/>
              <a:gd name="connsiteY117" fmla="*/ 119007 h 4297250"/>
              <a:gd name="connsiteX118" fmla="*/ 2255883 w 3619883"/>
              <a:gd name="connsiteY118" fmla="*/ 99047 h 4297250"/>
              <a:gd name="connsiteX119" fmla="*/ 2344622 w 3619883"/>
              <a:gd name="connsiteY119" fmla="*/ 91388 h 4297250"/>
              <a:gd name="connsiteX120" fmla="*/ 2455682 w 3619883"/>
              <a:gd name="connsiteY120" fmla="*/ 78869 h 4297250"/>
              <a:gd name="connsiteX121" fmla="*/ 2632609 w 3619883"/>
              <a:gd name="connsiteY121" fmla="*/ 75338 h 4297250"/>
              <a:gd name="connsiteX122" fmla="*/ 2742291 w 3619883"/>
              <a:gd name="connsiteY122" fmla="*/ 92282 h 4297250"/>
              <a:gd name="connsiteX123" fmla="*/ 2851974 w 3619883"/>
              <a:gd name="connsiteY123" fmla="*/ 109227 h 4297250"/>
              <a:gd name="connsiteX124" fmla="*/ 2907643 w 3619883"/>
              <a:gd name="connsiteY124" fmla="*/ 100020 h 4297250"/>
              <a:gd name="connsiteX125" fmla="*/ 2944022 w 3619883"/>
              <a:gd name="connsiteY125" fmla="*/ 30853 h 4297250"/>
              <a:gd name="connsiteX126" fmla="*/ 3022289 w 3619883"/>
              <a:gd name="connsiteY126" fmla="*/ 10893 h 4297250"/>
              <a:gd name="connsiteX127" fmla="*/ 3054807 w 3619883"/>
              <a:gd name="connsiteY127" fmla="*/ 24226 h 4297250"/>
              <a:gd name="connsiteX128" fmla="*/ 3141892 w 3619883"/>
              <a:gd name="connsiteY128" fmla="*/ 51925 h 4297250"/>
              <a:gd name="connsiteX129" fmla="*/ 3185711 w 3619883"/>
              <a:gd name="connsiteY129" fmla="*/ 59881 h 4297250"/>
              <a:gd name="connsiteX130" fmla="*/ 3219056 w 3619883"/>
              <a:gd name="connsiteY130" fmla="*/ 55536 h 4297250"/>
              <a:gd name="connsiteX131" fmla="*/ 3263425 w 3619883"/>
              <a:gd name="connsiteY131" fmla="*/ 51706 h 4297250"/>
              <a:gd name="connsiteX132" fmla="*/ 3296219 w 3619883"/>
              <a:gd name="connsiteY132" fmla="*/ 59147 h 4297250"/>
              <a:gd name="connsiteX133" fmla="*/ 3319094 w 3619883"/>
              <a:gd name="connsiteY133" fmla="*/ 42500 h 4297250"/>
              <a:gd name="connsiteX134" fmla="*/ 3420511 w 3619883"/>
              <a:gd name="connsiteY134" fmla="*/ 0 h 4297250"/>
              <a:gd name="connsiteX135" fmla="*/ 3453305 w 3619883"/>
              <a:gd name="connsiteY135" fmla="*/ 7440 h 4297250"/>
              <a:gd name="connsiteX136" fmla="*/ 3496571 w 3619883"/>
              <a:gd name="connsiteY136" fmla="*/ 27182 h 4297250"/>
              <a:gd name="connsiteX137" fmla="*/ 3602117 w 3619883"/>
              <a:gd name="connsiteY137" fmla="*/ 132521 h 4297250"/>
              <a:gd name="connsiteX138" fmla="*/ 3619883 w 3619883"/>
              <a:gd name="connsiteY138" fmla="*/ 140049 h 4297250"/>
              <a:gd name="connsiteX139" fmla="*/ 3619883 w 3619883"/>
              <a:gd name="connsiteY13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2959941 w 3619883"/>
              <a:gd name="connsiteY7" fmla="*/ 4128157 h 4297250"/>
              <a:gd name="connsiteX8" fmla="*/ 2996846 w 3619883"/>
              <a:gd name="connsiteY8" fmla="*/ 4128157 h 4297250"/>
              <a:gd name="connsiteX9" fmla="*/ 3014011 w 3619883"/>
              <a:gd name="connsiteY9" fmla="*/ 4275461 h 4297250"/>
              <a:gd name="connsiteX10" fmla="*/ 2761042 w 3619883"/>
              <a:gd name="connsiteY10" fmla="*/ 4275461 h 4297250"/>
              <a:gd name="connsiteX11" fmla="*/ 2761042 w 3619883"/>
              <a:gd name="connsiteY11" fmla="*/ 4128157 h 4297250"/>
              <a:gd name="connsiteX12" fmla="*/ 2826768 w 3619883"/>
              <a:gd name="connsiteY12" fmla="*/ 4128157 h 4297250"/>
              <a:gd name="connsiteX13" fmla="*/ 2826768 w 3619883"/>
              <a:gd name="connsiteY13" fmla="*/ 3951392 h 4297250"/>
              <a:gd name="connsiteX14" fmla="*/ 2648983 w 3619883"/>
              <a:gd name="connsiteY14" fmla="*/ 3951392 h 4297250"/>
              <a:gd name="connsiteX15" fmla="*/ 2648983 w 3619883"/>
              <a:gd name="connsiteY15" fmla="*/ 4128157 h 4297250"/>
              <a:gd name="connsiteX16" fmla="*/ 2690646 w 3619883"/>
              <a:gd name="connsiteY16" fmla="*/ 4128157 h 4297250"/>
              <a:gd name="connsiteX17" fmla="*/ 2690646 w 3619883"/>
              <a:gd name="connsiteY17" fmla="*/ 4275461 h 4297250"/>
              <a:gd name="connsiteX18" fmla="*/ 2511710 w 3619883"/>
              <a:gd name="connsiteY18" fmla="*/ 4275461 h 4297250"/>
              <a:gd name="connsiteX19" fmla="*/ 2454288 w 3619883"/>
              <a:gd name="connsiteY19" fmla="*/ 4128157 h 4297250"/>
              <a:gd name="connsiteX20" fmla="*/ 2515810 w 3619883"/>
              <a:gd name="connsiteY20" fmla="*/ 4128157 h 4297250"/>
              <a:gd name="connsiteX21" fmla="*/ 2515810 w 3619883"/>
              <a:gd name="connsiteY21" fmla="*/ 3951392 h 4297250"/>
              <a:gd name="connsiteX22" fmla="*/ 2338025 w 3619883"/>
              <a:gd name="connsiteY22" fmla="*/ 3951392 h 4297250"/>
              <a:gd name="connsiteX23" fmla="*/ 2338025 w 3619883"/>
              <a:gd name="connsiteY23" fmla="*/ 4128157 h 4297250"/>
              <a:gd name="connsiteX24" fmla="*/ 2395120 w 3619883"/>
              <a:gd name="connsiteY24" fmla="*/ 4128157 h 4297250"/>
              <a:gd name="connsiteX25" fmla="*/ 2337697 w 3619883"/>
              <a:gd name="connsiteY25" fmla="*/ 4275461 h 4297250"/>
              <a:gd name="connsiteX26" fmla="*/ 2150155 w 3619883"/>
              <a:gd name="connsiteY26" fmla="*/ 4275461 h 4297250"/>
              <a:gd name="connsiteX27" fmla="*/ 2150155 w 3619883"/>
              <a:gd name="connsiteY27" fmla="*/ 4128157 h 4297250"/>
              <a:gd name="connsiteX28" fmla="*/ 2204852 w 3619883"/>
              <a:gd name="connsiteY28" fmla="*/ 4128157 h 4297250"/>
              <a:gd name="connsiteX29" fmla="*/ 2204852 w 3619883"/>
              <a:gd name="connsiteY29" fmla="*/ 3951392 h 4297250"/>
              <a:gd name="connsiteX30" fmla="*/ 2027068 w 3619883"/>
              <a:gd name="connsiteY30" fmla="*/ 3951392 h 4297250"/>
              <a:gd name="connsiteX31" fmla="*/ 2027068 w 3619883"/>
              <a:gd name="connsiteY31" fmla="*/ 4128157 h 4297250"/>
              <a:gd name="connsiteX32" fmla="*/ 2079759 w 3619883"/>
              <a:gd name="connsiteY32" fmla="*/ 4128157 h 4297250"/>
              <a:gd name="connsiteX33" fmla="*/ 2079759 w 3619883"/>
              <a:gd name="connsiteY33" fmla="*/ 4275461 h 4297250"/>
              <a:gd name="connsiteX34" fmla="*/ 1824703 w 3619883"/>
              <a:gd name="connsiteY34" fmla="*/ 4275461 h 4297250"/>
              <a:gd name="connsiteX35" fmla="*/ 1834468 w 3619883"/>
              <a:gd name="connsiteY35" fmla="*/ 4128157 h 4297250"/>
              <a:gd name="connsiteX36" fmla="*/ 1893894 w 3619883"/>
              <a:gd name="connsiteY36" fmla="*/ 4128157 h 4297250"/>
              <a:gd name="connsiteX37" fmla="*/ 1893894 w 3619883"/>
              <a:gd name="connsiteY37" fmla="*/ 3951392 h 4297250"/>
              <a:gd name="connsiteX38" fmla="*/ 1716110 w 3619883"/>
              <a:gd name="connsiteY38" fmla="*/ 3951392 h 4297250"/>
              <a:gd name="connsiteX39" fmla="*/ 1716110 w 3619883"/>
              <a:gd name="connsiteY39" fmla="*/ 4006431 h 4297250"/>
              <a:gd name="connsiteX40" fmla="*/ 1703447 w 3619883"/>
              <a:gd name="connsiteY40" fmla="*/ 4007960 h 4297250"/>
              <a:gd name="connsiteX41" fmla="*/ 1716110 w 3619883"/>
              <a:gd name="connsiteY41" fmla="*/ 4044284 h 4297250"/>
              <a:gd name="connsiteX42" fmla="*/ 1716110 w 3619883"/>
              <a:gd name="connsiteY42" fmla="*/ 4128157 h 4297250"/>
              <a:gd name="connsiteX43" fmla="*/ 1745346 w 3619883"/>
              <a:gd name="connsiteY43" fmla="*/ 4128157 h 4297250"/>
              <a:gd name="connsiteX44" fmla="*/ 1796694 w 3619883"/>
              <a:gd name="connsiteY44" fmla="*/ 4275461 h 4297250"/>
              <a:gd name="connsiteX45" fmla="*/ 1558844 w 3619883"/>
              <a:gd name="connsiteY45" fmla="*/ 4275461 h 4297250"/>
              <a:gd name="connsiteX46" fmla="*/ 1517252 w 3619883"/>
              <a:gd name="connsiteY46" fmla="*/ 4128157 h 4297250"/>
              <a:gd name="connsiteX47" fmla="*/ 1582936 w 3619883"/>
              <a:gd name="connsiteY47" fmla="*/ 4128157 h 4297250"/>
              <a:gd name="connsiteX48" fmla="*/ 1582936 w 3619883"/>
              <a:gd name="connsiteY48" fmla="*/ 3951392 h 4297250"/>
              <a:gd name="connsiteX49" fmla="*/ 1405151 w 3619883"/>
              <a:gd name="connsiteY49" fmla="*/ 3951392 h 4297250"/>
              <a:gd name="connsiteX50" fmla="*/ 1405151 w 3619883"/>
              <a:gd name="connsiteY50" fmla="*/ 4128157 h 4297250"/>
              <a:gd name="connsiteX51" fmla="*/ 1468988 w 3619883"/>
              <a:gd name="connsiteY51" fmla="*/ 4128157 h 4297250"/>
              <a:gd name="connsiteX52" fmla="*/ 1427396 w 3619883"/>
              <a:gd name="connsiteY52" fmla="*/ 4275461 h 4297250"/>
              <a:gd name="connsiteX53" fmla="*/ 1210751 w 3619883"/>
              <a:gd name="connsiteY53" fmla="*/ 4275461 h 4297250"/>
              <a:gd name="connsiteX54" fmla="*/ 1210751 w 3619883"/>
              <a:gd name="connsiteY54" fmla="*/ 4128157 h 4297250"/>
              <a:gd name="connsiteX55" fmla="*/ 1271978 w 3619883"/>
              <a:gd name="connsiteY55" fmla="*/ 4128157 h 4297250"/>
              <a:gd name="connsiteX56" fmla="*/ 1271978 w 3619883"/>
              <a:gd name="connsiteY56" fmla="*/ 3951392 h 4297250"/>
              <a:gd name="connsiteX57" fmla="*/ 1094193 w 3619883"/>
              <a:gd name="connsiteY57" fmla="*/ 3951392 h 4297250"/>
              <a:gd name="connsiteX58" fmla="*/ 1094193 w 3619883"/>
              <a:gd name="connsiteY58" fmla="*/ 4128157 h 4297250"/>
              <a:gd name="connsiteX59" fmla="*/ 1140354 w 3619883"/>
              <a:gd name="connsiteY59" fmla="*/ 4128157 h 4297250"/>
              <a:gd name="connsiteX60" fmla="*/ 1140354 w 3619883"/>
              <a:gd name="connsiteY60" fmla="*/ 4275461 h 4297250"/>
              <a:gd name="connsiteX61" fmla="*/ 953807 w 3619883"/>
              <a:gd name="connsiteY61" fmla="*/ 4275461 h 4297250"/>
              <a:gd name="connsiteX62" fmla="*/ 912215 w 3619883"/>
              <a:gd name="connsiteY62" fmla="*/ 4128157 h 4297250"/>
              <a:gd name="connsiteX63" fmla="*/ 961020 w 3619883"/>
              <a:gd name="connsiteY63" fmla="*/ 4128157 h 4297250"/>
              <a:gd name="connsiteX64" fmla="*/ 961020 w 3619883"/>
              <a:gd name="connsiteY64" fmla="*/ 3951392 h 4297250"/>
              <a:gd name="connsiteX65" fmla="*/ 783235 w 3619883"/>
              <a:gd name="connsiteY65" fmla="*/ 3951392 h 4297250"/>
              <a:gd name="connsiteX66" fmla="*/ 783235 w 3619883"/>
              <a:gd name="connsiteY66" fmla="*/ 4128157 h 4297250"/>
              <a:gd name="connsiteX67" fmla="*/ 871024 w 3619883"/>
              <a:gd name="connsiteY67" fmla="*/ 4128157 h 4297250"/>
              <a:gd name="connsiteX68" fmla="*/ 829432 w 3619883"/>
              <a:gd name="connsiteY68" fmla="*/ 4275461 h 4297250"/>
              <a:gd name="connsiteX69" fmla="*/ 611484 w 3619883"/>
              <a:gd name="connsiteY69" fmla="*/ 4275461 h 4297250"/>
              <a:gd name="connsiteX70" fmla="*/ 621247 w 3619883"/>
              <a:gd name="connsiteY70" fmla="*/ 4128157 h 4297250"/>
              <a:gd name="connsiteX71" fmla="*/ 650062 w 3619883"/>
              <a:gd name="connsiteY71" fmla="*/ 4128157 h 4297250"/>
              <a:gd name="connsiteX72" fmla="*/ 650062 w 3619883"/>
              <a:gd name="connsiteY72" fmla="*/ 3951392 h 4297250"/>
              <a:gd name="connsiteX73" fmla="*/ 472277 w 3619883"/>
              <a:gd name="connsiteY73" fmla="*/ 3951392 h 4297250"/>
              <a:gd name="connsiteX74" fmla="*/ 472277 w 3619883"/>
              <a:gd name="connsiteY74" fmla="*/ 4128157 h 4297250"/>
              <a:gd name="connsiteX75" fmla="*/ 522650 w 3619883"/>
              <a:gd name="connsiteY75" fmla="*/ 4128157 h 4297250"/>
              <a:gd name="connsiteX76" fmla="*/ 573998 w 3619883"/>
              <a:gd name="connsiteY76" fmla="*/ 4275461 h 4297250"/>
              <a:gd name="connsiteX77" fmla="*/ 336164 w 3619883"/>
              <a:gd name="connsiteY77" fmla="*/ 4275461 h 4297250"/>
              <a:gd name="connsiteX78" fmla="*/ 294572 w 3619883"/>
              <a:gd name="connsiteY78" fmla="*/ 4128157 h 4297250"/>
              <a:gd name="connsiteX79" fmla="*/ 339106 w 3619883"/>
              <a:gd name="connsiteY79" fmla="*/ 4128157 h 4297250"/>
              <a:gd name="connsiteX80" fmla="*/ 339106 w 3619883"/>
              <a:gd name="connsiteY80" fmla="*/ 3951392 h 4297250"/>
              <a:gd name="connsiteX81" fmla="*/ 161321 w 3619883"/>
              <a:gd name="connsiteY81" fmla="*/ 3951392 h 4297250"/>
              <a:gd name="connsiteX82" fmla="*/ 161321 w 3619883"/>
              <a:gd name="connsiteY82" fmla="*/ 4128157 h 4297250"/>
              <a:gd name="connsiteX83" fmla="*/ 230914 w 3619883"/>
              <a:gd name="connsiteY83" fmla="*/ 4128157 h 4297250"/>
              <a:gd name="connsiteX84" fmla="*/ 189322 w 3619883"/>
              <a:gd name="connsiteY84" fmla="*/ 4275461 h 4297250"/>
              <a:gd name="connsiteX85" fmla="*/ 0 w 3619883"/>
              <a:gd name="connsiteY85" fmla="*/ 4275461 h 4297250"/>
              <a:gd name="connsiteX86" fmla="*/ 0 w 3619883"/>
              <a:gd name="connsiteY86" fmla="*/ 42229 h 4297250"/>
              <a:gd name="connsiteX87" fmla="*/ 42464 w 3619883"/>
              <a:gd name="connsiteY87" fmla="*/ 40518 h 4297250"/>
              <a:gd name="connsiteX88" fmla="*/ 137733 w 3619883"/>
              <a:gd name="connsiteY88" fmla="*/ 35355 h 4297250"/>
              <a:gd name="connsiteX89" fmla="*/ 270565 w 3619883"/>
              <a:gd name="connsiteY89" fmla="*/ 29759 h 4297250"/>
              <a:gd name="connsiteX90" fmla="*/ 479734 w 3619883"/>
              <a:gd name="connsiteY90" fmla="*/ 45455 h 4297250"/>
              <a:gd name="connsiteX91" fmla="*/ 524103 w 3619883"/>
              <a:gd name="connsiteY91" fmla="*/ 41625 h 4297250"/>
              <a:gd name="connsiteX92" fmla="*/ 624416 w 3619883"/>
              <a:gd name="connsiteY92" fmla="*/ 22696 h 4297250"/>
              <a:gd name="connsiteX93" fmla="*/ 657762 w 3619883"/>
              <a:gd name="connsiteY93" fmla="*/ 18351 h 4297250"/>
              <a:gd name="connsiteX94" fmla="*/ 690557 w 3619883"/>
              <a:gd name="connsiteY94" fmla="*/ 25792 h 4297250"/>
              <a:gd name="connsiteX95" fmla="*/ 745123 w 3619883"/>
              <a:gd name="connsiteY95" fmla="*/ 40157 h 4297250"/>
              <a:gd name="connsiteX96" fmla="*/ 789493 w 3619883"/>
              <a:gd name="connsiteY96" fmla="*/ 36327 h 4297250"/>
              <a:gd name="connsiteX97" fmla="*/ 854255 w 3619883"/>
              <a:gd name="connsiteY97" fmla="*/ 68887 h 4297250"/>
              <a:gd name="connsiteX98" fmla="*/ 897520 w 3619883"/>
              <a:gd name="connsiteY98" fmla="*/ 88629 h 4297250"/>
              <a:gd name="connsiteX99" fmla="*/ 940510 w 3619883"/>
              <a:gd name="connsiteY99" fmla="*/ 114265 h 4297250"/>
              <a:gd name="connsiteX100" fmla="*/ 1082712 w 3619883"/>
              <a:gd name="connsiteY100" fmla="*/ 144543 h 4297250"/>
              <a:gd name="connsiteX101" fmla="*/ 1205348 w 3619883"/>
              <a:gd name="connsiteY101" fmla="*/ 120753 h 4297250"/>
              <a:gd name="connsiteX102" fmla="*/ 1271764 w 3619883"/>
              <a:gd name="connsiteY102" fmla="*/ 117956 h 4297250"/>
              <a:gd name="connsiteX103" fmla="*/ 1315583 w 3619883"/>
              <a:gd name="connsiteY103" fmla="*/ 125912 h 4297250"/>
              <a:gd name="connsiteX104" fmla="*/ 1359125 w 3619883"/>
              <a:gd name="connsiteY104" fmla="*/ 139761 h 4297250"/>
              <a:gd name="connsiteX105" fmla="*/ 1391919 w 3619883"/>
              <a:gd name="connsiteY105" fmla="*/ 147202 h 4297250"/>
              <a:gd name="connsiteX106" fmla="*/ 1436563 w 3619883"/>
              <a:gd name="connsiteY106" fmla="*/ 137480 h 4297250"/>
              <a:gd name="connsiteX107" fmla="*/ 1471566 w 3619883"/>
              <a:gd name="connsiteY107" fmla="*/ 97777 h 4297250"/>
              <a:gd name="connsiteX108" fmla="*/ 1505739 w 3619883"/>
              <a:gd name="connsiteY108" fmla="*/ 75753 h 4297250"/>
              <a:gd name="connsiteX109" fmla="*/ 1590891 w 3619883"/>
              <a:gd name="connsiteY109" fmla="*/ 144702 h 4297250"/>
              <a:gd name="connsiteX110" fmla="*/ 1625616 w 3619883"/>
              <a:gd name="connsiteY110" fmla="*/ 110893 h 4297250"/>
              <a:gd name="connsiteX111" fmla="*/ 1658964 w 3619883"/>
              <a:gd name="connsiteY111" fmla="*/ 106547 h 4297250"/>
              <a:gd name="connsiteX112" fmla="*/ 1746598 w 3619883"/>
              <a:gd name="connsiteY112" fmla="*/ 122460 h 4297250"/>
              <a:gd name="connsiteX113" fmla="*/ 1811913 w 3619883"/>
              <a:gd name="connsiteY113" fmla="*/ 143234 h 4297250"/>
              <a:gd name="connsiteX114" fmla="*/ 1856557 w 3619883"/>
              <a:gd name="connsiteY114" fmla="*/ 133511 h 4297250"/>
              <a:gd name="connsiteX115" fmla="*/ 2066003 w 3619883"/>
              <a:gd name="connsiteY115" fmla="*/ 143313 h 4297250"/>
              <a:gd name="connsiteX116" fmla="*/ 2177615 w 3619883"/>
              <a:gd name="connsiteY116" fmla="*/ 119007 h 4297250"/>
              <a:gd name="connsiteX117" fmla="*/ 2255883 w 3619883"/>
              <a:gd name="connsiteY117" fmla="*/ 99047 h 4297250"/>
              <a:gd name="connsiteX118" fmla="*/ 2344622 w 3619883"/>
              <a:gd name="connsiteY118" fmla="*/ 91388 h 4297250"/>
              <a:gd name="connsiteX119" fmla="*/ 2455682 w 3619883"/>
              <a:gd name="connsiteY119" fmla="*/ 78869 h 4297250"/>
              <a:gd name="connsiteX120" fmla="*/ 2632609 w 3619883"/>
              <a:gd name="connsiteY120" fmla="*/ 75338 h 4297250"/>
              <a:gd name="connsiteX121" fmla="*/ 2742291 w 3619883"/>
              <a:gd name="connsiteY121" fmla="*/ 92282 h 4297250"/>
              <a:gd name="connsiteX122" fmla="*/ 2851974 w 3619883"/>
              <a:gd name="connsiteY122" fmla="*/ 109227 h 4297250"/>
              <a:gd name="connsiteX123" fmla="*/ 2907643 w 3619883"/>
              <a:gd name="connsiteY123" fmla="*/ 100020 h 4297250"/>
              <a:gd name="connsiteX124" fmla="*/ 2944022 w 3619883"/>
              <a:gd name="connsiteY124" fmla="*/ 30853 h 4297250"/>
              <a:gd name="connsiteX125" fmla="*/ 3022289 w 3619883"/>
              <a:gd name="connsiteY125" fmla="*/ 10893 h 4297250"/>
              <a:gd name="connsiteX126" fmla="*/ 3054807 w 3619883"/>
              <a:gd name="connsiteY126" fmla="*/ 24226 h 4297250"/>
              <a:gd name="connsiteX127" fmla="*/ 3141892 w 3619883"/>
              <a:gd name="connsiteY127" fmla="*/ 51925 h 4297250"/>
              <a:gd name="connsiteX128" fmla="*/ 3185711 w 3619883"/>
              <a:gd name="connsiteY128" fmla="*/ 59881 h 4297250"/>
              <a:gd name="connsiteX129" fmla="*/ 3219056 w 3619883"/>
              <a:gd name="connsiteY129" fmla="*/ 55536 h 4297250"/>
              <a:gd name="connsiteX130" fmla="*/ 3263425 w 3619883"/>
              <a:gd name="connsiteY130" fmla="*/ 51706 h 4297250"/>
              <a:gd name="connsiteX131" fmla="*/ 3296219 w 3619883"/>
              <a:gd name="connsiteY131" fmla="*/ 59147 h 4297250"/>
              <a:gd name="connsiteX132" fmla="*/ 3319094 w 3619883"/>
              <a:gd name="connsiteY132" fmla="*/ 42500 h 4297250"/>
              <a:gd name="connsiteX133" fmla="*/ 3420511 w 3619883"/>
              <a:gd name="connsiteY133" fmla="*/ 0 h 4297250"/>
              <a:gd name="connsiteX134" fmla="*/ 3453305 w 3619883"/>
              <a:gd name="connsiteY134" fmla="*/ 7440 h 4297250"/>
              <a:gd name="connsiteX135" fmla="*/ 3496571 w 3619883"/>
              <a:gd name="connsiteY135" fmla="*/ 27182 h 4297250"/>
              <a:gd name="connsiteX136" fmla="*/ 3602117 w 3619883"/>
              <a:gd name="connsiteY136" fmla="*/ 132521 h 4297250"/>
              <a:gd name="connsiteX137" fmla="*/ 3619883 w 3619883"/>
              <a:gd name="connsiteY137" fmla="*/ 140049 h 4297250"/>
              <a:gd name="connsiteX138" fmla="*/ 3619883 w 3619883"/>
              <a:gd name="connsiteY13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2996846 w 3619883"/>
              <a:gd name="connsiteY7" fmla="*/ 4128157 h 4297250"/>
              <a:gd name="connsiteX8" fmla="*/ 3014011 w 3619883"/>
              <a:gd name="connsiteY8" fmla="*/ 4275461 h 4297250"/>
              <a:gd name="connsiteX9" fmla="*/ 2761042 w 3619883"/>
              <a:gd name="connsiteY9" fmla="*/ 4275461 h 4297250"/>
              <a:gd name="connsiteX10" fmla="*/ 2761042 w 3619883"/>
              <a:gd name="connsiteY10" fmla="*/ 4128157 h 4297250"/>
              <a:gd name="connsiteX11" fmla="*/ 2826768 w 3619883"/>
              <a:gd name="connsiteY11" fmla="*/ 4128157 h 4297250"/>
              <a:gd name="connsiteX12" fmla="*/ 2826768 w 3619883"/>
              <a:gd name="connsiteY12" fmla="*/ 3951392 h 4297250"/>
              <a:gd name="connsiteX13" fmla="*/ 2648983 w 3619883"/>
              <a:gd name="connsiteY13" fmla="*/ 3951392 h 4297250"/>
              <a:gd name="connsiteX14" fmla="*/ 2648983 w 3619883"/>
              <a:gd name="connsiteY14" fmla="*/ 4128157 h 4297250"/>
              <a:gd name="connsiteX15" fmla="*/ 2690646 w 3619883"/>
              <a:gd name="connsiteY15" fmla="*/ 4128157 h 4297250"/>
              <a:gd name="connsiteX16" fmla="*/ 2690646 w 3619883"/>
              <a:gd name="connsiteY16" fmla="*/ 4275461 h 4297250"/>
              <a:gd name="connsiteX17" fmla="*/ 2511710 w 3619883"/>
              <a:gd name="connsiteY17" fmla="*/ 4275461 h 4297250"/>
              <a:gd name="connsiteX18" fmla="*/ 2454288 w 3619883"/>
              <a:gd name="connsiteY18" fmla="*/ 4128157 h 4297250"/>
              <a:gd name="connsiteX19" fmla="*/ 2515810 w 3619883"/>
              <a:gd name="connsiteY19" fmla="*/ 4128157 h 4297250"/>
              <a:gd name="connsiteX20" fmla="*/ 2515810 w 3619883"/>
              <a:gd name="connsiteY20" fmla="*/ 3951392 h 4297250"/>
              <a:gd name="connsiteX21" fmla="*/ 2338025 w 3619883"/>
              <a:gd name="connsiteY21" fmla="*/ 3951392 h 4297250"/>
              <a:gd name="connsiteX22" fmla="*/ 2338025 w 3619883"/>
              <a:gd name="connsiteY22" fmla="*/ 4128157 h 4297250"/>
              <a:gd name="connsiteX23" fmla="*/ 2395120 w 3619883"/>
              <a:gd name="connsiteY23" fmla="*/ 4128157 h 4297250"/>
              <a:gd name="connsiteX24" fmla="*/ 2337697 w 3619883"/>
              <a:gd name="connsiteY24" fmla="*/ 4275461 h 4297250"/>
              <a:gd name="connsiteX25" fmla="*/ 2150155 w 3619883"/>
              <a:gd name="connsiteY25" fmla="*/ 4275461 h 4297250"/>
              <a:gd name="connsiteX26" fmla="*/ 2150155 w 3619883"/>
              <a:gd name="connsiteY26" fmla="*/ 4128157 h 4297250"/>
              <a:gd name="connsiteX27" fmla="*/ 2204852 w 3619883"/>
              <a:gd name="connsiteY27" fmla="*/ 4128157 h 4297250"/>
              <a:gd name="connsiteX28" fmla="*/ 2204852 w 3619883"/>
              <a:gd name="connsiteY28" fmla="*/ 3951392 h 4297250"/>
              <a:gd name="connsiteX29" fmla="*/ 2027068 w 3619883"/>
              <a:gd name="connsiteY29" fmla="*/ 3951392 h 4297250"/>
              <a:gd name="connsiteX30" fmla="*/ 2027068 w 3619883"/>
              <a:gd name="connsiteY30" fmla="*/ 4128157 h 4297250"/>
              <a:gd name="connsiteX31" fmla="*/ 2079759 w 3619883"/>
              <a:gd name="connsiteY31" fmla="*/ 4128157 h 4297250"/>
              <a:gd name="connsiteX32" fmla="*/ 2079759 w 3619883"/>
              <a:gd name="connsiteY32" fmla="*/ 4275461 h 4297250"/>
              <a:gd name="connsiteX33" fmla="*/ 1824703 w 3619883"/>
              <a:gd name="connsiteY33" fmla="*/ 4275461 h 4297250"/>
              <a:gd name="connsiteX34" fmla="*/ 1834468 w 3619883"/>
              <a:gd name="connsiteY34" fmla="*/ 4128157 h 4297250"/>
              <a:gd name="connsiteX35" fmla="*/ 1893894 w 3619883"/>
              <a:gd name="connsiteY35" fmla="*/ 4128157 h 4297250"/>
              <a:gd name="connsiteX36" fmla="*/ 1893894 w 3619883"/>
              <a:gd name="connsiteY36" fmla="*/ 3951392 h 4297250"/>
              <a:gd name="connsiteX37" fmla="*/ 1716110 w 3619883"/>
              <a:gd name="connsiteY37" fmla="*/ 3951392 h 4297250"/>
              <a:gd name="connsiteX38" fmla="*/ 1716110 w 3619883"/>
              <a:gd name="connsiteY38" fmla="*/ 4006431 h 4297250"/>
              <a:gd name="connsiteX39" fmla="*/ 1703447 w 3619883"/>
              <a:gd name="connsiteY39" fmla="*/ 4007960 h 4297250"/>
              <a:gd name="connsiteX40" fmla="*/ 1716110 w 3619883"/>
              <a:gd name="connsiteY40" fmla="*/ 4044284 h 4297250"/>
              <a:gd name="connsiteX41" fmla="*/ 1716110 w 3619883"/>
              <a:gd name="connsiteY41" fmla="*/ 4128157 h 4297250"/>
              <a:gd name="connsiteX42" fmla="*/ 1745346 w 3619883"/>
              <a:gd name="connsiteY42" fmla="*/ 4128157 h 4297250"/>
              <a:gd name="connsiteX43" fmla="*/ 1796694 w 3619883"/>
              <a:gd name="connsiteY43" fmla="*/ 4275461 h 4297250"/>
              <a:gd name="connsiteX44" fmla="*/ 1558844 w 3619883"/>
              <a:gd name="connsiteY44" fmla="*/ 4275461 h 4297250"/>
              <a:gd name="connsiteX45" fmla="*/ 1517252 w 3619883"/>
              <a:gd name="connsiteY45" fmla="*/ 4128157 h 4297250"/>
              <a:gd name="connsiteX46" fmla="*/ 1582936 w 3619883"/>
              <a:gd name="connsiteY46" fmla="*/ 4128157 h 4297250"/>
              <a:gd name="connsiteX47" fmla="*/ 1582936 w 3619883"/>
              <a:gd name="connsiteY47" fmla="*/ 3951392 h 4297250"/>
              <a:gd name="connsiteX48" fmla="*/ 1405151 w 3619883"/>
              <a:gd name="connsiteY48" fmla="*/ 3951392 h 4297250"/>
              <a:gd name="connsiteX49" fmla="*/ 1405151 w 3619883"/>
              <a:gd name="connsiteY49" fmla="*/ 4128157 h 4297250"/>
              <a:gd name="connsiteX50" fmla="*/ 1468988 w 3619883"/>
              <a:gd name="connsiteY50" fmla="*/ 4128157 h 4297250"/>
              <a:gd name="connsiteX51" fmla="*/ 1427396 w 3619883"/>
              <a:gd name="connsiteY51" fmla="*/ 4275461 h 4297250"/>
              <a:gd name="connsiteX52" fmla="*/ 1210751 w 3619883"/>
              <a:gd name="connsiteY52" fmla="*/ 4275461 h 4297250"/>
              <a:gd name="connsiteX53" fmla="*/ 1210751 w 3619883"/>
              <a:gd name="connsiteY53" fmla="*/ 4128157 h 4297250"/>
              <a:gd name="connsiteX54" fmla="*/ 1271978 w 3619883"/>
              <a:gd name="connsiteY54" fmla="*/ 4128157 h 4297250"/>
              <a:gd name="connsiteX55" fmla="*/ 1271978 w 3619883"/>
              <a:gd name="connsiteY55" fmla="*/ 3951392 h 4297250"/>
              <a:gd name="connsiteX56" fmla="*/ 1094193 w 3619883"/>
              <a:gd name="connsiteY56" fmla="*/ 3951392 h 4297250"/>
              <a:gd name="connsiteX57" fmla="*/ 1094193 w 3619883"/>
              <a:gd name="connsiteY57" fmla="*/ 4128157 h 4297250"/>
              <a:gd name="connsiteX58" fmla="*/ 1140354 w 3619883"/>
              <a:gd name="connsiteY58" fmla="*/ 4128157 h 4297250"/>
              <a:gd name="connsiteX59" fmla="*/ 1140354 w 3619883"/>
              <a:gd name="connsiteY59" fmla="*/ 4275461 h 4297250"/>
              <a:gd name="connsiteX60" fmla="*/ 953807 w 3619883"/>
              <a:gd name="connsiteY60" fmla="*/ 4275461 h 4297250"/>
              <a:gd name="connsiteX61" fmla="*/ 912215 w 3619883"/>
              <a:gd name="connsiteY61" fmla="*/ 4128157 h 4297250"/>
              <a:gd name="connsiteX62" fmla="*/ 961020 w 3619883"/>
              <a:gd name="connsiteY62" fmla="*/ 4128157 h 4297250"/>
              <a:gd name="connsiteX63" fmla="*/ 961020 w 3619883"/>
              <a:gd name="connsiteY63" fmla="*/ 3951392 h 4297250"/>
              <a:gd name="connsiteX64" fmla="*/ 783235 w 3619883"/>
              <a:gd name="connsiteY64" fmla="*/ 3951392 h 4297250"/>
              <a:gd name="connsiteX65" fmla="*/ 783235 w 3619883"/>
              <a:gd name="connsiteY65" fmla="*/ 4128157 h 4297250"/>
              <a:gd name="connsiteX66" fmla="*/ 871024 w 3619883"/>
              <a:gd name="connsiteY66" fmla="*/ 4128157 h 4297250"/>
              <a:gd name="connsiteX67" fmla="*/ 829432 w 3619883"/>
              <a:gd name="connsiteY67" fmla="*/ 4275461 h 4297250"/>
              <a:gd name="connsiteX68" fmla="*/ 611484 w 3619883"/>
              <a:gd name="connsiteY68" fmla="*/ 4275461 h 4297250"/>
              <a:gd name="connsiteX69" fmla="*/ 621247 w 3619883"/>
              <a:gd name="connsiteY69" fmla="*/ 4128157 h 4297250"/>
              <a:gd name="connsiteX70" fmla="*/ 650062 w 3619883"/>
              <a:gd name="connsiteY70" fmla="*/ 4128157 h 4297250"/>
              <a:gd name="connsiteX71" fmla="*/ 650062 w 3619883"/>
              <a:gd name="connsiteY71" fmla="*/ 3951392 h 4297250"/>
              <a:gd name="connsiteX72" fmla="*/ 472277 w 3619883"/>
              <a:gd name="connsiteY72" fmla="*/ 3951392 h 4297250"/>
              <a:gd name="connsiteX73" fmla="*/ 472277 w 3619883"/>
              <a:gd name="connsiteY73" fmla="*/ 4128157 h 4297250"/>
              <a:gd name="connsiteX74" fmla="*/ 522650 w 3619883"/>
              <a:gd name="connsiteY74" fmla="*/ 4128157 h 4297250"/>
              <a:gd name="connsiteX75" fmla="*/ 573998 w 3619883"/>
              <a:gd name="connsiteY75" fmla="*/ 4275461 h 4297250"/>
              <a:gd name="connsiteX76" fmla="*/ 336164 w 3619883"/>
              <a:gd name="connsiteY76" fmla="*/ 4275461 h 4297250"/>
              <a:gd name="connsiteX77" fmla="*/ 294572 w 3619883"/>
              <a:gd name="connsiteY77" fmla="*/ 4128157 h 4297250"/>
              <a:gd name="connsiteX78" fmla="*/ 339106 w 3619883"/>
              <a:gd name="connsiteY78" fmla="*/ 4128157 h 4297250"/>
              <a:gd name="connsiteX79" fmla="*/ 339106 w 3619883"/>
              <a:gd name="connsiteY79" fmla="*/ 3951392 h 4297250"/>
              <a:gd name="connsiteX80" fmla="*/ 161321 w 3619883"/>
              <a:gd name="connsiteY80" fmla="*/ 3951392 h 4297250"/>
              <a:gd name="connsiteX81" fmla="*/ 161321 w 3619883"/>
              <a:gd name="connsiteY81" fmla="*/ 4128157 h 4297250"/>
              <a:gd name="connsiteX82" fmla="*/ 230914 w 3619883"/>
              <a:gd name="connsiteY82" fmla="*/ 4128157 h 4297250"/>
              <a:gd name="connsiteX83" fmla="*/ 189322 w 3619883"/>
              <a:gd name="connsiteY83" fmla="*/ 4275461 h 4297250"/>
              <a:gd name="connsiteX84" fmla="*/ 0 w 3619883"/>
              <a:gd name="connsiteY84" fmla="*/ 4275461 h 4297250"/>
              <a:gd name="connsiteX85" fmla="*/ 0 w 3619883"/>
              <a:gd name="connsiteY85" fmla="*/ 42229 h 4297250"/>
              <a:gd name="connsiteX86" fmla="*/ 42464 w 3619883"/>
              <a:gd name="connsiteY86" fmla="*/ 40518 h 4297250"/>
              <a:gd name="connsiteX87" fmla="*/ 137733 w 3619883"/>
              <a:gd name="connsiteY87" fmla="*/ 35355 h 4297250"/>
              <a:gd name="connsiteX88" fmla="*/ 270565 w 3619883"/>
              <a:gd name="connsiteY88" fmla="*/ 29759 h 4297250"/>
              <a:gd name="connsiteX89" fmla="*/ 479734 w 3619883"/>
              <a:gd name="connsiteY89" fmla="*/ 45455 h 4297250"/>
              <a:gd name="connsiteX90" fmla="*/ 524103 w 3619883"/>
              <a:gd name="connsiteY90" fmla="*/ 41625 h 4297250"/>
              <a:gd name="connsiteX91" fmla="*/ 624416 w 3619883"/>
              <a:gd name="connsiteY91" fmla="*/ 22696 h 4297250"/>
              <a:gd name="connsiteX92" fmla="*/ 657762 w 3619883"/>
              <a:gd name="connsiteY92" fmla="*/ 18351 h 4297250"/>
              <a:gd name="connsiteX93" fmla="*/ 690557 w 3619883"/>
              <a:gd name="connsiteY93" fmla="*/ 25792 h 4297250"/>
              <a:gd name="connsiteX94" fmla="*/ 745123 w 3619883"/>
              <a:gd name="connsiteY94" fmla="*/ 40157 h 4297250"/>
              <a:gd name="connsiteX95" fmla="*/ 789493 w 3619883"/>
              <a:gd name="connsiteY95" fmla="*/ 36327 h 4297250"/>
              <a:gd name="connsiteX96" fmla="*/ 854255 w 3619883"/>
              <a:gd name="connsiteY96" fmla="*/ 68887 h 4297250"/>
              <a:gd name="connsiteX97" fmla="*/ 897520 w 3619883"/>
              <a:gd name="connsiteY97" fmla="*/ 88629 h 4297250"/>
              <a:gd name="connsiteX98" fmla="*/ 940510 w 3619883"/>
              <a:gd name="connsiteY98" fmla="*/ 114265 h 4297250"/>
              <a:gd name="connsiteX99" fmla="*/ 1082712 w 3619883"/>
              <a:gd name="connsiteY99" fmla="*/ 144543 h 4297250"/>
              <a:gd name="connsiteX100" fmla="*/ 1205348 w 3619883"/>
              <a:gd name="connsiteY100" fmla="*/ 120753 h 4297250"/>
              <a:gd name="connsiteX101" fmla="*/ 1271764 w 3619883"/>
              <a:gd name="connsiteY101" fmla="*/ 117956 h 4297250"/>
              <a:gd name="connsiteX102" fmla="*/ 1315583 w 3619883"/>
              <a:gd name="connsiteY102" fmla="*/ 125912 h 4297250"/>
              <a:gd name="connsiteX103" fmla="*/ 1359125 w 3619883"/>
              <a:gd name="connsiteY103" fmla="*/ 139761 h 4297250"/>
              <a:gd name="connsiteX104" fmla="*/ 1391919 w 3619883"/>
              <a:gd name="connsiteY104" fmla="*/ 147202 h 4297250"/>
              <a:gd name="connsiteX105" fmla="*/ 1436563 w 3619883"/>
              <a:gd name="connsiteY105" fmla="*/ 137480 h 4297250"/>
              <a:gd name="connsiteX106" fmla="*/ 1471566 w 3619883"/>
              <a:gd name="connsiteY106" fmla="*/ 97777 h 4297250"/>
              <a:gd name="connsiteX107" fmla="*/ 1505739 w 3619883"/>
              <a:gd name="connsiteY107" fmla="*/ 75753 h 4297250"/>
              <a:gd name="connsiteX108" fmla="*/ 1590891 w 3619883"/>
              <a:gd name="connsiteY108" fmla="*/ 144702 h 4297250"/>
              <a:gd name="connsiteX109" fmla="*/ 1625616 w 3619883"/>
              <a:gd name="connsiteY109" fmla="*/ 110893 h 4297250"/>
              <a:gd name="connsiteX110" fmla="*/ 1658964 w 3619883"/>
              <a:gd name="connsiteY110" fmla="*/ 106547 h 4297250"/>
              <a:gd name="connsiteX111" fmla="*/ 1746598 w 3619883"/>
              <a:gd name="connsiteY111" fmla="*/ 122460 h 4297250"/>
              <a:gd name="connsiteX112" fmla="*/ 1811913 w 3619883"/>
              <a:gd name="connsiteY112" fmla="*/ 143234 h 4297250"/>
              <a:gd name="connsiteX113" fmla="*/ 1856557 w 3619883"/>
              <a:gd name="connsiteY113" fmla="*/ 133511 h 4297250"/>
              <a:gd name="connsiteX114" fmla="*/ 2066003 w 3619883"/>
              <a:gd name="connsiteY114" fmla="*/ 143313 h 4297250"/>
              <a:gd name="connsiteX115" fmla="*/ 2177615 w 3619883"/>
              <a:gd name="connsiteY115" fmla="*/ 119007 h 4297250"/>
              <a:gd name="connsiteX116" fmla="*/ 2255883 w 3619883"/>
              <a:gd name="connsiteY116" fmla="*/ 99047 h 4297250"/>
              <a:gd name="connsiteX117" fmla="*/ 2344622 w 3619883"/>
              <a:gd name="connsiteY117" fmla="*/ 91388 h 4297250"/>
              <a:gd name="connsiteX118" fmla="*/ 2455682 w 3619883"/>
              <a:gd name="connsiteY118" fmla="*/ 78869 h 4297250"/>
              <a:gd name="connsiteX119" fmla="*/ 2632609 w 3619883"/>
              <a:gd name="connsiteY119" fmla="*/ 75338 h 4297250"/>
              <a:gd name="connsiteX120" fmla="*/ 2742291 w 3619883"/>
              <a:gd name="connsiteY120" fmla="*/ 92282 h 4297250"/>
              <a:gd name="connsiteX121" fmla="*/ 2851974 w 3619883"/>
              <a:gd name="connsiteY121" fmla="*/ 109227 h 4297250"/>
              <a:gd name="connsiteX122" fmla="*/ 2907643 w 3619883"/>
              <a:gd name="connsiteY122" fmla="*/ 100020 h 4297250"/>
              <a:gd name="connsiteX123" fmla="*/ 2944022 w 3619883"/>
              <a:gd name="connsiteY123" fmla="*/ 30853 h 4297250"/>
              <a:gd name="connsiteX124" fmla="*/ 3022289 w 3619883"/>
              <a:gd name="connsiteY124" fmla="*/ 10893 h 4297250"/>
              <a:gd name="connsiteX125" fmla="*/ 3054807 w 3619883"/>
              <a:gd name="connsiteY125" fmla="*/ 24226 h 4297250"/>
              <a:gd name="connsiteX126" fmla="*/ 3141892 w 3619883"/>
              <a:gd name="connsiteY126" fmla="*/ 51925 h 4297250"/>
              <a:gd name="connsiteX127" fmla="*/ 3185711 w 3619883"/>
              <a:gd name="connsiteY127" fmla="*/ 59881 h 4297250"/>
              <a:gd name="connsiteX128" fmla="*/ 3219056 w 3619883"/>
              <a:gd name="connsiteY128" fmla="*/ 55536 h 4297250"/>
              <a:gd name="connsiteX129" fmla="*/ 3263425 w 3619883"/>
              <a:gd name="connsiteY129" fmla="*/ 51706 h 4297250"/>
              <a:gd name="connsiteX130" fmla="*/ 3296219 w 3619883"/>
              <a:gd name="connsiteY130" fmla="*/ 59147 h 4297250"/>
              <a:gd name="connsiteX131" fmla="*/ 3319094 w 3619883"/>
              <a:gd name="connsiteY131" fmla="*/ 42500 h 4297250"/>
              <a:gd name="connsiteX132" fmla="*/ 3420511 w 3619883"/>
              <a:gd name="connsiteY132" fmla="*/ 0 h 4297250"/>
              <a:gd name="connsiteX133" fmla="*/ 3453305 w 3619883"/>
              <a:gd name="connsiteY133" fmla="*/ 7440 h 4297250"/>
              <a:gd name="connsiteX134" fmla="*/ 3496571 w 3619883"/>
              <a:gd name="connsiteY134" fmla="*/ 27182 h 4297250"/>
              <a:gd name="connsiteX135" fmla="*/ 3602117 w 3619883"/>
              <a:gd name="connsiteY135" fmla="*/ 132521 h 4297250"/>
              <a:gd name="connsiteX136" fmla="*/ 3619883 w 3619883"/>
              <a:gd name="connsiteY136" fmla="*/ 140049 h 4297250"/>
              <a:gd name="connsiteX137" fmla="*/ 3619883 w 3619883"/>
              <a:gd name="connsiteY13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3014011 w 3619883"/>
              <a:gd name="connsiteY7" fmla="*/ 4275461 h 4297250"/>
              <a:gd name="connsiteX8" fmla="*/ 2761042 w 3619883"/>
              <a:gd name="connsiteY8" fmla="*/ 4275461 h 4297250"/>
              <a:gd name="connsiteX9" fmla="*/ 2761042 w 3619883"/>
              <a:gd name="connsiteY9" fmla="*/ 4128157 h 4297250"/>
              <a:gd name="connsiteX10" fmla="*/ 2826768 w 3619883"/>
              <a:gd name="connsiteY10" fmla="*/ 4128157 h 4297250"/>
              <a:gd name="connsiteX11" fmla="*/ 2826768 w 3619883"/>
              <a:gd name="connsiteY11" fmla="*/ 3951392 h 4297250"/>
              <a:gd name="connsiteX12" fmla="*/ 2648983 w 3619883"/>
              <a:gd name="connsiteY12" fmla="*/ 3951392 h 4297250"/>
              <a:gd name="connsiteX13" fmla="*/ 2648983 w 3619883"/>
              <a:gd name="connsiteY13" fmla="*/ 4128157 h 4297250"/>
              <a:gd name="connsiteX14" fmla="*/ 2690646 w 3619883"/>
              <a:gd name="connsiteY14" fmla="*/ 4128157 h 4297250"/>
              <a:gd name="connsiteX15" fmla="*/ 2690646 w 3619883"/>
              <a:gd name="connsiteY15" fmla="*/ 4275461 h 4297250"/>
              <a:gd name="connsiteX16" fmla="*/ 2511710 w 3619883"/>
              <a:gd name="connsiteY16" fmla="*/ 4275461 h 4297250"/>
              <a:gd name="connsiteX17" fmla="*/ 2454288 w 3619883"/>
              <a:gd name="connsiteY17" fmla="*/ 4128157 h 4297250"/>
              <a:gd name="connsiteX18" fmla="*/ 2515810 w 3619883"/>
              <a:gd name="connsiteY18" fmla="*/ 4128157 h 4297250"/>
              <a:gd name="connsiteX19" fmla="*/ 2515810 w 3619883"/>
              <a:gd name="connsiteY19" fmla="*/ 3951392 h 4297250"/>
              <a:gd name="connsiteX20" fmla="*/ 2338025 w 3619883"/>
              <a:gd name="connsiteY20" fmla="*/ 3951392 h 4297250"/>
              <a:gd name="connsiteX21" fmla="*/ 2338025 w 3619883"/>
              <a:gd name="connsiteY21" fmla="*/ 4128157 h 4297250"/>
              <a:gd name="connsiteX22" fmla="*/ 2395120 w 3619883"/>
              <a:gd name="connsiteY22" fmla="*/ 4128157 h 4297250"/>
              <a:gd name="connsiteX23" fmla="*/ 2337697 w 3619883"/>
              <a:gd name="connsiteY23" fmla="*/ 4275461 h 4297250"/>
              <a:gd name="connsiteX24" fmla="*/ 2150155 w 3619883"/>
              <a:gd name="connsiteY24" fmla="*/ 4275461 h 4297250"/>
              <a:gd name="connsiteX25" fmla="*/ 2150155 w 3619883"/>
              <a:gd name="connsiteY25" fmla="*/ 4128157 h 4297250"/>
              <a:gd name="connsiteX26" fmla="*/ 2204852 w 3619883"/>
              <a:gd name="connsiteY26" fmla="*/ 4128157 h 4297250"/>
              <a:gd name="connsiteX27" fmla="*/ 2204852 w 3619883"/>
              <a:gd name="connsiteY27" fmla="*/ 3951392 h 4297250"/>
              <a:gd name="connsiteX28" fmla="*/ 2027068 w 3619883"/>
              <a:gd name="connsiteY28" fmla="*/ 3951392 h 4297250"/>
              <a:gd name="connsiteX29" fmla="*/ 2027068 w 3619883"/>
              <a:gd name="connsiteY29" fmla="*/ 4128157 h 4297250"/>
              <a:gd name="connsiteX30" fmla="*/ 2079759 w 3619883"/>
              <a:gd name="connsiteY30" fmla="*/ 4128157 h 4297250"/>
              <a:gd name="connsiteX31" fmla="*/ 2079759 w 3619883"/>
              <a:gd name="connsiteY31" fmla="*/ 4275461 h 4297250"/>
              <a:gd name="connsiteX32" fmla="*/ 1824703 w 3619883"/>
              <a:gd name="connsiteY32" fmla="*/ 4275461 h 4297250"/>
              <a:gd name="connsiteX33" fmla="*/ 1834468 w 3619883"/>
              <a:gd name="connsiteY33" fmla="*/ 4128157 h 4297250"/>
              <a:gd name="connsiteX34" fmla="*/ 1893894 w 3619883"/>
              <a:gd name="connsiteY34" fmla="*/ 4128157 h 4297250"/>
              <a:gd name="connsiteX35" fmla="*/ 1893894 w 3619883"/>
              <a:gd name="connsiteY35" fmla="*/ 3951392 h 4297250"/>
              <a:gd name="connsiteX36" fmla="*/ 1716110 w 3619883"/>
              <a:gd name="connsiteY36" fmla="*/ 3951392 h 4297250"/>
              <a:gd name="connsiteX37" fmla="*/ 1716110 w 3619883"/>
              <a:gd name="connsiteY37" fmla="*/ 4006431 h 4297250"/>
              <a:gd name="connsiteX38" fmla="*/ 1703447 w 3619883"/>
              <a:gd name="connsiteY38" fmla="*/ 4007960 h 4297250"/>
              <a:gd name="connsiteX39" fmla="*/ 1716110 w 3619883"/>
              <a:gd name="connsiteY39" fmla="*/ 4044284 h 4297250"/>
              <a:gd name="connsiteX40" fmla="*/ 1716110 w 3619883"/>
              <a:gd name="connsiteY40" fmla="*/ 4128157 h 4297250"/>
              <a:gd name="connsiteX41" fmla="*/ 1745346 w 3619883"/>
              <a:gd name="connsiteY41" fmla="*/ 4128157 h 4297250"/>
              <a:gd name="connsiteX42" fmla="*/ 1796694 w 3619883"/>
              <a:gd name="connsiteY42" fmla="*/ 4275461 h 4297250"/>
              <a:gd name="connsiteX43" fmla="*/ 1558844 w 3619883"/>
              <a:gd name="connsiteY43" fmla="*/ 4275461 h 4297250"/>
              <a:gd name="connsiteX44" fmla="*/ 1517252 w 3619883"/>
              <a:gd name="connsiteY44" fmla="*/ 4128157 h 4297250"/>
              <a:gd name="connsiteX45" fmla="*/ 1582936 w 3619883"/>
              <a:gd name="connsiteY45" fmla="*/ 4128157 h 4297250"/>
              <a:gd name="connsiteX46" fmla="*/ 1582936 w 3619883"/>
              <a:gd name="connsiteY46" fmla="*/ 3951392 h 4297250"/>
              <a:gd name="connsiteX47" fmla="*/ 1405151 w 3619883"/>
              <a:gd name="connsiteY47" fmla="*/ 3951392 h 4297250"/>
              <a:gd name="connsiteX48" fmla="*/ 1405151 w 3619883"/>
              <a:gd name="connsiteY48" fmla="*/ 4128157 h 4297250"/>
              <a:gd name="connsiteX49" fmla="*/ 1468988 w 3619883"/>
              <a:gd name="connsiteY49" fmla="*/ 4128157 h 4297250"/>
              <a:gd name="connsiteX50" fmla="*/ 1427396 w 3619883"/>
              <a:gd name="connsiteY50" fmla="*/ 4275461 h 4297250"/>
              <a:gd name="connsiteX51" fmla="*/ 1210751 w 3619883"/>
              <a:gd name="connsiteY51" fmla="*/ 4275461 h 4297250"/>
              <a:gd name="connsiteX52" fmla="*/ 1210751 w 3619883"/>
              <a:gd name="connsiteY52" fmla="*/ 4128157 h 4297250"/>
              <a:gd name="connsiteX53" fmla="*/ 1271978 w 3619883"/>
              <a:gd name="connsiteY53" fmla="*/ 4128157 h 4297250"/>
              <a:gd name="connsiteX54" fmla="*/ 1271978 w 3619883"/>
              <a:gd name="connsiteY54" fmla="*/ 3951392 h 4297250"/>
              <a:gd name="connsiteX55" fmla="*/ 1094193 w 3619883"/>
              <a:gd name="connsiteY55" fmla="*/ 3951392 h 4297250"/>
              <a:gd name="connsiteX56" fmla="*/ 1094193 w 3619883"/>
              <a:gd name="connsiteY56" fmla="*/ 4128157 h 4297250"/>
              <a:gd name="connsiteX57" fmla="*/ 1140354 w 3619883"/>
              <a:gd name="connsiteY57" fmla="*/ 4128157 h 4297250"/>
              <a:gd name="connsiteX58" fmla="*/ 1140354 w 3619883"/>
              <a:gd name="connsiteY58" fmla="*/ 4275461 h 4297250"/>
              <a:gd name="connsiteX59" fmla="*/ 953807 w 3619883"/>
              <a:gd name="connsiteY59" fmla="*/ 4275461 h 4297250"/>
              <a:gd name="connsiteX60" fmla="*/ 912215 w 3619883"/>
              <a:gd name="connsiteY60" fmla="*/ 4128157 h 4297250"/>
              <a:gd name="connsiteX61" fmla="*/ 961020 w 3619883"/>
              <a:gd name="connsiteY61" fmla="*/ 4128157 h 4297250"/>
              <a:gd name="connsiteX62" fmla="*/ 961020 w 3619883"/>
              <a:gd name="connsiteY62" fmla="*/ 3951392 h 4297250"/>
              <a:gd name="connsiteX63" fmla="*/ 783235 w 3619883"/>
              <a:gd name="connsiteY63" fmla="*/ 3951392 h 4297250"/>
              <a:gd name="connsiteX64" fmla="*/ 783235 w 3619883"/>
              <a:gd name="connsiteY64" fmla="*/ 4128157 h 4297250"/>
              <a:gd name="connsiteX65" fmla="*/ 871024 w 3619883"/>
              <a:gd name="connsiteY65" fmla="*/ 4128157 h 4297250"/>
              <a:gd name="connsiteX66" fmla="*/ 829432 w 3619883"/>
              <a:gd name="connsiteY66" fmla="*/ 4275461 h 4297250"/>
              <a:gd name="connsiteX67" fmla="*/ 611484 w 3619883"/>
              <a:gd name="connsiteY67" fmla="*/ 4275461 h 4297250"/>
              <a:gd name="connsiteX68" fmla="*/ 621247 w 3619883"/>
              <a:gd name="connsiteY68" fmla="*/ 4128157 h 4297250"/>
              <a:gd name="connsiteX69" fmla="*/ 650062 w 3619883"/>
              <a:gd name="connsiteY69" fmla="*/ 4128157 h 4297250"/>
              <a:gd name="connsiteX70" fmla="*/ 650062 w 3619883"/>
              <a:gd name="connsiteY70" fmla="*/ 3951392 h 4297250"/>
              <a:gd name="connsiteX71" fmla="*/ 472277 w 3619883"/>
              <a:gd name="connsiteY71" fmla="*/ 3951392 h 4297250"/>
              <a:gd name="connsiteX72" fmla="*/ 472277 w 3619883"/>
              <a:gd name="connsiteY72" fmla="*/ 4128157 h 4297250"/>
              <a:gd name="connsiteX73" fmla="*/ 522650 w 3619883"/>
              <a:gd name="connsiteY73" fmla="*/ 4128157 h 4297250"/>
              <a:gd name="connsiteX74" fmla="*/ 573998 w 3619883"/>
              <a:gd name="connsiteY74" fmla="*/ 4275461 h 4297250"/>
              <a:gd name="connsiteX75" fmla="*/ 336164 w 3619883"/>
              <a:gd name="connsiteY75" fmla="*/ 4275461 h 4297250"/>
              <a:gd name="connsiteX76" fmla="*/ 294572 w 3619883"/>
              <a:gd name="connsiteY76" fmla="*/ 4128157 h 4297250"/>
              <a:gd name="connsiteX77" fmla="*/ 339106 w 3619883"/>
              <a:gd name="connsiteY77" fmla="*/ 4128157 h 4297250"/>
              <a:gd name="connsiteX78" fmla="*/ 339106 w 3619883"/>
              <a:gd name="connsiteY78" fmla="*/ 3951392 h 4297250"/>
              <a:gd name="connsiteX79" fmla="*/ 161321 w 3619883"/>
              <a:gd name="connsiteY79" fmla="*/ 3951392 h 4297250"/>
              <a:gd name="connsiteX80" fmla="*/ 161321 w 3619883"/>
              <a:gd name="connsiteY80" fmla="*/ 4128157 h 4297250"/>
              <a:gd name="connsiteX81" fmla="*/ 230914 w 3619883"/>
              <a:gd name="connsiteY81" fmla="*/ 4128157 h 4297250"/>
              <a:gd name="connsiteX82" fmla="*/ 189322 w 3619883"/>
              <a:gd name="connsiteY82" fmla="*/ 4275461 h 4297250"/>
              <a:gd name="connsiteX83" fmla="*/ 0 w 3619883"/>
              <a:gd name="connsiteY83" fmla="*/ 4275461 h 4297250"/>
              <a:gd name="connsiteX84" fmla="*/ 0 w 3619883"/>
              <a:gd name="connsiteY84" fmla="*/ 42229 h 4297250"/>
              <a:gd name="connsiteX85" fmla="*/ 42464 w 3619883"/>
              <a:gd name="connsiteY85" fmla="*/ 40518 h 4297250"/>
              <a:gd name="connsiteX86" fmla="*/ 137733 w 3619883"/>
              <a:gd name="connsiteY86" fmla="*/ 35355 h 4297250"/>
              <a:gd name="connsiteX87" fmla="*/ 270565 w 3619883"/>
              <a:gd name="connsiteY87" fmla="*/ 29759 h 4297250"/>
              <a:gd name="connsiteX88" fmla="*/ 479734 w 3619883"/>
              <a:gd name="connsiteY88" fmla="*/ 45455 h 4297250"/>
              <a:gd name="connsiteX89" fmla="*/ 524103 w 3619883"/>
              <a:gd name="connsiteY89" fmla="*/ 41625 h 4297250"/>
              <a:gd name="connsiteX90" fmla="*/ 624416 w 3619883"/>
              <a:gd name="connsiteY90" fmla="*/ 22696 h 4297250"/>
              <a:gd name="connsiteX91" fmla="*/ 657762 w 3619883"/>
              <a:gd name="connsiteY91" fmla="*/ 18351 h 4297250"/>
              <a:gd name="connsiteX92" fmla="*/ 690557 w 3619883"/>
              <a:gd name="connsiteY92" fmla="*/ 25792 h 4297250"/>
              <a:gd name="connsiteX93" fmla="*/ 745123 w 3619883"/>
              <a:gd name="connsiteY93" fmla="*/ 40157 h 4297250"/>
              <a:gd name="connsiteX94" fmla="*/ 789493 w 3619883"/>
              <a:gd name="connsiteY94" fmla="*/ 36327 h 4297250"/>
              <a:gd name="connsiteX95" fmla="*/ 854255 w 3619883"/>
              <a:gd name="connsiteY95" fmla="*/ 68887 h 4297250"/>
              <a:gd name="connsiteX96" fmla="*/ 897520 w 3619883"/>
              <a:gd name="connsiteY96" fmla="*/ 88629 h 4297250"/>
              <a:gd name="connsiteX97" fmla="*/ 940510 w 3619883"/>
              <a:gd name="connsiteY97" fmla="*/ 114265 h 4297250"/>
              <a:gd name="connsiteX98" fmla="*/ 1082712 w 3619883"/>
              <a:gd name="connsiteY98" fmla="*/ 144543 h 4297250"/>
              <a:gd name="connsiteX99" fmla="*/ 1205348 w 3619883"/>
              <a:gd name="connsiteY99" fmla="*/ 120753 h 4297250"/>
              <a:gd name="connsiteX100" fmla="*/ 1271764 w 3619883"/>
              <a:gd name="connsiteY100" fmla="*/ 117956 h 4297250"/>
              <a:gd name="connsiteX101" fmla="*/ 1315583 w 3619883"/>
              <a:gd name="connsiteY101" fmla="*/ 125912 h 4297250"/>
              <a:gd name="connsiteX102" fmla="*/ 1359125 w 3619883"/>
              <a:gd name="connsiteY102" fmla="*/ 139761 h 4297250"/>
              <a:gd name="connsiteX103" fmla="*/ 1391919 w 3619883"/>
              <a:gd name="connsiteY103" fmla="*/ 147202 h 4297250"/>
              <a:gd name="connsiteX104" fmla="*/ 1436563 w 3619883"/>
              <a:gd name="connsiteY104" fmla="*/ 137480 h 4297250"/>
              <a:gd name="connsiteX105" fmla="*/ 1471566 w 3619883"/>
              <a:gd name="connsiteY105" fmla="*/ 97777 h 4297250"/>
              <a:gd name="connsiteX106" fmla="*/ 1505739 w 3619883"/>
              <a:gd name="connsiteY106" fmla="*/ 75753 h 4297250"/>
              <a:gd name="connsiteX107" fmla="*/ 1590891 w 3619883"/>
              <a:gd name="connsiteY107" fmla="*/ 144702 h 4297250"/>
              <a:gd name="connsiteX108" fmla="*/ 1625616 w 3619883"/>
              <a:gd name="connsiteY108" fmla="*/ 110893 h 4297250"/>
              <a:gd name="connsiteX109" fmla="*/ 1658964 w 3619883"/>
              <a:gd name="connsiteY109" fmla="*/ 106547 h 4297250"/>
              <a:gd name="connsiteX110" fmla="*/ 1746598 w 3619883"/>
              <a:gd name="connsiteY110" fmla="*/ 122460 h 4297250"/>
              <a:gd name="connsiteX111" fmla="*/ 1811913 w 3619883"/>
              <a:gd name="connsiteY111" fmla="*/ 143234 h 4297250"/>
              <a:gd name="connsiteX112" fmla="*/ 1856557 w 3619883"/>
              <a:gd name="connsiteY112" fmla="*/ 133511 h 4297250"/>
              <a:gd name="connsiteX113" fmla="*/ 2066003 w 3619883"/>
              <a:gd name="connsiteY113" fmla="*/ 143313 h 4297250"/>
              <a:gd name="connsiteX114" fmla="*/ 2177615 w 3619883"/>
              <a:gd name="connsiteY114" fmla="*/ 119007 h 4297250"/>
              <a:gd name="connsiteX115" fmla="*/ 2255883 w 3619883"/>
              <a:gd name="connsiteY115" fmla="*/ 99047 h 4297250"/>
              <a:gd name="connsiteX116" fmla="*/ 2344622 w 3619883"/>
              <a:gd name="connsiteY116" fmla="*/ 91388 h 4297250"/>
              <a:gd name="connsiteX117" fmla="*/ 2455682 w 3619883"/>
              <a:gd name="connsiteY117" fmla="*/ 78869 h 4297250"/>
              <a:gd name="connsiteX118" fmla="*/ 2632609 w 3619883"/>
              <a:gd name="connsiteY118" fmla="*/ 75338 h 4297250"/>
              <a:gd name="connsiteX119" fmla="*/ 2742291 w 3619883"/>
              <a:gd name="connsiteY119" fmla="*/ 92282 h 4297250"/>
              <a:gd name="connsiteX120" fmla="*/ 2851974 w 3619883"/>
              <a:gd name="connsiteY120" fmla="*/ 109227 h 4297250"/>
              <a:gd name="connsiteX121" fmla="*/ 2907643 w 3619883"/>
              <a:gd name="connsiteY121" fmla="*/ 100020 h 4297250"/>
              <a:gd name="connsiteX122" fmla="*/ 2944022 w 3619883"/>
              <a:gd name="connsiteY122" fmla="*/ 30853 h 4297250"/>
              <a:gd name="connsiteX123" fmla="*/ 3022289 w 3619883"/>
              <a:gd name="connsiteY123" fmla="*/ 10893 h 4297250"/>
              <a:gd name="connsiteX124" fmla="*/ 3054807 w 3619883"/>
              <a:gd name="connsiteY124" fmla="*/ 24226 h 4297250"/>
              <a:gd name="connsiteX125" fmla="*/ 3141892 w 3619883"/>
              <a:gd name="connsiteY125" fmla="*/ 51925 h 4297250"/>
              <a:gd name="connsiteX126" fmla="*/ 3185711 w 3619883"/>
              <a:gd name="connsiteY126" fmla="*/ 59881 h 4297250"/>
              <a:gd name="connsiteX127" fmla="*/ 3219056 w 3619883"/>
              <a:gd name="connsiteY127" fmla="*/ 55536 h 4297250"/>
              <a:gd name="connsiteX128" fmla="*/ 3263425 w 3619883"/>
              <a:gd name="connsiteY128" fmla="*/ 51706 h 4297250"/>
              <a:gd name="connsiteX129" fmla="*/ 3296219 w 3619883"/>
              <a:gd name="connsiteY129" fmla="*/ 59147 h 4297250"/>
              <a:gd name="connsiteX130" fmla="*/ 3319094 w 3619883"/>
              <a:gd name="connsiteY130" fmla="*/ 42500 h 4297250"/>
              <a:gd name="connsiteX131" fmla="*/ 3420511 w 3619883"/>
              <a:gd name="connsiteY131" fmla="*/ 0 h 4297250"/>
              <a:gd name="connsiteX132" fmla="*/ 3453305 w 3619883"/>
              <a:gd name="connsiteY132" fmla="*/ 7440 h 4297250"/>
              <a:gd name="connsiteX133" fmla="*/ 3496571 w 3619883"/>
              <a:gd name="connsiteY133" fmla="*/ 27182 h 4297250"/>
              <a:gd name="connsiteX134" fmla="*/ 3602117 w 3619883"/>
              <a:gd name="connsiteY134" fmla="*/ 132521 h 4297250"/>
              <a:gd name="connsiteX135" fmla="*/ 3619883 w 3619883"/>
              <a:gd name="connsiteY135" fmla="*/ 140049 h 4297250"/>
              <a:gd name="connsiteX136" fmla="*/ 3619883 w 3619883"/>
              <a:gd name="connsiteY13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137725 w 3619883"/>
              <a:gd name="connsiteY5" fmla="*/ 4128157 h 4297250"/>
              <a:gd name="connsiteX6" fmla="*/ 3014011 w 3619883"/>
              <a:gd name="connsiteY6" fmla="*/ 4275461 h 4297250"/>
              <a:gd name="connsiteX7" fmla="*/ 2761042 w 3619883"/>
              <a:gd name="connsiteY7" fmla="*/ 4275461 h 4297250"/>
              <a:gd name="connsiteX8" fmla="*/ 2761042 w 3619883"/>
              <a:gd name="connsiteY8" fmla="*/ 4128157 h 4297250"/>
              <a:gd name="connsiteX9" fmla="*/ 2826768 w 3619883"/>
              <a:gd name="connsiteY9" fmla="*/ 4128157 h 4297250"/>
              <a:gd name="connsiteX10" fmla="*/ 2826768 w 3619883"/>
              <a:gd name="connsiteY10" fmla="*/ 3951392 h 4297250"/>
              <a:gd name="connsiteX11" fmla="*/ 2648983 w 3619883"/>
              <a:gd name="connsiteY11" fmla="*/ 3951392 h 4297250"/>
              <a:gd name="connsiteX12" fmla="*/ 2648983 w 3619883"/>
              <a:gd name="connsiteY12" fmla="*/ 4128157 h 4297250"/>
              <a:gd name="connsiteX13" fmla="*/ 2690646 w 3619883"/>
              <a:gd name="connsiteY13" fmla="*/ 4128157 h 4297250"/>
              <a:gd name="connsiteX14" fmla="*/ 2690646 w 3619883"/>
              <a:gd name="connsiteY14" fmla="*/ 4275461 h 4297250"/>
              <a:gd name="connsiteX15" fmla="*/ 2511710 w 3619883"/>
              <a:gd name="connsiteY15" fmla="*/ 4275461 h 4297250"/>
              <a:gd name="connsiteX16" fmla="*/ 2454288 w 3619883"/>
              <a:gd name="connsiteY16" fmla="*/ 4128157 h 4297250"/>
              <a:gd name="connsiteX17" fmla="*/ 2515810 w 3619883"/>
              <a:gd name="connsiteY17" fmla="*/ 4128157 h 4297250"/>
              <a:gd name="connsiteX18" fmla="*/ 2515810 w 3619883"/>
              <a:gd name="connsiteY18" fmla="*/ 3951392 h 4297250"/>
              <a:gd name="connsiteX19" fmla="*/ 2338025 w 3619883"/>
              <a:gd name="connsiteY19" fmla="*/ 3951392 h 4297250"/>
              <a:gd name="connsiteX20" fmla="*/ 2338025 w 3619883"/>
              <a:gd name="connsiteY20" fmla="*/ 4128157 h 4297250"/>
              <a:gd name="connsiteX21" fmla="*/ 2395120 w 3619883"/>
              <a:gd name="connsiteY21" fmla="*/ 4128157 h 4297250"/>
              <a:gd name="connsiteX22" fmla="*/ 2337697 w 3619883"/>
              <a:gd name="connsiteY22" fmla="*/ 4275461 h 4297250"/>
              <a:gd name="connsiteX23" fmla="*/ 2150155 w 3619883"/>
              <a:gd name="connsiteY23" fmla="*/ 4275461 h 4297250"/>
              <a:gd name="connsiteX24" fmla="*/ 2150155 w 3619883"/>
              <a:gd name="connsiteY24" fmla="*/ 4128157 h 4297250"/>
              <a:gd name="connsiteX25" fmla="*/ 2204852 w 3619883"/>
              <a:gd name="connsiteY25" fmla="*/ 4128157 h 4297250"/>
              <a:gd name="connsiteX26" fmla="*/ 2204852 w 3619883"/>
              <a:gd name="connsiteY26" fmla="*/ 3951392 h 4297250"/>
              <a:gd name="connsiteX27" fmla="*/ 2027068 w 3619883"/>
              <a:gd name="connsiteY27" fmla="*/ 3951392 h 4297250"/>
              <a:gd name="connsiteX28" fmla="*/ 2027068 w 3619883"/>
              <a:gd name="connsiteY28" fmla="*/ 4128157 h 4297250"/>
              <a:gd name="connsiteX29" fmla="*/ 2079759 w 3619883"/>
              <a:gd name="connsiteY29" fmla="*/ 4128157 h 4297250"/>
              <a:gd name="connsiteX30" fmla="*/ 2079759 w 3619883"/>
              <a:gd name="connsiteY30" fmla="*/ 4275461 h 4297250"/>
              <a:gd name="connsiteX31" fmla="*/ 1824703 w 3619883"/>
              <a:gd name="connsiteY31" fmla="*/ 4275461 h 4297250"/>
              <a:gd name="connsiteX32" fmla="*/ 1834468 w 3619883"/>
              <a:gd name="connsiteY32" fmla="*/ 4128157 h 4297250"/>
              <a:gd name="connsiteX33" fmla="*/ 1893894 w 3619883"/>
              <a:gd name="connsiteY33" fmla="*/ 4128157 h 4297250"/>
              <a:gd name="connsiteX34" fmla="*/ 1893894 w 3619883"/>
              <a:gd name="connsiteY34" fmla="*/ 3951392 h 4297250"/>
              <a:gd name="connsiteX35" fmla="*/ 1716110 w 3619883"/>
              <a:gd name="connsiteY35" fmla="*/ 3951392 h 4297250"/>
              <a:gd name="connsiteX36" fmla="*/ 1716110 w 3619883"/>
              <a:gd name="connsiteY36" fmla="*/ 4006431 h 4297250"/>
              <a:gd name="connsiteX37" fmla="*/ 1703447 w 3619883"/>
              <a:gd name="connsiteY37" fmla="*/ 4007960 h 4297250"/>
              <a:gd name="connsiteX38" fmla="*/ 1716110 w 3619883"/>
              <a:gd name="connsiteY38" fmla="*/ 4044284 h 4297250"/>
              <a:gd name="connsiteX39" fmla="*/ 1716110 w 3619883"/>
              <a:gd name="connsiteY39" fmla="*/ 4128157 h 4297250"/>
              <a:gd name="connsiteX40" fmla="*/ 1745346 w 3619883"/>
              <a:gd name="connsiteY40" fmla="*/ 4128157 h 4297250"/>
              <a:gd name="connsiteX41" fmla="*/ 1796694 w 3619883"/>
              <a:gd name="connsiteY41" fmla="*/ 4275461 h 4297250"/>
              <a:gd name="connsiteX42" fmla="*/ 1558844 w 3619883"/>
              <a:gd name="connsiteY42" fmla="*/ 4275461 h 4297250"/>
              <a:gd name="connsiteX43" fmla="*/ 1517252 w 3619883"/>
              <a:gd name="connsiteY43" fmla="*/ 4128157 h 4297250"/>
              <a:gd name="connsiteX44" fmla="*/ 1582936 w 3619883"/>
              <a:gd name="connsiteY44" fmla="*/ 4128157 h 4297250"/>
              <a:gd name="connsiteX45" fmla="*/ 1582936 w 3619883"/>
              <a:gd name="connsiteY45" fmla="*/ 3951392 h 4297250"/>
              <a:gd name="connsiteX46" fmla="*/ 1405151 w 3619883"/>
              <a:gd name="connsiteY46" fmla="*/ 3951392 h 4297250"/>
              <a:gd name="connsiteX47" fmla="*/ 1405151 w 3619883"/>
              <a:gd name="connsiteY47" fmla="*/ 4128157 h 4297250"/>
              <a:gd name="connsiteX48" fmla="*/ 1468988 w 3619883"/>
              <a:gd name="connsiteY48" fmla="*/ 4128157 h 4297250"/>
              <a:gd name="connsiteX49" fmla="*/ 1427396 w 3619883"/>
              <a:gd name="connsiteY49" fmla="*/ 4275461 h 4297250"/>
              <a:gd name="connsiteX50" fmla="*/ 1210751 w 3619883"/>
              <a:gd name="connsiteY50" fmla="*/ 4275461 h 4297250"/>
              <a:gd name="connsiteX51" fmla="*/ 1210751 w 3619883"/>
              <a:gd name="connsiteY51" fmla="*/ 4128157 h 4297250"/>
              <a:gd name="connsiteX52" fmla="*/ 1271978 w 3619883"/>
              <a:gd name="connsiteY52" fmla="*/ 4128157 h 4297250"/>
              <a:gd name="connsiteX53" fmla="*/ 1271978 w 3619883"/>
              <a:gd name="connsiteY53" fmla="*/ 3951392 h 4297250"/>
              <a:gd name="connsiteX54" fmla="*/ 1094193 w 3619883"/>
              <a:gd name="connsiteY54" fmla="*/ 3951392 h 4297250"/>
              <a:gd name="connsiteX55" fmla="*/ 1094193 w 3619883"/>
              <a:gd name="connsiteY55" fmla="*/ 4128157 h 4297250"/>
              <a:gd name="connsiteX56" fmla="*/ 1140354 w 3619883"/>
              <a:gd name="connsiteY56" fmla="*/ 4128157 h 4297250"/>
              <a:gd name="connsiteX57" fmla="*/ 1140354 w 3619883"/>
              <a:gd name="connsiteY57" fmla="*/ 4275461 h 4297250"/>
              <a:gd name="connsiteX58" fmla="*/ 953807 w 3619883"/>
              <a:gd name="connsiteY58" fmla="*/ 4275461 h 4297250"/>
              <a:gd name="connsiteX59" fmla="*/ 912215 w 3619883"/>
              <a:gd name="connsiteY59" fmla="*/ 4128157 h 4297250"/>
              <a:gd name="connsiteX60" fmla="*/ 961020 w 3619883"/>
              <a:gd name="connsiteY60" fmla="*/ 4128157 h 4297250"/>
              <a:gd name="connsiteX61" fmla="*/ 961020 w 3619883"/>
              <a:gd name="connsiteY61" fmla="*/ 3951392 h 4297250"/>
              <a:gd name="connsiteX62" fmla="*/ 783235 w 3619883"/>
              <a:gd name="connsiteY62" fmla="*/ 3951392 h 4297250"/>
              <a:gd name="connsiteX63" fmla="*/ 783235 w 3619883"/>
              <a:gd name="connsiteY63" fmla="*/ 4128157 h 4297250"/>
              <a:gd name="connsiteX64" fmla="*/ 871024 w 3619883"/>
              <a:gd name="connsiteY64" fmla="*/ 4128157 h 4297250"/>
              <a:gd name="connsiteX65" fmla="*/ 829432 w 3619883"/>
              <a:gd name="connsiteY65" fmla="*/ 4275461 h 4297250"/>
              <a:gd name="connsiteX66" fmla="*/ 611484 w 3619883"/>
              <a:gd name="connsiteY66" fmla="*/ 4275461 h 4297250"/>
              <a:gd name="connsiteX67" fmla="*/ 621247 w 3619883"/>
              <a:gd name="connsiteY67" fmla="*/ 4128157 h 4297250"/>
              <a:gd name="connsiteX68" fmla="*/ 650062 w 3619883"/>
              <a:gd name="connsiteY68" fmla="*/ 4128157 h 4297250"/>
              <a:gd name="connsiteX69" fmla="*/ 650062 w 3619883"/>
              <a:gd name="connsiteY69" fmla="*/ 3951392 h 4297250"/>
              <a:gd name="connsiteX70" fmla="*/ 472277 w 3619883"/>
              <a:gd name="connsiteY70" fmla="*/ 3951392 h 4297250"/>
              <a:gd name="connsiteX71" fmla="*/ 472277 w 3619883"/>
              <a:gd name="connsiteY71" fmla="*/ 4128157 h 4297250"/>
              <a:gd name="connsiteX72" fmla="*/ 522650 w 3619883"/>
              <a:gd name="connsiteY72" fmla="*/ 4128157 h 4297250"/>
              <a:gd name="connsiteX73" fmla="*/ 573998 w 3619883"/>
              <a:gd name="connsiteY73" fmla="*/ 4275461 h 4297250"/>
              <a:gd name="connsiteX74" fmla="*/ 336164 w 3619883"/>
              <a:gd name="connsiteY74" fmla="*/ 4275461 h 4297250"/>
              <a:gd name="connsiteX75" fmla="*/ 294572 w 3619883"/>
              <a:gd name="connsiteY75" fmla="*/ 4128157 h 4297250"/>
              <a:gd name="connsiteX76" fmla="*/ 339106 w 3619883"/>
              <a:gd name="connsiteY76" fmla="*/ 4128157 h 4297250"/>
              <a:gd name="connsiteX77" fmla="*/ 339106 w 3619883"/>
              <a:gd name="connsiteY77" fmla="*/ 3951392 h 4297250"/>
              <a:gd name="connsiteX78" fmla="*/ 161321 w 3619883"/>
              <a:gd name="connsiteY78" fmla="*/ 3951392 h 4297250"/>
              <a:gd name="connsiteX79" fmla="*/ 161321 w 3619883"/>
              <a:gd name="connsiteY79" fmla="*/ 4128157 h 4297250"/>
              <a:gd name="connsiteX80" fmla="*/ 230914 w 3619883"/>
              <a:gd name="connsiteY80" fmla="*/ 4128157 h 4297250"/>
              <a:gd name="connsiteX81" fmla="*/ 189322 w 3619883"/>
              <a:gd name="connsiteY81" fmla="*/ 4275461 h 4297250"/>
              <a:gd name="connsiteX82" fmla="*/ 0 w 3619883"/>
              <a:gd name="connsiteY82" fmla="*/ 4275461 h 4297250"/>
              <a:gd name="connsiteX83" fmla="*/ 0 w 3619883"/>
              <a:gd name="connsiteY83" fmla="*/ 42229 h 4297250"/>
              <a:gd name="connsiteX84" fmla="*/ 42464 w 3619883"/>
              <a:gd name="connsiteY84" fmla="*/ 40518 h 4297250"/>
              <a:gd name="connsiteX85" fmla="*/ 137733 w 3619883"/>
              <a:gd name="connsiteY85" fmla="*/ 35355 h 4297250"/>
              <a:gd name="connsiteX86" fmla="*/ 270565 w 3619883"/>
              <a:gd name="connsiteY86" fmla="*/ 29759 h 4297250"/>
              <a:gd name="connsiteX87" fmla="*/ 479734 w 3619883"/>
              <a:gd name="connsiteY87" fmla="*/ 45455 h 4297250"/>
              <a:gd name="connsiteX88" fmla="*/ 524103 w 3619883"/>
              <a:gd name="connsiteY88" fmla="*/ 41625 h 4297250"/>
              <a:gd name="connsiteX89" fmla="*/ 624416 w 3619883"/>
              <a:gd name="connsiteY89" fmla="*/ 22696 h 4297250"/>
              <a:gd name="connsiteX90" fmla="*/ 657762 w 3619883"/>
              <a:gd name="connsiteY90" fmla="*/ 18351 h 4297250"/>
              <a:gd name="connsiteX91" fmla="*/ 690557 w 3619883"/>
              <a:gd name="connsiteY91" fmla="*/ 25792 h 4297250"/>
              <a:gd name="connsiteX92" fmla="*/ 745123 w 3619883"/>
              <a:gd name="connsiteY92" fmla="*/ 40157 h 4297250"/>
              <a:gd name="connsiteX93" fmla="*/ 789493 w 3619883"/>
              <a:gd name="connsiteY93" fmla="*/ 36327 h 4297250"/>
              <a:gd name="connsiteX94" fmla="*/ 854255 w 3619883"/>
              <a:gd name="connsiteY94" fmla="*/ 68887 h 4297250"/>
              <a:gd name="connsiteX95" fmla="*/ 897520 w 3619883"/>
              <a:gd name="connsiteY95" fmla="*/ 88629 h 4297250"/>
              <a:gd name="connsiteX96" fmla="*/ 940510 w 3619883"/>
              <a:gd name="connsiteY96" fmla="*/ 114265 h 4297250"/>
              <a:gd name="connsiteX97" fmla="*/ 1082712 w 3619883"/>
              <a:gd name="connsiteY97" fmla="*/ 144543 h 4297250"/>
              <a:gd name="connsiteX98" fmla="*/ 1205348 w 3619883"/>
              <a:gd name="connsiteY98" fmla="*/ 120753 h 4297250"/>
              <a:gd name="connsiteX99" fmla="*/ 1271764 w 3619883"/>
              <a:gd name="connsiteY99" fmla="*/ 117956 h 4297250"/>
              <a:gd name="connsiteX100" fmla="*/ 1315583 w 3619883"/>
              <a:gd name="connsiteY100" fmla="*/ 125912 h 4297250"/>
              <a:gd name="connsiteX101" fmla="*/ 1359125 w 3619883"/>
              <a:gd name="connsiteY101" fmla="*/ 139761 h 4297250"/>
              <a:gd name="connsiteX102" fmla="*/ 1391919 w 3619883"/>
              <a:gd name="connsiteY102" fmla="*/ 147202 h 4297250"/>
              <a:gd name="connsiteX103" fmla="*/ 1436563 w 3619883"/>
              <a:gd name="connsiteY103" fmla="*/ 137480 h 4297250"/>
              <a:gd name="connsiteX104" fmla="*/ 1471566 w 3619883"/>
              <a:gd name="connsiteY104" fmla="*/ 97777 h 4297250"/>
              <a:gd name="connsiteX105" fmla="*/ 1505739 w 3619883"/>
              <a:gd name="connsiteY105" fmla="*/ 75753 h 4297250"/>
              <a:gd name="connsiteX106" fmla="*/ 1590891 w 3619883"/>
              <a:gd name="connsiteY106" fmla="*/ 144702 h 4297250"/>
              <a:gd name="connsiteX107" fmla="*/ 1625616 w 3619883"/>
              <a:gd name="connsiteY107" fmla="*/ 110893 h 4297250"/>
              <a:gd name="connsiteX108" fmla="*/ 1658964 w 3619883"/>
              <a:gd name="connsiteY108" fmla="*/ 106547 h 4297250"/>
              <a:gd name="connsiteX109" fmla="*/ 1746598 w 3619883"/>
              <a:gd name="connsiteY109" fmla="*/ 122460 h 4297250"/>
              <a:gd name="connsiteX110" fmla="*/ 1811913 w 3619883"/>
              <a:gd name="connsiteY110" fmla="*/ 143234 h 4297250"/>
              <a:gd name="connsiteX111" fmla="*/ 1856557 w 3619883"/>
              <a:gd name="connsiteY111" fmla="*/ 133511 h 4297250"/>
              <a:gd name="connsiteX112" fmla="*/ 2066003 w 3619883"/>
              <a:gd name="connsiteY112" fmla="*/ 143313 h 4297250"/>
              <a:gd name="connsiteX113" fmla="*/ 2177615 w 3619883"/>
              <a:gd name="connsiteY113" fmla="*/ 119007 h 4297250"/>
              <a:gd name="connsiteX114" fmla="*/ 2255883 w 3619883"/>
              <a:gd name="connsiteY114" fmla="*/ 99047 h 4297250"/>
              <a:gd name="connsiteX115" fmla="*/ 2344622 w 3619883"/>
              <a:gd name="connsiteY115" fmla="*/ 91388 h 4297250"/>
              <a:gd name="connsiteX116" fmla="*/ 2455682 w 3619883"/>
              <a:gd name="connsiteY116" fmla="*/ 78869 h 4297250"/>
              <a:gd name="connsiteX117" fmla="*/ 2632609 w 3619883"/>
              <a:gd name="connsiteY117" fmla="*/ 75338 h 4297250"/>
              <a:gd name="connsiteX118" fmla="*/ 2742291 w 3619883"/>
              <a:gd name="connsiteY118" fmla="*/ 92282 h 4297250"/>
              <a:gd name="connsiteX119" fmla="*/ 2851974 w 3619883"/>
              <a:gd name="connsiteY119" fmla="*/ 109227 h 4297250"/>
              <a:gd name="connsiteX120" fmla="*/ 2907643 w 3619883"/>
              <a:gd name="connsiteY120" fmla="*/ 100020 h 4297250"/>
              <a:gd name="connsiteX121" fmla="*/ 2944022 w 3619883"/>
              <a:gd name="connsiteY121" fmla="*/ 30853 h 4297250"/>
              <a:gd name="connsiteX122" fmla="*/ 3022289 w 3619883"/>
              <a:gd name="connsiteY122" fmla="*/ 10893 h 4297250"/>
              <a:gd name="connsiteX123" fmla="*/ 3054807 w 3619883"/>
              <a:gd name="connsiteY123" fmla="*/ 24226 h 4297250"/>
              <a:gd name="connsiteX124" fmla="*/ 3141892 w 3619883"/>
              <a:gd name="connsiteY124" fmla="*/ 51925 h 4297250"/>
              <a:gd name="connsiteX125" fmla="*/ 3185711 w 3619883"/>
              <a:gd name="connsiteY125" fmla="*/ 59881 h 4297250"/>
              <a:gd name="connsiteX126" fmla="*/ 3219056 w 3619883"/>
              <a:gd name="connsiteY126" fmla="*/ 55536 h 4297250"/>
              <a:gd name="connsiteX127" fmla="*/ 3263425 w 3619883"/>
              <a:gd name="connsiteY127" fmla="*/ 51706 h 4297250"/>
              <a:gd name="connsiteX128" fmla="*/ 3296219 w 3619883"/>
              <a:gd name="connsiteY128" fmla="*/ 59147 h 4297250"/>
              <a:gd name="connsiteX129" fmla="*/ 3319094 w 3619883"/>
              <a:gd name="connsiteY129" fmla="*/ 42500 h 4297250"/>
              <a:gd name="connsiteX130" fmla="*/ 3420511 w 3619883"/>
              <a:gd name="connsiteY130" fmla="*/ 0 h 4297250"/>
              <a:gd name="connsiteX131" fmla="*/ 3453305 w 3619883"/>
              <a:gd name="connsiteY131" fmla="*/ 7440 h 4297250"/>
              <a:gd name="connsiteX132" fmla="*/ 3496571 w 3619883"/>
              <a:gd name="connsiteY132" fmla="*/ 27182 h 4297250"/>
              <a:gd name="connsiteX133" fmla="*/ 3602117 w 3619883"/>
              <a:gd name="connsiteY133" fmla="*/ 132521 h 4297250"/>
              <a:gd name="connsiteX134" fmla="*/ 3619883 w 3619883"/>
              <a:gd name="connsiteY134" fmla="*/ 140049 h 4297250"/>
              <a:gd name="connsiteX135" fmla="*/ 3619883 w 3619883"/>
              <a:gd name="connsiteY13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826768 w 3619883"/>
              <a:gd name="connsiteY9" fmla="*/ 3951392 h 4297250"/>
              <a:gd name="connsiteX10" fmla="*/ 2648983 w 3619883"/>
              <a:gd name="connsiteY10" fmla="*/ 3951392 h 4297250"/>
              <a:gd name="connsiteX11" fmla="*/ 2648983 w 3619883"/>
              <a:gd name="connsiteY11" fmla="*/ 4128157 h 4297250"/>
              <a:gd name="connsiteX12" fmla="*/ 2690646 w 3619883"/>
              <a:gd name="connsiteY12" fmla="*/ 4128157 h 4297250"/>
              <a:gd name="connsiteX13" fmla="*/ 2690646 w 3619883"/>
              <a:gd name="connsiteY13" fmla="*/ 4275461 h 4297250"/>
              <a:gd name="connsiteX14" fmla="*/ 2511710 w 3619883"/>
              <a:gd name="connsiteY14" fmla="*/ 4275461 h 4297250"/>
              <a:gd name="connsiteX15" fmla="*/ 2454288 w 3619883"/>
              <a:gd name="connsiteY15" fmla="*/ 4128157 h 4297250"/>
              <a:gd name="connsiteX16" fmla="*/ 2515810 w 3619883"/>
              <a:gd name="connsiteY16" fmla="*/ 4128157 h 4297250"/>
              <a:gd name="connsiteX17" fmla="*/ 2515810 w 3619883"/>
              <a:gd name="connsiteY17" fmla="*/ 3951392 h 4297250"/>
              <a:gd name="connsiteX18" fmla="*/ 2338025 w 3619883"/>
              <a:gd name="connsiteY18" fmla="*/ 3951392 h 4297250"/>
              <a:gd name="connsiteX19" fmla="*/ 2338025 w 3619883"/>
              <a:gd name="connsiteY19" fmla="*/ 4128157 h 4297250"/>
              <a:gd name="connsiteX20" fmla="*/ 2395120 w 3619883"/>
              <a:gd name="connsiteY20" fmla="*/ 4128157 h 4297250"/>
              <a:gd name="connsiteX21" fmla="*/ 2337697 w 3619883"/>
              <a:gd name="connsiteY21" fmla="*/ 4275461 h 4297250"/>
              <a:gd name="connsiteX22" fmla="*/ 2150155 w 3619883"/>
              <a:gd name="connsiteY22" fmla="*/ 4275461 h 4297250"/>
              <a:gd name="connsiteX23" fmla="*/ 2150155 w 3619883"/>
              <a:gd name="connsiteY23" fmla="*/ 4128157 h 4297250"/>
              <a:gd name="connsiteX24" fmla="*/ 2204852 w 3619883"/>
              <a:gd name="connsiteY24" fmla="*/ 4128157 h 4297250"/>
              <a:gd name="connsiteX25" fmla="*/ 2204852 w 3619883"/>
              <a:gd name="connsiteY25" fmla="*/ 3951392 h 4297250"/>
              <a:gd name="connsiteX26" fmla="*/ 2027068 w 3619883"/>
              <a:gd name="connsiteY26" fmla="*/ 3951392 h 4297250"/>
              <a:gd name="connsiteX27" fmla="*/ 2027068 w 3619883"/>
              <a:gd name="connsiteY27" fmla="*/ 4128157 h 4297250"/>
              <a:gd name="connsiteX28" fmla="*/ 2079759 w 3619883"/>
              <a:gd name="connsiteY28" fmla="*/ 4128157 h 4297250"/>
              <a:gd name="connsiteX29" fmla="*/ 2079759 w 3619883"/>
              <a:gd name="connsiteY29" fmla="*/ 4275461 h 4297250"/>
              <a:gd name="connsiteX30" fmla="*/ 1824703 w 3619883"/>
              <a:gd name="connsiteY30" fmla="*/ 4275461 h 4297250"/>
              <a:gd name="connsiteX31" fmla="*/ 1834468 w 3619883"/>
              <a:gd name="connsiteY31" fmla="*/ 4128157 h 4297250"/>
              <a:gd name="connsiteX32" fmla="*/ 1893894 w 3619883"/>
              <a:gd name="connsiteY32" fmla="*/ 4128157 h 4297250"/>
              <a:gd name="connsiteX33" fmla="*/ 1893894 w 3619883"/>
              <a:gd name="connsiteY33" fmla="*/ 3951392 h 4297250"/>
              <a:gd name="connsiteX34" fmla="*/ 1716110 w 3619883"/>
              <a:gd name="connsiteY34" fmla="*/ 3951392 h 4297250"/>
              <a:gd name="connsiteX35" fmla="*/ 1716110 w 3619883"/>
              <a:gd name="connsiteY35" fmla="*/ 4006431 h 4297250"/>
              <a:gd name="connsiteX36" fmla="*/ 1703447 w 3619883"/>
              <a:gd name="connsiteY36" fmla="*/ 4007960 h 4297250"/>
              <a:gd name="connsiteX37" fmla="*/ 1716110 w 3619883"/>
              <a:gd name="connsiteY37" fmla="*/ 4044284 h 4297250"/>
              <a:gd name="connsiteX38" fmla="*/ 1716110 w 3619883"/>
              <a:gd name="connsiteY38" fmla="*/ 4128157 h 4297250"/>
              <a:gd name="connsiteX39" fmla="*/ 1745346 w 3619883"/>
              <a:gd name="connsiteY39" fmla="*/ 4128157 h 4297250"/>
              <a:gd name="connsiteX40" fmla="*/ 1796694 w 3619883"/>
              <a:gd name="connsiteY40" fmla="*/ 4275461 h 4297250"/>
              <a:gd name="connsiteX41" fmla="*/ 1558844 w 3619883"/>
              <a:gd name="connsiteY41" fmla="*/ 4275461 h 4297250"/>
              <a:gd name="connsiteX42" fmla="*/ 1517252 w 3619883"/>
              <a:gd name="connsiteY42" fmla="*/ 4128157 h 4297250"/>
              <a:gd name="connsiteX43" fmla="*/ 1582936 w 3619883"/>
              <a:gd name="connsiteY43" fmla="*/ 4128157 h 4297250"/>
              <a:gd name="connsiteX44" fmla="*/ 1582936 w 3619883"/>
              <a:gd name="connsiteY44" fmla="*/ 3951392 h 4297250"/>
              <a:gd name="connsiteX45" fmla="*/ 1405151 w 3619883"/>
              <a:gd name="connsiteY45" fmla="*/ 3951392 h 4297250"/>
              <a:gd name="connsiteX46" fmla="*/ 1405151 w 3619883"/>
              <a:gd name="connsiteY46" fmla="*/ 4128157 h 4297250"/>
              <a:gd name="connsiteX47" fmla="*/ 1468988 w 3619883"/>
              <a:gd name="connsiteY47" fmla="*/ 4128157 h 4297250"/>
              <a:gd name="connsiteX48" fmla="*/ 1427396 w 3619883"/>
              <a:gd name="connsiteY48" fmla="*/ 4275461 h 4297250"/>
              <a:gd name="connsiteX49" fmla="*/ 1210751 w 3619883"/>
              <a:gd name="connsiteY49" fmla="*/ 4275461 h 4297250"/>
              <a:gd name="connsiteX50" fmla="*/ 1210751 w 3619883"/>
              <a:gd name="connsiteY50" fmla="*/ 4128157 h 4297250"/>
              <a:gd name="connsiteX51" fmla="*/ 1271978 w 3619883"/>
              <a:gd name="connsiteY51" fmla="*/ 4128157 h 4297250"/>
              <a:gd name="connsiteX52" fmla="*/ 1271978 w 3619883"/>
              <a:gd name="connsiteY52" fmla="*/ 3951392 h 4297250"/>
              <a:gd name="connsiteX53" fmla="*/ 1094193 w 3619883"/>
              <a:gd name="connsiteY53" fmla="*/ 3951392 h 4297250"/>
              <a:gd name="connsiteX54" fmla="*/ 1094193 w 3619883"/>
              <a:gd name="connsiteY54" fmla="*/ 4128157 h 4297250"/>
              <a:gd name="connsiteX55" fmla="*/ 1140354 w 3619883"/>
              <a:gd name="connsiteY55" fmla="*/ 4128157 h 4297250"/>
              <a:gd name="connsiteX56" fmla="*/ 1140354 w 3619883"/>
              <a:gd name="connsiteY56" fmla="*/ 4275461 h 4297250"/>
              <a:gd name="connsiteX57" fmla="*/ 953807 w 3619883"/>
              <a:gd name="connsiteY57" fmla="*/ 4275461 h 4297250"/>
              <a:gd name="connsiteX58" fmla="*/ 912215 w 3619883"/>
              <a:gd name="connsiteY58" fmla="*/ 4128157 h 4297250"/>
              <a:gd name="connsiteX59" fmla="*/ 961020 w 3619883"/>
              <a:gd name="connsiteY59" fmla="*/ 4128157 h 4297250"/>
              <a:gd name="connsiteX60" fmla="*/ 961020 w 3619883"/>
              <a:gd name="connsiteY60" fmla="*/ 3951392 h 4297250"/>
              <a:gd name="connsiteX61" fmla="*/ 783235 w 3619883"/>
              <a:gd name="connsiteY61" fmla="*/ 3951392 h 4297250"/>
              <a:gd name="connsiteX62" fmla="*/ 783235 w 3619883"/>
              <a:gd name="connsiteY62" fmla="*/ 4128157 h 4297250"/>
              <a:gd name="connsiteX63" fmla="*/ 871024 w 3619883"/>
              <a:gd name="connsiteY63" fmla="*/ 4128157 h 4297250"/>
              <a:gd name="connsiteX64" fmla="*/ 829432 w 3619883"/>
              <a:gd name="connsiteY64" fmla="*/ 4275461 h 4297250"/>
              <a:gd name="connsiteX65" fmla="*/ 611484 w 3619883"/>
              <a:gd name="connsiteY65" fmla="*/ 4275461 h 4297250"/>
              <a:gd name="connsiteX66" fmla="*/ 621247 w 3619883"/>
              <a:gd name="connsiteY66" fmla="*/ 4128157 h 4297250"/>
              <a:gd name="connsiteX67" fmla="*/ 650062 w 3619883"/>
              <a:gd name="connsiteY67" fmla="*/ 4128157 h 4297250"/>
              <a:gd name="connsiteX68" fmla="*/ 650062 w 3619883"/>
              <a:gd name="connsiteY68" fmla="*/ 3951392 h 4297250"/>
              <a:gd name="connsiteX69" fmla="*/ 472277 w 3619883"/>
              <a:gd name="connsiteY69" fmla="*/ 3951392 h 4297250"/>
              <a:gd name="connsiteX70" fmla="*/ 472277 w 3619883"/>
              <a:gd name="connsiteY70" fmla="*/ 4128157 h 4297250"/>
              <a:gd name="connsiteX71" fmla="*/ 522650 w 3619883"/>
              <a:gd name="connsiteY71" fmla="*/ 4128157 h 4297250"/>
              <a:gd name="connsiteX72" fmla="*/ 573998 w 3619883"/>
              <a:gd name="connsiteY72" fmla="*/ 4275461 h 4297250"/>
              <a:gd name="connsiteX73" fmla="*/ 336164 w 3619883"/>
              <a:gd name="connsiteY73" fmla="*/ 4275461 h 4297250"/>
              <a:gd name="connsiteX74" fmla="*/ 294572 w 3619883"/>
              <a:gd name="connsiteY74" fmla="*/ 4128157 h 4297250"/>
              <a:gd name="connsiteX75" fmla="*/ 339106 w 3619883"/>
              <a:gd name="connsiteY75" fmla="*/ 4128157 h 4297250"/>
              <a:gd name="connsiteX76" fmla="*/ 339106 w 3619883"/>
              <a:gd name="connsiteY76" fmla="*/ 3951392 h 4297250"/>
              <a:gd name="connsiteX77" fmla="*/ 161321 w 3619883"/>
              <a:gd name="connsiteY77" fmla="*/ 3951392 h 4297250"/>
              <a:gd name="connsiteX78" fmla="*/ 161321 w 3619883"/>
              <a:gd name="connsiteY78" fmla="*/ 4128157 h 4297250"/>
              <a:gd name="connsiteX79" fmla="*/ 230914 w 3619883"/>
              <a:gd name="connsiteY79" fmla="*/ 4128157 h 4297250"/>
              <a:gd name="connsiteX80" fmla="*/ 189322 w 3619883"/>
              <a:gd name="connsiteY80" fmla="*/ 4275461 h 4297250"/>
              <a:gd name="connsiteX81" fmla="*/ 0 w 3619883"/>
              <a:gd name="connsiteY81" fmla="*/ 4275461 h 4297250"/>
              <a:gd name="connsiteX82" fmla="*/ 0 w 3619883"/>
              <a:gd name="connsiteY82" fmla="*/ 42229 h 4297250"/>
              <a:gd name="connsiteX83" fmla="*/ 42464 w 3619883"/>
              <a:gd name="connsiteY83" fmla="*/ 40518 h 4297250"/>
              <a:gd name="connsiteX84" fmla="*/ 137733 w 3619883"/>
              <a:gd name="connsiteY84" fmla="*/ 35355 h 4297250"/>
              <a:gd name="connsiteX85" fmla="*/ 270565 w 3619883"/>
              <a:gd name="connsiteY85" fmla="*/ 29759 h 4297250"/>
              <a:gd name="connsiteX86" fmla="*/ 479734 w 3619883"/>
              <a:gd name="connsiteY86" fmla="*/ 45455 h 4297250"/>
              <a:gd name="connsiteX87" fmla="*/ 524103 w 3619883"/>
              <a:gd name="connsiteY87" fmla="*/ 41625 h 4297250"/>
              <a:gd name="connsiteX88" fmla="*/ 624416 w 3619883"/>
              <a:gd name="connsiteY88" fmla="*/ 22696 h 4297250"/>
              <a:gd name="connsiteX89" fmla="*/ 657762 w 3619883"/>
              <a:gd name="connsiteY89" fmla="*/ 18351 h 4297250"/>
              <a:gd name="connsiteX90" fmla="*/ 690557 w 3619883"/>
              <a:gd name="connsiteY90" fmla="*/ 25792 h 4297250"/>
              <a:gd name="connsiteX91" fmla="*/ 745123 w 3619883"/>
              <a:gd name="connsiteY91" fmla="*/ 40157 h 4297250"/>
              <a:gd name="connsiteX92" fmla="*/ 789493 w 3619883"/>
              <a:gd name="connsiteY92" fmla="*/ 36327 h 4297250"/>
              <a:gd name="connsiteX93" fmla="*/ 854255 w 3619883"/>
              <a:gd name="connsiteY93" fmla="*/ 68887 h 4297250"/>
              <a:gd name="connsiteX94" fmla="*/ 897520 w 3619883"/>
              <a:gd name="connsiteY94" fmla="*/ 88629 h 4297250"/>
              <a:gd name="connsiteX95" fmla="*/ 940510 w 3619883"/>
              <a:gd name="connsiteY95" fmla="*/ 114265 h 4297250"/>
              <a:gd name="connsiteX96" fmla="*/ 1082712 w 3619883"/>
              <a:gd name="connsiteY96" fmla="*/ 144543 h 4297250"/>
              <a:gd name="connsiteX97" fmla="*/ 1205348 w 3619883"/>
              <a:gd name="connsiteY97" fmla="*/ 120753 h 4297250"/>
              <a:gd name="connsiteX98" fmla="*/ 1271764 w 3619883"/>
              <a:gd name="connsiteY98" fmla="*/ 117956 h 4297250"/>
              <a:gd name="connsiteX99" fmla="*/ 1315583 w 3619883"/>
              <a:gd name="connsiteY99" fmla="*/ 125912 h 4297250"/>
              <a:gd name="connsiteX100" fmla="*/ 1359125 w 3619883"/>
              <a:gd name="connsiteY100" fmla="*/ 139761 h 4297250"/>
              <a:gd name="connsiteX101" fmla="*/ 1391919 w 3619883"/>
              <a:gd name="connsiteY101" fmla="*/ 147202 h 4297250"/>
              <a:gd name="connsiteX102" fmla="*/ 1436563 w 3619883"/>
              <a:gd name="connsiteY102" fmla="*/ 137480 h 4297250"/>
              <a:gd name="connsiteX103" fmla="*/ 1471566 w 3619883"/>
              <a:gd name="connsiteY103" fmla="*/ 97777 h 4297250"/>
              <a:gd name="connsiteX104" fmla="*/ 1505739 w 3619883"/>
              <a:gd name="connsiteY104" fmla="*/ 75753 h 4297250"/>
              <a:gd name="connsiteX105" fmla="*/ 1590891 w 3619883"/>
              <a:gd name="connsiteY105" fmla="*/ 144702 h 4297250"/>
              <a:gd name="connsiteX106" fmla="*/ 1625616 w 3619883"/>
              <a:gd name="connsiteY106" fmla="*/ 110893 h 4297250"/>
              <a:gd name="connsiteX107" fmla="*/ 1658964 w 3619883"/>
              <a:gd name="connsiteY107" fmla="*/ 106547 h 4297250"/>
              <a:gd name="connsiteX108" fmla="*/ 1746598 w 3619883"/>
              <a:gd name="connsiteY108" fmla="*/ 122460 h 4297250"/>
              <a:gd name="connsiteX109" fmla="*/ 1811913 w 3619883"/>
              <a:gd name="connsiteY109" fmla="*/ 143234 h 4297250"/>
              <a:gd name="connsiteX110" fmla="*/ 1856557 w 3619883"/>
              <a:gd name="connsiteY110" fmla="*/ 133511 h 4297250"/>
              <a:gd name="connsiteX111" fmla="*/ 2066003 w 3619883"/>
              <a:gd name="connsiteY111" fmla="*/ 143313 h 4297250"/>
              <a:gd name="connsiteX112" fmla="*/ 2177615 w 3619883"/>
              <a:gd name="connsiteY112" fmla="*/ 119007 h 4297250"/>
              <a:gd name="connsiteX113" fmla="*/ 2255883 w 3619883"/>
              <a:gd name="connsiteY113" fmla="*/ 99047 h 4297250"/>
              <a:gd name="connsiteX114" fmla="*/ 2344622 w 3619883"/>
              <a:gd name="connsiteY114" fmla="*/ 91388 h 4297250"/>
              <a:gd name="connsiteX115" fmla="*/ 2455682 w 3619883"/>
              <a:gd name="connsiteY115" fmla="*/ 78869 h 4297250"/>
              <a:gd name="connsiteX116" fmla="*/ 2632609 w 3619883"/>
              <a:gd name="connsiteY116" fmla="*/ 75338 h 4297250"/>
              <a:gd name="connsiteX117" fmla="*/ 2742291 w 3619883"/>
              <a:gd name="connsiteY117" fmla="*/ 92282 h 4297250"/>
              <a:gd name="connsiteX118" fmla="*/ 2851974 w 3619883"/>
              <a:gd name="connsiteY118" fmla="*/ 109227 h 4297250"/>
              <a:gd name="connsiteX119" fmla="*/ 2907643 w 3619883"/>
              <a:gd name="connsiteY119" fmla="*/ 100020 h 4297250"/>
              <a:gd name="connsiteX120" fmla="*/ 2944022 w 3619883"/>
              <a:gd name="connsiteY120" fmla="*/ 30853 h 4297250"/>
              <a:gd name="connsiteX121" fmla="*/ 3022289 w 3619883"/>
              <a:gd name="connsiteY121" fmla="*/ 10893 h 4297250"/>
              <a:gd name="connsiteX122" fmla="*/ 3054807 w 3619883"/>
              <a:gd name="connsiteY122" fmla="*/ 24226 h 4297250"/>
              <a:gd name="connsiteX123" fmla="*/ 3141892 w 3619883"/>
              <a:gd name="connsiteY123" fmla="*/ 51925 h 4297250"/>
              <a:gd name="connsiteX124" fmla="*/ 3185711 w 3619883"/>
              <a:gd name="connsiteY124" fmla="*/ 59881 h 4297250"/>
              <a:gd name="connsiteX125" fmla="*/ 3219056 w 3619883"/>
              <a:gd name="connsiteY125" fmla="*/ 55536 h 4297250"/>
              <a:gd name="connsiteX126" fmla="*/ 3263425 w 3619883"/>
              <a:gd name="connsiteY126" fmla="*/ 51706 h 4297250"/>
              <a:gd name="connsiteX127" fmla="*/ 3296219 w 3619883"/>
              <a:gd name="connsiteY127" fmla="*/ 59147 h 4297250"/>
              <a:gd name="connsiteX128" fmla="*/ 3319094 w 3619883"/>
              <a:gd name="connsiteY128" fmla="*/ 42500 h 4297250"/>
              <a:gd name="connsiteX129" fmla="*/ 3420511 w 3619883"/>
              <a:gd name="connsiteY129" fmla="*/ 0 h 4297250"/>
              <a:gd name="connsiteX130" fmla="*/ 3453305 w 3619883"/>
              <a:gd name="connsiteY130" fmla="*/ 7440 h 4297250"/>
              <a:gd name="connsiteX131" fmla="*/ 3496571 w 3619883"/>
              <a:gd name="connsiteY131" fmla="*/ 27182 h 4297250"/>
              <a:gd name="connsiteX132" fmla="*/ 3602117 w 3619883"/>
              <a:gd name="connsiteY132" fmla="*/ 132521 h 4297250"/>
              <a:gd name="connsiteX133" fmla="*/ 3619883 w 3619883"/>
              <a:gd name="connsiteY133" fmla="*/ 140049 h 4297250"/>
              <a:gd name="connsiteX134" fmla="*/ 3619883 w 3619883"/>
              <a:gd name="connsiteY13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648983 w 3619883"/>
              <a:gd name="connsiteY9" fmla="*/ 3951392 h 4297250"/>
              <a:gd name="connsiteX10" fmla="*/ 2648983 w 3619883"/>
              <a:gd name="connsiteY10" fmla="*/ 4128157 h 4297250"/>
              <a:gd name="connsiteX11" fmla="*/ 2690646 w 3619883"/>
              <a:gd name="connsiteY11" fmla="*/ 4128157 h 4297250"/>
              <a:gd name="connsiteX12" fmla="*/ 2690646 w 3619883"/>
              <a:gd name="connsiteY12" fmla="*/ 4275461 h 4297250"/>
              <a:gd name="connsiteX13" fmla="*/ 2511710 w 3619883"/>
              <a:gd name="connsiteY13" fmla="*/ 4275461 h 4297250"/>
              <a:gd name="connsiteX14" fmla="*/ 2454288 w 3619883"/>
              <a:gd name="connsiteY14" fmla="*/ 4128157 h 4297250"/>
              <a:gd name="connsiteX15" fmla="*/ 2515810 w 3619883"/>
              <a:gd name="connsiteY15" fmla="*/ 4128157 h 4297250"/>
              <a:gd name="connsiteX16" fmla="*/ 2515810 w 3619883"/>
              <a:gd name="connsiteY16" fmla="*/ 3951392 h 4297250"/>
              <a:gd name="connsiteX17" fmla="*/ 2338025 w 3619883"/>
              <a:gd name="connsiteY17" fmla="*/ 3951392 h 4297250"/>
              <a:gd name="connsiteX18" fmla="*/ 2338025 w 3619883"/>
              <a:gd name="connsiteY18" fmla="*/ 4128157 h 4297250"/>
              <a:gd name="connsiteX19" fmla="*/ 2395120 w 3619883"/>
              <a:gd name="connsiteY19" fmla="*/ 4128157 h 4297250"/>
              <a:gd name="connsiteX20" fmla="*/ 2337697 w 3619883"/>
              <a:gd name="connsiteY20" fmla="*/ 4275461 h 4297250"/>
              <a:gd name="connsiteX21" fmla="*/ 2150155 w 3619883"/>
              <a:gd name="connsiteY21" fmla="*/ 4275461 h 4297250"/>
              <a:gd name="connsiteX22" fmla="*/ 2150155 w 3619883"/>
              <a:gd name="connsiteY22" fmla="*/ 4128157 h 4297250"/>
              <a:gd name="connsiteX23" fmla="*/ 2204852 w 3619883"/>
              <a:gd name="connsiteY23" fmla="*/ 4128157 h 4297250"/>
              <a:gd name="connsiteX24" fmla="*/ 2204852 w 3619883"/>
              <a:gd name="connsiteY24" fmla="*/ 3951392 h 4297250"/>
              <a:gd name="connsiteX25" fmla="*/ 2027068 w 3619883"/>
              <a:gd name="connsiteY25" fmla="*/ 3951392 h 4297250"/>
              <a:gd name="connsiteX26" fmla="*/ 2027068 w 3619883"/>
              <a:gd name="connsiteY26" fmla="*/ 4128157 h 4297250"/>
              <a:gd name="connsiteX27" fmla="*/ 2079759 w 3619883"/>
              <a:gd name="connsiteY27" fmla="*/ 4128157 h 4297250"/>
              <a:gd name="connsiteX28" fmla="*/ 2079759 w 3619883"/>
              <a:gd name="connsiteY28" fmla="*/ 4275461 h 4297250"/>
              <a:gd name="connsiteX29" fmla="*/ 1824703 w 3619883"/>
              <a:gd name="connsiteY29" fmla="*/ 4275461 h 4297250"/>
              <a:gd name="connsiteX30" fmla="*/ 1834468 w 3619883"/>
              <a:gd name="connsiteY30" fmla="*/ 4128157 h 4297250"/>
              <a:gd name="connsiteX31" fmla="*/ 1893894 w 3619883"/>
              <a:gd name="connsiteY31" fmla="*/ 4128157 h 4297250"/>
              <a:gd name="connsiteX32" fmla="*/ 1893894 w 3619883"/>
              <a:gd name="connsiteY32" fmla="*/ 3951392 h 4297250"/>
              <a:gd name="connsiteX33" fmla="*/ 1716110 w 3619883"/>
              <a:gd name="connsiteY33" fmla="*/ 3951392 h 4297250"/>
              <a:gd name="connsiteX34" fmla="*/ 1716110 w 3619883"/>
              <a:gd name="connsiteY34" fmla="*/ 4006431 h 4297250"/>
              <a:gd name="connsiteX35" fmla="*/ 1703447 w 3619883"/>
              <a:gd name="connsiteY35" fmla="*/ 4007960 h 4297250"/>
              <a:gd name="connsiteX36" fmla="*/ 1716110 w 3619883"/>
              <a:gd name="connsiteY36" fmla="*/ 4044284 h 4297250"/>
              <a:gd name="connsiteX37" fmla="*/ 1716110 w 3619883"/>
              <a:gd name="connsiteY37" fmla="*/ 4128157 h 4297250"/>
              <a:gd name="connsiteX38" fmla="*/ 1745346 w 3619883"/>
              <a:gd name="connsiteY38" fmla="*/ 4128157 h 4297250"/>
              <a:gd name="connsiteX39" fmla="*/ 1796694 w 3619883"/>
              <a:gd name="connsiteY39" fmla="*/ 4275461 h 4297250"/>
              <a:gd name="connsiteX40" fmla="*/ 1558844 w 3619883"/>
              <a:gd name="connsiteY40" fmla="*/ 4275461 h 4297250"/>
              <a:gd name="connsiteX41" fmla="*/ 1517252 w 3619883"/>
              <a:gd name="connsiteY41" fmla="*/ 4128157 h 4297250"/>
              <a:gd name="connsiteX42" fmla="*/ 1582936 w 3619883"/>
              <a:gd name="connsiteY42" fmla="*/ 4128157 h 4297250"/>
              <a:gd name="connsiteX43" fmla="*/ 1582936 w 3619883"/>
              <a:gd name="connsiteY43" fmla="*/ 3951392 h 4297250"/>
              <a:gd name="connsiteX44" fmla="*/ 1405151 w 3619883"/>
              <a:gd name="connsiteY44" fmla="*/ 3951392 h 4297250"/>
              <a:gd name="connsiteX45" fmla="*/ 1405151 w 3619883"/>
              <a:gd name="connsiteY45" fmla="*/ 4128157 h 4297250"/>
              <a:gd name="connsiteX46" fmla="*/ 1468988 w 3619883"/>
              <a:gd name="connsiteY46" fmla="*/ 4128157 h 4297250"/>
              <a:gd name="connsiteX47" fmla="*/ 1427396 w 3619883"/>
              <a:gd name="connsiteY47" fmla="*/ 4275461 h 4297250"/>
              <a:gd name="connsiteX48" fmla="*/ 1210751 w 3619883"/>
              <a:gd name="connsiteY48" fmla="*/ 4275461 h 4297250"/>
              <a:gd name="connsiteX49" fmla="*/ 1210751 w 3619883"/>
              <a:gd name="connsiteY49" fmla="*/ 4128157 h 4297250"/>
              <a:gd name="connsiteX50" fmla="*/ 1271978 w 3619883"/>
              <a:gd name="connsiteY50" fmla="*/ 4128157 h 4297250"/>
              <a:gd name="connsiteX51" fmla="*/ 1271978 w 3619883"/>
              <a:gd name="connsiteY51" fmla="*/ 3951392 h 4297250"/>
              <a:gd name="connsiteX52" fmla="*/ 1094193 w 3619883"/>
              <a:gd name="connsiteY52" fmla="*/ 3951392 h 4297250"/>
              <a:gd name="connsiteX53" fmla="*/ 1094193 w 3619883"/>
              <a:gd name="connsiteY53" fmla="*/ 4128157 h 4297250"/>
              <a:gd name="connsiteX54" fmla="*/ 1140354 w 3619883"/>
              <a:gd name="connsiteY54" fmla="*/ 4128157 h 4297250"/>
              <a:gd name="connsiteX55" fmla="*/ 1140354 w 3619883"/>
              <a:gd name="connsiteY55" fmla="*/ 4275461 h 4297250"/>
              <a:gd name="connsiteX56" fmla="*/ 953807 w 3619883"/>
              <a:gd name="connsiteY56" fmla="*/ 4275461 h 4297250"/>
              <a:gd name="connsiteX57" fmla="*/ 912215 w 3619883"/>
              <a:gd name="connsiteY57" fmla="*/ 4128157 h 4297250"/>
              <a:gd name="connsiteX58" fmla="*/ 961020 w 3619883"/>
              <a:gd name="connsiteY58" fmla="*/ 4128157 h 4297250"/>
              <a:gd name="connsiteX59" fmla="*/ 961020 w 3619883"/>
              <a:gd name="connsiteY59" fmla="*/ 3951392 h 4297250"/>
              <a:gd name="connsiteX60" fmla="*/ 783235 w 3619883"/>
              <a:gd name="connsiteY60" fmla="*/ 3951392 h 4297250"/>
              <a:gd name="connsiteX61" fmla="*/ 783235 w 3619883"/>
              <a:gd name="connsiteY61" fmla="*/ 4128157 h 4297250"/>
              <a:gd name="connsiteX62" fmla="*/ 871024 w 3619883"/>
              <a:gd name="connsiteY62" fmla="*/ 4128157 h 4297250"/>
              <a:gd name="connsiteX63" fmla="*/ 829432 w 3619883"/>
              <a:gd name="connsiteY63" fmla="*/ 4275461 h 4297250"/>
              <a:gd name="connsiteX64" fmla="*/ 611484 w 3619883"/>
              <a:gd name="connsiteY64" fmla="*/ 4275461 h 4297250"/>
              <a:gd name="connsiteX65" fmla="*/ 621247 w 3619883"/>
              <a:gd name="connsiteY65" fmla="*/ 4128157 h 4297250"/>
              <a:gd name="connsiteX66" fmla="*/ 650062 w 3619883"/>
              <a:gd name="connsiteY66" fmla="*/ 4128157 h 4297250"/>
              <a:gd name="connsiteX67" fmla="*/ 650062 w 3619883"/>
              <a:gd name="connsiteY67" fmla="*/ 3951392 h 4297250"/>
              <a:gd name="connsiteX68" fmla="*/ 472277 w 3619883"/>
              <a:gd name="connsiteY68" fmla="*/ 3951392 h 4297250"/>
              <a:gd name="connsiteX69" fmla="*/ 472277 w 3619883"/>
              <a:gd name="connsiteY69" fmla="*/ 4128157 h 4297250"/>
              <a:gd name="connsiteX70" fmla="*/ 522650 w 3619883"/>
              <a:gd name="connsiteY70" fmla="*/ 4128157 h 4297250"/>
              <a:gd name="connsiteX71" fmla="*/ 573998 w 3619883"/>
              <a:gd name="connsiteY71" fmla="*/ 4275461 h 4297250"/>
              <a:gd name="connsiteX72" fmla="*/ 336164 w 3619883"/>
              <a:gd name="connsiteY72" fmla="*/ 4275461 h 4297250"/>
              <a:gd name="connsiteX73" fmla="*/ 294572 w 3619883"/>
              <a:gd name="connsiteY73" fmla="*/ 4128157 h 4297250"/>
              <a:gd name="connsiteX74" fmla="*/ 339106 w 3619883"/>
              <a:gd name="connsiteY74" fmla="*/ 4128157 h 4297250"/>
              <a:gd name="connsiteX75" fmla="*/ 339106 w 3619883"/>
              <a:gd name="connsiteY75" fmla="*/ 3951392 h 4297250"/>
              <a:gd name="connsiteX76" fmla="*/ 161321 w 3619883"/>
              <a:gd name="connsiteY76" fmla="*/ 3951392 h 4297250"/>
              <a:gd name="connsiteX77" fmla="*/ 161321 w 3619883"/>
              <a:gd name="connsiteY77" fmla="*/ 4128157 h 4297250"/>
              <a:gd name="connsiteX78" fmla="*/ 230914 w 3619883"/>
              <a:gd name="connsiteY78" fmla="*/ 4128157 h 4297250"/>
              <a:gd name="connsiteX79" fmla="*/ 189322 w 3619883"/>
              <a:gd name="connsiteY79" fmla="*/ 4275461 h 4297250"/>
              <a:gd name="connsiteX80" fmla="*/ 0 w 3619883"/>
              <a:gd name="connsiteY80" fmla="*/ 4275461 h 4297250"/>
              <a:gd name="connsiteX81" fmla="*/ 0 w 3619883"/>
              <a:gd name="connsiteY81" fmla="*/ 42229 h 4297250"/>
              <a:gd name="connsiteX82" fmla="*/ 42464 w 3619883"/>
              <a:gd name="connsiteY82" fmla="*/ 40518 h 4297250"/>
              <a:gd name="connsiteX83" fmla="*/ 137733 w 3619883"/>
              <a:gd name="connsiteY83" fmla="*/ 35355 h 4297250"/>
              <a:gd name="connsiteX84" fmla="*/ 270565 w 3619883"/>
              <a:gd name="connsiteY84" fmla="*/ 29759 h 4297250"/>
              <a:gd name="connsiteX85" fmla="*/ 479734 w 3619883"/>
              <a:gd name="connsiteY85" fmla="*/ 45455 h 4297250"/>
              <a:gd name="connsiteX86" fmla="*/ 524103 w 3619883"/>
              <a:gd name="connsiteY86" fmla="*/ 41625 h 4297250"/>
              <a:gd name="connsiteX87" fmla="*/ 624416 w 3619883"/>
              <a:gd name="connsiteY87" fmla="*/ 22696 h 4297250"/>
              <a:gd name="connsiteX88" fmla="*/ 657762 w 3619883"/>
              <a:gd name="connsiteY88" fmla="*/ 18351 h 4297250"/>
              <a:gd name="connsiteX89" fmla="*/ 690557 w 3619883"/>
              <a:gd name="connsiteY89" fmla="*/ 25792 h 4297250"/>
              <a:gd name="connsiteX90" fmla="*/ 745123 w 3619883"/>
              <a:gd name="connsiteY90" fmla="*/ 40157 h 4297250"/>
              <a:gd name="connsiteX91" fmla="*/ 789493 w 3619883"/>
              <a:gd name="connsiteY91" fmla="*/ 36327 h 4297250"/>
              <a:gd name="connsiteX92" fmla="*/ 854255 w 3619883"/>
              <a:gd name="connsiteY92" fmla="*/ 68887 h 4297250"/>
              <a:gd name="connsiteX93" fmla="*/ 897520 w 3619883"/>
              <a:gd name="connsiteY93" fmla="*/ 88629 h 4297250"/>
              <a:gd name="connsiteX94" fmla="*/ 940510 w 3619883"/>
              <a:gd name="connsiteY94" fmla="*/ 114265 h 4297250"/>
              <a:gd name="connsiteX95" fmla="*/ 1082712 w 3619883"/>
              <a:gd name="connsiteY95" fmla="*/ 144543 h 4297250"/>
              <a:gd name="connsiteX96" fmla="*/ 1205348 w 3619883"/>
              <a:gd name="connsiteY96" fmla="*/ 120753 h 4297250"/>
              <a:gd name="connsiteX97" fmla="*/ 1271764 w 3619883"/>
              <a:gd name="connsiteY97" fmla="*/ 117956 h 4297250"/>
              <a:gd name="connsiteX98" fmla="*/ 1315583 w 3619883"/>
              <a:gd name="connsiteY98" fmla="*/ 125912 h 4297250"/>
              <a:gd name="connsiteX99" fmla="*/ 1359125 w 3619883"/>
              <a:gd name="connsiteY99" fmla="*/ 139761 h 4297250"/>
              <a:gd name="connsiteX100" fmla="*/ 1391919 w 3619883"/>
              <a:gd name="connsiteY100" fmla="*/ 147202 h 4297250"/>
              <a:gd name="connsiteX101" fmla="*/ 1436563 w 3619883"/>
              <a:gd name="connsiteY101" fmla="*/ 137480 h 4297250"/>
              <a:gd name="connsiteX102" fmla="*/ 1471566 w 3619883"/>
              <a:gd name="connsiteY102" fmla="*/ 97777 h 4297250"/>
              <a:gd name="connsiteX103" fmla="*/ 1505739 w 3619883"/>
              <a:gd name="connsiteY103" fmla="*/ 75753 h 4297250"/>
              <a:gd name="connsiteX104" fmla="*/ 1590891 w 3619883"/>
              <a:gd name="connsiteY104" fmla="*/ 144702 h 4297250"/>
              <a:gd name="connsiteX105" fmla="*/ 1625616 w 3619883"/>
              <a:gd name="connsiteY105" fmla="*/ 110893 h 4297250"/>
              <a:gd name="connsiteX106" fmla="*/ 1658964 w 3619883"/>
              <a:gd name="connsiteY106" fmla="*/ 106547 h 4297250"/>
              <a:gd name="connsiteX107" fmla="*/ 1746598 w 3619883"/>
              <a:gd name="connsiteY107" fmla="*/ 122460 h 4297250"/>
              <a:gd name="connsiteX108" fmla="*/ 1811913 w 3619883"/>
              <a:gd name="connsiteY108" fmla="*/ 143234 h 4297250"/>
              <a:gd name="connsiteX109" fmla="*/ 1856557 w 3619883"/>
              <a:gd name="connsiteY109" fmla="*/ 133511 h 4297250"/>
              <a:gd name="connsiteX110" fmla="*/ 2066003 w 3619883"/>
              <a:gd name="connsiteY110" fmla="*/ 143313 h 4297250"/>
              <a:gd name="connsiteX111" fmla="*/ 2177615 w 3619883"/>
              <a:gd name="connsiteY111" fmla="*/ 119007 h 4297250"/>
              <a:gd name="connsiteX112" fmla="*/ 2255883 w 3619883"/>
              <a:gd name="connsiteY112" fmla="*/ 99047 h 4297250"/>
              <a:gd name="connsiteX113" fmla="*/ 2344622 w 3619883"/>
              <a:gd name="connsiteY113" fmla="*/ 91388 h 4297250"/>
              <a:gd name="connsiteX114" fmla="*/ 2455682 w 3619883"/>
              <a:gd name="connsiteY114" fmla="*/ 78869 h 4297250"/>
              <a:gd name="connsiteX115" fmla="*/ 2632609 w 3619883"/>
              <a:gd name="connsiteY115" fmla="*/ 75338 h 4297250"/>
              <a:gd name="connsiteX116" fmla="*/ 2742291 w 3619883"/>
              <a:gd name="connsiteY116" fmla="*/ 92282 h 4297250"/>
              <a:gd name="connsiteX117" fmla="*/ 2851974 w 3619883"/>
              <a:gd name="connsiteY117" fmla="*/ 109227 h 4297250"/>
              <a:gd name="connsiteX118" fmla="*/ 2907643 w 3619883"/>
              <a:gd name="connsiteY118" fmla="*/ 100020 h 4297250"/>
              <a:gd name="connsiteX119" fmla="*/ 2944022 w 3619883"/>
              <a:gd name="connsiteY119" fmla="*/ 30853 h 4297250"/>
              <a:gd name="connsiteX120" fmla="*/ 3022289 w 3619883"/>
              <a:gd name="connsiteY120" fmla="*/ 10893 h 4297250"/>
              <a:gd name="connsiteX121" fmla="*/ 3054807 w 3619883"/>
              <a:gd name="connsiteY121" fmla="*/ 24226 h 4297250"/>
              <a:gd name="connsiteX122" fmla="*/ 3141892 w 3619883"/>
              <a:gd name="connsiteY122" fmla="*/ 51925 h 4297250"/>
              <a:gd name="connsiteX123" fmla="*/ 3185711 w 3619883"/>
              <a:gd name="connsiteY123" fmla="*/ 59881 h 4297250"/>
              <a:gd name="connsiteX124" fmla="*/ 3219056 w 3619883"/>
              <a:gd name="connsiteY124" fmla="*/ 55536 h 4297250"/>
              <a:gd name="connsiteX125" fmla="*/ 3263425 w 3619883"/>
              <a:gd name="connsiteY125" fmla="*/ 51706 h 4297250"/>
              <a:gd name="connsiteX126" fmla="*/ 3296219 w 3619883"/>
              <a:gd name="connsiteY126" fmla="*/ 59147 h 4297250"/>
              <a:gd name="connsiteX127" fmla="*/ 3319094 w 3619883"/>
              <a:gd name="connsiteY127" fmla="*/ 42500 h 4297250"/>
              <a:gd name="connsiteX128" fmla="*/ 3420511 w 3619883"/>
              <a:gd name="connsiteY128" fmla="*/ 0 h 4297250"/>
              <a:gd name="connsiteX129" fmla="*/ 3453305 w 3619883"/>
              <a:gd name="connsiteY129" fmla="*/ 7440 h 4297250"/>
              <a:gd name="connsiteX130" fmla="*/ 3496571 w 3619883"/>
              <a:gd name="connsiteY130" fmla="*/ 27182 h 4297250"/>
              <a:gd name="connsiteX131" fmla="*/ 3602117 w 3619883"/>
              <a:gd name="connsiteY131" fmla="*/ 132521 h 4297250"/>
              <a:gd name="connsiteX132" fmla="*/ 3619883 w 3619883"/>
              <a:gd name="connsiteY132" fmla="*/ 140049 h 4297250"/>
              <a:gd name="connsiteX133" fmla="*/ 3619883 w 3619883"/>
              <a:gd name="connsiteY13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648983 w 3619883"/>
              <a:gd name="connsiteY9" fmla="*/ 4128157 h 4297250"/>
              <a:gd name="connsiteX10" fmla="*/ 2690646 w 3619883"/>
              <a:gd name="connsiteY10" fmla="*/ 4128157 h 4297250"/>
              <a:gd name="connsiteX11" fmla="*/ 2690646 w 3619883"/>
              <a:gd name="connsiteY11" fmla="*/ 4275461 h 4297250"/>
              <a:gd name="connsiteX12" fmla="*/ 2511710 w 3619883"/>
              <a:gd name="connsiteY12" fmla="*/ 4275461 h 4297250"/>
              <a:gd name="connsiteX13" fmla="*/ 2454288 w 3619883"/>
              <a:gd name="connsiteY13" fmla="*/ 4128157 h 4297250"/>
              <a:gd name="connsiteX14" fmla="*/ 2515810 w 3619883"/>
              <a:gd name="connsiteY14" fmla="*/ 4128157 h 4297250"/>
              <a:gd name="connsiteX15" fmla="*/ 2515810 w 3619883"/>
              <a:gd name="connsiteY15" fmla="*/ 3951392 h 4297250"/>
              <a:gd name="connsiteX16" fmla="*/ 2338025 w 3619883"/>
              <a:gd name="connsiteY16" fmla="*/ 3951392 h 4297250"/>
              <a:gd name="connsiteX17" fmla="*/ 2338025 w 3619883"/>
              <a:gd name="connsiteY17" fmla="*/ 4128157 h 4297250"/>
              <a:gd name="connsiteX18" fmla="*/ 2395120 w 3619883"/>
              <a:gd name="connsiteY18" fmla="*/ 4128157 h 4297250"/>
              <a:gd name="connsiteX19" fmla="*/ 2337697 w 3619883"/>
              <a:gd name="connsiteY19" fmla="*/ 4275461 h 4297250"/>
              <a:gd name="connsiteX20" fmla="*/ 2150155 w 3619883"/>
              <a:gd name="connsiteY20" fmla="*/ 4275461 h 4297250"/>
              <a:gd name="connsiteX21" fmla="*/ 2150155 w 3619883"/>
              <a:gd name="connsiteY21" fmla="*/ 4128157 h 4297250"/>
              <a:gd name="connsiteX22" fmla="*/ 2204852 w 3619883"/>
              <a:gd name="connsiteY22" fmla="*/ 4128157 h 4297250"/>
              <a:gd name="connsiteX23" fmla="*/ 2204852 w 3619883"/>
              <a:gd name="connsiteY23" fmla="*/ 3951392 h 4297250"/>
              <a:gd name="connsiteX24" fmla="*/ 2027068 w 3619883"/>
              <a:gd name="connsiteY24" fmla="*/ 3951392 h 4297250"/>
              <a:gd name="connsiteX25" fmla="*/ 2027068 w 3619883"/>
              <a:gd name="connsiteY25" fmla="*/ 4128157 h 4297250"/>
              <a:gd name="connsiteX26" fmla="*/ 2079759 w 3619883"/>
              <a:gd name="connsiteY26" fmla="*/ 4128157 h 4297250"/>
              <a:gd name="connsiteX27" fmla="*/ 2079759 w 3619883"/>
              <a:gd name="connsiteY27" fmla="*/ 4275461 h 4297250"/>
              <a:gd name="connsiteX28" fmla="*/ 1824703 w 3619883"/>
              <a:gd name="connsiteY28" fmla="*/ 4275461 h 4297250"/>
              <a:gd name="connsiteX29" fmla="*/ 1834468 w 3619883"/>
              <a:gd name="connsiteY29" fmla="*/ 4128157 h 4297250"/>
              <a:gd name="connsiteX30" fmla="*/ 1893894 w 3619883"/>
              <a:gd name="connsiteY30" fmla="*/ 4128157 h 4297250"/>
              <a:gd name="connsiteX31" fmla="*/ 1893894 w 3619883"/>
              <a:gd name="connsiteY31" fmla="*/ 3951392 h 4297250"/>
              <a:gd name="connsiteX32" fmla="*/ 1716110 w 3619883"/>
              <a:gd name="connsiteY32" fmla="*/ 3951392 h 4297250"/>
              <a:gd name="connsiteX33" fmla="*/ 1716110 w 3619883"/>
              <a:gd name="connsiteY33" fmla="*/ 4006431 h 4297250"/>
              <a:gd name="connsiteX34" fmla="*/ 1703447 w 3619883"/>
              <a:gd name="connsiteY34" fmla="*/ 4007960 h 4297250"/>
              <a:gd name="connsiteX35" fmla="*/ 1716110 w 3619883"/>
              <a:gd name="connsiteY35" fmla="*/ 4044284 h 4297250"/>
              <a:gd name="connsiteX36" fmla="*/ 1716110 w 3619883"/>
              <a:gd name="connsiteY36" fmla="*/ 4128157 h 4297250"/>
              <a:gd name="connsiteX37" fmla="*/ 1745346 w 3619883"/>
              <a:gd name="connsiteY37" fmla="*/ 4128157 h 4297250"/>
              <a:gd name="connsiteX38" fmla="*/ 1796694 w 3619883"/>
              <a:gd name="connsiteY38" fmla="*/ 4275461 h 4297250"/>
              <a:gd name="connsiteX39" fmla="*/ 1558844 w 3619883"/>
              <a:gd name="connsiteY39" fmla="*/ 4275461 h 4297250"/>
              <a:gd name="connsiteX40" fmla="*/ 1517252 w 3619883"/>
              <a:gd name="connsiteY40" fmla="*/ 4128157 h 4297250"/>
              <a:gd name="connsiteX41" fmla="*/ 1582936 w 3619883"/>
              <a:gd name="connsiteY41" fmla="*/ 4128157 h 4297250"/>
              <a:gd name="connsiteX42" fmla="*/ 1582936 w 3619883"/>
              <a:gd name="connsiteY42" fmla="*/ 3951392 h 4297250"/>
              <a:gd name="connsiteX43" fmla="*/ 1405151 w 3619883"/>
              <a:gd name="connsiteY43" fmla="*/ 3951392 h 4297250"/>
              <a:gd name="connsiteX44" fmla="*/ 1405151 w 3619883"/>
              <a:gd name="connsiteY44" fmla="*/ 4128157 h 4297250"/>
              <a:gd name="connsiteX45" fmla="*/ 1468988 w 3619883"/>
              <a:gd name="connsiteY45" fmla="*/ 4128157 h 4297250"/>
              <a:gd name="connsiteX46" fmla="*/ 1427396 w 3619883"/>
              <a:gd name="connsiteY46" fmla="*/ 4275461 h 4297250"/>
              <a:gd name="connsiteX47" fmla="*/ 1210751 w 3619883"/>
              <a:gd name="connsiteY47" fmla="*/ 4275461 h 4297250"/>
              <a:gd name="connsiteX48" fmla="*/ 1210751 w 3619883"/>
              <a:gd name="connsiteY48" fmla="*/ 4128157 h 4297250"/>
              <a:gd name="connsiteX49" fmla="*/ 1271978 w 3619883"/>
              <a:gd name="connsiteY49" fmla="*/ 4128157 h 4297250"/>
              <a:gd name="connsiteX50" fmla="*/ 1271978 w 3619883"/>
              <a:gd name="connsiteY50" fmla="*/ 3951392 h 4297250"/>
              <a:gd name="connsiteX51" fmla="*/ 1094193 w 3619883"/>
              <a:gd name="connsiteY51" fmla="*/ 3951392 h 4297250"/>
              <a:gd name="connsiteX52" fmla="*/ 1094193 w 3619883"/>
              <a:gd name="connsiteY52" fmla="*/ 4128157 h 4297250"/>
              <a:gd name="connsiteX53" fmla="*/ 1140354 w 3619883"/>
              <a:gd name="connsiteY53" fmla="*/ 4128157 h 4297250"/>
              <a:gd name="connsiteX54" fmla="*/ 1140354 w 3619883"/>
              <a:gd name="connsiteY54" fmla="*/ 4275461 h 4297250"/>
              <a:gd name="connsiteX55" fmla="*/ 953807 w 3619883"/>
              <a:gd name="connsiteY55" fmla="*/ 4275461 h 4297250"/>
              <a:gd name="connsiteX56" fmla="*/ 912215 w 3619883"/>
              <a:gd name="connsiteY56" fmla="*/ 4128157 h 4297250"/>
              <a:gd name="connsiteX57" fmla="*/ 961020 w 3619883"/>
              <a:gd name="connsiteY57" fmla="*/ 4128157 h 4297250"/>
              <a:gd name="connsiteX58" fmla="*/ 961020 w 3619883"/>
              <a:gd name="connsiteY58" fmla="*/ 3951392 h 4297250"/>
              <a:gd name="connsiteX59" fmla="*/ 783235 w 3619883"/>
              <a:gd name="connsiteY59" fmla="*/ 3951392 h 4297250"/>
              <a:gd name="connsiteX60" fmla="*/ 783235 w 3619883"/>
              <a:gd name="connsiteY60" fmla="*/ 4128157 h 4297250"/>
              <a:gd name="connsiteX61" fmla="*/ 871024 w 3619883"/>
              <a:gd name="connsiteY61" fmla="*/ 4128157 h 4297250"/>
              <a:gd name="connsiteX62" fmla="*/ 829432 w 3619883"/>
              <a:gd name="connsiteY62" fmla="*/ 4275461 h 4297250"/>
              <a:gd name="connsiteX63" fmla="*/ 611484 w 3619883"/>
              <a:gd name="connsiteY63" fmla="*/ 4275461 h 4297250"/>
              <a:gd name="connsiteX64" fmla="*/ 621247 w 3619883"/>
              <a:gd name="connsiteY64" fmla="*/ 4128157 h 4297250"/>
              <a:gd name="connsiteX65" fmla="*/ 650062 w 3619883"/>
              <a:gd name="connsiteY65" fmla="*/ 4128157 h 4297250"/>
              <a:gd name="connsiteX66" fmla="*/ 650062 w 3619883"/>
              <a:gd name="connsiteY66" fmla="*/ 3951392 h 4297250"/>
              <a:gd name="connsiteX67" fmla="*/ 472277 w 3619883"/>
              <a:gd name="connsiteY67" fmla="*/ 3951392 h 4297250"/>
              <a:gd name="connsiteX68" fmla="*/ 472277 w 3619883"/>
              <a:gd name="connsiteY68" fmla="*/ 4128157 h 4297250"/>
              <a:gd name="connsiteX69" fmla="*/ 522650 w 3619883"/>
              <a:gd name="connsiteY69" fmla="*/ 4128157 h 4297250"/>
              <a:gd name="connsiteX70" fmla="*/ 573998 w 3619883"/>
              <a:gd name="connsiteY70" fmla="*/ 4275461 h 4297250"/>
              <a:gd name="connsiteX71" fmla="*/ 336164 w 3619883"/>
              <a:gd name="connsiteY71" fmla="*/ 4275461 h 4297250"/>
              <a:gd name="connsiteX72" fmla="*/ 294572 w 3619883"/>
              <a:gd name="connsiteY72" fmla="*/ 4128157 h 4297250"/>
              <a:gd name="connsiteX73" fmla="*/ 339106 w 3619883"/>
              <a:gd name="connsiteY73" fmla="*/ 4128157 h 4297250"/>
              <a:gd name="connsiteX74" fmla="*/ 339106 w 3619883"/>
              <a:gd name="connsiteY74" fmla="*/ 3951392 h 4297250"/>
              <a:gd name="connsiteX75" fmla="*/ 161321 w 3619883"/>
              <a:gd name="connsiteY75" fmla="*/ 3951392 h 4297250"/>
              <a:gd name="connsiteX76" fmla="*/ 161321 w 3619883"/>
              <a:gd name="connsiteY76" fmla="*/ 4128157 h 4297250"/>
              <a:gd name="connsiteX77" fmla="*/ 230914 w 3619883"/>
              <a:gd name="connsiteY77" fmla="*/ 4128157 h 4297250"/>
              <a:gd name="connsiteX78" fmla="*/ 189322 w 3619883"/>
              <a:gd name="connsiteY78" fmla="*/ 4275461 h 4297250"/>
              <a:gd name="connsiteX79" fmla="*/ 0 w 3619883"/>
              <a:gd name="connsiteY79" fmla="*/ 4275461 h 4297250"/>
              <a:gd name="connsiteX80" fmla="*/ 0 w 3619883"/>
              <a:gd name="connsiteY80" fmla="*/ 42229 h 4297250"/>
              <a:gd name="connsiteX81" fmla="*/ 42464 w 3619883"/>
              <a:gd name="connsiteY81" fmla="*/ 40518 h 4297250"/>
              <a:gd name="connsiteX82" fmla="*/ 137733 w 3619883"/>
              <a:gd name="connsiteY82" fmla="*/ 35355 h 4297250"/>
              <a:gd name="connsiteX83" fmla="*/ 270565 w 3619883"/>
              <a:gd name="connsiteY83" fmla="*/ 29759 h 4297250"/>
              <a:gd name="connsiteX84" fmla="*/ 479734 w 3619883"/>
              <a:gd name="connsiteY84" fmla="*/ 45455 h 4297250"/>
              <a:gd name="connsiteX85" fmla="*/ 524103 w 3619883"/>
              <a:gd name="connsiteY85" fmla="*/ 41625 h 4297250"/>
              <a:gd name="connsiteX86" fmla="*/ 624416 w 3619883"/>
              <a:gd name="connsiteY86" fmla="*/ 22696 h 4297250"/>
              <a:gd name="connsiteX87" fmla="*/ 657762 w 3619883"/>
              <a:gd name="connsiteY87" fmla="*/ 18351 h 4297250"/>
              <a:gd name="connsiteX88" fmla="*/ 690557 w 3619883"/>
              <a:gd name="connsiteY88" fmla="*/ 25792 h 4297250"/>
              <a:gd name="connsiteX89" fmla="*/ 745123 w 3619883"/>
              <a:gd name="connsiteY89" fmla="*/ 40157 h 4297250"/>
              <a:gd name="connsiteX90" fmla="*/ 789493 w 3619883"/>
              <a:gd name="connsiteY90" fmla="*/ 36327 h 4297250"/>
              <a:gd name="connsiteX91" fmla="*/ 854255 w 3619883"/>
              <a:gd name="connsiteY91" fmla="*/ 68887 h 4297250"/>
              <a:gd name="connsiteX92" fmla="*/ 897520 w 3619883"/>
              <a:gd name="connsiteY92" fmla="*/ 88629 h 4297250"/>
              <a:gd name="connsiteX93" fmla="*/ 940510 w 3619883"/>
              <a:gd name="connsiteY93" fmla="*/ 114265 h 4297250"/>
              <a:gd name="connsiteX94" fmla="*/ 1082712 w 3619883"/>
              <a:gd name="connsiteY94" fmla="*/ 144543 h 4297250"/>
              <a:gd name="connsiteX95" fmla="*/ 1205348 w 3619883"/>
              <a:gd name="connsiteY95" fmla="*/ 120753 h 4297250"/>
              <a:gd name="connsiteX96" fmla="*/ 1271764 w 3619883"/>
              <a:gd name="connsiteY96" fmla="*/ 117956 h 4297250"/>
              <a:gd name="connsiteX97" fmla="*/ 1315583 w 3619883"/>
              <a:gd name="connsiteY97" fmla="*/ 125912 h 4297250"/>
              <a:gd name="connsiteX98" fmla="*/ 1359125 w 3619883"/>
              <a:gd name="connsiteY98" fmla="*/ 139761 h 4297250"/>
              <a:gd name="connsiteX99" fmla="*/ 1391919 w 3619883"/>
              <a:gd name="connsiteY99" fmla="*/ 147202 h 4297250"/>
              <a:gd name="connsiteX100" fmla="*/ 1436563 w 3619883"/>
              <a:gd name="connsiteY100" fmla="*/ 137480 h 4297250"/>
              <a:gd name="connsiteX101" fmla="*/ 1471566 w 3619883"/>
              <a:gd name="connsiteY101" fmla="*/ 97777 h 4297250"/>
              <a:gd name="connsiteX102" fmla="*/ 1505739 w 3619883"/>
              <a:gd name="connsiteY102" fmla="*/ 75753 h 4297250"/>
              <a:gd name="connsiteX103" fmla="*/ 1590891 w 3619883"/>
              <a:gd name="connsiteY103" fmla="*/ 144702 h 4297250"/>
              <a:gd name="connsiteX104" fmla="*/ 1625616 w 3619883"/>
              <a:gd name="connsiteY104" fmla="*/ 110893 h 4297250"/>
              <a:gd name="connsiteX105" fmla="*/ 1658964 w 3619883"/>
              <a:gd name="connsiteY105" fmla="*/ 106547 h 4297250"/>
              <a:gd name="connsiteX106" fmla="*/ 1746598 w 3619883"/>
              <a:gd name="connsiteY106" fmla="*/ 122460 h 4297250"/>
              <a:gd name="connsiteX107" fmla="*/ 1811913 w 3619883"/>
              <a:gd name="connsiteY107" fmla="*/ 143234 h 4297250"/>
              <a:gd name="connsiteX108" fmla="*/ 1856557 w 3619883"/>
              <a:gd name="connsiteY108" fmla="*/ 133511 h 4297250"/>
              <a:gd name="connsiteX109" fmla="*/ 2066003 w 3619883"/>
              <a:gd name="connsiteY109" fmla="*/ 143313 h 4297250"/>
              <a:gd name="connsiteX110" fmla="*/ 2177615 w 3619883"/>
              <a:gd name="connsiteY110" fmla="*/ 119007 h 4297250"/>
              <a:gd name="connsiteX111" fmla="*/ 2255883 w 3619883"/>
              <a:gd name="connsiteY111" fmla="*/ 99047 h 4297250"/>
              <a:gd name="connsiteX112" fmla="*/ 2344622 w 3619883"/>
              <a:gd name="connsiteY112" fmla="*/ 91388 h 4297250"/>
              <a:gd name="connsiteX113" fmla="*/ 2455682 w 3619883"/>
              <a:gd name="connsiteY113" fmla="*/ 78869 h 4297250"/>
              <a:gd name="connsiteX114" fmla="*/ 2632609 w 3619883"/>
              <a:gd name="connsiteY114" fmla="*/ 75338 h 4297250"/>
              <a:gd name="connsiteX115" fmla="*/ 2742291 w 3619883"/>
              <a:gd name="connsiteY115" fmla="*/ 92282 h 4297250"/>
              <a:gd name="connsiteX116" fmla="*/ 2851974 w 3619883"/>
              <a:gd name="connsiteY116" fmla="*/ 109227 h 4297250"/>
              <a:gd name="connsiteX117" fmla="*/ 2907643 w 3619883"/>
              <a:gd name="connsiteY117" fmla="*/ 100020 h 4297250"/>
              <a:gd name="connsiteX118" fmla="*/ 2944022 w 3619883"/>
              <a:gd name="connsiteY118" fmla="*/ 30853 h 4297250"/>
              <a:gd name="connsiteX119" fmla="*/ 3022289 w 3619883"/>
              <a:gd name="connsiteY119" fmla="*/ 10893 h 4297250"/>
              <a:gd name="connsiteX120" fmla="*/ 3054807 w 3619883"/>
              <a:gd name="connsiteY120" fmla="*/ 24226 h 4297250"/>
              <a:gd name="connsiteX121" fmla="*/ 3141892 w 3619883"/>
              <a:gd name="connsiteY121" fmla="*/ 51925 h 4297250"/>
              <a:gd name="connsiteX122" fmla="*/ 3185711 w 3619883"/>
              <a:gd name="connsiteY122" fmla="*/ 59881 h 4297250"/>
              <a:gd name="connsiteX123" fmla="*/ 3219056 w 3619883"/>
              <a:gd name="connsiteY123" fmla="*/ 55536 h 4297250"/>
              <a:gd name="connsiteX124" fmla="*/ 3263425 w 3619883"/>
              <a:gd name="connsiteY124" fmla="*/ 51706 h 4297250"/>
              <a:gd name="connsiteX125" fmla="*/ 3296219 w 3619883"/>
              <a:gd name="connsiteY125" fmla="*/ 59147 h 4297250"/>
              <a:gd name="connsiteX126" fmla="*/ 3319094 w 3619883"/>
              <a:gd name="connsiteY126" fmla="*/ 42500 h 4297250"/>
              <a:gd name="connsiteX127" fmla="*/ 3420511 w 3619883"/>
              <a:gd name="connsiteY127" fmla="*/ 0 h 4297250"/>
              <a:gd name="connsiteX128" fmla="*/ 3453305 w 3619883"/>
              <a:gd name="connsiteY128" fmla="*/ 7440 h 4297250"/>
              <a:gd name="connsiteX129" fmla="*/ 3496571 w 3619883"/>
              <a:gd name="connsiteY129" fmla="*/ 27182 h 4297250"/>
              <a:gd name="connsiteX130" fmla="*/ 3602117 w 3619883"/>
              <a:gd name="connsiteY130" fmla="*/ 132521 h 4297250"/>
              <a:gd name="connsiteX131" fmla="*/ 3619883 w 3619883"/>
              <a:gd name="connsiteY131" fmla="*/ 140049 h 4297250"/>
              <a:gd name="connsiteX132" fmla="*/ 3619883 w 3619883"/>
              <a:gd name="connsiteY13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690646 w 3619883"/>
              <a:gd name="connsiteY9" fmla="*/ 4128157 h 4297250"/>
              <a:gd name="connsiteX10" fmla="*/ 2690646 w 3619883"/>
              <a:gd name="connsiteY10" fmla="*/ 4275461 h 4297250"/>
              <a:gd name="connsiteX11" fmla="*/ 2511710 w 3619883"/>
              <a:gd name="connsiteY11" fmla="*/ 4275461 h 4297250"/>
              <a:gd name="connsiteX12" fmla="*/ 2454288 w 3619883"/>
              <a:gd name="connsiteY12" fmla="*/ 4128157 h 4297250"/>
              <a:gd name="connsiteX13" fmla="*/ 2515810 w 3619883"/>
              <a:gd name="connsiteY13" fmla="*/ 4128157 h 4297250"/>
              <a:gd name="connsiteX14" fmla="*/ 2515810 w 3619883"/>
              <a:gd name="connsiteY14" fmla="*/ 3951392 h 4297250"/>
              <a:gd name="connsiteX15" fmla="*/ 2338025 w 3619883"/>
              <a:gd name="connsiteY15" fmla="*/ 3951392 h 4297250"/>
              <a:gd name="connsiteX16" fmla="*/ 2338025 w 3619883"/>
              <a:gd name="connsiteY16" fmla="*/ 4128157 h 4297250"/>
              <a:gd name="connsiteX17" fmla="*/ 2395120 w 3619883"/>
              <a:gd name="connsiteY17" fmla="*/ 4128157 h 4297250"/>
              <a:gd name="connsiteX18" fmla="*/ 2337697 w 3619883"/>
              <a:gd name="connsiteY18" fmla="*/ 4275461 h 4297250"/>
              <a:gd name="connsiteX19" fmla="*/ 2150155 w 3619883"/>
              <a:gd name="connsiteY19" fmla="*/ 4275461 h 4297250"/>
              <a:gd name="connsiteX20" fmla="*/ 2150155 w 3619883"/>
              <a:gd name="connsiteY20" fmla="*/ 4128157 h 4297250"/>
              <a:gd name="connsiteX21" fmla="*/ 2204852 w 3619883"/>
              <a:gd name="connsiteY21" fmla="*/ 4128157 h 4297250"/>
              <a:gd name="connsiteX22" fmla="*/ 2204852 w 3619883"/>
              <a:gd name="connsiteY22" fmla="*/ 3951392 h 4297250"/>
              <a:gd name="connsiteX23" fmla="*/ 2027068 w 3619883"/>
              <a:gd name="connsiteY23" fmla="*/ 3951392 h 4297250"/>
              <a:gd name="connsiteX24" fmla="*/ 2027068 w 3619883"/>
              <a:gd name="connsiteY24" fmla="*/ 4128157 h 4297250"/>
              <a:gd name="connsiteX25" fmla="*/ 2079759 w 3619883"/>
              <a:gd name="connsiteY25" fmla="*/ 4128157 h 4297250"/>
              <a:gd name="connsiteX26" fmla="*/ 2079759 w 3619883"/>
              <a:gd name="connsiteY26" fmla="*/ 4275461 h 4297250"/>
              <a:gd name="connsiteX27" fmla="*/ 1824703 w 3619883"/>
              <a:gd name="connsiteY27" fmla="*/ 4275461 h 4297250"/>
              <a:gd name="connsiteX28" fmla="*/ 1834468 w 3619883"/>
              <a:gd name="connsiteY28" fmla="*/ 4128157 h 4297250"/>
              <a:gd name="connsiteX29" fmla="*/ 1893894 w 3619883"/>
              <a:gd name="connsiteY29" fmla="*/ 4128157 h 4297250"/>
              <a:gd name="connsiteX30" fmla="*/ 1893894 w 3619883"/>
              <a:gd name="connsiteY30" fmla="*/ 3951392 h 4297250"/>
              <a:gd name="connsiteX31" fmla="*/ 1716110 w 3619883"/>
              <a:gd name="connsiteY31" fmla="*/ 3951392 h 4297250"/>
              <a:gd name="connsiteX32" fmla="*/ 1716110 w 3619883"/>
              <a:gd name="connsiteY32" fmla="*/ 4006431 h 4297250"/>
              <a:gd name="connsiteX33" fmla="*/ 1703447 w 3619883"/>
              <a:gd name="connsiteY33" fmla="*/ 4007960 h 4297250"/>
              <a:gd name="connsiteX34" fmla="*/ 1716110 w 3619883"/>
              <a:gd name="connsiteY34" fmla="*/ 4044284 h 4297250"/>
              <a:gd name="connsiteX35" fmla="*/ 1716110 w 3619883"/>
              <a:gd name="connsiteY35" fmla="*/ 4128157 h 4297250"/>
              <a:gd name="connsiteX36" fmla="*/ 1745346 w 3619883"/>
              <a:gd name="connsiteY36" fmla="*/ 4128157 h 4297250"/>
              <a:gd name="connsiteX37" fmla="*/ 1796694 w 3619883"/>
              <a:gd name="connsiteY37" fmla="*/ 4275461 h 4297250"/>
              <a:gd name="connsiteX38" fmla="*/ 1558844 w 3619883"/>
              <a:gd name="connsiteY38" fmla="*/ 4275461 h 4297250"/>
              <a:gd name="connsiteX39" fmla="*/ 1517252 w 3619883"/>
              <a:gd name="connsiteY39" fmla="*/ 4128157 h 4297250"/>
              <a:gd name="connsiteX40" fmla="*/ 1582936 w 3619883"/>
              <a:gd name="connsiteY40" fmla="*/ 4128157 h 4297250"/>
              <a:gd name="connsiteX41" fmla="*/ 1582936 w 3619883"/>
              <a:gd name="connsiteY41" fmla="*/ 3951392 h 4297250"/>
              <a:gd name="connsiteX42" fmla="*/ 1405151 w 3619883"/>
              <a:gd name="connsiteY42" fmla="*/ 3951392 h 4297250"/>
              <a:gd name="connsiteX43" fmla="*/ 1405151 w 3619883"/>
              <a:gd name="connsiteY43" fmla="*/ 4128157 h 4297250"/>
              <a:gd name="connsiteX44" fmla="*/ 1468988 w 3619883"/>
              <a:gd name="connsiteY44" fmla="*/ 4128157 h 4297250"/>
              <a:gd name="connsiteX45" fmla="*/ 1427396 w 3619883"/>
              <a:gd name="connsiteY45" fmla="*/ 4275461 h 4297250"/>
              <a:gd name="connsiteX46" fmla="*/ 1210751 w 3619883"/>
              <a:gd name="connsiteY46" fmla="*/ 4275461 h 4297250"/>
              <a:gd name="connsiteX47" fmla="*/ 1210751 w 3619883"/>
              <a:gd name="connsiteY47" fmla="*/ 4128157 h 4297250"/>
              <a:gd name="connsiteX48" fmla="*/ 1271978 w 3619883"/>
              <a:gd name="connsiteY48" fmla="*/ 4128157 h 4297250"/>
              <a:gd name="connsiteX49" fmla="*/ 1271978 w 3619883"/>
              <a:gd name="connsiteY49" fmla="*/ 3951392 h 4297250"/>
              <a:gd name="connsiteX50" fmla="*/ 1094193 w 3619883"/>
              <a:gd name="connsiteY50" fmla="*/ 3951392 h 4297250"/>
              <a:gd name="connsiteX51" fmla="*/ 1094193 w 3619883"/>
              <a:gd name="connsiteY51" fmla="*/ 4128157 h 4297250"/>
              <a:gd name="connsiteX52" fmla="*/ 1140354 w 3619883"/>
              <a:gd name="connsiteY52" fmla="*/ 4128157 h 4297250"/>
              <a:gd name="connsiteX53" fmla="*/ 1140354 w 3619883"/>
              <a:gd name="connsiteY53" fmla="*/ 4275461 h 4297250"/>
              <a:gd name="connsiteX54" fmla="*/ 953807 w 3619883"/>
              <a:gd name="connsiteY54" fmla="*/ 4275461 h 4297250"/>
              <a:gd name="connsiteX55" fmla="*/ 912215 w 3619883"/>
              <a:gd name="connsiteY55" fmla="*/ 4128157 h 4297250"/>
              <a:gd name="connsiteX56" fmla="*/ 961020 w 3619883"/>
              <a:gd name="connsiteY56" fmla="*/ 4128157 h 4297250"/>
              <a:gd name="connsiteX57" fmla="*/ 961020 w 3619883"/>
              <a:gd name="connsiteY57" fmla="*/ 3951392 h 4297250"/>
              <a:gd name="connsiteX58" fmla="*/ 783235 w 3619883"/>
              <a:gd name="connsiteY58" fmla="*/ 3951392 h 4297250"/>
              <a:gd name="connsiteX59" fmla="*/ 783235 w 3619883"/>
              <a:gd name="connsiteY59" fmla="*/ 4128157 h 4297250"/>
              <a:gd name="connsiteX60" fmla="*/ 871024 w 3619883"/>
              <a:gd name="connsiteY60" fmla="*/ 4128157 h 4297250"/>
              <a:gd name="connsiteX61" fmla="*/ 829432 w 3619883"/>
              <a:gd name="connsiteY61" fmla="*/ 4275461 h 4297250"/>
              <a:gd name="connsiteX62" fmla="*/ 611484 w 3619883"/>
              <a:gd name="connsiteY62" fmla="*/ 4275461 h 4297250"/>
              <a:gd name="connsiteX63" fmla="*/ 621247 w 3619883"/>
              <a:gd name="connsiteY63" fmla="*/ 4128157 h 4297250"/>
              <a:gd name="connsiteX64" fmla="*/ 650062 w 3619883"/>
              <a:gd name="connsiteY64" fmla="*/ 4128157 h 4297250"/>
              <a:gd name="connsiteX65" fmla="*/ 650062 w 3619883"/>
              <a:gd name="connsiteY65" fmla="*/ 3951392 h 4297250"/>
              <a:gd name="connsiteX66" fmla="*/ 472277 w 3619883"/>
              <a:gd name="connsiteY66" fmla="*/ 3951392 h 4297250"/>
              <a:gd name="connsiteX67" fmla="*/ 472277 w 3619883"/>
              <a:gd name="connsiteY67" fmla="*/ 4128157 h 4297250"/>
              <a:gd name="connsiteX68" fmla="*/ 522650 w 3619883"/>
              <a:gd name="connsiteY68" fmla="*/ 4128157 h 4297250"/>
              <a:gd name="connsiteX69" fmla="*/ 573998 w 3619883"/>
              <a:gd name="connsiteY69" fmla="*/ 4275461 h 4297250"/>
              <a:gd name="connsiteX70" fmla="*/ 336164 w 3619883"/>
              <a:gd name="connsiteY70" fmla="*/ 4275461 h 4297250"/>
              <a:gd name="connsiteX71" fmla="*/ 294572 w 3619883"/>
              <a:gd name="connsiteY71" fmla="*/ 4128157 h 4297250"/>
              <a:gd name="connsiteX72" fmla="*/ 339106 w 3619883"/>
              <a:gd name="connsiteY72" fmla="*/ 4128157 h 4297250"/>
              <a:gd name="connsiteX73" fmla="*/ 339106 w 3619883"/>
              <a:gd name="connsiteY73" fmla="*/ 3951392 h 4297250"/>
              <a:gd name="connsiteX74" fmla="*/ 161321 w 3619883"/>
              <a:gd name="connsiteY74" fmla="*/ 3951392 h 4297250"/>
              <a:gd name="connsiteX75" fmla="*/ 161321 w 3619883"/>
              <a:gd name="connsiteY75" fmla="*/ 4128157 h 4297250"/>
              <a:gd name="connsiteX76" fmla="*/ 230914 w 3619883"/>
              <a:gd name="connsiteY76" fmla="*/ 4128157 h 4297250"/>
              <a:gd name="connsiteX77" fmla="*/ 189322 w 3619883"/>
              <a:gd name="connsiteY77" fmla="*/ 4275461 h 4297250"/>
              <a:gd name="connsiteX78" fmla="*/ 0 w 3619883"/>
              <a:gd name="connsiteY78" fmla="*/ 4275461 h 4297250"/>
              <a:gd name="connsiteX79" fmla="*/ 0 w 3619883"/>
              <a:gd name="connsiteY79" fmla="*/ 42229 h 4297250"/>
              <a:gd name="connsiteX80" fmla="*/ 42464 w 3619883"/>
              <a:gd name="connsiteY80" fmla="*/ 40518 h 4297250"/>
              <a:gd name="connsiteX81" fmla="*/ 137733 w 3619883"/>
              <a:gd name="connsiteY81" fmla="*/ 35355 h 4297250"/>
              <a:gd name="connsiteX82" fmla="*/ 270565 w 3619883"/>
              <a:gd name="connsiteY82" fmla="*/ 29759 h 4297250"/>
              <a:gd name="connsiteX83" fmla="*/ 479734 w 3619883"/>
              <a:gd name="connsiteY83" fmla="*/ 45455 h 4297250"/>
              <a:gd name="connsiteX84" fmla="*/ 524103 w 3619883"/>
              <a:gd name="connsiteY84" fmla="*/ 41625 h 4297250"/>
              <a:gd name="connsiteX85" fmla="*/ 624416 w 3619883"/>
              <a:gd name="connsiteY85" fmla="*/ 22696 h 4297250"/>
              <a:gd name="connsiteX86" fmla="*/ 657762 w 3619883"/>
              <a:gd name="connsiteY86" fmla="*/ 18351 h 4297250"/>
              <a:gd name="connsiteX87" fmla="*/ 690557 w 3619883"/>
              <a:gd name="connsiteY87" fmla="*/ 25792 h 4297250"/>
              <a:gd name="connsiteX88" fmla="*/ 745123 w 3619883"/>
              <a:gd name="connsiteY88" fmla="*/ 40157 h 4297250"/>
              <a:gd name="connsiteX89" fmla="*/ 789493 w 3619883"/>
              <a:gd name="connsiteY89" fmla="*/ 36327 h 4297250"/>
              <a:gd name="connsiteX90" fmla="*/ 854255 w 3619883"/>
              <a:gd name="connsiteY90" fmla="*/ 68887 h 4297250"/>
              <a:gd name="connsiteX91" fmla="*/ 897520 w 3619883"/>
              <a:gd name="connsiteY91" fmla="*/ 88629 h 4297250"/>
              <a:gd name="connsiteX92" fmla="*/ 940510 w 3619883"/>
              <a:gd name="connsiteY92" fmla="*/ 114265 h 4297250"/>
              <a:gd name="connsiteX93" fmla="*/ 1082712 w 3619883"/>
              <a:gd name="connsiteY93" fmla="*/ 144543 h 4297250"/>
              <a:gd name="connsiteX94" fmla="*/ 1205348 w 3619883"/>
              <a:gd name="connsiteY94" fmla="*/ 120753 h 4297250"/>
              <a:gd name="connsiteX95" fmla="*/ 1271764 w 3619883"/>
              <a:gd name="connsiteY95" fmla="*/ 117956 h 4297250"/>
              <a:gd name="connsiteX96" fmla="*/ 1315583 w 3619883"/>
              <a:gd name="connsiteY96" fmla="*/ 125912 h 4297250"/>
              <a:gd name="connsiteX97" fmla="*/ 1359125 w 3619883"/>
              <a:gd name="connsiteY97" fmla="*/ 139761 h 4297250"/>
              <a:gd name="connsiteX98" fmla="*/ 1391919 w 3619883"/>
              <a:gd name="connsiteY98" fmla="*/ 147202 h 4297250"/>
              <a:gd name="connsiteX99" fmla="*/ 1436563 w 3619883"/>
              <a:gd name="connsiteY99" fmla="*/ 137480 h 4297250"/>
              <a:gd name="connsiteX100" fmla="*/ 1471566 w 3619883"/>
              <a:gd name="connsiteY100" fmla="*/ 97777 h 4297250"/>
              <a:gd name="connsiteX101" fmla="*/ 1505739 w 3619883"/>
              <a:gd name="connsiteY101" fmla="*/ 75753 h 4297250"/>
              <a:gd name="connsiteX102" fmla="*/ 1590891 w 3619883"/>
              <a:gd name="connsiteY102" fmla="*/ 144702 h 4297250"/>
              <a:gd name="connsiteX103" fmla="*/ 1625616 w 3619883"/>
              <a:gd name="connsiteY103" fmla="*/ 110893 h 4297250"/>
              <a:gd name="connsiteX104" fmla="*/ 1658964 w 3619883"/>
              <a:gd name="connsiteY104" fmla="*/ 106547 h 4297250"/>
              <a:gd name="connsiteX105" fmla="*/ 1746598 w 3619883"/>
              <a:gd name="connsiteY105" fmla="*/ 122460 h 4297250"/>
              <a:gd name="connsiteX106" fmla="*/ 1811913 w 3619883"/>
              <a:gd name="connsiteY106" fmla="*/ 143234 h 4297250"/>
              <a:gd name="connsiteX107" fmla="*/ 1856557 w 3619883"/>
              <a:gd name="connsiteY107" fmla="*/ 133511 h 4297250"/>
              <a:gd name="connsiteX108" fmla="*/ 2066003 w 3619883"/>
              <a:gd name="connsiteY108" fmla="*/ 143313 h 4297250"/>
              <a:gd name="connsiteX109" fmla="*/ 2177615 w 3619883"/>
              <a:gd name="connsiteY109" fmla="*/ 119007 h 4297250"/>
              <a:gd name="connsiteX110" fmla="*/ 2255883 w 3619883"/>
              <a:gd name="connsiteY110" fmla="*/ 99047 h 4297250"/>
              <a:gd name="connsiteX111" fmla="*/ 2344622 w 3619883"/>
              <a:gd name="connsiteY111" fmla="*/ 91388 h 4297250"/>
              <a:gd name="connsiteX112" fmla="*/ 2455682 w 3619883"/>
              <a:gd name="connsiteY112" fmla="*/ 78869 h 4297250"/>
              <a:gd name="connsiteX113" fmla="*/ 2632609 w 3619883"/>
              <a:gd name="connsiteY113" fmla="*/ 75338 h 4297250"/>
              <a:gd name="connsiteX114" fmla="*/ 2742291 w 3619883"/>
              <a:gd name="connsiteY114" fmla="*/ 92282 h 4297250"/>
              <a:gd name="connsiteX115" fmla="*/ 2851974 w 3619883"/>
              <a:gd name="connsiteY115" fmla="*/ 109227 h 4297250"/>
              <a:gd name="connsiteX116" fmla="*/ 2907643 w 3619883"/>
              <a:gd name="connsiteY116" fmla="*/ 100020 h 4297250"/>
              <a:gd name="connsiteX117" fmla="*/ 2944022 w 3619883"/>
              <a:gd name="connsiteY117" fmla="*/ 30853 h 4297250"/>
              <a:gd name="connsiteX118" fmla="*/ 3022289 w 3619883"/>
              <a:gd name="connsiteY118" fmla="*/ 10893 h 4297250"/>
              <a:gd name="connsiteX119" fmla="*/ 3054807 w 3619883"/>
              <a:gd name="connsiteY119" fmla="*/ 24226 h 4297250"/>
              <a:gd name="connsiteX120" fmla="*/ 3141892 w 3619883"/>
              <a:gd name="connsiteY120" fmla="*/ 51925 h 4297250"/>
              <a:gd name="connsiteX121" fmla="*/ 3185711 w 3619883"/>
              <a:gd name="connsiteY121" fmla="*/ 59881 h 4297250"/>
              <a:gd name="connsiteX122" fmla="*/ 3219056 w 3619883"/>
              <a:gd name="connsiteY122" fmla="*/ 55536 h 4297250"/>
              <a:gd name="connsiteX123" fmla="*/ 3263425 w 3619883"/>
              <a:gd name="connsiteY123" fmla="*/ 51706 h 4297250"/>
              <a:gd name="connsiteX124" fmla="*/ 3296219 w 3619883"/>
              <a:gd name="connsiteY124" fmla="*/ 59147 h 4297250"/>
              <a:gd name="connsiteX125" fmla="*/ 3319094 w 3619883"/>
              <a:gd name="connsiteY125" fmla="*/ 42500 h 4297250"/>
              <a:gd name="connsiteX126" fmla="*/ 3420511 w 3619883"/>
              <a:gd name="connsiteY126" fmla="*/ 0 h 4297250"/>
              <a:gd name="connsiteX127" fmla="*/ 3453305 w 3619883"/>
              <a:gd name="connsiteY127" fmla="*/ 7440 h 4297250"/>
              <a:gd name="connsiteX128" fmla="*/ 3496571 w 3619883"/>
              <a:gd name="connsiteY128" fmla="*/ 27182 h 4297250"/>
              <a:gd name="connsiteX129" fmla="*/ 3602117 w 3619883"/>
              <a:gd name="connsiteY129" fmla="*/ 132521 h 4297250"/>
              <a:gd name="connsiteX130" fmla="*/ 3619883 w 3619883"/>
              <a:gd name="connsiteY130" fmla="*/ 140049 h 4297250"/>
              <a:gd name="connsiteX131" fmla="*/ 3619883 w 3619883"/>
              <a:gd name="connsiteY13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690646 w 3619883"/>
              <a:gd name="connsiteY9" fmla="*/ 4275461 h 4297250"/>
              <a:gd name="connsiteX10" fmla="*/ 2511710 w 3619883"/>
              <a:gd name="connsiteY10" fmla="*/ 4275461 h 4297250"/>
              <a:gd name="connsiteX11" fmla="*/ 2454288 w 3619883"/>
              <a:gd name="connsiteY11" fmla="*/ 4128157 h 4297250"/>
              <a:gd name="connsiteX12" fmla="*/ 2515810 w 3619883"/>
              <a:gd name="connsiteY12" fmla="*/ 4128157 h 4297250"/>
              <a:gd name="connsiteX13" fmla="*/ 2515810 w 3619883"/>
              <a:gd name="connsiteY13" fmla="*/ 3951392 h 4297250"/>
              <a:gd name="connsiteX14" fmla="*/ 2338025 w 3619883"/>
              <a:gd name="connsiteY14" fmla="*/ 3951392 h 4297250"/>
              <a:gd name="connsiteX15" fmla="*/ 2338025 w 3619883"/>
              <a:gd name="connsiteY15" fmla="*/ 4128157 h 4297250"/>
              <a:gd name="connsiteX16" fmla="*/ 2395120 w 3619883"/>
              <a:gd name="connsiteY16" fmla="*/ 4128157 h 4297250"/>
              <a:gd name="connsiteX17" fmla="*/ 2337697 w 3619883"/>
              <a:gd name="connsiteY17" fmla="*/ 4275461 h 4297250"/>
              <a:gd name="connsiteX18" fmla="*/ 2150155 w 3619883"/>
              <a:gd name="connsiteY18" fmla="*/ 4275461 h 4297250"/>
              <a:gd name="connsiteX19" fmla="*/ 2150155 w 3619883"/>
              <a:gd name="connsiteY19" fmla="*/ 4128157 h 4297250"/>
              <a:gd name="connsiteX20" fmla="*/ 2204852 w 3619883"/>
              <a:gd name="connsiteY20" fmla="*/ 4128157 h 4297250"/>
              <a:gd name="connsiteX21" fmla="*/ 2204852 w 3619883"/>
              <a:gd name="connsiteY21" fmla="*/ 3951392 h 4297250"/>
              <a:gd name="connsiteX22" fmla="*/ 2027068 w 3619883"/>
              <a:gd name="connsiteY22" fmla="*/ 3951392 h 4297250"/>
              <a:gd name="connsiteX23" fmla="*/ 2027068 w 3619883"/>
              <a:gd name="connsiteY23" fmla="*/ 4128157 h 4297250"/>
              <a:gd name="connsiteX24" fmla="*/ 2079759 w 3619883"/>
              <a:gd name="connsiteY24" fmla="*/ 4128157 h 4297250"/>
              <a:gd name="connsiteX25" fmla="*/ 2079759 w 3619883"/>
              <a:gd name="connsiteY25" fmla="*/ 4275461 h 4297250"/>
              <a:gd name="connsiteX26" fmla="*/ 1824703 w 3619883"/>
              <a:gd name="connsiteY26" fmla="*/ 4275461 h 4297250"/>
              <a:gd name="connsiteX27" fmla="*/ 1834468 w 3619883"/>
              <a:gd name="connsiteY27" fmla="*/ 4128157 h 4297250"/>
              <a:gd name="connsiteX28" fmla="*/ 1893894 w 3619883"/>
              <a:gd name="connsiteY28" fmla="*/ 4128157 h 4297250"/>
              <a:gd name="connsiteX29" fmla="*/ 1893894 w 3619883"/>
              <a:gd name="connsiteY29" fmla="*/ 3951392 h 4297250"/>
              <a:gd name="connsiteX30" fmla="*/ 1716110 w 3619883"/>
              <a:gd name="connsiteY30" fmla="*/ 3951392 h 4297250"/>
              <a:gd name="connsiteX31" fmla="*/ 1716110 w 3619883"/>
              <a:gd name="connsiteY31" fmla="*/ 4006431 h 4297250"/>
              <a:gd name="connsiteX32" fmla="*/ 1703447 w 3619883"/>
              <a:gd name="connsiteY32" fmla="*/ 4007960 h 4297250"/>
              <a:gd name="connsiteX33" fmla="*/ 1716110 w 3619883"/>
              <a:gd name="connsiteY33" fmla="*/ 4044284 h 4297250"/>
              <a:gd name="connsiteX34" fmla="*/ 1716110 w 3619883"/>
              <a:gd name="connsiteY34" fmla="*/ 4128157 h 4297250"/>
              <a:gd name="connsiteX35" fmla="*/ 1745346 w 3619883"/>
              <a:gd name="connsiteY35" fmla="*/ 4128157 h 4297250"/>
              <a:gd name="connsiteX36" fmla="*/ 1796694 w 3619883"/>
              <a:gd name="connsiteY36" fmla="*/ 4275461 h 4297250"/>
              <a:gd name="connsiteX37" fmla="*/ 1558844 w 3619883"/>
              <a:gd name="connsiteY37" fmla="*/ 4275461 h 4297250"/>
              <a:gd name="connsiteX38" fmla="*/ 1517252 w 3619883"/>
              <a:gd name="connsiteY38" fmla="*/ 4128157 h 4297250"/>
              <a:gd name="connsiteX39" fmla="*/ 1582936 w 3619883"/>
              <a:gd name="connsiteY39" fmla="*/ 4128157 h 4297250"/>
              <a:gd name="connsiteX40" fmla="*/ 1582936 w 3619883"/>
              <a:gd name="connsiteY40" fmla="*/ 3951392 h 4297250"/>
              <a:gd name="connsiteX41" fmla="*/ 1405151 w 3619883"/>
              <a:gd name="connsiteY41" fmla="*/ 3951392 h 4297250"/>
              <a:gd name="connsiteX42" fmla="*/ 1405151 w 3619883"/>
              <a:gd name="connsiteY42" fmla="*/ 4128157 h 4297250"/>
              <a:gd name="connsiteX43" fmla="*/ 1468988 w 3619883"/>
              <a:gd name="connsiteY43" fmla="*/ 4128157 h 4297250"/>
              <a:gd name="connsiteX44" fmla="*/ 1427396 w 3619883"/>
              <a:gd name="connsiteY44" fmla="*/ 4275461 h 4297250"/>
              <a:gd name="connsiteX45" fmla="*/ 1210751 w 3619883"/>
              <a:gd name="connsiteY45" fmla="*/ 4275461 h 4297250"/>
              <a:gd name="connsiteX46" fmla="*/ 1210751 w 3619883"/>
              <a:gd name="connsiteY46" fmla="*/ 4128157 h 4297250"/>
              <a:gd name="connsiteX47" fmla="*/ 1271978 w 3619883"/>
              <a:gd name="connsiteY47" fmla="*/ 4128157 h 4297250"/>
              <a:gd name="connsiteX48" fmla="*/ 1271978 w 3619883"/>
              <a:gd name="connsiteY48" fmla="*/ 3951392 h 4297250"/>
              <a:gd name="connsiteX49" fmla="*/ 1094193 w 3619883"/>
              <a:gd name="connsiteY49" fmla="*/ 3951392 h 4297250"/>
              <a:gd name="connsiteX50" fmla="*/ 1094193 w 3619883"/>
              <a:gd name="connsiteY50" fmla="*/ 4128157 h 4297250"/>
              <a:gd name="connsiteX51" fmla="*/ 1140354 w 3619883"/>
              <a:gd name="connsiteY51" fmla="*/ 4128157 h 4297250"/>
              <a:gd name="connsiteX52" fmla="*/ 1140354 w 3619883"/>
              <a:gd name="connsiteY52" fmla="*/ 4275461 h 4297250"/>
              <a:gd name="connsiteX53" fmla="*/ 953807 w 3619883"/>
              <a:gd name="connsiteY53" fmla="*/ 4275461 h 4297250"/>
              <a:gd name="connsiteX54" fmla="*/ 912215 w 3619883"/>
              <a:gd name="connsiteY54" fmla="*/ 4128157 h 4297250"/>
              <a:gd name="connsiteX55" fmla="*/ 961020 w 3619883"/>
              <a:gd name="connsiteY55" fmla="*/ 4128157 h 4297250"/>
              <a:gd name="connsiteX56" fmla="*/ 961020 w 3619883"/>
              <a:gd name="connsiteY56" fmla="*/ 3951392 h 4297250"/>
              <a:gd name="connsiteX57" fmla="*/ 783235 w 3619883"/>
              <a:gd name="connsiteY57" fmla="*/ 3951392 h 4297250"/>
              <a:gd name="connsiteX58" fmla="*/ 783235 w 3619883"/>
              <a:gd name="connsiteY58" fmla="*/ 4128157 h 4297250"/>
              <a:gd name="connsiteX59" fmla="*/ 871024 w 3619883"/>
              <a:gd name="connsiteY59" fmla="*/ 4128157 h 4297250"/>
              <a:gd name="connsiteX60" fmla="*/ 829432 w 3619883"/>
              <a:gd name="connsiteY60" fmla="*/ 4275461 h 4297250"/>
              <a:gd name="connsiteX61" fmla="*/ 611484 w 3619883"/>
              <a:gd name="connsiteY61" fmla="*/ 4275461 h 4297250"/>
              <a:gd name="connsiteX62" fmla="*/ 621247 w 3619883"/>
              <a:gd name="connsiteY62" fmla="*/ 4128157 h 4297250"/>
              <a:gd name="connsiteX63" fmla="*/ 650062 w 3619883"/>
              <a:gd name="connsiteY63" fmla="*/ 4128157 h 4297250"/>
              <a:gd name="connsiteX64" fmla="*/ 650062 w 3619883"/>
              <a:gd name="connsiteY64" fmla="*/ 3951392 h 4297250"/>
              <a:gd name="connsiteX65" fmla="*/ 472277 w 3619883"/>
              <a:gd name="connsiteY65" fmla="*/ 3951392 h 4297250"/>
              <a:gd name="connsiteX66" fmla="*/ 472277 w 3619883"/>
              <a:gd name="connsiteY66" fmla="*/ 4128157 h 4297250"/>
              <a:gd name="connsiteX67" fmla="*/ 522650 w 3619883"/>
              <a:gd name="connsiteY67" fmla="*/ 4128157 h 4297250"/>
              <a:gd name="connsiteX68" fmla="*/ 573998 w 3619883"/>
              <a:gd name="connsiteY68" fmla="*/ 4275461 h 4297250"/>
              <a:gd name="connsiteX69" fmla="*/ 336164 w 3619883"/>
              <a:gd name="connsiteY69" fmla="*/ 4275461 h 4297250"/>
              <a:gd name="connsiteX70" fmla="*/ 294572 w 3619883"/>
              <a:gd name="connsiteY70" fmla="*/ 4128157 h 4297250"/>
              <a:gd name="connsiteX71" fmla="*/ 339106 w 3619883"/>
              <a:gd name="connsiteY71" fmla="*/ 4128157 h 4297250"/>
              <a:gd name="connsiteX72" fmla="*/ 339106 w 3619883"/>
              <a:gd name="connsiteY72" fmla="*/ 3951392 h 4297250"/>
              <a:gd name="connsiteX73" fmla="*/ 161321 w 3619883"/>
              <a:gd name="connsiteY73" fmla="*/ 3951392 h 4297250"/>
              <a:gd name="connsiteX74" fmla="*/ 161321 w 3619883"/>
              <a:gd name="connsiteY74" fmla="*/ 4128157 h 4297250"/>
              <a:gd name="connsiteX75" fmla="*/ 230914 w 3619883"/>
              <a:gd name="connsiteY75" fmla="*/ 4128157 h 4297250"/>
              <a:gd name="connsiteX76" fmla="*/ 189322 w 3619883"/>
              <a:gd name="connsiteY76" fmla="*/ 4275461 h 4297250"/>
              <a:gd name="connsiteX77" fmla="*/ 0 w 3619883"/>
              <a:gd name="connsiteY77" fmla="*/ 4275461 h 4297250"/>
              <a:gd name="connsiteX78" fmla="*/ 0 w 3619883"/>
              <a:gd name="connsiteY78" fmla="*/ 42229 h 4297250"/>
              <a:gd name="connsiteX79" fmla="*/ 42464 w 3619883"/>
              <a:gd name="connsiteY79" fmla="*/ 40518 h 4297250"/>
              <a:gd name="connsiteX80" fmla="*/ 137733 w 3619883"/>
              <a:gd name="connsiteY80" fmla="*/ 35355 h 4297250"/>
              <a:gd name="connsiteX81" fmla="*/ 270565 w 3619883"/>
              <a:gd name="connsiteY81" fmla="*/ 29759 h 4297250"/>
              <a:gd name="connsiteX82" fmla="*/ 479734 w 3619883"/>
              <a:gd name="connsiteY82" fmla="*/ 45455 h 4297250"/>
              <a:gd name="connsiteX83" fmla="*/ 524103 w 3619883"/>
              <a:gd name="connsiteY83" fmla="*/ 41625 h 4297250"/>
              <a:gd name="connsiteX84" fmla="*/ 624416 w 3619883"/>
              <a:gd name="connsiteY84" fmla="*/ 22696 h 4297250"/>
              <a:gd name="connsiteX85" fmla="*/ 657762 w 3619883"/>
              <a:gd name="connsiteY85" fmla="*/ 18351 h 4297250"/>
              <a:gd name="connsiteX86" fmla="*/ 690557 w 3619883"/>
              <a:gd name="connsiteY86" fmla="*/ 25792 h 4297250"/>
              <a:gd name="connsiteX87" fmla="*/ 745123 w 3619883"/>
              <a:gd name="connsiteY87" fmla="*/ 40157 h 4297250"/>
              <a:gd name="connsiteX88" fmla="*/ 789493 w 3619883"/>
              <a:gd name="connsiteY88" fmla="*/ 36327 h 4297250"/>
              <a:gd name="connsiteX89" fmla="*/ 854255 w 3619883"/>
              <a:gd name="connsiteY89" fmla="*/ 68887 h 4297250"/>
              <a:gd name="connsiteX90" fmla="*/ 897520 w 3619883"/>
              <a:gd name="connsiteY90" fmla="*/ 88629 h 4297250"/>
              <a:gd name="connsiteX91" fmla="*/ 940510 w 3619883"/>
              <a:gd name="connsiteY91" fmla="*/ 114265 h 4297250"/>
              <a:gd name="connsiteX92" fmla="*/ 1082712 w 3619883"/>
              <a:gd name="connsiteY92" fmla="*/ 144543 h 4297250"/>
              <a:gd name="connsiteX93" fmla="*/ 1205348 w 3619883"/>
              <a:gd name="connsiteY93" fmla="*/ 120753 h 4297250"/>
              <a:gd name="connsiteX94" fmla="*/ 1271764 w 3619883"/>
              <a:gd name="connsiteY94" fmla="*/ 117956 h 4297250"/>
              <a:gd name="connsiteX95" fmla="*/ 1315583 w 3619883"/>
              <a:gd name="connsiteY95" fmla="*/ 125912 h 4297250"/>
              <a:gd name="connsiteX96" fmla="*/ 1359125 w 3619883"/>
              <a:gd name="connsiteY96" fmla="*/ 139761 h 4297250"/>
              <a:gd name="connsiteX97" fmla="*/ 1391919 w 3619883"/>
              <a:gd name="connsiteY97" fmla="*/ 147202 h 4297250"/>
              <a:gd name="connsiteX98" fmla="*/ 1436563 w 3619883"/>
              <a:gd name="connsiteY98" fmla="*/ 137480 h 4297250"/>
              <a:gd name="connsiteX99" fmla="*/ 1471566 w 3619883"/>
              <a:gd name="connsiteY99" fmla="*/ 97777 h 4297250"/>
              <a:gd name="connsiteX100" fmla="*/ 1505739 w 3619883"/>
              <a:gd name="connsiteY100" fmla="*/ 75753 h 4297250"/>
              <a:gd name="connsiteX101" fmla="*/ 1590891 w 3619883"/>
              <a:gd name="connsiteY101" fmla="*/ 144702 h 4297250"/>
              <a:gd name="connsiteX102" fmla="*/ 1625616 w 3619883"/>
              <a:gd name="connsiteY102" fmla="*/ 110893 h 4297250"/>
              <a:gd name="connsiteX103" fmla="*/ 1658964 w 3619883"/>
              <a:gd name="connsiteY103" fmla="*/ 106547 h 4297250"/>
              <a:gd name="connsiteX104" fmla="*/ 1746598 w 3619883"/>
              <a:gd name="connsiteY104" fmla="*/ 122460 h 4297250"/>
              <a:gd name="connsiteX105" fmla="*/ 1811913 w 3619883"/>
              <a:gd name="connsiteY105" fmla="*/ 143234 h 4297250"/>
              <a:gd name="connsiteX106" fmla="*/ 1856557 w 3619883"/>
              <a:gd name="connsiteY106" fmla="*/ 133511 h 4297250"/>
              <a:gd name="connsiteX107" fmla="*/ 2066003 w 3619883"/>
              <a:gd name="connsiteY107" fmla="*/ 143313 h 4297250"/>
              <a:gd name="connsiteX108" fmla="*/ 2177615 w 3619883"/>
              <a:gd name="connsiteY108" fmla="*/ 119007 h 4297250"/>
              <a:gd name="connsiteX109" fmla="*/ 2255883 w 3619883"/>
              <a:gd name="connsiteY109" fmla="*/ 99047 h 4297250"/>
              <a:gd name="connsiteX110" fmla="*/ 2344622 w 3619883"/>
              <a:gd name="connsiteY110" fmla="*/ 91388 h 4297250"/>
              <a:gd name="connsiteX111" fmla="*/ 2455682 w 3619883"/>
              <a:gd name="connsiteY111" fmla="*/ 78869 h 4297250"/>
              <a:gd name="connsiteX112" fmla="*/ 2632609 w 3619883"/>
              <a:gd name="connsiteY112" fmla="*/ 75338 h 4297250"/>
              <a:gd name="connsiteX113" fmla="*/ 2742291 w 3619883"/>
              <a:gd name="connsiteY113" fmla="*/ 92282 h 4297250"/>
              <a:gd name="connsiteX114" fmla="*/ 2851974 w 3619883"/>
              <a:gd name="connsiteY114" fmla="*/ 109227 h 4297250"/>
              <a:gd name="connsiteX115" fmla="*/ 2907643 w 3619883"/>
              <a:gd name="connsiteY115" fmla="*/ 100020 h 4297250"/>
              <a:gd name="connsiteX116" fmla="*/ 2944022 w 3619883"/>
              <a:gd name="connsiteY116" fmla="*/ 30853 h 4297250"/>
              <a:gd name="connsiteX117" fmla="*/ 3022289 w 3619883"/>
              <a:gd name="connsiteY117" fmla="*/ 10893 h 4297250"/>
              <a:gd name="connsiteX118" fmla="*/ 3054807 w 3619883"/>
              <a:gd name="connsiteY118" fmla="*/ 24226 h 4297250"/>
              <a:gd name="connsiteX119" fmla="*/ 3141892 w 3619883"/>
              <a:gd name="connsiteY119" fmla="*/ 51925 h 4297250"/>
              <a:gd name="connsiteX120" fmla="*/ 3185711 w 3619883"/>
              <a:gd name="connsiteY120" fmla="*/ 59881 h 4297250"/>
              <a:gd name="connsiteX121" fmla="*/ 3219056 w 3619883"/>
              <a:gd name="connsiteY121" fmla="*/ 55536 h 4297250"/>
              <a:gd name="connsiteX122" fmla="*/ 3263425 w 3619883"/>
              <a:gd name="connsiteY122" fmla="*/ 51706 h 4297250"/>
              <a:gd name="connsiteX123" fmla="*/ 3296219 w 3619883"/>
              <a:gd name="connsiteY123" fmla="*/ 59147 h 4297250"/>
              <a:gd name="connsiteX124" fmla="*/ 3319094 w 3619883"/>
              <a:gd name="connsiteY124" fmla="*/ 42500 h 4297250"/>
              <a:gd name="connsiteX125" fmla="*/ 3420511 w 3619883"/>
              <a:gd name="connsiteY125" fmla="*/ 0 h 4297250"/>
              <a:gd name="connsiteX126" fmla="*/ 3453305 w 3619883"/>
              <a:gd name="connsiteY126" fmla="*/ 7440 h 4297250"/>
              <a:gd name="connsiteX127" fmla="*/ 3496571 w 3619883"/>
              <a:gd name="connsiteY127" fmla="*/ 27182 h 4297250"/>
              <a:gd name="connsiteX128" fmla="*/ 3602117 w 3619883"/>
              <a:gd name="connsiteY128" fmla="*/ 132521 h 4297250"/>
              <a:gd name="connsiteX129" fmla="*/ 3619883 w 3619883"/>
              <a:gd name="connsiteY129" fmla="*/ 140049 h 4297250"/>
              <a:gd name="connsiteX130" fmla="*/ 3619883 w 3619883"/>
              <a:gd name="connsiteY13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826768 w 3619883"/>
              <a:gd name="connsiteY7" fmla="*/ 4128157 h 4297250"/>
              <a:gd name="connsiteX8" fmla="*/ 2690646 w 3619883"/>
              <a:gd name="connsiteY8" fmla="*/ 4275461 h 4297250"/>
              <a:gd name="connsiteX9" fmla="*/ 2511710 w 3619883"/>
              <a:gd name="connsiteY9" fmla="*/ 4275461 h 4297250"/>
              <a:gd name="connsiteX10" fmla="*/ 2454288 w 3619883"/>
              <a:gd name="connsiteY10" fmla="*/ 4128157 h 4297250"/>
              <a:gd name="connsiteX11" fmla="*/ 2515810 w 3619883"/>
              <a:gd name="connsiteY11" fmla="*/ 4128157 h 4297250"/>
              <a:gd name="connsiteX12" fmla="*/ 2515810 w 3619883"/>
              <a:gd name="connsiteY12" fmla="*/ 3951392 h 4297250"/>
              <a:gd name="connsiteX13" fmla="*/ 2338025 w 3619883"/>
              <a:gd name="connsiteY13" fmla="*/ 3951392 h 4297250"/>
              <a:gd name="connsiteX14" fmla="*/ 2338025 w 3619883"/>
              <a:gd name="connsiteY14" fmla="*/ 4128157 h 4297250"/>
              <a:gd name="connsiteX15" fmla="*/ 2395120 w 3619883"/>
              <a:gd name="connsiteY15" fmla="*/ 4128157 h 4297250"/>
              <a:gd name="connsiteX16" fmla="*/ 2337697 w 3619883"/>
              <a:gd name="connsiteY16" fmla="*/ 4275461 h 4297250"/>
              <a:gd name="connsiteX17" fmla="*/ 2150155 w 3619883"/>
              <a:gd name="connsiteY17" fmla="*/ 4275461 h 4297250"/>
              <a:gd name="connsiteX18" fmla="*/ 2150155 w 3619883"/>
              <a:gd name="connsiteY18" fmla="*/ 4128157 h 4297250"/>
              <a:gd name="connsiteX19" fmla="*/ 2204852 w 3619883"/>
              <a:gd name="connsiteY19" fmla="*/ 4128157 h 4297250"/>
              <a:gd name="connsiteX20" fmla="*/ 2204852 w 3619883"/>
              <a:gd name="connsiteY20" fmla="*/ 3951392 h 4297250"/>
              <a:gd name="connsiteX21" fmla="*/ 2027068 w 3619883"/>
              <a:gd name="connsiteY21" fmla="*/ 3951392 h 4297250"/>
              <a:gd name="connsiteX22" fmla="*/ 2027068 w 3619883"/>
              <a:gd name="connsiteY22" fmla="*/ 4128157 h 4297250"/>
              <a:gd name="connsiteX23" fmla="*/ 2079759 w 3619883"/>
              <a:gd name="connsiteY23" fmla="*/ 4128157 h 4297250"/>
              <a:gd name="connsiteX24" fmla="*/ 2079759 w 3619883"/>
              <a:gd name="connsiteY24" fmla="*/ 4275461 h 4297250"/>
              <a:gd name="connsiteX25" fmla="*/ 1824703 w 3619883"/>
              <a:gd name="connsiteY25" fmla="*/ 4275461 h 4297250"/>
              <a:gd name="connsiteX26" fmla="*/ 1834468 w 3619883"/>
              <a:gd name="connsiteY26" fmla="*/ 4128157 h 4297250"/>
              <a:gd name="connsiteX27" fmla="*/ 1893894 w 3619883"/>
              <a:gd name="connsiteY27" fmla="*/ 4128157 h 4297250"/>
              <a:gd name="connsiteX28" fmla="*/ 1893894 w 3619883"/>
              <a:gd name="connsiteY28" fmla="*/ 3951392 h 4297250"/>
              <a:gd name="connsiteX29" fmla="*/ 1716110 w 3619883"/>
              <a:gd name="connsiteY29" fmla="*/ 3951392 h 4297250"/>
              <a:gd name="connsiteX30" fmla="*/ 1716110 w 3619883"/>
              <a:gd name="connsiteY30" fmla="*/ 4006431 h 4297250"/>
              <a:gd name="connsiteX31" fmla="*/ 1703447 w 3619883"/>
              <a:gd name="connsiteY31" fmla="*/ 4007960 h 4297250"/>
              <a:gd name="connsiteX32" fmla="*/ 1716110 w 3619883"/>
              <a:gd name="connsiteY32" fmla="*/ 4044284 h 4297250"/>
              <a:gd name="connsiteX33" fmla="*/ 1716110 w 3619883"/>
              <a:gd name="connsiteY33" fmla="*/ 4128157 h 4297250"/>
              <a:gd name="connsiteX34" fmla="*/ 1745346 w 3619883"/>
              <a:gd name="connsiteY34" fmla="*/ 4128157 h 4297250"/>
              <a:gd name="connsiteX35" fmla="*/ 1796694 w 3619883"/>
              <a:gd name="connsiteY35" fmla="*/ 4275461 h 4297250"/>
              <a:gd name="connsiteX36" fmla="*/ 1558844 w 3619883"/>
              <a:gd name="connsiteY36" fmla="*/ 4275461 h 4297250"/>
              <a:gd name="connsiteX37" fmla="*/ 1517252 w 3619883"/>
              <a:gd name="connsiteY37" fmla="*/ 4128157 h 4297250"/>
              <a:gd name="connsiteX38" fmla="*/ 1582936 w 3619883"/>
              <a:gd name="connsiteY38" fmla="*/ 4128157 h 4297250"/>
              <a:gd name="connsiteX39" fmla="*/ 1582936 w 3619883"/>
              <a:gd name="connsiteY39" fmla="*/ 3951392 h 4297250"/>
              <a:gd name="connsiteX40" fmla="*/ 1405151 w 3619883"/>
              <a:gd name="connsiteY40" fmla="*/ 3951392 h 4297250"/>
              <a:gd name="connsiteX41" fmla="*/ 1405151 w 3619883"/>
              <a:gd name="connsiteY41" fmla="*/ 4128157 h 4297250"/>
              <a:gd name="connsiteX42" fmla="*/ 1468988 w 3619883"/>
              <a:gd name="connsiteY42" fmla="*/ 4128157 h 4297250"/>
              <a:gd name="connsiteX43" fmla="*/ 1427396 w 3619883"/>
              <a:gd name="connsiteY43" fmla="*/ 4275461 h 4297250"/>
              <a:gd name="connsiteX44" fmla="*/ 1210751 w 3619883"/>
              <a:gd name="connsiteY44" fmla="*/ 4275461 h 4297250"/>
              <a:gd name="connsiteX45" fmla="*/ 1210751 w 3619883"/>
              <a:gd name="connsiteY45" fmla="*/ 4128157 h 4297250"/>
              <a:gd name="connsiteX46" fmla="*/ 1271978 w 3619883"/>
              <a:gd name="connsiteY46" fmla="*/ 4128157 h 4297250"/>
              <a:gd name="connsiteX47" fmla="*/ 1271978 w 3619883"/>
              <a:gd name="connsiteY47" fmla="*/ 3951392 h 4297250"/>
              <a:gd name="connsiteX48" fmla="*/ 1094193 w 3619883"/>
              <a:gd name="connsiteY48" fmla="*/ 3951392 h 4297250"/>
              <a:gd name="connsiteX49" fmla="*/ 1094193 w 3619883"/>
              <a:gd name="connsiteY49" fmla="*/ 4128157 h 4297250"/>
              <a:gd name="connsiteX50" fmla="*/ 1140354 w 3619883"/>
              <a:gd name="connsiteY50" fmla="*/ 4128157 h 4297250"/>
              <a:gd name="connsiteX51" fmla="*/ 1140354 w 3619883"/>
              <a:gd name="connsiteY51" fmla="*/ 4275461 h 4297250"/>
              <a:gd name="connsiteX52" fmla="*/ 953807 w 3619883"/>
              <a:gd name="connsiteY52" fmla="*/ 4275461 h 4297250"/>
              <a:gd name="connsiteX53" fmla="*/ 912215 w 3619883"/>
              <a:gd name="connsiteY53" fmla="*/ 4128157 h 4297250"/>
              <a:gd name="connsiteX54" fmla="*/ 961020 w 3619883"/>
              <a:gd name="connsiteY54" fmla="*/ 4128157 h 4297250"/>
              <a:gd name="connsiteX55" fmla="*/ 961020 w 3619883"/>
              <a:gd name="connsiteY55" fmla="*/ 3951392 h 4297250"/>
              <a:gd name="connsiteX56" fmla="*/ 783235 w 3619883"/>
              <a:gd name="connsiteY56" fmla="*/ 3951392 h 4297250"/>
              <a:gd name="connsiteX57" fmla="*/ 783235 w 3619883"/>
              <a:gd name="connsiteY57" fmla="*/ 4128157 h 4297250"/>
              <a:gd name="connsiteX58" fmla="*/ 871024 w 3619883"/>
              <a:gd name="connsiteY58" fmla="*/ 4128157 h 4297250"/>
              <a:gd name="connsiteX59" fmla="*/ 829432 w 3619883"/>
              <a:gd name="connsiteY59" fmla="*/ 4275461 h 4297250"/>
              <a:gd name="connsiteX60" fmla="*/ 611484 w 3619883"/>
              <a:gd name="connsiteY60" fmla="*/ 4275461 h 4297250"/>
              <a:gd name="connsiteX61" fmla="*/ 621247 w 3619883"/>
              <a:gd name="connsiteY61" fmla="*/ 4128157 h 4297250"/>
              <a:gd name="connsiteX62" fmla="*/ 650062 w 3619883"/>
              <a:gd name="connsiteY62" fmla="*/ 4128157 h 4297250"/>
              <a:gd name="connsiteX63" fmla="*/ 650062 w 3619883"/>
              <a:gd name="connsiteY63" fmla="*/ 3951392 h 4297250"/>
              <a:gd name="connsiteX64" fmla="*/ 472277 w 3619883"/>
              <a:gd name="connsiteY64" fmla="*/ 3951392 h 4297250"/>
              <a:gd name="connsiteX65" fmla="*/ 472277 w 3619883"/>
              <a:gd name="connsiteY65" fmla="*/ 4128157 h 4297250"/>
              <a:gd name="connsiteX66" fmla="*/ 522650 w 3619883"/>
              <a:gd name="connsiteY66" fmla="*/ 4128157 h 4297250"/>
              <a:gd name="connsiteX67" fmla="*/ 573998 w 3619883"/>
              <a:gd name="connsiteY67" fmla="*/ 4275461 h 4297250"/>
              <a:gd name="connsiteX68" fmla="*/ 336164 w 3619883"/>
              <a:gd name="connsiteY68" fmla="*/ 4275461 h 4297250"/>
              <a:gd name="connsiteX69" fmla="*/ 294572 w 3619883"/>
              <a:gd name="connsiteY69" fmla="*/ 4128157 h 4297250"/>
              <a:gd name="connsiteX70" fmla="*/ 339106 w 3619883"/>
              <a:gd name="connsiteY70" fmla="*/ 4128157 h 4297250"/>
              <a:gd name="connsiteX71" fmla="*/ 339106 w 3619883"/>
              <a:gd name="connsiteY71" fmla="*/ 3951392 h 4297250"/>
              <a:gd name="connsiteX72" fmla="*/ 161321 w 3619883"/>
              <a:gd name="connsiteY72" fmla="*/ 3951392 h 4297250"/>
              <a:gd name="connsiteX73" fmla="*/ 161321 w 3619883"/>
              <a:gd name="connsiteY73" fmla="*/ 4128157 h 4297250"/>
              <a:gd name="connsiteX74" fmla="*/ 230914 w 3619883"/>
              <a:gd name="connsiteY74" fmla="*/ 4128157 h 4297250"/>
              <a:gd name="connsiteX75" fmla="*/ 189322 w 3619883"/>
              <a:gd name="connsiteY75" fmla="*/ 4275461 h 4297250"/>
              <a:gd name="connsiteX76" fmla="*/ 0 w 3619883"/>
              <a:gd name="connsiteY76" fmla="*/ 4275461 h 4297250"/>
              <a:gd name="connsiteX77" fmla="*/ 0 w 3619883"/>
              <a:gd name="connsiteY77" fmla="*/ 42229 h 4297250"/>
              <a:gd name="connsiteX78" fmla="*/ 42464 w 3619883"/>
              <a:gd name="connsiteY78" fmla="*/ 40518 h 4297250"/>
              <a:gd name="connsiteX79" fmla="*/ 137733 w 3619883"/>
              <a:gd name="connsiteY79" fmla="*/ 35355 h 4297250"/>
              <a:gd name="connsiteX80" fmla="*/ 270565 w 3619883"/>
              <a:gd name="connsiteY80" fmla="*/ 29759 h 4297250"/>
              <a:gd name="connsiteX81" fmla="*/ 479734 w 3619883"/>
              <a:gd name="connsiteY81" fmla="*/ 45455 h 4297250"/>
              <a:gd name="connsiteX82" fmla="*/ 524103 w 3619883"/>
              <a:gd name="connsiteY82" fmla="*/ 41625 h 4297250"/>
              <a:gd name="connsiteX83" fmla="*/ 624416 w 3619883"/>
              <a:gd name="connsiteY83" fmla="*/ 22696 h 4297250"/>
              <a:gd name="connsiteX84" fmla="*/ 657762 w 3619883"/>
              <a:gd name="connsiteY84" fmla="*/ 18351 h 4297250"/>
              <a:gd name="connsiteX85" fmla="*/ 690557 w 3619883"/>
              <a:gd name="connsiteY85" fmla="*/ 25792 h 4297250"/>
              <a:gd name="connsiteX86" fmla="*/ 745123 w 3619883"/>
              <a:gd name="connsiteY86" fmla="*/ 40157 h 4297250"/>
              <a:gd name="connsiteX87" fmla="*/ 789493 w 3619883"/>
              <a:gd name="connsiteY87" fmla="*/ 36327 h 4297250"/>
              <a:gd name="connsiteX88" fmla="*/ 854255 w 3619883"/>
              <a:gd name="connsiteY88" fmla="*/ 68887 h 4297250"/>
              <a:gd name="connsiteX89" fmla="*/ 897520 w 3619883"/>
              <a:gd name="connsiteY89" fmla="*/ 88629 h 4297250"/>
              <a:gd name="connsiteX90" fmla="*/ 940510 w 3619883"/>
              <a:gd name="connsiteY90" fmla="*/ 114265 h 4297250"/>
              <a:gd name="connsiteX91" fmla="*/ 1082712 w 3619883"/>
              <a:gd name="connsiteY91" fmla="*/ 144543 h 4297250"/>
              <a:gd name="connsiteX92" fmla="*/ 1205348 w 3619883"/>
              <a:gd name="connsiteY92" fmla="*/ 120753 h 4297250"/>
              <a:gd name="connsiteX93" fmla="*/ 1271764 w 3619883"/>
              <a:gd name="connsiteY93" fmla="*/ 117956 h 4297250"/>
              <a:gd name="connsiteX94" fmla="*/ 1315583 w 3619883"/>
              <a:gd name="connsiteY94" fmla="*/ 125912 h 4297250"/>
              <a:gd name="connsiteX95" fmla="*/ 1359125 w 3619883"/>
              <a:gd name="connsiteY95" fmla="*/ 139761 h 4297250"/>
              <a:gd name="connsiteX96" fmla="*/ 1391919 w 3619883"/>
              <a:gd name="connsiteY96" fmla="*/ 147202 h 4297250"/>
              <a:gd name="connsiteX97" fmla="*/ 1436563 w 3619883"/>
              <a:gd name="connsiteY97" fmla="*/ 137480 h 4297250"/>
              <a:gd name="connsiteX98" fmla="*/ 1471566 w 3619883"/>
              <a:gd name="connsiteY98" fmla="*/ 97777 h 4297250"/>
              <a:gd name="connsiteX99" fmla="*/ 1505739 w 3619883"/>
              <a:gd name="connsiteY99" fmla="*/ 75753 h 4297250"/>
              <a:gd name="connsiteX100" fmla="*/ 1590891 w 3619883"/>
              <a:gd name="connsiteY100" fmla="*/ 144702 h 4297250"/>
              <a:gd name="connsiteX101" fmla="*/ 1625616 w 3619883"/>
              <a:gd name="connsiteY101" fmla="*/ 110893 h 4297250"/>
              <a:gd name="connsiteX102" fmla="*/ 1658964 w 3619883"/>
              <a:gd name="connsiteY102" fmla="*/ 106547 h 4297250"/>
              <a:gd name="connsiteX103" fmla="*/ 1746598 w 3619883"/>
              <a:gd name="connsiteY103" fmla="*/ 122460 h 4297250"/>
              <a:gd name="connsiteX104" fmla="*/ 1811913 w 3619883"/>
              <a:gd name="connsiteY104" fmla="*/ 143234 h 4297250"/>
              <a:gd name="connsiteX105" fmla="*/ 1856557 w 3619883"/>
              <a:gd name="connsiteY105" fmla="*/ 133511 h 4297250"/>
              <a:gd name="connsiteX106" fmla="*/ 2066003 w 3619883"/>
              <a:gd name="connsiteY106" fmla="*/ 143313 h 4297250"/>
              <a:gd name="connsiteX107" fmla="*/ 2177615 w 3619883"/>
              <a:gd name="connsiteY107" fmla="*/ 119007 h 4297250"/>
              <a:gd name="connsiteX108" fmla="*/ 2255883 w 3619883"/>
              <a:gd name="connsiteY108" fmla="*/ 99047 h 4297250"/>
              <a:gd name="connsiteX109" fmla="*/ 2344622 w 3619883"/>
              <a:gd name="connsiteY109" fmla="*/ 91388 h 4297250"/>
              <a:gd name="connsiteX110" fmla="*/ 2455682 w 3619883"/>
              <a:gd name="connsiteY110" fmla="*/ 78869 h 4297250"/>
              <a:gd name="connsiteX111" fmla="*/ 2632609 w 3619883"/>
              <a:gd name="connsiteY111" fmla="*/ 75338 h 4297250"/>
              <a:gd name="connsiteX112" fmla="*/ 2742291 w 3619883"/>
              <a:gd name="connsiteY112" fmla="*/ 92282 h 4297250"/>
              <a:gd name="connsiteX113" fmla="*/ 2851974 w 3619883"/>
              <a:gd name="connsiteY113" fmla="*/ 109227 h 4297250"/>
              <a:gd name="connsiteX114" fmla="*/ 2907643 w 3619883"/>
              <a:gd name="connsiteY114" fmla="*/ 100020 h 4297250"/>
              <a:gd name="connsiteX115" fmla="*/ 2944022 w 3619883"/>
              <a:gd name="connsiteY115" fmla="*/ 30853 h 4297250"/>
              <a:gd name="connsiteX116" fmla="*/ 3022289 w 3619883"/>
              <a:gd name="connsiteY116" fmla="*/ 10893 h 4297250"/>
              <a:gd name="connsiteX117" fmla="*/ 3054807 w 3619883"/>
              <a:gd name="connsiteY117" fmla="*/ 24226 h 4297250"/>
              <a:gd name="connsiteX118" fmla="*/ 3141892 w 3619883"/>
              <a:gd name="connsiteY118" fmla="*/ 51925 h 4297250"/>
              <a:gd name="connsiteX119" fmla="*/ 3185711 w 3619883"/>
              <a:gd name="connsiteY119" fmla="*/ 59881 h 4297250"/>
              <a:gd name="connsiteX120" fmla="*/ 3219056 w 3619883"/>
              <a:gd name="connsiteY120" fmla="*/ 55536 h 4297250"/>
              <a:gd name="connsiteX121" fmla="*/ 3263425 w 3619883"/>
              <a:gd name="connsiteY121" fmla="*/ 51706 h 4297250"/>
              <a:gd name="connsiteX122" fmla="*/ 3296219 w 3619883"/>
              <a:gd name="connsiteY122" fmla="*/ 59147 h 4297250"/>
              <a:gd name="connsiteX123" fmla="*/ 3319094 w 3619883"/>
              <a:gd name="connsiteY123" fmla="*/ 42500 h 4297250"/>
              <a:gd name="connsiteX124" fmla="*/ 3420511 w 3619883"/>
              <a:gd name="connsiteY124" fmla="*/ 0 h 4297250"/>
              <a:gd name="connsiteX125" fmla="*/ 3453305 w 3619883"/>
              <a:gd name="connsiteY125" fmla="*/ 7440 h 4297250"/>
              <a:gd name="connsiteX126" fmla="*/ 3496571 w 3619883"/>
              <a:gd name="connsiteY126" fmla="*/ 27182 h 4297250"/>
              <a:gd name="connsiteX127" fmla="*/ 3602117 w 3619883"/>
              <a:gd name="connsiteY127" fmla="*/ 132521 h 4297250"/>
              <a:gd name="connsiteX128" fmla="*/ 3619883 w 3619883"/>
              <a:gd name="connsiteY128" fmla="*/ 140049 h 4297250"/>
              <a:gd name="connsiteX129" fmla="*/ 3619883 w 3619883"/>
              <a:gd name="connsiteY12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454288 w 3619883"/>
              <a:gd name="connsiteY9" fmla="*/ 4128157 h 4297250"/>
              <a:gd name="connsiteX10" fmla="*/ 2515810 w 3619883"/>
              <a:gd name="connsiteY10" fmla="*/ 4128157 h 4297250"/>
              <a:gd name="connsiteX11" fmla="*/ 2515810 w 3619883"/>
              <a:gd name="connsiteY11" fmla="*/ 3951392 h 4297250"/>
              <a:gd name="connsiteX12" fmla="*/ 2338025 w 3619883"/>
              <a:gd name="connsiteY12" fmla="*/ 3951392 h 4297250"/>
              <a:gd name="connsiteX13" fmla="*/ 2338025 w 3619883"/>
              <a:gd name="connsiteY13" fmla="*/ 4128157 h 4297250"/>
              <a:gd name="connsiteX14" fmla="*/ 2395120 w 3619883"/>
              <a:gd name="connsiteY14" fmla="*/ 4128157 h 4297250"/>
              <a:gd name="connsiteX15" fmla="*/ 2337697 w 3619883"/>
              <a:gd name="connsiteY15" fmla="*/ 4275461 h 4297250"/>
              <a:gd name="connsiteX16" fmla="*/ 2150155 w 3619883"/>
              <a:gd name="connsiteY16" fmla="*/ 4275461 h 4297250"/>
              <a:gd name="connsiteX17" fmla="*/ 2150155 w 3619883"/>
              <a:gd name="connsiteY17" fmla="*/ 4128157 h 4297250"/>
              <a:gd name="connsiteX18" fmla="*/ 2204852 w 3619883"/>
              <a:gd name="connsiteY18" fmla="*/ 4128157 h 4297250"/>
              <a:gd name="connsiteX19" fmla="*/ 2204852 w 3619883"/>
              <a:gd name="connsiteY19" fmla="*/ 3951392 h 4297250"/>
              <a:gd name="connsiteX20" fmla="*/ 2027068 w 3619883"/>
              <a:gd name="connsiteY20" fmla="*/ 3951392 h 4297250"/>
              <a:gd name="connsiteX21" fmla="*/ 2027068 w 3619883"/>
              <a:gd name="connsiteY21" fmla="*/ 4128157 h 4297250"/>
              <a:gd name="connsiteX22" fmla="*/ 2079759 w 3619883"/>
              <a:gd name="connsiteY22" fmla="*/ 4128157 h 4297250"/>
              <a:gd name="connsiteX23" fmla="*/ 2079759 w 3619883"/>
              <a:gd name="connsiteY23" fmla="*/ 4275461 h 4297250"/>
              <a:gd name="connsiteX24" fmla="*/ 1824703 w 3619883"/>
              <a:gd name="connsiteY24" fmla="*/ 4275461 h 4297250"/>
              <a:gd name="connsiteX25" fmla="*/ 1834468 w 3619883"/>
              <a:gd name="connsiteY25" fmla="*/ 4128157 h 4297250"/>
              <a:gd name="connsiteX26" fmla="*/ 1893894 w 3619883"/>
              <a:gd name="connsiteY26" fmla="*/ 4128157 h 4297250"/>
              <a:gd name="connsiteX27" fmla="*/ 1893894 w 3619883"/>
              <a:gd name="connsiteY27" fmla="*/ 3951392 h 4297250"/>
              <a:gd name="connsiteX28" fmla="*/ 1716110 w 3619883"/>
              <a:gd name="connsiteY28" fmla="*/ 3951392 h 4297250"/>
              <a:gd name="connsiteX29" fmla="*/ 1716110 w 3619883"/>
              <a:gd name="connsiteY29" fmla="*/ 4006431 h 4297250"/>
              <a:gd name="connsiteX30" fmla="*/ 1703447 w 3619883"/>
              <a:gd name="connsiteY30" fmla="*/ 4007960 h 4297250"/>
              <a:gd name="connsiteX31" fmla="*/ 1716110 w 3619883"/>
              <a:gd name="connsiteY31" fmla="*/ 4044284 h 4297250"/>
              <a:gd name="connsiteX32" fmla="*/ 1716110 w 3619883"/>
              <a:gd name="connsiteY32" fmla="*/ 4128157 h 4297250"/>
              <a:gd name="connsiteX33" fmla="*/ 1745346 w 3619883"/>
              <a:gd name="connsiteY33" fmla="*/ 4128157 h 4297250"/>
              <a:gd name="connsiteX34" fmla="*/ 1796694 w 3619883"/>
              <a:gd name="connsiteY34" fmla="*/ 4275461 h 4297250"/>
              <a:gd name="connsiteX35" fmla="*/ 1558844 w 3619883"/>
              <a:gd name="connsiteY35" fmla="*/ 4275461 h 4297250"/>
              <a:gd name="connsiteX36" fmla="*/ 1517252 w 3619883"/>
              <a:gd name="connsiteY36" fmla="*/ 4128157 h 4297250"/>
              <a:gd name="connsiteX37" fmla="*/ 1582936 w 3619883"/>
              <a:gd name="connsiteY37" fmla="*/ 4128157 h 4297250"/>
              <a:gd name="connsiteX38" fmla="*/ 1582936 w 3619883"/>
              <a:gd name="connsiteY38" fmla="*/ 3951392 h 4297250"/>
              <a:gd name="connsiteX39" fmla="*/ 1405151 w 3619883"/>
              <a:gd name="connsiteY39" fmla="*/ 3951392 h 4297250"/>
              <a:gd name="connsiteX40" fmla="*/ 1405151 w 3619883"/>
              <a:gd name="connsiteY40" fmla="*/ 4128157 h 4297250"/>
              <a:gd name="connsiteX41" fmla="*/ 1468988 w 3619883"/>
              <a:gd name="connsiteY41" fmla="*/ 4128157 h 4297250"/>
              <a:gd name="connsiteX42" fmla="*/ 1427396 w 3619883"/>
              <a:gd name="connsiteY42" fmla="*/ 4275461 h 4297250"/>
              <a:gd name="connsiteX43" fmla="*/ 1210751 w 3619883"/>
              <a:gd name="connsiteY43" fmla="*/ 4275461 h 4297250"/>
              <a:gd name="connsiteX44" fmla="*/ 1210751 w 3619883"/>
              <a:gd name="connsiteY44" fmla="*/ 4128157 h 4297250"/>
              <a:gd name="connsiteX45" fmla="*/ 1271978 w 3619883"/>
              <a:gd name="connsiteY45" fmla="*/ 4128157 h 4297250"/>
              <a:gd name="connsiteX46" fmla="*/ 1271978 w 3619883"/>
              <a:gd name="connsiteY46" fmla="*/ 3951392 h 4297250"/>
              <a:gd name="connsiteX47" fmla="*/ 1094193 w 3619883"/>
              <a:gd name="connsiteY47" fmla="*/ 3951392 h 4297250"/>
              <a:gd name="connsiteX48" fmla="*/ 1094193 w 3619883"/>
              <a:gd name="connsiteY48" fmla="*/ 4128157 h 4297250"/>
              <a:gd name="connsiteX49" fmla="*/ 1140354 w 3619883"/>
              <a:gd name="connsiteY49" fmla="*/ 4128157 h 4297250"/>
              <a:gd name="connsiteX50" fmla="*/ 1140354 w 3619883"/>
              <a:gd name="connsiteY50" fmla="*/ 4275461 h 4297250"/>
              <a:gd name="connsiteX51" fmla="*/ 953807 w 3619883"/>
              <a:gd name="connsiteY51" fmla="*/ 4275461 h 4297250"/>
              <a:gd name="connsiteX52" fmla="*/ 912215 w 3619883"/>
              <a:gd name="connsiteY52" fmla="*/ 4128157 h 4297250"/>
              <a:gd name="connsiteX53" fmla="*/ 961020 w 3619883"/>
              <a:gd name="connsiteY53" fmla="*/ 4128157 h 4297250"/>
              <a:gd name="connsiteX54" fmla="*/ 961020 w 3619883"/>
              <a:gd name="connsiteY54" fmla="*/ 3951392 h 4297250"/>
              <a:gd name="connsiteX55" fmla="*/ 783235 w 3619883"/>
              <a:gd name="connsiteY55" fmla="*/ 3951392 h 4297250"/>
              <a:gd name="connsiteX56" fmla="*/ 783235 w 3619883"/>
              <a:gd name="connsiteY56" fmla="*/ 4128157 h 4297250"/>
              <a:gd name="connsiteX57" fmla="*/ 871024 w 3619883"/>
              <a:gd name="connsiteY57" fmla="*/ 4128157 h 4297250"/>
              <a:gd name="connsiteX58" fmla="*/ 829432 w 3619883"/>
              <a:gd name="connsiteY58" fmla="*/ 4275461 h 4297250"/>
              <a:gd name="connsiteX59" fmla="*/ 611484 w 3619883"/>
              <a:gd name="connsiteY59" fmla="*/ 4275461 h 4297250"/>
              <a:gd name="connsiteX60" fmla="*/ 621247 w 3619883"/>
              <a:gd name="connsiteY60" fmla="*/ 4128157 h 4297250"/>
              <a:gd name="connsiteX61" fmla="*/ 650062 w 3619883"/>
              <a:gd name="connsiteY61" fmla="*/ 4128157 h 4297250"/>
              <a:gd name="connsiteX62" fmla="*/ 650062 w 3619883"/>
              <a:gd name="connsiteY62" fmla="*/ 3951392 h 4297250"/>
              <a:gd name="connsiteX63" fmla="*/ 472277 w 3619883"/>
              <a:gd name="connsiteY63" fmla="*/ 3951392 h 4297250"/>
              <a:gd name="connsiteX64" fmla="*/ 472277 w 3619883"/>
              <a:gd name="connsiteY64" fmla="*/ 4128157 h 4297250"/>
              <a:gd name="connsiteX65" fmla="*/ 522650 w 3619883"/>
              <a:gd name="connsiteY65" fmla="*/ 4128157 h 4297250"/>
              <a:gd name="connsiteX66" fmla="*/ 573998 w 3619883"/>
              <a:gd name="connsiteY66" fmla="*/ 4275461 h 4297250"/>
              <a:gd name="connsiteX67" fmla="*/ 336164 w 3619883"/>
              <a:gd name="connsiteY67" fmla="*/ 4275461 h 4297250"/>
              <a:gd name="connsiteX68" fmla="*/ 294572 w 3619883"/>
              <a:gd name="connsiteY68" fmla="*/ 4128157 h 4297250"/>
              <a:gd name="connsiteX69" fmla="*/ 339106 w 3619883"/>
              <a:gd name="connsiteY69" fmla="*/ 4128157 h 4297250"/>
              <a:gd name="connsiteX70" fmla="*/ 339106 w 3619883"/>
              <a:gd name="connsiteY70" fmla="*/ 3951392 h 4297250"/>
              <a:gd name="connsiteX71" fmla="*/ 161321 w 3619883"/>
              <a:gd name="connsiteY71" fmla="*/ 3951392 h 4297250"/>
              <a:gd name="connsiteX72" fmla="*/ 161321 w 3619883"/>
              <a:gd name="connsiteY72" fmla="*/ 4128157 h 4297250"/>
              <a:gd name="connsiteX73" fmla="*/ 230914 w 3619883"/>
              <a:gd name="connsiteY73" fmla="*/ 4128157 h 4297250"/>
              <a:gd name="connsiteX74" fmla="*/ 189322 w 3619883"/>
              <a:gd name="connsiteY74" fmla="*/ 4275461 h 4297250"/>
              <a:gd name="connsiteX75" fmla="*/ 0 w 3619883"/>
              <a:gd name="connsiteY75" fmla="*/ 4275461 h 4297250"/>
              <a:gd name="connsiteX76" fmla="*/ 0 w 3619883"/>
              <a:gd name="connsiteY76" fmla="*/ 42229 h 4297250"/>
              <a:gd name="connsiteX77" fmla="*/ 42464 w 3619883"/>
              <a:gd name="connsiteY77" fmla="*/ 40518 h 4297250"/>
              <a:gd name="connsiteX78" fmla="*/ 137733 w 3619883"/>
              <a:gd name="connsiteY78" fmla="*/ 35355 h 4297250"/>
              <a:gd name="connsiteX79" fmla="*/ 270565 w 3619883"/>
              <a:gd name="connsiteY79" fmla="*/ 29759 h 4297250"/>
              <a:gd name="connsiteX80" fmla="*/ 479734 w 3619883"/>
              <a:gd name="connsiteY80" fmla="*/ 45455 h 4297250"/>
              <a:gd name="connsiteX81" fmla="*/ 524103 w 3619883"/>
              <a:gd name="connsiteY81" fmla="*/ 41625 h 4297250"/>
              <a:gd name="connsiteX82" fmla="*/ 624416 w 3619883"/>
              <a:gd name="connsiteY82" fmla="*/ 22696 h 4297250"/>
              <a:gd name="connsiteX83" fmla="*/ 657762 w 3619883"/>
              <a:gd name="connsiteY83" fmla="*/ 18351 h 4297250"/>
              <a:gd name="connsiteX84" fmla="*/ 690557 w 3619883"/>
              <a:gd name="connsiteY84" fmla="*/ 25792 h 4297250"/>
              <a:gd name="connsiteX85" fmla="*/ 745123 w 3619883"/>
              <a:gd name="connsiteY85" fmla="*/ 40157 h 4297250"/>
              <a:gd name="connsiteX86" fmla="*/ 789493 w 3619883"/>
              <a:gd name="connsiteY86" fmla="*/ 36327 h 4297250"/>
              <a:gd name="connsiteX87" fmla="*/ 854255 w 3619883"/>
              <a:gd name="connsiteY87" fmla="*/ 68887 h 4297250"/>
              <a:gd name="connsiteX88" fmla="*/ 897520 w 3619883"/>
              <a:gd name="connsiteY88" fmla="*/ 88629 h 4297250"/>
              <a:gd name="connsiteX89" fmla="*/ 940510 w 3619883"/>
              <a:gd name="connsiteY89" fmla="*/ 114265 h 4297250"/>
              <a:gd name="connsiteX90" fmla="*/ 1082712 w 3619883"/>
              <a:gd name="connsiteY90" fmla="*/ 144543 h 4297250"/>
              <a:gd name="connsiteX91" fmla="*/ 1205348 w 3619883"/>
              <a:gd name="connsiteY91" fmla="*/ 120753 h 4297250"/>
              <a:gd name="connsiteX92" fmla="*/ 1271764 w 3619883"/>
              <a:gd name="connsiteY92" fmla="*/ 117956 h 4297250"/>
              <a:gd name="connsiteX93" fmla="*/ 1315583 w 3619883"/>
              <a:gd name="connsiteY93" fmla="*/ 125912 h 4297250"/>
              <a:gd name="connsiteX94" fmla="*/ 1359125 w 3619883"/>
              <a:gd name="connsiteY94" fmla="*/ 139761 h 4297250"/>
              <a:gd name="connsiteX95" fmla="*/ 1391919 w 3619883"/>
              <a:gd name="connsiteY95" fmla="*/ 147202 h 4297250"/>
              <a:gd name="connsiteX96" fmla="*/ 1436563 w 3619883"/>
              <a:gd name="connsiteY96" fmla="*/ 137480 h 4297250"/>
              <a:gd name="connsiteX97" fmla="*/ 1471566 w 3619883"/>
              <a:gd name="connsiteY97" fmla="*/ 97777 h 4297250"/>
              <a:gd name="connsiteX98" fmla="*/ 1505739 w 3619883"/>
              <a:gd name="connsiteY98" fmla="*/ 75753 h 4297250"/>
              <a:gd name="connsiteX99" fmla="*/ 1590891 w 3619883"/>
              <a:gd name="connsiteY99" fmla="*/ 144702 h 4297250"/>
              <a:gd name="connsiteX100" fmla="*/ 1625616 w 3619883"/>
              <a:gd name="connsiteY100" fmla="*/ 110893 h 4297250"/>
              <a:gd name="connsiteX101" fmla="*/ 1658964 w 3619883"/>
              <a:gd name="connsiteY101" fmla="*/ 106547 h 4297250"/>
              <a:gd name="connsiteX102" fmla="*/ 1746598 w 3619883"/>
              <a:gd name="connsiteY102" fmla="*/ 122460 h 4297250"/>
              <a:gd name="connsiteX103" fmla="*/ 1811913 w 3619883"/>
              <a:gd name="connsiteY103" fmla="*/ 143234 h 4297250"/>
              <a:gd name="connsiteX104" fmla="*/ 1856557 w 3619883"/>
              <a:gd name="connsiteY104" fmla="*/ 133511 h 4297250"/>
              <a:gd name="connsiteX105" fmla="*/ 2066003 w 3619883"/>
              <a:gd name="connsiteY105" fmla="*/ 143313 h 4297250"/>
              <a:gd name="connsiteX106" fmla="*/ 2177615 w 3619883"/>
              <a:gd name="connsiteY106" fmla="*/ 119007 h 4297250"/>
              <a:gd name="connsiteX107" fmla="*/ 2255883 w 3619883"/>
              <a:gd name="connsiteY107" fmla="*/ 99047 h 4297250"/>
              <a:gd name="connsiteX108" fmla="*/ 2344622 w 3619883"/>
              <a:gd name="connsiteY108" fmla="*/ 91388 h 4297250"/>
              <a:gd name="connsiteX109" fmla="*/ 2455682 w 3619883"/>
              <a:gd name="connsiteY109" fmla="*/ 78869 h 4297250"/>
              <a:gd name="connsiteX110" fmla="*/ 2632609 w 3619883"/>
              <a:gd name="connsiteY110" fmla="*/ 75338 h 4297250"/>
              <a:gd name="connsiteX111" fmla="*/ 2742291 w 3619883"/>
              <a:gd name="connsiteY111" fmla="*/ 92282 h 4297250"/>
              <a:gd name="connsiteX112" fmla="*/ 2851974 w 3619883"/>
              <a:gd name="connsiteY112" fmla="*/ 109227 h 4297250"/>
              <a:gd name="connsiteX113" fmla="*/ 2907643 w 3619883"/>
              <a:gd name="connsiteY113" fmla="*/ 100020 h 4297250"/>
              <a:gd name="connsiteX114" fmla="*/ 2944022 w 3619883"/>
              <a:gd name="connsiteY114" fmla="*/ 30853 h 4297250"/>
              <a:gd name="connsiteX115" fmla="*/ 3022289 w 3619883"/>
              <a:gd name="connsiteY115" fmla="*/ 10893 h 4297250"/>
              <a:gd name="connsiteX116" fmla="*/ 3054807 w 3619883"/>
              <a:gd name="connsiteY116" fmla="*/ 24226 h 4297250"/>
              <a:gd name="connsiteX117" fmla="*/ 3141892 w 3619883"/>
              <a:gd name="connsiteY117" fmla="*/ 51925 h 4297250"/>
              <a:gd name="connsiteX118" fmla="*/ 3185711 w 3619883"/>
              <a:gd name="connsiteY118" fmla="*/ 59881 h 4297250"/>
              <a:gd name="connsiteX119" fmla="*/ 3219056 w 3619883"/>
              <a:gd name="connsiteY119" fmla="*/ 55536 h 4297250"/>
              <a:gd name="connsiteX120" fmla="*/ 3263425 w 3619883"/>
              <a:gd name="connsiteY120" fmla="*/ 51706 h 4297250"/>
              <a:gd name="connsiteX121" fmla="*/ 3296219 w 3619883"/>
              <a:gd name="connsiteY121" fmla="*/ 59147 h 4297250"/>
              <a:gd name="connsiteX122" fmla="*/ 3319094 w 3619883"/>
              <a:gd name="connsiteY122" fmla="*/ 42500 h 4297250"/>
              <a:gd name="connsiteX123" fmla="*/ 3420511 w 3619883"/>
              <a:gd name="connsiteY123" fmla="*/ 0 h 4297250"/>
              <a:gd name="connsiteX124" fmla="*/ 3453305 w 3619883"/>
              <a:gd name="connsiteY124" fmla="*/ 7440 h 4297250"/>
              <a:gd name="connsiteX125" fmla="*/ 3496571 w 3619883"/>
              <a:gd name="connsiteY125" fmla="*/ 27182 h 4297250"/>
              <a:gd name="connsiteX126" fmla="*/ 3602117 w 3619883"/>
              <a:gd name="connsiteY126" fmla="*/ 132521 h 4297250"/>
              <a:gd name="connsiteX127" fmla="*/ 3619883 w 3619883"/>
              <a:gd name="connsiteY127" fmla="*/ 140049 h 4297250"/>
              <a:gd name="connsiteX128" fmla="*/ 3619883 w 3619883"/>
              <a:gd name="connsiteY12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454288 w 3619883"/>
              <a:gd name="connsiteY9" fmla="*/ 4128157 h 4297250"/>
              <a:gd name="connsiteX10" fmla="*/ 2515810 w 3619883"/>
              <a:gd name="connsiteY10" fmla="*/ 4128157 h 4297250"/>
              <a:gd name="connsiteX11" fmla="*/ 2338025 w 3619883"/>
              <a:gd name="connsiteY11" fmla="*/ 3951392 h 4297250"/>
              <a:gd name="connsiteX12" fmla="*/ 2338025 w 3619883"/>
              <a:gd name="connsiteY12" fmla="*/ 4128157 h 4297250"/>
              <a:gd name="connsiteX13" fmla="*/ 2395120 w 3619883"/>
              <a:gd name="connsiteY13" fmla="*/ 4128157 h 4297250"/>
              <a:gd name="connsiteX14" fmla="*/ 2337697 w 3619883"/>
              <a:gd name="connsiteY14" fmla="*/ 4275461 h 4297250"/>
              <a:gd name="connsiteX15" fmla="*/ 2150155 w 3619883"/>
              <a:gd name="connsiteY15" fmla="*/ 4275461 h 4297250"/>
              <a:gd name="connsiteX16" fmla="*/ 2150155 w 3619883"/>
              <a:gd name="connsiteY16" fmla="*/ 4128157 h 4297250"/>
              <a:gd name="connsiteX17" fmla="*/ 2204852 w 3619883"/>
              <a:gd name="connsiteY17" fmla="*/ 4128157 h 4297250"/>
              <a:gd name="connsiteX18" fmla="*/ 2204852 w 3619883"/>
              <a:gd name="connsiteY18" fmla="*/ 3951392 h 4297250"/>
              <a:gd name="connsiteX19" fmla="*/ 2027068 w 3619883"/>
              <a:gd name="connsiteY19" fmla="*/ 3951392 h 4297250"/>
              <a:gd name="connsiteX20" fmla="*/ 2027068 w 3619883"/>
              <a:gd name="connsiteY20" fmla="*/ 4128157 h 4297250"/>
              <a:gd name="connsiteX21" fmla="*/ 2079759 w 3619883"/>
              <a:gd name="connsiteY21" fmla="*/ 4128157 h 4297250"/>
              <a:gd name="connsiteX22" fmla="*/ 2079759 w 3619883"/>
              <a:gd name="connsiteY22" fmla="*/ 4275461 h 4297250"/>
              <a:gd name="connsiteX23" fmla="*/ 1824703 w 3619883"/>
              <a:gd name="connsiteY23" fmla="*/ 4275461 h 4297250"/>
              <a:gd name="connsiteX24" fmla="*/ 1834468 w 3619883"/>
              <a:gd name="connsiteY24" fmla="*/ 4128157 h 4297250"/>
              <a:gd name="connsiteX25" fmla="*/ 1893894 w 3619883"/>
              <a:gd name="connsiteY25" fmla="*/ 4128157 h 4297250"/>
              <a:gd name="connsiteX26" fmla="*/ 1893894 w 3619883"/>
              <a:gd name="connsiteY26" fmla="*/ 3951392 h 4297250"/>
              <a:gd name="connsiteX27" fmla="*/ 1716110 w 3619883"/>
              <a:gd name="connsiteY27" fmla="*/ 3951392 h 4297250"/>
              <a:gd name="connsiteX28" fmla="*/ 1716110 w 3619883"/>
              <a:gd name="connsiteY28" fmla="*/ 4006431 h 4297250"/>
              <a:gd name="connsiteX29" fmla="*/ 1703447 w 3619883"/>
              <a:gd name="connsiteY29" fmla="*/ 4007960 h 4297250"/>
              <a:gd name="connsiteX30" fmla="*/ 1716110 w 3619883"/>
              <a:gd name="connsiteY30" fmla="*/ 4044284 h 4297250"/>
              <a:gd name="connsiteX31" fmla="*/ 1716110 w 3619883"/>
              <a:gd name="connsiteY31" fmla="*/ 4128157 h 4297250"/>
              <a:gd name="connsiteX32" fmla="*/ 1745346 w 3619883"/>
              <a:gd name="connsiteY32" fmla="*/ 4128157 h 4297250"/>
              <a:gd name="connsiteX33" fmla="*/ 1796694 w 3619883"/>
              <a:gd name="connsiteY33" fmla="*/ 4275461 h 4297250"/>
              <a:gd name="connsiteX34" fmla="*/ 1558844 w 3619883"/>
              <a:gd name="connsiteY34" fmla="*/ 4275461 h 4297250"/>
              <a:gd name="connsiteX35" fmla="*/ 1517252 w 3619883"/>
              <a:gd name="connsiteY35" fmla="*/ 4128157 h 4297250"/>
              <a:gd name="connsiteX36" fmla="*/ 1582936 w 3619883"/>
              <a:gd name="connsiteY36" fmla="*/ 4128157 h 4297250"/>
              <a:gd name="connsiteX37" fmla="*/ 1582936 w 3619883"/>
              <a:gd name="connsiteY37" fmla="*/ 3951392 h 4297250"/>
              <a:gd name="connsiteX38" fmla="*/ 1405151 w 3619883"/>
              <a:gd name="connsiteY38" fmla="*/ 3951392 h 4297250"/>
              <a:gd name="connsiteX39" fmla="*/ 1405151 w 3619883"/>
              <a:gd name="connsiteY39" fmla="*/ 4128157 h 4297250"/>
              <a:gd name="connsiteX40" fmla="*/ 1468988 w 3619883"/>
              <a:gd name="connsiteY40" fmla="*/ 4128157 h 4297250"/>
              <a:gd name="connsiteX41" fmla="*/ 1427396 w 3619883"/>
              <a:gd name="connsiteY41" fmla="*/ 4275461 h 4297250"/>
              <a:gd name="connsiteX42" fmla="*/ 1210751 w 3619883"/>
              <a:gd name="connsiteY42" fmla="*/ 4275461 h 4297250"/>
              <a:gd name="connsiteX43" fmla="*/ 1210751 w 3619883"/>
              <a:gd name="connsiteY43" fmla="*/ 4128157 h 4297250"/>
              <a:gd name="connsiteX44" fmla="*/ 1271978 w 3619883"/>
              <a:gd name="connsiteY44" fmla="*/ 4128157 h 4297250"/>
              <a:gd name="connsiteX45" fmla="*/ 1271978 w 3619883"/>
              <a:gd name="connsiteY45" fmla="*/ 3951392 h 4297250"/>
              <a:gd name="connsiteX46" fmla="*/ 1094193 w 3619883"/>
              <a:gd name="connsiteY46" fmla="*/ 3951392 h 4297250"/>
              <a:gd name="connsiteX47" fmla="*/ 1094193 w 3619883"/>
              <a:gd name="connsiteY47" fmla="*/ 4128157 h 4297250"/>
              <a:gd name="connsiteX48" fmla="*/ 1140354 w 3619883"/>
              <a:gd name="connsiteY48" fmla="*/ 4128157 h 4297250"/>
              <a:gd name="connsiteX49" fmla="*/ 1140354 w 3619883"/>
              <a:gd name="connsiteY49" fmla="*/ 4275461 h 4297250"/>
              <a:gd name="connsiteX50" fmla="*/ 953807 w 3619883"/>
              <a:gd name="connsiteY50" fmla="*/ 4275461 h 4297250"/>
              <a:gd name="connsiteX51" fmla="*/ 912215 w 3619883"/>
              <a:gd name="connsiteY51" fmla="*/ 4128157 h 4297250"/>
              <a:gd name="connsiteX52" fmla="*/ 961020 w 3619883"/>
              <a:gd name="connsiteY52" fmla="*/ 4128157 h 4297250"/>
              <a:gd name="connsiteX53" fmla="*/ 961020 w 3619883"/>
              <a:gd name="connsiteY53" fmla="*/ 3951392 h 4297250"/>
              <a:gd name="connsiteX54" fmla="*/ 783235 w 3619883"/>
              <a:gd name="connsiteY54" fmla="*/ 3951392 h 4297250"/>
              <a:gd name="connsiteX55" fmla="*/ 783235 w 3619883"/>
              <a:gd name="connsiteY55" fmla="*/ 4128157 h 4297250"/>
              <a:gd name="connsiteX56" fmla="*/ 871024 w 3619883"/>
              <a:gd name="connsiteY56" fmla="*/ 4128157 h 4297250"/>
              <a:gd name="connsiteX57" fmla="*/ 829432 w 3619883"/>
              <a:gd name="connsiteY57" fmla="*/ 4275461 h 4297250"/>
              <a:gd name="connsiteX58" fmla="*/ 611484 w 3619883"/>
              <a:gd name="connsiteY58" fmla="*/ 4275461 h 4297250"/>
              <a:gd name="connsiteX59" fmla="*/ 621247 w 3619883"/>
              <a:gd name="connsiteY59" fmla="*/ 4128157 h 4297250"/>
              <a:gd name="connsiteX60" fmla="*/ 650062 w 3619883"/>
              <a:gd name="connsiteY60" fmla="*/ 4128157 h 4297250"/>
              <a:gd name="connsiteX61" fmla="*/ 650062 w 3619883"/>
              <a:gd name="connsiteY61" fmla="*/ 3951392 h 4297250"/>
              <a:gd name="connsiteX62" fmla="*/ 472277 w 3619883"/>
              <a:gd name="connsiteY62" fmla="*/ 3951392 h 4297250"/>
              <a:gd name="connsiteX63" fmla="*/ 472277 w 3619883"/>
              <a:gd name="connsiteY63" fmla="*/ 4128157 h 4297250"/>
              <a:gd name="connsiteX64" fmla="*/ 522650 w 3619883"/>
              <a:gd name="connsiteY64" fmla="*/ 4128157 h 4297250"/>
              <a:gd name="connsiteX65" fmla="*/ 573998 w 3619883"/>
              <a:gd name="connsiteY65" fmla="*/ 4275461 h 4297250"/>
              <a:gd name="connsiteX66" fmla="*/ 336164 w 3619883"/>
              <a:gd name="connsiteY66" fmla="*/ 4275461 h 4297250"/>
              <a:gd name="connsiteX67" fmla="*/ 294572 w 3619883"/>
              <a:gd name="connsiteY67" fmla="*/ 4128157 h 4297250"/>
              <a:gd name="connsiteX68" fmla="*/ 339106 w 3619883"/>
              <a:gd name="connsiteY68" fmla="*/ 4128157 h 4297250"/>
              <a:gd name="connsiteX69" fmla="*/ 339106 w 3619883"/>
              <a:gd name="connsiteY69" fmla="*/ 3951392 h 4297250"/>
              <a:gd name="connsiteX70" fmla="*/ 161321 w 3619883"/>
              <a:gd name="connsiteY70" fmla="*/ 3951392 h 4297250"/>
              <a:gd name="connsiteX71" fmla="*/ 161321 w 3619883"/>
              <a:gd name="connsiteY71" fmla="*/ 4128157 h 4297250"/>
              <a:gd name="connsiteX72" fmla="*/ 230914 w 3619883"/>
              <a:gd name="connsiteY72" fmla="*/ 4128157 h 4297250"/>
              <a:gd name="connsiteX73" fmla="*/ 189322 w 3619883"/>
              <a:gd name="connsiteY73" fmla="*/ 4275461 h 4297250"/>
              <a:gd name="connsiteX74" fmla="*/ 0 w 3619883"/>
              <a:gd name="connsiteY74" fmla="*/ 4275461 h 4297250"/>
              <a:gd name="connsiteX75" fmla="*/ 0 w 3619883"/>
              <a:gd name="connsiteY75" fmla="*/ 42229 h 4297250"/>
              <a:gd name="connsiteX76" fmla="*/ 42464 w 3619883"/>
              <a:gd name="connsiteY76" fmla="*/ 40518 h 4297250"/>
              <a:gd name="connsiteX77" fmla="*/ 137733 w 3619883"/>
              <a:gd name="connsiteY77" fmla="*/ 35355 h 4297250"/>
              <a:gd name="connsiteX78" fmla="*/ 270565 w 3619883"/>
              <a:gd name="connsiteY78" fmla="*/ 29759 h 4297250"/>
              <a:gd name="connsiteX79" fmla="*/ 479734 w 3619883"/>
              <a:gd name="connsiteY79" fmla="*/ 45455 h 4297250"/>
              <a:gd name="connsiteX80" fmla="*/ 524103 w 3619883"/>
              <a:gd name="connsiteY80" fmla="*/ 41625 h 4297250"/>
              <a:gd name="connsiteX81" fmla="*/ 624416 w 3619883"/>
              <a:gd name="connsiteY81" fmla="*/ 22696 h 4297250"/>
              <a:gd name="connsiteX82" fmla="*/ 657762 w 3619883"/>
              <a:gd name="connsiteY82" fmla="*/ 18351 h 4297250"/>
              <a:gd name="connsiteX83" fmla="*/ 690557 w 3619883"/>
              <a:gd name="connsiteY83" fmla="*/ 25792 h 4297250"/>
              <a:gd name="connsiteX84" fmla="*/ 745123 w 3619883"/>
              <a:gd name="connsiteY84" fmla="*/ 40157 h 4297250"/>
              <a:gd name="connsiteX85" fmla="*/ 789493 w 3619883"/>
              <a:gd name="connsiteY85" fmla="*/ 36327 h 4297250"/>
              <a:gd name="connsiteX86" fmla="*/ 854255 w 3619883"/>
              <a:gd name="connsiteY86" fmla="*/ 68887 h 4297250"/>
              <a:gd name="connsiteX87" fmla="*/ 897520 w 3619883"/>
              <a:gd name="connsiteY87" fmla="*/ 88629 h 4297250"/>
              <a:gd name="connsiteX88" fmla="*/ 940510 w 3619883"/>
              <a:gd name="connsiteY88" fmla="*/ 114265 h 4297250"/>
              <a:gd name="connsiteX89" fmla="*/ 1082712 w 3619883"/>
              <a:gd name="connsiteY89" fmla="*/ 144543 h 4297250"/>
              <a:gd name="connsiteX90" fmla="*/ 1205348 w 3619883"/>
              <a:gd name="connsiteY90" fmla="*/ 120753 h 4297250"/>
              <a:gd name="connsiteX91" fmla="*/ 1271764 w 3619883"/>
              <a:gd name="connsiteY91" fmla="*/ 117956 h 4297250"/>
              <a:gd name="connsiteX92" fmla="*/ 1315583 w 3619883"/>
              <a:gd name="connsiteY92" fmla="*/ 125912 h 4297250"/>
              <a:gd name="connsiteX93" fmla="*/ 1359125 w 3619883"/>
              <a:gd name="connsiteY93" fmla="*/ 139761 h 4297250"/>
              <a:gd name="connsiteX94" fmla="*/ 1391919 w 3619883"/>
              <a:gd name="connsiteY94" fmla="*/ 147202 h 4297250"/>
              <a:gd name="connsiteX95" fmla="*/ 1436563 w 3619883"/>
              <a:gd name="connsiteY95" fmla="*/ 137480 h 4297250"/>
              <a:gd name="connsiteX96" fmla="*/ 1471566 w 3619883"/>
              <a:gd name="connsiteY96" fmla="*/ 97777 h 4297250"/>
              <a:gd name="connsiteX97" fmla="*/ 1505739 w 3619883"/>
              <a:gd name="connsiteY97" fmla="*/ 75753 h 4297250"/>
              <a:gd name="connsiteX98" fmla="*/ 1590891 w 3619883"/>
              <a:gd name="connsiteY98" fmla="*/ 144702 h 4297250"/>
              <a:gd name="connsiteX99" fmla="*/ 1625616 w 3619883"/>
              <a:gd name="connsiteY99" fmla="*/ 110893 h 4297250"/>
              <a:gd name="connsiteX100" fmla="*/ 1658964 w 3619883"/>
              <a:gd name="connsiteY100" fmla="*/ 106547 h 4297250"/>
              <a:gd name="connsiteX101" fmla="*/ 1746598 w 3619883"/>
              <a:gd name="connsiteY101" fmla="*/ 122460 h 4297250"/>
              <a:gd name="connsiteX102" fmla="*/ 1811913 w 3619883"/>
              <a:gd name="connsiteY102" fmla="*/ 143234 h 4297250"/>
              <a:gd name="connsiteX103" fmla="*/ 1856557 w 3619883"/>
              <a:gd name="connsiteY103" fmla="*/ 133511 h 4297250"/>
              <a:gd name="connsiteX104" fmla="*/ 2066003 w 3619883"/>
              <a:gd name="connsiteY104" fmla="*/ 143313 h 4297250"/>
              <a:gd name="connsiteX105" fmla="*/ 2177615 w 3619883"/>
              <a:gd name="connsiteY105" fmla="*/ 119007 h 4297250"/>
              <a:gd name="connsiteX106" fmla="*/ 2255883 w 3619883"/>
              <a:gd name="connsiteY106" fmla="*/ 99047 h 4297250"/>
              <a:gd name="connsiteX107" fmla="*/ 2344622 w 3619883"/>
              <a:gd name="connsiteY107" fmla="*/ 91388 h 4297250"/>
              <a:gd name="connsiteX108" fmla="*/ 2455682 w 3619883"/>
              <a:gd name="connsiteY108" fmla="*/ 78869 h 4297250"/>
              <a:gd name="connsiteX109" fmla="*/ 2632609 w 3619883"/>
              <a:gd name="connsiteY109" fmla="*/ 75338 h 4297250"/>
              <a:gd name="connsiteX110" fmla="*/ 2742291 w 3619883"/>
              <a:gd name="connsiteY110" fmla="*/ 92282 h 4297250"/>
              <a:gd name="connsiteX111" fmla="*/ 2851974 w 3619883"/>
              <a:gd name="connsiteY111" fmla="*/ 109227 h 4297250"/>
              <a:gd name="connsiteX112" fmla="*/ 2907643 w 3619883"/>
              <a:gd name="connsiteY112" fmla="*/ 100020 h 4297250"/>
              <a:gd name="connsiteX113" fmla="*/ 2944022 w 3619883"/>
              <a:gd name="connsiteY113" fmla="*/ 30853 h 4297250"/>
              <a:gd name="connsiteX114" fmla="*/ 3022289 w 3619883"/>
              <a:gd name="connsiteY114" fmla="*/ 10893 h 4297250"/>
              <a:gd name="connsiteX115" fmla="*/ 3054807 w 3619883"/>
              <a:gd name="connsiteY115" fmla="*/ 24226 h 4297250"/>
              <a:gd name="connsiteX116" fmla="*/ 3141892 w 3619883"/>
              <a:gd name="connsiteY116" fmla="*/ 51925 h 4297250"/>
              <a:gd name="connsiteX117" fmla="*/ 3185711 w 3619883"/>
              <a:gd name="connsiteY117" fmla="*/ 59881 h 4297250"/>
              <a:gd name="connsiteX118" fmla="*/ 3219056 w 3619883"/>
              <a:gd name="connsiteY118" fmla="*/ 55536 h 4297250"/>
              <a:gd name="connsiteX119" fmla="*/ 3263425 w 3619883"/>
              <a:gd name="connsiteY119" fmla="*/ 51706 h 4297250"/>
              <a:gd name="connsiteX120" fmla="*/ 3296219 w 3619883"/>
              <a:gd name="connsiteY120" fmla="*/ 59147 h 4297250"/>
              <a:gd name="connsiteX121" fmla="*/ 3319094 w 3619883"/>
              <a:gd name="connsiteY121" fmla="*/ 42500 h 4297250"/>
              <a:gd name="connsiteX122" fmla="*/ 3420511 w 3619883"/>
              <a:gd name="connsiteY122" fmla="*/ 0 h 4297250"/>
              <a:gd name="connsiteX123" fmla="*/ 3453305 w 3619883"/>
              <a:gd name="connsiteY123" fmla="*/ 7440 h 4297250"/>
              <a:gd name="connsiteX124" fmla="*/ 3496571 w 3619883"/>
              <a:gd name="connsiteY124" fmla="*/ 27182 h 4297250"/>
              <a:gd name="connsiteX125" fmla="*/ 3602117 w 3619883"/>
              <a:gd name="connsiteY125" fmla="*/ 132521 h 4297250"/>
              <a:gd name="connsiteX126" fmla="*/ 3619883 w 3619883"/>
              <a:gd name="connsiteY126" fmla="*/ 140049 h 4297250"/>
              <a:gd name="connsiteX127" fmla="*/ 3619883 w 3619883"/>
              <a:gd name="connsiteY12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454288 w 3619883"/>
              <a:gd name="connsiteY9" fmla="*/ 4128157 h 4297250"/>
              <a:gd name="connsiteX10" fmla="*/ 2515810 w 3619883"/>
              <a:gd name="connsiteY10" fmla="*/ 4128157 h 4297250"/>
              <a:gd name="connsiteX11" fmla="*/ 2338025 w 3619883"/>
              <a:gd name="connsiteY11" fmla="*/ 4128157 h 4297250"/>
              <a:gd name="connsiteX12" fmla="*/ 2395120 w 3619883"/>
              <a:gd name="connsiteY12" fmla="*/ 4128157 h 4297250"/>
              <a:gd name="connsiteX13" fmla="*/ 2337697 w 3619883"/>
              <a:gd name="connsiteY13" fmla="*/ 4275461 h 4297250"/>
              <a:gd name="connsiteX14" fmla="*/ 2150155 w 3619883"/>
              <a:gd name="connsiteY14" fmla="*/ 4275461 h 4297250"/>
              <a:gd name="connsiteX15" fmla="*/ 2150155 w 3619883"/>
              <a:gd name="connsiteY15" fmla="*/ 4128157 h 4297250"/>
              <a:gd name="connsiteX16" fmla="*/ 2204852 w 3619883"/>
              <a:gd name="connsiteY16" fmla="*/ 4128157 h 4297250"/>
              <a:gd name="connsiteX17" fmla="*/ 2204852 w 3619883"/>
              <a:gd name="connsiteY17" fmla="*/ 3951392 h 4297250"/>
              <a:gd name="connsiteX18" fmla="*/ 2027068 w 3619883"/>
              <a:gd name="connsiteY18" fmla="*/ 3951392 h 4297250"/>
              <a:gd name="connsiteX19" fmla="*/ 2027068 w 3619883"/>
              <a:gd name="connsiteY19" fmla="*/ 4128157 h 4297250"/>
              <a:gd name="connsiteX20" fmla="*/ 2079759 w 3619883"/>
              <a:gd name="connsiteY20" fmla="*/ 4128157 h 4297250"/>
              <a:gd name="connsiteX21" fmla="*/ 2079759 w 3619883"/>
              <a:gd name="connsiteY21" fmla="*/ 4275461 h 4297250"/>
              <a:gd name="connsiteX22" fmla="*/ 1824703 w 3619883"/>
              <a:gd name="connsiteY22" fmla="*/ 4275461 h 4297250"/>
              <a:gd name="connsiteX23" fmla="*/ 1834468 w 3619883"/>
              <a:gd name="connsiteY23" fmla="*/ 4128157 h 4297250"/>
              <a:gd name="connsiteX24" fmla="*/ 1893894 w 3619883"/>
              <a:gd name="connsiteY24" fmla="*/ 4128157 h 4297250"/>
              <a:gd name="connsiteX25" fmla="*/ 1893894 w 3619883"/>
              <a:gd name="connsiteY25" fmla="*/ 3951392 h 4297250"/>
              <a:gd name="connsiteX26" fmla="*/ 1716110 w 3619883"/>
              <a:gd name="connsiteY26" fmla="*/ 3951392 h 4297250"/>
              <a:gd name="connsiteX27" fmla="*/ 1716110 w 3619883"/>
              <a:gd name="connsiteY27" fmla="*/ 4006431 h 4297250"/>
              <a:gd name="connsiteX28" fmla="*/ 1703447 w 3619883"/>
              <a:gd name="connsiteY28" fmla="*/ 4007960 h 4297250"/>
              <a:gd name="connsiteX29" fmla="*/ 1716110 w 3619883"/>
              <a:gd name="connsiteY29" fmla="*/ 4044284 h 4297250"/>
              <a:gd name="connsiteX30" fmla="*/ 1716110 w 3619883"/>
              <a:gd name="connsiteY30" fmla="*/ 4128157 h 4297250"/>
              <a:gd name="connsiteX31" fmla="*/ 1745346 w 3619883"/>
              <a:gd name="connsiteY31" fmla="*/ 4128157 h 4297250"/>
              <a:gd name="connsiteX32" fmla="*/ 1796694 w 3619883"/>
              <a:gd name="connsiteY32" fmla="*/ 4275461 h 4297250"/>
              <a:gd name="connsiteX33" fmla="*/ 1558844 w 3619883"/>
              <a:gd name="connsiteY33" fmla="*/ 4275461 h 4297250"/>
              <a:gd name="connsiteX34" fmla="*/ 1517252 w 3619883"/>
              <a:gd name="connsiteY34" fmla="*/ 4128157 h 4297250"/>
              <a:gd name="connsiteX35" fmla="*/ 1582936 w 3619883"/>
              <a:gd name="connsiteY35" fmla="*/ 4128157 h 4297250"/>
              <a:gd name="connsiteX36" fmla="*/ 1582936 w 3619883"/>
              <a:gd name="connsiteY36" fmla="*/ 3951392 h 4297250"/>
              <a:gd name="connsiteX37" fmla="*/ 1405151 w 3619883"/>
              <a:gd name="connsiteY37" fmla="*/ 3951392 h 4297250"/>
              <a:gd name="connsiteX38" fmla="*/ 1405151 w 3619883"/>
              <a:gd name="connsiteY38" fmla="*/ 4128157 h 4297250"/>
              <a:gd name="connsiteX39" fmla="*/ 1468988 w 3619883"/>
              <a:gd name="connsiteY39" fmla="*/ 4128157 h 4297250"/>
              <a:gd name="connsiteX40" fmla="*/ 1427396 w 3619883"/>
              <a:gd name="connsiteY40" fmla="*/ 4275461 h 4297250"/>
              <a:gd name="connsiteX41" fmla="*/ 1210751 w 3619883"/>
              <a:gd name="connsiteY41" fmla="*/ 4275461 h 4297250"/>
              <a:gd name="connsiteX42" fmla="*/ 1210751 w 3619883"/>
              <a:gd name="connsiteY42" fmla="*/ 4128157 h 4297250"/>
              <a:gd name="connsiteX43" fmla="*/ 1271978 w 3619883"/>
              <a:gd name="connsiteY43" fmla="*/ 4128157 h 4297250"/>
              <a:gd name="connsiteX44" fmla="*/ 1271978 w 3619883"/>
              <a:gd name="connsiteY44" fmla="*/ 3951392 h 4297250"/>
              <a:gd name="connsiteX45" fmla="*/ 1094193 w 3619883"/>
              <a:gd name="connsiteY45" fmla="*/ 3951392 h 4297250"/>
              <a:gd name="connsiteX46" fmla="*/ 1094193 w 3619883"/>
              <a:gd name="connsiteY46" fmla="*/ 4128157 h 4297250"/>
              <a:gd name="connsiteX47" fmla="*/ 1140354 w 3619883"/>
              <a:gd name="connsiteY47" fmla="*/ 4128157 h 4297250"/>
              <a:gd name="connsiteX48" fmla="*/ 1140354 w 3619883"/>
              <a:gd name="connsiteY48" fmla="*/ 4275461 h 4297250"/>
              <a:gd name="connsiteX49" fmla="*/ 953807 w 3619883"/>
              <a:gd name="connsiteY49" fmla="*/ 4275461 h 4297250"/>
              <a:gd name="connsiteX50" fmla="*/ 912215 w 3619883"/>
              <a:gd name="connsiteY50" fmla="*/ 4128157 h 4297250"/>
              <a:gd name="connsiteX51" fmla="*/ 961020 w 3619883"/>
              <a:gd name="connsiteY51" fmla="*/ 4128157 h 4297250"/>
              <a:gd name="connsiteX52" fmla="*/ 961020 w 3619883"/>
              <a:gd name="connsiteY52" fmla="*/ 3951392 h 4297250"/>
              <a:gd name="connsiteX53" fmla="*/ 783235 w 3619883"/>
              <a:gd name="connsiteY53" fmla="*/ 3951392 h 4297250"/>
              <a:gd name="connsiteX54" fmla="*/ 783235 w 3619883"/>
              <a:gd name="connsiteY54" fmla="*/ 4128157 h 4297250"/>
              <a:gd name="connsiteX55" fmla="*/ 871024 w 3619883"/>
              <a:gd name="connsiteY55" fmla="*/ 4128157 h 4297250"/>
              <a:gd name="connsiteX56" fmla="*/ 829432 w 3619883"/>
              <a:gd name="connsiteY56" fmla="*/ 4275461 h 4297250"/>
              <a:gd name="connsiteX57" fmla="*/ 611484 w 3619883"/>
              <a:gd name="connsiteY57" fmla="*/ 4275461 h 4297250"/>
              <a:gd name="connsiteX58" fmla="*/ 621247 w 3619883"/>
              <a:gd name="connsiteY58" fmla="*/ 4128157 h 4297250"/>
              <a:gd name="connsiteX59" fmla="*/ 650062 w 3619883"/>
              <a:gd name="connsiteY59" fmla="*/ 4128157 h 4297250"/>
              <a:gd name="connsiteX60" fmla="*/ 650062 w 3619883"/>
              <a:gd name="connsiteY60" fmla="*/ 3951392 h 4297250"/>
              <a:gd name="connsiteX61" fmla="*/ 472277 w 3619883"/>
              <a:gd name="connsiteY61" fmla="*/ 3951392 h 4297250"/>
              <a:gd name="connsiteX62" fmla="*/ 472277 w 3619883"/>
              <a:gd name="connsiteY62" fmla="*/ 4128157 h 4297250"/>
              <a:gd name="connsiteX63" fmla="*/ 522650 w 3619883"/>
              <a:gd name="connsiteY63" fmla="*/ 4128157 h 4297250"/>
              <a:gd name="connsiteX64" fmla="*/ 573998 w 3619883"/>
              <a:gd name="connsiteY64" fmla="*/ 4275461 h 4297250"/>
              <a:gd name="connsiteX65" fmla="*/ 336164 w 3619883"/>
              <a:gd name="connsiteY65" fmla="*/ 4275461 h 4297250"/>
              <a:gd name="connsiteX66" fmla="*/ 294572 w 3619883"/>
              <a:gd name="connsiteY66" fmla="*/ 4128157 h 4297250"/>
              <a:gd name="connsiteX67" fmla="*/ 339106 w 3619883"/>
              <a:gd name="connsiteY67" fmla="*/ 4128157 h 4297250"/>
              <a:gd name="connsiteX68" fmla="*/ 339106 w 3619883"/>
              <a:gd name="connsiteY68" fmla="*/ 3951392 h 4297250"/>
              <a:gd name="connsiteX69" fmla="*/ 161321 w 3619883"/>
              <a:gd name="connsiteY69" fmla="*/ 3951392 h 4297250"/>
              <a:gd name="connsiteX70" fmla="*/ 161321 w 3619883"/>
              <a:gd name="connsiteY70" fmla="*/ 4128157 h 4297250"/>
              <a:gd name="connsiteX71" fmla="*/ 230914 w 3619883"/>
              <a:gd name="connsiteY71" fmla="*/ 4128157 h 4297250"/>
              <a:gd name="connsiteX72" fmla="*/ 189322 w 3619883"/>
              <a:gd name="connsiteY72" fmla="*/ 4275461 h 4297250"/>
              <a:gd name="connsiteX73" fmla="*/ 0 w 3619883"/>
              <a:gd name="connsiteY73" fmla="*/ 4275461 h 4297250"/>
              <a:gd name="connsiteX74" fmla="*/ 0 w 3619883"/>
              <a:gd name="connsiteY74" fmla="*/ 42229 h 4297250"/>
              <a:gd name="connsiteX75" fmla="*/ 42464 w 3619883"/>
              <a:gd name="connsiteY75" fmla="*/ 40518 h 4297250"/>
              <a:gd name="connsiteX76" fmla="*/ 137733 w 3619883"/>
              <a:gd name="connsiteY76" fmla="*/ 35355 h 4297250"/>
              <a:gd name="connsiteX77" fmla="*/ 270565 w 3619883"/>
              <a:gd name="connsiteY77" fmla="*/ 29759 h 4297250"/>
              <a:gd name="connsiteX78" fmla="*/ 479734 w 3619883"/>
              <a:gd name="connsiteY78" fmla="*/ 45455 h 4297250"/>
              <a:gd name="connsiteX79" fmla="*/ 524103 w 3619883"/>
              <a:gd name="connsiteY79" fmla="*/ 41625 h 4297250"/>
              <a:gd name="connsiteX80" fmla="*/ 624416 w 3619883"/>
              <a:gd name="connsiteY80" fmla="*/ 22696 h 4297250"/>
              <a:gd name="connsiteX81" fmla="*/ 657762 w 3619883"/>
              <a:gd name="connsiteY81" fmla="*/ 18351 h 4297250"/>
              <a:gd name="connsiteX82" fmla="*/ 690557 w 3619883"/>
              <a:gd name="connsiteY82" fmla="*/ 25792 h 4297250"/>
              <a:gd name="connsiteX83" fmla="*/ 745123 w 3619883"/>
              <a:gd name="connsiteY83" fmla="*/ 40157 h 4297250"/>
              <a:gd name="connsiteX84" fmla="*/ 789493 w 3619883"/>
              <a:gd name="connsiteY84" fmla="*/ 36327 h 4297250"/>
              <a:gd name="connsiteX85" fmla="*/ 854255 w 3619883"/>
              <a:gd name="connsiteY85" fmla="*/ 68887 h 4297250"/>
              <a:gd name="connsiteX86" fmla="*/ 897520 w 3619883"/>
              <a:gd name="connsiteY86" fmla="*/ 88629 h 4297250"/>
              <a:gd name="connsiteX87" fmla="*/ 940510 w 3619883"/>
              <a:gd name="connsiteY87" fmla="*/ 114265 h 4297250"/>
              <a:gd name="connsiteX88" fmla="*/ 1082712 w 3619883"/>
              <a:gd name="connsiteY88" fmla="*/ 144543 h 4297250"/>
              <a:gd name="connsiteX89" fmla="*/ 1205348 w 3619883"/>
              <a:gd name="connsiteY89" fmla="*/ 120753 h 4297250"/>
              <a:gd name="connsiteX90" fmla="*/ 1271764 w 3619883"/>
              <a:gd name="connsiteY90" fmla="*/ 117956 h 4297250"/>
              <a:gd name="connsiteX91" fmla="*/ 1315583 w 3619883"/>
              <a:gd name="connsiteY91" fmla="*/ 125912 h 4297250"/>
              <a:gd name="connsiteX92" fmla="*/ 1359125 w 3619883"/>
              <a:gd name="connsiteY92" fmla="*/ 139761 h 4297250"/>
              <a:gd name="connsiteX93" fmla="*/ 1391919 w 3619883"/>
              <a:gd name="connsiteY93" fmla="*/ 147202 h 4297250"/>
              <a:gd name="connsiteX94" fmla="*/ 1436563 w 3619883"/>
              <a:gd name="connsiteY94" fmla="*/ 137480 h 4297250"/>
              <a:gd name="connsiteX95" fmla="*/ 1471566 w 3619883"/>
              <a:gd name="connsiteY95" fmla="*/ 97777 h 4297250"/>
              <a:gd name="connsiteX96" fmla="*/ 1505739 w 3619883"/>
              <a:gd name="connsiteY96" fmla="*/ 75753 h 4297250"/>
              <a:gd name="connsiteX97" fmla="*/ 1590891 w 3619883"/>
              <a:gd name="connsiteY97" fmla="*/ 144702 h 4297250"/>
              <a:gd name="connsiteX98" fmla="*/ 1625616 w 3619883"/>
              <a:gd name="connsiteY98" fmla="*/ 110893 h 4297250"/>
              <a:gd name="connsiteX99" fmla="*/ 1658964 w 3619883"/>
              <a:gd name="connsiteY99" fmla="*/ 106547 h 4297250"/>
              <a:gd name="connsiteX100" fmla="*/ 1746598 w 3619883"/>
              <a:gd name="connsiteY100" fmla="*/ 122460 h 4297250"/>
              <a:gd name="connsiteX101" fmla="*/ 1811913 w 3619883"/>
              <a:gd name="connsiteY101" fmla="*/ 143234 h 4297250"/>
              <a:gd name="connsiteX102" fmla="*/ 1856557 w 3619883"/>
              <a:gd name="connsiteY102" fmla="*/ 133511 h 4297250"/>
              <a:gd name="connsiteX103" fmla="*/ 2066003 w 3619883"/>
              <a:gd name="connsiteY103" fmla="*/ 143313 h 4297250"/>
              <a:gd name="connsiteX104" fmla="*/ 2177615 w 3619883"/>
              <a:gd name="connsiteY104" fmla="*/ 119007 h 4297250"/>
              <a:gd name="connsiteX105" fmla="*/ 2255883 w 3619883"/>
              <a:gd name="connsiteY105" fmla="*/ 99047 h 4297250"/>
              <a:gd name="connsiteX106" fmla="*/ 2344622 w 3619883"/>
              <a:gd name="connsiteY106" fmla="*/ 91388 h 4297250"/>
              <a:gd name="connsiteX107" fmla="*/ 2455682 w 3619883"/>
              <a:gd name="connsiteY107" fmla="*/ 78869 h 4297250"/>
              <a:gd name="connsiteX108" fmla="*/ 2632609 w 3619883"/>
              <a:gd name="connsiteY108" fmla="*/ 75338 h 4297250"/>
              <a:gd name="connsiteX109" fmla="*/ 2742291 w 3619883"/>
              <a:gd name="connsiteY109" fmla="*/ 92282 h 4297250"/>
              <a:gd name="connsiteX110" fmla="*/ 2851974 w 3619883"/>
              <a:gd name="connsiteY110" fmla="*/ 109227 h 4297250"/>
              <a:gd name="connsiteX111" fmla="*/ 2907643 w 3619883"/>
              <a:gd name="connsiteY111" fmla="*/ 100020 h 4297250"/>
              <a:gd name="connsiteX112" fmla="*/ 2944022 w 3619883"/>
              <a:gd name="connsiteY112" fmla="*/ 30853 h 4297250"/>
              <a:gd name="connsiteX113" fmla="*/ 3022289 w 3619883"/>
              <a:gd name="connsiteY113" fmla="*/ 10893 h 4297250"/>
              <a:gd name="connsiteX114" fmla="*/ 3054807 w 3619883"/>
              <a:gd name="connsiteY114" fmla="*/ 24226 h 4297250"/>
              <a:gd name="connsiteX115" fmla="*/ 3141892 w 3619883"/>
              <a:gd name="connsiteY115" fmla="*/ 51925 h 4297250"/>
              <a:gd name="connsiteX116" fmla="*/ 3185711 w 3619883"/>
              <a:gd name="connsiteY116" fmla="*/ 59881 h 4297250"/>
              <a:gd name="connsiteX117" fmla="*/ 3219056 w 3619883"/>
              <a:gd name="connsiteY117" fmla="*/ 55536 h 4297250"/>
              <a:gd name="connsiteX118" fmla="*/ 3263425 w 3619883"/>
              <a:gd name="connsiteY118" fmla="*/ 51706 h 4297250"/>
              <a:gd name="connsiteX119" fmla="*/ 3296219 w 3619883"/>
              <a:gd name="connsiteY119" fmla="*/ 59147 h 4297250"/>
              <a:gd name="connsiteX120" fmla="*/ 3319094 w 3619883"/>
              <a:gd name="connsiteY120" fmla="*/ 42500 h 4297250"/>
              <a:gd name="connsiteX121" fmla="*/ 3420511 w 3619883"/>
              <a:gd name="connsiteY121" fmla="*/ 0 h 4297250"/>
              <a:gd name="connsiteX122" fmla="*/ 3453305 w 3619883"/>
              <a:gd name="connsiteY122" fmla="*/ 7440 h 4297250"/>
              <a:gd name="connsiteX123" fmla="*/ 3496571 w 3619883"/>
              <a:gd name="connsiteY123" fmla="*/ 27182 h 4297250"/>
              <a:gd name="connsiteX124" fmla="*/ 3602117 w 3619883"/>
              <a:gd name="connsiteY124" fmla="*/ 132521 h 4297250"/>
              <a:gd name="connsiteX125" fmla="*/ 3619883 w 3619883"/>
              <a:gd name="connsiteY125" fmla="*/ 140049 h 4297250"/>
              <a:gd name="connsiteX126" fmla="*/ 3619883 w 3619883"/>
              <a:gd name="connsiteY12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454288 w 3619883"/>
              <a:gd name="connsiteY9" fmla="*/ 4128157 h 4297250"/>
              <a:gd name="connsiteX10" fmla="*/ 2515810 w 3619883"/>
              <a:gd name="connsiteY10" fmla="*/ 4128157 h 4297250"/>
              <a:gd name="connsiteX11" fmla="*/ 2338025 w 3619883"/>
              <a:gd name="connsiteY11" fmla="*/ 4128157 h 4297250"/>
              <a:gd name="connsiteX12" fmla="*/ 2337697 w 3619883"/>
              <a:gd name="connsiteY12" fmla="*/ 4275461 h 4297250"/>
              <a:gd name="connsiteX13" fmla="*/ 2150155 w 3619883"/>
              <a:gd name="connsiteY13" fmla="*/ 4275461 h 4297250"/>
              <a:gd name="connsiteX14" fmla="*/ 2150155 w 3619883"/>
              <a:gd name="connsiteY14" fmla="*/ 4128157 h 4297250"/>
              <a:gd name="connsiteX15" fmla="*/ 2204852 w 3619883"/>
              <a:gd name="connsiteY15" fmla="*/ 4128157 h 4297250"/>
              <a:gd name="connsiteX16" fmla="*/ 2204852 w 3619883"/>
              <a:gd name="connsiteY16" fmla="*/ 3951392 h 4297250"/>
              <a:gd name="connsiteX17" fmla="*/ 2027068 w 3619883"/>
              <a:gd name="connsiteY17" fmla="*/ 3951392 h 4297250"/>
              <a:gd name="connsiteX18" fmla="*/ 2027068 w 3619883"/>
              <a:gd name="connsiteY18" fmla="*/ 4128157 h 4297250"/>
              <a:gd name="connsiteX19" fmla="*/ 2079759 w 3619883"/>
              <a:gd name="connsiteY19" fmla="*/ 4128157 h 4297250"/>
              <a:gd name="connsiteX20" fmla="*/ 2079759 w 3619883"/>
              <a:gd name="connsiteY20" fmla="*/ 4275461 h 4297250"/>
              <a:gd name="connsiteX21" fmla="*/ 1824703 w 3619883"/>
              <a:gd name="connsiteY21" fmla="*/ 4275461 h 4297250"/>
              <a:gd name="connsiteX22" fmla="*/ 1834468 w 3619883"/>
              <a:gd name="connsiteY22" fmla="*/ 4128157 h 4297250"/>
              <a:gd name="connsiteX23" fmla="*/ 1893894 w 3619883"/>
              <a:gd name="connsiteY23" fmla="*/ 4128157 h 4297250"/>
              <a:gd name="connsiteX24" fmla="*/ 1893894 w 3619883"/>
              <a:gd name="connsiteY24" fmla="*/ 3951392 h 4297250"/>
              <a:gd name="connsiteX25" fmla="*/ 1716110 w 3619883"/>
              <a:gd name="connsiteY25" fmla="*/ 3951392 h 4297250"/>
              <a:gd name="connsiteX26" fmla="*/ 1716110 w 3619883"/>
              <a:gd name="connsiteY26" fmla="*/ 4006431 h 4297250"/>
              <a:gd name="connsiteX27" fmla="*/ 1703447 w 3619883"/>
              <a:gd name="connsiteY27" fmla="*/ 4007960 h 4297250"/>
              <a:gd name="connsiteX28" fmla="*/ 1716110 w 3619883"/>
              <a:gd name="connsiteY28" fmla="*/ 4044284 h 4297250"/>
              <a:gd name="connsiteX29" fmla="*/ 1716110 w 3619883"/>
              <a:gd name="connsiteY29" fmla="*/ 4128157 h 4297250"/>
              <a:gd name="connsiteX30" fmla="*/ 1745346 w 3619883"/>
              <a:gd name="connsiteY30" fmla="*/ 4128157 h 4297250"/>
              <a:gd name="connsiteX31" fmla="*/ 1796694 w 3619883"/>
              <a:gd name="connsiteY31" fmla="*/ 4275461 h 4297250"/>
              <a:gd name="connsiteX32" fmla="*/ 1558844 w 3619883"/>
              <a:gd name="connsiteY32" fmla="*/ 4275461 h 4297250"/>
              <a:gd name="connsiteX33" fmla="*/ 1517252 w 3619883"/>
              <a:gd name="connsiteY33" fmla="*/ 4128157 h 4297250"/>
              <a:gd name="connsiteX34" fmla="*/ 1582936 w 3619883"/>
              <a:gd name="connsiteY34" fmla="*/ 4128157 h 4297250"/>
              <a:gd name="connsiteX35" fmla="*/ 1582936 w 3619883"/>
              <a:gd name="connsiteY35" fmla="*/ 3951392 h 4297250"/>
              <a:gd name="connsiteX36" fmla="*/ 1405151 w 3619883"/>
              <a:gd name="connsiteY36" fmla="*/ 3951392 h 4297250"/>
              <a:gd name="connsiteX37" fmla="*/ 1405151 w 3619883"/>
              <a:gd name="connsiteY37" fmla="*/ 4128157 h 4297250"/>
              <a:gd name="connsiteX38" fmla="*/ 1468988 w 3619883"/>
              <a:gd name="connsiteY38" fmla="*/ 4128157 h 4297250"/>
              <a:gd name="connsiteX39" fmla="*/ 1427396 w 3619883"/>
              <a:gd name="connsiteY39" fmla="*/ 4275461 h 4297250"/>
              <a:gd name="connsiteX40" fmla="*/ 1210751 w 3619883"/>
              <a:gd name="connsiteY40" fmla="*/ 4275461 h 4297250"/>
              <a:gd name="connsiteX41" fmla="*/ 1210751 w 3619883"/>
              <a:gd name="connsiteY41" fmla="*/ 4128157 h 4297250"/>
              <a:gd name="connsiteX42" fmla="*/ 1271978 w 3619883"/>
              <a:gd name="connsiteY42" fmla="*/ 4128157 h 4297250"/>
              <a:gd name="connsiteX43" fmla="*/ 1271978 w 3619883"/>
              <a:gd name="connsiteY43" fmla="*/ 3951392 h 4297250"/>
              <a:gd name="connsiteX44" fmla="*/ 1094193 w 3619883"/>
              <a:gd name="connsiteY44" fmla="*/ 3951392 h 4297250"/>
              <a:gd name="connsiteX45" fmla="*/ 1094193 w 3619883"/>
              <a:gd name="connsiteY45" fmla="*/ 4128157 h 4297250"/>
              <a:gd name="connsiteX46" fmla="*/ 1140354 w 3619883"/>
              <a:gd name="connsiteY46" fmla="*/ 4128157 h 4297250"/>
              <a:gd name="connsiteX47" fmla="*/ 1140354 w 3619883"/>
              <a:gd name="connsiteY47" fmla="*/ 4275461 h 4297250"/>
              <a:gd name="connsiteX48" fmla="*/ 953807 w 3619883"/>
              <a:gd name="connsiteY48" fmla="*/ 4275461 h 4297250"/>
              <a:gd name="connsiteX49" fmla="*/ 912215 w 3619883"/>
              <a:gd name="connsiteY49" fmla="*/ 4128157 h 4297250"/>
              <a:gd name="connsiteX50" fmla="*/ 961020 w 3619883"/>
              <a:gd name="connsiteY50" fmla="*/ 4128157 h 4297250"/>
              <a:gd name="connsiteX51" fmla="*/ 961020 w 3619883"/>
              <a:gd name="connsiteY51" fmla="*/ 3951392 h 4297250"/>
              <a:gd name="connsiteX52" fmla="*/ 783235 w 3619883"/>
              <a:gd name="connsiteY52" fmla="*/ 3951392 h 4297250"/>
              <a:gd name="connsiteX53" fmla="*/ 783235 w 3619883"/>
              <a:gd name="connsiteY53" fmla="*/ 4128157 h 4297250"/>
              <a:gd name="connsiteX54" fmla="*/ 871024 w 3619883"/>
              <a:gd name="connsiteY54" fmla="*/ 4128157 h 4297250"/>
              <a:gd name="connsiteX55" fmla="*/ 829432 w 3619883"/>
              <a:gd name="connsiteY55" fmla="*/ 4275461 h 4297250"/>
              <a:gd name="connsiteX56" fmla="*/ 611484 w 3619883"/>
              <a:gd name="connsiteY56" fmla="*/ 4275461 h 4297250"/>
              <a:gd name="connsiteX57" fmla="*/ 621247 w 3619883"/>
              <a:gd name="connsiteY57" fmla="*/ 4128157 h 4297250"/>
              <a:gd name="connsiteX58" fmla="*/ 650062 w 3619883"/>
              <a:gd name="connsiteY58" fmla="*/ 4128157 h 4297250"/>
              <a:gd name="connsiteX59" fmla="*/ 650062 w 3619883"/>
              <a:gd name="connsiteY59" fmla="*/ 3951392 h 4297250"/>
              <a:gd name="connsiteX60" fmla="*/ 472277 w 3619883"/>
              <a:gd name="connsiteY60" fmla="*/ 3951392 h 4297250"/>
              <a:gd name="connsiteX61" fmla="*/ 472277 w 3619883"/>
              <a:gd name="connsiteY61" fmla="*/ 4128157 h 4297250"/>
              <a:gd name="connsiteX62" fmla="*/ 522650 w 3619883"/>
              <a:gd name="connsiteY62" fmla="*/ 4128157 h 4297250"/>
              <a:gd name="connsiteX63" fmla="*/ 573998 w 3619883"/>
              <a:gd name="connsiteY63" fmla="*/ 4275461 h 4297250"/>
              <a:gd name="connsiteX64" fmla="*/ 336164 w 3619883"/>
              <a:gd name="connsiteY64" fmla="*/ 4275461 h 4297250"/>
              <a:gd name="connsiteX65" fmla="*/ 294572 w 3619883"/>
              <a:gd name="connsiteY65" fmla="*/ 4128157 h 4297250"/>
              <a:gd name="connsiteX66" fmla="*/ 339106 w 3619883"/>
              <a:gd name="connsiteY66" fmla="*/ 4128157 h 4297250"/>
              <a:gd name="connsiteX67" fmla="*/ 339106 w 3619883"/>
              <a:gd name="connsiteY67" fmla="*/ 3951392 h 4297250"/>
              <a:gd name="connsiteX68" fmla="*/ 161321 w 3619883"/>
              <a:gd name="connsiteY68" fmla="*/ 3951392 h 4297250"/>
              <a:gd name="connsiteX69" fmla="*/ 161321 w 3619883"/>
              <a:gd name="connsiteY69" fmla="*/ 4128157 h 4297250"/>
              <a:gd name="connsiteX70" fmla="*/ 230914 w 3619883"/>
              <a:gd name="connsiteY70" fmla="*/ 4128157 h 4297250"/>
              <a:gd name="connsiteX71" fmla="*/ 189322 w 3619883"/>
              <a:gd name="connsiteY71" fmla="*/ 4275461 h 4297250"/>
              <a:gd name="connsiteX72" fmla="*/ 0 w 3619883"/>
              <a:gd name="connsiteY72" fmla="*/ 4275461 h 4297250"/>
              <a:gd name="connsiteX73" fmla="*/ 0 w 3619883"/>
              <a:gd name="connsiteY73" fmla="*/ 42229 h 4297250"/>
              <a:gd name="connsiteX74" fmla="*/ 42464 w 3619883"/>
              <a:gd name="connsiteY74" fmla="*/ 40518 h 4297250"/>
              <a:gd name="connsiteX75" fmla="*/ 137733 w 3619883"/>
              <a:gd name="connsiteY75" fmla="*/ 35355 h 4297250"/>
              <a:gd name="connsiteX76" fmla="*/ 270565 w 3619883"/>
              <a:gd name="connsiteY76" fmla="*/ 29759 h 4297250"/>
              <a:gd name="connsiteX77" fmla="*/ 479734 w 3619883"/>
              <a:gd name="connsiteY77" fmla="*/ 45455 h 4297250"/>
              <a:gd name="connsiteX78" fmla="*/ 524103 w 3619883"/>
              <a:gd name="connsiteY78" fmla="*/ 41625 h 4297250"/>
              <a:gd name="connsiteX79" fmla="*/ 624416 w 3619883"/>
              <a:gd name="connsiteY79" fmla="*/ 22696 h 4297250"/>
              <a:gd name="connsiteX80" fmla="*/ 657762 w 3619883"/>
              <a:gd name="connsiteY80" fmla="*/ 18351 h 4297250"/>
              <a:gd name="connsiteX81" fmla="*/ 690557 w 3619883"/>
              <a:gd name="connsiteY81" fmla="*/ 25792 h 4297250"/>
              <a:gd name="connsiteX82" fmla="*/ 745123 w 3619883"/>
              <a:gd name="connsiteY82" fmla="*/ 40157 h 4297250"/>
              <a:gd name="connsiteX83" fmla="*/ 789493 w 3619883"/>
              <a:gd name="connsiteY83" fmla="*/ 36327 h 4297250"/>
              <a:gd name="connsiteX84" fmla="*/ 854255 w 3619883"/>
              <a:gd name="connsiteY84" fmla="*/ 68887 h 4297250"/>
              <a:gd name="connsiteX85" fmla="*/ 897520 w 3619883"/>
              <a:gd name="connsiteY85" fmla="*/ 88629 h 4297250"/>
              <a:gd name="connsiteX86" fmla="*/ 940510 w 3619883"/>
              <a:gd name="connsiteY86" fmla="*/ 114265 h 4297250"/>
              <a:gd name="connsiteX87" fmla="*/ 1082712 w 3619883"/>
              <a:gd name="connsiteY87" fmla="*/ 144543 h 4297250"/>
              <a:gd name="connsiteX88" fmla="*/ 1205348 w 3619883"/>
              <a:gd name="connsiteY88" fmla="*/ 120753 h 4297250"/>
              <a:gd name="connsiteX89" fmla="*/ 1271764 w 3619883"/>
              <a:gd name="connsiteY89" fmla="*/ 117956 h 4297250"/>
              <a:gd name="connsiteX90" fmla="*/ 1315583 w 3619883"/>
              <a:gd name="connsiteY90" fmla="*/ 125912 h 4297250"/>
              <a:gd name="connsiteX91" fmla="*/ 1359125 w 3619883"/>
              <a:gd name="connsiteY91" fmla="*/ 139761 h 4297250"/>
              <a:gd name="connsiteX92" fmla="*/ 1391919 w 3619883"/>
              <a:gd name="connsiteY92" fmla="*/ 147202 h 4297250"/>
              <a:gd name="connsiteX93" fmla="*/ 1436563 w 3619883"/>
              <a:gd name="connsiteY93" fmla="*/ 137480 h 4297250"/>
              <a:gd name="connsiteX94" fmla="*/ 1471566 w 3619883"/>
              <a:gd name="connsiteY94" fmla="*/ 97777 h 4297250"/>
              <a:gd name="connsiteX95" fmla="*/ 1505739 w 3619883"/>
              <a:gd name="connsiteY95" fmla="*/ 75753 h 4297250"/>
              <a:gd name="connsiteX96" fmla="*/ 1590891 w 3619883"/>
              <a:gd name="connsiteY96" fmla="*/ 144702 h 4297250"/>
              <a:gd name="connsiteX97" fmla="*/ 1625616 w 3619883"/>
              <a:gd name="connsiteY97" fmla="*/ 110893 h 4297250"/>
              <a:gd name="connsiteX98" fmla="*/ 1658964 w 3619883"/>
              <a:gd name="connsiteY98" fmla="*/ 106547 h 4297250"/>
              <a:gd name="connsiteX99" fmla="*/ 1746598 w 3619883"/>
              <a:gd name="connsiteY99" fmla="*/ 122460 h 4297250"/>
              <a:gd name="connsiteX100" fmla="*/ 1811913 w 3619883"/>
              <a:gd name="connsiteY100" fmla="*/ 143234 h 4297250"/>
              <a:gd name="connsiteX101" fmla="*/ 1856557 w 3619883"/>
              <a:gd name="connsiteY101" fmla="*/ 133511 h 4297250"/>
              <a:gd name="connsiteX102" fmla="*/ 2066003 w 3619883"/>
              <a:gd name="connsiteY102" fmla="*/ 143313 h 4297250"/>
              <a:gd name="connsiteX103" fmla="*/ 2177615 w 3619883"/>
              <a:gd name="connsiteY103" fmla="*/ 119007 h 4297250"/>
              <a:gd name="connsiteX104" fmla="*/ 2255883 w 3619883"/>
              <a:gd name="connsiteY104" fmla="*/ 99047 h 4297250"/>
              <a:gd name="connsiteX105" fmla="*/ 2344622 w 3619883"/>
              <a:gd name="connsiteY105" fmla="*/ 91388 h 4297250"/>
              <a:gd name="connsiteX106" fmla="*/ 2455682 w 3619883"/>
              <a:gd name="connsiteY106" fmla="*/ 78869 h 4297250"/>
              <a:gd name="connsiteX107" fmla="*/ 2632609 w 3619883"/>
              <a:gd name="connsiteY107" fmla="*/ 75338 h 4297250"/>
              <a:gd name="connsiteX108" fmla="*/ 2742291 w 3619883"/>
              <a:gd name="connsiteY108" fmla="*/ 92282 h 4297250"/>
              <a:gd name="connsiteX109" fmla="*/ 2851974 w 3619883"/>
              <a:gd name="connsiteY109" fmla="*/ 109227 h 4297250"/>
              <a:gd name="connsiteX110" fmla="*/ 2907643 w 3619883"/>
              <a:gd name="connsiteY110" fmla="*/ 100020 h 4297250"/>
              <a:gd name="connsiteX111" fmla="*/ 2944022 w 3619883"/>
              <a:gd name="connsiteY111" fmla="*/ 30853 h 4297250"/>
              <a:gd name="connsiteX112" fmla="*/ 3022289 w 3619883"/>
              <a:gd name="connsiteY112" fmla="*/ 10893 h 4297250"/>
              <a:gd name="connsiteX113" fmla="*/ 3054807 w 3619883"/>
              <a:gd name="connsiteY113" fmla="*/ 24226 h 4297250"/>
              <a:gd name="connsiteX114" fmla="*/ 3141892 w 3619883"/>
              <a:gd name="connsiteY114" fmla="*/ 51925 h 4297250"/>
              <a:gd name="connsiteX115" fmla="*/ 3185711 w 3619883"/>
              <a:gd name="connsiteY115" fmla="*/ 59881 h 4297250"/>
              <a:gd name="connsiteX116" fmla="*/ 3219056 w 3619883"/>
              <a:gd name="connsiteY116" fmla="*/ 55536 h 4297250"/>
              <a:gd name="connsiteX117" fmla="*/ 3263425 w 3619883"/>
              <a:gd name="connsiteY117" fmla="*/ 51706 h 4297250"/>
              <a:gd name="connsiteX118" fmla="*/ 3296219 w 3619883"/>
              <a:gd name="connsiteY118" fmla="*/ 59147 h 4297250"/>
              <a:gd name="connsiteX119" fmla="*/ 3319094 w 3619883"/>
              <a:gd name="connsiteY119" fmla="*/ 42500 h 4297250"/>
              <a:gd name="connsiteX120" fmla="*/ 3420511 w 3619883"/>
              <a:gd name="connsiteY120" fmla="*/ 0 h 4297250"/>
              <a:gd name="connsiteX121" fmla="*/ 3453305 w 3619883"/>
              <a:gd name="connsiteY121" fmla="*/ 7440 h 4297250"/>
              <a:gd name="connsiteX122" fmla="*/ 3496571 w 3619883"/>
              <a:gd name="connsiteY122" fmla="*/ 27182 h 4297250"/>
              <a:gd name="connsiteX123" fmla="*/ 3602117 w 3619883"/>
              <a:gd name="connsiteY123" fmla="*/ 132521 h 4297250"/>
              <a:gd name="connsiteX124" fmla="*/ 3619883 w 3619883"/>
              <a:gd name="connsiteY124" fmla="*/ 140049 h 4297250"/>
              <a:gd name="connsiteX125" fmla="*/ 3619883 w 3619883"/>
              <a:gd name="connsiteY12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515810 w 3619883"/>
              <a:gd name="connsiteY9" fmla="*/ 4128157 h 4297250"/>
              <a:gd name="connsiteX10" fmla="*/ 2338025 w 3619883"/>
              <a:gd name="connsiteY10" fmla="*/ 4128157 h 4297250"/>
              <a:gd name="connsiteX11" fmla="*/ 2337697 w 3619883"/>
              <a:gd name="connsiteY11" fmla="*/ 4275461 h 4297250"/>
              <a:gd name="connsiteX12" fmla="*/ 2150155 w 3619883"/>
              <a:gd name="connsiteY12" fmla="*/ 4275461 h 4297250"/>
              <a:gd name="connsiteX13" fmla="*/ 2150155 w 3619883"/>
              <a:gd name="connsiteY13" fmla="*/ 4128157 h 4297250"/>
              <a:gd name="connsiteX14" fmla="*/ 2204852 w 3619883"/>
              <a:gd name="connsiteY14" fmla="*/ 4128157 h 4297250"/>
              <a:gd name="connsiteX15" fmla="*/ 2204852 w 3619883"/>
              <a:gd name="connsiteY15" fmla="*/ 3951392 h 4297250"/>
              <a:gd name="connsiteX16" fmla="*/ 2027068 w 3619883"/>
              <a:gd name="connsiteY16" fmla="*/ 3951392 h 4297250"/>
              <a:gd name="connsiteX17" fmla="*/ 2027068 w 3619883"/>
              <a:gd name="connsiteY17" fmla="*/ 4128157 h 4297250"/>
              <a:gd name="connsiteX18" fmla="*/ 2079759 w 3619883"/>
              <a:gd name="connsiteY18" fmla="*/ 4128157 h 4297250"/>
              <a:gd name="connsiteX19" fmla="*/ 2079759 w 3619883"/>
              <a:gd name="connsiteY19" fmla="*/ 4275461 h 4297250"/>
              <a:gd name="connsiteX20" fmla="*/ 1824703 w 3619883"/>
              <a:gd name="connsiteY20" fmla="*/ 4275461 h 4297250"/>
              <a:gd name="connsiteX21" fmla="*/ 1834468 w 3619883"/>
              <a:gd name="connsiteY21" fmla="*/ 4128157 h 4297250"/>
              <a:gd name="connsiteX22" fmla="*/ 1893894 w 3619883"/>
              <a:gd name="connsiteY22" fmla="*/ 4128157 h 4297250"/>
              <a:gd name="connsiteX23" fmla="*/ 1893894 w 3619883"/>
              <a:gd name="connsiteY23" fmla="*/ 3951392 h 4297250"/>
              <a:gd name="connsiteX24" fmla="*/ 1716110 w 3619883"/>
              <a:gd name="connsiteY24" fmla="*/ 3951392 h 4297250"/>
              <a:gd name="connsiteX25" fmla="*/ 1716110 w 3619883"/>
              <a:gd name="connsiteY25" fmla="*/ 4006431 h 4297250"/>
              <a:gd name="connsiteX26" fmla="*/ 1703447 w 3619883"/>
              <a:gd name="connsiteY26" fmla="*/ 4007960 h 4297250"/>
              <a:gd name="connsiteX27" fmla="*/ 1716110 w 3619883"/>
              <a:gd name="connsiteY27" fmla="*/ 4044284 h 4297250"/>
              <a:gd name="connsiteX28" fmla="*/ 1716110 w 3619883"/>
              <a:gd name="connsiteY28" fmla="*/ 4128157 h 4297250"/>
              <a:gd name="connsiteX29" fmla="*/ 1745346 w 3619883"/>
              <a:gd name="connsiteY29" fmla="*/ 4128157 h 4297250"/>
              <a:gd name="connsiteX30" fmla="*/ 1796694 w 3619883"/>
              <a:gd name="connsiteY30" fmla="*/ 4275461 h 4297250"/>
              <a:gd name="connsiteX31" fmla="*/ 1558844 w 3619883"/>
              <a:gd name="connsiteY31" fmla="*/ 4275461 h 4297250"/>
              <a:gd name="connsiteX32" fmla="*/ 1517252 w 3619883"/>
              <a:gd name="connsiteY32" fmla="*/ 4128157 h 4297250"/>
              <a:gd name="connsiteX33" fmla="*/ 1582936 w 3619883"/>
              <a:gd name="connsiteY33" fmla="*/ 4128157 h 4297250"/>
              <a:gd name="connsiteX34" fmla="*/ 1582936 w 3619883"/>
              <a:gd name="connsiteY34" fmla="*/ 3951392 h 4297250"/>
              <a:gd name="connsiteX35" fmla="*/ 1405151 w 3619883"/>
              <a:gd name="connsiteY35" fmla="*/ 3951392 h 4297250"/>
              <a:gd name="connsiteX36" fmla="*/ 1405151 w 3619883"/>
              <a:gd name="connsiteY36" fmla="*/ 4128157 h 4297250"/>
              <a:gd name="connsiteX37" fmla="*/ 1468988 w 3619883"/>
              <a:gd name="connsiteY37" fmla="*/ 4128157 h 4297250"/>
              <a:gd name="connsiteX38" fmla="*/ 1427396 w 3619883"/>
              <a:gd name="connsiteY38" fmla="*/ 4275461 h 4297250"/>
              <a:gd name="connsiteX39" fmla="*/ 1210751 w 3619883"/>
              <a:gd name="connsiteY39" fmla="*/ 4275461 h 4297250"/>
              <a:gd name="connsiteX40" fmla="*/ 1210751 w 3619883"/>
              <a:gd name="connsiteY40" fmla="*/ 4128157 h 4297250"/>
              <a:gd name="connsiteX41" fmla="*/ 1271978 w 3619883"/>
              <a:gd name="connsiteY41" fmla="*/ 4128157 h 4297250"/>
              <a:gd name="connsiteX42" fmla="*/ 1271978 w 3619883"/>
              <a:gd name="connsiteY42" fmla="*/ 3951392 h 4297250"/>
              <a:gd name="connsiteX43" fmla="*/ 1094193 w 3619883"/>
              <a:gd name="connsiteY43" fmla="*/ 3951392 h 4297250"/>
              <a:gd name="connsiteX44" fmla="*/ 1094193 w 3619883"/>
              <a:gd name="connsiteY44" fmla="*/ 4128157 h 4297250"/>
              <a:gd name="connsiteX45" fmla="*/ 1140354 w 3619883"/>
              <a:gd name="connsiteY45" fmla="*/ 4128157 h 4297250"/>
              <a:gd name="connsiteX46" fmla="*/ 1140354 w 3619883"/>
              <a:gd name="connsiteY46" fmla="*/ 4275461 h 4297250"/>
              <a:gd name="connsiteX47" fmla="*/ 953807 w 3619883"/>
              <a:gd name="connsiteY47" fmla="*/ 4275461 h 4297250"/>
              <a:gd name="connsiteX48" fmla="*/ 912215 w 3619883"/>
              <a:gd name="connsiteY48" fmla="*/ 4128157 h 4297250"/>
              <a:gd name="connsiteX49" fmla="*/ 961020 w 3619883"/>
              <a:gd name="connsiteY49" fmla="*/ 4128157 h 4297250"/>
              <a:gd name="connsiteX50" fmla="*/ 961020 w 3619883"/>
              <a:gd name="connsiteY50" fmla="*/ 3951392 h 4297250"/>
              <a:gd name="connsiteX51" fmla="*/ 783235 w 3619883"/>
              <a:gd name="connsiteY51" fmla="*/ 3951392 h 4297250"/>
              <a:gd name="connsiteX52" fmla="*/ 783235 w 3619883"/>
              <a:gd name="connsiteY52" fmla="*/ 4128157 h 4297250"/>
              <a:gd name="connsiteX53" fmla="*/ 871024 w 3619883"/>
              <a:gd name="connsiteY53" fmla="*/ 4128157 h 4297250"/>
              <a:gd name="connsiteX54" fmla="*/ 829432 w 3619883"/>
              <a:gd name="connsiteY54" fmla="*/ 4275461 h 4297250"/>
              <a:gd name="connsiteX55" fmla="*/ 611484 w 3619883"/>
              <a:gd name="connsiteY55" fmla="*/ 4275461 h 4297250"/>
              <a:gd name="connsiteX56" fmla="*/ 621247 w 3619883"/>
              <a:gd name="connsiteY56" fmla="*/ 4128157 h 4297250"/>
              <a:gd name="connsiteX57" fmla="*/ 650062 w 3619883"/>
              <a:gd name="connsiteY57" fmla="*/ 4128157 h 4297250"/>
              <a:gd name="connsiteX58" fmla="*/ 650062 w 3619883"/>
              <a:gd name="connsiteY58" fmla="*/ 3951392 h 4297250"/>
              <a:gd name="connsiteX59" fmla="*/ 472277 w 3619883"/>
              <a:gd name="connsiteY59" fmla="*/ 3951392 h 4297250"/>
              <a:gd name="connsiteX60" fmla="*/ 472277 w 3619883"/>
              <a:gd name="connsiteY60" fmla="*/ 4128157 h 4297250"/>
              <a:gd name="connsiteX61" fmla="*/ 522650 w 3619883"/>
              <a:gd name="connsiteY61" fmla="*/ 4128157 h 4297250"/>
              <a:gd name="connsiteX62" fmla="*/ 573998 w 3619883"/>
              <a:gd name="connsiteY62" fmla="*/ 4275461 h 4297250"/>
              <a:gd name="connsiteX63" fmla="*/ 336164 w 3619883"/>
              <a:gd name="connsiteY63" fmla="*/ 4275461 h 4297250"/>
              <a:gd name="connsiteX64" fmla="*/ 294572 w 3619883"/>
              <a:gd name="connsiteY64" fmla="*/ 4128157 h 4297250"/>
              <a:gd name="connsiteX65" fmla="*/ 339106 w 3619883"/>
              <a:gd name="connsiteY65" fmla="*/ 4128157 h 4297250"/>
              <a:gd name="connsiteX66" fmla="*/ 339106 w 3619883"/>
              <a:gd name="connsiteY66" fmla="*/ 3951392 h 4297250"/>
              <a:gd name="connsiteX67" fmla="*/ 161321 w 3619883"/>
              <a:gd name="connsiteY67" fmla="*/ 3951392 h 4297250"/>
              <a:gd name="connsiteX68" fmla="*/ 161321 w 3619883"/>
              <a:gd name="connsiteY68" fmla="*/ 4128157 h 4297250"/>
              <a:gd name="connsiteX69" fmla="*/ 230914 w 3619883"/>
              <a:gd name="connsiteY69" fmla="*/ 4128157 h 4297250"/>
              <a:gd name="connsiteX70" fmla="*/ 189322 w 3619883"/>
              <a:gd name="connsiteY70" fmla="*/ 4275461 h 4297250"/>
              <a:gd name="connsiteX71" fmla="*/ 0 w 3619883"/>
              <a:gd name="connsiteY71" fmla="*/ 4275461 h 4297250"/>
              <a:gd name="connsiteX72" fmla="*/ 0 w 3619883"/>
              <a:gd name="connsiteY72" fmla="*/ 42229 h 4297250"/>
              <a:gd name="connsiteX73" fmla="*/ 42464 w 3619883"/>
              <a:gd name="connsiteY73" fmla="*/ 40518 h 4297250"/>
              <a:gd name="connsiteX74" fmla="*/ 137733 w 3619883"/>
              <a:gd name="connsiteY74" fmla="*/ 35355 h 4297250"/>
              <a:gd name="connsiteX75" fmla="*/ 270565 w 3619883"/>
              <a:gd name="connsiteY75" fmla="*/ 29759 h 4297250"/>
              <a:gd name="connsiteX76" fmla="*/ 479734 w 3619883"/>
              <a:gd name="connsiteY76" fmla="*/ 45455 h 4297250"/>
              <a:gd name="connsiteX77" fmla="*/ 524103 w 3619883"/>
              <a:gd name="connsiteY77" fmla="*/ 41625 h 4297250"/>
              <a:gd name="connsiteX78" fmla="*/ 624416 w 3619883"/>
              <a:gd name="connsiteY78" fmla="*/ 22696 h 4297250"/>
              <a:gd name="connsiteX79" fmla="*/ 657762 w 3619883"/>
              <a:gd name="connsiteY79" fmla="*/ 18351 h 4297250"/>
              <a:gd name="connsiteX80" fmla="*/ 690557 w 3619883"/>
              <a:gd name="connsiteY80" fmla="*/ 25792 h 4297250"/>
              <a:gd name="connsiteX81" fmla="*/ 745123 w 3619883"/>
              <a:gd name="connsiteY81" fmla="*/ 40157 h 4297250"/>
              <a:gd name="connsiteX82" fmla="*/ 789493 w 3619883"/>
              <a:gd name="connsiteY82" fmla="*/ 36327 h 4297250"/>
              <a:gd name="connsiteX83" fmla="*/ 854255 w 3619883"/>
              <a:gd name="connsiteY83" fmla="*/ 68887 h 4297250"/>
              <a:gd name="connsiteX84" fmla="*/ 897520 w 3619883"/>
              <a:gd name="connsiteY84" fmla="*/ 88629 h 4297250"/>
              <a:gd name="connsiteX85" fmla="*/ 940510 w 3619883"/>
              <a:gd name="connsiteY85" fmla="*/ 114265 h 4297250"/>
              <a:gd name="connsiteX86" fmla="*/ 1082712 w 3619883"/>
              <a:gd name="connsiteY86" fmla="*/ 144543 h 4297250"/>
              <a:gd name="connsiteX87" fmla="*/ 1205348 w 3619883"/>
              <a:gd name="connsiteY87" fmla="*/ 120753 h 4297250"/>
              <a:gd name="connsiteX88" fmla="*/ 1271764 w 3619883"/>
              <a:gd name="connsiteY88" fmla="*/ 117956 h 4297250"/>
              <a:gd name="connsiteX89" fmla="*/ 1315583 w 3619883"/>
              <a:gd name="connsiteY89" fmla="*/ 125912 h 4297250"/>
              <a:gd name="connsiteX90" fmla="*/ 1359125 w 3619883"/>
              <a:gd name="connsiteY90" fmla="*/ 139761 h 4297250"/>
              <a:gd name="connsiteX91" fmla="*/ 1391919 w 3619883"/>
              <a:gd name="connsiteY91" fmla="*/ 147202 h 4297250"/>
              <a:gd name="connsiteX92" fmla="*/ 1436563 w 3619883"/>
              <a:gd name="connsiteY92" fmla="*/ 137480 h 4297250"/>
              <a:gd name="connsiteX93" fmla="*/ 1471566 w 3619883"/>
              <a:gd name="connsiteY93" fmla="*/ 97777 h 4297250"/>
              <a:gd name="connsiteX94" fmla="*/ 1505739 w 3619883"/>
              <a:gd name="connsiteY94" fmla="*/ 75753 h 4297250"/>
              <a:gd name="connsiteX95" fmla="*/ 1590891 w 3619883"/>
              <a:gd name="connsiteY95" fmla="*/ 144702 h 4297250"/>
              <a:gd name="connsiteX96" fmla="*/ 1625616 w 3619883"/>
              <a:gd name="connsiteY96" fmla="*/ 110893 h 4297250"/>
              <a:gd name="connsiteX97" fmla="*/ 1658964 w 3619883"/>
              <a:gd name="connsiteY97" fmla="*/ 106547 h 4297250"/>
              <a:gd name="connsiteX98" fmla="*/ 1746598 w 3619883"/>
              <a:gd name="connsiteY98" fmla="*/ 122460 h 4297250"/>
              <a:gd name="connsiteX99" fmla="*/ 1811913 w 3619883"/>
              <a:gd name="connsiteY99" fmla="*/ 143234 h 4297250"/>
              <a:gd name="connsiteX100" fmla="*/ 1856557 w 3619883"/>
              <a:gd name="connsiteY100" fmla="*/ 133511 h 4297250"/>
              <a:gd name="connsiteX101" fmla="*/ 2066003 w 3619883"/>
              <a:gd name="connsiteY101" fmla="*/ 143313 h 4297250"/>
              <a:gd name="connsiteX102" fmla="*/ 2177615 w 3619883"/>
              <a:gd name="connsiteY102" fmla="*/ 119007 h 4297250"/>
              <a:gd name="connsiteX103" fmla="*/ 2255883 w 3619883"/>
              <a:gd name="connsiteY103" fmla="*/ 99047 h 4297250"/>
              <a:gd name="connsiteX104" fmla="*/ 2344622 w 3619883"/>
              <a:gd name="connsiteY104" fmla="*/ 91388 h 4297250"/>
              <a:gd name="connsiteX105" fmla="*/ 2455682 w 3619883"/>
              <a:gd name="connsiteY105" fmla="*/ 78869 h 4297250"/>
              <a:gd name="connsiteX106" fmla="*/ 2632609 w 3619883"/>
              <a:gd name="connsiteY106" fmla="*/ 75338 h 4297250"/>
              <a:gd name="connsiteX107" fmla="*/ 2742291 w 3619883"/>
              <a:gd name="connsiteY107" fmla="*/ 92282 h 4297250"/>
              <a:gd name="connsiteX108" fmla="*/ 2851974 w 3619883"/>
              <a:gd name="connsiteY108" fmla="*/ 109227 h 4297250"/>
              <a:gd name="connsiteX109" fmla="*/ 2907643 w 3619883"/>
              <a:gd name="connsiteY109" fmla="*/ 100020 h 4297250"/>
              <a:gd name="connsiteX110" fmla="*/ 2944022 w 3619883"/>
              <a:gd name="connsiteY110" fmla="*/ 30853 h 4297250"/>
              <a:gd name="connsiteX111" fmla="*/ 3022289 w 3619883"/>
              <a:gd name="connsiteY111" fmla="*/ 10893 h 4297250"/>
              <a:gd name="connsiteX112" fmla="*/ 3054807 w 3619883"/>
              <a:gd name="connsiteY112" fmla="*/ 24226 h 4297250"/>
              <a:gd name="connsiteX113" fmla="*/ 3141892 w 3619883"/>
              <a:gd name="connsiteY113" fmla="*/ 51925 h 4297250"/>
              <a:gd name="connsiteX114" fmla="*/ 3185711 w 3619883"/>
              <a:gd name="connsiteY114" fmla="*/ 59881 h 4297250"/>
              <a:gd name="connsiteX115" fmla="*/ 3219056 w 3619883"/>
              <a:gd name="connsiteY115" fmla="*/ 55536 h 4297250"/>
              <a:gd name="connsiteX116" fmla="*/ 3263425 w 3619883"/>
              <a:gd name="connsiteY116" fmla="*/ 51706 h 4297250"/>
              <a:gd name="connsiteX117" fmla="*/ 3296219 w 3619883"/>
              <a:gd name="connsiteY117" fmla="*/ 59147 h 4297250"/>
              <a:gd name="connsiteX118" fmla="*/ 3319094 w 3619883"/>
              <a:gd name="connsiteY118" fmla="*/ 42500 h 4297250"/>
              <a:gd name="connsiteX119" fmla="*/ 3420511 w 3619883"/>
              <a:gd name="connsiteY119" fmla="*/ 0 h 4297250"/>
              <a:gd name="connsiteX120" fmla="*/ 3453305 w 3619883"/>
              <a:gd name="connsiteY120" fmla="*/ 7440 h 4297250"/>
              <a:gd name="connsiteX121" fmla="*/ 3496571 w 3619883"/>
              <a:gd name="connsiteY121" fmla="*/ 27182 h 4297250"/>
              <a:gd name="connsiteX122" fmla="*/ 3602117 w 3619883"/>
              <a:gd name="connsiteY122" fmla="*/ 132521 h 4297250"/>
              <a:gd name="connsiteX123" fmla="*/ 3619883 w 3619883"/>
              <a:gd name="connsiteY123" fmla="*/ 140049 h 4297250"/>
              <a:gd name="connsiteX124" fmla="*/ 3619883 w 3619883"/>
              <a:gd name="connsiteY12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515810 w 3619883"/>
              <a:gd name="connsiteY9" fmla="*/ 4128157 h 4297250"/>
              <a:gd name="connsiteX10" fmla="*/ 2338025 w 3619883"/>
              <a:gd name="connsiteY10" fmla="*/ 4128157 h 4297250"/>
              <a:gd name="connsiteX11" fmla="*/ 2150155 w 3619883"/>
              <a:gd name="connsiteY11" fmla="*/ 4275461 h 4297250"/>
              <a:gd name="connsiteX12" fmla="*/ 2150155 w 3619883"/>
              <a:gd name="connsiteY12" fmla="*/ 4128157 h 4297250"/>
              <a:gd name="connsiteX13" fmla="*/ 2204852 w 3619883"/>
              <a:gd name="connsiteY13" fmla="*/ 4128157 h 4297250"/>
              <a:gd name="connsiteX14" fmla="*/ 2204852 w 3619883"/>
              <a:gd name="connsiteY14" fmla="*/ 3951392 h 4297250"/>
              <a:gd name="connsiteX15" fmla="*/ 2027068 w 3619883"/>
              <a:gd name="connsiteY15" fmla="*/ 3951392 h 4297250"/>
              <a:gd name="connsiteX16" fmla="*/ 2027068 w 3619883"/>
              <a:gd name="connsiteY16" fmla="*/ 4128157 h 4297250"/>
              <a:gd name="connsiteX17" fmla="*/ 2079759 w 3619883"/>
              <a:gd name="connsiteY17" fmla="*/ 4128157 h 4297250"/>
              <a:gd name="connsiteX18" fmla="*/ 2079759 w 3619883"/>
              <a:gd name="connsiteY18" fmla="*/ 4275461 h 4297250"/>
              <a:gd name="connsiteX19" fmla="*/ 1824703 w 3619883"/>
              <a:gd name="connsiteY19" fmla="*/ 4275461 h 4297250"/>
              <a:gd name="connsiteX20" fmla="*/ 1834468 w 3619883"/>
              <a:gd name="connsiteY20" fmla="*/ 4128157 h 4297250"/>
              <a:gd name="connsiteX21" fmla="*/ 1893894 w 3619883"/>
              <a:gd name="connsiteY21" fmla="*/ 4128157 h 4297250"/>
              <a:gd name="connsiteX22" fmla="*/ 1893894 w 3619883"/>
              <a:gd name="connsiteY22" fmla="*/ 3951392 h 4297250"/>
              <a:gd name="connsiteX23" fmla="*/ 1716110 w 3619883"/>
              <a:gd name="connsiteY23" fmla="*/ 3951392 h 4297250"/>
              <a:gd name="connsiteX24" fmla="*/ 1716110 w 3619883"/>
              <a:gd name="connsiteY24" fmla="*/ 4006431 h 4297250"/>
              <a:gd name="connsiteX25" fmla="*/ 1703447 w 3619883"/>
              <a:gd name="connsiteY25" fmla="*/ 4007960 h 4297250"/>
              <a:gd name="connsiteX26" fmla="*/ 1716110 w 3619883"/>
              <a:gd name="connsiteY26" fmla="*/ 4044284 h 4297250"/>
              <a:gd name="connsiteX27" fmla="*/ 1716110 w 3619883"/>
              <a:gd name="connsiteY27" fmla="*/ 4128157 h 4297250"/>
              <a:gd name="connsiteX28" fmla="*/ 1745346 w 3619883"/>
              <a:gd name="connsiteY28" fmla="*/ 4128157 h 4297250"/>
              <a:gd name="connsiteX29" fmla="*/ 1796694 w 3619883"/>
              <a:gd name="connsiteY29" fmla="*/ 4275461 h 4297250"/>
              <a:gd name="connsiteX30" fmla="*/ 1558844 w 3619883"/>
              <a:gd name="connsiteY30" fmla="*/ 4275461 h 4297250"/>
              <a:gd name="connsiteX31" fmla="*/ 1517252 w 3619883"/>
              <a:gd name="connsiteY31" fmla="*/ 4128157 h 4297250"/>
              <a:gd name="connsiteX32" fmla="*/ 1582936 w 3619883"/>
              <a:gd name="connsiteY32" fmla="*/ 4128157 h 4297250"/>
              <a:gd name="connsiteX33" fmla="*/ 1582936 w 3619883"/>
              <a:gd name="connsiteY33" fmla="*/ 3951392 h 4297250"/>
              <a:gd name="connsiteX34" fmla="*/ 1405151 w 3619883"/>
              <a:gd name="connsiteY34" fmla="*/ 3951392 h 4297250"/>
              <a:gd name="connsiteX35" fmla="*/ 1405151 w 3619883"/>
              <a:gd name="connsiteY35" fmla="*/ 4128157 h 4297250"/>
              <a:gd name="connsiteX36" fmla="*/ 1468988 w 3619883"/>
              <a:gd name="connsiteY36" fmla="*/ 4128157 h 4297250"/>
              <a:gd name="connsiteX37" fmla="*/ 1427396 w 3619883"/>
              <a:gd name="connsiteY37" fmla="*/ 4275461 h 4297250"/>
              <a:gd name="connsiteX38" fmla="*/ 1210751 w 3619883"/>
              <a:gd name="connsiteY38" fmla="*/ 4275461 h 4297250"/>
              <a:gd name="connsiteX39" fmla="*/ 1210751 w 3619883"/>
              <a:gd name="connsiteY39" fmla="*/ 4128157 h 4297250"/>
              <a:gd name="connsiteX40" fmla="*/ 1271978 w 3619883"/>
              <a:gd name="connsiteY40" fmla="*/ 4128157 h 4297250"/>
              <a:gd name="connsiteX41" fmla="*/ 1271978 w 3619883"/>
              <a:gd name="connsiteY41" fmla="*/ 3951392 h 4297250"/>
              <a:gd name="connsiteX42" fmla="*/ 1094193 w 3619883"/>
              <a:gd name="connsiteY42" fmla="*/ 3951392 h 4297250"/>
              <a:gd name="connsiteX43" fmla="*/ 1094193 w 3619883"/>
              <a:gd name="connsiteY43" fmla="*/ 4128157 h 4297250"/>
              <a:gd name="connsiteX44" fmla="*/ 1140354 w 3619883"/>
              <a:gd name="connsiteY44" fmla="*/ 4128157 h 4297250"/>
              <a:gd name="connsiteX45" fmla="*/ 1140354 w 3619883"/>
              <a:gd name="connsiteY45" fmla="*/ 4275461 h 4297250"/>
              <a:gd name="connsiteX46" fmla="*/ 953807 w 3619883"/>
              <a:gd name="connsiteY46" fmla="*/ 4275461 h 4297250"/>
              <a:gd name="connsiteX47" fmla="*/ 912215 w 3619883"/>
              <a:gd name="connsiteY47" fmla="*/ 4128157 h 4297250"/>
              <a:gd name="connsiteX48" fmla="*/ 961020 w 3619883"/>
              <a:gd name="connsiteY48" fmla="*/ 4128157 h 4297250"/>
              <a:gd name="connsiteX49" fmla="*/ 961020 w 3619883"/>
              <a:gd name="connsiteY49" fmla="*/ 3951392 h 4297250"/>
              <a:gd name="connsiteX50" fmla="*/ 783235 w 3619883"/>
              <a:gd name="connsiteY50" fmla="*/ 3951392 h 4297250"/>
              <a:gd name="connsiteX51" fmla="*/ 783235 w 3619883"/>
              <a:gd name="connsiteY51" fmla="*/ 4128157 h 4297250"/>
              <a:gd name="connsiteX52" fmla="*/ 871024 w 3619883"/>
              <a:gd name="connsiteY52" fmla="*/ 4128157 h 4297250"/>
              <a:gd name="connsiteX53" fmla="*/ 829432 w 3619883"/>
              <a:gd name="connsiteY53" fmla="*/ 4275461 h 4297250"/>
              <a:gd name="connsiteX54" fmla="*/ 611484 w 3619883"/>
              <a:gd name="connsiteY54" fmla="*/ 4275461 h 4297250"/>
              <a:gd name="connsiteX55" fmla="*/ 621247 w 3619883"/>
              <a:gd name="connsiteY55" fmla="*/ 4128157 h 4297250"/>
              <a:gd name="connsiteX56" fmla="*/ 650062 w 3619883"/>
              <a:gd name="connsiteY56" fmla="*/ 4128157 h 4297250"/>
              <a:gd name="connsiteX57" fmla="*/ 650062 w 3619883"/>
              <a:gd name="connsiteY57" fmla="*/ 3951392 h 4297250"/>
              <a:gd name="connsiteX58" fmla="*/ 472277 w 3619883"/>
              <a:gd name="connsiteY58" fmla="*/ 3951392 h 4297250"/>
              <a:gd name="connsiteX59" fmla="*/ 472277 w 3619883"/>
              <a:gd name="connsiteY59" fmla="*/ 4128157 h 4297250"/>
              <a:gd name="connsiteX60" fmla="*/ 522650 w 3619883"/>
              <a:gd name="connsiteY60" fmla="*/ 4128157 h 4297250"/>
              <a:gd name="connsiteX61" fmla="*/ 573998 w 3619883"/>
              <a:gd name="connsiteY61" fmla="*/ 4275461 h 4297250"/>
              <a:gd name="connsiteX62" fmla="*/ 336164 w 3619883"/>
              <a:gd name="connsiteY62" fmla="*/ 4275461 h 4297250"/>
              <a:gd name="connsiteX63" fmla="*/ 294572 w 3619883"/>
              <a:gd name="connsiteY63" fmla="*/ 4128157 h 4297250"/>
              <a:gd name="connsiteX64" fmla="*/ 339106 w 3619883"/>
              <a:gd name="connsiteY64" fmla="*/ 4128157 h 4297250"/>
              <a:gd name="connsiteX65" fmla="*/ 339106 w 3619883"/>
              <a:gd name="connsiteY65" fmla="*/ 3951392 h 4297250"/>
              <a:gd name="connsiteX66" fmla="*/ 161321 w 3619883"/>
              <a:gd name="connsiteY66" fmla="*/ 3951392 h 4297250"/>
              <a:gd name="connsiteX67" fmla="*/ 161321 w 3619883"/>
              <a:gd name="connsiteY67" fmla="*/ 4128157 h 4297250"/>
              <a:gd name="connsiteX68" fmla="*/ 230914 w 3619883"/>
              <a:gd name="connsiteY68" fmla="*/ 4128157 h 4297250"/>
              <a:gd name="connsiteX69" fmla="*/ 189322 w 3619883"/>
              <a:gd name="connsiteY69" fmla="*/ 4275461 h 4297250"/>
              <a:gd name="connsiteX70" fmla="*/ 0 w 3619883"/>
              <a:gd name="connsiteY70" fmla="*/ 4275461 h 4297250"/>
              <a:gd name="connsiteX71" fmla="*/ 0 w 3619883"/>
              <a:gd name="connsiteY71" fmla="*/ 42229 h 4297250"/>
              <a:gd name="connsiteX72" fmla="*/ 42464 w 3619883"/>
              <a:gd name="connsiteY72" fmla="*/ 40518 h 4297250"/>
              <a:gd name="connsiteX73" fmla="*/ 137733 w 3619883"/>
              <a:gd name="connsiteY73" fmla="*/ 35355 h 4297250"/>
              <a:gd name="connsiteX74" fmla="*/ 270565 w 3619883"/>
              <a:gd name="connsiteY74" fmla="*/ 29759 h 4297250"/>
              <a:gd name="connsiteX75" fmla="*/ 479734 w 3619883"/>
              <a:gd name="connsiteY75" fmla="*/ 45455 h 4297250"/>
              <a:gd name="connsiteX76" fmla="*/ 524103 w 3619883"/>
              <a:gd name="connsiteY76" fmla="*/ 41625 h 4297250"/>
              <a:gd name="connsiteX77" fmla="*/ 624416 w 3619883"/>
              <a:gd name="connsiteY77" fmla="*/ 22696 h 4297250"/>
              <a:gd name="connsiteX78" fmla="*/ 657762 w 3619883"/>
              <a:gd name="connsiteY78" fmla="*/ 18351 h 4297250"/>
              <a:gd name="connsiteX79" fmla="*/ 690557 w 3619883"/>
              <a:gd name="connsiteY79" fmla="*/ 25792 h 4297250"/>
              <a:gd name="connsiteX80" fmla="*/ 745123 w 3619883"/>
              <a:gd name="connsiteY80" fmla="*/ 40157 h 4297250"/>
              <a:gd name="connsiteX81" fmla="*/ 789493 w 3619883"/>
              <a:gd name="connsiteY81" fmla="*/ 36327 h 4297250"/>
              <a:gd name="connsiteX82" fmla="*/ 854255 w 3619883"/>
              <a:gd name="connsiteY82" fmla="*/ 68887 h 4297250"/>
              <a:gd name="connsiteX83" fmla="*/ 897520 w 3619883"/>
              <a:gd name="connsiteY83" fmla="*/ 88629 h 4297250"/>
              <a:gd name="connsiteX84" fmla="*/ 940510 w 3619883"/>
              <a:gd name="connsiteY84" fmla="*/ 114265 h 4297250"/>
              <a:gd name="connsiteX85" fmla="*/ 1082712 w 3619883"/>
              <a:gd name="connsiteY85" fmla="*/ 144543 h 4297250"/>
              <a:gd name="connsiteX86" fmla="*/ 1205348 w 3619883"/>
              <a:gd name="connsiteY86" fmla="*/ 120753 h 4297250"/>
              <a:gd name="connsiteX87" fmla="*/ 1271764 w 3619883"/>
              <a:gd name="connsiteY87" fmla="*/ 117956 h 4297250"/>
              <a:gd name="connsiteX88" fmla="*/ 1315583 w 3619883"/>
              <a:gd name="connsiteY88" fmla="*/ 125912 h 4297250"/>
              <a:gd name="connsiteX89" fmla="*/ 1359125 w 3619883"/>
              <a:gd name="connsiteY89" fmla="*/ 139761 h 4297250"/>
              <a:gd name="connsiteX90" fmla="*/ 1391919 w 3619883"/>
              <a:gd name="connsiteY90" fmla="*/ 147202 h 4297250"/>
              <a:gd name="connsiteX91" fmla="*/ 1436563 w 3619883"/>
              <a:gd name="connsiteY91" fmla="*/ 137480 h 4297250"/>
              <a:gd name="connsiteX92" fmla="*/ 1471566 w 3619883"/>
              <a:gd name="connsiteY92" fmla="*/ 97777 h 4297250"/>
              <a:gd name="connsiteX93" fmla="*/ 1505739 w 3619883"/>
              <a:gd name="connsiteY93" fmla="*/ 75753 h 4297250"/>
              <a:gd name="connsiteX94" fmla="*/ 1590891 w 3619883"/>
              <a:gd name="connsiteY94" fmla="*/ 144702 h 4297250"/>
              <a:gd name="connsiteX95" fmla="*/ 1625616 w 3619883"/>
              <a:gd name="connsiteY95" fmla="*/ 110893 h 4297250"/>
              <a:gd name="connsiteX96" fmla="*/ 1658964 w 3619883"/>
              <a:gd name="connsiteY96" fmla="*/ 106547 h 4297250"/>
              <a:gd name="connsiteX97" fmla="*/ 1746598 w 3619883"/>
              <a:gd name="connsiteY97" fmla="*/ 122460 h 4297250"/>
              <a:gd name="connsiteX98" fmla="*/ 1811913 w 3619883"/>
              <a:gd name="connsiteY98" fmla="*/ 143234 h 4297250"/>
              <a:gd name="connsiteX99" fmla="*/ 1856557 w 3619883"/>
              <a:gd name="connsiteY99" fmla="*/ 133511 h 4297250"/>
              <a:gd name="connsiteX100" fmla="*/ 2066003 w 3619883"/>
              <a:gd name="connsiteY100" fmla="*/ 143313 h 4297250"/>
              <a:gd name="connsiteX101" fmla="*/ 2177615 w 3619883"/>
              <a:gd name="connsiteY101" fmla="*/ 119007 h 4297250"/>
              <a:gd name="connsiteX102" fmla="*/ 2255883 w 3619883"/>
              <a:gd name="connsiteY102" fmla="*/ 99047 h 4297250"/>
              <a:gd name="connsiteX103" fmla="*/ 2344622 w 3619883"/>
              <a:gd name="connsiteY103" fmla="*/ 91388 h 4297250"/>
              <a:gd name="connsiteX104" fmla="*/ 2455682 w 3619883"/>
              <a:gd name="connsiteY104" fmla="*/ 78869 h 4297250"/>
              <a:gd name="connsiteX105" fmla="*/ 2632609 w 3619883"/>
              <a:gd name="connsiteY105" fmla="*/ 75338 h 4297250"/>
              <a:gd name="connsiteX106" fmla="*/ 2742291 w 3619883"/>
              <a:gd name="connsiteY106" fmla="*/ 92282 h 4297250"/>
              <a:gd name="connsiteX107" fmla="*/ 2851974 w 3619883"/>
              <a:gd name="connsiteY107" fmla="*/ 109227 h 4297250"/>
              <a:gd name="connsiteX108" fmla="*/ 2907643 w 3619883"/>
              <a:gd name="connsiteY108" fmla="*/ 100020 h 4297250"/>
              <a:gd name="connsiteX109" fmla="*/ 2944022 w 3619883"/>
              <a:gd name="connsiteY109" fmla="*/ 30853 h 4297250"/>
              <a:gd name="connsiteX110" fmla="*/ 3022289 w 3619883"/>
              <a:gd name="connsiteY110" fmla="*/ 10893 h 4297250"/>
              <a:gd name="connsiteX111" fmla="*/ 3054807 w 3619883"/>
              <a:gd name="connsiteY111" fmla="*/ 24226 h 4297250"/>
              <a:gd name="connsiteX112" fmla="*/ 3141892 w 3619883"/>
              <a:gd name="connsiteY112" fmla="*/ 51925 h 4297250"/>
              <a:gd name="connsiteX113" fmla="*/ 3185711 w 3619883"/>
              <a:gd name="connsiteY113" fmla="*/ 59881 h 4297250"/>
              <a:gd name="connsiteX114" fmla="*/ 3219056 w 3619883"/>
              <a:gd name="connsiteY114" fmla="*/ 55536 h 4297250"/>
              <a:gd name="connsiteX115" fmla="*/ 3263425 w 3619883"/>
              <a:gd name="connsiteY115" fmla="*/ 51706 h 4297250"/>
              <a:gd name="connsiteX116" fmla="*/ 3296219 w 3619883"/>
              <a:gd name="connsiteY116" fmla="*/ 59147 h 4297250"/>
              <a:gd name="connsiteX117" fmla="*/ 3319094 w 3619883"/>
              <a:gd name="connsiteY117" fmla="*/ 42500 h 4297250"/>
              <a:gd name="connsiteX118" fmla="*/ 3420511 w 3619883"/>
              <a:gd name="connsiteY118" fmla="*/ 0 h 4297250"/>
              <a:gd name="connsiteX119" fmla="*/ 3453305 w 3619883"/>
              <a:gd name="connsiteY119" fmla="*/ 7440 h 4297250"/>
              <a:gd name="connsiteX120" fmla="*/ 3496571 w 3619883"/>
              <a:gd name="connsiteY120" fmla="*/ 27182 h 4297250"/>
              <a:gd name="connsiteX121" fmla="*/ 3602117 w 3619883"/>
              <a:gd name="connsiteY121" fmla="*/ 132521 h 4297250"/>
              <a:gd name="connsiteX122" fmla="*/ 3619883 w 3619883"/>
              <a:gd name="connsiteY122" fmla="*/ 140049 h 4297250"/>
              <a:gd name="connsiteX123" fmla="*/ 3619883 w 3619883"/>
              <a:gd name="connsiteY12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338025 w 3619883"/>
              <a:gd name="connsiteY9" fmla="*/ 4128157 h 4297250"/>
              <a:gd name="connsiteX10" fmla="*/ 2150155 w 3619883"/>
              <a:gd name="connsiteY10" fmla="*/ 4275461 h 4297250"/>
              <a:gd name="connsiteX11" fmla="*/ 2150155 w 3619883"/>
              <a:gd name="connsiteY11" fmla="*/ 4128157 h 4297250"/>
              <a:gd name="connsiteX12" fmla="*/ 2204852 w 3619883"/>
              <a:gd name="connsiteY12" fmla="*/ 4128157 h 4297250"/>
              <a:gd name="connsiteX13" fmla="*/ 2204852 w 3619883"/>
              <a:gd name="connsiteY13" fmla="*/ 3951392 h 4297250"/>
              <a:gd name="connsiteX14" fmla="*/ 2027068 w 3619883"/>
              <a:gd name="connsiteY14" fmla="*/ 3951392 h 4297250"/>
              <a:gd name="connsiteX15" fmla="*/ 2027068 w 3619883"/>
              <a:gd name="connsiteY15" fmla="*/ 4128157 h 4297250"/>
              <a:gd name="connsiteX16" fmla="*/ 2079759 w 3619883"/>
              <a:gd name="connsiteY16" fmla="*/ 4128157 h 4297250"/>
              <a:gd name="connsiteX17" fmla="*/ 2079759 w 3619883"/>
              <a:gd name="connsiteY17" fmla="*/ 4275461 h 4297250"/>
              <a:gd name="connsiteX18" fmla="*/ 1824703 w 3619883"/>
              <a:gd name="connsiteY18" fmla="*/ 4275461 h 4297250"/>
              <a:gd name="connsiteX19" fmla="*/ 1834468 w 3619883"/>
              <a:gd name="connsiteY19" fmla="*/ 4128157 h 4297250"/>
              <a:gd name="connsiteX20" fmla="*/ 1893894 w 3619883"/>
              <a:gd name="connsiteY20" fmla="*/ 4128157 h 4297250"/>
              <a:gd name="connsiteX21" fmla="*/ 1893894 w 3619883"/>
              <a:gd name="connsiteY21" fmla="*/ 3951392 h 4297250"/>
              <a:gd name="connsiteX22" fmla="*/ 1716110 w 3619883"/>
              <a:gd name="connsiteY22" fmla="*/ 3951392 h 4297250"/>
              <a:gd name="connsiteX23" fmla="*/ 1716110 w 3619883"/>
              <a:gd name="connsiteY23" fmla="*/ 4006431 h 4297250"/>
              <a:gd name="connsiteX24" fmla="*/ 1703447 w 3619883"/>
              <a:gd name="connsiteY24" fmla="*/ 4007960 h 4297250"/>
              <a:gd name="connsiteX25" fmla="*/ 1716110 w 3619883"/>
              <a:gd name="connsiteY25" fmla="*/ 4044284 h 4297250"/>
              <a:gd name="connsiteX26" fmla="*/ 1716110 w 3619883"/>
              <a:gd name="connsiteY26" fmla="*/ 4128157 h 4297250"/>
              <a:gd name="connsiteX27" fmla="*/ 1745346 w 3619883"/>
              <a:gd name="connsiteY27" fmla="*/ 4128157 h 4297250"/>
              <a:gd name="connsiteX28" fmla="*/ 1796694 w 3619883"/>
              <a:gd name="connsiteY28" fmla="*/ 4275461 h 4297250"/>
              <a:gd name="connsiteX29" fmla="*/ 1558844 w 3619883"/>
              <a:gd name="connsiteY29" fmla="*/ 4275461 h 4297250"/>
              <a:gd name="connsiteX30" fmla="*/ 1517252 w 3619883"/>
              <a:gd name="connsiteY30" fmla="*/ 4128157 h 4297250"/>
              <a:gd name="connsiteX31" fmla="*/ 1582936 w 3619883"/>
              <a:gd name="connsiteY31" fmla="*/ 4128157 h 4297250"/>
              <a:gd name="connsiteX32" fmla="*/ 1582936 w 3619883"/>
              <a:gd name="connsiteY32" fmla="*/ 3951392 h 4297250"/>
              <a:gd name="connsiteX33" fmla="*/ 1405151 w 3619883"/>
              <a:gd name="connsiteY33" fmla="*/ 3951392 h 4297250"/>
              <a:gd name="connsiteX34" fmla="*/ 1405151 w 3619883"/>
              <a:gd name="connsiteY34" fmla="*/ 4128157 h 4297250"/>
              <a:gd name="connsiteX35" fmla="*/ 1468988 w 3619883"/>
              <a:gd name="connsiteY35" fmla="*/ 4128157 h 4297250"/>
              <a:gd name="connsiteX36" fmla="*/ 1427396 w 3619883"/>
              <a:gd name="connsiteY36" fmla="*/ 4275461 h 4297250"/>
              <a:gd name="connsiteX37" fmla="*/ 1210751 w 3619883"/>
              <a:gd name="connsiteY37" fmla="*/ 4275461 h 4297250"/>
              <a:gd name="connsiteX38" fmla="*/ 1210751 w 3619883"/>
              <a:gd name="connsiteY38" fmla="*/ 4128157 h 4297250"/>
              <a:gd name="connsiteX39" fmla="*/ 1271978 w 3619883"/>
              <a:gd name="connsiteY39" fmla="*/ 4128157 h 4297250"/>
              <a:gd name="connsiteX40" fmla="*/ 1271978 w 3619883"/>
              <a:gd name="connsiteY40" fmla="*/ 3951392 h 4297250"/>
              <a:gd name="connsiteX41" fmla="*/ 1094193 w 3619883"/>
              <a:gd name="connsiteY41" fmla="*/ 3951392 h 4297250"/>
              <a:gd name="connsiteX42" fmla="*/ 1094193 w 3619883"/>
              <a:gd name="connsiteY42" fmla="*/ 4128157 h 4297250"/>
              <a:gd name="connsiteX43" fmla="*/ 1140354 w 3619883"/>
              <a:gd name="connsiteY43" fmla="*/ 4128157 h 4297250"/>
              <a:gd name="connsiteX44" fmla="*/ 1140354 w 3619883"/>
              <a:gd name="connsiteY44" fmla="*/ 4275461 h 4297250"/>
              <a:gd name="connsiteX45" fmla="*/ 953807 w 3619883"/>
              <a:gd name="connsiteY45" fmla="*/ 4275461 h 4297250"/>
              <a:gd name="connsiteX46" fmla="*/ 912215 w 3619883"/>
              <a:gd name="connsiteY46" fmla="*/ 4128157 h 4297250"/>
              <a:gd name="connsiteX47" fmla="*/ 961020 w 3619883"/>
              <a:gd name="connsiteY47" fmla="*/ 4128157 h 4297250"/>
              <a:gd name="connsiteX48" fmla="*/ 961020 w 3619883"/>
              <a:gd name="connsiteY48" fmla="*/ 3951392 h 4297250"/>
              <a:gd name="connsiteX49" fmla="*/ 783235 w 3619883"/>
              <a:gd name="connsiteY49" fmla="*/ 3951392 h 4297250"/>
              <a:gd name="connsiteX50" fmla="*/ 783235 w 3619883"/>
              <a:gd name="connsiteY50" fmla="*/ 4128157 h 4297250"/>
              <a:gd name="connsiteX51" fmla="*/ 871024 w 3619883"/>
              <a:gd name="connsiteY51" fmla="*/ 4128157 h 4297250"/>
              <a:gd name="connsiteX52" fmla="*/ 829432 w 3619883"/>
              <a:gd name="connsiteY52" fmla="*/ 4275461 h 4297250"/>
              <a:gd name="connsiteX53" fmla="*/ 611484 w 3619883"/>
              <a:gd name="connsiteY53" fmla="*/ 4275461 h 4297250"/>
              <a:gd name="connsiteX54" fmla="*/ 621247 w 3619883"/>
              <a:gd name="connsiteY54" fmla="*/ 4128157 h 4297250"/>
              <a:gd name="connsiteX55" fmla="*/ 650062 w 3619883"/>
              <a:gd name="connsiteY55" fmla="*/ 4128157 h 4297250"/>
              <a:gd name="connsiteX56" fmla="*/ 650062 w 3619883"/>
              <a:gd name="connsiteY56" fmla="*/ 3951392 h 4297250"/>
              <a:gd name="connsiteX57" fmla="*/ 472277 w 3619883"/>
              <a:gd name="connsiteY57" fmla="*/ 3951392 h 4297250"/>
              <a:gd name="connsiteX58" fmla="*/ 472277 w 3619883"/>
              <a:gd name="connsiteY58" fmla="*/ 4128157 h 4297250"/>
              <a:gd name="connsiteX59" fmla="*/ 522650 w 3619883"/>
              <a:gd name="connsiteY59" fmla="*/ 4128157 h 4297250"/>
              <a:gd name="connsiteX60" fmla="*/ 573998 w 3619883"/>
              <a:gd name="connsiteY60" fmla="*/ 4275461 h 4297250"/>
              <a:gd name="connsiteX61" fmla="*/ 336164 w 3619883"/>
              <a:gd name="connsiteY61" fmla="*/ 4275461 h 4297250"/>
              <a:gd name="connsiteX62" fmla="*/ 294572 w 3619883"/>
              <a:gd name="connsiteY62" fmla="*/ 4128157 h 4297250"/>
              <a:gd name="connsiteX63" fmla="*/ 339106 w 3619883"/>
              <a:gd name="connsiteY63" fmla="*/ 4128157 h 4297250"/>
              <a:gd name="connsiteX64" fmla="*/ 339106 w 3619883"/>
              <a:gd name="connsiteY64" fmla="*/ 3951392 h 4297250"/>
              <a:gd name="connsiteX65" fmla="*/ 161321 w 3619883"/>
              <a:gd name="connsiteY65" fmla="*/ 3951392 h 4297250"/>
              <a:gd name="connsiteX66" fmla="*/ 161321 w 3619883"/>
              <a:gd name="connsiteY66" fmla="*/ 4128157 h 4297250"/>
              <a:gd name="connsiteX67" fmla="*/ 230914 w 3619883"/>
              <a:gd name="connsiteY67" fmla="*/ 4128157 h 4297250"/>
              <a:gd name="connsiteX68" fmla="*/ 189322 w 3619883"/>
              <a:gd name="connsiteY68" fmla="*/ 4275461 h 4297250"/>
              <a:gd name="connsiteX69" fmla="*/ 0 w 3619883"/>
              <a:gd name="connsiteY69" fmla="*/ 4275461 h 4297250"/>
              <a:gd name="connsiteX70" fmla="*/ 0 w 3619883"/>
              <a:gd name="connsiteY70" fmla="*/ 42229 h 4297250"/>
              <a:gd name="connsiteX71" fmla="*/ 42464 w 3619883"/>
              <a:gd name="connsiteY71" fmla="*/ 40518 h 4297250"/>
              <a:gd name="connsiteX72" fmla="*/ 137733 w 3619883"/>
              <a:gd name="connsiteY72" fmla="*/ 35355 h 4297250"/>
              <a:gd name="connsiteX73" fmla="*/ 270565 w 3619883"/>
              <a:gd name="connsiteY73" fmla="*/ 29759 h 4297250"/>
              <a:gd name="connsiteX74" fmla="*/ 479734 w 3619883"/>
              <a:gd name="connsiteY74" fmla="*/ 45455 h 4297250"/>
              <a:gd name="connsiteX75" fmla="*/ 524103 w 3619883"/>
              <a:gd name="connsiteY75" fmla="*/ 41625 h 4297250"/>
              <a:gd name="connsiteX76" fmla="*/ 624416 w 3619883"/>
              <a:gd name="connsiteY76" fmla="*/ 22696 h 4297250"/>
              <a:gd name="connsiteX77" fmla="*/ 657762 w 3619883"/>
              <a:gd name="connsiteY77" fmla="*/ 18351 h 4297250"/>
              <a:gd name="connsiteX78" fmla="*/ 690557 w 3619883"/>
              <a:gd name="connsiteY78" fmla="*/ 25792 h 4297250"/>
              <a:gd name="connsiteX79" fmla="*/ 745123 w 3619883"/>
              <a:gd name="connsiteY79" fmla="*/ 40157 h 4297250"/>
              <a:gd name="connsiteX80" fmla="*/ 789493 w 3619883"/>
              <a:gd name="connsiteY80" fmla="*/ 36327 h 4297250"/>
              <a:gd name="connsiteX81" fmla="*/ 854255 w 3619883"/>
              <a:gd name="connsiteY81" fmla="*/ 68887 h 4297250"/>
              <a:gd name="connsiteX82" fmla="*/ 897520 w 3619883"/>
              <a:gd name="connsiteY82" fmla="*/ 88629 h 4297250"/>
              <a:gd name="connsiteX83" fmla="*/ 940510 w 3619883"/>
              <a:gd name="connsiteY83" fmla="*/ 114265 h 4297250"/>
              <a:gd name="connsiteX84" fmla="*/ 1082712 w 3619883"/>
              <a:gd name="connsiteY84" fmla="*/ 144543 h 4297250"/>
              <a:gd name="connsiteX85" fmla="*/ 1205348 w 3619883"/>
              <a:gd name="connsiteY85" fmla="*/ 120753 h 4297250"/>
              <a:gd name="connsiteX86" fmla="*/ 1271764 w 3619883"/>
              <a:gd name="connsiteY86" fmla="*/ 117956 h 4297250"/>
              <a:gd name="connsiteX87" fmla="*/ 1315583 w 3619883"/>
              <a:gd name="connsiteY87" fmla="*/ 125912 h 4297250"/>
              <a:gd name="connsiteX88" fmla="*/ 1359125 w 3619883"/>
              <a:gd name="connsiteY88" fmla="*/ 139761 h 4297250"/>
              <a:gd name="connsiteX89" fmla="*/ 1391919 w 3619883"/>
              <a:gd name="connsiteY89" fmla="*/ 147202 h 4297250"/>
              <a:gd name="connsiteX90" fmla="*/ 1436563 w 3619883"/>
              <a:gd name="connsiteY90" fmla="*/ 137480 h 4297250"/>
              <a:gd name="connsiteX91" fmla="*/ 1471566 w 3619883"/>
              <a:gd name="connsiteY91" fmla="*/ 97777 h 4297250"/>
              <a:gd name="connsiteX92" fmla="*/ 1505739 w 3619883"/>
              <a:gd name="connsiteY92" fmla="*/ 75753 h 4297250"/>
              <a:gd name="connsiteX93" fmla="*/ 1590891 w 3619883"/>
              <a:gd name="connsiteY93" fmla="*/ 144702 h 4297250"/>
              <a:gd name="connsiteX94" fmla="*/ 1625616 w 3619883"/>
              <a:gd name="connsiteY94" fmla="*/ 110893 h 4297250"/>
              <a:gd name="connsiteX95" fmla="*/ 1658964 w 3619883"/>
              <a:gd name="connsiteY95" fmla="*/ 106547 h 4297250"/>
              <a:gd name="connsiteX96" fmla="*/ 1746598 w 3619883"/>
              <a:gd name="connsiteY96" fmla="*/ 122460 h 4297250"/>
              <a:gd name="connsiteX97" fmla="*/ 1811913 w 3619883"/>
              <a:gd name="connsiteY97" fmla="*/ 143234 h 4297250"/>
              <a:gd name="connsiteX98" fmla="*/ 1856557 w 3619883"/>
              <a:gd name="connsiteY98" fmla="*/ 133511 h 4297250"/>
              <a:gd name="connsiteX99" fmla="*/ 2066003 w 3619883"/>
              <a:gd name="connsiteY99" fmla="*/ 143313 h 4297250"/>
              <a:gd name="connsiteX100" fmla="*/ 2177615 w 3619883"/>
              <a:gd name="connsiteY100" fmla="*/ 119007 h 4297250"/>
              <a:gd name="connsiteX101" fmla="*/ 2255883 w 3619883"/>
              <a:gd name="connsiteY101" fmla="*/ 99047 h 4297250"/>
              <a:gd name="connsiteX102" fmla="*/ 2344622 w 3619883"/>
              <a:gd name="connsiteY102" fmla="*/ 91388 h 4297250"/>
              <a:gd name="connsiteX103" fmla="*/ 2455682 w 3619883"/>
              <a:gd name="connsiteY103" fmla="*/ 78869 h 4297250"/>
              <a:gd name="connsiteX104" fmla="*/ 2632609 w 3619883"/>
              <a:gd name="connsiteY104" fmla="*/ 75338 h 4297250"/>
              <a:gd name="connsiteX105" fmla="*/ 2742291 w 3619883"/>
              <a:gd name="connsiteY105" fmla="*/ 92282 h 4297250"/>
              <a:gd name="connsiteX106" fmla="*/ 2851974 w 3619883"/>
              <a:gd name="connsiteY106" fmla="*/ 109227 h 4297250"/>
              <a:gd name="connsiteX107" fmla="*/ 2907643 w 3619883"/>
              <a:gd name="connsiteY107" fmla="*/ 100020 h 4297250"/>
              <a:gd name="connsiteX108" fmla="*/ 2944022 w 3619883"/>
              <a:gd name="connsiteY108" fmla="*/ 30853 h 4297250"/>
              <a:gd name="connsiteX109" fmla="*/ 3022289 w 3619883"/>
              <a:gd name="connsiteY109" fmla="*/ 10893 h 4297250"/>
              <a:gd name="connsiteX110" fmla="*/ 3054807 w 3619883"/>
              <a:gd name="connsiteY110" fmla="*/ 24226 h 4297250"/>
              <a:gd name="connsiteX111" fmla="*/ 3141892 w 3619883"/>
              <a:gd name="connsiteY111" fmla="*/ 51925 h 4297250"/>
              <a:gd name="connsiteX112" fmla="*/ 3185711 w 3619883"/>
              <a:gd name="connsiteY112" fmla="*/ 59881 h 4297250"/>
              <a:gd name="connsiteX113" fmla="*/ 3219056 w 3619883"/>
              <a:gd name="connsiteY113" fmla="*/ 55536 h 4297250"/>
              <a:gd name="connsiteX114" fmla="*/ 3263425 w 3619883"/>
              <a:gd name="connsiteY114" fmla="*/ 51706 h 4297250"/>
              <a:gd name="connsiteX115" fmla="*/ 3296219 w 3619883"/>
              <a:gd name="connsiteY115" fmla="*/ 59147 h 4297250"/>
              <a:gd name="connsiteX116" fmla="*/ 3319094 w 3619883"/>
              <a:gd name="connsiteY116" fmla="*/ 42500 h 4297250"/>
              <a:gd name="connsiteX117" fmla="*/ 3420511 w 3619883"/>
              <a:gd name="connsiteY117" fmla="*/ 0 h 4297250"/>
              <a:gd name="connsiteX118" fmla="*/ 3453305 w 3619883"/>
              <a:gd name="connsiteY118" fmla="*/ 7440 h 4297250"/>
              <a:gd name="connsiteX119" fmla="*/ 3496571 w 3619883"/>
              <a:gd name="connsiteY119" fmla="*/ 27182 h 4297250"/>
              <a:gd name="connsiteX120" fmla="*/ 3602117 w 3619883"/>
              <a:gd name="connsiteY120" fmla="*/ 132521 h 4297250"/>
              <a:gd name="connsiteX121" fmla="*/ 3619883 w 3619883"/>
              <a:gd name="connsiteY121" fmla="*/ 140049 h 4297250"/>
              <a:gd name="connsiteX122" fmla="*/ 3619883 w 3619883"/>
              <a:gd name="connsiteY12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204852 w 3619883"/>
              <a:gd name="connsiteY12" fmla="*/ 3951392 h 4297250"/>
              <a:gd name="connsiteX13" fmla="*/ 2027068 w 3619883"/>
              <a:gd name="connsiteY13" fmla="*/ 3951392 h 4297250"/>
              <a:gd name="connsiteX14" fmla="*/ 2027068 w 3619883"/>
              <a:gd name="connsiteY14" fmla="*/ 4128157 h 4297250"/>
              <a:gd name="connsiteX15" fmla="*/ 2079759 w 3619883"/>
              <a:gd name="connsiteY15" fmla="*/ 4128157 h 4297250"/>
              <a:gd name="connsiteX16" fmla="*/ 2079759 w 3619883"/>
              <a:gd name="connsiteY16" fmla="*/ 4275461 h 4297250"/>
              <a:gd name="connsiteX17" fmla="*/ 1824703 w 3619883"/>
              <a:gd name="connsiteY17" fmla="*/ 4275461 h 4297250"/>
              <a:gd name="connsiteX18" fmla="*/ 1834468 w 3619883"/>
              <a:gd name="connsiteY18" fmla="*/ 4128157 h 4297250"/>
              <a:gd name="connsiteX19" fmla="*/ 1893894 w 3619883"/>
              <a:gd name="connsiteY19" fmla="*/ 4128157 h 4297250"/>
              <a:gd name="connsiteX20" fmla="*/ 1893894 w 3619883"/>
              <a:gd name="connsiteY20" fmla="*/ 3951392 h 4297250"/>
              <a:gd name="connsiteX21" fmla="*/ 1716110 w 3619883"/>
              <a:gd name="connsiteY21" fmla="*/ 3951392 h 4297250"/>
              <a:gd name="connsiteX22" fmla="*/ 1716110 w 3619883"/>
              <a:gd name="connsiteY22" fmla="*/ 4006431 h 4297250"/>
              <a:gd name="connsiteX23" fmla="*/ 1703447 w 3619883"/>
              <a:gd name="connsiteY23" fmla="*/ 4007960 h 4297250"/>
              <a:gd name="connsiteX24" fmla="*/ 1716110 w 3619883"/>
              <a:gd name="connsiteY24" fmla="*/ 4044284 h 4297250"/>
              <a:gd name="connsiteX25" fmla="*/ 1716110 w 3619883"/>
              <a:gd name="connsiteY25" fmla="*/ 4128157 h 4297250"/>
              <a:gd name="connsiteX26" fmla="*/ 1745346 w 3619883"/>
              <a:gd name="connsiteY26" fmla="*/ 4128157 h 4297250"/>
              <a:gd name="connsiteX27" fmla="*/ 1796694 w 3619883"/>
              <a:gd name="connsiteY27" fmla="*/ 4275461 h 4297250"/>
              <a:gd name="connsiteX28" fmla="*/ 1558844 w 3619883"/>
              <a:gd name="connsiteY28" fmla="*/ 4275461 h 4297250"/>
              <a:gd name="connsiteX29" fmla="*/ 1517252 w 3619883"/>
              <a:gd name="connsiteY29" fmla="*/ 4128157 h 4297250"/>
              <a:gd name="connsiteX30" fmla="*/ 1582936 w 3619883"/>
              <a:gd name="connsiteY30" fmla="*/ 4128157 h 4297250"/>
              <a:gd name="connsiteX31" fmla="*/ 1582936 w 3619883"/>
              <a:gd name="connsiteY31" fmla="*/ 3951392 h 4297250"/>
              <a:gd name="connsiteX32" fmla="*/ 1405151 w 3619883"/>
              <a:gd name="connsiteY32" fmla="*/ 3951392 h 4297250"/>
              <a:gd name="connsiteX33" fmla="*/ 1405151 w 3619883"/>
              <a:gd name="connsiteY33" fmla="*/ 4128157 h 4297250"/>
              <a:gd name="connsiteX34" fmla="*/ 1468988 w 3619883"/>
              <a:gd name="connsiteY34" fmla="*/ 4128157 h 4297250"/>
              <a:gd name="connsiteX35" fmla="*/ 1427396 w 3619883"/>
              <a:gd name="connsiteY35" fmla="*/ 4275461 h 4297250"/>
              <a:gd name="connsiteX36" fmla="*/ 1210751 w 3619883"/>
              <a:gd name="connsiteY36" fmla="*/ 4275461 h 4297250"/>
              <a:gd name="connsiteX37" fmla="*/ 1210751 w 3619883"/>
              <a:gd name="connsiteY37" fmla="*/ 4128157 h 4297250"/>
              <a:gd name="connsiteX38" fmla="*/ 1271978 w 3619883"/>
              <a:gd name="connsiteY38" fmla="*/ 4128157 h 4297250"/>
              <a:gd name="connsiteX39" fmla="*/ 1271978 w 3619883"/>
              <a:gd name="connsiteY39" fmla="*/ 3951392 h 4297250"/>
              <a:gd name="connsiteX40" fmla="*/ 1094193 w 3619883"/>
              <a:gd name="connsiteY40" fmla="*/ 3951392 h 4297250"/>
              <a:gd name="connsiteX41" fmla="*/ 1094193 w 3619883"/>
              <a:gd name="connsiteY41" fmla="*/ 4128157 h 4297250"/>
              <a:gd name="connsiteX42" fmla="*/ 1140354 w 3619883"/>
              <a:gd name="connsiteY42" fmla="*/ 4128157 h 4297250"/>
              <a:gd name="connsiteX43" fmla="*/ 1140354 w 3619883"/>
              <a:gd name="connsiteY43" fmla="*/ 4275461 h 4297250"/>
              <a:gd name="connsiteX44" fmla="*/ 953807 w 3619883"/>
              <a:gd name="connsiteY44" fmla="*/ 4275461 h 4297250"/>
              <a:gd name="connsiteX45" fmla="*/ 912215 w 3619883"/>
              <a:gd name="connsiteY45" fmla="*/ 4128157 h 4297250"/>
              <a:gd name="connsiteX46" fmla="*/ 961020 w 3619883"/>
              <a:gd name="connsiteY46" fmla="*/ 4128157 h 4297250"/>
              <a:gd name="connsiteX47" fmla="*/ 961020 w 3619883"/>
              <a:gd name="connsiteY47" fmla="*/ 3951392 h 4297250"/>
              <a:gd name="connsiteX48" fmla="*/ 783235 w 3619883"/>
              <a:gd name="connsiteY48" fmla="*/ 3951392 h 4297250"/>
              <a:gd name="connsiteX49" fmla="*/ 783235 w 3619883"/>
              <a:gd name="connsiteY49" fmla="*/ 4128157 h 4297250"/>
              <a:gd name="connsiteX50" fmla="*/ 871024 w 3619883"/>
              <a:gd name="connsiteY50" fmla="*/ 4128157 h 4297250"/>
              <a:gd name="connsiteX51" fmla="*/ 829432 w 3619883"/>
              <a:gd name="connsiteY51" fmla="*/ 4275461 h 4297250"/>
              <a:gd name="connsiteX52" fmla="*/ 611484 w 3619883"/>
              <a:gd name="connsiteY52" fmla="*/ 4275461 h 4297250"/>
              <a:gd name="connsiteX53" fmla="*/ 621247 w 3619883"/>
              <a:gd name="connsiteY53" fmla="*/ 4128157 h 4297250"/>
              <a:gd name="connsiteX54" fmla="*/ 650062 w 3619883"/>
              <a:gd name="connsiteY54" fmla="*/ 4128157 h 4297250"/>
              <a:gd name="connsiteX55" fmla="*/ 650062 w 3619883"/>
              <a:gd name="connsiteY55" fmla="*/ 3951392 h 4297250"/>
              <a:gd name="connsiteX56" fmla="*/ 472277 w 3619883"/>
              <a:gd name="connsiteY56" fmla="*/ 3951392 h 4297250"/>
              <a:gd name="connsiteX57" fmla="*/ 472277 w 3619883"/>
              <a:gd name="connsiteY57" fmla="*/ 4128157 h 4297250"/>
              <a:gd name="connsiteX58" fmla="*/ 522650 w 3619883"/>
              <a:gd name="connsiteY58" fmla="*/ 4128157 h 4297250"/>
              <a:gd name="connsiteX59" fmla="*/ 573998 w 3619883"/>
              <a:gd name="connsiteY59" fmla="*/ 4275461 h 4297250"/>
              <a:gd name="connsiteX60" fmla="*/ 336164 w 3619883"/>
              <a:gd name="connsiteY60" fmla="*/ 4275461 h 4297250"/>
              <a:gd name="connsiteX61" fmla="*/ 294572 w 3619883"/>
              <a:gd name="connsiteY61" fmla="*/ 4128157 h 4297250"/>
              <a:gd name="connsiteX62" fmla="*/ 339106 w 3619883"/>
              <a:gd name="connsiteY62" fmla="*/ 4128157 h 4297250"/>
              <a:gd name="connsiteX63" fmla="*/ 339106 w 3619883"/>
              <a:gd name="connsiteY63" fmla="*/ 3951392 h 4297250"/>
              <a:gd name="connsiteX64" fmla="*/ 161321 w 3619883"/>
              <a:gd name="connsiteY64" fmla="*/ 3951392 h 4297250"/>
              <a:gd name="connsiteX65" fmla="*/ 161321 w 3619883"/>
              <a:gd name="connsiteY65" fmla="*/ 4128157 h 4297250"/>
              <a:gd name="connsiteX66" fmla="*/ 230914 w 3619883"/>
              <a:gd name="connsiteY66" fmla="*/ 4128157 h 4297250"/>
              <a:gd name="connsiteX67" fmla="*/ 189322 w 3619883"/>
              <a:gd name="connsiteY67" fmla="*/ 4275461 h 4297250"/>
              <a:gd name="connsiteX68" fmla="*/ 0 w 3619883"/>
              <a:gd name="connsiteY68" fmla="*/ 4275461 h 4297250"/>
              <a:gd name="connsiteX69" fmla="*/ 0 w 3619883"/>
              <a:gd name="connsiteY69" fmla="*/ 42229 h 4297250"/>
              <a:gd name="connsiteX70" fmla="*/ 42464 w 3619883"/>
              <a:gd name="connsiteY70" fmla="*/ 40518 h 4297250"/>
              <a:gd name="connsiteX71" fmla="*/ 137733 w 3619883"/>
              <a:gd name="connsiteY71" fmla="*/ 35355 h 4297250"/>
              <a:gd name="connsiteX72" fmla="*/ 270565 w 3619883"/>
              <a:gd name="connsiteY72" fmla="*/ 29759 h 4297250"/>
              <a:gd name="connsiteX73" fmla="*/ 479734 w 3619883"/>
              <a:gd name="connsiteY73" fmla="*/ 45455 h 4297250"/>
              <a:gd name="connsiteX74" fmla="*/ 524103 w 3619883"/>
              <a:gd name="connsiteY74" fmla="*/ 41625 h 4297250"/>
              <a:gd name="connsiteX75" fmla="*/ 624416 w 3619883"/>
              <a:gd name="connsiteY75" fmla="*/ 22696 h 4297250"/>
              <a:gd name="connsiteX76" fmla="*/ 657762 w 3619883"/>
              <a:gd name="connsiteY76" fmla="*/ 18351 h 4297250"/>
              <a:gd name="connsiteX77" fmla="*/ 690557 w 3619883"/>
              <a:gd name="connsiteY77" fmla="*/ 25792 h 4297250"/>
              <a:gd name="connsiteX78" fmla="*/ 745123 w 3619883"/>
              <a:gd name="connsiteY78" fmla="*/ 40157 h 4297250"/>
              <a:gd name="connsiteX79" fmla="*/ 789493 w 3619883"/>
              <a:gd name="connsiteY79" fmla="*/ 36327 h 4297250"/>
              <a:gd name="connsiteX80" fmla="*/ 854255 w 3619883"/>
              <a:gd name="connsiteY80" fmla="*/ 68887 h 4297250"/>
              <a:gd name="connsiteX81" fmla="*/ 897520 w 3619883"/>
              <a:gd name="connsiteY81" fmla="*/ 88629 h 4297250"/>
              <a:gd name="connsiteX82" fmla="*/ 940510 w 3619883"/>
              <a:gd name="connsiteY82" fmla="*/ 114265 h 4297250"/>
              <a:gd name="connsiteX83" fmla="*/ 1082712 w 3619883"/>
              <a:gd name="connsiteY83" fmla="*/ 144543 h 4297250"/>
              <a:gd name="connsiteX84" fmla="*/ 1205348 w 3619883"/>
              <a:gd name="connsiteY84" fmla="*/ 120753 h 4297250"/>
              <a:gd name="connsiteX85" fmla="*/ 1271764 w 3619883"/>
              <a:gd name="connsiteY85" fmla="*/ 117956 h 4297250"/>
              <a:gd name="connsiteX86" fmla="*/ 1315583 w 3619883"/>
              <a:gd name="connsiteY86" fmla="*/ 125912 h 4297250"/>
              <a:gd name="connsiteX87" fmla="*/ 1359125 w 3619883"/>
              <a:gd name="connsiteY87" fmla="*/ 139761 h 4297250"/>
              <a:gd name="connsiteX88" fmla="*/ 1391919 w 3619883"/>
              <a:gd name="connsiteY88" fmla="*/ 147202 h 4297250"/>
              <a:gd name="connsiteX89" fmla="*/ 1436563 w 3619883"/>
              <a:gd name="connsiteY89" fmla="*/ 137480 h 4297250"/>
              <a:gd name="connsiteX90" fmla="*/ 1471566 w 3619883"/>
              <a:gd name="connsiteY90" fmla="*/ 97777 h 4297250"/>
              <a:gd name="connsiteX91" fmla="*/ 1505739 w 3619883"/>
              <a:gd name="connsiteY91" fmla="*/ 75753 h 4297250"/>
              <a:gd name="connsiteX92" fmla="*/ 1590891 w 3619883"/>
              <a:gd name="connsiteY92" fmla="*/ 144702 h 4297250"/>
              <a:gd name="connsiteX93" fmla="*/ 1625616 w 3619883"/>
              <a:gd name="connsiteY93" fmla="*/ 110893 h 4297250"/>
              <a:gd name="connsiteX94" fmla="*/ 1658964 w 3619883"/>
              <a:gd name="connsiteY94" fmla="*/ 106547 h 4297250"/>
              <a:gd name="connsiteX95" fmla="*/ 1746598 w 3619883"/>
              <a:gd name="connsiteY95" fmla="*/ 122460 h 4297250"/>
              <a:gd name="connsiteX96" fmla="*/ 1811913 w 3619883"/>
              <a:gd name="connsiteY96" fmla="*/ 143234 h 4297250"/>
              <a:gd name="connsiteX97" fmla="*/ 1856557 w 3619883"/>
              <a:gd name="connsiteY97" fmla="*/ 133511 h 4297250"/>
              <a:gd name="connsiteX98" fmla="*/ 2066003 w 3619883"/>
              <a:gd name="connsiteY98" fmla="*/ 143313 h 4297250"/>
              <a:gd name="connsiteX99" fmla="*/ 2177615 w 3619883"/>
              <a:gd name="connsiteY99" fmla="*/ 119007 h 4297250"/>
              <a:gd name="connsiteX100" fmla="*/ 2255883 w 3619883"/>
              <a:gd name="connsiteY100" fmla="*/ 99047 h 4297250"/>
              <a:gd name="connsiteX101" fmla="*/ 2344622 w 3619883"/>
              <a:gd name="connsiteY101" fmla="*/ 91388 h 4297250"/>
              <a:gd name="connsiteX102" fmla="*/ 2455682 w 3619883"/>
              <a:gd name="connsiteY102" fmla="*/ 78869 h 4297250"/>
              <a:gd name="connsiteX103" fmla="*/ 2632609 w 3619883"/>
              <a:gd name="connsiteY103" fmla="*/ 75338 h 4297250"/>
              <a:gd name="connsiteX104" fmla="*/ 2742291 w 3619883"/>
              <a:gd name="connsiteY104" fmla="*/ 92282 h 4297250"/>
              <a:gd name="connsiteX105" fmla="*/ 2851974 w 3619883"/>
              <a:gd name="connsiteY105" fmla="*/ 109227 h 4297250"/>
              <a:gd name="connsiteX106" fmla="*/ 2907643 w 3619883"/>
              <a:gd name="connsiteY106" fmla="*/ 100020 h 4297250"/>
              <a:gd name="connsiteX107" fmla="*/ 2944022 w 3619883"/>
              <a:gd name="connsiteY107" fmla="*/ 30853 h 4297250"/>
              <a:gd name="connsiteX108" fmla="*/ 3022289 w 3619883"/>
              <a:gd name="connsiteY108" fmla="*/ 10893 h 4297250"/>
              <a:gd name="connsiteX109" fmla="*/ 3054807 w 3619883"/>
              <a:gd name="connsiteY109" fmla="*/ 24226 h 4297250"/>
              <a:gd name="connsiteX110" fmla="*/ 3141892 w 3619883"/>
              <a:gd name="connsiteY110" fmla="*/ 51925 h 4297250"/>
              <a:gd name="connsiteX111" fmla="*/ 3185711 w 3619883"/>
              <a:gd name="connsiteY111" fmla="*/ 59881 h 4297250"/>
              <a:gd name="connsiteX112" fmla="*/ 3219056 w 3619883"/>
              <a:gd name="connsiteY112" fmla="*/ 55536 h 4297250"/>
              <a:gd name="connsiteX113" fmla="*/ 3263425 w 3619883"/>
              <a:gd name="connsiteY113" fmla="*/ 51706 h 4297250"/>
              <a:gd name="connsiteX114" fmla="*/ 3296219 w 3619883"/>
              <a:gd name="connsiteY114" fmla="*/ 59147 h 4297250"/>
              <a:gd name="connsiteX115" fmla="*/ 3319094 w 3619883"/>
              <a:gd name="connsiteY115" fmla="*/ 42500 h 4297250"/>
              <a:gd name="connsiteX116" fmla="*/ 3420511 w 3619883"/>
              <a:gd name="connsiteY116" fmla="*/ 0 h 4297250"/>
              <a:gd name="connsiteX117" fmla="*/ 3453305 w 3619883"/>
              <a:gd name="connsiteY117" fmla="*/ 7440 h 4297250"/>
              <a:gd name="connsiteX118" fmla="*/ 3496571 w 3619883"/>
              <a:gd name="connsiteY118" fmla="*/ 27182 h 4297250"/>
              <a:gd name="connsiteX119" fmla="*/ 3602117 w 3619883"/>
              <a:gd name="connsiteY119" fmla="*/ 132521 h 4297250"/>
              <a:gd name="connsiteX120" fmla="*/ 3619883 w 3619883"/>
              <a:gd name="connsiteY120" fmla="*/ 140049 h 4297250"/>
              <a:gd name="connsiteX121" fmla="*/ 3619883 w 3619883"/>
              <a:gd name="connsiteY12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027068 w 3619883"/>
              <a:gd name="connsiteY12" fmla="*/ 3951392 h 4297250"/>
              <a:gd name="connsiteX13" fmla="*/ 2027068 w 3619883"/>
              <a:gd name="connsiteY13" fmla="*/ 4128157 h 4297250"/>
              <a:gd name="connsiteX14" fmla="*/ 2079759 w 3619883"/>
              <a:gd name="connsiteY14" fmla="*/ 4128157 h 4297250"/>
              <a:gd name="connsiteX15" fmla="*/ 2079759 w 3619883"/>
              <a:gd name="connsiteY15" fmla="*/ 4275461 h 4297250"/>
              <a:gd name="connsiteX16" fmla="*/ 1824703 w 3619883"/>
              <a:gd name="connsiteY16" fmla="*/ 4275461 h 4297250"/>
              <a:gd name="connsiteX17" fmla="*/ 1834468 w 3619883"/>
              <a:gd name="connsiteY17" fmla="*/ 4128157 h 4297250"/>
              <a:gd name="connsiteX18" fmla="*/ 1893894 w 3619883"/>
              <a:gd name="connsiteY18" fmla="*/ 4128157 h 4297250"/>
              <a:gd name="connsiteX19" fmla="*/ 1893894 w 3619883"/>
              <a:gd name="connsiteY19" fmla="*/ 3951392 h 4297250"/>
              <a:gd name="connsiteX20" fmla="*/ 1716110 w 3619883"/>
              <a:gd name="connsiteY20" fmla="*/ 3951392 h 4297250"/>
              <a:gd name="connsiteX21" fmla="*/ 1716110 w 3619883"/>
              <a:gd name="connsiteY21" fmla="*/ 4006431 h 4297250"/>
              <a:gd name="connsiteX22" fmla="*/ 1703447 w 3619883"/>
              <a:gd name="connsiteY22" fmla="*/ 4007960 h 4297250"/>
              <a:gd name="connsiteX23" fmla="*/ 1716110 w 3619883"/>
              <a:gd name="connsiteY23" fmla="*/ 4044284 h 4297250"/>
              <a:gd name="connsiteX24" fmla="*/ 1716110 w 3619883"/>
              <a:gd name="connsiteY24" fmla="*/ 4128157 h 4297250"/>
              <a:gd name="connsiteX25" fmla="*/ 1745346 w 3619883"/>
              <a:gd name="connsiteY25" fmla="*/ 4128157 h 4297250"/>
              <a:gd name="connsiteX26" fmla="*/ 1796694 w 3619883"/>
              <a:gd name="connsiteY26" fmla="*/ 4275461 h 4297250"/>
              <a:gd name="connsiteX27" fmla="*/ 1558844 w 3619883"/>
              <a:gd name="connsiteY27" fmla="*/ 4275461 h 4297250"/>
              <a:gd name="connsiteX28" fmla="*/ 1517252 w 3619883"/>
              <a:gd name="connsiteY28" fmla="*/ 4128157 h 4297250"/>
              <a:gd name="connsiteX29" fmla="*/ 1582936 w 3619883"/>
              <a:gd name="connsiteY29" fmla="*/ 4128157 h 4297250"/>
              <a:gd name="connsiteX30" fmla="*/ 1582936 w 3619883"/>
              <a:gd name="connsiteY30" fmla="*/ 3951392 h 4297250"/>
              <a:gd name="connsiteX31" fmla="*/ 1405151 w 3619883"/>
              <a:gd name="connsiteY31" fmla="*/ 3951392 h 4297250"/>
              <a:gd name="connsiteX32" fmla="*/ 1405151 w 3619883"/>
              <a:gd name="connsiteY32" fmla="*/ 4128157 h 4297250"/>
              <a:gd name="connsiteX33" fmla="*/ 1468988 w 3619883"/>
              <a:gd name="connsiteY33" fmla="*/ 4128157 h 4297250"/>
              <a:gd name="connsiteX34" fmla="*/ 1427396 w 3619883"/>
              <a:gd name="connsiteY34" fmla="*/ 4275461 h 4297250"/>
              <a:gd name="connsiteX35" fmla="*/ 1210751 w 3619883"/>
              <a:gd name="connsiteY35" fmla="*/ 4275461 h 4297250"/>
              <a:gd name="connsiteX36" fmla="*/ 1210751 w 3619883"/>
              <a:gd name="connsiteY36" fmla="*/ 4128157 h 4297250"/>
              <a:gd name="connsiteX37" fmla="*/ 1271978 w 3619883"/>
              <a:gd name="connsiteY37" fmla="*/ 4128157 h 4297250"/>
              <a:gd name="connsiteX38" fmla="*/ 1271978 w 3619883"/>
              <a:gd name="connsiteY38" fmla="*/ 3951392 h 4297250"/>
              <a:gd name="connsiteX39" fmla="*/ 1094193 w 3619883"/>
              <a:gd name="connsiteY39" fmla="*/ 3951392 h 4297250"/>
              <a:gd name="connsiteX40" fmla="*/ 1094193 w 3619883"/>
              <a:gd name="connsiteY40" fmla="*/ 4128157 h 4297250"/>
              <a:gd name="connsiteX41" fmla="*/ 1140354 w 3619883"/>
              <a:gd name="connsiteY41" fmla="*/ 4128157 h 4297250"/>
              <a:gd name="connsiteX42" fmla="*/ 1140354 w 3619883"/>
              <a:gd name="connsiteY42" fmla="*/ 4275461 h 4297250"/>
              <a:gd name="connsiteX43" fmla="*/ 953807 w 3619883"/>
              <a:gd name="connsiteY43" fmla="*/ 4275461 h 4297250"/>
              <a:gd name="connsiteX44" fmla="*/ 912215 w 3619883"/>
              <a:gd name="connsiteY44" fmla="*/ 4128157 h 4297250"/>
              <a:gd name="connsiteX45" fmla="*/ 961020 w 3619883"/>
              <a:gd name="connsiteY45" fmla="*/ 4128157 h 4297250"/>
              <a:gd name="connsiteX46" fmla="*/ 961020 w 3619883"/>
              <a:gd name="connsiteY46" fmla="*/ 3951392 h 4297250"/>
              <a:gd name="connsiteX47" fmla="*/ 783235 w 3619883"/>
              <a:gd name="connsiteY47" fmla="*/ 3951392 h 4297250"/>
              <a:gd name="connsiteX48" fmla="*/ 783235 w 3619883"/>
              <a:gd name="connsiteY48" fmla="*/ 4128157 h 4297250"/>
              <a:gd name="connsiteX49" fmla="*/ 871024 w 3619883"/>
              <a:gd name="connsiteY49" fmla="*/ 4128157 h 4297250"/>
              <a:gd name="connsiteX50" fmla="*/ 829432 w 3619883"/>
              <a:gd name="connsiteY50" fmla="*/ 4275461 h 4297250"/>
              <a:gd name="connsiteX51" fmla="*/ 611484 w 3619883"/>
              <a:gd name="connsiteY51" fmla="*/ 4275461 h 4297250"/>
              <a:gd name="connsiteX52" fmla="*/ 621247 w 3619883"/>
              <a:gd name="connsiteY52" fmla="*/ 4128157 h 4297250"/>
              <a:gd name="connsiteX53" fmla="*/ 650062 w 3619883"/>
              <a:gd name="connsiteY53" fmla="*/ 4128157 h 4297250"/>
              <a:gd name="connsiteX54" fmla="*/ 650062 w 3619883"/>
              <a:gd name="connsiteY54" fmla="*/ 3951392 h 4297250"/>
              <a:gd name="connsiteX55" fmla="*/ 472277 w 3619883"/>
              <a:gd name="connsiteY55" fmla="*/ 3951392 h 4297250"/>
              <a:gd name="connsiteX56" fmla="*/ 472277 w 3619883"/>
              <a:gd name="connsiteY56" fmla="*/ 4128157 h 4297250"/>
              <a:gd name="connsiteX57" fmla="*/ 522650 w 3619883"/>
              <a:gd name="connsiteY57" fmla="*/ 4128157 h 4297250"/>
              <a:gd name="connsiteX58" fmla="*/ 573998 w 3619883"/>
              <a:gd name="connsiteY58" fmla="*/ 4275461 h 4297250"/>
              <a:gd name="connsiteX59" fmla="*/ 336164 w 3619883"/>
              <a:gd name="connsiteY59" fmla="*/ 4275461 h 4297250"/>
              <a:gd name="connsiteX60" fmla="*/ 294572 w 3619883"/>
              <a:gd name="connsiteY60" fmla="*/ 4128157 h 4297250"/>
              <a:gd name="connsiteX61" fmla="*/ 339106 w 3619883"/>
              <a:gd name="connsiteY61" fmla="*/ 4128157 h 4297250"/>
              <a:gd name="connsiteX62" fmla="*/ 339106 w 3619883"/>
              <a:gd name="connsiteY62" fmla="*/ 3951392 h 4297250"/>
              <a:gd name="connsiteX63" fmla="*/ 161321 w 3619883"/>
              <a:gd name="connsiteY63" fmla="*/ 3951392 h 4297250"/>
              <a:gd name="connsiteX64" fmla="*/ 161321 w 3619883"/>
              <a:gd name="connsiteY64" fmla="*/ 4128157 h 4297250"/>
              <a:gd name="connsiteX65" fmla="*/ 230914 w 3619883"/>
              <a:gd name="connsiteY65" fmla="*/ 4128157 h 4297250"/>
              <a:gd name="connsiteX66" fmla="*/ 189322 w 3619883"/>
              <a:gd name="connsiteY66" fmla="*/ 4275461 h 4297250"/>
              <a:gd name="connsiteX67" fmla="*/ 0 w 3619883"/>
              <a:gd name="connsiteY67" fmla="*/ 4275461 h 4297250"/>
              <a:gd name="connsiteX68" fmla="*/ 0 w 3619883"/>
              <a:gd name="connsiteY68" fmla="*/ 42229 h 4297250"/>
              <a:gd name="connsiteX69" fmla="*/ 42464 w 3619883"/>
              <a:gd name="connsiteY69" fmla="*/ 40518 h 4297250"/>
              <a:gd name="connsiteX70" fmla="*/ 137733 w 3619883"/>
              <a:gd name="connsiteY70" fmla="*/ 35355 h 4297250"/>
              <a:gd name="connsiteX71" fmla="*/ 270565 w 3619883"/>
              <a:gd name="connsiteY71" fmla="*/ 29759 h 4297250"/>
              <a:gd name="connsiteX72" fmla="*/ 479734 w 3619883"/>
              <a:gd name="connsiteY72" fmla="*/ 45455 h 4297250"/>
              <a:gd name="connsiteX73" fmla="*/ 524103 w 3619883"/>
              <a:gd name="connsiteY73" fmla="*/ 41625 h 4297250"/>
              <a:gd name="connsiteX74" fmla="*/ 624416 w 3619883"/>
              <a:gd name="connsiteY74" fmla="*/ 22696 h 4297250"/>
              <a:gd name="connsiteX75" fmla="*/ 657762 w 3619883"/>
              <a:gd name="connsiteY75" fmla="*/ 18351 h 4297250"/>
              <a:gd name="connsiteX76" fmla="*/ 690557 w 3619883"/>
              <a:gd name="connsiteY76" fmla="*/ 25792 h 4297250"/>
              <a:gd name="connsiteX77" fmla="*/ 745123 w 3619883"/>
              <a:gd name="connsiteY77" fmla="*/ 40157 h 4297250"/>
              <a:gd name="connsiteX78" fmla="*/ 789493 w 3619883"/>
              <a:gd name="connsiteY78" fmla="*/ 36327 h 4297250"/>
              <a:gd name="connsiteX79" fmla="*/ 854255 w 3619883"/>
              <a:gd name="connsiteY79" fmla="*/ 68887 h 4297250"/>
              <a:gd name="connsiteX80" fmla="*/ 897520 w 3619883"/>
              <a:gd name="connsiteY80" fmla="*/ 88629 h 4297250"/>
              <a:gd name="connsiteX81" fmla="*/ 940510 w 3619883"/>
              <a:gd name="connsiteY81" fmla="*/ 114265 h 4297250"/>
              <a:gd name="connsiteX82" fmla="*/ 1082712 w 3619883"/>
              <a:gd name="connsiteY82" fmla="*/ 144543 h 4297250"/>
              <a:gd name="connsiteX83" fmla="*/ 1205348 w 3619883"/>
              <a:gd name="connsiteY83" fmla="*/ 120753 h 4297250"/>
              <a:gd name="connsiteX84" fmla="*/ 1271764 w 3619883"/>
              <a:gd name="connsiteY84" fmla="*/ 117956 h 4297250"/>
              <a:gd name="connsiteX85" fmla="*/ 1315583 w 3619883"/>
              <a:gd name="connsiteY85" fmla="*/ 125912 h 4297250"/>
              <a:gd name="connsiteX86" fmla="*/ 1359125 w 3619883"/>
              <a:gd name="connsiteY86" fmla="*/ 139761 h 4297250"/>
              <a:gd name="connsiteX87" fmla="*/ 1391919 w 3619883"/>
              <a:gd name="connsiteY87" fmla="*/ 147202 h 4297250"/>
              <a:gd name="connsiteX88" fmla="*/ 1436563 w 3619883"/>
              <a:gd name="connsiteY88" fmla="*/ 137480 h 4297250"/>
              <a:gd name="connsiteX89" fmla="*/ 1471566 w 3619883"/>
              <a:gd name="connsiteY89" fmla="*/ 97777 h 4297250"/>
              <a:gd name="connsiteX90" fmla="*/ 1505739 w 3619883"/>
              <a:gd name="connsiteY90" fmla="*/ 75753 h 4297250"/>
              <a:gd name="connsiteX91" fmla="*/ 1590891 w 3619883"/>
              <a:gd name="connsiteY91" fmla="*/ 144702 h 4297250"/>
              <a:gd name="connsiteX92" fmla="*/ 1625616 w 3619883"/>
              <a:gd name="connsiteY92" fmla="*/ 110893 h 4297250"/>
              <a:gd name="connsiteX93" fmla="*/ 1658964 w 3619883"/>
              <a:gd name="connsiteY93" fmla="*/ 106547 h 4297250"/>
              <a:gd name="connsiteX94" fmla="*/ 1746598 w 3619883"/>
              <a:gd name="connsiteY94" fmla="*/ 122460 h 4297250"/>
              <a:gd name="connsiteX95" fmla="*/ 1811913 w 3619883"/>
              <a:gd name="connsiteY95" fmla="*/ 143234 h 4297250"/>
              <a:gd name="connsiteX96" fmla="*/ 1856557 w 3619883"/>
              <a:gd name="connsiteY96" fmla="*/ 133511 h 4297250"/>
              <a:gd name="connsiteX97" fmla="*/ 2066003 w 3619883"/>
              <a:gd name="connsiteY97" fmla="*/ 143313 h 4297250"/>
              <a:gd name="connsiteX98" fmla="*/ 2177615 w 3619883"/>
              <a:gd name="connsiteY98" fmla="*/ 119007 h 4297250"/>
              <a:gd name="connsiteX99" fmla="*/ 2255883 w 3619883"/>
              <a:gd name="connsiteY99" fmla="*/ 99047 h 4297250"/>
              <a:gd name="connsiteX100" fmla="*/ 2344622 w 3619883"/>
              <a:gd name="connsiteY100" fmla="*/ 91388 h 4297250"/>
              <a:gd name="connsiteX101" fmla="*/ 2455682 w 3619883"/>
              <a:gd name="connsiteY101" fmla="*/ 78869 h 4297250"/>
              <a:gd name="connsiteX102" fmla="*/ 2632609 w 3619883"/>
              <a:gd name="connsiteY102" fmla="*/ 75338 h 4297250"/>
              <a:gd name="connsiteX103" fmla="*/ 2742291 w 3619883"/>
              <a:gd name="connsiteY103" fmla="*/ 92282 h 4297250"/>
              <a:gd name="connsiteX104" fmla="*/ 2851974 w 3619883"/>
              <a:gd name="connsiteY104" fmla="*/ 109227 h 4297250"/>
              <a:gd name="connsiteX105" fmla="*/ 2907643 w 3619883"/>
              <a:gd name="connsiteY105" fmla="*/ 100020 h 4297250"/>
              <a:gd name="connsiteX106" fmla="*/ 2944022 w 3619883"/>
              <a:gd name="connsiteY106" fmla="*/ 30853 h 4297250"/>
              <a:gd name="connsiteX107" fmla="*/ 3022289 w 3619883"/>
              <a:gd name="connsiteY107" fmla="*/ 10893 h 4297250"/>
              <a:gd name="connsiteX108" fmla="*/ 3054807 w 3619883"/>
              <a:gd name="connsiteY108" fmla="*/ 24226 h 4297250"/>
              <a:gd name="connsiteX109" fmla="*/ 3141892 w 3619883"/>
              <a:gd name="connsiteY109" fmla="*/ 51925 h 4297250"/>
              <a:gd name="connsiteX110" fmla="*/ 3185711 w 3619883"/>
              <a:gd name="connsiteY110" fmla="*/ 59881 h 4297250"/>
              <a:gd name="connsiteX111" fmla="*/ 3219056 w 3619883"/>
              <a:gd name="connsiteY111" fmla="*/ 55536 h 4297250"/>
              <a:gd name="connsiteX112" fmla="*/ 3263425 w 3619883"/>
              <a:gd name="connsiteY112" fmla="*/ 51706 h 4297250"/>
              <a:gd name="connsiteX113" fmla="*/ 3296219 w 3619883"/>
              <a:gd name="connsiteY113" fmla="*/ 59147 h 4297250"/>
              <a:gd name="connsiteX114" fmla="*/ 3319094 w 3619883"/>
              <a:gd name="connsiteY114" fmla="*/ 42500 h 4297250"/>
              <a:gd name="connsiteX115" fmla="*/ 3420511 w 3619883"/>
              <a:gd name="connsiteY115" fmla="*/ 0 h 4297250"/>
              <a:gd name="connsiteX116" fmla="*/ 3453305 w 3619883"/>
              <a:gd name="connsiteY116" fmla="*/ 7440 h 4297250"/>
              <a:gd name="connsiteX117" fmla="*/ 3496571 w 3619883"/>
              <a:gd name="connsiteY117" fmla="*/ 27182 h 4297250"/>
              <a:gd name="connsiteX118" fmla="*/ 3602117 w 3619883"/>
              <a:gd name="connsiteY118" fmla="*/ 132521 h 4297250"/>
              <a:gd name="connsiteX119" fmla="*/ 3619883 w 3619883"/>
              <a:gd name="connsiteY119" fmla="*/ 140049 h 4297250"/>
              <a:gd name="connsiteX120" fmla="*/ 3619883 w 3619883"/>
              <a:gd name="connsiteY12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027068 w 3619883"/>
              <a:gd name="connsiteY12" fmla="*/ 4128157 h 4297250"/>
              <a:gd name="connsiteX13" fmla="*/ 2079759 w 3619883"/>
              <a:gd name="connsiteY13" fmla="*/ 4128157 h 4297250"/>
              <a:gd name="connsiteX14" fmla="*/ 2079759 w 3619883"/>
              <a:gd name="connsiteY14" fmla="*/ 4275461 h 4297250"/>
              <a:gd name="connsiteX15" fmla="*/ 1824703 w 3619883"/>
              <a:gd name="connsiteY15" fmla="*/ 4275461 h 4297250"/>
              <a:gd name="connsiteX16" fmla="*/ 1834468 w 3619883"/>
              <a:gd name="connsiteY16" fmla="*/ 4128157 h 4297250"/>
              <a:gd name="connsiteX17" fmla="*/ 1893894 w 3619883"/>
              <a:gd name="connsiteY17" fmla="*/ 4128157 h 4297250"/>
              <a:gd name="connsiteX18" fmla="*/ 1893894 w 3619883"/>
              <a:gd name="connsiteY18" fmla="*/ 3951392 h 4297250"/>
              <a:gd name="connsiteX19" fmla="*/ 1716110 w 3619883"/>
              <a:gd name="connsiteY19" fmla="*/ 3951392 h 4297250"/>
              <a:gd name="connsiteX20" fmla="*/ 1716110 w 3619883"/>
              <a:gd name="connsiteY20" fmla="*/ 4006431 h 4297250"/>
              <a:gd name="connsiteX21" fmla="*/ 1703447 w 3619883"/>
              <a:gd name="connsiteY21" fmla="*/ 4007960 h 4297250"/>
              <a:gd name="connsiteX22" fmla="*/ 1716110 w 3619883"/>
              <a:gd name="connsiteY22" fmla="*/ 4044284 h 4297250"/>
              <a:gd name="connsiteX23" fmla="*/ 1716110 w 3619883"/>
              <a:gd name="connsiteY23" fmla="*/ 4128157 h 4297250"/>
              <a:gd name="connsiteX24" fmla="*/ 1745346 w 3619883"/>
              <a:gd name="connsiteY24" fmla="*/ 4128157 h 4297250"/>
              <a:gd name="connsiteX25" fmla="*/ 1796694 w 3619883"/>
              <a:gd name="connsiteY25" fmla="*/ 4275461 h 4297250"/>
              <a:gd name="connsiteX26" fmla="*/ 1558844 w 3619883"/>
              <a:gd name="connsiteY26" fmla="*/ 4275461 h 4297250"/>
              <a:gd name="connsiteX27" fmla="*/ 1517252 w 3619883"/>
              <a:gd name="connsiteY27" fmla="*/ 4128157 h 4297250"/>
              <a:gd name="connsiteX28" fmla="*/ 1582936 w 3619883"/>
              <a:gd name="connsiteY28" fmla="*/ 4128157 h 4297250"/>
              <a:gd name="connsiteX29" fmla="*/ 1582936 w 3619883"/>
              <a:gd name="connsiteY29" fmla="*/ 3951392 h 4297250"/>
              <a:gd name="connsiteX30" fmla="*/ 1405151 w 3619883"/>
              <a:gd name="connsiteY30" fmla="*/ 3951392 h 4297250"/>
              <a:gd name="connsiteX31" fmla="*/ 1405151 w 3619883"/>
              <a:gd name="connsiteY31" fmla="*/ 4128157 h 4297250"/>
              <a:gd name="connsiteX32" fmla="*/ 1468988 w 3619883"/>
              <a:gd name="connsiteY32" fmla="*/ 4128157 h 4297250"/>
              <a:gd name="connsiteX33" fmla="*/ 1427396 w 3619883"/>
              <a:gd name="connsiteY33" fmla="*/ 4275461 h 4297250"/>
              <a:gd name="connsiteX34" fmla="*/ 1210751 w 3619883"/>
              <a:gd name="connsiteY34" fmla="*/ 4275461 h 4297250"/>
              <a:gd name="connsiteX35" fmla="*/ 1210751 w 3619883"/>
              <a:gd name="connsiteY35" fmla="*/ 4128157 h 4297250"/>
              <a:gd name="connsiteX36" fmla="*/ 1271978 w 3619883"/>
              <a:gd name="connsiteY36" fmla="*/ 4128157 h 4297250"/>
              <a:gd name="connsiteX37" fmla="*/ 1271978 w 3619883"/>
              <a:gd name="connsiteY37" fmla="*/ 3951392 h 4297250"/>
              <a:gd name="connsiteX38" fmla="*/ 1094193 w 3619883"/>
              <a:gd name="connsiteY38" fmla="*/ 3951392 h 4297250"/>
              <a:gd name="connsiteX39" fmla="*/ 1094193 w 3619883"/>
              <a:gd name="connsiteY39" fmla="*/ 4128157 h 4297250"/>
              <a:gd name="connsiteX40" fmla="*/ 1140354 w 3619883"/>
              <a:gd name="connsiteY40" fmla="*/ 4128157 h 4297250"/>
              <a:gd name="connsiteX41" fmla="*/ 1140354 w 3619883"/>
              <a:gd name="connsiteY41" fmla="*/ 4275461 h 4297250"/>
              <a:gd name="connsiteX42" fmla="*/ 953807 w 3619883"/>
              <a:gd name="connsiteY42" fmla="*/ 4275461 h 4297250"/>
              <a:gd name="connsiteX43" fmla="*/ 912215 w 3619883"/>
              <a:gd name="connsiteY43" fmla="*/ 4128157 h 4297250"/>
              <a:gd name="connsiteX44" fmla="*/ 961020 w 3619883"/>
              <a:gd name="connsiteY44" fmla="*/ 4128157 h 4297250"/>
              <a:gd name="connsiteX45" fmla="*/ 961020 w 3619883"/>
              <a:gd name="connsiteY45" fmla="*/ 3951392 h 4297250"/>
              <a:gd name="connsiteX46" fmla="*/ 783235 w 3619883"/>
              <a:gd name="connsiteY46" fmla="*/ 3951392 h 4297250"/>
              <a:gd name="connsiteX47" fmla="*/ 783235 w 3619883"/>
              <a:gd name="connsiteY47" fmla="*/ 4128157 h 4297250"/>
              <a:gd name="connsiteX48" fmla="*/ 871024 w 3619883"/>
              <a:gd name="connsiteY48" fmla="*/ 4128157 h 4297250"/>
              <a:gd name="connsiteX49" fmla="*/ 829432 w 3619883"/>
              <a:gd name="connsiteY49" fmla="*/ 4275461 h 4297250"/>
              <a:gd name="connsiteX50" fmla="*/ 611484 w 3619883"/>
              <a:gd name="connsiteY50" fmla="*/ 4275461 h 4297250"/>
              <a:gd name="connsiteX51" fmla="*/ 621247 w 3619883"/>
              <a:gd name="connsiteY51" fmla="*/ 4128157 h 4297250"/>
              <a:gd name="connsiteX52" fmla="*/ 650062 w 3619883"/>
              <a:gd name="connsiteY52" fmla="*/ 4128157 h 4297250"/>
              <a:gd name="connsiteX53" fmla="*/ 650062 w 3619883"/>
              <a:gd name="connsiteY53" fmla="*/ 3951392 h 4297250"/>
              <a:gd name="connsiteX54" fmla="*/ 472277 w 3619883"/>
              <a:gd name="connsiteY54" fmla="*/ 3951392 h 4297250"/>
              <a:gd name="connsiteX55" fmla="*/ 472277 w 3619883"/>
              <a:gd name="connsiteY55" fmla="*/ 4128157 h 4297250"/>
              <a:gd name="connsiteX56" fmla="*/ 522650 w 3619883"/>
              <a:gd name="connsiteY56" fmla="*/ 4128157 h 4297250"/>
              <a:gd name="connsiteX57" fmla="*/ 573998 w 3619883"/>
              <a:gd name="connsiteY57" fmla="*/ 4275461 h 4297250"/>
              <a:gd name="connsiteX58" fmla="*/ 336164 w 3619883"/>
              <a:gd name="connsiteY58" fmla="*/ 4275461 h 4297250"/>
              <a:gd name="connsiteX59" fmla="*/ 294572 w 3619883"/>
              <a:gd name="connsiteY59" fmla="*/ 4128157 h 4297250"/>
              <a:gd name="connsiteX60" fmla="*/ 339106 w 3619883"/>
              <a:gd name="connsiteY60" fmla="*/ 4128157 h 4297250"/>
              <a:gd name="connsiteX61" fmla="*/ 339106 w 3619883"/>
              <a:gd name="connsiteY61" fmla="*/ 3951392 h 4297250"/>
              <a:gd name="connsiteX62" fmla="*/ 161321 w 3619883"/>
              <a:gd name="connsiteY62" fmla="*/ 3951392 h 4297250"/>
              <a:gd name="connsiteX63" fmla="*/ 161321 w 3619883"/>
              <a:gd name="connsiteY63" fmla="*/ 4128157 h 4297250"/>
              <a:gd name="connsiteX64" fmla="*/ 230914 w 3619883"/>
              <a:gd name="connsiteY64" fmla="*/ 4128157 h 4297250"/>
              <a:gd name="connsiteX65" fmla="*/ 189322 w 3619883"/>
              <a:gd name="connsiteY65" fmla="*/ 4275461 h 4297250"/>
              <a:gd name="connsiteX66" fmla="*/ 0 w 3619883"/>
              <a:gd name="connsiteY66" fmla="*/ 4275461 h 4297250"/>
              <a:gd name="connsiteX67" fmla="*/ 0 w 3619883"/>
              <a:gd name="connsiteY67" fmla="*/ 42229 h 4297250"/>
              <a:gd name="connsiteX68" fmla="*/ 42464 w 3619883"/>
              <a:gd name="connsiteY68" fmla="*/ 40518 h 4297250"/>
              <a:gd name="connsiteX69" fmla="*/ 137733 w 3619883"/>
              <a:gd name="connsiteY69" fmla="*/ 35355 h 4297250"/>
              <a:gd name="connsiteX70" fmla="*/ 270565 w 3619883"/>
              <a:gd name="connsiteY70" fmla="*/ 29759 h 4297250"/>
              <a:gd name="connsiteX71" fmla="*/ 479734 w 3619883"/>
              <a:gd name="connsiteY71" fmla="*/ 45455 h 4297250"/>
              <a:gd name="connsiteX72" fmla="*/ 524103 w 3619883"/>
              <a:gd name="connsiteY72" fmla="*/ 41625 h 4297250"/>
              <a:gd name="connsiteX73" fmla="*/ 624416 w 3619883"/>
              <a:gd name="connsiteY73" fmla="*/ 22696 h 4297250"/>
              <a:gd name="connsiteX74" fmla="*/ 657762 w 3619883"/>
              <a:gd name="connsiteY74" fmla="*/ 18351 h 4297250"/>
              <a:gd name="connsiteX75" fmla="*/ 690557 w 3619883"/>
              <a:gd name="connsiteY75" fmla="*/ 25792 h 4297250"/>
              <a:gd name="connsiteX76" fmla="*/ 745123 w 3619883"/>
              <a:gd name="connsiteY76" fmla="*/ 40157 h 4297250"/>
              <a:gd name="connsiteX77" fmla="*/ 789493 w 3619883"/>
              <a:gd name="connsiteY77" fmla="*/ 36327 h 4297250"/>
              <a:gd name="connsiteX78" fmla="*/ 854255 w 3619883"/>
              <a:gd name="connsiteY78" fmla="*/ 68887 h 4297250"/>
              <a:gd name="connsiteX79" fmla="*/ 897520 w 3619883"/>
              <a:gd name="connsiteY79" fmla="*/ 88629 h 4297250"/>
              <a:gd name="connsiteX80" fmla="*/ 940510 w 3619883"/>
              <a:gd name="connsiteY80" fmla="*/ 114265 h 4297250"/>
              <a:gd name="connsiteX81" fmla="*/ 1082712 w 3619883"/>
              <a:gd name="connsiteY81" fmla="*/ 144543 h 4297250"/>
              <a:gd name="connsiteX82" fmla="*/ 1205348 w 3619883"/>
              <a:gd name="connsiteY82" fmla="*/ 120753 h 4297250"/>
              <a:gd name="connsiteX83" fmla="*/ 1271764 w 3619883"/>
              <a:gd name="connsiteY83" fmla="*/ 117956 h 4297250"/>
              <a:gd name="connsiteX84" fmla="*/ 1315583 w 3619883"/>
              <a:gd name="connsiteY84" fmla="*/ 125912 h 4297250"/>
              <a:gd name="connsiteX85" fmla="*/ 1359125 w 3619883"/>
              <a:gd name="connsiteY85" fmla="*/ 139761 h 4297250"/>
              <a:gd name="connsiteX86" fmla="*/ 1391919 w 3619883"/>
              <a:gd name="connsiteY86" fmla="*/ 147202 h 4297250"/>
              <a:gd name="connsiteX87" fmla="*/ 1436563 w 3619883"/>
              <a:gd name="connsiteY87" fmla="*/ 137480 h 4297250"/>
              <a:gd name="connsiteX88" fmla="*/ 1471566 w 3619883"/>
              <a:gd name="connsiteY88" fmla="*/ 97777 h 4297250"/>
              <a:gd name="connsiteX89" fmla="*/ 1505739 w 3619883"/>
              <a:gd name="connsiteY89" fmla="*/ 75753 h 4297250"/>
              <a:gd name="connsiteX90" fmla="*/ 1590891 w 3619883"/>
              <a:gd name="connsiteY90" fmla="*/ 144702 h 4297250"/>
              <a:gd name="connsiteX91" fmla="*/ 1625616 w 3619883"/>
              <a:gd name="connsiteY91" fmla="*/ 110893 h 4297250"/>
              <a:gd name="connsiteX92" fmla="*/ 1658964 w 3619883"/>
              <a:gd name="connsiteY92" fmla="*/ 106547 h 4297250"/>
              <a:gd name="connsiteX93" fmla="*/ 1746598 w 3619883"/>
              <a:gd name="connsiteY93" fmla="*/ 122460 h 4297250"/>
              <a:gd name="connsiteX94" fmla="*/ 1811913 w 3619883"/>
              <a:gd name="connsiteY94" fmla="*/ 143234 h 4297250"/>
              <a:gd name="connsiteX95" fmla="*/ 1856557 w 3619883"/>
              <a:gd name="connsiteY95" fmla="*/ 133511 h 4297250"/>
              <a:gd name="connsiteX96" fmla="*/ 2066003 w 3619883"/>
              <a:gd name="connsiteY96" fmla="*/ 143313 h 4297250"/>
              <a:gd name="connsiteX97" fmla="*/ 2177615 w 3619883"/>
              <a:gd name="connsiteY97" fmla="*/ 119007 h 4297250"/>
              <a:gd name="connsiteX98" fmla="*/ 2255883 w 3619883"/>
              <a:gd name="connsiteY98" fmla="*/ 99047 h 4297250"/>
              <a:gd name="connsiteX99" fmla="*/ 2344622 w 3619883"/>
              <a:gd name="connsiteY99" fmla="*/ 91388 h 4297250"/>
              <a:gd name="connsiteX100" fmla="*/ 2455682 w 3619883"/>
              <a:gd name="connsiteY100" fmla="*/ 78869 h 4297250"/>
              <a:gd name="connsiteX101" fmla="*/ 2632609 w 3619883"/>
              <a:gd name="connsiteY101" fmla="*/ 75338 h 4297250"/>
              <a:gd name="connsiteX102" fmla="*/ 2742291 w 3619883"/>
              <a:gd name="connsiteY102" fmla="*/ 92282 h 4297250"/>
              <a:gd name="connsiteX103" fmla="*/ 2851974 w 3619883"/>
              <a:gd name="connsiteY103" fmla="*/ 109227 h 4297250"/>
              <a:gd name="connsiteX104" fmla="*/ 2907643 w 3619883"/>
              <a:gd name="connsiteY104" fmla="*/ 100020 h 4297250"/>
              <a:gd name="connsiteX105" fmla="*/ 2944022 w 3619883"/>
              <a:gd name="connsiteY105" fmla="*/ 30853 h 4297250"/>
              <a:gd name="connsiteX106" fmla="*/ 3022289 w 3619883"/>
              <a:gd name="connsiteY106" fmla="*/ 10893 h 4297250"/>
              <a:gd name="connsiteX107" fmla="*/ 3054807 w 3619883"/>
              <a:gd name="connsiteY107" fmla="*/ 24226 h 4297250"/>
              <a:gd name="connsiteX108" fmla="*/ 3141892 w 3619883"/>
              <a:gd name="connsiteY108" fmla="*/ 51925 h 4297250"/>
              <a:gd name="connsiteX109" fmla="*/ 3185711 w 3619883"/>
              <a:gd name="connsiteY109" fmla="*/ 59881 h 4297250"/>
              <a:gd name="connsiteX110" fmla="*/ 3219056 w 3619883"/>
              <a:gd name="connsiteY110" fmla="*/ 55536 h 4297250"/>
              <a:gd name="connsiteX111" fmla="*/ 3263425 w 3619883"/>
              <a:gd name="connsiteY111" fmla="*/ 51706 h 4297250"/>
              <a:gd name="connsiteX112" fmla="*/ 3296219 w 3619883"/>
              <a:gd name="connsiteY112" fmla="*/ 59147 h 4297250"/>
              <a:gd name="connsiteX113" fmla="*/ 3319094 w 3619883"/>
              <a:gd name="connsiteY113" fmla="*/ 42500 h 4297250"/>
              <a:gd name="connsiteX114" fmla="*/ 3420511 w 3619883"/>
              <a:gd name="connsiteY114" fmla="*/ 0 h 4297250"/>
              <a:gd name="connsiteX115" fmla="*/ 3453305 w 3619883"/>
              <a:gd name="connsiteY115" fmla="*/ 7440 h 4297250"/>
              <a:gd name="connsiteX116" fmla="*/ 3496571 w 3619883"/>
              <a:gd name="connsiteY116" fmla="*/ 27182 h 4297250"/>
              <a:gd name="connsiteX117" fmla="*/ 3602117 w 3619883"/>
              <a:gd name="connsiteY117" fmla="*/ 132521 h 4297250"/>
              <a:gd name="connsiteX118" fmla="*/ 3619883 w 3619883"/>
              <a:gd name="connsiteY118" fmla="*/ 140049 h 4297250"/>
              <a:gd name="connsiteX119" fmla="*/ 3619883 w 3619883"/>
              <a:gd name="connsiteY11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079759 w 3619883"/>
              <a:gd name="connsiteY12" fmla="*/ 4128157 h 4297250"/>
              <a:gd name="connsiteX13" fmla="*/ 2079759 w 3619883"/>
              <a:gd name="connsiteY13" fmla="*/ 4275461 h 4297250"/>
              <a:gd name="connsiteX14" fmla="*/ 1824703 w 3619883"/>
              <a:gd name="connsiteY14" fmla="*/ 4275461 h 4297250"/>
              <a:gd name="connsiteX15" fmla="*/ 1834468 w 3619883"/>
              <a:gd name="connsiteY15" fmla="*/ 4128157 h 4297250"/>
              <a:gd name="connsiteX16" fmla="*/ 1893894 w 3619883"/>
              <a:gd name="connsiteY16" fmla="*/ 4128157 h 4297250"/>
              <a:gd name="connsiteX17" fmla="*/ 1893894 w 3619883"/>
              <a:gd name="connsiteY17" fmla="*/ 3951392 h 4297250"/>
              <a:gd name="connsiteX18" fmla="*/ 1716110 w 3619883"/>
              <a:gd name="connsiteY18" fmla="*/ 3951392 h 4297250"/>
              <a:gd name="connsiteX19" fmla="*/ 1716110 w 3619883"/>
              <a:gd name="connsiteY19" fmla="*/ 4006431 h 4297250"/>
              <a:gd name="connsiteX20" fmla="*/ 1703447 w 3619883"/>
              <a:gd name="connsiteY20" fmla="*/ 4007960 h 4297250"/>
              <a:gd name="connsiteX21" fmla="*/ 1716110 w 3619883"/>
              <a:gd name="connsiteY21" fmla="*/ 4044284 h 4297250"/>
              <a:gd name="connsiteX22" fmla="*/ 1716110 w 3619883"/>
              <a:gd name="connsiteY22" fmla="*/ 4128157 h 4297250"/>
              <a:gd name="connsiteX23" fmla="*/ 1745346 w 3619883"/>
              <a:gd name="connsiteY23" fmla="*/ 4128157 h 4297250"/>
              <a:gd name="connsiteX24" fmla="*/ 1796694 w 3619883"/>
              <a:gd name="connsiteY24" fmla="*/ 4275461 h 4297250"/>
              <a:gd name="connsiteX25" fmla="*/ 1558844 w 3619883"/>
              <a:gd name="connsiteY25" fmla="*/ 4275461 h 4297250"/>
              <a:gd name="connsiteX26" fmla="*/ 1517252 w 3619883"/>
              <a:gd name="connsiteY26" fmla="*/ 4128157 h 4297250"/>
              <a:gd name="connsiteX27" fmla="*/ 1582936 w 3619883"/>
              <a:gd name="connsiteY27" fmla="*/ 4128157 h 4297250"/>
              <a:gd name="connsiteX28" fmla="*/ 1582936 w 3619883"/>
              <a:gd name="connsiteY28" fmla="*/ 3951392 h 4297250"/>
              <a:gd name="connsiteX29" fmla="*/ 1405151 w 3619883"/>
              <a:gd name="connsiteY29" fmla="*/ 3951392 h 4297250"/>
              <a:gd name="connsiteX30" fmla="*/ 1405151 w 3619883"/>
              <a:gd name="connsiteY30" fmla="*/ 4128157 h 4297250"/>
              <a:gd name="connsiteX31" fmla="*/ 1468988 w 3619883"/>
              <a:gd name="connsiteY31" fmla="*/ 4128157 h 4297250"/>
              <a:gd name="connsiteX32" fmla="*/ 1427396 w 3619883"/>
              <a:gd name="connsiteY32" fmla="*/ 4275461 h 4297250"/>
              <a:gd name="connsiteX33" fmla="*/ 1210751 w 3619883"/>
              <a:gd name="connsiteY33" fmla="*/ 4275461 h 4297250"/>
              <a:gd name="connsiteX34" fmla="*/ 1210751 w 3619883"/>
              <a:gd name="connsiteY34" fmla="*/ 4128157 h 4297250"/>
              <a:gd name="connsiteX35" fmla="*/ 1271978 w 3619883"/>
              <a:gd name="connsiteY35" fmla="*/ 4128157 h 4297250"/>
              <a:gd name="connsiteX36" fmla="*/ 1271978 w 3619883"/>
              <a:gd name="connsiteY36" fmla="*/ 3951392 h 4297250"/>
              <a:gd name="connsiteX37" fmla="*/ 1094193 w 3619883"/>
              <a:gd name="connsiteY37" fmla="*/ 3951392 h 4297250"/>
              <a:gd name="connsiteX38" fmla="*/ 1094193 w 3619883"/>
              <a:gd name="connsiteY38" fmla="*/ 4128157 h 4297250"/>
              <a:gd name="connsiteX39" fmla="*/ 1140354 w 3619883"/>
              <a:gd name="connsiteY39" fmla="*/ 4128157 h 4297250"/>
              <a:gd name="connsiteX40" fmla="*/ 1140354 w 3619883"/>
              <a:gd name="connsiteY40" fmla="*/ 4275461 h 4297250"/>
              <a:gd name="connsiteX41" fmla="*/ 953807 w 3619883"/>
              <a:gd name="connsiteY41" fmla="*/ 4275461 h 4297250"/>
              <a:gd name="connsiteX42" fmla="*/ 912215 w 3619883"/>
              <a:gd name="connsiteY42" fmla="*/ 4128157 h 4297250"/>
              <a:gd name="connsiteX43" fmla="*/ 961020 w 3619883"/>
              <a:gd name="connsiteY43" fmla="*/ 4128157 h 4297250"/>
              <a:gd name="connsiteX44" fmla="*/ 961020 w 3619883"/>
              <a:gd name="connsiteY44" fmla="*/ 3951392 h 4297250"/>
              <a:gd name="connsiteX45" fmla="*/ 783235 w 3619883"/>
              <a:gd name="connsiteY45" fmla="*/ 3951392 h 4297250"/>
              <a:gd name="connsiteX46" fmla="*/ 783235 w 3619883"/>
              <a:gd name="connsiteY46" fmla="*/ 4128157 h 4297250"/>
              <a:gd name="connsiteX47" fmla="*/ 871024 w 3619883"/>
              <a:gd name="connsiteY47" fmla="*/ 4128157 h 4297250"/>
              <a:gd name="connsiteX48" fmla="*/ 829432 w 3619883"/>
              <a:gd name="connsiteY48" fmla="*/ 4275461 h 4297250"/>
              <a:gd name="connsiteX49" fmla="*/ 611484 w 3619883"/>
              <a:gd name="connsiteY49" fmla="*/ 4275461 h 4297250"/>
              <a:gd name="connsiteX50" fmla="*/ 621247 w 3619883"/>
              <a:gd name="connsiteY50" fmla="*/ 4128157 h 4297250"/>
              <a:gd name="connsiteX51" fmla="*/ 650062 w 3619883"/>
              <a:gd name="connsiteY51" fmla="*/ 4128157 h 4297250"/>
              <a:gd name="connsiteX52" fmla="*/ 650062 w 3619883"/>
              <a:gd name="connsiteY52" fmla="*/ 3951392 h 4297250"/>
              <a:gd name="connsiteX53" fmla="*/ 472277 w 3619883"/>
              <a:gd name="connsiteY53" fmla="*/ 3951392 h 4297250"/>
              <a:gd name="connsiteX54" fmla="*/ 472277 w 3619883"/>
              <a:gd name="connsiteY54" fmla="*/ 4128157 h 4297250"/>
              <a:gd name="connsiteX55" fmla="*/ 522650 w 3619883"/>
              <a:gd name="connsiteY55" fmla="*/ 4128157 h 4297250"/>
              <a:gd name="connsiteX56" fmla="*/ 573998 w 3619883"/>
              <a:gd name="connsiteY56" fmla="*/ 4275461 h 4297250"/>
              <a:gd name="connsiteX57" fmla="*/ 336164 w 3619883"/>
              <a:gd name="connsiteY57" fmla="*/ 4275461 h 4297250"/>
              <a:gd name="connsiteX58" fmla="*/ 294572 w 3619883"/>
              <a:gd name="connsiteY58" fmla="*/ 4128157 h 4297250"/>
              <a:gd name="connsiteX59" fmla="*/ 339106 w 3619883"/>
              <a:gd name="connsiteY59" fmla="*/ 4128157 h 4297250"/>
              <a:gd name="connsiteX60" fmla="*/ 339106 w 3619883"/>
              <a:gd name="connsiteY60" fmla="*/ 3951392 h 4297250"/>
              <a:gd name="connsiteX61" fmla="*/ 161321 w 3619883"/>
              <a:gd name="connsiteY61" fmla="*/ 3951392 h 4297250"/>
              <a:gd name="connsiteX62" fmla="*/ 161321 w 3619883"/>
              <a:gd name="connsiteY62" fmla="*/ 4128157 h 4297250"/>
              <a:gd name="connsiteX63" fmla="*/ 230914 w 3619883"/>
              <a:gd name="connsiteY63" fmla="*/ 4128157 h 4297250"/>
              <a:gd name="connsiteX64" fmla="*/ 189322 w 3619883"/>
              <a:gd name="connsiteY64" fmla="*/ 4275461 h 4297250"/>
              <a:gd name="connsiteX65" fmla="*/ 0 w 3619883"/>
              <a:gd name="connsiteY65" fmla="*/ 4275461 h 4297250"/>
              <a:gd name="connsiteX66" fmla="*/ 0 w 3619883"/>
              <a:gd name="connsiteY66" fmla="*/ 42229 h 4297250"/>
              <a:gd name="connsiteX67" fmla="*/ 42464 w 3619883"/>
              <a:gd name="connsiteY67" fmla="*/ 40518 h 4297250"/>
              <a:gd name="connsiteX68" fmla="*/ 137733 w 3619883"/>
              <a:gd name="connsiteY68" fmla="*/ 35355 h 4297250"/>
              <a:gd name="connsiteX69" fmla="*/ 270565 w 3619883"/>
              <a:gd name="connsiteY69" fmla="*/ 29759 h 4297250"/>
              <a:gd name="connsiteX70" fmla="*/ 479734 w 3619883"/>
              <a:gd name="connsiteY70" fmla="*/ 45455 h 4297250"/>
              <a:gd name="connsiteX71" fmla="*/ 524103 w 3619883"/>
              <a:gd name="connsiteY71" fmla="*/ 41625 h 4297250"/>
              <a:gd name="connsiteX72" fmla="*/ 624416 w 3619883"/>
              <a:gd name="connsiteY72" fmla="*/ 22696 h 4297250"/>
              <a:gd name="connsiteX73" fmla="*/ 657762 w 3619883"/>
              <a:gd name="connsiteY73" fmla="*/ 18351 h 4297250"/>
              <a:gd name="connsiteX74" fmla="*/ 690557 w 3619883"/>
              <a:gd name="connsiteY74" fmla="*/ 25792 h 4297250"/>
              <a:gd name="connsiteX75" fmla="*/ 745123 w 3619883"/>
              <a:gd name="connsiteY75" fmla="*/ 40157 h 4297250"/>
              <a:gd name="connsiteX76" fmla="*/ 789493 w 3619883"/>
              <a:gd name="connsiteY76" fmla="*/ 36327 h 4297250"/>
              <a:gd name="connsiteX77" fmla="*/ 854255 w 3619883"/>
              <a:gd name="connsiteY77" fmla="*/ 68887 h 4297250"/>
              <a:gd name="connsiteX78" fmla="*/ 897520 w 3619883"/>
              <a:gd name="connsiteY78" fmla="*/ 88629 h 4297250"/>
              <a:gd name="connsiteX79" fmla="*/ 940510 w 3619883"/>
              <a:gd name="connsiteY79" fmla="*/ 114265 h 4297250"/>
              <a:gd name="connsiteX80" fmla="*/ 1082712 w 3619883"/>
              <a:gd name="connsiteY80" fmla="*/ 144543 h 4297250"/>
              <a:gd name="connsiteX81" fmla="*/ 1205348 w 3619883"/>
              <a:gd name="connsiteY81" fmla="*/ 120753 h 4297250"/>
              <a:gd name="connsiteX82" fmla="*/ 1271764 w 3619883"/>
              <a:gd name="connsiteY82" fmla="*/ 117956 h 4297250"/>
              <a:gd name="connsiteX83" fmla="*/ 1315583 w 3619883"/>
              <a:gd name="connsiteY83" fmla="*/ 125912 h 4297250"/>
              <a:gd name="connsiteX84" fmla="*/ 1359125 w 3619883"/>
              <a:gd name="connsiteY84" fmla="*/ 139761 h 4297250"/>
              <a:gd name="connsiteX85" fmla="*/ 1391919 w 3619883"/>
              <a:gd name="connsiteY85" fmla="*/ 147202 h 4297250"/>
              <a:gd name="connsiteX86" fmla="*/ 1436563 w 3619883"/>
              <a:gd name="connsiteY86" fmla="*/ 137480 h 4297250"/>
              <a:gd name="connsiteX87" fmla="*/ 1471566 w 3619883"/>
              <a:gd name="connsiteY87" fmla="*/ 97777 h 4297250"/>
              <a:gd name="connsiteX88" fmla="*/ 1505739 w 3619883"/>
              <a:gd name="connsiteY88" fmla="*/ 75753 h 4297250"/>
              <a:gd name="connsiteX89" fmla="*/ 1590891 w 3619883"/>
              <a:gd name="connsiteY89" fmla="*/ 144702 h 4297250"/>
              <a:gd name="connsiteX90" fmla="*/ 1625616 w 3619883"/>
              <a:gd name="connsiteY90" fmla="*/ 110893 h 4297250"/>
              <a:gd name="connsiteX91" fmla="*/ 1658964 w 3619883"/>
              <a:gd name="connsiteY91" fmla="*/ 106547 h 4297250"/>
              <a:gd name="connsiteX92" fmla="*/ 1746598 w 3619883"/>
              <a:gd name="connsiteY92" fmla="*/ 122460 h 4297250"/>
              <a:gd name="connsiteX93" fmla="*/ 1811913 w 3619883"/>
              <a:gd name="connsiteY93" fmla="*/ 143234 h 4297250"/>
              <a:gd name="connsiteX94" fmla="*/ 1856557 w 3619883"/>
              <a:gd name="connsiteY94" fmla="*/ 133511 h 4297250"/>
              <a:gd name="connsiteX95" fmla="*/ 2066003 w 3619883"/>
              <a:gd name="connsiteY95" fmla="*/ 143313 h 4297250"/>
              <a:gd name="connsiteX96" fmla="*/ 2177615 w 3619883"/>
              <a:gd name="connsiteY96" fmla="*/ 119007 h 4297250"/>
              <a:gd name="connsiteX97" fmla="*/ 2255883 w 3619883"/>
              <a:gd name="connsiteY97" fmla="*/ 99047 h 4297250"/>
              <a:gd name="connsiteX98" fmla="*/ 2344622 w 3619883"/>
              <a:gd name="connsiteY98" fmla="*/ 91388 h 4297250"/>
              <a:gd name="connsiteX99" fmla="*/ 2455682 w 3619883"/>
              <a:gd name="connsiteY99" fmla="*/ 78869 h 4297250"/>
              <a:gd name="connsiteX100" fmla="*/ 2632609 w 3619883"/>
              <a:gd name="connsiteY100" fmla="*/ 75338 h 4297250"/>
              <a:gd name="connsiteX101" fmla="*/ 2742291 w 3619883"/>
              <a:gd name="connsiteY101" fmla="*/ 92282 h 4297250"/>
              <a:gd name="connsiteX102" fmla="*/ 2851974 w 3619883"/>
              <a:gd name="connsiteY102" fmla="*/ 109227 h 4297250"/>
              <a:gd name="connsiteX103" fmla="*/ 2907643 w 3619883"/>
              <a:gd name="connsiteY103" fmla="*/ 100020 h 4297250"/>
              <a:gd name="connsiteX104" fmla="*/ 2944022 w 3619883"/>
              <a:gd name="connsiteY104" fmla="*/ 30853 h 4297250"/>
              <a:gd name="connsiteX105" fmla="*/ 3022289 w 3619883"/>
              <a:gd name="connsiteY105" fmla="*/ 10893 h 4297250"/>
              <a:gd name="connsiteX106" fmla="*/ 3054807 w 3619883"/>
              <a:gd name="connsiteY106" fmla="*/ 24226 h 4297250"/>
              <a:gd name="connsiteX107" fmla="*/ 3141892 w 3619883"/>
              <a:gd name="connsiteY107" fmla="*/ 51925 h 4297250"/>
              <a:gd name="connsiteX108" fmla="*/ 3185711 w 3619883"/>
              <a:gd name="connsiteY108" fmla="*/ 59881 h 4297250"/>
              <a:gd name="connsiteX109" fmla="*/ 3219056 w 3619883"/>
              <a:gd name="connsiteY109" fmla="*/ 55536 h 4297250"/>
              <a:gd name="connsiteX110" fmla="*/ 3263425 w 3619883"/>
              <a:gd name="connsiteY110" fmla="*/ 51706 h 4297250"/>
              <a:gd name="connsiteX111" fmla="*/ 3296219 w 3619883"/>
              <a:gd name="connsiteY111" fmla="*/ 59147 h 4297250"/>
              <a:gd name="connsiteX112" fmla="*/ 3319094 w 3619883"/>
              <a:gd name="connsiteY112" fmla="*/ 42500 h 4297250"/>
              <a:gd name="connsiteX113" fmla="*/ 3420511 w 3619883"/>
              <a:gd name="connsiteY113" fmla="*/ 0 h 4297250"/>
              <a:gd name="connsiteX114" fmla="*/ 3453305 w 3619883"/>
              <a:gd name="connsiteY114" fmla="*/ 7440 h 4297250"/>
              <a:gd name="connsiteX115" fmla="*/ 3496571 w 3619883"/>
              <a:gd name="connsiteY115" fmla="*/ 27182 h 4297250"/>
              <a:gd name="connsiteX116" fmla="*/ 3602117 w 3619883"/>
              <a:gd name="connsiteY116" fmla="*/ 132521 h 4297250"/>
              <a:gd name="connsiteX117" fmla="*/ 3619883 w 3619883"/>
              <a:gd name="connsiteY117" fmla="*/ 140049 h 4297250"/>
              <a:gd name="connsiteX118" fmla="*/ 3619883 w 3619883"/>
              <a:gd name="connsiteY11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079759 w 3619883"/>
              <a:gd name="connsiteY12" fmla="*/ 4275461 h 4297250"/>
              <a:gd name="connsiteX13" fmla="*/ 1824703 w 3619883"/>
              <a:gd name="connsiteY13" fmla="*/ 4275461 h 4297250"/>
              <a:gd name="connsiteX14" fmla="*/ 1834468 w 3619883"/>
              <a:gd name="connsiteY14" fmla="*/ 4128157 h 4297250"/>
              <a:gd name="connsiteX15" fmla="*/ 1893894 w 3619883"/>
              <a:gd name="connsiteY15" fmla="*/ 4128157 h 4297250"/>
              <a:gd name="connsiteX16" fmla="*/ 1893894 w 3619883"/>
              <a:gd name="connsiteY16" fmla="*/ 3951392 h 4297250"/>
              <a:gd name="connsiteX17" fmla="*/ 1716110 w 3619883"/>
              <a:gd name="connsiteY17" fmla="*/ 3951392 h 4297250"/>
              <a:gd name="connsiteX18" fmla="*/ 1716110 w 3619883"/>
              <a:gd name="connsiteY18" fmla="*/ 4006431 h 4297250"/>
              <a:gd name="connsiteX19" fmla="*/ 1703447 w 3619883"/>
              <a:gd name="connsiteY19" fmla="*/ 4007960 h 4297250"/>
              <a:gd name="connsiteX20" fmla="*/ 1716110 w 3619883"/>
              <a:gd name="connsiteY20" fmla="*/ 4044284 h 4297250"/>
              <a:gd name="connsiteX21" fmla="*/ 1716110 w 3619883"/>
              <a:gd name="connsiteY21" fmla="*/ 4128157 h 4297250"/>
              <a:gd name="connsiteX22" fmla="*/ 1745346 w 3619883"/>
              <a:gd name="connsiteY22" fmla="*/ 4128157 h 4297250"/>
              <a:gd name="connsiteX23" fmla="*/ 1796694 w 3619883"/>
              <a:gd name="connsiteY23" fmla="*/ 4275461 h 4297250"/>
              <a:gd name="connsiteX24" fmla="*/ 1558844 w 3619883"/>
              <a:gd name="connsiteY24" fmla="*/ 4275461 h 4297250"/>
              <a:gd name="connsiteX25" fmla="*/ 1517252 w 3619883"/>
              <a:gd name="connsiteY25" fmla="*/ 4128157 h 4297250"/>
              <a:gd name="connsiteX26" fmla="*/ 1582936 w 3619883"/>
              <a:gd name="connsiteY26" fmla="*/ 4128157 h 4297250"/>
              <a:gd name="connsiteX27" fmla="*/ 1582936 w 3619883"/>
              <a:gd name="connsiteY27" fmla="*/ 3951392 h 4297250"/>
              <a:gd name="connsiteX28" fmla="*/ 1405151 w 3619883"/>
              <a:gd name="connsiteY28" fmla="*/ 3951392 h 4297250"/>
              <a:gd name="connsiteX29" fmla="*/ 1405151 w 3619883"/>
              <a:gd name="connsiteY29" fmla="*/ 4128157 h 4297250"/>
              <a:gd name="connsiteX30" fmla="*/ 1468988 w 3619883"/>
              <a:gd name="connsiteY30" fmla="*/ 4128157 h 4297250"/>
              <a:gd name="connsiteX31" fmla="*/ 1427396 w 3619883"/>
              <a:gd name="connsiteY31" fmla="*/ 4275461 h 4297250"/>
              <a:gd name="connsiteX32" fmla="*/ 1210751 w 3619883"/>
              <a:gd name="connsiteY32" fmla="*/ 4275461 h 4297250"/>
              <a:gd name="connsiteX33" fmla="*/ 1210751 w 3619883"/>
              <a:gd name="connsiteY33" fmla="*/ 4128157 h 4297250"/>
              <a:gd name="connsiteX34" fmla="*/ 1271978 w 3619883"/>
              <a:gd name="connsiteY34" fmla="*/ 4128157 h 4297250"/>
              <a:gd name="connsiteX35" fmla="*/ 1271978 w 3619883"/>
              <a:gd name="connsiteY35" fmla="*/ 3951392 h 4297250"/>
              <a:gd name="connsiteX36" fmla="*/ 1094193 w 3619883"/>
              <a:gd name="connsiteY36" fmla="*/ 3951392 h 4297250"/>
              <a:gd name="connsiteX37" fmla="*/ 1094193 w 3619883"/>
              <a:gd name="connsiteY37" fmla="*/ 4128157 h 4297250"/>
              <a:gd name="connsiteX38" fmla="*/ 1140354 w 3619883"/>
              <a:gd name="connsiteY38" fmla="*/ 4128157 h 4297250"/>
              <a:gd name="connsiteX39" fmla="*/ 1140354 w 3619883"/>
              <a:gd name="connsiteY39" fmla="*/ 4275461 h 4297250"/>
              <a:gd name="connsiteX40" fmla="*/ 953807 w 3619883"/>
              <a:gd name="connsiteY40" fmla="*/ 4275461 h 4297250"/>
              <a:gd name="connsiteX41" fmla="*/ 912215 w 3619883"/>
              <a:gd name="connsiteY41" fmla="*/ 4128157 h 4297250"/>
              <a:gd name="connsiteX42" fmla="*/ 961020 w 3619883"/>
              <a:gd name="connsiteY42" fmla="*/ 4128157 h 4297250"/>
              <a:gd name="connsiteX43" fmla="*/ 961020 w 3619883"/>
              <a:gd name="connsiteY43" fmla="*/ 3951392 h 4297250"/>
              <a:gd name="connsiteX44" fmla="*/ 783235 w 3619883"/>
              <a:gd name="connsiteY44" fmla="*/ 3951392 h 4297250"/>
              <a:gd name="connsiteX45" fmla="*/ 783235 w 3619883"/>
              <a:gd name="connsiteY45" fmla="*/ 4128157 h 4297250"/>
              <a:gd name="connsiteX46" fmla="*/ 871024 w 3619883"/>
              <a:gd name="connsiteY46" fmla="*/ 4128157 h 4297250"/>
              <a:gd name="connsiteX47" fmla="*/ 829432 w 3619883"/>
              <a:gd name="connsiteY47" fmla="*/ 4275461 h 4297250"/>
              <a:gd name="connsiteX48" fmla="*/ 611484 w 3619883"/>
              <a:gd name="connsiteY48" fmla="*/ 4275461 h 4297250"/>
              <a:gd name="connsiteX49" fmla="*/ 621247 w 3619883"/>
              <a:gd name="connsiteY49" fmla="*/ 4128157 h 4297250"/>
              <a:gd name="connsiteX50" fmla="*/ 650062 w 3619883"/>
              <a:gd name="connsiteY50" fmla="*/ 4128157 h 4297250"/>
              <a:gd name="connsiteX51" fmla="*/ 650062 w 3619883"/>
              <a:gd name="connsiteY51" fmla="*/ 3951392 h 4297250"/>
              <a:gd name="connsiteX52" fmla="*/ 472277 w 3619883"/>
              <a:gd name="connsiteY52" fmla="*/ 3951392 h 4297250"/>
              <a:gd name="connsiteX53" fmla="*/ 472277 w 3619883"/>
              <a:gd name="connsiteY53" fmla="*/ 4128157 h 4297250"/>
              <a:gd name="connsiteX54" fmla="*/ 522650 w 3619883"/>
              <a:gd name="connsiteY54" fmla="*/ 4128157 h 4297250"/>
              <a:gd name="connsiteX55" fmla="*/ 573998 w 3619883"/>
              <a:gd name="connsiteY55" fmla="*/ 4275461 h 4297250"/>
              <a:gd name="connsiteX56" fmla="*/ 336164 w 3619883"/>
              <a:gd name="connsiteY56" fmla="*/ 4275461 h 4297250"/>
              <a:gd name="connsiteX57" fmla="*/ 294572 w 3619883"/>
              <a:gd name="connsiteY57" fmla="*/ 4128157 h 4297250"/>
              <a:gd name="connsiteX58" fmla="*/ 339106 w 3619883"/>
              <a:gd name="connsiteY58" fmla="*/ 4128157 h 4297250"/>
              <a:gd name="connsiteX59" fmla="*/ 339106 w 3619883"/>
              <a:gd name="connsiteY59" fmla="*/ 3951392 h 4297250"/>
              <a:gd name="connsiteX60" fmla="*/ 161321 w 3619883"/>
              <a:gd name="connsiteY60" fmla="*/ 3951392 h 4297250"/>
              <a:gd name="connsiteX61" fmla="*/ 161321 w 3619883"/>
              <a:gd name="connsiteY61" fmla="*/ 4128157 h 4297250"/>
              <a:gd name="connsiteX62" fmla="*/ 230914 w 3619883"/>
              <a:gd name="connsiteY62" fmla="*/ 4128157 h 4297250"/>
              <a:gd name="connsiteX63" fmla="*/ 189322 w 3619883"/>
              <a:gd name="connsiteY63" fmla="*/ 4275461 h 4297250"/>
              <a:gd name="connsiteX64" fmla="*/ 0 w 3619883"/>
              <a:gd name="connsiteY64" fmla="*/ 4275461 h 4297250"/>
              <a:gd name="connsiteX65" fmla="*/ 0 w 3619883"/>
              <a:gd name="connsiteY65" fmla="*/ 42229 h 4297250"/>
              <a:gd name="connsiteX66" fmla="*/ 42464 w 3619883"/>
              <a:gd name="connsiteY66" fmla="*/ 40518 h 4297250"/>
              <a:gd name="connsiteX67" fmla="*/ 137733 w 3619883"/>
              <a:gd name="connsiteY67" fmla="*/ 35355 h 4297250"/>
              <a:gd name="connsiteX68" fmla="*/ 270565 w 3619883"/>
              <a:gd name="connsiteY68" fmla="*/ 29759 h 4297250"/>
              <a:gd name="connsiteX69" fmla="*/ 479734 w 3619883"/>
              <a:gd name="connsiteY69" fmla="*/ 45455 h 4297250"/>
              <a:gd name="connsiteX70" fmla="*/ 524103 w 3619883"/>
              <a:gd name="connsiteY70" fmla="*/ 41625 h 4297250"/>
              <a:gd name="connsiteX71" fmla="*/ 624416 w 3619883"/>
              <a:gd name="connsiteY71" fmla="*/ 22696 h 4297250"/>
              <a:gd name="connsiteX72" fmla="*/ 657762 w 3619883"/>
              <a:gd name="connsiteY72" fmla="*/ 18351 h 4297250"/>
              <a:gd name="connsiteX73" fmla="*/ 690557 w 3619883"/>
              <a:gd name="connsiteY73" fmla="*/ 25792 h 4297250"/>
              <a:gd name="connsiteX74" fmla="*/ 745123 w 3619883"/>
              <a:gd name="connsiteY74" fmla="*/ 40157 h 4297250"/>
              <a:gd name="connsiteX75" fmla="*/ 789493 w 3619883"/>
              <a:gd name="connsiteY75" fmla="*/ 36327 h 4297250"/>
              <a:gd name="connsiteX76" fmla="*/ 854255 w 3619883"/>
              <a:gd name="connsiteY76" fmla="*/ 68887 h 4297250"/>
              <a:gd name="connsiteX77" fmla="*/ 897520 w 3619883"/>
              <a:gd name="connsiteY77" fmla="*/ 88629 h 4297250"/>
              <a:gd name="connsiteX78" fmla="*/ 940510 w 3619883"/>
              <a:gd name="connsiteY78" fmla="*/ 114265 h 4297250"/>
              <a:gd name="connsiteX79" fmla="*/ 1082712 w 3619883"/>
              <a:gd name="connsiteY79" fmla="*/ 144543 h 4297250"/>
              <a:gd name="connsiteX80" fmla="*/ 1205348 w 3619883"/>
              <a:gd name="connsiteY80" fmla="*/ 120753 h 4297250"/>
              <a:gd name="connsiteX81" fmla="*/ 1271764 w 3619883"/>
              <a:gd name="connsiteY81" fmla="*/ 117956 h 4297250"/>
              <a:gd name="connsiteX82" fmla="*/ 1315583 w 3619883"/>
              <a:gd name="connsiteY82" fmla="*/ 125912 h 4297250"/>
              <a:gd name="connsiteX83" fmla="*/ 1359125 w 3619883"/>
              <a:gd name="connsiteY83" fmla="*/ 139761 h 4297250"/>
              <a:gd name="connsiteX84" fmla="*/ 1391919 w 3619883"/>
              <a:gd name="connsiteY84" fmla="*/ 147202 h 4297250"/>
              <a:gd name="connsiteX85" fmla="*/ 1436563 w 3619883"/>
              <a:gd name="connsiteY85" fmla="*/ 137480 h 4297250"/>
              <a:gd name="connsiteX86" fmla="*/ 1471566 w 3619883"/>
              <a:gd name="connsiteY86" fmla="*/ 97777 h 4297250"/>
              <a:gd name="connsiteX87" fmla="*/ 1505739 w 3619883"/>
              <a:gd name="connsiteY87" fmla="*/ 75753 h 4297250"/>
              <a:gd name="connsiteX88" fmla="*/ 1590891 w 3619883"/>
              <a:gd name="connsiteY88" fmla="*/ 144702 h 4297250"/>
              <a:gd name="connsiteX89" fmla="*/ 1625616 w 3619883"/>
              <a:gd name="connsiteY89" fmla="*/ 110893 h 4297250"/>
              <a:gd name="connsiteX90" fmla="*/ 1658964 w 3619883"/>
              <a:gd name="connsiteY90" fmla="*/ 106547 h 4297250"/>
              <a:gd name="connsiteX91" fmla="*/ 1746598 w 3619883"/>
              <a:gd name="connsiteY91" fmla="*/ 122460 h 4297250"/>
              <a:gd name="connsiteX92" fmla="*/ 1811913 w 3619883"/>
              <a:gd name="connsiteY92" fmla="*/ 143234 h 4297250"/>
              <a:gd name="connsiteX93" fmla="*/ 1856557 w 3619883"/>
              <a:gd name="connsiteY93" fmla="*/ 133511 h 4297250"/>
              <a:gd name="connsiteX94" fmla="*/ 2066003 w 3619883"/>
              <a:gd name="connsiteY94" fmla="*/ 143313 h 4297250"/>
              <a:gd name="connsiteX95" fmla="*/ 2177615 w 3619883"/>
              <a:gd name="connsiteY95" fmla="*/ 119007 h 4297250"/>
              <a:gd name="connsiteX96" fmla="*/ 2255883 w 3619883"/>
              <a:gd name="connsiteY96" fmla="*/ 99047 h 4297250"/>
              <a:gd name="connsiteX97" fmla="*/ 2344622 w 3619883"/>
              <a:gd name="connsiteY97" fmla="*/ 91388 h 4297250"/>
              <a:gd name="connsiteX98" fmla="*/ 2455682 w 3619883"/>
              <a:gd name="connsiteY98" fmla="*/ 78869 h 4297250"/>
              <a:gd name="connsiteX99" fmla="*/ 2632609 w 3619883"/>
              <a:gd name="connsiteY99" fmla="*/ 75338 h 4297250"/>
              <a:gd name="connsiteX100" fmla="*/ 2742291 w 3619883"/>
              <a:gd name="connsiteY100" fmla="*/ 92282 h 4297250"/>
              <a:gd name="connsiteX101" fmla="*/ 2851974 w 3619883"/>
              <a:gd name="connsiteY101" fmla="*/ 109227 h 4297250"/>
              <a:gd name="connsiteX102" fmla="*/ 2907643 w 3619883"/>
              <a:gd name="connsiteY102" fmla="*/ 100020 h 4297250"/>
              <a:gd name="connsiteX103" fmla="*/ 2944022 w 3619883"/>
              <a:gd name="connsiteY103" fmla="*/ 30853 h 4297250"/>
              <a:gd name="connsiteX104" fmla="*/ 3022289 w 3619883"/>
              <a:gd name="connsiteY104" fmla="*/ 10893 h 4297250"/>
              <a:gd name="connsiteX105" fmla="*/ 3054807 w 3619883"/>
              <a:gd name="connsiteY105" fmla="*/ 24226 h 4297250"/>
              <a:gd name="connsiteX106" fmla="*/ 3141892 w 3619883"/>
              <a:gd name="connsiteY106" fmla="*/ 51925 h 4297250"/>
              <a:gd name="connsiteX107" fmla="*/ 3185711 w 3619883"/>
              <a:gd name="connsiteY107" fmla="*/ 59881 h 4297250"/>
              <a:gd name="connsiteX108" fmla="*/ 3219056 w 3619883"/>
              <a:gd name="connsiteY108" fmla="*/ 55536 h 4297250"/>
              <a:gd name="connsiteX109" fmla="*/ 3263425 w 3619883"/>
              <a:gd name="connsiteY109" fmla="*/ 51706 h 4297250"/>
              <a:gd name="connsiteX110" fmla="*/ 3296219 w 3619883"/>
              <a:gd name="connsiteY110" fmla="*/ 59147 h 4297250"/>
              <a:gd name="connsiteX111" fmla="*/ 3319094 w 3619883"/>
              <a:gd name="connsiteY111" fmla="*/ 42500 h 4297250"/>
              <a:gd name="connsiteX112" fmla="*/ 3420511 w 3619883"/>
              <a:gd name="connsiteY112" fmla="*/ 0 h 4297250"/>
              <a:gd name="connsiteX113" fmla="*/ 3453305 w 3619883"/>
              <a:gd name="connsiteY113" fmla="*/ 7440 h 4297250"/>
              <a:gd name="connsiteX114" fmla="*/ 3496571 w 3619883"/>
              <a:gd name="connsiteY114" fmla="*/ 27182 h 4297250"/>
              <a:gd name="connsiteX115" fmla="*/ 3602117 w 3619883"/>
              <a:gd name="connsiteY115" fmla="*/ 132521 h 4297250"/>
              <a:gd name="connsiteX116" fmla="*/ 3619883 w 3619883"/>
              <a:gd name="connsiteY116" fmla="*/ 140049 h 4297250"/>
              <a:gd name="connsiteX117" fmla="*/ 3619883 w 3619883"/>
              <a:gd name="connsiteY11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204852 w 3619883"/>
              <a:gd name="connsiteY10" fmla="*/ 4128157 h 4297250"/>
              <a:gd name="connsiteX11" fmla="*/ 2079759 w 3619883"/>
              <a:gd name="connsiteY11" fmla="*/ 4275461 h 4297250"/>
              <a:gd name="connsiteX12" fmla="*/ 1824703 w 3619883"/>
              <a:gd name="connsiteY12" fmla="*/ 4275461 h 4297250"/>
              <a:gd name="connsiteX13" fmla="*/ 1834468 w 3619883"/>
              <a:gd name="connsiteY13" fmla="*/ 4128157 h 4297250"/>
              <a:gd name="connsiteX14" fmla="*/ 1893894 w 3619883"/>
              <a:gd name="connsiteY14" fmla="*/ 4128157 h 4297250"/>
              <a:gd name="connsiteX15" fmla="*/ 1893894 w 3619883"/>
              <a:gd name="connsiteY15" fmla="*/ 3951392 h 4297250"/>
              <a:gd name="connsiteX16" fmla="*/ 1716110 w 3619883"/>
              <a:gd name="connsiteY16" fmla="*/ 3951392 h 4297250"/>
              <a:gd name="connsiteX17" fmla="*/ 1716110 w 3619883"/>
              <a:gd name="connsiteY17" fmla="*/ 4006431 h 4297250"/>
              <a:gd name="connsiteX18" fmla="*/ 1703447 w 3619883"/>
              <a:gd name="connsiteY18" fmla="*/ 4007960 h 4297250"/>
              <a:gd name="connsiteX19" fmla="*/ 1716110 w 3619883"/>
              <a:gd name="connsiteY19" fmla="*/ 4044284 h 4297250"/>
              <a:gd name="connsiteX20" fmla="*/ 1716110 w 3619883"/>
              <a:gd name="connsiteY20" fmla="*/ 4128157 h 4297250"/>
              <a:gd name="connsiteX21" fmla="*/ 1745346 w 3619883"/>
              <a:gd name="connsiteY21" fmla="*/ 4128157 h 4297250"/>
              <a:gd name="connsiteX22" fmla="*/ 1796694 w 3619883"/>
              <a:gd name="connsiteY22" fmla="*/ 4275461 h 4297250"/>
              <a:gd name="connsiteX23" fmla="*/ 1558844 w 3619883"/>
              <a:gd name="connsiteY23" fmla="*/ 4275461 h 4297250"/>
              <a:gd name="connsiteX24" fmla="*/ 1517252 w 3619883"/>
              <a:gd name="connsiteY24" fmla="*/ 4128157 h 4297250"/>
              <a:gd name="connsiteX25" fmla="*/ 1582936 w 3619883"/>
              <a:gd name="connsiteY25" fmla="*/ 4128157 h 4297250"/>
              <a:gd name="connsiteX26" fmla="*/ 1582936 w 3619883"/>
              <a:gd name="connsiteY26" fmla="*/ 3951392 h 4297250"/>
              <a:gd name="connsiteX27" fmla="*/ 1405151 w 3619883"/>
              <a:gd name="connsiteY27" fmla="*/ 3951392 h 4297250"/>
              <a:gd name="connsiteX28" fmla="*/ 1405151 w 3619883"/>
              <a:gd name="connsiteY28" fmla="*/ 4128157 h 4297250"/>
              <a:gd name="connsiteX29" fmla="*/ 1468988 w 3619883"/>
              <a:gd name="connsiteY29" fmla="*/ 4128157 h 4297250"/>
              <a:gd name="connsiteX30" fmla="*/ 1427396 w 3619883"/>
              <a:gd name="connsiteY30" fmla="*/ 4275461 h 4297250"/>
              <a:gd name="connsiteX31" fmla="*/ 1210751 w 3619883"/>
              <a:gd name="connsiteY31" fmla="*/ 4275461 h 4297250"/>
              <a:gd name="connsiteX32" fmla="*/ 1210751 w 3619883"/>
              <a:gd name="connsiteY32" fmla="*/ 4128157 h 4297250"/>
              <a:gd name="connsiteX33" fmla="*/ 1271978 w 3619883"/>
              <a:gd name="connsiteY33" fmla="*/ 4128157 h 4297250"/>
              <a:gd name="connsiteX34" fmla="*/ 1271978 w 3619883"/>
              <a:gd name="connsiteY34" fmla="*/ 3951392 h 4297250"/>
              <a:gd name="connsiteX35" fmla="*/ 1094193 w 3619883"/>
              <a:gd name="connsiteY35" fmla="*/ 3951392 h 4297250"/>
              <a:gd name="connsiteX36" fmla="*/ 1094193 w 3619883"/>
              <a:gd name="connsiteY36" fmla="*/ 4128157 h 4297250"/>
              <a:gd name="connsiteX37" fmla="*/ 1140354 w 3619883"/>
              <a:gd name="connsiteY37" fmla="*/ 4128157 h 4297250"/>
              <a:gd name="connsiteX38" fmla="*/ 1140354 w 3619883"/>
              <a:gd name="connsiteY38" fmla="*/ 4275461 h 4297250"/>
              <a:gd name="connsiteX39" fmla="*/ 953807 w 3619883"/>
              <a:gd name="connsiteY39" fmla="*/ 4275461 h 4297250"/>
              <a:gd name="connsiteX40" fmla="*/ 912215 w 3619883"/>
              <a:gd name="connsiteY40" fmla="*/ 4128157 h 4297250"/>
              <a:gd name="connsiteX41" fmla="*/ 961020 w 3619883"/>
              <a:gd name="connsiteY41" fmla="*/ 4128157 h 4297250"/>
              <a:gd name="connsiteX42" fmla="*/ 961020 w 3619883"/>
              <a:gd name="connsiteY42" fmla="*/ 3951392 h 4297250"/>
              <a:gd name="connsiteX43" fmla="*/ 783235 w 3619883"/>
              <a:gd name="connsiteY43" fmla="*/ 3951392 h 4297250"/>
              <a:gd name="connsiteX44" fmla="*/ 783235 w 3619883"/>
              <a:gd name="connsiteY44" fmla="*/ 4128157 h 4297250"/>
              <a:gd name="connsiteX45" fmla="*/ 871024 w 3619883"/>
              <a:gd name="connsiteY45" fmla="*/ 4128157 h 4297250"/>
              <a:gd name="connsiteX46" fmla="*/ 829432 w 3619883"/>
              <a:gd name="connsiteY46" fmla="*/ 4275461 h 4297250"/>
              <a:gd name="connsiteX47" fmla="*/ 611484 w 3619883"/>
              <a:gd name="connsiteY47" fmla="*/ 4275461 h 4297250"/>
              <a:gd name="connsiteX48" fmla="*/ 621247 w 3619883"/>
              <a:gd name="connsiteY48" fmla="*/ 4128157 h 4297250"/>
              <a:gd name="connsiteX49" fmla="*/ 650062 w 3619883"/>
              <a:gd name="connsiteY49" fmla="*/ 4128157 h 4297250"/>
              <a:gd name="connsiteX50" fmla="*/ 650062 w 3619883"/>
              <a:gd name="connsiteY50" fmla="*/ 3951392 h 4297250"/>
              <a:gd name="connsiteX51" fmla="*/ 472277 w 3619883"/>
              <a:gd name="connsiteY51" fmla="*/ 3951392 h 4297250"/>
              <a:gd name="connsiteX52" fmla="*/ 472277 w 3619883"/>
              <a:gd name="connsiteY52" fmla="*/ 4128157 h 4297250"/>
              <a:gd name="connsiteX53" fmla="*/ 522650 w 3619883"/>
              <a:gd name="connsiteY53" fmla="*/ 4128157 h 4297250"/>
              <a:gd name="connsiteX54" fmla="*/ 573998 w 3619883"/>
              <a:gd name="connsiteY54" fmla="*/ 4275461 h 4297250"/>
              <a:gd name="connsiteX55" fmla="*/ 336164 w 3619883"/>
              <a:gd name="connsiteY55" fmla="*/ 4275461 h 4297250"/>
              <a:gd name="connsiteX56" fmla="*/ 294572 w 3619883"/>
              <a:gd name="connsiteY56" fmla="*/ 4128157 h 4297250"/>
              <a:gd name="connsiteX57" fmla="*/ 339106 w 3619883"/>
              <a:gd name="connsiteY57" fmla="*/ 4128157 h 4297250"/>
              <a:gd name="connsiteX58" fmla="*/ 339106 w 3619883"/>
              <a:gd name="connsiteY58" fmla="*/ 3951392 h 4297250"/>
              <a:gd name="connsiteX59" fmla="*/ 161321 w 3619883"/>
              <a:gd name="connsiteY59" fmla="*/ 3951392 h 4297250"/>
              <a:gd name="connsiteX60" fmla="*/ 161321 w 3619883"/>
              <a:gd name="connsiteY60" fmla="*/ 4128157 h 4297250"/>
              <a:gd name="connsiteX61" fmla="*/ 230914 w 3619883"/>
              <a:gd name="connsiteY61" fmla="*/ 4128157 h 4297250"/>
              <a:gd name="connsiteX62" fmla="*/ 189322 w 3619883"/>
              <a:gd name="connsiteY62" fmla="*/ 4275461 h 4297250"/>
              <a:gd name="connsiteX63" fmla="*/ 0 w 3619883"/>
              <a:gd name="connsiteY63" fmla="*/ 4275461 h 4297250"/>
              <a:gd name="connsiteX64" fmla="*/ 0 w 3619883"/>
              <a:gd name="connsiteY64" fmla="*/ 42229 h 4297250"/>
              <a:gd name="connsiteX65" fmla="*/ 42464 w 3619883"/>
              <a:gd name="connsiteY65" fmla="*/ 40518 h 4297250"/>
              <a:gd name="connsiteX66" fmla="*/ 137733 w 3619883"/>
              <a:gd name="connsiteY66" fmla="*/ 35355 h 4297250"/>
              <a:gd name="connsiteX67" fmla="*/ 270565 w 3619883"/>
              <a:gd name="connsiteY67" fmla="*/ 29759 h 4297250"/>
              <a:gd name="connsiteX68" fmla="*/ 479734 w 3619883"/>
              <a:gd name="connsiteY68" fmla="*/ 45455 h 4297250"/>
              <a:gd name="connsiteX69" fmla="*/ 524103 w 3619883"/>
              <a:gd name="connsiteY69" fmla="*/ 41625 h 4297250"/>
              <a:gd name="connsiteX70" fmla="*/ 624416 w 3619883"/>
              <a:gd name="connsiteY70" fmla="*/ 22696 h 4297250"/>
              <a:gd name="connsiteX71" fmla="*/ 657762 w 3619883"/>
              <a:gd name="connsiteY71" fmla="*/ 18351 h 4297250"/>
              <a:gd name="connsiteX72" fmla="*/ 690557 w 3619883"/>
              <a:gd name="connsiteY72" fmla="*/ 25792 h 4297250"/>
              <a:gd name="connsiteX73" fmla="*/ 745123 w 3619883"/>
              <a:gd name="connsiteY73" fmla="*/ 40157 h 4297250"/>
              <a:gd name="connsiteX74" fmla="*/ 789493 w 3619883"/>
              <a:gd name="connsiteY74" fmla="*/ 36327 h 4297250"/>
              <a:gd name="connsiteX75" fmla="*/ 854255 w 3619883"/>
              <a:gd name="connsiteY75" fmla="*/ 68887 h 4297250"/>
              <a:gd name="connsiteX76" fmla="*/ 897520 w 3619883"/>
              <a:gd name="connsiteY76" fmla="*/ 88629 h 4297250"/>
              <a:gd name="connsiteX77" fmla="*/ 940510 w 3619883"/>
              <a:gd name="connsiteY77" fmla="*/ 114265 h 4297250"/>
              <a:gd name="connsiteX78" fmla="*/ 1082712 w 3619883"/>
              <a:gd name="connsiteY78" fmla="*/ 144543 h 4297250"/>
              <a:gd name="connsiteX79" fmla="*/ 1205348 w 3619883"/>
              <a:gd name="connsiteY79" fmla="*/ 120753 h 4297250"/>
              <a:gd name="connsiteX80" fmla="*/ 1271764 w 3619883"/>
              <a:gd name="connsiteY80" fmla="*/ 117956 h 4297250"/>
              <a:gd name="connsiteX81" fmla="*/ 1315583 w 3619883"/>
              <a:gd name="connsiteY81" fmla="*/ 125912 h 4297250"/>
              <a:gd name="connsiteX82" fmla="*/ 1359125 w 3619883"/>
              <a:gd name="connsiteY82" fmla="*/ 139761 h 4297250"/>
              <a:gd name="connsiteX83" fmla="*/ 1391919 w 3619883"/>
              <a:gd name="connsiteY83" fmla="*/ 147202 h 4297250"/>
              <a:gd name="connsiteX84" fmla="*/ 1436563 w 3619883"/>
              <a:gd name="connsiteY84" fmla="*/ 137480 h 4297250"/>
              <a:gd name="connsiteX85" fmla="*/ 1471566 w 3619883"/>
              <a:gd name="connsiteY85" fmla="*/ 97777 h 4297250"/>
              <a:gd name="connsiteX86" fmla="*/ 1505739 w 3619883"/>
              <a:gd name="connsiteY86" fmla="*/ 75753 h 4297250"/>
              <a:gd name="connsiteX87" fmla="*/ 1590891 w 3619883"/>
              <a:gd name="connsiteY87" fmla="*/ 144702 h 4297250"/>
              <a:gd name="connsiteX88" fmla="*/ 1625616 w 3619883"/>
              <a:gd name="connsiteY88" fmla="*/ 110893 h 4297250"/>
              <a:gd name="connsiteX89" fmla="*/ 1658964 w 3619883"/>
              <a:gd name="connsiteY89" fmla="*/ 106547 h 4297250"/>
              <a:gd name="connsiteX90" fmla="*/ 1746598 w 3619883"/>
              <a:gd name="connsiteY90" fmla="*/ 122460 h 4297250"/>
              <a:gd name="connsiteX91" fmla="*/ 1811913 w 3619883"/>
              <a:gd name="connsiteY91" fmla="*/ 143234 h 4297250"/>
              <a:gd name="connsiteX92" fmla="*/ 1856557 w 3619883"/>
              <a:gd name="connsiteY92" fmla="*/ 133511 h 4297250"/>
              <a:gd name="connsiteX93" fmla="*/ 2066003 w 3619883"/>
              <a:gd name="connsiteY93" fmla="*/ 143313 h 4297250"/>
              <a:gd name="connsiteX94" fmla="*/ 2177615 w 3619883"/>
              <a:gd name="connsiteY94" fmla="*/ 119007 h 4297250"/>
              <a:gd name="connsiteX95" fmla="*/ 2255883 w 3619883"/>
              <a:gd name="connsiteY95" fmla="*/ 99047 h 4297250"/>
              <a:gd name="connsiteX96" fmla="*/ 2344622 w 3619883"/>
              <a:gd name="connsiteY96" fmla="*/ 91388 h 4297250"/>
              <a:gd name="connsiteX97" fmla="*/ 2455682 w 3619883"/>
              <a:gd name="connsiteY97" fmla="*/ 78869 h 4297250"/>
              <a:gd name="connsiteX98" fmla="*/ 2632609 w 3619883"/>
              <a:gd name="connsiteY98" fmla="*/ 75338 h 4297250"/>
              <a:gd name="connsiteX99" fmla="*/ 2742291 w 3619883"/>
              <a:gd name="connsiteY99" fmla="*/ 92282 h 4297250"/>
              <a:gd name="connsiteX100" fmla="*/ 2851974 w 3619883"/>
              <a:gd name="connsiteY100" fmla="*/ 109227 h 4297250"/>
              <a:gd name="connsiteX101" fmla="*/ 2907643 w 3619883"/>
              <a:gd name="connsiteY101" fmla="*/ 100020 h 4297250"/>
              <a:gd name="connsiteX102" fmla="*/ 2944022 w 3619883"/>
              <a:gd name="connsiteY102" fmla="*/ 30853 h 4297250"/>
              <a:gd name="connsiteX103" fmla="*/ 3022289 w 3619883"/>
              <a:gd name="connsiteY103" fmla="*/ 10893 h 4297250"/>
              <a:gd name="connsiteX104" fmla="*/ 3054807 w 3619883"/>
              <a:gd name="connsiteY104" fmla="*/ 24226 h 4297250"/>
              <a:gd name="connsiteX105" fmla="*/ 3141892 w 3619883"/>
              <a:gd name="connsiteY105" fmla="*/ 51925 h 4297250"/>
              <a:gd name="connsiteX106" fmla="*/ 3185711 w 3619883"/>
              <a:gd name="connsiteY106" fmla="*/ 59881 h 4297250"/>
              <a:gd name="connsiteX107" fmla="*/ 3219056 w 3619883"/>
              <a:gd name="connsiteY107" fmla="*/ 55536 h 4297250"/>
              <a:gd name="connsiteX108" fmla="*/ 3263425 w 3619883"/>
              <a:gd name="connsiteY108" fmla="*/ 51706 h 4297250"/>
              <a:gd name="connsiteX109" fmla="*/ 3296219 w 3619883"/>
              <a:gd name="connsiteY109" fmla="*/ 59147 h 4297250"/>
              <a:gd name="connsiteX110" fmla="*/ 3319094 w 3619883"/>
              <a:gd name="connsiteY110" fmla="*/ 42500 h 4297250"/>
              <a:gd name="connsiteX111" fmla="*/ 3420511 w 3619883"/>
              <a:gd name="connsiteY111" fmla="*/ 0 h 4297250"/>
              <a:gd name="connsiteX112" fmla="*/ 3453305 w 3619883"/>
              <a:gd name="connsiteY112" fmla="*/ 7440 h 4297250"/>
              <a:gd name="connsiteX113" fmla="*/ 3496571 w 3619883"/>
              <a:gd name="connsiteY113" fmla="*/ 27182 h 4297250"/>
              <a:gd name="connsiteX114" fmla="*/ 3602117 w 3619883"/>
              <a:gd name="connsiteY114" fmla="*/ 132521 h 4297250"/>
              <a:gd name="connsiteX115" fmla="*/ 3619883 w 3619883"/>
              <a:gd name="connsiteY115" fmla="*/ 140049 h 4297250"/>
              <a:gd name="connsiteX116" fmla="*/ 3619883 w 3619883"/>
              <a:gd name="connsiteY11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3951392 h 4297250"/>
              <a:gd name="connsiteX16" fmla="*/ 1716110 w 3619883"/>
              <a:gd name="connsiteY16" fmla="*/ 4006431 h 4297250"/>
              <a:gd name="connsiteX17" fmla="*/ 1703447 w 3619883"/>
              <a:gd name="connsiteY17" fmla="*/ 4007960 h 4297250"/>
              <a:gd name="connsiteX18" fmla="*/ 1716110 w 3619883"/>
              <a:gd name="connsiteY18" fmla="*/ 4044284 h 4297250"/>
              <a:gd name="connsiteX19" fmla="*/ 1716110 w 3619883"/>
              <a:gd name="connsiteY19" fmla="*/ 4128157 h 4297250"/>
              <a:gd name="connsiteX20" fmla="*/ 1745346 w 3619883"/>
              <a:gd name="connsiteY20" fmla="*/ 4128157 h 4297250"/>
              <a:gd name="connsiteX21" fmla="*/ 1796694 w 3619883"/>
              <a:gd name="connsiteY21" fmla="*/ 4275461 h 4297250"/>
              <a:gd name="connsiteX22" fmla="*/ 1558844 w 3619883"/>
              <a:gd name="connsiteY22" fmla="*/ 4275461 h 4297250"/>
              <a:gd name="connsiteX23" fmla="*/ 1517252 w 3619883"/>
              <a:gd name="connsiteY23" fmla="*/ 4128157 h 4297250"/>
              <a:gd name="connsiteX24" fmla="*/ 1582936 w 3619883"/>
              <a:gd name="connsiteY24" fmla="*/ 4128157 h 4297250"/>
              <a:gd name="connsiteX25" fmla="*/ 1582936 w 3619883"/>
              <a:gd name="connsiteY25" fmla="*/ 3951392 h 4297250"/>
              <a:gd name="connsiteX26" fmla="*/ 1405151 w 3619883"/>
              <a:gd name="connsiteY26" fmla="*/ 3951392 h 4297250"/>
              <a:gd name="connsiteX27" fmla="*/ 1405151 w 3619883"/>
              <a:gd name="connsiteY27" fmla="*/ 4128157 h 4297250"/>
              <a:gd name="connsiteX28" fmla="*/ 1468988 w 3619883"/>
              <a:gd name="connsiteY28" fmla="*/ 4128157 h 4297250"/>
              <a:gd name="connsiteX29" fmla="*/ 1427396 w 3619883"/>
              <a:gd name="connsiteY29" fmla="*/ 4275461 h 4297250"/>
              <a:gd name="connsiteX30" fmla="*/ 1210751 w 3619883"/>
              <a:gd name="connsiteY30" fmla="*/ 4275461 h 4297250"/>
              <a:gd name="connsiteX31" fmla="*/ 1210751 w 3619883"/>
              <a:gd name="connsiteY31" fmla="*/ 4128157 h 4297250"/>
              <a:gd name="connsiteX32" fmla="*/ 1271978 w 3619883"/>
              <a:gd name="connsiteY32" fmla="*/ 4128157 h 4297250"/>
              <a:gd name="connsiteX33" fmla="*/ 1271978 w 3619883"/>
              <a:gd name="connsiteY33" fmla="*/ 3951392 h 4297250"/>
              <a:gd name="connsiteX34" fmla="*/ 1094193 w 3619883"/>
              <a:gd name="connsiteY34" fmla="*/ 3951392 h 4297250"/>
              <a:gd name="connsiteX35" fmla="*/ 1094193 w 3619883"/>
              <a:gd name="connsiteY35" fmla="*/ 4128157 h 4297250"/>
              <a:gd name="connsiteX36" fmla="*/ 1140354 w 3619883"/>
              <a:gd name="connsiteY36" fmla="*/ 4128157 h 4297250"/>
              <a:gd name="connsiteX37" fmla="*/ 1140354 w 3619883"/>
              <a:gd name="connsiteY37" fmla="*/ 4275461 h 4297250"/>
              <a:gd name="connsiteX38" fmla="*/ 953807 w 3619883"/>
              <a:gd name="connsiteY38" fmla="*/ 4275461 h 4297250"/>
              <a:gd name="connsiteX39" fmla="*/ 912215 w 3619883"/>
              <a:gd name="connsiteY39" fmla="*/ 4128157 h 4297250"/>
              <a:gd name="connsiteX40" fmla="*/ 961020 w 3619883"/>
              <a:gd name="connsiteY40" fmla="*/ 4128157 h 4297250"/>
              <a:gd name="connsiteX41" fmla="*/ 961020 w 3619883"/>
              <a:gd name="connsiteY41" fmla="*/ 3951392 h 4297250"/>
              <a:gd name="connsiteX42" fmla="*/ 783235 w 3619883"/>
              <a:gd name="connsiteY42" fmla="*/ 3951392 h 4297250"/>
              <a:gd name="connsiteX43" fmla="*/ 783235 w 3619883"/>
              <a:gd name="connsiteY43" fmla="*/ 4128157 h 4297250"/>
              <a:gd name="connsiteX44" fmla="*/ 871024 w 3619883"/>
              <a:gd name="connsiteY44" fmla="*/ 4128157 h 4297250"/>
              <a:gd name="connsiteX45" fmla="*/ 829432 w 3619883"/>
              <a:gd name="connsiteY45" fmla="*/ 4275461 h 4297250"/>
              <a:gd name="connsiteX46" fmla="*/ 611484 w 3619883"/>
              <a:gd name="connsiteY46" fmla="*/ 4275461 h 4297250"/>
              <a:gd name="connsiteX47" fmla="*/ 621247 w 3619883"/>
              <a:gd name="connsiteY47" fmla="*/ 4128157 h 4297250"/>
              <a:gd name="connsiteX48" fmla="*/ 650062 w 3619883"/>
              <a:gd name="connsiteY48" fmla="*/ 4128157 h 4297250"/>
              <a:gd name="connsiteX49" fmla="*/ 650062 w 3619883"/>
              <a:gd name="connsiteY49" fmla="*/ 3951392 h 4297250"/>
              <a:gd name="connsiteX50" fmla="*/ 472277 w 3619883"/>
              <a:gd name="connsiteY50" fmla="*/ 3951392 h 4297250"/>
              <a:gd name="connsiteX51" fmla="*/ 472277 w 3619883"/>
              <a:gd name="connsiteY51" fmla="*/ 4128157 h 4297250"/>
              <a:gd name="connsiteX52" fmla="*/ 522650 w 3619883"/>
              <a:gd name="connsiteY52" fmla="*/ 4128157 h 4297250"/>
              <a:gd name="connsiteX53" fmla="*/ 573998 w 3619883"/>
              <a:gd name="connsiteY53" fmla="*/ 4275461 h 4297250"/>
              <a:gd name="connsiteX54" fmla="*/ 336164 w 3619883"/>
              <a:gd name="connsiteY54" fmla="*/ 4275461 h 4297250"/>
              <a:gd name="connsiteX55" fmla="*/ 294572 w 3619883"/>
              <a:gd name="connsiteY55" fmla="*/ 4128157 h 4297250"/>
              <a:gd name="connsiteX56" fmla="*/ 339106 w 3619883"/>
              <a:gd name="connsiteY56" fmla="*/ 4128157 h 4297250"/>
              <a:gd name="connsiteX57" fmla="*/ 339106 w 3619883"/>
              <a:gd name="connsiteY57" fmla="*/ 3951392 h 4297250"/>
              <a:gd name="connsiteX58" fmla="*/ 161321 w 3619883"/>
              <a:gd name="connsiteY58" fmla="*/ 3951392 h 4297250"/>
              <a:gd name="connsiteX59" fmla="*/ 161321 w 3619883"/>
              <a:gd name="connsiteY59" fmla="*/ 4128157 h 4297250"/>
              <a:gd name="connsiteX60" fmla="*/ 230914 w 3619883"/>
              <a:gd name="connsiteY60" fmla="*/ 4128157 h 4297250"/>
              <a:gd name="connsiteX61" fmla="*/ 189322 w 3619883"/>
              <a:gd name="connsiteY61" fmla="*/ 4275461 h 4297250"/>
              <a:gd name="connsiteX62" fmla="*/ 0 w 3619883"/>
              <a:gd name="connsiteY62" fmla="*/ 4275461 h 4297250"/>
              <a:gd name="connsiteX63" fmla="*/ 0 w 3619883"/>
              <a:gd name="connsiteY63" fmla="*/ 42229 h 4297250"/>
              <a:gd name="connsiteX64" fmla="*/ 42464 w 3619883"/>
              <a:gd name="connsiteY64" fmla="*/ 40518 h 4297250"/>
              <a:gd name="connsiteX65" fmla="*/ 137733 w 3619883"/>
              <a:gd name="connsiteY65" fmla="*/ 35355 h 4297250"/>
              <a:gd name="connsiteX66" fmla="*/ 270565 w 3619883"/>
              <a:gd name="connsiteY66" fmla="*/ 29759 h 4297250"/>
              <a:gd name="connsiteX67" fmla="*/ 479734 w 3619883"/>
              <a:gd name="connsiteY67" fmla="*/ 45455 h 4297250"/>
              <a:gd name="connsiteX68" fmla="*/ 524103 w 3619883"/>
              <a:gd name="connsiteY68" fmla="*/ 41625 h 4297250"/>
              <a:gd name="connsiteX69" fmla="*/ 624416 w 3619883"/>
              <a:gd name="connsiteY69" fmla="*/ 22696 h 4297250"/>
              <a:gd name="connsiteX70" fmla="*/ 657762 w 3619883"/>
              <a:gd name="connsiteY70" fmla="*/ 18351 h 4297250"/>
              <a:gd name="connsiteX71" fmla="*/ 690557 w 3619883"/>
              <a:gd name="connsiteY71" fmla="*/ 25792 h 4297250"/>
              <a:gd name="connsiteX72" fmla="*/ 745123 w 3619883"/>
              <a:gd name="connsiteY72" fmla="*/ 40157 h 4297250"/>
              <a:gd name="connsiteX73" fmla="*/ 789493 w 3619883"/>
              <a:gd name="connsiteY73" fmla="*/ 36327 h 4297250"/>
              <a:gd name="connsiteX74" fmla="*/ 854255 w 3619883"/>
              <a:gd name="connsiteY74" fmla="*/ 68887 h 4297250"/>
              <a:gd name="connsiteX75" fmla="*/ 897520 w 3619883"/>
              <a:gd name="connsiteY75" fmla="*/ 88629 h 4297250"/>
              <a:gd name="connsiteX76" fmla="*/ 940510 w 3619883"/>
              <a:gd name="connsiteY76" fmla="*/ 114265 h 4297250"/>
              <a:gd name="connsiteX77" fmla="*/ 1082712 w 3619883"/>
              <a:gd name="connsiteY77" fmla="*/ 144543 h 4297250"/>
              <a:gd name="connsiteX78" fmla="*/ 1205348 w 3619883"/>
              <a:gd name="connsiteY78" fmla="*/ 120753 h 4297250"/>
              <a:gd name="connsiteX79" fmla="*/ 1271764 w 3619883"/>
              <a:gd name="connsiteY79" fmla="*/ 117956 h 4297250"/>
              <a:gd name="connsiteX80" fmla="*/ 1315583 w 3619883"/>
              <a:gd name="connsiteY80" fmla="*/ 125912 h 4297250"/>
              <a:gd name="connsiteX81" fmla="*/ 1359125 w 3619883"/>
              <a:gd name="connsiteY81" fmla="*/ 139761 h 4297250"/>
              <a:gd name="connsiteX82" fmla="*/ 1391919 w 3619883"/>
              <a:gd name="connsiteY82" fmla="*/ 147202 h 4297250"/>
              <a:gd name="connsiteX83" fmla="*/ 1436563 w 3619883"/>
              <a:gd name="connsiteY83" fmla="*/ 137480 h 4297250"/>
              <a:gd name="connsiteX84" fmla="*/ 1471566 w 3619883"/>
              <a:gd name="connsiteY84" fmla="*/ 97777 h 4297250"/>
              <a:gd name="connsiteX85" fmla="*/ 1505739 w 3619883"/>
              <a:gd name="connsiteY85" fmla="*/ 75753 h 4297250"/>
              <a:gd name="connsiteX86" fmla="*/ 1590891 w 3619883"/>
              <a:gd name="connsiteY86" fmla="*/ 144702 h 4297250"/>
              <a:gd name="connsiteX87" fmla="*/ 1625616 w 3619883"/>
              <a:gd name="connsiteY87" fmla="*/ 110893 h 4297250"/>
              <a:gd name="connsiteX88" fmla="*/ 1658964 w 3619883"/>
              <a:gd name="connsiteY88" fmla="*/ 106547 h 4297250"/>
              <a:gd name="connsiteX89" fmla="*/ 1746598 w 3619883"/>
              <a:gd name="connsiteY89" fmla="*/ 122460 h 4297250"/>
              <a:gd name="connsiteX90" fmla="*/ 1811913 w 3619883"/>
              <a:gd name="connsiteY90" fmla="*/ 143234 h 4297250"/>
              <a:gd name="connsiteX91" fmla="*/ 1856557 w 3619883"/>
              <a:gd name="connsiteY91" fmla="*/ 133511 h 4297250"/>
              <a:gd name="connsiteX92" fmla="*/ 2066003 w 3619883"/>
              <a:gd name="connsiteY92" fmla="*/ 143313 h 4297250"/>
              <a:gd name="connsiteX93" fmla="*/ 2177615 w 3619883"/>
              <a:gd name="connsiteY93" fmla="*/ 119007 h 4297250"/>
              <a:gd name="connsiteX94" fmla="*/ 2255883 w 3619883"/>
              <a:gd name="connsiteY94" fmla="*/ 99047 h 4297250"/>
              <a:gd name="connsiteX95" fmla="*/ 2344622 w 3619883"/>
              <a:gd name="connsiteY95" fmla="*/ 91388 h 4297250"/>
              <a:gd name="connsiteX96" fmla="*/ 2455682 w 3619883"/>
              <a:gd name="connsiteY96" fmla="*/ 78869 h 4297250"/>
              <a:gd name="connsiteX97" fmla="*/ 2632609 w 3619883"/>
              <a:gd name="connsiteY97" fmla="*/ 75338 h 4297250"/>
              <a:gd name="connsiteX98" fmla="*/ 2742291 w 3619883"/>
              <a:gd name="connsiteY98" fmla="*/ 92282 h 4297250"/>
              <a:gd name="connsiteX99" fmla="*/ 2851974 w 3619883"/>
              <a:gd name="connsiteY99" fmla="*/ 109227 h 4297250"/>
              <a:gd name="connsiteX100" fmla="*/ 2907643 w 3619883"/>
              <a:gd name="connsiteY100" fmla="*/ 100020 h 4297250"/>
              <a:gd name="connsiteX101" fmla="*/ 2944022 w 3619883"/>
              <a:gd name="connsiteY101" fmla="*/ 30853 h 4297250"/>
              <a:gd name="connsiteX102" fmla="*/ 3022289 w 3619883"/>
              <a:gd name="connsiteY102" fmla="*/ 10893 h 4297250"/>
              <a:gd name="connsiteX103" fmla="*/ 3054807 w 3619883"/>
              <a:gd name="connsiteY103" fmla="*/ 24226 h 4297250"/>
              <a:gd name="connsiteX104" fmla="*/ 3141892 w 3619883"/>
              <a:gd name="connsiteY104" fmla="*/ 51925 h 4297250"/>
              <a:gd name="connsiteX105" fmla="*/ 3185711 w 3619883"/>
              <a:gd name="connsiteY105" fmla="*/ 59881 h 4297250"/>
              <a:gd name="connsiteX106" fmla="*/ 3219056 w 3619883"/>
              <a:gd name="connsiteY106" fmla="*/ 55536 h 4297250"/>
              <a:gd name="connsiteX107" fmla="*/ 3263425 w 3619883"/>
              <a:gd name="connsiteY107" fmla="*/ 51706 h 4297250"/>
              <a:gd name="connsiteX108" fmla="*/ 3296219 w 3619883"/>
              <a:gd name="connsiteY108" fmla="*/ 59147 h 4297250"/>
              <a:gd name="connsiteX109" fmla="*/ 3319094 w 3619883"/>
              <a:gd name="connsiteY109" fmla="*/ 42500 h 4297250"/>
              <a:gd name="connsiteX110" fmla="*/ 3420511 w 3619883"/>
              <a:gd name="connsiteY110" fmla="*/ 0 h 4297250"/>
              <a:gd name="connsiteX111" fmla="*/ 3453305 w 3619883"/>
              <a:gd name="connsiteY111" fmla="*/ 7440 h 4297250"/>
              <a:gd name="connsiteX112" fmla="*/ 3496571 w 3619883"/>
              <a:gd name="connsiteY112" fmla="*/ 27182 h 4297250"/>
              <a:gd name="connsiteX113" fmla="*/ 3602117 w 3619883"/>
              <a:gd name="connsiteY113" fmla="*/ 132521 h 4297250"/>
              <a:gd name="connsiteX114" fmla="*/ 3619883 w 3619883"/>
              <a:gd name="connsiteY114" fmla="*/ 140049 h 4297250"/>
              <a:gd name="connsiteX115" fmla="*/ 3619883 w 3619883"/>
              <a:gd name="connsiteY11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4006431 h 4297250"/>
              <a:gd name="connsiteX16" fmla="*/ 1703447 w 3619883"/>
              <a:gd name="connsiteY16" fmla="*/ 4007960 h 4297250"/>
              <a:gd name="connsiteX17" fmla="*/ 1716110 w 3619883"/>
              <a:gd name="connsiteY17" fmla="*/ 4044284 h 4297250"/>
              <a:gd name="connsiteX18" fmla="*/ 1716110 w 3619883"/>
              <a:gd name="connsiteY18" fmla="*/ 4128157 h 4297250"/>
              <a:gd name="connsiteX19" fmla="*/ 1745346 w 3619883"/>
              <a:gd name="connsiteY19" fmla="*/ 4128157 h 4297250"/>
              <a:gd name="connsiteX20" fmla="*/ 1796694 w 3619883"/>
              <a:gd name="connsiteY20" fmla="*/ 4275461 h 4297250"/>
              <a:gd name="connsiteX21" fmla="*/ 1558844 w 3619883"/>
              <a:gd name="connsiteY21" fmla="*/ 4275461 h 4297250"/>
              <a:gd name="connsiteX22" fmla="*/ 1517252 w 3619883"/>
              <a:gd name="connsiteY22" fmla="*/ 4128157 h 4297250"/>
              <a:gd name="connsiteX23" fmla="*/ 1582936 w 3619883"/>
              <a:gd name="connsiteY23" fmla="*/ 4128157 h 4297250"/>
              <a:gd name="connsiteX24" fmla="*/ 1582936 w 3619883"/>
              <a:gd name="connsiteY24" fmla="*/ 3951392 h 4297250"/>
              <a:gd name="connsiteX25" fmla="*/ 1405151 w 3619883"/>
              <a:gd name="connsiteY25" fmla="*/ 3951392 h 4297250"/>
              <a:gd name="connsiteX26" fmla="*/ 1405151 w 3619883"/>
              <a:gd name="connsiteY26" fmla="*/ 4128157 h 4297250"/>
              <a:gd name="connsiteX27" fmla="*/ 1468988 w 3619883"/>
              <a:gd name="connsiteY27" fmla="*/ 4128157 h 4297250"/>
              <a:gd name="connsiteX28" fmla="*/ 1427396 w 3619883"/>
              <a:gd name="connsiteY28" fmla="*/ 4275461 h 4297250"/>
              <a:gd name="connsiteX29" fmla="*/ 1210751 w 3619883"/>
              <a:gd name="connsiteY29" fmla="*/ 4275461 h 4297250"/>
              <a:gd name="connsiteX30" fmla="*/ 1210751 w 3619883"/>
              <a:gd name="connsiteY30" fmla="*/ 4128157 h 4297250"/>
              <a:gd name="connsiteX31" fmla="*/ 1271978 w 3619883"/>
              <a:gd name="connsiteY31" fmla="*/ 4128157 h 4297250"/>
              <a:gd name="connsiteX32" fmla="*/ 1271978 w 3619883"/>
              <a:gd name="connsiteY32" fmla="*/ 3951392 h 4297250"/>
              <a:gd name="connsiteX33" fmla="*/ 1094193 w 3619883"/>
              <a:gd name="connsiteY33" fmla="*/ 3951392 h 4297250"/>
              <a:gd name="connsiteX34" fmla="*/ 1094193 w 3619883"/>
              <a:gd name="connsiteY34" fmla="*/ 4128157 h 4297250"/>
              <a:gd name="connsiteX35" fmla="*/ 1140354 w 3619883"/>
              <a:gd name="connsiteY35" fmla="*/ 4128157 h 4297250"/>
              <a:gd name="connsiteX36" fmla="*/ 1140354 w 3619883"/>
              <a:gd name="connsiteY36" fmla="*/ 4275461 h 4297250"/>
              <a:gd name="connsiteX37" fmla="*/ 953807 w 3619883"/>
              <a:gd name="connsiteY37" fmla="*/ 4275461 h 4297250"/>
              <a:gd name="connsiteX38" fmla="*/ 912215 w 3619883"/>
              <a:gd name="connsiteY38" fmla="*/ 4128157 h 4297250"/>
              <a:gd name="connsiteX39" fmla="*/ 961020 w 3619883"/>
              <a:gd name="connsiteY39" fmla="*/ 4128157 h 4297250"/>
              <a:gd name="connsiteX40" fmla="*/ 961020 w 3619883"/>
              <a:gd name="connsiteY40" fmla="*/ 3951392 h 4297250"/>
              <a:gd name="connsiteX41" fmla="*/ 783235 w 3619883"/>
              <a:gd name="connsiteY41" fmla="*/ 3951392 h 4297250"/>
              <a:gd name="connsiteX42" fmla="*/ 783235 w 3619883"/>
              <a:gd name="connsiteY42" fmla="*/ 4128157 h 4297250"/>
              <a:gd name="connsiteX43" fmla="*/ 871024 w 3619883"/>
              <a:gd name="connsiteY43" fmla="*/ 4128157 h 4297250"/>
              <a:gd name="connsiteX44" fmla="*/ 829432 w 3619883"/>
              <a:gd name="connsiteY44" fmla="*/ 4275461 h 4297250"/>
              <a:gd name="connsiteX45" fmla="*/ 611484 w 3619883"/>
              <a:gd name="connsiteY45" fmla="*/ 4275461 h 4297250"/>
              <a:gd name="connsiteX46" fmla="*/ 621247 w 3619883"/>
              <a:gd name="connsiteY46" fmla="*/ 4128157 h 4297250"/>
              <a:gd name="connsiteX47" fmla="*/ 650062 w 3619883"/>
              <a:gd name="connsiteY47" fmla="*/ 4128157 h 4297250"/>
              <a:gd name="connsiteX48" fmla="*/ 650062 w 3619883"/>
              <a:gd name="connsiteY48" fmla="*/ 3951392 h 4297250"/>
              <a:gd name="connsiteX49" fmla="*/ 472277 w 3619883"/>
              <a:gd name="connsiteY49" fmla="*/ 3951392 h 4297250"/>
              <a:gd name="connsiteX50" fmla="*/ 472277 w 3619883"/>
              <a:gd name="connsiteY50" fmla="*/ 4128157 h 4297250"/>
              <a:gd name="connsiteX51" fmla="*/ 522650 w 3619883"/>
              <a:gd name="connsiteY51" fmla="*/ 4128157 h 4297250"/>
              <a:gd name="connsiteX52" fmla="*/ 573998 w 3619883"/>
              <a:gd name="connsiteY52" fmla="*/ 4275461 h 4297250"/>
              <a:gd name="connsiteX53" fmla="*/ 336164 w 3619883"/>
              <a:gd name="connsiteY53" fmla="*/ 4275461 h 4297250"/>
              <a:gd name="connsiteX54" fmla="*/ 294572 w 3619883"/>
              <a:gd name="connsiteY54" fmla="*/ 4128157 h 4297250"/>
              <a:gd name="connsiteX55" fmla="*/ 339106 w 3619883"/>
              <a:gd name="connsiteY55" fmla="*/ 4128157 h 4297250"/>
              <a:gd name="connsiteX56" fmla="*/ 339106 w 3619883"/>
              <a:gd name="connsiteY56" fmla="*/ 3951392 h 4297250"/>
              <a:gd name="connsiteX57" fmla="*/ 161321 w 3619883"/>
              <a:gd name="connsiteY57" fmla="*/ 3951392 h 4297250"/>
              <a:gd name="connsiteX58" fmla="*/ 161321 w 3619883"/>
              <a:gd name="connsiteY58" fmla="*/ 4128157 h 4297250"/>
              <a:gd name="connsiteX59" fmla="*/ 230914 w 3619883"/>
              <a:gd name="connsiteY59" fmla="*/ 4128157 h 4297250"/>
              <a:gd name="connsiteX60" fmla="*/ 189322 w 3619883"/>
              <a:gd name="connsiteY60" fmla="*/ 4275461 h 4297250"/>
              <a:gd name="connsiteX61" fmla="*/ 0 w 3619883"/>
              <a:gd name="connsiteY61" fmla="*/ 4275461 h 4297250"/>
              <a:gd name="connsiteX62" fmla="*/ 0 w 3619883"/>
              <a:gd name="connsiteY62" fmla="*/ 42229 h 4297250"/>
              <a:gd name="connsiteX63" fmla="*/ 42464 w 3619883"/>
              <a:gd name="connsiteY63" fmla="*/ 40518 h 4297250"/>
              <a:gd name="connsiteX64" fmla="*/ 137733 w 3619883"/>
              <a:gd name="connsiteY64" fmla="*/ 35355 h 4297250"/>
              <a:gd name="connsiteX65" fmla="*/ 270565 w 3619883"/>
              <a:gd name="connsiteY65" fmla="*/ 29759 h 4297250"/>
              <a:gd name="connsiteX66" fmla="*/ 479734 w 3619883"/>
              <a:gd name="connsiteY66" fmla="*/ 45455 h 4297250"/>
              <a:gd name="connsiteX67" fmla="*/ 524103 w 3619883"/>
              <a:gd name="connsiteY67" fmla="*/ 41625 h 4297250"/>
              <a:gd name="connsiteX68" fmla="*/ 624416 w 3619883"/>
              <a:gd name="connsiteY68" fmla="*/ 22696 h 4297250"/>
              <a:gd name="connsiteX69" fmla="*/ 657762 w 3619883"/>
              <a:gd name="connsiteY69" fmla="*/ 18351 h 4297250"/>
              <a:gd name="connsiteX70" fmla="*/ 690557 w 3619883"/>
              <a:gd name="connsiteY70" fmla="*/ 25792 h 4297250"/>
              <a:gd name="connsiteX71" fmla="*/ 745123 w 3619883"/>
              <a:gd name="connsiteY71" fmla="*/ 40157 h 4297250"/>
              <a:gd name="connsiteX72" fmla="*/ 789493 w 3619883"/>
              <a:gd name="connsiteY72" fmla="*/ 36327 h 4297250"/>
              <a:gd name="connsiteX73" fmla="*/ 854255 w 3619883"/>
              <a:gd name="connsiteY73" fmla="*/ 68887 h 4297250"/>
              <a:gd name="connsiteX74" fmla="*/ 897520 w 3619883"/>
              <a:gd name="connsiteY74" fmla="*/ 88629 h 4297250"/>
              <a:gd name="connsiteX75" fmla="*/ 940510 w 3619883"/>
              <a:gd name="connsiteY75" fmla="*/ 114265 h 4297250"/>
              <a:gd name="connsiteX76" fmla="*/ 1082712 w 3619883"/>
              <a:gd name="connsiteY76" fmla="*/ 144543 h 4297250"/>
              <a:gd name="connsiteX77" fmla="*/ 1205348 w 3619883"/>
              <a:gd name="connsiteY77" fmla="*/ 120753 h 4297250"/>
              <a:gd name="connsiteX78" fmla="*/ 1271764 w 3619883"/>
              <a:gd name="connsiteY78" fmla="*/ 117956 h 4297250"/>
              <a:gd name="connsiteX79" fmla="*/ 1315583 w 3619883"/>
              <a:gd name="connsiteY79" fmla="*/ 125912 h 4297250"/>
              <a:gd name="connsiteX80" fmla="*/ 1359125 w 3619883"/>
              <a:gd name="connsiteY80" fmla="*/ 139761 h 4297250"/>
              <a:gd name="connsiteX81" fmla="*/ 1391919 w 3619883"/>
              <a:gd name="connsiteY81" fmla="*/ 147202 h 4297250"/>
              <a:gd name="connsiteX82" fmla="*/ 1436563 w 3619883"/>
              <a:gd name="connsiteY82" fmla="*/ 137480 h 4297250"/>
              <a:gd name="connsiteX83" fmla="*/ 1471566 w 3619883"/>
              <a:gd name="connsiteY83" fmla="*/ 97777 h 4297250"/>
              <a:gd name="connsiteX84" fmla="*/ 1505739 w 3619883"/>
              <a:gd name="connsiteY84" fmla="*/ 75753 h 4297250"/>
              <a:gd name="connsiteX85" fmla="*/ 1590891 w 3619883"/>
              <a:gd name="connsiteY85" fmla="*/ 144702 h 4297250"/>
              <a:gd name="connsiteX86" fmla="*/ 1625616 w 3619883"/>
              <a:gd name="connsiteY86" fmla="*/ 110893 h 4297250"/>
              <a:gd name="connsiteX87" fmla="*/ 1658964 w 3619883"/>
              <a:gd name="connsiteY87" fmla="*/ 106547 h 4297250"/>
              <a:gd name="connsiteX88" fmla="*/ 1746598 w 3619883"/>
              <a:gd name="connsiteY88" fmla="*/ 122460 h 4297250"/>
              <a:gd name="connsiteX89" fmla="*/ 1811913 w 3619883"/>
              <a:gd name="connsiteY89" fmla="*/ 143234 h 4297250"/>
              <a:gd name="connsiteX90" fmla="*/ 1856557 w 3619883"/>
              <a:gd name="connsiteY90" fmla="*/ 133511 h 4297250"/>
              <a:gd name="connsiteX91" fmla="*/ 2066003 w 3619883"/>
              <a:gd name="connsiteY91" fmla="*/ 143313 h 4297250"/>
              <a:gd name="connsiteX92" fmla="*/ 2177615 w 3619883"/>
              <a:gd name="connsiteY92" fmla="*/ 119007 h 4297250"/>
              <a:gd name="connsiteX93" fmla="*/ 2255883 w 3619883"/>
              <a:gd name="connsiteY93" fmla="*/ 99047 h 4297250"/>
              <a:gd name="connsiteX94" fmla="*/ 2344622 w 3619883"/>
              <a:gd name="connsiteY94" fmla="*/ 91388 h 4297250"/>
              <a:gd name="connsiteX95" fmla="*/ 2455682 w 3619883"/>
              <a:gd name="connsiteY95" fmla="*/ 78869 h 4297250"/>
              <a:gd name="connsiteX96" fmla="*/ 2632609 w 3619883"/>
              <a:gd name="connsiteY96" fmla="*/ 75338 h 4297250"/>
              <a:gd name="connsiteX97" fmla="*/ 2742291 w 3619883"/>
              <a:gd name="connsiteY97" fmla="*/ 92282 h 4297250"/>
              <a:gd name="connsiteX98" fmla="*/ 2851974 w 3619883"/>
              <a:gd name="connsiteY98" fmla="*/ 109227 h 4297250"/>
              <a:gd name="connsiteX99" fmla="*/ 2907643 w 3619883"/>
              <a:gd name="connsiteY99" fmla="*/ 100020 h 4297250"/>
              <a:gd name="connsiteX100" fmla="*/ 2944022 w 3619883"/>
              <a:gd name="connsiteY100" fmla="*/ 30853 h 4297250"/>
              <a:gd name="connsiteX101" fmla="*/ 3022289 w 3619883"/>
              <a:gd name="connsiteY101" fmla="*/ 10893 h 4297250"/>
              <a:gd name="connsiteX102" fmla="*/ 3054807 w 3619883"/>
              <a:gd name="connsiteY102" fmla="*/ 24226 h 4297250"/>
              <a:gd name="connsiteX103" fmla="*/ 3141892 w 3619883"/>
              <a:gd name="connsiteY103" fmla="*/ 51925 h 4297250"/>
              <a:gd name="connsiteX104" fmla="*/ 3185711 w 3619883"/>
              <a:gd name="connsiteY104" fmla="*/ 59881 h 4297250"/>
              <a:gd name="connsiteX105" fmla="*/ 3219056 w 3619883"/>
              <a:gd name="connsiteY105" fmla="*/ 55536 h 4297250"/>
              <a:gd name="connsiteX106" fmla="*/ 3263425 w 3619883"/>
              <a:gd name="connsiteY106" fmla="*/ 51706 h 4297250"/>
              <a:gd name="connsiteX107" fmla="*/ 3296219 w 3619883"/>
              <a:gd name="connsiteY107" fmla="*/ 59147 h 4297250"/>
              <a:gd name="connsiteX108" fmla="*/ 3319094 w 3619883"/>
              <a:gd name="connsiteY108" fmla="*/ 42500 h 4297250"/>
              <a:gd name="connsiteX109" fmla="*/ 3420511 w 3619883"/>
              <a:gd name="connsiteY109" fmla="*/ 0 h 4297250"/>
              <a:gd name="connsiteX110" fmla="*/ 3453305 w 3619883"/>
              <a:gd name="connsiteY110" fmla="*/ 7440 h 4297250"/>
              <a:gd name="connsiteX111" fmla="*/ 3496571 w 3619883"/>
              <a:gd name="connsiteY111" fmla="*/ 27182 h 4297250"/>
              <a:gd name="connsiteX112" fmla="*/ 3602117 w 3619883"/>
              <a:gd name="connsiteY112" fmla="*/ 132521 h 4297250"/>
              <a:gd name="connsiteX113" fmla="*/ 3619883 w 3619883"/>
              <a:gd name="connsiteY113" fmla="*/ 140049 h 4297250"/>
              <a:gd name="connsiteX114" fmla="*/ 3619883 w 3619883"/>
              <a:gd name="connsiteY11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4006431 h 4297250"/>
              <a:gd name="connsiteX16" fmla="*/ 1703447 w 3619883"/>
              <a:gd name="connsiteY16" fmla="*/ 4007960 h 4297250"/>
              <a:gd name="connsiteX17" fmla="*/ 1716110 w 3619883"/>
              <a:gd name="connsiteY17" fmla="*/ 4128157 h 4297250"/>
              <a:gd name="connsiteX18" fmla="*/ 1745346 w 3619883"/>
              <a:gd name="connsiteY18" fmla="*/ 4128157 h 4297250"/>
              <a:gd name="connsiteX19" fmla="*/ 1796694 w 3619883"/>
              <a:gd name="connsiteY19" fmla="*/ 4275461 h 4297250"/>
              <a:gd name="connsiteX20" fmla="*/ 1558844 w 3619883"/>
              <a:gd name="connsiteY20" fmla="*/ 4275461 h 4297250"/>
              <a:gd name="connsiteX21" fmla="*/ 1517252 w 3619883"/>
              <a:gd name="connsiteY21" fmla="*/ 4128157 h 4297250"/>
              <a:gd name="connsiteX22" fmla="*/ 1582936 w 3619883"/>
              <a:gd name="connsiteY22" fmla="*/ 4128157 h 4297250"/>
              <a:gd name="connsiteX23" fmla="*/ 1582936 w 3619883"/>
              <a:gd name="connsiteY23" fmla="*/ 3951392 h 4297250"/>
              <a:gd name="connsiteX24" fmla="*/ 1405151 w 3619883"/>
              <a:gd name="connsiteY24" fmla="*/ 3951392 h 4297250"/>
              <a:gd name="connsiteX25" fmla="*/ 1405151 w 3619883"/>
              <a:gd name="connsiteY25" fmla="*/ 4128157 h 4297250"/>
              <a:gd name="connsiteX26" fmla="*/ 1468988 w 3619883"/>
              <a:gd name="connsiteY26" fmla="*/ 4128157 h 4297250"/>
              <a:gd name="connsiteX27" fmla="*/ 1427396 w 3619883"/>
              <a:gd name="connsiteY27" fmla="*/ 4275461 h 4297250"/>
              <a:gd name="connsiteX28" fmla="*/ 1210751 w 3619883"/>
              <a:gd name="connsiteY28" fmla="*/ 4275461 h 4297250"/>
              <a:gd name="connsiteX29" fmla="*/ 1210751 w 3619883"/>
              <a:gd name="connsiteY29" fmla="*/ 4128157 h 4297250"/>
              <a:gd name="connsiteX30" fmla="*/ 1271978 w 3619883"/>
              <a:gd name="connsiteY30" fmla="*/ 4128157 h 4297250"/>
              <a:gd name="connsiteX31" fmla="*/ 1271978 w 3619883"/>
              <a:gd name="connsiteY31" fmla="*/ 3951392 h 4297250"/>
              <a:gd name="connsiteX32" fmla="*/ 1094193 w 3619883"/>
              <a:gd name="connsiteY32" fmla="*/ 3951392 h 4297250"/>
              <a:gd name="connsiteX33" fmla="*/ 1094193 w 3619883"/>
              <a:gd name="connsiteY33" fmla="*/ 4128157 h 4297250"/>
              <a:gd name="connsiteX34" fmla="*/ 1140354 w 3619883"/>
              <a:gd name="connsiteY34" fmla="*/ 4128157 h 4297250"/>
              <a:gd name="connsiteX35" fmla="*/ 1140354 w 3619883"/>
              <a:gd name="connsiteY35" fmla="*/ 4275461 h 4297250"/>
              <a:gd name="connsiteX36" fmla="*/ 953807 w 3619883"/>
              <a:gd name="connsiteY36" fmla="*/ 4275461 h 4297250"/>
              <a:gd name="connsiteX37" fmla="*/ 912215 w 3619883"/>
              <a:gd name="connsiteY37" fmla="*/ 4128157 h 4297250"/>
              <a:gd name="connsiteX38" fmla="*/ 961020 w 3619883"/>
              <a:gd name="connsiteY38" fmla="*/ 4128157 h 4297250"/>
              <a:gd name="connsiteX39" fmla="*/ 961020 w 3619883"/>
              <a:gd name="connsiteY39" fmla="*/ 3951392 h 4297250"/>
              <a:gd name="connsiteX40" fmla="*/ 783235 w 3619883"/>
              <a:gd name="connsiteY40" fmla="*/ 3951392 h 4297250"/>
              <a:gd name="connsiteX41" fmla="*/ 783235 w 3619883"/>
              <a:gd name="connsiteY41" fmla="*/ 4128157 h 4297250"/>
              <a:gd name="connsiteX42" fmla="*/ 871024 w 3619883"/>
              <a:gd name="connsiteY42" fmla="*/ 4128157 h 4297250"/>
              <a:gd name="connsiteX43" fmla="*/ 829432 w 3619883"/>
              <a:gd name="connsiteY43" fmla="*/ 4275461 h 4297250"/>
              <a:gd name="connsiteX44" fmla="*/ 611484 w 3619883"/>
              <a:gd name="connsiteY44" fmla="*/ 4275461 h 4297250"/>
              <a:gd name="connsiteX45" fmla="*/ 621247 w 3619883"/>
              <a:gd name="connsiteY45" fmla="*/ 4128157 h 4297250"/>
              <a:gd name="connsiteX46" fmla="*/ 650062 w 3619883"/>
              <a:gd name="connsiteY46" fmla="*/ 4128157 h 4297250"/>
              <a:gd name="connsiteX47" fmla="*/ 650062 w 3619883"/>
              <a:gd name="connsiteY47" fmla="*/ 3951392 h 4297250"/>
              <a:gd name="connsiteX48" fmla="*/ 472277 w 3619883"/>
              <a:gd name="connsiteY48" fmla="*/ 3951392 h 4297250"/>
              <a:gd name="connsiteX49" fmla="*/ 472277 w 3619883"/>
              <a:gd name="connsiteY49" fmla="*/ 4128157 h 4297250"/>
              <a:gd name="connsiteX50" fmla="*/ 522650 w 3619883"/>
              <a:gd name="connsiteY50" fmla="*/ 4128157 h 4297250"/>
              <a:gd name="connsiteX51" fmla="*/ 573998 w 3619883"/>
              <a:gd name="connsiteY51" fmla="*/ 4275461 h 4297250"/>
              <a:gd name="connsiteX52" fmla="*/ 336164 w 3619883"/>
              <a:gd name="connsiteY52" fmla="*/ 4275461 h 4297250"/>
              <a:gd name="connsiteX53" fmla="*/ 294572 w 3619883"/>
              <a:gd name="connsiteY53" fmla="*/ 4128157 h 4297250"/>
              <a:gd name="connsiteX54" fmla="*/ 339106 w 3619883"/>
              <a:gd name="connsiteY54" fmla="*/ 4128157 h 4297250"/>
              <a:gd name="connsiteX55" fmla="*/ 339106 w 3619883"/>
              <a:gd name="connsiteY55" fmla="*/ 3951392 h 4297250"/>
              <a:gd name="connsiteX56" fmla="*/ 161321 w 3619883"/>
              <a:gd name="connsiteY56" fmla="*/ 3951392 h 4297250"/>
              <a:gd name="connsiteX57" fmla="*/ 161321 w 3619883"/>
              <a:gd name="connsiteY57" fmla="*/ 4128157 h 4297250"/>
              <a:gd name="connsiteX58" fmla="*/ 230914 w 3619883"/>
              <a:gd name="connsiteY58" fmla="*/ 4128157 h 4297250"/>
              <a:gd name="connsiteX59" fmla="*/ 189322 w 3619883"/>
              <a:gd name="connsiteY59" fmla="*/ 4275461 h 4297250"/>
              <a:gd name="connsiteX60" fmla="*/ 0 w 3619883"/>
              <a:gd name="connsiteY60" fmla="*/ 4275461 h 4297250"/>
              <a:gd name="connsiteX61" fmla="*/ 0 w 3619883"/>
              <a:gd name="connsiteY61" fmla="*/ 42229 h 4297250"/>
              <a:gd name="connsiteX62" fmla="*/ 42464 w 3619883"/>
              <a:gd name="connsiteY62" fmla="*/ 40518 h 4297250"/>
              <a:gd name="connsiteX63" fmla="*/ 137733 w 3619883"/>
              <a:gd name="connsiteY63" fmla="*/ 35355 h 4297250"/>
              <a:gd name="connsiteX64" fmla="*/ 270565 w 3619883"/>
              <a:gd name="connsiteY64" fmla="*/ 29759 h 4297250"/>
              <a:gd name="connsiteX65" fmla="*/ 479734 w 3619883"/>
              <a:gd name="connsiteY65" fmla="*/ 45455 h 4297250"/>
              <a:gd name="connsiteX66" fmla="*/ 524103 w 3619883"/>
              <a:gd name="connsiteY66" fmla="*/ 41625 h 4297250"/>
              <a:gd name="connsiteX67" fmla="*/ 624416 w 3619883"/>
              <a:gd name="connsiteY67" fmla="*/ 22696 h 4297250"/>
              <a:gd name="connsiteX68" fmla="*/ 657762 w 3619883"/>
              <a:gd name="connsiteY68" fmla="*/ 18351 h 4297250"/>
              <a:gd name="connsiteX69" fmla="*/ 690557 w 3619883"/>
              <a:gd name="connsiteY69" fmla="*/ 25792 h 4297250"/>
              <a:gd name="connsiteX70" fmla="*/ 745123 w 3619883"/>
              <a:gd name="connsiteY70" fmla="*/ 40157 h 4297250"/>
              <a:gd name="connsiteX71" fmla="*/ 789493 w 3619883"/>
              <a:gd name="connsiteY71" fmla="*/ 36327 h 4297250"/>
              <a:gd name="connsiteX72" fmla="*/ 854255 w 3619883"/>
              <a:gd name="connsiteY72" fmla="*/ 68887 h 4297250"/>
              <a:gd name="connsiteX73" fmla="*/ 897520 w 3619883"/>
              <a:gd name="connsiteY73" fmla="*/ 88629 h 4297250"/>
              <a:gd name="connsiteX74" fmla="*/ 940510 w 3619883"/>
              <a:gd name="connsiteY74" fmla="*/ 114265 h 4297250"/>
              <a:gd name="connsiteX75" fmla="*/ 1082712 w 3619883"/>
              <a:gd name="connsiteY75" fmla="*/ 144543 h 4297250"/>
              <a:gd name="connsiteX76" fmla="*/ 1205348 w 3619883"/>
              <a:gd name="connsiteY76" fmla="*/ 120753 h 4297250"/>
              <a:gd name="connsiteX77" fmla="*/ 1271764 w 3619883"/>
              <a:gd name="connsiteY77" fmla="*/ 117956 h 4297250"/>
              <a:gd name="connsiteX78" fmla="*/ 1315583 w 3619883"/>
              <a:gd name="connsiteY78" fmla="*/ 125912 h 4297250"/>
              <a:gd name="connsiteX79" fmla="*/ 1359125 w 3619883"/>
              <a:gd name="connsiteY79" fmla="*/ 139761 h 4297250"/>
              <a:gd name="connsiteX80" fmla="*/ 1391919 w 3619883"/>
              <a:gd name="connsiteY80" fmla="*/ 147202 h 4297250"/>
              <a:gd name="connsiteX81" fmla="*/ 1436563 w 3619883"/>
              <a:gd name="connsiteY81" fmla="*/ 137480 h 4297250"/>
              <a:gd name="connsiteX82" fmla="*/ 1471566 w 3619883"/>
              <a:gd name="connsiteY82" fmla="*/ 97777 h 4297250"/>
              <a:gd name="connsiteX83" fmla="*/ 1505739 w 3619883"/>
              <a:gd name="connsiteY83" fmla="*/ 75753 h 4297250"/>
              <a:gd name="connsiteX84" fmla="*/ 1590891 w 3619883"/>
              <a:gd name="connsiteY84" fmla="*/ 144702 h 4297250"/>
              <a:gd name="connsiteX85" fmla="*/ 1625616 w 3619883"/>
              <a:gd name="connsiteY85" fmla="*/ 110893 h 4297250"/>
              <a:gd name="connsiteX86" fmla="*/ 1658964 w 3619883"/>
              <a:gd name="connsiteY86" fmla="*/ 106547 h 4297250"/>
              <a:gd name="connsiteX87" fmla="*/ 1746598 w 3619883"/>
              <a:gd name="connsiteY87" fmla="*/ 122460 h 4297250"/>
              <a:gd name="connsiteX88" fmla="*/ 1811913 w 3619883"/>
              <a:gd name="connsiteY88" fmla="*/ 143234 h 4297250"/>
              <a:gd name="connsiteX89" fmla="*/ 1856557 w 3619883"/>
              <a:gd name="connsiteY89" fmla="*/ 133511 h 4297250"/>
              <a:gd name="connsiteX90" fmla="*/ 2066003 w 3619883"/>
              <a:gd name="connsiteY90" fmla="*/ 143313 h 4297250"/>
              <a:gd name="connsiteX91" fmla="*/ 2177615 w 3619883"/>
              <a:gd name="connsiteY91" fmla="*/ 119007 h 4297250"/>
              <a:gd name="connsiteX92" fmla="*/ 2255883 w 3619883"/>
              <a:gd name="connsiteY92" fmla="*/ 99047 h 4297250"/>
              <a:gd name="connsiteX93" fmla="*/ 2344622 w 3619883"/>
              <a:gd name="connsiteY93" fmla="*/ 91388 h 4297250"/>
              <a:gd name="connsiteX94" fmla="*/ 2455682 w 3619883"/>
              <a:gd name="connsiteY94" fmla="*/ 78869 h 4297250"/>
              <a:gd name="connsiteX95" fmla="*/ 2632609 w 3619883"/>
              <a:gd name="connsiteY95" fmla="*/ 75338 h 4297250"/>
              <a:gd name="connsiteX96" fmla="*/ 2742291 w 3619883"/>
              <a:gd name="connsiteY96" fmla="*/ 92282 h 4297250"/>
              <a:gd name="connsiteX97" fmla="*/ 2851974 w 3619883"/>
              <a:gd name="connsiteY97" fmla="*/ 109227 h 4297250"/>
              <a:gd name="connsiteX98" fmla="*/ 2907643 w 3619883"/>
              <a:gd name="connsiteY98" fmla="*/ 100020 h 4297250"/>
              <a:gd name="connsiteX99" fmla="*/ 2944022 w 3619883"/>
              <a:gd name="connsiteY99" fmla="*/ 30853 h 4297250"/>
              <a:gd name="connsiteX100" fmla="*/ 3022289 w 3619883"/>
              <a:gd name="connsiteY100" fmla="*/ 10893 h 4297250"/>
              <a:gd name="connsiteX101" fmla="*/ 3054807 w 3619883"/>
              <a:gd name="connsiteY101" fmla="*/ 24226 h 4297250"/>
              <a:gd name="connsiteX102" fmla="*/ 3141892 w 3619883"/>
              <a:gd name="connsiteY102" fmla="*/ 51925 h 4297250"/>
              <a:gd name="connsiteX103" fmla="*/ 3185711 w 3619883"/>
              <a:gd name="connsiteY103" fmla="*/ 59881 h 4297250"/>
              <a:gd name="connsiteX104" fmla="*/ 3219056 w 3619883"/>
              <a:gd name="connsiteY104" fmla="*/ 55536 h 4297250"/>
              <a:gd name="connsiteX105" fmla="*/ 3263425 w 3619883"/>
              <a:gd name="connsiteY105" fmla="*/ 51706 h 4297250"/>
              <a:gd name="connsiteX106" fmla="*/ 3296219 w 3619883"/>
              <a:gd name="connsiteY106" fmla="*/ 59147 h 4297250"/>
              <a:gd name="connsiteX107" fmla="*/ 3319094 w 3619883"/>
              <a:gd name="connsiteY107" fmla="*/ 42500 h 4297250"/>
              <a:gd name="connsiteX108" fmla="*/ 3420511 w 3619883"/>
              <a:gd name="connsiteY108" fmla="*/ 0 h 4297250"/>
              <a:gd name="connsiteX109" fmla="*/ 3453305 w 3619883"/>
              <a:gd name="connsiteY109" fmla="*/ 7440 h 4297250"/>
              <a:gd name="connsiteX110" fmla="*/ 3496571 w 3619883"/>
              <a:gd name="connsiteY110" fmla="*/ 27182 h 4297250"/>
              <a:gd name="connsiteX111" fmla="*/ 3602117 w 3619883"/>
              <a:gd name="connsiteY111" fmla="*/ 132521 h 4297250"/>
              <a:gd name="connsiteX112" fmla="*/ 3619883 w 3619883"/>
              <a:gd name="connsiteY112" fmla="*/ 140049 h 4297250"/>
              <a:gd name="connsiteX113" fmla="*/ 3619883 w 3619883"/>
              <a:gd name="connsiteY11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4006431 h 4297250"/>
              <a:gd name="connsiteX16" fmla="*/ 1716110 w 3619883"/>
              <a:gd name="connsiteY16" fmla="*/ 4128157 h 4297250"/>
              <a:gd name="connsiteX17" fmla="*/ 1745346 w 3619883"/>
              <a:gd name="connsiteY17" fmla="*/ 4128157 h 4297250"/>
              <a:gd name="connsiteX18" fmla="*/ 1796694 w 3619883"/>
              <a:gd name="connsiteY18" fmla="*/ 4275461 h 4297250"/>
              <a:gd name="connsiteX19" fmla="*/ 1558844 w 3619883"/>
              <a:gd name="connsiteY19" fmla="*/ 4275461 h 4297250"/>
              <a:gd name="connsiteX20" fmla="*/ 1517252 w 3619883"/>
              <a:gd name="connsiteY20" fmla="*/ 4128157 h 4297250"/>
              <a:gd name="connsiteX21" fmla="*/ 1582936 w 3619883"/>
              <a:gd name="connsiteY21" fmla="*/ 4128157 h 4297250"/>
              <a:gd name="connsiteX22" fmla="*/ 1582936 w 3619883"/>
              <a:gd name="connsiteY22" fmla="*/ 3951392 h 4297250"/>
              <a:gd name="connsiteX23" fmla="*/ 1405151 w 3619883"/>
              <a:gd name="connsiteY23" fmla="*/ 3951392 h 4297250"/>
              <a:gd name="connsiteX24" fmla="*/ 1405151 w 3619883"/>
              <a:gd name="connsiteY24" fmla="*/ 4128157 h 4297250"/>
              <a:gd name="connsiteX25" fmla="*/ 1468988 w 3619883"/>
              <a:gd name="connsiteY25" fmla="*/ 4128157 h 4297250"/>
              <a:gd name="connsiteX26" fmla="*/ 1427396 w 3619883"/>
              <a:gd name="connsiteY26" fmla="*/ 4275461 h 4297250"/>
              <a:gd name="connsiteX27" fmla="*/ 1210751 w 3619883"/>
              <a:gd name="connsiteY27" fmla="*/ 4275461 h 4297250"/>
              <a:gd name="connsiteX28" fmla="*/ 1210751 w 3619883"/>
              <a:gd name="connsiteY28" fmla="*/ 4128157 h 4297250"/>
              <a:gd name="connsiteX29" fmla="*/ 1271978 w 3619883"/>
              <a:gd name="connsiteY29" fmla="*/ 4128157 h 4297250"/>
              <a:gd name="connsiteX30" fmla="*/ 1271978 w 3619883"/>
              <a:gd name="connsiteY30" fmla="*/ 3951392 h 4297250"/>
              <a:gd name="connsiteX31" fmla="*/ 1094193 w 3619883"/>
              <a:gd name="connsiteY31" fmla="*/ 3951392 h 4297250"/>
              <a:gd name="connsiteX32" fmla="*/ 1094193 w 3619883"/>
              <a:gd name="connsiteY32" fmla="*/ 4128157 h 4297250"/>
              <a:gd name="connsiteX33" fmla="*/ 1140354 w 3619883"/>
              <a:gd name="connsiteY33" fmla="*/ 4128157 h 4297250"/>
              <a:gd name="connsiteX34" fmla="*/ 1140354 w 3619883"/>
              <a:gd name="connsiteY34" fmla="*/ 4275461 h 4297250"/>
              <a:gd name="connsiteX35" fmla="*/ 953807 w 3619883"/>
              <a:gd name="connsiteY35" fmla="*/ 4275461 h 4297250"/>
              <a:gd name="connsiteX36" fmla="*/ 912215 w 3619883"/>
              <a:gd name="connsiteY36" fmla="*/ 4128157 h 4297250"/>
              <a:gd name="connsiteX37" fmla="*/ 961020 w 3619883"/>
              <a:gd name="connsiteY37" fmla="*/ 4128157 h 4297250"/>
              <a:gd name="connsiteX38" fmla="*/ 961020 w 3619883"/>
              <a:gd name="connsiteY38" fmla="*/ 3951392 h 4297250"/>
              <a:gd name="connsiteX39" fmla="*/ 783235 w 3619883"/>
              <a:gd name="connsiteY39" fmla="*/ 3951392 h 4297250"/>
              <a:gd name="connsiteX40" fmla="*/ 783235 w 3619883"/>
              <a:gd name="connsiteY40" fmla="*/ 4128157 h 4297250"/>
              <a:gd name="connsiteX41" fmla="*/ 871024 w 3619883"/>
              <a:gd name="connsiteY41" fmla="*/ 4128157 h 4297250"/>
              <a:gd name="connsiteX42" fmla="*/ 829432 w 3619883"/>
              <a:gd name="connsiteY42" fmla="*/ 4275461 h 4297250"/>
              <a:gd name="connsiteX43" fmla="*/ 611484 w 3619883"/>
              <a:gd name="connsiteY43" fmla="*/ 4275461 h 4297250"/>
              <a:gd name="connsiteX44" fmla="*/ 621247 w 3619883"/>
              <a:gd name="connsiteY44" fmla="*/ 4128157 h 4297250"/>
              <a:gd name="connsiteX45" fmla="*/ 650062 w 3619883"/>
              <a:gd name="connsiteY45" fmla="*/ 4128157 h 4297250"/>
              <a:gd name="connsiteX46" fmla="*/ 650062 w 3619883"/>
              <a:gd name="connsiteY46" fmla="*/ 3951392 h 4297250"/>
              <a:gd name="connsiteX47" fmla="*/ 472277 w 3619883"/>
              <a:gd name="connsiteY47" fmla="*/ 3951392 h 4297250"/>
              <a:gd name="connsiteX48" fmla="*/ 472277 w 3619883"/>
              <a:gd name="connsiteY48" fmla="*/ 4128157 h 4297250"/>
              <a:gd name="connsiteX49" fmla="*/ 522650 w 3619883"/>
              <a:gd name="connsiteY49" fmla="*/ 4128157 h 4297250"/>
              <a:gd name="connsiteX50" fmla="*/ 573998 w 3619883"/>
              <a:gd name="connsiteY50" fmla="*/ 4275461 h 4297250"/>
              <a:gd name="connsiteX51" fmla="*/ 336164 w 3619883"/>
              <a:gd name="connsiteY51" fmla="*/ 4275461 h 4297250"/>
              <a:gd name="connsiteX52" fmla="*/ 294572 w 3619883"/>
              <a:gd name="connsiteY52" fmla="*/ 4128157 h 4297250"/>
              <a:gd name="connsiteX53" fmla="*/ 339106 w 3619883"/>
              <a:gd name="connsiteY53" fmla="*/ 4128157 h 4297250"/>
              <a:gd name="connsiteX54" fmla="*/ 339106 w 3619883"/>
              <a:gd name="connsiteY54" fmla="*/ 3951392 h 4297250"/>
              <a:gd name="connsiteX55" fmla="*/ 161321 w 3619883"/>
              <a:gd name="connsiteY55" fmla="*/ 3951392 h 4297250"/>
              <a:gd name="connsiteX56" fmla="*/ 161321 w 3619883"/>
              <a:gd name="connsiteY56" fmla="*/ 4128157 h 4297250"/>
              <a:gd name="connsiteX57" fmla="*/ 230914 w 3619883"/>
              <a:gd name="connsiteY57" fmla="*/ 4128157 h 4297250"/>
              <a:gd name="connsiteX58" fmla="*/ 189322 w 3619883"/>
              <a:gd name="connsiteY58" fmla="*/ 4275461 h 4297250"/>
              <a:gd name="connsiteX59" fmla="*/ 0 w 3619883"/>
              <a:gd name="connsiteY59" fmla="*/ 4275461 h 4297250"/>
              <a:gd name="connsiteX60" fmla="*/ 0 w 3619883"/>
              <a:gd name="connsiteY60" fmla="*/ 42229 h 4297250"/>
              <a:gd name="connsiteX61" fmla="*/ 42464 w 3619883"/>
              <a:gd name="connsiteY61" fmla="*/ 40518 h 4297250"/>
              <a:gd name="connsiteX62" fmla="*/ 137733 w 3619883"/>
              <a:gd name="connsiteY62" fmla="*/ 35355 h 4297250"/>
              <a:gd name="connsiteX63" fmla="*/ 270565 w 3619883"/>
              <a:gd name="connsiteY63" fmla="*/ 29759 h 4297250"/>
              <a:gd name="connsiteX64" fmla="*/ 479734 w 3619883"/>
              <a:gd name="connsiteY64" fmla="*/ 45455 h 4297250"/>
              <a:gd name="connsiteX65" fmla="*/ 524103 w 3619883"/>
              <a:gd name="connsiteY65" fmla="*/ 41625 h 4297250"/>
              <a:gd name="connsiteX66" fmla="*/ 624416 w 3619883"/>
              <a:gd name="connsiteY66" fmla="*/ 22696 h 4297250"/>
              <a:gd name="connsiteX67" fmla="*/ 657762 w 3619883"/>
              <a:gd name="connsiteY67" fmla="*/ 18351 h 4297250"/>
              <a:gd name="connsiteX68" fmla="*/ 690557 w 3619883"/>
              <a:gd name="connsiteY68" fmla="*/ 25792 h 4297250"/>
              <a:gd name="connsiteX69" fmla="*/ 745123 w 3619883"/>
              <a:gd name="connsiteY69" fmla="*/ 40157 h 4297250"/>
              <a:gd name="connsiteX70" fmla="*/ 789493 w 3619883"/>
              <a:gd name="connsiteY70" fmla="*/ 36327 h 4297250"/>
              <a:gd name="connsiteX71" fmla="*/ 854255 w 3619883"/>
              <a:gd name="connsiteY71" fmla="*/ 68887 h 4297250"/>
              <a:gd name="connsiteX72" fmla="*/ 897520 w 3619883"/>
              <a:gd name="connsiteY72" fmla="*/ 88629 h 4297250"/>
              <a:gd name="connsiteX73" fmla="*/ 940510 w 3619883"/>
              <a:gd name="connsiteY73" fmla="*/ 114265 h 4297250"/>
              <a:gd name="connsiteX74" fmla="*/ 1082712 w 3619883"/>
              <a:gd name="connsiteY74" fmla="*/ 144543 h 4297250"/>
              <a:gd name="connsiteX75" fmla="*/ 1205348 w 3619883"/>
              <a:gd name="connsiteY75" fmla="*/ 120753 h 4297250"/>
              <a:gd name="connsiteX76" fmla="*/ 1271764 w 3619883"/>
              <a:gd name="connsiteY76" fmla="*/ 117956 h 4297250"/>
              <a:gd name="connsiteX77" fmla="*/ 1315583 w 3619883"/>
              <a:gd name="connsiteY77" fmla="*/ 125912 h 4297250"/>
              <a:gd name="connsiteX78" fmla="*/ 1359125 w 3619883"/>
              <a:gd name="connsiteY78" fmla="*/ 139761 h 4297250"/>
              <a:gd name="connsiteX79" fmla="*/ 1391919 w 3619883"/>
              <a:gd name="connsiteY79" fmla="*/ 147202 h 4297250"/>
              <a:gd name="connsiteX80" fmla="*/ 1436563 w 3619883"/>
              <a:gd name="connsiteY80" fmla="*/ 137480 h 4297250"/>
              <a:gd name="connsiteX81" fmla="*/ 1471566 w 3619883"/>
              <a:gd name="connsiteY81" fmla="*/ 97777 h 4297250"/>
              <a:gd name="connsiteX82" fmla="*/ 1505739 w 3619883"/>
              <a:gd name="connsiteY82" fmla="*/ 75753 h 4297250"/>
              <a:gd name="connsiteX83" fmla="*/ 1590891 w 3619883"/>
              <a:gd name="connsiteY83" fmla="*/ 144702 h 4297250"/>
              <a:gd name="connsiteX84" fmla="*/ 1625616 w 3619883"/>
              <a:gd name="connsiteY84" fmla="*/ 110893 h 4297250"/>
              <a:gd name="connsiteX85" fmla="*/ 1658964 w 3619883"/>
              <a:gd name="connsiteY85" fmla="*/ 106547 h 4297250"/>
              <a:gd name="connsiteX86" fmla="*/ 1746598 w 3619883"/>
              <a:gd name="connsiteY86" fmla="*/ 122460 h 4297250"/>
              <a:gd name="connsiteX87" fmla="*/ 1811913 w 3619883"/>
              <a:gd name="connsiteY87" fmla="*/ 143234 h 4297250"/>
              <a:gd name="connsiteX88" fmla="*/ 1856557 w 3619883"/>
              <a:gd name="connsiteY88" fmla="*/ 133511 h 4297250"/>
              <a:gd name="connsiteX89" fmla="*/ 2066003 w 3619883"/>
              <a:gd name="connsiteY89" fmla="*/ 143313 h 4297250"/>
              <a:gd name="connsiteX90" fmla="*/ 2177615 w 3619883"/>
              <a:gd name="connsiteY90" fmla="*/ 119007 h 4297250"/>
              <a:gd name="connsiteX91" fmla="*/ 2255883 w 3619883"/>
              <a:gd name="connsiteY91" fmla="*/ 99047 h 4297250"/>
              <a:gd name="connsiteX92" fmla="*/ 2344622 w 3619883"/>
              <a:gd name="connsiteY92" fmla="*/ 91388 h 4297250"/>
              <a:gd name="connsiteX93" fmla="*/ 2455682 w 3619883"/>
              <a:gd name="connsiteY93" fmla="*/ 78869 h 4297250"/>
              <a:gd name="connsiteX94" fmla="*/ 2632609 w 3619883"/>
              <a:gd name="connsiteY94" fmla="*/ 75338 h 4297250"/>
              <a:gd name="connsiteX95" fmla="*/ 2742291 w 3619883"/>
              <a:gd name="connsiteY95" fmla="*/ 92282 h 4297250"/>
              <a:gd name="connsiteX96" fmla="*/ 2851974 w 3619883"/>
              <a:gd name="connsiteY96" fmla="*/ 109227 h 4297250"/>
              <a:gd name="connsiteX97" fmla="*/ 2907643 w 3619883"/>
              <a:gd name="connsiteY97" fmla="*/ 100020 h 4297250"/>
              <a:gd name="connsiteX98" fmla="*/ 2944022 w 3619883"/>
              <a:gd name="connsiteY98" fmla="*/ 30853 h 4297250"/>
              <a:gd name="connsiteX99" fmla="*/ 3022289 w 3619883"/>
              <a:gd name="connsiteY99" fmla="*/ 10893 h 4297250"/>
              <a:gd name="connsiteX100" fmla="*/ 3054807 w 3619883"/>
              <a:gd name="connsiteY100" fmla="*/ 24226 h 4297250"/>
              <a:gd name="connsiteX101" fmla="*/ 3141892 w 3619883"/>
              <a:gd name="connsiteY101" fmla="*/ 51925 h 4297250"/>
              <a:gd name="connsiteX102" fmla="*/ 3185711 w 3619883"/>
              <a:gd name="connsiteY102" fmla="*/ 59881 h 4297250"/>
              <a:gd name="connsiteX103" fmla="*/ 3219056 w 3619883"/>
              <a:gd name="connsiteY103" fmla="*/ 55536 h 4297250"/>
              <a:gd name="connsiteX104" fmla="*/ 3263425 w 3619883"/>
              <a:gd name="connsiteY104" fmla="*/ 51706 h 4297250"/>
              <a:gd name="connsiteX105" fmla="*/ 3296219 w 3619883"/>
              <a:gd name="connsiteY105" fmla="*/ 59147 h 4297250"/>
              <a:gd name="connsiteX106" fmla="*/ 3319094 w 3619883"/>
              <a:gd name="connsiteY106" fmla="*/ 42500 h 4297250"/>
              <a:gd name="connsiteX107" fmla="*/ 3420511 w 3619883"/>
              <a:gd name="connsiteY107" fmla="*/ 0 h 4297250"/>
              <a:gd name="connsiteX108" fmla="*/ 3453305 w 3619883"/>
              <a:gd name="connsiteY108" fmla="*/ 7440 h 4297250"/>
              <a:gd name="connsiteX109" fmla="*/ 3496571 w 3619883"/>
              <a:gd name="connsiteY109" fmla="*/ 27182 h 4297250"/>
              <a:gd name="connsiteX110" fmla="*/ 3602117 w 3619883"/>
              <a:gd name="connsiteY110" fmla="*/ 132521 h 4297250"/>
              <a:gd name="connsiteX111" fmla="*/ 3619883 w 3619883"/>
              <a:gd name="connsiteY111" fmla="*/ 140049 h 4297250"/>
              <a:gd name="connsiteX112" fmla="*/ 3619883 w 3619883"/>
              <a:gd name="connsiteY11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4128157 h 4297250"/>
              <a:gd name="connsiteX16" fmla="*/ 1745346 w 3619883"/>
              <a:gd name="connsiteY16" fmla="*/ 4128157 h 4297250"/>
              <a:gd name="connsiteX17" fmla="*/ 1796694 w 3619883"/>
              <a:gd name="connsiteY17" fmla="*/ 4275461 h 4297250"/>
              <a:gd name="connsiteX18" fmla="*/ 1558844 w 3619883"/>
              <a:gd name="connsiteY18" fmla="*/ 4275461 h 4297250"/>
              <a:gd name="connsiteX19" fmla="*/ 1517252 w 3619883"/>
              <a:gd name="connsiteY19" fmla="*/ 4128157 h 4297250"/>
              <a:gd name="connsiteX20" fmla="*/ 1582936 w 3619883"/>
              <a:gd name="connsiteY20" fmla="*/ 4128157 h 4297250"/>
              <a:gd name="connsiteX21" fmla="*/ 1582936 w 3619883"/>
              <a:gd name="connsiteY21" fmla="*/ 3951392 h 4297250"/>
              <a:gd name="connsiteX22" fmla="*/ 1405151 w 3619883"/>
              <a:gd name="connsiteY22" fmla="*/ 3951392 h 4297250"/>
              <a:gd name="connsiteX23" fmla="*/ 1405151 w 3619883"/>
              <a:gd name="connsiteY23" fmla="*/ 4128157 h 4297250"/>
              <a:gd name="connsiteX24" fmla="*/ 1468988 w 3619883"/>
              <a:gd name="connsiteY24" fmla="*/ 4128157 h 4297250"/>
              <a:gd name="connsiteX25" fmla="*/ 1427396 w 3619883"/>
              <a:gd name="connsiteY25" fmla="*/ 4275461 h 4297250"/>
              <a:gd name="connsiteX26" fmla="*/ 1210751 w 3619883"/>
              <a:gd name="connsiteY26" fmla="*/ 4275461 h 4297250"/>
              <a:gd name="connsiteX27" fmla="*/ 1210751 w 3619883"/>
              <a:gd name="connsiteY27" fmla="*/ 4128157 h 4297250"/>
              <a:gd name="connsiteX28" fmla="*/ 1271978 w 3619883"/>
              <a:gd name="connsiteY28" fmla="*/ 4128157 h 4297250"/>
              <a:gd name="connsiteX29" fmla="*/ 1271978 w 3619883"/>
              <a:gd name="connsiteY29" fmla="*/ 3951392 h 4297250"/>
              <a:gd name="connsiteX30" fmla="*/ 1094193 w 3619883"/>
              <a:gd name="connsiteY30" fmla="*/ 3951392 h 4297250"/>
              <a:gd name="connsiteX31" fmla="*/ 1094193 w 3619883"/>
              <a:gd name="connsiteY31" fmla="*/ 4128157 h 4297250"/>
              <a:gd name="connsiteX32" fmla="*/ 1140354 w 3619883"/>
              <a:gd name="connsiteY32" fmla="*/ 4128157 h 4297250"/>
              <a:gd name="connsiteX33" fmla="*/ 1140354 w 3619883"/>
              <a:gd name="connsiteY33" fmla="*/ 4275461 h 4297250"/>
              <a:gd name="connsiteX34" fmla="*/ 953807 w 3619883"/>
              <a:gd name="connsiteY34" fmla="*/ 4275461 h 4297250"/>
              <a:gd name="connsiteX35" fmla="*/ 912215 w 3619883"/>
              <a:gd name="connsiteY35" fmla="*/ 4128157 h 4297250"/>
              <a:gd name="connsiteX36" fmla="*/ 961020 w 3619883"/>
              <a:gd name="connsiteY36" fmla="*/ 4128157 h 4297250"/>
              <a:gd name="connsiteX37" fmla="*/ 961020 w 3619883"/>
              <a:gd name="connsiteY37" fmla="*/ 3951392 h 4297250"/>
              <a:gd name="connsiteX38" fmla="*/ 783235 w 3619883"/>
              <a:gd name="connsiteY38" fmla="*/ 3951392 h 4297250"/>
              <a:gd name="connsiteX39" fmla="*/ 783235 w 3619883"/>
              <a:gd name="connsiteY39" fmla="*/ 4128157 h 4297250"/>
              <a:gd name="connsiteX40" fmla="*/ 871024 w 3619883"/>
              <a:gd name="connsiteY40" fmla="*/ 4128157 h 4297250"/>
              <a:gd name="connsiteX41" fmla="*/ 829432 w 3619883"/>
              <a:gd name="connsiteY41" fmla="*/ 4275461 h 4297250"/>
              <a:gd name="connsiteX42" fmla="*/ 611484 w 3619883"/>
              <a:gd name="connsiteY42" fmla="*/ 4275461 h 4297250"/>
              <a:gd name="connsiteX43" fmla="*/ 621247 w 3619883"/>
              <a:gd name="connsiteY43" fmla="*/ 4128157 h 4297250"/>
              <a:gd name="connsiteX44" fmla="*/ 650062 w 3619883"/>
              <a:gd name="connsiteY44" fmla="*/ 4128157 h 4297250"/>
              <a:gd name="connsiteX45" fmla="*/ 650062 w 3619883"/>
              <a:gd name="connsiteY45" fmla="*/ 3951392 h 4297250"/>
              <a:gd name="connsiteX46" fmla="*/ 472277 w 3619883"/>
              <a:gd name="connsiteY46" fmla="*/ 3951392 h 4297250"/>
              <a:gd name="connsiteX47" fmla="*/ 472277 w 3619883"/>
              <a:gd name="connsiteY47" fmla="*/ 4128157 h 4297250"/>
              <a:gd name="connsiteX48" fmla="*/ 522650 w 3619883"/>
              <a:gd name="connsiteY48" fmla="*/ 4128157 h 4297250"/>
              <a:gd name="connsiteX49" fmla="*/ 573998 w 3619883"/>
              <a:gd name="connsiteY49" fmla="*/ 4275461 h 4297250"/>
              <a:gd name="connsiteX50" fmla="*/ 336164 w 3619883"/>
              <a:gd name="connsiteY50" fmla="*/ 4275461 h 4297250"/>
              <a:gd name="connsiteX51" fmla="*/ 294572 w 3619883"/>
              <a:gd name="connsiteY51" fmla="*/ 4128157 h 4297250"/>
              <a:gd name="connsiteX52" fmla="*/ 339106 w 3619883"/>
              <a:gd name="connsiteY52" fmla="*/ 4128157 h 4297250"/>
              <a:gd name="connsiteX53" fmla="*/ 339106 w 3619883"/>
              <a:gd name="connsiteY53" fmla="*/ 3951392 h 4297250"/>
              <a:gd name="connsiteX54" fmla="*/ 161321 w 3619883"/>
              <a:gd name="connsiteY54" fmla="*/ 3951392 h 4297250"/>
              <a:gd name="connsiteX55" fmla="*/ 161321 w 3619883"/>
              <a:gd name="connsiteY55" fmla="*/ 4128157 h 4297250"/>
              <a:gd name="connsiteX56" fmla="*/ 230914 w 3619883"/>
              <a:gd name="connsiteY56" fmla="*/ 4128157 h 4297250"/>
              <a:gd name="connsiteX57" fmla="*/ 189322 w 3619883"/>
              <a:gd name="connsiteY57" fmla="*/ 4275461 h 4297250"/>
              <a:gd name="connsiteX58" fmla="*/ 0 w 3619883"/>
              <a:gd name="connsiteY58" fmla="*/ 4275461 h 4297250"/>
              <a:gd name="connsiteX59" fmla="*/ 0 w 3619883"/>
              <a:gd name="connsiteY59" fmla="*/ 42229 h 4297250"/>
              <a:gd name="connsiteX60" fmla="*/ 42464 w 3619883"/>
              <a:gd name="connsiteY60" fmla="*/ 40518 h 4297250"/>
              <a:gd name="connsiteX61" fmla="*/ 137733 w 3619883"/>
              <a:gd name="connsiteY61" fmla="*/ 35355 h 4297250"/>
              <a:gd name="connsiteX62" fmla="*/ 270565 w 3619883"/>
              <a:gd name="connsiteY62" fmla="*/ 29759 h 4297250"/>
              <a:gd name="connsiteX63" fmla="*/ 479734 w 3619883"/>
              <a:gd name="connsiteY63" fmla="*/ 45455 h 4297250"/>
              <a:gd name="connsiteX64" fmla="*/ 524103 w 3619883"/>
              <a:gd name="connsiteY64" fmla="*/ 41625 h 4297250"/>
              <a:gd name="connsiteX65" fmla="*/ 624416 w 3619883"/>
              <a:gd name="connsiteY65" fmla="*/ 22696 h 4297250"/>
              <a:gd name="connsiteX66" fmla="*/ 657762 w 3619883"/>
              <a:gd name="connsiteY66" fmla="*/ 18351 h 4297250"/>
              <a:gd name="connsiteX67" fmla="*/ 690557 w 3619883"/>
              <a:gd name="connsiteY67" fmla="*/ 25792 h 4297250"/>
              <a:gd name="connsiteX68" fmla="*/ 745123 w 3619883"/>
              <a:gd name="connsiteY68" fmla="*/ 40157 h 4297250"/>
              <a:gd name="connsiteX69" fmla="*/ 789493 w 3619883"/>
              <a:gd name="connsiteY69" fmla="*/ 36327 h 4297250"/>
              <a:gd name="connsiteX70" fmla="*/ 854255 w 3619883"/>
              <a:gd name="connsiteY70" fmla="*/ 68887 h 4297250"/>
              <a:gd name="connsiteX71" fmla="*/ 897520 w 3619883"/>
              <a:gd name="connsiteY71" fmla="*/ 88629 h 4297250"/>
              <a:gd name="connsiteX72" fmla="*/ 940510 w 3619883"/>
              <a:gd name="connsiteY72" fmla="*/ 114265 h 4297250"/>
              <a:gd name="connsiteX73" fmla="*/ 1082712 w 3619883"/>
              <a:gd name="connsiteY73" fmla="*/ 144543 h 4297250"/>
              <a:gd name="connsiteX74" fmla="*/ 1205348 w 3619883"/>
              <a:gd name="connsiteY74" fmla="*/ 120753 h 4297250"/>
              <a:gd name="connsiteX75" fmla="*/ 1271764 w 3619883"/>
              <a:gd name="connsiteY75" fmla="*/ 117956 h 4297250"/>
              <a:gd name="connsiteX76" fmla="*/ 1315583 w 3619883"/>
              <a:gd name="connsiteY76" fmla="*/ 125912 h 4297250"/>
              <a:gd name="connsiteX77" fmla="*/ 1359125 w 3619883"/>
              <a:gd name="connsiteY77" fmla="*/ 139761 h 4297250"/>
              <a:gd name="connsiteX78" fmla="*/ 1391919 w 3619883"/>
              <a:gd name="connsiteY78" fmla="*/ 147202 h 4297250"/>
              <a:gd name="connsiteX79" fmla="*/ 1436563 w 3619883"/>
              <a:gd name="connsiteY79" fmla="*/ 137480 h 4297250"/>
              <a:gd name="connsiteX80" fmla="*/ 1471566 w 3619883"/>
              <a:gd name="connsiteY80" fmla="*/ 97777 h 4297250"/>
              <a:gd name="connsiteX81" fmla="*/ 1505739 w 3619883"/>
              <a:gd name="connsiteY81" fmla="*/ 75753 h 4297250"/>
              <a:gd name="connsiteX82" fmla="*/ 1590891 w 3619883"/>
              <a:gd name="connsiteY82" fmla="*/ 144702 h 4297250"/>
              <a:gd name="connsiteX83" fmla="*/ 1625616 w 3619883"/>
              <a:gd name="connsiteY83" fmla="*/ 110893 h 4297250"/>
              <a:gd name="connsiteX84" fmla="*/ 1658964 w 3619883"/>
              <a:gd name="connsiteY84" fmla="*/ 106547 h 4297250"/>
              <a:gd name="connsiteX85" fmla="*/ 1746598 w 3619883"/>
              <a:gd name="connsiteY85" fmla="*/ 122460 h 4297250"/>
              <a:gd name="connsiteX86" fmla="*/ 1811913 w 3619883"/>
              <a:gd name="connsiteY86" fmla="*/ 143234 h 4297250"/>
              <a:gd name="connsiteX87" fmla="*/ 1856557 w 3619883"/>
              <a:gd name="connsiteY87" fmla="*/ 133511 h 4297250"/>
              <a:gd name="connsiteX88" fmla="*/ 2066003 w 3619883"/>
              <a:gd name="connsiteY88" fmla="*/ 143313 h 4297250"/>
              <a:gd name="connsiteX89" fmla="*/ 2177615 w 3619883"/>
              <a:gd name="connsiteY89" fmla="*/ 119007 h 4297250"/>
              <a:gd name="connsiteX90" fmla="*/ 2255883 w 3619883"/>
              <a:gd name="connsiteY90" fmla="*/ 99047 h 4297250"/>
              <a:gd name="connsiteX91" fmla="*/ 2344622 w 3619883"/>
              <a:gd name="connsiteY91" fmla="*/ 91388 h 4297250"/>
              <a:gd name="connsiteX92" fmla="*/ 2455682 w 3619883"/>
              <a:gd name="connsiteY92" fmla="*/ 78869 h 4297250"/>
              <a:gd name="connsiteX93" fmla="*/ 2632609 w 3619883"/>
              <a:gd name="connsiteY93" fmla="*/ 75338 h 4297250"/>
              <a:gd name="connsiteX94" fmla="*/ 2742291 w 3619883"/>
              <a:gd name="connsiteY94" fmla="*/ 92282 h 4297250"/>
              <a:gd name="connsiteX95" fmla="*/ 2851974 w 3619883"/>
              <a:gd name="connsiteY95" fmla="*/ 109227 h 4297250"/>
              <a:gd name="connsiteX96" fmla="*/ 2907643 w 3619883"/>
              <a:gd name="connsiteY96" fmla="*/ 100020 h 4297250"/>
              <a:gd name="connsiteX97" fmla="*/ 2944022 w 3619883"/>
              <a:gd name="connsiteY97" fmla="*/ 30853 h 4297250"/>
              <a:gd name="connsiteX98" fmla="*/ 3022289 w 3619883"/>
              <a:gd name="connsiteY98" fmla="*/ 10893 h 4297250"/>
              <a:gd name="connsiteX99" fmla="*/ 3054807 w 3619883"/>
              <a:gd name="connsiteY99" fmla="*/ 24226 h 4297250"/>
              <a:gd name="connsiteX100" fmla="*/ 3141892 w 3619883"/>
              <a:gd name="connsiteY100" fmla="*/ 51925 h 4297250"/>
              <a:gd name="connsiteX101" fmla="*/ 3185711 w 3619883"/>
              <a:gd name="connsiteY101" fmla="*/ 59881 h 4297250"/>
              <a:gd name="connsiteX102" fmla="*/ 3219056 w 3619883"/>
              <a:gd name="connsiteY102" fmla="*/ 55536 h 4297250"/>
              <a:gd name="connsiteX103" fmla="*/ 3263425 w 3619883"/>
              <a:gd name="connsiteY103" fmla="*/ 51706 h 4297250"/>
              <a:gd name="connsiteX104" fmla="*/ 3296219 w 3619883"/>
              <a:gd name="connsiteY104" fmla="*/ 59147 h 4297250"/>
              <a:gd name="connsiteX105" fmla="*/ 3319094 w 3619883"/>
              <a:gd name="connsiteY105" fmla="*/ 42500 h 4297250"/>
              <a:gd name="connsiteX106" fmla="*/ 3420511 w 3619883"/>
              <a:gd name="connsiteY106" fmla="*/ 0 h 4297250"/>
              <a:gd name="connsiteX107" fmla="*/ 3453305 w 3619883"/>
              <a:gd name="connsiteY107" fmla="*/ 7440 h 4297250"/>
              <a:gd name="connsiteX108" fmla="*/ 3496571 w 3619883"/>
              <a:gd name="connsiteY108" fmla="*/ 27182 h 4297250"/>
              <a:gd name="connsiteX109" fmla="*/ 3602117 w 3619883"/>
              <a:gd name="connsiteY109" fmla="*/ 132521 h 4297250"/>
              <a:gd name="connsiteX110" fmla="*/ 3619883 w 3619883"/>
              <a:gd name="connsiteY110" fmla="*/ 140049 h 4297250"/>
              <a:gd name="connsiteX111" fmla="*/ 3619883 w 3619883"/>
              <a:gd name="connsiteY11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716110 w 3619883"/>
              <a:gd name="connsiteY14" fmla="*/ 4128157 h 4297250"/>
              <a:gd name="connsiteX15" fmla="*/ 1745346 w 3619883"/>
              <a:gd name="connsiteY15" fmla="*/ 4128157 h 4297250"/>
              <a:gd name="connsiteX16" fmla="*/ 1796694 w 3619883"/>
              <a:gd name="connsiteY16" fmla="*/ 4275461 h 4297250"/>
              <a:gd name="connsiteX17" fmla="*/ 1558844 w 3619883"/>
              <a:gd name="connsiteY17" fmla="*/ 4275461 h 4297250"/>
              <a:gd name="connsiteX18" fmla="*/ 1517252 w 3619883"/>
              <a:gd name="connsiteY18" fmla="*/ 4128157 h 4297250"/>
              <a:gd name="connsiteX19" fmla="*/ 1582936 w 3619883"/>
              <a:gd name="connsiteY19" fmla="*/ 4128157 h 4297250"/>
              <a:gd name="connsiteX20" fmla="*/ 1582936 w 3619883"/>
              <a:gd name="connsiteY20" fmla="*/ 3951392 h 4297250"/>
              <a:gd name="connsiteX21" fmla="*/ 1405151 w 3619883"/>
              <a:gd name="connsiteY21" fmla="*/ 3951392 h 4297250"/>
              <a:gd name="connsiteX22" fmla="*/ 1405151 w 3619883"/>
              <a:gd name="connsiteY22" fmla="*/ 4128157 h 4297250"/>
              <a:gd name="connsiteX23" fmla="*/ 1468988 w 3619883"/>
              <a:gd name="connsiteY23" fmla="*/ 4128157 h 4297250"/>
              <a:gd name="connsiteX24" fmla="*/ 1427396 w 3619883"/>
              <a:gd name="connsiteY24" fmla="*/ 4275461 h 4297250"/>
              <a:gd name="connsiteX25" fmla="*/ 1210751 w 3619883"/>
              <a:gd name="connsiteY25" fmla="*/ 4275461 h 4297250"/>
              <a:gd name="connsiteX26" fmla="*/ 1210751 w 3619883"/>
              <a:gd name="connsiteY26" fmla="*/ 4128157 h 4297250"/>
              <a:gd name="connsiteX27" fmla="*/ 1271978 w 3619883"/>
              <a:gd name="connsiteY27" fmla="*/ 4128157 h 4297250"/>
              <a:gd name="connsiteX28" fmla="*/ 1271978 w 3619883"/>
              <a:gd name="connsiteY28" fmla="*/ 3951392 h 4297250"/>
              <a:gd name="connsiteX29" fmla="*/ 1094193 w 3619883"/>
              <a:gd name="connsiteY29" fmla="*/ 3951392 h 4297250"/>
              <a:gd name="connsiteX30" fmla="*/ 1094193 w 3619883"/>
              <a:gd name="connsiteY30" fmla="*/ 4128157 h 4297250"/>
              <a:gd name="connsiteX31" fmla="*/ 1140354 w 3619883"/>
              <a:gd name="connsiteY31" fmla="*/ 4128157 h 4297250"/>
              <a:gd name="connsiteX32" fmla="*/ 1140354 w 3619883"/>
              <a:gd name="connsiteY32" fmla="*/ 4275461 h 4297250"/>
              <a:gd name="connsiteX33" fmla="*/ 953807 w 3619883"/>
              <a:gd name="connsiteY33" fmla="*/ 4275461 h 4297250"/>
              <a:gd name="connsiteX34" fmla="*/ 912215 w 3619883"/>
              <a:gd name="connsiteY34" fmla="*/ 4128157 h 4297250"/>
              <a:gd name="connsiteX35" fmla="*/ 961020 w 3619883"/>
              <a:gd name="connsiteY35" fmla="*/ 4128157 h 4297250"/>
              <a:gd name="connsiteX36" fmla="*/ 961020 w 3619883"/>
              <a:gd name="connsiteY36" fmla="*/ 3951392 h 4297250"/>
              <a:gd name="connsiteX37" fmla="*/ 783235 w 3619883"/>
              <a:gd name="connsiteY37" fmla="*/ 3951392 h 4297250"/>
              <a:gd name="connsiteX38" fmla="*/ 783235 w 3619883"/>
              <a:gd name="connsiteY38" fmla="*/ 4128157 h 4297250"/>
              <a:gd name="connsiteX39" fmla="*/ 871024 w 3619883"/>
              <a:gd name="connsiteY39" fmla="*/ 4128157 h 4297250"/>
              <a:gd name="connsiteX40" fmla="*/ 829432 w 3619883"/>
              <a:gd name="connsiteY40" fmla="*/ 4275461 h 4297250"/>
              <a:gd name="connsiteX41" fmla="*/ 611484 w 3619883"/>
              <a:gd name="connsiteY41" fmla="*/ 4275461 h 4297250"/>
              <a:gd name="connsiteX42" fmla="*/ 621247 w 3619883"/>
              <a:gd name="connsiteY42" fmla="*/ 4128157 h 4297250"/>
              <a:gd name="connsiteX43" fmla="*/ 650062 w 3619883"/>
              <a:gd name="connsiteY43" fmla="*/ 4128157 h 4297250"/>
              <a:gd name="connsiteX44" fmla="*/ 650062 w 3619883"/>
              <a:gd name="connsiteY44" fmla="*/ 3951392 h 4297250"/>
              <a:gd name="connsiteX45" fmla="*/ 472277 w 3619883"/>
              <a:gd name="connsiteY45" fmla="*/ 3951392 h 4297250"/>
              <a:gd name="connsiteX46" fmla="*/ 472277 w 3619883"/>
              <a:gd name="connsiteY46" fmla="*/ 4128157 h 4297250"/>
              <a:gd name="connsiteX47" fmla="*/ 522650 w 3619883"/>
              <a:gd name="connsiteY47" fmla="*/ 4128157 h 4297250"/>
              <a:gd name="connsiteX48" fmla="*/ 573998 w 3619883"/>
              <a:gd name="connsiteY48" fmla="*/ 4275461 h 4297250"/>
              <a:gd name="connsiteX49" fmla="*/ 336164 w 3619883"/>
              <a:gd name="connsiteY49" fmla="*/ 4275461 h 4297250"/>
              <a:gd name="connsiteX50" fmla="*/ 294572 w 3619883"/>
              <a:gd name="connsiteY50" fmla="*/ 4128157 h 4297250"/>
              <a:gd name="connsiteX51" fmla="*/ 339106 w 3619883"/>
              <a:gd name="connsiteY51" fmla="*/ 4128157 h 4297250"/>
              <a:gd name="connsiteX52" fmla="*/ 339106 w 3619883"/>
              <a:gd name="connsiteY52" fmla="*/ 3951392 h 4297250"/>
              <a:gd name="connsiteX53" fmla="*/ 161321 w 3619883"/>
              <a:gd name="connsiteY53" fmla="*/ 3951392 h 4297250"/>
              <a:gd name="connsiteX54" fmla="*/ 161321 w 3619883"/>
              <a:gd name="connsiteY54" fmla="*/ 4128157 h 4297250"/>
              <a:gd name="connsiteX55" fmla="*/ 230914 w 3619883"/>
              <a:gd name="connsiteY55" fmla="*/ 4128157 h 4297250"/>
              <a:gd name="connsiteX56" fmla="*/ 189322 w 3619883"/>
              <a:gd name="connsiteY56" fmla="*/ 4275461 h 4297250"/>
              <a:gd name="connsiteX57" fmla="*/ 0 w 3619883"/>
              <a:gd name="connsiteY57" fmla="*/ 4275461 h 4297250"/>
              <a:gd name="connsiteX58" fmla="*/ 0 w 3619883"/>
              <a:gd name="connsiteY58" fmla="*/ 42229 h 4297250"/>
              <a:gd name="connsiteX59" fmla="*/ 42464 w 3619883"/>
              <a:gd name="connsiteY59" fmla="*/ 40518 h 4297250"/>
              <a:gd name="connsiteX60" fmla="*/ 137733 w 3619883"/>
              <a:gd name="connsiteY60" fmla="*/ 35355 h 4297250"/>
              <a:gd name="connsiteX61" fmla="*/ 270565 w 3619883"/>
              <a:gd name="connsiteY61" fmla="*/ 29759 h 4297250"/>
              <a:gd name="connsiteX62" fmla="*/ 479734 w 3619883"/>
              <a:gd name="connsiteY62" fmla="*/ 45455 h 4297250"/>
              <a:gd name="connsiteX63" fmla="*/ 524103 w 3619883"/>
              <a:gd name="connsiteY63" fmla="*/ 41625 h 4297250"/>
              <a:gd name="connsiteX64" fmla="*/ 624416 w 3619883"/>
              <a:gd name="connsiteY64" fmla="*/ 22696 h 4297250"/>
              <a:gd name="connsiteX65" fmla="*/ 657762 w 3619883"/>
              <a:gd name="connsiteY65" fmla="*/ 18351 h 4297250"/>
              <a:gd name="connsiteX66" fmla="*/ 690557 w 3619883"/>
              <a:gd name="connsiteY66" fmla="*/ 25792 h 4297250"/>
              <a:gd name="connsiteX67" fmla="*/ 745123 w 3619883"/>
              <a:gd name="connsiteY67" fmla="*/ 40157 h 4297250"/>
              <a:gd name="connsiteX68" fmla="*/ 789493 w 3619883"/>
              <a:gd name="connsiteY68" fmla="*/ 36327 h 4297250"/>
              <a:gd name="connsiteX69" fmla="*/ 854255 w 3619883"/>
              <a:gd name="connsiteY69" fmla="*/ 68887 h 4297250"/>
              <a:gd name="connsiteX70" fmla="*/ 897520 w 3619883"/>
              <a:gd name="connsiteY70" fmla="*/ 88629 h 4297250"/>
              <a:gd name="connsiteX71" fmla="*/ 940510 w 3619883"/>
              <a:gd name="connsiteY71" fmla="*/ 114265 h 4297250"/>
              <a:gd name="connsiteX72" fmla="*/ 1082712 w 3619883"/>
              <a:gd name="connsiteY72" fmla="*/ 144543 h 4297250"/>
              <a:gd name="connsiteX73" fmla="*/ 1205348 w 3619883"/>
              <a:gd name="connsiteY73" fmla="*/ 120753 h 4297250"/>
              <a:gd name="connsiteX74" fmla="*/ 1271764 w 3619883"/>
              <a:gd name="connsiteY74" fmla="*/ 117956 h 4297250"/>
              <a:gd name="connsiteX75" fmla="*/ 1315583 w 3619883"/>
              <a:gd name="connsiteY75" fmla="*/ 125912 h 4297250"/>
              <a:gd name="connsiteX76" fmla="*/ 1359125 w 3619883"/>
              <a:gd name="connsiteY76" fmla="*/ 139761 h 4297250"/>
              <a:gd name="connsiteX77" fmla="*/ 1391919 w 3619883"/>
              <a:gd name="connsiteY77" fmla="*/ 147202 h 4297250"/>
              <a:gd name="connsiteX78" fmla="*/ 1436563 w 3619883"/>
              <a:gd name="connsiteY78" fmla="*/ 137480 h 4297250"/>
              <a:gd name="connsiteX79" fmla="*/ 1471566 w 3619883"/>
              <a:gd name="connsiteY79" fmla="*/ 97777 h 4297250"/>
              <a:gd name="connsiteX80" fmla="*/ 1505739 w 3619883"/>
              <a:gd name="connsiteY80" fmla="*/ 75753 h 4297250"/>
              <a:gd name="connsiteX81" fmla="*/ 1590891 w 3619883"/>
              <a:gd name="connsiteY81" fmla="*/ 144702 h 4297250"/>
              <a:gd name="connsiteX82" fmla="*/ 1625616 w 3619883"/>
              <a:gd name="connsiteY82" fmla="*/ 110893 h 4297250"/>
              <a:gd name="connsiteX83" fmla="*/ 1658964 w 3619883"/>
              <a:gd name="connsiteY83" fmla="*/ 106547 h 4297250"/>
              <a:gd name="connsiteX84" fmla="*/ 1746598 w 3619883"/>
              <a:gd name="connsiteY84" fmla="*/ 122460 h 4297250"/>
              <a:gd name="connsiteX85" fmla="*/ 1811913 w 3619883"/>
              <a:gd name="connsiteY85" fmla="*/ 143234 h 4297250"/>
              <a:gd name="connsiteX86" fmla="*/ 1856557 w 3619883"/>
              <a:gd name="connsiteY86" fmla="*/ 133511 h 4297250"/>
              <a:gd name="connsiteX87" fmla="*/ 2066003 w 3619883"/>
              <a:gd name="connsiteY87" fmla="*/ 143313 h 4297250"/>
              <a:gd name="connsiteX88" fmla="*/ 2177615 w 3619883"/>
              <a:gd name="connsiteY88" fmla="*/ 119007 h 4297250"/>
              <a:gd name="connsiteX89" fmla="*/ 2255883 w 3619883"/>
              <a:gd name="connsiteY89" fmla="*/ 99047 h 4297250"/>
              <a:gd name="connsiteX90" fmla="*/ 2344622 w 3619883"/>
              <a:gd name="connsiteY90" fmla="*/ 91388 h 4297250"/>
              <a:gd name="connsiteX91" fmla="*/ 2455682 w 3619883"/>
              <a:gd name="connsiteY91" fmla="*/ 78869 h 4297250"/>
              <a:gd name="connsiteX92" fmla="*/ 2632609 w 3619883"/>
              <a:gd name="connsiteY92" fmla="*/ 75338 h 4297250"/>
              <a:gd name="connsiteX93" fmla="*/ 2742291 w 3619883"/>
              <a:gd name="connsiteY93" fmla="*/ 92282 h 4297250"/>
              <a:gd name="connsiteX94" fmla="*/ 2851974 w 3619883"/>
              <a:gd name="connsiteY94" fmla="*/ 109227 h 4297250"/>
              <a:gd name="connsiteX95" fmla="*/ 2907643 w 3619883"/>
              <a:gd name="connsiteY95" fmla="*/ 100020 h 4297250"/>
              <a:gd name="connsiteX96" fmla="*/ 2944022 w 3619883"/>
              <a:gd name="connsiteY96" fmla="*/ 30853 h 4297250"/>
              <a:gd name="connsiteX97" fmla="*/ 3022289 w 3619883"/>
              <a:gd name="connsiteY97" fmla="*/ 10893 h 4297250"/>
              <a:gd name="connsiteX98" fmla="*/ 3054807 w 3619883"/>
              <a:gd name="connsiteY98" fmla="*/ 24226 h 4297250"/>
              <a:gd name="connsiteX99" fmla="*/ 3141892 w 3619883"/>
              <a:gd name="connsiteY99" fmla="*/ 51925 h 4297250"/>
              <a:gd name="connsiteX100" fmla="*/ 3185711 w 3619883"/>
              <a:gd name="connsiteY100" fmla="*/ 59881 h 4297250"/>
              <a:gd name="connsiteX101" fmla="*/ 3219056 w 3619883"/>
              <a:gd name="connsiteY101" fmla="*/ 55536 h 4297250"/>
              <a:gd name="connsiteX102" fmla="*/ 3263425 w 3619883"/>
              <a:gd name="connsiteY102" fmla="*/ 51706 h 4297250"/>
              <a:gd name="connsiteX103" fmla="*/ 3296219 w 3619883"/>
              <a:gd name="connsiteY103" fmla="*/ 59147 h 4297250"/>
              <a:gd name="connsiteX104" fmla="*/ 3319094 w 3619883"/>
              <a:gd name="connsiteY104" fmla="*/ 42500 h 4297250"/>
              <a:gd name="connsiteX105" fmla="*/ 3420511 w 3619883"/>
              <a:gd name="connsiteY105" fmla="*/ 0 h 4297250"/>
              <a:gd name="connsiteX106" fmla="*/ 3453305 w 3619883"/>
              <a:gd name="connsiteY106" fmla="*/ 7440 h 4297250"/>
              <a:gd name="connsiteX107" fmla="*/ 3496571 w 3619883"/>
              <a:gd name="connsiteY107" fmla="*/ 27182 h 4297250"/>
              <a:gd name="connsiteX108" fmla="*/ 3602117 w 3619883"/>
              <a:gd name="connsiteY108" fmla="*/ 132521 h 4297250"/>
              <a:gd name="connsiteX109" fmla="*/ 3619883 w 3619883"/>
              <a:gd name="connsiteY109" fmla="*/ 140049 h 4297250"/>
              <a:gd name="connsiteX110" fmla="*/ 3619883 w 3619883"/>
              <a:gd name="connsiteY11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716110 w 3619883"/>
              <a:gd name="connsiteY13" fmla="*/ 4128157 h 4297250"/>
              <a:gd name="connsiteX14" fmla="*/ 1745346 w 3619883"/>
              <a:gd name="connsiteY14" fmla="*/ 4128157 h 4297250"/>
              <a:gd name="connsiteX15" fmla="*/ 1796694 w 3619883"/>
              <a:gd name="connsiteY15" fmla="*/ 4275461 h 4297250"/>
              <a:gd name="connsiteX16" fmla="*/ 1558844 w 3619883"/>
              <a:gd name="connsiteY16" fmla="*/ 4275461 h 4297250"/>
              <a:gd name="connsiteX17" fmla="*/ 1517252 w 3619883"/>
              <a:gd name="connsiteY17" fmla="*/ 4128157 h 4297250"/>
              <a:gd name="connsiteX18" fmla="*/ 1582936 w 3619883"/>
              <a:gd name="connsiteY18" fmla="*/ 4128157 h 4297250"/>
              <a:gd name="connsiteX19" fmla="*/ 1582936 w 3619883"/>
              <a:gd name="connsiteY19" fmla="*/ 3951392 h 4297250"/>
              <a:gd name="connsiteX20" fmla="*/ 1405151 w 3619883"/>
              <a:gd name="connsiteY20" fmla="*/ 3951392 h 4297250"/>
              <a:gd name="connsiteX21" fmla="*/ 1405151 w 3619883"/>
              <a:gd name="connsiteY21" fmla="*/ 4128157 h 4297250"/>
              <a:gd name="connsiteX22" fmla="*/ 1468988 w 3619883"/>
              <a:gd name="connsiteY22" fmla="*/ 4128157 h 4297250"/>
              <a:gd name="connsiteX23" fmla="*/ 1427396 w 3619883"/>
              <a:gd name="connsiteY23" fmla="*/ 4275461 h 4297250"/>
              <a:gd name="connsiteX24" fmla="*/ 1210751 w 3619883"/>
              <a:gd name="connsiteY24" fmla="*/ 4275461 h 4297250"/>
              <a:gd name="connsiteX25" fmla="*/ 1210751 w 3619883"/>
              <a:gd name="connsiteY25" fmla="*/ 4128157 h 4297250"/>
              <a:gd name="connsiteX26" fmla="*/ 1271978 w 3619883"/>
              <a:gd name="connsiteY26" fmla="*/ 4128157 h 4297250"/>
              <a:gd name="connsiteX27" fmla="*/ 1271978 w 3619883"/>
              <a:gd name="connsiteY27" fmla="*/ 3951392 h 4297250"/>
              <a:gd name="connsiteX28" fmla="*/ 1094193 w 3619883"/>
              <a:gd name="connsiteY28" fmla="*/ 3951392 h 4297250"/>
              <a:gd name="connsiteX29" fmla="*/ 1094193 w 3619883"/>
              <a:gd name="connsiteY29" fmla="*/ 4128157 h 4297250"/>
              <a:gd name="connsiteX30" fmla="*/ 1140354 w 3619883"/>
              <a:gd name="connsiteY30" fmla="*/ 4128157 h 4297250"/>
              <a:gd name="connsiteX31" fmla="*/ 1140354 w 3619883"/>
              <a:gd name="connsiteY31" fmla="*/ 4275461 h 4297250"/>
              <a:gd name="connsiteX32" fmla="*/ 953807 w 3619883"/>
              <a:gd name="connsiteY32" fmla="*/ 4275461 h 4297250"/>
              <a:gd name="connsiteX33" fmla="*/ 912215 w 3619883"/>
              <a:gd name="connsiteY33" fmla="*/ 4128157 h 4297250"/>
              <a:gd name="connsiteX34" fmla="*/ 961020 w 3619883"/>
              <a:gd name="connsiteY34" fmla="*/ 4128157 h 4297250"/>
              <a:gd name="connsiteX35" fmla="*/ 961020 w 3619883"/>
              <a:gd name="connsiteY35" fmla="*/ 3951392 h 4297250"/>
              <a:gd name="connsiteX36" fmla="*/ 783235 w 3619883"/>
              <a:gd name="connsiteY36" fmla="*/ 3951392 h 4297250"/>
              <a:gd name="connsiteX37" fmla="*/ 783235 w 3619883"/>
              <a:gd name="connsiteY37" fmla="*/ 4128157 h 4297250"/>
              <a:gd name="connsiteX38" fmla="*/ 871024 w 3619883"/>
              <a:gd name="connsiteY38" fmla="*/ 4128157 h 4297250"/>
              <a:gd name="connsiteX39" fmla="*/ 829432 w 3619883"/>
              <a:gd name="connsiteY39" fmla="*/ 4275461 h 4297250"/>
              <a:gd name="connsiteX40" fmla="*/ 611484 w 3619883"/>
              <a:gd name="connsiteY40" fmla="*/ 4275461 h 4297250"/>
              <a:gd name="connsiteX41" fmla="*/ 621247 w 3619883"/>
              <a:gd name="connsiteY41" fmla="*/ 4128157 h 4297250"/>
              <a:gd name="connsiteX42" fmla="*/ 650062 w 3619883"/>
              <a:gd name="connsiteY42" fmla="*/ 4128157 h 4297250"/>
              <a:gd name="connsiteX43" fmla="*/ 650062 w 3619883"/>
              <a:gd name="connsiteY43" fmla="*/ 3951392 h 4297250"/>
              <a:gd name="connsiteX44" fmla="*/ 472277 w 3619883"/>
              <a:gd name="connsiteY44" fmla="*/ 3951392 h 4297250"/>
              <a:gd name="connsiteX45" fmla="*/ 472277 w 3619883"/>
              <a:gd name="connsiteY45" fmla="*/ 4128157 h 4297250"/>
              <a:gd name="connsiteX46" fmla="*/ 522650 w 3619883"/>
              <a:gd name="connsiteY46" fmla="*/ 4128157 h 4297250"/>
              <a:gd name="connsiteX47" fmla="*/ 573998 w 3619883"/>
              <a:gd name="connsiteY47" fmla="*/ 4275461 h 4297250"/>
              <a:gd name="connsiteX48" fmla="*/ 336164 w 3619883"/>
              <a:gd name="connsiteY48" fmla="*/ 4275461 h 4297250"/>
              <a:gd name="connsiteX49" fmla="*/ 294572 w 3619883"/>
              <a:gd name="connsiteY49" fmla="*/ 4128157 h 4297250"/>
              <a:gd name="connsiteX50" fmla="*/ 339106 w 3619883"/>
              <a:gd name="connsiteY50" fmla="*/ 4128157 h 4297250"/>
              <a:gd name="connsiteX51" fmla="*/ 339106 w 3619883"/>
              <a:gd name="connsiteY51" fmla="*/ 3951392 h 4297250"/>
              <a:gd name="connsiteX52" fmla="*/ 161321 w 3619883"/>
              <a:gd name="connsiteY52" fmla="*/ 3951392 h 4297250"/>
              <a:gd name="connsiteX53" fmla="*/ 161321 w 3619883"/>
              <a:gd name="connsiteY53" fmla="*/ 4128157 h 4297250"/>
              <a:gd name="connsiteX54" fmla="*/ 230914 w 3619883"/>
              <a:gd name="connsiteY54" fmla="*/ 4128157 h 4297250"/>
              <a:gd name="connsiteX55" fmla="*/ 189322 w 3619883"/>
              <a:gd name="connsiteY55" fmla="*/ 4275461 h 4297250"/>
              <a:gd name="connsiteX56" fmla="*/ 0 w 3619883"/>
              <a:gd name="connsiteY56" fmla="*/ 4275461 h 4297250"/>
              <a:gd name="connsiteX57" fmla="*/ 0 w 3619883"/>
              <a:gd name="connsiteY57" fmla="*/ 42229 h 4297250"/>
              <a:gd name="connsiteX58" fmla="*/ 42464 w 3619883"/>
              <a:gd name="connsiteY58" fmla="*/ 40518 h 4297250"/>
              <a:gd name="connsiteX59" fmla="*/ 137733 w 3619883"/>
              <a:gd name="connsiteY59" fmla="*/ 35355 h 4297250"/>
              <a:gd name="connsiteX60" fmla="*/ 270565 w 3619883"/>
              <a:gd name="connsiteY60" fmla="*/ 29759 h 4297250"/>
              <a:gd name="connsiteX61" fmla="*/ 479734 w 3619883"/>
              <a:gd name="connsiteY61" fmla="*/ 45455 h 4297250"/>
              <a:gd name="connsiteX62" fmla="*/ 524103 w 3619883"/>
              <a:gd name="connsiteY62" fmla="*/ 41625 h 4297250"/>
              <a:gd name="connsiteX63" fmla="*/ 624416 w 3619883"/>
              <a:gd name="connsiteY63" fmla="*/ 22696 h 4297250"/>
              <a:gd name="connsiteX64" fmla="*/ 657762 w 3619883"/>
              <a:gd name="connsiteY64" fmla="*/ 18351 h 4297250"/>
              <a:gd name="connsiteX65" fmla="*/ 690557 w 3619883"/>
              <a:gd name="connsiteY65" fmla="*/ 25792 h 4297250"/>
              <a:gd name="connsiteX66" fmla="*/ 745123 w 3619883"/>
              <a:gd name="connsiteY66" fmla="*/ 40157 h 4297250"/>
              <a:gd name="connsiteX67" fmla="*/ 789493 w 3619883"/>
              <a:gd name="connsiteY67" fmla="*/ 36327 h 4297250"/>
              <a:gd name="connsiteX68" fmla="*/ 854255 w 3619883"/>
              <a:gd name="connsiteY68" fmla="*/ 68887 h 4297250"/>
              <a:gd name="connsiteX69" fmla="*/ 897520 w 3619883"/>
              <a:gd name="connsiteY69" fmla="*/ 88629 h 4297250"/>
              <a:gd name="connsiteX70" fmla="*/ 940510 w 3619883"/>
              <a:gd name="connsiteY70" fmla="*/ 114265 h 4297250"/>
              <a:gd name="connsiteX71" fmla="*/ 1082712 w 3619883"/>
              <a:gd name="connsiteY71" fmla="*/ 144543 h 4297250"/>
              <a:gd name="connsiteX72" fmla="*/ 1205348 w 3619883"/>
              <a:gd name="connsiteY72" fmla="*/ 120753 h 4297250"/>
              <a:gd name="connsiteX73" fmla="*/ 1271764 w 3619883"/>
              <a:gd name="connsiteY73" fmla="*/ 117956 h 4297250"/>
              <a:gd name="connsiteX74" fmla="*/ 1315583 w 3619883"/>
              <a:gd name="connsiteY74" fmla="*/ 125912 h 4297250"/>
              <a:gd name="connsiteX75" fmla="*/ 1359125 w 3619883"/>
              <a:gd name="connsiteY75" fmla="*/ 139761 h 4297250"/>
              <a:gd name="connsiteX76" fmla="*/ 1391919 w 3619883"/>
              <a:gd name="connsiteY76" fmla="*/ 147202 h 4297250"/>
              <a:gd name="connsiteX77" fmla="*/ 1436563 w 3619883"/>
              <a:gd name="connsiteY77" fmla="*/ 137480 h 4297250"/>
              <a:gd name="connsiteX78" fmla="*/ 1471566 w 3619883"/>
              <a:gd name="connsiteY78" fmla="*/ 97777 h 4297250"/>
              <a:gd name="connsiteX79" fmla="*/ 1505739 w 3619883"/>
              <a:gd name="connsiteY79" fmla="*/ 75753 h 4297250"/>
              <a:gd name="connsiteX80" fmla="*/ 1590891 w 3619883"/>
              <a:gd name="connsiteY80" fmla="*/ 144702 h 4297250"/>
              <a:gd name="connsiteX81" fmla="*/ 1625616 w 3619883"/>
              <a:gd name="connsiteY81" fmla="*/ 110893 h 4297250"/>
              <a:gd name="connsiteX82" fmla="*/ 1658964 w 3619883"/>
              <a:gd name="connsiteY82" fmla="*/ 106547 h 4297250"/>
              <a:gd name="connsiteX83" fmla="*/ 1746598 w 3619883"/>
              <a:gd name="connsiteY83" fmla="*/ 122460 h 4297250"/>
              <a:gd name="connsiteX84" fmla="*/ 1811913 w 3619883"/>
              <a:gd name="connsiteY84" fmla="*/ 143234 h 4297250"/>
              <a:gd name="connsiteX85" fmla="*/ 1856557 w 3619883"/>
              <a:gd name="connsiteY85" fmla="*/ 133511 h 4297250"/>
              <a:gd name="connsiteX86" fmla="*/ 2066003 w 3619883"/>
              <a:gd name="connsiteY86" fmla="*/ 143313 h 4297250"/>
              <a:gd name="connsiteX87" fmla="*/ 2177615 w 3619883"/>
              <a:gd name="connsiteY87" fmla="*/ 119007 h 4297250"/>
              <a:gd name="connsiteX88" fmla="*/ 2255883 w 3619883"/>
              <a:gd name="connsiteY88" fmla="*/ 99047 h 4297250"/>
              <a:gd name="connsiteX89" fmla="*/ 2344622 w 3619883"/>
              <a:gd name="connsiteY89" fmla="*/ 91388 h 4297250"/>
              <a:gd name="connsiteX90" fmla="*/ 2455682 w 3619883"/>
              <a:gd name="connsiteY90" fmla="*/ 78869 h 4297250"/>
              <a:gd name="connsiteX91" fmla="*/ 2632609 w 3619883"/>
              <a:gd name="connsiteY91" fmla="*/ 75338 h 4297250"/>
              <a:gd name="connsiteX92" fmla="*/ 2742291 w 3619883"/>
              <a:gd name="connsiteY92" fmla="*/ 92282 h 4297250"/>
              <a:gd name="connsiteX93" fmla="*/ 2851974 w 3619883"/>
              <a:gd name="connsiteY93" fmla="*/ 109227 h 4297250"/>
              <a:gd name="connsiteX94" fmla="*/ 2907643 w 3619883"/>
              <a:gd name="connsiteY94" fmla="*/ 100020 h 4297250"/>
              <a:gd name="connsiteX95" fmla="*/ 2944022 w 3619883"/>
              <a:gd name="connsiteY95" fmla="*/ 30853 h 4297250"/>
              <a:gd name="connsiteX96" fmla="*/ 3022289 w 3619883"/>
              <a:gd name="connsiteY96" fmla="*/ 10893 h 4297250"/>
              <a:gd name="connsiteX97" fmla="*/ 3054807 w 3619883"/>
              <a:gd name="connsiteY97" fmla="*/ 24226 h 4297250"/>
              <a:gd name="connsiteX98" fmla="*/ 3141892 w 3619883"/>
              <a:gd name="connsiteY98" fmla="*/ 51925 h 4297250"/>
              <a:gd name="connsiteX99" fmla="*/ 3185711 w 3619883"/>
              <a:gd name="connsiteY99" fmla="*/ 59881 h 4297250"/>
              <a:gd name="connsiteX100" fmla="*/ 3219056 w 3619883"/>
              <a:gd name="connsiteY100" fmla="*/ 55536 h 4297250"/>
              <a:gd name="connsiteX101" fmla="*/ 3263425 w 3619883"/>
              <a:gd name="connsiteY101" fmla="*/ 51706 h 4297250"/>
              <a:gd name="connsiteX102" fmla="*/ 3296219 w 3619883"/>
              <a:gd name="connsiteY102" fmla="*/ 59147 h 4297250"/>
              <a:gd name="connsiteX103" fmla="*/ 3319094 w 3619883"/>
              <a:gd name="connsiteY103" fmla="*/ 42500 h 4297250"/>
              <a:gd name="connsiteX104" fmla="*/ 3420511 w 3619883"/>
              <a:gd name="connsiteY104" fmla="*/ 0 h 4297250"/>
              <a:gd name="connsiteX105" fmla="*/ 3453305 w 3619883"/>
              <a:gd name="connsiteY105" fmla="*/ 7440 h 4297250"/>
              <a:gd name="connsiteX106" fmla="*/ 3496571 w 3619883"/>
              <a:gd name="connsiteY106" fmla="*/ 27182 h 4297250"/>
              <a:gd name="connsiteX107" fmla="*/ 3602117 w 3619883"/>
              <a:gd name="connsiteY107" fmla="*/ 132521 h 4297250"/>
              <a:gd name="connsiteX108" fmla="*/ 3619883 w 3619883"/>
              <a:gd name="connsiteY108" fmla="*/ 140049 h 4297250"/>
              <a:gd name="connsiteX109" fmla="*/ 3619883 w 3619883"/>
              <a:gd name="connsiteY10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16110 w 3619883"/>
              <a:gd name="connsiteY12" fmla="*/ 4128157 h 4297250"/>
              <a:gd name="connsiteX13" fmla="*/ 1745346 w 3619883"/>
              <a:gd name="connsiteY13" fmla="*/ 4128157 h 4297250"/>
              <a:gd name="connsiteX14" fmla="*/ 1796694 w 3619883"/>
              <a:gd name="connsiteY14" fmla="*/ 4275461 h 4297250"/>
              <a:gd name="connsiteX15" fmla="*/ 1558844 w 3619883"/>
              <a:gd name="connsiteY15" fmla="*/ 4275461 h 4297250"/>
              <a:gd name="connsiteX16" fmla="*/ 1517252 w 3619883"/>
              <a:gd name="connsiteY16" fmla="*/ 4128157 h 4297250"/>
              <a:gd name="connsiteX17" fmla="*/ 1582936 w 3619883"/>
              <a:gd name="connsiteY17" fmla="*/ 4128157 h 4297250"/>
              <a:gd name="connsiteX18" fmla="*/ 1582936 w 3619883"/>
              <a:gd name="connsiteY18" fmla="*/ 3951392 h 4297250"/>
              <a:gd name="connsiteX19" fmla="*/ 1405151 w 3619883"/>
              <a:gd name="connsiteY19" fmla="*/ 3951392 h 4297250"/>
              <a:gd name="connsiteX20" fmla="*/ 1405151 w 3619883"/>
              <a:gd name="connsiteY20" fmla="*/ 4128157 h 4297250"/>
              <a:gd name="connsiteX21" fmla="*/ 1468988 w 3619883"/>
              <a:gd name="connsiteY21" fmla="*/ 4128157 h 4297250"/>
              <a:gd name="connsiteX22" fmla="*/ 1427396 w 3619883"/>
              <a:gd name="connsiteY22" fmla="*/ 4275461 h 4297250"/>
              <a:gd name="connsiteX23" fmla="*/ 1210751 w 3619883"/>
              <a:gd name="connsiteY23" fmla="*/ 4275461 h 4297250"/>
              <a:gd name="connsiteX24" fmla="*/ 1210751 w 3619883"/>
              <a:gd name="connsiteY24" fmla="*/ 4128157 h 4297250"/>
              <a:gd name="connsiteX25" fmla="*/ 1271978 w 3619883"/>
              <a:gd name="connsiteY25" fmla="*/ 4128157 h 4297250"/>
              <a:gd name="connsiteX26" fmla="*/ 1271978 w 3619883"/>
              <a:gd name="connsiteY26" fmla="*/ 3951392 h 4297250"/>
              <a:gd name="connsiteX27" fmla="*/ 1094193 w 3619883"/>
              <a:gd name="connsiteY27" fmla="*/ 3951392 h 4297250"/>
              <a:gd name="connsiteX28" fmla="*/ 1094193 w 3619883"/>
              <a:gd name="connsiteY28" fmla="*/ 4128157 h 4297250"/>
              <a:gd name="connsiteX29" fmla="*/ 1140354 w 3619883"/>
              <a:gd name="connsiteY29" fmla="*/ 4128157 h 4297250"/>
              <a:gd name="connsiteX30" fmla="*/ 1140354 w 3619883"/>
              <a:gd name="connsiteY30" fmla="*/ 4275461 h 4297250"/>
              <a:gd name="connsiteX31" fmla="*/ 953807 w 3619883"/>
              <a:gd name="connsiteY31" fmla="*/ 4275461 h 4297250"/>
              <a:gd name="connsiteX32" fmla="*/ 912215 w 3619883"/>
              <a:gd name="connsiteY32" fmla="*/ 4128157 h 4297250"/>
              <a:gd name="connsiteX33" fmla="*/ 961020 w 3619883"/>
              <a:gd name="connsiteY33" fmla="*/ 4128157 h 4297250"/>
              <a:gd name="connsiteX34" fmla="*/ 961020 w 3619883"/>
              <a:gd name="connsiteY34" fmla="*/ 3951392 h 4297250"/>
              <a:gd name="connsiteX35" fmla="*/ 783235 w 3619883"/>
              <a:gd name="connsiteY35" fmla="*/ 3951392 h 4297250"/>
              <a:gd name="connsiteX36" fmla="*/ 783235 w 3619883"/>
              <a:gd name="connsiteY36" fmla="*/ 4128157 h 4297250"/>
              <a:gd name="connsiteX37" fmla="*/ 871024 w 3619883"/>
              <a:gd name="connsiteY37" fmla="*/ 4128157 h 4297250"/>
              <a:gd name="connsiteX38" fmla="*/ 829432 w 3619883"/>
              <a:gd name="connsiteY38" fmla="*/ 4275461 h 4297250"/>
              <a:gd name="connsiteX39" fmla="*/ 611484 w 3619883"/>
              <a:gd name="connsiteY39" fmla="*/ 4275461 h 4297250"/>
              <a:gd name="connsiteX40" fmla="*/ 621247 w 3619883"/>
              <a:gd name="connsiteY40" fmla="*/ 4128157 h 4297250"/>
              <a:gd name="connsiteX41" fmla="*/ 650062 w 3619883"/>
              <a:gd name="connsiteY41" fmla="*/ 4128157 h 4297250"/>
              <a:gd name="connsiteX42" fmla="*/ 650062 w 3619883"/>
              <a:gd name="connsiteY42" fmla="*/ 3951392 h 4297250"/>
              <a:gd name="connsiteX43" fmla="*/ 472277 w 3619883"/>
              <a:gd name="connsiteY43" fmla="*/ 3951392 h 4297250"/>
              <a:gd name="connsiteX44" fmla="*/ 472277 w 3619883"/>
              <a:gd name="connsiteY44" fmla="*/ 4128157 h 4297250"/>
              <a:gd name="connsiteX45" fmla="*/ 522650 w 3619883"/>
              <a:gd name="connsiteY45" fmla="*/ 4128157 h 4297250"/>
              <a:gd name="connsiteX46" fmla="*/ 573998 w 3619883"/>
              <a:gd name="connsiteY46" fmla="*/ 4275461 h 4297250"/>
              <a:gd name="connsiteX47" fmla="*/ 336164 w 3619883"/>
              <a:gd name="connsiteY47" fmla="*/ 4275461 h 4297250"/>
              <a:gd name="connsiteX48" fmla="*/ 294572 w 3619883"/>
              <a:gd name="connsiteY48" fmla="*/ 4128157 h 4297250"/>
              <a:gd name="connsiteX49" fmla="*/ 339106 w 3619883"/>
              <a:gd name="connsiteY49" fmla="*/ 4128157 h 4297250"/>
              <a:gd name="connsiteX50" fmla="*/ 339106 w 3619883"/>
              <a:gd name="connsiteY50" fmla="*/ 3951392 h 4297250"/>
              <a:gd name="connsiteX51" fmla="*/ 161321 w 3619883"/>
              <a:gd name="connsiteY51" fmla="*/ 3951392 h 4297250"/>
              <a:gd name="connsiteX52" fmla="*/ 161321 w 3619883"/>
              <a:gd name="connsiteY52" fmla="*/ 4128157 h 4297250"/>
              <a:gd name="connsiteX53" fmla="*/ 230914 w 3619883"/>
              <a:gd name="connsiteY53" fmla="*/ 4128157 h 4297250"/>
              <a:gd name="connsiteX54" fmla="*/ 189322 w 3619883"/>
              <a:gd name="connsiteY54" fmla="*/ 4275461 h 4297250"/>
              <a:gd name="connsiteX55" fmla="*/ 0 w 3619883"/>
              <a:gd name="connsiteY55" fmla="*/ 4275461 h 4297250"/>
              <a:gd name="connsiteX56" fmla="*/ 0 w 3619883"/>
              <a:gd name="connsiteY56" fmla="*/ 42229 h 4297250"/>
              <a:gd name="connsiteX57" fmla="*/ 42464 w 3619883"/>
              <a:gd name="connsiteY57" fmla="*/ 40518 h 4297250"/>
              <a:gd name="connsiteX58" fmla="*/ 137733 w 3619883"/>
              <a:gd name="connsiteY58" fmla="*/ 35355 h 4297250"/>
              <a:gd name="connsiteX59" fmla="*/ 270565 w 3619883"/>
              <a:gd name="connsiteY59" fmla="*/ 29759 h 4297250"/>
              <a:gd name="connsiteX60" fmla="*/ 479734 w 3619883"/>
              <a:gd name="connsiteY60" fmla="*/ 45455 h 4297250"/>
              <a:gd name="connsiteX61" fmla="*/ 524103 w 3619883"/>
              <a:gd name="connsiteY61" fmla="*/ 41625 h 4297250"/>
              <a:gd name="connsiteX62" fmla="*/ 624416 w 3619883"/>
              <a:gd name="connsiteY62" fmla="*/ 22696 h 4297250"/>
              <a:gd name="connsiteX63" fmla="*/ 657762 w 3619883"/>
              <a:gd name="connsiteY63" fmla="*/ 18351 h 4297250"/>
              <a:gd name="connsiteX64" fmla="*/ 690557 w 3619883"/>
              <a:gd name="connsiteY64" fmla="*/ 25792 h 4297250"/>
              <a:gd name="connsiteX65" fmla="*/ 745123 w 3619883"/>
              <a:gd name="connsiteY65" fmla="*/ 40157 h 4297250"/>
              <a:gd name="connsiteX66" fmla="*/ 789493 w 3619883"/>
              <a:gd name="connsiteY66" fmla="*/ 36327 h 4297250"/>
              <a:gd name="connsiteX67" fmla="*/ 854255 w 3619883"/>
              <a:gd name="connsiteY67" fmla="*/ 68887 h 4297250"/>
              <a:gd name="connsiteX68" fmla="*/ 897520 w 3619883"/>
              <a:gd name="connsiteY68" fmla="*/ 88629 h 4297250"/>
              <a:gd name="connsiteX69" fmla="*/ 940510 w 3619883"/>
              <a:gd name="connsiteY69" fmla="*/ 114265 h 4297250"/>
              <a:gd name="connsiteX70" fmla="*/ 1082712 w 3619883"/>
              <a:gd name="connsiteY70" fmla="*/ 144543 h 4297250"/>
              <a:gd name="connsiteX71" fmla="*/ 1205348 w 3619883"/>
              <a:gd name="connsiteY71" fmla="*/ 120753 h 4297250"/>
              <a:gd name="connsiteX72" fmla="*/ 1271764 w 3619883"/>
              <a:gd name="connsiteY72" fmla="*/ 117956 h 4297250"/>
              <a:gd name="connsiteX73" fmla="*/ 1315583 w 3619883"/>
              <a:gd name="connsiteY73" fmla="*/ 125912 h 4297250"/>
              <a:gd name="connsiteX74" fmla="*/ 1359125 w 3619883"/>
              <a:gd name="connsiteY74" fmla="*/ 139761 h 4297250"/>
              <a:gd name="connsiteX75" fmla="*/ 1391919 w 3619883"/>
              <a:gd name="connsiteY75" fmla="*/ 147202 h 4297250"/>
              <a:gd name="connsiteX76" fmla="*/ 1436563 w 3619883"/>
              <a:gd name="connsiteY76" fmla="*/ 137480 h 4297250"/>
              <a:gd name="connsiteX77" fmla="*/ 1471566 w 3619883"/>
              <a:gd name="connsiteY77" fmla="*/ 97777 h 4297250"/>
              <a:gd name="connsiteX78" fmla="*/ 1505739 w 3619883"/>
              <a:gd name="connsiteY78" fmla="*/ 75753 h 4297250"/>
              <a:gd name="connsiteX79" fmla="*/ 1590891 w 3619883"/>
              <a:gd name="connsiteY79" fmla="*/ 144702 h 4297250"/>
              <a:gd name="connsiteX80" fmla="*/ 1625616 w 3619883"/>
              <a:gd name="connsiteY80" fmla="*/ 110893 h 4297250"/>
              <a:gd name="connsiteX81" fmla="*/ 1658964 w 3619883"/>
              <a:gd name="connsiteY81" fmla="*/ 106547 h 4297250"/>
              <a:gd name="connsiteX82" fmla="*/ 1746598 w 3619883"/>
              <a:gd name="connsiteY82" fmla="*/ 122460 h 4297250"/>
              <a:gd name="connsiteX83" fmla="*/ 1811913 w 3619883"/>
              <a:gd name="connsiteY83" fmla="*/ 143234 h 4297250"/>
              <a:gd name="connsiteX84" fmla="*/ 1856557 w 3619883"/>
              <a:gd name="connsiteY84" fmla="*/ 133511 h 4297250"/>
              <a:gd name="connsiteX85" fmla="*/ 2066003 w 3619883"/>
              <a:gd name="connsiteY85" fmla="*/ 143313 h 4297250"/>
              <a:gd name="connsiteX86" fmla="*/ 2177615 w 3619883"/>
              <a:gd name="connsiteY86" fmla="*/ 119007 h 4297250"/>
              <a:gd name="connsiteX87" fmla="*/ 2255883 w 3619883"/>
              <a:gd name="connsiteY87" fmla="*/ 99047 h 4297250"/>
              <a:gd name="connsiteX88" fmla="*/ 2344622 w 3619883"/>
              <a:gd name="connsiteY88" fmla="*/ 91388 h 4297250"/>
              <a:gd name="connsiteX89" fmla="*/ 2455682 w 3619883"/>
              <a:gd name="connsiteY89" fmla="*/ 78869 h 4297250"/>
              <a:gd name="connsiteX90" fmla="*/ 2632609 w 3619883"/>
              <a:gd name="connsiteY90" fmla="*/ 75338 h 4297250"/>
              <a:gd name="connsiteX91" fmla="*/ 2742291 w 3619883"/>
              <a:gd name="connsiteY91" fmla="*/ 92282 h 4297250"/>
              <a:gd name="connsiteX92" fmla="*/ 2851974 w 3619883"/>
              <a:gd name="connsiteY92" fmla="*/ 109227 h 4297250"/>
              <a:gd name="connsiteX93" fmla="*/ 2907643 w 3619883"/>
              <a:gd name="connsiteY93" fmla="*/ 100020 h 4297250"/>
              <a:gd name="connsiteX94" fmla="*/ 2944022 w 3619883"/>
              <a:gd name="connsiteY94" fmla="*/ 30853 h 4297250"/>
              <a:gd name="connsiteX95" fmla="*/ 3022289 w 3619883"/>
              <a:gd name="connsiteY95" fmla="*/ 10893 h 4297250"/>
              <a:gd name="connsiteX96" fmla="*/ 3054807 w 3619883"/>
              <a:gd name="connsiteY96" fmla="*/ 24226 h 4297250"/>
              <a:gd name="connsiteX97" fmla="*/ 3141892 w 3619883"/>
              <a:gd name="connsiteY97" fmla="*/ 51925 h 4297250"/>
              <a:gd name="connsiteX98" fmla="*/ 3185711 w 3619883"/>
              <a:gd name="connsiteY98" fmla="*/ 59881 h 4297250"/>
              <a:gd name="connsiteX99" fmla="*/ 3219056 w 3619883"/>
              <a:gd name="connsiteY99" fmla="*/ 55536 h 4297250"/>
              <a:gd name="connsiteX100" fmla="*/ 3263425 w 3619883"/>
              <a:gd name="connsiteY100" fmla="*/ 51706 h 4297250"/>
              <a:gd name="connsiteX101" fmla="*/ 3296219 w 3619883"/>
              <a:gd name="connsiteY101" fmla="*/ 59147 h 4297250"/>
              <a:gd name="connsiteX102" fmla="*/ 3319094 w 3619883"/>
              <a:gd name="connsiteY102" fmla="*/ 42500 h 4297250"/>
              <a:gd name="connsiteX103" fmla="*/ 3420511 w 3619883"/>
              <a:gd name="connsiteY103" fmla="*/ 0 h 4297250"/>
              <a:gd name="connsiteX104" fmla="*/ 3453305 w 3619883"/>
              <a:gd name="connsiteY104" fmla="*/ 7440 h 4297250"/>
              <a:gd name="connsiteX105" fmla="*/ 3496571 w 3619883"/>
              <a:gd name="connsiteY105" fmla="*/ 27182 h 4297250"/>
              <a:gd name="connsiteX106" fmla="*/ 3602117 w 3619883"/>
              <a:gd name="connsiteY106" fmla="*/ 132521 h 4297250"/>
              <a:gd name="connsiteX107" fmla="*/ 3619883 w 3619883"/>
              <a:gd name="connsiteY107" fmla="*/ 140049 h 4297250"/>
              <a:gd name="connsiteX108" fmla="*/ 3619883 w 3619883"/>
              <a:gd name="connsiteY10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16110 w 3619883"/>
              <a:gd name="connsiteY12" fmla="*/ 4128157 h 4297250"/>
              <a:gd name="connsiteX13" fmla="*/ 1796694 w 3619883"/>
              <a:gd name="connsiteY13" fmla="*/ 4275461 h 4297250"/>
              <a:gd name="connsiteX14" fmla="*/ 1558844 w 3619883"/>
              <a:gd name="connsiteY14" fmla="*/ 4275461 h 4297250"/>
              <a:gd name="connsiteX15" fmla="*/ 1517252 w 3619883"/>
              <a:gd name="connsiteY15" fmla="*/ 4128157 h 4297250"/>
              <a:gd name="connsiteX16" fmla="*/ 1582936 w 3619883"/>
              <a:gd name="connsiteY16" fmla="*/ 4128157 h 4297250"/>
              <a:gd name="connsiteX17" fmla="*/ 1582936 w 3619883"/>
              <a:gd name="connsiteY17" fmla="*/ 3951392 h 4297250"/>
              <a:gd name="connsiteX18" fmla="*/ 1405151 w 3619883"/>
              <a:gd name="connsiteY18" fmla="*/ 3951392 h 4297250"/>
              <a:gd name="connsiteX19" fmla="*/ 1405151 w 3619883"/>
              <a:gd name="connsiteY19" fmla="*/ 4128157 h 4297250"/>
              <a:gd name="connsiteX20" fmla="*/ 1468988 w 3619883"/>
              <a:gd name="connsiteY20" fmla="*/ 4128157 h 4297250"/>
              <a:gd name="connsiteX21" fmla="*/ 1427396 w 3619883"/>
              <a:gd name="connsiteY21" fmla="*/ 4275461 h 4297250"/>
              <a:gd name="connsiteX22" fmla="*/ 1210751 w 3619883"/>
              <a:gd name="connsiteY22" fmla="*/ 4275461 h 4297250"/>
              <a:gd name="connsiteX23" fmla="*/ 1210751 w 3619883"/>
              <a:gd name="connsiteY23" fmla="*/ 4128157 h 4297250"/>
              <a:gd name="connsiteX24" fmla="*/ 1271978 w 3619883"/>
              <a:gd name="connsiteY24" fmla="*/ 4128157 h 4297250"/>
              <a:gd name="connsiteX25" fmla="*/ 1271978 w 3619883"/>
              <a:gd name="connsiteY25" fmla="*/ 3951392 h 4297250"/>
              <a:gd name="connsiteX26" fmla="*/ 1094193 w 3619883"/>
              <a:gd name="connsiteY26" fmla="*/ 3951392 h 4297250"/>
              <a:gd name="connsiteX27" fmla="*/ 1094193 w 3619883"/>
              <a:gd name="connsiteY27" fmla="*/ 4128157 h 4297250"/>
              <a:gd name="connsiteX28" fmla="*/ 1140354 w 3619883"/>
              <a:gd name="connsiteY28" fmla="*/ 4128157 h 4297250"/>
              <a:gd name="connsiteX29" fmla="*/ 1140354 w 3619883"/>
              <a:gd name="connsiteY29" fmla="*/ 4275461 h 4297250"/>
              <a:gd name="connsiteX30" fmla="*/ 953807 w 3619883"/>
              <a:gd name="connsiteY30" fmla="*/ 4275461 h 4297250"/>
              <a:gd name="connsiteX31" fmla="*/ 912215 w 3619883"/>
              <a:gd name="connsiteY31" fmla="*/ 4128157 h 4297250"/>
              <a:gd name="connsiteX32" fmla="*/ 961020 w 3619883"/>
              <a:gd name="connsiteY32" fmla="*/ 4128157 h 4297250"/>
              <a:gd name="connsiteX33" fmla="*/ 961020 w 3619883"/>
              <a:gd name="connsiteY33" fmla="*/ 3951392 h 4297250"/>
              <a:gd name="connsiteX34" fmla="*/ 783235 w 3619883"/>
              <a:gd name="connsiteY34" fmla="*/ 3951392 h 4297250"/>
              <a:gd name="connsiteX35" fmla="*/ 783235 w 3619883"/>
              <a:gd name="connsiteY35" fmla="*/ 4128157 h 4297250"/>
              <a:gd name="connsiteX36" fmla="*/ 871024 w 3619883"/>
              <a:gd name="connsiteY36" fmla="*/ 4128157 h 4297250"/>
              <a:gd name="connsiteX37" fmla="*/ 829432 w 3619883"/>
              <a:gd name="connsiteY37" fmla="*/ 4275461 h 4297250"/>
              <a:gd name="connsiteX38" fmla="*/ 611484 w 3619883"/>
              <a:gd name="connsiteY38" fmla="*/ 4275461 h 4297250"/>
              <a:gd name="connsiteX39" fmla="*/ 621247 w 3619883"/>
              <a:gd name="connsiteY39" fmla="*/ 4128157 h 4297250"/>
              <a:gd name="connsiteX40" fmla="*/ 650062 w 3619883"/>
              <a:gd name="connsiteY40" fmla="*/ 4128157 h 4297250"/>
              <a:gd name="connsiteX41" fmla="*/ 650062 w 3619883"/>
              <a:gd name="connsiteY41" fmla="*/ 3951392 h 4297250"/>
              <a:gd name="connsiteX42" fmla="*/ 472277 w 3619883"/>
              <a:gd name="connsiteY42" fmla="*/ 3951392 h 4297250"/>
              <a:gd name="connsiteX43" fmla="*/ 472277 w 3619883"/>
              <a:gd name="connsiteY43" fmla="*/ 4128157 h 4297250"/>
              <a:gd name="connsiteX44" fmla="*/ 522650 w 3619883"/>
              <a:gd name="connsiteY44" fmla="*/ 4128157 h 4297250"/>
              <a:gd name="connsiteX45" fmla="*/ 573998 w 3619883"/>
              <a:gd name="connsiteY45" fmla="*/ 4275461 h 4297250"/>
              <a:gd name="connsiteX46" fmla="*/ 336164 w 3619883"/>
              <a:gd name="connsiteY46" fmla="*/ 4275461 h 4297250"/>
              <a:gd name="connsiteX47" fmla="*/ 294572 w 3619883"/>
              <a:gd name="connsiteY47" fmla="*/ 4128157 h 4297250"/>
              <a:gd name="connsiteX48" fmla="*/ 339106 w 3619883"/>
              <a:gd name="connsiteY48" fmla="*/ 4128157 h 4297250"/>
              <a:gd name="connsiteX49" fmla="*/ 339106 w 3619883"/>
              <a:gd name="connsiteY49" fmla="*/ 3951392 h 4297250"/>
              <a:gd name="connsiteX50" fmla="*/ 161321 w 3619883"/>
              <a:gd name="connsiteY50" fmla="*/ 3951392 h 4297250"/>
              <a:gd name="connsiteX51" fmla="*/ 161321 w 3619883"/>
              <a:gd name="connsiteY51" fmla="*/ 4128157 h 4297250"/>
              <a:gd name="connsiteX52" fmla="*/ 230914 w 3619883"/>
              <a:gd name="connsiteY52" fmla="*/ 4128157 h 4297250"/>
              <a:gd name="connsiteX53" fmla="*/ 189322 w 3619883"/>
              <a:gd name="connsiteY53" fmla="*/ 4275461 h 4297250"/>
              <a:gd name="connsiteX54" fmla="*/ 0 w 3619883"/>
              <a:gd name="connsiteY54" fmla="*/ 4275461 h 4297250"/>
              <a:gd name="connsiteX55" fmla="*/ 0 w 3619883"/>
              <a:gd name="connsiteY55" fmla="*/ 42229 h 4297250"/>
              <a:gd name="connsiteX56" fmla="*/ 42464 w 3619883"/>
              <a:gd name="connsiteY56" fmla="*/ 40518 h 4297250"/>
              <a:gd name="connsiteX57" fmla="*/ 137733 w 3619883"/>
              <a:gd name="connsiteY57" fmla="*/ 35355 h 4297250"/>
              <a:gd name="connsiteX58" fmla="*/ 270565 w 3619883"/>
              <a:gd name="connsiteY58" fmla="*/ 29759 h 4297250"/>
              <a:gd name="connsiteX59" fmla="*/ 479734 w 3619883"/>
              <a:gd name="connsiteY59" fmla="*/ 45455 h 4297250"/>
              <a:gd name="connsiteX60" fmla="*/ 524103 w 3619883"/>
              <a:gd name="connsiteY60" fmla="*/ 41625 h 4297250"/>
              <a:gd name="connsiteX61" fmla="*/ 624416 w 3619883"/>
              <a:gd name="connsiteY61" fmla="*/ 22696 h 4297250"/>
              <a:gd name="connsiteX62" fmla="*/ 657762 w 3619883"/>
              <a:gd name="connsiteY62" fmla="*/ 18351 h 4297250"/>
              <a:gd name="connsiteX63" fmla="*/ 690557 w 3619883"/>
              <a:gd name="connsiteY63" fmla="*/ 25792 h 4297250"/>
              <a:gd name="connsiteX64" fmla="*/ 745123 w 3619883"/>
              <a:gd name="connsiteY64" fmla="*/ 40157 h 4297250"/>
              <a:gd name="connsiteX65" fmla="*/ 789493 w 3619883"/>
              <a:gd name="connsiteY65" fmla="*/ 36327 h 4297250"/>
              <a:gd name="connsiteX66" fmla="*/ 854255 w 3619883"/>
              <a:gd name="connsiteY66" fmla="*/ 68887 h 4297250"/>
              <a:gd name="connsiteX67" fmla="*/ 897520 w 3619883"/>
              <a:gd name="connsiteY67" fmla="*/ 88629 h 4297250"/>
              <a:gd name="connsiteX68" fmla="*/ 940510 w 3619883"/>
              <a:gd name="connsiteY68" fmla="*/ 114265 h 4297250"/>
              <a:gd name="connsiteX69" fmla="*/ 1082712 w 3619883"/>
              <a:gd name="connsiteY69" fmla="*/ 144543 h 4297250"/>
              <a:gd name="connsiteX70" fmla="*/ 1205348 w 3619883"/>
              <a:gd name="connsiteY70" fmla="*/ 120753 h 4297250"/>
              <a:gd name="connsiteX71" fmla="*/ 1271764 w 3619883"/>
              <a:gd name="connsiteY71" fmla="*/ 117956 h 4297250"/>
              <a:gd name="connsiteX72" fmla="*/ 1315583 w 3619883"/>
              <a:gd name="connsiteY72" fmla="*/ 125912 h 4297250"/>
              <a:gd name="connsiteX73" fmla="*/ 1359125 w 3619883"/>
              <a:gd name="connsiteY73" fmla="*/ 139761 h 4297250"/>
              <a:gd name="connsiteX74" fmla="*/ 1391919 w 3619883"/>
              <a:gd name="connsiteY74" fmla="*/ 147202 h 4297250"/>
              <a:gd name="connsiteX75" fmla="*/ 1436563 w 3619883"/>
              <a:gd name="connsiteY75" fmla="*/ 137480 h 4297250"/>
              <a:gd name="connsiteX76" fmla="*/ 1471566 w 3619883"/>
              <a:gd name="connsiteY76" fmla="*/ 97777 h 4297250"/>
              <a:gd name="connsiteX77" fmla="*/ 1505739 w 3619883"/>
              <a:gd name="connsiteY77" fmla="*/ 75753 h 4297250"/>
              <a:gd name="connsiteX78" fmla="*/ 1590891 w 3619883"/>
              <a:gd name="connsiteY78" fmla="*/ 144702 h 4297250"/>
              <a:gd name="connsiteX79" fmla="*/ 1625616 w 3619883"/>
              <a:gd name="connsiteY79" fmla="*/ 110893 h 4297250"/>
              <a:gd name="connsiteX80" fmla="*/ 1658964 w 3619883"/>
              <a:gd name="connsiteY80" fmla="*/ 106547 h 4297250"/>
              <a:gd name="connsiteX81" fmla="*/ 1746598 w 3619883"/>
              <a:gd name="connsiteY81" fmla="*/ 122460 h 4297250"/>
              <a:gd name="connsiteX82" fmla="*/ 1811913 w 3619883"/>
              <a:gd name="connsiteY82" fmla="*/ 143234 h 4297250"/>
              <a:gd name="connsiteX83" fmla="*/ 1856557 w 3619883"/>
              <a:gd name="connsiteY83" fmla="*/ 133511 h 4297250"/>
              <a:gd name="connsiteX84" fmla="*/ 2066003 w 3619883"/>
              <a:gd name="connsiteY84" fmla="*/ 143313 h 4297250"/>
              <a:gd name="connsiteX85" fmla="*/ 2177615 w 3619883"/>
              <a:gd name="connsiteY85" fmla="*/ 119007 h 4297250"/>
              <a:gd name="connsiteX86" fmla="*/ 2255883 w 3619883"/>
              <a:gd name="connsiteY86" fmla="*/ 99047 h 4297250"/>
              <a:gd name="connsiteX87" fmla="*/ 2344622 w 3619883"/>
              <a:gd name="connsiteY87" fmla="*/ 91388 h 4297250"/>
              <a:gd name="connsiteX88" fmla="*/ 2455682 w 3619883"/>
              <a:gd name="connsiteY88" fmla="*/ 78869 h 4297250"/>
              <a:gd name="connsiteX89" fmla="*/ 2632609 w 3619883"/>
              <a:gd name="connsiteY89" fmla="*/ 75338 h 4297250"/>
              <a:gd name="connsiteX90" fmla="*/ 2742291 w 3619883"/>
              <a:gd name="connsiteY90" fmla="*/ 92282 h 4297250"/>
              <a:gd name="connsiteX91" fmla="*/ 2851974 w 3619883"/>
              <a:gd name="connsiteY91" fmla="*/ 109227 h 4297250"/>
              <a:gd name="connsiteX92" fmla="*/ 2907643 w 3619883"/>
              <a:gd name="connsiteY92" fmla="*/ 100020 h 4297250"/>
              <a:gd name="connsiteX93" fmla="*/ 2944022 w 3619883"/>
              <a:gd name="connsiteY93" fmla="*/ 30853 h 4297250"/>
              <a:gd name="connsiteX94" fmla="*/ 3022289 w 3619883"/>
              <a:gd name="connsiteY94" fmla="*/ 10893 h 4297250"/>
              <a:gd name="connsiteX95" fmla="*/ 3054807 w 3619883"/>
              <a:gd name="connsiteY95" fmla="*/ 24226 h 4297250"/>
              <a:gd name="connsiteX96" fmla="*/ 3141892 w 3619883"/>
              <a:gd name="connsiteY96" fmla="*/ 51925 h 4297250"/>
              <a:gd name="connsiteX97" fmla="*/ 3185711 w 3619883"/>
              <a:gd name="connsiteY97" fmla="*/ 59881 h 4297250"/>
              <a:gd name="connsiteX98" fmla="*/ 3219056 w 3619883"/>
              <a:gd name="connsiteY98" fmla="*/ 55536 h 4297250"/>
              <a:gd name="connsiteX99" fmla="*/ 3263425 w 3619883"/>
              <a:gd name="connsiteY99" fmla="*/ 51706 h 4297250"/>
              <a:gd name="connsiteX100" fmla="*/ 3296219 w 3619883"/>
              <a:gd name="connsiteY100" fmla="*/ 59147 h 4297250"/>
              <a:gd name="connsiteX101" fmla="*/ 3319094 w 3619883"/>
              <a:gd name="connsiteY101" fmla="*/ 42500 h 4297250"/>
              <a:gd name="connsiteX102" fmla="*/ 3420511 w 3619883"/>
              <a:gd name="connsiteY102" fmla="*/ 0 h 4297250"/>
              <a:gd name="connsiteX103" fmla="*/ 3453305 w 3619883"/>
              <a:gd name="connsiteY103" fmla="*/ 7440 h 4297250"/>
              <a:gd name="connsiteX104" fmla="*/ 3496571 w 3619883"/>
              <a:gd name="connsiteY104" fmla="*/ 27182 h 4297250"/>
              <a:gd name="connsiteX105" fmla="*/ 3602117 w 3619883"/>
              <a:gd name="connsiteY105" fmla="*/ 132521 h 4297250"/>
              <a:gd name="connsiteX106" fmla="*/ 3619883 w 3619883"/>
              <a:gd name="connsiteY106" fmla="*/ 140049 h 4297250"/>
              <a:gd name="connsiteX107" fmla="*/ 3619883 w 3619883"/>
              <a:gd name="connsiteY10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517252 w 3619883"/>
              <a:gd name="connsiteY14" fmla="*/ 4128157 h 4297250"/>
              <a:gd name="connsiteX15" fmla="*/ 1582936 w 3619883"/>
              <a:gd name="connsiteY15" fmla="*/ 4128157 h 4297250"/>
              <a:gd name="connsiteX16" fmla="*/ 1582936 w 3619883"/>
              <a:gd name="connsiteY16" fmla="*/ 3951392 h 4297250"/>
              <a:gd name="connsiteX17" fmla="*/ 1405151 w 3619883"/>
              <a:gd name="connsiteY17" fmla="*/ 3951392 h 4297250"/>
              <a:gd name="connsiteX18" fmla="*/ 1405151 w 3619883"/>
              <a:gd name="connsiteY18" fmla="*/ 4128157 h 4297250"/>
              <a:gd name="connsiteX19" fmla="*/ 1468988 w 3619883"/>
              <a:gd name="connsiteY19" fmla="*/ 4128157 h 4297250"/>
              <a:gd name="connsiteX20" fmla="*/ 1427396 w 3619883"/>
              <a:gd name="connsiteY20" fmla="*/ 4275461 h 4297250"/>
              <a:gd name="connsiteX21" fmla="*/ 1210751 w 3619883"/>
              <a:gd name="connsiteY21" fmla="*/ 4275461 h 4297250"/>
              <a:gd name="connsiteX22" fmla="*/ 1210751 w 3619883"/>
              <a:gd name="connsiteY22" fmla="*/ 4128157 h 4297250"/>
              <a:gd name="connsiteX23" fmla="*/ 1271978 w 3619883"/>
              <a:gd name="connsiteY23" fmla="*/ 4128157 h 4297250"/>
              <a:gd name="connsiteX24" fmla="*/ 1271978 w 3619883"/>
              <a:gd name="connsiteY24" fmla="*/ 3951392 h 4297250"/>
              <a:gd name="connsiteX25" fmla="*/ 1094193 w 3619883"/>
              <a:gd name="connsiteY25" fmla="*/ 3951392 h 4297250"/>
              <a:gd name="connsiteX26" fmla="*/ 1094193 w 3619883"/>
              <a:gd name="connsiteY26" fmla="*/ 4128157 h 4297250"/>
              <a:gd name="connsiteX27" fmla="*/ 1140354 w 3619883"/>
              <a:gd name="connsiteY27" fmla="*/ 4128157 h 4297250"/>
              <a:gd name="connsiteX28" fmla="*/ 1140354 w 3619883"/>
              <a:gd name="connsiteY28" fmla="*/ 4275461 h 4297250"/>
              <a:gd name="connsiteX29" fmla="*/ 953807 w 3619883"/>
              <a:gd name="connsiteY29" fmla="*/ 4275461 h 4297250"/>
              <a:gd name="connsiteX30" fmla="*/ 912215 w 3619883"/>
              <a:gd name="connsiteY30" fmla="*/ 4128157 h 4297250"/>
              <a:gd name="connsiteX31" fmla="*/ 961020 w 3619883"/>
              <a:gd name="connsiteY31" fmla="*/ 4128157 h 4297250"/>
              <a:gd name="connsiteX32" fmla="*/ 961020 w 3619883"/>
              <a:gd name="connsiteY32" fmla="*/ 3951392 h 4297250"/>
              <a:gd name="connsiteX33" fmla="*/ 783235 w 3619883"/>
              <a:gd name="connsiteY33" fmla="*/ 3951392 h 4297250"/>
              <a:gd name="connsiteX34" fmla="*/ 783235 w 3619883"/>
              <a:gd name="connsiteY34" fmla="*/ 4128157 h 4297250"/>
              <a:gd name="connsiteX35" fmla="*/ 871024 w 3619883"/>
              <a:gd name="connsiteY35" fmla="*/ 4128157 h 4297250"/>
              <a:gd name="connsiteX36" fmla="*/ 829432 w 3619883"/>
              <a:gd name="connsiteY36" fmla="*/ 4275461 h 4297250"/>
              <a:gd name="connsiteX37" fmla="*/ 611484 w 3619883"/>
              <a:gd name="connsiteY37" fmla="*/ 4275461 h 4297250"/>
              <a:gd name="connsiteX38" fmla="*/ 621247 w 3619883"/>
              <a:gd name="connsiteY38" fmla="*/ 4128157 h 4297250"/>
              <a:gd name="connsiteX39" fmla="*/ 650062 w 3619883"/>
              <a:gd name="connsiteY39" fmla="*/ 4128157 h 4297250"/>
              <a:gd name="connsiteX40" fmla="*/ 650062 w 3619883"/>
              <a:gd name="connsiteY40" fmla="*/ 3951392 h 4297250"/>
              <a:gd name="connsiteX41" fmla="*/ 472277 w 3619883"/>
              <a:gd name="connsiteY41" fmla="*/ 3951392 h 4297250"/>
              <a:gd name="connsiteX42" fmla="*/ 472277 w 3619883"/>
              <a:gd name="connsiteY42" fmla="*/ 4128157 h 4297250"/>
              <a:gd name="connsiteX43" fmla="*/ 522650 w 3619883"/>
              <a:gd name="connsiteY43" fmla="*/ 4128157 h 4297250"/>
              <a:gd name="connsiteX44" fmla="*/ 573998 w 3619883"/>
              <a:gd name="connsiteY44" fmla="*/ 4275461 h 4297250"/>
              <a:gd name="connsiteX45" fmla="*/ 336164 w 3619883"/>
              <a:gd name="connsiteY45" fmla="*/ 4275461 h 4297250"/>
              <a:gd name="connsiteX46" fmla="*/ 294572 w 3619883"/>
              <a:gd name="connsiteY46" fmla="*/ 4128157 h 4297250"/>
              <a:gd name="connsiteX47" fmla="*/ 339106 w 3619883"/>
              <a:gd name="connsiteY47" fmla="*/ 4128157 h 4297250"/>
              <a:gd name="connsiteX48" fmla="*/ 339106 w 3619883"/>
              <a:gd name="connsiteY48" fmla="*/ 3951392 h 4297250"/>
              <a:gd name="connsiteX49" fmla="*/ 161321 w 3619883"/>
              <a:gd name="connsiteY49" fmla="*/ 3951392 h 4297250"/>
              <a:gd name="connsiteX50" fmla="*/ 161321 w 3619883"/>
              <a:gd name="connsiteY50" fmla="*/ 4128157 h 4297250"/>
              <a:gd name="connsiteX51" fmla="*/ 230914 w 3619883"/>
              <a:gd name="connsiteY51" fmla="*/ 4128157 h 4297250"/>
              <a:gd name="connsiteX52" fmla="*/ 189322 w 3619883"/>
              <a:gd name="connsiteY52" fmla="*/ 4275461 h 4297250"/>
              <a:gd name="connsiteX53" fmla="*/ 0 w 3619883"/>
              <a:gd name="connsiteY53" fmla="*/ 4275461 h 4297250"/>
              <a:gd name="connsiteX54" fmla="*/ 0 w 3619883"/>
              <a:gd name="connsiteY54" fmla="*/ 42229 h 4297250"/>
              <a:gd name="connsiteX55" fmla="*/ 42464 w 3619883"/>
              <a:gd name="connsiteY55" fmla="*/ 40518 h 4297250"/>
              <a:gd name="connsiteX56" fmla="*/ 137733 w 3619883"/>
              <a:gd name="connsiteY56" fmla="*/ 35355 h 4297250"/>
              <a:gd name="connsiteX57" fmla="*/ 270565 w 3619883"/>
              <a:gd name="connsiteY57" fmla="*/ 29759 h 4297250"/>
              <a:gd name="connsiteX58" fmla="*/ 479734 w 3619883"/>
              <a:gd name="connsiteY58" fmla="*/ 45455 h 4297250"/>
              <a:gd name="connsiteX59" fmla="*/ 524103 w 3619883"/>
              <a:gd name="connsiteY59" fmla="*/ 41625 h 4297250"/>
              <a:gd name="connsiteX60" fmla="*/ 624416 w 3619883"/>
              <a:gd name="connsiteY60" fmla="*/ 22696 h 4297250"/>
              <a:gd name="connsiteX61" fmla="*/ 657762 w 3619883"/>
              <a:gd name="connsiteY61" fmla="*/ 18351 h 4297250"/>
              <a:gd name="connsiteX62" fmla="*/ 690557 w 3619883"/>
              <a:gd name="connsiteY62" fmla="*/ 25792 h 4297250"/>
              <a:gd name="connsiteX63" fmla="*/ 745123 w 3619883"/>
              <a:gd name="connsiteY63" fmla="*/ 40157 h 4297250"/>
              <a:gd name="connsiteX64" fmla="*/ 789493 w 3619883"/>
              <a:gd name="connsiteY64" fmla="*/ 36327 h 4297250"/>
              <a:gd name="connsiteX65" fmla="*/ 854255 w 3619883"/>
              <a:gd name="connsiteY65" fmla="*/ 68887 h 4297250"/>
              <a:gd name="connsiteX66" fmla="*/ 897520 w 3619883"/>
              <a:gd name="connsiteY66" fmla="*/ 88629 h 4297250"/>
              <a:gd name="connsiteX67" fmla="*/ 940510 w 3619883"/>
              <a:gd name="connsiteY67" fmla="*/ 114265 h 4297250"/>
              <a:gd name="connsiteX68" fmla="*/ 1082712 w 3619883"/>
              <a:gd name="connsiteY68" fmla="*/ 144543 h 4297250"/>
              <a:gd name="connsiteX69" fmla="*/ 1205348 w 3619883"/>
              <a:gd name="connsiteY69" fmla="*/ 120753 h 4297250"/>
              <a:gd name="connsiteX70" fmla="*/ 1271764 w 3619883"/>
              <a:gd name="connsiteY70" fmla="*/ 117956 h 4297250"/>
              <a:gd name="connsiteX71" fmla="*/ 1315583 w 3619883"/>
              <a:gd name="connsiteY71" fmla="*/ 125912 h 4297250"/>
              <a:gd name="connsiteX72" fmla="*/ 1359125 w 3619883"/>
              <a:gd name="connsiteY72" fmla="*/ 139761 h 4297250"/>
              <a:gd name="connsiteX73" fmla="*/ 1391919 w 3619883"/>
              <a:gd name="connsiteY73" fmla="*/ 147202 h 4297250"/>
              <a:gd name="connsiteX74" fmla="*/ 1436563 w 3619883"/>
              <a:gd name="connsiteY74" fmla="*/ 137480 h 4297250"/>
              <a:gd name="connsiteX75" fmla="*/ 1471566 w 3619883"/>
              <a:gd name="connsiteY75" fmla="*/ 97777 h 4297250"/>
              <a:gd name="connsiteX76" fmla="*/ 1505739 w 3619883"/>
              <a:gd name="connsiteY76" fmla="*/ 75753 h 4297250"/>
              <a:gd name="connsiteX77" fmla="*/ 1590891 w 3619883"/>
              <a:gd name="connsiteY77" fmla="*/ 144702 h 4297250"/>
              <a:gd name="connsiteX78" fmla="*/ 1625616 w 3619883"/>
              <a:gd name="connsiteY78" fmla="*/ 110893 h 4297250"/>
              <a:gd name="connsiteX79" fmla="*/ 1658964 w 3619883"/>
              <a:gd name="connsiteY79" fmla="*/ 106547 h 4297250"/>
              <a:gd name="connsiteX80" fmla="*/ 1746598 w 3619883"/>
              <a:gd name="connsiteY80" fmla="*/ 122460 h 4297250"/>
              <a:gd name="connsiteX81" fmla="*/ 1811913 w 3619883"/>
              <a:gd name="connsiteY81" fmla="*/ 143234 h 4297250"/>
              <a:gd name="connsiteX82" fmla="*/ 1856557 w 3619883"/>
              <a:gd name="connsiteY82" fmla="*/ 133511 h 4297250"/>
              <a:gd name="connsiteX83" fmla="*/ 2066003 w 3619883"/>
              <a:gd name="connsiteY83" fmla="*/ 143313 h 4297250"/>
              <a:gd name="connsiteX84" fmla="*/ 2177615 w 3619883"/>
              <a:gd name="connsiteY84" fmla="*/ 119007 h 4297250"/>
              <a:gd name="connsiteX85" fmla="*/ 2255883 w 3619883"/>
              <a:gd name="connsiteY85" fmla="*/ 99047 h 4297250"/>
              <a:gd name="connsiteX86" fmla="*/ 2344622 w 3619883"/>
              <a:gd name="connsiteY86" fmla="*/ 91388 h 4297250"/>
              <a:gd name="connsiteX87" fmla="*/ 2455682 w 3619883"/>
              <a:gd name="connsiteY87" fmla="*/ 78869 h 4297250"/>
              <a:gd name="connsiteX88" fmla="*/ 2632609 w 3619883"/>
              <a:gd name="connsiteY88" fmla="*/ 75338 h 4297250"/>
              <a:gd name="connsiteX89" fmla="*/ 2742291 w 3619883"/>
              <a:gd name="connsiteY89" fmla="*/ 92282 h 4297250"/>
              <a:gd name="connsiteX90" fmla="*/ 2851974 w 3619883"/>
              <a:gd name="connsiteY90" fmla="*/ 109227 h 4297250"/>
              <a:gd name="connsiteX91" fmla="*/ 2907643 w 3619883"/>
              <a:gd name="connsiteY91" fmla="*/ 100020 h 4297250"/>
              <a:gd name="connsiteX92" fmla="*/ 2944022 w 3619883"/>
              <a:gd name="connsiteY92" fmla="*/ 30853 h 4297250"/>
              <a:gd name="connsiteX93" fmla="*/ 3022289 w 3619883"/>
              <a:gd name="connsiteY93" fmla="*/ 10893 h 4297250"/>
              <a:gd name="connsiteX94" fmla="*/ 3054807 w 3619883"/>
              <a:gd name="connsiteY94" fmla="*/ 24226 h 4297250"/>
              <a:gd name="connsiteX95" fmla="*/ 3141892 w 3619883"/>
              <a:gd name="connsiteY95" fmla="*/ 51925 h 4297250"/>
              <a:gd name="connsiteX96" fmla="*/ 3185711 w 3619883"/>
              <a:gd name="connsiteY96" fmla="*/ 59881 h 4297250"/>
              <a:gd name="connsiteX97" fmla="*/ 3219056 w 3619883"/>
              <a:gd name="connsiteY97" fmla="*/ 55536 h 4297250"/>
              <a:gd name="connsiteX98" fmla="*/ 3263425 w 3619883"/>
              <a:gd name="connsiteY98" fmla="*/ 51706 h 4297250"/>
              <a:gd name="connsiteX99" fmla="*/ 3296219 w 3619883"/>
              <a:gd name="connsiteY99" fmla="*/ 59147 h 4297250"/>
              <a:gd name="connsiteX100" fmla="*/ 3319094 w 3619883"/>
              <a:gd name="connsiteY100" fmla="*/ 42500 h 4297250"/>
              <a:gd name="connsiteX101" fmla="*/ 3420511 w 3619883"/>
              <a:gd name="connsiteY101" fmla="*/ 0 h 4297250"/>
              <a:gd name="connsiteX102" fmla="*/ 3453305 w 3619883"/>
              <a:gd name="connsiteY102" fmla="*/ 7440 h 4297250"/>
              <a:gd name="connsiteX103" fmla="*/ 3496571 w 3619883"/>
              <a:gd name="connsiteY103" fmla="*/ 27182 h 4297250"/>
              <a:gd name="connsiteX104" fmla="*/ 3602117 w 3619883"/>
              <a:gd name="connsiteY104" fmla="*/ 132521 h 4297250"/>
              <a:gd name="connsiteX105" fmla="*/ 3619883 w 3619883"/>
              <a:gd name="connsiteY105" fmla="*/ 140049 h 4297250"/>
              <a:gd name="connsiteX106" fmla="*/ 3619883 w 3619883"/>
              <a:gd name="connsiteY10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517252 w 3619883"/>
              <a:gd name="connsiteY14" fmla="*/ 4128157 h 4297250"/>
              <a:gd name="connsiteX15" fmla="*/ 1582936 w 3619883"/>
              <a:gd name="connsiteY15" fmla="*/ 3951392 h 4297250"/>
              <a:gd name="connsiteX16" fmla="*/ 1405151 w 3619883"/>
              <a:gd name="connsiteY16" fmla="*/ 3951392 h 4297250"/>
              <a:gd name="connsiteX17" fmla="*/ 1405151 w 3619883"/>
              <a:gd name="connsiteY17" fmla="*/ 4128157 h 4297250"/>
              <a:gd name="connsiteX18" fmla="*/ 1468988 w 3619883"/>
              <a:gd name="connsiteY18" fmla="*/ 4128157 h 4297250"/>
              <a:gd name="connsiteX19" fmla="*/ 1427396 w 3619883"/>
              <a:gd name="connsiteY19" fmla="*/ 4275461 h 4297250"/>
              <a:gd name="connsiteX20" fmla="*/ 1210751 w 3619883"/>
              <a:gd name="connsiteY20" fmla="*/ 4275461 h 4297250"/>
              <a:gd name="connsiteX21" fmla="*/ 1210751 w 3619883"/>
              <a:gd name="connsiteY21" fmla="*/ 4128157 h 4297250"/>
              <a:gd name="connsiteX22" fmla="*/ 1271978 w 3619883"/>
              <a:gd name="connsiteY22" fmla="*/ 4128157 h 4297250"/>
              <a:gd name="connsiteX23" fmla="*/ 1271978 w 3619883"/>
              <a:gd name="connsiteY23" fmla="*/ 3951392 h 4297250"/>
              <a:gd name="connsiteX24" fmla="*/ 1094193 w 3619883"/>
              <a:gd name="connsiteY24" fmla="*/ 3951392 h 4297250"/>
              <a:gd name="connsiteX25" fmla="*/ 1094193 w 3619883"/>
              <a:gd name="connsiteY25" fmla="*/ 4128157 h 4297250"/>
              <a:gd name="connsiteX26" fmla="*/ 1140354 w 3619883"/>
              <a:gd name="connsiteY26" fmla="*/ 4128157 h 4297250"/>
              <a:gd name="connsiteX27" fmla="*/ 1140354 w 3619883"/>
              <a:gd name="connsiteY27" fmla="*/ 4275461 h 4297250"/>
              <a:gd name="connsiteX28" fmla="*/ 953807 w 3619883"/>
              <a:gd name="connsiteY28" fmla="*/ 4275461 h 4297250"/>
              <a:gd name="connsiteX29" fmla="*/ 912215 w 3619883"/>
              <a:gd name="connsiteY29" fmla="*/ 4128157 h 4297250"/>
              <a:gd name="connsiteX30" fmla="*/ 961020 w 3619883"/>
              <a:gd name="connsiteY30" fmla="*/ 4128157 h 4297250"/>
              <a:gd name="connsiteX31" fmla="*/ 961020 w 3619883"/>
              <a:gd name="connsiteY31" fmla="*/ 3951392 h 4297250"/>
              <a:gd name="connsiteX32" fmla="*/ 783235 w 3619883"/>
              <a:gd name="connsiteY32" fmla="*/ 3951392 h 4297250"/>
              <a:gd name="connsiteX33" fmla="*/ 783235 w 3619883"/>
              <a:gd name="connsiteY33" fmla="*/ 4128157 h 4297250"/>
              <a:gd name="connsiteX34" fmla="*/ 871024 w 3619883"/>
              <a:gd name="connsiteY34" fmla="*/ 4128157 h 4297250"/>
              <a:gd name="connsiteX35" fmla="*/ 829432 w 3619883"/>
              <a:gd name="connsiteY35" fmla="*/ 4275461 h 4297250"/>
              <a:gd name="connsiteX36" fmla="*/ 611484 w 3619883"/>
              <a:gd name="connsiteY36" fmla="*/ 4275461 h 4297250"/>
              <a:gd name="connsiteX37" fmla="*/ 621247 w 3619883"/>
              <a:gd name="connsiteY37" fmla="*/ 4128157 h 4297250"/>
              <a:gd name="connsiteX38" fmla="*/ 650062 w 3619883"/>
              <a:gd name="connsiteY38" fmla="*/ 4128157 h 4297250"/>
              <a:gd name="connsiteX39" fmla="*/ 650062 w 3619883"/>
              <a:gd name="connsiteY39" fmla="*/ 3951392 h 4297250"/>
              <a:gd name="connsiteX40" fmla="*/ 472277 w 3619883"/>
              <a:gd name="connsiteY40" fmla="*/ 3951392 h 4297250"/>
              <a:gd name="connsiteX41" fmla="*/ 472277 w 3619883"/>
              <a:gd name="connsiteY41" fmla="*/ 4128157 h 4297250"/>
              <a:gd name="connsiteX42" fmla="*/ 522650 w 3619883"/>
              <a:gd name="connsiteY42" fmla="*/ 4128157 h 4297250"/>
              <a:gd name="connsiteX43" fmla="*/ 573998 w 3619883"/>
              <a:gd name="connsiteY43" fmla="*/ 4275461 h 4297250"/>
              <a:gd name="connsiteX44" fmla="*/ 336164 w 3619883"/>
              <a:gd name="connsiteY44" fmla="*/ 4275461 h 4297250"/>
              <a:gd name="connsiteX45" fmla="*/ 294572 w 3619883"/>
              <a:gd name="connsiteY45" fmla="*/ 4128157 h 4297250"/>
              <a:gd name="connsiteX46" fmla="*/ 339106 w 3619883"/>
              <a:gd name="connsiteY46" fmla="*/ 4128157 h 4297250"/>
              <a:gd name="connsiteX47" fmla="*/ 339106 w 3619883"/>
              <a:gd name="connsiteY47" fmla="*/ 3951392 h 4297250"/>
              <a:gd name="connsiteX48" fmla="*/ 161321 w 3619883"/>
              <a:gd name="connsiteY48" fmla="*/ 3951392 h 4297250"/>
              <a:gd name="connsiteX49" fmla="*/ 161321 w 3619883"/>
              <a:gd name="connsiteY49" fmla="*/ 4128157 h 4297250"/>
              <a:gd name="connsiteX50" fmla="*/ 230914 w 3619883"/>
              <a:gd name="connsiteY50" fmla="*/ 4128157 h 4297250"/>
              <a:gd name="connsiteX51" fmla="*/ 189322 w 3619883"/>
              <a:gd name="connsiteY51" fmla="*/ 4275461 h 4297250"/>
              <a:gd name="connsiteX52" fmla="*/ 0 w 3619883"/>
              <a:gd name="connsiteY52" fmla="*/ 4275461 h 4297250"/>
              <a:gd name="connsiteX53" fmla="*/ 0 w 3619883"/>
              <a:gd name="connsiteY53" fmla="*/ 42229 h 4297250"/>
              <a:gd name="connsiteX54" fmla="*/ 42464 w 3619883"/>
              <a:gd name="connsiteY54" fmla="*/ 40518 h 4297250"/>
              <a:gd name="connsiteX55" fmla="*/ 137733 w 3619883"/>
              <a:gd name="connsiteY55" fmla="*/ 35355 h 4297250"/>
              <a:gd name="connsiteX56" fmla="*/ 270565 w 3619883"/>
              <a:gd name="connsiteY56" fmla="*/ 29759 h 4297250"/>
              <a:gd name="connsiteX57" fmla="*/ 479734 w 3619883"/>
              <a:gd name="connsiteY57" fmla="*/ 45455 h 4297250"/>
              <a:gd name="connsiteX58" fmla="*/ 524103 w 3619883"/>
              <a:gd name="connsiteY58" fmla="*/ 41625 h 4297250"/>
              <a:gd name="connsiteX59" fmla="*/ 624416 w 3619883"/>
              <a:gd name="connsiteY59" fmla="*/ 22696 h 4297250"/>
              <a:gd name="connsiteX60" fmla="*/ 657762 w 3619883"/>
              <a:gd name="connsiteY60" fmla="*/ 18351 h 4297250"/>
              <a:gd name="connsiteX61" fmla="*/ 690557 w 3619883"/>
              <a:gd name="connsiteY61" fmla="*/ 25792 h 4297250"/>
              <a:gd name="connsiteX62" fmla="*/ 745123 w 3619883"/>
              <a:gd name="connsiteY62" fmla="*/ 40157 h 4297250"/>
              <a:gd name="connsiteX63" fmla="*/ 789493 w 3619883"/>
              <a:gd name="connsiteY63" fmla="*/ 36327 h 4297250"/>
              <a:gd name="connsiteX64" fmla="*/ 854255 w 3619883"/>
              <a:gd name="connsiteY64" fmla="*/ 68887 h 4297250"/>
              <a:gd name="connsiteX65" fmla="*/ 897520 w 3619883"/>
              <a:gd name="connsiteY65" fmla="*/ 88629 h 4297250"/>
              <a:gd name="connsiteX66" fmla="*/ 940510 w 3619883"/>
              <a:gd name="connsiteY66" fmla="*/ 114265 h 4297250"/>
              <a:gd name="connsiteX67" fmla="*/ 1082712 w 3619883"/>
              <a:gd name="connsiteY67" fmla="*/ 144543 h 4297250"/>
              <a:gd name="connsiteX68" fmla="*/ 1205348 w 3619883"/>
              <a:gd name="connsiteY68" fmla="*/ 120753 h 4297250"/>
              <a:gd name="connsiteX69" fmla="*/ 1271764 w 3619883"/>
              <a:gd name="connsiteY69" fmla="*/ 117956 h 4297250"/>
              <a:gd name="connsiteX70" fmla="*/ 1315583 w 3619883"/>
              <a:gd name="connsiteY70" fmla="*/ 125912 h 4297250"/>
              <a:gd name="connsiteX71" fmla="*/ 1359125 w 3619883"/>
              <a:gd name="connsiteY71" fmla="*/ 139761 h 4297250"/>
              <a:gd name="connsiteX72" fmla="*/ 1391919 w 3619883"/>
              <a:gd name="connsiteY72" fmla="*/ 147202 h 4297250"/>
              <a:gd name="connsiteX73" fmla="*/ 1436563 w 3619883"/>
              <a:gd name="connsiteY73" fmla="*/ 137480 h 4297250"/>
              <a:gd name="connsiteX74" fmla="*/ 1471566 w 3619883"/>
              <a:gd name="connsiteY74" fmla="*/ 97777 h 4297250"/>
              <a:gd name="connsiteX75" fmla="*/ 1505739 w 3619883"/>
              <a:gd name="connsiteY75" fmla="*/ 75753 h 4297250"/>
              <a:gd name="connsiteX76" fmla="*/ 1590891 w 3619883"/>
              <a:gd name="connsiteY76" fmla="*/ 144702 h 4297250"/>
              <a:gd name="connsiteX77" fmla="*/ 1625616 w 3619883"/>
              <a:gd name="connsiteY77" fmla="*/ 110893 h 4297250"/>
              <a:gd name="connsiteX78" fmla="*/ 1658964 w 3619883"/>
              <a:gd name="connsiteY78" fmla="*/ 106547 h 4297250"/>
              <a:gd name="connsiteX79" fmla="*/ 1746598 w 3619883"/>
              <a:gd name="connsiteY79" fmla="*/ 122460 h 4297250"/>
              <a:gd name="connsiteX80" fmla="*/ 1811913 w 3619883"/>
              <a:gd name="connsiteY80" fmla="*/ 143234 h 4297250"/>
              <a:gd name="connsiteX81" fmla="*/ 1856557 w 3619883"/>
              <a:gd name="connsiteY81" fmla="*/ 133511 h 4297250"/>
              <a:gd name="connsiteX82" fmla="*/ 2066003 w 3619883"/>
              <a:gd name="connsiteY82" fmla="*/ 143313 h 4297250"/>
              <a:gd name="connsiteX83" fmla="*/ 2177615 w 3619883"/>
              <a:gd name="connsiteY83" fmla="*/ 119007 h 4297250"/>
              <a:gd name="connsiteX84" fmla="*/ 2255883 w 3619883"/>
              <a:gd name="connsiteY84" fmla="*/ 99047 h 4297250"/>
              <a:gd name="connsiteX85" fmla="*/ 2344622 w 3619883"/>
              <a:gd name="connsiteY85" fmla="*/ 91388 h 4297250"/>
              <a:gd name="connsiteX86" fmla="*/ 2455682 w 3619883"/>
              <a:gd name="connsiteY86" fmla="*/ 78869 h 4297250"/>
              <a:gd name="connsiteX87" fmla="*/ 2632609 w 3619883"/>
              <a:gd name="connsiteY87" fmla="*/ 75338 h 4297250"/>
              <a:gd name="connsiteX88" fmla="*/ 2742291 w 3619883"/>
              <a:gd name="connsiteY88" fmla="*/ 92282 h 4297250"/>
              <a:gd name="connsiteX89" fmla="*/ 2851974 w 3619883"/>
              <a:gd name="connsiteY89" fmla="*/ 109227 h 4297250"/>
              <a:gd name="connsiteX90" fmla="*/ 2907643 w 3619883"/>
              <a:gd name="connsiteY90" fmla="*/ 100020 h 4297250"/>
              <a:gd name="connsiteX91" fmla="*/ 2944022 w 3619883"/>
              <a:gd name="connsiteY91" fmla="*/ 30853 h 4297250"/>
              <a:gd name="connsiteX92" fmla="*/ 3022289 w 3619883"/>
              <a:gd name="connsiteY92" fmla="*/ 10893 h 4297250"/>
              <a:gd name="connsiteX93" fmla="*/ 3054807 w 3619883"/>
              <a:gd name="connsiteY93" fmla="*/ 24226 h 4297250"/>
              <a:gd name="connsiteX94" fmla="*/ 3141892 w 3619883"/>
              <a:gd name="connsiteY94" fmla="*/ 51925 h 4297250"/>
              <a:gd name="connsiteX95" fmla="*/ 3185711 w 3619883"/>
              <a:gd name="connsiteY95" fmla="*/ 59881 h 4297250"/>
              <a:gd name="connsiteX96" fmla="*/ 3219056 w 3619883"/>
              <a:gd name="connsiteY96" fmla="*/ 55536 h 4297250"/>
              <a:gd name="connsiteX97" fmla="*/ 3263425 w 3619883"/>
              <a:gd name="connsiteY97" fmla="*/ 51706 h 4297250"/>
              <a:gd name="connsiteX98" fmla="*/ 3296219 w 3619883"/>
              <a:gd name="connsiteY98" fmla="*/ 59147 h 4297250"/>
              <a:gd name="connsiteX99" fmla="*/ 3319094 w 3619883"/>
              <a:gd name="connsiteY99" fmla="*/ 42500 h 4297250"/>
              <a:gd name="connsiteX100" fmla="*/ 3420511 w 3619883"/>
              <a:gd name="connsiteY100" fmla="*/ 0 h 4297250"/>
              <a:gd name="connsiteX101" fmla="*/ 3453305 w 3619883"/>
              <a:gd name="connsiteY101" fmla="*/ 7440 h 4297250"/>
              <a:gd name="connsiteX102" fmla="*/ 3496571 w 3619883"/>
              <a:gd name="connsiteY102" fmla="*/ 27182 h 4297250"/>
              <a:gd name="connsiteX103" fmla="*/ 3602117 w 3619883"/>
              <a:gd name="connsiteY103" fmla="*/ 132521 h 4297250"/>
              <a:gd name="connsiteX104" fmla="*/ 3619883 w 3619883"/>
              <a:gd name="connsiteY104" fmla="*/ 140049 h 4297250"/>
              <a:gd name="connsiteX105" fmla="*/ 3619883 w 3619883"/>
              <a:gd name="connsiteY10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582936 w 3619883"/>
              <a:gd name="connsiteY14" fmla="*/ 3951392 h 4297250"/>
              <a:gd name="connsiteX15" fmla="*/ 1405151 w 3619883"/>
              <a:gd name="connsiteY15" fmla="*/ 3951392 h 4297250"/>
              <a:gd name="connsiteX16" fmla="*/ 1405151 w 3619883"/>
              <a:gd name="connsiteY16" fmla="*/ 4128157 h 4297250"/>
              <a:gd name="connsiteX17" fmla="*/ 1468988 w 3619883"/>
              <a:gd name="connsiteY17" fmla="*/ 4128157 h 4297250"/>
              <a:gd name="connsiteX18" fmla="*/ 1427396 w 3619883"/>
              <a:gd name="connsiteY18" fmla="*/ 4275461 h 4297250"/>
              <a:gd name="connsiteX19" fmla="*/ 1210751 w 3619883"/>
              <a:gd name="connsiteY19" fmla="*/ 4275461 h 4297250"/>
              <a:gd name="connsiteX20" fmla="*/ 1210751 w 3619883"/>
              <a:gd name="connsiteY20" fmla="*/ 4128157 h 4297250"/>
              <a:gd name="connsiteX21" fmla="*/ 1271978 w 3619883"/>
              <a:gd name="connsiteY21" fmla="*/ 4128157 h 4297250"/>
              <a:gd name="connsiteX22" fmla="*/ 1271978 w 3619883"/>
              <a:gd name="connsiteY22" fmla="*/ 3951392 h 4297250"/>
              <a:gd name="connsiteX23" fmla="*/ 1094193 w 3619883"/>
              <a:gd name="connsiteY23" fmla="*/ 3951392 h 4297250"/>
              <a:gd name="connsiteX24" fmla="*/ 1094193 w 3619883"/>
              <a:gd name="connsiteY24" fmla="*/ 4128157 h 4297250"/>
              <a:gd name="connsiteX25" fmla="*/ 1140354 w 3619883"/>
              <a:gd name="connsiteY25" fmla="*/ 4128157 h 4297250"/>
              <a:gd name="connsiteX26" fmla="*/ 1140354 w 3619883"/>
              <a:gd name="connsiteY26" fmla="*/ 4275461 h 4297250"/>
              <a:gd name="connsiteX27" fmla="*/ 953807 w 3619883"/>
              <a:gd name="connsiteY27" fmla="*/ 4275461 h 4297250"/>
              <a:gd name="connsiteX28" fmla="*/ 912215 w 3619883"/>
              <a:gd name="connsiteY28" fmla="*/ 4128157 h 4297250"/>
              <a:gd name="connsiteX29" fmla="*/ 961020 w 3619883"/>
              <a:gd name="connsiteY29" fmla="*/ 4128157 h 4297250"/>
              <a:gd name="connsiteX30" fmla="*/ 961020 w 3619883"/>
              <a:gd name="connsiteY30" fmla="*/ 3951392 h 4297250"/>
              <a:gd name="connsiteX31" fmla="*/ 783235 w 3619883"/>
              <a:gd name="connsiteY31" fmla="*/ 3951392 h 4297250"/>
              <a:gd name="connsiteX32" fmla="*/ 783235 w 3619883"/>
              <a:gd name="connsiteY32" fmla="*/ 4128157 h 4297250"/>
              <a:gd name="connsiteX33" fmla="*/ 871024 w 3619883"/>
              <a:gd name="connsiteY33" fmla="*/ 4128157 h 4297250"/>
              <a:gd name="connsiteX34" fmla="*/ 829432 w 3619883"/>
              <a:gd name="connsiteY34" fmla="*/ 4275461 h 4297250"/>
              <a:gd name="connsiteX35" fmla="*/ 611484 w 3619883"/>
              <a:gd name="connsiteY35" fmla="*/ 4275461 h 4297250"/>
              <a:gd name="connsiteX36" fmla="*/ 621247 w 3619883"/>
              <a:gd name="connsiteY36" fmla="*/ 4128157 h 4297250"/>
              <a:gd name="connsiteX37" fmla="*/ 650062 w 3619883"/>
              <a:gd name="connsiteY37" fmla="*/ 4128157 h 4297250"/>
              <a:gd name="connsiteX38" fmla="*/ 650062 w 3619883"/>
              <a:gd name="connsiteY38" fmla="*/ 3951392 h 4297250"/>
              <a:gd name="connsiteX39" fmla="*/ 472277 w 3619883"/>
              <a:gd name="connsiteY39" fmla="*/ 3951392 h 4297250"/>
              <a:gd name="connsiteX40" fmla="*/ 472277 w 3619883"/>
              <a:gd name="connsiteY40" fmla="*/ 4128157 h 4297250"/>
              <a:gd name="connsiteX41" fmla="*/ 522650 w 3619883"/>
              <a:gd name="connsiteY41" fmla="*/ 4128157 h 4297250"/>
              <a:gd name="connsiteX42" fmla="*/ 573998 w 3619883"/>
              <a:gd name="connsiteY42" fmla="*/ 4275461 h 4297250"/>
              <a:gd name="connsiteX43" fmla="*/ 336164 w 3619883"/>
              <a:gd name="connsiteY43" fmla="*/ 4275461 h 4297250"/>
              <a:gd name="connsiteX44" fmla="*/ 294572 w 3619883"/>
              <a:gd name="connsiteY44" fmla="*/ 4128157 h 4297250"/>
              <a:gd name="connsiteX45" fmla="*/ 339106 w 3619883"/>
              <a:gd name="connsiteY45" fmla="*/ 4128157 h 4297250"/>
              <a:gd name="connsiteX46" fmla="*/ 339106 w 3619883"/>
              <a:gd name="connsiteY46" fmla="*/ 3951392 h 4297250"/>
              <a:gd name="connsiteX47" fmla="*/ 161321 w 3619883"/>
              <a:gd name="connsiteY47" fmla="*/ 3951392 h 4297250"/>
              <a:gd name="connsiteX48" fmla="*/ 161321 w 3619883"/>
              <a:gd name="connsiteY48" fmla="*/ 4128157 h 4297250"/>
              <a:gd name="connsiteX49" fmla="*/ 230914 w 3619883"/>
              <a:gd name="connsiteY49" fmla="*/ 4128157 h 4297250"/>
              <a:gd name="connsiteX50" fmla="*/ 189322 w 3619883"/>
              <a:gd name="connsiteY50" fmla="*/ 4275461 h 4297250"/>
              <a:gd name="connsiteX51" fmla="*/ 0 w 3619883"/>
              <a:gd name="connsiteY51" fmla="*/ 4275461 h 4297250"/>
              <a:gd name="connsiteX52" fmla="*/ 0 w 3619883"/>
              <a:gd name="connsiteY52" fmla="*/ 42229 h 4297250"/>
              <a:gd name="connsiteX53" fmla="*/ 42464 w 3619883"/>
              <a:gd name="connsiteY53" fmla="*/ 40518 h 4297250"/>
              <a:gd name="connsiteX54" fmla="*/ 137733 w 3619883"/>
              <a:gd name="connsiteY54" fmla="*/ 35355 h 4297250"/>
              <a:gd name="connsiteX55" fmla="*/ 270565 w 3619883"/>
              <a:gd name="connsiteY55" fmla="*/ 29759 h 4297250"/>
              <a:gd name="connsiteX56" fmla="*/ 479734 w 3619883"/>
              <a:gd name="connsiteY56" fmla="*/ 45455 h 4297250"/>
              <a:gd name="connsiteX57" fmla="*/ 524103 w 3619883"/>
              <a:gd name="connsiteY57" fmla="*/ 41625 h 4297250"/>
              <a:gd name="connsiteX58" fmla="*/ 624416 w 3619883"/>
              <a:gd name="connsiteY58" fmla="*/ 22696 h 4297250"/>
              <a:gd name="connsiteX59" fmla="*/ 657762 w 3619883"/>
              <a:gd name="connsiteY59" fmla="*/ 18351 h 4297250"/>
              <a:gd name="connsiteX60" fmla="*/ 690557 w 3619883"/>
              <a:gd name="connsiteY60" fmla="*/ 25792 h 4297250"/>
              <a:gd name="connsiteX61" fmla="*/ 745123 w 3619883"/>
              <a:gd name="connsiteY61" fmla="*/ 40157 h 4297250"/>
              <a:gd name="connsiteX62" fmla="*/ 789493 w 3619883"/>
              <a:gd name="connsiteY62" fmla="*/ 36327 h 4297250"/>
              <a:gd name="connsiteX63" fmla="*/ 854255 w 3619883"/>
              <a:gd name="connsiteY63" fmla="*/ 68887 h 4297250"/>
              <a:gd name="connsiteX64" fmla="*/ 897520 w 3619883"/>
              <a:gd name="connsiteY64" fmla="*/ 88629 h 4297250"/>
              <a:gd name="connsiteX65" fmla="*/ 940510 w 3619883"/>
              <a:gd name="connsiteY65" fmla="*/ 114265 h 4297250"/>
              <a:gd name="connsiteX66" fmla="*/ 1082712 w 3619883"/>
              <a:gd name="connsiteY66" fmla="*/ 144543 h 4297250"/>
              <a:gd name="connsiteX67" fmla="*/ 1205348 w 3619883"/>
              <a:gd name="connsiteY67" fmla="*/ 120753 h 4297250"/>
              <a:gd name="connsiteX68" fmla="*/ 1271764 w 3619883"/>
              <a:gd name="connsiteY68" fmla="*/ 117956 h 4297250"/>
              <a:gd name="connsiteX69" fmla="*/ 1315583 w 3619883"/>
              <a:gd name="connsiteY69" fmla="*/ 125912 h 4297250"/>
              <a:gd name="connsiteX70" fmla="*/ 1359125 w 3619883"/>
              <a:gd name="connsiteY70" fmla="*/ 139761 h 4297250"/>
              <a:gd name="connsiteX71" fmla="*/ 1391919 w 3619883"/>
              <a:gd name="connsiteY71" fmla="*/ 147202 h 4297250"/>
              <a:gd name="connsiteX72" fmla="*/ 1436563 w 3619883"/>
              <a:gd name="connsiteY72" fmla="*/ 137480 h 4297250"/>
              <a:gd name="connsiteX73" fmla="*/ 1471566 w 3619883"/>
              <a:gd name="connsiteY73" fmla="*/ 97777 h 4297250"/>
              <a:gd name="connsiteX74" fmla="*/ 1505739 w 3619883"/>
              <a:gd name="connsiteY74" fmla="*/ 75753 h 4297250"/>
              <a:gd name="connsiteX75" fmla="*/ 1590891 w 3619883"/>
              <a:gd name="connsiteY75" fmla="*/ 144702 h 4297250"/>
              <a:gd name="connsiteX76" fmla="*/ 1625616 w 3619883"/>
              <a:gd name="connsiteY76" fmla="*/ 110893 h 4297250"/>
              <a:gd name="connsiteX77" fmla="*/ 1658964 w 3619883"/>
              <a:gd name="connsiteY77" fmla="*/ 106547 h 4297250"/>
              <a:gd name="connsiteX78" fmla="*/ 1746598 w 3619883"/>
              <a:gd name="connsiteY78" fmla="*/ 122460 h 4297250"/>
              <a:gd name="connsiteX79" fmla="*/ 1811913 w 3619883"/>
              <a:gd name="connsiteY79" fmla="*/ 143234 h 4297250"/>
              <a:gd name="connsiteX80" fmla="*/ 1856557 w 3619883"/>
              <a:gd name="connsiteY80" fmla="*/ 133511 h 4297250"/>
              <a:gd name="connsiteX81" fmla="*/ 2066003 w 3619883"/>
              <a:gd name="connsiteY81" fmla="*/ 143313 h 4297250"/>
              <a:gd name="connsiteX82" fmla="*/ 2177615 w 3619883"/>
              <a:gd name="connsiteY82" fmla="*/ 119007 h 4297250"/>
              <a:gd name="connsiteX83" fmla="*/ 2255883 w 3619883"/>
              <a:gd name="connsiteY83" fmla="*/ 99047 h 4297250"/>
              <a:gd name="connsiteX84" fmla="*/ 2344622 w 3619883"/>
              <a:gd name="connsiteY84" fmla="*/ 91388 h 4297250"/>
              <a:gd name="connsiteX85" fmla="*/ 2455682 w 3619883"/>
              <a:gd name="connsiteY85" fmla="*/ 78869 h 4297250"/>
              <a:gd name="connsiteX86" fmla="*/ 2632609 w 3619883"/>
              <a:gd name="connsiteY86" fmla="*/ 75338 h 4297250"/>
              <a:gd name="connsiteX87" fmla="*/ 2742291 w 3619883"/>
              <a:gd name="connsiteY87" fmla="*/ 92282 h 4297250"/>
              <a:gd name="connsiteX88" fmla="*/ 2851974 w 3619883"/>
              <a:gd name="connsiteY88" fmla="*/ 109227 h 4297250"/>
              <a:gd name="connsiteX89" fmla="*/ 2907643 w 3619883"/>
              <a:gd name="connsiteY89" fmla="*/ 100020 h 4297250"/>
              <a:gd name="connsiteX90" fmla="*/ 2944022 w 3619883"/>
              <a:gd name="connsiteY90" fmla="*/ 30853 h 4297250"/>
              <a:gd name="connsiteX91" fmla="*/ 3022289 w 3619883"/>
              <a:gd name="connsiteY91" fmla="*/ 10893 h 4297250"/>
              <a:gd name="connsiteX92" fmla="*/ 3054807 w 3619883"/>
              <a:gd name="connsiteY92" fmla="*/ 24226 h 4297250"/>
              <a:gd name="connsiteX93" fmla="*/ 3141892 w 3619883"/>
              <a:gd name="connsiteY93" fmla="*/ 51925 h 4297250"/>
              <a:gd name="connsiteX94" fmla="*/ 3185711 w 3619883"/>
              <a:gd name="connsiteY94" fmla="*/ 59881 h 4297250"/>
              <a:gd name="connsiteX95" fmla="*/ 3219056 w 3619883"/>
              <a:gd name="connsiteY95" fmla="*/ 55536 h 4297250"/>
              <a:gd name="connsiteX96" fmla="*/ 3263425 w 3619883"/>
              <a:gd name="connsiteY96" fmla="*/ 51706 h 4297250"/>
              <a:gd name="connsiteX97" fmla="*/ 3296219 w 3619883"/>
              <a:gd name="connsiteY97" fmla="*/ 59147 h 4297250"/>
              <a:gd name="connsiteX98" fmla="*/ 3319094 w 3619883"/>
              <a:gd name="connsiteY98" fmla="*/ 42500 h 4297250"/>
              <a:gd name="connsiteX99" fmla="*/ 3420511 w 3619883"/>
              <a:gd name="connsiteY99" fmla="*/ 0 h 4297250"/>
              <a:gd name="connsiteX100" fmla="*/ 3453305 w 3619883"/>
              <a:gd name="connsiteY100" fmla="*/ 7440 h 4297250"/>
              <a:gd name="connsiteX101" fmla="*/ 3496571 w 3619883"/>
              <a:gd name="connsiteY101" fmla="*/ 27182 h 4297250"/>
              <a:gd name="connsiteX102" fmla="*/ 3602117 w 3619883"/>
              <a:gd name="connsiteY102" fmla="*/ 132521 h 4297250"/>
              <a:gd name="connsiteX103" fmla="*/ 3619883 w 3619883"/>
              <a:gd name="connsiteY103" fmla="*/ 140049 h 4297250"/>
              <a:gd name="connsiteX104" fmla="*/ 3619883 w 3619883"/>
              <a:gd name="connsiteY10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05151 w 3619883"/>
              <a:gd name="connsiteY14" fmla="*/ 3951392 h 4297250"/>
              <a:gd name="connsiteX15" fmla="*/ 1405151 w 3619883"/>
              <a:gd name="connsiteY15" fmla="*/ 4128157 h 4297250"/>
              <a:gd name="connsiteX16" fmla="*/ 1468988 w 3619883"/>
              <a:gd name="connsiteY16" fmla="*/ 4128157 h 4297250"/>
              <a:gd name="connsiteX17" fmla="*/ 1427396 w 3619883"/>
              <a:gd name="connsiteY17" fmla="*/ 4275461 h 4297250"/>
              <a:gd name="connsiteX18" fmla="*/ 1210751 w 3619883"/>
              <a:gd name="connsiteY18" fmla="*/ 4275461 h 4297250"/>
              <a:gd name="connsiteX19" fmla="*/ 1210751 w 3619883"/>
              <a:gd name="connsiteY19" fmla="*/ 4128157 h 4297250"/>
              <a:gd name="connsiteX20" fmla="*/ 1271978 w 3619883"/>
              <a:gd name="connsiteY20" fmla="*/ 4128157 h 4297250"/>
              <a:gd name="connsiteX21" fmla="*/ 1271978 w 3619883"/>
              <a:gd name="connsiteY21" fmla="*/ 3951392 h 4297250"/>
              <a:gd name="connsiteX22" fmla="*/ 1094193 w 3619883"/>
              <a:gd name="connsiteY22" fmla="*/ 3951392 h 4297250"/>
              <a:gd name="connsiteX23" fmla="*/ 1094193 w 3619883"/>
              <a:gd name="connsiteY23" fmla="*/ 4128157 h 4297250"/>
              <a:gd name="connsiteX24" fmla="*/ 1140354 w 3619883"/>
              <a:gd name="connsiteY24" fmla="*/ 4128157 h 4297250"/>
              <a:gd name="connsiteX25" fmla="*/ 1140354 w 3619883"/>
              <a:gd name="connsiteY25" fmla="*/ 4275461 h 4297250"/>
              <a:gd name="connsiteX26" fmla="*/ 953807 w 3619883"/>
              <a:gd name="connsiteY26" fmla="*/ 4275461 h 4297250"/>
              <a:gd name="connsiteX27" fmla="*/ 912215 w 3619883"/>
              <a:gd name="connsiteY27" fmla="*/ 4128157 h 4297250"/>
              <a:gd name="connsiteX28" fmla="*/ 961020 w 3619883"/>
              <a:gd name="connsiteY28" fmla="*/ 4128157 h 4297250"/>
              <a:gd name="connsiteX29" fmla="*/ 961020 w 3619883"/>
              <a:gd name="connsiteY29" fmla="*/ 3951392 h 4297250"/>
              <a:gd name="connsiteX30" fmla="*/ 783235 w 3619883"/>
              <a:gd name="connsiteY30" fmla="*/ 3951392 h 4297250"/>
              <a:gd name="connsiteX31" fmla="*/ 783235 w 3619883"/>
              <a:gd name="connsiteY31" fmla="*/ 4128157 h 4297250"/>
              <a:gd name="connsiteX32" fmla="*/ 871024 w 3619883"/>
              <a:gd name="connsiteY32" fmla="*/ 4128157 h 4297250"/>
              <a:gd name="connsiteX33" fmla="*/ 829432 w 3619883"/>
              <a:gd name="connsiteY33" fmla="*/ 4275461 h 4297250"/>
              <a:gd name="connsiteX34" fmla="*/ 611484 w 3619883"/>
              <a:gd name="connsiteY34" fmla="*/ 4275461 h 4297250"/>
              <a:gd name="connsiteX35" fmla="*/ 621247 w 3619883"/>
              <a:gd name="connsiteY35" fmla="*/ 4128157 h 4297250"/>
              <a:gd name="connsiteX36" fmla="*/ 650062 w 3619883"/>
              <a:gd name="connsiteY36" fmla="*/ 4128157 h 4297250"/>
              <a:gd name="connsiteX37" fmla="*/ 650062 w 3619883"/>
              <a:gd name="connsiteY37" fmla="*/ 3951392 h 4297250"/>
              <a:gd name="connsiteX38" fmla="*/ 472277 w 3619883"/>
              <a:gd name="connsiteY38" fmla="*/ 3951392 h 4297250"/>
              <a:gd name="connsiteX39" fmla="*/ 472277 w 3619883"/>
              <a:gd name="connsiteY39" fmla="*/ 4128157 h 4297250"/>
              <a:gd name="connsiteX40" fmla="*/ 522650 w 3619883"/>
              <a:gd name="connsiteY40" fmla="*/ 4128157 h 4297250"/>
              <a:gd name="connsiteX41" fmla="*/ 573998 w 3619883"/>
              <a:gd name="connsiteY41" fmla="*/ 4275461 h 4297250"/>
              <a:gd name="connsiteX42" fmla="*/ 336164 w 3619883"/>
              <a:gd name="connsiteY42" fmla="*/ 4275461 h 4297250"/>
              <a:gd name="connsiteX43" fmla="*/ 294572 w 3619883"/>
              <a:gd name="connsiteY43" fmla="*/ 4128157 h 4297250"/>
              <a:gd name="connsiteX44" fmla="*/ 339106 w 3619883"/>
              <a:gd name="connsiteY44" fmla="*/ 4128157 h 4297250"/>
              <a:gd name="connsiteX45" fmla="*/ 339106 w 3619883"/>
              <a:gd name="connsiteY45" fmla="*/ 3951392 h 4297250"/>
              <a:gd name="connsiteX46" fmla="*/ 161321 w 3619883"/>
              <a:gd name="connsiteY46" fmla="*/ 3951392 h 4297250"/>
              <a:gd name="connsiteX47" fmla="*/ 161321 w 3619883"/>
              <a:gd name="connsiteY47" fmla="*/ 4128157 h 4297250"/>
              <a:gd name="connsiteX48" fmla="*/ 230914 w 3619883"/>
              <a:gd name="connsiteY48" fmla="*/ 4128157 h 4297250"/>
              <a:gd name="connsiteX49" fmla="*/ 189322 w 3619883"/>
              <a:gd name="connsiteY49" fmla="*/ 4275461 h 4297250"/>
              <a:gd name="connsiteX50" fmla="*/ 0 w 3619883"/>
              <a:gd name="connsiteY50" fmla="*/ 4275461 h 4297250"/>
              <a:gd name="connsiteX51" fmla="*/ 0 w 3619883"/>
              <a:gd name="connsiteY51" fmla="*/ 42229 h 4297250"/>
              <a:gd name="connsiteX52" fmla="*/ 42464 w 3619883"/>
              <a:gd name="connsiteY52" fmla="*/ 40518 h 4297250"/>
              <a:gd name="connsiteX53" fmla="*/ 137733 w 3619883"/>
              <a:gd name="connsiteY53" fmla="*/ 35355 h 4297250"/>
              <a:gd name="connsiteX54" fmla="*/ 270565 w 3619883"/>
              <a:gd name="connsiteY54" fmla="*/ 29759 h 4297250"/>
              <a:gd name="connsiteX55" fmla="*/ 479734 w 3619883"/>
              <a:gd name="connsiteY55" fmla="*/ 45455 h 4297250"/>
              <a:gd name="connsiteX56" fmla="*/ 524103 w 3619883"/>
              <a:gd name="connsiteY56" fmla="*/ 41625 h 4297250"/>
              <a:gd name="connsiteX57" fmla="*/ 624416 w 3619883"/>
              <a:gd name="connsiteY57" fmla="*/ 22696 h 4297250"/>
              <a:gd name="connsiteX58" fmla="*/ 657762 w 3619883"/>
              <a:gd name="connsiteY58" fmla="*/ 18351 h 4297250"/>
              <a:gd name="connsiteX59" fmla="*/ 690557 w 3619883"/>
              <a:gd name="connsiteY59" fmla="*/ 25792 h 4297250"/>
              <a:gd name="connsiteX60" fmla="*/ 745123 w 3619883"/>
              <a:gd name="connsiteY60" fmla="*/ 40157 h 4297250"/>
              <a:gd name="connsiteX61" fmla="*/ 789493 w 3619883"/>
              <a:gd name="connsiteY61" fmla="*/ 36327 h 4297250"/>
              <a:gd name="connsiteX62" fmla="*/ 854255 w 3619883"/>
              <a:gd name="connsiteY62" fmla="*/ 68887 h 4297250"/>
              <a:gd name="connsiteX63" fmla="*/ 897520 w 3619883"/>
              <a:gd name="connsiteY63" fmla="*/ 88629 h 4297250"/>
              <a:gd name="connsiteX64" fmla="*/ 940510 w 3619883"/>
              <a:gd name="connsiteY64" fmla="*/ 114265 h 4297250"/>
              <a:gd name="connsiteX65" fmla="*/ 1082712 w 3619883"/>
              <a:gd name="connsiteY65" fmla="*/ 144543 h 4297250"/>
              <a:gd name="connsiteX66" fmla="*/ 1205348 w 3619883"/>
              <a:gd name="connsiteY66" fmla="*/ 120753 h 4297250"/>
              <a:gd name="connsiteX67" fmla="*/ 1271764 w 3619883"/>
              <a:gd name="connsiteY67" fmla="*/ 117956 h 4297250"/>
              <a:gd name="connsiteX68" fmla="*/ 1315583 w 3619883"/>
              <a:gd name="connsiteY68" fmla="*/ 125912 h 4297250"/>
              <a:gd name="connsiteX69" fmla="*/ 1359125 w 3619883"/>
              <a:gd name="connsiteY69" fmla="*/ 139761 h 4297250"/>
              <a:gd name="connsiteX70" fmla="*/ 1391919 w 3619883"/>
              <a:gd name="connsiteY70" fmla="*/ 147202 h 4297250"/>
              <a:gd name="connsiteX71" fmla="*/ 1436563 w 3619883"/>
              <a:gd name="connsiteY71" fmla="*/ 137480 h 4297250"/>
              <a:gd name="connsiteX72" fmla="*/ 1471566 w 3619883"/>
              <a:gd name="connsiteY72" fmla="*/ 97777 h 4297250"/>
              <a:gd name="connsiteX73" fmla="*/ 1505739 w 3619883"/>
              <a:gd name="connsiteY73" fmla="*/ 75753 h 4297250"/>
              <a:gd name="connsiteX74" fmla="*/ 1590891 w 3619883"/>
              <a:gd name="connsiteY74" fmla="*/ 144702 h 4297250"/>
              <a:gd name="connsiteX75" fmla="*/ 1625616 w 3619883"/>
              <a:gd name="connsiteY75" fmla="*/ 110893 h 4297250"/>
              <a:gd name="connsiteX76" fmla="*/ 1658964 w 3619883"/>
              <a:gd name="connsiteY76" fmla="*/ 106547 h 4297250"/>
              <a:gd name="connsiteX77" fmla="*/ 1746598 w 3619883"/>
              <a:gd name="connsiteY77" fmla="*/ 122460 h 4297250"/>
              <a:gd name="connsiteX78" fmla="*/ 1811913 w 3619883"/>
              <a:gd name="connsiteY78" fmla="*/ 143234 h 4297250"/>
              <a:gd name="connsiteX79" fmla="*/ 1856557 w 3619883"/>
              <a:gd name="connsiteY79" fmla="*/ 133511 h 4297250"/>
              <a:gd name="connsiteX80" fmla="*/ 2066003 w 3619883"/>
              <a:gd name="connsiteY80" fmla="*/ 143313 h 4297250"/>
              <a:gd name="connsiteX81" fmla="*/ 2177615 w 3619883"/>
              <a:gd name="connsiteY81" fmla="*/ 119007 h 4297250"/>
              <a:gd name="connsiteX82" fmla="*/ 2255883 w 3619883"/>
              <a:gd name="connsiteY82" fmla="*/ 99047 h 4297250"/>
              <a:gd name="connsiteX83" fmla="*/ 2344622 w 3619883"/>
              <a:gd name="connsiteY83" fmla="*/ 91388 h 4297250"/>
              <a:gd name="connsiteX84" fmla="*/ 2455682 w 3619883"/>
              <a:gd name="connsiteY84" fmla="*/ 78869 h 4297250"/>
              <a:gd name="connsiteX85" fmla="*/ 2632609 w 3619883"/>
              <a:gd name="connsiteY85" fmla="*/ 75338 h 4297250"/>
              <a:gd name="connsiteX86" fmla="*/ 2742291 w 3619883"/>
              <a:gd name="connsiteY86" fmla="*/ 92282 h 4297250"/>
              <a:gd name="connsiteX87" fmla="*/ 2851974 w 3619883"/>
              <a:gd name="connsiteY87" fmla="*/ 109227 h 4297250"/>
              <a:gd name="connsiteX88" fmla="*/ 2907643 w 3619883"/>
              <a:gd name="connsiteY88" fmla="*/ 100020 h 4297250"/>
              <a:gd name="connsiteX89" fmla="*/ 2944022 w 3619883"/>
              <a:gd name="connsiteY89" fmla="*/ 30853 h 4297250"/>
              <a:gd name="connsiteX90" fmla="*/ 3022289 w 3619883"/>
              <a:gd name="connsiteY90" fmla="*/ 10893 h 4297250"/>
              <a:gd name="connsiteX91" fmla="*/ 3054807 w 3619883"/>
              <a:gd name="connsiteY91" fmla="*/ 24226 h 4297250"/>
              <a:gd name="connsiteX92" fmla="*/ 3141892 w 3619883"/>
              <a:gd name="connsiteY92" fmla="*/ 51925 h 4297250"/>
              <a:gd name="connsiteX93" fmla="*/ 3185711 w 3619883"/>
              <a:gd name="connsiteY93" fmla="*/ 59881 h 4297250"/>
              <a:gd name="connsiteX94" fmla="*/ 3219056 w 3619883"/>
              <a:gd name="connsiteY94" fmla="*/ 55536 h 4297250"/>
              <a:gd name="connsiteX95" fmla="*/ 3263425 w 3619883"/>
              <a:gd name="connsiteY95" fmla="*/ 51706 h 4297250"/>
              <a:gd name="connsiteX96" fmla="*/ 3296219 w 3619883"/>
              <a:gd name="connsiteY96" fmla="*/ 59147 h 4297250"/>
              <a:gd name="connsiteX97" fmla="*/ 3319094 w 3619883"/>
              <a:gd name="connsiteY97" fmla="*/ 42500 h 4297250"/>
              <a:gd name="connsiteX98" fmla="*/ 3420511 w 3619883"/>
              <a:gd name="connsiteY98" fmla="*/ 0 h 4297250"/>
              <a:gd name="connsiteX99" fmla="*/ 3453305 w 3619883"/>
              <a:gd name="connsiteY99" fmla="*/ 7440 h 4297250"/>
              <a:gd name="connsiteX100" fmla="*/ 3496571 w 3619883"/>
              <a:gd name="connsiteY100" fmla="*/ 27182 h 4297250"/>
              <a:gd name="connsiteX101" fmla="*/ 3602117 w 3619883"/>
              <a:gd name="connsiteY101" fmla="*/ 132521 h 4297250"/>
              <a:gd name="connsiteX102" fmla="*/ 3619883 w 3619883"/>
              <a:gd name="connsiteY102" fmla="*/ 140049 h 4297250"/>
              <a:gd name="connsiteX103" fmla="*/ 3619883 w 3619883"/>
              <a:gd name="connsiteY10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05151 w 3619883"/>
              <a:gd name="connsiteY14" fmla="*/ 4128157 h 4297250"/>
              <a:gd name="connsiteX15" fmla="*/ 1468988 w 3619883"/>
              <a:gd name="connsiteY15" fmla="*/ 4128157 h 4297250"/>
              <a:gd name="connsiteX16" fmla="*/ 1427396 w 3619883"/>
              <a:gd name="connsiteY16" fmla="*/ 4275461 h 4297250"/>
              <a:gd name="connsiteX17" fmla="*/ 1210751 w 3619883"/>
              <a:gd name="connsiteY17" fmla="*/ 4275461 h 4297250"/>
              <a:gd name="connsiteX18" fmla="*/ 1210751 w 3619883"/>
              <a:gd name="connsiteY18" fmla="*/ 4128157 h 4297250"/>
              <a:gd name="connsiteX19" fmla="*/ 1271978 w 3619883"/>
              <a:gd name="connsiteY19" fmla="*/ 4128157 h 4297250"/>
              <a:gd name="connsiteX20" fmla="*/ 1271978 w 3619883"/>
              <a:gd name="connsiteY20" fmla="*/ 3951392 h 4297250"/>
              <a:gd name="connsiteX21" fmla="*/ 1094193 w 3619883"/>
              <a:gd name="connsiteY21" fmla="*/ 3951392 h 4297250"/>
              <a:gd name="connsiteX22" fmla="*/ 1094193 w 3619883"/>
              <a:gd name="connsiteY22" fmla="*/ 4128157 h 4297250"/>
              <a:gd name="connsiteX23" fmla="*/ 1140354 w 3619883"/>
              <a:gd name="connsiteY23" fmla="*/ 4128157 h 4297250"/>
              <a:gd name="connsiteX24" fmla="*/ 1140354 w 3619883"/>
              <a:gd name="connsiteY24" fmla="*/ 4275461 h 4297250"/>
              <a:gd name="connsiteX25" fmla="*/ 953807 w 3619883"/>
              <a:gd name="connsiteY25" fmla="*/ 4275461 h 4297250"/>
              <a:gd name="connsiteX26" fmla="*/ 912215 w 3619883"/>
              <a:gd name="connsiteY26" fmla="*/ 4128157 h 4297250"/>
              <a:gd name="connsiteX27" fmla="*/ 961020 w 3619883"/>
              <a:gd name="connsiteY27" fmla="*/ 4128157 h 4297250"/>
              <a:gd name="connsiteX28" fmla="*/ 961020 w 3619883"/>
              <a:gd name="connsiteY28" fmla="*/ 3951392 h 4297250"/>
              <a:gd name="connsiteX29" fmla="*/ 783235 w 3619883"/>
              <a:gd name="connsiteY29" fmla="*/ 3951392 h 4297250"/>
              <a:gd name="connsiteX30" fmla="*/ 783235 w 3619883"/>
              <a:gd name="connsiteY30" fmla="*/ 4128157 h 4297250"/>
              <a:gd name="connsiteX31" fmla="*/ 871024 w 3619883"/>
              <a:gd name="connsiteY31" fmla="*/ 4128157 h 4297250"/>
              <a:gd name="connsiteX32" fmla="*/ 829432 w 3619883"/>
              <a:gd name="connsiteY32" fmla="*/ 4275461 h 4297250"/>
              <a:gd name="connsiteX33" fmla="*/ 611484 w 3619883"/>
              <a:gd name="connsiteY33" fmla="*/ 4275461 h 4297250"/>
              <a:gd name="connsiteX34" fmla="*/ 621247 w 3619883"/>
              <a:gd name="connsiteY34" fmla="*/ 4128157 h 4297250"/>
              <a:gd name="connsiteX35" fmla="*/ 650062 w 3619883"/>
              <a:gd name="connsiteY35" fmla="*/ 4128157 h 4297250"/>
              <a:gd name="connsiteX36" fmla="*/ 650062 w 3619883"/>
              <a:gd name="connsiteY36" fmla="*/ 3951392 h 4297250"/>
              <a:gd name="connsiteX37" fmla="*/ 472277 w 3619883"/>
              <a:gd name="connsiteY37" fmla="*/ 3951392 h 4297250"/>
              <a:gd name="connsiteX38" fmla="*/ 472277 w 3619883"/>
              <a:gd name="connsiteY38" fmla="*/ 4128157 h 4297250"/>
              <a:gd name="connsiteX39" fmla="*/ 522650 w 3619883"/>
              <a:gd name="connsiteY39" fmla="*/ 4128157 h 4297250"/>
              <a:gd name="connsiteX40" fmla="*/ 573998 w 3619883"/>
              <a:gd name="connsiteY40" fmla="*/ 4275461 h 4297250"/>
              <a:gd name="connsiteX41" fmla="*/ 336164 w 3619883"/>
              <a:gd name="connsiteY41" fmla="*/ 4275461 h 4297250"/>
              <a:gd name="connsiteX42" fmla="*/ 294572 w 3619883"/>
              <a:gd name="connsiteY42" fmla="*/ 4128157 h 4297250"/>
              <a:gd name="connsiteX43" fmla="*/ 339106 w 3619883"/>
              <a:gd name="connsiteY43" fmla="*/ 4128157 h 4297250"/>
              <a:gd name="connsiteX44" fmla="*/ 339106 w 3619883"/>
              <a:gd name="connsiteY44" fmla="*/ 3951392 h 4297250"/>
              <a:gd name="connsiteX45" fmla="*/ 161321 w 3619883"/>
              <a:gd name="connsiteY45" fmla="*/ 3951392 h 4297250"/>
              <a:gd name="connsiteX46" fmla="*/ 161321 w 3619883"/>
              <a:gd name="connsiteY46" fmla="*/ 4128157 h 4297250"/>
              <a:gd name="connsiteX47" fmla="*/ 230914 w 3619883"/>
              <a:gd name="connsiteY47" fmla="*/ 4128157 h 4297250"/>
              <a:gd name="connsiteX48" fmla="*/ 189322 w 3619883"/>
              <a:gd name="connsiteY48" fmla="*/ 4275461 h 4297250"/>
              <a:gd name="connsiteX49" fmla="*/ 0 w 3619883"/>
              <a:gd name="connsiteY49" fmla="*/ 4275461 h 4297250"/>
              <a:gd name="connsiteX50" fmla="*/ 0 w 3619883"/>
              <a:gd name="connsiteY50" fmla="*/ 42229 h 4297250"/>
              <a:gd name="connsiteX51" fmla="*/ 42464 w 3619883"/>
              <a:gd name="connsiteY51" fmla="*/ 40518 h 4297250"/>
              <a:gd name="connsiteX52" fmla="*/ 137733 w 3619883"/>
              <a:gd name="connsiteY52" fmla="*/ 35355 h 4297250"/>
              <a:gd name="connsiteX53" fmla="*/ 270565 w 3619883"/>
              <a:gd name="connsiteY53" fmla="*/ 29759 h 4297250"/>
              <a:gd name="connsiteX54" fmla="*/ 479734 w 3619883"/>
              <a:gd name="connsiteY54" fmla="*/ 45455 h 4297250"/>
              <a:gd name="connsiteX55" fmla="*/ 524103 w 3619883"/>
              <a:gd name="connsiteY55" fmla="*/ 41625 h 4297250"/>
              <a:gd name="connsiteX56" fmla="*/ 624416 w 3619883"/>
              <a:gd name="connsiteY56" fmla="*/ 22696 h 4297250"/>
              <a:gd name="connsiteX57" fmla="*/ 657762 w 3619883"/>
              <a:gd name="connsiteY57" fmla="*/ 18351 h 4297250"/>
              <a:gd name="connsiteX58" fmla="*/ 690557 w 3619883"/>
              <a:gd name="connsiteY58" fmla="*/ 25792 h 4297250"/>
              <a:gd name="connsiteX59" fmla="*/ 745123 w 3619883"/>
              <a:gd name="connsiteY59" fmla="*/ 40157 h 4297250"/>
              <a:gd name="connsiteX60" fmla="*/ 789493 w 3619883"/>
              <a:gd name="connsiteY60" fmla="*/ 36327 h 4297250"/>
              <a:gd name="connsiteX61" fmla="*/ 854255 w 3619883"/>
              <a:gd name="connsiteY61" fmla="*/ 68887 h 4297250"/>
              <a:gd name="connsiteX62" fmla="*/ 897520 w 3619883"/>
              <a:gd name="connsiteY62" fmla="*/ 88629 h 4297250"/>
              <a:gd name="connsiteX63" fmla="*/ 940510 w 3619883"/>
              <a:gd name="connsiteY63" fmla="*/ 114265 h 4297250"/>
              <a:gd name="connsiteX64" fmla="*/ 1082712 w 3619883"/>
              <a:gd name="connsiteY64" fmla="*/ 144543 h 4297250"/>
              <a:gd name="connsiteX65" fmla="*/ 1205348 w 3619883"/>
              <a:gd name="connsiteY65" fmla="*/ 120753 h 4297250"/>
              <a:gd name="connsiteX66" fmla="*/ 1271764 w 3619883"/>
              <a:gd name="connsiteY66" fmla="*/ 117956 h 4297250"/>
              <a:gd name="connsiteX67" fmla="*/ 1315583 w 3619883"/>
              <a:gd name="connsiteY67" fmla="*/ 125912 h 4297250"/>
              <a:gd name="connsiteX68" fmla="*/ 1359125 w 3619883"/>
              <a:gd name="connsiteY68" fmla="*/ 139761 h 4297250"/>
              <a:gd name="connsiteX69" fmla="*/ 1391919 w 3619883"/>
              <a:gd name="connsiteY69" fmla="*/ 147202 h 4297250"/>
              <a:gd name="connsiteX70" fmla="*/ 1436563 w 3619883"/>
              <a:gd name="connsiteY70" fmla="*/ 137480 h 4297250"/>
              <a:gd name="connsiteX71" fmla="*/ 1471566 w 3619883"/>
              <a:gd name="connsiteY71" fmla="*/ 97777 h 4297250"/>
              <a:gd name="connsiteX72" fmla="*/ 1505739 w 3619883"/>
              <a:gd name="connsiteY72" fmla="*/ 75753 h 4297250"/>
              <a:gd name="connsiteX73" fmla="*/ 1590891 w 3619883"/>
              <a:gd name="connsiteY73" fmla="*/ 144702 h 4297250"/>
              <a:gd name="connsiteX74" fmla="*/ 1625616 w 3619883"/>
              <a:gd name="connsiteY74" fmla="*/ 110893 h 4297250"/>
              <a:gd name="connsiteX75" fmla="*/ 1658964 w 3619883"/>
              <a:gd name="connsiteY75" fmla="*/ 106547 h 4297250"/>
              <a:gd name="connsiteX76" fmla="*/ 1746598 w 3619883"/>
              <a:gd name="connsiteY76" fmla="*/ 122460 h 4297250"/>
              <a:gd name="connsiteX77" fmla="*/ 1811913 w 3619883"/>
              <a:gd name="connsiteY77" fmla="*/ 143234 h 4297250"/>
              <a:gd name="connsiteX78" fmla="*/ 1856557 w 3619883"/>
              <a:gd name="connsiteY78" fmla="*/ 133511 h 4297250"/>
              <a:gd name="connsiteX79" fmla="*/ 2066003 w 3619883"/>
              <a:gd name="connsiteY79" fmla="*/ 143313 h 4297250"/>
              <a:gd name="connsiteX80" fmla="*/ 2177615 w 3619883"/>
              <a:gd name="connsiteY80" fmla="*/ 119007 h 4297250"/>
              <a:gd name="connsiteX81" fmla="*/ 2255883 w 3619883"/>
              <a:gd name="connsiteY81" fmla="*/ 99047 h 4297250"/>
              <a:gd name="connsiteX82" fmla="*/ 2344622 w 3619883"/>
              <a:gd name="connsiteY82" fmla="*/ 91388 h 4297250"/>
              <a:gd name="connsiteX83" fmla="*/ 2455682 w 3619883"/>
              <a:gd name="connsiteY83" fmla="*/ 78869 h 4297250"/>
              <a:gd name="connsiteX84" fmla="*/ 2632609 w 3619883"/>
              <a:gd name="connsiteY84" fmla="*/ 75338 h 4297250"/>
              <a:gd name="connsiteX85" fmla="*/ 2742291 w 3619883"/>
              <a:gd name="connsiteY85" fmla="*/ 92282 h 4297250"/>
              <a:gd name="connsiteX86" fmla="*/ 2851974 w 3619883"/>
              <a:gd name="connsiteY86" fmla="*/ 109227 h 4297250"/>
              <a:gd name="connsiteX87" fmla="*/ 2907643 w 3619883"/>
              <a:gd name="connsiteY87" fmla="*/ 100020 h 4297250"/>
              <a:gd name="connsiteX88" fmla="*/ 2944022 w 3619883"/>
              <a:gd name="connsiteY88" fmla="*/ 30853 h 4297250"/>
              <a:gd name="connsiteX89" fmla="*/ 3022289 w 3619883"/>
              <a:gd name="connsiteY89" fmla="*/ 10893 h 4297250"/>
              <a:gd name="connsiteX90" fmla="*/ 3054807 w 3619883"/>
              <a:gd name="connsiteY90" fmla="*/ 24226 h 4297250"/>
              <a:gd name="connsiteX91" fmla="*/ 3141892 w 3619883"/>
              <a:gd name="connsiteY91" fmla="*/ 51925 h 4297250"/>
              <a:gd name="connsiteX92" fmla="*/ 3185711 w 3619883"/>
              <a:gd name="connsiteY92" fmla="*/ 59881 h 4297250"/>
              <a:gd name="connsiteX93" fmla="*/ 3219056 w 3619883"/>
              <a:gd name="connsiteY93" fmla="*/ 55536 h 4297250"/>
              <a:gd name="connsiteX94" fmla="*/ 3263425 w 3619883"/>
              <a:gd name="connsiteY94" fmla="*/ 51706 h 4297250"/>
              <a:gd name="connsiteX95" fmla="*/ 3296219 w 3619883"/>
              <a:gd name="connsiteY95" fmla="*/ 59147 h 4297250"/>
              <a:gd name="connsiteX96" fmla="*/ 3319094 w 3619883"/>
              <a:gd name="connsiteY96" fmla="*/ 42500 h 4297250"/>
              <a:gd name="connsiteX97" fmla="*/ 3420511 w 3619883"/>
              <a:gd name="connsiteY97" fmla="*/ 0 h 4297250"/>
              <a:gd name="connsiteX98" fmla="*/ 3453305 w 3619883"/>
              <a:gd name="connsiteY98" fmla="*/ 7440 h 4297250"/>
              <a:gd name="connsiteX99" fmla="*/ 3496571 w 3619883"/>
              <a:gd name="connsiteY99" fmla="*/ 27182 h 4297250"/>
              <a:gd name="connsiteX100" fmla="*/ 3602117 w 3619883"/>
              <a:gd name="connsiteY100" fmla="*/ 132521 h 4297250"/>
              <a:gd name="connsiteX101" fmla="*/ 3619883 w 3619883"/>
              <a:gd name="connsiteY101" fmla="*/ 140049 h 4297250"/>
              <a:gd name="connsiteX102" fmla="*/ 3619883 w 3619883"/>
              <a:gd name="connsiteY10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68988 w 3619883"/>
              <a:gd name="connsiteY14" fmla="*/ 4128157 h 4297250"/>
              <a:gd name="connsiteX15" fmla="*/ 1427396 w 3619883"/>
              <a:gd name="connsiteY15" fmla="*/ 4275461 h 4297250"/>
              <a:gd name="connsiteX16" fmla="*/ 1210751 w 3619883"/>
              <a:gd name="connsiteY16" fmla="*/ 4275461 h 4297250"/>
              <a:gd name="connsiteX17" fmla="*/ 1210751 w 3619883"/>
              <a:gd name="connsiteY17" fmla="*/ 4128157 h 4297250"/>
              <a:gd name="connsiteX18" fmla="*/ 1271978 w 3619883"/>
              <a:gd name="connsiteY18" fmla="*/ 4128157 h 4297250"/>
              <a:gd name="connsiteX19" fmla="*/ 1271978 w 3619883"/>
              <a:gd name="connsiteY19" fmla="*/ 3951392 h 4297250"/>
              <a:gd name="connsiteX20" fmla="*/ 1094193 w 3619883"/>
              <a:gd name="connsiteY20" fmla="*/ 3951392 h 4297250"/>
              <a:gd name="connsiteX21" fmla="*/ 1094193 w 3619883"/>
              <a:gd name="connsiteY21" fmla="*/ 4128157 h 4297250"/>
              <a:gd name="connsiteX22" fmla="*/ 1140354 w 3619883"/>
              <a:gd name="connsiteY22" fmla="*/ 4128157 h 4297250"/>
              <a:gd name="connsiteX23" fmla="*/ 1140354 w 3619883"/>
              <a:gd name="connsiteY23" fmla="*/ 4275461 h 4297250"/>
              <a:gd name="connsiteX24" fmla="*/ 953807 w 3619883"/>
              <a:gd name="connsiteY24" fmla="*/ 4275461 h 4297250"/>
              <a:gd name="connsiteX25" fmla="*/ 912215 w 3619883"/>
              <a:gd name="connsiteY25" fmla="*/ 4128157 h 4297250"/>
              <a:gd name="connsiteX26" fmla="*/ 961020 w 3619883"/>
              <a:gd name="connsiteY26" fmla="*/ 4128157 h 4297250"/>
              <a:gd name="connsiteX27" fmla="*/ 961020 w 3619883"/>
              <a:gd name="connsiteY27" fmla="*/ 3951392 h 4297250"/>
              <a:gd name="connsiteX28" fmla="*/ 783235 w 3619883"/>
              <a:gd name="connsiteY28" fmla="*/ 3951392 h 4297250"/>
              <a:gd name="connsiteX29" fmla="*/ 783235 w 3619883"/>
              <a:gd name="connsiteY29" fmla="*/ 4128157 h 4297250"/>
              <a:gd name="connsiteX30" fmla="*/ 871024 w 3619883"/>
              <a:gd name="connsiteY30" fmla="*/ 4128157 h 4297250"/>
              <a:gd name="connsiteX31" fmla="*/ 829432 w 3619883"/>
              <a:gd name="connsiteY31" fmla="*/ 4275461 h 4297250"/>
              <a:gd name="connsiteX32" fmla="*/ 611484 w 3619883"/>
              <a:gd name="connsiteY32" fmla="*/ 4275461 h 4297250"/>
              <a:gd name="connsiteX33" fmla="*/ 621247 w 3619883"/>
              <a:gd name="connsiteY33" fmla="*/ 4128157 h 4297250"/>
              <a:gd name="connsiteX34" fmla="*/ 650062 w 3619883"/>
              <a:gd name="connsiteY34" fmla="*/ 4128157 h 4297250"/>
              <a:gd name="connsiteX35" fmla="*/ 650062 w 3619883"/>
              <a:gd name="connsiteY35" fmla="*/ 3951392 h 4297250"/>
              <a:gd name="connsiteX36" fmla="*/ 472277 w 3619883"/>
              <a:gd name="connsiteY36" fmla="*/ 3951392 h 4297250"/>
              <a:gd name="connsiteX37" fmla="*/ 472277 w 3619883"/>
              <a:gd name="connsiteY37" fmla="*/ 4128157 h 4297250"/>
              <a:gd name="connsiteX38" fmla="*/ 522650 w 3619883"/>
              <a:gd name="connsiteY38" fmla="*/ 4128157 h 4297250"/>
              <a:gd name="connsiteX39" fmla="*/ 573998 w 3619883"/>
              <a:gd name="connsiteY39" fmla="*/ 4275461 h 4297250"/>
              <a:gd name="connsiteX40" fmla="*/ 336164 w 3619883"/>
              <a:gd name="connsiteY40" fmla="*/ 4275461 h 4297250"/>
              <a:gd name="connsiteX41" fmla="*/ 294572 w 3619883"/>
              <a:gd name="connsiteY41" fmla="*/ 4128157 h 4297250"/>
              <a:gd name="connsiteX42" fmla="*/ 339106 w 3619883"/>
              <a:gd name="connsiteY42" fmla="*/ 4128157 h 4297250"/>
              <a:gd name="connsiteX43" fmla="*/ 339106 w 3619883"/>
              <a:gd name="connsiteY43" fmla="*/ 3951392 h 4297250"/>
              <a:gd name="connsiteX44" fmla="*/ 161321 w 3619883"/>
              <a:gd name="connsiteY44" fmla="*/ 3951392 h 4297250"/>
              <a:gd name="connsiteX45" fmla="*/ 161321 w 3619883"/>
              <a:gd name="connsiteY45" fmla="*/ 4128157 h 4297250"/>
              <a:gd name="connsiteX46" fmla="*/ 230914 w 3619883"/>
              <a:gd name="connsiteY46" fmla="*/ 4128157 h 4297250"/>
              <a:gd name="connsiteX47" fmla="*/ 189322 w 3619883"/>
              <a:gd name="connsiteY47" fmla="*/ 4275461 h 4297250"/>
              <a:gd name="connsiteX48" fmla="*/ 0 w 3619883"/>
              <a:gd name="connsiteY48" fmla="*/ 4275461 h 4297250"/>
              <a:gd name="connsiteX49" fmla="*/ 0 w 3619883"/>
              <a:gd name="connsiteY49" fmla="*/ 42229 h 4297250"/>
              <a:gd name="connsiteX50" fmla="*/ 42464 w 3619883"/>
              <a:gd name="connsiteY50" fmla="*/ 40518 h 4297250"/>
              <a:gd name="connsiteX51" fmla="*/ 137733 w 3619883"/>
              <a:gd name="connsiteY51" fmla="*/ 35355 h 4297250"/>
              <a:gd name="connsiteX52" fmla="*/ 270565 w 3619883"/>
              <a:gd name="connsiteY52" fmla="*/ 29759 h 4297250"/>
              <a:gd name="connsiteX53" fmla="*/ 479734 w 3619883"/>
              <a:gd name="connsiteY53" fmla="*/ 45455 h 4297250"/>
              <a:gd name="connsiteX54" fmla="*/ 524103 w 3619883"/>
              <a:gd name="connsiteY54" fmla="*/ 41625 h 4297250"/>
              <a:gd name="connsiteX55" fmla="*/ 624416 w 3619883"/>
              <a:gd name="connsiteY55" fmla="*/ 22696 h 4297250"/>
              <a:gd name="connsiteX56" fmla="*/ 657762 w 3619883"/>
              <a:gd name="connsiteY56" fmla="*/ 18351 h 4297250"/>
              <a:gd name="connsiteX57" fmla="*/ 690557 w 3619883"/>
              <a:gd name="connsiteY57" fmla="*/ 25792 h 4297250"/>
              <a:gd name="connsiteX58" fmla="*/ 745123 w 3619883"/>
              <a:gd name="connsiteY58" fmla="*/ 40157 h 4297250"/>
              <a:gd name="connsiteX59" fmla="*/ 789493 w 3619883"/>
              <a:gd name="connsiteY59" fmla="*/ 36327 h 4297250"/>
              <a:gd name="connsiteX60" fmla="*/ 854255 w 3619883"/>
              <a:gd name="connsiteY60" fmla="*/ 68887 h 4297250"/>
              <a:gd name="connsiteX61" fmla="*/ 897520 w 3619883"/>
              <a:gd name="connsiteY61" fmla="*/ 88629 h 4297250"/>
              <a:gd name="connsiteX62" fmla="*/ 940510 w 3619883"/>
              <a:gd name="connsiteY62" fmla="*/ 114265 h 4297250"/>
              <a:gd name="connsiteX63" fmla="*/ 1082712 w 3619883"/>
              <a:gd name="connsiteY63" fmla="*/ 144543 h 4297250"/>
              <a:gd name="connsiteX64" fmla="*/ 1205348 w 3619883"/>
              <a:gd name="connsiteY64" fmla="*/ 120753 h 4297250"/>
              <a:gd name="connsiteX65" fmla="*/ 1271764 w 3619883"/>
              <a:gd name="connsiteY65" fmla="*/ 117956 h 4297250"/>
              <a:gd name="connsiteX66" fmla="*/ 1315583 w 3619883"/>
              <a:gd name="connsiteY66" fmla="*/ 125912 h 4297250"/>
              <a:gd name="connsiteX67" fmla="*/ 1359125 w 3619883"/>
              <a:gd name="connsiteY67" fmla="*/ 139761 h 4297250"/>
              <a:gd name="connsiteX68" fmla="*/ 1391919 w 3619883"/>
              <a:gd name="connsiteY68" fmla="*/ 147202 h 4297250"/>
              <a:gd name="connsiteX69" fmla="*/ 1436563 w 3619883"/>
              <a:gd name="connsiteY69" fmla="*/ 137480 h 4297250"/>
              <a:gd name="connsiteX70" fmla="*/ 1471566 w 3619883"/>
              <a:gd name="connsiteY70" fmla="*/ 97777 h 4297250"/>
              <a:gd name="connsiteX71" fmla="*/ 1505739 w 3619883"/>
              <a:gd name="connsiteY71" fmla="*/ 75753 h 4297250"/>
              <a:gd name="connsiteX72" fmla="*/ 1590891 w 3619883"/>
              <a:gd name="connsiteY72" fmla="*/ 144702 h 4297250"/>
              <a:gd name="connsiteX73" fmla="*/ 1625616 w 3619883"/>
              <a:gd name="connsiteY73" fmla="*/ 110893 h 4297250"/>
              <a:gd name="connsiteX74" fmla="*/ 1658964 w 3619883"/>
              <a:gd name="connsiteY74" fmla="*/ 106547 h 4297250"/>
              <a:gd name="connsiteX75" fmla="*/ 1746598 w 3619883"/>
              <a:gd name="connsiteY75" fmla="*/ 122460 h 4297250"/>
              <a:gd name="connsiteX76" fmla="*/ 1811913 w 3619883"/>
              <a:gd name="connsiteY76" fmla="*/ 143234 h 4297250"/>
              <a:gd name="connsiteX77" fmla="*/ 1856557 w 3619883"/>
              <a:gd name="connsiteY77" fmla="*/ 133511 h 4297250"/>
              <a:gd name="connsiteX78" fmla="*/ 2066003 w 3619883"/>
              <a:gd name="connsiteY78" fmla="*/ 143313 h 4297250"/>
              <a:gd name="connsiteX79" fmla="*/ 2177615 w 3619883"/>
              <a:gd name="connsiteY79" fmla="*/ 119007 h 4297250"/>
              <a:gd name="connsiteX80" fmla="*/ 2255883 w 3619883"/>
              <a:gd name="connsiteY80" fmla="*/ 99047 h 4297250"/>
              <a:gd name="connsiteX81" fmla="*/ 2344622 w 3619883"/>
              <a:gd name="connsiteY81" fmla="*/ 91388 h 4297250"/>
              <a:gd name="connsiteX82" fmla="*/ 2455682 w 3619883"/>
              <a:gd name="connsiteY82" fmla="*/ 78869 h 4297250"/>
              <a:gd name="connsiteX83" fmla="*/ 2632609 w 3619883"/>
              <a:gd name="connsiteY83" fmla="*/ 75338 h 4297250"/>
              <a:gd name="connsiteX84" fmla="*/ 2742291 w 3619883"/>
              <a:gd name="connsiteY84" fmla="*/ 92282 h 4297250"/>
              <a:gd name="connsiteX85" fmla="*/ 2851974 w 3619883"/>
              <a:gd name="connsiteY85" fmla="*/ 109227 h 4297250"/>
              <a:gd name="connsiteX86" fmla="*/ 2907643 w 3619883"/>
              <a:gd name="connsiteY86" fmla="*/ 100020 h 4297250"/>
              <a:gd name="connsiteX87" fmla="*/ 2944022 w 3619883"/>
              <a:gd name="connsiteY87" fmla="*/ 30853 h 4297250"/>
              <a:gd name="connsiteX88" fmla="*/ 3022289 w 3619883"/>
              <a:gd name="connsiteY88" fmla="*/ 10893 h 4297250"/>
              <a:gd name="connsiteX89" fmla="*/ 3054807 w 3619883"/>
              <a:gd name="connsiteY89" fmla="*/ 24226 h 4297250"/>
              <a:gd name="connsiteX90" fmla="*/ 3141892 w 3619883"/>
              <a:gd name="connsiteY90" fmla="*/ 51925 h 4297250"/>
              <a:gd name="connsiteX91" fmla="*/ 3185711 w 3619883"/>
              <a:gd name="connsiteY91" fmla="*/ 59881 h 4297250"/>
              <a:gd name="connsiteX92" fmla="*/ 3219056 w 3619883"/>
              <a:gd name="connsiteY92" fmla="*/ 55536 h 4297250"/>
              <a:gd name="connsiteX93" fmla="*/ 3263425 w 3619883"/>
              <a:gd name="connsiteY93" fmla="*/ 51706 h 4297250"/>
              <a:gd name="connsiteX94" fmla="*/ 3296219 w 3619883"/>
              <a:gd name="connsiteY94" fmla="*/ 59147 h 4297250"/>
              <a:gd name="connsiteX95" fmla="*/ 3319094 w 3619883"/>
              <a:gd name="connsiteY95" fmla="*/ 42500 h 4297250"/>
              <a:gd name="connsiteX96" fmla="*/ 3420511 w 3619883"/>
              <a:gd name="connsiteY96" fmla="*/ 0 h 4297250"/>
              <a:gd name="connsiteX97" fmla="*/ 3453305 w 3619883"/>
              <a:gd name="connsiteY97" fmla="*/ 7440 h 4297250"/>
              <a:gd name="connsiteX98" fmla="*/ 3496571 w 3619883"/>
              <a:gd name="connsiteY98" fmla="*/ 27182 h 4297250"/>
              <a:gd name="connsiteX99" fmla="*/ 3602117 w 3619883"/>
              <a:gd name="connsiteY99" fmla="*/ 132521 h 4297250"/>
              <a:gd name="connsiteX100" fmla="*/ 3619883 w 3619883"/>
              <a:gd name="connsiteY100" fmla="*/ 140049 h 4297250"/>
              <a:gd name="connsiteX101" fmla="*/ 3619883 w 3619883"/>
              <a:gd name="connsiteY10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271978 w 3619883"/>
              <a:gd name="connsiteY17" fmla="*/ 4128157 h 4297250"/>
              <a:gd name="connsiteX18" fmla="*/ 1271978 w 3619883"/>
              <a:gd name="connsiteY18" fmla="*/ 3951392 h 4297250"/>
              <a:gd name="connsiteX19" fmla="*/ 1094193 w 3619883"/>
              <a:gd name="connsiteY19" fmla="*/ 3951392 h 4297250"/>
              <a:gd name="connsiteX20" fmla="*/ 1094193 w 3619883"/>
              <a:gd name="connsiteY20" fmla="*/ 4128157 h 4297250"/>
              <a:gd name="connsiteX21" fmla="*/ 1140354 w 3619883"/>
              <a:gd name="connsiteY21" fmla="*/ 4128157 h 4297250"/>
              <a:gd name="connsiteX22" fmla="*/ 1140354 w 3619883"/>
              <a:gd name="connsiteY22" fmla="*/ 4275461 h 4297250"/>
              <a:gd name="connsiteX23" fmla="*/ 953807 w 3619883"/>
              <a:gd name="connsiteY23" fmla="*/ 4275461 h 4297250"/>
              <a:gd name="connsiteX24" fmla="*/ 912215 w 3619883"/>
              <a:gd name="connsiteY24" fmla="*/ 4128157 h 4297250"/>
              <a:gd name="connsiteX25" fmla="*/ 961020 w 3619883"/>
              <a:gd name="connsiteY25" fmla="*/ 4128157 h 4297250"/>
              <a:gd name="connsiteX26" fmla="*/ 961020 w 3619883"/>
              <a:gd name="connsiteY26" fmla="*/ 3951392 h 4297250"/>
              <a:gd name="connsiteX27" fmla="*/ 783235 w 3619883"/>
              <a:gd name="connsiteY27" fmla="*/ 3951392 h 4297250"/>
              <a:gd name="connsiteX28" fmla="*/ 783235 w 3619883"/>
              <a:gd name="connsiteY28" fmla="*/ 4128157 h 4297250"/>
              <a:gd name="connsiteX29" fmla="*/ 871024 w 3619883"/>
              <a:gd name="connsiteY29" fmla="*/ 4128157 h 4297250"/>
              <a:gd name="connsiteX30" fmla="*/ 829432 w 3619883"/>
              <a:gd name="connsiteY30" fmla="*/ 4275461 h 4297250"/>
              <a:gd name="connsiteX31" fmla="*/ 611484 w 3619883"/>
              <a:gd name="connsiteY31" fmla="*/ 4275461 h 4297250"/>
              <a:gd name="connsiteX32" fmla="*/ 621247 w 3619883"/>
              <a:gd name="connsiteY32" fmla="*/ 4128157 h 4297250"/>
              <a:gd name="connsiteX33" fmla="*/ 650062 w 3619883"/>
              <a:gd name="connsiteY33" fmla="*/ 4128157 h 4297250"/>
              <a:gd name="connsiteX34" fmla="*/ 650062 w 3619883"/>
              <a:gd name="connsiteY34" fmla="*/ 3951392 h 4297250"/>
              <a:gd name="connsiteX35" fmla="*/ 472277 w 3619883"/>
              <a:gd name="connsiteY35" fmla="*/ 3951392 h 4297250"/>
              <a:gd name="connsiteX36" fmla="*/ 472277 w 3619883"/>
              <a:gd name="connsiteY36" fmla="*/ 4128157 h 4297250"/>
              <a:gd name="connsiteX37" fmla="*/ 522650 w 3619883"/>
              <a:gd name="connsiteY37" fmla="*/ 4128157 h 4297250"/>
              <a:gd name="connsiteX38" fmla="*/ 573998 w 3619883"/>
              <a:gd name="connsiteY38" fmla="*/ 4275461 h 4297250"/>
              <a:gd name="connsiteX39" fmla="*/ 336164 w 3619883"/>
              <a:gd name="connsiteY39" fmla="*/ 4275461 h 4297250"/>
              <a:gd name="connsiteX40" fmla="*/ 294572 w 3619883"/>
              <a:gd name="connsiteY40" fmla="*/ 4128157 h 4297250"/>
              <a:gd name="connsiteX41" fmla="*/ 339106 w 3619883"/>
              <a:gd name="connsiteY41" fmla="*/ 4128157 h 4297250"/>
              <a:gd name="connsiteX42" fmla="*/ 339106 w 3619883"/>
              <a:gd name="connsiteY42" fmla="*/ 3951392 h 4297250"/>
              <a:gd name="connsiteX43" fmla="*/ 161321 w 3619883"/>
              <a:gd name="connsiteY43" fmla="*/ 3951392 h 4297250"/>
              <a:gd name="connsiteX44" fmla="*/ 161321 w 3619883"/>
              <a:gd name="connsiteY44" fmla="*/ 4128157 h 4297250"/>
              <a:gd name="connsiteX45" fmla="*/ 230914 w 3619883"/>
              <a:gd name="connsiteY45" fmla="*/ 4128157 h 4297250"/>
              <a:gd name="connsiteX46" fmla="*/ 189322 w 3619883"/>
              <a:gd name="connsiteY46" fmla="*/ 4275461 h 4297250"/>
              <a:gd name="connsiteX47" fmla="*/ 0 w 3619883"/>
              <a:gd name="connsiteY47" fmla="*/ 4275461 h 4297250"/>
              <a:gd name="connsiteX48" fmla="*/ 0 w 3619883"/>
              <a:gd name="connsiteY48" fmla="*/ 42229 h 4297250"/>
              <a:gd name="connsiteX49" fmla="*/ 42464 w 3619883"/>
              <a:gd name="connsiteY49" fmla="*/ 40518 h 4297250"/>
              <a:gd name="connsiteX50" fmla="*/ 137733 w 3619883"/>
              <a:gd name="connsiteY50" fmla="*/ 35355 h 4297250"/>
              <a:gd name="connsiteX51" fmla="*/ 270565 w 3619883"/>
              <a:gd name="connsiteY51" fmla="*/ 29759 h 4297250"/>
              <a:gd name="connsiteX52" fmla="*/ 479734 w 3619883"/>
              <a:gd name="connsiteY52" fmla="*/ 45455 h 4297250"/>
              <a:gd name="connsiteX53" fmla="*/ 524103 w 3619883"/>
              <a:gd name="connsiteY53" fmla="*/ 41625 h 4297250"/>
              <a:gd name="connsiteX54" fmla="*/ 624416 w 3619883"/>
              <a:gd name="connsiteY54" fmla="*/ 22696 h 4297250"/>
              <a:gd name="connsiteX55" fmla="*/ 657762 w 3619883"/>
              <a:gd name="connsiteY55" fmla="*/ 18351 h 4297250"/>
              <a:gd name="connsiteX56" fmla="*/ 690557 w 3619883"/>
              <a:gd name="connsiteY56" fmla="*/ 25792 h 4297250"/>
              <a:gd name="connsiteX57" fmla="*/ 745123 w 3619883"/>
              <a:gd name="connsiteY57" fmla="*/ 40157 h 4297250"/>
              <a:gd name="connsiteX58" fmla="*/ 789493 w 3619883"/>
              <a:gd name="connsiteY58" fmla="*/ 36327 h 4297250"/>
              <a:gd name="connsiteX59" fmla="*/ 854255 w 3619883"/>
              <a:gd name="connsiteY59" fmla="*/ 68887 h 4297250"/>
              <a:gd name="connsiteX60" fmla="*/ 897520 w 3619883"/>
              <a:gd name="connsiteY60" fmla="*/ 88629 h 4297250"/>
              <a:gd name="connsiteX61" fmla="*/ 940510 w 3619883"/>
              <a:gd name="connsiteY61" fmla="*/ 114265 h 4297250"/>
              <a:gd name="connsiteX62" fmla="*/ 1082712 w 3619883"/>
              <a:gd name="connsiteY62" fmla="*/ 144543 h 4297250"/>
              <a:gd name="connsiteX63" fmla="*/ 1205348 w 3619883"/>
              <a:gd name="connsiteY63" fmla="*/ 120753 h 4297250"/>
              <a:gd name="connsiteX64" fmla="*/ 1271764 w 3619883"/>
              <a:gd name="connsiteY64" fmla="*/ 117956 h 4297250"/>
              <a:gd name="connsiteX65" fmla="*/ 1315583 w 3619883"/>
              <a:gd name="connsiteY65" fmla="*/ 125912 h 4297250"/>
              <a:gd name="connsiteX66" fmla="*/ 1359125 w 3619883"/>
              <a:gd name="connsiteY66" fmla="*/ 139761 h 4297250"/>
              <a:gd name="connsiteX67" fmla="*/ 1391919 w 3619883"/>
              <a:gd name="connsiteY67" fmla="*/ 147202 h 4297250"/>
              <a:gd name="connsiteX68" fmla="*/ 1436563 w 3619883"/>
              <a:gd name="connsiteY68" fmla="*/ 137480 h 4297250"/>
              <a:gd name="connsiteX69" fmla="*/ 1471566 w 3619883"/>
              <a:gd name="connsiteY69" fmla="*/ 97777 h 4297250"/>
              <a:gd name="connsiteX70" fmla="*/ 1505739 w 3619883"/>
              <a:gd name="connsiteY70" fmla="*/ 75753 h 4297250"/>
              <a:gd name="connsiteX71" fmla="*/ 1590891 w 3619883"/>
              <a:gd name="connsiteY71" fmla="*/ 144702 h 4297250"/>
              <a:gd name="connsiteX72" fmla="*/ 1625616 w 3619883"/>
              <a:gd name="connsiteY72" fmla="*/ 110893 h 4297250"/>
              <a:gd name="connsiteX73" fmla="*/ 1658964 w 3619883"/>
              <a:gd name="connsiteY73" fmla="*/ 106547 h 4297250"/>
              <a:gd name="connsiteX74" fmla="*/ 1746598 w 3619883"/>
              <a:gd name="connsiteY74" fmla="*/ 122460 h 4297250"/>
              <a:gd name="connsiteX75" fmla="*/ 1811913 w 3619883"/>
              <a:gd name="connsiteY75" fmla="*/ 143234 h 4297250"/>
              <a:gd name="connsiteX76" fmla="*/ 1856557 w 3619883"/>
              <a:gd name="connsiteY76" fmla="*/ 133511 h 4297250"/>
              <a:gd name="connsiteX77" fmla="*/ 2066003 w 3619883"/>
              <a:gd name="connsiteY77" fmla="*/ 143313 h 4297250"/>
              <a:gd name="connsiteX78" fmla="*/ 2177615 w 3619883"/>
              <a:gd name="connsiteY78" fmla="*/ 119007 h 4297250"/>
              <a:gd name="connsiteX79" fmla="*/ 2255883 w 3619883"/>
              <a:gd name="connsiteY79" fmla="*/ 99047 h 4297250"/>
              <a:gd name="connsiteX80" fmla="*/ 2344622 w 3619883"/>
              <a:gd name="connsiteY80" fmla="*/ 91388 h 4297250"/>
              <a:gd name="connsiteX81" fmla="*/ 2455682 w 3619883"/>
              <a:gd name="connsiteY81" fmla="*/ 78869 h 4297250"/>
              <a:gd name="connsiteX82" fmla="*/ 2632609 w 3619883"/>
              <a:gd name="connsiteY82" fmla="*/ 75338 h 4297250"/>
              <a:gd name="connsiteX83" fmla="*/ 2742291 w 3619883"/>
              <a:gd name="connsiteY83" fmla="*/ 92282 h 4297250"/>
              <a:gd name="connsiteX84" fmla="*/ 2851974 w 3619883"/>
              <a:gd name="connsiteY84" fmla="*/ 109227 h 4297250"/>
              <a:gd name="connsiteX85" fmla="*/ 2907643 w 3619883"/>
              <a:gd name="connsiteY85" fmla="*/ 100020 h 4297250"/>
              <a:gd name="connsiteX86" fmla="*/ 2944022 w 3619883"/>
              <a:gd name="connsiteY86" fmla="*/ 30853 h 4297250"/>
              <a:gd name="connsiteX87" fmla="*/ 3022289 w 3619883"/>
              <a:gd name="connsiteY87" fmla="*/ 10893 h 4297250"/>
              <a:gd name="connsiteX88" fmla="*/ 3054807 w 3619883"/>
              <a:gd name="connsiteY88" fmla="*/ 24226 h 4297250"/>
              <a:gd name="connsiteX89" fmla="*/ 3141892 w 3619883"/>
              <a:gd name="connsiteY89" fmla="*/ 51925 h 4297250"/>
              <a:gd name="connsiteX90" fmla="*/ 3185711 w 3619883"/>
              <a:gd name="connsiteY90" fmla="*/ 59881 h 4297250"/>
              <a:gd name="connsiteX91" fmla="*/ 3219056 w 3619883"/>
              <a:gd name="connsiteY91" fmla="*/ 55536 h 4297250"/>
              <a:gd name="connsiteX92" fmla="*/ 3263425 w 3619883"/>
              <a:gd name="connsiteY92" fmla="*/ 51706 h 4297250"/>
              <a:gd name="connsiteX93" fmla="*/ 3296219 w 3619883"/>
              <a:gd name="connsiteY93" fmla="*/ 59147 h 4297250"/>
              <a:gd name="connsiteX94" fmla="*/ 3319094 w 3619883"/>
              <a:gd name="connsiteY94" fmla="*/ 42500 h 4297250"/>
              <a:gd name="connsiteX95" fmla="*/ 3420511 w 3619883"/>
              <a:gd name="connsiteY95" fmla="*/ 0 h 4297250"/>
              <a:gd name="connsiteX96" fmla="*/ 3453305 w 3619883"/>
              <a:gd name="connsiteY96" fmla="*/ 7440 h 4297250"/>
              <a:gd name="connsiteX97" fmla="*/ 3496571 w 3619883"/>
              <a:gd name="connsiteY97" fmla="*/ 27182 h 4297250"/>
              <a:gd name="connsiteX98" fmla="*/ 3602117 w 3619883"/>
              <a:gd name="connsiteY98" fmla="*/ 132521 h 4297250"/>
              <a:gd name="connsiteX99" fmla="*/ 3619883 w 3619883"/>
              <a:gd name="connsiteY99" fmla="*/ 140049 h 4297250"/>
              <a:gd name="connsiteX100" fmla="*/ 3619883 w 3619883"/>
              <a:gd name="connsiteY10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271978 w 3619883"/>
              <a:gd name="connsiteY17" fmla="*/ 4128157 h 4297250"/>
              <a:gd name="connsiteX18" fmla="*/ 1094193 w 3619883"/>
              <a:gd name="connsiteY18" fmla="*/ 3951392 h 4297250"/>
              <a:gd name="connsiteX19" fmla="*/ 1094193 w 3619883"/>
              <a:gd name="connsiteY19" fmla="*/ 4128157 h 4297250"/>
              <a:gd name="connsiteX20" fmla="*/ 1140354 w 3619883"/>
              <a:gd name="connsiteY20" fmla="*/ 4128157 h 4297250"/>
              <a:gd name="connsiteX21" fmla="*/ 1140354 w 3619883"/>
              <a:gd name="connsiteY21" fmla="*/ 4275461 h 4297250"/>
              <a:gd name="connsiteX22" fmla="*/ 953807 w 3619883"/>
              <a:gd name="connsiteY22" fmla="*/ 4275461 h 4297250"/>
              <a:gd name="connsiteX23" fmla="*/ 912215 w 3619883"/>
              <a:gd name="connsiteY23" fmla="*/ 4128157 h 4297250"/>
              <a:gd name="connsiteX24" fmla="*/ 961020 w 3619883"/>
              <a:gd name="connsiteY24" fmla="*/ 4128157 h 4297250"/>
              <a:gd name="connsiteX25" fmla="*/ 961020 w 3619883"/>
              <a:gd name="connsiteY25" fmla="*/ 3951392 h 4297250"/>
              <a:gd name="connsiteX26" fmla="*/ 783235 w 3619883"/>
              <a:gd name="connsiteY26" fmla="*/ 3951392 h 4297250"/>
              <a:gd name="connsiteX27" fmla="*/ 783235 w 3619883"/>
              <a:gd name="connsiteY27" fmla="*/ 4128157 h 4297250"/>
              <a:gd name="connsiteX28" fmla="*/ 871024 w 3619883"/>
              <a:gd name="connsiteY28" fmla="*/ 4128157 h 4297250"/>
              <a:gd name="connsiteX29" fmla="*/ 829432 w 3619883"/>
              <a:gd name="connsiteY29" fmla="*/ 4275461 h 4297250"/>
              <a:gd name="connsiteX30" fmla="*/ 611484 w 3619883"/>
              <a:gd name="connsiteY30" fmla="*/ 4275461 h 4297250"/>
              <a:gd name="connsiteX31" fmla="*/ 621247 w 3619883"/>
              <a:gd name="connsiteY31" fmla="*/ 4128157 h 4297250"/>
              <a:gd name="connsiteX32" fmla="*/ 650062 w 3619883"/>
              <a:gd name="connsiteY32" fmla="*/ 4128157 h 4297250"/>
              <a:gd name="connsiteX33" fmla="*/ 650062 w 3619883"/>
              <a:gd name="connsiteY33" fmla="*/ 3951392 h 4297250"/>
              <a:gd name="connsiteX34" fmla="*/ 472277 w 3619883"/>
              <a:gd name="connsiteY34" fmla="*/ 3951392 h 4297250"/>
              <a:gd name="connsiteX35" fmla="*/ 472277 w 3619883"/>
              <a:gd name="connsiteY35" fmla="*/ 4128157 h 4297250"/>
              <a:gd name="connsiteX36" fmla="*/ 522650 w 3619883"/>
              <a:gd name="connsiteY36" fmla="*/ 4128157 h 4297250"/>
              <a:gd name="connsiteX37" fmla="*/ 573998 w 3619883"/>
              <a:gd name="connsiteY37" fmla="*/ 4275461 h 4297250"/>
              <a:gd name="connsiteX38" fmla="*/ 336164 w 3619883"/>
              <a:gd name="connsiteY38" fmla="*/ 4275461 h 4297250"/>
              <a:gd name="connsiteX39" fmla="*/ 294572 w 3619883"/>
              <a:gd name="connsiteY39" fmla="*/ 4128157 h 4297250"/>
              <a:gd name="connsiteX40" fmla="*/ 339106 w 3619883"/>
              <a:gd name="connsiteY40" fmla="*/ 4128157 h 4297250"/>
              <a:gd name="connsiteX41" fmla="*/ 339106 w 3619883"/>
              <a:gd name="connsiteY41" fmla="*/ 3951392 h 4297250"/>
              <a:gd name="connsiteX42" fmla="*/ 161321 w 3619883"/>
              <a:gd name="connsiteY42" fmla="*/ 3951392 h 4297250"/>
              <a:gd name="connsiteX43" fmla="*/ 161321 w 3619883"/>
              <a:gd name="connsiteY43" fmla="*/ 4128157 h 4297250"/>
              <a:gd name="connsiteX44" fmla="*/ 230914 w 3619883"/>
              <a:gd name="connsiteY44" fmla="*/ 4128157 h 4297250"/>
              <a:gd name="connsiteX45" fmla="*/ 189322 w 3619883"/>
              <a:gd name="connsiteY45" fmla="*/ 4275461 h 4297250"/>
              <a:gd name="connsiteX46" fmla="*/ 0 w 3619883"/>
              <a:gd name="connsiteY46" fmla="*/ 4275461 h 4297250"/>
              <a:gd name="connsiteX47" fmla="*/ 0 w 3619883"/>
              <a:gd name="connsiteY47" fmla="*/ 42229 h 4297250"/>
              <a:gd name="connsiteX48" fmla="*/ 42464 w 3619883"/>
              <a:gd name="connsiteY48" fmla="*/ 40518 h 4297250"/>
              <a:gd name="connsiteX49" fmla="*/ 137733 w 3619883"/>
              <a:gd name="connsiteY49" fmla="*/ 35355 h 4297250"/>
              <a:gd name="connsiteX50" fmla="*/ 270565 w 3619883"/>
              <a:gd name="connsiteY50" fmla="*/ 29759 h 4297250"/>
              <a:gd name="connsiteX51" fmla="*/ 479734 w 3619883"/>
              <a:gd name="connsiteY51" fmla="*/ 45455 h 4297250"/>
              <a:gd name="connsiteX52" fmla="*/ 524103 w 3619883"/>
              <a:gd name="connsiteY52" fmla="*/ 41625 h 4297250"/>
              <a:gd name="connsiteX53" fmla="*/ 624416 w 3619883"/>
              <a:gd name="connsiteY53" fmla="*/ 22696 h 4297250"/>
              <a:gd name="connsiteX54" fmla="*/ 657762 w 3619883"/>
              <a:gd name="connsiteY54" fmla="*/ 18351 h 4297250"/>
              <a:gd name="connsiteX55" fmla="*/ 690557 w 3619883"/>
              <a:gd name="connsiteY55" fmla="*/ 25792 h 4297250"/>
              <a:gd name="connsiteX56" fmla="*/ 745123 w 3619883"/>
              <a:gd name="connsiteY56" fmla="*/ 40157 h 4297250"/>
              <a:gd name="connsiteX57" fmla="*/ 789493 w 3619883"/>
              <a:gd name="connsiteY57" fmla="*/ 36327 h 4297250"/>
              <a:gd name="connsiteX58" fmla="*/ 854255 w 3619883"/>
              <a:gd name="connsiteY58" fmla="*/ 68887 h 4297250"/>
              <a:gd name="connsiteX59" fmla="*/ 897520 w 3619883"/>
              <a:gd name="connsiteY59" fmla="*/ 88629 h 4297250"/>
              <a:gd name="connsiteX60" fmla="*/ 940510 w 3619883"/>
              <a:gd name="connsiteY60" fmla="*/ 114265 h 4297250"/>
              <a:gd name="connsiteX61" fmla="*/ 1082712 w 3619883"/>
              <a:gd name="connsiteY61" fmla="*/ 144543 h 4297250"/>
              <a:gd name="connsiteX62" fmla="*/ 1205348 w 3619883"/>
              <a:gd name="connsiteY62" fmla="*/ 120753 h 4297250"/>
              <a:gd name="connsiteX63" fmla="*/ 1271764 w 3619883"/>
              <a:gd name="connsiteY63" fmla="*/ 117956 h 4297250"/>
              <a:gd name="connsiteX64" fmla="*/ 1315583 w 3619883"/>
              <a:gd name="connsiteY64" fmla="*/ 125912 h 4297250"/>
              <a:gd name="connsiteX65" fmla="*/ 1359125 w 3619883"/>
              <a:gd name="connsiteY65" fmla="*/ 139761 h 4297250"/>
              <a:gd name="connsiteX66" fmla="*/ 1391919 w 3619883"/>
              <a:gd name="connsiteY66" fmla="*/ 147202 h 4297250"/>
              <a:gd name="connsiteX67" fmla="*/ 1436563 w 3619883"/>
              <a:gd name="connsiteY67" fmla="*/ 137480 h 4297250"/>
              <a:gd name="connsiteX68" fmla="*/ 1471566 w 3619883"/>
              <a:gd name="connsiteY68" fmla="*/ 97777 h 4297250"/>
              <a:gd name="connsiteX69" fmla="*/ 1505739 w 3619883"/>
              <a:gd name="connsiteY69" fmla="*/ 75753 h 4297250"/>
              <a:gd name="connsiteX70" fmla="*/ 1590891 w 3619883"/>
              <a:gd name="connsiteY70" fmla="*/ 144702 h 4297250"/>
              <a:gd name="connsiteX71" fmla="*/ 1625616 w 3619883"/>
              <a:gd name="connsiteY71" fmla="*/ 110893 h 4297250"/>
              <a:gd name="connsiteX72" fmla="*/ 1658964 w 3619883"/>
              <a:gd name="connsiteY72" fmla="*/ 106547 h 4297250"/>
              <a:gd name="connsiteX73" fmla="*/ 1746598 w 3619883"/>
              <a:gd name="connsiteY73" fmla="*/ 122460 h 4297250"/>
              <a:gd name="connsiteX74" fmla="*/ 1811913 w 3619883"/>
              <a:gd name="connsiteY74" fmla="*/ 143234 h 4297250"/>
              <a:gd name="connsiteX75" fmla="*/ 1856557 w 3619883"/>
              <a:gd name="connsiteY75" fmla="*/ 133511 h 4297250"/>
              <a:gd name="connsiteX76" fmla="*/ 2066003 w 3619883"/>
              <a:gd name="connsiteY76" fmla="*/ 143313 h 4297250"/>
              <a:gd name="connsiteX77" fmla="*/ 2177615 w 3619883"/>
              <a:gd name="connsiteY77" fmla="*/ 119007 h 4297250"/>
              <a:gd name="connsiteX78" fmla="*/ 2255883 w 3619883"/>
              <a:gd name="connsiteY78" fmla="*/ 99047 h 4297250"/>
              <a:gd name="connsiteX79" fmla="*/ 2344622 w 3619883"/>
              <a:gd name="connsiteY79" fmla="*/ 91388 h 4297250"/>
              <a:gd name="connsiteX80" fmla="*/ 2455682 w 3619883"/>
              <a:gd name="connsiteY80" fmla="*/ 78869 h 4297250"/>
              <a:gd name="connsiteX81" fmla="*/ 2632609 w 3619883"/>
              <a:gd name="connsiteY81" fmla="*/ 75338 h 4297250"/>
              <a:gd name="connsiteX82" fmla="*/ 2742291 w 3619883"/>
              <a:gd name="connsiteY82" fmla="*/ 92282 h 4297250"/>
              <a:gd name="connsiteX83" fmla="*/ 2851974 w 3619883"/>
              <a:gd name="connsiteY83" fmla="*/ 109227 h 4297250"/>
              <a:gd name="connsiteX84" fmla="*/ 2907643 w 3619883"/>
              <a:gd name="connsiteY84" fmla="*/ 100020 h 4297250"/>
              <a:gd name="connsiteX85" fmla="*/ 2944022 w 3619883"/>
              <a:gd name="connsiteY85" fmla="*/ 30853 h 4297250"/>
              <a:gd name="connsiteX86" fmla="*/ 3022289 w 3619883"/>
              <a:gd name="connsiteY86" fmla="*/ 10893 h 4297250"/>
              <a:gd name="connsiteX87" fmla="*/ 3054807 w 3619883"/>
              <a:gd name="connsiteY87" fmla="*/ 24226 h 4297250"/>
              <a:gd name="connsiteX88" fmla="*/ 3141892 w 3619883"/>
              <a:gd name="connsiteY88" fmla="*/ 51925 h 4297250"/>
              <a:gd name="connsiteX89" fmla="*/ 3185711 w 3619883"/>
              <a:gd name="connsiteY89" fmla="*/ 59881 h 4297250"/>
              <a:gd name="connsiteX90" fmla="*/ 3219056 w 3619883"/>
              <a:gd name="connsiteY90" fmla="*/ 55536 h 4297250"/>
              <a:gd name="connsiteX91" fmla="*/ 3263425 w 3619883"/>
              <a:gd name="connsiteY91" fmla="*/ 51706 h 4297250"/>
              <a:gd name="connsiteX92" fmla="*/ 3296219 w 3619883"/>
              <a:gd name="connsiteY92" fmla="*/ 59147 h 4297250"/>
              <a:gd name="connsiteX93" fmla="*/ 3319094 w 3619883"/>
              <a:gd name="connsiteY93" fmla="*/ 42500 h 4297250"/>
              <a:gd name="connsiteX94" fmla="*/ 3420511 w 3619883"/>
              <a:gd name="connsiteY94" fmla="*/ 0 h 4297250"/>
              <a:gd name="connsiteX95" fmla="*/ 3453305 w 3619883"/>
              <a:gd name="connsiteY95" fmla="*/ 7440 h 4297250"/>
              <a:gd name="connsiteX96" fmla="*/ 3496571 w 3619883"/>
              <a:gd name="connsiteY96" fmla="*/ 27182 h 4297250"/>
              <a:gd name="connsiteX97" fmla="*/ 3602117 w 3619883"/>
              <a:gd name="connsiteY97" fmla="*/ 132521 h 4297250"/>
              <a:gd name="connsiteX98" fmla="*/ 3619883 w 3619883"/>
              <a:gd name="connsiteY98" fmla="*/ 140049 h 4297250"/>
              <a:gd name="connsiteX99" fmla="*/ 3619883 w 3619883"/>
              <a:gd name="connsiteY9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271978 w 3619883"/>
              <a:gd name="connsiteY17" fmla="*/ 4128157 h 4297250"/>
              <a:gd name="connsiteX18" fmla="*/ 1094193 w 3619883"/>
              <a:gd name="connsiteY18" fmla="*/ 4128157 h 4297250"/>
              <a:gd name="connsiteX19" fmla="*/ 1140354 w 3619883"/>
              <a:gd name="connsiteY19" fmla="*/ 4128157 h 4297250"/>
              <a:gd name="connsiteX20" fmla="*/ 1140354 w 3619883"/>
              <a:gd name="connsiteY20" fmla="*/ 4275461 h 4297250"/>
              <a:gd name="connsiteX21" fmla="*/ 953807 w 3619883"/>
              <a:gd name="connsiteY21" fmla="*/ 4275461 h 4297250"/>
              <a:gd name="connsiteX22" fmla="*/ 912215 w 3619883"/>
              <a:gd name="connsiteY22" fmla="*/ 4128157 h 4297250"/>
              <a:gd name="connsiteX23" fmla="*/ 961020 w 3619883"/>
              <a:gd name="connsiteY23" fmla="*/ 4128157 h 4297250"/>
              <a:gd name="connsiteX24" fmla="*/ 961020 w 3619883"/>
              <a:gd name="connsiteY24" fmla="*/ 3951392 h 4297250"/>
              <a:gd name="connsiteX25" fmla="*/ 783235 w 3619883"/>
              <a:gd name="connsiteY25" fmla="*/ 3951392 h 4297250"/>
              <a:gd name="connsiteX26" fmla="*/ 783235 w 3619883"/>
              <a:gd name="connsiteY26" fmla="*/ 4128157 h 4297250"/>
              <a:gd name="connsiteX27" fmla="*/ 871024 w 3619883"/>
              <a:gd name="connsiteY27" fmla="*/ 4128157 h 4297250"/>
              <a:gd name="connsiteX28" fmla="*/ 829432 w 3619883"/>
              <a:gd name="connsiteY28" fmla="*/ 4275461 h 4297250"/>
              <a:gd name="connsiteX29" fmla="*/ 611484 w 3619883"/>
              <a:gd name="connsiteY29" fmla="*/ 4275461 h 4297250"/>
              <a:gd name="connsiteX30" fmla="*/ 621247 w 3619883"/>
              <a:gd name="connsiteY30" fmla="*/ 4128157 h 4297250"/>
              <a:gd name="connsiteX31" fmla="*/ 650062 w 3619883"/>
              <a:gd name="connsiteY31" fmla="*/ 4128157 h 4297250"/>
              <a:gd name="connsiteX32" fmla="*/ 650062 w 3619883"/>
              <a:gd name="connsiteY32" fmla="*/ 3951392 h 4297250"/>
              <a:gd name="connsiteX33" fmla="*/ 472277 w 3619883"/>
              <a:gd name="connsiteY33" fmla="*/ 3951392 h 4297250"/>
              <a:gd name="connsiteX34" fmla="*/ 472277 w 3619883"/>
              <a:gd name="connsiteY34" fmla="*/ 4128157 h 4297250"/>
              <a:gd name="connsiteX35" fmla="*/ 522650 w 3619883"/>
              <a:gd name="connsiteY35" fmla="*/ 4128157 h 4297250"/>
              <a:gd name="connsiteX36" fmla="*/ 573998 w 3619883"/>
              <a:gd name="connsiteY36" fmla="*/ 4275461 h 4297250"/>
              <a:gd name="connsiteX37" fmla="*/ 336164 w 3619883"/>
              <a:gd name="connsiteY37" fmla="*/ 4275461 h 4297250"/>
              <a:gd name="connsiteX38" fmla="*/ 294572 w 3619883"/>
              <a:gd name="connsiteY38" fmla="*/ 4128157 h 4297250"/>
              <a:gd name="connsiteX39" fmla="*/ 339106 w 3619883"/>
              <a:gd name="connsiteY39" fmla="*/ 4128157 h 4297250"/>
              <a:gd name="connsiteX40" fmla="*/ 339106 w 3619883"/>
              <a:gd name="connsiteY40" fmla="*/ 3951392 h 4297250"/>
              <a:gd name="connsiteX41" fmla="*/ 161321 w 3619883"/>
              <a:gd name="connsiteY41" fmla="*/ 3951392 h 4297250"/>
              <a:gd name="connsiteX42" fmla="*/ 161321 w 3619883"/>
              <a:gd name="connsiteY42" fmla="*/ 4128157 h 4297250"/>
              <a:gd name="connsiteX43" fmla="*/ 230914 w 3619883"/>
              <a:gd name="connsiteY43" fmla="*/ 4128157 h 4297250"/>
              <a:gd name="connsiteX44" fmla="*/ 189322 w 3619883"/>
              <a:gd name="connsiteY44" fmla="*/ 4275461 h 4297250"/>
              <a:gd name="connsiteX45" fmla="*/ 0 w 3619883"/>
              <a:gd name="connsiteY45" fmla="*/ 4275461 h 4297250"/>
              <a:gd name="connsiteX46" fmla="*/ 0 w 3619883"/>
              <a:gd name="connsiteY46" fmla="*/ 42229 h 4297250"/>
              <a:gd name="connsiteX47" fmla="*/ 42464 w 3619883"/>
              <a:gd name="connsiteY47" fmla="*/ 40518 h 4297250"/>
              <a:gd name="connsiteX48" fmla="*/ 137733 w 3619883"/>
              <a:gd name="connsiteY48" fmla="*/ 35355 h 4297250"/>
              <a:gd name="connsiteX49" fmla="*/ 270565 w 3619883"/>
              <a:gd name="connsiteY49" fmla="*/ 29759 h 4297250"/>
              <a:gd name="connsiteX50" fmla="*/ 479734 w 3619883"/>
              <a:gd name="connsiteY50" fmla="*/ 45455 h 4297250"/>
              <a:gd name="connsiteX51" fmla="*/ 524103 w 3619883"/>
              <a:gd name="connsiteY51" fmla="*/ 41625 h 4297250"/>
              <a:gd name="connsiteX52" fmla="*/ 624416 w 3619883"/>
              <a:gd name="connsiteY52" fmla="*/ 22696 h 4297250"/>
              <a:gd name="connsiteX53" fmla="*/ 657762 w 3619883"/>
              <a:gd name="connsiteY53" fmla="*/ 18351 h 4297250"/>
              <a:gd name="connsiteX54" fmla="*/ 690557 w 3619883"/>
              <a:gd name="connsiteY54" fmla="*/ 25792 h 4297250"/>
              <a:gd name="connsiteX55" fmla="*/ 745123 w 3619883"/>
              <a:gd name="connsiteY55" fmla="*/ 40157 h 4297250"/>
              <a:gd name="connsiteX56" fmla="*/ 789493 w 3619883"/>
              <a:gd name="connsiteY56" fmla="*/ 36327 h 4297250"/>
              <a:gd name="connsiteX57" fmla="*/ 854255 w 3619883"/>
              <a:gd name="connsiteY57" fmla="*/ 68887 h 4297250"/>
              <a:gd name="connsiteX58" fmla="*/ 897520 w 3619883"/>
              <a:gd name="connsiteY58" fmla="*/ 88629 h 4297250"/>
              <a:gd name="connsiteX59" fmla="*/ 940510 w 3619883"/>
              <a:gd name="connsiteY59" fmla="*/ 114265 h 4297250"/>
              <a:gd name="connsiteX60" fmla="*/ 1082712 w 3619883"/>
              <a:gd name="connsiteY60" fmla="*/ 144543 h 4297250"/>
              <a:gd name="connsiteX61" fmla="*/ 1205348 w 3619883"/>
              <a:gd name="connsiteY61" fmla="*/ 120753 h 4297250"/>
              <a:gd name="connsiteX62" fmla="*/ 1271764 w 3619883"/>
              <a:gd name="connsiteY62" fmla="*/ 117956 h 4297250"/>
              <a:gd name="connsiteX63" fmla="*/ 1315583 w 3619883"/>
              <a:gd name="connsiteY63" fmla="*/ 125912 h 4297250"/>
              <a:gd name="connsiteX64" fmla="*/ 1359125 w 3619883"/>
              <a:gd name="connsiteY64" fmla="*/ 139761 h 4297250"/>
              <a:gd name="connsiteX65" fmla="*/ 1391919 w 3619883"/>
              <a:gd name="connsiteY65" fmla="*/ 147202 h 4297250"/>
              <a:gd name="connsiteX66" fmla="*/ 1436563 w 3619883"/>
              <a:gd name="connsiteY66" fmla="*/ 137480 h 4297250"/>
              <a:gd name="connsiteX67" fmla="*/ 1471566 w 3619883"/>
              <a:gd name="connsiteY67" fmla="*/ 97777 h 4297250"/>
              <a:gd name="connsiteX68" fmla="*/ 1505739 w 3619883"/>
              <a:gd name="connsiteY68" fmla="*/ 75753 h 4297250"/>
              <a:gd name="connsiteX69" fmla="*/ 1590891 w 3619883"/>
              <a:gd name="connsiteY69" fmla="*/ 144702 h 4297250"/>
              <a:gd name="connsiteX70" fmla="*/ 1625616 w 3619883"/>
              <a:gd name="connsiteY70" fmla="*/ 110893 h 4297250"/>
              <a:gd name="connsiteX71" fmla="*/ 1658964 w 3619883"/>
              <a:gd name="connsiteY71" fmla="*/ 106547 h 4297250"/>
              <a:gd name="connsiteX72" fmla="*/ 1746598 w 3619883"/>
              <a:gd name="connsiteY72" fmla="*/ 122460 h 4297250"/>
              <a:gd name="connsiteX73" fmla="*/ 1811913 w 3619883"/>
              <a:gd name="connsiteY73" fmla="*/ 143234 h 4297250"/>
              <a:gd name="connsiteX74" fmla="*/ 1856557 w 3619883"/>
              <a:gd name="connsiteY74" fmla="*/ 133511 h 4297250"/>
              <a:gd name="connsiteX75" fmla="*/ 2066003 w 3619883"/>
              <a:gd name="connsiteY75" fmla="*/ 143313 h 4297250"/>
              <a:gd name="connsiteX76" fmla="*/ 2177615 w 3619883"/>
              <a:gd name="connsiteY76" fmla="*/ 119007 h 4297250"/>
              <a:gd name="connsiteX77" fmla="*/ 2255883 w 3619883"/>
              <a:gd name="connsiteY77" fmla="*/ 99047 h 4297250"/>
              <a:gd name="connsiteX78" fmla="*/ 2344622 w 3619883"/>
              <a:gd name="connsiteY78" fmla="*/ 91388 h 4297250"/>
              <a:gd name="connsiteX79" fmla="*/ 2455682 w 3619883"/>
              <a:gd name="connsiteY79" fmla="*/ 78869 h 4297250"/>
              <a:gd name="connsiteX80" fmla="*/ 2632609 w 3619883"/>
              <a:gd name="connsiteY80" fmla="*/ 75338 h 4297250"/>
              <a:gd name="connsiteX81" fmla="*/ 2742291 w 3619883"/>
              <a:gd name="connsiteY81" fmla="*/ 92282 h 4297250"/>
              <a:gd name="connsiteX82" fmla="*/ 2851974 w 3619883"/>
              <a:gd name="connsiteY82" fmla="*/ 109227 h 4297250"/>
              <a:gd name="connsiteX83" fmla="*/ 2907643 w 3619883"/>
              <a:gd name="connsiteY83" fmla="*/ 100020 h 4297250"/>
              <a:gd name="connsiteX84" fmla="*/ 2944022 w 3619883"/>
              <a:gd name="connsiteY84" fmla="*/ 30853 h 4297250"/>
              <a:gd name="connsiteX85" fmla="*/ 3022289 w 3619883"/>
              <a:gd name="connsiteY85" fmla="*/ 10893 h 4297250"/>
              <a:gd name="connsiteX86" fmla="*/ 3054807 w 3619883"/>
              <a:gd name="connsiteY86" fmla="*/ 24226 h 4297250"/>
              <a:gd name="connsiteX87" fmla="*/ 3141892 w 3619883"/>
              <a:gd name="connsiteY87" fmla="*/ 51925 h 4297250"/>
              <a:gd name="connsiteX88" fmla="*/ 3185711 w 3619883"/>
              <a:gd name="connsiteY88" fmla="*/ 59881 h 4297250"/>
              <a:gd name="connsiteX89" fmla="*/ 3219056 w 3619883"/>
              <a:gd name="connsiteY89" fmla="*/ 55536 h 4297250"/>
              <a:gd name="connsiteX90" fmla="*/ 3263425 w 3619883"/>
              <a:gd name="connsiteY90" fmla="*/ 51706 h 4297250"/>
              <a:gd name="connsiteX91" fmla="*/ 3296219 w 3619883"/>
              <a:gd name="connsiteY91" fmla="*/ 59147 h 4297250"/>
              <a:gd name="connsiteX92" fmla="*/ 3319094 w 3619883"/>
              <a:gd name="connsiteY92" fmla="*/ 42500 h 4297250"/>
              <a:gd name="connsiteX93" fmla="*/ 3420511 w 3619883"/>
              <a:gd name="connsiteY93" fmla="*/ 0 h 4297250"/>
              <a:gd name="connsiteX94" fmla="*/ 3453305 w 3619883"/>
              <a:gd name="connsiteY94" fmla="*/ 7440 h 4297250"/>
              <a:gd name="connsiteX95" fmla="*/ 3496571 w 3619883"/>
              <a:gd name="connsiteY95" fmla="*/ 27182 h 4297250"/>
              <a:gd name="connsiteX96" fmla="*/ 3602117 w 3619883"/>
              <a:gd name="connsiteY96" fmla="*/ 132521 h 4297250"/>
              <a:gd name="connsiteX97" fmla="*/ 3619883 w 3619883"/>
              <a:gd name="connsiteY97" fmla="*/ 140049 h 4297250"/>
              <a:gd name="connsiteX98" fmla="*/ 3619883 w 3619883"/>
              <a:gd name="connsiteY9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271978 w 3619883"/>
              <a:gd name="connsiteY17" fmla="*/ 4128157 h 4297250"/>
              <a:gd name="connsiteX18" fmla="*/ 1140354 w 3619883"/>
              <a:gd name="connsiteY18" fmla="*/ 4128157 h 4297250"/>
              <a:gd name="connsiteX19" fmla="*/ 1140354 w 3619883"/>
              <a:gd name="connsiteY19" fmla="*/ 4275461 h 4297250"/>
              <a:gd name="connsiteX20" fmla="*/ 953807 w 3619883"/>
              <a:gd name="connsiteY20" fmla="*/ 4275461 h 4297250"/>
              <a:gd name="connsiteX21" fmla="*/ 912215 w 3619883"/>
              <a:gd name="connsiteY21" fmla="*/ 4128157 h 4297250"/>
              <a:gd name="connsiteX22" fmla="*/ 961020 w 3619883"/>
              <a:gd name="connsiteY22" fmla="*/ 4128157 h 4297250"/>
              <a:gd name="connsiteX23" fmla="*/ 961020 w 3619883"/>
              <a:gd name="connsiteY23" fmla="*/ 3951392 h 4297250"/>
              <a:gd name="connsiteX24" fmla="*/ 783235 w 3619883"/>
              <a:gd name="connsiteY24" fmla="*/ 3951392 h 4297250"/>
              <a:gd name="connsiteX25" fmla="*/ 783235 w 3619883"/>
              <a:gd name="connsiteY25" fmla="*/ 4128157 h 4297250"/>
              <a:gd name="connsiteX26" fmla="*/ 871024 w 3619883"/>
              <a:gd name="connsiteY26" fmla="*/ 4128157 h 4297250"/>
              <a:gd name="connsiteX27" fmla="*/ 829432 w 3619883"/>
              <a:gd name="connsiteY27" fmla="*/ 4275461 h 4297250"/>
              <a:gd name="connsiteX28" fmla="*/ 611484 w 3619883"/>
              <a:gd name="connsiteY28" fmla="*/ 4275461 h 4297250"/>
              <a:gd name="connsiteX29" fmla="*/ 621247 w 3619883"/>
              <a:gd name="connsiteY29" fmla="*/ 4128157 h 4297250"/>
              <a:gd name="connsiteX30" fmla="*/ 650062 w 3619883"/>
              <a:gd name="connsiteY30" fmla="*/ 4128157 h 4297250"/>
              <a:gd name="connsiteX31" fmla="*/ 650062 w 3619883"/>
              <a:gd name="connsiteY31" fmla="*/ 3951392 h 4297250"/>
              <a:gd name="connsiteX32" fmla="*/ 472277 w 3619883"/>
              <a:gd name="connsiteY32" fmla="*/ 3951392 h 4297250"/>
              <a:gd name="connsiteX33" fmla="*/ 472277 w 3619883"/>
              <a:gd name="connsiteY33" fmla="*/ 4128157 h 4297250"/>
              <a:gd name="connsiteX34" fmla="*/ 522650 w 3619883"/>
              <a:gd name="connsiteY34" fmla="*/ 4128157 h 4297250"/>
              <a:gd name="connsiteX35" fmla="*/ 573998 w 3619883"/>
              <a:gd name="connsiteY35" fmla="*/ 4275461 h 4297250"/>
              <a:gd name="connsiteX36" fmla="*/ 336164 w 3619883"/>
              <a:gd name="connsiteY36" fmla="*/ 4275461 h 4297250"/>
              <a:gd name="connsiteX37" fmla="*/ 294572 w 3619883"/>
              <a:gd name="connsiteY37" fmla="*/ 4128157 h 4297250"/>
              <a:gd name="connsiteX38" fmla="*/ 339106 w 3619883"/>
              <a:gd name="connsiteY38" fmla="*/ 4128157 h 4297250"/>
              <a:gd name="connsiteX39" fmla="*/ 339106 w 3619883"/>
              <a:gd name="connsiteY39" fmla="*/ 3951392 h 4297250"/>
              <a:gd name="connsiteX40" fmla="*/ 161321 w 3619883"/>
              <a:gd name="connsiteY40" fmla="*/ 3951392 h 4297250"/>
              <a:gd name="connsiteX41" fmla="*/ 161321 w 3619883"/>
              <a:gd name="connsiteY41" fmla="*/ 4128157 h 4297250"/>
              <a:gd name="connsiteX42" fmla="*/ 230914 w 3619883"/>
              <a:gd name="connsiteY42" fmla="*/ 4128157 h 4297250"/>
              <a:gd name="connsiteX43" fmla="*/ 189322 w 3619883"/>
              <a:gd name="connsiteY43" fmla="*/ 4275461 h 4297250"/>
              <a:gd name="connsiteX44" fmla="*/ 0 w 3619883"/>
              <a:gd name="connsiteY44" fmla="*/ 4275461 h 4297250"/>
              <a:gd name="connsiteX45" fmla="*/ 0 w 3619883"/>
              <a:gd name="connsiteY45" fmla="*/ 42229 h 4297250"/>
              <a:gd name="connsiteX46" fmla="*/ 42464 w 3619883"/>
              <a:gd name="connsiteY46" fmla="*/ 40518 h 4297250"/>
              <a:gd name="connsiteX47" fmla="*/ 137733 w 3619883"/>
              <a:gd name="connsiteY47" fmla="*/ 35355 h 4297250"/>
              <a:gd name="connsiteX48" fmla="*/ 270565 w 3619883"/>
              <a:gd name="connsiteY48" fmla="*/ 29759 h 4297250"/>
              <a:gd name="connsiteX49" fmla="*/ 479734 w 3619883"/>
              <a:gd name="connsiteY49" fmla="*/ 45455 h 4297250"/>
              <a:gd name="connsiteX50" fmla="*/ 524103 w 3619883"/>
              <a:gd name="connsiteY50" fmla="*/ 41625 h 4297250"/>
              <a:gd name="connsiteX51" fmla="*/ 624416 w 3619883"/>
              <a:gd name="connsiteY51" fmla="*/ 22696 h 4297250"/>
              <a:gd name="connsiteX52" fmla="*/ 657762 w 3619883"/>
              <a:gd name="connsiteY52" fmla="*/ 18351 h 4297250"/>
              <a:gd name="connsiteX53" fmla="*/ 690557 w 3619883"/>
              <a:gd name="connsiteY53" fmla="*/ 25792 h 4297250"/>
              <a:gd name="connsiteX54" fmla="*/ 745123 w 3619883"/>
              <a:gd name="connsiteY54" fmla="*/ 40157 h 4297250"/>
              <a:gd name="connsiteX55" fmla="*/ 789493 w 3619883"/>
              <a:gd name="connsiteY55" fmla="*/ 36327 h 4297250"/>
              <a:gd name="connsiteX56" fmla="*/ 854255 w 3619883"/>
              <a:gd name="connsiteY56" fmla="*/ 68887 h 4297250"/>
              <a:gd name="connsiteX57" fmla="*/ 897520 w 3619883"/>
              <a:gd name="connsiteY57" fmla="*/ 88629 h 4297250"/>
              <a:gd name="connsiteX58" fmla="*/ 940510 w 3619883"/>
              <a:gd name="connsiteY58" fmla="*/ 114265 h 4297250"/>
              <a:gd name="connsiteX59" fmla="*/ 1082712 w 3619883"/>
              <a:gd name="connsiteY59" fmla="*/ 144543 h 4297250"/>
              <a:gd name="connsiteX60" fmla="*/ 1205348 w 3619883"/>
              <a:gd name="connsiteY60" fmla="*/ 120753 h 4297250"/>
              <a:gd name="connsiteX61" fmla="*/ 1271764 w 3619883"/>
              <a:gd name="connsiteY61" fmla="*/ 117956 h 4297250"/>
              <a:gd name="connsiteX62" fmla="*/ 1315583 w 3619883"/>
              <a:gd name="connsiteY62" fmla="*/ 125912 h 4297250"/>
              <a:gd name="connsiteX63" fmla="*/ 1359125 w 3619883"/>
              <a:gd name="connsiteY63" fmla="*/ 139761 h 4297250"/>
              <a:gd name="connsiteX64" fmla="*/ 1391919 w 3619883"/>
              <a:gd name="connsiteY64" fmla="*/ 147202 h 4297250"/>
              <a:gd name="connsiteX65" fmla="*/ 1436563 w 3619883"/>
              <a:gd name="connsiteY65" fmla="*/ 137480 h 4297250"/>
              <a:gd name="connsiteX66" fmla="*/ 1471566 w 3619883"/>
              <a:gd name="connsiteY66" fmla="*/ 97777 h 4297250"/>
              <a:gd name="connsiteX67" fmla="*/ 1505739 w 3619883"/>
              <a:gd name="connsiteY67" fmla="*/ 75753 h 4297250"/>
              <a:gd name="connsiteX68" fmla="*/ 1590891 w 3619883"/>
              <a:gd name="connsiteY68" fmla="*/ 144702 h 4297250"/>
              <a:gd name="connsiteX69" fmla="*/ 1625616 w 3619883"/>
              <a:gd name="connsiteY69" fmla="*/ 110893 h 4297250"/>
              <a:gd name="connsiteX70" fmla="*/ 1658964 w 3619883"/>
              <a:gd name="connsiteY70" fmla="*/ 106547 h 4297250"/>
              <a:gd name="connsiteX71" fmla="*/ 1746598 w 3619883"/>
              <a:gd name="connsiteY71" fmla="*/ 122460 h 4297250"/>
              <a:gd name="connsiteX72" fmla="*/ 1811913 w 3619883"/>
              <a:gd name="connsiteY72" fmla="*/ 143234 h 4297250"/>
              <a:gd name="connsiteX73" fmla="*/ 1856557 w 3619883"/>
              <a:gd name="connsiteY73" fmla="*/ 133511 h 4297250"/>
              <a:gd name="connsiteX74" fmla="*/ 2066003 w 3619883"/>
              <a:gd name="connsiteY74" fmla="*/ 143313 h 4297250"/>
              <a:gd name="connsiteX75" fmla="*/ 2177615 w 3619883"/>
              <a:gd name="connsiteY75" fmla="*/ 119007 h 4297250"/>
              <a:gd name="connsiteX76" fmla="*/ 2255883 w 3619883"/>
              <a:gd name="connsiteY76" fmla="*/ 99047 h 4297250"/>
              <a:gd name="connsiteX77" fmla="*/ 2344622 w 3619883"/>
              <a:gd name="connsiteY77" fmla="*/ 91388 h 4297250"/>
              <a:gd name="connsiteX78" fmla="*/ 2455682 w 3619883"/>
              <a:gd name="connsiteY78" fmla="*/ 78869 h 4297250"/>
              <a:gd name="connsiteX79" fmla="*/ 2632609 w 3619883"/>
              <a:gd name="connsiteY79" fmla="*/ 75338 h 4297250"/>
              <a:gd name="connsiteX80" fmla="*/ 2742291 w 3619883"/>
              <a:gd name="connsiteY80" fmla="*/ 92282 h 4297250"/>
              <a:gd name="connsiteX81" fmla="*/ 2851974 w 3619883"/>
              <a:gd name="connsiteY81" fmla="*/ 109227 h 4297250"/>
              <a:gd name="connsiteX82" fmla="*/ 2907643 w 3619883"/>
              <a:gd name="connsiteY82" fmla="*/ 100020 h 4297250"/>
              <a:gd name="connsiteX83" fmla="*/ 2944022 w 3619883"/>
              <a:gd name="connsiteY83" fmla="*/ 30853 h 4297250"/>
              <a:gd name="connsiteX84" fmla="*/ 3022289 w 3619883"/>
              <a:gd name="connsiteY84" fmla="*/ 10893 h 4297250"/>
              <a:gd name="connsiteX85" fmla="*/ 3054807 w 3619883"/>
              <a:gd name="connsiteY85" fmla="*/ 24226 h 4297250"/>
              <a:gd name="connsiteX86" fmla="*/ 3141892 w 3619883"/>
              <a:gd name="connsiteY86" fmla="*/ 51925 h 4297250"/>
              <a:gd name="connsiteX87" fmla="*/ 3185711 w 3619883"/>
              <a:gd name="connsiteY87" fmla="*/ 59881 h 4297250"/>
              <a:gd name="connsiteX88" fmla="*/ 3219056 w 3619883"/>
              <a:gd name="connsiteY88" fmla="*/ 55536 h 4297250"/>
              <a:gd name="connsiteX89" fmla="*/ 3263425 w 3619883"/>
              <a:gd name="connsiteY89" fmla="*/ 51706 h 4297250"/>
              <a:gd name="connsiteX90" fmla="*/ 3296219 w 3619883"/>
              <a:gd name="connsiteY90" fmla="*/ 59147 h 4297250"/>
              <a:gd name="connsiteX91" fmla="*/ 3319094 w 3619883"/>
              <a:gd name="connsiteY91" fmla="*/ 42500 h 4297250"/>
              <a:gd name="connsiteX92" fmla="*/ 3420511 w 3619883"/>
              <a:gd name="connsiteY92" fmla="*/ 0 h 4297250"/>
              <a:gd name="connsiteX93" fmla="*/ 3453305 w 3619883"/>
              <a:gd name="connsiteY93" fmla="*/ 7440 h 4297250"/>
              <a:gd name="connsiteX94" fmla="*/ 3496571 w 3619883"/>
              <a:gd name="connsiteY94" fmla="*/ 27182 h 4297250"/>
              <a:gd name="connsiteX95" fmla="*/ 3602117 w 3619883"/>
              <a:gd name="connsiteY95" fmla="*/ 132521 h 4297250"/>
              <a:gd name="connsiteX96" fmla="*/ 3619883 w 3619883"/>
              <a:gd name="connsiteY96" fmla="*/ 140049 h 4297250"/>
              <a:gd name="connsiteX97" fmla="*/ 3619883 w 3619883"/>
              <a:gd name="connsiteY9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140354 w 3619883"/>
              <a:gd name="connsiteY17" fmla="*/ 4128157 h 4297250"/>
              <a:gd name="connsiteX18" fmla="*/ 1140354 w 3619883"/>
              <a:gd name="connsiteY18" fmla="*/ 4275461 h 4297250"/>
              <a:gd name="connsiteX19" fmla="*/ 953807 w 3619883"/>
              <a:gd name="connsiteY19" fmla="*/ 4275461 h 4297250"/>
              <a:gd name="connsiteX20" fmla="*/ 912215 w 3619883"/>
              <a:gd name="connsiteY20" fmla="*/ 4128157 h 4297250"/>
              <a:gd name="connsiteX21" fmla="*/ 961020 w 3619883"/>
              <a:gd name="connsiteY21" fmla="*/ 4128157 h 4297250"/>
              <a:gd name="connsiteX22" fmla="*/ 961020 w 3619883"/>
              <a:gd name="connsiteY22" fmla="*/ 3951392 h 4297250"/>
              <a:gd name="connsiteX23" fmla="*/ 783235 w 3619883"/>
              <a:gd name="connsiteY23" fmla="*/ 3951392 h 4297250"/>
              <a:gd name="connsiteX24" fmla="*/ 783235 w 3619883"/>
              <a:gd name="connsiteY24" fmla="*/ 4128157 h 4297250"/>
              <a:gd name="connsiteX25" fmla="*/ 871024 w 3619883"/>
              <a:gd name="connsiteY25" fmla="*/ 4128157 h 4297250"/>
              <a:gd name="connsiteX26" fmla="*/ 829432 w 3619883"/>
              <a:gd name="connsiteY26" fmla="*/ 4275461 h 4297250"/>
              <a:gd name="connsiteX27" fmla="*/ 611484 w 3619883"/>
              <a:gd name="connsiteY27" fmla="*/ 4275461 h 4297250"/>
              <a:gd name="connsiteX28" fmla="*/ 621247 w 3619883"/>
              <a:gd name="connsiteY28" fmla="*/ 4128157 h 4297250"/>
              <a:gd name="connsiteX29" fmla="*/ 650062 w 3619883"/>
              <a:gd name="connsiteY29" fmla="*/ 4128157 h 4297250"/>
              <a:gd name="connsiteX30" fmla="*/ 650062 w 3619883"/>
              <a:gd name="connsiteY30" fmla="*/ 3951392 h 4297250"/>
              <a:gd name="connsiteX31" fmla="*/ 472277 w 3619883"/>
              <a:gd name="connsiteY31" fmla="*/ 3951392 h 4297250"/>
              <a:gd name="connsiteX32" fmla="*/ 472277 w 3619883"/>
              <a:gd name="connsiteY32" fmla="*/ 4128157 h 4297250"/>
              <a:gd name="connsiteX33" fmla="*/ 522650 w 3619883"/>
              <a:gd name="connsiteY33" fmla="*/ 4128157 h 4297250"/>
              <a:gd name="connsiteX34" fmla="*/ 573998 w 3619883"/>
              <a:gd name="connsiteY34" fmla="*/ 4275461 h 4297250"/>
              <a:gd name="connsiteX35" fmla="*/ 336164 w 3619883"/>
              <a:gd name="connsiteY35" fmla="*/ 4275461 h 4297250"/>
              <a:gd name="connsiteX36" fmla="*/ 294572 w 3619883"/>
              <a:gd name="connsiteY36" fmla="*/ 4128157 h 4297250"/>
              <a:gd name="connsiteX37" fmla="*/ 339106 w 3619883"/>
              <a:gd name="connsiteY37" fmla="*/ 4128157 h 4297250"/>
              <a:gd name="connsiteX38" fmla="*/ 339106 w 3619883"/>
              <a:gd name="connsiteY38" fmla="*/ 3951392 h 4297250"/>
              <a:gd name="connsiteX39" fmla="*/ 161321 w 3619883"/>
              <a:gd name="connsiteY39" fmla="*/ 3951392 h 4297250"/>
              <a:gd name="connsiteX40" fmla="*/ 161321 w 3619883"/>
              <a:gd name="connsiteY40" fmla="*/ 4128157 h 4297250"/>
              <a:gd name="connsiteX41" fmla="*/ 230914 w 3619883"/>
              <a:gd name="connsiteY41" fmla="*/ 4128157 h 4297250"/>
              <a:gd name="connsiteX42" fmla="*/ 189322 w 3619883"/>
              <a:gd name="connsiteY42" fmla="*/ 4275461 h 4297250"/>
              <a:gd name="connsiteX43" fmla="*/ 0 w 3619883"/>
              <a:gd name="connsiteY43" fmla="*/ 4275461 h 4297250"/>
              <a:gd name="connsiteX44" fmla="*/ 0 w 3619883"/>
              <a:gd name="connsiteY44" fmla="*/ 42229 h 4297250"/>
              <a:gd name="connsiteX45" fmla="*/ 42464 w 3619883"/>
              <a:gd name="connsiteY45" fmla="*/ 40518 h 4297250"/>
              <a:gd name="connsiteX46" fmla="*/ 137733 w 3619883"/>
              <a:gd name="connsiteY46" fmla="*/ 35355 h 4297250"/>
              <a:gd name="connsiteX47" fmla="*/ 270565 w 3619883"/>
              <a:gd name="connsiteY47" fmla="*/ 29759 h 4297250"/>
              <a:gd name="connsiteX48" fmla="*/ 479734 w 3619883"/>
              <a:gd name="connsiteY48" fmla="*/ 45455 h 4297250"/>
              <a:gd name="connsiteX49" fmla="*/ 524103 w 3619883"/>
              <a:gd name="connsiteY49" fmla="*/ 41625 h 4297250"/>
              <a:gd name="connsiteX50" fmla="*/ 624416 w 3619883"/>
              <a:gd name="connsiteY50" fmla="*/ 22696 h 4297250"/>
              <a:gd name="connsiteX51" fmla="*/ 657762 w 3619883"/>
              <a:gd name="connsiteY51" fmla="*/ 18351 h 4297250"/>
              <a:gd name="connsiteX52" fmla="*/ 690557 w 3619883"/>
              <a:gd name="connsiteY52" fmla="*/ 25792 h 4297250"/>
              <a:gd name="connsiteX53" fmla="*/ 745123 w 3619883"/>
              <a:gd name="connsiteY53" fmla="*/ 40157 h 4297250"/>
              <a:gd name="connsiteX54" fmla="*/ 789493 w 3619883"/>
              <a:gd name="connsiteY54" fmla="*/ 36327 h 4297250"/>
              <a:gd name="connsiteX55" fmla="*/ 854255 w 3619883"/>
              <a:gd name="connsiteY55" fmla="*/ 68887 h 4297250"/>
              <a:gd name="connsiteX56" fmla="*/ 897520 w 3619883"/>
              <a:gd name="connsiteY56" fmla="*/ 88629 h 4297250"/>
              <a:gd name="connsiteX57" fmla="*/ 940510 w 3619883"/>
              <a:gd name="connsiteY57" fmla="*/ 114265 h 4297250"/>
              <a:gd name="connsiteX58" fmla="*/ 1082712 w 3619883"/>
              <a:gd name="connsiteY58" fmla="*/ 144543 h 4297250"/>
              <a:gd name="connsiteX59" fmla="*/ 1205348 w 3619883"/>
              <a:gd name="connsiteY59" fmla="*/ 120753 h 4297250"/>
              <a:gd name="connsiteX60" fmla="*/ 1271764 w 3619883"/>
              <a:gd name="connsiteY60" fmla="*/ 117956 h 4297250"/>
              <a:gd name="connsiteX61" fmla="*/ 1315583 w 3619883"/>
              <a:gd name="connsiteY61" fmla="*/ 125912 h 4297250"/>
              <a:gd name="connsiteX62" fmla="*/ 1359125 w 3619883"/>
              <a:gd name="connsiteY62" fmla="*/ 139761 h 4297250"/>
              <a:gd name="connsiteX63" fmla="*/ 1391919 w 3619883"/>
              <a:gd name="connsiteY63" fmla="*/ 147202 h 4297250"/>
              <a:gd name="connsiteX64" fmla="*/ 1436563 w 3619883"/>
              <a:gd name="connsiteY64" fmla="*/ 137480 h 4297250"/>
              <a:gd name="connsiteX65" fmla="*/ 1471566 w 3619883"/>
              <a:gd name="connsiteY65" fmla="*/ 97777 h 4297250"/>
              <a:gd name="connsiteX66" fmla="*/ 1505739 w 3619883"/>
              <a:gd name="connsiteY66" fmla="*/ 75753 h 4297250"/>
              <a:gd name="connsiteX67" fmla="*/ 1590891 w 3619883"/>
              <a:gd name="connsiteY67" fmla="*/ 144702 h 4297250"/>
              <a:gd name="connsiteX68" fmla="*/ 1625616 w 3619883"/>
              <a:gd name="connsiteY68" fmla="*/ 110893 h 4297250"/>
              <a:gd name="connsiteX69" fmla="*/ 1658964 w 3619883"/>
              <a:gd name="connsiteY69" fmla="*/ 106547 h 4297250"/>
              <a:gd name="connsiteX70" fmla="*/ 1746598 w 3619883"/>
              <a:gd name="connsiteY70" fmla="*/ 122460 h 4297250"/>
              <a:gd name="connsiteX71" fmla="*/ 1811913 w 3619883"/>
              <a:gd name="connsiteY71" fmla="*/ 143234 h 4297250"/>
              <a:gd name="connsiteX72" fmla="*/ 1856557 w 3619883"/>
              <a:gd name="connsiteY72" fmla="*/ 133511 h 4297250"/>
              <a:gd name="connsiteX73" fmla="*/ 2066003 w 3619883"/>
              <a:gd name="connsiteY73" fmla="*/ 143313 h 4297250"/>
              <a:gd name="connsiteX74" fmla="*/ 2177615 w 3619883"/>
              <a:gd name="connsiteY74" fmla="*/ 119007 h 4297250"/>
              <a:gd name="connsiteX75" fmla="*/ 2255883 w 3619883"/>
              <a:gd name="connsiteY75" fmla="*/ 99047 h 4297250"/>
              <a:gd name="connsiteX76" fmla="*/ 2344622 w 3619883"/>
              <a:gd name="connsiteY76" fmla="*/ 91388 h 4297250"/>
              <a:gd name="connsiteX77" fmla="*/ 2455682 w 3619883"/>
              <a:gd name="connsiteY77" fmla="*/ 78869 h 4297250"/>
              <a:gd name="connsiteX78" fmla="*/ 2632609 w 3619883"/>
              <a:gd name="connsiteY78" fmla="*/ 75338 h 4297250"/>
              <a:gd name="connsiteX79" fmla="*/ 2742291 w 3619883"/>
              <a:gd name="connsiteY79" fmla="*/ 92282 h 4297250"/>
              <a:gd name="connsiteX80" fmla="*/ 2851974 w 3619883"/>
              <a:gd name="connsiteY80" fmla="*/ 109227 h 4297250"/>
              <a:gd name="connsiteX81" fmla="*/ 2907643 w 3619883"/>
              <a:gd name="connsiteY81" fmla="*/ 100020 h 4297250"/>
              <a:gd name="connsiteX82" fmla="*/ 2944022 w 3619883"/>
              <a:gd name="connsiteY82" fmla="*/ 30853 h 4297250"/>
              <a:gd name="connsiteX83" fmla="*/ 3022289 w 3619883"/>
              <a:gd name="connsiteY83" fmla="*/ 10893 h 4297250"/>
              <a:gd name="connsiteX84" fmla="*/ 3054807 w 3619883"/>
              <a:gd name="connsiteY84" fmla="*/ 24226 h 4297250"/>
              <a:gd name="connsiteX85" fmla="*/ 3141892 w 3619883"/>
              <a:gd name="connsiteY85" fmla="*/ 51925 h 4297250"/>
              <a:gd name="connsiteX86" fmla="*/ 3185711 w 3619883"/>
              <a:gd name="connsiteY86" fmla="*/ 59881 h 4297250"/>
              <a:gd name="connsiteX87" fmla="*/ 3219056 w 3619883"/>
              <a:gd name="connsiteY87" fmla="*/ 55536 h 4297250"/>
              <a:gd name="connsiteX88" fmla="*/ 3263425 w 3619883"/>
              <a:gd name="connsiteY88" fmla="*/ 51706 h 4297250"/>
              <a:gd name="connsiteX89" fmla="*/ 3296219 w 3619883"/>
              <a:gd name="connsiteY89" fmla="*/ 59147 h 4297250"/>
              <a:gd name="connsiteX90" fmla="*/ 3319094 w 3619883"/>
              <a:gd name="connsiteY90" fmla="*/ 42500 h 4297250"/>
              <a:gd name="connsiteX91" fmla="*/ 3420511 w 3619883"/>
              <a:gd name="connsiteY91" fmla="*/ 0 h 4297250"/>
              <a:gd name="connsiteX92" fmla="*/ 3453305 w 3619883"/>
              <a:gd name="connsiteY92" fmla="*/ 7440 h 4297250"/>
              <a:gd name="connsiteX93" fmla="*/ 3496571 w 3619883"/>
              <a:gd name="connsiteY93" fmla="*/ 27182 h 4297250"/>
              <a:gd name="connsiteX94" fmla="*/ 3602117 w 3619883"/>
              <a:gd name="connsiteY94" fmla="*/ 132521 h 4297250"/>
              <a:gd name="connsiteX95" fmla="*/ 3619883 w 3619883"/>
              <a:gd name="connsiteY95" fmla="*/ 140049 h 4297250"/>
              <a:gd name="connsiteX96" fmla="*/ 3619883 w 3619883"/>
              <a:gd name="connsiteY9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128157 h 4297250"/>
              <a:gd name="connsiteX17" fmla="*/ 1140354 w 3619883"/>
              <a:gd name="connsiteY17" fmla="*/ 4275461 h 4297250"/>
              <a:gd name="connsiteX18" fmla="*/ 953807 w 3619883"/>
              <a:gd name="connsiteY18" fmla="*/ 4275461 h 4297250"/>
              <a:gd name="connsiteX19" fmla="*/ 912215 w 3619883"/>
              <a:gd name="connsiteY19" fmla="*/ 4128157 h 4297250"/>
              <a:gd name="connsiteX20" fmla="*/ 961020 w 3619883"/>
              <a:gd name="connsiteY20" fmla="*/ 4128157 h 4297250"/>
              <a:gd name="connsiteX21" fmla="*/ 961020 w 3619883"/>
              <a:gd name="connsiteY21" fmla="*/ 3951392 h 4297250"/>
              <a:gd name="connsiteX22" fmla="*/ 783235 w 3619883"/>
              <a:gd name="connsiteY22" fmla="*/ 3951392 h 4297250"/>
              <a:gd name="connsiteX23" fmla="*/ 783235 w 3619883"/>
              <a:gd name="connsiteY23" fmla="*/ 4128157 h 4297250"/>
              <a:gd name="connsiteX24" fmla="*/ 871024 w 3619883"/>
              <a:gd name="connsiteY24" fmla="*/ 4128157 h 4297250"/>
              <a:gd name="connsiteX25" fmla="*/ 829432 w 3619883"/>
              <a:gd name="connsiteY25" fmla="*/ 4275461 h 4297250"/>
              <a:gd name="connsiteX26" fmla="*/ 611484 w 3619883"/>
              <a:gd name="connsiteY26" fmla="*/ 4275461 h 4297250"/>
              <a:gd name="connsiteX27" fmla="*/ 621247 w 3619883"/>
              <a:gd name="connsiteY27" fmla="*/ 4128157 h 4297250"/>
              <a:gd name="connsiteX28" fmla="*/ 650062 w 3619883"/>
              <a:gd name="connsiteY28" fmla="*/ 4128157 h 4297250"/>
              <a:gd name="connsiteX29" fmla="*/ 650062 w 3619883"/>
              <a:gd name="connsiteY29" fmla="*/ 3951392 h 4297250"/>
              <a:gd name="connsiteX30" fmla="*/ 472277 w 3619883"/>
              <a:gd name="connsiteY30" fmla="*/ 3951392 h 4297250"/>
              <a:gd name="connsiteX31" fmla="*/ 472277 w 3619883"/>
              <a:gd name="connsiteY31" fmla="*/ 4128157 h 4297250"/>
              <a:gd name="connsiteX32" fmla="*/ 522650 w 3619883"/>
              <a:gd name="connsiteY32" fmla="*/ 4128157 h 4297250"/>
              <a:gd name="connsiteX33" fmla="*/ 573998 w 3619883"/>
              <a:gd name="connsiteY33" fmla="*/ 4275461 h 4297250"/>
              <a:gd name="connsiteX34" fmla="*/ 336164 w 3619883"/>
              <a:gd name="connsiteY34" fmla="*/ 4275461 h 4297250"/>
              <a:gd name="connsiteX35" fmla="*/ 294572 w 3619883"/>
              <a:gd name="connsiteY35" fmla="*/ 4128157 h 4297250"/>
              <a:gd name="connsiteX36" fmla="*/ 339106 w 3619883"/>
              <a:gd name="connsiteY36" fmla="*/ 4128157 h 4297250"/>
              <a:gd name="connsiteX37" fmla="*/ 339106 w 3619883"/>
              <a:gd name="connsiteY37" fmla="*/ 3951392 h 4297250"/>
              <a:gd name="connsiteX38" fmla="*/ 161321 w 3619883"/>
              <a:gd name="connsiteY38" fmla="*/ 3951392 h 4297250"/>
              <a:gd name="connsiteX39" fmla="*/ 161321 w 3619883"/>
              <a:gd name="connsiteY39" fmla="*/ 4128157 h 4297250"/>
              <a:gd name="connsiteX40" fmla="*/ 230914 w 3619883"/>
              <a:gd name="connsiteY40" fmla="*/ 4128157 h 4297250"/>
              <a:gd name="connsiteX41" fmla="*/ 189322 w 3619883"/>
              <a:gd name="connsiteY41" fmla="*/ 4275461 h 4297250"/>
              <a:gd name="connsiteX42" fmla="*/ 0 w 3619883"/>
              <a:gd name="connsiteY42" fmla="*/ 4275461 h 4297250"/>
              <a:gd name="connsiteX43" fmla="*/ 0 w 3619883"/>
              <a:gd name="connsiteY43" fmla="*/ 42229 h 4297250"/>
              <a:gd name="connsiteX44" fmla="*/ 42464 w 3619883"/>
              <a:gd name="connsiteY44" fmla="*/ 40518 h 4297250"/>
              <a:gd name="connsiteX45" fmla="*/ 137733 w 3619883"/>
              <a:gd name="connsiteY45" fmla="*/ 35355 h 4297250"/>
              <a:gd name="connsiteX46" fmla="*/ 270565 w 3619883"/>
              <a:gd name="connsiteY46" fmla="*/ 29759 h 4297250"/>
              <a:gd name="connsiteX47" fmla="*/ 479734 w 3619883"/>
              <a:gd name="connsiteY47" fmla="*/ 45455 h 4297250"/>
              <a:gd name="connsiteX48" fmla="*/ 524103 w 3619883"/>
              <a:gd name="connsiteY48" fmla="*/ 41625 h 4297250"/>
              <a:gd name="connsiteX49" fmla="*/ 624416 w 3619883"/>
              <a:gd name="connsiteY49" fmla="*/ 22696 h 4297250"/>
              <a:gd name="connsiteX50" fmla="*/ 657762 w 3619883"/>
              <a:gd name="connsiteY50" fmla="*/ 18351 h 4297250"/>
              <a:gd name="connsiteX51" fmla="*/ 690557 w 3619883"/>
              <a:gd name="connsiteY51" fmla="*/ 25792 h 4297250"/>
              <a:gd name="connsiteX52" fmla="*/ 745123 w 3619883"/>
              <a:gd name="connsiteY52" fmla="*/ 40157 h 4297250"/>
              <a:gd name="connsiteX53" fmla="*/ 789493 w 3619883"/>
              <a:gd name="connsiteY53" fmla="*/ 36327 h 4297250"/>
              <a:gd name="connsiteX54" fmla="*/ 854255 w 3619883"/>
              <a:gd name="connsiteY54" fmla="*/ 68887 h 4297250"/>
              <a:gd name="connsiteX55" fmla="*/ 897520 w 3619883"/>
              <a:gd name="connsiteY55" fmla="*/ 88629 h 4297250"/>
              <a:gd name="connsiteX56" fmla="*/ 940510 w 3619883"/>
              <a:gd name="connsiteY56" fmla="*/ 114265 h 4297250"/>
              <a:gd name="connsiteX57" fmla="*/ 1082712 w 3619883"/>
              <a:gd name="connsiteY57" fmla="*/ 144543 h 4297250"/>
              <a:gd name="connsiteX58" fmla="*/ 1205348 w 3619883"/>
              <a:gd name="connsiteY58" fmla="*/ 120753 h 4297250"/>
              <a:gd name="connsiteX59" fmla="*/ 1271764 w 3619883"/>
              <a:gd name="connsiteY59" fmla="*/ 117956 h 4297250"/>
              <a:gd name="connsiteX60" fmla="*/ 1315583 w 3619883"/>
              <a:gd name="connsiteY60" fmla="*/ 125912 h 4297250"/>
              <a:gd name="connsiteX61" fmla="*/ 1359125 w 3619883"/>
              <a:gd name="connsiteY61" fmla="*/ 139761 h 4297250"/>
              <a:gd name="connsiteX62" fmla="*/ 1391919 w 3619883"/>
              <a:gd name="connsiteY62" fmla="*/ 147202 h 4297250"/>
              <a:gd name="connsiteX63" fmla="*/ 1436563 w 3619883"/>
              <a:gd name="connsiteY63" fmla="*/ 137480 h 4297250"/>
              <a:gd name="connsiteX64" fmla="*/ 1471566 w 3619883"/>
              <a:gd name="connsiteY64" fmla="*/ 97777 h 4297250"/>
              <a:gd name="connsiteX65" fmla="*/ 1505739 w 3619883"/>
              <a:gd name="connsiteY65" fmla="*/ 75753 h 4297250"/>
              <a:gd name="connsiteX66" fmla="*/ 1590891 w 3619883"/>
              <a:gd name="connsiteY66" fmla="*/ 144702 h 4297250"/>
              <a:gd name="connsiteX67" fmla="*/ 1625616 w 3619883"/>
              <a:gd name="connsiteY67" fmla="*/ 110893 h 4297250"/>
              <a:gd name="connsiteX68" fmla="*/ 1658964 w 3619883"/>
              <a:gd name="connsiteY68" fmla="*/ 106547 h 4297250"/>
              <a:gd name="connsiteX69" fmla="*/ 1746598 w 3619883"/>
              <a:gd name="connsiteY69" fmla="*/ 122460 h 4297250"/>
              <a:gd name="connsiteX70" fmla="*/ 1811913 w 3619883"/>
              <a:gd name="connsiteY70" fmla="*/ 143234 h 4297250"/>
              <a:gd name="connsiteX71" fmla="*/ 1856557 w 3619883"/>
              <a:gd name="connsiteY71" fmla="*/ 133511 h 4297250"/>
              <a:gd name="connsiteX72" fmla="*/ 2066003 w 3619883"/>
              <a:gd name="connsiteY72" fmla="*/ 143313 h 4297250"/>
              <a:gd name="connsiteX73" fmla="*/ 2177615 w 3619883"/>
              <a:gd name="connsiteY73" fmla="*/ 119007 h 4297250"/>
              <a:gd name="connsiteX74" fmla="*/ 2255883 w 3619883"/>
              <a:gd name="connsiteY74" fmla="*/ 99047 h 4297250"/>
              <a:gd name="connsiteX75" fmla="*/ 2344622 w 3619883"/>
              <a:gd name="connsiteY75" fmla="*/ 91388 h 4297250"/>
              <a:gd name="connsiteX76" fmla="*/ 2455682 w 3619883"/>
              <a:gd name="connsiteY76" fmla="*/ 78869 h 4297250"/>
              <a:gd name="connsiteX77" fmla="*/ 2632609 w 3619883"/>
              <a:gd name="connsiteY77" fmla="*/ 75338 h 4297250"/>
              <a:gd name="connsiteX78" fmla="*/ 2742291 w 3619883"/>
              <a:gd name="connsiteY78" fmla="*/ 92282 h 4297250"/>
              <a:gd name="connsiteX79" fmla="*/ 2851974 w 3619883"/>
              <a:gd name="connsiteY79" fmla="*/ 109227 h 4297250"/>
              <a:gd name="connsiteX80" fmla="*/ 2907643 w 3619883"/>
              <a:gd name="connsiteY80" fmla="*/ 100020 h 4297250"/>
              <a:gd name="connsiteX81" fmla="*/ 2944022 w 3619883"/>
              <a:gd name="connsiteY81" fmla="*/ 30853 h 4297250"/>
              <a:gd name="connsiteX82" fmla="*/ 3022289 w 3619883"/>
              <a:gd name="connsiteY82" fmla="*/ 10893 h 4297250"/>
              <a:gd name="connsiteX83" fmla="*/ 3054807 w 3619883"/>
              <a:gd name="connsiteY83" fmla="*/ 24226 h 4297250"/>
              <a:gd name="connsiteX84" fmla="*/ 3141892 w 3619883"/>
              <a:gd name="connsiteY84" fmla="*/ 51925 h 4297250"/>
              <a:gd name="connsiteX85" fmla="*/ 3185711 w 3619883"/>
              <a:gd name="connsiteY85" fmla="*/ 59881 h 4297250"/>
              <a:gd name="connsiteX86" fmla="*/ 3219056 w 3619883"/>
              <a:gd name="connsiteY86" fmla="*/ 55536 h 4297250"/>
              <a:gd name="connsiteX87" fmla="*/ 3263425 w 3619883"/>
              <a:gd name="connsiteY87" fmla="*/ 51706 h 4297250"/>
              <a:gd name="connsiteX88" fmla="*/ 3296219 w 3619883"/>
              <a:gd name="connsiteY88" fmla="*/ 59147 h 4297250"/>
              <a:gd name="connsiteX89" fmla="*/ 3319094 w 3619883"/>
              <a:gd name="connsiteY89" fmla="*/ 42500 h 4297250"/>
              <a:gd name="connsiteX90" fmla="*/ 3420511 w 3619883"/>
              <a:gd name="connsiteY90" fmla="*/ 0 h 4297250"/>
              <a:gd name="connsiteX91" fmla="*/ 3453305 w 3619883"/>
              <a:gd name="connsiteY91" fmla="*/ 7440 h 4297250"/>
              <a:gd name="connsiteX92" fmla="*/ 3496571 w 3619883"/>
              <a:gd name="connsiteY92" fmla="*/ 27182 h 4297250"/>
              <a:gd name="connsiteX93" fmla="*/ 3602117 w 3619883"/>
              <a:gd name="connsiteY93" fmla="*/ 132521 h 4297250"/>
              <a:gd name="connsiteX94" fmla="*/ 3619883 w 3619883"/>
              <a:gd name="connsiteY94" fmla="*/ 140049 h 4297250"/>
              <a:gd name="connsiteX95" fmla="*/ 3619883 w 3619883"/>
              <a:gd name="connsiteY9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961020 w 3619883"/>
              <a:gd name="connsiteY19" fmla="*/ 4128157 h 4297250"/>
              <a:gd name="connsiteX20" fmla="*/ 961020 w 3619883"/>
              <a:gd name="connsiteY20" fmla="*/ 3951392 h 4297250"/>
              <a:gd name="connsiteX21" fmla="*/ 783235 w 3619883"/>
              <a:gd name="connsiteY21" fmla="*/ 3951392 h 4297250"/>
              <a:gd name="connsiteX22" fmla="*/ 783235 w 3619883"/>
              <a:gd name="connsiteY22" fmla="*/ 4128157 h 4297250"/>
              <a:gd name="connsiteX23" fmla="*/ 871024 w 3619883"/>
              <a:gd name="connsiteY23" fmla="*/ 4128157 h 4297250"/>
              <a:gd name="connsiteX24" fmla="*/ 829432 w 3619883"/>
              <a:gd name="connsiteY24" fmla="*/ 4275461 h 4297250"/>
              <a:gd name="connsiteX25" fmla="*/ 611484 w 3619883"/>
              <a:gd name="connsiteY25" fmla="*/ 4275461 h 4297250"/>
              <a:gd name="connsiteX26" fmla="*/ 621247 w 3619883"/>
              <a:gd name="connsiteY26" fmla="*/ 4128157 h 4297250"/>
              <a:gd name="connsiteX27" fmla="*/ 650062 w 3619883"/>
              <a:gd name="connsiteY27" fmla="*/ 4128157 h 4297250"/>
              <a:gd name="connsiteX28" fmla="*/ 650062 w 3619883"/>
              <a:gd name="connsiteY28" fmla="*/ 3951392 h 4297250"/>
              <a:gd name="connsiteX29" fmla="*/ 472277 w 3619883"/>
              <a:gd name="connsiteY29" fmla="*/ 3951392 h 4297250"/>
              <a:gd name="connsiteX30" fmla="*/ 472277 w 3619883"/>
              <a:gd name="connsiteY30" fmla="*/ 4128157 h 4297250"/>
              <a:gd name="connsiteX31" fmla="*/ 522650 w 3619883"/>
              <a:gd name="connsiteY31" fmla="*/ 4128157 h 4297250"/>
              <a:gd name="connsiteX32" fmla="*/ 573998 w 3619883"/>
              <a:gd name="connsiteY32" fmla="*/ 4275461 h 4297250"/>
              <a:gd name="connsiteX33" fmla="*/ 336164 w 3619883"/>
              <a:gd name="connsiteY33" fmla="*/ 4275461 h 4297250"/>
              <a:gd name="connsiteX34" fmla="*/ 294572 w 3619883"/>
              <a:gd name="connsiteY34" fmla="*/ 4128157 h 4297250"/>
              <a:gd name="connsiteX35" fmla="*/ 339106 w 3619883"/>
              <a:gd name="connsiteY35" fmla="*/ 4128157 h 4297250"/>
              <a:gd name="connsiteX36" fmla="*/ 339106 w 3619883"/>
              <a:gd name="connsiteY36" fmla="*/ 3951392 h 4297250"/>
              <a:gd name="connsiteX37" fmla="*/ 161321 w 3619883"/>
              <a:gd name="connsiteY37" fmla="*/ 3951392 h 4297250"/>
              <a:gd name="connsiteX38" fmla="*/ 161321 w 3619883"/>
              <a:gd name="connsiteY38" fmla="*/ 4128157 h 4297250"/>
              <a:gd name="connsiteX39" fmla="*/ 230914 w 3619883"/>
              <a:gd name="connsiteY39" fmla="*/ 4128157 h 4297250"/>
              <a:gd name="connsiteX40" fmla="*/ 189322 w 3619883"/>
              <a:gd name="connsiteY40" fmla="*/ 4275461 h 4297250"/>
              <a:gd name="connsiteX41" fmla="*/ 0 w 3619883"/>
              <a:gd name="connsiteY41" fmla="*/ 4275461 h 4297250"/>
              <a:gd name="connsiteX42" fmla="*/ 0 w 3619883"/>
              <a:gd name="connsiteY42" fmla="*/ 42229 h 4297250"/>
              <a:gd name="connsiteX43" fmla="*/ 42464 w 3619883"/>
              <a:gd name="connsiteY43" fmla="*/ 40518 h 4297250"/>
              <a:gd name="connsiteX44" fmla="*/ 137733 w 3619883"/>
              <a:gd name="connsiteY44" fmla="*/ 35355 h 4297250"/>
              <a:gd name="connsiteX45" fmla="*/ 270565 w 3619883"/>
              <a:gd name="connsiteY45" fmla="*/ 29759 h 4297250"/>
              <a:gd name="connsiteX46" fmla="*/ 479734 w 3619883"/>
              <a:gd name="connsiteY46" fmla="*/ 45455 h 4297250"/>
              <a:gd name="connsiteX47" fmla="*/ 524103 w 3619883"/>
              <a:gd name="connsiteY47" fmla="*/ 41625 h 4297250"/>
              <a:gd name="connsiteX48" fmla="*/ 624416 w 3619883"/>
              <a:gd name="connsiteY48" fmla="*/ 22696 h 4297250"/>
              <a:gd name="connsiteX49" fmla="*/ 657762 w 3619883"/>
              <a:gd name="connsiteY49" fmla="*/ 18351 h 4297250"/>
              <a:gd name="connsiteX50" fmla="*/ 690557 w 3619883"/>
              <a:gd name="connsiteY50" fmla="*/ 25792 h 4297250"/>
              <a:gd name="connsiteX51" fmla="*/ 745123 w 3619883"/>
              <a:gd name="connsiteY51" fmla="*/ 40157 h 4297250"/>
              <a:gd name="connsiteX52" fmla="*/ 789493 w 3619883"/>
              <a:gd name="connsiteY52" fmla="*/ 36327 h 4297250"/>
              <a:gd name="connsiteX53" fmla="*/ 854255 w 3619883"/>
              <a:gd name="connsiteY53" fmla="*/ 68887 h 4297250"/>
              <a:gd name="connsiteX54" fmla="*/ 897520 w 3619883"/>
              <a:gd name="connsiteY54" fmla="*/ 88629 h 4297250"/>
              <a:gd name="connsiteX55" fmla="*/ 940510 w 3619883"/>
              <a:gd name="connsiteY55" fmla="*/ 114265 h 4297250"/>
              <a:gd name="connsiteX56" fmla="*/ 1082712 w 3619883"/>
              <a:gd name="connsiteY56" fmla="*/ 144543 h 4297250"/>
              <a:gd name="connsiteX57" fmla="*/ 1205348 w 3619883"/>
              <a:gd name="connsiteY57" fmla="*/ 120753 h 4297250"/>
              <a:gd name="connsiteX58" fmla="*/ 1271764 w 3619883"/>
              <a:gd name="connsiteY58" fmla="*/ 117956 h 4297250"/>
              <a:gd name="connsiteX59" fmla="*/ 1315583 w 3619883"/>
              <a:gd name="connsiteY59" fmla="*/ 125912 h 4297250"/>
              <a:gd name="connsiteX60" fmla="*/ 1359125 w 3619883"/>
              <a:gd name="connsiteY60" fmla="*/ 139761 h 4297250"/>
              <a:gd name="connsiteX61" fmla="*/ 1391919 w 3619883"/>
              <a:gd name="connsiteY61" fmla="*/ 147202 h 4297250"/>
              <a:gd name="connsiteX62" fmla="*/ 1436563 w 3619883"/>
              <a:gd name="connsiteY62" fmla="*/ 137480 h 4297250"/>
              <a:gd name="connsiteX63" fmla="*/ 1471566 w 3619883"/>
              <a:gd name="connsiteY63" fmla="*/ 97777 h 4297250"/>
              <a:gd name="connsiteX64" fmla="*/ 1505739 w 3619883"/>
              <a:gd name="connsiteY64" fmla="*/ 75753 h 4297250"/>
              <a:gd name="connsiteX65" fmla="*/ 1590891 w 3619883"/>
              <a:gd name="connsiteY65" fmla="*/ 144702 h 4297250"/>
              <a:gd name="connsiteX66" fmla="*/ 1625616 w 3619883"/>
              <a:gd name="connsiteY66" fmla="*/ 110893 h 4297250"/>
              <a:gd name="connsiteX67" fmla="*/ 1658964 w 3619883"/>
              <a:gd name="connsiteY67" fmla="*/ 106547 h 4297250"/>
              <a:gd name="connsiteX68" fmla="*/ 1746598 w 3619883"/>
              <a:gd name="connsiteY68" fmla="*/ 122460 h 4297250"/>
              <a:gd name="connsiteX69" fmla="*/ 1811913 w 3619883"/>
              <a:gd name="connsiteY69" fmla="*/ 143234 h 4297250"/>
              <a:gd name="connsiteX70" fmla="*/ 1856557 w 3619883"/>
              <a:gd name="connsiteY70" fmla="*/ 133511 h 4297250"/>
              <a:gd name="connsiteX71" fmla="*/ 2066003 w 3619883"/>
              <a:gd name="connsiteY71" fmla="*/ 143313 h 4297250"/>
              <a:gd name="connsiteX72" fmla="*/ 2177615 w 3619883"/>
              <a:gd name="connsiteY72" fmla="*/ 119007 h 4297250"/>
              <a:gd name="connsiteX73" fmla="*/ 2255883 w 3619883"/>
              <a:gd name="connsiteY73" fmla="*/ 99047 h 4297250"/>
              <a:gd name="connsiteX74" fmla="*/ 2344622 w 3619883"/>
              <a:gd name="connsiteY74" fmla="*/ 91388 h 4297250"/>
              <a:gd name="connsiteX75" fmla="*/ 2455682 w 3619883"/>
              <a:gd name="connsiteY75" fmla="*/ 78869 h 4297250"/>
              <a:gd name="connsiteX76" fmla="*/ 2632609 w 3619883"/>
              <a:gd name="connsiteY76" fmla="*/ 75338 h 4297250"/>
              <a:gd name="connsiteX77" fmla="*/ 2742291 w 3619883"/>
              <a:gd name="connsiteY77" fmla="*/ 92282 h 4297250"/>
              <a:gd name="connsiteX78" fmla="*/ 2851974 w 3619883"/>
              <a:gd name="connsiteY78" fmla="*/ 109227 h 4297250"/>
              <a:gd name="connsiteX79" fmla="*/ 2907643 w 3619883"/>
              <a:gd name="connsiteY79" fmla="*/ 100020 h 4297250"/>
              <a:gd name="connsiteX80" fmla="*/ 2944022 w 3619883"/>
              <a:gd name="connsiteY80" fmla="*/ 30853 h 4297250"/>
              <a:gd name="connsiteX81" fmla="*/ 3022289 w 3619883"/>
              <a:gd name="connsiteY81" fmla="*/ 10893 h 4297250"/>
              <a:gd name="connsiteX82" fmla="*/ 3054807 w 3619883"/>
              <a:gd name="connsiteY82" fmla="*/ 24226 h 4297250"/>
              <a:gd name="connsiteX83" fmla="*/ 3141892 w 3619883"/>
              <a:gd name="connsiteY83" fmla="*/ 51925 h 4297250"/>
              <a:gd name="connsiteX84" fmla="*/ 3185711 w 3619883"/>
              <a:gd name="connsiteY84" fmla="*/ 59881 h 4297250"/>
              <a:gd name="connsiteX85" fmla="*/ 3219056 w 3619883"/>
              <a:gd name="connsiteY85" fmla="*/ 55536 h 4297250"/>
              <a:gd name="connsiteX86" fmla="*/ 3263425 w 3619883"/>
              <a:gd name="connsiteY86" fmla="*/ 51706 h 4297250"/>
              <a:gd name="connsiteX87" fmla="*/ 3296219 w 3619883"/>
              <a:gd name="connsiteY87" fmla="*/ 59147 h 4297250"/>
              <a:gd name="connsiteX88" fmla="*/ 3319094 w 3619883"/>
              <a:gd name="connsiteY88" fmla="*/ 42500 h 4297250"/>
              <a:gd name="connsiteX89" fmla="*/ 3420511 w 3619883"/>
              <a:gd name="connsiteY89" fmla="*/ 0 h 4297250"/>
              <a:gd name="connsiteX90" fmla="*/ 3453305 w 3619883"/>
              <a:gd name="connsiteY90" fmla="*/ 7440 h 4297250"/>
              <a:gd name="connsiteX91" fmla="*/ 3496571 w 3619883"/>
              <a:gd name="connsiteY91" fmla="*/ 27182 h 4297250"/>
              <a:gd name="connsiteX92" fmla="*/ 3602117 w 3619883"/>
              <a:gd name="connsiteY92" fmla="*/ 132521 h 4297250"/>
              <a:gd name="connsiteX93" fmla="*/ 3619883 w 3619883"/>
              <a:gd name="connsiteY93" fmla="*/ 140049 h 4297250"/>
              <a:gd name="connsiteX94" fmla="*/ 3619883 w 3619883"/>
              <a:gd name="connsiteY9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961020 w 3619883"/>
              <a:gd name="connsiteY19" fmla="*/ 4128157 h 4297250"/>
              <a:gd name="connsiteX20" fmla="*/ 783235 w 3619883"/>
              <a:gd name="connsiteY20" fmla="*/ 3951392 h 4297250"/>
              <a:gd name="connsiteX21" fmla="*/ 783235 w 3619883"/>
              <a:gd name="connsiteY21" fmla="*/ 4128157 h 4297250"/>
              <a:gd name="connsiteX22" fmla="*/ 871024 w 3619883"/>
              <a:gd name="connsiteY22" fmla="*/ 4128157 h 4297250"/>
              <a:gd name="connsiteX23" fmla="*/ 829432 w 3619883"/>
              <a:gd name="connsiteY23" fmla="*/ 4275461 h 4297250"/>
              <a:gd name="connsiteX24" fmla="*/ 611484 w 3619883"/>
              <a:gd name="connsiteY24" fmla="*/ 4275461 h 4297250"/>
              <a:gd name="connsiteX25" fmla="*/ 621247 w 3619883"/>
              <a:gd name="connsiteY25" fmla="*/ 4128157 h 4297250"/>
              <a:gd name="connsiteX26" fmla="*/ 650062 w 3619883"/>
              <a:gd name="connsiteY26" fmla="*/ 4128157 h 4297250"/>
              <a:gd name="connsiteX27" fmla="*/ 650062 w 3619883"/>
              <a:gd name="connsiteY27" fmla="*/ 3951392 h 4297250"/>
              <a:gd name="connsiteX28" fmla="*/ 472277 w 3619883"/>
              <a:gd name="connsiteY28" fmla="*/ 3951392 h 4297250"/>
              <a:gd name="connsiteX29" fmla="*/ 472277 w 3619883"/>
              <a:gd name="connsiteY29" fmla="*/ 4128157 h 4297250"/>
              <a:gd name="connsiteX30" fmla="*/ 522650 w 3619883"/>
              <a:gd name="connsiteY30" fmla="*/ 4128157 h 4297250"/>
              <a:gd name="connsiteX31" fmla="*/ 573998 w 3619883"/>
              <a:gd name="connsiteY31" fmla="*/ 4275461 h 4297250"/>
              <a:gd name="connsiteX32" fmla="*/ 336164 w 3619883"/>
              <a:gd name="connsiteY32" fmla="*/ 4275461 h 4297250"/>
              <a:gd name="connsiteX33" fmla="*/ 294572 w 3619883"/>
              <a:gd name="connsiteY33" fmla="*/ 4128157 h 4297250"/>
              <a:gd name="connsiteX34" fmla="*/ 339106 w 3619883"/>
              <a:gd name="connsiteY34" fmla="*/ 4128157 h 4297250"/>
              <a:gd name="connsiteX35" fmla="*/ 339106 w 3619883"/>
              <a:gd name="connsiteY35" fmla="*/ 3951392 h 4297250"/>
              <a:gd name="connsiteX36" fmla="*/ 161321 w 3619883"/>
              <a:gd name="connsiteY36" fmla="*/ 3951392 h 4297250"/>
              <a:gd name="connsiteX37" fmla="*/ 161321 w 3619883"/>
              <a:gd name="connsiteY37" fmla="*/ 4128157 h 4297250"/>
              <a:gd name="connsiteX38" fmla="*/ 230914 w 3619883"/>
              <a:gd name="connsiteY38" fmla="*/ 4128157 h 4297250"/>
              <a:gd name="connsiteX39" fmla="*/ 189322 w 3619883"/>
              <a:gd name="connsiteY39" fmla="*/ 4275461 h 4297250"/>
              <a:gd name="connsiteX40" fmla="*/ 0 w 3619883"/>
              <a:gd name="connsiteY40" fmla="*/ 4275461 h 4297250"/>
              <a:gd name="connsiteX41" fmla="*/ 0 w 3619883"/>
              <a:gd name="connsiteY41" fmla="*/ 42229 h 4297250"/>
              <a:gd name="connsiteX42" fmla="*/ 42464 w 3619883"/>
              <a:gd name="connsiteY42" fmla="*/ 40518 h 4297250"/>
              <a:gd name="connsiteX43" fmla="*/ 137733 w 3619883"/>
              <a:gd name="connsiteY43" fmla="*/ 35355 h 4297250"/>
              <a:gd name="connsiteX44" fmla="*/ 270565 w 3619883"/>
              <a:gd name="connsiteY44" fmla="*/ 29759 h 4297250"/>
              <a:gd name="connsiteX45" fmla="*/ 479734 w 3619883"/>
              <a:gd name="connsiteY45" fmla="*/ 45455 h 4297250"/>
              <a:gd name="connsiteX46" fmla="*/ 524103 w 3619883"/>
              <a:gd name="connsiteY46" fmla="*/ 41625 h 4297250"/>
              <a:gd name="connsiteX47" fmla="*/ 624416 w 3619883"/>
              <a:gd name="connsiteY47" fmla="*/ 22696 h 4297250"/>
              <a:gd name="connsiteX48" fmla="*/ 657762 w 3619883"/>
              <a:gd name="connsiteY48" fmla="*/ 18351 h 4297250"/>
              <a:gd name="connsiteX49" fmla="*/ 690557 w 3619883"/>
              <a:gd name="connsiteY49" fmla="*/ 25792 h 4297250"/>
              <a:gd name="connsiteX50" fmla="*/ 745123 w 3619883"/>
              <a:gd name="connsiteY50" fmla="*/ 40157 h 4297250"/>
              <a:gd name="connsiteX51" fmla="*/ 789493 w 3619883"/>
              <a:gd name="connsiteY51" fmla="*/ 36327 h 4297250"/>
              <a:gd name="connsiteX52" fmla="*/ 854255 w 3619883"/>
              <a:gd name="connsiteY52" fmla="*/ 68887 h 4297250"/>
              <a:gd name="connsiteX53" fmla="*/ 897520 w 3619883"/>
              <a:gd name="connsiteY53" fmla="*/ 88629 h 4297250"/>
              <a:gd name="connsiteX54" fmla="*/ 940510 w 3619883"/>
              <a:gd name="connsiteY54" fmla="*/ 114265 h 4297250"/>
              <a:gd name="connsiteX55" fmla="*/ 1082712 w 3619883"/>
              <a:gd name="connsiteY55" fmla="*/ 144543 h 4297250"/>
              <a:gd name="connsiteX56" fmla="*/ 1205348 w 3619883"/>
              <a:gd name="connsiteY56" fmla="*/ 120753 h 4297250"/>
              <a:gd name="connsiteX57" fmla="*/ 1271764 w 3619883"/>
              <a:gd name="connsiteY57" fmla="*/ 117956 h 4297250"/>
              <a:gd name="connsiteX58" fmla="*/ 1315583 w 3619883"/>
              <a:gd name="connsiteY58" fmla="*/ 125912 h 4297250"/>
              <a:gd name="connsiteX59" fmla="*/ 1359125 w 3619883"/>
              <a:gd name="connsiteY59" fmla="*/ 139761 h 4297250"/>
              <a:gd name="connsiteX60" fmla="*/ 1391919 w 3619883"/>
              <a:gd name="connsiteY60" fmla="*/ 147202 h 4297250"/>
              <a:gd name="connsiteX61" fmla="*/ 1436563 w 3619883"/>
              <a:gd name="connsiteY61" fmla="*/ 137480 h 4297250"/>
              <a:gd name="connsiteX62" fmla="*/ 1471566 w 3619883"/>
              <a:gd name="connsiteY62" fmla="*/ 97777 h 4297250"/>
              <a:gd name="connsiteX63" fmla="*/ 1505739 w 3619883"/>
              <a:gd name="connsiteY63" fmla="*/ 75753 h 4297250"/>
              <a:gd name="connsiteX64" fmla="*/ 1590891 w 3619883"/>
              <a:gd name="connsiteY64" fmla="*/ 144702 h 4297250"/>
              <a:gd name="connsiteX65" fmla="*/ 1625616 w 3619883"/>
              <a:gd name="connsiteY65" fmla="*/ 110893 h 4297250"/>
              <a:gd name="connsiteX66" fmla="*/ 1658964 w 3619883"/>
              <a:gd name="connsiteY66" fmla="*/ 106547 h 4297250"/>
              <a:gd name="connsiteX67" fmla="*/ 1746598 w 3619883"/>
              <a:gd name="connsiteY67" fmla="*/ 122460 h 4297250"/>
              <a:gd name="connsiteX68" fmla="*/ 1811913 w 3619883"/>
              <a:gd name="connsiteY68" fmla="*/ 143234 h 4297250"/>
              <a:gd name="connsiteX69" fmla="*/ 1856557 w 3619883"/>
              <a:gd name="connsiteY69" fmla="*/ 133511 h 4297250"/>
              <a:gd name="connsiteX70" fmla="*/ 2066003 w 3619883"/>
              <a:gd name="connsiteY70" fmla="*/ 143313 h 4297250"/>
              <a:gd name="connsiteX71" fmla="*/ 2177615 w 3619883"/>
              <a:gd name="connsiteY71" fmla="*/ 119007 h 4297250"/>
              <a:gd name="connsiteX72" fmla="*/ 2255883 w 3619883"/>
              <a:gd name="connsiteY72" fmla="*/ 99047 h 4297250"/>
              <a:gd name="connsiteX73" fmla="*/ 2344622 w 3619883"/>
              <a:gd name="connsiteY73" fmla="*/ 91388 h 4297250"/>
              <a:gd name="connsiteX74" fmla="*/ 2455682 w 3619883"/>
              <a:gd name="connsiteY74" fmla="*/ 78869 h 4297250"/>
              <a:gd name="connsiteX75" fmla="*/ 2632609 w 3619883"/>
              <a:gd name="connsiteY75" fmla="*/ 75338 h 4297250"/>
              <a:gd name="connsiteX76" fmla="*/ 2742291 w 3619883"/>
              <a:gd name="connsiteY76" fmla="*/ 92282 h 4297250"/>
              <a:gd name="connsiteX77" fmla="*/ 2851974 w 3619883"/>
              <a:gd name="connsiteY77" fmla="*/ 109227 h 4297250"/>
              <a:gd name="connsiteX78" fmla="*/ 2907643 w 3619883"/>
              <a:gd name="connsiteY78" fmla="*/ 100020 h 4297250"/>
              <a:gd name="connsiteX79" fmla="*/ 2944022 w 3619883"/>
              <a:gd name="connsiteY79" fmla="*/ 30853 h 4297250"/>
              <a:gd name="connsiteX80" fmla="*/ 3022289 w 3619883"/>
              <a:gd name="connsiteY80" fmla="*/ 10893 h 4297250"/>
              <a:gd name="connsiteX81" fmla="*/ 3054807 w 3619883"/>
              <a:gd name="connsiteY81" fmla="*/ 24226 h 4297250"/>
              <a:gd name="connsiteX82" fmla="*/ 3141892 w 3619883"/>
              <a:gd name="connsiteY82" fmla="*/ 51925 h 4297250"/>
              <a:gd name="connsiteX83" fmla="*/ 3185711 w 3619883"/>
              <a:gd name="connsiteY83" fmla="*/ 59881 h 4297250"/>
              <a:gd name="connsiteX84" fmla="*/ 3219056 w 3619883"/>
              <a:gd name="connsiteY84" fmla="*/ 55536 h 4297250"/>
              <a:gd name="connsiteX85" fmla="*/ 3263425 w 3619883"/>
              <a:gd name="connsiteY85" fmla="*/ 51706 h 4297250"/>
              <a:gd name="connsiteX86" fmla="*/ 3296219 w 3619883"/>
              <a:gd name="connsiteY86" fmla="*/ 59147 h 4297250"/>
              <a:gd name="connsiteX87" fmla="*/ 3319094 w 3619883"/>
              <a:gd name="connsiteY87" fmla="*/ 42500 h 4297250"/>
              <a:gd name="connsiteX88" fmla="*/ 3420511 w 3619883"/>
              <a:gd name="connsiteY88" fmla="*/ 0 h 4297250"/>
              <a:gd name="connsiteX89" fmla="*/ 3453305 w 3619883"/>
              <a:gd name="connsiteY89" fmla="*/ 7440 h 4297250"/>
              <a:gd name="connsiteX90" fmla="*/ 3496571 w 3619883"/>
              <a:gd name="connsiteY90" fmla="*/ 27182 h 4297250"/>
              <a:gd name="connsiteX91" fmla="*/ 3602117 w 3619883"/>
              <a:gd name="connsiteY91" fmla="*/ 132521 h 4297250"/>
              <a:gd name="connsiteX92" fmla="*/ 3619883 w 3619883"/>
              <a:gd name="connsiteY92" fmla="*/ 140049 h 4297250"/>
              <a:gd name="connsiteX93" fmla="*/ 3619883 w 3619883"/>
              <a:gd name="connsiteY9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961020 w 3619883"/>
              <a:gd name="connsiteY19" fmla="*/ 4128157 h 4297250"/>
              <a:gd name="connsiteX20" fmla="*/ 783235 w 3619883"/>
              <a:gd name="connsiteY20" fmla="*/ 4128157 h 4297250"/>
              <a:gd name="connsiteX21" fmla="*/ 871024 w 3619883"/>
              <a:gd name="connsiteY21" fmla="*/ 4128157 h 4297250"/>
              <a:gd name="connsiteX22" fmla="*/ 829432 w 3619883"/>
              <a:gd name="connsiteY22" fmla="*/ 4275461 h 4297250"/>
              <a:gd name="connsiteX23" fmla="*/ 611484 w 3619883"/>
              <a:gd name="connsiteY23" fmla="*/ 4275461 h 4297250"/>
              <a:gd name="connsiteX24" fmla="*/ 621247 w 3619883"/>
              <a:gd name="connsiteY24" fmla="*/ 4128157 h 4297250"/>
              <a:gd name="connsiteX25" fmla="*/ 650062 w 3619883"/>
              <a:gd name="connsiteY25" fmla="*/ 4128157 h 4297250"/>
              <a:gd name="connsiteX26" fmla="*/ 650062 w 3619883"/>
              <a:gd name="connsiteY26" fmla="*/ 3951392 h 4297250"/>
              <a:gd name="connsiteX27" fmla="*/ 472277 w 3619883"/>
              <a:gd name="connsiteY27" fmla="*/ 3951392 h 4297250"/>
              <a:gd name="connsiteX28" fmla="*/ 472277 w 3619883"/>
              <a:gd name="connsiteY28" fmla="*/ 4128157 h 4297250"/>
              <a:gd name="connsiteX29" fmla="*/ 522650 w 3619883"/>
              <a:gd name="connsiteY29" fmla="*/ 4128157 h 4297250"/>
              <a:gd name="connsiteX30" fmla="*/ 573998 w 3619883"/>
              <a:gd name="connsiteY30" fmla="*/ 4275461 h 4297250"/>
              <a:gd name="connsiteX31" fmla="*/ 336164 w 3619883"/>
              <a:gd name="connsiteY31" fmla="*/ 4275461 h 4297250"/>
              <a:gd name="connsiteX32" fmla="*/ 294572 w 3619883"/>
              <a:gd name="connsiteY32" fmla="*/ 4128157 h 4297250"/>
              <a:gd name="connsiteX33" fmla="*/ 339106 w 3619883"/>
              <a:gd name="connsiteY33" fmla="*/ 4128157 h 4297250"/>
              <a:gd name="connsiteX34" fmla="*/ 339106 w 3619883"/>
              <a:gd name="connsiteY34" fmla="*/ 3951392 h 4297250"/>
              <a:gd name="connsiteX35" fmla="*/ 161321 w 3619883"/>
              <a:gd name="connsiteY35" fmla="*/ 3951392 h 4297250"/>
              <a:gd name="connsiteX36" fmla="*/ 161321 w 3619883"/>
              <a:gd name="connsiteY36" fmla="*/ 4128157 h 4297250"/>
              <a:gd name="connsiteX37" fmla="*/ 230914 w 3619883"/>
              <a:gd name="connsiteY37" fmla="*/ 4128157 h 4297250"/>
              <a:gd name="connsiteX38" fmla="*/ 189322 w 3619883"/>
              <a:gd name="connsiteY38" fmla="*/ 4275461 h 4297250"/>
              <a:gd name="connsiteX39" fmla="*/ 0 w 3619883"/>
              <a:gd name="connsiteY39" fmla="*/ 4275461 h 4297250"/>
              <a:gd name="connsiteX40" fmla="*/ 0 w 3619883"/>
              <a:gd name="connsiteY40" fmla="*/ 42229 h 4297250"/>
              <a:gd name="connsiteX41" fmla="*/ 42464 w 3619883"/>
              <a:gd name="connsiteY41" fmla="*/ 40518 h 4297250"/>
              <a:gd name="connsiteX42" fmla="*/ 137733 w 3619883"/>
              <a:gd name="connsiteY42" fmla="*/ 35355 h 4297250"/>
              <a:gd name="connsiteX43" fmla="*/ 270565 w 3619883"/>
              <a:gd name="connsiteY43" fmla="*/ 29759 h 4297250"/>
              <a:gd name="connsiteX44" fmla="*/ 479734 w 3619883"/>
              <a:gd name="connsiteY44" fmla="*/ 45455 h 4297250"/>
              <a:gd name="connsiteX45" fmla="*/ 524103 w 3619883"/>
              <a:gd name="connsiteY45" fmla="*/ 41625 h 4297250"/>
              <a:gd name="connsiteX46" fmla="*/ 624416 w 3619883"/>
              <a:gd name="connsiteY46" fmla="*/ 22696 h 4297250"/>
              <a:gd name="connsiteX47" fmla="*/ 657762 w 3619883"/>
              <a:gd name="connsiteY47" fmla="*/ 18351 h 4297250"/>
              <a:gd name="connsiteX48" fmla="*/ 690557 w 3619883"/>
              <a:gd name="connsiteY48" fmla="*/ 25792 h 4297250"/>
              <a:gd name="connsiteX49" fmla="*/ 745123 w 3619883"/>
              <a:gd name="connsiteY49" fmla="*/ 40157 h 4297250"/>
              <a:gd name="connsiteX50" fmla="*/ 789493 w 3619883"/>
              <a:gd name="connsiteY50" fmla="*/ 36327 h 4297250"/>
              <a:gd name="connsiteX51" fmla="*/ 854255 w 3619883"/>
              <a:gd name="connsiteY51" fmla="*/ 68887 h 4297250"/>
              <a:gd name="connsiteX52" fmla="*/ 897520 w 3619883"/>
              <a:gd name="connsiteY52" fmla="*/ 88629 h 4297250"/>
              <a:gd name="connsiteX53" fmla="*/ 940510 w 3619883"/>
              <a:gd name="connsiteY53" fmla="*/ 114265 h 4297250"/>
              <a:gd name="connsiteX54" fmla="*/ 1082712 w 3619883"/>
              <a:gd name="connsiteY54" fmla="*/ 144543 h 4297250"/>
              <a:gd name="connsiteX55" fmla="*/ 1205348 w 3619883"/>
              <a:gd name="connsiteY55" fmla="*/ 120753 h 4297250"/>
              <a:gd name="connsiteX56" fmla="*/ 1271764 w 3619883"/>
              <a:gd name="connsiteY56" fmla="*/ 117956 h 4297250"/>
              <a:gd name="connsiteX57" fmla="*/ 1315583 w 3619883"/>
              <a:gd name="connsiteY57" fmla="*/ 125912 h 4297250"/>
              <a:gd name="connsiteX58" fmla="*/ 1359125 w 3619883"/>
              <a:gd name="connsiteY58" fmla="*/ 139761 h 4297250"/>
              <a:gd name="connsiteX59" fmla="*/ 1391919 w 3619883"/>
              <a:gd name="connsiteY59" fmla="*/ 147202 h 4297250"/>
              <a:gd name="connsiteX60" fmla="*/ 1436563 w 3619883"/>
              <a:gd name="connsiteY60" fmla="*/ 137480 h 4297250"/>
              <a:gd name="connsiteX61" fmla="*/ 1471566 w 3619883"/>
              <a:gd name="connsiteY61" fmla="*/ 97777 h 4297250"/>
              <a:gd name="connsiteX62" fmla="*/ 1505739 w 3619883"/>
              <a:gd name="connsiteY62" fmla="*/ 75753 h 4297250"/>
              <a:gd name="connsiteX63" fmla="*/ 1590891 w 3619883"/>
              <a:gd name="connsiteY63" fmla="*/ 144702 h 4297250"/>
              <a:gd name="connsiteX64" fmla="*/ 1625616 w 3619883"/>
              <a:gd name="connsiteY64" fmla="*/ 110893 h 4297250"/>
              <a:gd name="connsiteX65" fmla="*/ 1658964 w 3619883"/>
              <a:gd name="connsiteY65" fmla="*/ 106547 h 4297250"/>
              <a:gd name="connsiteX66" fmla="*/ 1746598 w 3619883"/>
              <a:gd name="connsiteY66" fmla="*/ 122460 h 4297250"/>
              <a:gd name="connsiteX67" fmla="*/ 1811913 w 3619883"/>
              <a:gd name="connsiteY67" fmla="*/ 143234 h 4297250"/>
              <a:gd name="connsiteX68" fmla="*/ 1856557 w 3619883"/>
              <a:gd name="connsiteY68" fmla="*/ 133511 h 4297250"/>
              <a:gd name="connsiteX69" fmla="*/ 2066003 w 3619883"/>
              <a:gd name="connsiteY69" fmla="*/ 143313 h 4297250"/>
              <a:gd name="connsiteX70" fmla="*/ 2177615 w 3619883"/>
              <a:gd name="connsiteY70" fmla="*/ 119007 h 4297250"/>
              <a:gd name="connsiteX71" fmla="*/ 2255883 w 3619883"/>
              <a:gd name="connsiteY71" fmla="*/ 99047 h 4297250"/>
              <a:gd name="connsiteX72" fmla="*/ 2344622 w 3619883"/>
              <a:gd name="connsiteY72" fmla="*/ 91388 h 4297250"/>
              <a:gd name="connsiteX73" fmla="*/ 2455682 w 3619883"/>
              <a:gd name="connsiteY73" fmla="*/ 78869 h 4297250"/>
              <a:gd name="connsiteX74" fmla="*/ 2632609 w 3619883"/>
              <a:gd name="connsiteY74" fmla="*/ 75338 h 4297250"/>
              <a:gd name="connsiteX75" fmla="*/ 2742291 w 3619883"/>
              <a:gd name="connsiteY75" fmla="*/ 92282 h 4297250"/>
              <a:gd name="connsiteX76" fmla="*/ 2851974 w 3619883"/>
              <a:gd name="connsiteY76" fmla="*/ 109227 h 4297250"/>
              <a:gd name="connsiteX77" fmla="*/ 2907643 w 3619883"/>
              <a:gd name="connsiteY77" fmla="*/ 100020 h 4297250"/>
              <a:gd name="connsiteX78" fmla="*/ 2944022 w 3619883"/>
              <a:gd name="connsiteY78" fmla="*/ 30853 h 4297250"/>
              <a:gd name="connsiteX79" fmla="*/ 3022289 w 3619883"/>
              <a:gd name="connsiteY79" fmla="*/ 10893 h 4297250"/>
              <a:gd name="connsiteX80" fmla="*/ 3054807 w 3619883"/>
              <a:gd name="connsiteY80" fmla="*/ 24226 h 4297250"/>
              <a:gd name="connsiteX81" fmla="*/ 3141892 w 3619883"/>
              <a:gd name="connsiteY81" fmla="*/ 51925 h 4297250"/>
              <a:gd name="connsiteX82" fmla="*/ 3185711 w 3619883"/>
              <a:gd name="connsiteY82" fmla="*/ 59881 h 4297250"/>
              <a:gd name="connsiteX83" fmla="*/ 3219056 w 3619883"/>
              <a:gd name="connsiteY83" fmla="*/ 55536 h 4297250"/>
              <a:gd name="connsiteX84" fmla="*/ 3263425 w 3619883"/>
              <a:gd name="connsiteY84" fmla="*/ 51706 h 4297250"/>
              <a:gd name="connsiteX85" fmla="*/ 3296219 w 3619883"/>
              <a:gd name="connsiteY85" fmla="*/ 59147 h 4297250"/>
              <a:gd name="connsiteX86" fmla="*/ 3319094 w 3619883"/>
              <a:gd name="connsiteY86" fmla="*/ 42500 h 4297250"/>
              <a:gd name="connsiteX87" fmla="*/ 3420511 w 3619883"/>
              <a:gd name="connsiteY87" fmla="*/ 0 h 4297250"/>
              <a:gd name="connsiteX88" fmla="*/ 3453305 w 3619883"/>
              <a:gd name="connsiteY88" fmla="*/ 7440 h 4297250"/>
              <a:gd name="connsiteX89" fmla="*/ 3496571 w 3619883"/>
              <a:gd name="connsiteY89" fmla="*/ 27182 h 4297250"/>
              <a:gd name="connsiteX90" fmla="*/ 3602117 w 3619883"/>
              <a:gd name="connsiteY90" fmla="*/ 132521 h 4297250"/>
              <a:gd name="connsiteX91" fmla="*/ 3619883 w 3619883"/>
              <a:gd name="connsiteY91" fmla="*/ 140049 h 4297250"/>
              <a:gd name="connsiteX92" fmla="*/ 3619883 w 3619883"/>
              <a:gd name="connsiteY9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961020 w 3619883"/>
              <a:gd name="connsiteY19" fmla="*/ 4128157 h 4297250"/>
              <a:gd name="connsiteX20" fmla="*/ 871024 w 3619883"/>
              <a:gd name="connsiteY20" fmla="*/ 4128157 h 4297250"/>
              <a:gd name="connsiteX21" fmla="*/ 829432 w 3619883"/>
              <a:gd name="connsiteY21" fmla="*/ 4275461 h 4297250"/>
              <a:gd name="connsiteX22" fmla="*/ 611484 w 3619883"/>
              <a:gd name="connsiteY22" fmla="*/ 4275461 h 4297250"/>
              <a:gd name="connsiteX23" fmla="*/ 621247 w 3619883"/>
              <a:gd name="connsiteY23" fmla="*/ 4128157 h 4297250"/>
              <a:gd name="connsiteX24" fmla="*/ 650062 w 3619883"/>
              <a:gd name="connsiteY24" fmla="*/ 4128157 h 4297250"/>
              <a:gd name="connsiteX25" fmla="*/ 650062 w 3619883"/>
              <a:gd name="connsiteY25" fmla="*/ 3951392 h 4297250"/>
              <a:gd name="connsiteX26" fmla="*/ 472277 w 3619883"/>
              <a:gd name="connsiteY26" fmla="*/ 3951392 h 4297250"/>
              <a:gd name="connsiteX27" fmla="*/ 472277 w 3619883"/>
              <a:gd name="connsiteY27" fmla="*/ 4128157 h 4297250"/>
              <a:gd name="connsiteX28" fmla="*/ 522650 w 3619883"/>
              <a:gd name="connsiteY28" fmla="*/ 4128157 h 4297250"/>
              <a:gd name="connsiteX29" fmla="*/ 573998 w 3619883"/>
              <a:gd name="connsiteY29" fmla="*/ 4275461 h 4297250"/>
              <a:gd name="connsiteX30" fmla="*/ 336164 w 3619883"/>
              <a:gd name="connsiteY30" fmla="*/ 4275461 h 4297250"/>
              <a:gd name="connsiteX31" fmla="*/ 294572 w 3619883"/>
              <a:gd name="connsiteY31" fmla="*/ 4128157 h 4297250"/>
              <a:gd name="connsiteX32" fmla="*/ 339106 w 3619883"/>
              <a:gd name="connsiteY32" fmla="*/ 4128157 h 4297250"/>
              <a:gd name="connsiteX33" fmla="*/ 339106 w 3619883"/>
              <a:gd name="connsiteY33" fmla="*/ 3951392 h 4297250"/>
              <a:gd name="connsiteX34" fmla="*/ 161321 w 3619883"/>
              <a:gd name="connsiteY34" fmla="*/ 3951392 h 4297250"/>
              <a:gd name="connsiteX35" fmla="*/ 161321 w 3619883"/>
              <a:gd name="connsiteY35" fmla="*/ 4128157 h 4297250"/>
              <a:gd name="connsiteX36" fmla="*/ 230914 w 3619883"/>
              <a:gd name="connsiteY36" fmla="*/ 4128157 h 4297250"/>
              <a:gd name="connsiteX37" fmla="*/ 189322 w 3619883"/>
              <a:gd name="connsiteY37" fmla="*/ 4275461 h 4297250"/>
              <a:gd name="connsiteX38" fmla="*/ 0 w 3619883"/>
              <a:gd name="connsiteY38" fmla="*/ 4275461 h 4297250"/>
              <a:gd name="connsiteX39" fmla="*/ 0 w 3619883"/>
              <a:gd name="connsiteY39" fmla="*/ 42229 h 4297250"/>
              <a:gd name="connsiteX40" fmla="*/ 42464 w 3619883"/>
              <a:gd name="connsiteY40" fmla="*/ 40518 h 4297250"/>
              <a:gd name="connsiteX41" fmla="*/ 137733 w 3619883"/>
              <a:gd name="connsiteY41" fmla="*/ 35355 h 4297250"/>
              <a:gd name="connsiteX42" fmla="*/ 270565 w 3619883"/>
              <a:gd name="connsiteY42" fmla="*/ 29759 h 4297250"/>
              <a:gd name="connsiteX43" fmla="*/ 479734 w 3619883"/>
              <a:gd name="connsiteY43" fmla="*/ 45455 h 4297250"/>
              <a:gd name="connsiteX44" fmla="*/ 524103 w 3619883"/>
              <a:gd name="connsiteY44" fmla="*/ 41625 h 4297250"/>
              <a:gd name="connsiteX45" fmla="*/ 624416 w 3619883"/>
              <a:gd name="connsiteY45" fmla="*/ 22696 h 4297250"/>
              <a:gd name="connsiteX46" fmla="*/ 657762 w 3619883"/>
              <a:gd name="connsiteY46" fmla="*/ 18351 h 4297250"/>
              <a:gd name="connsiteX47" fmla="*/ 690557 w 3619883"/>
              <a:gd name="connsiteY47" fmla="*/ 25792 h 4297250"/>
              <a:gd name="connsiteX48" fmla="*/ 745123 w 3619883"/>
              <a:gd name="connsiteY48" fmla="*/ 40157 h 4297250"/>
              <a:gd name="connsiteX49" fmla="*/ 789493 w 3619883"/>
              <a:gd name="connsiteY49" fmla="*/ 36327 h 4297250"/>
              <a:gd name="connsiteX50" fmla="*/ 854255 w 3619883"/>
              <a:gd name="connsiteY50" fmla="*/ 68887 h 4297250"/>
              <a:gd name="connsiteX51" fmla="*/ 897520 w 3619883"/>
              <a:gd name="connsiteY51" fmla="*/ 88629 h 4297250"/>
              <a:gd name="connsiteX52" fmla="*/ 940510 w 3619883"/>
              <a:gd name="connsiteY52" fmla="*/ 114265 h 4297250"/>
              <a:gd name="connsiteX53" fmla="*/ 1082712 w 3619883"/>
              <a:gd name="connsiteY53" fmla="*/ 144543 h 4297250"/>
              <a:gd name="connsiteX54" fmla="*/ 1205348 w 3619883"/>
              <a:gd name="connsiteY54" fmla="*/ 120753 h 4297250"/>
              <a:gd name="connsiteX55" fmla="*/ 1271764 w 3619883"/>
              <a:gd name="connsiteY55" fmla="*/ 117956 h 4297250"/>
              <a:gd name="connsiteX56" fmla="*/ 1315583 w 3619883"/>
              <a:gd name="connsiteY56" fmla="*/ 125912 h 4297250"/>
              <a:gd name="connsiteX57" fmla="*/ 1359125 w 3619883"/>
              <a:gd name="connsiteY57" fmla="*/ 139761 h 4297250"/>
              <a:gd name="connsiteX58" fmla="*/ 1391919 w 3619883"/>
              <a:gd name="connsiteY58" fmla="*/ 147202 h 4297250"/>
              <a:gd name="connsiteX59" fmla="*/ 1436563 w 3619883"/>
              <a:gd name="connsiteY59" fmla="*/ 137480 h 4297250"/>
              <a:gd name="connsiteX60" fmla="*/ 1471566 w 3619883"/>
              <a:gd name="connsiteY60" fmla="*/ 97777 h 4297250"/>
              <a:gd name="connsiteX61" fmla="*/ 1505739 w 3619883"/>
              <a:gd name="connsiteY61" fmla="*/ 75753 h 4297250"/>
              <a:gd name="connsiteX62" fmla="*/ 1590891 w 3619883"/>
              <a:gd name="connsiteY62" fmla="*/ 144702 h 4297250"/>
              <a:gd name="connsiteX63" fmla="*/ 1625616 w 3619883"/>
              <a:gd name="connsiteY63" fmla="*/ 110893 h 4297250"/>
              <a:gd name="connsiteX64" fmla="*/ 1658964 w 3619883"/>
              <a:gd name="connsiteY64" fmla="*/ 106547 h 4297250"/>
              <a:gd name="connsiteX65" fmla="*/ 1746598 w 3619883"/>
              <a:gd name="connsiteY65" fmla="*/ 122460 h 4297250"/>
              <a:gd name="connsiteX66" fmla="*/ 1811913 w 3619883"/>
              <a:gd name="connsiteY66" fmla="*/ 143234 h 4297250"/>
              <a:gd name="connsiteX67" fmla="*/ 1856557 w 3619883"/>
              <a:gd name="connsiteY67" fmla="*/ 133511 h 4297250"/>
              <a:gd name="connsiteX68" fmla="*/ 2066003 w 3619883"/>
              <a:gd name="connsiteY68" fmla="*/ 143313 h 4297250"/>
              <a:gd name="connsiteX69" fmla="*/ 2177615 w 3619883"/>
              <a:gd name="connsiteY69" fmla="*/ 119007 h 4297250"/>
              <a:gd name="connsiteX70" fmla="*/ 2255883 w 3619883"/>
              <a:gd name="connsiteY70" fmla="*/ 99047 h 4297250"/>
              <a:gd name="connsiteX71" fmla="*/ 2344622 w 3619883"/>
              <a:gd name="connsiteY71" fmla="*/ 91388 h 4297250"/>
              <a:gd name="connsiteX72" fmla="*/ 2455682 w 3619883"/>
              <a:gd name="connsiteY72" fmla="*/ 78869 h 4297250"/>
              <a:gd name="connsiteX73" fmla="*/ 2632609 w 3619883"/>
              <a:gd name="connsiteY73" fmla="*/ 75338 h 4297250"/>
              <a:gd name="connsiteX74" fmla="*/ 2742291 w 3619883"/>
              <a:gd name="connsiteY74" fmla="*/ 92282 h 4297250"/>
              <a:gd name="connsiteX75" fmla="*/ 2851974 w 3619883"/>
              <a:gd name="connsiteY75" fmla="*/ 109227 h 4297250"/>
              <a:gd name="connsiteX76" fmla="*/ 2907643 w 3619883"/>
              <a:gd name="connsiteY76" fmla="*/ 100020 h 4297250"/>
              <a:gd name="connsiteX77" fmla="*/ 2944022 w 3619883"/>
              <a:gd name="connsiteY77" fmla="*/ 30853 h 4297250"/>
              <a:gd name="connsiteX78" fmla="*/ 3022289 w 3619883"/>
              <a:gd name="connsiteY78" fmla="*/ 10893 h 4297250"/>
              <a:gd name="connsiteX79" fmla="*/ 3054807 w 3619883"/>
              <a:gd name="connsiteY79" fmla="*/ 24226 h 4297250"/>
              <a:gd name="connsiteX80" fmla="*/ 3141892 w 3619883"/>
              <a:gd name="connsiteY80" fmla="*/ 51925 h 4297250"/>
              <a:gd name="connsiteX81" fmla="*/ 3185711 w 3619883"/>
              <a:gd name="connsiteY81" fmla="*/ 59881 h 4297250"/>
              <a:gd name="connsiteX82" fmla="*/ 3219056 w 3619883"/>
              <a:gd name="connsiteY82" fmla="*/ 55536 h 4297250"/>
              <a:gd name="connsiteX83" fmla="*/ 3263425 w 3619883"/>
              <a:gd name="connsiteY83" fmla="*/ 51706 h 4297250"/>
              <a:gd name="connsiteX84" fmla="*/ 3296219 w 3619883"/>
              <a:gd name="connsiteY84" fmla="*/ 59147 h 4297250"/>
              <a:gd name="connsiteX85" fmla="*/ 3319094 w 3619883"/>
              <a:gd name="connsiteY85" fmla="*/ 42500 h 4297250"/>
              <a:gd name="connsiteX86" fmla="*/ 3420511 w 3619883"/>
              <a:gd name="connsiteY86" fmla="*/ 0 h 4297250"/>
              <a:gd name="connsiteX87" fmla="*/ 3453305 w 3619883"/>
              <a:gd name="connsiteY87" fmla="*/ 7440 h 4297250"/>
              <a:gd name="connsiteX88" fmla="*/ 3496571 w 3619883"/>
              <a:gd name="connsiteY88" fmla="*/ 27182 h 4297250"/>
              <a:gd name="connsiteX89" fmla="*/ 3602117 w 3619883"/>
              <a:gd name="connsiteY89" fmla="*/ 132521 h 4297250"/>
              <a:gd name="connsiteX90" fmla="*/ 3619883 w 3619883"/>
              <a:gd name="connsiteY90" fmla="*/ 140049 h 4297250"/>
              <a:gd name="connsiteX91" fmla="*/ 3619883 w 3619883"/>
              <a:gd name="connsiteY9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871024 w 3619883"/>
              <a:gd name="connsiteY19" fmla="*/ 4128157 h 4297250"/>
              <a:gd name="connsiteX20" fmla="*/ 829432 w 3619883"/>
              <a:gd name="connsiteY20" fmla="*/ 4275461 h 4297250"/>
              <a:gd name="connsiteX21" fmla="*/ 611484 w 3619883"/>
              <a:gd name="connsiteY21" fmla="*/ 4275461 h 4297250"/>
              <a:gd name="connsiteX22" fmla="*/ 621247 w 3619883"/>
              <a:gd name="connsiteY22" fmla="*/ 4128157 h 4297250"/>
              <a:gd name="connsiteX23" fmla="*/ 650062 w 3619883"/>
              <a:gd name="connsiteY23" fmla="*/ 4128157 h 4297250"/>
              <a:gd name="connsiteX24" fmla="*/ 650062 w 3619883"/>
              <a:gd name="connsiteY24" fmla="*/ 3951392 h 4297250"/>
              <a:gd name="connsiteX25" fmla="*/ 472277 w 3619883"/>
              <a:gd name="connsiteY25" fmla="*/ 3951392 h 4297250"/>
              <a:gd name="connsiteX26" fmla="*/ 472277 w 3619883"/>
              <a:gd name="connsiteY26" fmla="*/ 4128157 h 4297250"/>
              <a:gd name="connsiteX27" fmla="*/ 522650 w 3619883"/>
              <a:gd name="connsiteY27" fmla="*/ 4128157 h 4297250"/>
              <a:gd name="connsiteX28" fmla="*/ 573998 w 3619883"/>
              <a:gd name="connsiteY28" fmla="*/ 4275461 h 4297250"/>
              <a:gd name="connsiteX29" fmla="*/ 336164 w 3619883"/>
              <a:gd name="connsiteY29" fmla="*/ 4275461 h 4297250"/>
              <a:gd name="connsiteX30" fmla="*/ 294572 w 3619883"/>
              <a:gd name="connsiteY30" fmla="*/ 4128157 h 4297250"/>
              <a:gd name="connsiteX31" fmla="*/ 339106 w 3619883"/>
              <a:gd name="connsiteY31" fmla="*/ 4128157 h 4297250"/>
              <a:gd name="connsiteX32" fmla="*/ 339106 w 3619883"/>
              <a:gd name="connsiteY32" fmla="*/ 3951392 h 4297250"/>
              <a:gd name="connsiteX33" fmla="*/ 161321 w 3619883"/>
              <a:gd name="connsiteY33" fmla="*/ 3951392 h 4297250"/>
              <a:gd name="connsiteX34" fmla="*/ 161321 w 3619883"/>
              <a:gd name="connsiteY34" fmla="*/ 4128157 h 4297250"/>
              <a:gd name="connsiteX35" fmla="*/ 230914 w 3619883"/>
              <a:gd name="connsiteY35" fmla="*/ 4128157 h 4297250"/>
              <a:gd name="connsiteX36" fmla="*/ 189322 w 3619883"/>
              <a:gd name="connsiteY36" fmla="*/ 4275461 h 4297250"/>
              <a:gd name="connsiteX37" fmla="*/ 0 w 3619883"/>
              <a:gd name="connsiteY37" fmla="*/ 4275461 h 4297250"/>
              <a:gd name="connsiteX38" fmla="*/ 0 w 3619883"/>
              <a:gd name="connsiteY38" fmla="*/ 42229 h 4297250"/>
              <a:gd name="connsiteX39" fmla="*/ 42464 w 3619883"/>
              <a:gd name="connsiteY39" fmla="*/ 40518 h 4297250"/>
              <a:gd name="connsiteX40" fmla="*/ 137733 w 3619883"/>
              <a:gd name="connsiteY40" fmla="*/ 35355 h 4297250"/>
              <a:gd name="connsiteX41" fmla="*/ 270565 w 3619883"/>
              <a:gd name="connsiteY41" fmla="*/ 29759 h 4297250"/>
              <a:gd name="connsiteX42" fmla="*/ 479734 w 3619883"/>
              <a:gd name="connsiteY42" fmla="*/ 45455 h 4297250"/>
              <a:gd name="connsiteX43" fmla="*/ 524103 w 3619883"/>
              <a:gd name="connsiteY43" fmla="*/ 41625 h 4297250"/>
              <a:gd name="connsiteX44" fmla="*/ 624416 w 3619883"/>
              <a:gd name="connsiteY44" fmla="*/ 22696 h 4297250"/>
              <a:gd name="connsiteX45" fmla="*/ 657762 w 3619883"/>
              <a:gd name="connsiteY45" fmla="*/ 18351 h 4297250"/>
              <a:gd name="connsiteX46" fmla="*/ 690557 w 3619883"/>
              <a:gd name="connsiteY46" fmla="*/ 25792 h 4297250"/>
              <a:gd name="connsiteX47" fmla="*/ 745123 w 3619883"/>
              <a:gd name="connsiteY47" fmla="*/ 40157 h 4297250"/>
              <a:gd name="connsiteX48" fmla="*/ 789493 w 3619883"/>
              <a:gd name="connsiteY48" fmla="*/ 36327 h 4297250"/>
              <a:gd name="connsiteX49" fmla="*/ 854255 w 3619883"/>
              <a:gd name="connsiteY49" fmla="*/ 68887 h 4297250"/>
              <a:gd name="connsiteX50" fmla="*/ 897520 w 3619883"/>
              <a:gd name="connsiteY50" fmla="*/ 88629 h 4297250"/>
              <a:gd name="connsiteX51" fmla="*/ 940510 w 3619883"/>
              <a:gd name="connsiteY51" fmla="*/ 114265 h 4297250"/>
              <a:gd name="connsiteX52" fmla="*/ 1082712 w 3619883"/>
              <a:gd name="connsiteY52" fmla="*/ 144543 h 4297250"/>
              <a:gd name="connsiteX53" fmla="*/ 1205348 w 3619883"/>
              <a:gd name="connsiteY53" fmla="*/ 120753 h 4297250"/>
              <a:gd name="connsiteX54" fmla="*/ 1271764 w 3619883"/>
              <a:gd name="connsiteY54" fmla="*/ 117956 h 4297250"/>
              <a:gd name="connsiteX55" fmla="*/ 1315583 w 3619883"/>
              <a:gd name="connsiteY55" fmla="*/ 125912 h 4297250"/>
              <a:gd name="connsiteX56" fmla="*/ 1359125 w 3619883"/>
              <a:gd name="connsiteY56" fmla="*/ 139761 h 4297250"/>
              <a:gd name="connsiteX57" fmla="*/ 1391919 w 3619883"/>
              <a:gd name="connsiteY57" fmla="*/ 147202 h 4297250"/>
              <a:gd name="connsiteX58" fmla="*/ 1436563 w 3619883"/>
              <a:gd name="connsiteY58" fmla="*/ 137480 h 4297250"/>
              <a:gd name="connsiteX59" fmla="*/ 1471566 w 3619883"/>
              <a:gd name="connsiteY59" fmla="*/ 97777 h 4297250"/>
              <a:gd name="connsiteX60" fmla="*/ 1505739 w 3619883"/>
              <a:gd name="connsiteY60" fmla="*/ 75753 h 4297250"/>
              <a:gd name="connsiteX61" fmla="*/ 1590891 w 3619883"/>
              <a:gd name="connsiteY61" fmla="*/ 144702 h 4297250"/>
              <a:gd name="connsiteX62" fmla="*/ 1625616 w 3619883"/>
              <a:gd name="connsiteY62" fmla="*/ 110893 h 4297250"/>
              <a:gd name="connsiteX63" fmla="*/ 1658964 w 3619883"/>
              <a:gd name="connsiteY63" fmla="*/ 106547 h 4297250"/>
              <a:gd name="connsiteX64" fmla="*/ 1746598 w 3619883"/>
              <a:gd name="connsiteY64" fmla="*/ 122460 h 4297250"/>
              <a:gd name="connsiteX65" fmla="*/ 1811913 w 3619883"/>
              <a:gd name="connsiteY65" fmla="*/ 143234 h 4297250"/>
              <a:gd name="connsiteX66" fmla="*/ 1856557 w 3619883"/>
              <a:gd name="connsiteY66" fmla="*/ 133511 h 4297250"/>
              <a:gd name="connsiteX67" fmla="*/ 2066003 w 3619883"/>
              <a:gd name="connsiteY67" fmla="*/ 143313 h 4297250"/>
              <a:gd name="connsiteX68" fmla="*/ 2177615 w 3619883"/>
              <a:gd name="connsiteY68" fmla="*/ 119007 h 4297250"/>
              <a:gd name="connsiteX69" fmla="*/ 2255883 w 3619883"/>
              <a:gd name="connsiteY69" fmla="*/ 99047 h 4297250"/>
              <a:gd name="connsiteX70" fmla="*/ 2344622 w 3619883"/>
              <a:gd name="connsiteY70" fmla="*/ 91388 h 4297250"/>
              <a:gd name="connsiteX71" fmla="*/ 2455682 w 3619883"/>
              <a:gd name="connsiteY71" fmla="*/ 78869 h 4297250"/>
              <a:gd name="connsiteX72" fmla="*/ 2632609 w 3619883"/>
              <a:gd name="connsiteY72" fmla="*/ 75338 h 4297250"/>
              <a:gd name="connsiteX73" fmla="*/ 2742291 w 3619883"/>
              <a:gd name="connsiteY73" fmla="*/ 92282 h 4297250"/>
              <a:gd name="connsiteX74" fmla="*/ 2851974 w 3619883"/>
              <a:gd name="connsiteY74" fmla="*/ 109227 h 4297250"/>
              <a:gd name="connsiteX75" fmla="*/ 2907643 w 3619883"/>
              <a:gd name="connsiteY75" fmla="*/ 100020 h 4297250"/>
              <a:gd name="connsiteX76" fmla="*/ 2944022 w 3619883"/>
              <a:gd name="connsiteY76" fmla="*/ 30853 h 4297250"/>
              <a:gd name="connsiteX77" fmla="*/ 3022289 w 3619883"/>
              <a:gd name="connsiteY77" fmla="*/ 10893 h 4297250"/>
              <a:gd name="connsiteX78" fmla="*/ 3054807 w 3619883"/>
              <a:gd name="connsiteY78" fmla="*/ 24226 h 4297250"/>
              <a:gd name="connsiteX79" fmla="*/ 3141892 w 3619883"/>
              <a:gd name="connsiteY79" fmla="*/ 51925 h 4297250"/>
              <a:gd name="connsiteX80" fmla="*/ 3185711 w 3619883"/>
              <a:gd name="connsiteY80" fmla="*/ 59881 h 4297250"/>
              <a:gd name="connsiteX81" fmla="*/ 3219056 w 3619883"/>
              <a:gd name="connsiteY81" fmla="*/ 55536 h 4297250"/>
              <a:gd name="connsiteX82" fmla="*/ 3263425 w 3619883"/>
              <a:gd name="connsiteY82" fmla="*/ 51706 h 4297250"/>
              <a:gd name="connsiteX83" fmla="*/ 3296219 w 3619883"/>
              <a:gd name="connsiteY83" fmla="*/ 59147 h 4297250"/>
              <a:gd name="connsiteX84" fmla="*/ 3319094 w 3619883"/>
              <a:gd name="connsiteY84" fmla="*/ 42500 h 4297250"/>
              <a:gd name="connsiteX85" fmla="*/ 3420511 w 3619883"/>
              <a:gd name="connsiteY85" fmla="*/ 0 h 4297250"/>
              <a:gd name="connsiteX86" fmla="*/ 3453305 w 3619883"/>
              <a:gd name="connsiteY86" fmla="*/ 7440 h 4297250"/>
              <a:gd name="connsiteX87" fmla="*/ 3496571 w 3619883"/>
              <a:gd name="connsiteY87" fmla="*/ 27182 h 4297250"/>
              <a:gd name="connsiteX88" fmla="*/ 3602117 w 3619883"/>
              <a:gd name="connsiteY88" fmla="*/ 132521 h 4297250"/>
              <a:gd name="connsiteX89" fmla="*/ 3619883 w 3619883"/>
              <a:gd name="connsiteY89" fmla="*/ 140049 h 4297250"/>
              <a:gd name="connsiteX90" fmla="*/ 3619883 w 3619883"/>
              <a:gd name="connsiteY9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829432 w 3619883"/>
              <a:gd name="connsiteY19" fmla="*/ 4275461 h 4297250"/>
              <a:gd name="connsiteX20" fmla="*/ 611484 w 3619883"/>
              <a:gd name="connsiteY20" fmla="*/ 4275461 h 4297250"/>
              <a:gd name="connsiteX21" fmla="*/ 621247 w 3619883"/>
              <a:gd name="connsiteY21" fmla="*/ 4128157 h 4297250"/>
              <a:gd name="connsiteX22" fmla="*/ 650062 w 3619883"/>
              <a:gd name="connsiteY22" fmla="*/ 4128157 h 4297250"/>
              <a:gd name="connsiteX23" fmla="*/ 650062 w 3619883"/>
              <a:gd name="connsiteY23" fmla="*/ 3951392 h 4297250"/>
              <a:gd name="connsiteX24" fmla="*/ 472277 w 3619883"/>
              <a:gd name="connsiteY24" fmla="*/ 3951392 h 4297250"/>
              <a:gd name="connsiteX25" fmla="*/ 472277 w 3619883"/>
              <a:gd name="connsiteY25" fmla="*/ 4128157 h 4297250"/>
              <a:gd name="connsiteX26" fmla="*/ 522650 w 3619883"/>
              <a:gd name="connsiteY26" fmla="*/ 4128157 h 4297250"/>
              <a:gd name="connsiteX27" fmla="*/ 573998 w 3619883"/>
              <a:gd name="connsiteY27" fmla="*/ 4275461 h 4297250"/>
              <a:gd name="connsiteX28" fmla="*/ 336164 w 3619883"/>
              <a:gd name="connsiteY28" fmla="*/ 4275461 h 4297250"/>
              <a:gd name="connsiteX29" fmla="*/ 294572 w 3619883"/>
              <a:gd name="connsiteY29" fmla="*/ 4128157 h 4297250"/>
              <a:gd name="connsiteX30" fmla="*/ 339106 w 3619883"/>
              <a:gd name="connsiteY30" fmla="*/ 4128157 h 4297250"/>
              <a:gd name="connsiteX31" fmla="*/ 339106 w 3619883"/>
              <a:gd name="connsiteY31" fmla="*/ 3951392 h 4297250"/>
              <a:gd name="connsiteX32" fmla="*/ 161321 w 3619883"/>
              <a:gd name="connsiteY32" fmla="*/ 3951392 h 4297250"/>
              <a:gd name="connsiteX33" fmla="*/ 161321 w 3619883"/>
              <a:gd name="connsiteY33" fmla="*/ 4128157 h 4297250"/>
              <a:gd name="connsiteX34" fmla="*/ 230914 w 3619883"/>
              <a:gd name="connsiteY34" fmla="*/ 4128157 h 4297250"/>
              <a:gd name="connsiteX35" fmla="*/ 189322 w 3619883"/>
              <a:gd name="connsiteY35" fmla="*/ 4275461 h 4297250"/>
              <a:gd name="connsiteX36" fmla="*/ 0 w 3619883"/>
              <a:gd name="connsiteY36" fmla="*/ 4275461 h 4297250"/>
              <a:gd name="connsiteX37" fmla="*/ 0 w 3619883"/>
              <a:gd name="connsiteY37" fmla="*/ 42229 h 4297250"/>
              <a:gd name="connsiteX38" fmla="*/ 42464 w 3619883"/>
              <a:gd name="connsiteY38" fmla="*/ 40518 h 4297250"/>
              <a:gd name="connsiteX39" fmla="*/ 137733 w 3619883"/>
              <a:gd name="connsiteY39" fmla="*/ 35355 h 4297250"/>
              <a:gd name="connsiteX40" fmla="*/ 270565 w 3619883"/>
              <a:gd name="connsiteY40" fmla="*/ 29759 h 4297250"/>
              <a:gd name="connsiteX41" fmla="*/ 479734 w 3619883"/>
              <a:gd name="connsiteY41" fmla="*/ 45455 h 4297250"/>
              <a:gd name="connsiteX42" fmla="*/ 524103 w 3619883"/>
              <a:gd name="connsiteY42" fmla="*/ 41625 h 4297250"/>
              <a:gd name="connsiteX43" fmla="*/ 624416 w 3619883"/>
              <a:gd name="connsiteY43" fmla="*/ 22696 h 4297250"/>
              <a:gd name="connsiteX44" fmla="*/ 657762 w 3619883"/>
              <a:gd name="connsiteY44" fmla="*/ 18351 h 4297250"/>
              <a:gd name="connsiteX45" fmla="*/ 690557 w 3619883"/>
              <a:gd name="connsiteY45" fmla="*/ 25792 h 4297250"/>
              <a:gd name="connsiteX46" fmla="*/ 745123 w 3619883"/>
              <a:gd name="connsiteY46" fmla="*/ 40157 h 4297250"/>
              <a:gd name="connsiteX47" fmla="*/ 789493 w 3619883"/>
              <a:gd name="connsiteY47" fmla="*/ 36327 h 4297250"/>
              <a:gd name="connsiteX48" fmla="*/ 854255 w 3619883"/>
              <a:gd name="connsiteY48" fmla="*/ 68887 h 4297250"/>
              <a:gd name="connsiteX49" fmla="*/ 897520 w 3619883"/>
              <a:gd name="connsiteY49" fmla="*/ 88629 h 4297250"/>
              <a:gd name="connsiteX50" fmla="*/ 940510 w 3619883"/>
              <a:gd name="connsiteY50" fmla="*/ 114265 h 4297250"/>
              <a:gd name="connsiteX51" fmla="*/ 1082712 w 3619883"/>
              <a:gd name="connsiteY51" fmla="*/ 144543 h 4297250"/>
              <a:gd name="connsiteX52" fmla="*/ 1205348 w 3619883"/>
              <a:gd name="connsiteY52" fmla="*/ 120753 h 4297250"/>
              <a:gd name="connsiteX53" fmla="*/ 1271764 w 3619883"/>
              <a:gd name="connsiteY53" fmla="*/ 117956 h 4297250"/>
              <a:gd name="connsiteX54" fmla="*/ 1315583 w 3619883"/>
              <a:gd name="connsiteY54" fmla="*/ 125912 h 4297250"/>
              <a:gd name="connsiteX55" fmla="*/ 1359125 w 3619883"/>
              <a:gd name="connsiteY55" fmla="*/ 139761 h 4297250"/>
              <a:gd name="connsiteX56" fmla="*/ 1391919 w 3619883"/>
              <a:gd name="connsiteY56" fmla="*/ 147202 h 4297250"/>
              <a:gd name="connsiteX57" fmla="*/ 1436563 w 3619883"/>
              <a:gd name="connsiteY57" fmla="*/ 137480 h 4297250"/>
              <a:gd name="connsiteX58" fmla="*/ 1471566 w 3619883"/>
              <a:gd name="connsiteY58" fmla="*/ 97777 h 4297250"/>
              <a:gd name="connsiteX59" fmla="*/ 1505739 w 3619883"/>
              <a:gd name="connsiteY59" fmla="*/ 75753 h 4297250"/>
              <a:gd name="connsiteX60" fmla="*/ 1590891 w 3619883"/>
              <a:gd name="connsiteY60" fmla="*/ 144702 h 4297250"/>
              <a:gd name="connsiteX61" fmla="*/ 1625616 w 3619883"/>
              <a:gd name="connsiteY61" fmla="*/ 110893 h 4297250"/>
              <a:gd name="connsiteX62" fmla="*/ 1658964 w 3619883"/>
              <a:gd name="connsiteY62" fmla="*/ 106547 h 4297250"/>
              <a:gd name="connsiteX63" fmla="*/ 1746598 w 3619883"/>
              <a:gd name="connsiteY63" fmla="*/ 122460 h 4297250"/>
              <a:gd name="connsiteX64" fmla="*/ 1811913 w 3619883"/>
              <a:gd name="connsiteY64" fmla="*/ 143234 h 4297250"/>
              <a:gd name="connsiteX65" fmla="*/ 1856557 w 3619883"/>
              <a:gd name="connsiteY65" fmla="*/ 133511 h 4297250"/>
              <a:gd name="connsiteX66" fmla="*/ 2066003 w 3619883"/>
              <a:gd name="connsiteY66" fmla="*/ 143313 h 4297250"/>
              <a:gd name="connsiteX67" fmla="*/ 2177615 w 3619883"/>
              <a:gd name="connsiteY67" fmla="*/ 119007 h 4297250"/>
              <a:gd name="connsiteX68" fmla="*/ 2255883 w 3619883"/>
              <a:gd name="connsiteY68" fmla="*/ 99047 h 4297250"/>
              <a:gd name="connsiteX69" fmla="*/ 2344622 w 3619883"/>
              <a:gd name="connsiteY69" fmla="*/ 91388 h 4297250"/>
              <a:gd name="connsiteX70" fmla="*/ 2455682 w 3619883"/>
              <a:gd name="connsiteY70" fmla="*/ 78869 h 4297250"/>
              <a:gd name="connsiteX71" fmla="*/ 2632609 w 3619883"/>
              <a:gd name="connsiteY71" fmla="*/ 75338 h 4297250"/>
              <a:gd name="connsiteX72" fmla="*/ 2742291 w 3619883"/>
              <a:gd name="connsiteY72" fmla="*/ 92282 h 4297250"/>
              <a:gd name="connsiteX73" fmla="*/ 2851974 w 3619883"/>
              <a:gd name="connsiteY73" fmla="*/ 109227 h 4297250"/>
              <a:gd name="connsiteX74" fmla="*/ 2907643 w 3619883"/>
              <a:gd name="connsiteY74" fmla="*/ 100020 h 4297250"/>
              <a:gd name="connsiteX75" fmla="*/ 2944022 w 3619883"/>
              <a:gd name="connsiteY75" fmla="*/ 30853 h 4297250"/>
              <a:gd name="connsiteX76" fmla="*/ 3022289 w 3619883"/>
              <a:gd name="connsiteY76" fmla="*/ 10893 h 4297250"/>
              <a:gd name="connsiteX77" fmla="*/ 3054807 w 3619883"/>
              <a:gd name="connsiteY77" fmla="*/ 24226 h 4297250"/>
              <a:gd name="connsiteX78" fmla="*/ 3141892 w 3619883"/>
              <a:gd name="connsiteY78" fmla="*/ 51925 h 4297250"/>
              <a:gd name="connsiteX79" fmla="*/ 3185711 w 3619883"/>
              <a:gd name="connsiteY79" fmla="*/ 59881 h 4297250"/>
              <a:gd name="connsiteX80" fmla="*/ 3219056 w 3619883"/>
              <a:gd name="connsiteY80" fmla="*/ 55536 h 4297250"/>
              <a:gd name="connsiteX81" fmla="*/ 3263425 w 3619883"/>
              <a:gd name="connsiteY81" fmla="*/ 51706 h 4297250"/>
              <a:gd name="connsiteX82" fmla="*/ 3296219 w 3619883"/>
              <a:gd name="connsiteY82" fmla="*/ 59147 h 4297250"/>
              <a:gd name="connsiteX83" fmla="*/ 3319094 w 3619883"/>
              <a:gd name="connsiteY83" fmla="*/ 42500 h 4297250"/>
              <a:gd name="connsiteX84" fmla="*/ 3420511 w 3619883"/>
              <a:gd name="connsiteY84" fmla="*/ 0 h 4297250"/>
              <a:gd name="connsiteX85" fmla="*/ 3453305 w 3619883"/>
              <a:gd name="connsiteY85" fmla="*/ 7440 h 4297250"/>
              <a:gd name="connsiteX86" fmla="*/ 3496571 w 3619883"/>
              <a:gd name="connsiteY86" fmla="*/ 27182 h 4297250"/>
              <a:gd name="connsiteX87" fmla="*/ 3602117 w 3619883"/>
              <a:gd name="connsiteY87" fmla="*/ 132521 h 4297250"/>
              <a:gd name="connsiteX88" fmla="*/ 3619883 w 3619883"/>
              <a:gd name="connsiteY88" fmla="*/ 140049 h 4297250"/>
              <a:gd name="connsiteX89" fmla="*/ 3619883 w 3619883"/>
              <a:gd name="connsiteY8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650062 w 3619883"/>
              <a:gd name="connsiteY22" fmla="*/ 3951392 h 4297250"/>
              <a:gd name="connsiteX23" fmla="*/ 472277 w 3619883"/>
              <a:gd name="connsiteY23" fmla="*/ 3951392 h 4297250"/>
              <a:gd name="connsiteX24" fmla="*/ 472277 w 3619883"/>
              <a:gd name="connsiteY24" fmla="*/ 4128157 h 4297250"/>
              <a:gd name="connsiteX25" fmla="*/ 522650 w 3619883"/>
              <a:gd name="connsiteY25" fmla="*/ 4128157 h 4297250"/>
              <a:gd name="connsiteX26" fmla="*/ 573998 w 3619883"/>
              <a:gd name="connsiteY26" fmla="*/ 4275461 h 4297250"/>
              <a:gd name="connsiteX27" fmla="*/ 336164 w 3619883"/>
              <a:gd name="connsiteY27" fmla="*/ 4275461 h 4297250"/>
              <a:gd name="connsiteX28" fmla="*/ 294572 w 3619883"/>
              <a:gd name="connsiteY28" fmla="*/ 4128157 h 4297250"/>
              <a:gd name="connsiteX29" fmla="*/ 339106 w 3619883"/>
              <a:gd name="connsiteY29" fmla="*/ 4128157 h 4297250"/>
              <a:gd name="connsiteX30" fmla="*/ 339106 w 3619883"/>
              <a:gd name="connsiteY30" fmla="*/ 3951392 h 4297250"/>
              <a:gd name="connsiteX31" fmla="*/ 161321 w 3619883"/>
              <a:gd name="connsiteY31" fmla="*/ 3951392 h 4297250"/>
              <a:gd name="connsiteX32" fmla="*/ 161321 w 3619883"/>
              <a:gd name="connsiteY32" fmla="*/ 4128157 h 4297250"/>
              <a:gd name="connsiteX33" fmla="*/ 230914 w 3619883"/>
              <a:gd name="connsiteY33" fmla="*/ 4128157 h 4297250"/>
              <a:gd name="connsiteX34" fmla="*/ 189322 w 3619883"/>
              <a:gd name="connsiteY34" fmla="*/ 4275461 h 4297250"/>
              <a:gd name="connsiteX35" fmla="*/ 0 w 3619883"/>
              <a:gd name="connsiteY35" fmla="*/ 4275461 h 4297250"/>
              <a:gd name="connsiteX36" fmla="*/ 0 w 3619883"/>
              <a:gd name="connsiteY36" fmla="*/ 42229 h 4297250"/>
              <a:gd name="connsiteX37" fmla="*/ 42464 w 3619883"/>
              <a:gd name="connsiteY37" fmla="*/ 40518 h 4297250"/>
              <a:gd name="connsiteX38" fmla="*/ 137733 w 3619883"/>
              <a:gd name="connsiteY38" fmla="*/ 35355 h 4297250"/>
              <a:gd name="connsiteX39" fmla="*/ 270565 w 3619883"/>
              <a:gd name="connsiteY39" fmla="*/ 29759 h 4297250"/>
              <a:gd name="connsiteX40" fmla="*/ 479734 w 3619883"/>
              <a:gd name="connsiteY40" fmla="*/ 45455 h 4297250"/>
              <a:gd name="connsiteX41" fmla="*/ 524103 w 3619883"/>
              <a:gd name="connsiteY41" fmla="*/ 41625 h 4297250"/>
              <a:gd name="connsiteX42" fmla="*/ 624416 w 3619883"/>
              <a:gd name="connsiteY42" fmla="*/ 22696 h 4297250"/>
              <a:gd name="connsiteX43" fmla="*/ 657762 w 3619883"/>
              <a:gd name="connsiteY43" fmla="*/ 18351 h 4297250"/>
              <a:gd name="connsiteX44" fmla="*/ 690557 w 3619883"/>
              <a:gd name="connsiteY44" fmla="*/ 25792 h 4297250"/>
              <a:gd name="connsiteX45" fmla="*/ 745123 w 3619883"/>
              <a:gd name="connsiteY45" fmla="*/ 40157 h 4297250"/>
              <a:gd name="connsiteX46" fmla="*/ 789493 w 3619883"/>
              <a:gd name="connsiteY46" fmla="*/ 36327 h 4297250"/>
              <a:gd name="connsiteX47" fmla="*/ 854255 w 3619883"/>
              <a:gd name="connsiteY47" fmla="*/ 68887 h 4297250"/>
              <a:gd name="connsiteX48" fmla="*/ 897520 w 3619883"/>
              <a:gd name="connsiteY48" fmla="*/ 88629 h 4297250"/>
              <a:gd name="connsiteX49" fmla="*/ 940510 w 3619883"/>
              <a:gd name="connsiteY49" fmla="*/ 114265 h 4297250"/>
              <a:gd name="connsiteX50" fmla="*/ 1082712 w 3619883"/>
              <a:gd name="connsiteY50" fmla="*/ 144543 h 4297250"/>
              <a:gd name="connsiteX51" fmla="*/ 1205348 w 3619883"/>
              <a:gd name="connsiteY51" fmla="*/ 120753 h 4297250"/>
              <a:gd name="connsiteX52" fmla="*/ 1271764 w 3619883"/>
              <a:gd name="connsiteY52" fmla="*/ 117956 h 4297250"/>
              <a:gd name="connsiteX53" fmla="*/ 1315583 w 3619883"/>
              <a:gd name="connsiteY53" fmla="*/ 125912 h 4297250"/>
              <a:gd name="connsiteX54" fmla="*/ 1359125 w 3619883"/>
              <a:gd name="connsiteY54" fmla="*/ 139761 h 4297250"/>
              <a:gd name="connsiteX55" fmla="*/ 1391919 w 3619883"/>
              <a:gd name="connsiteY55" fmla="*/ 147202 h 4297250"/>
              <a:gd name="connsiteX56" fmla="*/ 1436563 w 3619883"/>
              <a:gd name="connsiteY56" fmla="*/ 137480 h 4297250"/>
              <a:gd name="connsiteX57" fmla="*/ 1471566 w 3619883"/>
              <a:gd name="connsiteY57" fmla="*/ 97777 h 4297250"/>
              <a:gd name="connsiteX58" fmla="*/ 1505739 w 3619883"/>
              <a:gd name="connsiteY58" fmla="*/ 75753 h 4297250"/>
              <a:gd name="connsiteX59" fmla="*/ 1590891 w 3619883"/>
              <a:gd name="connsiteY59" fmla="*/ 144702 h 4297250"/>
              <a:gd name="connsiteX60" fmla="*/ 1625616 w 3619883"/>
              <a:gd name="connsiteY60" fmla="*/ 110893 h 4297250"/>
              <a:gd name="connsiteX61" fmla="*/ 1658964 w 3619883"/>
              <a:gd name="connsiteY61" fmla="*/ 106547 h 4297250"/>
              <a:gd name="connsiteX62" fmla="*/ 1746598 w 3619883"/>
              <a:gd name="connsiteY62" fmla="*/ 122460 h 4297250"/>
              <a:gd name="connsiteX63" fmla="*/ 1811913 w 3619883"/>
              <a:gd name="connsiteY63" fmla="*/ 143234 h 4297250"/>
              <a:gd name="connsiteX64" fmla="*/ 1856557 w 3619883"/>
              <a:gd name="connsiteY64" fmla="*/ 133511 h 4297250"/>
              <a:gd name="connsiteX65" fmla="*/ 2066003 w 3619883"/>
              <a:gd name="connsiteY65" fmla="*/ 143313 h 4297250"/>
              <a:gd name="connsiteX66" fmla="*/ 2177615 w 3619883"/>
              <a:gd name="connsiteY66" fmla="*/ 119007 h 4297250"/>
              <a:gd name="connsiteX67" fmla="*/ 2255883 w 3619883"/>
              <a:gd name="connsiteY67" fmla="*/ 99047 h 4297250"/>
              <a:gd name="connsiteX68" fmla="*/ 2344622 w 3619883"/>
              <a:gd name="connsiteY68" fmla="*/ 91388 h 4297250"/>
              <a:gd name="connsiteX69" fmla="*/ 2455682 w 3619883"/>
              <a:gd name="connsiteY69" fmla="*/ 78869 h 4297250"/>
              <a:gd name="connsiteX70" fmla="*/ 2632609 w 3619883"/>
              <a:gd name="connsiteY70" fmla="*/ 75338 h 4297250"/>
              <a:gd name="connsiteX71" fmla="*/ 2742291 w 3619883"/>
              <a:gd name="connsiteY71" fmla="*/ 92282 h 4297250"/>
              <a:gd name="connsiteX72" fmla="*/ 2851974 w 3619883"/>
              <a:gd name="connsiteY72" fmla="*/ 109227 h 4297250"/>
              <a:gd name="connsiteX73" fmla="*/ 2907643 w 3619883"/>
              <a:gd name="connsiteY73" fmla="*/ 100020 h 4297250"/>
              <a:gd name="connsiteX74" fmla="*/ 2944022 w 3619883"/>
              <a:gd name="connsiteY74" fmla="*/ 30853 h 4297250"/>
              <a:gd name="connsiteX75" fmla="*/ 3022289 w 3619883"/>
              <a:gd name="connsiteY75" fmla="*/ 10893 h 4297250"/>
              <a:gd name="connsiteX76" fmla="*/ 3054807 w 3619883"/>
              <a:gd name="connsiteY76" fmla="*/ 24226 h 4297250"/>
              <a:gd name="connsiteX77" fmla="*/ 3141892 w 3619883"/>
              <a:gd name="connsiteY77" fmla="*/ 51925 h 4297250"/>
              <a:gd name="connsiteX78" fmla="*/ 3185711 w 3619883"/>
              <a:gd name="connsiteY78" fmla="*/ 59881 h 4297250"/>
              <a:gd name="connsiteX79" fmla="*/ 3219056 w 3619883"/>
              <a:gd name="connsiteY79" fmla="*/ 55536 h 4297250"/>
              <a:gd name="connsiteX80" fmla="*/ 3263425 w 3619883"/>
              <a:gd name="connsiteY80" fmla="*/ 51706 h 4297250"/>
              <a:gd name="connsiteX81" fmla="*/ 3296219 w 3619883"/>
              <a:gd name="connsiteY81" fmla="*/ 59147 h 4297250"/>
              <a:gd name="connsiteX82" fmla="*/ 3319094 w 3619883"/>
              <a:gd name="connsiteY82" fmla="*/ 42500 h 4297250"/>
              <a:gd name="connsiteX83" fmla="*/ 3420511 w 3619883"/>
              <a:gd name="connsiteY83" fmla="*/ 0 h 4297250"/>
              <a:gd name="connsiteX84" fmla="*/ 3453305 w 3619883"/>
              <a:gd name="connsiteY84" fmla="*/ 7440 h 4297250"/>
              <a:gd name="connsiteX85" fmla="*/ 3496571 w 3619883"/>
              <a:gd name="connsiteY85" fmla="*/ 27182 h 4297250"/>
              <a:gd name="connsiteX86" fmla="*/ 3602117 w 3619883"/>
              <a:gd name="connsiteY86" fmla="*/ 132521 h 4297250"/>
              <a:gd name="connsiteX87" fmla="*/ 3619883 w 3619883"/>
              <a:gd name="connsiteY87" fmla="*/ 140049 h 4297250"/>
              <a:gd name="connsiteX88" fmla="*/ 3619883 w 3619883"/>
              <a:gd name="connsiteY8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472277 w 3619883"/>
              <a:gd name="connsiteY22" fmla="*/ 3951392 h 4297250"/>
              <a:gd name="connsiteX23" fmla="*/ 472277 w 3619883"/>
              <a:gd name="connsiteY23" fmla="*/ 4128157 h 4297250"/>
              <a:gd name="connsiteX24" fmla="*/ 522650 w 3619883"/>
              <a:gd name="connsiteY24" fmla="*/ 4128157 h 4297250"/>
              <a:gd name="connsiteX25" fmla="*/ 573998 w 3619883"/>
              <a:gd name="connsiteY25" fmla="*/ 4275461 h 4297250"/>
              <a:gd name="connsiteX26" fmla="*/ 336164 w 3619883"/>
              <a:gd name="connsiteY26" fmla="*/ 4275461 h 4297250"/>
              <a:gd name="connsiteX27" fmla="*/ 294572 w 3619883"/>
              <a:gd name="connsiteY27" fmla="*/ 4128157 h 4297250"/>
              <a:gd name="connsiteX28" fmla="*/ 339106 w 3619883"/>
              <a:gd name="connsiteY28" fmla="*/ 4128157 h 4297250"/>
              <a:gd name="connsiteX29" fmla="*/ 339106 w 3619883"/>
              <a:gd name="connsiteY29" fmla="*/ 3951392 h 4297250"/>
              <a:gd name="connsiteX30" fmla="*/ 161321 w 3619883"/>
              <a:gd name="connsiteY30" fmla="*/ 3951392 h 4297250"/>
              <a:gd name="connsiteX31" fmla="*/ 161321 w 3619883"/>
              <a:gd name="connsiteY31" fmla="*/ 4128157 h 4297250"/>
              <a:gd name="connsiteX32" fmla="*/ 230914 w 3619883"/>
              <a:gd name="connsiteY32" fmla="*/ 4128157 h 4297250"/>
              <a:gd name="connsiteX33" fmla="*/ 189322 w 3619883"/>
              <a:gd name="connsiteY33" fmla="*/ 4275461 h 4297250"/>
              <a:gd name="connsiteX34" fmla="*/ 0 w 3619883"/>
              <a:gd name="connsiteY34" fmla="*/ 4275461 h 4297250"/>
              <a:gd name="connsiteX35" fmla="*/ 0 w 3619883"/>
              <a:gd name="connsiteY35" fmla="*/ 42229 h 4297250"/>
              <a:gd name="connsiteX36" fmla="*/ 42464 w 3619883"/>
              <a:gd name="connsiteY36" fmla="*/ 40518 h 4297250"/>
              <a:gd name="connsiteX37" fmla="*/ 137733 w 3619883"/>
              <a:gd name="connsiteY37" fmla="*/ 35355 h 4297250"/>
              <a:gd name="connsiteX38" fmla="*/ 270565 w 3619883"/>
              <a:gd name="connsiteY38" fmla="*/ 29759 h 4297250"/>
              <a:gd name="connsiteX39" fmla="*/ 479734 w 3619883"/>
              <a:gd name="connsiteY39" fmla="*/ 45455 h 4297250"/>
              <a:gd name="connsiteX40" fmla="*/ 524103 w 3619883"/>
              <a:gd name="connsiteY40" fmla="*/ 41625 h 4297250"/>
              <a:gd name="connsiteX41" fmla="*/ 624416 w 3619883"/>
              <a:gd name="connsiteY41" fmla="*/ 22696 h 4297250"/>
              <a:gd name="connsiteX42" fmla="*/ 657762 w 3619883"/>
              <a:gd name="connsiteY42" fmla="*/ 18351 h 4297250"/>
              <a:gd name="connsiteX43" fmla="*/ 690557 w 3619883"/>
              <a:gd name="connsiteY43" fmla="*/ 25792 h 4297250"/>
              <a:gd name="connsiteX44" fmla="*/ 745123 w 3619883"/>
              <a:gd name="connsiteY44" fmla="*/ 40157 h 4297250"/>
              <a:gd name="connsiteX45" fmla="*/ 789493 w 3619883"/>
              <a:gd name="connsiteY45" fmla="*/ 36327 h 4297250"/>
              <a:gd name="connsiteX46" fmla="*/ 854255 w 3619883"/>
              <a:gd name="connsiteY46" fmla="*/ 68887 h 4297250"/>
              <a:gd name="connsiteX47" fmla="*/ 897520 w 3619883"/>
              <a:gd name="connsiteY47" fmla="*/ 88629 h 4297250"/>
              <a:gd name="connsiteX48" fmla="*/ 940510 w 3619883"/>
              <a:gd name="connsiteY48" fmla="*/ 114265 h 4297250"/>
              <a:gd name="connsiteX49" fmla="*/ 1082712 w 3619883"/>
              <a:gd name="connsiteY49" fmla="*/ 144543 h 4297250"/>
              <a:gd name="connsiteX50" fmla="*/ 1205348 w 3619883"/>
              <a:gd name="connsiteY50" fmla="*/ 120753 h 4297250"/>
              <a:gd name="connsiteX51" fmla="*/ 1271764 w 3619883"/>
              <a:gd name="connsiteY51" fmla="*/ 117956 h 4297250"/>
              <a:gd name="connsiteX52" fmla="*/ 1315583 w 3619883"/>
              <a:gd name="connsiteY52" fmla="*/ 125912 h 4297250"/>
              <a:gd name="connsiteX53" fmla="*/ 1359125 w 3619883"/>
              <a:gd name="connsiteY53" fmla="*/ 139761 h 4297250"/>
              <a:gd name="connsiteX54" fmla="*/ 1391919 w 3619883"/>
              <a:gd name="connsiteY54" fmla="*/ 147202 h 4297250"/>
              <a:gd name="connsiteX55" fmla="*/ 1436563 w 3619883"/>
              <a:gd name="connsiteY55" fmla="*/ 137480 h 4297250"/>
              <a:gd name="connsiteX56" fmla="*/ 1471566 w 3619883"/>
              <a:gd name="connsiteY56" fmla="*/ 97777 h 4297250"/>
              <a:gd name="connsiteX57" fmla="*/ 1505739 w 3619883"/>
              <a:gd name="connsiteY57" fmla="*/ 75753 h 4297250"/>
              <a:gd name="connsiteX58" fmla="*/ 1590891 w 3619883"/>
              <a:gd name="connsiteY58" fmla="*/ 144702 h 4297250"/>
              <a:gd name="connsiteX59" fmla="*/ 1625616 w 3619883"/>
              <a:gd name="connsiteY59" fmla="*/ 110893 h 4297250"/>
              <a:gd name="connsiteX60" fmla="*/ 1658964 w 3619883"/>
              <a:gd name="connsiteY60" fmla="*/ 106547 h 4297250"/>
              <a:gd name="connsiteX61" fmla="*/ 1746598 w 3619883"/>
              <a:gd name="connsiteY61" fmla="*/ 122460 h 4297250"/>
              <a:gd name="connsiteX62" fmla="*/ 1811913 w 3619883"/>
              <a:gd name="connsiteY62" fmla="*/ 143234 h 4297250"/>
              <a:gd name="connsiteX63" fmla="*/ 1856557 w 3619883"/>
              <a:gd name="connsiteY63" fmla="*/ 133511 h 4297250"/>
              <a:gd name="connsiteX64" fmla="*/ 2066003 w 3619883"/>
              <a:gd name="connsiteY64" fmla="*/ 143313 h 4297250"/>
              <a:gd name="connsiteX65" fmla="*/ 2177615 w 3619883"/>
              <a:gd name="connsiteY65" fmla="*/ 119007 h 4297250"/>
              <a:gd name="connsiteX66" fmla="*/ 2255883 w 3619883"/>
              <a:gd name="connsiteY66" fmla="*/ 99047 h 4297250"/>
              <a:gd name="connsiteX67" fmla="*/ 2344622 w 3619883"/>
              <a:gd name="connsiteY67" fmla="*/ 91388 h 4297250"/>
              <a:gd name="connsiteX68" fmla="*/ 2455682 w 3619883"/>
              <a:gd name="connsiteY68" fmla="*/ 78869 h 4297250"/>
              <a:gd name="connsiteX69" fmla="*/ 2632609 w 3619883"/>
              <a:gd name="connsiteY69" fmla="*/ 75338 h 4297250"/>
              <a:gd name="connsiteX70" fmla="*/ 2742291 w 3619883"/>
              <a:gd name="connsiteY70" fmla="*/ 92282 h 4297250"/>
              <a:gd name="connsiteX71" fmla="*/ 2851974 w 3619883"/>
              <a:gd name="connsiteY71" fmla="*/ 109227 h 4297250"/>
              <a:gd name="connsiteX72" fmla="*/ 2907643 w 3619883"/>
              <a:gd name="connsiteY72" fmla="*/ 100020 h 4297250"/>
              <a:gd name="connsiteX73" fmla="*/ 2944022 w 3619883"/>
              <a:gd name="connsiteY73" fmla="*/ 30853 h 4297250"/>
              <a:gd name="connsiteX74" fmla="*/ 3022289 w 3619883"/>
              <a:gd name="connsiteY74" fmla="*/ 10893 h 4297250"/>
              <a:gd name="connsiteX75" fmla="*/ 3054807 w 3619883"/>
              <a:gd name="connsiteY75" fmla="*/ 24226 h 4297250"/>
              <a:gd name="connsiteX76" fmla="*/ 3141892 w 3619883"/>
              <a:gd name="connsiteY76" fmla="*/ 51925 h 4297250"/>
              <a:gd name="connsiteX77" fmla="*/ 3185711 w 3619883"/>
              <a:gd name="connsiteY77" fmla="*/ 59881 h 4297250"/>
              <a:gd name="connsiteX78" fmla="*/ 3219056 w 3619883"/>
              <a:gd name="connsiteY78" fmla="*/ 55536 h 4297250"/>
              <a:gd name="connsiteX79" fmla="*/ 3263425 w 3619883"/>
              <a:gd name="connsiteY79" fmla="*/ 51706 h 4297250"/>
              <a:gd name="connsiteX80" fmla="*/ 3296219 w 3619883"/>
              <a:gd name="connsiteY80" fmla="*/ 59147 h 4297250"/>
              <a:gd name="connsiteX81" fmla="*/ 3319094 w 3619883"/>
              <a:gd name="connsiteY81" fmla="*/ 42500 h 4297250"/>
              <a:gd name="connsiteX82" fmla="*/ 3420511 w 3619883"/>
              <a:gd name="connsiteY82" fmla="*/ 0 h 4297250"/>
              <a:gd name="connsiteX83" fmla="*/ 3453305 w 3619883"/>
              <a:gd name="connsiteY83" fmla="*/ 7440 h 4297250"/>
              <a:gd name="connsiteX84" fmla="*/ 3496571 w 3619883"/>
              <a:gd name="connsiteY84" fmla="*/ 27182 h 4297250"/>
              <a:gd name="connsiteX85" fmla="*/ 3602117 w 3619883"/>
              <a:gd name="connsiteY85" fmla="*/ 132521 h 4297250"/>
              <a:gd name="connsiteX86" fmla="*/ 3619883 w 3619883"/>
              <a:gd name="connsiteY86" fmla="*/ 140049 h 4297250"/>
              <a:gd name="connsiteX87" fmla="*/ 3619883 w 3619883"/>
              <a:gd name="connsiteY8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472277 w 3619883"/>
              <a:gd name="connsiteY22" fmla="*/ 4128157 h 4297250"/>
              <a:gd name="connsiteX23" fmla="*/ 522650 w 3619883"/>
              <a:gd name="connsiteY23" fmla="*/ 4128157 h 4297250"/>
              <a:gd name="connsiteX24" fmla="*/ 573998 w 3619883"/>
              <a:gd name="connsiteY24" fmla="*/ 4275461 h 4297250"/>
              <a:gd name="connsiteX25" fmla="*/ 336164 w 3619883"/>
              <a:gd name="connsiteY25" fmla="*/ 4275461 h 4297250"/>
              <a:gd name="connsiteX26" fmla="*/ 294572 w 3619883"/>
              <a:gd name="connsiteY26" fmla="*/ 4128157 h 4297250"/>
              <a:gd name="connsiteX27" fmla="*/ 339106 w 3619883"/>
              <a:gd name="connsiteY27" fmla="*/ 4128157 h 4297250"/>
              <a:gd name="connsiteX28" fmla="*/ 339106 w 3619883"/>
              <a:gd name="connsiteY28" fmla="*/ 3951392 h 4297250"/>
              <a:gd name="connsiteX29" fmla="*/ 161321 w 3619883"/>
              <a:gd name="connsiteY29" fmla="*/ 3951392 h 4297250"/>
              <a:gd name="connsiteX30" fmla="*/ 161321 w 3619883"/>
              <a:gd name="connsiteY30" fmla="*/ 4128157 h 4297250"/>
              <a:gd name="connsiteX31" fmla="*/ 230914 w 3619883"/>
              <a:gd name="connsiteY31" fmla="*/ 4128157 h 4297250"/>
              <a:gd name="connsiteX32" fmla="*/ 189322 w 3619883"/>
              <a:gd name="connsiteY32" fmla="*/ 4275461 h 4297250"/>
              <a:gd name="connsiteX33" fmla="*/ 0 w 3619883"/>
              <a:gd name="connsiteY33" fmla="*/ 4275461 h 4297250"/>
              <a:gd name="connsiteX34" fmla="*/ 0 w 3619883"/>
              <a:gd name="connsiteY34" fmla="*/ 42229 h 4297250"/>
              <a:gd name="connsiteX35" fmla="*/ 42464 w 3619883"/>
              <a:gd name="connsiteY35" fmla="*/ 40518 h 4297250"/>
              <a:gd name="connsiteX36" fmla="*/ 137733 w 3619883"/>
              <a:gd name="connsiteY36" fmla="*/ 35355 h 4297250"/>
              <a:gd name="connsiteX37" fmla="*/ 270565 w 3619883"/>
              <a:gd name="connsiteY37" fmla="*/ 29759 h 4297250"/>
              <a:gd name="connsiteX38" fmla="*/ 479734 w 3619883"/>
              <a:gd name="connsiteY38" fmla="*/ 45455 h 4297250"/>
              <a:gd name="connsiteX39" fmla="*/ 524103 w 3619883"/>
              <a:gd name="connsiteY39" fmla="*/ 41625 h 4297250"/>
              <a:gd name="connsiteX40" fmla="*/ 624416 w 3619883"/>
              <a:gd name="connsiteY40" fmla="*/ 22696 h 4297250"/>
              <a:gd name="connsiteX41" fmla="*/ 657762 w 3619883"/>
              <a:gd name="connsiteY41" fmla="*/ 18351 h 4297250"/>
              <a:gd name="connsiteX42" fmla="*/ 690557 w 3619883"/>
              <a:gd name="connsiteY42" fmla="*/ 25792 h 4297250"/>
              <a:gd name="connsiteX43" fmla="*/ 745123 w 3619883"/>
              <a:gd name="connsiteY43" fmla="*/ 40157 h 4297250"/>
              <a:gd name="connsiteX44" fmla="*/ 789493 w 3619883"/>
              <a:gd name="connsiteY44" fmla="*/ 36327 h 4297250"/>
              <a:gd name="connsiteX45" fmla="*/ 854255 w 3619883"/>
              <a:gd name="connsiteY45" fmla="*/ 68887 h 4297250"/>
              <a:gd name="connsiteX46" fmla="*/ 897520 w 3619883"/>
              <a:gd name="connsiteY46" fmla="*/ 88629 h 4297250"/>
              <a:gd name="connsiteX47" fmla="*/ 940510 w 3619883"/>
              <a:gd name="connsiteY47" fmla="*/ 114265 h 4297250"/>
              <a:gd name="connsiteX48" fmla="*/ 1082712 w 3619883"/>
              <a:gd name="connsiteY48" fmla="*/ 144543 h 4297250"/>
              <a:gd name="connsiteX49" fmla="*/ 1205348 w 3619883"/>
              <a:gd name="connsiteY49" fmla="*/ 120753 h 4297250"/>
              <a:gd name="connsiteX50" fmla="*/ 1271764 w 3619883"/>
              <a:gd name="connsiteY50" fmla="*/ 117956 h 4297250"/>
              <a:gd name="connsiteX51" fmla="*/ 1315583 w 3619883"/>
              <a:gd name="connsiteY51" fmla="*/ 125912 h 4297250"/>
              <a:gd name="connsiteX52" fmla="*/ 1359125 w 3619883"/>
              <a:gd name="connsiteY52" fmla="*/ 139761 h 4297250"/>
              <a:gd name="connsiteX53" fmla="*/ 1391919 w 3619883"/>
              <a:gd name="connsiteY53" fmla="*/ 147202 h 4297250"/>
              <a:gd name="connsiteX54" fmla="*/ 1436563 w 3619883"/>
              <a:gd name="connsiteY54" fmla="*/ 137480 h 4297250"/>
              <a:gd name="connsiteX55" fmla="*/ 1471566 w 3619883"/>
              <a:gd name="connsiteY55" fmla="*/ 97777 h 4297250"/>
              <a:gd name="connsiteX56" fmla="*/ 1505739 w 3619883"/>
              <a:gd name="connsiteY56" fmla="*/ 75753 h 4297250"/>
              <a:gd name="connsiteX57" fmla="*/ 1590891 w 3619883"/>
              <a:gd name="connsiteY57" fmla="*/ 144702 h 4297250"/>
              <a:gd name="connsiteX58" fmla="*/ 1625616 w 3619883"/>
              <a:gd name="connsiteY58" fmla="*/ 110893 h 4297250"/>
              <a:gd name="connsiteX59" fmla="*/ 1658964 w 3619883"/>
              <a:gd name="connsiteY59" fmla="*/ 106547 h 4297250"/>
              <a:gd name="connsiteX60" fmla="*/ 1746598 w 3619883"/>
              <a:gd name="connsiteY60" fmla="*/ 122460 h 4297250"/>
              <a:gd name="connsiteX61" fmla="*/ 1811913 w 3619883"/>
              <a:gd name="connsiteY61" fmla="*/ 143234 h 4297250"/>
              <a:gd name="connsiteX62" fmla="*/ 1856557 w 3619883"/>
              <a:gd name="connsiteY62" fmla="*/ 133511 h 4297250"/>
              <a:gd name="connsiteX63" fmla="*/ 2066003 w 3619883"/>
              <a:gd name="connsiteY63" fmla="*/ 143313 h 4297250"/>
              <a:gd name="connsiteX64" fmla="*/ 2177615 w 3619883"/>
              <a:gd name="connsiteY64" fmla="*/ 119007 h 4297250"/>
              <a:gd name="connsiteX65" fmla="*/ 2255883 w 3619883"/>
              <a:gd name="connsiteY65" fmla="*/ 99047 h 4297250"/>
              <a:gd name="connsiteX66" fmla="*/ 2344622 w 3619883"/>
              <a:gd name="connsiteY66" fmla="*/ 91388 h 4297250"/>
              <a:gd name="connsiteX67" fmla="*/ 2455682 w 3619883"/>
              <a:gd name="connsiteY67" fmla="*/ 78869 h 4297250"/>
              <a:gd name="connsiteX68" fmla="*/ 2632609 w 3619883"/>
              <a:gd name="connsiteY68" fmla="*/ 75338 h 4297250"/>
              <a:gd name="connsiteX69" fmla="*/ 2742291 w 3619883"/>
              <a:gd name="connsiteY69" fmla="*/ 92282 h 4297250"/>
              <a:gd name="connsiteX70" fmla="*/ 2851974 w 3619883"/>
              <a:gd name="connsiteY70" fmla="*/ 109227 h 4297250"/>
              <a:gd name="connsiteX71" fmla="*/ 2907643 w 3619883"/>
              <a:gd name="connsiteY71" fmla="*/ 100020 h 4297250"/>
              <a:gd name="connsiteX72" fmla="*/ 2944022 w 3619883"/>
              <a:gd name="connsiteY72" fmla="*/ 30853 h 4297250"/>
              <a:gd name="connsiteX73" fmla="*/ 3022289 w 3619883"/>
              <a:gd name="connsiteY73" fmla="*/ 10893 h 4297250"/>
              <a:gd name="connsiteX74" fmla="*/ 3054807 w 3619883"/>
              <a:gd name="connsiteY74" fmla="*/ 24226 h 4297250"/>
              <a:gd name="connsiteX75" fmla="*/ 3141892 w 3619883"/>
              <a:gd name="connsiteY75" fmla="*/ 51925 h 4297250"/>
              <a:gd name="connsiteX76" fmla="*/ 3185711 w 3619883"/>
              <a:gd name="connsiteY76" fmla="*/ 59881 h 4297250"/>
              <a:gd name="connsiteX77" fmla="*/ 3219056 w 3619883"/>
              <a:gd name="connsiteY77" fmla="*/ 55536 h 4297250"/>
              <a:gd name="connsiteX78" fmla="*/ 3263425 w 3619883"/>
              <a:gd name="connsiteY78" fmla="*/ 51706 h 4297250"/>
              <a:gd name="connsiteX79" fmla="*/ 3296219 w 3619883"/>
              <a:gd name="connsiteY79" fmla="*/ 59147 h 4297250"/>
              <a:gd name="connsiteX80" fmla="*/ 3319094 w 3619883"/>
              <a:gd name="connsiteY80" fmla="*/ 42500 h 4297250"/>
              <a:gd name="connsiteX81" fmla="*/ 3420511 w 3619883"/>
              <a:gd name="connsiteY81" fmla="*/ 0 h 4297250"/>
              <a:gd name="connsiteX82" fmla="*/ 3453305 w 3619883"/>
              <a:gd name="connsiteY82" fmla="*/ 7440 h 4297250"/>
              <a:gd name="connsiteX83" fmla="*/ 3496571 w 3619883"/>
              <a:gd name="connsiteY83" fmla="*/ 27182 h 4297250"/>
              <a:gd name="connsiteX84" fmla="*/ 3602117 w 3619883"/>
              <a:gd name="connsiteY84" fmla="*/ 132521 h 4297250"/>
              <a:gd name="connsiteX85" fmla="*/ 3619883 w 3619883"/>
              <a:gd name="connsiteY85" fmla="*/ 140049 h 4297250"/>
              <a:gd name="connsiteX86" fmla="*/ 3619883 w 3619883"/>
              <a:gd name="connsiteY8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522650 w 3619883"/>
              <a:gd name="connsiteY22" fmla="*/ 4128157 h 4297250"/>
              <a:gd name="connsiteX23" fmla="*/ 573998 w 3619883"/>
              <a:gd name="connsiteY23" fmla="*/ 4275461 h 4297250"/>
              <a:gd name="connsiteX24" fmla="*/ 336164 w 3619883"/>
              <a:gd name="connsiteY24" fmla="*/ 4275461 h 4297250"/>
              <a:gd name="connsiteX25" fmla="*/ 294572 w 3619883"/>
              <a:gd name="connsiteY25" fmla="*/ 4128157 h 4297250"/>
              <a:gd name="connsiteX26" fmla="*/ 339106 w 3619883"/>
              <a:gd name="connsiteY26" fmla="*/ 4128157 h 4297250"/>
              <a:gd name="connsiteX27" fmla="*/ 339106 w 3619883"/>
              <a:gd name="connsiteY27" fmla="*/ 3951392 h 4297250"/>
              <a:gd name="connsiteX28" fmla="*/ 161321 w 3619883"/>
              <a:gd name="connsiteY28" fmla="*/ 3951392 h 4297250"/>
              <a:gd name="connsiteX29" fmla="*/ 161321 w 3619883"/>
              <a:gd name="connsiteY29" fmla="*/ 4128157 h 4297250"/>
              <a:gd name="connsiteX30" fmla="*/ 230914 w 3619883"/>
              <a:gd name="connsiteY30" fmla="*/ 4128157 h 4297250"/>
              <a:gd name="connsiteX31" fmla="*/ 189322 w 3619883"/>
              <a:gd name="connsiteY31" fmla="*/ 4275461 h 4297250"/>
              <a:gd name="connsiteX32" fmla="*/ 0 w 3619883"/>
              <a:gd name="connsiteY32" fmla="*/ 4275461 h 4297250"/>
              <a:gd name="connsiteX33" fmla="*/ 0 w 3619883"/>
              <a:gd name="connsiteY33" fmla="*/ 42229 h 4297250"/>
              <a:gd name="connsiteX34" fmla="*/ 42464 w 3619883"/>
              <a:gd name="connsiteY34" fmla="*/ 40518 h 4297250"/>
              <a:gd name="connsiteX35" fmla="*/ 137733 w 3619883"/>
              <a:gd name="connsiteY35" fmla="*/ 35355 h 4297250"/>
              <a:gd name="connsiteX36" fmla="*/ 270565 w 3619883"/>
              <a:gd name="connsiteY36" fmla="*/ 29759 h 4297250"/>
              <a:gd name="connsiteX37" fmla="*/ 479734 w 3619883"/>
              <a:gd name="connsiteY37" fmla="*/ 45455 h 4297250"/>
              <a:gd name="connsiteX38" fmla="*/ 524103 w 3619883"/>
              <a:gd name="connsiteY38" fmla="*/ 41625 h 4297250"/>
              <a:gd name="connsiteX39" fmla="*/ 624416 w 3619883"/>
              <a:gd name="connsiteY39" fmla="*/ 22696 h 4297250"/>
              <a:gd name="connsiteX40" fmla="*/ 657762 w 3619883"/>
              <a:gd name="connsiteY40" fmla="*/ 18351 h 4297250"/>
              <a:gd name="connsiteX41" fmla="*/ 690557 w 3619883"/>
              <a:gd name="connsiteY41" fmla="*/ 25792 h 4297250"/>
              <a:gd name="connsiteX42" fmla="*/ 745123 w 3619883"/>
              <a:gd name="connsiteY42" fmla="*/ 40157 h 4297250"/>
              <a:gd name="connsiteX43" fmla="*/ 789493 w 3619883"/>
              <a:gd name="connsiteY43" fmla="*/ 36327 h 4297250"/>
              <a:gd name="connsiteX44" fmla="*/ 854255 w 3619883"/>
              <a:gd name="connsiteY44" fmla="*/ 68887 h 4297250"/>
              <a:gd name="connsiteX45" fmla="*/ 897520 w 3619883"/>
              <a:gd name="connsiteY45" fmla="*/ 88629 h 4297250"/>
              <a:gd name="connsiteX46" fmla="*/ 940510 w 3619883"/>
              <a:gd name="connsiteY46" fmla="*/ 114265 h 4297250"/>
              <a:gd name="connsiteX47" fmla="*/ 1082712 w 3619883"/>
              <a:gd name="connsiteY47" fmla="*/ 144543 h 4297250"/>
              <a:gd name="connsiteX48" fmla="*/ 1205348 w 3619883"/>
              <a:gd name="connsiteY48" fmla="*/ 120753 h 4297250"/>
              <a:gd name="connsiteX49" fmla="*/ 1271764 w 3619883"/>
              <a:gd name="connsiteY49" fmla="*/ 117956 h 4297250"/>
              <a:gd name="connsiteX50" fmla="*/ 1315583 w 3619883"/>
              <a:gd name="connsiteY50" fmla="*/ 125912 h 4297250"/>
              <a:gd name="connsiteX51" fmla="*/ 1359125 w 3619883"/>
              <a:gd name="connsiteY51" fmla="*/ 139761 h 4297250"/>
              <a:gd name="connsiteX52" fmla="*/ 1391919 w 3619883"/>
              <a:gd name="connsiteY52" fmla="*/ 147202 h 4297250"/>
              <a:gd name="connsiteX53" fmla="*/ 1436563 w 3619883"/>
              <a:gd name="connsiteY53" fmla="*/ 137480 h 4297250"/>
              <a:gd name="connsiteX54" fmla="*/ 1471566 w 3619883"/>
              <a:gd name="connsiteY54" fmla="*/ 97777 h 4297250"/>
              <a:gd name="connsiteX55" fmla="*/ 1505739 w 3619883"/>
              <a:gd name="connsiteY55" fmla="*/ 75753 h 4297250"/>
              <a:gd name="connsiteX56" fmla="*/ 1590891 w 3619883"/>
              <a:gd name="connsiteY56" fmla="*/ 144702 h 4297250"/>
              <a:gd name="connsiteX57" fmla="*/ 1625616 w 3619883"/>
              <a:gd name="connsiteY57" fmla="*/ 110893 h 4297250"/>
              <a:gd name="connsiteX58" fmla="*/ 1658964 w 3619883"/>
              <a:gd name="connsiteY58" fmla="*/ 106547 h 4297250"/>
              <a:gd name="connsiteX59" fmla="*/ 1746598 w 3619883"/>
              <a:gd name="connsiteY59" fmla="*/ 122460 h 4297250"/>
              <a:gd name="connsiteX60" fmla="*/ 1811913 w 3619883"/>
              <a:gd name="connsiteY60" fmla="*/ 143234 h 4297250"/>
              <a:gd name="connsiteX61" fmla="*/ 1856557 w 3619883"/>
              <a:gd name="connsiteY61" fmla="*/ 133511 h 4297250"/>
              <a:gd name="connsiteX62" fmla="*/ 2066003 w 3619883"/>
              <a:gd name="connsiteY62" fmla="*/ 143313 h 4297250"/>
              <a:gd name="connsiteX63" fmla="*/ 2177615 w 3619883"/>
              <a:gd name="connsiteY63" fmla="*/ 119007 h 4297250"/>
              <a:gd name="connsiteX64" fmla="*/ 2255883 w 3619883"/>
              <a:gd name="connsiteY64" fmla="*/ 99047 h 4297250"/>
              <a:gd name="connsiteX65" fmla="*/ 2344622 w 3619883"/>
              <a:gd name="connsiteY65" fmla="*/ 91388 h 4297250"/>
              <a:gd name="connsiteX66" fmla="*/ 2455682 w 3619883"/>
              <a:gd name="connsiteY66" fmla="*/ 78869 h 4297250"/>
              <a:gd name="connsiteX67" fmla="*/ 2632609 w 3619883"/>
              <a:gd name="connsiteY67" fmla="*/ 75338 h 4297250"/>
              <a:gd name="connsiteX68" fmla="*/ 2742291 w 3619883"/>
              <a:gd name="connsiteY68" fmla="*/ 92282 h 4297250"/>
              <a:gd name="connsiteX69" fmla="*/ 2851974 w 3619883"/>
              <a:gd name="connsiteY69" fmla="*/ 109227 h 4297250"/>
              <a:gd name="connsiteX70" fmla="*/ 2907643 w 3619883"/>
              <a:gd name="connsiteY70" fmla="*/ 100020 h 4297250"/>
              <a:gd name="connsiteX71" fmla="*/ 2944022 w 3619883"/>
              <a:gd name="connsiteY71" fmla="*/ 30853 h 4297250"/>
              <a:gd name="connsiteX72" fmla="*/ 3022289 w 3619883"/>
              <a:gd name="connsiteY72" fmla="*/ 10893 h 4297250"/>
              <a:gd name="connsiteX73" fmla="*/ 3054807 w 3619883"/>
              <a:gd name="connsiteY73" fmla="*/ 24226 h 4297250"/>
              <a:gd name="connsiteX74" fmla="*/ 3141892 w 3619883"/>
              <a:gd name="connsiteY74" fmla="*/ 51925 h 4297250"/>
              <a:gd name="connsiteX75" fmla="*/ 3185711 w 3619883"/>
              <a:gd name="connsiteY75" fmla="*/ 59881 h 4297250"/>
              <a:gd name="connsiteX76" fmla="*/ 3219056 w 3619883"/>
              <a:gd name="connsiteY76" fmla="*/ 55536 h 4297250"/>
              <a:gd name="connsiteX77" fmla="*/ 3263425 w 3619883"/>
              <a:gd name="connsiteY77" fmla="*/ 51706 h 4297250"/>
              <a:gd name="connsiteX78" fmla="*/ 3296219 w 3619883"/>
              <a:gd name="connsiteY78" fmla="*/ 59147 h 4297250"/>
              <a:gd name="connsiteX79" fmla="*/ 3319094 w 3619883"/>
              <a:gd name="connsiteY79" fmla="*/ 42500 h 4297250"/>
              <a:gd name="connsiteX80" fmla="*/ 3420511 w 3619883"/>
              <a:gd name="connsiteY80" fmla="*/ 0 h 4297250"/>
              <a:gd name="connsiteX81" fmla="*/ 3453305 w 3619883"/>
              <a:gd name="connsiteY81" fmla="*/ 7440 h 4297250"/>
              <a:gd name="connsiteX82" fmla="*/ 3496571 w 3619883"/>
              <a:gd name="connsiteY82" fmla="*/ 27182 h 4297250"/>
              <a:gd name="connsiteX83" fmla="*/ 3602117 w 3619883"/>
              <a:gd name="connsiteY83" fmla="*/ 132521 h 4297250"/>
              <a:gd name="connsiteX84" fmla="*/ 3619883 w 3619883"/>
              <a:gd name="connsiteY84" fmla="*/ 140049 h 4297250"/>
              <a:gd name="connsiteX85" fmla="*/ 3619883 w 3619883"/>
              <a:gd name="connsiteY8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573998 w 3619883"/>
              <a:gd name="connsiteY22" fmla="*/ 4275461 h 4297250"/>
              <a:gd name="connsiteX23" fmla="*/ 336164 w 3619883"/>
              <a:gd name="connsiteY23" fmla="*/ 4275461 h 4297250"/>
              <a:gd name="connsiteX24" fmla="*/ 294572 w 3619883"/>
              <a:gd name="connsiteY24" fmla="*/ 4128157 h 4297250"/>
              <a:gd name="connsiteX25" fmla="*/ 339106 w 3619883"/>
              <a:gd name="connsiteY25" fmla="*/ 4128157 h 4297250"/>
              <a:gd name="connsiteX26" fmla="*/ 339106 w 3619883"/>
              <a:gd name="connsiteY26" fmla="*/ 3951392 h 4297250"/>
              <a:gd name="connsiteX27" fmla="*/ 161321 w 3619883"/>
              <a:gd name="connsiteY27" fmla="*/ 3951392 h 4297250"/>
              <a:gd name="connsiteX28" fmla="*/ 161321 w 3619883"/>
              <a:gd name="connsiteY28" fmla="*/ 4128157 h 4297250"/>
              <a:gd name="connsiteX29" fmla="*/ 230914 w 3619883"/>
              <a:gd name="connsiteY29" fmla="*/ 4128157 h 4297250"/>
              <a:gd name="connsiteX30" fmla="*/ 189322 w 3619883"/>
              <a:gd name="connsiteY30" fmla="*/ 4275461 h 4297250"/>
              <a:gd name="connsiteX31" fmla="*/ 0 w 3619883"/>
              <a:gd name="connsiteY31" fmla="*/ 4275461 h 4297250"/>
              <a:gd name="connsiteX32" fmla="*/ 0 w 3619883"/>
              <a:gd name="connsiteY32" fmla="*/ 42229 h 4297250"/>
              <a:gd name="connsiteX33" fmla="*/ 42464 w 3619883"/>
              <a:gd name="connsiteY33" fmla="*/ 40518 h 4297250"/>
              <a:gd name="connsiteX34" fmla="*/ 137733 w 3619883"/>
              <a:gd name="connsiteY34" fmla="*/ 35355 h 4297250"/>
              <a:gd name="connsiteX35" fmla="*/ 270565 w 3619883"/>
              <a:gd name="connsiteY35" fmla="*/ 29759 h 4297250"/>
              <a:gd name="connsiteX36" fmla="*/ 479734 w 3619883"/>
              <a:gd name="connsiteY36" fmla="*/ 45455 h 4297250"/>
              <a:gd name="connsiteX37" fmla="*/ 524103 w 3619883"/>
              <a:gd name="connsiteY37" fmla="*/ 41625 h 4297250"/>
              <a:gd name="connsiteX38" fmla="*/ 624416 w 3619883"/>
              <a:gd name="connsiteY38" fmla="*/ 22696 h 4297250"/>
              <a:gd name="connsiteX39" fmla="*/ 657762 w 3619883"/>
              <a:gd name="connsiteY39" fmla="*/ 18351 h 4297250"/>
              <a:gd name="connsiteX40" fmla="*/ 690557 w 3619883"/>
              <a:gd name="connsiteY40" fmla="*/ 25792 h 4297250"/>
              <a:gd name="connsiteX41" fmla="*/ 745123 w 3619883"/>
              <a:gd name="connsiteY41" fmla="*/ 40157 h 4297250"/>
              <a:gd name="connsiteX42" fmla="*/ 789493 w 3619883"/>
              <a:gd name="connsiteY42" fmla="*/ 36327 h 4297250"/>
              <a:gd name="connsiteX43" fmla="*/ 854255 w 3619883"/>
              <a:gd name="connsiteY43" fmla="*/ 68887 h 4297250"/>
              <a:gd name="connsiteX44" fmla="*/ 897520 w 3619883"/>
              <a:gd name="connsiteY44" fmla="*/ 88629 h 4297250"/>
              <a:gd name="connsiteX45" fmla="*/ 940510 w 3619883"/>
              <a:gd name="connsiteY45" fmla="*/ 114265 h 4297250"/>
              <a:gd name="connsiteX46" fmla="*/ 1082712 w 3619883"/>
              <a:gd name="connsiteY46" fmla="*/ 144543 h 4297250"/>
              <a:gd name="connsiteX47" fmla="*/ 1205348 w 3619883"/>
              <a:gd name="connsiteY47" fmla="*/ 120753 h 4297250"/>
              <a:gd name="connsiteX48" fmla="*/ 1271764 w 3619883"/>
              <a:gd name="connsiteY48" fmla="*/ 117956 h 4297250"/>
              <a:gd name="connsiteX49" fmla="*/ 1315583 w 3619883"/>
              <a:gd name="connsiteY49" fmla="*/ 125912 h 4297250"/>
              <a:gd name="connsiteX50" fmla="*/ 1359125 w 3619883"/>
              <a:gd name="connsiteY50" fmla="*/ 139761 h 4297250"/>
              <a:gd name="connsiteX51" fmla="*/ 1391919 w 3619883"/>
              <a:gd name="connsiteY51" fmla="*/ 147202 h 4297250"/>
              <a:gd name="connsiteX52" fmla="*/ 1436563 w 3619883"/>
              <a:gd name="connsiteY52" fmla="*/ 137480 h 4297250"/>
              <a:gd name="connsiteX53" fmla="*/ 1471566 w 3619883"/>
              <a:gd name="connsiteY53" fmla="*/ 97777 h 4297250"/>
              <a:gd name="connsiteX54" fmla="*/ 1505739 w 3619883"/>
              <a:gd name="connsiteY54" fmla="*/ 75753 h 4297250"/>
              <a:gd name="connsiteX55" fmla="*/ 1590891 w 3619883"/>
              <a:gd name="connsiteY55" fmla="*/ 144702 h 4297250"/>
              <a:gd name="connsiteX56" fmla="*/ 1625616 w 3619883"/>
              <a:gd name="connsiteY56" fmla="*/ 110893 h 4297250"/>
              <a:gd name="connsiteX57" fmla="*/ 1658964 w 3619883"/>
              <a:gd name="connsiteY57" fmla="*/ 106547 h 4297250"/>
              <a:gd name="connsiteX58" fmla="*/ 1746598 w 3619883"/>
              <a:gd name="connsiteY58" fmla="*/ 122460 h 4297250"/>
              <a:gd name="connsiteX59" fmla="*/ 1811913 w 3619883"/>
              <a:gd name="connsiteY59" fmla="*/ 143234 h 4297250"/>
              <a:gd name="connsiteX60" fmla="*/ 1856557 w 3619883"/>
              <a:gd name="connsiteY60" fmla="*/ 133511 h 4297250"/>
              <a:gd name="connsiteX61" fmla="*/ 2066003 w 3619883"/>
              <a:gd name="connsiteY61" fmla="*/ 143313 h 4297250"/>
              <a:gd name="connsiteX62" fmla="*/ 2177615 w 3619883"/>
              <a:gd name="connsiteY62" fmla="*/ 119007 h 4297250"/>
              <a:gd name="connsiteX63" fmla="*/ 2255883 w 3619883"/>
              <a:gd name="connsiteY63" fmla="*/ 99047 h 4297250"/>
              <a:gd name="connsiteX64" fmla="*/ 2344622 w 3619883"/>
              <a:gd name="connsiteY64" fmla="*/ 91388 h 4297250"/>
              <a:gd name="connsiteX65" fmla="*/ 2455682 w 3619883"/>
              <a:gd name="connsiteY65" fmla="*/ 78869 h 4297250"/>
              <a:gd name="connsiteX66" fmla="*/ 2632609 w 3619883"/>
              <a:gd name="connsiteY66" fmla="*/ 75338 h 4297250"/>
              <a:gd name="connsiteX67" fmla="*/ 2742291 w 3619883"/>
              <a:gd name="connsiteY67" fmla="*/ 92282 h 4297250"/>
              <a:gd name="connsiteX68" fmla="*/ 2851974 w 3619883"/>
              <a:gd name="connsiteY68" fmla="*/ 109227 h 4297250"/>
              <a:gd name="connsiteX69" fmla="*/ 2907643 w 3619883"/>
              <a:gd name="connsiteY69" fmla="*/ 100020 h 4297250"/>
              <a:gd name="connsiteX70" fmla="*/ 2944022 w 3619883"/>
              <a:gd name="connsiteY70" fmla="*/ 30853 h 4297250"/>
              <a:gd name="connsiteX71" fmla="*/ 3022289 w 3619883"/>
              <a:gd name="connsiteY71" fmla="*/ 10893 h 4297250"/>
              <a:gd name="connsiteX72" fmla="*/ 3054807 w 3619883"/>
              <a:gd name="connsiteY72" fmla="*/ 24226 h 4297250"/>
              <a:gd name="connsiteX73" fmla="*/ 3141892 w 3619883"/>
              <a:gd name="connsiteY73" fmla="*/ 51925 h 4297250"/>
              <a:gd name="connsiteX74" fmla="*/ 3185711 w 3619883"/>
              <a:gd name="connsiteY74" fmla="*/ 59881 h 4297250"/>
              <a:gd name="connsiteX75" fmla="*/ 3219056 w 3619883"/>
              <a:gd name="connsiteY75" fmla="*/ 55536 h 4297250"/>
              <a:gd name="connsiteX76" fmla="*/ 3263425 w 3619883"/>
              <a:gd name="connsiteY76" fmla="*/ 51706 h 4297250"/>
              <a:gd name="connsiteX77" fmla="*/ 3296219 w 3619883"/>
              <a:gd name="connsiteY77" fmla="*/ 59147 h 4297250"/>
              <a:gd name="connsiteX78" fmla="*/ 3319094 w 3619883"/>
              <a:gd name="connsiteY78" fmla="*/ 42500 h 4297250"/>
              <a:gd name="connsiteX79" fmla="*/ 3420511 w 3619883"/>
              <a:gd name="connsiteY79" fmla="*/ 0 h 4297250"/>
              <a:gd name="connsiteX80" fmla="*/ 3453305 w 3619883"/>
              <a:gd name="connsiteY80" fmla="*/ 7440 h 4297250"/>
              <a:gd name="connsiteX81" fmla="*/ 3496571 w 3619883"/>
              <a:gd name="connsiteY81" fmla="*/ 27182 h 4297250"/>
              <a:gd name="connsiteX82" fmla="*/ 3602117 w 3619883"/>
              <a:gd name="connsiteY82" fmla="*/ 132521 h 4297250"/>
              <a:gd name="connsiteX83" fmla="*/ 3619883 w 3619883"/>
              <a:gd name="connsiteY83" fmla="*/ 140049 h 4297250"/>
              <a:gd name="connsiteX84" fmla="*/ 3619883 w 3619883"/>
              <a:gd name="connsiteY8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573998 w 3619883"/>
              <a:gd name="connsiteY21" fmla="*/ 4275461 h 4297250"/>
              <a:gd name="connsiteX22" fmla="*/ 336164 w 3619883"/>
              <a:gd name="connsiteY22" fmla="*/ 4275461 h 4297250"/>
              <a:gd name="connsiteX23" fmla="*/ 294572 w 3619883"/>
              <a:gd name="connsiteY23" fmla="*/ 4128157 h 4297250"/>
              <a:gd name="connsiteX24" fmla="*/ 339106 w 3619883"/>
              <a:gd name="connsiteY24" fmla="*/ 4128157 h 4297250"/>
              <a:gd name="connsiteX25" fmla="*/ 339106 w 3619883"/>
              <a:gd name="connsiteY25" fmla="*/ 3951392 h 4297250"/>
              <a:gd name="connsiteX26" fmla="*/ 161321 w 3619883"/>
              <a:gd name="connsiteY26" fmla="*/ 3951392 h 4297250"/>
              <a:gd name="connsiteX27" fmla="*/ 161321 w 3619883"/>
              <a:gd name="connsiteY27" fmla="*/ 4128157 h 4297250"/>
              <a:gd name="connsiteX28" fmla="*/ 230914 w 3619883"/>
              <a:gd name="connsiteY28" fmla="*/ 4128157 h 4297250"/>
              <a:gd name="connsiteX29" fmla="*/ 189322 w 3619883"/>
              <a:gd name="connsiteY29" fmla="*/ 4275461 h 4297250"/>
              <a:gd name="connsiteX30" fmla="*/ 0 w 3619883"/>
              <a:gd name="connsiteY30" fmla="*/ 4275461 h 4297250"/>
              <a:gd name="connsiteX31" fmla="*/ 0 w 3619883"/>
              <a:gd name="connsiteY31" fmla="*/ 42229 h 4297250"/>
              <a:gd name="connsiteX32" fmla="*/ 42464 w 3619883"/>
              <a:gd name="connsiteY32" fmla="*/ 40518 h 4297250"/>
              <a:gd name="connsiteX33" fmla="*/ 137733 w 3619883"/>
              <a:gd name="connsiteY33" fmla="*/ 35355 h 4297250"/>
              <a:gd name="connsiteX34" fmla="*/ 270565 w 3619883"/>
              <a:gd name="connsiteY34" fmla="*/ 29759 h 4297250"/>
              <a:gd name="connsiteX35" fmla="*/ 479734 w 3619883"/>
              <a:gd name="connsiteY35" fmla="*/ 45455 h 4297250"/>
              <a:gd name="connsiteX36" fmla="*/ 524103 w 3619883"/>
              <a:gd name="connsiteY36" fmla="*/ 41625 h 4297250"/>
              <a:gd name="connsiteX37" fmla="*/ 624416 w 3619883"/>
              <a:gd name="connsiteY37" fmla="*/ 22696 h 4297250"/>
              <a:gd name="connsiteX38" fmla="*/ 657762 w 3619883"/>
              <a:gd name="connsiteY38" fmla="*/ 18351 h 4297250"/>
              <a:gd name="connsiteX39" fmla="*/ 690557 w 3619883"/>
              <a:gd name="connsiteY39" fmla="*/ 25792 h 4297250"/>
              <a:gd name="connsiteX40" fmla="*/ 745123 w 3619883"/>
              <a:gd name="connsiteY40" fmla="*/ 40157 h 4297250"/>
              <a:gd name="connsiteX41" fmla="*/ 789493 w 3619883"/>
              <a:gd name="connsiteY41" fmla="*/ 36327 h 4297250"/>
              <a:gd name="connsiteX42" fmla="*/ 854255 w 3619883"/>
              <a:gd name="connsiteY42" fmla="*/ 68887 h 4297250"/>
              <a:gd name="connsiteX43" fmla="*/ 897520 w 3619883"/>
              <a:gd name="connsiteY43" fmla="*/ 88629 h 4297250"/>
              <a:gd name="connsiteX44" fmla="*/ 940510 w 3619883"/>
              <a:gd name="connsiteY44" fmla="*/ 114265 h 4297250"/>
              <a:gd name="connsiteX45" fmla="*/ 1082712 w 3619883"/>
              <a:gd name="connsiteY45" fmla="*/ 144543 h 4297250"/>
              <a:gd name="connsiteX46" fmla="*/ 1205348 w 3619883"/>
              <a:gd name="connsiteY46" fmla="*/ 120753 h 4297250"/>
              <a:gd name="connsiteX47" fmla="*/ 1271764 w 3619883"/>
              <a:gd name="connsiteY47" fmla="*/ 117956 h 4297250"/>
              <a:gd name="connsiteX48" fmla="*/ 1315583 w 3619883"/>
              <a:gd name="connsiteY48" fmla="*/ 125912 h 4297250"/>
              <a:gd name="connsiteX49" fmla="*/ 1359125 w 3619883"/>
              <a:gd name="connsiteY49" fmla="*/ 139761 h 4297250"/>
              <a:gd name="connsiteX50" fmla="*/ 1391919 w 3619883"/>
              <a:gd name="connsiteY50" fmla="*/ 147202 h 4297250"/>
              <a:gd name="connsiteX51" fmla="*/ 1436563 w 3619883"/>
              <a:gd name="connsiteY51" fmla="*/ 137480 h 4297250"/>
              <a:gd name="connsiteX52" fmla="*/ 1471566 w 3619883"/>
              <a:gd name="connsiteY52" fmla="*/ 97777 h 4297250"/>
              <a:gd name="connsiteX53" fmla="*/ 1505739 w 3619883"/>
              <a:gd name="connsiteY53" fmla="*/ 75753 h 4297250"/>
              <a:gd name="connsiteX54" fmla="*/ 1590891 w 3619883"/>
              <a:gd name="connsiteY54" fmla="*/ 144702 h 4297250"/>
              <a:gd name="connsiteX55" fmla="*/ 1625616 w 3619883"/>
              <a:gd name="connsiteY55" fmla="*/ 110893 h 4297250"/>
              <a:gd name="connsiteX56" fmla="*/ 1658964 w 3619883"/>
              <a:gd name="connsiteY56" fmla="*/ 106547 h 4297250"/>
              <a:gd name="connsiteX57" fmla="*/ 1746598 w 3619883"/>
              <a:gd name="connsiteY57" fmla="*/ 122460 h 4297250"/>
              <a:gd name="connsiteX58" fmla="*/ 1811913 w 3619883"/>
              <a:gd name="connsiteY58" fmla="*/ 143234 h 4297250"/>
              <a:gd name="connsiteX59" fmla="*/ 1856557 w 3619883"/>
              <a:gd name="connsiteY59" fmla="*/ 133511 h 4297250"/>
              <a:gd name="connsiteX60" fmla="*/ 2066003 w 3619883"/>
              <a:gd name="connsiteY60" fmla="*/ 143313 h 4297250"/>
              <a:gd name="connsiteX61" fmla="*/ 2177615 w 3619883"/>
              <a:gd name="connsiteY61" fmla="*/ 119007 h 4297250"/>
              <a:gd name="connsiteX62" fmla="*/ 2255883 w 3619883"/>
              <a:gd name="connsiteY62" fmla="*/ 99047 h 4297250"/>
              <a:gd name="connsiteX63" fmla="*/ 2344622 w 3619883"/>
              <a:gd name="connsiteY63" fmla="*/ 91388 h 4297250"/>
              <a:gd name="connsiteX64" fmla="*/ 2455682 w 3619883"/>
              <a:gd name="connsiteY64" fmla="*/ 78869 h 4297250"/>
              <a:gd name="connsiteX65" fmla="*/ 2632609 w 3619883"/>
              <a:gd name="connsiteY65" fmla="*/ 75338 h 4297250"/>
              <a:gd name="connsiteX66" fmla="*/ 2742291 w 3619883"/>
              <a:gd name="connsiteY66" fmla="*/ 92282 h 4297250"/>
              <a:gd name="connsiteX67" fmla="*/ 2851974 w 3619883"/>
              <a:gd name="connsiteY67" fmla="*/ 109227 h 4297250"/>
              <a:gd name="connsiteX68" fmla="*/ 2907643 w 3619883"/>
              <a:gd name="connsiteY68" fmla="*/ 100020 h 4297250"/>
              <a:gd name="connsiteX69" fmla="*/ 2944022 w 3619883"/>
              <a:gd name="connsiteY69" fmla="*/ 30853 h 4297250"/>
              <a:gd name="connsiteX70" fmla="*/ 3022289 w 3619883"/>
              <a:gd name="connsiteY70" fmla="*/ 10893 h 4297250"/>
              <a:gd name="connsiteX71" fmla="*/ 3054807 w 3619883"/>
              <a:gd name="connsiteY71" fmla="*/ 24226 h 4297250"/>
              <a:gd name="connsiteX72" fmla="*/ 3141892 w 3619883"/>
              <a:gd name="connsiteY72" fmla="*/ 51925 h 4297250"/>
              <a:gd name="connsiteX73" fmla="*/ 3185711 w 3619883"/>
              <a:gd name="connsiteY73" fmla="*/ 59881 h 4297250"/>
              <a:gd name="connsiteX74" fmla="*/ 3219056 w 3619883"/>
              <a:gd name="connsiteY74" fmla="*/ 55536 h 4297250"/>
              <a:gd name="connsiteX75" fmla="*/ 3263425 w 3619883"/>
              <a:gd name="connsiteY75" fmla="*/ 51706 h 4297250"/>
              <a:gd name="connsiteX76" fmla="*/ 3296219 w 3619883"/>
              <a:gd name="connsiteY76" fmla="*/ 59147 h 4297250"/>
              <a:gd name="connsiteX77" fmla="*/ 3319094 w 3619883"/>
              <a:gd name="connsiteY77" fmla="*/ 42500 h 4297250"/>
              <a:gd name="connsiteX78" fmla="*/ 3420511 w 3619883"/>
              <a:gd name="connsiteY78" fmla="*/ 0 h 4297250"/>
              <a:gd name="connsiteX79" fmla="*/ 3453305 w 3619883"/>
              <a:gd name="connsiteY79" fmla="*/ 7440 h 4297250"/>
              <a:gd name="connsiteX80" fmla="*/ 3496571 w 3619883"/>
              <a:gd name="connsiteY80" fmla="*/ 27182 h 4297250"/>
              <a:gd name="connsiteX81" fmla="*/ 3602117 w 3619883"/>
              <a:gd name="connsiteY81" fmla="*/ 132521 h 4297250"/>
              <a:gd name="connsiteX82" fmla="*/ 3619883 w 3619883"/>
              <a:gd name="connsiteY82" fmla="*/ 140049 h 4297250"/>
              <a:gd name="connsiteX83" fmla="*/ 3619883 w 3619883"/>
              <a:gd name="connsiteY8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339106 w 3619883"/>
              <a:gd name="connsiteY24" fmla="*/ 3951392 h 4297250"/>
              <a:gd name="connsiteX25" fmla="*/ 161321 w 3619883"/>
              <a:gd name="connsiteY25" fmla="*/ 3951392 h 4297250"/>
              <a:gd name="connsiteX26" fmla="*/ 161321 w 3619883"/>
              <a:gd name="connsiteY26" fmla="*/ 4128157 h 4297250"/>
              <a:gd name="connsiteX27" fmla="*/ 230914 w 3619883"/>
              <a:gd name="connsiteY27" fmla="*/ 4128157 h 4297250"/>
              <a:gd name="connsiteX28" fmla="*/ 189322 w 3619883"/>
              <a:gd name="connsiteY28" fmla="*/ 4275461 h 4297250"/>
              <a:gd name="connsiteX29" fmla="*/ 0 w 3619883"/>
              <a:gd name="connsiteY29" fmla="*/ 4275461 h 4297250"/>
              <a:gd name="connsiteX30" fmla="*/ 0 w 3619883"/>
              <a:gd name="connsiteY30" fmla="*/ 42229 h 4297250"/>
              <a:gd name="connsiteX31" fmla="*/ 42464 w 3619883"/>
              <a:gd name="connsiteY31" fmla="*/ 40518 h 4297250"/>
              <a:gd name="connsiteX32" fmla="*/ 137733 w 3619883"/>
              <a:gd name="connsiteY32" fmla="*/ 35355 h 4297250"/>
              <a:gd name="connsiteX33" fmla="*/ 270565 w 3619883"/>
              <a:gd name="connsiteY33" fmla="*/ 29759 h 4297250"/>
              <a:gd name="connsiteX34" fmla="*/ 479734 w 3619883"/>
              <a:gd name="connsiteY34" fmla="*/ 45455 h 4297250"/>
              <a:gd name="connsiteX35" fmla="*/ 524103 w 3619883"/>
              <a:gd name="connsiteY35" fmla="*/ 41625 h 4297250"/>
              <a:gd name="connsiteX36" fmla="*/ 624416 w 3619883"/>
              <a:gd name="connsiteY36" fmla="*/ 22696 h 4297250"/>
              <a:gd name="connsiteX37" fmla="*/ 657762 w 3619883"/>
              <a:gd name="connsiteY37" fmla="*/ 18351 h 4297250"/>
              <a:gd name="connsiteX38" fmla="*/ 690557 w 3619883"/>
              <a:gd name="connsiteY38" fmla="*/ 25792 h 4297250"/>
              <a:gd name="connsiteX39" fmla="*/ 745123 w 3619883"/>
              <a:gd name="connsiteY39" fmla="*/ 40157 h 4297250"/>
              <a:gd name="connsiteX40" fmla="*/ 789493 w 3619883"/>
              <a:gd name="connsiteY40" fmla="*/ 36327 h 4297250"/>
              <a:gd name="connsiteX41" fmla="*/ 854255 w 3619883"/>
              <a:gd name="connsiteY41" fmla="*/ 68887 h 4297250"/>
              <a:gd name="connsiteX42" fmla="*/ 897520 w 3619883"/>
              <a:gd name="connsiteY42" fmla="*/ 88629 h 4297250"/>
              <a:gd name="connsiteX43" fmla="*/ 940510 w 3619883"/>
              <a:gd name="connsiteY43" fmla="*/ 114265 h 4297250"/>
              <a:gd name="connsiteX44" fmla="*/ 1082712 w 3619883"/>
              <a:gd name="connsiteY44" fmla="*/ 144543 h 4297250"/>
              <a:gd name="connsiteX45" fmla="*/ 1205348 w 3619883"/>
              <a:gd name="connsiteY45" fmla="*/ 120753 h 4297250"/>
              <a:gd name="connsiteX46" fmla="*/ 1271764 w 3619883"/>
              <a:gd name="connsiteY46" fmla="*/ 117956 h 4297250"/>
              <a:gd name="connsiteX47" fmla="*/ 1315583 w 3619883"/>
              <a:gd name="connsiteY47" fmla="*/ 125912 h 4297250"/>
              <a:gd name="connsiteX48" fmla="*/ 1359125 w 3619883"/>
              <a:gd name="connsiteY48" fmla="*/ 139761 h 4297250"/>
              <a:gd name="connsiteX49" fmla="*/ 1391919 w 3619883"/>
              <a:gd name="connsiteY49" fmla="*/ 147202 h 4297250"/>
              <a:gd name="connsiteX50" fmla="*/ 1436563 w 3619883"/>
              <a:gd name="connsiteY50" fmla="*/ 137480 h 4297250"/>
              <a:gd name="connsiteX51" fmla="*/ 1471566 w 3619883"/>
              <a:gd name="connsiteY51" fmla="*/ 97777 h 4297250"/>
              <a:gd name="connsiteX52" fmla="*/ 1505739 w 3619883"/>
              <a:gd name="connsiteY52" fmla="*/ 75753 h 4297250"/>
              <a:gd name="connsiteX53" fmla="*/ 1590891 w 3619883"/>
              <a:gd name="connsiteY53" fmla="*/ 144702 h 4297250"/>
              <a:gd name="connsiteX54" fmla="*/ 1625616 w 3619883"/>
              <a:gd name="connsiteY54" fmla="*/ 110893 h 4297250"/>
              <a:gd name="connsiteX55" fmla="*/ 1658964 w 3619883"/>
              <a:gd name="connsiteY55" fmla="*/ 106547 h 4297250"/>
              <a:gd name="connsiteX56" fmla="*/ 1746598 w 3619883"/>
              <a:gd name="connsiteY56" fmla="*/ 122460 h 4297250"/>
              <a:gd name="connsiteX57" fmla="*/ 1811913 w 3619883"/>
              <a:gd name="connsiteY57" fmla="*/ 143234 h 4297250"/>
              <a:gd name="connsiteX58" fmla="*/ 1856557 w 3619883"/>
              <a:gd name="connsiteY58" fmla="*/ 133511 h 4297250"/>
              <a:gd name="connsiteX59" fmla="*/ 2066003 w 3619883"/>
              <a:gd name="connsiteY59" fmla="*/ 143313 h 4297250"/>
              <a:gd name="connsiteX60" fmla="*/ 2177615 w 3619883"/>
              <a:gd name="connsiteY60" fmla="*/ 119007 h 4297250"/>
              <a:gd name="connsiteX61" fmla="*/ 2255883 w 3619883"/>
              <a:gd name="connsiteY61" fmla="*/ 99047 h 4297250"/>
              <a:gd name="connsiteX62" fmla="*/ 2344622 w 3619883"/>
              <a:gd name="connsiteY62" fmla="*/ 91388 h 4297250"/>
              <a:gd name="connsiteX63" fmla="*/ 2455682 w 3619883"/>
              <a:gd name="connsiteY63" fmla="*/ 78869 h 4297250"/>
              <a:gd name="connsiteX64" fmla="*/ 2632609 w 3619883"/>
              <a:gd name="connsiteY64" fmla="*/ 75338 h 4297250"/>
              <a:gd name="connsiteX65" fmla="*/ 2742291 w 3619883"/>
              <a:gd name="connsiteY65" fmla="*/ 92282 h 4297250"/>
              <a:gd name="connsiteX66" fmla="*/ 2851974 w 3619883"/>
              <a:gd name="connsiteY66" fmla="*/ 109227 h 4297250"/>
              <a:gd name="connsiteX67" fmla="*/ 2907643 w 3619883"/>
              <a:gd name="connsiteY67" fmla="*/ 100020 h 4297250"/>
              <a:gd name="connsiteX68" fmla="*/ 2944022 w 3619883"/>
              <a:gd name="connsiteY68" fmla="*/ 30853 h 4297250"/>
              <a:gd name="connsiteX69" fmla="*/ 3022289 w 3619883"/>
              <a:gd name="connsiteY69" fmla="*/ 10893 h 4297250"/>
              <a:gd name="connsiteX70" fmla="*/ 3054807 w 3619883"/>
              <a:gd name="connsiteY70" fmla="*/ 24226 h 4297250"/>
              <a:gd name="connsiteX71" fmla="*/ 3141892 w 3619883"/>
              <a:gd name="connsiteY71" fmla="*/ 51925 h 4297250"/>
              <a:gd name="connsiteX72" fmla="*/ 3185711 w 3619883"/>
              <a:gd name="connsiteY72" fmla="*/ 59881 h 4297250"/>
              <a:gd name="connsiteX73" fmla="*/ 3219056 w 3619883"/>
              <a:gd name="connsiteY73" fmla="*/ 55536 h 4297250"/>
              <a:gd name="connsiteX74" fmla="*/ 3263425 w 3619883"/>
              <a:gd name="connsiteY74" fmla="*/ 51706 h 4297250"/>
              <a:gd name="connsiteX75" fmla="*/ 3296219 w 3619883"/>
              <a:gd name="connsiteY75" fmla="*/ 59147 h 4297250"/>
              <a:gd name="connsiteX76" fmla="*/ 3319094 w 3619883"/>
              <a:gd name="connsiteY76" fmla="*/ 42500 h 4297250"/>
              <a:gd name="connsiteX77" fmla="*/ 3420511 w 3619883"/>
              <a:gd name="connsiteY77" fmla="*/ 0 h 4297250"/>
              <a:gd name="connsiteX78" fmla="*/ 3453305 w 3619883"/>
              <a:gd name="connsiteY78" fmla="*/ 7440 h 4297250"/>
              <a:gd name="connsiteX79" fmla="*/ 3496571 w 3619883"/>
              <a:gd name="connsiteY79" fmla="*/ 27182 h 4297250"/>
              <a:gd name="connsiteX80" fmla="*/ 3602117 w 3619883"/>
              <a:gd name="connsiteY80" fmla="*/ 132521 h 4297250"/>
              <a:gd name="connsiteX81" fmla="*/ 3619883 w 3619883"/>
              <a:gd name="connsiteY81" fmla="*/ 140049 h 4297250"/>
              <a:gd name="connsiteX82" fmla="*/ 3619883 w 3619883"/>
              <a:gd name="connsiteY8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161321 w 3619883"/>
              <a:gd name="connsiteY24" fmla="*/ 3951392 h 4297250"/>
              <a:gd name="connsiteX25" fmla="*/ 161321 w 3619883"/>
              <a:gd name="connsiteY25" fmla="*/ 4128157 h 4297250"/>
              <a:gd name="connsiteX26" fmla="*/ 230914 w 3619883"/>
              <a:gd name="connsiteY26" fmla="*/ 4128157 h 4297250"/>
              <a:gd name="connsiteX27" fmla="*/ 189322 w 3619883"/>
              <a:gd name="connsiteY27" fmla="*/ 4275461 h 4297250"/>
              <a:gd name="connsiteX28" fmla="*/ 0 w 3619883"/>
              <a:gd name="connsiteY28" fmla="*/ 4275461 h 4297250"/>
              <a:gd name="connsiteX29" fmla="*/ 0 w 3619883"/>
              <a:gd name="connsiteY29" fmla="*/ 42229 h 4297250"/>
              <a:gd name="connsiteX30" fmla="*/ 42464 w 3619883"/>
              <a:gd name="connsiteY30" fmla="*/ 40518 h 4297250"/>
              <a:gd name="connsiteX31" fmla="*/ 137733 w 3619883"/>
              <a:gd name="connsiteY31" fmla="*/ 35355 h 4297250"/>
              <a:gd name="connsiteX32" fmla="*/ 270565 w 3619883"/>
              <a:gd name="connsiteY32" fmla="*/ 29759 h 4297250"/>
              <a:gd name="connsiteX33" fmla="*/ 479734 w 3619883"/>
              <a:gd name="connsiteY33" fmla="*/ 45455 h 4297250"/>
              <a:gd name="connsiteX34" fmla="*/ 524103 w 3619883"/>
              <a:gd name="connsiteY34" fmla="*/ 41625 h 4297250"/>
              <a:gd name="connsiteX35" fmla="*/ 624416 w 3619883"/>
              <a:gd name="connsiteY35" fmla="*/ 22696 h 4297250"/>
              <a:gd name="connsiteX36" fmla="*/ 657762 w 3619883"/>
              <a:gd name="connsiteY36" fmla="*/ 18351 h 4297250"/>
              <a:gd name="connsiteX37" fmla="*/ 690557 w 3619883"/>
              <a:gd name="connsiteY37" fmla="*/ 25792 h 4297250"/>
              <a:gd name="connsiteX38" fmla="*/ 745123 w 3619883"/>
              <a:gd name="connsiteY38" fmla="*/ 40157 h 4297250"/>
              <a:gd name="connsiteX39" fmla="*/ 789493 w 3619883"/>
              <a:gd name="connsiteY39" fmla="*/ 36327 h 4297250"/>
              <a:gd name="connsiteX40" fmla="*/ 854255 w 3619883"/>
              <a:gd name="connsiteY40" fmla="*/ 68887 h 4297250"/>
              <a:gd name="connsiteX41" fmla="*/ 897520 w 3619883"/>
              <a:gd name="connsiteY41" fmla="*/ 88629 h 4297250"/>
              <a:gd name="connsiteX42" fmla="*/ 940510 w 3619883"/>
              <a:gd name="connsiteY42" fmla="*/ 114265 h 4297250"/>
              <a:gd name="connsiteX43" fmla="*/ 1082712 w 3619883"/>
              <a:gd name="connsiteY43" fmla="*/ 144543 h 4297250"/>
              <a:gd name="connsiteX44" fmla="*/ 1205348 w 3619883"/>
              <a:gd name="connsiteY44" fmla="*/ 120753 h 4297250"/>
              <a:gd name="connsiteX45" fmla="*/ 1271764 w 3619883"/>
              <a:gd name="connsiteY45" fmla="*/ 117956 h 4297250"/>
              <a:gd name="connsiteX46" fmla="*/ 1315583 w 3619883"/>
              <a:gd name="connsiteY46" fmla="*/ 125912 h 4297250"/>
              <a:gd name="connsiteX47" fmla="*/ 1359125 w 3619883"/>
              <a:gd name="connsiteY47" fmla="*/ 139761 h 4297250"/>
              <a:gd name="connsiteX48" fmla="*/ 1391919 w 3619883"/>
              <a:gd name="connsiteY48" fmla="*/ 147202 h 4297250"/>
              <a:gd name="connsiteX49" fmla="*/ 1436563 w 3619883"/>
              <a:gd name="connsiteY49" fmla="*/ 137480 h 4297250"/>
              <a:gd name="connsiteX50" fmla="*/ 1471566 w 3619883"/>
              <a:gd name="connsiteY50" fmla="*/ 97777 h 4297250"/>
              <a:gd name="connsiteX51" fmla="*/ 1505739 w 3619883"/>
              <a:gd name="connsiteY51" fmla="*/ 75753 h 4297250"/>
              <a:gd name="connsiteX52" fmla="*/ 1590891 w 3619883"/>
              <a:gd name="connsiteY52" fmla="*/ 144702 h 4297250"/>
              <a:gd name="connsiteX53" fmla="*/ 1625616 w 3619883"/>
              <a:gd name="connsiteY53" fmla="*/ 110893 h 4297250"/>
              <a:gd name="connsiteX54" fmla="*/ 1658964 w 3619883"/>
              <a:gd name="connsiteY54" fmla="*/ 106547 h 4297250"/>
              <a:gd name="connsiteX55" fmla="*/ 1746598 w 3619883"/>
              <a:gd name="connsiteY55" fmla="*/ 122460 h 4297250"/>
              <a:gd name="connsiteX56" fmla="*/ 1811913 w 3619883"/>
              <a:gd name="connsiteY56" fmla="*/ 143234 h 4297250"/>
              <a:gd name="connsiteX57" fmla="*/ 1856557 w 3619883"/>
              <a:gd name="connsiteY57" fmla="*/ 133511 h 4297250"/>
              <a:gd name="connsiteX58" fmla="*/ 2066003 w 3619883"/>
              <a:gd name="connsiteY58" fmla="*/ 143313 h 4297250"/>
              <a:gd name="connsiteX59" fmla="*/ 2177615 w 3619883"/>
              <a:gd name="connsiteY59" fmla="*/ 119007 h 4297250"/>
              <a:gd name="connsiteX60" fmla="*/ 2255883 w 3619883"/>
              <a:gd name="connsiteY60" fmla="*/ 99047 h 4297250"/>
              <a:gd name="connsiteX61" fmla="*/ 2344622 w 3619883"/>
              <a:gd name="connsiteY61" fmla="*/ 91388 h 4297250"/>
              <a:gd name="connsiteX62" fmla="*/ 2455682 w 3619883"/>
              <a:gd name="connsiteY62" fmla="*/ 78869 h 4297250"/>
              <a:gd name="connsiteX63" fmla="*/ 2632609 w 3619883"/>
              <a:gd name="connsiteY63" fmla="*/ 75338 h 4297250"/>
              <a:gd name="connsiteX64" fmla="*/ 2742291 w 3619883"/>
              <a:gd name="connsiteY64" fmla="*/ 92282 h 4297250"/>
              <a:gd name="connsiteX65" fmla="*/ 2851974 w 3619883"/>
              <a:gd name="connsiteY65" fmla="*/ 109227 h 4297250"/>
              <a:gd name="connsiteX66" fmla="*/ 2907643 w 3619883"/>
              <a:gd name="connsiteY66" fmla="*/ 100020 h 4297250"/>
              <a:gd name="connsiteX67" fmla="*/ 2944022 w 3619883"/>
              <a:gd name="connsiteY67" fmla="*/ 30853 h 4297250"/>
              <a:gd name="connsiteX68" fmla="*/ 3022289 w 3619883"/>
              <a:gd name="connsiteY68" fmla="*/ 10893 h 4297250"/>
              <a:gd name="connsiteX69" fmla="*/ 3054807 w 3619883"/>
              <a:gd name="connsiteY69" fmla="*/ 24226 h 4297250"/>
              <a:gd name="connsiteX70" fmla="*/ 3141892 w 3619883"/>
              <a:gd name="connsiteY70" fmla="*/ 51925 h 4297250"/>
              <a:gd name="connsiteX71" fmla="*/ 3185711 w 3619883"/>
              <a:gd name="connsiteY71" fmla="*/ 59881 h 4297250"/>
              <a:gd name="connsiteX72" fmla="*/ 3219056 w 3619883"/>
              <a:gd name="connsiteY72" fmla="*/ 55536 h 4297250"/>
              <a:gd name="connsiteX73" fmla="*/ 3263425 w 3619883"/>
              <a:gd name="connsiteY73" fmla="*/ 51706 h 4297250"/>
              <a:gd name="connsiteX74" fmla="*/ 3296219 w 3619883"/>
              <a:gd name="connsiteY74" fmla="*/ 59147 h 4297250"/>
              <a:gd name="connsiteX75" fmla="*/ 3319094 w 3619883"/>
              <a:gd name="connsiteY75" fmla="*/ 42500 h 4297250"/>
              <a:gd name="connsiteX76" fmla="*/ 3420511 w 3619883"/>
              <a:gd name="connsiteY76" fmla="*/ 0 h 4297250"/>
              <a:gd name="connsiteX77" fmla="*/ 3453305 w 3619883"/>
              <a:gd name="connsiteY77" fmla="*/ 7440 h 4297250"/>
              <a:gd name="connsiteX78" fmla="*/ 3496571 w 3619883"/>
              <a:gd name="connsiteY78" fmla="*/ 27182 h 4297250"/>
              <a:gd name="connsiteX79" fmla="*/ 3602117 w 3619883"/>
              <a:gd name="connsiteY79" fmla="*/ 132521 h 4297250"/>
              <a:gd name="connsiteX80" fmla="*/ 3619883 w 3619883"/>
              <a:gd name="connsiteY80" fmla="*/ 140049 h 4297250"/>
              <a:gd name="connsiteX81" fmla="*/ 3619883 w 3619883"/>
              <a:gd name="connsiteY8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161321 w 3619883"/>
              <a:gd name="connsiteY24" fmla="*/ 4128157 h 4297250"/>
              <a:gd name="connsiteX25" fmla="*/ 230914 w 3619883"/>
              <a:gd name="connsiteY25" fmla="*/ 4128157 h 4297250"/>
              <a:gd name="connsiteX26" fmla="*/ 189322 w 3619883"/>
              <a:gd name="connsiteY26" fmla="*/ 4275461 h 4297250"/>
              <a:gd name="connsiteX27" fmla="*/ 0 w 3619883"/>
              <a:gd name="connsiteY27" fmla="*/ 4275461 h 4297250"/>
              <a:gd name="connsiteX28" fmla="*/ 0 w 3619883"/>
              <a:gd name="connsiteY28" fmla="*/ 42229 h 4297250"/>
              <a:gd name="connsiteX29" fmla="*/ 42464 w 3619883"/>
              <a:gd name="connsiteY29" fmla="*/ 40518 h 4297250"/>
              <a:gd name="connsiteX30" fmla="*/ 137733 w 3619883"/>
              <a:gd name="connsiteY30" fmla="*/ 35355 h 4297250"/>
              <a:gd name="connsiteX31" fmla="*/ 270565 w 3619883"/>
              <a:gd name="connsiteY31" fmla="*/ 29759 h 4297250"/>
              <a:gd name="connsiteX32" fmla="*/ 479734 w 3619883"/>
              <a:gd name="connsiteY32" fmla="*/ 45455 h 4297250"/>
              <a:gd name="connsiteX33" fmla="*/ 524103 w 3619883"/>
              <a:gd name="connsiteY33" fmla="*/ 41625 h 4297250"/>
              <a:gd name="connsiteX34" fmla="*/ 624416 w 3619883"/>
              <a:gd name="connsiteY34" fmla="*/ 22696 h 4297250"/>
              <a:gd name="connsiteX35" fmla="*/ 657762 w 3619883"/>
              <a:gd name="connsiteY35" fmla="*/ 18351 h 4297250"/>
              <a:gd name="connsiteX36" fmla="*/ 690557 w 3619883"/>
              <a:gd name="connsiteY36" fmla="*/ 25792 h 4297250"/>
              <a:gd name="connsiteX37" fmla="*/ 745123 w 3619883"/>
              <a:gd name="connsiteY37" fmla="*/ 40157 h 4297250"/>
              <a:gd name="connsiteX38" fmla="*/ 789493 w 3619883"/>
              <a:gd name="connsiteY38" fmla="*/ 36327 h 4297250"/>
              <a:gd name="connsiteX39" fmla="*/ 854255 w 3619883"/>
              <a:gd name="connsiteY39" fmla="*/ 68887 h 4297250"/>
              <a:gd name="connsiteX40" fmla="*/ 897520 w 3619883"/>
              <a:gd name="connsiteY40" fmla="*/ 88629 h 4297250"/>
              <a:gd name="connsiteX41" fmla="*/ 940510 w 3619883"/>
              <a:gd name="connsiteY41" fmla="*/ 114265 h 4297250"/>
              <a:gd name="connsiteX42" fmla="*/ 1082712 w 3619883"/>
              <a:gd name="connsiteY42" fmla="*/ 144543 h 4297250"/>
              <a:gd name="connsiteX43" fmla="*/ 1205348 w 3619883"/>
              <a:gd name="connsiteY43" fmla="*/ 120753 h 4297250"/>
              <a:gd name="connsiteX44" fmla="*/ 1271764 w 3619883"/>
              <a:gd name="connsiteY44" fmla="*/ 117956 h 4297250"/>
              <a:gd name="connsiteX45" fmla="*/ 1315583 w 3619883"/>
              <a:gd name="connsiteY45" fmla="*/ 125912 h 4297250"/>
              <a:gd name="connsiteX46" fmla="*/ 1359125 w 3619883"/>
              <a:gd name="connsiteY46" fmla="*/ 139761 h 4297250"/>
              <a:gd name="connsiteX47" fmla="*/ 1391919 w 3619883"/>
              <a:gd name="connsiteY47" fmla="*/ 147202 h 4297250"/>
              <a:gd name="connsiteX48" fmla="*/ 1436563 w 3619883"/>
              <a:gd name="connsiteY48" fmla="*/ 137480 h 4297250"/>
              <a:gd name="connsiteX49" fmla="*/ 1471566 w 3619883"/>
              <a:gd name="connsiteY49" fmla="*/ 97777 h 4297250"/>
              <a:gd name="connsiteX50" fmla="*/ 1505739 w 3619883"/>
              <a:gd name="connsiteY50" fmla="*/ 75753 h 4297250"/>
              <a:gd name="connsiteX51" fmla="*/ 1590891 w 3619883"/>
              <a:gd name="connsiteY51" fmla="*/ 144702 h 4297250"/>
              <a:gd name="connsiteX52" fmla="*/ 1625616 w 3619883"/>
              <a:gd name="connsiteY52" fmla="*/ 110893 h 4297250"/>
              <a:gd name="connsiteX53" fmla="*/ 1658964 w 3619883"/>
              <a:gd name="connsiteY53" fmla="*/ 106547 h 4297250"/>
              <a:gd name="connsiteX54" fmla="*/ 1746598 w 3619883"/>
              <a:gd name="connsiteY54" fmla="*/ 122460 h 4297250"/>
              <a:gd name="connsiteX55" fmla="*/ 1811913 w 3619883"/>
              <a:gd name="connsiteY55" fmla="*/ 143234 h 4297250"/>
              <a:gd name="connsiteX56" fmla="*/ 1856557 w 3619883"/>
              <a:gd name="connsiteY56" fmla="*/ 133511 h 4297250"/>
              <a:gd name="connsiteX57" fmla="*/ 2066003 w 3619883"/>
              <a:gd name="connsiteY57" fmla="*/ 143313 h 4297250"/>
              <a:gd name="connsiteX58" fmla="*/ 2177615 w 3619883"/>
              <a:gd name="connsiteY58" fmla="*/ 119007 h 4297250"/>
              <a:gd name="connsiteX59" fmla="*/ 2255883 w 3619883"/>
              <a:gd name="connsiteY59" fmla="*/ 99047 h 4297250"/>
              <a:gd name="connsiteX60" fmla="*/ 2344622 w 3619883"/>
              <a:gd name="connsiteY60" fmla="*/ 91388 h 4297250"/>
              <a:gd name="connsiteX61" fmla="*/ 2455682 w 3619883"/>
              <a:gd name="connsiteY61" fmla="*/ 78869 h 4297250"/>
              <a:gd name="connsiteX62" fmla="*/ 2632609 w 3619883"/>
              <a:gd name="connsiteY62" fmla="*/ 75338 h 4297250"/>
              <a:gd name="connsiteX63" fmla="*/ 2742291 w 3619883"/>
              <a:gd name="connsiteY63" fmla="*/ 92282 h 4297250"/>
              <a:gd name="connsiteX64" fmla="*/ 2851974 w 3619883"/>
              <a:gd name="connsiteY64" fmla="*/ 109227 h 4297250"/>
              <a:gd name="connsiteX65" fmla="*/ 2907643 w 3619883"/>
              <a:gd name="connsiteY65" fmla="*/ 100020 h 4297250"/>
              <a:gd name="connsiteX66" fmla="*/ 2944022 w 3619883"/>
              <a:gd name="connsiteY66" fmla="*/ 30853 h 4297250"/>
              <a:gd name="connsiteX67" fmla="*/ 3022289 w 3619883"/>
              <a:gd name="connsiteY67" fmla="*/ 10893 h 4297250"/>
              <a:gd name="connsiteX68" fmla="*/ 3054807 w 3619883"/>
              <a:gd name="connsiteY68" fmla="*/ 24226 h 4297250"/>
              <a:gd name="connsiteX69" fmla="*/ 3141892 w 3619883"/>
              <a:gd name="connsiteY69" fmla="*/ 51925 h 4297250"/>
              <a:gd name="connsiteX70" fmla="*/ 3185711 w 3619883"/>
              <a:gd name="connsiteY70" fmla="*/ 59881 h 4297250"/>
              <a:gd name="connsiteX71" fmla="*/ 3219056 w 3619883"/>
              <a:gd name="connsiteY71" fmla="*/ 55536 h 4297250"/>
              <a:gd name="connsiteX72" fmla="*/ 3263425 w 3619883"/>
              <a:gd name="connsiteY72" fmla="*/ 51706 h 4297250"/>
              <a:gd name="connsiteX73" fmla="*/ 3296219 w 3619883"/>
              <a:gd name="connsiteY73" fmla="*/ 59147 h 4297250"/>
              <a:gd name="connsiteX74" fmla="*/ 3319094 w 3619883"/>
              <a:gd name="connsiteY74" fmla="*/ 42500 h 4297250"/>
              <a:gd name="connsiteX75" fmla="*/ 3420511 w 3619883"/>
              <a:gd name="connsiteY75" fmla="*/ 0 h 4297250"/>
              <a:gd name="connsiteX76" fmla="*/ 3453305 w 3619883"/>
              <a:gd name="connsiteY76" fmla="*/ 7440 h 4297250"/>
              <a:gd name="connsiteX77" fmla="*/ 3496571 w 3619883"/>
              <a:gd name="connsiteY77" fmla="*/ 27182 h 4297250"/>
              <a:gd name="connsiteX78" fmla="*/ 3602117 w 3619883"/>
              <a:gd name="connsiteY78" fmla="*/ 132521 h 4297250"/>
              <a:gd name="connsiteX79" fmla="*/ 3619883 w 3619883"/>
              <a:gd name="connsiteY79" fmla="*/ 140049 h 4297250"/>
              <a:gd name="connsiteX80" fmla="*/ 3619883 w 3619883"/>
              <a:gd name="connsiteY8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230914 w 3619883"/>
              <a:gd name="connsiteY24" fmla="*/ 4128157 h 4297250"/>
              <a:gd name="connsiteX25" fmla="*/ 189322 w 3619883"/>
              <a:gd name="connsiteY25" fmla="*/ 4275461 h 4297250"/>
              <a:gd name="connsiteX26" fmla="*/ 0 w 3619883"/>
              <a:gd name="connsiteY26" fmla="*/ 4275461 h 4297250"/>
              <a:gd name="connsiteX27" fmla="*/ 0 w 3619883"/>
              <a:gd name="connsiteY27" fmla="*/ 42229 h 4297250"/>
              <a:gd name="connsiteX28" fmla="*/ 42464 w 3619883"/>
              <a:gd name="connsiteY28" fmla="*/ 40518 h 4297250"/>
              <a:gd name="connsiteX29" fmla="*/ 137733 w 3619883"/>
              <a:gd name="connsiteY29" fmla="*/ 35355 h 4297250"/>
              <a:gd name="connsiteX30" fmla="*/ 270565 w 3619883"/>
              <a:gd name="connsiteY30" fmla="*/ 29759 h 4297250"/>
              <a:gd name="connsiteX31" fmla="*/ 479734 w 3619883"/>
              <a:gd name="connsiteY31" fmla="*/ 45455 h 4297250"/>
              <a:gd name="connsiteX32" fmla="*/ 524103 w 3619883"/>
              <a:gd name="connsiteY32" fmla="*/ 41625 h 4297250"/>
              <a:gd name="connsiteX33" fmla="*/ 624416 w 3619883"/>
              <a:gd name="connsiteY33" fmla="*/ 22696 h 4297250"/>
              <a:gd name="connsiteX34" fmla="*/ 657762 w 3619883"/>
              <a:gd name="connsiteY34" fmla="*/ 18351 h 4297250"/>
              <a:gd name="connsiteX35" fmla="*/ 690557 w 3619883"/>
              <a:gd name="connsiteY35" fmla="*/ 25792 h 4297250"/>
              <a:gd name="connsiteX36" fmla="*/ 745123 w 3619883"/>
              <a:gd name="connsiteY36" fmla="*/ 40157 h 4297250"/>
              <a:gd name="connsiteX37" fmla="*/ 789493 w 3619883"/>
              <a:gd name="connsiteY37" fmla="*/ 36327 h 4297250"/>
              <a:gd name="connsiteX38" fmla="*/ 854255 w 3619883"/>
              <a:gd name="connsiteY38" fmla="*/ 68887 h 4297250"/>
              <a:gd name="connsiteX39" fmla="*/ 897520 w 3619883"/>
              <a:gd name="connsiteY39" fmla="*/ 88629 h 4297250"/>
              <a:gd name="connsiteX40" fmla="*/ 940510 w 3619883"/>
              <a:gd name="connsiteY40" fmla="*/ 114265 h 4297250"/>
              <a:gd name="connsiteX41" fmla="*/ 1082712 w 3619883"/>
              <a:gd name="connsiteY41" fmla="*/ 144543 h 4297250"/>
              <a:gd name="connsiteX42" fmla="*/ 1205348 w 3619883"/>
              <a:gd name="connsiteY42" fmla="*/ 120753 h 4297250"/>
              <a:gd name="connsiteX43" fmla="*/ 1271764 w 3619883"/>
              <a:gd name="connsiteY43" fmla="*/ 117956 h 4297250"/>
              <a:gd name="connsiteX44" fmla="*/ 1315583 w 3619883"/>
              <a:gd name="connsiteY44" fmla="*/ 125912 h 4297250"/>
              <a:gd name="connsiteX45" fmla="*/ 1359125 w 3619883"/>
              <a:gd name="connsiteY45" fmla="*/ 139761 h 4297250"/>
              <a:gd name="connsiteX46" fmla="*/ 1391919 w 3619883"/>
              <a:gd name="connsiteY46" fmla="*/ 147202 h 4297250"/>
              <a:gd name="connsiteX47" fmla="*/ 1436563 w 3619883"/>
              <a:gd name="connsiteY47" fmla="*/ 137480 h 4297250"/>
              <a:gd name="connsiteX48" fmla="*/ 1471566 w 3619883"/>
              <a:gd name="connsiteY48" fmla="*/ 97777 h 4297250"/>
              <a:gd name="connsiteX49" fmla="*/ 1505739 w 3619883"/>
              <a:gd name="connsiteY49" fmla="*/ 75753 h 4297250"/>
              <a:gd name="connsiteX50" fmla="*/ 1590891 w 3619883"/>
              <a:gd name="connsiteY50" fmla="*/ 144702 h 4297250"/>
              <a:gd name="connsiteX51" fmla="*/ 1625616 w 3619883"/>
              <a:gd name="connsiteY51" fmla="*/ 110893 h 4297250"/>
              <a:gd name="connsiteX52" fmla="*/ 1658964 w 3619883"/>
              <a:gd name="connsiteY52" fmla="*/ 106547 h 4297250"/>
              <a:gd name="connsiteX53" fmla="*/ 1746598 w 3619883"/>
              <a:gd name="connsiteY53" fmla="*/ 122460 h 4297250"/>
              <a:gd name="connsiteX54" fmla="*/ 1811913 w 3619883"/>
              <a:gd name="connsiteY54" fmla="*/ 143234 h 4297250"/>
              <a:gd name="connsiteX55" fmla="*/ 1856557 w 3619883"/>
              <a:gd name="connsiteY55" fmla="*/ 133511 h 4297250"/>
              <a:gd name="connsiteX56" fmla="*/ 2066003 w 3619883"/>
              <a:gd name="connsiteY56" fmla="*/ 143313 h 4297250"/>
              <a:gd name="connsiteX57" fmla="*/ 2177615 w 3619883"/>
              <a:gd name="connsiteY57" fmla="*/ 119007 h 4297250"/>
              <a:gd name="connsiteX58" fmla="*/ 2255883 w 3619883"/>
              <a:gd name="connsiteY58" fmla="*/ 99047 h 4297250"/>
              <a:gd name="connsiteX59" fmla="*/ 2344622 w 3619883"/>
              <a:gd name="connsiteY59" fmla="*/ 91388 h 4297250"/>
              <a:gd name="connsiteX60" fmla="*/ 2455682 w 3619883"/>
              <a:gd name="connsiteY60" fmla="*/ 78869 h 4297250"/>
              <a:gd name="connsiteX61" fmla="*/ 2632609 w 3619883"/>
              <a:gd name="connsiteY61" fmla="*/ 75338 h 4297250"/>
              <a:gd name="connsiteX62" fmla="*/ 2742291 w 3619883"/>
              <a:gd name="connsiteY62" fmla="*/ 92282 h 4297250"/>
              <a:gd name="connsiteX63" fmla="*/ 2851974 w 3619883"/>
              <a:gd name="connsiteY63" fmla="*/ 109227 h 4297250"/>
              <a:gd name="connsiteX64" fmla="*/ 2907643 w 3619883"/>
              <a:gd name="connsiteY64" fmla="*/ 100020 h 4297250"/>
              <a:gd name="connsiteX65" fmla="*/ 2944022 w 3619883"/>
              <a:gd name="connsiteY65" fmla="*/ 30853 h 4297250"/>
              <a:gd name="connsiteX66" fmla="*/ 3022289 w 3619883"/>
              <a:gd name="connsiteY66" fmla="*/ 10893 h 4297250"/>
              <a:gd name="connsiteX67" fmla="*/ 3054807 w 3619883"/>
              <a:gd name="connsiteY67" fmla="*/ 24226 h 4297250"/>
              <a:gd name="connsiteX68" fmla="*/ 3141892 w 3619883"/>
              <a:gd name="connsiteY68" fmla="*/ 51925 h 4297250"/>
              <a:gd name="connsiteX69" fmla="*/ 3185711 w 3619883"/>
              <a:gd name="connsiteY69" fmla="*/ 59881 h 4297250"/>
              <a:gd name="connsiteX70" fmla="*/ 3219056 w 3619883"/>
              <a:gd name="connsiteY70" fmla="*/ 55536 h 4297250"/>
              <a:gd name="connsiteX71" fmla="*/ 3263425 w 3619883"/>
              <a:gd name="connsiteY71" fmla="*/ 51706 h 4297250"/>
              <a:gd name="connsiteX72" fmla="*/ 3296219 w 3619883"/>
              <a:gd name="connsiteY72" fmla="*/ 59147 h 4297250"/>
              <a:gd name="connsiteX73" fmla="*/ 3319094 w 3619883"/>
              <a:gd name="connsiteY73" fmla="*/ 42500 h 4297250"/>
              <a:gd name="connsiteX74" fmla="*/ 3420511 w 3619883"/>
              <a:gd name="connsiteY74" fmla="*/ 0 h 4297250"/>
              <a:gd name="connsiteX75" fmla="*/ 3453305 w 3619883"/>
              <a:gd name="connsiteY75" fmla="*/ 7440 h 4297250"/>
              <a:gd name="connsiteX76" fmla="*/ 3496571 w 3619883"/>
              <a:gd name="connsiteY76" fmla="*/ 27182 h 4297250"/>
              <a:gd name="connsiteX77" fmla="*/ 3602117 w 3619883"/>
              <a:gd name="connsiteY77" fmla="*/ 132521 h 4297250"/>
              <a:gd name="connsiteX78" fmla="*/ 3619883 w 3619883"/>
              <a:gd name="connsiteY78" fmla="*/ 140049 h 4297250"/>
              <a:gd name="connsiteX79" fmla="*/ 3619883 w 3619883"/>
              <a:gd name="connsiteY7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189322 w 3619883"/>
              <a:gd name="connsiteY24" fmla="*/ 4275461 h 4297250"/>
              <a:gd name="connsiteX25" fmla="*/ 0 w 3619883"/>
              <a:gd name="connsiteY25" fmla="*/ 4275461 h 4297250"/>
              <a:gd name="connsiteX26" fmla="*/ 0 w 3619883"/>
              <a:gd name="connsiteY26" fmla="*/ 42229 h 4297250"/>
              <a:gd name="connsiteX27" fmla="*/ 42464 w 3619883"/>
              <a:gd name="connsiteY27" fmla="*/ 40518 h 4297250"/>
              <a:gd name="connsiteX28" fmla="*/ 137733 w 3619883"/>
              <a:gd name="connsiteY28" fmla="*/ 35355 h 4297250"/>
              <a:gd name="connsiteX29" fmla="*/ 270565 w 3619883"/>
              <a:gd name="connsiteY29" fmla="*/ 29759 h 4297250"/>
              <a:gd name="connsiteX30" fmla="*/ 479734 w 3619883"/>
              <a:gd name="connsiteY30" fmla="*/ 45455 h 4297250"/>
              <a:gd name="connsiteX31" fmla="*/ 524103 w 3619883"/>
              <a:gd name="connsiteY31" fmla="*/ 41625 h 4297250"/>
              <a:gd name="connsiteX32" fmla="*/ 624416 w 3619883"/>
              <a:gd name="connsiteY32" fmla="*/ 22696 h 4297250"/>
              <a:gd name="connsiteX33" fmla="*/ 657762 w 3619883"/>
              <a:gd name="connsiteY33" fmla="*/ 18351 h 4297250"/>
              <a:gd name="connsiteX34" fmla="*/ 690557 w 3619883"/>
              <a:gd name="connsiteY34" fmla="*/ 25792 h 4297250"/>
              <a:gd name="connsiteX35" fmla="*/ 745123 w 3619883"/>
              <a:gd name="connsiteY35" fmla="*/ 40157 h 4297250"/>
              <a:gd name="connsiteX36" fmla="*/ 789493 w 3619883"/>
              <a:gd name="connsiteY36" fmla="*/ 36327 h 4297250"/>
              <a:gd name="connsiteX37" fmla="*/ 854255 w 3619883"/>
              <a:gd name="connsiteY37" fmla="*/ 68887 h 4297250"/>
              <a:gd name="connsiteX38" fmla="*/ 897520 w 3619883"/>
              <a:gd name="connsiteY38" fmla="*/ 88629 h 4297250"/>
              <a:gd name="connsiteX39" fmla="*/ 940510 w 3619883"/>
              <a:gd name="connsiteY39" fmla="*/ 114265 h 4297250"/>
              <a:gd name="connsiteX40" fmla="*/ 1082712 w 3619883"/>
              <a:gd name="connsiteY40" fmla="*/ 144543 h 4297250"/>
              <a:gd name="connsiteX41" fmla="*/ 1205348 w 3619883"/>
              <a:gd name="connsiteY41" fmla="*/ 120753 h 4297250"/>
              <a:gd name="connsiteX42" fmla="*/ 1271764 w 3619883"/>
              <a:gd name="connsiteY42" fmla="*/ 117956 h 4297250"/>
              <a:gd name="connsiteX43" fmla="*/ 1315583 w 3619883"/>
              <a:gd name="connsiteY43" fmla="*/ 125912 h 4297250"/>
              <a:gd name="connsiteX44" fmla="*/ 1359125 w 3619883"/>
              <a:gd name="connsiteY44" fmla="*/ 139761 h 4297250"/>
              <a:gd name="connsiteX45" fmla="*/ 1391919 w 3619883"/>
              <a:gd name="connsiteY45" fmla="*/ 147202 h 4297250"/>
              <a:gd name="connsiteX46" fmla="*/ 1436563 w 3619883"/>
              <a:gd name="connsiteY46" fmla="*/ 137480 h 4297250"/>
              <a:gd name="connsiteX47" fmla="*/ 1471566 w 3619883"/>
              <a:gd name="connsiteY47" fmla="*/ 97777 h 4297250"/>
              <a:gd name="connsiteX48" fmla="*/ 1505739 w 3619883"/>
              <a:gd name="connsiteY48" fmla="*/ 75753 h 4297250"/>
              <a:gd name="connsiteX49" fmla="*/ 1590891 w 3619883"/>
              <a:gd name="connsiteY49" fmla="*/ 144702 h 4297250"/>
              <a:gd name="connsiteX50" fmla="*/ 1625616 w 3619883"/>
              <a:gd name="connsiteY50" fmla="*/ 110893 h 4297250"/>
              <a:gd name="connsiteX51" fmla="*/ 1658964 w 3619883"/>
              <a:gd name="connsiteY51" fmla="*/ 106547 h 4297250"/>
              <a:gd name="connsiteX52" fmla="*/ 1746598 w 3619883"/>
              <a:gd name="connsiteY52" fmla="*/ 122460 h 4297250"/>
              <a:gd name="connsiteX53" fmla="*/ 1811913 w 3619883"/>
              <a:gd name="connsiteY53" fmla="*/ 143234 h 4297250"/>
              <a:gd name="connsiteX54" fmla="*/ 1856557 w 3619883"/>
              <a:gd name="connsiteY54" fmla="*/ 133511 h 4297250"/>
              <a:gd name="connsiteX55" fmla="*/ 2066003 w 3619883"/>
              <a:gd name="connsiteY55" fmla="*/ 143313 h 4297250"/>
              <a:gd name="connsiteX56" fmla="*/ 2177615 w 3619883"/>
              <a:gd name="connsiteY56" fmla="*/ 119007 h 4297250"/>
              <a:gd name="connsiteX57" fmla="*/ 2255883 w 3619883"/>
              <a:gd name="connsiteY57" fmla="*/ 99047 h 4297250"/>
              <a:gd name="connsiteX58" fmla="*/ 2344622 w 3619883"/>
              <a:gd name="connsiteY58" fmla="*/ 91388 h 4297250"/>
              <a:gd name="connsiteX59" fmla="*/ 2455682 w 3619883"/>
              <a:gd name="connsiteY59" fmla="*/ 78869 h 4297250"/>
              <a:gd name="connsiteX60" fmla="*/ 2632609 w 3619883"/>
              <a:gd name="connsiteY60" fmla="*/ 75338 h 4297250"/>
              <a:gd name="connsiteX61" fmla="*/ 2742291 w 3619883"/>
              <a:gd name="connsiteY61" fmla="*/ 92282 h 4297250"/>
              <a:gd name="connsiteX62" fmla="*/ 2851974 w 3619883"/>
              <a:gd name="connsiteY62" fmla="*/ 109227 h 4297250"/>
              <a:gd name="connsiteX63" fmla="*/ 2907643 w 3619883"/>
              <a:gd name="connsiteY63" fmla="*/ 100020 h 4297250"/>
              <a:gd name="connsiteX64" fmla="*/ 2944022 w 3619883"/>
              <a:gd name="connsiteY64" fmla="*/ 30853 h 4297250"/>
              <a:gd name="connsiteX65" fmla="*/ 3022289 w 3619883"/>
              <a:gd name="connsiteY65" fmla="*/ 10893 h 4297250"/>
              <a:gd name="connsiteX66" fmla="*/ 3054807 w 3619883"/>
              <a:gd name="connsiteY66" fmla="*/ 24226 h 4297250"/>
              <a:gd name="connsiteX67" fmla="*/ 3141892 w 3619883"/>
              <a:gd name="connsiteY67" fmla="*/ 51925 h 4297250"/>
              <a:gd name="connsiteX68" fmla="*/ 3185711 w 3619883"/>
              <a:gd name="connsiteY68" fmla="*/ 59881 h 4297250"/>
              <a:gd name="connsiteX69" fmla="*/ 3219056 w 3619883"/>
              <a:gd name="connsiteY69" fmla="*/ 55536 h 4297250"/>
              <a:gd name="connsiteX70" fmla="*/ 3263425 w 3619883"/>
              <a:gd name="connsiteY70" fmla="*/ 51706 h 4297250"/>
              <a:gd name="connsiteX71" fmla="*/ 3296219 w 3619883"/>
              <a:gd name="connsiteY71" fmla="*/ 59147 h 4297250"/>
              <a:gd name="connsiteX72" fmla="*/ 3319094 w 3619883"/>
              <a:gd name="connsiteY72" fmla="*/ 42500 h 4297250"/>
              <a:gd name="connsiteX73" fmla="*/ 3420511 w 3619883"/>
              <a:gd name="connsiteY73" fmla="*/ 0 h 4297250"/>
              <a:gd name="connsiteX74" fmla="*/ 3453305 w 3619883"/>
              <a:gd name="connsiteY74" fmla="*/ 7440 h 4297250"/>
              <a:gd name="connsiteX75" fmla="*/ 3496571 w 3619883"/>
              <a:gd name="connsiteY75" fmla="*/ 27182 h 4297250"/>
              <a:gd name="connsiteX76" fmla="*/ 3602117 w 3619883"/>
              <a:gd name="connsiteY76" fmla="*/ 132521 h 4297250"/>
              <a:gd name="connsiteX77" fmla="*/ 3619883 w 3619883"/>
              <a:gd name="connsiteY77" fmla="*/ 140049 h 4297250"/>
              <a:gd name="connsiteX78" fmla="*/ 3619883 w 3619883"/>
              <a:gd name="connsiteY7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339106 w 3619883"/>
              <a:gd name="connsiteY22" fmla="*/ 4128157 h 4297250"/>
              <a:gd name="connsiteX23" fmla="*/ 189322 w 3619883"/>
              <a:gd name="connsiteY23" fmla="*/ 4275461 h 4297250"/>
              <a:gd name="connsiteX24" fmla="*/ 0 w 3619883"/>
              <a:gd name="connsiteY24" fmla="*/ 4275461 h 4297250"/>
              <a:gd name="connsiteX25" fmla="*/ 0 w 3619883"/>
              <a:gd name="connsiteY25" fmla="*/ 42229 h 4297250"/>
              <a:gd name="connsiteX26" fmla="*/ 42464 w 3619883"/>
              <a:gd name="connsiteY26" fmla="*/ 40518 h 4297250"/>
              <a:gd name="connsiteX27" fmla="*/ 137733 w 3619883"/>
              <a:gd name="connsiteY27" fmla="*/ 35355 h 4297250"/>
              <a:gd name="connsiteX28" fmla="*/ 270565 w 3619883"/>
              <a:gd name="connsiteY28" fmla="*/ 29759 h 4297250"/>
              <a:gd name="connsiteX29" fmla="*/ 479734 w 3619883"/>
              <a:gd name="connsiteY29" fmla="*/ 45455 h 4297250"/>
              <a:gd name="connsiteX30" fmla="*/ 524103 w 3619883"/>
              <a:gd name="connsiteY30" fmla="*/ 41625 h 4297250"/>
              <a:gd name="connsiteX31" fmla="*/ 624416 w 3619883"/>
              <a:gd name="connsiteY31" fmla="*/ 22696 h 4297250"/>
              <a:gd name="connsiteX32" fmla="*/ 657762 w 3619883"/>
              <a:gd name="connsiteY32" fmla="*/ 18351 h 4297250"/>
              <a:gd name="connsiteX33" fmla="*/ 690557 w 3619883"/>
              <a:gd name="connsiteY33" fmla="*/ 25792 h 4297250"/>
              <a:gd name="connsiteX34" fmla="*/ 745123 w 3619883"/>
              <a:gd name="connsiteY34" fmla="*/ 40157 h 4297250"/>
              <a:gd name="connsiteX35" fmla="*/ 789493 w 3619883"/>
              <a:gd name="connsiteY35" fmla="*/ 36327 h 4297250"/>
              <a:gd name="connsiteX36" fmla="*/ 854255 w 3619883"/>
              <a:gd name="connsiteY36" fmla="*/ 68887 h 4297250"/>
              <a:gd name="connsiteX37" fmla="*/ 897520 w 3619883"/>
              <a:gd name="connsiteY37" fmla="*/ 88629 h 4297250"/>
              <a:gd name="connsiteX38" fmla="*/ 940510 w 3619883"/>
              <a:gd name="connsiteY38" fmla="*/ 114265 h 4297250"/>
              <a:gd name="connsiteX39" fmla="*/ 1082712 w 3619883"/>
              <a:gd name="connsiteY39" fmla="*/ 144543 h 4297250"/>
              <a:gd name="connsiteX40" fmla="*/ 1205348 w 3619883"/>
              <a:gd name="connsiteY40" fmla="*/ 120753 h 4297250"/>
              <a:gd name="connsiteX41" fmla="*/ 1271764 w 3619883"/>
              <a:gd name="connsiteY41" fmla="*/ 117956 h 4297250"/>
              <a:gd name="connsiteX42" fmla="*/ 1315583 w 3619883"/>
              <a:gd name="connsiteY42" fmla="*/ 125912 h 4297250"/>
              <a:gd name="connsiteX43" fmla="*/ 1359125 w 3619883"/>
              <a:gd name="connsiteY43" fmla="*/ 139761 h 4297250"/>
              <a:gd name="connsiteX44" fmla="*/ 1391919 w 3619883"/>
              <a:gd name="connsiteY44" fmla="*/ 147202 h 4297250"/>
              <a:gd name="connsiteX45" fmla="*/ 1436563 w 3619883"/>
              <a:gd name="connsiteY45" fmla="*/ 137480 h 4297250"/>
              <a:gd name="connsiteX46" fmla="*/ 1471566 w 3619883"/>
              <a:gd name="connsiteY46" fmla="*/ 97777 h 4297250"/>
              <a:gd name="connsiteX47" fmla="*/ 1505739 w 3619883"/>
              <a:gd name="connsiteY47" fmla="*/ 75753 h 4297250"/>
              <a:gd name="connsiteX48" fmla="*/ 1590891 w 3619883"/>
              <a:gd name="connsiteY48" fmla="*/ 144702 h 4297250"/>
              <a:gd name="connsiteX49" fmla="*/ 1625616 w 3619883"/>
              <a:gd name="connsiteY49" fmla="*/ 110893 h 4297250"/>
              <a:gd name="connsiteX50" fmla="*/ 1658964 w 3619883"/>
              <a:gd name="connsiteY50" fmla="*/ 106547 h 4297250"/>
              <a:gd name="connsiteX51" fmla="*/ 1746598 w 3619883"/>
              <a:gd name="connsiteY51" fmla="*/ 122460 h 4297250"/>
              <a:gd name="connsiteX52" fmla="*/ 1811913 w 3619883"/>
              <a:gd name="connsiteY52" fmla="*/ 143234 h 4297250"/>
              <a:gd name="connsiteX53" fmla="*/ 1856557 w 3619883"/>
              <a:gd name="connsiteY53" fmla="*/ 133511 h 4297250"/>
              <a:gd name="connsiteX54" fmla="*/ 2066003 w 3619883"/>
              <a:gd name="connsiteY54" fmla="*/ 143313 h 4297250"/>
              <a:gd name="connsiteX55" fmla="*/ 2177615 w 3619883"/>
              <a:gd name="connsiteY55" fmla="*/ 119007 h 4297250"/>
              <a:gd name="connsiteX56" fmla="*/ 2255883 w 3619883"/>
              <a:gd name="connsiteY56" fmla="*/ 99047 h 4297250"/>
              <a:gd name="connsiteX57" fmla="*/ 2344622 w 3619883"/>
              <a:gd name="connsiteY57" fmla="*/ 91388 h 4297250"/>
              <a:gd name="connsiteX58" fmla="*/ 2455682 w 3619883"/>
              <a:gd name="connsiteY58" fmla="*/ 78869 h 4297250"/>
              <a:gd name="connsiteX59" fmla="*/ 2632609 w 3619883"/>
              <a:gd name="connsiteY59" fmla="*/ 75338 h 4297250"/>
              <a:gd name="connsiteX60" fmla="*/ 2742291 w 3619883"/>
              <a:gd name="connsiteY60" fmla="*/ 92282 h 4297250"/>
              <a:gd name="connsiteX61" fmla="*/ 2851974 w 3619883"/>
              <a:gd name="connsiteY61" fmla="*/ 109227 h 4297250"/>
              <a:gd name="connsiteX62" fmla="*/ 2907643 w 3619883"/>
              <a:gd name="connsiteY62" fmla="*/ 100020 h 4297250"/>
              <a:gd name="connsiteX63" fmla="*/ 2944022 w 3619883"/>
              <a:gd name="connsiteY63" fmla="*/ 30853 h 4297250"/>
              <a:gd name="connsiteX64" fmla="*/ 3022289 w 3619883"/>
              <a:gd name="connsiteY64" fmla="*/ 10893 h 4297250"/>
              <a:gd name="connsiteX65" fmla="*/ 3054807 w 3619883"/>
              <a:gd name="connsiteY65" fmla="*/ 24226 h 4297250"/>
              <a:gd name="connsiteX66" fmla="*/ 3141892 w 3619883"/>
              <a:gd name="connsiteY66" fmla="*/ 51925 h 4297250"/>
              <a:gd name="connsiteX67" fmla="*/ 3185711 w 3619883"/>
              <a:gd name="connsiteY67" fmla="*/ 59881 h 4297250"/>
              <a:gd name="connsiteX68" fmla="*/ 3219056 w 3619883"/>
              <a:gd name="connsiteY68" fmla="*/ 55536 h 4297250"/>
              <a:gd name="connsiteX69" fmla="*/ 3263425 w 3619883"/>
              <a:gd name="connsiteY69" fmla="*/ 51706 h 4297250"/>
              <a:gd name="connsiteX70" fmla="*/ 3296219 w 3619883"/>
              <a:gd name="connsiteY70" fmla="*/ 59147 h 4297250"/>
              <a:gd name="connsiteX71" fmla="*/ 3319094 w 3619883"/>
              <a:gd name="connsiteY71" fmla="*/ 42500 h 4297250"/>
              <a:gd name="connsiteX72" fmla="*/ 3420511 w 3619883"/>
              <a:gd name="connsiteY72" fmla="*/ 0 h 4297250"/>
              <a:gd name="connsiteX73" fmla="*/ 3453305 w 3619883"/>
              <a:gd name="connsiteY73" fmla="*/ 7440 h 4297250"/>
              <a:gd name="connsiteX74" fmla="*/ 3496571 w 3619883"/>
              <a:gd name="connsiteY74" fmla="*/ 27182 h 4297250"/>
              <a:gd name="connsiteX75" fmla="*/ 3602117 w 3619883"/>
              <a:gd name="connsiteY75" fmla="*/ 132521 h 4297250"/>
              <a:gd name="connsiteX76" fmla="*/ 3619883 w 3619883"/>
              <a:gd name="connsiteY76" fmla="*/ 140049 h 4297250"/>
              <a:gd name="connsiteX77" fmla="*/ 3619883 w 3619883"/>
              <a:gd name="connsiteY7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189322 w 3619883"/>
              <a:gd name="connsiteY22" fmla="*/ 4275461 h 4297250"/>
              <a:gd name="connsiteX23" fmla="*/ 0 w 3619883"/>
              <a:gd name="connsiteY23" fmla="*/ 4275461 h 4297250"/>
              <a:gd name="connsiteX24" fmla="*/ 0 w 3619883"/>
              <a:gd name="connsiteY24" fmla="*/ 42229 h 4297250"/>
              <a:gd name="connsiteX25" fmla="*/ 42464 w 3619883"/>
              <a:gd name="connsiteY25" fmla="*/ 40518 h 4297250"/>
              <a:gd name="connsiteX26" fmla="*/ 137733 w 3619883"/>
              <a:gd name="connsiteY26" fmla="*/ 35355 h 4297250"/>
              <a:gd name="connsiteX27" fmla="*/ 270565 w 3619883"/>
              <a:gd name="connsiteY27" fmla="*/ 29759 h 4297250"/>
              <a:gd name="connsiteX28" fmla="*/ 479734 w 3619883"/>
              <a:gd name="connsiteY28" fmla="*/ 45455 h 4297250"/>
              <a:gd name="connsiteX29" fmla="*/ 524103 w 3619883"/>
              <a:gd name="connsiteY29" fmla="*/ 41625 h 4297250"/>
              <a:gd name="connsiteX30" fmla="*/ 624416 w 3619883"/>
              <a:gd name="connsiteY30" fmla="*/ 22696 h 4297250"/>
              <a:gd name="connsiteX31" fmla="*/ 657762 w 3619883"/>
              <a:gd name="connsiteY31" fmla="*/ 18351 h 4297250"/>
              <a:gd name="connsiteX32" fmla="*/ 690557 w 3619883"/>
              <a:gd name="connsiteY32" fmla="*/ 25792 h 4297250"/>
              <a:gd name="connsiteX33" fmla="*/ 745123 w 3619883"/>
              <a:gd name="connsiteY33" fmla="*/ 40157 h 4297250"/>
              <a:gd name="connsiteX34" fmla="*/ 789493 w 3619883"/>
              <a:gd name="connsiteY34" fmla="*/ 36327 h 4297250"/>
              <a:gd name="connsiteX35" fmla="*/ 854255 w 3619883"/>
              <a:gd name="connsiteY35" fmla="*/ 68887 h 4297250"/>
              <a:gd name="connsiteX36" fmla="*/ 897520 w 3619883"/>
              <a:gd name="connsiteY36" fmla="*/ 88629 h 4297250"/>
              <a:gd name="connsiteX37" fmla="*/ 940510 w 3619883"/>
              <a:gd name="connsiteY37" fmla="*/ 114265 h 4297250"/>
              <a:gd name="connsiteX38" fmla="*/ 1082712 w 3619883"/>
              <a:gd name="connsiteY38" fmla="*/ 144543 h 4297250"/>
              <a:gd name="connsiteX39" fmla="*/ 1205348 w 3619883"/>
              <a:gd name="connsiteY39" fmla="*/ 120753 h 4297250"/>
              <a:gd name="connsiteX40" fmla="*/ 1271764 w 3619883"/>
              <a:gd name="connsiteY40" fmla="*/ 117956 h 4297250"/>
              <a:gd name="connsiteX41" fmla="*/ 1315583 w 3619883"/>
              <a:gd name="connsiteY41" fmla="*/ 125912 h 4297250"/>
              <a:gd name="connsiteX42" fmla="*/ 1359125 w 3619883"/>
              <a:gd name="connsiteY42" fmla="*/ 139761 h 4297250"/>
              <a:gd name="connsiteX43" fmla="*/ 1391919 w 3619883"/>
              <a:gd name="connsiteY43" fmla="*/ 147202 h 4297250"/>
              <a:gd name="connsiteX44" fmla="*/ 1436563 w 3619883"/>
              <a:gd name="connsiteY44" fmla="*/ 137480 h 4297250"/>
              <a:gd name="connsiteX45" fmla="*/ 1471566 w 3619883"/>
              <a:gd name="connsiteY45" fmla="*/ 97777 h 4297250"/>
              <a:gd name="connsiteX46" fmla="*/ 1505739 w 3619883"/>
              <a:gd name="connsiteY46" fmla="*/ 75753 h 4297250"/>
              <a:gd name="connsiteX47" fmla="*/ 1590891 w 3619883"/>
              <a:gd name="connsiteY47" fmla="*/ 144702 h 4297250"/>
              <a:gd name="connsiteX48" fmla="*/ 1625616 w 3619883"/>
              <a:gd name="connsiteY48" fmla="*/ 110893 h 4297250"/>
              <a:gd name="connsiteX49" fmla="*/ 1658964 w 3619883"/>
              <a:gd name="connsiteY49" fmla="*/ 106547 h 4297250"/>
              <a:gd name="connsiteX50" fmla="*/ 1746598 w 3619883"/>
              <a:gd name="connsiteY50" fmla="*/ 122460 h 4297250"/>
              <a:gd name="connsiteX51" fmla="*/ 1811913 w 3619883"/>
              <a:gd name="connsiteY51" fmla="*/ 143234 h 4297250"/>
              <a:gd name="connsiteX52" fmla="*/ 1856557 w 3619883"/>
              <a:gd name="connsiteY52" fmla="*/ 133511 h 4297250"/>
              <a:gd name="connsiteX53" fmla="*/ 2066003 w 3619883"/>
              <a:gd name="connsiteY53" fmla="*/ 143313 h 4297250"/>
              <a:gd name="connsiteX54" fmla="*/ 2177615 w 3619883"/>
              <a:gd name="connsiteY54" fmla="*/ 119007 h 4297250"/>
              <a:gd name="connsiteX55" fmla="*/ 2255883 w 3619883"/>
              <a:gd name="connsiteY55" fmla="*/ 99047 h 4297250"/>
              <a:gd name="connsiteX56" fmla="*/ 2344622 w 3619883"/>
              <a:gd name="connsiteY56" fmla="*/ 91388 h 4297250"/>
              <a:gd name="connsiteX57" fmla="*/ 2455682 w 3619883"/>
              <a:gd name="connsiteY57" fmla="*/ 78869 h 4297250"/>
              <a:gd name="connsiteX58" fmla="*/ 2632609 w 3619883"/>
              <a:gd name="connsiteY58" fmla="*/ 75338 h 4297250"/>
              <a:gd name="connsiteX59" fmla="*/ 2742291 w 3619883"/>
              <a:gd name="connsiteY59" fmla="*/ 92282 h 4297250"/>
              <a:gd name="connsiteX60" fmla="*/ 2851974 w 3619883"/>
              <a:gd name="connsiteY60" fmla="*/ 109227 h 4297250"/>
              <a:gd name="connsiteX61" fmla="*/ 2907643 w 3619883"/>
              <a:gd name="connsiteY61" fmla="*/ 100020 h 4297250"/>
              <a:gd name="connsiteX62" fmla="*/ 2944022 w 3619883"/>
              <a:gd name="connsiteY62" fmla="*/ 30853 h 4297250"/>
              <a:gd name="connsiteX63" fmla="*/ 3022289 w 3619883"/>
              <a:gd name="connsiteY63" fmla="*/ 10893 h 4297250"/>
              <a:gd name="connsiteX64" fmla="*/ 3054807 w 3619883"/>
              <a:gd name="connsiteY64" fmla="*/ 24226 h 4297250"/>
              <a:gd name="connsiteX65" fmla="*/ 3141892 w 3619883"/>
              <a:gd name="connsiteY65" fmla="*/ 51925 h 4297250"/>
              <a:gd name="connsiteX66" fmla="*/ 3185711 w 3619883"/>
              <a:gd name="connsiteY66" fmla="*/ 59881 h 4297250"/>
              <a:gd name="connsiteX67" fmla="*/ 3219056 w 3619883"/>
              <a:gd name="connsiteY67" fmla="*/ 55536 h 4297250"/>
              <a:gd name="connsiteX68" fmla="*/ 3263425 w 3619883"/>
              <a:gd name="connsiteY68" fmla="*/ 51706 h 4297250"/>
              <a:gd name="connsiteX69" fmla="*/ 3296219 w 3619883"/>
              <a:gd name="connsiteY69" fmla="*/ 59147 h 4297250"/>
              <a:gd name="connsiteX70" fmla="*/ 3319094 w 3619883"/>
              <a:gd name="connsiteY70" fmla="*/ 42500 h 4297250"/>
              <a:gd name="connsiteX71" fmla="*/ 3420511 w 3619883"/>
              <a:gd name="connsiteY71" fmla="*/ 0 h 4297250"/>
              <a:gd name="connsiteX72" fmla="*/ 3453305 w 3619883"/>
              <a:gd name="connsiteY72" fmla="*/ 7440 h 4297250"/>
              <a:gd name="connsiteX73" fmla="*/ 3496571 w 3619883"/>
              <a:gd name="connsiteY73" fmla="*/ 27182 h 4297250"/>
              <a:gd name="connsiteX74" fmla="*/ 3602117 w 3619883"/>
              <a:gd name="connsiteY74" fmla="*/ 132521 h 4297250"/>
              <a:gd name="connsiteX75" fmla="*/ 3619883 w 3619883"/>
              <a:gd name="connsiteY75" fmla="*/ 140049 h 4297250"/>
              <a:gd name="connsiteX76" fmla="*/ 3619883 w 3619883"/>
              <a:gd name="connsiteY76" fmla="*/ 4275461 h 4297250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75461 h 4328302"/>
              <a:gd name="connsiteX14" fmla="*/ 1427396 w 3619883"/>
              <a:gd name="connsiteY14" fmla="*/ 4275461 h 4328302"/>
              <a:gd name="connsiteX15" fmla="*/ 1210751 w 3619883"/>
              <a:gd name="connsiteY15" fmla="*/ 4275461 h 4328302"/>
              <a:gd name="connsiteX16" fmla="*/ 1140354 w 3619883"/>
              <a:gd name="connsiteY16" fmla="*/ 4275461 h 4328302"/>
              <a:gd name="connsiteX17" fmla="*/ 953807 w 3619883"/>
              <a:gd name="connsiteY17" fmla="*/ 4275461 h 4328302"/>
              <a:gd name="connsiteX18" fmla="*/ 829432 w 3619883"/>
              <a:gd name="connsiteY18" fmla="*/ 4275461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75461 h 4328302"/>
              <a:gd name="connsiteX14" fmla="*/ 1427396 w 3619883"/>
              <a:gd name="connsiteY14" fmla="*/ 4275461 h 4328302"/>
              <a:gd name="connsiteX15" fmla="*/ 1210751 w 3619883"/>
              <a:gd name="connsiteY15" fmla="*/ 4275461 h 4328302"/>
              <a:gd name="connsiteX16" fmla="*/ 1140354 w 3619883"/>
              <a:gd name="connsiteY16" fmla="*/ 4275461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75461 h 4328302"/>
              <a:gd name="connsiteX14" fmla="*/ 1427396 w 3619883"/>
              <a:gd name="connsiteY14" fmla="*/ 4275461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75461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43756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43756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78097 w 3619883"/>
              <a:gd name="connsiteY22" fmla="*/ 4243756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41692 w 3619883"/>
              <a:gd name="connsiteY12" fmla="*/ 4328302 h 4328302"/>
              <a:gd name="connsiteX13" fmla="*/ 1558844 w 3619883"/>
              <a:gd name="connsiteY13" fmla="*/ 4243756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78097 w 3619883"/>
              <a:gd name="connsiteY22" fmla="*/ 4243756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38173 w 3619883"/>
              <a:gd name="connsiteY11" fmla="*/ 4264892 h 4328302"/>
              <a:gd name="connsiteX12" fmla="*/ 1741692 w 3619883"/>
              <a:gd name="connsiteY12" fmla="*/ 4328302 h 4328302"/>
              <a:gd name="connsiteX13" fmla="*/ 1558844 w 3619883"/>
              <a:gd name="connsiteY13" fmla="*/ 4243756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78097 w 3619883"/>
              <a:gd name="connsiteY22" fmla="*/ 4243756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2674 w 3619883"/>
              <a:gd name="connsiteY4" fmla="*/ 4275461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90646 w 3619883"/>
              <a:gd name="connsiteY7" fmla="*/ 4275461 h 4349439"/>
              <a:gd name="connsiteX8" fmla="*/ 2511710 w 3619883"/>
              <a:gd name="connsiteY8" fmla="*/ 4275461 h 4349439"/>
              <a:gd name="connsiteX9" fmla="*/ 2150155 w 3619883"/>
              <a:gd name="connsiteY9" fmla="*/ 4275461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2674 w 3619883"/>
              <a:gd name="connsiteY4" fmla="*/ 4275461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90646 w 3619883"/>
              <a:gd name="connsiteY7" fmla="*/ 4275461 h 4349439"/>
              <a:gd name="connsiteX8" fmla="*/ 2511710 w 3619883"/>
              <a:gd name="connsiteY8" fmla="*/ 4275461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2674 w 3619883"/>
              <a:gd name="connsiteY4" fmla="*/ 4275461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90646 w 3619883"/>
              <a:gd name="connsiteY7" fmla="*/ 4275461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2674 w 3619883"/>
              <a:gd name="connsiteY4" fmla="*/ 4275461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9409 w 3619883"/>
              <a:gd name="connsiteY4" fmla="*/ 4264893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9409 w 3619883"/>
              <a:gd name="connsiteY4" fmla="*/ 4264893 h 4349439"/>
              <a:gd name="connsiteX5" fmla="*/ 2971356 w 3619883"/>
              <a:gd name="connsiteY5" fmla="*/ 433887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58501 w 3619883"/>
              <a:gd name="connsiteY3" fmla="*/ 4233188 h 4349439"/>
              <a:gd name="connsiteX4" fmla="*/ 3059409 w 3619883"/>
              <a:gd name="connsiteY4" fmla="*/ 4264893 h 4349439"/>
              <a:gd name="connsiteX5" fmla="*/ 2971356 w 3619883"/>
              <a:gd name="connsiteY5" fmla="*/ 433887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42864 w 3619883"/>
              <a:gd name="connsiteY2" fmla="*/ 4233841 h 4349439"/>
              <a:gd name="connsiteX3" fmla="*/ 3258501 w 3619883"/>
              <a:gd name="connsiteY3" fmla="*/ 4233188 h 4349439"/>
              <a:gd name="connsiteX4" fmla="*/ 3059409 w 3619883"/>
              <a:gd name="connsiteY4" fmla="*/ 4264893 h 4349439"/>
              <a:gd name="connsiteX5" fmla="*/ 2971356 w 3619883"/>
              <a:gd name="connsiteY5" fmla="*/ 433887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90230 w 3619883"/>
              <a:gd name="connsiteY1" fmla="*/ 4190915 h 4349439"/>
              <a:gd name="connsiteX2" fmla="*/ 3342864 w 3619883"/>
              <a:gd name="connsiteY2" fmla="*/ 4233841 h 4349439"/>
              <a:gd name="connsiteX3" fmla="*/ 3258501 w 3619883"/>
              <a:gd name="connsiteY3" fmla="*/ 4233188 h 4349439"/>
              <a:gd name="connsiteX4" fmla="*/ 3059409 w 3619883"/>
              <a:gd name="connsiteY4" fmla="*/ 4264893 h 4349439"/>
              <a:gd name="connsiteX5" fmla="*/ 2971356 w 3619883"/>
              <a:gd name="connsiteY5" fmla="*/ 433887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</a:cxnLst>
            <a:rect l="l" t="t" r="r" b="b"/>
            <a:pathLst>
              <a:path w="3619883" h="4349439" extrusionOk="0">
                <a:moveTo>
                  <a:pt x="3619883" y="4275461"/>
                </a:moveTo>
                <a:lnTo>
                  <a:pt x="3490230" y="4190915"/>
                </a:lnTo>
                <a:lnTo>
                  <a:pt x="3342864" y="4233841"/>
                </a:lnTo>
                <a:lnTo>
                  <a:pt x="3258501" y="4233188"/>
                </a:lnTo>
                <a:lnTo>
                  <a:pt x="3059409" y="4264893"/>
                </a:lnTo>
                <a:lnTo>
                  <a:pt x="2971356" y="4338871"/>
                </a:lnTo>
                <a:lnTo>
                  <a:pt x="2761042" y="4275461"/>
                </a:lnTo>
                <a:lnTo>
                  <a:pt x="2669319" y="4212052"/>
                </a:lnTo>
                <a:lnTo>
                  <a:pt x="2490383" y="4349439"/>
                </a:lnTo>
                <a:lnTo>
                  <a:pt x="2158013" y="4233188"/>
                </a:lnTo>
                <a:lnTo>
                  <a:pt x="2061799" y="4349439"/>
                </a:lnTo>
                <a:lnTo>
                  <a:pt x="1838173" y="4264892"/>
                </a:lnTo>
                <a:lnTo>
                  <a:pt x="1741692" y="4328302"/>
                </a:lnTo>
                <a:lnTo>
                  <a:pt x="1558844" y="4243756"/>
                </a:lnTo>
                <a:lnTo>
                  <a:pt x="1424029" y="4317734"/>
                </a:lnTo>
                <a:lnTo>
                  <a:pt x="1210751" y="4275461"/>
                </a:lnTo>
                <a:lnTo>
                  <a:pt x="1140354" y="4233188"/>
                </a:lnTo>
                <a:lnTo>
                  <a:pt x="953807" y="4275461"/>
                </a:lnTo>
                <a:lnTo>
                  <a:pt x="828310" y="4233188"/>
                </a:lnTo>
                <a:lnTo>
                  <a:pt x="611484" y="4275461"/>
                </a:lnTo>
                <a:lnTo>
                  <a:pt x="573998" y="4275461"/>
                </a:lnTo>
                <a:lnTo>
                  <a:pt x="336164" y="4328302"/>
                </a:lnTo>
                <a:lnTo>
                  <a:pt x="178097" y="4243756"/>
                </a:lnTo>
                <a:lnTo>
                  <a:pt x="0" y="4275461"/>
                </a:lnTo>
                <a:lnTo>
                  <a:pt x="0" y="42229"/>
                </a:lnTo>
                <a:lnTo>
                  <a:pt x="42464" y="40518"/>
                </a:lnTo>
                <a:cubicBezTo>
                  <a:pt x="74971" y="39124"/>
                  <a:pt x="107865" y="37493"/>
                  <a:pt x="137733" y="35355"/>
                </a:cubicBezTo>
                <a:cubicBezTo>
                  <a:pt x="190259" y="31594"/>
                  <a:pt x="207620" y="26813"/>
                  <a:pt x="270565" y="29759"/>
                </a:cubicBezTo>
                <a:cubicBezTo>
                  <a:pt x="340476" y="33031"/>
                  <a:pt x="410011" y="40222"/>
                  <a:pt x="479734" y="45455"/>
                </a:cubicBezTo>
                <a:cubicBezTo>
                  <a:pt x="494525" y="44178"/>
                  <a:pt x="509610" y="43513"/>
                  <a:pt x="524103" y="41625"/>
                </a:cubicBezTo>
                <a:cubicBezTo>
                  <a:pt x="601697" y="31514"/>
                  <a:pt x="556443" y="34957"/>
                  <a:pt x="624416" y="22696"/>
                </a:cubicBezTo>
                <a:cubicBezTo>
                  <a:pt x="635212" y="20749"/>
                  <a:pt x="646648" y="19799"/>
                  <a:pt x="657762" y="18351"/>
                </a:cubicBezTo>
                <a:cubicBezTo>
                  <a:pt x="668693" y="20831"/>
                  <a:pt x="679780" y="23102"/>
                  <a:pt x="690557" y="25792"/>
                </a:cubicBezTo>
                <a:cubicBezTo>
                  <a:pt x="708912" y="30373"/>
                  <a:pt x="725511" y="38069"/>
                  <a:pt x="745123" y="40157"/>
                </a:cubicBezTo>
                <a:cubicBezTo>
                  <a:pt x="760140" y="41756"/>
                  <a:pt x="774703" y="37604"/>
                  <a:pt x="789493" y="36327"/>
                </a:cubicBezTo>
                <a:cubicBezTo>
                  <a:pt x="861365" y="65797"/>
                  <a:pt x="781581" y="31381"/>
                  <a:pt x="854255" y="68887"/>
                </a:cubicBezTo>
                <a:cubicBezTo>
                  <a:pt x="867904" y="75932"/>
                  <a:pt x="883997" y="81514"/>
                  <a:pt x="897520" y="88629"/>
                </a:cubicBezTo>
                <a:cubicBezTo>
                  <a:pt x="912821" y="96679"/>
                  <a:pt x="924193" y="106820"/>
                  <a:pt x="940510" y="114265"/>
                </a:cubicBezTo>
                <a:cubicBezTo>
                  <a:pt x="978926" y="131794"/>
                  <a:pt x="1040358" y="137490"/>
                  <a:pt x="1082712" y="144543"/>
                </a:cubicBezTo>
                <a:cubicBezTo>
                  <a:pt x="1118214" y="136811"/>
                  <a:pt x="1170817" y="124786"/>
                  <a:pt x="1205348" y="120753"/>
                </a:cubicBezTo>
                <a:cubicBezTo>
                  <a:pt x="1226874" y="118238"/>
                  <a:pt x="1249625" y="118888"/>
                  <a:pt x="1271764" y="117956"/>
                </a:cubicBezTo>
                <a:cubicBezTo>
                  <a:pt x="1286371" y="120607"/>
                  <a:pt x="1301530" y="122404"/>
                  <a:pt x="1315583" y="125912"/>
                </a:cubicBezTo>
                <a:cubicBezTo>
                  <a:pt x="1330825" y="129716"/>
                  <a:pt x="1344183" y="135594"/>
                  <a:pt x="1359125" y="139761"/>
                </a:cubicBezTo>
                <a:cubicBezTo>
                  <a:pt x="1369691" y="142709"/>
                  <a:pt x="1380988" y="144722"/>
                  <a:pt x="1391919" y="147202"/>
                </a:cubicBezTo>
                <a:cubicBezTo>
                  <a:pt x="1406801" y="143961"/>
                  <a:pt x="1423676" y="142513"/>
                  <a:pt x="1436563" y="137480"/>
                </a:cubicBezTo>
                <a:cubicBezTo>
                  <a:pt x="1471672" y="123768"/>
                  <a:pt x="1451884" y="116940"/>
                  <a:pt x="1471566" y="97777"/>
                </a:cubicBezTo>
                <a:cubicBezTo>
                  <a:pt x="1480193" y="89377"/>
                  <a:pt x="1494348" y="83095"/>
                  <a:pt x="1505739" y="75753"/>
                </a:cubicBezTo>
                <a:cubicBezTo>
                  <a:pt x="1577183" y="91962"/>
                  <a:pt x="1533597" y="77394"/>
                  <a:pt x="1590891" y="144702"/>
                </a:cubicBezTo>
                <a:cubicBezTo>
                  <a:pt x="1598697" y="133398"/>
                  <a:pt x="1605803" y="118291"/>
                  <a:pt x="1625616" y="110893"/>
                </a:cubicBezTo>
                <a:cubicBezTo>
                  <a:pt x="1634871" y="107437"/>
                  <a:pt x="1647847" y="107996"/>
                  <a:pt x="1658964" y="106547"/>
                </a:cubicBezTo>
                <a:lnTo>
                  <a:pt x="1746598" y="122460"/>
                </a:lnTo>
                <a:cubicBezTo>
                  <a:pt x="1784954" y="129898"/>
                  <a:pt x="1777755" y="129229"/>
                  <a:pt x="1811913" y="143234"/>
                </a:cubicBezTo>
                <a:cubicBezTo>
                  <a:pt x="1826795" y="139993"/>
                  <a:pt x="1840838" y="135560"/>
                  <a:pt x="1856557" y="133511"/>
                </a:cubicBezTo>
                <a:cubicBezTo>
                  <a:pt x="1928018" y="124200"/>
                  <a:pt x="1988968" y="136755"/>
                  <a:pt x="2066003" y="143313"/>
                </a:cubicBezTo>
                <a:lnTo>
                  <a:pt x="2177615" y="119007"/>
                </a:lnTo>
                <a:cubicBezTo>
                  <a:pt x="2204144" y="112823"/>
                  <a:pt x="2229794" y="105701"/>
                  <a:pt x="2255883" y="99047"/>
                </a:cubicBezTo>
                <a:lnTo>
                  <a:pt x="2344622" y="91388"/>
                </a:lnTo>
                <a:cubicBezTo>
                  <a:pt x="2381841" y="87629"/>
                  <a:pt x="2417828" y="80978"/>
                  <a:pt x="2455682" y="78869"/>
                </a:cubicBezTo>
                <a:cubicBezTo>
                  <a:pt x="2514146" y="75610"/>
                  <a:pt x="2573634" y="76515"/>
                  <a:pt x="2632609" y="75338"/>
                </a:cubicBezTo>
                <a:lnTo>
                  <a:pt x="2742291" y="92282"/>
                </a:lnTo>
                <a:lnTo>
                  <a:pt x="2851974" y="109227"/>
                </a:lnTo>
                <a:cubicBezTo>
                  <a:pt x="2870530" y="106158"/>
                  <a:pt x="2892297" y="106201"/>
                  <a:pt x="2907643" y="100020"/>
                </a:cubicBezTo>
                <a:cubicBezTo>
                  <a:pt x="2937923" y="87823"/>
                  <a:pt x="2940565" y="43036"/>
                  <a:pt x="2944022" y="30853"/>
                </a:cubicBezTo>
                <a:cubicBezTo>
                  <a:pt x="2970111" y="24199"/>
                  <a:pt x="2993094" y="12639"/>
                  <a:pt x="3022289" y="10893"/>
                </a:cubicBezTo>
                <a:cubicBezTo>
                  <a:pt x="3035344" y="10111"/>
                  <a:pt x="3043336" y="20290"/>
                  <a:pt x="3054807" y="24226"/>
                </a:cubicBezTo>
                <a:cubicBezTo>
                  <a:pt x="3083266" y="33989"/>
                  <a:pt x="3112862" y="42692"/>
                  <a:pt x="3141892" y="51925"/>
                </a:cubicBezTo>
                <a:cubicBezTo>
                  <a:pt x="3156498" y="54577"/>
                  <a:pt x="3173315" y="54799"/>
                  <a:pt x="3185711" y="59881"/>
                </a:cubicBezTo>
                <a:cubicBezTo>
                  <a:pt x="3221000" y="74351"/>
                  <a:pt x="3196552" y="98318"/>
                  <a:pt x="3219056" y="55536"/>
                </a:cubicBezTo>
                <a:cubicBezTo>
                  <a:pt x="3233847" y="54259"/>
                  <a:pt x="3248275" y="50997"/>
                  <a:pt x="3263425" y="51706"/>
                </a:cubicBezTo>
                <a:cubicBezTo>
                  <a:pt x="3275045" y="52250"/>
                  <a:pt x="3285322" y="60949"/>
                  <a:pt x="3296219" y="59147"/>
                </a:cubicBezTo>
                <a:cubicBezTo>
                  <a:pt x="3308643" y="57093"/>
                  <a:pt x="3311469" y="48049"/>
                  <a:pt x="3319094" y="42500"/>
                </a:cubicBezTo>
                <a:cubicBezTo>
                  <a:pt x="3399611" y="29185"/>
                  <a:pt x="3363375" y="41582"/>
                  <a:pt x="3420511" y="0"/>
                </a:cubicBezTo>
                <a:cubicBezTo>
                  <a:pt x="3431442" y="2480"/>
                  <a:pt x="3443361" y="3886"/>
                  <a:pt x="3453305" y="7440"/>
                </a:cubicBezTo>
                <a:cubicBezTo>
                  <a:pt x="3469029" y="13059"/>
                  <a:pt x="3483905" y="19630"/>
                  <a:pt x="3496571" y="27182"/>
                </a:cubicBezTo>
                <a:cubicBezTo>
                  <a:pt x="3535674" y="50500"/>
                  <a:pt x="3592081" y="121578"/>
                  <a:pt x="3602117" y="132521"/>
                </a:cubicBezTo>
                <a:lnTo>
                  <a:pt x="3619883" y="140049"/>
                </a:lnTo>
                <a:lnTo>
                  <a:pt x="3619883" y="4275461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  <a:effectLst>
            <a:outerShdw blurRad="50800" dist="38100" dir="2700000" algn="tl" rotWithShape="0">
              <a:srgbClr val="000000">
                <a:alpha val="298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/>
            <a:r>
              <a:rPr lang="tr-TR" sz="2400" dirty="0"/>
              <a:t>İstanbul’u çevreleyen üç katmanlı surlar onarıldı, kale kapıları ve kuleler güçlendirildi. Surların çevresindeki hendekler temizlenerek savunma hattı hazır hâle getirildi.</a:t>
            </a:r>
            <a:endParaRPr sz="2400" dirty="0">
              <a:sym typeface="Calibri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5756687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Resim 1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0201"/>
          <a:stretch/>
        </p:blipFill>
        <p:spPr>
          <a:xfrm>
            <a:off x="872598" y="677360"/>
            <a:ext cx="10287000" cy="6158446"/>
          </a:xfrm>
          <a:prstGeom prst="rect">
            <a:avLst/>
          </a:prstGeom>
        </p:spPr>
      </p:pic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Doğu Roma’nın Yaptığı Hazırlıklar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11" name="Rectangle: Rounded Corners 111">
            <a:hlinkClick r:id="rId5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3" y="-10608"/>
            <a:ext cx="1352811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16" name="Google Shape;835;p38"/>
          <p:cNvSpPr/>
          <p:nvPr/>
        </p:nvSpPr>
        <p:spPr>
          <a:xfrm rot="10800000" flipV="1">
            <a:off x="884531" y="5885895"/>
            <a:ext cx="10238944" cy="821391"/>
          </a:xfrm>
          <a:custGeom>
            <a:avLst/>
            <a:gdLst>
              <a:gd name="connsiteX0" fmla="*/ 3619883 w 3619883"/>
              <a:gd name="connsiteY0" fmla="*/ 4275461 h 4275461"/>
              <a:gd name="connsiteX1" fmla="*/ 3439718 w 3619883"/>
              <a:gd name="connsiteY1" fmla="*/ 4275461 h 4275461"/>
              <a:gd name="connsiteX2" fmla="*/ 3386786 w 3619883"/>
              <a:gd name="connsiteY2" fmla="*/ 4254977 h 4275461"/>
              <a:gd name="connsiteX3" fmla="*/ 3448683 w 3619883"/>
              <a:gd name="connsiteY3" fmla="*/ 4128157 h 4275461"/>
              <a:gd name="connsiteX4" fmla="*/ 3448683 w 3619883"/>
              <a:gd name="connsiteY4" fmla="*/ 3951392 h 4275461"/>
              <a:gd name="connsiteX5" fmla="*/ 3270899 w 3619883"/>
              <a:gd name="connsiteY5" fmla="*/ 3951392 h 4275461"/>
              <a:gd name="connsiteX6" fmla="*/ 3270899 w 3619883"/>
              <a:gd name="connsiteY6" fmla="*/ 4128157 h 4275461"/>
              <a:gd name="connsiteX7" fmla="*/ 3327149 w 3619883"/>
              <a:gd name="connsiteY7" fmla="*/ 4128157 h 4275461"/>
              <a:gd name="connsiteX8" fmla="*/ 3269726 w 3619883"/>
              <a:gd name="connsiteY8" fmla="*/ 4275461 h 4275461"/>
              <a:gd name="connsiteX9" fmla="*/ 3052674 w 3619883"/>
              <a:gd name="connsiteY9" fmla="*/ 4275461 h 4275461"/>
              <a:gd name="connsiteX10" fmla="*/ 3096002 w 3619883"/>
              <a:gd name="connsiteY10" fmla="*/ 4128157 h 4275461"/>
              <a:gd name="connsiteX11" fmla="*/ 3137725 w 3619883"/>
              <a:gd name="connsiteY11" fmla="*/ 4128157 h 4275461"/>
              <a:gd name="connsiteX12" fmla="*/ 3137725 w 3619883"/>
              <a:gd name="connsiteY12" fmla="*/ 3951392 h 4275461"/>
              <a:gd name="connsiteX13" fmla="*/ 2959941 w 3619883"/>
              <a:gd name="connsiteY13" fmla="*/ 3951392 h 4275461"/>
              <a:gd name="connsiteX14" fmla="*/ 2959941 w 3619883"/>
              <a:gd name="connsiteY14" fmla="*/ 4128157 h 4275461"/>
              <a:gd name="connsiteX15" fmla="*/ 2996846 w 3619883"/>
              <a:gd name="connsiteY15" fmla="*/ 4128157 h 4275461"/>
              <a:gd name="connsiteX16" fmla="*/ 3014011 w 3619883"/>
              <a:gd name="connsiteY16" fmla="*/ 4275461 h 4275461"/>
              <a:gd name="connsiteX17" fmla="*/ 2761042 w 3619883"/>
              <a:gd name="connsiteY17" fmla="*/ 4275461 h 4275461"/>
              <a:gd name="connsiteX18" fmla="*/ 2761042 w 3619883"/>
              <a:gd name="connsiteY18" fmla="*/ 4128157 h 4275461"/>
              <a:gd name="connsiteX19" fmla="*/ 2826768 w 3619883"/>
              <a:gd name="connsiteY19" fmla="*/ 4128157 h 4275461"/>
              <a:gd name="connsiteX20" fmla="*/ 2826768 w 3619883"/>
              <a:gd name="connsiteY20" fmla="*/ 3951392 h 4275461"/>
              <a:gd name="connsiteX21" fmla="*/ 2648983 w 3619883"/>
              <a:gd name="connsiteY21" fmla="*/ 3951392 h 4275461"/>
              <a:gd name="connsiteX22" fmla="*/ 2648983 w 3619883"/>
              <a:gd name="connsiteY22" fmla="*/ 4128157 h 4275461"/>
              <a:gd name="connsiteX23" fmla="*/ 2690646 w 3619883"/>
              <a:gd name="connsiteY23" fmla="*/ 4128157 h 4275461"/>
              <a:gd name="connsiteX24" fmla="*/ 2690646 w 3619883"/>
              <a:gd name="connsiteY24" fmla="*/ 4275461 h 4275461"/>
              <a:gd name="connsiteX25" fmla="*/ 2511710 w 3619883"/>
              <a:gd name="connsiteY25" fmla="*/ 4275461 h 4275461"/>
              <a:gd name="connsiteX26" fmla="*/ 2454288 w 3619883"/>
              <a:gd name="connsiteY26" fmla="*/ 4128157 h 4275461"/>
              <a:gd name="connsiteX27" fmla="*/ 2515810 w 3619883"/>
              <a:gd name="connsiteY27" fmla="*/ 4128157 h 4275461"/>
              <a:gd name="connsiteX28" fmla="*/ 2515810 w 3619883"/>
              <a:gd name="connsiteY28" fmla="*/ 3951392 h 4275461"/>
              <a:gd name="connsiteX29" fmla="*/ 2338025 w 3619883"/>
              <a:gd name="connsiteY29" fmla="*/ 3951392 h 4275461"/>
              <a:gd name="connsiteX30" fmla="*/ 2338025 w 3619883"/>
              <a:gd name="connsiteY30" fmla="*/ 4128157 h 4275461"/>
              <a:gd name="connsiteX31" fmla="*/ 2395120 w 3619883"/>
              <a:gd name="connsiteY31" fmla="*/ 4128157 h 4275461"/>
              <a:gd name="connsiteX32" fmla="*/ 2337697 w 3619883"/>
              <a:gd name="connsiteY32" fmla="*/ 4275461 h 4275461"/>
              <a:gd name="connsiteX33" fmla="*/ 2150155 w 3619883"/>
              <a:gd name="connsiteY33" fmla="*/ 4275461 h 4275461"/>
              <a:gd name="connsiteX34" fmla="*/ 2150155 w 3619883"/>
              <a:gd name="connsiteY34" fmla="*/ 4128157 h 4275461"/>
              <a:gd name="connsiteX35" fmla="*/ 2204852 w 3619883"/>
              <a:gd name="connsiteY35" fmla="*/ 4128157 h 4275461"/>
              <a:gd name="connsiteX36" fmla="*/ 2204852 w 3619883"/>
              <a:gd name="connsiteY36" fmla="*/ 3951392 h 4275461"/>
              <a:gd name="connsiteX37" fmla="*/ 2027068 w 3619883"/>
              <a:gd name="connsiteY37" fmla="*/ 3951392 h 4275461"/>
              <a:gd name="connsiteX38" fmla="*/ 2027068 w 3619883"/>
              <a:gd name="connsiteY38" fmla="*/ 4128157 h 4275461"/>
              <a:gd name="connsiteX39" fmla="*/ 2079759 w 3619883"/>
              <a:gd name="connsiteY39" fmla="*/ 4128157 h 4275461"/>
              <a:gd name="connsiteX40" fmla="*/ 2079759 w 3619883"/>
              <a:gd name="connsiteY40" fmla="*/ 4275461 h 4275461"/>
              <a:gd name="connsiteX41" fmla="*/ 1824703 w 3619883"/>
              <a:gd name="connsiteY41" fmla="*/ 4275461 h 4275461"/>
              <a:gd name="connsiteX42" fmla="*/ 1834468 w 3619883"/>
              <a:gd name="connsiteY42" fmla="*/ 4128157 h 4275461"/>
              <a:gd name="connsiteX43" fmla="*/ 1893894 w 3619883"/>
              <a:gd name="connsiteY43" fmla="*/ 4128157 h 4275461"/>
              <a:gd name="connsiteX44" fmla="*/ 1893894 w 3619883"/>
              <a:gd name="connsiteY44" fmla="*/ 3951392 h 4275461"/>
              <a:gd name="connsiteX45" fmla="*/ 1716110 w 3619883"/>
              <a:gd name="connsiteY45" fmla="*/ 3951392 h 4275461"/>
              <a:gd name="connsiteX46" fmla="*/ 1716110 w 3619883"/>
              <a:gd name="connsiteY46" fmla="*/ 4006431 h 4275461"/>
              <a:gd name="connsiteX47" fmla="*/ 1703447 w 3619883"/>
              <a:gd name="connsiteY47" fmla="*/ 4007960 h 4275461"/>
              <a:gd name="connsiteX48" fmla="*/ 1716110 w 3619883"/>
              <a:gd name="connsiteY48" fmla="*/ 4044284 h 4275461"/>
              <a:gd name="connsiteX49" fmla="*/ 1716110 w 3619883"/>
              <a:gd name="connsiteY49" fmla="*/ 4128157 h 4275461"/>
              <a:gd name="connsiteX50" fmla="*/ 1745346 w 3619883"/>
              <a:gd name="connsiteY50" fmla="*/ 4128157 h 4275461"/>
              <a:gd name="connsiteX51" fmla="*/ 1796694 w 3619883"/>
              <a:gd name="connsiteY51" fmla="*/ 4275461 h 4275461"/>
              <a:gd name="connsiteX52" fmla="*/ 1558844 w 3619883"/>
              <a:gd name="connsiteY52" fmla="*/ 4275461 h 4275461"/>
              <a:gd name="connsiteX53" fmla="*/ 1517252 w 3619883"/>
              <a:gd name="connsiteY53" fmla="*/ 4128157 h 4275461"/>
              <a:gd name="connsiteX54" fmla="*/ 1582936 w 3619883"/>
              <a:gd name="connsiteY54" fmla="*/ 4128157 h 4275461"/>
              <a:gd name="connsiteX55" fmla="*/ 1582936 w 3619883"/>
              <a:gd name="connsiteY55" fmla="*/ 3951392 h 4275461"/>
              <a:gd name="connsiteX56" fmla="*/ 1405151 w 3619883"/>
              <a:gd name="connsiteY56" fmla="*/ 3951392 h 4275461"/>
              <a:gd name="connsiteX57" fmla="*/ 1405151 w 3619883"/>
              <a:gd name="connsiteY57" fmla="*/ 4128157 h 4275461"/>
              <a:gd name="connsiteX58" fmla="*/ 1468988 w 3619883"/>
              <a:gd name="connsiteY58" fmla="*/ 4128157 h 4275461"/>
              <a:gd name="connsiteX59" fmla="*/ 1427396 w 3619883"/>
              <a:gd name="connsiteY59" fmla="*/ 4275461 h 4275461"/>
              <a:gd name="connsiteX60" fmla="*/ 1210751 w 3619883"/>
              <a:gd name="connsiteY60" fmla="*/ 4275461 h 4275461"/>
              <a:gd name="connsiteX61" fmla="*/ 1210751 w 3619883"/>
              <a:gd name="connsiteY61" fmla="*/ 4128157 h 4275461"/>
              <a:gd name="connsiteX62" fmla="*/ 1271978 w 3619883"/>
              <a:gd name="connsiteY62" fmla="*/ 4128157 h 4275461"/>
              <a:gd name="connsiteX63" fmla="*/ 1271978 w 3619883"/>
              <a:gd name="connsiteY63" fmla="*/ 3951392 h 4275461"/>
              <a:gd name="connsiteX64" fmla="*/ 1094193 w 3619883"/>
              <a:gd name="connsiteY64" fmla="*/ 3951392 h 4275461"/>
              <a:gd name="connsiteX65" fmla="*/ 1094193 w 3619883"/>
              <a:gd name="connsiteY65" fmla="*/ 4128157 h 4275461"/>
              <a:gd name="connsiteX66" fmla="*/ 1140354 w 3619883"/>
              <a:gd name="connsiteY66" fmla="*/ 4128157 h 4275461"/>
              <a:gd name="connsiteX67" fmla="*/ 1140354 w 3619883"/>
              <a:gd name="connsiteY67" fmla="*/ 4275461 h 4275461"/>
              <a:gd name="connsiteX68" fmla="*/ 953807 w 3619883"/>
              <a:gd name="connsiteY68" fmla="*/ 4275461 h 4275461"/>
              <a:gd name="connsiteX69" fmla="*/ 912215 w 3619883"/>
              <a:gd name="connsiteY69" fmla="*/ 4128157 h 4275461"/>
              <a:gd name="connsiteX70" fmla="*/ 961020 w 3619883"/>
              <a:gd name="connsiteY70" fmla="*/ 4128157 h 4275461"/>
              <a:gd name="connsiteX71" fmla="*/ 961020 w 3619883"/>
              <a:gd name="connsiteY71" fmla="*/ 3951392 h 4275461"/>
              <a:gd name="connsiteX72" fmla="*/ 783235 w 3619883"/>
              <a:gd name="connsiteY72" fmla="*/ 3951392 h 4275461"/>
              <a:gd name="connsiteX73" fmla="*/ 783235 w 3619883"/>
              <a:gd name="connsiteY73" fmla="*/ 4128157 h 4275461"/>
              <a:gd name="connsiteX74" fmla="*/ 871024 w 3619883"/>
              <a:gd name="connsiteY74" fmla="*/ 4128157 h 4275461"/>
              <a:gd name="connsiteX75" fmla="*/ 829432 w 3619883"/>
              <a:gd name="connsiteY75" fmla="*/ 4275461 h 4275461"/>
              <a:gd name="connsiteX76" fmla="*/ 611484 w 3619883"/>
              <a:gd name="connsiteY76" fmla="*/ 4275461 h 4275461"/>
              <a:gd name="connsiteX77" fmla="*/ 621247 w 3619883"/>
              <a:gd name="connsiteY77" fmla="*/ 4128157 h 4275461"/>
              <a:gd name="connsiteX78" fmla="*/ 650062 w 3619883"/>
              <a:gd name="connsiteY78" fmla="*/ 4128157 h 4275461"/>
              <a:gd name="connsiteX79" fmla="*/ 650062 w 3619883"/>
              <a:gd name="connsiteY79" fmla="*/ 3951392 h 4275461"/>
              <a:gd name="connsiteX80" fmla="*/ 472277 w 3619883"/>
              <a:gd name="connsiteY80" fmla="*/ 3951392 h 4275461"/>
              <a:gd name="connsiteX81" fmla="*/ 472277 w 3619883"/>
              <a:gd name="connsiteY81" fmla="*/ 4128157 h 4275461"/>
              <a:gd name="connsiteX82" fmla="*/ 522650 w 3619883"/>
              <a:gd name="connsiteY82" fmla="*/ 4128157 h 4275461"/>
              <a:gd name="connsiteX83" fmla="*/ 573998 w 3619883"/>
              <a:gd name="connsiteY83" fmla="*/ 4275461 h 4275461"/>
              <a:gd name="connsiteX84" fmla="*/ 336164 w 3619883"/>
              <a:gd name="connsiteY84" fmla="*/ 4275461 h 4275461"/>
              <a:gd name="connsiteX85" fmla="*/ 294572 w 3619883"/>
              <a:gd name="connsiteY85" fmla="*/ 4128157 h 4275461"/>
              <a:gd name="connsiteX86" fmla="*/ 339106 w 3619883"/>
              <a:gd name="connsiteY86" fmla="*/ 4128157 h 4275461"/>
              <a:gd name="connsiteX87" fmla="*/ 339106 w 3619883"/>
              <a:gd name="connsiteY87" fmla="*/ 3951392 h 4275461"/>
              <a:gd name="connsiteX88" fmla="*/ 161321 w 3619883"/>
              <a:gd name="connsiteY88" fmla="*/ 3951392 h 4275461"/>
              <a:gd name="connsiteX89" fmla="*/ 161321 w 3619883"/>
              <a:gd name="connsiteY89" fmla="*/ 4128157 h 4275461"/>
              <a:gd name="connsiteX90" fmla="*/ 230914 w 3619883"/>
              <a:gd name="connsiteY90" fmla="*/ 4128157 h 4275461"/>
              <a:gd name="connsiteX91" fmla="*/ 189322 w 3619883"/>
              <a:gd name="connsiteY91" fmla="*/ 4275461 h 4275461"/>
              <a:gd name="connsiteX92" fmla="*/ 0 w 3619883"/>
              <a:gd name="connsiteY92" fmla="*/ 4275461 h 4275461"/>
              <a:gd name="connsiteX93" fmla="*/ 0 w 3619883"/>
              <a:gd name="connsiteY93" fmla="*/ 42229 h 4275461"/>
              <a:gd name="connsiteX94" fmla="*/ 42464 w 3619883"/>
              <a:gd name="connsiteY94" fmla="*/ 40518 h 4275461"/>
              <a:gd name="connsiteX95" fmla="*/ 137733 w 3619883"/>
              <a:gd name="connsiteY95" fmla="*/ 35355 h 4275461"/>
              <a:gd name="connsiteX96" fmla="*/ 270565 w 3619883"/>
              <a:gd name="connsiteY96" fmla="*/ 29759 h 4275461"/>
              <a:gd name="connsiteX97" fmla="*/ 479734 w 3619883"/>
              <a:gd name="connsiteY97" fmla="*/ 45455 h 4275461"/>
              <a:gd name="connsiteX98" fmla="*/ 524103 w 3619883"/>
              <a:gd name="connsiteY98" fmla="*/ 41625 h 4275461"/>
              <a:gd name="connsiteX99" fmla="*/ 624416 w 3619883"/>
              <a:gd name="connsiteY99" fmla="*/ 22696 h 4275461"/>
              <a:gd name="connsiteX100" fmla="*/ 657762 w 3619883"/>
              <a:gd name="connsiteY100" fmla="*/ 18351 h 4275461"/>
              <a:gd name="connsiteX101" fmla="*/ 690557 w 3619883"/>
              <a:gd name="connsiteY101" fmla="*/ 25792 h 4275461"/>
              <a:gd name="connsiteX102" fmla="*/ 745123 w 3619883"/>
              <a:gd name="connsiteY102" fmla="*/ 40157 h 4275461"/>
              <a:gd name="connsiteX103" fmla="*/ 789493 w 3619883"/>
              <a:gd name="connsiteY103" fmla="*/ 36327 h 4275461"/>
              <a:gd name="connsiteX104" fmla="*/ 854255 w 3619883"/>
              <a:gd name="connsiteY104" fmla="*/ 68887 h 4275461"/>
              <a:gd name="connsiteX105" fmla="*/ 897520 w 3619883"/>
              <a:gd name="connsiteY105" fmla="*/ 88629 h 4275461"/>
              <a:gd name="connsiteX106" fmla="*/ 940510 w 3619883"/>
              <a:gd name="connsiteY106" fmla="*/ 114265 h 4275461"/>
              <a:gd name="connsiteX107" fmla="*/ 1082712 w 3619883"/>
              <a:gd name="connsiteY107" fmla="*/ 144543 h 4275461"/>
              <a:gd name="connsiteX108" fmla="*/ 1205348 w 3619883"/>
              <a:gd name="connsiteY108" fmla="*/ 120753 h 4275461"/>
              <a:gd name="connsiteX109" fmla="*/ 1271764 w 3619883"/>
              <a:gd name="connsiteY109" fmla="*/ 117956 h 4275461"/>
              <a:gd name="connsiteX110" fmla="*/ 1315583 w 3619883"/>
              <a:gd name="connsiteY110" fmla="*/ 125912 h 4275461"/>
              <a:gd name="connsiteX111" fmla="*/ 1359125 w 3619883"/>
              <a:gd name="connsiteY111" fmla="*/ 139761 h 4275461"/>
              <a:gd name="connsiteX112" fmla="*/ 1391919 w 3619883"/>
              <a:gd name="connsiteY112" fmla="*/ 147202 h 4275461"/>
              <a:gd name="connsiteX113" fmla="*/ 1436563 w 3619883"/>
              <a:gd name="connsiteY113" fmla="*/ 137480 h 4275461"/>
              <a:gd name="connsiteX114" fmla="*/ 1471566 w 3619883"/>
              <a:gd name="connsiteY114" fmla="*/ 97777 h 4275461"/>
              <a:gd name="connsiteX115" fmla="*/ 1505739 w 3619883"/>
              <a:gd name="connsiteY115" fmla="*/ 75753 h 4275461"/>
              <a:gd name="connsiteX116" fmla="*/ 1590891 w 3619883"/>
              <a:gd name="connsiteY116" fmla="*/ 144702 h 4275461"/>
              <a:gd name="connsiteX117" fmla="*/ 1625616 w 3619883"/>
              <a:gd name="connsiteY117" fmla="*/ 110893 h 4275461"/>
              <a:gd name="connsiteX118" fmla="*/ 1658964 w 3619883"/>
              <a:gd name="connsiteY118" fmla="*/ 106547 h 4275461"/>
              <a:gd name="connsiteX119" fmla="*/ 1746598 w 3619883"/>
              <a:gd name="connsiteY119" fmla="*/ 122460 h 4275461"/>
              <a:gd name="connsiteX120" fmla="*/ 1811913 w 3619883"/>
              <a:gd name="connsiteY120" fmla="*/ 143234 h 4275461"/>
              <a:gd name="connsiteX121" fmla="*/ 1856557 w 3619883"/>
              <a:gd name="connsiteY121" fmla="*/ 133511 h 4275461"/>
              <a:gd name="connsiteX122" fmla="*/ 2066003 w 3619883"/>
              <a:gd name="connsiteY122" fmla="*/ 143313 h 4275461"/>
              <a:gd name="connsiteX123" fmla="*/ 2177615 w 3619883"/>
              <a:gd name="connsiteY123" fmla="*/ 119007 h 4275461"/>
              <a:gd name="connsiteX124" fmla="*/ 2255883 w 3619883"/>
              <a:gd name="connsiteY124" fmla="*/ 99047 h 4275461"/>
              <a:gd name="connsiteX125" fmla="*/ 2344622 w 3619883"/>
              <a:gd name="connsiteY125" fmla="*/ 91388 h 4275461"/>
              <a:gd name="connsiteX126" fmla="*/ 2455682 w 3619883"/>
              <a:gd name="connsiteY126" fmla="*/ 78869 h 4275461"/>
              <a:gd name="connsiteX127" fmla="*/ 2632609 w 3619883"/>
              <a:gd name="connsiteY127" fmla="*/ 75338 h 4275461"/>
              <a:gd name="connsiteX128" fmla="*/ 2742291 w 3619883"/>
              <a:gd name="connsiteY128" fmla="*/ 92282 h 4275461"/>
              <a:gd name="connsiteX129" fmla="*/ 2851974 w 3619883"/>
              <a:gd name="connsiteY129" fmla="*/ 109227 h 4275461"/>
              <a:gd name="connsiteX130" fmla="*/ 2907643 w 3619883"/>
              <a:gd name="connsiteY130" fmla="*/ 100020 h 4275461"/>
              <a:gd name="connsiteX131" fmla="*/ 2944022 w 3619883"/>
              <a:gd name="connsiteY131" fmla="*/ 30853 h 4275461"/>
              <a:gd name="connsiteX132" fmla="*/ 3022289 w 3619883"/>
              <a:gd name="connsiteY132" fmla="*/ 10893 h 4275461"/>
              <a:gd name="connsiteX133" fmla="*/ 3054807 w 3619883"/>
              <a:gd name="connsiteY133" fmla="*/ 24226 h 4275461"/>
              <a:gd name="connsiteX134" fmla="*/ 3141892 w 3619883"/>
              <a:gd name="connsiteY134" fmla="*/ 51925 h 4275461"/>
              <a:gd name="connsiteX135" fmla="*/ 3185711 w 3619883"/>
              <a:gd name="connsiteY135" fmla="*/ 59881 h 4275461"/>
              <a:gd name="connsiteX136" fmla="*/ 3219056 w 3619883"/>
              <a:gd name="connsiteY136" fmla="*/ 55536 h 4275461"/>
              <a:gd name="connsiteX137" fmla="*/ 3263425 w 3619883"/>
              <a:gd name="connsiteY137" fmla="*/ 51706 h 4275461"/>
              <a:gd name="connsiteX138" fmla="*/ 3296219 w 3619883"/>
              <a:gd name="connsiteY138" fmla="*/ 59147 h 4275461"/>
              <a:gd name="connsiteX139" fmla="*/ 3319094 w 3619883"/>
              <a:gd name="connsiteY139" fmla="*/ 42500 h 4275461"/>
              <a:gd name="connsiteX140" fmla="*/ 3420511 w 3619883"/>
              <a:gd name="connsiteY140" fmla="*/ 0 h 4275461"/>
              <a:gd name="connsiteX141" fmla="*/ 3453305 w 3619883"/>
              <a:gd name="connsiteY141" fmla="*/ 7440 h 4275461"/>
              <a:gd name="connsiteX142" fmla="*/ 3496571 w 3619883"/>
              <a:gd name="connsiteY142" fmla="*/ 27182 h 4275461"/>
              <a:gd name="connsiteX143" fmla="*/ 3602117 w 3619883"/>
              <a:gd name="connsiteY143" fmla="*/ 132521 h 4275461"/>
              <a:gd name="connsiteX144" fmla="*/ 3619883 w 3619883"/>
              <a:gd name="connsiteY144" fmla="*/ 140049 h 4275461"/>
              <a:gd name="connsiteX145" fmla="*/ 3619883 w 3619883"/>
              <a:gd name="connsiteY145" fmla="*/ 4275461 h 4275461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86786 w 3619883"/>
              <a:gd name="connsiteY2" fmla="*/ 4254977 h 4297250"/>
              <a:gd name="connsiteX3" fmla="*/ 3448683 w 3619883"/>
              <a:gd name="connsiteY3" fmla="*/ 4128157 h 4297250"/>
              <a:gd name="connsiteX4" fmla="*/ 3448683 w 3619883"/>
              <a:gd name="connsiteY4" fmla="*/ 3951392 h 4297250"/>
              <a:gd name="connsiteX5" fmla="*/ 3270899 w 3619883"/>
              <a:gd name="connsiteY5" fmla="*/ 3951392 h 4297250"/>
              <a:gd name="connsiteX6" fmla="*/ 3270899 w 3619883"/>
              <a:gd name="connsiteY6" fmla="*/ 4128157 h 4297250"/>
              <a:gd name="connsiteX7" fmla="*/ 3338374 w 3619883"/>
              <a:gd name="connsiteY7" fmla="*/ 4297250 h 4297250"/>
              <a:gd name="connsiteX8" fmla="*/ 3269726 w 3619883"/>
              <a:gd name="connsiteY8" fmla="*/ 4275461 h 4297250"/>
              <a:gd name="connsiteX9" fmla="*/ 3052674 w 3619883"/>
              <a:gd name="connsiteY9" fmla="*/ 4275461 h 4297250"/>
              <a:gd name="connsiteX10" fmla="*/ 3096002 w 3619883"/>
              <a:gd name="connsiteY10" fmla="*/ 4128157 h 4297250"/>
              <a:gd name="connsiteX11" fmla="*/ 3137725 w 3619883"/>
              <a:gd name="connsiteY11" fmla="*/ 4128157 h 4297250"/>
              <a:gd name="connsiteX12" fmla="*/ 3137725 w 3619883"/>
              <a:gd name="connsiteY12" fmla="*/ 3951392 h 4297250"/>
              <a:gd name="connsiteX13" fmla="*/ 2959941 w 3619883"/>
              <a:gd name="connsiteY13" fmla="*/ 3951392 h 4297250"/>
              <a:gd name="connsiteX14" fmla="*/ 2959941 w 3619883"/>
              <a:gd name="connsiteY14" fmla="*/ 4128157 h 4297250"/>
              <a:gd name="connsiteX15" fmla="*/ 2996846 w 3619883"/>
              <a:gd name="connsiteY15" fmla="*/ 4128157 h 4297250"/>
              <a:gd name="connsiteX16" fmla="*/ 3014011 w 3619883"/>
              <a:gd name="connsiteY16" fmla="*/ 4275461 h 4297250"/>
              <a:gd name="connsiteX17" fmla="*/ 2761042 w 3619883"/>
              <a:gd name="connsiteY17" fmla="*/ 4275461 h 4297250"/>
              <a:gd name="connsiteX18" fmla="*/ 2761042 w 3619883"/>
              <a:gd name="connsiteY18" fmla="*/ 4128157 h 4297250"/>
              <a:gd name="connsiteX19" fmla="*/ 2826768 w 3619883"/>
              <a:gd name="connsiteY19" fmla="*/ 4128157 h 4297250"/>
              <a:gd name="connsiteX20" fmla="*/ 2826768 w 3619883"/>
              <a:gd name="connsiteY20" fmla="*/ 3951392 h 4297250"/>
              <a:gd name="connsiteX21" fmla="*/ 2648983 w 3619883"/>
              <a:gd name="connsiteY21" fmla="*/ 3951392 h 4297250"/>
              <a:gd name="connsiteX22" fmla="*/ 2648983 w 3619883"/>
              <a:gd name="connsiteY22" fmla="*/ 4128157 h 4297250"/>
              <a:gd name="connsiteX23" fmla="*/ 2690646 w 3619883"/>
              <a:gd name="connsiteY23" fmla="*/ 4128157 h 4297250"/>
              <a:gd name="connsiteX24" fmla="*/ 2690646 w 3619883"/>
              <a:gd name="connsiteY24" fmla="*/ 4275461 h 4297250"/>
              <a:gd name="connsiteX25" fmla="*/ 2511710 w 3619883"/>
              <a:gd name="connsiteY25" fmla="*/ 4275461 h 4297250"/>
              <a:gd name="connsiteX26" fmla="*/ 2454288 w 3619883"/>
              <a:gd name="connsiteY26" fmla="*/ 4128157 h 4297250"/>
              <a:gd name="connsiteX27" fmla="*/ 2515810 w 3619883"/>
              <a:gd name="connsiteY27" fmla="*/ 4128157 h 4297250"/>
              <a:gd name="connsiteX28" fmla="*/ 2515810 w 3619883"/>
              <a:gd name="connsiteY28" fmla="*/ 3951392 h 4297250"/>
              <a:gd name="connsiteX29" fmla="*/ 2338025 w 3619883"/>
              <a:gd name="connsiteY29" fmla="*/ 3951392 h 4297250"/>
              <a:gd name="connsiteX30" fmla="*/ 2338025 w 3619883"/>
              <a:gd name="connsiteY30" fmla="*/ 4128157 h 4297250"/>
              <a:gd name="connsiteX31" fmla="*/ 2395120 w 3619883"/>
              <a:gd name="connsiteY31" fmla="*/ 4128157 h 4297250"/>
              <a:gd name="connsiteX32" fmla="*/ 2337697 w 3619883"/>
              <a:gd name="connsiteY32" fmla="*/ 4275461 h 4297250"/>
              <a:gd name="connsiteX33" fmla="*/ 2150155 w 3619883"/>
              <a:gd name="connsiteY33" fmla="*/ 4275461 h 4297250"/>
              <a:gd name="connsiteX34" fmla="*/ 2150155 w 3619883"/>
              <a:gd name="connsiteY34" fmla="*/ 4128157 h 4297250"/>
              <a:gd name="connsiteX35" fmla="*/ 2204852 w 3619883"/>
              <a:gd name="connsiteY35" fmla="*/ 4128157 h 4297250"/>
              <a:gd name="connsiteX36" fmla="*/ 2204852 w 3619883"/>
              <a:gd name="connsiteY36" fmla="*/ 3951392 h 4297250"/>
              <a:gd name="connsiteX37" fmla="*/ 2027068 w 3619883"/>
              <a:gd name="connsiteY37" fmla="*/ 3951392 h 4297250"/>
              <a:gd name="connsiteX38" fmla="*/ 2027068 w 3619883"/>
              <a:gd name="connsiteY38" fmla="*/ 4128157 h 4297250"/>
              <a:gd name="connsiteX39" fmla="*/ 2079759 w 3619883"/>
              <a:gd name="connsiteY39" fmla="*/ 4128157 h 4297250"/>
              <a:gd name="connsiteX40" fmla="*/ 2079759 w 3619883"/>
              <a:gd name="connsiteY40" fmla="*/ 4275461 h 4297250"/>
              <a:gd name="connsiteX41" fmla="*/ 1824703 w 3619883"/>
              <a:gd name="connsiteY41" fmla="*/ 4275461 h 4297250"/>
              <a:gd name="connsiteX42" fmla="*/ 1834468 w 3619883"/>
              <a:gd name="connsiteY42" fmla="*/ 4128157 h 4297250"/>
              <a:gd name="connsiteX43" fmla="*/ 1893894 w 3619883"/>
              <a:gd name="connsiteY43" fmla="*/ 4128157 h 4297250"/>
              <a:gd name="connsiteX44" fmla="*/ 1893894 w 3619883"/>
              <a:gd name="connsiteY44" fmla="*/ 3951392 h 4297250"/>
              <a:gd name="connsiteX45" fmla="*/ 1716110 w 3619883"/>
              <a:gd name="connsiteY45" fmla="*/ 3951392 h 4297250"/>
              <a:gd name="connsiteX46" fmla="*/ 1716110 w 3619883"/>
              <a:gd name="connsiteY46" fmla="*/ 4006431 h 4297250"/>
              <a:gd name="connsiteX47" fmla="*/ 1703447 w 3619883"/>
              <a:gd name="connsiteY47" fmla="*/ 4007960 h 4297250"/>
              <a:gd name="connsiteX48" fmla="*/ 1716110 w 3619883"/>
              <a:gd name="connsiteY48" fmla="*/ 4044284 h 4297250"/>
              <a:gd name="connsiteX49" fmla="*/ 1716110 w 3619883"/>
              <a:gd name="connsiteY49" fmla="*/ 4128157 h 4297250"/>
              <a:gd name="connsiteX50" fmla="*/ 1745346 w 3619883"/>
              <a:gd name="connsiteY50" fmla="*/ 4128157 h 4297250"/>
              <a:gd name="connsiteX51" fmla="*/ 1796694 w 3619883"/>
              <a:gd name="connsiteY51" fmla="*/ 4275461 h 4297250"/>
              <a:gd name="connsiteX52" fmla="*/ 1558844 w 3619883"/>
              <a:gd name="connsiteY52" fmla="*/ 4275461 h 4297250"/>
              <a:gd name="connsiteX53" fmla="*/ 1517252 w 3619883"/>
              <a:gd name="connsiteY53" fmla="*/ 4128157 h 4297250"/>
              <a:gd name="connsiteX54" fmla="*/ 1582936 w 3619883"/>
              <a:gd name="connsiteY54" fmla="*/ 4128157 h 4297250"/>
              <a:gd name="connsiteX55" fmla="*/ 1582936 w 3619883"/>
              <a:gd name="connsiteY55" fmla="*/ 3951392 h 4297250"/>
              <a:gd name="connsiteX56" fmla="*/ 1405151 w 3619883"/>
              <a:gd name="connsiteY56" fmla="*/ 3951392 h 4297250"/>
              <a:gd name="connsiteX57" fmla="*/ 1405151 w 3619883"/>
              <a:gd name="connsiteY57" fmla="*/ 4128157 h 4297250"/>
              <a:gd name="connsiteX58" fmla="*/ 1468988 w 3619883"/>
              <a:gd name="connsiteY58" fmla="*/ 4128157 h 4297250"/>
              <a:gd name="connsiteX59" fmla="*/ 1427396 w 3619883"/>
              <a:gd name="connsiteY59" fmla="*/ 4275461 h 4297250"/>
              <a:gd name="connsiteX60" fmla="*/ 1210751 w 3619883"/>
              <a:gd name="connsiteY60" fmla="*/ 4275461 h 4297250"/>
              <a:gd name="connsiteX61" fmla="*/ 1210751 w 3619883"/>
              <a:gd name="connsiteY61" fmla="*/ 4128157 h 4297250"/>
              <a:gd name="connsiteX62" fmla="*/ 1271978 w 3619883"/>
              <a:gd name="connsiteY62" fmla="*/ 4128157 h 4297250"/>
              <a:gd name="connsiteX63" fmla="*/ 1271978 w 3619883"/>
              <a:gd name="connsiteY63" fmla="*/ 3951392 h 4297250"/>
              <a:gd name="connsiteX64" fmla="*/ 1094193 w 3619883"/>
              <a:gd name="connsiteY64" fmla="*/ 3951392 h 4297250"/>
              <a:gd name="connsiteX65" fmla="*/ 1094193 w 3619883"/>
              <a:gd name="connsiteY65" fmla="*/ 4128157 h 4297250"/>
              <a:gd name="connsiteX66" fmla="*/ 1140354 w 3619883"/>
              <a:gd name="connsiteY66" fmla="*/ 4128157 h 4297250"/>
              <a:gd name="connsiteX67" fmla="*/ 1140354 w 3619883"/>
              <a:gd name="connsiteY67" fmla="*/ 4275461 h 4297250"/>
              <a:gd name="connsiteX68" fmla="*/ 953807 w 3619883"/>
              <a:gd name="connsiteY68" fmla="*/ 4275461 h 4297250"/>
              <a:gd name="connsiteX69" fmla="*/ 912215 w 3619883"/>
              <a:gd name="connsiteY69" fmla="*/ 4128157 h 4297250"/>
              <a:gd name="connsiteX70" fmla="*/ 961020 w 3619883"/>
              <a:gd name="connsiteY70" fmla="*/ 4128157 h 4297250"/>
              <a:gd name="connsiteX71" fmla="*/ 961020 w 3619883"/>
              <a:gd name="connsiteY71" fmla="*/ 3951392 h 4297250"/>
              <a:gd name="connsiteX72" fmla="*/ 783235 w 3619883"/>
              <a:gd name="connsiteY72" fmla="*/ 3951392 h 4297250"/>
              <a:gd name="connsiteX73" fmla="*/ 783235 w 3619883"/>
              <a:gd name="connsiteY73" fmla="*/ 4128157 h 4297250"/>
              <a:gd name="connsiteX74" fmla="*/ 871024 w 3619883"/>
              <a:gd name="connsiteY74" fmla="*/ 4128157 h 4297250"/>
              <a:gd name="connsiteX75" fmla="*/ 829432 w 3619883"/>
              <a:gd name="connsiteY75" fmla="*/ 4275461 h 4297250"/>
              <a:gd name="connsiteX76" fmla="*/ 611484 w 3619883"/>
              <a:gd name="connsiteY76" fmla="*/ 4275461 h 4297250"/>
              <a:gd name="connsiteX77" fmla="*/ 621247 w 3619883"/>
              <a:gd name="connsiteY77" fmla="*/ 4128157 h 4297250"/>
              <a:gd name="connsiteX78" fmla="*/ 650062 w 3619883"/>
              <a:gd name="connsiteY78" fmla="*/ 4128157 h 4297250"/>
              <a:gd name="connsiteX79" fmla="*/ 650062 w 3619883"/>
              <a:gd name="connsiteY79" fmla="*/ 3951392 h 4297250"/>
              <a:gd name="connsiteX80" fmla="*/ 472277 w 3619883"/>
              <a:gd name="connsiteY80" fmla="*/ 3951392 h 4297250"/>
              <a:gd name="connsiteX81" fmla="*/ 472277 w 3619883"/>
              <a:gd name="connsiteY81" fmla="*/ 4128157 h 4297250"/>
              <a:gd name="connsiteX82" fmla="*/ 522650 w 3619883"/>
              <a:gd name="connsiteY82" fmla="*/ 4128157 h 4297250"/>
              <a:gd name="connsiteX83" fmla="*/ 573998 w 3619883"/>
              <a:gd name="connsiteY83" fmla="*/ 4275461 h 4297250"/>
              <a:gd name="connsiteX84" fmla="*/ 336164 w 3619883"/>
              <a:gd name="connsiteY84" fmla="*/ 4275461 h 4297250"/>
              <a:gd name="connsiteX85" fmla="*/ 294572 w 3619883"/>
              <a:gd name="connsiteY85" fmla="*/ 4128157 h 4297250"/>
              <a:gd name="connsiteX86" fmla="*/ 339106 w 3619883"/>
              <a:gd name="connsiteY86" fmla="*/ 4128157 h 4297250"/>
              <a:gd name="connsiteX87" fmla="*/ 339106 w 3619883"/>
              <a:gd name="connsiteY87" fmla="*/ 3951392 h 4297250"/>
              <a:gd name="connsiteX88" fmla="*/ 161321 w 3619883"/>
              <a:gd name="connsiteY88" fmla="*/ 3951392 h 4297250"/>
              <a:gd name="connsiteX89" fmla="*/ 161321 w 3619883"/>
              <a:gd name="connsiteY89" fmla="*/ 4128157 h 4297250"/>
              <a:gd name="connsiteX90" fmla="*/ 230914 w 3619883"/>
              <a:gd name="connsiteY90" fmla="*/ 4128157 h 4297250"/>
              <a:gd name="connsiteX91" fmla="*/ 189322 w 3619883"/>
              <a:gd name="connsiteY91" fmla="*/ 4275461 h 4297250"/>
              <a:gd name="connsiteX92" fmla="*/ 0 w 3619883"/>
              <a:gd name="connsiteY92" fmla="*/ 4275461 h 4297250"/>
              <a:gd name="connsiteX93" fmla="*/ 0 w 3619883"/>
              <a:gd name="connsiteY93" fmla="*/ 42229 h 4297250"/>
              <a:gd name="connsiteX94" fmla="*/ 42464 w 3619883"/>
              <a:gd name="connsiteY94" fmla="*/ 40518 h 4297250"/>
              <a:gd name="connsiteX95" fmla="*/ 137733 w 3619883"/>
              <a:gd name="connsiteY95" fmla="*/ 35355 h 4297250"/>
              <a:gd name="connsiteX96" fmla="*/ 270565 w 3619883"/>
              <a:gd name="connsiteY96" fmla="*/ 29759 h 4297250"/>
              <a:gd name="connsiteX97" fmla="*/ 479734 w 3619883"/>
              <a:gd name="connsiteY97" fmla="*/ 45455 h 4297250"/>
              <a:gd name="connsiteX98" fmla="*/ 524103 w 3619883"/>
              <a:gd name="connsiteY98" fmla="*/ 41625 h 4297250"/>
              <a:gd name="connsiteX99" fmla="*/ 624416 w 3619883"/>
              <a:gd name="connsiteY99" fmla="*/ 22696 h 4297250"/>
              <a:gd name="connsiteX100" fmla="*/ 657762 w 3619883"/>
              <a:gd name="connsiteY100" fmla="*/ 18351 h 4297250"/>
              <a:gd name="connsiteX101" fmla="*/ 690557 w 3619883"/>
              <a:gd name="connsiteY101" fmla="*/ 25792 h 4297250"/>
              <a:gd name="connsiteX102" fmla="*/ 745123 w 3619883"/>
              <a:gd name="connsiteY102" fmla="*/ 40157 h 4297250"/>
              <a:gd name="connsiteX103" fmla="*/ 789493 w 3619883"/>
              <a:gd name="connsiteY103" fmla="*/ 36327 h 4297250"/>
              <a:gd name="connsiteX104" fmla="*/ 854255 w 3619883"/>
              <a:gd name="connsiteY104" fmla="*/ 68887 h 4297250"/>
              <a:gd name="connsiteX105" fmla="*/ 897520 w 3619883"/>
              <a:gd name="connsiteY105" fmla="*/ 88629 h 4297250"/>
              <a:gd name="connsiteX106" fmla="*/ 940510 w 3619883"/>
              <a:gd name="connsiteY106" fmla="*/ 114265 h 4297250"/>
              <a:gd name="connsiteX107" fmla="*/ 1082712 w 3619883"/>
              <a:gd name="connsiteY107" fmla="*/ 144543 h 4297250"/>
              <a:gd name="connsiteX108" fmla="*/ 1205348 w 3619883"/>
              <a:gd name="connsiteY108" fmla="*/ 120753 h 4297250"/>
              <a:gd name="connsiteX109" fmla="*/ 1271764 w 3619883"/>
              <a:gd name="connsiteY109" fmla="*/ 117956 h 4297250"/>
              <a:gd name="connsiteX110" fmla="*/ 1315583 w 3619883"/>
              <a:gd name="connsiteY110" fmla="*/ 125912 h 4297250"/>
              <a:gd name="connsiteX111" fmla="*/ 1359125 w 3619883"/>
              <a:gd name="connsiteY111" fmla="*/ 139761 h 4297250"/>
              <a:gd name="connsiteX112" fmla="*/ 1391919 w 3619883"/>
              <a:gd name="connsiteY112" fmla="*/ 147202 h 4297250"/>
              <a:gd name="connsiteX113" fmla="*/ 1436563 w 3619883"/>
              <a:gd name="connsiteY113" fmla="*/ 137480 h 4297250"/>
              <a:gd name="connsiteX114" fmla="*/ 1471566 w 3619883"/>
              <a:gd name="connsiteY114" fmla="*/ 97777 h 4297250"/>
              <a:gd name="connsiteX115" fmla="*/ 1505739 w 3619883"/>
              <a:gd name="connsiteY115" fmla="*/ 75753 h 4297250"/>
              <a:gd name="connsiteX116" fmla="*/ 1590891 w 3619883"/>
              <a:gd name="connsiteY116" fmla="*/ 144702 h 4297250"/>
              <a:gd name="connsiteX117" fmla="*/ 1625616 w 3619883"/>
              <a:gd name="connsiteY117" fmla="*/ 110893 h 4297250"/>
              <a:gd name="connsiteX118" fmla="*/ 1658964 w 3619883"/>
              <a:gd name="connsiteY118" fmla="*/ 106547 h 4297250"/>
              <a:gd name="connsiteX119" fmla="*/ 1746598 w 3619883"/>
              <a:gd name="connsiteY119" fmla="*/ 122460 h 4297250"/>
              <a:gd name="connsiteX120" fmla="*/ 1811913 w 3619883"/>
              <a:gd name="connsiteY120" fmla="*/ 143234 h 4297250"/>
              <a:gd name="connsiteX121" fmla="*/ 1856557 w 3619883"/>
              <a:gd name="connsiteY121" fmla="*/ 133511 h 4297250"/>
              <a:gd name="connsiteX122" fmla="*/ 2066003 w 3619883"/>
              <a:gd name="connsiteY122" fmla="*/ 143313 h 4297250"/>
              <a:gd name="connsiteX123" fmla="*/ 2177615 w 3619883"/>
              <a:gd name="connsiteY123" fmla="*/ 119007 h 4297250"/>
              <a:gd name="connsiteX124" fmla="*/ 2255883 w 3619883"/>
              <a:gd name="connsiteY124" fmla="*/ 99047 h 4297250"/>
              <a:gd name="connsiteX125" fmla="*/ 2344622 w 3619883"/>
              <a:gd name="connsiteY125" fmla="*/ 91388 h 4297250"/>
              <a:gd name="connsiteX126" fmla="*/ 2455682 w 3619883"/>
              <a:gd name="connsiteY126" fmla="*/ 78869 h 4297250"/>
              <a:gd name="connsiteX127" fmla="*/ 2632609 w 3619883"/>
              <a:gd name="connsiteY127" fmla="*/ 75338 h 4297250"/>
              <a:gd name="connsiteX128" fmla="*/ 2742291 w 3619883"/>
              <a:gd name="connsiteY128" fmla="*/ 92282 h 4297250"/>
              <a:gd name="connsiteX129" fmla="*/ 2851974 w 3619883"/>
              <a:gd name="connsiteY129" fmla="*/ 109227 h 4297250"/>
              <a:gd name="connsiteX130" fmla="*/ 2907643 w 3619883"/>
              <a:gd name="connsiteY130" fmla="*/ 100020 h 4297250"/>
              <a:gd name="connsiteX131" fmla="*/ 2944022 w 3619883"/>
              <a:gd name="connsiteY131" fmla="*/ 30853 h 4297250"/>
              <a:gd name="connsiteX132" fmla="*/ 3022289 w 3619883"/>
              <a:gd name="connsiteY132" fmla="*/ 10893 h 4297250"/>
              <a:gd name="connsiteX133" fmla="*/ 3054807 w 3619883"/>
              <a:gd name="connsiteY133" fmla="*/ 24226 h 4297250"/>
              <a:gd name="connsiteX134" fmla="*/ 3141892 w 3619883"/>
              <a:gd name="connsiteY134" fmla="*/ 51925 h 4297250"/>
              <a:gd name="connsiteX135" fmla="*/ 3185711 w 3619883"/>
              <a:gd name="connsiteY135" fmla="*/ 59881 h 4297250"/>
              <a:gd name="connsiteX136" fmla="*/ 3219056 w 3619883"/>
              <a:gd name="connsiteY136" fmla="*/ 55536 h 4297250"/>
              <a:gd name="connsiteX137" fmla="*/ 3263425 w 3619883"/>
              <a:gd name="connsiteY137" fmla="*/ 51706 h 4297250"/>
              <a:gd name="connsiteX138" fmla="*/ 3296219 w 3619883"/>
              <a:gd name="connsiteY138" fmla="*/ 59147 h 4297250"/>
              <a:gd name="connsiteX139" fmla="*/ 3319094 w 3619883"/>
              <a:gd name="connsiteY139" fmla="*/ 42500 h 4297250"/>
              <a:gd name="connsiteX140" fmla="*/ 3420511 w 3619883"/>
              <a:gd name="connsiteY140" fmla="*/ 0 h 4297250"/>
              <a:gd name="connsiteX141" fmla="*/ 3453305 w 3619883"/>
              <a:gd name="connsiteY141" fmla="*/ 7440 h 4297250"/>
              <a:gd name="connsiteX142" fmla="*/ 3496571 w 3619883"/>
              <a:gd name="connsiteY142" fmla="*/ 27182 h 4297250"/>
              <a:gd name="connsiteX143" fmla="*/ 3602117 w 3619883"/>
              <a:gd name="connsiteY143" fmla="*/ 132521 h 4297250"/>
              <a:gd name="connsiteX144" fmla="*/ 3619883 w 3619883"/>
              <a:gd name="connsiteY144" fmla="*/ 140049 h 4297250"/>
              <a:gd name="connsiteX145" fmla="*/ 3619883 w 3619883"/>
              <a:gd name="connsiteY14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86786 w 3619883"/>
              <a:gd name="connsiteY2" fmla="*/ 4254977 h 4297250"/>
              <a:gd name="connsiteX3" fmla="*/ 3448683 w 3619883"/>
              <a:gd name="connsiteY3" fmla="*/ 4128157 h 4297250"/>
              <a:gd name="connsiteX4" fmla="*/ 3448683 w 3619883"/>
              <a:gd name="connsiteY4" fmla="*/ 3951392 h 4297250"/>
              <a:gd name="connsiteX5" fmla="*/ 3270899 w 3619883"/>
              <a:gd name="connsiteY5" fmla="*/ 4128157 h 4297250"/>
              <a:gd name="connsiteX6" fmla="*/ 3338374 w 3619883"/>
              <a:gd name="connsiteY6" fmla="*/ 4297250 h 4297250"/>
              <a:gd name="connsiteX7" fmla="*/ 3269726 w 3619883"/>
              <a:gd name="connsiteY7" fmla="*/ 4275461 h 4297250"/>
              <a:gd name="connsiteX8" fmla="*/ 3052674 w 3619883"/>
              <a:gd name="connsiteY8" fmla="*/ 4275461 h 4297250"/>
              <a:gd name="connsiteX9" fmla="*/ 3096002 w 3619883"/>
              <a:gd name="connsiteY9" fmla="*/ 4128157 h 4297250"/>
              <a:gd name="connsiteX10" fmla="*/ 3137725 w 3619883"/>
              <a:gd name="connsiteY10" fmla="*/ 4128157 h 4297250"/>
              <a:gd name="connsiteX11" fmla="*/ 3137725 w 3619883"/>
              <a:gd name="connsiteY11" fmla="*/ 3951392 h 4297250"/>
              <a:gd name="connsiteX12" fmla="*/ 2959941 w 3619883"/>
              <a:gd name="connsiteY12" fmla="*/ 3951392 h 4297250"/>
              <a:gd name="connsiteX13" fmla="*/ 2959941 w 3619883"/>
              <a:gd name="connsiteY13" fmla="*/ 4128157 h 4297250"/>
              <a:gd name="connsiteX14" fmla="*/ 2996846 w 3619883"/>
              <a:gd name="connsiteY14" fmla="*/ 4128157 h 4297250"/>
              <a:gd name="connsiteX15" fmla="*/ 3014011 w 3619883"/>
              <a:gd name="connsiteY15" fmla="*/ 4275461 h 4297250"/>
              <a:gd name="connsiteX16" fmla="*/ 2761042 w 3619883"/>
              <a:gd name="connsiteY16" fmla="*/ 4275461 h 4297250"/>
              <a:gd name="connsiteX17" fmla="*/ 2761042 w 3619883"/>
              <a:gd name="connsiteY17" fmla="*/ 4128157 h 4297250"/>
              <a:gd name="connsiteX18" fmla="*/ 2826768 w 3619883"/>
              <a:gd name="connsiteY18" fmla="*/ 4128157 h 4297250"/>
              <a:gd name="connsiteX19" fmla="*/ 2826768 w 3619883"/>
              <a:gd name="connsiteY19" fmla="*/ 3951392 h 4297250"/>
              <a:gd name="connsiteX20" fmla="*/ 2648983 w 3619883"/>
              <a:gd name="connsiteY20" fmla="*/ 3951392 h 4297250"/>
              <a:gd name="connsiteX21" fmla="*/ 2648983 w 3619883"/>
              <a:gd name="connsiteY21" fmla="*/ 4128157 h 4297250"/>
              <a:gd name="connsiteX22" fmla="*/ 2690646 w 3619883"/>
              <a:gd name="connsiteY22" fmla="*/ 4128157 h 4297250"/>
              <a:gd name="connsiteX23" fmla="*/ 2690646 w 3619883"/>
              <a:gd name="connsiteY23" fmla="*/ 4275461 h 4297250"/>
              <a:gd name="connsiteX24" fmla="*/ 2511710 w 3619883"/>
              <a:gd name="connsiteY24" fmla="*/ 4275461 h 4297250"/>
              <a:gd name="connsiteX25" fmla="*/ 2454288 w 3619883"/>
              <a:gd name="connsiteY25" fmla="*/ 4128157 h 4297250"/>
              <a:gd name="connsiteX26" fmla="*/ 2515810 w 3619883"/>
              <a:gd name="connsiteY26" fmla="*/ 4128157 h 4297250"/>
              <a:gd name="connsiteX27" fmla="*/ 2515810 w 3619883"/>
              <a:gd name="connsiteY27" fmla="*/ 3951392 h 4297250"/>
              <a:gd name="connsiteX28" fmla="*/ 2338025 w 3619883"/>
              <a:gd name="connsiteY28" fmla="*/ 3951392 h 4297250"/>
              <a:gd name="connsiteX29" fmla="*/ 2338025 w 3619883"/>
              <a:gd name="connsiteY29" fmla="*/ 4128157 h 4297250"/>
              <a:gd name="connsiteX30" fmla="*/ 2395120 w 3619883"/>
              <a:gd name="connsiteY30" fmla="*/ 4128157 h 4297250"/>
              <a:gd name="connsiteX31" fmla="*/ 2337697 w 3619883"/>
              <a:gd name="connsiteY31" fmla="*/ 4275461 h 4297250"/>
              <a:gd name="connsiteX32" fmla="*/ 2150155 w 3619883"/>
              <a:gd name="connsiteY32" fmla="*/ 4275461 h 4297250"/>
              <a:gd name="connsiteX33" fmla="*/ 2150155 w 3619883"/>
              <a:gd name="connsiteY33" fmla="*/ 4128157 h 4297250"/>
              <a:gd name="connsiteX34" fmla="*/ 2204852 w 3619883"/>
              <a:gd name="connsiteY34" fmla="*/ 4128157 h 4297250"/>
              <a:gd name="connsiteX35" fmla="*/ 2204852 w 3619883"/>
              <a:gd name="connsiteY35" fmla="*/ 3951392 h 4297250"/>
              <a:gd name="connsiteX36" fmla="*/ 2027068 w 3619883"/>
              <a:gd name="connsiteY36" fmla="*/ 3951392 h 4297250"/>
              <a:gd name="connsiteX37" fmla="*/ 2027068 w 3619883"/>
              <a:gd name="connsiteY37" fmla="*/ 4128157 h 4297250"/>
              <a:gd name="connsiteX38" fmla="*/ 2079759 w 3619883"/>
              <a:gd name="connsiteY38" fmla="*/ 4128157 h 4297250"/>
              <a:gd name="connsiteX39" fmla="*/ 2079759 w 3619883"/>
              <a:gd name="connsiteY39" fmla="*/ 4275461 h 4297250"/>
              <a:gd name="connsiteX40" fmla="*/ 1824703 w 3619883"/>
              <a:gd name="connsiteY40" fmla="*/ 4275461 h 4297250"/>
              <a:gd name="connsiteX41" fmla="*/ 1834468 w 3619883"/>
              <a:gd name="connsiteY41" fmla="*/ 4128157 h 4297250"/>
              <a:gd name="connsiteX42" fmla="*/ 1893894 w 3619883"/>
              <a:gd name="connsiteY42" fmla="*/ 4128157 h 4297250"/>
              <a:gd name="connsiteX43" fmla="*/ 1893894 w 3619883"/>
              <a:gd name="connsiteY43" fmla="*/ 3951392 h 4297250"/>
              <a:gd name="connsiteX44" fmla="*/ 1716110 w 3619883"/>
              <a:gd name="connsiteY44" fmla="*/ 3951392 h 4297250"/>
              <a:gd name="connsiteX45" fmla="*/ 1716110 w 3619883"/>
              <a:gd name="connsiteY45" fmla="*/ 4006431 h 4297250"/>
              <a:gd name="connsiteX46" fmla="*/ 1703447 w 3619883"/>
              <a:gd name="connsiteY46" fmla="*/ 4007960 h 4297250"/>
              <a:gd name="connsiteX47" fmla="*/ 1716110 w 3619883"/>
              <a:gd name="connsiteY47" fmla="*/ 4044284 h 4297250"/>
              <a:gd name="connsiteX48" fmla="*/ 1716110 w 3619883"/>
              <a:gd name="connsiteY48" fmla="*/ 4128157 h 4297250"/>
              <a:gd name="connsiteX49" fmla="*/ 1745346 w 3619883"/>
              <a:gd name="connsiteY49" fmla="*/ 4128157 h 4297250"/>
              <a:gd name="connsiteX50" fmla="*/ 1796694 w 3619883"/>
              <a:gd name="connsiteY50" fmla="*/ 4275461 h 4297250"/>
              <a:gd name="connsiteX51" fmla="*/ 1558844 w 3619883"/>
              <a:gd name="connsiteY51" fmla="*/ 4275461 h 4297250"/>
              <a:gd name="connsiteX52" fmla="*/ 1517252 w 3619883"/>
              <a:gd name="connsiteY52" fmla="*/ 4128157 h 4297250"/>
              <a:gd name="connsiteX53" fmla="*/ 1582936 w 3619883"/>
              <a:gd name="connsiteY53" fmla="*/ 4128157 h 4297250"/>
              <a:gd name="connsiteX54" fmla="*/ 1582936 w 3619883"/>
              <a:gd name="connsiteY54" fmla="*/ 3951392 h 4297250"/>
              <a:gd name="connsiteX55" fmla="*/ 1405151 w 3619883"/>
              <a:gd name="connsiteY55" fmla="*/ 3951392 h 4297250"/>
              <a:gd name="connsiteX56" fmla="*/ 1405151 w 3619883"/>
              <a:gd name="connsiteY56" fmla="*/ 4128157 h 4297250"/>
              <a:gd name="connsiteX57" fmla="*/ 1468988 w 3619883"/>
              <a:gd name="connsiteY57" fmla="*/ 4128157 h 4297250"/>
              <a:gd name="connsiteX58" fmla="*/ 1427396 w 3619883"/>
              <a:gd name="connsiteY58" fmla="*/ 4275461 h 4297250"/>
              <a:gd name="connsiteX59" fmla="*/ 1210751 w 3619883"/>
              <a:gd name="connsiteY59" fmla="*/ 4275461 h 4297250"/>
              <a:gd name="connsiteX60" fmla="*/ 1210751 w 3619883"/>
              <a:gd name="connsiteY60" fmla="*/ 4128157 h 4297250"/>
              <a:gd name="connsiteX61" fmla="*/ 1271978 w 3619883"/>
              <a:gd name="connsiteY61" fmla="*/ 4128157 h 4297250"/>
              <a:gd name="connsiteX62" fmla="*/ 1271978 w 3619883"/>
              <a:gd name="connsiteY62" fmla="*/ 3951392 h 4297250"/>
              <a:gd name="connsiteX63" fmla="*/ 1094193 w 3619883"/>
              <a:gd name="connsiteY63" fmla="*/ 3951392 h 4297250"/>
              <a:gd name="connsiteX64" fmla="*/ 1094193 w 3619883"/>
              <a:gd name="connsiteY64" fmla="*/ 4128157 h 4297250"/>
              <a:gd name="connsiteX65" fmla="*/ 1140354 w 3619883"/>
              <a:gd name="connsiteY65" fmla="*/ 4128157 h 4297250"/>
              <a:gd name="connsiteX66" fmla="*/ 1140354 w 3619883"/>
              <a:gd name="connsiteY66" fmla="*/ 4275461 h 4297250"/>
              <a:gd name="connsiteX67" fmla="*/ 953807 w 3619883"/>
              <a:gd name="connsiteY67" fmla="*/ 4275461 h 4297250"/>
              <a:gd name="connsiteX68" fmla="*/ 912215 w 3619883"/>
              <a:gd name="connsiteY68" fmla="*/ 4128157 h 4297250"/>
              <a:gd name="connsiteX69" fmla="*/ 961020 w 3619883"/>
              <a:gd name="connsiteY69" fmla="*/ 4128157 h 4297250"/>
              <a:gd name="connsiteX70" fmla="*/ 961020 w 3619883"/>
              <a:gd name="connsiteY70" fmla="*/ 3951392 h 4297250"/>
              <a:gd name="connsiteX71" fmla="*/ 783235 w 3619883"/>
              <a:gd name="connsiteY71" fmla="*/ 3951392 h 4297250"/>
              <a:gd name="connsiteX72" fmla="*/ 783235 w 3619883"/>
              <a:gd name="connsiteY72" fmla="*/ 4128157 h 4297250"/>
              <a:gd name="connsiteX73" fmla="*/ 871024 w 3619883"/>
              <a:gd name="connsiteY73" fmla="*/ 4128157 h 4297250"/>
              <a:gd name="connsiteX74" fmla="*/ 829432 w 3619883"/>
              <a:gd name="connsiteY74" fmla="*/ 4275461 h 4297250"/>
              <a:gd name="connsiteX75" fmla="*/ 611484 w 3619883"/>
              <a:gd name="connsiteY75" fmla="*/ 4275461 h 4297250"/>
              <a:gd name="connsiteX76" fmla="*/ 621247 w 3619883"/>
              <a:gd name="connsiteY76" fmla="*/ 4128157 h 4297250"/>
              <a:gd name="connsiteX77" fmla="*/ 650062 w 3619883"/>
              <a:gd name="connsiteY77" fmla="*/ 4128157 h 4297250"/>
              <a:gd name="connsiteX78" fmla="*/ 650062 w 3619883"/>
              <a:gd name="connsiteY78" fmla="*/ 3951392 h 4297250"/>
              <a:gd name="connsiteX79" fmla="*/ 472277 w 3619883"/>
              <a:gd name="connsiteY79" fmla="*/ 3951392 h 4297250"/>
              <a:gd name="connsiteX80" fmla="*/ 472277 w 3619883"/>
              <a:gd name="connsiteY80" fmla="*/ 4128157 h 4297250"/>
              <a:gd name="connsiteX81" fmla="*/ 522650 w 3619883"/>
              <a:gd name="connsiteY81" fmla="*/ 4128157 h 4297250"/>
              <a:gd name="connsiteX82" fmla="*/ 573998 w 3619883"/>
              <a:gd name="connsiteY82" fmla="*/ 4275461 h 4297250"/>
              <a:gd name="connsiteX83" fmla="*/ 336164 w 3619883"/>
              <a:gd name="connsiteY83" fmla="*/ 4275461 h 4297250"/>
              <a:gd name="connsiteX84" fmla="*/ 294572 w 3619883"/>
              <a:gd name="connsiteY84" fmla="*/ 4128157 h 4297250"/>
              <a:gd name="connsiteX85" fmla="*/ 339106 w 3619883"/>
              <a:gd name="connsiteY85" fmla="*/ 4128157 h 4297250"/>
              <a:gd name="connsiteX86" fmla="*/ 339106 w 3619883"/>
              <a:gd name="connsiteY86" fmla="*/ 3951392 h 4297250"/>
              <a:gd name="connsiteX87" fmla="*/ 161321 w 3619883"/>
              <a:gd name="connsiteY87" fmla="*/ 3951392 h 4297250"/>
              <a:gd name="connsiteX88" fmla="*/ 161321 w 3619883"/>
              <a:gd name="connsiteY88" fmla="*/ 4128157 h 4297250"/>
              <a:gd name="connsiteX89" fmla="*/ 230914 w 3619883"/>
              <a:gd name="connsiteY89" fmla="*/ 4128157 h 4297250"/>
              <a:gd name="connsiteX90" fmla="*/ 189322 w 3619883"/>
              <a:gd name="connsiteY90" fmla="*/ 4275461 h 4297250"/>
              <a:gd name="connsiteX91" fmla="*/ 0 w 3619883"/>
              <a:gd name="connsiteY91" fmla="*/ 4275461 h 4297250"/>
              <a:gd name="connsiteX92" fmla="*/ 0 w 3619883"/>
              <a:gd name="connsiteY92" fmla="*/ 42229 h 4297250"/>
              <a:gd name="connsiteX93" fmla="*/ 42464 w 3619883"/>
              <a:gd name="connsiteY93" fmla="*/ 40518 h 4297250"/>
              <a:gd name="connsiteX94" fmla="*/ 137733 w 3619883"/>
              <a:gd name="connsiteY94" fmla="*/ 35355 h 4297250"/>
              <a:gd name="connsiteX95" fmla="*/ 270565 w 3619883"/>
              <a:gd name="connsiteY95" fmla="*/ 29759 h 4297250"/>
              <a:gd name="connsiteX96" fmla="*/ 479734 w 3619883"/>
              <a:gd name="connsiteY96" fmla="*/ 45455 h 4297250"/>
              <a:gd name="connsiteX97" fmla="*/ 524103 w 3619883"/>
              <a:gd name="connsiteY97" fmla="*/ 41625 h 4297250"/>
              <a:gd name="connsiteX98" fmla="*/ 624416 w 3619883"/>
              <a:gd name="connsiteY98" fmla="*/ 22696 h 4297250"/>
              <a:gd name="connsiteX99" fmla="*/ 657762 w 3619883"/>
              <a:gd name="connsiteY99" fmla="*/ 18351 h 4297250"/>
              <a:gd name="connsiteX100" fmla="*/ 690557 w 3619883"/>
              <a:gd name="connsiteY100" fmla="*/ 25792 h 4297250"/>
              <a:gd name="connsiteX101" fmla="*/ 745123 w 3619883"/>
              <a:gd name="connsiteY101" fmla="*/ 40157 h 4297250"/>
              <a:gd name="connsiteX102" fmla="*/ 789493 w 3619883"/>
              <a:gd name="connsiteY102" fmla="*/ 36327 h 4297250"/>
              <a:gd name="connsiteX103" fmla="*/ 854255 w 3619883"/>
              <a:gd name="connsiteY103" fmla="*/ 68887 h 4297250"/>
              <a:gd name="connsiteX104" fmla="*/ 897520 w 3619883"/>
              <a:gd name="connsiteY104" fmla="*/ 88629 h 4297250"/>
              <a:gd name="connsiteX105" fmla="*/ 940510 w 3619883"/>
              <a:gd name="connsiteY105" fmla="*/ 114265 h 4297250"/>
              <a:gd name="connsiteX106" fmla="*/ 1082712 w 3619883"/>
              <a:gd name="connsiteY106" fmla="*/ 144543 h 4297250"/>
              <a:gd name="connsiteX107" fmla="*/ 1205348 w 3619883"/>
              <a:gd name="connsiteY107" fmla="*/ 120753 h 4297250"/>
              <a:gd name="connsiteX108" fmla="*/ 1271764 w 3619883"/>
              <a:gd name="connsiteY108" fmla="*/ 117956 h 4297250"/>
              <a:gd name="connsiteX109" fmla="*/ 1315583 w 3619883"/>
              <a:gd name="connsiteY109" fmla="*/ 125912 h 4297250"/>
              <a:gd name="connsiteX110" fmla="*/ 1359125 w 3619883"/>
              <a:gd name="connsiteY110" fmla="*/ 139761 h 4297250"/>
              <a:gd name="connsiteX111" fmla="*/ 1391919 w 3619883"/>
              <a:gd name="connsiteY111" fmla="*/ 147202 h 4297250"/>
              <a:gd name="connsiteX112" fmla="*/ 1436563 w 3619883"/>
              <a:gd name="connsiteY112" fmla="*/ 137480 h 4297250"/>
              <a:gd name="connsiteX113" fmla="*/ 1471566 w 3619883"/>
              <a:gd name="connsiteY113" fmla="*/ 97777 h 4297250"/>
              <a:gd name="connsiteX114" fmla="*/ 1505739 w 3619883"/>
              <a:gd name="connsiteY114" fmla="*/ 75753 h 4297250"/>
              <a:gd name="connsiteX115" fmla="*/ 1590891 w 3619883"/>
              <a:gd name="connsiteY115" fmla="*/ 144702 h 4297250"/>
              <a:gd name="connsiteX116" fmla="*/ 1625616 w 3619883"/>
              <a:gd name="connsiteY116" fmla="*/ 110893 h 4297250"/>
              <a:gd name="connsiteX117" fmla="*/ 1658964 w 3619883"/>
              <a:gd name="connsiteY117" fmla="*/ 106547 h 4297250"/>
              <a:gd name="connsiteX118" fmla="*/ 1746598 w 3619883"/>
              <a:gd name="connsiteY118" fmla="*/ 122460 h 4297250"/>
              <a:gd name="connsiteX119" fmla="*/ 1811913 w 3619883"/>
              <a:gd name="connsiteY119" fmla="*/ 143234 h 4297250"/>
              <a:gd name="connsiteX120" fmla="*/ 1856557 w 3619883"/>
              <a:gd name="connsiteY120" fmla="*/ 133511 h 4297250"/>
              <a:gd name="connsiteX121" fmla="*/ 2066003 w 3619883"/>
              <a:gd name="connsiteY121" fmla="*/ 143313 h 4297250"/>
              <a:gd name="connsiteX122" fmla="*/ 2177615 w 3619883"/>
              <a:gd name="connsiteY122" fmla="*/ 119007 h 4297250"/>
              <a:gd name="connsiteX123" fmla="*/ 2255883 w 3619883"/>
              <a:gd name="connsiteY123" fmla="*/ 99047 h 4297250"/>
              <a:gd name="connsiteX124" fmla="*/ 2344622 w 3619883"/>
              <a:gd name="connsiteY124" fmla="*/ 91388 h 4297250"/>
              <a:gd name="connsiteX125" fmla="*/ 2455682 w 3619883"/>
              <a:gd name="connsiteY125" fmla="*/ 78869 h 4297250"/>
              <a:gd name="connsiteX126" fmla="*/ 2632609 w 3619883"/>
              <a:gd name="connsiteY126" fmla="*/ 75338 h 4297250"/>
              <a:gd name="connsiteX127" fmla="*/ 2742291 w 3619883"/>
              <a:gd name="connsiteY127" fmla="*/ 92282 h 4297250"/>
              <a:gd name="connsiteX128" fmla="*/ 2851974 w 3619883"/>
              <a:gd name="connsiteY128" fmla="*/ 109227 h 4297250"/>
              <a:gd name="connsiteX129" fmla="*/ 2907643 w 3619883"/>
              <a:gd name="connsiteY129" fmla="*/ 100020 h 4297250"/>
              <a:gd name="connsiteX130" fmla="*/ 2944022 w 3619883"/>
              <a:gd name="connsiteY130" fmla="*/ 30853 h 4297250"/>
              <a:gd name="connsiteX131" fmla="*/ 3022289 w 3619883"/>
              <a:gd name="connsiteY131" fmla="*/ 10893 h 4297250"/>
              <a:gd name="connsiteX132" fmla="*/ 3054807 w 3619883"/>
              <a:gd name="connsiteY132" fmla="*/ 24226 h 4297250"/>
              <a:gd name="connsiteX133" fmla="*/ 3141892 w 3619883"/>
              <a:gd name="connsiteY133" fmla="*/ 51925 h 4297250"/>
              <a:gd name="connsiteX134" fmla="*/ 3185711 w 3619883"/>
              <a:gd name="connsiteY134" fmla="*/ 59881 h 4297250"/>
              <a:gd name="connsiteX135" fmla="*/ 3219056 w 3619883"/>
              <a:gd name="connsiteY135" fmla="*/ 55536 h 4297250"/>
              <a:gd name="connsiteX136" fmla="*/ 3263425 w 3619883"/>
              <a:gd name="connsiteY136" fmla="*/ 51706 h 4297250"/>
              <a:gd name="connsiteX137" fmla="*/ 3296219 w 3619883"/>
              <a:gd name="connsiteY137" fmla="*/ 59147 h 4297250"/>
              <a:gd name="connsiteX138" fmla="*/ 3319094 w 3619883"/>
              <a:gd name="connsiteY138" fmla="*/ 42500 h 4297250"/>
              <a:gd name="connsiteX139" fmla="*/ 3420511 w 3619883"/>
              <a:gd name="connsiteY139" fmla="*/ 0 h 4297250"/>
              <a:gd name="connsiteX140" fmla="*/ 3453305 w 3619883"/>
              <a:gd name="connsiteY140" fmla="*/ 7440 h 4297250"/>
              <a:gd name="connsiteX141" fmla="*/ 3496571 w 3619883"/>
              <a:gd name="connsiteY141" fmla="*/ 27182 h 4297250"/>
              <a:gd name="connsiteX142" fmla="*/ 3602117 w 3619883"/>
              <a:gd name="connsiteY142" fmla="*/ 132521 h 4297250"/>
              <a:gd name="connsiteX143" fmla="*/ 3619883 w 3619883"/>
              <a:gd name="connsiteY143" fmla="*/ 140049 h 4297250"/>
              <a:gd name="connsiteX144" fmla="*/ 3619883 w 3619883"/>
              <a:gd name="connsiteY14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86786 w 3619883"/>
              <a:gd name="connsiteY2" fmla="*/ 4254977 h 4297250"/>
              <a:gd name="connsiteX3" fmla="*/ 3448683 w 3619883"/>
              <a:gd name="connsiteY3" fmla="*/ 4128157 h 4297250"/>
              <a:gd name="connsiteX4" fmla="*/ 3270899 w 3619883"/>
              <a:gd name="connsiteY4" fmla="*/ 4128157 h 4297250"/>
              <a:gd name="connsiteX5" fmla="*/ 3338374 w 3619883"/>
              <a:gd name="connsiteY5" fmla="*/ 4297250 h 4297250"/>
              <a:gd name="connsiteX6" fmla="*/ 3269726 w 3619883"/>
              <a:gd name="connsiteY6" fmla="*/ 4275461 h 4297250"/>
              <a:gd name="connsiteX7" fmla="*/ 3052674 w 3619883"/>
              <a:gd name="connsiteY7" fmla="*/ 4275461 h 4297250"/>
              <a:gd name="connsiteX8" fmla="*/ 3096002 w 3619883"/>
              <a:gd name="connsiteY8" fmla="*/ 4128157 h 4297250"/>
              <a:gd name="connsiteX9" fmla="*/ 3137725 w 3619883"/>
              <a:gd name="connsiteY9" fmla="*/ 4128157 h 4297250"/>
              <a:gd name="connsiteX10" fmla="*/ 3137725 w 3619883"/>
              <a:gd name="connsiteY10" fmla="*/ 3951392 h 4297250"/>
              <a:gd name="connsiteX11" fmla="*/ 2959941 w 3619883"/>
              <a:gd name="connsiteY11" fmla="*/ 3951392 h 4297250"/>
              <a:gd name="connsiteX12" fmla="*/ 2959941 w 3619883"/>
              <a:gd name="connsiteY12" fmla="*/ 4128157 h 4297250"/>
              <a:gd name="connsiteX13" fmla="*/ 2996846 w 3619883"/>
              <a:gd name="connsiteY13" fmla="*/ 4128157 h 4297250"/>
              <a:gd name="connsiteX14" fmla="*/ 3014011 w 3619883"/>
              <a:gd name="connsiteY14" fmla="*/ 4275461 h 4297250"/>
              <a:gd name="connsiteX15" fmla="*/ 2761042 w 3619883"/>
              <a:gd name="connsiteY15" fmla="*/ 4275461 h 4297250"/>
              <a:gd name="connsiteX16" fmla="*/ 2761042 w 3619883"/>
              <a:gd name="connsiteY16" fmla="*/ 4128157 h 4297250"/>
              <a:gd name="connsiteX17" fmla="*/ 2826768 w 3619883"/>
              <a:gd name="connsiteY17" fmla="*/ 4128157 h 4297250"/>
              <a:gd name="connsiteX18" fmla="*/ 2826768 w 3619883"/>
              <a:gd name="connsiteY18" fmla="*/ 3951392 h 4297250"/>
              <a:gd name="connsiteX19" fmla="*/ 2648983 w 3619883"/>
              <a:gd name="connsiteY19" fmla="*/ 3951392 h 4297250"/>
              <a:gd name="connsiteX20" fmla="*/ 2648983 w 3619883"/>
              <a:gd name="connsiteY20" fmla="*/ 4128157 h 4297250"/>
              <a:gd name="connsiteX21" fmla="*/ 2690646 w 3619883"/>
              <a:gd name="connsiteY21" fmla="*/ 4128157 h 4297250"/>
              <a:gd name="connsiteX22" fmla="*/ 2690646 w 3619883"/>
              <a:gd name="connsiteY22" fmla="*/ 4275461 h 4297250"/>
              <a:gd name="connsiteX23" fmla="*/ 2511710 w 3619883"/>
              <a:gd name="connsiteY23" fmla="*/ 4275461 h 4297250"/>
              <a:gd name="connsiteX24" fmla="*/ 2454288 w 3619883"/>
              <a:gd name="connsiteY24" fmla="*/ 4128157 h 4297250"/>
              <a:gd name="connsiteX25" fmla="*/ 2515810 w 3619883"/>
              <a:gd name="connsiteY25" fmla="*/ 4128157 h 4297250"/>
              <a:gd name="connsiteX26" fmla="*/ 2515810 w 3619883"/>
              <a:gd name="connsiteY26" fmla="*/ 3951392 h 4297250"/>
              <a:gd name="connsiteX27" fmla="*/ 2338025 w 3619883"/>
              <a:gd name="connsiteY27" fmla="*/ 3951392 h 4297250"/>
              <a:gd name="connsiteX28" fmla="*/ 2338025 w 3619883"/>
              <a:gd name="connsiteY28" fmla="*/ 4128157 h 4297250"/>
              <a:gd name="connsiteX29" fmla="*/ 2395120 w 3619883"/>
              <a:gd name="connsiteY29" fmla="*/ 4128157 h 4297250"/>
              <a:gd name="connsiteX30" fmla="*/ 2337697 w 3619883"/>
              <a:gd name="connsiteY30" fmla="*/ 4275461 h 4297250"/>
              <a:gd name="connsiteX31" fmla="*/ 2150155 w 3619883"/>
              <a:gd name="connsiteY31" fmla="*/ 4275461 h 4297250"/>
              <a:gd name="connsiteX32" fmla="*/ 2150155 w 3619883"/>
              <a:gd name="connsiteY32" fmla="*/ 4128157 h 4297250"/>
              <a:gd name="connsiteX33" fmla="*/ 2204852 w 3619883"/>
              <a:gd name="connsiteY33" fmla="*/ 4128157 h 4297250"/>
              <a:gd name="connsiteX34" fmla="*/ 2204852 w 3619883"/>
              <a:gd name="connsiteY34" fmla="*/ 3951392 h 4297250"/>
              <a:gd name="connsiteX35" fmla="*/ 2027068 w 3619883"/>
              <a:gd name="connsiteY35" fmla="*/ 3951392 h 4297250"/>
              <a:gd name="connsiteX36" fmla="*/ 2027068 w 3619883"/>
              <a:gd name="connsiteY36" fmla="*/ 4128157 h 4297250"/>
              <a:gd name="connsiteX37" fmla="*/ 2079759 w 3619883"/>
              <a:gd name="connsiteY37" fmla="*/ 4128157 h 4297250"/>
              <a:gd name="connsiteX38" fmla="*/ 2079759 w 3619883"/>
              <a:gd name="connsiteY38" fmla="*/ 4275461 h 4297250"/>
              <a:gd name="connsiteX39" fmla="*/ 1824703 w 3619883"/>
              <a:gd name="connsiteY39" fmla="*/ 4275461 h 4297250"/>
              <a:gd name="connsiteX40" fmla="*/ 1834468 w 3619883"/>
              <a:gd name="connsiteY40" fmla="*/ 4128157 h 4297250"/>
              <a:gd name="connsiteX41" fmla="*/ 1893894 w 3619883"/>
              <a:gd name="connsiteY41" fmla="*/ 4128157 h 4297250"/>
              <a:gd name="connsiteX42" fmla="*/ 1893894 w 3619883"/>
              <a:gd name="connsiteY42" fmla="*/ 3951392 h 4297250"/>
              <a:gd name="connsiteX43" fmla="*/ 1716110 w 3619883"/>
              <a:gd name="connsiteY43" fmla="*/ 3951392 h 4297250"/>
              <a:gd name="connsiteX44" fmla="*/ 1716110 w 3619883"/>
              <a:gd name="connsiteY44" fmla="*/ 4006431 h 4297250"/>
              <a:gd name="connsiteX45" fmla="*/ 1703447 w 3619883"/>
              <a:gd name="connsiteY45" fmla="*/ 4007960 h 4297250"/>
              <a:gd name="connsiteX46" fmla="*/ 1716110 w 3619883"/>
              <a:gd name="connsiteY46" fmla="*/ 4044284 h 4297250"/>
              <a:gd name="connsiteX47" fmla="*/ 1716110 w 3619883"/>
              <a:gd name="connsiteY47" fmla="*/ 4128157 h 4297250"/>
              <a:gd name="connsiteX48" fmla="*/ 1745346 w 3619883"/>
              <a:gd name="connsiteY48" fmla="*/ 4128157 h 4297250"/>
              <a:gd name="connsiteX49" fmla="*/ 1796694 w 3619883"/>
              <a:gd name="connsiteY49" fmla="*/ 4275461 h 4297250"/>
              <a:gd name="connsiteX50" fmla="*/ 1558844 w 3619883"/>
              <a:gd name="connsiteY50" fmla="*/ 4275461 h 4297250"/>
              <a:gd name="connsiteX51" fmla="*/ 1517252 w 3619883"/>
              <a:gd name="connsiteY51" fmla="*/ 4128157 h 4297250"/>
              <a:gd name="connsiteX52" fmla="*/ 1582936 w 3619883"/>
              <a:gd name="connsiteY52" fmla="*/ 4128157 h 4297250"/>
              <a:gd name="connsiteX53" fmla="*/ 1582936 w 3619883"/>
              <a:gd name="connsiteY53" fmla="*/ 3951392 h 4297250"/>
              <a:gd name="connsiteX54" fmla="*/ 1405151 w 3619883"/>
              <a:gd name="connsiteY54" fmla="*/ 3951392 h 4297250"/>
              <a:gd name="connsiteX55" fmla="*/ 1405151 w 3619883"/>
              <a:gd name="connsiteY55" fmla="*/ 4128157 h 4297250"/>
              <a:gd name="connsiteX56" fmla="*/ 1468988 w 3619883"/>
              <a:gd name="connsiteY56" fmla="*/ 4128157 h 4297250"/>
              <a:gd name="connsiteX57" fmla="*/ 1427396 w 3619883"/>
              <a:gd name="connsiteY57" fmla="*/ 4275461 h 4297250"/>
              <a:gd name="connsiteX58" fmla="*/ 1210751 w 3619883"/>
              <a:gd name="connsiteY58" fmla="*/ 4275461 h 4297250"/>
              <a:gd name="connsiteX59" fmla="*/ 1210751 w 3619883"/>
              <a:gd name="connsiteY59" fmla="*/ 4128157 h 4297250"/>
              <a:gd name="connsiteX60" fmla="*/ 1271978 w 3619883"/>
              <a:gd name="connsiteY60" fmla="*/ 4128157 h 4297250"/>
              <a:gd name="connsiteX61" fmla="*/ 1271978 w 3619883"/>
              <a:gd name="connsiteY61" fmla="*/ 3951392 h 4297250"/>
              <a:gd name="connsiteX62" fmla="*/ 1094193 w 3619883"/>
              <a:gd name="connsiteY62" fmla="*/ 3951392 h 4297250"/>
              <a:gd name="connsiteX63" fmla="*/ 1094193 w 3619883"/>
              <a:gd name="connsiteY63" fmla="*/ 4128157 h 4297250"/>
              <a:gd name="connsiteX64" fmla="*/ 1140354 w 3619883"/>
              <a:gd name="connsiteY64" fmla="*/ 4128157 h 4297250"/>
              <a:gd name="connsiteX65" fmla="*/ 1140354 w 3619883"/>
              <a:gd name="connsiteY65" fmla="*/ 4275461 h 4297250"/>
              <a:gd name="connsiteX66" fmla="*/ 953807 w 3619883"/>
              <a:gd name="connsiteY66" fmla="*/ 4275461 h 4297250"/>
              <a:gd name="connsiteX67" fmla="*/ 912215 w 3619883"/>
              <a:gd name="connsiteY67" fmla="*/ 4128157 h 4297250"/>
              <a:gd name="connsiteX68" fmla="*/ 961020 w 3619883"/>
              <a:gd name="connsiteY68" fmla="*/ 4128157 h 4297250"/>
              <a:gd name="connsiteX69" fmla="*/ 961020 w 3619883"/>
              <a:gd name="connsiteY69" fmla="*/ 3951392 h 4297250"/>
              <a:gd name="connsiteX70" fmla="*/ 783235 w 3619883"/>
              <a:gd name="connsiteY70" fmla="*/ 3951392 h 4297250"/>
              <a:gd name="connsiteX71" fmla="*/ 783235 w 3619883"/>
              <a:gd name="connsiteY71" fmla="*/ 4128157 h 4297250"/>
              <a:gd name="connsiteX72" fmla="*/ 871024 w 3619883"/>
              <a:gd name="connsiteY72" fmla="*/ 4128157 h 4297250"/>
              <a:gd name="connsiteX73" fmla="*/ 829432 w 3619883"/>
              <a:gd name="connsiteY73" fmla="*/ 4275461 h 4297250"/>
              <a:gd name="connsiteX74" fmla="*/ 611484 w 3619883"/>
              <a:gd name="connsiteY74" fmla="*/ 4275461 h 4297250"/>
              <a:gd name="connsiteX75" fmla="*/ 621247 w 3619883"/>
              <a:gd name="connsiteY75" fmla="*/ 4128157 h 4297250"/>
              <a:gd name="connsiteX76" fmla="*/ 650062 w 3619883"/>
              <a:gd name="connsiteY76" fmla="*/ 4128157 h 4297250"/>
              <a:gd name="connsiteX77" fmla="*/ 650062 w 3619883"/>
              <a:gd name="connsiteY77" fmla="*/ 3951392 h 4297250"/>
              <a:gd name="connsiteX78" fmla="*/ 472277 w 3619883"/>
              <a:gd name="connsiteY78" fmla="*/ 3951392 h 4297250"/>
              <a:gd name="connsiteX79" fmla="*/ 472277 w 3619883"/>
              <a:gd name="connsiteY79" fmla="*/ 4128157 h 4297250"/>
              <a:gd name="connsiteX80" fmla="*/ 522650 w 3619883"/>
              <a:gd name="connsiteY80" fmla="*/ 4128157 h 4297250"/>
              <a:gd name="connsiteX81" fmla="*/ 573998 w 3619883"/>
              <a:gd name="connsiteY81" fmla="*/ 4275461 h 4297250"/>
              <a:gd name="connsiteX82" fmla="*/ 336164 w 3619883"/>
              <a:gd name="connsiteY82" fmla="*/ 4275461 h 4297250"/>
              <a:gd name="connsiteX83" fmla="*/ 294572 w 3619883"/>
              <a:gd name="connsiteY83" fmla="*/ 4128157 h 4297250"/>
              <a:gd name="connsiteX84" fmla="*/ 339106 w 3619883"/>
              <a:gd name="connsiteY84" fmla="*/ 4128157 h 4297250"/>
              <a:gd name="connsiteX85" fmla="*/ 339106 w 3619883"/>
              <a:gd name="connsiteY85" fmla="*/ 3951392 h 4297250"/>
              <a:gd name="connsiteX86" fmla="*/ 161321 w 3619883"/>
              <a:gd name="connsiteY86" fmla="*/ 3951392 h 4297250"/>
              <a:gd name="connsiteX87" fmla="*/ 161321 w 3619883"/>
              <a:gd name="connsiteY87" fmla="*/ 4128157 h 4297250"/>
              <a:gd name="connsiteX88" fmla="*/ 230914 w 3619883"/>
              <a:gd name="connsiteY88" fmla="*/ 4128157 h 4297250"/>
              <a:gd name="connsiteX89" fmla="*/ 189322 w 3619883"/>
              <a:gd name="connsiteY89" fmla="*/ 4275461 h 4297250"/>
              <a:gd name="connsiteX90" fmla="*/ 0 w 3619883"/>
              <a:gd name="connsiteY90" fmla="*/ 4275461 h 4297250"/>
              <a:gd name="connsiteX91" fmla="*/ 0 w 3619883"/>
              <a:gd name="connsiteY91" fmla="*/ 42229 h 4297250"/>
              <a:gd name="connsiteX92" fmla="*/ 42464 w 3619883"/>
              <a:gd name="connsiteY92" fmla="*/ 40518 h 4297250"/>
              <a:gd name="connsiteX93" fmla="*/ 137733 w 3619883"/>
              <a:gd name="connsiteY93" fmla="*/ 35355 h 4297250"/>
              <a:gd name="connsiteX94" fmla="*/ 270565 w 3619883"/>
              <a:gd name="connsiteY94" fmla="*/ 29759 h 4297250"/>
              <a:gd name="connsiteX95" fmla="*/ 479734 w 3619883"/>
              <a:gd name="connsiteY95" fmla="*/ 45455 h 4297250"/>
              <a:gd name="connsiteX96" fmla="*/ 524103 w 3619883"/>
              <a:gd name="connsiteY96" fmla="*/ 41625 h 4297250"/>
              <a:gd name="connsiteX97" fmla="*/ 624416 w 3619883"/>
              <a:gd name="connsiteY97" fmla="*/ 22696 h 4297250"/>
              <a:gd name="connsiteX98" fmla="*/ 657762 w 3619883"/>
              <a:gd name="connsiteY98" fmla="*/ 18351 h 4297250"/>
              <a:gd name="connsiteX99" fmla="*/ 690557 w 3619883"/>
              <a:gd name="connsiteY99" fmla="*/ 25792 h 4297250"/>
              <a:gd name="connsiteX100" fmla="*/ 745123 w 3619883"/>
              <a:gd name="connsiteY100" fmla="*/ 40157 h 4297250"/>
              <a:gd name="connsiteX101" fmla="*/ 789493 w 3619883"/>
              <a:gd name="connsiteY101" fmla="*/ 36327 h 4297250"/>
              <a:gd name="connsiteX102" fmla="*/ 854255 w 3619883"/>
              <a:gd name="connsiteY102" fmla="*/ 68887 h 4297250"/>
              <a:gd name="connsiteX103" fmla="*/ 897520 w 3619883"/>
              <a:gd name="connsiteY103" fmla="*/ 88629 h 4297250"/>
              <a:gd name="connsiteX104" fmla="*/ 940510 w 3619883"/>
              <a:gd name="connsiteY104" fmla="*/ 114265 h 4297250"/>
              <a:gd name="connsiteX105" fmla="*/ 1082712 w 3619883"/>
              <a:gd name="connsiteY105" fmla="*/ 144543 h 4297250"/>
              <a:gd name="connsiteX106" fmla="*/ 1205348 w 3619883"/>
              <a:gd name="connsiteY106" fmla="*/ 120753 h 4297250"/>
              <a:gd name="connsiteX107" fmla="*/ 1271764 w 3619883"/>
              <a:gd name="connsiteY107" fmla="*/ 117956 h 4297250"/>
              <a:gd name="connsiteX108" fmla="*/ 1315583 w 3619883"/>
              <a:gd name="connsiteY108" fmla="*/ 125912 h 4297250"/>
              <a:gd name="connsiteX109" fmla="*/ 1359125 w 3619883"/>
              <a:gd name="connsiteY109" fmla="*/ 139761 h 4297250"/>
              <a:gd name="connsiteX110" fmla="*/ 1391919 w 3619883"/>
              <a:gd name="connsiteY110" fmla="*/ 147202 h 4297250"/>
              <a:gd name="connsiteX111" fmla="*/ 1436563 w 3619883"/>
              <a:gd name="connsiteY111" fmla="*/ 137480 h 4297250"/>
              <a:gd name="connsiteX112" fmla="*/ 1471566 w 3619883"/>
              <a:gd name="connsiteY112" fmla="*/ 97777 h 4297250"/>
              <a:gd name="connsiteX113" fmla="*/ 1505739 w 3619883"/>
              <a:gd name="connsiteY113" fmla="*/ 75753 h 4297250"/>
              <a:gd name="connsiteX114" fmla="*/ 1590891 w 3619883"/>
              <a:gd name="connsiteY114" fmla="*/ 144702 h 4297250"/>
              <a:gd name="connsiteX115" fmla="*/ 1625616 w 3619883"/>
              <a:gd name="connsiteY115" fmla="*/ 110893 h 4297250"/>
              <a:gd name="connsiteX116" fmla="*/ 1658964 w 3619883"/>
              <a:gd name="connsiteY116" fmla="*/ 106547 h 4297250"/>
              <a:gd name="connsiteX117" fmla="*/ 1746598 w 3619883"/>
              <a:gd name="connsiteY117" fmla="*/ 122460 h 4297250"/>
              <a:gd name="connsiteX118" fmla="*/ 1811913 w 3619883"/>
              <a:gd name="connsiteY118" fmla="*/ 143234 h 4297250"/>
              <a:gd name="connsiteX119" fmla="*/ 1856557 w 3619883"/>
              <a:gd name="connsiteY119" fmla="*/ 133511 h 4297250"/>
              <a:gd name="connsiteX120" fmla="*/ 2066003 w 3619883"/>
              <a:gd name="connsiteY120" fmla="*/ 143313 h 4297250"/>
              <a:gd name="connsiteX121" fmla="*/ 2177615 w 3619883"/>
              <a:gd name="connsiteY121" fmla="*/ 119007 h 4297250"/>
              <a:gd name="connsiteX122" fmla="*/ 2255883 w 3619883"/>
              <a:gd name="connsiteY122" fmla="*/ 99047 h 4297250"/>
              <a:gd name="connsiteX123" fmla="*/ 2344622 w 3619883"/>
              <a:gd name="connsiteY123" fmla="*/ 91388 h 4297250"/>
              <a:gd name="connsiteX124" fmla="*/ 2455682 w 3619883"/>
              <a:gd name="connsiteY124" fmla="*/ 78869 h 4297250"/>
              <a:gd name="connsiteX125" fmla="*/ 2632609 w 3619883"/>
              <a:gd name="connsiteY125" fmla="*/ 75338 h 4297250"/>
              <a:gd name="connsiteX126" fmla="*/ 2742291 w 3619883"/>
              <a:gd name="connsiteY126" fmla="*/ 92282 h 4297250"/>
              <a:gd name="connsiteX127" fmla="*/ 2851974 w 3619883"/>
              <a:gd name="connsiteY127" fmla="*/ 109227 h 4297250"/>
              <a:gd name="connsiteX128" fmla="*/ 2907643 w 3619883"/>
              <a:gd name="connsiteY128" fmla="*/ 100020 h 4297250"/>
              <a:gd name="connsiteX129" fmla="*/ 2944022 w 3619883"/>
              <a:gd name="connsiteY129" fmla="*/ 30853 h 4297250"/>
              <a:gd name="connsiteX130" fmla="*/ 3022289 w 3619883"/>
              <a:gd name="connsiteY130" fmla="*/ 10893 h 4297250"/>
              <a:gd name="connsiteX131" fmla="*/ 3054807 w 3619883"/>
              <a:gd name="connsiteY131" fmla="*/ 24226 h 4297250"/>
              <a:gd name="connsiteX132" fmla="*/ 3141892 w 3619883"/>
              <a:gd name="connsiteY132" fmla="*/ 51925 h 4297250"/>
              <a:gd name="connsiteX133" fmla="*/ 3185711 w 3619883"/>
              <a:gd name="connsiteY133" fmla="*/ 59881 h 4297250"/>
              <a:gd name="connsiteX134" fmla="*/ 3219056 w 3619883"/>
              <a:gd name="connsiteY134" fmla="*/ 55536 h 4297250"/>
              <a:gd name="connsiteX135" fmla="*/ 3263425 w 3619883"/>
              <a:gd name="connsiteY135" fmla="*/ 51706 h 4297250"/>
              <a:gd name="connsiteX136" fmla="*/ 3296219 w 3619883"/>
              <a:gd name="connsiteY136" fmla="*/ 59147 h 4297250"/>
              <a:gd name="connsiteX137" fmla="*/ 3319094 w 3619883"/>
              <a:gd name="connsiteY137" fmla="*/ 42500 h 4297250"/>
              <a:gd name="connsiteX138" fmla="*/ 3420511 w 3619883"/>
              <a:gd name="connsiteY138" fmla="*/ 0 h 4297250"/>
              <a:gd name="connsiteX139" fmla="*/ 3453305 w 3619883"/>
              <a:gd name="connsiteY139" fmla="*/ 7440 h 4297250"/>
              <a:gd name="connsiteX140" fmla="*/ 3496571 w 3619883"/>
              <a:gd name="connsiteY140" fmla="*/ 27182 h 4297250"/>
              <a:gd name="connsiteX141" fmla="*/ 3602117 w 3619883"/>
              <a:gd name="connsiteY141" fmla="*/ 132521 h 4297250"/>
              <a:gd name="connsiteX142" fmla="*/ 3619883 w 3619883"/>
              <a:gd name="connsiteY142" fmla="*/ 140049 h 4297250"/>
              <a:gd name="connsiteX143" fmla="*/ 3619883 w 3619883"/>
              <a:gd name="connsiteY14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448683 w 3619883"/>
              <a:gd name="connsiteY2" fmla="*/ 4128157 h 4297250"/>
              <a:gd name="connsiteX3" fmla="*/ 3270899 w 3619883"/>
              <a:gd name="connsiteY3" fmla="*/ 4128157 h 4297250"/>
              <a:gd name="connsiteX4" fmla="*/ 3338374 w 3619883"/>
              <a:gd name="connsiteY4" fmla="*/ 4297250 h 4297250"/>
              <a:gd name="connsiteX5" fmla="*/ 3269726 w 3619883"/>
              <a:gd name="connsiteY5" fmla="*/ 4275461 h 4297250"/>
              <a:gd name="connsiteX6" fmla="*/ 3052674 w 3619883"/>
              <a:gd name="connsiteY6" fmla="*/ 4275461 h 4297250"/>
              <a:gd name="connsiteX7" fmla="*/ 3096002 w 3619883"/>
              <a:gd name="connsiteY7" fmla="*/ 4128157 h 4297250"/>
              <a:gd name="connsiteX8" fmla="*/ 3137725 w 3619883"/>
              <a:gd name="connsiteY8" fmla="*/ 4128157 h 4297250"/>
              <a:gd name="connsiteX9" fmla="*/ 3137725 w 3619883"/>
              <a:gd name="connsiteY9" fmla="*/ 3951392 h 4297250"/>
              <a:gd name="connsiteX10" fmla="*/ 2959941 w 3619883"/>
              <a:gd name="connsiteY10" fmla="*/ 3951392 h 4297250"/>
              <a:gd name="connsiteX11" fmla="*/ 2959941 w 3619883"/>
              <a:gd name="connsiteY11" fmla="*/ 4128157 h 4297250"/>
              <a:gd name="connsiteX12" fmla="*/ 2996846 w 3619883"/>
              <a:gd name="connsiteY12" fmla="*/ 4128157 h 4297250"/>
              <a:gd name="connsiteX13" fmla="*/ 3014011 w 3619883"/>
              <a:gd name="connsiteY13" fmla="*/ 4275461 h 4297250"/>
              <a:gd name="connsiteX14" fmla="*/ 2761042 w 3619883"/>
              <a:gd name="connsiteY14" fmla="*/ 4275461 h 4297250"/>
              <a:gd name="connsiteX15" fmla="*/ 2761042 w 3619883"/>
              <a:gd name="connsiteY15" fmla="*/ 4128157 h 4297250"/>
              <a:gd name="connsiteX16" fmla="*/ 2826768 w 3619883"/>
              <a:gd name="connsiteY16" fmla="*/ 4128157 h 4297250"/>
              <a:gd name="connsiteX17" fmla="*/ 2826768 w 3619883"/>
              <a:gd name="connsiteY17" fmla="*/ 3951392 h 4297250"/>
              <a:gd name="connsiteX18" fmla="*/ 2648983 w 3619883"/>
              <a:gd name="connsiteY18" fmla="*/ 3951392 h 4297250"/>
              <a:gd name="connsiteX19" fmla="*/ 2648983 w 3619883"/>
              <a:gd name="connsiteY19" fmla="*/ 4128157 h 4297250"/>
              <a:gd name="connsiteX20" fmla="*/ 2690646 w 3619883"/>
              <a:gd name="connsiteY20" fmla="*/ 4128157 h 4297250"/>
              <a:gd name="connsiteX21" fmla="*/ 2690646 w 3619883"/>
              <a:gd name="connsiteY21" fmla="*/ 4275461 h 4297250"/>
              <a:gd name="connsiteX22" fmla="*/ 2511710 w 3619883"/>
              <a:gd name="connsiteY22" fmla="*/ 4275461 h 4297250"/>
              <a:gd name="connsiteX23" fmla="*/ 2454288 w 3619883"/>
              <a:gd name="connsiteY23" fmla="*/ 4128157 h 4297250"/>
              <a:gd name="connsiteX24" fmla="*/ 2515810 w 3619883"/>
              <a:gd name="connsiteY24" fmla="*/ 4128157 h 4297250"/>
              <a:gd name="connsiteX25" fmla="*/ 2515810 w 3619883"/>
              <a:gd name="connsiteY25" fmla="*/ 3951392 h 4297250"/>
              <a:gd name="connsiteX26" fmla="*/ 2338025 w 3619883"/>
              <a:gd name="connsiteY26" fmla="*/ 3951392 h 4297250"/>
              <a:gd name="connsiteX27" fmla="*/ 2338025 w 3619883"/>
              <a:gd name="connsiteY27" fmla="*/ 4128157 h 4297250"/>
              <a:gd name="connsiteX28" fmla="*/ 2395120 w 3619883"/>
              <a:gd name="connsiteY28" fmla="*/ 4128157 h 4297250"/>
              <a:gd name="connsiteX29" fmla="*/ 2337697 w 3619883"/>
              <a:gd name="connsiteY29" fmla="*/ 4275461 h 4297250"/>
              <a:gd name="connsiteX30" fmla="*/ 2150155 w 3619883"/>
              <a:gd name="connsiteY30" fmla="*/ 4275461 h 4297250"/>
              <a:gd name="connsiteX31" fmla="*/ 2150155 w 3619883"/>
              <a:gd name="connsiteY31" fmla="*/ 4128157 h 4297250"/>
              <a:gd name="connsiteX32" fmla="*/ 2204852 w 3619883"/>
              <a:gd name="connsiteY32" fmla="*/ 4128157 h 4297250"/>
              <a:gd name="connsiteX33" fmla="*/ 2204852 w 3619883"/>
              <a:gd name="connsiteY33" fmla="*/ 3951392 h 4297250"/>
              <a:gd name="connsiteX34" fmla="*/ 2027068 w 3619883"/>
              <a:gd name="connsiteY34" fmla="*/ 3951392 h 4297250"/>
              <a:gd name="connsiteX35" fmla="*/ 2027068 w 3619883"/>
              <a:gd name="connsiteY35" fmla="*/ 4128157 h 4297250"/>
              <a:gd name="connsiteX36" fmla="*/ 2079759 w 3619883"/>
              <a:gd name="connsiteY36" fmla="*/ 4128157 h 4297250"/>
              <a:gd name="connsiteX37" fmla="*/ 2079759 w 3619883"/>
              <a:gd name="connsiteY37" fmla="*/ 4275461 h 4297250"/>
              <a:gd name="connsiteX38" fmla="*/ 1824703 w 3619883"/>
              <a:gd name="connsiteY38" fmla="*/ 4275461 h 4297250"/>
              <a:gd name="connsiteX39" fmla="*/ 1834468 w 3619883"/>
              <a:gd name="connsiteY39" fmla="*/ 4128157 h 4297250"/>
              <a:gd name="connsiteX40" fmla="*/ 1893894 w 3619883"/>
              <a:gd name="connsiteY40" fmla="*/ 4128157 h 4297250"/>
              <a:gd name="connsiteX41" fmla="*/ 1893894 w 3619883"/>
              <a:gd name="connsiteY41" fmla="*/ 3951392 h 4297250"/>
              <a:gd name="connsiteX42" fmla="*/ 1716110 w 3619883"/>
              <a:gd name="connsiteY42" fmla="*/ 3951392 h 4297250"/>
              <a:gd name="connsiteX43" fmla="*/ 1716110 w 3619883"/>
              <a:gd name="connsiteY43" fmla="*/ 4006431 h 4297250"/>
              <a:gd name="connsiteX44" fmla="*/ 1703447 w 3619883"/>
              <a:gd name="connsiteY44" fmla="*/ 4007960 h 4297250"/>
              <a:gd name="connsiteX45" fmla="*/ 1716110 w 3619883"/>
              <a:gd name="connsiteY45" fmla="*/ 4044284 h 4297250"/>
              <a:gd name="connsiteX46" fmla="*/ 1716110 w 3619883"/>
              <a:gd name="connsiteY46" fmla="*/ 4128157 h 4297250"/>
              <a:gd name="connsiteX47" fmla="*/ 1745346 w 3619883"/>
              <a:gd name="connsiteY47" fmla="*/ 4128157 h 4297250"/>
              <a:gd name="connsiteX48" fmla="*/ 1796694 w 3619883"/>
              <a:gd name="connsiteY48" fmla="*/ 4275461 h 4297250"/>
              <a:gd name="connsiteX49" fmla="*/ 1558844 w 3619883"/>
              <a:gd name="connsiteY49" fmla="*/ 4275461 h 4297250"/>
              <a:gd name="connsiteX50" fmla="*/ 1517252 w 3619883"/>
              <a:gd name="connsiteY50" fmla="*/ 4128157 h 4297250"/>
              <a:gd name="connsiteX51" fmla="*/ 1582936 w 3619883"/>
              <a:gd name="connsiteY51" fmla="*/ 4128157 h 4297250"/>
              <a:gd name="connsiteX52" fmla="*/ 1582936 w 3619883"/>
              <a:gd name="connsiteY52" fmla="*/ 3951392 h 4297250"/>
              <a:gd name="connsiteX53" fmla="*/ 1405151 w 3619883"/>
              <a:gd name="connsiteY53" fmla="*/ 3951392 h 4297250"/>
              <a:gd name="connsiteX54" fmla="*/ 1405151 w 3619883"/>
              <a:gd name="connsiteY54" fmla="*/ 4128157 h 4297250"/>
              <a:gd name="connsiteX55" fmla="*/ 1468988 w 3619883"/>
              <a:gd name="connsiteY55" fmla="*/ 4128157 h 4297250"/>
              <a:gd name="connsiteX56" fmla="*/ 1427396 w 3619883"/>
              <a:gd name="connsiteY56" fmla="*/ 4275461 h 4297250"/>
              <a:gd name="connsiteX57" fmla="*/ 1210751 w 3619883"/>
              <a:gd name="connsiteY57" fmla="*/ 4275461 h 4297250"/>
              <a:gd name="connsiteX58" fmla="*/ 1210751 w 3619883"/>
              <a:gd name="connsiteY58" fmla="*/ 4128157 h 4297250"/>
              <a:gd name="connsiteX59" fmla="*/ 1271978 w 3619883"/>
              <a:gd name="connsiteY59" fmla="*/ 4128157 h 4297250"/>
              <a:gd name="connsiteX60" fmla="*/ 1271978 w 3619883"/>
              <a:gd name="connsiteY60" fmla="*/ 3951392 h 4297250"/>
              <a:gd name="connsiteX61" fmla="*/ 1094193 w 3619883"/>
              <a:gd name="connsiteY61" fmla="*/ 3951392 h 4297250"/>
              <a:gd name="connsiteX62" fmla="*/ 1094193 w 3619883"/>
              <a:gd name="connsiteY62" fmla="*/ 4128157 h 4297250"/>
              <a:gd name="connsiteX63" fmla="*/ 1140354 w 3619883"/>
              <a:gd name="connsiteY63" fmla="*/ 4128157 h 4297250"/>
              <a:gd name="connsiteX64" fmla="*/ 1140354 w 3619883"/>
              <a:gd name="connsiteY64" fmla="*/ 4275461 h 4297250"/>
              <a:gd name="connsiteX65" fmla="*/ 953807 w 3619883"/>
              <a:gd name="connsiteY65" fmla="*/ 4275461 h 4297250"/>
              <a:gd name="connsiteX66" fmla="*/ 912215 w 3619883"/>
              <a:gd name="connsiteY66" fmla="*/ 4128157 h 4297250"/>
              <a:gd name="connsiteX67" fmla="*/ 961020 w 3619883"/>
              <a:gd name="connsiteY67" fmla="*/ 4128157 h 4297250"/>
              <a:gd name="connsiteX68" fmla="*/ 961020 w 3619883"/>
              <a:gd name="connsiteY68" fmla="*/ 3951392 h 4297250"/>
              <a:gd name="connsiteX69" fmla="*/ 783235 w 3619883"/>
              <a:gd name="connsiteY69" fmla="*/ 3951392 h 4297250"/>
              <a:gd name="connsiteX70" fmla="*/ 783235 w 3619883"/>
              <a:gd name="connsiteY70" fmla="*/ 4128157 h 4297250"/>
              <a:gd name="connsiteX71" fmla="*/ 871024 w 3619883"/>
              <a:gd name="connsiteY71" fmla="*/ 4128157 h 4297250"/>
              <a:gd name="connsiteX72" fmla="*/ 829432 w 3619883"/>
              <a:gd name="connsiteY72" fmla="*/ 4275461 h 4297250"/>
              <a:gd name="connsiteX73" fmla="*/ 611484 w 3619883"/>
              <a:gd name="connsiteY73" fmla="*/ 4275461 h 4297250"/>
              <a:gd name="connsiteX74" fmla="*/ 621247 w 3619883"/>
              <a:gd name="connsiteY74" fmla="*/ 4128157 h 4297250"/>
              <a:gd name="connsiteX75" fmla="*/ 650062 w 3619883"/>
              <a:gd name="connsiteY75" fmla="*/ 4128157 h 4297250"/>
              <a:gd name="connsiteX76" fmla="*/ 650062 w 3619883"/>
              <a:gd name="connsiteY76" fmla="*/ 3951392 h 4297250"/>
              <a:gd name="connsiteX77" fmla="*/ 472277 w 3619883"/>
              <a:gd name="connsiteY77" fmla="*/ 3951392 h 4297250"/>
              <a:gd name="connsiteX78" fmla="*/ 472277 w 3619883"/>
              <a:gd name="connsiteY78" fmla="*/ 4128157 h 4297250"/>
              <a:gd name="connsiteX79" fmla="*/ 522650 w 3619883"/>
              <a:gd name="connsiteY79" fmla="*/ 4128157 h 4297250"/>
              <a:gd name="connsiteX80" fmla="*/ 573998 w 3619883"/>
              <a:gd name="connsiteY80" fmla="*/ 4275461 h 4297250"/>
              <a:gd name="connsiteX81" fmla="*/ 336164 w 3619883"/>
              <a:gd name="connsiteY81" fmla="*/ 4275461 h 4297250"/>
              <a:gd name="connsiteX82" fmla="*/ 294572 w 3619883"/>
              <a:gd name="connsiteY82" fmla="*/ 4128157 h 4297250"/>
              <a:gd name="connsiteX83" fmla="*/ 339106 w 3619883"/>
              <a:gd name="connsiteY83" fmla="*/ 4128157 h 4297250"/>
              <a:gd name="connsiteX84" fmla="*/ 339106 w 3619883"/>
              <a:gd name="connsiteY84" fmla="*/ 3951392 h 4297250"/>
              <a:gd name="connsiteX85" fmla="*/ 161321 w 3619883"/>
              <a:gd name="connsiteY85" fmla="*/ 3951392 h 4297250"/>
              <a:gd name="connsiteX86" fmla="*/ 161321 w 3619883"/>
              <a:gd name="connsiteY86" fmla="*/ 4128157 h 4297250"/>
              <a:gd name="connsiteX87" fmla="*/ 230914 w 3619883"/>
              <a:gd name="connsiteY87" fmla="*/ 4128157 h 4297250"/>
              <a:gd name="connsiteX88" fmla="*/ 189322 w 3619883"/>
              <a:gd name="connsiteY88" fmla="*/ 4275461 h 4297250"/>
              <a:gd name="connsiteX89" fmla="*/ 0 w 3619883"/>
              <a:gd name="connsiteY89" fmla="*/ 4275461 h 4297250"/>
              <a:gd name="connsiteX90" fmla="*/ 0 w 3619883"/>
              <a:gd name="connsiteY90" fmla="*/ 42229 h 4297250"/>
              <a:gd name="connsiteX91" fmla="*/ 42464 w 3619883"/>
              <a:gd name="connsiteY91" fmla="*/ 40518 h 4297250"/>
              <a:gd name="connsiteX92" fmla="*/ 137733 w 3619883"/>
              <a:gd name="connsiteY92" fmla="*/ 35355 h 4297250"/>
              <a:gd name="connsiteX93" fmla="*/ 270565 w 3619883"/>
              <a:gd name="connsiteY93" fmla="*/ 29759 h 4297250"/>
              <a:gd name="connsiteX94" fmla="*/ 479734 w 3619883"/>
              <a:gd name="connsiteY94" fmla="*/ 45455 h 4297250"/>
              <a:gd name="connsiteX95" fmla="*/ 524103 w 3619883"/>
              <a:gd name="connsiteY95" fmla="*/ 41625 h 4297250"/>
              <a:gd name="connsiteX96" fmla="*/ 624416 w 3619883"/>
              <a:gd name="connsiteY96" fmla="*/ 22696 h 4297250"/>
              <a:gd name="connsiteX97" fmla="*/ 657762 w 3619883"/>
              <a:gd name="connsiteY97" fmla="*/ 18351 h 4297250"/>
              <a:gd name="connsiteX98" fmla="*/ 690557 w 3619883"/>
              <a:gd name="connsiteY98" fmla="*/ 25792 h 4297250"/>
              <a:gd name="connsiteX99" fmla="*/ 745123 w 3619883"/>
              <a:gd name="connsiteY99" fmla="*/ 40157 h 4297250"/>
              <a:gd name="connsiteX100" fmla="*/ 789493 w 3619883"/>
              <a:gd name="connsiteY100" fmla="*/ 36327 h 4297250"/>
              <a:gd name="connsiteX101" fmla="*/ 854255 w 3619883"/>
              <a:gd name="connsiteY101" fmla="*/ 68887 h 4297250"/>
              <a:gd name="connsiteX102" fmla="*/ 897520 w 3619883"/>
              <a:gd name="connsiteY102" fmla="*/ 88629 h 4297250"/>
              <a:gd name="connsiteX103" fmla="*/ 940510 w 3619883"/>
              <a:gd name="connsiteY103" fmla="*/ 114265 h 4297250"/>
              <a:gd name="connsiteX104" fmla="*/ 1082712 w 3619883"/>
              <a:gd name="connsiteY104" fmla="*/ 144543 h 4297250"/>
              <a:gd name="connsiteX105" fmla="*/ 1205348 w 3619883"/>
              <a:gd name="connsiteY105" fmla="*/ 120753 h 4297250"/>
              <a:gd name="connsiteX106" fmla="*/ 1271764 w 3619883"/>
              <a:gd name="connsiteY106" fmla="*/ 117956 h 4297250"/>
              <a:gd name="connsiteX107" fmla="*/ 1315583 w 3619883"/>
              <a:gd name="connsiteY107" fmla="*/ 125912 h 4297250"/>
              <a:gd name="connsiteX108" fmla="*/ 1359125 w 3619883"/>
              <a:gd name="connsiteY108" fmla="*/ 139761 h 4297250"/>
              <a:gd name="connsiteX109" fmla="*/ 1391919 w 3619883"/>
              <a:gd name="connsiteY109" fmla="*/ 147202 h 4297250"/>
              <a:gd name="connsiteX110" fmla="*/ 1436563 w 3619883"/>
              <a:gd name="connsiteY110" fmla="*/ 137480 h 4297250"/>
              <a:gd name="connsiteX111" fmla="*/ 1471566 w 3619883"/>
              <a:gd name="connsiteY111" fmla="*/ 97777 h 4297250"/>
              <a:gd name="connsiteX112" fmla="*/ 1505739 w 3619883"/>
              <a:gd name="connsiteY112" fmla="*/ 75753 h 4297250"/>
              <a:gd name="connsiteX113" fmla="*/ 1590891 w 3619883"/>
              <a:gd name="connsiteY113" fmla="*/ 144702 h 4297250"/>
              <a:gd name="connsiteX114" fmla="*/ 1625616 w 3619883"/>
              <a:gd name="connsiteY114" fmla="*/ 110893 h 4297250"/>
              <a:gd name="connsiteX115" fmla="*/ 1658964 w 3619883"/>
              <a:gd name="connsiteY115" fmla="*/ 106547 h 4297250"/>
              <a:gd name="connsiteX116" fmla="*/ 1746598 w 3619883"/>
              <a:gd name="connsiteY116" fmla="*/ 122460 h 4297250"/>
              <a:gd name="connsiteX117" fmla="*/ 1811913 w 3619883"/>
              <a:gd name="connsiteY117" fmla="*/ 143234 h 4297250"/>
              <a:gd name="connsiteX118" fmla="*/ 1856557 w 3619883"/>
              <a:gd name="connsiteY118" fmla="*/ 133511 h 4297250"/>
              <a:gd name="connsiteX119" fmla="*/ 2066003 w 3619883"/>
              <a:gd name="connsiteY119" fmla="*/ 143313 h 4297250"/>
              <a:gd name="connsiteX120" fmla="*/ 2177615 w 3619883"/>
              <a:gd name="connsiteY120" fmla="*/ 119007 h 4297250"/>
              <a:gd name="connsiteX121" fmla="*/ 2255883 w 3619883"/>
              <a:gd name="connsiteY121" fmla="*/ 99047 h 4297250"/>
              <a:gd name="connsiteX122" fmla="*/ 2344622 w 3619883"/>
              <a:gd name="connsiteY122" fmla="*/ 91388 h 4297250"/>
              <a:gd name="connsiteX123" fmla="*/ 2455682 w 3619883"/>
              <a:gd name="connsiteY123" fmla="*/ 78869 h 4297250"/>
              <a:gd name="connsiteX124" fmla="*/ 2632609 w 3619883"/>
              <a:gd name="connsiteY124" fmla="*/ 75338 h 4297250"/>
              <a:gd name="connsiteX125" fmla="*/ 2742291 w 3619883"/>
              <a:gd name="connsiteY125" fmla="*/ 92282 h 4297250"/>
              <a:gd name="connsiteX126" fmla="*/ 2851974 w 3619883"/>
              <a:gd name="connsiteY126" fmla="*/ 109227 h 4297250"/>
              <a:gd name="connsiteX127" fmla="*/ 2907643 w 3619883"/>
              <a:gd name="connsiteY127" fmla="*/ 100020 h 4297250"/>
              <a:gd name="connsiteX128" fmla="*/ 2944022 w 3619883"/>
              <a:gd name="connsiteY128" fmla="*/ 30853 h 4297250"/>
              <a:gd name="connsiteX129" fmla="*/ 3022289 w 3619883"/>
              <a:gd name="connsiteY129" fmla="*/ 10893 h 4297250"/>
              <a:gd name="connsiteX130" fmla="*/ 3054807 w 3619883"/>
              <a:gd name="connsiteY130" fmla="*/ 24226 h 4297250"/>
              <a:gd name="connsiteX131" fmla="*/ 3141892 w 3619883"/>
              <a:gd name="connsiteY131" fmla="*/ 51925 h 4297250"/>
              <a:gd name="connsiteX132" fmla="*/ 3185711 w 3619883"/>
              <a:gd name="connsiteY132" fmla="*/ 59881 h 4297250"/>
              <a:gd name="connsiteX133" fmla="*/ 3219056 w 3619883"/>
              <a:gd name="connsiteY133" fmla="*/ 55536 h 4297250"/>
              <a:gd name="connsiteX134" fmla="*/ 3263425 w 3619883"/>
              <a:gd name="connsiteY134" fmla="*/ 51706 h 4297250"/>
              <a:gd name="connsiteX135" fmla="*/ 3296219 w 3619883"/>
              <a:gd name="connsiteY135" fmla="*/ 59147 h 4297250"/>
              <a:gd name="connsiteX136" fmla="*/ 3319094 w 3619883"/>
              <a:gd name="connsiteY136" fmla="*/ 42500 h 4297250"/>
              <a:gd name="connsiteX137" fmla="*/ 3420511 w 3619883"/>
              <a:gd name="connsiteY137" fmla="*/ 0 h 4297250"/>
              <a:gd name="connsiteX138" fmla="*/ 3453305 w 3619883"/>
              <a:gd name="connsiteY138" fmla="*/ 7440 h 4297250"/>
              <a:gd name="connsiteX139" fmla="*/ 3496571 w 3619883"/>
              <a:gd name="connsiteY139" fmla="*/ 27182 h 4297250"/>
              <a:gd name="connsiteX140" fmla="*/ 3602117 w 3619883"/>
              <a:gd name="connsiteY140" fmla="*/ 132521 h 4297250"/>
              <a:gd name="connsiteX141" fmla="*/ 3619883 w 3619883"/>
              <a:gd name="connsiteY141" fmla="*/ 140049 h 4297250"/>
              <a:gd name="connsiteX142" fmla="*/ 3619883 w 3619883"/>
              <a:gd name="connsiteY14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270899 w 3619883"/>
              <a:gd name="connsiteY2" fmla="*/ 4128157 h 4297250"/>
              <a:gd name="connsiteX3" fmla="*/ 3338374 w 3619883"/>
              <a:gd name="connsiteY3" fmla="*/ 4297250 h 4297250"/>
              <a:gd name="connsiteX4" fmla="*/ 3269726 w 3619883"/>
              <a:gd name="connsiteY4" fmla="*/ 4275461 h 4297250"/>
              <a:gd name="connsiteX5" fmla="*/ 3052674 w 3619883"/>
              <a:gd name="connsiteY5" fmla="*/ 4275461 h 4297250"/>
              <a:gd name="connsiteX6" fmla="*/ 3096002 w 3619883"/>
              <a:gd name="connsiteY6" fmla="*/ 4128157 h 4297250"/>
              <a:gd name="connsiteX7" fmla="*/ 3137725 w 3619883"/>
              <a:gd name="connsiteY7" fmla="*/ 4128157 h 4297250"/>
              <a:gd name="connsiteX8" fmla="*/ 3137725 w 3619883"/>
              <a:gd name="connsiteY8" fmla="*/ 3951392 h 4297250"/>
              <a:gd name="connsiteX9" fmla="*/ 2959941 w 3619883"/>
              <a:gd name="connsiteY9" fmla="*/ 3951392 h 4297250"/>
              <a:gd name="connsiteX10" fmla="*/ 2959941 w 3619883"/>
              <a:gd name="connsiteY10" fmla="*/ 4128157 h 4297250"/>
              <a:gd name="connsiteX11" fmla="*/ 2996846 w 3619883"/>
              <a:gd name="connsiteY11" fmla="*/ 4128157 h 4297250"/>
              <a:gd name="connsiteX12" fmla="*/ 3014011 w 3619883"/>
              <a:gd name="connsiteY12" fmla="*/ 4275461 h 4297250"/>
              <a:gd name="connsiteX13" fmla="*/ 2761042 w 3619883"/>
              <a:gd name="connsiteY13" fmla="*/ 4275461 h 4297250"/>
              <a:gd name="connsiteX14" fmla="*/ 2761042 w 3619883"/>
              <a:gd name="connsiteY14" fmla="*/ 4128157 h 4297250"/>
              <a:gd name="connsiteX15" fmla="*/ 2826768 w 3619883"/>
              <a:gd name="connsiteY15" fmla="*/ 4128157 h 4297250"/>
              <a:gd name="connsiteX16" fmla="*/ 2826768 w 3619883"/>
              <a:gd name="connsiteY16" fmla="*/ 3951392 h 4297250"/>
              <a:gd name="connsiteX17" fmla="*/ 2648983 w 3619883"/>
              <a:gd name="connsiteY17" fmla="*/ 3951392 h 4297250"/>
              <a:gd name="connsiteX18" fmla="*/ 2648983 w 3619883"/>
              <a:gd name="connsiteY18" fmla="*/ 4128157 h 4297250"/>
              <a:gd name="connsiteX19" fmla="*/ 2690646 w 3619883"/>
              <a:gd name="connsiteY19" fmla="*/ 4128157 h 4297250"/>
              <a:gd name="connsiteX20" fmla="*/ 2690646 w 3619883"/>
              <a:gd name="connsiteY20" fmla="*/ 4275461 h 4297250"/>
              <a:gd name="connsiteX21" fmla="*/ 2511710 w 3619883"/>
              <a:gd name="connsiteY21" fmla="*/ 4275461 h 4297250"/>
              <a:gd name="connsiteX22" fmla="*/ 2454288 w 3619883"/>
              <a:gd name="connsiteY22" fmla="*/ 4128157 h 4297250"/>
              <a:gd name="connsiteX23" fmla="*/ 2515810 w 3619883"/>
              <a:gd name="connsiteY23" fmla="*/ 4128157 h 4297250"/>
              <a:gd name="connsiteX24" fmla="*/ 2515810 w 3619883"/>
              <a:gd name="connsiteY24" fmla="*/ 3951392 h 4297250"/>
              <a:gd name="connsiteX25" fmla="*/ 2338025 w 3619883"/>
              <a:gd name="connsiteY25" fmla="*/ 3951392 h 4297250"/>
              <a:gd name="connsiteX26" fmla="*/ 2338025 w 3619883"/>
              <a:gd name="connsiteY26" fmla="*/ 4128157 h 4297250"/>
              <a:gd name="connsiteX27" fmla="*/ 2395120 w 3619883"/>
              <a:gd name="connsiteY27" fmla="*/ 4128157 h 4297250"/>
              <a:gd name="connsiteX28" fmla="*/ 2337697 w 3619883"/>
              <a:gd name="connsiteY28" fmla="*/ 4275461 h 4297250"/>
              <a:gd name="connsiteX29" fmla="*/ 2150155 w 3619883"/>
              <a:gd name="connsiteY29" fmla="*/ 4275461 h 4297250"/>
              <a:gd name="connsiteX30" fmla="*/ 2150155 w 3619883"/>
              <a:gd name="connsiteY30" fmla="*/ 4128157 h 4297250"/>
              <a:gd name="connsiteX31" fmla="*/ 2204852 w 3619883"/>
              <a:gd name="connsiteY31" fmla="*/ 4128157 h 4297250"/>
              <a:gd name="connsiteX32" fmla="*/ 2204852 w 3619883"/>
              <a:gd name="connsiteY32" fmla="*/ 3951392 h 4297250"/>
              <a:gd name="connsiteX33" fmla="*/ 2027068 w 3619883"/>
              <a:gd name="connsiteY33" fmla="*/ 3951392 h 4297250"/>
              <a:gd name="connsiteX34" fmla="*/ 2027068 w 3619883"/>
              <a:gd name="connsiteY34" fmla="*/ 4128157 h 4297250"/>
              <a:gd name="connsiteX35" fmla="*/ 2079759 w 3619883"/>
              <a:gd name="connsiteY35" fmla="*/ 4128157 h 4297250"/>
              <a:gd name="connsiteX36" fmla="*/ 2079759 w 3619883"/>
              <a:gd name="connsiteY36" fmla="*/ 4275461 h 4297250"/>
              <a:gd name="connsiteX37" fmla="*/ 1824703 w 3619883"/>
              <a:gd name="connsiteY37" fmla="*/ 4275461 h 4297250"/>
              <a:gd name="connsiteX38" fmla="*/ 1834468 w 3619883"/>
              <a:gd name="connsiteY38" fmla="*/ 4128157 h 4297250"/>
              <a:gd name="connsiteX39" fmla="*/ 1893894 w 3619883"/>
              <a:gd name="connsiteY39" fmla="*/ 4128157 h 4297250"/>
              <a:gd name="connsiteX40" fmla="*/ 1893894 w 3619883"/>
              <a:gd name="connsiteY40" fmla="*/ 3951392 h 4297250"/>
              <a:gd name="connsiteX41" fmla="*/ 1716110 w 3619883"/>
              <a:gd name="connsiteY41" fmla="*/ 3951392 h 4297250"/>
              <a:gd name="connsiteX42" fmla="*/ 1716110 w 3619883"/>
              <a:gd name="connsiteY42" fmla="*/ 4006431 h 4297250"/>
              <a:gd name="connsiteX43" fmla="*/ 1703447 w 3619883"/>
              <a:gd name="connsiteY43" fmla="*/ 4007960 h 4297250"/>
              <a:gd name="connsiteX44" fmla="*/ 1716110 w 3619883"/>
              <a:gd name="connsiteY44" fmla="*/ 4044284 h 4297250"/>
              <a:gd name="connsiteX45" fmla="*/ 1716110 w 3619883"/>
              <a:gd name="connsiteY45" fmla="*/ 4128157 h 4297250"/>
              <a:gd name="connsiteX46" fmla="*/ 1745346 w 3619883"/>
              <a:gd name="connsiteY46" fmla="*/ 4128157 h 4297250"/>
              <a:gd name="connsiteX47" fmla="*/ 1796694 w 3619883"/>
              <a:gd name="connsiteY47" fmla="*/ 4275461 h 4297250"/>
              <a:gd name="connsiteX48" fmla="*/ 1558844 w 3619883"/>
              <a:gd name="connsiteY48" fmla="*/ 4275461 h 4297250"/>
              <a:gd name="connsiteX49" fmla="*/ 1517252 w 3619883"/>
              <a:gd name="connsiteY49" fmla="*/ 4128157 h 4297250"/>
              <a:gd name="connsiteX50" fmla="*/ 1582936 w 3619883"/>
              <a:gd name="connsiteY50" fmla="*/ 4128157 h 4297250"/>
              <a:gd name="connsiteX51" fmla="*/ 1582936 w 3619883"/>
              <a:gd name="connsiteY51" fmla="*/ 3951392 h 4297250"/>
              <a:gd name="connsiteX52" fmla="*/ 1405151 w 3619883"/>
              <a:gd name="connsiteY52" fmla="*/ 3951392 h 4297250"/>
              <a:gd name="connsiteX53" fmla="*/ 1405151 w 3619883"/>
              <a:gd name="connsiteY53" fmla="*/ 4128157 h 4297250"/>
              <a:gd name="connsiteX54" fmla="*/ 1468988 w 3619883"/>
              <a:gd name="connsiteY54" fmla="*/ 4128157 h 4297250"/>
              <a:gd name="connsiteX55" fmla="*/ 1427396 w 3619883"/>
              <a:gd name="connsiteY55" fmla="*/ 4275461 h 4297250"/>
              <a:gd name="connsiteX56" fmla="*/ 1210751 w 3619883"/>
              <a:gd name="connsiteY56" fmla="*/ 4275461 h 4297250"/>
              <a:gd name="connsiteX57" fmla="*/ 1210751 w 3619883"/>
              <a:gd name="connsiteY57" fmla="*/ 4128157 h 4297250"/>
              <a:gd name="connsiteX58" fmla="*/ 1271978 w 3619883"/>
              <a:gd name="connsiteY58" fmla="*/ 4128157 h 4297250"/>
              <a:gd name="connsiteX59" fmla="*/ 1271978 w 3619883"/>
              <a:gd name="connsiteY59" fmla="*/ 3951392 h 4297250"/>
              <a:gd name="connsiteX60" fmla="*/ 1094193 w 3619883"/>
              <a:gd name="connsiteY60" fmla="*/ 3951392 h 4297250"/>
              <a:gd name="connsiteX61" fmla="*/ 1094193 w 3619883"/>
              <a:gd name="connsiteY61" fmla="*/ 4128157 h 4297250"/>
              <a:gd name="connsiteX62" fmla="*/ 1140354 w 3619883"/>
              <a:gd name="connsiteY62" fmla="*/ 4128157 h 4297250"/>
              <a:gd name="connsiteX63" fmla="*/ 1140354 w 3619883"/>
              <a:gd name="connsiteY63" fmla="*/ 4275461 h 4297250"/>
              <a:gd name="connsiteX64" fmla="*/ 953807 w 3619883"/>
              <a:gd name="connsiteY64" fmla="*/ 4275461 h 4297250"/>
              <a:gd name="connsiteX65" fmla="*/ 912215 w 3619883"/>
              <a:gd name="connsiteY65" fmla="*/ 4128157 h 4297250"/>
              <a:gd name="connsiteX66" fmla="*/ 961020 w 3619883"/>
              <a:gd name="connsiteY66" fmla="*/ 4128157 h 4297250"/>
              <a:gd name="connsiteX67" fmla="*/ 961020 w 3619883"/>
              <a:gd name="connsiteY67" fmla="*/ 3951392 h 4297250"/>
              <a:gd name="connsiteX68" fmla="*/ 783235 w 3619883"/>
              <a:gd name="connsiteY68" fmla="*/ 3951392 h 4297250"/>
              <a:gd name="connsiteX69" fmla="*/ 783235 w 3619883"/>
              <a:gd name="connsiteY69" fmla="*/ 4128157 h 4297250"/>
              <a:gd name="connsiteX70" fmla="*/ 871024 w 3619883"/>
              <a:gd name="connsiteY70" fmla="*/ 4128157 h 4297250"/>
              <a:gd name="connsiteX71" fmla="*/ 829432 w 3619883"/>
              <a:gd name="connsiteY71" fmla="*/ 4275461 h 4297250"/>
              <a:gd name="connsiteX72" fmla="*/ 611484 w 3619883"/>
              <a:gd name="connsiteY72" fmla="*/ 4275461 h 4297250"/>
              <a:gd name="connsiteX73" fmla="*/ 621247 w 3619883"/>
              <a:gd name="connsiteY73" fmla="*/ 4128157 h 4297250"/>
              <a:gd name="connsiteX74" fmla="*/ 650062 w 3619883"/>
              <a:gd name="connsiteY74" fmla="*/ 4128157 h 4297250"/>
              <a:gd name="connsiteX75" fmla="*/ 650062 w 3619883"/>
              <a:gd name="connsiteY75" fmla="*/ 3951392 h 4297250"/>
              <a:gd name="connsiteX76" fmla="*/ 472277 w 3619883"/>
              <a:gd name="connsiteY76" fmla="*/ 3951392 h 4297250"/>
              <a:gd name="connsiteX77" fmla="*/ 472277 w 3619883"/>
              <a:gd name="connsiteY77" fmla="*/ 4128157 h 4297250"/>
              <a:gd name="connsiteX78" fmla="*/ 522650 w 3619883"/>
              <a:gd name="connsiteY78" fmla="*/ 4128157 h 4297250"/>
              <a:gd name="connsiteX79" fmla="*/ 573998 w 3619883"/>
              <a:gd name="connsiteY79" fmla="*/ 4275461 h 4297250"/>
              <a:gd name="connsiteX80" fmla="*/ 336164 w 3619883"/>
              <a:gd name="connsiteY80" fmla="*/ 4275461 h 4297250"/>
              <a:gd name="connsiteX81" fmla="*/ 294572 w 3619883"/>
              <a:gd name="connsiteY81" fmla="*/ 4128157 h 4297250"/>
              <a:gd name="connsiteX82" fmla="*/ 339106 w 3619883"/>
              <a:gd name="connsiteY82" fmla="*/ 4128157 h 4297250"/>
              <a:gd name="connsiteX83" fmla="*/ 339106 w 3619883"/>
              <a:gd name="connsiteY83" fmla="*/ 3951392 h 4297250"/>
              <a:gd name="connsiteX84" fmla="*/ 161321 w 3619883"/>
              <a:gd name="connsiteY84" fmla="*/ 3951392 h 4297250"/>
              <a:gd name="connsiteX85" fmla="*/ 161321 w 3619883"/>
              <a:gd name="connsiteY85" fmla="*/ 4128157 h 4297250"/>
              <a:gd name="connsiteX86" fmla="*/ 230914 w 3619883"/>
              <a:gd name="connsiteY86" fmla="*/ 4128157 h 4297250"/>
              <a:gd name="connsiteX87" fmla="*/ 189322 w 3619883"/>
              <a:gd name="connsiteY87" fmla="*/ 4275461 h 4297250"/>
              <a:gd name="connsiteX88" fmla="*/ 0 w 3619883"/>
              <a:gd name="connsiteY88" fmla="*/ 4275461 h 4297250"/>
              <a:gd name="connsiteX89" fmla="*/ 0 w 3619883"/>
              <a:gd name="connsiteY89" fmla="*/ 42229 h 4297250"/>
              <a:gd name="connsiteX90" fmla="*/ 42464 w 3619883"/>
              <a:gd name="connsiteY90" fmla="*/ 40518 h 4297250"/>
              <a:gd name="connsiteX91" fmla="*/ 137733 w 3619883"/>
              <a:gd name="connsiteY91" fmla="*/ 35355 h 4297250"/>
              <a:gd name="connsiteX92" fmla="*/ 270565 w 3619883"/>
              <a:gd name="connsiteY92" fmla="*/ 29759 h 4297250"/>
              <a:gd name="connsiteX93" fmla="*/ 479734 w 3619883"/>
              <a:gd name="connsiteY93" fmla="*/ 45455 h 4297250"/>
              <a:gd name="connsiteX94" fmla="*/ 524103 w 3619883"/>
              <a:gd name="connsiteY94" fmla="*/ 41625 h 4297250"/>
              <a:gd name="connsiteX95" fmla="*/ 624416 w 3619883"/>
              <a:gd name="connsiteY95" fmla="*/ 22696 h 4297250"/>
              <a:gd name="connsiteX96" fmla="*/ 657762 w 3619883"/>
              <a:gd name="connsiteY96" fmla="*/ 18351 h 4297250"/>
              <a:gd name="connsiteX97" fmla="*/ 690557 w 3619883"/>
              <a:gd name="connsiteY97" fmla="*/ 25792 h 4297250"/>
              <a:gd name="connsiteX98" fmla="*/ 745123 w 3619883"/>
              <a:gd name="connsiteY98" fmla="*/ 40157 h 4297250"/>
              <a:gd name="connsiteX99" fmla="*/ 789493 w 3619883"/>
              <a:gd name="connsiteY99" fmla="*/ 36327 h 4297250"/>
              <a:gd name="connsiteX100" fmla="*/ 854255 w 3619883"/>
              <a:gd name="connsiteY100" fmla="*/ 68887 h 4297250"/>
              <a:gd name="connsiteX101" fmla="*/ 897520 w 3619883"/>
              <a:gd name="connsiteY101" fmla="*/ 88629 h 4297250"/>
              <a:gd name="connsiteX102" fmla="*/ 940510 w 3619883"/>
              <a:gd name="connsiteY102" fmla="*/ 114265 h 4297250"/>
              <a:gd name="connsiteX103" fmla="*/ 1082712 w 3619883"/>
              <a:gd name="connsiteY103" fmla="*/ 144543 h 4297250"/>
              <a:gd name="connsiteX104" fmla="*/ 1205348 w 3619883"/>
              <a:gd name="connsiteY104" fmla="*/ 120753 h 4297250"/>
              <a:gd name="connsiteX105" fmla="*/ 1271764 w 3619883"/>
              <a:gd name="connsiteY105" fmla="*/ 117956 h 4297250"/>
              <a:gd name="connsiteX106" fmla="*/ 1315583 w 3619883"/>
              <a:gd name="connsiteY106" fmla="*/ 125912 h 4297250"/>
              <a:gd name="connsiteX107" fmla="*/ 1359125 w 3619883"/>
              <a:gd name="connsiteY107" fmla="*/ 139761 h 4297250"/>
              <a:gd name="connsiteX108" fmla="*/ 1391919 w 3619883"/>
              <a:gd name="connsiteY108" fmla="*/ 147202 h 4297250"/>
              <a:gd name="connsiteX109" fmla="*/ 1436563 w 3619883"/>
              <a:gd name="connsiteY109" fmla="*/ 137480 h 4297250"/>
              <a:gd name="connsiteX110" fmla="*/ 1471566 w 3619883"/>
              <a:gd name="connsiteY110" fmla="*/ 97777 h 4297250"/>
              <a:gd name="connsiteX111" fmla="*/ 1505739 w 3619883"/>
              <a:gd name="connsiteY111" fmla="*/ 75753 h 4297250"/>
              <a:gd name="connsiteX112" fmla="*/ 1590891 w 3619883"/>
              <a:gd name="connsiteY112" fmla="*/ 144702 h 4297250"/>
              <a:gd name="connsiteX113" fmla="*/ 1625616 w 3619883"/>
              <a:gd name="connsiteY113" fmla="*/ 110893 h 4297250"/>
              <a:gd name="connsiteX114" fmla="*/ 1658964 w 3619883"/>
              <a:gd name="connsiteY114" fmla="*/ 106547 h 4297250"/>
              <a:gd name="connsiteX115" fmla="*/ 1746598 w 3619883"/>
              <a:gd name="connsiteY115" fmla="*/ 122460 h 4297250"/>
              <a:gd name="connsiteX116" fmla="*/ 1811913 w 3619883"/>
              <a:gd name="connsiteY116" fmla="*/ 143234 h 4297250"/>
              <a:gd name="connsiteX117" fmla="*/ 1856557 w 3619883"/>
              <a:gd name="connsiteY117" fmla="*/ 133511 h 4297250"/>
              <a:gd name="connsiteX118" fmla="*/ 2066003 w 3619883"/>
              <a:gd name="connsiteY118" fmla="*/ 143313 h 4297250"/>
              <a:gd name="connsiteX119" fmla="*/ 2177615 w 3619883"/>
              <a:gd name="connsiteY119" fmla="*/ 119007 h 4297250"/>
              <a:gd name="connsiteX120" fmla="*/ 2255883 w 3619883"/>
              <a:gd name="connsiteY120" fmla="*/ 99047 h 4297250"/>
              <a:gd name="connsiteX121" fmla="*/ 2344622 w 3619883"/>
              <a:gd name="connsiteY121" fmla="*/ 91388 h 4297250"/>
              <a:gd name="connsiteX122" fmla="*/ 2455682 w 3619883"/>
              <a:gd name="connsiteY122" fmla="*/ 78869 h 4297250"/>
              <a:gd name="connsiteX123" fmla="*/ 2632609 w 3619883"/>
              <a:gd name="connsiteY123" fmla="*/ 75338 h 4297250"/>
              <a:gd name="connsiteX124" fmla="*/ 2742291 w 3619883"/>
              <a:gd name="connsiteY124" fmla="*/ 92282 h 4297250"/>
              <a:gd name="connsiteX125" fmla="*/ 2851974 w 3619883"/>
              <a:gd name="connsiteY125" fmla="*/ 109227 h 4297250"/>
              <a:gd name="connsiteX126" fmla="*/ 2907643 w 3619883"/>
              <a:gd name="connsiteY126" fmla="*/ 100020 h 4297250"/>
              <a:gd name="connsiteX127" fmla="*/ 2944022 w 3619883"/>
              <a:gd name="connsiteY127" fmla="*/ 30853 h 4297250"/>
              <a:gd name="connsiteX128" fmla="*/ 3022289 w 3619883"/>
              <a:gd name="connsiteY128" fmla="*/ 10893 h 4297250"/>
              <a:gd name="connsiteX129" fmla="*/ 3054807 w 3619883"/>
              <a:gd name="connsiteY129" fmla="*/ 24226 h 4297250"/>
              <a:gd name="connsiteX130" fmla="*/ 3141892 w 3619883"/>
              <a:gd name="connsiteY130" fmla="*/ 51925 h 4297250"/>
              <a:gd name="connsiteX131" fmla="*/ 3185711 w 3619883"/>
              <a:gd name="connsiteY131" fmla="*/ 59881 h 4297250"/>
              <a:gd name="connsiteX132" fmla="*/ 3219056 w 3619883"/>
              <a:gd name="connsiteY132" fmla="*/ 55536 h 4297250"/>
              <a:gd name="connsiteX133" fmla="*/ 3263425 w 3619883"/>
              <a:gd name="connsiteY133" fmla="*/ 51706 h 4297250"/>
              <a:gd name="connsiteX134" fmla="*/ 3296219 w 3619883"/>
              <a:gd name="connsiteY134" fmla="*/ 59147 h 4297250"/>
              <a:gd name="connsiteX135" fmla="*/ 3319094 w 3619883"/>
              <a:gd name="connsiteY135" fmla="*/ 42500 h 4297250"/>
              <a:gd name="connsiteX136" fmla="*/ 3420511 w 3619883"/>
              <a:gd name="connsiteY136" fmla="*/ 0 h 4297250"/>
              <a:gd name="connsiteX137" fmla="*/ 3453305 w 3619883"/>
              <a:gd name="connsiteY137" fmla="*/ 7440 h 4297250"/>
              <a:gd name="connsiteX138" fmla="*/ 3496571 w 3619883"/>
              <a:gd name="connsiteY138" fmla="*/ 27182 h 4297250"/>
              <a:gd name="connsiteX139" fmla="*/ 3602117 w 3619883"/>
              <a:gd name="connsiteY139" fmla="*/ 132521 h 4297250"/>
              <a:gd name="connsiteX140" fmla="*/ 3619883 w 3619883"/>
              <a:gd name="connsiteY140" fmla="*/ 140049 h 4297250"/>
              <a:gd name="connsiteX141" fmla="*/ 3619883 w 3619883"/>
              <a:gd name="connsiteY14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3137725 w 3619883"/>
              <a:gd name="connsiteY7" fmla="*/ 3951392 h 4297250"/>
              <a:gd name="connsiteX8" fmla="*/ 2959941 w 3619883"/>
              <a:gd name="connsiteY8" fmla="*/ 3951392 h 4297250"/>
              <a:gd name="connsiteX9" fmla="*/ 2959941 w 3619883"/>
              <a:gd name="connsiteY9" fmla="*/ 4128157 h 4297250"/>
              <a:gd name="connsiteX10" fmla="*/ 2996846 w 3619883"/>
              <a:gd name="connsiteY10" fmla="*/ 4128157 h 4297250"/>
              <a:gd name="connsiteX11" fmla="*/ 3014011 w 3619883"/>
              <a:gd name="connsiteY11" fmla="*/ 4275461 h 4297250"/>
              <a:gd name="connsiteX12" fmla="*/ 2761042 w 3619883"/>
              <a:gd name="connsiteY12" fmla="*/ 4275461 h 4297250"/>
              <a:gd name="connsiteX13" fmla="*/ 2761042 w 3619883"/>
              <a:gd name="connsiteY13" fmla="*/ 4128157 h 4297250"/>
              <a:gd name="connsiteX14" fmla="*/ 2826768 w 3619883"/>
              <a:gd name="connsiteY14" fmla="*/ 4128157 h 4297250"/>
              <a:gd name="connsiteX15" fmla="*/ 2826768 w 3619883"/>
              <a:gd name="connsiteY15" fmla="*/ 3951392 h 4297250"/>
              <a:gd name="connsiteX16" fmla="*/ 2648983 w 3619883"/>
              <a:gd name="connsiteY16" fmla="*/ 3951392 h 4297250"/>
              <a:gd name="connsiteX17" fmla="*/ 2648983 w 3619883"/>
              <a:gd name="connsiteY17" fmla="*/ 4128157 h 4297250"/>
              <a:gd name="connsiteX18" fmla="*/ 2690646 w 3619883"/>
              <a:gd name="connsiteY18" fmla="*/ 4128157 h 4297250"/>
              <a:gd name="connsiteX19" fmla="*/ 2690646 w 3619883"/>
              <a:gd name="connsiteY19" fmla="*/ 4275461 h 4297250"/>
              <a:gd name="connsiteX20" fmla="*/ 2511710 w 3619883"/>
              <a:gd name="connsiteY20" fmla="*/ 4275461 h 4297250"/>
              <a:gd name="connsiteX21" fmla="*/ 2454288 w 3619883"/>
              <a:gd name="connsiteY21" fmla="*/ 4128157 h 4297250"/>
              <a:gd name="connsiteX22" fmla="*/ 2515810 w 3619883"/>
              <a:gd name="connsiteY22" fmla="*/ 4128157 h 4297250"/>
              <a:gd name="connsiteX23" fmla="*/ 2515810 w 3619883"/>
              <a:gd name="connsiteY23" fmla="*/ 3951392 h 4297250"/>
              <a:gd name="connsiteX24" fmla="*/ 2338025 w 3619883"/>
              <a:gd name="connsiteY24" fmla="*/ 3951392 h 4297250"/>
              <a:gd name="connsiteX25" fmla="*/ 2338025 w 3619883"/>
              <a:gd name="connsiteY25" fmla="*/ 4128157 h 4297250"/>
              <a:gd name="connsiteX26" fmla="*/ 2395120 w 3619883"/>
              <a:gd name="connsiteY26" fmla="*/ 4128157 h 4297250"/>
              <a:gd name="connsiteX27" fmla="*/ 2337697 w 3619883"/>
              <a:gd name="connsiteY27" fmla="*/ 4275461 h 4297250"/>
              <a:gd name="connsiteX28" fmla="*/ 2150155 w 3619883"/>
              <a:gd name="connsiteY28" fmla="*/ 4275461 h 4297250"/>
              <a:gd name="connsiteX29" fmla="*/ 2150155 w 3619883"/>
              <a:gd name="connsiteY29" fmla="*/ 4128157 h 4297250"/>
              <a:gd name="connsiteX30" fmla="*/ 2204852 w 3619883"/>
              <a:gd name="connsiteY30" fmla="*/ 4128157 h 4297250"/>
              <a:gd name="connsiteX31" fmla="*/ 2204852 w 3619883"/>
              <a:gd name="connsiteY31" fmla="*/ 3951392 h 4297250"/>
              <a:gd name="connsiteX32" fmla="*/ 2027068 w 3619883"/>
              <a:gd name="connsiteY32" fmla="*/ 3951392 h 4297250"/>
              <a:gd name="connsiteX33" fmla="*/ 2027068 w 3619883"/>
              <a:gd name="connsiteY33" fmla="*/ 4128157 h 4297250"/>
              <a:gd name="connsiteX34" fmla="*/ 2079759 w 3619883"/>
              <a:gd name="connsiteY34" fmla="*/ 4128157 h 4297250"/>
              <a:gd name="connsiteX35" fmla="*/ 2079759 w 3619883"/>
              <a:gd name="connsiteY35" fmla="*/ 4275461 h 4297250"/>
              <a:gd name="connsiteX36" fmla="*/ 1824703 w 3619883"/>
              <a:gd name="connsiteY36" fmla="*/ 4275461 h 4297250"/>
              <a:gd name="connsiteX37" fmla="*/ 1834468 w 3619883"/>
              <a:gd name="connsiteY37" fmla="*/ 4128157 h 4297250"/>
              <a:gd name="connsiteX38" fmla="*/ 1893894 w 3619883"/>
              <a:gd name="connsiteY38" fmla="*/ 4128157 h 4297250"/>
              <a:gd name="connsiteX39" fmla="*/ 1893894 w 3619883"/>
              <a:gd name="connsiteY39" fmla="*/ 3951392 h 4297250"/>
              <a:gd name="connsiteX40" fmla="*/ 1716110 w 3619883"/>
              <a:gd name="connsiteY40" fmla="*/ 3951392 h 4297250"/>
              <a:gd name="connsiteX41" fmla="*/ 1716110 w 3619883"/>
              <a:gd name="connsiteY41" fmla="*/ 4006431 h 4297250"/>
              <a:gd name="connsiteX42" fmla="*/ 1703447 w 3619883"/>
              <a:gd name="connsiteY42" fmla="*/ 4007960 h 4297250"/>
              <a:gd name="connsiteX43" fmla="*/ 1716110 w 3619883"/>
              <a:gd name="connsiteY43" fmla="*/ 4044284 h 4297250"/>
              <a:gd name="connsiteX44" fmla="*/ 1716110 w 3619883"/>
              <a:gd name="connsiteY44" fmla="*/ 4128157 h 4297250"/>
              <a:gd name="connsiteX45" fmla="*/ 1745346 w 3619883"/>
              <a:gd name="connsiteY45" fmla="*/ 4128157 h 4297250"/>
              <a:gd name="connsiteX46" fmla="*/ 1796694 w 3619883"/>
              <a:gd name="connsiteY46" fmla="*/ 4275461 h 4297250"/>
              <a:gd name="connsiteX47" fmla="*/ 1558844 w 3619883"/>
              <a:gd name="connsiteY47" fmla="*/ 4275461 h 4297250"/>
              <a:gd name="connsiteX48" fmla="*/ 1517252 w 3619883"/>
              <a:gd name="connsiteY48" fmla="*/ 4128157 h 4297250"/>
              <a:gd name="connsiteX49" fmla="*/ 1582936 w 3619883"/>
              <a:gd name="connsiteY49" fmla="*/ 4128157 h 4297250"/>
              <a:gd name="connsiteX50" fmla="*/ 1582936 w 3619883"/>
              <a:gd name="connsiteY50" fmla="*/ 3951392 h 4297250"/>
              <a:gd name="connsiteX51" fmla="*/ 1405151 w 3619883"/>
              <a:gd name="connsiteY51" fmla="*/ 3951392 h 4297250"/>
              <a:gd name="connsiteX52" fmla="*/ 1405151 w 3619883"/>
              <a:gd name="connsiteY52" fmla="*/ 4128157 h 4297250"/>
              <a:gd name="connsiteX53" fmla="*/ 1468988 w 3619883"/>
              <a:gd name="connsiteY53" fmla="*/ 4128157 h 4297250"/>
              <a:gd name="connsiteX54" fmla="*/ 1427396 w 3619883"/>
              <a:gd name="connsiteY54" fmla="*/ 4275461 h 4297250"/>
              <a:gd name="connsiteX55" fmla="*/ 1210751 w 3619883"/>
              <a:gd name="connsiteY55" fmla="*/ 4275461 h 4297250"/>
              <a:gd name="connsiteX56" fmla="*/ 1210751 w 3619883"/>
              <a:gd name="connsiteY56" fmla="*/ 4128157 h 4297250"/>
              <a:gd name="connsiteX57" fmla="*/ 1271978 w 3619883"/>
              <a:gd name="connsiteY57" fmla="*/ 4128157 h 4297250"/>
              <a:gd name="connsiteX58" fmla="*/ 1271978 w 3619883"/>
              <a:gd name="connsiteY58" fmla="*/ 3951392 h 4297250"/>
              <a:gd name="connsiteX59" fmla="*/ 1094193 w 3619883"/>
              <a:gd name="connsiteY59" fmla="*/ 3951392 h 4297250"/>
              <a:gd name="connsiteX60" fmla="*/ 1094193 w 3619883"/>
              <a:gd name="connsiteY60" fmla="*/ 4128157 h 4297250"/>
              <a:gd name="connsiteX61" fmla="*/ 1140354 w 3619883"/>
              <a:gd name="connsiteY61" fmla="*/ 4128157 h 4297250"/>
              <a:gd name="connsiteX62" fmla="*/ 1140354 w 3619883"/>
              <a:gd name="connsiteY62" fmla="*/ 4275461 h 4297250"/>
              <a:gd name="connsiteX63" fmla="*/ 953807 w 3619883"/>
              <a:gd name="connsiteY63" fmla="*/ 4275461 h 4297250"/>
              <a:gd name="connsiteX64" fmla="*/ 912215 w 3619883"/>
              <a:gd name="connsiteY64" fmla="*/ 4128157 h 4297250"/>
              <a:gd name="connsiteX65" fmla="*/ 961020 w 3619883"/>
              <a:gd name="connsiteY65" fmla="*/ 4128157 h 4297250"/>
              <a:gd name="connsiteX66" fmla="*/ 961020 w 3619883"/>
              <a:gd name="connsiteY66" fmla="*/ 3951392 h 4297250"/>
              <a:gd name="connsiteX67" fmla="*/ 783235 w 3619883"/>
              <a:gd name="connsiteY67" fmla="*/ 3951392 h 4297250"/>
              <a:gd name="connsiteX68" fmla="*/ 783235 w 3619883"/>
              <a:gd name="connsiteY68" fmla="*/ 4128157 h 4297250"/>
              <a:gd name="connsiteX69" fmla="*/ 871024 w 3619883"/>
              <a:gd name="connsiteY69" fmla="*/ 4128157 h 4297250"/>
              <a:gd name="connsiteX70" fmla="*/ 829432 w 3619883"/>
              <a:gd name="connsiteY70" fmla="*/ 4275461 h 4297250"/>
              <a:gd name="connsiteX71" fmla="*/ 611484 w 3619883"/>
              <a:gd name="connsiteY71" fmla="*/ 4275461 h 4297250"/>
              <a:gd name="connsiteX72" fmla="*/ 621247 w 3619883"/>
              <a:gd name="connsiteY72" fmla="*/ 4128157 h 4297250"/>
              <a:gd name="connsiteX73" fmla="*/ 650062 w 3619883"/>
              <a:gd name="connsiteY73" fmla="*/ 4128157 h 4297250"/>
              <a:gd name="connsiteX74" fmla="*/ 650062 w 3619883"/>
              <a:gd name="connsiteY74" fmla="*/ 3951392 h 4297250"/>
              <a:gd name="connsiteX75" fmla="*/ 472277 w 3619883"/>
              <a:gd name="connsiteY75" fmla="*/ 3951392 h 4297250"/>
              <a:gd name="connsiteX76" fmla="*/ 472277 w 3619883"/>
              <a:gd name="connsiteY76" fmla="*/ 4128157 h 4297250"/>
              <a:gd name="connsiteX77" fmla="*/ 522650 w 3619883"/>
              <a:gd name="connsiteY77" fmla="*/ 4128157 h 4297250"/>
              <a:gd name="connsiteX78" fmla="*/ 573998 w 3619883"/>
              <a:gd name="connsiteY78" fmla="*/ 4275461 h 4297250"/>
              <a:gd name="connsiteX79" fmla="*/ 336164 w 3619883"/>
              <a:gd name="connsiteY79" fmla="*/ 4275461 h 4297250"/>
              <a:gd name="connsiteX80" fmla="*/ 294572 w 3619883"/>
              <a:gd name="connsiteY80" fmla="*/ 4128157 h 4297250"/>
              <a:gd name="connsiteX81" fmla="*/ 339106 w 3619883"/>
              <a:gd name="connsiteY81" fmla="*/ 4128157 h 4297250"/>
              <a:gd name="connsiteX82" fmla="*/ 339106 w 3619883"/>
              <a:gd name="connsiteY82" fmla="*/ 3951392 h 4297250"/>
              <a:gd name="connsiteX83" fmla="*/ 161321 w 3619883"/>
              <a:gd name="connsiteY83" fmla="*/ 3951392 h 4297250"/>
              <a:gd name="connsiteX84" fmla="*/ 161321 w 3619883"/>
              <a:gd name="connsiteY84" fmla="*/ 4128157 h 4297250"/>
              <a:gd name="connsiteX85" fmla="*/ 230914 w 3619883"/>
              <a:gd name="connsiteY85" fmla="*/ 4128157 h 4297250"/>
              <a:gd name="connsiteX86" fmla="*/ 189322 w 3619883"/>
              <a:gd name="connsiteY86" fmla="*/ 4275461 h 4297250"/>
              <a:gd name="connsiteX87" fmla="*/ 0 w 3619883"/>
              <a:gd name="connsiteY87" fmla="*/ 4275461 h 4297250"/>
              <a:gd name="connsiteX88" fmla="*/ 0 w 3619883"/>
              <a:gd name="connsiteY88" fmla="*/ 42229 h 4297250"/>
              <a:gd name="connsiteX89" fmla="*/ 42464 w 3619883"/>
              <a:gd name="connsiteY89" fmla="*/ 40518 h 4297250"/>
              <a:gd name="connsiteX90" fmla="*/ 137733 w 3619883"/>
              <a:gd name="connsiteY90" fmla="*/ 35355 h 4297250"/>
              <a:gd name="connsiteX91" fmla="*/ 270565 w 3619883"/>
              <a:gd name="connsiteY91" fmla="*/ 29759 h 4297250"/>
              <a:gd name="connsiteX92" fmla="*/ 479734 w 3619883"/>
              <a:gd name="connsiteY92" fmla="*/ 45455 h 4297250"/>
              <a:gd name="connsiteX93" fmla="*/ 524103 w 3619883"/>
              <a:gd name="connsiteY93" fmla="*/ 41625 h 4297250"/>
              <a:gd name="connsiteX94" fmla="*/ 624416 w 3619883"/>
              <a:gd name="connsiteY94" fmla="*/ 22696 h 4297250"/>
              <a:gd name="connsiteX95" fmla="*/ 657762 w 3619883"/>
              <a:gd name="connsiteY95" fmla="*/ 18351 h 4297250"/>
              <a:gd name="connsiteX96" fmla="*/ 690557 w 3619883"/>
              <a:gd name="connsiteY96" fmla="*/ 25792 h 4297250"/>
              <a:gd name="connsiteX97" fmla="*/ 745123 w 3619883"/>
              <a:gd name="connsiteY97" fmla="*/ 40157 h 4297250"/>
              <a:gd name="connsiteX98" fmla="*/ 789493 w 3619883"/>
              <a:gd name="connsiteY98" fmla="*/ 36327 h 4297250"/>
              <a:gd name="connsiteX99" fmla="*/ 854255 w 3619883"/>
              <a:gd name="connsiteY99" fmla="*/ 68887 h 4297250"/>
              <a:gd name="connsiteX100" fmla="*/ 897520 w 3619883"/>
              <a:gd name="connsiteY100" fmla="*/ 88629 h 4297250"/>
              <a:gd name="connsiteX101" fmla="*/ 940510 w 3619883"/>
              <a:gd name="connsiteY101" fmla="*/ 114265 h 4297250"/>
              <a:gd name="connsiteX102" fmla="*/ 1082712 w 3619883"/>
              <a:gd name="connsiteY102" fmla="*/ 144543 h 4297250"/>
              <a:gd name="connsiteX103" fmla="*/ 1205348 w 3619883"/>
              <a:gd name="connsiteY103" fmla="*/ 120753 h 4297250"/>
              <a:gd name="connsiteX104" fmla="*/ 1271764 w 3619883"/>
              <a:gd name="connsiteY104" fmla="*/ 117956 h 4297250"/>
              <a:gd name="connsiteX105" fmla="*/ 1315583 w 3619883"/>
              <a:gd name="connsiteY105" fmla="*/ 125912 h 4297250"/>
              <a:gd name="connsiteX106" fmla="*/ 1359125 w 3619883"/>
              <a:gd name="connsiteY106" fmla="*/ 139761 h 4297250"/>
              <a:gd name="connsiteX107" fmla="*/ 1391919 w 3619883"/>
              <a:gd name="connsiteY107" fmla="*/ 147202 h 4297250"/>
              <a:gd name="connsiteX108" fmla="*/ 1436563 w 3619883"/>
              <a:gd name="connsiteY108" fmla="*/ 137480 h 4297250"/>
              <a:gd name="connsiteX109" fmla="*/ 1471566 w 3619883"/>
              <a:gd name="connsiteY109" fmla="*/ 97777 h 4297250"/>
              <a:gd name="connsiteX110" fmla="*/ 1505739 w 3619883"/>
              <a:gd name="connsiteY110" fmla="*/ 75753 h 4297250"/>
              <a:gd name="connsiteX111" fmla="*/ 1590891 w 3619883"/>
              <a:gd name="connsiteY111" fmla="*/ 144702 h 4297250"/>
              <a:gd name="connsiteX112" fmla="*/ 1625616 w 3619883"/>
              <a:gd name="connsiteY112" fmla="*/ 110893 h 4297250"/>
              <a:gd name="connsiteX113" fmla="*/ 1658964 w 3619883"/>
              <a:gd name="connsiteY113" fmla="*/ 106547 h 4297250"/>
              <a:gd name="connsiteX114" fmla="*/ 1746598 w 3619883"/>
              <a:gd name="connsiteY114" fmla="*/ 122460 h 4297250"/>
              <a:gd name="connsiteX115" fmla="*/ 1811913 w 3619883"/>
              <a:gd name="connsiteY115" fmla="*/ 143234 h 4297250"/>
              <a:gd name="connsiteX116" fmla="*/ 1856557 w 3619883"/>
              <a:gd name="connsiteY116" fmla="*/ 133511 h 4297250"/>
              <a:gd name="connsiteX117" fmla="*/ 2066003 w 3619883"/>
              <a:gd name="connsiteY117" fmla="*/ 143313 h 4297250"/>
              <a:gd name="connsiteX118" fmla="*/ 2177615 w 3619883"/>
              <a:gd name="connsiteY118" fmla="*/ 119007 h 4297250"/>
              <a:gd name="connsiteX119" fmla="*/ 2255883 w 3619883"/>
              <a:gd name="connsiteY119" fmla="*/ 99047 h 4297250"/>
              <a:gd name="connsiteX120" fmla="*/ 2344622 w 3619883"/>
              <a:gd name="connsiteY120" fmla="*/ 91388 h 4297250"/>
              <a:gd name="connsiteX121" fmla="*/ 2455682 w 3619883"/>
              <a:gd name="connsiteY121" fmla="*/ 78869 h 4297250"/>
              <a:gd name="connsiteX122" fmla="*/ 2632609 w 3619883"/>
              <a:gd name="connsiteY122" fmla="*/ 75338 h 4297250"/>
              <a:gd name="connsiteX123" fmla="*/ 2742291 w 3619883"/>
              <a:gd name="connsiteY123" fmla="*/ 92282 h 4297250"/>
              <a:gd name="connsiteX124" fmla="*/ 2851974 w 3619883"/>
              <a:gd name="connsiteY124" fmla="*/ 109227 h 4297250"/>
              <a:gd name="connsiteX125" fmla="*/ 2907643 w 3619883"/>
              <a:gd name="connsiteY125" fmla="*/ 100020 h 4297250"/>
              <a:gd name="connsiteX126" fmla="*/ 2944022 w 3619883"/>
              <a:gd name="connsiteY126" fmla="*/ 30853 h 4297250"/>
              <a:gd name="connsiteX127" fmla="*/ 3022289 w 3619883"/>
              <a:gd name="connsiteY127" fmla="*/ 10893 h 4297250"/>
              <a:gd name="connsiteX128" fmla="*/ 3054807 w 3619883"/>
              <a:gd name="connsiteY128" fmla="*/ 24226 h 4297250"/>
              <a:gd name="connsiteX129" fmla="*/ 3141892 w 3619883"/>
              <a:gd name="connsiteY129" fmla="*/ 51925 h 4297250"/>
              <a:gd name="connsiteX130" fmla="*/ 3185711 w 3619883"/>
              <a:gd name="connsiteY130" fmla="*/ 59881 h 4297250"/>
              <a:gd name="connsiteX131" fmla="*/ 3219056 w 3619883"/>
              <a:gd name="connsiteY131" fmla="*/ 55536 h 4297250"/>
              <a:gd name="connsiteX132" fmla="*/ 3263425 w 3619883"/>
              <a:gd name="connsiteY132" fmla="*/ 51706 h 4297250"/>
              <a:gd name="connsiteX133" fmla="*/ 3296219 w 3619883"/>
              <a:gd name="connsiteY133" fmla="*/ 59147 h 4297250"/>
              <a:gd name="connsiteX134" fmla="*/ 3319094 w 3619883"/>
              <a:gd name="connsiteY134" fmla="*/ 42500 h 4297250"/>
              <a:gd name="connsiteX135" fmla="*/ 3420511 w 3619883"/>
              <a:gd name="connsiteY135" fmla="*/ 0 h 4297250"/>
              <a:gd name="connsiteX136" fmla="*/ 3453305 w 3619883"/>
              <a:gd name="connsiteY136" fmla="*/ 7440 h 4297250"/>
              <a:gd name="connsiteX137" fmla="*/ 3496571 w 3619883"/>
              <a:gd name="connsiteY137" fmla="*/ 27182 h 4297250"/>
              <a:gd name="connsiteX138" fmla="*/ 3602117 w 3619883"/>
              <a:gd name="connsiteY138" fmla="*/ 132521 h 4297250"/>
              <a:gd name="connsiteX139" fmla="*/ 3619883 w 3619883"/>
              <a:gd name="connsiteY139" fmla="*/ 140049 h 4297250"/>
              <a:gd name="connsiteX140" fmla="*/ 3619883 w 3619883"/>
              <a:gd name="connsiteY14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2959941 w 3619883"/>
              <a:gd name="connsiteY7" fmla="*/ 3951392 h 4297250"/>
              <a:gd name="connsiteX8" fmla="*/ 2959941 w 3619883"/>
              <a:gd name="connsiteY8" fmla="*/ 4128157 h 4297250"/>
              <a:gd name="connsiteX9" fmla="*/ 2996846 w 3619883"/>
              <a:gd name="connsiteY9" fmla="*/ 4128157 h 4297250"/>
              <a:gd name="connsiteX10" fmla="*/ 3014011 w 3619883"/>
              <a:gd name="connsiteY10" fmla="*/ 4275461 h 4297250"/>
              <a:gd name="connsiteX11" fmla="*/ 2761042 w 3619883"/>
              <a:gd name="connsiteY11" fmla="*/ 4275461 h 4297250"/>
              <a:gd name="connsiteX12" fmla="*/ 2761042 w 3619883"/>
              <a:gd name="connsiteY12" fmla="*/ 4128157 h 4297250"/>
              <a:gd name="connsiteX13" fmla="*/ 2826768 w 3619883"/>
              <a:gd name="connsiteY13" fmla="*/ 4128157 h 4297250"/>
              <a:gd name="connsiteX14" fmla="*/ 2826768 w 3619883"/>
              <a:gd name="connsiteY14" fmla="*/ 3951392 h 4297250"/>
              <a:gd name="connsiteX15" fmla="*/ 2648983 w 3619883"/>
              <a:gd name="connsiteY15" fmla="*/ 3951392 h 4297250"/>
              <a:gd name="connsiteX16" fmla="*/ 2648983 w 3619883"/>
              <a:gd name="connsiteY16" fmla="*/ 4128157 h 4297250"/>
              <a:gd name="connsiteX17" fmla="*/ 2690646 w 3619883"/>
              <a:gd name="connsiteY17" fmla="*/ 4128157 h 4297250"/>
              <a:gd name="connsiteX18" fmla="*/ 2690646 w 3619883"/>
              <a:gd name="connsiteY18" fmla="*/ 4275461 h 4297250"/>
              <a:gd name="connsiteX19" fmla="*/ 2511710 w 3619883"/>
              <a:gd name="connsiteY19" fmla="*/ 4275461 h 4297250"/>
              <a:gd name="connsiteX20" fmla="*/ 2454288 w 3619883"/>
              <a:gd name="connsiteY20" fmla="*/ 4128157 h 4297250"/>
              <a:gd name="connsiteX21" fmla="*/ 2515810 w 3619883"/>
              <a:gd name="connsiteY21" fmla="*/ 4128157 h 4297250"/>
              <a:gd name="connsiteX22" fmla="*/ 2515810 w 3619883"/>
              <a:gd name="connsiteY22" fmla="*/ 3951392 h 4297250"/>
              <a:gd name="connsiteX23" fmla="*/ 2338025 w 3619883"/>
              <a:gd name="connsiteY23" fmla="*/ 3951392 h 4297250"/>
              <a:gd name="connsiteX24" fmla="*/ 2338025 w 3619883"/>
              <a:gd name="connsiteY24" fmla="*/ 4128157 h 4297250"/>
              <a:gd name="connsiteX25" fmla="*/ 2395120 w 3619883"/>
              <a:gd name="connsiteY25" fmla="*/ 4128157 h 4297250"/>
              <a:gd name="connsiteX26" fmla="*/ 2337697 w 3619883"/>
              <a:gd name="connsiteY26" fmla="*/ 4275461 h 4297250"/>
              <a:gd name="connsiteX27" fmla="*/ 2150155 w 3619883"/>
              <a:gd name="connsiteY27" fmla="*/ 4275461 h 4297250"/>
              <a:gd name="connsiteX28" fmla="*/ 2150155 w 3619883"/>
              <a:gd name="connsiteY28" fmla="*/ 4128157 h 4297250"/>
              <a:gd name="connsiteX29" fmla="*/ 2204852 w 3619883"/>
              <a:gd name="connsiteY29" fmla="*/ 4128157 h 4297250"/>
              <a:gd name="connsiteX30" fmla="*/ 2204852 w 3619883"/>
              <a:gd name="connsiteY30" fmla="*/ 3951392 h 4297250"/>
              <a:gd name="connsiteX31" fmla="*/ 2027068 w 3619883"/>
              <a:gd name="connsiteY31" fmla="*/ 3951392 h 4297250"/>
              <a:gd name="connsiteX32" fmla="*/ 2027068 w 3619883"/>
              <a:gd name="connsiteY32" fmla="*/ 4128157 h 4297250"/>
              <a:gd name="connsiteX33" fmla="*/ 2079759 w 3619883"/>
              <a:gd name="connsiteY33" fmla="*/ 4128157 h 4297250"/>
              <a:gd name="connsiteX34" fmla="*/ 2079759 w 3619883"/>
              <a:gd name="connsiteY34" fmla="*/ 4275461 h 4297250"/>
              <a:gd name="connsiteX35" fmla="*/ 1824703 w 3619883"/>
              <a:gd name="connsiteY35" fmla="*/ 4275461 h 4297250"/>
              <a:gd name="connsiteX36" fmla="*/ 1834468 w 3619883"/>
              <a:gd name="connsiteY36" fmla="*/ 4128157 h 4297250"/>
              <a:gd name="connsiteX37" fmla="*/ 1893894 w 3619883"/>
              <a:gd name="connsiteY37" fmla="*/ 4128157 h 4297250"/>
              <a:gd name="connsiteX38" fmla="*/ 1893894 w 3619883"/>
              <a:gd name="connsiteY38" fmla="*/ 3951392 h 4297250"/>
              <a:gd name="connsiteX39" fmla="*/ 1716110 w 3619883"/>
              <a:gd name="connsiteY39" fmla="*/ 3951392 h 4297250"/>
              <a:gd name="connsiteX40" fmla="*/ 1716110 w 3619883"/>
              <a:gd name="connsiteY40" fmla="*/ 4006431 h 4297250"/>
              <a:gd name="connsiteX41" fmla="*/ 1703447 w 3619883"/>
              <a:gd name="connsiteY41" fmla="*/ 4007960 h 4297250"/>
              <a:gd name="connsiteX42" fmla="*/ 1716110 w 3619883"/>
              <a:gd name="connsiteY42" fmla="*/ 4044284 h 4297250"/>
              <a:gd name="connsiteX43" fmla="*/ 1716110 w 3619883"/>
              <a:gd name="connsiteY43" fmla="*/ 4128157 h 4297250"/>
              <a:gd name="connsiteX44" fmla="*/ 1745346 w 3619883"/>
              <a:gd name="connsiteY44" fmla="*/ 4128157 h 4297250"/>
              <a:gd name="connsiteX45" fmla="*/ 1796694 w 3619883"/>
              <a:gd name="connsiteY45" fmla="*/ 4275461 h 4297250"/>
              <a:gd name="connsiteX46" fmla="*/ 1558844 w 3619883"/>
              <a:gd name="connsiteY46" fmla="*/ 4275461 h 4297250"/>
              <a:gd name="connsiteX47" fmla="*/ 1517252 w 3619883"/>
              <a:gd name="connsiteY47" fmla="*/ 4128157 h 4297250"/>
              <a:gd name="connsiteX48" fmla="*/ 1582936 w 3619883"/>
              <a:gd name="connsiteY48" fmla="*/ 4128157 h 4297250"/>
              <a:gd name="connsiteX49" fmla="*/ 1582936 w 3619883"/>
              <a:gd name="connsiteY49" fmla="*/ 3951392 h 4297250"/>
              <a:gd name="connsiteX50" fmla="*/ 1405151 w 3619883"/>
              <a:gd name="connsiteY50" fmla="*/ 3951392 h 4297250"/>
              <a:gd name="connsiteX51" fmla="*/ 1405151 w 3619883"/>
              <a:gd name="connsiteY51" fmla="*/ 4128157 h 4297250"/>
              <a:gd name="connsiteX52" fmla="*/ 1468988 w 3619883"/>
              <a:gd name="connsiteY52" fmla="*/ 4128157 h 4297250"/>
              <a:gd name="connsiteX53" fmla="*/ 1427396 w 3619883"/>
              <a:gd name="connsiteY53" fmla="*/ 4275461 h 4297250"/>
              <a:gd name="connsiteX54" fmla="*/ 1210751 w 3619883"/>
              <a:gd name="connsiteY54" fmla="*/ 4275461 h 4297250"/>
              <a:gd name="connsiteX55" fmla="*/ 1210751 w 3619883"/>
              <a:gd name="connsiteY55" fmla="*/ 4128157 h 4297250"/>
              <a:gd name="connsiteX56" fmla="*/ 1271978 w 3619883"/>
              <a:gd name="connsiteY56" fmla="*/ 4128157 h 4297250"/>
              <a:gd name="connsiteX57" fmla="*/ 1271978 w 3619883"/>
              <a:gd name="connsiteY57" fmla="*/ 3951392 h 4297250"/>
              <a:gd name="connsiteX58" fmla="*/ 1094193 w 3619883"/>
              <a:gd name="connsiteY58" fmla="*/ 3951392 h 4297250"/>
              <a:gd name="connsiteX59" fmla="*/ 1094193 w 3619883"/>
              <a:gd name="connsiteY59" fmla="*/ 4128157 h 4297250"/>
              <a:gd name="connsiteX60" fmla="*/ 1140354 w 3619883"/>
              <a:gd name="connsiteY60" fmla="*/ 4128157 h 4297250"/>
              <a:gd name="connsiteX61" fmla="*/ 1140354 w 3619883"/>
              <a:gd name="connsiteY61" fmla="*/ 4275461 h 4297250"/>
              <a:gd name="connsiteX62" fmla="*/ 953807 w 3619883"/>
              <a:gd name="connsiteY62" fmla="*/ 4275461 h 4297250"/>
              <a:gd name="connsiteX63" fmla="*/ 912215 w 3619883"/>
              <a:gd name="connsiteY63" fmla="*/ 4128157 h 4297250"/>
              <a:gd name="connsiteX64" fmla="*/ 961020 w 3619883"/>
              <a:gd name="connsiteY64" fmla="*/ 4128157 h 4297250"/>
              <a:gd name="connsiteX65" fmla="*/ 961020 w 3619883"/>
              <a:gd name="connsiteY65" fmla="*/ 3951392 h 4297250"/>
              <a:gd name="connsiteX66" fmla="*/ 783235 w 3619883"/>
              <a:gd name="connsiteY66" fmla="*/ 3951392 h 4297250"/>
              <a:gd name="connsiteX67" fmla="*/ 783235 w 3619883"/>
              <a:gd name="connsiteY67" fmla="*/ 4128157 h 4297250"/>
              <a:gd name="connsiteX68" fmla="*/ 871024 w 3619883"/>
              <a:gd name="connsiteY68" fmla="*/ 4128157 h 4297250"/>
              <a:gd name="connsiteX69" fmla="*/ 829432 w 3619883"/>
              <a:gd name="connsiteY69" fmla="*/ 4275461 h 4297250"/>
              <a:gd name="connsiteX70" fmla="*/ 611484 w 3619883"/>
              <a:gd name="connsiteY70" fmla="*/ 4275461 h 4297250"/>
              <a:gd name="connsiteX71" fmla="*/ 621247 w 3619883"/>
              <a:gd name="connsiteY71" fmla="*/ 4128157 h 4297250"/>
              <a:gd name="connsiteX72" fmla="*/ 650062 w 3619883"/>
              <a:gd name="connsiteY72" fmla="*/ 4128157 h 4297250"/>
              <a:gd name="connsiteX73" fmla="*/ 650062 w 3619883"/>
              <a:gd name="connsiteY73" fmla="*/ 3951392 h 4297250"/>
              <a:gd name="connsiteX74" fmla="*/ 472277 w 3619883"/>
              <a:gd name="connsiteY74" fmla="*/ 3951392 h 4297250"/>
              <a:gd name="connsiteX75" fmla="*/ 472277 w 3619883"/>
              <a:gd name="connsiteY75" fmla="*/ 4128157 h 4297250"/>
              <a:gd name="connsiteX76" fmla="*/ 522650 w 3619883"/>
              <a:gd name="connsiteY76" fmla="*/ 4128157 h 4297250"/>
              <a:gd name="connsiteX77" fmla="*/ 573998 w 3619883"/>
              <a:gd name="connsiteY77" fmla="*/ 4275461 h 4297250"/>
              <a:gd name="connsiteX78" fmla="*/ 336164 w 3619883"/>
              <a:gd name="connsiteY78" fmla="*/ 4275461 h 4297250"/>
              <a:gd name="connsiteX79" fmla="*/ 294572 w 3619883"/>
              <a:gd name="connsiteY79" fmla="*/ 4128157 h 4297250"/>
              <a:gd name="connsiteX80" fmla="*/ 339106 w 3619883"/>
              <a:gd name="connsiteY80" fmla="*/ 4128157 h 4297250"/>
              <a:gd name="connsiteX81" fmla="*/ 339106 w 3619883"/>
              <a:gd name="connsiteY81" fmla="*/ 3951392 h 4297250"/>
              <a:gd name="connsiteX82" fmla="*/ 161321 w 3619883"/>
              <a:gd name="connsiteY82" fmla="*/ 3951392 h 4297250"/>
              <a:gd name="connsiteX83" fmla="*/ 161321 w 3619883"/>
              <a:gd name="connsiteY83" fmla="*/ 4128157 h 4297250"/>
              <a:gd name="connsiteX84" fmla="*/ 230914 w 3619883"/>
              <a:gd name="connsiteY84" fmla="*/ 4128157 h 4297250"/>
              <a:gd name="connsiteX85" fmla="*/ 189322 w 3619883"/>
              <a:gd name="connsiteY85" fmla="*/ 4275461 h 4297250"/>
              <a:gd name="connsiteX86" fmla="*/ 0 w 3619883"/>
              <a:gd name="connsiteY86" fmla="*/ 4275461 h 4297250"/>
              <a:gd name="connsiteX87" fmla="*/ 0 w 3619883"/>
              <a:gd name="connsiteY87" fmla="*/ 42229 h 4297250"/>
              <a:gd name="connsiteX88" fmla="*/ 42464 w 3619883"/>
              <a:gd name="connsiteY88" fmla="*/ 40518 h 4297250"/>
              <a:gd name="connsiteX89" fmla="*/ 137733 w 3619883"/>
              <a:gd name="connsiteY89" fmla="*/ 35355 h 4297250"/>
              <a:gd name="connsiteX90" fmla="*/ 270565 w 3619883"/>
              <a:gd name="connsiteY90" fmla="*/ 29759 h 4297250"/>
              <a:gd name="connsiteX91" fmla="*/ 479734 w 3619883"/>
              <a:gd name="connsiteY91" fmla="*/ 45455 h 4297250"/>
              <a:gd name="connsiteX92" fmla="*/ 524103 w 3619883"/>
              <a:gd name="connsiteY92" fmla="*/ 41625 h 4297250"/>
              <a:gd name="connsiteX93" fmla="*/ 624416 w 3619883"/>
              <a:gd name="connsiteY93" fmla="*/ 22696 h 4297250"/>
              <a:gd name="connsiteX94" fmla="*/ 657762 w 3619883"/>
              <a:gd name="connsiteY94" fmla="*/ 18351 h 4297250"/>
              <a:gd name="connsiteX95" fmla="*/ 690557 w 3619883"/>
              <a:gd name="connsiteY95" fmla="*/ 25792 h 4297250"/>
              <a:gd name="connsiteX96" fmla="*/ 745123 w 3619883"/>
              <a:gd name="connsiteY96" fmla="*/ 40157 h 4297250"/>
              <a:gd name="connsiteX97" fmla="*/ 789493 w 3619883"/>
              <a:gd name="connsiteY97" fmla="*/ 36327 h 4297250"/>
              <a:gd name="connsiteX98" fmla="*/ 854255 w 3619883"/>
              <a:gd name="connsiteY98" fmla="*/ 68887 h 4297250"/>
              <a:gd name="connsiteX99" fmla="*/ 897520 w 3619883"/>
              <a:gd name="connsiteY99" fmla="*/ 88629 h 4297250"/>
              <a:gd name="connsiteX100" fmla="*/ 940510 w 3619883"/>
              <a:gd name="connsiteY100" fmla="*/ 114265 h 4297250"/>
              <a:gd name="connsiteX101" fmla="*/ 1082712 w 3619883"/>
              <a:gd name="connsiteY101" fmla="*/ 144543 h 4297250"/>
              <a:gd name="connsiteX102" fmla="*/ 1205348 w 3619883"/>
              <a:gd name="connsiteY102" fmla="*/ 120753 h 4297250"/>
              <a:gd name="connsiteX103" fmla="*/ 1271764 w 3619883"/>
              <a:gd name="connsiteY103" fmla="*/ 117956 h 4297250"/>
              <a:gd name="connsiteX104" fmla="*/ 1315583 w 3619883"/>
              <a:gd name="connsiteY104" fmla="*/ 125912 h 4297250"/>
              <a:gd name="connsiteX105" fmla="*/ 1359125 w 3619883"/>
              <a:gd name="connsiteY105" fmla="*/ 139761 h 4297250"/>
              <a:gd name="connsiteX106" fmla="*/ 1391919 w 3619883"/>
              <a:gd name="connsiteY106" fmla="*/ 147202 h 4297250"/>
              <a:gd name="connsiteX107" fmla="*/ 1436563 w 3619883"/>
              <a:gd name="connsiteY107" fmla="*/ 137480 h 4297250"/>
              <a:gd name="connsiteX108" fmla="*/ 1471566 w 3619883"/>
              <a:gd name="connsiteY108" fmla="*/ 97777 h 4297250"/>
              <a:gd name="connsiteX109" fmla="*/ 1505739 w 3619883"/>
              <a:gd name="connsiteY109" fmla="*/ 75753 h 4297250"/>
              <a:gd name="connsiteX110" fmla="*/ 1590891 w 3619883"/>
              <a:gd name="connsiteY110" fmla="*/ 144702 h 4297250"/>
              <a:gd name="connsiteX111" fmla="*/ 1625616 w 3619883"/>
              <a:gd name="connsiteY111" fmla="*/ 110893 h 4297250"/>
              <a:gd name="connsiteX112" fmla="*/ 1658964 w 3619883"/>
              <a:gd name="connsiteY112" fmla="*/ 106547 h 4297250"/>
              <a:gd name="connsiteX113" fmla="*/ 1746598 w 3619883"/>
              <a:gd name="connsiteY113" fmla="*/ 122460 h 4297250"/>
              <a:gd name="connsiteX114" fmla="*/ 1811913 w 3619883"/>
              <a:gd name="connsiteY114" fmla="*/ 143234 h 4297250"/>
              <a:gd name="connsiteX115" fmla="*/ 1856557 w 3619883"/>
              <a:gd name="connsiteY115" fmla="*/ 133511 h 4297250"/>
              <a:gd name="connsiteX116" fmla="*/ 2066003 w 3619883"/>
              <a:gd name="connsiteY116" fmla="*/ 143313 h 4297250"/>
              <a:gd name="connsiteX117" fmla="*/ 2177615 w 3619883"/>
              <a:gd name="connsiteY117" fmla="*/ 119007 h 4297250"/>
              <a:gd name="connsiteX118" fmla="*/ 2255883 w 3619883"/>
              <a:gd name="connsiteY118" fmla="*/ 99047 h 4297250"/>
              <a:gd name="connsiteX119" fmla="*/ 2344622 w 3619883"/>
              <a:gd name="connsiteY119" fmla="*/ 91388 h 4297250"/>
              <a:gd name="connsiteX120" fmla="*/ 2455682 w 3619883"/>
              <a:gd name="connsiteY120" fmla="*/ 78869 h 4297250"/>
              <a:gd name="connsiteX121" fmla="*/ 2632609 w 3619883"/>
              <a:gd name="connsiteY121" fmla="*/ 75338 h 4297250"/>
              <a:gd name="connsiteX122" fmla="*/ 2742291 w 3619883"/>
              <a:gd name="connsiteY122" fmla="*/ 92282 h 4297250"/>
              <a:gd name="connsiteX123" fmla="*/ 2851974 w 3619883"/>
              <a:gd name="connsiteY123" fmla="*/ 109227 h 4297250"/>
              <a:gd name="connsiteX124" fmla="*/ 2907643 w 3619883"/>
              <a:gd name="connsiteY124" fmla="*/ 100020 h 4297250"/>
              <a:gd name="connsiteX125" fmla="*/ 2944022 w 3619883"/>
              <a:gd name="connsiteY125" fmla="*/ 30853 h 4297250"/>
              <a:gd name="connsiteX126" fmla="*/ 3022289 w 3619883"/>
              <a:gd name="connsiteY126" fmla="*/ 10893 h 4297250"/>
              <a:gd name="connsiteX127" fmla="*/ 3054807 w 3619883"/>
              <a:gd name="connsiteY127" fmla="*/ 24226 h 4297250"/>
              <a:gd name="connsiteX128" fmla="*/ 3141892 w 3619883"/>
              <a:gd name="connsiteY128" fmla="*/ 51925 h 4297250"/>
              <a:gd name="connsiteX129" fmla="*/ 3185711 w 3619883"/>
              <a:gd name="connsiteY129" fmla="*/ 59881 h 4297250"/>
              <a:gd name="connsiteX130" fmla="*/ 3219056 w 3619883"/>
              <a:gd name="connsiteY130" fmla="*/ 55536 h 4297250"/>
              <a:gd name="connsiteX131" fmla="*/ 3263425 w 3619883"/>
              <a:gd name="connsiteY131" fmla="*/ 51706 h 4297250"/>
              <a:gd name="connsiteX132" fmla="*/ 3296219 w 3619883"/>
              <a:gd name="connsiteY132" fmla="*/ 59147 h 4297250"/>
              <a:gd name="connsiteX133" fmla="*/ 3319094 w 3619883"/>
              <a:gd name="connsiteY133" fmla="*/ 42500 h 4297250"/>
              <a:gd name="connsiteX134" fmla="*/ 3420511 w 3619883"/>
              <a:gd name="connsiteY134" fmla="*/ 0 h 4297250"/>
              <a:gd name="connsiteX135" fmla="*/ 3453305 w 3619883"/>
              <a:gd name="connsiteY135" fmla="*/ 7440 h 4297250"/>
              <a:gd name="connsiteX136" fmla="*/ 3496571 w 3619883"/>
              <a:gd name="connsiteY136" fmla="*/ 27182 h 4297250"/>
              <a:gd name="connsiteX137" fmla="*/ 3602117 w 3619883"/>
              <a:gd name="connsiteY137" fmla="*/ 132521 h 4297250"/>
              <a:gd name="connsiteX138" fmla="*/ 3619883 w 3619883"/>
              <a:gd name="connsiteY138" fmla="*/ 140049 h 4297250"/>
              <a:gd name="connsiteX139" fmla="*/ 3619883 w 3619883"/>
              <a:gd name="connsiteY13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2959941 w 3619883"/>
              <a:gd name="connsiteY7" fmla="*/ 4128157 h 4297250"/>
              <a:gd name="connsiteX8" fmla="*/ 2996846 w 3619883"/>
              <a:gd name="connsiteY8" fmla="*/ 4128157 h 4297250"/>
              <a:gd name="connsiteX9" fmla="*/ 3014011 w 3619883"/>
              <a:gd name="connsiteY9" fmla="*/ 4275461 h 4297250"/>
              <a:gd name="connsiteX10" fmla="*/ 2761042 w 3619883"/>
              <a:gd name="connsiteY10" fmla="*/ 4275461 h 4297250"/>
              <a:gd name="connsiteX11" fmla="*/ 2761042 w 3619883"/>
              <a:gd name="connsiteY11" fmla="*/ 4128157 h 4297250"/>
              <a:gd name="connsiteX12" fmla="*/ 2826768 w 3619883"/>
              <a:gd name="connsiteY12" fmla="*/ 4128157 h 4297250"/>
              <a:gd name="connsiteX13" fmla="*/ 2826768 w 3619883"/>
              <a:gd name="connsiteY13" fmla="*/ 3951392 h 4297250"/>
              <a:gd name="connsiteX14" fmla="*/ 2648983 w 3619883"/>
              <a:gd name="connsiteY14" fmla="*/ 3951392 h 4297250"/>
              <a:gd name="connsiteX15" fmla="*/ 2648983 w 3619883"/>
              <a:gd name="connsiteY15" fmla="*/ 4128157 h 4297250"/>
              <a:gd name="connsiteX16" fmla="*/ 2690646 w 3619883"/>
              <a:gd name="connsiteY16" fmla="*/ 4128157 h 4297250"/>
              <a:gd name="connsiteX17" fmla="*/ 2690646 w 3619883"/>
              <a:gd name="connsiteY17" fmla="*/ 4275461 h 4297250"/>
              <a:gd name="connsiteX18" fmla="*/ 2511710 w 3619883"/>
              <a:gd name="connsiteY18" fmla="*/ 4275461 h 4297250"/>
              <a:gd name="connsiteX19" fmla="*/ 2454288 w 3619883"/>
              <a:gd name="connsiteY19" fmla="*/ 4128157 h 4297250"/>
              <a:gd name="connsiteX20" fmla="*/ 2515810 w 3619883"/>
              <a:gd name="connsiteY20" fmla="*/ 4128157 h 4297250"/>
              <a:gd name="connsiteX21" fmla="*/ 2515810 w 3619883"/>
              <a:gd name="connsiteY21" fmla="*/ 3951392 h 4297250"/>
              <a:gd name="connsiteX22" fmla="*/ 2338025 w 3619883"/>
              <a:gd name="connsiteY22" fmla="*/ 3951392 h 4297250"/>
              <a:gd name="connsiteX23" fmla="*/ 2338025 w 3619883"/>
              <a:gd name="connsiteY23" fmla="*/ 4128157 h 4297250"/>
              <a:gd name="connsiteX24" fmla="*/ 2395120 w 3619883"/>
              <a:gd name="connsiteY24" fmla="*/ 4128157 h 4297250"/>
              <a:gd name="connsiteX25" fmla="*/ 2337697 w 3619883"/>
              <a:gd name="connsiteY25" fmla="*/ 4275461 h 4297250"/>
              <a:gd name="connsiteX26" fmla="*/ 2150155 w 3619883"/>
              <a:gd name="connsiteY26" fmla="*/ 4275461 h 4297250"/>
              <a:gd name="connsiteX27" fmla="*/ 2150155 w 3619883"/>
              <a:gd name="connsiteY27" fmla="*/ 4128157 h 4297250"/>
              <a:gd name="connsiteX28" fmla="*/ 2204852 w 3619883"/>
              <a:gd name="connsiteY28" fmla="*/ 4128157 h 4297250"/>
              <a:gd name="connsiteX29" fmla="*/ 2204852 w 3619883"/>
              <a:gd name="connsiteY29" fmla="*/ 3951392 h 4297250"/>
              <a:gd name="connsiteX30" fmla="*/ 2027068 w 3619883"/>
              <a:gd name="connsiteY30" fmla="*/ 3951392 h 4297250"/>
              <a:gd name="connsiteX31" fmla="*/ 2027068 w 3619883"/>
              <a:gd name="connsiteY31" fmla="*/ 4128157 h 4297250"/>
              <a:gd name="connsiteX32" fmla="*/ 2079759 w 3619883"/>
              <a:gd name="connsiteY32" fmla="*/ 4128157 h 4297250"/>
              <a:gd name="connsiteX33" fmla="*/ 2079759 w 3619883"/>
              <a:gd name="connsiteY33" fmla="*/ 4275461 h 4297250"/>
              <a:gd name="connsiteX34" fmla="*/ 1824703 w 3619883"/>
              <a:gd name="connsiteY34" fmla="*/ 4275461 h 4297250"/>
              <a:gd name="connsiteX35" fmla="*/ 1834468 w 3619883"/>
              <a:gd name="connsiteY35" fmla="*/ 4128157 h 4297250"/>
              <a:gd name="connsiteX36" fmla="*/ 1893894 w 3619883"/>
              <a:gd name="connsiteY36" fmla="*/ 4128157 h 4297250"/>
              <a:gd name="connsiteX37" fmla="*/ 1893894 w 3619883"/>
              <a:gd name="connsiteY37" fmla="*/ 3951392 h 4297250"/>
              <a:gd name="connsiteX38" fmla="*/ 1716110 w 3619883"/>
              <a:gd name="connsiteY38" fmla="*/ 3951392 h 4297250"/>
              <a:gd name="connsiteX39" fmla="*/ 1716110 w 3619883"/>
              <a:gd name="connsiteY39" fmla="*/ 4006431 h 4297250"/>
              <a:gd name="connsiteX40" fmla="*/ 1703447 w 3619883"/>
              <a:gd name="connsiteY40" fmla="*/ 4007960 h 4297250"/>
              <a:gd name="connsiteX41" fmla="*/ 1716110 w 3619883"/>
              <a:gd name="connsiteY41" fmla="*/ 4044284 h 4297250"/>
              <a:gd name="connsiteX42" fmla="*/ 1716110 w 3619883"/>
              <a:gd name="connsiteY42" fmla="*/ 4128157 h 4297250"/>
              <a:gd name="connsiteX43" fmla="*/ 1745346 w 3619883"/>
              <a:gd name="connsiteY43" fmla="*/ 4128157 h 4297250"/>
              <a:gd name="connsiteX44" fmla="*/ 1796694 w 3619883"/>
              <a:gd name="connsiteY44" fmla="*/ 4275461 h 4297250"/>
              <a:gd name="connsiteX45" fmla="*/ 1558844 w 3619883"/>
              <a:gd name="connsiteY45" fmla="*/ 4275461 h 4297250"/>
              <a:gd name="connsiteX46" fmla="*/ 1517252 w 3619883"/>
              <a:gd name="connsiteY46" fmla="*/ 4128157 h 4297250"/>
              <a:gd name="connsiteX47" fmla="*/ 1582936 w 3619883"/>
              <a:gd name="connsiteY47" fmla="*/ 4128157 h 4297250"/>
              <a:gd name="connsiteX48" fmla="*/ 1582936 w 3619883"/>
              <a:gd name="connsiteY48" fmla="*/ 3951392 h 4297250"/>
              <a:gd name="connsiteX49" fmla="*/ 1405151 w 3619883"/>
              <a:gd name="connsiteY49" fmla="*/ 3951392 h 4297250"/>
              <a:gd name="connsiteX50" fmla="*/ 1405151 w 3619883"/>
              <a:gd name="connsiteY50" fmla="*/ 4128157 h 4297250"/>
              <a:gd name="connsiteX51" fmla="*/ 1468988 w 3619883"/>
              <a:gd name="connsiteY51" fmla="*/ 4128157 h 4297250"/>
              <a:gd name="connsiteX52" fmla="*/ 1427396 w 3619883"/>
              <a:gd name="connsiteY52" fmla="*/ 4275461 h 4297250"/>
              <a:gd name="connsiteX53" fmla="*/ 1210751 w 3619883"/>
              <a:gd name="connsiteY53" fmla="*/ 4275461 h 4297250"/>
              <a:gd name="connsiteX54" fmla="*/ 1210751 w 3619883"/>
              <a:gd name="connsiteY54" fmla="*/ 4128157 h 4297250"/>
              <a:gd name="connsiteX55" fmla="*/ 1271978 w 3619883"/>
              <a:gd name="connsiteY55" fmla="*/ 4128157 h 4297250"/>
              <a:gd name="connsiteX56" fmla="*/ 1271978 w 3619883"/>
              <a:gd name="connsiteY56" fmla="*/ 3951392 h 4297250"/>
              <a:gd name="connsiteX57" fmla="*/ 1094193 w 3619883"/>
              <a:gd name="connsiteY57" fmla="*/ 3951392 h 4297250"/>
              <a:gd name="connsiteX58" fmla="*/ 1094193 w 3619883"/>
              <a:gd name="connsiteY58" fmla="*/ 4128157 h 4297250"/>
              <a:gd name="connsiteX59" fmla="*/ 1140354 w 3619883"/>
              <a:gd name="connsiteY59" fmla="*/ 4128157 h 4297250"/>
              <a:gd name="connsiteX60" fmla="*/ 1140354 w 3619883"/>
              <a:gd name="connsiteY60" fmla="*/ 4275461 h 4297250"/>
              <a:gd name="connsiteX61" fmla="*/ 953807 w 3619883"/>
              <a:gd name="connsiteY61" fmla="*/ 4275461 h 4297250"/>
              <a:gd name="connsiteX62" fmla="*/ 912215 w 3619883"/>
              <a:gd name="connsiteY62" fmla="*/ 4128157 h 4297250"/>
              <a:gd name="connsiteX63" fmla="*/ 961020 w 3619883"/>
              <a:gd name="connsiteY63" fmla="*/ 4128157 h 4297250"/>
              <a:gd name="connsiteX64" fmla="*/ 961020 w 3619883"/>
              <a:gd name="connsiteY64" fmla="*/ 3951392 h 4297250"/>
              <a:gd name="connsiteX65" fmla="*/ 783235 w 3619883"/>
              <a:gd name="connsiteY65" fmla="*/ 3951392 h 4297250"/>
              <a:gd name="connsiteX66" fmla="*/ 783235 w 3619883"/>
              <a:gd name="connsiteY66" fmla="*/ 4128157 h 4297250"/>
              <a:gd name="connsiteX67" fmla="*/ 871024 w 3619883"/>
              <a:gd name="connsiteY67" fmla="*/ 4128157 h 4297250"/>
              <a:gd name="connsiteX68" fmla="*/ 829432 w 3619883"/>
              <a:gd name="connsiteY68" fmla="*/ 4275461 h 4297250"/>
              <a:gd name="connsiteX69" fmla="*/ 611484 w 3619883"/>
              <a:gd name="connsiteY69" fmla="*/ 4275461 h 4297250"/>
              <a:gd name="connsiteX70" fmla="*/ 621247 w 3619883"/>
              <a:gd name="connsiteY70" fmla="*/ 4128157 h 4297250"/>
              <a:gd name="connsiteX71" fmla="*/ 650062 w 3619883"/>
              <a:gd name="connsiteY71" fmla="*/ 4128157 h 4297250"/>
              <a:gd name="connsiteX72" fmla="*/ 650062 w 3619883"/>
              <a:gd name="connsiteY72" fmla="*/ 3951392 h 4297250"/>
              <a:gd name="connsiteX73" fmla="*/ 472277 w 3619883"/>
              <a:gd name="connsiteY73" fmla="*/ 3951392 h 4297250"/>
              <a:gd name="connsiteX74" fmla="*/ 472277 w 3619883"/>
              <a:gd name="connsiteY74" fmla="*/ 4128157 h 4297250"/>
              <a:gd name="connsiteX75" fmla="*/ 522650 w 3619883"/>
              <a:gd name="connsiteY75" fmla="*/ 4128157 h 4297250"/>
              <a:gd name="connsiteX76" fmla="*/ 573998 w 3619883"/>
              <a:gd name="connsiteY76" fmla="*/ 4275461 h 4297250"/>
              <a:gd name="connsiteX77" fmla="*/ 336164 w 3619883"/>
              <a:gd name="connsiteY77" fmla="*/ 4275461 h 4297250"/>
              <a:gd name="connsiteX78" fmla="*/ 294572 w 3619883"/>
              <a:gd name="connsiteY78" fmla="*/ 4128157 h 4297250"/>
              <a:gd name="connsiteX79" fmla="*/ 339106 w 3619883"/>
              <a:gd name="connsiteY79" fmla="*/ 4128157 h 4297250"/>
              <a:gd name="connsiteX80" fmla="*/ 339106 w 3619883"/>
              <a:gd name="connsiteY80" fmla="*/ 3951392 h 4297250"/>
              <a:gd name="connsiteX81" fmla="*/ 161321 w 3619883"/>
              <a:gd name="connsiteY81" fmla="*/ 3951392 h 4297250"/>
              <a:gd name="connsiteX82" fmla="*/ 161321 w 3619883"/>
              <a:gd name="connsiteY82" fmla="*/ 4128157 h 4297250"/>
              <a:gd name="connsiteX83" fmla="*/ 230914 w 3619883"/>
              <a:gd name="connsiteY83" fmla="*/ 4128157 h 4297250"/>
              <a:gd name="connsiteX84" fmla="*/ 189322 w 3619883"/>
              <a:gd name="connsiteY84" fmla="*/ 4275461 h 4297250"/>
              <a:gd name="connsiteX85" fmla="*/ 0 w 3619883"/>
              <a:gd name="connsiteY85" fmla="*/ 4275461 h 4297250"/>
              <a:gd name="connsiteX86" fmla="*/ 0 w 3619883"/>
              <a:gd name="connsiteY86" fmla="*/ 42229 h 4297250"/>
              <a:gd name="connsiteX87" fmla="*/ 42464 w 3619883"/>
              <a:gd name="connsiteY87" fmla="*/ 40518 h 4297250"/>
              <a:gd name="connsiteX88" fmla="*/ 137733 w 3619883"/>
              <a:gd name="connsiteY88" fmla="*/ 35355 h 4297250"/>
              <a:gd name="connsiteX89" fmla="*/ 270565 w 3619883"/>
              <a:gd name="connsiteY89" fmla="*/ 29759 h 4297250"/>
              <a:gd name="connsiteX90" fmla="*/ 479734 w 3619883"/>
              <a:gd name="connsiteY90" fmla="*/ 45455 h 4297250"/>
              <a:gd name="connsiteX91" fmla="*/ 524103 w 3619883"/>
              <a:gd name="connsiteY91" fmla="*/ 41625 h 4297250"/>
              <a:gd name="connsiteX92" fmla="*/ 624416 w 3619883"/>
              <a:gd name="connsiteY92" fmla="*/ 22696 h 4297250"/>
              <a:gd name="connsiteX93" fmla="*/ 657762 w 3619883"/>
              <a:gd name="connsiteY93" fmla="*/ 18351 h 4297250"/>
              <a:gd name="connsiteX94" fmla="*/ 690557 w 3619883"/>
              <a:gd name="connsiteY94" fmla="*/ 25792 h 4297250"/>
              <a:gd name="connsiteX95" fmla="*/ 745123 w 3619883"/>
              <a:gd name="connsiteY95" fmla="*/ 40157 h 4297250"/>
              <a:gd name="connsiteX96" fmla="*/ 789493 w 3619883"/>
              <a:gd name="connsiteY96" fmla="*/ 36327 h 4297250"/>
              <a:gd name="connsiteX97" fmla="*/ 854255 w 3619883"/>
              <a:gd name="connsiteY97" fmla="*/ 68887 h 4297250"/>
              <a:gd name="connsiteX98" fmla="*/ 897520 w 3619883"/>
              <a:gd name="connsiteY98" fmla="*/ 88629 h 4297250"/>
              <a:gd name="connsiteX99" fmla="*/ 940510 w 3619883"/>
              <a:gd name="connsiteY99" fmla="*/ 114265 h 4297250"/>
              <a:gd name="connsiteX100" fmla="*/ 1082712 w 3619883"/>
              <a:gd name="connsiteY100" fmla="*/ 144543 h 4297250"/>
              <a:gd name="connsiteX101" fmla="*/ 1205348 w 3619883"/>
              <a:gd name="connsiteY101" fmla="*/ 120753 h 4297250"/>
              <a:gd name="connsiteX102" fmla="*/ 1271764 w 3619883"/>
              <a:gd name="connsiteY102" fmla="*/ 117956 h 4297250"/>
              <a:gd name="connsiteX103" fmla="*/ 1315583 w 3619883"/>
              <a:gd name="connsiteY103" fmla="*/ 125912 h 4297250"/>
              <a:gd name="connsiteX104" fmla="*/ 1359125 w 3619883"/>
              <a:gd name="connsiteY104" fmla="*/ 139761 h 4297250"/>
              <a:gd name="connsiteX105" fmla="*/ 1391919 w 3619883"/>
              <a:gd name="connsiteY105" fmla="*/ 147202 h 4297250"/>
              <a:gd name="connsiteX106" fmla="*/ 1436563 w 3619883"/>
              <a:gd name="connsiteY106" fmla="*/ 137480 h 4297250"/>
              <a:gd name="connsiteX107" fmla="*/ 1471566 w 3619883"/>
              <a:gd name="connsiteY107" fmla="*/ 97777 h 4297250"/>
              <a:gd name="connsiteX108" fmla="*/ 1505739 w 3619883"/>
              <a:gd name="connsiteY108" fmla="*/ 75753 h 4297250"/>
              <a:gd name="connsiteX109" fmla="*/ 1590891 w 3619883"/>
              <a:gd name="connsiteY109" fmla="*/ 144702 h 4297250"/>
              <a:gd name="connsiteX110" fmla="*/ 1625616 w 3619883"/>
              <a:gd name="connsiteY110" fmla="*/ 110893 h 4297250"/>
              <a:gd name="connsiteX111" fmla="*/ 1658964 w 3619883"/>
              <a:gd name="connsiteY111" fmla="*/ 106547 h 4297250"/>
              <a:gd name="connsiteX112" fmla="*/ 1746598 w 3619883"/>
              <a:gd name="connsiteY112" fmla="*/ 122460 h 4297250"/>
              <a:gd name="connsiteX113" fmla="*/ 1811913 w 3619883"/>
              <a:gd name="connsiteY113" fmla="*/ 143234 h 4297250"/>
              <a:gd name="connsiteX114" fmla="*/ 1856557 w 3619883"/>
              <a:gd name="connsiteY114" fmla="*/ 133511 h 4297250"/>
              <a:gd name="connsiteX115" fmla="*/ 2066003 w 3619883"/>
              <a:gd name="connsiteY115" fmla="*/ 143313 h 4297250"/>
              <a:gd name="connsiteX116" fmla="*/ 2177615 w 3619883"/>
              <a:gd name="connsiteY116" fmla="*/ 119007 h 4297250"/>
              <a:gd name="connsiteX117" fmla="*/ 2255883 w 3619883"/>
              <a:gd name="connsiteY117" fmla="*/ 99047 h 4297250"/>
              <a:gd name="connsiteX118" fmla="*/ 2344622 w 3619883"/>
              <a:gd name="connsiteY118" fmla="*/ 91388 h 4297250"/>
              <a:gd name="connsiteX119" fmla="*/ 2455682 w 3619883"/>
              <a:gd name="connsiteY119" fmla="*/ 78869 h 4297250"/>
              <a:gd name="connsiteX120" fmla="*/ 2632609 w 3619883"/>
              <a:gd name="connsiteY120" fmla="*/ 75338 h 4297250"/>
              <a:gd name="connsiteX121" fmla="*/ 2742291 w 3619883"/>
              <a:gd name="connsiteY121" fmla="*/ 92282 h 4297250"/>
              <a:gd name="connsiteX122" fmla="*/ 2851974 w 3619883"/>
              <a:gd name="connsiteY122" fmla="*/ 109227 h 4297250"/>
              <a:gd name="connsiteX123" fmla="*/ 2907643 w 3619883"/>
              <a:gd name="connsiteY123" fmla="*/ 100020 h 4297250"/>
              <a:gd name="connsiteX124" fmla="*/ 2944022 w 3619883"/>
              <a:gd name="connsiteY124" fmla="*/ 30853 h 4297250"/>
              <a:gd name="connsiteX125" fmla="*/ 3022289 w 3619883"/>
              <a:gd name="connsiteY125" fmla="*/ 10893 h 4297250"/>
              <a:gd name="connsiteX126" fmla="*/ 3054807 w 3619883"/>
              <a:gd name="connsiteY126" fmla="*/ 24226 h 4297250"/>
              <a:gd name="connsiteX127" fmla="*/ 3141892 w 3619883"/>
              <a:gd name="connsiteY127" fmla="*/ 51925 h 4297250"/>
              <a:gd name="connsiteX128" fmla="*/ 3185711 w 3619883"/>
              <a:gd name="connsiteY128" fmla="*/ 59881 h 4297250"/>
              <a:gd name="connsiteX129" fmla="*/ 3219056 w 3619883"/>
              <a:gd name="connsiteY129" fmla="*/ 55536 h 4297250"/>
              <a:gd name="connsiteX130" fmla="*/ 3263425 w 3619883"/>
              <a:gd name="connsiteY130" fmla="*/ 51706 h 4297250"/>
              <a:gd name="connsiteX131" fmla="*/ 3296219 w 3619883"/>
              <a:gd name="connsiteY131" fmla="*/ 59147 h 4297250"/>
              <a:gd name="connsiteX132" fmla="*/ 3319094 w 3619883"/>
              <a:gd name="connsiteY132" fmla="*/ 42500 h 4297250"/>
              <a:gd name="connsiteX133" fmla="*/ 3420511 w 3619883"/>
              <a:gd name="connsiteY133" fmla="*/ 0 h 4297250"/>
              <a:gd name="connsiteX134" fmla="*/ 3453305 w 3619883"/>
              <a:gd name="connsiteY134" fmla="*/ 7440 h 4297250"/>
              <a:gd name="connsiteX135" fmla="*/ 3496571 w 3619883"/>
              <a:gd name="connsiteY135" fmla="*/ 27182 h 4297250"/>
              <a:gd name="connsiteX136" fmla="*/ 3602117 w 3619883"/>
              <a:gd name="connsiteY136" fmla="*/ 132521 h 4297250"/>
              <a:gd name="connsiteX137" fmla="*/ 3619883 w 3619883"/>
              <a:gd name="connsiteY137" fmla="*/ 140049 h 4297250"/>
              <a:gd name="connsiteX138" fmla="*/ 3619883 w 3619883"/>
              <a:gd name="connsiteY13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2996846 w 3619883"/>
              <a:gd name="connsiteY7" fmla="*/ 4128157 h 4297250"/>
              <a:gd name="connsiteX8" fmla="*/ 3014011 w 3619883"/>
              <a:gd name="connsiteY8" fmla="*/ 4275461 h 4297250"/>
              <a:gd name="connsiteX9" fmla="*/ 2761042 w 3619883"/>
              <a:gd name="connsiteY9" fmla="*/ 4275461 h 4297250"/>
              <a:gd name="connsiteX10" fmla="*/ 2761042 w 3619883"/>
              <a:gd name="connsiteY10" fmla="*/ 4128157 h 4297250"/>
              <a:gd name="connsiteX11" fmla="*/ 2826768 w 3619883"/>
              <a:gd name="connsiteY11" fmla="*/ 4128157 h 4297250"/>
              <a:gd name="connsiteX12" fmla="*/ 2826768 w 3619883"/>
              <a:gd name="connsiteY12" fmla="*/ 3951392 h 4297250"/>
              <a:gd name="connsiteX13" fmla="*/ 2648983 w 3619883"/>
              <a:gd name="connsiteY13" fmla="*/ 3951392 h 4297250"/>
              <a:gd name="connsiteX14" fmla="*/ 2648983 w 3619883"/>
              <a:gd name="connsiteY14" fmla="*/ 4128157 h 4297250"/>
              <a:gd name="connsiteX15" fmla="*/ 2690646 w 3619883"/>
              <a:gd name="connsiteY15" fmla="*/ 4128157 h 4297250"/>
              <a:gd name="connsiteX16" fmla="*/ 2690646 w 3619883"/>
              <a:gd name="connsiteY16" fmla="*/ 4275461 h 4297250"/>
              <a:gd name="connsiteX17" fmla="*/ 2511710 w 3619883"/>
              <a:gd name="connsiteY17" fmla="*/ 4275461 h 4297250"/>
              <a:gd name="connsiteX18" fmla="*/ 2454288 w 3619883"/>
              <a:gd name="connsiteY18" fmla="*/ 4128157 h 4297250"/>
              <a:gd name="connsiteX19" fmla="*/ 2515810 w 3619883"/>
              <a:gd name="connsiteY19" fmla="*/ 4128157 h 4297250"/>
              <a:gd name="connsiteX20" fmla="*/ 2515810 w 3619883"/>
              <a:gd name="connsiteY20" fmla="*/ 3951392 h 4297250"/>
              <a:gd name="connsiteX21" fmla="*/ 2338025 w 3619883"/>
              <a:gd name="connsiteY21" fmla="*/ 3951392 h 4297250"/>
              <a:gd name="connsiteX22" fmla="*/ 2338025 w 3619883"/>
              <a:gd name="connsiteY22" fmla="*/ 4128157 h 4297250"/>
              <a:gd name="connsiteX23" fmla="*/ 2395120 w 3619883"/>
              <a:gd name="connsiteY23" fmla="*/ 4128157 h 4297250"/>
              <a:gd name="connsiteX24" fmla="*/ 2337697 w 3619883"/>
              <a:gd name="connsiteY24" fmla="*/ 4275461 h 4297250"/>
              <a:gd name="connsiteX25" fmla="*/ 2150155 w 3619883"/>
              <a:gd name="connsiteY25" fmla="*/ 4275461 h 4297250"/>
              <a:gd name="connsiteX26" fmla="*/ 2150155 w 3619883"/>
              <a:gd name="connsiteY26" fmla="*/ 4128157 h 4297250"/>
              <a:gd name="connsiteX27" fmla="*/ 2204852 w 3619883"/>
              <a:gd name="connsiteY27" fmla="*/ 4128157 h 4297250"/>
              <a:gd name="connsiteX28" fmla="*/ 2204852 w 3619883"/>
              <a:gd name="connsiteY28" fmla="*/ 3951392 h 4297250"/>
              <a:gd name="connsiteX29" fmla="*/ 2027068 w 3619883"/>
              <a:gd name="connsiteY29" fmla="*/ 3951392 h 4297250"/>
              <a:gd name="connsiteX30" fmla="*/ 2027068 w 3619883"/>
              <a:gd name="connsiteY30" fmla="*/ 4128157 h 4297250"/>
              <a:gd name="connsiteX31" fmla="*/ 2079759 w 3619883"/>
              <a:gd name="connsiteY31" fmla="*/ 4128157 h 4297250"/>
              <a:gd name="connsiteX32" fmla="*/ 2079759 w 3619883"/>
              <a:gd name="connsiteY32" fmla="*/ 4275461 h 4297250"/>
              <a:gd name="connsiteX33" fmla="*/ 1824703 w 3619883"/>
              <a:gd name="connsiteY33" fmla="*/ 4275461 h 4297250"/>
              <a:gd name="connsiteX34" fmla="*/ 1834468 w 3619883"/>
              <a:gd name="connsiteY34" fmla="*/ 4128157 h 4297250"/>
              <a:gd name="connsiteX35" fmla="*/ 1893894 w 3619883"/>
              <a:gd name="connsiteY35" fmla="*/ 4128157 h 4297250"/>
              <a:gd name="connsiteX36" fmla="*/ 1893894 w 3619883"/>
              <a:gd name="connsiteY36" fmla="*/ 3951392 h 4297250"/>
              <a:gd name="connsiteX37" fmla="*/ 1716110 w 3619883"/>
              <a:gd name="connsiteY37" fmla="*/ 3951392 h 4297250"/>
              <a:gd name="connsiteX38" fmla="*/ 1716110 w 3619883"/>
              <a:gd name="connsiteY38" fmla="*/ 4006431 h 4297250"/>
              <a:gd name="connsiteX39" fmla="*/ 1703447 w 3619883"/>
              <a:gd name="connsiteY39" fmla="*/ 4007960 h 4297250"/>
              <a:gd name="connsiteX40" fmla="*/ 1716110 w 3619883"/>
              <a:gd name="connsiteY40" fmla="*/ 4044284 h 4297250"/>
              <a:gd name="connsiteX41" fmla="*/ 1716110 w 3619883"/>
              <a:gd name="connsiteY41" fmla="*/ 4128157 h 4297250"/>
              <a:gd name="connsiteX42" fmla="*/ 1745346 w 3619883"/>
              <a:gd name="connsiteY42" fmla="*/ 4128157 h 4297250"/>
              <a:gd name="connsiteX43" fmla="*/ 1796694 w 3619883"/>
              <a:gd name="connsiteY43" fmla="*/ 4275461 h 4297250"/>
              <a:gd name="connsiteX44" fmla="*/ 1558844 w 3619883"/>
              <a:gd name="connsiteY44" fmla="*/ 4275461 h 4297250"/>
              <a:gd name="connsiteX45" fmla="*/ 1517252 w 3619883"/>
              <a:gd name="connsiteY45" fmla="*/ 4128157 h 4297250"/>
              <a:gd name="connsiteX46" fmla="*/ 1582936 w 3619883"/>
              <a:gd name="connsiteY46" fmla="*/ 4128157 h 4297250"/>
              <a:gd name="connsiteX47" fmla="*/ 1582936 w 3619883"/>
              <a:gd name="connsiteY47" fmla="*/ 3951392 h 4297250"/>
              <a:gd name="connsiteX48" fmla="*/ 1405151 w 3619883"/>
              <a:gd name="connsiteY48" fmla="*/ 3951392 h 4297250"/>
              <a:gd name="connsiteX49" fmla="*/ 1405151 w 3619883"/>
              <a:gd name="connsiteY49" fmla="*/ 4128157 h 4297250"/>
              <a:gd name="connsiteX50" fmla="*/ 1468988 w 3619883"/>
              <a:gd name="connsiteY50" fmla="*/ 4128157 h 4297250"/>
              <a:gd name="connsiteX51" fmla="*/ 1427396 w 3619883"/>
              <a:gd name="connsiteY51" fmla="*/ 4275461 h 4297250"/>
              <a:gd name="connsiteX52" fmla="*/ 1210751 w 3619883"/>
              <a:gd name="connsiteY52" fmla="*/ 4275461 h 4297250"/>
              <a:gd name="connsiteX53" fmla="*/ 1210751 w 3619883"/>
              <a:gd name="connsiteY53" fmla="*/ 4128157 h 4297250"/>
              <a:gd name="connsiteX54" fmla="*/ 1271978 w 3619883"/>
              <a:gd name="connsiteY54" fmla="*/ 4128157 h 4297250"/>
              <a:gd name="connsiteX55" fmla="*/ 1271978 w 3619883"/>
              <a:gd name="connsiteY55" fmla="*/ 3951392 h 4297250"/>
              <a:gd name="connsiteX56" fmla="*/ 1094193 w 3619883"/>
              <a:gd name="connsiteY56" fmla="*/ 3951392 h 4297250"/>
              <a:gd name="connsiteX57" fmla="*/ 1094193 w 3619883"/>
              <a:gd name="connsiteY57" fmla="*/ 4128157 h 4297250"/>
              <a:gd name="connsiteX58" fmla="*/ 1140354 w 3619883"/>
              <a:gd name="connsiteY58" fmla="*/ 4128157 h 4297250"/>
              <a:gd name="connsiteX59" fmla="*/ 1140354 w 3619883"/>
              <a:gd name="connsiteY59" fmla="*/ 4275461 h 4297250"/>
              <a:gd name="connsiteX60" fmla="*/ 953807 w 3619883"/>
              <a:gd name="connsiteY60" fmla="*/ 4275461 h 4297250"/>
              <a:gd name="connsiteX61" fmla="*/ 912215 w 3619883"/>
              <a:gd name="connsiteY61" fmla="*/ 4128157 h 4297250"/>
              <a:gd name="connsiteX62" fmla="*/ 961020 w 3619883"/>
              <a:gd name="connsiteY62" fmla="*/ 4128157 h 4297250"/>
              <a:gd name="connsiteX63" fmla="*/ 961020 w 3619883"/>
              <a:gd name="connsiteY63" fmla="*/ 3951392 h 4297250"/>
              <a:gd name="connsiteX64" fmla="*/ 783235 w 3619883"/>
              <a:gd name="connsiteY64" fmla="*/ 3951392 h 4297250"/>
              <a:gd name="connsiteX65" fmla="*/ 783235 w 3619883"/>
              <a:gd name="connsiteY65" fmla="*/ 4128157 h 4297250"/>
              <a:gd name="connsiteX66" fmla="*/ 871024 w 3619883"/>
              <a:gd name="connsiteY66" fmla="*/ 4128157 h 4297250"/>
              <a:gd name="connsiteX67" fmla="*/ 829432 w 3619883"/>
              <a:gd name="connsiteY67" fmla="*/ 4275461 h 4297250"/>
              <a:gd name="connsiteX68" fmla="*/ 611484 w 3619883"/>
              <a:gd name="connsiteY68" fmla="*/ 4275461 h 4297250"/>
              <a:gd name="connsiteX69" fmla="*/ 621247 w 3619883"/>
              <a:gd name="connsiteY69" fmla="*/ 4128157 h 4297250"/>
              <a:gd name="connsiteX70" fmla="*/ 650062 w 3619883"/>
              <a:gd name="connsiteY70" fmla="*/ 4128157 h 4297250"/>
              <a:gd name="connsiteX71" fmla="*/ 650062 w 3619883"/>
              <a:gd name="connsiteY71" fmla="*/ 3951392 h 4297250"/>
              <a:gd name="connsiteX72" fmla="*/ 472277 w 3619883"/>
              <a:gd name="connsiteY72" fmla="*/ 3951392 h 4297250"/>
              <a:gd name="connsiteX73" fmla="*/ 472277 w 3619883"/>
              <a:gd name="connsiteY73" fmla="*/ 4128157 h 4297250"/>
              <a:gd name="connsiteX74" fmla="*/ 522650 w 3619883"/>
              <a:gd name="connsiteY74" fmla="*/ 4128157 h 4297250"/>
              <a:gd name="connsiteX75" fmla="*/ 573998 w 3619883"/>
              <a:gd name="connsiteY75" fmla="*/ 4275461 h 4297250"/>
              <a:gd name="connsiteX76" fmla="*/ 336164 w 3619883"/>
              <a:gd name="connsiteY76" fmla="*/ 4275461 h 4297250"/>
              <a:gd name="connsiteX77" fmla="*/ 294572 w 3619883"/>
              <a:gd name="connsiteY77" fmla="*/ 4128157 h 4297250"/>
              <a:gd name="connsiteX78" fmla="*/ 339106 w 3619883"/>
              <a:gd name="connsiteY78" fmla="*/ 4128157 h 4297250"/>
              <a:gd name="connsiteX79" fmla="*/ 339106 w 3619883"/>
              <a:gd name="connsiteY79" fmla="*/ 3951392 h 4297250"/>
              <a:gd name="connsiteX80" fmla="*/ 161321 w 3619883"/>
              <a:gd name="connsiteY80" fmla="*/ 3951392 h 4297250"/>
              <a:gd name="connsiteX81" fmla="*/ 161321 w 3619883"/>
              <a:gd name="connsiteY81" fmla="*/ 4128157 h 4297250"/>
              <a:gd name="connsiteX82" fmla="*/ 230914 w 3619883"/>
              <a:gd name="connsiteY82" fmla="*/ 4128157 h 4297250"/>
              <a:gd name="connsiteX83" fmla="*/ 189322 w 3619883"/>
              <a:gd name="connsiteY83" fmla="*/ 4275461 h 4297250"/>
              <a:gd name="connsiteX84" fmla="*/ 0 w 3619883"/>
              <a:gd name="connsiteY84" fmla="*/ 4275461 h 4297250"/>
              <a:gd name="connsiteX85" fmla="*/ 0 w 3619883"/>
              <a:gd name="connsiteY85" fmla="*/ 42229 h 4297250"/>
              <a:gd name="connsiteX86" fmla="*/ 42464 w 3619883"/>
              <a:gd name="connsiteY86" fmla="*/ 40518 h 4297250"/>
              <a:gd name="connsiteX87" fmla="*/ 137733 w 3619883"/>
              <a:gd name="connsiteY87" fmla="*/ 35355 h 4297250"/>
              <a:gd name="connsiteX88" fmla="*/ 270565 w 3619883"/>
              <a:gd name="connsiteY88" fmla="*/ 29759 h 4297250"/>
              <a:gd name="connsiteX89" fmla="*/ 479734 w 3619883"/>
              <a:gd name="connsiteY89" fmla="*/ 45455 h 4297250"/>
              <a:gd name="connsiteX90" fmla="*/ 524103 w 3619883"/>
              <a:gd name="connsiteY90" fmla="*/ 41625 h 4297250"/>
              <a:gd name="connsiteX91" fmla="*/ 624416 w 3619883"/>
              <a:gd name="connsiteY91" fmla="*/ 22696 h 4297250"/>
              <a:gd name="connsiteX92" fmla="*/ 657762 w 3619883"/>
              <a:gd name="connsiteY92" fmla="*/ 18351 h 4297250"/>
              <a:gd name="connsiteX93" fmla="*/ 690557 w 3619883"/>
              <a:gd name="connsiteY93" fmla="*/ 25792 h 4297250"/>
              <a:gd name="connsiteX94" fmla="*/ 745123 w 3619883"/>
              <a:gd name="connsiteY94" fmla="*/ 40157 h 4297250"/>
              <a:gd name="connsiteX95" fmla="*/ 789493 w 3619883"/>
              <a:gd name="connsiteY95" fmla="*/ 36327 h 4297250"/>
              <a:gd name="connsiteX96" fmla="*/ 854255 w 3619883"/>
              <a:gd name="connsiteY96" fmla="*/ 68887 h 4297250"/>
              <a:gd name="connsiteX97" fmla="*/ 897520 w 3619883"/>
              <a:gd name="connsiteY97" fmla="*/ 88629 h 4297250"/>
              <a:gd name="connsiteX98" fmla="*/ 940510 w 3619883"/>
              <a:gd name="connsiteY98" fmla="*/ 114265 h 4297250"/>
              <a:gd name="connsiteX99" fmla="*/ 1082712 w 3619883"/>
              <a:gd name="connsiteY99" fmla="*/ 144543 h 4297250"/>
              <a:gd name="connsiteX100" fmla="*/ 1205348 w 3619883"/>
              <a:gd name="connsiteY100" fmla="*/ 120753 h 4297250"/>
              <a:gd name="connsiteX101" fmla="*/ 1271764 w 3619883"/>
              <a:gd name="connsiteY101" fmla="*/ 117956 h 4297250"/>
              <a:gd name="connsiteX102" fmla="*/ 1315583 w 3619883"/>
              <a:gd name="connsiteY102" fmla="*/ 125912 h 4297250"/>
              <a:gd name="connsiteX103" fmla="*/ 1359125 w 3619883"/>
              <a:gd name="connsiteY103" fmla="*/ 139761 h 4297250"/>
              <a:gd name="connsiteX104" fmla="*/ 1391919 w 3619883"/>
              <a:gd name="connsiteY104" fmla="*/ 147202 h 4297250"/>
              <a:gd name="connsiteX105" fmla="*/ 1436563 w 3619883"/>
              <a:gd name="connsiteY105" fmla="*/ 137480 h 4297250"/>
              <a:gd name="connsiteX106" fmla="*/ 1471566 w 3619883"/>
              <a:gd name="connsiteY106" fmla="*/ 97777 h 4297250"/>
              <a:gd name="connsiteX107" fmla="*/ 1505739 w 3619883"/>
              <a:gd name="connsiteY107" fmla="*/ 75753 h 4297250"/>
              <a:gd name="connsiteX108" fmla="*/ 1590891 w 3619883"/>
              <a:gd name="connsiteY108" fmla="*/ 144702 h 4297250"/>
              <a:gd name="connsiteX109" fmla="*/ 1625616 w 3619883"/>
              <a:gd name="connsiteY109" fmla="*/ 110893 h 4297250"/>
              <a:gd name="connsiteX110" fmla="*/ 1658964 w 3619883"/>
              <a:gd name="connsiteY110" fmla="*/ 106547 h 4297250"/>
              <a:gd name="connsiteX111" fmla="*/ 1746598 w 3619883"/>
              <a:gd name="connsiteY111" fmla="*/ 122460 h 4297250"/>
              <a:gd name="connsiteX112" fmla="*/ 1811913 w 3619883"/>
              <a:gd name="connsiteY112" fmla="*/ 143234 h 4297250"/>
              <a:gd name="connsiteX113" fmla="*/ 1856557 w 3619883"/>
              <a:gd name="connsiteY113" fmla="*/ 133511 h 4297250"/>
              <a:gd name="connsiteX114" fmla="*/ 2066003 w 3619883"/>
              <a:gd name="connsiteY114" fmla="*/ 143313 h 4297250"/>
              <a:gd name="connsiteX115" fmla="*/ 2177615 w 3619883"/>
              <a:gd name="connsiteY115" fmla="*/ 119007 h 4297250"/>
              <a:gd name="connsiteX116" fmla="*/ 2255883 w 3619883"/>
              <a:gd name="connsiteY116" fmla="*/ 99047 h 4297250"/>
              <a:gd name="connsiteX117" fmla="*/ 2344622 w 3619883"/>
              <a:gd name="connsiteY117" fmla="*/ 91388 h 4297250"/>
              <a:gd name="connsiteX118" fmla="*/ 2455682 w 3619883"/>
              <a:gd name="connsiteY118" fmla="*/ 78869 h 4297250"/>
              <a:gd name="connsiteX119" fmla="*/ 2632609 w 3619883"/>
              <a:gd name="connsiteY119" fmla="*/ 75338 h 4297250"/>
              <a:gd name="connsiteX120" fmla="*/ 2742291 w 3619883"/>
              <a:gd name="connsiteY120" fmla="*/ 92282 h 4297250"/>
              <a:gd name="connsiteX121" fmla="*/ 2851974 w 3619883"/>
              <a:gd name="connsiteY121" fmla="*/ 109227 h 4297250"/>
              <a:gd name="connsiteX122" fmla="*/ 2907643 w 3619883"/>
              <a:gd name="connsiteY122" fmla="*/ 100020 h 4297250"/>
              <a:gd name="connsiteX123" fmla="*/ 2944022 w 3619883"/>
              <a:gd name="connsiteY123" fmla="*/ 30853 h 4297250"/>
              <a:gd name="connsiteX124" fmla="*/ 3022289 w 3619883"/>
              <a:gd name="connsiteY124" fmla="*/ 10893 h 4297250"/>
              <a:gd name="connsiteX125" fmla="*/ 3054807 w 3619883"/>
              <a:gd name="connsiteY125" fmla="*/ 24226 h 4297250"/>
              <a:gd name="connsiteX126" fmla="*/ 3141892 w 3619883"/>
              <a:gd name="connsiteY126" fmla="*/ 51925 h 4297250"/>
              <a:gd name="connsiteX127" fmla="*/ 3185711 w 3619883"/>
              <a:gd name="connsiteY127" fmla="*/ 59881 h 4297250"/>
              <a:gd name="connsiteX128" fmla="*/ 3219056 w 3619883"/>
              <a:gd name="connsiteY128" fmla="*/ 55536 h 4297250"/>
              <a:gd name="connsiteX129" fmla="*/ 3263425 w 3619883"/>
              <a:gd name="connsiteY129" fmla="*/ 51706 h 4297250"/>
              <a:gd name="connsiteX130" fmla="*/ 3296219 w 3619883"/>
              <a:gd name="connsiteY130" fmla="*/ 59147 h 4297250"/>
              <a:gd name="connsiteX131" fmla="*/ 3319094 w 3619883"/>
              <a:gd name="connsiteY131" fmla="*/ 42500 h 4297250"/>
              <a:gd name="connsiteX132" fmla="*/ 3420511 w 3619883"/>
              <a:gd name="connsiteY132" fmla="*/ 0 h 4297250"/>
              <a:gd name="connsiteX133" fmla="*/ 3453305 w 3619883"/>
              <a:gd name="connsiteY133" fmla="*/ 7440 h 4297250"/>
              <a:gd name="connsiteX134" fmla="*/ 3496571 w 3619883"/>
              <a:gd name="connsiteY134" fmla="*/ 27182 h 4297250"/>
              <a:gd name="connsiteX135" fmla="*/ 3602117 w 3619883"/>
              <a:gd name="connsiteY135" fmla="*/ 132521 h 4297250"/>
              <a:gd name="connsiteX136" fmla="*/ 3619883 w 3619883"/>
              <a:gd name="connsiteY136" fmla="*/ 140049 h 4297250"/>
              <a:gd name="connsiteX137" fmla="*/ 3619883 w 3619883"/>
              <a:gd name="connsiteY13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3014011 w 3619883"/>
              <a:gd name="connsiteY7" fmla="*/ 4275461 h 4297250"/>
              <a:gd name="connsiteX8" fmla="*/ 2761042 w 3619883"/>
              <a:gd name="connsiteY8" fmla="*/ 4275461 h 4297250"/>
              <a:gd name="connsiteX9" fmla="*/ 2761042 w 3619883"/>
              <a:gd name="connsiteY9" fmla="*/ 4128157 h 4297250"/>
              <a:gd name="connsiteX10" fmla="*/ 2826768 w 3619883"/>
              <a:gd name="connsiteY10" fmla="*/ 4128157 h 4297250"/>
              <a:gd name="connsiteX11" fmla="*/ 2826768 w 3619883"/>
              <a:gd name="connsiteY11" fmla="*/ 3951392 h 4297250"/>
              <a:gd name="connsiteX12" fmla="*/ 2648983 w 3619883"/>
              <a:gd name="connsiteY12" fmla="*/ 3951392 h 4297250"/>
              <a:gd name="connsiteX13" fmla="*/ 2648983 w 3619883"/>
              <a:gd name="connsiteY13" fmla="*/ 4128157 h 4297250"/>
              <a:gd name="connsiteX14" fmla="*/ 2690646 w 3619883"/>
              <a:gd name="connsiteY14" fmla="*/ 4128157 h 4297250"/>
              <a:gd name="connsiteX15" fmla="*/ 2690646 w 3619883"/>
              <a:gd name="connsiteY15" fmla="*/ 4275461 h 4297250"/>
              <a:gd name="connsiteX16" fmla="*/ 2511710 w 3619883"/>
              <a:gd name="connsiteY16" fmla="*/ 4275461 h 4297250"/>
              <a:gd name="connsiteX17" fmla="*/ 2454288 w 3619883"/>
              <a:gd name="connsiteY17" fmla="*/ 4128157 h 4297250"/>
              <a:gd name="connsiteX18" fmla="*/ 2515810 w 3619883"/>
              <a:gd name="connsiteY18" fmla="*/ 4128157 h 4297250"/>
              <a:gd name="connsiteX19" fmla="*/ 2515810 w 3619883"/>
              <a:gd name="connsiteY19" fmla="*/ 3951392 h 4297250"/>
              <a:gd name="connsiteX20" fmla="*/ 2338025 w 3619883"/>
              <a:gd name="connsiteY20" fmla="*/ 3951392 h 4297250"/>
              <a:gd name="connsiteX21" fmla="*/ 2338025 w 3619883"/>
              <a:gd name="connsiteY21" fmla="*/ 4128157 h 4297250"/>
              <a:gd name="connsiteX22" fmla="*/ 2395120 w 3619883"/>
              <a:gd name="connsiteY22" fmla="*/ 4128157 h 4297250"/>
              <a:gd name="connsiteX23" fmla="*/ 2337697 w 3619883"/>
              <a:gd name="connsiteY23" fmla="*/ 4275461 h 4297250"/>
              <a:gd name="connsiteX24" fmla="*/ 2150155 w 3619883"/>
              <a:gd name="connsiteY24" fmla="*/ 4275461 h 4297250"/>
              <a:gd name="connsiteX25" fmla="*/ 2150155 w 3619883"/>
              <a:gd name="connsiteY25" fmla="*/ 4128157 h 4297250"/>
              <a:gd name="connsiteX26" fmla="*/ 2204852 w 3619883"/>
              <a:gd name="connsiteY26" fmla="*/ 4128157 h 4297250"/>
              <a:gd name="connsiteX27" fmla="*/ 2204852 w 3619883"/>
              <a:gd name="connsiteY27" fmla="*/ 3951392 h 4297250"/>
              <a:gd name="connsiteX28" fmla="*/ 2027068 w 3619883"/>
              <a:gd name="connsiteY28" fmla="*/ 3951392 h 4297250"/>
              <a:gd name="connsiteX29" fmla="*/ 2027068 w 3619883"/>
              <a:gd name="connsiteY29" fmla="*/ 4128157 h 4297250"/>
              <a:gd name="connsiteX30" fmla="*/ 2079759 w 3619883"/>
              <a:gd name="connsiteY30" fmla="*/ 4128157 h 4297250"/>
              <a:gd name="connsiteX31" fmla="*/ 2079759 w 3619883"/>
              <a:gd name="connsiteY31" fmla="*/ 4275461 h 4297250"/>
              <a:gd name="connsiteX32" fmla="*/ 1824703 w 3619883"/>
              <a:gd name="connsiteY32" fmla="*/ 4275461 h 4297250"/>
              <a:gd name="connsiteX33" fmla="*/ 1834468 w 3619883"/>
              <a:gd name="connsiteY33" fmla="*/ 4128157 h 4297250"/>
              <a:gd name="connsiteX34" fmla="*/ 1893894 w 3619883"/>
              <a:gd name="connsiteY34" fmla="*/ 4128157 h 4297250"/>
              <a:gd name="connsiteX35" fmla="*/ 1893894 w 3619883"/>
              <a:gd name="connsiteY35" fmla="*/ 3951392 h 4297250"/>
              <a:gd name="connsiteX36" fmla="*/ 1716110 w 3619883"/>
              <a:gd name="connsiteY36" fmla="*/ 3951392 h 4297250"/>
              <a:gd name="connsiteX37" fmla="*/ 1716110 w 3619883"/>
              <a:gd name="connsiteY37" fmla="*/ 4006431 h 4297250"/>
              <a:gd name="connsiteX38" fmla="*/ 1703447 w 3619883"/>
              <a:gd name="connsiteY38" fmla="*/ 4007960 h 4297250"/>
              <a:gd name="connsiteX39" fmla="*/ 1716110 w 3619883"/>
              <a:gd name="connsiteY39" fmla="*/ 4044284 h 4297250"/>
              <a:gd name="connsiteX40" fmla="*/ 1716110 w 3619883"/>
              <a:gd name="connsiteY40" fmla="*/ 4128157 h 4297250"/>
              <a:gd name="connsiteX41" fmla="*/ 1745346 w 3619883"/>
              <a:gd name="connsiteY41" fmla="*/ 4128157 h 4297250"/>
              <a:gd name="connsiteX42" fmla="*/ 1796694 w 3619883"/>
              <a:gd name="connsiteY42" fmla="*/ 4275461 h 4297250"/>
              <a:gd name="connsiteX43" fmla="*/ 1558844 w 3619883"/>
              <a:gd name="connsiteY43" fmla="*/ 4275461 h 4297250"/>
              <a:gd name="connsiteX44" fmla="*/ 1517252 w 3619883"/>
              <a:gd name="connsiteY44" fmla="*/ 4128157 h 4297250"/>
              <a:gd name="connsiteX45" fmla="*/ 1582936 w 3619883"/>
              <a:gd name="connsiteY45" fmla="*/ 4128157 h 4297250"/>
              <a:gd name="connsiteX46" fmla="*/ 1582936 w 3619883"/>
              <a:gd name="connsiteY46" fmla="*/ 3951392 h 4297250"/>
              <a:gd name="connsiteX47" fmla="*/ 1405151 w 3619883"/>
              <a:gd name="connsiteY47" fmla="*/ 3951392 h 4297250"/>
              <a:gd name="connsiteX48" fmla="*/ 1405151 w 3619883"/>
              <a:gd name="connsiteY48" fmla="*/ 4128157 h 4297250"/>
              <a:gd name="connsiteX49" fmla="*/ 1468988 w 3619883"/>
              <a:gd name="connsiteY49" fmla="*/ 4128157 h 4297250"/>
              <a:gd name="connsiteX50" fmla="*/ 1427396 w 3619883"/>
              <a:gd name="connsiteY50" fmla="*/ 4275461 h 4297250"/>
              <a:gd name="connsiteX51" fmla="*/ 1210751 w 3619883"/>
              <a:gd name="connsiteY51" fmla="*/ 4275461 h 4297250"/>
              <a:gd name="connsiteX52" fmla="*/ 1210751 w 3619883"/>
              <a:gd name="connsiteY52" fmla="*/ 4128157 h 4297250"/>
              <a:gd name="connsiteX53" fmla="*/ 1271978 w 3619883"/>
              <a:gd name="connsiteY53" fmla="*/ 4128157 h 4297250"/>
              <a:gd name="connsiteX54" fmla="*/ 1271978 w 3619883"/>
              <a:gd name="connsiteY54" fmla="*/ 3951392 h 4297250"/>
              <a:gd name="connsiteX55" fmla="*/ 1094193 w 3619883"/>
              <a:gd name="connsiteY55" fmla="*/ 3951392 h 4297250"/>
              <a:gd name="connsiteX56" fmla="*/ 1094193 w 3619883"/>
              <a:gd name="connsiteY56" fmla="*/ 4128157 h 4297250"/>
              <a:gd name="connsiteX57" fmla="*/ 1140354 w 3619883"/>
              <a:gd name="connsiteY57" fmla="*/ 4128157 h 4297250"/>
              <a:gd name="connsiteX58" fmla="*/ 1140354 w 3619883"/>
              <a:gd name="connsiteY58" fmla="*/ 4275461 h 4297250"/>
              <a:gd name="connsiteX59" fmla="*/ 953807 w 3619883"/>
              <a:gd name="connsiteY59" fmla="*/ 4275461 h 4297250"/>
              <a:gd name="connsiteX60" fmla="*/ 912215 w 3619883"/>
              <a:gd name="connsiteY60" fmla="*/ 4128157 h 4297250"/>
              <a:gd name="connsiteX61" fmla="*/ 961020 w 3619883"/>
              <a:gd name="connsiteY61" fmla="*/ 4128157 h 4297250"/>
              <a:gd name="connsiteX62" fmla="*/ 961020 w 3619883"/>
              <a:gd name="connsiteY62" fmla="*/ 3951392 h 4297250"/>
              <a:gd name="connsiteX63" fmla="*/ 783235 w 3619883"/>
              <a:gd name="connsiteY63" fmla="*/ 3951392 h 4297250"/>
              <a:gd name="connsiteX64" fmla="*/ 783235 w 3619883"/>
              <a:gd name="connsiteY64" fmla="*/ 4128157 h 4297250"/>
              <a:gd name="connsiteX65" fmla="*/ 871024 w 3619883"/>
              <a:gd name="connsiteY65" fmla="*/ 4128157 h 4297250"/>
              <a:gd name="connsiteX66" fmla="*/ 829432 w 3619883"/>
              <a:gd name="connsiteY66" fmla="*/ 4275461 h 4297250"/>
              <a:gd name="connsiteX67" fmla="*/ 611484 w 3619883"/>
              <a:gd name="connsiteY67" fmla="*/ 4275461 h 4297250"/>
              <a:gd name="connsiteX68" fmla="*/ 621247 w 3619883"/>
              <a:gd name="connsiteY68" fmla="*/ 4128157 h 4297250"/>
              <a:gd name="connsiteX69" fmla="*/ 650062 w 3619883"/>
              <a:gd name="connsiteY69" fmla="*/ 4128157 h 4297250"/>
              <a:gd name="connsiteX70" fmla="*/ 650062 w 3619883"/>
              <a:gd name="connsiteY70" fmla="*/ 3951392 h 4297250"/>
              <a:gd name="connsiteX71" fmla="*/ 472277 w 3619883"/>
              <a:gd name="connsiteY71" fmla="*/ 3951392 h 4297250"/>
              <a:gd name="connsiteX72" fmla="*/ 472277 w 3619883"/>
              <a:gd name="connsiteY72" fmla="*/ 4128157 h 4297250"/>
              <a:gd name="connsiteX73" fmla="*/ 522650 w 3619883"/>
              <a:gd name="connsiteY73" fmla="*/ 4128157 h 4297250"/>
              <a:gd name="connsiteX74" fmla="*/ 573998 w 3619883"/>
              <a:gd name="connsiteY74" fmla="*/ 4275461 h 4297250"/>
              <a:gd name="connsiteX75" fmla="*/ 336164 w 3619883"/>
              <a:gd name="connsiteY75" fmla="*/ 4275461 h 4297250"/>
              <a:gd name="connsiteX76" fmla="*/ 294572 w 3619883"/>
              <a:gd name="connsiteY76" fmla="*/ 4128157 h 4297250"/>
              <a:gd name="connsiteX77" fmla="*/ 339106 w 3619883"/>
              <a:gd name="connsiteY77" fmla="*/ 4128157 h 4297250"/>
              <a:gd name="connsiteX78" fmla="*/ 339106 w 3619883"/>
              <a:gd name="connsiteY78" fmla="*/ 3951392 h 4297250"/>
              <a:gd name="connsiteX79" fmla="*/ 161321 w 3619883"/>
              <a:gd name="connsiteY79" fmla="*/ 3951392 h 4297250"/>
              <a:gd name="connsiteX80" fmla="*/ 161321 w 3619883"/>
              <a:gd name="connsiteY80" fmla="*/ 4128157 h 4297250"/>
              <a:gd name="connsiteX81" fmla="*/ 230914 w 3619883"/>
              <a:gd name="connsiteY81" fmla="*/ 4128157 h 4297250"/>
              <a:gd name="connsiteX82" fmla="*/ 189322 w 3619883"/>
              <a:gd name="connsiteY82" fmla="*/ 4275461 h 4297250"/>
              <a:gd name="connsiteX83" fmla="*/ 0 w 3619883"/>
              <a:gd name="connsiteY83" fmla="*/ 4275461 h 4297250"/>
              <a:gd name="connsiteX84" fmla="*/ 0 w 3619883"/>
              <a:gd name="connsiteY84" fmla="*/ 42229 h 4297250"/>
              <a:gd name="connsiteX85" fmla="*/ 42464 w 3619883"/>
              <a:gd name="connsiteY85" fmla="*/ 40518 h 4297250"/>
              <a:gd name="connsiteX86" fmla="*/ 137733 w 3619883"/>
              <a:gd name="connsiteY86" fmla="*/ 35355 h 4297250"/>
              <a:gd name="connsiteX87" fmla="*/ 270565 w 3619883"/>
              <a:gd name="connsiteY87" fmla="*/ 29759 h 4297250"/>
              <a:gd name="connsiteX88" fmla="*/ 479734 w 3619883"/>
              <a:gd name="connsiteY88" fmla="*/ 45455 h 4297250"/>
              <a:gd name="connsiteX89" fmla="*/ 524103 w 3619883"/>
              <a:gd name="connsiteY89" fmla="*/ 41625 h 4297250"/>
              <a:gd name="connsiteX90" fmla="*/ 624416 w 3619883"/>
              <a:gd name="connsiteY90" fmla="*/ 22696 h 4297250"/>
              <a:gd name="connsiteX91" fmla="*/ 657762 w 3619883"/>
              <a:gd name="connsiteY91" fmla="*/ 18351 h 4297250"/>
              <a:gd name="connsiteX92" fmla="*/ 690557 w 3619883"/>
              <a:gd name="connsiteY92" fmla="*/ 25792 h 4297250"/>
              <a:gd name="connsiteX93" fmla="*/ 745123 w 3619883"/>
              <a:gd name="connsiteY93" fmla="*/ 40157 h 4297250"/>
              <a:gd name="connsiteX94" fmla="*/ 789493 w 3619883"/>
              <a:gd name="connsiteY94" fmla="*/ 36327 h 4297250"/>
              <a:gd name="connsiteX95" fmla="*/ 854255 w 3619883"/>
              <a:gd name="connsiteY95" fmla="*/ 68887 h 4297250"/>
              <a:gd name="connsiteX96" fmla="*/ 897520 w 3619883"/>
              <a:gd name="connsiteY96" fmla="*/ 88629 h 4297250"/>
              <a:gd name="connsiteX97" fmla="*/ 940510 w 3619883"/>
              <a:gd name="connsiteY97" fmla="*/ 114265 h 4297250"/>
              <a:gd name="connsiteX98" fmla="*/ 1082712 w 3619883"/>
              <a:gd name="connsiteY98" fmla="*/ 144543 h 4297250"/>
              <a:gd name="connsiteX99" fmla="*/ 1205348 w 3619883"/>
              <a:gd name="connsiteY99" fmla="*/ 120753 h 4297250"/>
              <a:gd name="connsiteX100" fmla="*/ 1271764 w 3619883"/>
              <a:gd name="connsiteY100" fmla="*/ 117956 h 4297250"/>
              <a:gd name="connsiteX101" fmla="*/ 1315583 w 3619883"/>
              <a:gd name="connsiteY101" fmla="*/ 125912 h 4297250"/>
              <a:gd name="connsiteX102" fmla="*/ 1359125 w 3619883"/>
              <a:gd name="connsiteY102" fmla="*/ 139761 h 4297250"/>
              <a:gd name="connsiteX103" fmla="*/ 1391919 w 3619883"/>
              <a:gd name="connsiteY103" fmla="*/ 147202 h 4297250"/>
              <a:gd name="connsiteX104" fmla="*/ 1436563 w 3619883"/>
              <a:gd name="connsiteY104" fmla="*/ 137480 h 4297250"/>
              <a:gd name="connsiteX105" fmla="*/ 1471566 w 3619883"/>
              <a:gd name="connsiteY105" fmla="*/ 97777 h 4297250"/>
              <a:gd name="connsiteX106" fmla="*/ 1505739 w 3619883"/>
              <a:gd name="connsiteY106" fmla="*/ 75753 h 4297250"/>
              <a:gd name="connsiteX107" fmla="*/ 1590891 w 3619883"/>
              <a:gd name="connsiteY107" fmla="*/ 144702 h 4297250"/>
              <a:gd name="connsiteX108" fmla="*/ 1625616 w 3619883"/>
              <a:gd name="connsiteY108" fmla="*/ 110893 h 4297250"/>
              <a:gd name="connsiteX109" fmla="*/ 1658964 w 3619883"/>
              <a:gd name="connsiteY109" fmla="*/ 106547 h 4297250"/>
              <a:gd name="connsiteX110" fmla="*/ 1746598 w 3619883"/>
              <a:gd name="connsiteY110" fmla="*/ 122460 h 4297250"/>
              <a:gd name="connsiteX111" fmla="*/ 1811913 w 3619883"/>
              <a:gd name="connsiteY111" fmla="*/ 143234 h 4297250"/>
              <a:gd name="connsiteX112" fmla="*/ 1856557 w 3619883"/>
              <a:gd name="connsiteY112" fmla="*/ 133511 h 4297250"/>
              <a:gd name="connsiteX113" fmla="*/ 2066003 w 3619883"/>
              <a:gd name="connsiteY113" fmla="*/ 143313 h 4297250"/>
              <a:gd name="connsiteX114" fmla="*/ 2177615 w 3619883"/>
              <a:gd name="connsiteY114" fmla="*/ 119007 h 4297250"/>
              <a:gd name="connsiteX115" fmla="*/ 2255883 w 3619883"/>
              <a:gd name="connsiteY115" fmla="*/ 99047 h 4297250"/>
              <a:gd name="connsiteX116" fmla="*/ 2344622 w 3619883"/>
              <a:gd name="connsiteY116" fmla="*/ 91388 h 4297250"/>
              <a:gd name="connsiteX117" fmla="*/ 2455682 w 3619883"/>
              <a:gd name="connsiteY117" fmla="*/ 78869 h 4297250"/>
              <a:gd name="connsiteX118" fmla="*/ 2632609 w 3619883"/>
              <a:gd name="connsiteY118" fmla="*/ 75338 h 4297250"/>
              <a:gd name="connsiteX119" fmla="*/ 2742291 w 3619883"/>
              <a:gd name="connsiteY119" fmla="*/ 92282 h 4297250"/>
              <a:gd name="connsiteX120" fmla="*/ 2851974 w 3619883"/>
              <a:gd name="connsiteY120" fmla="*/ 109227 h 4297250"/>
              <a:gd name="connsiteX121" fmla="*/ 2907643 w 3619883"/>
              <a:gd name="connsiteY121" fmla="*/ 100020 h 4297250"/>
              <a:gd name="connsiteX122" fmla="*/ 2944022 w 3619883"/>
              <a:gd name="connsiteY122" fmla="*/ 30853 h 4297250"/>
              <a:gd name="connsiteX123" fmla="*/ 3022289 w 3619883"/>
              <a:gd name="connsiteY123" fmla="*/ 10893 h 4297250"/>
              <a:gd name="connsiteX124" fmla="*/ 3054807 w 3619883"/>
              <a:gd name="connsiteY124" fmla="*/ 24226 h 4297250"/>
              <a:gd name="connsiteX125" fmla="*/ 3141892 w 3619883"/>
              <a:gd name="connsiteY125" fmla="*/ 51925 h 4297250"/>
              <a:gd name="connsiteX126" fmla="*/ 3185711 w 3619883"/>
              <a:gd name="connsiteY126" fmla="*/ 59881 h 4297250"/>
              <a:gd name="connsiteX127" fmla="*/ 3219056 w 3619883"/>
              <a:gd name="connsiteY127" fmla="*/ 55536 h 4297250"/>
              <a:gd name="connsiteX128" fmla="*/ 3263425 w 3619883"/>
              <a:gd name="connsiteY128" fmla="*/ 51706 h 4297250"/>
              <a:gd name="connsiteX129" fmla="*/ 3296219 w 3619883"/>
              <a:gd name="connsiteY129" fmla="*/ 59147 h 4297250"/>
              <a:gd name="connsiteX130" fmla="*/ 3319094 w 3619883"/>
              <a:gd name="connsiteY130" fmla="*/ 42500 h 4297250"/>
              <a:gd name="connsiteX131" fmla="*/ 3420511 w 3619883"/>
              <a:gd name="connsiteY131" fmla="*/ 0 h 4297250"/>
              <a:gd name="connsiteX132" fmla="*/ 3453305 w 3619883"/>
              <a:gd name="connsiteY132" fmla="*/ 7440 h 4297250"/>
              <a:gd name="connsiteX133" fmla="*/ 3496571 w 3619883"/>
              <a:gd name="connsiteY133" fmla="*/ 27182 h 4297250"/>
              <a:gd name="connsiteX134" fmla="*/ 3602117 w 3619883"/>
              <a:gd name="connsiteY134" fmla="*/ 132521 h 4297250"/>
              <a:gd name="connsiteX135" fmla="*/ 3619883 w 3619883"/>
              <a:gd name="connsiteY135" fmla="*/ 140049 h 4297250"/>
              <a:gd name="connsiteX136" fmla="*/ 3619883 w 3619883"/>
              <a:gd name="connsiteY13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137725 w 3619883"/>
              <a:gd name="connsiteY5" fmla="*/ 4128157 h 4297250"/>
              <a:gd name="connsiteX6" fmla="*/ 3014011 w 3619883"/>
              <a:gd name="connsiteY6" fmla="*/ 4275461 h 4297250"/>
              <a:gd name="connsiteX7" fmla="*/ 2761042 w 3619883"/>
              <a:gd name="connsiteY7" fmla="*/ 4275461 h 4297250"/>
              <a:gd name="connsiteX8" fmla="*/ 2761042 w 3619883"/>
              <a:gd name="connsiteY8" fmla="*/ 4128157 h 4297250"/>
              <a:gd name="connsiteX9" fmla="*/ 2826768 w 3619883"/>
              <a:gd name="connsiteY9" fmla="*/ 4128157 h 4297250"/>
              <a:gd name="connsiteX10" fmla="*/ 2826768 w 3619883"/>
              <a:gd name="connsiteY10" fmla="*/ 3951392 h 4297250"/>
              <a:gd name="connsiteX11" fmla="*/ 2648983 w 3619883"/>
              <a:gd name="connsiteY11" fmla="*/ 3951392 h 4297250"/>
              <a:gd name="connsiteX12" fmla="*/ 2648983 w 3619883"/>
              <a:gd name="connsiteY12" fmla="*/ 4128157 h 4297250"/>
              <a:gd name="connsiteX13" fmla="*/ 2690646 w 3619883"/>
              <a:gd name="connsiteY13" fmla="*/ 4128157 h 4297250"/>
              <a:gd name="connsiteX14" fmla="*/ 2690646 w 3619883"/>
              <a:gd name="connsiteY14" fmla="*/ 4275461 h 4297250"/>
              <a:gd name="connsiteX15" fmla="*/ 2511710 w 3619883"/>
              <a:gd name="connsiteY15" fmla="*/ 4275461 h 4297250"/>
              <a:gd name="connsiteX16" fmla="*/ 2454288 w 3619883"/>
              <a:gd name="connsiteY16" fmla="*/ 4128157 h 4297250"/>
              <a:gd name="connsiteX17" fmla="*/ 2515810 w 3619883"/>
              <a:gd name="connsiteY17" fmla="*/ 4128157 h 4297250"/>
              <a:gd name="connsiteX18" fmla="*/ 2515810 w 3619883"/>
              <a:gd name="connsiteY18" fmla="*/ 3951392 h 4297250"/>
              <a:gd name="connsiteX19" fmla="*/ 2338025 w 3619883"/>
              <a:gd name="connsiteY19" fmla="*/ 3951392 h 4297250"/>
              <a:gd name="connsiteX20" fmla="*/ 2338025 w 3619883"/>
              <a:gd name="connsiteY20" fmla="*/ 4128157 h 4297250"/>
              <a:gd name="connsiteX21" fmla="*/ 2395120 w 3619883"/>
              <a:gd name="connsiteY21" fmla="*/ 4128157 h 4297250"/>
              <a:gd name="connsiteX22" fmla="*/ 2337697 w 3619883"/>
              <a:gd name="connsiteY22" fmla="*/ 4275461 h 4297250"/>
              <a:gd name="connsiteX23" fmla="*/ 2150155 w 3619883"/>
              <a:gd name="connsiteY23" fmla="*/ 4275461 h 4297250"/>
              <a:gd name="connsiteX24" fmla="*/ 2150155 w 3619883"/>
              <a:gd name="connsiteY24" fmla="*/ 4128157 h 4297250"/>
              <a:gd name="connsiteX25" fmla="*/ 2204852 w 3619883"/>
              <a:gd name="connsiteY25" fmla="*/ 4128157 h 4297250"/>
              <a:gd name="connsiteX26" fmla="*/ 2204852 w 3619883"/>
              <a:gd name="connsiteY26" fmla="*/ 3951392 h 4297250"/>
              <a:gd name="connsiteX27" fmla="*/ 2027068 w 3619883"/>
              <a:gd name="connsiteY27" fmla="*/ 3951392 h 4297250"/>
              <a:gd name="connsiteX28" fmla="*/ 2027068 w 3619883"/>
              <a:gd name="connsiteY28" fmla="*/ 4128157 h 4297250"/>
              <a:gd name="connsiteX29" fmla="*/ 2079759 w 3619883"/>
              <a:gd name="connsiteY29" fmla="*/ 4128157 h 4297250"/>
              <a:gd name="connsiteX30" fmla="*/ 2079759 w 3619883"/>
              <a:gd name="connsiteY30" fmla="*/ 4275461 h 4297250"/>
              <a:gd name="connsiteX31" fmla="*/ 1824703 w 3619883"/>
              <a:gd name="connsiteY31" fmla="*/ 4275461 h 4297250"/>
              <a:gd name="connsiteX32" fmla="*/ 1834468 w 3619883"/>
              <a:gd name="connsiteY32" fmla="*/ 4128157 h 4297250"/>
              <a:gd name="connsiteX33" fmla="*/ 1893894 w 3619883"/>
              <a:gd name="connsiteY33" fmla="*/ 4128157 h 4297250"/>
              <a:gd name="connsiteX34" fmla="*/ 1893894 w 3619883"/>
              <a:gd name="connsiteY34" fmla="*/ 3951392 h 4297250"/>
              <a:gd name="connsiteX35" fmla="*/ 1716110 w 3619883"/>
              <a:gd name="connsiteY35" fmla="*/ 3951392 h 4297250"/>
              <a:gd name="connsiteX36" fmla="*/ 1716110 w 3619883"/>
              <a:gd name="connsiteY36" fmla="*/ 4006431 h 4297250"/>
              <a:gd name="connsiteX37" fmla="*/ 1703447 w 3619883"/>
              <a:gd name="connsiteY37" fmla="*/ 4007960 h 4297250"/>
              <a:gd name="connsiteX38" fmla="*/ 1716110 w 3619883"/>
              <a:gd name="connsiteY38" fmla="*/ 4044284 h 4297250"/>
              <a:gd name="connsiteX39" fmla="*/ 1716110 w 3619883"/>
              <a:gd name="connsiteY39" fmla="*/ 4128157 h 4297250"/>
              <a:gd name="connsiteX40" fmla="*/ 1745346 w 3619883"/>
              <a:gd name="connsiteY40" fmla="*/ 4128157 h 4297250"/>
              <a:gd name="connsiteX41" fmla="*/ 1796694 w 3619883"/>
              <a:gd name="connsiteY41" fmla="*/ 4275461 h 4297250"/>
              <a:gd name="connsiteX42" fmla="*/ 1558844 w 3619883"/>
              <a:gd name="connsiteY42" fmla="*/ 4275461 h 4297250"/>
              <a:gd name="connsiteX43" fmla="*/ 1517252 w 3619883"/>
              <a:gd name="connsiteY43" fmla="*/ 4128157 h 4297250"/>
              <a:gd name="connsiteX44" fmla="*/ 1582936 w 3619883"/>
              <a:gd name="connsiteY44" fmla="*/ 4128157 h 4297250"/>
              <a:gd name="connsiteX45" fmla="*/ 1582936 w 3619883"/>
              <a:gd name="connsiteY45" fmla="*/ 3951392 h 4297250"/>
              <a:gd name="connsiteX46" fmla="*/ 1405151 w 3619883"/>
              <a:gd name="connsiteY46" fmla="*/ 3951392 h 4297250"/>
              <a:gd name="connsiteX47" fmla="*/ 1405151 w 3619883"/>
              <a:gd name="connsiteY47" fmla="*/ 4128157 h 4297250"/>
              <a:gd name="connsiteX48" fmla="*/ 1468988 w 3619883"/>
              <a:gd name="connsiteY48" fmla="*/ 4128157 h 4297250"/>
              <a:gd name="connsiteX49" fmla="*/ 1427396 w 3619883"/>
              <a:gd name="connsiteY49" fmla="*/ 4275461 h 4297250"/>
              <a:gd name="connsiteX50" fmla="*/ 1210751 w 3619883"/>
              <a:gd name="connsiteY50" fmla="*/ 4275461 h 4297250"/>
              <a:gd name="connsiteX51" fmla="*/ 1210751 w 3619883"/>
              <a:gd name="connsiteY51" fmla="*/ 4128157 h 4297250"/>
              <a:gd name="connsiteX52" fmla="*/ 1271978 w 3619883"/>
              <a:gd name="connsiteY52" fmla="*/ 4128157 h 4297250"/>
              <a:gd name="connsiteX53" fmla="*/ 1271978 w 3619883"/>
              <a:gd name="connsiteY53" fmla="*/ 3951392 h 4297250"/>
              <a:gd name="connsiteX54" fmla="*/ 1094193 w 3619883"/>
              <a:gd name="connsiteY54" fmla="*/ 3951392 h 4297250"/>
              <a:gd name="connsiteX55" fmla="*/ 1094193 w 3619883"/>
              <a:gd name="connsiteY55" fmla="*/ 4128157 h 4297250"/>
              <a:gd name="connsiteX56" fmla="*/ 1140354 w 3619883"/>
              <a:gd name="connsiteY56" fmla="*/ 4128157 h 4297250"/>
              <a:gd name="connsiteX57" fmla="*/ 1140354 w 3619883"/>
              <a:gd name="connsiteY57" fmla="*/ 4275461 h 4297250"/>
              <a:gd name="connsiteX58" fmla="*/ 953807 w 3619883"/>
              <a:gd name="connsiteY58" fmla="*/ 4275461 h 4297250"/>
              <a:gd name="connsiteX59" fmla="*/ 912215 w 3619883"/>
              <a:gd name="connsiteY59" fmla="*/ 4128157 h 4297250"/>
              <a:gd name="connsiteX60" fmla="*/ 961020 w 3619883"/>
              <a:gd name="connsiteY60" fmla="*/ 4128157 h 4297250"/>
              <a:gd name="connsiteX61" fmla="*/ 961020 w 3619883"/>
              <a:gd name="connsiteY61" fmla="*/ 3951392 h 4297250"/>
              <a:gd name="connsiteX62" fmla="*/ 783235 w 3619883"/>
              <a:gd name="connsiteY62" fmla="*/ 3951392 h 4297250"/>
              <a:gd name="connsiteX63" fmla="*/ 783235 w 3619883"/>
              <a:gd name="connsiteY63" fmla="*/ 4128157 h 4297250"/>
              <a:gd name="connsiteX64" fmla="*/ 871024 w 3619883"/>
              <a:gd name="connsiteY64" fmla="*/ 4128157 h 4297250"/>
              <a:gd name="connsiteX65" fmla="*/ 829432 w 3619883"/>
              <a:gd name="connsiteY65" fmla="*/ 4275461 h 4297250"/>
              <a:gd name="connsiteX66" fmla="*/ 611484 w 3619883"/>
              <a:gd name="connsiteY66" fmla="*/ 4275461 h 4297250"/>
              <a:gd name="connsiteX67" fmla="*/ 621247 w 3619883"/>
              <a:gd name="connsiteY67" fmla="*/ 4128157 h 4297250"/>
              <a:gd name="connsiteX68" fmla="*/ 650062 w 3619883"/>
              <a:gd name="connsiteY68" fmla="*/ 4128157 h 4297250"/>
              <a:gd name="connsiteX69" fmla="*/ 650062 w 3619883"/>
              <a:gd name="connsiteY69" fmla="*/ 3951392 h 4297250"/>
              <a:gd name="connsiteX70" fmla="*/ 472277 w 3619883"/>
              <a:gd name="connsiteY70" fmla="*/ 3951392 h 4297250"/>
              <a:gd name="connsiteX71" fmla="*/ 472277 w 3619883"/>
              <a:gd name="connsiteY71" fmla="*/ 4128157 h 4297250"/>
              <a:gd name="connsiteX72" fmla="*/ 522650 w 3619883"/>
              <a:gd name="connsiteY72" fmla="*/ 4128157 h 4297250"/>
              <a:gd name="connsiteX73" fmla="*/ 573998 w 3619883"/>
              <a:gd name="connsiteY73" fmla="*/ 4275461 h 4297250"/>
              <a:gd name="connsiteX74" fmla="*/ 336164 w 3619883"/>
              <a:gd name="connsiteY74" fmla="*/ 4275461 h 4297250"/>
              <a:gd name="connsiteX75" fmla="*/ 294572 w 3619883"/>
              <a:gd name="connsiteY75" fmla="*/ 4128157 h 4297250"/>
              <a:gd name="connsiteX76" fmla="*/ 339106 w 3619883"/>
              <a:gd name="connsiteY76" fmla="*/ 4128157 h 4297250"/>
              <a:gd name="connsiteX77" fmla="*/ 339106 w 3619883"/>
              <a:gd name="connsiteY77" fmla="*/ 3951392 h 4297250"/>
              <a:gd name="connsiteX78" fmla="*/ 161321 w 3619883"/>
              <a:gd name="connsiteY78" fmla="*/ 3951392 h 4297250"/>
              <a:gd name="connsiteX79" fmla="*/ 161321 w 3619883"/>
              <a:gd name="connsiteY79" fmla="*/ 4128157 h 4297250"/>
              <a:gd name="connsiteX80" fmla="*/ 230914 w 3619883"/>
              <a:gd name="connsiteY80" fmla="*/ 4128157 h 4297250"/>
              <a:gd name="connsiteX81" fmla="*/ 189322 w 3619883"/>
              <a:gd name="connsiteY81" fmla="*/ 4275461 h 4297250"/>
              <a:gd name="connsiteX82" fmla="*/ 0 w 3619883"/>
              <a:gd name="connsiteY82" fmla="*/ 4275461 h 4297250"/>
              <a:gd name="connsiteX83" fmla="*/ 0 w 3619883"/>
              <a:gd name="connsiteY83" fmla="*/ 42229 h 4297250"/>
              <a:gd name="connsiteX84" fmla="*/ 42464 w 3619883"/>
              <a:gd name="connsiteY84" fmla="*/ 40518 h 4297250"/>
              <a:gd name="connsiteX85" fmla="*/ 137733 w 3619883"/>
              <a:gd name="connsiteY85" fmla="*/ 35355 h 4297250"/>
              <a:gd name="connsiteX86" fmla="*/ 270565 w 3619883"/>
              <a:gd name="connsiteY86" fmla="*/ 29759 h 4297250"/>
              <a:gd name="connsiteX87" fmla="*/ 479734 w 3619883"/>
              <a:gd name="connsiteY87" fmla="*/ 45455 h 4297250"/>
              <a:gd name="connsiteX88" fmla="*/ 524103 w 3619883"/>
              <a:gd name="connsiteY88" fmla="*/ 41625 h 4297250"/>
              <a:gd name="connsiteX89" fmla="*/ 624416 w 3619883"/>
              <a:gd name="connsiteY89" fmla="*/ 22696 h 4297250"/>
              <a:gd name="connsiteX90" fmla="*/ 657762 w 3619883"/>
              <a:gd name="connsiteY90" fmla="*/ 18351 h 4297250"/>
              <a:gd name="connsiteX91" fmla="*/ 690557 w 3619883"/>
              <a:gd name="connsiteY91" fmla="*/ 25792 h 4297250"/>
              <a:gd name="connsiteX92" fmla="*/ 745123 w 3619883"/>
              <a:gd name="connsiteY92" fmla="*/ 40157 h 4297250"/>
              <a:gd name="connsiteX93" fmla="*/ 789493 w 3619883"/>
              <a:gd name="connsiteY93" fmla="*/ 36327 h 4297250"/>
              <a:gd name="connsiteX94" fmla="*/ 854255 w 3619883"/>
              <a:gd name="connsiteY94" fmla="*/ 68887 h 4297250"/>
              <a:gd name="connsiteX95" fmla="*/ 897520 w 3619883"/>
              <a:gd name="connsiteY95" fmla="*/ 88629 h 4297250"/>
              <a:gd name="connsiteX96" fmla="*/ 940510 w 3619883"/>
              <a:gd name="connsiteY96" fmla="*/ 114265 h 4297250"/>
              <a:gd name="connsiteX97" fmla="*/ 1082712 w 3619883"/>
              <a:gd name="connsiteY97" fmla="*/ 144543 h 4297250"/>
              <a:gd name="connsiteX98" fmla="*/ 1205348 w 3619883"/>
              <a:gd name="connsiteY98" fmla="*/ 120753 h 4297250"/>
              <a:gd name="connsiteX99" fmla="*/ 1271764 w 3619883"/>
              <a:gd name="connsiteY99" fmla="*/ 117956 h 4297250"/>
              <a:gd name="connsiteX100" fmla="*/ 1315583 w 3619883"/>
              <a:gd name="connsiteY100" fmla="*/ 125912 h 4297250"/>
              <a:gd name="connsiteX101" fmla="*/ 1359125 w 3619883"/>
              <a:gd name="connsiteY101" fmla="*/ 139761 h 4297250"/>
              <a:gd name="connsiteX102" fmla="*/ 1391919 w 3619883"/>
              <a:gd name="connsiteY102" fmla="*/ 147202 h 4297250"/>
              <a:gd name="connsiteX103" fmla="*/ 1436563 w 3619883"/>
              <a:gd name="connsiteY103" fmla="*/ 137480 h 4297250"/>
              <a:gd name="connsiteX104" fmla="*/ 1471566 w 3619883"/>
              <a:gd name="connsiteY104" fmla="*/ 97777 h 4297250"/>
              <a:gd name="connsiteX105" fmla="*/ 1505739 w 3619883"/>
              <a:gd name="connsiteY105" fmla="*/ 75753 h 4297250"/>
              <a:gd name="connsiteX106" fmla="*/ 1590891 w 3619883"/>
              <a:gd name="connsiteY106" fmla="*/ 144702 h 4297250"/>
              <a:gd name="connsiteX107" fmla="*/ 1625616 w 3619883"/>
              <a:gd name="connsiteY107" fmla="*/ 110893 h 4297250"/>
              <a:gd name="connsiteX108" fmla="*/ 1658964 w 3619883"/>
              <a:gd name="connsiteY108" fmla="*/ 106547 h 4297250"/>
              <a:gd name="connsiteX109" fmla="*/ 1746598 w 3619883"/>
              <a:gd name="connsiteY109" fmla="*/ 122460 h 4297250"/>
              <a:gd name="connsiteX110" fmla="*/ 1811913 w 3619883"/>
              <a:gd name="connsiteY110" fmla="*/ 143234 h 4297250"/>
              <a:gd name="connsiteX111" fmla="*/ 1856557 w 3619883"/>
              <a:gd name="connsiteY111" fmla="*/ 133511 h 4297250"/>
              <a:gd name="connsiteX112" fmla="*/ 2066003 w 3619883"/>
              <a:gd name="connsiteY112" fmla="*/ 143313 h 4297250"/>
              <a:gd name="connsiteX113" fmla="*/ 2177615 w 3619883"/>
              <a:gd name="connsiteY113" fmla="*/ 119007 h 4297250"/>
              <a:gd name="connsiteX114" fmla="*/ 2255883 w 3619883"/>
              <a:gd name="connsiteY114" fmla="*/ 99047 h 4297250"/>
              <a:gd name="connsiteX115" fmla="*/ 2344622 w 3619883"/>
              <a:gd name="connsiteY115" fmla="*/ 91388 h 4297250"/>
              <a:gd name="connsiteX116" fmla="*/ 2455682 w 3619883"/>
              <a:gd name="connsiteY116" fmla="*/ 78869 h 4297250"/>
              <a:gd name="connsiteX117" fmla="*/ 2632609 w 3619883"/>
              <a:gd name="connsiteY117" fmla="*/ 75338 h 4297250"/>
              <a:gd name="connsiteX118" fmla="*/ 2742291 w 3619883"/>
              <a:gd name="connsiteY118" fmla="*/ 92282 h 4297250"/>
              <a:gd name="connsiteX119" fmla="*/ 2851974 w 3619883"/>
              <a:gd name="connsiteY119" fmla="*/ 109227 h 4297250"/>
              <a:gd name="connsiteX120" fmla="*/ 2907643 w 3619883"/>
              <a:gd name="connsiteY120" fmla="*/ 100020 h 4297250"/>
              <a:gd name="connsiteX121" fmla="*/ 2944022 w 3619883"/>
              <a:gd name="connsiteY121" fmla="*/ 30853 h 4297250"/>
              <a:gd name="connsiteX122" fmla="*/ 3022289 w 3619883"/>
              <a:gd name="connsiteY122" fmla="*/ 10893 h 4297250"/>
              <a:gd name="connsiteX123" fmla="*/ 3054807 w 3619883"/>
              <a:gd name="connsiteY123" fmla="*/ 24226 h 4297250"/>
              <a:gd name="connsiteX124" fmla="*/ 3141892 w 3619883"/>
              <a:gd name="connsiteY124" fmla="*/ 51925 h 4297250"/>
              <a:gd name="connsiteX125" fmla="*/ 3185711 w 3619883"/>
              <a:gd name="connsiteY125" fmla="*/ 59881 h 4297250"/>
              <a:gd name="connsiteX126" fmla="*/ 3219056 w 3619883"/>
              <a:gd name="connsiteY126" fmla="*/ 55536 h 4297250"/>
              <a:gd name="connsiteX127" fmla="*/ 3263425 w 3619883"/>
              <a:gd name="connsiteY127" fmla="*/ 51706 h 4297250"/>
              <a:gd name="connsiteX128" fmla="*/ 3296219 w 3619883"/>
              <a:gd name="connsiteY128" fmla="*/ 59147 h 4297250"/>
              <a:gd name="connsiteX129" fmla="*/ 3319094 w 3619883"/>
              <a:gd name="connsiteY129" fmla="*/ 42500 h 4297250"/>
              <a:gd name="connsiteX130" fmla="*/ 3420511 w 3619883"/>
              <a:gd name="connsiteY130" fmla="*/ 0 h 4297250"/>
              <a:gd name="connsiteX131" fmla="*/ 3453305 w 3619883"/>
              <a:gd name="connsiteY131" fmla="*/ 7440 h 4297250"/>
              <a:gd name="connsiteX132" fmla="*/ 3496571 w 3619883"/>
              <a:gd name="connsiteY132" fmla="*/ 27182 h 4297250"/>
              <a:gd name="connsiteX133" fmla="*/ 3602117 w 3619883"/>
              <a:gd name="connsiteY133" fmla="*/ 132521 h 4297250"/>
              <a:gd name="connsiteX134" fmla="*/ 3619883 w 3619883"/>
              <a:gd name="connsiteY134" fmla="*/ 140049 h 4297250"/>
              <a:gd name="connsiteX135" fmla="*/ 3619883 w 3619883"/>
              <a:gd name="connsiteY13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826768 w 3619883"/>
              <a:gd name="connsiteY9" fmla="*/ 3951392 h 4297250"/>
              <a:gd name="connsiteX10" fmla="*/ 2648983 w 3619883"/>
              <a:gd name="connsiteY10" fmla="*/ 3951392 h 4297250"/>
              <a:gd name="connsiteX11" fmla="*/ 2648983 w 3619883"/>
              <a:gd name="connsiteY11" fmla="*/ 4128157 h 4297250"/>
              <a:gd name="connsiteX12" fmla="*/ 2690646 w 3619883"/>
              <a:gd name="connsiteY12" fmla="*/ 4128157 h 4297250"/>
              <a:gd name="connsiteX13" fmla="*/ 2690646 w 3619883"/>
              <a:gd name="connsiteY13" fmla="*/ 4275461 h 4297250"/>
              <a:gd name="connsiteX14" fmla="*/ 2511710 w 3619883"/>
              <a:gd name="connsiteY14" fmla="*/ 4275461 h 4297250"/>
              <a:gd name="connsiteX15" fmla="*/ 2454288 w 3619883"/>
              <a:gd name="connsiteY15" fmla="*/ 4128157 h 4297250"/>
              <a:gd name="connsiteX16" fmla="*/ 2515810 w 3619883"/>
              <a:gd name="connsiteY16" fmla="*/ 4128157 h 4297250"/>
              <a:gd name="connsiteX17" fmla="*/ 2515810 w 3619883"/>
              <a:gd name="connsiteY17" fmla="*/ 3951392 h 4297250"/>
              <a:gd name="connsiteX18" fmla="*/ 2338025 w 3619883"/>
              <a:gd name="connsiteY18" fmla="*/ 3951392 h 4297250"/>
              <a:gd name="connsiteX19" fmla="*/ 2338025 w 3619883"/>
              <a:gd name="connsiteY19" fmla="*/ 4128157 h 4297250"/>
              <a:gd name="connsiteX20" fmla="*/ 2395120 w 3619883"/>
              <a:gd name="connsiteY20" fmla="*/ 4128157 h 4297250"/>
              <a:gd name="connsiteX21" fmla="*/ 2337697 w 3619883"/>
              <a:gd name="connsiteY21" fmla="*/ 4275461 h 4297250"/>
              <a:gd name="connsiteX22" fmla="*/ 2150155 w 3619883"/>
              <a:gd name="connsiteY22" fmla="*/ 4275461 h 4297250"/>
              <a:gd name="connsiteX23" fmla="*/ 2150155 w 3619883"/>
              <a:gd name="connsiteY23" fmla="*/ 4128157 h 4297250"/>
              <a:gd name="connsiteX24" fmla="*/ 2204852 w 3619883"/>
              <a:gd name="connsiteY24" fmla="*/ 4128157 h 4297250"/>
              <a:gd name="connsiteX25" fmla="*/ 2204852 w 3619883"/>
              <a:gd name="connsiteY25" fmla="*/ 3951392 h 4297250"/>
              <a:gd name="connsiteX26" fmla="*/ 2027068 w 3619883"/>
              <a:gd name="connsiteY26" fmla="*/ 3951392 h 4297250"/>
              <a:gd name="connsiteX27" fmla="*/ 2027068 w 3619883"/>
              <a:gd name="connsiteY27" fmla="*/ 4128157 h 4297250"/>
              <a:gd name="connsiteX28" fmla="*/ 2079759 w 3619883"/>
              <a:gd name="connsiteY28" fmla="*/ 4128157 h 4297250"/>
              <a:gd name="connsiteX29" fmla="*/ 2079759 w 3619883"/>
              <a:gd name="connsiteY29" fmla="*/ 4275461 h 4297250"/>
              <a:gd name="connsiteX30" fmla="*/ 1824703 w 3619883"/>
              <a:gd name="connsiteY30" fmla="*/ 4275461 h 4297250"/>
              <a:gd name="connsiteX31" fmla="*/ 1834468 w 3619883"/>
              <a:gd name="connsiteY31" fmla="*/ 4128157 h 4297250"/>
              <a:gd name="connsiteX32" fmla="*/ 1893894 w 3619883"/>
              <a:gd name="connsiteY32" fmla="*/ 4128157 h 4297250"/>
              <a:gd name="connsiteX33" fmla="*/ 1893894 w 3619883"/>
              <a:gd name="connsiteY33" fmla="*/ 3951392 h 4297250"/>
              <a:gd name="connsiteX34" fmla="*/ 1716110 w 3619883"/>
              <a:gd name="connsiteY34" fmla="*/ 3951392 h 4297250"/>
              <a:gd name="connsiteX35" fmla="*/ 1716110 w 3619883"/>
              <a:gd name="connsiteY35" fmla="*/ 4006431 h 4297250"/>
              <a:gd name="connsiteX36" fmla="*/ 1703447 w 3619883"/>
              <a:gd name="connsiteY36" fmla="*/ 4007960 h 4297250"/>
              <a:gd name="connsiteX37" fmla="*/ 1716110 w 3619883"/>
              <a:gd name="connsiteY37" fmla="*/ 4044284 h 4297250"/>
              <a:gd name="connsiteX38" fmla="*/ 1716110 w 3619883"/>
              <a:gd name="connsiteY38" fmla="*/ 4128157 h 4297250"/>
              <a:gd name="connsiteX39" fmla="*/ 1745346 w 3619883"/>
              <a:gd name="connsiteY39" fmla="*/ 4128157 h 4297250"/>
              <a:gd name="connsiteX40" fmla="*/ 1796694 w 3619883"/>
              <a:gd name="connsiteY40" fmla="*/ 4275461 h 4297250"/>
              <a:gd name="connsiteX41" fmla="*/ 1558844 w 3619883"/>
              <a:gd name="connsiteY41" fmla="*/ 4275461 h 4297250"/>
              <a:gd name="connsiteX42" fmla="*/ 1517252 w 3619883"/>
              <a:gd name="connsiteY42" fmla="*/ 4128157 h 4297250"/>
              <a:gd name="connsiteX43" fmla="*/ 1582936 w 3619883"/>
              <a:gd name="connsiteY43" fmla="*/ 4128157 h 4297250"/>
              <a:gd name="connsiteX44" fmla="*/ 1582936 w 3619883"/>
              <a:gd name="connsiteY44" fmla="*/ 3951392 h 4297250"/>
              <a:gd name="connsiteX45" fmla="*/ 1405151 w 3619883"/>
              <a:gd name="connsiteY45" fmla="*/ 3951392 h 4297250"/>
              <a:gd name="connsiteX46" fmla="*/ 1405151 w 3619883"/>
              <a:gd name="connsiteY46" fmla="*/ 4128157 h 4297250"/>
              <a:gd name="connsiteX47" fmla="*/ 1468988 w 3619883"/>
              <a:gd name="connsiteY47" fmla="*/ 4128157 h 4297250"/>
              <a:gd name="connsiteX48" fmla="*/ 1427396 w 3619883"/>
              <a:gd name="connsiteY48" fmla="*/ 4275461 h 4297250"/>
              <a:gd name="connsiteX49" fmla="*/ 1210751 w 3619883"/>
              <a:gd name="connsiteY49" fmla="*/ 4275461 h 4297250"/>
              <a:gd name="connsiteX50" fmla="*/ 1210751 w 3619883"/>
              <a:gd name="connsiteY50" fmla="*/ 4128157 h 4297250"/>
              <a:gd name="connsiteX51" fmla="*/ 1271978 w 3619883"/>
              <a:gd name="connsiteY51" fmla="*/ 4128157 h 4297250"/>
              <a:gd name="connsiteX52" fmla="*/ 1271978 w 3619883"/>
              <a:gd name="connsiteY52" fmla="*/ 3951392 h 4297250"/>
              <a:gd name="connsiteX53" fmla="*/ 1094193 w 3619883"/>
              <a:gd name="connsiteY53" fmla="*/ 3951392 h 4297250"/>
              <a:gd name="connsiteX54" fmla="*/ 1094193 w 3619883"/>
              <a:gd name="connsiteY54" fmla="*/ 4128157 h 4297250"/>
              <a:gd name="connsiteX55" fmla="*/ 1140354 w 3619883"/>
              <a:gd name="connsiteY55" fmla="*/ 4128157 h 4297250"/>
              <a:gd name="connsiteX56" fmla="*/ 1140354 w 3619883"/>
              <a:gd name="connsiteY56" fmla="*/ 4275461 h 4297250"/>
              <a:gd name="connsiteX57" fmla="*/ 953807 w 3619883"/>
              <a:gd name="connsiteY57" fmla="*/ 4275461 h 4297250"/>
              <a:gd name="connsiteX58" fmla="*/ 912215 w 3619883"/>
              <a:gd name="connsiteY58" fmla="*/ 4128157 h 4297250"/>
              <a:gd name="connsiteX59" fmla="*/ 961020 w 3619883"/>
              <a:gd name="connsiteY59" fmla="*/ 4128157 h 4297250"/>
              <a:gd name="connsiteX60" fmla="*/ 961020 w 3619883"/>
              <a:gd name="connsiteY60" fmla="*/ 3951392 h 4297250"/>
              <a:gd name="connsiteX61" fmla="*/ 783235 w 3619883"/>
              <a:gd name="connsiteY61" fmla="*/ 3951392 h 4297250"/>
              <a:gd name="connsiteX62" fmla="*/ 783235 w 3619883"/>
              <a:gd name="connsiteY62" fmla="*/ 4128157 h 4297250"/>
              <a:gd name="connsiteX63" fmla="*/ 871024 w 3619883"/>
              <a:gd name="connsiteY63" fmla="*/ 4128157 h 4297250"/>
              <a:gd name="connsiteX64" fmla="*/ 829432 w 3619883"/>
              <a:gd name="connsiteY64" fmla="*/ 4275461 h 4297250"/>
              <a:gd name="connsiteX65" fmla="*/ 611484 w 3619883"/>
              <a:gd name="connsiteY65" fmla="*/ 4275461 h 4297250"/>
              <a:gd name="connsiteX66" fmla="*/ 621247 w 3619883"/>
              <a:gd name="connsiteY66" fmla="*/ 4128157 h 4297250"/>
              <a:gd name="connsiteX67" fmla="*/ 650062 w 3619883"/>
              <a:gd name="connsiteY67" fmla="*/ 4128157 h 4297250"/>
              <a:gd name="connsiteX68" fmla="*/ 650062 w 3619883"/>
              <a:gd name="connsiteY68" fmla="*/ 3951392 h 4297250"/>
              <a:gd name="connsiteX69" fmla="*/ 472277 w 3619883"/>
              <a:gd name="connsiteY69" fmla="*/ 3951392 h 4297250"/>
              <a:gd name="connsiteX70" fmla="*/ 472277 w 3619883"/>
              <a:gd name="connsiteY70" fmla="*/ 4128157 h 4297250"/>
              <a:gd name="connsiteX71" fmla="*/ 522650 w 3619883"/>
              <a:gd name="connsiteY71" fmla="*/ 4128157 h 4297250"/>
              <a:gd name="connsiteX72" fmla="*/ 573998 w 3619883"/>
              <a:gd name="connsiteY72" fmla="*/ 4275461 h 4297250"/>
              <a:gd name="connsiteX73" fmla="*/ 336164 w 3619883"/>
              <a:gd name="connsiteY73" fmla="*/ 4275461 h 4297250"/>
              <a:gd name="connsiteX74" fmla="*/ 294572 w 3619883"/>
              <a:gd name="connsiteY74" fmla="*/ 4128157 h 4297250"/>
              <a:gd name="connsiteX75" fmla="*/ 339106 w 3619883"/>
              <a:gd name="connsiteY75" fmla="*/ 4128157 h 4297250"/>
              <a:gd name="connsiteX76" fmla="*/ 339106 w 3619883"/>
              <a:gd name="connsiteY76" fmla="*/ 3951392 h 4297250"/>
              <a:gd name="connsiteX77" fmla="*/ 161321 w 3619883"/>
              <a:gd name="connsiteY77" fmla="*/ 3951392 h 4297250"/>
              <a:gd name="connsiteX78" fmla="*/ 161321 w 3619883"/>
              <a:gd name="connsiteY78" fmla="*/ 4128157 h 4297250"/>
              <a:gd name="connsiteX79" fmla="*/ 230914 w 3619883"/>
              <a:gd name="connsiteY79" fmla="*/ 4128157 h 4297250"/>
              <a:gd name="connsiteX80" fmla="*/ 189322 w 3619883"/>
              <a:gd name="connsiteY80" fmla="*/ 4275461 h 4297250"/>
              <a:gd name="connsiteX81" fmla="*/ 0 w 3619883"/>
              <a:gd name="connsiteY81" fmla="*/ 4275461 h 4297250"/>
              <a:gd name="connsiteX82" fmla="*/ 0 w 3619883"/>
              <a:gd name="connsiteY82" fmla="*/ 42229 h 4297250"/>
              <a:gd name="connsiteX83" fmla="*/ 42464 w 3619883"/>
              <a:gd name="connsiteY83" fmla="*/ 40518 h 4297250"/>
              <a:gd name="connsiteX84" fmla="*/ 137733 w 3619883"/>
              <a:gd name="connsiteY84" fmla="*/ 35355 h 4297250"/>
              <a:gd name="connsiteX85" fmla="*/ 270565 w 3619883"/>
              <a:gd name="connsiteY85" fmla="*/ 29759 h 4297250"/>
              <a:gd name="connsiteX86" fmla="*/ 479734 w 3619883"/>
              <a:gd name="connsiteY86" fmla="*/ 45455 h 4297250"/>
              <a:gd name="connsiteX87" fmla="*/ 524103 w 3619883"/>
              <a:gd name="connsiteY87" fmla="*/ 41625 h 4297250"/>
              <a:gd name="connsiteX88" fmla="*/ 624416 w 3619883"/>
              <a:gd name="connsiteY88" fmla="*/ 22696 h 4297250"/>
              <a:gd name="connsiteX89" fmla="*/ 657762 w 3619883"/>
              <a:gd name="connsiteY89" fmla="*/ 18351 h 4297250"/>
              <a:gd name="connsiteX90" fmla="*/ 690557 w 3619883"/>
              <a:gd name="connsiteY90" fmla="*/ 25792 h 4297250"/>
              <a:gd name="connsiteX91" fmla="*/ 745123 w 3619883"/>
              <a:gd name="connsiteY91" fmla="*/ 40157 h 4297250"/>
              <a:gd name="connsiteX92" fmla="*/ 789493 w 3619883"/>
              <a:gd name="connsiteY92" fmla="*/ 36327 h 4297250"/>
              <a:gd name="connsiteX93" fmla="*/ 854255 w 3619883"/>
              <a:gd name="connsiteY93" fmla="*/ 68887 h 4297250"/>
              <a:gd name="connsiteX94" fmla="*/ 897520 w 3619883"/>
              <a:gd name="connsiteY94" fmla="*/ 88629 h 4297250"/>
              <a:gd name="connsiteX95" fmla="*/ 940510 w 3619883"/>
              <a:gd name="connsiteY95" fmla="*/ 114265 h 4297250"/>
              <a:gd name="connsiteX96" fmla="*/ 1082712 w 3619883"/>
              <a:gd name="connsiteY96" fmla="*/ 144543 h 4297250"/>
              <a:gd name="connsiteX97" fmla="*/ 1205348 w 3619883"/>
              <a:gd name="connsiteY97" fmla="*/ 120753 h 4297250"/>
              <a:gd name="connsiteX98" fmla="*/ 1271764 w 3619883"/>
              <a:gd name="connsiteY98" fmla="*/ 117956 h 4297250"/>
              <a:gd name="connsiteX99" fmla="*/ 1315583 w 3619883"/>
              <a:gd name="connsiteY99" fmla="*/ 125912 h 4297250"/>
              <a:gd name="connsiteX100" fmla="*/ 1359125 w 3619883"/>
              <a:gd name="connsiteY100" fmla="*/ 139761 h 4297250"/>
              <a:gd name="connsiteX101" fmla="*/ 1391919 w 3619883"/>
              <a:gd name="connsiteY101" fmla="*/ 147202 h 4297250"/>
              <a:gd name="connsiteX102" fmla="*/ 1436563 w 3619883"/>
              <a:gd name="connsiteY102" fmla="*/ 137480 h 4297250"/>
              <a:gd name="connsiteX103" fmla="*/ 1471566 w 3619883"/>
              <a:gd name="connsiteY103" fmla="*/ 97777 h 4297250"/>
              <a:gd name="connsiteX104" fmla="*/ 1505739 w 3619883"/>
              <a:gd name="connsiteY104" fmla="*/ 75753 h 4297250"/>
              <a:gd name="connsiteX105" fmla="*/ 1590891 w 3619883"/>
              <a:gd name="connsiteY105" fmla="*/ 144702 h 4297250"/>
              <a:gd name="connsiteX106" fmla="*/ 1625616 w 3619883"/>
              <a:gd name="connsiteY106" fmla="*/ 110893 h 4297250"/>
              <a:gd name="connsiteX107" fmla="*/ 1658964 w 3619883"/>
              <a:gd name="connsiteY107" fmla="*/ 106547 h 4297250"/>
              <a:gd name="connsiteX108" fmla="*/ 1746598 w 3619883"/>
              <a:gd name="connsiteY108" fmla="*/ 122460 h 4297250"/>
              <a:gd name="connsiteX109" fmla="*/ 1811913 w 3619883"/>
              <a:gd name="connsiteY109" fmla="*/ 143234 h 4297250"/>
              <a:gd name="connsiteX110" fmla="*/ 1856557 w 3619883"/>
              <a:gd name="connsiteY110" fmla="*/ 133511 h 4297250"/>
              <a:gd name="connsiteX111" fmla="*/ 2066003 w 3619883"/>
              <a:gd name="connsiteY111" fmla="*/ 143313 h 4297250"/>
              <a:gd name="connsiteX112" fmla="*/ 2177615 w 3619883"/>
              <a:gd name="connsiteY112" fmla="*/ 119007 h 4297250"/>
              <a:gd name="connsiteX113" fmla="*/ 2255883 w 3619883"/>
              <a:gd name="connsiteY113" fmla="*/ 99047 h 4297250"/>
              <a:gd name="connsiteX114" fmla="*/ 2344622 w 3619883"/>
              <a:gd name="connsiteY114" fmla="*/ 91388 h 4297250"/>
              <a:gd name="connsiteX115" fmla="*/ 2455682 w 3619883"/>
              <a:gd name="connsiteY115" fmla="*/ 78869 h 4297250"/>
              <a:gd name="connsiteX116" fmla="*/ 2632609 w 3619883"/>
              <a:gd name="connsiteY116" fmla="*/ 75338 h 4297250"/>
              <a:gd name="connsiteX117" fmla="*/ 2742291 w 3619883"/>
              <a:gd name="connsiteY117" fmla="*/ 92282 h 4297250"/>
              <a:gd name="connsiteX118" fmla="*/ 2851974 w 3619883"/>
              <a:gd name="connsiteY118" fmla="*/ 109227 h 4297250"/>
              <a:gd name="connsiteX119" fmla="*/ 2907643 w 3619883"/>
              <a:gd name="connsiteY119" fmla="*/ 100020 h 4297250"/>
              <a:gd name="connsiteX120" fmla="*/ 2944022 w 3619883"/>
              <a:gd name="connsiteY120" fmla="*/ 30853 h 4297250"/>
              <a:gd name="connsiteX121" fmla="*/ 3022289 w 3619883"/>
              <a:gd name="connsiteY121" fmla="*/ 10893 h 4297250"/>
              <a:gd name="connsiteX122" fmla="*/ 3054807 w 3619883"/>
              <a:gd name="connsiteY122" fmla="*/ 24226 h 4297250"/>
              <a:gd name="connsiteX123" fmla="*/ 3141892 w 3619883"/>
              <a:gd name="connsiteY123" fmla="*/ 51925 h 4297250"/>
              <a:gd name="connsiteX124" fmla="*/ 3185711 w 3619883"/>
              <a:gd name="connsiteY124" fmla="*/ 59881 h 4297250"/>
              <a:gd name="connsiteX125" fmla="*/ 3219056 w 3619883"/>
              <a:gd name="connsiteY125" fmla="*/ 55536 h 4297250"/>
              <a:gd name="connsiteX126" fmla="*/ 3263425 w 3619883"/>
              <a:gd name="connsiteY126" fmla="*/ 51706 h 4297250"/>
              <a:gd name="connsiteX127" fmla="*/ 3296219 w 3619883"/>
              <a:gd name="connsiteY127" fmla="*/ 59147 h 4297250"/>
              <a:gd name="connsiteX128" fmla="*/ 3319094 w 3619883"/>
              <a:gd name="connsiteY128" fmla="*/ 42500 h 4297250"/>
              <a:gd name="connsiteX129" fmla="*/ 3420511 w 3619883"/>
              <a:gd name="connsiteY129" fmla="*/ 0 h 4297250"/>
              <a:gd name="connsiteX130" fmla="*/ 3453305 w 3619883"/>
              <a:gd name="connsiteY130" fmla="*/ 7440 h 4297250"/>
              <a:gd name="connsiteX131" fmla="*/ 3496571 w 3619883"/>
              <a:gd name="connsiteY131" fmla="*/ 27182 h 4297250"/>
              <a:gd name="connsiteX132" fmla="*/ 3602117 w 3619883"/>
              <a:gd name="connsiteY132" fmla="*/ 132521 h 4297250"/>
              <a:gd name="connsiteX133" fmla="*/ 3619883 w 3619883"/>
              <a:gd name="connsiteY133" fmla="*/ 140049 h 4297250"/>
              <a:gd name="connsiteX134" fmla="*/ 3619883 w 3619883"/>
              <a:gd name="connsiteY13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648983 w 3619883"/>
              <a:gd name="connsiteY9" fmla="*/ 3951392 h 4297250"/>
              <a:gd name="connsiteX10" fmla="*/ 2648983 w 3619883"/>
              <a:gd name="connsiteY10" fmla="*/ 4128157 h 4297250"/>
              <a:gd name="connsiteX11" fmla="*/ 2690646 w 3619883"/>
              <a:gd name="connsiteY11" fmla="*/ 4128157 h 4297250"/>
              <a:gd name="connsiteX12" fmla="*/ 2690646 w 3619883"/>
              <a:gd name="connsiteY12" fmla="*/ 4275461 h 4297250"/>
              <a:gd name="connsiteX13" fmla="*/ 2511710 w 3619883"/>
              <a:gd name="connsiteY13" fmla="*/ 4275461 h 4297250"/>
              <a:gd name="connsiteX14" fmla="*/ 2454288 w 3619883"/>
              <a:gd name="connsiteY14" fmla="*/ 4128157 h 4297250"/>
              <a:gd name="connsiteX15" fmla="*/ 2515810 w 3619883"/>
              <a:gd name="connsiteY15" fmla="*/ 4128157 h 4297250"/>
              <a:gd name="connsiteX16" fmla="*/ 2515810 w 3619883"/>
              <a:gd name="connsiteY16" fmla="*/ 3951392 h 4297250"/>
              <a:gd name="connsiteX17" fmla="*/ 2338025 w 3619883"/>
              <a:gd name="connsiteY17" fmla="*/ 3951392 h 4297250"/>
              <a:gd name="connsiteX18" fmla="*/ 2338025 w 3619883"/>
              <a:gd name="connsiteY18" fmla="*/ 4128157 h 4297250"/>
              <a:gd name="connsiteX19" fmla="*/ 2395120 w 3619883"/>
              <a:gd name="connsiteY19" fmla="*/ 4128157 h 4297250"/>
              <a:gd name="connsiteX20" fmla="*/ 2337697 w 3619883"/>
              <a:gd name="connsiteY20" fmla="*/ 4275461 h 4297250"/>
              <a:gd name="connsiteX21" fmla="*/ 2150155 w 3619883"/>
              <a:gd name="connsiteY21" fmla="*/ 4275461 h 4297250"/>
              <a:gd name="connsiteX22" fmla="*/ 2150155 w 3619883"/>
              <a:gd name="connsiteY22" fmla="*/ 4128157 h 4297250"/>
              <a:gd name="connsiteX23" fmla="*/ 2204852 w 3619883"/>
              <a:gd name="connsiteY23" fmla="*/ 4128157 h 4297250"/>
              <a:gd name="connsiteX24" fmla="*/ 2204852 w 3619883"/>
              <a:gd name="connsiteY24" fmla="*/ 3951392 h 4297250"/>
              <a:gd name="connsiteX25" fmla="*/ 2027068 w 3619883"/>
              <a:gd name="connsiteY25" fmla="*/ 3951392 h 4297250"/>
              <a:gd name="connsiteX26" fmla="*/ 2027068 w 3619883"/>
              <a:gd name="connsiteY26" fmla="*/ 4128157 h 4297250"/>
              <a:gd name="connsiteX27" fmla="*/ 2079759 w 3619883"/>
              <a:gd name="connsiteY27" fmla="*/ 4128157 h 4297250"/>
              <a:gd name="connsiteX28" fmla="*/ 2079759 w 3619883"/>
              <a:gd name="connsiteY28" fmla="*/ 4275461 h 4297250"/>
              <a:gd name="connsiteX29" fmla="*/ 1824703 w 3619883"/>
              <a:gd name="connsiteY29" fmla="*/ 4275461 h 4297250"/>
              <a:gd name="connsiteX30" fmla="*/ 1834468 w 3619883"/>
              <a:gd name="connsiteY30" fmla="*/ 4128157 h 4297250"/>
              <a:gd name="connsiteX31" fmla="*/ 1893894 w 3619883"/>
              <a:gd name="connsiteY31" fmla="*/ 4128157 h 4297250"/>
              <a:gd name="connsiteX32" fmla="*/ 1893894 w 3619883"/>
              <a:gd name="connsiteY32" fmla="*/ 3951392 h 4297250"/>
              <a:gd name="connsiteX33" fmla="*/ 1716110 w 3619883"/>
              <a:gd name="connsiteY33" fmla="*/ 3951392 h 4297250"/>
              <a:gd name="connsiteX34" fmla="*/ 1716110 w 3619883"/>
              <a:gd name="connsiteY34" fmla="*/ 4006431 h 4297250"/>
              <a:gd name="connsiteX35" fmla="*/ 1703447 w 3619883"/>
              <a:gd name="connsiteY35" fmla="*/ 4007960 h 4297250"/>
              <a:gd name="connsiteX36" fmla="*/ 1716110 w 3619883"/>
              <a:gd name="connsiteY36" fmla="*/ 4044284 h 4297250"/>
              <a:gd name="connsiteX37" fmla="*/ 1716110 w 3619883"/>
              <a:gd name="connsiteY37" fmla="*/ 4128157 h 4297250"/>
              <a:gd name="connsiteX38" fmla="*/ 1745346 w 3619883"/>
              <a:gd name="connsiteY38" fmla="*/ 4128157 h 4297250"/>
              <a:gd name="connsiteX39" fmla="*/ 1796694 w 3619883"/>
              <a:gd name="connsiteY39" fmla="*/ 4275461 h 4297250"/>
              <a:gd name="connsiteX40" fmla="*/ 1558844 w 3619883"/>
              <a:gd name="connsiteY40" fmla="*/ 4275461 h 4297250"/>
              <a:gd name="connsiteX41" fmla="*/ 1517252 w 3619883"/>
              <a:gd name="connsiteY41" fmla="*/ 4128157 h 4297250"/>
              <a:gd name="connsiteX42" fmla="*/ 1582936 w 3619883"/>
              <a:gd name="connsiteY42" fmla="*/ 4128157 h 4297250"/>
              <a:gd name="connsiteX43" fmla="*/ 1582936 w 3619883"/>
              <a:gd name="connsiteY43" fmla="*/ 3951392 h 4297250"/>
              <a:gd name="connsiteX44" fmla="*/ 1405151 w 3619883"/>
              <a:gd name="connsiteY44" fmla="*/ 3951392 h 4297250"/>
              <a:gd name="connsiteX45" fmla="*/ 1405151 w 3619883"/>
              <a:gd name="connsiteY45" fmla="*/ 4128157 h 4297250"/>
              <a:gd name="connsiteX46" fmla="*/ 1468988 w 3619883"/>
              <a:gd name="connsiteY46" fmla="*/ 4128157 h 4297250"/>
              <a:gd name="connsiteX47" fmla="*/ 1427396 w 3619883"/>
              <a:gd name="connsiteY47" fmla="*/ 4275461 h 4297250"/>
              <a:gd name="connsiteX48" fmla="*/ 1210751 w 3619883"/>
              <a:gd name="connsiteY48" fmla="*/ 4275461 h 4297250"/>
              <a:gd name="connsiteX49" fmla="*/ 1210751 w 3619883"/>
              <a:gd name="connsiteY49" fmla="*/ 4128157 h 4297250"/>
              <a:gd name="connsiteX50" fmla="*/ 1271978 w 3619883"/>
              <a:gd name="connsiteY50" fmla="*/ 4128157 h 4297250"/>
              <a:gd name="connsiteX51" fmla="*/ 1271978 w 3619883"/>
              <a:gd name="connsiteY51" fmla="*/ 3951392 h 4297250"/>
              <a:gd name="connsiteX52" fmla="*/ 1094193 w 3619883"/>
              <a:gd name="connsiteY52" fmla="*/ 3951392 h 4297250"/>
              <a:gd name="connsiteX53" fmla="*/ 1094193 w 3619883"/>
              <a:gd name="connsiteY53" fmla="*/ 4128157 h 4297250"/>
              <a:gd name="connsiteX54" fmla="*/ 1140354 w 3619883"/>
              <a:gd name="connsiteY54" fmla="*/ 4128157 h 4297250"/>
              <a:gd name="connsiteX55" fmla="*/ 1140354 w 3619883"/>
              <a:gd name="connsiteY55" fmla="*/ 4275461 h 4297250"/>
              <a:gd name="connsiteX56" fmla="*/ 953807 w 3619883"/>
              <a:gd name="connsiteY56" fmla="*/ 4275461 h 4297250"/>
              <a:gd name="connsiteX57" fmla="*/ 912215 w 3619883"/>
              <a:gd name="connsiteY57" fmla="*/ 4128157 h 4297250"/>
              <a:gd name="connsiteX58" fmla="*/ 961020 w 3619883"/>
              <a:gd name="connsiteY58" fmla="*/ 4128157 h 4297250"/>
              <a:gd name="connsiteX59" fmla="*/ 961020 w 3619883"/>
              <a:gd name="connsiteY59" fmla="*/ 3951392 h 4297250"/>
              <a:gd name="connsiteX60" fmla="*/ 783235 w 3619883"/>
              <a:gd name="connsiteY60" fmla="*/ 3951392 h 4297250"/>
              <a:gd name="connsiteX61" fmla="*/ 783235 w 3619883"/>
              <a:gd name="connsiteY61" fmla="*/ 4128157 h 4297250"/>
              <a:gd name="connsiteX62" fmla="*/ 871024 w 3619883"/>
              <a:gd name="connsiteY62" fmla="*/ 4128157 h 4297250"/>
              <a:gd name="connsiteX63" fmla="*/ 829432 w 3619883"/>
              <a:gd name="connsiteY63" fmla="*/ 4275461 h 4297250"/>
              <a:gd name="connsiteX64" fmla="*/ 611484 w 3619883"/>
              <a:gd name="connsiteY64" fmla="*/ 4275461 h 4297250"/>
              <a:gd name="connsiteX65" fmla="*/ 621247 w 3619883"/>
              <a:gd name="connsiteY65" fmla="*/ 4128157 h 4297250"/>
              <a:gd name="connsiteX66" fmla="*/ 650062 w 3619883"/>
              <a:gd name="connsiteY66" fmla="*/ 4128157 h 4297250"/>
              <a:gd name="connsiteX67" fmla="*/ 650062 w 3619883"/>
              <a:gd name="connsiteY67" fmla="*/ 3951392 h 4297250"/>
              <a:gd name="connsiteX68" fmla="*/ 472277 w 3619883"/>
              <a:gd name="connsiteY68" fmla="*/ 3951392 h 4297250"/>
              <a:gd name="connsiteX69" fmla="*/ 472277 w 3619883"/>
              <a:gd name="connsiteY69" fmla="*/ 4128157 h 4297250"/>
              <a:gd name="connsiteX70" fmla="*/ 522650 w 3619883"/>
              <a:gd name="connsiteY70" fmla="*/ 4128157 h 4297250"/>
              <a:gd name="connsiteX71" fmla="*/ 573998 w 3619883"/>
              <a:gd name="connsiteY71" fmla="*/ 4275461 h 4297250"/>
              <a:gd name="connsiteX72" fmla="*/ 336164 w 3619883"/>
              <a:gd name="connsiteY72" fmla="*/ 4275461 h 4297250"/>
              <a:gd name="connsiteX73" fmla="*/ 294572 w 3619883"/>
              <a:gd name="connsiteY73" fmla="*/ 4128157 h 4297250"/>
              <a:gd name="connsiteX74" fmla="*/ 339106 w 3619883"/>
              <a:gd name="connsiteY74" fmla="*/ 4128157 h 4297250"/>
              <a:gd name="connsiteX75" fmla="*/ 339106 w 3619883"/>
              <a:gd name="connsiteY75" fmla="*/ 3951392 h 4297250"/>
              <a:gd name="connsiteX76" fmla="*/ 161321 w 3619883"/>
              <a:gd name="connsiteY76" fmla="*/ 3951392 h 4297250"/>
              <a:gd name="connsiteX77" fmla="*/ 161321 w 3619883"/>
              <a:gd name="connsiteY77" fmla="*/ 4128157 h 4297250"/>
              <a:gd name="connsiteX78" fmla="*/ 230914 w 3619883"/>
              <a:gd name="connsiteY78" fmla="*/ 4128157 h 4297250"/>
              <a:gd name="connsiteX79" fmla="*/ 189322 w 3619883"/>
              <a:gd name="connsiteY79" fmla="*/ 4275461 h 4297250"/>
              <a:gd name="connsiteX80" fmla="*/ 0 w 3619883"/>
              <a:gd name="connsiteY80" fmla="*/ 4275461 h 4297250"/>
              <a:gd name="connsiteX81" fmla="*/ 0 w 3619883"/>
              <a:gd name="connsiteY81" fmla="*/ 42229 h 4297250"/>
              <a:gd name="connsiteX82" fmla="*/ 42464 w 3619883"/>
              <a:gd name="connsiteY82" fmla="*/ 40518 h 4297250"/>
              <a:gd name="connsiteX83" fmla="*/ 137733 w 3619883"/>
              <a:gd name="connsiteY83" fmla="*/ 35355 h 4297250"/>
              <a:gd name="connsiteX84" fmla="*/ 270565 w 3619883"/>
              <a:gd name="connsiteY84" fmla="*/ 29759 h 4297250"/>
              <a:gd name="connsiteX85" fmla="*/ 479734 w 3619883"/>
              <a:gd name="connsiteY85" fmla="*/ 45455 h 4297250"/>
              <a:gd name="connsiteX86" fmla="*/ 524103 w 3619883"/>
              <a:gd name="connsiteY86" fmla="*/ 41625 h 4297250"/>
              <a:gd name="connsiteX87" fmla="*/ 624416 w 3619883"/>
              <a:gd name="connsiteY87" fmla="*/ 22696 h 4297250"/>
              <a:gd name="connsiteX88" fmla="*/ 657762 w 3619883"/>
              <a:gd name="connsiteY88" fmla="*/ 18351 h 4297250"/>
              <a:gd name="connsiteX89" fmla="*/ 690557 w 3619883"/>
              <a:gd name="connsiteY89" fmla="*/ 25792 h 4297250"/>
              <a:gd name="connsiteX90" fmla="*/ 745123 w 3619883"/>
              <a:gd name="connsiteY90" fmla="*/ 40157 h 4297250"/>
              <a:gd name="connsiteX91" fmla="*/ 789493 w 3619883"/>
              <a:gd name="connsiteY91" fmla="*/ 36327 h 4297250"/>
              <a:gd name="connsiteX92" fmla="*/ 854255 w 3619883"/>
              <a:gd name="connsiteY92" fmla="*/ 68887 h 4297250"/>
              <a:gd name="connsiteX93" fmla="*/ 897520 w 3619883"/>
              <a:gd name="connsiteY93" fmla="*/ 88629 h 4297250"/>
              <a:gd name="connsiteX94" fmla="*/ 940510 w 3619883"/>
              <a:gd name="connsiteY94" fmla="*/ 114265 h 4297250"/>
              <a:gd name="connsiteX95" fmla="*/ 1082712 w 3619883"/>
              <a:gd name="connsiteY95" fmla="*/ 144543 h 4297250"/>
              <a:gd name="connsiteX96" fmla="*/ 1205348 w 3619883"/>
              <a:gd name="connsiteY96" fmla="*/ 120753 h 4297250"/>
              <a:gd name="connsiteX97" fmla="*/ 1271764 w 3619883"/>
              <a:gd name="connsiteY97" fmla="*/ 117956 h 4297250"/>
              <a:gd name="connsiteX98" fmla="*/ 1315583 w 3619883"/>
              <a:gd name="connsiteY98" fmla="*/ 125912 h 4297250"/>
              <a:gd name="connsiteX99" fmla="*/ 1359125 w 3619883"/>
              <a:gd name="connsiteY99" fmla="*/ 139761 h 4297250"/>
              <a:gd name="connsiteX100" fmla="*/ 1391919 w 3619883"/>
              <a:gd name="connsiteY100" fmla="*/ 147202 h 4297250"/>
              <a:gd name="connsiteX101" fmla="*/ 1436563 w 3619883"/>
              <a:gd name="connsiteY101" fmla="*/ 137480 h 4297250"/>
              <a:gd name="connsiteX102" fmla="*/ 1471566 w 3619883"/>
              <a:gd name="connsiteY102" fmla="*/ 97777 h 4297250"/>
              <a:gd name="connsiteX103" fmla="*/ 1505739 w 3619883"/>
              <a:gd name="connsiteY103" fmla="*/ 75753 h 4297250"/>
              <a:gd name="connsiteX104" fmla="*/ 1590891 w 3619883"/>
              <a:gd name="connsiteY104" fmla="*/ 144702 h 4297250"/>
              <a:gd name="connsiteX105" fmla="*/ 1625616 w 3619883"/>
              <a:gd name="connsiteY105" fmla="*/ 110893 h 4297250"/>
              <a:gd name="connsiteX106" fmla="*/ 1658964 w 3619883"/>
              <a:gd name="connsiteY106" fmla="*/ 106547 h 4297250"/>
              <a:gd name="connsiteX107" fmla="*/ 1746598 w 3619883"/>
              <a:gd name="connsiteY107" fmla="*/ 122460 h 4297250"/>
              <a:gd name="connsiteX108" fmla="*/ 1811913 w 3619883"/>
              <a:gd name="connsiteY108" fmla="*/ 143234 h 4297250"/>
              <a:gd name="connsiteX109" fmla="*/ 1856557 w 3619883"/>
              <a:gd name="connsiteY109" fmla="*/ 133511 h 4297250"/>
              <a:gd name="connsiteX110" fmla="*/ 2066003 w 3619883"/>
              <a:gd name="connsiteY110" fmla="*/ 143313 h 4297250"/>
              <a:gd name="connsiteX111" fmla="*/ 2177615 w 3619883"/>
              <a:gd name="connsiteY111" fmla="*/ 119007 h 4297250"/>
              <a:gd name="connsiteX112" fmla="*/ 2255883 w 3619883"/>
              <a:gd name="connsiteY112" fmla="*/ 99047 h 4297250"/>
              <a:gd name="connsiteX113" fmla="*/ 2344622 w 3619883"/>
              <a:gd name="connsiteY113" fmla="*/ 91388 h 4297250"/>
              <a:gd name="connsiteX114" fmla="*/ 2455682 w 3619883"/>
              <a:gd name="connsiteY114" fmla="*/ 78869 h 4297250"/>
              <a:gd name="connsiteX115" fmla="*/ 2632609 w 3619883"/>
              <a:gd name="connsiteY115" fmla="*/ 75338 h 4297250"/>
              <a:gd name="connsiteX116" fmla="*/ 2742291 w 3619883"/>
              <a:gd name="connsiteY116" fmla="*/ 92282 h 4297250"/>
              <a:gd name="connsiteX117" fmla="*/ 2851974 w 3619883"/>
              <a:gd name="connsiteY117" fmla="*/ 109227 h 4297250"/>
              <a:gd name="connsiteX118" fmla="*/ 2907643 w 3619883"/>
              <a:gd name="connsiteY118" fmla="*/ 100020 h 4297250"/>
              <a:gd name="connsiteX119" fmla="*/ 2944022 w 3619883"/>
              <a:gd name="connsiteY119" fmla="*/ 30853 h 4297250"/>
              <a:gd name="connsiteX120" fmla="*/ 3022289 w 3619883"/>
              <a:gd name="connsiteY120" fmla="*/ 10893 h 4297250"/>
              <a:gd name="connsiteX121" fmla="*/ 3054807 w 3619883"/>
              <a:gd name="connsiteY121" fmla="*/ 24226 h 4297250"/>
              <a:gd name="connsiteX122" fmla="*/ 3141892 w 3619883"/>
              <a:gd name="connsiteY122" fmla="*/ 51925 h 4297250"/>
              <a:gd name="connsiteX123" fmla="*/ 3185711 w 3619883"/>
              <a:gd name="connsiteY123" fmla="*/ 59881 h 4297250"/>
              <a:gd name="connsiteX124" fmla="*/ 3219056 w 3619883"/>
              <a:gd name="connsiteY124" fmla="*/ 55536 h 4297250"/>
              <a:gd name="connsiteX125" fmla="*/ 3263425 w 3619883"/>
              <a:gd name="connsiteY125" fmla="*/ 51706 h 4297250"/>
              <a:gd name="connsiteX126" fmla="*/ 3296219 w 3619883"/>
              <a:gd name="connsiteY126" fmla="*/ 59147 h 4297250"/>
              <a:gd name="connsiteX127" fmla="*/ 3319094 w 3619883"/>
              <a:gd name="connsiteY127" fmla="*/ 42500 h 4297250"/>
              <a:gd name="connsiteX128" fmla="*/ 3420511 w 3619883"/>
              <a:gd name="connsiteY128" fmla="*/ 0 h 4297250"/>
              <a:gd name="connsiteX129" fmla="*/ 3453305 w 3619883"/>
              <a:gd name="connsiteY129" fmla="*/ 7440 h 4297250"/>
              <a:gd name="connsiteX130" fmla="*/ 3496571 w 3619883"/>
              <a:gd name="connsiteY130" fmla="*/ 27182 h 4297250"/>
              <a:gd name="connsiteX131" fmla="*/ 3602117 w 3619883"/>
              <a:gd name="connsiteY131" fmla="*/ 132521 h 4297250"/>
              <a:gd name="connsiteX132" fmla="*/ 3619883 w 3619883"/>
              <a:gd name="connsiteY132" fmla="*/ 140049 h 4297250"/>
              <a:gd name="connsiteX133" fmla="*/ 3619883 w 3619883"/>
              <a:gd name="connsiteY13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648983 w 3619883"/>
              <a:gd name="connsiteY9" fmla="*/ 4128157 h 4297250"/>
              <a:gd name="connsiteX10" fmla="*/ 2690646 w 3619883"/>
              <a:gd name="connsiteY10" fmla="*/ 4128157 h 4297250"/>
              <a:gd name="connsiteX11" fmla="*/ 2690646 w 3619883"/>
              <a:gd name="connsiteY11" fmla="*/ 4275461 h 4297250"/>
              <a:gd name="connsiteX12" fmla="*/ 2511710 w 3619883"/>
              <a:gd name="connsiteY12" fmla="*/ 4275461 h 4297250"/>
              <a:gd name="connsiteX13" fmla="*/ 2454288 w 3619883"/>
              <a:gd name="connsiteY13" fmla="*/ 4128157 h 4297250"/>
              <a:gd name="connsiteX14" fmla="*/ 2515810 w 3619883"/>
              <a:gd name="connsiteY14" fmla="*/ 4128157 h 4297250"/>
              <a:gd name="connsiteX15" fmla="*/ 2515810 w 3619883"/>
              <a:gd name="connsiteY15" fmla="*/ 3951392 h 4297250"/>
              <a:gd name="connsiteX16" fmla="*/ 2338025 w 3619883"/>
              <a:gd name="connsiteY16" fmla="*/ 3951392 h 4297250"/>
              <a:gd name="connsiteX17" fmla="*/ 2338025 w 3619883"/>
              <a:gd name="connsiteY17" fmla="*/ 4128157 h 4297250"/>
              <a:gd name="connsiteX18" fmla="*/ 2395120 w 3619883"/>
              <a:gd name="connsiteY18" fmla="*/ 4128157 h 4297250"/>
              <a:gd name="connsiteX19" fmla="*/ 2337697 w 3619883"/>
              <a:gd name="connsiteY19" fmla="*/ 4275461 h 4297250"/>
              <a:gd name="connsiteX20" fmla="*/ 2150155 w 3619883"/>
              <a:gd name="connsiteY20" fmla="*/ 4275461 h 4297250"/>
              <a:gd name="connsiteX21" fmla="*/ 2150155 w 3619883"/>
              <a:gd name="connsiteY21" fmla="*/ 4128157 h 4297250"/>
              <a:gd name="connsiteX22" fmla="*/ 2204852 w 3619883"/>
              <a:gd name="connsiteY22" fmla="*/ 4128157 h 4297250"/>
              <a:gd name="connsiteX23" fmla="*/ 2204852 w 3619883"/>
              <a:gd name="connsiteY23" fmla="*/ 3951392 h 4297250"/>
              <a:gd name="connsiteX24" fmla="*/ 2027068 w 3619883"/>
              <a:gd name="connsiteY24" fmla="*/ 3951392 h 4297250"/>
              <a:gd name="connsiteX25" fmla="*/ 2027068 w 3619883"/>
              <a:gd name="connsiteY25" fmla="*/ 4128157 h 4297250"/>
              <a:gd name="connsiteX26" fmla="*/ 2079759 w 3619883"/>
              <a:gd name="connsiteY26" fmla="*/ 4128157 h 4297250"/>
              <a:gd name="connsiteX27" fmla="*/ 2079759 w 3619883"/>
              <a:gd name="connsiteY27" fmla="*/ 4275461 h 4297250"/>
              <a:gd name="connsiteX28" fmla="*/ 1824703 w 3619883"/>
              <a:gd name="connsiteY28" fmla="*/ 4275461 h 4297250"/>
              <a:gd name="connsiteX29" fmla="*/ 1834468 w 3619883"/>
              <a:gd name="connsiteY29" fmla="*/ 4128157 h 4297250"/>
              <a:gd name="connsiteX30" fmla="*/ 1893894 w 3619883"/>
              <a:gd name="connsiteY30" fmla="*/ 4128157 h 4297250"/>
              <a:gd name="connsiteX31" fmla="*/ 1893894 w 3619883"/>
              <a:gd name="connsiteY31" fmla="*/ 3951392 h 4297250"/>
              <a:gd name="connsiteX32" fmla="*/ 1716110 w 3619883"/>
              <a:gd name="connsiteY32" fmla="*/ 3951392 h 4297250"/>
              <a:gd name="connsiteX33" fmla="*/ 1716110 w 3619883"/>
              <a:gd name="connsiteY33" fmla="*/ 4006431 h 4297250"/>
              <a:gd name="connsiteX34" fmla="*/ 1703447 w 3619883"/>
              <a:gd name="connsiteY34" fmla="*/ 4007960 h 4297250"/>
              <a:gd name="connsiteX35" fmla="*/ 1716110 w 3619883"/>
              <a:gd name="connsiteY35" fmla="*/ 4044284 h 4297250"/>
              <a:gd name="connsiteX36" fmla="*/ 1716110 w 3619883"/>
              <a:gd name="connsiteY36" fmla="*/ 4128157 h 4297250"/>
              <a:gd name="connsiteX37" fmla="*/ 1745346 w 3619883"/>
              <a:gd name="connsiteY37" fmla="*/ 4128157 h 4297250"/>
              <a:gd name="connsiteX38" fmla="*/ 1796694 w 3619883"/>
              <a:gd name="connsiteY38" fmla="*/ 4275461 h 4297250"/>
              <a:gd name="connsiteX39" fmla="*/ 1558844 w 3619883"/>
              <a:gd name="connsiteY39" fmla="*/ 4275461 h 4297250"/>
              <a:gd name="connsiteX40" fmla="*/ 1517252 w 3619883"/>
              <a:gd name="connsiteY40" fmla="*/ 4128157 h 4297250"/>
              <a:gd name="connsiteX41" fmla="*/ 1582936 w 3619883"/>
              <a:gd name="connsiteY41" fmla="*/ 4128157 h 4297250"/>
              <a:gd name="connsiteX42" fmla="*/ 1582936 w 3619883"/>
              <a:gd name="connsiteY42" fmla="*/ 3951392 h 4297250"/>
              <a:gd name="connsiteX43" fmla="*/ 1405151 w 3619883"/>
              <a:gd name="connsiteY43" fmla="*/ 3951392 h 4297250"/>
              <a:gd name="connsiteX44" fmla="*/ 1405151 w 3619883"/>
              <a:gd name="connsiteY44" fmla="*/ 4128157 h 4297250"/>
              <a:gd name="connsiteX45" fmla="*/ 1468988 w 3619883"/>
              <a:gd name="connsiteY45" fmla="*/ 4128157 h 4297250"/>
              <a:gd name="connsiteX46" fmla="*/ 1427396 w 3619883"/>
              <a:gd name="connsiteY46" fmla="*/ 4275461 h 4297250"/>
              <a:gd name="connsiteX47" fmla="*/ 1210751 w 3619883"/>
              <a:gd name="connsiteY47" fmla="*/ 4275461 h 4297250"/>
              <a:gd name="connsiteX48" fmla="*/ 1210751 w 3619883"/>
              <a:gd name="connsiteY48" fmla="*/ 4128157 h 4297250"/>
              <a:gd name="connsiteX49" fmla="*/ 1271978 w 3619883"/>
              <a:gd name="connsiteY49" fmla="*/ 4128157 h 4297250"/>
              <a:gd name="connsiteX50" fmla="*/ 1271978 w 3619883"/>
              <a:gd name="connsiteY50" fmla="*/ 3951392 h 4297250"/>
              <a:gd name="connsiteX51" fmla="*/ 1094193 w 3619883"/>
              <a:gd name="connsiteY51" fmla="*/ 3951392 h 4297250"/>
              <a:gd name="connsiteX52" fmla="*/ 1094193 w 3619883"/>
              <a:gd name="connsiteY52" fmla="*/ 4128157 h 4297250"/>
              <a:gd name="connsiteX53" fmla="*/ 1140354 w 3619883"/>
              <a:gd name="connsiteY53" fmla="*/ 4128157 h 4297250"/>
              <a:gd name="connsiteX54" fmla="*/ 1140354 w 3619883"/>
              <a:gd name="connsiteY54" fmla="*/ 4275461 h 4297250"/>
              <a:gd name="connsiteX55" fmla="*/ 953807 w 3619883"/>
              <a:gd name="connsiteY55" fmla="*/ 4275461 h 4297250"/>
              <a:gd name="connsiteX56" fmla="*/ 912215 w 3619883"/>
              <a:gd name="connsiteY56" fmla="*/ 4128157 h 4297250"/>
              <a:gd name="connsiteX57" fmla="*/ 961020 w 3619883"/>
              <a:gd name="connsiteY57" fmla="*/ 4128157 h 4297250"/>
              <a:gd name="connsiteX58" fmla="*/ 961020 w 3619883"/>
              <a:gd name="connsiteY58" fmla="*/ 3951392 h 4297250"/>
              <a:gd name="connsiteX59" fmla="*/ 783235 w 3619883"/>
              <a:gd name="connsiteY59" fmla="*/ 3951392 h 4297250"/>
              <a:gd name="connsiteX60" fmla="*/ 783235 w 3619883"/>
              <a:gd name="connsiteY60" fmla="*/ 4128157 h 4297250"/>
              <a:gd name="connsiteX61" fmla="*/ 871024 w 3619883"/>
              <a:gd name="connsiteY61" fmla="*/ 4128157 h 4297250"/>
              <a:gd name="connsiteX62" fmla="*/ 829432 w 3619883"/>
              <a:gd name="connsiteY62" fmla="*/ 4275461 h 4297250"/>
              <a:gd name="connsiteX63" fmla="*/ 611484 w 3619883"/>
              <a:gd name="connsiteY63" fmla="*/ 4275461 h 4297250"/>
              <a:gd name="connsiteX64" fmla="*/ 621247 w 3619883"/>
              <a:gd name="connsiteY64" fmla="*/ 4128157 h 4297250"/>
              <a:gd name="connsiteX65" fmla="*/ 650062 w 3619883"/>
              <a:gd name="connsiteY65" fmla="*/ 4128157 h 4297250"/>
              <a:gd name="connsiteX66" fmla="*/ 650062 w 3619883"/>
              <a:gd name="connsiteY66" fmla="*/ 3951392 h 4297250"/>
              <a:gd name="connsiteX67" fmla="*/ 472277 w 3619883"/>
              <a:gd name="connsiteY67" fmla="*/ 3951392 h 4297250"/>
              <a:gd name="connsiteX68" fmla="*/ 472277 w 3619883"/>
              <a:gd name="connsiteY68" fmla="*/ 4128157 h 4297250"/>
              <a:gd name="connsiteX69" fmla="*/ 522650 w 3619883"/>
              <a:gd name="connsiteY69" fmla="*/ 4128157 h 4297250"/>
              <a:gd name="connsiteX70" fmla="*/ 573998 w 3619883"/>
              <a:gd name="connsiteY70" fmla="*/ 4275461 h 4297250"/>
              <a:gd name="connsiteX71" fmla="*/ 336164 w 3619883"/>
              <a:gd name="connsiteY71" fmla="*/ 4275461 h 4297250"/>
              <a:gd name="connsiteX72" fmla="*/ 294572 w 3619883"/>
              <a:gd name="connsiteY72" fmla="*/ 4128157 h 4297250"/>
              <a:gd name="connsiteX73" fmla="*/ 339106 w 3619883"/>
              <a:gd name="connsiteY73" fmla="*/ 4128157 h 4297250"/>
              <a:gd name="connsiteX74" fmla="*/ 339106 w 3619883"/>
              <a:gd name="connsiteY74" fmla="*/ 3951392 h 4297250"/>
              <a:gd name="connsiteX75" fmla="*/ 161321 w 3619883"/>
              <a:gd name="connsiteY75" fmla="*/ 3951392 h 4297250"/>
              <a:gd name="connsiteX76" fmla="*/ 161321 w 3619883"/>
              <a:gd name="connsiteY76" fmla="*/ 4128157 h 4297250"/>
              <a:gd name="connsiteX77" fmla="*/ 230914 w 3619883"/>
              <a:gd name="connsiteY77" fmla="*/ 4128157 h 4297250"/>
              <a:gd name="connsiteX78" fmla="*/ 189322 w 3619883"/>
              <a:gd name="connsiteY78" fmla="*/ 4275461 h 4297250"/>
              <a:gd name="connsiteX79" fmla="*/ 0 w 3619883"/>
              <a:gd name="connsiteY79" fmla="*/ 4275461 h 4297250"/>
              <a:gd name="connsiteX80" fmla="*/ 0 w 3619883"/>
              <a:gd name="connsiteY80" fmla="*/ 42229 h 4297250"/>
              <a:gd name="connsiteX81" fmla="*/ 42464 w 3619883"/>
              <a:gd name="connsiteY81" fmla="*/ 40518 h 4297250"/>
              <a:gd name="connsiteX82" fmla="*/ 137733 w 3619883"/>
              <a:gd name="connsiteY82" fmla="*/ 35355 h 4297250"/>
              <a:gd name="connsiteX83" fmla="*/ 270565 w 3619883"/>
              <a:gd name="connsiteY83" fmla="*/ 29759 h 4297250"/>
              <a:gd name="connsiteX84" fmla="*/ 479734 w 3619883"/>
              <a:gd name="connsiteY84" fmla="*/ 45455 h 4297250"/>
              <a:gd name="connsiteX85" fmla="*/ 524103 w 3619883"/>
              <a:gd name="connsiteY85" fmla="*/ 41625 h 4297250"/>
              <a:gd name="connsiteX86" fmla="*/ 624416 w 3619883"/>
              <a:gd name="connsiteY86" fmla="*/ 22696 h 4297250"/>
              <a:gd name="connsiteX87" fmla="*/ 657762 w 3619883"/>
              <a:gd name="connsiteY87" fmla="*/ 18351 h 4297250"/>
              <a:gd name="connsiteX88" fmla="*/ 690557 w 3619883"/>
              <a:gd name="connsiteY88" fmla="*/ 25792 h 4297250"/>
              <a:gd name="connsiteX89" fmla="*/ 745123 w 3619883"/>
              <a:gd name="connsiteY89" fmla="*/ 40157 h 4297250"/>
              <a:gd name="connsiteX90" fmla="*/ 789493 w 3619883"/>
              <a:gd name="connsiteY90" fmla="*/ 36327 h 4297250"/>
              <a:gd name="connsiteX91" fmla="*/ 854255 w 3619883"/>
              <a:gd name="connsiteY91" fmla="*/ 68887 h 4297250"/>
              <a:gd name="connsiteX92" fmla="*/ 897520 w 3619883"/>
              <a:gd name="connsiteY92" fmla="*/ 88629 h 4297250"/>
              <a:gd name="connsiteX93" fmla="*/ 940510 w 3619883"/>
              <a:gd name="connsiteY93" fmla="*/ 114265 h 4297250"/>
              <a:gd name="connsiteX94" fmla="*/ 1082712 w 3619883"/>
              <a:gd name="connsiteY94" fmla="*/ 144543 h 4297250"/>
              <a:gd name="connsiteX95" fmla="*/ 1205348 w 3619883"/>
              <a:gd name="connsiteY95" fmla="*/ 120753 h 4297250"/>
              <a:gd name="connsiteX96" fmla="*/ 1271764 w 3619883"/>
              <a:gd name="connsiteY96" fmla="*/ 117956 h 4297250"/>
              <a:gd name="connsiteX97" fmla="*/ 1315583 w 3619883"/>
              <a:gd name="connsiteY97" fmla="*/ 125912 h 4297250"/>
              <a:gd name="connsiteX98" fmla="*/ 1359125 w 3619883"/>
              <a:gd name="connsiteY98" fmla="*/ 139761 h 4297250"/>
              <a:gd name="connsiteX99" fmla="*/ 1391919 w 3619883"/>
              <a:gd name="connsiteY99" fmla="*/ 147202 h 4297250"/>
              <a:gd name="connsiteX100" fmla="*/ 1436563 w 3619883"/>
              <a:gd name="connsiteY100" fmla="*/ 137480 h 4297250"/>
              <a:gd name="connsiteX101" fmla="*/ 1471566 w 3619883"/>
              <a:gd name="connsiteY101" fmla="*/ 97777 h 4297250"/>
              <a:gd name="connsiteX102" fmla="*/ 1505739 w 3619883"/>
              <a:gd name="connsiteY102" fmla="*/ 75753 h 4297250"/>
              <a:gd name="connsiteX103" fmla="*/ 1590891 w 3619883"/>
              <a:gd name="connsiteY103" fmla="*/ 144702 h 4297250"/>
              <a:gd name="connsiteX104" fmla="*/ 1625616 w 3619883"/>
              <a:gd name="connsiteY104" fmla="*/ 110893 h 4297250"/>
              <a:gd name="connsiteX105" fmla="*/ 1658964 w 3619883"/>
              <a:gd name="connsiteY105" fmla="*/ 106547 h 4297250"/>
              <a:gd name="connsiteX106" fmla="*/ 1746598 w 3619883"/>
              <a:gd name="connsiteY106" fmla="*/ 122460 h 4297250"/>
              <a:gd name="connsiteX107" fmla="*/ 1811913 w 3619883"/>
              <a:gd name="connsiteY107" fmla="*/ 143234 h 4297250"/>
              <a:gd name="connsiteX108" fmla="*/ 1856557 w 3619883"/>
              <a:gd name="connsiteY108" fmla="*/ 133511 h 4297250"/>
              <a:gd name="connsiteX109" fmla="*/ 2066003 w 3619883"/>
              <a:gd name="connsiteY109" fmla="*/ 143313 h 4297250"/>
              <a:gd name="connsiteX110" fmla="*/ 2177615 w 3619883"/>
              <a:gd name="connsiteY110" fmla="*/ 119007 h 4297250"/>
              <a:gd name="connsiteX111" fmla="*/ 2255883 w 3619883"/>
              <a:gd name="connsiteY111" fmla="*/ 99047 h 4297250"/>
              <a:gd name="connsiteX112" fmla="*/ 2344622 w 3619883"/>
              <a:gd name="connsiteY112" fmla="*/ 91388 h 4297250"/>
              <a:gd name="connsiteX113" fmla="*/ 2455682 w 3619883"/>
              <a:gd name="connsiteY113" fmla="*/ 78869 h 4297250"/>
              <a:gd name="connsiteX114" fmla="*/ 2632609 w 3619883"/>
              <a:gd name="connsiteY114" fmla="*/ 75338 h 4297250"/>
              <a:gd name="connsiteX115" fmla="*/ 2742291 w 3619883"/>
              <a:gd name="connsiteY115" fmla="*/ 92282 h 4297250"/>
              <a:gd name="connsiteX116" fmla="*/ 2851974 w 3619883"/>
              <a:gd name="connsiteY116" fmla="*/ 109227 h 4297250"/>
              <a:gd name="connsiteX117" fmla="*/ 2907643 w 3619883"/>
              <a:gd name="connsiteY117" fmla="*/ 100020 h 4297250"/>
              <a:gd name="connsiteX118" fmla="*/ 2944022 w 3619883"/>
              <a:gd name="connsiteY118" fmla="*/ 30853 h 4297250"/>
              <a:gd name="connsiteX119" fmla="*/ 3022289 w 3619883"/>
              <a:gd name="connsiteY119" fmla="*/ 10893 h 4297250"/>
              <a:gd name="connsiteX120" fmla="*/ 3054807 w 3619883"/>
              <a:gd name="connsiteY120" fmla="*/ 24226 h 4297250"/>
              <a:gd name="connsiteX121" fmla="*/ 3141892 w 3619883"/>
              <a:gd name="connsiteY121" fmla="*/ 51925 h 4297250"/>
              <a:gd name="connsiteX122" fmla="*/ 3185711 w 3619883"/>
              <a:gd name="connsiteY122" fmla="*/ 59881 h 4297250"/>
              <a:gd name="connsiteX123" fmla="*/ 3219056 w 3619883"/>
              <a:gd name="connsiteY123" fmla="*/ 55536 h 4297250"/>
              <a:gd name="connsiteX124" fmla="*/ 3263425 w 3619883"/>
              <a:gd name="connsiteY124" fmla="*/ 51706 h 4297250"/>
              <a:gd name="connsiteX125" fmla="*/ 3296219 w 3619883"/>
              <a:gd name="connsiteY125" fmla="*/ 59147 h 4297250"/>
              <a:gd name="connsiteX126" fmla="*/ 3319094 w 3619883"/>
              <a:gd name="connsiteY126" fmla="*/ 42500 h 4297250"/>
              <a:gd name="connsiteX127" fmla="*/ 3420511 w 3619883"/>
              <a:gd name="connsiteY127" fmla="*/ 0 h 4297250"/>
              <a:gd name="connsiteX128" fmla="*/ 3453305 w 3619883"/>
              <a:gd name="connsiteY128" fmla="*/ 7440 h 4297250"/>
              <a:gd name="connsiteX129" fmla="*/ 3496571 w 3619883"/>
              <a:gd name="connsiteY129" fmla="*/ 27182 h 4297250"/>
              <a:gd name="connsiteX130" fmla="*/ 3602117 w 3619883"/>
              <a:gd name="connsiteY130" fmla="*/ 132521 h 4297250"/>
              <a:gd name="connsiteX131" fmla="*/ 3619883 w 3619883"/>
              <a:gd name="connsiteY131" fmla="*/ 140049 h 4297250"/>
              <a:gd name="connsiteX132" fmla="*/ 3619883 w 3619883"/>
              <a:gd name="connsiteY13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690646 w 3619883"/>
              <a:gd name="connsiteY9" fmla="*/ 4128157 h 4297250"/>
              <a:gd name="connsiteX10" fmla="*/ 2690646 w 3619883"/>
              <a:gd name="connsiteY10" fmla="*/ 4275461 h 4297250"/>
              <a:gd name="connsiteX11" fmla="*/ 2511710 w 3619883"/>
              <a:gd name="connsiteY11" fmla="*/ 4275461 h 4297250"/>
              <a:gd name="connsiteX12" fmla="*/ 2454288 w 3619883"/>
              <a:gd name="connsiteY12" fmla="*/ 4128157 h 4297250"/>
              <a:gd name="connsiteX13" fmla="*/ 2515810 w 3619883"/>
              <a:gd name="connsiteY13" fmla="*/ 4128157 h 4297250"/>
              <a:gd name="connsiteX14" fmla="*/ 2515810 w 3619883"/>
              <a:gd name="connsiteY14" fmla="*/ 3951392 h 4297250"/>
              <a:gd name="connsiteX15" fmla="*/ 2338025 w 3619883"/>
              <a:gd name="connsiteY15" fmla="*/ 3951392 h 4297250"/>
              <a:gd name="connsiteX16" fmla="*/ 2338025 w 3619883"/>
              <a:gd name="connsiteY16" fmla="*/ 4128157 h 4297250"/>
              <a:gd name="connsiteX17" fmla="*/ 2395120 w 3619883"/>
              <a:gd name="connsiteY17" fmla="*/ 4128157 h 4297250"/>
              <a:gd name="connsiteX18" fmla="*/ 2337697 w 3619883"/>
              <a:gd name="connsiteY18" fmla="*/ 4275461 h 4297250"/>
              <a:gd name="connsiteX19" fmla="*/ 2150155 w 3619883"/>
              <a:gd name="connsiteY19" fmla="*/ 4275461 h 4297250"/>
              <a:gd name="connsiteX20" fmla="*/ 2150155 w 3619883"/>
              <a:gd name="connsiteY20" fmla="*/ 4128157 h 4297250"/>
              <a:gd name="connsiteX21" fmla="*/ 2204852 w 3619883"/>
              <a:gd name="connsiteY21" fmla="*/ 4128157 h 4297250"/>
              <a:gd name="connsiteX22" fmla="*/ 2204852 w 3619883"/>
              <a:gd name="connsiteY22" fmla="*/ 3951392 h 4297250"/>
              <a:gd name="connsiteX23" fmla="*/ 2027068 w 3619883"/>
              <a:gd name="connsiteY23" fmla="*/ 3951392 h 4297250"/>
              <a:gd name="connsiteX24" fmla="*/ 2027068 w 3619883"/>
              <a:gd name="connsiteY24" fmla="*/ 4128157 h 4297250"/>
              <a:gd name="connsiteX25" fmla="*/ 2079759 w 3619883"/>
              <a:gd name="connsiteY25" fmla="*/ 4128157 h 4297250"/>
              <a:gd name="connsiteX26" fmla="*/ 2079759 w 3619883"/>
              <a:gd name="connsiteY26" fmla="*/ 4275461 h 4297250"/>
              <a:gd name="connsiteX27" fmla="*/ 1824703 w 3619883"/>
              <a:gd name="connsiteY27" fmla="*/ 4275461 h 4297250"/>
              <a:gd name="connsiteX28" fmla="*/ 1834468 w 3619883"/>
              <a:gd name="connsiteY28" fmla="*/ 4128157 h 4297250"/>
              <a:gd name="connsiteX29" fmla="*/ 1893894 w 3619883"/>
              <a:gd name="connsiteY29" fmla="*/ 4128157 h 4297250"/>
              <a:gd name="connsiteX30" fmla="*/ 1893894 w 3619883"/>
              <a:gd name="connsiteY30" fmla="*/ 3951392 h 4297250"/>
              <a:gd name="connsiteX31" fmla="*/ 1716110 w 3619883"/>
              <a:gd name="connsiteY31" fmla="*/ 3951392 h 4297250"/>
              <a:gd name="connsiteX32" fmla="*/ 1716110 w 3619883"/>
              <a:gd name="connsiteY32" fmla="*/ 4006431 h 4297250"/>
              <a:gd name="connsiteX33" fmla="*/ 1703447 w 3619883"/>
              <a:gd name="connsiteY33" fmla="*/ 4007960 h 4297250"/>
              <a:gd name="connsiteX34" fmla="*/ 1716110 w 3619883"/>
              <a:gd name="connsiteY34" fmla="*/ 4044284 h 4297250"/>
              <a:gd name="connsiteX35" fmla="*/ 1716110 w 3619883"/>
              <a:gd name="connsiteY35" fmla="*/ 4128157 h 4297250"/>
              <a:gd name="connsiteX36" fmla="*/ 1745346 w 3619883"/>
              <a:gd name="connsiteY36" fmla="*/ 4128157 h 4297250"/>
              <a:gd name="connsiteX37" fmla="*/ 1796694 w 3619883"/>
              <a:gd name="connsiteY37" fmla="*/ 4275461 h 4297250"/>
              <a:gd name="connsiteX38" fmla="*/ 1558844 w 3619883"/>
              <a:gd name="connsiteY38" fmla="*/ 4275461 h 4297250"/>
              <a:gd name="connsiteX39" fmla="*/ 1517252 w 3619883"/>
              <a:gd name="connsiteY39" fmla="*/ 4128157 h 4297250"/>
              <a:gd name="connsiteX40" fmla="*/ 1582936 w 3619883"/>
              <a:gd name="connsiteY40" fmla="*/ 4128157 h 4297250"/>
              <a:gd name="connsiteX41" fmla="*/ 1582936 w 3619883"/>
              <a:gd name="connsiteY41" fmla="*/ 3951392 h 4297250"/>
              <a:gd name="connsiteX42" fmla="*/ 1405151 w 3619883"/>
              <a:gd name="connsiteY42" fmla="*/ 3951392 h 4297250"/>
              <a:gd name="connsiteX43" fmla="*/ 1405151 w 3619883"/>
              <a:gd name="connsiteY43" fmla="*/ 4128157 h 4297250"/>
              <a:gd name="connsiteX44" fmla="*/ 1468988 w 3619883"/>
              <a:gd name="connsiteY44" fmla="*/ 4128157 h 4297250"/>
              <a:gd name="connsiteX45" fmla="*/ 1427396 w 3619883"/>
              <a:gd name="connsiteY45" fmla="*/ 4275461 h 4297250"/>
              <a:gd name="connsiteX46" fmla="*/ 1210751 w 3619883"/>
              <a:gd name="connsiteY46" fmla="*/ 4275461 h 4297250"/>
              <a:gd name="connsiteX47" fmla="*/ 1210751 w 3619883"/>
              <a:gd name="connsiteY47" fmla="*/ 4128157 h 4297250"/>
              <a:gd name="connsiteX48" fmla="*/ 1271978 w 3619883"/>
              <a:gd name="connsiteY48" fmla="*/ 4128157 h 4297250"/>
              <a:gd name="connsiteX49" fmla="*/ 1271978 w 3619883"/>
              <a:gd name="connsiteY49" fmla="*/ 3951392 h 4297250"/>
              <a:gd name="connsiteX50" fmla="*/ 1094193 w 3619883"/>
              <a:gd name="connsiteY50" fmla="*/ 3951392 h 4297250"/>
              <a:gd name="connsiteX51" fmla="*/ 1094193 w 3619883"/>
              <a:gd name="connsiteY51" fmla="*/ 4128157 h 4297250"/>
              <a:gd name="connsiteX52" fmla="*/ 1140354 w 3619883"/>
              <a:gd name="connsiteY52" fmla="*/ 4128157 h 4297250"/>
              <a:gd name="connsiteX53" fmla="*/ 1140354 w 3619883"/>
              <a:gd name="connsiteY53" fmla="*/ 4275461 h 4297250"/>
              <a:gd name="connsiteX54" fmla="*/ 953807 w 3619883"/>
              <a:gd name="connsiteY54" fmla="*/ 4275461 h 4297250"/>
              <a:gd name="connsiteX55" fmla="*/ 912215 w 3619883"/>
              <a:gd name="connsiteY55" fmla="*/ 4128157 h 4297250"/>
              <a:gd name="connsiteX56" fmla="*/ 961020 w 3619883"/>
              <a:gd name="connsiteY56" fmla="*/ 4128157 h 4297250"/>
              <a:gd name="connsiteX57" fmla="*/ 961020 w 3619883"/>
              <a:gd name="connsiteY57" fmla="*/ 3951392 h 4297250"/>
              <a:gd name="connsiteX58" fmla="*/ 783235 w 3619883"/>
              <a:gd name="connsiteY58" fmla="*/ 3951392 h 4297250"/>
              <a:gd name="connsiteX59" fmla="*/ 783235 w 3619883"/>
              <a:gd name="connsiteY59" fmla="*/ 4128157 h 4297250"/>
              <a:gd name="connsiteX60" fmla="*/ 871024 w 3619883"/>
              <a:gd name="connsiteY60" fmla="*/ 4128157 h 4297250"/>
              <a:gd name="connsiteX61" fmla="*/ 829432 w 3619883"/>
              <a:gd name="connsiteY61" fmla="*/ 4275461 h 4297250"/>
              <a:gd name="connsiteX62" fmla="*/ 611484 w 3619883"/>
              <a:gd name="connsiteY62" fmla="*/ 4275461 h 4297250"/>
              <a:gd name="connsiteX63" fmla="*/ 621247 w 3619883"/>
              <a:gd name="connsiteY63" fmla="*/ 4128157 h 4297250"/>
              <a:gd name="connsiteX64" fmla="*/ 650062 w 3619883"/>
              <a:gd name="connsiteY64" fmla="*/ 4128157 h 4297250"/>
              <a:gd name="connsiteX65" fmla="*/ 650062 w 3619883"/>
              <a:gd name="connsiteY65" fmla="*/ 3951392 h 4297250"/>
              <a:gd name="connsiteX66" fmla="*/ 472277 w 3619883"/>
              <a:gd name="connsiteY66" fmla="*/ 3951392 h 4297250"/>
              <a:gd name="connsiteX67" fmla="*/ 472277 w 3619883"/>
              <a:gd name="connsiteY67" fmla="*/ 4128157 h 4297250"/>
              <a:gd name="connsiteX68" fmla="*/ 522650 w 3619883"/>
              <a:gd name="connsiteY68" fmla="*/ 4128157 h 4297250"/>
              <a:gd name="connsiteX69" fmla="*/ 573998 w 3619883"/>
              <a:gd name="connsiteY69" fmla="*/ 4275461 h 4297250"/>
              <a:gd name="connsiteX70" fmla="*/ 336164 w 3619883"/>
              <a:gd name="connsiteY70" fmla="*/ 4275461 h 4297250"/>
              <a:gd name="connsiteX71" fmla="*/ 294572 w 3619883"/>
              <a:gd name="connsiteY71" fmla="*/ 4128157 h 4297250"/>
              <a:gd name="connsiteX72" fmla="*/ 339106 w 3619883"/>
              <a:gd name="connsiteY72" fmla="*/ 4128157 h 4297250"/>
              <a:gd name="connsiteX73" fmla="*/ 339106 w 3619883"/>
              <a:gd name="connsiteY73" fmla="*/ 3951392 h 4297250"/>
              <a:gd name="connsiteX74" fmla="*/ 161321 w 3619883"/>
              <a:gd name="connsiteY74" fmla="*/ 3951392 h 4297250"/>
              <a:gd name="connsiteX75" fmla="*/ 161321 w 3619883"/>
              <a:gd name="connsiteY75" fmla="*/ 4128157 h 4297250"/>
              <a:gd name="connsiteX76" fmla="*/ 230914 w 3619883"/>
              <a:gd name="connsiteY76" fmla="*/ 4128157 h 4297250"/>
              <a:gd name="connsiteX77" fmla="*/ 189322 w 3619883"/>
              <a:gd name="connsiteY77" fmla="*/ 4275461 h 4297250"/>
              <a:gd name="connsiteX78" fmla="*/ 0 w 3619883"/>
              <a:gd name="connsiteY78" fmla="*/ 4275461 h 4297250"/>
              <a:gd name="connsiteX79" fmla="*/ 0 w 3619883"/>
              <a:gd name="connsiteY79" fmla="*/ 42229 h 4297250"/>
              <a:gd name="connsiteX80" fmla="*/ 42464 w 3619883"/>
              <a:gd name="connsiteY80" fmla="*/ 40518 h 4297250"/>
              <a:gd name="connsiteX81" fmla="*/ 137733 w 3619883"/>
              <a:gd name="connsiteY81" fmla="*/ 35355 h 4297250"/>
              <a:gd name="connsiteX82" fmla="*/ 270565 w 3619883"/>
              <a:gd name="connsiteY82" fmla="*/ 29759 h 4297250"/>
              <a:gd name="connsiteX83" fmla="*/ 479734 w 3619883"/>
              <a:gd name="connsiteY83" fmla="*/ 45455 h 4297250"/>
              <a:gd name="connsiteX84" fmla="*/ 524103 w 3619883"/>
              <a:gd name="connsiteY84" fmla="*/ 41625 h 4297250"/>
              <a:gd name="connsiteX85" fmla="*/ 624416 w 3619883"/>
              <a:gd name="connsiteY85" fmla="*/ 22696 h 4297250"/>
              <a:gd name="connsiteX86" fmla="*/ 657762 w 3619883"/>
              <a:gd name="connsiteY86" fmla="*/ 18351 h 4297250"/>
              <a:gd name="connsiteX87" fmla="*/ 690557 w 3619883"/>
              <a:gd name="connsiteY87" fmla="*/ 25792 h 4297250"/>
              <a:gd name="connsiteX88" fmla="*/ 745123 w 3619883"/>
              <a:gd name="connsiteY88" fmla="*/ 40157 h 4297250"/>
              <a:gd name="connsiteX89" fmla="*/ 789493 w 3619883"/>
              <a:gd name="connsiteY89" fmla="*/ 36327 h 4297250"/>
              <a:gd name="connsiteX90" fmla="*/ 854255 w 3619883"/>
              <a:gd name="connsiteY90" fmla="*/ 68887 h 4297250"/>
              <a:gd name="connsiteX91" fmla="*/ 897520 w 3619883"/>
              <a:gd name="connsiteY91" fmla="*/ 88629 h 4297250"/>
              <a:gd name="connsiteX92" fmla="*/ 940510 w 3619883"/>
              <a:gd name="connsiteY92" fmla="*/ 114265 h 4297250"/>
              <a:gd name="connsiteX93" fmla="*/ 1082712 w 3619883"/>
              <a:gd name="connsiteY93" fmla="*/ 144543 h 4297250"/>
              <a:gd name="connsiteX94" fmla="*/ 1205348 w 3619883"/>
              <a:gd name="connsiteY94" fmla="*/ 120753 h 4297250"/>
              <a:gd name="connsiteX95" fmla="*/ 1271764 w 3619883"/>
              <a:gd name="connsiteY95" fmla="*/ 117956 h 4297250"/>
              <a:gd name="connsiteX96" fmla="*/ 1315583 w 3619883"/>
              <a:gd name="connsiteY96" fmla="*/ 125912 h 4297250"/>
              <a:gd name="connsiteX97" fmla="*/ 1359125 w 3619883"/>
              <a:gd name="connsiteY97" fmla="*/ 139761 h 4297250"/>
              <a:gd name="connsiteX98" fmla="*/ 1391919 w 3619883"/>
              <a:gd name="connsiteY98" fmla="*/ 147202 h 4297250"/>
              <a:gd name="connsiteX99" fmla="*/ 1436563 w 3619883"/>
              <a:gd name="connsiteY99" fmla="*/ 137480 h 4297250"/>
              <a:gd name="connsiteX100" fmla="*/ 1471566 w 3619883"/>
              <a:gd name="connsiteY100" fmla="*/ 97777 h 4297250"/>
              <a:gd name="connsiteX101" fmla="*/ 1505739 w 3619883"/>
              <a:gd name="connsiteY101" fmla="*/ 75753 h 4297250"/>
              <a:gd name="connsiteX102" fmla="*/ 1590891 w 3619883"/>
              <a:gd name="connsiteY102" fmla="*/ 144702 h 4297250"/>
              <a:gd name="connsiteX103" fmla="*/ 1625616 w 3619883"/>
              <a:gd name="connsiteY103" fmla="*/ 110893 h 4297250"/>
              <a:gd name="connsiteX104" fmla="*/ 1658964 w 3619883"/>
              <a:gd name="connsiteY104" fmla="*/ 106547 h 4297250"/>
              <a:gd name="connsiteX105" fmla="*/ 1746598 w 3619883"/>
              <a:gd name="connsiteY105" fmla="*/ 122460 h 4297250"/>
              <a:gd name="connsiteX106" fmla="*/ 1811913 w 3619883"/>
              <a:gd name="connsiteY106" fmla="*/ 143234 h 4297250"/>
              <a:gd name="connsiteX107" fmla="*/ 1856557 w 3619883"/>
              <a:gd name="connsiteY107" fmla="*/ 133511 h 4297250"/>
              <a:gd name="connsiteX108" fmla="*/ 2066003 w 3619883"/>
              <a:gd name="connsiteY108" fmla="*/ 143313 h 4297250"/>
              <a:gd name="connsiteX109" fmla="*/ 2177615 w 3619883"/>
              <a:gd name="connsiteY109" fmla="*/ 119007 h 4297250"/>
              <a:gd name="connsiteX110" fmla="*/ 2255883 w 3619883"/>
              <a:gd name="connsiteY110" fmla="*/ 99047 h 4297250"/>
              <a:gd name="connsiteX111" fmla="*/ 2344622 w 3619883"/>
              <a:gd name="connsiteY111" fmla="*/ 91388 h 4297250"/>
              <a:gd name="connsiteX112" fmla="*/ 2455682 w 3619883"/>
              <a:gd name="connsiteY112" fmla="*/ 78869 h 4297250"/>
              <a:gd name="connsiteX113" fmla="*/ 2632609 w 3619883"/>
              <a:gd name="connsiteY113" fmla="*/ 75338 h 4297250"/>
              <a:gd name="connsiteX114" fmla="*/ 2742291 w 3619883"/>
              <a:gd name="connsiteY114" fmla="*/ 92282 h 4297250"/>
              <a:gd name="connsiteX115" fmla="*/ 2851974 w 3619883"/>
              <a:gd name="connsiteY115" fmla="*/ 109227 h 4297250"/>
              <a:gd name="connsiteX116" fmla="*/ 2907643 w 3619883"/>
              <a:gd name="connsiteY116" fmla="*/ 100020 h 4297250"/>
              <a:gd name="connsiteX117" fmla="*/ 2944022 w 3619883"/>
              <a:gd name="connsiteY117" fmla="*/ 30853 h 4297250"/>
              <a:gd name="connsiteX118" fmla="*/ 3022289 w 3619883"/>
              <a:gd name="connsiteY118" fmla="*/ 10893 h 4297250"/>
              <a:gd name="connsiteX119" fmla="*/ 3054807 w 3619883"/>
              <a:gd name="connsiteY119" fmla="*/ 24226 h 4297250"/>
              <a:gd name="connsiteX120" fmla="*/ 3141892 w 3619883"/>
              <a:gd name="connsiteY120" fmla="*/ 51925 h 4297250"/>
              <a:gd name="connsiteX121" fmla="*/ 3185711 w 3619883"/>
              <a:gd name="connsiteY121" fmla="*/ 59881 h 4297250"/>
              <a:gd name="connsiteX122" fmla="*/ 3219056 w 3619883"/>
              <a:gd name="connsiteY122" fmla="*/ 55536 h 4297250"/>
              <a:gd name="connsiteX123" fmla="*/ 3263425 w 3619883"/>
              <a:gd name="connsiteY123" fmla="*/ 51706 h 4297250"/>
              <a:gd name="connsiteX124" fmla="*/ 3296219 w 3619883"/>
              <a:gd name="connsiteY124" fmla="*/ 59147 h 4297250"/>
              <a:gd name="connsiteX125" fmla="*/ 3319094 w 3619883"/>
              <a:gd name="connsiteY125" fmla="*/ 42500 h 4297250"/>
              <a:gd name="connsiteX126" fmla="*/ 3420511 w 3619883"/>
              <a:gd name="connsiteY126" fmla="*/ 0 h 4297250"/>
              <a:gd name="connsiteX127" fmla="*/ 3453305 w 3619883"/>
              <a:gd name="connsiteY127" fmla="*/ 7440 h 4297250"/>
              <a:gd name="connsiteX128" fmla="*/ 3496571 w 3619883"/>
              <a:gd name="connsiteY128" fmla="*/ 27182 h 4297250"/>
              <a:gd name="connsiteX129" fmla="*/ 3602117 w 3619883"/>
              <a:gd name="connsiteY129" fmla="*/ 132521 h 4297250"/>
              <a:gd name="connsiteX130" fmla="*/ 3619883 w 3619883"/>
              <a:gd name="connsiteY130" fmla="*/ 140049 h 4297250"/>
              <a:gd name="connsiteX131" fmla="*/ 3619883 w 3619883"/>
              <a:gd name="connsiteY13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690646 w 3619883"/>
              <a:gd name="connsiteY9" fmla="*/ 4275461 h 4297250"/>
              <a:gd name="connsiteX10" fmla="*/ 2511710 w 3619883"/>
              <a:gd name="connsiteY10" fmla="*/ 4275461 h 4297250"/>
              <a:gd name="connsiteX11" fmla="*/ 2454288 w 3619883"/>
              <a:gd name="connsiteY11" fmla="*/ 4128157 h 4297250"/>
              <a:gd name="connsiteX12" fmla="*/ 2515810 w 3619883"/>
              <a:gd name="connsiteY12" fmla="*/ 4128157 h 4297250"/>
              <a:gd name="connsiteX13" fmla="*/ 2515810 w 3619883"/>
              <a:gd name="connsiteY13" fmla="*/ 3951392 h 4297250"/>
              <a:gd name="connsiteX14" fmla="*/ 2338025 w 3619883"/>
              <a:gd name="connsiteY14" fmla="*/ 3951392 h 4297250"/>
              <a:gd name="connsiteX15" fmla="*/ 2338025 w 3619883"/>
              <a:gd name="connsiteY15" fmla="*/ 4128157 h 4297250"/>
              <a:gd name="connsiteX16" fmla="*/ 2395120 w 3619883"/>
              <a:gd name="connsiteY16" fmla="*/ 4128157 h 4297250"/>
              <a:gd name="connsiteX17" fmla="*/ 2337697 w 3619883"/>
              <a:gd name="connsiteY17" fmla="*/ 4275461 h 4297250"/>
              <a:gd name="connsiteX18" fmla="*/ 2150155 w 3619883"/>
              <a:gd name="connsiteY18" fmla="*/ 4275461 h 4297250"/>
              <a:gd name="connsiteX19" fmla="*/ 2150155 w 3619883"/>
              <a:gd name="connsiteY19" fmla="*/ 4128157 h 4297250"/>
              <a:gd name="connsiteX20" fmla="*/ 2204852 w 3619883"/>
              <a:gd name="connsiteY20" fmla="*/ 4128157 h 4297250"/>
              <a:gd name="connsiteX21" fmla="*/ 2204852 w 3619883"/>
              <a:gd name="connsiteY21" fmla="*/ 3951392 h 4297250"/>
              <a:gd name="connsiteX22" fmla="*/ 2027068 w 3619883"/>
              <a:gd name="connsiteY22" fmla="*/ 3951392 h 4297250"/>
              <a:gd name="connsiteX23" fmla="*/ 2027068 w 3619883"/>
              <a:gd name="connsiteY23" fmla="*/ 4128157 h 4297250"/>
              <a:gd name="connsiteX24" fmla="*/ 2079759 w 3619883"/>
              <a:gd name="connsiteY24" fmla="*/ 4128157 h 4297250"/>
              <a:gd name="connsiteX25" fmla="*/ 2079759 w 3619883"/>
              <a:gd name="connsiteY25" fmla="*/ 4275461 h 4297250"/>
              <a:gd name="connsiteX26" fmla="*/ 1824703 w 3619883"/>
              <a:gd name="connsiteY26" fmla="*/ 4275461 h 4297250"/>
              <a:gd name="connsiteX27" fmla="*/ 1834468 w 3619883"/>
              <a:gd name="connsiteY27" fmla="*/ 4128157 h 4297250"/>
              <a:gd name="connsiteX28" fmla="*/ 1893894 w 3619883"/>
              <a:gd name="connsiteY28" fmla="*/ 4128157 h 4297250"/>
              <a:gd name="connsiteX29" fmla="*/ 1893894 w 3619883"/>
              <a:gd name="connsiteY29" fmla="*/ 3951392 h 4297250"/>
              <a:gd name="connsiteX30" fmla="*/ 1716110 w 3619883"/>
              <a:gd name="connsiteY30" fmla="*/ 3951392 h 4297250"/>
              <a:gd name="connsiteX31" fmla="*/ 1716110 w 3619883"/>
              <a:gd name="connsiteY31" fmla="*/ 4006431 h 4297250"/>
              <a:gd name="connsiteX32" fmla="*/ 1703447 w 3619883"/>
              <a:gd name="connsiteY32" fmla="*/ 4007960 h 4297250"/>
              <a:gd name="connsiteX33" fmla="*/ 1716110 w 3619883"/>
              <a:gd name="connsiteY33" fmla="*/ 4044284 h 4297250"/>
              <a:gd name="connsiteX34" fmla="*/ 1716110 w 3619883"/>
              <a:gd name="connsiteY34" fmla="*/ 4128157 h 4297250"/>
              <a:gd name="connsiteX35" fmla="*/ 1745346 w 3619883"/>
              <a:gd name="connsiteY35" fmla="*/ 4128157 h 4297250"/>
              <a:gd name="connsiteX36" fmla="*/ 1796694 w 3619883"/>
              <a:gd name="connsiteY36" fmla="*/ 4275461 h 4297250"/>
              <a:gd name="connsiteX37" fmla="*/ 1558844 w 3619883"/>
              <a:gd name="connsiteY37" fmla="*/ 4275461 h 4297250"/>
              <a:gd name="connsiteX38" fmla="*/ 1517252 w 3619883"/>
              <a:gd name="connsiteY38" fmla="*/ 4128157 h 4297250"/>
              <a:gd name="connsiteX39" fmla="*/ 1582936 w 3619883"/>
              <a:gd name="connsiteY39" fmla="*/ 4128157 h 4297250"/>
              <a:gd name="connsiteX40" fmla="*/ 1582936 w 3619883"/>
              <a:gd name="connsiteY40" fmla="*/ 3951392 h 4297250"/>
              <a:gd name="connsiteX41" fmla="*/ 1405151 w 3619883"/>
              <a:gd name="connsiteY41" fmla="*/ 3951392 h 4297250"/>
              <a:gd name="connsiteX42" fmla="*/ 1405151 w 3619883"/>
              <a:gd name="connsiteY42" fmla="*/ 4128157 h 4297250"/>
              <a:gd name="connsiteX43" fmla="*/ 1468988 w 3619883"/>
              <a:gd name="connsiteY43" fmla="*/ 4128157 h 4297250"/>
              <a:gd name="connsiteX44" fmla="*/ 1427396 w 3619883"/>
              <a:gd name="connsiteY44" fmla="*/ 4275461 h 4297250"/>
              <a:gd name="connsiteX45" fmla="*/ 1210751 w 3619883"/>
              <a:gd name="connsiteY45" fmla="*/ 4275461 h 4297250"/>
              <a:gd name="connsiteX46" fmla="*/ 1210751 w 3619883"/>
              <a:gd name="connsiteY46" fmla="*/ 4128157 h 4297250"/>
              <a:gd name="connsiteX47" fmla="*/ 1271978 w 3619883"/>
              <a:gd name="connsiteY47" fmla="*/ 4128157 h 4297250"/>
              <a:gd name="connsiteX48" fmla="*/ 1271978 w 3619883"/>
              <a:gd name="connsiteY48" fmla="*/ 3951392 h 4297250"/>
              <a:gd name="connsiteX49" fmla="*/ 1094193 w 3619883"/>
              <a:gd name="connsiteY49" fmla="*/ 3951392 h 4297250"/>
              <a:gd name="connsiteX50" fmla="*/ 1094193 w 3619883"/>
              <a:gd name="connsiteY50" fmla="*/ 4128157 h 4297250"/>
              <a:gd name="connsiteX51" fmla="*/ 1140354 w 3619883"/>
              <a:gd name="connsiteY51" fmla="*/ 4128157 h 4297250"/>
              <a:gd name="connsiteX52" fmla="*/ 1140354 w 3619883"/>
              <a:gd name="connsiteY52" fmla="*/ 4275461 h 4297250"/>
              <a:gd name="connsiteX53" fmla="*/ 953807 w 3619883"/>
              <a:gd name="connsiteY53" fmla="*/ 4275461 h 4297250"/>
              <a:gd name="connsiteX54" fmla="*/ 912215 w 3619883"/>
              <a:gd name="connsiteY54" fmla="*/ 4128157 h 4297250"/>
              <a:gd name="connsiteX55" fmla="*/ 961020 w 3619883"/>
              <a:gd name="connsiteY55" fmla="*/ 4128157 h 4297250"/>
              <a:gd name="connsiteX56" fmla="*/ 961020 w 3619883"/>
              <a:gd name="connsiteY56" fmla="*/ 3951392 h 4297250"/>
              <a:gd name="connsiteX57" fmla="*/ 783235 w 3619883"/>
              <a:gd name="connsiteY57" fmla="*/ 3951392 h 4297250"/>
              <a:gd name="connsiteX58" fmla="*/ 783235 w 3619883"/>
              <a:gd name="connsiteY58" fmla="*/ 4128157 h 4297250"/>
              <a:gd name="connsiteX59" fmla="*/ 871024 w 3619883"/>
              <a:gd name="connsiteY59" fmla="*/ 4128157 h 4297250"/>
              <a:gd name="connsiteX60" fmla="*/ 829432 w 3619883"/>
              <a:gd name="connsiteY60" fmla="*/ 4275461 h 4297250"/>
              <a:gd name="connsiteX61" fmla="*/ 611484 w 3619883"/>
              <a:gd name="connsiteY61" fmla="*/ 4275461 h 4297250"/>
              <a:gd name="connsiteX62" fmla="*/ 621247 w 3619883"/>
              <a:gd name="connsiteY62" fmla="*/ 4128157 h 4297250"/>
              <a:gd name="connsiteX63" fmla="*/ 650062 w 3619883"/>
              <a:gd name="connsiteY63" fmla="*/ 4128157 h 4297250"/>
              <a:gd name="connsiteX64" fmla="*/ 650062 w 3619883"/>
              <a:gd name="connsiteY64" fmla="*/ 3951392 h 4297250"/>
              <a:gd name="connsiteX65" fmla="*/ 472277 w 3619883"/>
              <a:gd name="connsiteY65" fmla="*/ 3951392 h 4297250"/>
              <a:gd name="connsiteX66" fmla="*/ 472277 w 3619883"/>
              <a:gd name="connsiteY66" fmla="*/ 4128157 h 4297250"/>
              <a:gd name="connsiteX67" fmla="*/ 522650 w 3619883"/>
              <a:gd name="connsiteY67" fmla="*/ 4128157 h 4297250"/>
              <a:gd name="connsiteX68" fmla="*/ 573998 w 3619883"/>
              <a:gd name="connsiteY68" fmla="*/ 4275461 h 4297250"/>
              <a:gd name="connsiteX69" fmla="*/ 336164 w 3619883"/>
              <a:gd name="connsiteY69" fmla="*/ 4275461 h 4297250"/>
              <a:gd name="connsiteX70" fmla="*/ 294572 w 3619883"/>
              <a:gd name="connsiteY70" fmla="*/ 4128157 h 4297250"/>
              <a:gd name="connsiteX71" fmla="*/ 339106 w 3619883"/>
              <a:gd name="connsiteY71" fmla="*/ 4128157 h 4297250"/>
              <a:gd name="connsiteX72" fmla="*/ 339106 w 3619883"/>
              <a:gd name="connsiteY72" fmla="*/ 3951392 h 4297250"/>
              <a:gd name="connsiteX73" fmla="*/ 161321 w 3619883"/>
              <a:gd name="connsiteY73" fmla="*/ 3951392 h 4297250"/>
              <a:gd name="connsiteX74" fmla="*/ 161321 w 3619883"/>
              <a:gd name="connsiteY74" fmla="*/ 4128157 h 4297250"/>
              <a:gd name="connsiteX75" fmla="*/ 230914 w 3619883"/>
              <a:gd name="connsiteY75" fmla="*/ 4128157 h 4297250"/>
              <a:gd name="connsiteX76" fmla="*/ 189322 w 3619883"/>
              <a:gd name="connsiteY76" fmla="*/ 4275461 h 4297250"/>
              <a:gd name="connsiteX77" fmla="*/ 0 w 3619883"/>
              <a:gd name="connsiteY77" fmla="*/ 4275461 h 4297250"/>
              <a:gd name="connsiteX78" fmla="*/ 0 w 3619883"/>
              <a:gd name="connsiteY78" fmla="*/ 42229 h 4297250"/>
              <a:gd name="connsiteX79" fmla="*/ 42464 w 3619883"/>
              <a:gd name="connsiteY79" fmla="*/ 40518 h 4297250"/>
              <a:gd name="connsiteX80" fmla="*/ 137733 w 3619883"/>
              <a:gd name="connsiteY80" fmla="*/ 35355 h 4297250"/>
              <a:gd name="connsiteX81" fmla="*/ 270565 w 3619883"/>
              <a:gd name="connsiteY81" fmla="*/ 29759 h 4297250"/>
              <a:gd name="connsiteX82" fmla="*/ 479734 w 3619883"/>
              <a:gd name="connsiteY82" fmla="*/ 45455 h 4297250"/>
              <a:gd name="connsiteX83" fmla="*/ 524103 w 3619883"/>
              <a:gd name="connsiteY83" fmla="*/ 41625 h 4297250"/>
              <a:gd name="connsiteX84" fmla="*/ 624416 w 3619883"/>
              <a:gd name="connsiteY84" fmla="*/ 22696 h 4297250"/>
              <a:gd name="connsiteX85" fmla="*/ 657762 w 3619883"/>
              <a:gd name="connsiteY85" fmla="*/ 18351 h 4297250"/>
              <a:gd name="connsiteX86" fmla="*/ 690557 w 3619883"/>
              <a:gd name="connsiteY86" fmla="*/ 25792 h 4297250"/>
              <a:gd name="connsiteX87" fmla="*/ 745123 w 3619883"/>
              <a:gd name="connsiteY87" fmla="*/ 40157 h 4297250"/>
              <a:gd name="connsiteX88" fmla="*/ 789493 w 3619883"/>
              <a:gd name="connsiteY88" fmla="*/ 36327 h 4297250"/>
              <a:gd name="connsiteX89" fmla="*/ 854255 w 3619883"/>
              <a:gd name="connsiteY89" fmla="*/ 68887 h 4297250"/>
              <a:gd name="connsiteX90" fmla="*/ 897520 w 3619883"/>
              <a:gd name="connsiteY90" fmla="*/ 88629 h 4297250"/>
              <a:gd name="connsiteX91" fmla="*/ 940510 w 3619883"/>
              <a:gd name="connsiteY91" fmla="*/ 114265 h 4297250"/>
              <a:gd name="connsiteX92" fmla="*/ 1082712 w 3619883"/>
              <a:gd name="connsiteY92" fmla="*/ 144543 h 4297250"/>
              <a:gd name="connsiteX93" fmla="*/ 1205348 w 3619883"/>
              <a:gd name="connsiteY93" fmla="*/ 120753 h 4297250"/>
              <a:gd name="connsiteX94" fmla="*/ 1271764 w 3619883"/>
              <a:gd name="connsiteY94" fmla="*/ 117956 h 4297250"/>
              <a:gd name="connsiteX95" fmla="*/ 1315583 w 3619883"/>
              <a:gd name="connsiteY95" fmla="*/ 125912 h 4297250"/>
              <a:gd name="connsiteX96" fmla="*/ 1359125 w 3619883"/>
              <a:gd name="connsiteY96" fmla="*/ 139761 h 4297250"/>
              <a:gd name="connsiteX97" fmla="*/ 1391919 w 3619883"/>
              <a:gd name="connsiteY97" fmla="*/ 147202 h 4297250"/>
              <a:gd name="connsiteX98" fmla="*/ 1436563 w 3619883"/>
              <a:gd name="connsiteY98" fmla="*/ 137480 h 4297250"/>
              <a:gd name="connsiteX99" fmla="*/ 1471566 w 3619883"/>
              <a:gd name="connsiteY99" fmla="*/ 97777 h 4297250"/>
              <a:gd name="connsiteX100" fmla="*/ 1505739 w 3619883"/>
              <a:gd name="connsiteY100" fmla="*/ 75753 h 4297250"/>
              <a:gd name="connsiteX101" fmla="*/ 1590891 w 3619883"/>
              <a:gd name="connsiteY101" fmla="*/ 144702 h 4297250"/>
              <a:gd name="connsiteX102" fmla="*/ 1625616 w 3619883"/>
              <a:gd name="connsiteY102" fmla="*/ 110893 h 4297250"/>
              <a:gd name="connsiteX103" fmla="*/ 1658964 w 3619883"/>
              <a:gd name="connsiteY103" fmla="*/ 106547 h 4297250"/>
              <a:gd name="connsiteX104" fmla="*/ 1746598 w 3619883"/>
              <a:gd name="connsiteY104" fmla="*/ 122460 h 4297250"/>
              <a:gd name="connsiteX105" fmla="*/ 1811913 w 3619883"/>
              <a:gd name="connsiteY105" fmla="*/ 143234 h 4297250"/>
              <a:gd name="connsiteX106" fmla="*/ 1856557 w 3619883"/>
              <a:gd name="connsiteY106" fmla="*/ 133511 h 4297250"/>
              <a:gd name="connsiteX107" fmla="*/ 2066003 w 3619883"/>
              <a:gd name="connsiteY107" fmla="*/ 143313 h 4297250"/>
              <a:gd name="connsiteX108" fmla="*/ 2177615 w 3619883"/>
              <a:gd name="connsiteY108" fmla="*/ 119007 h 4297250"/>
              <a:gd name="connsiteX109" fmla="*/ 2255883 w 3619883"/>
              <a:gd name="connsiteY109" fmla="*/ 99047 h 4297250"/>
              <a:gd name="connsiteX110" fmla="*/ 2344622 w 3619883"/>
              <a:gd name="connsiteY110" fmla="*/ 91388 h 4297250"/>
              <a:gd name="connsiteX111" fmla="*/ 2455682 w 3619883"/>
              <a:gd name="connsiteY111" fmla="*/ 78869 h 4297250"/>
              <a:gd name="connsiteX112" fmla="*/ 2632609 w 3619883"/>
              <a:gd name="connsiteY112" fmla="*/ 75338 h 4297250"/>
              <a:gd name="connsiteX113" fmla="*/ 2742291 w 3619883"/>
              <a:gd name="connsiteY113" fmla="*/ 92282 h 4297250"/>
              <a:gd name="connsiteX114" fmla="*/ 2851974 w 3619883"/>
              <a:gd name="connsiteY114" fmla="*/ 109227 h 4297250"/>
              <a:gd name="connsiteX115" fmla="*/ 2907643 w 3619883"/>
              <a:gd name="connsiteY115" fmla="*/ 100020 h 4297250"/>
              <a:gd name="connsiteX116" fmla="*/ 2944022 w 3619883"/>
              <a:gd name="connsiteY116" fmla="*/ 30853 h 4297250"/>
              <a:gd name="connsiteX117" fmla="*/ 3022289 w 3619883"/>
              <a:gd name="connsiteY117" fmla="*/ 10893 h 4297250"/>
              <a:gd name="connsiteX118" fmla="*/ 3054807 w 3619883"/>
              <a:gd name="connsiteY118" fmla="*/ 24226 h 4297250"/>
              <a:gd name="connsiteX119" fmla="*/ 3141892 w 3619883"/>
              <a:gd name="connsiteY119" fmla="*/ 51925 h 4297250"/>
              <a:gd name="connsiteX120" fmla="*/ 3185711 w 3619883"/>
              <a:gd name="connsiteY120" fmla="*/ 59881 h 4297250"/>
              <a:gd name="connsiteX121" fmla="*/ 3219056 w 3619883"/>
              <a:gd name="connsiteY121" fmla="*/ 55536 h 4297250"/>
              <a:gd name="connsiteX122" fmla="*/ 3263425 w 3619883"/>
              <a:gd name="connsiteY122" fmla="*/ 51706 h 4297250"/>
              <a:gd name="connsiteX123" fmla="*/ 3296219 w 3619883"/>
              <a:gd name="connsiteY123" fmla="*/ 59147 h 4297250"/>
              <a:gd name="connsiteX124" fmla="*/ 3319094 w 3619883"/>
              <a:gd name="connsiteY124" fmla="*/ 42500 h 4297250"/>
              <a:gd name="connsiteX125" fmla="*/ 3420511 w 3619883"/>
              <a:gd name="connsiteY125" fmla="*/ 0 h 4297250"/>
              <a:gd name="connsiteX126" fmla="*/ 3453305 w 3619883"/>
              <a:gd name="connsiteY126" fmla="*/ 7440 h 4297250"/>
              <a:gd name="connsiteX127" fmla="*/ 3496571 w 3619883"/>
              <a:gd name="connsiteY127" fmla="*/ 27182 h 4297250"/>
              <a:gd name="connsiteX128" fmla="*/ 3602117 w 3619883"/>
              <a:gd name="connsiteY128" fmla="*/ 132521 h 4297250"/>
              <a:gd name="connsiteX129" fmla="*/ 3619883 w 3619883"/>
              <a:gd name="connsiteY129" fmla="*/ 140049 h 4297250"/>
              <a:gd name="connsiteX130" fmla="*/ 3619883 w 3619883"/>
              <a:gd name="connsiteY13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826768 w 3619883"/>
              <a:gd name="connsiteY7" fmla="*/ 4128157 h 4297250"/>
              <a:gd name="connsiteX8" fmla="*/ 2690646 w 3619883"/>
              <a:gd name="connsiteY8" fmla="*/ 4275461 h 4297250"/>
              <a:gd name="connsiteX9" fmla="*/ 2511710 w 3619883"/>
              <a:gd name="connsiteY9" fmla="*/ 4275461 h 4297250"/>
              <a:gd name="connsiteX10" fmla="*/ 2454288 w 3619883"/>
              <a:gd name="connsiteY10" fmla="*/ 4128157 h 4297250"/>
              <a:gd name="connsiteX11" fmla="*/ 2515810 w 3619883"/>
              <a:gd name="connsiteY11" fmla="*/ 4128157 h 4297250"/>
              <a:gd name="connsiteX12" fmla="*/ 2515810 w 3619883"/>
              <a:gd name="connsiteY12" fmla="*/ 3951392 h 4297250"/>
              <a:gd name="connsiteX13" fmla="*/ 2338025 w 3619883"/>
              <a:gd name="connsiteY13" fmla="*/ 3951392 h 4297250"/>
              <a:gd name="connsiteX14" fmla="*/ 2338025 w 3619883"/>
              <a:gd name="connsiteY14" fmla="*/ 4128157 h 4297250"/>
              <a:gd name="connsiteX15" fmla="*/ 2395120 w 3619883"/>
              <a:gd name="connsiteY15" fmla="*/ 4128157 h 4297250"/>
              <a:gd name="connsiteX16" fmla="*/ 2337697 w 3619883"/>
              <a:gd name="connsiteY16" fmla="*/ 4275461 h 4297250"/>
              <a:gd name="connsiteX17" fmla="*/ 2150155 w 3619883"/>
              <a:gd name="connsiteY17" fmla="*/ 4275461 h 4297250"/>
              <a:gd name="connsiteX18" fmla="*/ 2150155 w 3619883"/>
              <a:gd name="connsiteY18" fmla="*/ 4128157 h 4297250"/>
              <a:gd name="connsiteX19" fmla="*/ 2204852 w 3619883"/>
              <a:gd name="connsiteY19" fmla="*/ 4128157 h 4297250"/>
              <a:gd name="connsiteX20" fmla="*/ 2204852 w 3619883"/>
              <a:gd name="connsiteY20" fmla="*/ 3951392 h 4297250"/>
              <a:gd name="connsiteX21" fmla="*/ 2027068 w 3619883"/>
              <a:gd name="connsiteY21" fmla="*/ 3951392 h 4297250"/>
              <a:gd name="connsiteX22" fmla="*/ 2027068 w 3619883"/>
              <a:gd name="connsiteY22" fmla="*/ 4128157 h 4297250"/>
              <a:gd name="connsiteX23" fmla="*/ 2079759 w 3619883"/>
              <a:gd name="connsiteY23" fmla="*/ 4128157 h 4297250"/>
              <a:gd name="connsiteX24" fmla="*/ 2079759 w 3619883"/>
              <a:gd name="connsiteY24" fmla="*/ 4275461 h 4297250"/>
              <a:gd name="connsiteX25" fmla="*/ 1824703 w 3619883"/>
              <a:gd name="connsiteY25" fmla="*/ 4275461 h 4297250"/>
              <a:gd name="connsiteX26" fmla="*/ 1834468 w 3619883"/>
              <a:gd name="connsiteY26" fmla="*/ 4128157 h 4297250"/>
              <a:gd name="connsiteX27" fmla="*/ 1893894 w 3619883"/>
              <a:gd name="connsiteY27" fmla="*/ 4128157 h 4297250"/>
              <a:gd name="connsiteX28" fmla="*/ 1893894 w 3619883"/>
              <a:gd name="connsiteY28" fmla="*/ 3951392 h 4297250"/>
              <a:gd name="connsiteX29" fmla="*/ 1716110 w 3619883"/>
              <a:gd name="connsiteY29" fmla="*/ 3951392 h 4297250"/>
              <a:gd name="connsiteX30" fmla="*/ 1716110 w 3619883"/>
              <a:gd name="connsiteY30" fmla="*/ 4006431 h 4297250"/>
              <a:gd name="connsiteX31" fmla="*/ 1703447 w 3619883"/>
              <a:gd name="connsiteY31" fmla="*/ 4007960 h 4297250"/>
              <a:gd name="connsiteX32" fmla="*/ 1716110 w 3619883"/>
              <a:gd name="connsiteY32" fmla="*/ 4044284 h 4297250"/>
              <a:gd name="connsiteX33" fmla="*/ 1716110 w 3619883"/>
              <a:gd name="connsiteY33" fmla="*/ 4128157 h 4297250"/>
              <a:gd name="connsiteX34" fmla="*/ 1745346 w 3619883"/>
              <a:gd name="connsiteY34" fmla="*/ 4128157 h 4297250"/>
              <a:gd name="connsiteX35" fmla="*/ 1796694 w 3619883"/>
              <a:gd name="connsiteY35" fmla="*/ 4275461 h 4297250"/>
              <a:gd name="connsiteX36" fmla="*/ 1558844 w 3619883"/>
              <a:gd name="connsiteY36" fmla="*/ 4275461 h 4297250"/>
              <a:gd name="connsiteX37" fmla="*/ 1517252 w 3619883"/>
              <a:gd name="connsiteY37" fmla="*/ 4128157 h 4297250"/>
              <a:gd name="connsiteX38" fmla="*/ 1582936 w 3619883"/>
              <a:gd name="connsiteY38" fmla="*/ 4128157 h 4297250"/>
              <a:gd name="connsiteX39" fmla="*/ 1582936 w 3619883"/>
              <a:gd name="connsiteY39" fmla="*/ 3951392 h 4297250"/>
              <a:gd name="connsiteX40" fmla="*/ 1405151 w 3619883"/>
              <a:gd name="connsiteY40" fmla="*/ 3951392 h 4297250"/>
              <a:gd name="connsiteX41" fmla="*/ 1405151 w 3619883"/>
              <a:gd name="connsiteY41" fmla="*/ 4128157 h 4297250"/>
              <a:gd name="connsiteX42" fmla="*/ 1468988 w 3619883"/>
              <a:gd name="connsiteY42" fmla="*/ 4128157 h 4297250"/>
              <a:gd name="connsiteX43" fmla="*/ 1427396 w 3619883"/>
              <a:gd name="connsiteY43" fmla="*/ 4275461 h 4297250"/>
              <a:gd name="connsiteX44" fmla="*/ 1210751 w 3619883"/>
              <a:gd name="connsiteY44" fmla="*/ 4275461 h 4297250"/>
              <a:gd name="connsiteX45" fmla="*/ 1210751 w 3619883"/>
              <a:gd name="connsiteY45" fmla="*/ 4128157 h 4297250"/>
              <a:gd name="connsiteX46" fmla="*/ 1271978 w 3619883"/>
              <a:gd name="connsiteY46" fmla="*/ 4128157 h 4297250"/>
              <a:gd name="connsiteX47" fmla="*/ 1271978 w 3619883"/>
              <a:gd name="connsiteY47" fmla="*/ 3951392 h 4297250"/>
              <a:gd name="connsiteX48" fmla="*/ 1094193 w 3619883"/>
              <a:gd name="connsiteY48" fmla="*/ 3951392 h 4297250"/>
              <a:gd name="connsiteX49" fmla="*/ 1094193 w 3619883"/>
              <a:gd name="connsiteY49" fmla="*/ 4128157 h 4297250"/>
              <a:gd name="connsiteX50" fmla="*/ 1140354 w 3619883"/>
              <a:gd name="connsiteY50" fmla="*/ 4128157 h 4297250"/>
              <a:gd name="connsiteX51" fmla="*/ 1140354 w 3619883"/>
              <a:gd name="connsiteY51" fmla="*/ 4275461 h 4297250"/>
              <a:gd name="connsiteX52" fmla="*/ 953807 w 3619883"/>
              <a:gd name="connsiteY52" fmla="*/ 4275461 h 4297250"/>
              <a:gd name="connsiteX53" fmla="*/ 912215 w 3619883"/>
              <a:gd name="connsiteY53" fmla="*/ 4128157 h 4297250"/>
              <a:gd name="connsiteX54" fmla="*/ 961020 w 3619883"/>
              <a:gd name="connsiteY54" fmla="*/ 4128157 h 4297250"/>
              <a:gd name="connsiteX55" fmla="*/ 961020 w 3619883"/>
              <a:gd name="connsiteY55" fmla="*/ 3951392 h 4297250"/>
              <a:gd name="connsiteX56" fmla="*/ 783235 w 3619883"/>
              <a:gd name="connsiteY56" fmla="*/ 3951392 h 4297250"/>
              <a:gd name="connsiteX57" fmla="*/ 783235 w 3619883"/>
              <a:gd name="connsiteY57" fmla="*/ 4128157 h 4297250"/>
              <a:gd name="connsiteX58" fmla="*/ 871024 w 3619883"/>
              <a:gd name="connsiteY58" fmla="*/ 4128157 h 4297250"/>
              <a:gd name="connsiteX59" fmla="*/ 829432 w 3619883"/>
              <a:gd name="connsiteY59" fmla="*/ 4275461 h 4297250"/>
              <a:gd name="connsiteX60" fmla="*/ 611484 w 3619883"/>
              <a:gd name="connsiteY60" fmla="*/ 4275461 h 4297250"/>
              <a:gd name="connsiteX61" fmla="*/ 621247 w 3619883"/>
              <a:gd name="connsiteY61" fmla="*/ 4128157 h 4297250"/>
              <a:gd name="connsiteX62" fmla="*/ 650062 w 3619883"/>
              <a:gd name="connsiteY62" fmla="*/ 4128157 h 4297250"/>
              <a:gd name="connsiteX63" fmla="*/ 650062 w 3619883"/>
              <a:gd name="connsiteY63" fmla="*/ 3951392 h 4297250"/>
              <a:gd name="connsiteX64" fmla="*/ 472277 w 3619883"/>
              <a:gd name="connsiteY64" fmla="*/ 3951392 h 4297250"/>
              <a:gd name="connsiteX65" fmla="*/ 472277 w 3619883"/>
              <a:gd name="connsiteY65" fmla="*/ 4128157 h 4297250"/>
              <a:gd name="connsiteX66" fmla="*/ 522650 w 3619883"/>
              <a:gd name="connsiteY66" fmla="*/ 4128157 h 4297250"/>
              <a:gd name="connsiteX67" fmla="*/ 573998 w 3619883"/>
              <a:gd name="connsiteY67" fmla="*/ 4275461 h 4297250"/>
              <a:gd name="connsiteX68" fmla="*/ 336164 w 3619883"/>
              <a:gd name="connsiteY68" fmla="*/ 4275461 h 4297250"/>
              <a:gd name="connsiteX69" fmla="*/ 294572 w 3619883"/>
              <a:gd name="connsiteY69" fmla="*/ 4128157 h 4297250"/>
              <a:gd name="connsiteX70" fmla="*/ 339106 w 3619883"/>
              <a:gd name="connsiteY70" fmla="*/ 4128157 h 4297250"/>
              <a:gd name="connsiteX71" fmla="*/ 339106 w 3619883"/>
              <a:gd name="connsiteY71" fmla="*/ 3951392 h 4297250"/>
              <a:gd name="connsiteX72" fmla="*/ 161321 w 3619883"/>
              <a:gd name="connsiteY72" fmla="*/ 3951392 h 4297250"/>
              <a:gd name="connsiteX73" fmla="*/ 161321 w 3619883"/>
              <a:gd name="connsiteY73" fmla="*/ 4128157 h 4297250"/>
              <a:gd name="connsiteX74" fmla="*/ 230914 w 3619883"/>
              <a:gd name="connsiteY74" fmla="*/ 4128157 h 4297250"/>
              <a:gd name="connsiteX75" fmla="*/ 189322 w 3619883"/>
              <a:gd name="connsiteY75" fmla="*/ 4275461 h 4297250"/>
              <a:gd name="connsiteX76" fmla="*/ 0 w 3619883"/>
              <a:gd name="connsiteY76" fmla="*/ 4275461 h 4297250"/>
              <a:gd name="connsiteX77" fmla="*/ 0 w 3619883"/>
              <a:gd name="connsiteY77" fmla="*/ 42229 h 4297250"/>
              <a:gd name="connsiteX78" fmla="*/ 42464 w 3619883"/>
              <a:gd name="connsiteY78" fmla="*/ 40518 h 4297250"/>
              <a:gd name="connsiteX79" fmla="*/ 137733 w 3619883"/>
              <a:gd name="connsiteY79" fmla="*/ 35355 h 4297250"/>
              <a:gd name="connsiteX80" fmla="*/ 270565 w 3619883"/>
              <a:gd name="connsiteY80" fmla="*/ 29759 h 4297250"/>
              <a:gd name="connsiteX81" fmla="*/ 479734 w 3619883"/>
              <a:gd name="connsiteY81" fmla="*/ 45455 h 4297250"/>
              <a:gd name="connsiteX82" fmla="*/ 524103 w 3619883"/>
              <a:gd name="connsiteY82" fmla="*/ 41625 h 4297250"/>
              <a:gd name="connsiteX83" fmla="*/ 624416 w 3619883"/>
              <a:gd name="connsiteY83" fmla="*/ 22696 h 4297250"/>
              <a:gd name="connsiteX84" fmla="*/ 657762 w 3619883"/>
              <a:gd name="connsiteY84" fmla="*/ 18351 h 4297250"/>
              <a:gd name="connsiteX85" fmla="*/ 690557 w 3619883"/>
              <a:gd name="connsiteY85" fmla="*/ 25792 h 4297250"/>
              <a:gd name="connsiteX86" fmla="*/ 745123 w 3619883"/>
              <a:gd name="connsiteY86" fmla="*/ 40157 h 4297250"/>
              <a:gd name="connsiteX87" fmla="*/ 789493 w 3619883"/>
              <a:gd name="connsiteY87" fmla="*/ 36327 h 4297250"/>
              <a:gd name="connsiteX88" fmla="*/ 854255 w 3619883"/>
              <a:gd name="connsiteY88" fmla="*/ 68887 h 4297250"/>
              <a:gd name="connsiteX89" fmla="*/ 897520 w 3619883"/>
              <a:gd name="connsiteY89" fmla="*/ 88629 h 4297250"/>
              <a:gd name="connsiteX90" fmla="*/ 940510 w 3619883"/>
              <a:gd name="connsiteY90" fmla="*/ 114265 h 4297250"/>
              <a:gd name="connsiteX91" fmla="*/ 1082712 w 3619883"/>
              <a:gd name="connsiteY91" fmla="*/ 144543 h 4297250"/>
              <a:gd name="connsiteX92" fmla="*/ 1205348 w 3619883"/>
              <a:gd name="connsiteY92" fmla="*/ 120753 h 4297250"/>
              <a:gd name="connsiteX93" fmla="*/ 1271764 w 3619883"/>
              <a:gd name="connsiteY93" fmla="*/ 117956 h 4297250"/>
              <a:gd name="connsiteX94" fmla="*/ 1315583 w 3619883"/>
              <a:gd name="connsiteY94" fmla="*/ 125912 h 4297250"/>
              <a:gd name="connsiteX95" fmla="*/ 1359125 w 3619883"/>
              <a:gd name="connsiteY95" fmla="*/ 139761 h 4297250"/>
              <a:gd name="connsiteX96" fmla="*/ 1391919 w 3619883"/>
              <a:gd name="connsiteY96" fmla="*/ 147202 h 4297250"/>
              <a:gd name="connsiteX97" fmla="*/ 1436563 w 3619883"/>
              <a:gd name="connsiteY97" fmla="*/ 137480 h 4297250"/>
              <a:gd name="connsiteX98" fmla="*/ 1471566 w 3619883"/>
              <a:gd name="connsiteY98" fmla="*/ 97777 h 4297250"/>
              <a:gd name="connsiteX99" fmla="*/ 1505739 w 3619883"/>
              <a:gd name="connsiteY99" fmla="*/ 75753 h 4297250"/>
              <a:gd name="connsiteX100" fmla="*/ 1590891 w 3619883"/>
              <a:gd name="connsiteY100" fmla="*/ 144702 h 4297250"/>
              <a:gd name="connsiteX101" fmla="*/ 1625616 w 3619883"/>
              <a:gd name="connsiteY101" fmla="*/ 110893 h 4297250"/>
              <a:gd name="connsiteX102" fmla="*/ 1658964 w 3619883"/>
              <a:gd name="connsiteY102" fmla="*/ 106547 h 4297250"/>
              <a:gd name="connsiteX103" fmla="*/ 1746598 w 3619883"/>
              <a:gd name="connsiteY103" fmla="*/ 122460 h 4297250"/>
              <a:gd name="connsiteX104" fmla="*/ 1811913 w 3619883"/>
              <a:gd name="connsiteY104" fmla="*/ 143234 h 4297250"/>
              <a:gd name="connsiteX105" fmla="*/ 1856557 w 3619883"/>
              <a:gd name="connsiteY105" fmla="*/ 133511 h 4297250"/>
              <a:gd name="connsiteX106" fmla="*/ 2066003 w 3619883"/>
              <a:gd name="connsiteY106" fmla="*/ 143313 h 4297250"/>
              <a:gd name="connsiteX107" fmla="*/ 2177615 w 3619883"/>
              <a:gd name="connsiteY107" fmla="*/ 119007 h 4297250"/>
              <a:gd name="connsiteX108" fmla="*/ 2255883 w 3619883"/>
              <a:gd name="connsiteY108" fmla="*/ 99047 h 4297250"/>
              <a:gd name="connsiteX109" fmla="*/ 2344622 w 3619883"/>
              <a:gd name="connsiteY109" fmla="*/ 91388 h 4297250"/>
              <a:gd name="connsiteX110" fmla="*/ 2455682 w 3619883"/>
              <a:gd name="connsiteY110" fmla="*/ 78869 h 4297250"/>
              <a:gd name="connsiteX111" fmla="*/ 2632609 w 3619883"/>
              <a:gd name="connsiteY111" fmla="*/ 75338 h 4297250"/>
              <a:gd name="connsiteX112" fmla="*/ 2742291 w 3619883"/>
              <a:gd name="connsiteY112" fmla="*/ 92282 h 4297250"/>
              <a:gd name="connsiteX113" fmla="*/ 2851974 w 3619883"/>
              <a:gd name="connsiteY113" fmla="*/ 109227 h 4297250"/>
              <a:gd name="connsiteX114" fmla="*/ 2907643 w 3619883"/>
              <a:gd name="connsiteY114" fmla="*/ 100020 h 4297250"/>
              <a:gd name="connsiteX115" fmla="*/ 2944022 w 3619883"/>
              <a:gd name="connsiteY115" fmla="*/ 30853 h 4297250"/>
              <a:gd name="connsiteX116" fmla="*/ 3022289 w 3619883"/>
              <a:gd name="connsiteY116" fmla="*/ 10893 h 4297250"/>
              <a:gd name="connsiteX117" fmla="*/ 3054807 w 3619883"/>
              <a:gd name="connsiteY117" fmla="*/ 24226 h 4297250"/>
              <a:gd name="connsiteX118" fmla="*/ 3141892 w 3619883"/>
              <a:gd name="connsiteY118" fmla="*/ 51925 h 4297250"/>
              <a:gd name="connsiteX119" fmla="*/ 3185711 w 3619883"/>
              <a:gd name="connsiteY119" fmla="*/ 59881 h 4297250"/>
              <a:gd name="connsiteX120" fmla="*/ 3219056 w 3619883"/>
              <a:gd name="connsiteY120" fmla="*/ 55536 h 4297250"/>
              <a:gd name="connsiteX121" fmla="*/ 3263425 w 3619883"/>
              <a:gd name="connsiteY121" fmla="*/ 51706 h 4297250"/>
              <a:gd name="connsiteX122" fmla="*/ 3296219 w 3619883"/>
              <a:gd name="connsiteY122" fmla="*/ 59147 h 4297250"/>
              <a:gd name="connsiteX123" fmla="*/ 3319094 w 3619883"/>
              <a:gd name="connsiteY123" fmla="*/ 42500 h 4297250"/>
              <a:gd name="connsiteX124" fmla="*/ 3420511 w 3619883"/>
              <a:gd name="connsiteY124" fmla="*/ 0 h 4297250"/>
              <a:gd name="connsiteX125" fmla="*/ 3453305 w 3619883"/>
              <a:gd name="connsiteY125" fmla="*/ 7440 h 4297250"/>
              <a:gd name="connsiteX126" fmla="*/ 3496571 w 3619883"/>
              <a:gd name="connsiteY126" fmla="*/ 27182 h 4297250"/>
              <a:gd name="connsiteX127" fmla="*/ 3602117 w 3619883"/>
              <a:gd name="connsiteY127" fmla="*/ 132521 h 4297250"/>
              <a:gd name="connsiteX128" fmla="*/ 3619883 w 3619883"/>
              <a:gd name="connsiteY128" fmla="*/ 140049 h 4297250"/>
              <a:gd name="connsiteX129" fmla="*/ 3619883 w 3619883"/>
              <a:gd name="connsiteY12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454288 w 3619883"/>
              <a:gd name="connsiteY9" fmla="*/ 4128157 h 4297250"/>
              <a:gd name="connsiteX10" fmla="*/ 2515810 w 3619883"/>
              <a:gd name="connsiteY10" fmla="*/ 4128157 h 4297250"/>
              <a:gd name="connsiteX11" fmla="*/ 2515810 w 3619883"/>
              <a:gd name="connsiteY11" fmla="*/ 3951392 h 4297250"/>
              <a:gd name="connsiteX12" fmla="*/ 2338025 w 3619883"/>
              <a:gd name="connsiteY12" fmla="*/ 3951392 h 4297250"/>
              <a:gd name="connsiteX13" fmla="*/ 2338025 w 3619883"/>
              <a:gd name="connsiteY13" fmla="*/ 4128157 h 4297250"/>
              <a:gd name="connsiteX14" fmla="*/ 2395120 w 3619883"/>
              <a:gd name="connsiteY14" fmla="*/ 4128157 h 4297250"/>
              <a:gd name="connsiteX15" fmla="*/ 2337697 w 3619883"/>
              <a:gd name="connsiteY15" fmla="*/ 4275461 h 4297250"/>
              <a:gd name="connsiteX16" fmla="*/ 2150155 w 3619883"/>
              <a:gd name="connsiteY16" fmla="*/ 4275461 h 4297250"/>
              <a:gd name="connsiteX17" fmla="*/ 2150155 w 3619883"/>
              <a:gd name="connsiteY17" fmla="*/ 4128157 h 4297250"/>
              <a:gd name="connsiteX18" fmla="*/ 2204852 w 3619883"/>
              <a:gd name="connsiteY18" fmla="*/ 4128157 h 4297250"/>
              <a:gd name="connsiteX19" fmla="*/ 2204852 w 3619883"/>
              <a:gd name="connsiteY19" fmla="*/ 3951392 h 4297250"/>
              <a:gd name="connsiteX20" fmla="*/ 2027068 w 3619883"/>
              <a:gd name="connsiteY20" fmla="*/ 3951392 h 4297250"/>
              <a:gd name="connsiteX21" fmla="*/ 2027068 w 3619883"/>
              <a:gd name="connsiteY21" fmla="*/ 4128157 h 4297250"/>
              <a:gd name="connsiteX22" fmla="*/ 2079759 w 3619883"/>
              <a:gd name="connsiteY22" fmla="*/ 4128157 h 4297250"/>
              <a:gd name="connsiteX23" fmla="*/ 2079759 w 3619883"/>
              <a:gd name="connsiteY23" fmla="*/ 4275461 h 4297250"/>
              <a:gd name="connsiteX24" fmla="*/ 1824703 w 3619883"/>
              <a:gd name="connsiteY24" fmla="*/ 4275461 h 4297250"/>
              <a:gd name="connsiteX25" fmla="*/ 1834468 w 3619883"/>
              <a:gd name="connsiteY25" fmla="*/ 4128157 h 4297250"/>
              <a:gd name="connsiteX26" fmla="*/ 1893894 w 3619883"/>
              <a:gd name="connsiteY26" fmla="*/ 4128157 h 4297250"/>
              <a:gd name="connsiteX27" fmla="*/ 1893894 w 3619883"/>
              <a:gd name="connsiteY27" fmla="*/ 3951392 h 4297250"/>
              <a:gd name="connsiteX28" fmla="*/ 1716110 w 3619883"/>
              <a:gd name="connsiteY28" fmla="*/ 3951392 h 4297250"/>
              <a:gd name="connsiteX29" fmla="*/ 1716110 w 3619883"/>
              <a:gd name="connsiteY29" fmla="*/ 4006431 h 4297250"/>
              <a:gd name="connsiteX30" fmla="*/ 1703447 w 3619883"/>
              <a:gd name="connsiteY30" fmla="*/ 4007960 h 4297250"/>
              <a:gd name="connsiteX31" fmla="*/ 1716110 w 3619883"/>
              <a:gd name="connsiteY31" fmla="*/ 4044284 h 4297250"/>
              <a:gd name="connsiteX32" fmla="*/ 1716110 w 3619883"/>
              <a:gd name="connsiteY32" fmla="*/ 4128157 h 4297250"/>
              <a:gd name="connsiteX33" fmla="*/ 1745346 w 3619883"/>
              <a:gd name="connsiteY33" fmla="*/ 4128157 h 4297250"/>
              <a:gd name="connsiteX34" fmla="*/ 1796694 w 3619883"/>
              <a:gd name="connsiteY34" fmla="*/ 4275461 h 4297250"/>
              <a:gd name="connsiteX35" fmla="*/ 1558844 w 3619883"/>
              <a:gd name="connsiteY35" fmla="*/ 4275461 h 4297250"/>
              <a:gd name="connsiteX36" fmla="*/ 1517252 w 3619883"/>
              <a:gd name="connsiteY36" fmla="*/ 4128157 h 4297250"/>
              <a:gd name="connsiteX37" fmla="*/ 1582936 w 3619883"/>
              <a:gd name="connsiteY37" fmla="*/ 4128157 h 4297250"/>
              <a:gd name="connsiteX38" fmla="*/ 1582936 w 3619883"/>
              <a:gd name="connsiteY38" fmla="*/ 3951392 h 4297250"/>
              <a:gd name="connsiteX39" fmla="*/ 1405151 w 3619883"/>
              <a:gd name="connsiteY39" fmla="*/ 3951392 h 4297250"/>
              <a:gd name="connsiteX40" fmla="*/ 1405151 w 3619883"/>
              <a:gd name="connsiteY40" fmla="*/ 4128157 h 4297250"/>
              <a:gd name="connsiteX41" fmla="*/ 1468988 w 3619883"/>
              <a:gd name="connsiteY41" fmla="*/ 4128157 h 4297250"/>
              <a:gd name="connsiteX42" fmla="*/ 1427396 w 3619883"/>
              <a:gd name="connsiteY42" fmla="*/ 4275461 h 4297250"/>
              <a:gd name="connsiteX43" fmla="*/ 1210751 w 3619883"/>
              <a:gd name="connsiteY43" fmla="*/ 4275461 h 4297250"/>
              <a:gd name="connsiteX44" fmla="*/ 1210751 w 3619883"/>
              <a:gd name="connsiteY44" fmla="*/ 4128157 h 4297250"/>
              <a:gd name="connsiteX45" fmla="*/ 1271978 w 3619883"/>
              <a:gd name="connsiteY45" fmla="*/ 4128157 h 4297250"/>
              <a:gd name="connsiteX46" fmla="*/ 1271978 w 3619883"/>
              <a:gd name="connsiteY46" fmla="*/ 3951392 h 4297250"/>
              <a:gd name="connsiteX47" fmla="*/ 1094193 w 3619883"/>
              <a:gd name="connsiteY47" fmla="*/ 3951392 h 4297250"/>
              <a:gd name="connsiteX48" fmla="*/ 1094193 w 3619883"/>
              <a:gd name="connsiteY48" fmla="*/ 4128157 h 4297250"/>
              <a:gd name="connsiteX49" fmla="*/ 1140354 w 3619883"/>
              <a:gd name="connsiteY49" fmla="*/ 4128157 h 4297250"/>
              <a:gd name="connsiteX50" fmla="*/ 1140354 w 3619883"/>
              <a:gd name="connsiteY50" fmla="*/ 4275461 h 4297250"/>
              <a:gd name="connsiteX51" fmla="*/ 953807 w 3619883"/>
              <a:gd name="connsiteY51" fmla="*/ 4275461 h 4297250"/>
              <a:gd name="connsiteX52" fmla="*/ 912215 w 3619883"/>
              <a:gd name="connsiteY52" fmla="*/ 4128157 h 4297250"/>
              <a:gd name="connsiteX53" fmla="*/ 961020 w 3619883"/>
              <a:gd name="connsiteY53" fmla="*/ 4128157 h 4297250"/>
              <a:gd name="connsiteX54" fmla="*/ 961020 w 3619883"/>
              <a:gd name="connsiteY54" fmla="*/ 3951392 h 4297250"/>
              <a:gd name="connsiteX55" fmla="*/ 783235 w 3619883"/>
              <a:gd name="connsiteY55" fmla="*/ 3951392 h 4297250"/>
              <a:gd name="connsiteX56" fmla="*/ 783235 w 3619883"/>
              <a:gd name="connsiteY56" fmla="*/ 4128157 h 4297250"/>
              <a:gd name="connsiteX57" fmla="*/ 871024 w 3619883"/>
              <a:gd name="connsiteY57" fmla="*/ 4128157 h 4297250"/>
              <a:gd name="connsiteX58" fmla="*/ 829432 w 3619883"/>
              <a:gd name="connsiteY58" fmla="*/ 4275461 h 4297250"/>
              <a:gd name="connsiteX59" fmla="*/ 611484 w 3619883"/>
              <a:gd name="connsiteY59" fmla="*/ 4275461 h 4297250"/>
              <a:gd name="connsiteX60" fmla="*/ 621247 w 3619883"/>
              <a:gd name="connsiteY60" fmla="*/ 4128157 h 4297250"/>
              <a:gd name="connsiteX61" fmla="*/ 650062 w 3619883"/>
              <a:gd name="connsiteY61" fmla="*/ 4128157 h 4297250"/>
              <a:gd name="connsiteX62" fmla="*/ 650062 w 3619883"/>
              <a:gd name="connsiteY62" fmla="*/ 3951392 h 4297250"/>
              <a:gd name="connsiteX63" fmla="*/ 472277 w 3619883"/>
              <a:gd name="connsiteY63" fmla="*/ 3951392 h 4297250"/>
              <a:gd name="connsiteX64" fmla="*/ 472277 w 3619883"/>
              <a:gd name="connsiteY64" fmla="*/ 4128157 h 4297250"/>
              <a:gd name="connsiteX65" fmla="*/ 522650 w 3619883"/>
              <a:gd name="connsiteY65" fmla="*/ 4128157 h 4297250"/>
              <a:gd name="connsiteX66" fmla="*/ 573998 w 3619883"/>
              <a:gd name="connsiteY66" fmla="*/ 4275461 h 4297250"/>
              <a:gd name="connsiteX67" fmla="*/ 336164 w 3619883"/>
              <a:gd name="connsiteY67" fmla="*/ 4275461 h 4297250"/>
              <a:gd name="connsiteX68" fmla="*/ 294572 w 3619883"/>
              <a:gd name="connsiteY68" fmla="*/ 4128157 h 4297250"/>
              <a:gd name="connsiteX69" fmla="*/ 339106 w 3619883"/>
              <a:gd name="connsiteY69" fmla="*/ 4128157 h 4297250"/>
              <a:gd name="connsiteX70" fmla="*/ 339106 w 3619883"/>
              <a:gd name="connsiteY70" fmla="*/ 3951392 h 4297250"/>
              <a:gd name="connsiteX71" fmla="*/ 161321 w 3619883"/>
              <a:gd name="connsiteY71" fmla="*/ 3951392 h 4297250"/>
              <a:gd name="connsiteX72" fmla="*/ 161321 w 3619883"/>
              <a:gd name="connsiteY72" fmla="*/ 4128157 h 4297250"/>
              <a:gd name="connsiteX73" fmla="*/ 230914 w 3619883"/>
              <a:gd name="connsiteY73" fmla="*/ 4128157 h 4297250"/>
              <a:gd name="connsiteX74" fmla="*/ 189322 w 3619883"/>
              <a:gd name="connsiteY74" fmla="*/ 4275461 h 4297250"/>
              <a:gd name="connsiteX75" fmla="*/ 0 w 3619883"/>
              <a:gd name="connsiteY75" fmla="*/ 4275461 h 4297250"/>
              <a:gd name="connsiteX76" fmla="*/ 0 w 3619883"/>
              <a:gd name="connsiteY76" fmla="*/ 42229 h 4297250"/>
              <a:gd name="connsiteX77" fmla="*/ 42464 w 3619883"/>
              <a:gd name="connsiteY77" fmla="*/ 40518 h 4297250"/>
              <a:gd name="connsiteX78" fmla="*/ 137733 w 3619883"/>
              <a:gd name="connsiteY78" fmla="*/ 35355 h 4297250"/>
              <a:gd name="connsiteX79" fmla="*/ 270565 w 3619883"/>
              <a:gd name="connsiteY79" fmla="*/ 29759 h 4297250"/>
              <a:gd name="connsiteX80" fmla="*/ 479734 w 3619883"/>
              <a:gd name="connsiteY80" fmla="*/ 45455 h 4297250"/>
              <a:gd name="connsiteX81" fmla="*/ 524103 w 3619883"/>
              <a:gd name="connsiteY81" fmla="*/ 41625 h 4297250"/>
              <a:gd name="connsiteX82" fmla="*/ 624416 w 3619883"/>
              <a:gd name="connsiteY82" fmla="*/ 22696 h 4297250"/>
              <a:gd name="connsiteX83" fmla="*/ 657762 w 3619883"/>
              <a:gd name="connsiteY83" fmla="*/ 18351 h 4297250"/>
              <a:gd name="connsiteX84" fmla="*/ 690557 w 3619883"/>
              <a:gd name="connsiteY84" fmla="*/ 25792 h 4297250"/>
              <a:gd name="connsiteX85" fmla="*/ 745123 w 3619883"/>
              <a:gd name="connsiteY85" fmla="*/ 40157 h 4297250"/>
              <a:gd name="connsiteX86" fmla="*/ 789493 w 3619883"/>
              <a:gd name="connsiteY86" fmla="*/ 36327 h 4297250"/>
              <a:gd name="connsiteX87" fmla="*/ 854255 w 3619883"/>
              <a:gd name="connsiteY87" fmla="*/ 68887 h 4297250"/>
              <a:gd name="connsiteX88" fmla="*/ 897520 w 3619883"/>
              <a:gd name="connsiteY88" fmla="*/ 88629 h 4297250"/>
              <a:gd name="connsiteX89" fmla="*/ 940510 w 3619883"/>
              <a:gd name="connsiteY89" fmla="*/ 114265 h 4297250"/>
              <a:gd name="connsiteX90" fmla="*/ 1082712 w 3619883"/>
              <a:gd name="connsiteY90" fmla="*/ 144543 h 4297250"/>
              <a:gd name="connsiteX91" fmla="*/ 1205348 w 3619883"/>
              <a:gd name="connsiteY91" fmla="*/ 120753 h 4297250"/>
              <a:gd name="connsiteX92" fmla="*/ 1271764 w 3619883"/>
              <a:gd name="connsiteY92" fmla="*/ 117956 h 4297250"/>
              <a:gd name="connsiteX93" fmla="*/ 1315583 w 3619883"/>
              <a:gd name="connsiteY93" fmla="*/ 125912 h 4297250"/>
              <a:gd name="connsiteX94" fmla="*/ 1359125 w 3619883"/>
              <a:gd name="connsiteY94" fmla="*/ 139761 h 4297250"/>
              <a:gd name="connsiteX95" fmla="*/ 1391919 w 3619883"/>
              <a:gd name="connsiteY95" fmla="*/ 147202 h 4297250"/>
              <a:gd name="connsiteX96" fmla="*/ 1436563 w 3619883"/>
              <a:gd name="connsiteY96" fmla="*/ 137480 h 4297250"/>
              <a:gd name="connsiteX97" fmla="*/ 1471566 w 3619883"/>
              <a:gd name="connsiteY97" fmla="*/ 97777 h 4297250"/>
              <a:gd name="connsiteX98" fmla="*/ 1505739 w 3619883"/>
              <a:gd name="connsiteY98" fmla="*/ 75753 h 4297250"/>
              <a:gd name="connsiteX99" fmla="*/ 1590891 w 3619883"/>
              <a:gd name="connsiteY99" fmla="*/ 144702 h 4297250"/>
              <a:gd name="connsiteX100" fmla="*/ 1625616 w 3619883"/>
              <a:gd name="connsiteY100" fmla="*/ 110893 h 4297250"/>
              <a:gd name="connsiteX101" fmla="*/ 1658964 w 3619883"/>
              <a:gd name="connsiteY101" fmla="*/ 106547 h 4297250"/>
              <a:gd name="connsiteX102" fmla="*/ 1746598 w 3619883"/>
              <a:gd name="connsiteY102" fmla="*/ 122460 h 4297250"/>
              <a:gd name="connsiteX103" fmla="*/ 1811913 w 3619883"/>
              <a:gd name="connsiteY103" fmla="*/ 143234 h 4297250"/>
              <a:gd name="connsiteX104" fmla="*/ 1856557 w 3619883"/>
              <a:gd name="connsiteY104" fmla="*/ 133511 h 4297250"/>
              <a:gd name="connsiteX105" fmla="*/ 2066003 w 3619883"/>
              <a:gd name="connsiteY105" fmla="*/ 143313 h 4297250"/>
              <a:gd name="connsiteX106" fmla="*/ 2177615 w 3619883"/>
              <a:gd name="connsiteY106" fmla="*/ 119007 h 4297250"/>
              <a:gd name="connsiteX107" fmla="*/ 2255883 w 3619883"/>
              <a:gd name="connsiteY107" fmla="*/ 99047 h 4297250"/>
              <a:gd name="connsiteX108" fmla="*/ 2344622 w 3619883"/>
              <a:gd name="connsiteY108" fmla="*/ 91388 h 4297250"/>
              <a:gd name="connsiteX109" fmla="*/ 2455682 w 3619883"/>
              <a:gd name="connsiteY109" fmla="*/ 78869 h 4297250"/>
              <a:gd name="connsiteX110" fmla="*/ 2632609 w 3619883"/>
              <a:gd name="connsiteY110" fmla="*/ 75338 h 4297250"/>
              <a:gd name="connsiteX111" fmla="*/ 2742291 w 3619883"/>
              <a:gd name="connsiteY111" fmla="*/ 92282 h 4297250"/>
              <a:gd name="connsiteX112" fmla="*/ 2851974 w 3619883"/>
              <a:gd name="connsiteY112" fmla="*/ 109227 h 4297250"/>
              <a:gd name="connsiteX113" fmla="*/ 2907643 w 3619883"/>
              <a:gd name="connsiteY113" fmla="*/ 100020 h 4297250"/>
              <a:gd name="connsiteX114" fmla="*/ 2944022 w 3619883"/>
              <a:gd name="connsiteY114" fmla="*/ 30853 h 4297250"/>
              <a:gd name="connsiteX115" fmla="*/ 3022289 w 3619883"/>
              <a:gd name="connsiteY115" fmla="*/ 10893 h 4297250"/>
              <a:gd name="connsiteX116" fmla="*/ 3054807 w 3619883"/>
              <a:gd name="connsiteY116" fmla="*/ 24226 h 4297250"/>
              <a:gd name="connsiteX117" fmla="*/ 3141892 w 3619883"/>
              <a:gd name="connsiteY117" fmla="*/ 51925 h 4297250"/>
              <a:gd name="connsiteX118" fmla="*/ 3185711 w 3619883"/>
              <a:gd name="connsiteY118" fmla="*/ 59881 h 4297250"/>
              <a:gd name="connsiteX119" fmla="*/ 3219056 w 3619883"/>
              <a:gd name="connsiteY119" fmla="*/ 55536 h 4297250"/>
              <a:gd name="connsiteX120" fmla="*/ 3263425 w 3619883"/>
              <a:gd name="connsiteY120" fmla="*/ 51706 h 4297250"/>
              <a:gd name="connsiteX121" fmla="*/ 3296219 w 3619883"/>
              <a:gd name="connsiteY121" fmla="*/ 59147 h 4297250"/>
              <a:gd name="connsiteX122" fmla="*/ 3319094 w 3619883"/>
              <a:gd name="connsiteY122" fmla="*/ 42500 h 4297250"/>
              <a:gd name="connsiteX123" fmla="*/ 3420511 w 3619883"/>
              <a:gd name="connsiteY123" fmla="*/ 0 h 4297250"/>
              <a:gd name="connsiteX124" fmla="*/ 3453305 w 3619883"/>
              <a:gd name="connsiteY124" fmla="*/ 7440 h 4297250"/>
              <a:gd name="connsiteX125" fmla="*/ 3496571 w 3619883"/>
              <a:gd name="connsiteY125" fmla="*/ 27182 h 4297250"/>
              <a:gd name="connsiteX126" fmla="*/ 3602117 w 3619883"/>
              <a:gd name="connsiteY126" fmla="*/ 132521 h 4297250"/>
              <a:gd name="connsiteX127" fmla="*/ 3619883 w 3619883"/>
              <a:gd name="connsiteY127" fmla="*/ 140049 h 4297250"/>
              <a:gd name="connsiteX128" fmla="*/ 3619883 w 3619883"/>
              <a:gd name="connsiteY12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454288 w 3619883"/>
              <a:gd name="connsiteY9" fmla="*/ 4128157 h 4297250"/>
              <a:gd name="connsiteX10" fmla="*/ 2515810 w 3619883"/>
              <a:gd name="connsiteY10" fmla="*/ 4128157 h 4297250"/>
              <a:gd name="connsiteX11" fmla="*/ 2338025 w 3619883"/>
              <a:gd name="connsiteY11" fmla="*/ 3951392 h 4297250"/>
              <a:gd name="connsiteX12" fmla="*/ 2338025 w 3619883"/>
              <a:gd name="connsiteY12" fmla="*/ 4128157 h 4297250"/>
              <a:gd name="connsiteX13" fmla="*/ 2395120 w 3619883"/>
              <a:gd name="connsiteY13" fmla="*/ 4128157 h 4297250"/>
              <a:gd name="connsiteX14" fmla="*/ 2337697 w 3619883"/>
              <a:gd name="connsiteY14" fmla="*/ 4275461 h 4297250"/>
              <a:gd name="connsiteX15" fmla="*/ 2150155 w 3619883"/>
              <a:gd name="connsiteY15" fmla="*/ 4275461 h 4297250"/>
              <a:gd name="connsiteX16" fmla="*/ 2150155 w 3619883"/>
              <a:gd name="connsiteY16" fmla="*/ 4128157 h 4297250"/>
              <a:gd name="connsiteX17" fmla="*/ 2204852 w 3619883"/>
              <a:gd name="connsiteY17" fmla="*/ 4128157 h 4297250"/>
              <a:gd name="connsiteX18" fmla="*/ 2204852 w 3619883"/>
              <a:gd name="connsiteY18" fmla="*/ 3951392 h 4297250"/>
              <a:gd name="connsiteX19" fmla="*/ 2027068 w 3619883"/>
              <a:gd name="connsiteY19" fmla="*/ 3951392 h 4297250"/>
              <a:gd name="connsiteX20" fmla="*/ 2027068 w 3619883"/>
              <a:gd name="connsiteY20" fmla="*/ 4128157 h 4297250"/>
              <a:gd name="connsiteX21" fmla="*/ 2079759 w 3619883"/>
              <a:gd name="connsiteY21" fmla="*/ 4128157 h 4297250"/>
              <a:gd name="connsiteX22" fmla="*/ 2079759 w 3619883"/>
              <a:gd name="connsiteY22" fmla="*/ 4275461 h 4297250"/>
              <a:gd name="connsiteX23" fmla="*/ 1824703 w 3619883"/>
              <a:gd name="connsiteY23" fmla="*/ 4275461 h 4297250"/>
              <a:gd name="connsiteX24" fmla="*/ 1834468 w 3619883"/>
              <a:gd name="connsiteY24" fmla="*/ 4128157 h 4297250"/>
              <a:gd name="connsiteX25" fmla="*/ 1893894 w 3619883"/>
              <a:gd name="connsiteY25" fmla="*/ 4128157 h 4297250"/>
              <a:gd name="connsiteX26" fmla="*/ 1893894 w 3619883"/>
              <a:gd name="connsiteY26" fmla="*/ 3951392 h 4297250"/>
              <a:gd name="connsiteX27" fmla="*/ 1716110 w 3619883"/>
              <a:gd name="connsiteY27" fmla="*/ 3951392 h 4297250"/>
              <a:gd name="connsiteX28" fmla="*/ 1716110 w 3619883"/>
              <a:gd name="connsiteY28" fmla="*/ 4006431 h 4297250"/>
              <a:gd name="connsiteX29" fmla="*/ 1703447 w 3619883"/>
              <a:gd name="connsiteY29" fmla="*/ 4007960 h 4297250"/>
              <a:gd name="connsiteX30" fmla="*/ 1716110 w 3619883"/>
              <a:gd name="connsiteY30" fmla="*/ 4044284 h 4297250"/>
              <a:gd name="connsiteX31" fmla="*/ 1716110 w 3619883"/>
              <a:gd name="connsiteY31" fmla="*/ 4128157 h 4297250"/>
              <a:gd name="connsiteX32" fmla="*/ 1745346 w 3619883"/>
              <a:gd name="connsiteY32" fmla="*/ 4128157 h 4297250"/>
              <a:gd name="connsiteX33" fmla="*/ 1796694 w 3619883"/>
              <a:gd name="connsiteY33" fmla="*/ 4275461 h 4297250"/>
              <a:gd name="connsiteX34" fmla="*/ 1558844 w 3619883"/>
              <a:gd name="connsiteY34" fmla="*/ 4275461 h 4297250"/>
              <a:gd name="connsiteX35" fmla="*/ 1517252 w 3619883"/>
              <a:gd name="connsiteY35" fmla="*/ 4128157 h 4297250"/>
              <a:gd name="connsiteX36" fmla="*/ 1582936 w 3619883"/>
              <a:gd name="connsiteY36" fmla="*/ 4128157 h 4297250"/>
              <a:gd name="connsiteX37" fmla="*/ 1582936 w 3619883"/>
              <a:gd name="connsiteY37" fmla="*/ 3951392 h 4297250"/>
              <a:gd name="connsiteX38" fmla="*/ 1405151 w 3619883"/>
              <a:gd name="connsiteY38" fmla="*/ 3951392 h 4297250"/>
              <a:gd name="connsiteX39" fmla="*/ 1405151 w 3619883"/>
              <a:gd name="connsiteY39" fmla="*/ 4128157 h 4297250"/>
              <a:gd name="connsiteX40" fmla="*/ 1468988 w 3619883"/>
              <a:gd name="connsiteY40" fmla="*/ 4128157 h 4297250"/>
              <a:gd name="connsiteX41" fmla="*/ 1427396 w 3619883"/>
              <a:gd name="connsiteY41" fmla="*/ 4275461 h 4297250"/>
              <a:gd name="connsiteX42" fmla="*/ 1210751 w 3619883"/>
              <a:gd name="connsiteY42" fmla="*/ 4275461 h 4297250"/>
              <a:gd name="connsiteX43" fmla="*/ 1210751 w 3619883"/>
              <a:gd name="connsiteY43" fmla="*/ 4128157 h 4297250"/>
              <a:gd name="connsiteX44" fmla="*/ 1271978 w 3619883"/>
              <a:gd name="connsiteY44" fmla="*/ 4128157 h 4297250"/>
              <a:gd name="connsiteX45" fmla="*/ 1271978 w 3619883"/>
              <a:gd name="connsiteY45" fmla="*/ 3951392 h 4297250"/>
              <a:gd name="connsiteX46" fmla="*/ 1094193 w 3619883"/>
              <a:gd name="connsiteY46" fmla="*/ 3951392 h 4297250"/>
              <a:gd name="connsiteX47" fmla="*/ 1094193 w 3619883"/>
              <a:gd name="connsiteY47" fmla="*/ 4128157 h 4297250"/>
              <a:gd name="connsiteX48" fmla="*/ 1140354 w 3619883"/>
              <a:gd name="connsiteY48" fmla="*/ 4128157 h 4297250"/>
              <a:gd name="connsiteX49" fmla="*/ 1140354 w 3619883"/>
              <a:gd name="connsiteY49" fmla="*/ 4275461 h 4297250"/>
              <a:gd name="connsiteX50" fmla="*/ 953807 w 3619883"/>
              <a:gd name="connsiteY50" fmla="*/ 4275461 h 4297250"/>
              <a:gd name="connsiteX51" fmla="*/ 912215 w 3619883"/>
              <a:gd name="connsiteY51" fmla="*/ 4128157 h 4297250"/>
              <a:gd name="connsiteX52" fmla="*/ 961020 w 3619883"/>
              <a:gd name="connsiteY52" fmla="*/ 4128157 h 4297250"/>
              <a:gd name="connsiteX53" fmla="*/ 961020 w 3619883"/>
              <a:gd name="connsiteY53" fmla="*/ 3951392 h 4297250"/>
              <a:gd name="connsiteX54" fmla="*/ 783235 w 3619883"/>
              <a:gd name="connsiteY54" fmla="*/ 3951392 h 4297250"/>
              <a:gd name="connsiteX55" fmla="*/ 783235 w 3619883"/>
              <a:gd name="connsiteY55" fmla="*/ 4128157 h 4297250"/>
              <a:gd name="connsiteX56" fmla="*/ 871024 w 3619883"/>
              <a:gd name="connsiteY56" fmla="*/ 4128157 h 4297250"/>
              <a:gd name="connsiteX57" fmla="*/ 829432 w 3619883"/>
              <a:gd name="connsiteY57" fmla="*/ 4275461 h 4297250"/>
              <a:gd name="connsiteX58" fmla="*/ 611484 w 3619883"/>
              <a:gd name="connsiteY58" fmla="*/ 4275461 h 4297250"/>
              <a:gd name="connsiteX59" fmla="*/ 621247 w 3619883"/>
              <a:gd name="connsiteY59" fmla="*/ 4128157 h 4297250"/>
              <a:gd name="connsiteX60" fmla="*/ 650062 w 3619883"/>
              <a:gd name="connsiteY60" fmla="*/ 4128157 h 4297250"/>
              <a:gd name="connsiteX61" fmla="*/ 650062 w 3619883"/>
              <a:gd name="connsiteY61" fmla="*/ 3951392 h 4297250"/>
              <a:gd name="connsiteX62" fmla="*/ 472277 w 3619883"/>
              <a:gd name="connsiteY62" fmla="*/ 3951392 h 4297250"/>
              <a:gd name="connsiteX63" fmla="*/ 472277 w 3619883"/>
              <a:gd name="connsiteY63" fmla="*/ 4128157 h 4297250"/>
              <a:gd name="connsiteX64" fmla="*/ 522650 w 3619883"/>
              <a:gd name="connsiteY64" fmla="*/ 4128157 h 4297250"/>
              <a:gd name="connsiteX65" fmla="*/ 573998 w 3619883"/>
              <a:gd name="connsiteY65" fmla="*/ 4275461 h 4297250"/>
              <a:gd name="connsiteX66" fmla="*/ 336164 w 3619883"/>
              <a:gd name="connsiteY66" fmla="*/ 4275461 h 4297250"/>
              <a:gd name="connsiteX67" fmla="*/ 294572 w 3619883"/>
              <a:gd name="connsiteY67" fmla="*/ 4128157 h 4297250"/>
              <a:gd name="connsiteX68" fmla="*/ 339106 w 3619883"/>
              <a:gd name="connsiteY68" fmla="*/ 4128157 h 4297250"/>
              <a:gd name="connsiteX69" fmla="*/ 339106 w 3619883"/>
              <a:gd name="connsiteY69" fmla="*/ 3951392 h 4297250"/>
              <a:gd name="connsiteX70" fmla="*/ 161321 w 3619883"/>
              <a:gd name="connsiteY70" fmla="*/ 3951392 h 4297250"/>
              <a:gd name="connsiteX71" fmla="*/ 161321 w 3619883"/>
              <a:gd name="connsiteY71" fmla="*/ 4128157 h 4297250"/>
              <a:gd name="connsiteX72" fmla="*/ 230914 w 3619883"/>
              <a:gd name="connsiteY72" fmla="*/ 4128157 h 4297250"/>
              <a:gd name="connsiteX73" fmla="*/ 189322 w 3619883"/>
              <a:gd name="connsiteY73" fmla="*/ 4275461 h 4297250"/>
              <a:gd name="connsiteX74" fmla="*/ 0 w 3619883"/>
              <a:gd name="connsiteY74" fmla="*/ 4275461 h 4297250"/>
              <a:gd name="connsiteX75" fmla="*/ 0 w 3619883"/>
              <a:gd name="connsiteY75" fmla="*/ 42229 h 4297250"/>
              <a:gd name="connsiteX76" fmla="*/ 42464 w 3619883"/>
              <a:gd name="connsiteY76" fmla="*/ 40518 h 4297250"/>
              <a:gd name="connsiteX77" fmla="*/ 137733 w 3619883"/>
              <a:gd name="connsiteY77" fmla="*/ 35355 h 4297250"/>
              <a:gd name="connsiteX78" fmla="*/ 270565 w 3619883"/>
              <a:gd name="connsiteY78" fmla="*/ 29759 h 4297250"/>
              <a:gd name="connsiteX79" fmla="*/ 479734 w 3619883"/>
              <a:gd name="connsiteY79" fmla="*/ 45455 h 4297250"/>
              <a:gd name="connsiteX80" fmla="*/ 524103 w 3619883"/>
              <a:gd name="connsiteY80" fmla="*/ 41625 h 4297250"/>
              <a:gd name="connsiteX81" fmla="*/ 624416 w 3619883"/>
              <a:gd name="connsiteY81" fmla="*/ 22696 h 4297250"/>
              <a:gd name="connsiteX82" fmla="*/ 657762 w 3619883"/>
              <a:gd name="connsiteY82" fmla="*/ 18351 h 4297250"/>
              <a:gd name="connsiteX83" fmla="*/ 690557 w 3619883"/>
              <a:gd name="connsiteY83" fmla="*/ 25792 h 4297250"/>
              <a:gd name="connsiteX84" fmla="*/ 745123 w 3619883"/>
              <a:gd name="connsiteY84" fmla="*/ 40157 h 4297250"/>
              <a:gd name="connsiteX85" fmla="*/ 789493 w 3619883"/>
              <a:gd name="connsiteY85" fmla="*/ 36327 h 4297250"/>
              <a:gd name="connsiteX86" fmla="*/ 854255 w 3619883"/>
              <a:gd name="connsiteY86" fmla="*/ 68887 h 4297250"/>
              <a:gd name="connsiteX87" fmla="*/ 897520 w 3619883"/>
              <a:gd name="connsiteY87" fmla="*/ 88629 h 4297250"/>
              <a:gd name="connsiteX88" fmla="*/ 940510 w 3619883"/>
              <a:gd name="connsiteY88" fmla="*/ 114265 h 4297250"/>
              <a:gd name="connsiteX89" fmla="*/ 1082712 w 3619883"/>
              <a:gd name="connsiteY89" fmla="*/ 144543 h 4297250"/>
              <a:gd name="connsiteX90" fmla="*/ 1205348 w 3619883"/>
              <a:gd name="connsiteY90" fmla="*/ 120753 h 4297250"/>
              <a:gd name="connsiteX91" fmla="*/ 1271764 w 3619883"/>
              <a:gd name="connsiteY91" fmla="*/ 117956 h 4297250"/>
              <a:gd name="connsiteX92" fmla="*/ 1315583 w 3619883"/>
              <a:gd name="connsiteY92" fmla="*/ 125912 h 4297250"/>
              <a:gd name="connsiteX93" fmla="*/ 1359125 w 3619883"/>
              <a:gd name="connsiteY93" fmla="*/ 139761 h 4297250"/>
              <a:gd name="connsiteX94" fmla="*/ 1391919 w 3619883"/>
              <a:gd name="connsiteY94" fmla="*/ 147202 h 4297250"/>
              <a:gd name="connsiteX95" fmla="*/ 1436563 w 3619883"/>
              <a:gd name="connsiteY95" fmla="*/ 137480 h 4297250"/>
              <a:gd name="connsiteX96" fmla="*/ 1471566 w 3619883"/>
              <a:gd name="connsiteY96" fmla="*/ 97777 h 4297250"/>
              <a:gd name="connsiteX97" fmla="*/ 1505739 w 3619883"/>
              <a:gd name="connsiteY97" fmla="*/ 75753 h 4297250"/>
              <a:gd name="connsiteX98" fmla="*/ 1590891 w 3619883"/>
              <a:gd name="connsiteY98" fmla="*/ 144702 h 4297250"/>
              <a:gd name="connsiteX99" fmla="*/ 1625616 w 3619883"/>
              <a:gd name="connsiteY99" fmla="*/ 110893 h 4297250"/>
              <a:gd name="connsiteX100" fmla="*/ 1658964 w 3619883"/>
              <a:gd name="connsiteY100" fmla="*/ 106547 h 4297250"/>
              <a:gd name="connsiteX101" fmla="*/ 1746598 w 3619883"/>
              <a:gd name="connsiteY101" fmla="*/ 122460 h 4297250"/>
              <a:gd name="connsiteX102" fmla="*/ 1811913 w 3619883"/>
              <a:gd name="connsiteY102" fmla="*/ 143234 h 4297250"/>
              <a:gd name="connsiteX103" fmla="*/ 1856557 w 3619883"/>
              <a:gd name="connsiteY103" fmla="*/ 133511 h 4297250"/>
              <a:gd name="connsiteX104" fmla="*/ 2066003 w 3619883"/>
              <a:gd name="connsiteY104" fmla="*/ 143313 h 4297250"/>
              <a:gd name="connsiteX105" fmla="*/ 2177615 w 3619883"/>
              <a:gd name="connsiteY105" fmla="*/ 119007 h 4297250"/>
              <a:gd name="connsiteX106" fmla="*/ 2255883 w 3619883"/>
              <a:gd name="connsiteY106" fmla="*/ 99047 h 4297250"/>
              <a:gd name="connsiteX107" fmla="*/ 2344622 w 3619883"/>
              <a:gd name="connsiteY107" fmla="*/ 91388 h 4297250"/>
              <a:gd name="connsiteX108" fmla="*/ 2455682 w 3619883"/>
              <a:gd name="connsiteY108" fmla="*/ 78869 h 4297250"/>
              <a:gd name="connsiteX109" fmla="*/ 2632609 w 3619883"/>
              <a:gd name="connsiteY109" fmla="*/ 75338 h 4297250"/>
              <a:gd name="connsiteX110" fmla="*/ 2742291 w 3619883"/>
              <a:gd name="connsiteY110" fmla="*/ 92282 h 4297250"/>
              <a:gd name="connsiteX111" fmla="*/ 2851974 w 3619883"/>
              <a:gd name="connsiteY111" fmla="*/ 109227 h 4297250"/>
              <a:gd name="connsiteX112" fmla="*/ 2907643 w 3619883"/>
              <a:gd name="connsiteY112" fmla="*/ 100020 h 4297250"/>
              <a:gd name="connsiteX113" fmla="*/ 2944022 w 3619883"/>
              <a:gd name="connsiteY113" fmla="*/ 30853 h 4297250"/>
              <a:gd name="connsiteX114" fmla="*/ 3022289 w 3619883"/>
              <a:gd name="connsiteY114" fmla="*/ 10893 h 4297250"/>
              <a:gd name="connsiteX115" fmla="*/ 3054807 w 3619883"/>
              <a:gd name="connsiteY115" fmla="*/ 24226 h 4297250"/>
              <a:gd name="connsiteX116" fmla="*/ 3141892 w 3619883"/>
              <a:gd name="connsiteY116" fmla="*/ 51925 h 4297250"/>
              <a:gd name="connsiteX117" fmla="*/ 3185711 w 3619883"/>
              <a:gd name="connsiteY117" fmla="*/ 59881 h 4297250"/>
              <a:gd name="connsiteX118" fmla="*/ 3219056 w 3619883"/>
              <a:gd name="connsiteY118" fmla="*/ 55536 h 4297250"/>
              <a:gd name="connsiteX119" fmla="*/ 3263425 w 3619883"/>
              <a:gd name="connsiteY119" fmla="*/ 51706 h 4297250"/>
              <a:gd name="connsiteX120" fmla="*/ 3296219 w 3619883"/>
              <a:gd name="connsiteY120" fmla="*/ 59147 h 4297250"/>
              <a:gd name="connsiteX121" fmla="*/ 3319094 w 3619883"/>
              <a:gd name="connsiteY121" fmla="*/ 42500 h 4297250"/>
              <a:gd name="connsiteX122" fmla="*/ 3420511 w 3619883"/>
              <a:gd name="connsiteY122" fmla="*/ 0 h 4297250"/>
              <a:gd name="connsiteX123" fmla="*/ 3453305 w 3619883"/>
              <a:gd name="connsiteY123" fmla="*/ 7440 h 4297250"/>
              <a:gd name="connsiteX124" fmla="*/ 3496571 w 3619883"/>
              <a:gd name="connsiteY124" fmla="*/ 27182 h 4297250"/>
              <a:gd name="connsiteX125" fmla="*/ 3602117 w 3619883"/>
              <a:gd name="connsiteY125" fmla="*/ 132521 h 4297250"/>
              <a:gd name="connsiteX126" fmla="*/ 3619883 w 3619883"/>
              <a:gd name="connsiteY126" fmla="*/ 140049 h 4297250"/>
              <a:gd name="connsiteX127" fmla="*/ 3619883 w 3619883"/>
              <a:gd name="connsiteY12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454288 w 3619883"/>
              <a:gd name="connsiteY9" fmla="*/ 4128157 h 4297250"/>
              <a:gd name="connsiteX10" fmla="*/ 2515810 w 3619883"/>
              <a:gd name="connsiteY10" fmla="*/ 4128157 h 4297250"/>
              <a:gd name="connsiteX11" fmla="*/ 2338025 w 3619883"/>
              <a:gd name="connsiteY11" fmla="*/ 4128157 h 4297250"/>
              <a:gd name="connsiteX12" fmla="*/ 2395120 w 3619883"/>
              <a:gd name="connsiteY12" fmla="*/ 4128157 h 4297250"/>
              <a:gd name="connsiteX13" fmla="*/ 2337697 w 3619883"/>
              <a:gd name="connsiteY13" fmla="*/ 4275461 h 4297250"/>
              <a:gd name="connsiteX14" fmla="*/ 2150155 w 3619883"/>
              <a:gd name="connsiteY14" fmla="*/ 4275461 h 4297250"/>
              <a:gd name="connsiteX15" fmla="*/ 2150155 w 3619883"/>
              <a:gd name="connsiteY15" fmla="*/ 4128157 h 4297250"/>
              <a:gd name="connsiteX16" fmla="*/ 2204852 w 3619883"/>
              <a:gd name="connsiteY16" fmla="*/ 4128157 h 4297250"/>
              <a:gd name="connsiteX17" fmla="*/ 2204852 w 3619883"/>
              <a:gd name="connsiteY17" fmla="*/ 3951392 h 4297250"/>
              <a:gd name="connsiteX18" fmla="*/ 2027068 w 3619883"/>
              <a:gd name="connsiteY18" fmla="*/ 3951392 h 4297250"/>
              <a:gd name="connsiteX19" fmla="*/ 2027068 w 3619883"/>
              <a:gd name="connsiteY19" fmla="*/ 4128157 h 4297250"/>
              <a:gd name="connsiteX20" fmla="*/ 2079759 w 3619883"/>
              <a:gd name="connsiteY20" fmla="*/ 4128157 h 4297250"/>
              <a:gd name="connsiteX21" fmla="*/ 2079759 w 3619883"/>
              <a:gd name="connsiteY21" fmla="*/ 4275461 h 4297250"/>
              <a:gd name="connsiteX22" fmla="*/ 1824703 w 3619883"/>
              <a:gd name="connsiteY22" fmla="*/ 4275461 h 4297250"/>
              <a:gd name="connsiteX23" fmla="*/ 1834468 w 3619883"/>
              <a:gd name="connsiteY23" fmla="*/ 4128157 h 4297250"/>
              <a:gd name="connsiteX24" fmla="*/ 1893894 w 3619883"/>
              <a:gd name="connsiteY24" fmla="*/ 4128157 h 4297250"/>
              <a:gd name="connsiteX25" fmla="*/ 1893894 w 3619883"/>
              <a:gd name="connsiteY25" fmla="*/ 3951392 h 4297250"/>
              <a:gd name="connsiteX26" fmla="*/ 1716110 w 3619883"/>
              <a:gd name="connsiteY26" fmla="*/ 3951392 h 4297250"/>
              <a:gd name="connsiteX27" fmla="*/ 1716110 w 3619883"/>
              <a:gd name="connsiteY27" fmla="*/ 4006431 h 4297250"/>
              <a:gd name="connsiteX28" fmla="*/ 1703447 w 3619883"/>
              <a:gd name="connsiteY28" fmla="*/ 4007960 h 4297250"/>
              <a:gd name="connsiteX29" fmla="*/ 1716110 w 3619883"/>
              <a:gd name="connsiteY29" fmla="*/ 4044284 h 4297250"/>
              <a:gd name="connsiteX30" fmla="*/ 1716110 w 3619883"/>
              <a:gd name="connsiteY30" fmla="*/ 4128157 h 4297250"/>
              <a:gd name="connsiteX31" fmla="*/ 1745346 w 3619883"/>
              <a:gd name="connsiteY31" fmla="*/ 4128157 h 4297250"/>
              <a:gd name="connsiteX32" fmla="*/ 1796694 w 3619883"/>
              <a:gd name="connsiteY32" fmla="*/ 4275461 h 4297250"/>
              <a:gd name="connsiteX33" fmla="*/ 1558844 w 3619883"/>
              <a:gd name="connsiteY33" fmla="*/ 4275461 h 4297250"/>
              <a:gd name="connsiteX34" fmla="*/ 1517252 w 3619883"/>
              <a:gd name="connsiteY34" fmla="*/ 4128157 h 4297250"/>
              <a:gd name="connsiteX35" fmla="*/ 1582936 w 3619883"/>
              <a:gd name="connsiteY35" fmla="*/ 4128157 h 4297250"/>
              <a:gd name="connsiteX36" fmla="*/ 1582936 w 3619883"/>
              <a:gd name="connsiteY36" fmla="*/ 3951392 h 4297250"/>
              <a:gd name="connsiteX37" fmla="*/ 1405151 w 3619883"/>
              <a:gd name="connsiteY37" fmla="*/ 3951392 h 4297250"/>
              <a:gd name="connsiteX38" fmla="*/ 1405151 w 3619883"/>
              <a:gd name="connsiteY38" fmla="*/ 4128157 h 4297250"/>
              <a:gd name="connsiteX39" fmla="*/ 1468988 w 3619883"/>
              <a:gd name="connsiteY39" fmla="*/ 4128157 h 4297250"/>
              <a:gd name="connsiteX40" fmla="*/ 1427396 w 3619883"/>
              <a:gd name="connsiteY40" fmla="*/ 4275461 h 4297250"/>
              <a:gd name="connsiteX41" fmla="*/ 1210751 w 3619883"/>
              <a:gd name="connsiteY41" fmla="*/ 4275461 h 4297250"/>
              <a:gd name="connsiteX42" fmla="*/ 1210751 w 3619883"/>
              <a:gd name="connsiteY42" fmla="*/ 4128157 h 4297250"/>
              <a:gd name="connsiteX43" fmla="*/ 1271978 w 3619883"/>
              <a:gd name="connsiteY43" fmla="*/ 4128157 h 4297250"/>
              <a:gd name="connsiteX44" fmla="*/ 1271978 w 3619883"/>
              <a:gd name="connsiteY44" fmla="*/ 3951392 h 4297250"/>
              <a:gd name="connsiteX45" fmla="*/ 1094193 w 3619883"/>
              <a:gd name="connsiteY45" fmla="*/ 3951392 h 4297250"/>
              <a:gd name="connsiteX46" fmla="*/ 1094193 w 3619883"/>
              <a:gd name="connsiteY46" fmla="*/ 4128157 h 4297250"/>
              <a:gd name="connsiteX47" fmla="*/ 1140354 w 3619883"/>
              <a:gd name="connsiteY47" fmla="*/ 4128157 h 4297250"/>
              <a:gd name="connsiteX48" fmla="*/ 1140354 w 3619883"/>
              <a:gd name="connsiteY48" fmla="*/ 4275461 h 4297250"/>
              <a:gd name="connsiteX49" fmla="*/ 953807 w 3619883"/>
              <a:gd name="connsiteY49" fmla="*/ 4275461 h 4297250"/>
              <a:gd name="connsiteX50" fmla="*/ 912215 w 3619883"/>
              <a:gd name="connsiteY50" fmla="*/ 4128157 h 4297250"/>
              <a:gd name="connsiteX51" fmla="*/ 961020 w 3619883"/>
              <a:gd name="connsiteY51" fmla="*/ 4128157 h 4297250"/>
              <a:gd name="connsiteX52" fmla="*/ 961020 w 3619883"/>
              <a:gd name="connsiteY52" fmla="*/ 3951392 h 4297250"/>
              <a:gd name="connsiteX53" fmla="*/ 783235 w 3619883"/>
              <a:gd name="connsiteY53" fmla="*/ 3951392 h 4297250"/>
              <a:gd name="connsiteX54" fmla="*/ 783235 w 3619883"/>
              <a:gd name="connsiteY54" fmla="*/ 4128157 h 4297250"/>
              <a:gd name="connsiteX55" fmla="*/ 871024 w 3619883"/>
              <a:gd name="connsiteY55" fmla="*/ 4128157 h 4297250"/>
              <a:gd name="connsiteX56" fmla="*/ 829432 w 3619883"/>
              <a:gd name="connsiteY56" fmla="*/ 4275461 h 4297250"/>
              <a:gd name="connsiteX57" fmla="*/ 611484 w 3619883"/>
              <a:gd name="connsiteY57" fmla="*/ 4275461 h 4297250"/>
              <a:gd name="connsiteX58" fmla="*/ 621247 w 3619883"/>
              <a:gd name="connsiteY58" fmla="*/ 4128157 h 4297250"/>
              <a:gd name="connsiteX59" fmla="*/ 650062 w 3619883"/>
              <a:gd name="connsiteY59" fmla="*/ 4128157 h 4297250"/>
              <a:gd name="connsiteX60" fmla="*/ 650062 w 3619883"/>
              <a:gd name="connsiteY60" fmla="*/ 3951392 h 4297250"/>
              <a:gd name="connsiteX61" fmla="*/ 472277 w 3619883"/>
              <a:gd name="connsiteY61" fmla="*/ 3951392 h 4297250"/>
              <a:gd name="connsiteX62" fmla="*/ 472277 w 3619883"/>
              <a:gd name="connsiteY62" fmla="*/ 4128157 h 4297250"/>
              <a:gd name="connsiteX63" fmla="*/ 522650 w 3619883"/>
              <a:gd name="connsiteY63" fmla="*/ 4128157 h 4297250"/>
              <a:gd name="connsiteX64" fmla="*/ 573998 w 3619883"/>
              <a:gd name="connsiteY64" fmla="*/ 4275461 h 4297250"/>
              <a:gd name="connsiteX65" fmla="*/ 336164 w 3619883"/>
              <a:gd name="connsiteY65" fmla="*/ 4275461 h 4297250"/>
              <a:gd name="connsiteX66" fmla="*/ 294572 w 3619883"/>
              <a:gd name="connsiteY66" fmla="*/ 4128157 h 4297250"/>
              <a:gd name="connsiteX67" fmla="*/ 339106 w 3619883"/>
              <a:gd name="connsiteY67" fmla="*/ 4128157 h 4297250"/>
              <a:gd name="connsiteX68" fmla="*/ 339106 w 3619883"/>
              <a:gd name="connsiteY68" fmla="*/ 3951392 h 4297250"/>
              <a:gd name="connsiteX69" fmla="*/ 161321 w 3619883"/>
              <a:gd name="connsiteY69" fmla="*/ 3951392 h 4297250"/>
              <a:gd name="connsiteX70" fmla="*/ 161321 w 3619883"/>
              <a:gd name="connsiteY70" fmla="*/ 4128157 h 4297250"/>
              <a:gd name="connsiteX71" fmla="*/ 230914 w 3619883"/>
              <a:gd name="connsiteY71" fmla="*/ 4128157 h 4297250"/>
              <a:gd name="connsiteX72" fmla="*/ 189322 w 3619883"/>
              <a:gd name="connsiteY72" fmla="*/ 4275461 h 4297250"/>
              <a:gd name="connsiteX73" fmla="*/ 0 w 3619883"/>
              <a:gd name="connsiteY73" fmla="*/ 4275461 h 4297250"/>
              <a:gd name="connsiteX74" fmla="*/ 0 w 3619883"/>
              <a:gd name="connsiteY74" fmla="*/ 42229 h 4297250"/>
              <a:gd name="connsiteX75" fmla="*/ 42464 w 3619883"/>
              <a:gd name="connsiteY75" fmla="*/ 40518 h 4297250"/>
              <a:gd name="connsiteX76" fmla="*/ 137733 w 3619883"/>
              <a:gd name="connsiteY76" fmla="*/ 35355 h 4297250"/>
              <a:gd name="connsiteX77" fmla="*/ 270565 w 3619883"/>
              <a:gd name="connsiteY77" fmla="*/ 29759 h 4297250"/>
              <a:gd name="connsiteX78" fmla="*/ 479734 w 3619883"/>
              <a:gd name="connsiteY78" fmla="*/ 45455 h 4297250"/>
              <a:gd name="connsiteX79" fmla="*/ 524103 w 3619883"/>
              <a:gd name="connsiteY79" fmla="*/ 41625 h 4297250"/>
              <a:gd name="connsiteX80" fmla="*/ 624416 w 3619883"/>
              <a:gd name="connsiteY80" fmla="*/ 22696 h 4297250"/>
              <a:gd name="connsiteX81" fmla="*/ 657762 w 3619883"/>
              <a:gd name="connsiteY81" fmla="*/ 18351 h 4297250"/>
              <a:gd name="connsiteX82" fmla="*/ 690557 w 3619883"/>
              <a:gd name="connsiteY82" fmla="*/ 25792 h 4297250"/>
              <a:gd name="connsiteX83" fmla="*/ 745123 w 3619883"/>
              <a:gd name="connsiteY83" fmla="*/ 40157 h 4297250"/>
              <a:gd name="connsiteX84" fmla="*/ 789493 w 3619883"/>
              <a:gd name="connsiteY84" fmla="*/ 36327 h 4297250"/>
              <a:gd name="connsiteX85" fmla="*/ 854255 w 3619883"/>
              <a:gd name="connsiteY85" fmla="*/ 68887 h 4297250"/>
              <a:gd name="connsiteX86" fmla="*/ 897520 w 3619883"/>
              <a:gd name="connsiteY86" fmla="*/ 88629 h 4297250"/>
              <a:gd name="connsiteX87" fmla="*/ 940510 w 3619883"/>
              <a:gd name="connsiteY87" fmla="*/ 114265 h 4297250"/>
              <a:gd name="connsiteX88" fmla="*/ 1082712 w 3619883"/>
              <a:gd name="connsiteY88" fmla="*/ 144543 h 4297250"/>
              <a:gd name="connsiteX89" fmla="*/ 1205348 w 3619883"/>
              <a:gd name="connsiteY89" fmla="*/ 120753 h 4297250"/>
              <a:gd name="connsiteX90" fmla="*/ 1271764 w 3619883"/>
              <a:gd name="connsiteY90" fmla="*/ 117956 h 4297250"/>
              <a:gd name="connsiteX91" fmla="*/ 1315583 w 3619883"/>
              <a:gd name="connsiteY91" fmla="*/ 125912 h 4297250"/>
              <a:gd name="connsiteX92" fmla="*/ 1359125 w 3619883"/>
              <a:gd name="connsiteY92" fmla="*/ 139761 h 4297250"/>
              <a:gd name="connsiteX93" fmla="*/ 1391919 w 3619883"/>
              <a:gd name="connsiteY93" fmla="*/ 147202 h 4297250"/>
              <a:gd name="connsiteX94" fmla="*/ 1436563 w 3619883"/>
              <a:gd name="connsiteY94" fmla="*/ 137480 h 4297250"/>
              <a:gd name="connsiteX95" fmla="*/ 1471566 w 3619883"/>
              <a:gd name="connsiteY95" fmla="*/ 97777 h 4297250"/>
              <a:gd name="connsiteX96" fmla="*/ 1505739 w 3619883"/>
              <a:gd name="connsiteY96" fmla="*/ 75753 h 4297250"/>
              <a:gd name="connsiteX97" fmla="*/ 1590891 w 3619883"/>
              <a:gd name="connsiteY97" fmla="*/ 144702 h 4297250"/>
              <a:gd name="connsiteX98" fmla="*/ 1625616 w 3619883"/>
              <a:gd name="connsiteY98" fmla="*/ 110893 h 4297250"/>
              <a:gd name="connsiteX99" fmla="*/ 1658964 w 3619883"/>
              <a:gd name="connsiteY99" fmla="*/ 106547 h 4297250"/>
              <a:gd name="connsiteX100" fmla="*/ 1746598 w 3619883"/>
              <a:gd name="connsiteY100" fmla="*/ 122460 h 4297250"/>
              <a:gd name="connsiteX101" fmla="*/ 1811913 w 3619883"/>
              <a:gd name="connsiteY101" fmla="*/ 143234 h 4297250"/>
              <a:gd name="connsiteX102" fmla="*/ 1856557 w 3619883"/>
              <a:gd name="connsiteY102" fmla="*/ 133511 h 4297250"/>
              <a:gd name="connsiteX103" fmla="*/ 2066003 w 3619883"/>
              <a:gd name="connsiteY103" fmla="*/ 143313 h 4297250"/>
              <a:gd name="connsiteX104" fmla="*/ 2177615 w 3619883"/>
              <a:gd name="connsiteY104" fmla="*/ 119007 h 4297250"/>
              <a:gd name="connsiteX105" fmla="*/ 2255883 w 3619883"/>
              <a:gd name="connsiteY105" fmla="*/ 99047 h 4297250"/>
              <a:gd name="connsiteX106" fmla="*/ 2344622 w 3619883"/>
              <a:gd name="connsiteY106" fmla="*/ 91388 h 4297250"/>
              <a:gd name="connsiteX107" fmla="*/ 2455682 w 3619883"/>
              <a:gd name="connsiteY107" fmla="*/ 78869 h 4297250"/>
              <a:gd name="connsiteX108" fmla="*/ 2632609 w 3619883"/>
              <a:gd name="connsiteY108" fmla="*/ 75338 h 4297250"/>
              <a:gd name="connsiteX109" fmla="*/ 2742291 w 3619883"/>
              <a:gd name="connsiteY109" fmla="*/ 92282 h 4297250"/>
              <a:gd name="connsiteX110" fmla="*/ 2851974 w 3619883"/>
              <a:gd name="connsiteY110" fmla="*/ 109227 h 4297250"/>
              <a:gd name="connsiteX111" fmla="*/ 2907643 w 3619883"/>
              <a:gd name="connsiteY111" fmla="*/ 100020 h 4297250"/>
              <a:gd name="connsiteX112" fmla="*/ 2944022 w 3619883"/>
              <a:gd name="connsiteY112" fmla="*/ 30853 h 4297250"/>
              <a:gd name="connsiteX113" fmla="*/ 3022289 w 3619883"/>
              <a:gd name="connsiteY113" fmla="*/ 10893 h 4297250"/>
              <a:gd name="connsiteX114" fmla="*/ 3054807 w 3619883"/>
              <a:gd name="connsiteY114" fmla="*/ 24226 h 4297250"/>
              <a:gd name="connsiteX115" fmla="*/ 3141892 w 3619883"/>
              <a:gd name="connsiteY115" fmla="*/ 51925 h 4297250"/>
              <a:gd name="connsiteX116" fmla="*/ 3185711 w 3619883"/>
              <a:gd name="connsiteY116" fmla="*/ 59881 h 4297250"/>
              <a:gd name="connsiteX117" fmla="*/ 3219056 w 3619883"/>
              <a:gd name="connsiteY117" fmla="*/ 55536 h 4297250"/>
              <a:gd name="connsiteX118" fmla="*/ 3263425 w 3619883"/>
              <a:gd name="connsiteY118" fmla="*/ 51706 h 4297250"/>
              <a:gd name="connsiteX119" fmla="*/ 3296219 w 3619883"/>
              <a:gd name="connsiteY119" fmla="*/ 59147 h 4297250"/>
              <a:gd name="connsiteX120" fmla="*/ 3319094 w 3619883"/>
              <a:gd name="connsiteY120" fmla="*/ 42500 h 4297250"/>
              <a:gd name="connsiteX121" fmla="*/ 3420511 w 3619883"/>
              <a:gd name="connsiteY121" fmla="*/ 0 h 4297250"/>
              <a:gd name="connsiteX122" fmla="*/ 3453305 w 3619883"/>
              <a:gd name="connsiteY122" fmla="*/ 7440 h 4297250"/>
              <a:gd name="connsiteX123" fmla="*/ 3496571 w 3619883"/>
              <a:gd name="connsiteY123" fmla="*/ 27182 h 4297250"/>
              <a:gd name="connsiteX124" fmla="*/ 3602117 w 3619883"/>
              <a:gd name="connsiteY124" fmla="*/ 132521 h 4297250"/>
              <a:gd name="connsiteX125" fmla="*/ 3619883 w 3619883"/>
              <a:gd name="connsiteY125" fmla="*/ 140049 h 4297250"/>
              <a:gd name="connsiteX126" fmla="*/ 3619883 w 3619883"/>
              <a:gd name="connsiteY12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454288 w 3619883"/>
              <a:gd name="connsiteY9" fmla="*/ 4128157 h 4297250"/>
              <a:gd name="connsiteX10" fmla="*/ 2515810 w 3619883"/>
              <a:gd name="connsiteY10" fmla="*/ 4128157 h 4297250"/>
              <a:gd name="connsiteX11" fmla="*/ 2338025 w 3619883"/>
              <a:gd name="connsiteY11" fmla="*/ 4128157 h 4297250"/>
              <a:gd name="connsiteX12" fmla="*/ 2337697 w 3619883"/>
              <a:gd name="connsiteY12" fmla="*/ 4275461 h 4297250"/>
              <a:gd name="connsiteX13" fmla="*/ 2150155 w 3619883"/>
              <a:gd name="connsiteY13" fmla="*/ 4275461 h 4297250"/>
              <a:gd name="connsiteX14" fmla="*/ 2150155 w 3619883"/>
              <a:gd name="connsiteY14" fmla="*/ 4128157 h 4297250"/>
              <a:gd name="connsiteX15" fmla="*/ 2204852 w 3619883"/>
              <a:gd name="connsiteY15" fmla="*/ 4128157 h 4297250"/>
              <a:gd name="connsiteX16" fmla="*/ 2204852 w 3619883"/>
              <a:gd name="connsiteY16" fmla="*/ 3951392 h 4297250"/>
              <a:gd name="connsiteX17" fmla="*/ 2027068 w 3619883"/>
              <a:gd name="connsiteY17" fmla="*/ 3951392 h 4297250"/>
              <a:gd name="connsiteX18" fmla="*/ 2027068 w 3619883"/>
              <a:gd name="connsiteY18" fmla="*/ 4128157 h 4297250"/>
              <a:gd name="connsiteX19" fmla="*/ 2079759 w 3619883"/>
              <a:gd name="connsiteY19" fmla="*/ 4128157 h 4297250"/>
              <a:gd name="connsiteX20" fmla="*/ 2079759 w 3619883"/>
              <a:gd name="connsiteY20" fmla="*/ 4275461 h 4297250"/>
              <a:gd name="connsiteX21" fmla="*/ 1824703 w 3619883"/>
              <a:gd name="connsiteY21" fmla="*/ 4275461 h 4297250"/>
              <a:gd name="connsiteX22" fmla="*/ 1834468 w 3619883"/>
              <a:gd name="connsiteY22" fmla="*/ 4128157 h 4297250"/>
              <a:gd name="connsiteX23" fmla="*/ 1893894 w 3619883"/>
              <a:gd name="connsiteY23" fmla="*/ 4128157 h 4297250"/>
              <a:gd name="connsiteX24" fmla="*/ 1893894 w 3619883"/>
              <a:gd name="connsiteY24" fmla="*/ 3951392 h 4297250"/>
              <a:gd name="connsiteX25" fmla="*/ 1716110 w 3619883"/>
              <a:gd name="connsiteY25" fmla="*/ 3951392 h 4297250"/>
              <a:gd name="connsiteX26" fmla="*/ 1716110 w 3619883"/>
              <a:gd name="connsiteY26" fmla="*/ 4006431 h 4297250"/>
              <a:gd name="connsiteX27" fmla="*/ 1703447 w 3619883"/>
              <a:gd name="connsiteY27" fmla="*/ 4007960 h 4297250"/>
              <a:gd name="connsiteX28" fmla="*/ 1716110 w 3619883"/>
              <a:gd name="connsiteY28" fmla="*/ 4044284 h 4297250"/>
              <a:gd name="connsiteX29" fmla="*/ 1716110 w 3619883"/>
              <a:gd name="connsiteY29" fmla="*/ 4128157 h 4297250"/>
              <a:gd name="connsiteX30" fmla="*/ 1745346 w 3619883"/>
              <a:gd name="connsiteY30" fmla="*/ 4128157 h 4297250"/>
              <a:gd name="connsiteX31" fmla="*/ 1796694 w 3619883"/>
              <a:gd name="connsiteY31" fmla="*/ 4275461 h 4297250"/>
              <a:gd name="connsiteX32" fmla="*/ 1558844 w 3619883"/>
              <a:gd name="connsiteY32" fmla="*/ 4275461 h 4297250"/>
              <a:gd name="connsiteX33" fmla="*/ 1517252 w 3619883"/>
              <a:gd name="connsiteY33" fmla="*/ 4128157 h 4297250"/>
              <a:gd name="connsiteX34" fmla="*/ 1582936 w 3619883"/>
              <a:gd name="connsiteY34" fmla="*/ 4128157 h 4297250"/>
              <a:gd name="connsiteX35" fmla="*/ 1582936 w 3619883"/>
              <a:gd name="connsiteY35" fmla="*/ 3951392 h 4297250"/>
              <a:gd name="connsiteX36" fmla="*/ 1405151 w 3619883"/>
              <a:gd name="connsiteY36" fmla="*/ 3951392 h 4297250"/>
              <a:gd name="connsiteX37" fmla="*/ 1405151 w 3619883"/>
              <a:gd name="connsiteY37" fmla="*/ 4128157 h 4297250"/>
              <a:gd name="connsiteX38" fmla="*/ 1468988 w 3619883"/>
              <a:gd name="connsiteY38" fmla="*/ 4128157 h 4297250"/>
              <a:gd name="connsiteX39" fmla="*/ 1427396 w 3619883"/>
              <a:gd name="connsiteY39" fmla="*/ 4275461 h 4297250"/>
              <a:gd name="connsiteX40" fmla="*/ 1210751 w 3619883"/>
              <a:gd name="connsiteY40" fmla="*/ 4275461 h 4297250"/>
              <a:gd name="connsiteX41" fmla="*/ 1210751 w 3619883"/>
              <a:gd name="connsiteY41" fmla="*/ 4128157 h 4297250"/>
              <a:gd name="connsiteX42" fmla="*/ 1271978 w 3619883"/>
              <a:gd name="connsiteY42" fmla="*/ 4128157 h 4297250"/>
              <a:gd name="connsiteX43" fmla="*/ 1271978 w 3619883"/>
              <a:gd name="connsiteY43" fmla="*/ 3951392 h 4297250"/>
              <a:gd name="connsiteX44" fmla="*/ 1094193 w 3619883"/>
              <a:gd name="connsiteY44" fmla="*/ 3951392 h 4297250"/>
              <a:gd name="connsiteX45" fmla="*/ 1094193 w 3619883"/>
              <a:gd name="connsiteY45" fmla="*/ 4128157 h 4297250"/>
              <a:gd name="connsiteX46" fmla="*/ 1140354 w 3619883"/>
              <a:gd name="connsiteY46" fmla="*/ 4128157 h 4297250"/>
              <a:gd name="connsiteX47" fmla="*/ 1140354 w 3619883"/>
              <a:gd name="connsiteY47" fmla="*/ 4275461 h 4297250"/>
              <a:gd name="connsiteX48" fmla="*/ 953807 w 3619883"/>
              <a:gd name="connsiteY48" fmla="*/ 4275461 h 4297250"/>
              <a:gd name="connsiteX49" fmla="*/ 912215 w 3619883"/>
              <a:gd name="connsiteY49" fmla="*/ 4128157 h 4297250"/>
              <a:gd name="connsiteX50" fmla="*/ 961020 w 3619883"/>
              <a:gd name="connsiteY50" fmla="*/ 4128157 h 4297250"/>
              <a:gd name="connsiteX51" fmla="*/ 961020 w 3619883"/>
              <a:gd name="connsiteY51" fmla="*/ 3951392 h 4297250"/>
              <a:gd name="connsiteX52" fmla="*/ 783235 w 3619883"/>
              <a:gd name="connsiteY52" fmla="*/ 3951392 h 4297250"/>
              <a:gd name="connsiteX53" fmla="*/ 783235 w 3619883"/>
              <a:gd name="connsiteY53" fmla="*/ 4128157 h 4297250"/>
              <a:gd name="connsiteX54" fmla="*/ 871024 w 3619883"/>
              <a:gd name="connsiteY54" fmla="*/ 4128157 h 4297250"/>
              <a:gd name="connsiteX55" fmla="*/ 829432 w 3619883"/>
              <a:gd name="connsiteY55" fmla="*/ 4275461 h 4297250"/>
              <a:gd name="connsiteX56" fmla="*/ 611484 w 3619883"/>
              <a:gd name="connsiteY56" fmla="*/ 4275461 h 4297250"/>
              <a:gd name="connsiteX57" fmla="*/ 621247 w 3619883"/>
              <a:gd name="connsiteY57" fmla="*/ 4128157 h 4297250"/>
              <a:gd name="connsiteX58" fmla="*/ 650062 w 3619883"/>
              <a:gd name="connsiteY58" fmla="*/ 4128157 h 4297250"/>
              <a:gd name="connsiteX59" fmla="*/ 650062 w 3619883"/>
              <a:gd name="connsiteY59" fmla="*/ 3951392 h 4297250"/>
              <a:gd name="connsiteX60" fmla="*/ 472277 w 3619883"/>
              <a:gd name="connsiteY60" fmla="*/ 3951392 h 4297250"/>
              <a:gd name="connsiteX61" fmla="*/ 472277 w 3619883"/>
              <a:gd name="connsiteY61" fmla="*/ 4128157 h 4297250"/>
              <a:gd name="connsiteX62" fmla="*/ 522650 w 3619883"/>
              <a:gd name="connsiteY62" fmla="*/ 4128157 h 4297250"/>
              <a:gd name="connsiteX63" fmla="*/ 573998 w 3619883"/>
              <a:gd name="connsiteY63" fmla="*/ 4275461 h 4297250"/>
              <a:gd name="connsiteX64" fmla="*/ 336164 w 3619883"/>
              <a:gd name="connsiteY64" fmla="*/ 4275461 h 4297250"/>
              <a:gd name="connsiteX65" fmla="*/ 294572 w 3619883"/>
              <a:gd name="connsiteY65" fmla="*/ 4128157 h 4297250"/>
              <a:gd name="connsiteX66" fmla="*/ 339106 w 3619883"/>
              <a:gd name="connsiteY66" fmla="*/ 4128157 h 4297250"/>
              <a:gd name="connsiteX67" fmla="*/ 339106 w 3619883"/>
              <a:gd name="connsiteY67" fmla="*/ 3951392 h 4297250"/>
              <a:gd name="connsiteX68" fmla="*/ 161321 w 3619883"/>
              <a:gd name="connsiteY68" fmla="*/ 3951392 h 4297250"/>
              <a:gd name="connsiteX69" fmla="*/ 161321 w 3619883"/>
              <a:gd name="connsiteY69" fmla="*/ 4128157 h 4297250"/>
              <a:gd name="connsiteX70" fmla="*/ 230914 w 3619883"/>
              <a:gd name="connsiteY70" fmla="*/ 4128157 h 4297250"/>
              <a:gd name="connsiteX71" fmla="*/ 189322 w 3619883"/>
              <a:gd name="connsiteY71" fmla="*/ 4275461 h 4297250"/>
              <a:gd name="connsiteX72" fmla="*/ 0 w 3619883"/>
              <a:gd name="connsiteY72" fmla="*/ 4275461 h 4297250"/>
              <a:gd name="connsiteX73" fmla="*/ 0 w 3619883"/>
              <a:gd name="connsiteY73" fmla="*/ 42229 h 4297250"/>
              <a:gd name="connsiteX74" fmla="*/ 42464 w 3619883"/>
              <a:gd name="connsiteY74" fmla="*/ 40518 h 4297250"/>
              <a:gd name="connsiteX75" fmla="*/ 137733 w 3619883"/>
              <a:gd name="connsiteY75" fmla="*/ 35355 h 4297250"/>
              <a:gd name="connsiteX76" fmla="*/ 270565 w 3619883"/>
              <a:gd name="connsiteY76" fmla="*/ 29759 h 4297250"/>
              <a:gd name="connsiteX77" fmla="*/ 479734 w 3619883"/>
              <a:gd name="connsiteY77" fmla="*/ 45455 h 4297250"/>
              <a:gd name="connsiteX78" fmla="*/ 524103 w 3619883"/>
              <a:gd name="connsiteY78" fmla="*/ 41625 h 4297250"/>
              <a:gd name="connsiteX79" fmla="*/ 624416 w 3619883"/>
              <a:gd name="connsiteY79" fmla="*/ 22696 h 4297250"/>
              <a:gd name="connsiteX80" fmla="*/ 657762 w 3619883"/>
              <a:gd name="connsiteY80" fmla="*/ 18351 h 4297250"/>
              <a:gd name="connsiteX81" fmla="*/ 690557 w 3619883"/>
              <a:gd name="connsiteY81" fmla="*/ 25792 h 4297250"/>
              <a:gd name="connsiteX82" fmla="*/ 745123 w 3619883"/>
              <a:gd name="connsiteY82" fmla="*/ 40157 h 4297250"/>
              <a:gd name="connsiteX83" fmla="*/ 789493 w 3619883"/>
              <a:gd name="connsiteY83" fmla="*/ 36327 h 4297250"/>
              <a:gd name="connsiteX84" fmla="*/ 854255 w 3619883"/>
              <a:gd name="connsiteY84" fmla="*/ 68887 h 4297250"/>
              <a:gd name="connsiteX85" fmla="*/ 897520 w 3619883"/>
              <a:gd name="connsiteY85" fmla="*/ 88629 h 4297250"/>
              <a:gd name="connsiteX86" fmla="*/ 940510 w 3619883"/>
              <a:gd name="connsiteY86" fmla="*/ 114265 h 4297250"/>
              <a:gd name="connsiteX87" fmla="*/ 1082712 w 3619883"/>
              <a:gd name="connsiteY87" fmla="*/ 144543 h 4297250"/>
              <a:gd name="connsiteX88" fmla="*/ 1205348 w 3619883"/>
              <a:gd name="connsiteY88" fmla="*/ 120753 h 4297250"/>
              <a:gd name="connsiteX89" fmla="*/ 1271764 w 3619883"/>
              <a:gd name="connsiteY89" fmla="*/ 117956 h 4297250"/>
              <a:gd name="connsiteX90" fmla="*/ 1315583 w 3619883"/>
              <a:gd name="connsiteY90" fmla="*/ 125912 h 4297250"/>
              <a:gd name="connsiteX91" fmla="*/ 1359125 w 3619883"/>
              <a:gd name="connsiteY91" fmla="*/ 139761 h 4297250"/>
              <a:gd name="connsiteX92" fmla="*/ 1391919 w 3619883"/>
              <a:gd name="connsiteY92" fmla="*/ 147202 h 4297250"/>
              <a:gd name="connsiteX93" fmla="*/ 1436563 w 3619883"/>
              <a:gd name="connsiteY93" fmla="*/ 137480 h 4297250"/>
              <a:gd name="connsiteX94" fmla="*/ 1471566 w 3619883"/>
              <a:gd name="connsiteY94" fmla="*/ 97777 h 4297250"/>
              <a:gd name="connsiteX95" fmla="*/ 1505739 w 3619883"/>
              <a:gd name="connsiteY95" fmla="*/ 75753 h 4297250"/>
              <a:gd name="connsiteX96" fmla="*/ 1590891 w 3619883"/>
              <a:gd name="connsiteY96" fmla="*/ 144702 h 4297250"/>
              <a:gd name="connsiteX97" fmla="*/ 1625616 w 3619883"/>
              <a:gd name="connsiteY97" fmla="*/ 110893 h 4297250"/>
              <a:gd name="connsiteX98" fmla="*/ 1658964 w 3619883"/>
              <a:gd name="connsiteY98" fmla="*/ 106547 h 4297250"/>
              <a:gd name="connsiteX99" fmla="*/ 1746598 w 3619883"/>
              <a:gd name="connsiteY99" fmla="*/ 122460 h 4297250"/>
              <a:gd name="connsiteX100" fmla="*/ 1811913 w 3619883"/>
              <a:gd name="connsiteY100" fmla="*/ 143234 h 4297250"/>
              <a:gd name="connsiteX101" fmla="*/ 1856557 w 3619883"/>
              <a:gd name="connsiteY101" fmla="*/ 133511 h 4297250"/>
              <a:gd name="connsiteX102" fmla="*/ 2066003 w 3619883"/>
              <a:gd name="connsiteY102" fmla="*/ 143313 h 4297250"/>
              <a:gd name="connsiteX103" fmla="*/ 2177615 w 3619883"/>
              <a:gd name="connsiteY103" fmla="*/ 119007 h 4297250"/>
              <a:gd name="connsiteX104" fmla="*/ 2255883 w 3619883"/>
              <a:gd name="connsiteY104" fmla="*/ 99047 h 4297250"/>
              <a:gd name="connsiteX105" fmla="*/ 2344622 w 3619883"/>
              <a:gd name="connsiteY105" fmla="*/ 91388 h 4297250"/>
              <a:gd name="connsiteX106" fmla="*/ 2455682 w 3619883"/>
              <a:gd name="connsiteY106" fmla="*/ 78869 h 4297250"/>
              <a:gd name="connsiteX107" fmla="*/ 2632609 w 3619883"/>
              <a:gd name="connsiteY107" fmla="*/ 75338 h 4297250"/>
              <a:gd name="connsiteX108" fmla="*/ 2742291 w 3619883"/>
              <a:gd name="connsiteY108" fmla="*/ 92282 h 4297250"/>
              <a:gd name="connsiteX109" fmla="*/ 2851974 w 3619883"/>
              <a:gd name="connsiteY109" fmla="*/ 109227 h 4297250"/>
              <a:gd name="connsiteX110" fmla="*/ 2907643 w 3619883"/>
              <a:gd name="connsiteY110" fmla="*/ 100020 h 4297250"/>
              <a:gd name="connsiteX111" fmla="*/ 2944022 w 3619883"/>
              <a:gd name="connsiteY111" fmla="*/ 30853 h 4297250"/>
              <a:gd name="connsiteX112" fmla="*/ 3022289 w 3619883"/>
              <a:gd name="connsiteY112" fmla="*/ 10893 h 4297250"/>
              <a:gd name="connsiteX113" fmla="*/ 3054807 w 3619883"/>
              <a:gd name="connsiteY113" fmla="*/ 24226 h 4297250"/>
              <a:gd name="connsiteX114" fmla="*/ 3141892 w 3619883"/>
              <a:gd name="connsiteY114" fmla="*/ 51925 h 4297250"/>
              <a:gd name="connsiteX115" fmla="*/ 3185711 w 3619883"/>
              <a:gd name="connsiteY115" fmla="*/ 59881 h 4297250"/>
              <a:gd name="connsiteX116" fmla="*/ 3219056 w 3619883"/>
              <a:gd name="connsiteY116" fmla="*/ 55536 h 4297250"/>
              <a:gd name="connsiteX117" fmla="*/ 3263425 w 3619883"/>
              <a:gd name="connsiteY117" fmla="*/ 51706 h 4297250"/>
              <a:gd name="connsiteX118" fmla="*/ 3296219 w 3619883"/>
              <a:gd name="connsiteY118" fmla="*/ 59147 h 4297250"/>
              <a:gd name="connsiteX119" fmla="*/ 3319094 w 3619883"/>
              <a:gd name="connsiteY119" fmla="*/ 42500 h 4297250"/>
              <a:gd name="connsiteX120" fmla="*/ 3420511 w 3619883"/>
              <a:gd name="connsiteY120" fmla="*/ 0 h 4297250"/>
              <a:gd name="connsiteX121" fmla="*/ 3453305 w 3619883"/>
              <a:gd name="connsiteY121" fmla="*/ 7440 h 4297250"/>
              <a:gd name="connsiteX122" fmla="*/ 3496571 w 3619883"/>
              <a:gd name="connsiteY122" fmla="*/ 27182 h 4297250"/>
              <a:gd name="connsiteX123" fmla="*/ 3602117 w 3619883"/>
              <a:gd name="connsiteY123" fmla="*/ 132521 h 4297250"/>
              <a:gd name="connsiteX124" fmla="*/ 3619883 w 3619883"/>
              <a:gd name="connsiteY124" fmla="*/ 140049 h 4297250"/>
              <a:gd name="connsiteX125" fmla="*/ 3619883 w 3619883"/>
              <a:gd name="connsiteY12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515810 w 3619883"/>
              <a:gd name="connsiteY9" fmla="*/ 4128157 h 4297250"/>
              <a:gd name="connsiteX10" fmla="*/ 2338025 w 3619883"/>
              <a:gd name="connsiteY10" fmla="*/ 4128157 h 4297250"/>
              <a:gd name="connsiteX11" fmla="*/ 2337697 w 3619883"/>
              <a:gd name="connsiteY11" fmla="*/ 4275461 h 4297250"/>
              <a:gd name="connsiteX12" fmla="*/ 2150155 w 3619883"/>
              <a:gd name="connsiteY12" fmla="*/ 4275461 h 4297250"/>
              <a:gd name="connsiteX13" fmla="*/ 2150155 w 3619883"/>
              <a:gd name="connsiteY13" fmla="*/ 4128157 h 4297250"/>
              <a:gd name="connsiteX14" fmla="*/ 2204852 w 3619883"/>
              <a:gd name="connsiteY14" fmla="*/ 4128157 h 4297250"/>
              <a:gd name="connsiteX15" fmla="*/ 2204852 w 3619883"/>
              <a:gd name="connsiteY15" fmla="*/ 3951392 h 4297250"/>
              <a:gd name="connsiteX16" fmla="*/ 2027068 w 3619883"/>
              <a:gd name="connsiteY16" fmla="*/ 3951392 h 4297250"/>
              <a:gd name="connsiteX17" fmla="*/ 2027068 w 3619883"/>
              <a:gd name="connsiteY17" fmla="*/ 4128157 h 4297250"/>
              <a:gd name="connsiteX18" fmla="*/ 2079759 w 3619883"/>
              <a:gd name="connsiteY18" fmla="*/ 4128157 h 4297250"/>
              <a:gd name="connsiteX19" fmla="*/ 2079759 w 3619883"/>
              <a:gd name="connsiteY19" fmla="*/ 4275461 h 4297250"/>
              <a:gd name="connsiteX20" fmla="*/ 1824703 w 3619883"/>
              <a:gd name="connsiteY20" fmla="*/ 4275461 h 4297250"/>
              <a:gd name="connsiteX21" fmla="*/ 1834468 w 3619883"/>
              <a:gd name="connsiteY21" fmla="*/ 4128157 h 4297250"/>
              <a:gd name="connsiteX22" fmla="*/ 1893894 w 3619883"/>
              <a:gd name="connsiteY22" fmla="*/ 4128157 h 4297250"/>
              <a:gd name="connsiteX23" fmla="*/ 1893894 w 3619883"/>
              <a:gd name="connsiteY23" fmla="*/ 3951392 h 4297250"/>
              <a:gd name="connsiteX24" fmla="*/ 1716110 w 3619883"/>
              <a:gd name="connsiteY24" fmla="*/ 3951392 h 4297250"/>
              <a:gd name="connsiteX25" fmla="*/ 1716110 w 3619883"/>
              <a:gd name="connsiteY25" fmla="*/ 4006431 h 4297250"/>
              <a:gd name="connsiteX26" fmla="*/ 1703447 w 3619883"/>
              <a:gd name="connsiteY26" fmla="*/ 4007960 h 4297250"/>
              <a:gd name="connsiteX27" fmla="*/ 1716110 w 3619883"/>
              <a:gd name="connsiteY27" fmla="*/ 4044284 h 4297250"/>
              <a:gd name="connsiteX28" fmla="*/ 1716110 w 3619883"/>
              <a:gd name="connsiteY28" fmla="*/ 4128157 h 4297250"/>
              <a:gd name="connsiteX29" fmla="*/ 1745346 w 3619883"/>
              <a:gd name="connsiteY29" fmla="*/ 4128157 h 4297250"/>
              <a:gd name="connsiteX30" fmla="*/ 1796694 w 3619883"/>
              <a:gd name="connsiteY30" fmla="*/ 4275461 h 4297250"/>
              <a:gd name="connsiteX31" fmla="*/ 1558844 w 3619883"/>
              <a:gd name="connsiteY31" fmla="*/ 4275461 h 4297250"/>
              <a:gd name="connsiteX32" fmla="*/ 1517252 w 3619883"/>
              <a:gd name="connsiteY32" fmla="*/ 4128157 h 4297250"/>
              <a:gd name="connsiteX33" fmla="*/ 1582936 w 3619883"/>
              <a:gd name="connsiteY33" fmla="*/ 4128157 h 4297250"/>
              <a:gd name="connsiteX34" fmla="*/ 1582936 w 3619883"/>
              <a:gd name="connsiteY34" fmla="*/ 3951392 h 4297250"/>
              <a:gd name="connsiteX35" fmla="*/ 1405151 w 3619883"/>
              <a:gd name="connsiteY35" fmla="*/ 3951392 h 4297250"/>
              <a:gd name="connsiteX36" fmla="*/ 1405151 w 3619883"/>
              <a:gd name="connsiteY36" fmla="*/ 4128157 h 4297250"/>
              <a:gd name="connsiteX37" fmla="*/ 1468988 w 3619883"/>
              <a:gd name="connsiteY37" fmla="*/ 4128157 h 4297250"/>
              <a:gd name="connsiteX38" fmla="*/ 1427396 w 3619883"/>
              <a:gd name="connsiteY38" fmla="*/ 4275461 h 4297250"/>
              <a:gd name="connsiteX39" fmla="*/ 1210751 w 3619883"/>
              <a:gd name="connsiteY39" fmla="*/ 4275461 h 4297250"/>
              <a:gd name="connsiteX40" fmla="*/ 1210751 w 3619883"/>
              <a:gd name="connsiteY40" fmla="*/ 4128157 h 4297250"/>
              <a:gd name="connsiteX41" fmla="*/ 1271978 w 3619883"/>
              <a:gd name="connsiteY41" fmla="*/ 4128157 h 4297250"/>
              <a:gd name="connsiteX42" fmla="*/ 1271978 w 3619883"/>
              <a:gd name="connsiteY42" fmla="*/ 3951392 h 4297250"/>
              <a:gd name="connsiteX43" fmla="*/ 1094193 w 3619883"/>
              <a:gd name="connsiteY43" fmla="*/ 3951392 h 4297250"/>
              <a:gd name="connsiteX44" fmla="*/ 1094193 w 3619883"/>
              <a:gd name="connsiteY44" fmla="*/ 4128157 h 4297250"/>
              <a:gd name="connsiteX45" fmla="*/ 1140354 w 3619883"/>
              <a:gd name="connsiteY45" fmla="*/ 4128157 h 4297250"/>
              <a:gd name="connsiteX46" fmla="*/ 1140354 w 3619883"/>
              <a:gd name="connsiteY46" fmla="*/ 4275461 h 4297250"/>
              <a:gd name="connsiteX47" fmla="*/ 953807 w 3619883"/>
              <a:gd name="connsiteY47" fmla="*/ 4275461 h 4297250"/>
              <a:gd name="connsiteX48" fmla="*/ 912215 w 3619883"/>
              <a:gd name="connsiteY48" fmla="*/ 4128157 h 4297250"/>
              <a:gd name="connsiteX49" fmla="*/ 961020 w 3619883"/>
              <a:gd name="connsiteY49" fmla="*/ 4128157 h 4297250"/>
              <a:gd name="connsiteX50" fmla="*/ 961020 w 3619883"/>
              <a:gd name="connsiteY50" fmla="*/ 3951392 h 4297250"/>
              <a:gd name="connsiteX51" fmla="*/ 783235 w 3619883"/>
              <a:gd name="connsiteY51" fmla="*/ 3951392 h 4297250"/>
              <a:gd name="connsiteX52" fmla="*/ 783235 w 3619883"/>
              <a:gd name="connsiteY52" fmla="*/ 4128157 h 4297250"/>
              <a:gd name="connsiteX53" fmla="*/ 871024 w 3619883"/>
              <a:gd name="connsiteY53" fmla="*/ 4128157 h 4297250"/>
              <a:gd name="connsiteX54" fmla="*/ 829432 w 3619883"/>
              <a:gd name="connsiteY54" fmla="*/ 4275461 h 4297250"/>
              <a:gd name="connsiteX55" fmla="*/ 611484 w 3619883"/>
              <a:gd name="connsiteY55" fmla="*/ 4275461 h 4297250"/>
              <a:gd name="connsiteX56" fmla="*/ 621247 w 3619883"/>
              <a:gd name="connsiteY56" fmla="*/ 4128157 h 4297250"/>
              <a:gd name="connsiteX57" fmla="*/ 650062 w 3619883"/>
              <a:gd name="connsiteY57" fmla="*/ 4128157 h 4297250"/>
              <a:gd name="connsiteX58" fmla="*/ 650062 w 3619883"/>
              <a:gd name="connsiteY58" fmla="*/ 3951392 h 4297250"/>
              <a:gd name="connsiteX59" fmla="*/ 472277 w 3619883"/>
              <a:gd name="connsiteY59" fmla="*/ 3951392 h 4297250"/>
              <a:gd name="connsiteX60" fmla="*/ 472277 w 3619883"/>
              <a:gd name="connsiteY60" fmla="*/ 4128157 h 4297250"/>
              <a:gd name="connsiteX61" fmla="*/ 522650 w 3619883"/>
              <a:gd name="connsiteY61" fmla="*/ 4128157 h 4297250"/>
              <a:gd name="connsiteX62" fmla="*/ 573998 w 3619883"/>
              <a:gd name="connsiteY62" fmla="*/ 4275461 h 4297250"/>
              <a:gd name="connsiteX63" fmla="*/ 336164 w 3619883"/>
              <a:gd name="connsiteY63" fmla="*/ 4275461 h 4297250"/>
              <a:gd name="connsiteX64" fmla="*/ 294572 w 3619883"/>
              <a:gd name="connsiteY64" fmla="*/ 4128157 h 4297250"/>
              <a:gd name="connsiteX65" fmla="*/ 339106 w 3619883"/>
              <a:gd name="connsiteY65" fmla="*/ 4128157 h 4297250"/>
              <a:gd name="connsiteX66" fmla="*/ 339106 w 3619883"/>
              <a:gd name="connsiteY66" fmla="*/ 3951392 h 4297250"/>
              <a:gd name="connsiteX67" fmla="*/ 161321 w 3619883"/>
              <a:gd name="connsiteY67" fmla="*/ 3951392 h 4297250"/>
              <a:gd name="connsiteX68" fmla="*/ 161321 w 3619883"/>
              <a:gd name="connsiteY68" fmla="*/ 4128157 h 4297250"/>
              <a:gd name="connsiteX69" fmla="*/ 230914 w 3619883"/>
              <a:gd name="connsiteY69" fmla="*/ 4128157 h 4297250"/>
              <a:gd name="connsiteX70" fmla="*/ 189322 w 3619883"/>
              <a:gd name="connsiteY70" fmla="*/ 4275461 h 4297250"/>
              <a:gd name="connsiteX71" fmla="*/ 0 w 3619883"/>
              <a:gd name="connsiteY71" fmla="*/ 4275461 h 4297250"/>
              <a:gd name="connsiteX72" fmla="*/ 0 w 3619883"/>
              <a:gd name="connsiteY72" fmla="*/ 42229 h 4297250"/>
              <a:gd name="connsiteX73" fmla="*/ 42464 w 3619883"/>
              <a:gd name="connsiteY73" fmla="*/ 40518 h 4297250"/>
              <a:gd name="connsiteX74" fmla="*/ 137733 w 3619883"/>
              <a:gd name="connsiteY74" fmla="*/ 35355 h 4297250"/>
              <a:gd name="connsiteX75" fmla="*/ 270565 w 3619883"/>
              <a:gd name="connsiteY75" fmla="*/ 29759 h 4297250"/>
              <a:gd name="connsiteX76" fmla="*/ 479734 w 3619883"/>
              <a:gd name="connsiteY76" fmla="*/ 45455 h 4297250"/>
              <a:gd name="connsiteX77" fmla="*/ 524103 w 3619883"/>
              <a:gd name="connsiteY77" fmla="*/ 41625 h 4297250"/>
              <a:gd name="connsiteX78" fmla="*/ 624416 w 3619883"/>
              <a:gd name="connsiteY78" fmla="*/ 22696 h 4297250"/>
              <a:gd name="connsiteX79" fmla="*/ 657762 w 3619883"/>
              <a:gd name="connsiteY79" fmla="*/ 18351 h 4297250"/>
              <a:gd name="connsiteX80" fmla="*/ 690557 w 3619883"/>
              <a:gd name="connsiteY80" fmla="*/ 25792 h 4297250"/>
              <a:gd name="connsiteX81" fmla="*/ 745123 w 3619883"/>
              <a:gd name="connsiteY81" fmla="*/ 40157 h 4297250"/>
              <a:gd name="connsiteX82" fmla="*/ 789493 w 3619883"/>
              <a:gd name="connsiteY82" fmla="*/ 36327 h 4297250"/>
              <a:gd name="connsiteX83" fmla="*/ 854255 w 3619883"/>
              <a:gd name="connsiteY83" fmla="*/ 68887 h 4297250"/>
              <a:gd name="connsiteX84" fmla="*/ 897520 w 3619883"/>
              <a:gd name="connsiteY84" fmla="*/ 88629 h 4297250"/>
              <a:gd name="connsiteX85" fmla="*/ 940510 w 3619883"/>
              <a:gd name="connsiteY85" fmla="*/ 114265 h 4297250"/>
              <a:gd name="connsiteX86" fmla="*/ 1082712 w 3619883"/>
              <a:gd name="connsiteY86" fmla="*/ 144543 h 4297250"/>
              <a:gd name="connsiteX87" fmla="*/ 1205348 w 3619883"/>
              <a:gd name="connsiteY87" fmla="*/ 120753 h 4297250"/>
              <a:gd name="connsiteX88" fmla="*/ 1271764 w 3619883"/>
              <a:gd name="connsiteY88" fmla="*/ 117956 h 4297250"/>
              <a:gd name="connsiteX89" fmla="*/ 1315583 w 3619883"/>
              <a:gd name="connsiteY89" fmla="*/ 125912 h 4297250"/>
              <a:gd name="connsiteX90" fmla="*/ 1359125 w 3619883"/>
              <a:gd name="connsiteY90" fmla="*/ 139761 h 4297250"/>
              <a:gd name="connsiteX91" fmla="*/ 1391919 w 3619883"/>
              <a:gd name="connsiteY91" fmla="*/ 147202 h 4297250"/>
              <a:gd name="connsiteX92" fmla="*/ 1436563 w 3619883"/>
              <a:gd name="connsiteY92" fmla="*/ 137480 h 4297250"/>
              <a:gd name="connsiteX93" fmla="*/ 1471566 w 3619883"/>
              <a:gd name="connsiteY93" fmla="*/ 97777 h 4297250"/>
              <a:gd name="connsiteX94" fmla="*/ 1505739 w 3619883"/>
              <a:gd name="connsiteY94" fmla="*/ 75753 h 4297250"/>
              <a:gd name="connsiteX95" fmla="*/ 1590891 w 3619883"/>
              <a:gd name="connsiteY95" fmla="*/ 144702 h 4297250"/>
              <a:gd name="connsiteX96" fmla="*/ 1625616 w 3619883"/>
              <a:gd name="connsiteY96" fmla="*/ 110893 h 4297250"/>
              <a:gd name="connsiteX97" fmla="*/ 1658964 w 3619883"/>
              <a:gd name="connsiteY97" fmla="*/ 106547 h 4297250"/>
              <a:gd name="connsiteX98" fmla="*/ 1746598 w 3619883"/>
              <a:gd name="connsiteY98" fmla="*/ 122460 h 4297250"/>
              <a:gd name="connsiteX99" fmla="*/ 1811913 w 3619883"/>
              <a:gd name="connsiteY99" fmla="*/ 143234 h 4297250"/>
              <a:gd name="connsiteX100" fmla="*/ 1856557 w 3619883"/>
              <a:gd name="connsiteY100" fmla="*/ 133511 h 4297250"/>
              <a:gd name="connsiteX101" fmla="*/ 2066003 w 3619883"/>
              <a:gd name="connsiteY101" fmla="*/ 143313 h 4297250"/>
              <a:gd name="connsiteX102" fmla="*/ 2177615 w 3619883"/>
              <a:gd name="connsiteY102" fmla="*/ 119007 h 4297250"/>
              <a:gd name="connsiteX103" fmla="*/ 2255883 w 3619883"/>
              <a:gd name="connsiteY103" fmla="*/ 99047 h 4297250"/>
              <a:gd name="connsiteX104" fmla="*/ 2344622 w 3619883"/>
              <a:gd name="connsiteY104" fmla="*/ 91388 h 4297250"/>
              <a:gd name="connsiteX105" fmla="*/ 2455682 w 3619883"/>
              <a:gd name="connsiteY105" fmla="*/ 78869 h 4297250"/>
              <a:gd name="connsiteX106" fmla="*/ 2632609 w 3619883"/>
              <a:gd name="connsiteY106" fmla="*/ 75338 h 4297250"/>
              <a:gd name="connsiteX107" fmla="*/ 2742291 w 3619883"/>
              <a:gd name="connsiteY107" fmla="*/ 92282 h 4297250"/>
              <a:gd name="connsiteX108" fmla="*/ 2851974 w 3619883"/>
              <a:gd name="connsiteY108" fmla="*/ 109227 h 4297250"/>
              <a:gd name="connsiteX109" fmla="*/ 2907643 w 3619883"/>
              <a:gd name="connsiteY109" fmla="*/ 100020 h 4297250"/>
              <a:gd name="connsiteX110" fmla="*/ 2944022 w 3619883"/>
              <a:gd name="connsiteY110" fmla="*/ 30853 h 4297250"/>
              <a:gd name="connsiteX111" fmla="*/ 3022289 w 3619883"/>
              <a:gd name="connsiteY111" fmla="*/ 10893 h 4297250"/>
              <a:gd name="connsiteX112" fmla="*/ 3054807 w 3619883"/>
              <a:gd name="connsiteY112" fmla="*/ 24226 h 4297250"/>
              <a:gd name="connsiteX113" fmla="*/ 3141892 w 3619883"/>
              <a:gd name="connsiteY113" fmla="*/ 51925 h 4297250"/>
              <a:gd name="connsiteX114" fmla="*/ 3185711 w 3619883"/>
              <a:gd name="connsiteY114" fmla="*/ 59881 h 4297250"/>
              <a:gd name="connsiteX115" fmla="*/ 3219056 w 3619883"/>
              <a:gd name="connsiteY115" fmla="*/ 55536 h 4297250"/>
              <a:gd name="connsiteX116" fmla="*/ 3263425 w 3619883"/>
              <a:gd name="connsiteY116" fmla="*/ 51706 h 4297250"/>
              <a:gd name="connsiteX117" fmla="*/ 3296219 w 3619883"/>
              <a:gd name="connsiteY117" fmla="*/ 59147 h 4297250"/>
              <a:gd name="connsiteX118" fmla="*/ 3319094 w 3619883"/>
              <a:gd name="connsiteY118" fmla="*/ 42500 h 4297250"/>
              <a:gd name="connsiteX119" fmla="*/ 3420511 w 3619883"/>
              <a:gd name="connsiteY119" fmla="*/ 0 h 4297250"/>
              <a:gd name="connsiteX120" fmla="*/ 3453305 w 3619883"/>
              <a:gd name="connsiteY120" fmla="*/ 7440 h 4297250"/>
              <a:gd name="connsiteX121" fmla="*/ 3496571 w 3619883"/>
              <a:gd name="connsiteY121" fmla="*/ 27182 h 4297250"/>
              <a:gd name="connsiteX122" fmla="*/ 3602117 w 3619883"/>
              <a:gd name="connsiteY122" fmla="*/ 132521 h 4297250"/>
              <a:gd name="connsiteX123" fmla="*/ 3619883 w 3619883"/>
              <a:gd name="connsiteY123" fmla="*/ 140049 h 4297250"/>
              <a:gd name="connsiteX124" fmla="*/ 3619883 w 3619883"/>
              <a:gd name="connsiteY12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515810 w 3619883"/>
              <a:gd name="connsiteY9" fmla="*/ 4128157 h 4297250"/>
              <a:gd name="connsiteX10" fmla="*/ 2338025 w 3619883"/>
              <a:gd name="connsiteY10" fmla="*/ 4128157 h 4297250"/>
              <a:gd name="connsiteX11" fmla="*/ 2150155 w 3619883"/>
              <a:gd name="connsiteY11" fmla="*/ 4275461 h 4297250"/>
              <a:gd name="connsiteX12" fmla="*/ 2150155 w 3619883"/>
              <a:gd name="connsiteY12" fmla="*/ 4128157 h 4297250"/>
              <a:gd name="connsiteX13" fmla="*/ 2204852 w 3619883"/>
              <a:gd name="connsiteY13" fmla="*/ 4128157 h 4297250"/>
              <a:gd name="connsiteX14" fmla="*/ 2204852 w 3619883"/>
              <a:gd name="connsiteY14" fmla="*/ 3951392 h 4297250"/>
              <a:gd name="connsiteX15" fmla="*/ 2027068 w 3619883"/>
              <a:gd name="connsiteY15" fmla="*/ 3951392 h 4297250"/>
              <a:gd name="connsiteX16" fmla="*/ 2027068 w 3619883"/>
              <a:gd name="connsiteY16" fmla="*/ 4128157 h 4297250"/>
              <a:gd name="connsiteX17" fmla="*/ 2079759 w 3619883"/>
              <a:gd name="connsiteY17" fmla="*/ 4128157 h 4297250"/>
              <a:gd name="connsiteX18" fmla="*/ 2079759 w 3619883"/>
              <a:gd name="connsiteY18" fmla="*/ 4275461 h 4297250"/>
              <a:gd name="connsiteX19" fmla="*/ 1824703 w 3619883"/>
              <a:gd name="connsiteY19" fmla="*/ 4275461 h 4297250"/>
              <a:gd name="connsiteX20" fmla="*/ 1834468 w 3619883"/>
              <a:gd name="connsiteY20" fmla="*/ 4128157 h 4297250"/>
              <a:gd name="connsiteX21" fmla="*/ 1893894 w 3619883"/>
              <a:gd name="connsiteY21" fmla="*/ 4128157 h 4297250"/>
              <a:gd name="connsiteX22" fmla="*/ 1893894 w 3619883"/>
              <a:gd name="connsiteY22" fmla="*/ 3951392 h 4297250"/>
              <a:gd name="connsiteX23" fmla="*/ 1716110 w 3619883"/>
              <a:gd name="connsiteY23" fmla="*/ 3951392 h 4297250"/>
              <a:gd name="connsiteX24" fmla="*/ 1716110 w 3619883"/>
              <a:gd name="connsiteY24" fmla="*/ 4006431 h 4297250"/>
              <a:gd name="connsiteX25" fmla="*/ 1703447 w 3619883"/>
              <a:gd name="connsiteY25" fmla="*/ 4007960 h 4297250"/>
              <a:gd name="connsiteX26" fmla="*/ 1716110 w 3619883"/>
              <a:gd name="connsiteY26" fmla="*/ 4044284 h 4297250"/>
              <a:gd name="connsiteX27" fmla="*/ 1716110 w 3619883"/>
              <a:gd name="connsiteY27" fmla="*/ 4128157 h 4297250"/>
              <a:gd name="connsiteX28" fmla="*/ 1745346 w 3619883"/>
              <a:gd name="connsiteY28" fmla="*/ 4128157 h 4297250"/>
              <a:gd name="connsiteX29" fmla="*/ 1796694 w 3619883"/>
              <a:gd name="connsiteY29" fmla="*/ 4275461 h 4297250"/>
              <a:gd name="connsiteX30" fmla="*/ 1558844 w 3619883"/>
              <a:gd name="connsiteY30" fmla="*/ 4275461 h 4297250"/>
              <a:gd name="connsiteX31" fmla="*/ 1517252 w 3619883"/>
              <a:gd name="connsiteY31" fmla="*/ 4128157 h 4297250"/>
              <a:gd name="connsiteX32" fmla="*/ 1582936 w 3619883"/>
              <a:gd name="connsiteY32" fmla="*/ 4128157 h 4297250"/>
              <a:gd name="connsiteX33" fmla="*/ 1582936 w 3619883"/>
              <a:gd name="connsiteY33" fmla="*/ 3951392 h 4297250"/>
              <a:gd name="connsiteX34" fmla="*/ 1405151 w 3619883"/>
              <a:gd name="connsiteY34" fmla="*/ 3951392 h 4297250"/>
              <a:gd name="connsiteX35" fmla="*/ 1405151 w 3619883"/>
              <a:gd name="connsiteY35" fmla="*/ 4128157 h 4297250"/>
              <a:gd name="connsiteX36" fmla="*/ 1468988 w 3619883"/>
              <a:gd name="connsiteY36" fmla="*/ 4128157 h 4297250"/>
              <a:gd name="connsiteX37" fmla="*/ 1427396 w 3619883"/>
              <a:gd name="connsiteY37" fmla="*/ 4275461 h 4297250"/>
              <a:gd name="connsiteX38" fmla="*/ 1210751 w 3619883"/>
              <a:gd name="connsiteY38" fmla="*/ 4275461 h 4297250"/>
              <a:gd name="connsiteX39" fmla="*/ 1210751 w 3619883"/>
              <a:gd name="connsiteY39" fmla="*/ 4128157 h 4297250"/>
              <a:gd name="connsiteX40" fmla="*/ 1271978 w 3619883"/>
              <a:gd name="connsiteY40" fmla="*/ 4128157 h 4297250"/>
              <a:gd name="connsiteX41" fmla="*/ 1271978 w 3619883"/>
              <a:gd name="connsiteY41" fmla="*/ 3951392 h 4297250"/>
              <a:gd name="connsiteX42" fmla="*/ 1094193 w 3619883"/>
              <a:gd name="connsiteY42" fmla="*/ 3951392 h 4297250"/>
              <a:gd name="connsiteX43" fmla="*/ 1094193 w 3619883"/>
              <a:gd name="connsiteY43" fmla="*/ 4128157 h 4297250"/>
              <a:gd name="connsiteX44" fmla="*/ 1140354 w 3619883"/>
              <a:gd name="connsiteY44" fmla="*/ 4128157 h 4297250"/>
              <a:gd name="connsiteX45" fmla="*/ 1140354 w 3619883"/>
              <a:gd name="connsiteY45" fmla="*/ 4275461 h 4297250"/>
              <a:gd name="connsiteX46" fmla="*/ 953807 w 3619883"/>
              <a:gd name="connsiteY46" fmla="*/ 4275461 h 4297250"/>
              <a:gd name="connsiteX47" fmla="*/ 912215 w 3619883"/>
              <a:gd name="connsiteY47" fmla="*/ 4128157 h 4297250"/>
              <a:gd name="connsiteX48" fmla="*/ 961020 w 3619883"/>
              <a:gd name="connsiteY48" fmla="*/ 4128157 h 4297250"/>
              <a:gd name="connsiteX49" fmla="*/ 961020 w 3619883"/>
              <a:gd name="connsiteY49" fmla="*/ 3951392 h 4297250"/>
              <a:gd name="connsiteX50" fmla="*/ 783235 w 3619883"/>
              <a:gd name="connsiteY50" fmla="*/ 3951392 h 4297250"/>
              <a:gd name="connsiteX51" fmla="*/ 783235 w 3619883"/>
              <a:gd name="connsiteY51" fmla="*/ 4128157 h 4297250"/>
              <a:gd name="connsiteX52" fmla="*/ 871024 w 3619883"/>
              <a:gd name="connsiteY52" fmla="*/ 4128157 h 4297250"/>
              <a:gd name="connsiteX53" fmla="*/ 829432 w 3619883"/>
              <a:gd name="connsiteY53" fmla="*/ 4275461 h 4297250"/>
              <a:gd name="connsiteX54" fmla="*/ 611484 w 3619883"/>
              <a:gd name="connsiteY54" fmla="*/ 4275461 h 4297250"/>
              <a:gd name="connsiteX55" fmla="*/ 621247 w 3619883"/>
              <a:gd name="connsiteY55" fmla="*/ 4128157 h 4297250"/>
              <a:gd name="connsiteX56" fmla="*/ 650062 w 3619883"/>
              <a:gd name="connsiteY56" fmla="*/ 4128157 h 4297250"/>
              <a:gd name="connsiteX57" fmla="*/ 650062 w 3619883"/>
              <a:gd name="connsiteY57" fmla="*/ 3951392 h 4297250"/>
              <a:gd name="connsiteX58" fmla="*/ 472277 w 3619883"/>
              <a:gd name="connsiteY58" fmla="*/ 3951392 h 4297250"/>
              <a:gd name="connsiteX59" fmla="*/ 472277 w 3619883"/>
              <a:gd name="connsiteY59" fmla="*/ 4128157 h 4297250"/>
              <a:gd name="connsiteX60" fmla="*/ 522650 w 3619883"/>
              <a:gd name="connsiteY60" fmla="*/ 4128157 h 4297250"/>
              <a:gd name="connsiteX61" fmla="*/ 573998 w 3619883"/>
              <a:gd name="connsiteY61" fmla="*/ 4275461 h 4297250"/>
              <a:gd name="connsiteX62" fmla="*/ 336164 w 3619883"/>
              <a:gd name="connsiteY62" fmla="*/ 4275461 h 4297250"/>
              <a:gd name="connsiteX63" fmla="*/ 294572 w 3619883"/>
              <a:gd name="connsiteY63" fmla="*/ 4128157 h 4297250"/>
              <a:gd name="connsiteX64" fmla="*/ 339106 w 3619883"/>
              <a:gd name="connsiteY64" fmla="*/ 4128157 h 4297250"/>
              <a:gd name="connsiteX65" fmla="*/ 339106 w 3619883"/>
              <a:gd name="connsiteY65" fmla="*/ 3951392 h 4297250"/>
              <a:gd name="connsiteX66" fmla="*/ 161321 w 3619883"/>
              <a:gd name="connsiteY66" fmla="*/ 3951392 h 4297250"/>
              <a:gd name="connsiteX67" fmla="*/ 161321 w 3619883"/>
              <a:gd name="connsiteY67" fmla="*/ 4128157 h 4297250"/>
              <a:gd name="connsiteX68" fmla="*/ 230914 w 3619883"/>
              <a:gd name="connsiteY68" fmla="*/ 4128157 h 4297250"/>
              <a:gd name="connsiteX69" fmla="*/ 189322 w 3619883"/>
              <a:gd name="connsiteY69" fmla="*/ 4275461 h 4297250"/>
              <a:gd name="connsiteX70" fmla="*/ 0 w 3619883"/>
              <a:gd name="connsiteY70" fmla="*/ 4275461 h 4297250"/>
              <a:gd name="connsiteX71" fmla="*/ 0 w 3619883"/>
              <a:gd name="connsiteY71" fmla="*/ 42229 h 4297250"/>
              <a:gd name="connsiteX72" fmla="*/ 42464 w 3619883"/>
              <a:gd name="connsiteY72" fmla="*/ 40518 h 4297250"/>
              <a:gd name="connsiteX73" fmla="*/ 137733 w 3619883"/>
              <a:gd name="connsiteY73" fmla="*/ 35355 h 4297250"/>
              <a:gd name="connsiteX74" fmla="*/ 270565 w 3619883"/>
              <a:gd name="connsiteY74" fmla="*/ 29759 h 4297250"/>
              <a:gd name="connsiteX75" fmla="*/ 479734 w 3619883"/>
              <a:gd name="connsiteY75" fmla="*/ 45455 h 4297250"/>
              <a:gd name="connsiteX76" fmla="*/ 524103 w 3619883"/>
              <a:gd name="connsiteY76" fmla="*/ 41625 h 4297250"/>
              <a:gd name="connsiteX77" fmla="*/ 624416 w 3619883"/>
              <a:gd name="connsiteY77" fmla="*/ 22696 h 4297250"/>
              <a:gd name="connsiteX78" fmla="*/ 657762 w 3619883"/>
              <a:gd name="connsiteY78" fmla="*/ 18351 h 4297250"/>
              <a:gd name="connsiteX79" fmla="*/ 690557 w 3619883"/>
              <a:gd name="connsiteY79" fmla="*/ 25792 h 4297250"/>
              <a:gd name="connsiteX80" fmla="*/ 745123 w 3619883"/>
              <a:gd name="connsiteY80" fmla="*/ 40157 h 4297250"/>
              <a:gd name="connsiteX81" fmla="*/ 789493 w 3619883"/>
              <a:gd name="connsiteY81" fmla="*/ 36327 h 4297250"/>
              <a:gd name="connsiteX82" fmla="*/ 854255 w 3619883"/>
              <a:gd name="connsiteY82" fmla="*/ 68887 h 4297250"/>
              <a:gd name="connsiteX83" fmla="*/ 897520 w 3619883"/>
              <a:gd name="connsiteY83" fmla="*/ 88629 h 4297250"/>
              <a:gd name="connsiteX84" fmla="*/ 940510 w 3619883"/>
              <a:gd name="connsiteY84" fmla="*/ 114265 h 4297250"/>
              <a:gd name="connsiteX85" fmla="*/ 1082712 w 3619883"/>
              <a:gd name="connsiteY85" fmla="*/ 144543 h 4297250"/>
              <a:gd name="connsiteX86" fmla="*/ 1205348 w 3619883"/>
              <a:gd name="connsiteY86" fmla="*/ 120753 h 4297250"/>
              <a:gd name="connsiteX87" fmla="*/ 1271764 w 3619883"/>
              <a:gd name="connsiteY87" fmla="*/ 117956 h 4297250"/>
              <a:gd name="connsiteX88" fmla="*/ 1315583 w 3619883"/>
              <a:gd name="connsiteY88" fmla="*/ 125912 h 4297250"/>
              <a:gd name="connsiteX89" fmla="*/ 1359125 w 3619883"/>
              <a:gd name="connsiteY89" fmla="*/ 139761 h 4297250"/>
              <a:gd name="connsiteX90" fmla="*/ 1391919 w 3619883"/>
              <a:gd name="connsiteY90" fmla="*/ 147202 h 4297250"/>
              <a:gd name="connsiteX91" fmla="*/ 1436563 w 3619883"/>
              <a:gd name="connsiteY91" fmla="*/ 137480 h 4297250"/>
              <a:gd name="connsiteX92" fmla="*/ 1471566 w 3619883"/>
              <a:gd name="connsiteY92" fmla="*/ 97777 h 4297250"/>
              <a:gd name="connsiteX93" fmla="*/ 1505739 w 3619883"/>
              <a:gd name="connsiteY93" fmla="*/ 75753 h 4297250"/>
              <a:gd name="connsiteX94" fmla="*/ 1590891 w 3619883"/>
              <a:gd name="connsiteY94" fmla="*/ 144702 h 4297250"/>
              <a:gd name="connsiteX95" fmla="*/ 1625616 w 3619883"/>
              <a:gd name="connsiteY95" fmla="*/ 110893 h 4297250"/>
              <a:gd name="connsiteX96" fmla="*/ 1658964 w 3619883"/>
              <a:gd name="connsiteY96" fmla="*/ 106547 h 4297250"/>
              <a:gd name="connsiteX97" fmla="*/ 1746598 w 3619883"/>
              <a:gd name="connsiteY97" fmla="*/ 122460 h 4297250"/>
              <a:gd name="connsiteX98" fmla="*/ 1811913 w 3619883"/>
              <a:gd name="connsiteY98" fmla="*/ 143234 h 4297250"/>
              <a:gd name="connsiteX99" fmla="*/ 1856557 w 3619883"/>
              <a:gd name="connsiteY99" fmla="*/ 133511 h 4297250"/>
              <a:gd name="connsiteX100" fmla="*/ 2066003 w 3619883"/>
              <a:gd name="connsiteY100" fmla="*/ 143313 h 4297250"/>
              <a:gd name="connsiteX101" fmla="*/ 2177615 w 3619883"/>
              <a:gd name="connsiteY101" fmla="*/ 119007 h 4297250"/>
              <a:gd name="connsiteX102" fmla="*/ 2255883 w 3619883"/>
              <a:gd name="connsiteY102" fmla="*/ 99047 h 4297250"/>
              <a:gd name="connsiteX103" fmla="*/ 2344622 w 3619883"/>
              <a:gd name="connsiteY103" fmla="*/ 91388 h 4297250"/>
              <a:gd name="connsiteX104" fmla="*/ 2455682 w 3619883"/>
              <a:gd name="connsiteY104" fmla="*/ 78869 h 4297250"/>
              <a:gd name="connsiteX105" fmla="*/ 2632609 w 3619883"/>
              <a:gd name="connsiteY105" fmla="*/ 75338 h 4297250"/>
              <a:gd name="connsiteX106" fmla="*/ 2742291 w 3619883"/>
              <a:gd name="connsiteY106" fmla="*/ 92282 h 4297250"/>
              <a:gd name="connsiteX107" fmla="*/ 2851974 w 3619883"/>
              <a:gd name="connsiteY107" fmla="*/ 109227 h 4297250"/>
              <a:gd name="connsiteX108" fmla="*/ 2907643 w 3619883"/>
              <a:gd name="connsiteY108" fmla="*/ 100020 h 4297250"/>
              <a:gd name="connsiteX109" fmla="*/ 2944022 w 3619883"/>
              <a:gd name="connsiteY109" fmla="*/ 30853 h 4297250"/>
              <a:gd name="connsiteX110" fmla="*/ 3022289 w 3619883"/>
              <a:gd name="connsiteY110" fmla="*/ 10893 h 4297250"/>
              <a:gd name="connsiteX111" fmla="*/ 3054807 w 3619883"/>
              <a:gd name="connsiteY111" fmla="*/ 24226 h 4297250"/>
              <a:gd name="connsiteX112" fmla="*/ 3141892 w 3619883"/>
              <a:gd name="connsiteY112" fmla="*/ 51925 h 4297250"/>
              <a:gd name="connsiteX113" fmla="*/ 3185711 w 3619883"/>
              <a:gd name="connsiteY113" fmla="*/ 59881 h 4297250"/>
              <a:gd name="connsiteX114" fmla="*/ 3219056 w 3619883"/>
              <a:gd name="connsiteY114" fmla="*/ 55536 h 4297250"/>
              <a:gd name="connsiteX115" fmla="*/ 3263425 w 3619883"/>
              <a:gd name="connsiteY115" fmla="*/ 51706 h 4297250"/>
              <a:gd name="connsiteX116" fmla="*/ 3296219 w 3619883"/>
              <a:gd name="connsiteY116" fmla="*/ 59147 h 4297250"/>
              <a:gd name="connsiteX117" fmla="*/ 3319094 w 3619883"/>
              <a:gd name="connsiteY117" fmla="*/ 42500 h 4297250"/>
              <a:gd name="connsiteX118" fmla="*/ 3420511 w 3619883"/>
              <a:gd name="connsiteY118" fmla="*/ 0 h 4297250"/>
              <a:gd name="connsiteX119" fmla="*/ 3453305 w 3619883"/>
              <a:gd name="connsiteY119" fmla="*/ 7440 h 4297250"/>
              <a:gd name="connsiteX120" fmla="*/ 3496571 w 3619883"/>
              <a:gd name="connsiteY120" fmla="*/ 27182 h 4297250"/>
              <a:gd name="connsiteX121" fmla="*/ 3602117 w 3619883"/>
              <a:gd name="connsiteY121" fmla="*/ 132521 h 4297250"/>
              <a:gd name="connsiteX122" fmla="*/ 3619883 w 3619883"/>
              <a:gd name="connsiteY122" fmla="*/ 140049 h 4297250"/>
              <a:gd name="connsiteX123" fmla="*/ 3619883 w 3619883"/>
              <a:gd name="connsiteY12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338025 w 3619883"/>
              <a:gd name="connsiteY9" fmla="*/ 4128157 h 4297250"/>
              <a:gd name="connsiteX10" fmla="*/ 2150155 w 3619883"/>
              <a:gd name="connsiteY10" fmla="*/ 4275461 h 4297250"/>
              <a:gd name="connsiteX11" fmla="*/ 2150155 w 3619883"/>
              <a:gd name="connsiteY11" fmla="*/ 4128157 h 4297250"/>
              <a:gd name="connsiteX12" fmla="*/ 2204852 w 3619883"/>
              <a:gd name="connsiteY12" fmla="*/ 4128157 h 4297250"/>
              <a:gd name="connsiteX13" fmla="*/ 2204852 w 3619883"/>
              <a:gd name="connsiteY13" fmla="*/ 3951392 h 4297250"/>
              <a:gd name="connsiteX14" fmla="*/ 2027068 w 3619883"/>
              <a:gd name="connsiteY14" fmla="*/ 3951392 h 4297250"/>
              <a:gd name="connsiteX15" fmla="*/ 2027068 w 3619883"/>
              <a:gd name="connsiteY15" fmla="*/ 4128157 h 4297250"/>
              <a:gd name="connsiteX16" fmla="*/ 2079759 w 3619883"/>
              <a:gd name="connsiteY16" fmla="*/ 4128157 h 4297250"/>
              <a:gd name="connsiteX17" fmla="*/ 2079759 w 3619883"/>
              <a:gd name="connsiteY17" fmla="*/ 4275461 h 4297250"/>
              <a:gd name="connsiteX18" fmla="*/ 1824703 w 3619883"/>
              <a:gd name="connsiteY18" fmla="*/ 4275461 h 4297250"/>
              <a:gd name="connsiteX19" fmla="*/ 1834468 w 3619883"/>
              <a:gd name="connsiteY19" fmla="*/ 4128157 h 4297250"/>
              <a:gd name="connsiteX20" fmla="*/ 1893894 w 3619883"/>
              <a:gd name="connsiteY20" fmla="*/ 4128157 h 4297250"/>
              <a:gd name="connsiteX21" fmla="*/ 1893894 w 3619883"/>
              <a:gd name="connsiteY21" fmla="*/ 3951392 h 4297250"/>
              <a:gd name="connsiteX22" fmla="*/ 1716110 w 3619883"/>
              <a:gd name="connsiteY22" fmla="*/ 3951392 h 4297250"/>
              <a:gd name="connsiteX23" fmla="*/ 1716110 w 3619883"/>
              <a:gd name="connsiteY23" fmla="*/ 4006431 h 4297250"/>
              <a:gd name="connsiteX24" fmla="*/ 1703447 w 3619883"/>
              <a:gd name="connsiteY24" fmla="*/ 4007960 h 4297250"/>
              <a:gd name="connsiteX25" fmla="*/ 1716110 w 3619883"/>
              <a:gd name="connsiteY25" fmla="*/ 4044284 h 4297250"/>
              <a:gd name="connsiteX26" fmla="*/ 1716110 w 3619883"/>
              <a:gd name="connsiteY26" fmla="*/ 4128157 h 4297250"/>
              <a:gd name="connsiteX27" fmla="*/ 1745346 w 3619883"/>
              <a:gd name="connsiteY27" fmla="*/ 4128157 h 4297250"/>
              <a:gd name="connsiteX28" fmla="*/ 1796694 w 3619883"/>
              <a:gd name="connsiteY28" fmla="*/ 4275461 h 4297250"/>
              <a:gd name="connsiteX29" fmla="*/ 1558844 w 3619883"/>
              <a:gd name="connsiteY29" fmla="*/ 4275461 h 4297250"/>
              <a:gd name="connsiteX30" fmla="*/ 1517252 w 3619883"/>
              <a:gd name="connsiteY30" fmla="*/ 4128157 h 4297250"/>
              <a:gd name="connsiteX31" fmla="*/ 1582936 w 3619883"/>
              <a:gd name="connsiteY31" fmla="*/ 4128157 h 4297250"/>
              <a:gd name="connsiteX32" fmla="*/ 1582936 w 3619883"/>
              <a:gd name="connsiteY32" fmla="*/ 3951392 h 4297250"/>
              <a:gd name="connsiteX33" fmla="*/ 1405151 w 3619883"/>
              <a:gd name="connsiteY33" fmla="*/ 3951392 h 4297250"/>
              <a:gd name="connsiteX34" fmla="*/ 1405151 w 3619883"/>
              <a:gd name="connsiteY34" fmla="*/ 4128157 h 4297250"/>
              <a:gd name="connsiteX35" fmla="*/ 1468988 w 3619883"/>
              <a:gd name="connsiteY35" fmla="*/ 4128157 h 4297250"/>
              <a:gd name="connsiteX36" fmla="*/ 1427396 w 3619883"/>
              <a:gd name="connsiteY36" fmla="*/ 4275461 h 4297250"/>
              <a:gd name="connsiteX37" fmla="*/ 1210751 w 3619883"/>
              <a:gd name="connsiteY37" fmla="*/ 4275461 h 4297250"/>
              <a:gd name="connsiteX38" fmla="*/ 1210751 w 3619883"/>
              <a:gd name="connsiteY38" fmla="*/ 4128157 h 4297250"/>
              <a:gd name="connsiteX39" fmla="*/ 1271978 w 3619883"/>
              <a:gd name="connsiteY39" fmla="*/ 4128157 h 4297250"/>
              <a:gd name="connsiteX40" fmla="*/ 1271978 w 3619883"/>
              <a:gd name="connsiteY40" fmla="*/ 3951392 h 4297250"/>
              <a:gd name="connsiteX41" fmla="*/ 1094193 w 3619883"/>
              <a:gd name="connsiteY41" fmla="*/ 3951392 h 4297250"/>
              <a:gd name="connsiteX42" fmla="*/ 1094193 w 3619883"/>
              <a:gd name="connsiteY42" fmla="*/ 4128157 h 4297250"/>
              <a:gd name="connsiteX43" fmla="*/ 1140354 w 3619883"/>
              <a:gd name="connsiteY43" fmla="*/ 4128157 h 4297250"/>
              <a:gd name="connsiteX44" fmla="*/ 1140354 w 3619883"/>
              <a:gd name="connsiteY44" fmla="*/ 4275461 h 4297250"/>
              <a:gd name="connsiteX45" fmla="*/ 953807 w 3619883"/>
              <a:gd name="connsiteY45" fmla="*/ 4275461 h 4297250"/>
              <a:gd name="connsiteX46" fmla="*/ 912215 w 3619883"/>
              <a:gd name="connsiteY46" fmla="*/ 4128157 h 4297250"/>
              <a:gd name="connsiteX47" fmla="*/ 961020 w 3619883"/>
              <a:gd name="connsiteY47" fmla="*/ 4128157 h 4297250"/>
              <a:gd name="connsiteX48" fmla="*/ 961020 w 3619883"/>
              <a:gd name="connsiteY48" fmla="*/ 3951392 h 4297250"/>
              <a:gd name="connsiteX49" fmla="*/ 783235 w 3619883"/>
              <a:gd name="connsiteY49" fmla="*/ 3951392 h 4297250"/>
              <a:gd name="connsiteX50" fmla="*/ 783235 w 3619883"/>
              <a:gd name="connsiteY50" fmla="*/ 4128157 h 4297250"/>
              <a:gd name="connsiteX51" fmla="*/ 871024 w 3619883"/>
              <a:gd name="connsiteY51" fmla="*/ 4128157 h 4297250"/>
              <a:gd name="connsiteX52" fmla="*/ 829432 w 3619883"/>
              <a:gd name="connsiteY52" fmla="*/ 4275461 h 4297250"/>
              <a:gd name="connsiteX53" fmla="*/ 611484 w 3619883"/>
              <a:gd name="connsiteY53" fmla="*/ 4275461 h 4297250"/>
              <a:gd name="connsiteX54" fmla="*/ 621247 w 3619883"/>
              <a:gd name="connsiteY54" fmla="*/ 4128157 h 4297250"/>
              <a:gd name="connsiteX55" fmla="*/ 650062 w 3619883"/>
              <a:gd name="connsiteY55" fmla="*/ 4128157 h 4297250"/>
              <a:gd name="connsiteX56" fmla="*/ 650062 w 3619883"/>
              <a:gd name="connsiteY56" fmla="*/ 3951392 h 4297250"/>
              <a:gd name="connsiteX57" fmla="*/ 472277 w 3619883"/>
              <a:gd name="connsiteY57" fmla="*/ 3951392 h 4297250"/>
              <a:gd name="connsiteX58" fmla="*/ 472277 w 3619883"/>
              <a:gd name="connsiteY58" fmla="*/ 4128157 h 4297250"/>
              <a:gd name="connsiteX59" fmla="*/ 522650 w 3619883"/>
              <a:gd name="connsiteY59" fmla="*/ 4128157 h 4297250"/>
              <a:gd name="connsiteX60" fmla="*/ 573998 w 3619883"/>
              <a:gd name="connsiteY60" fmla="*/ 4275461 h 4297250"/>
              <a:gd name="connsiteX61" fmla="*/ 336164 w 3619883"/>
              <a:gd name="connsiteY61" fmla="*/ 4275461 h 4297250"/>
              <a:gd name="connsiteX62" fmla="*/ 294572 w 3619883"/>
              <a:gd name="connsiteY62" fmla="*/ 4128157 h 4297250"/>
              <a:gd name="connsiteX63" fmla="*/ 339106 w 3619883"/>
              <a:gd name="connsiteY63" fmla="*/ 4128157 h 4297250"/>
              <a:gd name="connsiteX64" fmla="*/ 339106 w 3619883"/>
              <a:gd name="connsiteY64" fmla="*/ 3951392 h 4297250"/>
              <a:gd name="connsiteX65" fmla="*/ 161321 w 3619883"/>
              <a:gd name="connsiteY65" fmla="*/ 3951392 h 4297250"/>
              <a:gd name="connsiteX66" fmla="*/ 161321 w 3619883"/>
              <a:gd name="connsiteY66" fmla="*/ 4128157 h 4297250"/>
              <a:gd name="connsiteX67" fmla="*/ 230914 w 3619883"/>
              <a:gd name="connsiteY67" fmla="*/ 4128157 h 4297250"/>
              <a:gd name="connsiteX68" fmla="*/ 189322 w 3619883"/>
              <a:gd name="connsiteY68" fmla="*/ 4275461 h 4297250"/>
              <a:gd name="connsiteX69" fmla="*/ 0 w 3619883"/>
              <a:gd name="connsiteY69" fmla="*/ 4275461 h 4297250"/>
              <a:gd name="connsiteX70" fmla="*/ 0 w 3619883"/>
              <a:gd name="connsiteY70" fmla="*/ 42229 h 4297250"/>
              <a:gd name="connsiteX71" fmla="*/ 42464 w 3619883"/>
              <a:gd name="connsiteY71" fmla="*/ 40518 h 4297250"/>
              <a:gd name="connsiteX72" fmla="*/ 137733 w 3619883"/>
              <a:gd name="connsiteY72" fmla="*/ 35355 h 4297250"/>
              <a:gd name="connsiteX73" fmla="*/ 270565 w 3619883"/>
              <a:gd name="connsiteY73" fmla="*/ 29759 h 4297250"/>
              <a:gd name="connsiteX74" fmla="*/ 479734 w 3619883"/>
              <a:gd name="connsiteY74" fmla="*/ 45455 h 4297250"/>
              <a:gd name="connsiteX75" fmla="*/ 524103 w 3619883"/>
              <a:gd name="connsiteY75" fmla="*/ 41625 h 4297250"/>
              <a:gd name="connsiteX76" fmla="*/ 624416 w 3619883"/>
              <a:gd name="connsiteY76" fmla="*/ 22696 h 4297250"/>
              <a:gd name="connsiteX77" fmla="*/ 657762 w 3619883"/>
              <a:gd name="connsiteY77" fmla="*/ 18351 h 4297250"/>
              <a:gd name="connsiteX78" fmla="*/ 690557 w 3619883"/>
              <a:gd name="connsiteY78" fmla="*/ 25792 h 4297250"/>
              <a:gd name="connsiteX79" fmla="*/ 745123 w 3619883"/>
              <a:gd name="connsiteY79" fmla="*/ 40157 h 4297250"/>
              <a:gd name="connsiteX80" fmla="*/ 789493 w 3619883"/>
              <a:gd name="connsiteY80" fmla="*/ 36327 h 4297250"/>
              <a:gd name="connsiteX81" fmla="*/ 854255 w 3619883"/>
              <a:gd name="connsiteY81" fmla="*/ 68887 h 4297250"/>
              <a:gd name="connsiteX82" fmla="*/ 897520 w 3619883"/>
              <a:gd name="connsiteY82" fmla="*/ 88629 h 4297250"/>
              <a:gd name="connsiteX83" fmla="*/ 940510 w 3619883"/>
              <a:gd name="connsiteY83" fmla="*/ 114265 h 4297250"/>
              <a:gd name="connsiteX84" fmla="*/ 1082712 w 3619883"/>
              <a:gd name="connsiteY84" fmla="*/ 144543 h 4297250"/>
              <a:gd name="connsiteX85" fmla="*/ 1205348 w 3619883"/>
              <a:gd name="connsiteY85" fmla="*/ 120753 h 4297250"/>
              <a:gd name="connsiteX86" fmla="*/ 1271764 w 3619883"/>
              <a:gd name="connsiteY86" fmla="*/ 117956 h 4297250"/>
              <a:gd name="connsiteX87" fmla="*/ 1315583 w 3619883"/>
              <a:gd name="connsiteY87" fmla="*/ 125912 h 4297250"/>
              <a:gd name="connsiteX88" fmla="*/ 1359125 w 3619883"/>
              <a:gd name="connsiteY88" fmla="*/ 139761 h 4297250"/>
              <a:gd name="connsiteX89" fmla="*/ 1391919 w 3619883"/>
              <a:gd name="connsiteY89" fmla="*/ 147202 h 4297250"/>
              <a:gd name="connsiteX90" fmla="*/ 1436563 w 3619883"/>
              <a:gd name="connsiteY90" fmla="*/ 137480 h 4297250"/>
              <a:gd name="connsiteX91" fmla="*/ 1471566 w 3619883"/>
              <a:gd name="connsiteY91" fmla="*/ 97777 h 4297250"/>
              <a:gd name="connsiteX92" fmla="*/ 1505739 w 3619883"/>
              <a:gd name="connsiteY92" fmla="*/ 75753 h 4297250"/>
              <a:gd name="connsiteX93" fmla="*/ 1590891 w 3619883"/>
              <a:gd name="connsiteY93" fmla="*/ 144702 h 4297250"/>
              <a:gd name="connsiteX94" fmla="*/ 1625616 w 3619883"/>
              <a:gd name="connsiteY94" fmla="*/ 110893 h 4297250"/>
              <a:gd name="connsiteX95" fmla="*/ 1658964 w 3619883"/>
              <a:gd name="connsiteY95" fmla="*/ 106547 h 4297250"/>
              <a:gd name="connsiteX96" fmla="*/ 1746598 w 3619883"/>
              <a:gd name="connsiteY96" fmla="*/ 122460 h 4297250"/>
              <a:gd name="connsiteX97" fmla="*/ 1811913 w 3619883"/>
              <a:gd name="connsiteY97" fmla="*/ 143234 h 4297250"/>
              <a:gd name="connsiteX98" fmla="*/ 1856557 w 3619883"/>
              <a:gd name="connsiteY98" fmla="*/ 133511 h 4297250"/>
              <a:gd name="connsiteX99" fmla="*/ 2066003 w 3619883"/>
              <a:gd name="connsiteY99" fmla="*/ 143313 h 4297250"/>
              <a:gd name="connsiteX100" fmla="*/ 2177615 w 3619883"/>
              <a:gd name="connsiteY100" fmla="*/ 119007 h 4297250"/>
              <a:gd name="connsiteX101" fmla="*/ 2255883 w 3619883"/>
              <a:gd name="connsiteY101" fmla="*/ 99047 h 4297250"/>
              <a:gd name="connsiteX102" fmla="*/ 2344622 w 3619883"/>
              <a:gd name="connsiteY102" fmla="*/ 91388 h 4297250"/>
              <a:gd name="connsiteX103" fmla="*/ 2455682 w 3619883"/>
              <a:gd name="connsiteY103" fmla="*/ 78869 h 4297250"/>
              <a:gd name="connsiteX104" fmla="*/ 2632609 w 3619883"/>
              <a:gd name="connsiteY104" fmla="*/ 75338 h 4297250"/>
              <a:gd name="connsiteX105" fmla="*/ 2742291 w 3619883"/>
              <a:gd name="connsiteY105" fmla="*/ 92282 h 4297250"/>
              <a:gd name="connsiteX106" fmla="*/ 2851974 w 3619883"/>
              <a:gd name="connsiteY106" fmla="*/ 109227 h 4297250"/>
              <a:gd name="connsiteX107" fmla="*/ 2907643 w 3619883"/>
              <a:gd name="connsiteY107" fmla="*/ 100020 h 4297250"/>
              <a:gd name="connsiteX108" fmla="*/ 2944022 w 3619883"/>
              <a:gd name="connsiteY108" fmla="*/ 30853 h 4297250"/>
              <a:gd name="connsiteX109" fmla="*/ 3022289 w 3619883"/>
              <a:gd name="connsiteY109" fmla="*/ 10893 h 4297250"/>
              <a:gd name="connsiteX110" fmla="*/ 3054807 w 3619883"/>
              <a:gd name="connsiteY110" fmla="*/ 24226 h 4297250"/>
              <a:gd name="connsiteX111" fmla="*/ 3141892 w 3619883"/>
              <a:gd name="connsiteY111" fmla="*/ 51925 h 4297250"/>
              <a:gd name="connsiteX112" fmla="*/ 3185711 w 3619883"/>
              <a:gd name="connsiteY112" fmla="*/ 59881 h 4297250"/>
              <a:gd name="connsiteX113" fmla="*/ 3219056 w 3619883"/>
              <a:gd name="connsiteY113" fmla="*/ 55536 h 4297250"/>
              <a:gd name="connsiteX114" fmla="*/ 3263425 w 3619883"/>
              <a:gd name="connsiteY114" fmla="*/ 51706 h 4297250"/>
              <a:gd name="connsiteX115" fmla="*/ 3296219 w 3619883"/>
              <a:gd name="connsiteY115" fmla="*/ 59147 h 4297250"/>
              <a:gd name="connsiteX116" fmla="*/ 3319094 w 3619883"/>
              <a:gd name="connsiteY116" fmla="*/ 42500 h 4297250"/>
              <a:gd name="connsiteX117" fmla="*/ 3420511 w 3619883"/>
              <a:gd name="connsiteY117" fmla="*/ 0 h 4297250"/>
              <a:gd name="connsiteX118" fmla="*/ 3453305 w 3619883"/>
              <a:gd name="connsiteY118" fmla="*/ 7440 h 4297250"/>
              <a:gd name="connsiteX119" fmla="*/ 3496571 w 3619883"/>
              <a:gd name="connsiteY119" fmla="*/ 27182 h 4297250"/>
              <a:gd name="connsiteX120" fmla="*/ 3602117 w 3619883"/>
              <a:gd name="connsiteY120" fmla="*/ 132521 h 4297250"/>
              <a:gd name="connsiteX121" fmla="*/ 3619883 w 3619883"/>
              <a:gd name="connsiteY121" fmla="*/ 140049 h 4297250"/>
              <a:gd name="connsiteX122" fmla="*/ 3619883 w 3619883"/>
              <a:gd name="connsiteY12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204852 w 3619883"/>
              <a:gd name="connsiteY12" fmla="*/ 3951392 h 4297250"/>
              <a:gd name="connsiteX13" fmla="*/ 2027068 w 3619883"/>
              <a:gd name="connsiteY13" fmla="*/ 3951392 h 4297250"/>
              <a:gd name="connsiteX14" fmla="*/ 2027068 w 3619883"/>
              <a:gd name="connsiteY14" fmla="*/ 4128157 h 4297250"/>
              <a:gd name="connsiteX15" fmla="*/ 2079759 w 3619883"/>
              <a:gd name="connsiteY15" fmla="*/ 4128157 h 4297250"/>
              <a:gd name="connsiteX16" fmla="*/ 2079759 w 3619883"/>
              <a:gd name="connsiteY16" fmla="*/ 4275461 h 4297250"/>
              <a:gd name="connsiteX17" fmla="*/ 1824703 w 3619883"/>
              <a:gd name="connsiteY17" fmla="*/ 4275461 h 4297250"/>
              <a:gd name="connsiteX18" fmla="*/ 1834468 w 3619883"/>
              <a:gd name="connsiteY18" fmla="*/ 4128157 h 4297250"/>
              <a:gd name="connsiteX19" fmla="*/ 1893894 w 3619883"/>
              <a:gd name="connsiteY19" fmla="*/ 4128157 h 4297250"/>
              <a:gd name="connsiteX20" fmla="*/ 1893894 w 3619883"/>
              <a:gd name="connsiteY20" fmla="*/ 3951392 h 4297250"/>
              <a:gd name="connsiteX21" fmla="*/ 1716110 w 3619883"/>
              <a:gd name="connsiteY21" fmla="*/ 3951392 h 4297250"/>
              <a:gd name="connsiteX22" fmla="*/ 1716110 w 3619883"/>
              <a:gd name="connsiteY22" fmla="*/ 4006431 h 4297250"/>
              <a:gd name="connsiteX23" fmla="*/ 1703447 w 3619883"/>
              <a:gd name="connsiteY23" fmla="*/ 4007960 h 4297250"/>
              <a:gd name="connsiteX24" fmla="*/ 1716110 w 3619883"/>
              <a:gd name="connsiteY24" fmla="*/ 4044284 h 4297250"/>
              <a:gd name="connsiteX25" fmla="*/ 1716110 w 3619883"/>
              <a:gd name="connsiteY25" fmla="*/ 4128157 h 4297250"/>
              <a:gd name="connsiteX26" fmla="*/ 1745346 w 3619883"/>
              <a:gd name="connsiteY26" fmla="*/ 4128157 h 4297250"/>
              <a:gd name="connsiteX27" fmla="*/ 1796694 w 3619883"/>
              <a:gd name="connsiteY27" fmla="*/ 4275461 h 4297250"/>
              <a:gd name="connsiteX28" fmla="*/ 1558844 w 3619883"/>
              <a:gd name="connsiteY28" fmla="*/ 4275461 h 4297250"/>
              <a:gd name="connsiteX29" fmla="*/ 1517252 w 3619883"/>
              <a:gd name="connsiteY29" fmla="*/ 4128157 h 4297250"/>
              <a:gd name="connsiteX30" fmla="*/ 1582936 w 3619883"/>
              <a:gd name="connsiteY30" fmla="*/ 4128157 h 4297250"/>
              <a:gd name="connsiteX31" fmla="*/ 1582936 w 3619883"/>
              <a:gd name="connsiteY31" fmla="*/ 3951392 h 4297250"/>
              <a:gd name="connsiteX32" fmla="*/ 1405151 w 3619883"/>
              <a:gd name="connsiteY32" fmla="*/ 3951392 h 4297250"/>
              <a:gd name="connsiteX33" fmla="*/ 1405151 w 3619883"/>
              <a:gd name="connsiteY33" fmla="*/ 4128157 h 4297250"/>
              <a:gd name="connsiteX34" fmla="*/ 1468988 w 3619883"/>
              <a:gd name="connsiteY34" fmla="*/ 4128157 h 4297250"/>
              <a:gd name="connsiteX35" fmla="*/ 1427396 w 3619883"/>
              <a:gd name="connsiteY35" fmla="*/ 4275461 h 4297250"/>
              <a:gd name="connsiteX36" fmla="*/ 1210751 w 3619883"/>
              <a:gd name="connsiteY36" fmla="*/ 4275461 h 4297250"/>
              <a:gd name="connsiteX37" fmla="*/ 1210751 w 3619883"/>
              <a:gd name="connsiteY37" fmla="*/ 4128157 h 4297250"/>
              <a:gd name="connsiteX38" fmla="*/ 1271978 w 3619883"/>
              <a:gd name="connsiteY38" fmla="*/ 4128157 h 4297250"/>
              <a:gd name="connsiteX39" fmla="*/ 1271978 w 3619883"/>
              <a:gd name="connsiteY39" fmla="*/ 3951392 h 4297250"/>
              <a:gd name="connsiteX40" fmla="*/ 1094193 w 3619883"/>
              <a:gd name="connsiteY40" fmla="*/ 3951392 h 4297250"/>
              <a:gd name="connsiteX41" fmla="*/ 1094193 w 3619883"/>
              <a:gd name="connsiteY41" fmla="*/ 4128157 h 4297250"/>
              <a:gd name="connsiteX42" fmla="*/ 1140354 w 3619883"/>
              <a:gd name="connsiteY42" fmla="*/ 4128157 h 4297250"/>
              <a:gd name="connsiteX43" fmla="*/ 1140354 w 3619883"/>
              <a:gd name="connsiteY43" fmla="*/ 4275461 h 4297250"/>
              <a:gd name="connsiteX44" fmla="*/ 953807 w 3619883"/>
              <a:gd name="connsiteY44" fmla="*/ 4275461 h 4297250"/>
              <a:gd name="connsiteX45" fmla="*/ 912215 w 3619883"/>
              <a:gd name="connsiteY45" fmla="*/ 4128157 h 4297250"/>
              <a:gd name="connsiteX46" fmla="*/ 961020 w 3619883"/>
              <a:gd name="connsiteY46" fmla="*/ 4128157 h 4297250"/>
              <a:gd name="connsiteX47" fmla="*/ 961020 w 3619883"/>
              <a:gd name="connsiteY47" fmla="*/ 3951392 h 4297250"/>
              <a:gd name="connsiteX48" fmla="*/ 783235 w 3619883"/>
              <a:gd name="connsiteY48" fmla="*/ 3951392 h 4297250"/>
              <a:gd name="connsiteX49" fmla="*/ 783235 w 3619883"/>
              <a:gd name="connsiteY49" fmla="*/ 4128157 h 4297250"/>
              <a:gd name="connsiteX50" fmla="*/ 871024 w 3619883"/>
              <a:gd name="connsiteY50" fmla="*/ 4128157 h 4297250"/>
              <a:gd name="connsiteX51" fmla="*/ 829432 w 3619883"/>
              <a:gd name="connsiteY51" fmla="*/ 4275461 h 4297250"/>
              <a:gd name="connsiteX52" fmla="*/ 611484 w 3619883"/>
              <a:gd name="connsiteY52" fmla="*/ 4275461 h 4297250"/>
              <a:gd name="connsiteX53" fmla="*/ 621247 w 3619883"/>
              <a:gd name="connsiteY53" fmla="*/ 4128157 h 4297250"/>
              <a:gd name="connsiteX54" fmla="*/ 650062 w 3619883"/>
              <a:gd name="connsiteY54" fmla="*/ 4128157 h 4297250"/>
              <a:gd name="connsiteX55" fmla="*/ 650062 w 3619883"/>
              <a:gd name="connsiteY55" fmla="*/ 3951392 h 4297250"/>
              <a:gd name="connsiteX56" fmla="*/ 472277 w 3619883"/>
              <a:gd name="connsiteY56" fmla="*/ 3951392 h 4297250"/>
              <a:gd name="connsiteX57" fmla="*/ 472277 w 3619883"/>
              <a:gd name="connsiteY57" fmla="*/ 4128157 h 4297250"/>
              <a:gd name="connsiteX58" fmla="*/ 522650 w 3619883"/>
              <a:gd name="connsiteY58" fmla="*/ 4128157 h 4297250"/>
              <a:gd name="connsiteX59" fmla="*/ 573998 w 3619883"/>
              <a:gd name="connsiteY59" fmla="*/ 4275461 h 4297250"/>
              <a:gd name="connsiteX60" fmla="*/ 336164 w 3619883"/>
              <a:gd name="connsiteY60" fmla="*/ 4275461 h 4297250"/>
              <a:gd name="connsiteX61" fmla="*/ 294572 w 3619883"/>
              <a:gd name="connsiteY61" fmla="*/ 4128157 h 4297250"/>
              <a:gd name="connsiteX62" fmla="*/ 339106 w 3619883"/>
              <a:gd name="connsiteY62" fmla="*/ 4128157 h 4297250"/>
              <a:gd name="connsiteX63" fmla="*/ 339106 w 3619883"/>
              <a:gd name="connsiteY63" fmla="*/ 3951392 h 4297250"/>
              <a:gd name="connsiteX64" fmla="*/ 161321 w 3619883"/>
              <a:gd name="connsiteY64" fmla="*/ 3951392 h 4297250"/>
              <a:gd name="connsiteX65" fmla="*/ 161321 w 3619883"/>
              <a:gd name="connsiteY65" fmla="*/ 4128157 h 4297250"/>
              <a:gd name="connsiteX66" fmla="*/ 230914 w 3619883"/>
              <a:gd name="connsiteY66" fmla="*/ 4128157 h 4297250"/>
              <a:gd name="connsiteX67" fmla="*/ 189322 w 3619883"/>
              <a:gd name="connsiteY67" fmla="*/ 4275461 h 4297250"/>
              <a:gd name="connsiteX68" fmla="*/ 0 w 3619883"/>
              <a:gd name="connsiteY68" fmla="*/ 4275461 h 4297250"/>
              <a:gd name="connsiteX69" fmla="*/ 0 w 3619883"/>
              <a:gd name="connsiteY69" fmla="*/ 42229 h 4297250"/>
              <a:gd name="connsiteX70" fmla="*/ 42464 w 3619883"/>
              <a:gd name="connsiteY70" fmla="*/ 40518 h 4297250"/>
              <a:gd name="connsiteX71" fmla="*/ 137733 w 3619883"/>
              <a:gd name="connsiteY71" fmla="*/ 35355 h 4297250"/>
              <a:gd name="connsiteX72" fmla="*/ 270565 w 3619883"/>
              <a:gd name="connsiteY72" fmla="*/ 29759 h 4297250"/>
              <a:gd name="connsiteX73" fmla="*/ 479734 w 3619883"/>
              <a:gd name="connsiteY73" fmla="*/ 45455 h 4297250"/>
              <a:gd name="connsiteX74" fmla="*/ 524103 w 3619883"/>
              <a:gd name="connsiteY74" fmla="*/ 41625 h 4297250"/>
              <a:gd name="connsiteX75" fmla="*/ 624416 w 3619883"/>
              <a:gd name="connsiteY75" fmla="*/ 22696 h 4297250"/>
              <a:gd name="connsiteX76" fmla="*/ 657762 w 3619883"/>
              <a:gd name="connsiteY76" fmla="*/ 18351 h 4297250"/>
              <a:gd name="connsiteX77" fmla="*/ 690557 w 3619883"/>
              <a:gd name="connsiteY77" fmla="*/ 25792 h 4297250"/>
              <a:gd name="connsiteX78" fmla="*/ 745123 w 3619883"/>
              <a:gd name="connsiteY78" fmla="*/ 40157 h 4297250"/>
              <a:gd name="connsiteX79" fmla="*/ 789493 w 3619883"/>
              <a:gd name="connsiteY79" fmla="*/ 36327 h 4297250"/>
              <a:gd name="connsiteX80" fmla="*/ 854255 w 3619883"/>
              <a:gd name="connsiteY80" fmla="*/ 68887 h 4297250"/>
              <a:gd name="connsiteX81" fmla="*/ 897520 w 3619883"/>
              <a:gd name="connsiteY81" fmla="*/ 88629 h 4297250"/>
              <a:gd name="connsiteX82" fmla="*/ 940510 w 3619883"/>
              <a:gd name="connsiteY82" fmla="*/ 114265 h 4297250"/>
              <a:gd name="connsiteX83" fmla="*/ 1082712 w 3619883"/>
              <a:gd name="connsiteY83" fmla="*/ 144543 h 4297250"/>
              <a:gd name="connsiteX84" fmla="*/ 1205348 w 3619883"/>
              <a:gd name="connsiteY84" fmla="*/ 120753 h 4297250"/>
              <a:gd name="connsiteX85" fmla="*/ 1271764 w 3619883"/>
              <a:gd name="connsiteY85" fmla="*/ 117956 h 4297250"/>
              <a:gd name="connsiteX86" fmla="*/ 1315583 w 3619883"/>
              <a:gd name="connsiteY86" fmla="*/ 125912 h 4297250"/>
              <a:gd name="connsiteX87" fmla="*/ 1359125 w 3619883"/>
              <a:gd name="connsiteY87" fmla="*/ 139761 h 4297250"/>
              <a:gd name="connsiteX88" fmla="*/ 1391919 w 3619883"/>
              <a:gd name="connsiteY88" fmla="*/ 147202 h 4297250"/>
              <a:gd name="connsiteX89" fmla="*/ 1436563 w 3619883"/>
              <a:gd name="connsiteY89" fmla="*/ 137480 h 4297250"/>
              <a:gd name="connsiteX90" fmla="*/ 1471566 w 3619883"/>
              <a:gd name="connsiteY90" fmla="*/ 97777 h 4297250"/>
              <a:gd name="connsiteX91" fmla="*/ 1505739 w 3619883"/>
              <a:gd name="connsiteY91" fmla="*/ 75753 h 4297250"/>
              <a:gd name="connsiteX92" fmla="*/ 1590891 w 3619883"/>
              <a:gd name="connsiteY92" fmla="*/ 144702 h 4297250"/>
              <a:gd name="connsiteX93" fmla="*/ 1625616 w 3619883"/>
              <a:gd name="connsiteY93" fmla="*/ 110893 h 4297250"/>
              <a:gd name="connsiteX94" fmla="*/ 1658964 w 3619883"/>
              <a:gd name="connsiteY94" fmla="*/ 106547 h 4297250"/>
              <a:gd name="connsiteX95" fmla="*/ 1746598 w 3619883"/>
              <a:gd name="connsiteY95" fmla="*/ 122460 h 4297250"/>
              <a:gd name="connsiteX96" fmla="*/ 1811913 w 3619883"/>
              <a:gd name="connsiteY96" fmla="*/ 143234 h 4297250"/>
              <a:gd name="connsiteX97" fmla="*/ 1856557 w 3619883"/>
              <a:gd name="connsiteY97" fmla="*/ 133511 h 4297250"/>
              <a:gd name="connsiteX98" fmla="*/ 2066003 w 3619883"/>
              <a:gd name="connsiteY98" fmla="*/ 143313 h 4297250"/>
              <a:gd name="connsiteX99" fmla="*/ 2177615 w 3619883"/>
              <a:gd name="connsiteY99" fmla="*/ 119007 h 4297250"/>
              <a:gd name="connsiteX100" fmla="*/ 2255883 w 3619883"/>
              <a:gd name="connsiteY100" fmla="*/ 99047 h 4297250"/>
              <a:gd name="connsiteX101" fmla="*/ 2344622 w 3619883"/>
              <a:gd name="connsiteY101" fmla="*/ 91388 h 4297250"/>
              <a:gd name="connsiteX102" fmla="*/ 2455682 w 3619883"/>
              <a:gd name="connsiteY102" fmla="*/ 78869 h 4297250"/>
              <a:gd name="connsiteX103" fmla="*/ 2632609 w 3619883"/>
              <a:gd name="connsiteY103" fmla="*/ 75338 h 4297250"/>
              <a:gd name="connsiteX104" fmla="*/ 2742291 w 3619883"/>
              <a:gd name="connsiteY104" fmla="*/ 92282 h 4297250"/>
              <a:gd name="connsiteX105" fmla="*/ 2851974 w 3619883"/>
              <a:gd name="connsiteY105" fmla="*/ 109227 h 4297250"/>
              <a:gd name="connsiteX106" fmla="*/ 2907643 w 3619883"/>
              <a:gd name="connsiteY106" fmla="*/ 100020 h 4297250"/>
              <a:gd name="connsiteX107" fmla="*/ 2944022 w 3619883"/>
              <a:gd name="connsiteY107" fmla="*/ 30853 h 4297250"/>
              <a:gd name="connsiteX108" fmla="*/ 3022289 w 3619883"/>
              <a:gd name="connsiteY108" fmla="*/ 10893 h 4297250"/>
              <a:gd name="connsiteX109" fmla="*/ 3054807 w 3619883"/>
              <a:gd name="connsiteY109" fmla="*/ 24226 h 4297250"/>
              <a:gd name="connsiteX110" fmla="*/ 3141892 w 3619883"/>
              <a:gd name="connsiteY110" fmla="*/ 51925 h 4297250"/>
              <a:gd name="connsiteX111" fmla="*/ 3185711 w 3619883"/>
              <a:gd name="connsiteY111" fmla="*/ 59881 h 4297250"/>
              <a:gd name="connsiteX112" fmla="*/ 3219056 w 3619883"/>
              <a:gd name="connsiteY112" fmla="*/ 55536 h 4297250"/>
              <a:gd name="connsiteX113" fmla="*/ 3263425 w 3619883"/>
              <a:gd name="connsiteY113" fmla="*/ 51706 h 4297250"/>
              <a:gd name="connsiteX114" fmla="*/ 3296219 w 3619883"/>
              <a:gd name="connsiteY114" fmla="*/ 59147 h 4297250"/>
              <a:gd name="connsiteX115" fmla="*/ 3319094 w 3619883"/>
              <a:gd name="connsiteY115" fmla="*/ 42500 h 4297250"/>
              <a:gd name="connsiteX116" fmla="*/ 3420511 w 3619883"/>
              <a:gd name="connsiteY116" fmla="*/ 0 h 4297250"/>
              <a:gd name="connsiteX117" fmla="*/ 3453305 w 3619883"/>
              <a:gd name="connsiteY117" fmla="*/ 7440 h 4297250"/>
              <a:gd name="connsiteX118" fmla="*/ 3496571 w 3619883"/>
              <a:gd name="connsiteY118" fmla="*/ 27182 h 4297250"/>
              <a:gd name="connsiteX119" fmla="*/ 3602117 w 3619883"/>
              <a:gd name="connsiteY119" fmla="*/ 132521 h 4297250"/>
              <a:gd name="connsiteX120" fmla="*/ 3619883 w 3619883"/>
              <a:gd name="connsiteY120" fmla="*/ 140049 h 4297250"/>
              <a:gd name="connsiteX121" fmla="*/ 3619883 w 3619883"/>
              <a:gd name="connsiteY12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027068 w 3619883"/>
              <a:gd name="connsiteY12" fmla="*/ 3951392 h 4297250"/>
              <a:gd name="connsiteX13" fmla="*/ 2027068 w 3619883"/>
              <a:gd name="connsiteY13" fmla="*/ 4128157 h 4297250"/>
              <a:gd name="connsiteX14" fmla="*/ 2079759 w 3619883"/>
              <a:gd name="connsiteY14" fmla="*/ 4128157 h 4297250"/>
              <a:gd name="connsiteX15" fmla="*/ 2079759 w 3619883"/>
              <a:gd name="connsiteY15" fmla="*/ 4275461 h 4297250"/>
              <a:gd name="connsiteX16" fmla="*/ 1824703 w 3619883"/>
              <a:gd name="connsiteY16" fmla="*/ 4275461 h 4297250"/>
              <a:gd name="connsiteX17" fmla="*/ 1834468 w 3619883"/>
              <a:gd name="connsiteY17" fmla="*/ 4128157 h 4297250"/>
              <a:gd name="connsiteX18" fmla="*/ 1893894 w 3619883"/>
              <a:gd name="connsiteY18" fmla="*/ 4128157 h 4297250"/>
              <a:gd name="connsiteX19" fmla="*/ 1893894 w 3619883"/>
              <a:gd name="connsiteY19" fmla="*/ 3951392 h 4297250"/>
              <a:gd name="connsiteX20" fmla="*/ 1716110 w 3619883"/>
              <a:gd name="connsiteY20" fmla="*/ 3951392 h 4297250"/>
              <a:gd name="connsiteX21" fmla="*/ 1716110 w 3619883"/>
              <a:gd name="connsiteY21" fmla="*/ 4006431 h 4297250"/>
              <a:gd name="connsiteX22" fmla="*/ 1703447 w 3619883"/>
              <a:gd name="connsiteY22" fmla="*/ 4007960 h 4297250"/>
              <a:gd name="connsiteX23" fmla="*/ 1716110 w 3619883"/>
              <a:gd name="connsiteY23" fmla="*/ 4044284 h 4297250"/>
              <a:gd name="connsiteX24" fmla="*/ 1716110 w 3619883"/>
              <a:gd name="connsiteY24" fmla="*/ 4128157 h 4297250"/>
              <a:gd name="connsiteX25" fmla="*/ 1745346 w 3619883"/>
              <a:gd name="connsiteY25" fmla="*/ 4128157 h 4297250"/>
              <a:gd name="connsiteX26" fmla="*/ 1796694 w 3619883"/>
              <a:gd name="connsiteY26" fmla="*/ 4275461 h 4297250"/>
              <a:gd name="connsiteX27" fmla="*/ 1558844 w 3619883"/>
              <a:gd name="connsiteY27" fmla="*/ 4275461 h 4297250"/>
              <a:gd name="connsiteX28" fmla="*/ 1517252 w 3619883"/>
              <a:gd name="connsiteY28" fmla="*/ 4128157 h 4297250"/>
              <a:gd name="connsiteX29" fmla="*/ 1582936 w 3619883"/>
              <a:gd name="connsiteY29" fmla="*/ 4128157 h 4297250"/>
              <a:gd name="connsiteX30" fmla="*/ 1582936 w 3619883"/>
              <a:gd name="connsiteY30" fmla="*/ 3951392 h 4297250"/>
              <a:gd name="connsiteX31" fmla="*/ 1405151 w 3619883"/>
              <a:gd name="connsiteY31" fmla="*/ 3951392 h 4297250"/>
              <a:gd name="connsiteX32" fmla="*/ 1405151 w 3619883"/>
              <a:gd name="connsiteY32" fmla="*/ 4128157 h 4297250"/>
              <a:gd name="connsiteX33" fmla="*/ 1468988 w 3619883"/>
              <a:gd name="connsiteY33" fmla="*/ 4128157 h 4297250"/>
              <a:gd name="connsiteX34" fmla="*/ 1427396 w 3619883"/>
              <a:gd name="connsiteY34" fmla="*/ 4275461 h 4297250"/>
              <a:gd name="connsiteX35" fmla="*/ 1210751 w 3619883"/>
              <a:gd name="connsiteY35" fmla="*/ 4275461 h 4297250"/>
              <a:gd name="connsiteX36" fmla="*/ 1210751 w 3619883"/>
              <a:gd name="connsiteY36" fmla="*/ 4128157 h 4297250"/>
              <a:gd name="connsiteX37" fmla="*/ 1271978 w 3619883"/>
              <a:gd name="connsiteY37" fmla="*/ 4128157 h 4297250"/>
              <a:gd name="connsiteX38" fmla="*/ 1271978 w 3619883"/>
              <a:gd name="connsiteY38" fmla="*/ 3951392 h 4297250"/>
              <a:gd name="connsiteX39" fmla="*/ 1094193 w 3619883"/>
              <a:gd name="connsiteY39" fmla="*/ 3951392 h 4297250"/>
              <a:gd name="connsiteX40" fmla="*/ 1094193 w 3619883"/>
              <a:gd name="connsiteY40" fmla="*/ 4128157 h 4297250"/>
              <a:gd name="connsiteX41" fmla="*/ 1140354 w 3619883"/>
              <a:gd name="connsiteY41" fmla="*/ 4128157 h 4297250"/>
              <a:gd name="connsiteX42" fmla="*/ 1140354 w 3619883"/>
              <a:gd name="connsiteY42" fmla="*/ 4275461 h 4297250"/>
              <a:gd name="connsiteX43" fmla="*/ 953807 w 3619883"/>
              <a:gd name="connsiteY43" fmla="*/ 4275461 h 4297250"/>
              <a:gd name="connsiteX44" fmla="*/ 912215 w 3619883"/>
              <a:gd name="connsiteY44" fmla="*/ 4128157 h 4297250"/>
              <a:gd name="connsiteX45" fmla="*/ 961020 w 3619883"/>
              <a:gd name="connsiteY45" fmla="*/ 4128157 h 4297250"/>
              <a:gd name="connsiteX46" fmla="*/ 961020 w 3619883"/>
              <a:gd name="connsiteY46" fmla="*/ 3951392 h 4297250"/>
              <a:gd name="connsiteX47" fmla="*/ 783235 w 3619883"/>
              <a:gd name="connsiteY47" fmla="*/ 3951392 h 4297250"/>
              <a:gd name="connsiteX48" fmla="*/ 783235 w 3619883"/>
              <a:gd name="connsiteY48" fmla="*/ 4128157 h 4297250"/>
              <a:gd name="connsiteX49" fmla="*/ 871024 w 3619883"/>
              <a:gd name="connsiteY49" fmla="*/ 4128157 h 4297250"/>
              <a:gd name="connsiteX50" fmla="*/ 829432 w 3619883"/>
              <a:gd name="connsiteY50" fmla="*/ 4275461 h 4297250"/>
              <a:gd name="connsiteX51" fmla="*/ 611484 w 3619883"/>
              <a:gd name="connsiteY51" fmla="*/ 4275461 h 4297250"/>
              <a:gd name="connsiteX52" fmla="*/ 621247 w 3619883"/>
              <a:gd name="connsiteY52" fmla="*/ 4128157 h 4297250"/>
              <a:gd name="connsiteX53" fmla="*/ 650062 w 3619883"/>
              <a:gd name="connsiteY53" fmla="*/ 4128157 h 4297250"/>
              <a:gd name="connsiteX54" fmla="*/ 650062 w 3619883"/>
              <a:gd name="connsiteY54" fmla="*/ 3951392 h 4297250"/>
              <a:gd name="connsiteX55" fmla="*/ 472277 w 3619883"/>
              <a:gd name="connsiteY55" fmla="*/ 3951392 h 4297250"/>
              <a:gd name="connsiteX56" fmla="*/ 472277 w 3619883"/>
              <a:gd name="connsiteY56" fmla="*/ 4128157 h 4297250"/>
              <a:gd name="connsiteX57" fmla="*/ 522650 w 3619883"/>
              <a:gd name="connsiteY57" fmla="*/ 4128157 h 4297250"/>
              <a:gd name="connsiteX58" fmla="*/ 573998 w 3619883"/>
              <a:gd name="connsiteY58" fmla="*/ 4275461 h 4297250"/>
              <a:gd name="connsiteX59" fmla="*/ 336164 w 3619883"/>
              <a:gd name="connsiteY59" fmla="*/ 4275461 h 4297250"/>
              <a:gd name="connsiteX60" fmla="*/ 294572 w 3619883"/>
              <a:gd name="connsiteY60" fmla="*/ 4128157 h 4297250"/>
              <a:gd name="connsiteX61" fmla="*/ 339106 w 3619883"/>
              <a:gd name="connsiteY61" fmla="*/ 4128157 h 4297250"/>
              <a:gd name="connsiteX62" fmla="*/ 339106 w 3619883"/>
              <a:gd name="connsiteY62" fmla="*/ 3951392 h 4297250"/>
              <a:gd name="connsiteX63" fmla="*/ 161321 w 3619883"/>
              <a:gd name="connsiteY63" fmla="*/ 3951392 h 4297250"/>
              <a:gd name="connsiteX64" fmla="*/ 161321 w 3619883"/>
              <a:gd name="connsiteY64" fmla="*/ 4128157 h 4297250"/>
              <a:gd name="connsiteX65" fmla="*/ 230914 w 3619883"/>
              <a:gd name="connsiteY65" fmla="*/ 4128157 h 4297250"/>
              <a:gd name="connsiteX66" fmla="*/ 189322 w 3619883"/>
              <a:gd name="connsiteY66" fmla="*/ 4275461 h 4297250"/>
              <a:gd name="connsiteX67" fmla="*/ 0 w 3619883"/>
              <a:gd name="connsiteY67" fmla="*/ 4275461 h 4297250"/>
              <a:gd name="connsiteX68" fmla="*/ 0 w 3619883"/>
              <a:gd name="connsiteY68" fmla="*/ 42229 h 4297250"/>
              <a:gd name="connsiteX69" fmla="*/ 42464 w 3619883"/>
              <a:gd name="connsiteY69" fmla="*/ 40518 h 4297250"/>
              <a:gd name="connsiteX70" fmla="*/ 137733 w 3619883"/>
              <a:gd name="connsiteY70" fmla="*/ 35355 h 4297250"/>
              <a:gd name="connsiteX71" fmla="*/ 270565 w 3619883"/>
              <a:gd name="connsiteY71" fmla="*/ 29759 h 4297250"/>
              <a:gd name="connsiteX72" fmla="*/ 479734 w 3619883"/>
              <a:gd name="connsiteY72" fmla="*/ 45455 h 4297250"/>
              <a:gd name="connsiteX73" fmla="*/ 524103 w 3619883"/>
              <a:gd name="connsiteY73" fmla="*/ 41625 h 4297250"/>
              <a:gd name="connsiteX74" fmla="*/ 624416 w 3619883"/>
              <a:gd name="connsiteY74" fmla="*/ 22696 h 4297250"/>
              <a:gd name="connsiteX75" fmla="*/ 657762 w 3619883"/>
              <a:gd name="connsiteY75" fmla="*/ 18351 h 4297250"/>
              <a:gd name="connsiteX76" fmla="*/ 690557 w 3619883"/>
              <a:gd name="connsiteY76" fmla="*/ 25792 h 4297250"/>
              <a:gd name="connsiteX77" fmla="*/ 745123 w 3619883"/>
              <a:gd name="connsiteY77" fmla="*/ 40157 h 4297250"/>
              <a:gd name="connsiteX78" fmla="*/ 789493 w 3619883"/>
              <a:gd name="connsiteY78" fmla="*/ 36327 h 4297250"/>
              <a:gd name="connsiteX79" fmla="*/ 854255 w 3619883"/>
              <a:gd name="connsiteY79" fmla="*/ 68887 h 4297250"/>
              <a:gd name="connsiteX80" fmla="*/ 897520 w 3619883"/>
              <a:gd name="connsiteY80" fmla="*/ 88629 h 4297250"/>
              <a:gd name="connsiteX81" fmla="*/ 940510 w 3619883"/>
              <a:gd name="connsiteY81" fmla="*/ 114265 h 4297250"/>
              <a:gd name="connsiteX82" fmla="*/ 1082712 w 3619883"/>
              <a:gd name="connsiteY82" fmla="*/ 144543 h 4297250"/>
              <a:gd name="connsiteX83" fmla="*/ 1205348 w 3619883"/>
              <a:gd name="connsiteY83" fmla="*/ 120753 h 4297250"/>
              <a:gd name="connsiteX84" fmla="*/ 1271764 w 3619883"/>
              <a:gd name="connsiteY84" fmla="*/ 117956 h 4297250"/>
              <a:gd name="connsiteX85" fmla="*/ 1315583 w 3619883"/>
              <a:gd name="connsiteY85" fmla="*/ 125912 h 4297250"/>
              <a:gd name="connsiteX86" fmla="*/ 1359125 w 3619883"/>
              <a:gd name="connsiteY86" fmla="*/ 139761 h 4297250"/>
              <a:gd name="connsiteX87" fmla="*/ 1391919 w 3619883"/>
              <a:gd name="connsiteY87" fmla="*/ 147202 h 4297250"/>
              <a:gd name="connsiteX88" fmla="*/ 1436563 w 3619883"/>
              <a:gd name="connsiteY88" fmla="*/ 137480 h 4297250"/>
              <a:gd name="connsiteX89" fmla="*/ 1471566 w 3619883"/>
              <a:gd name="connsiteY89" fmla="*/ 97777 h 4297250"/>
              <a:gd name="connsiteX90" fmla="*/ 1505739 w 3619883"/>
              <a:gd name="connsiteY90" fmla="*/ 75753 h 4297250"/>
              <a:gd name="connsiteX91" fmla="*/ 1590891 w 3619883"/>
              <a:gd name="connsiteY91" fmla="*/ 144702 h 4297250"/>
              <a:gd name="connsiteX92" fmla="*/ 1625616 w 3619883"/>
              <a:gd name="connsiteY92" fmla="*/ 110893 h 4297250"/>
              <a:gd name="connsiteX93" fmla="*/ 1658964 w 3619883"/>
              <a:gd name="connsiteY93" fmla="*/ 106547 h 4297250"/>
              <a:gd name="connsiteX94" fmla="*/ 1746598 w 3619883"/>
              <a:gd name="connsiteY94" fmla="*/ 122460 h 4297250"/>
              <a:gd name="connsiteX95" fmla="*/ 1811913 w 3619883"/>
              <a:gd name="connsiteY95" fmla="*/ 143234 h 4297250"/>
              <a:gd name="connsiteX96" fmla="*/ 1856557 w 3619883"/>
              <a:gd name="connsiteY96" fmla="*/ 133511 h 4297250"/>
              <a:gd name="connsiteX97" fmla="*/ 2066003 w 3619883"/>
              <a:gd name="connsiteY97" fmla="*/ 143313 h 4297250"/>
              <a:gd name="connsiteX98" fmla="*/ 2177615 w 3619883"/>
              <a:gd name="connsiteY98" fmla="*/ 119007 h 4297250"/>
              <a:gd name="connsiteX99" fmla="*/ 2255883 w 3619883"/>
              <a:gd name="connsiteY99" fmla="*/ 99047 h 4297250"/>
              <a:gd name="connsiteX100" fmla="*/ 2344622 w 3619883"/>
              <a:gd name="connsiteY100" fmla="*/ 91388 h 4297250"/>
              <a:gd name="connsiteX101" fmla="*/ 2455682 w 3619883"/>
              <a:gd name="connsiteY101" fmla="*/ 78869 h 4297250"/>
              <a:gd name="connsiteX102" fmla="*/ 2632609 w 3619883"/>
              <a:gd name="connsiteY102" fmla="*/ 75338 h 4297250"/>
              <a:gd name="connsiteX103" fmla="*/ 2742291 w 3619883"/>
              <a:gd name="connsiteY103" fmla="*/ 92282 h 4297250"/>
              <a:gd name="connsiteX104" fmla="*/ 2851974 w 3619883"/>
              <a:gd name="connsiteY104" fmla="*/ 109227 h 4297250"/>
              <a:gd name="connsiteX105" fmla="*/ 2907643 w 3619883"/>
              <a:gd name="connsiteY105" fmla="*/ 100020 h 4297250"/>
              <a:gd name="connsiteX106" fmla="*/ 2944022 w 3619883"/>
              <a:gd name="connsiteY106" fmla="*/ 30853 h 4297250"/>
              <a:gd name="connsiteX107" fmla="*/ 3022289 w 3619883"/>
              <a:gd name="connsiteY107" fmla="*/ 10893 h 4297250"/>
              <a:gd name="connsiteX108" fmla="*/ 3054807 w 3619883"/>
              <a:gd name="connsiteY108" fmla="*/ 24226 h 4297250"/>
              <a:gd name="connsiteX109" fmla="*/ 3141892 w 3619883"/>
              <a:gd name="connsiteY109" fmla="*/ 51925 h 4297250"/>
              <a:gd name="connsiteX110" fmla="*/ 3185711 w 3619883"/>
              <a:gd name="connsiteY110" fmla="*/ 59881 h 4297250"/>
              <a:gd name="connsiteX111" fmla="*/ 3219056 w 3619883"/>
              <a:gd name="connsiteY111" fmla="*/ 55536 h 4297250"/>
              <a:gd name="connsiteX112" fmla="*/ 3263425 w 3619883"/>
              <a:gd name="connsiteY112" fmla="*/ 51706 h 4297250"/>
              <a:gd name="connsiteX113" fmla="*/ 3296219 w 3619883"/>
              <a:gd name="connsiteY113" fmla="*/ 59147 h 4297250"/>
              <a:gd name="connsiteX114" fmla="*/ 3319094 w 3619883"/>
              <a:gd name="connsiteY114" fmla="*/ 42500 h 4297250"/>
              <a:gd name="connsiteX115" fmla="*/ 3420511 w 3619883"/>
              <a:gd name="connsiteY115" fmla="*/ 0 h 4297250"/>
              <a:gd name="connsiteX116" fmla="*/ 3453305 w 3619883"/>
              <a:gd name="connsiteY116" fmla="*/ 7440 h 4297250"/>
              <a:gd name="connsiteX117" fmla="*/ 3496571 w 3619883"/>
              <a:gd name="connsiteY117" fmla="*/ 27182 h 4297250"/>
              <a:gd name="connsiteX118" fmla="*/ 3602117 w 3619883"/>
              <a:gd name="connsiteY118" fmla="*/ 132521 h 4297250"/>
              <a:gd name="connsiteX119" fmla="*/ 3619883 w 3619883"/>
              <a:gd name="connsiteY119" fmla="*/ 140049 h 4297250"/>
              <a:gd name="connsiteX120" fmla="*/ 3619883 w 3619883"/>
              <a:gd name="connsiteY12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027068 w 3619883"/>
              <a:gd name="connsiteY12" fmla="*/ 4128157 h 4297250"/>
              <a:gd name="connsiteX13" fmla="*/ 2079759 w 3619883"/>
              <a:gd name="connsiteY13" fmla="*/ 4128157 h 4297250"/>
              <a:gd name="connsiteX14" fmla="*/ 2079759 w 3619883"/>
              <a:gd name="connsiteY14" fmla="*/ 4275461 h 4297250"/>
              <a:gd name="connsiteX15" fmla="*/ 1824703 w 3619883"/>
              <a:gd name="connsiteY15" fmla="*/ 4275461 h 4297250"/>
              <a:gd name="connsiteX16" fmla="*/ 1834468 w 3619883"/>
              <a:gd name="connsiteY16" fmla="*/ 4128157 h 4297250"/>
              <a:gd name="connsiteX17" fmla="*/ 1893894 w 3619883"/>
              <a:gd name="connsiteY17" fmla="*/ 4128157 h 4297250"/>
              <a:gd name="connsiteX18" fmla="*/ 1893894 w 3619883"/>
              <a:gd name="connsiteY18" fmla="*/ 3951392 h 4297250"/>
              <a:gd name="connsiteX19" fmla="*/ 1716110 w 3619883"/>
              <a:gd name="connsiteY19" fmla="*/ 3951392 h 4297250"/>
              <a:gd name="connsiteX20" fmla="*/ 1716110 w 3619883"/>
              <a:gd name="connsiteY20" fmla="*/ 4006431 h 4297250"/>
              <a:gd name="connsiteX21" fmla="*/ 1703447 w 3619883"/>
              <a:gd name="connsiteY21" fmla="*/ 4007960 h 4297250"/>
              <a:gd name="connsiteX22" fmla="*/ 1716110 w 3619883"/>
              <a:gd name="connsiteY22" fmla="*/ 4044284 h 4297250"/>
              <a:gd name="connsiteX23" fmla="*/ 1716110 w 3619883"/>
              <a:gd name="connsiteY23" fmla="*/ 4128157 h 4297250"/>
              <a:gd name="connsiteX24" fmla="*/ 1745346 w 3619883"/>
              <a:gd name="connsiteY24" fmla="*/ 4128157 h 4297250"/>
              <a:gd name="connsiteX25" fmla="*/ 1796694 w 3619883"/>
              <a:gd name="connsiteY25" fmla="*/ 4275461 h 4297250"/>
              <a:gd name="connsiteX26" fmla="*/ 1558844 w 3619883"/>
              <a:gd name="connsiteY26" fmla="*/ 4275461 h 4297250"/>
              <a:gd name="connsiteX27" fmla="*/ 1517252 w 3619883"/>
              <a:gd name="connsiteY27" fmla="*/ 4128157 h 4297250"/>
              <a:gd name="connsiteX28" fmla="*/ 1582936 w 3619883"/>
              <a:gd name="connsiteY28" fmla="*/ 4128157 h 4297250"/>
              <a:gd name="connsiteX29" fmla="*/ 1582936 w 3619883"/>
              <a:gd name="connsiteY29" fmla="*/ 3951392 h 4297250"/>
              <a:gd name="connsiteX30" fmla="*/ 1405151 w 3619883"/>
              <a:gd name="connsiteY30" fmla="*/ 3951392 h 4297250"/>
              <a:gd name="connsiteX31" fmla="*/ 1405151 w 3619883"/>
              <a:gd name="connsiteY31" fmla="*/ 4128157 h 4297250"/>
              <a:gd name="connsiteX32" fmla="*/ 1468988 w 3619883"/>
              <a:gd name="connsiteY32" fmla="*/ 4128157 h 4297250"/>
              <a:gd name="connsiteX33" fmla="*/ 1427396 w 3619883"/>
              <a:gd name="connsiteY33" fmla="*/ 4275461 h 4297250"/>
              <a:gd name="connsiteX34" fmla="*/ 1210751 w 3619883"/>
              <a:gd name="connsiteY34" fmla="*/ 4275461 h 4297250"/>
              <a:gd name="connsiteX35" fmla="*/ 1210751 w 3619883"/>
              <a:gd name="connsiteY35" fmla="*/ 4128157 h 4297250"/>
              <a:gd name="connsiteX36" fmla="*/ 1271978 w 3619883"/>
              <a:gd name="connsiteY36" fmla="*/ 4128157 h 4297250"/>
              <a:gd name="connsiteX37" fmla="*/ 1271978 w 3619883"/>
              <a:gd name="connsiteY37" fmla="*/ 3951392 h 4297250"/>
              <a:gd name="connsiteX38" fmla="*/ 1094193 w 3619883"/>
              <a:gd name="connsiteY38" fmla="*/ 3951392 h 4297250"/>
              <a:gd name="connsiteX39" fmla="*/ 1094193 w 3619883"/>
              <a:gd name="connsiteY39" fmla="*/ 4128157 h 4297250"/>
              <a:gd name="connsiteX40" fmla="*/ 1140354 w 3619883"/>
              <a:gd name="connsiteY40" fmla="*/ 4128157 h 4297250"/>
              <a:gd name="connsiteX41" fmla="*/ 1140354 w 3619883"/>
              <a:gd name="connsiteY41" fmla="*/ 4275461 h 4297250"/>
              <a:gd name="connsiteX42" fmla="*/ 953807 w 3619883"/>
              <a:gd name="connsiteY42" fmla="*/ 4275461 h 4297250"/>
              <a:gd name="connsiteX43" fmla="*/ 912215 w 3619883"/>
              <a:gd name="connsiteY43" fmla="*/ 4128157 h 4297250"/>
              <a:gd name="connsiteX44" fmla="*/ 961020 w 3619883"/>
              <a:gd name="connsiteY44" fmla="*/ 4128157 h 4297250"/>
              <a:gd name="connsiteX45" fmla="*/ 961020 w 3619883"/>
              <a:gd name="connsiteY45" fmla="*/ 3951392 h 4297250"/>
              <a:gd name="connsiteX46" fmla="*/ 783235 w 3619883"/>
              <a:gd name="connsiteY46" fmla="*/ 3951392 h 4297250"/>
              <a:gd name="connsiteX47" fmla="*/ 783235 w 3619883"/>
              <a:gd name="connsiteY47" fmla="*/ 4128157 h 4297250"/>
              <a:gd name="connsiteX48" fmla="*/ 871024 w 3619883"/>
              <a:gd name="connsiteY48" fmla="*/ 4128157 h 4297250"/>
              <a:gd name="connsiteX49" fmla="*/ 829432 w 3619883"/>
              <a:gd name="connsiteY49" fmla="*/ 4275461 h 4297250"/>
              <a:gd name="connsiteX50" fmla="*/ 611484 w 3619883"/>
              <a:gd name="connsiteY50" fmla="*/ 4275461 h 4297250"/>
              <a:gd name="connsiteX51" fmla="*/ 621247 w 3619883"/>
              <a:gd name="connsiteY51" fmla="*/ 4128157 h 4297250"/>
              <a:gd name="connsiteX52" fmla="*/ 650062 w 3619883"/>
              <a:gd name="connsiteY52" fmla="*/ 4128157 h 4297250"/>
              <a:gd name="connsiteX53" fmla="*/ 650062 w 3619883"/>
              <a:gd name="connsiteY53" fmla="*/ 3951392 h 4297250"/>
              <a:gd name="connsiteX54" fmla="*/ 472277 w 3619883"/>
              <a:gd name="connsiteY54" fmla="*/ 3951392 h 4297250"/>
              <a:gd name="connsiteX55" fmla="*/ 472277 w 3619883"/>
              <a:gd name="connsiteY55" fmla="*/ 4128157 h 4297250"/>
              <a:gd name="connsiteX56" fmla="*/ 522650 w 3619883"/>
              <a:gd name="connsiteY56" fmla="*/ 4128157 h 4297250"/>
              <a:gd name="connsiteX57" fmla="*/ 573998 w 3619883"/>
              <a:gd name="connsiteY57" fmla="*/ 4275461 h 4297250"/>
              <a:gd name="connsiteX58" fmla="*/ 336164 w 3619883"/>
              <a:gd name="connsiteY58" fmla="*/ 4275461 h 4297250"/>
              <a:gd name="connsiteX59" fmla="*/ 294572 w 3619883"/>
              <a:gd name="connsiteY59" fmla="*/ 4128157 h 4297250"/>
              <a:gd name="connsiteX60" fmla="*/ 339106 w 3619883"/>
              <a:gd name="connsiteY60" fmla="*/ 4128157 h 4297250"/>
              <a:gd name="connsiteX61" fmla="*/ 339106 w 3619883"/>
              <a:gd name="connsiteY61" fmla="*/ 3951392 h 4297250"/>
              <a:gd name="connsiteX62" fmla="*/ 161321 w 3619883"/>
              <a:gd name="connsiteY62" fmla="*/ 3951392 h 4297250"/>
              <a:gd name="connsiteX63" fmla="*/ 161321 w 3619883"/>
              <a:gd name="connsiteY63" fmla="*/ 4128157 h 4297250"/>
              <a:gd name="connsiteX64" fmla="*/ 230914 w 3619883"/>
              <a:gd name="connsiteY64" fmla="*/ 4128157 h 4297250"/>
              <a:gd name="connsiteX65" fmla="*/ 189322 w 3619883"/>
              <a:gd name="connsiteY65" fmla="*/ 4275461 h 4297250"/>
              <a:gd name="connsiteX66" fmla="*/ 0 w 3619883"/>
              <a:gd name="connsiteY66" fmla="*/ 4275461 h 4297250"/>
              <a:gd name="connsiteX67" fmla="*/ 0 w 3619883"/>
              <a:gd name="connsiteY67" fmla="*/ 42229 h 4297250"/>
              <a:gd name="connsiteX68" fmla="*/ 42464 w 3619883"/>
              <a:gd name="connsiteY68" fmla="*/ 40518 h 4297250"/>
              <a:gd name="connsiteX69" fmla="*/ 137733 w 3619883"/>
              <a:gd name="connsiteY69" fmla="*/ 35355 h 4297250"/>
              <a:gd name="connsiteX70" fmla="*/ 270565 w 3619883"/>
              <a:gd name="connsiteY70" fmla="*/ 29759 h 4297250"/>
              <a:gd name="connsiteX71" fmla="*/ 479734 w 3619883"/>
              <a:gd name="connsiteY71" fmla="*/ 45455 h 4297250"/>
              <a:gd name="connsiteX72" fmla="*/ 524103 w 3619883"/>
              <a:gd name="connsiteY72" fmla="*/ 41625 h 4297250"/>
              <a:gd name="connsiteX73" fmla="*/ 624416 w 3619883"/>
              <a:gd name="connsiteY73" fmla="*/ 22696 h 4297250"/>
              <a:gd name="connsiteX74" fmla="*/ 657762 w 3619883"/>
              <a:gd name="connsiteY74" fmla="*/ 18351 h 4297250"/>
              <a:gd name="connsiteX75" fmla="*/ 690557 w 3619883"/>
              <a:gd name="connsiteY75" fmla="*/ 25792 h 4297250"/>
              <a:gd name="connsiteX76" fmla="*/ 745123 w 3619883"/>
              <a:gd name="connsiteY76" fmla="*/ 40157 h 4297250"/>
              <a:gd name="connsiteX77" fmla="*/ 789493 w 3619883"/>
              <a:gd name="connsiteY77" fmla="*/ 36327 h 4297250"/>
              <a:gd name="connsiteX78" fmla="*/ 854255 w 3619883"/>
              <a:gd name="connsiteY78" fmla="*/ 68887 h 4297250"/>
              <a:gd name="connsiteX79" fmla="*/ 897520 w 3619883"/>
              <a:gd name="connsiteY79" fmla="*/ 88629 h 4297250"/>
              <a:gd name="connsiteX80" fmla="*/ 940510 w 3619883"/>
              <a:gd name="connsiteY80" fmla="*/ 114265 h 4297250"/>
              <a:gd name="connsiteX81" fmla="*/ 1082712 w 3619883"/>
              <a:gd name="connsiteY81" fmla="*/ 144543 h 4297250"/>
              <a:gd name="connsiteX82" fmla="*/ 1205348 w 3619883"/>
              <a:gd name="connsiteY82" fmla="*/ 120753 h 4297250"/>
              <a:gd name="connsiteX83" fmla="*/ 1271764 w 3619883"/>
              <a:gd name="connsiteY83" fmla="*/ 117956 h 4297250"/>
              <a:gd name="connsiteX84" fmla="*/ 1315583 w 3619883"/>
              <a:gd name="connsiteY84" fmla="*/ 125912 h 4297250"/>
              <a:gd name="connsiteX85" fmla="*/ 1359125 w 3619883"/>
              <a:gd name="connsiteY85" fmla="*/ 139761 h 4297250"/>
              <a:gd name="connsiteX86" fmla="*/ 1391919 w 3619883"/>
              <a:gd name="connsiteY86" fmla="*/ 147202 h 4297250"/>
              <a:gd name="connsiteX87" fmla="*/ 1436563 w 3619883"/>
              <a:gd name="connsiteY87" fmla="*/ 137480 h 4297250"/>
              <a:gd name="connsiteX88" fmla="*/ 1471566 w 3619883"/>
              <a:gd name="connsiteY88" fmla="*/ 97777 h 4297250"/>
              <a:gd name="connsiteX89" fmla="*/ 1505739 w 3619883"/>
              <a:gd name="connsiteY89" fmla="*/ 75753 h 4297250"/>
              <a:gd name="connsiteX90" fmla="*/ 1590891 w 3619883"/>
              <a:gd name="connsiteY90" fmla="*/ 144702 h 4297250"/>
              <a:gd name="connsiteX91" fmla="*/ 1625616 w 3619883"/>
              <a:gd name="connsiteY91" fmla="*/ 110893 h 4297250"/>
              <a:gd name="connsiteX92" fmla="*/ 1658964 w 3619883"/>
              <a:gd name="connsiteY92" fmla="*/ 106547 h 4297250"/>
              <a:gd name="connsiteX93" fmla="*/ 1746598 w 3619883"/>
              <a:gd name="connsiteY93" fmla="*/ 122460 h 4297250"/>
              <a:gd name="connsiteX94" fmla="*/ 1811913 w 3619883"/>
              <a:gd name="connsiteY94" fmla="*/ 143234 h 4297250"/>
              <a:gd name="connsiteX95" fmla="*/ 1856557 w 3619883"/>
              <a:gd name="connsiteY95" fmla="*/ 133511 h 4297250"/>
              <a:gd name="connsiteX96" fmla="*/ 2066003 w 3619883"/>
              <a:gd name="connsiteY96" fmla="*/ 143313 h 4297250"/>
              <a:gd name="connsiteX97" fmla="*/ 2177615 w 3619883"/>
              <a:gd name="connsiteY97" fmla="*/ 119007 h 4297250"/>
              <a:gd name="connsiteX98" fmla="*/ 2255883 w 3619883"/>
              <a:gd name="connsiteY98" fmla="*/ 99047 h 4297250"/>
              <a:gd name="connsiteX99" fmla="*/ 2344622 w 3619883"/>
              <a:gd name="connsiteY99" fmla="*/ 91388 h 4297250"/>
              <a:gd name="connsiteX100" fmla="*/ 2455682 w 3619883"/>
              <a:gd name="connsiteY100" fmla="*/ 78869 h 4297250"/>
              <a:gd name="connsiteX101" fmla="*/ 2632609 w 3619883"/>
              <a:gd name="connsiteY101" fmla="*/ 75338 h 4297250"/>
              <a:gd name="connsiteX102" fmla="*/ 2742291 w 3619883"/>
              <a:gd name="connsiteY102" fmla="*/ 92282 h 4297250"/>
              <a:gd name="connsiteX103" fmla="*/ 2851974 w 3619883"/>
              <a:gd name="connsiteY103" fmla="*/ 109227 h 4297250"/>
              <a:gd name="connsiteX104" fmla="*/ 2907643 w 3619883"/>
              <a:gd name="connsiteY104" fmla="*/ 100020 h 4297250"/>
              <a:gd name="connsiteX105" fmla="*/ 2944022 w 3619883"/>
              <a:gd name="connsiteY105" fmla="*/ 30853 h 4297250"/>
              <a:gd name="connsiteX106" fmla="*/ 3022289 w 3619883"/>
              <a:gd name="connsiteY106" fmla="*/ 10893 h 4297250"/>
              <a:gd name="connsiteX107" fmla="*/ 3054807 w 3619883"/>
              <a:gd name="connsiteY107" fmla="*/ 24226 h 4297250"/>
              <a:gd name="connsiteX108" fmla="*/ 3141892 w 3619883"/>
              <a:gd name="connsiteY108" fmla="*/ 51925 h 4297250"/>
              <a:gd name="connsiteX109" fmla="*/ 3185711 w 3619883"/>
              <a:gd name="connsiteY109" fmla="*/ 59881 h 4297250"/>
              <a:gd name="connsiteX110" fmla="*/ 3219056 w 3619883"/>
              <a:gd name="connsiteY110" fmla="*/ 55536 h 4297250"/>
              <a:gd name="connsiteX111" fmla="*/ 3263425 w 3619883"/>
              <a:gd name="connsiteY111" fmla="*/ 51706 h 4297250"/>
              <a:gd name="connsiteX112" fmla="*/ 3296219 w 3619883"/>
              <a:gd name="connsiteY112" fmla="*/ 59147 h 4297250"/>
              <a:gd name="connsiteX113" fmla="*/ 3319094 w 3619883"/>
              <a:gd name="connsiteY113" fmla="*/ 42500 h 4297250"/>
              <a:gd name="connsiteX114" fmla="*/ 3420511 w 3619883"/>
              <a:gd name="connsiteY114" fmla="*/ 0 h 4297250"/>
              <a:gd name="connsiteX115" fmla="*/ 3453305 w 3619883"/>
              <a:gd name="connsiteY115" fmla="*/ 7440 h 4297250"/>
              <a:gd name="connsiteX116" fmla="*/ 3496571 w 3619883"/>
              <a:gd name="connsiteY116" fmla="*/ 27182 h 4297250"/>
              <a:gd name="connsiteX117" fmla="*/ 3602117 w 3619883"/>
              <a:gd name="connsiteY117" fmla="*/ 132521 h 4297250"/>
              <a:gd name="connsiteX118" fmla="*/ 3619883 w 3619883"/>
              <a:gd name="connsiteY118" fmla="*/ 140049 h 4297250"/>
              <a:gd name="connsiteX119" fmla="*/ 3619883 w 3619883"/>
              <a:gd name="connsiteY11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079759 w 3619883"/>
              <a:gd name="connsiteY12" fmla="*/ 4128157 h 4297250"/>
              <a:gd name="connsiteX13" fmla="*/ 2079759 w 3619883"/>
              <a:gd name="connsiteY13" fmla="*/ 4275461 h 4297250"/>
              <a:gd name="connsiteX14" fmla="*/ 1824703 w 3619883"/>
              <a:gd name="connsiteY14" fmla="*/ 4275461 h 4297250"/>
              <a:gd name="connsiteX15" fmla="*/ 1834468 w 3619883"/>
              <a:gd name="connsiteY15" fmla="*/ 4128157 h 4297250"/>
              <a:gd name="connsiteX16" fmla="*/ 1893894 w 3619883"/>
              <a:gd name="connsiteY16" fmla="*/ 4128157 h 4297250"/>
              <a:gd name="connsiteX17" fmla="*/ 1893894 w 3619883"/>
              <a:gd name="connsiteY17" fmla="*/ 3951392 h 4297250"/>
              <a:gd name="connsiteX18" fmla="*/ 1716110 w 3619883"/>
              <a:gd name="connsiteY18" fmla="*/ 3951392 h 4297250"/>
              <a:gd name="connsiteX19" fmla="*/ 1716110 w 3619883"/>
              <a:gd name="connsiteY19" fmla="*/ 4006431 h 4297250"/>
              <a:gd name="connsiteX20" fmla="*/ 1703447 w 3619883"/>
              <a:gd name="connsiteY20" fmla="*/ 4007960 h 4297250"/>
              <a:gd name="connsiteX21" fmla="*/ 1716110 w 3619883"/>
              <a:gd name="connsiteY21" fmla="*/ 4044284 h 4297250"/>
              <a:gd name="connsiteX22" fmla="*/ 1716110 w 3619883"/>
              <a:gd name="connsiteY22" fmla="*/ 4128157 h 4297250"/>
              <a:gd name="connsiteX23" fmla="*/ 1745346 w 3619883"/>
              <a:gd name="connsiteY23" fmla="*/ 4128157 h 4297250"/>
              <a:gd name="connsiteX24" fmla="*/ 1796694 w 3619883"/>
              <a:gd name="connsiteY24" fmla="*/ 4275461 h 4297250"/>
              <a:gd name="connsiteX25" fmla="*/ 1558844 w 3619883"/>
              <a:gd name="connsiteY25" fmla="*/ 4275461 h 4297250"/>
              <a:gd name="connsiteX26" fmla="*/ 1517252 w 3619883"/>
              <a:gd name="connsiteY26" fmla="*/ 4128157 h 4297250"/>
              <a:gd name="connsiteX27" fmla="*/ 1582936 w 3619883"/>
              <a:gd name="connsiteY27" fmla="*/ 4128157 h 4297250"/>
              <a:gd name="connsiteX28" fmla="*/ 1582936 w 3619883"/>
              <a:gd name="connsiteY28" fmla="*/ 3951392 h 4297250"/>
              <a:gd name="connsiteX29" fmla="*/ 1405151 w 3619883"/>
              <a:gd name="connsiteY29" fmla="*/ 3951392 h 4297250"/>
              <a:gd name="connsiteX30" fmla="*/ 1405151 w 3619883"/>
              <a:gd name="connsiteY30" fmla="*/ 4128157 h 4297250"/>
              <a:gd name="connsiteX31" fmla="*/ 1468988 w 3619883"/>
              <a:gd name="connsiteY31" fmla="*/ 4128157 h 4297250"/>
              <a:gd name="connsiteX32" fmla="*/ 1427396 w 3619883"/>
              <a:gd name="connsiteY32" fmla="*/ 4275461 h 4297250"/>
              <a:gd name="connsiteX33" fmla="*/ 1210751 w 3619883"/>
              <a:gd name="connsiteY33" fmla="*/ 4275461 h 4297250"/>
              <a:gd name="connsiteX34" fmla="*/ 1210751 w 3619883"/>
              <a:gd name="connsiteY34" fmla="*/ 4128157 h 4297250"/>
              <a:gd name="connsiteX35" fmla="*/ 1271978 w 3619883"/>
              <a:gd name="connsiteY35" fmla="*/ 4128157 h 4297250"/>
              <a:gd name="connsiteX36" fmla="*/ 1271978 w 3619883"/>
              <a:gd name="connsiteY36" fmla="*/ 3951392 h 4297250"/>
              <a:gd name="connsiteX37" fmla="*/ 1094193 w 3619883"/>
              <a:gd name="connsiteY37" fmla="*/ 3951392 h 4297250"/>
              <a:gd name="connsiteX38" fmla="*/ 1094193 w 3619883"/>
              <a:gd name="connsiteY38" fmla="*/ 4128157 h 4297250"/>
              <a:gd name="connsiteX39" fmla="*/ 1140354 w 3619883"/>
              <a:gd name="connsiteY39" fmla="*/ 4128157 h 4297250"/>
              <a:gd name="connsiteX40" fmla="*/ 1140354 w 3619883"/>
              <a:gd name="connsiteY40" fmla="*/ 4275461 h 4297250"/>
              <a:gd name="connsiteX41" fmla="*/ 953807 w 3619883"/>
              <a:gd name="connsiteY41" fmla="*/ 4275461 h 4297250"/>
              <a:gd name="connsiteX42" fmla="*/ 912215 w 3619883"/>
              <a:gd name="connsiteY42" fmla="*/ 4128157 h 4297250"/>
              <a:gd name="connsiteX43" fmla="*/ 961020 w 3619883"/>
              <a:gd name="connsiteY43" fmla="*/ 4128157 h 4297250"/>
              <a:gd name="connsiteX44" fmla="*/ 961020 w 3619883"/>
              <a:gd name="connsiteY44" fmla="*/ 3951392 h 4297250"/>
              <a:gd name="connsiteX45" fmla="*/ 783235 w 3619883"/>
              <a:gd name="connsiteY45" fmla="*/ 3951392 h 4297250"/>
              <a:gd name="connsiteX46" fmla="*/ 783235 w 3619883"/>
              <a:gd name="connsiteY46" fmla="*/ 4128157 h 4297250"/>
              <a:gd name="connsiteX47" fmla="*/ 871024 w 3619883"/>
              <a:gd name="connsiteY47" fmla="*/ 4128157 h 4297250"/>
              <a:gd name="connsiteX48" fmla="*/ 829432 w 3619883"/>
              <a:gd name="connsiteY48" fmla="*/ 4275461 h 4297250"/>
              <a:gd name="connsiteX49" fmla="*/ 611484 w 3619883"/>
              <a:gd name="connsiteY49" fmla="*/ 4275461 h 4297250"/>
              <a:gd name="connsiteX50" fmla="*/ 621247 w 3619883"/>
              <a:gd name="connsiteY50" fmla="*/ 4128157 h 4297250"/>
              <a:gd name="connsiteX51" fmla="*/ 650062 w 3619883"/>
              <a:gd name="connsiteY51" fmla="*/ 4128157 h 4297250"/>
              <a:gd name="connsiteX52" fmla="*/ 650062 w 3619883"/>
              <a:gd name="connsiteY52" fmla="*/ 3951392 h 4297250"/>
              <a:gd name="connsiteX53" fmla="*/ 472277 w 3619883"/>
              <a:gd name="connsiteY53" fmla="*/ 3951392 h 4297250"/>
              <a:gd name="connsiteX54" fmla="*/ 472277 w 3619883"/>
              <a:gd name="connsiteY54" fmla="*/ 4128157 h 4297250"/>
              <a:gd name="connsiteX55" fmla="*/ 522650 w 3619883"/>
              <a:gd name="connsiteY55" fmla="*/ 4128157 h 4297250"/>
              <a:gd name="connsiteX56" fmla="*/ 573998 w 3619883"/>
              <a:gd name="connsiteY56" fmla="*/ 4275461 h 4297250"/>
              <a:gd name="connsiteX57" fmla="*/ 336164 w 3619883"/>
              <a:gd name="connsiteY57" fmla="*/ 4275461 h 4297250"/>
              <a:gd name="connsiteX58" fmla="*/ 294572 w 3619883"/>
              <a:gd name="connsiteY58" fmla="*/ 4128157 h 4297250"/>
              <a:gd name="connsiteX59" fmla="*/ 339106 w 3619883"/>
              <a:gd name="connsiteY59" fmla="*/ 4128157 h 4297250"/>
              <a:gd name="connsiteX60" fmla="*/ 339106 w 3619883"/>
              <a:gd name="connsiteY60" fmla="*/ 3951392 h 4297250"/>
              <a:gd name="connsiteX61" fmla="*/ 161321 w 3619883"/>
              <a:gd name="connsiteY61" fmla="*/ 3951392 h 4297250"/>
              <a:gd name="connsiteX62" fmla="*/ 161321 w 3619883"/>
              <a:gd name="connsiteY62" fmla="*/ 4128157 h 4297250"/>
              <a:gd name="connsiteX63" fmla="*/ 230914 w 3619883"/>
              <a:gd name="connsiteY63" fmla="*/ 4128157 h 4297250"/>
              <a:gd name="connsiteX64" fmla="*/ 189322 w 3619883"/>
              <a:gd name="connsiteY64" fmla="*/ 4275461 h 4297250"/>
              <a:gd name="connsiteX65" fmla="*/ 0 w 3619883"/>
              <a:gd name="connsiteY65" fmla="*/ 4275461 h 4297250"/>
              <a:gd name="connsiteX66" fmla="*/ 0 w 3619883"/>
              <a:gd name="connsiteY66" fmla="*/ 42229 h 4297250"/>
              <a:gd name="connsiteX67" fmla="*/ 42464 w 3619883"/>
              <a:gd name="connsiteY67" fmla="*/ 40518 h 4297250"/>
              <a:gd name="connsiteX68" fmla="*/ 137733 w 3619883"/>
              <a:gd name="connsiteY68" fmla="*/ 35355 h 4297250"/>
              <a:gd name="connsiteX69" fmla="*/ 270565 w 3619883"/>
              <a:gd name="connsiteY69" fmla="*/ 29759 h 4297250"/>
              <a:gd name="connsiteX70" fmla="*/ 479734 w 3619883"/>
              <a:gd name="connsiteY70" fmla="*/ 45455 h 4297250"/>
              <a:gd name="connsiteX71" fmla="*/ 524103 w 3619883"/>
              <a:gd name="connsiteY71" fmla="*/ 41625 h 4297250"/>
              <a:gd name="connsiteX72" fmla="*/ 624416 w 3619883"/>
              <a:gd name="connsiteY72" fmla="*/ 22696 h 4297250"/>
              <a:gd name="connsiteX73" fmla="*/ 657762 w 3619883"/>
              <a:gd name="connsiteY73" fmla="*/ 18351 h 4297250"/>
              <a:gd name="connsiteX74" fmla="*/ 690557 w 3619883"/>
              <a:gd name="connsiteY74" fmla="*/ 25792 h 4297250"/>
              <a:gd name="connsiteX75" fmla="*/ 745123 w 3619883"/>
              <a:gd name="connsiteY75" fmla="*/ 40157 h 4297250"/>
              <a:gd name="connsiteX76" fmla="*/ 789493 w 3619883"/>
              <a:gd name="connsiteY76" fmla="*/ 36327 h 4297250"/>
              <a:gd name="connsiteX77" fmla="*/ 854255 w 3619883"/>
              <a:gd name="connsiteY77" fmla="*/ 68887 h 4297250"/>
              <a:gd name="connsiteX78" fmla="*/ 897520 w 3619883"/>
              <a:gd name="connsiteY78" fmla="*/ 88629 h 4297250"/>
              <a:gd name="connsiteX79" fmla="*/ 940510 w 3619883"/>
              <a:gd name="connsiteY79" fmla="*/ 114265 h 4297250"/>
              <a:gd name="connsiteX80" fmla="*/ 1082712 w 3619883"/>
              <a:gd name="connsiteY80" fmla="*/ 144543 h 4297250"/>
              <a:gd name="connsiteX81" fmla="*/ 1205348 w 3619883"/>
              <a:gd name="connsiteY81" fmla="*/ 120753 h 4297250"/>
              <a:gd name="connsiteX82" fmla="*/ 1271764 w 3619883"/>
              <a:gd name="connsiteY82" fmla="*/ 117956 h 4297250"/>
              <a:gd name="connsiteX83" fmla="*/ 1315583 w 3619883"/>
              <a:gd name="connsiteY83" fmla="*/ 125912 h 4297250"/>
              <a:gd name="connsiteX84" fmla="*/ 1359125 w 3619883"/>
              <a:gd name="connsiteY84" fmla="*/ 139761 h 4297250"/>
              <a:gd name="connsiteX85" fmla="*/ 1391919 w 3619883"/>
              <a:gd name="connsiteY85" fmla="*/ 147202 h 4297250"/>
              <a:gd name="connsiteX86" fmla="*/ 1436563 w 3619883"/>
              <a:gd name="connsiteY86" fmla="*/ 137480 h 4297250"/>
              <a:gd name="connsiteX87" fmla="*/ 1471566 w 3619883"/>
              <a:gd name="connsiteY87" fmla="*/ 97777 h 4297250"/>
              <a:gd name="connsiteX88" fmla="*/ 1505739 w 3619883"/>
              <a:gd name="connsiteY88" fmla="*/ 75753 h 4297250"/>
              <a:gd name="connsiteX89" fmla="*/ 1590891 w 3619883"/>
              <a:gd name="connsiteY89" fmla="*/ 144702 h 4297250"/>
              <a:gd name="connsiteX90" fmla="*/ 1625616 w 3619883"/>
              <a:gd name="connsiteY90" fmla="*/ 110893 h 4297250"/>
              <a:gd name="connsiteX91" fmla="*/ 1658964 w 3619883"/>
              <a:gd name="connsiteY91" fmla="*/ 106547 h 4297250"/>
              <a:gd name="connsiteX92" fmla="*/ 1746598 w 3619883"/>
              <a:gd name="connsiteY92" fmla="*/ 122460 h 4297250"/>
              <a:gd name="connsiteX93" fmla="*/ 1811913 w 3619883"/>
              <a:gd name="connsiteY93" fmla="*/ 143234 h 4297250"/>
              <a:gd name="connsiteX94" fmla="*/ 1856557 w 3619883"/>
              <a:gd name="connsiteY94" fmla="*/ 133511 h 4297250"/>
              <a:gd name="connsiteX95" fmla="*/ 2066003 w 3619883"/>
              <a:gd name="connsiteY95" fmla="*/ 143313 h 4297250"/>
              <a:gd name="connsiteX96" fmla="*/ 2177615 w 3619883"/>
              <a:gd name="connsiteY96" fmla="*/ 119007 h 4297250"/>
              <a:gd name="connsiteX97" fmla="*/ 2255883 w 3619883"/>
              <a:gd name="connsiteY97" fmla="*/ 99047 h 4297250"/>
              <a:gd name="connsiteX98" fmla="*/ 2344622 w 3619883"/>
              <a:gd name="connsiteY98" fmla="*/ 91388 h 4297250"/>
              <a:gd name="connsiteX99" fmla="*/ 2455682 w 3619883"/>
              <a:gd name="connsiteY99" fmla="*/ 78869 h 4297250"/>
              <a:gd name="connsiteX100" fmla="*/ 2632609 w 3619883"/>
              <a:gd name="connsiteY100" fmla="*/ 75338 h 4297250"/>
              <a:gd name="connsiteX101" fmla="*/ 2742291 w 3619883"/>
              <a:gd name="connsiteY101" fmla="*/ 92282 h 4297250"/>
              <a:gd name="connsiteX102" fmla="*/ 2851974 w 3619883"/>
              <a:gd name="connsiteY102" fmla="*/ 109227 h 4297250"/>
              <a:gd name="connsiteX103" fmla="*/ 2907643 w 3619883"/>
              <a:gd name="connsiteY103" fmla="*/ 100020 h 4297250"/>
              <a:gd name="connsiteX104" fmla="*/ 2944022 w 3619883"/>
              <a:gd name="connsiteY104" fmla="*/ 30853 h 4297250"/>
              <a:gd name="connsiteX105" fmla="*/ 3022289 w 3619883"/>
              <a:gd name="connsiteY105" fmla="*/ 10893 h 4297250"/>
              <a:gd name="connsiteX106" fmla="*/ 3054807 w 3619883"/>
              <a:gd name="connsiteY106" fmla="*/ 24226 h 4297250"/>
              <a:gd name="connsiteX107" fmla="*/ 3141892 w 3619883"/>
              <a:gd name="connsiteY107" fmla="*/ 51925 h 4297250"/>
              <a:gd name="connsiteX108" fmla="*/ 3185711 w 3619883"/>
              <a:gd name="connsiteY108" fmla="*/ 59881 h 4297250"/>
              <a:gd name="connsiteX109" fmla="*/ 3219056 w 3619883"/>
              <a:gd name="connsiteY109" fmla="*/ 55536 h 4297250"/>
              <a:gd name="connsiteX110" fmla="*/ 3263425 w 3619883"/>
              <a:gd name="connsiteY110" fmla="*/ 51706 h 4297250"/>
              <a:gd name="connsiteX111" fmla="*/ 3296219 w 3619883"/>
              <a:gd name="connsiteY111" fmla="*/ 59147 h 4297250"/>
              <a:gd name="connsiteX112" fmla="*/ 3319094 w 3619883"/>
              <a:gd name="connsiteY112" fmla="*/ 42500 h 4297250"/>
              <a:gd name="connsiteX113" fmla="*/ 3420511 w 3619883"/>
              <a:gd name="connsiteY113" fmla="*/ 0 h 4297250"/>
              <a:gd name="connsiteX114" fmla="*/ 3453305 w 3619883"/>
              <a:gd name="connsiteY114" fmla="*/ 7440 h 4297250"/>
              <a:gd name="connsiteX115" fmla="*/ 3496571 w 3619883"/>
              <a:gd name="connsiteY115" fmla="*/ 27182 h 4297250"/>
              <a:gd name="connsiteX116" fmla="*/ 3602117 w 3619883"/>
              <a:gd name="connsiteY116" fmla="*/ 132521 h 4297250"/>
              <a:gd name="connsiteX117" fmla="*/ 3619883 w 3619883"/>
              <a:gd name="connsiteY117" fmla="*/ 140049 h 4297250"/>
              <a:gd name="connsiteX118" fmla="*/ 3619883 w 3619883"/>
              <a:gd name="connsiteY11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079759 w 3619883"/>
              <a:gd name="connsiteY12" fmla="*/ 4275461 h 4297250"/>
              <a:gd name="connsiteX13" fmla="*/ 1824703 w 3619883"/>
              <a:gd name="connsiteY13" fmla="*/ 4275461 h 4297250"/>
              <a:gd name="connsiteX14" fmla="*/ 1834468 w 3619883"/>
              <a:gd name="connsiteY14" fmla="*/ 4128157 h 4297250"/>
              <a:gd name="connsiteX15" fmla="*/ 1893894 w 3619883"/>
              <a:gd name="connsiteY15" fmla="*/ 4128157 h 4297250"/>
              <a:gd name="connsiteX16" fmla="*/ 1893894 w 3619883"/>
              <a:gd name="connsiteY16" fmla="*/ 3951392 h 4297250"/>
              <a:gd name="connsiteX17" fmla="*/ 1716110 w 3619883"/>
              <a:gd name="connsiteY17" fmla="*/ 3951392 h 4297250"/>
              <a:gd name="connsiteX18" fmla="*/ 1716110 w 3619883"/>
              <a:gd name="connsiteY18" fmla="*/ 4006431 h 4297250"/>
              <a:gd name="connsiteX19" fmla="*/ 1703447 w 3619883"/>
              <a:gd name="connsiteY19" fmla="*/ 4007960 h 4297250"/>
              <a:gd name="connsiteX20" fmla="*/ 1716110 w 3619883"/>
              <a:gd name="connsiteY20" fmla="*/ 4044284 h 4297250"/>
              <a:gd name="connsiteX21" fmla="*/ 1716110 w 3619883"/>
              <a:gd name="connsiteY21" fmla="*/ 4128157 h 4297250"/>
              <a:gd name="connsiteX22" fmla="*/ 1745346 w 3619883"/>
              <a:gd name="connsiteY22" fmla="*/ 4128157 h 4297250"/>
              <a:gd name="connsiteX23" fmla="*/ 1796694 w 3619883"/>
              <a:gd name="connsiteY23" fmla="*/ 4275461 h 4297250"/>
              <a:gd name="connsiteX24" fmla="*/ 1558844 w 3619883"/>
              <a:gd name="connsiteY24" fmla="*/ 4275461 h 4297250"/>
              <a:gd name="connsiteX25" fmla="*/ 1517252 w 3619883"/>
              <a:gd name="connsiteY25" fmla="*/ 4128157 h 4297250"/>
              <a:gd name="connsiteX26" fmla="*/ 1582936 w 3619883"/>
              <a:gd name="connsiteY26" fmla="*/ 4128157 h 4297250"/>
              <a:gd name="connsiteX27" fmla="*/ 1582936 w 3619883"/>
              <a:gd name="connsiteY27" fmla="*/ 3951392 h 4297250"/>
              <a:gd name="connsiteX28" fmla="*/ 1405151 w 3619883"/>
              <a:gd name="connsiteY28" fmla="*/ 3951392 h 4297250"/>
              <a:gd name="connsiteX29" fmla="*/ 1405151 w 3619883"/>
              <a:gd name="connsiteY29" fmla="*/ 4128157 h 4297250"/>
              <a:gd name="connsiteX30" fmla="*/ 1468988 w 3619883"/>
              <a:gd name="connsiteY30" fmla="*/ 4128157 h 4297250"/>
              <a:gd name="connsiteX31" fmla="*/ 1427396 w 3619883"/>
              <a:gd name="connsiteY31" fmla="*/ 4275461 h 4297250"/>
              <a:gd name="connsiteX32" fmla="*/ 1210751 w 3619883"/>
              <a:gd name="connsiteY32" fmla="*/ 4275461 h 4297250"/>
              <a:gd name="connsiteX33" fmla="*/ 1210751 w 3619883"/>
              <a:gd name="connsiteY33" fmla="*/ 4128157 h 4297250"/>
              <a:gd name="connsiteX34" fmla="*/ 1271978 w 3619883"/>
              <a:gd name="connsiteY34" fmla="*/ 4128157 h 4297250"/>
              <a:gd name="connsiteX35" fmla="*/ 1271978 w 3619883"/>
              <a:gd name="connsiteY35" fmla="*/ 3951392 h 4297250"/>
              <a:gd name="connsiteX36" fmla="*/ 1094193 w 3619883"/>
              <a:gd name="connsiteY36" fmla="*/ 3951392 h 4297250"/>
              <a:gd name="connsiteX37" fmla="*/ 1094193 w 3619883"/>
              <a:gd name="connsiteY37" fmla="*/ 4128157 h 4297250"/>
              <a:gd name="connsiteX38" fmla="*/ 1140354 w 3619883"/>
              <a:gd name="connsiteY38" fmla="*/ 4128157 h 4297250"/>
              <a:gd name="connsiteX39" fmla="*/ 1140354 w 3619883"/>
              <a:gd name="connsiteY39" fmla="*/ 4275461 h 4297250"/>
              <a:gd name="connsiteX40" fmla="*/ 953807 w 3619883"/>
              <a:gd name="connsiteY40" fmla="*/ 4275461 h 4297250"/>
              <a:gd name="connsiteX41" fmla="*/ 912215 w 3619883"/>
              <a:gd name="connsiteY41" fmla="*/ 4128157 h 4297250"/>
              <a:gd name="connsiteX42" fmla="*/ 961020 w 3619883"/>
              <a:gd name="connsiteY42" fmla="*/ 4128157 h 4297250"/>
              <a:gd name="connsiteX43" fmla="*/ 961020 w 3619883"/>
              <a:gd name="connsiteY43" fmla="*/ 3951392 h 4297250"/>
              <a:gd name="connsiteX44" fmla="*/ 783235 w 3619883"/>
              <a:gd name="connsiteY44" fmla="*/ 3951392 h 4297250"/>
              <a:gd name="connsiteX45" fmla="*/ 783235 w 3619883"/>
              <a:gd name="connsiteY45" fmla="*/ 4128157 h 4297250"/>
              <a:gd name="connsiteX46" fmla="*/ 871024 w 3619883"/>
              <a:gd name="connsiteY46" fmla="*/ 4128157 h 4297250"/>
              <a:gd name="connsiteX47" fmla="*/ 829432 w 3619883"/>
              <a:gd name="connsiteY47" fmla="*/ 4275461 h 4297250"/>
              <a:gd name="connsiteX48" fmla="*/ 611484 w 3619883"/>
              <a:gd name="connsiteY48" fmla="*/ 4275461 h 4297250"/>
              <a:gd name="connsiteX49" fmla="*/ 621247 w 3619883"/>
              <a:gd name="connsiteY49" fmla="*/ 4128157 h 4297250"/>
              <a:gd name="connsiteX50" fmla="*/ 650062 w 3619883"/>
              <a:gd name="connsiteY50" fmla="*/ 4128157 h 4297250"/>
              <a:gd name="connsiteX51" fmla="*/ 650062 w 3619883"/>
              <a:gd name="connsiteY51" fmla="*/ 3951392 h 4297250"/>
              <a:gd name="connsiteX52" fmla="*/ 472277 w 3619883"/>
              <a:gd name="connsiteY52" fmla="*/ 3951392 h 4297250"/>
              <a:gd name="connsiteX53" fmla="*/ 472277 w 3619883"/>
              <a:gd name="connsiteY53" fmla="*/ 4128157 h 4297250"/>
              <a:gd name="connsiteX54" fmla="*/ 522650 w 3619883"/>
              <a:gd name="connsiteY54" fmla="*/ 4128157 h 4297250"/>
              <a:gd name="connsiteX55" fmla="*/ 573998 w 3619883"/>
              <a:gd name="connsiteY55" fmla="*/ 4275461 h 4297250"/>
              <a:gd name="connsiteX56" fmla="*/ 336164 w 3619883"/>
              <a:gd name="connsiteY56" fmla="*/ 4275461 h 4297250"/>
              <a:gd name="connsiteX57" fmla="*/ 294572 w 3619883"/>
              <a:gd name="connsiteY57" fmla="*/ 4128157 h 4297250"/>
              <a:gd name="connsiteX58" fmla="*/ 339106 w 3619883"/>
              <a:gd name="connsiteY58" fmla="*/ 4128157 h 4297250"/>
              <a:gd name="connsiteX59" fmla="*/ 339106 w 3619883"/>
              <a:gd name="connsiteY59" fmla="*/ 3951392 h 4297250"/>
              <a:gd name="connsiteX60" fmla="*/ 161321 w 3619883"/>
              <a:gd name="connsiteY60" fmla="*/ 3951392 h 4297250"/>
              <a:gd name="connsiteX61" fmla="*/ 161321 w 3619883"/>
              <a:gd name="connsiteY61" fmla="*/ 4128157 h 4297250"/>
              <a:gd name="connsiteX62" fmla="*/ 230914 w 3619883"/>
              <a:gd name="connsiteY62" fmla="*/ 4128157 h 4297250"/>
              <a:gd name="connsiteX63" fmla="*/ 189322 w 3619883"/>
              <a:gd name="connsiteY63" fmla="*/ 4275461 h 4297250"/>
              <a:gd name="connsiteX64" fmla="*/ 0 w 3619883"/>
              <a:gd name="connsiteY64" fmla="*/ 4275461 h 4297250"/>
              <a:gd name="connsiteX65" fmla="*/ 0 w 3619883"/>
              <a:gd name="connsiteY65" fmla="*/ 42229 h 4297250"/>
              <a:gd name="connsiteX66" fmla="*/ 42464 w 3619883"/>
              <a:gd name="connsiteY66" fmla="*/ 40518 h 4297250"/>
              <a:gd name="connsiteX67" fmla="*/ 137733 w 3619883"/>
              <a:gd name="connsiteY67" fmla="*/ 35355 h 4297250"/>
              <a:gd name="connsiteX68" fmla="*/ 270565 w 3619883"/>
              <a:gd name="connsiteY68" fmla="*/ 29759 h 4297250"/>
              <a:gd name="connsiteX69" fmla="*/ 479734 w 3619883"/>
              <a:gd name="connsiteY69" fmla="*/ 45455 h 4297250"/>
              <a:gd name="connsiteX70" fmla="*/ 524103 w 3619883"/>
              <a:gd name="connsiteY70" fmla="*/ 41625 h 4297250"/>
              <a:gd name="connsiteX71" fmla="*/ 624416 w 3619883"/>
              <a:gd name="connsiteY71" fmla="*/ 22696 h 4297250"/>
              <a:gd name="connsiteX72" fmla="*/ 657762 w 3619883"/>
              <a:gd name="connsiteY72" fmla="*/ 18351 h 4297250"/>
              <a:gd name="connsiteX73" fmla="*/ 690557 w 3619883"/>
              <a:gd name="connsiteY73" fmla="*/ 25792 h 4297250"/>
              <a:gd name="connsiteX74" fmla="*/ 745123 w 3619883"/>
              <a:gd name="connsiteY74" fmla="*/ 40157 h 4297250"/>
              <a:gd name="connsiteX75" fmla="*/ 789493 w 3619883"/>
              <a:gd name="connsiteY75" fmla="*/ 36327 h 4297250"/>
              <a:gd name="connsiteX76" fmla="*/ 854255 w 3619883"/>
              <a:gd name="connsiteY76" fmla="*/ 68887 h 4297250"/>
              <a:gd name="connsiteX77" fmla="*/ 897520 w 3619883"/>
              <a:gd name="connsiteY77" fmla="*/ 88629 h 4297250"/>
              <a:gd name="connsiteX78" fmla="*/ 940510 w 3619883"/>
              <a:gd name="connsiteY78" fmla="*/ 114265 h 4297250"/>
              <a:gd name="connsiteX79" fmla="*/ 1082712 w 3619883"/>
              <a:gd name="connsiteY79" fmla="*/ 144543 h 4297250"/>
              <a:gd name="connsiteX80" fmla="*/ 1205348 w 3619883"/>
              <a:gd name="connsiteY80" fmla="*/ 120753 h 4297250"/>
              <a:gd name="connsiteX81" fmla="*/ 1271764 w 3619883"/>
              <a:gd name="connsiteY81" fmla="*/ 117956 h 4297250"/>
              <a:gd name="connsiteX82" fmla="*/ 1315583 w 3619883"/>
              <a:gd name="connsiteY82" fmla="*/ 125912 h 4297250"/>
              <a:gd name="connsiteX83" fmla="*/ 1359125 w 3619883"/>
              <a:gd name="connsiteY83" fmla="*/ 139761 h 4297250"/>
              <a:gd name="connsiteX84" fmla="*/ 1391919 w 3619883"/>
              <a:gd name="connsiteY84" fmla="*/ 147202 h 4297250"/>
              <a:gd name="connsiteX85" fmla="*/ 1436563 w 3619883"/>
              <a:gd name="connsiteY85" fmla="*/ 137480 h 4297250"/>
              <a:gd name="connsiteX86" fmla="*/ 1471566 w 3619883"/>
              <a:gd name="connsiteY86" fmla="*/ 97777 h 4297250"/>
              <a:gd name="connsiteX87" fmla="*/ 1505739 w 3619883"/>
              <a:gd name="connsiteY87" fmla="*/ 75753 h 4297250"/>
              <a:gd name="connsiteX88" fmla="*/ 1590891 w 3619883"/>
              <a:gd name="connsiteY88" fmla="*/ 144702 h 4297250"/>
              <a:gd name="connsiteX89" fmla="*/ 1625616 w 3619883"/>
              <a:gd name="connsiteY89" fmla="*/ 110893 h 4297250"/>
              <a:gd name="connsiteX90" fmla="*/ 1658964 w 3619883"/>
              <a:gd name="connsiteY90" fmla="*/ 106547 h 4297250"/>
              <a:gd name="connsiteX91" fmla="*/ 1746598 w 3619883"/>
              <a:gd name="connsiteY91" fmla="*/ 122460 h 4297250"/>
              <a:gd name="connsiteX92" fmla="*/ 1811913 w 3619883"/>
              <a:gd name="connsiteY92" fmla="*/ 143234 h 4297250"/>
              <a:gd name="connsiteX93" fmla="*/ 1856557 w 3619883"/>
              <a:gd name="connsiteY93" fmla="*/ 133511 h 4297250"/>
              <a:gd name="connsiteX94" fmla="*/ 2066003 w 3619883"/>
              <a:gd name="connsiteY94" fmla="*/ 143313 h 4297250"/>
              <a:gd name="connsiteX95" fmla="*/ 2177615 w 3619883"/>
              <a:gd name="connsiteY95" fmla="*/ 119007 h 4297250"/>
              <a:gd name="connsiteX96" fmla="*/ 2255883 w 3619883"/>
              <a:gd name="connsiteY96" fmla="*/ 99047 h 4297250"/>
              <a:gd name="connsiteX97" fmla="*/ 2344622 w 3619883"/>
              <a:gd name="connsiteY97" fmla="*/ 91388 h 4297250"/>
              <a:gd name="connsiteX98" fmla="*/ 2455682 w 3619883"/>
              <a:gd name="connsiteY98" fmla="*/ 78869 h 4297250"/>
              <a:gd name="connsiteX99" fmla="*/ 2632609 w 3619883"/>
              <a:gd name="connsiteY99" fmla="*/ 75338 h 4297250"/>
              <a:gd name="connsiteX100" fmla="*/ 2742291 w 3619883"/>
              <a:gd name="connsiteY100" fmla="*/ 92282 h 4297250"/>
              <a:gd name="connsiteX101" fmla="*/ 2851974 w 3619883"/>
              <a:gd name="connsiteY101" fmla="*/ 109227 h 4297250"/>
              <a:gd name="connsiteX102" fmla="*/ 2907643 w 3619883"/>
              <a:gd name="connsiteY102" fmla="*/ 100020 h 4297250"/>
              <a:gd name="connsiteX103" fmla="*/ 2944022 w 3619883"/>
              <a:gd name="connsiteY103" fmla="*/ 30853 h 4297250"/>
              <a:gd name="connsiteX104" fmla="*/ 3022289 w 3619883"/>
              <a:gd name="connsiteY104" fmla="*/ 10893 h 4297250"/>
              <a:gd name="connsiteX105" fmla="*/ 3054807 w 3619883"/>
              <a:gd name="connsiteY105" fmla="*/ 24226 h 4297250"/>
              <a:gd name="connsiteX106" fmla="*/ 3141892 w 3619883"/>
              <a:gd name="connsiteY106" fmla="*/ 51925 h 4297250"/>
              <a:gd name="connsiteX107" fmla="*/ 3185711 w 3619883"/>
              <a:gd name="connsiteY107" fmla="*/ 59881 h 4297250"/>
              <a:gd name="connsiteX108" fmla="*/ 3219056 w 3619883"/>
              <a:gd name="connsiteY108" fmla="*/ 55536 h 4297250"/>
              <a:gd name="connsiteX109" fmla="*/ 3263425 w 3619883"/>
              <a:gd name="connsiteY109" fmla="*/ 51706 h 4297250"/>
              <a:gd name="connsiteX110" fmla="*/ 3296219 w 3619883"/>
              <a:gd name="connsiteY110" fmla="*/ 59147 h 4297250"/>
              <a:gd name="connsiteX111" fmla="*/ 3319094 w 3619883"/>
              <a:gd name="connsiteY111" fmla="*/ 42500 h 4297250"/>
              <a:gd name="connsiteX112" fmla="*/ 3420511 w 3619883"/>
              <a:gd name="connsiteY112" fmla="*/ 0 h 4297250"/>
              <a:gd name="connsiteX113" fmla="*/ 3453305 w 3619883"/>
              <a:gd name="connsiteY113" fmla="*/ 7440 h 4297250"/>
              <a:gd name="connsiteX114" fmla="*/ 3496571 w 3619883"/>
              <a:gd name="connsiteY114" fmla="*/ 27182 h 4297250"/>
              <a:gd name="connsiteX115" fmla="*/ 3602117 w 3619883"/>
              <a:gd name="connsiteY115" fmla="*/ 132521 h 4297250"/>
              <a:gd name="connsiteX116" fmla="*/ 3619883 w 3619883"/>
              <a:gd name="connsiteY116" fmla="*/ 140049 h 4297250"/>
              <a:gd name="connsiteX117" fmla="*/ 3619883 w 3619883"/>
              <a:gd name="connsiteY11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204852 w 3619883"/>
              <a:gd name="connsiteY10" fmla="*/ 4128157 h 4297250"/>
              <a:gd name="connsiteX11" fmla="*/ 2079759 w 3619883"/>
              <a:gd name="connsiteY11" fmla="*/ 4275461 h 4297250"/>
              <a:gd name="connsiteX12" fmla="*/ 1824703 w 3619883"/>
              <a:gd name="connsiteY12" fmla="*/ 4275461 h 4297250"/>
              <a:gd name="connsiteX13" fmla="*/ 1834468 w 3619883"/>
              <a:gd name="connsiteY13" fmla="*/ 4128157 h 4297250"/>
              <a:gd name="connsiteX14" fmla="*/ 1893894 w 3619883"/>
              <a:gd name="connsiteY14" fmla="*/ 4128157 h 4297250"/>
              <a:gd name="connsiteX15" fmla="*/ 1893894 w 3619883"/>
              <a:gd name="connsiteY15" fmla="*/ 3951392 h 4297250"/>
              <a:gd name="connsiteX16" fmla="*/ 1716110 w 3619883"/>
              <a:gd name="connsiteY16" fmla="*/ 3951392 h 4297250"/>
              <a:gd name="connsiteX17" fmla="*/ 1716110 w 3619883"/>
              <a:gd name="connsiteY17" fmla="*/ 4006431 h 4297250"/>
              <a:gd name="connsiteX18" fmla="*/ 1703447 w 3619883"/>
              <a:gd name="connsiteY18" fmla="*/ 4007960 h 4297250"/>
              <a:gd name="connsiteX19" fmla="*/ 1716110 w 3619883"/>
              <a:gd name="connsiteY19" fmla="*/ 4044284 h 4297250"/>
              <a:gd name="connsiteX20" fmla="*/ 1716110 w 3619883"/>
              <a:gd name="connsiteY20" fmla="*/ 4128157 h 4297250"/>
              <a:gd name="connsiteX21" fmla="*/ 1745346 w 3619883"/>
              <a:gd name="connsiteY21" fmla="*/ 4128157 h 4297250"/>
              <a:gd name="connsiteX22" fmla="*/ 1796694 w 3619883"/>
              <a:gd name="connsiteY22" fmla="*/ 4275461 h 4297250"/>
              <a:gd name="connsiteX23" fmla="*/ 1558844 w 3619883"/>
              <a:gd name="connsiteY23" fmla="*/ 4275461 h 4297250"/>
              <a:gd name="connsiteX24" fmla="*/ 1517252 w 3619883"/>
              <a:gd name="connsiteY24" fmla="*/ 4128157 h 4297250"/>
              <a:gd name="connsiteX25" fmla="*/ 1582936 w 3619883"/>
              <a:gd name="connsiteY25" fmla="*/ 4128157 h 4297250"/>
              <a:gd name="connsiteX26" fmla="*/ 1582936 w 3619883"/>
              <a:gd name="connsiteY26" fmla="*/ 3951392 h 4297250"/>
              <a:gd name="connsiteX27" fmla="*/ 1405151 w 3619883"/>
              <a:gd name="connsiteY27" fmla="*/ 3951392 h 4297250"/>
              <a:gd name="connsiteX28" fmla="*/ 1405151 w 3619883"/>
              <a:gd name="connsiteY28" fmla="*/ 4128157 h 4297250"/>
              <a:gd name="connsiteX29" fmla="*/ 1468988 w 3619883"/>
              <a:gd name="connsiteY29" fmla="*/ 4128157 h 4297250"/>
              <a:gd name="connsiteX30" fmla="*/ 1427396 w 3619883"/>
              <a:gd name="connsiteY30" fmla="*/ 4275461 h 4297250"/>
              <a:gd name="connsiteX31" fmla="*/ 1210751 w 3619883"/>
              <a:gd name="connsiteY31" fmla="*/ 4275461 h 4297250"/>
              <a:gd name="connsiteX32" fmla="*/ 1210751 w 3619883"/>
              <a:gd name="connsiteY32" fmla="*/ 4128157 h 4297250"/>
              <a:gd name="connsiteX33" fmla="*/ 1271978 w 3619883"/>
              <a:gd name="connsiteY33" fmla="*/ 4128157 h 4297250"/>
              <a:gd name="connsiteX34" fmla="*/ 1271978 w 3619883"/>
              <a:gd name="connsiteY34" fmla="*/ 3951392 h 4297250"/>
              <a:gd name="connsiteX35" fmla="*/ 1094193 w 3619883"/>
              <a:gd name="connsiteY35" fmla="*/ 3951392 h 4297250"/>
              <a:gd name="connsiteX36" fmla="*/ 1094193 w 3619883"/>
              <a:gd name="connsiteY36" fmla="*/ 4128157 h 4297250"/>
              <a:gd name="connsiteX37" fmla="*/ 1140354 w 3619883"/>
              <a:gd name="connsiteY37" fmla="*/ 4128157 h 4297250"/>
              <a:gd name="connsiteX38" fmla="*/ 1140354 w 3619883"/>
              <a:gd name="connsiteY38" fmla="*/ 4275461 h 4297250"/>
              <a:gd name="connsiteX39" fmla="*/ 953807 w 3619883"/>
              <a:gd name="connsiteY39" fmla="*/ 4275461 h 4297250"/>
              <a:gd name="connsiteX40" fmla="*/ 912215 w 3619883"/>
              <a:gd name="connsiteY40" fmla="*/ 4128157 h 4297250"/>
              <a:gd name="connsiteX41" fmla="*/ 961020 w 3619883"/>
              <a:gd name="connsiteY41" fmla="*/ 4128157 h 4297250"/>
              <a:gd name="connsiteX42" fmla="*/ 961020 w 3619883"/>
              <a:gd name="connsiteY42" fmla="*/ 3951392 h 4297250"/>
              <a:gd name="connsiteX43" fmla="*/ 783235 w 3619883"/>
              <a:gd name="connsiteY43" fmla="*/ 3951392 h 4297250"/>
              <a:gd name="connsiteX44" fmla="*/ 783235 w 3619883"/>
              <a:gd name="connsiteY44" fmla="*/ 4128157 h 4297250"/>
              <a:gd name="connsiteX45" fmla="*/ 871024 w 3619883"/>
              <a:gd name="connsiteY45" fmla="*/ 4128157 h 4297250"/>
              <a:gd name="connsiteX46" fmla="*/ 829432 w 3619883"/>
              <a:gd name="connsiteY46" fmla="*/ 4275461 h 4297250"/>
              <a:gd name="connsiteX47" fmla="*/ 611484 w 3619883"/>
              <a:gd name="connsiteY47" fmla="*/ 4275461 h 4297250"/>
              <a:gd name="connsiteX48" fmla="*/ 621247 w 3619883"/>
              <a:gd name="connsiteY48" fmla="*/ 4128157 h 4297250"/>
              <a:gd name="connsiteX49" fmla="*/ 650062 w 3619883"/>
              <a:gd name="connsiteY49" fmla="*/ 4128157 h 4297250"/>
              <a:gd name="connsiteX50" fmla="*/ 650062 w 3619883"/>
              <a:gd name="connsiteY50" fmla="*/ 3951392 h 4297250"/>
              <a:gd name="connsiteX51" fmla="*/ 472277 w 3619883"/>
              <a:gd name="connsiteY51" fmla="*/ 3951392 h 4297250"/>
              <a:gd name="connsiteX52" fmla="*/ 472277 w 3619883"/>
              <a:gd name="connsiteY52" fmla="*/ 4128157 h 4297250"/>
              <a:gd name="connsiteX53" fmla="*/ 522650 w 3619883"/>
              <a:gd name="connsiteY53" fmla="*/ 4128157 h 4297250"/>
              <a:gd name="connsiteX54" fmla="*/ 573998 w 3619883"/>
              <a:gd name="connsiteY54" fmla="*/ 4275461 h 4297250"/>
              <a:gd name="connsiteX55" fmla="*/ 336164 w 3619883"/>
              <a:gd name="connsiteY55" fmla="*/ 4275461 h 4297250"/>
              <a:gd name="connsiteX56" fmla="*/ 294572 w 3619883"/>
              <a:gd name="connsiteY56" fmla="*/ 4128157 h 4297250"/>
              <a:gd name="connsiteX57" fmla="*/ 339106 w 3619883"/>
              <a:gd name="connsiteY57" fmla="*/ 4128157 h 4297250"/>
              <a:gd name="connsiteX58" fmla="*/ 339106 w 3619883"/>
              <a:gd name="connsiteY58" fmla="*/ 3951392 h 4297250"/>
              <a:gd name="connsiteX59" fmla="*/ 161321 w 3619883"/>
              <a:gd name="connsiteY59" fmla="*/ 3951392 h 4297250"/>
              <a:gd name="connsiteX60" fmla="*/ 161321 w 3619883"/>
              <a:gd name="connsiteY60" fmla="*/ 4128157 h 4297250"/>
              <a:gd name="connsiteX61" fmla="*/ 230914 w 3619883"/>
              <a:gd name="connsiteY61" fmla="*/ 4128157 h 4297250"/>
              <a:gd name="connsiteX62" fmla="*/ 189322 w 3619883"/>
              <a:gd name="connsiteY62" fmla="*/ 4275461 h 4297250"/>
              <a:gd name="connsiteX63" fmla="*/ 0 w 3619883"/>
              <a:gd name="connsiteY63" fmla="*/ 4275461 h 4297250"/>
              <a:gd name="connsiteX64" fmla="*/ 0 w 3619883"/>
              <a:gd name="connsiteY64" fmla="*/ 42229 h 4297250"/>
              <a:gd name="connsiteX65" fmla="*/ 42464 w 3619883"/>
              <a:gd name="connsiteY65" fmla="*/ 40518 h 4297250"/>
              <a:gd name="connsiteX66" fmla="*/ 137733 w 3619883"/>
              <a:gd name="connsiteY66" fmla="*/ 35355 h 4297250"/>
              <a:gd name="connsiteX67" fmla="*/ 270565 w 3619883"/>
              <a:gd name="connsiteY67" fmla="*/ 29759 h 4297250"/>
              <a:gd name="connsiteX68" fmla="*/ 479734 w 3619883"/>
              <a:gd name="connsiteY68" fmla="*/ 45455 h 4297250"/>
              <a:gd name="connsiteX69" fmla="*/ 524103 w 3619883"/>
              <a:gd name="connsiteY69" fmla="*/ 41625 h 4297250"/>
              <a:gd name="connsiteX70" fmla="*/ 624416 w 3619883"/>
              <a:gd name="connsiteY70" fmla="*/ 22696 h 4297250"/>
              <a:gd name="connsiteX71" fmla="*/ 657762 w 3619883"/>
              <a:gd name="connsiteY71" fmla="*/ 18351 h 4297250"/>
              <a:gd name="connsiteX72" fmla="*/ 690557 w 3619883"/>
              <a:gd name="connsiteY72" fmla="*/ 25792 h 4297250"/>
              <a:gd name="connsiteX73" fmla="*/ 745123 w 3619883"/>
              <a:gd name="connsiteY73" fmla="*/ 40157 h 4297250"/>
              <a:gd name="connsiteX74" fmla="*/ 789493 w 3619883"/>
              <a:gd name="connsiteY74" fmla="*/ 36327 h 4297250"/>
              <a:gd name="connsiteX75" fmla="*/ 854255 w 3619883"/>
              <a:gd name="connsiteY75" fmla="*/ 68887 h 4297250"/>
              <a:gd name="connsiteX76" fmla="*/ 897520 w 3619883"/>
              <a:gd name="connsiteY76" fmla="*/ 88629 h 4297250"/>
              <a:gd name="connsiteX77" fmla="*/ 940510 w 3619883"/>
              <a:gd name="connsiteY77" fmla="*/ 114265 h 4297250"/>
              <a:gd name="connsiteX78" fmla="*/ 1082712 w 3619883"/>
              <a:gd name="connsiteY78" fmla="*/ 144543 h 4297250"/>
              <a:gd name="connsiteX79" fmla="*/ 1205348 w 3619883"/>
              <a:gd name="connsiteY79" fmla="*/ 120753 h 4297250"/>
              <a:gd name="connsiteX80" fmla="*/ 1271764 w 3619883"/>
              <a:gd name="connsiteY80" fmla="*/ 117956 h 4297250"/>
              <a:gd name="connsiteX81" fmla="*/ 1315583 w 3619883"/>
              <a:gd name="connsiteY81" fmla="*/ 125912 h 4297250"/>
              <a:gd name="connsiteX82" fmla="*/ 1359125 w 3619883"/>
              <a:gd name="connsiteY82" fmla="*/ 139761 h 4297250"/>
              <a:gd name="connsiteX83" fmla="*/ 1391919 w 3619883"/>
              <a:gd name="connsiteY83" fmla="*/ 147202 h 4297250"/>
              <a:gd name="connsiteX84" fmla="*/ 1436563 w 3619883"/>
              <a:gd name="connsiteY84" fmla="*/ 137480 h 4297250"/>
              <a:gd name="connsiteX85" fmla="*/ 1471566 w 3619883"/>
              <a:gd name="connsiteY85" fmla="*/ 97777 h 4297250"/>
              <a:gd name="connsiteX86" fmla="*/ 1505739 w 3619883"/>
              <a:gd name="connsiteY86" fmla="*/ 75753 h 4297250"/>
              <a:gd name="connsiteX87" fmla="*/ 1590891 w 3619883"/>
              <a:gd name="connsiteY87" fmla="*/ 144702 h 4297250"/>
              <a:gd name="connsiteX88" fmla="*/ 1625616 w 3619883"/>
              <a:gd name="connsiteY88" fmla="*/ 110893 h 4297250"/>
              <a:gd name="connsiteX89" fmla="*/ 1658964 w 3619883"/>
              <a:gd name="connsiteY89" fmla="*/ 106547 h 4297250"/>
              <a:gd name="connsiteX90" fmla="*/ 1746598 w 3619883"/>
              <a:gd name="connsiteY90" fmla="*/ 122460 h 4297250"/>
              <a:gd name="connsiteX91" fmla="*/ 1811913 w 3619883"/>
              <a:gd name="connsiteY91" fmla="*/ 143234 h 4297250"/>
              <a:gd name="connsiteX92" fmla="*/ 1856557 w 3619883"/>
              <a:gd name="connsiteY92" fmla="*/ 133511 h 4297250"/>
              <a:gd name="connsiteX93" fmla="*/ 2066003 w 3619883"/>
              <a:gd name="connsiteY93" fmla="*/ 143313 h 4297250"/>
              <a:gd name="connsiteX94" fmla="*/ 2177615 w 3619883"/>
              <a:gd name="connsiteY94" fmla="*/ 119007 h 4297250"/>
              <a:gd name="connsiteX95" fmla="*/ 2255883 w 3619883"/>
              <a:gd name="connsiteY95" fmla="*/ 99047 h 4297250"/>
              <a:gd name="connsiteX96" fmla="*/ 2344622 w 3619883"/>
              <a:gd name="connsiteY96" fmla="*/ 91388 h 4297250"/>
              <a:gd name="connsiteX97" fmla="*/ 2455682 w 3619883"/>
              <a:gd name="connsiteY97" fmla="*/ 78869 h 4297250"/>
              <a:gd name="connsiteX98" fmla="*/ 2632609 w 3619883"/>
              <a:gd name="connsiteY98" fmla="*/ 75338 h 4297250"/>
              <a:gd name="connsiteX99" fmla="*/ 2742291 w 3619883"/>
              <a:gd name="connsiteY99" fmla="*/ 92282 h 4297250"/>
              <a:gd name="connsiteX100" fmla="*/ 2851974 w 3619883"/>
              <a:gd name="connsiteY100" fmla="*/ 109227 h 4297250"/>
              <a:gd name="connsiteX101" fmla="*/ 2907643 w 3619883"/>
              <a:gd name="connsiteY101" fmla="*/ 100020 h 4297250"/>
              <a:gd name="connsiteX102" fmla="*/ 2944022 w 3619883"/>
              <a:gd name="connsiteY102" fmla="*/ 30853 h 4297250"/>
              <a:gd name="connsiteX103" fmla="*/ 3022289 w 3619883"/>
              <a:gd name="connsiteY103" fmla="*/ 10893 h 4297250"/>
              <a:gd name="connsiteX104" fmla="*/ 3054807 w 3619883"/>
              <a:gd name="connsiteY104" fmla="*/ 24226 h 4297250"/>
              <a:gd name="connsiteX105" fmla="*/ 3141892 w 3619883"/>
              <a:gd name="connsiteY105" fmla="*/ 51925 h 4297250"/>
              <a:gd name="connsiteX106" fmla="*/ 3185711 w 3619883"/>
              <a:gd name="connsiteY106" fmla="*/ 59881 h 4297250"/>
              <a:gd name="connsiteX107" fmla="*/ 3219056 w 3619883"/>
              <a:gd name="connsiteY107" fmla="*/ 55536 h 4297250"/>
              <a:gd name="connsiteX108" fmla="*/ 3263425 w 3619883"/>
              <a:gd name="connsiteY108" fmla="*/ 51706 h 4297250"/>
              <a:gd name="connsiteX109" fmla="*/ 3296219 w 3619883"/>
              <a:gd name="connsiteY109" fmla="*/ 59147 h 4297250"/>
              <a:gd name="connsiteX110" fmla="*/ 3319094 w 3619883"/>
              <a:gd name="connsiteY110" fmla="*/ 42500 h 4297250"/>
              <a:gd name="connsiteX111" fmla="*/ 3420511 w 3619883"/>
              <a:gd name="connsiteY111" fmla="*/ 0 h 4297250"/>
              <a:gd name="connsiteX112" fmla="*/ 3453305 w 3619883"/>
              <a:gd name="connsiteY112" fmla="*/ 7440 h 4297250"/>
              <a:gd name="connsiteX113" fmla="*/ 3496571 w 3619883"/>
              <a:gd name="connsiteY113" fmla="*/ 27182 h 4297250"/>
              <a:gd name="connsiteX114" fmla="*/ 3602117 w 3619883"/>
              <a:gd name="connsiteY114" fmla="*/ 132521 h 4297250"/>
              <a:gd name="connsiteX115" fmla="*/ 3619883 w 3619883"/>
              <a:gd name="connsiteY115" fmla="*/ 140049 h 4297250"/>
              <a:gd name="connsiteX116" fmla="*/ 3619883 w 3619883"/>
              <a:gd name="connsiteY11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3951392 h 4297250"/>
              <a:gd name="connsiteX16" fmla="*/ 1716110 w 3619883"/>
              <a:gd name="connsiteY16" fmla="*/ 4006431 h 4297250"/>
              <a:gd name="connsiteX17" fmla="*/ 1703447 w 3619883"/>
              <a:gd name="connsiteY17" fmla="*/ 4007960 h 4297250"/>
              <a:gd name="connsiteX18" fmla="*/ 1716110 w 3619883"/>
              <a:gd name="connsiteY18" fmla="*/ 4044284 h 4297250"/>
              <a:gd name="connsiteX19" fmla="*/ 1716110 w 3619883"/>
              <a:gd name="connsiteY19" fmla="*/ 4128157 h 4297250"/>
              <a:gd name="connsiteX20" fmla="*/ 1745346 w 3619883"/>
              <a:gd name="connsiteY20" fmla="*/ 4128157 h 4297250"/>
              <a:gd name="connsiteX21" fmla="*/ 1796694 w 3619883"/>
              <a:gd name="connsiteY21" fmla="*/ 4275461 h 4297250"/>
              <a:gd name="connsiteX22" fmla="*/ 1558844 w 3619883"/>
              <a:gd name="connsiteY22" fmla="*/ 4275461 h 4297250"/>
              <a:gd name="connsiteX23" fmla="*/ 1517252 w 3619883"/>
              <a:gd name="connsiteY23" fmla="*/ 4128157 h 4297250"/>
              <a:gd name="connsiteX24" fmla="*/ 1582936 w 3619883"/>
              <a:gd name="connsiteY24" fmla="*/ 4128157 h 4297250"/>
              <a:gd name="connsiteX25" fmla="*/ 1582936 w 3619883"/>
              <a:gd name="connsiteY25" fmla="*/ 3951392 h 4297250"/>
              <a:gd name="connsiteX26" fmla="*/ 1405151 w 3619883"/>
              <a:gd name="connsiteY26" fmla="*/ 3951392 h 4297250"/>
              <a:gd name="connsiteX27" fmla="*/ 1405151 w 3619883"/>
              <a:gd name="connsiteY27" fmla="*/ 4128157 h 4297250"/>
              <a:gd name="connsiteX28" fmla="*/ 1468988 w 3619883"/>
              <a:gd name="connsiteY28" fmla="*/ 4128157 h 4297250"/>
              <a:gd name="connsiteX29" fmla="*/ 1427396 w 3619883"/>
              <a:gd name="connsiteY29" fmla="*/ 4275461 h 4297250"/>
              <a:gd name="connsiteX30" fmla="*/ 1210751 w 3619883"/>
              <a:gd name="connsiteY30" fmla="*/ 4275461 h 4297250"/>
              <a:gd name="connsiteX31" fmla="*/ 1210751 w 3619883"/>
              <a:gd name="connsiteY31" fmla="*/ 4128157 h 4297250"/>
              <a:gd name="connsiteX32" fmla="*/ 1271978 w 3619883"/>
              <a:gd name="connsiteY32" fmla="*/ 4128157 h 4297250"/>
              <a:gd name="connsiteX33" fmla="*/ 1271978 w 3619883"/>
              <a:gd name="connsiteY33" fmla="*/ 3951392 h 4297250"/>
              <a:gd name="connsiteX34" fmla="*/ 1094193 w 3619883"/>
              <a:gd name="connsiteY34" fmla="*/ 3951392 h 4297250"/>
              <a:gd name="connsiteX35" fmla="*/ 1094193 w 3619883"/>
              <a:gd name="connsiteY35" fmla="*/ 4128157 h 4297250"/>
              <a:gd name="connsiteX36" fmla="*/ 1140354 w 3619883"/>
              <a:gd name="connsiteY36" fmla="*/ 4128157 h 4297250"/>
              <a:gd name="connsiteX37" fmla="*/ 1140354 w 3619883"/>
              <a:gd name="connsiteY37" fmla="*/ 4275461 h 4297250"/>
              <a:gd name="connsiteX38" fmla="*/ 953807 w 3619883"/>
              <a:gd name="connsiteY38" fmla="*/ 4275461 h 4297250"/>
              <a:gd name="connsiteX39" fmla="*/ 912215 w 3619883"/>
              <a:gd name="connsiteY39" fmla="*/ 4128157 h 4297250"/>
              <a:gd name="connsiteX40" fmla="*/ 961020 w 3619883"/>
              <a:gd name="connsiteY40" fmla="*/ 4128157 h 4297250"/>
              <a:gd name="connsiteX41" fmla="*/ 961020 w 3619883"/>
              <a:gd name="connsiteY41" fmla="*/ 3951392 h 4297250"/>
              <a:gd name="connsiteX42" fmla="*/ 783235 w 3619883"/>
              <a:gd name="connsiteY42" fmla="*/ 3951392 h 4297250"/>
              <a:gd name="connsiteX43" fmla="*/ 783235 w 3619883"/>
              <a:gd name="connsiteY43" fmla="*/ 4128157 h 4297250"/>
              <a:gd name="connsiteX44" fmla="*/ 871024 w 3619883"/>
              <a:gd name="connsiteY44" fmla="*/ 4128157 h 4297250"/>
              <a:gd name="connsiteX45" fmla="*/ 829432 w 3619883"/>
              <a:gd name="connsiteY45" fmla="*/ 4275461 h 4297250"/>
              <a:gd name="connsiteX46" fmla="*/ 611484 w 3619883"/>
              <a:gd name="connsiteY46" fmla="*/ 4275461 h 4297250"/>
              <a:gd name="connsiteX47" fmla="*/ 621247 w 3619883"/>
              <a:gd name="connsiteY47" fmla="*/ 4128157 h 4297250"/>
              <a:gd name="connsiteX48" fmla="*/ 650062 w 3619883"/>
              <a:gd name="connsiteY48" fmla="*/ 4128157 h 4297250"/>
              <a:gd name="connsiteX49" fmla="*/ 650062 w 3619883"/>
              <a:gd name="connsiteY49" fmla="*/ 3951392 h 4297250"/>
              <a:gd name="connsiteX50" fmla="*/ 472277 w 3619883"/>
              <a:gd name="connsiteY50" fmla="*/ 3951392 h 4297250"/>
              <a:gd name="connsiteX51" fmla="*/ 472277 w 3619883"/>
              <a:gd name="connsiteY51" fmla="*/ 4128157 h 4297250"/>
              <a:gd name="connsiteX52" fmla="*/ 522650 w 3619883"/>
              <a:gd name="connsiteY52" fmla="*/ 4128157 h 4297250"/>
              <a:gd name="connsiteX53" fmla="*/ 573998 w 3619883"/>
              <a:gd name="connsiteY53" fmla="*/ 4275461 h 4297250"/>
              <a:gd name="connsiteX54" fmla="*/ 336164 w 3619883"/>
              <a:gd name="connsiteY54" fmla="*/ 4275461 h 4297250"/>
              <a:gd name="connsiteX55" fmla="*/ 294572 w 3619883"/>
              <a:gd name="connsiteY55" fmla="*/ 4128157 h 4297250"/>
              <a:gd name="connsiteX56" fmla="*/ 339106 w 3619883"/>
              <a:gd name="connsiteY56" fmla="*/ 4128157 h 4297250"/>
              <a:gd name="connsiteX57" fmla="*/ 339106 w 3619883"/>
              <a:gd name="connsiteY57" fmla="*/ 3951392 h 4297250"/>
              <a:gd name="connsiteX58" fmla="*/ 161321 w 3619883"/>
              <a:gd name="connsiteY58" fmla="*/ 3951392 h 4297250"/>
              <a:gd name="connsiteX59" fmla="*/ 161321 w 3619883"/>
              <a:gd name="connsiteY59" fmla="*/ 4128157 h 4297250"/>
              <a:gd name="connsiteX60" fmla="*/ 230914 w 3619883"/>
              <a:gd name="connsiteY60" fmla="*/ 4128157 h 4297250"/>
              <a:gd name="connsiteX61" fmla="*/ 189322 w 3619883"/>
              <a:gd name="connsiteY61" fmla="*/ 4275461 h 4297250"/>
              <a:gd name="connsiteX62" fmla="*/ 0 w 3619883"/>
              <a:gd name="connsiteY62" fmla="*/ 4275461 h 4297250"/>
              <a:gd name="connsiteX63" fmla="*/ 0 w 3619883"/>
              <a:gd name="connsiteY63" fmla="*/ 42229 h 4297250"/>
              <a:gd name="connsiteX64" fmla="*/ 42464 w 3619883"/>
              <a:gd name="connsiteY64" fmla="*/ 40518 h 4297250"/>
              <a:gd name="connsiteX65" fmla="*/ 137733 w 3619883"/>
              <a:gd name="connsiteY65" fmla="*/ 35355 h 4297250"/>
              <a:gd name="connsiteX66" fmla="*/ 270565 w 3619883"/>
              <a:gd name="connsiteY66" fmla="*/ 29759 h 4297250"/>
              <a:gd name="connsiteX67" fmla="*/ 479734 w 3619883"/>
              <a:gd name="connsiteY67" fmla="*/ 45455 h 4297250"/>
              <a:gd name="connsiteX68" fmla="*/ 524103 w 3619883"/>
              <a:gd name="connsiteY68" fmla="*/ 41625 h 4297250"/>
              <a:gd name="connsiteX69" fmla="*/ 624416 w 3619883"/>
              <a:gd name="connsiteY69" fmla="*/ 22696 h 4297250"/>
              <a:gd name="connsiteX70" fmla="*/ 657762 w 3619883"/>
              <a:gd name="connsiteY70" fmla="*/ 18351 h 4297250"/>
              <a:gd name="connsiteX71" fmla="*/ 690557 w 3619883"/>
              <a:gd name="connsiteY71" fmla="*/ 25792 h 4297250"/>
              <a:gd name="connsiteX72" fmla="*/ 745123 w 3619883"/>
              <a:gd name="connsiteY72" fmla="*/ 40157 h 4297250"/>
              <a:gd name="connsiteX73" fmla="*/ 789493 w 3619883"/>
              <a:gd name="connsiteY73" fmla="*/ 36327 h 4297250"/>
              <a:gd name="connsiteX74" fmla="*/ 854255 w 3619883"/>
              <a:gd name="connsiteY74" fmla="*/ 68887 h 4297250"/>
              <a:gd name="connsiteX75" fmla="*/ 897520 w 3619883"/>
              <a:gd name="connsiteY75" fmla="*/ 88629 h 4297250"/>
              <a:gd name="connsiteX76" fmla="*/ 940510 w 3619883"/>
              <a:gd name="connsiteY76" fmla="*/ 114265 h 4297250"/>
              <a:gd name="connsiteX77" fmla="*/ 1082712 w 3619883"/>
              <a:gd name="connsiteY77" fmla="*/ 144543 h 4297250"/>
              <a:gd name="connsiteX78" fmla="*/ 1205348 w 3619883"/>
              <a:gd name="connsiteY78" fmla="*/ 120753 h 4297250"/>
              <a:gd name="connsiteX79" fmla="*/ 1271764 w 3619883"/>
              <a:gd name="connsiteY79" fmla="*/ 117956 h 4297250"/>
              <a:gd name="connsiteX80" fmla="*/ 1315583 w 3619883"/>
              <a:gd name="connsiteY80" fmla="*/ 125912 h 4297250"/>
              <a:gd name="connsiteX81" fmla="*/ 1359125 w 3619883"/>
              <a:gd name="connsiteY81" fmla="*/ 139761 h 4297250"/>
              <a:gd name="connsiteX82" fmla="*/ 1391919 w 3619883"/>
              <a:gd name="connsiteY82" fmla="*/ 147202 h 4297250"/>
              <a:gd name="connsiteX83" fmla="*/ 1436563 w 3619883"/>
              <a:gd name="connsiteY83" fmla="*/ 137480 h 4297250"/>
              <a:gd name="connsiteX84" fmla="*/ 1471566 w 3619883"/>
              <a:gd name="connsiteY84" fmla="*/ 97777 h 4297250"/>
              <a:gd name="connsiteX85" fmla="*/ 1505739 w 3619883"/>
              <a:gd name="connsiteY85" fmla="*/ 75753 h 4297250"/>
              <a:gd name="connsiteX86" fmla="*/ 1590891 w 3619883"/>
              <a:gd name="connsiteY86" fmla="*/ 144702 h 4297250"/>
              <a:gd name="connsiteX87" fmla="*/ 1625616 w 3619883"/>
              <a:gd name="connsiteY87" fmla="*/ 110893 h 4297250"/>
              <a:gd name="connsiteX88" fmla="*/ 1658964 w 3619883"/>
              <a:gd name="connsiteY88" fmla="*/ 106547 h 4297250"/>
              <a:gd name="connsiteX89" fmla="*/ 1746598 w 3619883"/>
              <a:gd name="connsiteY89" fmla="*/ 122460 h 4297250"/>
              <a:gd name="connsiteX90" fmla="*/ 1811913 w 3619883"/>
              <a:gd name="connsiteY90" fmla="*/ 143234 h 4297250"/>
              <a:gd name="connsiteX91" fmla="*/ 1856557 w 3619883"/>
              <a:gd name="connsiteY91" fmla="*/ 133511 h 4297250"/>
              <a:gd name="connsiteX92" fmla="*/ 2066003 w 3619883"/>
              <a:gd name="connsiteY92" fmla="*/ 143313 h 4297250"/>
              <a:gd name="connsiteX93" fmla="*/ 2177615 w 3619883"/>
              <a:gd name="connsiteY93" fmla="*/ 119007 h 4297250"/>
              <a:gd name="connsiteX94" fmla="*/ 2255883 w 3619883"/>
              <a:gd name="connsiteY94" fmla="*/ 99047 h 4297250"/>
              <a:gd name="connsiteX95" fmla="*/ 2344622 w 3619883"/>
              <a:gd name="connsiteY95" fmla="*/ 91388 h 4297250"/>
              <a:gd name="connsiteX96" fmla="*/ 2455682 w 3619883"/>
              <a:gd name="connsiteY96" fmla="*/ 78869 h 4297250"/>
              <a:gd name="connsiteX97" fmla="*/ 2632609 w 3619883"/>
              <a:gd name="connsiteY97" fmla="*/ 75338 h 4297250"/>
              <a:gd name="connsiteX98" fmla="*/ 2742291 w 3619883"/>
              <a:gd name="connsiteY98" fmla="*/ 92282 h 4297250"/>
              <a:gd name="connsiteX99" fmla="*/ 2851974 w 3619883"/>
              <a:gd name="connsiteY99" fmla="*/ 109227 h 4297250"/>
              <a:gd name="connsiteX100" fmla="*/ 2907643 w 3619883"/>
              <a:gd name="connsiteY100" fmla="*/ 100020 h 4297250"/>
              <a:gd name="connsiteX101" fmla="*/ 2944022 w 3619883"/>
              <a:gd name="connsiteY101" fmla="*/ 30853 h 4297250"/>
              <a:gd name="connsiteX102" fmla="*/ 3022289 w 3619883"/>
              <a:gd name="connsiteY102" fmla="*/ 10893 h 4297250"/>
              <a:gd name="connsiteX103" fmla="*/ 3054807 w 3619883"/>
              <a:gd name="connsiteY103" fmla="*/ 24226 h 4297250"/>
              <a:gd name="connsiteX104" fmla="*/ 3141892 w 3619883"/>
              <a:gd name="connsiteY104" fmla="*/ 51925 h 4297250"/>
              <a:gd name="connsiteX105" fmla="*/ 3185711 w 3619883"/>
              <a:gd name="connsiteY105" fmla="*/ 59881 h 4297250"/>
              <a:gd name="connsiteX106" fmla="*/ 3219056 w 3619883"/>
              <a:gd name="connsiteY106" fmla="*/ 55536 h 4297250"/>
              <a:gd name="connsiteX107" fmla="*/ 3263425 w 3619883"/>
              <a:gd name="connsiteY107" fmla="*/ 51706 h 4297250"/>
              <a:gd name="connsiteX108" fmla="*/ 3296219 w 3619883"/>
              <a:gd name="connsiteY108" fmla="*/ 59147 h 4297250"/>
              <a:gd name="connsiteX109" fmla="*/ 3319094 w 3619883"/>
              <a:gd name="connsiteY109" fmla="*/ 42500 h 4297250"/>
              <a:gd name="connsiteX110" fmla="*/ 3420511 w 3619883"/>
              <a:gd name="connsiteY110" fmla="*/ 0 h 4297250"/>
              <a:gd name="connsiteX111" fmla="*/ 3453305 w 3619883"/>
              <a:gd name="connsiteY111" fmla="*/ 7440 h 4297250"/>
              <a:gd name="connsiteX112" fmla="*/ 3496571 w 3619883"/>
              <a:gd name="connsiteY112" fmla="*/ 27182 h 4297250"/>
              <a:gd name="connsiteX113" fmla="*/ 3602117 w 3619883"/>
              <a:gd name="connsiteY113" fmla="*/ 132521 h 4297250"/>
              <a:gd name="connsiteX114" fmla="*/ 3619883 w 3619883"/>
              <a:gd name="connsiteY114" fmla="*/ 140049 h 4297250"/>
              <a:gd name="connsiteX115" fmla="*/ 3619883 w 3619883"/>
              <a:gd name="connsiteY11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4006431 h 4297250"/>
              <a:gd name="connsiteX16" fmla="*/ 1703447 w 3619883"/>
              <a:gd name="connsiteY16" fmla="*/ 4007960 h 4297250"/>
              <a:gd name="connsiteX17" fmla="*/ 1716110 w 3619883"/>
              <a:gd name="connsiteY17" fmla="*/ 4044284 h 4297250"/>
              <a:gd name="connsiteX18" fmla="*/ 1716110 w 3619883"/>
              <a:gd name="connsiteY18" fmla="*/ 4128157 h 4297250"/>
              <a:gd name="connsiteX19" fmla="*/ 1745346 w 3619883"/>
              <a:gd name="connsiteY19" fmla="*/ 4128157 h 4297250"/>
              <a:gd name="connsiteX20" fmla="*/ 1796694 w 3619883"/>
              <a:gd name="connsiteY20" fmla="*/ 4275461 h 4297250"/>
              <a:gd name="connsiteX21" fmla="*/ 1558844 w 3619883"/>
              <a:gd name="connsiteY21" fmla="*/ 4275461 h 4297250"/>
              <a:gd name="connsiteX22" fmla="*/ 1517252 w 3619883"/>
              <a:gd name="connsiteY22" fmla="*/ 4128157 h 4297250"/>
              <a:gd name="connsiteX23" fmla="*/ 1582936 w 3619883"/>
              <a:gd name="connsiteY23" fmla="*/ 4128157 h 4297250"/>
              <a:gd name="connsiteX24" fmla="*/ 1582936 w 3619883"/>
              <a:gd name="connsiteY24" fmla="*/ 3951392 h 4297250"/>
              <a:gd name="connsiteX25" fmla="*/ 1405151 w 3619883"/>
              <a:gd name="connsiteY25" fmla="*/ 3951392 h 4297250"/>
              <a:gd name="connsiteX26" fmla="*/ 1405151 w 3619883"/>
              <a:gd name="connsiteY26" fmla="*/ 4128157 h 4297250"/>
              <a:gd name="connsiteX27" fmla="*/ 1468988 w 3619883"/>
              <a:gd name="connsiteY27" fmla="*/ 4128157 h 4297250"/>
              <a:gd name="connsiteX28" fmla="*/ 1427396 w 3619883"/>
              <a:gd name="connsiteY28" fmla="*/ 4275461 h 4297250"/>
              <a:gd name="connsiteX29" fmla="*/ 1210751 w 3619883"/>
              <a:gd name="connsiteY29" fmla="*/ 4275461 h 4297250"/>
              <a:gd name="connsiteX30" fmla="*/ 1210751 w 3619883"/>
              <a:gd name="connsiteY30" fmla="*/ 4128157 h 4297250"/>
              <a:gd name="connsiteX31" fmla="*/ 1271978 w 3619883"/>
              <a:gd name="connsiteY31" fmla="*/ 4128157 h 4297250"/>
              <a:gd name="connsiteX32" fmla="*/ 1271978 w 3619883"/>
              <a:gd name="connsiteY32" fmla="*/ 3951392 h 4297250"/>
              <a:gd name="connsiteX33" fmla="*/ 1094193 w 3619883"/>
              <a:gd name="connsiteY33" fmla="*/ 3951392 h 4297250"/>
              <a:gd name="connsiteX34" fmla="*/ 1094193 w 3619883"/>
              <a:gd name="connsiteY34" fmla="*/ 4128157 h 4297250"/>
              <a:gd name="connsiteX35" fmla="*/ 1140354 w 3619883"/>
              <a:gd name="connsiteY35" fmla="*/ 4128157 h 4297250"/>
              <a:gd name="connsiteX36" fmla="*/ 1140354 w 3619883"/>
              <a:gd name="connsiteY36" fmla="*/ 4275461 h 4297250"/>
              <a:gd name="connsiteX37" fmla="*/ 953807 w 3619883"/>
              <a:gd name="connsiteY37" fmla="*/ 4275461 h 4297250"/>
              <a:gd name="connsiteX38" fmla="*/ 912215 w 3619883"/>
              <a:gd name="connsiteY38" fmla="*/ 4128157 h 4297250"/>
              <a:gd name="connsiteX39" fmla="*/ 961020 w 3619883"/>
              <a:gd name="connsiteY39" fmla="*/ 4128157 h 4297250"/>
              <a:gd name="connsiteX40" fmla="*/ 961020 w 3619883"/>
              <a:gd name="connsiteY40" fmla="*/ 3951392 h 4297250"/>
              <a:gd name="connsiteX41" fmla="*/ 783235 w 3619883"/>
              <a:gd name="connsiteY41" fmla="*/ 3951392 h 4297250"/>
              <a:gd name="connsiteX42" fmla="*/ 783235 w 3619883"/>
              <a:gd name="connsiteY42" fmla="*/ 4128157 h 4297250"/>
              <a:gd name="connsiteX43" fmla="*/ 871024 w 3619883"/>
              <a:gd name="connsiteY43" fmla="*/ 4128157 h 4297250"/>
              <a:gd name="connsiteX44" fmla="*/ 829432 w 3619883"/>
              <a:gd name="connsiteY44" fmla="*/ 4275461 h 4297250"/>
              <a:gd name="connsiteX45" fmla="*/ 611484 w 3619883"/>
              <a:gd name="connsiteY45" fmla="*/ 4275461 h 4297250"/>
              <a:gd name="connsiteX46" fmla="*/ 621247 w 3619883"/>
              <a:gd name="connsiteY46" fmla="*/ 4128157 h 4297250"/>
              <a:gd name="connsiteX47" fmla="*/ 650062 w 3619883"/>
              <a:gd name="connsiteY47" fmla="*/ 4128157 h 4297250"/>
              <a:gd name="connsiteX48" fmla="*/ 650062 w 3619883"/>
              <a:gd name="connsiteY48" fmla="*/ 3951392 h 4297250"/>
              <a:gd name="connsiteX49" fmla="*/ 472277 w 3619883"/>
              <a:gd name="connsiteY49" fmla="*/ 3951392 h 4297250"/>
              <a:gd name="connsiteX50" fmla="*/ 472277 w 3619883"/>
              <a:gd name="connsiteY50" fmla="*/ 4128157 h 4297250"/>
              <a:gd name="connsiteX51" fmla="*/ 522650 w 3619883"/>
              <a:gd name="connsiteY51" fmla="*/ 4128157 h 4297250"/>
              <a:gd name="connsiteX52" fmla="*/ 573998 w 3619883"/>
              <a:gd name="connsiteY52" fmla="*/ 4275461 h 4297250"/>
              <a:gd name="connsiteX53" fmla="*/ 336164 w 3619883"/>
              <a:gd name="connsiteY53" fmla="*/ 4275461 h 4297250"/>
              <a:gd name="connsiteX54" fmla="*/ 294572 w 3619883"/>
              <a:gd name="connsiteY54" fmla="*/ 4128157 h 4297250"/>
              <a:gd name="connsiteX55" fmla="*/ 339106 w 3619883"/>
              <a:gd name="connsiteY55" fmla="*/ 4128157 h 4297250"/>
              <a:gd name="connsiteX56" fmla="*/ 339106 w 3619883"/>
              <a:gd name="connsiteY56" fmla="*/ 3951392 h 4297250"/>
              <a:gd name="connsiteX57" fmla="*/ 161321 w 3619883"/>
              <a:gd name="connsiteY57" fmla="*/ 3951392 h 4297250"/>
              <a:gd name="connsiteX58" fmla="*/ 161321 w 3619883"/>
              <a:gd name="connsiteY58" fmla="*/ 4128157 h 4297250"/>
              <a:gd name="connsiteX59" fmla="*/ 230914 w 3619883"/>
              <a:gd name="connsiteY59" fmla="*/ 4128157 h 4297250"/>
              <a:gd name="connsiteX60" fmla="*/ 189322 w 3619883"/>
              <a:gd name="connsiteY60" fmla="*/ 4275461 h 4297250"/>
              <a:gd name="connsiteX61" fmla="*/ 0 w 3619883"/>
              <a:gd name="connsiteY61" fmla="*/ 4275461 h 4297250"/>
              <a:gd name="connsiteX62" fmla="*/ 0 w 3619883"/>
              <a:gd name="connsiteY62" fmla="*/ 42229 h 4297250"/>
              <a:gd name="connsiteX63" fmla="*/ 42464 w 3619883"/>
              <a:gd name="connsiteY63" fmla="*/ 40518 h 4297250"/>
              <a:gd name="connsiteX64" fmla="*/ 137733 w 3619883"/>
              <a:gd name="connsiteY64" fmla="*/ 35355 h 4297250"/>
              <a:gd name="connsiteX65" fmla="*/ 270565 w 3619883"/>
              <a:gd name="connsiteY65" fmla="*/ 29759 h 4297250"/>
              <a:gd name="connsiteX66" fmla="*/ 479734 w 3619883"/>
              <a:gd name="connsiteY66" fmla="*/ 45455 h 4297250"/>
              <a:gd name="connsiteX67" fmla="*/ 524103 w 3619883"/>
              <a:gd name="connsiteY67" fmla="*/ 41625 h 4297250"/>
              <a:gd name="connsiteX68" fmla="*/ 624416 w 3619883"/>
              <a:gd name="connsiteY68" fmla="*/ 22696 h 4297250"/>
              <a:gd name="connsiteX69" fmla="*/ 657762 w 3619883"/>
              <a:gd name="connsiteY69" fmla="*/ 18351 h 4297250"/>
              <a:gd name="connsiteX70" fmla="*/ 690557 w 3619883"/>
              <a:gd name="connsiteY70" fmla="*/ 25792 h 4297250"/>
              <a:gd name="connsiteX71" fmla="*/ 745123 w 3619883"/>
              <a:gd name="connsiteY71" fmla="*/ 40157 h 4297250"/>
              <a:gd name="connsiteX72" fmla="*/ 789493 w 3619883"/>
              <a:gd name="connsiteY72" fmla="*/ 36327 h 4297250"/>
              <a:gd name="connsiteX73" fmla="*/ 854255 w 3619883"/>
              <a:gd name="connsiteY73" fmla="*/ 68887 h 4297250"/>
              <a:gd name="connsiteX74" fmla="*/ 897520 w 3619883"/>
              <a:gd name="connsiteY74" fmla="*/ 88629 h 4297250"/>
              <a:gd name="connsiteX75" fmla="*/ 940510 w 3619883"/>
              <a:gd name="connsiteY75" fmla="*/ 114265 h 4297250"/>
              <a:gd name="connsiteX76" fmla="*/ 1082712 w 3619883"/>
              <a:gd name="connsiteY76" fmla="*/ 144543 h 4297250"/>
              <a:gd name="connsiteX77" fmla="*/ 1205348 w 3619883"/>
              <a:gd name="connsiteY77" fmla="*/ 120753 h 4297250"/>
              <a:gd name="connsiteX78" fmla="*/ 1271764 w 3619883"/>
              <a:gd name="connsiteY78" fmla="*/ 117956 h 4297250"/>
              <a:gd name="connsiteX79" fmla="*/ 1315583 w 3619883"/>
              <a:gd name="connsiteY79" fmla="*/ 125912 h 4297250"/>
              <a:gd name="connsiteX80" fmla="*/ 1359125 w 3619883"/>
              <a:gd name="connsiteY80" fmla="*/ 139761 h 4297250"/>
              <a:gd name="connsiteX81" fmla="*/ 1391919 w 3619883"/>
              <a:gd name="connsiteY81" fmla="*/ 147202 h 4297250"/>
              <a:gd name="connsiteX82" fmla="*/ 1436563 w 3619883"/>
              <a:gd name="connsiteY82" fmla="*/ 137480 h 4297250"/>
              <a:gd name="connsiteX83" fmla="*/ 1471566 w 3619883"/>
              <a:gd name="connsiteY83" fmla="*/ 97777 h 4297250"/>
              <a:gd name="connsiteX84" fmla="*/ 1505739 w 3619883"/>
              <a:gd name="connsiteY84" fmla="*/ 75753 h 4297250"/>
              <a:gd name="connsiteX85" fmla="*/ 1590891 w 3619883"/>
              <a:gd name="connsiteY85" fmla="*/ 144702 h 4297250"/>
              <a:gd name="connsiteX86" fmla="*/ 1625616 w 3619883"/>
              <a:gd name="connsiteY86" fmla="*/ 110893 h 4297250"/>
              <a:gd name="connsiteX87" fmla="*/ 1658964 w 3619883"/>
              <a:gd name="connsiteY87" fmla="*/ 106547 h 4297250"/>
              <a:gd name="connsiteX88" fmla="*/ 1746598 w 3619883"/>
              <a:gd name="connsiteY88" fmla="*/ 122460 h 4297250"/>
              <a:gd name="connsiteX89" fmla="*/ 1811913 w 3619883"/>
              <a:gd name="connsiteY89" fmla="*/ 143234 h 4297250"/>
              <a:gd name="connsiteX90" fmla="*/ 1856557 w 3619883"/>
              <a:gd name="connsiteY90" fmla="*/ 133511 h 4297250"/>
              <a:gd name="connsiteX91" fmla="*/ 2066003 w 3619883"/>
              <a:gd name="connsiteY91" fmla="*/ 143313 h 4297250"/>
              <a:gd name="connsiteX92" fmla="*/ 2177615 w 3619883"/>
              <a:gd name="connsiteY92" fmla="*/ 119007 h 4297250"/>
              <a:gd name="connsiteX93" fmla="*/ 2255883 w 3619883"/>
              <a:gd name="connsiteY93" fmla="*/ 99047 h 4297250"/>
              <a:gd name="connsiteX94" fmla="*/ 2344622 w 3619883"/>
              <a:gd name="connsiteY94" fmla="*/ 91388 h 4297250"/>
              <a:gd name="connsiteX95" fmla="*/ 2455682 w 3619883"/>
              <a:gd name="connsiteY95" fmla="*/ 78869 h 4297250"/>
              <a:gd name="connsiteX96" fmla="*/ 2632609 w 3619883"/>
              <a:gd name="connsiteY96" fmla="*/ 75338 h 4297250"/>
              <a:gd name="connsiteX97" fmla="*/ 2742291 w 3619883"/>
              <a:gd name="connsiteY97" fmla="*/ 92282 h 4297250"/>
              <a:gd name="connsiteX98" fmla="*/ 2851974 w 3619883"/>
              <a:gd name="connsiteY98" fmla="*/ 109227 h 4297250"/>
              <a:gd name="connsiteX99" fmla="*/ 2907643 w 3619883"/>
              <a:gd name="connsiteY99" fmla="*/ 100020 h 4297250"/>
              <a:gd name="connsiteX100" fmla="*/ 2944022 w 3619883"/>
              <a:gd name="connsiteY100" fmla="*/ 30853 h 4297250"/>
              <a:gd name="connsiteX101" fmla="*/ 3022289 w 3619883"/>
              <a:gd name="connsiteY101" fmla="*/ 10893 h 4297250"/>
              <a:gd name="connsiteX102" fmla="*/ 3054807 w 3619883"/>
              <a:gd name="connsiteY102" fmla="*/ 24226 h 4297250"/>
              <a:gd name="connsiteX103" fmla="*/ 3141892 w 3619883"/>
              <a:gd name="connsiteY103" fmla="*/ 51925 h 4297250"/>
              <a:gd name="connsiteX104" fmla="*/ 3185711 w 3619883"/>
              <a:gd name="connsiteY104" fmla="*/ 59881 h 4297250"/>
              <a:gd name="connsiteX105" fmla="*/ 3219056 w 3619883"/>
              <a:gd name="connsiteY105" fmla="*/ 55536 h 4297250"/>
              <a:gd name="connsiteX106" fmla="*/ 3263425 w 3619883"/>
              <a:gd name="connsiteY106" fmla="*/ 51706 h 4297250"/>
              <a:gd name="connsiteX107" fmla="*/ 3296219 w 3619883"/>
              <a:gd name="connsiteY107" fmla="*/ 59147 h 4297250"/>
              <a:gd name="connsiteX108" fmla="*/ 3319094 w 3619883"/>
              <a:gd name="connsiteY108" fmla="*/ 42500 h 4297250"/>
              <a:gd name="connsiteX109" fmla="*/ 3420511 w 3619883"/>
              <a:gd name="connsiteY109" fmla="*/ 0 h 4297250"/>
              <a:gd name="connsiteX110" fmla="*/ 3453305 w 3619883"/>
              <a:gd name="connsiteY110" fmla="*/ 7440 h 4297250"/>
              <a:gd name="connsiteX111" fmla="*/ 3496571 w 3619883"/>
              <a:gd name="connsiteY111" fmla="*/ 27182 h 4297250"/>
              <a:gd name="connsiteX112" fmla="*/ 3602117 w 3619883"/>
              <a:gd name="connsiteY112" fmla="*/ 132521 h 4297250"/>
              <a:gd name="connsiteX113" fmla="*/ 3619883 w 3619883"/>
              <a:gd name="connsiteY113" fmla="*/ 140049 h 4297250"/>
              <a:gd name="connsiteX114" fmla="*/ 3619883 w 3619883"/>
              <a:gd name="connsiteY11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4006431 h 4297250"/>
              <a:gd name="connsiteX16" fmla="*/ 1703447 w 3619883"/>
              <a:gd name="connsiteY16" fmla="*/ 4007960 h 4297250"/>
              <a:gd name="connsiteX17" fmla="*/ 1716110 w 3619883"/>
              <a:gd name="connsiteY17" fmla="*/ 4128157 h 4297250"/>
              <a:gd name="connsiteX18" fmla="*/ 1745346 w 3619883"/>
              <a:gd name="connsiteY18" fmla="*/ 4128157 h 4297250"/>
              <a:gd name="connsiteX19" fmla="*/ 1796694 w 3619883"/>
              <a:gd name="connsiteY19" fmla="*/ 4275461 h 4297250"/>
              <a:gd name="connsiteX20" fmla="*/ 1558844 w 3619883"/>
              <a:gd name="connsiteY20" fmla="*/ 4275461 h 4297250"/>
              <a:gd name="connsiteX21" fmla="*/ 1517252 w 3619883"/>
              <a:gd name="connsiteY21" fmla="*/ 4128157 h 4297250"/>
              <a:gd name="connsiteX22" fmla="*/ 1582936 w 3619883"/>
              <a:gd name="connsiteY22" fmla="*/ 4128157 h 4297250"/>
              <a:gd name="connsiteX23" fmla="*/ 1582936 w 3619883"/>
              <a:gd name="connsiteY23" fmla="*/ 3951392 h 4297250"/>
              <a:gd name="connsiteX24" fmla="*/ 1405151 w 3619883"/>
              <a:gd name="connsiteY24" fmla="*/ 3951392 h 4297250"/>
              <a:gd name="connsiteX25" fmla="*/ 1405151 w 3619883"/>
              <a:gd name="connsiteY25" fmla="*/ 4128157 h 4297250"/>
              <a:gd name="connsiteX26" fmla="*/ 1468988 w 3619883"/>
              <a:gd name="connsiteY26" fmla="*/ 4128157 h 4297250"/>
              <a:gd name="connsiteX27" fmla="*/ 1427396 w 3619883"/>
              <a:gd name="connsiteY27" fmla="*/ 4275461 h 4297250"/>
              <a:gd name="connsiteX28" fmla="*/ 1210751 w 3619883"/>
              <a:gd name="connsiteY28" fmla="*/ 4275461 h 4297250"/>
              <a:gd name="connsiteX29" fmla="*/ 1210751 w 3619883"/>
              <a:gd name="connsiteY29" fmla="*/ 4128157 h 4297250"/>
              <a:gd name="connsiteX30" fmla="*/ 1271978 w 3619883"/>
              <a:gd name="connsiteY30" fmla="*/ 4128157 h 4297250"/>
              <a:gd name="connsiteX31" fmla="*/ 1271978 w 3619883"/>
              <a:gd name="connsiteY31" fmla="*/ 3951392 h 4297250"/>
              <a:gd name="connsiteX32" fmla="*/ 1094193 w 3619883"/>
              <a:gd name="connsiteY32" fmla="*/ 3951392 h 4297250"/>
              <a:gd name="connsiteX33" fmla="*/ 1094193 w 3619883"/>
              <a:gd name="connsiteY33" fmla="*/ 4128157 h 4297250"/>
              <a:gd name="connsiteX34" fmla="*/ 1140354 w 3619883"/>
              <a:gd name="connsiteY34" fmla="*/ 4128157 h 4297250"/>
              <a:gd name="connsiteX35" fmla="*/ 1140354 w 3619883"/>
              <a:gd name="connsiteY35" fmla="*/ 4275461 h 4297250"/>
              <a:gd name="connsiteX36" fmla="*/ 953807 w 3619883"/>
              <a:gd name="connsiteY36" fmla="*/ 4275461 h 4297250"/>
              <a:gd name="connsiteX37" fmla="*/ 912215 w 3619883"/>
              <a:gd name="connsiteY37" fmla="*/ 4128157 h 4297250"/>
              <a:gd name="connsiteX38" fmla="*/ 961020 w 3619883"/>
              <a:gd name="connsiteY38" fmla="*/ 4128157 h 4297250"/>
              <a:gd name="connsiteX39" fmla="*/ 961020 w 3619883"/>
              <a:gd name="connsiteY39" fmla="*/ 3951392 h 4297250"/>
              <a:gd name="connsiteX40" fmla="*/ 783235 w 3619883"/>
              <a:gd name="connsiteY40" fmla="*/ 3951392 h 4297250"/>
              <a:gd name="connsiteX41" fmla="*/ 783235 w 3619883"/>
              <a:gd name="connsiteY41" fmla="*/ 4128157 h 4297250"/>
              <a:gd name="connsiteX42" fmla="*/ 871024 w 3619883"/>
              <a:gd name="connsiteY42" fmla="*/ 4128157 h 4297250"/>
              <a:gd name="connsiteX43" fmla="*/ 829432 w 3619883"/>
              <a:gd name="connsiteY43" fmla="*/ 4275461 h 4297250"/>
              <a:gd name="connsiteX44" fmla="*/ 611484 w 3619883"/>
              <a:gd name="connsiteY44" fmla="*/ 4275461 h 4297250"/>
              <a:gd name="connsiteX45" fmla="*/ 621247 w 3619883"/>
              <a:gd name="connsiteY45" fmla="*/ 4128157 h 4297250"/>
              <a:gd name="connsiteX46" fmla="*/ 650062 w 3619883"/>
              <a:gd name="connsiteY46" fmla="*/ 4128157 h 4297250"/>
              <a:gd name="connsiteX47" fmla="*/ 650062 w 3619883"/>
              <a:gd name="connsiteY47" fmla="*/ 3951392 h 4297250"/>
              <a:gd name="connsiteX48" fmla="*/ 472277 w 3619883"/>
              <a:gd name="connsiteY48" fmla="*/ 3951392 h 4297250"/>
              <a:gd name="connsiteX49" fmla="*/ 472277 w 3619883"/>
              <a:gd name="connsiteY49" fmla="*/ 4128157 h 4297250"/>
              <a:gd name="connsiteX50" fmla="*/ 522650 w 3619883"/>
              <a:gd name="connsiteY50" fmla="*/ 4128157 h 4297250"/>
              <a:gd name="connsiteX51" fmla="*/ 573998 w 3619883"/>
              <a:gd name="connsiteY51" fmla="*/ 4275461 h 4297250"/>
              <a:gd name="connsiteX52" fmla="*/ 336164 w 3619883"/>
              <a:gd name="connsiteY52" fmla="*/ 4275461 h 4297250"/>
              <a:gd name="connsiteX53" fmla="*/ 294572 w 3619883"/>
              <a:gd name="connsiteY53" fmla="*/ 4128157 h 4297250"/>
              <a:gd name="connsiteX54" fmla="*/ 339106 w 3619883"/>
              <a:gd name="connsiteY54" fmla="*/ 4128157 h 4297250"/>
              <a:gd name="connsiteX55" fmla="*/ 339106 w 3619883"/>
              <a:gd name="connsiteY55" fmla="*/ 3951392 h 4297250"/>
              <a:gd name="connsiteX56" fmla="*/ 161321 w 3619883"/>
              <a:gd name="connsiteY56" fmla="*/ 3951392 h 4297250"/>
              <a:gd name="connsiteX57" fmla="*/ 161321 w 3619883"/>
              <a:gd name="connsiteY57" fmla="*/ 4128157 h 4297250"/>
              <a:gd name="connsiteX58" fmla="*/ 230914 w 3619883"/>
              <a:gd name="connsiteY58" fmla="*/ 4128157 h 4297250"/>
              <a:gd name="connsiteX59" fmla="*/ 189322 w 3619883"/>
              <a:gd name="connsiteY59" fmla="*/ 4275461 h 4297250"/>
              <a:gd name="connsiteX60" fmla="*/ 0 w 3619883"/>
              <a:gd name="connsiteY60" fmla="*/ 4275461 h 4297250"/>
              <a:gd name="connsiteX61" fmla="*/ 0 w 3619883"/>
              <a:gd name="connsiteY61" fmla="*/ 42229 h 4297250"/>
              <a:gd name="connsiteX62" fmla="*/ 42464 w 3619883"/>
              <a:gd name="connsiteY62" fmla="*/ 40518 h 4297250"/>
              <a:gd name="connsiteX63" fmla="*/ 137733 w 3619883"/>
              <a:gd name="connsiteY63" fmla="*/ 35355 h 4297250"/>
              <a:gd name="connsiteX64" fmla="*/ 270565 w 3619883"/>
              <a:gd name="connsiteY64" fmla="*/ 29759 h 4297250"/>
              <a:gd name="connsiteX65" fmla="*/ 479734 w 3619883"/>
              <a:gd name="connsiteY65" fmla="*/ 45455 h 4297250"/>
              <a:gd name="connsiteX66" fmla="*/ 524103 w 3619883"/>
              <a:gd name="connsiteY66" fmla="*/ 41625 h 4297250"/>
              <a:gd name="connsiteX67" fmla="*/ 624416 w 3619883"/>
              <a:gd name="connsiteY67" fmla="*/ 22696 h 4297250"/>
              <a:gd name="connsiteX68" fmla="*/ 657762 w 3619883"/>
              <a:gd name="connsiteY68" fmla="*/ 18351 h 4297250"/>
              <a:gd name="connsiteX69" fmla="*/ 690557 w 3619883"/>
              <a:gd name="connsiteY69" fmla="*/ 25792 h 4297250"/>
              <a:gd name="connsiteX70" fmla="*/ 745123 w 3619883"/>
              <a:gd name="connsiteY70" fmla="*/ 40157 h 4297250"/>
              <a:gd name="connsiteX71" fmla="*/ 789493 w 3619883"/>
              <a:gd name="connsiteY71" fmla="*/ 36327 h 4297250"/>
              <a:gd name="connsiteX72" fmla="*/ 854255 w 3619883"/>
              <a:gd name="connsiteY72" fmla="*/ 68887 h 4297250"/>
              <a:gd name="connsiteX73" fmla="*/ 897520 w 3619883"/>
              <a:gd name="connsiteY73" fmla="*/ 88629 h 4297250"/>
              <a:gd name="connsiteX74" fmla="*/ 940510 w 3619883"/>
              <a:gd name="connsiteY74" fmla="*/ 114265 h 4297250"/>
              <a:gd name="connsiteX75" fmla="*/ 1082712 w 3619883"/>
              <a:gd name="connsiteY75" fmla="*/ 144543 h 4297250"/>
              <a:gd name="connsiteX76" fmla="*/ 1205348 w 3619883"/>
              <a:gd name="connsiteY76" fmla="*/ 120753 h 4297250"/>
              <a:gd name="connsiteX77" fmla="*/ 1271764 w 3619883"/>
              <a:gd name="connsiteY77" fmla="*/ 117956 h 4297250"/>
              <a:gd name="connsiteX78" fmla="*/ 1315583 w 3619883"/>
              <a:gd name="connsiteY78" fmla="*/ 125912 h 4297250"/>
              <a:gd name="connsiteX79" fmla="*/ 1359125 w 3619883"/>
              <a:gd name="connsiteY79" fmla="*/ 139761 h 4297250"/>
              <a:gd name="connsiteX80" fmla="*/ 1391919 w 3619883"/>
              <a:gd name="connsiteY80" fmla="*/ 147202 h 4297250"/>
              <a:gd name="connsiteX81" fmla="*/ 1436563 w 3619883"/>
              <a:gd name="connsiteY81" fmla="*/ 137480 h 4297250"/>
              <a:gd name="connsiteX82" fmla="*/ 1471566 w 3619883"/>
              <a:gd name="connsiteY82" fmla="*/ 97777 h 4297250"/>
              <a:gd name="connsiteX83" fmla="*/ 1505739 w 3619883"/>
              <a:gd name="connsiteY83" fmla="*/ 75753 h 4297250"/>
              <a:gd name="connsiteX84" fmla="*/ 1590891 w 3619883"/>
              <a:gd name="connsiteY84" fmla="*/ 144702 h 4297250"/>
              <a:gd name="connsiteX85" fmla="*/ 1625616 w 3619883"/>
              <a:gd name="connsiteY85" fmla="*/ 110893 h 4297250"/>
              <a:gd name="connsiteX86" fmla="*/ 1658964 w 3619883"/>
              <a:gd name="connsiteY86" fmla="*/ 106547 h 4297250"/>
              <a:gd name="connsiteX87" fmla="*/ 1746598 w 3619883"/>
              <a:gd name="connsiteY87" fmla="*/ 122460 h 4297250"/>
              <a:gd name="connsiteX88" fmla="*/ 1811913 w 3619883"/>
              <a:gd name="connsiteY88" fmla="*/ 143234 h 4297250"/>
              <a:gd name="connsiteX89" fmla="*/ 1856557 w 3619883"/>
              <a:gd name="connsiteY89" fmla="*/ 133511 h 4297250"/>
              <a:gd name="connsiteX90" fmla="*/ 2066003 w 3619883"/>
              <a:gd name="connsiteY90" fmla="*/ 143313 h 4297250"/>
              <a:gd name="connsiteX91" fmla="*/ 2177615 w 3619883"/>
              <a:gd name="connsiteY91" fmla="*/ 119007 h 4297250"/>
              <a:gd name="connsiteX92" fmla="*/ 2255883 w 3619883"/>
              <a:gd name="connsiteY92" fmla="*/ 99047 h 4297250"/>
              <a:gd name="connsiteX93" fmla="*/ 2344622 w 3619883"/>
              <a:gd name="connsiteY93" fmla="*/ 91388 h 4297250"/>
              <a:gd name="connsiteX94" fmla="*/ 2455682 w 3619883"/>
              <a:gd name="connsiteY94" fmla="*/ 78869 h 4297250"/>
              <a:gd name="connsiteX95" fmla="*/ 2632609 w 3619883"/>
              <a:gd name="connsiteY95" fmla="*/ 75338 h 4297250"/>
              <a:gd name="connsiteX96" fmla="*/ 2742291 w 3619883"/>
              <a:gd name="connsiteY96" fmla="*/ 92282 h 4297250"/>
              <a:gd name="connsiteX97" fmla="*/ 2851974 w 3619883"/>
              <a:gd name="connsiteY97" fmla="*/ 109227 h 4297250"/>
              <a:gd name="connsiteX98" fmla="*/ 2907643 w 3619883"/>
              <a:gd name="connsiteY98" fmla="*/ 100020 h 4297250"/>
              <a:gd name="connsiteX99" fmla="*/ 2944022 w 3619883"/>
              <a:gd name="connsiteY99" fmla="*/ 30853 h 4297250"/>
              <a:gd name="connsiteX100" fmla="*/ 3022289 w 3619883"/>
              <a:gd name="connsiteY100" fmla="*/ 10893 h 4297250"/>
              <a:gd name="connsiteX101" fmla="*/ 3054807 w 3619883"/>
              <a:gd name="connsiteY101" fmla="*/ 24226 h 4297250"/>
              <a:gd name="connsiteX102" fmla="*/ 3141892 w 3619883"/>
              <a:gd name="connsiteY102" fmla="*/ 51925 h 4297250"/>
              <a:gd name="connsiteX103" fmla="*/ 3185711 w 3619883"/>
              <a:gd name="connsiteY103" fmla="*/ 59881 h 4297250"/>
              <a:gd name="connsiteX104" fmla="*/ 3219056 w 3619883"/>
              <a:gd name="connsiteY104" fmla="*/ 55536 h 4297250"/>
              <a:gd name="connsiteX105" fmla="*/ 3263425 w 3619883"/>
              <a:gd name="connsiteY105" fmla="*/ 51706 h 4297250"/>
              <a:gd name="connsiteX106" fmla="*/ 3296219 w 3619883"/>
              <a:gd name="connsiteY106" fmla="*/ 59147 h 4297250"/>
              <a:gd name="connsiteX107" fmla="*/ 3319094 w 3619883"/>
              <a:gd name="connsiteY107" fmla="*/ 42500 h 4297250"/>
              <a:gd name="connsiteX108" fmla="*/ 3420511 w 3619883"/>
              <a:gd name="connsiteY108" fmla="*/ 0 h 4297250"/>
              <a:gd name="connsiteX109" fmla="*/ 3453305 w 3619883"/>
              <a:gd name="connsiteY109" fmla="*/ 7440 h 4297250"/>
              <a:gd name="connsiteX110" fmla="*/ 3496571 w 3619883"/>
              <a:gd name="connsiteY110" fmla="*/ 27182 h 4297250"/>
              <a:gd name="connsiteX111" fmla="*/ 3602117 w 3619883"/>
              <a:gd name="connsiteY111" fmla="*/ 132521 h 4297250"/>
              <a:gd name="connsiteX112" fmla="*/ 3619883 w 3619883"/>
              <a:gd name="connsiteY112" fmla="*/ 140049 h 4297250"/>
              <a:gd name="connsiteX113" fmla="*/ 3619883 w 3619883"/>
              <a:gd name="connsiteY11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4006431 h 4297250"/>
              <a:gd name="connsiteX16" fmla="*/ 1716110 w 3619883"/>
              <a:gd name="connsiteY16" fmla="*/ 4128157 h 4297250"/>
              <a:gd name="connsiteX17" fmla="*/ 1745346 w 3619883"/>
              <a:gd name="connsiteY17" fmla="*/ 4128157 h 4297250"/>
              <a:gd name="connsiteX18" fmla="*/ 1796694 w 3619883"/>
              <a:gd name="connsiteY18" fmla="*/ 4275461 h 4297250"/>
              <a:gd name="connsiteX19" fmla="*/ 1558844 w 3619883"/>
              <a:gd name="connsiteY19" fmla="*/ 4275461 h 4297250"/>
              <a:gd name="connsiteX20" fmla="*/ 1517252 w 3619883"/>
              <a:gd name="connsiteY20" fmla="*/ 4128157 h 4297250"/>
              <a:gd name="connsiteX21" fmla="*/ 1582936 w 3619883"/>
              <a:gd name="connsiteY21" fmla="*/ 4128157 h 4297250"/>
              <a:gd name="connsiteX22" fmla="*/ 1582936 w 3619883"/>
              <a:gd name="connsiteY22" fmla="*/ 3951392 h 4297250"/>
              <a:gd name="connsiteX23" fmla="*/ 1405151 w 3619883"/>
              <a:gd name="connsiteY23" fmla="*/ 3951392 h 4297250"/>
              <a:gd name="connsiteX24" fmla="*/ 1405151 w 3619883"/>
              <a:gd name="connsiteY24" fmla="*/ 4128157 h 4297250"/>
              <a:gd name="connsiteX25" fmla="*/ 1468988 w 3619883"/>
              <a:gd name="connsiteY25" fmla="*/ 4128157 h 4297250"/>
              <a:gd name="connsiteX26" fmla="*/ 1427396 w 3619883"/>
              <a:gd name="connsiteY26" fmla="*/ 4275461 h 4297250"/>
              <a:gd name="connsiteX27" fmla="*/ 1210751 w 3619883"/>
              <a:gd name="connsiteY27" fmla="*/ 4275461 h 4297250"/>
              <a:gd name="connsiteX28" fmla="*/ 1210751 w 3619883"/>
              <a:gd name="connsiteY28" fmla="*/ 4128157 h 4297250"/>
              <a:gd name="connsiteX29" fmla="*/ 1271978 w 3619883"/>
              <a:gd name="connsiteY29" fmla="*/ 4128157 h 4297250"/>
              <a:gd name="connsiteX30" fmla="*/ 1271978 w 3619883"/>
              <a:gd name="connsiteY30" fmla="*/ 3951392 h 4297250"/>
              <a:gd name="connsiteX31" fmla="*/ 1094193 w 3619883"/>
              <a:gd name="connsiteY31" fmla="*/ 3951392 h 4297250"/>
              <a:gd name="connsiteX32" fmla="*/ 1094193 w 3619883"/>
              <a:gd name="connsiteY32" fmla="*/ 4128157 h 4297250"/>
              <a:gd name="connsiteX33" fmla="*/ 1140354 w 3619883"/>
              <a:gd name="connsiteY33" fmla="*/ 4128157 h 4297250"/>
              <a:gd name="connsiteX34" fmla="*/ 1140354 w 3619883"/>
              <a:gd name="connsiteY34" fmla="*/ 4275461 h 4297250"/>
              <a:gd name="connsiteX35" fmla="*/ 953807 w 3619883"/>
              <a:gd name="connsiteY35" fmla="*/ 4275461 h 4297250"/>
              <a:gd name="connsiteX36" fmla="*/ 912215 w 3619883"/>
              <a:gd name="connsiteY36" fmla="*/ 4128157 h 4297250"/>
              <a:gd name="connsiteX37" fmla="*/ 961020 w 3619883"/>
              <a:gd name="connsiteY37" fmla="*/ 4128157 h 4297250"/>
              <a:gd name="connsiteX38" fmla="*/ 961020 w 3619883"/>
              <a:gd name="connsiteY38" fmla="*/ 3951392 h 4297250"/>
              <a:gd name="connsiteX39" fmla="*/ 783235 w 3619883"/>
              <a:gd name="connsiteY39" fmla="*/ 3951392 h 4297250"/>
              <a:gd name="connsiteX40" fmla="*/ 783235 w 3619883"/>
              <a:gd name="connsiteY40" fmla="*/ 4128157 h 4297250"/>
              <a:gd name="connsiteX41" fmla="*/ 871024 w 3619883"/>
              <a:gd name="connsiteY41" fmla="*/ 4128157 h 4297250"/>
              <a:gd name="connsiteX42" fmla="*/ 829432 w 3619883"/>
              <a:gd name="connsiteY42" fmla="*/ 4275461 h 4297250"/>
              <a:gd name="connsiteX43" fmla="*/ 611484 w 3619883"/>
              <a:gd name="connsiteY43" fmla="*/ 4275461 h 4297250"/>
              <a:gd name="connsiteX44" fmla="*/ 621247 w 3619883"/>
              <a:gd name="connsiteY44" fmla="*/ 4128157 h 4297250"/>
              <a:gd name="connsiteX45" fmla="*/ 650062 w 3619883"/>
              <a:gd name="connsiteY45" fmla="*/ 4128157 h 4297250"/>
              <a:gd name="connsiteX46" fmla="*/ 650062 w 3619883"/>
              <a:gd name="connsiteY46" fmla="*/ 3951392 h 4297250"/>
              <a:gd name="connsiteX47" fmla="*/ 472277 w 3619883"/>
              <a:gd name="connsiteY47" fmla="*/ 3951392 h 4297250"/>
              <a:gd name="connsiteX48" fmla="*/ 472277 w 3619883"/>
              <a:gd name="connsiteY48" fmla="*/ 4128157 h 4297250"/>
              <a:gd name="connsiteX49" fmla="*/ 522650 w 3619883"/>
              <a:gd name="connsiteY49" fmla="*/ 4128157 h 4297250"/>
              <a:gd name="connsiteX50" fmla="*/ 573998 w 3619883"/>
              <a:gd name="connsiteY50" fmla="*/ 4275461 h 4297250"/>
              <a:gd name="connsiteX51" fmla="*/ 336164 w 3619883"/>
              <a:gd name="connsiteY51" fmla="*/ 4275461 h 4297250"/>
              <a:gd name="connsiteX52" fmla="*/ 294572 w 3619883"/>
              <a:gd name="connsiteY52" fmla="*/ 4128157 h 4297250"/>
              <a:gd name="connsiteX53" fmla="*/ 339106 w 3619883"/>
              <a:gd name="connsiteY53" fmla="*/ 4128157 h 4297250"/>
              <a:gd name="connsiteX54" fmla="*/ 339106 w 3619883"/>
              <a:gd name="connsiteY54" fmla="*/ 3951392 h 4297250"/>
              <a:gd name="connsiteX55" fmla="*/ 161321 w 3619883"/>
              <a:gd name="connsiteY55" fmla="*/ 3951392 h 4297250"/>
              <a:gd name="connsiteX56" fmla="*/ 161321 w 3619883"/>
              <a:gd name="connsiteY56" fmla="*/ 4128157 h 4297250"/>
              <a:gd name="connsiteX57" fmla="*/ 230914 w 3619883"/>
              <a:gd name="connsiteY57" fmla="*/ 4128157 h 4297250"/>
              <a:gd name="connsiteX58" fmla="*/ 189322 w 3619883"/>
              <a:gd name="connsiteY58" fmla="*/ 4275461 h 4297250"/>
              <a:gd name="connsiteX59" fmla="*/ 0 w 3619883"/>
              <a:gd name="connsiteY59" fmla="*/ 4275461 h 4297250"/>
              <a:gd name="connsiteX60" fmla="*/ 0 w 3619883"/>
              <a:gd name="connsiteY60" fmla="*/ 42229 h 4297250"/>
              <a:gd name="connsiteX61" fmla="*/ 42464 w 3619883"/>
              <a:gd name="connsiteY61" fmla="*/ 40518 h 4297250"/>
              <a:gd name="connsiteX62" fmla="*/ 137733 w 3619883"/>
              <a:gd name="connsiteY62" fmla="*/ 35355 h 4297250"/>
              <a:gd name="connsiteX63" fmla="*/ 270565 w 3619883"/>
              <a:gd name="connsiteY63" fmla="*/ 29759 h 4297250"/>
              <a:gd name="connsiteX64" fmla="*/ 479734 w 3619883"/>
              <a:gd name="connsiteY64" fmla="*/ 45455 h 4297250"/>
              <a:gd name="connsiteX65" fmla="*/ 524103 w 3619883"/>
              <a:gd name="connsiteY65" fmla="*/ 41625 h 4297250"/>
              <a:gd name="connsiteX66" fmla="*/ 624416 w 3619883"/>
              <a:gd name="connsiteY66" fmla="*/ 22696 h 4297250"/>
              <a:gd name="connsiteX67" fmla="*/ 657762 w 3619883"/>
              <a:gd name="connsiteY67" fmla="*/ 18351 h 4297250"/>
              <a:gd name="connsiteX68" fmla="*/ 690557 w 3619883"/>
              <a:gd name="connsiteY68" fmla="*/ 25792 h 4297250"/>
              <a:gd name="connsiteX69" fmla="*/ 745123 w 3619883"/>
              <a:gd name="connsiteY69" fmla="*/ 40157 h 4297250"/>
              <a:gd name="connsiteX70" fmla="*/ 789493 w 3619883"/>
              <a:gd name="connsiteY70" fmla="*/ 36327 h 4297250"/>
              <a:gd name="connsiteX71" fmla="*/ 854255 w 3619883"/>
              <a:gd name="connsiteY71" fmla="*/ 68887 h 4297250"/>
              <a:gd name="connsiteX72" fmla="*/ 897520 w 3619883"/>
              <a:gd name="connsiteY72" fmla="*/ 88629 h 4297250"/>
              <a:gd name="connsiteX73" fmla="*/ 940510 w 3619883"/>
              <a:gd name="connsiteY73" fmla="*/ 114265 h 4297250"/>
              <a:gd name="connsiteX74" fmla="*/ 1082712 w 3619883"/>
              <a:gd name="connsiteY74" fmla="*/ 144543 h 4297250"/>
              <a:gd name="connsiteX75" fmla="*/ 1205348 w 3619883"/>
              <a:gd name="connsiteY75" fmla="*/ 120753 h 4297250"/>
              <a:gd name="connsiteX76" fmla="*/ 1271764 w 3619883"/>
              <a:gd name="connsiteY76" fmla="*/ 117956 h 4297250"/>
              <a:gd name="connsiteX77" fmla="*/ 1315583 w 3619883"/>
              <a:gd name="connsiteY77" fmla="*/ 125912 h 4297250"/>
              <a:gd name="connsiteX78" fmla="*/ 1359125 w 3619883"/>
              <a:gd name="connsiteY78" fmla="*/ 139761 h 4297250"/>
              <a:gd name="connsiteX79" fmla="*/ 1391919 w 3619883"/>
              <a:gd name="connsiteY79" fmla="*/ 147202 h 4297250"/>
              <a:gd name="connsiteX80" fmla="*/ 1436563 w 3619883"/>
              <a:gd name="connsiteY80" fmla="*/ 137480 h 4297250"/>
              <a:gd name="connsiteX81" fmla="*/ 1471566 w 3619883"/>
              <a:gd name="connsiteY81" fmla="*/ 97777 h 4297250"/>
              <a:gd name="connsiteX82" fmla="*/ 1505739 w 3619883"/>
              <a:gd name="connsiteY82" fmla="*/ 75753 h 4297250"/>
              <a:gd name="connsiteX83" fmla="*/ 1590891 w 3619883"/>
              <a:gd name="connsiteY83" fmla="*/ 144702 h 4297250"/>
              <a:gd name="connsiteX84" fmla="*/ 1625616 w 3619883"/>
              <a:gd name="connsiteY84" fmla="*/ 110893 h 4297250"/>
              <a:gd name="connsiteX85" fmla="*/ 1658964 w 3619883"/>
              <a:gd name="connsiteY85" fmla="*/ 106547 h 4297250"/>
              <a:gd name="connsiteX86" fmla="*/ 1746598 w 3619883"/>
              <a:gd name="connsiteY86" fmla="*/ 122460 h 4297250"/>
              <a:gd name="connsiteX87" fmla="*/ 1811913 w 3619883"/>
              <a:gd name="connsiteY87" fmla="*/ 143234 h 4297250"/>
              <a:gd name="connsiteX88" fmla="*/ 1856557 w 3619883"/>
              <a:gd name="connsiteY88" fmla="*/ 133511 h 4297250"/>
              <a:gd name="connsiteX89" fmla="*/ 2066003 w 3619883"/>
              <a:gd name="connsiteY89" fmla="*/ 143313 h 4297250"/>
              <a:gd name="connsiteX90" fmla="*/ 2177615 w 3619883"/>
              <a:gd name="connsiteY90" fmla="*/ 119007 h 4297250"/>
              <a:gd name="connsiteX91" fmla="*/ 2255883 w 3619883"/>
              <a:gd name="connsiteY91" fmla="*/ 99047 h 4297250"/>
              <a:gd name="connsiteX92" fmla="*/ 2344622 w 3619883"/>
              <a:gd name="connsiteY92" fmla="*/ 91388 h 4297250"/>
              <a:gd name="connsiteX93" fmla="*/ 2455682 w 3619883"/>
              <a:gd name="connsiteY93" fmla="*/ 78869 h 4297250"/>
              <a:gd name="connsiteX94" fmla="*/ 2632609 w 3619883"/>
              <a:gd name="connsiteY94" fmla="*/ 75338 h 4297250"/>
              <a:gd name="connsiteX95" fmla="*/ 2742291 w 3619883"/>
              <a:gd name="connsiteY95" fmla="*/ 92282 h 4297250"/>
              <a:gd name="connsiteX96" fmla="*/ 2851974 w 3619883"/>
              <a:gd name="connsiteY96" fmla="*/ 109227 h 4297250"/>
              <a:gd name="connsiteX97" fmla="*/ 2907643 w 3619883"/>
              <a:gd name="connsiteY97" fmla="*/ 100020 h 4297250"/>
              <a:gd name="connsiteX98" fmla="*/ 2944022 w 3619883"/>
              <a:gd name="connsiteY98" fmla="*/ 30853 h 4297250"/>
              <a:gd name="connsiteX99" fmla="*/ 3022289 w 3619883"/>
              <a:gd name="connsiteY99" fmla="*/ 10893 h 4297250"/>
              <a:gd name="connsiteX100" fmla="*/ 3054807 w 3619883"/>
              <a:gd name="connsiteY100" fmla="*/ 24226 h 4297250"/>
              <a:gd name="connsiteX101" fmla="*/ 3141892 w 3619883"/>
              <a:gd name="connsiteY101" fmla="*/ 51925 h 4297250"/>
              <a:gd name="connsiteX102" fmla="*/ 3185711 w 3619883"/>
              <a:gd name="connsiteY102" fmla="*/ 59881 h 4297250"/>
              <a:gd name="connsiteX103" fmla="*/ 3219056 w 3619883"/>
              <a:gd name="connsiteY103" fmla="*/ 55536 h 4297250"/>
              <a:gd name="connsiteX104" fmla="*/ 3263425 w 3619883"/>
              <a:gd name="connsiteY104" fmla="*/ 51706 h 4297250"/>
              <a:gd name="connsiteX105" fmla="*/ 3296219 w 3619883"/>
              <a:gd name="connsiteY105" fmla="*/ 59147 h 4297250"/>
              <a:gd name="connsiteX106" fmla="*/ 3319094 w 3619883"/>
              <a:gd name="connsiteY106" fmla="*/ 42500 h 4297250"/>
              <a:gd name="connsiteX107" fmla="*/ 3420511 w 3619883"/>
              <a:gd name="connsiteY107" fmla="*/ 0 h 4297250"/>
              <a:gd name="connsiteX108" fmla="*/ 3453305 w 3619883"/>
              <a:gd name="connsiteY108" fmla="*/ 7440 h 4297250"/>
              <a:gd name="connsiteX109" fmla="*/ 3496571 w 3619883"/>
              <a:gd name="connsiteY109" fmla="*/ 27182 h 4297250"/>
              <a:gd name="connsiteX110" fmla="*/ 3602117 w 3619883"/>
              <a:gd name="connsiteY110" fmla="*/ 132521 h 4297250"/>
              <a:gd name="connsiteX111" fmla="*/ 3619883 w 3619883"/>
              <a:gd name="connsiteY111" fmla="*/ 140049 h 4297250"/>
              <a:gd name="connsiteX112" fmla="*/ 3619883 w 3619883"/>
              <a:gd name="connsiteY11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4128157 h 4297250"/>
              <a:gd name="connsiteX16" fmla="*/ 1745346 w 3619883"/>
              <a:gd name="connsiteY16" fmla="*/ 4128157 h 4297250"/>
              <a:gd name="connsiteX17" fmla="*/ 1796694 w 3619883"/>
              <a:gd name="connsiteY17" fmla="*/ 4275461 h 4297250"/>
              <a:gd name="connsiteX18" fmla="*/ 1558844 w 3619883"/>
              <a:gd name="connsiteY18" fmla="*/ 4275461 h 4297250"/>
              <a:gd name="connsiteX19" fmla="*/ 1517252 w 3619883"/>
              <a:gd name="connsiteY19" fmla="*/ 4128157 h 4297250"/>
              <a:gd name="connsiteX20" fmla="*/ 1582936 w 3619883"/>
              <a:gd name="connsiteY20" fmla="*/ 4128157 h 4297250"/>
              <a:gd name="connsiteX21" fmla="*/ 1582936 w 3619883"/>
              <a:gd name="connsiteY21" fmla="*/ 3951392 h 4297250"/>
              <a:gd name="connsiteX22" fmla="*/ 1405151 w 3619883"/>
              <a:gd name="connsiteY22" fmla="*/ 3951392 h 4297250"/>
              <a:gd name="connsiteX23" fmla="*/ 1405151 w 3619883"/>
              <a:gd name="connsiteY23" fmla="*/ 4128157 h 4297250"/>
              <a:gd name="connsiteX24" fmla="*/ 1468988 w 3619883"/>
              <a:gd name="connsiteY24" fmla="*/ 4128157 h 4297250"/>
              <a:gd name="connsiteX25" fmla="*/ 1427396 w 3619883"/>
              <a:gd name="connsiteY25" fmla="*/ 4275461 h 4297250"/>
              <a:gd name="connsiteX26" fmla="*/ 1210751 w 3619883"/>
              <a:gd name="connsiteY26" fmla="*/ 4275461 h 4297250"/>
              <a:gd name="connsiteX27" fmla="*/ 1210751 w 3619883"/>
              <a:gd name="connsiteY27" fmla="*/ 4128157 h 4297250"/>
              <a:gd name="connsiteX28" fmla="*/ 1271978 w 3619883"/>
              <a:gd name="connsiteY28" fmla="*/ 4128157 h 4297250"/>
              <a:gd name="connsiteX29" fmla="*/ 1271978 w 3619883"/>
              <a:gd name="connsiteY29" fmla="*/ 3951392 h 4297250"/>
              <a:gd name="connsiteX30" fmla="*/ 1094193 w 3619883"/>
              <a:gd name="connsiteY30" fmla="*/ 3951392 h 4297250"/>
              <a:gd name="connsiteX31" fmla="*/ 1094193 w 3619883"/>
              <a:gd name="connsiteY31" fmla="*/ 4128157 h 4297250"/>
              <a:gd name="connsiteX32" fmla="*/ 1140354 w 3619883"/>
              <a:gd name="connsiteY32" fmla="*/ 4128157 h 4297250"/>
              <a:gd name="connsiteX33" fmla="*/ 1140354 w 3619883"/>
              <a:gd name="connsiteY33" fmla="*/ 4275461 h 4297250"/>
              <a:gd name="connsiteX34" fmla="*/ 953807 w 3619883"/>
              <a:gd name="connsiteY34" fmla="*/ 4275461 h 4297250"/>
              <a:gd name="connsiteX35" fmla="*/ 912215 w 3619883"/>
              <a:gd name="connsiteY35" fmla="*/ 4128157 h 4297250"/>
              <a:gd name="connsiteX36" fmla="*/ 961020 w 3619883"/>
              <a:gd name="connsiteY36" fmla="*/ 4128157 h 4297250"/>
              <a:gd name="connsiteX37" fmla="*/ 961020 w 3619883"/>
              <a:gd name="connsiteY37" fmla="*/ 3951392 h 4297250"/>
              <a:gd name="connsiteX38" fmla="*/ 783235 w 3619883"/>
              <a:gd name="connsiteY38" fmla="*/ 3951392 h 4297250"/>
              <a:gd name="connsiteX39" fmla="*/ 783235 w 3619883"/>
              <a:gd name="connsiteY39" fmla="*/ 4128157 h 4297250"/>
              <a:gd name="connsiteX40" fmla="*/ 871024 w 3619883"/>
              <a:gd name="connsiteY40" fmla="*/ 4128157 h 4297250"/>
              <a:gd name="connsiteX41" fmla="*/ 829432 w 3619883"/>
              <a:gd name="connsiteY41" fmla="*/ 4275461 h 4297250"/>
              <a:gd name="connsiteX42" fmla="*/ 611484 w 3619883"/>
              <a:gd name="connsiteY42" fmla="*/ 4275461 h 4297250"/>
              <a:gd name="connsiteX43" fmla="*/ 621247 w 3619883"/>
              <a:gd name="connsiteY43" fmla="*/ 4128157 h 4297250"/>
              <a:gd name="connsiteX44" fmla="*/ 650062 w 3619883"/>
              <a:gd name="connsiteY44" fmla="*/ 4128157 h 4297250"/>
              <a:gd name="connsiteX45" fmla="*/ 650062 w 3619883"/>
              <a:gd name="connsiteY45" fmla="*/ 3951392 h 4297250"/>
              <a:gd name="connsiteX46" fmla="*/ 472277 w 3619883"/>
              <a:gd name="connsiteY46" fmla="*/ 3951392 h 4297250"/>
              <a:gd name="connsiteX47" fmla="*/ 472277 w 3619883"/>
              <a:gd name="connsiteY47" fmla="*/ 4128157 h 4297250"/>
              <a:gd name="connsiteX48" fmla="*/ 522650 w 3619883"/>
              <a:gd name="connsiteY48" fmla="*/ 4128157 h 4297250"/>
              <a:gd name="connsiteX49" fmla="*/ 573998 w 3619883"/>
              <a:gd name="connsiteY49" fmla="*/ 4275461 h 4297250"/>
              <a:gd name="connsiteX50" fmla="*/ 336164 w 3619883"/>
              <a:gd name="connsiteY50" fmla="*/ 4275461 h 4297250"/>
              <a:gd name="connsiteX51" fmla="*/ 294572 w 3619883"/>
              <a:gd name="connsiteY51" fmla="*/ 4128157 h 4297250"/>
              <a:gd name="connsiteX52" fmla="*/ 339106 w 3619883"/>
              <a:gd name="connsiteY52" fmla="*/ 4128157 h 4297250"/>
              <a:gd name="connsiteX53" fmla="*/ 339106 w 3619883"/>
              <a:gd name="connsiteY53" fmla="*/ 3951392 h 4297250"/>
              <a:gd name="connsiteX54" fmla="*/ 161321 w 3619883"/>
              <a:gd name="connsiteY54" fmla="*/ 3951392 h 4297250"/>
              <a:gd name="connsiteX55" fmla="*/ 161321 w 3619883"/>
              <a:gd name="connsiteY55" fmla="*/ 4128157 h 4297250"/>
              <a:gd name="connsiteX56" fmla="*/ 230914 w 3619883"/>
              <a:gd name="connsiteY56" fmla="*/ 4128157 h 4297250"/>
              <a:gd name="connsiteX57" fmla="*/ 189322 w 3619883"/>
              <a:gd name="connsiteY57" fmla="*/ 4275461 h 4297250"/>
              <a:gd name="connsiteX58" fmla="*/ 0 w 3619883"/>
              <a:gd name="connsiteY58" fmla="*/ 4275461 h 4297250"/>
              <a:gd name="connsiteX59" fmla="*/ 0 w 3619883"/>
              <a:gd name="connsiteY59" fmla="*/ 42229 h 4297250"/>
              <a:gd name="connsiteX60" fmla="*/ 42464 w 3619883"/>
              <a:gd name="connsiteY60" fmla="*/ 40518 h 4297250"/>
              <a:gd name="connsiteX61" fmla="*/ 137733 w 3619883"/>
              <a:gd name="connsiteY61" fmla="*/ 35355 h 4297250"/>
              <a:gd name="connsiteX62" fmla="*/ 270565 w 3619883"/>
              <a:gd name="connsiteY62" fmla="*/ 29759 h 4297250"/>
              <a:gd name="connsiteX63" fmla="*/ 479734 w 3619883"/>
              <a:gd name="connsiteY63" fmla="*/ 45455 h 4297250"/>
              <a:gd name="connsiteX64" fmla="*/ 524103 w 3619883"/>
              <a:gd name="connsiteY64" fmla="*/ 41625 h 4297250"/>
              <a:gd name="connsiteX65" fmla="*/ 624416 w 3619883"/>
              <a:gd name="connsiteY65" fmla="*/ 22696 h 4297250"/>
              <a:gd name="connsiteX66" fmla="*/ 657762 w 3619883"/>
              <a:gd name="connsiteY66" fmla="*/ 18351 h 4297250"/>
              <a:gd name="connsiteX67" fmla="*/ 690557 w 3619883"/>
              <a:gd name="connsiteY67" fmla="*/ 25792 h 4297250"/>
              <a:gd name="connsiteX68" fmla="*/ 745123 w 3619883"/>
              <a:gd name="connsiteY68" fmla="*/ 40157 h 4297250"/>
              <a:gd name="connsiteX69" fmla="*/ 789493 w 3619883"/>
              <a:gd name="connsiteY69" fmla="*/ 36327 h 4297250"/>
              <a:gd name="connsiteX70" fmla="*/ 854255 w 3619883"/>
              <a:gd name="connsiteY70" fmla="*/ 68887 h 4297250"/>
              <a:gd name="connsiteX71" fmla="*/ 897520 w 3619883"/>
              <a:gd name="connsiteY71" fmla="*/ 88629 h 4297250"/>
              <a:gd name="connsiteX72" fmla="*/ 940510 w 3619883"/>
              <a:gd name="connsiteY72" fmla="*/ 114265 h 4297250"/>
              <a:gd name="connsiteX73" fmla="*/ 1082712 w 3619883"/>
              <a:gd name="connsiteY73" fmla="*/ 144543 h 4297250"/>
              <a:gd name="connsiteX74" fmla="*/ 1205348 w 3619883"/>
              <a:gd name="connsiteY74" fmla="*/ 120753 h 4297250"/>
              <a:gd name="connsiteX75" fmla="*/ 1271764 w 3619883"/>
              <a:gd name="connsiteY75" fmla="*/ 117956 h 4297250"/>
              <a:gd name="connsiteX76" fmla="*/ 1315583 w 3619883"/>
              <a:gd name="connsiteY76" fmla="*/ 125912 h 4297250"/>
              <a:gd name="connsiteX77" fmla="*/ 1359125 w 3619883"/>
              <a:gd name="connsiteY77" fmla="*/ 139761 h 4297250"/>
              <a:gd name="connsiteX78" fmla="*/ 1391919 w 3619883"/>
              <a:gd name="connsiteY78" fmla="*/ 147202 h 4297250"/>
              <a:gd name="connsiteX79" fmla="*/ 1436563 w 3619883"/>
              <a:gd name="connsiteY79" fmla="*/ 137480 h 4297250"/>
              <a:gd name="connsiteX80" fmla="*/ 1471566 w 3619883"/>
              <a:gd name="connsiteY80" fmla="*/ 97777 h 4297250"/>
              <a:gd name="connsiteX81" fmla="*/ 1505739 w 3619883"/>
              <a:gd name="connsiteY81" fmla="*/ 75753 h 4297250"/>
              <a:gd name="connsiteX82" fmla="*/ 1590891 w 3619883"/>
              <a:gd name="connsiteY82" fmla="*/ 144702 h 4297250"/>
              <a:gd name="connsiteX83" fmla="*/ 1625616 w 3619883"/>
              <a:gd name="connsiteY83" fmla="*/ 110893 h 4297250"/>
              <a:gd name="connsiteX84" fmla="*/ 1658964 w 3619883"/>
              <a:gd name="connsiteY84" fmla="*/ 106547 h 4297250"/>
              <a:gd name="connsiteX85" fmla="*/ 1746598 w 3619883"/>
              <a:gd name="connsiteY85" fmla="*/ 122460 h 4297250"/>
              <a:gd name="connsiteX86" fmla="*/ 1811913 w 3619883"/>
              <a:gd name="connsiteY86" fmla="*/ 143234 h 4297250"/>
              <a:gd name="connsiteX87" fmla="*/ 1856557 w 3619883"/>
              <a:gd name="connsiteY87" fmla="*/ 133511 h 4297250"/>
              <a:gd name="connsiteX88" fmla="*/ 2066003 w 3619883"/>
              <a:gd name="connsiteY88" fmla="*/ 143313 h 4297250"/>
              <a:gd name="connsiteX89" fmla="*/ 2177615 w 3619883"/>
              <a:gd name="connsiteY89" fmla="*/ 119007 h 4297250"/>
              <a:gd name="connsiteX90" fmla="*/ 2255883 w 3619883"/>
              <a:gd name="connsiteY90" fmla="*/ 99047 h 4297250"/>
              <a:gd name="connsiteX91" fmla="*/ 2344622 w 3619883"/>
              <a:gd name="connsiteY91" fmla="*/ 91388 h 4297250"/>
              <a:gd name="connsiteX92" fmla="*/ 2455682 w 3619883"/>
              <a:gd name="connsiteY92" fmla="*/ 78869 h 4297250"/>
              <a:gd name="connsiteX93" fmla="*/ 2632609 w 3619883"/>
              <a:gd name="connsiteY93" fmla="*/ 75338 h 4297250"/>
              <a:gd name="connsiteX94" fmla="*/ 2742291 w 3619883"/>
              <a:gd name="connsiteY94" fmla="*/ 92282 h 4297250"/>
              <a:gd name="connsiteX95" fmla="*/ 2851974 w 3619883"/>
              <a:gd name="connsiteY95" fmla="*/ 109227 h 4297250"/>
              <a:gd name="connsiteX96" fmla="*/ 2907643 w 3619883"/>
              <a:gd name="connsiteY96" fmla="*/ 100020 h 4297250"/>
              <a:gd name="connsiteX97" fmla="*/ 2944022 w 3619883"/>
              <a:gd name="connsiteY97" fmla="*/ 30853 h 4297250"/>
              <a:gd name="connsiteX98" fmla="*/ 3022289 w 3619883"/>
              <a:gd name="connsiteY98" fmla="*/ 10893 h 4297250"/>
              <a:gd name="connsiteX99" fmla="*/ 3054807 w 3619883"/>
              <a:gd name="connsiteY99" fmla="*/ 24226 h 4297250"/>
              <a:gd name="connsiteX100" fmla="*/ 3141892 w 3619883"/>
              <a:gd name="connsiteY100" fmla="*/ 51925 h 4297250"/>
              <a:gd name="connsiteX101" fmla="*/ 3185711 w 3619883"/>
              <a:gd name="connsiteY101" fmla="*/ 59881 h 4297250"/>
              <a:gd name="connsiteX102" fmla="*/ 3219056 w 3619883"/>
              <a:gd name="connsiteY102" fmla="*/ 55536 h 4297250"/>
              <a:gd name="connsiteX103" fmla="*/ 3263425 w 3619883"/>
              <a:gd name="connsiteY103" fmla="*/ 51706 h 4297250"/>
              <a:gd name="connsiteX104" fmla="*/ 3296219 w 3619883"/>
              <a:gd name="connsiteY104" fmla="*/ 59147 h 4297250"/>
              <a:gd name="connsiteX105" fmla="*/ 3319094 w 3619883"/>
              <a:gd name="connsiteY105" fmla="*/ 42500 h 4297250"/>
              <a:gd name="connsiteX106" fmla="*/ 3420511 w 3619883"/>
              <a:gd name="connsiteY106" fmla="*/ 0 h 4297250"/>
              <a:gd name="connsiteX107" fmla="*/ 3453305 w 3619883"/>
              <a:gd name="connsiteY107" fmla="*/ 7440 h 4297250"/>
              <a:gd name="connsiteX108" fmla="*/ 3496571 w 3619883"/>
              <a:gd name="connsiteY108" fmla="*/ 27182 h 4297250"/>
              <a:gd name="connsiteX109" fmla="*/ 3602117 w 3619883"/>
              <a:gd name="connsiteY109" fmla="*/ 132521 h 4297250"/>
              <a:gd name="connsiteX110" fmla="*/ 3619883 w 3619883"/>
              <a:gd name="connsiteY110" fmla="*/ 140049 h 4297250"/>
              <a:gd name="connsiteX111" fmla="*/ 3619883 w 3619883"/>
              <a:gd name="connsiteY11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716110 w 3619883"/>
              <a:gd name="connsiteY14" fmla="*/ 4128157 h 4297250"/>
              <a:gd name="connsiteX15" fmla="*/ 1745346 w 3619883"/>
              <a:gd name="connsiteY15" fmla="*/ 4128157 h 4297250"/>
              <a:gd name="connsiteX16" fmla="*/ 1796694 w 3619883"/>
              <a:gd name="connsiteY16" fmla="*/ 4275461 h 4297250"/>
              <a:gd name="connsiteX17" fmla="*/ 1558844 w 3619883"/>
              <a:gd name="connsiteY17" fmla="*/ 4275461 h 4297250"/>
              <a:gd name="connsiteX18" fmla="*/ 1517252 w 3619883"/>
              <a:gd name="connsiteY18" fmla="*/ 4128157 h 4297250"/>
              <a:gd name="connsiteX19" fmla="*/ 1582936 w 3619883"/>
              <a:gd name="connsiteY19" fmla="*/ 4128157 h 4297250"/>
              <a:gd name="connsiteX20" fmla="*/ 1582936 w 3619883"/>
              <a:gd name="connsiteY20" fmla="*/ 3951392 h 4297250"/>
              <a:gd name="connsiteX21" fmla="*/ 1405151 w 3619883"/>
              <a:gd name="connsiteY21" fmla="*/ 3951392 h 4297250"/>
              <a:gd name="connsiteX22" fmla="*/ 1405151 w 3619883"/>
              <a:gd name="connsiteY22" fmla="*/ 4128157 h 4297250"/>
              <a:gd name="connsiteX23" fmla="*/ 1468988 w 3619883"/>
              <a:gd name="connsiteY23" fmla="*/ 4128157 h 4297250"/>
              <a:gd name="connsiteX24" fmla="*/ 1427396 w 3619883"/>
              <a:gd name="connsiteY24" fmla="*/ 4275461 h 4297250"/>
              <a:gd name="connsiteX25" fmla="*/ 1210751 w 3619883"/>
              <a:gd name="connsiteY25" fmla="*/ 4275461 h 4297250"/>
              <a:gd name="connsiteX26" fmla="*/ 1210751 w 3619883"/>
              <a:gd name="connsiteY26" fmla="*/ 4128157 h 4297250"/>
              <a:gd name="connsiteX27" fmla="*/ 1271978 w 3619883"/>
              <a:gd name="connsiteY27" fmla="*/ 4128157 h 4297250"/>
              <a:gd name="connsiteX28" fmla="*/ 1271978 w 3619883"/>
              <a:gd name="connsiteY28" fmla="*/ 3951392 h 4297250"/>
              <a:gd name="connsiteX29" fmla="*/ 1094193 w 3619883"/>
              <a:gd name="connsiteY29" fmla="*/ 3951392 h 4297250"/>
              <a:gd name="connsiteX30" fmla="*/ 1094193 w 3619883"/>
              <a:gd name="connsiteY30" fmla="*/ 4128157 h 4297250"/>
              <a:gd name="connsiteX31" fmla="*/ 1140354 w 3619883"/>
              <a:gd name="connsiteY31" fmla="*/ 4128157 h 4297250"/>
              <a:gd name="connsiteX32" fmla="*/ 1140354 w 3619883"/>
              <a:gd name="connsiteY32" fmla="*/ 4275461 h 4297250"/>
              <a:gd name="connsiteX33" fmla="*/ 953807 w 3619883"/>
              <a:gd name="connsiteY33" fmla="*/ 4275461 h 4297250"/>
              <a:gd name="connsiteX34" fmla="*/ 912215 w 3619883"/>
              <a:gd name="connsiteY34" fmla="*/ 4128157 h 4297250"/>
              <a:gd name="connsiteX35" fmla="*/ 961020 w 3619883"/>
              <a:gd name="connsiteY35" fmla="*/ 4128157 h 4297250"/>
              <a:gd name="connsiteX36" fmla="*/ 961020 w 3619883"/>
              <a:gd name="connsiteY36" fmla="*/ 3951392 h 4297250"/>
              <a:gd name="connsiteX37" fmla="*/ 783235 w 3619883"/>
              <a:gd name="connsiteY37" fmla="*/ 3951392 h 4297250"/>
              <a:gd name="connsiteX38" fmla="*/ 783235 w 3619883"/>
              <a:gd name="connsiteY38" fmla="*/ 4128157 h 4297250"/>
              <a:gd name="connsiteX39" fmla="*/ 871024 w 3619883"/>
              <a:gd name="connsiteY39" fmla="*/ 4128157 h 4297250"/>
              <a:gd name="connsiteX40" fmla="*/ 829432 w 3619883"/>
              <a:gd name="connsiteY40" fmla="*/ 4275461 h 4297250"/>
              <a:gd name="connsiteX41" fmla="*/ 611484 w 3619883"/>
              <a:gd name="connsiteY41" fmla="*/ 4275461 h 4297250"/>
              <a:gd name="connsiteX42" fmla="*/ 621247 w 3619883"/>
              <a:gd name="connsiteY42" fmla="*/ 4128157 h 4297250"/>
              <a:gd name="connsiteX43" fmla="*/ 650062 w 3619883"/>
              <a:gd name="connsiteY43" fmla="*/ 4128157 h 4297250"/>
              <a:gd name="connsiteX44" fmla="*/ 650062 w 3619883"/>
              <a:gd name="connsiteY44" fmla="*/ 3951392 h 4297250"/>
              <a:gd name="connsiteX45" fmla="*/ 472277 w 3619883"/>
              <a:gd name="connsiteY45" fmla="*/ 3951392 h 4297250"/>
              <a:gd name="connsiteX46" fmla="*/ 472277 w 3619883"/>
              <a:gd name="connsiteY46" fmla="*/ 4128157 h 4297250"/>
              <a:gd name="connsiteX47" fmla="*/ 522650 w 3619883"/>
              <a:gd name="connsiteY47" fmla="*/ 4128157 h 4297250"/>
              <a:gd name="connsiteX48" fmla="*/ 573998 w 3619883"/>
              <a:gd name="connsiteY48" fmla="*/ 4275461 h 4297250"/>
              <a:gd name="connsiteX49" fmla="*/ 336164 w 3619883"/>
              <a:gd name="connsiteY49" fmla="*/ 4275461 h 4297250"/>
              <a:gd name="connsiteX50" fmla="*/ 294572 w 3619883"/>
              <a:gd name="connsiteY50" fmla="*/ 4128157 h 4297250"/>
              <a:gd name="connsiteX51" fmla="*/ 339106 w 3619883"/>
              <a:gd name="connsiteY51" fmla="*/ 4128157 h 4297250"/>
              <a:gd name="connsiteX52" fmla="*/ 339106 w 3619883"/>
              <a:gd name="connsiteY52" fmla="*/ 3951392 h 4297250"/>
              <a:gd name="connsiteX53" fmla="*/ 161321 w 3619883"/>
              <a:gd name="connsiteY53" fmla="*/ 3951392 h 4297250"/>
              <a:gd name="connsiteX54" fmla="*/ 161321 w 3619883"/>
              <a:gd name="connsiteY54" fmla="*/ 4128157 h 4297250"/>
              <a:gd name="connsiteX55" fmla="*/ 230914 w 3619883"/>
              <a:gd name="connsiteY55" fmla="*/ 4128157 h 4297250"/>
              <a:gd name="connsiteX56" fmla="*/ 189322 w 3619883"/>
              <a:gd name="connsiteY56" fmla="*/ 4275461 h 4297250"/>
              <a:gd name="connsiteX57" fmla="*/ 0 w 3619883"/>
              <a:gd name="connsiteY57" fmla="*/ 4275461 h 4297250"/>
              <a:gd name="connsiteX58" fmla="*/ 0 w 3619883"/>
              <a:gd name="connsiteY58" fmla="*/ 42229 h 4297250"/>
              <a:gd name="connsiteX59" fmla="*/ 42464 w 3619883"/>
              <a:gd name="connsiteY59" fmla="*/ 40518 h 4297250"/>
              <a:gd name="connsiteX60" fmla="*/ 137733 w 3619883"/>
              <a:gd name="connsiteY60" fmla="*/ 35355 h 4297250"/>
              <a:gd name="connsiteX61" fmla="*/ 270565 w 3619883"/>
              <a:gd name="connsiteY61" fmla="*/ 29759 h 4297250"/>
              <a:gd name="connsiteX62" fmla="*/ 479734 w 3619883"/>
              <a:gd name="connsiteY62" fmla="*/ 45455 h 4297250"/>
              <a:gd name="connsiteX63" fmla="*/ 524103 w 3619883"/>
              <a:gd name="connsiteY63" fmla="*/ 41625 h 4297250"/>
              <a:gd name="connsiteX64" fmla="*/ 624416 w 3619883"/>
              <a:gd name="connsiteY64" fmla="*/ 22696 h 4297250"/>
              <a:gd name="connsiteX65" fmla="*/ 657762 w 3619883"/>
              <a:gd name="connsiteY65" fmla="*/ 18351 h 4297250"/>
              <a:gd name="connsiteX66" fmla="*/ 690557 w 3619883"/>
              <a:gd name="connsiteY66" fmla="*/ 25792 h 4297250"/>
              <a:gd name="connsiteX67" fmla="*/ 745123 w 3619883"/>
              <a:gd name="connsiteY67" fmla="*/ 40157 h 4297250"/>
              <a:gd name="connsiteX68" fmla="*/ 789493 w 3619883"/>
              <a:gd name="connsiteY68" fmla="*/ 36327 h 4297250"/>
              <a:gd name="connsiteX69" fmla="*/ 854255 w 3619883"/>
              <a:gd name="connsiteY69" fmla="*/ 68887 h 4297250"/>
              <a:gd name="connsiteX70" fmla="*/ 897520 w 3619883"/>
              <a:gd name="connsiteY70" fmla="*/ 88629 h 4297250"/>
              <a:gd name="connsiteX71" fmla="*/ 940510 w 3619883"/>
              <a:gd name="connsiteY71" fmla="*/ 114265 h 4297250"/>
              <a:gd name="connsiteX72" fmla="*/ 1082712 w 3619883"/>
              <a:gd name="connsiteY72" fmla="*/ 144543 h 4297250"/>
              <a:gd name="connsiteX73" fmla="*/ 1205348 w 3619883"/>
              <a:gd name="connsiteY73" fmla="*/ 120753 h 4297250"/>
              <a:gd name="connsiteX74" fmla="*/ 1271764 w 3619883"/>
              <a:gd name="connsiteY74" fmla="*/ 117956 h 4297250"/>
              <a:gd name="connsiteX75" fmla="*/ 1315583 w 3619883"/>
              <a:gd name="connsiteY75" fmla="*/ 125912 h 4297250"/>
              <a:gd name="connsiteX76" fmla="*/ 1359125 w 3619883"/>
              <a:gd name="connsiteY76" fmla="*/ 139761 h 4297250"/>
              <a:gd name="connsiteX77" fmla="*/ 1391919 w 3619883"/>
              <a:gd name="connsiteY77" fmla="*/ 147202 h 4297250"/>
              <a:gd name="connsiteX78" fmla="*/ 1436563 w 3619883"/>
              <a:gd name="connsiteY78" fmla="*/ 137480 h 4297250"/>
              <a:gd name="connsiteX79" fmla="*/ 1471566 w 3619883"/>
              <a:gd name="connsiteY79" fmla="*/ 97777 h 4297250"/>
              <a:gd name="connsiteX80" fmla="*/ 1505739 w 3619883"/>
              <a:gd name="connsiteY80" fmla="*/ 75753 h 4297250"/>
              <a:gd name="connsiteX81" fmla="*/ 1590891 w 3619883"/>
              <a:gd name="connsiteY81" fmla="*/ 144702 h 4297250"/>
              <a:gd name="connsiteX82" fmla="*/ 1625616 w 3619883"/>
              <a:gd name="connsiteY82" fmla="*/ 110893 h 4297250"/>
              <a:gd name="connsiteX83" fmla="*/ 1658964 w 3619883"/>
              <a:gd name="connsiteY83" fmla="*/ 106547 h 4297250"/>
              <a:gd name="connsiteX84" fmla="*/ 1746598 w 3619883"/>
              <a:gd name="connsiteY84" fmla="*/ 122460 h 4297250"/>
              <a:gd name="connsiteX85" fmla="*/ 1811913 w 3619883"/>
              <a:gd name="connsiteY85" fmla="*/ 143234 h 4297250"/>
              <a:gd name="connsiteX86" fmla="*/ 1856557 w 3619883"/>
              <a:gd name="connsiteY86" fmla="*/ 133511 h 4297250"/>
              <a:gd name="connsiteX87" fmla="*/ 2066003 w 3619883"/>
              <a:gd name="connsiteY87" fmla="*/ 143313 h 4297250"/>
              <a:gd name="connsiteX88" fmla="*/ 2177615 w 3619883"/>
              <a:gd name="connsiteY88" fmla="*/ 119007 h 4297250"/>
              <a:gd name="connsiteX89" fmla="*/ 2255883 w 3619883"/>
              <a:gd name="connsiteY89" fmla="*/ 99047 h 4297250"/>
              <a:gd name="connsiteX90" fmla="*/ 2344622 w 3619883"/>
              <a:gd name="connsiteY90" fmla="*/ 91388 h 4297250"/>
              <a:gd name="connsiteX91" fmla="*/ 2455682 w 3619883"/>
              <a:gd name="connsiteY91" fmla="*/ 78869 h 4297250"/>
              <a:gd name="connsiteX92" fmla="*/ 2632609 w 3619883"/>
              <a:gd name="connsiteY92" fmla="*/ 75338 h 4297250"/>
              <a:gd name="connsiteX93" fmla="*/ 2742291 w 3619883"/>
              <a:gd name="connsiteY93" fmla="*/ 92282 h 4297250"/>
              <a:gd name="connsiteX94" fmla="*/ 2851974 w 3619883"/>
              <a:gd name="connsiteY94" fmla="*/ 109227 h 4297250"/>
              <a:gd name="connsiteX95" fmla="*/ 2907643 w 3619883"/>
              <a:gd name="connsiteY95" fmla="*/ 100020 h 4297250"/>
              <a:gd name="connsiteX96" fmla="*/ 2944022 w 3619883"/>
              <a:gd name="connsiteY96" fmla="*/ 30853 h 4297250"/>
              <a:gd name="connsiteX97" fmla="*/ 3022289 w 3619883"/>
              <a:gd name="connsiteY97" fmla="*/ 10893 h 4297250"/>
              <a:gd name="connsiteX98" fmla="*/ 3054807 w 3619883"/>
              <a:gd name="connsiteY98" fmla="*/ 24226 h 4297250"/>
              <a:gd name="connsiteX99" fmla="*/ 3141892 w 3619883"/>
              <a:gd name="connsiteY99" fmla="*/ 51925 h 4297250"/>
              <a:gd name="connsiteX100" fmla="*/ 3185711 w 3619883"/>
              <a:gd name="connsiteY100" fmla="*/ 59881 h 4297250"/>
              <a:gd name="connsiteX101" fmla="*/ 3219056 w 3619883"/>
              <a:gd name="connsiteY101" fmla="*/ 55536 h 4297250"/>
              <a:gd name="connsiteX102" fmla="*/ 3263425 w 3619883"/>
              <a:gd name="connsiteY102" fmla="*/ 51706 h 4297250"/>
              <a:gd name="connsiteX103" fmla="*/ 3296219 w 3619883"/>
              <a:gd name="connsiteY103" fmla="*/ 59147 h 4297250"/>
              <a:gd name="connsiteX104" fmla="*/ 3319094 w 3619883"/>
              <a:gd name="connsiteY104" fmla="*/ 42500 h 4297250"/>
              <a:gd name="connsiteX105" fmla="*/ 3420511 w 3619883"/>
              <a:gd name="connsiteY105" fmla="*/ 0 h 4297250"/>
              <a:gd name="connsiteX106" fmla="*/ 3453305 w 3619883"/>
              <a:gd name="connsiteY106" fmla="*/ 7440 h 4297250"/>
              <a:gd name="connsiteX107" fmla="*/ 3496571 w 3619883"/>
              <a:gd name="connsiteY107" fmla="*/ 27182 h 4297250"/>
              <a:gd name="connsiteX108" fmla="*/ 3602117 w 3619883"/>
              <a:gd name="connsiteY108" fmla="*/ 132521 h 4297250"/>
              <a:gd name="connsiteX109" fmla="*/ 3619883 w 3619883"/>
              <a:gd name="connsiteY109" fmla="*/ 140049 h 4297250"/>
              <a:gd name="connsiteX110" fmla="*/ 3619883 w 3619883"/>
              <a:gd name="connsiteY11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716110 w 3619883"/>
              <a:gd name="connsiteY13" fmla="*/ 4128157 h 4297250"/>
              <a:gd name="connsiteX14" fmla="*/ 1745346 w 3619883"/>
              <a:gd name="connsiteY14" fmla="*/ 4128157 h 4297250"/>
              <a:gd name="connsiteX15" fmla="*/ 1796694 w 3619883"/>
              <a:gd name="connsiteY15" fmla="*/ 4275461 h 4297250"/>
              <a:gd name="connsiteX16" fmla="*/ 1558844 w 3619883"/>
              <a:gd name="connsiteY16" fmla="*/ 4275461 h 4297250"/>
              <a:gd name="connsiteX17" fmla="*/ 1517252 w 3619883"/>
              <a:gd name="connsiteY17" fmla="*/ 4128157 h 4297250"/>
              <a:gd name="connsiteX18" fmla="*/ 1582936 w 3619883"/>
              <a:gd name="connsiteY18" fmla="*/ 4128157 h 4297250"/>
              <a:gd name="connsiteX19" fmla="*/ 1582936 w 3619883"/>
              <a:gd name="connsiteY19" fmla="*/ 3951392 h 4297250"/>
              <a:gd name="connsiteX20" fmla="*/ 1405151 w 3619883"/>
              <a:gd name="connsiteY20" fmla="*/ 3951392 h 4297250"/>
              <a:gd name="connsiteX21" fmla="*/ 1405151 w 3619883"/>
              <a:gd name="connsiteY21" fmla="*/ 4128157 h 4297250"/>
              <a:gd name="connsiteX22" fmla="*/ 1468988 w 3619883"/>
              <a:gd name="connsiteY22" fmla="*/ 4128157 h 4297250"/>
              <a:gd name="connsiteX23" fmla="*/ 1427396 w 3619883"/>
              <a:gd name="connsiteY23" fmla="*/ 4275461 h 4297250"/>
              <a:gd name="connsiteX24" fmla="*/ 1210751 w 3619883"/>
              <a:gd name="connsiteY24" fmla="*/ 4275461 h 4297250"/>
              <a:gd name="connsiteX25" fmla="*/ 1210751 w 3619883"/>
              <a:gd name="connsiteY25" fmla="*/ 4128157 h 4297250"/>
              <a:gd name="connsiteX26" fmla="*/ 1271978 w 3619883"/>
              <a:gd name="connsiteY26" fmla="*/ 4128157 h 4297250"/>
              <a:gd name="connsiteX27" fmla="*/ 1271978 w 3619883"/>
              <a:gd name="connsiteY27" fmla="*/ 3951392 h 4297250"/>
              <a:gd name="connsiteX28" fmla="*/ 1094193 w 3619883"/>
              <a:gd name="connsiteY28" fmla="*/ 3951392 h 4297250"/>
              <a:gd name="connsiteX29" fmla="*/ 1094193 w 3619883"/>
              <a:gd name="connsiteY29" fmla="*/ 4128157 h 4297250"/>
              <a:gd name="connsiteX30" fmla="*/ 1140354 w 3619883"/>
              <a:gd name="connsiteY30" fmla="*/ 4128157 h 4297250"/>
              <a:gd name="connsiteX31" fmla="*/ 1140354 w 3619883"/>
              <a:gd name="connsiteY31" fmla="*/ 4275461 h 4297250"/>
              <a:gd name="connsiteX32" fmla="*/ 953807 w 3619883"/>
              <a:gd name="connsiteY32" fmla="*/ 4275461 h 4297250"/>
              <a:gd name="connsiteX33" fmla="*/ 912215 w 3619883"/>
              <a:gd name="connsiteY33" fmla="*/ 4128157 h 4297250"/>
              <a:gd name="connsiteX34" fmla="*/ 961020 w 3619883"/>
              <a:gd name="connsiteY34" fmla="*/ 4128157 h 4297250"/>
              <a:gd name="connsiteX35" fmla="*/ 961020 w 3619883"/>
              <a:gd name="connsiteY35" fmla="*/ 3951392 h 4297250"/>
              <a:gd name="connsiteX36" fmla="*/ 783235 w 3619883"/>
              <a:gd name="connsiteY36" fmla="*/ 3951392 h 4297250"/>
              <a:gd name="connsiteX37" fmla="*/ 783235 w 3619883"/>
              <a:gd name="connsiteY37" fmla="*/ 4128157 h 4297250"/>
              <a:gd name="connsiteX38" fmla="*/ 871024 w 3619883"/>
              <a:gd name="connsiteY38" fmla="*/ 4128157 h 4297250"/>
              <a:gd name="connsiteX39" fmla="*/ 829432 w 3619883"/>
              <a:gd name="connsiteY39" fmla="*/ 4275461 h 4297250"/>
              <a:gd name="connsiteX40" fmla="*/ 611484 w 3619883"/>
              <a:gd name="connsiteY40" fmla="*/ 4275461 h 4297250"/>
              <a:gd name="connsiteX41" fmla="*/ 621247 w 3619883"/>
              <a:gd name="connsiteY41" fmla="*/ 4128157 h 4297250"/>
              <a:gd name="connsiteX42" fmla="*/ 650062 w 3619883"/>
              <a:gd name="connsiteY42" fmla="*/ 4128157 h 4297250"/>
              <a:gd name="connsiteX43" fmla="*/ 650062 w 3619883"/>
              <a:gd name="connsiteY43" fmla="*/ 3951392 h 4297250"/>
              <a:gd name="connsiteX44" fmla="*/ 472277 w 3619883"/>
              <a:gd name="connsiteY44" fmla="*/ 3951392 h 4297250"/>
              <a:gd name="connsiteX45" fmla="*/ 472277 w 3619883"/>
              <a:gd name="connsiteY45" fmla="*/ 4128157 h 4297250"/>
              <a:gd name="connsiteX46" fmla="*/ 522650 w 3619883"/>
              <a:gd name="connsiteY46" fmla="*/ 4128157 h 4297250"/>
              <a:gd name="connsiteX47" fmla="*/ 573998 w 3619883"/>
              <a:gd name="connsiteY47" fmla="*/ 4275461 h 4297250"/>
              <a:gd name="connsiteX48" fmla="*/ 336164 w 3619883"/>
              <a:gd name="connsiteY48" fmla="*/ 4275461 h 4297250"/>
              <a:gd name="connsiteX49" fmla="*/ 294572 w 3619883"/>
              <a:gd name="connsiteY49" fmla="*/ 4128157 h 4297250"/>
              <a:gd name="connsiteX50" fmla="*/ 339106 w 3619883"/>
              <a:gd name="connsiteY50" fmla="*/ 4128157 h 4297250"/>
              <a:gd name="connsiteX51" fmla="*/ 339106 w 3619883"/>
              <a:gd name="connsiteY51" fmla="*/ 3951392 h 4297250"/>
              <a:gd name="connsiteX52" fmla="*/ 161321 w 3619883"/>
              <a:gd name="connsiteY52" fmla="*/ 3951392 h 4297250"/>
              <a:gd name="connsiteX53" fmla="*/ 161321 w 3619883"/>
              <a:gd name="connsiteY53" fmla="*/ 4128157 h 4297250"/>
              <a:gd name="connsiteX54" fmla="*/ 230914 w 3619883"/>
              <a:gd name="connsiteY54" fmla="*/ 4128157 h 4297250"/>
              <a:gd name="connsiteX55" fmla="*/ 189322 w 3619883"/>
              <a:gd name="connsiteY55" fmla="*/ 4275461 h 4297250"/>
              <a:gd name="connsiteX56" fmla="*/ 0 w 3619883"/>
              <a:gd name="connsiteY56" fmla="*/ 4275461 h 4297250"/>
              <a:gd name="connsiteX57" fmla="*/ 0 w 3619883"/>
              <a:gd name="connsiteY57" fmla="*/ 42229 h 4297250"/>
              <a:gd name="connsiteX58" fmla="*/ 42464 w 3619883"/>
              <a:gd name="connsiteY58" fmla="*/ 40518 h 4297250"/>
              <a:gd name="connsiteX59" fmla="*/ 137733 w 3619883"/>
              <a:gd name="connsiteY59" fmla="*/ 35355 h 4297250"/>
              <a:gd name="connsiteX60" fmla="*/ 270565 w 3619883"/>
              <a:gd name="connsiteY60" fmla="*/ 29759 h 4297250"/>
              <a:gd name="connsiteX61" fmla="*/ 479734 w 3619883"/>
              <a:gd name="connsiteY61" fmla="*/ 45455 h 4297250"/>
              <a:gd name="connsiteX62" fmla="*/ 524103 w 3619883"/>
              <a:gd name="connsiteY62" fmla="*/ 41625 h 4297250"/>
              <a:gd name="connsiteX63" fmla="*/ 624416 w 3619883"/>
              <a:gd name="connsiteY63" fmla="*/ 22696 h 4297250"/>
              <a:gd name="connsiteX64" fmla="*/ 657762 w 3619883"/>
              <a:gd name="connsiteY64" fmla="*/ 18351 h 4297250"/>
              <a:gd name="connsiteX65" fmla="*/ 690557 w 3619883"/>
              <a:gd name="connsiteY65" fmla="*/ 25792 h 4297250"/>
              <a:gd name="connsiteX66" fmla="*/ 745123 w 3619883"/>
              <a:gd name="connsiteY66" fmla="*/ 40157 h 4297250"/>
              <a:gd name="connsiteX67" fmla="*/ 789493 w 3619883"/>
              <a:gd name="connsiteY67" fmla="*/ 36327 h 4297250"/>
              <a:gd name="connsiteX68" fmla="*/ 854255 w 3619883"/>
              <a:gd name="connsiteY68" fmla="*/ 68887 h 4297250"/>
              <a:gd name="connsiteX69" fmla="*/ 897520 w 3619883"/>
              <a:gd name="connsiteY69" fmla="*/ 88629 h 4297250"/>
              <a:gd name="connsiteX70" fmla="*/ 940510 w 3619883"/>
              <a:gd name="connsiteY70" fmla="*/ 114265 h 4297250"/>
              <a:gd name="connsiteX71" fmla="*/ 1082712 w 3619883"/>
              <a:gd name="connsiteY71" fmla="*/ 144543 h 4297250"/>
              <a:gd name="connsiteX72" fmla="*/ 1205348 w 3619883"/>
              <a:gd name="connsiteY72" fmla="*/ 120753 h 4297250"/>
              <a:gd name="connsiteX73" fmla="*/ 1271764 w 3619883"/>
              <a:gd name="connsiteY73" fmla="*/ 117956 h 4297250"/>
              <a:gd name="connsiteX74" fmla="*/ 1315583 w 3619883"/>
              <a:gd name="connsiteY74" fmla="*/ 125912 h 4297250"/>
              <a:gd name="connsiteX75" fmla="*/ 1359125 w 3619883"/>
              <a:gd name="connsiteY75" fmla="*/ 139761 h 4297250"/>
              <a:gd name="connsiteX76" fmla="*/ 1391919 w 3619883"/>
              <a:gd name="connsiteY76" fmla="*/ 147202 h 4297250"/>
              <a:gd name="connsiteX77" fmla="*/ 1436563 w 3619883"/>
              <a:gd name="connsiteY77" fmla="*/ 137480 h 4297250"/>
              <a:gd name="connsiteX78" fmla="*/ 1471566 w 3619883"/>
              <a:gd name="connsiteY78" fmla="*/ 97777 h 4297250"/>
              <a:gd name="connsiteX79" fmla="*/ 1505739 w 3619883"/>
              <a:gd name="connsiteY79" fmla="*/ 75753 h 4297250"/>
              <a:gd name="connsiteX80" fmla="*/ 1590891 w 3619883"/>
              <a:gd name="connsiteY80" fmla="*/ 144702 h 4297250"/>
              <a:gd name="connsiteX81" fmla="*/ 1625616 w 3619883"/>
              <a:gd name="connsiteY81" fmla="*/ 110893 h 4297250"/>
              <a:gd name="connsiteX82" fmla="*/ 1658964 w 3619883"/>
              <a:gd name="connsiteY82" fmla="*/ 106547 h 4297250"/>
              <a:gd name="connsiteX83" fmla="*/ 1746598 w 3619883"/>
              <a:gd name="connsiteY83" fmla="*/ 122460 h 4297250"/>
              <a:gd name="connsiteX84" fmla="*/ 1811913 w 3619883"/>
              <a:gd name="connsiteY84" fmla="*/ 143234 h 4297250"/>
              <a:gd name="connsiteX85" fmla="*/ 1856557 w 3619883"/>
              <a:gd name="connsiteY85" fmla="*/ 133511 h 4297250"/>
              <a:gd name="connsiteX86" fmla="*/ 2066003 w 3619883"/>
              <a:gd name="connsiteY86" fmla="*/ 143313 h 4297250"/>
              <a:gd name="connsiteX87" fmla="*/ 2177615 w 3619883"/>
              <a:gd name="connsiteY87" fmla="*/ 119007 h 4297250"/>
              <a:gd name="connsiteX88" fmla="*/ 2255883 w 3619883"/>
              <a:gd name="connsiteY88" fmla="*/ 99047 h 4297250"/>
              <a:gd name="connsiteX89" fmla="*/ 2344622 w 3619883"/>
              <a:gd name="connsiteY89" fmla="*/ 91388 h 4297250"/>
              <a:gd name="connsiteX90" fmla="*/ 2455682 w 3619883"/>
              <a:gd name="connsiteY90" fmla="*/ 78869 h 4297250"/>
              <a:gd name="connsiteX91" fmla="*/ 2632609 w 3619883"/>
              <a:gd name="connsiteY91" fmla="*/ 75338 h 4297250"/>
              <a:gd name="connsiteX92" fmla="*/ 2742291 w 3619883"/>
              <a:gd name="connsiteY92" fmla="*/ 92282 h 4297250"/>
              <a:gd name="connsiteX93" fmla="*/ 2851974 w 3619883"/>
              <a:gd name="connsiteY93" fmla="*/ 109227 h 4297250"/>
              <a:gd name="connsiteX94" fmla="*/ 2907643 w 3619883"/>
              <a:gd name="connsiteY94" fmla="*/ 100020 h 4297250"/>
              <a:gd name="connsiteX95" fmla="*/ 2944022 w 3619883"/>
              <a:gd name="connsiteY95" fmla="*/ 30853 h 4297250"/>
              <a:gd name="connsiteX96" fmla="*/ 3022289 w 3619883"/>
              <a:gd name="connsiteY96" fmla="*/ 10893 h 4297250"/>
              <a:gd name="connsiteX97" fmla="*/ 3054807 w 3619883"/>
              <a:gd name="connsiteY97" fmla="*/ 24226 h 4297250"/>
              <a:gd name="connsiteX98" fmla="*/ 3141892 w 3619883"/>
              <a:gd name="connsiteY98" fmla="*/ 51925 h 4297250"/>
              <a:gd name="connsiteX99" fmla="*/ 3185711 w 3619883"/>
              <a:gd name="connsiteY99" fmla="*/ 59881 h 4297250"/>
              <a:gd name="connsiteX100" fmla="*/ 3219056 w 3619883"/>
              <a:gd name="connsiteY100" fmla="*/ 55536 h 4297250"/>
              <a:gd name="connsiteX101" fmla="*/ 3263425 w 3619883"/>
              <a:gd name="connsiteY101" fmla="*/ 51706 h 4297250"/>
              <a:gd name="connsiteX102" fmla="*/ 3296219 w 3619883"/>
              <a:gd name="connsiteY102" fmla="*/ 59147 h 4297250"/>
              <a:gd name="connsiteX103" fmla="*/ 3319094 w 3619883"/>
              <a:gd name="connsiteY103" fmla="*/ 42500 h 4297250"/>
              <a:gd name="connsiteX104" fmla="*/ 3420511 w 3619883"/>
              <a:gd name="connsiteY104" fmla="*/ 0 h 4297250"/>
              <a:gd name="connsiteX105" fmla="*/ 3453305 w 3619883"/>
              <a:gd name="connsiteY105" fmla="*/ 7440 h 4297250"/>
              <a:gd name="connsiteX106" fmla="*/ 3496571 w 3619883"/>
              <a:gd name="connsiteY106" fmla="*/ 27182 h 4297250"/>
              <a:gd name="connsiteX107" fmla="*/ 3602117 w 3619883"/>
              <a:gd name="connsiteY107" fmla="*/ 132521 h 4297250"/>
              <a:gd name="connsiteX108" fmla="*/ 3619883 w 3619883"/>
              <a:gd name="connsiteY108" fmla="*/ 140049 h 4297250"/>
              <a:gd name="connsiteX109" fmla="*/ 3619883 w 3619883"/>
              <a:gd name="connsiteY10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16110 w 3619883"/>
              <a:gd name="connsiteY12" fmla="*/ 4128157 h 4297250"/>
              <a:gd name="connsiteX13" fmla="*/ 1745346 w 3619883"/>
              <a:gd name="connsiteY13" fmla="*/ 4128157 h 4297250"/>
              <a:gd name="connsiteX14" fmla="*/ 1796694 w 3619883"/>
              <a:gd name="connsiteY14" fmla="*/ 4275461 h 4297250"/>
              <a:gd name="connsiteX15" fmla="*/ 1558844 w 3619883"/>
              <a:gd name="connsiteY15" fmla="*/ 4275461 h 4297250"/>
              <a:gd name="connsiteX16" fmla="*/ 1517252 w 3619883"/>
              <a:gd name="connsiteY16" fmla="*/ 4128157 h 4297250"/>
              <a:gd name="connsiteX17" fmla="*/ 1582936 w 3619883"/>
              <a:gd name="connsiteY17" fmla="*/ 4128157 h 4297250"/>
              <a:gd name="connsiteX18" fmla="*/ 1582936 w 3619883"/>
              <a:gd name="connsiteY18" fmla="*/ 3951392 h 4297250"/>
              <a:gd name="connsiteX19" fmla="*/ 1405151 w 3619883"/>
              <a:gd name="connsiteY19" fmla="*/ 3951392 h 4297250"/>
              <a:gd name="connsiteX20" fmla="*/ 1405151 w 3619883"/>
              <a:gd name="connsiteY20" fmla="*/ 4128157 h 4297250"/>
              <a:gd name="connsiteX21" fmla="*/ 1468988 w 3619883"/>
              <a:gd name="connsiteY21" fmla="*/ 4128157 h 4297250"/>
              <a:gd name="connsiteX22" fmla="*/ 1427396 w 3619883"/>
              <a:gd name="connsiteY22" fmla="*/ 4275461 h 4297250"/>
              <a:gd name="connsiteX23" fmla="*/ 1210751 w 3619883"/>
              <a:gd name="connsiteY23" fmla="*/ 4275461 h 4297250"/>
              <a:gd name="connsiteX24" fmla="*/ 1210751 w 3619883"/>
              <a:gd name="connsiteY24" fmla="*/ 4128157 h 4297250"/>
              <a:gd name="connsiteX25" fmla="*/ 1271978 w 3619883"/>
              <a:gd name="connsiteY25" fmla="*/ 4128157 h 4297250"/>
              <a:gd name="connsiteX26" fmla="*/ 1271978 w 3619883"/>
              <a:gd name="connsiteY26" fmla="*/ 3951392 h 4297250"/>
              <a:gd name="connsiteX27" fmla="*/ 1094193 w 3619883"/>
              <a:gd name="connsiteY27" fmla="*/ 3951392 h 4297250"/>
              <a:gd name="connsiteX28" fmla="*/ 1094193 w 3619883"/>
              <a:gd name="connsiteY28" fmla="*/ 4128157 h 4297250"/>
              <a:gd name="connsiteX29" fmla="*/ 1140354 w 3619883"/>
              <a:gd name="connsiteY29" fmla="*/ 4128157 h 4297250"/>
              <a:gd name="connsiteX30" fmla="*/ 1140354 w 3619883"/>
              <a:gd name="connsiteY30" fmla="*/ 4275461 h 4297250"/>
              <a:gd name="connsiteX31" fmla="*/ 953807 w 3619883"/>
              <a:gd name="connsiteY31" fmla="*/ 4275461 h 4297250"/>
              <a:gd name="connsiteX32" fmla="*/ 912215 w 3619883"/>
              <a:gd name="connsiteY32" fmla="*/ 4128157 h 4297250"/>
              <a:gd name="connsiteX33" fmla="*/ 961020 w 3619883"/>
              <a:gd name="connsiteY33" fmla="*/ 4128157 h 4297250"/>
              <a:gd name="connsiteX34" fmla="*/ 961020 w 3619883"/>
              <a:gd name="connsiteY34" fmla="*/ 3951392 h 4297250"/>
              <a:gd name="connsiteX35" fmla="*/ 783235 w 3619883"/>
              <a:gd name="connsiteY35" fmla="*/ 3951392 h 4297250"/>
              <a:gd name="connsiteX36" fmla="*/ 783235 w 3619883"/>
              <a:gd name="connsiteY36" fmla="*/ 4128157 h 4297250"/>
              <a:gd name="connsiteX37" fmla="*/ 871024 w 3619883"/>
              <a:gd name="connsiteY37" fmla="*/ 4128157 h 4297250"/>
              <a:gd name="connsiteX38" fmla="*/ 829432 w 3619883"/>
              <a:gd name="connsiteY38" fmla="*/ 4275461 h 4297250"/>
              <a:gd name="connsiteX39" fmla="*/ 611484 w 3619883"/>
              <a:gd name="connsiteY39" fmla="*/ 4275461 h 4297250"/>
              <a:gd name="connsiteX40" fmla="*/ 621247 w 3619883"/>
              <a:gd name="connsiteY40" fmla="*/ 4128157 h 4297250"/>
              <a:gd name="connsiteX41" fmla="*/ 650062 w 3619883"/>
              <a:gd name="connsiteY41" fmla="*/ 4128157 h 4297250"/>
              <a:gd name="connsiteX42" fmla="*/ 650062 w 3619883"/>
              <a:gd name="connsiteY42" fmla="*/ 3951392 h 4297250"/>
              <a:gd name="connsiteX43" fmla="*/ 472277 w 3619883"/>
              <a:gd name="connsiteY43" fmla="*/ 3951392 h 4297250"/>
              <a:gd name="connsiteX44" fmla="*/ 472277 w 3619883"/>
              <a:gd name="connsiteY44" fmla="*/ 4128157 h 4297250"/>
              <a:gd name="connsiteX45" fmla="*/ 522650 w 3619883"/>
              <a:gd name="connsiteY45" fmla="*/ 4128157 h 4297250"/>
              <a:gd name="connsiteX46" fmla="*/ 573998 w 3619883"/>
              <a:gd name="connsiteY46" fmla="*/ 4275461 h 4297250"/>
              <a:gd name="connsiteX47" fmla="*/ 336164 w 3619883"/>
              <a:gd name="connsiteY47" fmla="*/ 4275461 h 4297250"/>
              <a:gd name="connsiteX48" fmla="*/ 294572 w 3619883"/>
              <a:gd name="connsiteY48" fmla="*/ 4128157 h 4297250"/>
              <a:gd name="connsiteX49" fmla="*/ 339106 w 3619883"/>
              <a:gd name="connsiteY49" fmla="*/ 4128157 h 4297250"/>
              <a:gd name="connsiteX50" fmla="*/ 339106 w 3619883"/>
              <a:gd name="connsiteY50" fmla="*/ 3951392 h 4297250"/>
              <a:gd name="connsiteX51" fmla="*/ 161321 w 3619883"/>
              <a:gd name="connsiteY51" fmla="*/ 3951392 h 4297250"/>
              <a:gd name="connsiteX52" fmla="*/ 161321 w 3619883"/>
              <a:gd name="connsiteY52" fmla="*/ 4128157 h 4297250"/>
              <a:gd name="connsiteX53" fmla="*/ 230914 w 3619883"/>
              <a:gd name="connsiteY53" fmla="*/ 4128157 h 4297250"/>
              <a:gd name="connsiteX54" fmla="*/ 189322 w 3619883"/>
              <a:gd name="connsiteY54" fmla="*/ 4275461 h 4297250"/>
              <a:gd name="connsiteX55" fmla="*/ 0 w 3619883"/>
              <a:gd name="connsiteY55" fmla="*/ 4275461 h 4297250"/>
              <a:gd name="connsiteX56" fmla="*/ 0 w 3619883"/>
              <a:gd name="connsiteY56" fmla="*/ 42229 h 4297250"/>
              <a:gd name="connsiteX57" fmla="*/ 42464 w 3619883"/>
              <a:gd name="connsiteY57" fmla="*/ 40518 h 4297250"/>
              <a:gd name="connsiteX58" fmla="*/ 137733 w 3619883"/>
              <a:gd name="connsiteY58" fmla="*/ 35355 h 4297250"/>
              <a:gd name="connsiteX59" fmla="*/ 270565 w 3619883"/>
              <a:gd name="connsiteY59" fmla="*/ 29759 h 4297250"/>
              <a:gd name="connsiteX60" fmla="*/ 479734 w 3619883"/>
              <a:gd name="connsiteY60" fmla="*/ 45455 h 4297250"/>
              <a:gd name="connsiteX61" fmla="*/ 524103 w 3619883"/>
              <a:gd name="connsiteY61" fmla="*/ 41625 h 4297250"/>
              <a:gd name="connsiteX62" fmla="*/ 624416 w 3619883"/>
              <a:gd name="connsiteY62" fmla="*/ 22696 h 4297250"/>
              <a:gd name="connsiteX63" fmla="*/ 657762 w 3619883"/>
              <a:gd name="connsiteY63" fmla="*/ 18351 h 4297250"/>
              <a:gd name="connsiteX64" fmla="*/ 690557 w 3619883"/>
              <a:gd name="connsiteY64" fmla="*/ 25792 h 4297250"/>
              <a:gd name="connsiteX65" fmla="*/ 745123 w 3619883"/>
              <a:gd name="connsiteY65" fmla="*/ 40157 h 4297250"/>
              <a:gd name="connsiteX66" fmla="*/ 789493 w 3619883"/>
              <a:gd name="connsiteY66" fmla="*/ 36327 h 4297250"/>
              <a:gd name="connsiteX67" fmla="*/ 854255 w 3619883"/>
              <a:gd name="connsiteY67" fmla="*/ 68887 h 4297250"/>
              <a:gd name="connsiteX68" fmla="*/ 897520 w 3619883"/>
              <a:gd name="connsiteY68" fmla="*/ 88629 h 4297250"/>
              <a:gd name="connsiteX69" fmla="*/ 940510 w 3619883"/>
              <a:gd name="connsiteY69" fmla="*/ 114265 h 4297250"/>
              <a:gd name="connsiteX70" fmla="*/ 1082712 w 3619883"/>
              <a:gd name="connsiteY70" fmla="*/ 144543 h 4297250"/>
              <a:gd name="connsiteX71" fmla="*/ 1205348 w 3619883"/>
              <a:gd name="connsiteY71" fmla="*/ 120753 h 4297250"/>
              <a:gd name="connsiteX72" fmla="*/ 1271764 w 3619883"/>
              <a:gd name="connsiteY72" fmla="*/ 117956 h 4297250"/>
              <a:gd name="connsiteX73" fmla="*/ 1315583 w 3619883"/>
              <a:gd name="connsiteY73" fmla="*/ 125912 h 4297250"/>
              <a:gd name="connsiteX74" fmla="*/ 1359125 w 3619883"/>
              <a:gd name="connsiteY74" fmla="*/ 139761 h 4297250"/>
              <a:gd name="connsiteX75" fmla="*/ 1391919 w 3619883"/>
              <a:gd name="connsiteY75" fmla="*/ 147202 h 4297250"/>
              <a:gd name="connsiteX76" fmla="*/ 1436563 w 3619883"/>
              <a:gd name="connsiteY76" fmla="*/ 137480 h 4297250"/>
              <a:gd name="connsiteX77" fmla="*/ 1471566 w 3619883"/>
              <a:gd name="connsiteY77" fmla="*/ 97777 h 4297250"/>
              <a:gd name="connsiteX78" fmla="*/ 1505739 w 3619883"/>
              <a:gd name="connsiteY78" fmla="*/ 75753 h 4297250"/>
              <a:gd name="connsiteX79" fmla="*/ 1590891 w 3619883"/>
              <a:gd name="connsiteY79" fmla="*/ 144702 h 4297250"/>
              <a:gd name="connsiteX80" fmla="*/ 1625616 w 3619883"/>
              <a:gd name="connsiteY80" fmla="*/ 110893 h 4297250"/>
              <a:gd name="connsiteX81" fmla="*/ 1658964 w 3619883"/>
              <a:gd name="connsiteY81" fmla="*/ 106547 h 4297250"/>
              <a:gd name="connsiteX82" fmla="*/ 1746598 w 3619883"/>
              <a:gd name="connsiteY82" fmla="*/ 122460 h 4297250"/>
              <a:gd name="connsiteX83" fmla="*/ 1811913 w 3619883"/>
              <a:gd name="connsiteY83" fmla="*/ 143234 h 4297250"/>
              <a:gd name="connsiteX84" fmla="*/ 1856557 w 3619883"/>
              <a:gd name="connsiteY84" fmla="*/ 133511 h 4297250"/>
              <a:gd name="connsiteX85" fmla="*/ 2066003 w 3619883"/>
              <a:gd name="connsiteY85" fmla="*/ 143313 h 4297250"/>
              <a:gd name="connsiteX86" fmla="*/ 2177615 w 3619883"/>
              <a:gd name="connsiteY86" fmla="*/ 119007 h 4297250"/>
              <a:gd name="connsiteX87" fmla="*/ 2255883 w 3619883"/>
              <a:gd name="connsiteY87" fmla="*/ 99047 h 4297250"/>
              <a:gd name="connsiteX88" fmla="*/ 2344622 w 3619883"/>
              <a:gd name="connsiteY88" fmla="*/ 91388 h 4297250"/>
              <a:gd name="connsiteX89" fmla="*/ 2455682 w 3619883"/>
              <a:gd name="connsiteY89" fmla="*/ 78869 h 4297250"/>
              <a:gd name="connsiteX90" fmla="*/ 2632609 w 3619883"/>
              <a:gd name="connsiteY90" fmla="*/ 75338 h 4297250"/>
              <a:gd name="connsiteX91" fmla="*/ 2742291 w 3619883"/>
              <a:gd name="connsiteY91" fmla="*/ 92282 h 4297250"/>
              <a:gd name="connsiteX92" fmla="*/ 2851974 w 3619883"/>
              <a:gd name="connsiteY92" fmla="*/ 109227 h 4297250"/>
              <a:gd name="connsiteX93" fmla="*/ 2907643 w 3619883"/>
              <a:gd name="connsiteY93" fmla="*/ 100020 h 4297250"/>
              <a:gd name="connsiteX94" fmla="*/ 2944022 w 3619883"/>
              <a:gd name="connsiteY94" fmla="*/ 30853 h 4297250"/>
              <a:gd name="connsiteX95" fmla="*/ 3022289 w 3619883"/>
              <a:gd name="connsiteY95" fmla="*/ 10893 h 4297250"/>
              <a:gd name="connsiteX96" fmla="*/ 3054807 w 3619883"/>
              <a:gd name="connsiteY96" fmla="*/ 24226 h 4297250"/>
              <a:gd name="connsiteX97" fmla="*/ 3141892 w 3619883"/>
              <a:gd name="connsiteY97" fmla="*/ 51925 h 4297250"/>
              <a:gd name="connsiteX98" fmla="*/ 3185711 w 3619883"/>
              <a:gd name="connsiteY98" fmla="*/ 59881 h 4297250"/>
              <a:gd name="connsiteX99" fmla="*/ 3219056 w 3619883"/>
              <a:gd name="connsiteY99" fmla="*/ 55536 h 4297250"/>
              <a:gd name="connsiteX100" fmla="*/ 3263425 w 3619883"/>
              <a:gd name="connsiteY100" fmla="*/ 51706 h 4297250"/>
              <a:gd name="connsiteX101" fmla="*/ 3296219 w 3619883"/>
              <a:gd name="connsiteY101" fmla="*/ 59147 h 4297250"/>
              <a:gd name="connsiteX102" fmla="*/ 3319094 w 3619883"/>
              <a:gd name="connsiteY102" fmla="*/ 42500 h 4297250"/>
              <a:gd name="connsiteX103" fmla="*/ 3420511 w 3619883"/>
              <a:gd name="connsiteY103" fmla="*/ 0 h 4297250"/>
              <a:gd name="connsiteX104" fmla="*/ 3453305 w 3619883"/>
              <a:gd name="connsiteY104" fmla="*/ 7440 h 4297250"/>
              <a:gd name="connsiteX105" fmla="*/ 3496571 w 3619883"/>
              <a:gd name="connsiteY105" fmla="*/ 27182 h 4297250"/>
              <a:gd name="connsiteX106" fmla="*/ 3602117 w 3619883"/>
              <a:gd name="connsiteY106" fmla="*/ 132521 h 4297250"/>
              <a:gd name="connsiteX107" fmla="*/ 3619883 w 3619883"/>
              <a:gd name="connsiteY107" fmla="*/ 140049 h 4297250"/>
              <a:gd name="connsiteX108" fmla="*/ 3619883 w 3619883"/>
              <a:gd name="connsiteY10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16110 w 3619883"/>
              <a:gd name="connsiteY12" fmla="*/ 4128157 h 4297250"/>
              <a:gd name="connsiteX13" fmla="*/ 1796694 w 3619883"/>
              <a:gd name="connsiteY13" fmla="*/ 4275461 h 4297250"/>
              <a:gd name="connsiteX14" fmla="*/ 1558844 w 3619883"/>
              <a:gd name="connsiteY14" fmla="*/ 4275461 h 4297250"/>
              <a:gd name="connsiteX15" fmla="*/ 1517252 w 3619883"/>
              <a:gd name="connsiteY15" fmla="*/ 4128157 h 4297250"/>
              <a:gd name="connsiteX16" fmla="*/ 1582936 w 3619883"/>
              <a:gd name="connsiteY16" fmla="*/ 4128157 h 4297250"/>
              <a:gd name="connsiteX17" fmla="*/ 1582936 w 3619883"/>
              <a:gd name="connsiteY17" fmla="*/ 3951392 h 4297250"/>
              <a:gd name="connsiteX18" fmla="*/ 1405151 w 3619883"/>
              <a:gd name="connsiteY18" fmla="*/ 3951392 h 4297250"/>
              <a:gd name="connsiteX19" fmla="*/ 1405151 w 3619883"/>
              <a:gd name="connsiteY19" fmla="*/ 4128157 h 4297250"/>
              <a:gd name="connsiteX20" fmla="*/ 1468988 w 3619883"/>
              <a:gd name="connsiteY20" fmla="*/ 4128157 h 4297250"/>
              <a:gd name="connsiteX21" fmla="*/ 1427396 w 3619883"/>
              <a:gd name="connsiteY21" fmla="*/ 4275461 h 4297250"/>
              <a:gd name="connsiteX22" fmla="*/ 1210751 w 3619883"/>
              <a:gd name="connsiteY22" fmla="*/ 4275461 h 4297250"/>
              <a:gd name="connsiteX23" fmla="*/ 1210751 w 3619883"/>
              <a:gd name="connsiteY23" fmla="*/ 4128157 h 4297250"/>
              <a:gd name="connsiteX24" fmla="*/ 1271978 w 3619883"/>
              <a:gd name="connsiteY24" fmla="*/ 4128157 h 4297250"/>
              <a:gd name="connsiteX25" fmla="*/ 1271978 w 3619883"/>
              <a:gd name="connsiteY25" fmla="*/ 3951392 h 4297250"/>
              <a:gd name="connsiteX26" fmla="*/ 1094193 w 3619883"/>
              <a:gd name="connsiteY26" fmla="*/ 3951392 h 4297250"/>
              <a:gd name="connsiteX27" fmla="*/ 1094193 w 3619883"/>
              <a:gd name="connsiteY27" fmla="*/ 4128157 h 4297250"/>
              <a:gd name="connsiteX28" fmla="*/ 1140354 w 3619883"/>
              <a:gd name="connsiteY28" fmla="*/ 4128157 h 4297250"/>
              <a:gd name="connsiteX29" fmla="*/ 1140354 w 3619883"/>
              <a:gd name="connsiteY29" fmla="*/ 4275461 h 4297250"/>
              <a:gd name="connsiteX30" fmla="*/ 953807 w 3619883"/>
              <a:gd name="connsiteY30" fmla="*/ 4275461 h 4297250"/>
              <a:gd name="connsiteX31" fmla="*/ 912215 w 3619883"/>
              <a:gd name="connsiteY31" fmla="*/ 4128157 h 4297250"/>
              <a:gd name="connsiteX32" fmla="*/ 961020 w 3619883"/>
              <a:gd name="connsiteY32" fmla="*/ 4128157 h 4297250"/>
              <a:gd name="connsiteX33" fmla="*/ 961020 w 3619883"/>
              <a:gd name="connsiteY33" fmla="*/ 3951392 h 4297250"/>
              <a:gd name="connsiteX34" fmla="*/ 783235 w 3619883"/>
              <a:gd name="connsiteY34" fmla="*/ 3951392 h 4297250"/>
              <a:gd name="connsiteX35" fmla="*/ 783235 w 3619883"/>
              <a:gd name="connsiteY35" fmla="*/ 4128157 h 4297250"/>
              <a:gd name="connsiteX36" fmla="*/ 871024 w 3619883"/>
              <a:gd name="connsiteY36" fmla="*/ 4128157 h 4297250"/>
              <a:gd name="connsiteX37" fmla="*/ 829432 w 3619883"/>
              <a:gd name="connsiteY37" fmla="*/ 4275461 h 4297250"/>
              <a:gd name="connsiteX38" fmla="*/ 611484 w 3619883"/>
              <a:gd name="connsiteY38" fmla="*/ 4275461 h 4297250"/>
              <a:gd name="connsiteX39" fmla="*/ 621247 w 3619883"/>
              <a:gd name="connsiteY39" fmla="*/ 4128157 h 4297250"/>
              <a:gd name="connsiteX40" fmla="*/ 650062 w 3619883"/>
              <a:gd name="connsiteY40" fmla="*/ 4128157 h 4297250"/>
              <a:gd name="connsiteX41" fmla="*/ 650062 w 3619883"/>
              <a:gd name="connsiteY41" fmla="*/ 3951392 h 4297250"/>
              <a:gd name="connsiteX42" fmla="*/ 472277 w 3619883"/>
              <a:gd name="connsiteY42" fmla="*/ 3951392 h 4297250"/>
              <a:gd name="connsiteX43" fmla="*/ 472277 w 3619883"/>
              <a:gd name="connsiteY43" fmla="*/ 4128157 h 4297250"/>
              <a:gd name="connsiteX44" fmla="*/ 522650 w 3619883"/>
              <a:gd name="connsiteY44" fmla="*/ 4128157 h 4297250"/>
              <a:gd name="connsiteX45" fmla="*/ 573998 w 3619883"/>
              <a:gd name="connsiteY45" fmla="*/ 4275461 h 4297250"/>
              <a:gd name="connsiteX46" fmla="*/ 336164 w 3619883"/>
              <a:gd name="connsiteY46" fmla="*/ 4275461 h 4297250"/>
              <a:gd name="connsiteX47" fmla="*/ 294572 w 3619883"/>
              <a:gd name="connsiteY47" fmla="*/ 4128157 h 4297250"/>
              <a:gd name="connsiteX48" fmla="*/ 339106 w 3619883"/>
              <a:gd name="connsiteY48" fmla="*/ 4128157 h 4297250"/>
              <a:gd name="connsiteX49" fmla="*/ 339106 w 3619883"/>
              <a:gd name="connsiteY49" fmla="*/ 3951392 h 4297250"/>
              <a:gd name="connsiteX50" fmla="*/ 161321 w 3619883"/>
              <a:gd name="connsiteY50" fmla="*/ 3951392 h 4297250"/>
              <a:gd name="connsiteX51" fmla="*/ 161321 w 3619883"/>
              <a:gd name="connsiteY51" fmla="*/ 4128157 h 4297250"/>
              <a:gd name="connsiteX52" fmla="*/ 230914 w 3619883"/>
              <a:gd name="connsiteY52" fmla="*/ 4128157 h 4297250"/>
              <a:gd name="connsiteX53" fmla="*/ 189322 w 3619883"/>
              <a:gd name="connsiteY53" fmla="*/ 4275461 h 4297250"/>
              <a:gd name="connsiteX54" fmla="*/ 0 w 3619883"/>
              <a:gd name="connsiteY54" fmla="*/ 4275461 h 4297250"/>
              <a:gd name="connsiteX55" fmla="*/ 0 w 3619883"/>
              <a:gd name="connsiteY55" fmla="*/ 42229 h 4297250"/>
              <a:gd name="connsiteX56" fmla="*/ 42464 w 3619883"/>
              <a:gd name="connsiteY56" fmla="*/ 40518 h 4297250"/>
              <a:gd name="connsiteX57" fmla="*/ 137733 w 3619883"/>
              <a:gd name="connsiteY57" fmla="*/ 35355 h 4297250"/>
              <a:gd name="connsiteX58" fmla="*/ 270565 w 3619883"/>
              <a:gd name="connsiteY58" fmla="*/ 29759 h 4297250"/>
              <a:gd name="connsiteX59" fmla="*/ 479734 w 3619883"/>
              <a:gd name="connsiteY59" fmla="*/ 45455 h 4297250"/>
              <a:gd name="connsiteX60" fmla="*/ 524103 w 3619883"/>
              <a:gd name="connsiteY60" fmla="*/ 41625 h 4297250"/>
              <a:gd name="connsiteX61" fmla="*/ 624416 w 3619883"/>
              <a:gd name="connsiteY61" fmla="*/ 22696 h 4297250"/>
              <a:gd name="connsiteX62" fmla="*/ 657762 w 3619883"/>
              <a:gd name="connsiteY62" fmla="*/ 18351 h 4297250"/>
              <a:gd name="connsiteX63" fmla="*/ 690557 w 3619883"/>
              <a:gd name="connsiteY63" fmla="*/ 25792 h 4297250"/>
              <a:gd name="connsiteX64" fmla="*/ 745123 w 3619883"/>
              <a:gd name="connsiteY64" fmla="*/ 40157 h 4297250"/>
              <a:gd name="connsiteX65" fmla="*/ 789493 w 3619883"/>
              <a:gd name="connsiteY65" fmla="*/ 36327 h 4297250"/>
              <a:gd name="connsiteX66" fmla="*/ 854255 w 3619883"/>
              <a:gd name="connsiteY66" fmla="*/ 68887 h 4297250"/>
              <a:gd name="connsiteX67" fmla="*/ 897520 w 3619883"/>
              <a:gd name="connsiteY67" fmla="*/ 88629 h 4297250"/>
              <a:gd name="connsiteX68" fmla="*/ 940510 w 3619883"/>
              <a:gd name="connsiteY68" fmla="*/ 114265 h 4297250"/>
              <a:gd name="connsiteX69" fmla="*/ 1082712 w 3619883"/>
              <a:gd name="connsiteY69" fmla="*/ 144543 h 4297250"/>
              <a:gd name="connsiteX70" fmla="*/ 1205348 w 3619883"/>
              <a:gd name="connsiteY70" fmla="*/ 120753 h 4297250"/>
              <a:gd name="connsiteX71" fmla="*/ 1271764 w 3619883"/>
              <a:gd name="connsiteY71" fmla="*/ 117956 h 4297250"/>
              <a:gd name="connsiteX72" fmla="*/ 1315583 w 3619883"/>
              <a:gd name="connsiteY72" fmla="*/ 125912 h 4297250"/>
              <a:gd name="connsiteX73" fmla="*/ 1359125 w 3619883"/>
              <a:gd name="connsiteY73" fmla="*/ 139761 h 4297250"/>
              <a:gd name="connsiteX74" fmla="*/ 1391919 w 3619883"/>
              <a:gd name="connsiteY74" fmla="*/ 147202 h 4297250"/>
              <a:gd name="connsiteX75" fmla="*/ 1436563 w 3619883"/>
              <a:gd name="connsiteY75" fmla="*/ 137480 h 4297250"/>
              <a:gd name="connsiteX76" fmla="*/ 1471566 w 3619883"/>
              <a:gd name="connsiteY76" fmla="*/ 97777 h 4297250"/>
              <a:gd name="connsiteX77" fmla="*/ 1505739 w 3619883"/>
              <a:gd name="connsiteY77" fmla="*/ 75753 h 4297250"/>
              <a:gd name="connsiteX78" fmla="*/ 1590891 w 3619883"/>
              <a:gd name="connsiteY78" fmla="*/ 144702 h 4297250"/>
              <a:gd name="connsiteX79" fmla="*/ 1625616 w 3619883"/>
              <a:gd name="connsiteY79" fmla="*/ 110893 h 4297250"/>
              <a:gd name="connsiteX80" fmla="*/ 1658964 w 3619883"/>
              <a:gd name="connsiteY80" fmla="*/ 106547 h 4297250"/>
              <a:gd name="connsiteX81" fmla="*/ 1746598 w 3619883"/>
              <a:gd name="connsiteY81" fmla="*/ 122460 h 4297250"/>
              <a:gd name="connsiteX82" fmla="*/ 1811913 w 3619883"/>
              <a:gd name="connsiteY82" fmla="*/ 143234 h 4297250"/>
              <a:gd name="connsiteX83" fmla="*/ 1856557 w 3619883"/>
              <a:gd name="connsiteY83" fmla="*/ 133511 h 4297250"/>
              <a:gd name="connsiteX84" fmla="*/ 2066003 w 3619883"/>
              <a:gd name="connsiteY84" fmla="*/ 143313 h 4297250"/>
              <a:gd name="connsiteX85" fmla="*/ 2177615 w 3619883"/>
              <a:gd name="connsiteY85" fmla="*/ 119007 h 4297250"/>
              <a:gd name="connsiteX86" fmla="*/ 2255883 w 3619883"/>
              <a:gd name="connsiteY86" fmla="*/ 99047 h 4297250"/>
              <a:gd name="connsiteX87" fmla="*/ 2344622 w 3619883"/>
              <a:gd name="connsiteY87" fmla="*/ 91388 h 4297250"/>
              <a:gd name="connsiteX88" fmla="*/ 2455682 w 3619883"/>
              <a:gd name="connsiteY88" fmla="*/ 78869 h 4297250"/>
              <a:gd name="connsiteX89" fmla="*/ 2632609 w 3619883"/>
              <a:gd name="connsiteY89" fmla="*/ 75338 h 4297250"/>
              <a:gd name="connsiteX90" fmla="*/ 2742291 w 3619883"/>
              <a:gd name="connsiteY90" fmla="*/ 92282 h 4297250"/>
              <a:gd name="connsiteX91" fmla="*/ 2851974 w 3619883"/>
              <a:gd name="connsiteY91" fmla="*/ 109227 h 4297250"/>
              <a:gd name="connsiteX92" fmla="*/ 2907643 w 3619883"/>
              <a:gd name="connsiteY92" fmla="*/ 100020 h 4297250"/>
              <a:gd name="connsiteX93" fmla="*/ 2944022 w 3619883"/>
              <a:gd name="connsiteY93" fmla="*/ 30853 h 4297250"/>
              <a:gd name="connsiteX94" fmla="*/ 3022289 w 3619883"/>
              <a:gd name="connsiteY94" fmla="*/ 10893 h 4297250"/>
              <a:gd name="connsiteX95" fmla="*/ 3054807 w 3619883"/>
              <a:gd name="connsiteY95" fmla="*/ 24226 h 4297250"/>
              <a:gd name="connsiteX96" fmla="*/ 3141892 w 3619883"/>
              <a:gd name="connsiteY96" fmla="*/ 51925 h 4297250"/>
              <a:gd name="connsiteX97" fmla="*/ 3185711 w 3619883"/>
              <a:gd name="connsiteY97" fmla="*/ 59881 h 4297250"/>
              <a:gd name="connsiteX98" fmla="*/ 3219056 w 3619883"/>
              <a:gd name="connsiteY98" fmla="*/ 55536 h 4297250"/>
              <a:gd name="connsiteX99" fmla="*/ 3263425 w 3619883"/>
              <a:gd name="connsiteY99" fmla="*/ 51706 h 4297250"/>
              <a:gd name="connsiteX100" fmla="*/ 3296219 w 3619883"/>
              <a:gd name="connsiteY100" fmla="*/ 59147 h 4297250"/>
              <a:gd name="connsiteX101" fmla="*/ 3319094 w 3619883"/>
              <a:gd name="connsiteY101" fmla="*/ 42500 h 4297250"/>
              <a:gd name="connsiteX102" fmla="*/ 3420511 w 3619883"/>
              <a:gd name="connsiteY102" fmla="*/ 0 h 4297250"/>
              <a:gd name="connsiteX103" fmla="*/ 3453305 w 3619883"/>
              <a:gd name="connsiteY103" fmla="*/ 7440 h 4297250"/>
              <a:gd name="connsiteX104" fmla="*/ 3496571 w 3619883"/>
              <a:gd name="connsiteY104" fmla="*/ 27182 h 4297250"/>
              <a:gd name="connsiteX105" fmla="*/ 3602117 w 3619883"/>
              <a:gd name="connsiteY105" fmla="*/ 132521 h 4297250"/>
              <a:gd name="connsiteX106" fmla="*/ 3619883 w 3619883"/>
              <a:gd name="connsiteY106" fmla="*/ 140049 h 4297250"/>
              <a:gd name="connsiteX107" fmla="*/ 3619883 w 3619883"/>
              <a:gd name="connsiteY10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517252 w 3619883"/>
              <a:gd name="connsiteY14" fmla="*/ 4128157 h 4297250"/>
              <a:gd name="connsiteX15" fmla="*/ 1582936 w 3619883"/>
              <a:gd name="connsiteY15" fmla="*/ 4128157 h 4297250"/>
              <a:gd name="connsiteX16" fmla="*/ 1582936 w 3619883"/>
              <a:gd name="connsiteY16" fmla="*/ 3951392 h 4297250"/>
              <a:gd name="connsiteX17" fmla="*/ 1405151 w 3619883"/>
              <a:gd name="connsiteY17" fmla="*/ 3951392 h 4297250"/>
              <a:gd name="connsiteX18" fmla="*/ 1405151 w 3619883"/>
              <a:gd name="connsiteY18" fmla="*/ 4128157 h 4297250"/>
              <a:gd name="connsiteX19" fmla="*/ 1468988 w 3619883"/>
              <a:gd name="connsiteY19" fmla="*/ 4128157 h 4297250"/>
              <a:gd name="connsiteX20" fmla="*/ 1427396 w 3619883"/>
              <a:gd name="connsiteY20" fmla="*/ 4275461 h 4297250"/>
              <a:gd name="connsiteX21" fmla="*/ 1210751 w 3619883"/>
              <a:gd name="connsiteY21" fmla="*/ 4275461 h 4297250"/>
              <a:gd name="connsiteX22" fmla="*/ 1210751 w 3619883"/>
              <a:gd name="connsiteY22" fmla="*/ 4128157 h 4297250"/>
              <a:gd name="connsiteX23" fmla="*/ 1271978 w 3619883"/>
              <a:gd name="connsiteY23" fmla="*/ 4128157 h 4297250"/>
              <a:gd name="connsiteX24" fmla="*/ 1271978 w 3619883"/>
              <a:gd name="connsiteY24" fmla="*/ 3951392 h 4297250"/>
              <a:gd name="connsiteX25" fmla="*/ 1094193 w 3619883"/>
              <a:gd name="connsiteY25" fmla="*/ 3951392 h 4297250"/>
              <a:gd name="connsiteX26" fmla="*/ 1094193 w 3619883"/>
              <a:gd name="connsiteY26" fmla="*/ 4128157 h 4297250"/>
              <a:gd name="connsiteX27" fmla="*/ 1140354 w 3619883"/>
              <a:gd name="connsiteY27" fmla="*/ 4128157 h 4297250"/>
              <a:gd name="connsiteX28" fmla="*/ 1140354 w 3619883"/>
              <a:gd name="connsiteY28" fmla="*/ 4275461 h 4297250"/>
              <a:gd name="connsiteX29" fmla="*/ 953807 w 3619883"/>
              <a:gd name="connsiteY29" fmla="*/ 4275461 h 4297250"/>
              <a:gd name="connsiteX30" fmla="*/ 912215 w 3619883"/>
              <a:gd name="connsiteY30" fmla="*/ 4128157 h 4297250"/>
              <a:gd name="connsiteX31" fmla="*/ 961020 w 3619883"/>
              <a:gd name="connsiteY31" fmla="*/ 4128157 h 4297250"/>
              <a:gd name="connsiteX32" fmla="*/ 961020 w 3619883"/>
              <a:gd name="connsiteY32" fmla="*/ 3951392 h 4297250"/>
              <a:gd name="connsiteX33" fmla="*/ 783235 w 3619883"/>
              <a:gd name="connsiteY33" fmla="*/ 3951392 h 4297250"/>
              <a:gd name="connsiteX34" fmla="*/ 783235 w 3619883"/>
              <a:gd name="connsiteY34" fmla="*/ 4128157 h 4297250"/>
              <a:gd name="connsiteX35" fmla="*/ 871024 w 3619883"/>
              <a:gd name="connsiteY35" fmla="*/ 4128157 h 4297250"/>
              <a:gd name="connsiteX36" fmla="*/ 829432 w 3619883"/>
              <a:gd name="connsiteY36" fmla="*/ 4275461 h 4297250"/>
              <a:gd name="connsiteX37" fmla="*/ 611484 w 3619883"/>
              <a:gd name="connsiteY37" fmla="*/ 4275461 h 4297250"/>
              <a:gd name="connsiteX38" fmla="*/ 621247 w 3619883"/>
              <a:gd name="connsiteY38" fmla="*/ 4128157 h 4297250"/>
              <a:gd name="connsiteX39" fmla="*/ 650062 w 3619883"/>
              <a:gd name="connsiteY39" fmla="*/ 4128157 h 4297250"/>
              <a:gd name="connsiteX40" fmla="*/ 650062 w 3619883"/>
              <a:gd name="connsiteY40" fmla="*/ 3951392 h 4297250"/>
              <a:gd name="connsiteX41" fmla="*/ 472277 w 3619883"/>
              <a:gd name="connsiteY41" fmla="*/ 3951392 h 4297250"/>
              <a:gd name="connsiteX42" fmla="*/ 472277 w 3619883"/>
              <a:gd name="connsiteY42" fmla="*/ 4128157 h 4297250"/>
              <a:gd name="connsiteX43" fmla="*/ 522650 w 3619883"/>
              <a:gd name="connsiteY43" fmla="*/ 4128157 h 4297250"/>
              <a:gd name="connsiteX44" fmla="*/ 573998 w 3619883"/>
              <a:gd name="connsiteY44" fmla="*/ 4275461 h 4297250"/>
              <a:gd name="connsiteX45" fmla="*/ 336164 w 3619883"/>
              <a:gd name="connsiteY45" fmla="*/ 4275461 h 4297250"/>
              <a:gd name="connsiteX46" fmla="*/ 294572 w 3619883"/>
              <a:gd name="connsiteY46" fmla="*/ 4128157 h 4297250"/>
              <a:gd name="connsiteX47" fmla="*/ 339106 w 3619883"/>
              <a:gd name="connsiteY47" fmla="*/ 4128157 h 4297250"/>
              <a:gd name="connsiteX48" fmla="*/ 339106 w 3619883"/>
              <a:gd name="connsiteY48" fmla="*/ 3951392 h 4297250"/>
              <a:gd name="connsiteX49" fmla="*/ 161321 w 3619883"/>
              <a:gd name="connsiteY49" fmla="*/ 3951392 h 4297250"/>
              <a:gd name="connsiteX50" fmla="*/ 161321 w 3619883"/>
              <a:gd name="connsiteY50" fmla="*/ 4128157 h 4297250"/>
              <a:gd name="connsiteX51" fmla="*/ 230914 w 3619883"/>
              <a:gd name="connsiteY51" fmla="*/ 4128157 h 4297250"/>
              <a:gd name="connsiteX52" fmla="*/ 189322 w 3619883"/>
              <a:gd name="connsiteY52" fmla="*/ 4275461 h 4297250"/>
              <a:gd name="connsiteX53" fmla="*/ 0 w 3619883"/>
              <a:gd name="connsiteY53" fmla="*/ 4275461 h 4297250"/>
              <a:gd name="connsiteX54" fmla="*/ 0 w 3619883"/>
              <a:gd name="connsiteY54" fmla="*/ 42229 h 4297250"/>
              <a:gd name="connsiteX55" fmla="*/ 42464 w 3619883"/>
              <a:gd name="connsiteY55" fmla="*/ 40518 h 4297250"/>
              <a:gd name="connsiteX56" fmla="*/ 137733 w 3619883"/>
              <a:gd name="connsiteY56" fmla="*/ 35355 h 4297250"/>
              <a:gd name="connsiteX57" fmla="*/ 270565 w 3619883"/>
              <a:gd name="connsiteY57" fmla="*/ 29759 h 4297250"/>
              <a:gd name="connsiteX58" fmla="*/ 479734 w 3619883"/>
              <a:gd name="connsiteY58" fmla="*/ 45455 h 4297250"/>
              <a:gd name="connsiteX59" fmla="*/ 524103 w 3619883"/>
              <a:gd name="connsiteY59" fmla="*/ 41625 h 4297250"/>
              <a:gd name="connsiteX60" fmla="*/ 624416 w 3619883"/>
              <a:gd name="connsiteY60" fmla="*/ 22696 h 4297250"/>
              <a:gd name="connsiteX61" fmla="*/ 657762 w 3619883"/>
              <a:gd name="connsiteY61" fmla="*/ 18351 h 4297250"/>
              <a:gd name="connsiteX62" fmla="*/ 690557 w 3619883"/>
              <a:gd name="connsiteY62" fmla="*/ 25792 h 4297250"/>
              <a:gd name="connsiteX63" fmla="*/ 745123 w 3619883"/>
              <a:gd name="connsiteY63" fmla="*/ 40157 h 4297250"/>
              <a:gd name="connsiteX64" fmla="*/ 789493 w 3619883"/>
              <a:gd name="connsiteY64" fmla="*/ 36327 h 4297250"/>
              <a:gd name="connsiteX65" fmla="*/ 854255 w 3619883"/>
              <a:gd name="connsiteY65" fmla="*/ 68887 h 4297250"/>
              <a:gd name="connsiteX66" fmla="*/ 897520 w 3619883"/>
              <a:gd name="connsiteY66" fmla="*/ 88629 h 4297250"/>
              <a:gd name="connsiteX67" fmla="*/ 940510 w 3619883"/>
              <a:gd name="connsiteY67" fmla="*/ 114265 h 4297250"/>
              <a:gd name="connsiteX68" fmla="*/ 1082712 w 3619883"/>
              <a:gd name="connsiteY68" fmla="*/ 144543 h 4297250"/>
              <a:gd name="connsiteX69" fmla="*/ 1205348 w 3619883"/>
              <a:gd name="connsiteY69" fmla="*/ 120753 h 4297250"/>
              <a:gd name="connsiteX70" fmla="*/ 1271764 w 3619883"/>
              <a:gd name="connsiteY70" fmla="*/ 117956 h 4297250"/>
              <a:gd name="connsiteX71" fmla="*/ 1315583 w 3619883"/>
              <a:gd name="connsiteY71" fmla="*/ 125912 h 4297250"/>
              <a:gd name="connsiteX72" fmla="*/ 1359125 w 3619883"/>
              <a:gd name="connsiteY72" fmla="*/ 139761 h 4297250"/>
              <a:gd name="connsiteX73" fmla="*/ 1391919 w 3619883"/>
              <a:gd name="connsiteY73" fmla="*/ 147202 h 4297250"/>
              <a:gd name="connsiteX74" fmla="*/ 1436563 w 3619883"/>
              <a:gd name="connsiteY74" fmla="*/ 137480 h 4297250"/>
              <a:gd name="connsiteX75" fmla="*/ 1471566 w 3619883"/>
              <a:gd name="connsiteY75" fmla="*/ 97777 h 4297250"/>
              <a:gd name="connsiteX76" fmla="*/ 1505739 w 3619883"/>
              <a:gd name="connsiteY76" fmla="*/ 75753 h 4297250"/>
              <a:gd name="connsiteX77" fmla="*/ 1590891 w 3619883"/>
              <a:gd name="connsiteY77" fmla="*/ 144702 h 4297250"/>
              <a:gd name="connsiteX78" fmla="*/ 1625616 w 3619883"/>
              <a:gd name="connsiteY78" fmla="*/ 110893 h 4297250"/>
              <a:gd name="connsiteX79" fmla="*/ 1658964 w 3619883"/>
              <a:gd name="connsiteY79" fmla="*/ 106547 h 4297250"/>
              <a:gd name="connsiteX80" fmla="*/ 1746598 w 3619883"/>
              <a:gd name="connsiteY80" fmla="*/ 122460 h 4297250"/>
              <a:gd name="connsiteX81" fmla="*/ 1811913 w 3619883"/>
              <a:gd name="connsiteY81" fmla="*/ 143234 h 4297250"/>
              <a:gd name="connsiteX82" fmla="*/ 1856557 w 3619883"/>
              <a:gd name="connsiteY82" fmla="*/ 133511 h 4297250"/>
              <a:gd name="connsiteX83" fmla="*/ 2066003 w 3619883"/>
              <a:gd name="connsiteY83" fmla="*/ 143313 h 4297250"/>
              <a:gd name="connsiteX84" fmla="*/ 2177615 w 3619883"/>
              <a:gd name="connsiteY84" fmla="*/ 119007 h 4297250"/>
              <a:gd name="connsiteX85" fmla="*/ 2255883 w 3619883"/>
              <a:gd name="connsiteY85" fmla="*/ 99047 h 4297250"/>
              <a:gd name="connsiteX86" fmla="*/ 2344622 w 3619883"/>
              <a:gd name="connsiteY86" fmla="*/ 91388 h 4297250"/>
              <a:gd name="connsiteX87" fmla="*/ 2455682 w 3619883"/>
              <a:gd name="connsiteY87" fmla="*/ 78869 h 4297250"/>
              <a:gd name="connsiteX88" fmla="*/ 2632609 w 3619883"/>
              <a:gd name="connsiteY88" fmla="*/ 75338 h 4297250"/>
              <a:gd name="connsiteX89" fmla="*/ 2742291 w 3619883"/>
              <a:gd name="connsiteY89" fmla="*/ 92282 h 4297250"/>
              <a:gd name="connsiteX90" fmla="*/ 2851974 w 3619883"/>
              <a:gd name="connsiteY90" fmla="*/ 109227 h 4297250"/>
              <a:gd name="connsiteX91" fmla="*/ 2907643 w 3619883"/>
              <a:gd name="connsiteY91" fmla="*/ 100020 h 4297250"/>
              <a:gd name="connsiteX92" fmla="*/ 2944022 w 3619883"/>
              <a:gd name="connsiteY92" fmla="*/ 30853 h 4297250"/>
              <a:gd name="connsiteX93" fmla="*/ 3022289 w 3619883"/>
              <a:gd name="connsiteY93" fmla="*/ 10893 h 4297250"/>
              <a:gd name="connsiteX94" fmla="*/ 3054807 w 3619883"/>
              <a:gd name="connsiteY94" fmla="*/ 24226 h 4297250"/>
              <a:gd name="connsiteX95" fmla="*/ 3141892 w 3619883"/>
              <a:gd name="connsiteY95" fmla="*/ 51925 h 4297250"/>
              <a:gd name="connsiteX96" fmla="*/ 3185711 w 3619883"/>
              <a:gd name="connsiteY96" fmla="*/ 59881 h 4297250"/>
              <a:gd name="connsiteX97" fmla="*/ 3219056 w 3619883"/>
              <a:gd name="connsiteY97" fmla="*/ 55536 h 4297250"/>
              <a:gd name="connsiteX98" fmla="*/ 3263425 w 3619883"/>
              <a:gd name="connsiteY98" fmla="*/ 51706 h 4297250"/>
              <a:gd name="connsiteX99" fmla="*/ 3296219 w 3619883"/>
              <a:gd name="connsiteY99" fmla="*/ 59147 h 4297250"/>
              <a:gd name="connsiteX100" fmla="*/ 3319094 w 3619883"/>
              <a:gd name="connsiteY100" fmla="*/ 42500 h 4297250"/>
              <a:gd name="connsiteX101" fmla="*/ 3420511 w 3619883"/>
              <a:gd name="connsiteY101" fmla="*/ 0 h 4297250"/>
              <a:gd name="connsiteX102" fmla="*/ 3453305 w 3619883"/>
              <a:gd name="connsiteY102" fmla="*/ 7440 h 4297250"/>
              <a:gd name="connsiteX103" fmla="*/ 3496571 w 3619883"/>
              <a:gd name="connsiteY103" fmla="*/ 27182 h 4297250"/>
              <a:gd name="connsiteX104" fmla="*/ 3602117 w 3619883"/>
              <a:gd name="connsiteY104" fmla="*/ 132521 h 4297250"/>
              <a:gd name="connsiteX105" fmla="*/ 3619883 w 3619883"/>
              <a:gd name="connsiteY105" fmla="*/ 140049 h 4297250"/>
              <a:gd name="connsiteX106" fmla="*/ 3619883 w 3619883"/>
              <a:gd name="connsiteY10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517252 w 3619883"/>
              <a:gd name="connsiteY14" fmla="*/ 4128157 h 4297250"/>
              <a:gd name="connsiteX15" fmla="*/ 1582936 w 3619883"/>
              <a:gd name="connsiteY15" fmla="*/ 3951392 h 4297250"/>
              <a:gd name="connsiteX16" fmla="*/ 1405151 w 3619883"/>
              <a:gd name="connsiteY16" fmla="*/ 3951392 h 4297250"/>
              <a:gd name="connsiteX17" fmla="*/ 1405151 w 3619883"/>
              <a:gd name="connsiteY17" fmla="*/ 4128157 h 4297250"/>
              <a:gd name="connsiteX18" fmla="*/ 1468988 w 3619883"/>
              <a:gd name="connsiteY18" fmla="*/ 4128157 h 4297250"/>
              <a:gd name="connsiteX19" fmla="*/ 1427396 w 3619883"/>
              <a:gd name="connsiteY19" fmla="*/ 4275461 h 4297250"/>
              <a:gd name="connsiteX20" fmla="*/ 1210751 w 3619883"/>
              <a:gd name="connsiteY20" fmla="*/ 4275461 h 4297250"/>
              <a:gd name="connsiteX21" fmla="*/ 1210751 w 3619883"/>
              <a:gd name="connsiteY21" fmla="*/ 4128157 h 4297250"/>
              <a:gd name="connsiteX22" fmla="*/ 1271978 w 3619883"/>
              <a:gd name="connsiteY22" fmla="*/ 4128157 h 4297250"/>
              <a:gd name="connsiteX23" fmla="*/ 1271978 w 3619883"/>
              <a:gd name="connsiteY23" fmla="*/ 3951392 h 4297250"/>
              <a:gd name="connsiteX24" fmla="*/ 1094193 w 3619883"/>
              <a:gd name="connsiteY24" fmla="*/ 3951392 h 4297250"/>
              <a:gd name="connsiteX25" fmla="*/ 1094193 w 3619883"/>
              <a:gd name="connsiteY25" fmla="*/ 4128157 h 4297250"/>
              <a:gd name="connsiteX26" fmla="*/ 1140354 w 3619883"/>
              <a:gd name="connsiteY26" fmla="*/ 4128157 h 4297250"/>
              <a:gd name="connsiteX27" fmla="*/ 1140354 w 3619883"/>
              <a:gd name="connsiteY27" fmla="*/ 4275461 h 4297250"/>
              <a:gd name="connsiteX28" fmla="*/ 953807 w 3619883"/>
              <a:gd name="connsiteY28" fmla="*/ 4275461 h 4297250"/>
              <a:gd name="connsiteX29" fmla="*/ 912215 w 3619883"/>
              <a:gd name="connsiteY29" fmla="*/ 4128157 h 4297250"/>
              <a:gd name="connsiteX30" fmla="*/ 961020 w 3619883"/>
              <a:gd name="connsiteY30" fmla="*/ 4128157 h 4297250"/>
              <a:gd name="connsiteX31" fmla="*/ 961020 w 3619883"/>
              <a:gd name="connsiteY31" fmla="*/ 3951392 h 4297250"/>
              <a:gd name="connsiteX32" fmla="*/ 783235 w 3619883"/>
              <a:gd name="connsiteY32" fmla="*/ 3951392 h 4297250"/>
              <a:gd name="connsiteX33" fmla="*/ 783235 w 3619883"/>
              <a:gd name="connsiteY33" fmla="*/ 4128157 h 4297250"/>
              <a:gd name="connsiteX34" fmla="*/ 871024 w 3619883"/>
              <a:gd name="connsiteY34" fmla="*/ 4128157 h 4297250"/>
              <a:gd name="connsiteX35" fmla="*/ 829432 w 3619883"/>
              <a:gd name="connsiteY35" fmla="*/ 4275461 h 4297250"/>
              <a:gd name="connsiteX36" fmla="*/ 611484 w 3619883"/>
              <a:gd name="connsiteY36" fmla="*/ 4275461 h 4297250"/>
              <a:gd name="connsiteX37" fmla="*/ 621247 w 3619883"/>
              <a:gd name="connsiteY37" fmla="*/ 4128157 h 4297250"/>
              <a:gd name="connsiteX38" fmla="*/ 650062 w 3619883"/>
              <a:gd name="connsiteY38" fmla="*/ 4128157 h 4297250"/>
              <a:gd name="connsiteX39" fmla="*/ 650062 w 3619883"/>
              <a:gd name="connsiteY39" fmla="*/ 3951392 h 4297250"/>
              <a:gd name="connsiteX40" fmla="*/ 472277 w 3619883"/>
              <a:gd name="connsiteY40" fmla="*/ 3951392 h 4297250"/>
              <a:gd name="connsiteX41" fmla="*/ 472277 w 3619883"/>
              <a:gd name="connsiteY41" fmla="*/ 4128157 h 4297250"/>
              <a:gd name="connsiteX42" fmla="*/ 522650 w 3619883"/>
              <a:gd name="connsiteY42" fmla="*/ 4128157 h 4297250"/>
              <a:gd name="connsiteX43" fmla="*/ 573998 w 3619883"/>
              <a:gd name="connsiteY43" fmla="*/ 4275461 h 4297250"/>
              <a:gd name="connsiteX44" fmla="*/ 336164 w 3619883"/>
              <a:gd name="connsiteY44" fmla="*/ 4275461 h 4297250"/>
              <a:gd name="connsiteX45" fmla="*/ 294572 w 3619883"/>
              <a:gd name="connsiteY45" fmla="*/ 4128157 h 4297250"/>
              <a:gd name="connsiteX46" fmla="*/ 339106 w 3619883"/>
              <a:gd name="connsiteY46" fmla="*/ 4128157 h 4297250"/>
              <a:gd name="connsiteX47" fmla="*/ 339106 w 3619883"/>
              <a:gd name="connsiteY47" fmla="*/ 3951392 h 4297250"/>
              <a:gd name="connsiteX48" fmla="*/ 161321 w 3619883"/>
              <a:gd name="connsiteY48" fmla="*/ 3951392 h 4297250"/>
              <a:gd name="connsiteX49" fmla="*/ 161321 w 3619883"/>
              <a:gd name="connsiteY49" fmla="*/ 4128157 h 4297250"/>
              <a:gd name="connsiteX50" fmla="*/ 230914 w 3619883"/>
              <a:gd name="connsiteY50" fmla="*/ 4128157 h 4297250"/>
              <a:gd name="connsiteX51" fmla="*/ 189322 w 3619883"/>
              <a:gd name="connsiteY51" fmla="*/ 4275461 h 4297250"/>
              <a:gd name="connsiteX52" fmla="*/ 0 w 3619883"/>
              <a:gd name="connsiteY52" fmla="*/ 4275461 h 4297250"/>
              <a:gd name="connsiteX53" fmla="*/ 0 w 3619883"/>
              <a:gd name="connsiteY53" fmla="*/ 42229 h 4297250"/>
              <a:gd name="connsiteX54" fmla="*/ 42464 w 3619883"/>
              <a:gd name="connsiteY54" fmla="*/ 40518 h 4297250"/>
              <a:gd name="connsiteX55" fmla="*/ 137733 w 3619883"/>
              <a:gd name="connsiteY55" fmla="*/ 35355 h 4297250"/>
              <a:gd name="connsiteX56" fmla="*/ 270565 w 3619883"/>
              <a:gd name="connsiteY56" fmla="*/ 29759 h 4297250"/>
              <a:gd name="connsiteX57" fmla="*/ 479734 w 3619883"/>
              <a:gd name="connsiteY57" fmla="*/ 45455 h 4297250"/>
              <a:gd name="connsiteX58" fmla="*/ 524103 w 3619883"/>
              <a:gd name="connsiteY58" fmla="*/ 41625 h 4297250"/>
              <a:gd name="connsiteX59" fmla="*/ 624416 w 3619883"/>
              <a:gd name="connsiteY59" fmla="*/ 22696 h 4297250"/>
              <a:gd name="connsiteX60" fmla="*/ 657762 w 3619883"/>
              <a:gd name="connsiteY60" fmla="*/ 18351 h 4297250"/>
              <a:gd name="connsiteX61" fmla="*/ 690557 w 3619883"/>
              <a:gd name="connsiteY61" fmla="*/ 25792 h 4297250"/>
              <a:gd name="connsiteX62" fmla="*/ 745123 w 3619883"/>
              <a:gd name="connsiteY62" fmla="*/ 40157 h 4297250"/>
              <a:gd name="connsiteX63" fmla="*/ 789493 w 3619883"/>
              <a:gd name="connsiteY63" fmla="*/ 36327 h 4297250"/>
              <a:gd name="connsiteX64" fmla="*/ 854255 w 3619883"/>
              <a:gd name="connsiteY64" fmla="*/ 68887 h 4297250"/>
              <a:gd name="connsiteX65" fmla="*/ 897520 w 3619883"/>
              <a:gd name="connsiteY65" fmla="*/ 88629 h 4297250"/>
              <a:gd name="connsiteX66" fmla="*/ 940510 w 3619883"/>
              <a:gd name="connsiteY66" fmla="*/ 114265 h 4297250"/>
              <a:gd name="connsiteX67" fmla="*/ 1082712 w 3619883"/>
              <a:gd name="connsiteY67" fmla="*/ 144543 h 4297250"/>
              <a:gd name="connsiteX68" fmla="*/ 1205348 w 3619883"/>
              <a:gd name="connsiteY68" fmla="*/ 120753 h 4297250"/>
              <a:gd name="connsiteX69" fmla="*/ 1271764 w 3619883"/>
              <a:gd name="connsiteY69" fmla="*/ 117956 h 4297250"/>
              <a:gd name="connsiteX70" fmla="*/ 1315583 w 3619883"/>
              <a:gd name="connsiteY70" fmla="*/ 125912 h 4297250"/>
              <a:gd name="connsiteX71" fmla="*/ 1359125 w 3619883"/>
              <a:gd name="connsiteY71" fmla="*/ 139761 h 4297250"/>
              <a:gd name="connsiteX72" fmla="*/ 1391919 w 3619883"/>
              <a:gd name="connsiteY72" fmla="*/ 147202 h 4297250"/>
              <a:gd name="connsiteX73" fmla="*/ 1436563 w 3619883"/>
              <a:gd name="connsiteY73" fmla="*/ 137480 h 4297250"/>
              <a:gd name="connsiteX74" fmla="*/ 1471566 w 3619883"/>
              <a:gd name="connsiteY74" fmla="*/ 97777 h 4297250"/>
              <a:gd name="connsiteX75" fmla="*/ 1505739 w 3619883"/>
              <a:gd name="connsiteY75" fmla="*/ 75753 h 4297250"/>
              <a:gd name="connsiteX76" fmla="*/ 1590891 w 3619883"/>
              <a:gd name="connsiteY76" fmla="*/ 144702 h 4297250"/>
              <a:gd name="connsiteX77" fmla="*/ 1625616 w 3619883"/>
              <a:gd name="connsiteY77" fmla="*/ 110893 h 4297250"/>
              <a:gd name="connsiteX78" fmla="*/ 1658964 w 3619883"/>
              <a:gd name="connsiteY78" fmla="*/ 106547 h 4297250"/>
              <a:gd name="connsiteX79" fmla="*/ 1746598 w 3619883"/>
              <a:gd name="connsiteY79" fmla="*/ 122460 h 4297250"/>
              <a:gd name="connsiteX80" fmla="*/ 1811913 w 3619883"/>
              <a:gd name="connsiteY80" fmla="*/ 143234 h 4297250"/>
              <a:gd name="connsiteX81" fmla="*/ 1856557 w 3619883"/>
              <a:gd name="connsiteY81" fmla="*/ 133511 h 4297250"/>
              <a:gd name="connsiteX82" fmla="*/ 2066003 w 3619883"/>
              <a:gd name="connsiteY82" fmla="*/ 143313 h 4297250"/>
              <a:gd name="connsiteX83" fmla="*/ 2177615 w 3619883"/>
              <a:gd name="connsiteY83" fmla="*/ 119007 h 4297250"/>
              <a:gd name="connsiteX84" fmla="*/ 2255883 w 3619883"/>
              <a:gd name="connsiteY84" fmla="*/ 99047 h 4297250"/>
              <a:gd name="connsiteX85" fmla="*/ 2344622 w 3619883"/>
              <a:gd name="connsiteY85" fmla="*/ 91388 h 4297250"/>
              <a:gd name="connsiteX86" fmla="*/ 2455682 w 3619883"/>
              <a:gd name="connsiteY86" fmla="*/ 78869 h 4297250"/>
              <a:gd name="connsiteX87" fmla="*/ 2632609 w 3619883"/>
              <a:gd name="connsiteY87" fmla="*/ 75338 h 4297250"/>
              <a:gd name="connsiteX88" fmla="*/ 2742291 w 3619883"/>
              <a:gd name="connsiteY88" fmla="*/ 92282 h 4297250"/>
              <a:gd name="connsiteX89" fmla="*/ 2851974 w 3619883"/>
              <a:gd name="connsiteY89" fmla="*/ 109227 h 4297250"/>
              <a:gd name="connsiteX90" fmla="*/ 2907643 w 3619883"/>
              <a:gd name="connsiteY90" fmla="*/ 100020 h 4297250"/>
              <a:gd name="connsiteX91" fmla="*/ 2944022 w 3619883"/>
              <a:gd name="connsiteY91" fmla="*/ 30853 h 4297250"/>
              <a:gd name="connsiteX92" fmla="*/ 3022289 w 3619883"/>
              <a:gd name="connsiteY92" fmla="*/ 10893 h 4297250"/>
              <a:gd name="connsiteX93" fmla="*/ 3054807 w 3619883"/>
              <a:gd name="connsiteY93" fmla="*/ 24226 h 4297250"/>
              <a:gd name="connsiteX94" fmla="*/ 3141892 w 3619883"/>
              <a:gd name="connsiteY94" fmla="*/ 51925 h 4297250"/>
              <a:gd name="connsiteX95" fmla="*/ 3185711 w 3619883"/>
              <a:gd name="connsiteY95" fmla="*/ 59881 h 4297250"/>
              <a:gd name="connsiteX96" fmla="*/ 3219056 w 3619883"/>
              <a:gd name="connsiteY96" fmla="*/ 55536 h 4297250"/>
              <a:gd name="connsiteX97" fmla="*/ 3263425 w 3619883"/>
              <a:gd name="connsiteY97" fmla="*/ 51706 h 4297250"/>
              <a:gd name="connsiteX98" fmla="*/ 3296219 w 3619883"/>
              <a:gd name="connsiteY98" fmla="*/ 59147 h 4297250"/>
              <a:gd name="connsiteX99" fmla="*/ 3319094 w 3619883"/>
              <a:gd name="connsiteY99" fmla="*/ 42500 h 4297250"/>
              <a:gd name="connsiteX100" fmla="*/ 3420511 w 3619883"/>
              <a:gd name="connsiteY100" fmla="*/ 0 h 4297250"/>
              <a:gd name="connsiteX101" fmla="*/ 3453305 w 3619883"/>
              <a:gd name="connsiteY101" fmla="*/ 7440 h 4297250"/>
              <a:gd name="connsiteX102" fmla="*/ 3496571 w 3619883"/>
              <a:gd name="connsiteY102" fmla="*/ 27182 h 4297250"/>
              <a:gd name="connsiteX103" fmla="*/ 3602117 w 3619883"/>
              <a:gd name="connsiteY103" fmla="*/ 132521 h 4297250"/>
              <a:gd name="connsiteX104" fmla="*/ 3619883 w 3619883"/>
              <a:gd name="connsiteY104" fmla="*/ 140049 h 4297250"/>
              <a:gd name="connsiteX105" fmla="*/ 3619883 w 3619883"/>
              <a:gd name="connsiteY10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582936 w 3619883"/>
              <a:gd name="connsiteY14" fmla="*/ 3951392 h 4297250"/>
              <a:gd name="connsiteX15" fmla="*/ 1405151 w 3619883"/>
              <a:gd name="connsiteY15" fmla="*/ 3951392 h 4297250"/>
              <a:gd name="connsiteX16" fmla="*/ 1405151 w 3619883"/>
              <a:gd name="connsiteY16" fmla="*/ 4128157 h 4297250"/>
              <a:gd name="connsiteX17" fmla="*/ 1468988 w 3619883"/>
              <a:gd name="connsiteY17" fmla="*/ 4128157 h 4297250"/>
              <a:gd name="connsiteX18" fmla="*/ 1427396 w 3619883"/>
              <a:gd name="connsiteY18" fmla="*/ 4275461 h 4297250"/>
              <a:gd name="connsiteX19" fmla="*/ 1210751 w 3619883"/>
              <a:gd name="connsiteY19" fmla="*/ 4275461 h 4297250"/>
              <a:gd name="connsiteX20" fmla="*/ 1210751 w 3619883"/>
              <a:gd name="connsiteY20" fmla="*/ 4128157 h 4297250"/>
              <a:gd name="connsiteX21" fmla="*/ 1271978 w 3619883"/>
              <a:gd name="connsiteY21" fmla="*/ 4128157 h 4297250"/>
              <a:gd name="connsiteX22" fmla="*/ 1271978 w 3619883"/>
              <a:gd name="connsiteY22" fmla="*/ 3951392 h 4297250"/>
              <a:gd name="connsiteX23" fmla="*/ 1094193 w 3619883"/>
              <a:gd name="connsiteY23" fmla="*/ 3951392 h 4297250"/>
              <a:gd name="connsiteX24" fmla="*/ 1094193 w 3619883"/>
              <a:gd name="connsiteY24" fmla="*/ 4128157 h 4297250"/>
              <a:gd name="connsiteX25" fmla="*/ 1140354 w 3619883"/>
              <a:gd name="connsiteY25" fmla="*/ 4128157 h 4297250"/>
              <a:gd name="connsiteX26" fmla="*/ 1140354 w 3619883"/>
              <a:gd name="connsiteY26" fmla="*/ 4275461 h 4297250"/>
              <a:gd name="connsiteX27" fmla="*/ 953807 w 3619883"/>
              <a:gd name="connsiteY27" fmla="*/ 4275461 h 4297250"/>
              <a:gd name="connsiteX28" fmla="*/ 912215 w 3619883"/>
              <a:gd name="connsiteY28" fmla="*/ 4128157 h 4297250"/>
              <a:gd name="connsiteX29" fmla="*/ 961020 w 3619883"/>
              <a:gd name="connsiteY29" fmla="*/ 4128157 h 4297250"/>
              <a:gd name="connsiteX30" fmla="*/ 961020 w 3619883"/>
              <a:gd name="connsiteY30" fmla="*/ 3951392 h 4297250"/>
              <a:gd name="connsiteX31" fmla="*/ 783235 w 3619883"/>
              <a:gd name="connsiteY31" fmla="*/ 3951392 h 4297250"/>
              <a:gd name="connsiteX32" fmla="*/ 783235 w 3619883"/>
              <a:gd name="connsiteY32" fmla="*/ 4128157 h 4297250"/>
              <a:gd name="connsiteX33" fmla="*/ 871024 w 3619883"/>
              <a:gd name="connsiteY33" fmla="*/ 4128157 h 4297250"/>
              <a:gd name="connsiteX34" fmla="*/ 829432 w 3619883"/>
              <a:gd name="connsiteY34" fmla="*/ 4275461 h 4297250"/>
              <a:gd name="connsiteX35" fmla="*/ 611484 w 3619883"/>
              <a:gd name="connsiteY35" fmla="*/ 4275461 h 4297250"/>
              <a:gd name="connsiteX36" fmla="*/ 621247 w 3619883"/>
              <a:gd name="connsiteY36" fmla="*/ 4128157 h 4297250"/>
              <a:gd name="connsiteX37" fmla="*/ 650062 w 3619883"/>
              <a:gd name="connsiteY37" fmla="*/ 4128157 h 4297250"/>
              <a:gd name="connsiteX38" fmla="*/ 650062 w 3619883"/>
              <a:gd name="connsiteY38" fmla="*/ 3951392 h 4297250"/>
              <a:gd name="connsiteX39" fmla="*/ 472277 w 3619883"/>
              <a:gd name="connsiteY39" fmla="*/ 3951392 h 4297250"/>
              <a:gd name="connsiteX40" fmla="*/ 472277 w 3619883"/>
              <a:gd name="connsiteY40" fmla="*/ 4128157 h 4297250"/>
              <a:gd name="connsiteX41" fmla="*/ 522650 w 3619883"/>
              <a:gd name="connsiteY41" fmla="*/ 4128157 h 4297250"/>
              <a:gd name="connsiteX42" fmla="*/ 573998 w 3619883"/>
              <a:gd name="connsiteY42" fmla="*/ 4275461 h 4297250"/>
              <a:gd name="connsiteX43" fmla="*/ 336164 w 3619883"/>
              <a:gd name="connsiteY43" fmla="*/ 4275461 h 4297250"/>
              <a:gd name="connsiteX44" fmla="*/ 294572 w 3619883"/>
              <a:gd name="connsiteY44" fmla="*/ 4128157 h 4297250"/>
              <a:gd name="connsiteX45" fmla="*/ 339106 w 3619883"/>
              <a:gd name="connsiteY45" fmla="*/ 4128157 h 4297250"/>
              <a:gd name="connsiteX46" fmla="*/ 339106 w 3619883"/>
              <a:gd name="connsiteY46" fmla="*/ 3951392 h 4297250"/>
              <a:gd name="connsiteX47" fmla="*/ 161321 w 3619883"/>
              <a:gd name="connsiteY47" fmla="*/ 3951392 h 4297250"/>
              <a:gd name="connsiteX48" fmla="*/ 161321 w 3619883"/>
              <a:gd name="connsiteY48" fmla="*/ 4128157 h 4297250"/>
              <a:gd name="connsiteX49" fmla="*/ 230914 w 3619883"/>
              <a:gd name="connsiteY49" fmla="*/ 4128157 h 4297250"/>
              <a:gd name="connsiteX50" fmla="*/ 189322 w 3619883"/>
              <a:gd name="connsiteY50" fmla="*/ 4275461 h 4297250"/>
              <a:gd name="connsiteX51" fmla="*/ 0 w 3619883"/>
              <a:gd name="connsiteY51" fmla="*/ 4275461 h 4297250"/>
              <a:gd name="connsiteX52" fmla="*/ 0 w 3619883"/>
              <a:gd name="connsiteY52" fmla="*/ 42229 h 4297250"/>
              <a:gd name="connsiteX53" fmla="*/ 42464 w 3619883"/>
              <a:gd name="connsiteY53" fmla="*/ 40518 h 4297250"/>
              <a:gd name="connsiteX54" fmla="*/ 137733 w 3619883"/>
              <a:gd name="connsiteY54" fmla="*/ 35355 h 4297250"/>
              <a:gd name="connsiteX55" fmla="*/ 270565 w 3619883"/>
              <a:gd name="connsiteY55" fmla="*/ 29759 h 4297250"/>
              <a:gd name="connsiteX56" fmla="*/ 479734 w 3619883"/>
              <a:gd name="connsiteY56" fmla="*/ 45455 h 4297250"/>
              <a:gd name="connsiteX57" fmla="*/ 524103 w 3619883"/>
              <a:gd name="connsiteY57" fmla="*/ 41625 h 4297250"/>
              <a:gd name="connsiteX58" fmla="*/ 624416 w 3619883"/>
              <a:gd name="connsiteY58" fmla="*/ 22696 h 4297250"/>
              <a:gd name="connsiteX59" fmla="*/ 657762 w 3619883"/>
              <a:gd name="connsiteY59" fmla="*/ 18351 h 4297250"/>
              <a:gd name="connsiteX60" fmla="*/ 690557 w 3619883"/>
              <a:gd name="connsiteY60" fmla="*/ 25792 h 4297250"/>
              <a:gd name="connsiteX61" fmla="*/ 745123 w 3619883"/>
              <a:gd name="connsiteY61" fmla="*/ 40157 h 4297250"/>
              <a:gd name="connsiteX62" fmla="*/ 789493 w 3619883"/>
              <a:gd name="connsiteY62" fmla="*/ 36327 h 4297250"/>
              <a:gd name="connsiteX63" fmla="*/ 854255 w 3619883"/>
              <a:gd name="connsiteY63" fmla="*/ 68887 h 4297250"/>
              <a:gd name="connsiteX64" fmla="*/ 897520 w 3619883"/>
              <a:gd name="connsiteY64" fmla="*/ 88629 h 4297250"/>
              <a:gd name="connsiteX65" fmla="*/ 940510 w 3619883"/>
              <a:gd name="connsiteY65" fmla="*/ 114265 h 4297250"/>
              <a:gd name="connsiteX66" fmla="*/ 1082712 w 3619883"/>
              <a:gd name="connsiteY66" fmla="*/ 144543 h 4297250"/>
              <a:gd name="connsiteX67" fmla="*/ 1205348 w 3619883"/>
              <a:gd name="connsiteY67" fmla="*/ 120753 h 4297250"/>
              <a:gd name="connsiteX68" fmla="*/ 1271764 w 3619883"/>
              <a:gd name="connsiteY68" fmla="*/ 117956 h 4297250"/>
              <a:gd name="connsiteX69" fmla="*/ 1315583 w 3619883"/>
              <a:gd name="connsiteY69" fmla="*/ 125912 h 4297250"/>
              <a:gd name="connsiteX70" fmla="*/ 1359125 w 3619883"/>
              <a:gd name="connsiteY70" fmla="*/ 139761 h 4297250"/>
              <a:gd name="connsiteX71" fmla="*/ 1391919 w 3619883"/>
              <a:gd name="connsiteY71" fmla="*/ 147202 h 4297250"/>
              <a:gd name="connsiteX72" fmla="*/ 1436563 w 3619883"/>
              <a:gd name="connsiteY72" fmla="*/ 137480 h 4297250"/>
              <a:gd name="connsiteX73" fmla="*/ 1471566 w 3619883"/>
              <a:gd name="connsiteY73" fmla="*/ 97777 h 4297250"/>
              <a:gd name="connsiteX74" fmla="*/ 1505739 w 3619883"/>
              <a:gd name="connsiteY74" fmla="*/ 75753 h 4297250"/>
              <a:gd name="connsiteX75" fmla="*/ 1590891 w 3619883"/>
              <a:gd name="connsiteY75" fmla="*/ 144702 h 4297250"/>
              <a:gd name="connsiteX76" fmla="*/ 1625616 w 3619883"/>
              <a:gd name="connsiteY76" fmla="*/ 110893 h 4297250"/>
              <a:gd name="connsiteX77" fmla="*/ 1658964 w 3619883"/>
              <a:gd name="connsiteY77" fmla="*/ 106547 h 4297250"/>
              <a:gd name="connsiteX78" fmla="*/ 1746598 w 3619883"/>
              <a:gd name="connsiteY78" fmla="*/ 122460 h 4297250"/>
              <a:gd name="connsiteX79" fmla="*/ 1811913 w 3619883"/>
              <a:gd name="connsiteY79" fmla="*/ 143234 h 4297250"/>
              <a:gd name="connsiteX80" fmla="*/ 1856557 w 3619883"/>
              <a:gd name="connsiteY80" fmla="*/ 133511 h 4297250"/>
              <a:gd name="connsiteX81" fmla="*/ 2066003 w 3619883"/>
              <a:gd name="connsiteY81" fmla="*/ 143313 h 4297250"/>
              <a:gd name="connsiteX82" fmla="*/ 2177615 w 3619883"/>
              <a:gd name="connsiteY82" fmla="*/ 119007 h 4297250"/>
              <a:gd name="connsiteX83" fmla="*/ 2255883 w 3619883"/>
              <a:gd name="connsiteY83" fmla="*/ 99047 h 4297250"/>
              <a:gd name="connsiteX84" fmla="*/ 2344622 w 3619883"/>
              <a:gd name="connsiteY84" fmla="*/ 91388 h 4297250"/>
              <a:gd name="connsiteX85" fmla="*/ 2455682 w 3619883"/>
              <a:gd name="connsiteY85" fmla="*/ 78869 h 4297250"/>
              <a:gd name="connsiteX86" fmla="*/ 2632609 w 3619883"/>
              <a:gd name="connsiteY86" fmla="*/ 75338 h 4297250"/>
              <a:gd name="connsiteX87" fmla="*/ 2742291 w 3619883"/>
              <a:gd name="connsiteY87" fmla="*/ 92282 h 4297250"/>
              <a:gd name="connsiteX88" fmla="*/ 2851974 w 3619883"/>
              <a:gd name="connsiteY88" fmla="*/ 109227 h 4297250"/>
              <a:gd name="connsiteX89" fmla="*/ 2907643 w 3619883"/>
              <a:gd name="connsiteY89" fmla="*/ 100020 h 4297250"/>
              <a:gd name="connsiteX90" fmla="*/ 2944022 w 3619883"/>
              <a:gd name="connsiteY90" fmla="*/ 30853 h 4297250"/>
              <a:gd name="connsiteX91" fmla="*/ 3022289 w 3619883"/>
              <a:gd name="connsiteY91" fmla="*/ 10893 h 4297250"/>
              <a:gd name="connsiteX92" fmla="*/ 3054807 w 3619883"/>
              <a:gd name="connsiteY92" fmla="*/ 24226 h 4297250"/>
              <a:gd name="connsiteX93" fmla="*/ 3141892 w 3619883"/>
              <a:gd name="connsiteY93" fmla="*/ 51925 h 4297250"/>
              <a:gd name="connsiteX94" fmla="*/ 3185711 w 3619883"/>
              <a:gd name="connsiteY94" fmla="*/ 59881 h 4297250"/>
              <a:gd name="connsiteX95" fmla="*/ 3219056 w 3619883"/>
              <a:gd name="connsiteY95" fmla="*/ 55536 h 4297250"/>
              <a:gd name="connsiteX96" fmla="*/ 3263425 w 3619883"/>
              <a:gd name="connsiteY96" fmla="*/ 51706 h 4297250"/>
              <a:gd name="connsiteX97" fmla="*/ 3296219 w 3619883"/>
              <a:gd name="connsiteY97" fmla="*/ 59147 h 4297250"/>
              <a:gd name="connsiteX98" fmla="*/ 3319094 w 3619883"/>
              <a:gd name="connsiteY98" fmla="*/ 42500 h 4297250"/>
              <a:gd name="connsiteX99" fmla="*/ 3420511 w 3619883"/>
              <a:gd name="connsiteY99" fmla="*/ 0 h 4297250"/>
              <a:gd name="connsiteX100" fmla="*/ 3453305 w 3619883"/>
              <a:gd name="connsiteY100" fmla="*/ 7440 h 4297250"/>
              <a:gd name="connsiteX101" fmla="*/ 3496571 w 3619883"/>
              <a:gd name="connsiteY101" fmla="*/ 27182 h 4297250"/>
              <a:gd name="connsiteX102" fmla="*/ 3602117 w 3619883"/>
              <a:gd name="connsiteY102" fmla="*/ 132521 h 4297250"/>
              <a:gd name="connsiteX103" fmla="*/ 3619883 w 3619883"/>
              <a:gd name="connsiteY103" fmla="*/ 140049 h 4297250"/>
              <a:gd name="connsiteX104" fmla="*/ 3619883 w 3619883"/>
              <a:gd name="connsiteY10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05151 w 3619883"/>
              <a:gd name="connsiteY14" fmla="*/ 3951392 h 4297250"/>
              <a:gd name="connsiteX15" fmla="*/ 1405151 w 3619883"/>
              <a:gd name="connsiteY15" fmla="*/ 4128157 h 4297250"/>
              <a:gd name="connsiteX16" fmla="*/ 1468988 w 3619883"/>
              <a:gd name="connsiteY16" fmla="*/ 4128157 h 4297250"/>
              <a:gd name="connsiteX17" fmla="*/ 1427396 w 3619883"/>
              <a:gd name="connsiteY17" fmla="*/ 4275461 h 4297250"/>
              <a:gd name="connsiteX18" fmla="*/ 1210751 w 3619883"/>
              <a:gd name="connsiteY18" fmla="*/ 4275461 h 4297250"/>
              <a:gd name="connsiteX19" fmla="*/ 1210751 w 3619883"/>
              <a:gd name="connsiteY19" fmla="*/ 4128157 h 4297250"/>
              <a:gd name="connsiteX20" fmla="*/ 1271978 w 3619883"/>
              <a:gd name="connsiteY20" fmla="*/ 4128157 h 4297250"/>
              <a:gd name="connsiteX21" fmla="*/ 1271978 w 3619883"/>
              <a:gd name="connsiteY21" fmla="*/ 3951392 h 4297250"/>
              <a:gd name="connsiteX22" fmla="*/ 1094193 w 3619883"/>
              <a:gd name="connsiteY22" fmla="*/ 3951392 h 4297250"/>
              <a:gd name="connsiteX23" fmla="*/ 1094193 w 3619883"/>
              <a:gd name="connsiteY23" fmla="*/ 4128157 h 4297250"/>
              <a:gd name="connsiteX24" fmla="*/ 1140354 w 3619883"/>
              <a:gd name="connsiteY24" fmla="*/ 4128157 h 4297250"/>
              <a:gd name="connsiteX25" fmla="*/ 1140354 w 3619883"/>
              <a:gd name="connsiteY25" fmla="*/ 4275461 h 4297250"/>
              <a:gd name="connsiteX26" fmla="*/ 953807 w 3619883"/>
              <a:gd name="connsiteY26" fmla="*/ 4275461 h 4297250"/>
              <a:gd name="connsiteX27" fmla="*/ 912215 w 3619883"/>
              <a:gd name="connsiteY27" fmla="*/ 4128157 h 4297250"/>
              <a:gd name="connsiteX28" fmla="*/ 961020 w 3619883"/>
              <a:gd name="connsiteY28" fmla="*/ 4128157 h 4297250"/>
              <a:gd name="connsiteX29" fmla="*/ 961020 w 3619883"/>
              <a:gd name="connsiteY29" fmla="*/ 3951392 h 4297250"/>
              <a:gd name="connsiteX30" fmla="*/ 783235 w 3619883"/>
              <a:gd name="connsiteY30" fmla="*/ 3951392 h 4297250"/>
              <a:gd name="connsiteX31" fmla="*/ 783235 w 3619883"/>
              <a:gd name="connsiteY31" fmla="*/ 4128157 h 4297250"/>
              <a:gd name="connsiteX32" fmla="*/ 871024 w 3619883"/>
              <a:gd name="connsiteY32" fmla="*/ 4128157 h 4297250"/>
              <a:gd name="connsiteX33" fmla="*/ 829432 w 3619883"/>
              <a:gd name="connsiteY33" fmla="*/ 4275461 h 4297250"/>
              <a:gd name="connsiteX34" fmla="*/ 611484 w 3619883"/>
              <a:gd name="connsiteY34" fmla="*/ 4275461 h 4297250"/>
              <a:gd name="connsiteX35" fmla="*/ 621247 w 3619883"/>
              <a:gd name="connsiteY35" fmla="*/ 4128157 h 4297250"/>
              <a:gd name="connsiteX36" fmla="*/ 650062 w 3619883"/>
              <a:gd name="connsiteY36" fmla="*/ 4128157 h 4297250"/>
              <a:gd name="connsiteX37" fmla="*/ 650062 w 3619883"/>
              <a:gd name="connsiteY37" fmla="*/ 3951392 h 4297250"/>
              <a:gd name="connsiteX38" fmla="*/ 472277 w 3619883"/>
              <a:gd name="connsiteY38" fmla="*/ 3951392 h 4297250"/>
              <a:gd name="connsiteX39" fmla="*/ 472277 w 3619883"/>
              <a:gd name="connsiteY39" fmla="*/ 4128157 h 4297250"/>
              <a:gd name="connsiteX40" fmla="*/ 522650 w 3619883"/>
              <a:gd name="connsiteY40" fmla="*/ 4128157 h 4297250"/>
              <a:gd name="connsiteX41" fmla="*/ 573998 w 3619883"/>
              <a:gd name="connsiteY41" fmla="*/ 4275461 h 4297250"/>
              <a:gd name="connsiteX42" fmla="*/ 336164 w 3619883"/>
              <a:gd name="connsiteY42" fmla="*/ 4275461 h 4297250"/>
              <a:gd name="connsiteX43" fmla="*/ 294572 w 3619883"/>
              <a:gd name="connsiteY43" fmla="*/ 4128157 h 4297250"/>
              <a:gd name="connsiteX44" fmla="*/ 339106 w 3619883"/>
              <a:gd name="connsiteY44" fmla="*/ 4128157 h 4297250"/>
              <a:gd name="connsiteX45" fmla="*/ 339106 w 3619883"/>
              <a:gd name="connsiteY45" fmla="*/ 3951392 h 4297250"/>
              <a:gd name="connsiteX46" fmla="*/ 161321 w 3619883"/>
              <a:gd name="connsiteY46" fmla="*/ 3951392 h 4297250"/>
              <a:gd name="connsiteX47" fmla="*/ 161321 w 3619883"/>
              <a:gd name="connsiteY47" fmla="*/ 4128157 h 4297250"/>
              <a:gd name="connsiteX48" fmla="*/ 230914 w 3619883"/>
              <a:gd name="connsiteY48" fmla="*/ 4128157 h 4297250"/>
              <a:gd name="connsiteX49" fmla="*/ 189322 w 3619883"/>
              <a:gd name="connsiteY49" fmla="*/ 4275461 h 4297250"/>
              <a:gd name="connsiteX50" fmla="*/ 0 w 3619883"/>
              <a:gd name="connsiteY50" fmla="*/ 4275461 h 4297250"/>
              <a:gd name="connsiteX51" fmla="*/ 0 w 3619883"/>
              <a:gd name="connsiteY51" fmla="*/ 42229 h 4297250"/>
              <a:gd name="connsiteX52" fmla="*/ 42464 w 3619883"/>
              <a:gd name="connsiteY52" fmla="*/ 40518 h 4297250"/>
              <a:gd name="connsiteX53" fmla="*/ 137733 w 3619883"/>
              <a:gd name="connsiteY53" fmla="*/ 35355 h 4297250"/>
              <a:gd name="connsiteX54" fmla="*/ 270565 w 3619883"/>
              <a:gd name="connsiteY54" fmla="*/ 29759 h 4297250"/>
              <a:gd name="connsiteX55" fmla="*/ 479734 w 3619883"/>
              <a:gd name="connsiteY55" fmla="*/ 45455 h 4297250"/>
              <a:gd name="connsiteX56" fmla="*/ 524103 w 3619883"/>
              <a:gd name="connsiteY56" fmla="*/ 41625 h 4297250"/>
              <a:gd name="connsiteX57" fmla="*/ 624416 w 3619883"/>
              <a:gd name="connsiteY57" fmla="*/ 22696 h 4297250"/>
              <a:gd name="connsiteX58" fmla="*/ 657762 w 3619883"/>
              <a:gd name="connsiteY58" fmla="*/ 18351 h 4297250"/>
              <a:gd name="connsiteX59" fmla="*/ 690557 w 3619883"/>
              <a:gd name="connsiteY59" fmla="*/ 25792 h 4297250"/>
              <a:gd name="connsiteX60" fmla="*/ 745123 w 3619883"/>
              <a:gd name="connsiteY60" fmla="*/ 40157 h 4297250"/>
              <a:gd name="connsiteX61" fmla="*/ 789493 w 3619883"/>
              <a:gd name="connsiteY61" fmla="*/ 36327 h 4297250"/>
              <a:gd name="connsiteX62" fmla="*/ 854255 w 3619883"/>
              <a:gd name="connsiteY62" fmla="*/ 68887 h 4297250"/>
              <a:gd name="connsiteX63" fmla="*/ 897520 w 3619883"/>
              <a:gd name="connsiteY63" fmla="*/ 88629 h 4297250"/>
              <a:gd name="connsiteX64" fmla="*/ 940510 w 3619883"/>
              <a:gd name="connsiteY64" fmla="*/ 114265 h 4297250"/>
              <a:gd name="connsiteX65" fmla="*/ 1082712 w 3619883"/>
              <a:gd name="connsiteY65" fmla="*/ 144543 h 4297250"/>
              <a:gd name="connsiteX66" fmla="*/ 1205348 w 3619883"/>
              <a:gd name="connsiteY66" fmla="*/ 120753 h 4297250"/>
              <a:gd name="connsiteX67" fmla="*/ 1271764 w 3619883"/>
              <a:gd name="connsiteY67" fmla="*/ 117956 h 4297250"/>
              <a:gd name="connsiteX68" fmla="*/ 1315583 w 3619883"/>
              <a:gd name="connsiteY68" fmla="*/ 125912 h 4297250"/>
              <a:gd name="connsiteX69" fmla="*/ 1359125 w 3619883"/>
              <a:gd name="connsiteY69" fmla="*/ 139761 h 4297250"/>
              <a:gd name="connsiteX70" fmla="*/ 1391919 w 3619883"/>
              <a:gd name="connsiteY70" fmla="*/ 147202 h 4297250"/>
              <a:gd name="connsiteX71" fmla="*/ 1436563 w 3619883"/>
              <a:gd name="connsiteY71" fmla="*/ 137480 h 4297250"/>
              <a:gd name="connsiteX72" fmla="*/ 1471566 w 3619883"/>
              <a:gd name="connsiteY72" fmla="*/ 97777 h 4297250"/>
              <a:gd name="connsiteX73" fmla="*/ 1505739 w 3619883"/>
              <a:gd name="connsiteY73" fmla="*/ 75753 h 4297250"/>
              <a:gd name="connsiteX74" fmla="*/ 1590891 w 3619883"/>
              <a:gd name="connsiteY74" fmla="*/ 144702 h 4297250"/>
              <a:gd name="connsiteX75" fmla="*/ 1625616 w 3619883"/>
              <a:gd name="connsiteY75" fmla="*/ 110893 h 4297250"/>
              <a:gd name="connsiteX76" fmla="*/ 1658964 w 3619883"/>
              <a:gd name="connsiteY76" fmla="*/ 106547 h 4297250"/>
              <a:gd name="connsiteX77" fmla="*/ 1746598 w 3619883"/>
              <a:gd name="connsiteY77" fmla="*/ 122460 h 4297250"/>
              <a:gd name="connsiteX78" fmla="*/ 1811913 w 3619883"/>
              <a:gd name="connsiteY78" fmla="*/ 143234 h 4297250"/>
              <a:gd name="connsiteX79" fmla="*/ 1856557 w 3619883"/>
              <a:gd name="connsiteY79" fmla="*/ 133511 h 4297250"/>
              <a:gd name="connsiteX80" fmla="*/ 2066003 w 3619883"/>
              <a:gd name="connsiteY80" fmla="*/ 143313 h 4297250"/>
              <a:gd name="connsiteX81" fmla="*/ 2177615 w 3619883"/>
              <a:gd name="connsiteY81" fmla="*/ 119007 h 4297250"/>
              <a:gd name="connsiteX82" fmla="*/ 2255883 w 3619883"/>
              <a:gd name="connsiteY82" fmla="*/ 99047 h 4297250"/>
              <a:gd name="connsiteX83" fmla="*/ 2344622 w 3619883"/>
              <a:gd name="connsiteY83" fmla="*/ 91388 h 4297250"/>
              <a:gd name="connsiteX84" fmla="*/ 2455682 w 3619883"/>
              <a:gd name="connsiteY84" fmla="*/ 78869 h 4297250"/>
              <a:gd name="connsiteX85" fmla="*/ 2632609 w 3619883"/>
              <a:gd name="connsiteY85" fmla="*/ 75338 h 4297250"/>
              <a:gd name="connsiteX86" fmla="*/ 2742291 w 3619883"/>
              <a:gd name="connsiteY86" fmla="*/ 92282 h 4297250"/>
              <a:gd name="connsiteX87" fmla="*/ 2851974 w 3619883"/>
              <a:gd name="connsiteY87" fmla="*/ 109227 h 4297250"/>
              <a:gd name="connsiteX88" fmla="*/ 2907643 w 3619883"/>
              <a:gd name="connsiteY88" fmla="*/ 100020 h 4297250"/>
              <a:gd name="connsiteX89" fmla="*/ 2944022 w 3619883"/>
              <a:gd name="connsiteY89" fmla="*/ 30853 h 4297250"/>
              <a:gd name="connsiteX90" fmla="*/ 3022289 w 3619883"/>
              <a:gd name="connsiteY90" fmla="*/ 10893 h 4297250"/>
              <a:gd name="connsiteX91" fmla="*/ 3054807 w 3619883"/>
              <a:gd name="connsiteY91" fmla="*/ 24226 h 4297250"/>
              <a:gd name="connsiteX92" fmla="*/ 3141892 w 3619883"/>
              <a:gd name="connsiteY92" fmla="*/ 51925 h 4297250"/>
              <a:gd name="connsiteX93" fmla="*/ 3185711 w 3619883"/>
              <a:gd name="connsiteY93" fmla="*/ 59881 h 4297250"/>
              <a:gd name="connsiteX94" fmla="*/ 3219056 w 3619883"/>
              <a:gd name="connsiteY94" fmla="*/ 55536 h 4297250"/>
              <a:gd name="connsiteX95" fmla="*/ 3263425 w 3619883"/>
              <a:gd name="connsiteY95" fmla="*/ 51706 h 4297250"/>
              <a:gd name="connsiteX96" fmla="*/ 3296219 w 3619883"/>
              <a:gd name="connsiteY96" fmla="*/ 59147 h 4297250"/>
              <a:gd name="connsiteX97" fmla="*/ 3319094 w 3619883"/>
              <a:gd name="connsiteY97" fmla="*/ 42500 h 4297250"/>
              <a:gd name="connsiteX98" fmla="*/ 3420511 w 3619883"/>
              <a:gd name="connsiteY98" fmla="*/ 0 h 4297250"/>
              <a:gd name="connsiteX99" fmla="*/ 3453305 w 3619883"/>
              <a:gd name="connsiteY99" fmla="*/ 7440 h 4297250"/>
              <a:gd name="connsiteX100" fmla="*/ 3496571 w 3619883"/>
              <a:gd name="connsiteY100" fmla="*/ 27182 h 4297250"/>
              <a:gd name="connsiteX101" fmla="*/ 3602117 w 3619883"/>
              <a:gd name="connsiteY101" fmla="*/ 132521 h 4297250"/>
              <a:gd name="connsiteX102" fmla="*/ 3619883 w 3619883"/>
              <a:gd name="connsiteY102" fmla="*/ 140049 h 4297250"/>
              <a:gd name="connsiteX103" fmla="*/ 3619883 w 3619883"/>
              <a:gd name="connsiteY10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05151 w 3619883"/>
              <a:gd name="connsiteY14" fmla="*/ 4128157 h 4297250"/>
              <a:gd name="connsiteX15" fmla="*/ 1468988 w 3619883"/>
              <a:gd name="connsiteY15" fmla="*/ 4128157 h 4297250"/>
              <a:gd name="connsiteX16" fmla="*/ 1427396 w 3619883"/>
              <a:gd name="connsiteY16" fmla="*/ 4275461 h 4297250"/>
              <a:gd name="connsiteX17" fmla="*/ 1210751 w 3619883"/>
              <a:gd name="connsiteY17" fmla="*/ 4275461 h 4297250"/>
              <a:gd name="connsiteX18" fmla="*/ 1210751 w 3619883"/>
              <a:gd name="connsiteY18" fmla="*/ 4128157 h 4297250"/>
              <a:gd name="connsiteX19" fmla="*/ 1271978 w 3619883"/>
              <a:gd name="connsiteY19" fmla="*/ 4128157 h 4297250"/>
              <a:gd name="connsiteX20" fmla="*/ 1271978 w 3619883"/>
              <a:gd name="connsiteY20" fmla="*/ 3951392 h 4297250"/>
              <a:gd name="connsiteX21" fmla="*/ 1094193 w 3619883"/>
              <a:gd name="connsiteY21" fmla="*/ 3951392 h 4297250"/>
              <a:gd name="connsiteX22" fmla="*/ 1094193 w 3619883"/>
              <a:gd name="connsiteY22" fmla="*/ 4128157 h 4297250"/>
              <a:gd name="connsiteX23" fmla="*/ 1140354 w 3619883"/>
              <a:gd name="connsiteY23" fmla="*/ 4128157 h 4297250"/>
              <a:gd name="connsiteX24" fmla="*/ 1140354 w 3619883"/>
              <a:gd name="connsiteY24" fmla="*/ 4275461 h 4297250"/>
              <a:gd name="connsiteX25" fmla="*/ 953807 w 3619883"/>
              <a:gd name="connsiteY25" fmla="*/ 4275461 h 4297250"/>
              <a:gd name="connsiteX26" fmla="*/ 912215 w 3619883"/>
              <a:gd name="connsiteY26" fmla="*/ 4128157 h 4297250"/>
              <a:gd name="connsiteX27" fmla="*/ 961020 w 3619883"/>
              <a:gd name="connsiteY27" fmla="*/ 4128157 h 4297250"/>
              <a:gd name="connsiteX28" fmla="*/ 961020 w 3619883"/>
              <a:gd name="connsiteY28" fmla="*/ 3951392 h 4297250"/>
              <a:gd name="connsiteX29" fmla="*/ 783235 w 3619883"/>
              <a:gd name="connsiteY29" fmla="*/ 3951392 h 4297250"/>
              <a:gd name="connsiteX30" fmla="*/ 783235 w 3619883"/>
              <a:gd name="connsiteY30" fmla="*/ 4128157 h 4297250"/>
              <a:gd name="connsiteX31" fmla="*/ 871024 w 3619883"/>
              <a:gd name="connsiteY31" fmla="*/ 4128157 h 4297250"/>
              <a:gd name="connsiteX32" fmla="*/ 829432 w 3619883"/>
              <a:gd name="connsiteY32" fmla="*/ 4275461 h 4297250"/>
              <a:gd name="connsiteX33" fmla="*/ 611484 w 3619883"/>
              <a:gd name="connsiteY33" fmla="*/ 4275461 h 4297250"/>
              <a:gd name="connsiteX34" fmla="*/ 621247 w 3619883"/>
              <a:gd name="connsiteY34" fmla="*/ 4128157 h 4297250"/>
              <a:gd name="connsiteX35" fmla="*/ 650062 w 3619883"/>
              <a:gd name="connsiteY35" fmla="*/ 4128157 h 4297250"/>
              <a:gd name="connsiteX36" fmla="*/ 650062 w 3619883"/>
              <a:gd name="connsiteY36" fmla="*/ 3951392 h 4297250"/>
              <a:gd name="connsiteX37" fmla="*/ 472277 w 3619883"/>
              <a:gd name="connsiteY37" fmla="*/ 3951392 h 4297250"/>
              <a:gd name="connsiteX38" fmla="*/ 472277 w 3619883"/>
              <a:gd name="connsiteY38" fmla="*/ 4128157 h 4297250"/>
              <a:gd name="connsiteX39" fmla="*/ 522650 w 3619883"/>
              <a:gd name="connsiteY39" fmla="*/ 4128157 h 4297250"/>
              <a:gd name="connsiteX40" fmla="*/ 573998 w 3619883"/>
              <a:gd name="connsiteY40" fmla="*/ 4275461 h 4297250"/>
              <a:gd name="connsiteX41" fmla="*/ 336164 w 3619883"/>
              <a:gd name="connsiteY41" fmla="*/ 4275461 h 4297250"/>
              <a:gd name="connsiteX42" fmla="*/ 294572 w 3619883"/>
              <a:gd name="connsiteY42" fmla="*/ 4128157 h 4297250"/>
              <a:gd name="connsiteX43" fmla="*/ 339106 w 3619883"/>
              <a:gd name="connsiteY43" fmla="*/ 4128157 h 4297250"/>
              <a:gd name="connsiteX44" fmla="*/ 339106 w 3619883"/>
              <a:gd name="connsiteY44" fmla="*/ 3951392 h 4297250"/>
              <a:gd name="connsiteX45" fmla="*/ 161321 w 3619883"/>
              <a:gd name="connsiteY45" fmla="*/ 3951392 h 4297250"/>
              <a:gd name="connsiteX46" fmla="*/ 161321 w 3619883"/>
              <a:gd name="connsiteY46" fmla="*/ 4128157 h 4297250"/>
              <a:gd name="connsiteX47" fmla="*/ 230914 w 3619883"/>
              <a:gd name="connsiteY47" fmla="*/ 4128157 h 4297250"/>
              <a:gd name="connsiteX48" fmla="*/ 189322 w 3619883"/>
              <a:gd name="connsiteY48" fmla="*/ 4275461 h 4297250"/>
              <a:gd name="connsiteX49" fmla="*/ 0 w 3619883"/>
              <a:gd name="connsiteY49" fmla="*/ 4275461 h 4297250"/>
              <a:gd name="connsiteX50" fmla="*/ 0 w 3619883"/>
              <a:gd name="connsiteY50" fmla="*/ 42229 h 4297250"/>
              <a:gd name="connsiteX51" fmla="*/ 42464 w 3619883"/>
              <a:gd name="connsiteY51" fmla="*/ 40518 h 4297250"/>
              <a:gd name="connsiteX52" fmla="*/ 137733 w 3619883"/>
              <a:gd name="connsiteY52" fmla="*/ 35355 h 4297250"/>
              <a:gd name="connsiteX53" fmla="*/ 270565 w 3619883"/>
              <a:gd name="connsiteY53" fmla="*/ 29759 h 4297250"/>
              <a:gd name="connsiteX54" fmla="*/ 479734 w 3619883"/>
              <a:gd name="connsiteY54" fmla="*/ 45455 h 4297250"/>
              <a:gd name="connsiteX55" fmla="*/ 524103 w 3619883"/>
              <a:gd name="connsiteY55" fmla="*/ 41625 h 4297250"/>
              <a:gd name="connsiteX56" fmla="*/ 624416 w 3619883"/>
              <a:gd name="connsiteY56" fmla="*/ 22696 h 4297250"/>
              <a:gd name="connsiteX57" fmla="*/ 657762 w 3619883"/>
              <a:gd name="connsiteY57" fmla="*/ 18351 h 4297250"/>
              <a:gd name="connsiteX58" fmla="*/ 690557 w 3619883"/>
              <a:gd name="connsiteY58" fmla="*/ 25792 h 4297250"/>
              <a:gd name="connsiteX59" fmla="*/ 745123 w 3619883"/>
              <a:gd name="connsiteY59" fmla="*/ 40157 h 4297250"/>
              <a:gd name="connsiteX60" fmla="*/ 789493 w 3619883"/>
              <a:gd name="connsiteY60" fmla="*/ 36327 h 4297250"/>
              <a:gd name="connsiteX61" fmla="*/ 854255 w 3619883"/>
              <a:gd name="connsiteY61" fmla="*/ 68887 h 4297250"/>
              <a:gd name="connsiteX62" fmla="*/ 897520 w 3619883"/>
              <a:gd name="connsiteY62" fmla="*/ 88629 h 4297250"/>
              <a:gd name="connsiteX63" fmla="*/ 940510 w 3619883"/>
              <a:gd name="connsiteY63" fmla="*/ 114265 h 4297250"/>
              <a:gd name="connsiteX64" fmla="*/ 1082712 w 3619883"/>
              <a:gd name="connsiteY64" fmla="*/ 144543 h 4297250"/>
              <a:gd name="connsiteX65" fmla="*/ 1205348 w 3619883"/>
              <a:gd name="connsiteY65" fmla="*/ 120753 h 4297250"/>
              <a:gd name="connsiteX66" fmla="*/ 1271764 w 3619883"/>
              <a:gd name="connsiteY66" fmla="*/ 117956 h 4297250"/>
              <a:gd name="connsiteX67" fmla="*/ 1315583 w 3619883"/>
              <a:gd name="connsiteY67" fmla="*/ 125912 h 4297250"/>
              <a:gd name="connsiteX68" fmla="*/ 1359125 w 3619883"/>
              <a:gd name="connsiteY68" fmla="*/ 139761 h 4297250"/>
              <a:gd name="connsiteX69" fmla="*/ 1391919 w 3619883"/>
              <a:gd name="connsiteY69" fmla="*/ 147202 h 4297250"/>
              <a:gd name="connsiteX70" fmla="*/ 1436563 w 3619883"/>
              <a:gd name="connsiteY70" fmla="*/ 137480 h 4297250"/>
              <a:gd name="connsiteX71" fmla="*/ 1471566 w 3619883"/>
              <a:gd name="connsiteY71" fmla="*/ 97777 h 4297250"/>
              <a:gd name="connsiteX72" fmla="*/ 1505739 w 3619883"/>
              <a:gd name="connsiteY72" fmla="*/ 75753 h 4297250"/>
              <a:gd name="connsiteX73" fmla="*/ 1590891 w 3619883"/>
              <a:gd name="connsiteY73" fmla="*/ 144702 h 4297250"/>
              <a:gd name="connsiteX74" fmla="*/ 1625616 w 3619883"/>
              <a:gd name="connsiteY74" fmla="*/ 110893 h 4297250"/>
              <a:gd name="connsiteX75" fmla="*/ 1658964 w 3619883"/>
              <a:gd name="connsiteY75" fmla="*/ 106547 h 4297250"/>
              <a:gd name="connsiteX76" fmla="*/ 1746598 w 3619883"/>
              <a:gd name="connsiteY76" fmla="*/ 122460 h 4297250"/>
              <a:gd name="connsiteX77" fmla="*/ 1811913 w 3619883"/>
              <a:gd name="connsiteY77" fmla="*/ 143234 h 4297250"/>
              <a:gd name="connsiteX78" fmla="*/ 1856557 w 3619883"/>
              <a:gd name="connsiteY78" fmla="*/ 133511 h 4297250"/>
              <a:gd name="connsiteX79" fmla="*/ 2066003 w 3619883"/>
              <a:gd name="connsiteY79" fmla="*/ 143313 h 4297250"/>
              <a:gd name="connsiteX80" fmla="*/ 2177615 w 3619883"/>
              <a:gd name="connsiteY80" fmla="*/ 119007 h 4297250"/>
              <a:gd name="connsiteX81" fmla="*/ 2255883 w 3619883"/>
              <a:gd name="connsiteY81" fmla="*/ 99047 h 4297250"/>
              <a:gd name="connsiteX82" fmla="*/ 2344622 w 3619883"/>
              <a:gd name="connsiteY82" fmla="*/ 91388 h 4297250"/>
              <a:gd name="connsiteX83" fmla="*/ 2455682 w 3619883"/>
              <a:gd name="connsiteY83" fmla="*/ 78869 h 4297250"/>
              <a:gd name="connsiteX84" fmla="*/ 2632609 w 3619883"/>
              <a:gd name="connsiteY84" fmla="*/ 75338 h 4297250"/>
              <a:gd name="connsiteX85" fmla="*/ 2742291 w 3619883"/>
              <a:gd name="connsiteY85" fmla="*/ 92282 h 4297250"/>
              <a:gd name="connsiteX86" fmla="*/ 2851974 w 3619883"/>
              <a:gd name="connsiteY86" fmla="*/ 109227 h 4297250"/>
              <a:gd name="connsiteX87" fmla="*/ 2907643 w 3619883"/>
              <a:gd name="connsiteY87" fmla="*/ 100020 h 4297250"/>
              <a:gd name="connsiteX88" fmla="*/ 2944022 w 3619883"/>
              <a:gd name="connsiteY88" fmla="*/ 30853 h 4297250"/>
              <a:gd name="connsiteX89" fmla="*/ 3022289 w 3619883"/>
              <a:gd name="connsiteY89" fmla="*/ 10893 h 4297250"/>
              <a:gd name="connsiteX90" fmla="*/ 3054807 w 3619883"/>
              <a:gd name="connsiteY90" fmla="*/ 24226 h 4297250"/>
              <a:gd name="connsiteX91" fmla="*/ 3141892 w 3619883"/>
              <a:gd name="connsiteY91" fmla="*/ 51925 h 4297250"/>
              <a:gd name="connsiteX92" fmla="*/ 3185711 w 3619883"/>
              <a:gd name="connsiteY92" fmla="*/ 59881 h 4297250"/>
              <a:gd name="connsiteX93" fmla="*/ 3219056 w 3619883"/>
              <a:gd name="connsiteY93" fmla="*/ 55536 h 4297250"/>
              <a:gd name="connsiteX94" fmla="*/ 3263425 w 3619883"/>
              <a:gd name="connsiteY94" fmla="*/ 51706 h 4297250"/>
              <a:gd name="connsiteX95" fmla="*/ 3296219 w 3619883"/>
              <a:gd name="connsiteY95" fmla="*/ 59147 h 4297250"/>
              <a:gd name="connsiteX96" fmla="*/ 3319094 w 3619883"/>
              <a:gd name="connsiteY96" fmla="*/ 42500 h 4297250"/>
              <a:gd name="connsiteX97" fmla="*/ 3420511 w 3619883"/>
              <a:gd name="connsiteY97" fmla="*/ 0 h 4297250"/>
              <a:gd name="connsiteX98" fmla="*/ 3453305 w 3619883"/>
              <a:gd name="connsiteY98" fmla="*/ 7440 h 4297250"/>
              <a:gd name="connsiteX99" fmla="*/ 3496571 w 3619883"/>
              <a:gd name="connsiteY99" fmla="*/ 27182 h 4297250"/>
              <a:gd name="connsiteX100" fmla="*/ 3602117 w 3619883"/>
              <a:gd name="connsiteY100" fmla="*/ 132521 h 4297250"/>
              <a:gd name="connsiteX101" fmla="*/ 3619883 w 3619883"/>
              <a:gd name="connsiteY101" fmla="*/ 140049 h 4297250"/>
              <a:gd name="connsiteX102" fmla="*/ 3619883 w 3619883"/>
              <a:gd name="connsiteY10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68988 w 3619883"/>
              <a:gd name="connsiteY14" fmla="*/ 4128157 h 4297250"/>
              <a:gd name="connsiteX15" fmla="*/ 1427396 w 3619883"/>
              <a:gd name="connsiteY15" fmla="*/ 4275461 h 4297250"/>
              <a:gd name="connsiteX16" fmla="*/ 1210751 w 3619883"/>
              <a:gd name="connsiteY16" fmla="*/ 4275461 h 4297250"/>
              <a:gd name="connsiteX17" fmla="*/ 1210751 w 3619883"/>
              <a:gd name="connsiteY17" fmla="*/ 4128157 h 4297250"/>
              <a:gd name="connsiteX18" fmla="*/ 1271978 w 3619883"/>
              <a:gd name="connsiteY18" fmla="*/ 4128157 h 4297250"/>
              <a:gd name="connsiteX19" fmla="*/ 1271978 w 3619883"/>
              <a:gd name="connsiteY19" fmla="*/ 3951392 h 4297250"/>
              <a:gd name="connsiteX20" fmla="*/ 1094193 w 3619883"/>
              <a:gd name="connsiteY20" fmla="*/ 3951392 h 4297250"/>
              <a:gd name="connsiteX21" fmla="*/ 1094193 w 3619883"/>
              <a:gd name="connsiteY21" fmla="*/ 4128157 h 4297250"/>
              <a:gd name="connsiteX22" fmla="*/ 1140354 w 3619883"/>
              <a:gd name="connsiteY22" fmla="*/ 4128157 h 4297250"/>
              <a:gd name="connsiteX23" fmla="*/ 1140354 w 3619883"/>
              <a:gd name="connsiteY23" fmla="*/ 4275461 h 4297250"/>
              <a:gd name="connsiteX24" fmla="*/ 953807 w 3619883"/>
              <a:gd name="connsiteY24" fmla="*/ 4275461 h 4297250"/>
              <a:gd name="connsiteX25" fmla="*/ 912215 w 3619883"/>
              <a:gd name="connsiteY25" fmla="*/ 4128157 h 4297250"/>
              <a:gd name="connsiteX26" fmla="*/ 961020 w 3619883"/>
              <a:gd name="connsiteY26" fmla="*/ 4128157 h 4297250"/>
              <a:gd name="connsiteX27" fmla="*/ 961020 w 3619883"/>
              <a:gd name="connsiteY27" fmla="*/ 3951392 h 4297250"/>
              <a:gd name="connsiteX28" fmla="*/ 783235 w 3619883"/>
              <a:gd name="connsiteY28" fmla="*/ 3951392 h 4297250"/>
              <a:gd name="connsiteX29" fmla="*/ 783235 w 3619883"/>
              <a:gd name="connsiteY29" fmla="*/ 4128157 h 4297250"/>
              <a:gd name="connsiteX30" fmla="*/ 871024 w 3619883"/>
              <a:gd name="connsiteY30" fmla="*/ 4128157 h 4297250"/>
              <a:gd name="connsiteX31" fmla="*/ 829432 w 3619883"/>
              <a:gd name="connsiteY31" fmla="*/ 4275461 h 4297250"/>
              <a:gd name="connsiteX32" fmla="*/ 611484 w 3619883"/>
              <a:gd name="connsiteY32" fmla="*/ 4275461 h 4297250"/>
              <a:gd name="connsiteX33" fmla="*/ 621247 w 3619883"/>
              <a:gd name="connsiteY33" fmla="*/ 4128157 h 4297250"/>
              <a:gd name="connsiteX34" fmla="*/ 650062 w 3619883"/>
              <a:gd name="connsiteY34" fmla="*/ 4128157 h 4297250"/>
              <a:gd name="connsiteX35" fmla="*/ 650062 w 3619883"/>
              <a:gd name="connsiteY35" fmla="*/ 3951392 h 4297250"/>
              <a:gd name="connsiteX36" fmla="*/ 472277 w 3619883"/>
              <a:gd name="connsiteY36" fmla="*/ 3951392 h 4297250"/>
              <a:gd name="connsiteX37" fmla="*/ 472277 w 3619883"/>
              <a:gd name="connsiteY37" fmla="*/ 4128157 h 4297250"/>
              <a:gd name="connsiteX38" fmla="*/ 522650 w 3619883"/>
              <a:gd name="connsiteY38" fmla="*/ 4128157 h 4297250"/>
              <a:gd name="connsiteX39" fmla="*/ 573998 w 3619883"/>
              <a:gd name="connsiteY39" fmla="*/ 4275461 h 4297250"/>
              <a:gd name="connsiteX40" fmla="*/ 336164 w 3619883"/>
              <a:gd name="connsiteY40" fmla="*/ 4275461 h 4297250"/>
              <a:gd name="connsiteX41" fmla="*/ 294572 w 3619883"/>
              <a:gd name="connsiteY41" fmla="*/ 4128157 h 4297250"/>
              <a:gd name="connsiteX42" fmla="*/ 339106 w 3619883"/>
              <a:gd name="connsiteY42" fmla="*/ 4128157 h 4297250"/>
              <a:gd name="connsiteX43" fmla="*/ 339106 w 3619883"/>
              <a:gd name="connsiteY43" fmla="*/ 3951392 h 4297250"/>
              <a:gd name="connsiteX44" fmla="*/ 161321 w 3619883"/>
              <a:gd name="connsiteY44" fmla="*/ 3951392 h 4297250"/>
              <a:gd name="connsiteX45" fmla="*/ 161321 w 3619883"/>
              <a:gd name="connsiteY45" fmla="*/ 4128157 h 4297250"/>
              <a:gd name="connsiteX46" fmla="*/ 230914 w 3619883"/>
              <a:gd name="connsiteY46" fmla="*/ 4128157 h 4297250"/>
              <a:gd name="connsiteX47" fmla="*/ 189322 w 3619883"/>
              <a:gd name="connsiteY47" fmla="*/ 4275461 h 4297250"/>
              <a:gd name="connsiteX48" fmla="*/ 0 w 3619883"/>
              <a:gd name="connsiteY48" fmla="*/ 4275461 h 4297250"/>
              <a:gd name="connsiteX49" fmla="*/ 0 w 3619883"/>
              <a:gd name="connsiteY49" fmla="*/ 42229 h 4297250"/>
              <a:gd name="connsiteX50" fmla="*/ 42464 w 3619883"/>
              <a:gd name="connsiteY50" fmla="*/ 40518 h 4297250"/>
              <a:gd name="connsiteX51" fmla="*/ 137733 w 3619883"/>
              <a:gd name="connsiteY51" fmla="*/ 35355 h 4297250"/>
              <a:gd name="connsiteX52" fmla="*/ 270565 w 3619883"/>
              <a:gd name="connsiteY52" fmla="*/ 29759 h 4297250"/>
              <a:gd name="connsiteX53" fmla="*/ 479734 w 3619883"/>
              <a:gd name="connsiteY53" fmla="*/ 45455 h 4297250"/>
              <a:gd name="connsiteX54" fmla="*/ 524103 w 3619883"/>
              <a:gd name="connsiteY54" fmla="*/ 41625 h 4297250"/>
              <a:gd name="connsiteX55" fmla="*/ 624416 w 3619883"/>
              <a:gd name="connsiteY55" fmla="*/ 22696 h 4297250"/>
              <a:gd name="connsiteX56" fmla="*/ 657762 w 3619883"/>
              <a:gd name="connsiteY56" fmla="*/ 18351 h 4297250"/>
              <a:gd name="connsiteX57" fmla="*/ 690557 w 3619883"/>
              <a:gd name="connsiteY57" fmla="*/ 25792 h 4297250"/>
              <a:gd name="connsiteX58" fmla="*/ 745123 w 3619883"/>
              <a:gd name="connsiteY58" fmla="*/ 40157 h 4297250"/>
              <a:gd name="connsiteX59" fmla="*/ 789493 w 3619883"/>
              <a:gd name="connsiteY59" fmla="*/ 36327 h 4297250"/>
              <a:gd name="connsiteX60" fmla="*/ 854255 w 3619883"/>
              <a:gd name="connsiteY60" fmla="*/ 68887 h 4297250"/>
              <a:gd name="connsiteX61" fmla="*/ 897520 w 3619883"/>
              <a:gd name="connsiteY61" fmla="*/ 88629 h 4297250"/>
              <a:gd name="connsiteX62" fmla="*/ 940510 w 3619883"/>
              <a:gd name="connsiteY62" fmla="*/ 114265 h 4297250"/>
              <a:gd name="connsiteX63" fmla="*/ 1082712 w 3619883"/>
              <a:gd name="connsiteY63" fmla="*/ 144543 h 4297250"/>
              <a:gd name="connsiteX64" fmla="*/ 1205348 w 3619883"/>
              <a:gd name="connsiteY64" fmla="*/ 120753 h 4297250"/>
              <a:gd name="connsiteX65" fmla="*/ 1271764 w 3619883"/>
              <a:gd name="connsiteY65" fmla="*/ 117956 h 4297250"/>
              <a:gd name="connsiteX66" fmla="*/ 1315583 w 3619883"/>
              <a:gd name="connsiteY66" fmla="*/ 125912 h 4297250"/>
              <a:gd name="connsiteX67" fmla="*/ 1359125 w 3619883"/>
              <a:gd name="connsiteY67" fmla="*/ 139761 h 4297250"/>
              <a:gd name="connsiteX68" fmla="*/ 1391919 w 3619883"/>
              <a:gd name="connsiteY68" fmla="*/ 147202 h 4297250"/>
              <a:gd name="connsiteX69" fmla="*/ 1436563 w 3619883"/>
              <a:gd name="connsiteY69" fmla="*/ 137480 h 4297250"/>
              <a:gd name="connsiteX70" fmla="*/ 1471566 w 3619883"/>
              <a:gd name="connsiteY70" fmla="*/ 97777 h 4297250"/>
              <a:gd name="connsiteX71" fmla="*/ 1505739 w 3619883"/>
              <a:gd name="connsiteY71" fmla="*/ 75753 h 4297250"/>
              <a:gd name="connsiteX72" fmla="*/ 1590891 w 3619883"/>
              <a:gd name="connsiteY72" fmla="*/ 144702 h 4297250"/>
              <a:gd name="connsiteX73" fmla="*/ 1625616 w 3619883"/>
              <a:gd name="connsiteY73" fmla="*/ 110893 h 4297250"/>
              <a:gd name="connsiteX74" fmla="*/ 1658964 w 3619883"/>
              <a:gd name="connsiteY74" fmla="*/ 106547 h 4297250"/>
              <a:gd name="connsiteX75" fmla="*/ 1746598 w 3619883"/>
              <a:gd name="connsiteY75" fmla="*/ 122460 h 4297250"/>
              <a:gd name="connsiteX76" fmla="*/ 1811913 w 3619883"/>
              <a:gd name="connsiteY76" fmla="*/ 143234 h 4297250"/>
              <a:gd name="connsiteX77" fmla="*/ 1856557 w 3619883"/>
              <a:gd name="connsiteY77" fmla="*/ 133511 h 4297250"/>
              <a:gd name="connsiteX78" fmla="*/ 2066003 w 3619883"/>
              <a:gd name="connsiteY78" fmla="*/ 143313 h 4297250"/>
              <a:gd name="connsiteX79" fmla="*/ 2177615 w 3619883"/>
              <a:gd name="connsiteY79" fmla="*/ 119007 h 4297250"/>
              <a:gd name="connsiteX80" fmla="*/ 2255883 w 3619883"/>
              <a:gd name="connsiteY80" fmla="*/ 99047 h 4297250"/>
              <a:gd name="connsiteX81" fmla="*/ 2344622 w 3619883"/>
              <a:gd name="connsiteY81" fmla="*/ 91388 h 4297250"/>
              <a:gd name="connsiteX82" fmla="*/ 2455682 w 3619883"/>
              <a:gd name="connsiteY82" fmla="*/ 78869 h 4297250"/>
              <a:gd name="connsiteX83" fmla="*/ 2632609 w 3619883"/>
              <a:gd name="connsiteY83" fmla="*/ 75338 h 4297250"/>
              <a:gd name="connsiteX84" fmla="*/ 2742291 w 3619883"/>
              <a:gd name="connsiteY84" fmla="*/ 92282 h 4297250"/>
              <a:gd name="connsiteX85" fmla="*/ 2851974 w 3619883"/>
              <a:gd name="connsiteY85" fmla="*/ 109227 h 4297250"/>
              <a:gd name="connsiteX86" fmla="*/ 2907643 w 3619883"/>
              <a:gd name="connsiteY86" fmla="*/ 100020 h 4297250"/>
              <a:gd name="connsiteX87" fmla="*/ 2944022 w 3619883"/>
              <a:gd name="connsiteY87" fmla="*/ 30853 h 4297250"/>
              <a:gd name="connsiteX88" fmla="*/ 3022289 w 3619883"/>
              <a:gd name="connsiteY88" fmla="*/ 10893 h 4297250"/>
              <a:gd name="connsiteX89" fmla="*/ 3054807 w 3619883"/>
              <a:gd name="connsiteY89" fmla="*/ 24226 h 4297250"/>
              <a:gd name="connsiteX90" fmla="*/ 3141892 w 3619883"/>
              <a:gd name="connsiteY90" fmla="*/ 51925 h 4297250"/>
              <a:gd name="connsiteX91" fmla="*/ 3185711 w 3619883"/>
              <a:gd name="connsiteY91" fmla="*/ 59881 h 4297250"/>
              <a:gd name="connsiteX92" fmla="*/ 3219056 w 3619883"/>
              <a:gd name="connsiteY92" fmla="*/ 55536 h 4297250"/>
              <a:gd name="connsiteX93" fmla="*/ 3263425 w 3619883"/>
              <a:gd name="connsiteY93" fmla="*/ 51706 h 4297250"/>
              <a:gd name="connsiteX94" fmla="*/ 3296219 w 3619883"/>
              <a:gd name="connsiteY94" fmla="*/ 59147 h 4297250"/>
              <a:gd name="connsiteX95" fmla="*/ 3319094 w 3619883"/>
              <a:gd name="connsiteY95" fmla="*/ 42500 h 4297250"/>
              <a:gd name="connsiteX96" fmla="*/ 3420511 w 3619883"/>
              <a:gd name="connsiteY96" fmla="*/ 0 h 4297250"/>
              <a:gd name="connsiteX97" fmla="*/ 3453305 w 3619883"/>
              <a:gd name="connsiteY97" fmla="*/ 7440 h 4297250"/>
              <a:gd name="connsiteX98" fmla="*/ 3496571 w 3619883"/>
              <a:gd name="connsiteY98" fmla="*/ 27182 h 4297250"/>
              <a:gd name="connsiteX99" fmla="*/ 3602117 w 3619883"/>
              <a:gd name="connsiteY99" fmla="*/ 132521 h 4297250"/>
              <a:gd name="connsiteX100" fmla="*/ 3619883 w 3619883"/>
              <a:gd name="connsiteY100" fmla="*/ 140049 h 4297250"/>
              <a:gd name="connsiteX101" fmla="*/ 3619883 w 3619883"/>
              <a:gd name="connsiteY10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271978 w 3619883"/>
              <a:gd name="connsiteY17" fmla="*/ 4128157 h 4297250"/>
              <a:gd name="connsiteX18" fmla="*/ 1271978 w 3619883"/>
              <a:gd name="connsiteY18" fmla="*/ 3951392 h 4297250"/>
              <a:gd name="connsiteX19" fmla="*/ 1094193 w 3619883"/>
              <a:gd name="connsiteY19" fmla="*/ 3951392 h 4297250"/>
              <a:gd name="connsiteX20" fmla="*/ 1094193 w 3619883"/>
              <a:gd name="connsiteY20" fmla="*/ 4128157 h 4297250"/>
              <a:gd name="connsiteX21" fmla="*/ 1140354 w 3619883"/>
              <a:gd name="connsiteY21" fmla="*/ 4128157 h 4297250"/>
              <a:gd name="connsiteX22" fmla="*/ 1140354 w 3619883"/>
              <a:gd name="connsiteY22" fmla="*/ 4275461 h 4297250"/>
              <a:gd name="connsiteX23" fmla="*/ 953807 w 3619883"/>
              <a:gd name="connsiteY23" fmla="*/ 4275461 h 4297250"/>
              <a:gd name="connsiteX24" fmla="*/ 912215 w 3619883"/>
              <a:gd name="connsiteY24" fmla="*/ 4128157 h 4297250"/>
              <a:gd name="connsiteX25" fmla="*/ 961020 w 3619883"/>
              <a:gd name="connsiteY25" fmla="*/ 4128157 h 4297250"/>
              <a:gd name="connsiteX26" fmla="*/ 961020 w 3619883"/>
              <a:gd name="connsiteY26" fmla="*/ 3951392 h 4297250"/>
              <a:gd name="connsiteX27" fmla="*/ 783235 w 3619883"/>
              <a:gd name="connsiteY27" fmla="*/ 3951392 h 4297250"/>
              <a:gd name="connsiteX28" fmla="*/ 783235 w 3619883"/>
              <a:gd name="connsiteY28" fmla="*/ 4128157 h 4297250"/>
              <a:gd name="connsiteX29" fmla="*/ 871024 w 3619883"/>
              <a:gd name="connsiteY29" fmla="*/ 4128157 h 4297250"/>
              <a:gd name="connsiteX30" fmla="*/ 829432 w 3619883"/>
              <a:gd name="connsiteY30" fmla="*/ 4275461 h 4297250"/>
              <a:gd name="connsiteX31" fmla="*/ 611484 w 3619883"/>
              <a:gd name="connsiteY31" fmla="*/ 4275461 h 4297250"/>
              <a:gd name="connsiteX32" fmla="*/ 621247 w 3619883"/>
              <a:gd name="connsiteY32" fmla="*/ 4128157 h 4297250"/>
              <a:gd name="connsiteX33" fmla="*/ 650062 w 3619883"/>
              <a:gd name="connsiteY33" fmla="*/ 4128157 h 4297250"/>
              <a:gd name="connsiteX34" fmla="*/ 650062 w 3619883"/>
              <a:gd name="connsiteY34" fmla="*/ 3951392 h 4297250"/>
              <a:gd name="connsiteX35" fmla="*/ 472277 w 3619883"/>
              <a:gd name="connsiteY35" fmla="*/ 3951392 h 4297250"/>
              <a:gd name="connsiteX36" fmla="*/ 472277 w 3619883"/>
              <a:gd name="connsiteY36" fmla="*/ 4128157 h 4297250"/>
              <a:gd name="connsiteX37" fmla="*/ 522650 w 3619883"/>
              <a:gd name="connsiteY37" fmla="*/ 4128157 h 4297250"/>
              <a:gd name="connsiteX38" fmla="*/ 573998 w 3619883"/>
              <a:gd name="connsiteY38" fmla="*/ 4275461 h 4297250"/>
              <a:gd name="connsiteX39" fmla="*/ 336164 w 3619883"/>
              <a:gd name="connsiteY39" fmla="*/ 4275461 h 4297250"/>
              <a:gd name="connsiteX40" fmla="*/ 294572 w 3619883"/>
              <a:gd name="connsiteY40" fmla="*/ 4128157 h 4297250"/>
              <a:gd name="connsiteX41" fmla="*/ 339106 w 3619883"/>
              <a:gd name="connsiteY41" fmla="*/ 4128157 h 4297250"/>
              <a:gd name="connsiteX42" fmla="*/ 339106 w 3619883"/>
              <a:gd name="connsiteY42" fmla="*/ 3951392 h 4297250"/>
              <a:gd name="connsiteX43" fmla="*/ 161321 w 3619883"/>
              <a:gd name="connsiteY43" fmla="*/ 3951392 h 4297250"/>
              <a:gd name="connsiteX44" fmla="*/ 161321 w 3619883"/>
              <a:gd name="connsiteY44" fmla="*/ 4128157 h 4297250"/>
              <a:gd name="connsiteX45" fmla="*/ 230914 w 3619883"/>
              <a:gd name="connsiteY45" fmla="*/ 4128157 h 4297250"/>
              <a:gd name="connsiteX46" fmla="*/ 189322 w 3619883"/>
              <a:gd name="connsiteY46" fmla="*/ 4275461 h 4297250"/>
              <a:gd name="connsiteX47" fmla="*/ 0 w 3619883"/>
              <a:gd name="connsiteY47" fmla="*/ 4275461 h 4297250"/>
              <a:gd name="connsiteX48" fmla="*/ 0 w 3619883"/>
              <a:gd name="connsiteY48" fmla="*/ 42229 h 4297250"/>
              <a:gd name="connsiteX49" fmla="*/ 42464 w 3619883"/>
              <a:gd name="connsiteY49" fmla="*/ 40518 h 4297250"/>
              <a:gd name="connsiteX50" fmla="*/ 137733 w 3619883"/>
              <a:gd name="connsiteY50" fmla="*/ 35355 h 4297250"/>
              <a:gd name="connsiteX51" fmla="*/ 270565 w 3619883"/>
              <a:gd name="connsiteY51" fmla="*/ 29759 h 4297250"/>
              <a:gd name="connsiteX52" fmla="*/ 479734 w 3619883"/>
              <a:gd name="connsiteY52" fmla="*/ 45455 h 4297250"/>
              <a:gd name="connsiteX53" fmla="*/ 524103 w 3619883"/>
              <a:gd name="connsiteY53" fmla="*/ 41625 h 4297250"/>
              <a:gd name="connsiteX54" fmla="*/ 624416 w 3619883"/>
              <a:gd name="connsiteY54" fmla="*/ 22696 h 4297250"/>
              <a:gd name="connsiteX55" fmla="*/ 657762 w 3619883"/>
              <a:gd name="connsiteY55" fmla="*/ 18351 h 4297250"/>
              <a:gd name="connsiteX56" fmla="*/ 690557 w 3619883"/>
              <a:gd name="connsiteY56" fmla="*/ 25792 h 4297250"/>
              <a:gd name="connsiteX57" fmla="*/ 745123 w 3619883"/>
              <a:gd name="connsiteY57" fmla="*/ 40157 h 4297250"/>
              <a:gd name="connsiteX58" fmla="*/ 789493 w 3619883"/>
              <a:gd name="connsiteY58" fmla="*/ 36327 h 4297250"/>
              <a:gd name="connsiteX59" fmla="*/ 854255 w 3619883"/>
              <a:gd name="connsiteY59" fmla="*/ 68887 h 4297250"/>
              <a:gd name="connsiteX60" fmla="*/ 897520 w 3619883"/>
              <a:gd name="connsiteY60" fmla="*/ 88629 h 4297250"/>
              <a:gd name="connsiteX61" fmla="*/ 940510 w 3619883"/>
              <a:gd name="connsiteY61" fmla="*/ 114265 h 4297250"/>
              <a:gd name="connsiteX62" fmla="*/ 1082712 w 3619883"/>
              <a:gd name="connsiteY62" fmla="*/ 144543 h 4297250"/>
              <a:gd name="connsiteX63" fmla="*/ 1205348 w 3619883"/>
              <a:gd name="connsiteY63" fmla="*/ 120753 h 4297250"/>
              <a:gd name="connsiteX64" fmla="*/ 1271764 w 3619883"/>
              <a:gd name="connsiteY64" fmla="*/ 117956 h 4297250"/>
              <a:gd name="connsiteX65" fmla="*/ 1315583 w 3619883"/>
              <a:gd name="connsiteY65" fmla="*/ 125912 h 4297250"/>
              <a:gd name="connsiteX66" fmla="*/ 1359125 w 3619883"/>
              <a:gd name="connsiteY66" fmla="*/ 139761 h 4297250"/>
              <a:gd name="connsiteX67" fmla="*/ 1391919 w 3619883"/>
              <a:gd name="connsiteY67" fmla="*/ 147202 h 4297250"/>
              <a:gd name="connsiteX68" fmla="*/ 1436563 w 3619883"/>
              <a:gd name="connsiteY68" fmla="*/ 137480 h 4297250"/>
              <a:gd name="connsiteX69" fmla="*/ 1471566 w 3619883"/>
              <a:gd name="connsiteY69" fmla="*/ 97777 h 4297250"/>
              <a:gd name="connsiteX70" fmla="*/ 1505739 w 3619883"/>
              <a:gd name="connsiteY70" fmla="*/ 75753 h 4297250"/>
              <a:gd name="connsiteX71" fmla="*/ 1590891 w 3619883"/>
              <a:gd name="connsiteY71" fmla="*/ 144702 h 4297250"/>
              <a:gd name="connsiteX72" fmla="*/ 1625616 w 3619883"/>
              <a:gd name="connsiteY72" fmla="*/ 110893 h 4297250"/>
              <a:gd name="connsiteX73" fmla="*/ 1658964 w 3619883"/>
              <a:gd name="connsiteY73" fmla="*/ 106547 h 4297250"/>
              <a:gd name="connsiteX74" fmla="*/ 1746598 w 3619883"/>
              <a:gd name="connsiteY74" fmla="*/ 122460 h 4297250"/>
              <a:gd name="connsiteX75" fmla="*/ 1811913 w 3619883"/>
              <a:gd name="connsiteY75" fmla="*/ 143234 h 4297250"/>
              <a:gd name="connsiteX76" fmla="*/ 1856557 w 3619883"/>
              <a:gd name="connsiteY76" fmla="*/ 133511 h 4297250"/>
              <a:gd name="connsiteX77" fmla="*/ 2066003 w 3619883"/>
              <a:gd name="connsiteY77" fmla="*/ 143313 h 4297250"/>
              <a:gd name="connsiteX78" fmla="*/ 2177615 w 3619883"/>
              <a:gd name="connsiteY78" fmla="*/ 119007 h 4297250"/>
              <a:gd name="connsiteX79" fmla="*/ 2255883 w 3619883"/>
              <a:gd name="connsiteY79" fmla="*/ 99047 h 4297250"/>
              <a:gd name="connsiteX80" fmla="*/ 2344622 w 3619883"/>
              <a:gd name="connsiteY80" fmla="*/ 91388 h 4297250"/>
              <a:gd name="connsiteX81" fmla="*/ 2455682 w 3619883"/>
              <a:gd name="connsiteY81" fmla="*/ 78869 h 4297250"/>
              <a:gd name="connsiteX82" fmla="*/ 2632609 w 3619883"/>
              <a:gd name="connsiteY82" fmla="*/ 75338 h 4297250"/>
              <a:gd name="connsiteX83" fmla="*/ 2742291 w 3619883"/>
              <a:gd name="connsiteY83" fmla="*/ 92282 h 4297250"/>
              <a:gd name="connsiteX84" fmla="*/ 2851974 w 3619883"/>
              <a:gd name="connsiteY84" fmla="*/ 109227 h 4297250"/>
              <a:gd name="connsiteX85" fmla="*/ 2907643 w 3619883"/>
              <a:gd name="connsiteY85" fmla="*/ 100020 h 4297250"/>
              <a:gd name="connsiteX86" fmla="*/ 2944022 w 3619883"/>
              <a:gd name="connsiteY86" fmla="*/ 30853 h 4297250"/>
              <a:gd name="connsiteX87" fmla="*/ 3022289 w 3619883"/>
              <a:gd name="connsiteY87" fmla="*/ 10893 h 4297250"/>
              <a:gd name="connsiteX88" fmla="*/ 3054807 w 3619883"/>
              <a:gd name="connsiteY88" fmla="*/ 24226 h 4297250"/>
              <a:gd name="connsiteX89" fmla="*/ 3141892 w 3619883"/>
              <a:gd name="connsiteY89" fmla="*/ 51925 h 4297250"/>
              <a:gd name="connsiteX90" fmla="*/ 3185711 w 3619883"/>
              <a:gd name="connsiteY90" fmla="*/ 59881 h 4297250"/>
              <a:gd name="connsiteX91" fmla="*/ 3219056 w 3619883"/>
              <a:gd name="connsiteY91" fmla="*/ 55536 h 4297250"/>
              <a:gd name="connsiteX92" fmla="*/ 3263425 w 3619883"/>
              <a:gd name="connsiteY92" fmla="*/ 51706 h 4297250"/>
              <a:gd name="connsiteX93" fmla="*/ 3296219 w 3619883"/>
              <a:gd name="connsiteY93" fmla="*/ 59147 h 4297250"/>
              <a:gd name="connsiteX94" fmla="*/ 3319094 w 3619883"/>
              <a:gd name="connsiteY94" fmla="*/ 42500 h 4297250"/>
              <a:gd name="connsiteX95" fmla="*/ 3420511 w 3619883"/>
              <a:gd name="connsiteY95" fmla="*/ 0 h 4297250"/>
              <a:gd name="connsiteX96" fmla="*/ 3453305 w 3619883"/>
              <a:gd name="connsiteY96" fmla="*/ 7440 h 4297250"/>
              <a:gd name="connsiteX97" fmla="*/ 3496571 w 3619883"/>
              <a:gd name="connsiteY97" fmla="*/ 27182 h 4297250"/>
              <a:gd name="connsiteX98" fmla="*/ 3602117 w 3619883"/>
              <a:gd name="connsiteY98" fmla="*/ 132521 h 4297250"/>
              <a:gd name="connsiteX99" fmla="*/ 3619883 w 3619883"/>
              <a:gd name="connsiteY99" fmla="*/ 140049 h 4297250"/>
              <a:gd name="connsiteX100" fmla="*/ 3619883 w 3619883"/>
              <a:gd name="connsiteY10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271978 w 3619883"/>
              <a:gd name="connsiteY17" fmla="*/ 4128157 h 4297250"/>
              <a:gd name="connsiteX18" fmla="*/ 1094193 w 3619883"/>
              <a:gd name="connsiteY18" fmla="*/ 3951392 h 4297250"/>
              <a:gd name="connsiteX19" fmla="*/ 1094193 w 3619883"/>
              <a:gd name="connsiteY19" fmla="*/ 4128157 h 4297250"/>
              <a:gd name="connsiteX20" fmla="*/ 1140354 w 3619883"/>
              <a:gd name="connsiteY20" fmla="*/ 4128157 h 4297250"/>
              <a:gd name="connsiteX21" fmla="*/ 1140354 w 3619883"/>
              <a:gd name="connsiteY21" fmla="*/ 4275461 h 4297250"/>
              <a:gd name="connsiteX22" fmla="*/ 953807 w 3619883"/>
              <a:gd name="connsiteY22" fmla="*/ 4275461 h 4297250"/>
              <a:gd name="connsiteX23" fmla="*/ 912215 w 3619883"/>
              <a:gd name="connsiteY23" fmla="*/ 4128157 h 4297250"/>
              <a:gd name="connsiteX24" fmla="*/ 961020 w 3619883"/>
              <a:gd name="connsiteY24" fmla="*/ 4128157 h 4297250"/>
              <a:gd name="connsiteX25" fmla="*/ 961020 w 3619883"/>
              <a:gd name="connsiteY25" fmla="*/ 3951392 h 4297250"/>
              <a:gd name="connsiteX26" fmla="*/ 783235 w 3619883"/>
              <a:gd name="connsiteY26" fmla="*/ 3951392 h 4297250"/>
              <a:gd name="connsiteX27" fmla="*/ 783235 w 3619883"/>
              <a:gd name="connsiteY27" fmla="*/ 4128157 h 4297250"/>
              <a:gd name="connsiteX28" fmla="*/ 871024 w 3619883"/>
              <a:gd name="connsiteY28" fmla="*/ 4128157 h 4297250"/>
              <a:gd name="connsiteX29" fmla="*/ 829432 w 3619883"/>
              <a:gd name="connsiteY29" fmla="*/ 4275461 h 4297250"/>
              <a:gd name="connsiteX30" fmla="*/ 611484 w 3619883"/>
              <a:gd name="connsiteY30" fmla="*/ 4275461 h 4297250"/>
              <a:gd name="connsiteX31" fmla="*/ 621247 w 3619883"/>
              <a:gd name="connsiteY31" fmla="*/ 4128157 h 4297250"/>
              <a:gd name="connsiteX32" fmla="*/ 650062 w 3619883"/>
              <a:gd name="connsiteY32" fmla="*/ 4128157 h 4297250"/>
              <a:gd name="connsiteX33" fmla="*/ 650062 w 3619883"/>
              <a:gd name="connsiteY33" fmla="*/ 3951392 h 4297250"/>
              <a:gd name="connsiteX34" fmla="*/ 472277 w 3619883"/>
              <a:gd name="connsiteY34" fmla="*/ 3951392 h 4297250"/>
              <a:gd name="connsiteX35" fmla="*/ 472277 w 3619883"/>
              <a:gd name="connsiteY35" fmla="*/ 4128157 h 4297250"/>
              <a:gd name="connsiteX36" fmla="*/ 522650 w 3619883"/>
              <a:gd name="connsiteY36" fmla="*/ 4128157 h 4297250"/>
              <a:gd name="connsiteX37" fmla="*/ 573998 w 3619883"/>
              <a:gd name="connsiteY37" fmla="*/ 4275461 h 4297250"/>
              <a:gd name="connsiteX38" fmla="*/ 336164 w 3619883"/>
              <a:gd name="connsiteY38" fmla="*/ 4275461 h 4297250"/>
              <a:gd name="connsiteX39" fmla="*/ 294572 w 3619883"/>
              <a:gd name="connsiteY39" fmla="*/ 4128157 h 4297250"/>
              <a:gd name="connsiteX40" fmla="*/ 339106 w 3619883"/>
              <a:gd name="connsiteY40" fmla="*/ 4128157 h 4297250"/>
              <a:gd name="connsiteX41" fmla="*/ 339106 w 3619883"/>
              <a:gd name="connsiteY41" fmla="*/ 3951392 h 4297250"/>
              <a:gd name="connsiteX42" fmla="*/ 161321 w 3619883"/>
              <a:gd name="connsiteY42" fmla="*/ 3951392 h 4297250"/>
              <a:gd name="connsiteX43" fmla="*/ 161321 w 3619883"/>
              <a:gd name="connsiteY43" fmla="*/ 4128157 h 4297250"/>
              <a:gd name="connsiteX44" fmla="*/ 230914 w 3619883"/>
              <a:gd name="connsiteY44" fmla="*/ 4128157 h 4297250"/>
              <a:gd name="connsiteX45" fmla="*/ 189322 w 3619883"/>
              <a:gd name="connsiteY45" fmla="*/ 4275461 h 4297250"/>
              <a:gd name="connsiteX46" fmla="*/ 0 w 3619883"/>
              <a:gd name="connsiteY46" fmla="*/ 4275461 h 4297250"/>
              <a:gd name="connsiteX47" fmla="*/ 0 w 3619883"/>
              <a:gd name="connsiteY47" fmla="*/ 42229 h 4297250"/>
              <a:gd name="connsiteX48" fmla="*/ 42464 w 3619883"/>
              <a:gd name="connsiteY48" fmla="*/ 40518 h 4297250"/>
              <a:gd name="connsiteX49" fmla="*/ 137733 w 3619883"/>
              <a:gd name="connsiteY49" fmla="*/ 35355 h 4297250"/>
              <a:gd name="connsiteX50" fmla="*/ 270565 w 3619883"/>
              <a:gd name="connsiteY50" fmla="*/ 29759 h 4297250"/>
              <a:gd name="connsiteX51" fmla="*/ 479734 w 3619883"/>
              <a:gd name="connsiteY51" fmla="*/ 45455 h 4297250"/>
              <a:gd name="connsiteX52" fmla="*/ 524103 w 3619883"/>
              <a:gd name="connsiteY52" fmla="*/ 41625 h 4297250"/>
              <a:gd name="connsiteX53" fmla="*/ 624416 w 3619883"/>
              <a:gd name="connsiteY53" fmla="*/ 22696 h 4297250"/>
              <a:gd name="connsiteX54" fmla="*/ 657762 w 3619883"/>
              <a:gd name="connsiteY54" fmla="*/ 18351 h 4297250"/>
              <a:gd name="connsiteX55" fmla="*/ 690557 w 3619883"/>
              <a:gd name="connsiteY55" fmla="*/ 25792 h 4297250"/>
              <a:gd name="connsiteX56" fmla="*/ 745123 w 3619883"/>
              <a:gd name="connsiteY56" fmla="*/ 40157 h 4297250"/>
              <a:gd name="connsiteX57" fmla="*/ 789493 w 3619883"/>
              <a:gd name="connsiteY57" fmla="*/ 36327 h 4297250"/>
              <a:gd name="connsiteX58" fmla="*/ 854255 w 3619883"/>
              <a:gd name="connsiteY58" fmla="*/ 68887 h 4297250"/>
              <a:gd name="connsiteX59" fmla="*/ 897520 w 3619883"/>
              <a:gd name="connsiteY59" fmla="*/ 88629 h 4297250"/>
              <a:gd name="connsiteX60" fmla="*/ 940510 w 3619883"/>
              <a:gd name="connsiteY60" fmla="*/ 114265 h 4297250"/>
              <a:gd name="connsiteX61" fmla="*/ 1082712 w 3619883"/>
              <a:gd name="connsiteY61" fmla="*/ 144543 h 4297250"/>
              <a:gd name="connsiteX62" fmla="*/ 1205348 w 3619883"/>
              <a:gd name="connsiteY62" fmla="*/ 120753 h 4297250"/>
              <a:gd name="connsiteX63" fmla="*/ 1271764 w 3619883"/>
              <a:gd name="connsiteY63" fmla="*/ 117956 h 4297250"/>
              <a:gd name="connsiteX64" fmla="*/ 1315583 w 3619883"/>
              <a:gd name="connsiteY64" fmla="*/ 125912 h 4297250"/>
              <a:gd name="connsiteX65" fmla="*/ 1359125 w 3619883"/>
              <a:gd name="connsiteY65" fmla="*/ 139761 h 4297250"/>
              <a:gd name="connsiteX66" fmla="*/ 1391919 w 3619883"/>
              <a:gd name="connsiteY66" fmla="*/ 147202 h 4297250"/>
              <a:gd name="connsiteX67" fmla="*/ 1436563 w 3619883"/>
              <a:gd name="connsiteY67" fmla="*/ 137480 h 4297250"/>
              <a:gd name="connsiteX68" fmla="*/ 1471566 w 3619883"/>
              <a:gd name="connsiteY68" fmla="*/ 97777 h 4297250"/>
              <a:gd name="connsiteX69" fmla="*/ 1505739 w 3619883"/>
              <a:gd name="connsiteY69" fmla="*/ 75753 h 4297250"/>
              <a:gd name="connsiteX70" fmla="*/ 1590891 w 3619883"/>
              <a:gd name="connsiteY70" fmla="*/ 144702 h 4297250"/>
              <a:gd name="connsiteX71" fmla="*/ 1625616 w 3619883"/>
              <a:gd name="connsiteY71" fmla="*/ 110893 h 4297250"/>
              <a:gd name="connsiteX72" fmla="*/ 1658964 w 3619883"/>
              <a:gd name="connsiteY72" fmla="*/ 106547 h 4297250"/>
              <a:gd name="connsiteX73" fmla="*/ 1746598 w 3619883"/>
              <a:gd name="connsiteY73" fmla="*/ 122460 h 4297250"/>
              <a:gd name="connsiteX74" fmla="*/ 1811913 w 3619883"/>
              <a:gd name="connsiteY74" fmla="*/ 143234 h 4297250"/>
              <a:gd name="connsiteX75" fmla="*/ 1856557 w 3619883"/>
              <a:gd name="connsiteY75" fmla="*/ 133511 h 4297250"/>
              <a:gd name="connsiteX76" fmla="*/ 2066003 w 3619883"/>
              <a:gd name="connsiteY76" fmla="*/ 143313 h 4297250"/>
              <a:gd name="connsiteX77" fmla="*/ 2177615 w 3619883"/>
              <a:gd name="connsiteY77" fmla="*/ 119007 h 4297250"/>
              <a:gd name="connsiteX78" fmla="*/ 2255883 w 3619883"/>
              <a:gd name="connsiteY78" fmla="*/ 99047 h 4297250"/>
              <a:gd name="connsiteX79" fmla="*/ 2344622 w 3619883"/>
              <a:gd name="connsiteY79" fmla="*/ 91388 h 4297250"/>
              <a:gd name="connsiteX80" fmla="*/ 2455682 w 3619883"/>
              <a:gd name="connsiteY80" fmla="*/ 78869 h 4297250"/>
              <a:gd name="connsiteX81" fmla="*/ 2632609 w 3619883"/>
              <a:gd name="connsiteY81" fmla="*/ 75338 h 4297250"/>
              <a:gd name="connsiteX82" fmla="*/ 2742291 w 3619883"/>
              <a:gd name="connsiteY82" fmla="*/ 92282 h 4297250"/>
              <a:gd name="connsiteX83" fmla="*/ 2851974 w 3619883"/>
              <a:gd name="connsiteY83" fmla="*/ 109227 h 4297250"/>
              <a:gd name="connsiteX84" fmla="*/ 2907643 w 3619883"/>
              <a:gd name="connsiteY84" fmla="*/ 100020 h 4297250"/>
              <a:gd name="connsiteX85" fmla="*/ 2944022 w 3619883"/>
              <a:gd name="connsiteY85" fmla="*/ 30853 h 4297250"/>
              <a:gd name="connsiteX86" fmla="*/ 3022289 w 3619883"/>
              <a:gd name="connsiteY86" fmla="*/ 10893 h 4297250"/>
              <a:gd name="connsiteX87" fmla="*/ 3054807 w 3619883"/>
              <a:gd name="connsiteY87" fmla="*/ 24226 h 4297250"/>
              <a:gd name="connsiteX88" fmla="*/ 3141892 w 3619883"/>
              <a:gd name="connsiteY88" fmla="*/ 51925 h 4297250"/>
              <a:gd name="connsiteX89" fmla="*/ 3185711 w 3619883"/>
              <a:gd name="connsiteY89" fmla="*/ 59881 h 4297250"/>
              <a:gd name="connsiteX90" fmla="*/ 3219056 w 3619883"/>
              <a:gd name="connsiteY90" fmla="*/ 55536 h 4297250"/>
              <a:gd name="connsiteX91" fmla="*/ 3263425 w 3619883"/>
              <a:gd name="connsiteY91" fmla="*/ 51706 h 4297250"/>
              <a:gd name="connsiteX92" fmla="*/ 3296219 w 3619883"/>
              <a:gd name="connsiteY92" fmla="*/ 59147 h 4297250"/>
              <a:gd name="connsiteX93" fmla="*/ 3319094 w 3619883"/>
              <a:gd name="connsiteY93" fmla="*/ 42500 h 4297250"/>
              <a:gd name="connsiteX94" fmla="*/ 3420511 w 3619883"/>
              <a:gd name="connsiteY94" fmla="*/ 0 h 4297250"/>
              <a:gd name="connsiteX95" fmla="*/ 3453305 w 3619883"/>
              <a:gd name="connsiteY95" fmla="*/ 7440 h 4297250"/>
              <a:gd name="connsiteX96" fmla="*/ 3496571 w 3619883"/>
              <a:gd name="connsiteY96" fmla="*/ 27182 h 4297250"/>
              <a:gd name="connsiteX97" fmla="*/ 3602117 w 3619883"/>
              <a:gd name="connsiteY97" fmla="*/ 132521 h 4297250"/>
              <a:gd name="connsiteX98" fmla="*/ 3619883 w 3619883"/>
              <a:gd name="connsiteY98" fmla="*/ 140049 h 4297250"/>
              <a:gd name="connsiteX99" fmla="*/ 3619883 w 3619883"/>
              <a:gd name="connsiteY9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271978 w 3619883"/>
              <a:gd name="connsiteY17" fmla="*/ 4128157 h 4297250"/>
              <a:gd name="connsiteX18" fmla="*/ 1094193 w 3619883"/>
              <a:gd name="connsiteY18" fmla="*/ 4128157 h 4297250"/>
              <a:gd name="connsiteX19" fmla="*/ 1140354 w 3619883"/>
              <a:gd name="connsiteY19" fmla="*/ 4128157 h 4297250"/>
              <a:gd name="connsiteX20" fmla="*/ 1140354 w 3619883"/>
              <a:gd name="connsiteY20" fmla="*/ 4275461 h 4297250"/>
              <a:gd name="connsiteX21" fmla="*/ 953807 w 3619883"/>
              <a:gd name="connsiteY21" fmla="*/ 4275461 h 4297250"/>
              <a:gd name="connsiteX22" fmla="*/ 912215 w 3619883"/>
              <a:gd name="connsiteY22" fmla="*/ 4128157 h 4297250"/>
              <a:gd name="connsiteX23" fmla="*/ 961020 w 3619883"/>
              <a:gd name="connsiteY23" fmla="*/ 4128157 h 4297250"/>
              <a:gd name="connsiteX24" fmla="*/ 961020 w 3619883"/>
              <a:gd name="connsiteY24" fmla="*/ 3951392 h 4297250"/>
              <a:gd name="connsiteX25" fmla="*/ 783235 w 3619883"/>
              <a:gd name="connsiteY25" fmla="*/ 3951392 h 4297250"/>
              <a:gd name="connsiteX26" fmla="*/ 783235 w 3619883"/>
              <a:gd name="connsiteY26" fmla="*/ 4128157 h 4297250"/>
              <a:gd name="connsiteX27" fmla="*/ 871024 w 3619883"/>
              <a:gd name="connsiteY27" fmla="*/ 4128157 h 4297250"/>
              <a:gd name="connsiteX28" fmla="*/ 829432 w 3619883"/>
              <a:gd name="connsiteY28" fmla="*/ 4275461 h 4297250"/>
              <a:gd name="connsiteX29" fmla="*/ 611484 w 3619883"/>
              <a:gd name="connsiteY29" fmla="*/ 4275461 h 4297250"/>
              <a:gd name="connsiteX30" fmla="*/ 621247 w 3619883"/>
              <a:gd name="connsiteY30" fmla="*/ 4128157 h 4297250"/>
              <a:gd name="connsiteX31" fmla="*/ 650062 w 3619883"/>
              <a:gd name="connsiteY31" fmla="*/ 4128157 h 4297250"/>
              <a:gd name="connsiteX32" fmla="*/ 650062 w 3619883"/>
              <a:gd name="connsiteY32" fmla="*/ 3951392 h 4297250"/>
              <a:gd name="connsiteX33" fmla="*/ 472277 w 3619883"/>
              <a:gd name="connsiteY33" fmla="*/ 3951392 h 4297250"/>
              <a:gd name="connsiteX34" fmla="*/ 472277 w 3619883"/>
              <a:gd name="connsiteY34" fmla="*/ 4128157 h 4297250"/>
              <a:gd name="connsiteX35" fmla="*/ 522650 w 3619883"/>
              <a:gd name="connsiteY35" fmla="*/ 4128157 h 4297250"/>
              <a:gd name="connsiteX36" fmla="*/ 573998 w 3619883"/>
              <a:gd name="connsiteY36" fmla="*/ 4275461 h 4297250"/>
              <a:gd name="connsiteX37" fmla="*/ 336164 w 3619883"/>
              <a:gd name="connsiteY37" fmla="*/ 4275461 h 4297250"/>
              <a:gd name="connsiteX38" fmla="*/ 294572 w 3619883"/>
              <a:gd name="connsiteY38" fmla="*/ 4128157 h 4297250"/>
              <a:gd name="connsiteX39" fmla="*/ 339106 w 3619883"/>
              <a:gd name="connsiteY39" fmla="*/ 4128157 h 4297250"/>
              <a:gd name="connsiteX40" fmla="*/ 339106 w 3619883"/>
              <a:gd name="connsiteY40" fmla="*/ 3951392 h 4297250"/>
              <a:gd name="connsiteX41" fmla="*/ 161321 w 3619883"/>
              <a:gd name="connsiteY41" fmla="*/ 3951392 h 4297250"/>
              <a:gd name="connsiteX42" fmla="*/ 161321 w 3619883"/>
              <a:gd name="connsiteY42" fmla="*/ 4128157 h 4297250"/>
              <a:gd name="connsiteX43" fmla="*/ 230914 w 3619883"/>
              <a:gd name="connsiteY43" fmla="*/ 4128157 h 4297250"/>
              <a:gd name="connsiteX44" fmla="*/ 189322 w 3619883"/>
              <a:gd name="connsiteY44" fmla="*/ 4275461 h 4297250"/>
              <a:gd name="connsiteX45" fmla="*/ 0 w 3619883"/>
              <a:gd name="connsiteY45" fmla="*/ 4275461 h 4297250"/>
              <a:gd name="connsiteX46" fmla="*/ 0 w 3619883"/>
              <a:gd name="connsiteY46" fmla="*/ 42229 h 4297250"/>
              <a:gd name="connsiteX47" fmla="*/ 42464 w 3619883"/>
              <a:gd name="connsiteY47" fmla="*/ 40518 h 4297250"/>
              <a:gd name="connsiteX48" fmla="*/ 137733 w 3619883"/>
              <a:gd name="connsiteY48" fmla="*/ 35355 h 4297250"/>
              <a:gd name="connsiteX49" fmla="*/ 270565 w 3619883"/>
              <a:gd name="connsiteY49" fmla="*/ 29759 h 4297250"/>
              <a:gd name="connsiteX50" fmla="*/ 479734 w 3619883"/>
              <a:gd name="connsiteY50" fmla="*/ 45455 h 4297250"/>
              <a:gd name="connsiteX51" fmla="*/ 524103 w 3619883"/>
              <a:gd name="connsiteY51" fmla="*/ 41625 h 4297250"/>
              <a:gd name="connsiteX52" fmla="*/ 624416 w 3619883"/>
              <a:gd name="connsiteY52" fmla="*/ 22696 h 4297250"/>
              <a:gd name="connsiteX53" fmla="*/ 657762 w 3619883"/>
              <a:gd name="connsiteY53" fmla="*/ 18351 h 4297250"/>
              <a:gd name="connsiteX54" fmla="*/ 690557 w 3619883"/>
              <a:gd name="connsiteY54" fmla="*/ 25792 h 4297250"/>
              <a:gd name="connsiteX55" fmla="*/ 745123 w 3619883"/>
              <a:gd name="connsiteY55" fmla="*/ 40157 h 4297250"/>
              <a:gd name="connsiteX56" fmla="*/ 789493 w 3619883"/>
              <a:gd name="connsiteY56" fmla="*/ 36327 h 4297250"/>
              <a:gd name="connsiteX57" fmla="*/ 854255 w 3619883"/>
              <a:gd name="connsiteY57" fmla="*/ 68887 h 4297250"/>
              <a:gd name="connsiteX58" fmla="*/ 897520 w 3619883"/>
              <a:gd name="connsiteY58" fmla="*/ 88629 h 4297250"/>
              <a:gd name="connsiteX59" fmla="*/ 940510 w 3619883"/>
              <a:gd name="connsiteY59" fmla="*/ 114265 h 4297250"/>
              <a:gd name="connsiteX60" fmla="*/ 1082712 w 3619883"/>
              <a:gd name="connsiteY60" fmla="*/ 144543 h 4297250"/>
              <a:gd name="connsiteX61" fmla="*/ 1205348 w 3619883"/>
              <a:gd name="connsiteY61" fmla="*/ 120753 h 4297250"/>
              <a:gd name="connsiteX62" fmla="*/ 1271764 w 3619883"/>
              <a:gd name="connsiteY62" fmla="*/ 117956 h 4297250"/>
              <a:gd name="connsiteX63" fmla="*/ 1315583 w 3619883"/>
              <a:gd name="connsiteY63" fmla="*/ 125912 h 4297250"/>
              <a:gd name="connsiteX64" fmla="*/ 1359125 w 3619883"/>
              <a:gd name="connsiteY64" fmla="*/ 139761 h 4297250"/>
              <a:gd name="connsiteX65" fmla="*/ 1391919 w 3619883"/>
              <a:gd name="connsiteY65" fmla="*/ 147202 h 4297250"/>
              <a:gd name="connsiteX66" fmla="*/ 1436563 w 3619883"/>
              <a:gd name="connsiteY66" fmla="*/ 137480 h 4297250"/>
              <a:gd name="connsiteX67" fmla="*/ 1471566 w 3619883"/>
              <a:gd name="connsiteY67" fmla="*/ 97777 h 4297250"/>
              <a:gd name="connsiteX68" fmla="*/ 1505739 w 3619883"/>
              <a:gd name="connsiteY68" fmla="*/ 75753 h 4297250"/>
              <a:gd name="connsiteX69" fmla="*/ 1590891 w 3619883"/>
              <a:gd name="connsiteY69" fmla="*/ 144702 h 4297250"/>
              <a:gd name="connsiteX70" fmla="*/ 1625616 w 3619883"/>
              <a:gd name="connsiteY70" fmla="*/ 110893 h 4297250"/>
              <a:gd name="connsiteX71" fmla="*/ 1658964 w 3619883"/>
              <a:gd name="connsiteY71" fmla="*/ 106547 h 4297250"/>
              <a:gd name="connsiteX72" fmla="*/ 1746598 w 3619883"/>
              <a:gd name="connsiteY72" fmla="*/ 122460 h 4297250"/>
              <a:gd name="connsiteX73" fmla="*/ 1811913 w 3619883"/>
              <a:gd name="connsiteY73" fmla="*/ 143234 h 4297250"/>
              <a:gd name="connsiteX74" fmla="*/ 1856557 w 3619883"/>
              <a:gd name="connsiteY74" fmla="*/ 133511 h 4297250"/>
              <a:gd name="connsiteX75" fmla="*/ 2066003 w 3619883"/>
              <a:gd name="connsiteY75" fmla="*/ 143313 h 4297250"/>
              <a:gd name="connsiteX76" fmla="*/ 2177615 w 3619883"/>
              <a:gd name="connsiteY76" fmla="*/ 119007 h 4297250"/>
              <a:gd name="connsiteX77" fmla="*/ 2255883 w 3619883"/>
              <a:gd name="connsiteY77" fmla="*/ 99047 h 4297250"/>
              <a:gd name="connsiteX78" fmla="*/ 2344622 w 3619883"/>
              <a:gd name="connsiteY78" fmla="*/ 91388 h 4297250"/>
              <a:gd name="connsiteX79" fmla="*/ 2455682 w 3619883"/>
              <a:gd name="connsiteY79" fmla="*/ 78869 h 4297250"/>
              <a:gd name="connsiteX80" fmla="*/ 2632609 w 3619883"/>
              <a:gd name="connsiteY80" fmla="*/ 75338 h 4297250"/>
              <a:gd name="connsiteX81" fmla="*/ 2742291 w 3619883"/>
              <a:gd name="connsiteY81" fmla="*/ 92282 h 4297250"/>
              <a:gd name="connsiteX82" fmla="*/ 2851974 w 3619883"/>
              <a:gd name="connsiteY82" fmla="*/ 109227 h 4297250"/>
              <a:gd name="connsiteX83" fmla="*/ 2907643 w 3619883"/>
              <a:gd name="connsiteY83" fmla="*/ 100020 h 4297250"/>
              <a:gd name="connsiteX84" fmla="*/ 2944022 w 3619883"/>
              <a:gd name="connsiteY84" fmla="*/ 30853 h 4297250"/>
              <a:gd name="connsiteX85" fmla="*/ 3022289 w 3619883"/>
              <a:gd name="connsiteY85" fmla="*/ 10893 h 4297250"/>
              <a:gd name="connsiteX86" fmla="*/ 3054807 w 3619883"/>
              <a:gd name="connsiteY86" fmla="*/ 24226 h 4297250"/>
              <a:gd name="connsiteX87" fmla="*/ 3141892 w 3619883"/>
              <a:gd name="connsiteY87" fmla="*/ 51925 h 4297250"/>
              <a:gd name="connsiteX88" fmla="*/ 3185711 w 3619883"/>
              <a:gd name="connsiteY88" fmla="*/ 59881 h 4297250"/>
              <a:gd name="connsiteX89" fmla="*/ 3219056 w 3619883"/>
              <a:gd name="connsiteY89" fmla="*/ 55536 h 4297250"/>
              <a:gd name="connsiteX90" fmla="*/ 3263425 w 3619883"/>
              <a:gd name="connsiteY90" fmla="*/ 51706 h 4297250"/>
              <a:gd name="connsiteX91" fmla="*/ 3296219 w 3619883"/>
              <a:gd name="connsiteY91" fmla="*/ 59147 h 4297250"/>
              <a:gd name="connsiteX92" fmla="*/ 3319094 w 3619883"/>
              <a:gd name="connsiteY92" fmla="*/ 42500 h 4297250"/>
              <a:gd name="connsiteX93" fmla="*/ 3420511 w 3619883"/>
              <a:gd name="connsiteY93" fmla="*/ 0 h 4297250"/>
              <a:gd name="connsiteX94" fmla="*/ 3453305 w 3619883"/>
              <a:gd name="connsiteY94" fmla="*/ 7440 h 4297250"/>
              <a:gd name="connsiteX95" fmla="*/ 3496571 w 3619883"/>
              <a:gd name="connsiteY95" fmla="*/ 27182 h 4297250"/>
              <a:gd name="connsiteX96" fmla="*/ 3602117 w 3619883"/>
              <a:gd name="connsiteY96" fmla="*/ 132521 h 4297250"/>
              <a:gd name="connsiteX97" fmla="*/ 3619883 w 3619883"/>
              <a:gd name="connsiteY97" fmla="*/ 140049 h 4297250"/>
              <a:gd name="connsiteX98" fmla="*/ 3619883 w 3619883"/>
              <a:gd name="connsiteY9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271978 w 3619883"/>
              <a:gd name="connsiteY17" fmla="*/ 4128157 h 4297250"/>
              <a:gd name="connsiteX18" fmla="*/ 1140354 w 3619883"/>
              <a:gd name="connsiteY18" fmla="*/ 4128157 h 4297250"/>
              <a:gd name="connsiteX19" fmla="*/ 1140354 w 3619883"/>
              <a:gd name="connsiteY19" fmla="*/ 4275461 h 4297250"/>
              <a:gd name="connsiteX20" fmla="*/ 953807 w 3619883"/>
              <a:gd name="connsiteY20" fmla="*/ 4275461 h 4297250"/>
              <a:gd name="connsiteX21" fmla="*/ 912215 w 3619883"/>
              <a:gd name="connsiteY21" fmla="*/ 4128157 h 4297250"/>
              <a:gd name="connsiteX22" fmla="*/ 961020 w 3619883"/>
              <a:gd name="connsiteY22" fmla="*/ 4128157 h 4297250"/>
              <a:gd name="connsiteX23" fmla="*/ 961020 w 3619883"/>
              <a:gd name="connsiteY23" fmla="*/ 3951392 h 4297250"/>
              <a:gd name="connsiteX24" fmla="*/ 783235 w 3619883"/>
              <a:gd name="connsiteY24" fmla="*/ 3951392 h 4297250"/>
              <a:gd name="connsiteX25" fmla="*/ 783235 w 3619883"/>
              <a:gd name="connsiteY25" fmla="*/ 4128157 h 4297250"/>
              <a:gd name="connsiteX26" fmla="*/ 871024 w 3619883"/>
              <a:gd name="connsiteY26" fmla="*/ 4128157 h 4297250"/>
              <a:gd name="connsiteX27" fmla="*/ 829432 w 3619883"/>
              <a:gd name="connsiteY27" fmla="*/ 4275461 h 4297250"/>
              <a:gd name="connsiteX28" fmla="*/ 611484 w 3619883"/>
              <a:gd name="connsiteY28" fmla="*/ 4275461 h 4297250"/>
              <a:gd name="connsiteX29" fmla="*/ 621247 w 3619883"/>
              <a:gd name="connsiteY29" fmla="*/ 4128157 h 4297250"/>
              <a:gd name="connsiteX30" fmla="*/ 650062 w 3619883"/>
              <a:gd name="connsiteY30" fmla="*/ 4128157 h 4297250"/>
              <a:gd name="connsiteX31" fmla="*/ 650062 w 3619883"/>
              <a:gd name="connsiteY31" fmla="*/ 3951392 h 4297250"/>
              <a:gd name="connsiteX32" fmla="*/ 472277 w 3619883"/>
              <a:gd name="connsiteY32" fmla="*/ 3951392 h 4297250"/>
              <a:gd name="connsiteX33" fmla="*/ 472277 w 3619883"/>
              <a:gd name="connsiteY33" fmla="*/ 4128157 h 4297250"/>
              <a:gd name="connsiteX34" fmla="*/ 522650 w 3619883"/>
              <a:gd name="connsiteY34" fmla="*/ 4128157 h 4297250"/>
              <a:gd name="connsiteX35" fmla="*/ 573998 w 3619883"/>
              <a:gd name="connsiteY35" fmla="*/ 4275461 h 4297250"/>
              <a:gd name="connsiteX36" fmla="*/ 336164 w 3619883"/>
              <a:gd name="connsiteY36" fmla="*/ 4275461 h 4297250"/>
              <a:gd name="connsiteX37" fmla="*/ 294572 w 3619883"/>
              <a:gd name="connsiteY37" fmla="*/ 4128157 h 4297250"/>
              <a:gd name="connsiteX38" fmla="*/ 339106 w 3619883"/>
              <a:gd name="connsiteY38" fmla="*/ 4128157 h 4297250"/>
              <a:gd name="connsiteX39" fmla="*/ 339106 w 3619883"/>
              <a:gd name="connsiteY39" fmla="*/ 3951392 h 4297250"/>
              <a:gd name="connsiteX40" fmla="*/ 161321 w 3619883"/>
              <a:gd name="connsiteY40" fmla="*/ 3951392 h 4297250"/>
              <a:gd name="connsiteX41" fmla="*/ 161321 w 3619883"/>
              <a:gd name="connsiteY41" fmla="*/ 4128157 h 4297250"/>
              <a:gd name="connsiteX42" fmla="*/ 230914 w 3619883"/>
              <a:gd name="connsiteY42" fmla="*/ 4128157 h 4297250"/>
              <a:gd name="connsiteX43" fmla="*/ 189322 w 3619883"/>
              <a:gd name="connsiteY43" fmla="*/ 4275461 h 4297250"/>
              <a:gd name="connsiteX44" fmla="*/ 0 w 3619883"/>
              <a:gd name="connsiteY44" fmla="*/ 4275461 h 4297250"/>
              <a:gd name="connsiteX45" fmla="*/ 0 w 3619883"/>
              <a:gd name="connsiteY45" fmla="*/ 42229 h 4297250"/>
              <a:gd name="connsiteX46" fmla="*/ 42464 w 3619883"/>
              <a:gd name="connsiteY46" fmla="*/ 40518 h 4297250"/>
              <a:gd name="connsiteX47" fmla="*/ 137733 w 3619883"/>
              <a:gd name="connsiteY47" fmla="*/ 35355 h 4297250"/>
              <a:gd name="connsiteX48" fmla="*/ 270565 w 3619883"/>
              <a:gd name="connsiteY48" fmla="*/ 29759 h 4297250"/>
              <a:gd name="connsiteX49" fmla="*/ 479734 w 3619883"/>
              <a:gd name="connsiteY49" fmla="*/ 45455 h 4297250"/>
              <a:gd name="connsiteX50" fmla="*/ 524103 w 3619883"/>
              <a:gd name="connsiteY50" fmla="*/ 41625 h 4297250"/>
              <a:gd name="connsiteX51" fmla="*/ 624416 w 3619883"/>
              <a:gd name="connsiteY51" fmla="*/ 22696 h 4297250"/>
              <a:gd name="connsiteX52" fmla="*/ 657762 w 3619883"/>
              <a:gd name="connsiteY52" fmla="*/ 18351 h 4297250"/>
              <a:gd name="connsiteX53" fmla="*/ 690557 w 3619883"/>
              <a:gd name="connsiteY53" fmla="*/ 25792 h 4297250"/>
              <a:gd name="connsiteX54" fmla="*/ 745123 w 3619883"/>
              <a:gd name="connsiteY54" fmla="*/ 40157 h 4297250"/>
              <a:gd name="connsiteX55" fmla="*/ 789493 w 3619883"/>
              <a:gd name="connsiteY55" fmla="*/ 36327 h 4297250"/>
              <a:gd name="connsiteX56" fmla="*/ 854255 w 3619883"/>
              <a:gd name="connsiteY56" fmla="*/ 68887 h 4297250"/>
              <a:gd name="connsiteX57" fmla="*/ 897520 w 3619883"/>
              <a:gd name="connsiteY57" fmla="*/ 88629 h 4297250"/>
              <a:gd name="connsiteX58" fmla="*/ 940510 w 3619883"/>
              <a:gd name="connsiteY58" fmla="*/ 114265 h 4297250"/>
              <a:gd name="connsiteX59" fmla="*/ 1082712 w 3619883"/>
              <a:gd name="connsiteY59" fmla="*/ 144543 h 4297250"/>
              <a:gd name="connsiteX60" fmla="*/ 1205348 w 3619883"/>
              <a:gd name="connsiteY60" fmla="*/ 120753 h 4297250"/>
              <a:gd name="connsiteX61" fmla="*/ 1271764 w 3619883"/>
              <a:gd name="connsiteY61" fmla="*/ 117956 h 4297250"/>
              <a:gd name="connsiteX62" fmla="*/ 1315583 w 3619883"/>
              <a:gd name="connsiteY62" fmla="*/ 125912 h 4297250"/>
              <a:gd name="connsiteX63" fmla="*/ 1359125 w 3619883"/>
              <a:gd name="connsiteY63" fmla="*/ 139761 h 4297250"/>
              <a:gd name="connsiteX64" fmla="*/ 1391919 w 3619883"/>
              <a:gd name="connsiteY64" fmla="*/ 147202 h 4297250"/>
              <a:gd name="connsiteX65" fmla="*/ 1436563 w 3619883"/>
              <a:gd name="connsiteY65" fmla="*/ 137480 h 4297250"/>
              <a:gd name="connsiteX66" fmla="*/ 1471566 w 3619883"/>
              <a:gd name="connsiteY66" fmla="*/ 97777 h 4297250"/>
              <a:gd name="connsiteX67" fmla="*/ 1505739 w 3619883"/>
              <a:gd name="connsiteY67" fmla="*/ 75753 h 4297250"/>
              <a:gd name="connsiteX68" fmla="*/ 1590891 w 3619883"/>
              <a:gd name="connsiteY68" fmla="*/ 144702 h 4297250"/>
              <a:gd name="connsiteX69" fmla="*/ 1625616 w 3619883"/>
              <a:gd name="connsiteY69" fmla="*/ 110893 h 4297250"/>
              <a:gd name="connsiteX70" fmla="*/ 1658964 w 3619883"/>
              <a:gd name="connsiteY70" fmla="*/ 106547 h 4297250"/>
              <a:gd name="connsiteX71" fmla="*/ 1746598 w 3619883"/>
              <a:gd name="connsiteY71" fmla="*/ 122460 h 4297250"/>
              <a:gd name="connsiteX72" fmla="*/ 1811913 w 3619883"/>
              <a:gd name="connsiteY72" fmla="*/ 143234 h 4297250"/>
              <a:gd name="connsiteX73" fmla="*/ 1856557 w 3619883"/>
              <a:gd name="connsiteY73" fmla="*/ 133511 h 4297250"/>
              <a:gd name="connsiteX74" fmla="*/ 2066003 w 3619883"/>
              <a:gd name="connsiteY74" fmla="*/ 143313 h 4297250"/>
              <a:gd name="connsiteX75" fmla="*/ 2177615 w 3619883"/>
              <a:gd name="connsiteY75" fmla="*/ 119007 h 4297250"/>
              <a:gd name="connsiteX76" fmla="*/ 2255883 w 3619883"/>
              <a:gd name="connsiteY76" fmla="*/ 99047 h 4297250"/>
              <a:gd name="connsiteX77" fmla="*/ 2344622 w 3619883"/>
              <a:gd name="connsiteY77" fmla="*/ 91388 h 4297250"/>
              <a:gd name="connsiteX78" fmla="*/ 2455682 w 3619883"/>
              <a:gd name="connsiteY78" fmla="*/ 78869 h 4297250"/>
              <a:gd name="connsiteX79" fmla="*/ 2632609 w 3619883"/>
              <a:gd name="connsiteY79" fmla="*/ 75338 h 4297250"/>
              <a:gd name="connsiteX80" fmla="*/ 2742291 w 3619883"/>
              <a:gd name="connsiteY80" fmla="*/ 92282 h 4297250"/>
              <a:gd name="connsiteX81" fmla="*/ 2851974 w 3619883"/>
              <a:gd name="connsiteY81" fmla="*/ 109227 h 4297250"/>
              <a:gd name="connsiteX82" fmla="*/ 2907643 w 3619883"/>
              <a:gd name="connsiteY82" fmla="*/ 100020 h 4297250"/>
              <a:gd name="connsiteX83" fmla="*/ 2944022 w 3619883"/>
              <a:gd name="connsiteY83" fmla="*/ 30853 h 4297250"/>
              <a:gd name="connsiteX84" fmla="*/ 3022289 w 3619883"/>
              <a:gd name="connsiteY84" fmla="*/ 10893 h 4297250"/>
              <a:gd name="connsiteX85" fmla="*/ 3054807 w 3619883"/>
              <a:gd name="connsiteY85" fmla="*/ 24226 h 4297250"/>
              <a:gd name="connsiteX86" fmla="*/ 3141892 w 3619883"/>
              <a:gd name="connsiteY86" fmla="*/ 51925 h 4297250"/>
              <a:gd name="connsiteX87" fmla="*/ 3185711 w 3619883"/>
              <a:gd name="connsiteY87" fmla="*/ 59881 h 4297250"/>
              <a:gd name="connsiteX88" fmla="*/ 3219056 w 3619883"/>
              <a:gd name="connsiteY88" fmla="*/ 55536 h 4297250"/>
              <a:gd name="connsiteX89" fmla="*/ 3263425 w 3619883"/>
              <a:gd name="connsiteY89" fmla="*/ 51706 h 4297250"/>
              <a:gd name="connsiteX90" fmla="*/ 3296219 w 3619883"/>
              <a:gd name="connsiteY90" fmla="*/ 59147 h 4297250"/>
              <a:gd name="connsiteX91" fmla="*/ 3319094 w 3619883"/>
              <a:gd name="connsiteY91" fmla="*/ 42500 h 4297250"/>
              <a:gd name="connsiteX92" fmla="*/ 3420511 w 3619883"/>
              <a:gd name="connsiteY92" fmla="*/ 0 h 4297250"/>
              <a:gd name="connsiteX93" fmla="*/ 3453305 w 3619883"/>
              <a:gd name="connsiteY93" fmla="*/ 7440 h 4297250"/>
              <a:gd name="connsiteX94" fmla="*/ 3496571 w 3619883"/>
              <a:gd name="connsiteY94" fmla="*/ 27182 h 4297250"/>
              <a:gd name="connsiteX95" fmla="*/ 3602117 w 3619883"/>
              <a:gd name="connsiteY95" fmla="*/ 132521 h 4297250"/>
              <a:gd name="connsiteX96" fmla="*/ 3619883 w 3619883"/>
              <a:gd name="connsiteY96" fmla="*/ 140049 h 4297250"/>
              <a:gd name="connsiteX97" fmla="*/ 3619883 w 3619883"/>
              <a:gd name="connsiteY9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140354 w 3619883"/>
              <a:gd name="connsiteY17" fmla="*/ 4128157 h 4297250"/>
              <a:gd name="connsiteX18" fmla="*/ 1140354 w 3619883"/>
              <a:gd name="connsiteY18" fmla="*/ 4275461 h 4297250"/>
              <a:gd name="connsiteX19" fmla="*/ 953807 w 3619883"/>
              <a:gd name="connsiteY19" fmla="*/ 4275461 h 4297250"/>
              <a:gd name="connsiteX20" fmla="*/ 912215 w 3619883"/>
              <a:gd name="connsiteY20" fmla="*/ 4128157 h 4297250"/>
              <a:gd name="connsiteX21" fmla="*/ 961020 w 3619883"/>
              <a:gd name="connsiteY21" fmla="*/ 4128157 h 4297250"/>
              <a:gd name="connsiteX22" fmla="*/ 961020 w 3619883"/>
              <a:gd name="connsiteY22" fmla="*/ 3951392 h 4297250"/>
              <a:gd name="connsiteX23" fmla="*/ 783235 w 3619883"/>
              <a:gd name="connsiteY23" fmla="*/ 3951392 h 4297250"/>
              <a:gd name="connsiteX24" fmla="*/ 783235 w 3619883"/>
              <a:gd name="connsiteY24" fmla="*/ 4128157 h 4297250"/>
              <a:gd name="connsiteX25" fmla="*/ 871024 w 3619883"/>
              <a:gd name="connsiteY25" fmla="*/ 4128157 h 4297250"/>
              <a:gd name="connsiteX26" fmla="*/ 829432 w 3619883"/>
              <a:gd name="connsiteY26" fmla="*/ 4275461 h 4297250"/>
              <a:gd name="connsiteX27" fmla="*/ 611484 w 3619883"/>
              <a:gd name="connsiteY27" fmla="*/ 4275461 h 4297250"/>
              <a:gd name="connsiteX28" fmla="*/ 621247 w 3619883"/>
              <a:gd name="connsiteY28" fmla="*/ 4128157 h 4297250"/>
              <a:gd name="connsiteX29" fmla="*/ 650062 w 3619883"/>
              <a:gd name="connsiteY29" fmla="*/ 4128157 h 4297250"/>
              <a:gd name="connsiteX30" fmla="*/ 650062 w 3619883"/>
              <a:gd name="connsiteY30" fmla="*/ 3951392 h 4297250"/>
              <a:gd name="connsiteX31" fmla="*/ 472277 w 3619883"/>
              <a:gd name="connsiteY31" fmla="*/ 3951392 h 4297250"/>
              <a:gd name="connsiteX32" fmla="*/ 472277 w 3619883"/>
              <a:gd name="connsiteY32" fmla="*/ 4128157 h 4297250"/>
              <a:gd name="connsiteX33" fmla="*/ 522650 w 3619883"/>
              <a:gd name="connsiteY33" fmla="*/ 4128157 h 4297250"/>
              <a:gd name="connsiteX34" fmla="*/ 573998 w 3619883"/>
              <a:gd name="connsiteY34" fmla="*/ 4275461 h 4297250"/>
              <a:gd name="connsiteX35" fmla="*/ 336164 w 3619883"/>
              <a:gd name="connsiteY35" fmla="*/ 4275461 h 4297250"/>
              <a:gd name="connsiteX36" fmla="*/ 294572 w 3619883"/>
              <a:gd name="connsiteY36" fmla="*/ 4128157 h 4297250"/>
              <a:gd name="connsiteX37" fmla="*/ 339106 w 3619883"/>
              <a:gd name="connsiteY37" fmla="*/ 4128157 h 4297250"/>
              <a:gd name="connsiteX38" fmla="*/ 339106 w 3619883"/>
              <a:gd name="connsiteY38" fmla="*/ 3951392 h 4297250"/>
              <a:gd name="connsiteX39" fmla="*/ 161321 w 3619883"/>
              <a:gd name="connsiteY39" fmla="*/ 3951392 h 4297250"/>
              <a:gd name="connsiteX40" fmla="*/ 161321 w 3619883"/>
              <a:gd name="connsiteY40" fmla="*/ 4128157 h 4297250"/>
              <a:gd name="connsiteX41" fmla="*/ 230914 w 3619883"/>
              <a:gd name="connsiteY41" fmla="*/ 4128157 h 4297250"/>
              <a:gd name="connsiteX42" fmla="*/ 189322 w 3619883"/>
              <a:gd name="connsiteY42" fmla="*/ 4275461 h 4297250"/>
              <a:gd name="connsiteX43" fmla="*/ 0 w 3619883"/>
              <a:gd name="connsiteY43" fmla="*/ 4275461 h 4297250"/>
              <a:gd name="connsiteX44" fmla="*/ 0 w 3619883"/>
              <a:gd name="connsiteY44" fmla="*/ 42229 h 4297250"/>
              <a:gd name="connsiteX45" fmla="*/ 42464 w 3619883"/>
              <a:gd name="connsiteY45" fmla="*/ 40518 h 4297250"/>
              <a:gd name="connsiteX46" fmla="*/ 137733 w 3619883"/>
              <a:gd name="connsiteY46" fmla="*/ 35355 h 4297250"/>
              <a:gd name="connsiteX47" fmla="*/ 270565 w 3619883"/>
              <a:gd name="connsiteY47" fmla="*/ 29759 h 4297250"/>
              <a:gd name="connsiteX48" fmla="*/ 479734 w 3619883"/>
              <a:gd name="connsiteY48" fmla="*/ 45455 h 4297250"/>
              <a:gd name="connsiteX49" fmla="*/ 524103 w 3619883"/>
              <a:gd name="connsiteY49" fmla="*/ 41625 h 4297250"/>
              <a:gd name="connsiteX50" fmla="*/ 624416 w 3619883"/>
              <a:gd name="connsiteY50" fmla="*/ 22696 h 4297250"/>
              <a:gd name="connsiteX51" fmla="*/ 657762 w 3619883"/>
              <a:gd name="connsiteY51" fmla="*/ 18351 h 4297250"/>
              <a:gd name="connsiteX52" fmla="*/ 690557 w 3619883"/>
              <a:gd name="connsiteY52" fmla="*/ 25792 h 4297250"/>
              <a:gd name="connsiteX53" fmla="*/ 745123 w 3619883"/>
              <a:gd name="connsiteY53" fmla="*/ 40157 h 4297250"/>
              <a:gd name="connsiteX54" fmla="*/ 789493 w 3619883"/>
              <a:gd name="connsiteY54" fmla="*/ 36327 h 4297250"/>
              <a:gd name="connsiteX55" fmla="*/ 854255 w 3619883"/>
              <a:gd name="connsiteY55" fmla="*/ 68887 h 4297250"/>
              <a:gd name="connsiteX56" fmla="*/ 897520 w 3619883"/>
              <a:gd name="connsiteY56" fmla="*/ 88629 h 4297250"/>
              <a:gd name="connsiteX57" fmla="*/ 940510 w 3619883"/>
              <a:gd name="connsiteY57" fmla="*/ 114265 h 4297250"/>
              <a:gd name="connsiteX58" fmla="*/ 1082712 w 3619883"/>
              <a:gd name="connsiteY58" fmla="*/ 144543 h 4297250"/>
              <a:gd name="connsiteX59" fmla="*/ 1205348 w 3619883"/>
              <a:gd name="connsiteY59" fmla="*/ 120753 h 4297250"/>
              <a:gd name="connsiteX60" fmla="*/ 1271764 w 3619883"/>
              <a:gd name="connsiteY60" fmla="*/ 117956 h 4297250"/>
              <a:gd name="connsiteX61" fmla="*/ 1315583 w 3619883"/>
              <a:gd name="connsiteY61" fmla="*/ 125912 h 4297250"/>
              <a:gd name="connsiteX62" fmla="*/ 1359125 w 3619883"/>
              <a:gd name="connsiteY62" fmla="*/ 139761 h 4297250"/>
              <a:gd name="connsiteX63" fmla="*/ 1391919 w 3619883"/>
              <a:gd name="connsiteY63" fmla="*/ 147202 h 4297250"/>
              <a:gd name="connsiteX64" fmla="*/ 1436563 w 3619883"/>
              <a:gd name="connsiteY64" fmla="*/ 137480 h 4297250"/>
              <a:gd name="connsiteX65" fmla="*/ 1471566 w 3619883"/>
              <a:gd name="connsiteY65" fmla="*/ 97777 h 4297250"/>
              <a:gd name="connsiteX66" fmla="*/ 1505739 w 3619883"/>
              <a:gd name="connsiteY66" fmla="*/ 75753 h 4297250"/>
              <a:gd name="connsiteX67" fmla="*/ 1590891 w 3619883"/>
              <a:gd name="connsiteY67" fmla="*/ 144702 h 4297250"/>
              <a:gd name="connsiteX68" fmla="*/ 1625616 w 3619883"/>
              <a:gd name="connsiteY68" fmla="*/ 110893 h 4297250"/>
              <a:gd name="connsiteX69" fmla="*/ 1658964 w 3619883"/>
              <a:gd name="connsiteY69" fmla="*/ 106547 h 4297250"/>
              <a:gd name="connsiteX70" fmla="*/ 1746598 w 3619883"/>
              <a:gd name="connsiteY70" fmla="*/ 122460 h 4297250"/>
              <a:gd name="connsiteX71" fmla="*/ 1811913 w 3619883"/>
              <a:gd name="connsiteY71" fmla="*/ 143234 h 4297250"/>
              <a:gd name="connsiteX72" fmla="*/ 1856557 w 3619883"/>
              <a:gd name="connsiteY72" fmla="*/ 133511 h 4297250"/>
              <a:gd name="connsiteX73" fmla="*/ 2066003 w 3619883"/>
              <a:gd name="connsiteY73" fmla="*/ 143313 h 4297250"/>
              <a:gd name="connsiteX74" fmla="*/ 2177615 w 3619883"/>
              <a:gd name="connsiteY74" fmla="*/ 119007 h 4297250"/>
              <a:gd name="connsiteX75" fmla="*/ 2255883 w 3619883"/>
              <a:gd name="connsiteY75" fmla="*/ 99047 h 4297250"/>
              <a:gd name="connsiteX76" fmla="*/ 2344622 w 3619883"/>
              <a:gd name="connsiteY76" fmla="*/ 91388 h 4297250"/>
              <a:gd name="connsiteX77" fmla="*/ 2455682 w 3619883"/>
              <a:gd name="connsiteY77" fmla="*/ 78869 h 4297250"/>
              <a:gd name="connsiteX78" fmla="*/ 2632609 w 3619883"/>
              <a:gd name="connsiteY78" fmla="*/ 75338 h 4297250"/>
              <a:gd name="connsiteX79" fmla="*/ 2742291 w 3619883"/>
              <a:gd name="connsiteY79" fmla="*/ 92282 h 4297250"/>
              <a:gd name="connsiteX80" fmla="*/ 2851974 w 3619883"/>
              <a:gd name="connsiteY80" fmla="*/ 109227 h 4297250"/>
              <a:gd name="connsiteX81" fmla="*/ 2907643 w 3619883"/>
              <a:gd name="connsiteY81" fmla="*/ 100020 h 4297250"/>
              <a:gd name="connsiteX82" fmla="*/ 2944022 w 3619883"/>
              <a:gd name="connsiteY82" fmla="*/ 30853 h 4297250"/>
              <a:gd name="connsiteX83" fmla="*/ 3022289 w 3619883"/>
              <a:gd name="connsiteY83" fmla="*/ 10893 h 4297250"/>
              <a:gd name="connsiteX84" fmla="*/ 3054807 w 3619883"/>
              <a:gd name="connsiteY84" fmla="*/ 24226 h 4297250"/>
              <a:gd name="connsiteX85" fmla="*/ 3141892 w 3619883"/>
              <a:gd name="connsiteY85" fmla="*/ 51925 h 4297250"/>
              <a:gd name="connsiteX86" fmla="*/ 3185711 w 3619883"/>
              <a:gd name="connsiteY86" fmla="*/ 59881 h 4297250"/>
              <a:gd name="connsiteX87" fmla="*/ 3219056 w 3619883"/>
              <a:gd name="connsiteY87" fmla="*/ 55536 h 4297250"/>
              <a:gd name="connsiteX88" fmla="*/ 3263425 w 3619883"/>
              <a:gd name="connsiteY88" fmla="*/ 51706 h 4297250"/>
              <a:gd name="connsiteX89" fmla="*/ 3296219 w 3619883"/>
              <a:gd name="connsiteY89" fmla="*/ 59147 h 4297250"/>
              <a:gd name="connsiteX90" fmla="*/ 3319094 w 3619883"/>
              <a:gd name="connsiteY90" fmla="*/ 42500 h 4297250"/>
              <a:gd name="connsiteX91" fmla="*/ 3420511 w 3619883"/>
              <a:gd name="connsiteY91" fmla="*/ 0 h 4297250"/>
              <a:gd name="connsiteX92" fmla="*/ 3453305 w 3619883"/>
              <a:gd name="connsiteY92" fmla="*/ 7440 h 4297250"/>
              <a:gd name="connsiteX93" fmla="*/ 3496571 w 3619883"/>
              <a:gd name="connsiteY93" fmla="*/ 27182 h 4297250"/>
              <a:gd name="connsiteX94" fmla="*/ 3602117 w 3619883"/>
              <a:gd name="connsiteY94" fmla="*/ 132521 h 4297250"/>
              <a:gd name="connsiteX95" fmla="*/ 3619883 w 3619883"/>
              <a:gd name="connsiteY95" fmla="*/ 140049 h 4297250"/>
              <a:gd name="connsiteX96" fmla="*/ 3619883 w 3619883"/>
              <a:gd name="connsiteY9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128157 h 4297250"/>
              <a:gd name="connsiteX17" fmla="*/ 1140354 w 3619883"/>
              <a:gd name="connsiteY17" fmla="*/ 4275461 h 4297250"/>
              <a:gd name="connsiteX18" fmla="*/ 953807 w 3619883"/>
              <a:gd name="connsiteY18" fmla="*/ 4275461 h 4297250"/>
              <a:gd name="connsiteX19" fmla="*/ 912215 w 3619883"/>
              <a:gd name="connsiteY19" fmla="*/ 4128157 h 4297250"/>
              <a:gd name="connsiteX20" fmla="*/ 961020 w 3619883"/>
              <a:gd name="connsiteY20" fmla="*/ 4128157 h 4297250"/>
              <a:gd name="connsiteX21" fmla="*/ 961020 w 3619883"/>
              <a:gd name="connsiteY21" fmla="*/ 3951392 h 4297250"/>
              <a:gd name="connsiteX22" fmla="*/ 783235 w 3619883"/>
              <a:gd name="connsiteY22" fmla="*/ 3951392 h 4297250"/>
              <a:gd name="connsiteX23" fmla="*/ 783235 w 3619883"/>
              <a:gd name="connsiteY23" fmla="*/ 4128157 h 4297250"/>
              <a:gd name="connsiteX24" fmla="*/ 871024 w 3619883"/>
              <a:gd name="connsiteY24" fmla="*/ 4128157 h 4297250"/>
              <a:gd name="connsiteX25" fmla="*/ 829432 w 3619883"/>
              <a:gd name="connsiteY25" fmla="*/ 4275461 h 4297250"/>
              <a:gd name="connsiteX26" fmla="*/ 611484 w 3619883"/>
              <a:gd name="connsiteY26" fmla="*/ 4275461 h 4297250"/>
              <a:gd name="connsiteX27" fmla="*/ 621247 w 3619883"/>
              <a:gd name="connsiteY27" fmla="*/ 4128157 h 4297250"/>
              <a:gd name="connsiteX28" fmla="*/ 650062 w 3619883"/>
              <a:gd name="connsiteY28" fmla="*/ 4128157 h 4297250"/>
              <a:gd name="connsiteX29" fmla="*/ 650062 w 3619883"/>
              <a:gd name="connsiteY29" fmla="*/ 3951392 h 4297250"/>
              <a:gd name="connsiteX30" fmla="*/ 472277 w 3619883"/>
              <a:gd name="connsiteY30" fmla="*/ 3951392 h 4297250"/>
              <a:gd name="connsiteX31" fmla="*/ 472277 w 3619883"/>
              <a:gd name="connsiteY31" fmla="*/ 4128157 h 4297250"/>
              <a:gd name="connsiteX32" fmla="*/ 522650 w 3619883"/>
              <a:gd name="connsiteY32" fmla="*/ 4128157 h 4297250"/>
              <a:gd name="connsiteX33" fmla="*/ 573998 w 3619883"/>
              <a:gd name="connsiteY33" fmla="*/ 4275461 h 4297250"/>
              <a:gd name="connsiteX34" fmla="*/ 336164 w 3619883"/>
              <a:gd name="connsiteY34" fmla="*/ 4275461 h 4297250"/>
              <a:gd name="connsiteX35" fmla="*/ 294572 w 3619883"/>
              <a:gd name="connsiteY35" fmla="*/ 4128157 h 4297250"/>
              <a:gd name="connsiteX36" fmla="*/ 339106 w 3619883"/>
              <a:gd name="connsiteY36" fmla="*/ 4128157 h 4297250"/>
              <a:gd name="connsiteX37" fmla="*/ 339106 w 3619883"/>
              <a:gd name="connsiteY37" fmla="*/ 3951392 h 4297250"/>
              <a:gd name="connsiteX38" fmla="*/ 161321 w 3619883"/>
              <a:gd name="connsiteY38" fmla="*/ 3951392 h 4297250"/>
              <a:gd name="connsiteX39" fmla="*/ 161321 w 3619883"/>
              <a:gd name="connsiteY39" fmla="*/ 4128157 h 4297250"/>
              <a:gd name="connsiteX40" fmla="*/ 230914 w 3619883"/>
              <a:gd name="connsiteY40" fmla="*/ 4128157 h 4297250"/>
              <a:gd name="connsiteX41" fmla="*/ 189322 w 3619883"/>
              <a:gd name="connsiteY41" fmla="*/ 4275461 h 4297250"/>
              <a:gd name="connsiteX42" fmla="*/ 0 w 3619883"/>
              <a:gd name="connsiteY42" fmla="*/ 4275461 h 4297250"/>
              <a:gd name="connsiteX43" fmla="*/ 0 w 3619883"/>
              <a:gd name="connsiteY43" fmla="*/ 42229 h 4297250"/>
              <a:gd name="connsiteX44" fmla="*/ 42464 w 3619883"/>
              <a:gd name="connsiteY44" fmla="*/ 40518 h 4297250"/>
              <a:gd name="connsiteX45" fmla="*/ 137733 w 3619883"/>
              <a:gd name="connsiteY45" fmla="*/ 35355 h 4297250"/>
              <a:gd name="connsiteX46" fmla="*/ 270565 w 3619883"/>
              <a:gd name="connsiteY46" fmla="*/ 29759 h 4297250"/>
              <a:gd name="connsiteX47" fmla="*/ 479734 w 3619883"/>
              <a:gd name="connsiteY47" fmla="*/ 45455 h 4297250"/>
              <a:gd name="connsiteX48" fmla="*/ 524103 w 3619883"/>
              <a:gd name="connsiteY48" fmla="*/ 41625 h 4297250"/>
              <a:gd name="connsiteX49" fmla="*/ 624416 w 3619883"/>
              <a:gd name="connsiteY49" fmla="*/ 22696 h 4297250"/>
              <a:gd name="connsiteX50" fmla="*/ 657762 w 3619883"/>
              <a:gd name="connsiteY50" fmla="*/ 18351 h 4297250"/>
              <a:gd name="connsiteX51" fmla="*/ 690557 w 3619883"/>
              <a:gd name="connsiteY51" fmla="*/ 25792 h 4297250"/>
              <a:gd name="connsiteX52" fmla="*/ 745123 w 3619883"/>
              <a:gd name="connsiteY52" fmla="*/ 40157 h 4297250"/>
              <a:gd name="connsiteX53" fmla="*/ 789493 w 3619883"/>
              <a:gd name="connsiteY53" fmla="*/ 36327 h 4297250"/>
              <a:gd name="connsiteX54" fmla="*/ 854255 w 3619883"/>
              <a:gd name="connsiteY54" fmla="*/ 68887 h 4297250"/>
              <a:gd name="connsiteX55" fmla="*/ 897520 w 3619883"/>
              <a:gd name="connsiteY55" fmla="*/ 88629 h 4297250"/>
              <a:gd name="connsiteX56" fmla="*/ 940510 w 3619883"/>
              <a:gd name="connsiteY56" fmla="*/ 114265 h 4297250"/>
              <a:gd name="connsiteX57" fmla="*/ 1082712 w 3619883"/>
              <a:gd name="connsiteY57" fmla="*/ 144543 h 4297250"/>
              <a:gd name="connsiteX58" fmla="*/ 1205348 w 3619883"/>
              <a:gd name="connsiteY58" fmla="*/ 120753 h 4297250"/>
              <a:gd name="connsiteX59" fmla="*/ 1271764 w 3619883"/>
              <a:gd name="connsiteY59" fmla="*/ 117956 h 4297250"/>
              <a:gd name="connsiteX60" fmla="*/ 1315583 w 3619883"/>
              <a:gd name="connsiteY60" fmla="*/ 125912 h 4297250"/>
              <a:gd name="connsiteX61" fmla="*/ 1359125 w 3619883"/>
              <a:gd name="connsiteY61" fmla="*/ 139761 h 4297250"/>
              <a:gd name="connsiteX62" fmla="*/ 1391919 w 3619883"/>
              <a:gd name="connsiteY62" fmla="*/ 147202 h 4297250"/>
              <a:gd name="connsiteX63" fmla="*/ 1436563 w 3619883"/>
              <a:gd name="connsiteY63" fmla="*/ 137480 h 4297250"/>
              <a:gd name="connsiteX64" fmla="*/ 1471566 w 3619883"/>
              <a:gd name="connsiteY64" fmla="*/ 97777 h 4297250"/>
              <a:gd name="connsiteX65" fmla="*/ 1505739 w 3619883"/>
              <a:gd name="connsiteY65" fmla="*/ 75753 h 4297250"/>
              <a:gd name="connsiteX66" fmla="*/ 1590891 w 3619883"/>
              <a:gd name="connsiteY66" fmla="*/ 144702 h 4297250"/>
              <a:gd name="connsiteX67" fmla="*/ 1625616 w 3619883"/>
              <a:gd name="connsiteY67" fmla="*/ 110893 h 4297250"/>
              <a:gd name="connsiteX68" fmla="*/ 1658964 w 3619883"/>
              <a:gd name="connsiteY68" fmla="*/ 106547 h 4297250"/>
              <a:gd name="connsiteX69" fmla="*/ 1746598 w 3619883"/>
              <a:gd name="connsiteY69" fmla="*/ 122460 h 4297250"/>
              <a:gd name="connsiteX70" fmla="*/ 1811913 w 3619883"/>
              <a:gd name="connsiteY70" fmla="*/ 143234 h 4297250"/>
              <a:gd name="connsiteX71" fmla="*/ 1856557 w 3619883"/>
              <a:gd name="connsiteY71" fmla="*/ 133511 h 4297250"/>
              <a:gd name="connsiteX72" fmla="*/ 2066003 w 3619883"/>
              <a:gd name="connsiteY72" fmla="*/ 143313 h 4297250"/>
              <a:gd name="connsiteX73" fmla="*/ 2177615 w 3619883"/>
              <a:gd name="connsiteY73" fmla="*/ 119007 h 4297250"/>
              <a:gd name="connsiteX74" fmla="*/ 2255883 w 3619883"/>
              <a:gd name="connsiteY74" fmla="*/ 99047 h 4297250"/>
              <a:gd name="connsiteX75" fmla="*/ 2344622 w 3619883"/>
              <a:gd name="connsiteY75" fmla="*/ 91388 h 4297250"/>
              <a:gd name="connsiteX76" fmla="*/ 2455682 w 3619883"/>
              <a:gd name="connsiteY76" fmla="*/ 78869 h 4297250"/>
              <a:gd name="connsiteX77" fmla="*/ 2632609 w 3619883"/>
              <a:gd name="connsiteY77" fmla="*/ 75338 h 4297250"/>
              <a:gd name="connsiteX78" fmla="*/ 2742291 w 3619883"/>
              <a:gd name="connsiteY78" fmla="*/ 92282 h 4297250"/>
              <a:gd name="connsiteX79" fmla="*/ 2851974 w 3619883"/>
              <a:gd name="connsiteY79" fmla="*/ 109227 h 4297250"/>
              <a:gd name="connsiteX80" fmla="*/ 2907643 w 3619883"/>
              <a:gd name="connsiteY80" fmla="*/ 100020 h 4297250"/>
              <a:gd name="connsiteX81" fmla="*/ 2944022 w 3619883"/>
              <a:gd name="connsiteY81" fmla="*/ 30853 h 4297250"/>
              <a:gd name="connsiteX82" fmla="*/ 3022289 w 3619883"/>
              <a:gd name="connsiteY82" fmla="*/ 10893 h 4297250"/>
              <a:gd name="connsiteX83" fmla="*/ 3054807 w 3619883"/>
              <a:gd name="connsiteY83" fmla="*/ 24226 h 4297250"/>
              <a:gd name="connsiteX84" fmla="*/ 3141892 w 3619883"/>
              <a:gd name="connsiteY84" fmla="*/ 51925 h 4297250"/>
              <a:gd name="connsiteX85" fmla="*/ 3185711 w 3619883"/>
              <a:gd name="connsiteY85" fmla="*/ 59881 h 4297250"/>
              <a:gd name="connsiteX86" fmla="*/ 3219056 w 3619883"/>
              <a:gd name="connsiteY86" fmla="*/ 55536 h 4297250"/>
              <a:gd name="connsiteX87" fmla="*/ 3263425 w 3619883"/>
              <a:gd name="connsiteY87" fmla="*/ 51706 h 4297250"/>
              <a:gd name="connsiteX88" fmla="*/ 3296219 w 3619883"/>
              <a:gd name="connsiteY88" fmla="*/ 59147 h 4297250"/>
              <a:gd name="connsiteX89" fmla="*/ 3319094 w 3619883"/>
              <a:gd name="connsiteY89" fmla="*/ 42500 h 4297250"/>
              <a:gd name="connsiteX90" fmla="*/ 3420511 w 3619883"/>
              <a:gd name="connsiteY90" fmla="*/ 0 h 4297250"/>
              <a:gd name="connsiteX91" fmla="*/ 3453305 w 3619883"/>
              <a:gd name="connsiteY91" fmla="*/ 7440 h 4297250"/>
              <a:gd name="connsiteX92" fmla="*/ 3496571 w 3619883"/>
              <a:gd name="connsiteY92" fmla="*/ 27182 h 4297250"/>
              <a:gd name="connsiteX93" fmla="*/ 3602117 w 3619883"/>
              <a:gd name="connsiteY93" fmla="*/ 132521 h 4297250"/>
              <a:gd name="connsiteX94" fmla="*/ 3619883 w 3619883"/>
              <a:gd name="connsiteY94" fmla="*/ 140049 h 4297250"/>
              <a:gd name="connsiteX95" fmla="*/ 3619883 w 3619883"/>
              <a:gd name="connsiteY9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961020 w 3619883"/>
              <a:gd name="connsiteY19" fmla="*/ 4128157 h 4297250"/>
              <a:gd name="connsiteX20" fmla="*/ 961020 w 3619883"/>
              <a:gd name="connsiteY20" fmla="*/ 3951392 h 4297250"/>
              <a:gd name="connsiteX21" fmla="*/ 783235 w 3619883"/>
              <a:gd name="connsiteY21" fmla="*/ 3951392 h 4297250"/>
              <a:gd name="connsiteX22" fmla="*/ 783235 w 3619883"/>
              <a:gd name="connsiteY22" fmla="*/ 4128157 h 4297250"/>
              <a:gd name="connsiteX23" fmla="*/ 871024 w 3619883"/>
              <a:gd name="connsiteY23" fmla="*/ 4128157 h 4297250"/>
              <a:gd name="connsiteX24" fmla="*/ 829432 w 3619883"/>
              <a:gd name="connsiteY24" fmla="*/ 4275461 h 4297250"/>
              <a:gd name="connsiteX25" fmla="*/ 611484 w 3619883"/>
              <a:gd name="connsiteY25" fmla="*/ 4275461 h 4297250"/>
              <a:gd name="connsiteX26" fmla="*/ 621247 w 3619883"/>
              <a:gd name="connsiteY26" fmla="*/ 4128157 h 4297250"/>
              <a:gd name="connsiteX27" fmla="*/ 650062 w 3619883"/>
              <a:gd name="connsiteY27" fmla="*/ 4128157 h 4297250"/>
              <a:gd name="connsiteX28" fmla="*/ 650062 w 3619883"/>
              <a:gd name="connsiteY28" fmla="*/ 3951392 h 4297250"/>
              <a:gd name="connsiteX29" fmla="*/ 472277 w 3619883"/>
              <a:gd name="connsiteY29" fmla="*/ 3951392 h 4297250"/>
              <a:gd name="connsiteX30" fmla="*/ 472277 w 3619883"/>
              <a:gd name="connsiteY30" fmla="*/ 4128157 h 4297250"/>
              <a:gd name="connsiteX31" fmla="*/ 522650 w 3619883"/>
              <a:gd name="connsiteY31" fmla="*/ 4128157 h 4297250"/>
              <a:gd name="connsiteX32" fmla="*/ 573998 w 3619883"/>
              <a:gd name="connsiteY32" fmla="*/ 4275461 h 4297250"/>
              <a:gd name="connsiteX33" fmla="*/ 336164 w 3619883"/>
              <a:gd name="connsiteY33" fmla="*/ 4275461 h 4297250"/>
              <a:gd name="connsiteX34" fmla="*/ 294572 w 3619883"/>
              <a:gd name="connsiteY34" fmla="*/ 4128157 h 4297250"/>
              <a:gd name="connsiteX35" fmla="*/ 339106 w 3619883"/>
              <a:gd name="connsiteY35" fmla="*/ 4128157 h 4297250"/>
              <a:gd name="connsiteX36" fmla="*/ 339106 w 3619883"/>
              <a:gd name="connsiteY36" fmla="*/ 3951392 h 4297250"/>
              <a:gd name="connsiteX37" fmla="*/ 161321 w 3619883"/>
              <a:gd name="connsiteY37" fmla="*/ 3951392 h 4297250"/>
              <a:gd name="connsiteX38" fmla="*/ 161321 w 3619883"/>
              <a:gd name="connsiteY38" fmla="*/ 4128157 h 4297250"/>
              <a:gd name="connsiteX39" fmla="*/ 230914 w 3619883"/>
              <a:gd name="connsiteY39" fmla="*/ 4128157 h 4297250"/>
              <a:gd name="connsiteX40" fmla="*/ 189322 w 3619883"/>
              <a:gd name="connsiteY40" fmla="*/ 4275461 h 4297250"/>
              <a:gd name="connsiteX41" fmla="*/ 0 w 3619883"/>
              <a:gd name="connsiteY41" fmla="*/ 4275461 h 4297250"/>
              <a:gd name="connsiteX42" fmla="*/ 0 w 3619883"/>
              <a:gd name="connsiteY42" fmla="*/ 42229 h 4297250"/>
              <a:gd name="connsiteX43" fmla="*/ 42464 w 3619883"/>
              <a:gd name="connsiteY43" fmla="*/ 40518 h 4297250"/>
              <a:gd name="connsiteX44" fmla="*/ 137733 w 3619883"/>
              <a:gd name="connsiteY44" fmla="*/ 35355 h 4297250"/>
              <a:gd name="connsiteX45" fmla="*/ 270565 w 3619883"/>
              <a:gd name="connsiteY45" fmla="*/ 29759 h 4297250"/>
              <a:gd name="connsiteX46" fmla="*/ 479734 w 3619883"/>
              <a:gd name="connsiteY46" fmla="*/ 45455 h 4297250"/>
              <a:gd name="connsiteX47" fmla="*/ 524103 w 3619883"/>
              <a:gd name="connsiteY47" fmla="*/ 41625 h 4297250"/>
              <a:gd name="connsiteX48" fmla="*/ 624416 w 3619883"/>
              <a:gd name="connsiteY48" fmla="*/ 22696 h 4297250"/>
              <a:gd name="connsiteX49" fmla="*/ 657762 w 3619883"/>
              <a:gd name="connsiteY49" fmla="*/ 18351 h 4297250"/>
              <a:gd name="connsiteX50" fmla="*/ 690557 w 3619883"/>
              <a:gd name="connsiteY50" fmla="*/ 25792 h 4297250"/>
              <a:gd name="connsiteX51" fmla="*/ 745123 w 3619883"/>
              <a:gd name="connsiteY51" fmla="*/ 40157 h 4297250"/>
              <a:gd name="connsiteX52" fmla="*/ 789493 w 3619883"/>
              <a:gd name="connsiteY52" fmla="*/ 36327 h 4297250"/>
              <a:gd name="connsiteX53" fmla="*/ 854255 w 3619883"/>
              <a:gd name="connsiteY53" fmla="*/ 68887 h 4297250"/>
              <a:gd name="connsiteX54" fmla="*/ 897520 w 3619883"/>
              <a:gd name="connsiteY54" fmla="*/ 88629 h 4297250"/>
              <a:gd name="connsiteX55" fmla="*/ 940510 w 3619883"/>
              <a:gd name="connsiteY55" fmla="*/ 114265 h 4297250"/>
              <a:gd name="connsiteX56" fmla="*/ 1082712 w 3619883"/>
              <a:gd name="connsiteY56" fmla="*/ 144543 h 4297250"/>
              <a:gd name="connsiteX57" fmla="*/ 1205348 w 3619883"/>
              <a:gd name="connsiteY57" fmla="*/ 120753 h 4297250"/>
              <a:gd name="connsiteX58" fmla="*/ 1271764 w 3619883"/>
              <a:gd name="connsiteY58" fmla="*/ 117956 h 4297250"/>
              <a:gd name="connsiteX59" fmla="*/ 1315583 w 3619883"/>
              <a:gd name="connsiteY59" fmla="*/ 125912 h 4297250"/>
              <a:gd name="connsiteX60" fmla="*/ 1359125 w 3619883"/>
              <a:gd name="connsiteY60" fmla="*/ 139761 h 4297250"/>
              <a:gd name="connsiteX61" fmla="*/ 1391919 w 3619883"/>
              <a:gd name="connsiteY61" fmla="*/ 147202 h 4297250"/>
              <a:gd name="connsiteX62" fmla="*/ 1436563 w 3619883"/>
              <a:gd name="connsiteY62" fmla="*/ 137480 h 4297250"/>
              <a:gd name="connsiteX63" fmla="*/ 1471566 w 3619883"/>
              <a:gd name="connsiteY63" fmla="*/ 97777 h 4297250"/>
              <a:gd name="connsiteX64" fmla="*/ 1505739 w 3619883"/>
              <a:gd name="connsiteY64" fmla="*/ 75753 h 4297250"/>
              <a:gd name="connsiteX65" fmla="*/ 1590891 w 3619883"/>
              <a:gd name="connsiteY65" fmla="*/ 144702 h 4297250"/>
              <a:gd name="connsiteX66" fmla="*/ 1625616 w 3619883"/>
              <a:gd name="connsiteY66" fmla="*/ 110893 h 4297250"/>
              <a:gd name="connsiteX67" fmla="*/ 1658964 w 3619883"/>
              <a:gd name="connsiteY67" fmla="*/ 106547 h 4297250"/>
              <a:gd name="connsiteX68" fmla="*/ 1746598 w 3619883"/>
              <a:gd name="connsiteY68" fmla="*/ 122460 h 4297250"/>
              <a:gd name="connsiteX69" fmla="*/ 1811913 w 3619883"/>
              <a:gd name="connsiteY69" fmla="*/ 143234 h 4297250"/>
              <a:gd name="connsiteX70" fmla="*/ 1856557 w 3619883"/>
              <a:gd name="connsiteY70" fmla="*/ 133511 h 4297250"/>
              <a:gd name="connsiteX71" fmla="*/ 2066003 w 3619883"/>
              <a:gd name="connsiteY71" fmla="*/ 143313 h 4297250"/>
              <a:gd name="connsiteX72" fmla="*/ 2177615 w 3619883"/>
              <a:gd name="connsiteY72" fmla="*/ 119007 h 4297250"/>
              <a:gd name="connsiteX73" fmla="*/ 2255883 w 3619883"/>
              <a:gd name="connsiteY73" fmla="*/ 99047 h 4297250"/>
              <a:gd name="connsiteX74" fmla="*/ 2344622 w 3619883"/>
              <a:gd name="connsiteY74" fmla="*/ 91388 h 4297250"/>
              <a:gd name="connsiteX75" fmla="*/ 2455682 w 3619883"/>
              <a:gd name="connsiteY75" fmla="*/ 78869 h 4297250"/>
              <a:gd name="connsiteX76" fmla="*/ 2632609 w 3619883"/>
              <a:gd name="connsiteY76" fmla="*/ 75338 h 4297250"/>
              <a:gd name="connsiteX77" fmla="*/ 2742291 w 3619883"/>
              <a:gd name="connsiteY77" fmla="*/ 92282 h 4297250"/>
              <a:gd name="connsiteX78" fmla="*/ 2851974 w 3619883"/>
              <a:gd name="connsiteY78" fmla="*/ 109227 h 4297250"/>
              <a:gd name="connsiteX79" fmla="*/ 2907643 w 3619883"/>
              <a:gd name="connsiteY79" fmla="*/ 100020 h 4297250"/>
              <a:gd name="connsiteX80" fmla="*/ 2944022 w 3619883"/>
              <a:gd name="connsiteY80" fmla="*/ 30853 h 4297250"/>
              <a:gd name="connsiteX81" fmla="*/ 3022289 w 3619883"/>
              <a:gd name="connsiteY81" fmla="*/ 10893 h 4297250"/>
              <a:gd name="connsiteX82" fmla="*/ 3054807 w 3619883"/>
              <a:gd name="connsiteY82" fmla="*/ 24226 h 4297250"/>
              <a:gd name="connsiteX83" fmla="*/ 3141892 w 3619883"/>
              <a:gd name="connsiteY83" fmla="*/ 51925 h 4297250"/>
              <a:gd name="connsiteX84" fmla="*/ 3185711 w 3619883"/>
              <a:gd name="connsiteY84" fmla="*/ 59881 h 4297250"/>
              <a:gd name="connsiteX85" fmla="*/ 3219056 w 3619883"/>
              <a:gd name="connsiteY85" fmla="*/ 55536 h 4297250"/>
              <a:gd name="connsiteX86" fmla="*/ 3263425 w 3619883"/>
              <a:gd name="connsiteY86" fmla="*/ 51706 h 4297250"/>
              <a:gd name="connsiteX87" fmla="*/ 3296219 w 3619883"/>
              <a:gd name="connsiteY87" fmla="*/ 59147 h 4297250"/>
              <a:gd name="connsiteX88" fmla="*/ 3319094 w 3619883"/>
              <a:gd name="connsiteY88" fmla="*/ 42500 h 4297250"/>
              <a:gd name="connsiteX89" fmla="*/ 3420511 w 3619883"/>
              <a:gd name="connsiteY89" fmla="*/ 0 h 4297250"/>
              <a:gd name="connsiteX90" fmla="*/ 3453305 w 3619883"/>
              <a:gd name="connsiteY90" fmla="*/ 7440 h 4297250"/>
              <a:gd name="connsiteX91" fmla="*/ 3496571 w 3619883"/>
              <a:gd name="connsiteY91" fmla="*/ 27182 h 4297250"/>
              <a:gd name="connsiteX92" fmla="*/ 3602117 w 3619883"/>
              <a:gd name="connsiteY92" fmla="*/ 132521 h 4297250"/>
              <a:gd name="connsiteX93" fmla="*/ 3619883 w 3619883"/>
              <a:gd name="connsiteY93" fmla="*/ 140049 h 4297250"/>
              <a:gd name="connsiteX94" fmla="*/ 3619883 w 3619883"/>
              <a:gd name="connsiteY9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961020 w 3619883"/>
              <a:gd name="connsiteY19" fmla="*/ 4128157 h 4297250"/>
              <a:gd name="connsiteX20" fmla="*/ 783235 w 3619883"/>
              <a:gd name="connsiteY20" fmla="*/ 3951392 h 4297250"/>
              <a:gd name="connsiteX21" fmla="*/ 783235 w 3619883"/>
              <a:gd name="connsiteY21" fmla="*/ 4128157 h 4297250"/>
              <a:gd name="connsiteX22" fmla="*/ 871024 w 3619883"/>
              <a:gd name="connsiteY22" fmla="*/ 4128157 h 4297250"/>
              <a:gd name="connsiteX23" fmla="*/ 829432 w 3619883"/>
              <a:gd name="connsiteY23" fmla="*/ 4275461 h 4297250"/>
              <a:gd name="connsiteX24" fmla="*/ 611484 w 3619883"/>
              <a:gd name="connsiteY24" fmla="*/ 4275461 h 4297250"/>
              <a:gd name="connsiteX25" fmla="*/ 621247 w 3619883"/>
              <a:gd name="connsiteY25" fmla="*/ 4128157 h 4297250"/>
              <a:gd name="connsiteX26" fmla="*/ 650062 w 3619883"/>
              <a:gd name="connsiteY26" fmla="*/ 4128157 h 4297250"/>
              <a:gd name="connsiteX27" fmla="*/ 650062 w 3619883"/>
              <a:gd name="connsiteY27" fmla="*/ 3951392 h 4297250"/>
              <a:gd name="connsiteX28" fmla="*/ 472277 w 3619883"/>
              <a:gd name="connsiteY28" fmla="*/ 3951392 h 4297250"/>
              <a:gd name="connsiteX29" fmla="*/ 472277 w 3619883"/>
              <a:gd name="connsiteY29" fmla="*/ 4128157 h 4297250"/>
              <a:gd name="connsiteX30" fmla="*/ 522650 w 3619883"/>
              <a:gd name="connsiteY30" fmla="*/ 4128157 h 4297250"/>
              <a:gd name="connsiteX31" fmla="*/ 573998 w 3619883"/>
              <a:gd name="connsiteY31" fmla="*/ 4275461 h 4297250"/>
              <a:gd name="connsiteX32" fmla="*/ 336164 w 3619883"/>
              <a:gd name="connsiteY32" fmla="*/ 4275461 h 4297250"/>
              <a:gd name="connsiteX33" fmla="*/ 294572 w 3619883"/>
              <a:gd name="connsiteY33" fmla="*/ 4128157 h 4297250"/>
              <a:gd name="connsiteX34" fmla="*/ 339106 w 3619883"/>
              <a:gd name="connsiteY34" fmla="*/ 4128157 h 4297250"/>
              <a:gd name="connsiteX35" fmla="*/ 339106 w 3619883"/>
              <a:gd name="connsiteY35" fmla="*/ 3951392 h 4297250"/>
              <a:gd name="connsiteX36" fmla="*/ 161321 w 3619883"/>
              <a:gd name="connsiteY36" fmla="*/ 3951392 h 4297250"/>
              <a:gd name="connsiteX37" fmla="*/ 161321 w 3619883"/>
              <a:gd name="connsiteY37" fmla="*/ 4128157 h 4297250"/>
              <a:gd name="connsiteX38" fmla="*/ 230914 w 3619883"/>
              <a:gd name="connsiteY38" fmla="*/ 4128157 h 4297250"/>
              <a:gd name="connsiteX39" fmla="*/ 189322 w 3619883"/>
              <a:gd name="connsiteY39" fmla="*/ 4275461 h 4297250"/>
              <a:gd name="connsiteX40" fmla="*/ 0 w 3619883"/>
              <a:gd name="connsiteY40" fmla="*/ 4275461 h 4297250"/>
              <a:gd name="connsiteX41" fmla="*/ 0 w 3619883"/>
              <a:gd name="connsiteY41" fmla="*/ 42229 h 4297250"/>
              <a:gd name="connsiteX42" fmla="*/ 42464 w 3619883"/>
              <a:gd name="connsiteY42" fmla="*/ 40518 h 4297250"/>
              <a:gd name="connsiteX43" fmla="*/ 137733 w 3619883"/>
              <a:gd name="connsiteY43" fmla="*/ 35355 h 4297250"/>
              <a:gd name="connsiteX44" fmla="*/ 270565 w 3619883"/>
              <a:gd name="connsiteY44" fmla="*/ 29759 h 4297250"/>
              <a:gd name="connsiteX45" fmla="*/ 479734 w 3619883"/>
              <a:gd name="connsiteY45" fmla="*/ 45455 h 4297250"/>
              <a:gd name="connsiteX46" fmla="*/ 524103 w 3619883"/>
              <a:gd name="connsiteY46" fmla="*/ 41625 h 4297250"/>
              <a:gd name="connsiteX47" fmla="*/ 624416 w 3619883"/>
              <a:gd name="connsiteY47" fmla="*/ 22696 h 4297250"/>
              <a:gd name="connsiteX48" fmla="*/ 657762 w 3619883"/>
              <a:gd name="connsiteY48" fmla="*/ 18351 h 4297250"/>
              <a:gd name="connsiteX49" fmla="*/ 690557 w 3619883"/>
              <a:gd name="connsiteY49" fmla="*/ 25792 h 4297250"/>
              <a:gd name="connsiteX50" fmla="*/ 745123 w 3619883"/>
              <a:gd name="connsiteY50" fmla="*/ 40157 h 4297250"/>
              <a:gd name="connsiteX51" fmla="*/ 789493 w 3619883"/>
              <a:gd name="connsiteY51" fmla="*/ 36327 h 4297250"/>
              <a:gd name="connsiteX52" fmla="*/ 854255 w 3619883"/>
              <a:gd name="connsiteY52" fmla="*/ 68887 h 4297250"/>
              <a:gd name="connsiteX53" fmla="*/ 897520 w 3619883"/>
              <a:gd name="connsiteY53" fmla="*/ 88629 h 4297250"/>
              <a:gd name="connsiteX54" fmla="*/ 940510 w 3619883"/>
              <a:gd name="connsiteY54" fmla="*/ 114265 h 4297250"/>
              <a:gd name="connsiteX55" fmla="*/ 1082712 w 3619883"/>
              <a:gd name="connsiteY55" fmla="*/ 144543 h 4297250"/>
              <a:gd name="connsiteX56" fmla="*/ 1205348 w 3619883"/>
              <a:gd name="connsiteY56" fmla="*/ 120753 h 4297250"/>
              <a:gd name="connsiteX57" fmla="*/ 1271764 w 3619883"/>
              <a:gd name="connsiteY57" fmla="*/ 117956 h 4297250"/>
              <a:gd name="connsiteX58" fmla="*/ 1315583 w 3619883"/>
              <a:gd name="connsiteY58" fmla="*/ 125912 h 4297250"/>
              <a:gd name="connsiteX59" fmla="*/ 1359125 w 3619883"/>
              <a:gd name="connsiteY59" fmla="*/ 139761 h 4297250"/>
              <a:gd name="connsiteX60" fmla="*/ 1391919 w 3619883"/>
              <a:gd name="connsiteY60" fmla="*/ 147202 h 4297250"/>
              <a:gd name="connsiteX61" fmla="*/ 1436563 w 3619883"/>
              <a:gd name="connsiteY61" fmla="*/ 137480 h 4297250"/>
              <a:gd name="connsiteX62" fmla="*/ 1471566 w 3619883"/>
              <a:gd name="connsiteY62" fmla="*/ 97777 h 4297250"/>
              <a:gd name="connsiteX63" fmla="*/ 1505739 w 3619883"/>
              <a:gd name="connsiteY63" fmla="*/ 75753 h 4297250"/>
              <a:gd name="connsiteX64" fmla="*/ 1590891 w 3619883"/>
              <a:gd name="connsiteY64" fmla="*/ 144702 h 4297250"/>
              <a:gd name="connsiteX65" fmla="*/ 1625616 w 3619883"/>
              <a:gd name="connsiteY65" fmla="*/ 110893 h 4297250"/>
              <a:gd name="connsiteX66" fmla="*/ 1658964 w 3619883"/>
              <a:gd name="connsiteY66" fmla="*/ 106547 h 4297250"/>
              <a:gd name="connsiteX67" fmla="*/ 1746598 w 3619883"/>
              <a:gd name="connsiteY67" fmla="*/ 122460 h 4297250"/>
              <a:gd name="connsiteX68" fmla="*/ 1811913 w 3619883"/>
              <a:gd name="connsiteY68" fmla="*/ 143234 h 4297250"/>
              <a:gd name="connsiteX69" fmla="*/ 1856557 w 3619883"/>
              <a:gd name="connsiteY69" fmla="*/ 133511 h 4297250"/>
              <a:gd name="connsiteX70" fmla="*/ 2066003 w 3619883"/>
              <a:gd name="connsiteY70" fmla="*/ 143313 h 4297250"/>
              <a:gd name="connsiteX71" fmla="*/ 2177615 w 3619883"/>
              <a:gd name="connsiteY71" fmla="*/ 119007 h 4297250"/>
              <a:gd name="connsiteX72" fmla="*/ 2255883 w 3619883"/>
              <a:gd name="connsiteY72" fmla="*/ 99047 h 4297250"/>
              <a:gd name="connsiteX73" fmla="*/ 2344622 w 3619883"/>
              <a:gd name="connsiteY73" fmla="*/ 91388 h 4297250"/>
              <a:gd name="connsiteX74" fmla="*/ 2455682 w 3619883"/>
              <a:gd name="connsiteY74" fmla="*/ 78869 h 4297250"/>
              <a:gd name="connsiteX75" fmla="*/ 2632609 w 3619883"/>
              <a:gd name="connsiteY75" fmla="*/ 75338 h 4297250"/>
              <a:gd name="connsiteX76" fmla="*/ 2742291 w 3619883"/>
              <a:gd name="connsiteY76" fmla="*/ 92282 h 4297250"/>
              <a:gd name="connsiteX77" fmla="*/ 2851974 w 3619883"/>
              <a:gd name="connsiteY77" fmla="*/ 109227 h 4297250"/>
              <a:gd name="connsiteX78" fmla="*/ 2907643 w 3619883"/>
              <a:gd name="connsiteY78" fmla="*/ 100020 h 4297250"/>
              <a:gd name="connsiteX79" fmla="*/ 2944022 w 3619883"/>
              <a:gd name="connsiteY79" fmla="*/ 30853 h 4297250"/>
              <a:gd name="connsiteX80" fmla="*/ 3022289 w 3619883"/>
              <a:gd name="connsiteY80" fmla="*/ 10893 h 4297250"/>
              <a:gd name="connsiteX81" fmla="*/ 3054807 w 3619883"/>
              <a:gd name="connsiteY81" fmla="*/ 24226 h 4297250"/>
              <a:gd name="connsiteX82" fmla="*/ 3141892 w 3619883"/>
              <a:gd name="connsiteY82" fmla="*/ 51925 h 4297250"/>
              <a:gd name="connsiteX83" fmla="*/ 3185711 w 3619883"/>
              <a:gd name="connsiteY83" fmla="*/ 59881 h 4297250"/>
              <a:gd name="connsiteX84" fmla="*/ 3219056 w 3619883"/>
              <a:gd name="connsiteY84" fmla="*/ 55536 h 4297250"/>
              <a:gd name="connsiteX85" fmla="*/ 3263425 w 3619883"/>
              <a:gd name="connsiteY85" fmla="*/ 51706 h 4297250"/>
              <a:gd name="connsiteX86" fmla="*/ 3296219 w 3619883"/>
              <a:gd name="connsiteY86" fmla="*/ 59147 h 4297250"/>
              <a:gd name="connsiteX87" fmla="*/ 3319094 w 3619883"/>
              <a:gd name="connsiteY87" fmla="*/ 42500 h 4297250"/>
              <a:gd name="connsiteX88" fmla="*/ 3420511 w 3619883"/>
              <a:gd name="connsiteY88" fmla="*/ 0 h 4297250"/>
              <a:gd name="connsiteX89" fmla="*/ 3453305 w 3619883"/>
              <a:gd name="connsiteY89" fmla="*/ 7440 h 4297250"/>
              <a:gd name="connsiteX90" fmla="*/ 3496571 w 3619883"/>
              <a:gd name="connsiteY90" fmla="*/ 27182 h 4297250"/>
              <a:gd name="connsiteX91" fmla="*/ 3602117 w 3619883"/>
              <a:gd name="connsiteY91" fmla="*/ 132521 h 4297250"/>
              <a:gd name="connsiteX92" fmla="*/ 3619883 w 3619883"/>
              <a:gd name="connsiteY92" fmla="*/ 140049 h 4297250"/>
              <a:gd name="connsiteX93" fmla="*/ 3619883 w 3619883"/>
              <a:gd name="connsiteY9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961020 w 3619883"/>
              <a:gd name="connsiteY19" fmla="*/ 4128157 h 4297250"/>
              <a:gd name="connsiteX20" fmla="*/ 783235 w 3619883"/>
              <a:gd name="connsiteY20" fmla="*/ 4128157 h 4297250"/>
              <a:gd name="connsiteX21" fmla="*/ 871024 w 3619883"/>
              <a:gd name="connsiteY21" fmla="*/ 4128157 h 4297250"/>
              <a:gd name="connsiteX22" fmla="*/ 829432 w 3619883"/>
              <a:gd name="connsiteY22" fmla="*/ 4275461 h 4297250"/>
              <a:gd name="connsiteX23" fmla="*/ 611484 w 3619883"/>
              <a:gd name="connsiteY23" fmla="*/ 4275461 h 4297250"/>
              <a:gd name="connsiteX24" fmla="*/ 621247 w 3619883"/>
              <a:gd name="connsiteY24" fmla="*/ 4128157 h 4297250"/>
              <a:gd name="connsiteX25" fmla="*/ 650062 w 3619883"/>
              <a:gd name="connsiteY25" fmla="*/ 4128157 h 4297250"/>
              <a:gd name="connsiteX26" fmla="*/ 650062 w 3619883"/>
              <a:gd name="connsiteY26" fmla="*/ 3951392 h 4297250"/>
              <a:gd name="connsiteX27" fmla="*/ 472277 w 3619883"/>
              <a:gd name="connsiteY27" fmla="*/ 3951392 h 4297250"/>
              <a:gd name="connsiteX28" fmla="*/ 472277 w 3619883"/>
              <a:gd name="connsiteY28" fmla="*/ 4128157 h 4297250"/>
              <a:gd name="connsiteX29" fmla="*/ 522650 w 3619883"/>
              <a:gd name="connsiteY29" fmla="*/ 4128157 h 4297250"/>
              <a:gd name="connsiteX30" fmla="*/ 573998 w 3619883"/>
              <a:gd name="connsiteY30" fmla="*/ 4275461 h 4297250"/>
              <a:gd name="connsiteX31" fmla="*/ 336164 w 3619883"/>
              <a:gd name="connsiteY31" fmla="*/ 4275461 h 4297250"/>
              <a:gd name="connsiteX32" fmla="*/ 294572 w 3619883"/>
              <a:gd name="connsiteY32" fmla="*/ 4128157 h 4297250"/>
              <a:gd name="connsiteX33" fmla="*/ 339106 w 3619883"/>
              <a:gd name="connsiteY33" fmla="*/ 4128157 h 4297250"/>
              <a:gd name="connsiteX34" fmla="*/ 339106 w 3619883"/>
              <a:gd name="connsiteY34" fmla="*/ 3951392 h 4297250"/>
              <a:gd name="connsiteX35" fmla="*/ 161321 w 3619883"/>
              <a:gd name="connsiteY35" fmla="*/ 3951392 h 4297250"/>
              <a:gd name="connsiteX36" fmla="*/ 161321 w 3619883"/>
              <a:gd name="connsiteY36" fmla="*/ 4128157 h 4297250"/>
              <a:gd name="connsiteX37" fmla="*/ 230914 w 3619883"/>
              <a:gd name="connsiteY37" fmla="*/ 4128157 h 4297250"/>
              <a:gd name="connsiteX38" fmla="*/ 189322 w 3619883"/>
              <a:gd name="connsiteY38" fmla="*/ 4275461 h 4297250"/>
              <a:gd name="connsiteX39" fmla="*/ 0 w 3619883"/>
              <a:gd name="connsiteY39" fmla="*/ 4275461 h 4297250"/>
              <a:gd name="connsiteX40" fmla="*/ 0 w 3619883"/>
              <a:gd name="connsiteY40" fmla="*/ 42229 h 4297250"/>
              <a:gd name="connsiteX41" fmla="*/ 42464 w 3619883"/>
              <a:gd name="connsiteY41" fmla="*/ 40518 h 4297250"/>
              <a:gd name="connsiteX42" fmla="*/ 137733 w 3619883"/>
              <a:gd name="connsiteY42" fmla="*/ 35355 h 4297250"/>
              <a:gd name="connsiteX43" fmla="*/ 270565 w 3619883"/>
              <a:gd name="connsiteY43" fmla="*/ 29759 h 4297250"/>
              <a:gd name="connsiteX44" fmla="*/ 479734 w 3619883"/>
              <a:gd name="connsiteY44" fmla="*/ 45455 h 4297250"/>
              <a:gd name="connsiteX45" fmla="*/ 524103 w 3619883"/>
              <a:gd name="connsiteY45" fmla="*/ 41625 h 4297250"/>
              <a:gd name="connsiteX46" fmla="*/ 624416 w 3619883"/>
              <a:gd name="connsiteY46" fmla="*/ 22696 h 4297250"/>
              <a:gd name="connsiteX47" fmla="*/ 657762 w 3619883"/>
              <a:gd name="connsiteY47" fmla="*/ 18351 h 4297250"/>
              <a:gd name="connsiteX48" fmla="*/ 690557 w 3619883"/>
              <a:gd name="connsiteY48" fmla="*/ 25792 h 4297250"/>
              <a:gd name="connsiteX49" fmla="*/ 745123 w 3619883"/>
              <a:gd name="connsiteY49" fmla="*/ 40157 h 4297250"/>
              <a:gd name="connsiteX50" fmla="*/ 789493 w 3619883"/>
              <a:gd name="connsiteY50" fmla="*/ 36327 h 4297250"/>
              <a:gd name="connsiteX51" fmla="*/ 854255 w 3619883"/>
              <a:gd name="connsiteY51" fmla="*/ 68887 h 4297250"/>
              <a:gd name="connsiteX52" fmla="*/ 897520 w 3619883"/>
              <a:gd name="connsiteY52" fmla="*/ 88629 h 4297250"/>
              <a:gd name="connsiteX53" fmla="*/ 940510 w 3619883"/>
              <a:gd name="connsiteY53" fmla="*/ 114265 h 4297250"/>
              <a:gd name="connsiteX54" fmla="*/ 1082712 w 3619883"/>
              <a:gd name="connsiteY54" fmla="*/ 144543 h 4297250"/>
              <a:gd name="connsiteX55" fmla="*/ 1205348 w 3619883"/>
              <a:gd name="connsiteY55" fmla="*/ 120753 h 4297250"/>
              <a:gd name="connsiteX56" fmla="*/ 1271764 w 3619883"/>
              <a:gd name="connsiteY56" fmla="*/ 117956 h 4297250"/>
              <a:gd name="connsiteX57" fmla="*/ 1315583 w 3619883"/>
              <a:gd name="connsiteY57" fmla="*/ 125912 h 4297250"/>
              <a:gd name="connsiteX58" fmla="*/ 1359125 w 3619883"/>
              <a:gd name="connsiteY58" fmla="*/ 139761 h 4297250"/>
              <a:gd name="connsiteX59" fmla="*/ 1391919 w 3619883"/>
              <a:gd name="connsiteY59" fmla="*/ 147202 h 4297250"/>
              <a:gd name="connsiteX60" fmla="*/ 1436563 w 3619883"/>
              <a:gd name="connsiteY60" fmla="*/ 137480 h 4297250"/>
              <a:gd name="connsiteX61" fmla="*/ 1471566 w 3619883"/>
              <a:gd name="connsiteY61" fmla="*/ 97777 h 4297250"/>
              <a:gd name="connsiteX62" fmla="*/ 1505739 w 3619883"/>
              <a:gd name="connsiteY62" fmla="*/ 75753 h 4297250"/>
              <a:gd name="connsiteX63" fmla="*/ 1590891 w 3619883"/>
              <a:gd name="connsiteY63" fmla="*/ 144702 h 4297250"/>
              <a:gd name="connsiteX64" fmla="*/ 1625616 w 3619883"/>
              <a:gd name="connsiteY64" fmla="*/ 110893 h 4297250"/>
              <a:gd name="connsiteX65" fmla="*/ 1658964 w 3619883"/>
              <a:gd name="connsiteY65" fmla="*/ 106547 h 4297250"/>
              <a:gd name="connsiteX66" fmla="*/ 1746598 w 3619883"/>
              <a:gd name="connsiteY66" fmla="*/ 122460 h 4297250"/>
              <a:gd name="connsiteX67" fmla="*/ 1811913 w 3619883"/>
              <a:gd name="connsiteY67" fmla="*/ 143234 h 4297250"/>
              <a:gd name="connsiteX68" fmla="*/ 1856557 w 3619883"/>
              <a:gd name="connsiteY68" fmla="*/ 133511 h 4297250"/>
              <a:gd name="connsiteX69" fmla="*/ 2066003 w 3619883"/>
              <a:gd name="connsiteY69" fmla="*/ 143313 h 4297250"/>
              <a:gd name="connsiteX70" fmla="*/ 2177615 w 3619883"/>
              <a:gd name="connsiteY70" fmla="*/ 119007 h 4297250"/>
              <a:gd name="connsiteX71" fmla="*/ 2255883 w 3619883"/>
              <a:gd name="connsiteY71" fmla="*/ 99047 h 4297250"/>
              <a:gd name="connsiteX72" fmla="*/ 2344622 w 3619883"/>
              <a:gd name="connsiteY72" fmla="*/ 91388 h 4297250"/>
              <a:gd name="connsiteX73" fmla="*/ 2455682 w 3619883"/>
              <a:gd name="connsiteY73" fmla="*/ 78869 h 4297250"/>
              <a:gd name="connsiteX74" fmla="*/ 2632609 w 3619883"/>
              <a:gd name="connsiteY74" fmla="*/ 75338 h 4297250"/>
              <a:gd name="connsiteX75" fmla="*/ 2742291 w 3619883"/>
              <a:gd name="connsiteY75" fmla="*/ 92282 h 4297250"/>
              <a:gd name="connsiteX76" fmla="*/ 2851974 w 3619883"/>
              <a:gd name="connsiteY76" fmla="*/ 109227 h 4297250"/>
              <a:gd name="connsiteX77" fmla="*/ 2907643 w 3619883"/>
              <a:gd name="connsiteY77" fmla="*/ 100020 h 4297250"/>
              <a:gd name="connsiteX78" fmla="*/ 2944022 w 3619883"/>
              <a:gd name="connsiteY78" fmla="*/ 30853 h 4297250"/>
              <a:gd name="connsiteX79" fmla="*/ 3022289 w 3619883"/>
              <a:gd name="connsiteY79" fmla="*/ 10893 h 4297250"/>
              <a:gd name="connsiteX80" fmla="*/ 3054807 w 3619883"/>
              <a:gd name="connsiteY80" fmla="*/ 24226 h 4297250"/>
              <a:gd name="connsiteX81" fmla="*/ 3141892 w 3619883"/>
              <a:gd name="connsiteY81" fmla="*/ 51925 h 4297250"/>
              <a:gd name="connsiteX82" fmla="*/ 3185711 w 3619883"/>
              <a:gd name="connsiteY82" fmla="*/ 59881 h 4297250"/>
              <a:gd name="connsiteX83" fmla="*/ 3219056 w 3619883"/>
              <a:gd name="connsiteY83" fmla="*/ 55536 h 4297250"/>
              <a:gd name="connsiteX84" fmla="*/ 3263425 w 3619883"/>
              <a:gd name="connsiteY84" fmla="*/ 51706 h 4297250"/>
              <a:gd name="connsiteX85" fmla="*/ 3296219 w 3619883"/>
              <a:gd name="connsiteY85" fmla="*/ 59147 h 4297250"/>
              <a:gd name="connsiteX86" fmla="*/ 3319094 w 3619883"/>
              <a:gd name="connsiteY86" fmla="*/ 42500 h 4297250"/>
              <a:gd name="connsiteX87" fmla="*/ 3420511 w 3619883"/>
              <a:gd name="connsiteY87" fmla="*/ 0 h 4297250"/>
              <a:gd name="connsiteX88" fmla="*/ 3453305 w 3619883"/>
              <a:gd name="connsiteY88" fmla="*/ 7440 h 4297250"/>
              <a:gd name="connsiteX89" fmla="*/ 3496571 w 3619883"/>
              <a:gd name="connsiteY89" fmla="*/ 27182 h 4297250"/>
              <a:gd name="connsiteX90" fmla="*/ 3602117 w 3619883"/>
              <a:gd name="connsiteY90" fmla="*/ 132521 h 4297250"/>
              <a:gd name="connsiteX91" fmla="*/ 3619883 w 3619883"/>
              <a:gd name="connsiteY91" fmla="*/ 140049 h 4297250"/>
              <a:gd name="connsiteX92" fmla="*/ 3619883 w 3619883"/>
              <a:gd name="connsiteY9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961020 w 3619883"/>
              <a:gd name="connsiteY19" fmla="*/ 4128157 h 4297250"/>
              <a:gd name="connsiteX20" fmla="*/ 871024 w 3619883"/>
              <a:gd name="connsiteY20" fmla="*/ 4128157 h 4297250"/>
              <a:gd name="connsiteX21" fmla="*/ 829432 w 3619883"/>
              <a:gd name="connsiteY21" fmla="*/ 4275461 h 4297250"/>
              <a:gd name="connsiteX22" fmla="*/ 611484 w 3619883"/>
              <a:gd name="connsiteY22" fmla="*/ 4275461 h 4297250"/>
              <a:gd name="connsiteX23" fmla="*/ 621247 w 3619883"/>
              <a:gd name="connsiteY23" fmla="*/ 4128157 h 4297250"/>
              <a:gd name="connsiteX24" fmla="*/ 650062 w 3619883"/>
              <a:gd name="connsiteY24" fmla="*/ 4128157 h 4297250"/>
              <a:gd name="connsiteX25" fmla="*/ 650062 w 3619883"/>
              <a:gd name="connsiteY25" fmla="*/ 3951392 h 4297250"/>
              <a:gd name="connsiteX26" fmla="*/ 472277 w 3619883"/>
              <a:gd name="connsiteY26" fmla="*/ 3951392 h 4297250"/>
              <a:gd name="connsiteX27" fmla="*/ 472277 w 3619883"/>
              <a:gd name="connsiteY27" fmla="*/ 4128157 h 4297250"/>
              <a:gd name="connsiteX28" fmla="*/ 522650 w 3619883"/>
              <a:gd name="connsiteY28" fmla="*/ 4128157 h 4297250"/>
              <a:gd name="connsiteX29" fmla="*/ 573998 w 3619883"/>
              <a:gd name="connsiteY29" fmla="*/ 4275461 h 4297250"/>
              <a:gd name="connsiteX30" fmla="*/ 336164 w 3619883"/>
              <a:gd name="connsiteY30" fmla="*/ 4275461 h 4297250"/>
              <a:gd name="connsiteX31" fmla="*/ 294572 w 3619883"/>
              <a:gd name="connsiteY31" fmla="*/ 4128157 h 4297250"/>
              <a:gd name="connsiteX32" fmla="*/ 339106 w 3619883"/>
              <a:gd name="connsiteY32" fmla="*/ 4128157 h 4297250"/>
              <a:gd name="connsiteX33" fmla="*/ 339106 w 3619883"/>
              <a:gd name="connsiteY33" fmla="*/ 3951392 h 4297250"/>
              <a:gd name="connsiteX34" fmla="*/ 161321 w 3619883"/>
              <a:gd name="connsiteY34" fmla="*/ 3951392 h 4297250"/>
              <a:gd name="connsiteX35" fmla="*/ 161321 w 3619883"/>
              <a:gd name="connsiteY35" fmla="*/ 4128157 h 4297250"/>
              <a:gd name="connsiteX36" fmla="*/ 230914 w 3619883"/>
              <a:gd name="connsiteY36" fmla="*/ 4128157 h 4297250"/>
              <a:gd name="connsiteX37" fmla="*/ 189322 w 3619883"/>
              <a:gd name="connsiteY37" fmla="*/ 4275461 h 4297250"/>
              <a:gd name="connsiteX38" fmla="*/ 0 w 3619883"/>
              <a:gd name="connsiteY38" fmla="*/ 4275461 h 4297250"/>
              <a:gd name="connsiteX39" fmla="*/ 0 w 3619883"/>
              <a:gd name="connsiteY39" fmla="*/ 42229 h 4297250"/>
              <a:gd name="connsiteX40" fmla="*/ 42464 w 3619883"/>
              <a:gd name="connsiteY40" fmla="*/ 40518 h 4297250"/>
              <a:gd name="connsiteX41" fmla="*/ 137733 w 3619883"/>
              <a:gd name="connsiteY41" fmla="*/ 35355 h 4297250"/>
              <a:gd name="connsiteX42" fmla="*/ 270565 w 3619883"/>
              <a:gd name="connsiteY42" fmla="*/ 29759 h 4297250"/>
              <a:gd name="connsiteX43" fmla="*/ 479734 w 3619883"/>
              <a:gd name="connsiteY43" fmla="*/ 45455 h 4297250"/>
              <a:gd name="connsiteX44" fmla="*/ 524103 w 3619883"/>
              <a:gd name="connsiteY44" fmla="*/ 41625 h 4297250"/>
              <a:gd name="connsiteX45" fmla="*/ 624416 w 3619883"/>
              <a:gd name="connsiteY45" fmla="*/ 22696 h 4297250"/>
              <a:gd name="connsiteX46" fmla="*/ 657762 w 3619883"/>
              <a:gd name="connsiteY46" fmla="*/ 18351 h 4297250"/>
              <a:gd name="connsiteX47" fmla="*/ 690557 w 3619883"/>
              <a:gd name="connsiteY47" fmla="*/ 25792 h 4297250"/>
              <a:gd name="connsiteX48" fmla="*/ 745123 w 3619883"/>
              <a:gd name="connsiteY48" fmla="*/ 40157 h 4297250"/>
              <a:gd name="connsiteX49" fmla="*/ 789493 w 3619883"/>
              <a:gd name="connsiteY49" fmla="*/ 36327 h 4297250"/>
              <a:gd name="connsiteX50" fmla="*/ 854255 w 3619883"/>
              <a:gd name="connsiteY50" fmla="*/ 68887 h 4297250"/>
              <a:gd name="connsiteX51" fmla="*/ 897520 w 3619883"/>
              <a:gd name="connsiteY51" fmla="*/ 88629 h 4297250"/>
              <a:gd name="connsiteX52" fmla="*/ 940510 w 3619883"/>
              <a:gd name="connsiteY52" fmla="*/ 114265 h 4297250"/>
              <a:gd name="connsiteX53" fmla="*/ 1082712 w 3619883"/>
              <a:gd name="connsiteY53" fmla="*/ 144543 h 4297250"/>
              <a:gd name="connsiteX54" fmla="*/ 1205348 w 3619883"/>
              <a:gd name="connsiteY54" fmla="*/ 120753 h 4297250"/>
              <a:gd name="connsiteX55" fmla="*/ 1271764 w 3619883"/>
              <a:gd name="connsiteY55" fmla="*/ 117956 h 4297250"/>
              <a:gd name="connsiteX56" fmla="*/ 1315583 w 3619883"/>
              <a:gd name="connsiteY56" fmla="*/ 125912 h 4297250"/>
              <a:gd name="connsiteX57" fmla="*/ 1359125 w 3619883"/>
              <a:gd name="connsiteY57" fmla="*/ 139761 h 4297250"/>
              <a:gd name="connsiteX58" fmla="*/ 1391919 w 3619883"/>
              <a:gd name="connsiteY58" fmla="*/ 147202 h 4297250"/>
              <a:gd name="connsiteX59" fmla="*/ 1436563 w 3619883"/>
              <a:gd name="connsiteY59" fmla="*/ 137480 h 4297250"/>
              <a:gd name="connsiteX60" fmla="*/ 1471566 w 3619883"/>
              <a:gd name="connsiteY60" fmla="*/ 97777 h 4297250"/>
              <a:gd name="connsiteX61" fmla="*/ 1505739 w 3619883"/>
              <a:gd name="connsiteY61" fmla="*/ 75753 h 4297250"/>
              <a:gd name="connsiteX62" fmla="*/ 1590891 w 3619883"/>
              <a:gd name="connsiteY62" fmla="*/ 144702 h 4297250"/>
              <a:gd name="connsiteX63" fmla="*/ 1625616 w 3619883"/>
              <a:gd name="connsiteY63" fmla="*/ 110893 h 4297250"/>
              <a:gd name="connsiteX64" fmla="*/ 1658964 w 3619883"/>
              <a:gd name="connsiteY64" fmla="*/ 106547 h 4297250"/>
              <a:gd name="connsiteX65" fmla="*/ 1746598 w 3619883"/>
              <a:gd name="connsiteY65" fmla="*/ 122460 h 4297250"/>
              <a:gd name="connsiteX66" fmla="*/ 1811913 w 3619883"/>
              <a:gd name="connsiteY66" fmla="*/ 143234 h 4297250"/>
              <a:gd name="connsiteX67" fmla="*/ 1856557 w 3619883"/>
              <a:gd name="connsiteY67" fmla="*/ 133511 h 4297250"/>
              <a:gd name="connsiteX68" fmla="*/ 2066003 w 3619883"/>
              <a:gd name="connsiteY68" fmla="*/ 143313 h 4297250"/>
              <a:gd name="connsiteX69" fmla="*/ 2177615 w 3619883"/>
              <a:gd name="connsiteY69" fmla="*/ 119007 h 4297250"/>
              <a:gd name="connsiteX70" fmla="*/ 2255883 w 3619883"/>
              <a:gd name="connsiteY70" fmla="*/ 99047 h 4297250"/>
              <a:gd name="connsiteX71" fmla="*/ 2344622 w 3619883"/>
              <a:gd name="connsiteY71" fmla="*/ 91388 h 4297250"/>
              <a:gd name="connsiteX72" fmla="*/ 2455682 w 3619883"/>
              <a:gd name="connsiteY72" fmla="*/ 78869 h 4297250"/>
              <a:gd name="connsiteX73" fmla="*/ 2632609 w 3619883"/>
              <a:gd name="connsiteY73" fmla="*/ 75338 h 4297250"/>
              <a:gd name="connsiteX74" fmla="*/ 2742291 w 3619883"/>
              <a:gd name="connsiteY74" fmla="*/ 92282 h 4297250"/>
              <a:gd name="connsiteX75" fmla="*/ 2851974 w 3619883"/>
              <a:gd name="connsiteY75" fmla="*/ 109227 h 4297250"/>
              <a:gd name="connsiteX76" fmla="*/ 2907643 w 3619883"/>
              <a:gd name="connsiteY76" fmla="*/ 100020 h 4297250"/>
              <a:gd name="connsiteX77" fmla="*/ 2944022 w 3619883"/>
              <a:gd name="connsiteY77" fmla="*/ 30853 h 4297250"/>
              <a:gd name="connsiteX78" fmla="*/ 3022289 w 3619883"/>
              <a:gd name="connsiteY78" fmla="*/ 10893 h 4297250"/>
              <a:gd name="connsiteX79" fmla="*/ 3054807 w 3619883"/>
              <a:gd name="connsiteY79" fmla="*/ 24226 h 4297250"/>
              <a:gd name="connsiteX80" fmla="*/ 3141892 w 3619883"/>
              <a:gd name="connsiteY80" fmla="*/ 51925 h 4297250"/>
              <a:gd name="connsiteX81" fmla="*/ 3185711 w 3619883"/>
              <a:gd name="connsiteY81" fmla="*/ 59881 h 4297250"/>
              <a:gd name="connsiteX82" fmla="*/ 3219056 w 3619883"/>
              <a:gd name="connsiteY82" fmla="*/ 55536 h 4297250"/>
              <a:gd name="connsiteX83" fmla="*/ 3263425 w 3619883"/>
              <a:gd name="connsiteY83" fmla="*/ 51706 h 4297250"/>
              <a:gd name="connsiteX84" fmla="*/ 3296219 w 3619883"/>
              <a:gd name="connsiteY84" fmla="*/ 59147 h 4297250"/>
              <a:gd name="connsiteX85" fmla="*/ 3319094 w 3619883"/>
              <a:gd name="connsiteY85" fmla="*/ 42500 h 4297250"/>
              <a:gd name="connsiteX86" fmla="*/ 3420511 w 3619883"/>
              <a:gd name="connsiteY86" fmla="*/ 0 h 4297250"/>
              <a:gd name="connsiteX87" fmla="*/ 3453305 w 3619883"/>
              <a:gd name="connsiteY87" fmla="*/ 7440 h 4297250"/>
              <a:gd name="connsiteX88" fmla="*/ 3496571 w 3619883"/>
              <a:gd name="connsiteY88" fmla="*/ 27182 h 4297250"/>
              <a:gd name="connsiteX89" fmla="*/ 3602117 w 3619883"/>
              <a:gd name="connsiteY89" fmla="*/ 132521 h 4297250"/>
              <a:gd name="connsiteX90" fmla="*/ 3619883 w 3619883"/>
              <a:gd name="connsiteY90" fmla="*/ 140049 h 4297250"/>
              <a:gd name="connsiteX91" fmla="*/ 3619883 w 3619883"/>
              <a:gd name="connsiteY9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871024 w 3619883"/>
              <a:gd name="connsiteY19" fmla="*/ 4128157 h 4297250"/>
              <a:gd name="connsiteX20" fmla="*/ 829432 w 3619883"/>
              <a:gd name="connsiteY20" fmla="*/ 4275461 h 4297250"/>
              <a:gd name="connsiteX21" fmla="*/ 611484 w 3619883"/>
              <a:gd name="connsiteY21" fmla="*/ 4275461 h 4297250"/>
              <a:gd name="connsiteX22" fmla="*/ 621247 w 3619883"/>
              <a:gd name="connsiteY22" fmla="*/ 4128157 h 4297250"/>
              <a:gd name="connsiteX23" fmla="*/ 650062 w 3619883"/>
              <a:gd name="connsiteY23" fmla="*/ 4128157 h 4297250"/>
              <a:gd name="connsiteX24" fmla="*/ 650062 w 3619883"/>
              <a:gd name="connsiteY24" fmla="*/ 3951392 h 4297250"/>
              <a:gd name="connsiteX25" fmla="*/ 472277 w 3619883"/>
              <a:gd name="connsiteY25" fmla="*/ 3951392 h 4297250"/>
              <a:gd name="connsiteX26" fmla="*/ 472277 w 3619883"/>
              <a:gd name="connsiteY26" fmla="*/ 4128157 h 4297250"/>
              <a:gd name="connsiteX27" fmla="*/ 522650 w 3619883"/>
              <a:gd name="connsiteY27" fmla="*/ 4128157 h 4297250"/>
              <a:gd name="connsiteX28" fmla="*/ 573998 w 3619883"/>
              <a:gd name="connsiteY28" fmla="*/ 4275461 h 4297250"/>
              <a:gd name="connsiteX29" fmla="*/ 336164 w 3619883"/>
              <a:gd name="connsiteY29" fmla="*/ 4275461 h 4297250"/>
              <a:gd name="connsiteX30" fmla="*/ 294572 w 3619883"/>
              <a:gd name="connsiteY30" fmla="*/ 4128157 h 4297250"/>
              <a:gd name="connsiteX31" fmla="*/ 339106 w 3619883"/>
              <a:gd name="connsiteY31" fmla="*/ 4128157 h 4297250"/>
              <a:gd name="connsiteX32" fmla="*/ 339106 w 3619883"/>
              <a:gd name="connsiteY32" fmla="*/ 3951392 h 4297250"/>
              <a:gd name="connsiteX33" fmla="*/ 161321 w 3619883"/>
              <a:gd name="connsiteY33" fmla="*/ 3951392 h 4297250"/>
              <a:gd name="connsiteX34" fmla="*/ 161321 w 3619883"/>
              <a:gd name="connsiteY34" fmla="*/ 4128157 h 4297250"/>
              <a:gd name="connsiteX35" fmla="*/ 230914 w 3619883"/>
              <a:gd name="connsiteY35" fmla="*/ 4128157 h 4297250"/>
              <a:gd name="connsiteX36" fmla="*/ 189322 w 3619883"/>
              <a:gd name="connsiteY36" fmla="*/ 4275461 h 4297250"/>
              <a:gd name="connsiteX37" fmla="*/ 0 w 3619883"/>
              <a:gd name="connsiteY37" fmla="*/ 4275461 h 4297250"/>
              <a:gd name="connsiteX38" fmla="*/ 0 w 3619883"/>
              <a:gd name="connsiteY38" fmla="*/ 42229 h 4297250"/>
              <a:gd name="connsiteX39" fmla="*/ 42464 w 3619883"/>
              <a:gd name="connsiteY39" fmla="*/ 40518 h 4297250"/>
              <a:gd name="connsiteX40" fmla="*/ 137733 w 3619883"/>
              <a:gd name="connsiteY40" fmla="*/ 35355 h 4297250"/>
              <a:gd name="connsiteX41" fmla="*/ 270565 w 3619883"/>
              <a:gd name="connsiteY41" fmla="*/ 29759 h 4297250"/>
              <a:gd name="connsiteX42" fmla="*/ 479734 w 3619883"/>
              <a:gd name="connsiteY42" fmla="*/ 45455 h 4297250"/>
              <a:gd name="connsiteX43" fmla="*/ 524103 w 3619883"/>
              <a:gd name="connsiteY43" fmla="*/ 41625 h 4297250"/>
              <a:gd name="connsiteX44" fmla="*/ 624416 w 3619883"/>
              <a:gd name="connsiteY44" fmla="*/ 22696 h 4297250"/>
              <a:gd name="connsiteX45" fmla="*/ 657762 w 3619883"/>
              <a:gd name="connsiteY45" fmla="*/ 18351 h 4297250"/>
              <a:gd name="connsiteX46" fmla="*/ 690557 w 3619883"/>
              <a:gd name="connsiteY46" fmla="*/ 25792 h 4297250"/>
              <a:gd name="connsiteX47" fmla="*/ 745123 w 3619883"/>
              <a:gd name="connsiteY47" fmla="*/ 40157 h 4297250"/>
              <a:gd name="connsiteX48" fmla="*/ 789493 w 3619883"/>
              <a:gd name="connsiteY48" fmla="*/ 36327 h 4297250"/>
              <a:gd name="connsiteX49" fmla="*/ 854255 w 3619883"/>
              <a:gd name="connsiteY49" fmla="*/ 68887 h 4297250"/>
              <a:gd name="connsiteX50" fmla="*/ 897520 w 3619883"/>
              <a:gd name="connsiteY50" fmla="*/ 88629 h 4297250"/>
              <a:gd name="connsiteX51" fmla="*/ 940510 w 3619883"/>
              <a:gd name="connsiteY51" fmla="*/ 114265 h 4297250"/>
              <a:gd name="connsiteX52" fmla="*/ 1082712 w 3619883"/>
              <a:gd name="connsiteY52" fmla="*/ 144543 h 4297250"/>
              <a:gd name="connsiteX53" fmla="*/ 1205348 w 3619883"/>
              <a:gd name="connsiteY53" fmla="*/ 120753 h 4297250"/>
              <a:gd name="connsiteX54" fmla="*/ 1271764 w 3619883"/>
              <a:gd name="connsiteY54" fmla="*/ 117956 h 4297250"/>
              <a:gd name="connsiteX55" fmla="*/ 1315583 w 3619883"/>
              <a:gd name="connsiteY55" fmla="*/ 125912 h 4297250"/>
              <a:gd name="connsiteX56" fmla="*/ 1359125 w 3619883"/>
              <a:gd name="connsiteY56" fmla="*/ 139761 h 4297250"/>
              <a:gd name="connsiteX57" fmla="*/ 1391919 w 3619883"/>
              <a:gd name="connsiteY57" fmla="*/ 147202 h 4297250"/>
              <a:gd name="connsiteX58" fmla="*/ 1436563 w 3619883"/>
              <a:gd name="connsiteY58" fmla="*/ 137480 h 4297250"/>
              <a:gd name="connsiteX59" fmla="*/ 1471566 w 3619883"/>
              <a:gd name="connsiteY59" fmla="*/ 97777 h 4297250"/>
              <a:gd name="connsiteX60" fmla="*/ 1505739 w 3619883"/>
              <a:gd name="connsiteY60" fmla="*/ 75753 h 4297250"/>
              <a:gd name="connsiteX61" fmla="*/ 1590891 w 3619883"/>
              <a:gd name="connsiteY61" fmla="*/ 144702 h 4297250"/>
              <a:gd name="connsiteX62" fmla="*/ 1625616 w 3619883"/>
              <a:gd name="connsiteY62" fmla="*/ 110893 h 4297250"/>
              <a:gd name="connsiteX63" fmla="*/ 1658964 w 3619883"/>
              <a:gd name="connsiteY63" fmla="*/ 106547 h 4297250"/>
              <a:gd name="connsiteX64" fmla="*/ 1746598 w 3619883"/>
              <a:gd name="connsiteY64" fmla="*/ 122460 h 4297250"/>
              <a:gd name="connsiteX65" fmla="*/ 1811913 w 3619883"/>
              <a:gd name="connsiteY65" fmla="*/ 143234 h 4297250"/>
              <a:gd name="connsiteX66" fmla="*/ 1856557 w 3619883"/>
              <a:gd name="connsiteY66" fmla="*/ 133511 h 4297250"/>
              <a:gd name="connsiteX67" fmla="*/ 2066003 w 3619883"/>
              <a:gd name="connsiteY67" fmla="*/ 143313 h 4297250"/>
              <a:gd name="connsiteX68" fmla="*/ 2177615 w 3619883"/>
              <a:gd name="connsiteY68" fmla="*/ 119007 h 4297250"/>
              <a:gd name="connsiteX69" fmla="*/ 2255883 w 3619883"/>
              <a:gd name="connsiteY69" fmla="*/ 99047 h 4297250"/>
              <a:gd name="connsiteX70" fmla="*/ 2344622 w 3619883"/>
              <a:gd name="connsiteY70" fmla="*/ 91388 h 4297250"/>
              <a:gd name="connsiteX71" fmla="*/ 2455682 w 3619883"/>
              <a:gd name="connsiteY71" fmla="*/ 78869 h 4297250"/>
              <a:gd name="connsiteX72" fmla="*/ 2632609 w 3619883"/>
              <a:gd name="connsiteY72" fmla="*/ 75338 h 4297250"/>
              <a:gd name="connsiteX73" fmla="*/ 2742291 w 3619883"/>
              <a:gd name="connsiteY73" fmla="*/ 92282 h 4297250"/>
              <a:gd name="connsiteX74" fmla="*/ 2851974 w 3619883"/>
              <a:gd name="connsiteY74" fmla="*/ 109227 h 4297250"/>
              <a:gd name="connsiteX75" fmla="*/ 2907643 w 3619883"/>
              <a:gd name="connsiteY75" fmla="*/ 100020 h 4297250"/>
              <a:gd name="connsiteX76" fmla="*/ 2944022 w 3619883"/>
              <a:gd name="connsiteY76" fmla="*/ 30853 h 4297250"/>
              <a:gd name="connsiteX77" fmla="*/ 3022289 w 3619883"/>
              <a:gd name="connsiteY77" fmla="*/ 10893 h 4297250"/>
              <a:gd name="connsiteX78" fmla="*/ 3054807 w 3619883"/>
              <a:gd name="connsiteY78" fmla="*/ 24226 h 4297250"/>
              <a:gd name="connsiteX79" fmla="*/ 3141892 w 3619883"/>
              <a:gd name="connsiteY79" fmla="*/ 51925 h 4297250"/>
              <a:gd name="connsiteX80" fmla="*/ 3185711 w 3619883"/>
              <a:gd name="connsiteY80" fmla="*/ 59881 h 4297250"/>
              <a:gd name="connsiteX81" fmla="*/ 3219056 w 3619883"/>
              <a:gd name="connsiteY81" fmla="*/ 55536 h 4297250"/>
              <a:gd name="connsiteX82" fmla="*/ 3263425 w 3619883"/>
              <a:gd name="connsiteY82" fmla="*/ 51706 h 4297250"/>
              <a:gd name="connsiteX83" fmla="*/ 3296219 w 3619883"/>
              <a:gd name="connsiteY83" fmla="*/ 59147 h 4297250"/>
              <a:gd name="connsiteX84" fmla="*/ 3319094 w 3619883"/>
              <a:gd name="connsiteY84" fmla="*/ 42500 h 4297250"/>
              <a:gd name="connsiteX85" fmla="*/ 3420511 w 3619883"/>
              <a:gd name="connsiteY85" fmla="*/ 0 h 4297250"/>
              <a:gd name="connsiteX86" fmla="*/ 3453305 w 3619883"/>
              <a:gd name="connsiteY86" fmla="*/ 7440 h 4297250"/>
              <a:gd name="connsiteX87" fmla="*/ 3496571 w 3619883"/>
              <a:gd name="connsiteY87" fmla="*/ 27182 h 4297250"/>
              <a:gd name="connsiteX88" fmla="*/ 3602117 w 3619883"/>
              <a:gd name="connsiteY88" fmla="*/ 132521 h 4297250"/>
              <a:gd name="connsiteX89" fmla="*/ 3619883 w 3619883"/>
              <a:gd name="connsiteY89" fmla="*/ 140049 h 4297250"/>
              <a:gd name="connsiteX90" fmla="*/ 3619883 w 3619883"/>
              <a:gd name="connsiteY9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829432 w 3619883"/>
              <a:gd name="connsiteY19" fmla="*/ 4275461 h 4297250"/>
              <a:gd name="connsiteX20" fmla="*/ 611484 w 3619883"/>
              <a:gd name="connsiteY20" fmla="*/ 4275461 h 4297250"/>
              <a:gd name="connsiteX21" fmla="*/ 621247 w 3619883"/>
              <a:gd name="connsiteY21" fmla="*/ 4128157 h 4297250"/>
              <a:gd name="connsiteX22" fmla="*/ 650062 w 3619883"/>
              <a:gd name="connsiteY22" fmla="*/ 4128157 h 4297250"/>
              <a:gd name="connsiteX23" fmla="*/ 650062 w 3619883"/>
              <a:gd name="connsiteY23" fmla="*/ 3951392 h 4297250"/>
              <a:gd name="connsiteX24" fmla="*/ 472277 w 3619883"/>
              <a:gd name="connsiteY24" fmla="*/ 3951392 h 4297250"/>
              <a:gd name="connsiteX25" fmla="*/ 472277 w 3619883"/>
              <a:gd name="connsiteY25" fmla="*/ 4128157 h 4297250"/>
              <a:gd name="connsiteX26" fmla="*/ 522650 w 3619883"/>
              <a:gd name="connsiteY26" fmla="*/ 4128157 h 4297250"/>
              <a:gd name="connsiteX27" fmla="*/ 573998 w 3619883"/>
              <a:gd name="connsiteY27" fmla="*/ 4275461 h 4297250"/>
              <a:gd name="connsiteX28" fmla="*/ 336164 w 3619883"/>
              <a:gd name="connsiteY28" fmla="*/ 4275461 h 4297250"/>
              <a:gd name="connsiteX29" fmla="*/ 294572 w 3619883"/>
              <a:gd name="connsiteY29" fmla="*/ 4128157 h 4297250"/>
              <a:gd name="connsiteX30" fmla="*/ 339106 w 3619883"/>
              <a:gd name="connsiteY30" fmla="*/ 4128157 h 4297250"/>
              <a:gd name="connsiteX31" fmla="*/ 339106 w 3619883"/>
              <a:gd name="connsiteY31" fmla="*/ 3951392 h 4297250"/>
              <a:gd name="connsiteX32" fmla="*/ 161321 w 3619883"/>
              <a:gd name="connsiteY32" fmla="*/ 3951392 h 4297250"/>
              <a:gd name="connsiteX33" fmla="*/ 161321 w 3619883"/>
              <a:gd name="connsiteY33" fmla="*/ 4128157 h 4297250"/>
              <a:gd name="connsiteX34" fmla="*/ 230914 w 3619883"/>
              <a:gd name="connsiteY34" fmla="*/ 4128157 h 4297250"/>
              <a:gd name="connsiteX35" fmla="*/ 189322 w 3619883"/>
              <a:gd name="connsiteY35" fmla="*/ 4275461 h 4297250"/>
              <a:gd name="connsiteX36" fmla="*/ 0 w 3619883"/>
              <a:gd name="connsiteY36" fmla="*/ 4275461 h 4297250"/>
              <a:gd name="connsiteX37" fmla="*/ 0 w 3619883"/>
              <a:gd name="connsiteY37" fmla="*/ 42229 h 4297250"/>
              <a:gd name="connsiteX38" fmla="*/ 42464 w 3619883"/>
              <a:gd name="connsiteY38" fmla="*/ 40518 h 4297250"/>
              <a:gd name="connsiteX39" fmla="*/ 137733 w 3619883"/>
              <a:gd name="connsiteY39" fmla="*/ 35355 h 4297250"/>
              <a:gd name="connsiteX40" fmla="*/ 270565 w 3619883"/>
              <a:gd name="connsiteY40" fmla="*/ 29759 h 4297250"/>
              <a:gd name="connsiteX41" fmla="*/ 479734 w 3619883"/>
              <a:gd name="connsiteY41" fmla="*/ 45455 h 4297250"/>
              <a:gd name="connsiteX42" fmla="*/ 524103 w 3619883"/>
              <a:gd name="connsiteY42" fmla="*/ 41625 h 4297250"/>
              <a:gd name="connsiteX43" fmla="*/ 624416 w 3619883"/>
              <a:gd name="connsiteY43" fmla="*/ 22696 h 4297250"/>
              <a:gd name="connsiteX44" fmla="*/ 657762 w 3619883"/>
              <a:gd name="connsiteY44" fmla="*/ 18351 h 4297250"/>
              <a:gd name="connsiteX45" fmla="*/ 690557 w 3619883"/>
              <a:gd name="connsiteY45" fmla="*/ 25792 h 4297250"/>
              <a:gd name="connsiteX46" fmla="*/ 745123 w 3619883"/>
              <a:gd name="connsiteY46" fmla="*/ 40157 h 4297250"/>
              <a:gd name="connsiteX47" fmla="*/ 789493 w 3619883"/>
              <a:gd name="connsiteY47" fmla="*/ 36327 h 4297250"/>
              <a:gd name="connsiteX48" fmla="*/ 854255 w 3619883"/>
              <a:gd name="connsiteY48" fmla="*/ 68887 h 4297250"/>
              <a:gd name="connsiteX49" fmla="*/ 897520 w 3619883"/>
              <a:gd name="connsiteY49" fmla="*/ 88629 h 4297250"/>
              <a:gd name="connsiteX50" fmla="*/ 940510 w 3619883"/>
              <a:gd name="connsiteY50" fmla="*/ 114265 h 4297250"/>
              <a:gd name="connsiteX51" fmla="*/ 1082712 w 3619883"/>
              <a:gd name="connsiteY51" fmla="*/ 144543 h 4297250"/>
              <a:gd name="connsiteX52" fmla="*/ 1205348 w 3619883"/>
              <a:gd name="connsiteY52" fmla="*/ 120753 h 4297250"/>
              <a:gd name="connsiteX53" fmla="*/ 1271764 w 3619883"/>
              <a:gd name="connsiteY53" fmla="*/ 117956 h 4297250"/>
              <a:gd name="connsiteX54" fmla="*/ 1315583 w 3619883"/>
              <a:gd name="connsiteY54" fmla="*/ 125912 h 4297250"/>
              <a:gd name="connsiteX55" fmla="*/ 1359125 w 3619883"/>
              <a:gd name="connsiteY55" fmla="*/ 139761 h 4297250"/>
              <a:gd name="connsiteX56" fmla="*/ 1391919 w 3619883"/>
              <a:gd name="connsiteY56" fmla="*/ 147202 h 4297250"/>
              <a:gd name="connsiteX57" fmla="*/ 1436563 w 3619883"/>
              <a:gd name="connsiteY57" fmla="*/ 137480 h 4297250"/>
              <a:gd name="connsiteX58" fmla="*/ 1471566 w 3619883"/>
              <a:gd name="connsiteY58" fmla="*/ 97777 h 4297250"/>
              <a:gd name="connsiteX59" fmla="*/ 1505739 w 3619883"/>
              <a:gd name="connsiteY59" fmla="*/ 75753 h 4297250"/>
              <a:gd name="connsiteX60" fmla="*/ 1590891 w 3619883"/>
              <a:gd name="connsiteY60" fmla="*/ 144702 h 4297250"/>
              <a:gd name="connsiteX61" fmla="*/ 1625616 w 3619883"/>
              <a:gd name="connsiteY61" fmla="*/ 110893 h 4297250"/>
              <a:gd name="connsiteX62" fmla="*/ 1658964 w 3619883"/>
              <a:gd name="connsiteY62" fmla="*/ 106547 h 4297250"/>
              <a:gd name="connsiteX63" fmla="*/ 1746598 w 3619883"/>
              <a:gd name="connsiteY63" fmla="*/ 122460 h 4297250"/>
              <a:gd name="connsiteX64" fmla="*/ 1811913 w 3619883"/>
              <a:gd name="connsiteY64" fmla="*/ 143234 h 4297250"/>
              <a:gd name="connsiteX65" fmla="*/ 1856557 w 3619883"/>
              <a:gd name="connsiteY65" fmla="*/ 133511 h 4297250"/>
              <a:gd name="connsiteX66" fmla="*/ 2066003 w 3619883"/>
              <a:gd name="connsiteY66" fmla="*/ 143313 h 4297250"/>
              <a:gd name="connsiteX67" fmla="*/ 2177615 w 3619883"/>
              <a:gd name="connsiteY67" fmla="*/ 119007 h 4297250"/>
              <a:gd name="connsiteX68" fmla="*/ 2255883 w 3619883"/>
              <a:gd name="connsiteY68" fmla="*/ 99047 h 4297250"/>
              <a:gd name="connsiteX69" fmla="*/ 2344622 w 3619883"/>
              <a:gd name="connsiteY69" fmla="*/ 91388 h 4297250"/>
              <a:gd name="connsiteX70" fmla="*/ 2455682 w 3619883"/>
              <a:gd name="connsiteY70" fmla="*/ 78869 h 4297250"/>
              <a:gd name="connsiteX71" fmla="*/ 2632609 w 3619883"/>
              <a:gd name="connsiteY71" fmla="*/ 75338 h 4297250"/>
              <a:gd name="connsiteX72" fmla="*/ 2742291 w 3619883"/>
              <a:gd name="connsiteY72" fmla="*/ 92282 h 4297250"/>
              <a:gd name="connsiteX73" fmla="*/ 2851974 w 3619883"/>
              <a:gd name="connsiteY73" fmla="*/ 109227 h 4297250"/>
              <a:gd name="connsiteX74" fmla="*/ 2907643 w 3619883"/>
              <a:gd name="connsiteY74" fmla="*/ 100020 h 4297250"/>
              <a:gd name="connsiteX75" fmla="*/ 2944022 w 3619883"/>
              <a:gd name="connsiteY75" fmla="*/ 30853 h 4297250"/>
              <a:gd name="connsiteX76" fmla="*/ 3022289 w 3619883"/>
              <a:gd name="connsiteY76" fmla="*/ 10893 h 4297250"/>
              <a:gd name="connsiteX77" fmla="*/ 3054807 w 3619883"/>
              <a:gd name="connsiteY77" fmla="*/ 24226 h 4297250"/>
              <a:gd name="connsiteX78" fmla="*/ 3141892 w 3619883"/>
              <a:gd name="connsiteY78" fmla="*/ 51925 h 4297250"/>
              <a:gd name="connsiteX79" fmla="*/ 3185711 w 3619883"/>
              <a:gd name="connsiteY79" fmla="*/ 59881 h 4297250"/>
              <a:gd name="connsiteX80" fmla="*/ 3219056 w 3619883"/>
              <a:gd name="connsiteY80" fmla="*/ 55536 h 4297250"/>
              <a:gd name="connsiteX81" fmla="*/ 3263425 w 3619883"/>
              <a:gd name="connsiteY81" fmla="*/ 51706 h 4297250"/>
              <a:gd name="connsiteX82" fmla="*/ 3296219 w 3619883"/>
              <a:gd name="connsiteY82" fmla="*/ 59147 h 4297250"/>
              <a:gd name="connsiteX83" fmla="*/ 3319094 w 3619883"/>
              <a:gd name="connsiteY83" fmla="*/ 42500 h 4297250"/>
              <a:gd name="connsiteX84" fmla="*/ 3420511 w 3619883"/>
              <a:gd name="connsiteY84" fmla="*/ 0 h 4297250"/>
              <a:gd name="connsiteX85" fmla="*/ 3453305 w 3619883"/>
              <a:gd name="connsiteY85" fmla="*/ 7440 h 4297250"/>
              <a:gd name="connsiteX86" fmla="*/ 3496571 w 3619883"/>
              <a:gd name="connsiteY86" fmla="*/ 27182 h 4297250"/>
              <a:gd name="connsiteX87" fmla="*/ 3602117 w 3619883"/>
              <a:gd name="connsiteY87" fmla="*/ 132521 h 4297250"/>
              <a:gd name="connsiteX88" fmla="*/ 3619883 w 3619883"/>
              <a:gd name="connsiteY88" fmla="*/ 140049 h 4297250"/>
              <a:gd name="connsiteX89" fmla="*/ 3619883 w 3619883"/>
              <a:gd name="connsiteY8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650062 w 3619883"/>
              <a:gd name="connsiteY22" fmla="*/ 3951392 h 4297250"/>
              <a:gd name="connsiteX23" fmla="*/ 472277 w 3619883"/>
              <a:gd name="connsiteY23" fmla="*/ 3951392 h 4297250"/>
              <a:gd name="connsiteX24" fmla="*/ 472277 w 3619883"/>
              <a:gd name="connsiteY24" fmla="*/ 4128157 h 4297250"/>
              <a:gd name="connsiteX25" fmla="*/ 522650 w 3619883"/>
              <a:gd name="connsiteY25" fmla="*/ 4128157 h 4297250"/>
              <a:gd name="connsiteX26" fmla="*/ 573998 w 3619883"/>
              <a:gd name="connsiteY26" fmla="*/ 4275461 h 4297250"/>
              <a:gd name="connsiteX27" fmla="*/ 336164 w 3619883"/>
              <a:gd name="connsiteY27" fmla="*/ 4275461 h 4297250"/>
              <a:gd name="connsiteX28" fmla="*/ 294572 w 3619883"/>
              <a:gd name="connsiteY28" fmla="*/ 4128157 h 4297250"/>
              <a:gd name="connsiteX29" fmla="*/ 339106 w 3619883"/>
              <a:gd name="connsiteY29" fmla="*/ 4128157 h 4297250"/>
              <a:gd name="connsiteX30" fmla="*/ 339106 w 3619883"/>
              <a:gd name="connsiteY30" fmla="*/ 3951392 h 4297250"/>
              <a:gd name="connsiteX31" fmla="*/ 161321 w 3619883"/>
              <a:gd name="connsiteY31" fmla="*/ 3951392 h 4297250"/>
              <a:gd name="connsiteX32" fmla="*/ 161321 w 3619883"/>
              <a:gd name="connsiteY32" fmla="*/ 4128157 h 4297250"/>
              <a:gd name="connsiteX33" fmla="*/ 230914 w 3619883"/>
              <a:gd name="connsiteY33" fmla="*/ 4128157 h 4297250"/>
              <a:gd name="connsiteX34" fmla="*/ 189322 w 3619883"/>
              <a:gd name="connsiteY34" fmla="*/ 4275461 h 4297250"/>
              <a:gd name="connsiteX35" fmla="*/ 0 w 3619883"/>
              <a:gd name="connsiteY35" fmla="*/ 4275461 h 4297250"/>
              <a:gd name="connsiteX36" fmla="*/ 0 w 3619883"/>
              <a:gd name="connsiteY36" fmla="*/ 42229 h 4297250"/>
              <a:gd name="connsiteX37" fmla="*/ 42464 w 3619883"/>
              <a:gd name="connsiteY37" fmla="*/ 40518 h 4297250"/>
              <a:gd name="connsiteX38" fmla="*/ 137733 w 3619883"/>
              <a:gd name="connsiteY38" fmla="*/ 35355 h 4297250"/>
              <a:gd name="connsiteX39" fmla="*/ 270565 w 3619883"/>
              <a:gd name="connsiteY39" fmla="*/ 29759 h 4297250"/>
              <a:gd name="connsiteX40" fmla="*/ 479734 w 3619883"/>
              <a:gd name="connsiteY40" fmla="*/ 45455 h 4297250"/>
              <a:gd name="connsiteX41" fmla="*/ 524103 w 3619883"/>
              <a:gd name="connsiteY41" fmla="*/ 41625 h 4297250"/>
              <a:gd name="connsiteX42" fmla="*/ 624416 w 3619883"/>
              <a:gd name="connsiteY42" fmla="*/ 22696 h 4297250"/>
              <a:gd name="connsiteX43" fmla="*/ 657762 w 3619883"/>
              <a:gd name="connsiteY43" fmla="*/ 18351 h 4297250"/>
              <a:gd name="connsiteX44" fmla="*/ 690557 w 3619883"/>
              <a:gd name="connsiteY44" fmla="*/ 25792 h 4297250"/>
              <a:gd name="connsiteX45" fmla="*/ 745123 w 3619883"/>
              <a:gd name="connsiteY45" fmla="*/ 40157 h 4297250"/>
              <a:gd name="connsiteX46" fmla="*/ 789493 w 3619883"/>
              <a:gd name="connsiteY46" fmla="*/ 36327 h 4297250"/>
              <a:gd name="connsiteX47" fmla="*/ 854255 w 3619883"/>
              <a:gd name="connsiteY47" fmla="*/ 68887 h 4297250"/>
              <a:gd name="connsiteX48" fmla="*/ 897520 w 3619883"/>
              <a:gd name="connsiteY48" fmla="*/ 88629 h 4297250"/>
              <a:gd name="connsiteX49" fmla="*/ 940510 w 3619883"/>
              <a:gd name="connsiteY49" fmla="*/ 114265 h 4297250"/>
              <a:gd name="connsiteX50" fmla="*/ 1082712 w 3619883"/>
              <a:gd name="connsiteY50" fmla="*/ 144543 h 4297250"/>
              <a:gd name="connsiteX51" fmla="*/ 1205348 w 3619883"/>
              <a:gd name="connsiteY51" fmla="*/ 120753 h 4297250"/>
              <a:gd name="connsiteX52" fmla="*/ 1271764 w 3619883"/>
              <a:gd name="connsiteY52" fmla="*/ 117956 h 4297250"/>
              <a:gd name="connsiteX53" fmla="*/ 1315583 w 3619883"/>
              <a:gd name="connsiteY53" fmla="*/ 125912 h 4297250"/>
              <a:gd name="connsiteX54" fmla="*/ 1359125 w 3619883"/>
              <a:gd name="connsiteY54" fmla="*/ 139761 h 4297250"/>
              <a:gd name="connsiteX55" fmla="*/ 1391919 w 3619883"/>
              <a:gd name="connsiteY55" fmla="*/ 147202 h 4297250"/>
              <a:gd name="connsiteX56" fmla="*/ 1436563 w 3619883"/>
              <a:gd name="connsiteY56" fmla="*/ 137480 h 4297250"/>
              <a:gd name="connsiteX57" fmla="*/ 1471566 w 3619883"/>
              <a:gd name="connsiteY57" fmla="*/ 97777 h 4297250"/>
              <a:gd name="connsiteX58" fmla="*/ 1505739 w 3619883"/>
              <a:gd name="connsiteY58" fmla="*/ 75753 h 4297250"/>
              <a:gd name="connsiteX59" fmla="*/ 1590891 w 3619883"/>
              <a:gd name="connsiteY59" fmla="*/ 144702 h 4297250"/>
              <a:gd name="connsiteX60" fmla="*/ 1625616 w 3619883"/>
              <a:gd name="connsiteY60" fmla="*/ 110893 h 4297250"/>
              <a:gd name="connsiteX61" fmla="*/ 1658964 w 3619883"/>
              <a:gd name="connsiteY61" fmla="*/ 106547 h 4297250"/>
              <a:gd name="connsiteX62" fmla="*/ 1746598 w 3619883"/>
              <a:gd name="connsiteY62" fmla="*/ 122460 h 4297250"/>
              <a:gd name="connsiteX63" fmla="*/ 1811913 w 3619883"/>
              <a:gd name="connsiteY63" fmla="*/ 143234 h 4297250"/>
              <a:gd name="connsiteX64" fmla="*/ 1856557 w 3619883"/>
              <a:gd name="connsiteY64" fmla="*/ 133511 h 4297250"/>
              <a:gd name="connsiteX65" fmla="*/ 2066003 w 3619883"/>
              <a:gd name="connsiteY65" fmla="*/ 143313 h 4297250"/>
              <a:gd name="connsiteX66" fmla="*/ 2177615 w 3619883"/>
              <a:gd name="connsiteY66" fmla="*/ 119007 h 4297250"/>
              <a:gd name="connsiteX67" fmla="*/ 2255883 w 3619883"/>
              <a:gd name="connsiteY67" fmla="*/ 99047 h 4297250"/>
              <a:gd name="connsiteX68" fmla="*/ 2344622 w 3619883"/>
              <a:gd name="connsiteY68" fmla="*/ 91388 h 4297250"/>
              <a:gd name="connsiteX69" fmla="*/ 2455682 w 3619883"/>
              <a:gd name="connsiteY69" fmla="*/ 78869 h 4297250"/>
              <a:gd name="connsiteX70" fmla="*/ 2632609 w 3619883"/>
              <a:gd name="connsiteY70" fmla="*/ 75338 h 4297250"/>
              <a:gd name="connsiteX71" fmla="*/ 2742291 w 3619883"/>
              <a:gd name="connsiteY71" fmla="*/ 92282 h 4297250"/>
              <a:gd name="connsiteX72" fmla="*/ 2851974 w 3619883"/>
              <a:gd name="connsiteY72" fmla="*/ 109227 h 4297250"/>
              <a:gd name="connsiteX73" fmla="*/ 2907643 w 3619883"/>
              <a:gd name="connsiteY73" fmla="*/ 100020 h 4297250"/>
              <a:gd name="connsiteX74" fmla="*/ 2944022 w 3619883"/>
              <a:gd name="connsiteY74" fmla="*/ 30853 h 4297250"/>
              <a:gd name="connsiteX75" fmla="*/ 3022289 w 3619883"/>
              <a:gd name="connsiteY75" fmla="*/ 10893 h 4297250"/>
              <a:gd name="connsiteX76" fmla="*/ 3054807 w 3619883"/>
              <a:gd name="connsiteY76" fmla="*/ 24226 h 4297250"/>
              <a:gd name="connsiteX77" fmla="*/ 3141892 w 3619883"/>
              <a:gd name="connsiteY77" fmla="*/ 51925 h 4297250"/>
              <a:gd name="connsiteX78" fmla="*/ 3185711 w 3619883"/>
              <a:gd name="connsiteY78" fmla="*/ 59881 h 4297250"/>
              <a:gd name="connsiteX79" fmla="*/ 3219056 w 3619883"/>
              <a:gd name="connsiteY79" fmla="*/ 55536 h 4297250"/>
              <a:gd name="connsiteX80" fmla="*/ 3263425 w 3619883"/>
              <a:gd name="connsiteY80" fmla="*/ 51706 h 4297250"/>
              <a:gd name="connsiteX81" fmla="*/ 3296219 w 3619883"/>
              <a:gd name="connsiteY81" fmla="*/ 59147 h 4297250"/>
              <a:gd name="connsiteX82" fmla="*/ 3319094 w 3619883"/>
              <a:gd name="connsiteY82" fmla="*/ 42500 h 4297250"/>
              <a:gd name="connsiteX83" fmla="*/ 3420511 w 3619883"/>
              <a:gd name="connsiteY83" fmla="*/ 0 h 4297250"/>
              <a:gd name="connsiteX84" fmla="*/ 3453305 w 3619883"/>
              <a:gd name="connsiteY84" fmla="*/ 7440 h 4297250"/>
              <a:gd name="connsiteX85" fmla="*/ 3496571 w 3619883"/>
              <a:gd name="connsiteY85" fmla="*/ 27182 h 4297250"/>
              <a:gd name="connsiteX86" fmla="*/ 3602117 w 3619883"/>
              <a:gd name="connsiteY86" fmla="*/ 132521 h 4297250"/>
              <a:gd name="connsiteX87" fmla="*/ 3619883 w 3619883"/>
              <a:gd name="connsiteY87" fmla="*/ 140049 h 4297250"/>
              <a:gd name="connsiteX88" fmla="*/ 3619883 w 3619883"/>
              <a:gd name="connsiteY8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472277 w 3619883"/>
              <a:gd name="connsiteY22" fmla="*/ 3951392 h 4297250"/>
              <a:gd name="connsiteX23" fmla="*/ 472277 w 3619883"/>
              <a:gd name="connsiteY23" fmla="*/ 4128157 h 4297250"/>
              <a:gd name="connsiteX24" fmla="*/ 522650 w 3619883"/>
              <a:gd name="connsiteY24" fmla="*/ 4128157 h 4297250"/>
              <a:gd name="connsiteX25" fmla="*/ 573998 w 3619883"/>
              <a:gd name="connsiteY25" fmla="*/ 4275461 h 4297250"/>
              <a:gd name="connsiteX26" fmla="*/ 336164 w 3619883"/>
              <a:gd name="connsiteY26" fmla="*/ 4275461 h 4297250"/>
              <a:gd name="connsiteX27" fmla="*/ 294572 w 3619883"/>
              <a:gd name="connsiteY27" fmla="*/ 4128157 h 4297250"/>
              <a:gd name="connsiteX28" fmla="*/ 339106 w 3619883"/>
              <a:gd name="connsiteY28" fmla="*/ 4128157 h 4297250"/>
              <a:gd name="connsiteX29" fmla="*/ 339106 w 3619883"/>
              <a:gd name="connsiteY29" fmla="*/ 3951392 h 4297250"/>
              <a:gd name="connsiteX30" fmla="*/ 161321 w 3619883"/>
              <a:gd name="connsiteY30" fmla="*/ 3951392 h 4297250"/>
              <a:gd name="connsiteX31" fmla="*/ 161321 w 3619883"/>
              <a:gd name="connsiteY31" fmla="*/ 4128157 h 4297250"/>
              <a:gd name="connsiteX32" fmla="*/ 230914 w 3619883"/>
              <a:gd name="connsiteY32" fmla="*/ 4128157 h 4297250"/>
              <a:gd name="connsiteX33" fmla="*/ 189322 w 3619883"/>
              <a:gd name="connsiteY33" fmla="*/ 4275461 h 4297250"/>
              <a:gd name="connsiteX34" fmla="*/ 0 w 3619883"/>
              <a:gd name="connsiteY34" fmla="*/ 4275461 h 4297250"/>
              <a:gd name="connsiteX35" fmla="*/ 0 w 3619883"/>
              <a:gd name="connsiteY35" fmla="*/ 42229 h 4297250"/>
              <a:gd name="connsiteX36" fmla="*/ 42464 w 3619883"/>
              <a:gd name="connsiteY36" fmla="*/ 40518 h 4297250"/>
              <a:gd name="connsiteX37" fmla="*/ 137733 w 3619883"/>
              <a:gd name="connsiteY37" fmla="*/ 35355 h 4297250"/>
              <a:gd name="connsiteX38" fmla="*/ 270565 w 3619883"/>
              <a:gd name="connsiteY38" fmla="*/ 29759 h 4297250"/>
              <a:gd name="connsiteX39" fmla="*/ 479734 w 3619883"/>
              <a:gd name="connsiteY39" fmla="*/ 45455 h 4297250"/>
              <a:gd name="connsiteX40" fmla="*/ 524103 w 3619883"/>
              <a:gd name="connsiteY40" fmla="*/ 41625 h 4297250"/>
              <a:gd name="connsiteX41" fmla="*/ 624416 w 3619883"/>
              <a:gd name="connsiteY41" fmla="*/ 22696 h 4297250"/>
              <a:gd name="connsiteX42" fmla="*/ 657762 w 3619883"/>
              <a:gd name="connsiteY42" fmla="*/ 18351 h 4297250"/>
              <a:gd name="connsiteX43" fmla="*/ 690557 w 3619883"/>
              <a:gd name="connsiteY43" fmla="*/ 25792 h 4297250"/>
              <a:gd name="connsiteX44" fmla="*/ 745123 w 3619883"/>
              <a:gd name="connsiteY44" fmla="*/ 40157 h 4297250"/>
              <a:gd name="connsiteX45" fmla="*/ 789493 w 3619883"/>
              <a:gd name="connsiteY45" fmla="*/ 36327 h 4297250"/>
              <a:gd name="connsiteX46" fmla="*/ 854255 w 3619883"/>
              <a:gd name="connsiteY46" fmla="*/ 68887 h 4297250"/>
              <a:gd name="connsiteX47" fmla="*/ 897520 w 3619883"/>
              <a:gd name="connsiteY47" fmla="*/ 88629 h 4297250"/>
              <a:gd name="connsiteX48" fmla="*/ 940510 w 3619883"/>
              <a:gd name="connsiteY48" fmla="*/ 114265 h 4297250"/>
              <a:gd name="connsiteX49" fmla="*/ 1082712 w 3619883"/>
              <a:gd name="connsiteY49" fmla="*/ 144543 h 4297250"/>
              <a:gd name="connsiteX50" fmla="*/ 1205348 w 3619883"/>
              <a:gd name="connsiteY50" fmla="*/ 120753 h 4297250"/>
              <a:gd name="connsiteX51" fmla="*/ 1271764 w 3619883"/>
              <a:gd name="connsiteY51" fmla="*/ 117956 h 4297250"/>
              <a:gd name="connsiteX52" fmla="*/ 1315583 w 3619883"/>
              <a:gd name="connsiteY52" fmla="*/ 125912 h 4297250"/>
              <a:gd name="connsiteX53" fmla="*/ 1359125 w 3619883"/>
              <a:gd name="connsiteY53" fmla="*/ 139761 h 4297250"/>
              <a:gd name="connsiteX54" fmla="*/ 1391919 w 3619883"/>
              <a:gd name="connsiteY54" fmla="*/ 147202 h 4297250"/>
              <a:gd name="connsiteX55" fmla="*/ 1436563 w 3619883"/>
              <a:gd name="connsiteY55" fmla="*/ 137480 h 4297250"/>
              <a:gd name="connsiteX56" fmla="*/ 1471566 w 3619883"/>
              <a:gd name="connsiteY56" fmla="*/ 97777 h 4297250"/>
              <a:gd name="connsiteX57" fmla="*/ 1505739 w 3619883"/>
              <a:gd name="connsiteY57" fmla="*/ 75753 h 4297250"/>
              <a:gd name="connsiteX58" fmla="*/ 1590891 w 3619883"/>
              <a:gd name="connsiteY58" fmla="*/ 144702 h 4297250"/>
              <a:gd name="connsiteX59" fmla="*/ 1625616 w 3619883"/>
              <a:gd name="connsiteY59" fmla="*/ 110893 h 4297250"/>
              <a:gd name="connsiteX60" fmla="*/ 1658964 w 3619883"/>
              <a:gd name="connsiteY60" fmla="*/ 106547 h 4297250"/>
              <a:gd name="connsiteX61" fmla="*/ 1746598 w 3619883"/>
              <a:gd name="connsiteY61" fmla="*/ 122460 h 4297250"/>
              <a:gd name="connsiteX62" fmla="*/ 1811913 w 3619883"/>
              <a:gd name="connsiteY62" fmla="*/ 143234 h 4297250"/>
              <a:gd name="connsiteX63" fmla="*/ 1856557 w 3619883"/>
              <a:gd name="connsiteY63" fmla="*/ 133511 h 4297250"/>
              <a:gd name="connsiteX64" fmla="*/ 2066003 w 3619883"/>
              <a:gd name="connsiteY64" fmla="*/ 143313 h 4297250"/>
              <a:gd name="connsiteX65" fmla="*/ 2177615 w 3619883"/>
              <a:gd name="connsiteY65" fmla="*/ 119007 h 4297250"/>
              <a:gd name="connsiteX66" fmla="*/ 2255883 w 3619883"/>
              <a:gd name="connsiteY66" fmla="*/ 99047 h 4297250"/>
              <a:gd name="connsiteX67" fmla="*/ 2344622 w 3619883"/>
              <a:gd name="connsiteY67" fmla="*/ 91388 h 4297250"/>
              <a:gd name="connsiteX68" fmla="*/ 2455682 w 3619883"/>
              <a:gd name="connsiteY68" fmla="*/ 78869 h 4297250"/>
              <a:gd name="connsiteX69" fmla="*/ 2632609 w 3619883"/>
              <a:gd name="connsiteY69" fmla="*/ 75338 h 4297250"/>
              <a:gd name="connsiteX70" fmla="*/ 2742291 w 3619883"/>
              <a:gd name="connsiteY70" fmla="*/ 92282 h 4297250"/>
              <a:gd name="connsiteX71" fmla="*/ 2851974 w 3619883"/>
              <a:gd name="connsiteY71" fmla="*/ 109227 h 4297250"/>
              <a:gd name="connsiteX72" fmla="*/ 2907643 w 3619883"/>
              <a:gd name="connsiteY72" fmla="*/ 100020 h 4297250"/>
              <a:gd name="connsiteX73" fmla="*/ 2944022 w 3619883"/>
              <a:gd name="connsiteY73" fmla="*/ 30853 h 4297250"/>
              <a:gd name="connsiteX74" fmla="*/ 3022289 w 3619883"/>
              <a:gd name="connsiteY74" fmla="*/ 10893 h 4297250"/>
              <a:gd name="connsiteX75" fmla="*/ 3054807 w 3619883"/>
              <a:gd name="connsiteY75" fmla="*/ 24226 h 4297250"/>
              <a:gd name="connsiteX76" fmla="*/ 3141892 w 3619883"/>
              <a:gd name="connsiteY76" fmla="*/ 51925 h 4297250"/>
              <a:gd name="connsiteX77" fmla="*/ 3185711 w 3619883"/>
              <a:gd name="connsiteY77" fmla="*/ 59881 h 4297250"/>
              <a:gd name="connsiteX78" fmla="*/ 3219056 w 3619883"/>
              <a:gd name="connsiteY78" fmla="*/ 55536 h 4297250"/>
              <a:gd name="connsiteX79" fmla="*/ 3263425 w 3619883"/>
              <a:gd name="connsiteY79" fmla="*/ 51706 h 4297250"/>
              <a:gd name="connsiteX80" fmla="*/ 3296219 w 3619883"/>
              <a:gd name="connsiteY80" fmla="*/ 59147 h 4297250"/>
              <a:gd name="connsiteX81" fmla="*/ 3319094 w 3619883"/>
              <a:gd name="connsiteY81" fmla="*/ 42500 h 4297250"/>
              <a:gd name="connsiteX82" fmla="*/ 3420511 w 3619883"/>
              <a:gd name="connsiteY82" fmla="*/ 0 h 4297250"/>
              <a:gd name="connsiteX83" fmla="*/ 3453305 w 3619883"/>
              <a:gd name="connsiteY83" fmla="*/ 7440 h 4297250"/>
              <a:gd name="connsiteX84" fmla="*/ 3496571 w 3619883"/>
              <a:gd name="connsiteY84" fmla="*/ 27182 h 4297250"/>
              <a:gd name="connsiteX85" fmla="*/ 3602117 w 3619883"/>
              <a:gd name="connsiteY85" fmla="*/ 132521 h 4297250"/>
              <a:gd name="connsiteX86" fmla="*/ 3619883 w 3619883"/>
              <a:gd name="connsiteY86" fmla="*/ 140049 h 4297250"/>
              <a:gd name="connsiteX87" fmla="*/ 3619883 w 3619883"/>
              <a:gd name="connsiteY8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472277 w 3619883"/>
              <a:gd name="connsiteY22" fmla="*/ 4128157 h 4297250"/>
              <a:gd name="connsiteX23" fmla="*/ 522650 w 3619883"/>
              <a:gd name="connsiteY23" fmla="*/ 4128157 h 4297250"/>
              <a:gd name="connsiteX24" fmla="*/ 573998 w 3619883"/>
              <a:gd name="connsiteY24" fmla="*/ 4275461 h 4297250"/>
              <a:gd name="connsiteX25" fmla="*/ 336164 w 3619883"/>
              <a:gd name="connsiteY25" fmla="*/ 4275461 h 4297250"/>
              <a:gd name="connsiteX26" fmla="*/ 294572 w 3619883"/>
              <a:gd name="connsiteY26" fmla="*/ 4128157 h 4297250"/>
              <a:gd name="connsiteX27" fmla="*/ 339106 w 3619883"/>
              <a:gd name="connsiteY27" fmla="*/ 4128157 h 4297250"/>
              <a:gd name="connsiteX28" fmla="*/ 339106 w 3619883"/>
              <a:gd name="connsiteY28" fmla="*/ 3951392 h 4297250"/>
              <a:gd name="connsiteX29" fmla="*/ 161321 w 3619883"/>
              <a:gd name="connsiteY29" fmla="*/ 3951392 h 4297250"/>
              <a:gd name="connsiteX30" fmla="*/ 161321 w 3619883"/>
              <a:gd name="connsiteY30" fmla="*/ 4128157 h 4297250"/>
              <a:gd name="connsiteX31" fmla="*/ 230914 w 3619883"/>
              <a:gd name="connsiteY31" fmla="*/ 4128157 h 4297250"/>
              <a:gd name="connsiteX32" fmla="*/ 189322 w 3619883"/>
              <a:gd name="connsiteY32" fmla="*/ 4275461 h 4297250"/>
              <a:gd name="connsiteX33" fmla="*/ 0 w 3619883"/>
              <a:gd name="connsiteY33" fmla="*/ 4275461 h 4297250"/>
              <a:gd name="connsiteX34" fmla="*/ 0 w 3619883"/>
              <a:gd name="connsiteY34" fmla="*/ 42229 h 4297250"/>
              <a:gd name="connsiteX35" fmla="*/ 42464 w 3619883"/>
              <a:gd name="connsiteY35" fmla="*/ 40518 h 4297250"/>
              <a:gd name="connsiteX36" fmla="*/ 137733 w 3619883"/>
              <a:gd name="connsiteY36" fmla="*/ 35355 h 4297250"/>
              <a:gd name="connsiteX37" fmla="*/ 270565 w 3619883"/>
              <a:gd name="connsiteY37" fmla="*/ 29759 h 4297250"/>
              <a:gd name="connsiteX38" fmla="*/ 479734 w 3619883"/>
              <a:gd name="connsiteY38" fmla="*/ 45455 h 4297250"/>
              <a:gd name="connsiteX39" fmla="*/ 524103 w 3619883"/>
              <a:gd name="connsiteY39" fmla="*/ 41625 h 4297250"/>
              <a:gd name="connsiteX40" fmla="*/ 624416 w 3619883"/>
              <a:gd name="connsiteY40" fmla="*/ 22696 h 4297250"/>
              <a:gd name="connsiteX41" fmla="*/ 657762 w 3619883"/>
              <a:gd name="connsiteY41" fmla="*/ 18351 h 4297250"/>
              <a:gd name="connsiteX42" fmla="*/ 690557 w 3619883"/>
              <a:gd name="connsiteY42" fmla="*/ 25792 h 4297250"/>
              <a:gd name="connsiteX43" fmla="*/ 745123 w 3619883"/>
              <a:gd name="connsiteY43" fmla="*/ 40157 h 4297250"/>
              <a:gd name="connsiteX44" fmla="*/ 789493 w 3619883"/>
              <a:gd name="connsiteY44" fmla="*/ 36327 h 4297250"/>
              <a:gd name="connsiteX45" fmla="*/ 854255 w 3619883"/>
              <a:gd name="connsiteY45" fmla="*/ 68887 h 4297250"/>
              <a:gd name="connsiteX46" fmla="*/ 897520 w 3619883"/>
              <a:gd name="connsiteY46" fmla="*/ 88629 h 4297250"/>
              <a:gd name="connsiteX47" fmla="*/ 940510 w 3619883"/>
              <a:gd name="connsiteY47" fmla="*/ 114265 h 4297250"/>
              <a:gd name="connsiteX48" fmla="*/ 1082712 w 3619883"/>
              <a:gd name="connsiteY48" fmla="*/ 144543 h 4297250"/>
              <a:gd name="connsiteX49" fmla="*/ 1205348 w 3619883"/>
              <a:gd name="connsiteY49" fmla="*/ 120753 h 4297250"/>
              <a:gd name="connsiteX50" fmla="*/ 1271764 w 3619883"/>
              <a:gd name="connsiteY50" fmla="*/ 117956 h 4297250"/>
              <a:gd name="connsiteX51" fmla="*/ 1315583 w 3619883"/>
              <a:gd name="connsiteY51" fmla="*/ 125912 h 4297250"/>
              <a:gd name="connsiteX52" fmla="*/ 1359125 w 3619883"/>
              <a:gd name="connsiteY52" fmla="*/ 139761 h 4297250"/>
              <a:gd name="connsiteX53" fmla="*/ 1391919 w 3619883"/>
              <a:gd name="connsiteY53" fmla="*/ 147202 h 4297250"/>
              <a:gd name="connsiteX54" fmla="*/ 1436563 w 3619883"/>
              <a:gd name="connsiteY54" fmla="*/ 137480 h 4297250"/>
              <a:gd name="connsiteX55" fmla="*/ 1471566 w 3619883"/>
              <a:gd name="connsiteY55" fmla="*/ 97777 h 4297250"/>
              <a:gd name="connsiteX56" fmla="*/ 1505739 w 3619883"/>
              <a:gd name="connsiteY56" fmla="*/ 75753 h 4297250"/>
              <a:gd name="connsiteX57" fmla="*/ 1590891 w 3619883"/>
              <a:gd name="connsiteY57" fmla="*/ 144702 h 4297250"/>
              <a:gd name="connsiteX58" fmla="*/ 1625616 w 3619883"/>
              <a:gd name="connsiteY58" fmla="*/ 110893 h 4297250"/>
              <a:gd name="connsiteX59" fmla="*/ 1658964 w 3619883"/>
              <a:gd name="connsiteY59" fmla="*/ 106547 h 4297250"/>
              <a:gd name="connsiteX60" fmla="*/ 1746598 w 3619883"/>
              <a:gd name="connsiteY60" fmla="*/ 122460 h 4297250"/>
              <a:gd name="connsiteX61" fmla="*/ 1811913 w 3619883"/>
              <a:gd name="connsiteY61" fmla="*/ 143234 h 4297250"/>
              <a:gd name="connsiteX62" fmla="*/ 1856557 w 3619883"/>
              <a:gd name="connsiteY62" fmla="*/ 133511 h 4297250"/>
              <a:gd name="connsiteX63" fmla="*/ 2066003 w 3619883"/>
              <a:gd name="connsiteY63" fmla="*/ 143313 h 4297250"/>
              <a:gd name="connsiteX64" fmla="*/ 2177615 w 3619883"/>
              <a:gd name="connsiteY64" fmla="*/ 119007 h 4297250"/>
              <a:gd name="connsiteX65" fmla="*/ 2255883 w 3619883"/>
              <a:gd name="connsiteY65" fmla="*/ 99047 h 4297250"/>
              <a:gd name="connsiteX66" fmla="*/ 2344622 w 3619883"/>
              <a:gd name="connsiteY66" fmla="*/ 91388 h 4297250"/>
              <a:gd name="connsiteX67" fmla="*/ 2455682 w 3619883"/>
              <a:gd name="connsiteY67" fmla="*/ 78869 h 4297250"/>
              <a:gd name="connsiteX68" fmla="*/ 2632609 w 3619883"/>
              <a:gd name="connsiteY68" fmla="*/ 75338 h 4297250"/>
              <a:gd name="connsiteX69" fmla="*/ 2742291 w 3619883"/>
              <a:gd name="connsiteY69" fmla="*/ 92282 h 4297250"/>
              <a:gd name="connsiteX70" fmla="*/ 2851974 w 3619883"/>
              <a:gd name="connsiteY70" fmla="*/ 109227 h 4297250"/>
              <a:gd name="connsiteX71" fmla="*/ 2907643 w 3619883"/>
              <a:gd name="connsiteY71" fmla="*/ 100020 h 4297250"/>
              <a:gd name="connsiteX72" fmla="*/ 2944022 w 3619883"/>
              <a:gd name="connsiteY72" fmla="*/ 30853 h 4297250"/>
              <a:gd name="connsiteX73" fmla="*/ 3022289 w 3619883"/>
              <a:gd name="connsiteY73" fmla="*/ 10893 h 4297250"/>
              <a:gd name="connsiteX74" fmla="*/ 3054807 w 3619883"/>
              <a:gd name="connsiteY74" fmla="*/ 24226 h 4297250"/>
              <a:gd name="connsiteX75" fmla="*/ 3141892 w 3619883"/>
              <a:gd name="connsiteY75" fmla="*/ 51925 h 4297250"/>
              <a:gd name="connsiteX76" fmla="*/ 3185711 w 3619883"/>
              <a:gd name="connsiteY76" fmla="*/ 59881 h 4297250"/>
              <a:gd name="connsiteX77" fmla="*/ 3219056 w 3619883"/>
              <a:gd name="connsiteY77" fmla="*/ 55536 h 4297250"/>
              <a:gd name="connsiteX78" fmla="*/ 3263425 w 3619883"/>
              <a:gd name="connsiteY78" fmla="*/ 51706 h 4297250"/>
              <a:gd name="connsiteX79" fmla="*/ 3296219 w 3619883"/>
              <a:gd name="connsiteY79" fmla="*/ 59147 h 4297250"/>
              <a:gd name="connsiteX80" fmla="*/ 3319094 w 3619883"/>
              <a:gd name="connsiteY80" fmla="*/ 42500 h 4297250"/>
              <a:gd name="connsiteX81" fmla="*/ 3420511 w 3619883"/>
              <a:gd name="connsiteY81" fmla="*/ 0 h 4297250"/>
              <a:gd name="connsiteX82" fmla="*/ 3453305 w 3619883"/>
              <a:gd name="connsiteY82" fmla="*/ 7440 h 4297250"/>
              <a:gd name="connsiteX83" fmla="*/ 3496571 w 3619883"/>
              <a:gd name="connsiteY83" fmla="*/ 27182 h 4297250"/>
              <a:gd name="connsiteX84" fmla="*/ 3602117 w 3619883"/>
              <a:gd name="connsiteY84" fmla="*/ 132521 h 4297250"/>
              <a:gd name="connsiteX85" fmla="*/ 3619883 w 3619883"/>
              <a:gd name="connsiteY85" fmla="*/ 140049 h 4297250"/>
              <a:gd name="connsiteX86" fmla="*/ 3619883 w 3619883"/>
              <a:gd name="connsiteY8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522650 w 3619883"/>
              <a:gd name="connsiteY22" fmla="*/ 4128157 h 4297250"/>
              <a:gd name="connsiteX23" fmla="*/ 573998 w 3619883"/>
              <a:gd name="connsiteY23" fmla="*/ 4275461 h 4297250"/>
              <a:gd name="connsiteX24" fmla="*/ 336164 w 3619883"/>
              <a:gd name="connsiteY24" fmla="*/ 4275461 h 4297250"/>
              <a:gd name="connsiteX25" fmla="*/ 294572 w 3619883"/>
              <a:gd name="connsiteY25" fmla="*/ 4128157 h 4297250"/>
              <a:gd name="connsiteX26" fmla="*/ 339106 w 3619883"/>
              <a:gd name="connsiteY26" fmla="*/ 4128157 h 4297250"/>
              <a:gd name="connsiteX27" fmla="*/ 339106 w 3619883"/>
              <a:gd name="connsiteY27" fmla="*/ 3951392 h 4297250"/>
              <a:gd name="connsiteX28" fmla="*/ 161321 w 3619883"/>
              <a:gd name="connsiteY28" fmla="*/ 3951392 h 4297250"/>
              <a:gd name="connsiteX29" fmla="*/ 161321 w 3619883"/>
              <a:gd name="connsiteY29" fmla="*/ 4128157 h 4297250"/>
              <a:gd name="connsiteX30" fmla="*/ 230914 w 3619883"/>
              <a:gd name="connsiteY30" fmla="*/ 4128157 h 4297250"/>
              <a:gd name="connsiteX31" fmla="*/ 189322 w 3619883"/>
              <a:gd name="connsiteY31" fmla="*/ 4275461 h 4297250"/>
              <a:gd name="connsiteX32" fmla="*/ 0 w 3619883"/>
              <a:gd name="connsiteY32" fmla="*/ 4275461 h 4297250"/>
              <a:gd name="connsiteX33" fmla="*/ 0 w 3619883"/>
              <a:gd name="connsiteY33" fmla="*/ 42229 h 4297250"/>
              <a:gd name="connsiteX34" fmla="*/ 42464 w 3619883"/>
              <a:gd name="connsiteY34" fmla="*/ 40518 h 4297250"/>
              <a:gd name="connsiteX35" fmla="*/ 137733 w 3619883"/>
              <a:gd name="connsiteY35" fmla="*/ 35355 h 4297250"/>
              <a:gd name="connsiteX36" fmla="*/ 270565 w 3619883"/>
              <a:gd name="connsiteY36" fmla="*/ 29759 h 4297250"/>
              <a:gd name="connsiteX37" fmla="*/ 479734 w 3619883"/>
              <a:gd name="connsiteY37" fmla="*/ 45455 h 4297250"/>
              <a:gd name="connsiteX38" fmla="*/ 524103 w 3619883"/>
              <a:gd name="connsiteY38" fmla="*/ 41625 h 4297250"/>
              <a:gd name="connsiteX39" fmla="*/ 624416 w 3619883"/>
              <a:gd name="connsiteY39" fmla="*/ 22696 h 4297250"/>
              <a:gd name="connsiteX40" fmla="*/ 657762 w 3619883"/>
              <a:gd name="connsiteY40" fmla="*/ 18351 h 4297250"/>
              <a:gd name="connsiteX41" fmla="*/ 690557 w 3619883"/>
              <a:gd name="connsiteY41" fmla="*/ 25792 h 4297250"/>
              <a:gd name="connsiteX42" fmla="*/ 745123 w 3619883"/>
              <a:gd name="connsiteY42" fmla="*/ 40157 h 4297250"/>
              <a:gd name="connsiteX43" fmla="*/ 789493 w 3619883"/>
              <a:gd name="connsiteY43" fmla="*/ 36327 h 4297250"/>
              <a:gd name="connsiteX44" fmla="*/ 854255 w 3619883"/>
              <a:gd name="connsiteY44" fmla="*/ 68887 h 4297250"/>
              <a:gd name="connsiteX45" fmla="*/ 897520 w 3619883"/>
              <a:gd name="connsiteY45" fmla="*/ 88629 h 4297250"/>
              <a:gd name="connsiteX46" fmla="*/ 940510 w 3619883"/>
              <a:gd name="connsiteY46" fmla="*/ 114265 h 4297250"/>
              <a:gd name="connsiteX47" fmla="*/ 1082712 w 3619883"/>
              <a:gd name="connsiteY47" fmla="*/ 144543 h 4297250"/>
              <a:gd name="connsiteX48" fmla="*/ 1205348 w 3619883"/>
              <a:gd name="connsiteY48" fmla="*/ 120753 h 4297250"/>
              <a:gd name="connsiteX49" fmla="*/ 1271764 w 3619883"/>
              <a:gd name="connsiteY49" fmla="*/ 117956 h 4297250"/>
              <a:gd name="connsiteX50" fmla="*/ 1315583 w 3619883"/>
              <a:gd name="connsiteY50" fmla="*/ 125912 h 4297250"/>
              <a:gd name="connsiteX51" fmla="*/ 1359125 w 3619883"/>
              <a:gd name="connsiteY51" fmla="*/ 139761 h 4297250"/>
              <a:gd name="connsiteX52" fmla="*/ 1391919 w 3619883"/>
              <a:gd name="connsiteY52" fmla="*/ 147202 h 4297250"/>
              <a:gd name="connsiteX53" fmla="*/ 1436563 w 3619883"/>
              <a:gd name="connsiteY53" fmla="*/ 137480 h 4297250"/>
              <a:gd name="connsiteX54" fmla="*/ 1471566 w 3619883"/>
              <a:gd name="connsiteY54" fmla="*/ 97777 h 4297250"/>
              <a:gd name="connsiteX55" fmla="*/ 1505739 w 3619883"/>
              <a:gd name="connsiteY55" fmla="*/ 75753 h 4297250"/>
              <a:gd name="connsiteX56" fmla="*/ 1590891 w 3619883"/>
              <a:gd name="connsiteY56" fmla="*/ 144702 h 4297250"/>
              <a:gd name="connsiteX57" fmla="*/ 1625616 w 3619883"/>
              <a:gd name="connsiteY57" fmla="*/ 110893 h 4297250"/>
              <a:gd name="connsiteX58" fmla="*/ 1658964 w 3619883"/>
              <a:gd name="connsiteY58" fmla="*/ 106547 h 4297250"/>
              <a:gd name="connsiteX59" fmla="*/ 1746598 w 3619883"/>
              <a:gd name="connsiteY59" fmla="*/ 122460 h 4297250"/>
              <a:gd name="connsiteX60" fmla="*/ 1811913 w 3619883"/>
              <a:gd name="connsiteY60" fmla="*/ 143234 h 4297250"/>
              <a:gd name="connsiteX61" fmla="*/ 1856557 w 3619883"/>
              <a:gd name="connsiteY61" fmla="*/ 133511 h 4297250"/>
              <a:gd name="connsiteX62" fmla="*/ 2066003 w 3619883"/>
              <a:gd name="connsiteY62" fmla="*/ 143313 h 4297250"/>
              <a:gd name="connsiteX63" fmla="*/ 2177615 w 3619883"/>
              <a:gd name="connsiteY63" fmla="*/ 119007 h 4297250"/>
              <a:gd name="connsiteX64" fmla="*/ 2255883 w 3619883"/>
              <a:gd name="connsiteY64" fmla="*/ 99047 h 4297250"/>
              <a:gd name="connsiteX65" fmla="*/ 2344622 w 3619883"/>
              <a:gd name="connsiteY65" fmla="*/ 91388 h 4297250"/>
              <a:gd name="connsiteX66" fmla="*/ 2455682 w 3619883"/>
              <a:gd name="connsiteY66" fmla="*/ 78869 h 4297250"/>
              <a:gd name="connsiteX67" fmla="*/ 2632609 w 3619883"/>
              <a:gd name="connsiteY67" fmla="*/ 75338 h 4297250"/>
              <a:gd name="connsiteX68" fmla="*/ 2742291 w 3619883"/>
              <a:gd name="connsiteY68" fmla="*/ 92282 h 4297250"/>
              <a:gd name="connsiteX69" fmla="*/ 2851974 w 3619883"/>
              <a:gd name="connsiteY69" fmla="*/ 109227 h 4297250"/>
              <a:gd name="connsiteX70" fmla="*/ 2907643 w 3619883"/>
              <a:gd name="connsiteY70" fmla="*/ 100020 h 4297250"/>
              <a:gd name="connsiteX71" fmla="*/ 2944022 w 3619883"/>
              <a:gd name="connsiteY71" fmla="*/ 30853 h 4297250"/>
              <a:gd name="connsiteX72" fmla="*/ 3022289 w 3619883"/>
              <a:gd name="connsiteY72" fmla="*/ 10893 h 4297250"/>
              <a:gd name="connsiteX73" fmla="*/ 3054807 w 3619883"/>
              <a:gd name="connsiteY73" fmla="*/ 24226 h 4297250"/>
              <a:gd name="connsiteX74" fmla="*/ 3141892 w 3619883"/>
              <a:gd name="connsiteY74" fmla="*/ 51925 h 4297250"/>
              <a:gd name="connsiteX75" fmla="*/ 3185711 w 3619883"/>
              <a:gd name="connsiteY75" fmla="*/ 59881 h 4297250"/>
              <a:gd name="connsiteX76" fmla="*/ 3219056 w 3619883"/>
              <a:gd name="connsiteY76" fmla="*/ 55536 h 4297250"/>
              <a:gd name="connsiteX77" fmla="*/ 3263425 w 3619883"/>
              <a:gd name="connsiteY77" fmla="*/ 51706 h 4297250"/>
              <a:gd name="connsiteX78" fmla="*/ 3296219 w 3619883"/>
              <a:gd name="connsiteY78" fmla="*/ 59147 h 4297250"/>
              <a:gd name="connsiteX79" fmla="*/ 3319094 w 3619883"/>
              <a:gd name="connsiteY79" fmla="*/ 42500 h 4297250"/>
              <a:gd name="connsiteX80" fmla="*/ 3420511 w 3619883"/>
              <a:gd name="connsiteY80" fmla="*/ 0 h 4297250"/>
              <a:gd name="connsiteX81" fmla="*/ 3453305 w 3619883"/>
              <a:gd name="connsiteY81" fmla="*/ 7440 h 4297250"/>
              <a:gd name="connsiteX82" fmla="*/ 3496571 w 3619883"/>
              <a:gd name="connsiteY82" fmla="*/ 27182 h 4297250"/>
              <a:gd name="connsiteX83" fmla="*/ 3602117 w 3619883"/>
              <a:gd name="connsiteY83" fmla="*/ 132521 h 4297250"/>
              <a:gd name="connsiteX84" fmla="*/ 3619883 w 3619883"/>
              <a:gd name="connsiteY84" fmla="*/ 140049 h 4297250"/>
              <a:gd name="connsiteX85" fmla="*/ 3619883 w 3619883"/>
              <a:gd name="connsiteY8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573998 w 3619883"/>
              <a:gd name="connsiteY22" fmla="*/ 4275461 h 4297250"/>
              <a:gd name="connsiteX23" fmla="*/ 336164 w 3619883"/>
              <a:gd name="connsiteY23" fmla="*/ 4275461 h 4297250"/>
              <a:gd name="connsiteX24" fmla="*/ 294572 w 3619883"/>
              <a:gd name="connsiteY24" fmla="*/ 4128157 h 4297250"/>
              <a:gd name="connsiteX25" fmla="*/ 339106 w 3619883"/>
              <a:gd name="connsiteY25" fmla="*/ 4128157 h 4297250"/>
              <a:gd name="connsiteX26" fmla="*/ 339106 w 3619883"/>
              <a:gd name="connsiteY26" fmla="*/ 3951392 h 4297250"/>
              <a:gd name="connsiteX27" fmla="*/ 161321 w 3619883"/>
              <a:gd name="connsiteY27" fmla="*/ 3951392 h 4297250"/>
              <a:gd name="connsiteX28" fmla="*/ 161321 w 3619883"/>
              <a:gd name="connsiteY28" fmla="*/ 4128157 h 4297250"/>
              <a:gd name="connsiteX29" fmla="*/ 230914 w 3619883"/>
              <a:gd name="connsiteY29" fmla="*/ 4128157 h 4297250"/>
              <a:gd name="connsiteX30" fmla="*/ 189322 w 3619883"/>
              <a:gd name="connsiteY30" fmla="*/ 4275461 h 4297250"/>
              <a:gd name="connsiteX31" fmla="*/ 0 w 3619883"/>
              <a:gd name="connsiteY31" fmla="*/ 4275461 h 4297250"/>
              <a:gd name="connsiteX32" fmla="*/ 0 w 3619883"/>
              <a:gd name="connsiteY32" fmla="*/ 42229 h 4297250"/>
              <a:gd name="connsiteX33" fmla="*/ 42464 w 3619883"/>
              <a:gd name="connsiteY33" fmla="*/ 40518 h 4297250"/>
              <a:gd name="connsiteX34" fmla="*/ 137733 w 3619883"/>
              <a:gd name="connsiteY34" fmla="*/ 35355 h 4297250"/>
              <a:gd name="connsiteX35" fmla="*/ 270565 w 3619883"/>
              <a:gd name="connsiteY35" fmla="*/ 29759 h 4297250"/>
              <a:gd name="connsiteX36" fmla="*/ 479734 w 3619883"/>
              <a:gd name="connsiteY36" fmla="*/ 45455 h 4297250"/>
              <a:gd name="connsiteX37" fmla="*/ 524103 w 3619883"/>
              <a:gd name="connsiteY37" fmla="*/ 41625 h 4297250"/>
              <a:gd name="connsiteX38" fmla="*/ 624416 w 3619883"/>
              <a:gd name="connsiteY38" fmla="*/ 22696 h 4297250"/>
              <a:gd name="connsiteX39" fmla="*/ 657762 w 3619883"/>
              <a:gd name="connsiteY39" fmla="*/ 18351 h 4297250"/>
              <a:gd name="connsiteX40" fmla="*/ 690557 w 3619883"/>
              <a:gd name="connsiteY40" fmla="*/ 25792 h 4297250"/>
              <a:gd name="connsiteX41" fmla="*/ 745123 w 3619883"/>
              <a:gd name="connsiteY41" fmla="*/ 40157 h 4297250"/>
              <a:gd name="connsiteX42" fmla="*/ 789493 w 3619883"/>
              <a:gd name="connsiteY42" fmla="*/ 36327 h 4297250"/>
              <a:gd name="connsiteX43" fmla="*/ 854255 w 3619883"/>
              <a:gd name="connsiteY43" fmla="*/ 68887 h 4297250"/>
              <a:gd name="connsiteX44" fmla="*/ 897520 w 3619883"/>
              <a:gd name="connsiteY44" fmla="*/ 88629 h 4297250"/>
              <a:gd name="connsiteX45" fmla="*/ 940510 w 3619883"/>
              <a:gd name="connsiteY45" fmla="*/ 114265 h 4297250"/>
              <a:gd name="connsiteX46" fmla="*/ 1082712 w 3619883"/>
              <a:gd name="connsiteY46" fmla="*/ 144543 h 4297250"/>
              <a:gd name="connsiteX47" fmla="*/ 1205348 w 3619883"/>
              <a:gd name="connsiteY47" fmla="*/ 120753 h 4297250"/>
              <a:gd name="connsiteX48" fmla="*/ 1271764 w 3619883"/>
              <a:gd name="connsiteY48" fmla="*/ 117956 h 4297250"/>
              <a:gd name="connsiteX49" fmla="*/ 1315583 w 3619883"/>
              <a:gd name="connsiteY49" fmla="*/ 125912 h 4297250"/>
              <a:gd name="connsiteX50" fmla="*/ 1359125 w 3619883"/>
              <a:gd name="connsiteY50" fmla="*/ 139761 h 4297250"/>
              <a:gd name="connsiteX51" fmla="*/ 1391919 w 3619883"/>
              <a:gd name="connsiteY51" fmla="*/ 147202 h 4297250"/>
              <a:gd name="connsiteX52" fmla="*/ 1436563 w 3619883"/>
              <a:gd name="connsiteY52" fmla="*/ 137480 h 4297250"/>
              <a:gd name="connsiteX53" fmla="*/ 1471566 w 3619883"/>
              <a:gd name="connsiteY53" fmla="*/ 97777 h 4297250"/>
              <a:gd name="connsiteX54" fmla="*/ 1505739 w 3619883"/>
              <a:gd name="connsiteY54" fmla="*/ 75753 h 4297250"/>
              <a:gd name="connsiteX55" fmla="*/ 1590891 w 3619883"/>
              <a:gd name="connsiteY55" fmla="*/ 144702 h 4297250"/>
              <a:gd name="connsiteX56" fmla="*/ 1625616 w 3619883"/>
              <a:gd name="connsiteY56" fmla="*/ 110893 h 4297250"/>
              <a:gd name="connsiteX57" fmla="*/ 1658964 w 3619883"/>
              <a:gd name="connsiteY57" fmla="*/ 106547 h 4297250"/>
              <a:gd name="connsiteX58" fmla="*/ 1746598 w 3619883"/>
              <a:gd name="connsiteY58" fmla="*/ 122460 h 4297250"/>
              <a:gd name="connsiteX59" fmla="*/ 1811913 w 3619883"/>
              <a:gd name="connsiteY59" fmla="*/ 143234 h 4297250"/>
              <a:gd name="connsiteX60" fmla="*/ 1856557 w 3619883"/>
              <a:gd name="connsiteY60" fmla="*/ 133511 h 4297250"/>
              <a:gd name="connsiteX61" fmla="*/ 2066003 w 3619883"/>
              <a:gd name="connsiteY61" fmla="*/ 143313 h 4297250"/>
              <a:gd name="connsiteX62" fmla="*/ 2177615 w 3619883"/>
              <a:gd name="connsiteY62" fmla="*/ 119007 h 4297250"/>
              <a:gd name="connsiteX63" fmla="*/ 2255883 w 3619883"/>
              <a:gd name="connsiteY63" fmla="*/ 99047 h 4297250"/>
              <a:gd name="connsiteX64" fmla="*/ 2344622 w 3619883"/>
              <a:gd name="connsiteY64" fmla="*/ 91388 h 4297250"/>
              <a:gd name="connsiteX65" fmla="*/ 2455682 w 3619883"/>
              <a:gd name="connsiteY65" fmla="*/ 78869 h 4297250"/>
              <a:gd name="connsiteX66" fmla="*/ 2632609 w 3619883"/>
              <a:gd name="connsiteY66" fmla="*/ 75338 h 4297250"/>
              <a:gd name="connsiteX67" fmla="*/ 2742291 w 3619883"/>
              <a:gd name="connsiteY67" fmla="*/ 92282 h 4297250"/>
              <a:gd name="connsiteX68" fmla="*/ 2851974 w 3619883"/>
              <a:gd name="connsiteY68" fmla="*/ 109227 h 4297250"/>
              <a:gd name="connsiteX69" fmla="*/ 2907643 w 3619883"/>
              <a:gd name="connsiteY69" fmla="*/ 100020 h 4297250"/>
              <a:gd name="connsiteX70" fmla="*/ 2944022 w 3619883"/>
              <a:gd name="connsiteY70" fmla="*/ 30853 h 4297250"/>
              <a:gd name="connsiteX71" fmla="*/ 3022289 w 3619883"/>
              <a:gd name="connsiteY71" fmla="*/ 10893 h 4297250"/>
              <a:gd name="connsiteX72" fmla="*/ 3054807 w 3619883"/>
              <a:gd name="connsiteY72" fmla="*/ 24226 h 4297250"/>
              <a:gd name="connsiteX73" fmla="*/ 3141892 w 3619883"/>
              <a:gd name="connsiteY73" fmla="*/ 51925 h 4297250"/>
              <a:gd name="connsiteX74" fmla="*/ 3185711 w 3619883"/>
              <a:gd name="connsiteY74" fmla="*/ 59881 h 4297250"/>
              <a:gd name="connsiteX75" fmla="*/ 3219056 w 3619883"/>
              <a:gd name="connsiteY75" fmla="*/ 55536 h 4297250"/>
              <a:gd name="connsiteX76" fmla="*/ 3263425 w 3619883"/>
              <a:gd name="connsiteY76" fmla="*/ 51706 h 4297250"/>
              <a:gd name="connsiteX77" fmla="*/ 3296219 w 3619883"/>
              <a:gd name="connsiteY77" fmla="*/ 59147 h 4297250"/>
              <a:gd name="connsiteX78" fmla="*/ 3319094 w 3619883"/>
              <a:gd name="connsiteY78" fmla="*/ 42500 h 4297250"/>
              <a:gd name="connsiteX79" fmla="*/ 3420511 w 3619883"/>
              <a:gd name="connsiteY79" fmla="*/ 0 h 4297250"/>
              <a:gd name="connsiteX80" fmla="*/ 3453305 w 3619883"/>
              <a:gd name="connsiteY80" fmla="*/ 7440 h 4297250"/>
              <a:gd name="connsiteX81" fmla="*/ 3496571 w 3619883"/>
              <a:gd name="connsiteY81" fmla="*/ 27182 h 4297250"/>
              <a:gd name="connsiteX82" fmla="*/ 3602117 w 3619883"/>
              <a:gd name="connsiteY82" fmla="*/ 132521 h 4297250"/>
              <a:gd name="connsiteX83" fmla="*/ 3619883 w 3619883"/>
              <a:gd name="connsiteY83" fmla="*/ 140049 h 4297250"/>
              <a:gd name="connsiteX84" fmla="*/ 3619883 w 3619883"/>
              <a:gd name="connsiteY8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573998 w 3619883"/>
              <a:gd name="connsiteY21" fmla="*/ 4275461 h 4297250"/>
              <a:gd name="connsiteX22" fmla="*/ 336164 w 3619883"/>
              <a:gd name="connsiteY22" fmla="*/ 4275461 h 4297250"/>
              <a:gd name="connsiteX23" fmla="*/ 294572 w 3619883"/>
              <a:gd name="connsiteY23" fmla="*/ 4128157 h 4297250"/>
              <a:gd name="connsiteX24" fmla="*/ 339106 w 3619883"/>
              <a:gd name="connsiteY24" fmla="*/ 4128157 h 4297250"/>
              <a:gd name="connsiteX25" fmla="*/ 339106 w 3619883"/>
              <a:gd name="connsiteY25" fmla="*/ 3951392 h 4297250"/>
              <a:gd name="connsiteX26" fmla="*/ 161321 w 3619883"/>
              <a:gd name="connsiteY26" fmla="*/ 3951392 h 4297250"/>
              <a:gd name="connsiteX27" fmla="*/ 161321 w 3619883"/>
              <a:gd name="connsiteY27" fmla="*/ 4128157 h 4297250"/>
              <a:gd name="connsiteX28" fmla="*/ 230914 w 3619883"/>
              <a:gd name="connsiteY28" fmla="*/ 4128157 h 4297250"/>
              <a:gd name="connsiteX29" fmla="*/ 189322 w 3619883"/>
              <a:gd name="connsiteY29" fmla="*/ 4275461 h 4297250"/>
              <a:gd name="connsiteX30" fmla="*/ 0 w 3619883"/>
              <a:gd name="connsiteY30" fmla="*/ 4275461 h 4297250"/>
              <a:gd name="connsiteX31" fmla="*/ 0 w 3619883"/>
              <a:gd name="connsiteY31" fmla="*/ 42229 h 4297250"/>
              <a:gd name="connsiteX32" fmla="*/ 42464 w 3619883"/>
              <a:gd name="connsiteY32" fmla="*/ 40518 h 4297250"/>
              <a:gd name="connsiteX33" fmla="*/ 137733 w 3619883"/>
              <a:gd name="connsiteY33" fmla="*/ 35355 h 4297250"/>
              <a:gd name="connsiteX34" fmla="*/ 270565 w 3619883"/>
              <a:gd name="connsiteY34" fmla="*/ 29759 h 4297250"/>
              <a:gd name="connsiteX35" fmla="*/ 479734 w 3619883"/>
              <a:gd name="connsiteY35" fmla="*/ 45455 h 4297250"/>
              <a:gd name="connsiteX36" fmla="*/ 524103 w 3619883"/>
              <a:gd name="connsiteY36" fmla="*/ 41625 h 4297250"/>
              <a:gd name="connsiteX37" fmla="*/ 624416 w 3619883"/>
              <a:gd name="connsiteY37" fmla="*/ 22696 h 4297250"/>
              <a:gd name="connsiteX38" fmla="*/ 657762 w 3619883"/>
              <a:gd name="connsiteY38" fmla="*/ 18351 h 4297250"/>
              <a:gd name="connsiteX39" fmla="*/ 690557 w 3619883"/>
              <a:gd name="connsiteY39" fmla="*/ 25792 h 4297250"/>
              <a:gd name="connsiteX40" fmla="*/ 745123 w 3619883"/>
              <a:gd name="connsiteY40" fmla="*/ 40157 h 4297250"/>
              <a:gd name="connsiteX41" fmla="*/ 789493 w 3619883"/>
              <a:gd name="connsiteY41" fmla="*/ 36327 h 4297250"/>
              <a:gd name="connsiteX42" fmla="*/ 854255 w 3619883"/>
              <a:gd name="connsiteY42" fmla="*/ 68887 h 4297250"/>
              <a:gd name="connsiteX43" fmla="*/ 897520 w 3619883"/>
              <a:gd name="connsiteY43" fmla="*/ 88629 h 4297250"/>
              <a:gd name="connsiteX44" fmla="*/ 940510 w 3619883"/>
              <a:gd name="connsiteY44" fmla="*/ 114265 h 4297250"/>
              <a:gd name="connsiteX45" fmla="*/ 1082712 w 3619883"/>
              <a:gd name="connsiteY45" fmla="*/ 144543 h 4297250"/>
              <a:gd name="connsiteX46" fmla="*/ 1205348 w 3619883"/>
              <a:gd name="connsiteY46" fmla="*/ 120753 h 4297250"/>
              <a:gd name="connsiteX47" fmla="*/ 1271764 w 3619883"/>
              <a:gd name="connsiteY47" fmla="*/ 117956 h 4297250"/>
              <a:gd name="connsiteX48" fmla="*/ 1315583 w 3619883"/>
              <a:gd name="connsiteY48" fmla="*/ 125912 h 4297250"/>
              <a:gd name="connsiteX49" fmla="*/ 1359125 w 3619883"/>
              <a:gd name="connsiteY49" fmla="*/ 139761 h 4297250"/>
              <a:gd name="connsiteX50" fmla="*/ 1391919 w 3619883"/>
              <a:gd name="connsiteY50" fmla="*/ 147202 h 4297250"/>
              <a:gd name="connsiteX51" fmla="*/ 1436563 w 3619883"/>
              <a:gd name="connsiteY51" fmla="*/ 137480 h 4297250"/>
              <a:gd name="connsiteX52" fmla="*/ 1471566 w 3619883"/>
              <a:gd name="connsiteY52" fmla="*/ 97777 h 4297250"/>
              <a:gd name="connsiteX53" fmla="*/ 1505739 w 3619883"/>
              <a:gd name="connsiteY53" fmla="*/ 75753 h 4297250"/>
              <a:gd name="connsiteX54" fmla="*/ 1590891 w 3619883"/>
              <a:gd name="connsiteY54" fmla="*/ 144702 h 4297250"/>
              <a:gd name="connsiteX55" fmla="*/ 1625616 w 3619883"/>
              <a:gd name="connsiteY55" fmla="*/ 110893 h 4297250"/>
              <a:gd name="connsiteX56" fmla="*/ 1658964 w 3619883"/>
              <a:gd name="connsiteY56" fmla="*/ 106547 h 4297250"/>
              <a:gd name="connsiteX57" fmla="*/ 1746598 w 3619883"/>
              <a:gd name="connsiteY57" fmla="*/ 122460 h 4297250"/>
              <a:gd name="connsiteX58" fmla="*/ 1811913 w 3619883"/>
              <a:gd name="connsiteY58" fmla="*/ 143234 h 4297250"/>
              <a:gd name="connsiteX59" fmla="*/ 1856557 w 3619883"/>
              <a:gd name="connsiteY59" fmla="*/ 133511 h 4297250"/>
              <a:gd name="connsiteX60" fmla="*/ 2066003 w 3619883"/>
              <a:gd name="connsiteY60" fmla="*/ 143313 h 4297250"/>
              <a:gd name="connsiteX61" fmla="*/ 2177615 w 3619883"/>
              <a:gd name="connsiteY61" fmla="*/ 119007 h 4297250"/>
              <a:gd name="connsiteX62" fmla="*/ 2255883 w 3619883"/>
              <a:gd name="connsiteY62" fmla="*/ 99047 h 4297250"/>
              <a:gd name="connsiteX63" fmla="*/ 2344622 w 3619883"/>
              <a:gd name="connsiteY63" fmla="*/ 91388 h 4297250"/>
              <a:gd name="connsiteX64" fmla="*/ 2455682 w 3619883"/>
              <a:gd name="connsiteY64" fmla="*/ 78869 h 4297250"/>
              <a:gd name="connsiteX65" fmla="*/ 2632609 w 3619883"/>
              <a:gd name="connsiteY65" fmla="*/ 75338 h 4297250"/>
              <a:gd name="connsiteX66" fmla="*/ 2742291 w 3619883"/>
              <a:gd name="connsiteY66" fmla="*/ 92282 h 4297250"/>
              <a:gd name="connsiteX67" fmla="*/ 2851974 w 3619883"/>
              <a:gd name="connsiteY67" fmla="*/ 109227 h 4297250"/>
              <a:gd name="connsiteX68" fmla="*/ 2907643 w 3619883"/>
              <a:gd name="connsiteY68" fmla="*/ 100020 h 4297250"/>
              <a:gd name="connsiteX69" fmla="*/ 2944022 w 3619883"/>
              <a:gd name="connsiteY69" fmla="*/ 30853 h 4297250"/>
              <a:gd name="connsiteX70" fmla="*/ 3022289 w 3619883"/>
              <a:gd name="connsiteY70" fmla="*/ 10893 h 4297250"/>
              <a:gd name="connsiteX71" fmla="*/ 3054807 w 3619883"/>
              <a:gd name="connsiteY71" fmla="*/ 24226 h 4297250"/>
              <a:gd name="connsiteX72" fmla="*/ 3141892 w 3619883"/>
              <a:gd name="connsiteY72" fmla="*/ 51925 h 4297250"/>
              <a:gd name="connsiteX73" fmla="*/ 3185711 w 3619883"/>
              <a:gd name="connsiteY73" fmla="*/ 59881 h 4297250"/>
              <a:gd name="connsiteX74" fmla="*/ 3219056 w 3619883"/>
              <a:gd name="connsiteY74" fmla="*/ 55536 h 4297250"/>
              <a:gd name="connsiteX75" fmla="*/ 3263425 w 3619883"/>
              <a:gd name="connsiteY75" fmla="*/ 51706 h 4297250"/>
              <a:gd name="connsiteX76" fmla="*/ 3296219 w 3619883"/>
              <a:gd name="connsiteY76" fmla="*/ 59147 h 4297250"/>
              <a:gd name="connsiteX77" fmla="*/ 3319094 w 3619883"/>
              <a:gd name="connsiteY77" fmla="*/ 42500 h 4297250"/>
              <a:gd name="connsiteX78" fmla="*/ 3420511 w 3619883"/>
              <a:gd name="connsiteY78" fmla="*/ 0 h 4297250"/>
              <a:gd name="connsiteX79" fmla="*/ 3453305 w 3619883"/>
              <a:gd name="connsiteY79" fmla="*/ 7440 h 4297250"/>
              <a:gd name="connsiteX80" fmla="*/ 3496571 w 3619883"/>
              <a:gd name="connsiteY80" fmla="*/ 27182 h 4297250"/>
              <a:gd name="connsiteX81" fmla="*/ 3602117 w 3619883"/>
              <a:gd name="connsiteY81" fmla="*/ 132521 h 4297250"/>
              <a:gd name="connsiteX82" fmla="*/ 3619883 w 3619883"/>
              <a:gd name="connsiteY82" fmla="*/ 140049 h 4297250"/>
              <a:gd name="connsiteX83" fmla="*/ 3619883 w 3619883"/>
              <a:gd name="connsiteY8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339106 w 3619883"/>
              <a:gd name="connsiteY24" fmla="*/ 3951392 h 4297250"/>
              <a:gd name="connsiteX25" fmla="*/ 161321 w 3619883"/>
              <a:gd name="connsiteY25" fmla="*/ 3951392 h 4297250"/>
              <a:gd name="connsiteX26" fmla="*/ 161321 w 3619883"/>
              <a:gd name="connsiteY26" fmla="*/ 4128157 h 4297250"/>
              <a:gd name="connsiteX27" fmla="*/ 230914 w 3619883"/>
              <a:gd name="connsiteY27" fmla="*/ 4128157 h 4297250"/>
              <a:gd name="connsiteX28" fmla="*/ 189322 w 3619883"/>
              <a:gd name="connsiteY28" fmla="*/ 4275461 h 4297250"/>
              <a:gd name="connsiteX29" fmla="*/ 0 w 3619883"/>
              <a:gd name="connsiteY29" fmla="*/ 4275461 h 4297250"/>
              <a:gd name="connsiteX30" fmla="*/ 0 w 3619883"/>
              <a:gd name="connsiteY30" fmla="*/ 42229 h 4297250"/>
              <a:gd name="connsiteX31" fmla="*/ 42464 w 3619883"/>
              <a:gd name="connsiteY31" fmla="*/ 40518 h 4297250"/>
              <a:gd name="connsiteX32" fmla="*/ 137733 w 3619883"/>
              <a:gd name="connsiteY32" fmla="*/ 35355 h 4297250"/>
              <a:gd name="connsiteX33" fmla="*/ 270565 w 3619883"/>
              <a:gd name="connsiteY33" fmla="*/ 29759 h 4297250"/>
              <a:gd name="connsiteX34" fmla="*/ 479734 w 3619883"/>
              <a:gd name="connsiteY34" fmla="*/ 45455 h 4297250"/>
              <a:gd name="connsiteX35" fmla="*/ 524103 w 3619883"/>
              <a:gd name="connsiteY35" fmla="*/ 41625 h 4297250"/>
              <a:gd name="connsiteX36" fmla="*/ 624416 w 3619883"/>
              <a:gd name="connsiteY36" fmla="*/ 22696 h 4297250"/>
              <a:gd name="connsiteX37" fmla="*/ 657762 w 3619883"/>
              <a:gd name="connsiteY37" fmla="*/ 18351 h 4297250"/>
              <a:gd name="connsiteX38" fmla="*/ 690557 w 3619883"/>
              <a:gd name="connsiteY38" fmla="*/ 25792 h 4297250"/>
              <a:gd name="connsiteX39" fmla="*/ 745123 w 3619883"/>
              <a:gd name="connsiteY39" fmla="*/ 40157 h 4297250"/>
              <a:gd name="connsiteX40" fmla="*/ 789493 w 3619883"/>
              <a:gd name="connsiteY40" fmla="*/ 36327 h 4297250"/>
              <a:gd name="connsiteX41" fmla="*/ 854255 w 3619883"/>
              <a:gd name="connsiteY41" fmla="*/ 68887 h 4297250"/>
              <a:gd name="connsiteX42" fmla="*/ 897520 w 3619883"/>
              <a:gd name="connsiteY42" fmla="*/ 88629 h 4297250"/>
              <a:gd name="connsiteX43" fmla="*/ 940510 w 3619883"/>
              <a:gd name="connsiteY43" fmla="*/ 114265 h 4297250"/>
              <a:gd name="connsiteX44" fmla="*/ 1082712 w 3619883"/>
              <a:gd name="connsiteY44" fmla="*/ 144543 h 4297250"/>
              <a:gd name="connsiteX45" fmla="*/ 1205348 w 3619883"/>
              <a:gd name="connsiteY45" fmla="*/ 120753 h 4297250"/>
              <a:gd name="connsiteX46" fmla="*/ 1271764 w 3619883"/>
              <a:gd name="connsiteY46" fmla="*/ 117956 h 4297250"/>
              <a:gd name="connsiteX47" fmla="*/ 1315583 w 3619883"/>
              <a:gd name="connsiteY47" fmla="*/ 125912 h 4297250"/>
              <a:gd name="connsiteX48" fmla="*/ 1359125 w 3619883"/>
              <a:gd name="connsiteY48" fmla="*/ 139761 h 4297250"/>
              <a:gd name="connsiteX49" fmla="*/ 1391919 w 3619883"/>
              <a:gd name="connsiteY49" fmla="*/ 147202 h 4297250"/>
              <a:gd name="connsiteX50" fmla="*/ 1436563 w 3619883"/>
              <a:gd name="connsiteY50" fmla="*/ 137480 h 4297250"/>
              <a:gd name="connsiteX51" fmla="*/ 1471566 w 3619883"/>
              <a:gd name="connsiteY51" fmla="*/ 97777 h 4297250"/>
              <a:gd name="connsiteX52" fmla="*/ 1505739 w 3619883"/>
              <a:gd name="connsiteY52" fmla="*/ 75753 h 4297250"/>
              <a:gd name="connsiteX53" fmla="*/ 1590891 w 3619883"/>
              <a:gd name="connsiteY53" fmla="*/ 144702 h 4297250"/>
              <a:gd name="connsiteX54" fmla="*/ 1625616 w 3619883"/>
              <a:gd name="connsiteY54" fmla="*/ 110893 h 4297250"/>
              <a:gd name="connsiteX55" fmla="*/ 1658964 w 3619883"/>
              <a:gd name="connsiteY55" fmla="*/ 106547 h 4297250"/>
              <a:gd name="connsiteX56" fmla="*/ 1746598 w 3619883"/>
              <a:gd name="connsiteY56" fmla="*/ 122460 h 4297250"/>
              <a:gd name="connsiteX57" fmla="*/ 1811913 w 3619883"/>
              <a:gd name="connsiteY57" fmla="*/ 143234 h 4297250"/>
              <a:gd name="connsiteX58" fmla="*/ 1856557 w 3619883"/>
              <a:gd name="connsiteY58" fmla="*/ 133511 h 4297250"/>
              <a:gd name="connsiteX59" fmla="*/ 2066003 w 3619883"/>
              <a:gd name="connsiteY59" fmla="*/ 143313 h 4297250"/>
              <a:gd name="connsiteX60" fmla="*/ 2177615 w 3619883"/>
              <a:gd name="connsiteY60" fmla="*/ 119007 h 4297250"/>
              <a:gd name="connsiteX61" fmla="*/ 2255883 w 3619883"/>
              <a:gd name="connsiteY61" fmla="*/ 99047 h 4297250"/>
              <a:gd name="connsiteX62" fmla="*/ 2344622 w 3619883"/>
              <a:gd name="connsiteY62" fmla="*/ 91388 h 4297250"/>
              <a:gd name="connsiteX63" fmla="*/ 2455682 w 3619883"/>
              <a:gd name="connsiteY63" fmla="*/ 78869 h 4297250"/>
              <a:gd name="connsiteX64" fmla="*/ 2632609 w 3619883"/>
              <a:gd name="connsiteY64" fmla="*/ 75338 h 4297250"/>
              <a:gd name="connsiteX65" fmla="*/ 2742291 w 3619883"/>
              <a:gd name="connsiteY65" fmla="*/ 92282 h 4297250"/>
              <a:gd name="connsiteX66" fmla="*/ 2851974 w 3619883"/>
              <a:gd name="connsiteY66" fmla="*/ 109227 h 4297250"/>
              <a:gd name="connsiteX67" fmla="*/ 2907643 w 3619883"/>
              <a:gd name="connsiteY67" fmla="*/ 100020 h 4297250"/>
              <a:gd name="connsiteX68" fmla="*/ 2944022 w 3619883"/>
              <a:gd name="connsiteY68" fmla="*/ 30853 h 4297250"/>
              <a:gd name="connsiteX69" fmla="*/ 3022289 w 3619883"/>
              <a:gd name="connsiteY69" fmla="*/ 10893 h 4297250"/>
              <a:gd name="connsiteX70" fmla="*/ 3054807 w 3619883"/>
              <a:gd name="connsiteY70" fmla="*/ 24226 h 4297250"/>
              <a:gd name="connsiteX71" fmla="*/ 3141892 w 3619883"/>
              <a:gd name="connsiteY71" fmla="*/ 51925 h 4297250"/>
              <a:gd name="connsiteX72" fmla="*/ 3185711 w 3619883"/>
              <a:gd name="connsiteY72" fmla="*/ 59881 h 4297250"/>
              <a:gd name="connsiteX73" fmla="*/ 3219056 w 3619883"/>
              <a:gd name="connsiteY73" fmla="*/ 55536 h 4297250"/>
              <a:gd name="connsiteX74" fmla="*/ 3263425 w 3619883"/>
              <a:gd name="connsiteY74" fmla="*/ 51706 h 4297250"/>
              <a:gd name="connsiteX75" fmla="*/ 3296219 w 3619883"/>
              <a:gd name="connsiteY75" fmla="*/ 59147 h 4297250"/>
              <a:gd name="connsiteX76" fmla="*/ 3319094 w 3619883"/>
              <a:gd name="connsiteY76" fmla="*/ 42500 h 4297250"/>
              <a:gd name="connsiteX77" fmla="*/ 3420511 w 3619883"/>
              <a:gd name="connsiteY77" fmla="*/ 0 h 4297250"/>
              <a:gd name="connsiteX78" fmla="*/ 3453305 w 3619883"/>
              <a:gd name="connsiteY78" fmla="*/ 7440 h 4297250"/>
              <a:gd name="connsiteX79" fmla="*/ 3496571 w 3619883"/>
              <a:gd name="connsiteY79" fmla="*/ 27182 h 4297250"/>
              <a:gd name="connsiteX80" fmla="*/ 3602117 w 3619883"/>
              <a:gd name="connsiteY80" fmla="*/ 132521 h 4297250"/>
              <a:gd name="connsiteX81" fmla="*/ 3619883 w 3619883"/>
              <a:gd name="connsiteY81" fmla="*/ 140049 h 4297250"/>
              <a:gd name="connsiteX82" fmla="*/ 3619883 w 3619883"/>
              <a:gd name="connsiteY8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161321 w 3619883"/>
              <a:gd name="connsiteY24" fmla="*/ 3951392 h 4297250"/>
              <a:gd name="connsiteX25" fmla="*/ 161321 w 3619883"/>
              <a:gd name="connsiteY25" fmla="*/ 4128157 h 4297250"/>
              <a:gd name="connsiteX26" fmla="*/ 230914 w 3619883"/>
              <a:gd name="connsiteY26" fmla="*/ 4128157 h 4297250"/>
              <a:gd name="connsiteX27" fmla="*/ 189322 w 3619883"/>
              <a:gd name="connsiteY27" fmla="*/ 4275461 h 4297250"/>
              <a:gd name="connsiteX28" fmla="*/ 0 w 3619883"/>
              <a:gd name="connsiteY28" fmla="*/ 4275461 h 4297250"/>
              <a:gd name="connsiteX29" fmla="*/ 0 w 3619883"/>
              <a:gd name="connsiteY29" fmla="*/ 42229 h 4297250"/>
              <a:gd name="connsiteX30" fmla="*/ 42464 w 3619883"/>
              <a:gd name="connsiteY30" fmla="*/ 40518 h 4297250"/>
              <a:gd name="connsiteX31" fmla="*/ 137733 w 3619883"/>
              <a:gd name="connsiteY31" fmla="*/ 35355 h 4297250"/>
              <a:gd name="connsiteX32" fmla="*/ 270565 w 3619883"/>
              <a:gd name="connsiteY32" fmla="*/ 29759 h 4297250"/>
              <a:gd name="connsiteX33" fmla="*/ 479734 w 3619883"/>
              <a:gd name="connsiteY33" fmla="*/ 45455 h 4297250"/>
              <a:gd name="connsiteX34" fmla="*/ 524103 w 3619883"/>
              <a:gd name="connsiteY34" fmla="*/ 41625 h 4297250"/>
              <a:gd name="connsiteX35" fmla="*/ 624416 w 3619883"/>
              <a:gd name="connsiteY35" fmla="*/ 22696 h 4297250"/>
              <a:gd name="connsiteX36" fmla="*/ 657762 w 3619883"/>
              <a:gd name="connsiteY36" fmla="*/ 18351 h 4297250"/>
              <a:gd name="connsiteX37" fmla="*/ 690557 w 3619883"/>
              <a:gd name="connsiteY37" fmla="*/ 25792 h 4297250"/>
              <a:gd name="connsiteX38" fmla="*/ 745123 w 3619883"/>
              <a:gd name="connsiteY38" fmla="*/ 40157 h 4297250"/>
              <a:gd name="connsiteX39" fmla="*/ 789493 w 3619883"/>
              <a:gd name="connsiteY39" fmla="*/ 36327 h 4297250"/>
              <a:gd name="connsiteX40" fmla="*/ 854255 w 3619883"/>
              <a:gd name="connsiteY40" fmla="*/ 68887 h 4297250"/>
              <a:gd name="connsiteX41" fmla="*/ 897520 w 3619883"/>
              <a:gd name="connsiteY41" fmla="*/ 88629 h 4297250"/>
              <a:gd name="connsiteX42" fmla="*/ 940510 w 3619883"/>
              <a:gd name="connsiteY42" fmla="*/ 114265 h 4297250"/>
              <a:gd name="connsiteX43" fmla="*/ 1082712 w 3619883"/>
              <a:gd name="connsiteY43" fmla="*/ 144543 h 4297250"/>
              <a:gd name="connsiteX44" fmla="*/ 1205348 w 3619883"/>
              <a:gd name="connsiteY44" fmla="*/ 120753 h 4297250"/>
              <a:gd name="connsiteX45" fmla="*/ 1271764 w 3619883"/>
              <a:gd name="connsiteY45" fmla="*/ 117956 h 4297250"/>
              <a:gd name="connsiteX46" fmla="*/ 1315583 w 3619883"/>
              <a:gd name="connsiteY46" fmla="*/ 125912 h 4297250"/>
              <a:gd name="connsiteX47" fmla="*/ 1359125 w 3619883"/>
              <a:gd name="connsiteY47" fmla="*/ 139761 h 4297250"/>
              <a:gd name="connsiteX48" fmla="*/ 1391919 w 3619883"/>
              <a:gd name="connsiteY48" fmla="*/ 147202 h 4297250"/>
              <a:gd name="connsiteX49" fmla="*/ 1436563 w 3619883"/>
              <a:gd name="connsiteY49" fmla="*/ 137480 h 4297250"/>
              <a:gd name="connsiteX50" fmla="*/ 1471566 w 3619883"/>
              <a:gd name="connsiteY50" fmla="*/ 97777 h 4297250"/>
              <a:gd name="connsiteX51" fmla="*/ 1505739 w 3619883"/>
              <a:gd name="connsiteY51" fmla="*/ 75753 h 4297250"/>
              <a:gd name="connsiteX52" fmla="*/ 1590891 w 3619883"/>
              <a:gd name="connsiteY52" fmla="*/ 144702 h 4297250"/>
              <a:gd name="connsiteX53" fmla="*/ 1625616 w 3619883"/>
              <a:gd name="connsiteY53" fmla="*/ 110893 h 4297250"/>
              <a:gd name="connsiteX54" fmla="*/ 1658964 w 3619883"/>
              <a:gd name="connsiteY54" fmla="*/ 106547 h 4297250"/>
              <a:gd name="connsiteX55" fmla="*/ 1746598 w 3619883"/>
              <a:gd name="connsiteY55" fmla="*/ 122460 h 4297250"/>
              <a:gd name="connsiteX56" fmla="*/ 1811913 w 3619883"/>
              <a:gd name="connsiteY56" fmla="*/ 143234 h 4297250"/>
              <a:gd name="connsiteX57" fmla="*/ 1856557 w 3619883"/>
              <a:gd name="connsiteY57" fmla="*/ 133511 h 4297250"/>
              <a:gd name="connsiteX58" fmla="*/ 2066003 w 3619883"/>
              <a:gd name="connsiteY58" fmla="*/ 143313 h 4297250"/>
              <a:gd name="connsiteX59" fmla="*/ 2177615 w 3619883"/>
              <a:gd name="connsiteY59" fmla="*/ 119007 h 4297250"/>
              <a:gd name="connsiteX60" fmla="*/ 2255883 w 3619883"/>
              <a:gd name="connsiteY60" fmla="*/ 99047 h 4297250"/>
              <a:gd name="connsiteX61" fmla="*/ 2344622 w 3619883"/>
              <a:gd name="connsiteY61" fmla="*/ 91388 h 4297250"/>
              <a:gd name="connsiteX62" fmla="*/ 2455682 w 3619883"/>
              <a:gd name="connsiteY62" fmla="*/ 78869 h 4297250"/>
              <a:gd name="connsiteX63" fmla="*/ 2632609 w 3619883"/>
              <a:gd name="connsiteY63" fmla="*/ 75338 h 4297250"/>
              <a:gd name="connsiteX64" fmla="*/ 2742291 w 3619883"/>
              <a:gd name="connsiteY64" fmla="*/ 92282 h 4297250"/>
              <a:gd name="connsiteX65" fmla="*/ 2851974 w 3619883"/>
              <a:gd name="connsiteY65" fmla="*/ 109227 h 4297250"/>
              <a:gd name="connsiteX66" fmla="*/ 2907643 w 3619883"/>
              <a:gd name="connsiteY66" fmla="*/ 100020 h 4297250"/>
              <a:gd name="connsiteX67" fmla="*/ 2944022 w 3619883"/>
              <a:gd name="connsiteY67" fmla="*/ 30853 h 4297250"/>
              <a:gd name="connsiteX68" fmla="*/ 3022289 w 3619883"/>
              <a:gd name="connsiteY68" fmla="*/ 10893 h 4297250"/>
              <a:gd name="connsiteX69" fmla="*/ 3054807 w 3619883"/>
              <a:gd name="connsiteY69" fmla="*/ 24226 h 4297250"/>
              <a:gd name="connsiteX70" fmla="*/ 3141892 w 3619883"/>
              <a:gd name="connsiteY70" fmla="*/ 51925 h 4297250"/>
              <a:gd name="connsiteX71" fmla="*/ 3185711 w 3619883"/>
              <a:gd name="connsiteY71" fmla="*/ 59881 h 4297250"/>
              <a:gd name="connsiteX72" fmla="*/ 3219056 w 3619883"/>
              <a:gd name="connsiteY72" fmla="*/ 55536 h 4297250"/>
              <a:gd name="connsiteX73" fmla="*/ 3263425 w 3619883"/>
              <a:gd name="connsiteY73" fmla="*/ 51706 h 4297250"/>
              <a:gd name="connsiteX74" fmla="*/ 3296219 w 3619883"/>
              <a:gd name="connsiteY74" fmla="*/ 59147 h 4297250"/>
              <a:gd name="connsiteX75" fmla="*/ 3319094 w 3619883"/>
              <a:gd name="connsiteY75" fmla="*/ 42500 h 4297250"/>
              <a:gd name="connsiteX76" fmla="*/ 3420511 w 3619883"/>
              <a:gd name="connsiteY76" fmla="*/ 0 h 4297250"/>
              <a:gd name="connsiteX77" fmla="*/ 3453305 w 3619883"/>
              <a:gd name="connsiteY77" fmla="*/ 7440 h 4297250"/>
              <a:gd name="connsiteX78" fmla="*/ 3496571 w 3619883"/>
              <a:gd name="connsiteY78" fmla="*/ 27182 h 4297250"/>
              <a:gd name="connsiteX79" fmla="*/ 3602117 w 3619883"/>
              <a:gd name="connsiteY79" fmla="*/ 132521 h 4297250"/>
              <a:gd name="connsiteX80" fmla="*/ 3619883 w 3619883"/>
              <a:gd name="connsiteY80" fmla="*/ 140049 h 4297250"/>
              <a:gd name="connsiteX81" fmla="*/ 3619883 w 3619883"/>
              <a:gd name="connsiteY8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161321 w 3619883"/>
              <a:gd name="connsiteY24" fmla="*/ 4128157 h 4297250"/>
              <a:gd name="connsiteX25" fmla="*/ 230914 w 3619883"/>
              <a:gd name="connsiteY25" fmla="*/ 4128157 h 4297250"/>
              <a:gd name="connsiteX26" fmla="*/ 189322 w 3619883"/>
              <a:gd name="connsiteY26" fmla="*/ 4275461 h 4297250"/>
              <a:gd name="connsiteX27" fmla="*/ 0 w 3619883"/>
              <a:gd name="connsiteY27" fmla="*/ 4275461 h 4297250"/>
              <a:gd name="connsiteX28" fmla="*/ 0 w 3619883"/>
              <a:gd name="connsiteY28" fmla="*/ 42229 h 4297250"/>
              <a:gd name="connsiteX29" fmla="*/ 42464 w 3619883"/>
              <a:gd name="connsiteY29" fmla="*/ 40518 h 4297250"/>
              <a:gd name="connsiteX30" fmla="*/ 137733 w 3619883"/>
              <a:gd name="connsiteY30" fmla="*/ 35355 h 4297250"/>
              <a:gd name="connsiteX31" fmla="*/ 270565 w 3619883"/>
              <a:gd name="connsiteY31" fmla="*/ 29759 h 4297250"/>
              <a:gd name="connsiteX32" fmla="*/ 479734 w 3619883"/>
              <a:gd name="connsiteY32" fmla="*/ 45455 h 4297250"/>
              <a:gd name="connsiteX33" fmla="*/ 524103 w 3619883"/>
              <a:gd name="connsiteY33" fmla="*/ 41625 h 4297250"/>
              <a:gd name="connsiteX34" fmla="*/ 624416 w 3619883"/>
              <a:gd name="connsiteY34" fmla="*/ 22696 h 4297250"/>
              <a:gd name="connsiteX35" fmla="*/ 657762 w 3619883"/>
              <a:gd name="connsiteY35" fmla="*/ 18351 h 4297250"/>
              <a:gd name="connsiteX36" fmla="*/ 690557 w 3619883"/>
              <a:gd name="connsiteY36" fmla="*/ 25792 h 4297250"/>
              <a:gd name="connsiteX37" fmla="*/ 745123 w 3619883"/>
              <a:gd name="connsiteY37" fmla="*/ 40157 h 4297250"/>
              <a:gd name="connsiteX38" fmla="*/ 789493 w 3619883"/>
              <a:gd name="connsiteY38" fmla="*/ 36327 h 4297250"/>
              <a:gd name="connsiteX39" fmla="*/ 854255 w 3619883"/>
              <a:gd name="connsiteY39" fmla="*/ 68887 h 4297250"/>
              <a:gd name="connsiteX40" fmla="*/ 897520 w 3619883"/>
              <a:gd name="connsiteY40" fmla="*/ 88629 h 4297250"/>
              <a:gd name="connsiteX41" fmla="*/ 940510 w 3619883"/>
              <a:gd name="connsiteY41" fmla="*/ 114265 h 4297250"/>
              <a:gd name="connsiteX42" fmla="*/ 1082712 w 3619883"/>
              <a:gd name="connsiteY42" fmla="*/ 144543 h 4297250"/>
              <a:gd name="connsiteX43" fmla="*/ 1205348 w 3619883"/>
              <a:gd name="connsiteY43" fmla="*/ 120753 h 4297250"/>
              <a:gd name="connsiteX44" fmla="*/ 1271764 w 3619883"/>
              <a:gd name="connsiteY44" fmla="*/ 117956 h 4297250"/>
              <a:gd name="connsiteX45" fmla="*/ 1315583 w 3619883"/>
              <a:gd name="connsiteY45" fmla="*/ 125912 h 4297250"/>
              <a:gd name="connsiteX46" fmla="*/ 1359125 w 3619883"/>
              <a:gd name="connsiteY46" fmla="*/ 139761 h 4297250"/>
              <a:gd name="connsiteX47" fmla="*/ 1391919 w 3619883"/>
              <a:gd name="connsiteY47" fmla="*/ 147202 h 4297250"/>
              <a:gd name="connsiteX48" fmla="*/ 1436563 w 3619883"/>
              <a:gd name="connsiteY48" fmla="*/ 137480 h 4297250"/>
              <a:gd name="connsiteX49" fmla="*/ 1471566 w 3619883"/>
              <a:gd name="connsiteY49" fmla="*/ 97777 h 4297250"/>
              <a:gd name="connsiteX50" fmla="*/ 1505739 w 3619883"/>
              <a:gd name="connsiteY50" fmla="*/ 75753 h 4297250"/>
              <a:gd name="connsiteX51" fmla="*/ 1590891 w 3619883"/>
              <a:gd name="connsiteY51" fmla="*/ 144702 h 4297250"/>
              <a:gd name="connsiteX52" fmla="*/ 1625616 w 3619883"/>
              <a:gd name="connsiteY52" fmla="*/ 110893 h 4297250"/>
              <a:gd name="connsiteX53" fmla="*/ 1658964 w 3619883"/>
              <a:gd name="connsiteY53" fmla="*/ 106547 h 4297250"/>
              <a:gd name="connsiteX54" fmla="*/ 1746598 w 3619883"/>
              <a:gd name="connsiteY54" fmla="*/ 122460 h 4297250"/>
              <a:gd name="connsiteX55" fmla="*/ 1811913 w 3619883"/>
              <a:gd name="connsiteY55" fmla="*/ 143234 h 4297250"/>
              <a:gd name="connsiteX56" fmla="*/ 1856557 w 3619883"/>
              <a:gd name="connsiteY56" fmla="*/ 133511 h 4297250"/>
              <a:gd name="connsiteX57" fmla="*/ 2066003 w 3619883"/>
              <a:gd name="connsiteY57" fmla="*/ 143313 h 4297250"/>
              <a:gd name="connsiteX58" fmla="*/ 2177615 w 3619883"/>
              <a:gd name="connsiteY58" fmla="*/ 119007 h 4297250"/>
              <a:gd name="connsiteX59" fmla="*/ 2255883 w 3619883"/>
              <a:gd name="connsiteY59" fmla="*/ 99047 h 4297250"/>
              <a:gd name="connsiteX60" fmla="*/ 2344622 w 3619883"/>
              <a:gd name="connsiteY60" fmla="*/ 91388 h 4297250"/>
              <a:gd name="connsiteX61" fmla="*/ 2455682 w 3619883"/>
              <a:gd name="connsiteY61" fmla="*/ 78869 h 4297250"/>
              <a:gd name="connsiteX62" fmla="*/ 2632609 w 3619883"/>
              <a:gd name="connsiteY62" fmla="*/ 75338 h 4297250"/>
              <a:gd name="connsiteX63" fmla="*/ 2742291 w 3619883"/>
              <a:gd name="connsiteY63" fmla="*/ 92282 h 4297250"/>
              <a:gd name="connsiteX64" fmla="*/ 2851974 w 3619883"/>
              <a:gd name="connsiteY64" fmla="*/ 109227 h 4297250"/>
              <a:gd name="connsiteX65" fmla="*/ 2907643 w 3619883"/>
              <a:gd name="connsiteY65" fmla="*/ 100020 h 4297250"/>
              <a:gd name="connsiteX66" fmla="*/ 2944022 w 3619883"/>
              <a:gd name="connsiteY66" fmla="*/ 30853 h 4297250"/>
              <a:gd name="connsiteX67" fmla="*/ 3022289 w 3619883"/>
              <a:gd name="connsiteY67" fmla="*/ 10893 h 4297250"/>
              <a:gd name="connsiteX68" fmla="*/ 3054807 w 3619883"/>
              <a:gd name="connsiteY68" fmla="*/ 24226 h 4297250"/>
              <a:gd name="connsiteX69" fmla="*/ 3141892 w 3619883"/>
              <a:gd name="connsiteY69" fmla="*/ 51925 h 4297250"/>
              <a:gd name="connsiteX70" fmla="*/ 3185711 w 3619883"/>
              <a:gd name="connsiteY70" fmla="*/ 59881 h 4297250"/>
              <a:gd name="connsiteX71" fmla="*/ 3219056 w 3619883"/>
              <a:gd name="connsiteY71" fmla="*/ 55536 h 4297250"/>
              <a:gd name="connsiteX72" fmla="*/ 3263425 w 3619883"/>
              <a:gd name="connsiteY72" fmla="*/ 51706 h 4297250"/>
              <a:gd name="connsiteX73" fmla="*/ 3296219 w 3619883"/>
              <a:gd name="connsiteY73" fmla="*/ 59147 h 4297250"/>
              <a:gd name="connsiteX74" fmla="*/ 3319094 w 3619883"/>
              <a:gd name="connsiteY74" fmla="*/ 42500 h 4297250"/>
              <a:gd name="connsiteX75" fmla="*/ 3420511 w 3619883"/>
              <a:gd name="connsiteY75" fmla="*/ 0 h 4297250"/>
              <a:gd name="connsiteX76" fmla="*/ 3453305 w 3619883"/>
              <a:gd name="connsiteY76" fmla="*/ 7440 h 4297250"/>
              <a:gd name="connsiteX77" fmla="*/ 3496571 w 3619883"/>
              <a:gd name="connsiteY77" fmla="*/ 27182 h 4297250"/>
              <a:gd name="connsiteX78" fmla="*/ 3602117 w 3619883"/>
              <a:gd name="connsiteY78" fmla="*/ 132521 h 4297250"/>
              <a:gd name="connsiteX79" fmla="*/ 3619883 w 3619883"/>
              <a:gd name="connsiteY79" fmla="*/ 140049 h 4297250"/>
              <a:gd name="connsiteX80" fmla="*/ 3619883 w 3619883"/>
              <a:gd name="connsiteY8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230914 w 3619883"/>
              <a:gd name="connsiteY24" fmla="*/ 4128157 h 4297250"/>
              <a:gd name="connsiteX25" fmla="*/ 189322 w 3619883"/>
              <a:gd name="connsiteY25" fmla="*/ 4275461 h 4297250"/>
              <a:gd name="connsiteX26" fmla="*/ 0 w 3619883"/>
              <a:gd name="connsiteY26" fmla="*/ 4275461 h 4297250"/>
              <a:gd name="connsiteX27" fmla="*/ 0 w 3619883"/>
              <a:gd name="connsiteY27" fmla="*/ 42229 h 4297250"/>
              <a:gd name="connsiteX28" fmla="*/ 42464 w 3619883"/>
              <a:gd name="connsiteY28" fmla="*/ 40518 h 4297250"/>
              <a:gd name="connsiteX29" fmla="*/ 137733 w 3619883"/>
              <a:gd name="connsiteY29" fmla="*/ 35355 h 4297250"/>
              <a:gd name="connsiteX30" fmla="*/ 270565 w 3619883"/>
              <a:gd name="connsiteY30" fmla="*/ 29759 h 4297250"/>
              <a:gd name="connsiteX31" fmla="*/ 479734 w 3619883"/>
              <a:gd name="connsiteY31" fmla="*/ 45455 h 4297250"/>
              <a:gd name="connsiteX32" fmla="*/ 524103 w 3619883"/>
              <a:gd name="connsiteY32" fmla="*/ 41625 h 4297250"/>
              <a:gd name="connsiteX33" fmla="*/ 624416 w 3619883"/>
              <a:gd name="connsiteY33" fmla="*/ 22696 h 4297250"/>
              <a:gd name="connsiteX34" fmla="*/ 657762 w 3619883"/>
              <a:gd name="connsiteY34" fmla="*/ 18351 h 4297250"/>
              <a:gd name="connsiteX35" fmla="*/ 690557 w 3619883"/>
              <a:gd name="connsiteY35" fmla="*/ 25792 h 4297250"/>
              <a:gd name="connsiteX36" fmla="*/ 745123 w 3619883"/>
              <a:gd name="connsiteY36" fmla="*/ 40157 h 4297250"/>
              <a:gd name="connsiteX37" fmla="*/ 789493 w 3619883"/>
              <a:gd name="connsiteY37" fmla="*/ 36327 h 4297250"/>
              <a:gd name="connsiteX38" fmla="*/ 854255 w 3619883"/>
              <a:gd name="connsiteY38" fmla="*/ 68887 h 4297250"/>
              <a:gd name="connsiteX39" fmla="*/ 897520 w 3619883"/>
              <a:gd name="connsiteY39" fmla="*/ 88629 h 4297250"/>
              <a:gd name="connsiteX40" fmla="*/ 940510 w 3619883"/>
              <a:gd name="connsiteY40" fmla="*/ 114265 h 4297250"/>
              <a:gd name="connsiteX41" fmla="*/ 1082712 w 3619883"/>
              <a:gd name="connsiteY41" fmla="*/ 144543 h 4297250"/>
              <a:gd name="connsiteX42" fmla="*/ 1205348 w 3619883"/>
              <a:gd name="connsiteY42" fmla="*/ 120753 h 4297250"/>
              <a:gd name="connsiteX43" fmla="*/ 1271764 w 3619883"/>
              <a:gd name="connsiteY43" fmla="*/ 117956 h 4297250"/>
              <a:gd name="connsiteX44" fmla="*/ 1315583 w 3619883"/>
              <a:gd name="connsiteY44" fmla="*/ 125912 h 4297250"/>
              <a:gd name="connsiteX45" fmla="*/ 1359125 w 3619883"/>
              <a:gd name="connsiteY45" fmla="*/ 139761 h 4297250"/>
              <a:gd name="connsiteX46" fmla="*/ 1391919 w 3619883"/>
              <a:gd name="connsiteY46" fmla="*/ 147202 h 4297250"/>
              <a:gd name="connsiteX47" fmla="*/ 1436563 w 3619883"/>
              <a:gd name="connsiteY47" fmla="*/ 137480 h 4297250"/>
              <a:gd name="connsiteX48" fmla="*/ 1471566 w 3619883"/>
              <a:gd name="connsiteY48" fmla="*/ 97777 h 4297250"/>
              <a:gd name="connsiteX49" fmla="*/ 1505739 w 3619883"/>
              <a:gd name="connsiteY49" fmla="*/ 75753 h 4297250"/>
              <a:gd name="connsiteX50" fmla="*/ 1590891 w 3619883"/>
              <a:gd name="connsiteY50" fmla="*/ 144702 h 4297250"/>
              <a:gd name="connsiteX51" fmla="*/ 1625616 w 3619883"/>
              <a:gd name="connsiteY51" fmla="*/ 110893 h 4297250"/>
              <a:gd name="connsiteX52" fmla="*/ 1658964 w 3619883"/>
              <a:gd name="connsiteY52" fmla="*/ 106547 h 4297250"/>
              <a:gd name="connsiteX53" fmla="*/ 1746598 w 3619883"/>
              <a:gd name="connsiteY53" fmla="*/ 122460 h 4297250"/>
              <a:gd name="connsiteX54" fmla="*/ 1811913 w 3619883"/>
              <a:gd name="connsiteY54" fmla="*/ 143234 h 4297250"/>
              <a:gd name="connsiteX55" fmla="*/ 1856557 w 3619883"/>
              <a:gd name="connsiteY55" fmla="*/ 133511 h 4297250"/>
              <a:gd name="connsiteX56" fmla="*/ 2066003 w 3619883"/>
              <a:gd name="connsiteY56" fmla="*/ 143313 h 4297250"/>
              <a:gd name="connsiteX57" fmla="*/ 2177615 w 3619883"/>
              <a:gd name="connsiteY57" fmla="*/ 119007 h 4297250"/>
              <a:gd name="connsiteX58" fmla="*/ 2255883 w 3619883"/>
              <a:gd name="connsiteY58" fmla="*/ 99047 h 4297250"/>
              <a:gd name="connsiteX59" fmla="*/ 2344622 w 3619883"/>
              <a:gd name="connsiteY59" fmla="*/ 91388 h 4297250"/>
              <a:gd name="connsiteX60" fmla="*/ 2455682 w 3619883"/>
              <a:gd name="connsiteY60" fmla="*/ 78869 h 4297250"/>
              <a:gd name="connsiteX61" fmla="*/ 2632609 w 3619883"/>
              <a:gd name="connsiteY61" fmla="*/ 75338 h 4297250"/>
              <a:gd name="connsiteX62" fmla="*/ 2742291 w 3619883"/>
              <a:gd name="connsiteY62" fmla="*/ 92282 h 4297250"/>
              <a:gd name="connsiteX63" fmla="*/ 2851974 w 3619883"/>
              <a:gd name="connsiteY63" fmla="*/ 109227 h 4297250"/>
              <a:gd name="connsiteX64" fmla="*/ 2907643 w 3619883"/>
              <a:gd name="connsiteY64" fmla="*/ 100020 h 4297250"/>
              <a:gd name="connsiteX65" fmla="*/ 2944022 w 3619883"/>
              <a:gd name="connsiteY65" fmla="*/ 30853 h 4297250"/>
              <a:gd name="connsiteX66" fmla="*/ 3022289 w 3619883"/>
              <a:gd name="connsiteY66" fmla="*/ 10893 h 4297250"/>
              <a:gd name="connsiteX67" fmla="*/ 3054807 w 3619883"/>
              <a:gd name="connsiteY67" fmla="*/ 24226 h 4297250"/>
              <a:gd name="connsiteX68" fmla="*/ 3141892 w 3619883"/>
              <a:gd name="connsiteY68" fmla="*/ 51925 h 4297250"/>
              <a:gd name="connsiteX69" fmla="*/ 3185711 w 3619883"/>
              <a:gd name="connsiteY69" fmla="*/ 59881 h 4297250"/>
              <a:gd name="connsiteX70" fmla="*/ 3219056 w 3619883"/>
              <a:gd name="connsiteY70" fmla="*/ 55536 h 4297250"/>
              <a:gd name="connsiteX71" fmla="*/ 3263425 w 3619883"/>
              <a:gd name="connsiteY71" fmla="*/ 51706 h 4297250"/>
              <a:gd name="connsiteX72" fmla="*/ 3296219 w 3619883"/>
              <a:gd name="connsiteY72" fmla="*/ 59147 h 4297250"/>
              <a:gd name="connsiteX73" fmla="*/ 3319094 w 3619883"/>
              <a:gd name="connsiteY73" fmla="*/ 42500 h 4297250"/>
              <a:gd name="connsiteX74" fmla="*/ 3420511 w 3619883"/>
              <a:gd name="connsiteY74" fmla="*/ 0 h 4297250"/>
              <a:gd name="connsiteX75" fmla="*/ 3453305 w 3619883"/>
              <a:gd name="connsiteY75" fmla="*/ 7440 h 4297250"/>
              <a:gd name="connsiteX76" fmla="*/ 3496571 w 3619883"/>
              <a:gd name="connsiteY76" fmla="*/ 27182 h 4297250"/>
              <a:gd name="connsiteX77" fmla="*/ 3602117 w 3619883"/>
              <a:gd name="connsiteY77" fmla="*/ 132521 h 4297250"/>
              <a:gd name="connsiteX78" fmla="*/ 3619883 w 3619883"/>
              <a:gd name="connsiteY78" fmla="*/ 140049 h 4297250"/>
              <a:gd name="connsiteX79" fmla="*/ 3619883 w 3619883"/>
              <a:gd name="connsiteY7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189322 w 3619883"/>
              <a:gd name="connsiteY24" fmla="*/ 4275461 h 4297250"/>
              <a:gd name="connsiteX25" fmla="*/ 0 w 3619883"/>
              <a:gd name="connsiteY25" fmla="*/ 4275461 h 4297250"/>
              <a:gd name="connsiteX26" fmla="*/ 0 w 3619883"/>
              <a:gd name="connsiteY26" fmla="*/ 42229 h 4297250"/>
              <a:gd name="connsiteX27" fmla="*/ 42464 w 3619883"/>
              <a:gd name="connsiteY27" fmla="*/ 40518 h 4297250"/>
              <a:gd name="connsiteX28" fmla="*/ 137733 w 3619883"/>
              <a:gd name="connsiteY28" fmla="*/ 35355 h 4297250"/>
              <a:gd name="connsiteX29" fmla="*/ 270565 w 3619883"/>
              <a:gd name="connsiteY29" fmla="*/ 29759 h 4297250"/>
              <a:gd name="connsiteX30" fmla="*/ 479734 w 3619883"/>
              <a:gd name="connsiteY30" fmla="*/ 45455 h 4297250"/>
              <a:gd name="connsiteX31" fmla="*/ 524103 w 3619883"/>
              <a:gd name="connsiteY31" fmla="*/ 41625 h 4297250"/>
              <a:gd name="connsiteX32" fmla="*/ 624416 w 3619883"/>
              <a:gd name="connsiteY32" fmla="*/ 22696 h 4297250"/>
              <a:gd name="connsiteX33" fmla="*/ 657762 w 3619883"/>
              <a:gd name="connsiteY33" fmla="*/ 18351 h 4297250"/>
              <a:gd name="connsiteX34" fmla="*/ 690557 w 3619883"/>
              <a:gd name="connsiteY34" fmla="*/ 25792 h 4297250"/>
              <a:gd name="connsiteX35" fmla="*/ 745123 w 3619883"/>
              <a:gd name="connsiteY35" fmla="*/ 40157 h 4297250"/>
              <a:gd name="connsiteX36" fmla="*/ 789493 w 3619883"/>
              <a:gd name="connsiteY36" fmla="*/ 36327 h 4297250"/>
              <a:gd name="connsiteX37" fmla="*/ 854255 w 3619883"/>
              <a:gd name="connsiteY37" fmla="*/ 68887 h 4297250"/>
              <a:gd name="connsiteX38" fmla="*/ 897520 w 3619883"/>
              <a:gd name="connsiteY38" fmla="*/ 88629 h 4297250"/>
              <a:gd name="connsiteX39" fmla="*/ 940510 w 3619883"/>
              <a:gd name="connsiteY39" fmla="*/ 114265 h 4297250"/>
              <a:gd name="connsiteX40" fmla="*/ 1082712 w 3619883"/>
              <a:gd name="connsiteY40" fmla="*/ 144543 h 4297250"/>
              <a:gd name="connsiteX41" fmla="*/ 1205348 w 3619883"/>
              <a:gd name="connsiteY41" fmla="*/ 120753 h 4297250"/>
              <a:gd name="connsiteX42" fmla="*/ 1271764 w 3619883"/>
              <a:gd name="connsiteY42" fmla="*/ 117956 h 4297250"/>
              <a:gd name="connsiteX43" fmla="*/ 1315583 w 3619883"/>
              <a:gd name="connsiteY43" fmla="*/ 125912 h 4297250"/>
              <a:gd name="connsiteX44" fmla="*/ 1359125 w 3619883"/>
              <a:gd name="connsiteY44" fmla="*/ 139761 h 4297250"/>
              <a:gd name="connsiteX45" fmla="*/ 1391919 w 3619883"/>
              <a:gd name="connsiteY45" fmla="*/ 147202 h 4297250"/>
              <a:gd name="connsiteX46" fmla="*/ 1436563 w 3619883"/>
              <a:gd name="connsiteY46" fmla="*/ 137480 h 4297250"/>
              <a:gd name="connsiteX47" fmla="*/ 1471566 w 3619883"/>
              <a:gd name="connsiteY47" fmla="*/ 97777 h 4297250"/>
              <a:gd name="connsiteX48" fmla="*/ 1505739 w 3619883"/>
              <a:gd name="connsiteY48" fmla="*/ 75753 h 4297250"/>
              <a:gd name="connsiteX49" fmla="*/ 1590891 w 3619883"/>
              <a:gd name="connsiteY49" fmla="*/ 144702 h 4297250"/>
              <a:gd name="connsiteX50" fmla="*/ 1625616 w 3619883"/>
              <a:gd name="connsiteY50" fmla="*/ 110893 h 4297250"/>
              <a:gd name="connsiteX51" fmla="*/ 1658964 w 3619883"/>
              <a:gd name="connsiteY51" fmla="*/ 106547 h 4297250"/>
              <a:gd name="connsiteX52" fmla="*/ 1746598 w 3619883"/>
              <a:gd name="connsiteY52" fmla="*/ 122460 h 4297250"/>
              <a:gd name="connsiteX53" fmla="*/ 1811913 w 3619883"/>
              <a:gd name="connsiteY53" fmla="*/ 143234 h 4297250"/>
              <a:gd name="connsiteX54" fmla="*/ 1856557 w 3619883"/>
              <a:gd name="connsiteY54" fmla="*/ 133511 h 4297250"/>
              <a:gd name="connsiteX55" fmla="*/ 2066003 w 3619883"/>
              <a:gd name="connsiteY55" fmla="*/ 143313 h 4297250"/>
              <a:gd name="connsiteX56" fmla="*/ 2177615 w 3619883"/>
              <a:gd name="connsiteY56" fmla="*/ 119007 h 4297250"/>
              <a:gd name="connsiteX57" fmla="*/ 2255883 w 3619883"/>
              <a:gd name="connsiteY57" fmla="*/ 99047 h 4297250"/>
              <a:gd name="connsiteX58" fmla="*/ 2344622 w 3619883"/>
              <a:gd name="connsiteY58" fmla="*/ 91388 h 4297250"/>
              <a:gd name="connsiteX59" fmla="*/ 2455682 w 3619883"/>
              <a:gd name="connsiteY59" fmla="*/ 78869 h 4297250"/>
              <a:gd name="connsiteX60" fmla="*/ 2632609 w 3619883"/>
              <a:gd name="connsiteY60" fmla="*/ 75338 h 4297250"/>
              <a:gd name="connsiteX61" fmla="*/ 2742291 w 3619883"/>
              <a:gd name="connsiteY61" fmla="*/ 92282 h 4297250"/>
              <a:gd name="connsiteX62" fmla="*/ 2851974 w 3619883"/>
              <a:gd name="connsiteY62" fmla="*/ 109227 h 4297250"/>
              <a:gd name="connsiteX63" fmla="*/ 2907643 w 3619883"/>
              <a:gd name="connsiteY63" fmla="*/ 100020 h 4297250"/>
              <a:gd name="connsiteX64" fmla="*/ 2944022 w 3619883"/>
              <a:gd name="connsiteY64" fmla="*/ 30853 h 4297250"/>
              <a:gd name="connsiteX65" fmla="*/ 3022289 w 3619883"/>
              <a:gd name="connsiteY65" fmla="*/ 10893 h 4297250"/>
              <a:gd name="connsiteX66" fmla="*/ 3054807 w 3619883"/>
              <a:gd name="connsiteY66" fmla="*/ 24226 h 4297250"/>
              <a:gd name="connsiteX67" fmla="*/ 3141892 w 3619883"/>
              <a:gd name="connsiteY67" fmla="*/ 51925 h 4297250"/>
              <a:gd name="connsiteX68" fmla="*/ 3185711 w 3619883"/>
              <a:gd name="connsiteY68" fmla="*/ 59881 h 4297250"/>
              <a:gd name="connsiteX69" fmla="*/ 3219056 w 3619883"/>
              <a:gd name="connsiteY69" fmla="*/ 55536 h 4297250"/>
              <a:gd name="connsiteX70" fmla="*/ 3263425 w 3619883"/>
              <a:gd name="connsiteY70" fmla="*/ 51706 h 4297250"/>
              <a:gd name="connsiteX71" fmla="*/ 3296219 w 3619883"/>
              <a:gd name="connsiteY71" fmla="*/ 59147 h 4297250"/>
              <a:gd name="connsiteX72" fmla="*/ 3319094 w 3619883"/>
              <a:gd name="connsiteY72" fmla="*/ 42500 h 4297250"/>
              <a:gd name="connsiteX73" fmla="*/ 3420511 w 3619883"/>
              <a:gd name="connsiteY73" fmla="*/ 0 h 4297250"/>
              <a:gd name="connsiteX74" fmla="*/ 3453305 w 3619883"/>
              <a:gd name="connsiteY74" fmla="*/ 7440 h 4297250"/>
              <a:gd name="connsiteX75" fmla="*/ 3496571 w 3619883"/>
              <a:gd name="connsiteY75" fmla="*/ 27182 h 4297250"/>
              <a:gd name="connsiteX76" fmla="*/ 3602117 w 3619883"/>
              <a:gd name="connsiteY76" fmla="*/ 132521 h 4297250"/>
              <a:gd name="connsiteX77" fmla="*/ 3619883 w 3619883"/>
              <a:gd name="connsiteY77" fmla="*/ 140049 h 4297250"/>
              <a:gd name="connsiteX78" fmla="*/ 3619883 w 3619883"/>
              <a:gd name="connsiteY7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339106 w 3619883"/>
              <a:gd name="connsiteY22" fmla="*/ 4128157 h 4297250"/>
              <a:gd name="connsiteX23" fmla="*/ 189322 w 3619883"/>
              <a:gd name="connsiteY23" fmla="*/ 4275461 h 4297250"/>
              <a:gd name="connsiteX24" fmla="*/ 0 w 3619883"/>
              <a:gd name="connsiteY24" fmla="*/ 4275461 h 4297250"/>
              <a:gd name="connsiteX25" fmla="*/ 0 w 3619883"/>
              <a:gd name="connsiteY25" fmla="*/ 42229 h 4297250"/>
              <a:gd name="connsiteX26" fmla="*/ 42464 w 3619883"/>
              <a:gd name="connsiteY26" fmla="*/ 40518 h 4297250"/>
              <a:gd name="connsiteX27" fmla="*/ 137733 w 3619883"/>
              <a:gd name="connsiteY27" fmla="*/ 35355 h 4297250"/>
              <a:gd name="connsiteX28" fmla="*/ 270565 w 3619883"/>
              <a:gd name="connsiteY28" fmla="*/ 29759 h 4297250"/>
              <a:gd name="connsiteX29" fmla="*/ 479734 w 3619883"/>
              <a:gd name="connsiteY29" fmla="*/ 45455 h 4297250"/>
              <a:gd name="connsiteX30" fmla="*/ 524103 w 3619883"/>
              <a:gd name="connsiteY30" fmla="*/ 41625 h 4297250"/>
              <a:gd name="connsiteX31" fmla="*/ 624416 w 3619883"/>
              <a:gd name="connsiteY31" fmla="*/ 22696 h 4297250"/>
              <a:gd name="connsiteX32" fmla="*/ 657762 w 3619883"/>
              <a:gd name="connsiteY32" fmla="*/ 18351 h 4297250"/>
              <a:gd name="connsiteX33" fmla="*/ 690557 w 3619883"/>
              <a:gd name="connsiteY33" fmla="*/ 25792 h 4297250"/>
              <a:gd name="connsiteX34" fmla="*/ 745123 w 3619883"/>
              <a:gd name="connsiteY34" fmla="*/ 40157 h 4297250"/>
              <a:gd name="connsiteX35" fmla="*/ 789493 w 3619883"/>
              <a:gd name="connsiteY35" fmla="*/ 36327 h 4297250"/>
              <a:gd name="connsiteX36" fmla="*/ 854255 w 3619883"/>
              <a:gd name="connsiteY36" fmla="*/ 68887 h 4297250"/>
              <a:gd name="connsiteX37" fmla="*/ 897520 w 3619883"/>
              <a:gd name="connsiteY37" fmla="*/ 88629 h 4297250"/>
              <a:gd name="connsiteX38" fmla="*/ 940510 w 3619883"/>
              <a:gd name="connsiteY38" fmla="*/ 114265 h 4297250"/>
              <a:gd name="connsiteX39" fmla="*/ 1082712 w 3619883"/>
              <a:gd name="connsiteY39" fmla="*/ 144543 h 4297250"/>
              <a:gd name="connsiteX40" fmla="*/ 1205348 w 3619883"/>
              <a:gd name="connsiteY40" fmla="*/ 120753 h 4297250"/>
              <a:gd name="connsiteX41" fmla="*/ 1271764 w 3619883"/>
              <a:gd name="connsiteY41" fmla="*/ 117956 h 4297250"/>
              <a:gd name="connsiteX42" fmla="*/ 1315583 w 3619883"/>
              <a:gd name="connsiteY42" fmla="*/ 125912 h 4297250"/>
              <a:gd name="connsiteX43" fmla="*/ 1359125 w 3619883"/>
              <a:gd name="connsiteY43" fmla="*/ 139761 h 4297250"/>
              <a:gd name="connsiteX44" fmla="*/ 1391919 w 3619883"/>
              <a:gd name="connsiteY44" fmla="*/ 147202 h 4297250"/>
              <a:gd name="connsiteX45" fmla="*/ 1436563 w 3619883"/>
              <a:gd name="connsiteY45" fmla="*/ 137480 h 4297250"/>
              <a:gd name="connsiteX46" fmla="*/ 1471566 w 3619883"/>
              <a:gd name="connsiteY46" fmla="*/ 97777 h 4297250"/>
              <a:gd name="connsiteX47" fmla="*/ 1505739 w 3619883"/>
              <a:gd name="connsiteY47" fmla="*/ 75753 h 4297250"/>
              <a:gd name="connsiteX48" fmla="*/ 1590891 w 3619883"/>
              <a:gd name="connsiteY48" fmla="*/ 144702 h 4297250"/>
              <a:gd name="connsiteX49" fmla="*/ 1625616 w 3619883"/>
              <a:gd name="connsiteY49" fmla="*/ 110893 h 4297250"/>
              <a:gd name="connsiteX50" fmla="*/ 1658964 w 3619883"/>
              <a:gd name="connsiteY50" fmla="*/ 106547 h 4297250"/>
              <a:gd name="connsiteX51" fmla="*/ 1746598 w 3619883"/>
              <a:gd name="connsiteY51" fmla="*/ 122460 h 4297250"/>
              <a:gd name="connsiteX52" fmla="*/ 1811913 w 3619883"/>
              <a:gd name="connsiteY52" fmla="*/ 143234 h 4297250"/>
              <a:gd name="connsiteX53" fmla="*/ 1856557 w 3619883"/>
              <a:gd name="connsiteY53" fmla="*/ 133511 h 4297250"/>
              <a:gd name="connsiteX54" fmla="*/ 2066003 w 3619883"/>
              <a:gd name="connsiteY54" fmla="*/ 143313 h 4297250"/>
              <a:gd name="connsiteX55" fmla="*/ 2177615 w 3619883"/>
              <a:gd name="connsiteY55" fmla="*/ 119007 h 4297250"/>
              <a:gd name="connsiteX56" fmla="*/ 2255883 w 3619883"/>
              <a:gd name="connsiteY56" fmla="*/ 99047 h 4297250"/>
              <a:gd name="connsiteX57" fmla="*/ 2344622 w 3619883"/>
              <a:gd name="connsiteY57" fmla="*/ 91388 h 4297250"/>
              <a:gd name="connsiteX58" fmla="*/ 2455682 w 3619883"/>
              <a:gd name="connsiteY58" fmla="*/ 78869 h 4297250"/>
              <a:gd name="connsiteX59" fmla="*/ 2632609 w 3619883"/>
              <a:gd name="connsiteY59" fmla="*/ 75338 h 4297250"/>
              <a:gd name="connsiteX60" fmla="*/ 2742291 w 3619883"/>
              <a:gd name="connsiteY60" fmla="*/ 92282 h 4297250"/>
              <a:gd name="connsiteX61" fmla="*/ 2851974 w 3619883"/>
              <a:gd name="connsiteY61" fmla="*/ 109227 h 4297250"/>
              <a:gd name="connsiteX62" fmla="*/ 2907643 w 3619883"/>
              <a:gd name="connsiteY62" fmla="*/ 100020 h 4297250"/>
              <a:gd name="connsiteX63" fmla="*/ 2944022 w 3619883"/>
              <a:gd name="connsiteY63" fmla="*/ 30853 h 4297250"/>
              <a:gd name="connsiteX64" fmla="*/ 3022289 w 3619883"/>
              <a:gd name="connsiteY64" fmla="*/ 10893 h 4297250"/>
              <a:gd name="connsiteX65" fmla="*/ 3054807 w 3619883"/>
              <a:gd name="connsiteY65" fmla="*/ 24226 h 4297250"/>
              <a:gd name="connsiteX66" fmla="*/ 3141892 w 3619883"/>
              <a:gd name="connsiteY66" fmla="*/ 51925 h 4297250"/>
              <a:gd name="connsiteX67" fmla="*/ 3185711 w 3619883"/>
              <a:gd name="connsiteY67" fmla="*/ 59881 h 4297250"/>
              <a:gd name="connsiteX68" fmla="*/ 3219056 w 3619883"/>
              <a:gd name="connsiteY68" fmla="*/ 55536 h 4297250"/>
              <a:gd name="connsiteX69" fmla="*/ 3263425 w 3619883"/>
              <a:gd name="connsiteY69" fmla="*/ 51706 h 4297250"/>
              <a:gd name="connsiteX70" fmla="*/ 3296219 w 3619883"/>
              <a:gd name="connsiteY70" fmla="*/ 59147 h 4297250"/>
              <a:gd name="connsiteX71" fmla="*/ 3319094 w 3619883"/>
              <a:gd name="connsiteY71" fmla="*/ 42500 h 4297250"/>
              <a:gd name="connsiteX72" fmla="*/ 3420511 w 3619883"/>
              <a:gd name="connsiteY72" fmla="*/ 0 h 4297250"/>
              <a:gd name="connsiteX73" fmla="*/ 3453305 w 3619883"/>
              <a:gd name="connsiteY73" fmla="*/ 7440 h 4297250"/>
              <a:gd name="connsiteX74" fmla="*/ 3496571 w 3619883"/>
              <a:gd name="connsiteY74" fmla="*/ 27182 h 4297250"/>
              <a:gd name="connsiteX75" fmla="*/ 3602117 w 3619883"/>
              <a:gd name="connsiteY75" fmla="*/ 132521 h 4297250"/>
              <a:gd name="connsiteX76" fmla="*/ 3619883 w 3619883"/>
              <a:gd name="connsiteY76" fmla="*/ 140049 h 4297250"/>
              <a:gd name="connsiteX77" fmla="*/ 3619883 w 3619883"/>
              <a:gd name="connsiteY7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189322 w 3619883"/>
              <a:gd name="connsiteY22" fmla="*/ 4275461 h 4297250"/>
              <a:gd name="connsiteX23" fmla="*/ 0 w 3619883"/>
              <a:gd name="connsiteY23" fmla="*/ 4275461 h 4297250"/>
              <a:gd name="connsiteX24" fmla="*/ 0 w 3619883"/>
              <a:gd name="connsiteY24" fmla="*/ 42229 h 4297250"/>
              <a:gd name="connsiteX25" fmla="*/ 42464 w 3619883"/>
              <a:gd name="connsiteY25" fmla="*/ 40518 h 4297250"/>
              <a:gd name="connsiteX26" fmla="*/ 137733 w 3619883"/>
              <a:gd name="connsiteY26" fmla="*/ 35355 h 4297250"/>
              <a:gd name="connsiteX27" fmla="*/ 270565 w 3619883"/>
              <a:gd name="connsiteY27" fmla="*/ 29759 h 4297250"/>
              <a:gd name="connsiteX28" fmla="*/ 479734 w 3619883"/>
              <a:gd name="connsiteY28" fmla="*/ 45455 h 4297250"/>
              <a:gd name="connsiteX29" fmla="*/ 524103 w 3619883"/>
              <a:gd name="connsiteY29" fmla="*/ 41625 h 4297250"/>
              <a:gd name="connsiteX30" fmla="*/ 624416 w 3619883"/>
              <a:gd name="connsiteY30" fmla="*/ 22696 h 4297250"/>
              <a:gd name="connsiteX31" fmla="*/ 657762 w 3619883"/>
              <a:gd name="connsiteY31" fmla="*/ 18351 h 4297250"/>
              <a:gd name="connsiteX32" fmla="*/ 690557 w 3619883"/>
              <a:gd name="connsiteY32" fmla="*/ 25792 h 4297250"/>
              <a:gd name="connsiteX33" fmla="*/ 745123 w 3619883"/>
              <a:gd name="connsiteY33" fmla="*/ 40157 h 4297250"/>
              <a:gd name="connsiteX34" fmla="*/ 789493 w 3619883"/>
              <a:gd name="connsiteY34" fmla="*/ 36327 h 4297250"/>
              <a:gd name="connsiteX35" fmla="*/ 854255 w 3619883"/>
              <a:gd name="connsiteY35" fmla="*/ 68887 h 4297250"/>
              <a:gd name="connsiteX36" fmla="*/ 897520 w 3619883"/>
              <a:gd name="connsiteY36" fmla="*/ 88629 h 4297250"/>
              <a:gd name="connsiteX37" fmla="*/ 940510 w 3619883"/>
              <a:gd name="connsiteY37" fmla="*/ 114265 h 4297250"/>
              <a:gd name="connsiteX38" fmla="*/ 1082712 w 3619883"/>
              <a:gd name="connsiteY38" fmla="*/ 144543 h 4297250"/>
              <a:gd name="connsiteX39" fmla="*/ 1205348 w 3619883"/>
              <a:gd name="connsiteY39" fmla="*/ 120753 h 4297250"/>
              <a:gd name="connsiteX40" fmla="*/ 1271764 w 3619883"/>
              <a:gd name="connsiteY40" fmla="*/ 117956 h 4297250"/>
              <a:gd name="connsiteX41" fmla="*/ 1315583 w 3619883"/>
              <a:gd name="connsiteY41" fmla="*/ 125912 h 4297250"/>
              <a:gd name="connsiteX42" fmla="*/ 1359125 w 3619883"/>
              <a:gd name="connsiteY42" fmla="*/ 139761 h 4297250"/>
              <a:gd name="connsiteX43" fmla="*/ 1391919 w 3619883"/>
              <a:gd name="connsiteY43" fmla="*/ 147202 h 4297250"/>
              <a:gd name="connsiteX44" fmla="*/ 1436563 w 3619883"/>
              <a:gd name="connsiteY44" fmla="*/ 137480 h 4297250"/>
              <a:gd name="connsiteX45" fmla="*/ 1471566 w 3619883"/>
              <a:gd name="connsiteY45" fmla="*/ 97777 h 4297250"/>
              <a:gd name="connsiteX46" fmla="*/ 1505739 w 3619883"/>
              <a:gd name="connsiteY46" fmla="*/ 75753 h 4297250"/>
              <a:gd name="connsiteX47" fmla="*/ 1590891 w 3619883"/>
              <a:gd name="connsiteY47" fmla="*/ 144702 h 4297250"/>
              <a:gd name="connsiteX48" fmla="*/ 1625616 w 3619883"/>
              <a:gd name="connsiteY48" fmla="*/ 110893 h 4297250"/>
              <a:gd name="connsiteX49" fmla="*/ 1658964 w 3619883"/>
              <a:gd name="connsiteY49" fmla="*/ 106547 h 4297250"/>
              <a:gd name="connsiteX50" fmla="*/ 1746598 w 3619883"/>
              <a:gd name="connsiteY50" fmla="*/ 122460 h 4297250"/>
              <a:gd name="connsiteX51" fmla="*/ 1811913 w 3619883"/>
              <a:gd name="connsiteY51" fmla="*/ 143234 h 4297250"/>
              <a:gd name="connsiteX52" fmla="*/ 1856557 w 3619883"/>
              <a:gd name="connsiteY52" fmla="*/ 133511 h 4297250"/>
              <a:gd name="connsiteX53" fmla="*/ 2066003 w 3619883"/>
              <a:gd name="connsiteY53" fmla="*/ 143313 h 4297250"/>
              <a:gd name="connsiteX54" fmla="*/ 2177615 w 3619883"/>
              <a:gd name="connsiteY54" fmla="*/ 119007 h 4297250"/>
              <a:gd name="connsiteX55" fmla="*/ 2255883 w 3619883"/>
              <a:gd name="connsiteY55" fmla="*/ 99047 h 4297250"/>
              <a:gd name="connsiteX56" fmla="*/ 2344622 w 3619883"/>
              <a:gd name="connsiteY56" fmla="*/ 91388 h 4297250"/>
              <a:gd name="connsiteX57" fmla="*/ 2455682 w 3619883"/>
              <a:gd name="connsiteY57" fmla="*/ 78869 h 4297250"/>
              <a:gd name="connsiteX58" fmla="*/ 2632609 w 3619883"/>
              <a:gd name="connsiteY58" fmla="*/ 75338 h 4297250"/>
              <a:gd name="connsiteX59" fmla="*/ 2742291 w 3619883"/>
              <a:gd name="connsiteY59" fmla="*/ 92282 h 4297250"/>
              <a:gd name="connsiteX60" fmla="*/ 2851974 w 3619883"/>
              <a:gd name="connsiteY60" fmla="*/ 109227 h 4297250"/>
              <a:gd name="connsiteX61" fmla="*/ 2907643 w 3619883"/>
              <a:gd name="connsiteY61" fmla="*/ 100020 h 4297250"/>
              <a:gd name="connsiteX62" fmla="*/ 2944022 w 3619883"/>
              <a:gd name="connsiteY62" fmla="*/ 30853 h 4297250"/>
              <a:gd name="connsiteX63" fmla="*/ 3022289 w 3619883"/>
              <a:gd name="connsiteY63" fmla="*/ 10893 h 4297250"/>
              <a:gd name="connsiteX64" fmla="*/ 3054807 w 3619883"/>
              <a:gd name="connsiteY64" fmla="*/ 24226 h 4297250"/>
              <a:gd name="connsiteX65" fmla="*/ 3141892 w 3619883"/>
              <a:gd name="connsiteY65" fmla="*/ 51925 h 4297250"/>
              <a:gd name="connsiteX66" fmla="*/ 3185711 w 3619883"/>
              <a:gd name="connsiteY66" fmla="*/ 59881 h 4297250"/>
              <a:gd name="connsiteX67" fmla="*/ 3219056 w 3619883"/>
              <a:gd name="connsiteY67" fmla="*/ 55536 h 4297250"/>
              <a:gd name="connsiteX68" fmla="*/ 3263425 w 3619883"/>
              <a:gd name="connsiteY68" fmla="*/ 51706 h 4297250"/>
              <a:gd name="connsiteX69" fmla="*/ 3296219 w 3619883"/>
              <a:gd name="connsiteY69" fmla="*/ 59147 h 4297250"/>
              <a:gd name="connsiteX70" fmla="*/ 3319094 w 3619883"/>
              <a:gd name="connsiteY70" fmla="*/ 42500 h 4297250"/>
              <a:gd name="connsiteX71" fmla="*/ 3420511 w 3619883"/>
              <a:gd name="connsiteY71" fmla="*/ 0 h 4297250"/>
              <a:gd name="connsiteX72" fmla="*/ 3453305 w 3619883"/>
              <a:gd name="connsiteY72" fmla="*/ 7440 h 4297250"/>
              <a:gd name="connsiteX73" fmla="*/ 3496571 w 3619883"/>
              <a:gd name="connsiteY73" fmla="*/ 27182 h 4297250"/>
              <a:gd name="connsiteX74" fmla="*/ 3602117 w 3619883"/>
              <a:gd name="connsiteY74" fmla="*/ 132521 h 4297250"/>
              <a:gd name="connsiteX75" fmla="*/ 3619883 w 3619883"/>
              <a:gd name="connsiteY75" fmla="*/ 140049 h 4297250"/>
              <a:gd name="connsiteX76" fmla="*/ 3619883 w 3619883"/>
              <a:gd name="connsiteY76" fmla="*/ 4275461 h 4297250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75461 h 4328302"/>
              <a:gd name="connsiteX14" fmla="*/ 1427396 w 3619883"/>
              <a:gd name="connsiteY14" fmla="*/ 4275461 h 4328302"/>
              <a:gd name="connsiteX15" fmla="*/ 1210751 w 3619883"/>
              <a:gd name="connsiteY15" fmla="*/ 4275461 h 4328302"/>
              <a:gd name="connsiteX16" fmla="*/ 1140354 w 3619883"/>
              <a:gd name="connsiteY16" fmla="*/ 4275461 h 4328302"/>
              <a:gd name="connsiteX17" fmla="*/ 953807 w 3619883"/>
              <a:gd name="connsiteY17" fmla="*/ 4275461 h 4328302"/>
              <a:gd name="connsiteX18" fmla="*/ 829432 w 3619883"/>
              <a:gd name="connsiteY18" fmla="*/ 4275461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75461 h 4328302"/>
              <a:gd name="connsiteX14" fmla="*/ 1427396 w 3619883"/>
              <a:gd name="connsiteY14" fmla="*/ 4275461 h 4328302"/>
              <a:gd name="connsiteX15" fmla="*/ 1210751 w 3619883"/>
              <a:gd name="connsiteY15" fmla="*/ 4275461 h 4328302"/>
              <a:gd name="connsiteX16" fmla="*/ 1140354 w 3619883"/>
              <a:gd name="connsiteY16" fmla="*/ 4275461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75461 h 4328302"/>
              <a:gd name="connsiteX14" fmla="*/ 1427396 w 3619883"/>
              <a:gd name="connsiteY14" fmla="*/ 4275461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75461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43756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43756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78097 w 3619883"/>
              <a:gd name="connsiteY22" fmla="*/ 4243756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41692 w 3619883"/>
              <a:gd name="connsiteY12" fmla="*/ 4328302 h 4328302"/>
              <a:gd name="connsiteX13" fmla="*/ 1558844 w 3619883"/>
              <a:gd name="connsiteY13" fmla="*/ 4243756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78097 w 3619883"/>
              <a:gd name="connsiteY22" fmla="*/ 4243756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38173 w 3619883"/>
              <a:gd name="connsiteY11" fmla="*/ 4264892 h 4328302"/>
              <a:gd name="connsiteX12" fmla="*/ 1741692 w 3619883"/>
              <a:gd name="connsiteY12" fmla="*/ 4328302 h 4328302"/>
              <a:gd name="connsiteX13" fmla="*/ 1558844 w 3619883"/>
              <a:gd name="connsiteY13" fmla="*/ 4243756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78097 w 3619883"/>
              <a:gd name="connsiteY22" fmla="*/ 4243756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2674 w 3619883"/>
              <a:gd name="connsiteY4" fmla="*/ 4275461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90646 w 3619883"/>
              <a:gd name="connsiteY7" fmla="*/ 4275461 h 4349439"/>
              <a:gd name="connsiteX8" fmla="*/ 2511710 w 3619883"/>
              <a:gd name="connsiteY8" fmla="*/ 4275461 h 4349439"/>
              <a:gd name="connsiteX9" fmla="*/ 2150155 w 3619883"/>
              <a:gd name="connsiteY9" fmla="*/ 4275461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2674 w 3619883"/>
              <a:gd name="connsiteY4" fmla="*/ 4275461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90646 w 3619883"/>
              <a:gd name="connsiteY7" fmla="*/ 4275461 h 4349439"/>
              <a:gd name="connsiteX8" fmla="*/ 2511710 w 3619883"/>
              <a:gd name="connsiteY8" fmla="*/ 4275461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2674 w 3619883"/>
              <a:gd name="connsiteY4" fmla="*/ 4275461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90646 w 3619883"/>
              <a:gd name="connsiteY7" fmla="*/ 4275461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2674 w 3619883"/>
              <a:gd name="connsiteY4" fmla="*/ 4275461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9409 w 3619883"/>
              <a:gd name="connsiteY4" fmla="*/ 4264893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9409 w 3619883"/>
              <a:gd name="connsiteY4" fmla="*/ 4264893 h 4349439"/>
              <a:gd name="connsiteX5" fmla="*/ 2971356 w 3619883"/>
              <a:gd name="connsiteY5" fmla="*/ 433887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58501 w 3619883"/>
              <a:gd name="connsiteY3" fmla="*/ 4233188 h 4349439"/>
              <a:gd name="connsiteX4" fmla="*/ 3059409 w 3619883"/>
              <a:gd name="connsiteY4" fmla="*/ 4264893 h 4349439"/>
              <a:gd name="connsiteX5" fmla="*/ 2971356 w 3619883"/>
              <a:gd name="connsiteY5" fmla="*/ 433887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42864 w 3619883"/>
              <a:gd name="connsiteY2" fmla="*/ 4233841 h 4349439"/>
              <a:gd name="connsiteX3" fmla="*/ 3258501 w 3619883"/>
              <a:gd name="connsiteY3" fmla="*/ 4233188 h 4349439"/>
              <a:gd name="connsiteX4" fmla="*/ 3059409 w 3619883"/>
              <a:gd name="connsiteY4" fmla="*/ 4264893 h 4349439"/>
              <a:gd name="connsiteX5" fmla="*/ 2971356 w 3619883"/>
              <a:gd name="connsiteY5" fmla="*/ 433887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90230 w 3619883"/>
              <a:gd name="connsiteY1" fmla="*/ 4190915 h 4349439"/>
              <a:gd name="connsiteX2" fmla="*/ 3342864 w 3619883"/>
              <a:gd name="connsiteY2" fmla="*/ 4233841 h 4349439"/>
              <a:gd name="connsiteX3" fmla="*/ 3258501 w 3619883"/>
              <a:gd name="connsiteY3" fmla="*/ 4233188 h 4349439"/>
              <a:gd name="connsiteX4" fmla="*/ 3059409 w 3619883"/>
              <a:gd name="connsiteY4" fmla="*/ 4264893 h 4349439"/>
              <a:gd name="connsiteX5" fmla="*/ 2971356 w 3619883"/>
              <a:gd name="connsiteY5" fmla="*/ 433887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</a:cxnLst>
            <a:rect l="l" t="t" r="r" b="b"/>
            <a:pathLst>
              <a:path w="3619883" h="4349439" extrusionOk="0">
                <a:moveTo>
                  <a:pt x="3619883" y="4275461"/>
                </a:moveTo>
                <a:lnTo>
                  <a:pt x="3490230" y="4190915"/>
                </a:lnTo>
                <a:lnTo>
                  <a:pt x="3342864" y="4233841"/>
                </a:lnTo>
                <a:lnTo>
                  <a:pt x="3258501" y="4233188"/>
                </a:lnTo>
                <a:lnTo>
                  <a:pt x="3059409" y="4264893"/>
                </a:lnTo>
                <a:lnTo>
                  <a:pt x="2971356" y="4338871"/>
                </a:lnTo>
                <a:lnTo>
                  <a:pt x="2761042" y="4275461"/>
                </a:lnTo>
                <a:lnTo>
                  <a:pt x="2669319" y="4212052"/>
                </a:lnTo>
                <a:lnTo>
                  <a:pt x="2490383" y="4349439"/>
                </a:lnTo>
                <a:lnTo>
                  <a:pt x="2158013" y="4233188"/>
                </a:lnTo>
                <a:lnTo>
                  <a:pt x="2061799" y="4349439"/>
                </a:lnTo>
                <a:lnTo>
                  <a:pt x="1838173" y="4264892"/>
                </a:lnTo>
                <a:lnTo>
                  <a:pt x="1741692" y="4328302"/>
                </a:lnTo>
                <a:lnTo>
                  <a:pt x="1558844" y="4243756"/>
                </a:lnTo>
                <a:lnTo>
                  <a:pt x="1424029" y="4317734"/>
                </a:lnTo>
                <a:lnTo>
                  <a:pt x="1210751" y="4275461"/>
                </a:lnTo>
                <a:lnTo>
                  <a:pt x="1140354" y="4233188"/>
                </a:lnTo>
                <a:lnTo>
                  <a:pt x="953807" y="4275461"/>
                </a:lnTo>
                <a:lnTo>
                  <a:pt x="828310" y="4233188"/>
                </a:lnTo>
                <a:lnTo>
                  <a:pt x="611484" y="4275461"/>
                </a:lnTo>
                <a:lnTo>
                  <a:pt x="573998" y="4275461"/>
                </a:lnTo>
                <a:lnTo>
                  <a:pt x="336164" y="4328302"/>
                </a:lnTo>
                <a:lnTo>
                  <a:pt x="178097" y="4243756"/>
                </a:lnTo>
                <a:lnTo>
                  <a:pt x="0" y="4275461"/>
                </a:lnTo>
                <a:lnTo>
                  <a:pt x="0" y="42229"/>
                </a:lnTo>
                <a:lnTo>
                  <a:pt x="42464" y="40518"/>
                </a:lnTo>
                <a:cubicBezTo>
                  <a:pt x="74971" y="39124"/>
                  <a:pt x="107865" y="37493"/>
                  <a:pt x="137733" y="35355"/>
                </a:cubicBezTo>
                <a:cubicBezTo>
                  <a:pt x="190259" y="31594"/>
                  <a:pt x="207620" y="26813"/>
                  <a:pt x="270565" y="29759"/>
                </a:cubicBezTo>
                <a:cubicBezTo>
                  <a:pt x="340476" y="33031"/>
                  <a:pt x="410011" y="40222"/>
                  <a:pt x="479734" y="45455"/>
                </a:cubicBezTo>
                <a:cubicBezTo>
                  <a:pt x="494525" y="44178"/>
                  <a:pt x="509610" y="43513"/>
                  <a:pt x="524103" y="41625"/>
                </a:cubicBezTo>
                <a:cubicBezTo>
                  <a:pt x="601697" y="31514"/>
                  <a:pt x="556443" y="34957"/>
                  <a:pt x="624416" y="22696"/>
                </a:cubicBezTo>
                <a:cubicBezTo>
                  <a:pt x="635212" y="20749"/>
                  <a:pt x="646648" y="19799"/>
                  <a:pt x="657762" y="18351"/>
                </a:cubicBezTo>
                <a:cubicBezTo>
                  <a:pt x="668693" y="20831"/>
                  <a:pt x="679780" y="23102"/>
                  <a:pt x="690557" y="25792"/>
                </a:cubicBezTo>
                <a:cubicBezTo>
                  <a:pt x="708912" y="30373"/>
                  <a:pt x="725511" y="38069"/>
                  <a:pt x="745123" y="40157"/>
                </a:cubicBezTo>
                <a:cubicBezTo>
                  <a:pt x="760140" y="41756"/>
                  <a:pt x="774703" y="37604"/>
                  <a:pt x="789493" y="36327"/>
                </a:cubicBezTo>
                <a:cubicBezTo>
                  <a:pt x="861365" y="65797"/>
                  <a:pt x="781581" y="31381"/>
                  <a:pt x="854255" y="68887"/>
                </a:cubicBezTo>
                <a:cubicBezTo>
                  <a:pt x="867904" y="75932"/>
                  <a:pt x="883997" y="81514"/>
                  <a:pt x="897520" y="88629"/>
                </a:cubicBezTo>
                <a:cubicBezTo>
                  <a:pt x="912821" y="96679"/>
                  <a:pt x="924193" y="106820"/>
                  <a:pt x="940510" y="114265"/>
                </a:cubicBezTo>
                <a:cubicBezTo>
                  <a:pt x="978926" y="131794"/>
                  <a:pt x="1040358" y="137490"/>
                  <a:pt x="1082712" y="144543"/>
                </a:cubicBezTo>
                <a:cubicBezTo>
                  <a:pt x="1118214" y="136811"/>
                  <a:pt x="1170817" y="124786"/>
                  <a:pt x="1205348" y="120753"/>
                </a:cubicBezTo>
                <a:cubicBezTo>
                  <a:pt x="1226874" y="118238"/>
                  <a:pt x="1249625" y="118888"/>
                  <a:pt x="1271764" y="117956"/>
                </a:cubicBezTo>
                <a:cubicBezTo>
                  <a:pt x="1286371" y="120607"/>
                  <a:pt x="1301530" y="122404"/>
                  <a:pt x="1315583" y="125912"/>
                </a:cubicBezTo>
                <a:cubicBezTo>
                  <a:pt x="1330825" y="129716"/>
                  <a:pt x="1344183" y="135594"/>
                  <a:pt x="1359125" y="139761"/>
                </a:cubicBezTo>
                <a:cubicBezTo>
                  <a:pt x="1369691" y="142709"/>
                  <a:pt x="1380988" y="144722"/>
                  <a:pt x="1391919" y="147202"/>
                </a:cubicBezTo>
                <a:cubicBezTo>
                  <a:pt x="1406801" y="143961"/>
                  <a:pt x="1423676" y="142513"/>
                  <a:pt x="1436563" y="137480"/>
                </a:cubicBezTo>
                <a:cubicBezTo>
                  <a:pt x="1471672" y="123768"/>
                  <a:pt x="1451884" y="116940"/>
                  <a:pt x="1471566" y="97777"/>
                </a:cubicBezTo>
                <a:cubicBezTo>
                  <a:pt x="1480193" y="89377"/>
                  <a:pt x="1494348" y="83095"/>
                  <a:pt x="1505739" y="75753"/>
                </a:cubicBezTo>
                <a:cubicBezTo>
                  <a:pt x="1577183" y="91962"/>
                  <a:pt x="1533597" y="77394"/>
                  <a:pt x="1590891" y="144702"/>
                </a:cubicBezTo>
                <a:cubicBezTo>
                  <a:pt x="1598697" y="133398"/>
                  <a:pt x="1605803" y="118291"/>
                  <a:pt x="1625616" y="110893"/>
                </a:cubicBezTo>
                <a:cubicBezTo>
                  <a:pt x="1634871" y="107437"/>
                  <a:pt x="1647847" y="107996"/>
                  <a:pt x="1658964" y="106547"/>
                </a:cubicBezTo>
                <a:lnTo>
                  <a:pt x="1746598" y="122460"/>
                </a:lnTo>
                <a:cubicBezTo>
                  <a:pt x="1784954" y="129898"/>
                  <a:pt x="1777755" y="129229"/>
                  <a:pt x="1811913" y="143234"/>
                </a:cubicBezTo>
                <a:cubicBezTo>
                  <a:pt x="1826795" y="139993"/>
                  <a:pt x="1840838" y="135560"/>
                  <a:pt x="1856557" y="133511"/>
                </a:cubicBezTo>
                <a:cubicBezTo>
                  <a:pt x="1928018" y="124200"/>
                  <a:pt x="1988968" y="136755"/>
                  <a:pt x="2066003" y="143313"/>
                </a:cubicBezTo>
                <a:lnTo>
                  <a:pt x="2177615" y="119007"/>
                </a:lnTo>
                <a:cubicBezTo>
                  <a:pt x="2204144" y="112823"/>
                  <a:pt x="2229794" y="105701"/>
                  <a:pt x="2255883" y="99047"/>
                </a:cubicBezTo>
                <a:lnTo>
                  <a:pt x="2344622" y="91388"/>
                </a:lnTo>
                <a:cubicBezTo>
                  <a:pt x="2381841" y="87629"/>
                  <a:pt x="2417828" y="80978"/>
                  <a:pt x="2455682" y="78869"/>
                </a:cubicBezTo>
                <a:cubicBezTo>
                  <a:pt x="2514146" y="75610"/>
                  <a:pt x="2573634" y="76515"/>
                  <a:pt x="2632609" y="75338"/>
                </a:cubicBezTo>
                <a:lnTo>
                  <a:pt x="2742291" y="92282"/>
                </a:lnTo>
                <a:lnTo>
                  <a:pt x="2851974" y="109227"/>
                </a:lnTo>
                <a:cubicBezTo>
                  <a:pt x="2870530" y="106158"/>
                  <a:pt x="2892297" y="106201"/>
                  <a:pt x="2907643" y="100020"/>
                </a:cubicBezTo>
                <a:cubicBezTo>
                  <a:pt x="2937923" y="87823"/>
                  <a:pt x="2940565" y="43036"/>
                  <a:pt x="2944022" y="30853"/>
                </a:cubicBezTo>
                <a:cubicBezTo>
                  <a:pt x="2970111" y="24199"/>
                  <a:pt x="2993094" y="12639"/>
                  <a:pt x="3022289" y="10893"/>
                </a:cubicBezTo>
                <a:cubicBezTo>
                  <a:pt x="3035344" y="10111"/>
                  <a:pt x="3043336" y="20290"/>
                  <a:pt x="3054807" y="24226"/>
                </a:cubicBezTo>
                <a:cubicBezTo>
                  <a:pt x="3083266" y="33989"/>
                  <a:pt x="3112862" y="42692"/>
                  <a:pt x="3141892" y="51925"/>
                </a:cubicBezTo>
                <a:cubicBezTo>
                  <a:pt x="3156498" y="54577"/>
                  <a:pt x="3173315" y="54799"/>
                  <a:pt x="3185711" y="59881"/>
                </a:cubicBezTo>
                <a:cubicBezTo>
                  <a:pt x="3221000" y="74351"/>
                  <a:pt x="3196552" y="98318"/>
                  <a:pt x="3219056" y="55536"/>
                </a:cubicBezTo>
                <a:cubicBezTo>
                  <a:pt x="3233847" y="54259"/>
                  <a:pt x="3248275" y="50997"/>
                  <a:pt x="3263425" y="51706"/>
                </a:cubicBezTo>
                <a:cubicBezTo>
                  <a:pt x="3275045" y="52250"/>
                  <a:pt x="3285322" y="60949"/>
                  <a:pt x="3296219" y="59147"/>
                </a:cubicBezTo>
                <a:cubicBezTo>
                  <a:pt x="3308643" y="57093"/>
                  <a:pt x="3311469" y="48049"/>
                  <a:pt x="3319094" y="42500"/>
                </a:cubicBezTo>
                <a:cubicBezTo>
                  <a:pt x="3399611" y="29185"/>
                  <a:pt x="3363375" y="41582"/>
                  <a:pt x="3420511" y="0"/>
                </a:cubicBezTo>
                <a:cubicBezTo>
                  <a:pt x="3431442" y="2480"/>
                  <a:pt x="3443361" y="3886"/>
                  <a:pt x="3453305" y="7440"/>
                </a:cubicBezTo>
                <a:cubicBezTo>
                  <a:pt x="3469029" y="13059"/>
                  <a:pt x="3483905" y="19630"/>
                  <a:pt x="3496571" y="27182"/>
                </a:cubicBezTo>
                <a:cubicBezTo>
                  <a:pt x="3535674" y="50500"/>
                  <a:pt x="3592081" y="121578"/>
                  <a:pt x="3602117" y="132521"/>
                </a:cubicBezTo>
                <a:lnTo>
                  <a:pt x="3619883" y="140049"/>
                </a:lnTo>
                <a:lnTo>
                  <a:pt x="3619883" y="4275461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  <a:effectLst>
            <a:outerShdw blurRad="50800" dist="38100" dir="2700000" algn="tl" rotWithShape="0">
              <a:srgbClr val="000000">
                <a:alpha val="298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/>
            <a:r>
              <a:rPr lang="tr-TR" sz="2400" dirty="0" smtClean="0"/>
              <a:t>Katolik Avrupa’dan Haçlı Seferleri düzenlenmesi için yardım istedi.</a:t>
            </a:r>
            <a:endParaRPr sz="2400" dirty="0">
              <a:sym typeface="Calibri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8364999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Resim 2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9812"/>
          <a:stretch/>
        </p:blipFill>
        <p:spPr>
          <a:xfrm>
            <a:off x="866775" y="677360"/>
            <a:ext cx="10287000" cy="6185079"/>
          </a:xfrm>
          <a:prstGeom prst="rect">
            <a:avLst/>
          </a:prstGeom>
        </p:spPr>
      </p:pic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Doğu Roma’nın Yaptığı Hazırlıklar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11" name="Rectangle: Rounded Corners 111">
            <a:hlinkClick r:id="rId5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3" y="-10608"/>
            <a:ext cx="1352811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16" name="Google Shape;835;p38"/>
          <p:cNvSpPr/>
          <p:nvPr/>
        </p:nvSpPr>
        <p:spPr>
          <a:xfrm rot="10800000" flipV="1">
            <a:off x="884531" y="5761609"/>
            <a:ext cx="10238944" cy="945678"/>
          </a:xfrm>
          <a:custGeom>
            <a:avLst/>
            <a:gdLst>
              <a:gd name="connsiteX0" fmla="*/ 3619883 w 3619883"/>
              <a:gd name="connsiteY0" fmla="*/ 4275461 h 4275461"/>
              <a:gd name="connsiteX1" fmla="*/ 3439718 w 3619883"/>
              <a:gd name="connsiteY1" fmla="*/ 4275461 h 4275461"/>
              <a:gd name="connsiteX2" fmla="*/ 3386786 w 3619883"/>
              <a:gd name="connsiteY2" fmla="*/ 4254977 h 4275461"/>
              <a:gd name="connsiteX3" fmla="*/ 3448683 w 3619883"/>
              <a:gd name="connsiteY3" fmla="*/ 4128157 h 4275461"/>
              <a:gd name="connsiteX4" fmla="*/ 3448683 w 3619883"/>
              <a:gd name="connsiteY4" fmla="*/ 3951392 h 4275461"/>
              <a:gd name="connsiteX5" fmla="*/ 3270899 w 3619883"/>
              <a:gd name="connsiteY5" fmla="*/ 3951392 h 4275461"/>
              <a:gd name="connsiteX6" fmla="*/ 3270899 w 3619883"/>
              <a:gd name="connsiteY6" fmla="*/ 4128157 h 4275461"/>
              <a:gd name="connsiteX7" fmla="*/ 3327149 w 3619883"/>
              <a:gd name="connsiteY7" fmla="*/ 4128157 h 4275461"/>
              <a:gd name="connsiteX8" fmla="*/ 3269726 w 3619883"/>
              <a:gd name="connsiteY8" fmla="*/ 4275461 h 4275461"/>
              <a:gd name="connsiteX9" fmla="*/ 3052674 w 3619883"/>
              <a:gd name="connsiteY9" fmla="*/ 4275461 h 4275461"/>
              <a:gd name="connsiteX10" fmla="*/ 3096002 w 3619883"/>
              <a:gd name="connsiteY10" fmla="*/ 4128157 h 4275461"/>
              <a:gd name="connsiteX11" fmla="*/ 3137725 w 3619883"/>
              <a:gd name="connsiteY11" fmla="*/ 4128157 h 4275461"/>
              <a:gd name="connsiteX12" fmla="*/ 3137725 w 3619883"/>
              <a:gd name="connsiteY12" fmla="*/ 3951392 h 4275461"/>
              <a:gd name="connsiteX13" fmla="*/ 2959941 w 3619883"/>
              <a:gd name="connsiteY13" fmla="*/ 3951392 h 4275461"/>
              <a:gd name="connsiteX14" fmla="*/ 2959941 w 3619883"/>
              <a:gd name="connsiteY14" fmla="*/ 4128157 h 4275461"/>
              <a:gd name="connsiteX15" fmla="*/ 2996846 w 3619883"/>
              <a:gd name="connsiteY15" fmla="*/ 4128157 h 4275461"/>
              <a:gd name="connsiteX16" fmla="*/ 3014011 w 3619883"/>
              <a:gd name="connsiteY16" fmla="*/ 4275461 h 4275461"/>
              <a:gd name="connsiteX17" fmla="*/ 2761042 w 3619883"/>
              <a:gd name="connsiteY17" fmla="*/ 4275461 h 4275461"/>
              <a:gd name="connsiteX18" fmla="*/ 2761042 w 3619883"/>
              <a:gd name="connsiteY18" fmla="*/ 4128157 h 4275461"/>
              <a:gd name="connsiteX19" fmla="*/ 2826768 w 3619883"/>
              <a:gd name="connsiteY19" fmla="*/ 4128157 h 4275461"/>
              <a:gd name="connsiteX20" fmla="*/ 2826768 w 3619883"/>
              <a:gd name="connsiteY20" fmla="*/ 3951392 h 4275461"/>
              <a:gd name="connsiteX21" fmla="*/ 2648983 w 3619883"/>
              <a:gd name="connsiteY21" fmla="*/ 3951392 h 4275461"/>
              <a:gd name="connsiteX22" fmla="*/ 2648983 w 3619883"/>
              <a:gd name="connsiteY22" fmla="*/ 4128157 h 4275461"/>
              <a:gd name="connsiteX23" fmla="*/ 2690646 w 3619883"/>
              <a:gd name="connsiteY23" fmla="*/ 4128157 h 4275461"/>
              <a:gd name="connsiteX24" fmla="*/ 2690646 w 3619883"/>
              <a:gd name="connsiteY24" fmla="*/ 4275461 h 4275461"/>
              <a:gd name="connsiteX25" fmla="*/ 2511710 w 3619883"/>
              <a:gd name="connsiteY25" fmla="*/ 4275461 h 4275461"/>
              <a:gd name="connsiteX26" fmla="*/ 2454288 w 3619883"/>
              <a:gd name="connsiteY26" fmla="*/ 4128157 h 4275461"/>
              <a:gd name="connsiteX27" fmla="*/ 2515810 w 3619883"/>
              <a:gd name="connsiteY27" fmla="*/ 4128157 h 4275461"/>
              <a:gd name="connsiteX28" fmla="*/ 2515810 w 3619883"/>
              <a:gd name="connsiteY28" fmla="*/ 3951392 h 4275461"/>
              <a:gd name="connsiteX29" fmla="*/ 2338025 w 3619883"/>
              <a:gd name="connsiteY29" fmla="*/ 3951392 h 4275461"/>
              <a:gd name="connsiteX30" fmla="*/ 2338025 w 3619883"/>
              <a:gd name="connsiteY30" fmla="*/ 4128157 h 4275461"/>
              <a:gd name="connsiteX31" fmla="*/ 2395120 w 3619883"/>
              <a:gd name="connsiteY31" fmla="*/ 4128157 h 4275461"/>
              <a:gd name="connsiteX32" fmla="*/ 2337697 w 3619883"/>
              <a:gd name="connsiteY32" fmla="*/ 4275461 h 4275461"/>
              <a:gd name="connsiteX33" fmla="*/ 2150155 w 3619883"/>
              <a:gd name="connsiteY33" fmla="*/ 4275461 h 4275461"/>
              <a:gd name="connsiteX34" fmla="*/ 2150155 w 3619883"/>
              <a:gd name="connsiteY34" fmla="*/ 4128157 h 4275461"/>
              <a:gd name="connsiteX35" fmla="*/ 2204852 w 3619883"/>
              <a:gd name="connsiteY35" fmla="*/ 4128157 h 4275461"/>
              <a:gd name="connsiteX36" fmla="*/ 2204852 w 3619883"/>
              <a:gd name="connsiteY36" fmla="*/ 3951392 h 4275461"/>
              <a:gd name="connsiteX37" fmla="*/ 2027068 w 3619883"/>
              <a:gd name="connsiteY37" fmla="*/ 3951392 h 4275461"/>
              <a:gd name="connsiteX38" fmla="*/ 2027068 w 3619883"/>
              <a:gd name="connsiteY38" fmla="*/ 4128157 h 4275461"/>
              <a:gd name="connsiteX39" fmla="*/ 2079759 w 3619883"/>
              <a:gd name="connsiteY39" fmla="*/ 4128157 h 4275461"/>
              <a:gd name="connsiteX40" fmla="*/ 2079759 w 3619883"/>
              <a:gd name="connsiteY40" fmla="*/ 4275461 h 4275461"/>
              <a:gd name="connsiteX41" fmla="*/ 1824703 w 3619883"/>
              <a:gd name="connsiteY41" fmla="*/ 4275461 h 4275461"/>
              <a:gd name="connsiteX42" fmla="*/ 1834468 w 3619883"/>
              <a:gd name="connsiteY42" fmla="*/ 4128157 h 4275461"/>
              <a:gd name="connsiteX43" fmla="*/ 1893894 w 3619883"/>
              <a:gd name="connsiteY43" fmla="*/ 4128157 h 4275461"/>
              <a:gd name="connsiteX44" fmla="*/ 1893894 w 3619883"/>
              <a:gd name="connsiteY44" fmla="*/ 3951392 h 4275461"/>
              <a:gd name="connsiteX45" fmla="*/ 1716110 w 3619883"/>
              <a:gd name="connsiteY45" fmla="*/ 3951392 h 4275461"/>
              <a:gd name="connsiteX46" fmla="*/ 1716110 w 3619883"/>
              <a:gd name="connsiteY46" fmla="*/ 4006431 h 4275461"/>
              <a:gd name="connsiteX47" fmla="*/ 1703447 w 3619883"/>
              <a:gd name="connsiteY47" fmla="*/ 4007960 h 4275461"/>
              <a:gd name="connsiteX48" fmla="*/ 1716110 w 3619883"/>
              <a:gd name="connsiteY48" fmla="*/ 4044284 h 4275461"/>
              <a:gd name="connsiteX49" fmla="*/ 1716110 w 3619883"/>
              <a:gd name="connsiteY49" fmla="*/ 4128157 h 4275461"/>
              <a:gd name="connsiteX50" fmla="*/ 1745346 w 3619883"/>
              <a:gd name="connsiteY50" fmla="*/ 4128157 h 4275461"/>
              <a:gd name="connsiteX51" fmla="*/ 1796694 w 3619883"/>
              <a:gd name="connsiteY51" fmla="*/ 4275461 h 4275461"/>
              <a:gd name="connsiteX52" fmla="*/ 1558844 w 3619883"/>
              <a:gd name="connsiteY52" fmla="*/ 4275461 h 4275461"/>
              <a:gd name="connsiteX53" fmla="*/ 1517252 w 3619883"/>
              <a:gd name="connsiteY53" fmla="*/ 4128157 h 4275461"/>
              <a:gd name="connsiteX54" fmla="*/ 1582936 w 3619883"/>
              <a:gd name="connsiteY54" fmla="*/ 4128157 h 4275461"/>
              <a:gd name="connsiteX55" fmla="*/ 1582936 w 3619883"/>
              <a:gd name="connsiteY55" fmla="*/ 3951392 h 4275461"/>
              <a:gd name="connsiteX56" fmla="*/ 1405151 w 3619883"/>
              <a:gd name="connsiteY56" fmla="*/ 3951392 h 4275461"/>
              <a:gd name="connsiteX57" fmla="*/ 1405151 w 3619883"/>
              <a:gd name="connsiteY57" fmla="*/ 4128157 h 4275461"/>
              <a:gd name="connsiteX58" fmla="*/ 1468988 w 3619883"/>
              <a:gd name="connsiteY58" fmla="*/ 4128157 h 4275461"/>
              <a:gd name="connsiteX59" fmla="*/ 1427396 w 3619883"/>
              <a:gd name="connsiteY59" fmla="*/ 4275461 h 4275461"/>
              <a:gd name="connsiteX60" fmla="*/ 1210751 w 3619883"/>
              <a:gd name="connsiteY60" fmla="*/ 4275461 h 4275461"/>
              <a:gd name="connsiteX61" fmla="*/ 1210751 w 3619883"/>
              <a:gd name="connsiteY61" fmla="*/ 4128157 h 4275461"/>
              <a:gd name="connsiteX62" fmla="*/ 1271978 w 3619883"/>
              <a:gd name="connsiteY62" fmla="*/ 4128157 h 4275461"/>
              <a:gd name="connsiteX63" fmla="*/ 1271978 w 3619883"/>
              <a:gd name="connsiteY63" fmla="*/ 3951392 h 4275461"/>
              <a:gd name="connsiteX64" fmla="*/ 1094193 w 3619883"/>
              <a:gd name="connsiteY64" fmla="*/ 3951392 h 4275461"/>
              <a:gd name="connsiteX65" fmla="*/ 1094193 w 3619883"/>
              <a:gd name="connsiteY65" fmla="*/ 4128157 h 4275461"/>
              <a:gd name="connsiteX66" fmla="*/ 1140354 w 3619883"/>
              <a:gd name="connsiteY66" fmla="*/ 4128157 h 4275461"/>
              <a:gd name="connsiteX67" fmla="*/ 1140354 w 3619883"/>
              <a:gd name="connsiteY67" fmla="*/ 4275461 h 4275461"/>
              <a:gd name="connsiteX68" fmla="*/ 953807 w 3619883"/>
              <a:gd name="connsiteY68" fmla="*/ 4275461 h 4275461"/>
              <a:gd name="connsiteX69" fmla="*/ 912215 w 3619883"/>
              <a:gd name="connsiteY69" fmla="*/ 4128157 h 4275461"/>
              <a:gd name="connsiteX70" fmla="*/ 961020 w 3619883"/>
              <a:gd name="connsiteY70" fmla="*/ 4128157 h 4275461"/>
              <a:gd name="connsiteX71" fmla="*/ 961020 w 3619883"/>
              <a:gd name="connsiteY71" fmla="*/ 3951392 h 4275461"/>
              <a:gd name="connsiteX72" fmla="*/ 783235 w 3619883"/>
              <a:gd name="connsiteY72" fmla="*/ 3951392 h 4275461"/>
              <a:gd name="connsiteX73" fmla="*/ 783235 w 3619883"/>
              <a:gd name="connsiteY73" fmla="*/ 4128157 h 4275461"/>
              <a:gd name="connsiteX74" fmla="*/ 871024 w 3619883"/>
              <a:gd name="connsiteY74" fmla="*/ 4128157 h 4275461"/>
              <a:gd name="connsiteX75" fmla="*/ 829432 w 3619883"/>
              <a:gd name="connsiteY75" fmla="*/ 4275461 h 4275461"/>
              <a:gd name="connsiteX76" fmla="*/ 611484 w 3619883"/>
              <a:gd name="connsiteY76" fmla="*/ 4275461 h 4275461"/>
              <a:gd name="connsiteX77" fmla="*/ 621247 w 3619883"/>
              <a:gd name="connsiteY77" fmla="*/ 4128157 h 4275461"/>
              <a:gd name="connsiteX78" fmla="*/ 650062 w 3619883"/>
              <a:gd name="connsiteY78" fmla="*/ 4128157 h 4275461"/>
              <a:gd name="connsiteX79" fmla="*/ 650062 w 3619883"/>
              <a:gd name="connsiteY79" fmla="*/ 3951392 h 4275461"/>
              <a:gd name="connsiteX80" fmla="*/ 472277 w 3619883"/>
              <a:gd name="connsiteY80" fmla="*/ 3951392 h 4275461"/>
              <a:gd name="connsiteX81" fmla="*/ 472277 w 3619883"/>
              <a:gd name="connsiteY81" fmla="*/ 4128157 h 4275461"/>
              <a:gd name="connsiteX82" fmla="*/ 522650 w 3619883"/>
              <a:gd name="connsiteY82" fmla="*/ 4128157 h 4275461"/>
              <a:gd name="connsiteX83" fmla="*/ 573998 w 3619883"/>
              <a:gd name="connsiteY83" fmla="*/ 4275461 h 4275461"/>
              <a:gd name="connsiteX84" fmla="*/ 336164 w 3619883"/>
              <a:gd name="connsiteY84" fmla="*/ 4275461 h 4275461"/>
              <a:gd name="connsiteX85" fmla="*/ 294572 w 3619883"/>
              <a:gd name="connsiteY85" fmla="*/ 4128157 h 4275461"/>
              <a:gd name="connsiteX86" fmla="*/ 339106 w 3619883"/>
              <a:gd name="connsiteY86" fmla="*/ 4128157 h 4275461"/>
              <a:gd name="connsiteX87" fmla="*/ 339106 w 3619883"/>
              <a:gd name="connsiteY87" fmla="*/ 3951392 h 4275461"/>
              <a:gd name="connsiteX88" fmla="*/ 161321 w 3619883"/>
              <a:gd name="connsiteY88" fmla="*/ 3951392 h 4275461"/>
              <a:gd name="connsiteX89" fmla="*/ 161321 w 3619883"/>
              <a:gd name="connsiteY89" fmla="*/ 4128157 h 4275461"/>
              <a:gd name="connsiteX90" fmla="*/ 230914 w 3619883"/>
              <a:gd name="connsiteY90" fmla="*/ 4128157 h 4275461"/>
              <a:gd name="connsiteX91" fmla="*/ 189322 w 3619883"/>
              <a:gd name="connsiteY91" fmla="*/ 4275461 h 4275461"/>
              <a:gd name="connsiteX92" fmla="*/ 0 w 3619883"/>
              <a:gd name="connsiteY92" fmla="*/ 4275461 h 4275461"/>
              <a:gd name="connsiteX93" fmla="*/ 0 w 3619883"/>
              <a:gd name="connsiteY93" fmla="*/ 42229 h 4275461"/>
              <a:gd name="connsiteX94" fmla="*/ 42464 w 3619883"/>
              <a:gd name="connsiteY94" fmla="*/ 40518 h 4275461"/>
              <a:gd name="connsiteX95" fmla="*/ 137733 w 3619883"/>
              <a:gd name="connsiteY95" fmla="*/ 35355 h 4275461"/>
              <a:gd name="connsiteX96" fmla="*/ 270565 w 3619883"/>
              <a:gd name="connsiteY96" fmla="*/ 29759 h 4275461"/>
              <a:gd name="connsiteX97" fmla="*/ 479734 w 3619883"/>
              <a:gd name="connsiteY97" fmla="*/ 45455 h 4275461"/>
              <a:gd name="connsiteX98" fmla="*/ 524103 w 3619883"/>
              <a:gd name="connsiteY98" fmla="*/ 41625 h 4275461"/>
              <a:gd name="connsiteX99" fmla="*/ 624416 w 3619883"/>
              <a:gd name="connsiteY99" fmla="*/ 22696 h 4275461"/>
              <a:gd name="connsiteX100" fmla="*/ 657762 w 3619883"/>
              <a:gd name="connsiteY100" fmla="*/ 18351 h 4275461"/>
              <a:gd name="connsiteX101" fmla="*/ 690557 w 3619883"/>
              <a:gd name="connsiteY101" fmla="*/ 25792 h 4275461"/>
              <a:gd name="connsiteX102" fmla="*/ 745123 w 3619883"/>
              <a:gd name="connsiteY102" fmla="*/ 40157 h 4275461"/>
              <a:gd name="connsiteX103" fmla="*/ 789493 w 3619883"/>
              <a:gd name="connsiteY103" fmla="*/ 36327 h 4275461"/>
              <a:gd name="connsiteX104" fmla="*/ 854255 w 3619883"/>
              <a:gd name="connsiteY104" fmla="*/ 68887 h 4275461"/>
              <a:gd name="connsiteX105" fmla="*/ 897520 w 3619883"/>
              <a:gd name="connsiteY105" fmla="*/ 88629 h 4275461"/>
              <a:gd name="connsiteX106" fmla="*/ 940510 w 3619883"/>
              <a:gd name="connsiteY106" fmla="*/ 114265 h 4275461"/>
              <a:gd name="connsiteX107" fmla="*/ 1082712 w 3619883"/>
              <a:gd name="connsiteY107" fmla="*/ 144543 h 4275461"/>
              <a:gd name="connsiteX108" fmla="*/ 1205348 w 3619883"/>
              <a:gd name="connsiteY108" fmla="*/ 120753 h 4275461"/>
              <a:gd name="connsiteX109" fmla="*/ 1271764 w 3619883"/>
              <a:gd name="connsiteY109" fmla="*/ 117956 h 4275461"/>
              <a:gd name="connsiteX110" fmla="*/ 1315583 w 3619883"/>
              <a:gd name="connsiteY110" fmla="*/ 125912 h 4275461"/>
              <a:gd name="connsiteX111" fmla="*/ 1359125 w 3619883"/>
              <a:gd name="connsiteY111" fmla="*/ 139761 h 4275461"/>
              <a:gd name="connsiteX112" fmla="*/ 1391919 w 3619883"/>
              <a:gd name="connsiteY112" fmla="*/ 147202 h 4275461"/>
              <a:gd name="connsiteX113" fmla="*/ 1436563 w 3619883"/>
              <a:gd name="connsiteY113" fmla="*/ 137480 h 4275461"/>
              <a:gd name="connsiteX114" fmla="*/ 1471566 w 3619883"/>
              <a:gd name="connsiteY114" fmla="*/ 97777 h 4275461"/>
              <a:gd name="connsiteX115" fmla="*/ 1505739 w 3619883"/>
              <a:gd name="connsiteY115" fmla="*/ 75753 h 4275461"/>
              <a:gd name="connsiteX116" fmla="*/ 1590891 w 3619883"/>
              <a:gd name="connsiteY116" fmla="*/ 144702 h 4275461"/>
              <a:gd name="connsiteX117" fmla="*/ 1625616 w 3619883"/>
              <a:gd name="connsiteY117" fmla="*/ 110893 h 4275461"/>
              <a:gd name="connsiteX118" fmla="*/ 1658964 w 3619883"/>
              <a:gd name="connsiteY118" fmla="*/ 106547 h 4275461"/>
              <a:gd name="connsiteX119" fmla="*/ 1746598 w 3619883"/>
              <a:gd name="connsiteY119" fmla="*/ 122460 h 4275461"/>
              <a:gd name="connsiteX120" fmla="*/ 1811913 w 3619883"/>
              <a:gd name="connsiteY120" fmla="*/ 143234 h 4275461"/>
              <a:gd name="connsiteX121" fmla="*/ 1856557 w 3619883"/>
              <a:gd name="connsiteY121" fmla="*/ 133511 h 4275461"/>
              <a:gd name="connsiteX122" fmla="*/ 2066003 w 3619883"/>
              <a:gd name="connsiteY122" fmla="*/ 143313 h 4275461"/>
              <a:gd name="connsiteX123" fmla="*/ 2177615 w 3619883"/>
              <a:gd name="connsiteY123" fmla="*/ 119007 h 4275461"/>
              <a:gd name="connsiteX124" fmla="*/ 2255883 w 3619883"/>
              <a:gd name="connsiteY124" fmla="*/ 99047 h 4275461"/>
              <a:gd name="connsiteX125" fmla="*/ 2344622 w 3619883"/>
              <a:gd name="connsiteY125" fmla="*/ 91388 h 4275461"/>
              <a:gd name="connsiteX126" fmla="*/ 2455682 w 3619883"/>
              <a:gd name="connsiteY126" fmla="*/ 78869 h 4275461"/>
              <a:gd name="connsiteX127" fmla="*/ 2632609 w 3619883"/>
              <a:gd name="connsiteY127" fmla="*/ 75338 h 4275461"/>
              <a:gd name="connsiteX128" fmla="*/ 2742291 w 3619883"/>
              <a:gd name="connsiteY128" fmla="*/ 92282 h 4275461"/>
              <a:gd name="connsiteX129" fmla="*/ 2851974 w 3619883"/>
              <a:gd name="connsiteY129" fmla="*/ 109227 h 4275461"/>
              <a:gd name="connsiteX130" fmla="*/ 2907643 w 3619883"/>
              <a:gd name="connsiteY130" fmla="*/ 100020 h 4275461"/>
              <a:gd name="connsiteX131" fmla="*/ 2944022 w 3619883"/>
              <a:gd name="connsiteY131" fmla="*/ 30853 h 4275461"/>
              <a:gd name="connsiteX132" fmla="*/ 3022289 w 3619883"/>
              <a:gd name="connsiteY132" fmla="*/ 10893 h 4275461"/>
              <a:gd name="connsiteX133" fmla="*/ 3054807 w 3619883"/>
              <a:gd name="connsiteY133" fmla="*/ 24226 h 4275461"/>
              <a:gd name="connsiteX134" fmla="*/ 3141892 w 3619883"/>
              <a:gd name="connsiteY134" fmla="*/ 51925 h 4275461"/>
              <a:gd name="connsiteX135" fmla="*/ 3185711 w 3619883"/>
              <a:gd name="connsiteY135" fmla="*/ 59881 h 4275461"/>
              <a:gd name="connsiteX136" fmla="*/ 3219056 w 3619883"/>
              <a:gd name="connsiteY136" fmla="*/ 55536 h 4275461"/>
              <a:gd name="connsiteX137" fmla="*/ 3263425 w 3619883"/>
              <a:gd name="connsiteY137" fmla="*/ 51706 h 4275461"/>
              <a:gd name="connsiteX138" fmla="*/ 3296219 w 3619883"/>
              <a:gd name="connsiteY138" fmla="*/ 59147 h 4275461"/>
              <a:gd name="connsiteX139" fmla="*/ 3319094 w 3619883"/>
              <a:gd name="connsiteY139" fmla="*/ 42500 h 4275461"/>
              <a:gd name="connsiteX140" fmla="*/ 3420511 w 3619883"/>
              <a:gd name="connsiteY140" fmla="*/ 0 h 4275461"/>
              <a:gd name="connsiteX141" fmla="*/ 3453305 w 3619883"/>
              <a:gd name="connsiteY141" fmla="*/ 7440 h 4275461"/>
              <a:gd name="connsiteX142" fmla="*/ 3496571 w 3619883"/>
              <a:gd name="connsiteY142" fmla="*/ 27182 h 4275461"/>
              <a:gd name="connsiteX143" fmla="*/ 3602117 w 3619883"/>
              <a:gd name="connsiteY143" fmla="*/ 132521 h 4275461"/>
              <a:gd name="connsiteX144" fmla="*/ 3619883 w 3619883"/>
              <a:gd name="connsiteY144" fmla="*/ 140049 h 4275461"/>
              <a:gd name="connsiteX145" fmla="*/ 3619883 w 3619883"/>
              <a:gd name="connsiteY145" fmla="*/ 4275461 h 4275461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86786 w 3619883"/>
              <a:gd name="connsiteY2" fmla="*/ 4254977 h 4297250"/>
              <a:gd name="connsiteX3" fmla="*/ 3448683 w 3619883"/>
              <a:gd name="connsiteY3" fmla="*/ 4128157 h 4297250"/>
              <a:gd name="connsiteX4" fmla="*/ 3448683 w 3619883"/>
              <a:gd name="connsiteY4" fmla="*/ 3951392 h 4297250"/>
              <a:gd name="connsiteX5" fmla="*/ 3270899 w 3619883"/>
              <a:gd name="connsiteY5" fmla="*/ 3951392 h 4297250"/>
              <a:gd name="connsiteX6" fmla="*/ 3270899 w 3619883"/>
              <a:gd name="connsiteY6" fmla="*/ 4128157 h 4297250"/>
              <a:gd name="connsiteX7" fmla="*/ 3338374 w 3619883"/>
              <a:gd name="connsiteY7" fmla="*/ 4297250 h 4297250"/>
              <a:gd name="connsiteX8" fmla="*/ 3269726 w 3619883"/>
              <a:gd name="connsiteY8" fmla="*/ 4275461 h 4297250"/>
              <a:gd name="connsiteX9" fmla="*/ 3052674 w 3619883"/>
              <a:gd name="connsiteY9" fmla="*/ 4275461 h 4297250"/>
              <a:gd name="connsiteX10" fmla="*/ 3096002 w 3619883"/>
              <a:gd name="connsiteY10" fmla="*/ 4128157 h 4297250"/>
              <a:gd name="connsiteX11" fmla="*/ 3137725 w 3619883"/>
              <a:gd name="connsiteY11" fmla="*/ 4128157 h 4297250"/>
              <a:gd name="connsiteX12" fmla="*/ 3137725 w 3619883"/>
              <a:gd name="connsiteY12" fmla="*/ 3951392 h 4297250"/>
              <a:gd name="connsiteX13" fmla="*/ 2959941 w 3619883"/>
              <a:gd name="connsiteY13" fmla="*/ 3951392 h 4297250"/>
              <a:gd name="connsiteX14" fmla="*/ 2959941 w 3619883"/>
              <a:gd name="connsiteY14" fmla="*/ 4128157 h 4297250"/>
              <a:gd name="connsiteX15" fmla="*/ 2996846 w 3619883"/>
              <a:gd name="connsiteY15" fmla="*/ 4128157 h 4297250"/>
              <a:gd name="connsiteX16" fmla="*/ 3014011 w 3619883"/>
              <a:gd name="connsiteY16" fmla="*/ 4275461 h 4297250"/>
              <a:gd name="connsiteX17" fmla="*/ 2761042 w 3619883"/>
              <a:gd name="connsiteY17" fmla="*/ 4275461 h 4297250"/>
              <a:gd name="connsiteX18" fmla="*/ 2761042 w 3619883"/>
              <a:gd name="connsiteY18" fmla="*/ 4128157 h 4297250"/>
              <a:gd name="connsiteX19" fmla="*/ 2826768 w 3619883"/>
              <a:gd name="connsiteY19" fmla="*/ 4128157 h 4297250"/>
              <a:gd name="connsiteX20" fmla="*/ 2826768 w 3619883"/>
              <a:gd name="connsiteY20" fmla="*/ 3951392 h 4297250"/>
              <a:gd name="connsiteX21" fmla="*/ 2648983 w 3619883"/>
              <a:gd name="connsiteY21" fmla="*/ 3951392 h 4297250"/>
              <a:gd name="connsiteX22" fmla="*/ 2648983 w 3619883"/>
              <a:gd name="connsiteY22" fmla="*/ 4128157 h 4297250"/>
              <a:gd name="connsiteX23" fmla="*/ 2690646 w 3619883"/>
              <a:gd name="connsiteY23" fmla="*/ 4128157 h 4297250"/>
              <a:gd name="connsiteX24" fmla="*/ 2690646 w 3619883"/>
              <a:gd name="connsiteY24" fmla="*/ 4275461 h 4297250"/>
              <a:gd name="connsiteX25" fmla="*/ 2511710 w 3619883"/>
              <a:gd name="connsiteY25" fmla="*/ 4275461 h 4297250"/>
              <a:gd name="connsiteX26" fmla="*/ 2454288 w 3619883"/>
              <a:gd name="connsiteY26" fmla="*/ 4128157 h 4297250"/>
              <a:gd name="connsiteX27" fmla="*/ 2515810 w 3619883"/>
              <a:gd name="connsiteY27" fmla="*/ 4128157 h 4297250"/>
              <a:gd name="connsiteX28" fmla="*/ 2515810 w 3619883"/>
              <a:gd name="connsiteY28" fmla="*/ 3951392 h 4297250"/>
              <a:gd name="connsiteX29" fmla="*/ 2338025 w 3619883"/>
              <a:gd name="connsiteY29" fmla="*/ 3951392 h 4297250"/>
              <a:gd name="connsiteX30" fmla="*/ 2338025 w 3619883"/>
              <a:gd name="connsiteY30" fmla="*/ 4128157 h 4297250"/>
              <a:gd name="connsiteX31" fmla="*/ 2395120 w 3619883"/>
              <a:gd name="connsiteY31" fmla="*/ 4128157 h 4297250"/>
              <a:gd name="connsiteX32" fmla="*/ 2337697 w 3619883"/>
              <a:gd name="connsiteY32" fmla="*/ 4275461 h 4297250"/>
              <a:gd name="connsiteX33" fmla="*/ 2150155 w 3619883"/>
              <a:gd name="connsiteY33" fmla="*/ 4275461 h 4297250"/>
              <a:gd name="connsiteX34" fmla="*/ 2150155 w 3619883"/>
              <a:gd name="connsiteY34" fmla="*/ 4128157 h 4297250"/>
              <a:gd name="connsiteX35" fmla="*/ 2204852 w 3619883"/>
              <a:gd name="connsiteY35" fmla="*/ 4128157 h 4297250"/>
              <a:gd name="connsiteX36" fmla="*/ 2204852 w 3619883"/>
              <a:gd name="connsiteY36" fmla="*/ 3951392 h 4297250"/>
              <a:gd name="connsiteX37" fmla="*/ 2027068 w 3619883"/>
              <a:gd name="connsiteY37" fmla="*/ 3951392 h 4297250"/>
              <a:gd name="connsiteX38" fmla="*/ 2027068 w 3619883"/>
              <a:gd name="connsiteY38" fmla="*/ 4128157 h 4297250"/>
              <a:gd name="connsiteX39" fmla="*/ 2079759 w 3619883"/>
              <a:gd name="connsiteY39" fmla="*/ 4128157 h 4297250"/>
              <a:gd name="connsiteX40" fmla="*/ 2079759 w 3619883"/>
              <a:gd name="connsiteY40" fmla="*/ 4275461 h 4297250"/>
              <a:gd name="connsiteX41" fmla="*/ 1824703 w 3619883"/>
              <a:gd name="connsiteY41" fmla="*/ 4275461 h 4297250"/>
              <a:gd name="connsiteX42" fmla="*/ 1834468 w 3619883"/>
              <a:gd name="connsiteY42" fmla="*/ 4128157 h 4297250"/>
              <a:gd name="connsiteX43" fmla="*/ 1893894 w 3619883"/>
              <a:gd name="connsiteY43" fmla="*/ 4128157 h 4297250"/>
              <a:gd name="connsiteX44" fmla="*/ 1893894 w 3619883"/>
              <a:gd name="connsiteY44" fmla="*/ 3951392 h 4297250"/>
              <a:gd name="connsiteX45" fmla="*/ 1716110 w 3619883"/>
              <a:gd name="connsiteY45" fmla="*/ 3951392 h 4297250"/>
              <a:gd name="connsiteX46" fmla="*/ 1716110 w 3619883"/>
              <a:gd name="connsiteY46" fmla="*/ 4006431 h 4297250"/>
              <a:gd name="connsiteX47" fmla="*/ 1703447 w 3619883"/>
              <a:gd name="connsiteY47" fmla="*/ 4007960 h 4297250"/>
              <a:gd name="connsiteX48" fmla="*/ 1716110 w 3619883"/>
              <a:gd name="connsiteY48" fmla="*/ 4044284 h 4297250"/>
              <a:gd name="connsiteX49" fmla="*/ 1716110 w 3619883"/>
              <a:gd name="connsiteY49" fmla="*/ 4128157 h 4297250"/>
              <a:gd name="connsiteX50" fmla="*/ 1745346 w 3619883"/>
              <a:gd name="connsiteY50" fmla="*/ 4128157 h 4297250"/>
              <a:gd name="connsiteX51" fmla="*/ 1796694 w 3619883"/>
              <a:gd name="connsiteY51" fmla="*/ 4275461 h 4297250"/>
              <a:gd name="connsiteX52" fmla="*/ 1558844 w 3619883"/>
              <a:gd name="connsiteY52" fmla="*/ 4275461 h 4297250"/>
              <a:gd name="connsiteX53" fmla="*/ 1517252 w 3619883"/>
              <a:gd name="connsiteY53" fmla="*/ 4128157 h 4297250"/>
              <a:gd name="connsiteX54" fmla="*/ 1582936 w 3619883"/>
              <a:gd name="connsiteY54" fmla="*/ 4128157 h 4297250"/>
              <a:gd name="connsiteX55" fmla="*/ 1582936 w 3619883"/>
              <a:gd name="connsiteY55" fmla="*/ 3951392 h 4297250"/>
              <a:gd name="connsiteX56" fmla="*/ 1405151 w 3619883"/>
              <a:gd name="connsiteY56" fmla="*/ 3951392 h 4297250"/>
              <a:gd name="connsiteX57" fmla="*/ 1405151 w 3619883"/>
              <a:gd name="connsiteY57" fmla="*/ 4128157 h 4297250"/>
              <a:gd name="connsiteX58" fmla="*/ 1468988 w 3619883"/>
              <a:gd name="connsiteY58" fmla="*/ 4128157 h 4297250"/>
              <a:gd name="connsiteX59" fmla="*/ 1427396 w 3619883"/>
              <a:gd name="connsiteY59" fmla="*/ 4275461 h 4297250"/>
              <a:gd name="connsiteX60" fmla="*/ 1210751 w 3619883"/>
              <a:gd name="connsiteY60" fmla="*/ 4275461 h 4297250"/>
              <a:gd name="connsiteX61" fmla="*/ 1210751 w 3619883"/>
              <a:gd name="connsiteY61" fmla="*/ 4128157 h 4297250"/>
              <a:gd name="connsiteX62" fmla="*/ 1271978 w 3619883"/>
              <a:gd name="connsiteY62" fmla="*/ 4128157 h 4297250"/>
              <a:gd name="connsiteX63" fmla="*/ 1271978 w 3619883"/>
              <a:gd name="connsiteY63" fmla="*/ 3951392 h 4297250"/>
              <a:gd name="connsiteX64" fmla="*/ 1094193 w 3619883"/>
              <a:gd name="connsiteY64" fmla="*/ 3951392 h 4297250"/>
              <a:gd name="connsiteX65" fmla="*/ 1094193 w 3619883"/>
              <a:gd name="connsiteY65" fmla="*/ 4128157 h 4297250"/>
              <a:gd name="connsiteX66" fmla="*/ 1140354 w 3619883"/>
              <a:gd name="connsiteY66" fmla="*/ 4128157 h 4297250"/>
              <a:gd name="connsiteX67" fmla="*/ 1140354 w 3619883"/>
              <a:gd name="connsiteY67" fmla="*/ 4275461 h 4297250"/>
              <a:gd name="connsiteX68" fmla="*/ 953807 w 3619883"/>
              <a:gd name="connsiteY68" fmla="*/ 4275461 h 4297250"/>
              <a:gd name="connsiteX69" fmla="*/ 912215 w 3619883"/>
              <a:gd name="connsiteY69" fmla="*/ 4128157 h 4297250"/>
              <a:gd name="connsiteX70" fmla="*/ 961020 w 3619883"/>
              <a:gd name="connsiteY70" fmla="*/ 4128157 h 4297250"/>
              <a:gd name="connsiteX71" fmla="*/ 961020 w 3619883"/>
              <a:gd name="connsiteY71" fmla="*/ 3951392 h 4297250"/>
              <a:gd name="connsiteX72" fmla="*/ 783235 w 3619883"/>
              <a:gd name="connsiteY72" fmla="*/ 3951392 h 4297250"/>
              <a:gd name="connsiteX73" fmla="*/ 783235 w 3619883"/>
              <a:gd name="connsiteY73" fmla="*/ 4128157 h 4297250"/>
              <a:gd name="connsiteX74" fmla="*/ 871024 w 3619883"/>
              <a:gd name="connsiteY74" fmla="*/ 4128157 h 4297250"/>
              <a:gd name="connsiteX75" fmla="*/ 829432 w 3619883"/>
              <a:gd name="connsiteY75" fmla="*/ 4275461 h 4297250"/>
              <a:gd name="connsiteX76" fmla="*/ 611484 w 3619883"/>
              <a:gd name="connsiteY76" fmla="*/ 4275461 h 4297250"/>
              <a:gd name="connsiteX77" fmla="*/ 621247 w 3619883"/>
              <a:gd name="connsiteY77" fmla="*/ 4128157 h 4297250"/>
              <a:gd name="connsiteX78" fmla="*/ 650062 w 3619883"/>
              <a:gd name="connsiteY78" fmla="*/ 4128157 h 4297250"/>
              <a:gd name="connsiteX79" fmla="*/ 650062 w 3619883"/>
              <a:gd name="connsiteY79" fmla="*/ 3951392 h 4297250"/>
              <a:gd name="connsiteX80" fmla="*/ 472277 w 3619883"/>
              <a:gd name="connsiteY80" fmla="*/ 3951392 h 4297250"/>
              <a:gd name="connsiteX81" fmla="*/ 472277 w 3619883"/>
              <a:gd name="connsiteY81" fmla="*/ 4128157 h 4297250"/>
              <a:gd name="connsiteX82" fmla="*/ 522650 w 3619883"/>
              <a:gd name="connsiteY82" fmla="*/ 4128157 h 4297250"/>
              <a:gd name="connsiteX83" fmla="*/ 573998 w 3619883"/>
              <a:gd name="connsiteY83" fmla="*/ 4275461 h 4297250"/>
              <a:gd name="connsiteX84" fmla="*/ 336164 w 3619883"/>
              <a:gd name="connsiteY84" fmla="*/ 4275461 h 4297250"/>
              <a:gd name="connsiteX85" fmla="*/ 294572 w 3619883"/>
              <a:gd name="connsiteY85" fmla="*/ 4128157 h 4297250"/>
              <a:gd name="connsiteX86" fmla="*/ 339106 w 3619883"/>
              <a:gd name="connsiteY86" fmla="*/ 4128157 h 4297250"/>
              <a:gd name="connsiteX87" fmla="*/ 339106 w 3619883"/>
              <a:gd name="connsiteY87" fmla="*/ 3951392 h 4297250"/>
              <a:gd name="connsiteX88" fmla="*/ 161321 w 3619883"/>
              <a:gd name="connsiteY88" fmla="*/ 3951392 h 4297250"/>
              <a:gd name="connsiteX89" fmla="*/ 161321 w 3619883"/>
              <a:gd name="connsiteY89" fmla="*/ 4128157 h 4297250"/>
              <a:gd name="connsiteX90" fmla="*/ 230914 w 3619883"/>
              <a:gd name="connsiteY90" fmla="*/ 4128157 h 4297250"/>
              <a:gd name="connsiteX91" fmla="*/ 189322 w 3619883"/>
              <a:gd name="connsiteY91" fmla="*/ 4275461 h 4297250"/>
              <a:gd name="connsiteX92" fmla="*/ 0 w 3619883"/>
              <a:gd name="connsiteY92" fmla="*/ 4275461 h 4297250"/>
              <a:gd name="connsiteX93" fmla="*/ 0 w 3619883"/>
              <a:gd name="connsiteY93" fmla="*/ 42229 h 4297250"/>
              <a:gd name="connsiteX94" fmla="*/ 42464 w 3619883"/>
              <a:gd name="connsiteY94" fmla="*/ 40518 h 4297250"/>
              <a:gd name="connsiteX95" fmla="*/ 137733 w 3619883"/>
              <a:gd name="connsiteY95" fmla="*/ 35355 h 4297250"/>
              <a:gd name="connsiteX96" fmla="*/ 270565 w 3619883"/>
              <a:gd name="connsiteY96" fmla="*/ 29759 h 4297250"/>
              <a:gd name="connsiteX97" fmla="*/ 479734 w 3619883"/>
              <a:gd name="connsiteY97" fmla="*/ 45455 h 4297250"/>
              <a:gd name="connsiteX98" fmla="*/ 524103 w 3619883"/>
              <a:gd name="connsiteY98" fmla="*/ 41625 h 4297250"/>
              <a:gd name="connsiteX99" fmla="*/ 624416 w 3619883"/>
              <a:gd name="connsiteY99" fmla="*/ 22696 h 4297250"/>
              <a:gd name="connsiteX100" fmla="*/ 657762 w 3619883"/>
              <a:gd name="connsiteY100" fmla="*/ 18351 h 4297250"/>
              <a:gd name="connsiteX101" fmla="*/ 690557 w 3619883"/>
              <a:gd name="connsiteY101" fmla="*/ 25792 h 4297250"/>
              <a:gd name="connsiteX102" fmla="*/ 745123 w 3619883"/>
              <a:gd name="connsiteY102" fmla="*/ 40157 h 4297250"/>
              <a:gd name="connsiteX103" fmla="*/ 789493 w 3619883"/>
              <a:gd name="connsiteY103" fmla="*/ 36327 h 4297250"/>
              <a:gd name="connsiteX104" fmla="*/ 854255 w 3619883"/>
              <a:gd name="connsiteY104" fmla="*/ 68887 h 4297250"/>
              <a:gd name="connsiteX105" fmla="*/ 897520 w 3619883"/>
              <a:gd name="connsiteY105" fmla="*/ 88629 h 4297250"/>
              <a:gd name="connsiteX106" fmla="*/ 940510 w 3619883"/>
              <a:gd name="connsiteY106" fmla="*/ 114265 h 4297250"/>
              <a:gd name="connsiteX107" fmla="*/ 1082712 w 3619883"/>
              <a:gd name="connsiteY107" fmla="*/ 144543 h 4297250"/>
              <a:gd name="connsiteX108" fmla="*/ 1205348 w 3619883"/>
              <a:gd name="connsiteY108" fmla="*/ 120753 h 4297250"/>
              <a:gd name="connsiteX109" fmla="*/ 1271764 w 3619883"/>
              <a:gd name="connsiteY109" fmla="*/ 117956 h 4297250"/>
              <a:gd name="connsiteX110" fmla="*/ 1315583 w 3619883"/>
              <a:gd name="connsiteY110" fmla="*/ 125912 h 4297250"/>
              <a:gd name="connsiteX111" fmla="*/ 1359125 w 3619883"/>
              <a:gd name="connsiteY111" fmla="*/ 139761 h 4297250"/>
              <a:gd name="connsiteX112" fmla="*/ 1391919 w 3619883"/>
              <a:gd name="connsiteY112" fmla="*/ 147202 h 4297250"/>
              <a:gd name="connsiteX113" fmla="*/ 1436563 w 3619883"/>
              <a:gd name="connsiteY113" fmla="*/ 137480 h 4297250"/>
              <a:gd name="connsiteX114" fmla="*/ 1471566 w 3619883"/>
              <a:gd name="connsiteY114" fmla="*/ 97777 h 4297250"/>
              <a:gd name="connsiteX115" fmla="*/ 1505739 w 3619883"/>
              <a:gd name="connsiteY115" fmla="*/ 75753 h 4297250"/>
              <a:gd name="connsiteX116" fmla="*/ 1590891 w 3619883"/>
              <a:gd name="connsiteY116" fmla="*/ 144702 h 4297250"/>
              <a:gd name="connsiteX117" fmla="*/ 1625616 w 3619883"/>
              <a:gd name="connsiteY117" fmla="*/ 110893 h 4297250"/>
              <a:gd name="connsiteX118" fmla="*/ 1658964 w 3619883"/>
              <a:gd name="connsiteY118" fmla="*/ 106547 h 4297250"/>
              <a:gd name="connsiteX119" fmla="*/ 1746598 w 3619883"/>
              <a:gd name="connsiteY119" fmla="*/ 122460 h 4297250"/>
              <a:gd name="connsiteX120" fmla="*/ 1811913 w 3619883"/>
              <a:gd name="connsiteY120" fmla="*/ 143234 h 4297250"/>
              <a:gd name="connsiteX121" fmla="*/ 1856557 w 3619883"/>
              <a:gd name="connsiteY121" fmla="*/ 133511 h 4297250"/>
              <a:gd name="connsiteX122" fmla="*/ 2066003 w 3619883"/>
              <a:gd name="connsiteY122" fmla="*/ 143313 h 4297250"/>
              <a:gd name="connsiteX123" fmla="*/ 2177615 w 3619883"/>
              <a:gd name="connsiteY123" fmla="*/ 119007 h 4297250"/>
              <a:gd name="connsiteX124" fmla="*/ 2255883 w 3619883"/>
              <a:gd name="connsiteY124" fmla="*/ 99047 h 4297250"/>
              <a:gd name="connsiteX125" fmla="*/ 2344622 w 3619883"/>
              <a:gd name="connsiteY125" fmla="*/ 91388 h 4297250"/>
              <a:gd name="connsiteX126" fmla="*/ 2455682 w 3619883"/>
              <a:gd name="connsiteY126" fmla="*/ 78869 h 4297250"/>
              <a:gd name="connsiteX127" fmla="*/ 2632609 w 3619883"/>
              <a:gd name="connsiteY127" fmla="*/ 75338 h 4297250"/>
              <a:gd name="connsiteX128" fmla="*/ 2742291 w 3619883"/>
              <a:gd name="connsiteY128" fmla="*/ 92282 h 4297250"/>
              <a:gd name="connsiteX129" fmla="*/ 2851974 w 3619883"/>
              <a:gd name="connsiteY129" fmla="*/ 109227 h 4297250"/>
              <a:gd name="connsiteX130" fmla="*/ 2907643 w 3619883"/>
              <a:gd name="connsiteY130" fmla="*/ 100020 h 4297250"/>
              <a:gd name="connsiteX131" fmla="*/ 2944022 w 3619883"/>
              <a:gd name="connsiteY131" fmla="*/ 30853 h 4297250"/>
              <a:gd name="connsiteX132" fmla="*/ 3022289 w 3619883"/>
              <a:gd name="connsiteY132" fmla="*/ 10893 h 4297250"/>
              <a:gd name="connsiteX133" fmla="*/ 3054807 w 3619883"/>
              <a:gd name="connsiteY133" fmla="*/ 24226 h 4297250"/>
              <a:gd name="connsiteX134" fmla="*/ 3141892 w 3619883"/>
              <a:gd name="connsiteY134" fmla="*/ 51925 h 4297250"/>
              <a:gd name="connsiteX135" fmla="*/ 3185711 w 3619883"/>
              <a:gd name="connsiteY135" fmla="*/ 59881 h 4297250"/>
              <a:gd name="connsiteX136" fmla="*/ 3219056 w 3619883"/>
              <a:gd name="connsiteY136" fmla="*/ 55536 h 4297250"/>
              <a:gd name="connsiteX137" fmla="*/ 3263425 w 3619883"/>
              <a:gd name="connsiteY137" fmla="*/ 51706 h 4297250"/>
              <a:gd name="connsiteX138" fmla="*/ 3296219 w 3619883"/>
              <a:gd name="connsiteY138" fmla="*/ 59147 h 4297250"/>
              <a:gd name="connsiteX139" fmla="*/ 3319094 w 3619883"/>
              <a:gd name="connsiteY139" fmla="*/ 42500 h 4297250"/>
              <a:gd name="connsiteX140" fmla="*/ 3420511 w 3619883"/>
              <a:gd name="connsiteY140" fmla="*/ 0 h 4297250"/>
              <a:gd name="connsiteX141" fmla="*/ 3453305 w 3619883"/>
              <a:gd name="connsiteY141" fmla="*/ 7440 h 4297250"/>
              <a:gd name="connsiteX142" fmla="*/ 3496571 w 3619883"/>
              <a:gd name="connsiteY142" fmla="*/ 27182 h 4297250"/>
              <a:gd name="connsiteX143" fmla="*/ 3602117 w 3619883"/>
              <a:gd name="connsiteY143" fmla="*/ 132521 h 4297250"/>
              <a:gd name="connsiteX144" fmla="*/ 3619883 w 3619883"/>
              <a:gd name="connsiteY144" fmla="*/ 140049 h 4297250"/>
              <a:gd name="connsiteX145" fmla="*/ 3619883 w 3619883"/>
              <a:gd name="connsiteY14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86786 w 3619883"/>
              <a:gd name="connsiteY2" fmla="*/ 4254977 h 4297250"/>
              <a:gd name="connsiteX3" fmla="*/ 3448683 w 3619883"/>
              <a:gd name="connsiteY3" fmla="*/ 4128157 h 4297250"/>
              <a:gd name="connsiteX4" fmla="*/ 3448683 w 3619883"/>
              <a:gd name="connsiteY4" fmla="*/ 3951392 h 4297250"/>
              <a:gd name="connsiteX5" fmla="*/ 3270899 w 3619883"/>
              <a:gd name="connsiteY5" fmla="*/ 4128157 h 4297250"/>
              <a:gd name="connsiteX6" fmla="*/ 3338374 w 3619883"/>
              <a:gd name="connsiteY6" fmla="*/ 4297250 h 4297250"/>
              <a:gd name="connsiteX7" fmla="*/ 3269726 w 3619883"/>
              <a:gd name="connsiteY7" fmla="*/ 4275461 h 4297250"/>
              <a:gd name="connsiteX8" fmla="*/ 3052674 w 3619883"/>
              <a:gd name="connsiteY8" fmla="*/ 4275461 h 4297250"/>
              <a:gd name="connsiteX9" fmla="*/ 3096002 w 3619883"/>
              <a:gd name="connsiteY9" fmla="*/ 4128157 h 4297250"/>
              <a:gd name="connsiteX10" fmla="*/ 3137725 w 3619883"/>
              <a:gd name="connsiteY10" fmla="*/ 4128157 h 4297250"/>
              <a:gd name="connsiteX11" fmla="*/ 3137725 w 3619883"/>
              <a:gd name="connsiteY11" fmla="*/ 3951392 h 4297250"/>
              <a:gd name="connsiteX12" fmla="*/ 2959941 w 3619883"/>
              <a:gd name="connsiteY12" fmla="*/ 3951392 h 4297250"/>
              <a:gd name="connsiteX13" fmla="*/ 2959941 w 3619883"/>
              <a:gd name="connsiteY13" fmla="*/ 4128157 h 4297250"/>
              <a:gd name="connsiteX14" fmla="*/ 2996846 w 3619883"/>
              <a:gd name="connsiteY14" fmla="*/ 4128157 h 4297250"/>
              <a:gd name="connsiteX15" fmla="*/ 3014011 w 3619883"/>
              <a:gd name="connsiteY15" fmla="*/ 4275461 h 4297250"/>
              <a:gd name="connsiteX16" fmla="*/ 2761042 w 3619883"/>
              <a:gd name="connsiteY16" fmla="*/ 4275461 h 4297250"/>
              <a:gd name="connsiteX17" fmla="*/ 2761042 w 3619883"/>
              <a:gd name="connsiteY17" fmla="*/ 4128157 h 4297250"/>
              <a:gd name="connsiteX18" fmla="*/ 2826768 w 3619883"/>
              <a:gd name="connsiteY18" fmla="*/ 4128157 h 4297250"/>
              <a:gd name="connsiteX19" fmla="*/ 2826768 w 3619883"/>
              <a:gd name="connsiteY19" fmla="*/ 3951392 h 4297250"/>
              <a:gd name="connsiteX20" fmla="*/ 2648983 w 3619883"/>
              <a:gd name="connsiteY20" fmla="*/ 3951392 h 4297250"/>
              <a:gd name="connsiteX21" fmla="*/ 2648983 w 3619883"/>
              <a:gd name="connsiteY21" fmla="*/ 4128157 h 4297250"/>
              <a:gd name="connsiteX22" fmla="*/ 2690646 w 3619883"/>
              <a:gd name="connsiteY22" fmla="*/ 4128157 h 4297250"/>
              <a:gd name="connsiteX23" fmla="*/ 2690646 w 3619883"/>
              <a:gd name="connsiteY23" fmla="*/ 4275461 h 4297250"/>
              <a:gd name="connsiteX24" fmla="*/ 2511710 w 3619883"/>
              <a:gd name="connsiteY24" fmla="*/ 4275461 h 4297250"/>
              <a:gd name="connsiteX25" fmla="*/ 2454288 w 3619883"/>
              <a:gd name="connsiteY25" fmla="*/ 4128157 h 4297250"/>
              <a:gd name="connsiteX26" fmla="*/ 2515810 w 3619883"/>
              <a:gd name="connsiteY26" fmla="*/ 4128157 h 4297250"/>
              <a:gd name="connsiteX27" fmla="*/ 2515810 w 3619883"/>
              <a:gd name="connsiteY27" fmla="*/ 3951392 h 4297250"/>
              <a:gd name="connsiteX28" fmla="*/ 2338025 w 3619883"/>
              <a:gd name="connsiteY28" fmla="*/ 3951392 h 4297250"/>
              <a:gd name="connsiteX29" fmla="*/ 2338025 w 3619883"/>
              <a:gd name="connsiteY29" fmla="*/ 4128157 h 4297250"/>
              <a:gd name="connsiteX30" fmla="*/ 2395120 w 3619883"/>
              <a:gd name="connsiteY30" fmla="*/ 4128157 h 4297250"/>
              <a:gd name="connsiteX31" fmla="*/ 2337697 w 3619883"/>
              <a:gd name="connsiteY31" fmla="*/ 4275461 h 4297250"/>
              <a:gd name="connsiteX32" fmla="*/ 2150155 w 3619883"/>
              <a:gd name="connsiteY32" fmla="*/ 4275461 h 4297250"/>
              <a:gd name="connsiteX33" fmla="*/ 2150155 w 3619883"/>
              <a:gd name="connsiteY33" fmla="*/ 4128157 h 4297250"/>
              <a:gd name="connsiteX34" fmla="*/ 2204852 w 3619883"/>
              <a:gd name="connsiteY34" fmla="*/ 4128157 h 4297250"/>
              <a:gd name="connsiteX35" fmla="*/ 2204852 w 3619883"/>
              <a:gd name="connsiteY35" fmla="*/ 3951392 h 4297250"/>
              <a:gd name="connsiteX36" fmla="*/ 2027068 w 3619883"/>
              <a:gd name="connsiteY36" fmla="*/ 3951392 h 4297250"/>
              <a:gd name="connsiteX37" fmla="*/ 2027068 w 3619883"/>
              <a:gd name="connsiteY37" fmla="*/ 4128157 h 4297250"/>
              <a:gd name="connsiteX38" fmla="*/ 2079759 w 3619883"/>
              <a:gd name="connsiteY38" fmla="*/ 4128157 h 4297250"/>
              <a:gd name="connsiteX39" fmla="*/ 2079759 w 3619883"/>
              <a:gd name="connsiteY39" fmla="*/ 4275461 h 4297250"/>
              <a:gd name="connsiteX40" fmla="*/ 1824703 w 3619883"/>
              <a:gd name="connsiteY40" fmla="*/ 4275461 h 4297250"/>
              <a:gd name="connsiteX41" fmla="*/ 1834468 w 3619883"/>
              <a:gd name="connsiteY41" fmla="*/ 4128157 h 4297250"/>
              <a:gd name="connsiteX42" fmla="*/ 1893894 w 3619883"/>
              <a:gd name="connsiteY42" fmla="*/ 4128157 h 4297250"/>
              <a:gd name="connsiteX43" fmla="*/ 1893894 w 3619883"/>
              <a:gd name="connsiteY43" fmla="*/ 3951392 h 4297250"/>
              <a:gd name="connsiteX44" fmla="*/ 1716110 w 3619883"/>
              <a:gd name="connsiteY44" fmla="*/ 3951392 h 4297250"/>
              <a:gd name="connsiteX45" fmla="*/ 1716110 w 3619883"/>
              <a:gd name="connsiteY45" fmla="*/ 4006431 h 4297250"/>
              <a:gd name="connsiteX46" fmla="*/ 1703447 w 3619883"/>
              <a:gd name="connsiteY46" fmla="*/ 4007960 h 4297250"/>
              <a:gd name="connsiteX47" fmla="*/ 1716110 w 3619883"/>
              <a:gd name="connsiteY47" fmla="*/ 4044284 h 4297250"/>
              <a:gd name="connsiteX48" fmla="*/ 1716110 w 3619883"/>
              <a:gd name="connsiteY48" fmla="*/ 4128157 h 4297250"/>
              <a:gd name="connsiteX49" fmla="*/ 1745346 w 3619883"/>
              <a:gd name="connsiteY49" fmla="*/ 4128157 h 4297250"/>
              <a:gd name="connsiteX50" fmla="*/ 1796694 w 3619883"/>
              <a:gd name="connsiteY50" fmla="*/ 4275461 h 4297250"/>
              <a:gd name="connsiteX51" fmla="*/ 1558844 w 3619883"/>
              <a:gd name="connsiteY51" fmla="*/ 4275461 h 4297250"/>
              <a:gd name="connsiteX52" fmla="*/ 1517252 w 3619883"/>
              <a:gd name="connsiteY52" fmla="*/ 4128157 h 4297250"/>
              <a:gd name="connsiteX53" fmla="*/ 1582936 w 3619883"/>
              <a:gd name="connsiteY53" fmla="*/ 4128157 h 4297250"/>
              <a:gd name="connsiteX54" fmla="*/ 1582936 w 3619883"/>
              <a:gd name="connsiteY54" fmla="*/ 3951392 h 4297250"/>
              <a:gd name="connsiteX55" fmla="*/ 1405151 w 3619883"/>
              <a:gd name="connsiteY55" fmla="*/ 3951392 h 4297250"/>
              <a:gd name="connsiteX56" fmla="*/ 1405151 w 3619883"/>
              <a:gd name="connsiteY56" fmla="*/ 4128157 h 4297250"/>
              <a:gd name="connsiteX57" fmla="*/ 1468988 w 3619883"/>
              <a:gd name="connsiteY57" fmla="*/ 4128157 h 4297250"/>
              <a:gd name="connsiteX58" fmla="*/ 1427396 w 3619883"/>
              <a:gd name="connsiteY58" fmla="*/ 4275461 h 4297250"/>
              <a:gd name="connsiteX59" fmla="*/ 1210751 w 3619883"/>
              <a:gd name="connsiteY59" fmla="*/ 4275461 h 4297250"/>
              <a:gd name="connsiteX60" fmla="*/ 1210751 w 3619883"/>
              <a:gd name="connsiteY60" fmla="*/ 4128157 h 4297250"/>
              <a:gd name="connsiteX61" fmla="*/ 1271978 w 3619883"/>
              <a:gd name="connsiteY61" fmla="*/ 4128157 h 4297250"/>
              <a:gd name="connsiteX62" fmla="*/ 1271978 w 3619883"/>
              <a:gd name="connsiteY62" fmla="*/ 3951392 h 4297250"/>
              <a:gd name="connsiteX63" fmla="*/ 1094193 w 3619883"/>
              <a:gd name="connsiteY63" fmla="*/ 3951392 h 4297250"/>
              <a:gd name="connsiteX64" fmla="*/ 1094193 w 3619883"/>
              <a:gd name="connsiteY64" fmla="*/ 4128157 h 4297250"/>
              <a:gd name="connsiteX65" fmla="*/ 1140354 w 3619883"/>
              <a:gd name="connsiteY65" fmla="*/ 4128157 h 4297250"/>
              <a:gd name="connsiteX66" fmla="*/ 1140354 w 3619883"/>
              <a:gd name="connsiteY66" fmla="*/ 4275461 h 4297250"/>
              <a:gd name="connsiteX67" fmla="*/ 953807 w 3619883"/>
              <a:gd name="connsiteY67" fmla="*/ 4275461 h 4297250"/>
              <a:gd name="connsiteX68" fmla="*/ 912215 w 3619883"/>
              <a:gd name="connsiteY68" fmla="*/ 4128157 h 4297250"/>
              <a:gd name="connsiteX69" fmla="*/ 961020 w 3619883"/>
              <a:gd name="connsiteY69" fmla="*/ 4128157 h 4297250"/>
              <a:gd name="connsiteX70" fmla="*/ 961020 w 3619883"/>
              <a:gd name="connsiteY70" fmla="*/ 3951392 h 4297250"/>
              <a:gd name="connsiteX71" fmla="*/ 783235 w 3619883"/>
              <a:gd name="connsiteY71" fmla="*/ 3951392 h 4297250"/>
              <a:gd name="connsiteX72" fmla="*/ 783235 w 3619883"/>
              <a:gd name="connsiteY72" fmla="*/ 4128157 h 4297250"/>
              <a:gd name="connsiteX73" fmla="*/ 871024 w 3619883"/>
              <a:gd name="connsiteY73" fmla="*/ 4128157 h 4297250"/>
              <a:gd name="connsiteX74" fmla="*/ 829432 w 3619883"/>
              <a:gd name="connsiteY74" fmla="*/ 4275461 h 4297250"/>
              <a:gd name="connsiteX75" fmla="*/ 611484 w 3619883"/>
              <a:gd name="connsiteY75" fmla="*/ 4275461 h 4297250"/>
              <a:gd name="connsiteX76" fmla="*/ 621247 w 3619883"/>
              <a:gd name="connsiteY76" fmla="*/ 4128157 h 4297250"/>
              <a:gd name="connsiteX77" fmla="*/ 650062 w 3619883"/>
              <a:gd name="connsiteY77" fmla="*/ 4128157 h 4297250"/>
              <a:gd name="connsiteX78" fmla="*/ 650062 w 3619883"/>
              <a:gd name="connsiteY78" fmla="*/ 3951392 h 4297250"/>
              <a:gd name="connsiteX79" fmla="*/ 472277 w 3619883"/>
              <a:gd name="connsiteY79" fmla="*/ 3951392 h 4297250"/>
              <a:gd name="connsiteX80" fmla="*/ 472277 w 3619883"/>
              <a:gd name="connsiteY80" fmla="*/ 4128157 h 4297250"/>
              <a:gd name="connsiteX81" fmla="*/ 522650 w 3619883"/>
              <a:gd name="connsiteY81" fmla="*/ 4128157 h 4297250"/>
              <a:gd name="connsiteX82" fmla="*/ 573998 w 3619883"/>
              <a:gd name="connsiteY82" fmla="*/ 4275461 h 4297250"/>
              <a:gd name="connsiteX83" fmla="*/ 336164 w 3619883"/>
              <a:gd name="connsiteY83" fmla="*/ 4275461 h 4297250"/>
              <a:gd name="connsiteX84" fmla="*/ 294572 w 3619883"/>
              <a:gd name="connsiteY84" fmla="*/ 4128157 h 4297250"/>
              <a:gd name="connsiteX85" fmla="*/ 339106 w 3619883"/>
              <a:gd name="connsiteY85" fmla="*/ 4128157 h 4297250"/>
              <a:gd name="connsiteX86" fmla="*/ 339106 w 3619883"/>
              <a:gd name="connsiteY86" fmla="*/ 3951392 h 4297250"/>
              <a:gd name="connsiteX87" fmla="*/ 161321 w 3619883"/>
              <a:gd name="connsiteY87" fmla="*/ 3951392 h 4297250"/>
              <a:gd name="connsiteX88" fmla="*/ 161321 w 3619883"/>
              <a:gd name="connsiteY88" fmla="*/ 4128157 h 4297250"/>
              <a:gd name="connsiteX89" fmla="*/ 230914 w 3619883"/>
              <a:gd name="connsiteY89" fmla="*/ 4128157 h 4297250"/>
              <a:gd name="connsiteX90" fmla="*/ 189322 w 3619883"/>
              <a:gd name="connsiteY90" fmla="*/ 4275461 h 4297250"/>
              <a:gd name="connsiteX91" fmla="*/ 0 w 3619883"/>
              <a:gd name="connsiteY91" fmla="*/ 4275461 h 4297250"/>
              <a:gd name="connsiteX92" fmla="*/ 0 w 3619883"/>
              <a:gd name="connsiteY92" fmla="*/ 42229 h 4297250"/>
              <a:gd name="connsiteX93" fmla="*/ 42464 w 3619883"/>
              <a:gd name="connsiteY93" fmla="*/ 40518 h 4297250"/>
              <a:gd name="connsiteX94" fmla="*/ 137733 w 3619883"/>
              <a:gd name="connsiteY94" fmla="*/ 35355 h 4297250"/>
              <a:gd name="connsiteX95" fmla="*/ 270565 w 3619883"/>
              <a:gd name="connsiteY95" fmla="*/ 29759 h 4297250"/>
              <a:gd name="connsiteX96" fmla="*/ 479734 w 3619883"/>
              <a:gd name="connsiteY96" fmla="*/ 45455 h 4297250"/>
              <a:gd name="connsiteX97" fmla="*/ 524103 w 3619883"/>
              <a:gd name="connsiteY97" fmla="*/ 41625 h 4297250"/>
              <a:gd name="connsiteX98" fmla="*/ 624416 w 3619883"/>
              <a:gd name="connsiteY98" fmla="*/ 22696 h 4297250"/>
              <a:gd name="connsiteX99" fmla="*/ 657762 w 3619883"/>
              <a:gd name="connsiteY99" fmla="*/ 18351 h 4297250"/>
              <a:gd name="connsiteX100" fmla="*/ 690557 w 3619883"/>
              <a:gd name="connsiteY100" fmla="*/ 25792 h 4297250"/>
              <a:gd name="connsiteX101" fmla="*/ 745123 w 3619883"/>
              <a:gd name="connsiteY101" fmla="*/ 40157 h 4297250"/>
              <a:gd name="connsiteX102" fmla="*/ 789493 w 3619883"/>
              <a:gd name="connsiteY102" fmla="*/ 36327 h 4297250"/>
              <a:gd name="connsiteX103" fmla="*/ 854255 w 3619883"/>
              <a:gd name="connsiteY103" fmla="*/ 68887 h 4297250"/>
              <a:gd name="connsiteX104" fmla="*/ 897520 w 3619883"/>
              <a:gd name="connsiteY104" fmla="*/ 88629 h 4297250"/>
              <a:gd name="connsiteX105" fmla="*/ 940510 w 3619883"/>
              <a:gd name="connsiteY105" fmla="*/ 114265 h 4297250"/>
              <a:gd name="connsiteX106" fmla="*/ 1082712 w 3619883"/>
              <a:gd name="connsiteY106" fmla="*/ 144543 h 4297250"/>
              <a:gd name="connsiteX107" fmla="*/ 1205348 w 3619883"/>
              <a:gd name="connsiteY107" fmla="*/ 120753 h 4297250"/>
              <a:gd name="connsiteX108" fmla="*/ 1271764 w 3619883"/>
              <a:gd name="connsiteY108" fmla="*/ 117956 h 4297250"/>
              <a:gd name="connsiteX109" fmla="*/ 1315583 w 3619883"/>
              <a:gd name="connsiteY109" fmla="*/ 125912 h 4297250"/>
              <a:gd name="connsiteX110" fmla="*/ 1359125 w 3619883"/>
              <a:gd name="connsiteY110" fmla="*/ 139761 h 4297250"/>
              <a:gd name="connsiteX111" fmla="*/ 1391919 w 3619883"/>
              <a:gd name="connsiteY111" fmla="*/ 147202 h 4297250"/>
              <a:gd name="connsiteX112" fmla="*/ 1436563 w 3619883"/>
              <a:gd name="connsiteY112" fmla="*/ 137480 h 4297250"/>
              <a:gd name="connsiteX113" fmla="*/ 1471566 w 3619883"/>
              <a:gd name="connsiteY113" fmla="*/ 97777 h 4297250"/>
              <a:gd name="connsiteX114" fmla="*/ 1505739 w 3619883"/>
              <a:gd name="connsiteY114" fmla="*/ 75753 h 4297250"/>
              <a:gd name="connsiteX115" fmla="*/ 1590891 w 3619883"/>
              <a:gd name="connsiteY115" fmla="*/ 144702 h 4297250"/>
              <a:gd name="connsiteX116" fmla="*/ 1625616 w 3619883"/>
              <a:gd name="connsiteY116" fmla="*/ 110893 h 4297250"/>
              <a:gd name="connsiteX117" fmla="*/ 1658964 w 3619883"/>
              <a:gd name="connsiteY117" fmla="*/ 106547 h 4297250"/>
              <a:gd name="connsiteX118" fmla="*/ 1746598 w 3619883"/>
              <a:gd name="connsiteY118" fmla="*/ 122460 h 4297250"/>
              <a:gd name="connsiteX119" fmla="*/ 1811913 w 3619883"/>
              <a:gd name="connsiteY119" fmla="*/ 143234 h 4297250"/>
              <a:gd name="connsiteX120" fmla="*/ 1856557 w 3619883"/>
              <a:gd name="connsiteY120" fmla="*/ 133511 h 4297250"/>
              <a:gd name="connsiteX121" fmla="*/ 2066003 w 3619883"/>
              <a:gd name="connsiteY121" fmla="*/ 143313 h 4297250"/>
              <a:gd name="connsiteX122" fmla="*/ 2177615 w 3619883"/>
              <a:gd name="connsiteY122" fmla="*/ 119007 h 4297250"/>
              <a:gd name="connsiteX123" fmla="*/ 2255883 w 3619883"/>
              <a:gd name="connsiteY123" fmla="*/ 99047 h 4297250"/>
              <a:gd name="connsiteX124" fmla="*/ 2344622 w 3619883"/>
              <a:gd name="connsiteY124" fmla="*/ 91388 h 4297250"/>
              <a:gd name="connsiteX125" fmla="*/ 2455682 w 3619883"/>
              <a:gd name="connsiteY125" fmla="*/ 78869 h 4297250"/>
              <a:gd name="connsiteX126" fmla="*/ 2632609 w 3619883"/>
              <a:gd name="connsiteY126" fmla="*/ 75338 h 4297250"/>
              <a:gd name="connsiteX127" fmla="*/ 2742291 w 3619883"/>
              <a:gd name="connsiteY127" fmla="*/ 92282 h 4297250"/>
              <a:gd name="connsiteX128" fmla="*/ 2851974 w 3619883"/>
              <a:gd name="connsiteY128" fmla="*/ 109227 h 4297250"/>
              <a:gd name="connsiteX129" fmla="*/ 2907643 w 3619883"/>
              <a:gd name="connsiteY129" fmla="*/ 100020 h 4297250"/>
              <a:gd name="connsiteX130" fmla="*/ 2944022 w 3619883"/>
              <a:gd name="connsiteY130" fmla="*/ 30853 h 4297250"/>
              <a:gd name="connsiteX131" fmla="*/ 3022289 w 3619883"/>
              <a:gd name="connsiteY131" fmla="*/ 10893 h 4297250"/>
              <a:gd name="connsiteX132" fmla="*/ 3054807 w 3619883"/>
              <a:gd name="connsiteY132" fmla="*/ 24226 h 4297250"/>
              <a:gd name="connsiteX133" fmla="*/ 3141892 w 3619883"/>
              <a:gd name="connsiteY133" fmla="*/ 51925 h 4297250"/>
              <a:gd name="connsiteX134" fmla="*/ 3185711 w 3619883"/>
              <a:gd name="connsiteY134" fmla="*/ 59881 h 4297250"/>
              <a:gd name="connsiteX135" fmla="*/ 3219056 w 3619883"/>
              <a:gd name="connsiteY135" fmla="*/ 55536 h 4297250"/>
              <a:gd name="connsiteX136" fmla="*/ 3263425 w 3619883"/>
              <a:gd name="connsiteY136" fmla="*/ 51706 h 4297250"/>
              <a:gd name="connsiteX137" fmla="*/ 3296219 w 3619883"/>
              <a:gd name="connsiteY137" fmla="*/ 59147 h 4297250"/>
              <a:gd name="connsiteX138" fmla="*/ 3319094 w 3619883"/>
              <a:gd name="connsiteY138" fmla="*/ 42500 h 4297250"/>
              <a:gd name="connsiteX139" fmla="*/ 3420511 w 3619883"/>
              <a:gd name="connsiteY139" fmla="*/ 0 h 4297250"/>
              <a:gd name="connsiteX140" fmla="*/ 3453305 w 3619883"/>
              <a:gd name="connsiteY140" fmla="*/ 7440 h 4297250"/>
              <a:gd name="connsiteX141" fmla="*/ 3496571 w 3619883"/>
              <a:gd name="connsiteY141" fmla="*/ 27182 h 4297250"/>
              <a:gd name="connsiteX142" fmla="*/ 3602117 w 3619883"/>
              <a:gd name="connsiteY142" fmla="*/ 132521 h 4297250"/>
              <a:gd name="connsiteX143" fmla="*/ 3619883 w 3619883"/>
              <a:gd name="connsiteY143" fmla="*/ 140049 h 4297250"/>
              <a:gd name="connsiteX144" fmla="*/ 3619883 w 3619883"/>
              <a:gd name="connsiteY14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86786 w 3619883"/>
              <a:gd name="connsiteY2" fmla="*/ 4254977 h 4297250"/>
              <a:gd name="connsiteX3" fmla="*/ 3448683 w 3619883"/>
              <a:gd name="connsiteY3" fmla="*/ 4128157 h 4297250"/>
              <a:gd name="connsiteX4" fmla="*/ 3270899 w 3619883"/>
              <a:gd name="connsiteY4" fmla="*/ 4128157 h 4297250"/>
              <a:gd name="connsiteX5" fmla="*/ 3338374 w 3619883"/>
              <a:gd name="connsiteY5" fmla="*/ 4297250 h 4297250"/>
              <a:gd name="connsiteX6" fmla="*/ 3269726 w 3619883"/>
              <a:gd name="connsiteY6" fmla="*/ 4275461 h 4297250"/>
              <a:gd name="connsiteX7" fmla="*/ 3052674 w 3619883"/>
              <a:gd name="connsiteY7" fmla="*/ 4275461 h 4297250"/>
              <a:gd name="connsiteX8" fmla="*/ 3096002 w 3619883"/>
              <a:gd name="connsiteY8" fmla="*/ 4128157 h 4297250"/>
              <a:gd name="connsiteX9" fmla="*/ 3137725 w 3619883"/>
              <a:gd name="connsiteY9" fmla="*/ 4128157 h 4297250"/>
              <a:gd name="connsiteX10" fmla="*/ 3137725 w 3619883"/>
              <a:gd name="connsiteY10" fmla="*/ 3951392 h 4297250"/>
              <a:gd name="connsiteX11" fmla="*/ 2959941 w 3619883"/>
              <a:gd name="connsiteY11" fmla="*/ 3951392 h 4297250"/>
              <a:gd name="connsiteX12" fmla="*/ 2959941 w 3619883"/>
              <a:gd name="connsiteY12" fmla="*/ 4128157 h 4297250"/>
              <a:gd name="connsiteX13" fmla="*/ 2996846 w 3619883"/>
              <a:gd name="connsiteY13" fmla="*/ 4128157 h 4297250"/>
              <a:gd name="connsiteX14" fmla="*/ 3014011 w 3619883"/>
              <a:gd name="connsiteY14" fmla="*/ 4275461 h 4297250"/>
              <a:gd name="connsiteX15" fmla="*/ 2761042 w 3619883"/>
              <a:gd name="connsiteY15" fmla="*/ 4275461 h 4297250"/>
              <a:gd name="connsiteX16" fmla="*/ 2761042 w 3619883"/>
              <a:gd name="connsiteY16" fmla="*/ 4128157 h 4297250"/>
              <a:gd name="connsiteX17" fmla="*/ 2826768 w 3619883"/>
              <a:gd name="connsiteY17" fmla="*/ 4128157 h 4297250"/>
              <a:gd name="connsiteX18" fmla="*/ 2826768 w 3619883"/>
              <a:gd name="connsiteY18" fmla="*/ 3951392 h 4297250"/>
              <a:gd name="connsiteX19" fmla="*/ 2648983 w 3619883"/>
              <a:gd name="connsiteY19" fmla="*/ 3951392 h 4297250"/>
              <a:gd name="connsiteX20" fmla="*/ 2648983 w 3619883"/>
              <a:gd name="connsiteY20" fmla="*/ 4128157 h 4297250"/>
              <a:gd name="connsiteX21" fmla="*/ 2690646 w 3619883"/>
              <a:gd name="connsiteY21" fmla="*/ 4128157 h 4297250"/>
              <a:gd name="connsiteX22" fmla="*/ 2690646 w 3619883"/>
              <a:gd name="connsiteY22" fmla="*/ 4275461 h 4297250"/>
              <a:gd name="connsiteX23" fmla="*/ 2511710 w 3619883"/>
              <a:gd name="connsiteY23" fmla="*/ 4275461 h 4297250"/>
              <a:gd name="connsiteX24" fmla="*/ 2454288 w 3619883"/>
              <a:gd name="connsiteY24" fmla="*/ 4128157 h 4297250"/>
              <a:gd name="connsiteX25" fmla="*/ 2515810 w 3619883"/>
              <a:gd name="connsiteY25" fmla="*/ 4128157 h 4297250"/>
              <a:gd name="connsiteX26" fmla="*/ 2515810 w 3619883"/>
              <a:gd name="connsiteY26" fmla="*/ 3951392 h 4297250"/>
              <a:gd name="connsiteX27" fmla="*/ 2338025 w 3619883"/>
              <a:gd name="connsiteY27" fmla="*/ 3951392 h 4297250"/>
              <a:gd name="connsiteX28" fmla="*/ 2338025 w 3619883"/>
              <a:gd name="connsiteY28" fmla="*/ 4128157 h 4297250"/>
              <a:gd name="connsiteX29" fmla="*/ 2395120 w 3619883"/>
              <a:gd name="connsiteY29" fmla="*/ 4128157 h 4297250"/>
              <a:gd name="connsiteX30" fmla="*/ 2337697 w 3619883"/>
              <a:gd name="connsiteY30" fmla="*/ 4275461 h 4297250"/>
              <a:gd name="connsiteX31" fmla="*/ 2150155 w 3619883"/>
              <a:gd name="connsiteY31" fmla="*/ 4275461 h 4297250"/>
              <a:gd name="connsiteX32" fmla="*/ 2150155 w 3619883"/>
              <a:gd name="connsiteY32" fmla="*/ 4128157 h 4297250"/>
              <a:gd name="connsiteX33" fmla="*/ 2204852 w 3619883"/>
              <a:gd name="connsiteY33" fmla="*/ 4128157 h 4297250"/>
              <a:gd name="connsiteX34" fmla="*/ 2204852 w 3619883"/>
              <a:gd name="connsiteY34" fmla="*/ 3951392 h 4297250"/>
              <a:gd name="connsiteX35" fmla="*/ 2027068 w 3619883"/>
              <a:gd name="connsiteY35" fmla="*/ 3951392 h 4297250"/>
              <a:gd name="connsiteX36" fmla="*/ 2027068 w 3619883"/>
              <a:gd name="connsiteY36" fmla="*/ 4128157 h 4297250"/>
              <a:gd name="connsiteX37" fmla="*/ 2079759 w 3619883"/>
              <a:gd name="connsiteY37" fmla="*/ 4128157 h 4297250"/>
              <a:gd name="connsiteX38" fmla="*/ 2079759 w 3619883"/>
              <a:gd name="connsiteY38" fmla="*/ 4275461 h 4297250"/>
              <a:gd name="connsiteX39" fmla="*/ 1824703 w 3619883"/>
              <a:gd name="connsiteY39" fmla="*/ 4275461 h 4297250"/>
              <a:gd name="connsiteX40" fmla="*/ 1834468 w 3619883"/>
              <a:gd name="connsiteY40" fmla="*/ 4128157 h 4297250"/>
              <a:gd name="connsiteX41" fmla="*/ 1893894 w 3619883"/>
              <a:gd name="connsiteY41" fmla="*/ 4128157 h 4297250"/>
              <a:gd name="connsiteX42" fmla="*/ 1893894 w 3619883"/>
              <a:gd name="connsiteY42" fmla="*/ 3951392 h 4297250"/>
              <a:gd name="connsiteX43" fmla="*/ 1716110 w 3619883"/>
              <a:gd name="connsiteY43" fmla="*/ 3951392 h 4297250"/>
              <a:gd name="connsiteX44" fmla="*/ 1716110 w 3619883"/>
              <a:gd name="connsiteY44" fmla="*/ 4006431 h 4297250"/>
              <a:gd name="connsiteX45" fmla="*/ 1703447 w 3619883"/>
              <a:gd name="connsiteY45" fmla="*/ 4007960 h 4297250"/>
              <a:gd name="connsiteX46" fmla="*/ 1716110 w 3619883"/>
              <a:gd name="connsiteY46" fmla="*/ 4044284 h 4297250"/>
              <a:gd name="connsiteX47" fmla="*/ 1716110 w 3619883"/>
              <a:gd name="connsiteY47" fmla="*/ 4128157 h 4297250"/>
              <a:gd name="connsiteX48" fmla="*/ 1745346 w 3619883"/>
              <a:gd name="connsiteY48" fmla="*/ 4128157 h 4297250"/>
              <a:gd name="connsiteX49" fmla="*/ 1796694 w 3619883"/>
              <a:gd name="connsiteY49" fmla="*/ 4275461 h 4297250"/>
              <a:gd name="connsiteX50" fmla="*/ 1558844 w 3619883"/>
              <a:gd name="connsiteY50" fmla="*/ 4275461 h 4297250"/>
              <a:gd name="connsiteX51" fmla="*/ 1517252 w 3619883"/>
              <a:gd name="connsiteY51" fmla="*/ 4128157 h 4297250"/>
              <a:gd name="connsiteX52" fmla="*/ 1582936 w 3619883"/>
              <a:gd name="connsiteY52" fmla="*/ 4128157 h 4297250"/>
              <a:gd name="connsiteX53" fmla="*/ 1582936 w 3619883"/>
              <a:gd name="connsiteY53" fmla="*/ 3951392 h 4297250"/>
              <a:gd name="connsiteX54" fmla="*/ 1405151 w 3619883"/>
              <a:gd name="connsiteY54" fmla="*/ 3951392 h 4297250"/>
              <a:gd name="connsiteX55" fmla="*/ 1405151 w 3619883"/>
              <a:gd name="connsiteY55" fmla="*/ 4128157 h 4297250"/>
              <a:gd name="connsiteX56" fmla="*/ 1468988 w 3619883"/>
              <a:gd name="connsiteY56" fmla="*/ 4128157 h 4297250"/>
              <a:gd name="connsiteX57" fmla="*/ 1427396 w 3619883"/>
              <a:gd name="connsiteY57" fmla="*/ 4275461 h 4297250"/>
              <a:gd name="connsiteX58" fmla="*/ 1210751 w 3619883"/>
              <a:gd name="connsiteY58" fmla="*/ 4275461 h 4297250"/>
              <a:gd name="connsiteX59" fmla="*/ 1210751 w 3619883"/>
              <a:gd name="connsiteY59" fmla="*/ 4128157 h 4297250"/>
              <a:gd name="connsiteX60" fmla="*/ 1271978 w 3619883"/>
              <a:gd name="connsiteY60" fmla="*/ 4128157 h 4297250"/>
              <a:gd name="connsiteX61" fmla="*/ 1271978 w 3619883"/>
              <a:gd name="connsiteY61" fmla="*/ 3951392 h 4297250"/>
              <a:gd name="connsiteX62" fmla="*/ 1094193 w 3619883"/>
              <a:gd name="connsiteY62" fmla="*/ 3951392 h 4297250"/>
              <a:gd name="connsiteX63" fmla="*/ 1094193 w 3619883"/>
              <a:gd name="connsiteY63" fmla="*/ 4128157 h 4297250"/>
              <a:gd name="connsiteX64" fmla="*/ 1140354 w 3619883"/>
              <a:gd name="connsiteY64" fmla="*/ 4128157 h 4297250"/>
              <a:gd name="connsiteX65" fmla="*/ 1140354 w 3619883"/>
              <a:gd name="connsiteY65" fmla="*/ 4275461 h 4297250"/>
              <a:gd name="connsiteX66" fmla="*/ 953807 w 3619883"/>
              <a:gd name="connsiteY66" fmla="*/ 4275461 h 4297250"/>
              <a:gd name="connsiteX67" fmla="*/ 912215 w 3619883"/>
              <a:gd name="connsiteY67" fmla="*/ 4128157 h 4297250"/>
              <a:gd name="connsiteX68" fmla="*/ 961020 w 3619883"/>
              <a:gd name="connsiteY68" fmla="*/ 4128157 h 4297250"/>
              <a:gd name="connsiteX69" fmla="*/ 961020 w 3619883"/>
              <a:gd name="connsiteY69" fmla="*/ 3951392 h 4297250"/>
              <a:gd name="connsiteX70" fmla="*/ 783235 w 3619883"/>
              <a:gd name="connsiteY70" fmla="*/ 3951392 h 4297250"/>
              <a:gd name="connsiteX71" fmla="*/ 783235 w 3619883"/>
              <a:gd name="connsiteY71" fmla="*/ 4128157 h 4297250"/>
              <a:gd name="connsiteX72" fmla="*/ 871024 w 3619883"/>
              <a:gd name="connsiteY72" fmla="*/ 4128157 h 4297250"/>
              <a:gd name="connsiteX73" fmla="*/ 829432 w 3619883"/>
              <a:gd name="connsiteY73" fmla="*/ 4275461 h 4297250"/>
              <a:gd name="connsiteX74" fmla="*/ 611484 w 3619883"/>
              <a:gd name="connsiteY74" fmla="*/ 4275461 h 4297250"/>
              <a:gd name="connsiteX75" fmla="*/ 621247 w 3619883"/>
              <a:gd name="connsiteY75" fmla="*/ 4128157 h 4297250"/>
              <a:gd name="connsiteX76" fmla="*/ 650062 w 3619883"/>
              <a:gd name="connsiteY76" fmla="*/ 4128157 h 4297250"/>
              <a:gd name="connsiteX77" fmla="*/ 650062 w 3619883"/>
              <a:gd name="connsiteY77" fmla="*/ 3951392 h 4297250"/>
              <a:gd name="connsiteX78" fmla="*/ 472277 w 3619883"/>
              <a:gd name="connsiteY78" fmla="*/ 3951392 h 4297250"/>
              <a:gd name="connsiteX79" fmla="*/ 472277 w 3619883"/>
              <a:gd name="connsiteY79" fmla="*/ 4128157 h 4297250"/>
              <a:gd name="connsiteX80" fmla="*/ 522650 w 3619883"/>
              <a:gd name="connsiteY80" fmla="*/ 4128157 h 4297250"/>
              <a:gd name="connsiteX81" fmla="*/ 573998 w 3619883"/>
              <a:gd name="connsiteY81" fmla="*/ 4275461 h 4297250"/>
              <a:gd name="connsiteX82" fmla="*/ 336164 w 3619883"/>
              <a:gd name="connsiteY82" fmla="*/ 4275461 h 4297250"/>
              <a:gd name="connsiteX83" fmla="*/ 294572 w 3619883"/>
              <a:gd name="connsiteY83" fmla="*/ 4128157 h 4297250"/>
              <a:gd name="connsiteX84" fmla="*/ 339106 w 3619883"/>
              <a:gd name="connsiteY84" fmla="*/ 4128157 h 4297250"/>
              <a:gd name="connsiteX85" fmla="*/ 339106 w 3619883"/>
              <a:gd name="connsiteY85" fmla="*/ 3951392 h 4297250"/>
              <a:gd name="connsiteX86" fmla="*/ 161321 w 3619883"/>
              <a:gd name="connsiteY86" fmla="*/ 3951392 h 4297250"/>
              <a:gd name="connsiteX87" fmla="*/ 161321 w 3619883"/>
              <a:gd name="connsiteY87" fmla="*/ 4128157 h 4297250"/>
              <a:gd name="connsiteX88" fmla="*/ 230914 w 3619883"/>
              <a:gd name="connsiteY88" fmla="*/ 4128157 h 4297250"/>
              <a:gd name="connsiteX89" fmla="*/ 189322 w 3619883"/>
              <a:gd name="connsiteY89" fmla="*/ 4275461 h 4297250"/>
              <a:gd name="connsiteX90" fmla="*/ 0 w 3619883"/>
              <a:gd name="connsiteY90" fmla="*/ 4275461 h 4297250"/>
              <a:gd name="connsiteX91" fmla="*/ 0 w 3619883"/>
              <a:gd name="connsiteY91" fmla="*/ 42229 h 4297250"/>
              <a:gd name="connsiteX92" fmla="*/ 42464 w 3619883"/>
              <a:gd name="connsiteY92" fmla="*/ 40518 h 4297250"/>
              <a:gd name="connsiteX93" fmla="*/ 137733 w 3619883"/>
              <a:gd name="connsiteY93" fmla="*/ 35355 h 4297250"/>
              <a:gd name="connsiteX94" fmla="*/ 270565 w 3619883"/>
              <a:gd name="connsiteY94" fmla="*/ 29759 h 4297250"/>
              <a:gd name="connsiteX95" fmla="*/ 479734 w 3619883"/>
              <a:gd name="connsiteY95" fmla="*/ 45455 h 4297250"/>
              <a:gd name="connsiteX96" fmla="*/ 524103 w 3619883"/>
              <a:gd name="connsiteY96" fmla="*/ 41625 h 4297250"/>
              <a:gd name="connsiteX97" fmla="*/ 624416 w 3619883"/>
              <a:gd name="connsiteY97" fmla="*/ 22696 h 4297250"/>
              <a:gd name="connsiteX98" fmla="*/ 657762 w 3619883"/>
              <a:gd name="connsiteY98" fmla="*/ 18351 h 4297250"/>
              <a:gd name="connsiteX99" fmla="*/ 690557 w 3619883"/>
              <a:gd name="connsiteY99" fmla="*/ 25792 h 4297250"/>
              <a:gd name="connsiteX100" fmla="*/ 745123 w 3619883"/>
              <a:gd name="connsiteY100" fmla="*/ 40157 h 4297250"/>
              <a:gd name="connsiteX101" fmla="*/ 789493 w 3619883"/>
              <a:gd name="connsiteY101" fmla="*/ 36327 h 4297250"/>
              <a:gd name="connsiteX102" fmla="*/ 854255 w 3619883"/>
              <a:gd name="connsiteY102" fmla="*/ 68887 h 4297250"/>
              <a:gd name="connsiteX103" fmla="*/ 897520 w 3619883"/>
              <a:gd name="connsiteY103" fmla="*/ 88629 h 4297250"/>
              <a:gd name="connsiteX104" fmla="*/ 940510 w 3619883"/>
              <a:gd name="connsiteY104" fmla="*/ 114265 h 4297250"/>
              <a:gd name="connsiteX105" fmla="*/ 1082712 w 3619883"/>
              <a:gd name="connsiteY105" fmla="*/ 144543 h 4297250"/>
              <a:gd name="connsiteX106" fmla="*/ 1205348 w 3619883"/>
              <a:gd name="connsiteY106" fmla="*/ 120753 h 4297250"/>
              <a:gd name="connsiteX107" fmla="*/ 1271764 w 3619883"/>
              <a:gd name="connsiteY107" fmla="*/ 117956 h 4297250"/>
              <a:gd name="connsiteX108" fmla="*/ 1315583 w 3619883"/>
              <a:gd name="connsiteY108" fmla="*/ 125912 h 4297250"/>
              <a:gd name="connsiteX109" fmla="*/ 1359125 w 3619883"/>
              <a:gd name="connsiteY109" fmla="*/ 139761 h 4297250"/>
              <a:gd name="connsiteX110" fmla="*/ 1391919 w 3619883"/>
              <a:gd name="connsiteY110" fmla="*/ 147202 h 4297250"/>
              <a:gd name="connsiteX111" fmla="*/ 1436563 w 3619883"/>
              <a:gd name="connsiteY111" fmla="*/ 137480 h 4297250"/>
              <a:gd name="connsiteX112" fmla="*/ 1471566 w 3619883"/>
              <a:gd name="connsiteY112" fmla="*/ 97777 h 4297250"/>
              <a:gd name="connsiteX113" fmla="*/ 1505739 w 3619883"/>
              <a:gd name="connsiteY113" fmla="*/ 75753 h 4297250"/>
              <a:gd name="connsiteX114" fmla="*/ 1590891 w 3619883"/>
              <a:gd name="connsiteY114" fmla="*/ 144702 h 4297250"/>
              <a:gd name="connsiteX115" fmla="*/ 1625616 w 3619883"/>
              <a:gd name="connsiteY115" fmla="*/ 110893 h 4297250"/>
              <a:gd name="connsiteX116" fmla="*/ 1658964 w 3619883"/>
              <a:gd name="connsiteY116" fmla="*/ 106547 h 4297250"/>
              <a:gd name="connsiteX117" fmla="*/ 1746598 w 3619883"/>
              <a:gd name="connsiteY117" fmla="*/ 122460 h 4297250"/>
              <a:gd name="connsiteX118" fmla="*/ 1811913 w 3619883"/>
              <a:gd name="connsiteY118" fmla="*/ 143234 h 4297250"/>
              <a:gd name="connsiteX119" fmla="*/ 1856557 w 3619883"/>
              <a:gd name="connsiteY119" fmla="*/ 133511 h 4297250"/>
              <a:gd name="connsiteX120" fmla="*/ 2066003 w 3619883"/>
              <a:gd name="connsiteY120" fmla="*/ 143313 h 4297250"/>
              <a:gd name="connsiteX121" fmla="*/ 2177615 w 3619883"/>
              <a:gd name="connsiteY121" fmla="*/ 119007 h 4297250"/>
              <a:gd name="connsiteX122" fmla="*/ 2255883 w 3619883"/>
              <a:gd name="connsiteY122" fmla="*/ 99047 h 4297250"/>
              <a:gd name="connsiteX123" fmla="*/ 2344622 w 3619883"/>
              <a:gd name="connsiteY123" fmla="*/ 91388 h 4297250"/>
              <a:gd name="connsiteX124" fmla="*/ 2455682 w 3619883"/>
              <a:gd name="connsiteY124" fmla="*/ 78869 h 4297250"/>
              <a:gd name="connsiteX125" fmla="*/ 2632609 w 3619883"/>
              <a:gd name="connsiteY125" fmla="*/ 75338 h 4297250"/>
              <a:gd name="connsiteX126" fmla="*/ 2742291 w 3619883"/>
              <a:gd name="connsiteY126" fmla="*/ 92282 h 4297250"/>
              <a:gd name="connsiteX127" fmla="*/ 2851974 w 3619883"/>
              <a:gd name="connsiteY127" fmla="*/ 109227 h 4297250"/>
              <a:gd name="connsiteX128" fmla="*/ 2907643 w 3619883"/>
              <a:gd name="connsiteY128" fmla="*/ 100020 h 4297250"/>
              <a:gd name="connsiteX129" fmla="*/ 2944022 w 3619883"/>
              <a:gd name="connsiteY129" fmla="*/ 30853 h 4297250"/>
              <a:gd name="connsiteX130" fmla="*/ 3022289 w 3619883"/>
              <a:gd name="connsiteY130" fmla="*/ 10893 h 4297250"/>
              <a:gd name="connsiteX131" fmla="*/ 3054807 w 3619883"/>
              <a:gd name="connsiteY131" fmla="*/ 24226 h 4297250"/>
              <a:gd name="connsiteX132" fmla="*/ 3141892 w 3619883"/>
              <a:gd name="connsiteY132" fmla="*/ 51925 h 4297250"/>
              <a:gd name="connsiteX133" fmla="*/ 3185711 w 3619883"/>
              <a:gd name="connsiteY133" fmla="*/ 59881 h 4297250"/>
              <a:gd name="connsiteX134" fmla="*/ 3219056 w 3619883"/>
              <a:gd name="connsiteY134" fmla="*/ 55536 h 4297250"/>
              <a:gd name="connsiteX135" fmla="*/ 3263425 w 3619883"/>
              <a:gd name="connsiteY135" fmla="*/ 51706 h 4297250"/>
              <a:gd name="connsiteX136" fmla="*/ 3296219 w 3619883"/>
              <a:gd name="connsiteY136" fmla="*/ 59147 h 4297250"/>
              <a:gd name="connsiteX137" fmla="*/ 3319094 w 3619883"/>
              <a:gd name="connsiteY137" fmla="*/ 42500 h 4297250"/>
              <a:gd name="connsiteX138" fmla="*/ 3420511 w 3619883"/>
              <a:gd name="connsiteY138" fmla="*/ 0 h 4297250"/>
              <a:gd name="connsiteX139" fmla="*/ 3453305 w 3619883"/>
              <a:gd name="connsiteY139" fmla="*/ 7440 h 4297250"/>
              <a:gd name="connsiteX140" fmla="*/ 3496571 w 3619883"/>
              <a:gd name="connsiteY140" fmla="*/ 27182 h 4297250"/>
              <a:gd name="connsiteX141" fmla="*/ 3602117 w 3619883"/>
              <a:gd name="connsiteY141" fmla="*/ 132521 h 4297250"/>
              <a:gd name="connsiteX142" fmla="*/ 3619883 w 3619883"/>
              <a:gd name="connsiteY142" fmla="*/ 140049 h 4297250"/>
              <a:gd name="connsiteX143" fmla="*/ 3619883 w 3619883"/>
              <a:gd name="connsiteY14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448683 w 3619883"/>
              <a:gd name="connsiteY2" fmla="*/ 4128157 h 4297250"/>
              <a:gd name="connsiteX3" fmla="*/ 3270899 w 3619883"/>
              <a:gd name="connsiteY3" fmla="*/ 4128157 h 4297250"/>
              <a:gd name="connsiteX4" fmla="*/ 3338374 w 3619883"/>
              <a:gd name="connsiteY4" fmla="*/ 4297250 h 4297250"/>
              <a:gd name="connsiteX5" fmla="*/ 3269726 w 3619883"/>
              <a:gd name="connsiteY5" fmla="*/ 4275461 h 4297250"/>
              <a:gd name="connsiteX6" fmla="*/ 3052674 w 3619883"/>
              <a:gd name="connsiteY6" fmla="*/ 4275461 h 4297250"/>
              <a:gd name="connsiteX7" fmla="*/ 3096002 w 3619883"/>
              <a:gd name="connsiteY7" fmla="*/ 4128157 h 4297250"/>
              <a:gd name="connsiteX8" fmla="*/ 3137725 w 3619883"/>
              <a:gd name="connsiteY8" fmla="*/ 4128157 h 4297250"/>
              <a:gd name="connsiteX9" fmla="*/ 3137725 w 3619883"/>
              <a:gd name="connsiteY9" fmla="*/ 3951392 h 4297250"/>
              <a:gd name="connsiteX10" fmla="*/ 2959941 w 3619883"/>
              <a:gd name="connsiteY10" fmla="*/ 3951392 h 4297250"/>
              <a:gd name="connsiteX11" fmla="*/ 2959941 w 3619883"/>
              <a:gd name="connsiteY11" fmla="*/ 4128157 h 4297250"/>
              <a:gd name="connsiteX12" fmla="*/ 2996846 w 3619883"/>
              <a:gd name="connsiteY12" fmla="*/ 4128157 h 4297250"/>
              <a:gd name="connsiteX13" fmla="*/ 3014011 w 3619883"/>
              <a:gd name="connsiteY13" fmla="*/ 4275461 h 4297250"/>
              <a:gd name="connsiteX14" fmla="*/ 2761042 w 3619883"/>
              <a:gd name="connsiteY14" fmla="*/ 4275461 h 4297250"/>
              <a:gd name="connsiteX15" fmla="*/ 2761042 w 3619883"/>
              <a:gd name="connsiteY15" fmla="*/ 4128157 h 4297250"/>
              <a:gd name="connsiteX16" fmla="*/ 2826768 w 3619883"/>
              <a:gd name="connsiteY16" fmla="*/ 4128157 h 4297250"/>
              <a:gd name="connsiteX17" fmla="*/ 2826768 w 3619883"/>
              <a:gd name="connsiteY17" fmla="*/ 3951392 h 4297250"/>
              <a:gd name="connsiteX18" fmla="*/ 2648983 w 3619883"/>
              <a:gd name="connsiteY18" fmla="*/ 3951392 h 4297250"/>
              <a:gd name="connsiteX19" fmla="*/ 2648983 w 3619883"/>
              <a:gd name="connsiteY19" fmla="*/ 4128157 h 4297250"/>
              <a:gd name="connsiteX20" fmla="*/ 2690646 w 3619883"/>
              <a:gd name="connsiteY20" fmla="*/ 4128157 h 4297250"/>
              <a:gd name="connsiteX21" fmla="*/ 2690646 w 3619883"/>
              <a:gd name="connsiteY21" fmla="*/ 4275461 h 4297250"/>
              <a:gd name="connsiteX22" fmla="*/ 2511710 w 3619883"/>
              <a:gd name="connsiteY22" fmla="*/ 4275461 h 4297250"/>
              <a:gd name="connsiteX23" fmla="*/ 2454288 w 3619883"/>
              <a:gd name="connsiteY23" fmla="*/ 4128157 h 4297250"/>
              <a:gd name="connsiteX24" fmla="*/ 2515810 w 3619883"/>
              <a:gd name="connsiteY24" fmla="*/ 4128157 h 4297250"/>
              <a:gd name="connsiteX25" fmla="*/ 2515810 w 3619883"/>
              <a:gd name="connsiteY25" fmla="*/ 3951392 h 4297250"/>
              <a:gd name="connsiteX26" fmla="*/ 2338025 w 3619883"/>
              <a:gd name="connsiteY26" fmla="*/ 3951392 h 4297250"/>
              <a:gd name="connsiteX27" fmla="*/ 2338025 w 3619883"/>
              <a:gd name="connsiteY27" fmla="*/ 4128157 h 4297250"/>
              <a:gd name="connsiteX28" fmla="*/ 2395120 w 3619883"/>
              <a:gd name="connsiteY28" fmla="*/ 4128157 h 4297250"/>
              <a:gd name="connsiteX29" fmla="*/ 2337697 w 3619883"/>
              <a:gd name="connsiteY29" fmla="*/ 4275461 h 4297250"/>
              <a:gd name="connsiteX30" fmla="*/ 2150155 w 3619883"/>
              <a:gd name="connsiteY30" fmla="*/ 4275461 h 4297250"/>
              <a:gd name="connsiteX31" fmla="*/ 2150155 w 3619883"/>
              <a:gd name="connsiteY31" fmla="*/ 4128157 h 4297250"/>
              <a:gd name="connsiteX32" fmla="*/ 2204852 w 3619883"/>
              <a:gd name="connsiteY32" fmla="*/ 4128157 h 4297250"/>
              <a:gd name="connsiteX33" fmla="*/ 2204852 w 3619883"/>
              <a:gd name="connsiteY33" fmla="*/ 3951392 h 4297250"/>
              <a:gd name="connsiteX34" fmla="*/ 2027068 w 3619883"/>
              <a:gd name="connsiteY34" fmla="*/ 3951392 h 4297250"/>
              <a:gd name="connsiteX35" fmla="*/ 2027068 w 3619883"/>
              <a:gd name="connsiteY35" fmla="*/ 4128157 h 4297250"/>
              <a:gd name="connsiteX36" fmla="*/ 2079759 w 3619883"/>
              <a:gd name="connsiteY36" fmla="*/ 4128157 h 4297250"/>
              <a:gd name="connsiteX37" fmla="*/ 2079759 w 3619883"/>
              <a:gd name="connsiteY37" fmla="*/ 4275461 h 4297250"/>
              <a:gd name="connsiteX38" fmla="*/ 1824703 w 3619883"/>
              <a:gd name="connsiteY38" fmla="*/ 4275461 h 4297250"/>
              <a:gd name="connsiteX39" fmla="*/ 1834468 w 3619883"/>
              <a:gd name="connsiteY39" fmla="*/ 4128157 h 4297250"/>
              <a:gd name="connsiteX40" fmla="*/ 1893894 w 3619883"/>
              <a:gd name="connsiteY40" fmla="*/ 4128157 h 4297250"/>
              <a:gd name="connsiteX41" fmla="*/ 1893894 w 3619883"/>
              <a:gd name="connsiteY41" fmla="*/ 3951392 h 4297250"/>
              <a:gd name="connsiteX42" fmla="*/ 1716110 w 3619883"/>
              <a:gd name="connsiteY42" fmla="*/ 3951392 h 4297250"/>
              <a:gd name="connsiteX43" fmla="*/ 1716110 w 3619883"/>
              <a:gd name="connsiteY43" fmla="*/ 4006431 h 4297250"/>
              <a:gd name="connsiteX44" fmla="*/ 1703447 w 3619883"/>
              <a:gd name="connsiteY44" fmla="*/ 4007960 h 4297250"/>
              <a:gd name="connsiteX45" fmla="*/ 1716110 w 3619883"/>
              <a:gd name="connsiteY45" fmla="*/ 4044284 h 4297250"/>
              <a:gd name="connsiteX46" fmla="*/ 1716110 w 3619883"/>
              <a:gd name="connsiteY46" fmla="*/ 4128157 h 4297250"/>
              <a:gd name="connsiteX47" fmla="*/ 1745346 w 3619883"/>
              <a:gd name="connsiteY47" fmla="*/ 4128157 h 4297250"/>
              <a:gd name="connsiteX48" fmla="*/ 1796694 w 3619883"/>
              <a:gd name="connsiteY48" fmla="*/ 4275461 h 4297250"/>
              <a:gd name="connsiteX49" fmla="*/ 1558844 w 3619883"/>
              <a:gd name="connsiteY49" fmla="*/ 4275461 h 4297250"/>
              <a:gd name="connsiteX50" fmla="*/ 1517252 w 3619883"/>
              <a:gd name="connsiteY50" fmla="*/ 4128157 h 4297250"/>
              <a:gd name="connsiteX51" fmla="*/ 1582936 w 3619883"/>
              <a:gd name="connsiteY51" fmla="*/ 4128157 h 4297250"/>
              <a:gd name="connsiteX52" fmla="*/ 1582936 w 3619883"/>
              <a:gd name="connsiteY52" fmla="*/ 3951392 h 4297250"/>
              <a:gd name="connsiteX53" fmla="*/ 1405151 w 3619883"/>
              <a:gd name="connsiteY53" fmla="*/ 3951392 h 4297250"/>
              <a:gd name="connsiteX54" fmla="*/ 1405151 w 3619883"/>
              <a:gd name="connsiteY54" fmla="*/ 4128157 h 4297250"/>
              <a:gd name="connsiteX55" fmla="*/ 1468988 w 3619883"/>
              <a:gd name="connsiteY55" fmla="*/ 4128157 h 4297250"/>
              <a:gd name="connsiteX56" fmla="*/ 1427396 w 3619883"/>
              <a:gd name="connsiteY56" fmla="*/ 4275461 h 4297250"/>
              <a:gd name="connsiteX57" fmla="*/ 1210751 w 3619883"/>
              <a:gd name="connsiteY57" fmla="*/ 4275461 h 4297250"/>
              <a:gd name="connsiteX58" fmla="*/ 1210751 w 3619883"/>
              <a:gd name="connsiteY58" fmla="*/ 4128157 h 4297250"/>
              <a:gd name="connsiteX59" fmla="*/ 1271978 w 3619883"/>
              <a:gd name="connsiteY59" fmla="*/ 4128157 h 4297250"/>
              <a:gd name="connsiteX60" fmla="*/ 1271978 w 3619883"/>
              <a:gd name="connsiteY60" fmla="*/ 3951392 h 4297250"/>
              <a:gd name="connsiteX61" fmla="*/ 1094193 w 3619883"/>
              <a:gd name="connsiteY61" fmla="*/ 3951392 h 4297250"/>
              <a:gd name="connsiteX62" fmla="*/ 1094193 w 3619883"/>
              <a:gd name="connsiteY62" fmla="*/ 4128157 h 4297250"/>
              <a:gd name="connsiteX63" fmla="*/ 1140354 w 3619883"/>
              <a:gd name="connsiteY63" fmla="*/ 4128157 h 4297250"/>
              <a:gd name="connsiteX64" fmla="*/ 1140354 w 3619883"/>
              <a:gd name="connsiteY64" fmla="*/ 4275461 h 4297250"/>
              <a:gd name="connsiteX65" fmla="*/ 953807 w 3619883"/>
              <a:gd name="connsiteY65" fmla="*/ 4275461 h 4297250"/>
              <a:gd name="connsiteX66" fmla="*/ 912215 w 3619883"/>
              <a:gd name="connsiteY66" fmla="*/ 4128157 h 4297250"/>
              <a:gd name="connsiteX67" fmla="*/ 961020 w 3619883"/>
              <a:gd name="connsiteY67" fmla="*/ 4128157 h 4297250"/>
              <a:gd name="connsiteX68" fmla="*/ 961020 w 3619883"/>
              <a:gd name="connsiteY68" fmla="*/ 3951392 h 4297250"/>
              <a:gd name="connsiteX69" fmla="*/ 783235 w 3619883"/>
              <a:gd name="connsiteY69" fmla="*/ 3951392 h 4297250"/>
              <a:gd name="connsiteX70" fmla="*/ 783235 w 3619883"/>
              <a:gd name="connsiteY70" fmla="*/ 4128157 h 4297250"/>
              <a:gd name="connsiteX71" fmla="*/ 871024 w 3619883"/>
              <a:gd name="connsiteY71" fmla="*/ 4128157 h 4297250"/>
              <a:gd name="connsiteX72" fmla="*/ 829432 w 3619883"/>
              <a:gd name="connsiteY72" fmla="*/ 4275461 h 4297250"/>
              <a:gd name="connsiteX73" fmla="*/ 611484 w 3619883"/>
              <a:gd name="connsiteY73" fmla="*/ 4275461 h 4297250"/>
              <a:gd name="connsiteX74" fmla="*/ 621247 w 3619883"/>
              <a:gd name="connsiteY74" fmla="*/ 4128157 h 4297250"/>
              <a:gd name="connsiteX75" fmla="*/ 650062 w 3619883"/>
              <a:gd name="connsiteY75" fmla="*/ 4128157 h 4297250"/>
              <a:gd name="connsiteX76" fmla="*/ 650062 w 3619883"/>
              <a:gd name="connsiteY76" fmla="*/ 3951392 h 4297250"/>
              <a:gd name="connsiteX77" fmla="*/ 472277 w 3619883"/>
              <a:gd name="connsiteY77" fmla="*/ 3951392 h 4297250"/>
              <a:gd name="connsiteX78" fmla="*/ 472277 w 3619883"/>
              <a:gd name="connsiteY78" fmla="*/ 4128157 h 4297250"/>
              <a:gd name="connsiteX79" fmla="*/ 522650 w 3619883"/>
              <a:gd name="connsiteY79" fmla="*/ 4128157 h 4297250"/>
              <a:gd name="connsiteX80" fmla="*/ 573998 w 3619883"/>
              <a:gd name="connsiteY80" fmla="*/ 4275461 h 4297250"/>
              <a:gd name="connsiteX81" fmla="*/ 336164 w 3619883"/>
              <a:gd name="connsiteY81" fmla="*/ 4275461 h 4297250"/>
              <a:gd name="connsiteX82" fmla="*/ 294572 w 3619883"/>
              <a:gd name="connsiteY82" fmla="*/ 4128157 h 4297250"/>
              <a:gd name="connsiteX83" fmla="*/ 339106 w 3619883"/>
              <a:gd name="connsiteY83" fmla="*/ 4128157 h 4297250"/>
              <a:gd name="connsiteX84" fmla="*/ 339106 w 3619883"/>
              <a:gd name="connsiteY84" fmla="*/ 3951392 h 4297250"/>
              <a:gd name="connsiteX85" fmla="*/ 161321 w 3619883"/>
              <a:gd name="connsiteY85" fmla="*/ 3951392 h 4297250"/>
              <a:gd name="connsiteX86" fmla="*/ 161321 w 3619883"/>
              <a:gd name="connsiteY86" fmla="*/ 4128157 h 4297250"/>
              <a:gd name="connsiteX87" fmla="*/ 230914 w 3619883"/>
              <a:gd name="connsiteY87" fmla="*/ 4128157 h 4297250"/>
              <a:gd name="connsiteX88" fmla="*/ 189322 w 3619883"/>
              <a:gd name="connsiteY88" fmla="*/ 4275461 h 4297250"/>
              <a:gd name="connsiteX89" fmla="*/ 0 w 3619883"/>
              <a:gd name="connsiteY89" fmla="*/ 4275461 h 4297250"/>
              <a:gd name="connsiteX90" fmla="*/ 0 w 3619883"/>
              <a:gd name="connsiteY90" fmla="*/ 42229 h 4297250"/>
              <a:gd name="connsiteX91" fmla="*/ 42464 w 3619883"/>
              <a:gd name="connsiteY91" fmla="*/ 40518 h 4297250"/>
              <a:gd name="connsiteX92" fmla="*/ 137733 w 3619883"/>
              <a:gd name="connsiteY92" fmla="*/ 35355 h 4297250"/>
              <a:gd name="connsiteX93" fmla="*/ 270565 w 3619883"/>
              <a:gd name="connsiteY93" fmla="*/ 29759 h 4297250"/>
              <a:gd name="connsiteX94" fmla="*/ 479734 w 3619883"/>
              <a:gd name="connsiteY94" fmla="*/ 45455 h 4297250"/>
              <a:gd name="connsiteX95" fmla="*/ 524103 w 3619883"/>
              <a:gd name="connsiteY95" fmla="*/ 41625 h 4297250"/>
              <a:gd name="connsiteX96" fmla="*/ 624416 w 3619883"/>
              <a:gd name="connsiteY96" fmla="*/ 22696 h 4297250"/>
              <a:gd name="connsiteX97" fmla="*/ 657762 w 3619883"/>
              <a:gd name="connsiteY97" fmla="*/ 18351 h 4297250"/>
              <a:gd name="connsiteX98" fmla="*/ 690557 w 3619883"/>
              <a:gd name="connsiteY98" fmla="*/ 25792 h 4297250"/>
              <a:gd name="connsiteX99" fmla="*/ 745123 w 3619883"/>
              <a:gd name="connsiteY99" fmla="*/ 40157 h 4297250"/>
              <a:gd name="connsiteX100" fmla="*/ 789493 w 3619883"/>
              <a:gd name="connsiteY100" fmla="*/ 36327 h 4297250"/>
              <a:gd name="connsiteX101" fmla="*/ 854255 w 3619883"/>
              <a:gd name="connsiteY101" fmla="*/ 68887 h 4297250"/>
              <a:gd name="connsiteX102" fmla="*/ 897520 w 3619883"/>
              <a:gd name="connsiteY102" fmla="*/ 88629 h 4297250"/>
              <a:gd name="connsiteX103" fmla="*/ 940510 w 3619883"/>
              <a:gd name="connsiteY103" fmla="*/ 114265 h 4297250"/>
              <a:gd name="connsiteX104" fmla="*/ 1082712 w 3619883"/>
              <a:gd name="connsiteY104" fmla="*/ 144543 h 4297250"/>
              <a:gd name="connsiteX105" fmla="*/ 1205348 w 3619883"/>
              <a:gd name="connsiteY105" fmla="*/ 120753 h 4297250"/>
              <a:gd name="connsiteX106" fmla="*/ 1271764 w 3619883"/>
              <a:gd name="connsiteY106" fmla="*/ 117956 h 4297250"/>
              <a:gd name="connsiteX107" fmla="*/ 1315583 w 3619883"/>
              <a:gd name="connsiteY107" fmla="*/ 125912 h 4297250"/>
              <a:gd name="connsiteX108" fmla="*/ 1359125 w 3619883"/>
              <a:gd name="connsiteY108" fmla="*/ 139761 h 4297250"/>
              <a:gd name="connsiteX109" fmla="*/ 1391919 w 3619883"/>
              <a:gd name="connsiteY109" fmla="*/ 147202 h 4297250"/>
              <a:gd name="connsiteX110" fmla="*/ 1436563 w 3619883"/>
              <a:gd name="connsiteY110" fmla="*/ 137480 h 4297250"/>
              <a:gd name="connsiteX111" fmla="*/ 1471566 w 3619883"/>
              <a:gd name="connsiteY111" fmla="*/ 97777 h 4297250"/>
              <a:gd name="connsiteX112" fmla="*/ 1505739 w 3619883"/>
              <a:gd name="connsiteY112" fmla="*/ 75753 h 4297250"/>
              <a:gd name="connsiteX113" fmla="*/ 1590891 w 3619883"/>
              <a:gd name="connsiteY113" fmla="*/ 144702 h 4297250"/>
              <a:gd name="connsiteX114" fmla="*/ 1625616 w 3619883"/>
              <a:gd name="connsiteY114" fmla="*/ 110893 h 4297250"/>
              <a:gd name="connsiteX115" fmla="*/ 1658964 w 3619883"/>
              <a:gd name="connsiteY115" fmla="*/ 106547 h 4297250"/>
              <a:gd name="connsiteX116" fmla="*/ 1746598 w 3619883"/>
              <a:gd name="connsiteY116" fmla="*/ 122460 h 4297250"/>
              <a:gd name="connsiteX117" fmla="*/ 1811913 w 3619883"/>
              <a:gd name="connsiteY117" fmla="*/ 143234 h 4297250"/>
              <a:gd name="connsiteX118" fmla="*/ 1856557 w 3619883"/>
              <a:gd name="connsiteY118" fmla="*/ 133511 h 4297250"/>
              <a:gd name="connsiteX119" fmla="*/ 2066003 w 3619883"/>
              <a:gd name="connsiteY119" fmla="*/ 143313 h 4297250"/>
              <a:gd name="connsiteX120" fmla="*/ 2177615 w 3619883"/>
              <a:gd name="connsiteY120" fmla="*/ 119007 h 4297250"/>
              <a:gd name="connsiteX121" fmla="*/ 2255883 w 3619883"/>
              <a:gd name="connsiteY121" fmla="*/ 99047 h 4297250"/>
              <a:gd name="connsiteX122" fmla="*/ 2344622 w 3619883"/>
              <a:gd name="connsiteY122" fmla="*/ 91388 h 4297250"/>
              <a:gd name="connsiteX123" fmla="*/ 2455682 w 3619883"/>
              <a:gd name="connsiteY123" fmla="*/ 78869 h 4297250"/>
              <a:gd name="connsiteX124" fmla="*/ 2632609 w 3619883"/>
              <a:gd name="connsiteY124" fmla="*/ 75338 h 4297250"/>
              <a:gd name="connsiteX125" fmla="*/ 2742291 w 3619883"/>
              <a:gd name="connsiteY125" fmla="*/ 92282 h 4297250"/>
              <a:gd name="connsiteX126" fmla="*/ 2851974 w 3619883"/>
              <a:gd name="connsiteY126" fmla="*/ 109227 h 4297250"/>
              <a:gd name="connsiteX127" fmla="*/ 2907643 w 3619883"/>
              <a:gd name="connsiteY127" fmla="*/ 100020 h 4297250"/>
              <a:gd name="connsiteX128" fmla="*/ 2944022 w 3619883"/>
              <a:gd name="connsiteY128" fmla="*/ 30853 h 4297250"/>
              <a:gd name="connsiteX129" fmla="*/ 3022289 w 3619883"/>
              <a:gd name="connsiteY129" fmla="*/ 10893 h 4297250"/>
              <a:gd name="connsiteX130" fmla="*/ 3054807 w 3619883"/>
              <a:gd name="connsiteY130" fmla="*/ 24226 h 4297250"/>
              <a:gd name="connsiteX131" fmla="*/ 3141892 w 3619883"/>
              <a:gd name="connsiteY131" fmla="*/ 51925 h 4297250"/>
              <a:gd name="connsiteX132" fmla="*/ 3185711 w 3619883"/>
              <a:gd name="connsiteY132" fmla="*/ 59881 h 4297250"/>
              <a:gd name="connsiteX133" fmla="*/ 3219056 w 3619883"/>
              <a:gd name="connsiteY133" fmla="*/ 55536 h 4297250"/>
              <a:gd name="connsiteX134" fmla="*/ 3263425 w 3619883"/>
              <a:gd name="connsiteY134" fmla="*/ 51706 h 4297250"/>
              <a:gd name="connsiteX135" fmla="*/ 3296219 w 3619883"/>
              <a:gd name="connsiteY135" fmla="*/ 59147 h 4297250"/>
              <a:gd name="connsiteX136" fmla="*/ 3319094 w 3619883"/>
              <a:gd name="connsiteY136" fmla="*/ 42500 h 4297250"/>
              <a:gd name="connsiteX137" fmla="*/ 3420511 w 3619883"/>
              <a:gd name="connsiteY137" fmla="*/ 0 h 4297250"/>
              <a:gd name="connsiteX138" fmla="*/ 3453305 w 3619883"/>
              <a:gd name="connsiteY138" fmla="*/ 7440 h 4297250"/>
              <a:gd name="connsiteX139" fmla="*/ 3496571 w 3619883"/>
              <a:gd name="connsiteY139" fmla="*/ 27182 h 4297250"/>
              <a:gd name="connsiteX140" fmla="*/ 3602117 w 3619883"/>
              <a:gd name="connsiteY140" fmla="*/ 132521 h 4297250"/>
              <a:gd name="connsiteX141" fmla="*/ 3619883 w 3619883"/>
              <a:gd name="connsiteY141" fmla="*/ 140049 h 4297250"/>
              <a:gd name="connsiteX142" fmla="*/ 3619883 w 3619883"/>
              <a:gd name="connsiteY14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270899 w 3619883"/>
              <a:gd name="connsiteY2" fmla="*/ 4128157 h 4297250"/>
              <a:gd name="connsiteX3" fmla="*/ 3338374 w 3619883"/>
              <a:gd name="connsiteY3" fmla="*/ 4297250 h 4297250"/>
              <a:gd name="connsiteX4" fmla="*/ 3269726 w 3619883"/>
              <a:gd name="connsiteY4" fmla="*/ 4275461 h 4297250"/>
              <a:gd name="connsiteX5" fmla="*/ 3052674 w 3619883"/>
              <a:gd name="connsiteY5" fmla="*/ 4275461 h 4297250"/>
              <a:gd name="connsiteX6" fmla="*/ 3096002 w 3619883"/>
              <a:gd name="connsiteY6" fmla="*/ 4128157 h 4297250"/>
              <a:gd name="connsiteX7" fmla="*/ 3137725 w 3619883"/>
              <a:gd name="connsiteY7" fmla="*/ 4128157 h 4297250"/>
              <a:gd name="connsiteX8" fmla="*/ 3137725 w 3619883"/>
              <a:gd name="connsiteY8" fmla="*/ 3951392 h 4297250"/>
              <a:gd name="connsiteX9" fmla="*/ 2959941 w 3619883"/>
              <a:gd name="connsiteY9" fmla="*/ 3951392 h 4297250"/>
              <a:gd name="connsiteX10" fmla="*/ 2959941 w 3619883"/>
              <a:gd name="connsiteY10" fmla="*/ 4128157 h 4297250"/>
              <a:gd name="connsiteX11" fmla="*/ 2996846 w 3619883"/>
              <a:gd name="connsiteY11" fmla="*/ 4128157 h 4297250"/>
              <a:gd name="connsiteX12" fmla="*/ 3014011 w 3619883"/>
              <a:gd name="connsiteY12" fmla="*/ 4275461 h 4297250"/>
              <a:gd name="connsiteX13" fmla="*/ 2761042 w 3619883"/>
              <a:gd name="connsiteY13" fmla="*/ 4275461 h 4297250"/>
              <a:gd name="connsiteX14" fmla="*/ 2761042 w 3619883"/>
              <a:gd name="connsiteY14" fmla="*/ 4128157 h 4297250"/>
              <a:gd name="connsiteX15" fmla="*/ 2826768 w 3619883"/>
              <a:gd name="connsiteY15" fmla="*/ 4128157 h 4297250"/>
              <a:gd name="connsiteX16" fmla="*/ 2826768 w 3619883"/>
              <a:gd name="connsiteY16" fmla="*/ 3951392 h 4297250"/>
              <a:gd name="connsiteX17" fmla="*/ 2648983 w 3619883"/>
              <a:gd name="connsiteY17" fmla="*/ 3951392 h 4297250"/>
              <a:gd name="connsiteX18" fmla="*/ 2648983 w 3619883"/>
              <a:gd name="connsiteY18" fmla="*/ 4128157 h 4297250"/>
              <a:gd name="connsiteX19" fmla="*/ 2690646 w 3619883"/>
              <a:gd name="connsiteY19" fmla="*/ 4128157 h 4297250"/>
              <a:gd name="connsiteX20" fmla="*/ 2690646 w 3619883"/>
              <a:gd name="connsiteY20" fmla="*/ 4275461 h 4297250"/>
              <a:gd name="connsiteX21" fmla="*/ 2511710 w 3619883"/>
              <a:gd name="connsiteY21" fmla="*/ 4275461 h 4297250"/>
              <a:gd name="connsiteX22" fmla="*/ 2454288 w 3619883"/>
              <a:gd name="connsiteY22" fmla="*/ 4128157 h 4297250"/>
              <a:gd name="connsiteX23" fmla="*/ 2515810 w 3619883"/>
              <a:gd name="connsiteY23" fmla="*/ 4128157 h 4297250"/>
              <a:gd name="connsiteX24" fmla="*/ 2515810 w 3619883"/>
              <a:gd name="connsiteY24" fmla="*/ 3951392 h 4297250"/>
              <a:gd name="connsiteX25" fmla="*/ 2338025 w 3619883"/>
              <a:gd name="connsiteY25" fmla="*/ 3951392 h 4297250"/>
              <a:gd name="connsiteX26" fmla="*/ 2338025 w 3619883"/>
              <a:gd name="connsiteY26" fmla="*/ 4128157 h 4297250"/>
              <a:gd name="connsiteX27" fmla="*/ 2395120 w 3619883"/>
              <a:gd name="connsiteY27" fmla="*/ 4128157 h 4297250"/>
              <a:gd name="connsiteX28" fmla="*/ 2337697 w 3619883"/>
              <a:gd name="connsiteY28" fmla="*/ 4275461 h 4297250"/>
              <a:gd name="connsiteX29" fmla="*/ 2150155 w 3619883"/>
              <a:gd name="connsiteY29" fmla="*/ 4275461 h 4297250"/>
              <a:gd name="connsiteX30" fmla="*/ 2150155 w 3619883"/>
              <a:gd name="connsiteY30" fmla="*/ 4128157 h 4297250"/>
              <a:gd name="connsiteX31" fmla="*/ 2204852 w 3619883"/>
              <a:gd name="connsiteY31" fmla="*/ 4128157 h 4297250"/>
              <a:gd name="connsiteX32" fmla="*/ 2204852 w 3619883"/>
              <a:gd name="connsiteY32" fmla="*/ 3951392 h 4297250"/>
              <a:gd name="connsiteX33" fmla="*/ 2027068 w 3619883"/>
              <a:gd name="connsiteY33" fmla="*/ 3951392 h 4297250"/>
              <a:gd name="connsiteX34" fmla="*/ 2027068 w 3619883"/>
              <a:gd name="connsiteY34" fmla="*/ 4128157 h 4297250"/>
              <a:gd name="connsiteX35" fmla="*/ 2079759 w 3619883"/>
              <a:gd name="connsiteY35" fmla="*/ 4128157 h 4297250"/>
              <a:gd name="connsiteX36" fmla="*/ 2079759 w 3619883"/>
              <a:gd name="connsiteY36" fmla="*/ 4275461 h 4297250"/>
              <a:gd name="connsiteX37" fmla="*/ 1824703 w 3619883"/>
              <a:gd name="connsiteY37" fmla="*/ 4275461 h 4297250"/>
              <a:gd name="connsiteX38" fmla="*/ 1834468 w 3619883"/>
              <a:gd name="connsiteY38" fmla="*/ 4128157 h 4297250"/>
              <a:gd name="connsiteX39" fmla="*/ 1893894 w 3619883"/>
              <a:gd name="connsiteY39" fmla="*/ 4128157 h 4297250"/>
              <a:gd name="connsiteX40" fmla="*/ 1893894 w 3619883"/>
              <a:gd name="connsiteY40" fmla="*/ 3951392 h 4297250"/>
              <a:gd name="connsiteX41" fmla="*/ 1716110 w 3619883"/>
              <a:gd name="connsiteY41" fmla="*/ 3951392 h 4297250"/>
              <a:gd name="connsiteX42" fmla="*/ 1716110 w 3619883"/>
              <a:gd name="connsiteY42" fmla="*/ 4006431 h 4297250"/>
              <a:gd name="connsiteX43" fmla="*/ 1703447 w 3619883"/>
              <a:gd name="connsiteY43" fmla="*/ 4007960 h 4297250"/>
              <a:gd name="connsiteX44" fmla="*/ 1716110 w 3619883"/>
              <a:gd name="connsiteY44" fmla="*/ 4044284 h 4297250"/>
              <a:gd name="connsiteX45" fmla="*/ 1716110 w 3619883"/>
              <a:gd name="connsiteY45" fmla="*/ 4128157 h 4297250"/>
              <a:gd name="connsiteX46" fmla="*/ 1745346 w 3619883"/>
              <a:gd name="connsiteY46" fmla="*/ 4128157 h 4297250"/>
              <a:gd name="connsiteX47" fmla="*/ 1796694 w 3619883"/>
              <a:gd name="connsiteY47" fmla="*/ 4275461 h 4297250"/>
              <a:gd name="connsiteX48" fmla="*/ 1558844 w 3619883"/>
              <a:gd name="connsiteY48" fmla="*/ 4275461 h 4297250"/>
              <a:gd name="connsiteX49" fmla="*/ 1517252 w 3619883"/>
              <a:gd name="connsiteY49" fmla="*/ 4128157 h 4297250"/>
              <a:gd name="connsiteX50" fmla="*/ 1582936 w 3619883"/>
              <a:gd name="connsiteY50" fmla="*/ 4128157 h 4297250"/>
              <a:gd name="connsiteX51" fmla="*/ 1582936 w 3619883"/>
              <a:gd name="connsiteY51" fmla="*/ 3951392 h 4297250"/>
              <a:gd name="connsiteX52" fmla="*/ 1405151 w 3619883"/>
              <a:gd name="connsiteY52" fmla="*/ 3951392 h 4297250"/>
              <a:gd name="connsiteX53" fmla="*/ 1405151 w 3619883"/>
              <a:gd name="connsiteY53" fmla="*/ 4128157 h 4297250"/>
              <a:gd name="connsiteX54" fmla="*/ 1468988 w 3619883"/>
              <a:gd name="connsiteY54" fmla="*/ 4128157 h 4297250"/>
              <a:gd name="connsiteX55" fmla="*/ 1427396 w 3619883"/>
              <a:gd name="connsiteY55" fmla="*/ 4275461 h 4297250"/>
              <a:gd name="connsiteX56" fmla="*/ 1210751 w 3619883"/>
              <a:gd name="connsiteY56" fmla="*/ 4275461 h 4297250"/>
              <a:gd name="connsiteX57" fmla="*/ 1210751 w 3619883"/>
              <a:gd name="connsiteY57" fmla="*/ 4128157 h 4297250"/>
              <a:gd name="connsiteX58" fmla="*/ 1271978 w 3619883"/>
              <a:gd name="connsiteY58" fmla="*/ 4128157 h 4297250"/>
              <a:gd name="connsiteX59" fmla="*/ 1271978 w 3619883"/>
              <a:gd name="connsiteY59" fmla="*/ 3951392 h 4297250"/>
              <a:gd name="connsiteX60" fmla="*/ 1094193 w 3619883"/>
              <a:gd name="connsiteY60" fmla="*/ 3951392 h 4297250"/>
              <a:gd name="connsiteX61" fmla="*/ 1094193 w 3619883"/>
              <a:gd name="connsiteY61" fmla="*/ 4128157 h 4297250"/>
              <a:gd name="connsiteX62" fmla="*/ 1140354 w 3619883"/>
              <a:gd name="connsiteY62" fmla="*/ 4128157 h 4297250"/>
              <a:gd name="connsiteX63" fmla="*/ 1140354 w 3619883"/>
              <a:gd name="connsiteY63" fmla="*/ 4275461 h 4297250"/>
              <a:gd name="connsiteX64" fmla="*/ 953807 w 3619883"/>
              <a:gd name="connsiteY64" fmla="*/ 4275461 h 4297250"/>
              <a:gd name="connsiteX65" fmla="*/ 912215 w 3619883"/>
              <a:gd name="connsiteY65" fmla="*/ 4128157 h 4297250"/>
              <a:gd name="connsiteX66" fmla="*/ 961020 w 3619883"/>
              <a:gd name="connsiteY66" fmla="*/ 4128157 h 4297250"/>
              <a:gd name="connsiteX67" fmla="*/ 961020 w 3619883"/>
              <a:gd name="connsiteY67" fmla="*/ 3951392 h 4297250"/>
              <a:gd name="connsiteX68" fmla="*/ 783235 w 3619883"/>
              <a:gd name="connsiteY68" fmla="*/ 3951392 h 4297250"/>
              <a:gd name="connsiteX69" fmla="*/ 783235 w 3619883"/>
              <a:gd name="connsiteY69" fmla="*/ 4128157 h 4297250"/>
              <a:gd name="connsiteX70" fmla="*/ 871024 w 3619883"/>
              <a:gd name="connsiteY70" fmla="*/ 4128157 h 4297250"/>
              <a:gd name="connsiteX71" fmla="*/ 829432 w 3619883"/>
              <a:gd name="connsiteY71" fmla="*/ 4275461 h 4297250"/>
              <a:gd name="connsiteX72" fmla="*/ 611484 w 3619883"/>
              <a:gd name="connsiteY72" fmla="*/ 4275461 h 4297250"/>
              <a:gd name="connsiteX73" fmla="*/ 621247 w 3619883"/>
              <a:gd name="connsiteY73" fmla="*/ 4128157 h 4297250"/>
              <a:gd name="connsiteX74" fmla="*/ 650062 w 3619883"/>
              <a:gd name="connsiteY74" fmla="*/ 4128157 h 4297250"/>
              <a:gd name="connsiteX75" fmla="*/ 650062 w 3619883"/>
              <a:gd name="connsiteY75" fmla="*/ 3951392 h 4297250"/>
              <a:gd name="connsiteX76" fmla="*/ 472277 w 3619883"/>
              <a:gd name="connsiteY76" fmla="*/ 3951392 h 4297250"/>
              <a:gd name="connsiteX77" fmla="*/ 472277 w 3619883"/>
              <a:gd name="connsiteY77" fmla="*/ 4128157 h 4297250"/>
              <a:gd name="connsiteX78" fmla="*/ 522650 w 3619883"/>
              <a:gd name="connsiteY78" fmla="*/ 4128157 h 4297250"/>
              <a:gd name="connsiteX79" fmla="*/ 573998 w 3619883"/>
              <a:gd name="connsiteY79" fmla="*/ 4275461 h 4297250"/>
              <a:gd name="connsiteX80" fmla="*/ 336164 w 3619883"/>
              <a:gd name="connsiteY80" fmla="*/ 4275461 h 4297250"/>
              <a:gd name="connsiteX81" fmla="*/ 294572 w 3619883"/>
              <a:gd name="connsiteY81" fmla="*/ 4128157 h 4297250"/>
              <a:gd name="connsiteX82" fmla="*/ 339106 w 3619883"/>
              <a:gd name="connsiteY82" fmla="*/ 4128157 h 4297250"/>
              <a:gd name="connsiteX83" fmla="*/ 339106 w 3619883"/>
              <a:gd name="connsiteY83" fmla="*/ 3951392 h 4297250"/>
              <a:gd name="connsiteX84" fmla="*/ 161321 w 3619883"/>
              <a:gd name="connsiteY84" fmla="*/ 3951392 h 4297250"/>
              <a:gd name="connsiteX85" fmla="*/ 161321 w 3619883"/>
              <a:gd name="connsiteY85" fmla="*/ 4128157 h 4297250"/>
              <a:gd name="connsiteX86" fmla="*/ 230914 w 3619883"/>
              <a:gd name="connsiteY86" fmla="*/ 4128157 h 4297250"/>
              <a:gd name="connsiteX87" fmla="*/ 189322 w 3619883"/>
              <a:gd name="connsiteY87" fmla="*/ 4275461 h 4297250"/>
              <a:gd name="connsiteX88" fmla="*/ 0 w 3619883"/>
              <a:gd name="connsiteY88" fmla="*/ 4275461 h 4297250"/>
              <a:gd name="connsiteX89" fmla="*/ 0 w 3619883"/>
              <a:gd name="connsiteY89" fmla="*/ 42229 h 4297250"/>
              <a:gd name="connsiteX90" fmla="*/ 42464 w 3619883"/>
              <a:gd name="connsiteY90" fmla="*/ 40518 h 4297250"/>
              <a:gd name="connsiteX91" fmla="*/ 137733 w 3619883"/>
              <a:gd name="connsiteY91" fmla="*/ 35355 h 4297250"/>
              <a:gd name="connsiteX92" fmla="*/ 270565 w 3619883"/>
              <a:gd name="connsiteY92" fmla="*/ 29759 h 4297250"/>
              <a:gd name="connsiteX93" fmla="*/ 479734 w 3619883"/>
              <a:gd name="connsiteY93" fmla="*/ 45455 h 4297250"/>
              <a:gd name="connsiteX94" fmla="*/ 524103 w 3619883"/>
              <a:gd name="connsiteY94" fmla="*/ 41625 h 4297250"/>
              <a:gd name="connsiteX95" fmla="*/ 624416 w 3619883"/>
              <a:gd name="connsiteY95" fmla="*/ 22696 h 4297250"/>
              <a:gd name="connsiteX96" fmla="*/ 657762 w 3619883"/>
              <a:gd name="connsiteY96" fmla="*/ 18351 h 4297250"/>
              <a:gd name="connsiteX97" fmla="*/ 690557 w 3619883"/>
              <a:gd name="connsiteY97" fmla="*/ 25792 h 4297250"/>
              <a:gd name="connsiteX98" fmla="*/ 745123 w 3619883"/>
              <a:gd name="connsiteY98" fmla="*/ 40157 h 4297250"/>
              <a:gd name="connsiteX99" fmla="*/ 789493 w 3619883"/>
              <a:gd name="connsiteY99" fmla="*/ 36327 h 4297250"/>
              <a:gd name="connsiteX100" fmla="*/ 854255 w 3619883"/>
              <a:gd name="connsiteY100" fmla="*/ 68887 h 4297250"/>
              <a:gd name="connsiteX101" fmla="*/ 897520 w 3619883"/>
              <a:gd name="connsiteY101" fmla="*/ 88629 h 4297250"/>
              <a:gd name="connsiteX102" fmla="*/ 940510 w 3619883"/>
              <a:gd name="connsiteY102" fmla="*/ 114265 h 4297250"/>
              <a:gd name="connsiteX103" fmla="*/ 1082712 w 3619883"/>
              <a:gd name="connsiteY103" fmla="*/ 144543 h 4297250"/>
              <a:gd name="connsiteX104" fmla="*/ 1205348 w 3619883"/>
              <a:gd name="connsiteY104" fmla="*/ 120753 h 4297250"/>
              <a:gd name="connsiteX105" fmla="*/ 1271764 w 3619883"/>
              <a:gd name="connsiteY105" fmla="*/ 117956 h 4297250"/>
              <a:gd name="connsiteX106" fmla="*/ 1315583 w 3619883"/>
              <a:gd name="connsiteY106" fmla="*/ 125912 h 4297250"/>
              <a:gd name="connsiteX107" fmla="*/ 1359125 w 3619883"/>
              <a:gd name="connsiteY107" fmla="*/ 139761 h 4297250"/>
              <a:gd name="connsiteX108" fmla="*/ 1391919 w 3619883"/>
              <a:gd name="connsiteY108" fmla="*/ 147202 h 4297250"/>
              <a:gd name="connsiteX109" fmla="*/ 1436563 w 3619883"/>
              <a:gd name="connsiteY109" fmla="*/ 137480 h 4297250"/>
              <a:gd name="connsiteX110" fmla="*/ 1471566 w 3619883"/>
              <a:gd name="connsiteY110" fmla="*/ 97777 h 4297250"/>
              <a:gd name="connsiteX111" fmla="*/ 1505739 w 3619883"/>
              <a:gd name="connsiteY111" fmla="*/ 75753 h 4297250"/>
              <a:gd name="connsiteX112" fmla="*/ 1590891 w 3619883"/>
              <a:gd name="connsiteY112" fmla="*/ 144702 h 4297250"/>
              <a:gd name="connsiteX113" fmla="*/ 1625616 w 3619883"/>
              <a:gd name="connsiteY113" fmla="*/ 110893 h 4297250"/>
              <a:gd name="connsiteX114" fmla="*/ 1658964 w 3619883"/>
              <a:gd name="connsiteY114" fmla="*/ 106547 h 4297250"/>
              <a:gd name="connsiteX115" fmla="*/ 1746598 w 3619883"/>
              <a:gd name="connsiteY115" fmla="*/ 122460 h 4297250"/>
              <a:gd name="connsiteX116" fmla="*/ 1811913 w 3619883"/>
              <a:gd name="connsiteY116" fmla="*/ 143234 h 4297250"/>
              <a:gd name="connsiteX117" fmla="*/ 1856557 w 3619883"/>
              <a:gd name="connsiteY117" fmla="*/ 133511 h 4297250"/>
              <a:gd name="connsiteX118" fmla="*/ 2066003 w 3619883"/>
              <a:gd name="connsiteY118" fmla="*/ 143313 h 4297250"/>
              <a:gd name="connsiteX119" fmla="*/ 2177615 w 3619883"/>
              <a:gd name="connsiteY119" fmla="*/ 119007 h 4297250"/>
              <a:gd name="connsiteX120" fmla="*/ 2255883 w 3619883"/>
              <a:gd name="connsiteY120" fmla="*/ 99047 h 4297250"/>
              <a:gd name="connsiteX121" fmla="*/ 2344622 w 3619883"/>
              <a:gd name="connsiteY121" fmla="*/ 91388 h 4297250"/>
              <a:gd name="connsiteX122" fmla="*/ 2455682 w 3619883"/>
              <a:gd name="connsiteY122" fmla="*/ 78869 h 4297250"/>
              <a:gd name="connsiteX123" fmla="*/ 2632609 w 3619883"/>
              <a:gd name="connsiteY123" fmla="*/ 75338 h 4297250"/>
              <a:gd name="connsiteX124" fmla="*/ 2742291 w 3619883"/>
              <a:gd name="connsiteY124" fmla="*/ 92282 h 4297250"/>
              <a:gd name="connsiteX125" fmla="*/ 2851974 w 3619883"/>
              <a:gd name="connsiteY125" fmla="*/ 109227 h 4297250"/>
              <a:gd name="connsiteX126" fmla="*/ 2907643 w 3619883"/>
              <a:gd name="connsiteY126" fmla="*/ 100020 h 4297250"/>
              <a:gd name="connsiteX127" fmla="*/ 2944022 w 3619883"/>
              <a:gd name="connsiteY127" fmla="*/ 30853 h 4297250"/>
              <a:gd name="connsiteX128" fmla="*/ 3022289 w 3619883"/>
              <a:gd name="connsiteY128" fmla="*/ 10893 h 4297250"/>
              <a:gd name="connsiteX129" fmla="*/ 3054807 w 3619883"/>
              <a:gd name="connsiteY129" fmla="*/ 24226 h 4297250"/>
              <a:gd name="connsiteX130" fmla="*/ 3141892 w 3619883"/>
              <a:gd name="connsiteY130" fmla="*/ 51925 h 4297250"/>
              <a:gd name="connsiteX131" fmla="*/ 3185711 w 3619883"/>
              <a:gd name="connsiteY131" fmla="*/ 59881 h 4297250"/>
              <a:gd name="connsiteX132" fmla="*/ 3219056 w 3619883"/>
              <a:gd name="connsiteY132" fmla="*/ 55536 h 4297250"/>
              <a:gd name="connsiteX133" fmla="*/ 3263425 w 3619883"/>
              <a:gd name="connsiteY133" fmla="*/ 51706 h 4297250"/>
              <a:gd name="connsiteX134" fmla="*/ 3296219 w 3619883"/>
              <a:gd name="connsiteY134" fmla="*/ 59147 h 4297250"/>
              <a:gd name="connsiteX135" fmla="*/ 3319094 w 3619883"/>
              <a:gd name="connsiteY135" fmla="*/ 42500 h 4297250"/>
              <a:gd name="connsiteX136" fmla="*/ 3420511 w 3619883"/>
              <a:gd name="connsiteY136" fmla="*/ 0 h 4297250"/>
              <a:gd name="connsiteX137" fmla="*/ 3453305 w 3619883"/>
              <a:gd name="connsiteY137" fmla="*/ 7440 h 4297250"/>
              <a:gd name="connsiteX138" fmla="*/ 3496571 w 3619883"/>
              <a:gd name="connsiteY138" fmla="*/ 27182 h 4297250"/>
              <a:gd name="connsiteX139" fmla="*/ 3602117 w 3619883"/>
              <a:gd name="connsiteY139" fmla="*/ 132521 h 4297250"/>
              <a:gd name="connsiteX140" fmla="*/ 3619883 w 3619883"/>
              <a:gd name="connsiteY140" fmla="*/ 140049 h 4297250"/>
              <a:gd name="connsiteX141" fmla="*/ 3619883 w 3619883"/>
              <a:gd name="connsiteY14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3137725 w 3619883"/>
              <a:gd name="connsiteY7" fmla="*/ 3951392 h 4297250"/>
              <a:gd name="connsiteX8" fmla="*/ 2959941 w 3619883"/>
              <a:gd name="connsiteY8" fmla="*/ 3951392 h 4297250"/>
              <a:gd name="connsiteX9" fmla="*/ 2959941 w 3619883"/>
              <a:gd name="connsiteY9" fmla="*/ 4128157 h 4297250"/>
              <a:gd name="connsiteX10" fmla="*/ 2996846 w 3619883"/>
              <a:gd name="connsiteY10" fmla="*/ 4128157 h 4297250"/>
              <a:gd name="connsiteX11" fmla="*/ 3014011 w 3619883"/>
              <a:gd name="connsiteY11" fmla="*/ 4275461 h 4297250"/>
              <a:gd name="connsiteX12" fmla="*/ 2761042 w 3619883"/>
              <a:gd name="connsiteY12" fmla="*/ 4275461 h 4297250"/>
              <a:gd name="connsiteX13" fmla="*/ 2761042 w 3619883"/>
              <a:gd name="connsiteY13" fmla="*/ 4128157 h 4297250"/>
              <a:gd name="connsiteX14" fmla="*/ 2826768 w 3619883"/>
              <a:gd name="connsiteY14" fmla="*/ 4128157 h 4297250"/>
              <a:gd name="connsiteX15" fmla="*/ 2826768 w 3619883"/>
              <a:gd name="connsiteY15" fmla="*/ 3951392 h 4297250"/>
              <a:gd name="connsiteX16" fmla="*/ 2648983 w 3619883"/>
              <a:gd name="connsiteY16" fmla="*/ 3951392 h 4297250"/>
              <a:gd name="connsiteX17" fmla="*/ 2648983 w 3619883"/>
              <a:gd name="connsiteY17" fmla="*/ 4128157 h 4297250"/>
              <a:gd name="connsiteX18" fmla="*/ 2690646 w 3619883"/>
              <a:gd name="connsiteY18" fmla="*/ 4128157 h 4297250"/>
              <a:gd name="connsiteX19" fmla="*/ 2690646 w 3619883"/>
              <a:gd name="connsiteY19" fmla="*/ 4275461 h 4297250"/>
              <a:gd name="connsiteX20" fmla="*/ 2511710 w 3619883"/>
              <a:gd name="connsiteY20" fmla="*/ 4275461 h 4297250"/>
              <a:gd name="connsiteX21" fmla="*/ 2454288 w 3619883"/>
              <a:gd name="connsiteY21" fmla="*/ 4128157 h 4297250"/>
              <a:gd name="connsiteX22" fmla="*/ 2515810 w 3619883"/>
              <a:gd name="connsiteY22" fmla="*/ 4128157 h 4297250"/>
              <a:gd name="connsiteX23" fmla="*/ 2515810 w 3619883"/>
              <a:gd name="connsiteY23" fmla="*/ 3951392 h 4297250"/>
              <a:gd name="connsiteX24" fmla="*/ 2338025 w 3619883"/>
              <a:gd name="connsiteY24" fmla="*/ 3951392 h 4297250"/>
              <a:gd name="connsiteX25" fmla="*/ 2338025 w 3619883"/>
              <a:gd name="connsiteY25" fmla="*/ 4128157 h 4297250"/>
              <a:gd name="connsiteX26" fmla="*/ 2395120 w 3619883"/>
              <a:gd name="connsiteY26" fmla="*/ 4128157 h 4297250"/>
              <a:gd name="connsiteX27" fmla="*/ 2337697 w 3619883"/>
              <a:gd name="connsiteY27" fmla="*/ 4275461 h 4297250"/>
              <a:gd name="connsiteX28" fmla="*/ 2150155 w 3619883"/>
              <a:gd name="connsiteY28" fmla="*/ 4275461 h 4297250"/>
              <a:gd name="connsiteX29" fmla="*/ 2150155 w 3619883"/>
              <a:gd name="connsiteY29" fmla="*/ 4128157 h 4297250"/>
              <a:gd name="connsiteX30" fmla="*/ 2204852 w 3619883"/>
              <a:gd name="connsiteY30" fmla="*/ 4128157 h 4297250"/>
              <a:gd name="connsiteX31" fmla="*/ 2204852 w 3619883"/>
              <a:gd name="connsiteY31" fmla="*/ 3951392 h 4297250"/>
              <a:gd name="connsiteX32" fmla="*/ 2027068 w 3619883"/>
              <a:gd name="connsiteY32" fmla="*/ 3951392 h 4297250"/>
              <a:gd name="connsiteX33" fmla="*/ 2027068 w 3619883"/>
              <a:gd name="connsiteY33" fmla="*/ 4128157 h 4297250"/>
              <a:gd name="connsiteX34" fmla="*/ 2079759 w 3619883"/>
              <a:gd name="connsiteY34" fmla="*/ 4128157 h 4297250"/>
              <a:gd name="connsiteX35" fmla="*/ 2079759 w 3619883"/>
              <a:gd name="connsiteY35" fmla="*/ 4275461 h 4297250"/>
              <a:gd name="connsiteX36" fmla="*/ 1824703 w 3619883"/>
              <a:gd name="connsiteY36" fmla="*/ 4275461 h 4297250"/>
              <a:gd name="connsiteX37" fmla="*/ 1834468 w 3619883"/>
              <a:gd name="connsiteY37" fmla="*/ 4128157 h 4297250"/>
              <a:gd name="connsiteX38" fmla="*/ 1893894 w 3619883"/>
              <a:gd name="connsiteY38" fmla="*/ 4128157 h 4297250"/>
              <a:gd name="connsiteX39" fmla="*/ 1893894 w 3619883"/>
              <a:gd name="connsiteY39" fmla="*/ 3951392 h 4297250"/>
              <a:gd name="connsiteX40" fmla="*/ 1716110 w 3619883"/>
              <a:gd name="connsiteY40" fmla="*/ 3951392 h 4297250"/>
              <a:gd name="connsiteX41" fmla="*/ 1716110 w 3619883"/>
              <a:gd name="connsiteY41" fmla="*/ 4006431 h 4297250"/>
              <a:gd name="connsiteX42" fmla="*/ 1703447 w 3619883"/>
              <a:gd name="connsiteY42" fmla="*/ 4007960 h 4297250"/>
              <a:gd name="connsiteX43" fmla="*/ 1716110 w 3619883"/>
              <a:gd name="connsiteY43" fmla="*/ 4044284 h 4297250"/>
              <a:gd name="connsiteX44" fmla="*/ 1716110 w 3619883"/>
              <a:gd name="connsiteY44" fmla="*/ 4128157 h 4297250"/>
              <a:gd name="connsiteX45" fmla="*/ 1745346 w 3619883"/>
              <a:gd name="connsiteY45" fmla="*/ 4128157 h 4297250"/>
              <a:gd name="connsiteX46" fmla="*/ 1796694 w 3619883"/>
              <a:gd name="connsiteY46" fmla="*/ 4275461 h 4297250"/>
              <a:gd name="connsiteX47" fmla="*/ 1558844 w 3619883"/>
              <a:gd name="connsiteY47" fmla="*/ 4275461 h 4297250"/>
              <a:gd name="connsiteX48" fmla="*/ 1517252 w 3619883"/>
              <a:gd name="connsiteY48" fmla="*/ 4128157 h 4297250"/>
              <a:gd name="connsiteX49" fmla="*/ 1582936 w 3619883"/>
              <a:gd name="connsiteY49" fmla="*/ 4128157 h 4297250"/>
              <a:gd name="connsiteX50" fmla="*/ 1582936 w 3619883"/>
              <a:gd name="connsiteY50" fmla="*/ 3951392 h 4297250"/>
              <a:gd name="connsiteX51" fmla="*/ 1405151 w 3619883"/>
              <a:gd name="connsiteY51" fmla="*/ 3951392 h 4297250"/>
              <a:gd name="connsiteX52" fmla="*/ 1405151 w 3619883"/>
              <a:gd name="connsiteY52" fmla="*/ 4128157 h 4297250"/>
              <a:gd name="connsiteX53" fmla="*/ 1468988 w 3619883"/>
              <a:gd name="connsiteY53" fmla="*/ 4128157 h 4297250"/>
              <a:gd name="connsiteX54" fmla="*/ 1427396 w 3619883"/>
              <a:gd name="connsiteY54" fmla="*/ 4275461 h 4297250"/>
              <a:gd name="connsiteX55" fmla="*/ 1210751 w 3619883"/>
              <a:gd name="connsiteY55" fmla="*/ 4275461 h 4297250"/>
              <a:gd name="connsiteX56" fmla="*/ 1210751 w 3619883"/>
              <a:gd name="connsiteY56" fmla="*/ 4128157 h 4297250"/>
              <a:gd name="connsiteX57" fmla="*/ 1271978 w 3619883"/>
              <a:gd name="connsiteY57" fmla="*/ 4128157 h 4297250"/>
              <a:gd name="connsiteX58" fmla="*/ 1271978 w 3619883"/>
              <a:gd name="connsiteY58" fmla="*/ 3951392 h 4297250"/>
              <a:gd name="connsiteX59" fmla="*/ 1094193 w 3619883"/>
              <a:gd name="connsiteY59" fmla="*/ 3951392 h 4297250"/>
              <a:gd name="connsiteX60" fmla="*/ 1094193 w 3619883"/>
              <a:gd name="connsiteY60" fmla="*/ 4128157 h 4297250"/>
              <a:gd name="connsiteX61" fmla="*/ 1140354 w 3619883"/>
              <a:gd name="connsiteY61" fmla="*/ 4128157 h 4297250"/>
              <a:gd name="connsiteX62" fmla="*/ 1140354 w 3619883"/>
              <a:gd name="connsiteY62" fmla="*/ 4275461 h 4297250"/>
              <a:gd name="connsiteX63" fmla="*/ 953807 w 3619883"/>
              <a:gd name="connsiteY63" fmla="*/ 4275461 h 4297250"/>
              <a:gd name="connsiteX64" fmla="*/ 912215 w 3619883"/>
              <a:gd name="connsiteY64" fmla="*/ 4128157 h 4297250"/>
              <a:gd name="connsiteX65" fmla="*/ 961020 w 3619883"/>
              <a:gd name="connsiteY65" fmla="*/ 4128157 h 4297250"/>
              <a:gd name="connsiteX66" fmla="*/ 961020 w 3619883"/>
              <a:gd name="connsiteY66" fmla="*/ 3951392 h 4297250"/>
              <a:gd name="connsiteX67" fmla="*/ 783235 w 3619883"/>
              <a:gd name="connsiteY67" fmla="*/ 3951392 h 4297250"/>
              <a:gd name="connsiteX68" fmla="*/ 783235 w 3619883"/>
              <a:gd name="connsiteY68" fmla="*/ 4128157 h 4297250"/>
              <a:gd name="connsiteX69" fmla="*/ 871024 w 3619883"/>
              <a:gd name="connsiteY69" fmla="*/ 4128157 h 4297250"/>
              <a:gd name="connsiteX70" fmla="*/ 829432 w 3619883"/>
              <a:gd name="connsiteY70" fmla="*/ 4275461 h 4297250"/>
              <a:gd name="connsiteX71" fmla="*/ 611484 w 3619883"/>
              <a:gd name="connsiteY71" fmla="*/ 4275461 h 4297250"/>
              <a:gd name="connsiteX72" fmla="*/ 621247 w 3619883"/>
              <a:gd name="connsiteY72" fmla="*/ 4128157 h 4297250"/>
              <a:gd name="connsiteX73" fmla="*/ 650062 w 3619883"/>
              <a:gd name="connsiteY73" fmla="*/ 4128157 h 4297250"/>
              <a:gd name="connsiteX74" fmla="*/ 650062 w 3619883"/>
              <a:gd name="connsiteY74" fmla="*/ 3951392 h 4297250"/>
              <a:gd name="connsiteX75" fmla="*/ 472277 w 3619883"/>
              <a:gd name="connsiteY75" fmla="*/ 3951392 h 4297250"/>
              <a:gd name="connsiteX76" fmla="*/ 472277 w 3619883"/>
              <a:gd name="connsiteY76" fmla="*/ 4128157 h 4297250"/>
              <a:gd name="connsiteX77" fmla="*/ 522650 w 3619883"/>
              <a:gd name="connsiteY77" fmla="*/ 4128157 h 4297250"/>
              <a:gd name="connsiteX78" fmla="*/ 573998 w 3619883"/>
              <a:gd name="connsiteY78" fmla="*/ 4275461 h 4297250"/>
              <a:gd name="connsiteX79" fmla="*/ 336164 w 3619883"/>
              <a:gd name="connsiteY79" fmla="*/ 4275461 h 4297250"/>
              <a:gd name="connsiteX80" fmla="*/ 294572 w 3619883"/>
              <a:gd name="connsiteY80" fmla="*/ 4128157 h 4297250"/>
              <a:gd name="connsiteX81" fmla="*/ 339106 w 3619883"/>
              <a:gd name="connsiteY81" fmla="*/ 4128157 h 4297250"/>
              <a:gd name="connsiteX82" fmla="*/ 339106 w 3619883"/>
              <a:gd name="connsiteY82" fmla="*/ 3951392 h 4297250"/>
              <a:gd name="connsiteX83" fmla="*/ 161321 w 3619883"/>
              <a:gd name="connsiteY83" fmla="*/ 3951392 h 4297250"/>
              <a:gd name="connsiteX84" fmla="*/ 161321 w 3619883"/>
              <a:gd name="connsiteY84" fmla="*/ 4128157 h 4297250"/>
              <a:gd name="connsiteX85" fmla="*/ 230914 w 3619883"/>
              <a:gd name="connsiteY85" fmla="*/ 4128157 h 4297250"/>
              <a:gd name="connsiteX86" fmla="*/ 189322 w 3619883"/>
              <a:gd name="connsiteY86" fmla="*/ 4275461 h 4297250"/>
              <a:gd name="connsiteX87" fmla="*/ 0 w 3619883"/>
              <a:gd name="connsiteY87" fmla="*/ 4275461 h 4297250"/>
              <a:gd name="connsiteX88" fmla="*/ 0 w 3619883"/>
              <a:gd name="connsiteY88" fmla="*/ 42229 h 4297250"/>
              <a:gd name="connsiteX89" fmla="*/ 42464 w 3619883"/>
              <a:gd name="connsiteY89" fmla="*/ 40518 h 4297250"/>
              <a:gd name="connsiteX90" fmla="*/ 137733 w 3619883"/>
              <a:gd name="connsiteY90" fmla="*/ 35355 h 4297250"/>
              <a:gd name="connsiteX91" fmla="*/ 270565 w 3619883"/>
              <a:gd name="connsiteY91" fmla="*/ 29759 h 4297250"/>
              <a:gd name="connsiteX92" fmla="*/ 479734 w 3619883"/>
              <a:gd name="connsiteY92" fmla="*/ 45455 h 4297250"/>
              <a:gd name="connsiteX93" fmla="*/ 524103 w 3619883"/>
              <a:gd name="connsiteY93" fmla="*/ 41625 h 4297250"/>
              <a:gd name="connsiteX94" fmla="*/ 624416 w 3619883"/>
              <a:gd name="connsiteY94" fmla="*/ 22696 h 4297250"/>
              <a:gd name="connsiteX95" fmla="*/ 657762 w 3619883"/>
              <a:gd name="connsiteY95" fmla="*/ 18351 h 4297250"/>
              <a:gd name="connsiteX96" fmla="*/ 690557 w 3619883"/>
              <a:gd name="connsiteY96" fmla="*/ 25792 h 4297250"/>
              <a:gd name="connsiteX97" fmla="*/ 745123 w 3619883"/>
              <a:gd name="connsiteY97" fmla="*/ 40157 h 4297250"/>
              <a:gd name="connsiteX98" fmla="*/ 789493 w 3619883"/>
              <a:gd name="connsiteY98" fmla="*/ 36327 h 4297250"/>
              <a:gd name="connsiteX99" fmla="*/ 854255 w 3619883"/>
              <a:gd name="connsiteY99" fmla="*/ 68887 h 4297250"/>
              <a:gd name="connsiteX100" fmla="*/ 897520 w 3619883"/>
              <a:gd name="connsiteY100" fmla="*/ 88629 h 4297250"/>
              <a:gd name="connsiteX101" fmla="*/ 940510 w 3619883"/>
              <a:gd name="connsiteY101" fmla="*/ 114265 h 4297250"/>
              <a:gd name="connsiteX102" fmla="*/ 1082712 w 3619883"/>
              <a:gd name="connsiteY102" fmla="*/ 144543 h 4297250"/>
              <a:gd name="connsiteX103" fmla="*/ 1205348 w 3619883"/>
              <a:gd name="connsiteY103" fmla="*/ 120753 h 4297250"/>
              <a:gd name="connsiteX104" fmla="*/ 1271764 w 3619883"/>
              <a:gd name="connsiteY104" fmla="*/ 117956 h 4297250"/>
              <a:gd name="connsiteX105" fmla="*/ 1315583 w 3619883"/>
              <a:gd name="connsiteY105" fmla="*/ 125912 h 4297250"/>
              <a:gd name="connsiteX106" fmla="*/ 1359125 w 3619883"/>
              <a:gd name="connsiteY106" fmla="*/ 139761 h 4297250"/>
              <a:gd name="connsiteX107" fmla="*/ 1391919 w 3619883"/>
              <a:gd name="connsiteY107" fmla="*/ 147202 h 4297250"/>
              <a:gd name="connsiteX108" fmla="*/ 1436563 w 3619883"/>
              <a:gd name="connsiteY108" fmla="*/ 137480 h 4297250"/>
              <a:gd name="connsiteX109" fmla="*/ 1471566 w 3619883"/>
              <a:gd name="connsiteY109" fmla="*/ 97777 h 4297250"/>
              <a:gd name="connsiteX110" fmla="*/ 1505739 w 3619883"/>
              <a:gd name="connsiteY110" fmla="*/ 75753 h 4297250"/>
              <a:gd name="connsiteX111" fmla="*/ 1590891 w 3619883"/>
              <a:gd name="connsiteY111" fmla="*/ 144702 h 4297250"/>
              <a:gd name="connsiteX112" fmla="*/ 1625616 w 3619883"/>
              <a:gd name="connsiteY112" fmla="*/ 110893 h 4297250"/>
              <a:gd name="connsiteX113" fmla="*/ 1658964 w 3619883"/>
              <a:gd name="connsiteY113" fmla="*/ 106547 h 4297250"/>
              <a:gd name="connsiteX114" fmla="*/ 1746598 w 3619883"/>
              <a:gd name="connsiteY114" fmla="*/ 122460 h 4297250"/>
              <a:gd name="connsiteX115" fmla="*/ 1811913 w 3619883"/>
              <a:gd name="connsiteY115" fmla="*/ 143234 h 4297250"/>
              <a:gd name="connsiteX116" fmla="*/ 1856557 w 3619883"/>
              <a:gd name="connsiteY116" fmla="*/ 133511 h 4297250"/>
              <a:gd name="connsiteX117" fmla="*/ 2066003 w 3619883"/>
              <a:gd name="connsiteY117" fmla="*/ 143313 h 4297250"/>
              <a:gd name="connsiteX118" fmla="*/ 2177615 w 3619883"/>
              <a:gd name="connsiteY118" fmla="*/ 119007 h 4297250"/>
              <a:gd name="connsiteX119" fmla="*/ 2255883 w 3619883"/>
              <a:gd name="connsiteY119" fmla="*/ 99047 h 4297250"/>
              <a:gd name="connsiteX120" fmla="*/ 2344622 w 3619883"/>
              <a:gd name="connsiteY120" fmla="*/ 91388 h 4297250"/>
              <a:gd name="connsiteX121" fmla="*/ 2455682 w 3619883"/>
              <a:gd name="connsiteY121" fmla="*/ 78869 h 4297250"/>
              <a:gd name="connsiteX122" fmla="*/ 2632609 w 3619883"/>
              <a:gd name="connsiteY122" fmla="*/ 75338 h 4297250"/>
              <a:gd name="connsiteX123" fmla="*/ 2742291 w 3619883"/>
              <a:gd name="connsiteY123" fmla="*/ 92282 h 4297250"/>
              <a:gd name="connsiteX124" fmla="*/ 2851974 w 3619883"/>
              <a:gd name="connsiteY124" fmla="*/ 109227 h 4297250"/>
              <a:gd name="connsiteX125" fmla="*/ 2907643 w 3619883"/>
              <a:gd name="connsiteY125" fmla="*/ 100020 h 4297250"/>
              <a:gd name="connsiteX126" fmla="*/ 2944022 w 3619883"/>
              <a:gd name="connsiteY126" fmla="*/ 30853 h 4297250"/>
              <a:gd name="connsiteX127" fmla="*/ 3022289 w 3619883"/>
              <a:gd name="connsiteY127" fmla="*/ 10893 h 4297250"/>
              <a:gd name="connsiteX128" fmla="*/ 3054807 w 3619883"/>
              <a:gd name="connsiteY128" fmla="*/ 24226 h 4297250"/>
              <a:gd name="connsiteX129" fmla="*/ 3141892 w 3619883"/>
              <a:gd name="connsiteY129" fmla="*/ 51925 h 4297250"/>
              <a:gd name="connsiteX130" fmla="*/ 3185711 w 3619883"/>
              <a:gd name="connsiteY130" fmla="*/ 59881 h 4297250"/>
              <a:gd name="connsiteX131" fmla="*/ 3219056 w 3619883"/>
              <a:gd name="connsiteY131" fmla="*/ 55536 h 4297250"/>
              <a:gd name="connsiteX132" fmla="*/ 3263425 w 3619883"/>
              <a:gd name="connsiteY132" fmla="*/ 51706 h 4297250"/>
              <a:gd name="connsiteX133" fmla="*/ 3296219 w 3619883"/>
              <a:gd name="connsiteY133" fmla="*/ 59147 h 4297250"/>
              <a:gd name="connsiteX134" fmla="*/ 3319094 w 3619883"/>
              <a:gd name="connsiteY134" fmla="*/ 42500 h 4297250"/>
              <a:gd name="connsiteX135" fmla="*/ 3420511 w 3619883"/>
              <a:gd name="connsiteY135" fmla="*/ 0 h 4297250"/>
              <a:gd name="connsiteX136" fmla="*/ 3453305 w 3619883"/>
              <a:gd name="connsiteY136" fmla="*/ 7440 h 4297250"/>
              <a:gd name="connsiteX137" fmla="*/ 3496571 w 3619883"/>
              <a:gd name="connsiteY137" fmla="*/ 27182 h 4297250"/>
              <a:gd name="connsiteX138" fmla="*/ 3602117 w 3619883"/>
              <a:gd name="connsiteY138" fmla="*/ 132521 h 4297250"/>
              <a:gd name="connsiteX139" fmla="*/ 3619883 w 3619883"/>
              <a:gd name="connsiteY139" fmla="*/ 140049 h 4297250"/>
              <a:gd name="connsiteX140" fmla="*/ 3619883 w 3619883"/>
              <a:gd name="connsiteY14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2959941 w 3619883"/>
              <a:gd name="connsiteY7" fmla="*/ 3951392 h 4297250"/>
              <a:gd name="connsiteX8" fmla="*/ 2959941 w 3619883"/>
              <a:gd name="connsiteY8" fmla="*/ 4128157 h 4297250"/>
              <a:gd name="connsiteX9" fmla="*/ 2996846 w 3619883"/>
              <a:gd name="connsiteY9" fmla="*/ 4128157 h 4297250"/>
              <a:gd name="connsiteX10" fmla="*/ 3014011 w 3619883"/>
              <a:gd name="connsiteY10" fmla="*/ 4275461 h 4297250"/>
              <a:gd name="connsiteX11" fmla="*/ 2761042 w 3619883"/>
              <a:gd name="connsiteY11" fmla="*/ 4275461 h 4297250"/>
              <a:gd name="connsiteX12" fmla="*/ 2761042 w 3619883"/>
              <a:gd name="connsiteY12" fmla="*/ 4128157 h 4297250"/>
              <a:gd name="connsiteX13" fmla="*/ 2826768 w 3619883"/>
              <a:gd name="connsiteY13" fmla="*/ 4128157 h 4297250"/>
              <a:gd name="connsiteX14" fmla="*/ 2826768 w 3619883"/>
              <a:gd name="connsiteY14" fmla="*/ 3951392 h 4297250"/>
              <a:gd name="connsiteX15" fmla="*/ 2648983 w 3619883"/>
              <a:gd name="connsiteY15" fmla="*/ 3951392 h 4297250"/>
              <a:gd name="connsiteX16" fmla="*/ 2648983 w 3619883"/>
              <a:gd name="connsiteY16" fmla="*/ 4128157 h 4297250"/>
              <a:gd name="connsiteX17" fmla="*/ 2690646 w 3619883"/>
              <a:gd name="connsiteY17" fmla="*/ 4128157 h 4297250"/>
              <a:gd name="connsiteX18" fmla="*/ 2690646 w 3619883"/>
              <a:gd name="connsiteY18" fmla="*/ 4275461 h 4297250"/>
              <a:gd name="connsiteX19" fmla="*/ 2511710 w 3619883"/>
              <a:gd name="connsiteY19" fmla="*/ 4275461 h 4297250"/>
              <a:gd name="connsiteX20" fmla="*/ 2454288 w 3619883"/>
              <a:gd name="connsiteY20" fmla="*/ 4128157 h 4297250"/>
              <a:gd name="connsiteX21" fmla="*/ 2515810 w 3619883"/>
              <a:gd name="connsiteY21" fmla="*/ 4128157 h 4297250"/>
              <a:gd name="connsiteX22" fmla="*/ 2515810 w 3619883"/>
              <a:gd name="connsiteY22" fmla="*/ 3951392 h 4297250"/>
              <a:gd name="connsiteX23" fmla="*/ 2338025 w 3619883"/>
              <a:gd name="connsiteY23" fmla="*/ 3951392 h 4297250"/>
              <a:gd name="connsiteX24" fmla="*/ 2338025 w 3619883"/>
              <a:gd name="connsiteY24" fmla="*/ 4128157 h 4297250"/>
              <a:gd name="connsiteX25" fmla="*/ 2395120 w 3619883"/>
              <a:gd name="connsiteY25" fmla="*/ 4128157 h 4297250"/>
              <a:gd name="connsiteX26" fmla="*/ 2337697 w 3619883"/>
              <a:gd name="connsiteY26" fmla="*/ 4275461 h 4297250"/>
              <a:gd name="connsiteX27" fmla="*/ 2150155 w 3619883"/>
              <a:gd name="connsiteY27" fmla="*/ 4275461 h 4297250"/>
              <a:gd name="connsiteX28" fmla="*/ 2150155 w 3619883"/>
              <a:gd name="connsiteY28" fmla="*/ 4128157 h 4297250"/>
              <a:gd name="connsiteX29" fmla="*/ 2204852 w 3619883"/>
              <a:gd name="connsiteY29" fmla="*/ 4128157 h 4297250"/>
              <a:gd name="connsiteX30" fmla="*/ 2204852 w 3619883"/>
              <a:gd name="connsiteY30" fmla="*/ 3951392 h 4297250"/>
              <a:gd name="connsiteX31" fmla="*/ 2027068 w 3619883"/>
              <a:gd name="connsiteY31" fmla="*/ 3951392 h 4297250"/>
              <a:gd name="connsiteX32" fmla="*/ 2027068 w 3619883"/>
              <a:gd name="connsiteY32" fmla="*/ 4128157 h 4297250"/>
              <a:gd name="connsiteX33" fmla="*/ 2079759 w 3619883"/>
              <a:gd name="connsiteY33" fmla="*/ 4128157 h 4297250"/>
              <a:gd name="connsiteX34" fmla="*/ 2079759 w 3619883"/>
              <a:gd name="connsiteY34" fmla="*/ 4275461 h 4297250"/>
              <a:gd name="connsiteX35" fmla="*/ 1824703 w 3619883"/>
              <a:gd name="connsiteY35" fmla="*/ 4275461 h 4297250"/>
              <a:gd name="connsiteX36" fmla="*/ 1834468 w 3619883"/>
              <a:gd name="connsiteY36" fmla="*/ 4128157 h 4297250"/>
              <a:gd name="connsiteX37" fmla="*/ 1893894 w 3619883"/>
              <a:gd name="connsiteY37" fmla="*/ 4128157 h 4297250"/>
              <a:gd name="connsiteX38" fmla="*/ 1893894 w 3619883"/>
              <a:gd name="connsiteY38" fmla="*/ 3951392 h 4297250"/>
              <a:gd name="connsiteX39" fmla="*/ 1716110 w 3619883"/>
              <a:gd name="connsiteY39" fmla="*/ 3951392 h 4297250"/>
              <a:gd name="connsiteX40" fmla="*/ 1716110 w 3619883"/>
              <a:gd name="connsiteY40" fmla="*/ 4006431 h 4297250"/>
              <a:gd name="connsiteX41" fmla="*/ 1703447 w 3619883"/>
              <a:gd name="connsiteY41" fmla="*/ 4007960 h 4297250"/>
              <a:gd name="connsiteX42" fmla="*/ 1716110 w 3619883"/>
              <a:gd name="connsiteY42" fmla="*/ 4044284 h 4297250"/>
              <a:gd name="connsiteX43" fmla="*/ 1716110 w 3619883"/>
              <a:gd name="connsiteY43" fmla="*/ 4128157 h 4297250"/>
              <a:gd name="connsiteX44" fmla="*/ 1745346 w 3619883"/>
              <a:gd name="connsiteY44" fmla="*/ 4128157 h 4297250"/>
              <a:gd name="connsiteX45" fmla="*/ 1796694 w 3619883"/>
              <a:gd name="connsiteY45" fmla="*/ 4275461 h 4297250"/>
              <a:gd name="connsiteX46" fmla="*/ 1558844 w 3619883"/>
              <a:gd name="connsiteY46" fmla="*/ 4275461 h 4297250"/>
              <a:gd name="connsiteX47" fmla="*/ 1517252 w 3619883"/>
              <a:gd name="connsiteY47" fmla="*/ 4128157 h 4297250"/>
              <a:gd name="connsiteX48" fmla="*/ 1582936 w 3619883"/>
              <a:gd name="connsiteY48" fmla="*/ 4128157 h 4297250"/>
              <a:gd name="connsiteX49" fmla="*/ 1582936 w 3619883"/>
              <a:gd name="connsiteY49" fmla="*/ 3951392 h 4297250"/>
              <a:gd name="connsiteX50" fmla="*/ 1405151 w 3619883"/>
              <a:gd name="connsiteY50" fmla="*/ 3951392 h 4297250"/>
              <a:gd name="connsiteX51" fmla="*/ 1405151 w 3619883"/>
              <a:gd name="connsiteY51" fmla="*/ 4128157 h 4297250"/>
              <a:gd name="connsiteX52" fmla="*/ 1468988 w 3619883"/>
              <a:gd name="connsiteY52" fmla="*/ 4128157 h 4297250"/>
              <a:gd name="connsiteX53" fmla="*/ 1427396 w 3619883"/>
              <a:gd name="connsiteY53" fmla="*/ 4275461 h 4297250"/>
              <a:gd name="connsiteX54" fmla="*/ 1210751 w 3619883"/>
              <a:gd name="connsiteY54" fmla="*/ 4275461 h 4297250"/>
              <a:gd name="connsiteX55" fmla="*/ 1210751 w 3619883"/>
              <a:gd name="connsiteY55" fmla="*/ 4128157 h 4297250"/>
              <a:gd name="connsiteX56" fmla="*/ 1271978 w 3619883"/>
              <a:gd name="connsiteY56" fmla="*/ 4128157 h 4297250"/>
              <a:gd name="connsiteX57" fmla="*/ 1271978 w 3619883"/>
              <a:gd name="connsiteY57" fmla="*/ 3951392 h 4297250"/>
              <a:gd name="connsiteX58" fmla="*/ 1094193 w 3619883"/>
              <a:gd name="connsiteY58" fmla="*/ 3951392 h 4297250"/>
              <a:gd name="connsiteX59" fmla="*/ 1094193 w 3619883"/>
              <a:gd name="connsiteY59" fmla="*/ 4128157 h 4297250"/>
              <a:gd name="connsiteX60" fmla="*/ 1140354 w 3619883"/>
              <a:gd name="connsiteY60" fmla="*/ 4128157 h 4297250"/>
              <a:gd name="connsiteX61" fmla="*/ 1140354 w 3619883"/>
              <a:gd name="connsiteY61" fmla="*/ 4275461 h 4297250"/>
              <a:gd name="connsiteX62" fmla="*/ 953807 w 3619883"/>
              <a:gd name="connsiteY62" fmla="*/ 4275461 h 4297250"/>
              <a:gd name="connsiteX63" fmla="*/ 912215 w 3619883"/>
              <a:gd name="connsiteY63" fmla="*/ 4128157 h 4297250"/>
              <a:gd name="connsiteX64" fmla="*/ 961020 w 3619883"/>
              <a:gd name="connsiteY64" fmla="*/ 4128157 h 4297250"/>
              <a:gd name="connsiteX65" fmla="*/ 961020 w 3619883"/>
              <a:gd name="connsiteY65" fmla="*/ 3951392 h 4297250"/>
              <a:gd name="connsiteX66" fmla="*/ 783235 w 3619883"/>
              <a:gd name="connsiteY66" fmla="*/ 3951392 h 4297250"/>
              <a:gd name="connsiteX67" fmla="*/ 783235 w 3619883"/>
              <a:gd name="connsiteY67" fmla="*/ 4128157 h 4297250"/>
              <a:gd name="connsiteX68" fmla="*/ 871024 w 3619883"/>
              <a:gd name="connsiteY68" fmla="*/ 4128157 h 4297250"/>
              <a:gd name="connsiteX69" fmla="*/ 829432 w 3619883"/>
              <a:gd name="connsiteY69" fmla="*/ 4275461 h 4297250"/>
              <a:gd name="connsiteX70" fmla="*/ 611484 w 3619883"/>
              <a:gd name="connsiteY70" fmla="*/ 4275461 h 4297250"/>
              <a:gd name="connsiteX71" fmla="*/ 621247 w 3619883"/>
              <a:gd name="connsiteY71" fmla="*/ 4128157 h 4297250"/>
              <a:gd name="connsiteX72" fmla="*/ 650062 w 3619883"/>
              <a:gd name="connsiteY72" fmla="*/ 4128157 h 4297250"/>
              <a:gd name="connsiteX73" fmla="*/ 650062 w 3619883"/>
              <a:gd name="connsiteY73" fmla="*/ 3951392 h 4297250"/>
              <a:gd name="connsiteX74" fmla="*/ 472277 w 3619883"/>
              <a:gd name="connsiteY74" fmla="*/ 3951392 h 4297250"/>
              <a:gd name="connsiteX75" fmla="*/ 472277 w 3619883"/>
              <a:gd name="connsiteY75" fmla="*/ 4128157 h 4297250"/>
              <a:gd name="connsiteX76" fmla="*/ 522650 w 3619883"/>
              <a:gd name="connsiteY76" fmla="*/ 4128157 h 4297250"/>
              <a:gd name="connsiteX77" fmla="*/ 573998 w 3619883"/>
              <a:gd name="connsiteY77" fmla="*/ 4275461 h 4297250"/>
              <a:gd name="connsiteX78" fmla="*/ 336164 w 3619883"/>
              <a:gd name="connsiteY78" fmla="*/ 4275461 h 4297250"/>
              <a:gd name="connsiteX79" fmla="*/ 294572 w 3619883"/>
              <a:gd name="connsiteY79" fmla="*/ 4128157 h 4297250"/>
              <a:gd name="connsiteX80" fmla="*/ 339106 w 3619883"/>
              <a:gd name="connsiteY80" fmla="*/ 4128157 h 4297250"/>
              <a:gd name="connsiteX81" fmla="*/ 339106 w 3619883"/>
              <a:gd name="connsiteY81" fmla="*/ 3951392 h 4297250"/>
              <a:gd name="connsiteX82" fmla="*/ 161321 w 3619883"/>
              <a:gd name="connsiteY82" fmla="*/ 3951392 h 4297250"/>
              <a:gd name="connsiteX83" fmla="*/ 161321 w 3619883"/>
              <a:gd name="connsiteY83" fmla="*/ 4128157 h 4297250"/>
              <a:gd name="connsiteX84" fmla="*/ 230914 w 3619883"/>
              <a:gd name="connsiteY84" fmla="*/ 4128157 h 4297250"/>
              <a:gd name="connsiteX85" fmla="*/ 189322 w 3619883"/>
              <a:gd name="connsiteY85" fmla="*/ 4275461 h 4297250"/>
              <a:gd name="connsiteX86" fmla="*/ 0 w 3619883"/>
              <a:gd name="connsiteY86" fmla="*/ 4275461 h 4297250"/>
              <a:gd name="connsiteX87" fmla="*/ 0 w 3619883"/>
              <a:gd name="connsiteY87" fmla="*/ 42229 h 4297250"/>
              <a:gd name="connsiteX88" fmla="*/ 42464 w 3619883"/>
              <a:gd name="connsiteY88" fmla="*/ 40518 h 4297250"/>
              <a:gd name="connsiteX89" fmla="*/ 137733 w 3619883"/>
              <a:gd name="connsiteY89" fmla="*/ 35355 h 4297250"/>
              <a:gd name="connsiteX90" fmla="*/ 270565 w 3619883"/>
              <a:gd name="connsiteY90" fmla="*/ 29759 h 4297250"/>
              <a:gd name="connsiteX91" fmla="*/ 479734 w 3619883"/>
              <a:gd name="connsiteY91" fmla="*/ 45455 h 4297250"/>
              <a:gd name="connsiteX92" fmla="*/ 524103 w 3619883"/>
              <a:gd name="connsiteY92" fmla="*/ 41625 h 4297250"/>
              <a:gd name="connsiteX93" fmla="*/ 624416 w 3619883"/>
              <a:gd name="connsiteY93" fmla="*/ 22696 h 4297250"/>
              <a:gd name="connsiteX94" fmla="*/ 657762 w 3619883"/>
              <a:gd name="connsiteY94" fmla="*/ 18351 h 4297250"/>
              <a:gd name="connsiteX95" fmla="*/ 690557 w 3619883"/>
              <a:gd name="connsiteY95" fmla="*/ 25792 h 4297250"/>
              <a:gd name="connsiteX96" fmla="*/ 745123 w 3619883"/>
              <a:gd name="connsiteY96" fmla="*/ 40157 h 4297250"/>
              <a:gd name="connsiteX97" fmla="*/ 789493 w 3619883"/>
              <a:gd name="connsiteY97" fmla="*/ 36327 h 4297250"/>
              <a:gd name="connsiteX98" fmla="*/ 854255 w 3619883"/>
              <a:gd name="connsiteY98" fmla="*/ 68887 h 4297250"/>
              <a:gd name="connsiteX99" fmla="*/ 897520 w 3619883"/>
              <a:gd name="connsiteY99" fmla="*/ 88629 h 4297250"/>
              <a:gd name="connsiteX100" fmla="*/ 940510 w 3619883"/>
              <a:gd name="connsiteY100" fmla="*/ 114265 h 4297250"/>
              <a:gd name="connsiteX101" fmla="*/ 1082712 w 3619883"/>
              <a:gd name="connsiteY101" fmla="*/ 144543 h 4297250"/>
              <a:gd name="connsiteX102" fmla="*/ 1205348 w 3619883"/>
              <a:gd name="connsiteY102" fmla="*/ 120753 h 4297250"/>
              <a:gd name="connsiteX103" fmla="*/ 1271764 w 3619883"/>
              <a:gd name="connsiteY103" fmla="*/ 117956 h 4297250"/>
              <a:gd name="connsiteX104" fmla="*/ 1315583 w 3619883"/>
              <a:gd name="connsiteY104" fmla="*/ 125912 h 4297250"/>
              <a:gd name="connsiteX105" fmla="*/ 1359125 w 3619883"/>
              <a:gd name="connsiteY105" fmla="*/ 139761 h 4297250"/>
              <a:gd name="connsiteX106" fmla="*/ 1391919 w 3619883"/>
              <a:gd name="connsiteY106" fmla="*/ 147202 h 4297250"/>
              <a:gd name="connsiteX107" fmla="*/ 1436563 w 3619883"/>
              <a:gd name="connsiteY107" fmla="*/ 137480 h 4297250"/>
              <a:gd name="connsiteX108" fmla="*/ 1471566 w 3619883"/>
              <a:gd name="connsiteY108" fmla="*/ 97777 h 4297250"/>
              <a:gd name="connsiteX109" fmla="*/ 1505739 w 3619883"/>
              <a:gd name="connsiteY109" fmla="*/ 75753 h 4297250"/>
              <a:gd name="connsiteX110" fmla="*/ 1590891 w 3619883"/>
              <a:gd name="connsiteY110" fmla="*/ 144702 h 4297250"/>
              <a:gd name="connsiteX111" fmla="*/ 1625616 w 3619883"/>
              <a:gd name="connsiteY111" fmla="*/ 110893 h 4297250"/>
              <a:gd name="connsiteX112" fmla="*/ 1658964 w 3619883"/>
              <a:gd name="connsiteY112" fmla="*/ 106547 h 4297250"/>
              <a:gd name="connsiteX113" fmla="*/ 1746598 w 3619883"/>
              <a:gd name="connsiteY113" fmla="*/ 122460 h 4297250"/>
              <a:gd name="connsiteX114" fmla="*/ 1811913 w 3619883"/>
              <a:gd name="connsiteY114" fmla="*/ 143234 h 4297250"/>
              <a:gd name="connsiteX115" fmla="*/ 1856557 w 3619883"/>
              <a:gd name="connsiteY115" fmla="*/ 133511 h 4297250"/>
              <a:gd name="connsiteX116" fmla="*/ 2066003 w 3619883"/>
              <a:gd name="connsiteY116" fmla="*/ 143313 h 4297250"/>
              <a:gd name="connsiteX117" fmla="*/ 2177615 w 3619883"/>
              <a:gd name="connsiteY117" fmla="*/ 119007 h 4297250"/>
              <a:gd name="connsiteX118" fmla="*/ 2255883 w 3619883"/>
              <a:gd name="connsiteY118" fmla="*/ 99047 h 4297250"/>
              <a:gd name="connsiteX119" fmla="*/ 2344622 w 3619883"/>
              <a:gd name="connsiteY119" fmla="*/ 91388 h 4297250"/>
              <a:gd name="connsiteX120" fmla="*/ 2455682 w 3619883"/>
              <a:gd name="connsiteY120" fmla="*/ 78869 h 4297250"/>
              <a:gd name="connsiteX121" fmla="*/ 2632609 w 3619883"/>
              <a:gd name="connsiteY121" fmla="*/ 75338 h 4297250"/>
              <a:gd name="connsiteX122" fmla="*/ 2742291 w 3619883"/>
              <a:gd name="connsiteY122" fmla="*/ 92282 h 4297250"/>
              <a:gd name="connsiteX123" fmla="*/ 2851974 w 3619883"/>
              <a:gd name="connsiteY123" fmla="*/ 109227 h 4297250"/>
              <a:gd name="connsiteX124" fmla="*/ 2907643 w 3619883"/>
              <a:gd name="connsiteY124" fmla="*/ 100020 h 4297250"/>
              <a:gd name="connsiteX125" fmla="*/ 2944022 w 3619883"/>
              <a:gd name="connsiteY125" fmla="*/ 30853 h 4297250"/>
              <a:gd name="connsiteX126" fmla="*/ 3022289 w 3619883"/>
              <a:gd name="connsiteY126" fmla="*/ 10893 h 4297250"/>
              <a:gd name="connsiteX127" fmla="*/ 3054807 w 3619883"/>
              <a:gd name="connsiteY127" fmla="*/ 24226 h 4297250"/>
              <a:gd name="connsiteX128" fmla="*/ 3141892 w 3619883"/>
              <a:gd name="connsiteY128" fmla="*/ 51925 h 4297250"/>
              <a:gd name="connsiteX129" fmla="*/ 3185711 w 3619883"/>
              <a:gd name="connsiteY129" fmla="*/ 59881 h 4297250"/>
              <a:gd name="connsiteX130" fmla="*/ 3219056 w 3619883"/>
              <a:gd name="connsiteY130" fmla="*/ 55536 h 4297250"/>
              <a:gd name="connsiteX131" fmla="*/ 3263425 w 3619883"/>
              <a:gd name="connsiteY131" fmla="*/ 51706 h 4297250"/>
              <a:gd name="connsiteX132" fmla="*/ 3296219 w 3619883"/>
              <a:gd name="connsiteY132" fmla="*/ 59147 h 4297250"/>
              <a:gd name="connsiteX133" fmla="*/ 3319094 w 3619883"/>
              <a:gd name="connsiteY133" fmla="*/ 42500 h 4297250"/>
              <a:gd name="connsiteX134" fmla="*/ 3420511 w 3619883"/>
              <a:gd name="connsiteY134" fmla="*/ 0 h 4297250"/>
              <a:gd name="connsiteX135" fmla="*/ 3453305 w 3619883"/>
              <a:gd name="connsiteY135" fmla="*/ 7440 h 4297250"/>
              <a:gd name="connsiteX136" fmla="*/ 3496571 w 3619883"/>
              <a:gd name="connsiteY136" fmla="*/ 27182 h 4297250"/>
              <a:gd name="connsiteX137" fmla="*/ 3602117 w 3619883"/>
              <a:gd name="connsiteY137" fmla="*/ 132521 h 4297250"/>
              <a:gd name="connsiteX138" fmla="*/ 3619883 w 3619883"/>
              <a:gd name="connsiteY138" fmla="*/ 140049 h 4297250"/>
              <a:gd name="connsiteX139" fmla="*/ 3619883 w 3619883"/>
              <a:gd name="connsiteY13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2959941 w 3619883"/>
              <a:gd name="connsiteY7" fmla="*/ 4128157 h 4297250"/>
              <a:gd name="connsiteX8" fmla="*/ 2996846 w 3619883"/>
              <a:gd name="connsiteY8" fmla="*/ 4128157 h 4297250"/>
              <a:gd name="connsiteX9" fmla="*/ 3014011 w 3619883"/>
              <a:gd name="connsiteY9" fmla="*/ 4275461 h 4297250"/>
              <a:gd name="connsiteX10" fmla="*/ 2761042 w 3619883"/>
              <a:gd name="connsiteY10" fmla="*/ 4275461 h 4297250"/>
              <a:gd name="connsiteX11" fmla="*/ 2761042 w 3619883"/>
              <a:gd name="connsiteY11" fmla="*/ 4128157 h 4297250"/>
              <a:gd name="connsiteX12" fmla="*/ 2826768 w 3619883"/>
              <a:gd name="connsiteY12" fmla="*/ 4128157 h 4297250"/>
              <a:gd name="connsiteX13" fmla="*/ 2826768 w 3619883"/>
              <a:gd name="connsiteY13" fmla="*/ 3951392 h 4297250"/>
              <a:gd name="connsiteX14" fmla="*/ 2648983 w 3619883"/>
              <a:gd name="connsiteY14" fmla="*/ 3951392 h 4297250"/>
              <a:gd name="connsiteX15" fmla="*/ 2648983 w 3619883"/>
              <a:gd name="connsiteY15" fmla="*/ 4128157 h 4297250"/>
              <a:gd name="connsiteX16" fmla="*/ 2690646 w 3619883"/>
              <a:gd name="connsiteY16" fmla="*/ 4128157 h 4297250"/>
              <a:gd name="connsiteX17" fmla="*/ 2690646 w 3619883"/>
              <a:gd name="connsiteY17" fmla="*/ 4275461 h 4297250"/>
              <a:gd name="connsiteX18" fmla="*/ 2511710 w 3619883"/>
              <a:gd name="connsiteY18" fmla="*/ 4275461 h 4297250"/>
              <a:gd name="connsiteX19" fmla="*/ 2454288 w 3619883"/>
              <a:gd name="connsiteY19" fmla="*/ 4128157 h 4297250"/>
              <a:gd name="connsiteX20" fmla="*/ 2515810 w 3619883"/>
              <a:gd name="connsiteY20" fmla="*/ 4128157 h 4297250"/>
              <a:gd name="connsiteX21" fmla="*/ 2515810 w 3619883"/>
              <a:gd name="connsiteY21" fmla="*/ 3951392 h 4297250"/>
              <a:gd name="connsiteX22" fmla="*/ 2338025 w 3619883"/>
              <a:gd name="connsiteY22" fmla="*/ 3951392 h 4297250"/>
              <a:gd name="connsiteX23" fmla="*/ 2338025 w 3619883"/>
              <a:gd name="connsiteY23" fmla="*/ 4128157 h 4297250"/>
              <a:gd name="connsiteX24" fmla="*/ 2395120 w 3619883"/>
              <a:gd name="connsiteY24" fmla="*/ 4128157 h 4297250"/>
              <a:gd name="connsiteX25" fmla="*/ 2337697 w 3619883"/>
              <a:gd name="connsiteY25" fmla="*/ 4275461 h 4297250"/>
              <a:gd name="connsiteX26" fmla="*/ 2150155 w 3619883"/>
              <a:gd name="connsiteY26" fmla="*/ 4275461 h 4297250"/>
              <a:gd name="connsiteX27" fmla="*/ 2150155 w 3619883"/>
              <a:gd name="connsiteY27" fmla="*/ 4128157 h 4297250"/>
              <a:gd name="connsiteX28" fmla="*/ 2204852 w 3619883"/>
              <a:gd name="connsiteY28" fmla="*/ 4128157 h 4297250"/>
              <a:gd name="connsiteX29" fmla="*/ 2204852 w 3619883"/>
              <a:gd name="connsiteY29" fmla="*/ 3951392 h 4297250"/>
              <a:gd name="connsiteX30" fmla="*/ 2027068 w 3619883"/>
              <a:gd name="connsiteY30" fmla="*/ 3951392 h 4297250"/>
              <a:gd name="connsiteX31" fmla="*/ 2027068 w 3619883"/>
              <a:gd name="connsiteY31" fmla="*/ 4128157 h 4297250"/>
              <a:gd name="connsiteX32" fmla="*/ 2079759 w 3619883"/>
              <a:gd name="connsiteY32" fmla="*/ 4128157 h 4297250"/>
              <a:gd name="connsiteX33" fmla="*/ 2079759 w 3619883"/>
              <a:gd name="connsiteY33" fmla="*/ 4275461 h 4297250"/>
              <a:gd name="connsiteX34" fmla="*/ 1824703 w 3619883"/>
              <a:gd name="connsiteY34" fmla="*/ 4275461 h 4297250"/>
              <a:gd name="connsiteX35" fmla="*/ 1834468 w 3619883"/>
              <a:gd name="connsiteY35" fmla="*/ 4128157 h 4297250"/>
              <a:gd name="connsiteX36" fmla="*/ 1893894 w 3619883"/>
              <a:gd name="connsiteY36" fmla="*/ 4128157 h 4297250"/>
              <a:gd name="connsiteX37" fmla="*/ 1893894 w 3619883"/>
              <a:gd name="connsiteY37" fmla="*/ 3951392 h 4297250"/>
              <a:gd name="connsiteX38" fmla="*/ 1716110 w 3619883"/>
              <a:gd name="connsiteY38" fmla="*/ 3951392 h 4297250"/>
              <a:gd name="connsiteX39" fmla="*/ 1716110 w 3619883"/>
              <a:gd name="connsiteY39" fmla="*/ 4006431 h 4297250"/>
              <a:gd name="connsiteX40" fmla="*/ 1703447 w 3619883"/>
              <a:gd name="connsiteY40" fmla="*/ 4007960 h 4297250"/>
              <a:gd name="connsiteX41" fmla="*/ 1716110 w 3619883"/>
              <a:gd name="connsiteY41" fmla="*/ 4044284 h 4297250"/>
              <a:gd name="connsiteX42" fmla="*/ 1716110 w 3619883"/>
              <a:gd name="connsiteY42" fmla="*/ 4128157 h 4297250"/>
              <a:gd name="connsiteX43" fmla="*/ 1745346 w 3619883"/>
              <a:gd name="connsiteY43" fmla="*/ 4128157 h 4297250"/>
              <a:gd name="connsiteX44" fmla="*/ 1796694 w 3619883"/>
              <a:gd name="connsiteY44" fmla="*/ 4275461 h 4297250"/>
              <a:gd name="connsiteX45" fmla="*/ 1558844 w 3619883"/>
              <a:gd name="connsiteY45" fmla="*/ 4275461 h 4297250"/>
              <a:gd name="connsiteX46" fmla="*/ 1517252 w 3619883"/>
              <a:gd name="connsiteY46" fmla="*/ 4128157 h 4297250"/>
              <a:gd name="connsiteX47" fmla="*/ 1582936 w 3619883"/>
              <a:gd name="connsiteY47" fmla="*/ 4128157 h 4297250"/>
              <a:gd name="connsiteX48" fmla="*/ 1582936 w 3619883"/>
              <a:gd name="connsiteY48" fmla="*/ 3951392 h 4297250"/>
              <a:gd name="connsiteX49" fmla="*/ 1405151 w 3619883"/>
              <a:gd name="connsiteY49" fmla="*/ 3951392 h 4297250"/>
              <a:gd name="connsiteX50" fmla="*/ 1405151 w 3619883"/>
              <a:gd name="connsiteY50" fmla="*/ 4128157 h 4297250"/>
              <a:gd name="connsiteX51" fmla="*/ 1468988 w 3619883"/>
              <a:gd name="connsiteY51" fmla="*/ 4128157 h 4297250"/>
              <a:gd name="connsiteX52" fmla="*/ 1427396 w 3619883"/>
              <a:gd name="connsiteY52" fmla="*/ 4275461 h 4297250"/>
              <a:gd name="connsiteX53" fmla="*/ 1210751 w 3619883"/>
              <a:gd name="connsiteY53" fmla="*/ 4275461 h 4297250"/>
              <a:gd name="connsiteX54" fmla="*/ 1210751 w 3619883"/>
              <a:gd name="connsiteY54" fmla="*/ 4128157 h 4297250"/>
              <a:gd name="connsiteX55" fmla="*/ 1271978 w 3619883"/>
              <a:gd name="connsiteY55" fmla="*/ 4128157 h 4297250"/>
              <a:gd name="connsiteX56" fmla="*/ 1271978 w 3619883"/>
              <a:gd name="connsiteY56" fmla="*/ 3951392 h 4297250"/>
              <a:gd name="connsiteX57" fmla="*/ 1094193 w 3619883"/>
              <a:gd name="connsiteY57" fmla="*/ 3951392 h 4297250"/>
              <a:gd name="connsiteX58" fmla="*/ 1094193 w 3619883"/>
              <a:gd name="connsiteY58" fmla="*/ 4128157 h 4297250"/>
              <a:gd name="connsiteX59" fmla="*/ 1140354 w 3619883"/>
              <a:gd name="connsiteY59" fmla="*/ 4128157 h 4297250"/>
              <a:gd name="connsiteX60" fmla="*/ 1140354 w 3619883"/>
              <a:gd name="connsiteY60" fmla="*/ 4275461 h 4297250"/>
              <a:gd name="connsiteX61" fmla="*/ 953807 w 3619883"/>
              <a:gd name="connsiteY61" fmla="*/ 4275461 h 4297250"/>
              <a:gd name="connsiteX62" fmla="*/ 912215 w 3619883"/>
              <a:gd name="connsiteY62" fmla="*/ 4128157 h 4297250"/>
              <a:gd name="connsiteX63" fmla="*/ 961020 w 3619883"/>
              <a:gd name="connsiteY63" fmla="*/ 4128157 h 4297250"/>
              <a:gd name="connsiteX64" fmla="*/ 961020 w 3619883"/>
              <a:gd name="connsiteY64" fmla="*/ 3951392 h 4297250"/>
              <a:gd name="connsiteX65" fmla="*/ 783235 w 3619883"/>
              <a:gd name="connsiteY65" fmla="*/ 3951392 h 4297250"/>
              <a:gd name="connsiteX66" fmla="*/ 783235 w 3619883"/>
              <a:gd name="connsiteY66" fmla="*/ 4128157 h 4297250"/>
              <a:gd name="connsiteX67" fmla="*/ 871024 w 3619883"/>
              <a:gd name="connsiteY67" fmla="*/ 4128157 h 4297250"/>
              <a:gd name="connsiteX68" fmla="*/ 829432 w 3619883"/>
              <a:gd name="connsiteY68" fmla="*/ 4275461 h 4297250"/>
              <a:gd name="connsiteX69" fmla="*/ 611484 w 3619883"/>
              <a:gd name="connsiteY69" fmla="*/ 4275461 h 4297250"/>
              <a:gd name="connsiteX70" fmla="*/ 621247 w 3619883"/>
              <a:gd name="connsiteY70" fmla="*/ 4128157 h 4297250"/>
              <a:gd name="connsiteX71" fmla="*/ 650062 w 3619883"/>
              <a:gd name="connsiteY71" fmla="*/ 4128157 h 4297250"/>
              <a:gd name="connsiteX72" fmla="*/ 650062 w 3619883"/>
              <a:gd name="connsiteY72" fmla="*/ 3951392 h 4297250"/>
              <a:gd name="connsiteX73" fmla="*/ 472277 w 3619883"/>
              <a:gd name="connsiteY73" fmla="*/ 3951392 h 4297250"/>
              <a:gd name="connsiteX74" fmla="*/ 472277 w 3619883"/>
              <a:gd name="connsiteY74" fmla="*/ 4128157 h 4297250"/>
              <a:gd name="connsiteX75" fmla="*/ 522650 w 3619883"/>
              <a:gd name="connsiteY75" fmla="*/ 4128157 h 4297250"/>
              <a:gd name="connsiteX76" fmla="*/ 573998 w 3619883"/>
              <a:gd name="connsiteY76" fmla="*/ 4275461 h 4297250"/>
              <a:gd name="connsiteX77" fmla="*/ 336164 w 3619883"/>
              <a:gd name="connsiteY77" fmla="*/ 4275461 h 4297250"/>
              <a:gd name="connsiteX78" fmla="*/ 294572 w 3619883"/>
              <a:gd name="connsiteY78" fmla="*/ 4128157 h 4297250"/>
              <a:gd name="connsiteX79" fmla="*/ 339106 w 3619883"/>
              <a:gd name="connsiteY79" fmla="*/ 4128157 h 4297250"/>
              <a:gd name="connsiteX80" fmla="*/ 339106 w 3619883"/>
              <a:gd name="connsiteY80" fmla="*/ 3951392 h 4297250"/>
              <a:gd name="connsiteX81" fmla="*/ 161321 w 3619883"/>
              <a:gd name="connsiteY81" fmla="*/ 3951392 h 4297250"/>
              <a:gd name="connsiteX82" fmla="*/ 161321 w 3619883"/>
              <a:gd name="connsiteY82" fmla="*/ 4128157 h 4297250"/>
              <a:gd name="connsiteX83" fmla="*/ 230914 w 3619883"/>
              <a:gd name="connsiteY83" fmla="*/ 4128157 h 4297250"/>
              <a:gd name="connsiteX84" fmla="*/ 189322 w 3619883"/>
              <a:gd name="connsiteY84" fmla="*/ 4275461 h 4297250"/>
              <a:gd name="connsiteX85" fmla="*/ 0 w 3619883"/>
              <a:gd name="connsiteY85" fmla="*/ 4275461 h 4297250"/>
              <a:gd name="connsiteX86" fmla="*/ 0 w 3619883"/>
              <a:gd name="connsiteY86" fmla="*/ 42229 h 4297250"/>
              <a:gd name="connsiteX87" fmla="*/ 42464 w 3619883"/>
              <a:gd name="connsiteY87" fmla="*/ 40518 h 4297250"/>
              <a:gd name="connsiteX88" fmla="*/ 137733 w 3619883"/>
              <a:gd name="connsiteY88" fmla="*/ 35355 h 4297250"/>
              <a:gd name="connsiteX89" fmla="*/ 270565 w 3619883"/>
              <a:gd name="connsiteY89" fmla="*/ 29759 h 4297250"/>
              <a:gd name="connsiteX90" fmla="*/ 479734 w 3619883"/>
              <a:gd name="connsiteY90" fmla="*/ 45455 h 4297250"/>
              <a:gd name="connsiteX91" fmla="*/ 524103 w 3619883"/>
              <a:gd name="connsiteY91" fmla="*/ 41625 h 4297250"/>
              <a:gd name="connsiteX92" fmla="*/ 624416 w 3619883"/>
              <a:gd name="connsiteY92" fmla="*/ 22696 h 4297250"/>
              <a:gd name="connsiteX93" fmla="*/ 657762 w 3619883"/>
              <a:gd name="connsiteY93" fmla="*/ 18351 h 4297250"/>
              <a:gd name="connsiteX94" fmla="*/ 690557 w 3619883"/>
              <a:gd name="connsiteY94" fmla="*/ 25792 h 4297250"/>
              <a:gd name="connsiteX95" fmla="*/ 745123 w 3619883"/>
              <a:gd name="connsiteY95" fmla="*/ 40157 h 4297250"/>
              <a:gd name="connsiteX96" fmla="*/ 789493 w 3619883"/>
              <a:gd name="connsiteY96" fmla="*/ 36327 h 4297250"/>
              <a:gd name="connsiteX97" fmla="*/ 854255 w 3619883"/>
              <a:gd name="connsiteY97" fmla="*/ 68887 h 4297250"/>
              <a:gd name="connsiteX98" fmla="*/ 897520 w 3619883"/>
              <a:gd name="connsiteY98" fmla="*/ 88629 h 4297250"/>
              <a:gd name="connsiteX99" fmla="*/ 940510 w 3619883"/>
              <a:gd name="connsiteY99" fmla="*/ 114265 h 4297250"/>
              <a:gd name="connsiteX100" fmla="*/ 1082712 w 3619883"/>
              <a:gd name="connsiteY100" fmla="*/ 144543 h 4297250"/>
              <a:gd name="connsiteX101" fmla="*/ 1205348 w 3619883"/>
              <a:gd name="connsiteY101" fmla="*/ 120753 h 4297250"/>
              <a:gd name="connsiteX102" fmla="*/ 1271764 w 3619883"/>
              <a:gd name="connsiteY102" fmla="*/ 117956 h 4297250"/>
              <a:gd name="connsiteX103" fmla="*/ 1315583 w 3619883"/>
              <a:gd name="connsiteY103" fmla="*/ 125912 h 4297250"/>
              <a:gd name="connsiteX104" fmla="*/ 1359125 w 3619883"/>
              <a:gd name="connsiteY104" fmla="*/ 139761 h 4297250"/>
              <a:gd name="connsiteX105" fmla="*/ 1391919 w 3619883"/>
              <a:gd name="connsiteY105" fmla="*/ 147202 h 4297250"/>
              <a:gd name="connsiteX106" fmla="*/ 1436563 w 3619883"/>
              <a:gd name="connsiteY106" fmla="*/ 137480 h 4297250"/>
              <a:gd name="connsiteX107" fmla="*/ 1471566 w 3619883"/>
              <a:gd name="connsiteY107" fmla="*/ 97777 h 4297250"/>
              <a:gd name="connsiteX108" fmla="*/ 1505739 w 3619883"/>
              <a:gd name="connsiteY108" fmla="*/ 75753 h 4297250"/>
              <a:gd name="connsiteX109" fmla="*/ 1590891 w 3619883"/>
              <a:gd name="connsiteY109" fmla="*/ 144702 h 4297250"/>
              <a:gd name="connsiteX110" fmla="*/ 1625616 w 3619883"/>
              <a:gd name="connsiteY110" fmla="*/ 110893 h 4297250"/>
              <a:gd name="connsiteX111" fmla="*/ 1658964 w 3619883"/>
              <a:gd name="connsiteY111" fmla="*/ 106547 h 4297250"/>
              <a:gd name="connsiteX112" fmla="*/ 1746598 w 3619883"/>
              <a:gd name="connsiteY112" fmla="*/ 122460 h 4297250"/>
              <a:gd name="connsiteX113" fmla="*/ 1811913 w 3619883"/>
              <a:gd name="connsiteY113" fmla="*/ 143234 h 4297250"/>
              <a:gd name="connsiteX114" fmla="*/ 1856557 w 3619883"/>
              <a:gd name="connsiteY114" fmla="*/ 133511 h 4297250"/>
              <a:gd name="connsiteX115" fmla="*/ 2066003 w 3619883"/>
              <a:gd name="connsiteY115" fmla="*/ 143313 h 4297250"/>
              <a:gd name="connsiteX116" fmla="*/ 2177615 w 3619883"/>
              <a:gd name="connsiteY116" fmla="*/ 119007 h 4297250"/>
              <a:gd name="connsiteX117" fmla="*/ 2255883 w 3619883"/>
              <a:gd name="connsiteY117" fmla="*/ 99047 h 4297250"/>
              <a:gd name="connsiteX118" fmla="*/ 2344622 w 3619883"/>
              <a:gd name="connsiteY118" fmla="*/ 91388 h 4297250"/>
              <a:gd name="connsiteX119" fmla="*/ 2455682 w 3619883"/>
              <a:gd name="connsiteY119" fmla="*/ 78869 h 4297250"/>
              <a:gd name="connsiteX120" fmla="*/ 2632609 w 3619883"/>
              <a:gd name="connsiteY120" fmla="*/ 75338 h 4297250"/>
              <a:gd name="connsiteX121" fmla="*/ 2742291 w 3619883"/>
              <a:gd name="connsiteY121" fmla="*/ 92282 h 4297250"/>
              <a:gd name="connsiteX122" fmla="*/ 2851974 w 3619883"/>
              <a:gd name="connsiteY122" fmla="*/ 109227 h 4297250"/>
              <a:gd name="connsiteX123" fmla="*/ 2907643 w 3619883"/>
              <a:gd name="connsiteY123" fmla="*/ 100020 h 4297250"/>
              <a:gd name="connsiteX124" fmla="*/ 2944022 w 3619883"/>
              <a:gd name="connsiteY124" fmla="*/ 30853 h 4297250"/>
              <a:gd name="connsiteX125" fmla="*/ 3022289 w 3619883"/>
              <a:gd name="connsiteY125" fmla="*/ 10893 h 4297250"/>
              <a:gd name="connsiteX126" fmla="*/ 3054807 w 3619883"/>
              <a:gd name="connsiteY126" fmla="*/ 24226 h 4297250"/>
              <a:gd name="connsiteX127" fmla="*/ 3141892 w 3619883"/>
              <a:gd name="connsiteY127" fmla="*/ 51925 h 4297250"/>
              <a:gd name="connsiteX128" fmla="*/ 3185711 w 3619883"/>
              <a:gd name="connsiteY128" fmla="*/ 59881 h 4297250"/>
              <a:gd name="connsiteX129" fmla="*/ 3219056 w 3619883"/>
              <a:gd name="connsiteY129" fmla="*/ 55536 h 4297250"/>
              <a:gd name="connsiteX130" fmla="*/ 3263425 w 3619883"/>
              <a:gd name="connsiteY130" fmla="*/ 51706 h 4297250"/>
              <a:gd name="connsiteX131" fmla="*/ 3296219 w 3619883"/>
              <a:gd name="connsiteY131" fmla="*/ 59147 h 4297250"/>
              <a:gd name="connsiteX132" fmla="*/ 3319094 w 3619883"/>
              <a:gd name="connsiteY132" fmla="*/ 42500 h 4297250"/>
              <a:gd name="connsiteX133" fmla="*/ 3420511 w 3619883"/>
              <a:gd name="connsiteY133" fmla="*/ 0 h 4297250"/>
              <a:gd name="connsiteX134" fmla="*/ 3453305 w 3619883"/>
              <a:gd name="connsiteY134" fmla="*/ 7440 h 4297250"/>
              <a:gd name="connsiteX135" fmla="*/ 3496571 w 3619883"/>
              <a:gd name="connsiteY135" fmla="*/ 27182 h 4297250"/>
              <a:gd name="connsiteX136" fmla="*/ 3602117 w 3619883"/>
              <a:gd name="connsiteY136" fmla="*/ 132521 h 4297250"/>
              <a:gd name="connsiteX137" fmla="*/ 3619883 w 3619883"/>
              <a:gd name="connsiteY137" fmla="*/ 140049 h 4297250"/>
              <a:gd name="connsiteX138" fmla="*/ 3619883 w 3619883"/>
              <a:gd name="connsiteY13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2996846 w 3619883"/>
              <a:gd name="connsiteY7" fmla="*/ 4128157 h 4297250"/>
              <a:gd name="connsiteX8" fmla="*/ 3014011 w 3619883"/>
              <a:gd name="connsiteY8" fmla="*/ 4275461 h 4297250"/>
              <a:gd name="connsiteX9" fmla="*/ 2761042 w 3619883"/>
              <a:gd name="connsiteY9" fmla="*/ 4275461 h 4297250"/>
              <a:gd name="connsiteX10" fmla="*/ 2761042 w 3619883"/>
              <a:gd name="connsiteY10" fmla="*/ 4128157 h 4297250"/>
              <a:gd name="connsiteX11" fmla="*/ 2826768 w 3619883"/>
              <a:gd name="connsiteY11" fmla="*/ 4128157 h 4297250"/>
              <a:gd name="connsiteX12" fmla="*/ 2826768 w 3619883"/>
              <a:gd name="connsiteY12" fmla="*/ 3951392 h 4297250"/>
              <a:gd name="connsiteX13" fmla="*/ 2648983 w 3619883"/>
              <a:gd name="connsiteY13" fmla="*/ 3951392 h 4297250"/>
              <a:gd name="connsiteX14" fmla="*/ 2648983 w 3619883"/>
              <a:gd name="connsiteY14" fmla="*/ 4128157 h 4297250"/>
              <a:gd name="connsiteX15" fmla="*/ 2690646 w 3619883"/>
              <a:gd name="connsiteY15" fmla="*/ 4128157 h 4297250"/>
              <a:gd name="connsiteX16" fmla="*/ 2690646 w 3619883"/>
              <a:gd name="connsiteY16" fmla="*/ 4275461 h 4297250"/>
              <a:gd name="connsiteX17" fmla="*/ 2511710 w 3619883"/>
              <a:gd name="connsiteY17" fmla="*/ 4275461 h 4297250"/>
              <a:gd name="connsiteX18" fmla="*/ 2454288 w 3619883"/>
              <a:gd name="connsiteY18" fmla="*/ 4128157 h 4297250"/>
              <a:gd name="connsiteX19" fmla="*/ 2515810 w 3619883"/>
              <a:gd name="connsiteY19" fmla="*/ 4128157 h 4297250"/>
              <a:gd name="connsiteX20" fmla="*/ 2515810 w 3619883"/>
              <a:gd name="connsiteY20" fmla="*/ 3951392 h 4297250"/>
              <a:gd name="connsiteX21" fmla="*/ 2338025 w 3619883"/>
              <a:gd name="connsiteY21" fmla="*/ 3951392 h 4297250"/>
              <a:gd name="connsiteX22" fmla="*/ 2338025 w 3619883"/>
              <a:gd name="connsiteY22" fmla="*/ 4128157 h 4297250"/>
              <a:gd name="connsiteX23" fmla="*/ 2395120 w 3619883"/>
              <a:gd name="connsiteY23" fmla="*/ 4128157 h 4297250"/>
              <a:gd name="connsiteX24" fmla="*/ 2337697 w 3619883"/>
              <a:gd name="connsiteY24" fmla="*/ 4275461 h 4297250"/>
              <a:gd name="connsiteX25" fmla="*/ 2150155 w 3619883"/>
              <a:gd name="connsiteY25" fmla="*/ 4275461 h 4297250"/>
              <a:gd name="connsiteX26" fmla="*/ 2150155 w 3619883"/>
              <a:gd name="connsiteY26" fmla="*/ 4128157 h 4297250"/>
              <a:gd name="connsiteX27" fmla="*/ 2204852 w 3619883"/>
              <a:gd name="connsiteY27" fmla="*/ 4128157 h 4297250"/>
              <a:gd name="connsiteX28" fmla="*/ 2204852 w 3619883"/>
              <a:gd name="connsiteY28" fmla="*/ 3951392 h 4297250"/>
              <a:gd name="connsiteX29" fmla="*/ 2027068 w 3619883"/>
              <a:gd name="connsiteY29" fmla="*/ 3951392 h 4297250"/>
              <a:gd name="connsiteX30" fmla="*/ 2027068 w 3619883"/>
              <a:gd name="connsiteY30" fmla="*/ 4128157 h 4297250"/>
              <a:gd name="connsiteX31" fmla="*/ 2079759 w 3619883"/>
              <a:gd name="connsiteY31" fmla="*/ 4128157 h 4297250"/>
              <a:gd name="connsiteX32" fmla="*/ 2079759 w 3619883"/>
              <a:gd name="connsiteY32" fmla="*/ 4275461 h 4297250"/>
              <a:gd name="connsiteX33" fmla="*/ 1824703 w 3619883"/>
              <a:gd name="connsiteY33" fmla="*/ 4275461 h 4297250"/>
              <a:gd name="connsiteX34" fmla="*/ 1834468 w 3619883"/>
              <a:gd name="connsiteY34" fmla="*/ 4128157 h 4297250"/>
              <a:gd name="connsiteX35" fmla="*/ 1893894 w 3619883"/>
              <a:gd name="connsiteY35" fmla="*/ 4128157 h 4297250"/>
              <a:gd name="connsiteX36" fmla="*/ 1893894 w 3619883"/>
              <a:gd name="connsiteY36" fmla="*/ 3951392 h 4297250"/>
              <a:gd name="connsiteX37" fmla="*/ 1716110 w 3619883"/>
              <a:gd name="connsiteY37" fmla="*/ 3951392 h 4297250"/>
              <a:gd name="connsiteX38" fmla="*/ 1716110 w 3619883"/>
              <a:gd name="connsiteY38" fmla="*/ 4006431 h 4297250"/>
              <a:gd name="connsiteX39" fmla="*/ 1703447 w 3619883"/>
              <a:gd name="connsiteY39" fmla="*/ 4007960 h 4297250"/>
              <a:gd name="connsiteX40" fmla="*/ 1716110 w 3619883"/>
              <a:gd name="connsiteY40" fmla="*/ 4044284 h 4297250"/>
              <a:gd name="connsiteX41" fmla="*/ 1716110 w 3619883"/>
              <a:gd name="connsiteY41" fmla="*/ 4128157 h 4297250"/>
              <a:gd name="connsiteX42" fmla="*/ 1745346 w 3619883"/>
              <a:gd name="connsiteY42" fmla="*/ 4128157 h 4297250"/>
              <a:gd name="connsiteX43" fmla="*/ 1796694 w 3619883"/>
              <a:gd name="connsiteY43" fmla="*/ 4275461 h 4297250"/>
              <a:gd name="connsiteX44" fmla="*/ 1558844 w 3619883"/>
              <a:gd name="connsiteY44" fmla="*/ 4275461 h 4297250"/>
              <a:gd name="connsiteX45" fmla="*/ 1517252 w 3619883"/>
              <a:gd name="connsiteY45" fmla="*/ 4128157 h 4297250"/>
              <a:gd name="connsiteX46" fmla="*/ 1582936 w 3619883"/>
              <a:gd name="connsiteY46" fmla="*/ 4128157 h 4297250"/>
              <a:gd name="connsiteX47" fmla="*/ 1582936 w 3619883"/>
              <a:gd name="connsiteY47" fmla="*/ 3951392 h 4297250"/>
              <a:gd name="connsiteX48" fmla="*/ 1405151 w 3619883"/>
              <a:gd name="connsiteY48" fmla="*/ 3951392 h 4297250"/>
              <a:gd name="connsiteX49" fmla="*/ 1405151 w 3619883"/>
              <a:gd name="connsiteY49" fmla="*/ 4128157 h 4297250"/>
              <a:gd name="connsiteX50" fmla="*/ 1468988 w 3619883"/>
              <a:gd name="connsiteY50" fmla="*/ 4128157 h 4297250"/>
              <a:gd name="connsiteX51" fmla="*/ 1427396 w 3619883"/>
              <a:gd name="connsiteY51" fmla="*/ 4275461 h 4297250"/>
              <a:gd name="connsiteX52" fmla="*/ 1210751 w 3619883"/>
              <a:gd name="connsiteY52" fmla="*/ 4275461 h 4297250"/>
              <a:gd name="connsiteX53" fmla="*/ 1210751 w 3619883"/>
              <a:gd name="connsiteY53" fmla="*/ 4128157 h 4297250"/>
              <a:gd name="connsiteX54" fmla="*/ 1271978 w 3619883"/>
              <a:gd name="connsiteY54" fmla="*/ 4128157 h 4297250"/>
              <a:gd name="connsiteX55" fmla="*/ 1271978 w 3619883"/>
              <a:gd name="connsiteY55" fmla="*/ 3951392 h 4297250"/>
              <a:gd name="connsiteX56" fmla="*/ 1094193 w 3619883"/>
              <a:gd name="connsiteY56" fmla="*/ 3951392 h 4297250"/>
              <a:gd name="connsiteX57" fmla="*/ 1094193 w 3619883"/>
              <a:gd name="connsiteY57" fmla="*/ 4128157 h 4297250"/>
              <a:gd name="connsiteX58" fmla="*/ 1140354 w 3619883"/>
              <a:gd name="connsiteY58" fmla="*/ 4128157 h 4297250"/>
              <a:gd name="connsiteX59" fmla="*/ 1140354 w 3619883"/>
              <a:gd name="connsiteY59" fmla="*/ 4275461 h 4297250"/>
              <a:gd name="connsiteX60" fmla="*/ 953807 w 3619883"/>
              <a:gd name="connsiteY60" fmla="*/ 4275461 h 4297250"/>
              <a:gd name="connsiteX61" fmla="*/ 912215 w 3619883"/>
              <a:gd name="connsiteY61" fmla="*/ 4128157 h 4297250"/>
              <a:gd name="connsiteX62" fmla="*/ 961020 w 3619883"/>
              <a:gd name="connsiteY62" fmla="*/ 4128157 h 4297250"/>
              <a:gd name="connsiteX63" fmla="*/ 961020 w 3619883"/>
              <a:gd name="connsiteY63" fmla="*/ 3951392 h 4297250"/>
              <a:gd name="connsiteX64" fmla="*/ 783235 w 3619883"/>
              <a:gd name="connsiteY64" fmla="*/ 3951392 h 4297250"/>
              <a:gd name="connsiteX65" fmla="*/ 783235 w 3619883"/>
              <a:gd name="connsiteY65" fmla="*/ 4128157 h 4297250"/>
              <a:gd name="connsiteX66" fmla="*/ 871024 w 3619883"/>
              <a:gd name="connsiteY66" fmla="*/ 4128157 h 4297250"/>
              <a:gd name="connsiteX67" fmla="*/ 829432 w 3619883"/>
              <a:gd name="connsiteY67" fmla="*/ 4275461 h 4297250"/>
              <a:gd name="connsiteX68" fmla="*/ 611484 w 3619883"/>
              <a:gd name="connsiteY68" fmla="*/ 4275461 h 4297250"/>
              <a:gd name="connsiteX69" fmla="*/ 621247 w 3619883"/>
              <a:gd name="connsiteY69" fmla="*/ 4128157 h 4297250"/>
              <a:gd name="connsiteX70" fmla="*/ 650062 w 3619883"/>
              <a:gd name="connsiteY70" fmla="*/ 4128157 h 4297250"/>
              <a:gd name="connsiteX71" fmla="*/ 650062 w 3619883"/>
              <a:gd name="connsiteY71" fmla="*/ 3951392 h 4297250"/>
              <a:gd name="connsiteX72" fmla="*/ 472277 w 3619883"/>
              <a:gd name="connsiteY72" fmla="*/ 3951392 h 4297250"/>
              <a:gd name="connsiteX73" fmla="*/ 472277 w 3619883"/>
              <a:gd name="connsiteY73" fmla="*/ 4128157 h 4297250"/>
              <a:gd name="connsiteX74" fmla="*/ 522650 w 3619883"/>
              <a:gd name="connsiteY74" fmla="*/ 4128157 h 4297250"/>
              <a:gd name="connsiteX75" fmla="*/ 573998 w 3619883"/>
              <a:gd name="connsiteY75" fmla="*/ 4275461 h 4297250"/>
              <a:gd name="connsiteX76" fmla="*/ 336164 w 3619883"/>
              <a:gd name="connsiteY76" fmla="*/ 4275461 h 4297250"/>
              <a:gd name="connsiteX77" fmla="*/ 294572 w 3619883"/>
              <a:gd name="connsiteY77" fmla="*/ 4128157 h 4297250"/>
              <a:gd name="connsiteX78" fmla="*/ 339106 w 3619883"/>
              <a:gd name="connsiteY78" fmla="*/ 4128157 h 4297250"/>
              <a:gd name="connsiteX79" fmla="*/ 339106 w 3619883"/>
              <a:gd name="connsiteY79" fmla="*/ 3951392 h 4297250"/>
              <a:gd name="connsiteX80" fmla="*/ 161321 w 3619883"/>
              <a:gd name="connsiteY80" fmla="*/ 3951392 h 4297250"/>
              <a:gd name="connsiteX81" fmla="*/ 161321 w 3619883"/>
              <a:gd name="connsiteY81" fmla="*/ 4128157 h 4297250"/>
              <a:gd name="connsiteX82" fmla="*/ 230914 w 3619883"/>
              <a:gd name="connsiteY82" fmla="*/ 4128157 h 4297250"/>
              <a:gd name="connsiteX83" fmla="*/ 189322 w 3619883"/>
              <a:gd name="connsiteY83" fmla="*/ 4275461 h 4297250"/>
              <a:gd name="connsiteX84" fmla="*/ 0 w 3619883"/>
              <a:gd name="connsiteY84" fmla="*/ 4275461 h 4297250"/>
              <a:gd name="connsiteX85" fmla="*/ 0 w 3619883"/>
              <a:gd name="connsiteY85" fmla="*/ 42229 h 4297250"/>
              <a:gd name="connsiteX86" fmla="*/ 42464 w 3619883"/>
              <a:gd name="connsiteY86" fmla="*/ 40518 h 4297250"/>
              <a:gd name="connsiteX87" fmla="*/ 137733 w 3619883"/>
              <a:gd name="connsiteY87" fmla="*/ 35355 h 4297250"/>
              <a:gd name="connsiteX88" fmla="*/ 270565 w 3619883"/>
              <a:gd name="connsiteY88" fmla="*/ 29759 h 4297250"/>
              <a:gd name="connsiteX89" fmla="*/ 479734 w 3619883"/>
              <a:gd name="connsiteY89" fmla="*/ 45455 h 4297250"/>
              <a:gd name="connsiteX90" fmla="*/ 524103 w 3619883"/>
              <a:gd name="connsiteY90" fmla="*/ 41625 h 4297250"/>
              <a:gd name="connsiteX91" fmla="*/ 624416 w 3619883"/>
              <a:gd name="connsiteY91" fmla="*/ 22696 h 4297250"/>
              <a:gd name="connsiteX92" fmla="*/ 657762 w 3619883"/>
              <a:gd name="connsiteY92" fmla="*/ 18351 h 4297250"/>
              <a:gd name="connsiteX93" fmla="*/ 690557 w 3619883"/>
              <a:gd name="connsiteY93" fmla="*/ 25792 h 4297250"/>
              <a:gd name="connsiteX94" fmla="*/ 745123 w 3619883"/>
              <a:gd name="connsiteY94" fmla="*/ 40157 h 4297250"/>
              <a:gd name="connsiteX95" fmla="*/ 789493 w 3619883"/>
              <a:gd name="connsiteY95" fmla="*/ 36327 h 4297250"/>
              <a:gd name="connsiteX96" fmla="*/ 854255 w 3619883"/>
              <a:gd name="connsiteY96" fmla="*/ 68887 h 4297250"/>
              <a:gd name="connsiteX97" fmla="*/ 897520 w 3619883"/>
              <a:gd name="connsiteY97" fmla="*/ 88629 h 4297250"/>
              <a:gd name="connsiteX98" fmla="*/ 940510 w 3619883"/>
              <a:gd name="connsiteY98" fmla="*/ 114265 h 4297250"/>
              <a:gd name="connsiteX99" fmla="*/ 1082712 w 3619883"/>
              <a:gd name="connsiteY99" fmla="*/ 144543 h 4297250"/>
              <a:gd name="connsiteX100" fmla="*/ 1205348 w 3619883"/>
              <a:gd name="connsiteY100" fmla="*/ 120753 h 4297250"/>
              <a:gd name="connsiteX101" fmla="*/ 1271764 w 3619883"/>
              <a:gd name="connsiteY101" fmla="*/ 117956 h 4297250"/>
              <a:gd name="connsiteX102" fmla="*/ 1315583 w 3619883"/>
              <a:gd name="connsiteY102" fmla="*/ 125912 h 4297250"/>
              <a:gd name="connsiteX103" fmla="*/ 1359125 w 3619883"/>
              <a:gd name="connsiteY103" fmla="*/ 139761 h 4297250"/>
              <a:gd name="connsiteX104" fmla="*/ 1391919 w 3619883"/>
              <a:gd name="connsiteY104" fmla="*/ 147202 h 4297250"/>
              <a:gd name="connsiteX105" fmla="*/ 1436563 w 3619883"/>
              <a:gd name="connsiteY105" fmla="*/ 137480 h 4297250"/>
              <a:gd name="connsiteX106" fmla="*/ 1471566 w 3619883"/>
              <a:gd name="connsiteY106" fmla="*/ 97777 h 4297250"/>
              <a:gd name="connsiteX107" fmla="*/ 1505739 w 3619883"/>
              <a:gd name="connsiteY107" fmla="*/ 75753 h 4297250"/>
              <a:gd name="connsiteX108" fmla="*/ 1590891 w 3619883"/>
              <a:gd name="connsiteY108" fmla="*/ 144702 h 4297250"/>
              <a:gd name="connsiteX109" fmla="*/ 1625616 w 3619883"/>
              <a:gd name="connsiteY109" fmla="*/ 110893 h 4297250"/>
              <a:gd name="connsiteX110" fmla="*/ 1658964 w 3619883"/>
              <a:gd name="connsiteY110" fmla="*/ 106547 h 4297250"/>
              <a:gd name="connsiteX111" fmla="*/ 1746598 w 3619883"/>
              <a:gd name="connsiteY111" fmla="*/ 122460 h 4297250"/>
              <a:gd name="connsiteX112" fmla="*/ 1811913 w 3619883"/>
              <a:gd name="connsiteY112" fmla="*/ 143234 h 4297250"/>
              <a:gd name="connsiteX113" fmla="*/ 1856557 w 3619883"/>
              <a:gd name="connsiteY113" fmla="*/ 133511 h 4297250"/>
              <a:gd name="connsiteX114" fmla="*/ 2066003 w 3619883"/>
              <a:gd name="connsiteY114" fmla="*/ 143313 h 4297250"/>
              <a:gd name="connsiteX115" fmla="*/ 2177615 w 3619883"/>
              <a:gd name="connsiteY115" fmla="*/ 119007 h 4297250"/>
              <a:gd name="connsiteX116" fmla="*/ 2255883 w 3619883"/>
              <a:gd name="connsiteY116" fmla="*/ 99047 h 4297250"/>
              <a:gd name="connsiteX117" fmla="*/ 2344622 w 3619883"/>
              <a:gd name="connsiteY117" fmla="*/ 91388 h 4297250"/>
              <a:gd name="connsiteX118" fmla="*/ 2455682 w 3619883"/>
              <a:gd name="connsiteY118" fmla="*/ 78869 h 4297250"/>
              <a:gd name="connsiteX119" fmla="*/ 2632609 w 3619883"/>
              <a:gd name="connsiteY119" fmla="*/ 75338 h 4297250"/>
              <a:gd name="connsiteX120" fmla="*/ 2742291 w 3619883"/>
              <a:gd name="connsiteY120" fmla="*/ 92282 h 4297250"/>
              <a:gd name="connsiteX121" fmla="*/ 2851974 w 3619883"/>
              <a:gd name="connsiteY121" fmla="*/ 109227 h 4297250"/>
              <a:gd name="connsiteX122" fmla="*/ 2907643 w 3619883"/>
              <a:gd name="connsiteY122" fmla="*/ 100020 h 4297250"/>
              <a:gd name="connsiteX123" fmla="*/ 2944022 w 3619883"/>
              <a:gd name="connsiteY123" fmla="*/ 30853 h 4297250"/>
              <a:gd name="connsiteX124" fmla="*/ 3022289 w 3619883"/>
              <a:gd name="connsiteY124" fmla="*/ 10893 h 4297250"/>
              <a:gd name="connsiteX125" fmla="*/ 3054807 w 3619883"/>
              <a:gd name="connsiteY125" fmla="*/ 24226 h 4297250"/>
              <a:gd name="connsiteX126" fmla="*/ 3141892 w 3619883"/>
              <a:gd name="connsiteY126" fmla="*/ 51925 h 4297250"/>
              <a:gd name="connsiteX127" fmla="*/ 3185711 w 3619883"/>
              <a:gd name="connsiteY127" fmla="*/ 59881 h 4297250"/>
              <a:gd name="connsiteX128" fmla="*/ 3219056 w 3619883"/>
              <a:gd name="connsiteY128" fmla="*/ 55536 h 4297250"/>
              <a:gd name="connsiteX129" fmla="*/ 3263425 w 3619883"/>
              <a:gd name="connsiteY129" fmla="*/ 51706 h 4297250"/>
              <a:gd name="connsiteX130" fmla="*/ 3296219 w 3619883"/>
              <a:gd name="connsiteY130" fmla="*/ 59147 h 4297250"/>
              <a:gd name="connsiteX131" fmla="*/ 3319094 w 3619883"/>
              <a:gd name="connsiteY131" fmla="*/ 42500 h 4297250"/>
              <a:gd name="connsiteX132" fmla="*/ 3420511 w 3619883"/>
              <a:gd name="connsiteY132" fmla="*/ 0 h 4297250"/>
              <a:gd name="connsiteX133" fmla="*/ 3453305 w 3619883"/>
              <a:gd name="connsiteY133" fmla="*/ 7440 h 4297250"/>
              <a:gd name="connsiteX134" fmla="*/ 3496571 w 3619883"/>
              <a:gd name="connsiteY134" fmla="*/ 27182 h 4297250"/>
              <a:gd name="connsiteX135" fmla="*/ 3602117 w 3619883"/>
              <a:gd name="connsiteY135" fmla="*/ 132521 h 4297250"/>
              <a:gd name="connsiteX136" fmla="*/ 3619883 w 3619883"/>
              <a:gd name="connsiteY136" fmla="*/ 140049 h 4297250"/>
              <a:gd name="connsiteX137" fmla="*/ 3619883 w 3619883"/>
              <a:gd name="connsiteY13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3014011 w 3619883"/>
              <a:gd name="connsiteY7" fmla="*/ 4275461 h 4297250"/>
              <a:gd name="connsiteX8" fmla="*/ 2761042 w 3619883"/>
              <a:gd name="connsiteY8" fmla="*/ 4275461 h 4297250"/>
              <a:gd name="connsiteX9" fmla="*/ 2761042 w 3619883"/>
              <a:gd name="connsiteY9" fmla="*/ 4128157 h 4297250"/>
              <a:gd name="connsiteX10" fmla="*/ 2826768 w 3619883"/>
              <a:gd name="connsiteY10" fmla="*/ 4128157 h 4297250"/>
              <a:gd name="connsiteX11" fmla="*/ 2826768 w 3619883"/>
              <a:gd name="connsiteY11" fmla="*/ 3951392 h 4297250"/>
              <a:gd name="connsiteX12" fmla="*/ 2648983 w 3619883"/>
              <a:gd name="connsiteY12" fmla="*/ 3951392 h 4297250"/>
              <a:gd name="connsiteX13" fmla="*/ 2648983 w 3619883"/>
              <a:gd name="connsiteY13" fmla="*/ 4128157 h 4297250"/>
              <a:gd name="connsiteX14" fmla="*/ 2690646 w 3619883"/>
              <a:gd name="connsiteY14" fmla="*/ 4128157 h 4297250"/>
              <a:gd name="connsiteX15" fmla="*/ 2690646 w 3619883"/>
              <a:gd name="connsiteY15" fmla="*/ 4275461 h 4297250"/>
              <a:gd name="connsiteX16" fmla="*/ 2511710 w 3619883"/>
              <a:gd name="connsiteY16" fmla="*/ 4275461 h 4297250"/>
              <a:gd name="connsiteX17" fmla="*/ 2454288 w 3619883"/>
              <a:gd name="connsiteY17" fmla="*/ 4128157 h 4297250"/>
              <a:gd name="connsiteX18" fmla="*/ 2515810 w 3619883"/>
              <a:gd name="connsiteY18" fmla="*/ 4128157 h 4297250"/>
              <a:gd name="connsiteX19" fmla="*/ 2515810 w 3619883"/>
              <a:gd name="connsiteY19" fmla="*/ 3951392 h 4297250"/>
              <a:gd name="connsiteX20" fmla="*/ 2338025 w 3619883"/>
              <a:gd name="connsiteY20" fmla="*/ 3951392 h 4297250"/>
              <a:gd name="connsiteX21" fmla="*/ 2338025 w 3619883"/>
              <a:gd name="connsiteY21" fmla="*/ 4128157 h 4297250"/>
              <a:gd name="connsiteX22" fmla="*/ 2395120 w 3619883"/>
              <a:gd name="connsiteY22" fmla="*/ 4128157 h 4297250"/>
              <a:gd name="connsiteX23" fmla="*/ 2337697 w 3619883"/>
              <a:gd name="connsiteY23" fmla="*/ 4275461 h 4297250"/>
              <a:gd name="connsiteX24" fmla="*/ 2150155 w 3619883"/>
              <a:gd name="connsiteY24" fmla="*/ 4275461 h 4297250"/>
              <a:gd name="connsiteX25" fmla="*/ 2150155 w 3619883"/>
              <a:gd name="connsiteY25" fmla="*/ 4128157 h 4297250"/>
              <a:gd name="connsiteX26" fmla="*/ 2204852 w 3619883"/>
              <a:gd name="connsiteY26" fmla="*/ 4128157 h 4297250"/>
              <a:gd name="connsiteX27" fmla="*/ 2204852 w 3619883"/>
              <a:gd name="connsiteY27" fmla="*/ 3951392 h 4297250"/>
              <a:gd name="connsiteX28" fmla="*/ 2027068 w 3619883"/>
              <a:gd name="connsiteY28" fmla="*/ 3951392 h 4297250"/>
              <a:gd name="connsiteX29" fmla="*/ 2027068 w 3619883"/>
              <a:gd name="connsiteY29" fmla="*/ 4128157 h 4297250"/>
              <a:gd name="connsiteX30" fmla="*/ 2079759 w 3619883"/>
              <a:gd name="connsiteY30" fmla="*/ 4128157 h 4297250"/>
              <a:gd name="connsiteX31" fmla="*/ 2079759 w 3619883"/>
              <a:gd name="connsiteY31" fmla="*/ 4275461 h 4297250"/>
              <a:gd name="connsiteX32" fmla="*/ 1824703 w 3619883"/>
              <a:gd name="connsiteY32" fmla="*/ 4275461 h 4297250"/>
              <a:gd name="connsiteX33" fmla="*/ 1834468 w 3619883"/>
              <a:gd name="connsiteY33" fmla="*/ 4128157 h 4297250"/>
              <a:gd name="connsiteX34" fmla="*/ 1893894 w 3619883"/>
              <a:gd name="connsiteY34" fmla="*/ 4128157 h 4297250"/>
              <a:gd name="connsiteX35" fmla="*/ 1893894 w 3619883"/>
              <a:gd name="connsiteY35" fmla="*/ 3951392 h 4297250"/>
              <a:gd name="connsiteX36" fmla="*/ 1716110 w 3619883"/>
              <a:gd name="connsiteY36" fmla="*/ 3951392 h 4297250"/>
              <a:gd name="connsiteX37" fmla="*/ 1716110 w 3619883"/>
              <a:gd name="connsiteY37" fmla="*/ 4006431 h 4297250"/>
              <a:gd name="connsiteX38" fmla="*/ 1703447 w 3619883"/>
              <a:gd name="connsiteY38" fmla="*/ 4007960 h 4297250"/>
              <a:gd name="connsiteX39" fmla="*/ 1716110 w 3619883"/>
              <a:gd name="connsiteY39" fmla="*/ 4044284 h 4297250"/>
              <a:gd name="connsiteX40" fmla="*/ 1716110 w 3619883"/>
              <a:gd name="connsiteY40" fmla="*/ 4128157 h 4297250"/>
              <a:gd name="connsiteX41" fmla="*/ 1745346 w 3619883"/>
              <a:gd name="connsiteY41" fmla="*/ 4128157 h 4297250"/>
              <a:gd name="connsiteX42" fmla="*/ 1796694 w 3619883"/>
              <a:gd name="connsiteY42" fmla="*/ 4275461 h 4297250"/>
              <a:gd name="connsiteX43" fmla="*/ 1558844 w 3619883"/>
              <a:gd name="connsiteY43" fmla="*/ 4275461 h 4297250"/>
              <a:gd name="connsiteX44" fmla="*/ 1517252 w 3619883"/>
              <a:gd name="connsiteY44" fmla="*/ 4128157 h 4297250"/>
              <a:gd name="connsiteX45" fmla="*/ 1582936 w 3619883"/>
              <a:gd name="connsiteY45" fmla="*/ 4128157 h 4297250"/>
              <a:gd name="connsiteX46" fmla="*/ 1582936 w 3619883"/>
              <a:gd name="connsiteY46" fmla="*/ 3951392 h 4297250"/>
              <a:gd name="connsiteX47" fmla="*/ 1405151 w 3619883"/>
              <a:gd name="connsiteY47" fmla="*/ 3951392 h 4297250"/>
              <a:gd name="connsiteX48" fmla="*/ 1405151 w 3619883"/>
              <a:gd name="connsiteY48" fmla="*/ 4128157 h 4297250"/>
              <a:gd name="connsiteX49" fmla="*/ 1468988 w 3619883"/>
              <a:gd name="connsiteY49" fmla="*/ 4128157 h 4297250"/>
              <a:gd name="connsiteX50" fmla="*/ 1427396 w 3619883"/>
              <a:gd name="connsiteY50" fmla="*/ 4275461 h 4297250"/>
              <a:gd name="connsiteX51" fmla="*/ 1210751 w 3619883"/>
              <a:gd name="connsiteY51" fmla="*/ 4275461 h 4297250"/>
              <a:gd name="connsiteX52" fmla="*/ 1210751 w 3619883"/>
              <a:gd name="connsiteY52" fmla="*/ 4128157 h 4297250"/>
              <a:gd name="connsiteX53" fmla="*/ 1271978 w 3619883"/>
              <a:gd name="connsiteY53" fmla="*/ 4128157 h 4297250"/>
              <a:gd name="connsiteX54" fmla="*/ 1271978 w 3619883"/>
              <a:gd name="connsiteY54" fmla="*/ 3951392 h 4297250"/>
              <a:gd name="connsiteX55" fmla="*/ 1094193 w 3619883"/>
              <a:gd name="connsiteY55" fmla="*/ 3951392 h 4297250"/>
              <a:gd name="connsiteX56" fmla="*/ 1094193 w 3619883"/>
              <a:gd name="connsiteY56" fmla="*/ 4128157 h 4297250"/>
              <a:gd name="connsiteX57" fmla="*/ 1140354 w 3619883"/>
              <a:gd name="connsiteY57" fmla="*/ 4128157 h 4297250"/>
              <a:gd name="connsiteX58" fmla="*/ 1140354 w 3619883"/>
              <a:gd name="connsiteY58" fmla="*/ 4275461 h 4297250"/>
              <a:gd name="connsiteX59" fmla="*/ 953807 w 3619883"/>
              <a:gd name="connsiteY59" fmla="*/ 4275461 h 4297250"/>
              <a:gd name="connsiteX60" fmla="*/ 912215 w 3619883"/>
              <a:gd name="connsiteY60" fmla="*/ 4128157 h 4297250"/>
              <a:gd name="connsiteX61" fmla="*/ 961020 w 3619883"/>
              <a:gd name="connsiteY61" fmla="*/ 4128157 h 4297250"/>
              <a:gd name="connsiteX62" fmla="*/ 961020 w 3619883"/>
              <a:gd name="connsiteY62" fmla="*/ 3951392 h 4297250"/>
              <a:gd name="connsiteX63" fmla="*/ 783235 w 3619883"/>
              <a:gd name="connsiteY63" fmla="*/ 3951392 h 4297250"/>
              <a:gd name="connsiteX64" fmla="*/ 783235 w 3619883"/>
              <a:gd name="connsiteY64" fmla="*/ 4128157 h 4297250"/>
              <a:gd name="connsiteX65" fmla="*/ 871024 w 3619883"/>
              <a:gd name="connsiteY65" fmla="*/ 4128157 h 4297250"/>
              <a:gd name="connsiteX66" fmla="*/ 829432 w 3619883"/>
              <a:gd name="connsiteY66" fmla="*/ 4275461 h 4297250"/>
              <a:gd name="connsiteX67" fmla="*/ 611484 w 3619883"/>
              <a:gd name="connsiteY67" fmla="*/ 4275461 h 4297250"/>
              <a:gd name="connsiteX68" fmla="*/ 621247 w 3619883"/>
              <a:gd name="connsiteY68" fmla="*/ 4128157 h 4297250"/>
              <a:gd name="connsiteX69" fmla="*/ 650062 w 3619883"/>
              <a:gd name="connsiteY69" fmla="*/ 4128157 h 4297250"/>
              <a:gd name="connsiteX70" fmla="*/ 650062 w 3619883"/>
              <a:gd name="connsiteY70" fmla="*/ 3951392 h 4297250"/>
              <a:gd name="connsiteX71" fmla="*/ 472277 w 3619883"/>
              <a:gd name="connsiteY71" fmla="*/ 3951392 h 4297250"/>
              <a:gd name="connsiteX72" fmla="*/ 472277 w 3619883"/>
              <a:gd name="connsiteY72" fmla="*/ 4128157 h 4297250"/>
              <a:gd name="connsiteX73" fmla="*/ 522650 w 3619883"/>
              <a:gd name="connsiteY73" fmla="*/ 4128157 h 4297250"/>
              <a:gd name="connsiteX74" fmla="*/ 573998 w 3619883"/>
              <a:gd name="connsiteY74" fmla="*/ 4275461 h 4297250"/>
              <a:gd name="connsiteX75" fmla="*/ 336164 w 3619883"/>
              <a:gd name="connsiteY75" fmla="*/ 4275461 h 4297250"/>
              <a:gd name="connsiteX76" fmla="*/ 294572 w 3619883"/>
              <a:gd name="connsiteY76" fmla="*/ 4128157 h 4297250"/>
              <a:gd name="connsiteX77" fmla="*/ 339106 w 3619883"/>
              <a:gd name="connsiteY77" fmla="*/ 4128157 h 4297250"/>
              <a:gd name="connsiteX78" fmla="*/ 339106 w 3619883"/>
              <a:gd name="connsiteY78" fmla="*/ 3951392 h 4297250"/>
              <a:gd name="connsiteX79" fmla="*/ 161321 w 3619883"/>
              <a:gd name="connsiteY79" fmla="*/ 3951392 h 4297250"/>
              <a:gd name="connsiteX80" fmla="*/ 161321 w 3619883"/>
              <a:gd name="connsiteY80" fmla="*/ 4128157 h 4297250"/>
              <a:gd name="connsiteX81" fmla="*/ 230914 w 3619883"/>
              <a:gd name="connsiteY81" fmla="*/ 4128157 h 4297250"/>
              <a:gd name="connsiteX82" fmla="*/ 189322 w 3619883"/>
              <a:gd name="connsiteY82" fmla="*/ 4275461 h 4297250"/>
              <a:gd name="connsiteX83" fmla="*/ 0 w 3619883"/>
              <a:gd name="connsiteY83" fmla="*/ 4275461 h 4297250"/>
              <a:gd name="connsiteX84" fmla="*/ 0 w 3619883"/>
              <a:gd name="connsiteY84" fmla="*/ 42229 h 4297250"/>
              <a:gd name="connsiteX85" fmla="*/ 42464 w 3619883"/>
              <a:gd name="connsiteY85" fmla="*/ 40518 h 4297250"/>
              <a:gd name="connsiteX86" fmla="*/ 137733 w 3619883"/>
              <a:gd name="connsiteY86" fmla="*/ 35355 h 4297250"/>
              <a:gd name="connsiteX87" fmla="*/ 270565 w 3619883"/>
              <a:gd name="connsiteY87" fmla="*/ 29759 h 4297250"/>
              <a:gd name="connsiteX88" fmla="*/ 479734 w 3619883"/>
              <a:gd name="connsiteY88" fmla="*/ 45455 h 4297250"/>
              <a:gd name="connsiteX89" fmla="*/ 524103 w 3619883"/>
              <a:gd name="connsiteY89" fmla="*/ 41625 h 4297250"/>
              <a:gd name="connsiteX90" fmla="*/ 624416 w 3619883"/>
              <a:gd name="connsiteY90" fmla="*/ 22696 h 4297250"/>
              <a:gd name="connsiteX91" fmla="*/ 657762 w 3619883"/>
              <a:gd name="connsiteY91" fmla="*/ 18351 h 4297250"/>
              <a:gd name="connsiteX92" fmla="*/ 690557 w 3619883"/>
              <a:gd name="connsiteY92" fmla="*/ 25792 h 4297250"/>
              <a:gd name="connsiteX93" fmla="*/ 745123 w 3619883"/>
              <a:gd name="connsiteY93" fmla="*/ 40157 h 4297250"/>
              <a:gd name="connsiteX94" fmla="*/ 789493 w 3619883"/>
              <a:gd name="connsiteY94" fmla="*/ 36327 h 4297250"/>
              <a:gd name="connsiteX95" fmla="*/ 854255 w 3619883"/>
              <a:gd name="connsiteY95" fmla="*/ 68887 h 4297250"/>
              <a:gd name="connsiteX96" fmla="*/ 897520 w 3619883"/>
              <a:gd name="connsiteY96" fmla="*/ 88629 h 4297250"/>
              <a:gd name="connsiteX97" fmla="*/ 940510 w 3619883"/>
              <a:gd name="connsiteY97" fmla="*/ 114265 h 4297250"/>
              <a:gd name="connsiteX98" fmla="*/ 1082712 w 3619883"/>
              <a:gd name="connsiteY98" fmla="*/ 144543 h 4297250"/>
              <a:gd name="connsiteX99" fmla="*/ 1205348 w 3619883"/>
              <a:gd name="connsiteY99" fmla="*/ 120753 h 4297250"/>
              <a:gd name="connsiteX100" fmla="*/ 1271764 w 3619883"/>
              <a:gd name="connsiteY100" fmla="*/ 117956 h 4297250"/>
              <a:gd name="connsiteX101" fmla="*/ 1315583 w 3619883"/>
              <a:gd name="connsiteY101" fmla="*/ 125912 h 4297250"/>
              <a:gd name="connsiteX102" fmla="*/ 1359125 w 3619883"/>
              <a:gd name="connsiteY102" fmla="*/ 139761 h 4297250"/>
              <a:gd name="connsiteX103" fmla="*/ 1391919 w 3619883"/>
              <a:gd name="connsiteY103" fmla="*/ 147202 h 4297250"/>
              <a:gd name="connsiteX104" fmla="*/ 1436563 w 3619883"/>
              <a:gd name="connsiteY104" fmla="*/ 137480 h 4297250"/>
              <a:gd name="connsiteX105" fmla="*/ 1471566 w 3619883"/>
              <a:gd name="connsiteY105" fmla="*/ 97777 h 4297250"/>
              <a:gd name="connsiteX106" fmla="*/ 1505739 w 3619883"/>
              <a:gd name="connsiteY106" fmla="*/ 75753 h 4297250"/>
              <a:gd name="connsiteX107" fmla="*/ 1590891 w 3619883"/>
              <a:gd name="connsiteY107" fmla="*/ 144702 h 4297250"/>
              <a:gd name="connsiteX108" fmla="*/ 1625616 w 3619883"/>
              <a:gd name="connsiteY108" fmla="*/ 110893 h 4297250"/>
              <a:gd name="connsiteX109" fmla="*/ 1658964 w 3619883"/>
              <a:gd name="connsiteY109" fmla="*/ 106547 h 4297250"/>
              <a:gd name="connsiteX110" fmla="*/ 1746598 w 3619883"/>
              <a:gd name="connsiteY110" fmla="*/ 122460 h 4297250"/>
              <a:gd name="connsiteX111" fmla="*/ 1811913 w 3619883"/>
              <a:gd name="connsiteY111" fmla="*/ 143234 h 4297250"/>
              <a:gd name="connsiteX112" fmla="*/ 1856557 w 3619883"/>
              <a:gd name="connsiteY112" fmla="*/ 133511 h 4297250"/>
              <a:gd name="connsiteX113" fmla="*/ 2066003 w 3619883"/>
              <a:gd name="connsiteY113" fmla="*/ 143313 h 4297250"/>
              <a:gd name="connsiteX114" fmla="*/ 2177615 w 3619883"/>
              <a:gd name="connsiteY114" fmla="*/ 119007 h 4297250"/>
              <a:gd name="connsiteX115" fmla="*/ 2255883 w 3619883"/>
              <a:gd name="connsiteY115" fmla="*/ 99047 h 4297250"/>
              <a:gd name="connsiteX116" fmla="*/ 2344622 w 3619883"/>
              <a:gd name="connsiteY116" fmla="*/ 91388 h 4297250"/>
              <a:gd name="connsiteX117" fmla="*/ 2455682 w 3619883"/>
              <a:gd name="connsiteY117" fmla="*/ 78869 h 4297250"/>
              <a:gd name="connsiteX118" fmla="*/ 2632609 w 3619883"/>
              <a:gd name="connsiteY118" fmla="*/ 75338 h 4297250"/>
              <a:gd name="connsiteX119" fmla="*/ 2742291 w 3619883"/>
              <a:gd name="connsiteY119" fmla="*/ 92282 h 4297250"/>
              <a:gd name="connsiteX120" fmla="*/ 2851974 w 3619883"/>
              <a:gd name="connsiteY120" fmla="*/ 109227 h 4297250"/>
              <a:gd name="connsiteX121" fmla="*/ 2907643 w 3619883"/>
              <a:gd name="connsiteY121" fmla="*/ 100020 h 4297250"/>
              <a:gd name="connsiteX122" fmla="*/ 2944022 w 3619883"/>
              <a:gd name="connsiteY122" fmla="*/ 30853 h 4297250"/>
              <a:gd name="connsiteX123" fmla="*/ 3022289 w 3619883"/>
              <a:gd name="connsiteY123" fmla="*/ 10893 h 4297250"/>
              <a:gd name="connsiteX124" fmla="*/ 3054807 w 3619883"/>
              <a:gd name="connsiteY124" fmla="*/ 24226 h 4297250"/>
              <a:gd name="connsiteX125" fmla="*/ 3141892 w 3619883"/>
              <a:gd name="connsiteY125" fmla="*/ 51925 h 4297250"/>
              <a:gd name="connsiteX126" fmla="*/ 3185711 w 3619883"/>
              <a:gd name="connsiteY126" fmla="*/ 59881 h 4297250"/>
              <a:gd name="connsiteX127" fmla="*/ 3219056 w 3619883"/>
              <a:gd name="connsiteY127" fmla="*/ 55536 h 4297250"/>
              <a:gd name="connsiteX128" fmla="*/ 3263425 w 3619883"/>
              <a:gd name="connsiteY128" fmla="*/ 51706 h 4297250"/>
              <a:gd name="connsiteX129" fmla="*/ 3296219 w 3619883"/>
              <a:gd name="connsiteY129" fmla="*/ 59147 h 4297250"/>
              <a:gd name="connsiteX130" fmla="*/ 3319094 w 3619883"/>
              <a:gd name="connsiteY130" fmla="*/ 42500 h 4297250"/>
              <a:gd name="connsiteX131" fmla="*/ 3420511 w 3619883"/>
              <a:gd name="connsiteY131" fmla="*/ 0 h 4297250"/>
              <a:gd name="connsiteX132" fmla="*/ 3453305 w 3619883"/>
              <a:gd name="connsiteY132" fmla="*/ 7440 h 4297250"/>
              <a:gd name="connsiteX133" fmla="*/ 3496571 w 3619883"/>
              <a:gd name="connsiteY133" fmla="*/ 27182 h 4297250"/>
              <a:gd name="connsiteX134" fmla="*/ 3602117 w 3619883"/>
              <a:gd name="connsiteY134" fmla="*/ 132521 h 4297250"/>
              <a:gd name="connsiteX135" fmla="*/ 3619883 w 3619883"/>
              <a:gd name="connsiteY135" fmla="*/ 140049 h 4297250"/>
              <a:gd name="connsiteX136" fmla="*/ 3619883 w 3619883"/>
              <a:gd name="connsiteY13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137725 w 3619883"/>
              <a:gd name="connsiteY5" fmla="*/ 4128157 h 4297250"/>
              <a:gd name="connsiteX6" fmla="*/ 3014011 w 3619883"/>
              <a:gd name="connsiteY6" fmla="*/ 4275461 h 4297250"/>
              <a:gd name="connsiteX7" fmla="*/ 2761042 w 3619883"/>
              <a:gd name="connsiteY7" fmla="*/ 4275461 h 4297250"/>
              <a:gd name="connsiteX8" fmla="*/ 2761042 w 3619883"/>
              <a:gd name="connsiteY8" fmla="*/ 4128157 h 4297250"/>
              <a:gd name="connsiteX9" fmla="*/ 2826768 w 3619883"/>
              <a:gd name="connsiteY9" fmla="*/ 4128157 h 4297250"/>
              <a:gd name="connsiteX10" fmla="*/ 2826768 w 3619883"/>
              <a:gd name="connsiteY10" fmla="*/ 3951392 h 4297250"/>
              <a:gd name="connsiteX11" fmla="*/ 2648983 w 3619883"/>
              <a:gd name="connsiteY11" fmla="*/ 3951392 h 4297250"/>
              <a:gd name="connsiteX12" fmla="*/ 2648983 w 3619883"/>
              <a:gd name="connsiteY12" fmla="*/ 4128157 h 4297250"/>
              <a:gd name="connsiteX13" fmla="*/ 2690646 w 3619883"/>
              <a:gd name="connsiteY13" fmla="*/ 4128157 h 4297250"/>
              <a:gd name="connsiteX14" fmla="*/ 2690646 w 3619883"/>
              <a:gd name="connsiteY14" fmla="*/ 4275461 h 4297250"/>
              <a:gd name="connsiteX15" fmla="*/ 2511710 w 3619883"/>
              <a:gd name="connsiteY15" fmla="*/ 4275461 h 4297250"/>
              <a:gd name="connsiteX16" fmla="*/ 2454288 w 3619883"/>
              <a:gd name="connsiteY16" fmla="*/ 4128157 h 4297250"/>
              <a:gd name="connsiteX17" fmla="*/ 2515810 w 3619883"/>
              <a:gd name="connsiteY17" fmla="*/ 4128157 h 4297250"/>
              <a:gd name="connsiteX18" fmla="*/ 2515810 w 3619883"/>
              <a:gd name="connsiteY18" fmla="*/ 3951392 h 4297250"/>
              <a:gd name="connsiteX19" fmla="*/ 2338025 w 3619883"/>
              <a:gd name="connsiteY19" fmla="*/ 3951392 h 4297250"/>
              <a:gd name="connsiteX20" fmla="*/ 2338025 w 3619883"/>
              <a:gd name="connsiteY20" fmla="*/ 4128157 h 4297250"/>
              <a:gd name="connsiteX21" fmla="*/ 2395120 w 3619883"/>
              <a:gd name="connsiteY21" fmla="*/ 4128157 h 4297250"/>
              <a:gd name="connsiteX22" fmla="*/ 2337697 w 3619883"/>
              <a:gd name="connsiteY22" fmla="*/ 4275461 h 4297250"/>
              <a:gd name="connsiteX23" fmla="*/ 2150155 w 3619883"/>
              <a:gd name="connsiteY23" fmla="*/ 4275461 h 4297250"/>
              <a:gd name="connsiteX24" fmla="*/ 2150155 w 3619883"/>
              <a:gd name="connsiteY24" fmla="*/ 4128157 h 4297250"/>
              <a:gd name="connsiteX25" fmla="*/ 2204852 w 3619883"/>
              <a:gd name="connsiteY25" fmla="*/ 4128157 h 4297250"/>
              <a:gd name="connsiteX26" fmla="*/ 2204852 w 3619883"/>
              <a:gd name="connsiteY26" fmla="*/ 3951392 h 4297250"/>
              <a:gd name="connsiteX27" fmla="*/ 2027068 w 3619883"/>
              <a:gd name="connsiteY27" fmla="*/ 3951392 h 4297250"/>
              <a:gd name="connsiteX28" fmla="*/ 2027068 w 3619883"/>
              <a:gd name="connsiteY28" fmla="*/ 4128157 h 4297250"/>
              <a:gd name="connsiteX29" fmla="*/ 2079759 w 3619883"/>
              <a:gd name="connsiteY29" fmla="*/ 4128157 h 4297250"/>
              <a:gd name="connsiteX30" fmla="*/ 2079759 w 3619883"/>
              <a:gd name="connsiteY30" fmla="*/ 4275461 h 4297250"/>
              <a:gd name="connsiteX31" fmla="*/ 1824703 w 3619883"/>
              <a:gd name="connsiteY31" fmla="*/ 4275461 h 4297250"/>
              <a:gd name="connsiteX32" fmla="*/ 1834468 w 3619883"/>
              <a:gd name="connsiteY32" fmla="*/ 4128157 h 4297250"/>
              <a:gd name="connsiteX33" fmla="*/ 1893894 w 3619883"/>
              <a:gd name="connsiteY33" fmla="*/ 4128157 h 4297250"/>
              <a:gd name="connsiteX34" fmla="*/ 1893894 w 3619883"/>
              <a:gd name="connsiteY34" fmla="*/ 3951392 h 4297250"/>
              <a:gd name="connsiteX35" fmla="*/ 1716110 w 3619883"/>
              <a:gd name="connsiteY35" fmla="*/ 3951392 h 4297250"/>
              <a:gd name="connsiteX36" fmla="*/ 1716110 w 3619883"/>
              <a:gd name="connsiteY36" fmla="*/ 4006431 h 4297250"/>
              <a:gd name="connsiteX37" fmla="*/ 1703447 w 3619883"/>
              <a:gd name="connsiteY37" fmla="*/ 4007960 h 4297250"/>
              <a:gd name="connsiteX38" fmla="*/ 1716110 w 3619883"/>
              <a:gd name="connsiteY38" fmla="*/ 4044284 h 4297250"/>
              <a:gd name="connsiteX39" fmla="*/ 1716110 w 3619883"/>
              <a:gd name="connsiteY39" fmla="*/ 4128157 h 4297250"/>
              <a:gd name="connsiteX40" fmla="*/ 1745346 w 3619883"/>
              <a:gd name="connsiteY40" fmla="*/ 4128157 h 4297250"/>
              <a:gd name="connsiteX41" fmla="*/ 1796694 w 3619883"/>
              <a:gd name="connsiteY41" fmla="*/ 4275461 h 4297250"/>
              <a:gd name="connsiteX42" fmla="*/ 1558844 w 3619883"/>
              <a:gd name="connsiteY42" fmla="*/ 4275461 h 4297250"/>
              <a:gd name="connsiteX43" fmla="*/ 1517252 w 3619883"/>
              <a:gd name="connsiteY43" fmla="*/ 4128157 h 4297250"/>
              <a:gd name="connsiteX44" fmla="*/ 1582936 w 3619883"/>
              <a:gd name="connsiteY44" fmla="*/ 4128157 h 4297250"/>
              <a:gd name="connsiteX45" fmla="*/ 1582936 w 3619883"/>
              <a:gd name="connsiteY45" fmla="*/ 3951392 h 4297250"/>
              <a:gd name="connsiteX46" fmla="*/ 1405151 w 3619883"/>
              <a:gd name="connsiteY46" fmla="*/ 3951392 h 4297250"/>
              <a:gd name="connsiteX47" fmla="*/ 1405151 w 3619883"/>
              <a:gd name="connsiteY47" fmla="*/ 4128157 h 4297250"/>
              <a:gd name="connsiteX48" fmla="*/ 1468988 w 3619883"/>
              <a:gd name="connsiteY48" fmla="*/ 4128157 h 4297250"/>
              <a:gd name="connsiteX49" fmla="*/ 1427396 w 3619883"/>
              <a:gd name="connsiteY49" fmla="*/ 4275461 h 4297250"/>
              <a:gd name="connsiteX50" fmla="*/ 1210751 w 3619883"/>
              <a:gd name="connsiteY50" fmla="*/ 4275461 h 4297250"/>
              <a:gd name="connsiteX51" fmla="*/ 1210751 w 3619883"/>
              <a:gd name="connsiteY51" fmla="*/ 4128157 h 4297250"/>
              <a:gd name="connsiteX52" fmla="*/ 1271978 w 3619883"/>
              <a:gd name="connsiteY52" fmla="*/ 4128157 h 4297250"/>
              <a:gd name="connsiteX53" fmla="*/ 1271978 w 3619883"/>
              <a:gd name="connsiteY53" fmla="*/ 3951392 h 4297250"/>
              <a:gd name="connsiteX54" fmla="*/ 1094193 w 3619883"/>
              <a:gd name="connsiteY54" fmla="*/ 3951392 h 4297250"/>
              <a:gd name="connsiteX55" fmla="*/ 1094193 w 3619883"/>
              <a:gd name="connsiteY55" fmla="*/ 4128157 h 4297250"/>
              <a:gd name="connsiteX56" fmla="*/ 1140354 w 3619883"/>
              <a:gd name="connsiteY56" fmla="*/ 4128157 h 4297250"/>
              <a:gd name="connsiteX57" fmla="*/ 1140354 w 3619883"/>
              <a:gd name="connsiteY57" fmla="*/ 4275461 h 4297250"/>
              <a:gd name="connsiteX58" fmla="*/ 953807 w 3619883"/>
              <a:gd name="connsiteY58" fmla="*/ 4275461 h 4297250"/>
              <a:gd name="connsiteX59" fmla="*/ 912215 w 3619883"/>
              <a:gd name="connsiteY59" fmla="*/ 4128157 h 4297250"/>
              <a:gd name="connsiteX60" fmla="*/ 961020 w 3619883"/>
              <a:gd name="connsiteY60" fmla="*/ 4128157 h 4297250"/>
              <a:gd name="connsiteX61" fmla="*/ 961020 w 3619883"/>
              <a:gd name="connsiteY61" fmla="*/ 3951392 h 4297250"/>
              <a:gd name="connsiteX62" fmla="*/ 783235 w 3619883"/>
              <a:gd name="connsiteY62" fmla="*/ 3951392 h 4297250"/>
              <a:gd name="connsiteX63" fmla="*/ 783235 w 3619883"/>
              <a:gd name="connsiteY63" fmla="*/ 4128157 h 4297250"/>
              <a:gd name="connsiteX64" fmla="*/ 871024 w 3619883"/>
              <a:gd name="connsiteY64" fmla="*/ 4128157 h 4297250"/>
              <a:gd name="connsiteX65" fmla="*/ 829432 w 3619883"/>
              <a:gd name="connsiteY65" fmla="*/ 4275461 h 4297250"/>
              <a:gd name="connsiteX66" fmla="*/ 611484 w 3619883"/>
              <a:gd name="connsiteY66" fmla="*/ 4275461 h 4297250"/>
              <a:gd name="connsiteX67" fmla="*/ 621247 w 3619883"/>
              <a:gd name="connsiteY67" fmla="*/ 4128157 h 4297250"/>
              <a:gd name="connsiteX68" fmla="*/ 650062 w 3619883"/>
              <a:gd name="connsiteY68" fmla="*/ 4128157 h 4297250"/>
              <a:gd name="connsiteX69" fmla="*/ 650062 w 3619883"/>
              <a:gd name="connsiteY69" fmla="*/ 3951392 h 4297250"/>
              <a:gd name="connsiteX70" fmla="*/ 472277 w 3619883"/>
              <a:gd name="connsiteY70" fmla="*/ 3951392 h 4297250"/>
              <a:gd name="connsiteX71" fmla="*/ 472277 w 3619883"/>
              <a:gd name="connsiteY71" fmla="*/ 4128157 h 4297250"/>
              <a:gd name="connsiteX72" fmla="*/ 522650 w 3619883"/>
              <a:gd name="connsiteY72" fmla="*/ 4128157 h 4297250"/>
              <a:gd name="connsiteX73" fmla="*/ 573998 w 3619883"/>
              <a:gd name="connsiteY73" fmla="*/ 4275461 h 4297250"/>
              <a:gd name="connsiteX74" fmla="*/ 336164 w 3619883"/>
              <a:gd name="connsiteY74" fmla="*/ 4275461 h 4297250"/>
              <a:gd name="connsiteX75" fmla="*/ 294572 w 3619883"/>
              <a:gd name="connsiteY75" fmla="*/ 4128157 h 4297250"/>
              <a:gd name="connsiteX76" fmla="*/ 339106 w 3619883"/>
              <a:gd name="connsiteY76" fmla="*/ 4128157 h 4297250"/>
              <a:gd name="connsiteX77" fmla="*/ 339106 w 3619883"/>
              <a:gd name="connsiteY77" fmla="*/ 3951392 h 4297250"/>
              <a:gd name="connsiteX78" fmla="*/ 161321 w 3619883"/>
              <a:gd name="connsiteY78" fmla="*/ 3951392 h 4297250"/>
              <a:gd name="connsiteX79" fmla="*/ 161321 w 3619883"/>
              <a:gd name="connsiteY79" fmla="*/ 4128157 h 4297250"/>
              <a:gd name="connsiteX80" fmla="*/ 230914 w 3619883"/>
              <a:gd name="connsiteY80" fmla="*/ 4128157 h 4297250"/>
              <a:gd name="connsiteX81" fmla="*/ 189322 w 3619883"/>
              <a:gd name="connsiteY81" fmla="*/ 4275461 h 4297250"/>
              <a:gd name="connsiteX82" fmla="*/ 0 w 3619883"/>
              <a:gd name="connsiteY82" fmla="*/ 4275461 h 4297250"/>
              <a:gd name="connsiteX83" fmla="*/ 0 w 3619883"/>
              <a:gd name="connsiteY83" fmla="*/ 42229 h 4297250"/>
              <a:gd name="connsiteX84" fmla="*/ 42464 w 3619883"/>
              <a:gd name="connsiteY84" fmla="*/ 40518 h 4297250"/>
              <a:gd name="connsiteX85" fmla="*/ 137733 w 3619883"/>
              <a:gd name="connsiteY85" fmla="*/ 35355 h 4297250"/>
              <a:gd name="connsiteX86" fmla="*/ 270565 w 3619883"/>
              <a:gd name="connsiteY86" fmla="*/ 29759 h 4297250"/>
              <a:gd name="connsiteX87" fmla="*/ 479734 w 3619883"/>
              <a:gd name="connsiteY87" fmla="*/ 45455 h 4297250"/>
              <a:gd name="connsiteX88" fmla="*/ 524103 w 3619883"/>
              <a:gd name="connsiteY88" fmla="*/ 41625 h 4297250"/>
              <a:gd name="connsiteX89" fmla="*/ 624416 w 3619883"/>
              <a:gd name="connsiteY89" fmla="*/ 22696 h 4297250"/>
              <a:gd name="connsiteX90" fmla="*/ 657762 w 3619883"/>
              <a:gd name="connsiteY90" fmla="*/ 18351 h 4297250"/>
              <a:gd name="connsiteX91" fmla="*/ 690557 w 3619883"/>
              <a:gd name="connsiteY91" fmla="*/ 25792 h 4297250"/>
              <a:gd name="connsiteX92" fmla="*/ 745123 w 3619883"/>
              <a:gd name="connsiteY92" fmla="*/ 40157 h 4297250"/>
              <a:gd name="connsiteX93" fmla="*/ 789493 w 3619883"/>
              <a:gd name="connsiteY93" fmla="*/ 36327 h 4297250"/>
              <a:gd name="connsiteX94" fmla="*/ 854255 w 3619883"/>
              <a:gd name="connsiteY94" fmla="*/ 68887 h 4297250"/>
              <a:gd name="connsiteX95" fmla="*/ 897520 w 3619883"/>
              <a:gd name="connsiteY95" fmla="*/ 88629 h 4297250"/>
              <a:gd name="connsiteX96" fmla="*/ 940510 w 3619883"/>
              <a:gd name="connsiteY96" fmla="*/ 114265 h 4297250"/>
              <a:gd name="connsiteX97" fmla="*/ 1082712 w 3619883"/>
              <a:gd name="connsiteY97" fmla="*/ 144543 h 4297250"/>
              <a:gd name="connsiteX98" fmla="*/ 1205348 w 3619883"/>
              <a:gd name="connsiteY98" fmla="*/ 120753 h 4297250"/>
              <a:gd name="connsiteX99" fmla="*/ 1271764 w 3619883"/>
              <a:gd name="connsiteY99" fmla="*/ 117956 h 4297250"/>
              <a:gd name="connsiteX100" fmla="*/ 1315583 w 3619883"/>
              <a:gd name="connsiteY100" fmla="*/ 125912 h 4297250"/>
              <a:gd name="connsiteX101" fmla="*/ 1359125 w 3619883"/>
              <a:gd name="connsiteY101" fmla="*/ 139761 h 4297250"/>
              <a:gd name="connsiteX102" fmla="*/ 1391919 w 3619883"/>
              <a:gd name="connsiteY102" fmla="*/ 147202 h 4297250"/>
              <a:gd name="connsiteX103" fmla="*/ 1436563 w 3619883"/>
              <a:gd name="connsiteY103" fmla="*/ 137480 h 4297250"/>
              <a:gd name="connsiteX104" fmla="*/ 1471566 w 3619883"/>
              <a:gd name="connsiteY104" fmla="*/ 97777 h 4297250"/>
              <a:gd name="connsiteX105" fmla="*/ 1505739 w 3619883"/>
              <a:gd name="connsiteY105" fmla="*/ 75753 h 4297250"/>
              <a:gd name="connsiteX106" fmla="*/ 1590891 w 3619883"/>
              <a:gd name="connsiteY106" fmla="*/ 144702 h 4297250"/>
              <a:gd name="connsiteX107" fmla="*/ 1625616 w 3619883"/>
              <a:gd name="connsiteY107" fmla="*/ 110893 h 4297250"/>
              <a:gd name="connsiteX108" fmla="*/ 1658964 w 3619883"/>
              <a:gd name="connsiteY108" fmla="*/ 106547 h 4297250"/>
              <a:gd name="connsiteX109" fmla="*/ 1746598 w 3619883"/>
              <a:gd name="connsiteY109" fmla="*/ 122460 h 4297250"/>
              <a:gd name="connsiteX110" fmla="*/ 1811913 w 3619883"/>
              <a:gd name="connsiteY110" fmla="*/ 143234 h 4297250"/>
              <a:gd name="connsiteX111" fmla="*/ 1856557 w 3619883"/>
              <a:gd name="connsiteY111" fmla="*/ 133511 h 4297250"/>
              <a:gd name="connsiteX112" fmla="*/ 2066003 w 3619883"/>
              <a:gd name="connsiteY112" fmla="*/ 143313 h 4297250"/>
              <a:gd name="connsiteX113" fmla="*/ 2177615 w 3619883"/>
              <a:gd name="connsiteY113" fmla="*/ 119007 h 4297250"/>
              <a:gd name="connsiteX114" fmla="*/ 2255883 w 3619883"/>
              <a:gd name="connsiteY114" fmla="*/ 99047 h 4297250"/>
              <a:gd name="connsiteX115" fmla="*/ 2344622 w 3619883"/>
              <a:gd name="connsiteY115" fmla="*/ 91388 h 4297250"/>
              <a:gd name="connsiteX116" fmla="*/ 2455682 w 3619883"/>
              <a:gd name="connsiteY116" fmla="*/ 78869 h 4297250"/>
              <a:gd name="connsiteX117" fmla="*/ 2632609 w 3619883"/>
              <a:gd name="connsiteY117" fmla="*/ 75338 h 4297250"/>
              <a:gd name="connsiteX118" fmla="*/ 2742291 w 3619883"/>
              <a:gd name="connsiteY118" fmla="*/ 92282 h 4297250"/>
              <a:gd name="connsiteX119" fmla="*/ 2851974 w 3619883"/>
              <a:gd name="connsiteY119" fmla="*/ 109227 h 4297250"/>
              <a:gd name="connsiteX120" fmla="*/ 2907643 w 3619883"/>
              <a:gd name="connsiteY120" fmla="*/ 100020 h 4297250"/>
              <a:gd name="connsiteX121" fmla="*/ 2944022 w 3619883"/>
              <a:gd name="connsiteY121" fmla="*/ 30853 h 4297250"/>
              <a:gd name="connsiteX122" fmla="*/ 3022289 w 3619883"/>
              <a:gd name="connsiteY122" fmla="*/ 10893 h 4297250"/>
              <a:gd name="connsiteX123" fmla="*/ 3054807 w 3619883"/>
              <a:gd name="connsiteY123" fmla="*/ 24226 h 4297250"/>
              <a:gd name="connsiteX124" fmla="*/ 3141892 w 3619883"/>
              <a:gd name="connsiteY124" fmla="*/ 51925 h 4297250"/>
              <a:gd name="connsiteX125" fmla="*/ 3185711 w 3619883"/>
              <a:gd name="connsiteY125" fmla="*/ 59881 h 4297250"/>
              <a:gd name="connsiteX126" fmla="*/ 3219056 w 3619883"/>
              <a:gd name="connsiteY126" fmla="*/ 55536 h 4297250"/>
              <a:gd name="connsiteX127" fmla="*/ 3263425 w 3619883"/>
              <a:gd name="connsiteY127" fmla="*/ 51706 h 4297250"/>
              <a:gd name="connsiteX128" fmla="*/ 3296219 w 3619883"/>
              <a:gd name="connsiteY128" fmla="*/ 59147 h 4297250"/>
              <a:gd name="connsiteX129" fmla="*/ 3319094 w 3619883"/>
              <a:gd name="connsiteY129" fmla="*/ 42500 h 4297250"/>
              <a:gd name="connsiteX130" fmla="*/ 3420511 w 3619883"/>
              <a:gd name="connsiteY130" fmla="*/ 0 h 4297250"/>
              <a:gd name="connsiteX131" fmla="*/ 3453305 w 3619883"/>
              <a:gd name="connsiteY131" fmla="*/ 7440 h 4297250"/>
              <a:gd name="connsiteX132" fmla="*/ 3496571 w 3619883"/>
              <a:gd name="connsiteY132" fmla="*/ 27182 h 4297250"/>
              <a:gd name="connsiteX133" fmla="*/ 3602117 w 3619883"/>
              <a:gd name="connsiteY133" fmla="*/ 132521 h 4297250"/>
              <a:gd name="connsiteX134" fmla="*/ 3619883 w 3619883"/>
              <a:gd name="connsiteY134" fmla="*/ 140049 h 4297250"/>
              <a:gd name="connsiteX135" fmla="*/ 3619883 w 3619883"/>
              <a:gd name="connsiteY13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826768 w 3619883"/>
              <a:gd name="connsiteY9" fmla="*/ 3951392 h 4297250"/>
              <a:gd name="connsiteX10" fmla="*/ 2648983 w 3619883"/>
              <a:gd name="connsiteY10" fmla="*/ 3951392 h 4297250"/>
              <a:gd name="connsiteX11" fmla="*/ 2648983 w 3619883"/>
              <a:gd name="connsiteY11" fmla="*/ 4128157 h 4297250"/>
              <a:gd name="connsiteX12" fmla="*/ 2690646 w 3619883"/>
              <a:gd name="connsiteY12" fmla="*/ 4128157 h 4297250"/>
              <a:gd name="connsiteX13" fmla="*/ 2690646 w 3619883"/>
              <a:gd name="connsiteY13" fmla="*/ 4275461 h 4297250"/>
              <a:gd name="connsiteX14" fmla="*/ 2511710 w 3619883"/>
              <a:gd name="connsiteY14" fmla="*/ 4275461 h 4297250"/>
              <a:gd name="connsiteX15" fmla="*/ 2454288 w 3619883"/>
              <a:gd name="connsiteY15" fmla="*/ 4128157 h 4297250"/>
              <a:gd name="connsiteX16" fmla="*/ 2515810 w 3619883"/>
              <a:gd name="connsiteY16" fmla="*/ 4128157 h 4297250"/>
              <a:gd name="connsiteX17" fmla="*/ 2515810 w 3619883"/>
              <a:gd name="connsiteY17" fmla="*/ 3951392 h 4297250"/>
              <a:gd name="connsiteX18" fmla="*/ 2338025 w 3619883"/>
              <a:gd name="connsiteY18" fmla="*/ 3951392 h 4297250"/>
              <a:gd name="connsiteX19" fmla="*/ 2338025 w 3619883"/>
              <a:gd name="connsiteY19" fmla="*/ 4128157 h 4297250"/>
              <a:gd name="connsiteX20" fmla="*/ 2395120 w 3619883"/>
              <a:gd name="connsiteY20" fmla="*/ 4128157 h 4297250"/>
              <a:gd name="connsiteX21" fmla="*/ 2337697 w 3619883"/>
              <a:gd name="connsiteY21" fmla="*/ 4275461 h 4297250"/>
              <a:gd name="connsiteX22" fmla="*/ 2150155 w 3619883"/>
              <a:gd name="connsiteY22" fmla="*/ 4275461 h 4297250"/>
              <a:gd name="connsiteX23" fmla="*/ 2150155 w 3619883"/>
              <a:gd name="connsiteY23" fmla="*/ 4128157 h 4297250"/>
              <a:gd name="connsiteX24" fmla="*/ 2204852 w 3619883"/>
              <a:gd name="connsiteY24" fmla="*/ 4128157 h 4297250"/>
              <a:gd name="connsiteX25" fmla="*/ 2204852 w 3619883"/>
              <a:gd name="connsiteY25" fmla="*/ 3951392 h 4297250"/>
              <a:gd name="connsiteX26" fmla="*/ 2027068 w 3619883"/>
              <a:gd name="connsiteY26" fmla="*/ 3951392 h 4297250"/>
              <a:gd name="connsiteX27" fmla="*/ 2027068 w 3619883"/>
              <a:gd name="connsiteY27" fmla="*/ 4128157 h 4297250"/>
              <a:gd name="connsiteX28" fmla="*/ 2079759 w 3619883"/>
              <a:gd name="connsiteY28" fmla="*/ 4128157 h 4297250"/>
              <a:gd name="connsiteX29" fmla="*/ 2079759 w 3619883"/>
              <a:gd name="connsiteY29" fmla="*/ 4275461 h 4297250"/>
              <a:gd name="connsiteX30" fmla="*/ 1824703 w 3619883"/>
              <a:gd name="connsiteY30" fmla="*/ 4275461 h 4297250"/>
              <a:gd name="connsiteX31" fmla="*/ 1834468 w 3619883"/>
              <a:gd name="connsiteY31" fmla="*/ 4128157 h 4297250"/>
              <a:gd name="connsiteX32" fmla="*/ 1893894 w 3619883"/>
              <a:gd name="connsiteY32" fmla="*/ 4128157 h 4297250"/>
              <a:gd name="connsiteX33" fmla="*/ 1893894 w 3619883"/>
              <a:gd name="connsiteY33" fmla="*/ 3951392 h 4297250"/>
              <a:gd name="connsiteX34" fmla="*/ 1716110 w 3619883"/>
              <a:gd name="connsiteY34" fmla="*/ 3951392 h 4297250"/>
              <a:gd name="connsiteX35" fmla="*/ 1716110 w 3619883"/>
              <a:gd name="connsiteY35" fmla="*/ 4006431 h 4297250"/>
              <a:gd name="connsiteX36" fmla="*/ 1703447 w 3619883"/>
              <a:gd name="connsiteY36" fmla="*/ 4007960 h 4297250"/>
              <a:gd name="connsiteX37" fmla="*/ 1716110 w 3619883"/>
              <a:gd name="connsiteY37" fmla="*/ 4044284 h 4297250"/>
              <a:gd name="connsiteX38" fmla="*/ 1716110 w 3619883"/>
              <a:gd name="connsiteY38" fmla="*/ 4128157 h 4297250"/>
              <a:gd name="connsiteX39" fmla="*/ 1745346 w 3619883"/>
              <a:gd name="connsiteY39" fmla="*/ 4128157 h 4297250"/>
              <a:gd name="connsiteX40" fmla="*/ 1796694 w 3619883"/>
              <a:gd name="connsiteY40" fmla="*/ 4275461 h 4297250"/>
              <a:gd name="connsiteX41" fmla="*/ 1558844 w 3619883"/>
              <a:gd name="connsiteY41" fmla="*/ 4275461 h 4297250"/>
              <a:gd name="connsiteX42" fmla="*/ 1517252 w 3619883"/>
              <a:gd name="connsiteY42" fmla="*/ 4128157 h 4297250"/>
              <a:gd name="connsiteX43" fmla="*/ 1582936 w 3619883"/>
              <a:gd name="connsiteY43" fmla="*/ 4128157 h 4297250"/>
              <a:gd name="connsiteX44" fmla="*/ 1582936 w 3619883"/>
              <a:gd name="connsiteY44" fmla="*/ 3951392 h 4297250"/>
              <a:gd name="connsiteX45" fmla="*/ 1405151 w 3619883"/>
              <a:gd name="connsiteY45" fmla="*/ 3951392 h 4297250"/>
              <a:gd name="connsiteX46" fmla="*/ 1405151 w 3619883"/>
              <a:gd name="connsiteY46" fmla="*/ 4128157 h 4297250"/>
              <a:gd name="connsiteX47" fmla="*/ 1468988 w 3619883"/>
              <a:gd name="connsiteY47" fmla="*/ 4128157 h 4297250"/>
              <a:gd name="connsiteX48" fmla="*/ 1427396 w 3619883"/>
              <a:gd name="connsiteY48" fmla="*/ 4275461 h 4297250"/>
              <a:gd name="connsiteX49" fmla="*/ 1210751 w 3619883"/>
              <a:gd name="connsiteY49" fmla="*/ 4275461 h 4297250"/>
              <a:gd name="connsiteX50" fmla="*/ 1210751 w 3619883"/>
              <a:gd name="connsiteY50" fmla="*/ 4128157 h 4297250"/>
              <a:gd name="connsiteX51" fmla="*/ 1271978 w 3619883"/>
              <a:gd name="connsiteY51" fmla="*/ 4128157 h 4297250"/>
              <a:gd name="connsiteX52" fmla="*/ 1271978 w 3619883"/>
              <a:gd name="connsiteY52" fmla="*/ 3951392 h 4297250"/>
              <a:gd name="connsiteX53" fmla="*/ 1094193 w 3619883"/>
              <a:gd name="connsiteY53" fmla="*/ 3951392 h 4297250"/>
              <a:gd name="connsiteX54" fmla="*/ 1094193 w 3619883"/>
              <a:gd name="connsiteY54" fmla="*/ 4128157 h 4297250"/>
              <a:gd name="connsiteX55" fmla="*/ 1140354 w 3619883"/>
              <a:gd name="connsiteY55" fmla="*/ 4128157 h 4297250"/>
              <a:gd name="connsiteX56" fmla="*/ 1140354 w 3619883"/>
              <a:gd name="connsiteY56" fmla="*/ 4275461 h 4297250"/>
              <a:gd name="connsiteX57" fmla="*/ 953807 w 3619883"/>
              <a:gd name="connsiteY57" fmla="*/ 4275461 h 4297250"/>
              <a:gd name="connsiteX58" fmla="*/ 912215 w 3619883"/>
              <a:gd name="connsiteY58" fmla="*/ 4128157 h 4297250"/>
              <a:gd name="connsiteX59" fmla="*/ 961020 w 3619883"/>
              <a:gd name="connsiteY59" fmla="*/ 4128157 h 4297250"/>
              <a:gd name="connsiteX60" fmla="*/ 961020 w 3619883"/>
              <a:gd name="connsiteY60" fmla="*/ 3951392 h 4297250"/>
              <a:gd name="connsiteX61" fmla="*/ 783235 w 3619883"/>
              <a:gd name="connsiteY61" fmla="*/ 3951392 h 4297250"/>
              <a:gd name="connsiteX62" fmla="*/ 783235 w 3619883"/>
              <a:gd name="connsiteY62" fmla="*/ 4128157 h 4297250"/>
              <a:gd name="connsiteX63" fmla="*/ 871024 w 3619883"/>
              <a:gd name="connsiteY63" fmla="*/ 4128157 h 4297250"/>
              <a:gd name="connsiteX64" fmla="*/ 829432 w 3619883"/>
              <a:gd name="connsiteY64" fmla="*/ 4275461 h 4297250"/>
              <a:gd name="connsiteX65" fmla="*/ 611484 w 3619883"/>
              <a:gd name="connsiteY65" fmla="*/ 4275461 h 4297250"/>
              <a:gd name="connsiteX66" fmla="*/ 621247 w 3619883"/>
              <a:gd name="connsiteY66" fmla="*/ 4128157 h 4297250"/>
              <a:gd name="connsiteX67" fmla="*/ 650062 w 3619883"/>
              <a:gd name="connsiteY67" fmla="*/ 4128157 h 4297250"/>
              <a:gd name="connsiteX68" fmla="*/ 650062 w 3619883"/>
              <a:gd name="connsiteY68" fmla="*/ 3951392 h 4297250"/>
              <a:gd name="connsiteX69" fmla="*/ 472277 w 3619883"/>
              <a:gd name="connsiteY69" fmla="*/ 3951392 h 4297250"/>
              <a:gd name="connsiteX70" fmla="*/ 472277 w 3619883"/>
              <a:gd name="connsiteY70" fmla="*/ 4128157 h 4297250"/>
              <a:gd name="connsiteX71" fmla="*/ 522650 w 3619883"/>
              <a:gd name="connsiteY71" fmla="*/ 4128157 h 4297250"/>
              <a:gd name="connsiteX72" fmla="*/ 573998 w 3619883"/>
              <a:gd name="connsiteY72" fmla="*/ 4275461 h 4297250"/>
              <a:gd name="connsiteX73" fmla="*/ 336164 w 3619883"/>
              <a:gd name="connsiteY73" fmla="*/ 4275461 h 4297250"/>
              <a:gd name="connsiteX74" fmla="*/ 294572 w 3619883"/>
              <a:gd name="connsiteY74" fmla="*/ 4128157 h 4297250"/>
              <a:gd name="connsiteX75" fmla="*/ 339106 w 3619883"/>
              <a:gd name="connsiteY75" fmla="*/ 4128157 h 4297250"/>
              <a:gd name="connsiteX76" fmla="*/ 339106 w 3619883"/>
              <a:gd name="connsiteY76" fmla="*/ 3951392 h 4297250"/>
              <a:gd name="connsiteX77" fmla="*/ 161321 w 3619883"/>
              <a:gd name="connsiteY77" fmla="*/ 3951392 h 4297250"/>
              <a:gd name="connsiteX78" fmla="*/ 161321 w 3619883"/>
              <a:gd name="connsiteY78" fmla="*/ 4128157 h 4297250"/>
              <a:gd name="connsiteX79" fmla="*/ 230914 w 3619883"/>
              <a:gd name="connsiteY79" fmla="*/ 4128157 h 4297250"/>
              <a:gd name="connsiteX80" fmla="*/ 189322 w 3619883"/>
              <a:gd name="connsiteY80" fmla="*/ 4275461 h 4297250"/>
              <a:gd name="connsiteX81" fmla="*/ 0 w 3619883"/>
              <a:gd name="connsiteY81" fmla="*/ 4275461 h 4297250"/>
              <a:gd name="connsiteX82" fmla="*/ 0 w 3619883"/>
              <a:gd name="connsiteY82" fmla="*/ 42229 h 4297250"/>
              <a:gd name="connsiteX83" fmla="*/ 42464 w 3619883"/>
              <a:gd name="connsiteY83" fmla="*/ 40518 h 4297250"/>
              <a:gd name="connsiteX84" fmla="*/ 137733 w 3619883"/>
              <a:gd name="connsiteY84" fmla="*/ 35355 h 4297250"/>
              <a:gd name="connsiteX85" fmla="*/ 270565 w 3619883"/>
              <a:gd name="connsiteY85" fmla="*/ 29759 h 4297250"/>
              <a:gd name="connsiteX86" fmla="*/ 479734 w 3619883"/>
              <a:gd name="connsiteY86" fmla="*/ 45455 h 4297250"/>
              <a:gd name="connsiteX87" fmla="*/ 524103 w 3619883"/>
              <a:gd name="connsiteY87" fmla="*/ 41625 h 4297250"/>
              <a:gd name="connsiteX88" fmla="*/ 624416 w 3619883"/>
              <a:gd name="connsiteY88" fmla="*/ 22696 h 4297250"/>
              <a:gd name="connsiteX89" fmla="*/ 657762 w 3619883"/>
              <a:gd name="connsiteY89" fmla="*/ 18351 h 4297250"/>
              <a:gd name="connsiteX90" fmla="*/ 690557 w 3619883"/>
              <a:gd name="connsiteY90" fmla="*/ 25792 h 4297250"/>
              <a:gd name="connsiteX91" fmla="*/ 745123 w 3619883"/>
              <a:gd name="connsiteY91" fmla="*/ 40157 h 4297250"/>
              <a:gd name="connsiteX92" fmla="*/ 789493 w 3619883"/>
              <a:gd name="connsiteY92" fmla="*/ 36327 h 4297250"/>
              <a:gd name="connsiteX93" fmla="*/ 854255 w 3619883"/>
              <a:gd name="connsiteY93" fmla="*/ 68887 h 4297250"/>
              <a:gd name="connsiteX94" fmla="*/ 897520 w 3619883"/>
              <a:gd name="connsiteY94" fmla="*/ 88629 h 4297250"/>
              <a:gd name="connsiteX95" fmla="*/ 940510 w 3619883"/>
              <a:gd name="connsiteY95" fmla="*/ 114265 h 4297250"/>
              <a:gd name="connsiteX96" fmla="*/ 1082712 w 3619883"/>
              <a:gd name="connsiteY96" fmla="*/ 144543 h 4297250"/>
              <a:gd name="connsiteX97" fmla="*/ 1205348 w 3619883"/>
              <a:gd name="connsiteY97" fmla="*/ 120753 h 4297250"/>
              <a:gd name="connsiteX98" fmla="*/ 1271764 w 3619883"/>
              <a:gd name="connsiteY98" fmla="*/ 117956 h 4297250"/>
              <a:gd name="connsiteX99" fmla="*/ 1315583 w 3619883"/>
              <a:gd name="connsiteY99" fmla="*/ 125912 h 4297250"/>
              <a:gd name="connsiteX100" fmla="*/ 1359125 w 3619883"/>
              <a:gd name="connsiteY100" fmla="*/ 139761 h 4297250"/>
              <a:gd name="connsiteX101" fmla="*/ 1391919 w 3619883"/>
              <a:gd name="connsiteY101" fmla="*/ 147202 h 4297250"/>
              <a:gd name="connsiteX102" fmla="*/ 1436563 w 3619883"/>
              <a:gd name="connsiteY102" fmla="*/ 137480 h 4297250"/>
              <a:gd name="connsiteX103" fmla="*/ 1471566 w 3619883"/>
              <a:gd name="connsiteY103" fmla="*/ 97777 h 4297250"/>
              <a:gd name="connsiteX104" fmla="*/ 1505739 w 3619883"/>
              <a:gd name="connsiteY104" fmla="*/ 75753 h 4297250"/>
              <a:gd name="connsiteX105" fmla="*/ 1590891 w 3619883"/>
              <a:gd name="connsiteY105" fmla="*/ 144702 h 4297250"/>
              <a:gd name="connsiteX106" fmla="*/ 1625616 w 3619883"/>
              <a:gd name="connsiteY106" fmla="*/ 110893 h 4297250"/>
              <a:gd name="connsiteX107" fmla="*/ 1658964 w 3619883"/>
              <a:gd name="connsiteY107" fmla="*/ 106547 h 4297250"/>
              <a:gd name="connsiteX108" fmla="*/ 1746598 w 3619883"/>
              <a:gd name="connsiteY108" fmla="*/ 122460 h 4297250"/>
              <a:gd name="connsiteX109" fmla="*/ 1811913 w 3619883"/>
              <a:gd name="connsiteY109" fmla="*/ 143234 h 4297250"/>
              <a:gd name="connsiteX110" fmla="*/ 1856557 w 3619883"/>
              <a:gd name="connsiteY110" fmla="*/ 133511 h 4297250"/>
              <a:gd name="connsiteX111" fmla="*/ 2066003 w 3619883"/>
              <a:gd name="connsiteY111" fmla="*/ 143313 h 4297250"/>
              <a:gd name="connsiteX112" fmla="*/ 2177615 w 3619883"/>
              <a:gd name="connsiteY112" fmla="*/ 119007 h 4297250"/>
              <a:gd name="connsiteX113" fmla="*/ 2255883 w 3619883"/>
              <a:gd name="connsiteY113" fmla="*/ 99047 h 4297250"/>
              <a:gd name="connsiteX114" fmla="*/ 2344622 w 3619883"/>
              <a:gd name="connsiteY114" fmla="*/ 91388 h 4297250"/>
              <a:gd name="connsiteX115" fmla="*/ 2455682 w 3619883"/>
              <a:gd name="connsiteY115" fmla="*/ 78869 h 4297250"/>
              <a:gd name="connsiteX116" fmla="*/ 2632609 w 3619883"/>
              <a:gd name="connsiteY116" fmla="*/ 75338 h 4297250"/>
              <a:gd name="connsiteX117" fmla="*/ 2742291 w 3619883"/>
              <a:gd name="connsiteY117" fmla="*/ 92282 h 4297250"/>
              <a:gd name="connsiteX118" fmla="*/ 2851974 w 3619883"/>
              <a:gd name="connsiteY118" fmla="*/ 109227 h 4297250"/>
              <a:gd name="connsiteX119" fmla="*/ 2907643 w 3619883"/>
              <a:gd name="connsiteY119" fmla="*/ 100020 h 4297250"/>
              <a:gd name="connsiteX120" fmla="*/ 2944022 w 3619883"/>
              <a:gd name="connsiteY120" fmla="*/ 30853 h 4297250"/>
              <a:gd name="connsiteX121" fmla="*/ 3022289 w 3619883"/>
              <a:gd name="connsiteY121" fmla="*/ 10893 h 4297250"/>
              <a:gd name="connsiteX122" fmla="*/ 3054807 w 3619883"/>
              <a:gd name="connsiteY122" fmla="*/ 24226 h 4297250"/>
              <a:gd name="connsiteX123" fmla="*/ 3141892 w 3619883"/>
              <a:gd name="connsiteY123" fmla="*/ 51925 h 4297250"/>
              <a:gd name="connsiteX124" fmla="*/ 3185711 w 3619883"/>
              <a:gd name="connsiteY124" fmla="*/ 59881 h 4297250"/>
              <a:gd name="connsiteX125" fmla="*/ 3219056 w 3619883"/>
              <a:gd name="connsiteY125" fmla="*/ 55536 h 4297250"/>
              <a:gd name="connsiteX126" fmla="*/ 3263425 w 3619883"/>
              <a:gd name="connsiteY126" fmla="*/ 51706 h 4297250"/>
              <a:gd name="connsiteX127" fmla="*/ 3296219 w 3619883"/>
              <a:gd name="connsiteY127" fmla="*/ 59147 h 4297250"/>
              <a:gd name="connsiteX128" fmla="*/ 3319094 w 3619883"/>
              <a:gd name="connsiteY128" fmla="*/ 42500 h 4297250"/>
              <a:gd name="connsiteX129" fmla="*/ 3420511 w 3619883"/>
              <a:gd name="connsiteY129" fmla="*/ 0 h 4297250"/>
              <a:gd name="connsiteX130" fmla="*/ 3453305 w 3619883"/>
              <a:gd name="connsiteY130" fmla="*/ 7440 h 4297250"/>
              <a:gd name="connsiteX131" fmla="*/ 3496571 w 3619883"/>
              <a:gd name="connsiteY131" fmla="*/ 27182 h 4297250"/>
              <a:gd name="connsiteX132" fmla="*/ 3602117 w 3619883"/>
              <a:gd name="connsiteY132" fmla="*/ 132521 h 4297250"/>
              <a:gd name="connsiteX133" fmla="*/ 3619883 w 3619883"/>
              <a:gd name="connsiteY133" fmla="*/ 140049 h 4297250"/>
              <a:gd name="connsiteX134" fmla="*/ 3619883 w 3619883"/>
              <a:gd name="connsiteY13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648983 w 3619883"/>
              <a:gd name="connsiteY9" fmla="*/ 3951392 h 4297250"/>
              <a:gd name="connsiteX10" fmla="*/ 2648983 w 3619883"/>
              <a:gd name="connsiteY10" fmla="*/ 4128157 h 4297250"/>
              <a:gd name="connsiteX11" fmla="*/ 2690646 w 3619883"/>
              <a:gd name="connsiteY11" fmla="*/ 4128157 h 4297250"/>
              <a:gd name="connsiteX12" fmla="*/ 2690646 w 3619883"/>
              <a:gd name="connsiteY12" fmla="*/ 4275461 h 4297250"/>
              <a:gd name="connsiteX13" fmla="*/ 2511710 w 3619883"/>
              <a:gd name="connsiteY13" fmla="*/ 4275461 h 4297250"/>
              <a:gd name="connsiteX14" fmla="*/ 2454288 w 3619883"/>
              <a:gd name="connsiteY14" fmla="*/ 4128157 h 4297250"/>
              <a:gd name="connsiteX15" fmla="*/ 2515810 w 3619883"/>
              <a:gd name="connsiteY15" fmla="*/ 4128157 h 4297250"/>
              <a:gd name="connsiteX16" fmla="*/ 2515810 w 3619883"/>
              <a:gd name="connsiteY16" fmla="*/ 3951392 h 4297250"/>
              <a:gd name="connsiteX17" fmla="*/ 2338025 w 3619883"/>
              <a:gd name="connsiteY17" fmla="*/ 3951392 h 4297250"/>
              <a:gd name="connsiteX18" fmla="*/ 2338025 w 3619883"/>
              <a:gd name="connsiteY18" fmla="*/ 4128157 h 4297250"/>
              <a:gd name="connsiteX19" fmla="*/ 2395120 w 3619883"/>
              <a:gd name="connsiteY19" fmla="*/ 4128157 h 4297250"/>
              <a:gd name="connsiteX20" fmla="*/ 2337697 w 3619883"/>
              <a:gd name="connsiteY20" fmla="*/ 4275461 h 4297250"/>
              <a:gd name="connsiteX21" fmla="*/ 2150155 w 3619883"/>
              <a:gd name="connsiteY21" fmla="*/ 4275461 h 4297250"/>
              <a:gd name="connsiteX22" fmla="*/ 2150155 w 3619883"/>
              <a:gd name="connsiteY22" fmla="*/ 4128157 h 4297250"/>
              <a:gd name="connsiteX23" fmla="*/ 2204852 w 3619883"/>
              <a:gd name="connsiteY23" fmla="*/ 4128157 h 4297250"/>
              <a:gd name="connsiteX24" fmla="*/ 2204852 w 3619883"/>
              <a:gd name="connsiteY24" fmla="*/ 3951392 h 4297250"/>
              <a:gd name="connsiteX25" fmla="*/ 2027068 w 3619883"/>
              <a:gd name="connsiteY25" fmla="*/ 3951392 h 4297250"/>
              <a:gd name="connsiteX26" fmla="*/ 2027068 w 3619883"/>
              <a:gd name="connsiteY26" fmla="*/ 4128157 h 4297250"/>
              <a:gd name="connsiteX27" fmla="*/ 2079759 w 3619883"/>
              <a:gd name="connsiteY27" fmla="*/ 4128157 h 4297250"/>
              <a:gd name="connsiteX28" fmla="*/ 2079759 w 3619883"/>
              <a:gd name="connsiteY28" fmla="*/ 4275461 h 4297250"/>
              <a:gd name="connsiteX29" fmla="*/ 1824703 w 3619883"/>
              <a:gd name="connsiteY29" fmla="*/ 4275461 h 4297250"/>
              <a:gd name="connsiteX30" fmla="*/ 1834468 w 3619883"/>
              <a:gd name="connsiteY30" fmla="*/ 4128157 h 4297250"/>
              <a:gd name="connsiteX31" fmla="*/ 1893894 w 3619883"/>
              <a:gd name="connsiteY31" fmla="*/ 4128157 h 4297250"/>
              <a:gd name="connsiteX32" fmla="*/ 1893894 w 3619883"/>
              <a:gd name="connsiteY32" fmla="*/ 3951392 h 4297250"/>
              <a:gd name="connsiteX33" fmla="*/ 1716110 w 3619883"/>
              <a:gd name="connsiteY33" fmla="*/ 3951392 h 4297250"/>
              <a:gd name="connsiteX34" fmla="*/ 1716110 w 3619883"/>
              <a:gd name="connsiteY34" fmla="*/ 4006431 h 4297250"/>
              <a:gd name="connsiteX35" fmla="*/ 1703447 w 3619883"/>
              <a:gd name="connsiteY35" fmla="*/ 4007960 h 4297250"/>
              <a:gd name="connsiteX36" fmla="*/ 1716110 w 3619883"/>
              <a:gd name="connsiteY36" fmla="*/ 4044284 h 4297250"/>
              <a:gd name="connsiteX37" fmla="*/ 1716110 w 3619883"/>
              <a:gd name="connsiteY37" fmla="*/ 4128157 h 4297250"/>
              <a:gd name="connsiteX38" fmla="*/ 1745346 w 3619883"/>
              <a:gd name="connsiteY38" fmla="*/ 4128157 h 4297250"/>
              <a:gd name="connsiteX39" fmla="*/ 1796694 w 3619883"/>
              <a:gd name="connsiteY39" fmla="*/ 4275461 h 4297250"/>
              <a:gd name="connsiteX40" fmla="*/ 1558844 w 3619883"/>
              <a:gd name="connsiteY40" fmla="*/ 4275461 h 4297250"/>
              <a:gd name="connsiteX41" fmla="*/ 1517252 w 3619883"/>
              <a:gd name="connsiteY41" fmla="*/ 4128157 h 4297250"/>
              <a:gd name="connsiteX42" fmla="*/ 1582936 w 3619883"/>
              <a:gd name="connsiteY42" fmla="*/ 4128157 h 4297250"/>
              <a:gd name="connsiteX43" fmla="*/ 1582936 w 3619883"/>
              <a:gd name="connsiteY43" fmla="*/ 3951392 h 4297250"/>
              <a:gd name="connsiteX44" fmla="*/ 1405151 w 3619883"/>
              <a:gd name="connsiteY44" fmla="*/ 3951392 h 4297250"/>
              <a:gd name="connsiteX45" fmla="*/ 1405151 w 3619883"/>
              <a:gd name="connsiteY45" fmla="*/ 4128157 h 4297250"/>
              <a:gd name="connsiteX46" fmla="*/ 1468988 w 3619883"/>
              <a:gd name="connsiteY46" fmla="*/ 4128157 h 4297250"/>
              <a:gd name="connsiteX47" fmla="*/ 1427396 w 3619883"/>
              <a:gd name="connsiteY47" fmla="*/ 4275461 h 4297250"/>
              <a:gd name="connsiteX48" fmla="*/ 1210751 w 3619883"/>
              <a:gd name="connsiteY48" fmla="*/ 4275461 h 4297250"/>
              <a:gd name="connsiteX49" fmla="*/ 1210751 w 3619883"/>
              <a:gd name="connsiteY49" fmla="*/ 4128157 h 4297250"/>
              <a:gd name="connsiteX50" fmla="*/ 1271978 w 3619883"/>
              <a:gd name="connsiteY50" fmla="*/ 4128157 h 4297250"/>
              <a:gd name="connsiteX51" fmla="*/ 1271978 w 3619883"/>
              <a:gd name="connsiteY51" fmla="*/ 3951392 h 4297250"/>
              <a:gd name="connsiteX52" fmla="*/ 1094193 w 3619883"/>
              <a:gd name="connsiteY52" fmla="*/ 3951392 h 4297250"/>
              <a:gd name="connsiteX53" fmla="*/ 1094193 w 3619883"/>
              <a:gd name="connsiteY53" fmla="*/ 4128157 h 4297250"/>
              <a:gd name="connsiteX54" fmla="*/ 1140354 w 3619883"/>
              <a:gd name="connsiteY54" fmla="*/ 4128157 h 4297250"/>
              <a:gd name="connsiteX55" fmla="*/ 1140354 w 3619883"/>
              <a:gd name="connsiteY55" fmla="*/ 4275461 h 4297250"/>
              <a:gd name="connsiteX56" fmla="*/ 953807 w 3619883"/>
              <a:gd name="connsiteY56" fmla="*/ 4275461 h 4297250"/>
              <a:gd name="connsiteX57" fmla="*/ 912215 w 3619883"/>
              <a:gd name="connsiteY57" fmla="*/ 4128157 h 4297250"/>
              <a:gd name="connsiteX58" fmla="*/ 961020 w 3619883"/>
              <a:gd name="connsiteY58" fmla="*/ 4128157 h 4297250"/>
              <a:gd name="connsiteX59" fmla="*/ 961020 w 3619883"/>
              <a:gd name="connsiteY59" fmla="*/ 3951392 h 4297250"/>
              <a:gd name="connsiteX60" fmla="*/ 783235 w 3619883"/>
              <a:gd name="connsiteY60" fmla="*/ 3951392 h 4297250"/>
              <a:gd name="connsiteX61" fmla="*/ 783235 w 3619883"/>
              <a:gd name="connsiteY61" fmla="*/ 4128157 h 4297250"/>
              <a:gd name="connsiteX62" fmla="*/ 871024 w 3619883"/>
              <a:gd name="connsiteY62" fmla="*/ 4128157 h 4297250"/>
              <a:gd name="connsiteX63" fmla="*/ 829432 w 3619883"/>
              <a:gd name="connsiteY63" fmla="*/ 4275461 h 4297250"/>
              <a:gd name="connsiteX64" fmla="*/ 611484 w 3619883"/>
              <a:gd name="connsiteY64" fmla="*/ 4275461 h 4297250"/>
              <a:gd name="connsiteX65" fmla="*/ 621247 w 3619883"/>
              <a:gd name="connsiteY65" fmla="*/ 4128157 h 4297250"/>
              <a:gd name="connsiteX66" fmla="*/ 650062 w 3619883"/>
              <a:gd name="connsiteY66" fmla="*/ 4128157 h 4297250"/>
              <a:gd name="connsiteX67" fmla="*/ 650062 w 3619883"/>
              <a:gd name="connsiteY67" fmla="*/ 3951392 h 4297250"/>
              <a:gd name="connsiteX68" fmla="*/ 472277 w 3619883"/>
              <a:gd name="connsiteY68" fmla="*/ 3951392 h 4297250"/>
              <a:gd name="connsiteX69" fmla="*/ 472277 w 3619883"/>
              <a:gd name="connsiteY69" fmla="*/ 4128157 h 4297250"/>
              <a:gd name="connsiteX70" fmla="*/ 522650 w 3619883"/>
              <a:gd name="connsiteY70" fmla="*/ 4128157 h 4297250"/>
              <a:gd name="connsiteX71" fmla="*/ 573998 w 3619883"/>
              <a:gd name="connsiteY71" fmla="*/ 4275461 h 4297250"/>
              <a:gd name="connsiteX72" fmla="*/ 336164 w 3619883"/>
              <a:gd name="connsiteY72" fmla="*/ 4275461 h 4297250"/>
              <a:gd name="connsiteX73" fmla="*/ 294572 w 3619883"/>
              <a:gd name="connsiteY73" fmla="*/ 4128157 h 4297250"/>
              <a:gd name="connsiteX74" fmla="*/ 339106 w 3619883"/>
              <a:gd name="connsiteY74" fmla="*/ 4128157 h 4297250"/>
              <a:gd name="connsiteX75" fmla="*/ 339106 w 3619883"/>
              <a:gd name="connsiteY75" fmla="*/ 3951392 h 4297250"/>
              <a:gd name="connsiteX76" fmla="*/ 161321 w 3619883"/>
              <a:gd name="connsiteY76" fmla="*/ 3951392 h 4297250"/>
              <a:gd name="connsiteX77" fmla="*/ 161321 w 3619883"/>
              <a:gd name="connsiteY77" fmla="*/ 4128157 h 4297250"/>
              <a:gd name="connsiteX78" fmla="*/ 230914 w 3619883"/>
              <a:gd name="connsiteY78" fmla="*/ 4128157 h 4297250"/>
              <a:gd name="connsiteX79" fmla="*/ 189322 w 3619883"/>
              <a:gd name="connsiteY79" fmla="*/ 4275461 h 4297250"/>
              <a:gd name="connsiteX80" fmla="*/ 0 w 3619883"/>
              <a:gd name="connsiteY80" fmla="*/ 4275461 h 4297250"/>
              <a:gd name="connsiteX81" fmla="*/ 0 w 3619883"/>
              <a:gd name="connsiteY81" fmla="*/ 42229 h 4297250"/>
              <a:gd name="connsiteX82" fmla="*/ 42464 w 3619883"/>
              <a:gd name="connsiteY82" fmla="*/ 40518 h 4297250"/>
              <a:gd name="connsiteX83" fmla="*/ 137733 w 3619883"/>
              <a:gd name="connsiteY83" fmla="*/ 35355 h 4297250"/>
              <a:gd name="connsiteX84" fmla="*/ 270565 w 3619883"/>
              <a:gd name="connsiteY84" fmla="*/ 29759 h 4297250"/>
              <a:gd name="connsiteX85" fmla="*/ 479734 w 3619883"/>
              <a:gd name="connsiteY85" fmla="*/ 45455 h 4297250"/>
              <a:gd name="connsiteX86" fmla="*/ 524103 w 3619883"/>
              <a:gd name="connsiteY86" fmla="*/ 41625 h 4297250"/>
              <a:gd name="connsiteX87" fmla="*/ 624416 w 3619883"/>
              <a:gd name="connsiteY87" fmla="*/ 22696 h 4297250"/>
              <a:gd name="connsiteX88" fmla="*/ 657762 w 3619883"/>
              <a:gd name="connsiteY88" fmla="*/ 18351 h 4297250"/>
              <a:gd name="connsiteX89" fmla="*/ 690557 w 3619883"/>
              <a:gd name="connsiteY89" fmla="*/ 25792 h 4297250"/>
              <a:gd name="connsiteX90" fmla="*/ 745123 w 3619883"/>
              <a:gd name="connsiteY90" fmla="*/ 40157 h 4297250"/>
              <a:gd name="connsiteX91" fmla="*/ 789493 w 3619883"/>
              <a:gd name="connsiteY91" fmla="*/ 36327 h 4297250"/>
              <a:gd name="connsiteX92" fmla="*/ 854255 w 3619883"/>
              <a:gd name="connsiteY92" fmla="*/ 68887 h 4297250"/>
              <a:gd name="connsiteX93" fmla="*/ 897520 w 3619883"/>
              <a:gd name="connsiteY93" fmla="*/ 88629 h 4297250"/>
              <a:gd name="connsiteX94" fmla="*/ 940510 w 3619883"/>
              <a:gd name="connsiteY94" fmla="*/ 114265 h 4297250"/>
              <a:gd name="connsiteX95" fmla="*/ 1082712 w 3619883"/>
              <a:gd name="connsiteY95" fmla="*/ 144543 h 4297250"/>
              <a:gd name="connsiteX96" fmla="*/ 1205348 w 3619883"/>
              <a:gd name="connsiteY96" fmla="*/ 120753 h 4297250"/>
              <a:gd name="connsiteX97" fmla="*/ 1271764 w 3619883"/>
              <a:gd name="connsiteY97" fmla="*/ 117956 h 4297250"/>
              <a:gd name="connsiteX98" fmla="*/ 1315583 w 3619883"/>
              <a:gd name="connsiteY98" fmla="*/ 125912 h 4297250"/>
              <a:gd name="connsiteX99" fmla="*/ 1359125 w 3619883"/>
              <a:gd name="connsiteY99" fmla="*/ 139761 h 4297250"/>
              <a:gd name="connsiteX100" fmla="*/ 1391919 w 3619883"/>
              <a:gd name="connsiteY100" fmla="*/ 147202 h 4297250"/>
              <a:gd name="connsiteX101" fmla="*/ 1436563 w 3619883"/>
              <a:gd name="connsiteY101" fmla="*/ 137480 h 4297250"/>
              <a:gd name="connsiteX102" fmla="*/ 1471566 w 3619883"/>
              <a:gd name="connsiteY102" fmla="*/ 97777 h 4297250"/>
              <a:gd name="connsiteX103" fmla="*/ 1505739 w 3619883"/>
              <a:gd name="connsiteY103" fmla="*/ 75753 h 4297250"/>
              <a:gd name="connsiteX104" fmla="*/ 1590891 w 3619883"/>
              <a:gd name="connsiteY104" fmla="*/ 144702 h 4297250"/>
              <a:gd name="connsiteX105" fmla="*/ 1625616 w 3619883"/>
              <a:gd name="connsiteY105" fmla="*/ 110893 h 4297250"/>
              <a:gd name="connsiteX106" fmla="*/ 1658964 w 3619883"/>
              <a:gd name="connsiteY106" fmla="*/ 106547 h 4297250"/>
              <a:gd name="connsiteX107" fmla="*/ 1746598 w 3619883"/>
              <a:gd name="connsiteY107" fmla="*/ 122460 h 4297250"/>
              <a:gd name="connsiteX108" fmla="*/ 1811913 w 3619883"/>
              <a:gd name="connsiteY108" fmla="*/ 143234 h 4297250"/>
              <a:gd name="connsiteX109" fmla="*/ 1856557 w 3619883"/>
              <a:gd name="connsiteY109" fmla="*/ 133511 h 4297250"/>
              <a:gd name="connsiteX110" fmla="*/ 2066003 w 3619883"/>
              <a:gd name="connsiteY110" fmla="*/ 143313 h 4297250"/>
              <a:gd name="connsiteX111" fmla="*/ 2177615 w 3619883"/>
              <a:gd name="connsiteY111" fmla="*/ 119007 h 4297250"/>
              <a:gd name="connsiteX112" fmla="*/ 2255883 w 3619883"/>
              <a:gd name="connsiteY112" fmla="*/ 99047 h 4297250"/>
              <a:gd name="connsiteX113" fmla="*/ 2344622 w 3619883"/>
              <a:gd name="connsiteY113" fmla="*/ 91388 h 4297250"/>
              <a:gd name="connsiteX114" fmla="*/ 2455682 w 3619883"/>
              <a:gd name="connsiteY114" fmla="*/ 78869 h 4297250"/>
              <a:gd name="connsiteX115" fmla="*/ 2632609 w 3619883"/>
              <a:gd name="connsiteY115" fmla="*/ 75338 h 4297250"/>
              <a:gd name="connsiteX116" fmla="*/ 2742291 w 3619883"/>
              <a:gd name="connsiteY116" fmla="*/ 92282 h 4297250"/>
              <a:gd name="connsiteX117" fmla="*/ 2851974 w 3619883"/>
              <a:gd name="connsiteY117" fmla="*/ 109227 h 4297250"/>
              <a:gd name="connsiteX118" fmla="*/ 2907643 w 3619883"/>
              <a:gd name="connsiteY118" fmla="*/ 100020 h 4297250"/>
              <a:gd name="connsiteX119" fmla="*/ 2944022 w 3619883"/>
              <a:gd name="connsiteY119" fmla="*/ 30853 h 4297250"/>
              <a:gd name="connsiteX120" fmla="*/ 3022289 w 3619883"/>
              <a:gd name="connsiteY120" fmla="*/ 10893 h 4297250"/>
              <a:gd name="connsiteX121" fmla="*/ 3054807 w 3619883"/>
              <a:gd name="connsiteY121" fmla="*/ 24226 h 4297250"/>
              <a:gd name="connsiteX122" fmla="*/ 3141892 w 3619883"/>
              <a:gd name="connsiteY122" fmla="*/ 51925 h 4297250"/>
              <a:gd name="connsiteX123" fmla="*/ 3185711 w 3619883"/>
              <a:gd name="connsiteY123" fmla="*/ 59881 h 4297250"/>
              <a:gd name="connsiteX124" fmla="*/ 3219056 w 3619883"/>
              <a:gd name="connsiteY124" fmla="*/ 55536 h 4297250"/>
              <a:gd name="connsiteX125" fmla="*/ 3263425 w 3619883"/>
              <a:gd name="connsiteY125" fmla="*/ 51706 h 4297250"/>
              <a:gd name="connsiteX126" fmla="*/ 3296219 w 3619883"/>
              <a:gd name="connsiteY126" fmla="*/ 59147 h 4297250"/>
              <a:gd name="connsiteX127" fmla="*/ 3319094 w 3619883"/>
              <a:gd name="connsiteY127" fmla="*/ 42500 h 4297250"/>
              <a:gd name="connsiteX128" fmla="*/ 3420511 w 3619883"/>
              <a:gd name="connsiteY128" fmla="*/ 0 h 4297250"/>
              <a:gd name="connsiteX129" fmla="*/ 3453305 w 3619883"/>
              <a:gd name="connsiteY129" fmla="*/ 7440 h 4297250"/>
              <a:gd name="connsiteX130" fmla="*/ 3496571 w 3619883"/>
              <a:gd name="connsiteY130" fmla="*/ 27182 h 4297250"/>
              <a:gd name="connsiteX131" fmla="*/ 3602117 w 3619883"/>
              <a:gd name="connsiteY131" fmla="*/ 132521 h 4297250"/>
              <a:gd name="connsiteX132" fmla="*/ 3619883 w 3619883"/>
              <a:gd name="connsiteY132" fmla="*/ 140049 h 4297250"/>
              <a:gd name="connsiteX133" fmla="*/ 3619883 w 3619883"/>
              <a:gd name="connsiteY13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648983 w 3619883"/>
              <a:gd name="connsiteY9" fmla="*/ 4128157 h 4297250"/>
              <a:gd name="connsiteX10" fmla="*/ 2690646 w 3619883"/>
              <a:gd name="connsiteY10" fmla="*/ 4128157 h 4297250"/>
              <a:gd name="connsiteX11" fmla="*/ 2690646 w 3619883"/>
              <a:gd name="connsiteY11" fmla="*/ 4275461 h 4297250"/>
              <a:gd name="connsiteX12" fmla="*/ 2511710 w 3619883"/>
              <a:gd name="connsiteY12" fmla="*/ 4275461 h 4297250"/>
              <a:gd name="connsiteX13" fmla="*/ 2454288 w 3619883"/>
              <a:gd name="connsiteY13" fmla="*/ 4128157 h 4297250"/>
              <a:gd name="connsiteX14" fmla="*/ 2515810 w 3619883"/>
              <a:gd name="connsiteY14" fmla="*/ 4128157 h 4297250"/>
              <a:gd name="connsiteX15" fmla="*/ 2515810 w 3619883"/>
              <a:gd name="connsiteY15" fmla="*/ 3951392 h 4297250"/>
              <a:gd name="connsiteX16" fmla="*/ 2338025 w 3619883"/>
              <a:gd name="connsiteY16" fmla="*/ 3951392 h 4297250"/>
              <a:gd name="connsiteX17" fmla="*/ 2338025 w 3619883"/>
              <a:gd name="connsiteY17" fmla="*/ 4128157 h 4297250"/>
              <a:gd name="connsiteX18" fmla="*/ 2395120 w 3619883"/>
              <a:gd name="connsiteY18" fmla="*/ 4128157 h 4297250"/>
              <a:gd name="connsiteX19" fmla="*/ 2337697 w 3619883"/>
              <a:gd name="connsiteY19" fmla="*/ 4275461 h 4297250"/>
              <a:gd name="connsiteX20" fmla="*/ 2150155 w 3619883"/>
              <a:gd name="connsiteY20" fmla="*/ 4275461 h 4297250"/>
              <a:gd name="connsiteX21" fmla="*/ 2150155 w 3619883"/>
              <a:gd name="connsiteY21" fmla="*/ 4128157 h 4297250"/>
              <a:gd name="connsiteX22" fmla="*/ 2204852 w 3619883"/>
              <a:gd name="connsiteY22" fmla="*/ 4128157 h 4297250"/>
              <a:gd name="connsiteX23" fmla="*/ 2204852 w 3619883"/>
              <a:gd name="connsiteY23" fmla="*/ 3951392 h 4297250"/>
              <a:gd name="connsiteX24" fmla="*/ 2027068 w 3619883"/>
              <a:gd name="connsiteY24" fmla="*/ 3951392 h 4297250"/>
              <a:gd name="connsiteX25" fmla="*/ 2027068 w 3619883"/>
              <a:gd name="connsiteY25" fmla="*/ 4128157 h 4297250"/>
              <a:gd name="connsiteX26" fmla="*/ 2079759 w 3619883"/>
              <a:gd name="connsiteY26" fmla="*/ 4128157 h 4297250"/>
              <a:gd name="connsiteX27" fmla="*/ 2079759 w 3619883"/>
              <a:gd name="connsiteY27" fmla="*/ 4275461 h 4297250"/>
              <a:gd name="connsiteX28" fmla="*/ 1824703 w 3619883"/>
              <a:gd name="connsiteY28" fmla="*/ 4275461 h 4297250"/>
              <a:gd name="connsiteX29" fmla="*/ 1834468 w 3619883"/>
              <a:gd name="connsiteY29" fmla="*/ 4128157 h 4297250"/>
              <a:gd name="connsiteX30" fmla="*/ 1893894 w 3619883"/>
              <a:gd name="connsiteY30" fmla="*/ 4128157 h 4297250"/>
              <a:gd name="connsiteX31" fmla="*/ 1893894 w 3619883"/>
              <a:gd name="connsiteY31" fmla="*/ 3951392 h 4297250"/>
              <a:gd name="connsiteX32" fmla="*/ 1716110 w 3619883"/>
              <a:gd name="connsiteY32" fmla="*/ 3951392 h 4297250"/>
              <a:gd name="connsiteX33" fmla="*/ 1716110 w 3619883"/>
              <a:gd name="connsiteY33" fmla="*/ 4006431 h 4297250"/>
              <a:gd name="connsiteX34" fmla="*/ 1703447 w 3619883"/>
              <a:gd name="connsiteY34" fmla="*/ 4007960 h 4297250"/>
              <a:gd name="connsiteX35" fmla="*/ 1716110 w 3619883"/>
              <a:gd name="connsiteY35" fmla="*/ 4044284 h 4297250"/>
              <a:gd name="connsiteX36" fmla="*/ 1716110 w 3619883"/>
              <a:gd name="connsiteY36" fmla="*/ 4128157 h 4297250"/>
              <a:gd name="connsiteX37" fmla="*/ 1745346 w 3619883"/>
              <a:gd name="connsiteY37" fmla="*/ 4128157 h 4297250"/>
              <a:gd name="connsiteX38" fmla="*/ 1796694 w 3619883"/>
              <a:gd name="connsiteY38" fmla="*/ 4275461 h 4297250"/>
              <a:gd name="connsiteX39" fmla="*/ 1558844 w 3619883"/>
              <a:gd name="connsiteY39" fmla="*/ 4275461 h 4297250"/>
              <a:gd name="connsiteX40" fmla="*/ 1517252 w 3619883"/>
              <a:gd name="connsiteY40" fmla="*/ 4128157 h 4297250"/>
              <a:gd name="connsiteX41" fmla="*/ 1582936 w 3619883"/>
              <a:gd name="connsiteY41" fmla="*/ 4128157 h 4297250"/>
              <a:gd name="connsiteX42" fmla="*/ 1582936 w 3619883"/>
              <a:gd name="connsiteY42" fmla="*/ 3951392 h 4297250"/>
              <a:gd name="connsiteX43" fmla="*/ 1405151 w 3619883"/>
              <a:gd name="connsiteY43" fmla="*/ 3951392 h 4297250"/>
              <a:gd name="connsiteX44" fmla="*/ 1405151 w 3619883"/>
              <a:gd name="connsiteY44" fmla="*/ 4128157 h 4297250"/>
              <a:gd name="connsiteX45" fmla="*/ 1468988 w 3619883"/>
              <a:gd name="connsiteY45" fmla="*/ 4128157 h 4297250"/>
              <a:gd name="connsiteX46" fmla="*/ 1427396 w 3619883"/>
              <a:gd name="connsiteY46" fmla="*/ 4275461 h 4297250"/>
              <a:gd name="connsiteX47" fmla="*/ 1210751 w 3619883"/>
              <a:gd name="connsiteY47" fmla="*/ 4275461 h 4297250"/>
              <a:gd name="connsiteX48" fmla="*/ 1210751 w 3619883"/>
              <a:gd name="connsiteY48" fmla="*/ 4128157 h 4297250"/>
              <a:gd name="connsiteX49" fmla="*/ 1271978 w 3619883"/>
              <a:gd name="connsiteY49" fmla="*/ 4128157 h 4297250"/>
              <a:gd name="connsiteX50" fmla="*/ 1271978 w 3619883"/>
              <a:gd name="connsiteY50" fmla="*/ 3951392 h 4297250"/>
              <a:gd name="connsiteX51" fmla="*/ 1094193 w 3619883"/>
              <a:gd name="connsiteY51" fmla="*/ 3951392 h 4297250"/>
              <a:gd name="connsiteX52" fmla="*/ 1094193 w 3619883"/>
              <a:gd name="connsiteY52" fmla="*/ 4128157 h 4297250"/>
              <a:gd name="connsiteX53" fmla="*/ 1140354 w 3619883"/>
              <a:gd name="connsiteY53" fmla="*/ 4128157 h 4297250"/>
              <a:gd name="connsiteX54" fmla="*/ 1140354 w 3619883"/>
              <a:gd name="connsiteY54" fmla="*/ 4275461 h 4297250"/>
              <a:gd name="connsiteX55" fmla="*/ 953807 w 3619883"/>
              <a:gd name="connsiteY55" fmla="*/ 4275461 h 4297250"/>
              <a:gd name="connsiteX56" fmla="*/ 912215 w 3619883"/>
              <a:gd name="connsiteY56" fmla="*/ 4128157 h 4297250"/>
              <a:gd name="connsiteX57" fmla="*/ 961020 w 3619883"/>
              <a:gd name="connsiteY57" fmla="*/ 4128157 h 4297250"/>
              <a:gd name="connsiteX58" fmla="*/ 961020 w 3619883"/>
              <a:gd name="connsiteY58" fmla="*/ 3951392 h 4297250"/>
              <a:gd name="connsiteX59" fmla="*/ 783235 w 3619883"/>
              <a:gd name="connsiteY59" fmla="*/ 3951392 h 4297250"/>
              <a:gd name="connsiteX60" fmla="*/ 783235 w 3619883"/>
              <a:gd name="connsiteY60" fmla="*/ 4128157 h 4297250"/>
              <a:gd name="connsiteX61" fmla="*/ 871024 w 3619883"/>
              <a:gd name="connsiteY61" fmla="*/ 4128157 h 4297250"/>
              <a:gd name="connsiteX62" fmla="*/ 829432 w 3619883"/>
              <a:gd name="connsiteY62" fmla="*/ 4275461 h 4297250"/>
              <a:gd name="connsiteX63" fmla="*/ 611484 w 3619883"/>
              <a:gd name="connsiteY63" fmla="*/ 4275461 h 4297250"/>
              <a:gd name="connsiteX64" fmla="*/ 621247 w 3619883"/>
              <a:gd name="connsiteY64" fmla="*/ 4128157 h 4297250"/>
              <a:gd name="connsiteX65" fmla="*/ 650062 w 3619883"/>
              <a:gd name="connsiteY65" fmla="*/ 4128157 h 4297250"/>
              <a:gd name="connsiteX66" fmla="*/ 650062 w 3619883"/>
              <a:gd name="connsiteY66" fmla="*/ 3951392 h 4297250"/>
              <a:gd name="connsiteX67" fmla="*/ 472277 w 3619883"/>
              <a:gd name="connsiteY67" fmla="*/ 3951392 h 4297250"/>
              <a:gd name="connsiteX68" fmla="*/ 472277 w 3619883"/>
              <a:gd name="connsiteY68" fmla="*/ 4128157 h 4297250"/>
              <a:gd name="connsiteX69" fmla="*/ 522650 w 3619883"/>
              <a:gd name="connsiteY69" fmla="*/ 4128157 h 4297250"/>
              <a:gd name="connsiteX70" fmla="*/ 573998 w 3619883"/>
              <a:gd name="connsiteY70" fmla="*/ 4275461 h 4297250"/>
              <a:gd name="connsiteX71" fmla="*/ 336164 w 3619883"/>
              <a:gd name="connsiteY71" fmla="*/ 4275461 h 4297250"/>
              <a:gd name="connsiteX72" fmla="*/ 294572 w 3619883"/>
              <a:gd name="connsiteY72" fmla="*/ 4128157 h 4297250"/>
              <a:gd name="connsiteX73" fmla="*/ 339106 w 3619883"/>
              <a:gd name="connsiteY73" fmla="*/ 4128157 h 4297250"/>
              <a:gd name="connsiteX74" fmla="*/ 339106 w 3619883"/>
              <a:gd name="connsiteY74" fmla="*/ 3951392 h 4297250"/>
              <a:gd name="connsiteX75" fmla="*/ 161321 w 3619883"/>
              <a:gd name="connsiteY75" fmla="*/ 3951392 h 4297250"/>
              <a:gd name="connsiteX76" fmla="*/ 161321 w 3619883"/>
              <a:gd name="connsiteY76" fmla="*/ 4128157 h 4297250"/>
              <a:gd name="connsiteX77" fmla="*/ 230914 w 3619883"/>
              <a:gd name="connsiteY77" fmla="*/ 4128157 h 4297250"/>
              <a:gd name="connsiteX78" fmla="*/ 189322 w 3619883"/>
              <a:gd name="connsiteY78" fmla="*/ 4275461 h 4297250"/>
              <a:gd name="connsiteX79" fmla="*/ 0 w 3619883"/>
              <a:gd name="connsiteY79" fmla="*/ 4275461 h 4297250"/>
              <a:gd name="connsiteX80" fmla="*/ 0 w 3619883"/>
              <a:gd name="connsiteY80" fmla="*/ 42229 h 4297250"/>
              <a:gd name="connsiteX81" fmla="*/ 42464 w 3619883"/>
              <a:gd name="connsiteY81" fmla="*/ 40518 h 4297250"/>
              <a:gd name="connsiteX82" fmla="*/ 137733 w 3619883"/>
              <a:gd name="connsiteY82" fmla="*/ 35355 h 4297250"/>
              <a:gd name="connsiteX83" fmla="*/ 270565 w 3619883"/>
              <a:gd name="connsiteY83" fmla="*/ 29759 h 4297250"/>
              <a:gd name="connsiteX84" fmla="*/ 479734 w 3619883"/>
              <a:gd name="connsiteY84" fmla="*/ 45455 h 4297250"/>
              <a:gd name="connsiteX85" fmla="*/ 524103 w 3619883"/>
              <a:gd name="connsiteY85" fmla="*/ 41625 h 4297250"/>
              <a:gd name="connsiteX86" fmla="*/ 624416 w 3619883"/>
              <a:gd name="connsiteY86" fmla="*/ 22696 h 4297250"/>
              <a:gd name="connsiteX87" fmla="*/ 657762 w 3619883"/>
              <a:gd name="connsiteY87" fmla="*/ 18351 h 4297250"/>
              <a:gd name="connsiteX88" fmla="*/ 690557 w 3619883"/>
              <a:gd name="connsiteY88" fmla="*/ 25792 h 4297250"/>
              <a:gd name="connsiteX89" fmla="*/ 745123 w 3619883"/>
              <a:gd name="connsiteY89" fmla="*/ 40157 h 4297250"/>
              <a:gd name="connsiteX90" fmla="*/ 789493 w 3619883"/>
              <a:gd name="connsiteY90" fmla="*/ 36327 h 4297250"/>
              <a:gd name="connsiteX91" fmla="*/ 854255 w 3619883"/>
              <a:gd name="connsiteY91" fmla="*/ 68887 h 4297250"/>
              <a:gd name="connsiteX92" fmla="*/ 897520 w 3619883"/>
              <a:gd name="connsiteY92" fmla="*/ 88629 h 4297250"/>
              <a:gd name="connsiteX93" fmla="*/ 940510 w 3619883"/>
              <a:gd name="connsiteY93" fmla="*/ 114265 h 4297250"/>
              <a:gd name="connsiteX94" fmla="*/ 1082712 w 3619883"/>
              <a:gd name="connsiteY94" fmla="*/ 144543 h 4297250"/>
              <a:gd name="connsiteX95" fmla="*/ 1205348 w 3619883"/>
              <a:gd name="connsiteY95" fmla="*/ 120753 h 4297250"/>
              <a:gd name="connsiteX96" fmla="*/ 1271764 w 3619883"/>
              <a:gd name="connsiteY96" fmla="*/ 117956 h 4297250"/>
              <a:gd name="connsiteX97" fmla="*/ 1315583 w 3619883"/>
              <a:gd name="connsiteY97" fmla="*/ 125912 h 4297250"/>
              <a:gd name="connsiteX98" fmla="*/ 1359125 w 3619883"/>
              <a:gd name="connsiteY98" fmla="*/ 139761 h 4297250"/>
              <a:gd name="connsiteX99" fmla="*/ 1391919 w 3619883"/>
              <a:gd name="connsiteY99" fmla="*/ 147202 h 4297250"/>
              <a:gd name="connsiteX100" fmla="*/ 1436563 w 3619883"/>
              <a:gd name="connsiteY100" fmla="*/ 137480 h 4297250"/>
              <a:gd name="connsiteX101" fmla="*/ 1471566 w 3619883"/>
              <a:gd name="connsiteY101" fmla="*/ 97777 h 4297250"/>
              <a:gd name="connsiteX102" fmla="*/ 1505739 w 3619883"/>
              <a:gd name="connsiteY102" fmla="*/ 75753 h 4297250"/>
              <a:gd name="connsiteX103" fmla="*/ 1590891 w 3619883"/>
              <a:gd name="connsiteY103" fmla="*/ 144702 h 4297250"/>
              <a:gd name="connsiteX104" fmla="*/ 1625616 w 3619883"/>
              <a:gd name="connsiteY104" fmla="*/ 110893 h 4297250"/>
              <a:gd name="connsiteX105" fmla="*/ 1658964 w 3619883"/>
              <a:gd name="connsiteY105" fmla="*/ 106547 h 4297250"/>
              <a:gd name="connsiteX106" fmla="*/ 1746598 w 3619883"/>
              <a:gd name="connsiteY106" fmla="*/ 122460 h 4297250"/>
              <a:gd name="connsiteX107" fmla="*/ 1811913 w 3619883"/>
              <a:gd name="connsiteY107" fmla="*/ 143234 h 4297250"/>
              <a:gd name="connsiteX108" fmla="*/ 1856557 w 3619883"/>
              <a:gd name="connsiteY108" fmla="*/ 133511 h 4297250"/>
              <a:gd name="connsiteX109" fmla="*/ 2066003 w 3619883"/>
              <a:gd name="connsiteY109" fmla="*/ 143313 h 4297250"/>
              <a:gd name="connsiteX110" fmla="*/ 2177615 w 3619883"/>
              <a:gd name="connsiteY110" fmla="*/ 119007 h 4297250"/>
              <a:gd name="connsiteX111" fmla="*/ 2255883 w 3619883"/>
              <a:gd name="connsiteY111" fmla="*/ 99047 h 4297250"/>
              <a:gd name="connsiteX112" fmla="*/ 2344622 w 3619883"/>
              <a:gd name="connsiteY112" fmla="*/ 91388 h 4297250"/>
              <a:gd name="connsiteX113" fmla="*/ 2455682 w 3619883"/>
              <a:gd name="connsiteY113" fmla="*/ 78869 h 4297250"/>
              <a:gd name="connsiteX114" fmla="*/ 2632609 w 3619883"/>
              <a:gd name="connsiteY114" fmla="*/ 75338 h 4297250"/>
              <a:gd name="connsiteX115" fmla="*/ 2742291 w 3619883"/>
              <a:gd name="connsiteY115" fmla="*/ 92282 h 4297250"/>
              <a:gd name="connsiteX116" fmla="*/ 2851974 w 3619883"/>
              <a:gd name="connsiteY116" fmla="*/ 109227 h 4297250"/>
              <a:gd name="connsiteX117" fmla="*/ 2907643 w 3619883"/>
              <a:gd name="connsiteY117" fmla="*/ 100020 h 4297250"/>
              <a:gd name="connsiteX118" fmla="*/ 2944022 w 3619883"/>
              <a:gd name="connsiteY118" fmla="*/ 30853 h 4297250"/>
              <a:gd name="connsiteX119" fmla="*/ 3022289 w 3619883"/>
              <a:gd name="connsiteY119" fmla="*/ 10893 h 4297250"/>
              <a:gd name="connsiteX120" fmla="*/ 3054807 w 3619883"/>
              <a:gd name="connsiteY120" fmla="*/ 24226 h 4297250"/>
              <a:gd name="connsiteX121" fmla="*/ 3141892 w 3619883"/>
              <a:gd name="connsiteY121" fmla="*/ 51925 h 4297250"/>
              <a:gd name="connsiteX122" fmla="*/ 3185711 w 3619883"/>
              <a:gd name="connsiteY122" fmla="*/ 59881 h 4297250"/>
              <a:gd name="connsiteX123" fmla="*/ 3219056 w 3619883"/>
              <a:gd name="connsiteY123" fmla="*/ 55536 h 4297250"/>
              <a:gd name="connsiteX124" fmla="*/ 3263425 w 3619883"/>
              <a:gd name="connsiteY124" fmla="*/ 51706 h 4297250"/>
              <a:gd name="connsiteX125" fmla="*/ 3296219 w 3619883"/>
              <a:gd name="connsiteY125" fmla="*/ 59147 h 4297250"/>
              <a:gd name="connsiteX126" fmla="*/ 3319094 w 3619883"/>
              <a:gd name="connsiteY126" fmla="*/ 42500 h 4297250"/>
              <a:gd name="connsiteX127" fmla="*/ 3420511 w 3619883"/>
              <a:gd name="connsiteY127" fmla="*/ 0 h 4297250"/>
              <a:gd name="connsiteX128" fmla="*/ 3453305 w 3619883"/>
              <a:gd name="connsiteY128" fmla="*/ 7440 h 4297250"/>
              <a:gd name="connsiteX129" fmla="*/ 3496571 w 3619883"/>
              <a:gd name="connsiteY129" fmla="*/ 27182 h 4297250"/>
              <a:gd name="connsiteX130" fmla="*/ 3602117 w 3619883"/>
              <a:gd name="connsiteY130" fmla="*/ 132521 h 4297250"/>
              <a:gd name="connsiteX131" fmla="*/ 3619883 w 3619883"/>
              <a:gd name="connsiteY131" fmla="*/ 140049 h 4297250"/>
              <a:gd name="connsiteX132" fmla="*/ 3619883 w 3619883"/>
              <a:gd name="connsiteY13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690646 w 3619883"/>
              <a:gd name="connsiteY9" fmla="*/ 4128157 h 4297250"/>
              <a:gd name="connsiteX10" fmla="*/ 2690646 w 3619883"/>
              <a:gd name="connsiteY10" fmla="*/ 4275461 h 4297250"/>
              <a:gd name="connsiteX11" fmla="*/ 2511710 w 3619883"/>
              <a:gd name="connsiteY11" fmla="*/ 4275461 h 4297250"/>
              <a:gd name="connsiteX12" fmla="*/ 2454288 w 3619883"/>
              <a:gd name="connsiteY12" fmla="*/ 4128157 h 4297250"/>
              <a:gd name="connsiteX13" fmla="*/ 2515810 w 3619883"/>
              <a:gd name="connsiteY13" fmla="*/ 4128157 h 4297250"/>
              <a:gd name="connsiteX14" fmla="*/ 2515810 w 3619883"/>
              <a:gd name="connsiteY14" fmla="*/ 3951392 h 4297250"/>
              <a:gd name="connsiteX15" fmla="*/ 2338025 w 3619883"/>
              <a:gd name="connsiteY15" fmla="*/ 3951392 h 4297250"/>
              <a:gd name="connsiteX16" fmla="*/ 2338025 w 3619883"/>
              <a:gd name="connsiteY16" fmla="*/ 4128157 h 4297250"/>
              <a:gd name="connsiteX17" fmla="*/ 2395120 w 3619883"/>
              <a:gd name="connsiteY17" fmla="*/ 4128157 h 4297250"/>
              <a:gd name="connsiteX18" fmla="*/ 2337697 w 3619883"/>
              <a:gd name="connsiteY18" fmla="*/ 4275461 h 4297250"/>
              <a:gd name="connsiteX19" fmla="*/ 2150155 w 3619883"/>
              <a:gd name="connsiteY19" fmla="*/ 4275461 h 4297250"/>
              <a:gd name="connsiteX20" fmla="*/ 2150155 w 3619883"/>
              <a:gd name="connsiteY20" fmla="*/ 4128157 h 4297250"/>
              <a:gd name="connsiteX21" fmla="*/ 2204852 w 3619883"/>
              <a:gd name="connsiteY21" fmla="*/ 4128157 h 4297250"/>
              <a:gd name="connsiteX22" fmla="*/ 2204852 w 3619883"/>
              <a:gd name="connsiteY22" fmla="*/ 3951392 h 4297250"/>
              <a:gd name="connsiteX23" fmla="*/ 2027068 w 3619883"/>
              <a:gd name="connsiteY23" fmla="*/ 3951392 h 4297250"/>
              <a:gd name="connsiteX24" fmla="*/ 2027068 w 3619883"/>
              <a:gd name="connsiteY24" fmla="*/ 4128157 h 4297250"/>
              <a:gd name="connsiteX25" fmla="*/ 2079759 w 3619883"/>
              <a:gd name="connsiteY25" fmla="*/ 4128157 h 4297250"/>
              <a:gd name="connsiteX26" fmla="*/ 2079759 w 3619883"/>
              <a:gd name="connsiteY26" fmla="*/ 4275461 h 4297250"/>
              <a:gd name="connsiteX27" fmla="*/ 1824703 w 3619883"/>
              <a:gd name="connsiteY27" fmla="*/ 4275461 h 4297250"/>
              <a:gd name="connsiteX28" fmla="*/ 1834468 w 3619883"/>
              <a:gd name="connsiteY28" fmla="*/ 4128157 h 4297250"/>
              <a:gd name="connsiteX29" fmla="*/ 1893894 w 3619883"/>
              <a:gd name="connsiteY29" fmla="*/ 4128157 h 4297250"/>
              <a:gd name="connsiteX30" fmla="*/ 1893894 w 3619883"/>
              <a:gd name="connsiteY30" fmla="*/ 3951392 h 4297250"/>
              <a:gd name="connsiteX31" fmla="*/ 1716110 w 3619883"/>
              <a:gd name="connsiteY31" fmla="*/ 3951392 h 4297250"/>
              <a:gd name="connsiteX32" fmla="*/ 1716110 w 3619883"/>
              <a:gd name="connsiteY32" fmla="*/ 4006431 h 4297250"/>
              <a:gd name="connsiteX33" fmla="*/ 1703447 w 3619883"/>
              <a:gd name="connsiteY33" fmla="*/ 4007960 h 4297250"/>
              <a:gd name="connsiteX34" fmla="*/ 1716110 w 3619883"/>
              <a:gd name="connsiteY34" fmla="*/ 4044284 h 4297250"/>
              <a:gd name="connsiteX35" fmla="*/ 1716110 w 3619883"/>
              <a:gd name="connsiteY35" fmla="*/ 4128157 h 4297250"/>
              <a:gd name="connsiteX36" fmla="*/ 1745346 w 3619883"/>
              <a:gd name="connsiteY36" fmla="*/ 4128157 h 4297250"/>
              <a:gd name="connsiteX37" fmla="*/ 1796694 w 3619883"/>
              <a:gd name="connsiteY37" fmla="*/ 4275461 h 4297250"/>
              <a:gd name="connsiteX38" fmla="*/ 1558844 w 3619883"/>
              <a:gd name="connsiteY38" fmla="*/ 4275461 h 4297250"/>
              <a:gd name="connsiteX39" fmla="*/ 1517252 w 3619883"/>
              <a:gd name="connsiteY39" fmla="*/ 4128157 h 4297250"/>
              <a:gd name="connsiteX40" fmla="*/ 1582936 w 3619883"/>
              <a:gd name="connsiteY40" fmla="*/ 4128157 h 4297250"/>
              <a:gd name="connsiteX41" fmla="*/ 1582936 w 3619883"/>
              <a:gd name="connsiteY41" fmla="*/ 3951392 h 4297250"/>
              <a:gd name="connsiteX42" fmla="*/ 1405151 w 3619883"/>
              <a:gd name="connsiteY42" fmla="*/ 3951392 h 4297250"/>
              <a:gd name="connsiteX43" fmla="*/ 1405151 w 3619883"/>
              <a:gd name="connsiteY43" fmla="*/ 4128157 h 4297250"/>
              <a:gd name="connsiteX44" fmla="*/ 1468988 w 3619883"/>
              <a:gd name="connsiteY44" fmla="*/ 4128157 h 4297250"/>
              <a:gd name="connsiteX45" fmla="*/ 1427396 w 3619883"/>
              <a:gd name="connsiteY45" fmla="*/ 4275461 h 4297250"/>
              <a:gd name="connsiteX46" fmla="*/ 1210751 w 3619883"/>
              <a:gd name="connsiteY46" fmla="*/ 4275461 h 4297250"/>
              <a:gd name="connsiteX47" fmla="*/ 1210751 w 3619883"/>
              <a:gd name="connsiteY47" fmla="*/ 4128157 h 4297250"/>
              <a:gd name="connsiteX48" fmla="*/ 1271978 w 3619883"/>
              <a:gd name="connsiteY48" fmla="*/ 4128157 h 4297250"/>
              <a:gd name="connsiteX49" fmla="*/ 1271978 w 3619883"/>
              <a:gd name="connsiteY49" fmla="*/ 3951392 h 4297250"/>
              <a:gd name="connsiteX50" fmla="*/ 1094193 w 3619883"/>
              <a:gd name="connsiteY50" fmla="*/ 3951392 h 4297250"/>
              <a:gd name="connsiteX51" fmla="*/ 1094193 w 3619883"/>
              <a:gd name="connsiteY51" fmla="*/ 4128157 h 4297250"/>
              <a:gd name="connsiteX52" fmla="*/ 1140354 w 3619883"/>
              <a:gd name="connsiteY52" fmla="*/ 4128157 h 4297250"/>
              <a:gd name="connsiteX53" fmla="*/ 1140354 w 3619883"/>
              <a:gd name="connsiteY53" fmla="*/ 4275461 h 4297250"/>
              <a:gd name="connsiteX54" fmla="*/ 953807 w 3619883"/>
              <a:gd name="connsiteY54" fmla="*/ 4275461 h 4297250"/>
              <a:gd name="connsiteX55" fmla="*/ 912215 w 3619883"/>
              <a:gd name="connsiteY55" fmla="*/ 4128157 h 4297250"/>
              <a:gd name="connsiteX56" fmla="*/ 961020 w 3619883"/>
              <a:gd name="connsiteY56" fmla="*/ 4128157 h 4297250"/>
              <a:gd name="connsiteX57" fmla="*/ 961020 w 3619883"/>
              <a:gd name="connsiteY57" fmla="*/ 3951392 h 4297250"/>
              <a:gd name="connsiteX58" fmla="*/ 783235 w 3619883"/>
              <a:gd name="connsiteY58" fmla="*/ 3951392 h 4297250"/>
              <a:gd name="connsiteX59" fmla="*/ 783235 w 3619883"/>
              <a:gd name="connsiteY59" fmla="*/ 4128157 h 4297250"/>
              <a:gd name="connsiteX60" fmla="*/ 871024 w 3619883"/>
              <a:gd name="connsiteY60" fmla="*/ 4128157 h 4297250"/>
              <a:gd name="connsiteX61" fmla="*/ 829432 w 3619883"/>
              <a:gd name="connsiteY61" fmla="*/ 4275461 h 4297250"/>
              <a:gd name="connsiteX62" fmla="*/ 611484 w 3619883"/>
              <a:gd name="connsiteY62" fmla="*/ 4275461 h 4297250"/>
              <a:gd name="connsiteX63" fmla="*/ 621247 w 3619883"/>
              <a:gd name="connsiteY63" fmla="*/ 4128157 h 4297250"/>
              <a:gd name="connsiteX64" fmla="*/ 650062 w 3619883"/>
              <a:gd name="connsiteY64" fmla="*/ 4128157 h 4297250"/>
              <a:gd name="connsiteX65" fmla="*/ 650062 w 3619883"/>
              <a:gd name="connsiteY65" fmla="*/ 3951392 h 4297250"/>
              <a:gd name="connsiteX66" fmla="*/ 472277 w 3619883"/>
              <a:gd name="connsiteY66" fmla="*/ 3951392 h 4297250"/>
              <a:gd name="connsiteX67" fmla="*/ 472277 w 3619883"/>
              <a:gd name="connsiteY67" fmla="*/ 4128157 h 4297250"/>
              <a:gd name="connsiteX68" fmla="*/ 522650 w 3619883"/>
              <a:gd name="connsiteY68" fmla="*/ 4128157 h 4297250"/>
              <a:gd name="connsiteX69" fmla="*/ 573998 w 3619883"/>
              <a:gd name="connsiteY69" fmla="*/ 4275461 h 4297250"/>
              <a:gd name="connsiteX70" fmla="*/ 336164 w 3619883"/>
              <a:gd name="connsiteY70" fmla="*/ 4275461 h 4297250"/>
              <a:gd name="connsiteX71" fmla="*/ 294572 w 3619883"/>
              <a:gd name="connsiteY71" fmla="*/ 4128157 h 4297250"/>
              <a:gd name="connsiteX72" fmla="*/ 339106 w 3619883"/>
              <a:gd name="connsiteY72" fmla="*/ 4128157 h 4297250"/>
              <a:gd name="connsiteX73" fmla="*/ 339106 w 3619883"/>
              <a:gd name="connsiteY73" fmla="*/ 3951392 h 4297250"/>
              <a:gd name="connsiteX74" fmla="*/ 161321 w 3619883"/>
              <a:gd name="connsiteY74" fmla="*/ 3951392 h 4297250"/>
              <a:gd name="connsiteX75" fmla="*/ 161321 w 3619883"/>
              <a:gd name="connsiteY75" fmla="*/ 4128157 h 4297250"/>
              <a:gd name="connsiteX76" fmla="*/ 230914 w 3619883"/>
              <a:gd name="connsiteY76" fmla="*/ 4128157 h 4297250"/>
              <a:gd name="connsiteX77" fmla="*/ 189322 w 3619883"/>
              <a:gd name="connsiteY77" fmla="*/ 4275461 h 4297250"/>
              <a:gd name="connsiteX78" fmla="*/ 0 w 3619883"/>
              <a:gd name="connsiteY78" fmla="*/ 4275461 h 4297250"/>
              <a:gd name="connsiteX79" fmla="*/ 0 w 3619883"/>
              <a:gd name="connsiteY79" fmla="*/ 42229 h 4297250"/>
              <a:gd name="connsiteX80" fmla="*/ 42464 w 3619883"/>
              <a:gd name="connsiteY80" fmla="*/ 40518 h 4297250"/>
              <a:gd name="connsiteX81" fmla="*/ 137733 w 3619883"/>
              <a:gd name="connsiteY81" fmla="*/ 35355 h 4297250"/>
              <a:gd name="connsiteX82" fmla="*/ 270565 w 3619883"/>
              <a:gd name="connsiteY82" fmla="*/ 29759 h 4297250"/>
              <a:gd name="connsiteX83" fmla="*/ 479734 w 3619883"/>
              <a:gd name="connsiteY83" fmla="*/ 45455 h 4297250"/>
              <a:gd name="connsiteX84" fmla="*/ 524103 w 3619883"/>
              <a:gd name="connsiteY84" fmla="*/ 41625 h 4297250"/>
              <a:gd name="connsiteX85" fmla="*/ 624416 w 3619883"/>
              <a:gd name="connsiteY85" fmla="*/ 22696 h 4297250"/>
              <a:gd name="connsiteX86" fmla="*/ 657762 w 3619883"/>
              <a:gd name="connsiteY86" fmla="*/ 18351 h 4297250"/>
              <a:gd name="connsiteX87" fmla="*/ 690557 w 3619883"/>
              <a:gd name="connsiteY87" fmla="*/ 25792 h 4297250"/>
              <a:gd name="connsiteX88" fmla="*/ 745123 w 3619883"/>
              <a:gd name="connsiteY88" fmla="*/ 40157 h 4297250"/>
              <a:gd name="connsiteX89" fmla="*/ 789493 w 3619883"/>
              <a:gd name="connsiteY89" fmla="*/ 36327 h 4297250"/>
              <a:gd name="connsiteX90" fmla="*/ 854255 w 3619883"/>
              <a:gd name="connsiteY90" fmla="*/ 68887 h 4297250"/>
              <a:gd name="connsiteX91" fmla="*/ 897520 w 3619883"/>
              <a:gd name="connsiteY91" fmla="*/ 88629 h 4297250"/>
              <a:gd name="connsiteX92" fmla="*/ 940510 w 3619883"/>
              <a:gd name="connsiteY92" fmla="*/ 114265 h 4297250"/>
              <a:gd name="connsiteX93" fmla="*/ 1082712 w 3619883"/>
              <a:gd name="connsiteY93" fmla="*/ 144543 h 4297250"/>
              <a:gd name="connsiteX94" fmla="*/ 1205348 w 3619883"/>
              <a:gd name="connsiteY94" fmla="*/ 120753 h 4297250"/>
              <a:gd name="connsiteX95" fmla="*/ 1271764 w 3619883"/>
              <a:gd name="connsiteY95" fmla="*/ 117956 h 4297250"/>
              <a:gd name="connsiteX96" fmla="*/ 1315583 w 3619883"/>
              <a:gd name="connsiteY96" fmla="*/ 125912 h 4297250"/>
              <a:gd name="connsiteX97" fmla="*/ 1359125 w 3619883"/>
              <a:gd name="connsiteY97" fmla="*/ 139761 h 4297250"/>
              <a:gd name="connsiteX98" fmla="*/ 1391919 w 3619883"/>
              <a:gd name="connsiteY98" fmla="*/ 147202 h 4297250"/>
              <a:gd name="connsiteX99" fmla="*/ 1436563 w 3619883"/>
              <a:gd name="connsiteY99" fmla="*/ 137480 h 4297250"/>
              <a:gd name="connsiteX100" fmla="*/ 1471566 w 3619883"/>
              <a:gd name="connsiteY100" fmla="*/ 97777 h 4297250"/>
              <a:gd name="connsiteX101" fmla="*/ 1505739 w 3619883"/>
              <a:gd name="connsiteY101" fmla="*/ 75753 h 4297250"/>
              <a:gd name="connsiteX102" fmla="*/ 1590891 w 3619883"/>
              <a:gd name="connsiteY102" fmla="*/ 144702 h 4297250"/>
              <a:gd name="connsiteX103" fmla="*/ 1625616 w 3619883"/>
              <a:gd name="connsiteY103" fmla="*/ 110893 h 4297250"/>
              <a:gd name="connsiteX104" fmla="*/ 1658964 w 3619883"/>
              <a:gd name="connsiteY104" fmla="*/ 106547 h 4297250"/>
              <a:gd name="connsiteX105" fmla="*/ 1746598 w 3619883"/>
              <a:gd name="connsiteY105" fmla="*/ 122460 h 4297250"/>
              <a:gd name="connsiteX106" fmla="*/ 1811913 w 3619883"/>
              <a:gd name="connsiteY106" fmla="*/ 143234 h 4297250"/>
              <a:gd name="connsiteX107" fmla="*/ 1856557 w 3619883"/>
              <a:gd name="connsiteY107" fmla="*/ 133511 h 4297250"/>
              <a:gd name="connsiteX108" fmla="*/ 2066003 w 3619883"/>
              <a:gd name="connsiteY108" fmla="*/ 143313 h 4297250"/>
              <a:gd name="connsiteX109" fmla="*/ 2177615 w 3619883"/>
              <a:gd name="connsiteY109" fmla="*/ 119007 h 4297250"/>
              <a:gd name="connsiteX110" fmla="*/ 2255883 w 3619883"/>
              <a:gd name="connsiteY110" fmla="*/ 99047 h 4297250"/>
              <a:gd name="connsiteX111" fmla="*/ 2344622 w 3619883"/>
              <a:gd name="connsiteY111" fmla="*/ 91388 h 4297250"/>
              <a:gd name="connsiteX112" fmla="*/ 2455682 w 3619883"/>
              <a:gd name="connsiteY112" fmla="*/ 78869 h 4297250"/>
              <a:gd name="connsiteX113" fmla="*/ 2632609 w 3619883"/>
              <a:gd name="connsiteY113" fmla="*/ 75338 h 4297250"/>
              <a:gd name="connsiteX114" fmla="*/ 2742291 w 3619883"/>
              <a:gd name="connsiteY114" fmla="*/ 92282 h 4297250"/>
              <a:gd name="connsiteX115" fmla="*/ 2851974 w 3619883"/>
              <a:gd name="connsiteY115" fmla="*/ 109227 h 4297250"/>
              <a:gd name="connsiteX116" fmla="*/ 2907643 w 3619883"/>
              <a:gd name="connsiteY116" fmla="*/ 100020 h 4297250"/>
              <a:gd name="connsiteX117" fmla="*/ 2944022 w 3619883"/>
              <a:gd name="connsiteY117" fmla="*/ 30853 h 4297250"/>
              <a:gd name="connsiteX118" fmla="*/ 3022289 w 3619883"/>
              <a:gd name="connsiteY118" fmla="*/ 10893 h 4297250"/>
              <a:gd name="connsiteX119" fmla="*/ 3054807 w 3619883"/>
              <a:gd name="connsiteY119" fmla="*/ 24226 h 4297250"/>
              <a:gd name="connsiteX120" fmla="*/ 3141892 w 3619883"/>
              <a:gd name="connsiteY120" fmla="*/ 51925 h 4297250"/>
              <a:gd name="connsiteX121" fmla="*/ 3185711 w 3619883"/>
              <a:gd name="connsiteY121" fmla="*/ 59881 h 4297250"/>
              <a:gd name="connsiteX122" fmla="*/ 3219056 w 3619883"/>
              <a:gd name="connsiteY122" fmla="*/ 55536 h 4297250"/>
              <a:gd name="connsiteX123" fmla="*/ 3263425 w 3619883"/>
              <a:gd name="connsiteY123" fmla="*/ 51706 h 4297250"/>
              <a:gd name="connsiteX124" fmla="*/ 3296219 w 3619883"/>
              <a:gd name="connsiteY124" fmla="*/ 59147 h 4297250"/>
              <a:gd name="connsiteX125" fmla="*/ 3319094 w 3619883"/>
              <a:gd name="connsiteY125" fmla="*/ 42500 h 4297250"/>
              <a:gd name="connsiteX126" fmla="*/ 3420511 w 3619883"/>
              <a:gd name="connsiteY126" fmla="*/ 0 h 4297250"/>
              <a:gd name="connsiteX127" fmla="*/ 3453305 w 3619883"/>
              <a:gd name="connsiteY127" fmla="*/ 7440 h 4297250"/>
              <a:gd name="connsiteX128" fmla="*/ 3496571 w 3619883"/>
              <a:gd name="connsiteY128" fmla="*/ 27182 h 4297250"/>
              <a:gd name="connsiteX129" fmla="*/ 3602117 w 3619883"/>
              <a:gd name="connsiteY129" fmla="*/ 132521 h 4297250"/>
              <a:gd name="connsiteX130" fmla="*/ 3619883 w 3619883"/>
              <a:gd name="connsiteY130" fmla="*/ 140049 h 4297250"/>
              <a:gd name="connsiteX131" fmla="*/ 3619883 w 3619883"/>
              <a:gd name="connsiteY13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690646 w 3619883"/>
              <a:gd name="connsiteY9" fmla="*/ 4275461 h 4297250"/>
              <a:gd name="connsiteX10" fmla="*/ 2511710 w 3619883"/>
              <a:gd name="connsiteY10" fmla="*/ 4275461 h 4297250"/>
              <a:gd name="connsiteX11" fmla="*/ 2454288 w 3619883"/>
              <a:gd name="connsiteY11" fmla="*/ 4128157 h 4297250"/>
              <a:gd name="connsiteX12" fmla="*/ 2515810 w 3619883"/>
              <a:gd name="connsiteY12" fmla="*/ 4128157 h 4297250"/>
              <a:gd name="connsiteX13" fmla="*/ 2515810 w 3619883"/>
              <a:gd name="connsiteY13" fmla="*/ 3951392 h 4297250"/>
              <a:gd name="connsiteX14" fmla="*/ 2338025 w 3619883"/>
              <a:gd name="connsiteY14" fmla="*/ 3951392 h 4297250"/>
              <a:gd name="connsiteX15" fmla="*/ 2338025 w 3619883"/>
              <a:gd name="connsiteY15" fmla="*/ 4128157 h 4297250"/>
              <a:gd name="connsiteX16" fmla="*/ 2395120 w 3619883"/>
              <a:gd name="connsiteY16" fmla="*/ 4128157 h 4297250"/>
              <a:gd name="connsiteX17" fmla="*/ 2337697 w 3619883"/>
              <a:gd name="connsiteY17" fmla="*/ 4275461 h 4297250"/>
              <a:gd name="connsiteX18" fmla="*/ 2150155 w 3619883"/>
              <a:gd name="connsiteY18" fmla="*/ 4275461 h 4297250"/>
              <a:gd name="connsiteX19" fmla="*/ 2150155 w 3619883"/>
              <a:gd name="connsiteY19" fmla="*/ 4128157 h 4297250"/>
              <a:gd name="connsiteX20" fmla="*/ 2204852 w 3619883"/>
              <a:gd name="connsiteY20" fmla="*/ 4128157 h 4297250"/>
              <a:gd name="connsiteX21" fmla="*/ 2204852 w 3619883"/>
              <a:gd name="connsiteY21" fmla="*/ 3951392 h 4297250"/>
              <a:gd name="connsiteX22" fmla="*/ 2027068 w 3619883"/>
              <a:gd name="connsiteY22" fmla="*/ 3951392 h 4297250"/>
              <a:gd name="connsiteX23" fmla="*/ 2027068 w 3619883"/>
              <a:gd name="connsiteY23" fmla="*/ 4128157 h 4297250"/>
              <a:gd name="connsiteX24" fmla="*/ 2079759 w 3619883"/>
              <a:gd name="connsiteY24" fmla="*/ 4128157 h 4297250"/>
              <a:gd name="connsiteX25" fmla="*/ 2079759 w 3619883"/>
              <a:gd name="connsiteY25" fmla="*/ 4275461 h 4297250"/>
              <a:gd name="connsiteX26" fmla="*/ 1824703 w 3619883"/>
              <a:gd name="connsiteY26" fmla="*/ 4275461 h 4297250"/>
              <a:gd name="connsiteX27" fmla="*/ 1834468 w 3619883"/>
              <a:gd name="connsiteY27" fmla="*/ 4128157 h 4297250"/>
              <a:gd name="connsiteX28" fmla="*/ 1893894 w 3619883"/>
              <a:gd name="connsiteY28" fmla="*/ 4128157 h 4297250"/>
              <a:gd name="connsiteX29" fmla="*/ 1893894 w 3619883"/>
              <a:gd name="connsiteY29" fmla="*/ 3951392 h 4297250"/>
              <a:gd name="connsiteX30" fmla="*/ 1716110 w 3619883"/>
              <a:gd name="connsiteY30" fmla="*/ 3951392 h 4297250"/>
              <a:gd name="connsiteX31" fmla="*/ 1716110 w 3619883"/>
              <a:gd name="connsiteY31" fmla="*/ 4006431 h 4297250"/>
              <a:gd name="connsiteX32" fmla="*/ 1703447 w 3619883"/>
              <a:gd name="connsiteY32" fmla="*/ 4007960 h 4297250"/>
              <a:gd name="connsiteX33" fmla="*/ 1716110 w 3619883"/>
              <a:gd name="connsiteY33" fmla="*/ 4044284 h 4297250"/>
              <a:gd name="connsiteX34" fmla="*/ 1716110 w 3619883"/>
              <a:gd name="connsiteY34" fmla="*/ 4128157 h 4297250"/>
              <a:gd name="connsiteX35" fmla="*/ 1745346 w 3619883"/>
              <a:gd name="connsiteY35" fmla="*/ 4128157 h 4297250"/>
              <a:gd name="connsiteX36" fmla="*/ 1796694 w 3619883"/>
              <a:gd name="connsiteY36" fmla="*/ 4275461 h 4297250"/>
              <a:gd name="connsiteX37" fmla="*/ 1558844 w 3619883"/>
              <a:gd name="connsiteY37" fmla="*/ 4275461 h 4297250"/>
              <a:gd name="connsiteX38" fmla="*/ 1517252 w 3619883"/>
              <a:gd name="connsiteY38" fmla="*/ 4128157 h 4297250"/>
              <a:gd name="connsiteX39" fmla="*/ 1582936 w 3619883"/>
              <a:gd name="connsiteY39" fmla="*/ 4128157 h 4297250"/>
              <a:gd name="connsiteX40" fmla="*/ 1582936 w 3619883"/>
              <a:gd name="connsiteY40" fmla="*/ 3951392 h 4297250"/>
              <a:gd name="connsiteX41" fmla="*/ 1405151 w 3619883"/>
              <a:gd name="connsiteY41" fmla="*/ 3951392 h 4297250"/>
              <a:gd name="connsiteX42" fmla="*/ 1405151 w 3619883"/>
              <a:gd name="connsiteY42" fmla="*/ 4128157 h 4297250"/>
              <a:gd name="connsiteX43" fmla="*/ 1468988 w 3619883"/>
              <a:gd name="connsiteY43" fmla="*/ 4128157 h 4297250"/>
              <a:gd name="connsiteX44" fmla="*/ 1427396 w 3619883"/>
              <a:gd name="connsiteY44" fmla="*/ 4275461 h 4297250"/>
              <a:gd name="connsiteX45" fmla="*/ 1210751 w 3619883"/>
              <a:gd name="connsiteY45" fmla="*/ 4275461 h 4297250"/>
              <a:gd name="connsiteX46" fmla="*/ 1210751 w 3619883"/>
              <a:gd name="connsiteY46" fmla="*/ 4128157 h 4297250"/>
              <a:gd name="connsiteX47" fmla="*/ 1271978 w 3619883"/>
              <a:gd name="connsiteY47" fmla="*/ 4128157 h 4297250"/>
              <a:gd name="connsiteX48" fmla="*/ 1271978 w 3619883"/>
              <a:gd name="connsiteY48" fmla="*/ 3951392 h 4297250"/>
              <a:gd name="connsiteX49" fmla="*/ 1094193 w 3619883"/>
              <a:gd name="connsiteY49" fmla="*/ 3951392 h 4297250"/>
              <a:gd name="connsiteX50" fmla="*/ 1094193 w 3619883"/>
              <a:gd name="connsiteY50" fmla="*/ 4128157 h 4297250"/>
              <a:gd name="connsiteX51" fmla="*/ 1140354 w 3619883"/>
              <a:gd name="connsiteY51" fmla="*/ 4128157 h 4297250"/>
              <a:gd name="connsiteX52" fmla="*/ 1140354 w 3619883"/>
              <a:gd name="connsiteY52" fmla="*/ 4275461 h 4297250"/>
              <a:gd name="connsiteX53" fmla="*/ 953807 w 3619883"/>
              <a:gd name="connsiteY53" fmla="*/ 4275461 h 4297250"/>
              <a:gd name="connsiteX54" fmla="*/ 912215 w 3619883"/>
              <a:gd name="connsiteY54" fmla="*/ 4128157 h 4297250"/>
              <a:gd name="connsiteX55" fmla="*/ 961020 w 3619883"/>
              <a:gd name="connsiteY55" fmla="*/ 4128157 h 4297250"/>
              <a:gd name="connsiteX56" fmla="*/ 961020 w 3619883"/>
              <a:gd name="connsiteY56" fmla="*/ 3951392 h 4297250"/>
              <a:gd name="connsiteX57" fmla="*/ 783235 w 3619883"/>
              <a:gd name="connsiteY57" fmla="*/ 3951392 h 4297250"/>
              <a:gd name="connsiteX58" fmla="*/ 783235 w 3619883"/>
              <a:gd name="connsiteY58" fmla="*/ 4128157 h 4297250"/>
              <a:gd name="connsiteX59" fmla="*/ 871024 w 3619883"/>
              <a:gd name="connsiteY59" fmla="*/ 4128157 h 4297250"/>
              <a:gd name="connsiteX60" fmla="*/ 829432 w 3619883"/>
              <a:gd name="connsiteY60" fmla="*/ 4275461 h 4297250"/>
              <a:gd name="connsiteX61" fmla="*/ 611484 w 3619883"/>
              <a:gd name="connsiteY61" fmla="*/ 4275461 h 4297250"/>
              <a:gd name="connsiteX62" fmla="*/ 621247 w 3619883"/>
              <a:gd name="connsiteY62" fmla="*/ 4128157 h 4297250"/>
              <a:gd name="connsiteX63" fmla="*/ 650062 w 3619883"/>
              <a:gd name="connsiteY63" fmla="*/ 4128157 h 4297250"/>
              <a:gd name="connsiteX64" fmla="*/ 650062 w 3619883"/>
              <a:gd name="connsiteY64" fmla="*/ 3951392 h 4297250"/>
              <a:gd name="connsiteX65" fmla="*/ 472277 w 3619883"/>
              <a:gd name="connsiteY65" fmla="*/ 3951392 h 4297250"/>
              <a:gd name="connsiteX66" fmla="*/ 472277 w 3619883"/>
              <a:gd name="connsiteY66" fmla="*/ 4128157 h 4297250"/>
              <a:gd name="connsiteX67" fmla="*/ 522650 w 3619883"/>
              <a:gd name="connsiteY67" fmla="*/ 4128157 h 4297250"/>
              <a:gd name="connsiteX68" fmla="*/ 573998 w 3619883"/>
              <a:gd name="connsiteY68" fmla="*/ 4275461 h 4297250"/>
              <a:gd name="connsiteX69" fmla="*/ 336164 w 3619883"/>
              <a:gd name="connsiteY69" fmla="*/ 4275461 h 4297250"/>
              <a:gd name="connsiteX70" fmla="*/ 294572 w 3619883"/>
              <a:gd name="connsiteY70" fmla="*/ 4128157 h 4297250"/>
              <a:gd name="connsiteX71" fmla="*/ 339106 w 3619883"/>
              <a:gd name="connsiteY71" fmla="*/ 4128157 h 4297250"/>
              <a:gd name="connsiteX72" fmla="*/ 339106 w 3619883"/>
              <a:gd name="connsiteY72" fmla="*/ 3951392 h 4297250"/>
              <a:gd name="connsiteX73" fmla="*/ 161321 w 3619883"/>
              <a:gd name="connsiteY73" fmla="*/ 3951392 h 4297250"/>
              <a:gd name="connsiteX74" fmla="*/ 161321 w 3619883"/>
              <a:gd name="connsiteY74" fmla="*/ 4128157 h 4297250"/>
              <a:gd name="connsiteX75" fmla="*/ 230914 w 3619883"/>
              <a:gd name="connsiteY75" fmla="*/ 4128157 h 4297250"/>
              <a:gd name="connsiteX76" fmla="*/ 189322 w 3619883"/>
              <a:gd name="connsiteY76" fmla="*/ 4275461 h 4297250"/>
              <a:gd name="connsiteX77" fmla="*/ 0 w 3619883"/>
              <a:gd name="connsiteY77" fmla="*/ 4275461 h 4297250"/>
              <a:gd name="connsiteX78" fmla="*/ 0 w 3619883"/>
              <a:gd name="connsiteY78" fmla="*/ 42229 h 4297250"/>
              <a:gd name="connsiteX79" fmla="*/ 42464 w 3619883"/>
              <a:gd name="connsiteY79" fmla="*/ 40518 h 4297250"/>
              <a:gd name="connsiteX80" fmla="*/ 137733 w 3619883"/>
              <a:gd name="connsiteY80" fmla="*/ 35355 h 4297250"/>
              <a:gd name="connsiteX81" fmla="*/ 270565 w 3619883"/>
              <a:gd name="connsiteY81" fmla="*/ 29759 h 4297250"/>
              <a:gd name="connsiteX82" fmla="*/ 479734 w 3619883"/>
              <a:gd name="connsiteY82" fmla="*/ 45455 h 4297250"/>
              <a:gd name="connsiteX83" fmla="*/ 524103 w 3619883"/>
              <a:gd name="connsiteY83" fmla="*/ 41625 h 4297250"/>
              <a:gd name="connsiteX84" fmla="*/ 624416 w 3619883"/>
              <a:gd name="connsiteY84" fmla="*/ 22696 h 4297250"/>
              <a:gd name="connsiteX85" fmla="*/ 657762 w 3619883"/>
              <a:gd name="connsiteY85" fmla="*/ 18351 h 4297250"/>
              <a:gd name="connsiteX86" fmla="*/ 690557 w 3619883"/>
              <a:gd name="connsiteY86" fmla="*/ 25792 h 4297250"/>
              <a:gd name="connsiteX87" fmla="*/ 745123 w 3619883"/>
              <a:gd name="connsiteY87" fmla="*/ 40157 h 4297250"/>
              <a:gd name="connsiteX88" fmla="*/ 789493 w 3619883"/>
              <a:gd name="connsiteY88" fmla="*/ 36327 h 4297250"/>
              <a:gd name="connsiteX89" fmla="*/ 854255 w 3619883"/>
              <a:gd name="connsiteY89" fmla="*/ 68887 h 4297250"/>
              <a:gd name="connsiteX90" fmla="*/ 897520 w 3619883"/>
              <a:gd name="connsiteY90" fmla="*/ 88629 h 4297250"/>
              <a:gd name="connsiteX91" fmla="*/ 940510 w 3619883"/>
              <a:gd name="connsiteY91" fmla="*/ 114265 h 4297250"/>
              <a:gd name="connsiteX92" fmla="*/ 1082712 w 3619883"/>
              <a:gd name="connsiteY92" fmla="*/ 144543 h 4297250"/>
              <a:gd name="connsiteX93" fmla="*/ 1205348 w 3619883"/>
              <a:gd name="connsiteY93" fmla="*/ 120753 h 4297250"/>
              <a:gd name="connsiteX94" fmla="*/ 1271764 w 3619883"/>
              <a:gd name="connsiteY94" fmla="*/ 117956 h 4297250"/>
              <a:gd name="connsiteX95" fmla="*/ 1315583 w 3619883"/>
              <a:gd name="connsiteY95" fmla="*/ 125912 h 4297250"/>
              <a:gd name="connsiteX96" fmla="*/ 1359125 w 3619883"/>
              <a:gd name="connsiteY96" fmla="*/ 139761 h 4297250"/>
              <a:gd name="connsiteX97" fmla="*/ 1391919 w 3619883"/>
              <a:gd name="connsiteY97" fmla="*/ 147202 h 4297250"/>
              <a:gd name="connsiteX98" fmla="*/ 1436563 w 3619883"/>
              <a:gd name="connsiteY98" fmla="*/ 137480 h 4297250"/>
              <a:gd name="connsiteX99" fmla="*/ 1471566 w 3619883"/>
              <a:gd name="connsiteY99" fmla="*/ 97777 h 4297250"/>
              <a:gd name="connsiteX100" fmla="*/ 1505739 w 3619883"/>
              <a:gd name="connsiteY100" fmla="*/ 75753 h 4297250"/>
              <a:gd name="connsiteX101" fmla="*/ 1590891 w 3619883"/>
              <a:gd name="connsiteY101" fmla="*/ 144702 h 4297250"/>
              <a:gd name="connsiteX102" fmla="*/ 1625616 w 3619883"/>
              <a:gd name="connsiteY102" fmla="*/ 110893 h 4297250"/>
              <a:gd name="connsiteX103" fmla="*/ 1658964 w 3619883"/>
              <a:gd name="connsiteY103" fmla="*/ 106547 h 4297250"/>
              <a:gd name="connsiteX104" fmla="*/ 1746598 w 3619883"/>
              <a:gd name="connsiteY104" fmla="*/ 122460 h 4297250"/>
              <a:gd name="connsiteX105" fmla="*/ 1811913 w 3619883"/>
              <a:gd name="connsiteY105" fmla="*/ 143234 h 4297250"/>
              <a:gd name="connsiteX106" fmla="*/ 1856557 w 3619883"/>
              <a:gd name="connsiteY106" fmla="*/ 133511 h 4297250"/>
              <a:gd name="connsiteX107" fmla="*/ 2066003 w 3619883"/>
              <a:gd name="connsiteY107" fmla="*/ 143313 h 4297250"/>
              <a:gd name="connsiteX108" fmla="*/ 2177615 w 3619883"/>
              <a:gd name="connsiteY108" fmla="*/ 119007 h 4297250"/>
              <a:gd name="connsiteX109" fmla="*/ 2255883 w 3619883"/>
              <a:gd name="connsiteY109" fmla="*/ 99047 h 4297250"/>
              <a:gd name="connsiteX110" fmla="*/ 2344622 w 3619883"/>
              <a:gd name="connsiteY110" fmla="*/ 91388 h 4297250"/>
              <a:gd name="connsiteX111" fmla="*/ 2455682 w 3619883"/>
              <a:gd name="connsiteY111" fmla="*/ 78869 h 4297250"/>
              <a:gd name="connsiteX112" fmla="*/ 2632609 w 3619883"/>
              <a:gd name="connsiteY112" fmla="*/ 75338 h 4297250"/>
              <a:gd name="connsiteX113" fmla="*/ 2742291 w 3619883"/>
              <a:gd name="connsiteY113" fmla="*/ 92282 h 4297250"/>
              <a:gd name="connsiteX114" fmla="*/ 2851974 w 3619883"/>
              <a:gd name="connsiteY114" fmla="*/ 109227 h 4297250"/>
              <a:gd name="connsiteX115" fmla="*/ 2907643 w 3619883"/>
              <a:gd name="connsiteY115" fmla="*/ 100020 h 4297250"/>
              <a:gd name="connsiteX116" fmla="*/ 2944022 w 3619883"/>
              <a:gd name="connsiteY116" fmla="*/ 30853 h 4297250"/>
              <a:gd name="connsiteX117" fmla="*/ 3022289 w 3619883"/>
              <a:gd name="connsiteY117" fmla="*/ 10893 h 4297250"/>
              <a:gd name="connsiteX118" fmla="*/ 3054807 w 3619883"/>
              <a:gd name="connsiteY118" fmla="*/ 24226 h 4297250"/>
              <a:gd name="connsiteX119" fmla="*/ 3141892 w 3619883"/>
              <a:gd name="connsiteY119" fmla="*/ 51925 h 4297250"/>
              <a:gd name="connsiteX120" fmla="*/ 3185711 w 3619883"/>
              <a:gd name="connsiteY120" fmla="*/ 59881 h 4297250"/>
              <a:gd name="connsiteX121" fmla="*/ 3219056 w 3619883"/>
              <a:gd name="connsiteY121" fmla="*/ 55536 h 4297250"/>
              <a:gd name="connsiteX122" fmla="*/ 3263425 w 3619883"/>
              <a:gd name="connsiteY122" fmla="*/ 51706 h 4297250"/>
              <a:gd name="connsiteX123" fmla="*/ 3296219 w 3619883"/>
              <a:gd name="connsiteY123" fmla="*/ 59147 h 4297250"/>
              <a:gd name="connsiteX124" fmla="*/ 3319094 w 3619883"/>
              <a:gd name="connsiteY124" fmla="*/ 42500 h 4297250"/>
              <a:gd name="connsiteX125" fmla="*/ 3420511 w 3619883"/>
              <a:gd name="connsiteY125" fmla="*/ 0 h 4297250"/>
              <a:gd name="connsiteX126" fmla="*/ 3453305 w 3619883"/>
              <a:gd name="connsiteY126" fmla="*/ 7440 h 4297250"/>
              <a:gd name="connsiteX127" fmla="*/ 3496571 w 3619883"/>
              <a:gd name="connsiteY127" fmla="*/ 27182 h 4297250"/>
              <a:gd name="connsiteX128" fmla="*/ 3602117 w 3619883"/>
              <a:gd name="connsiteY128" fmla="*/ 132521 h 4297250"/>
              <a:gd name="connsiteX129" fmla="*/ 3619883 w 3619883"/>
              <a:gd name="connsiteY129" fmla="*/ 140049 h 4297250"/>
              <a:gd name="connsiteX130" fmla="*/ 3619883 w 3619883"/>
              <a:gd name="connsiteY13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826768 w 3619883"/>
              <a:gd name="connsiteY7" fmla="*/ 4128157 h 4297250"/>
              <a:gd name="connsiteX8" fmla="*/ 2690646 w 3619883"/>
              <a:gd name="connsiteY8" fmla="*/ 4275461 h 4297250"/>
              <a:gd name="connsiteX9" fmla="*/ 2511710 w 3619883"/>
              <a:gd name="connsiteY9" fmla="*/ 4275461 h 4297250"/>
              <a:gd name="connsiteX10" fmla="*/ 2454288 w 3619883"/>
              <a:gd name="connsiteY10" fmla="*/ 4128157 h 4297250"/>
              <a:gd name="connsiteX11" fmla="*/ 2515810 w 3619883"/>
              <a:gd name="connsiteY11" fmla="*/ 4128157 h 4297250"/>
              <a:gd name="connsiteX12" fmla="*/ 2515810 w 3619883"/>
              <a:gd name="connsiteY12" fmla="*/ 3951392 h 4297250"/>
              <a:gd name="connsiteX13" fmla="*/ 2338025 w 3619883"/>
              <a:gd name="connsiteY13" fmla="*/ 3951392 h 4297250"/>
              <a:gd name="connsiteX14" fmla="*/ 2338025 w 3619883"/>
              <a:gd name="connsiteY14" fmla="*/ 4128157 h 4297250"/>
              <a:gd name="connsiteX15" fmla="*/ 2395120 w 3619883"/>
              <a:gd name="connsiteY15" fmla="*/ 4128157 h 4297250"/>
              <a:gd name="connsiteX16" fmla="*/ 2337697 w 3619883"/>
              <a:gd name="connsiteY16" fmla="*/ 4275461 h 4297250"/>
              <a:gd name="connsiteX17" fmla="*/ 2150155 w 3619883"/>
              <a:gd name="connsiteY17" fmla="*/ 4275461 h 4297250"/>
              <a:gd name="connsiteX18" fmla="*/ 2150155 w 3619883"/>
              <a:gd name="connsiteY18" fmla="*/ 4128157 h 4297250"/>
              <a:gd name="connsiteX19" fmla="*/ 2204852 w 3619883"/>
              <a:gd name="connsiteY19" fmla="*/ 4128157 h 4297250"/>
              <a:gd name="connsiteX20" fmla="*/ 2204852 w 3619883"/>
              <a:gd name="connsiteY20" fmla="*/ 3951392 h 4297250"/>
              <a:gd name="connsiteX21" fmla="*/ 2027068 w 3619883"/>
              <a:gd name="connsiteY21" fmla="*/ 3951392 h 4297250"/>
              <a:gd name="connsiteX22" fmla="*/ 2027068 w 3619883"/>
              <a:gd name="connsiteY22" fmla="*/ 4128157 h 4297250"/>
              <a:gd name="connsiteX23" fmla="*/ 2079759 w 3619883"/>
              <a:gd name="connsiteY23" fmla="*/ 4128157 h 4297250"/>
              <a:gd name="connsiteX24" fmla="*/ 2079759 w 3619883"/>
              <a:gd name="connsiteY24" fmla="*/ 4275461 h 4297250"/>
              <a:gd name="connsiteX25" fmla="*/ 1824703 w 3619883"/>
              <a:gd name="connsiteY25" fmla="*/ 4275461 h 4297250"/>
              <a:gd name="connsiteX26" fmla="*/ 1834468 w 3619883"/>
              <a:gd name="connsiteY26" fmla="*/ 4128157 h 4297250"/>
              <a:gd name="connsiteX27" fmla="*/ 1893894 w 3619883"/>
              <a:gd name="connsiteY27" fmla="*/ 4128157 h 4297250"/>
              <a:gd name="connsiteX28" fmla="*/ 1893894 w 3619883"/>
              <a:gd name="connsiteY28" fmla="*/ 3951392 h 4297250"/>
              <a:gd name="connsiteX29" fmla="*/ 1716110 w 3619883"/>
              <a:gd name="connsiteY29" fmla="*/ 3951392 h 4297250"/>
              <a:gd name="connsiteX30" fmla="*/ 1716110 w 3619883"/>
              <a:gd name="connsiteY30" fmla="*/ 4006431 h 4297250"/>
              <a:gd name="connsiteX31" fmla="*/ 1703447 w 3619883"/>
              <a:gd name="connsiteY31" fmla="*/ 4007960 h 4297250"/>
              <a:gd name="connsiteX32" fmla="*/ 1716110 w 3619883"/>
              <a:gd name="connsiteY32" fmla="*/ 4044284 h 4297250"/>
              <a:gd name="connsiteX33" fmla="*/ 1716110 w 3619883"/>
              <a:gd name="connsiteY33" fmla="*/ 4128157 h 4297250"/>
              <a:gd name="connsiteX34" fmla="*/ 1745346 w 3619883"/>
              <a:gd name="connsiteY34" fmla="*/ 4128157 h 4297250"/>
              <a:gd name="connsiteX35" fmla="*/ 1796694 w 3619883"/>
              <a:gd name="connsiteY35" fmla="*/ 4275461 h 4297250"/>
              <a:gd name="connsiteX36" fmla="*/ 1558844 w 3619883"/>
              <a:gd name="connsiteY36" fmla="*/ 4275461 h 4297250"/>
              <a:gd name="connsiteX37" fmla="*/ 1517252 w 3619883"/>
              <a:gd name="connsiteY37" fmla="*/ 4128157 h 4297250"/>
              <a:gd name="connsiteX38" fmla="*/ 1582936 w 3619883"/>
              <a:gd name="connsiteY38" fmla="*/ 4128157 h 4297250"/>
              <a:gd name="connsiteX39" fmla="*/ 1582936 w 3619883"/>
              <a:gd name="connsiteY39" fmla="*/ 3951392 h 4297250"/>
              <a:gd name="connsiteX40" fmla="*/ 1405151 w 3619883"/>
              <a:gd name="connsiteY40" fmla="*/ 3951392 h 4297250"/>
              <a:gd name="connsiteX41" fmla="*/ 1405151 w 3619883"/>
              <a:gd name="connsiteY41" fmla="*/ 4128157 h 4297250"/>
              <a:gd name="connsiteX42" fmla="*/ 1468988 w 3619883"/>
              <a:gd name="connsiteY42" fmla="*/ 4128157 h 4297250"/>
              <a:gd name="connsiteX43" fmla="*/ 1427396 w 3619883"/>
              <a:gd name="connsiteY43" fmla="*/ 4275461 h 4297250"/>
              <a:gd name="connsiteX44" fmla="*/ 1210751 w 3619883"/>
              <a:gd name="connsiteY44" fmla="*/ 4275461 h 4297250"/>
              <a:gd name="connsiteX45" fmla="*/ 1210751 w 3619883"/>
              <a:gd name="connsiteY45" fmla="*/ 4128157 h 4297250"/>
              <a:gd name="connsiteX46" fmla="*/ 1271978 w 3619883"/>
              <a:gd name="connsiteY46" fmla="*/ 4128157 h 4297250"/>
              <a:gd name="connsiteX47" fmla="*/ 1271978 w 3619883"/>
              <a:gd name="connsiteY47" fmla="*/ 3951392 h 4297250"/>
              <a:gd name="connsiteX48" fmla="*/ 1094193 w 3619883"/>
              <a:gd name="connsiteY48" fmla="*/ 3951392 h 4297250"/>
              <a:gd name="connsiteX49" fmla="*/ 1094193 w 3619883"/>
              <a:gd name="connsiteY49" fmla="*/ 4128157 h 4297250"/>
              <a:gd name="connsiteX50" fmla="*/ 1140354 w 3619883"/>
              <a:gd name="connsiteY50" fmla="*/ 4128157 h 4297250"/>
              <a:gd name="connsiteX51" fmla="*/ 1140354 w 3619883"/>
              <a:gd name="connsiteY51" fmla="*/ 4275461 h 4297250"/>
              <a:gd name="connsiteX52" fmla="*/ 953807 w 3619883"/>
              <a:gd name="connsiteY52" fmla="*/ 4275461 h 4297250"/>
              <a:gd name="connsiteX53" fmla="*/ 912215 w 3619883"/>
              <a:gd name="connsiteY53" fmla="*/ 4128157 h 4297250"/>
              <a:gd name="connsiteX54" fmla="*/ 961020 w 3619883"/>
              <a:gd name="connsiteY54" fmla="*/ 4128157 h 4297250"/>
              <a:gd name="connsiteX55" fmla="*/ 961020 w 3619883"/>
              <a:gd name="connsiteY55" fmla="*/ 3951392 h 4297250"/>
              <a:gd name="connsiteX56" fmla="*/ 783235 w 3619883"/>
              <a:gd name="connsiteY56" fmla="*/ 3951392 h 4297250"/>
              <a:gd name="connsiteX57" fmla="*/ 783235 w 3619883"/>
              <a:gd name="connsiteY57" fmla="*/ 4128157 h 4297250"/>
              <a:gd name="connsiteX58" fmla="*/ 871024 w 3619883"/>
              <a:gd name="connsiteY58" fmla="*/ 4128157 h 4297250"/>
              <a:gd name="connsiteX59" fmla="*/ 829432 w 3619883"/>
              <a:gd name="connsiteY59" fmla="*/ 4275461 h 4297250"/>
              <a:gd name="connsiteX60" fmla="*/ 611484 w 3619883"/>
              <a:gd name="connsiteY60" fmla="*/ 4275461 h 4297250"/>
              <a:gd name="connsiteX61" fmla="*/ 621247 w 3619883"/>
              <a:gd name="connsiteY61" fmla="*/ 4128157 h 4297250"/>
              <a:gd name="connsiteX62" fmla="*/ 650062 w 3619883"/>
              <a:gd name="connsiteY62" fmla="*/ 4128157 h 4297250"/>
              <a:gd name="connsiteX63" fmla="*/ 650062 w 3619883"/>
              <a:gd name="connsiteY63" fmla="*/ 3951392 h 4297250"/>
              <a:gd name="connsiteX64" fmla="*/ 472277 w 3619883"/>
              <a:gd name="connsiteY64" fmla="*/ 3951392 h 4297250"/>
              <a:gd name="connsiteX65" fmla="*/ 472277 w 3619883"/>
              <a:gd name="connsiteY65" fmla="*/ 4128157 h 4297250"/>
              <a:gd name="connsiteX66" fmla="*/ 522650 w 3619883"/>
              <a:gd name="connsiteY66" fmla="*/ 4128157 h 4297250"/>
              <a:gd name="connsiteX67" fmla="*/ 573998 w 3619883"/>
              <a:gd name="connsiteY67" fmla="*/ 4275461 h 4297250"/>
              <a:gd name="connsiteX68" fmla="*/ 336164 w 3619883"/>
              <a:gd name="connsiteY68" fmla="*/ 4275461 h 4297250"/>
              <a:gd name="connsiteX69" fmla="*/ 294572 w 3619883"/>
              <a:gd name="connsiteY69" fmla="*/ 4128157 h 4297250"/>
              <a:gd name="connsiteX70" fmla="*/ 339106 w 3619883"/>
              <a:gd name="connsiteY70" fmla="*/ 4128157 h 4297250"/>
              <a:gd name="connsiteX71" fmla="*/ 339106 w 3619883"/>
              <a:gd name="connsiteY71" fmla="*/ 3951392 h 4297250"/>
              <a:gd name="connsiteX72" fmla="*/ 161321 w 3619883"/>
              <a:gd name="connsiteY72" fmla="*/ 3951392 h 4297250"/>
              <a:gd name="connsiteX73" fmla="*/ 161321 w 3619883"/>
              <a:gd name="connsiteY73" fmla="*/ 4128157 h 4297250"/>
              <a:gd name="connsiteX74" fmla="*/ 230914 w 3619883"/>
              <a:gd name="connsiteY74" fmla="*/ 4128157 h 4297250"/>
              <a:gd name="connsiteX75" fmla="*/ 189322 w 3619883"/>
              <a:gd name="connsiteY75" fmla="*/ 4275461 h 4297250"/>
              <a:gd name="connsiteX76" fmla="*/ 0 w 3619883"/>
              <a:gd name="connsiteY76" fmla="*/ 4275461 h 4297250"/>
              <a:gd name="connsiteX77" fmla="*/ 0 w 3619883"/>
              <a:gd name="connsiteY77" fmla="*/ 42229 h 4297250"/>
              <a:gd name="connsiteX78" fmla="*/ 42464 w 3619883"/>
              <a:gd name="connsiteY78" fmla="*/ 40518 h 4297250"/>
              <a:gd name="connsiteX79" fmla="*/ 137733 w 3619883"/>
              <a:gd name="connsiteY79" fmla="*/ 35355 h 4297250"/>
              <a:gd name="connsiteX80" fmla="*/ 270565 w 3619883"/>
              <a:gd name="connsiteY80" fmla="*/ 29759 h 4297250"/>
              <a:gd name="connsiteX81" fmla="*/ 479734 w 3619883"/>
              <a:gd name="connsiteY81" fmla="*/ 45455 h 4297250"/>
              <a:gd name="connsiteX82" fmla="*/ 524103 w 3619883"/>
              <a:gd name="connsiteY82" fmla="*/ 41625 h 4297250"/>
              <a:gd name="connsiteX83" fmla="*/ 624416 w 3619883"/>
              <a:gd name="connsiteY83" fmla="*/ 22696 h 4297250"/>
              <a:gd name="connsiteX84" fmla="*/ 657762 w 3619883"/>
              <a:gd name="connsiteY84" fmla="*/ 18351 h 4297250"/>
              <a:gd name="connsiteX85" fmla="*/ 690557 w 3619883"/>
              <a:gd name="connsiteY85" fmla="*/ 25792 h 4297250"/>
              <a:gd name="connsiteX86" fmla="*/ 745123 w 3619883"/>
              <a:gd name="connsiteY86" fmla="*/ 40157 h 4297250"/>
              <a:gd name="connsiteX87" fmla="*/ 789493 w 3619883"/>
              <a:gd name="connsiteY87" fmla="*/ 36327 h 4297250"/>
              <a:gd name="connsiteX88" fmla="*/ 854255 w 3619883"/>
              <a:gd name="connsiteY88" fmla="*/ 68887 h 4297250"/>
              <a:gd name="connsiteX89" fmla="*/ 897520 w 3619883"/>
              <a:gd name="connsiteY89" fmla="*/ 88629 h 4297250"/>
              <a:gd name="connsiteX90" fmla="*/ 940510 w 3619883"/>
              <a:gd name="connsiteY90" fmla="*/ 114265 h 4297250"/>
              <a:gd name="connsiteX91" fmla="*/ 1082712 w 3619883"/>
              <a:gd name="connsiteY91" fmla="*/ 144543 h 4297250"/>
              <a:gd name="connsiteX92" fmla="*/ 1205348 w 3619883"/>
              <a:gd name="connsiteY92" fmla="*/ 120753 h 4297250"/>
              <a:gd name="connsiteX93" fmla="*/ 1271764 w 3619883"/>
              <a:gd name="connsiteY93" fmla="*/ 117956 h 4297250"/>
              <a:gd name="connsiteX94" fmla="*/ 1315583 w 3619883"/>
              <a:gd name="connsiteY94" fmla="*/ 125912 h 4297250"/>
              <a:gd name="connsiteX95" fmla="*/ 1359125 w 3619883"/>
              <a:gd name="connsiteY95" fmla="*/ 139761 h 4297250"/>
              <a:gd name="connsiteX96" fmla="*/ 1391919 w 3619883"/>
              <a:gd name="connsiteY96" fmla="*/ 147202 h 4297250"/>
              <a:gd name="connsiteX97" fmla="*/ 1436563 w 3619883"/>
              <a:gd name="connsiteY97" fmla="*/ 137480 h 4297250"/>
              <a:gd name="connsiteX98" fmla="*/ 1471566 w 3619883"/>
              <a:gd name="connsiteY98" fmla="*/ 97777 h 4297250"/>
              <a:gd name="connsiteX99" fmla="*/ 1505739 w 3619883"/>
              <a:gd name="connsiteY99" fmla="*/ 75753 h 4297250"/>
              <a:gd name="connsiteX100" fmla="*/ 1590891 w 3619883"/>
              <a:gd name="connsiteY100" fmla="*/ 144702 h 4297250"/>
              <a:gd name="connsiteX101" fmla="*/ 1625616 w 3619883"/>
              <a:gd name="connsiteY101" fmla="*/ 110893 h 4297250"/>
              <a:gd name="connsiteX102" fmla="*/ 1658964 w 3619883"/>
              <a:gd name="connsiteY102" fmla="*/ 106547 h 4297250"/>
              <a:gd name="connsiteX103" fmla="*/ 1746598 w 3619883"/>
              <a:gd name="connsiteY103" fmla="*/ 122460 h 4297250"/>
              <a:gd name="connsiteX104" fmla="*/ 1811913 w 3619883"/>
              <a:gd name="connsiteY104" fmla="*/ 143234 h 4297250"/>
              <a:gd name="connsiteX105" fmla="*/ 1856557 w 3619883"/>
              <a:gd name="connsiteY105" fmla="*/ 133511 h 4297250"/>
              <a:gd name="connsiteX106" fmla="*/ 2066003 w 3619883"/>
              <a:gd name="connsiteY106" fmla="*/ 143313 h 4297250"/>
              <a:gd name="connsiteX107" fmla="*/ 2177615 w 3619883"/>
              <a:gd name="connsiteY107" fmla="*/ 119007 h 4297250"/>
              <a:gd name="connsiteX108" fmla="*/ 2255883 w 3619883"/>
              <a:gd name="connsiteY108" fmla="*/ 99047 h 4297250"/>
              <a:gd name="connsiteX109" fmla="*/ 2344622 w 3619883"/>
              <a:gd name="connsiteY109" fmla="*/ 91388 h 4297250"/>
              <a:gd name="connsiteX110" fmla="*/ 2455682 w 3619883"/>
              <a:gd name="connsiteY110" fmla="*/ 78869 h 4297250"/>
              <a:gd name="connsiteX111" fmla="*/ 2632609 w 3619883"/>
              <a:gd name="connsiteY111" fmla="*/ 75338 h 4297250"/>
              <a:gd name="connsiteX112" fmla="*/ 2742291 w 3619883"/>
              <a:gd name="connsiteY112" fmla="*/ 92282 h 4297250"/>
              <a:gd name="connsiteX113" fmla="*/ 2851974 w 3619883"/>
              <a:gd name="connsiteY113" fmla="*/ 109227 h 4297250"/>
              <a:gd name="connsiteX114" fmla="*/ 2907643 w 3619883"/>
              <a:gd name="connsiteY114" fmla="*/ 100020 h 4297250"/>
              <a:gd name="connsiteX115" fmla="*/ 2944022 w 3619883"/>
              <a:gd name="connsiteY115" fmla="*/ 30853 h 4297250"/>
              <a:gd name="connsiteX116" fmla="*/ 3022289 w 3619883"/>
              <a:gd name="connsiteY116" fmla="*/ 10893 h 4297250"/>
              <a:gd name="connsiteX117" fmla="*/ 3054807 w 3619883"/>
              <a:gd name="connsiteY117" fmla="*/ 24226 h 4297250"/>
              <a:gd name="connsiteX118" fmla="*/ 3141892 w 3619883"/>
              <a:gd name="connsiteY118" fmla="*/ 51925 h 4297250"/>
              <a:gd name="connsiteX119" fmla="*/ 3185711 w 3619883"/>
              <a:gd name="connsiteY119" fmla="*/ 59881 h 4297250"/>
              <a:gd name="connsiteX120" fmla="*/ 3219056 w 3619883"/>
              <a:gd name="connsiteY120" fmla="*/ 55536 h 4297250"/>
              <a:gd name="connsiteX121" fmla="*/ 3263425 w 3619883"/>
              <a:gd name="connsiteY121" fmla="*/ 51706 h 4297250"/>
              <a:gd name="connsiteX122" fmla="*/ 3296219 w 3619883"/>
              <a:gd name="connsiteY122" fmla="*/ 59147 h 4297250"/>
              <a:gd name="connsiteX123" fmla="*/ 3319094 w 3619883"/>
              <a:gd name="connsiteY123" fmla="*/ 42500 h 4297250"/>
              <a:gd name="connsiteX124" fmla="*/ 3420511 w 3619883"/>
              <a:gd name="connsiteY124" fmla="*/ 0 h 4297250"/>
              <a:gd name="connsiteX125" fmla="*/ 3453305 w 3619883"/>
              <a:gd name="connsiteY125" fmla="*/ 7440 h 4297250"/>
              <a:gd name="connsiteX126" fmla="*/ 3496571 w 3619883"/>
              <a:gd name="connsiteY126" fmla="*/ 27182 h 4297250"/>
              <a:gd name="connsiteX127" fmla="*/ 3602117 w 3619883"/>
              <a:gd name="connsiteY127" fmla="*/ 132521 h 4297250"/>
              <a:gd name="connsiteX128" fmla="*/ 3619883 w 3619883"/>
              <a:gd name="connsiteY128" fmla="*/ 140049 h 4297250"/>
              <a:gd name="connsiteX129" fmla="*/ 3619883 w 3619883"/>
              <a:gd name="connsiteY12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454288 w 3619883"/>
              <a:gd name="connsiteY9" fmla="*/ 4128157 h 4297250"/>
              <a:gd name="connsiteX10" fmla="*/ 2515810 w 3619883"/>
              <a:gd name="connsiteY10" fmla="*/ 4128157 h 4297250"/>
              <a:gd name="connsiteX11" fmla="*/ 2515810 w 3619883"/>
              <a:gd name="connsiteY11" fmla="*/ 3951392 h 4297250"/>
              <a:gd name="connsiteX12" fmla="*/ 2338025 w 3619883"/>
              <a:gd name="connsiteY12" fmla="*/ 3951392 h 4297250"/>
              <a:gd name="connsiteX13" fmla="*/ 2338025 w 3619883"/>
              <a:gd name="connsiteY13" fmla="*/ 4128157 h 4297250"/>
              <a:gd name="connsiteX14" fmla="*/ 2395120 w 3619883"/>
              <a:gd name="connsiteY14" fmla="*/ 4128157 h 4297250"/>
              <a:gd name="connsiteX15" fmla="*/ 2337697 w 3619883"/>
              <a:gd name="connsiteY15" fmla="*/ 4275461 h 4297250"/>
              <a:gd name="connsiteX16" fmla="*/ 2150155 w 3619883"/>
              <a:gd name="connsiteY16" fmla="*/ 4275461 h 4297250"/>
              <a:gd name="connsiteX17" fmla="*/ 2150155 w 3619883"/>
              <a:gd name="connsiteY17" fmla="*/ 4128157 h 4297250"/>
              <a:gd name="connsiteX18" fmla="*/ 2204852 w 3619883"/>
              <a:gd name="connsiteY18" fmla="*/ 4128157 h 4297250"/>
              <a:gd name="connsiteX19" fmla="*/ 2204852 w 3619883"/>
              <a:gd name="connsiteY19" fmla="*/ 3951392 h 4297250"/>
              <a:gd name="connsiteX20" fmla="*/ 2027068 w 3619883"/>
              <a:gd name="connsiteY20" fmla="*/ 3951392 h 4297250"/>
              <a:gd name="connsiteX21" fmla="*/ 2027068 w 3619883"/>
              <a:gd name="connsiteY21" fmla="*/ 4128157 h 4297250"/>
              <a:gd name="connsiteX22" fmla="*/ 2079759 w 3619883"/>
              <a:gd name="connsiteY22" fmla="*/ 4128157 h 4297250"/>
              <a:gd name="connsiteX23" fmla="*/ 2079759 w 3619883"/>
              <a:gd name="connsiteY23" fmla="*/ 4275461 h 4297250"/>
              <a:gd name="connsiteX24" fmla="*/ 1824703 w 3619883"/>
              <a:gd name="connsiteY24" fmla="*/ 4275461 h 4297250"/>
              <a:gd name="connsiteX25" fmla="*/ 1834468 w 3619883"/>
              <a:gd name="connsiteY25" fmla="*/ 4128157 h 4297250"/>
              <a:gd name="connsiteX26" fmla="*/ 1893894 w 3619883"/>
              <a:gd name="connsiteY26" fmla="*/ 4128157 h 4297250"/>
              <a:gd name="connsiteX27" fmla="*/ 1893894 w 3619883"/>
              <a:gd name="connsiteY27" fmla="*/ 3951392 h 4297250"/>
              <a:gd name="connsiteX28" fmla="*/ 1716110 w 3619883"/>
              <a:gd name="connsiteY28" fmla="*/ 3951392 h 4297250"/>
              <a:gd name="connsiteX29" fmla="*/ 1716110 w 3619883"/>
              <a:gd name="connsiteY29" fmla="*/ 4006431 h 4297250"/>
              <a:gd name="connsiteX30" fmla="*/ 1703447 w 3619883"/>
              <a:gd name="connsiteY30" fmla="*/ 4007960 h 4297250"/>
              <a:gd name="connsiteX31" fmla="*/ 1716110 w 3619883"/>
              <a:gd name="connsiteY31" fmla="*/ 4044284 h 4297250"/>
              <a:gd name="connsiteX32" fmla="*/ 1716110 w 3619883"/>
              <a:gd name="connsiteY32" fmla="*/ 4128157 h 4297250"/>
              <a:gd name="connsiteX33" fmla="*/ 1745346 w 3619883"/>
              <a:gd name="connsiteY33" fmla="*/ 4128157 h 4297250"/>
              <a:gd name="connsiteX34" fmla="*/ 1796694 w 3619883"/>
              <a:gd name="connsiteY34" fmla="*/ 4275461 h 4297250"/>
              <a:gd name="connsiteX35" fmla="*/ 1558844 w 3619883"/>
              <a:gd name="connsiteY35" fmla="*/ 4275461 h 4297250"/>
              <a:gd name="connsiteX36" fmla="*/ 1517252 w 3619883"/>
              <a:gd name="connsiteY36" fmla="*/ 4128157 h 4297250"/>
              <a:gd name="connsiteX37" fmla="*/ 1582936 w 3619883"/>
              <a:gd name="connsiteY37" fmla="*/ 4128157 h 4297250"/>
              <a:gd name="connsiteX38" fmla="*/ 1582936 w 3619883"/>
              <a:gd name="connsiteY38" fmla="*/ 3951392 h 4297250"/>
              <a:gd name="connsiteX39" fmla="*/ 1405151 w 3619883"/>
              <a:gd name="connsiteY39" fmla="*/ 3951392 h 4297250"/>
              <a:gd name="connsiteX40" fmla="*/ 1405151 w 3619883"/>
              <a:gd name="connsiteY40" fmla="*/ 4128157 h 4297250"/>
              <a:gd name="connsiteX41" fmla="*/ 1468988 w 3619883"/>
              <a:gd name="connsiteY41" fmla="*/ 4128157 h 4297250"/>
              <a:gd name="connsiteX42" fmla="*/ 1427396 w 3619883"/>
              <a:gd name="connsiteY42" fmla="*/ 4275461 h 4297250"/>
              <a:gd name="connsiteX43" fmla="*/ 1210751 w 3619883"/>
              <a:gd name="connsiteY43" fmla="*/ 4275461 h 4297250"/>
              <a:gd name="connsiteX44" fmla="*/ 1210751 w 3619883"/>
              <a:gd name="connsiteY44" fmla="*/ 4128157 h 4297250"/>
              <a:gd name="connsiteX45" fmla="*/ 1271978 w 3619883"/>
              <a:gd name="connsiteY45" fmla="*/ 4128157 h 4297250"/>
              <a:gd name="connsiteX46" fmla="*/ 1271978 w 3619883"/>
              <a:gd name="connsiteY46" fmla="*/ 3951392 h 4297250"/>
              <a:gd name="connsiteX47" fmla="*/ 1094193 w 3619883"/>
              <a:gd name="connsiteY47" fmla="*/ 3951392 h 4297250"/>
              <a:gd name="connsiteX48" fmla="*/ 1094193 w 3619883"/>
              <a:gd name="connsiteY48" fmla="*/ 4128157 h 4297250"/>
              <a:gd name="connsiteX49" fmla="*/ 1140354 w 3619883"/>
              <a:gd name="connsiteY49" fmla="*/ 4128157 h 4297250"/>
              <a:gd name="connsiteX50" fmla="*/ 1140354 w 3619883"/>
              <a:gd name="connsiteY50" fmla="*/ 4275461 h 4297250"/>
              <a:gd name="connsiteX51" fmla="*/ 953807 w 3619883"/>
              <a:gd name="connsiteY51" fmla="*/ 4275461 h 4297250"/>
              <a:gd name="connsiteX52" fmla="*/ 912215 w 3619883"/>
              <a:gd name="connsiteY52" fmla="*/ 4128157 h 4297250"/>
              <a:gd name="connsiteX53" fmla="*/ 961020 w 3619883"/>
              <a:gd name="connsiteY53" fmla="*/ 4128157 h 4297250"/>
              <a:gd name="connsiteX54" fmla="*/ 961020 w 3619883"/>
              <a:gd name="connsiteY54" fmla="*/ 3951392 h 4297250"/>
              <a:gd name="connsiteX55" fmla="*/ 783235 w 3619883"/>
              <a:gd name="connsiteY55" fmla="*/ 3951392 h 4297250"/>
              <a:gd name="connsiteX56" fmla="*/ 783235 w 3619883"/>
              <a:gd name="connsiteY56" fmla="*/ 4128157 h 4297250"/>
              <a:gd name="connsiteX57" fmla="*/ 871024 w 3619883"/>
              <a:gd name="connsiteY57" fmla="*/ 4128157 h 4297250"/>
              <a:gd name="connsiteX58" fmla="*/ 829432 w 3619883"/>
              <a:gd name="connsiteY58" fmla="*/ 4275461 h 4297250"/>
              <a:gd name="connsiteX59" fmla="*/ 611484 w 3619883"/>
              <a:gd name="connsiteY59" fmla="*/ 4275461 h 4297250"/>
              <a:gd name="connsiteX60" fmla="*/ 621247 w 3619883"/>
              <a:gd name="connsiteY60" fmla="*/ 4128157 h 4297250"/>
              <a:gd name="connsiteX61" fmla="*/ 650062 w 3619883"/>
              <a:gd name="connsiteY61" fmla="*/ 4128157 h 4297250"/>
              <a:gd name="connsiteX62" fmla="*/ 650062 w 3619883"/>
              <a:gd name="connsiteY62" fmla="*/ 3951392 h 4297250"/>
              <a:gd name="connsiteX63" fmla="*/ 472277 w 3619883"/>
              <a:gd name="connsiteY63" fmla="*/ 3951392 h 4297250"/>
              <a:gd name="connsiteX64" fmla="*/ 472277 w 3619883"/>
              <a:gd name="connsiteY64" fmla="*/ 4128157 h 4297250"/>
              <a:gd name="connsiteX65" fmla="*/ 522650 w 3619883"/>
              <a:gd name="connsiteY65" fmla="*/ 4128157 h 4297250"/>
              <a:gd name="connsiteX66" fmla="*/ 573998 w 3619883"/>
              <a:gd name="connsiteY66" fmla="*/ 4275461 h 4297250"/>
              <a:gd name="connsiteX67" fmla="*/ 336164 w 3619883"/>
              <a:gd name="connsiteY67" fmla="*/ 4275461 h 4297250"/>
              <a:gd name="connsiteX68" fmla="*/ 294572 w 3619883"/>
              <a:gd name="connsiteY68" fmla="*/ 4128157 h 4297250"/>
              <a:gd name="connsiteX69" fmla="*/ 339106 w 3619883"/>
              <a:gd name="connsiteY69" fmla="*/ 4128157 h 4297250"/>
              <a:gd name="connsiteX70" fmla="*/ 339106 w 3619883"/>
              <a:gd name="connsiteY70" fmla="*/ 3951392 h 4297250"/>
              <a:gd name="connsiteX71" fmla="*/ 161321 w 3619883"/>
              <a:gd name="connsiteY71" fmla="*/ 3951392 h 4297250"/>
              <a:gd name="connsiteX72" fmla="*/ 161321 w 3619883"/>
              <a:gd name="connsiteY72" fmla="*/ 4128157 h 4297250"/>
              <a:gd name="connsiteX73" fmla="*/ 230914 w 3619883"/>
              <a:gd name="connsiteY73" fmla="*/ 4128157 h 4297250"/>
              <a:gd name="connsiteX74" fmla="*/ 189322 w 3619883"/>
              <a:gd name="connsiteY74" fmla="*/ 4275461 h 4297250"/>
              <a:gd name="connsiteX75" fmla="*/ 0 w 3619883"/>
              <a:gd name="connsiteY75" fmla="*/ 4275461 h 4297250"/>
              <a:gd name="connsiteX76" fmla="*/ 0 w 3619883"/>
              <a:gd name="connsiteY76" fmla="*/ 42229 h 4297250"/>
              <a:gd name="connsiteX77" fmla="*/ 42464 w 3619883"/>
              <a:gd name="connsiteY77" fmla="*/ 40518 h 4297250"/>
              <a:gd name="connsiteX78" fmla="*/ 137733 w 3619883"/>
              <a:gd name="connsiteY78" fmla="*/ 35355 h 4297250"/>
              <a:gd name="connsiteX79" fmla="*/ 270565 w 3619883"/>
              <a:gd name="connsiteY79" fmla="*/ 29759 h 4297250"/>
              <a:gd name="connsiteX80" fmla="*/ 479734 w 3619883"/>
              <a:gd name="connsiteY80" fmla="*/ 45455 h 4297250"/>
              <a:gd name="connsiteX81" fmla="*/ 524103 w 3619883"/>
              <a:gd name="connsiteY81" fmla="*/ 41625 h 4297250"/>
              <a:gd name="connsiteX82" fmla="*/ 624416 w 3619883"/>
              <a:gd name="connsiteY82" fmla="*/ 22696 h 4297250"/>
              <a:gd name="connsiteX83" fmla="*/ 657762 w 3619883"/>
              <a:gd name="connsiteY83" fmla="*/ 18351 h 4297250"/>
              <a:gd name="connsiteX84" fmla="*/ 690557 w 3619883"/>
              <a:gd name="connsiteY84" fmla="*/ 25792 h 4297250"/>
              <a:gd name="connsiteX85" fmla="*/ 745123 w 3619883"/>
              <a:gd name="connsiteY85" fmla="*/ 40157 h 4297250"/>
              <a:gd name="connsiteX86" fmla="*/ 789493 w 3619883"/>
              <a:gd name="connsiteY86" fmla="*/ 36327 h 4297250"/>
              <a:gd name="connsiteX87" fmla="*/ 854255 w 3619883"/>
              <a:gd name="connsiteY87" fmla="*/ 68887 h 4297250"/>
              <a:gd name="connsiteX88" fmla="*/ 897520 w 3619883"/>
              <a:gd name="connsiteY88" fmla="*/ 88629 h 4297250"/>
              <a:gd name="connsiteX89" fmla="*/ 940510 w 3619883"/>
              <a:gd name="connsiteY89" fmla="*/ 114265 h 4297250"/>
              <a:gd name="connsiteX90" fmla="*/ 1082712 w 3619883"/>
              <a:gd name="connsiteY90" fmla="*/ 144543 h 4297250"/>
              <a:gd name="connsiteX91" fmla="*/ 1205348 w 3619883"/>
              <a:gd name="connsiteY91" fmla="*/ 120753 h 4297250"/>
              <a:gd name="connsiteX92" fmla="*/ 1271764 w 3619883"/>
              <a:gd name="connsiteY92" fmla="*/ 117956 h 4297250"/>
              <a:gd name="connsiteX93" fmla="*/ 1315583 w 3619883"/>
              <a:gd name="connsiteY93" fmla="*/ 125912 h 4297250"/>
              <a:gd name="connsiteX94" fmla="*/ 1359125 w 3619883"/>
              <a:gd name="connsiteY94" fmla="*/ 139761 h 4297250"/>
              <a:gd name="connsiteX95" fmla="*/ 1391919 w 3619883"/>
              <a:gd name="connsiteY95" fmla="*/ 147202 h 4297250"/>
              <a:gd name="connsiteX96" fmla="*/ 1436563 w 3619883"/>
              <a:gd name="connsiteY96" fmla="*/ 137480 h 4297250"/>
              <a:gd name="connsiteX97" fmla="*/ 1471566 w 3619883"/>
              <a:gd name="connsiteY97" fmla="*/ 97777 h 4297250"/>
              <a:gd name="connsiteX98" fmla="*/ 1505739 w 3619883"/>
              <a:gd name="connsiteY98" fmla="*/ 75753 h 4297250"/>
              <a:gd name="connsiteX99" fmla="*/ 1590891 w 3619883"/>
              <a:gd name="connsiteY99" fmla="*/ 144702 h 4297250"/>
              <a:gd name="connsiteX100" fmla="*/ 1625616 w 3619883"/>
              <a:gd name="connsiteY100" fmla="*/ 110893 h 4297250"/>
              <a:gd name="connsiteX101" fmla="*/ 1658964 w 3619883"/>
              <a:gd name="connsiteY101" fmla="*/ 106547 h 4297250"/>
              <a:gd name="connsiteX102" fmla="*/ 1746598 w 3619883"/>
              <a:gd name="connsiteY102" fmla="*/ 122460 h 4297250"/>
              <a:gd name="connsiteX103" fmla="*/ 1811913 w 3619883"/>
              <a:gd name="connsiteY103" fmla="*/ 143234 h 4297250"/>
              <a:gd name="connsiteX104" fmla="*/ 1856557 w 3619883"/>
              <a:gd name="connsiteY104" fmla="*/ 133511 h 4297250"/>
              <a:gd name="connsiteX105" fmla="*/ 2066003 w 3619883"/>
              <a:gd name="connsiteY105" fmla="*/ 143313 h 4297250"/>
              <a:gd name="connsiteX106" fmla="*/ 2177615 w 3619883"/>
              <a:gd name="connsiteY106" fmla="*/ 119007 h 4297250"/>
              <a:gd name="connsiteX107" fmla="*/ 2255883 w 3619883"/>
              <a:gd name="connsiteY107" fmla="*/ 99047 h 4297250"/>
              <a:gd name="connsiteX108" fmla="*/ 2344622 w 3619883"/>
              <a:gd name="connsiteY108" fmla="*/ 91388 h 4297250"/>
              <a:gd name="connsiteX109" fmla="*/ 2455682 w 3619883"/>
              <a:gd name="connsiteY109" fmla="*/ 78869 h 4297250"/>
              <a:gd name="connsiteX110" fmla="*/ 2632609 w 3619883"/>
              <a:gd name="connsiteY110" fmla="*/ 75338 h 4297250"/>
              <a:gd name="connsiteX111" fmla="*/ 2742291 w 3619883"/>
              <a:gd name="connsiteY111" fmla="*/ 92282 h 4297250"/>
              <a:gd name="connsiteX112" fmla="*/ 2851974 w 3619883"/>
              <a:gd name="connsiteY112" fmla="*/ 109227 h 4297250"/>
              <a:gd name="connsiteX113" fmla="*/ 2907643 w 3619883"/>
              <a:gd name="connsiteY113" fmla="*/ 100020 h 4297250"/>
              <a:gd name="connsiteX114" fmla="*/ 2944022 w 3619883"/>
              <a:gd name="connsiteY114" fmla="*/ 30853 h 4297250"/>
              <a:gd name="connsiteX115" fmla="*/ 3022289 w 3619883"/>
              <a:gd name="connsiteY115" fmla="*/ 10893 h 4297250"/>
              <a:gd name="connsiteX116" fmla="*/ 3054807 w 3619883"/>
              <a:gd name="connsiteY116" fmla="*/ 24226 h 4297250"/>
              <a:gd name="connsiteX117" fmla="*/ 3141892 w 3619883"/>
              <a:gd name="connsiteY117" fmla="*/ 51925 h 4297250"/>
              <a:gd name="connsiteX118" fmla="*/ 3185711 w 3619883"/>
              <a:gd name="connsiteY118" fmla="*/ 59881 h 4297250"/>
              <a:gd name="connsiteX119" fmla="*/ 3219056 w 3619883"/>
              <a:gd name="connsiteY119" fmla="*/ 55536 h 4297250"/>
              <a:gd name="connsiteX120" fmla="*/ 3263425 w 3619883"/>
              <a:gd name="connsiteY120" fmla="*/ 51706 h 4297250"/>
              <a:gd name="connsiteX121" fmla="*/ 3296219 w 3619883"/>
              <a:gd name="connsiteY121" fmla="*/ 59147 h 4297250"/>
              <a:gd name="connsiteX122" fmla="*/ 3319094 w 3619883"/>
              <a:gd name="connsiteY122" fmla="*/ 42500 h 4297250"/>
              <a:gd name="connsiteX123" fmla="*/ 3420511 w 3619883"/>
              <a:gd name="connsiteY123" fmla="*/ 0 h 4297250"/>
              <a:gd name="connsiteX124" fmla="*/ 3453305 w 3619883"/>
              <a:gd name="connsiteY124" fmla="*/ 7440 h 4297250"/>
              <a:gd name="connsiteX125" fmla="*/ 3496571 w 3619883"/>
              <a:gd name="connsiteY125" fmla="*/ 27182 h 4297250"/>
              <a:gd name="connsiteX126" fmla="*/ 3602117 w 3619883"/>
              <a:gd name="connsiteY126" fmla="*/ 132521 h 4297250"/>
              <a:gd name="connsiteX127" fmla="*/ 3619883 w 3619883"/>
              <a:gd name="connsiteY127" fmla="*/ 140049 h 4297250"/>
              <a:gd name="connsiteX128" fmla="*/ 3619883 w 3619883"/>
              <a:gd name="connsiteY12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454288 w 3619883"/>
              <a:gd name="connsiteY9" fmla="*/ 4128157 h 4297250"/>
              <a:gd name="connsiteX10" fmla="*/ 2515810 w 3619883"/>
              <a:gd name="connsiteY10" fmla="*/ 4128157 h 4297250"/>
              <a:gd name="connsiteX11" fmla="*/ 2338025 w 3619883"/>
              <a:gd name="connsiteY11" fmla="*/ 3951392 h 4297250"/>
              <a:gd name="connsiteX12" fmla="*/ 2338025 w 3619883"/>
              <a:gd name="connsiteY12" fmla="*/ 4128157 h 4297250"/>
              <a:gd name="connsiteX13" fmla="*/ 2395120 w 3619883"/>
              <a:gd name="connsiteY13" fmla="*/ 4128157 h 4297250"/>
              <a:gd name="connsiteX14" fmla="*/ 2337697 w 3619883"/>
              <a:gd name="connsiteY14" fmla="*/ 4275461 h 4297250"/>
              <a:gd name="connsiteX15" fmla="*/ 2150155 w 3619883"/>
              <a:gd name="connsiteY15" fmla="*/ 4275461 h 4297250"/>
              <a:gd name="connsiteX16" fmla="*/ 2150155 w 3619883"/>
              <a:gd name="connsiteY16" fmla="*/ 4128157 h 4297250"/>
              <a:gd name="connsiteX17" fmla="*/ 2204852 w 3619883"/>
              <a:gd name="connsiteY17" fmla="*/ 4128157 h 4297250"/>
              <a:gd name="connsiteX18" fmla="*/ 2204852 w 3619883"/>
              <a:gd name="connsiteY18" fmla="*/ 3951392 h 4297250"/>
              <a:gd name="connsiteX19" fmla="*/ 2027068 w 3619883"/>
              <a:gd name="connsiteY19" fmla="*/ 3951392 h 4297250"/>
              <a:gd name="connsiteX20" fmla="*/ 2027068 w 3619883"/>
              <a:gd name="connsiteY20" fmla="*/ 4128157 h 4297250"/>
              <a:gd name="connsiteX21" fmla="*/ 2079759 w 3619883"/>
              <a:gd name="connsiteY21" fmla="*/ 4128157 h 4297250"/>
              <a:gd name="connsiteX22" fmla="*/ 2079759 w 3619883"/>
              <a:gd name="connsiteY22" fmla="*/ 4275461 h 4297250"/>
              <a:gd name="connsiteX23" fmla="*/ 1824703 w 3619883"/>
              <a:gd name="connsiteY23" fmla="*/ 4275461 h 4297250"/>
              <a:gd name="connsiteX24" fmla="*/ 1834468 w 3619883"/>
              <a:gd name="connsiteY24" fmla="*/ 4128157 h 4297250"/>
              <a:gd name="connsiteX25" fmla="*/ 1893894 w 3619883"/>
              <a:gd name="connsiteY25" fmla="*/ 4128157 h 4297250"/>
              <a:gd name="connsiteX26" fmla="*/ 1893894 w 3619883"/>
              <a:gd name="connsiteY26" fmla="*/ 3951392 h 4297250"/>
              <a:gd name="connsiteX27" fmla="*/ 1716110 w 3619883"/>
              <a:gd name="connsiteY27" fmla="*/ 3951392 h 4297250"/>
              <a:gd name="connsiteX28" fmla="*/ 1716110 w 3619883"/>
              <a:gd name="connsiteY28" fmla="*/ 4006431 h 4297250"/>
              <a:gd name="connsiteX29" fmla="*/ 1703447 w 3619883"/>
              <a:gd name="connsiteY29" fmla="*/ 4007960 h 4297250"/>
              <a:gd name="connsiteX30" fmla="*/ 1716110 w 3619883"/>
              <a:gd name="connsiteY30" fmla="*/ 4044284 h 4297250"/>
              <a:gd name="connsiteX31" fmla="*/ 1716110 w 3619883"/>
              <a:gd name="connsiteY31" fmla="*/ 4128157 h 4297250"/>
              <a:gd name="connsiteX32" fmla="*/ 1745346 w 3619883"/>
              <a:gd name="connsiteY32" fmla="*/ 4128157 h 4297250"/>
              <a:gd name="connsiteX33" fmla="*/ 1796694 w 3619883"/>
              <a:gd name="connsiteY33" fmla="*/ 4275461 h 4297250"/>
              <a:gd name="connsiteX34" fmla="*/ 1558844 w 3619883"/>
              <a:gd name="connsiteY34" fmla="*/ 4275461 h 4297250"/>
              <a:gd name="connsiteX35" fmla="*/ 1517252 w 3619883"/>
              <a:gd name="connsiteY35" fmla="*/ 4128157 h 4297250"/>
              <a:gd name="connsiteX36" fmla="*/ 1582936 w 3619883"/>
              <a:gd name="connsiteY36" fmla="*/ 4128157 h 4297250"/>
              <a:gd name="connsiteX37" fmla="*/ 1582936 w 3619883"/>
              <a:gd name="connsiteY37" fmla="*/ 3951392 h 4297250"/>
              <a:gd name="connsiteX38" fmla="*/ 1405151 w 3619883"/>
              <a:gd name="connsiteY38" fmla="*/ 3951392 h 4297250"/>
              <a:gd name="connsiteX39" fmla="*/ 1405151 w 3619883"/>
              <a:gd name="connsiteY39" fmla="*/ 4128157 h 4297250"/>
              <a:gd name="connsiteX40" fmla="*/ 1468988 w 3619883"/>
              <a:gd name="connsiteY40" fmla="*/ 4128157 h 4297250"/>
              <a:gd name="connsiteX41" fmla="*/ 1427396 w 3619883"/>
              <a:gd name="connsiteY41" fmla="*/ 4275461 h 4297250"/>
              <a:gd name="connsiteX42" fmla="*/ 1210751 w 3619883"/>
              <a:gd name="connsiteY42" fmla="*/ 4275461 h 4297250"/>
              <a:gd name="connsiteX43" fmla="*/ 1210751 w 3619883"/>
              <a:gd name="connsiteY43" fmla="*/ 4128157 h 4297250"/>
              <a:gd name="connsiteX44" fmla="*/ 1271978 w 3619883"/>
              <a:gd name="connsiteY44" fmla="*/ 4128157 h 4297250"/>
              <a:gd name="connsiteX45" fmla="*/ 1271978 w 3619883"/>
              <a:gd name="connsiteY45" fmla="*/ 3951392 h 4297250"/>
              <a:gd name="connsiteX46" fmla="*/ 1094193 w 3619883"/>
              <a:gd name="connsiteY46" fmla="*/ 3951392 h 4297250"/>
              <a:gd name="connsiteX47" fmla="*/ 1094193 w 3619883"/>
              <a:gd name="connsiteY47" fmla="*/ 4128157 h 4297250"/>
              <a:gd name="connsiteX48" fmla="*/ 1140354 w 3619883"/>
              <a:gd name="connsiteY48" fmla="*/ 4128157 h 4297250"/>
              <a:gd name="connsiteX49" fmla="*/ 1140354 w 3619883"/>
              <a:gd name="connsiteY49" fmla="*/ 4275461 h 4297250"/>
              <a:gd name="connsiteX50" fmla="*/ 953807 w 3619883"/>
              <a:gd name="connsiteY50" fmla="*/ 4275461 h 4297250"/>
              <a:gd name="connsiteX51" fmla="*/ 912215 w 3619883"/>
              <a:gd name="connsiteY51" fmla="*/ 4128157 h 4297250"/>
              <a:gd name="connsiteX52" fmla="*/ 961020 w 3619883"/>
              <a:gd name="connsiteY52" fmla="*/ 4128157 h 4297250"/>
              <a:gd name="connsiteX53" fmla="*/ 961020 w 3619883"/>
              <a:gd name="connsiteY53" fmla="*/ 3951392 h 4297250"/>
              <a:gd name="connsiteX54" fmla="*/ 783235 w 3619883"/>
              <a:gd name="connsiteY54" fmla="*/ 3951392 h 4297250"/>
              <a:gd name="connsiteX55" fmla="*/ 783235 w 3619883"/>
              <a:gd name="connsiteY55" fmla="*/ 4128157 h 4297250"/>
              <a:gd name="connsiteX56" fmla="*/ 871024 w 3619883"/>
              <a:gd name="connsiteY56" fmla="*/ 4128157 h 4297250"/>
              <a:gd name="connsiteX57" fmla="*/ 829432 w 3619883"/>
              <a:gd name="connsiteY57" fmla="*/ 4275461 h 4297250"/>
              <a:gd name="connsiteX58" fmla="*/ 611484 w 3619883"/>
              <a:gd name="connsiteY58" fmla="*/ 4275461 h 4297250"/>
              <a:gd name="connsiteX59" fmla="*/ 621247 w 3619883"/>
              <a:gd name="connsiteY59" fmla="*/ 4128157 h 4297250"/>
              <a:gd name="connsiteX60" fmla="*/ 650062 w 3619883"/>
              <a:gd name="connsiteY60" fmla="*/ 4128157 h 4297250"/>
              <a:gd name="connsiteX61" fmla="*/ 650062 w 3619883"/>
              <a:gd name="connsiteY61" fmla="*/ 3951392 h 4297250"/>
              <a:gd name="connsiteX62" fmla="*/ 472277 w 3619883"/>
              <a:gd name="connsiteY62" fmla="*/ 3951392 h 4297250"/>
              <a:gd name="connsiteX63" fmla="*/ 472277 w 3619883"/>
              <a:gd name="connsiteY63" fmla="*/ 4128157 h 4297250"/>
              <a:gd name="connsiteX64" fmla="*/ 522650 w 3619883"/>
              <a:gd name="connsiteY64" fmla="*/ 4128157 h 4297250"/>
              <a:gd name="connsiteX65" fmla="*/ 573998 w 3619883"/>
              <a:gd name="connsiteY65" fmla="*/ 4275461 h 4297250"/>
              <a:gd name="connsiteX66" fmla="*/ 336164 w 3619883"/>
              <a:gd name="connsiteY66" fmla="*/ 4275461 h 4297250"/>
              <a:gd name="connsiteX67" fmla="*/ 294572 w 3619883"/>
              <a:gd name="connsiteY67" fmla="*/ 4128157 h 4297250"/>
              <a:gd name="connsiteX68" fmla="*/ 339106 w 3619883"/>
              <a:gd name="connsiteY68" fmla="*/ 4128157 h 4297250"/>
              <a:gd name="connsiteX69" fmla="*/ 339106 w 3619883"/>
              <a:gd name="connsiteY69" fmla="*/ 3951392 h 4297250"/>
              <a:gd name="connsiteX70" fmla="*/ 161321 w 3619883"/>
              <a:gd name="connsiteY70" fmla="*/ 3951392 h 4297250"/>
              <a:gd name="connsiteX71" fmla="*/ 161321 w 3619883"/>
              <a:gd name="connsiteY71" fmla="*/ 4128157 h 4297250"/>
              <a:gd name="connsiteX72" fmla="*/ 230914 w 3619883"/>
              <a:gd name="connsiteY72" fmla="*/ 4128157 h 4297250"/>
              <a:gd name="connsiteX73" fmla="*/ 189322 w 3619883"/>
              <a:gd name="connsiteY73" fmla="*/ 4275461 h 4297250"/>
              <a:gd name="connsiteX74" fmla="*/ 0 w 3619883"/>
              <a:gd name="connsiteY74" fmla="*/ 4275461 h 4297250"/>
              <a:gd name="connsiteX75" fmla="*/ 0 w 3619883"/>
              <a:gd name="connsiteY75" fmla="*/ 42229 h 4297250"/>
              <a:gd name="connsiteX76" fmla="*/ 42464 w 3619883"/>
              <a:gd name="connsiteY76" fmla="*/ 40518 h 4297250"/>
              <a:gd name="connsiteX77" fmla="*/ 137733 w 3619883"/>
              <a:gd name="connsiteY77" fmla="*/ 35355 h 4297250"/>
              <a:gd name="connsiteX78" fmla="*/ 270565 w 3619883"/>
              <a:gd name="connsiteY78" fmla="*/ 29759 h 4297250"/>
              <a:gd name="connsiteX79" fmla="*/ 479734 w 3619883"/>
              <a:gd name="connsiteY79" fmla="*/ 45455 h 4297250"/>
              <a:gd name="connsiteX80" fmla="*/ 524103 w 3619883"/>
              <a:gd name="connsiteY80" fmla="*/ 41625 h 4297250"/>
              <a:gd name="connsiteX81" fmla="*/ 624416 w 3619883"/>
              <a:gd name="connsiteY81" fmla="*/ 22696 h 4297250"/>
              <a:gd name="connsiteX82" fmla="*/ 657762 w 3619883"/>
              <a:gd name="connsiteY82" fmla="*/ 18351 h 4297250"/>
              <a:gd name="connsiteX83" fmla="*/ 690557 w 3619883"/>
              <a:gd name="connsiteY83" fmla="*/ 25792 h 4297250"/>
              <a:gd name="connsiteX84" fmla="*/ 745123 w 3619883"/>
              <a:gd name="connsiteY84" fmla="*/ 40157 h 4297250"/>
              <a:gd name="connsiteX85" fmla="*/ 789493 w 3619883"/>
              <a:gd name="connsiteY85" fmla="*/ 36327 h 4297250"/>
              <a:gd name="connsiteX86" fmla="*/ 854255 w 3619883"/>
              <a:gd name="connsiteY86" fmla="*/ 68887 h 4297250"/>
              <a:gd name="connsiteX87" fmla="*/ 897520 w 3619883"/>
              <a:gd name="connsiteY87" fmla="*/ 88629 h 4297250"/>
              <a:gd name="connsiteX88" fmla="*/ 940510 w 3619883"/>
              <a:gd name="connsiteY88" fmla="*/ 114265 h 4297250"/>
              <a:gd name="connsiteX89" fmla="*/ 1082712 w 3619883"/>
              <a:gd name="connsiteY89" fmla="*/ 144543 h 4297250"/>
              <a:gd name="connsiteX90" fmla="*/ 1205348 w 3619883"/>
              <a:gd name="connsiteY90" fmla="*/ 120753 h 4297250"/>
              <a:gd name="connsiteX91" fmla="*/ 1271764 w 3619883"/>
              <a:gd name="connsiteY91" fmla="*/ 117956 h 4297250"/>
              <a:gd name="connsiteX92" fmla="*/ 1315583 w 3619883"/>
              <a:gd name="connsiteY92" fmla="*/ 125912 h 4297250"/>
              <a:gd name="connsiteX93" fmla="*/ 1359125 w 3619883"/>
              <a:gd name="connsiteY93" fmla="*/ 139761 h 4297250"/>
              <a:gd name="connsiteX94" fmla="*/ 1391919 w 3619883"/>
              <a:gd name="connsiteY94" fmla="*/ 147202 h 4297250"/>
              <a:gd name="connsiteX95" fmla="*/ 1436563 w 3619883"/>
              <a:gd name="connsiteY95" fmla="*/ 137480 h 4297250"/>
              <a:gd name="connsiteX96" fmla="*/ 1471566 w 3619883"/>
              <a:gd name="connsiteY96" fmla="*/ 97777 h 4297250"/>
              <a:gd name="connsiteX97" fmla="*/ 1505739 w 3619883"/>
              <a:gd name="connsiteY97" fmla="*/ 75753 h 4297250"/>
              <a:gd name="connsiteX98" fmla="*/ 1590891 w 3619883"/>
              <a:gd name="connsiteY98" fmla="*/ 144702 h 4297250"/>
              <a:gd name="connsiteX99" fmla="*/ 1625616 w 3619883"/>
              <a:gd name="connsiteY99" fmla="*/ 110893 h 4297250"/>
              <a:gd name="connsiteX100" fmla="*/ 1658964 w 3619883"/>
              <a:gd name="connsiteY100" fmla="*/ 106547 h 4297250"/>
              <a:gd name="connsiteX101" fmla="*/ 1746598 w 3619883"/>
              <a:gd name="connsiteY101" fmla="*/ 122460 h 4297250"/>
              <a:gd name="connsiteX102" fmla="*/ 1811913 w 3619883"/>
              <a:gd name="connsiteY102" fmla="*/ 143234 h 4297250"/>
              <a:gd name="connsiteX103" fmla="*/ 1856557 w 3619883"/>
              <a:gd name="connsiteY103" fmla="*/ 133511 h 4297250"/>
              <a:gd name="connsiteX104" fmla="*/ 2066003 w 3619883"/>
              <a:gd name="connsiteY104" fmla="*/ 143313 h 4297250"/>
              <a:gd name="connsiteX105" fmla="*/ 2177615 w 3619883"/>
              <a:gd name="connsiteY105" fmla="*/ 119007 h 4297250"/>
              <a:gd name="connsiteX106" fmla="*/ 2255883 w 3619883"/>
              <a:gd name="connsiteY106" fmla="*/ 99047 h 4297250"/>
              <a:gd name="connsiteX107" fmla="*/ 2344622 w 3619883"/>
              <a:gd name="connsiteY107" fmla="*/ 91388 h 4297250"/>
              <a:gd name="connsiteX108" fmla="*/ 2455682 w 3619883"/>
              <a:gd name="connsiteY108" fmla="*/ 78869 h 4297250"/>
              <a:gd name="connsiteX109" fmla="*/ 2632609 w 3619883"/>
              <a:gd name="connsiteY109" fmla="*/ 75338 h 4297250"/>
              <a:gd name="connsiteX110" fmla="*/ 2742291 w 3619883"/>
              <a:gd name="connsiteY110" fmla="*/ 92282 h 4297250"/>
              <a:gd name="connsiteX111" fmla="*/ 2851974 w 3619883"/>
              <a:gd name="connsiteY111" fmla="*/ 109227 h 4297250"/>
              <a:gd name="connsiteX112" fmla="*/ 2907643 w 3619883"/>
              <a:gd name="connsiteY112" fmla="*/ 100020 h 4297250"/>
              <a:gd name="connsiteX113" fmla="*/ 2944022 w 3619883"/>
              <a:gd name="connsiteY113" fmla="*/ 30853 h 4297250"/>
              <a:gd name="connsiteX114" fmla="*/ 3022289 w 3619883"/>
              <a:gd name="connsiteY114" fmla="*/ 10893 h 4297250"/>
              <a:gd name="connsiteX115" fmla="*/ 3054807 w 3619883"/>
              <a:gd name="connsiteY115" fmla="*/ 24226 h 4297250"/>
              <a:gd name="connsiteX116" fmla="*/ 3141892 w 3619883"/>
              <a:gd name="connsiteY116" fmla="*/ 51925 h 4297250"/>
              <a:gd name="connsiteX117" fmla="*/ 3185711 w 3619883"/>
              <a:gd name="connsiteY117" fmla="*/ 59881 h 4297250"/>
              <a:gd name="connsiteX118" fmla="*/ 3219056 w 3619883"/>
              <a:gd name="connsiteY118" fmla="*/ 55536 h 4297250"/>
              <a:gd name="connsiteX119" fmla="*/ 3263425 w 3619883"/>
              <a:gd name="connsiteY119" fmla="*/ 51706 h 4297250"/>
              <a:gd name="connsiteX120" fmla="*/ 3296219 w 3619883"/>
              <a:gd name="connsiteY120" fmla="*/ 59147 h 4297250"/>
              <a:gd name="connsiteX121" fmla="*/ 3319094 w 3619883"/>
              <a:gd name="connsiteY121" fmla="*/ 42500 h 4297250"/>
              <a:gd name="connsiteX122" fmla="*/ 3420511 w 3619883"/>
              <a:gd name="connsiteY122" fmla="*/ 0 h 4297250"/>
              <a:gd name="connsiteX123" fmla="*/ 3453305 w 3619883"/>
              <a:gd name="connsiteY123" fmla="*/ 7440 h 4297250"/>
              <a:gd name="connsiteX124" fmla="*/ 3496571 w 3619883"/>
              <a:gd name="connsiteY124" fmla="*/ 27182 h 4297250"/>
              <a:gd name="connsiteX125" fmla="*/ 3602117 w 3619883"/>
              <a:gd name="connsiteY125" fmla="*/ 132521 h 4297250"/>
              <a:gd name="connsiteX126" fmla="*/ 3619883 w 3619883"/>
              <a:gd name="connsiteY126" fmla="*/ 140049 h 4297250"/>
              <a:gd name="connsiteX127" fmla="*/ 3619883 w 3619883"/>
              <a:gd name="connsiteY12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454288 w 3619883"/>
              <a:gd name="connsiteY9" fmla="*/ 4128157 h 4297250"/>
              <a:gd name="connsiteX10" fmla="*/ 2515810 w 3619883"/>
              <a:gd name="connsiteY10" fmla="*/ 4128157 h 4297250"/>
              <a:gd name="connsiteX11" fmla="*/ 2338025 w 3619883"/>
              <a:gd name="connsiteY11" fmla="*/ 4128157 h 4297250"/>
              <a:gd name="connsiteX12" fmla="*/ 2395120 w 3619883"/>
              <a:gd name="connsiteY12" fmla="*/ 4128157 h 4297250"/>
              <a:gd name="connsiteX13" fmla="*/ 2337697 w 3619883"/>
              <a:gd name="connsiteY13" fmla="*/ 4275461 h 4297250"/>
              <a:gd name="connsiteX14" fmla="*/ 2150155 w 3619883"/>
              <a:gd name="connsiteY14" fmla="*/ 4275461 h 4297250"/>
              <a:gd name="connsiteX15" fmla="*/ 2150155 w 3619883"/>
              <a:gd name="connsiteY15" fmla="*/ 4128157 h 4297250"/>
              <a:gd name="connsiteX16" fmla="*/ 2204852 w 3619883"/>
              <a:gd name="connsiteY16" fmla="*/ 4128157 h 4297250"/>
              <a:gd name="connsiteX17" fmla="*/ 2204852 w 3619883"/>
              <a:gd name="connsiteY17" fmla="*/ 3951392 h 4297250"/>
              <a:gd name="connsiteX18" fmla="*/ 2027068 w 3619883"/>
              <a:gd name="connsiteY18" fmla="*/ 3951392 h 4297250"/>
              <a:gd name="connsiteX19" fmla="*/ 2027068 w 3619883"/>
              <a:gd name="connsiteY19" fmla="*/ 4128157 h 4297250"/>
              <a:gd name="connsiteX20" fmla="*/ 2079759 w 3619883"/>
              <a:gd name="connsiteY20" fmla="*/ 4128157 h 4297250"/>
              <a:gd name="connsiteX21" fmla="*/ 2079759 w 3619883"/>
              <a:gd name="connsiteY21" fmla="*/ 4275461 h 4297250"/>
              <a:gd name="connsiteX22" fmla="*/ 1824703 w 3619883"/>
              <a:gd name="connsiteY22" fmla="*/ 4275461 h 4297250"/>
              <a:gd name="connsiteX23" fmla="*/ 1834468 w 3619883"/>
              <a:gd name="connsiteY23" fmla="*/ 4128157 h 4297250"/>
              <a:gd name="connsiteX24" fmla="*/ 1893894 w 3619883"/>
              <a:gd name="connsiteY24" fmla="*/ 4128157 h 4297250"/>
              <a:gd name="connsiteX25" fmla="*/ 1893894 w 3619883"/>
              <a:gd name="connsiteY25" fmla="*/ 3951392 h 4297250"/>
              <a:gd name="connsiteX26" fmla="*/ 1716110 w 3619883"/>
              <a:gd name="connsiteY26" fmla="*/ 3951392 h 4297250"/>
              <a:gd name="connsiteX27" fmla="*/ 1716110 w 3619883"/>
              <a:gd name="connsiteY27" fmla="*/ 4006431 h 4297250"/>
              <a:gd name="connsiteX28" fmla="*/ 1703447 w 3619883"/>
              <a:gd name="connsiteY28" fmla="*/ 4007960 h 4297250"/>
              <a:gd name="connsiteX29" fmla="*/ 1716110 w 3619883"/>
              <a:gd name="connsiteY29" fmla="*/ 4044284 h 4297250"/>
              <a:gd name="connsiteX30" fmla="*/ 1716110 w 3619883"/>
              <a:gd name="connsiteY30" fmla="*/ 4128157 h 4297250"/>
              <a:gd name="connsiteX31" fmla="*/ 1745346 w 3619883"/>
              <a:gd name="connsiteY31" fmla="*/ 4128157 h 4297250"/>
              <a:gd name="connsiteX32" fmla="*/ 1796694 w 3619883"/>
              <a:gd name="connsiteY32" fmla="*/ 4275461 h 4297250"/>
              <a:gd name="connsiteX33" fmla="*/ 1558844 w 3619883"/>
              <a:gd name="connsiteY33" fmla="*/ 4275461 h 4297250"/>
              <a:gd name="connsiteX34" fmla="*/ 1517252 w 3619883"/>
              <a:gd name="connsiteY34" fmla="*/ 4128157 h 4297250"/>
              <a:gd name="connsiteX35" fmla="*/ 1582936 w 3619883"/>
              <a:gd name="connsiteY35" fmla="*/ 4128157 h 4297250"/>
              <a:gd name="connsiteX36" fmla="*/ 1582936 w 3619883"/>
              <a:gd name="connsiteY36" fmla="*/ 3951392 h 4297250"/>
              <a:gd name="connsiteX37" fmla="*/ 1405151 w 3619883"/>
              <a:gd name="connsiteY37" fmla="*/ 3951392 h 4297250"/>
              <a:gd name="connsiteX38" fmla="*/ 1405151 w 3619883"/>
              <a:gd name="connsiteY38" fmla="*/ 4128157 h 4297250"/>
              <a:gd name="connsiteX39" fmla="*/ 1468988 w 3619883"/>
              <a:gd name="connsiteY39" fmla="*/ 4128157 h 4297250"/>
              <a:gd name="connsiteX40" fmla="*/ 1427396 w 3619883"/>
              <a:gd name="connsiteY40" fmla="*/ 4275461 h 4297250"/>
              <a:gd name="connsiteX41" fmla="*/ 1210751 w 3619883"/>
              <a:gd name="connsiteY41" fmla="*/ 4275461 h 4297250"/>
              <a:gd name="connsiteX42" fmla="*/ 1210751 w 3619883"/>
              <a:gd name="connsiteY42" fmla="*/ 4128157 h 4297250"/>
              <a:gd name="connsiteX43" fmla="*/ 1271978 w 3619883"/>
              <a:gd name="connsiteY43" fmla="*/ 4128157 h 4297250"/>
              <a:gd name="connsiteX44" fmla="*/ 1271978 w 3619883"/>
              <a:gd name="connsiteY44" fmla="*/ 3951392 h 4297250"/>
              <a:gd name="connsiteX45" fmla="*/ 1094193 w 3619883"/>
              <a:gd name="connsiteY45" fmla="*/ 3951392 h 4297250"/>
              <a:gd name="connsiteX46" fmla="*/ 1094193 w 3619883"/>
              <a:gd name="connsiteY46" fmla="*/ 4128157 h 4297250"/>
              <a:gd name="connsiteX47" fmla="*/ 1140354 w 3619883"/>
              <a:gd name="connsiteY47" fmla="*/ 4128157 h 4297250"/>
              <a:gd name="connsiteX48" fmla="*/ 1140354 w 3619883"/>
              <a:gd name="connsiteY48" fmla="*/ 4275461 h 4297250"/>
              <a:gd name="connsiteX49" fmla="*/ 953807 w 3619883"/>
              <a:gd name="connsiteY49" fmla="*/ 4275461 h 4297250"/>
              <a:gd name="connsiteX50" fmla="*/ 912215 w 3619883"/>
              <a:gd name="connsiteY50" fmla="*/ 4128157 h 4297250"/>
              <a:gd name="connsiteX51" fmla="*/ 961020 w 3619883"/>
              <a:gd name="connsiteY51" fmla="*/ 4128157 h 4297250"/>
              <a:gd name="connsiteX52" fmla="*/ 961020 w 3619883"/>
              <a:gd name="connsiteY52" fmla="*/ 3951392 h 4297250"/>
              <a:gd name="connsiteX53" fmla="*/ 783235 w 3619883"/>
              <a:gd name="connsiteY53" fmla="*/ 3951392 h 4297250"/>
              <a:gd name="connsiteX54" fmla="*/ 783235 w 3619883"/>
              <a:gd name="connsiteY54" fmla="*/ 4128157 h 4297250"/>
              <a:gd name="connsiteX55" fmla="*/ 871024 w 3619883"/>
              <a:gd name="connsiteY55" fmla="*/ 4128157 h 4297250"/>
              <a:gd name="connsiteX56" fmla="*/ 829432 w 3619883"/>
              <a:gd name="connsiteY56" fmla="*/ 4275461 h 4297250"/>
              <a:gd name="connsiteX57" fmla="*/ 611484 w 3619883"/>
              <a:gd name="connsiteY57" fmla="*/ 4275461 h 4297250"/>
              <a:gd name="connsiteX58" fmla="*/ 621247 w 3619883"/>
              <a:gd name="connsiteY58" fmla="*/ 4128157 h 4297250"/>
              <a:gd name="connsiteX59" fmla="*/ 650062 w 3619883"/>
              <a:gd name="connsiteY59" fmla="*/ 4128157 h 4297250"/>
              <a:gd name="connsiteX60" fmla="*/ 650062 w 3619883"/>
              <a:gd name="connsiteY60" fmla="*/ 3951392 h 4297250"/>
              <a:gd name="connsiteX61" fmla="*/ 472277 w 3619883"/>
              <a:gd name="connsiteY61" fmla="*/ 3951392 h 4297250"/>
              <a:gd name="connsiteX62" fmla="*/ 472277 w 3619883"/>
              <a:gd name="connsiteY62" fmla="*/ 4128157 h 4297250"/>
              <a:gd name="connsiteX63" fmla="*/ 522650 w 3619883"/>
              <a:gd name="connsiteY63" fmla="*/ 4128157 h 4297250"/>
              <a:gd name="connsiteX64" fmla="*/ 573998 w 3619883"/>
              <a:gd name="connsiteY64" fmla="*/ 4275461 h 4297250"/>
              <a:gd name="connsiteX65" fmla="*/ 336164 w 3619883"/>
              <a:gd name="connsiteY65" fmla="*/ 4275461 h 4297250"/>
              <a:gd name="connsiteX66" fmla="*/ 294572 w 3619883"/>
              <a:gd name="connsiteY66" fmla="*/ 4128157 h 4297250"/>
              <a:gd name="connsiteX67" fmla="*/ 339106 w 3619883"/>
              <a:gd name="connsiteY67" fmla="*/ 4128157 h 4297250"/>
              <a:gd name="connsiteX68" fmla="*/ 339106 w 3619883"/>
              <a:gd name="connsiteY68" fmla="*/ 3951392 h 4297250"/>
              <a:gd name="connsiteX69" fmla="*/ 161321 w 3619883"/>
              <a:gd name="connsiteY69" fmla="*/ 3951392 h 4297250"/>
              <a:gd name="connsiteX70" fmla="*/ 161321 w 3619883"/>
              <a:gd name="connsiteY70" fmla="*/ 4128157 h 4297250"/>
              <a:gd name="connsiteX71" fmla="*/ 230914 w 3619883"/>
              <a:gd name="connsiteY71" fmla="*/ 4128157 h 4297250"/>
              <a:gd name="connsiteX72" fmla="*/ 189322 w 3619883"/>
              <a:gd name="connsiteY72" fmla="*/ 4275461 h 4297250"/>
              <a:gd name="connsiteX73" fmla="*/ 0 w 3619883"/>
              <a:gd name="connsiteY73" fmla="*/ 4275461 h 4297250"/>
              <a:gd name="connsiteX74" fmla="*/ 0 w 3619883"/>
              <a:gd name="connsiteY74" fmla="*/ 42229 h 4297250"/>
              <a:gd name="connsiteX75" fmla="*/ 42464 w 3619883"/>
              <a:gd name="connsiteY75" fmla="*/ 40518 h 4297250"/>
              <a:gd name="connsiteX76" fmla="*/ 137733 w 3619883"/>
              <a:gd name="connsiteY76" fmla="*/ 35355 h 4297250"/>
              <a:gd name="connsiteX77" fmla="*/ 270565 w 3619883"/>
              <a:gd name="connsiteY77" fmla="*/ 29759 h 4297250"/>
              <a:gd name="connsiteX78" fmla="*/ 479734 w 3619883"/>
              <a:gd name="connsiteY78" fmla="*/ 45455 h 4297250"/>
              <a:gd name="connsiteX79" fmla="*/ 524103 w 3619883"/>
              <a:gd name="connsiteY79" fmla="*/ 41625 h 4297250"/>
              <a:gd name="connsiteX80" fmla="*/ 624416 w 3619883"/>
              <a:gd name="connsiteY80" fmla="*/ 22696 h 4297250"/>
              <a:gd name="connsiteX81" fmla="*/ 657762 w 3619883"/>
              <a:gd name="connsiteY81" fmla="*/ 18351 h 4297250"/>
              <a:gd name="connsiteX82" fmla="*/ 690557 w 3619883"/>
              <a:gd name="connsiteY82" fmla="*/ 25792 h 4297250"/>
              <a:gd name="connsiteX83" fmla="*/ 745123 w 3619883"/>
              <a:gd name="connsiteY83" fmla="*/ 40157 h 4297250"/>
              <a:gd name="connsiteX84" fmla="*/ 789493 w 3619883"/>
              <a:gd name="connsiteY84" fmla="*/ 36327 h 4297250"/>
              <a:gd name="connsiteX85" fmla="*/ 854255 w 3619883"/>
              <a:gd name="connsiteY85" fmla="*/ 68887 h 4297250"/>
              <a:gd name="connsiteX86" fmla="*/ 897520 w 3619883"/>
              <a:gd name="connsiteY86" fmla="*/ 88629 h 4297250"/>
              <a:gd name="connsiteX87" fmla="*/ 940510 w 3619883"/>
              <a:gd name="connsiteY87" fmla="*/ 114265 h 4297250"/>
              <a:gd name="connsiteX88" fmla="*/ 1082712 w 3619883"/>
              <a:gd name="connsiteY88" fmla="*/ 144543 h 4297250"/>
              <a:gd name="connsiteX89" fmla="*/ 1205348 w 3619883"/>
              <a:gd name="connsiteY89" fmla="*/ 120753 h 4297250"/>
              <a:gd name="connsiteX90" fmla="*/ 1271764 w 3619883"/>
              <a:gd name="connsiteY90" fmla="*/ 117956 h 4297250"/>
              <a:gd name="connsiteX91" fmla="*/ 1315583 w 3619883"/>
              <a:gd name="connsiteY91" fmla="*/ 125912 h 4297250"/>
              <a:gd name="connsiteX92" fmla="*/ 1359125 w 3619883"/>
              <a:gd name="connsiteY92" fmla="*/ 139761 h 4297250"/>
              <a:gd name="connsiteX93" fmla="*/ 1391919 w 3619883"/>
              <a:gd name="connsiteY93" fmla="*/ 147202 h 4297250"/>
              <a:gd name="connsiteX94" fmla="*/ 1436563 w 3619883"/>
              <a:gd name="connsiteY94" fmla="*/ 137480 h 4297250"/>
              <a:gd name="connsiteX95" fmla="*/ 1471566 w 3619883"/>
              <a:gd name="connsiteY95" fmla="*/ 97777 h 4297250"/>
              <a:gd name="connsiteX96" fmla="*/ 1505739 w 3619883"/>
              <a:gd name="connsiteY96" fmla="*/ 75753 h 4297250"/>
              <a:gd name="connsiteX97" fmla="*/ 1590891 w 3619883"/>
              <a:gd name="connsiteY97" fmla="*/ 144702 h 4297250"/>
              <a:gd name="connsiteX98" fmla="*/ 1625616 w 3619883"/>
              <a:gd name="connsiteY98" fmla="*/ 110893 h 4297250"/>
              <a:gd name="connsiteX99" fmla="*/ 1658964 w 3619883"/>
              <a:gd name="connsiteY99" fmla="*/ 106547 h 4297250"/>
              <a:gd name="connsiteX100" fmla="*/ 1746598 w 3619883"/>
              <a:gd name="connsiteY100" fmla="*/ 122460 h 4297250"/>
              <a:gd name="connsiteX101" fmla="*/ 1811913 w 3619883"/>
              <a:gd name="connsiteY101" fmla="*/ 143234 h 4297250"/>
              <a:gd name="connsiteX102" fmla="*/ 1856557 w 3619883"/>
              <a:gd name="connsiteY102" fmla="*/ 133511 h 4297250"/>
              <a:gd name="connsiteX103" fmla="*/ 2066003 w 3619883"/>
              <a:gd name="connsiteY103" fmla="*/ 143313 h 4297250"/>
              <a:gd name="connsiteX104" fmla="*/ 2177615 w 3619883"/>
              <a:gd name="connsiteY104" fmla="*/ 119007 h 4297250"/>
              <a:gd name="connsiteX105" fmla="*/ 2255883 w 3619883"/>
              <a:gd name="connsiteY105" fmla="*/ 99047 h 4297250"/>
              <a:gd name="connsiteX106" fmla="*/ 2344622 w 3619883"/>
              <a:gd name="connsiteY106" fmla="*/ 91388 h 4297250"/>
              <a:gd name="connsiteX107" fmla="*/ 2455682 w 3619883"/>
              <a:gd name="connsiteY107" fmla="*/ 78869 h 4297250"/>
              <a:gd name="connsiteX108" fmla="*/ 2632609 w 3619883"/>
              <a:gd name="connsiteY108" fmla="*/ 75338 h 4297250"/>
              <a:gd name="connsiteX109" fmla="*/ 2742291 w 3619883"/>
              <a:gd name="connsiteY109" fmla="*/ 92282 h 4297250"/>
              <a:gd name="connsiteX110" fmla="*/ 2851974 w 3619883"/>
              <a:gd name="connsiteY110" fmla="*/ 109227 h 4297250"/>
              <a:gd name="connsiteX111" fmla="*/ 2907643 w 3619883"/>
              <a:gd name="connsiteY111" fmla="*/ 100020 h 4297250"/>
              <a:gd name="connsiteX112" fmla="*/ 2944022 w 3619883"/>
              <a:gd name="connsiteY112" fmla="*/ 30853 h 4297250"/>
              <a:gd name="connsiteX113" fmla="*/ 3022289 w 3619883"/>
              <a:gd name="connsiteY113" fmla="*/ 10893 h 4297250"/>
              <a:gd name="connsiteX114" fmla="*/ 3054807 w 3619883"/>
              <a:gd name="connsiteY114" fmla="*/ 24226 h 4297250"/>
              <a:gd name="connsiteX115" fmla="*/ 3141892 w 3619883"/>
              <a:gd name="connsiteY115" fmla="*/ 51925 h 4297250"/>
              <a:gd name="connsiteX116" fmla="*/ 3185711 w 3619883"/>
              <a:gd name="connsiteY116" fmla="*/ 59881 h 4297250"/>
              <a:gd name="connsiteX117" fmla="*/ 3219056 w 3619883"/>
              <a:gd name="connsiteY117" fmla="*/ 55536 h 4297250"/>
              <a:gd name="connsiteX118" fmla="*/ 3263425 w 3619883"/>
              <a:gd name="connsiteY118" fmla="*/ 51706 h 4297250"/>
              <a:gd name="connsiteX119" fmla="*/ 3296219 w 3619883"/>
              <a:gd name="connsiteY119" fmla="*/ 59147 h 4297250"/>
              <a:gd name="connsiteX120" fmla="*/ 3319094 w 3619883"/>
              <a:gd name="connsiteY120" fmla="*/ 42500 h 4297250"/>
              <a:gd name="connsiteX121" fmla="*/ 3420511 w 3619883"/>
              <a:gd name="connsiteY121" fmla="*/ 0 h 4297250"/>
              <a:gd name="connsiteX122" fmla="*/ 3453305 w 3619883"/>
              <a:gd name="connsiteY122" fmla="*/ 7440 h 4297250"/>
              <a:gd name="connsiteX123" fmla="*/ 3496571 w 3619883"/>
              <a:gd name="connsiteY123" fmla="*/ 27182 h 4297250"/>
              <a:gd name="connsiteX124" fmla="*/ 3602117 w 3619883"/>
              <a:gd name="connsiteY124" fmla="*/ 132521 h 4297250"/>
              <a:gd name="connsiteX125" fmla="*/ 3619883 w 3619883"/>
              <a:gd name="connsiteY125" fmla="*/ 140049 h 4297250"/>
              <a:gd name="connsiteX126" fmla="*/ 3619883 w 3619883"/>
              <a:gd name="connsiteY12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454288 w 3619883"/>
              <a:gd name="connsiteY9" fmla="*/ 4128157 h 4297250"/>
              <a:gd name="connsiteX10" fmla="*/ 2515810 w 3619883"/>
              <a:gd name="connsiteY10" fmla="*/ 4128157 h 4297250"/>
              <a:gd name="connsiteX11" fmla="*/ 2338025 w 3619883"/>
              <a:gd name="connsiteY11" fmla="*/ 4128157 h 4297250"/>
              <a:gd name="connsiteX12" fmla="*/ 2337697 w 3619883"/>
              <a:gd name="connsiteY12" fmla="*/ 4275461 h 4297250"/>
              <a:gd name="connsiteX13" fmla="*/ 2150155 w 3619883"/>
              <a:gd name="connsiteY13" fmla="*/ 4275461 h 4297250"/>
              <a:gd name="connsiteX14" fmla="*/ 2150155 w 3619883"/>
              <a:gd name="connsiteY14" fmla="*/ 4128157 h 4297250"/>
              <a:gd name="connsiteX15" fmla="*/ 2204852 w 3619883"/>
              <a:gd name="connsiteY15" fmla="*/ 4128157 h 4297250"/>
              <a:gd name="connsiteX16" fmla="*/ 2204852 w 3619883"/>
              <a:gd name="connsiteY16" fmla="*/ 3951392 h 4297250"/>
              <a:gd name="connsiteX17" fmla="*/ 2027068 w 3619883"/>
              <a:gd name="connsiteY17" fmla="*/ 3951392 h 4297250"/>
              <a:gd name="connsiteX18" fmla="*/ 2027068 w 3619883"/>
              <a:gd name="connsiteY18" fmla="*/ 4128157 h 4297250"/>
              <a:gd name="connsiteX19" fmla="*/ 2079759 w 3619883"/>
              <a:gd name="connsiteY19" fmla="*/ 4128157 h 4297250"/>
              <a:gd name="connsiteX20" fmla="*/ 2079759 w 3619883"/>
              <a:gd name="connsiteY20" fmla="*/ 4275461 h 4297250"/>
              <a:gd name="connsiteX21" fmla="*/ 1824703 w 3619883"/>
              <a:gd name="connsiteY21" fmla="*/ 4275461 h 4297250"/>
              <a:gd name="connsiteX22" fmla="*/ 1834468 w 3619883"/>
              <a:gd name="connsiteY22" fmla="*/ 4128157 h 4297250"/>
              <a:gd name="connsiteX23" fmla="*/ 1893894 w 3619883"/>
              <a:gd name="connsiteY23" fmla="*/ 4128157 h 4297250"/>
              <a:gd name="connsiteX24" fmla="*/ 1893894 w 3619883"/>
              <a:gd name="connsiteY24" fmla="*/ 3951392 h 4297250"/>
              <a:gd name="connsiteX25" fmla="*/ 1716110 w 3619883"/>
              <a:gd name="connsiteY25" fmla="*/ 3951392 h 4297250"/>
              <a:gd name="connsiteX26" fmla="*/ 1716110 w 3619883"/>
              <a:gd name="connsiteY26" fmla="*/ 4006431 h 4297250"/>
              <a:gd name="connsiteX27" fmla="*/ 1703447 w 3619883"/>
              <a:gd name="connsiteY27" fmla="*/ 4007960 h 4297250"/>
              <a:gd name="connsiteX28" fmla="*/ 1716110 w 3619883"/>
              <a:gd name="connsiteY28" fmla="*/ 4044284 h 4297250"/>
              <a:gd name="connsiteX29" fmla="*/ 1716110 w 3619883"/>
              <a:gd name="connsiteY29" fmla="*/ 4128157 h 4297250"/>
              <a:gd name="connsiteX30" fmla="*/ 1745346 w 3619883"/>
              <a:gd name="connsiteY30" fmla="*/ 4128157 h 4297250"/>
              <a:gd name="connsiteX31" fmla="*/ 1796694 w 3619883"/>
              <a:gd name="connsiteY31" fmla="*/ 4275461 h 4297250"/>
              <a:gd name="connsiteX32" fmla="*/ 1558844 w 3619883"/>
              <a:gd name="connsiteY32" fmla="*/ 4275461 h 4297250"/>
              <a:gd name="connsiteX33" fmla="*/ 1517252 w 3619883"/>
              <a:gd name="connsiteY33" fmla="*/ 4128157 h 4297250"/>
              <a:gd name="connsiteX34" fmla="*/ 1582936 w 3619883"/>
              <a:gd name="connsiteY34" fmla="*/ 4128157 h 4297250"/>
              <a:gd name="connsiteX35" fmla="*/ 1582936 w 3619883"/>
              <a:gd name="connsiteY35" fmla="*/ 3951392 h 4297250"/>
              <a:gd name="connsiteX36" fmla="*/ 1405151 w 3619883"/>
              <a:gd name="connsiteY36" fmla="*/ 3951392 h 4297250"/>
              <a:gd name="connsiteX37" fmla="*/ 1405151 w 3619883"/>
              <a:gd name="connsiteY37" fmla="*/ 4128157 h 4297250"/>
              <a:gd name="connsiteX38" fmla="*/ 1468988 w 3619883"/>
              <a:gd name="connsiteY38" fmla="*/ 4128157 h 4297250"/>
              <a:gd name="connsiteX39" fmla="*/ 1427396 w 3619883"/>
              <a:gd name="connsiteY39" fmla="*/ 4275461 h 4297250"/>
              <a:gd name="connsiteX40" fmla="*/ 1210751 w 3619883"/>
              <a:gd name="connsiteY40" fmla="*/ 4275461 h 4297250"/>
              <a:gd name="connsiteX41" fmla="*/ 1210751 w 3619883"/>
              <a:gd name="connsiteY41" fmla="*/ 4128157 h 4297250"/>
              <a:gd name="connsiteX42" fmla="*/ 1271978 w 3619883"/>
              <a:gd name="connsiteY42" fmla="*/ 4128157 h 4297250"/>
              <a:gd name="connsiteX43" fmla="*/ 1271978 w 3619883"/>
              <a:gd name="connsiteY43" fmla="*/ 3951392 h 4297250"/>
              <a:gd name="connsiteX44" fmla="*/ 1094193 w 3619883"/>
              <a:gd name="connsiteY44" fmla="*/ 3951392 h 4297250"/>
              <a:gd name="connsiteX45" fmla="*/ 1094193 w 3619883"/>
              <a:gd name="connsiteY45" fmla="*/ 4128157 h 4297250"/>
              <a:gd name="connsiteX46" fmla="*/ 1140354 w 3619883"/>
              <a:gd name="connsiteY46" fmla="*/ 4128157 h 4297250"/>
              <a:gd name="connsiteX47" fmla="*/ 1140354 w 3619883"/>
              <a:gd name="connsiteY47" fmla="*/ 4275461 h 4297250"/>
              <a:gd name="connsiteX48" fmla="*/ 953807 w 3619883"/>
              <a:gd name="connsiteY48" fmla="*/ 4275461 h 4297250"/>
              <a:gd name="connsiteX49" fmla="*/ 912215 w 3619883"/>
              <a:gd name="connsiteY49" fmla="*/ 4128157 h 4297250"/>
              <a:gd name="connsiteX50" fmla="*/ 961020 w 3619883"/>
              <a:gd name="connsiteY50" fmla="*/ 4128157 h 4297250"/>
              <a:gd name="connsiteX51" fmla="*/ 961020 w 3619883"/>
              <a:gd name="connsiteY51" fmla="*/ 3951392 h 4297250"/>
              <a:gd name="connsiteX52" fmla="*/ 783235 w 3619883"/>
              <a:gd name="connsiteY52" fmla="*/ 3951392 h 4297250"/>
              <a:gd name="connsiteX53" fmla="*/ 783235 w 3619883"/>
              <a:gd name="connsiteY53" fmla="*/ 4128157 h 4297250"/>
              <a:gd name="connsiteX54" fmla="*/ 871024 w 3619883"/>
              <a:gd name="connsiteY54" fmla="*/ 4128157 h 4297250"/>
              <a:gd name="connsiteX55" fmla="*/ 829432 w 3619883"/>
              <a:gd name="connsiteY55" fmla="*/ 4275461 h 4297250"/>
              <a:gd name="connsiteX56" fmla="*/ 611484 w 3619883"/>
              <a:gd name="connsiteY56" fmla="*/ 4275461 h 4297250"/>
              <a:gd name="connsiteX57" fmla="*/ 621247 w 3619883"/>
              <a:gd name="connsiteY57" fmla="*/ 4128157 h 4297250"/>
              <a:gd name="connsiteX58" fmla="*/ 650062 w 3619883"/>
              <a:gd name="connsiteY58" fmla="*/ 4128157 h 4297250"/>
              <a:gd name="connsiteX59" fmla="*/ 650062 w 3619883"/>
              <a:gd name="connsiteY59" fmla="*/ 3951392 h 4297250"/>
              <a:gd name="connsiteX60" fmla="*/ 472277 w 3619883"/>
              <a:gd name="connsiteY60" fmla="*/ 3951392 h 4297250"/>
              <a:gd name="connsiteX61" fmla="*/ 472277 w 3619883"/>
              <a:gd name="connsiteY61" fmla="*/ 4128157 h 4297250"/>
              <a:gd name="connsiteX62" fmla="*/ 522650 w 3619883"/>
              <a:gd name="connsiteY62" fmla="*/ 4128157 h 4297250"/>
              <a:gd name="connsiteX63" fmla="*/ 573998 w 3619883"/>
              <a:gd name="connsiteY63" fmla="*/ 4275461 h 4297250"/>
              <a:gd name="connsiteX64" fmla="*/ 336164 w 3619883"/>
              <a:gd name="connsiteY64" fmla="*/ 4275461 h 4297250"/>
              <a:gd name="connsiteX65" fmla="*/ 294572 w 3619883"/>
              <a:gd name="connsiteY65" fmla="*/ 4128157 h 4297250"/>
              <a:gd name="connsiteX66" fmla="*/ 339106 w 3619883"/>
              <a:gd name="connsiteY66" fmla="*/ 4128157 h 4297250"/>
              <a:gd name="connsiteX67" fmla="*/ 339106 w 3619883"/>
              <a:gd name="connsiteY67" fmla="*/ 3951392 h 4297250"/>
              <a:gd name="connsiteX68" fmla="*/ 161321 w 3619883"/>
              <a:gd name="connsiteY68" fmla="*/ 3951392 h 4297250"/>
              <a:gd name="connsiteX69" fmla="*/ 161321 w 3619883"/>
              <a:gd name="connsiteY69" fmla="*/ 4128157 h 4297250"/>
              <a:gd name="connsiteX70" fmla="*/ 230914 w 3619883"/>
              <a:gd name="connsiteY70" fmla="*/ 4128157 h 4297250"/>
              <a:gd name="connsiteX71" fmla="*/ 189322 w 3619883"/>
              <a:gd name="connsiteY71" fmla="*/ 4275461 h 4297250"/>
              <a:gd name="connsiteX72" fmla="*/ 0 w 3619883"/>
              <a:gd name="connsiteY72" fmla="*/ 4275461 h 4297250"/>
              <a:gd name="connsiteX73" fmla="*/ 0 w 3619883"/>
              <a:gd name="connsiteY73" fmla="*/ 42229 h 4297250"/>
              <a:gd name="connsiteX74" fmla="*/ 42464 w 3619883"/>
              <a:gd name="connsiteY74" fmla="*/ 40518 h 4297250"/>
              <a:gd name="connsiteX75" fmla="*/ 137733 w 3619883"/>
              <a:gd name="connsiteY75" fmla="*/ 35355 h 4297250"/>
              <a:gd name="connsiteX76" fmla="*/ 270565 w 3619883"/>
              <a:gd name="connsiteY76" fmla="*/ 29759 h 4297250"/>
              <a:gd name="connsiteX77" fmla="*/ 479734 w 3619883"/>
              <a:gd name="connsiteY77" fmla="*/ 45455 h 4297250"/>
              <a:gd name="connsiteX78" fmla="*/ 524103 w 3619883"/>
              <a:gd name="connsiteY78" fmla="*/ 41625 h 4297250"/>
              <a:gd name="connsiteX79" fmla="*/ 624416 w 3619883"/>
              <a:gd name="connsiteY79" fmla="*/ 22696 h 4297250"/>
              <a:gd name="connsiteX80" fmla="*/ 657762 w 3619883"/>
              <a:gd name="connsiteY80" fmla="*/ 18351 h 4297250"/>
              <a:gd name="connsiteX81" fmla="*/ 690557 w 3619883"/>
              <a:gd name="connsiteY81" fmla="*/ 25792 h 4297250"/>
              <a:gd name="connsiteX82" fmla="*/ 745123 w 3619883"/>
              <a:gd name="connsiteY82" fmla="*/ 40157 h 4297250"/>
              <a:gd name="connsiteX83" fmla="*/ 789493 w 3619883"/>
              <a:gd name="connsiteY83" fmla="*/ 36327 h 4297250"/>
              <a:gd name="connsiteX84" fmla="*/ 854255 w 3619883"/>
              <a:gd name="connsiteY84" fmla="*/ 68887 h 4297250"/>
              <a:gd name="connsiteX85" fmla="*/ 897520 w 3619883"/>
              <a:gd name="connsiteY85" fmla="*/ 88629 h 4297250"/>
              <a:gd name="connsiteX86" fmla="*/ 940510 w 3619883"/>
              <a:gd name="connsiteY86" fmla="*/ 114265 h 4297250"/>
              <a:gd name="connsiteX87" fmla="*/ 1082712 w 3619883"/>
              <a:gd name="connsiteY87" fmla="*/ 144543 h 4297250"/>
              <a:gd name="connsiteX88" fmla="*/ 1205348 w 3619883"/>
              <a:gd name="connsiteY88" fmla="*/ 120753 h 4297250"/>
              <a:gd name="connsiteX89" fmla="*/ 1271764 w 3619883"/>
              <a:gd name="connsiteY89" fmla="*/ 117956 h 4297250"/>
              <a:gd name="connsiteX90" fmla="*/ 1315583 w 3619883"/>
              <a:gd name="connsiteY90" fmla="*/ 125912 h 4297250"/>
              <a:gd name="connsiteX91" fmla="*/ 1359125 w 3619883"/>
              <a:gd name="connsiteY91" fmla="*/ 139761 h 4297250"/>
              <a:gd name="connsiteX92" fmla="*/ 1391919 w 3619883"/>
              <a:gd name="connsiteY92" fmla="*/ 147202 h 4297250"/>
              <a:gd name="connsiteX93" fmla="*/ 1436563 w 3619883"/>
              <a:gd name="connsiteY93" fmla="*/ 137480 h 4297250"/>
              <a:gd name="connsiteX94" fmla="*/ 1471566 w 3619883"/>
              <a:gd name="connsiteY94" fmla="*/ 97777 h 4297250"/>
              <a:gd name="connsiteX95" fmla="*/ 1505739 w 3619883"/>
              <a:gd name="connsiteY95" fmla="*/ 75753 h 4297250"/>
              <a:gd name="connsiteX96" fmla="*/ 1590891 w 3619883"/>
              <a:gd name="connsiteY96" fmla="*/ 144702 h 4297250"/>
              <a:gd name="connsiteX97" fmla="*/ 1625616 w 3619883"/>
              <a:gd name="connsiteY97" fmla="*/ 110893 h 4297250"/>
              <a:gd name="connsiteX98" fmla="*/ 1658964 w 3619883"/>
              <a:gd name="connsiteY98" fmla="*/ 106547 h 4297250"/>
              <a:gd name="connsiteX99" fmla="*/ 1746598 w 3619883"/>
              <a:gd name="connsiteY99" fmla="*/ 122460 h 4297250"/>
              <a:gd name="connsiteX100" fmla="*/ 1811913 w 3619883"/>
              <a:gd name="connsiteY100" fmla="*/ 143234 h 4297250"/>
              <a:gd name="connsiteX101" fmla="*/ 1856557 w 3619883"/>
              <a:gd name="connsiteY101" fmla="*/ 133511 h 4297250"/>
              <a:gd name="connsiteX102" fmla="*/ 2066003 w 3619883"/>
              <a:gd name="connsiteY102" fmla="*/ 143313 h 4297250"/>
              <a:gd name="connsiteX103" fmla="*/ 2177615 w 3619883"/>
              <a:gd name="connsiteY103" fmla="*/ 119007 h 4297250"/>
              <a:gd name="connsiteX104" fmla="*/ 2255883 w 3619883"/>
              <a:gd name="connsiteY104" fmla="*/ 99047 h 4297250"/>
              <a:gd name="connsiteX105" fmla="*/ 2344622 w 3619883"/>
              <a:gd name="connsiteY105" fmla="*/ 91388 h 4297250"/>
              <a:gd name="connsiteX106" fmla="*/ 2455682 w 3619883"/>
              <a:gd name="connsiteY106" fmla="*/ 78869 h 4297250"/>
              <a:gd name="connsiteX107" fmla="*/ 2632609 w 3619883"/>
              <a:gd name="connsiteY107" fmla="*/ 75338 h 4297250"/>
              <a:gd name="connsiteX108" fmla="*/ 2742291 w 3619883"/>
              <a:gd name="connsiteY108" fmla="*/ 92282 h 4297250"/>
              <a:gd name="connsiteX109" fmla="*/ 2851974 w 3619883"/>
              <a:gd name="connsiteY109" fmla="*/ 109227 h 4297250"/>
              <a:gd name="connsiteX110" fmla="*/ 2907643 w 3619883"/>
              <a:gd name="connsiteY110" fmla="*/ 100020 h 4297250"/>
              <a:gd name="connsiteX111" fmla="*/ 2944022 w 3619883"/>
              <a:gd name="connsiteY111" fmla="*/ 30853 h 4297250"/>
              <a:gd name="connsiteX112" fmla="*/ 3022289 w 3619883"/>
              <a:gd name="connsiteY112" fmla="*/ 10893 h 4297250"/>
              <a:gd name="connsiteX113" fmla="*/ 3054807 w 3619883"/>
              <a:gd name="connsiteY113" fmla="*/ 24226 h 4297250"/>
              <a:gd name="connsiteX114" fmla="*/ 3141892 w 3619883"/>
              <a:gd name="connsiteY114" fmla="*/ 51925 h 4297250"/>
              <a:gd name="connsiteX115" fmla="*/ 3185711 w 3619883"/>
              <a:gd name="connsiteY115" fmla="*/ 59881 h 4297250"/>
              <a:gd name="connsiteX116" fmla="*/ 3219056 w 3619883"/>
              <a:gd name="connsiteY116" fmla="*/ 55536 h 4297250"/>
              <a:gd name="connsiteX117" fmla="*/ 3263425 w 3619883"/>
              <a:gd name="connsiteY117" fmla="*/ 51706 h 4297250"/>
              <a:gd name="connsiteX118" fmla="*/ 3296219 w 3619883"/>
              <a:gd name="connsiteY118" fmla="*/ 59147 h 4297250"/>
              <a:gd name="connsiteX119" fmla="*/ 3319094 w 3619883"/>
              <a:gd name="connsiteY119" fmla="*/ 42500 h 4297250"/>
              <a:gd name="connsiteX120" fmla="*/ 3420511 w 3619883"/>
              <a:gd name="connsiteY120" fmla="*/ 0 h 4297250"/>
              <a:gd name="connsiteX121" fmla="*/ 3453305 w 3619883"/>
              <a:gd name="connsiteY121" fmla="*/ 7440 h 4297250"/>
              <a:gd name="connsiteX122" fmla="*/ 3496571 w 3619883"/>
              <a:gd name="connsiteY122" fmla="*/ 27182 h 4297250"/>
              <a:gd name="connsiteX123" fmla="*/ 3602117 w 3619883"/>
              <a:gd name="connsiteY123" fmla="*/ 132521 h 4297250"/>
              <a:gd name="connsiteX124" fmla="*/ 3619883 w 3619883"/>
              <a:gd name="connsiteY124" fmla="*/ 140049 h 4297250"/>
              <a:gd name="connsiteX125" fmla="*/ 3619883 w 3619883"/>
              <a:gd name="connsiteY12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515810 w 3619883"/>
              <a:gd name="connsiteY9" fmla="*/ 4128157 h 4297250"/>
              <a:gd name="connsiteX10" fmla="*/ 2338025 w 3619883"/>
              <a:gd name="connsiteY10" fmla="*/ 4128157 h 4297250"/>
              <a:gd name="connsiteX11" fmla="*/ 2337697 w 3619883"/>
              <a:gd name="connsiteY11" fmla="*/ 4275461 h 4297250"/>
              <a:gd name="connsiteX12" fmla="*/ 2150155 w 3619883"/>
              <a:gd name="connsiteY12" fmla="*/ 4275461 h 4297250"/>
              <a:gd name="connsiteX13" fmla="*/ 2150155 w 3619883"/>
              <a:gd name="connsiteY13" fmla="*/ 4128157 h 4297250"/>
              <a:gd name="connsiteX14" fmla="*/ 2204852 w 3619883"/>
              <a:gd name="connsiteY14" fmla="*/ 4128157 h 4297250"/>
              <a:gd name="connsiteX15" fmla="*/ 2204852 w 3619883"/>
              <a:gd name="connsiteY15" fmla="*/ 3951392 h 4297250"/>
              <a:gd name="connsiteX16" fmla="*/ 2027068 w 3619883"/>
              <a:gd name="connsiteY16" fmla="*/ 3951392 h 4297250"/>
              <a:gd name="connsiteX17" fmla="*/ 2027068 w 3619883"/>
              <a:gd name="connsiteY17" fmla="*/ 4128157 h 4297250"/>
              <a:gd name="connsiteX18" fmla="*/ 2079759 w 3619883"/>
              <a:gd name="connsiteY18" fmla="*/ 4128157 h 4297250"/>
              <a:gd name="connsiteX19" fmla="*/ 2079759 w 3619883"/>
              <a:gd name="connsiteY19" fmla="*/ 4275461 h 4297250"/>
              <a:gd name="connsiteX20" fmla="*/ 1824703 w 3619883"/>
              <a:gd name="connsiteY20" fmla="*/ 4275461 h 4297250"/>
              <a:gd name="connsiteX21" fmla="*/ 1834468 w 3619883"/>
              <a:gd name="connsiteY21" fmla="*/ 4128157 h 4297250"/>
              <a:gd name="connsiteX22" fmla="*/ 1893894 w 3619883"/>
              <a:gd name="connsiteY22" fmla="*/ 4128157 h 4297250"/>
              <a:gd name="connsiteX23" fmla="*/ 1893894 w 3619883"/>
              <a:gd name="connsiteY23" fmla="*/ 3951392 h 4297250"/>
              <a:gd name="connsiteX24" fmla="*/ 1716110 w 3619883"/>
              <a:gd name="connsiteY24" fmla="*/ 3951392 h 4297250"/>
              <a:gd name="connsiteX25" fmla="*/ 1716110 w 3619883"/>
              <a:gd name="connsiteY25" fmla="*/ 4006431 h 4297250"/>
              <a:gd name="connsiteX26" fmla="*/ 1703447 w 3619883"/>
              <a:gd name="connsiteY26" fmla="*/ 4007960 h 4297250"/>
              <a:gd name="connsiteX27" fmla="*/ 1716110 w 3619883"/>
              <a:gd name="connsiteY27" fmla="*/ 4044284 h 4297250"/>
              <a:gd name="connsiteX28" fmla="*/ 1716110 w 3619883"/>
              <a:gd name="connsiteY28" fmla="*/ 4128157 h 4297250"/>
              <a:gd name="connsiteX29" fmla="*/ 1745346 w 3619883"/>
              <a:gd name="connsiteY29" fmla="*/ 4128157 h 4297250"/>
              <a:gd name="connsiteX30" fmla="*/ 1796694 w 3619883"/>
              <a:gd name="connsiteY30" fmla="*/ 4275461 h 4297250"/>
              <a:gd name="connsiteX31" fmla="*/ 1558844 w 3619883"/>
              <a:gd name="connsiteY31" fmla="*/ 4275461 h 4297250"/>
              <a:gd name="connsiteX32" fmla="*/ 1517252 w 3619883"/>
              <a:gd name="connsiteY32" fmla="*/ 4128157 h 4297250"/>
              <a:gd name="connsiteX33" fmla="*/ 1582936 w 3619883"/>
              <a:gd name="connsiteY33" fmla="*/ 4128157 h 4297250"/>
              <a:gd name="connsiteX34" fmla="*/ 1582936 w 3619883"/>
              <a:gd name="connsiteY34" fmla="*/ 3951392 h 4297250"/>
              <a:gd name="connsiteX35" fmla="*/ 1405151 w 3619883"/>
              <a:gd name="connsiteY35" fmla="*/ 3951392 h 4297250"/>
              <a:gd name="connsiteX36" fmla="*/ 1405151 w 3619883"/>
              <a:gd name="connsiteY36" fmla="*/ 4128157 h 4297250"/>
              <a:gd name="connsiteX37" fmla="*/ 1468988 w 3619883"/>
              <a:gd name="connsiteY37" fmla="*/ 4128157 h 4297250"/>
              <a:gd name="connsiteX38" fmla="*/ 1427396 w 3619883"/>
              <a:gd name="connsiteY38" fmla="*/ 4275461 h 4297250"/>
              <a:gd name="connsiteX39" fmla="*/ 1210751 w 3619883"/>
              <a:gd name="connsiteY39" fmla="*/ 4275461 h 4297250"/>
              <a:gd name="connsiteX40" fmla="*/ 1210751 w 3619883"/>
              <a:gd name="connsiteY40" fmla="*/ 4128157 h 4297250"/>
              <a:gd name="connsiteX41" fmla="*/ 1271978 w 3619883"/>
              <a:gd name="connsiteY41" fmla="*/ 4128157 h 4297250"/>
              <a:gd name="connsiteX42" fmla="*/ 1271978 w 3619883"/>
              <a:gd name="connsiteY42" fmla="*/ 3951392 h 4297250"/>
              <a:gd name="connsiteX43" fmla="*/ 1094193 w 3619883"/>
              <a:gd name="connsiteY43" fmla="*/ 3951392 h 4297250"/>
              <a:gd name="connsiteX44" fmla="*/ 1094193 w 3619883"/>
              <a:gd name="connsiteY44" fmla="*/ 4128157 h 4297250"/>
              <a:gd name="connsiteX45" fmla="*/ 1140354 w 3619883"/>
              <a:gd name="connsiteY45" fmla="*/ 4128157 h 4297250"/>
              <a:gd name="connsiteX46" fmla="*/ 1140354 w 3619883"/>
              <a:gd name="connsiteY46" fmla="*/ 4275461 h 4297250"/>
              <a:gd name="connsiteX47" fmla="*/ 953807 w 3619883"/>
              <a:gd name="connsiteY47" fmla="*/ 4275461 h 4297250"/>
              <a:gd name="connsiteX48" fmla="*/ 912215 w 3619883"/>
              <a:gd name="connsiteY48" fmla="*/ 4128157 h 4297250"/>
              <a:gd name="connsiteX49" fmla="*/ 961020 w 3619883"/>
              <a:gd name="connsiteY49" fmla="*/ 4128157 h 4297250"/>
              <a:gd name="connsiteX50" fmla="*/ 961020 w 3619883"/>
              <a:gd name="connsiteY50" fmla="*/ 3951392 h 4297250"/>
              <a:gd name="connsiteX51" fmla="*/ 783235 w 3619883"/>
              <a:gd name="connsiteY51" fmla="*/ 3951392 h 4297250"/>
              <a:gd name="connsiteX52" fmla="*/ 783235 w 3619883"/>
              <a:gd name="connsiteY52" fmla="*/ 4128157 h 4297250"/>
              <a:gd name="connsiteX53" fmla="*/ 871024 w 3619883"/>
              <a:gd name="connsiteY53" fmla="*/ 4128157 h 4297250"/>
              <a:gd name="connsiteX54" fmla="*/ 829432 w 3619883"/>
              <a:gd name="connsiteY54" fmla="*/ 4275461 h 4297250"/>
              <a:gd name="connsiteX55" fmla="*/ 611484 w 3619883"/>
              <a:gd name="connsiteY55" fmla="*/ 4275461 h 4297250"/>
              <a:gd name="connsiteX56" fmla="*/ 621247 w 3619883"/>
              <a:gd name="connsiteY56" fmla="*/ 4128157 h 4297250"/>
              <a:gd name="connsiteX57" fmla="*/ 650062 w 3619883"/>
              <a:gd name="connsiteY57" fmla="*/ 4128157 h 4297250"/>
              <a:gd name="connsiteX58" fmla="*/ 650062 w 3619883"/>
              <a:gd name="connsiteY58" fmla="*/ 3951392 h 4297250"/>
              <a:gd name="connsiteX59" fmla="*/ 472277 w 3619883"/>
              <a:gd name="connsiteY59" fmla="*/ 3951392 h 4297250"/>
              <a:gd name="connsiteX60" fmla="*/ 472277 w 3619883"/>
              <a:gd name="connsiteY60" fmla="*/ 4128157 h 4297250"/>
              <a:gd name="connsiteX61" fmla="*/ 522650 w 3619883"/>
              <a:gd name="connsiteY61" fmla="*/ 4128157 h 4297250"/>
              <a:gd name="connsiteX62" fmla="*/ 573998 w 3619883"/>
              <a:gd name="connsiteY62" fmla="*/ 4275461 h 4297250"/>
              <a:gd name="connsiteX63" fmla="*/ 336164 w 3619883"/>
              <a:gd name="connsiteY63" fmla="*/ 4275461 h 4297250"/>
              <a:gd name="connsiteX64" fmla="*/ 294572 w 3619883"/>
              <a:gd name="connsiteY64" fmla="*/ 4128157 h 4297250"/>
              <a:gd name="connsiteX65" fmla="*/ 339106 w 3619883"/>
              <a:gd name="connsiteY65" fmla="*/ 4128157 h 4297250"/>
              <a:gd name="connsiteX66" fmla="*/ 339106 w 3619883"/>
              <a:gd name="connsiteY66" fmla="*/ 3951392 h 4297250"/>
              <a:gd name="connsiteX67" fmla="*/ 161321 w 3619883"/>
              <a:gd name="connsiteY67" fmla="*/ 3951392 h 4297250"/>
              <a:gd name="connsiteX68" fmla="*/ 161321 w 3619883"/>
              <a:gd name="connsiteY68" fmla="*/ 4128157 h 4297250"/>
              <a:gd name="connsiteX69" fmla="*/ 230914 w 3619883"/>
              <a:gd name="connsiteY69" fmla="*/ 4128157 h 4297250"/>
              <a:gd name="connsiteX70" fmla="*/ 189322 w 3619883"/>
              <a:gd name="connsiteY70" fmla="*/ 4275461 h 4297250"/>
              <a:gd name="connsiteX71" fmla="*/ 0 w 3619883"/>
              <a:gd name="connsiteY71" fmla="*/ 4275461 h 4297250"/>
              <a:gd name="connsiteX72" fmla="*/ 0 w 3619883"/>
              <a:gd name="connsiteY72" fmla="*/ 42229 h 4297250"/>
              <a:gd name="connsiteX73" fmla="*/ 42464 w 3619883"/>
              <a:gd name="connsiteY73" fmla="*/ 40518 h 4297250"/>
              <a:gd name="connsiteX74" fmla="*/ 137733 w 3619883"/>
              <a:gd name="connsiteY74" fmla="*/ 35355 h 4297250"/>
              <a:gd name="connsiteX75" fmla="*/ 270565 w 3619883"/>
              <a:gd name="connsiteY75" fmla="*/ 29759 h 4297250"/>
              <a:gd name="connsiteX76" fmla="*/ 479734 w 3619883"/>
              <a:gd name="connsiteY76" fmla="*/ 45455 h 4297250"/>
              <a:gd name="connsiteX77" fmla="*/ 524103 w 3619883"/>
              <a:gd name="connsiteY77" fmla="*/ 41625 h 4297250"/>
              <a:gd name="connsiteX78" fmla="*/ 624416 w 3619883"/>
              <a:gd name="connsiteY78" fmla="*/ 22696 h 4297250"/>
              <a:gd name="connsiteX79" fmla="*/ 657762 w 3619883"/>
              <a:gd name="connsiteY79" fmla="*/ 18351 h 4297250"/>
              <a:gd name="connsiteX80" fmla="*/ 690557 w 3619883"/>
              <a:gd name="connsiteY80" fmla="*/ 25792 h 4297250"/>
              <a:gd name="connsiteX81" fmla="*/ 745123 w 3619883"/>
              <a:gd name="connsiteY81" fmla="*/ 40157 h 4297250"/>
              <a:gd name="connsiteX82" fmla="*/ 789493 w 3619883"/>
              <a:gd name="connsiteY82" fmla="*/ 36327 h 4297250"/>
              <a:gd name="connsiteX83" fmla="*/ 854255 w 3619883"/>
              <a:gd name="connsiteY83" fmla="*/ 68887 h 4297250"/>
              <a:gd name="connsiteX84" fmla="*/ 897520 w 3619883"/>
              <a:gd name="connsiteY84" fmla="*/ 88629 h 4297250"/>
              <a:gd name="connsiteX85" fmla="*/ 940510 w 3619883"/>
              <a:gd name="connsiteY85" fmla="*/ 114265 h 4297250"/>
              <a:gd name="connsiteX86" fmla="*/ 1082712 w 3619883"/>
              <a:gd name="connsiteY86" fmla="*/ 144543 h 4297250"/>
              <a:gd name="connsiteX87" fmla="*/ 1205348 w 3619883"/>
              <a:gd name="connsiteY87" fmla="*/ 120753 h 4297250"/>
              <a:gd name="connsiteX88" fmla="*/ 1271764 w 3619883"/>
              <a:gd name="connsiteY88" fmla="*/ 117956 h 4297250"/>
              <a:gd name="connsiteX89" fmla="*/ 1315583 w 3619883"/>
              <a:gd name="connsiteY89" fmla="*/ 125912 h 4297250"/>
              <a:gd name="connsiteX90" fmla="*/ 1359125 w 3619883"/>
              <a:gd name="connsiteY90" fmla="*/ 139761 h 4297250"/>
              <a:gd name="connsiteX91" fmla="*/ 1391919 w 3619883"/>
              <a:gd name="connsiteY91" fmla="*/ 147202 h 4297250"/>
              <a:gd name="connsiteX92" fmla="*/ 1436563 w 3619883"/>
              <a:gd name="connsiteY92" fmla="*/ 137480 h 4297250"/>
              <a:gd name="connsiteX93" fmla="*/ 1471566 w 3619883"/>
              <a:gd name="connsiteY93" fmla="*/ 97777 h 4297250"/>
              <a:gd name="connsiteX94" fmla="*/ 1505739 w 3619883"/>
              <a:gd name="connsiteY94" fmla="*/ 75753 h 4297250"/>
              <a:gd name="connsiteX95" fmla="*/ 1590891 w 3619883"/>
              <a:gd name="connsiteY95" fmla="*/ 144702 h 4297250"/>
              <a:gd name="connsiteX96" fmla="*/ 1625616 w 3619883"/>
              <a:gd name="connsiteY96" fmla="*/ 110893 h 4297250"/>
              <a:gd name="connsiteX97" fmla="*/ 1658964 w 3619883"/>
              <a:gd name="connsiteY97" fmla="*/ 106547 h 4297250"/>
              <a:gd name="connsiteX98" fmla="*/ 1746598 w 3619883"/>
              <a:gd name="connsiteY98" fmla="*/ 122460 h 4297250"/>
              <a:gd name="connsiteX99" fmla="*/ 1811913 w 3619883"/>
              <a:gd name="connsiteY99" fmla="*/ 143234 h 4297250"/>
              <a:gd name="connsiteX100" fmla="*/ 1856557 w 3619883"/>
              <a:gd name="connsiteY100" fmla="*/ 133511 h 4297250"/>
              <a:gd name="connsiteX101" fmla="*/ 2066003 w 3619883"/>
              <a:gd name="connsiteY101" fmla="*/ 143313 h 4297250"/>
              <a:gd name="connsiteX102" fmla="*/ 2177615 w 3619883"/>
              <a:gd name="connsiteY102" fmla="*/ 119007 h 4297250"/>
              <a:gd name="connsiteX103" fmla="*/ 2255883 w 3619883"/>
              <a:gd name="connsiteY103" fmla="*/ 99047 h 4297250"/>
              <a:gd name="connsiteX104" fmla="*/ 2344622 w 3619883"/>
              <a:gd name="connsiteY104" fmla="*/ 91388 h 4297250"/>
              <a:gd name="connsiteX105" fmla="*/ 2455682 w 3619883"/>
              <a:gd name="connsiteY105" fmla="*/ 78869 h 4297250"/>
              <a:gd name="connsiteX106" fmla="*/ 2632609 w 3619883"/>
              <a:gd name="connsiteY106" fmla="*/ 75338 h 4297250"/>
              <a:gd name="connsiteX107" fmla="*/ 2742291 w 3619883"/>
              <a:gd name="connsiteY107" fmla="*/ 92282 h 4297250"/>
              <a:gd name="connsiteX108" fmla="*/ 2851974 w 3619883"/>
              <a:gd name="connsiteY108" fmla="*/ 109227 h 4297250"/>
              <a:gd name="connsiteX109" fmla="*/ 2907643 w 3619883"/>
              <a:gd name="connsiteY109" fmla="*/ 100020 h 4297250"/>
              <a:gd name="connsiteX110" fmla="*/ 2944022 w 3619883"/>
              <a:gd name="connsiteY110" fmla="*/ 30853 h 4297250"/>
              <a:gd name="connsiteX111" fmla="*/ 3022289 w 3619883"/>
              <a:gd name="connsiteY111" fmla="*/ 10893 h 4297250"/>
              <a:gd name="connsiteX112" fmla="*/ 3054807 w 3619883"/>
              <a:gd name="connsiteY112" fmla="*/ 24226 h 4297250"/>
              <a:gd name="connsiteX113" fmla="*/ 3141892 w 3619883"/>
              <a:gd name="connsiteY113" fmla="*/ 51925 h 4297250"/>
              <a:gd name="connsiteX114" fmla="*/ 3185711 w 3619883"/>
              <a:gd name="connsiteY114" fmla="*/ 59881 h 4297250"/>
              <a:gd name="connsiteX115" fmla="*/ 3219056 w 3619883"/>
              <a:gd name="connsiteY115" fmla="*/ 55536 h 4297250"/>
              <a:gd name="connsiteX116" fmla="*/ 3263425 w 3619883"/>
              <a:gd name="connsiteY116" fmla="*/ 51706 h 4297250"/>
              <a:gd name="connsiteX117" fmla="*/ 3296219 w 3619883"/>
              <a:gd name="connsiteY117" fmla="*/ 59147 h 4297250"/>
              <a:gd name="connsiteX118" fmla="*/ 3319094 w 3619883"/>
              <a:gd name="connsiteY118" fmla="*/ 42500 h 4297250"/>
              <a:gd name="connsiteX119" fmla="*/ 3420511 w 3619883"/>
              <a:gd name="connsiteY119" fmla="*/ 0 h 4297250"/>
              <a:gd name="connsiteX120" fmla="*/ 3453305 w 3619883"/>
              <a:gd name="connsiteY120" fmla="*/ 7440 h 4297250"/>
              <a:gd name="connsiteX121" fmla="*/ 3496571 w 3619883"/>
              <a:gd name="connsiteY121" fmla="*/ 27182 h 4297250"/>
              <a:gd name="connsiteX122" fmla="*/ 3602117 w 3619883"/>
              <a:gd name="connsiteY122" fmla="*/ 132521 h 4297250"/>
              <a:gd name="connsiteX123" fmla="*/ 3619883 w 3619883"/>
              <a:gd name="connsiteY123" fmla="*/ 140049 h 4297250"/>
              <a:gd name="connsiteX124" fmla="*/ 3619883 w 3619883"/>
              <a:gd name="connsiteY12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515810 w 3619883"/>
              <a:gd name="connsiteY9" fmla="*/ 4128157 h 4297250"/>
              <a:gd name="connsiteX10" fmla="*/ 2338025 w 3619883"/>
              <a:gd name="connsiteY10" fmla="*/ 4128157 h 4297250"/>
              <a:gd name="connsiteX11" fmla="*/ 2150155 w 3619883"/>
              <a:gd name="connsiteY11" fmla="*/ 4275461 h 4297250"/>
              <a:gd name="connsiteX12" fmla="*/ 2150155 w 3619883"/>
              <a:gd name="connsiteY12" fmla="*/ 4128157 h 4297250"/>
              <a:gd name="connsiteX13" fmla="*/ 2204852 w 3619883"/>
              <a:gd name="connsiteY13" fmla="*/ 4128157 h 4297250"/>
              <a:gd name="connsiteX14" fmla="*/ 2204852 w 3619883"/>
              <a:gd name="connsiteY14" fmla="*/ 3951392 h 4297250"/>
              <a:gd name="connsiteX15" fmla="*/ 2027068 w 3619883"/>
              <a:gd name="connsiteY15" fmla="*/ 3951392 h 4297250"/>
              <a:gd name="connsiteX16" fmla="*/ 2027068 w 3619883"/>
              <a:gd name="connsiteY16" fmla="*/ 4128157 h 4297250"/>
              <a:gd name="connsiteX17" fmla="*/ 2079759 w 3619883"/>
              <a:gd name="connsiteY17" fmla="*/ 4128157 h 4297250"/>
              <a:gd name="connsiteX18" fmla="*/ 2079759 w 3619883"/>
              <a:gd name="connsiteY18" fmla="*/ 4275461 h 4297250"/>
              <a:gd name="connsiteX19" fmla="*/ 1824703 w 3619883"/>
              <a:gd name="connsiteY19" fmla="*/ 4275461 h 4297250"/>
              <a:gd name="connsiteX20" fmla="*/ 1834468 w 3619883"/>
              <a:gd name="connsiteY20" fmla="*/ 4128157 h 4297250"/>
              <a:gd name="connsiteX21" fmla="*/ 1893894 w 3619883"/>
              <a:gd name="connsiteY21" fmla="*/ 4128157 h 4297250"/>
              <a:gd name="connsiteX22" fmla="*/ 1893894 w 3619883"/>
              <a:gd name="connsiteY22" fmla="*/ 3951392 h 4297250"/>
              <a:gd name="connsiteX23" fmla="*/ 1716110 w 3619883"/>
              <a:gd name="connsiteY23" fmla="*/ 3951392 h 4297250"/>
              <a:gd name="connsiteX24" fmla="*/ 1716110 w 3619883"/>
              <a:gd name="connsiteY24" fmla="*/ 4006431 h 4297250"/>
              <a:gd name="connsiteX25" fmla="*/ 1703447 w 3619883"/>
              <a:gd name="connsiteY25" fmla="*/ 4007960 h 4297250"/>
              <a:gd name="connsiteX26" fmla="*/ 1716110 w 3619883"/>
              <a:gd name="connsiteY26" fmla="*/ 4044284 h 4297250"/>
              <a:gd name="connsiteX27" fmla="*/ 1716110 w 3619883"/>
              <a:gd name="connsiteY27" fmla="*/ 4128157 h 4297250"/>
              <a:gd name="connsiteX28" fmla="*/ 1745346 w 3619883"/>
              <a:gd name="connsiteY28" fmla="*/ 4128157 h 4297250"/>
              <a:gd name="connsiteX29" fmla="*/ 1796694 w 3619883"/>
              <a:gd name="connsiteY29" fmla="*/ 4275461 h 4297250"/>
              <a:gd name="connsiteX30" fmla="*/ 1558844 w 3619883"/>
              <a:gd name="connsiteY30" fmla="*/ 4275461 h 4297250"/>
              <a:gd name="connsiteX31" fmla="*/ 1517252 w 3619883"/>
              <a:gd name="connsiteY31" fmla="*/ 4128157 h 4297250"/>
              <a:gd name="connsiteX32" fmla="*/ 1582936 w 3619883"/>
              <a:gd name="connsiteY32" fmla="*/ 4128157 h 4297250"/>
              <a:gd name="connsiteX33" fmla="*/ 1582936 w 3619883"/>
              <a:gd name="connsiteY33" fmla="*/ 3951392 h 4297250"/>
              <a:gd name="connsiteX34" fmla="*/ 1405151 w 3619883"/>
              <a:gd name="connsiteY34" fmla="*/ 3951392 h 4297250"/>
              <a:gd name="connsiteX35" fmla="*/ 1405151 w 3619883"/>
              <a:gd name="connsiteY35" fmla="*/ 4128157 h 4297250"/>
              <a:gd name="connsiteX36" fmla="*/ 1468988 w 3619883"/>
              <a:gd name="connsiteY36" fmla="*/ 4128157 h 4297250"/>
              <a:gd name="connsiteX37" fmla="*/ 1427396 w 3619883"/>
              <a:gd name="connsiteY37" fmla="*/ 4275461 h 4297250"/>
              <a:gd name="connsiteX38" fmla="*/ 1210751 w 3619883"/>
              <a:gd name="connsiteY38" fmla="*/ 4275461 h 4297250"/>
              <a:gd name="connsiteX39" fmla="*/ 1210751 w 3619883"/>
              <a:gd name="connsiteY39" fmla="*/ 4128157 h 4297250"/>
              <a:gd name="connsiteX40" fmla="*/ 1271978 w 3619883"/>
              <a:gd name="connsiteY40" fmla="*/ 4128157 h 4297250"/>
              <a:gd name="connsiteX41" fmla="*/ 1271978 w 3619883"/>
              <a:gd name="connsiteY41" fmla="*/ 3951392 h 4297250"/>
              <a:gd name="connsiteX42" fmla="*/ 1094193 w 3619883"/>
              <a:gd name="connsiteY42" fmla="*/ 3951392 h 4297250"/>
              <a:gd name="connsiteX43" fmla="*/ 1094193 w 3619883"/>
              <a:gd name="connsiteY43" fmla="*/ 4128157 h 4297250"/>
              <a:gd name="connsiteX44" fmla="*/ 1140354 w 3619883"/>
              <a:gd name="connsiteY44" fmla="*/ 4128157 h 4297250"/>
              <a:gd name="connsiteX45" fmla="*/ 1140354 w 3619883"/>
              <a:gd name="connsiteY45" fmla="*/ 4275461 h 4297250"/>
              <a:gd name="connsiteX46" fmla="*/ 953807 w 3619883"/>
              <a:gd name="connsiteY46" fmla="*/ 4275461 h 4297250"/>
              <a:gd name="connsiteX47" fmla="*/ 912215 w 3619883"/>
              <a:gd name="connsiteY47" fmla="*/ 4128157 h 4297250"/>
              <a:gd name="connsiteX48" fmla="*/ 961020 w 3619883"/>
              <a:gd name="connsiteY48" fmla="*/ 4128157 h 4297250"/>
              <a:gd name="connsiteX49" fmla="*/ 961020 w 3619883"/>
              <a:gd name="connsiteY49" fmla="*/ 3951392 h 4297250"/>
              <a:gd name="connsiteX50" fmla="*/ 783235 w 3619883"/>
              <a:gd name="connsiteY50" fmla="*/ 3951392 h 4297250"/>
              <a:gd name="connsiteX51" fmla="*/ 783235 w 3619883"/>
              <a:gd name="connsiteY51" fmla="*/ 4128157 h 4297250"/>
              <a:gd name="connsiteX52" fmla="*/ 871024 w 3619883"/>
              <a:gd name="connsiteY52" fmla="*/ 4128157 h 4297250"/>
              <a:gd name="connsiteX53" fmla="*/ 829432 w 3619883"/>
              <a:gd name="connsiteY53" fmla="*/ 4275461 h 4297250"/>
              <a:gd name="connsiteX54" fmla="*/ 611484 w 3619883"/>
              <a:gd name="connsiteY54" fmla="*/ 4275461 h 4297250"/>
              <a:gd name="connsiteX55" fmla="*/ 621247 w 3619883"/>
              <a:gd name="connsiteY55" fmla="*/ 4128157 h 4297250"/>
              <a:gd name="connsiteX56" fmla="*/ 650062 w 3619883"/>
              <a:gd name="connsiteY56" fmla="*/ 4128157 h 4297250"/>
              <a:gd name="connsiteX57" fmla="*/ 650062 w 3619883"/>
              <a:gd name="connsiteY57" fmla="*/ 3951392 h 4297250"/>
              <a:gd name="connsiteX58" fmla="*/ 472277 w 3619883"/>
              <a:gd name="connsiteY58" fmla="*/ 3951392 h 4297250"/>
              <a:gd name="connsiteX59" fmla="*/ 472277 w 3619883"/>
              <a:gd name="connsiteY59" fmla="*/ 4128157 h 4297250"/>
              <a:gd name="connsiteX60" fmla="*/ 522650 w 3619883"/>
              <a:gd name="connsiteY60" fmla="*/ 4128157 h 4297250"/>
              <a:gd name="connsiteX61" fmla="*/ 573998 w 3619883"/>
              <a:gd name="connsiteY61" fmla="*/ 4275461 h 4297250"/>
              <a:gd name="connsiteX62" fmla="*/ 336164 w 3619883"/>
              <a:gd name="connsiteY62" fmla="*/ 4275461 h 4297250"/>
              <a:gd name="connsiteX63" fmla="*/ 294572 w 3619883"/>
              <a:gd name="connsiteY63" fmla="*/ 4128157 h 4297250"/>
              <a:gd name="connsiteX64" fmla="*/ 339106 w 3619883"/>
              <a:gd name="connsiteY64" fmla="*/ 4128157 h 4297250"/>
              <a:gd name="connsiteX65" fmla="*/ 339106 w 3619883"/>
              <a:gd name="connsiteY65" fmla="*/ 3951392 h 4297250"/>
              <a:gd name="connsiteX66" fmla="*/ 161321 w 3619883"/>
              <a:gd name="connsiteY66" fmla="*/ 3951392 h 4297250"/>
              <a:gd name="connsiteX67" fmla="*/ 161321 w 3619883"/>
              <a:gd name="connsiteY67" fmla="*/ 4128157 h 4297250"/>
              <a:gd name="connsiteX68" fmla="*/ 230914 w 3619883"/>
              <a:gd name="connsiteY68" fmla="*/ 4128157 h 4297250"/>
              <a:gd name="connsiteX69" fmla="*/ 189322 w 3619883"/>
              <a:gd name="connsiteY69" fmla="*/ 4275461 h 4297250"/>
              <a:gd name="connsiteX70" fmla="*/ 0 w 3619883"/>
              <a:gd name="connsiteY70" fmla="*/ 4275461 h 4297250"/>
              <a:gd name="connsiteX71" fmla="*/ 0 w 3619883"/>
              <a:gd name="connsiteY71" fmla="*/ 42229 h 4297250"/>
              <a:gd name="connsiteX72" fmla="*/ 42464 w 3619883"/>
              <a:gd name="connsiteY72" fmla="*/ 40518 h 4297250"/>
              <a:gd name="connsiteX73" fmla="*/ 137733 w 3619883"/>
              <a:gd name="connsiteY73" fmla="*/ 35355 h 4297250"/>
              <a:gd name="connsiteX74" fmla="*/ 270565 w 3619883"/>
              <a:gd name="connsiteY74" fmla="*/ 29759 h 4297250"/>
              <a:gd name="connsiteX75" fmla="*/ 479734 w 3619883"/>
              <a:gd name="connsiteY75" fmla="*/ 45455 h 4297250"/>
              <a:gd name="connsiteX76" fmla="*/ 524103 w 3619883"/>
              <a:gd name="connsiteY76" fmla="*/ 41625 h 4297250"/>
              <a:gd name="connsiteX77" fmla="*/ 624416 w 3619883"/>
              <a:gd name="connsiteY77" fmla="*/ 22696 h 4297250"/>
              <a:gd name="connsiteX78" fmla="*/ 657762 w 3619883"/>
              <a:gd name="connsiteY78" fmla="*/ 18351 h 4297250"/>
              <a:gd name="connsiteX79" fmla="*/ 690557 w 3619883"/>
              <a:gd name="connsiteY79" fmla="*/ 25792 h 4297250"/>
              <a:gd name="connsiteX80" fmla="*/ 745123 w 3619883"/>
              <a:gd name="connsiteY80" fmla="*/ 40157 h 4297250"/>
              <a:gd name="connsiteX81" fmla="*/ 789493 w 3619883"/>
              <a:gd name="connsiteY81" fmla="*/ 36327 h 4297250"/>
              <a:gd name="connsiteX82" fmla="*/ 854255 w 3619883"/>
              <a:gd name="connsiteY82" fmla="*/ 68887 h 4297250"/>
              <a:gd name="connsiteX83" fmla="*/ 897520 w 3619883"/>
              <a:gd name="connsiteY83" fmla="*/ 88629 h 4297250"/>
              <a:gd name="connsiteX84" fmla="*/ 940510 w 3619883"/>
              <a:gd name="connsiteY84" fmla="*/ 114265 h 4297250"/>
              <a:gd name="connsiteX85" fmla="*/ 1082712 w 3619883"/>
              <a:gd name="connsiteY85" fmla="*/ 144543 h 4297250"/>
              <a:gd name="connsiteX86" fmla="*/ 1205348 w 3619883"/>
              <a:gd name="connsiteY86" fmla="*/ 120753 h 4297250"/>
              <a:gd name="connsiteX87" fmla="*/ 1271764 w 3619883"/>
              <a:gd name="connsiteY87" fmla="*/ 117956 h 4297250"/>
              <a:gd name="connsiteX88" fmla="*/ 1315583 w 3619883"/>
              <a:gd name="connsiteY88" fmla="*/ 125912 h 4297250"/>
              <a:gd name="connsiteX89" fmla="*/ 1359125 w 3619883"/>
              <a:gd name="connsiteY89" fmla="*/ 139761 h 4297250"/>
              <a:gd name="connsiteX90" fmla="*/ 1391919 w 3619883"/>
              <a:gd name="connsiteY90" fmla="*/ 147202 h 4297250"/>
              <a:gd name="connsiteX91" fmla="*/ 1436563 w 3619883"/>
              <a:gd name="connsiteY91" fmla="*/ 137480 h 4297250"/>
              <a:gd name="connsiteX92" fmla="*/ 1471566 w 3619883"/>
              <a:gd name="connsiteY92" fmla="*/ 97777 h 4297250"/>
              <a:gd name="connsiteX93" fmla="*/ 1505739 w 3619883"/>
              <a:gd name="connsiteY93" fmla="*/ 75753 h 4297250"/>
              <a:gd name="connsiteX94" fmla="*/ 1590891 w 3619883"/>
              <a:gd name="connsiteY94" fmla="*/ 144702 h 4297250"/>
              <a:gd name="connsiteX95" fmla="*/ 1625616 w 3619883"/>
              <a:gd name="connsiteY95" fmla="*/ 110893 h 4297250"/>
              <a:gd name="connsiteX96" fmla="*/ 1658964 w 3619883"/>
              <a:gd name="connsiteY96" fmla="*/ 106547 h 4297250"/>
              <a:gd name="connsiteX97" fmla="*/ 1746598 w 3619883"/>
              <a:gd name="connsiteY97" fmla="*/ 122460 h 4297250"/>
              <a:gd name="connsiteX98" fmla="*/ 1811913 w 3619883"/>
              <a:gd name="connsiteY98" fmla="*/ 143234 h 4297250"/>
              <a:gd name="connsiteX99" fmla="*/ 1856557 w 3619883"/>
              <a:gd name="connsiteY99" fmla="*/ 133511 h 4297250"/>
              <a:gd name="connsiteX100" fmla="*/ 2066003 w 3619883"/>
              <a:gd name="connsiteY100" fmla="*/ 143313 h 4297250"/>
              <a:gd name="connsiteX101" fmla="*/ 2177615 w 3619883"/>
              <a:gd name="connsiteY101" fmla="*/ 119007 h 4297250"/>
              <a:gd name="connsiteX102" fmla="*/ 2255883 w 3619883"/>
              <a:gd name="connsiteY102" fmla="*/ 99047 h 4297250"/>
              <a:gd name="connsiteX103" fmla="*/ 2344622 w 3619883"/>
              <a:gd name="connsiteY103" fmla="*/ 91388 h 4297250"/>
              <a:gd name="connsiteX104" fmla="*/ 2455682 w 3619883"/>
              <a:gd name="connsiteY104" fmla="*/ 78869 h 4297250"/>
              <a:gd name="connsiteX105" fmla="*/ 2632609 w 3619883"/>
              <a:gd name="connsiteY105" fmla="*/ 75338 h 4297250"/>
              <a:gd name="connsiteX106" fmla="*/ 2742291 w 3619883"/>
              <a:gd name="connsiteY106" fmla="*/ 92282 h 4297250"/>
              <a:gd name="connsiteX107" fmla="*/ 2851974 w 3619883"/>
              <a:gd name="connsiteY107" fmla="*/ 109227 h 4297250"/>
              <a:gd name="connsiteX108" fmla="*/ 2907643 w 3619883"/>
              <a:gd name="connsiteY108" fmla="*/ 100020 h 4297250"/>
              <a:gd name="connsiteX109" fmla="*/ 2944022 w 3619883"/>
              <a:gd name="connsiteY109" fmla="*/ 30853 h 4297250"/>
              <a:gd name="connsiteX110" fmla="*/ 3022289 w 3619883"/>
              <a:gd name="connsiteY110" fmla="*/ 10893 h 4297250"/>
              <a:gd name="connsiteX111" fmla="*/ 3054807 w 3619883"/>
              <a:gd name="connsiteY111" fmla="*/ 24226 h 4297250"/>
              <a:gd name="connsiteX112" fmla="*/ 3141892 w 3619883"/>
              <a:gd name="connsiteY112" fmla="*/ 51925 h 4297250"/>
              <a:gd name="connsiteX113" fmla="*/ 3185711 w 3619883"/>
              <a:gd name="connsiteY113" fmla="*/ 59881 h 4297250"/>
              <a:gd name="connsiteX114" fmla="*/ 3219056 w 3619883"/>
              <a:gd name="connsiteY114" fmla="*/ 55536 h 4297250"/>
              <a:gd name="connsiteX115" fmla="*/ 3263425 w 3619883"/>
              <a:gd name="connsiteY115" fmla="*/ 51706 h 4297250"/>
              <a:gd name="connsiteX116" fmla="*/ 3296219 w 3619883"/>
              <a:gd name="connsiteY116" fmla="*/ 59147 h 4297250"/>
              <a:gd name="connsiteX117" fmla="*/ 3319094 w 3619883"/>
              <a:gd name="connsiteY117" fmla="*/ 42500 h 4297250"/>
              <a:gd name="connsiteX118" fmla="*/ 3420511 w 3619883"/>
              <a:gd name="connsiteY118" fmla="*/ 0 h 4297250"/>
              <a:gd name="connsiteX119" fmla="*/ 3453305 w 3619883"/>
              <a:gd name="connsiteY119" fmla="*/ 7440 h 4297250"/>
              <a:gd name="connsiteX120" fmla="*/ 3496571 w 3619883"/>
              <a:gd name="connsiteY120" fmla="*/ 27182 h 4297250"/>
              <a:gd name="connsiteX121" fmla="*/ 3602117 w 3619883"/>
              <a:gd name="connsiteY121" fmla="*/ 132521 h 4297250"/>
              <a:gd name="connsiteX122" fmla="*/ 3619883 w 3619883"/>
              <a:gd name="connsiteY122" fmla="*/ 140049 h 4297250"/>
              <a:gd name="connsiteX123" fmla="*/ 3619883 w 3619883"/>
              <a:gd name="connsiteY12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338025 w 3619883"/>
              <a:gd name="connsiteY9" fmla="*/ 4128157 h 4297250"/>
              <a:gd name="connsiteX10" fmla="*/ 2150155 w 3619883"/>
              <a:gd name="connsiteY10" fmla="*/ 4275461 h 4297250"/>
              <a:gd name="connsiteX11" fmla="*/ 2150155 w 3619883"/>
              <a:gd name="connsiteY11" fmla="*/ 4128157 h 4297250"/>
              <a:gd name="connsiteX12" fmla="*/ 2204852 w 3619883"/>
              <a:gd name="connsiteY12" fmla="*/ 4128157 h 4297250"/>
              <a:gd name="connsiteX13" fmla="*/ 2204852 w 3619883"/>
              <a:gd name="connsiteY13" fmla="*/ 3951392 h 4297250"/>
              <a:gd name="connsiteX14" fmla="*/ 2027068 w 3619883"/>
              <a:gd name="connsiteY14" fmla="*/ 3951392 h 4297250"/>
              <a:gd name="connsiteX15" fmla="*/ 2027068 w 3619883"/>
              <a:gd name="connsiteY15" fmla="*/ 4128157 h 4297250"/>
              <a:gd name="connsiteX16" fmla="*/ 2079759 w 3619883"/>
              <a:gd name="connsiteY16" fmla="*/ 4128157 h 4297250"/>
              <a:gd name="connsiteX17" fmla="*/ 2079759 w 3619883"/>
              <a:gd name="connsiteY17" fmla="*/ 4275461 h 4297250"/>
              <a:gd name="connsiteX18" fmla="*/ 1824703 w 3619883"/>
              <a:gd name="connsiteY18" fmla="*/ 4275461 h 4297250"/>
              <a:gd name="connsiteX19" fmla="*/ 1834468 w 3619883"/>
              <a:gd name="connsiteY19" fmla="*/ 4128157 h 4297250"/>
              <a:gd name="connsiteX20" fmla="*/ 1893894 w 3619883"/>
              <a:gd name="connsiteY20" fmla="*/ 4128157 h 4297250"/>
              <a:gd name="connsiteX21" fmla="*/ 1893894 w 3619883"/>
              <a:gd name="connsiteY21" fmla="*/ 3951392 h 4297250"/>
              <a:gd name="connsiteX22" fmla="*/ 1716110 w 3619883"/>
              <a:gd name="connsiteY22" fmla="*/ 3951392 h 4297250"/>
              <a:gd name="connsiteX23" fmla="*/ 1716110 w 3619883"/>
              <a:gd name="connsiteY23" fmla="*/ 4006431 h 4297250"/>
              <a:gd name="connsiteX24" fmla="*/ 1703447 w 3619883"/>
              <a:gd name="connsiteY24" fmla="*/ 4007960 h 4297250"/>
              <a:gd name="connsiteX25" fmla="*/ 1716110 w 3619883"/>
              <a:gd name="connsiteY25" fmla="*/ 4044284 h 4297250"/>
              <a:gd name="connsiteX26" fmla="*/ 1716110 w 3619883"/>
              <a:gd name="connsiteY26" fmla="*/ 4128157 h 4297250"/>
              <a:gd name="connsiteX27" fmla="*/ 1745346 w 3619883"/>
              <a:gd name="connsiteY27" fmla="*/ 4128157 h 4297250"/>
              <a:gd name="connsiteX28" fmla="*/ 1796694 w 3619883"/>
              <a:gd name="connsiteY28" fmla="*/ 4275461 h 4297250"/>
              <a:gd name="connsiteX29" fmla="*/ 1558844 w 3619883"/>
              <a:gd name="connsiteY29" fmla="*/ 4275461 h 4297250"/>
              <a:gd name="connsiteX30" fmla="*/ 1517252 w 3619883"/>
              <a:gd name="connsiteY30" fmla="*/ 4128157 h 4297250"/>
              <a:gd name="connsiteX31" fmla="*/ 1582936 w 3619883"/>
              <a:gd name="connsiteY31" fmla="*/ 4128157 h 4297250"/>
              <a:gd name="connsiteX32" fmla="*/ 1582936 w 3619883"/>
              <a:gd name="connsiteY32" fmla="*/ 3951392 h 4297250"/>
              <a:gd name="connsiteX33" fmla="*/ 1405151 w 3619883"/>
              <a:gd name="connsiteY33" fmla="*/ 3951392 h 4297250"/>
              <a:gd name="connsiteX34" fmla="*/ 1405151 w 3619883"/>
              <a:gd name="connsiteY34" fmla="*/ 4128157 h 4297250"/>
              <a:gd name="connsiteX35" fmla="*/ 1468988 w 3619883"/>
              <a:gd name="connsiteY35" fmla="*/ 4128157 h 4297250"/>
              <a:gd name="connsiteX36" fmla="*/ 1427396 w 3619883"/>
              <a:gd name="connsiteY36" fmla="*/ 4275461 h 4297250"/>
              <a:gd name="connsiteX37" fmla="*/ 1210751 w 3619883"/>
              <a:gd name="connsiteY37" fmla="*/ 4275461 h 4297250"/>
              <a:gd name="connsiteX38" fmla="*/ 1210751 w 3619883"/>
              <a:gd name="connsiteY38" fmla="*/ 4128157 h 4297250"/>
              <a:gd name="connsiteX39" fmla="*/ 1271978 w 3619883"/>
              <a:gd name="connsiteY39" fmla="*/ 4128157 h 4297250"/>
              <a:gd name="connsiteX40" fmla="*/ 1271978 w 3619883"/>
              <a:gd name="connsiteY40" fmla="*/ 3951392 h 4297250"/>
              <a:gd name="connsiteX41" fmla="*/ 1094193 w 3619883"/>
              <a:gd name="connsiteY41" fmla="*/ 3951392 h 4297250"/>
              <a:gd name="connsiteX42" fmla="*/ 1094193 w 3619883"/>
              <a:gd name="connsiteY42" fmla="*/ 4128157 h 4297250"/>
              <a:gd name="connsiteX43" fmla="*/ 1140354 w 3619883"/>
              <a:gd name="connsiteY43" fmla="*/ 4128157 h 4297250"/>
              <a:gd name="connsiteX44" fmla="*/ 1140354 w 3619883"/>
              <a:gd name="connsiteY44" fmla="*/ 4275461 h 4297250"/>
              <a:gd name="connsiteX45" fmla="*/ 953807 w 3619883"/>
              <a:gd name="connsiteY45" fmla="*/ 4275461 h 4297250"/>
              <a:gd name="connsiteX46" fmla="*/ 912215 w 3619883"/>
              <a:gd name="connsiteY46" fmla="*/ 4128157 h 4297250"/>
              <a:gd name="connsiteX47" fmla="*/ 961020 w 3619883"/>
              <a:gd name="connsiteY47" fmla="*/ 4128157 h 4297250"/>
              <a:gd name="connsiteX48" fmla="*/ 961020 w 3619883"/>
              <a:gd name="connsiteY48" fmla="*/ 3951392 h 4297250"/>
              <a:gd name="connsiteX49" fmla="*/ 783235 w 3619883"/>
              <a:gd name="connsiteY49" fmla="*/ 3951392 h 4297250"/>
              <a:gd name="connsiteX50" fmla="*/ 783235 w 3619883"/>
              <a:gd name="connsiteY50" fmla="*/ 4128157 h 4297250"/>
              <a:gd name="connsiteX51" fmla="*/ 871024 w 3619883"/>
              <a:gd name="connsiteY51" fmla="*/ 4128157 h 4297250"/>
              <a:gd name="connsiteX52" fmla="*/ 829432 w 3619883"/>
              <a:gd name="connsiteY52" fmla="*/ 4275461 h 4297250"/>
              <a:gd name="connsiteX53" fmla="*/ 611484 w 3619883"/>
              <a:gd name="connsiteY53" fmla="*/ 4275461 h 4297250"/>
              <a:gd name="connsiteX54" fmla="*/ 621247 w 3619883"/>
              <a:gd name="connsiteY54" fmla="*/ 4128157 h 4297250"/>
              <a:gd name="connsiteX55" fmla="*/ 650062 w 3619883"/>
              <a:gd name="connsiteY55" fmla="*/ 4128157 h 4297250"/>
              <a:gd name="connsiteX56" fmla="*/ 650062 w 3619883"/>
              <a:gd name="connsiteY56" fmla="*/ 3951392 h 4297250"/>
              <a:gd name="connsiteX57" fmla="*/ 472277 w 3619883"/>
              <a:gd name="connsiteY57" fmla="*/ 3951392 h 4297250"/>
              <a:gd name="connsiteX58" fmla="*/ 472277 w 3619883"/>
              <a:gd name="connsiteY58" fmla="*/ 4128157 h 4297250"/>
              <a:gd name="connsiteX59" fmla="*/ 522650 w 3619883"/>
              <a:gd name="connsiteY59" fmla="*/ 4128157 h 4297250"/>
              <a:gd name="connsiteX60" fmla="*/ 573998 w 3619883"/>
              <a:gd name="connsiteY60" fmla="*/ 4275461 h 4297250"/>
              <a:gd name="connsiteX61" fmla="*/ 336164 w 3619883"/>
              <a:gd name="connsiteY61" fmla="*/ 4275461 h 4297250"/>
              <a:gd name="connsiteX62" fmla="*/ 294572 w 3619883"/>
              <a:gd name="connsiteY62" fmla="*/ 4128157 h 4297250"/>
              <a:gd name="connsiteX63" fmla="*/ 339106 w 3619883"/>
              <a:gd name="connsiteY63" fmla="*/ 4128157 h 4297250"/>
              <a:gd name="connsiteX64" fmla="*/ 339106 w 3619883"/>
              <a:gd name="connsiteY64" fmla="*/ 3951392 h 4297250"/>
              <a:gd name="connsiteX65" fmla="*/ 161321 w 3619883"/>
              <a:gd name="connsiteY65" fmla="*/ 3951392 h 4297250"/>
              <a:gd name="connsiteX66" fmla="*/ 161321 w 3619883"/>
              <a:gd name="connsiteY66" fmla="*/ 4128157 h 4297250"/>
              <a:gd name="connsiteX67" fmla="*/ 230914 w 3619883"/>
              <a:gd name="connsiteY67" fmla="*/ 4128157 h 4297250"/>
              <a:gd name="connsiteX68" fmla="*/ 189322 w 3619883"/>
              <a:gd name="connsiteY68" fmla="*/ 4275461 h 4297250"/>
              <a:gd name="connsiteX69" fmla="*/ 0 w 3619883"/>
              <a:gd name="connsiteY69" fmla="*/ 4275461 h 4297250"/>
              <a:gd name="connsiteX70" fmla="*/ 0 w 3619883"/>
              <a:gd name="connsiteY70" fmla="*/ 42229 h 4297250"/>
              <a:gd name="connsiteX71" fmla="*/ 42464 w 3619883"/>
              <a:gd name="connsiteY71" fmla="*/ 40518 h 4297250"/>
              <a:gd name="connsiteX72" fmla="*/ 137733 w 3619883"/>
              <a:gd name="connsiteY72" fmla="*/ 35355 h 4297250"/>
              <a:gd name="connsiteX73" fmla="*/ 270565 w 3619883"/>
              <a:gd name="connsiteY73" fmla="*/ 29759 h 4297250"/>
              <a:gd name="connsiteX74" fmla="*/ 479734 w 3619883"/>
              <a:gd name="connsiteY74" fmla="*/ 45455 h 4297250"/>
              <a:gd name="connsiteX75" fmla="*/ 524103 w 3619883"/>
              <a:gd name="connsiteY75" fmla="*/ 41625 h 4297250"/>
              <a:gd name="connsiteX76" fmla="*/ 624416 w 3619883"/>
              <a:gd name="connsiteY76" fmla="*/ 22696 h 4297250"/>
              <a:gd name="connsiteX77" fmla="*/ 657762 w 3619883"/>
              <a:gd name="connsiteY77" fmla="*/ 18351 h 4297250"/>
              <a:gd name="connsiteX78" fmla="*/ 690557 w 3619883"/>
              <a:gd name="connsiteY78" fmla="*/ 25792 h 4297250"/>
              <a:gd name="connsiteX79" fmla="*/ 745123 w 3619883"/>
              <a:gd name="connsiteY79" fmla="*/ 40157 h 4297250"/>
              <a:gd name="connsiteX80" fmla="*/ 789493 w 3619883"/>
              <a:gd name="connsiteY80" fmla="*/ 36327 h 4297250"/>
              <a:gd name="connsiteX81" fmla="*/ 854255 w 3619883"/>
              <a:gd name="connsiteY81" fmla="*/ 68887 h 4297250"/>
              <a:gd name="connsiteX82" fmla="*/ 897520 w 3619883"/>
              <a:gd name="connsiteY82" fmla="*/ 88629 h 4297250"/>
              <a:gd name="connsiteX83" fmla="*/ 940510 w 3619883"/>
              <a:gd name="connsiteY83" fmla="*/ 114265 h 4297250"/>
              <a:gd name="connsiteX84" fmla="*/ 1082712 w 3619883"/>
              <a:gd name="connsiteY84" fmla="*/ 144543 h 4297250"/>
              <a:gd name="connsiteX85" fmla="*/ 1205348 w 3619883"/>
              <a:gd name="connsiteY85" fmla="*/ 120753 h 4297250"/>
              <a:gd name="connsiteX86" fmla="*/ 1271764 w 3619883"/>
              <a:gd name="connsiteY86" fmla="*/ 117956 h 4297250"/>
              <a:gd name="connsiteX87" fmla="*/ 1315583 w 3619883"/>
              <a:gd name="connsiteY87" fmla="*/ 125912 h 4297250"/>
              <a:gd name="connsiteX88" fmla="*/ 1359125 w 3619883"/>
              <a:gd name="connsiteY88" fmla="*/ 139761 h 4297250"/>
              <a:gd name="connsiteX89" fmla="*/ 1391919 w 3619883"/>
              <a:gd name="connsiteY89" fmla="*/ 147202 h 4297250"/>
              <a:gd name="connsiteX90" fmla="*/ 1436563 w 3619883"/>
              <a:gd name="connsiteY90" fmla="*/ 137480 h 4297250"/>
              <a:gd name="connsiteX91" fmla="*/ 1471566 w 3619883"/>
              <a:gd name="connsiteY91" fmla="*/ 97777 h 4297250"/>
              <a:gd name="connsiteX92" fmla="*/ 1505739 w 3619883"/>
              <a:gd name="connsiteY92" fmla="*/ 75753 h 4297250"/>
              <a:gd name="connsiteX93" fmla="*/ 1590891 w 3619883"/>
              <a:gd name="connsiteY93" fmla="*/ 144702 h 4297250"/>
              <a:gd name="connsiteX94" fmla="*/ 1625616 w 3619883"/>
              <a:gd name="connsiteY94" fmla="*/ 110893 h 4297250"/>
              <a:gd name="connsiteX95" fmla="*/ 1658964 w 3619883"/>
              <a:gd name="connsiteY95" fmla="*/ 106547 h 4297250"/>
              <a:gd name="connsiteX96" fmla="*/ 1746598 w 3619883"/>
              <a:gd name="connsiteY96" fmla="*/ 122460 h 4297250"/>
              <a:gd name="connsiteX97" fmla="*/ 1811913 w 3619883"/>
              <a:gd name="connsiteY97" fmla="*/ 143234 h 4297250"/>
              <a:gd name="connsiteX98" fmla="*/ 1856557 w 3619883"/>
              <a:gd name="connsiteY98" fmla="*/ 133511 h 4297250"/>
              <a:gd name="connsiteX99" fmla="*/ 2066003 w 3619883"/>
              <a:gd name="connsiteY99" fmla="*/ 143313 h 4297250"/>
              <a:gd name="connsiteX100" fmla="*/ 2177615 w 3619883"/>
              <a:gd name="connsiteY100" fmla="*/ 119007 h 4297250"/>
              <a:gd name="connsiteX101" fmla="*/ 2255883 w 3619883"/>
              <a:gd name="connsiteY101" fmla="*/ 99047 h 4297250"/>
              <a:gd name="connsiteX102" fmla="*/ 2344622 w 3619883"/>
              <a:gd name="connsiteY102" fmla="*/ 91388 h 4297250"/>
              <a:gd name="connsiteX103" fmla="*/ 2455682 w 3619883"/>
              <a:gd name="connsiteY103" fmla="*/ 78869 h 4297250"/>
              <a:gd name="connsiteX104" fmla="*/ 2632609 w 3619883"/>
              <a:gd name="connsiteY104" fmla="*/ 75338 h 4297250"/>
              <a:gd name="connsiteX105" fmla="*/ 2742291 w 3619883"/>
              <a:gd name="connsiteY105" fmla="*/ 92282 h 4297250"/>
              <a:gd name="connsiteX106" fmla="*/ 2851974 w 3619883"/>
              <a:gd name="connsiteY106" fmla="*/ 109227 h 4297250"/>
              <a:gd name="connsiteX107" fmla="*/ 2907643 w 3619883"/>
              <a:gd name="connsiteY107" fmla="*/ 100020 h 4297250"/>
              <a:gd name="connsiteX108" fmla="*/ 2944022 w 3619883"/>
              <a:gd name="connsiteY108" fmla="*/ 30853 h 4297250"/>
              <a:gd name="connsiteX109" fmla="*/ 3022289 w 3619883"/>
              <a:gd name="connsiteY109" fmla="*/ 10893 h 4297250"/>
              <a:gd name="connsiteX110" fmla="*/ 3054807 w 3619883"/>
              <a:gd name="connsiteY110" fmla="*/ 24226 h 4297250"/>
              <a:gd name="connsiteX111" fmla="*/ 3141892 w 3619883"/>
              <a:gd name="connsiteY111" fmla="*/ 51925 h 4297250"/>
              <a:gd name="connsiteX112" fmla="*/ 3185711 w 3619883"/>
              <a:gd name="connsiteY112" fmla="*/ 59881 h 4297250"/>
              <a:gd name="connsiteX113" fmla="*/ 3219056 w 3619883"/>
              <a:gd name="connsiteY113" fmla="*/ 55536 h 4297250"/>
              <a:gd name="connsiteX114" fmla="*/ 3263425 w 3619883"/>
              <a:gd name="connsiteY114" fmla="*/ 51706 h 4297250"/>
              <a:gd name="connsiteX115" fmla="*/ 3296219 w 3619883"/>
              <a:gd name="connsiteY115" fmla="*/ 59147 h 4297250"/>
              <a:gd name="connsiteX116" fmla="*/ 3319094 w 3619883"/>
              <a:gd name="connsiteY116" fmla="*/ 42500 h 4297250"/>
              <a:gd name="connsiteX117" fmla="*/ 3420511 w 3619883"/>
              <a:gd name="connsiteY117" fmla="*/ 0 h 4297250"/>
              <a:gd name="connsiteX118" fmla="*/ 3453305 w 3619883"/>
              <a:gd name="connsiteY118" fmla="*/ 7440 h 4297250"/>
              <a:gd name="connsiteX119" fmla="*/ 3496571 w 3619883"/>
              <a:gd name="connsiteY119" fmla="*/ 27182 h 4297250"/>
              <a:gd name="connsiteX120" fmla="*/ 3602117 w 3619883"/>
              <a:gd name="connsiteY120" fmla="*/ 132521 h 4297250"/>
              <a:gd name="connsiteX121" fmla="*/ 3619883 w 3619883"/>
              <a:gd name="connsiteY121" fmla="*/ 140049 h 4297250"/>
              <a:gd name="connsiteX122" fmla="*/ 3619883 w 3619883"/>
              <a:gd name="connsiteY12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204852 w 3619883"/>
              <a:gd name="connsiteY12" fmla="*/ 3951392 h 4297250"/>
              <a:gd name="connsiteX13" fmla="*/ 2027068 w 3619883"/>
              <a:gd name="connsiteY13" fmla="*/ 3951392 h 4297250"/>
              <a:gd name="connsiteX14" fmla="*/ 2027068 w 3619883"/>
              <a:gd name="connsiteY14" fmla="*/ 4128157 h 4297250"/>
              <a:gd name="connsiteX15" fmla="*/ 2079759 w 3619883"/>
              <a:gd name="connsiteY15" fmla="*/ 4128157 h 4297250"/>
              <a:gd name="connsiteX16" fmla="*/ 2079759 w 3619883"/>
              <a:gd name="connsiteY16" fmla="*/ 4275461 h 4297250"/>
              <a:gd name="connsiteX17" fmla="*/ 1824703 w 3619883"/>
              <a:gd name="connsiteY17" fmla="*/ 4275461 h 4297250"/>
              <a:gd name="connsiteX18" fmla="*/ 1834468 w 3619883"/>
              <a:gd name="connsiteY18" fmla="*/ 4128157 h 4297250"/>
              <a:gd name="connsiteX19" fmla="*/ 1893894 w 3619883"/>
              <a:gd name="connsiteY19" fmla="*/ 4128157 h 4297250"/>
              <a:gd name="connsiteX20" fmla="*/ 1893894 w 3619883"/>
              <a:gd name="connsiteY20" fmla="*/ 3951392 h 4297250"/>
              <a:gd name="connsiteX21" fmla="*/ 1716110 w 3619883"/>
              <a:gd name="connsiteY21" fmla="*/ 3951392 h 4297250"/>
              <a:gd name="connsiteX22" fmla="*/ 1716110 w 3619883"/>
              <a:gd name="connsiteY22" fmla="*/ 4006431 h 4297250"/>
              <a:gd name="connsiteX23" fmla="*/ 1703447 w 3619883"/>
              <a:gd name="connsiteY23" fmla="*/ 4007960 h 4297250"/>
              <a:gd name="connsiteX24" fmla="*/ 1716110 w 3619883"/>
              <a:gd name="connsiteY24" fmla="*/ 4044284 h 4297250"/>
              <a:gd name="connsiteX25" fmla="*/ 1716110 w 3619883"/>
              <a:gd name="connsiteY25" fmla="*/ 4128157 h 4297250"/>
              <a:gd name="connsiteX26" fmla="*/ 1745346 w 3619883"/>
              <a:gd name="connsiteY26" fmla="*/ 4128157 h 4297250"/>
              <a:gd name="connsiteX27" fmla="*/ 1796694 w 3619883"/>
              <a:gd name="connsiteY27" fmla="*/ 4275461 h 4297250"/>
              <a:gd name="connsiteX28" fmla="*/ 1558844 w 3619883"/>
              <a:gd name="connsiteY28" fmla="*/ 4275461 h 4297250"/>
              <a:gd name="connsiteX29" fmla="*/ 1517252 w 3619883"/>
              <a:gd name="connsiteY29" fmla="*/ 4128157 h 4297250"/>
              <a:gd name="connsiteX30" fmla="*/ 1582936 w 3619883"/>
              <a:gd name="connsiteY30" fmla="*/ 4128157 h 4297250"/>
              <a:gd name="connsiteX31" fmla="*/ 1582936 w 3619883"/>
              <a:gd name="connsiteY31" fmla="*/ 3951392 h 4297250"/>
              <a:gd name="connsiteX32" fmla="*/ 1405151 w 3619883"/>
              <a:gd name="connsiteY32" fmla="*/ 3951392 h 4297250"/>
              <a:gd name="connsiteX33" fmla="*/ 1405151 w 3619883"/>
              <a:gd name="connsiteY33" fmla="*/ 4128157 h 4297250"/>
              <a:gd name="connsiteX34" fmla="*/ 1468988 w 3619883"/>
              <a:gd name="connsiteY34" fmla="*/ 4128157 h 4297250"/>
              <a:gd name="connsiteX35" fmla="*/ 1427396 w 3619883"/>
              <a:gd name="connsiteY35" fmla="*/ 4275461 h 4297250"/>
              <a:gd name="connsiteX36" fmla="*/ 1210751 w 3619883"/>
              <a:gd name="connsiteY36" fmla="*/ 4275461 h 4297250"/>
              <a:gd name="connsiteX37" fmla="*/ 1210751 w 3619883"/>
              <a:gd name="connsiteY37" fmla="*/ 4128157 h 4297250"/>
              <a:gd name="connsiteX38" fmla="*/ 1271978 w 3619883"/>
              <a:gd name="connsiteY38" fmla="*/ 4128157 h 4297250"/>
              <a:gd name="connsiteX39" fmla="*/ 1271978 w 3619883"/>
              <a:gd name="connsiteY39" fmla="*/ 3951392 h 4297250"/>
              <a:gd name="connsiteX40" fmla="*/ 1094193 w 3619883"/>
              <a:gd name="connsiteY40" fmla="*/ 3951392 h 4297250"/>
              <a:gd name="connsiteX41" fmla="*/ 1094193 w 3619883"/>
              <a:gd name="connsiteY41" fmla="*/ 4128157 h 4297250"/>
              <a:gd name="connsiteX42" fmla="*/ 1140354 w 3619883"/>
              <a:gd name="connsiteY42" fmla="*/ 4128157 h 4297250"/>
              <a:gd name="connsiteX43" fmla="*/ 1140354 w 3619883"/>
              <a:gd name="connsiteY43" fmla="*/ 4275461 h 4297250"/>
              <a:gd name="connsiteX44" fmla="*/ 953807 w 3619883"/>
              <a:gd name="connsiteY44" fmla="*/ 4275461 h 4297250"/>
              <a:gd name="connsiteX45" fmla="*/ 912215 w 3619883"/>
              <a:gd name="connsiteY45" fmla="*/ 4128157 h 4297250"/>
              <a:gd name="connsiteX46" fmla="*/ 961020 w 3619883"/>
              <a:gd name="connsiteY46" fmla="*/ 4128157 h 4297250"/>
              <a:gd name="connsiteX47" fmla="*/ 961020 w 3619883"/>
              <a:gd name="connsiteY47" fmla="*/ 3951392 h 4297250"/>
              <a:gd name="connsiteX48" fmla="*/ 783235 w 3619883"/>
              <a:gd name="connsiteY48" fmla="*/ 3951392 h 4297250"/>
              <a:gd name="connsiteX49" fmla="*/ 783235 w 3619883"/>
              <a:gd name="connsiteY49" fmla="*/ 4128157 h 4297250"/>
              <a:gd name="connsiteX50" fmla="*/ 871024 w 3619883"/>
              <a:gd name="connsiteY50" fmla="*/ 4128157 h 4297250"/>
              <a:gd name="connsiteX51" fmla="*/ 829432 w 3619883"/>
              <a:gd name="connsiteY51" fmla="*/ 4275461 h 4297250"/>
              <a:gd name="connsiteX52" fmla="*/ 611484 w 3619883"/>
              <a:gd name="connsiteY52" fmla="*/ 4275461 h 4297250"/>
              <a:gd name="connsiteX53" fmla="*/ 621247 w 3619883"/>
              <a:gd name="connsiteY53" fmla="*/ 4128157 h 4297250"/>
              <a:gd name="connsiteX54" fmla="*/ 650062 w 3619883"/>
              <a:gd name="connsiteY54" fmla="*/ 4128157 h 4297250"/>
              <a:gd name="connsiteX55" fmla="*/ 650062 w 3619883"/>
              <a:gd name="connsiteY55" fmla="*/ 3951392 h 4297250"/>
              <a:gd name="connsiteX56" fmla="*/ 472277 w 3619883"/>
              <a:gd name="connsiteY56" fmla="*/ 3951392 h 4297250"/>
              <a:gd name="connsiteX57" fmla="*/ 472277 w 3619883"/>
              <a:gd name="connsiteY57" fmla="*/ 4128157 h 4297250"/>
              <a:gd name="connsiteX58" fmla="*/ 522650 w 3619883"/>
              <a:gd name="connsiteY58" fmla="*/ 4128157 h 4297250"/>
              <a:gd name="connsiteX59" fmla="*/ 573998 w 3619883"/>
              <a:gd name="connsiteY59" fmla="*/ 4275461 h 4297250"/>
              <a:gd name="connsiteX60" fmla="*/ 336164 w 3619883"/>
              <a:gd name="connsiteY60" fmla="*/ 4275461 h 4297250"/>
              <a:gd name="connsiteX61" fmla="*/ 294572 w 3619883"/>
              <a:gd name="connsiteY61" fmla="*/ 4128157 h 4297250"/>
              <a:gd name="connsiteX62" fmla="*/ 339106 w 3619883"/>
              <a:gd name="connsiteY62" fmla="*/ 4128157 h 4297250"/>
              <a:gd name="connsiteX63" fmla="*/ 339106 w 3619883"/>
              <a:gd name="connsiteY63" fmla="*/ 3951392 h 4297250"/>
              <a:gd name="connsiteX64" fmla="*/ 161321 w 3619883"/>
              <a:gd name="connsiteY64" fmla="*/ 3951392 h 4297250"/>
              <a:gd name="connsiteX65" fmla="*/ 161321 w 3619883"/>
              <a:gd name="connsiteY65" fmla="*/ 4128157 h 4297250"/>
              <a:gd name="connsiteX66" fmla="*/ 230914 w 3619883"/>
              <a:gd name="connsiteY66" fmla="*/ 4128157 h 4297250"/>
              <a:gd name="connsiteX67" fmla="*/ 189322 w 3619883"/>
              <a:gd name="connsiteY67" fmla="*/ 4275461 h 4297250"/>
              <a:gd name="connsiteX68" fmla="*/ 0 w 3619883"/>
              <a:gd name="connsiteY68" fmla="*/ 4275461 h 4297250"/>
              <a:gd name="connsiteX69" fmla="*/ 0 w 3619883"/>
              <a:gd name="connsiteY69" fmla="*/ 42229 h 4297250"/>
              <a:gd name="connsiteX70" fmla="*/ 42464 w 3619883"/>
              <a:gd name="connsiteY70" fmla="*/ 40518 h 4297250"/>
              <a:gd name="connsiteX71" fmla="*/ 137733 w 3619883"/>
              <a:gd name="connsiteY71" fmla="*/ 35355 h 4297250"/>
              <a:gd name="connsiteX72" fmla="*/ 270565 w 3619883"/>
              <a:gd name="connsiteY72" fmla="*/ 29759 h 4297250"/>
              <a:gd name="connsiteX73" fmla="*/ 479734 w 3619883"/>
              <a:gd name="connsiteY73" fmla="*/ 45455 h 4297250"/>
              <a:gd name="connsiteX74" fmla="*/ 524103 w 3619883"/>
              <a:gd name="connsiteY74" fmla="*/ 41625 h 4297250"/>
              <a:gd name="connsiteX75" fmla="*/ 624416 w 3619883"/>
              <a:gd name="connsiteY75" fmla="*/ 22696 h 4297250"/>
              <a:gd name="connsiteX76" fmla="*/ 657762 w 3619883"/>
              <a:gd name="connsiteY76" fmla="*/ 18351 h 4297250"/>
              <a:gd name="connsiteX77" fmla="*/ 690557 w 3619883"/>
              <a:gd name="connsiteY77" fmla="*/ 25792 h 4297250"/>
              <a:gd name="connsiteX78" fmla="*/ 745123 w 3619883"/>
              <a:gd name="connsiteY78" fmla="*/ 40157 h 4297250"/>
              <a:gd name="connsiteX79" fmla="*/ 789493 w 3619883"/>
              <a:gd name="connsiteY79" fmla="*/ 36327 h 4297250"/>
              <a:gd name="connsiteX80" fmla="*/ 854255 w 3619883"/>
              <a:gd name="connsiteY80" fmla="*/ 68887 h 4297250"/>
              <a:gd name="connsiteX81" fmla="*/ 897520 w 3619883"/>
              <a:gd name="connsiteY81" fmla="*/ 88629 h 4297250"/>
              <a:gd name="connsiteX82" fmla="*/ 940510 w 3619883"/>
              <a:gd name="connsiteY82" fmla="*/ 114265 h 4297250"/>
              <a:gd name="connsiteX83" fmla="*/ 1082712 w 3619883"/>
              <a:gd name="connsiteY83" fmla="*/ 144543 h 4297250"/>
              <a:gd name="connsiteX84" fmla="*/ 1205348 w 3619883"/>
              <a:gd name="connsiteY84" fmla="*/ 120753 h 4297250"/>
              <a:gd name="connsiteX85" fmla="*/ 1271764 w 3619883"/>
              <a:gd name="connsiteY85" fmla="*/ 117956 h 4297250"/>
              <a:gd name="connsiteX86" fmla="*/ 1315583 w 3619883"/>
              <a:gd name="connsiteY86" fmla="*/ 125912 h 4297250"/>
              <a:gd name="connsiteX87" fmla="*/ 1359125 w 3619883"/>
              <a:gd name="connsiteY87" fmla="*/ 139761 h 4297250"/>
              <a:gd name="connsiteX88" fmla="*/ 1391919 w 3619883"/>
              <a:gd name="connsiteY88" fmla="*/ 147202 h 4297250"/>
              <a:gd name="connsiteX89" fmla="*/ 1436563 w 3619883"/>
              <a:gd name="connsiteY89" fmla="*/ 137480 h 4297250"/>
              <a:gd name="connsiteX90" fmla="*/ 1471566 w 3619883"/>
              <a:gd name="connsiteY90" fmla="*/ 97777 h 4297250"/>
              <a:gd name="connsiteX91" fmla="*/ 1505739 w 3619883"/>
              <a:gd name="connsiteY91" fmla="*/ 75753 h 4297250"/>
              <a:gd name="connsiteX92" fmla="*/ 1590891 w 3619883"/>
              <a:gd name="connsiteY92" fmla="*/ 144702 h 4297250"/>
              <a:gd name="connsiteX93" fmla="*/ 1625616 w 3619883"/>
              <a:gd name="connsiteY93" fmla="*/ 110893 h 4297250"/>
              <a:gd name="connsiteX94" fmla="*/ 1658964 w 3619883"/>
              <a:gd name="connsiteY94" fmla="*/ 106547 h 4297250"/>
              <a:gd name="connsiteX95" fmla="*/ 1746598 w 3619883"/>
              <a:gd name="connsiteY95" fmla="*/ 122460 h 4297250"/>
              <a:gd name="connsiteX96" fmla="*/ 1811913 w 3619883"/>
              <a:gd name="connsiteY96" fmla="*/ 143234 h 4297250"/>
              <a:gd name="connsiteX97" fmla="*/ 1856557 w 3619883"/>
              <a:gd name="connsiteY97" fmla="*/ 133511 h 4297250"/>
              <a:gd name="connsiteX98" fmla="*/ 2066003 w 3619883"/>
              <a:gd name="connsiteY98" fmla="*/ 143313 h 4297250"/>
              <a:gd name="connsiteX99" fmla="*/ 2177615 w 3619883"/>
              <a:gd name="connsiteY99" fmla="*/ 119007 h 4297250"/>
              <a:gd name="connsiteX100" fmla="*/ 2255883 w 3619883"/>
              <a:gd name="connsiteY100" fmla="*/ 99047 h 4297250"/>
              <a:gd name="connsiteX101" fmla="*/ 2344622 w 3619883"/>
              <a:gd name="connsiteY101" fmla="*/ 91388 h 4297250"/>
              <a:gd name="connsiteX102" fmla="*/ 2455682 w 3619883"/>
              <a:gd name="connsiteY102" fmla="*/ 78869 h 4297250"/>
              <a:gd name="connsiteX103" fmla="*/ 2632609 w 3619883"/>
              <a:gd name="connsiteY103" fmla="*/ 75338 h 4297250"/>
              <a:gd name="connsiteX104" fmla="*/ 2742291 w 3619883"/>
              <a:gd name="connsiteY104" fmla="*/ 92282 h 4297250"/>
              <a:gd name="connsiteX105" fmla="*/ 2851974 w 3619883"/>
              <a:gd name="connsiteY105" fmla="*/ 109227 h 4297250"/>
              <a:gd name="connsiteX106" fmla="*/ 2907643 w 3619883"/>
              <a:gd name="connsiteY106" fmla="*/ 100020 h 4297250"/>
              <a:gd name="connsiteX107" fmla="*/ 2944022 w 3619883"/>
              <a:gd name="connsiteY107" fmla="*/ 30853 h 4297250"/>
              <a:gd name="connsiteX108" fmla="*/ 3022289 w 3619883"/>
              <a:gd name="connsiteY108" fmla="*/ 10893 h 4297250"/>
              <a:gd name="connsiteX109" fmla="*/ 3054807 w 3619883"/>
              <a:gd name="connsiteY109" fmla="*/ 24226 h 4297250"/>
              <a:gd name="connsiteX110" fmla="*/ 3141892 w 3619883"/>
              <a:gd name="connsiteY110" fmla="*/ 51925 h 4297250"/>
              <a:gd name="connsiteX111" fmla="*/ 3185711 w 3619883"/>
              <a:gd name="connsiteY111" fmla="*/ 59881 h 4297250"/>
              <a:gd name="connsiteX112" fmla="*/ 3219056 w 3619883"/>
              <a:gd name="connsiteY112" fmla="*/ 55536 h 4297250"/>
              <a:gd name="connsiteX113" fmla="*/ 3263425 w 3619883"/>
              <a:gd name="connsiteY113" fmla="*/ 51706 h 4297250"/>
              <a:gd name="connsiteX114" fmla="*/ 3296219 w 3619883"/>
              <a:gd name="connsiteY114" fmla="*/ 59147 h 4297250"/>
              <a:gd name="connsiteX115" fmla="*/ 3319094 w 3619883"/>
              <a:gd name="connsiteY115" fmla="*/ 42500 h 4297250"/>
              <a:gd name="connsiteX116" fmla="*/ 3420511 w 3619883"/>
              <a:gd name="connsiteY116" fmla="*/ 0 h 4297250"/>
              <a:gd name="connsiteX117" fmla="*/ 3453305 w 3619883"/>
              <a:gd name="connsiteY117" fmla="*/ 7440 h 4297250"/>
              <a:gd name="connsiteX118" fmla="*/ 3496571 w 3619883"/>
              <a:gd name="connsiteY118" fmla="*/ 27182 h 4297250"/>
              <a:gd name="connsiteX119" fmla="*/ 3602117 w 3619883"/>
              <a:gd name="connsiteY119" fmla="*/ 132521 h 4297250"/>
              <a:gd name="connsiteX120" fmla="*/ 3619883 w 3619883"/>
              <a:gd name="connsiteY120" fmla="*/ 140049 h 4297250"/>
              <a:gd name="connsiteX121" fmla="*/ 3619883 w 3619883"/>
              <a:gd name="connsiteY12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027068 w 3619883"/>
              <a:gd name="connsiteY12" fmla="*/ 3951392 h 4297250"/>
              <a:gd name="connsiteX13" fmla="*/ 2027068 w 3619883"/>
              <a:gd name="connsiteY13" fmla="*/ 4128157 h 4297250"/>
              <a:gd name="connsiteX14" fmla="*/ 2079759 w 3619883"/>
              <a:gd name="connsiteY14" fmla="*/ 4128157 h 4297250"/>
              <a:gd name="connsiteX15" fmla="*/ 2079759 w 3619883"/>
              <a:gd name="connsiteY15" fmla="*/ 4275461 h 4297250"/>
              <a:gd name="connsiteX16" fmla="*/ 1824703 w 3619883"/>
              <a:gd name="connsiteY16" fmla="*/ 4275461 h 4297250"/>
              <a:gd name="connsiteX17" fmla="*/ 1834468 w 3619883"/>
              <a:gd name="connsiteY17" fmla="*/ 4128157 h 4297250"/>
              <a:gd name="connsiteX18" fmla="*/ 1893894 w 3619883"/>
              <a:gd name="connsiteY18" fmla="*/ 4128157 h 4297250"/>
              <a:gd name="connsiteX19" fmla="*/ 1893894 w 3619883"/>
              <a:gd name="connsiteY19" fmla="*/ 3951392 h 4297250"/>
              <a:gd name="connsiteX20" fmla="*/ 1716110 w 3619883"/>
              <a:gd name="connsiteY20" fmla="*/ 3951392 h 4297250"/>
              <a:gd name="connsiteX21" fmla="*/ 1716110 w 3619883"/>
              <a:gd name="connsiteY21" fmla="*/ 4006431 h 4297250"/>
              <a:gd name="connsiteX22" fmla="*/ 1703447 w 3619883"/>
              <a:gd name="connsiteY22" fmla="*/ 4007960 h 4297250"/>
              <a:gd name="connsiteX23" fmla="*/ 1716110 w 3619883"/>
              <a:gd name="connsiteY23" fmla="*/ 4044284 h 4297250"/>
              <a:gd name="connsiteX24" fmla="*/ 1716110 w 3619883"/>
              <a:gd name="connsiteY24" fmla="*/ 4128157 h 4297250"/>
              <a:gd name="connsiteX25" fmla="*/ 1745346 w 3619883"/>
              <a:gd name="connsiteY25" fmla="*/ 4128157 h 4297250"/>
              <a:gd name="connsiteX26" fmla="*/ 1796694 w 3619883"/>
              <a:gd name="connsiteY26" fmla="*/ 4275461 h 4297250"/>
              <a:gd name="connsiteX27" fmla="*/ 1558844 w 3619883"/>
              <a:gd name="connsiteY27" fmla="*/ 4275461 h 4297250"/>
              <a:gd name="connsiteX28" fmla="*/ 1517252 w 3619883"/>
              <a:gd name="connsiteY28" fmla="*/ 4128157 h 4297250"/>
              <a:gd name="connsiteX29" fmla="*/ 1582936 w 3619883"/>
              <a:gd name="connsiteY29" fmla="*/ 4128157 h 4297250"/>
              <a:gd name="connsiteX30" fmla="*/ 1582936 w 3619883"/>
              <a:gd name="connsiteY30" fmla="*/ 3951392 h 4297250"/>
              <a:gd name="connsiteX31" fmla="*/ 1405151 w 3619883"/>
              <a:gd name="connsiteY31" fmla="*/ 3951392 h 4297250"/>
              <a:gd name="connsiteX32" fmla="*/ 1405151 w 3619883"/>
              <a:gd name="connsiteY32" fmla="*/ 4128157 h 4297250"/>
              <a:gd name="connsiteX33" fmla="*/ 1468988 w 3619883"/>
              <a:gd name="connsiteY33" fmla="*/ 4128157 h 4297250"/>
              <a:gd name="connsiteX34" fmla="*/ 1427396 w 3619883"/>
              <a:gd name="connsiteY34" fmla="*/ 4275461 h 4297250"/>
              <a:gd name="connsiteX35" fmla="*/ 1210751 w 3619883"/>
              <a:gd name="connsiteY35" fmla="*/ 4275461 h 4297250"/>
              <a:gd name="connsiteX36" fmla="*/ 1210751 w 3619883"/>
              <a:gd name="connsiteY36" fmla="*/ 4128157 h 4297250"/>
              <a:gd name="connsiteX37" fmla="*/ 1271978 w 3619883"/>
              <a:gd name="connsiteY37" fmla="*/ 4128157 h 4297250"/>
              <a:gd name="connsiteX38" fmla="*/ 1271978 w 3619883"/>
              <a:gd name="connsiteY38" fmla="*/ 3951392 h 4297250"/>
              <a:gd name="connsiteX39" fmla="*/ 1094193 w 3619883"/>
              <a:gd name="connsiteY39" fmla="*/ 3951392 h 4297250"/>
              <a:gd name="connsiteX40" fmla="*/ 1094193 w 3619883"/>
              <a:gd name="connsiteY40" fmla="*/ 4128157 h 4297250"/>
              <a:gd name="connsiteX41" fmla="*/ 1140354 w 3619883"/>
              <a:gd name="connsiteY41" fmla="*/ 4128157 h 4297250"/>
              <a:gd name="connsiteX42" fmla="*/ 1140354 w 3619883"/>
              <a:gd name="connsiteY42" fmla="*/ 4275461 h 4297250"/>
              <a:gd name="connsiteX43" fmla="*/ 953807 w 3619883"/>
              <a:gd name="connsiteY43" fmla="*/ 4275461 h 4297250"/>
              <a:gd name="connsiteX44" fmla="*/ 912215 w 3619883"/>
              <a:gd name="connsiteY44" fmla="*/ 4128157 h 4297250"/>
              <a:gd name="connsiteX45" fmla="*/ 961020 w 3619883"/>
              <a:gd name="connsiteY45" fmla="*/ 4128157 h 4297250"/>
              <a:gd name="connsiteX46" fmla="*/ 961020 w 3619883"/>
              <a:gd name="connsiteY46" fmla="*/ 3951392 h 4297250"/>
              <a:gd name="connsiteX47" fmla="*/ 783235 w 3619883"/>
              <a:gd name="connsiteY47" fmla="*/ 3951392 h 4297250"/>
              <a:gd name="connsiteX48" fmla="*/ 783235 w 3619883"/>
              <a:gd name="connsiteY48" fmla="*/ 4128157 h 4297250"/>
              <a:gd name="connsiteX49" fmla="*/ 871024 w 3619883"/>
              <a:gd name="connsiteY49" fmla="*/ 4128157 h 4297250"/>
              <a:gd name="connsiteX50" fmla="*/ 829432 w 3619883"/>
              <a:gd name="connsiteY50" fmla="*/ 4275461 h 4297250"/>
              <a:gd name="connsiteX51" fmla="*/ 611484 w 3619883"/>
              <a:gd name="connsiteY51" fmla="*/ 4275461 h 4297250"/>
              <a:gd name="connsiteX52" fmla="*/ 621247 w 3619883"/>
              <a:gd name="connsiteY52" fmla="*/ 4128157 h 4297250"/>
              <a:gd name="connsiteX53" fmla="*/ 650062 w 3619883"/>
              <a:gd name="connsiteY53" fmla="*/ 4128157 h 4297250"/>
              <a:gd name="connsiteX54" fmla="*/ 650062 w 3619883"/>
              <a:gd name="connsiteY54" fmla="*/ 3951392 h 4297250"/>
              <a:gd name="connsiteX55" fmla="*/ 472277 w 3619883"/>
              <a:gd name="connsiteY55" fmla="*/ 3951392 h 4297250"/>
              <a:gd name="connsiteX56" fmla="*/ 472277 w 3619883"/>
              <a:gd name="connsiteY56" fmla="*/ 4128157 h 4297250"/>
              <a:gd name="connsiteX57" fmla="*/ 522650 w 3619883"/>
              <a:gd name="connsiteY57" fmla="*/ 4128157 h 4297250"/>
              <a:gd name="connsiteX58" fmla="*/ 573998 w 3619883"/>
              <a:gd name="connsiteY58" fmla="*/ 4275461 h 4297250"/>
              <a:gd name="connsiteX59" fmla="*/ 336164 w 3619883"/>
              <a:gd name="connsiteY59" fmla="*/ 4275461 h 4297250"/>
              <a:gd name="connsiteX60" fmla="*/ 294572 w 3619883"/>
              <a:gd name="connsiteY60" fmla="*/ 4128157 h 4297250"/>
              <a:gd name="connsiteX61" fmla="*/ 339106 w 3619883"/>
              <a:gd name="connsiteY61" fmla="*/ 4128157 h 4297250"/>
              <a:gd name="connsiteX62" fmla="*/ 339106 w 3619883"/>
              <a:gd name="connsiteY62" fmla="*/ 3951392 h 4297250"/>
              <a:gd name="connsiteX63" fmla="*/ 161321 w 3619883"/>
              <a:gd name="connsiteY63" fmla="*/ 3951392 h 4297250"/>
              <a:gd name="connsiteX64" fmla="*/ 161321 w 3619883"/>
              <a:gd name="connsiteY64" fmla="*/ 4128157 h 4297250"/>
              <a:gd name="connsiteX65" fmla="*/ 230914 w 3619883"/>
              <a:gd name="connsiteY65" fmla="*/ 4128157 h 4297250"/>
              <a:gd name="connsiteX66" fmla="*/ 189322 w 3619883"/>
              <a:gd name="connsiteY66" fmla="*/ 4275461 h 4297250"/>
              <a:gd name="connsiteX67" fmla="*/ 0 w 3619883"/>
              <a:gd name="connsiteY67" fmla="*/ 4275461 h 4297250"/>
              <a:gd name="connsiteX68" fmla="*/ 0 w 3619883"/>
              <a:gd name="connsiteY68" fmla="*/ 42229 h 4297250"/>
              <a:gd name="connsiteX69" fmla="*/ 42464 w 3619883"/>
              <a:gd name="connsiteY69" fmla="*/ 40518 h 4297250"/>
              <a:gd name="connsiteX70" fmla="*/ 137733 w 3619883"/>
              <a:gd name="connsiteY70" fmla="*/ 35355 h 4297250"/>
              <a:gd name="connsiteX71" fmla="*/ 270565 w 3619883"/>
              <a:gd name="connsiteY71" fmla="*/ 29759 h 4297250"/>
              <a:gd name="connsiteX72" fmla="*/ 479734 w 3619883"/>
              <a:gd name="connsiteY72" fmla="*/ 45455 h 4297250"/>
              <a:gd name="connsiteX73" fmla="*/ 524103 w 3619883"/>
              <a:gd name="connsiteY73" fmla="*/ 41625 h 4297250"/>
              <a:gd name="connsiteX74" fmla="*/ 624416 w 3619883"/>
              <a:gd name="connsiteY74" fmla="*/ 22696 h 4297250"/>
              <a:gd name="connsiteX75" fmla="*/ 657762 w 3619883"/>
              <a:gd name="connsiteY75" fmla="*/ 18351 h 4297250"/>
              <a:gd name="connsiteX76" fmla="*/ 690557 w 3619883"/>
              <a:gd name="connsiteY76" fmla="*/ 25792 h 4297250"/>
              <a:gd name="connsiteX77" fmla="*/ 745123 w 3619883"/>
              <a:gd name="connsiteY77" fmla="*/ 40157 h 4297250"/>
              <a:gd name="connsiteX78" fmla="*/ 789493 w 3619883"/>
              <a:gd name="connsiteY78" fmla="*/ 36327 h 4297250"/>
              <a:gd name="connsiteX79" fmla="*/ 854255 w 3619883"/>
              <a:gd name="connsiteY79" fmla="*/ 68887 h 4297250"/>
              <a:gd name="connsiteX80" fmla="*/ 897520 w 3619883"/>
              <a:gd name="connsiteY80" fmla="*/ 88629 h 4297250"/>
              <a:gd name="connsiteX81" fmla="*/ 940510 w 3619883"/>
              <a:gd name="connsiteY81" fmla="*/ 114265 h 4297250"/>
              <a:gd name="connsiteX82" fmla="*/ 1082712 w 3619883"/>
              <a:gd name="connsiteY82" fmla="*/ 144543 h 4297250"/>
              <a:gd name="connsiteX83" fmla="*/ 1205348 w 3619883"/>
              <a:gd name="connsiteY83" fmla="*/ 120753 h 4297250"/>
              <a:gd name="connsiteX84" fmla="*/ 1271764 w 3619883"/>
              <a:gd name="connsiteY84" fmla="*/ 117956 h 4297250"/>
              <a:gd name="connsiteX85" fmla="*/ 1315583 w 3619883"/>
              <a:gd name="connsiteY85" fmla="*/ 125912 h 4297250"/>
              <a:gd name="connsiteX86" fmla="*/ 1359125 w 3619883"/>
              <a:gd name="connsiteY86" fmla="*/ 139761 h 4297250"/>
              <a:gd name="connsiteX87" fmla="*/ 1391919 w 3619883"/>
              <a:gd name="connsiteY87" fmla="*/ 147202 h 4297250"/>
              <a:gd name="connsiteX88" fmla="*/ 1436563 w 3619883"/>
              <a:gd name="connsiteY88" fmla="*/ 137480 h 4297250"/>
              <a:gd name="connsiteX89" fmla="*/ 1471566 w 3619883"/>
              <a:gd name="connsiteY89" fmla="*/ 97777 h 4297250"/>
              <a:gd name="connsiteX90" fmla="*/ 1505739 w 3619883"/>
              <a:gd name="connsiteY90" fmla="*/ 75753 h 4297250"/>
              <a:gd name="connsiteX91" fmla="*/ 1590891 w 3619883"/>
              <a:gd name="connsiteY91" fmla="*/ 144702 h 4297250"/>
              <a:gd name="connsiteX92" fmla="*/ 1625616 w 3619883"/>
              <a:gd name="connsiteY92" fmla="*/ 110893 h 4297250"/>
              <a:gd name="connsiteX93" fmla="*/ 1658964 w 3619883"/>
              <a:gd name="connsiteY93" fmla="*/ 106547 h 4297250"/>
              <a:gd name="connsiteX94" fmla="*/ 1746598 w 3619883"/>
              <a:gd name="connsiteY94" fmla="*/ 122460 h 4297250"/>
              <a:gd name="connsiteX95" fmla="*/ 1811913 w 3619883"/>
              <a:gd name="connsiteY95" fmla="*/ 143234 h 4297250"/>
              <a:gd name="connsiteX96" fmla="*/ 1856557 w 3619883"/>
              <a:gd name="connsiteY96" fmla="*/ 133511 h 4297250"/>
              <a:gd name="connsiteX97" fmla="*/ 2066003 w 3619883"/>
              <a:gd name="connsiteY97" fmla="*/ 143313 h 4297250"/>
              <a:gd name="connsiteX98" fmla="*/ 2177615 w 3619883"/>
              <a:gd name="connsiteY98" fmla="*/ 119007 h 4297250"/>
              <a:gd name="connsiteX99" fmla="*/ 2255883 w 3619883"/>
              <a:gd name="connsiteY99" fmla="*/ 99047 h 4297250"/>
              <a:gd name="connsiteX100" fmla="*/ 2344622 w 3619883"/>
              <a:gd name="connsiteY100" fmla="*/ 91388 h 4297250"/>
              <a:gd name="connsiteX101" fmla="*/ 2455682 w 3619883"/>
              <a:gd name="connsiteY101" fmla="*/ 78869 h 4297250"/>
              <a:gd name="connsiteX102" fmla="*/ 2632609 w 3619883"/>
              <a:gd name="connsiteY102" fmla="*/ 75338 h 4297250"/>
              <a:gd name="connsiteX103" fmla="*/ 2742291 w 3619883"/>
              <a:gd name="connsiteY103" fmla="*/ 92282 h 4297250"/>
              <a:gd name="connsiteX104" fmla="*/ 2851974 w 3619883"/>
              <a:gd name="connsiteY104" fmla="*/ 109227 h 4297250"/>
              <a:gd name="connsiteX105" fmla="*/ 2907643 w 3619883"/>
              <a:gd name="connsiteY105" fmla="*/ 100020 h 4297250"/>
              <a:gd name="connsiteX106" fmla="*/ 2944022 w 3619883"/>
              <a:gd name="connsiteY106" fmla="*/ 30853 h 4297250"/>
              <a:gd name="connsiteX107" fmla="*/ 3022289 w 3619883"/>
              <a:gd name="connsiteY107" fmla="*/ 10893 h 4297250"/>
              <a:gd name="connsiteX108" fmla="*/ 3054807 w 3619883"/>
              <a:gd name="connsiteY108" fmla="*/ 24226 h 4297250"/>
              <a:gd name="connsiteX109" fmla="*/ 3141892 w 3619883"/>
              <a:gd name="connsiteY109" fmla="*/ 51925 h 4297250"/>
              <a:gd name="connsiteX110" fmla="*/ 3185711 w 3619883"/>
              <a:gd name="connsiteY110" fmla="*/ 59881 h 4297250"/>
              <a:gd name="connsiteX111" fmla="*/ 3219056 w 3619883"/>
              <a:gd name="connsiteY111" fmla="*/ 55536 h 4297250"/>
              <a:gd name="connsiteX112" fmla="*/ 3263425 w 3619883"/>
              <a:gd name="connsiteY112" fmla="*/ 51706 h 4297250"/>
              <a:gd name="connsiteX113" fmla="*/ 3296219 w 3619883"/>
              <a:gd name="connsiteY113" fmla="*/ 59147 h 4297250"/>
              <a:gd name="connsiteX114" fmla="*/ 3319094 w 3619883"/>
              <a:gd name="connsiteY114" fmla="*/ 42500 h 4297250"/>
              <a:gd name="connsiteX115" fmla="*/ 3420511 w 3619883"/>
              <a:gd name="connsiteY115" fmla="*/ 0 h 4297250"/>
              <a:gd name="connsiteX116" fmla="*/ 3453305 w 3619883"/>
              <a:gd name="connsiteY116" fmla="*/ 7440 h 4297250"/>
              <a:gd name="connsiteX117" fmla="*/ 3496571 w 3619883"/>
              <a:gd name="connsiteY117" fmla="*/ 27182 h 4297250"/>
              <a:gd name="connsiteX118" fmla="*/ 3602117 w 3619883"/>
              <a:gd name="connsiteY118" fmla="*/ 132521 h 4297250"/>
              <a:gd name="connsiteX119" fmla="*/ 3619883 w 3619883"/>
              <a:gd name="connsiteY119" fmla="*/ 140049 h 4297250"/>
              <a:gd name="connsiteX120" fmla="*/ 3619883 w 3619883"/>
              <a:gd name="connsiteY12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027068 w 3619883"/>
              <a:gd name="connsiteY12" fmla="*/ 4128157 h 4297250"/>
              <a:gd name="connsiteX13" fmla="*/ 2079759 w 3619883"/>
              <a:gd name="connsiteY13" fmla="*/ 4128157 h 4297250"/>
              <a:gd name="connsiteX14" fmla="*/ 2079759 w 3619883"/>
              <a:gd name="connsiteY14" fmla="*/ 4275461 h 4297250"/>
              <a:gd name="connsiteX15" fmla="*/ 1824703 w 3619883"/>
              <a:gd name="connsiteY15" fmla="*/ 4275461 h 4297250"/>
              <a:gd name="connsiteX16" fmla="*/ 1834468 w 3619883"/>
              <a:gd name="connsiteY16" fmla="*/ 4128157 h 4297250"/>
              <a:gd name="connsiteX17" fmla="*/ 1893894 w 3619883"/>
              <a:gd name="connsiteY17" fmla="*/ 4128157 h 4297250"/>
              <a:gd name="connsiteX18" fmla="*/ 1893894 w 3619883"/>
              <a:gd name="connsiteY18" fmla="*/ 3951392 h 4297250"/>
              <a:gd name="connsiteX19" fmla="*/ 1716110 w 3619883"/>
              <a:gd name="connsiteY19" fmla="*/ 3951392 h 4297250"/>
              <a:gd name="connsiteX20" fmla="*/ 1716110 w 3619883"/>
              <a:gd name="connsiteY20" fmla="*/ 4006431 h 4297250"/>
              <a:gd name="connsiteX21" fmla="*/ 1703447 w 3619883"/>
              <a:gd name="connsiteY21" fmla="*/ 4007960 h 4297250"/>
              <a:gd name="connsiteX22" fmla="*/ 1716110 w 3619883"/>
              <a:gd name="connsiteY22" fmla="*/ 4044284 h 4297250"/>
              <a:gd name="connsiteX23" fmla="*/ 1716110 w 3619883"/>
              <a:gd name="connsiteY23" fmla="*/ 4128157 h 4297250"/>
              <a:gd name="connsiteX24" fmla="*/ 1745346 w 3619883"/>
              <a:gd name="connsiteY24" fmla="*/ 4128157 h 4297250"/>
              <a:gd name="connsiteX25" fmla="*/ 1796694 w 3619883"/>
              <a:gd name="connsiteY25" fmla="*/ 4275461 h 4297250"/>
              <a:gd name="connsiteX26" fmla="*/ 1558844 w 3619883"/>
              <a:gd name="connsiteY26" fmla="*/ 4275461 h 4297250"/>
              <a:gd name="connsiteX27" fmla="*/ 1517252 w 3619883"/>
              <a:gd name="connsiteY27" fmla="*/ 4128157 h 4297250"/>
              <a:gd name="connsiteX28" fmla="*/ 1582936 w 3619883"/>
              <a:gd name="connsiteY28" fmla="*/ 4128157 h 4297250"/>
              <a:gd name="connsiteX29" fmla="*/ 1582936 w 3619883"/>
              <a:gd name="connsiteY29" fmla="*/ 3951392 h 4297250"/>
              <a:gd name="connsiteX30" fmla="*/ 1405151 w 3619883"/>
              <a:gd name="connsiteY30" fmla="*/ 3951392 h 4297250"/>
              <a:gd name="connsiteX31" fmla="*/ 1405151 w 3619883"/>
              <a:gd name="connsiteY31" fmla="*/ 4128157 h 4297250"/>
              <a:gd name="connsiteX32" fmla="*/ 1468988 w 3619883"/>
              <a:gd name="connsiteY32" fmla="*/ 4128157 h 4297250"/>
              <a:gd name="connsiteX33" fmla="*/ 1427396 w 3619883"/>
              <a:gd name="connsiteY33" fmla="*/ 4275461 h 4297250"/>
              <a:gd name="connsiteX34" fmla="*/ 1210751 w 3619883"/>
              <a:gd name="connsiteY34" fmla="*/ 4275461 h 4297250"/>
              <a:gd name="connsiteX35" fmla="*/ 1210751 w 3619883"/>
              <a:gd name="connsiteY35" fmla="*/ 4128157 h 4297250"/>
              <a:gd name="connsiteX36" fmla="*/ 1271978 w 3619883"/>
              <a:gd name="connsiteY36" fmla="*/ 4128157 h 4297250"/>
              <a:gd name="connsiteX37" fmla="*/ 1271978 w 3619883"/>
              <a:gd name="connsiteY37" fmla="*/ 3951392 h 4297250"/>
              <a:gd name="connsiteX38" fmla="*/ 1094193 w 3619883"/>
              <a:gd name="connsiteY38" fmla="*/ 3951392 h 4297250"/>
              <a:gd name="connsiteX39" fmla="*/ 1094193 w 3619883"/>
              <a:gd name="connsiteY39" fmla="*/ 4128157 h 4297250"/>
              <a:gd name="connsiteX40" fmla="*/ 1140354 w 3619883"/>
              <a:gd name="connsiteY40" fmla="*/ 4128157 h 4297250"/>
              <a:gd name="connsiteX41" fmla="*/ 1140354 w 3619883"/>
              <a:gd name="connsiteY41" fmla="*/ 4275461 h 4297250"/>
              <a:gd name="connsiteX42" fmla="*/ 953807 w 3619883"/>
              <a:gd name="connsiteY42" fmla="*/ 4275461 h 4297250"/>
              <a:gd name="connsiteX43" fmla="*/ 912215 w 3619883"/>
              <a:gd name="connsiteY43" fmla="*/ 4128157 h 4297250"/>
              <a:gd name="connsiteX44" fmla="*/ 961020 w 3619883"/>
              <a:gd name="connsiteY44" fmla="*/ 4128157 h 4297250"/>
              <a:gd name="connsiteX45" fmla="*/ 961020 w 3619883"/>
              <a:gd name="connsiteY45" fmla="*/ 3951392 h 4297250"/>
              <a:gd name="connsiteX46" fmla="*/ 783235 w 3619883"/>
              <a:gd name="connsiteY46" fmla="*/ 3951392 h 4297250"/>
              <a:gd name="connsiteX47" fmla="*/ 783235 w 3619883"/>
              <a:gd name="connsiteY47" fmla="*/ 4128157 h 4297250"/>
              <a:gd name="connsiteX48" fmla="*/ 871024 w 3619883"/>
              <a:gd name="connsiteY48" fmla="*/ 4128157 h 4297250"/>
              <a:gd name="connsiteX49" fmla="*/ 829432 w 3619883"/>
              <a:gd name="connsiteY49" fmla="*/ 4275461 h 4297250"/>
              <a:gd name="connsiteX50" fmla="*/ 611484 w 3619883"/>
              <a:gd name="connsiteY50" fmla="*/ 4275461 h 4297250"/>
              <a:gd name="connsiteX51" fmla="*/ 621247 w 3619883"/>
              <a:gd name="connsiteY51" fmla="*/ 4128157 h 4297250"/>
              <a:gd name="connsiteX52" fmla="*/ 650062 w 3619883"/>
              <a:gd name="connsiteY52" fmla="*/ 4128157 h 4297250"/>
              <a:gd name="connsiteX53" fmla="*/ 650062 w 3619883"/>
              <a:gd name="connsiteY53" fmla="*/ 3951392 h 4297250"/>
              <a:gd name="connsiteX54" fmla="*/ 472277 w 3619883"/>
              <a:gd name="connsiteY54" fmla="*/ 3951392 h 4297250"/>
              <a:gd name="connsiteX55" fmla="*/ 472277 w 3619883"/>
              <a:gd name="connsiteY55" fmla="*/ 4128157 h 4297250"/>
              <a:gd name="connsiteX56" fmla="*/ 522650 w 3619883"/>
              <a:gd name="connsiteY56" fmla="*/ 4128157 h 4297250"/>
              <a:gd name="connsiteX57" fmla="*/ 573998 w 3619883"/>
              <a:gd name="connsiteY57" fmla="*/ 4275461 h 4297250"/>
              <a:gd name="connsiteX58" fmla="*/ 336164 w 3619883"/>
              <a:gd name="connsiteY58" fmla="*/ 4275461 h 4297250"/>
              <a:gd name="connsiteX59" fmla="*/ 294572 w 3619883"/>
              <a:gd name="connsiteY59" fmla="*/ 4128157 h 4297250"/>
              <a:gd name="connsiteX60" fmla="*/ 339106 w 3619883"/>
              <a:gd name="connsiteY60" fmla="*/ 4128157 h 4297250"/>
              <a:gd name="connsiteX61" fmla="*/ 339106 w 3619883"/>
              <a:gd name="connsiteY61" fmla="*/ 3951392 h 4297250"/>
              <a:gd name="connsiteX62" fmla="*/ 161321 w 3619883"/>
              <a:gd name="connsiteY62" fmla="*/ 3951392 h 4297250"/>
              <a:gd name="connsiteX63" fmla="*/ 161321 w 3619883"/>
              <a:gd name="connsiteY63" fmla="*/ 4128157 h 4297250"/>
              <a:gd name="connsiteX64" fmla="*/ 230914 w 3619883"/>
              <a:gd name="connsiteY64" fmla="*/ 4128157 h 4297250"/>
              <a:gd name="connsiteX65" fmla="*/ 189322 w 3619883"/>
              <a:gd name="connsiteY65" fmla="*/ 4275461 h 4297250"/>
              <a:gd name="connsiteX66" fmla="*/ 0 w 3619883"/>
              <a:gd name="connsiteY66" fmla="*/ 4275461 h 4297250"/>
              <a:gd name="connsiteX67" fmla="*/ 0 w 3619883"/>
              <a:gd name="connsiteY67" fmla="*/ 42229 h 4297250"/>
              <a:gd name="connsiteX68" fmla="*/ 42464 w 3619883"/>
              <a:gd name="connsiteY68" fmla="*/ 40518 h 4297250"/>
              <a:gd name="connsiteX69" fmla="*/ 137733 w 3619883"/>
              <a:gd name="connsiteY69" fmla="*/ 35355 h 4297250"/>
              <a:gd name="connsiteX70" fmla="*/ 270565 w 3619883"/>
              <a:gd name="connsiteY70" fmla="*/ 29759 h 4297250"/>
              <a:gd name="connsiteX71" fmla="*/ 479734 w 3619883"/>
              <a:gd name="connsiteY71" fmla="*/ 45455 h 4297250"/>
              <a:gd name="connsiteX72" fmla="*/ 524103 w 3619883"/>
              <a:gd name="connsiteY72" fmla="*/ 41625 h 4297250"/>
              <a:gd name="connsiteX73" fmla="*/ 624416 w 3619883"/>
              <a:gd name="connsiteY73" fmla="*/ 22696 h 4297250"/>
              <a:gd name="connsiteX74" fmla="*/ 657762 w 3619883"/>
              <a:gd name="connsiteY74" fmla="*/ 18351 h 4297250"/>
              <a:gd name="connsiteX75" fmla="*/ 690557 w 3619883"/>
              <a:gd name="connsiteY75" fmla="*/ 25792 h 4297250"/>
              <a:gd name="connsiteX76" fmla="*/ 745123 w 3619883"/>
              <a:gd name="connsiteY76" fmla="*/ 40157 h 4297250"/>
              <a:gd name="connsiteX77" fmla="*/ 789493 w 3619883"/>
              <a:gd name="connsiteY77" fmla="*/ 36327 h 4297250"/>
              <a:gd name="connsiteX78" fmla="*/ 854255 w 3619883"/>
              <a:gd name="connsiteY78" fmla="*/ 68887 h 4297250"/>
              <a:gd name="connsiteX79" fmla="*/ 897520 w 3619883"/>
              <a:gd name="connsiteY79" fmla="*/ 88629 h 4297250"/>
              <a:gd name="connsiteX80" fmla="*/ 940510 w 3619883"/>
              <a:gd name="connsiteY80" fmla="*/ 114265 h 4297250"/>
              <a:gd name="connsiteX81" fmla="*/ 1082712 w 3619883"/>
              <a:gd name="connsiteY81" fmla="*/ 144543 h 4297250"/>
              <a:gd name="connsiteX82" fmla="*/ 1205348 w 3619883"/>
              <a:gd name="connsiteY82" fmla="*/ 120753 h 4297250"/>
              <a:gd name="connsiteX83" fmla="*/ 1271764 w 3619883"/>
              <a:gd name="connsiteY83" fmla="*/ 117956 h 4297250"/>
              <a:gd name="connsiteX84" fmla="*/ 1315583 w 3619883"/>
              <a:gd name="connsiteY84" fmla="*/ 125912 h 4297250"/>
              <a:gd name="connsiteX85" fmla="*/ 1359125 w 3619883"/>
              <a:gd name="connsiteY85" fmla="*/ 139761 h 4297250"/>
              <a:gd name="connsiteX86" fmla="*/ 1391919 w 3619883"/>
              <a:gd name="connsiteY86" fmla="*/ 147202 h 4297250"/>
              <a:gd name="connsiteX87" fmla="*/ 1436563 w 3619883"/>
              <a:gd name="connsiteY87" fmla="*/ 137480 h 4297250"/>
              <a:gd name="connsiteX88" fmla="*/ 1471566 w 3619883"/>
              <a:gd name="connsiteY88" fmla="*/ 97777 h 4297250"/>
              <a:gd name="connsiteX89" fmla="*/ 1505739 w 3619883"/>
              <a:gd name="connsiteY89" fmla="*/ 75753 h 4297250"/>
              <a:gd name="connsiteX90" fmla="*/ 1590891 w 3619883"/>
              <a:gd name="connsiteY90" fmla="*/ 144702 h 4297250"/>
              <a:gd name="connsiteX91" fmla="*/ 1625616 w 3619883"/>
              <a:gd name="connsiteY91" fmla="*/ 110893 h 4297250"/>
              <a:gd name="connsiteX92" fmla="*/ 1658964 w 3619883"/>
              <a:gd name="connsiteY92" fmla="*/ 106547 h 4297250"/>
              <a:gd name="connsiteX93" fmla="*/ 1746598 w 3619883"/>
              <a:gd name="connsiteY93" fmla="*/ 122460 h 4297250"/>
              <a:gd name="connsiteX94" fmla="*/ 1811913 w 3619883"/>
              <a:gd name="connsiteY94" fmla="*/ 143234 h 4297250"/>
              <a:gd name="connsiteX95" fmla="*/ 1856557 w 3619883"/>
              <a:gd name="connsiteY95" fmla="*/ 133511 h 4297250"/>
              <a:gd name="connsiteX96" fmla="*/ 2066003 w 3619883"/>
              <a:gd name="connsiteY96" fmla="*/ 143313 h 4297250"/>
              <a:gd name="connsiteX97" fmla="*/ 2177615 w 3619883"/>
              <a:gd name="connsiteY97" fmla="*/ 119007 h 4297250"/>
              <a:gd name="connsiteX98" fmla="*/ 2255883 w 3619883"/>
              <a:gd name="connsiteY98" fmla="*/ 99047 h 4297250"/>
              <a:gd name="connsiteX99" fmla="*/ 2344622 w 3619883"/>
              <a:gd name="connsiteY99" fmla="*/ 91388 h 4297250"/>
              <a:gd name="connsiteX100" fmla="*/ 2455682 w 3619883"/>
              <a:gd name="connsiteY100" fmla="*/ 78869 h 4297250"/>
              <a:gd name="connsiteX101" fmla="*/ 2632609 w 3619883"/>
              <a:gd name="connsiteY101" fmla="*/ 75338 h 4297250"/>
              <a:gd name="connsiteX102" fmla="*/ 2742291 w 3619883"/>
              <a:gd name="connsiteY102" fmla="*/ 92282 h 4297250"/>
              <a:gd name="connsiteX103" fmla="*/ 2851974 w 3619883"/>
              <a:gd name="connsiteY103" fmla="*/ 109227 h 4297250"/>
              <a:gd name="connsiteX104" fmla="*/ 2907643 w 3619883"/>
              <a:gd name="connsiteY104" fmla="*/ 100020 h 4297250"/>
              <a:gd name="connsiteX105" fmla="*/ 2944022 w 3619883"/>
              <a:gd name="connsiteY105" fmla="*/ 30853 h 4297250"/>
              <a:gd name="connsiteX106" fmla="*/ 3022289 w 3619883"/>
              <a:gd name="connsiteY106" fmla="*/ 10893 h 4297250"/>
              <a:gd name="connsiteX107" fmla="*/ 3054807 w 3619883"/>
              <a:gd name="connsiteY107" fmla="*/ 24226 h 4297250"/>
              <a:gd name="connsiteX108" fmla="*/ 3141892 w 3619883"/>
              <a:gd name="connsiteY108" fmla="*/ 51925 h 4297250"/>
              <a:gd name="connsiteX109" fmla="*/ 3185711 w 3619883"/>
              <a:gd name="connsiteY109" fmla="*/ 59881 h 4297250"/>
              <a:gd name="connsiteX110" fmla="*/ 3219056 w 3619883"/>
              <a:gd name="connsiteY110" fmla="*/ 55536 h 4297250"/>
              <a:gd name="connsiteX111" fmla="*/ 3263425 w 3619883"/>
              <a:gd name="connsiteY111" fmla="*/ 51706 h 4297250"/>
              <a:gd name="connsiteX112" fmla="*/ 3296219 w 3619883"/>
              <a:gd name="connsiteY112" fmla="*/ 59147 h 4297250"/>
              <a:gd name="connsiteX113" fmla="*/ 3319094 w 3619883"/>
              <a:gd name="connsiteY113" fmla="*/ 42500 h 4297250"/>
              <a:gd name="connsiteX114" fmla="*/ 3420511 w 3619883"/>
              <a:gd name="connsiteY114" fmla="*/ 0 h 4297250"/>
              <a:gd name="connsiteX115" fmla="*/ 3453305 w 3619883"/>
              <a:gd name="connsiteY115" fmla="*/ 7440 h 4297250"/>
              <a:gd name="connsiteX116" fmla="*/ 3496571 w 3619883"/>
              <a:gd name="connsiteY116" fmla="*/ 27182 h 4297250"/>
              <a:gd name="connsiteX117" fmla="*/ 3602117 w 3619883"/>
              <a:gd name="connsiteY117" fmla="*/ 132521 h 4297250"/>
              <a:gd name="connsiteX118" fmla="*/ 3619883 w 3619883"/>
              <a:gd name="connsiteY118" fmla="*/ 140049 h 4297250"/>
              <a:gd name="connsiteX119" fmla="*/ 3619883 w 3619883"/>
              <a:gd name="connsiteY11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079759 w 3619883"/>
              <a:gd name="connsiteY12" fmla="*/ 4128157 h 4297250"/>
              <a:gd name="connsiteX13" fmla="*/ 2079759 w 3619883"/>
              <a:gd name="connsiteY13" fmla="*/ 4275461 h 4297250"/>
              <a:gd name="connsiteX14" fmla="*/ 1824703 w 3619883"/>
              <a:gd name="connsiteY14" fmla="*/ 4275461 h 4297250"/>
              <a:gd name="connsiteX15" fmla="*/ 1834468 w 3619883"/>
              <a:gd name="connsiteY15" fmla="*/ 4128157 h 4297250"/>
              <a:gd name="connsiteX16" fmla="*/ 1893894 w 3619883"/>
              <a:gd name="connsiteY16" fmla="*/ 4128157 h 4297250"/>
              <a:gd name="connsiteX17" fmla="*/ 1893894 w 3619883"/>
              <a:gd name="connsiteY17" fmla="*/ 3951392 h 4297250"/>
              <a:gd name="connsiteX18" fmla="*/ 1716110 w 3619883"/>
              <a:gd name="connsiteY18" fmla="*/ 3951392 h 4297250"/>
              <a:gd name="connsiteX19" fmla="*/ 1716110 w 3619883"/>
              <a:gd name="connsiteY19" fmla="*/ 4006431 h 4297250"/>
              <a:gd name="connsiteX20" fmla="*/ 1703447 w 3619883"/>
              <a:gd name="connsiteY20" fmla="*/ 4007960 h 4297250"/>
              <a:gd name="connsiteX21" fmla="*/ 1716110 w 3619883"/>
              <a:gd name="connsiteY21" fmla="*/ 4044284 h 4297250"/>
              <a:gd name="connsiteX22" fmla="*/ 1716110 w 3619883"/>
              <a:gd name="connsiteY22" fmla="*/ 4128157 h 4297250"/>
              <a:gd name="connsiteX23" fmla="*/ 1745346 w 3619883"/>
              <a:gd name="connsiteY23" fmla="*/ 4128157 h 4297250"/>
              <a:gd name="connsiteX24" fmla="*/ 1796694 w 3619883"/>
              <a:gd name="connsiteY24" fmla="*/ 4275461 h 4297250"/>
              <a:gd name="connsiteX25" fmla="*/ 1558844 w 3619883"/>
              <a:gd name="connsiteY25" fmla="*/ 4275461 h 4297250"/>
              <a:gd name="connsiteX26" fmla="*/ 1517252 w 3619883"/>
              <a:gd name="connsiteY26" fmla="*/ 4128157 h 4297250"/>
              <a:gd name="connsiteX27" fmla="*/ 1582936 w 3619883"/>
              <a:gd name="connsiteY27" fmla="*/ 4128157 h 4297250"/>
              <a:gd name="connsiteX28" fmla="*/ 1582936 w 3619883"/>
              <a:gd name="connsiteY28" fmla="*/ 3951392 h 4297250"/>
              <a:gd name="connsiteX29" fmla="*/ 1405151 w 3619883"/>
              <a:gd name="connsiteY29" fmla="*/ 3951392 h 4297250"/>
              <a:gd name="connsiteX30" fmla="*/ 1405151 w 3619883"/>
              <a:gd name="connsiteY30" fmla="*/ 4128157 h 4297250"/>
              <a:gd name="connsiteX31" fmla="*/ 1468988 w 3619883"/>
              <a:gd name="connsiteY31" fmla="*/ 4128157 h 4297250"/>
              <a:gd name="connsiteX32" fmla="*/ 1427396 w 3619883"/>
              <a:gd name="connsiteY32" fmla="*/ 4275461 h 4297250"/>
              <a:gd name="connsiteX33" fmla="*/ 1210751 w 3619883"/>
              <a:gd name="connsiteY33" fmla="*/ 4275461 h 4297250"/>
              <a:gd name="connsiteX34" fmla="*/ 1210751 w 3619883"/>
              <a:gd name="connsiteY34" fmla="*/ 4128157 h 4297250"/>
              <a:gd name="connsiteX35" fmla="*/ 1271978 w 3619883"/>
              <a:gd name="connsiteY35" fmla="*/ 4128157 h 4297250"/>
              <a:gd name="connsiteX36" fmla="*/ 1271978 w 3619883"/>
              <a:gd name="connsiteY36" fmla="*/ 3951392 h 4297250"/>
              <a:gd name="connsiteX37" fmla="*/ 1094193 w 3619883"/>
              <a:gd name="connsiteY37" fmla="*/ 3951392 h 4297250"/>
              <a:gd name="connsiteX38" fmla="*/ 1094193 w 3619883"/>
              <a:gd name="connsiteY38" fmla="*/ 4128157 h 4297250"/>
              <a:gd name="connsiteX39" fmla="*/ 1140354 w 3619883"/>
              <a:gd name="connsiteY39" fmla="*/ 4128157 h 4297250"/>
              <a:gd name="connsiteX40" fmla="*/ 1140354 w 3619883"/>
              <a:gd name="connsiteY40" fmla="*/ 4275461 h 4297250"/>
              <a:gd name="connsiteX41" fmla="*/ 953807 w 3619883"/>
              <a:gd name="connsiteY41" fmla="*/ 4275461 h 4297250"/>
              <a:gd name="connsiteX42" fmla="*/ 912215 w 3619883"/>
              <a:gd name="connsiteY42" fmla="*/ 4128157 h 4297250"/>
              <a:gd name="connsiteX43" fmla="*/ 961020 w 3619883"/>
              <a:gd name="connsiteY43" fmla="*/ 4128157 h 4297250"/>
              <a:gd name="connsiteX44" fmla="*/ 961020 w 3619883"/>
              <a:gd name="connsiteY44" fmla="*/ 3951392 h 4297250"/>
              <a:gd name="connsiteX45" fmla="*/ 783235 w 3619883"/>
              <a:gd name="connsiteY45" fmla="*/ 3951392 h 4297250"/>
              <a:gd name="connsiteX46" fmla="*/ 783235 w 3619883"/>
              <a:gd name="connsiteY46" fmla="*/ 4128157 h 4297250"/>
              <a:gd name="connsiteX47" fmla="*/ 871024 w 3619883"/>
              <a:gd name="connsiteY47" fmla="*/ 4128157 h 4297250"/>
              <a:gd name="connsiteX48" fmla="*/ 829432 w 3619883"/>
              <a:gd name="connsiteY48" fmla="*/ 4275461 h 4297250"/>
              <a:gd name="connsiteX49" fmla="*/ 611484 w 3619883"/>
              <a:gd name="connsiteY49" fmla="*/ 4275461 h 4297250"/>
              <a:gd name="connsiteX50" fmla="*/ 621247 w 3619883"/>
              <a:gd name="connsiteY50" fmla="*/ 4128157 h 4297250"/>
              <a:gd name="connsiteX51" fmla="*/ 650062 w 3619883"/>
              <a:gd name="connsiteY51" fmla="*/ 4128157 h 4297250"/>
              <a:gd name="connsiteX52" fmla="*/ 650062 w 3619883"/>
              <a:gd name="connsiteY52" fmla="*/ 3951392 h 4297250"/>
              <a:gd name="connsiteX53" fmla="*/ 472277 w 3619883"/>
              <a:gd name="connsiteY53" fmla="*/ 3951392 h 4297250"/>
              <a:gd name="connsiteX54" fmla="*/ 472277 w 3619883"/>
              <a:gd name="connsiteY54" fmla="*/ 4128157 h 4297250"/>
              <a:gd name="connsiteX55" fmla="*/ 522650 w 3619883"/>
              <a:gd name="connsiteY55" fmla="*/ 4128157 h 4297250"/>
              <a:gd name="connsiteX56" fmla="*/ 573998 w 3619883"/>
              <a:gd name="connsiteY56" fmla="*/ 4275461 h 4297250"/>
              <a:gd name="connsiteX57" fmla="*/ 336164 w 3619883"/>
              <a:gd name="connsiteY57" fmla="*/ 4275461 h 4297250"/>
              <a:gd name="connsiteX58" fmla="*/ 294572 w 3619883"/>
              <a:gd name="connsiteY58" fmla="*/ 4128157 h 4297250"/>
              <a:gd name="connsiteX59" fmla="*/ 339106 w 3619883"/>
              <a:gd name="connsiteY59" fmla="*/ 4128157 h 4297250"/>
              <a:gd name="connsiteX60" fmla="*/ 339106 w 3619883"/>
              <a:gd name="connsiteY60" fmla="*/ 3951392 h 4297250"/>
              <a:gd name="connsiteX61" fmla="*/ 161321 w 3619883"/>
              <a:gd name="connsiteY61" fmla="*/ 3951392 h 4297250"/>
              <a:gd name="connsiteX62" fmla="*/ 161321 w 3619883"/>
              <a:gd name="connsiteY62" fmla="*/ 4128157 h 4297250"/>
              <a:gd name="connsiteX63" fmla="*/ 230914 w 3619883"/>
              <a:gd name="connsiteY63" fmla="*/ 4128157 h 4297250"/>
              <a:gd name="connsiteX64" fmla="*/ 189322 w 3619883"/>
              <a:gd name="connsiteY64" fmla="*/ 4275461 h 4297250"/>
              <a:gd name="connsiteX65" fmla="*/ 0 w 3619883"/>
              <a:gd name="connsiteY65" fmla="*/ 4275461 h 4297250"/>
              <a:gd name="connsiteX66" fmla="*/ 0 w 3619883"/>
              <a:gd name="connsiteY66" fmla="*/ 42229 h 4297250"/>
              <a:gd name="connsiteX67" fmla="*/ 42464 w 3619883"/>
              <a:gd name="connsiteY67" fmla="*/ 40518 h 4297250"/>
              <a:gd name="connsiteX68" fmla="*/ 137733 w 3619883"/>
              <a:gd name="connsiteY68" fmla="*/ 35355 h 4297250"/>
              <a:gd name="connsiteX69" fmla="*/ 270565 w 3619883"/>
              <a:gd name="connsiteY69" fmla="*/ 29759 h 4297250"/>
              <a:gd name="connsiteX70" fmla="*/ 479734 w 3619883"/>
              <a:gd name="connsiteY70" fmla="*/ 45455 h 4297250"/>
              <a:gd name="connsiteX71" fmla="*/ 524103 w 3619883"/>
              <a:gd name="connsiteY71" fmla="*/ 41625 h 4297250"/>
              <a:gd name="connsiteX72" fmla="*/ 624416 w 3619883"/>
              <a:gd name="connsiteY72" fmla="*/ 22696 h 4297250"/>
              <a:gd name="connsiteX73" fmla="*/ 657762 w 3619883"/>
              <a:gd name="connsiteY73" fmla="*/ 18351 h 4297250"/>
              <a:gd name="connsiteX74" fmla="*/ 690557 w 3619883"/>
              <a:gd name="connsiteY74" fmla="*/ 25792 h 4297250"/>
              <a:gd name="connsiteX75" fmla="*/ 745123 w 3619883"/>
              <a:gd name="connsiteY75" fmla="*/ 40157 h 4297250"/>
              <a:gd name="connsiteX76" fmla="*/ 789493 w 3619883"/>
              <a:gd name="connsiteY76" fmla="*/ 36327 h 4297250"/>
              <a:gd name="connsiteX77" fmla="*/ 854255 w 3619883"/>
              <a:gd name="connsiteY77" fmla="*/ 68887 h 4297250"/>
              <a:gd name="connsiteX78" fmla="*/ 897520 w 3619883"/>
              <a:gd name="connsiteY78" fmla="*/ 88629 h 4297250"/>
              <a:gd name="connsiteX79" fmla="*/ 940510 w 3619883"/>
              <a:gd name="connsiteY79" fmla="*/ 114265 h 4297250"/>
              <a:gd name="connsiteX80" fmla="*/ 1082712 w 3619883"/>
              <a:gd name="connsiteY80" fmla="*/ 144543 h 4297250"/>
              <a:gd name="connsiteX81" fmla="*/ 1205348 w 3619883"/>
              <a:gd name="connsiteY81" fmla="*/ 120753 h 4297250"/>
              <a:gd name="connsiteX82" fmla="*/ 1271764 w 3619883"/>
              <a:gd name="connsiteY82" fmla="*/ 117956 h 4297250"/>
              <a:gd name="connsiteX83" fmla="*/ 1315583 w 3619883"/>
              <a:gd name="connsiteY83" fmla="*/ 125912 h 4297250"/>
              <a:gd name="connsiteX84" fmla="*/ 1359125 w 3619883"/>
              <a:gd name="connsiteY84" fmla="*/ 139761 h 4297250"/>
              <a:gd name="connsiteX85" fmla="*/ 1391919 w 3619883"/>
              <a:gd name="connsiteY85" fmla="*/ 147202 h 4297250"/>
              <a:gd name="connsiteX86" fmla="*/ 1436563 w 3619883"/>
              <a:gd name="connsiteY86" fmla="*/ 137480 h 4297250"/>
              <a:gd name="connsiteX87" fmla="*/ 1471566 w 3619883"/>
              <a:gd name="connsiteY87" fmla="*/ 97777 h 4297250"/>
              <a:gd name="connsiteX88" fmla="*/ 1505739 w 3619883"/>
              <a:gd name="connsiteY88" fmla="*/ 75753 h 4297250"/>
              <a:gd name="connsiteX89" fmla="*/ 1590891 w 3619883"/>
              <a:gd name="connsiteY89" fmla="*/ 144702 h 4297250"/>
              <a:gd name="connsiteX90" fmla="*/ 1625616 w 3619883"/>
              <a:gd name="connsiteY90" fmla="*/ 110893 h 4297250"/>
              <a:gd name="connsiteX91" fmla="*/ 1658964 w 3619883"/>
              <a:gd name="connsiteY91" fmla="*/ 106547 h 4297250"/>
              <a:gd name="connsiteX92" fmla="*/ 1746598 w 3619883"/>
              <a:gd name="connsiteY92" fmla="*/ 122460 h 4297250"/>
              <a:gd name="connsiteX93" fmla="*/ 1811913 w 3619883"/>
              <a:gd name="connsiteY93" fmla="*/ 143234 h 4297250"/>
              <a:gd name="connsiteX94" fmla="*/ 1856557 w 3619883"/>
              <a:gd name="connsiteY94" fmla="*/ 133511 h 4297250"/>
              <a:gd name="connsiteX95" fmla="*/ 2066003 w 3619883"/>
              <a:gd name="connsiteY95" fmla="*/ 143313 h 4297250"/>
              <a:gd name="connsiteX96" fmla="*/ 2177615 w 3619883"/>
              <a:gd name="connsiteY96" fmla="*/ 119007 h 4297250"/>
              <a:gd name="connsiteX97" fmla="*/ 2255883 w 3619883"/>
              <a:gd name="connsiteY97" fmla="*/ 99047 h 4297250"/>
              <a:gd name="connsiteX98" fmla="*/ 2344622 w 3619883"/>
              <a:gd name="connsiteY98" fmla="*/ 91388 h 4297250"/>
              <a:gd name="connsiteX99" fmla="*/ 2455682 w 3619883"/>
              <a:gd name="connsiteY99" fmla="*/ 78869 h 4297250"/>
              <a:gd name="connsiteX100" fmla="*/ 2632609 w 3619883"/>
              <a:gd name="connsiteY100" fmla="*/ 75338 h 4297250"/>
              <a:gd name="connsiteX101" fmla="*/ 2742291 w 3619883"/>
              <a:gd name="connsiteY101" fmla="*/ 92282 h 4297250"/>
              <a:gd name="connsiteX102" fmla="*/ 2851974 w 3619883"/>
              <a:gd name="connsiteY102" fmla="*/ 109227 h 4297250"/>
              <a:gd name="connsiteX103" fmla="*/ 2907643 w 3619883"/>
              <a:gd name="connsiteY103" fmla="*/ 100020 h 4297250"/>
              <a:gd name="connsiteX104" fmla="*/ 2944022 w 3619883"/>
              <a:gd name="connsiteY104" fmla="*/ 30853 h 4297250"/>
              <a:gd name="connsiteX105" fmla="*/ 3022289 w 3619883"/>
              <a:gd name="connsiteY105" fmla="*/ 10893 h 4297250"/>
              <a:gd name="connsiteX106" fmla="*/ 3054807 w 3619883"/>
              <a:gd name="connsiteY106" fmla="*/ 24226 h 4297250"/>
              <a:gd name="connsiteX107" fmla="*/ 3141892 w 3619883"/>
              <a:gd name="connsiteY107" fmla="*/ 51925 h 4297250"/>
              <a:gd name="connsiteX108" fmla="*/ 3185711 w 3619883"/>
              <a:gd name="connsiteY108" fmla="*/ 59881 h 4297250"/>
              <a:gd name="connsiteX109" fmla="*/ 3219056 w 3619883"/>
              <a:gd name="connsiteY109" fmla="*/ 55536 h 4297250"/>
              <a:gd name="connsiteX110" fmla="*/ 3263425 w 3619883"/>
              <a:gd name="connsiteY110" fmla="*/ 51706 h 4297250"/>
              <a:gd name="connsiteX111" fmla="*/ 3296219 w 3619883"/>
              <a:gd name="connsiteY111" fmla="*/ 59147 h 4297250"/>
              <a:gd name="connsiteX112" fmla="*/ 3319094 w 3619883"/>
              <a:gd name="connsiteY112" fmla="*/ 42500 h 4297250"/>
              <a:gd name="connsiteX113" fmla="*/ 3420511 w 3619883"/>
              <a:gd name="connsiteY113" fmla="*/ 0 h 4297250"/>
              <a:gd name="connsiteX114" fmla="*/ 3453305 w 3619883"/>
              <a:gd name="connsiteY114" fmla="*/ 7440 h 4297250"/>
              <a:gd name="connsiteX115" fmla="*/ 3496571 w 3619883"/>
              <a:gd name="connsiteY115" fmla="*/ 27182 h 4297250"/>
              <a:gd name="connsiteX116" fmla="*/ 3602117 w 3619883"/>
              <a:gd name="connsiteY116" fmla="*/ 132521 h 4297250"/>
              <a:gd name="connsiteX117" fmla="*/ 3619883 w 3619883"/>
              <a:gd name="connsiteY117" fmla="*/ 140049 h 4297250"/>
              <a:gd name="connsiteX118" fmla="*/ 3619883 w 3619883"/>
              <a:gd name="connsiteY11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079759 w 3619883"/>
              <a:gd name="connsiteY12" fmla="*/ 4275461 h 4297250"/>
              <a:gd name="connsiteX13" fmla="*/ 1824703 w 3619883"/>
              <a:gd name="connsiteY13" fmla="*/ 4275461 h 4297250"/>
              <a:gd name="connsiteX14" fmla="*/ 1834468 w 3619883"/>
              <a:gd name="connsiteY14" fmla="*/ 4128157 h 4297250"/>
              <a:gd name="connsiteX15" fmla="*/ 1893894 w 3619883"/>
              <a:gd name="connsiteY15" fmla="*/ 4128157 h 4297250"/>
              <a:gd name="connsiteX16" fmla="*/ 1893894 w 3619883"/>
              <a:gd name="connsiteY16" fmla="*/ 3951392 h 4297250"/>
              <a:gd name="connsiteX17" fmla="*/ 1716110 w 3619883"/>
              <a:gd name="connsiteY17" fmla="*/ 3951392 h 4297250"/>
              <a:gd name="connsiteX18" fmla="*/ 1716110 w 3619883"/>
              <a:gd name="connsiteY18" fmla="*/ 4006431 h 4297250"/>
              <a:gd name="connsiteX19" fmla="*/ 1703447 w 3619883"/>
              <a:gd name="connsiteY19" fmla="*/ 4007960 h 4297250"/>
              <a:gd name="connsiteX20" fmla="*/ 1716110 w 3619883"/>
              <a:gd name="connsiteY20" fmla="*/ 4044284 h 4297250"/>
              <a:gd name="connsiteX21" fmla="*/ 1716110 w 3619883"/>
              <a:gd name="connsiteY21" fmla="*/ 4128157 h 4297250"/>
              <a:gd name="connsiteX22" fmla="*/ 1745346 w 3619883"/>
              <a:gd name="connsiteY22" fmla="*/ 4128157 h 4297250"/>
              <a:gd name="connsiteX23" fmla="*/ 1796694 w 3619883"/>
              <a:gd name="connsiteY23" fmla="*/ 4275461 h 4297250"/>
              <a:gd name="connsiteX24" fmla="*/ 1558844 w 3619883"/>
              <a:gd name="connsiteY24" fmla="*/ 4275461 h 4297250"/>
              <a:gd name="connsiteX25" fmla="*/ 1517252 w 3619883"/>
              <a:gd name="connsiteY25" fmla="*/ 4128157 h 4297250"/>
              <a:gd name="connsiteX26" fmla="*/ 1582936 w 3619883"/>
              <a:gd name="connsiteY26" fmla="*/ 4128157 h 4297250"/>
              <a:gd name="connsiteX27" fmla="*/ 1582936 w 3619883"/>
              <a:gd name="connsiteY27" fmla="*/ 3951392 h 4297250"/>
              <a:gd name="connsiteX28" fmla="*/ 1405151 w 3619883"/>
              <a:gd name="connsiteY28" fmla="*/ 3951392 h 4297250"/>
              <a:gd name="connsiteX29" fmla="*/ 1405151 w 3619883"/>
              <a:gd name="connsiteY29" fmla="*/ 4128157 h 4297250"/>
              <a:gd name="connsiteX30" fmla="*/ 1468988 w 3619883"/>
              <a:gd name="connsiteY30" fmla="*/ 4128157 h 4297250"/>
              <a:gd name="connsiteX31" fmla="*/ 1427396 w 3619883"/>
              <a:gd name="connsiteY31" fmla="*/ 4275461 h 4297250"/>
              <a:gd name="connsiteX32" fmla="*/ 1210751 w 3619883"/>
              <a:gd name="connsiteY32" fmla="*/ 4275461 h 4297250"/>
              <a:gd name="connsiteX33" fmla="*/ 1210751 w 3619883"/>
              <a:gd name="connsiteY33" fmla="*/ 4128157 h 4297250"/>
              <a:gd name="connsiteX34" fmla="*/ 1271978 w 3619883"/>
              <a:gd name="connsiteY34" fmla="*/ 4128157 h 4297250"/>
              <a:gd name="connsiteX35" fmla="*/ 1271978 w 3619883"/>
              <a:gd name="connsiteY35" fmla="*/ 3951392 h 4297250"/>
              <a:gd name="connsiteX36" fmla="*/ 1094193 w 3619883"/>
              <a:gd name="connsiteY36" fmla="*/ 3951392 h 4297250"/>
              <a:gd name="connsiteX37" fmla="*/ 1094193 w 3619883"/>
              <a:gd name="connsiteY37" fmla="*/ 4128157 h 4297250"/>
              <a:gd name="connsiteX38" fmla="*/ 1140354 w 3619883"/>
              <a:gd name="connsiteY38" fmla="*/ 4128157 h 4297250"/>
              <a:gd name="connsiteX39" fmla="*/ 1140354 w 3619883"/>
              <a:gd name="connsiteY39" fmla="*/ 4275461 h 4297250"/>
              <a:gd name="connsiteX40" fmla="*/ 953807 w 3619883"/>
              <a:gd name="connsiteY40" fmla="*/ 4275461 h 4297250"/>
              <a:gd name="connsiteX41" fmla="*/ 912215 w 3619883"/>
              <a:gd name="connsiteY41" fmla="*/ 4128157 h 4297250"/>
              <a:gd name="connsiteX42" fmla="*/ 961020 w 3619883"/>
              <a:gd name="connsiteY42" fmla="*/ 4128157 h 4297250"/>
              <a:gd name="connsiteX43" fmla="*/ 961020 w 3619883"/>
              <a:gd name="connsiteY43" fmla="*/ 3951392 h 4297250"/>
              <a:gd name="connsiteX44" fmla="*/ 783235 w 3619883"/>
              <a:gd name="connsiteY44" fmla="*/ 3951392 h 4297250"/>
              <a:gd name="connsiteX45" fmla="*/ 783235 w 3619883"/>
              <a:gd name="connsiteY45" fmla="*/ 4128157 h 4297250"/>
              <a:gd name="connsiteX46" fmla="*/ 871024 w 3619883"/>
              <a:gd name="connsiteY46" fmla="*/ 4128157 h 4297250"/>
              <a:gd name="connsiteX47" fmla="*/ 829432 w 3619883"/>
              <a:gd name="connsiteY47" fmla="*/ 4275461 h 4297250"/>
              <a:gd name="connsiteX48" fmla="*/ 611484 w 3619883"/>
              <a:gd name="connsiteY48" fmla="*/ 4275461 h 4297250"/>
              <a:gd name="connsiteX49" fmla="*/ 621247 w 3619883"/>
              <a:gd name="connsiteY49" fmla="*/ 4128157 h 4297250"/>
              <a:gd name="connsiteX50" fmla="*/ 650062 w 3619883"/>
              <a:gd name="connsiteY50" fmla="*/ 4128157 h 4297250"/>
              <a:gd name="connsiteX51" fmla="*/ 650062 w 3619883"/>
              <a:gd name="connsiteY51" fmla="*/ 3951392 h 4297250"/>
              <a:gd name="connsiteX52" fmla="*/ 472277 w 3619883"/>
              <a:gd name="connsiteY52" fmla="*/ 3951392 h 4297250"/>
              <a:gd name="connsiteX53" fmla="*/ 472277 w 3619883"/>
              <a:gd name="connsiteY53" fmla="*/ 4128157 h 4297250"/>
              <a:gd name="connsiteX54" fmla="*/ 522650 w 3619883"/>
              <a:gd name="connsiteY54" fmla="*/ 4128157 h 4297250"/>
              <a:gd name="connsiteX55" fmla="*/ 573998 w 3619883"/>
              <a:gd name="connsiteY55" fmla="*/ 4275461 h 4297250"/>
              <a:gd name="connsiteX56" fmla="*/ 336164 w 3619883"/>
              <a:gd name="connsiteY56" fmla="*/ 4275461 h 4297250"/>
              <a:gd name="connsiteX57" fmla="*/ 294572 w 3619883"/>
              <a:gd name="connsiteY57" fmla="*/ 4128157 h 4297250"/>
              <a:gd name="connsiteX58" fmla="*/ 339106 w 3619883"/>
              <a:gd name="connsiteY58" fmla="*/ 4128157 h 4297250"/>
              <a:gd name="connsiteX59" fmla="*/ 339106 w 3619883"/>
              <a:gd name="connsiteY59" fmla="*/ 3951392 h 4297250"/>
              <a:gd name="connsiteX60" fmla="*/ 161321 w 3619883"/>
              <a:gd name="connsiteY60" fmla="*/ 3951392 h 4297250"/>
              <a:gd name="connsiteX61" fmla="*/ 161321 w 3619883"/>
              <a:gd name="connsiteY61" fmla="*/ 4128157 h 4297250"/>
              <a:gd name="connsiteX62" fmla="*/ 230914 w 3619883"/>
              <a:gd name="connsiteY62" fmla="*/ 4128157 h 4297250"/>
              <a:gd name="connsiteX63" fmla="*/ 189322 w 3619883"/>
              <a:gd name="connsiteY63" fmla="*/ 4275461 h 4297250"/>
              <a:gd name="connsiteX64" fmla="*/ 0 w 3619883"/>
              <a:gd name="connsiteY64" fmla="*/ 4275461 h 4297250"/>
              <a:gd name="connsiteX65" fmla="*/ 0 w 3619883"/>
              <a:gd name="connsiteY65" fmla="*/ 42229 h 4297250"/>
              <a:gd name="connsiteX66" fmla="*/ 42464 w 3619883"/>
              <a:gd name="connsiteY66" fmla="*/ 40518 h 4297250"/>
              <a:gd name="connsiteX67" fmla="*/ 137733 w 3619883"/>
              <a:gd name="connsiteY67" fmla="*/ 35355 h 4297250"/>
              <a:gd name="connsiteX68" fmla="*/ 270565 w 3619883"/>
              <a:gd name="connsiteY68" fmla="*/ 29759 h 4297250"/>
              <a:gd name="connsiteX69" fmla="*/ 479734 w 3619883"/>
              <a:gd name="connsiteY69" fmla="*/ 45455 h 4297250"/>
              <a:gd name="connsiteX70" fmla="*/ 524103 w 3619883"/>
              <a:gd name="connsiteY70" fmla="*/ 41625 h 4297250"/>
              <a:gd name="connsiteX71" fmla="*/ 624416 w 3619883"/>
              <a:gd name="connsiteY71" fmla="*/ 22696 h 4297250"/>
              <a:gd name="connsiteX72" fmla="*/ 657762 w 3619883"/>
              <a:gd name="connsiteY72" fmla="*/ 18351 h 4297250"/>
              <a:gd name="connsiteX73" fmla="*/ 690557 w 3619883"/>
              <a:gd name="connsiteY73" fmla="*/ 25792 h 4297250"/>
              <a:gd name="connsiteX74" fmla="*/ 745123 w 3619883"/>
              <a:gd name="connsiteY74" fmla="*/ 40157 h 4297250"/>
              <a:gd name="connsiteX75" fmla="*/ 789493 w 3619883"/>
              <a:gd name="connsiteY75" fmla="*/ 36327 h 4297250"/>
              <a:gd name="connsiteX76" fmla="*/ 854255 w 3619883"/>
              <a:gd name="connsiteY76" fmla="*/ 68887 h 4297250"/>
              <a:gd name="connsiteX77" fmla="*/ 897520 w 3619883"/>
              <a:gd name="connsiteY77" fmla="*/ 88629 h 4297250"/>
              <a:gd name="connsiteX78" fmla="*/ 940510 w 3619883"/>
              <a:gd name="connsiteY78" fmla="*/ 114265 h 4297250"/>
              <a:gd name="connsiteX79" fmla="*/ 1082712 w 3619883"/>
              <a:gd name="connsiteY79" fmla="*/ 144543 h 4297250"/>
              <a:gd name="connsiteX80" fmla="*/ 1205348 w 3619883"/>
              <a:gd name="connsiteY80" fmla="*/ 120753 h 4297250"/>
              <a:gd name="connsiteX81" fmla="*/ 1271764 w 3619883"/>
              <a:gd name="connsiteY81" fmla="*/ 117956 h 4297250"/>
              <a:gd name="connsiteX82" fmla="*/ 1315583 w 3619883"/>
              <a:gd name="connsiteY82" fmla="*/ 125912 h 4297250"/>
              <a:gd name="connsiteX83" fmla="*/ 1359125 w 3619883"/>
              <a:gd name="connsiteY83" fmla="*/ 139761 h 4297250"/>
              <a:gd name="connsiteX84" fmla="*/ 1391919 w 3619883"/>
              <a:gd name="connsiteY84" fmla="*/ 147202 h 4297250"/>
              <a:gd name="connsiteX85" fmla="*/ 1436563 w 3619883"/>
              <a:gd name="connsiteY85" fmla="*/ 137480 h 4297250"/>
              <a:gd name="connsiteX86" fmla="*/ 1471566 w 3619883"/>
              <a:gd name="connsiteY86" fmla="*/ 97777 h 4297250"/>
              <a:gd name="connsiteX87" fmla="*/ 1505739 w 3619883"/>
              <a:gd name="connsiteY87" fmla="*/ 75753 h 4297250"/>
              <a:gd name="connsiteX88" fmla="*/ 1590891 w 3619883"/>
              <a:gd name="connsiteY88" fmla="*/ 144702 h 4297250"/>
              <a:gd name="connsiteX89" fmla="*/ 1625616 w 3619883"/>
              <a:gd name="connsiteY89" fmla="*/ 110893 h 4297250"/>
              <a:gd name="connsiteX90" fmla="*/ 1658964 w 3619883"/>
              <a:gd name="connsiteY90" fmla="*/ 106547 h 4297250"/>
              <a:gd name="connsiteX91" fmla="*/ 1746598 w 3619883"/>
              <a:gd name="connsiteY91" fmla="*/ 122460 h 4297250"/>
              <a:gd name="connsiteX92" fmla="*/ 1811913 w 3619883"/>
              <a:gd name="connsiteY92" fmla="*/ 143234 h 4297250"/>
              <a:gd name="connsiteX93" fmla="*/ 1856557 w 3619883"/>
              <a:gd name="connsiteY93" fmla="*/ 133511 h 4297250"/>
              <a:gd name="connsiteX94" fmla="*/ 2066003 w 3619883"/>
              <a:gd name="connsiteY94" fmla="*/ 143313 h 4297250"/>
              <a:gd name="connsiteX95" fmla="*/ 2177615 w 3619883"/>
              <a:gd name="connsiteY95" fmla="*/ 119007 h 4297250"/>
              <a:gd name="connsiteX96" fmla="*/ 2255883 w 3619883"/>
              <a:gd name="connsiteY96" fmla="*/ 99047 h 4297250"/>
              <a:gd name="connsiteX97" fmla="*/ 2344622 w 3619883"/>
              <a:gd name="connsiteY97" fmla="*/ 91388 h 4297250"/>
              <a:gd name="connsiteX98" fmla="*/ 2455682 w 3619883"/>
              <a:gd name="connsiteY98" fmla="*/ 78869 h 4297250"/>
              <a:gd name="connsiteX99" fmla="*/ 2632609 w 3619883"/>
              <a:gd name="connsiteY99" fmla="*/ 75338 h 4297250"/>
              <a:gd name="connsiteX100" fmla="*/ 2742291 w 3619883"/>
              <a:gd name="connsiteY100" fmla="*/ 92282 h 4297250"/>
              <a:gd name="connsiteX101" fmla="*/ 2851974 w 3619883"/>
              <a:gd name="connsiteY101" fmla="*/ 109227 h 4297250"/>
              <a:gd name="connsiteX102" fmla="*/ 2907643 w 3619883"/>
              <a:gd name="connsiteY102" fmla="*/ 100020 h 4297250"/>
              <a:gd name="connsiteX103" fmla="*/ 2944022 w 3619883"/>
              <a:gd name="connsiteY103" fmla="*/ 30853 h 4297250"/>
              <a:gd name="connsiteX104" fmla="*/ 3022289 w 3619883"/>
              <a:gd name="connsiteY104" fmla="*/ 10893 h 4297250"/>
              <a:gd name="connsiteX105" fmla="*/ 3054807 w 3619883"/>
              <a:gd name="connsiteY105" fmla="*/ 24226 h 4297250"/>
              <a:gd name="connsiteX106" fmla="*/ 3141892 w 3619883"/>
              <a:gd name="connsiteY106" fmla="*/ 51925 h 4297250"/>
              <a:gd name="connsiteX107" fmla="*/ 3185711 w 3619883"/>
              <a:gd name="connsiteY107" fmla="*/ 59881 h 4297250"/>
              <a:gd name="connsiteX108" fmla="*/ 3219056 w 3619883"/>
              <a:gd name="connsiteY108" fmla="*/ 55536 h 4297250"/>
              <a:gd name="connsiteX109" fmla="*/ 3263425 w 3619883"/>
              <a:gd name="connsiteY109" fmla="*/ 51706 h 4297250"/>
              <a:gd name="connsiteX110" fmla="*/ 3296219 w 3619883"/>
              <a:gd name="connsiteY110" fmla="*/ 59147 h 4297250"/>
              <a:gd name="connsiteX111" fmla="*/ 3319094 w 3619883"/>
              <a:gd name="connsiteY111" fmla="*/ 42500 h 4297250"/>
              <a:gd name="connsiteX112" fmla="*/ 3420511 w 3619883"/>
              <a:gd name="connsiteY112" fmla="*/ 0 h 4297250"/>
              <a:gd name="connsiteX113" fmla="*/ 3453305 w 3619883"/>
              <a:gd name="connsiteY113" fmla="*/ 7440 h 4297250"/>
              <a:gd name="connsiteX114" fmla="*/ 3496571 w 3619883"/>
              <a:gd name="connsiteY114" fmla="*/ 27182 h 4297250"/>
              <a:gd name="connsiteX115" fmla="*/ 3602117 w 3619883"/>
              <a:gd name="connsiteY115" fmla="*/ 132521 h 4297250"/>
              <a:gd name="connsiteX116" fmla="*/ 3619883 w 3619883"/>
              <a:gd name="connsiteY116" fmla="*/ 140049 h 4297250"/>
              <a:gd name="connsiteX117" fmla="*/ 3619883 w 3619883"/>
              <a:gd name="connsiteY11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204852 w 3619883"/>
              <a:gd name="connsiteY10" fmla="*/ 4128157 h 4297250"/>
              <a:gd name="connsiteX11" fmla="*/ 2079759 w 3619883"/>
              <a:gd name="connsiteY11" fmla="*/ 4275461 h 4297250"/>
              <a:gd name="connsiteX12" fmla="*/ 1824703 w 3619883"/>
              <a:gd name="connsiteY12" fmla="*/ 4275461 h 4297250"/>
              <a:gd name="connsiteX13" fmla="*/ 1834468 w 3619883"/>
              <a:gd name="connsiteY13" fmla="*/ 4128157 h 4297250"/>
              <a:gd name="connsiteX14" fmla="*/ 1893894 w 3619883"/>
              <a:gd name="connsiteY14" fmla="*/ 4128157 h 4297250"/>
              <a:gd name="connsiteX15" fmla="*/ 1893894 w 3619883"/>
              <a:gd name="connsiteY15" fmla="*/ 3951392 h 4297250"/>
              <a:gd name="connsiteX16" fmla="*/ 1716110 w 3619883"/>
              <a:gd name="connsiteY16" fmla="*/ 3951392 h 4297250"/>
              <a:gd name="connsiteX17" fmla="*/ 1716110 w 3619883"/>
              <a:gd name="connsiteY17" fmla="*/ 4006431 h 4297250"/>
              <a:gd name="connsiteX18" fmla="*/ 1703447 w 3619883"/>
              <a:gd name="connsiteY18" fmla="*/ 4007960 h 4297250"/>
              <a:gd name="connsiteX19" fmla="*/ 1716110 w 3619883"/>
              <a:gd name="connsiteY19" fmla="*/ 4044284 h 4297250"/>
              <a:gd name="connsiteX20" fmla="*/ 1716110 w 3619883"/>
              <a:gd name="connsiteY20" fmla="*/ 4128157 h 4297250"/>
              <a:gd name="connsiteX21" fmla="*/ 1745346 w 3619883"/>
              <a:gd name="connsiteY21" fmla="*/ 4128157 h 4297250"/>
              <a:gd name="connsiteX22" fmla="*/ 1796694 w 3619883"/>
              <a:gd name="connsiteY22" fmla="*/ 4275461 h 4297250"/>
              <a:gd name="connsiteX23" fmla="*/ 1558844 w 3619883"/>
              <a:gd name="connsiteY23" fmla="*/ 4275461 h 4297250"/>
              <a:gd name="connsiteX24" fmla="*/ 1517252 w 3619883"/>
              <a:gd name="connsiteY24" fmla="*/ 4128157 h 4297250"/>
              <a:gd name="connsiteX25" fmla="*/ 1582936 w 3619883"/>
              <a:gd name="connsiteY25" fmla="*/ 4128157 h 4297250"/>
              <a:gd name="connsiteX26" fmla="*/ 1582936 w 3619883"/>
              <a:gd name="connsiteY26" fmla="*/ 3951392 h 4297250"/>
              <a:gd name="connsiteX27" fmla="*/ 1405151 w 3619883"/>
              <a:gd name="connsiteY27" fmla="*/ 3951392 h 4297250"/>
              <a:gd name="connsiteX28" fmla="*/ 1405151 w 3619883"/>
              <a:gd name="connsiteY28" fmla="*/ 4128157 h 4297250"/>
              <a:gd name="connsiteX29" fmla="*/ 1468988 w 3619883"/>
              <a:gd name="connsiteY29" fmla="*/ 4128157 h 4297250"/>
              <a:gd name="connsiteX30" fmla="*/ 1427396 w 3619883"/>
              <a:gd name="connsiteY30" fmla="*/ 4275461 h 4297250"/>
              <a:gd name="connsiteX31" fmla="*/ 1210751 w 3619883"/>
              <a:gd name="connsiteY31" fmla="*/ 4275461 h 4297250"/>
              <a:gd name="connsiteX32" fmla="*/ 1210751 w 3619883"/>
              <a:gd name="connsiteY32" fmla="*/ 4128157 h 4297250"/>
              <a:gd name="connsiteX33" fmla="*/ 1271978 w 3619883"/>
              <a:gd name="connsiteY33" fmla="*/ 4128157 h 4297250"/>
              <a:gd name="connsiteX34" fmla="*/ 1271978 w 3619883"/>
              <a:gd name="connsiteY34" fmla="*/ 3951392 h 4297250"/>
              <a:gd name="connsiteX35" fmla="*/ 1094193 w 3619883"/>
              <a:gd name="connsiteY35" fmla="*/ 3951392 h 4297250"/>
              <a:gd name="connsiteX36" fmla="*/ 1094193 w 3619883"/>
              <a:gd name="connsiteY36" fmla="*/ 4128157 h 4297250"/>
              <a:gd name="connsiteX37" fmla="*/ 1140354 w 3619883"/>
              <a:gd name="connsiteY37" fmla="*/ 4128157 h 4297250"/>
              <a:gd name="connsiteX38" fmla="*/ 1140354 w 3619883"/>
              <a:gd name="connsiteY38" fmla="*/ 4275461 h 4297250"/>
              <a:gd name="connsiteX39" fmla="*/ 953807 w 3619883"/>
              <a:gd name="connsiteY39" fmla="*/ 4275461 h 4297250"/>
              <a:gd name="connsiteX40" fmla="*/ 912215 w 3619883"/>
              <a:gd name="connsiteY40" fmla="*/ 4128157 h 4297250"/>
              <a:gd name="connsiteX41" fmla="*/ 961020 w 3619883"/>
              <a:gd name="connsiteY41" fmla="*/ 4128157 h 4297250"/>
              <a:gd name="connsiteX42" fmla="*/ 961020 w 3619883"/>
              <a:gd name="connsiteY42" fmla="*/ 3951392 h 4297250"/>
              <a:gd name="connsiteX43" fmla="*/ 783235 w 3619883"/>
              <a:gd name="connsiteY43" fmla="*/ 3951392 h 4297250"/>
              <a:gd name="connsiteX44" fmla="*/ 783235 w 3619883"/>
              <a:gd name="connsiteY44" fmla="*/ 4128157 h 4297250"/>
              <a:gd name="connsiteX45" fmla="*/ 871024 w 3619883"/>
              <a:gd name="connsiteY45" fmla="*/ 4128157 h 4297250"/>
              <a:gd name="connsiteX46" fmla="*/ 829432 w 3619883"/>
              <a:gd name="connsiteY46" fmla="*/ 4275461 h 4297250"/>
              <a:gd name="connsiteX47" fmla="*/ 611484 w 3619883"/>
              <a:gd name="connsiteY47" fmla="*/ 4275461 h 4297250"/>
              <a:gd name="connsiteX48" fmla="*/ 621247 w 3619883"/>
              <a:gd name="connsiteY48" fmla="*/ 4128157 h 4297250"/>
              <a:gd name="connsiteX49" fmla="*/ 650062 w 3619883"/>
              <a:gd name="connsiteY49" fmla="*/ 4128157 h 4297250"/>
              <a:gd name="connsiteX50" fmla="*/ 650062 w 3619883"/>
              <a:gd name="connsiteY50" fmla="*/ 3951392 h 4297250"/>
              <a:gd name="connsiteX51" fmla="*/ 472277 w 3619883"/>
              <a:gd name="connsiteY51" fmla="*/ 3951392 h 4297250"/>
              <a:gd name="connsiteX52" fmla="*/ 472277 w 3619883"/>
              <a:gd name="connsiteY52" fmla="*/ 4128157 h 4297250"/>
              <a:gd name="connsiteX53" fmla="*/ 522650 w 3619883"/>
              <a:gd name="connsiteY53" fmla="*/ 4128157 h 4297250"/>
              <a:gd name="connsiteX54" fmla="*/ 573998 w 3619883"/>
              <a:gd name="connsiteY54" fmla="*/ 4275461 h 4297250"/>
              <a:gd name="connsiteX55" fmla="*/ 336164 w 3619883"/>
              <a:gd name="connsiteY55" fmla="*/ 4275461 h 4297250"/>
              <a:gd name="connsiteX56" fmla="*/ 294572 w 3619883"/>
              <a:gd name="connsiteY56" fmla="*/ 4128157 h 4297250"/>
              <a:gd name="connsiteX57" fmla="*/ 339106 w 3619883"/>
              <a:gd name="connsiteY57" fmla="*/ 4128157 h 4297250"/>
              <a:gd name="connsiteX58" fmla="*/ 339106 w 3619883"/>
              <a:gd name="connsiteY58" fmla="*/ 3951392 h 4297250"/>
              <a:gd name="connsiteX59" fmla="*/ 161321 w 3619883"/>
              <a:gd name="connsiteY59" fmla="*/ 3951392 h 4297250"/>
              <a:gd name="connsiteX60" fmla="*/ 161321 w 3619883"/>
              <a:gd name="connsiteY60" fmla="*/ 4128157 h 4297250"/>
              <a:gd name="connsiteX61" fmla="*/ 230914 w 3619883"/>
              <a:gd name="connsiteY61" fmla="*/ 4128157 h 4297250"/>
              <a:gd name="connsiteX62" fmla="*/ 189322 w 3619883"/>
              <a:gd name="connsiteY62" fmla="*/ 4275461 h 4297250"/>
              <a:gd name="connsiteX63" fmla="*/ 0 w 3619883"/>
              <a:gd name="connsiteY63" fmla="*/ 4275461 h 4297250"/>
              <a:gd name="connsiteX64" fmla="*/ 0 w 3619883"/>
              <a:gd name="connsiteY64" fmla="*/ 42229 h 4297250"/>
              <a:gd name="connsiteX65" fmla="*/ 42464 w 3619883"/>
              <a:gd name="connsiteY65" fmla="*/ 40518 h 4297250"/>
              <a:gd name="connsiteX66" fmla="*/ 137733 w 3619883"/>
              <a:gd name="connsiteY66" fmla="*/ 35355 h 4297250"/>
              <a:gd name="connsiteX67" fmla="*/ 270565 w 3619883"/>
              <a:gd name="connsiteY67" fmla="*/ 29759 h 4297250"/>
              <a:gd name="connsiteX68" fmla="*/ 479734 w 3619883"/>
              <a:gd name="connsiteY68" fmla="*/ 45455 h 4297250"/>
              <a:gd name="connsiteX69" fmla="*/ 524103 w 3619883"/>
              <a:gd name="connsiteY69" fmla="*/ 41625 h 4297250"/>
              <a:gd name="connsiteX70" fmla="*/ 624416 w 3619883"/>
              <a:gd name="connsiteY70" fmla="*/ 22696 h 4297250"/>
              <a:gd name="connsiteX71" fmla="*/ 657762 w 3619883"/>
              <a:gd name="connsiteY71" fmla="*/ 18351 h 4297250"/>
              <a:gd name="connsiteX72" fmla="*/ 690557 w 3619883"/>
              <a:gd name="connsiteY72" fmla="*/ 25792 h 4297250"/>
              <a:gd name="connsiteX73" fmla="*/ 745123 w 3619883"/>
              <a:gd name="connsiteY73" fmla="*/ 40157 h 4297250"/>
              <a:gd name="connsiteX74" fmla="*/ 789493 w 3619883"/>
              <a:gd name="connsiteY74" fmla="*/ 36327 h 4297250"/>
              <a:gd name="connsiteX75" fmla="*/ 854255 w 3619883"/>
              <a:gd name="connsiteY75" fmla="*/ 68887 h 4297250"/>
              <a:gd name="connsiteX76" fmla="*/ 897520 w 3619883"/>
              <a:gd name="connsiteY76" fmla="*/ 88629 h 4297250"/>
              <a:gd name="connsiteX77" fmla="*/ 940510 w 3619883"/>
              <a:gd name="connsiteY77" fmla="*/ 114265 h 4297250"/>
              <a:gd name="connsiteX78" fmla="*/ 1082712 w 3619883"/>
              <a:gd name="connsiteY78" fmla="*/ 144543 h 4297250"/>
              <a:gd name="connsiteX79" fmla="*/ 1205348 w 3619883"/>
              <a:gd name="connsiteY79" fmla="*/ 120753 h 4297250"/>
              <a:gd name="connsiteX80" fmla="*/ 1271764 w 3619883"/>
              <a:gd name="connsiteY80" fmla="*/ 117956 h 4297250"/>
              <a:gd name="connsiteX81" fmla="*/ 1315583 w 3619883"/>
              <a:gd name="connsiteY81" fmla="*/ 125912 h 4297250"/>
              <a:gd name="connsiteX82" fmla="*/ 1359125 w 3619883"/>
              <a:gd name="connsiteY82" fmla="*/ 139761 h 4297250"/>
              <a:gd name="connsiteX83" fmla="*/ 1391919 w 3619883"/>
              <a:gd name="connsiteY83" fmla="*/ 147202 h 4297250"/>
              <a:gd name="connsiteX84" fmla="*/ 1436563 w 3619883"/>
              <a:gd name="connsiteY84" fmla="*/ 137480 h 4297250"/>
              <a:gd name="connsiteX85" fmla="*/ 1471566 w 3619883"/>
              <a:gd name="connsiteY85" fmla="*/ 97777 h 4297250"/>
              <a:gd name="connsiteX86" fmla="*/ 1505739 w 3619883"/>
              <a:gd name="connsiteY86" fmla="*/ 75753 h 4297250"/>
              <a:gd name="connsiteX87" fmla="*/ 1590891 w 3619883"/>
              <a:gd name="connsiteY87" fmla="*/ 144702 h 4297250"/>
              <a:gd name="connsiteX88" fmla="*/ 1625616 w 3619883"/>
              <a:gd name="connsiteY88" fmla="*/ 110893 h 4297250"/>
              <a:gd name="connsiteX89" fmla="*/ 1658964 w 3619883"/>
              <a:gd name="connsiteY89" fmla="*/ 106547 h 4297250"/>
              <a:gd name="connsiteX90" fmla="*/ 1746598 w 3619883"/>
              <a:gd name="connsiteY90" fmla="*/ 122460 h 4297250"/>
              <a:gd name="connsiteX91" fmla="*/ 1811913 w 3619883"/>
              <a:gd name="connsiteY91" fmla="*/ 143234 h 4297250"/>
              <a:gd name="connsiteX92" fmla="*/ 1856557 w 3619883"/>
              <a:gd name="connsiteY92" fmla="*/ 133511 h 4297250"/>
              <a:gd name="connsiteX93" fmla="*/ 2066003 w 3619883"/>
              <a:gd name="connsiteY93" fmla="*/ 143313 h 4297250"/>
              <a:gd name="connsiteX94" fmla="*/ 2177615 w 3619883"/>
              <a:gd name="connsiteY94" fmla="*/ 119007 h 4297250"/>
              <a:gd name="connsiteX95" fmla="*/ 2255883 w 3619883"/>
              <a:gd name="connsiteY95" fmla="*/ 99047 h 4297250"/>
              <a:gd name="connsiteX96" fmla="*/ 2344622 w 3619883"/>
              <a:gd name="connsiteY96" fmla="*/ 91388 h 4297250"/>
              <a:gd name="connsiteX97" fmla="*/ 2455682 w 3619883"/>
              <a:gd name="connsiteY97" fmla="*/ 78869 h 4297250"/>
              <a:gd name="connsiteX98" fmla="*/ 2632609 w 3619883"/>
              <a:gd name="connsiteY98" fmla="*/ 75338 h 4297250"/>
              <a:gd name="connsiteX99" fmla="*/ 2742291 w 3619883"/>
              <a:gd name="connsiteY99" fmla="*/ 92282 h 4297250"/>
              <a:gd name="connsiteX100" fmla="*/ 2851974 w 3619883"/>
              <a:gd name="connsiteY100" fmla="*/ 109227 h 4297250"/>
              <a:gd name="connsiteX101" fmla="*/ 2907643 w 3619883"/>
              <a:gd name="connsiteY101" fmla="*/ 100020 h 4297250"/>
              <a:gd name="connsiteX102" fmla="*/ 2944022 w 3619883"/>
              <a:gd name="connsiteY102" fmla="*/ 30853 h 4297250"/>
              <a:gd name="connsiteX103" fmla="*/ 3022289 w 3619883"/>
              <a:gd name="connsiteY103" fmla="*/ 10893 h 4297250"/>
              <a:gd name="connsiteX104" fmla="*/ 3054807 w 3619883"/>
              <a:gd name="connsiteY104" fmla="*/ 24226 h 4297250"/>
              <a:gd name="connsiteX105" fmla="*/ 3141892 w 3619883"/>
              <a:gd name="connsiteY105" fmla="*/ 51925 h 4297250"/>
              <a:gd name="connsiteX106" fmla="*/ 3185711 w 3619883"/>
              <a:gd name="connsiteY106" fmla="*/ 59881 h 4297250"/>
              <a:gd name="connsiteX107" fmla="*/ 3219056 w 3619883"/>
              <a:gd name="connsiteY107" fmla="*/ 55536 h 4297250"/>
              <a:gd name="connsiteX108" fmla="*/ 3263425 w 3619883"/>
              <a:gd name="connsiteY108" fmla="*/ 51706 h 4297250"/>
              <a:gd name="connsiteX109" fmla="*/ 3296219 w 3619883"/>
              <a:gd name="connsiteY109" fmla="*/ 59147 h 4297250"/>
              <a:gd name="connsiteX110" fmla="*/ 3319094 w 3619883"/>
              <a:gd name="connsiteY110" fmla="*/ 42500 h 4297250"/>
              <a:gd name="connsiteX111" fmla="*/ 3420511 w 3619883"/>
              <a:gd name="connsiteY111" fmla="*/ 0 h 4297250"/>
              <a:gd name="connsiteX112" fmla="*/ 3453305 w 3619883"/>
              <a:gd name="connsiteY112" fmla="*/ 7440 h 4297250"/>
              <a:gd name="connsiteX113" fmla="*/ 3496571 w 3619883"/>
              <a:gd name="connsiteY113" fmla="*/ 27182 h 4297250"/>
              <a:gd name="connsiteX114" fmla="*/ 3602117 w 3619883"/>
              <a:gd name="connsiteY114" fmla="*/ 132521 h 4297250"/>
              <a:gd name="connsiteX115" fmla="*/ 3619883 w 3619883"/>
              <a:gd name="connsiteY115" fmla="*/ 140049 h 4297250"/>
              <a:gd name="connsiteX116" fmla="*/ 3619883 w 3619883"/>
              <a:gd name="connsiteY11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3951392 h 4297250"/>
              <a:gd name="connsiteX16" fmla="*/ 1716110 w 3619883"/>
              <a:gd name="connsiteY16" fmla="*/ 4006431 h 4297250"/>
              <a:gd name="connsiteX17" fmla="*/ 1703447 w 3619883"/>
              <a:gd name="connsiteY17" fmla="*/ 4007960 h 4297250"/>
              <a:gd name="connsiteX18" fmla="*/ 1716110 w 3619883"/>
              <a:gd name="connsiteY18" fmla="*/ 4044284 h 4297250"/>
              <a:gd name="connsiteX19" fmla="*/ 1716110 w 3619883"/>
              <a:gd name="connsiteY19" fmla="*/ 4128157 h 4297250"/>
              <a:gd name="connsiteX20" fmla="*/ 1745346 w 3619883"/>
              <a:gd name="connsiteY20" fmla="*/ 4128157 h 4297250"/>
              <a:gd name="connsiteX21" fmla="*/ 1796694 w 3619883"/>
              <a:gd name="connsiteY21" fmla="*/ 4275461 h 4297250"/>
              <a:gd name="connsiteX22" fmla="*/ 1558844 w 3619883"/>
              <a:gd name="connsiteY22" fmla="*/ 4275461 h 4297250"/>
              <a:gd name="connsiteX23" fmla="*/ 1517252 w 3619883"/>
              <a:gd name="connsiteY23" fmla="*/ 4128157 h 4297250"/>
              <a:gd name="connsiteX24" fmla="*/ 1582936 w 3619883"/>
              <a:gd name="connsiteY24" fmla="*/ 4128157 h 4297250"/>
              <a:gd name="connsiteX25" fmla="*/ 1582936 w 3619883"/>
              <a:gd name="connsiteY25" fmla="*/ 3951392 h 4297250"/>
              <a:gd name="connsiteX26" fmla="*/ 1405151 w 3619883"/>
              <a:gd name="connsiteY26" fmla="*/ 3951392 h 4297250"/>
              <a:gd name="connsiteX27" fmla="*/ 1405151 w 3619883"/>
              <a:gd name="connsiteY27" fmla="*/ 4128157 h 4297250"/>
              <a:gd name="connsiteX28" fmla="*/ 1468988 w 3619883"/>
              <a:gd name="connsiteY28" fmla="*/ 4128157 h 4297250"/>
              <a:gd name="connsiteX29" fmla="*/ 1427396 w 3619883"/>
              <a:gd name="connsiteY29" fmla="*/ 4275461 h 4297250"/>
              <a:gd name="connsiteX30" fmla="*/ 1210751 w 3619883"/>
              <a:gd name="connsiteY30" fmla="*/ 4275461 h 4297250"/>
              <a:gd name="connsiteX31" fmla="*/ 1210751 w 3619883"/>
              <a:gd name="connsiteY31" fmla="*/ 4128157 h 4297250"/>
              <a:gd name="connsiteX32" fmla="*/ 1271978 w 3619883"/>
              <a:gd name="connsiteY32" fmla="*/ 4128157 h 4297250"/>
              <a:gd name="connsiteX33" fmla="*/ 1271978 w 3619883"/>
              <a:gd name="connsiteY33" fmla="*/ 3951392 h 4297250"/>
              <a:gd name="connsiteX34" fmla="*/ 1094193 w 3619883"/>
              <a:gd name="connsiteY34" fmla="*/ 3951392 h 4297250"/>
              <a:gd name="connsiteX35" fmla="*/ 1094193 w 3619883"/>
              <a:gd name="connsiteY35" fmla="*/ 4128157 h 4297250"/>
              <a:gd name="connsiteX36" fmla="*/ 1140354 w 3619883"/>
              <a:gd name="connsiteY36" fmla="*/ 4128157 h 4297250"/>
              <a:gd name="connsiteX37" fmla="*/ 1140354 w 3619883"/>
              <a:gd name="connsiteY37" fmla="*/ 4275461 h 4297250"/>
              <a:gd name="connsiteX38" fmla="*/ 953807 w 3619883"/>
              <a:gd name="connsiteY38" fmla="*/ 4275461 h 4297250"/>
              <a:gd name="connsiteX39" fmla="*/ 912215 w 3619883"/>
              <a:gd name="connsiteY39" fmla="*/ 4128157 h 4297250"/>
              <a:gd name="connsiteX40" fmla="*/ 961020 w 3619883"/>
              <a:gd name="connsiteY40" fmla="*/ 4128157 h 4297250"/>
              <a:gd name="connsiteX41" fmla="*/ 961020 w 3619883"/>
              <a:gd name="connsiteY41" fmla="*/ 3951392 h 4297250"/>
              <a:gd name="connsiteX42" fmla="*/ 783235 w 3619883"/>
              <a:gd name="connsiteY42" fmla="*/ 3951392 h 4297250"/>
              <a:gd name="connsiteX43" fmla="*/ 783235 w 3619883"/>
              <a:gd name="connsiteY43" fmla="*/ 4128157 h 4297250"/>
              <a:gd name="connsiteX44" fmla="*/ 871024 w 3619883"/>
              <a:gd name="connsiteY44" fmla="*/ 4128157 h 4297250"/>
              <a:gd name="connsiteX45" fmla="*/ 829432 w 3619883"/>
              <a:gd name="connsiteY45" fmla="*/ 4275461 h 4297250"/>
              <a:gd name="connsiteX46" fmla="*/ 611484 w 3619883"/>
              <a:gd name="connsiteY46" fmla="*/ 4275461 h 4297250"/>
              <a:gd name="connsiteX47" fmla="*/ 621247 w 3619883"/>
              <a:gd name="connsiteY47" fmla="*/ 4128157 h 4297250"/>
              <a:gd name="connsiteX48" fmla="*/ 650062 w 3619883"/>
              <a:gd name="connsiteY48" fmla="*/ 4128157 h 4297250"/>
              <a:gd name="connsiteX49" fmla="*/ 650062 w 3619883"/>
              <a:gd name="connsiteY49" fmla="*/ 3951392 h 4297250"/>
              <a:gd name="connsiteX50" fmla="*/ 472277 w 3619883"/>
              <a:gd name="connsiteY50" fmla="*/ 3951392 h 4297250"/>
              <a:gd name="connsiteX51" fmla="*/ 472277 w 3619883"/>
              <a:gd name="connsiteY51" fmla="*/ 4128157 h 4297250"/>
              <a:gd name="connsiteX52" fmla="*/ 522650 w 3619883"/>
              <a:gd name="connsiteY52" fmla="*/ 4128157 h 4297250"/>
              <a:gd name="connsiteX53" fmla="*/ 573998 w 3619883"/>
              <a:gd name="connsiteY53" fmla="*/ 4275461 h 4297250"/>
              <a:gd name="connsiteX54" fmla="*/ 336164 w 3619883"/>
              <a:gd name="connsiteY54" fmla="*/ 4275461 h 4297250"/>
              <a:gd name="connsiteX55" fmla="*/ 294572 w 3619883"/>
              <a:gd name="connsiteY55" fmla="*/ 4128157 h 4297250"/>
              <a:gd name="connsiteX56" fmla="*/ 339106 w 3619883"/>
              <a:gd name="connsiteY56" fmla="*/ 4128157 h 4297250"/>
              <a:gd name="connsiteX57" fmla="*/ 339106 w 3619883"/>
              <a:gd name="connsiteY57" fmla="*/ 3951392 h 4297250"/>
              <a:gd name="connsiteX58" fmla="*/ 161321 w 3619883"/>
              <a:gd name="connsiteY58" fmla="*/ 3951392 h 4297250"/>
              <a:gd name="connsiteX59" fmla="*/ 161321 w 3619883"/>
              <a:gd name="connsiteY59" fmla="*/ 4128157 h 4297250"/>
              <a:gd name="connsiteX60" fmla="*/ 230914 w 3619883"/>
              <a:gd name="connsiteY60" fmla="*/ 4128157 h 4297250"/>
              <a:gd name="connsiteX61" fmla="*/ 189322 w 3619883"/>
              <a:gd name="connsiteY61" fmla="*/ 4275461 h 4297250"/>
              <a:gd name="connsiteX62" fmla="*/ 0 w 3619883"/>
              <a:gd name="connsiteY62" fmla="*/ 4275461 h 4297250"/>
              <a:gd name="connsiteX63" fmla="*/ 0 w 3619883"/>
              <a:gd name="connsiteY63" fmla="*/ 42229 h 4297250"/>
              <a:gd name="connsiteX64" fmla="*/ 42464 w 3619883"/>
              <a:gd name="connsiteY64" fmla="*/ 40518 h 4297250"/>
              <a:gd name="connsiteX65" fmla="*/ 137733 w 3619883"/>
              <a:gd name="connsiteY65" fmla="*/ 35355 h 4297250"/>
              <a:gd name="connsiteX66" fmla="*/ 270565 w 3619883"/>
              <a:gd name="connsiteY66" fmla="*/ 29759 h 4297250"/>
              <a:gd name="connsiteX67" fmla="*/ 479734 w 3619883"/>
              <a:gd name="connsiteY67" fmla="*/ 45455 h 4297250"/>
              <a:gd name="connsiteX68" fmla="*/ 524103 w 3619883"/>
              <a:gd name="connsiteY68" fmla="*/ 41625 h 4297250"/>
              <a:gd name="connsiteX69" fmla="*/ 624416 w 3619883"/>
              <a:gd name="connsiteY69" fmla="*/ 22696 h 4297250"/>
              <a:gd name="connsiteX70" fmla="*/ 657762 w 3619883"/>
              <a:gd name="connsiteY70" fmla="*/ 18351 h 4297250"/>
              <a:gd name="connsiteX71" fmla="*/ 690557 w 3619883"/>
              <a:gd name="connsiteY71" fmla="*/ 25792 h 4297250"/>
              <a:gd name="connsiteX72" fmla="*/ 745123 w 3619883"/>
              <a:gd name="connsiteY72" fmla="*/ 40157 h 4297250"/>
              <a:gd name="connsiteX73" fmla="*/ 789493 w 3619883"/>
              <a:gd name="connsiteY73" fmla="*/ 36327 h 4297250"/>
              <a:gd name="connsiteX74" fmla="*/ 854255 w 3619883"/>
              <a:gd name="connsiteY74" fmla="*/ 68887 h 4297250"/>
              <a:gd name="connsiteX75" fmla="*/ 897520 w 3619883"/>
              <a:gd name="connsiteY75" fmla="*/ 88629 h 4297250"/>
              <a:gd name="connsiteX76" fmla="*/ 940510 w 3619883"/>
              <a:gd name="connsiteY76" fmla="*/ 114265 h 4297250"/>
              <a:gd name="connsiteX77" fmla="*/ 1082712 w 3619883"/>
              <a:gd name="connsiteY77" fmla="*/ 144543 h 4297250"/>
              <a:gd name="connsiteX78" fmla="*/ 1205348 w 3619883"/>
              <a:gd name="connsiteY78" fmla="*/ 120753 h 4297250"/>
              <a:gd name="connsiteX79" fmla="*/ 1271764 w 3619883"/>
              <a:gd name="connsiteY79" fmla="*/ 117956 h 4297250"/>
              <a:gd name="connsiteX80" fmla="*/ 1315583 w 3619883"/>
              <a:gd name="connsiteY80" fmla="*/ 125912 h 4297250"/>
              <a:gd name="connsiteX81" fmla="*/ 1359125 w 3619883"/>
              <a:gd name="connsiteY81" fmla="*/ 139761 h 4297250"/>
              <a:gd name="connsiteX82" fmla="*/ 1391919 w 3619883"/>
              <a:gd name="connsiteY82" fmla="*/ 147202 h 4297250"/>
              <a:gd name="connsiteX83" fmla="*/ 1436563 w 3619883"/>
              <a:gd name="connsiteY83" fmla="*/ 137480 h 4297250"/>
              <a:gd name="connsiteX84" fmla="*/ 1471566 w 3619883"/>
              <a:gd name="connsiteY84" fmla="*/ 97777 h 4297250"/>
              <a:gd name="connsiteX85" fmla="*/ 1505739 w 3619883"/>
              <a:gd name="connsiteY85" fmla="*/ 75753 h 4297250"/>
              <a:gd name="connsiteX86" fmla="*/ 1590891 w 3619883"/>
              <a:gd name="connsiteY86" fmla="*/ 144702 h 4297250"/>
              <a:gd name="connsiteX87" fmla="*/ 1625616 w 3619883"/>
              <a:gd name="connsiteY87" fmla="*/ 110893 h 4297250"/>
              <a:gd name="connsiteX88" fmla="*/ 1658964 w 3619883"/>
              <a:gd name="connsiteY88" fmla="*/ 106547 h 4297250"/>
              <a:gd name="connsiteX89" fmla="*/ 1746598 w 3619883"/>
              <a:gd name="connsiteY89" fmla="*/ 122460 h 4297250"/>
              <a:gd name="connsiteX90" fmla="*/ 1811913 w 3619883"/>
              <a:gd name="connsiteY90" fmla="*/ 143234 h 4297250"/>
              <a:gd name="connsiteX91" fmla="*/ 1856557 w 3619883"/>
              <a:gd name="connsiteY91" fmla="*/ 133511 h 4297250"/>
              <a:gd name="connsiteX92" fmla="*/ 2066003 w 3619883"/>
              <a:gd name="connsiteY92" fmla="*/ 143313 h 4297250"/>
              <a:gd name="connsiteX93" fmla="*/ 2177615 w 3619883"/>
              <a:gd name="connsiteY93" fmla="*/ 119007 h 4297250"/>
              <a:gd name="connsiteX94" fmla="*/ 2255883 w 3619883"/>
              <a:gd name="connsiteY94" fmla="*/ 99047 h 4297250"/>
              <a:gd name="connsiteX95" fmla="*/ 2344622 w 3619883"/>
              <a:gd name="connsiteY95" fmla="*/ 91388 h 4297250"/>
              <a:gd name="connsiteX96" fmla="*/ 2455682 w 3619883"/>
              <a:gd name="connsiteY96" fmla="*/ 78869 h 4297250"/>
              <a:gd name="connsiteX97" fmla="*/ 2632609 w 3619883"/>
              <a:gd name="connsiteY97" fmla="*/ 75338 h 4297250"/>
              <a:gd name="connsiteX98" fmla="*/ 2742291 w 3619883"/>
              <a:gd name="connsiteY98" fmla="*/ 92282 h 4297250"/>
              <a:gd name="connsiteX99" fmla="*/ 2851974 w 3619883"/>
              <a:gd name="connsiteY99" fmla="*/ 109227 h 4297250"/>
              <a:gd name="connsiteX100" fmla="*/ 2907643 w 3619883"/>
              <a:gd name="connsiteY100" fmla="*/ 100020 h 4297250"/>
              <a:gd name="connsiteX101" fmla="*/ 2944022 w 3619883"/>
              <a:gd name="connsiteY101" fmla="*/ 30853 h 4297250"/>
              <a:gd name="connsiteX102" fmla="*/ 3022289 w 3619883"/>
              <a:gd name="connsiteY102" fmla="*/ 10893 h 4297250"/>
              <a:gd name="connsiteX103" fmla="*/ 3054807 w 3619883"/>
              <a:gd name="connsiteY103" fmla="*/ 24226 h 4297250"/>
              <a:gd name="connsiteX104" fmla="*/ 3141892 w 3619883"/>
              <a:gd name="connsiteY104" fmla="*/ 51925 h 4297250"/>
              <a:gd name="connsiteX105" fmla="*/ 3185711 w 3619883"/>
              <a:gd name="connsiteY105" fmla="*/ 59881 h 4297250"/>
              <a:gd name="connsiteX106" fmla="*/ 3219056 w 3619883"/>
              <a:gd name="connsiteY106" fmla="*/ 55536 h 4297250"/>
              <a:gd name="connsiteX107" fmla="*/ 3263425 w 3619883"/>
              <a:gd name="connsiteY107" fmla="*/ 51706 h 4297250"/>
              <a:gd name="connsiteX108" fmla="*/ 3296219 w 3619883"/>
              <a:gd name="connsiteY108" fmla="*/ 59147 h 4297250"/>
              <a:gd name="connsiteX109" fmla="*/ 3319094 w 3619883"/>
              <a:gd name="connsiteY109" fmla="*/ 42500 h 4297250"/>
              <a:gd name="connsiteX110" fmla="*/ 3420511 w 3619883"/>
              <a:gd name="connsiteY110" fmla="*/ 0 h 4297250"/>
              <a:gd name="connsiteX111" fmla="*/ 3453305 w 3619883"/>
              <a:gd name="connsiteY111" fmla="*/ 7440 h 4297250"/>
              <a:gd name="connsiteX112" fmla="*/ 3496571 w 3619883"/>
              <a:gd name="connsiteY112" fmla="*/ 27182 h 4297250"/>
              <a:gd name="connsiteX113" fmla="*/ 3602117 w 3619883"/>
              <a:gd name="connsiteY113" fmla="*/ 132521 h 4297250"/>
              <a:gd name="connsiteX114" fmla="*/ 3619883 w 3619883"/>
              <a:gd name="connsiteY114" fmla="*/ 140049 h 4297250"/>
              <a:gd name="connsiteX115" fmla="*/ 3619883 w 3619883"/>
              <a:gd name="connsiteY11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4006431 h 4297250"/>
              <a:gd name="connsiteX16" fmla="*/ 1703447 w 3619883"/>
              <a:gd name="connsiteY16" fmla="*/ 4007960 h 4297250"/>
              <a:gd name="connsiteX17" fmla="*/ 1716110 w 3619883"/>
              <a:gd name="connsiteY17" fmla="*/ 4044284 h 4297250"/>
              <a:gd name="connsiteX18" fmla="*/ 1716110 w 3619883"/>
              <a:gd name="connsiteY18" fmla="*/ 4128157 h 4297250"/>
              <a:gd name="connsiteX19" fmla="*/ 1745346 w 3619883"/>
              <a:gd name="connsiteY19" fmla="*/ 4128157 h 4297250"/>
              <a:gd name="connsiteX20" fmla="*/ 1796694 w 3619883"/>
              <a:gd name="connsiteY20" fmla="*/ 4275461 h 4297250"/>
              <a:gd name="connsiteX21" fmla="*/ 1558844 w 3619883"/>
              <a:gd name="connsiteY21" fmla="*/ 4275461 h 4297250"/>
              <a:gd name="connsiteX22" fmla="*/ 1517252 w 3619883"/>
              <a:gd name="connsiteY22" fmla="*/ 4128157 h 4297250"/>
              <a:gd name="connsiteX23" fmla="*/ 1582936 w 3619883"/>
              <a:gd name="connsiteY23" fmla="*/ 4128157 h 4297250"/>
              <a:gd name="connsiteX24" fmla="*/ 1582936 w 3619883"/>
              <a:gd name="connsiteY24" fmla="*/ 3951392 h 4297250"/>
              <a:gd name="connsiteX25" fmla="*/ 1405151 w 3619883"/>
              <a:gd name="connsiteY25" fmla="*/ 3951392 h 4297250"/>
              <a:gd name="connsiteX26" fmla="*/ 1405151 w 3619883"/>
              <a:gd name="connsiteY26" fmla="*/ 4128157 h 4297250"/>
              <a:gd name="connsiteX27" fmla="*/ 1468988 w 3619883"/>
              <a:gd name="connsiteY27" fmla="*/ 4128157 h 4297250"/>
              <a:gd name="connsiteX28" fmla="*/ 1427396 w 3619883"/>
              <a:gd name="connsiteY28" fmla="*/ 4275461 h 4297250"/>
              <a:gd name="connsiteX29" fmla="*/ 1210751 w 3619883"/>
              <a:gd name="connsiteY29" fmla="*/ 4275461 h 4297250"/>
              <a:gd name="connsiteX30" fmla="*/ 1210751 w 3619883"/>
              <a:gd name="connsiteY30" fmla="*/ 4128157 h 4297250"/>
              <a:gd name="connsiteX31" fmla="*/ 1271978 w 3619883"/>
              <a:gd name="connsiteY31" fmla="*/ 4128157 h 4297250"/>
              <a:gd name="connsiteX32" fmla="*/ 1271978 w 3619883"/>
              <a:gd name="connsiteY32" fmla="*/ 3951392 h 4297250"/>
              <a:gd name="connsiteX33" fmla="*/ 1094193 w 3619883"/>
              <a:gd name="connsiteY33" fmla="*/ 3951392 h 4297250"/>
              <a:gd name="connsiteX34" fmla="*/ 1094193 w 3619883"/>
              <a:gd name="connsiteY34" fmla="*/ 4128157 h 4297250"/>
              <a:gd name="connsiteX35" fmla="*/ 1140354 w 3619883"/>
              <a:gd name="connsiteY35" fmla="*/ 4128157 h 4297250"/>
              <a:gd name="connsiteX36" fmla="*/ 1140354 w 3619883"/>
              <a:gd name="connsiteY36" fmla="*/ 4275461 h 4297250"/>
              <a:gd name="connsiteX37" fmla="*/ 953807 w 3619883"/>
              <a:gd name="connsiteY37" fmla="*/ 4275461 h 4297250"/>
              <a:gd name="connsiteX38" fmla="*/ 912215 w 3619883"/>
              <a:gd name="connsiteY38" fmla="*/ 4128157 h 4297250"/>
              <a:gd name="connsiteX39" fmla="*/ 961020 w 3619883"/>
              <a:gd name="connsiteY39" fmla="*/ 4128157 h 4297250"/>
              <a:gd name="connsiteX40" fmla="*/ 961020 w 3619883"/>
              <a:gd name="connsiteY40" fmla="*/ 3951392 h 4297250"/>
              <a:gd name="connsiteX41" fmla="*/ 783235 w 3619883"/>
              <a:gd name="connsiteY41" fmla="*/ 3951392 h 4297250"/>
              <a:gd name="connsiteX42" fmla="*/ 783235 w 3619883"/>
              <a:gd name="connsiteY42" fmla="*/ 4128157 h 4297250"/>
              <a:gd name="connsiteX43" fmla="*/ 871024 w 3619883"/>
              <a:gd name="connsiteY43" fmla="*/ 4128157 h 4297250"/>
              <a:gd name="connsiteX44" fmla="*/ 829432 w 3619883"/>
              <a:gd name="connsiteY44" fmla="*/ 4275461 h 4297250"/>
              <a:gd name="connsiteX45" fmla="*/ 611484 w 3619883"/>
              <a:gd name="connsiteY45" fmla="*/ 4275461 h 4297250"/>
              <a:gd name="connsiteX46" fmla="*/ 621247 w 3619883"/>
              <a:gd name="connsiteY46" fmla="*/ 4128157 h 4297250"/>
              <a:gd name="connsiteX47" fmla="*/ 650062 w 3619883"/>
              <a:gd name="connsiteY47" fmla="*/ 4128157 h 4297250"/>
              <a:gd name="connsiteX48" fmla="*/ 650062 w 3619883"/>
              <a:gd name="connsiteY48" fmla="*/ 3951392 h 4297250"/>
              <a:gd name="connsiteX49" fmla="*/ 472277 w 3619883"/>
              <a:gd name="connsiteY49" fmla="*/ 3951392 h 4297250"/>
              <a:gd name="connsiteX50" fmla="*/ 472277 w 3619883"/>
              <a:gd name="connsiteY50" fmla="*/ 4128157 h 4297250"/>
              <a:gd name="connsiteX51" fmla="*/ 522650 w 3619883"/>
              <a:gd name="connsiteY51" fmla="*/ 4128157 h 4297250"/>
              <a:gd name="connsiteX52" fmla="*/ 573998 w 3619883"/>
              <a:gd name="connsiteY52" fmla="*/ 4275461 h 4297250"/>
              <a:gd name="connsiteX53" fmla="*/ 336164 w 3619883"/>
              <a:gd name="connsiteY53" fmla="*/ 4275461 h 4297250"/>
              <a:gd name="connsiteX54" fmla="*/ 294572 w 3619883"/>
              <a:gd name="connsiteY54" fmla="*/ 4128157 h 4297250"/>
              <a:gd name="connsiteX55" fmla="*/ 339106 w 3619883"/>
              <a:gd name="connsiteY55" fmla="*/ 4128157 h 4297250"/>
              <a:gd name="connsiteX56" fmla="*/ 339106 w 3619883"/>
              <a:gd name="connsiteY56" fmla="*/ 3951392 h 4297250"/>
              <a:gd name="connsiteX57" fmla="*/ 161321 w 3619883"/>
              <a:gd name="connsiteY57" fmla="*/ 3951392 h 4297250"/>
              <a:gd name="connsiteX58" fmla="*/ 161321 w 3619883"/>
              <a:gd name="connsiteY58" fmla="*/ 4128157 h 4297250"/>
              <a:gd name="connsiteX59" fmla="*/ 230914 w 3619883"/>
              <a:gd name="connsiteY59" fmla="*/ 4128157 h 4297250"/>
              <a:gd name="connsiteX60" fmla="*/ 189322 w 3619883"/>
              <a:gd name="connsiteY60" fmla="*/ 4275461 h 4297250"/>
              <a:gd name="connsiteX61" fmla="*/ 0 w 3619883"/>
              <a:gd name="connsiteY61" fmla="*/ 4275461 h 4297250"/>
              <a:gd name="connsiteX62" fmla="*/ 0 w 3619883"/>
              <a:gd name="connsiteY62" fmla="*/ 42229 h 4297250"/>
              <a:gd name="connsiteX63" fmla="*/ 42464 w 3619883"/>
              <a:gd name="connsiteY63" fmla="*/ 40518 h 4297250"/>
              <a:gd name="connsiteX64" fmla="*/ 137733 w 3619883"/>
              <a:gd name="connsiteY64" fmla="*/ 35355 h 4297250"/>
              <a:gd name="connsiteX65" fmla="*/ 270565 w 3619883"/>
              <a:gd name="connsiteY65" fmla="*/ 29759 h 4297250"/>
              <a:gd name="connsiteX66" fmla="*/ 479734 w 3619883"/>
              <a:gd name="connsiteY66" fmla="*/ 45455 h 4297250"/>
              <a:gd name="connsiteX67" fmla="*/ 524103 w 3619883"/>
              <a:gd name="connsiteY67" fmla="*/ 41625 h 4297250"/>
              <a:gd name="connsiteX68" fmla="*/ 624416 w 3619883"/>
              <a:gd name="connsiteY68" fmla="*/ 22696 h 4297250"/>
              <a:gd name="connsiteX69" fmla="*/ 657762 w 3619883"/>
              <a:gd name="connsiteY69" fmla="*/ 18351 h 4297250"/>
              <a:gd name="connsiteX70" fmla="*/ 690557 w 3619883"/>
              <a:gd name="connsiteY70" fmla="*/ 25792 h 4297250"/>
              <a:gd name="connsiteX71" fmla="*/ 745123 w 3619883"/>
              <a:gd name="connsiteY71" fmla="*/ 40157 h 4297250"/>
              <a:gd name="connsiteX72" fmla="*/ 789493 w 3619883"/>
              <a:gd name="connsiteY72" fmla="*/ 36327 h 4297250"/>
              <a:gd name="connsiteX73" fmla="*/ 854255 w 3619883"/>
              <a:gd name="connsiteY73" fmla="*/ 68887 h 4297250"/>
              <a:gd name="connsiteX74" fmla="*/ 897520 w 3619883"/>
              <a:gd name="connsiteY74" fmla="*/ 88629 h 4297250"/>
              <a:gd name="connsiteX75" fmla="*/ 940510 w 3619883"/>
              <a:gd name="connsiteY75" fmla="*/ 114265 h 4297250"/>
              <a:gd name="connsiteX76" fmla="*/ 1082712 w 3619883"/>
              <a:gd name="connsiteY76" fmla="*/ 144543 h 4297250"/>
              <a:gd name="connsiteX77" fmla="*/ 1205348 w 3619883"/>
              <a:gd name="connsiteY77" fmla="*/ 120753 h 4297250"/>
              <a:gd name="connsiteX78" fmla="*/ 1271764 w 3619883"/>
              <a:gd name="connsiteY78" fmla="*/ 117956 h 4297250"/>
              <a:gd name="connsiteX79" fmla="*/ 1315583 w 3619883"/>
              <a:gd name="connsiteY79" fmla="*/ 125912 h 4297250"/>
              <a:gd name="connsiteX80" fmla="*/ 1359125 w 3619883"/>
              <a:gd name="connsiteY80" fmla="*/ 139761 h 4297250"/>
              <a:gd name="connsiteX81" fmla="*/ 1391919 w 3619883"/>
              <a:gd name="connsiteY81" fmla="*/ 147202 h 4297250"/>
              <a:gd name="connsiteX82" fmla="*/ 1436563 w 3619883"/>
              <a:gd name="connsiteY82" fmla="*/ 137480 h 4297250"/>
              <a:gd name="connsiteX83" fmla="*/ 1471566 w 3619883"/>
              <a:gd name="connsiteY83" fmla="*/ 97777 h 4297250"/>
              <a:gd name="connsiteX84" fmla="*/ 1505739 w 3619883"/>
              <a:gd name="connsiteY84" fmla="*/ 75753 h 4297250"/>
              <a:gd name="connsiteX85" fmla="*/ 1590891 w 3619883"/>
              <a:gd name="connsiteY85" fmla="*/ 144702 h 4297250"/>
              <a:gd name="connsiteX86" fmla="*/ 1625616 w 3619883"/>
              <a:gd name="connsiteY86" fmla="*/ 110893 h 4297250"/>
              <a:gd name="connsiteX87" fmla="*/ 1658964 w 3619883"/>
              <a:gd name="connsiteY87" fmla="*/ 106547 h 4297250"/>
              <a:gd name="connsiteX88" fmla="*/ 1746598 w 3619883"/>
              <a:gd name="connsiteY88" fmla="*/ 122460 h 4297250"/>
              <a:gd name="connsiteX89" fmla="*/ 1811913 w 3619883"/>
              <a:gd name="connsiteY89" fmla="*/ 143234 h 4297250"/>
              <a:gd name="connsiteX90" fmla="*/ 1856557 w 3619883"/>
              <a:gd name="connsiteY90" fmla="*/ 133511 h 4297250"/>
              <a:gd name="connsiteX91" fmla="*/ 2066003 w 3619883"/>
              <a:gd name="connsiteY91" fmla="*/ 143313 h 4297250"/>
              <a:gd name="connsiteX92" fmla="*/ 2177615 w 3619883"/>
              <a:gd name="connsiteY92" fmla="*/ 119007 h 4297250"/>
              <a:gd name="connsiteX93" fmla="*/ 2255883 w 3619883"/>
              <a:gd name="connsiteY93" fmla="*/ 99047 h 4297250"/>
              <a:gd name="connsiteX94" fmla="*/ 2344622 w 3619883"/>
              <a:gd name="connsiteY94" fmla="*/ 91388 h 4297250"/>
              <a:gd name="connsiteX95" fmla="*/ 2455682 w 3619883"/>
              <a:gd name="connsiteY95" fmla="*/ 78869 h 4297250"/>
              <a:gd name="connsiteX96" fmla="*/ 2632609 w 3619883"/>
              <a:gd name="connsiteY96" fmla="*/ 75338 h 4297250"/>
              <a:gd name="connsiteX97" fmla="*/ 2742291 w 3619883"/>
              <a:gd name="connsiteY97" fmla="*/ 92282 h 4297250"/>
              <a:gd name="connsiteX98" fmla="*/ 2851974 w 3619883"/>
              <a:gd name="connsiteY98" fmla="*/ 109227 h 4297250"/>
              <a:gd name="connsiteX99" fmla="*/ 2907643 w 3619883"/>
              <a:gd name="connsiteY99" fmla="*/ 100020 h 4297250"/>
              <a:gd name="connsiteX100" fmla="*/ 2944022 w 3619883"/>
              <a:gd name="connsiteY100" fmla="*/ 30853 h 4297250"/>
              <a:gd name="connsiteX101" fmla="*/ 3022289 w 3619883"/>
              <a:gd name="connsiteY101" fmla="*/ 10893 h 4297250"/>
              <a:gd name="connsiteX102" fmla="*/ 3054807 w 3619883"/>
              <a:gd name="connsiteY102" fmla="*/ 24226 h 4297250"/>
              <a:gd name="connsiteX103" fmla="*/ 3141892 w 3619883"/>
              <a:gd name="connsiteY103" fmla="*/ 51925 h 4297250"/>
              <a:gd name="connsiteX104" fmla="*/ 3185711 w 3619883"/>
              <a:gd name="connsiteY104" fmla="*/ 59881 h 4297250"/>
              <a:gd name="connsiteX105" fmla="*/ 3219056 w 3619883"/>
              <a:gd name="connsiteY105" fmla="*/ 55536 h 4297250"/>
              <a:gd name="connsiteX106" fmla="*/ 3263425 w 3619883"/>
              <a:gd name="connsiteY106" fmla="*/ 51706 h 4297250"/>
              <a:gd name="connsiteX107" fmla="*/ 3296219 w 3619883"/>
              <a:gd name="connsiteY107" fmla="*/ 59147 h 4297250"/>
              <a:gd name="connsiteX108" fmla="*/ 3319094 w 3619883"/>
              <a:gd name="connsiteY108" fmla="*/ 42500 h 4297250"/>
              <a:gd name="connsiteX109" fmla="*/ 3420511 w 3619883"/>
              <a:gd name="connsiteY109" fmla="*/ 0 h 4297250"/>
              <a:gd name="connsiteX110" fmla="*/ 3453305 w 3619883"/>
              <a:gd name="connsiteY110" fmla="*/ 7440 h 4297250"/>
              <a:gd name="connsiteX111" fmla="*/ 3496571 w 3619883"/>
              <a:gd name="connsiteY111" fmla="*/ 27182 h 4297250"/>
              <a:gd name="connsiteX112" fmla="*/ 3602117 w 3619883"/>
              <a:gd name="connsiteY112" fmla="*/ 132521 h 4297250"/>
              <a:gd name="connsiteX113" fmla="*/ 3619883 w 3619883"/>
              <a:gd name="connsiteY113" fmla="*/ 140049 h 4297250"/>
              <a:gd name="connsiteX114" fmla="*/ 3619883 w 3619883"/>
              <a:gd name="connsiteY11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4006431 h 4297250"/>
              <a:gd name="connsiteX16" fmla="*/ 1703447 w 3619883"/>
              <a:gd name="connsiteY16" fmla="*/ 4007960 h 4297250"/>
              <a:gd name="connsiteX17" fmla="*/ 1716110 w 3619883"/>
              <a:gd name="connsiteY17" fmla="*/ 4128157 h 4297250"/>
              <a:gd name="connsiteX18" fmla="*/ 1745346 w 3619883"/>
              <a:gd name="connsiteY18" fmla="*/ 4128157 h 4297250"/>
              <a:gd name="connsiteX19" fmla="*/ 1796694 w 3619883"/>
              <a:gd name="connsiteY19" fmla="*/ 4275461 h 4297250"/>
              <a:gd name="connsiteX20" fmla="*/ 1558844 w 3619883"/>
              <a:gd name="connsiteY20" fmla="*/ 4275461 h 4297250"/>
              <a:gd name="connsiteX21" fmla="*/ 1517252 w 3619883"/>
              <a:gd name="connsiteY21" fmla="*/ 4128157 h 4297250"/>
              <a:gd name="connsiteX22" fmla="*/ 1582936 w 3619883"/>
              <a:gd name="connsiteY22" fmla="*/ 4128157 h 4297250"/>
              <a:gd name="connsiteX23" fmla="*/ 1582936 w 3619883"/>
              <a:gd name="connsiteY23" fmla="*/ 3951392 h 4297250"/>
              <a:gd name="connsiteX24" fmla="*/ 1405151 w 3619883"/>
              <a:gd name="connsiteY24" fmla="*/ 3951392 h 4297250"/>
              <a:gd name="connsiteX25" fmla="*/ 1405151 w 3619883"/>
              <a:gd name="connsiteY25" fmla="*/ 4128157 h 4297250"/>
              <a:gd name="connsiteX26" fmla="*/ 1468988 w 3619883"/>
              <a:gd name="connsiteY26" fmla="*/ 4128157 h 4297250"/>
              <a:gd name="connsiteX27" fmla="*/ 1427396 w 3619883"/>
              <a:gd name="connsiteY27" fmla="*/ 4275461 h 4297250"/>
              <a:gd name="connsiteX28" fmla="*/ 1210751 w 3619883"/>
              <a:gd name="connsiteY28" fmla="*/ 4275461 h 4297250"/>
              <a:gd name="connsiteX29" fmla="*/ 1210751 w 3619883"/>
              <a:gd name="connsiteY29" fmla="*/ 4128157 h 4297250"/>
              <a:gd name="connsiteX30" fmla="*/ 1271978 w 3619883"/>
              <a:gd name="connsiteY30" fmla="*/ 4128157 h 4297250"/>
              <a:gd name="connsiteX31" fmla="*/ 1271978 w 3619883"/>
              <a:gd name="connsiteY31" fmla="*/ 3951392 h 4297250"/>
              <a:gd name="connsiteX32" fmla="*/ 1094193 w 3619883"/>
              <a:gd name="connsiteY32" fmla="*/ 3951392 h 4297250"/>
              <a:gd name="connsiteX33" fmla="*/ 1094193 w 3619883"/>
              <a:gd name="connsiteY33" fmla="*/ 4128157 h 4297250"/>
              <a:gd name="connsiteX34" fmla="*/ 1140354 w 3619883"/>
              <a:gd name="connsiteY34" fmla="*/ 4128157 h 4297250"/>
              <a:gd name="connsiteX35" fmla="*/ 1140354 w 3619883"/>
              <a:gd name="connsiteY35" fmla="*/ 4275461 h 4297250"/>
              <a:gd name="connsiteX36" fmla="*/ 953807 w 3619883"/>
              <a:gd name="connsiteY36" fmla="*/ 4275461 h 4297250"/>
              <a:gd name="connsiteX37" fmla="*/ 912215 w 3619883"/>
              <a:gd name="connsiteY37" fmla="*/ 4128157 h 4297250"/>
              <a:gd name="connsiteX38" fmla="*/ 961020 w 3619883"/>
              <a:gd name="connsiteY38" fmla="*/ 4128157 h 4297250"/>
              <a:gd name="connsiteX39" fmla="*/ 961020 w 3619883"/>
              <a:gd name="connsiteY39" fmla="*/ 3951392 h 4297250"/>
              <a:gd name="connsiteX40" fmla="*/ 783235 w 3619883"/>
              <a:gd name="connsiteY40" fmla="*/ 3951392 h 4297250"/>
              <a:gd name="connsiteX41" fmla="*/ 783235 w 3619883"/>
              <a:gd name="connsiteY41" fmla="*/ 4128157 h 4297250"/>
              <a:gd name="connsiteX42" fmla="*/ 871024 w 3619883"/>
              <a:gd name="connsiteY42" fmla="*/ 4128157 h 4297250"/>
              <a:gd name="connsiteX43" fmla="*/ 829432 w 3619883"/>
              <a:gd name="connsiteY43" fmla="*/ 4275461 h 4297250"/>
              <a:gd name="connsiteX44" fmla="*/ 611484 w 3619883"/>
              <a:gd name="connsiteY44" fmla="*/ 4275461 h 4297250"/>
              <a:gd name="connsiteX45" fmla="*/ 621247 w 3619883"/>
              <a:gd name="connsiteY45" fmla="*/ 4128157 h 4297250"/>
              <a:gd name="connsiteX46" fmla="*/ 650062 w 3619883"/>
              <a:gd name="connsiteY46" fmla="*/ 4128157 h 4297250"/>
              <a:gd name="connsiteX47" fmla="*/ 650062 w 3619883"/>
              <a:gd name="connsiteY47" fmla="*/ 3951392 h 4297250"/>
              <a:gd name="connsiteX48" fmla="*/ 472277 w 3619883"/>
              <a:gd name="connsiteY48" fmla="*/ 3951392 h 4297250"/>
              <a:gd name="connsiteX49" fmla="*/ 472277 w 3619883"/>
              <a:gd name="connsiteY49" fmla="*/ 4128157 h 4297250"/>
              <a:gd name="connsiteX50" fmla="*/ 522650 w 3619883"/>
              <a:gd name="connsiteY50" fmla="*/ 4128157 h 4297250"/>
              <a:gd name="connsiteX51" fmla="*/ 573998 w 3619883"/>
              <a:gd name="connsiteY51" fmla="*/ 4275461 h 4297250"/>
              <a:gd name="connsiteX52" fmla="*/ 336164 w 3619883"/>
              <a:gd name="connsiteY52" fmla="*/ 4275461 h 4297250"/>
              <a:gd name="connsiteX53" fmla="*/ 294572 w 3619883"/>
              <a:gd name="connsiteY53" fmla="*/ 4128157 h 4297250"/>
              <a:gd name="connsiteX54" fmla="*/ 339106 w 3619883"/>
              <a:gd name="connsiteY54" fmla="*/ 4128157 h 4297250"/>
              <a:gd name="connsiteX55" fmla="*/ 339106 w 3619883"/>
              <a:gd name="connsiteY55" fmla="*/ 3951392 h 4297250"/>
              <a:gd name="connsiteX56" fmla="*/ 161321 w 3619883"/>
              <a:gd name="connsiteY56" fmla="*/ 3951392 h 4297250"/>
              <a:gd name="connsiteX57" fmla="*/ 161321 w 3619883"/>
              <a:gd name="connsiteY57" fmla="*/ 4128157 h 4297250"/>
              <a:gd name="connsiteX58" fmla="*/ 230914 w 3619883"/>
              <a:gd name="connsiteY58" fmla="*/ 4128157 h 4297250"/>
              <a:gd name="connsiteX59" fmla="*/ 189322 w 3619883"/>
              <a:gd name="connsiteY59" fmla="*/ 4275461 h 4297250"/>
              <a:gd name="connsiteX60" fmla="*/ 0 w 3619883"/>
              <a:gd name="connsiteY60" fmla="*/ 4275461 h 4297250"/>
              <a:gd name="connsiteX61" fmla="*/ 0 w 3619883"/>
              <a:gd name="connsiteY61" fmla="*/ 42229 h 4297250"/>
              <a:gd name="connsiteX62" fmla="*/ 42464 w 3619883"/>
              <a:gd name="connsiteY62" fmla="*/ 40518 h 4297250"/>
              <a:gd name="connsiteX63" fmla="*/ 137733 w 3619883"/>
              <a:gd name="connsiteY63" fmla="*/ 35355 h 4297250"/>
              <a:gd name="connsiteX64" fmla="*/ 270565 w 3619883"/>
              <a:gd name="connsiteY64" fmla="*/ 29759 h 4297250"/>
              <a:gd name="connsiteX65" fmla="*/ 479734 w 3619883"/>
              <a:gd name="connsiteY65" fmla="*/ 45455 h 4297250"/>
              <a:gd name="connsiteX66" fmla="*/ 524103 w 3619883"/>
              <a:gd name="connsiteY66" fmla="*/ 41625 h 4297250"/>
              <a:gd name="connsiteX67" fmla="*/ 624416 w 3619883"/>
              <a:gd name="connsiteY67" fmla="*/ 22696 h 4297250"/>
              <a:gd name="connsiteX68" fmla="*/ 657762 w 3619883"/>
              <a:gd name="connsiteY68" fmla="*/ 18351 h 4297250"/>
              <a:gd name="connsiteX69" fmla="*/ 690557 w 3619883"/>
              <a:gd name="connsiteY69" fmla="*/ 25792 h 4297250"/>
              <a:gd name="connsiteX70" fmla="*/ 745123 w 3619883"/>
              <a:gd name="connsiteY70" fmla="*/ 40157 h 4297250"/>
              <a:gd name="connsiteX71" fmla="*/ 789493 w 3619883"/>
              <a:gd name="connsiteY71" fmla="*/ 36327 h 4297250"/>
              <a:gd name="connsiteX72" fmla="*/ 854255 w 3619883"/>
              <a:gd name="connsiteY72" fmla="*/ 68887 h 4297250"/>
              <a:gd name="connsiteX73" fmla="*/ 897520 w 3619883"/>
              <a:gd name="connsiteY73" fmla="*/ 88629 h 4297250"/>
              <a:gd name="connsiteX74" fmla="*/ 940510 w 3619883"/>
              <a:gd name="connsiteY74" fmla="*/ 114265 h 4297250"/>
              <a:gd name="connsiteX75" fmla="*/ 1082712 w 3619883"/>
              <a:gd name="connsiteY75" fmla="*/ 144543 h 4297250"/>
              <a:gd name="connsiteX76" fmla="*/ 1205348 w 3619883"/>
              <a:gd name="connsiteY76" fmla="*/ 120753 h 4297250"/>
              <a:gd name="connsiteX77" fmla="*/ 1271764 w 3619883"/>
              <a:gd name="connsiteY77" fmla="*/ 117956 h 4297250"/>
              <a:gd name="connsiteX78" fmla="*/ 1315583 w 3619883"/>
              <a:gd name="connsiteY78" fmla="*/ 125912 h 4297250"/>
              <a:gd name="connsiteX79" fmla="*/ 1359125 w 3619883"/>
              <a:gd name="connsiteY79" fmla="*/ 139761 h 4297250"/>
              <a:gd name="connsiteX80" fmla="*/ 1391919 w 3619883"/>
              <a:gd name="connsiteY80" fmla="*/ 147202 h 4297250"/>
              <a:gd name="connsiteX81" fmla="*/ 1436563 w 3619883"/>
              <a:gd name="connsiteY81" fmla="*/ 137480 h 4297250"/>
              <a:gd name="connsiteX82" fmla="*/ 1471566 w 3619883"/>
              <a:gd name="connsiteY82" fmla="*/ 97777 h 4297250"/>
              <a:gd name="connsiteX83" fmla="*/ 1505739 w 3619883"/>
              <a:gd name="connsiteY83" fmla="*/ 75753 h 4297250"/>
              <a:gd name="connsiteX84" fmla="*/ 1590891 w 3619883"/>
              <a:gd name="connsiteY84" fmla="*/ 144702 h 4297250"/>
              <a:gd name="connsiteX85" fmla="*/ 1625616 w 3619883"/>
              <a:gd name="connsiteY85" fmla="*/ 110893 h 4297250"/>
              <a:gd name="connsiteX86" fmla="*/ 1658964 w 3619883"/>
              <a:gd name="connsiteY86" fmla="*/ 106547 h 4297250"/>
              <a:gd name="connsiteX87" fmla="*/ 1746598 w 3619883"/>
              <a:gd name="connsiteY87" fmla="*/ 122460 h 4297250"/>
              <a:gd name="connsiteX88" fmla="*/ 1811913 w 3619883"/>
              <a:gd name="connsiteY88" fmla="*/ 143234 h 4297250"/>
              <a:gd name="connsiteX89" fmla="*/ 1856557 w 3619883"/>
              <a:gd name="connsiteY89" fmla="*/ 133511 h 4297250"/>
              <a:gd name="connsiteX90" fmla="*/ 2066003 w 3619883"/>
              <a:gd name="connsiteY90" fmla="*/ 143313 h 4297250"/>
              <a:gd name="connsiteX91" fmla="*/ 2177615 w 3619883"/>
              <a:gd name="connsiteY91" fmla="*/ 119007 h 4297250"/>
              <a:gd name="connsiteX92" fmla="*/ 2255883 w 3619883"/>
              <a:gd name="connsiteY92" fmla="*/ 99047 h 4297250"/>
              <a:gd name="connsiteX93" fmla="*/ 2344622 w 3619883"/>
              <a:gd name="connsiteY93" fmla="*/ 91388 h 4297250"/>
              <a:gd name="connsiteX94" fmla="*/ 2455682 w 3619883"/>
              <a:gd name="connsiteY94" fmla="*/ 78869 h 4297250"/>
              <a:gd name="connsiteX95" fmla="*/ 2632609 w 3619883"/>
              <a:gd name="connsiteY95" fmla="*/ 75338 h 4297250"/>
              <a:gd name="connsiteX96" fmla="*/ 2742291 w 3619883"/>
              <a:gd name="connsiteY96" fmla="*/ 92282 h 4297250"/>
              <a:gd name="connsiteX97" fmla="*/ 2851974 w 3619883"/>
              <a:gd name="connsiteY97" fmla="*/ 109227 h 4297250"/>
              <a:gd name="connsiteX98" fmla="*/ 2907643 w 3619883"/>
              <a:gd name="connsiteY98" fmla="*/ 100020 h 4297250"/>
              <a:gd name="connsiteX99" fmla="*/ 2944022 w 3619883"/>
              <a:gd name="connsiteY99" fmla="*/ 30853 h 4297250"/>
              <a:gd name="connsiteX100" fmla="*/ 3022289 w 3619883"/>
              <a:gd name="connsiteY100" fmla="*/ 10893 h 4297250"/>
              <a:gd name="connsiteX101" fmla="*/ 3054807 w 3619883"/>
              <a:gd name="connsiteY101" fmla="*/ 24226 h 4297250"/>
              <a:gd name="connsiteX102" fmla="*/ 3141892 w 3619883"/>
              <a:gd name="connsiteY102" fmla="*/ 51925 h 4297250"/>
              <a:gd name="connsiteX103" fmla="*/ 3185711 w 3619883"/>
              <a:gd name="connsiteY103" fmla="*/ 59881 h 4297250"/>
              <a:gd name="connsiteX104" fmla="*/ 3219056 w 3619883"/>
              <a:gd name="connsiteY104" fmla="*/ 55536 h 4297250"/>
              <a:gd name="connsiteX105" fmla="*/ 3263425 w 3619883"/>
              <a:gd name="connsiteY105" fmla="*/ 51706 h 4297250"/>
              <a:gd name="connsiteX106" fmla="*/ 3296219 w 3619883"/>
              <a:gd name="connsiteY106" fmla="*/ 59147 h 4297250"/>
              <a:gd name="connsiteX107" fmla="*/ 3319094 w 3619883"/>
              <a:gd name="connsiteY107" fmla="*/ 42500 h 4297250"/>
              <a:gd name="connsiteX108" fmla="*/ 3420511 w 3619883"/>
              <a:gd name="connsiteY108" fmla="*/ 0 h 4297250"/>
              <a:gd name="connsiteX109" fmla="*/ 3453305 w 3619883"/>
              <a:gd name="connsiteY109" fmla="*/ 7440 h 4297250"/>
              <a:gd name="connsiteX110" fmla="*/ 3496571 w 3619883"/>
              <a:gd name="connsiteY110" fmla="*/ 27182 h 4297250"/>
              <a:gd name="connsiteX111" fmla="*/ 3602117 w 3619883"/>
              <a:gd name="connsiteY111" fmla="*/ 132521 h 4297250"/>
              <a:gd name="connsiteX112" fmla="*/ 3619883 w 3619883"/>
              <a:gd name="connsiteY112" fmla="*/ 140049 h 4297250"/>
              <a:gd name="connsiteX113" fmla="*/ 3619883 w 3619883"/>
              <a:gd name="connsiteY11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4006431 h 4297250"/>
              <a:gd name="connsiteX16" fmla="*/ 1716110 w 3619883"/>
              <a:gd name="connsiteY16" fmla="*/ 4128157 h 4297250"/>
              <a:gd name="connsiteX17" fmla="*/ 1745346 w 3619883"/>
              <a:gd name="connsiteY17" fmla="*/ 4128157 h 4297250"/>
              <a:gd name="connsiteX18" fmla="*/ 1796694 w 3619883"/>
              <a:gd name="connsiteY18" fmla="*/ 4275461 h 4297250"/>
              <a:gd name="connsiteX19" fmla="*/ 1558844 w 3619883"/>
              <a:gd name="connsiteY19" fmla="*/ 4275461 h 4297250"/>
              <a:gd name="connsiteX20" fmla="*/ 1517252 w 3619883"/>
              <a:gd name="connsiteY20" fmla="*/ 4128157 h 4297250"/>
              <a:gd name="connsiteX21" fmla="*/ 1582936 w 3619883"/>
              <a:gd name="connsiteY21" fmla="*/ 4128157 h 4297250"/>
              <a:gd name="connsiteX22" fmla="*/ 1582936 w 3619883"/>
              <a:gd name="connsiteY22" fmla="*/ 3951392 h 4297250"/>
              <a:gd name="connsiteX23" fmla="*/ 1405151 w 3619883"/>
              <a:gd name="connsiteY23" fmla="*/ 3951392 h 4297250"/>
              <a:gd name="connsiteX24" fmla="*/ 1405151 w 3619883"/>
              <a:gd name="connsiteY24" fmla="*/ 4128157 h 4297250"/>
              <a:gd name="connsiteX25" fmla="*/ 1468988 w 3619883"/>
              <a:gd name="connsiteY25" fmla="*/ 4128157 h 4297250"/>
              <a:gd name="connsiteX26" fmla="*/ 1427396 w 3619883"/>
              <a:gd name="connsiteY26" fmla="*/ 4275461 h 4297250"/>
              <a:gd name="connsiteX27" fmla="*/ 1210751 w 3619883"/>
              <a:gd name="connsiteY27" fmla="*/ 4275461 h 4297250"/>
              <a:gd name="connsiteX28" fmla="*/ 1210751 w 3619883"/>
              <a:gd name="connsiteY28" fmla="*/ 4128157 h 4297250"/>
              <a:gd name="connsiteX29" fmla="*/ 1271978 w 3619883"/>
              <a:gd name="connsiteY29" fmla="*/ 4128157 h 4297250"/>
              <a:gd name="connsiteX30" fmla="*/ 1271978 w 3619883"/>
              <a:gd name="connsiteY30" fmla="*/ 3951392 h 4297250"/>
              <a:gd name="connsiteX31" fmla="*/ 1094193 w 3619883"/>
              <a:gd name="connsiteY31" fmla="*/ 3951392 h 4297250"/>
              <a:gd name="connsiteX32" fmla="*/ 1094193 w 3619883"/>
              <a:gd name="connsiteY32" fmla="*/ 4128157 h 4297250"/>
              <a:gd name="connsiteX33" fmla="*/ 1140354 w 3619883"/>
              <a:gd name="connsiteY33" fmla="*/ 4128157 h 4297250"/>
              <a:gd name="connsiteX34" fmla="*/ 1140354 w 3619883"/>
              <a:gd name="connsiteY34" fmla="*/ 4275461 h 4297250"/>
              <a:gd name="connsiteX35" fmla="*/ 953807 w 3619883"/>
              <a:gd name="connsiteY35" fmla="*/ 4275461 h 4297250"/>
              <a:gd name="connsiteX36" fmla="*/ 912215 w 3619883"/>
              <a:gd name="connsiteY36" fmla="*/ 4128157 h 4297250"/>
              <a:gd name="connsiteX37" fmla="*/ 961020 w 3619883"/>
              <a:gd name="connsiteY37" fmla="*/ 4128157 h 4297250"/>
              <a:gd name="connsiteX38" fmla="*/ 961020 w 3619883"/>
              <a:gd name="connsiteY38" fmla="*/ 3951392 h 4297250"/>
              <a:gd name="connsiteX39" fmla="*/ 783235 w 3619883"/>
              <a:gd name="connsiteY39" fmla="*/ 3951392 h 4297250"/>
              <a:gd name="connsiteX40" fmla="*/ 783235 w 3619883"/>
              <a:gd name="connsiteY40" fmla="*/ 4128157 h 4297250"/>
              <a:gd name="connsiteX41" fmla="*/ 871024 w 3619883"/>
              <a:gd name="connsiteY41" fmla="*/ 4128157 h 4297250"/>
              <a:gd name="connsiteX42" fmla="*/ 829432 w 3619883"/>
              <a:gd name="connsiteY42" fmla="*/ 4275461 h 4297250"/>
              <a:gd name="connsiteX43" fmla="*/ 611484 w 3619883"/>
              <a:gd name="connsiteY43" fmla="*/ 4275461 h 4297250"/>
              <a:gd name="connsiteX44" fmla="*/ 621247 w 3619883"/>
              <a:gd name="connsiteY44" fmla="*/ 4128157 h 4297250"/>
              <a:gd name="connsiteX45" fmla="*/ 650062 w 3619883"/>
              <a:gd name="connsiteY45" fmla="*/ 4128157 h 4297250"/>
              <a:gd name="connsiteX46" fmla="*/ 650062 w 3619883"/>
              <a:gd name="connsiteY46" fmla="*/ 3951392 h 4297250"/>
              <a:gd name="connsiteX47" fmla="*/ 472277 w 3619883"/>
              <a:gd name="connsiteY47" fmla="*/ 3951392 h 4297250"/>
              <a:gd name="connsiteX48" fmla="*/ 472277 w 3619883"/>
              <a:gd name="connsiteY48" fmla="*/ 4128157 h 4297250"/>
              <a:gd name="connsiteX49" fmla="*/ 522650 w 3619883"/>
              <a:gd name="connsiteY49" fmla="*/ 4128157 h 4297250"/>
              <a:gd name="connsiteX50" fmla="*/ 573998 w 3619883"/>
              <a:gd name="connsiteY50" fmla="*/ 4275461 h 4297250"/>
              <a:gd name="connsiteX51" fmla="*/ 336164 w 3619883"/>
              <a:gd name="connsiteY51" fmla="*/ 4275461 h 4297250"/>
              <a:gd name="connsiteX52" fmla="*/ 294572 w 3619883"/>
              <a:gd name="connsiteY52" fmla="*/ 4128157 h 4297250"/>
              <a:gd name="connsiteX53" fmla="*/ 339106 w 3619883"/>
              <a:gd name="connsiteY53" fmla="*/ 4128157 h 4297250"/>
              <a:gd name="connsiteX54" fmla="*/ 339106 w 3619883"/>
              <a:gd name="connsiteY54" fmla="*/ 3951392 h 4297250"/>
              <a:gd name="connsiteX55" fmla="*/ 161321 w 3619883"/>
              <a:gd name="connsiteY55" fmla="*/ 3951392 h 4297250"/>
              <a:gd name="connsiteX56" fmla="*/ 161321 w 3619883"/>
              <a:gd name="connsiteY56" fmla="*/ 4128157 h 4297250"/>
              <a:gd name="connsiteX57" fmla="*/ 230914 w 3619883"/>
              <a:gd name="connsiteY57" fmla="*/ 4128157 h 4297250"/>
              <a:gd name="connsiteX58" fmla="*/ 189322 w 3619883"/>
              <a:gd name="connsiteY58" fmla="*/ 4275461 h 4297250"/>
              <a:gd name="connsiteX59" fmla="*/ 0 w 3619883"/>
              <a:gd name="connsiteY59" fmla="*/ 4275461 h 4297250"/>
              <a:gd name="connsiteX60" fmla="*/ 0 w 3619883"/>
              <a:gd name="connsiteY60" fmla="*/ 42229 h 4297250"/>
              <a:gd name="connsiteX61" fmla="*/ 42464 w 3619883"/>
              <a:gd name="connsiteY61" fmla="*/ 40518 h 4297250"/>
              <a:gd name="connsiteX62" fmla="*/ 137733 w 3619883"/>
              <a:gd name="connsiteY62" fmla="*/ 35355 h 4297250"/>
              <a:gd name="connsiteX63" fmla="*/ 270565 w 3619883"/>
              <a:gd name="connsiteY63" fmla="*/ 29759 h 4297250"/>
              <a:gd name="connsiteX64" fmla="*/ 479734 w 3619883"/>
              <a:gd name="connsiteY64" fmla="*/ 45455 h 4297250"/>
              <a:gd name="connsiteX65" fmla="*/ 524103 w 3619883"/>
              <a:gd name="connsiteY65" fmla="*/ 41625 h 4297250"/>
              <a:gd name="connsiteX66" fmla="*/ 624416 w 3619883"/>
              <a:gd name="connsiteY66" fmla="*/ 22696 h 4297250"/>
              <a:gd name="connsiteX67" fmla="*/ 657762 w 3619883"/>
              <a:gd name="connsiteY67" fmla="*/ 18351 h 4297250"/>
              <a:gd name="connsiteX68" fmla="*/ 690557 w 3619883"/>
              <a:gd name="connsiteY68" fmla="*/ 25792 h 4297250"/>
              <a:gd name="connsiteX69" fmla="*/ 745123 w 3619883"/>
              <a:gd name="connsiteY69" fmla="*/ 40157 h 4297250"/>
              <a:gd name="connsiteX70" fmla="*/ 789493 w 3619883"/>
              <a:gd name="connsiteY70" fmla="*/ 36327 h 4297250"/>
              <a:gd name="connsiteX71" fmla="*/ 854255 w 3619883"/>
              <a:gd name="connsiteY71" fmla="*/ 68887 h 4297250"/>
              <a:gd name="connsiteX72" fmla="*/ 897520 w 3619883"/>
              <a:gd name="connsiteY72" fmla="*/ 88629 h 4297250"/>
              <a:gd name="connsiteX73" fmla="*/ 940510 w 3619883"/>
              <a:gd name="connsiteY73" fmla="*/ 114265 h 4297250"/>
              <a:gd name="connsiteX74" fmla="*/ 1082712 w 3619883"/>
              <a:gd name="connsiteY74" fmla="*/ 144543 h 4297250"/>
              <a:gd name="connsiteX75" fmla="*/ 1205348 w 3619883"/>
              <a:gd name="connsiteY75" fmla="*/ 120753 h 4297250"/>
              <a:gd name="connsiteX76" fmla="*/ 1271764 w 3619883"/>
              <a:gd name="connsiteY76" fmla="*/ 117956 h 4297250"/>
              <a:gd name="connsiteX77" fmla="*/ 1315583 w 3619883"/>
              <a:gd name="connsiteY77" fmla="*/ 125912 h 4297250"/>
              <a:gd name="connsiteX78" fmla="*/ 1359125 w 3619883"/>
              <a:gd name="connsiteY78" fmla="*/ 139761 h 4297250"/>
              <a:gd name="connsiteX79" fmla="*/ 1391919 w 3619883"/>
              <a:gd name="connsiteY79" fmla="*/ 147202 h 4297250"/>
              <a:gd name="connsiteX80" fmla="*/ 1436563 w 3619883"/>
              <a:gd name="connsiteY80" fmla="*/ 137480 h 4297250"/>
              <a:gd name="connsiteX81" fmla="*/ 1471566 w 3619883"/>
              <a:gd name="connsiteY81" fmla="*/ 97777 h 4297250"/>
              <a:gd name="connsiteX82" fmla="*/ 1505739 w 3619883"/>
              <a:gd name="connsiteY82" fmla="*/ 75753 h 4297250"/>
              <a:gd name="connsiteX83" fmla="*/ 1590891 w 3619883"/>
              <a:gd name="connsiteY83" fmla="*/ 144702 h 4297250"/>
              <a:gd name="connsiteX84" fmla="*/ 1625616 w 3619883"/>
              <a:gd name="connsiteY84" fmla="*/ 110893 h 4297250"/>
              <a:gd name="connsiteX85" fmla="*/ 1658964 w 3619883"/>
              <a:gd name="connsiteY85" fmla="*/ 106547 h 4297250"/>
              <a:gd name="connsiteX86" fmla="*/ 1746598 w 3619883"/>
              <a:gd name="connsiteY86" fmla="*/ 122460 h 4297250"/>
              <a:gd name="connsiteX87" fmla="*/ 1811913 w 3619883"/>
              <a:gd name="connsiteY87" fmla="*/ 143234 h 4297250"/>
              <a:gd name="connsiteX88" fmla="*/ 1856557 w 3619883"/>
              <a:gd name="connsiteY88" fmla="*/ 133511 h 4297250"/>
              <a:gd name="connsiteX89" fmla="*/ 2066003 w 3619883"/>
              <a:gd name="connsiteY89" fmla="*/ 143313 h 4297250"/>
              <a:gd name="connsiteX90" fmla="*/ 2177615 w 3619883"/>
              <a:gd name="connsiteY90" fmla="*/ 119007 h 4297250"/>
              <a:gd name="connsiteX91" fmla="*/ 2255883 w 3619883"/>
              <a:gd name="connsiteY91" fmla="*/ 99047 h 4297250"/>
              <a:gd name="connsiteX92" fmla="*/ 2344622 w 3619883"/>
              <a:gd name="connsiteY92" fmla="*/ 91388 h 4297250"/>
              <a:gd name="connsiteX93" fmla="*/ 2455682 w 3619883"/>
              <a:gd name="connsiteY93" fmla="*/ 78869 h 4297250"/>
              <a:gd name="connsiteX94" fmla="*/ 2632609 w 3619883"/>
              <a:gd name="connsiteY94" fmla="*/ 75338 h 4297250"/>
              <a:gd name="connsiteX95" fmla="*/ 2742291 w 3619883"/>
              <a:gd name="connsiteY95" fmla="*/ 92282 h 4297250"/>
              <a:gd name="connsiteX96" fmla="*/ 2851974 w 3619883"/>
              <a:gd name="connsiteY96" fmla="*/ 109227 h 4297250"/>
              <a:gd name="connsiteX97" fmla="*/ 2907643 w 3619883"/>
              <a:gd name="connsiteY97" fmla="*/ 100020 h 4297250"/>
              <a:gd name="connsiteX98" fmla="*/ 2944022 w 3619883"/>
              <a:gd name="connsiteY98" fmla="*/ 30853 h 4297250"/>
              <a:gd name="connsiteX99" fmla="*/ 3022289 w 3619883"/>
              <a:gd name="connsiteY99" fmla="*/ 10893 h 4297250"/>
              <a:gd name="connsiteX100" fmla="*/ 3054807 w 3619883"/>
              <a:gd name="connsiteY100" fmla="*/ 24226 h 4297250"/>
              <a:gd name="connsiteX101" fmla="*/ 3141892 w 3619883"/>
              <a:gd name="connsiteY101" fmla="*/ 51925 h 4297250"/>
              <a:gd name="connsiteX102" fmla="*/ 3185711 w 3619883"/>
              <a:gd name="connsiteY102" fmla="*/ 59881 h 4297250"/>
              <a:gd name="connsiteX103" fmla="*/ 3219056 w 3619883"/>
              <a:gd name="connsiteY103" fmla="*/ 55536 h 4297250"/>
              <a:gd name="connsiteX104" fmla="*/ 3263425 w 3619883"/>
              <a:gd name="connsiteY104" fmla="*/ 51706 h 4297250"/>
              <a:gd name="connsiteX105" fmla="*/ 3296219 w 3619883"/>
              <a:gd name="connsiteY105" fmla="*/ 59147 h 4297250"/>
              <a:gd name="connsiteX106" fmla="*/ 3319094 w 3619883"/>
              <a:gd name="connsiteY106" fmla="*/ 42500 h 4297250"/>
              <a:gd name="connsiteX107" fmla="*/ 3420511 w 3619883"/>
              <a:gd name="connsiteY107" fmla="*/ 0 h 4297250"/>
              <a:gd name="connsiteX108" fmla="*/ 3453305 w 3619883"/>
              <a:gd name="connsiteY108" fmla="*/ 7440 h 4297250"/>
              <a:gd name="connsiteX109" fmla="*/ 3496571 w 3619883"/>
              <a:gd name="connsiteY109" fmla="*/ 27182 h 4297250"/>
              <a:gd name="connsiteX110" fmla="*/ 3602117 w 3619883"/>
              <a:gd name="connsiteY110" fmla="*/ 132521 h 4297250"/>
              <a:gd name="connsiteX111" fmla="*/ 3619883 w 3619883"/>
              <a:gd name="connsiteY111" fmla="*/ 140049 h 4297250"/>
              <a:gd name="connsiteX112" fmla="*/ 3619883 w 3619883"/>
              <a:gd name="connsiteY11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4128157 h 4297250"/>
              <a:gd name="connsiteX16" fmla="*/ 1745346 w 3619883"/>
              <a:gd name="connsiteY16" fmla="*/ 4128157 h 4297250"/>
              <a:gd name="connsiteX17" fmla="*/ 1796694 w 3619883"/>
              <a:gd name="connsiteY17" fmla="*/ 4275461 h 4297250"/>
              <a:gd name="connsiteX18" fmla="*/ 1558844 w 3619883"/>
              <a:gd name="connsiteY18" fmla="*/ 4275461 h 4297250"/>
              <a:gd name="connsiteX19" fmla="*/ 1517252 w 3619883"/>
              <a:gd name="connsiteY19" fmla="*/ 4128157 h 4297250"/>
              <a:gd name="connsiteX20" fmla="*/ 1582936 w 3619883"/>
              <a:gd name="connsiteY20" fmla="*/ 4128157 h 4297250"/>
              <a:gd name="connsiteX21" fmla="*/ 1582936 w 3619883"/>
              <a:gd name="connsiteY21" fmla="*/ 3951392 h 4297250"/>
              <a:gd name="connsiteX22" fmla="*/ 1405151 w 3619883"/>
              <a:gd name="connsiteY22" fmla="*/ 3951392 h 4297250"/>
              <a:gd name="connsiteX23" fmla="*/ 1405151 w 3619883"/>
              <a:gd name="connsiteY23" fmla="*/ 4128157 h 4297250"/>
              <a:gd name="connsiteX24" fmla="*/ 1468988 w 3619883"/>
              <a:gd name="connsiteY24" fmla="*/ 4128157 h 4297250"/>
              <a:gd name="connsiteX25" fmla="*/ 1427396 w 3619883"/>
              <a:gd name="connsiteY25" fmla="*/ 4275461 h 4297250"/>
              <a:gd name="connsiteX26" fmla="*/ 1210751 w 3619883"/>
              <a:gd name="connsiteY26" fmla="*/ 4275461 h 4297250"/>
              <a:gd name="connsiteX27" fmla="*/ 1210751 w 3619883"/>
              <a:gd name="connsiteY27" fmla="*/ 4128157 h 4297250"/>
              <a:gd name="connsiteX28" fmla="*/ 1271978 w 3619883"/>
              <a:gd name="connsiteY28" fmla="*/ 4128157 h 4297250"/>
              <a:gd name="connsiteX29" fmla="*/ 1271978 w 3619883"/>
              <a:gd name="connsiteY29" fmla="*/ 3951392 h 4297250"/>
              <a:gd name="connsiteX30" fmla="*/ 1094193 w 3619883"/>
              <a:gd name="connsiteY30" fmla="*/ 3951392 h 4297250"/>
              <a:gd name="connsiteX31" fmla="*/ 1094193 w 3619883"/>
              <a:gd name="connsiteY31" fmla="*/ 4128157 h 4297250"/>
              <a:gd name="connsiteX32" fmla="*/ 1140354 w 3619883"/>
              <a:gd name="connsiteY32" fmla="*/ 4128157 h 4297250"/>
              <a:gd name="connsiteX33" fmla="*/ 1140354 w 3619883"/>
              <a:gd name="connsiteY33" fmla="*/ 4275461 h 4297250"/>
              <a:gd name="connsiteX34" fmla="*/ 953807 w 3619883"/>
              <a:gd name="connsiteY34" fmla="*/ 4275461 h 4297250"/>
              <a:gd name="connsiteX35" fmla="*/ 912215 w 3619883"/>
              <a:gd name="connsiteY35" fmla="*/ 4128157 h 4297250"/>
              <a:gd name="connsiteX36" fmla="*/ 961020 w 3619883"/>
              <a:gd name="connsiteY36" fmla="*/ 4128157 h 4297250"/>
              <a:gd name="connsiteX37" fmla="*/ 961020 w 3619883"/>
              <a:gd name="connsiteY37" fmla="*/ 3951392 h 4297250"/>
              <a:gd name="connsiteX38" fmla="*/ 783235 w 3619883"/>
              <a:gd name="connsiteY38" fmla="*/ 3951392 h 4297250"/>
              <a:gd name="connsiteX39" fmla="*/ 783235 w 3619883"/>
              <a:gd name="connsiteY39" fmla="*/ 4128157 h 4297250"/>
              <a:gd name="connsiteX40" fmla="*/ 871024 w 3619883"/>
              <a:gd name="connsiteY40" fmla="*/ 4128157 h 4297250"/>
              <a:gd name="connsiteX41" fmla="*/ 829432 w 3619883"/>
              <a:gd name="connsiteY41" fmla="*/ 4275461 h 4297250"/>
              <a:gd name="connsiteX42" fmla="*/ 611484 w 3619883"/>
              <a:gd name="connsiteY42" fmla="*/ 4275461 h 4297250"/>
              <a:gd name="connsiteX43" fmla="*/ 621247 w 3619883"/>
              <a:gd name="connsiteY43" fmla="*/ 4128157 h 4297250"/>
              <a:gd name="connsiteX44" fmla="*/ 650062 w 3619883"/>
              <a:gd name="connsiteY44" fmla="*/ 4128157 h 4297250"/>
              <a:gd name="connsiteX45" fmla="*/ 650062 w 3619883"/>
              <a:gd name="connsiteY45" fmla="*/ 3951392 h 4297250"/>
              <a:gd name="connsiteX46" fmla="*/ 472277 w 3619883"/>
              <a:gd name="connsiteY46" fmla="*/ 3951392 h 4297250"/>
              <a:gd name="connsiteX47" fmla="*/ 472277 w 3619883"/>
              <a:gd name="connsiteY47" fmla="*/ 4128157 h 4297250"/>
              <a:gd name="connsiteX48" fmla="*/ 522650 w 3619883"/>
              <a:gd name="connsiteY48" fmla="*/ 4128157 h 4297250"/>
              <a:gd name="connsiteX49" fmla="*/ 573998 w 3619883"/>
              <a:gd name="connsiteY49" fmla="*/ 4275461 h 4297250"/>
              <a:gd name="connsiteX50" fmla="*/ 336164 w 3619883"/>
              <a:gd name="connsiteY50" fmla="*/ 4275461 h 4297250"/>
              <a:gd name="connsiteX51" fmla="*/ 294572 w 3619883"/>
              <a:gd name="connsiteY51" fmla="*/ 4128157 h 4297250"/>
              <a:gd name="connsiteX52" fmla="*/ 339106 w 3619883"/>
              <a:gd name="connsiteY52" fmla="*/ 4128157 h 4297250"/>
              <a:gd name="connsiteX53" fmla="*/ 339106 w 3619883"/>
              <a:gd name="connsiteY53" fmla="*/ 3951392 h 4297250"/>
              <a:gd name="connsiteX54" fmla="*/ 161321 w 3619883"/>
              <a:gd name="connsiteY54" fmla="*/ 3951392 h 4297250"/>
              <a:gd name="connsiteX55" fmla="*/ 161321 w 3619883"/>
              <a:gd name="connsiteY55" fmla="*/ 4128157 h 4297250"/>
              <a:gd name="connsiteX56" fmla="*/ 230914 w 3619883"/>
              <a:gd name="connsiteY56" fmla="*/ 4128157 h 4297250"/>
              <a:gd name="connsiteX57" fmla="*/ 189322 w 3619883"/>
              <a:gd name="connsiteY57" fmla="*/ 4275461 h 4297250"/>
              <a:gd name="connsiteX58" fmla="*/ 0 w 3619883"/>
              <a:gd name="connsiteY58" fmla="*/ 4275461 h 4297250"/>
              <a:gd name="connsiteX59" fmla="*/ 0 w 3619883"/>
              <a:gd name="connsiteY59" fmla="*/ 42229 h 4297250"/>
              <a:gd name="connsiteX60" fmla="*/ 42464 w 3619883"/>
              <a:gd name="connsiteY60" fmla="*/ 40518 h 4297250"/>
              <a:gd name="connsiteX61" fmla="*/ 137733 w 3619883"/>
              <a:gd name="connsiteY61" fmla="*/ 35355 h 4297250"/>
              <a:gd name="connsiteX62" fmla="*/ 270565 w 3619883"/>
              <a:gd name="connsiteY62" fmla="*/ 29759 h 4297250"/>
              <a:gd name="connsiteX63" fmla="*/ 479734 w 3619883"/>
              <a:gd name="connsiteY63" fmla="*/ 45455 h 4297250"/>
              <a:gd name="connsiteX64" fmla="*/ 524103 w 3619883"/>
              <a:gd name="connsiteY64" fmla="*/ 41625 h 4297250"/>
              <a:gd name="connsiteX65" fmla="*/ 624416 w 3619883"/>
              <a:gd name="connsiteY65" fmla="*/ 22696 h 4297250"/>
              <a:gd name="connsiteX66" fmla="*/ 657762 w 3619883"/>
              <a:gd name="connsiteY66" fmla="*/ 18351 h 4297250"/>
              <a:gd name="connsiteX67" fmla="*/ 690557 w 3619883"/>
              <a:gd name="connsiteY67" fmla="*/ 25792 h 4297250"/>
              <a:gd name="connsiteX68" fmla="*/ 745123 w 3619883"/>
              <a:gd name="connsiteY68" fmla="*/ 40157 h 4297250"/>
              <a:gd name="connsiteX69" fmla="*/ 789493 w 3619883"/>
              <a:gd name="connsiteY69" fmla="*/ 36327 h 4297250"/>
              <a:gd name="connsiteX70" fmla="*/ 854255 w 3619883"/>
              <a:gd name="connsiteY70" fmla="*/ 68887 h 4297250"/>
              <a:gd name="connsiteX71" fmla="*/ 897520 w 3619883"/>
              <a:gd name="connsiteY71" fmla="*/ 88629 h 4297250"/>
              <a:gd name="connsiteX72" fmla="*/ 940510 w 3619883"/>
              <a:gd name="connsiteY72" fmla="*/ 114265 h 4297250"/>
              <a:gd name="connsiteX73" fmla="*/ 1082712 w 3619883"/>
              <a:gd name="connsiteY73" fmla="*/ 144543 h 4297250"/>
              <a:gd name="connsiteX74" fmla="*/ 1205348 w 3619883"/>
              <a:gd name="connsiteY74" fmla="*/ 120753 h 4297250"/>
              <a:gd name="connsiteX75" fmla="*/ 1271764 w 3619883"/>
              <a:gd name="connsiteY75" fmla="*/ 117956 h 4297250"/>
              <a:gd name="connsiteX76" fmla="*/ 1315583 w 3619883"/>
              <a:gd name="connsiteY76" fmla="*/ 125912 h 4297250"/>
              <a:gd name="connsiteX77" fmla="*/ 1359125 w 3619883"/>
              <a:gd name="connsiteY77" fmla="*/ 139761 h 4297250"/>
              <a:gd name="connsiteX78" fmla="*/ 1391919 w 3619883"/>
              <a:gd name="connsiteY78" fmla="*/ 147202 h 4297250"/>
              <a:gd name="connsiteX79" fmla="*/ 1436563 w 3619883"/>
              <a:gd name="connsiteY79" fmla="*/ 137480 h 4297250"/>
              <a:gd name="connsiteX80" fmla="*/ 1471566 w 3619883"/>
              <a:gd name="connsiteY80" fmla="*/ 97777 h 4297250"/>
              <a:gd name="connsiteX81" fmla="*/ 1505739 w 3619883"/>
              <a:gd name="connsiteY81" fmla="*/ 75753 h 4297250"/>
              <a:gd name="connsiteX82" fmla="*/ 1590891 w 3619883"/>
              <a:gd name="connsiteY82" fmla="*/ 144702 h 4297250"/>
              <a:gd name="connsiteX83" fmla="*/ 1625616 w 3619883"/>
              <a:gd name="connsiteY83" fmla="*/ 110893 h 4297250"/>
              <a:gd name="connsiteX84" fmla="*/ 1658964 w 3619883"/>
              <a:gd name="connsiteY84" fmla="*/ 106547 h 4297250"/>
              <a:gd name="connsiteX85" fmla="*/ 1746598 w 3619883"/>
              <a:gd name="connsiteY85" fmla="*/ 122460 h 4297250"/>
              <a:gd name="connsiteX86" fmla="*/ 1811913 w 3619883"/>
              <a:gd name="connsiteY86" fmla="*/ 143234 h 4297250"/>
              <a:gd name="connsiteX87" fmla="*/ 1856557 w 3619883"/>
              <a:gd name="connsiteY87" fmla="*/ 133511 h 4297250"/>
              <a:gd name="connsiteX88" fmla="*/ 2066003 w 3619883"/>
              <a:gd name="connsiteY88" fmla="*/ 143313 h 4297250"/>
              <a:gd name="connsiteX89" fmla="*/ 2177615 w 3619883"/>
              <a:gd name="connsiteY89" fmla="*/ 119007 h 4297250"/>
              <a:gd name="connsiteX90" fmla="*/ 2255883 w 3619883"/>
              <a:gd name="connsiteY90" fmla="*/ 99047 h 4297250"/>
              <a:gd name="connsiteX91" fmla="*/ 2344622 w 3619883"/>
              <a:gd name="connsiteY91" fmla="*/ 91388 h 4297250"/>
              <a:gd name="connsiteX92" fmla="*/ 2455682 w 3619883"/>
              <a:gd name="connsiteY92" fmla="*/ 78869 h 4297250"/>
              <a:gd name="connsiteX93" fmla="*/ 2632609 w 3619883"/>
              <a:gd name="connsiteY93" fmla="*/ 75338 h 4297250"/>
              <a:gd name="connsiteX94" fmla="*/ 2742291 w 3619883"/>
              <a:gd name="connsiteY94" fmla="*/ 92282 h 4297250"/>
              <a:gd name="connsiteX95" fmla="*/ 2851974 w 3619883"/>
              <a:gd name="connsiteY95" fmla="*/ 109227 h 4297250"/>
              <a:gd name="connsiteX96" fmla="*/ 2907643 w 3619883"/>
              <a:gd name="connsiteY96" fmla="*/ 100020 h 4297250"/>
              <a:gd name="connsiteX97" fmla="*/ 2944022 w 3619883"/>
              <a:gd name="connsiteY97" fmla="*/ 30853 h 4297250"/>
              <a:gd name="connsiteX98" fmla="*/ 3022289 w 3619883"/>
              <a:gd name="connsiteY98" fmla="*/ 10893 h 4297250"/>
              <a:gd name="connsiteX99" fmla="*/ 3054807 w 3619883"/>
              <a:gd name="connsiteY99" fmla="*/ 24226 h 4297250"/>
              <a:gd name="connsiteX100" fmla="*/ 3141892 w 3619883"/>
              <a:gd name="connsiteY100" fmla="*/ 51925 h 4297250"/>
              <a:gd name="connsiteX101" fmla="*/ 3185711 w 3619883"/>
              <a:gd name="connsiteY101" fmla="*/ 59881 h 4297250"/>
              <a:gd name="connsiteX102" fmla="*/ 3219056 w 3619883"/>
              <a:gd name="connsiteY102" fmla="*/ 55536 h 4297250"/>
              <a:gd name="connsiteX103" fmla="*/ 3263425 w 3619883"/>
              <a:gd name="connsiteY103" fmla="*/ 51706 h 4297250"/>
              <a:gd name="connsiteX104" fmla="*/ 3296219 w 3619883"/>
              <a:gd name="connsiteY104" fmla="*/ 59147 h 4297250"/>
              <a:gd name="connsiteX105" fmla="*/ 3319094 w 3619883"/>
              <a:gd name="connsiteY105" fmla="*/ 42500 h 4297250"/>
              <a:gd name="connsiteX106" fmla="*/ 3420511 w 3619883"/>
              <a:gd name="connsiteY106" fmla="*/ 0 h 4297250"/>
              <a:gd name="connsiteX107" fmla="*/ 3453305 w 3619883"/>
              <a:gd name="connsiteY107" fmla="*/ 7440 h 4297250"/>
              <a:gd name="connsiteX108" fmla="*/ 3496571 w 3619883"/>
              <a:gd name="connsiteY108" fmla="*/ 27182 h 4297250"/>
              <a:gd name="connsiteX109" fmla="*/ 3602117 w 3619883"/>
              <a:gd name="connsiteY109" fmla="*/ 132521 h 4297250"/>
              <a:gd name="connsiteX110" fmla="*/ 3619883 w 3619883"/>
              <a:gd name="connsiteY110" fmla="*/ 140049 h 4297250"/>
              <a:gd name="connsiteX111" fmla="*/ 3619883 w 3619883"/>
              <a:gd name="connsiteY11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716110 w 3619883"/>
              <a:gd name="connsiteY14" fmla="*/ 4128157 h 4297250"/>
              <a:gd name="connsiteX15" fmla="*/ 1745346 w 3619883"/>
              <a:gd name="connsiteY15" fmla="*/ 4128157 h 4297250"/>
              <a:gd name="connsiteX16" fmla="*/ 1796694 w 3619883"/>
              <a:gd name="connsiteY16" fmla="*/ 4275461 h 4297250"/>
              <a:gd name="connsiteX17" fmla="*/ 1558844 w 3619883"/>
              <a:gd name="connsiteY17" fmla="*/ 4275461 h 4297250"/>
              <a:gd name="connsiteX18" fmla="*/ 1517252 w 3619883"/>
              <a:gd name="connsiteY18" fmla="*/ 4128157 h 4297250"/>
              <a:gd name="connsiteX19" fmla="*/ 1582936 w 3619883"/>
              <a:gd name="connsiteY19" fmla="*/ 4128157 h 4297250"/>
              <a:gd name="connsiteX20" fmla="*/ 1582936 w 3619883"/>
              <a:gd name="connsiteY20" fmla="*/ 3951392 h 4297250"/>
              <a:gd name="connsiteX21" fmla="*/ 1405151 w 3619883"/>
              <a:gd name="connsiteY21" fmla="*/ 3951392 h 4297250"/>
              <a:gd name="connsiteX22" fmla="*/ 1405151 w 3619883"/>
              <a:gd name="connsiteY22" fmla="*/ 4128157 h 4297250"/>
              <a:gd name="connsiteX23" fmla="*/ 1468988 w 3619883"/>
              <a:gd name="connsiteY23" fmla="*/ 4128157 h 4297250"/>
              <a:gd name="connsiteX24" fmla="*/ 1427396 w 3619883"/>
              <a:gd name="connsiteY24" fmla="*/ 4275461 h 4297250"/>
              <a:gd name="connsiteX25" fmla="*/ 1210751 w 3619883"/>
              <a:gd name="connsiteY25" fmla="*/ 4275461 h 4297250"/>
              <a:gd name="connsiteX26" fmla="*/ 1210751 w 3619883"/>
              <a:gd name="connsiteY26" fmla="*/ 4128157 h 4297250"/>
              <a:gd name="connsiteX27" fmla="*/ 1271978 w 3619883"/>
              <a:gd name="connsiteY27" fmla="*/ 4128157 h 4297250"/>
              <a:gd name="connsiteX28" fmla="*/ 1271978 w 3619883"/>
              <a:gd name="connsiteY28" fmla="*/ 3951392 h 4297250"/>
              <a:gd name="connsiteX29" fmla="*/ 1094193 w 3619883"/>
              <a:gd name="connsiteY29" fmla="*/ 3951392 h 4297250"/>
              <a:gd name="connsiteX30" fmla="*/ 1094193 w 3619883"/>
              <a:gd name="connsiteY30" fmla="*/ 4128157 h 4297250"/>
              <a:gd name="connsiteX31" fmla="*/ 1140354 w 3619883"/>
              <a:gd name="connsiteY31" fmla="*/ 4128157 h 4297250"/>
              <a:gd name="connsiteX32" fmla="*/ 1140354 w 3619883"/>
              <a:gd name="connsiteY32" fmla="*/ 4275461 h 4297250"/>
              <a:gd name="connsiteX33" fmla="*/ 953807 w 3619883"/>
              <a:gd name="connsiteY33" fmla="*/ 4275461 h 4297250"/>
              <a:gd name="connsiteX34" fmla="*/ 912215 w 3619883"/>
              <a:gd name="connsiteY34" fmla="*/ 4128157 h 4297250"/>
              <a:gd name="connsiteX35" fmla="*/ 961020 w 3619883"/>
              <a:gd name="connsiteY35" fmla="*/ 4128157 h 4297250"/>
              <a:gd name="connsiteX36" fmla="*/ 961020 w 3619883"/>
              <a:gd name="connsiteY36" fmla="*/ 3951392 h 4297250"/>
              <a:gd name="connsiteX37" fmla="*/ 783235 w 3619883"/>
              <a:gd name="connsiteY37" fmla="*/ 3951392 h 4297250"/>
              <a:gd name="connsiteX38" fmla="*/ 783235 w 3619883"/>
              <a:gd name="connsiteY38" fmla="*/ 4128157 h 4297250"/>
              <a:gd name="connsiteX39" fmla="*/ 871024 w 3619883"/>
              <a:gd name="connsiteY39" fmla="*/ 4128157 h 4297250"/>
              <a:gd name="connsiteX40" fmla="*/ 829432 w 3619883"/>
              <a:gd name="connsiteY40" fmla="*/ 4275461 h 4297250"/>
              <a:gd name="connsiteX41" fmla="*/ 611484 w 3619883"/>
              <a:gd name="connsiteY41" fmla="*/ 4275461 h 4297250"/>
              <a:gd name="connsiteX42" fmla="*/ 621247 w 3619883"/>
              <a:gd name="connsiteY42" fmla="*/ 4128157 h 4297250"/>
              <a:gd name="connsiteX43" fmla="*/ 650062 w 3619883"/>
              <a:gd name="connsiteY43" fmla="*/ 4128157 h 4297250"/>
              <a:gd name="connsiteX44" fmla="*/ 650062 w 3619883"/>
              <a:gd name="connsiteY44" fmla="*/ 3951392 h 4297250"/>
              <a:gd name="connsiteX45" fmla="*/ 472277 w 3619883"/>
              <a:gd name="connsiteY45" fmla="*/ 3951392 h 4297250"/>
              <a:gd name="connsiteX46" fmla="*/ 472277 w 3619883"/>
              <a:gd name="connsiteY46" fmla="*/ 4128157 h 4297250"/>
              <a:gd name="connsiteX47" fmla="*/ 522650 w 3619883"/>
              <a:gd name="connsiteY47" fmla="*/ 4128157 h 4297250"/>
              <a:gd name="connsiteX48" fmla="*/ 573998 w 3619883"/>
              <a:gd name="connsiteY48" fmla="*/ 4275461 h 4297250"/>
              <a:gd name="connsiteX49" fmla="*/ 336164 w 3619883"/>
              <a:gd name="connsiteY49" fmla="*/ 4275461 h 4297250"/>
              <a:gd name="connsiteX50" fmla="*/ 294572 w 3619883"/>
              <a:gd name="connsiteY50" fmla="*/ 4128157 h 4297250"/>
              <a:gd name="connsiteX51" fmla="*/ 339106 w 3619883"/>
              <a:gd name="connsiteY51" fmla="*/ 4128157 h 4297250"/>
              <a:gd name="connsiteX52" fmla="*/ 339106 w 3619883"/>
              <a:gd name="connsiteY52" fmla="*/ 3951392 h 4297250"/>
              <a:gd name="connsiteX53" fmla="*/ 161321 w 3619883"/>
              <a:gd name="connsiteY53" fmla="*/ 3951392 h 4297250"/>
              <a:gd name="connsiteX54" fmla="*/ 161321 w 3619883"/>
              <a:gd name="connsiteY54" fmla="*/ 4128157 h 4297250"/>
              <a:gd name="connsiteX55" fmla="*/ 230914 w 3619883"/>
              <a:gd name="connsiteY55" fmla="*/ 4128157 h 4297250"/>
              <a:gd name="connsiteX56" fmla="*/ 189322 w 3619883"/>
              <a:gd name="connsiteY56" fmla="*/ 4275461 h 4297250"/>
              <a:gd name="connsiteX57" fmla="*/ 0 w 3619883"/>
              <a:gd name="connsiteY57" fmla="*/ 4275461 h 4297250"/>
              <a:gd name="connsiteX58" fmla="*/ 0 w 3619883"/>
              <a:gd name="connsiteY58" fmla="*/ 42229 h 4297250"/>
              <a:gd name="connsiteX59" fmla="*/ 42464 w 3619883"/>
              <a:gd name="connsiteY59" fmla="*/ 40518 h 4297250"/>
              <a:gd name="connsiteX60" fmla="*/ 137733 w 3619883"/>
              <a:gd name="connsiteY60" fmla="*/ 35355 h 4297250"/>
              <a:gd name="connsiteX61" fmla="*/ 270565 w 3619883"/>
              <a:gd name="connsiteY61" fmla="*/ 29759 h 4297250"/>
              <a:gd name="connsiteX62" fmla="*/ 479734 w 3619883"/>
              <a:gd name="connsiteY62" fmla="*/ 45455 h 4297250"/>
              <a:gd name="connsiteX63" fmla="*/ 524103 w 3619883"/>
              <a:gd name="connsiteY63" fmla="*/ 41625 h 4297250"/>
              <a:gd name="connsiteX64" fmla="*/ 624416 w 3619883"/>
              <a:gd name="connsiteY64" fmla="*/ 22696 h 4297250"/>
              <a:gd name="connsiteX65" fmla="*/ 657762 w 3619883"/>
              <a:gd name="connsiteY65" fmla="*/ 18351 h 4297250"/>
              <a:gd name="connsiteX66" fmla="*/ 690557 w 3619883"/>
              <a:gd name="connsiteY66" fmla="*/ 25792 h 4297250"/>
              <a:gd name="connsiteX67" fmla="*/ 745123 w 3619883"/>
              <a:gd name="connsiteY67" fmla="*/ 40157 h 4297250"/>
              <a:gd name="connsiteX68" fmla="*/ 789493 w 3619883"/>
              <a:gd name="connsiteY68" fmla="*/ 36327 h 4297250"/>
              <a:gd name="connsiteX69" fmla="*/ 854255 w 3619883"/>
              <a:gd name="connsiteY69" fmla="*/ 68887 h 4297250"/>
              <a:gd name="connsiteX70" fmla="*/ 897520 w 3619883"/>
              <a:gd name="connsiteY70" fmla="*/ 88629 h 4297250"/>
              <a:gd name="connsiteX71" fmla="*/ 940510 w 3619883"/>
              <a:gd name="connsiteY71" fmla="*/ 114265 h 4297250"/>
              <a:gd name="connsiteX72" fmla="*/ 1082712 w 3619883"/>
              <a:gd name="connsiteY72" fmla="*/ 144543 h 4297250"/>
              <a:gd name="connsiteX73" fmla="*/ 1205348 w 3619883"/>
              <a:gd name="connsiteY73" fmla="*/ 120753 h 4297250"/>
              <a:gd name="connsiteX74" fmla="*/ 1271764 w 3619883"/>
              <a:gd name="connsiteY74" fmla="*/ 117956 h 4297250"/>
              <a:gd name="connsiteX75" fmla="*/ 1315583 w 3619883"/>
              <a:gd name="connsiteY75" fmla="*/ 125912 h 4297250"/>
              <a:gd name="connsiteX76" fmla="*/ 1359125 w 3619883"/>
              <a:gd name="connsiteY76" fmla="*/ 139761 h 4297250"/>
              <a:gd name="connsiteX77" fmla="*/ 1391919 w 3619883"/>
              <a:gd name="connsiteY77" fmla="*/ 147202 h 4297250"/>
              <a:gd name="connsiteX78" fmla="*/ 1436563 w 3619883"/>
              <a:gd name="connsiteY78" fmla="*/ 137480 h 4297250"/>
              <a:gd name="connsiteX79" fmla="*/ 1471566 w 3619883"/>
              <a:gd name="connsiteY79" fmla="*/ 97777 h 4297250"/>
              <a:gd name="connsiteX80" fmla="*/ 1505739 w 3619883"/>
              <a:gd name="connsiteY80" fmla="*/ 75753 h 4297250"/>
              <a:gd name="connsiteX81" fmla="*/ 1590891 w 3619883"/>
              <a:gd name="connsiteY81" fmla="*/ 144702 h 4297250"/>
              <a:gd name="connsiteX82" fmla="*/ 1625616 w 3619883"/>
              <a:gd name="connsiteY82" fmla="*/ 110893 h 4297250"/>
              <a:gd name="connsiteX83" fmla="*/ 1658964 w 3619883"/>
              <a:gd name="connsiteY83" fmla="*/ 106547 h 4297250"/>
              <a:gd name="connsiteX84" fmla="*/ 1746598 w 3619883"/>
              <a:gd name="connsiteY84" fmla="*/ 122460 h 4297250"/>
              <a:gd name="connsiteX85" fmla="*/ 1811913 w 3619883"/>
              <a:gd name="connsiteY85" fmla="*/ 143234 h 4297250"/>
              <a:gd name="connsiteX86" fmla="*/ 1856557 w 3619883"/>
              <a:gd name="connsiteY86" fmla="*/ 133511 h 4297250"/>
              <a:gd name="connsiteX87" fmla="*/ 2066003 w 3619883"/>
              <a:gd name="connsiteY87" fmla="*/ 143313 h 4297250"/>
              <a:gd name="connsiteX88" fmla="*/ 2177615 w 3619883"/>
              <a:gd name="connsiteY88" fmla="*/ 119007 h 4297250"/>
              <a:gd name="connsiteX89" fmla="*/ 2255883 w 3619883"/>
              <a:gd name="connsiteY89" fmla="*/ 99047 h 4297250"/>
              <a:gd name="connsiteX90" fmla="*/ 2344622 w 3619883"/>
              <a:gd name="connsiteY90" fmla="*/ 91388 h 4297250"/>
              <a:gd name="connsiteX91" fmla="*/ 2455682 w 3619883"/>
              <a:gd name="connsiteY91" fmla="*/ 78869 h 4297250"/>
              <a:gd name="connsiteX92" fmla="*/ 2632609 w 3619883"/>
              <a:gd name="connsiteY92" fmla="*/ 75338 h 4297250"/>
              <a:gd name="connsiteX93" fmla="*/ 2742291 w 3619883"/>
              <a:gd name="connsiteY93" fmla="*/ 92282 h 4297250"/>
              <a:gd name="connsiteX94" fmla="*/ 2851974 w 3619883"/>
              <a:gd name="connsiteY94" fmla="*/ 109227 h 4297250"/>
              <a:gd name="connsiteX95" fmla="*/ 2907643 w 3619883"/>
              <a:gd name="connsiteY95" fmla="*/ 100020 h 4297250"/>
              <a:gd name="connsiteX96" fmla="*/ 2944022 w 3619883"/>
              <a:gd name="connsiteY96" fmla="*/ 30853 h 4297250"/>
              <a:gd name="connsiteX97" fmla="*/ 3022289 w 3619883"/>
              <a:gd name="connsiteY97" fmla="*/ 10893 h 4297250"/>
              <a:gd name="connsiteX98" fmla="*/ 3054807 w 3619883"/>
              <a:gd name="connsiteY98" fmla="*/ 24226 h 4297250"/>
              <a:gd name="connsiteX99" fmla="*/ 3141892 w 3619883"/>
              <a:gd name="connsiteY99" fmla="*/ 51925 h 4297250"/>
              <a:gd name="connsiteX100" fmla="*/ 3185711 w 3619883"/>
              <a:gd name="connsiteY100" fmla="*/ 59881 h 4297250"/>
              <a:gd name="connsiteX101" fmla="*/ 3219056 w 3619883"/>
              <a:gd name="connsiteY101" fmla="*/ 55536 h 4297250"/>
              <a:gd name="connsiteX102" fmla="*/ 3263425 w 3619883"/>
              <a:gd name="connsiteY102" fmla="*/ 51706 h 4297250"/>
              <a:gd name="connsiteX103" fmla="*/ 3296219 w 3619883"/>
              <a:gd name="connsiteY103" fmla="*/ 59147 h 4297250"/>
              <a:gd name="connsiteX104" fmla="*/ 3319094 w 3619883"/>
              <a:gd name="connsiteY104" fmla="*/ 42500 h 4297250"/>
              <a:gd name="connsiteX105" fmla="*/ 3420511 w 3619883"/>
              <a:gd name="connsiteY105" fmla="*/ 0 h 4297250"/>
              <a:gd name="connsiteX106" fmla="*/ 3453305 w 3619883"/>
              <a:gd name="connsiteY106" fmla="*/ 7440 h 4297250"/>
              <a:gd name="connsiteX107" fmla="*/ 3496571 w 3619883"/>
              <a:gd name="connsiteY107" fmla="*/ 27182 h 4297250"/>
              <a:gd name="connsiteX108" fmla="*/ 3602117 w 3619883"/>
              <a:gd name="connsiteY108" fmla="*/ 132521 h 4297250"/>
              <a:gd name="connsiteX109" fmla="*/ 3619883 w 3619883"/>
              <a:gd name="connsiteY109" fmla="*/ 140049 h 4297250"/>
              <a:gd name="connsiteX110" fmla="*/ 3619883 w 3619883"/>
              <a:gd name="connsiteY11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716110 w 3619883"/>
              <a:gd name="connsiteY13" fmla="*/ 4128157 h 4297250"/>
              <a:gd name="connsiteX14" fmla="*/ 1745346 w 3619883"/>
              <a:gd name="connsiteY14" fmla="*/ 4128157 h 4297250"/>
              <a:gd name="connsiteX15" fmla="*/ 1796694 w 3619883"/>
              <a:gd name="connsiteY15" fmla="*/ 4275461 h 4297250"/>
              <a:gd name="connsiteX16" fmla="*/ 1558844 w 3619883"/>
              <a:gd name="connsiteY16" fmla="*/ 4275461 h 4297250"/>
              <a:gd name="connsiteX17" fmla="*/ 1517252 w 3619883"/>
              <a:gd name="connsiteY17" fmla="*/ 4128157 h 4297250"/>
              <a:gd name="connsiteX18" fmla="*/ 1582936 w 3619883"/>
              <a:gd name="connsiteY18" fmla="*/ 4128157 h 4297250"/>
              <a:gd name="connsiteX19" fmla="*/ 1582936 w 3619883"/>
              <a:gd name="connsiteY19" fmla="*/ 3951392 h 4297250"/>
              <a:gd name="connsiteX20" fmla="*/ 1405151 w 3619883"/>
              <a:gd name="connsiteY20" fmla="*/ 3951392 h 4297250"/>
              <a:gd name="connsiteX21" fmla="*/ 1405151 w 3619883"/>
              <a:gd name="connsiteY21" fmla="*/ 4128157 h 4297250"/>
              <a:gd name="connsiteX22" fmla="*/ 1468988 w 3619883"/>
              <a:gd name="connsiteY22" fmla="*/ 4128157 h 4297250"/>
              <a:gd name="connsiteX23" fmla="*/ 1427396 w 3619883"/>
              <a:gd name="connsiteY23" fmla="*/ 4275461 h 4297250"/>
              <a:gd name="connsiteX24" fmla="*/ 1210751 w 3619883"/>
              <a:gd name="connsiteY24" fmla="*/ 4275461 h 4297250"/>
              <a:gd name="connsiteX25" fmla="*/ 1210751 w 3619883"/>
              <a:gd name="connsiteY25" fmla="*/ 4128157 h 4297250"/>
              <a:gd name="connsiteX26" fmla="*/ 1271978 w 3619883"/>
              <a:gd name="connsiteY26" fmla="*/ 4128157 h 4297250"/>
              <a:gd name="connsiteX27" fmla="*/ 1271978 w 3619883"/>
              <a:gd name="connsiteY27" fmla="*/ 3951392 h 4297250"/>
              <a:gd name="connsiteX28" fmla="*/ 1094193 w 3619883"/>
              <a:gd name="connsiteY28" fmla="*/ 3951392 h 4297250"/>
              <a:gd name="connsiteX29" fmla="*/ 1094193 w 3619883"/>
              <a:gd name="connsiteY29" fmla="*/ 4128157 h 4297250"/>
              <a:gd name="connsiteX30" fmla="*/ 1140354 w 3619883"/>
              <a:gd name="connsiteY30" fmla="*/ 4128157 h 4297250"/>
              <a:gd name="connsiteX31" fmla="*/ 1140354 w 3619883"/>
              <a:gd name="connsiteY31" fmla="*/ 4275461 h 4297250"/>
              <a:gd name="connsiteX32" fmla="*/ 953807 w 3619883"/>
              <a:gd name="connsiteY32" fmla="*/ 4275461 h 4297250"/>
              <a:gd name="connsiteX33" fmla="*/ 912215 w 3619883"/>
              <a:gd name="connsiteY33" fmla="*/ 4128157 h 4297250"/>
              <a:gd name="connsiteX34" fmla="*/ 961020 w 3619883"/>
              <a:gd name="connsiteY34" fmla="*/ 4128157 h 4297250"/>
              <a:gd name="connsiteX35" fmla="*/ 961020 w 3619883"/>
              <a:gd name="connsiteY35" fmla="*/ 3951392 h 4297250"/>
              <a:gd name="connsiteX36" fmla="*/ 783235 w 3619883"/>
              <a:gd name="connsiteY36" fmla="*/ 3951392 h 4297250"/>
              <a:gd name="connsiteX37" fmla="*/ 783235 w 3619883"/>
              <a:gd name="connsiteY37" fmla="*/ 4128157 h 4297250"/>
              <a:gd name="connsiteX38" fmla="*/ 871024 w 3619883"/>
              <a:gd name="connsiteY38" fmla="*/ 4128157 h 4297250"/>
              <a:gd name="connsiteX39" fmla="*/ 829432 w 3619883"/>
              <a:gd name="connsiteY39" fmla="*/ 4275461 h 4297250"/>
              <a:gd name="connsiteX40" fmla="*/ 611484 w 3619883"/>
              <a:gd name="connsiteY40" fmla="*/ 4275461 h 4297250"/>
              <a:gd name="connsiteX41" fmla="*/ 621247 w 3619883"/>
              <a:gd name="connsiteY41" fmla="*/ 4128157 h 4297250"/>
              <a:gd name="connsiteX42" fmla="*/ 650062 w 3619883"/>
              <a:gd name="connsiteY42" fmla="*/ 4128157 h 4297250"/>
              <a:gd name="connsiteX43" fmla="*/ 650062 w 3619883"/>
              <a:gd name="connsiteY43" fmla="*/ 3951392 h 4297250"/>
              <a:gd name="connsiteX44" fmla="*/ 472277 w 3619883"/>
              <a:gd name="connsiteY44" fmla="*/ 3951392 h 4297250"/>
              <a:gd name="connsiteX45" fmla="*/ 472277 w 3619883"/>
              <a:gd name="connsiteY45" fmla="*/ 4128157 h 4297250"/>
              <a:gd name="connsiteX46" fmla="*/ 522650 w 3619883"/>
              <a:gd name="connsiteY46" fmla="*/ 4128157 h 4297250"/>
              <a:gd name="connsiteX47" fmla="*/ 573998 w 3619883"/>
              <a:gd name="connsiteY47" fmla="*/ 4275461 h 4297250"/>
              <a:gd name="connsiteX48" fmla="*/ 336164 w 3619883"/>
              <a:gd name="connsiteY48" fmla="*/ 4275461 h 4297250"/>
              <a:gd name="connsiteX49" fmla="*/ 294572 w 3619883"/>
              <a:gd name="connsiteY49" fmla="*/ 4128157 h 4297250"/>
              <a:gd name="connsiteX50" fmla="*/ 339106 w 3619883"/>
              <a:gd name="connsiteY50" fmla="*/ 4128157 h 4297250"/>
              <a:gd name="connsiteX51" fmla="*/ 339106 w 3619883"/>
              <a:gd name="connsiteY51" fmla="*/ 3951392 h 4297250"/>
              <a:gd name="connsiteX52" fmla="*/ 161321 w 3619883"/>
              <a:gd name="connsiteY52" fmla="*/ 3951392 h 4297250"/>
              <a:gd name="connsiteX53" fmla="*/ 161321 w 3619883"/>
              <a:gd name="connsiteY53" fmla="*/ 4128157 h 4297250"/>
              <a:gd name="connsiteX54" fmla="*/ 230914 w 3619883"/>
              <a:gd name="connsiteY54" fmla="*/ 4128157 h 4297250"/>
              <a:gd name="connsiteX55" fmla="*/ 189322 w 3619883"/>
              <a:gd name="connsiteY55" fmla="*/ 4275461 h 4297250"/>
              <a:gd name="connsiteX56" fmla="*/ 0 w 3619883"/>
              <a:gd name="connsiteY56" fmla="*/ 4275461 h 4297250"/>
              <a:gd name="connsiteX57" fmla="*/ 0 w 3619883"/>
              <a:gd name="connsiteY57" fmla="*/ 42229 h 4297250"/>
              <a:gd name="connsiteX58" fmla="*/ 42464 w 3619883"/>
              <a:gd name="connsiteY58" fmla="*/ 40518 h 4297250"/>
              <a:gd name="connsiteX59" fmla="*/ 137733 w 3619883"/>
              <a:gd name="connsiteY59" fmla="*/ 35355 h 4297250"/>
              <a:gd name="connsiteX60" fmla="*/ 270565 w 3619883"/>
              <a:gd name="connsiteY60" fmla="*/ 29759 h 4297250"/>
              <a:gd name="connsiteX61" fmla="*/ 479734 w 3619883"/>
              <a:gd name="connsiteY61" fmla="*/ 45455 h 4297250"/>
              <a:gd name="connsiteX62" fmla="*/ 524103 w 3619883"/>
              <a:gd name="connsiteY62" fmla="*/ 41625 h 4297250"/>
              <a:gd name="connsiteX63" fmla="*/ 624416 w 3619883"/>
              <a:gd name="connsiteY63" fmla="*/ 22696 h 4297250"/>
              <a:gd name="connsiteX64" fmla="*/ 657762 w 3619883"/>
              <a:gd name="connsiteY64" fmla="*/ 18351 h 4297250"/>
              <a:gd name="connsiteX65" fmla="*/ 690557 w 3619883"/>
              <a:gd name="connsiteY65" fmla="*/ 25792 h 4297250"/>
              <a:gd name="connsiteX66" fmla="*/ 745123 w 3619883"/>
              <a:gd name="connsiteY66" fmla="*/ 40157 h 4297250"/>
              <a:gd name="connsiteX67" fmla="*/ 789493 w 3619883"/>
              <a:gd name="connsiteY67" fmla="*/ 36327 h 4297250"/>
              <a:gd name="connsiteX68" fmla="*/ 854255 w 3619883"/>
              <a:gd name="connsiteY68" fmla="*/ 68887 h 4297250"/>
              <a:gd name="connsiteX69" fmla="*/ 897520 w 3619883"/>
              <a:gd name="connsiteY69" fmla="*/ 88629 h 4297250"/>
              <a:gd name="connsiteX70" fmla="*/ 940510 w 3619883"/>
              <a:gd name="connsiteY70" fmla="*/ 114265 h 4297250"/>
              <a:gd name="connsiteX71" fmla="*/ 1082712 w 3619883"/>
              <a:gd name="connsiteY71" fmla="*/ 144543 h 4297250"/>
              <a:gd name="connsiteX72" fmla="*/ 1205348 w 3619883"/>
              <a:gd name="connsiteY72" fmla="*/ 120753 h 4297250"/>
              <a:gd name="connsiteX73" fmla="*/ 1271764 w 3619883"/>
              <a:gd name="connsiteY73" fmla="*/ 117956 h 4297250"/>
              <a:gd name="connsiteX74" fmla="*/ 1315583 w 3619883"/>
              <a:gd name="connsiteY74" fmla="*/ 125912 h 4297250"/>
              <a:gd name="connsiteX75" fmla="*/ 1359125 w 3619883"/>
              <a:gd name="connsiteY75" fmla="*/ 139761 h 4297250"/>
              <a:gd name="connsiteX76" fmla="*/ 1391919 w 3619883"/>
              <a:gd name="connsiteY76" fmla="*/ 147202 h 4297250"/>
              <a:gd name="connsiteX77" fmla="*/ 1436563 w 3619883"/>
              <a:gd name="connsiteY77" fmla="*/ 137480 h 4297250"/>
              <a:gd name="connsiteX78" fmla="*/ 1471566 w 3619883"/>
              <a:gd name="connsiteY78" fmla="*/ 97777 h 4297250"/>
              <a:gd name="connsiteX79" fmla="*/ 1505739 w 3619883"/>
              <a:gd name="connsiteY79" fmla="*/ 75753 h 4297250"/>
              <a:gd name="connsiteX80" fmla="*/ 1590891 w 3619883"/>
              <a:gd name="connsiteY80" fmla="*/ 144702 h 4297250"/>
              <a:gd name="connsiteX81" fmla="*/ 1625616 w 3619883"/>
              <a:gd name="connsiteY81" fmla="*/ 110893 h 4297250"/>
              <a:gd name="connsiteX82" fmla="*/ 1658964 w 3619883"/>
              <a:gd name="connsiteY82" fmla="*/ 106547 h 4297250"/>
              <a:gd name="connsiteX83" fmla="*/ 1746598 w 3619883"/>
              <a:gd name="connsiteY83" fmla="*/ 122460 h 4297250"/>
              <a:gd name="connsiteX84" fmla="*/ 1811913 w 3619883"/>
              <a:gd name="connsiteY84" fmla="*/ 143234 h 4297250"/>
              <a:gd name="connsiteX85" fmla="*/ 1856557 w 3619883"/>
              <a:gd name="connsiteY85" fmla="*/ 133511 h 4297250"/>
              <a:gd name="connsiteX86" fmla="*/ 2066003 w 3619883"/>
              <a:gd name="connsiteY86" fmla="*/ 143313 h 4297250"/>
              <a:gd name="connsiteX87" fmla="*/ 2177615 w 3619883"/>
              <a:gd name="connsiteY87" fmla="*/ 119007 h 4297250"/>
              <a:gd name="connsiteX88" fmla="*/ 2255883 w 3619883"/>
              <a:gd name="connsiteY88" fmla="*/ 99047 h 4297250"/>
              <a:gd name="connsiteX89" fmla="*/ 2344622 w 3619883"/>
              <a:gd name="connsiteY89" fmla="*/ 91388 h 4297250"/>
              <a:gd name="connsiteX90" fmla="*/ 2455682 w 3619883"/>
              <a:gd name="connsiteY90" fmla="*/ 78869 h 4297250"/>
              <a:gd name="connsiteX91" fmla="*/ 2632609 w 3619883"/>
              <a:gd name="connsiteY91" fmla="*/ 75338 h 4297250"/>
              <a:gd name="connsiteX92" fmla="*/ 2742291 w 3619883"/>
              <a:gd name="connsiteY92" fmla="*/ 92282 h 4297250"/>
              <a:gd name="connsiteX93" fmla="*/ 2851974 w 3619883"/>
              <a:gd name="connsiteY93" fmla="*/ 109227 h 4297250"/>
              <a:gd name="connsiteX94" fmla="*/ 2907643 w 3619883"/>
              <a:gd name="connsiteY94" fmla="*/ 100020 h 4297250"/>
              <a:gd name="connsiteX95" fmla="*/ 2944022 w 3619883"/>
              <a:gd name="connsiteY95" fmla="*/ 30853 h 4297250"/>
              <a:gd name="connsiteX96" fmla="*/ 3022289 w 3619883"/>
              <a:gd name="connsiteY96" fmla="*/ 10893 h 4297250"/>
              <a:gd name="connsiteX97" fmla="*/ 3054807 w 3619883"/>
              <a:gd name="connsiteY97" fmla="*/ 24226 h 4297250"/>
              <a:gd name="connsiteX98" fmla="*/ 3141892 w 3619883"/>
              <a:gd name="connsiteY98" fmla="*/ 51925 h 4297250"/>
              <a:gd name="connsiteX99" fmla="*/ 3185711 w 3619883"/>
              <a:gd name="connsiteY99" fmla="*/ 59881 h 4297250"/>
              <a:gd name="connsiteX100" fmla="*/ 3219056 w 3619883"/>
              <a:gd name="connsiteY100" fmla="*/ 55536 h 4297250"/>
              <a:gd name="connsiteX101" fmla="*/ 3263425 w 3619883"/>
              <a:gd name="connsiteY101" fmla="*/ 51706 h 4297250"/>
              <a:gd name="connsiteX102" fmla="*/ 3296219 w 3619883"/>
              <a:gd name="connsiteY102" fmla="*/ 59147 h 4297250"/>
              <a:gd name="connsiteX103" fmla="*/ 3319094 w 3619883"/>
              <a:gd name="connsiteY103" fmla="*/ 42500 h 4297250"/>
              <a:gd name="connsiteX104" fmla="*/ 3420511 w 3619883"/>
              <a:gd name="connsiteY104" fmla="*/ 0 h 4297250"/>
              <a:gd name="connsiteX105" fmla="*/ 3453305 w 3619883"/>
              <a:gd name="connsiteY105" fmla="*/ 7440 h 4297250"/>
              <a:gd name="connsiteX106" fmla="*/ 3496571 w 3619883"/>
              <a:gd name="connsiteY106" fmla="*/ 27182 h 4297250"/>
              <a:gd name="connsiteX107" fmla="*/ 3602117 w 3619883"/>
              <a:gd name="connsiteY107" fmla="*/ 132521 h 4297250"/>
              <a:gd name="connsiteX108" fmla="*/ 3619883 w 3619883"/>
              <a:gd name="connsiteY108" fmla="*/ 140049 h 4297250"/>
              <a:gd name="connsiteX109" fmla="*/ 3619883 w 3619883"/>
              <a:gd name="connsiteY10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16110 w 3619883"/>
              <a:gd name="connsiteY12" fmla="*/ 4128157 h 4297250"/>
              <a:gd name="connsiteX13" fmla="*/ 1745346 w 3619883"/>
              <a:gd name="connsiteY13" fmla="*/ 4128157 h 4297250"/>
              <a:gd name="connsiteX14" fmla="*/ 1796694 w 3619883"/>
              <a:gd name="connsiteY14" fmla="*/ 4275461 h 4297250"/>
              <a:gd name="connsiteX15" fmla="*/ 1558844 w 3619883"/>
              <a:gd name="connsiteY15" fmla="*/ 4275461 h 4297250"/>
              <a:gd name="connsiteX16" fmla="*/ 1517252 w 3619883"/>
              <a:gd name="connsiteY16" fmla="*/ 4128157 h 4297250"/>
              <a:gd name="connsiteX17" fmla="*/ 1582936 w 3619883"/>
              <a:gd name="connsiteY17" fmla="*/ 4128157 h 4297250"/>
              <a:gd name="connsiteX18" fmla="*/ 1582936 w 3619883"/>
              <a:gd name="connsiteY18" fmla="*/ 3951392 h 4297250"/>
              <a:gd name="connsiteX19" fmla="*/ 1405151 w 3619883"/>
              <a:gd name="connsiteY19" fmla="*/ 3951392 h 4297250"/>
              <a:gd name="connsiteX20" fmla="*/ 1405151 w 3619883"/>
              <a:gd name="connsiteY20" fmla="*/ 4128157 h 4297250"/>
              <a:gd name="connsiteX21" fmla="*/ 1468988 w 3619883"/>
              <a:gd name="connsiteY21" fmla="*/ 4128157 h 4297250"/>
              <a:gd name="connsiteX22" fmla="*/ 1427396 w 3619883"/>
              <a:gd name="connsiteY22" fmla="*/ 4275461 h 4297250"/>
              <a:gd name="connsiteX23" fmla="*/ 1210751 w 3619883"/>
              <a:gd name="connsiteY23" fmla="*/ 4275461 h 4297250"/>
              <a:gd name="connsiteX24" fmla="*/ 1210751 w 3619883"/>
              <a:gd name="connsiteY24" fmla="*/ 4128157 h 4297250"/>
              <a:gd name="connsiteX25" fmla="*/ 1271978 w 3619883"/>
              <a:gd name="connsiteY25" fmla="*/ 4128157 h 4297250"/>
              <a:gd name="connsiteX26" fmla="*/ 1271978 w 3619883"/>
              <a:gd name="connsiteY26" fmla="*/ 3951392 h 4297250"/>
              <a:gd name="connsiteX27" fmla="*/ 1094193 w 3619883"/>
              <a:gd name="connsiteY27" fmla="*/ 3951392 h 4297250"/>
              <a:gd name="connsiteX28" fmla="*/ 1094193 w 3619883"/>
              <a:gd name="connsiteY28" fmla="*/ 4128157 h 4297250"/>
              <a:gd name="connsiteX29" fmla="*/ 1140354 w 3619883"/>
              <a:gd name="connsiteY29" fmla="*/ 4128157 h 4297250"/>
              <a:gd name="connsiteX30" fmla="*/ 1140354 w 3619883"/>
              <a:gd name="connsiteY30" fmla="*/ 4275461 h 4297250"/>
              <a:gd name="connsiteX31" fmla="*/ 953807 w 3619883"/>
              <a:gd name="connsiteY31" fmla="*/ 4275461 h 4297250"/>
              <a:gd name="connsiteX32" fmla="*/ 912215 w 3619883"/>
              <a:gd name="connsiteY32" fmla="*/ 4128157 h 4297250"/>
              <a:gd name="connsiteX33" fmla="*/ 961020 w 3619883"/>
              <a:gd name="connsiteY33" fmla="*/ 4128157 h 4297250"/>
              <a:gd name="connsiteX34" fmla="*/ 961020 w 3619883"/>
              <a:gd name="connsiteY34" fmla="*/ 3951392 h 4297250"/>
              <a:gd name="connsiteX35" fmla="*/ 783235 w 3619883"/>
              <a:gd name="connsiteY35" fmla="*/ 3951392 h 4297250"/>
              <a:gd name="connsiteX36" fmla="*/ 783235 w 3619883"/>
              <a:gd name="connsiteY36" fmla="*/ 4128157 h 4297250"/>
              <a:gd name="connsiteX37" fmla="*/ 871024 w 3619883"/>
              <a:gd name="connsiteY37" fmla="*/ 4128157 h 4297250"/>
              <a:gd name="connsiteX38" fmla="*/ 829432 w 3619883"/>
              <a:gd name="connsiteY38" fmla="*/ 4275461 h 4297250"/>
              <a:gd name="connsiteX39" fmla="*/ 611484 w 3619883"/>
              <a:gd name="connsiteY39" fmla="*/ 4275461 h 4297250"/>
              <a:gd name="connsiteX40" fmla="*/ 621247 w 3619883"/>
              <a:gd name="connsiteY40" fmla="*/ 4128157 h 4297250"/>
              <a:gd name="connsiteX41" fmla="*/ 650062 w 3619883"/>
              <a:gd name="connsiteY41" fmla="*/ 4128157 h 4297250"/>
              <a:gd name="connsiteX42" fmla="*/ 650062 w 3619883"/>
              <a:gd name="connsiteY42" fmla="*/ 3951392 h 4297250"/>
              <a:gd name="connsiteX43" fmla="*/ 472277 w 3619883"/>
              <a:gd name="connsiteY43" fmla="*/ 3951392 h 4297250"/>
              <a:gd name="connsiteX44" fmla="*/ 472277 w 3619883"/>
              <a:gd name="connsiteY44" fmla="*/ 4128157 h 4297250"/>
              <a:gd name="connsiteX45" fmla="*/ 522650 w 3619883"/>
              <a:gd name="connsiteY45" fmla="*/ 4128157 h 4297250"/>
              <a:gd name="connsiteX46" fmla="*/ 573998 w 3619883"/>
              <a:gd name="connsiteY46" fmla="*/ 4275461 h 4297250"/>
              <a:gd name="connsiteX47" fmla="*/ 336164 w 3619883"/>
              <a:gd name="connsiteY47" fmla="*/ 4275461 h 4297250"/>
              <a:gd name="connsiteX48" fmla="*/ 294572 w 3619883"/>
              <a:gd name="connsiteY48" fmla="*/ 4128157 h 4297250"/>
              <a:gd name="connsiteX49" fmla="*/ 339106 w 3619883"/>
              <a:gd name="connsiteY49" fmla="*/ 4128157 h 4297250"/>
              <a:gd name="connsiteX50" fmla="*/ 339106 w 3619883"/>
              <a:gd name="connsiteY50" fmla="*/ 3951392 h 4297250"/>
              <a:gd name="connsiteX51" fmla="*/ 161321 w 3619883"/>
              <a:gd name="connsiteY51" fmla="*/ 3951392 h 4297250"/>
              <a:gd name="connsiteX52" fmla="*/ 161321 w 3619883"/>
              <a:gd name="connsiteY52" fmla="*/ 4128157 h 4297250"/>
              <a:gd name="connsiteX53" fmla="*/ 230914 w 3619883"/>
              <a:gd name="connsiteY53" fmla="*/ 4128157 h 4297250"/>
              <a:gd name="connsiteX54" fmla="*/ 189322 w 3619883"/>
              <a:gd name="connsiteY54" fmla="*/ 4275461 h 4297250"/>
              <a:gd name="connsiteX55" fmla="*/ 0 w 3619883"/>
              <a:gd name="connsiteY55" fmla="*/ 4275461 h 4297250"/>
              <a:gd name="connsiteX56" fmla="*/ 0 w 3619883"/>
              <a:gd name="connsiteY56" fmla="*/ 42229 h 4297250"/>
              <a:gd name="connsiteX57" fmla="*/ 42464 w 3619883"/>
              <a:gd name="connsiteY57" fmla="*/ 40518 h 4297250"/>
              <a:gd name="connsiteX58" fmla="*/ 137733 w 3619883"/>
              <a:gd name="connsiteY58" fmla="*/ 35355 h 4297250"/>
              <a:gd name="connsiteX59" fmla="*/ 270565 w 3619883"/>
              <a:gd name="connsiteY59" fmla="*/ 29759 h 4297250"/>
              <a:gd name="connsiteX60" fmla="*/ 479734 w 3619883"/>
              <a:gd name="connsiteY60" fmla="*/ 45455 h 4297250"/>
              <a:gd name="connsiteX61" fmla="*/ 524103 w 3619883"/>
              <a:gd name="connsiteY61" fmla="*/ 41625 h 4297250"/>
              <a:gd name="connsiteX62" fmla="*/ 624416 w 3619883"/>
              <a:gd name="connsiteY62" fmla="*/ 22696 h 4297250"/>
              <a:gd name="connsiteX63" fmla="*/ 657762 w 3619883"/>
              <a:gd name="connsiteY63" fmla="*/ 18351 h 4297250"/>
              <a:gd name="connsiteX64" fmla="*/ 690557 w 3619883"/>
              <a:gd name="connsiteY64" fmla="*/ 25792 h 4297250"/>
              <a:gd name="connsiteX65" fmla="*/ 745123 w 3619883"/>
              <a:gd name="connsiteY65" fmla="*/ 40157 h 4297250"/>
              <a:gd name="connsiteX66" fmla="*/ 789493 w 3619883"/>
              <a:gd name="connsiteY66" fmla="*/ 36327 h 4297250"/>
              <a:gd name="connsiteX67" fmla="*/ 854255 w 3619883"/>
              <a:gd name="connsiteY67" fmla="*/ 68887 h 4297250"/>
              <a:gd name="connsiteX68" fmla="*/ 897520 w 3619883"/>
              <a:gd name="connsiteY68" fmla="*/ 88629 h 4297250"/>
              <a:gd name="connsiteX69" fmla="*/ 940510 w 3619883"/>
              <a:gd name="connsiteY69" fmla="*/ 114265 h 4297250"/>
              <a:gd name="connsiteX70" fmla="*/ 1082712 w 3619883"/>
              <a:gd name="connsiteY70" fmla="*/ 144543 h 4297250"/>
              <a:gd name="connsiteX71" fmla="*/ 1205348 w 3619883"/>
              <a:gd name="connsiteY71" fmla="*/ 120753 h 4297250"/>
              <a:gd name="connsiteX72" fmla="*/ 1271764 w 3619883"/>
              <a:gd name="connsiteY72" fmla="*/ 117956 h 4297250"/>
              <a:gd name="connsiteX73" fmla="*/ 1315583 w 3619883"/>
              <a:gd name="connsiteY73" fmla="*/ 125912 h 4297250"/>
              <a:gd name="connsiteX74" fmla="*/ 1359125 w 3619883"/>
              <a:gd name="connsiteY74" fmla="*/ 139761 h 4297250"/>
              <a:gd name="connsiteX75" fmla="*/ 1391919 w 3619883"/>
              <a:gd name="connsiteY75" fmla="*/ 147202 h 4297250"/>
              <a:gd name="connsiteX76" fmla="*/ 1436563 w 3619883"/>
              <a:gd name="connsiteY76" fmla="*/ 137480 h 4297250"/>
              <a:gd name="connsiteX77" fmla="*/ 1471566 w 3619883"/>
              <a:gd name="connsiteY77" fmla="*/ 97777 h 4297250"/>
              <a:gd name="connsiteX78" fmla="*/ 1505739 w 3619883"/>
              <a:gd name="connsiteY78" fmla="*/ 75753 h 4297250"/>
              <a:gd name="connsiteX79" fmla="*/ 1590891 w 3619883"/>
              <a:gd name="connsiteY79" fmla="*/ 144702 h 4297250"/>
              <a:gd name="connsiteX80" fmla="*/ 1625616 w 3619883"/>
              <a:gd name="connsiteY80" fmla="*/ 110893 h 4297250"/>
              <a:gd name="connsiteX81" fmla="*/ 1658964 w 3619883"/>
              <a:gd name="connsiteY81" fmla="*/ 106547 h 4297250"/>
              <a:gd name="connsiteX82" fmla="*/ 1746598 w 3619883"/>
              <a:gd name="connsiteY82" fmla="*/ 122460 h 4297250"/>
              <a:gd name="connsiteX83" fmla="*/ 1811913 w 3619883"/>
              <a:gd name="connsiteY83" fmla="*/ 143234 h 4297250"/>
              <a:gd name="connsiteX84" fmla="*/ 1856557 w 3619883"/>
              <a:gd name="connsiteY84" fmla="*/ 133511 h 4297250"/>
              <a:gd name="connsiteX85" fmla="*/ 2066003 w 3619883"/>
              <a:gd name="connsiteY85" fmla="*/ 143313 h 4297250"/>
              <a:gd name="connsiteX86" fmla="*/ 2177615 w 3619883"/>
              <a:gd name="connsiteY86" fmla="*/ 119007 h 4297250"/>
              <a:gd name="connsiteX87" fmla="*/ 2255883 w 3619883"/>
              <a:gd name="connsiteY87" fmla="*/ 99047 h 4297250"/>
              <a:gd name="connsiteX88" fmla="*/ 2344622 w 3619883"/>
              <a:gd name="connsiteY88" fmla="*/ 91388 h 4297250"/>
              <a:gd name="connsiteX89" fmla="*/ 2455682 w 3619883"/>
              <a:gd name="connsiteY89" fmla="*/ 78869 h 4297250"/>
              <a:gd name="connsiteX90" fmla="*/ 2632609 w 3619883"/>
              <a:gd name="connsiteY90" fmla="*/ 75338 h 4297250"/>
              <a:gd name="connsiteX91" fmla="*/ 2742291 w 3619883"/>
              <a:gd name="connsiteY91" fmla="*/ 92282 h 4297250"/>
              <a:gd name="connsiteX92" fmla="*/ 2851974 w 3619883"/>
              <a:gd name="connsiteY92" fmla="*/ 109227 h 4297250"/>
              <a:gd name="connsiteX93" fmla="*/ 2907643 w 3619883"/>
              <a:gd name="connsiteY93" fmla="*/ 100020 h 4297250"/>
              <a:gd name="connsiteX94" fmla="*/ 2944022 w 3619883"/>
              <a:gd name="connsiteY94" fmla="*/ 30853 h 4297250"/>
              <a:gd name="connsiteX95" fmla="*/ 3022289 w 3619883"/>
              <a:gd name="connsiteY95" fmla="*/ 10893 h 4297250"/>
              <a:gd name="connsiteX96" fmla="*/ 3054807 w 3619883"/>
              <a:gd name="connsiteY96" fmla="*/ 24226 h 4297250"/>
              <a:gd name="connsiteX97" fmla="*/ 3141892 w 3619883"/>
              <a:gd name="connsiteY97" fmla="*/ 51925 h 4297250"/>
              <a:gd name="connsiteX98" fmla="*/ 3185711 w 3619883"/>
              <a:gd name="connsiteY98" fmla="*/ 59881 h 4297250"/>
              <a:gd name="connsiteX99" fmla="*/ 3219056 w 3619883"/>
              <a:gd name="connsiteY99" fmla="*/ 55536 h 4297250"/>
              <a:gd name="connsiteX100" fmla="*/ 3263425 w 3619883"/>
              <a:gd name="connsiteY100" fmla="*/ 51706 h 4297250"/>
              <a:gd name="connsiteX101" fmla="*/ 3296219 w 3619883"/>
              <a:gd name="connsiteY101" fmla="*/ 59147 h 4297250"/>
              <a:gd name="connsiteX102" fmla="*/ 3319094 w 3619883"/>
              <a:gd name="connsiteY102" fmla="*/ 42500 h 4297250"/>
              <a:gd name="connsiteX103" fmla="*/ 3420511 w 3619883"/>
              <a:gd name="connsiteY103" fmla="*/ 0 h 4297250"/>
              <a:gd name="connsiteX104" fmla="*/ 3453305 w 3619883"/>
              <a:gd name="connsiteY104" fmla="*/ 7440 h 4297250"/>
              <a:gd name="connsiteX105" fmla="*/ 3496571 w 3619883"/>
              <a:gd name="connsiteY105" fmla="*/ 27182 h 4297250"/>
              <a:gd name="connsiteX106" fmla="*/ 3602117 w 3619883"/>
              <a:gd name="connsiteY106" fmla="*/ 132521 h 4297250"/>
              <a:gd name="connsiteX107" fmla="*/ 3619883 w 3619883"/>
              <a:gd name="connsiteY107" fmla="*/ 140049 h 4297250"/>
              <a:gd name="connsiteX108" fmla="*/ 3619883 w 3619883"/>
              <a:gd name="connsiteY10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16110 w 3619883"/>
              <a:gd name="connsiteY12" fmla="*/ 4128157 h 4297250"/>
              <a:gd name="connsiteX13" fmla="*/ 1796694 w 3619883"/>
              <a:gd name="connsiteY13" fmla="*/ 4275461 h 4297250"/>
              <a:gd name="connsiteX14" fmla="*/ 1558844 w 3619883"/>
              <a:gd name="connsiteY14" fmla="*/ 4275461 h 4297250"/>
              <a:gd name="connsiteX15" fmla="*/ 1517252 w 3619883"/>
              <a:gd name="connsiteY15" fmla="*/ 4128157 h 4297250"/>
              <a:gd name="connsiteX16" fmla="*/ 1582936 w 3619883"/>
              <a:gd name="connsiteY16" fmla="*/ 4128157 h 4297250"/>
              <a:gd name="connsiteX17" fmla="*/ 1582936 w 3619883"/>
              <a:gd name="connsiteY17" fmla="*/ 3951392 h 4297250"/>
              <a:gd name="connsiteX18" fmla="*/ 1405151 w 3619883"/>
              <a:gd name="connsiteY18" fmla="*/ 3951392 h 4297250"/>
              <a:gd name="connsiteX19" fmla="*/ 1405151 w 3619883"/>
              <a:gd name="connsiteY19" fmla="*/ 4128157 h 4297250"/>
              <a:gd name="connsiteX20" fmla="*/ 1468988 w 3619883"/>
              <a:gd name="connsiteY20" fmla="*/ 4128157 h 4297250"/>
              <a:gd name="connsiteX21" fmla="*/ 1427396 w 3619883"/>
              <a:gd name="connsiteY21" fmla="*/ 4275461 h 4297250"/>
              <a:gd name="connsiteX22" fmla="*/ 1210751 w 3619883"/>
              <a:gd name="connsiteY22" fmla="*/ 4275461 h 4297250"/>
              <a:gd name="connsiteX23" fmla="*/ 1210751 w 3619883"/>
              <a:gd name="connsiteY23" fmla="*/ 4128157 h 4297250"/>
              <a:gd name="connsiteX24" fmla="*/ 1271978 w 3619883"/>
              <a:gd name="connsiteY24" fmla="*/ 4128157 h 4297250"/>
              <a:gd name="connsiteX25" fmla="*/ 1271978 w 3619883"/>
              <a:gd name="connsiteY25" fmla="*/ 3951392 h 4297250"/>
              <a:gd name="connsiteX26" fmla="*/ 1094193 w 3619883"/>
              <a:gd name="connsiteY26" fmla="*/ 3951392 h 4297250"/>
              <a:gd name="connsiteX27" fmla="*/ 1094193 w 3619883"/>
              <a:gd name="connsiteY27" fmla="*/ 4128157 h 4297250"/>
              <a:gd name="connsiteX28" fmla="*/ 1140354 w 3619883"/>
              <a:gd name="connsiteY28" fmla="*/ 4128157 h 4297250"/>
              <a:gd name="connsiteX29" fmla="*/ 1140354 w 3619883"/>
              <a:gd name="connsiteY29" fmla="*/ 4275461 h 4297250"/>
              <a:gd name="connsiteX30" fmla="*/ 953807 w 3619883"/>
              <a:gd name="connsiteY30" fmla="*/ 4275461 h 4297250"/>
              <a:gd name="connsiteX31" fmla="*/ 912215 w 3619883"/>
              <a:gd name="connsiteY31" fmla="*/ 4128157 h 4297250"/>
              <a:gd name="connsiteX32" fmla="*/ 961020 w 3619883"/>
              <a:gd name="connsiteY32" fmla="*/ 4128157 h 4297250"/>
              <a:gd name="connsiteX33" fmla="*/ 961020 w 3619883"/>
              <a:gd name="connsiteY33" fmla="*/ 3951392 h 4297250"/>
              <a:gd name="connsiteX34" fmla="*/ 783235 w 3619883"/>
              <a:gd name="connsiteY34" fmla="*/ 3951392 h 4297250"/>
              <a:gd name="connsiteX35" fmla="*/ 783235 w 3619883"/>
              <a:gd name="connsiteY35" fmla="*/ 4128157 h 4297250"/>
              <a:gd name="connsiteX36" fmla="*/ 871024 w 3619883"/>
              <a:gd name="connsiteY36" fmla="*/ 4128157 h 4297250"/>
              <a:gd name="connsiteX37" fmla="*/ 829432 w 3619883"/>
              <a:gd name="connsiteY37" fmla="*/ 4275461 h 4297250"/>
              <a:gd name="connsiteX38" fmla="*/ 611484 w 3619883"/>
              <a:gd name="connsiteY38" fmla="*/ 4275461 h 4297250"/>
              <a:gd name="connsiteX39" fmla="*/ 621247 w 3619883"/>
              <a:gd name="connsiteY39" fmla="*/ 4128157 h 4297250"/>
              <a:gd name="connsiteX40" fmla="*/ 650062 w 3619883"/>
              <a:gd name="connsiteY40" fmla="*/ 4128157 h 4297250"/>
              <a:gd name="connsiteX41" fmla="*/ 650062 w 3619883"/>
              <a:gd name="connsiteY41" fmla="*/ 3951392 h 4297250"/>
              <a:gd name="connsiteX42" fmla="*/ 472277 w 3619883"/>
              <a:gd name="connsiteY42" fmla="*/ 3951392 h 4297250"/>
              <a:gd name="connsiteX43" fmla="*/ 472277 w 3619883"/>
              <a:gd name="connsiteY43" fmla="*/ 4128157 h 4297250"/>
              <a:gd name="connsiteX44" fmla="*/ 522650 w 3619883"/>
              <a:gd name="connsiteY44" fmla="*/ 4128157 h 4297250"/>
              <a:gd name="connsiteX45" fmla="*/ 573998 w 3619883"/>
              <a:gd name="connsiteY45" fmla="*/ 4275461 h 4297250"/>
              <a:gd name="connsiteX46" fmla="*/ 336164 w 3619883"/>
              <a:gd name="connsiteY46" fmla="*/ 4275461 h 4297250"/>
              <a:gd name="connsiteX47" fmla="*/ 294572 w 3619883"/>
              <a:gd name="connsiteY47" fmla="*/ 4128157 h 4297250"/>
              <a:gd name="connsiteX48" fmla="*/ 339106 w 3619883"/>
              <a:gd name="connsiteY48" fmla="*/ 4128157 h 4297250"/>
              <a:gd name="connsiteX49" fmla="*/ 339106 w 3619883"/>
              <a:gd name="connsiteY49" fmla="*/ 3951392 h 4297250"/>
              <a:gd name="connsiteX50" fmla="*/ 161321 w 3619883"/>
              <a:gd name="connsiteY50" fmla="*/ 3951392 h 4297250"/>
              <a:gd name="connsiteX51" fmla="*/ 161321 w 3619883"/>
              <a:gd name="connsiteY51" fmla="*/ 4128157 h 4297250"/>
              <a:gd name="connsiteX52" fmla="*/ 230914 w 3619883"/>
              <a:gd name="connsiteY52" fmla="*/ 4128157 h 4297250"/>
              <a:gd name="connsiteX53" fmla="*/ 189322 w 3619883"/>
              <a:gd name="connsiteY53" fmla="*/ 4275461 h 4297250"/>
              <a:gd name="connsiteX54" fmla="*/ 0 w 3619883"/>
              <a:gd name="connsiteY54" fmla="*/ 4275461 h 4297250"/>
              <a:gd name="connsiteX55" fmla="*/ 0 w 3619883"/>
              <a:gd name="connsiteY55" fmla="*/ 42229 h 4297250"/>
              <a:gd name="connsiteX56" fmla="*/ 42464 w 3619883"/>
              <a:gd name="connsiteY56" fmla="*/ 40518 h 4297250"/>
              <a:gd name="connsiteX57" fmla="*/ 137733 w 3619883"/>
              <a:gd name="connsiteY57" fmla="*/ 35355 h 4297250"/>
              <a:gd name="connsiteX58" fmla="*/ 270565 w 3619883"/>
              <a:gd name="connsiteY58" fmla="*/ 29759 h 4297250"/>
              <a:gd name="connsiteX59" fmla="*/ 479734 w 3619883"/>
              <a:gd name="connsiteY59" fmla="*/ 45455 h 4297250"/>
              <a:gd name="connsiteX60" fmla="*/ 524103 w 3619883"/>
              <a:gd name="connsiteY60" fmla="*/ 41625 h 4297250"/>
              <a:gd name="connsiteX61" fmla="*/ 624416 w 3619883"/>
              <a:gd name="connsiteY61" fmla="*/ 22696 h 4297250"/>
              <a:gd name="connsiteX62" fmla="*/ 657762 w 3619883"/>
              <a:gd name="connsiteY62" fmla="*/ 18351 h 4297250"/>
              <a:gd name="connsiteX63" fmla="*/ 690557 w 3619883"/>
              <a:gd name="connsiteY63" fmla="*/ 25792 h 4297250"/>
              <a:gd name="connsiteX64" fmla="*/ 745123 w 3619883"/>
              <a:gd name="connsiteY64" fmla="*/ 40157 h 4297250"/>
              <a:gd name="connsiteX65" fmla="*/ 789493 w 3619883"/>
              <a:gd name="connsiteY65" fmla="*/ 36327 h 4297250"/>
              <a:gd name="connsiteX66" fmla="*/ 854255 w 3619883"/>
              <a:gd name="connsiteY66" fmla="*/ 68887 h 4297250"/>
              <a:gd name="connsiteX67" fmla="*/ 897520 w 3619883"/>
              <a:gd name="connsiteY67" fmla="*/ 88629 h 4297250"/>
              <a:gd name="connsiteX68" fmla="*/ 940510 w 3619883"/>
              <a:gd name="connsiteY68" fmla="*/ 114265 h 4297250"/>
              <a:gd name="connsiteX69" fmla="*/ 1082712 w 3619883"/>
              <a:gd name="connsiteY69" fmla="*/ 144543 h 4297250"/>
              <a:gd name="connsiteX70" fmla="*/ 1205348 w 3619883"/>
              <a:gd name="connsiteY70" fmla="*/ 120753 h 4297250"/>
              <a:gd name="connsiteX71" fmla="*/ 1271764 w 3619883"/>
              <a:gd name="connsiteY71" fmla="*/ 117956 h 4297250"/>
              <a:gd name="connsiteX72" fmla="*/ 1315583 w 3619883"/>
              <a:gd name="connsiteY72" fmla="*/ 125912 h 4297250"/>
              <a:gd name="connsiteX73" fmla="*/ 1359125 w 3619883"/>
              <a:gd name="connsiteY73" fmla="*/ 139761 h 4297250"/>
              <a:gd name="connsiteX74" fmla="*/ 1391919 w 3619883"/>
              <a:gd name="connsiteY74" fmla="*/ 147202 h 4297250"/>
              <a:gd name="connsiteX75" fmla="*/ 1436563 w 3619883"/>
              <a:gd name="connsiteY75" fmla="*/ 137480 h 4297250"/>
              <a:gd name="connsiteX76" fmla="*/ 1471566 w 3619883"/>
              <a:gd name="connsiteY76" fmla="*/ 97777 h 4297250"/>
              <a:gd name="connsiteX77" fmla="*/ 1505739 w 3619883"/>
              <a:gd name="connsiteY77" fmla="*/ 75753 h 4297250"/>
              <a:gd name="connsiteX78" fmla="*/ 1590891 w 3619883"/>
              <a:gd name="connsiteY78" fmla="*/ 144702 h 4297250"/>
              <a:gd name="connsiteX79" fmla="*/ 1625616 w 3619883"/>
              <a:gd name="connsiteY79" fmla="*/ 110893 h 4297250"/>
              <a:gd name="connsiteX80" fmla="*/ 1658964 w 3619883"/>
              <a:gd name="connsiteY80" fmla="*/ 106547 h 4297250"/>
              <a:gd name="connsiteX81" fmla="*/ 1746598 w 3619883"/>
              <a:gd name="connsiteY81" fmla="*/ 122460 h 4297250"/>
              <a:gd name="connsiteX82" fmla="*/ 1811913 w 3619883"/>
              <a:gd name="connsiteY82" fmla="*/ 143234 h 4297250"/>
              <a:gd name="connsiteX83" fmla="*/ 1856557 w 3619883"/>
              <a:gd name="connsiteY83" fmla="*/ 133511 h 4297250"/>
              <a:gd name="connsiteX84" fmla="*/ 2066003 w 3619883"/>
              <a:gd name="connsiteY84" fmla="*/ 143313 h 4297250"/>
              <a:gd name="connsiteX85" fmla="*/ 2177615 w 3619883"/>
              <a:gd name="connsiteY85" fmla="*/ 119007 h 4297250"/>
              <a:gd name="connsiteX86" fmla="*/ 2255883 w 3619883"/>
              <a:gd name="connsiteY86" fmla="*/ 99047 h 4297250"/>
              <a:gd name="connsiteX87" fmla="*/ 2344622 w 3619883"/>
              <a:gd name="connsiteY87" fmla="*/ 91388 h 4297250"/>
              <a:gd name="connsiteX88" fmla="*/ 2455682 w 3619883"/>
              <a:gd name="connsiteY88" fmla="*/ 78869 h 4297250"/>
              <a:gd name="connsiteX89" fmla="*/ 2632609 w 3619883"/>
              <a:gd name="connsiteY89" fmla="*/ 75338 h 4297250"/>
              <a:gd name="connsiteX90" fmla="*/ 2742291 w 3619883"/>
              <a:gd name="connsiteY90" fmla="*/ 92282 h 4297250"/>
              <a:gd name="connsiteX91" fmla="*/ 2851974 w 3619883"/>
              <a:gd name="connsiteY91" fmla="*/ 109227 h 4297250"/>
              <a:gd name="connsiteX92" fmla="*/ 2907643 w 3619883"/>
              <a:gd name="connsiteY92" fmla="*/ 100020 h 4297250"/>
              <a:gd name="connsiteX93" fmla="*/ 2944022 w 3619883"/>
              <a:gd name="connsiteY93" fmla="*/ 30853 h 4297250"/>
              <a:gd name="connsiteX94" fmla="*/ 3022289 w 3619883"/>
              <a:gd name="connsiteY94" fmla="*/ 10893 h 4297250"/>
              <a:gd name="connsiteX95" fmla="*/ 3054807 w 3619883"/>
              <a:gd name="connsiteY95" fmla="*/ 24226 h 4297250"/>
              <a:gd name="connsiteX96" fmla="*/ 3141892 w 3619883"/>
              <a:gd name="connsiteY96" fmla="*/ 51925 h 4297250"/>
              <a:gd name="connsiteX97" fmla="*/ 3185711 w 3619883"/>
              <a:gd name="connsiteY97" fmla="*/ 59881 h 4297250"/>
              <a:gd name="connsiteX98" fmla="*/ 3219056 w 3619883"/>
              <a:gd name="connsiteY98" fmla="*/ 55536 h 4297250"/>
              <a:gd name="connsiteX99" fmla="*/ 3263425 w 3619883"/>
              <a:gd name="connsiteY99" fmla="*/ 51706 h 4297250"/>
              <a:gd name="connsiteX100" fmla="*/ 3296219 w 3619883"/>
              <a:gd name="connsiteY100" fmla="*/ 59147 h 4297250"/>
              <a:gd name="connsiteX101" fmla="*/ 3319094 w 3619883"/>
              <a:gd name="connsiteY101" fmla="*/ 42500 h 4297250"/>
              <a:gd name="connsiteX102" fmla="*/ 3420511 w 3619883"/>
              <a:gd name="connsiteY102" fmla="*/ 0 h 4297250"/>
              <a:gd name="connsiteX103" fmla="*/ 3453305 w 3619883"/>
              <a:gd name="connsiteY103" fmla="*/ 7440 h 4297250"/>
              <a:gd name="connsiteX104" fmla="*/ 3496571 w 3619883"/>
              <a:gd name="connsiteY104" fmla="*/ 27182 h 4297250"/>
              <a:gd name="connsiteX105" fmla="*/ 3602117 w 3619883"/>
              <a:gd name="connsiteY105" fmla="*/ 132521 h 4297250"/>
              <a:gd name="connsiteX106" fmla="*/ 3619883 w 3619883"/>
              <a:gd name="connsiteY106" fmla="*/ 140049 h 4297250"/>
              <a:gd name="connsiteX107" fmla="*/ 3619883 w 3619883"/>
              <a:gd name="connsiteY10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517252 w 3619883"/>
              <a:gd name="connsiteY14" fmla="*/ 4128157 h 4297250"/>
              <a:gd name="connsiteX15" fmla="*/ 1582936 w 3619883"/>
              <a:gd name="connsiteY15" fmla="*/ 4128157 h 4297250"/>
              <a:gd name="connsiteX16" fmla="*/ 1582936 w 3619883"/>
              <a:gd name="connsiteY16" fmla="*/ 3951392 h 4297250"/>
              <a:gd name="connsiteX17" fmla="*/ 1405151 w 3619883"/>
              <a:gd name="connsiteY17" fmla="*/ 3951392 h 4297250"/>
              <a:gd name="connsiteX18" fmla="*/ 1405151 w 3619883"/>
              <a:gd name="connsiteY18" fmla="*/ 4128157 h 4297250"/>
              <a:gd name="connsiteX19" fmla="*/ 1468988 w 3619883"/>
              <a:gd name="connsiteY19" fmla="*/ 4128157 h 4297250"/>
              <a:gd name="connsiteX20" fmla="*/ 1427396 w 3619883"/>
              <a:gd name="connsiteY20" fmla="*/ 4275461 h 4297250"/>
              <a:gd name="connsiteX21" fmla="*/ 1210751 w 3619883"/>
              <a:gd name="connsiteY21" fmla="*/ 4275461 h 4297250"/>
              <a:gd name="connsiteX22" fmla="*/ 1210751 w 3619883"/>
              <a:gd name="connsiteY22" fmla="*/ 4128157 h 4297250"/>
              <a:gd name="connsiteX23" fmla="*/ 1271978 w 3619883"/>
              <a:gd name="connsiteY23" fmla="*/ 4128157 h 4297250"/>
              <a:gd name="connsiteX24" fmla="*/ 1271978 w 3619883"/>
              <a:gd name="connsiteY24" fmla="*/ 3951392 h 4297250"/>
              <a:gd name="connsiteX25" fmla="*/ 1094193 w 3619883"/>
              <a:gd name="connsiteY25" fmla="*/ 3951392 h 4297250"/>
              <a:gd name="connsiteX26" fmla="*/ 1094193 w 3619883"/>
              <a:gd name="connsiteY26" fmla="*/ 4128157 h 4297250"/>
              <a:gd name="connsiteX27" fmla="*/ 1140354 w 3619883"/>
              <a:gd name="connsiteY27" fmla="*/ 4128157 h 4297250"/>
              <a:gd name="connsiteX28" fmla="*/ 1140354 w 3619883"/>
              <a:gd name="connsiteY28" fmla="*/ 4275461 h 4297250"/>
              <a:gd name="connsiteX29" fmla="*/ 953807 w 3619883"/>
              <a:gd name="connsiteY29" fmla="*/ 4275461 h 4297250"/>
              <a:gd name="connsiteX30" fmla="*/ 912215 w 3619883"/>
              <a:gd name="connsiteY30" fmla="*/ 4128157 h 4297250"/>
              <a:gd name="connsiteX31" fmla="*/ 961020 w 3619883"/>
              <a:gd name="connsiteY31" fmla="*/ 4128157 h 4297250"/>
              <a:gd name="connsiteX32" fmla="*/ 961020 w 3619883"/>
              <a:gd name="connsiteY32" fmla="*/ 3951392 h 4297250"/>
              <a:gd name="connsiteX33" fmla="*/ 783235 w 3619883"/>
              <a:gd name="connsiteY33" fmla="*/ 3951392 h 4297250"/>
              <a:gd name="connsiteX34" fmla="*/ 783235 w 3619883"/>
              <a:gd name="connsiteY34" fmla="*/ 4128157 h 4297250"/>
              <a:gd name="connsiteX35" fmla="*/ 871024 w 3619883"/>
              <a:gd name="connsiteY35" fmla="*/ 4128157 h 4297250"/>
              <a:gd name="connsiteX36" fmla="*/ 829432 w 3619883"/>
              <a:gd name="connsiteY36" fmla="*/ 4275461 h 4297250"/>
              <a:gd name="connsiteX37" fmla="*/ 611484 w 3619883"/>
              <a:gd name="connsiteY37" fmla="*/ 4275461 h 4297250"/>
              <a:gd name="connsiteX38" fmla="*/ 621247 w 3619883"/>
              <a:gd name="connsiteY38" fmla="*/ 4128157 h 4297250"/>
              <a:gd name="connsiteX39" fmla="*/ 650062 w 3619883"/>
              <a:gd name="connsiteY39" fmla="*/ 4128157 h 4297250"/>
              <a:gd name="connsiteX40" fmla="*/ 650062 w 3619883"/>
              <a:gd name="connsiteY40" fmla="*/ 3951392 h 4297250"/>
              <a:gd name="connsiteX41" fmla="*/ 472277 w 3619883"/>
              <a:gd name="connsiteY41" fmla="*/ 3951392 h 4297250"/>
              <a:gd name="connsiteX42" fmla="*/ 472277 w 3619883"/>
              <a:gd name="connsiteY42" fmla="*/ 4128157 h 4297250"/>
              <a:gd name="connsiteX43" fmla="*/ 522650 w 3619883"/>
              <a:gd name="connsiteY43" fmla="*/ 4128157 h 4297250"/>
              <a:gd name="connsiteX44" fmla="*/ 573998 w 3619883"/>
              <a:gd name="connsiteY44" fmla="*/ 4275461 h 4297250"/>
              <a:gd name="connsiteX45" fmla="*/ 336164 w 3619883"/>
              <a:gd name="connsiteY45" fmla="*/ 4275461 h 4297250"/>
              <a:gd name="connsiteX46" fmla="*/ 294572 w 3619883"/>
              <a:gd name="connsiteY46" fmla="*/ 4128157 h 4297250"/>
              <a:gd name="connsiteX47" fmla="*/ 339106 w 3619883"/>
              <a:gd name="connsiteY47" fmla="*/ 4128157 h 4297250"/>
              <a:gd name="connsiteX48" fmla="*/ 339106 w 3619883"/>
              <a:gd name="connsiteY48" fmla="*/ 3951392 h 4297250"/>
              <a:gd name="connsiteX49" fmla="*/ 161321 w 3619883"/>
              <a:gd name="connsiteY49" fmla="*/ 3951392 h 4297250"/>
              <a:gd name="connsiteX50" fmla="*/ 161321 w 3619883"/>
              <a:gd name="connsiteY50" fmla="*/ 4128157 h 4297250"/>
              <a:gd name="connsiteX51" fmla="*/ 230914 w 3619883"/>
              <a:gd name="connsiteY51" fmla="*/ 4128157 h 4297250"/>
              <a:gd name="connsiteX52" fmla="*/ 189322 w 3619883"/>
              <a:gd name="connsiteY52" fmla="*/ 4275461 h 4297250"/>
              <a:gd name="connsiteX53" fmla="*/ 0 w 3619883"/>
              <a:gd name="connsiteY53" fmla="*/ 4275461 h 4297250"/>
              <a:gd name="connsiteX54" fmla="*/ 0 w 3619883"/>
              <a:gd name="connsiteY54" fmla="*/ 42229 h 4297250"/>
              <a:gd name="connsiteX55" fmla="*/ 42464 w 3619883"/>
              <a:gd name="connsiteY55" fmla="*/ 40518 h 4297250"/>
              <a:gd name="connsiteX56" fmla="*/ 137733 w 3619883"/>
              <a:gd name="connsiteY56" fmla="*/ 35355 h 4297250"/>
              <a:gd name="connsiteX57" fmla="*/ 270565 w 3619883"/>
              <a:gd name="connsiteY57" fmla="*/ 29759 h 4297250"/>
              <a:gd name="connsiteX58" fmla="*/ 479734 w 3619883"/>
              <a:gd name="connsiteY58" fmla="*/ 45455 h 4297250"/>
              <a:gd name="connsiteX59" fmla="*/ 524103 w 3619883"/>
              <a:gd name="connsiteY59" fmla="*/ 41625 h 4297250"/>
              <a:gd name="connsiteX60" fmla="*/ 624416 w 3619883"/>
              <a:gd name="connsiteY60" fmla="*/ 22696 h 4297250"/>
              <a:gd name="connsiteX61" fmla="*/ 657762 w 3619883"/>
              <a:gd name="connsiteY61" fmla="*/ 18351 h 4297250"/>
              <a:gd name="connsiteX62" fmla="*/ 690557 w 3619883"/>
              <a:gd name="connsiteY62" fmla="*/ 25792 h 4297250"/>
              <a:gd name="connsiteX63" fmla="*/ 745123 w 3619883"/>
              <a:gd name="connsiteY63" fmla="*/ 40157 h 4297250"/>
              <a:gd name="connsiteX64" fmla="*/ 789493 w 3619883"/>
              <a:gd name="connsiteY64" fmla="*/ 36327 h 4297250"/>
              <a:gd name="connsiteX65" fmla="*/ 854255 w 3619883"/>
              <a:gd name="connsiteY65" fmla="*/ 68887 h 4297250"/>
              <a:gd name="connsiteX66" fmla="*/ 897520 w 3619883"/>
              <a:gd name="connsiteY66" fmla="*/ 88629 h 4297250"/>
              <a:gd name="connsiteX67" fmla="*/ 940510 w 3619883"/>
              <a:gd name="connsiteY67" fmla="*/ 114265 h 4297250"/>
              <a:gd name="connsiteX68" fmla="*/ 1082712 w 3619883"/>
              <a:gd name="connsiteY68" fmla="*/ 144543 h 4297250"/>
              <a:gd name="connsiteX69" fmla="*/ 1205348 w 3619883"/>
              <a:gd name="connsiteY69" fmla="*/ 120753 h 4297250"/>
              <a:gd name="connsiteX70" fmla="*/ 1271764 w 3619883"/>
              <a:gd name="connsiteY70" fmla="*/ 117956 h 4297250"/>
              <a:gd name="connsiteX71" fmla="*/ 1315583 w 3619883"/>
              <a:gd name="connsiteY71" fmla="*/ 125912 h 4297250"/>
              <a:gd name="connsiteX72" fmla="*/ 1359125 w 3619883"/>
              <a:gd name="connsiteY72" fmla="*/ 139761 h 4297250"/>
              <a:gd name="connsiteX73" fmla="*/ 1391919 w 3619883"/>
              <a:gd name="connsiteY73" fmla="*/ 147202 h 4297250"/>
              <a:gd name="connsiteX74" fmla="*/ 1436563 w 3619883"/>
              <a:gd name="connsiteY74" fmla="*/ 137480 h 4297250"/>
              <a:gd name="connsiteX75" fmla="*/ 1471566 w 3619883"/>
              <a:gd name="connsiteY75" fmla="*/ 97777 h 4297250"/>
              <a:gd name="connsiteX76" fmla="*/ 1505739 w 3619883"/>
              <a:gd name="connsiteY76" fmla="*/ 75753 h 4297250"/>
              <a:gd name="connsiteX77" fmla="*/ 1590891 w 3619883"/>
              <a:gd name="connsiteY77" fmla="*/ 144702 h 4297250"/>
              <a:gd name="connsiteX78" fmla="*/ 1625616 w 3619883"/>
              <a:gd name="connsiteY78" fmla="*/ 110893 h 4297250"/>
              <a:gd name="connsiteX79" fmla="*/ 1658964 w 3619883"/>
              <a:gd name="connsiteY79" fmla="*/ 106547 h 4297250"/>
              <a:gd name="connsiteX80" fmla="*/ 1746598 w 3619883"/>
              <a:gd name="connsiteY80" fmla="*/ 122460 h 4297250"/>
              <a:gd name="connsiteX81" fmla="*/ 1811913 w 3619883"/>
              <a:gd name="connsiteY81" fmla="*/ 143234 h 4297250"/>
              <a:gd name="connsiteX82" fmla="*/ 1856557 w 3619883"/>
              <a:gd name="connsiteY82" fmla="*/ 133511 h 4297250"/>
              <a:gd name="connsiteX83" fmla="*/ 2066003 w 3619883"/>
              <a:gd name="connsiteY83" fmla="*/ 143313 h 4297250"/>
              <a:gd name="connsiteX84" fmla="*/ 2177615 w 3619883"/>
              <a:gd name="connsiteY84" fmla="*/ 119007 h 4297250"/>
              <a:gd name="connsiteX85" fmla="*/ 2255883 w 3619883"/>
              <a:gd name="connsiteY85" fmla="*/ 99047 h 4297250"/>
              <a:gd name="connsiteX86" fmla="*/ 2344622 w 3619883"/>
              <a:gd name="connsiteY86" fmla="*/ 91388 h 4297250"/>
              <a:gd name="connsiteX87" fmla="*/ 2455682 w 3619883"/>
              <a:gd name="connsiteY87" fmla="*/ 78869 h 4297250"/>
              <a:gd name="connsiteX88" fmla="*/ 2632609 w 3619883"/>
              <a:gd name="connsiteY88" fmla="*/ 75338 h 4297250"/>
              <a:gd name="connsiteX89" fmla="*/ 2742291 w 3619883"/>
              <a:gd name="connsiteY89" fmla="*/ 92282 h 4297250"/>
              <a:gd name="connsiteX90" fmla="*/ 2851974 w 3619883"/>
              <a:gd name="connsiteY90" fmla="*/ 109227 h 4297250"/>
              <a:gd name="connsiteX91" fmla="*/ 2907643 w 3619883"/>
              <a:gd name="connsiteY91" fmla="*/ 100020 h 4297250"/>
              <a:gd name="connsiteX92" fmla="*/ 2944022 w 3619883"/>
              <a:gd name="connsiteY92" fmla="*/ 30853 h 4297250"/>
              <a:gd name="connsiteX93" fmla="*/ 3022289 w 3619883"/>
              <a:gd name="connsiteY93" fmla="*/ 10893 h 4297250"/>
              <a:gd name="connsiteX94" fmla="*/ 3054807 w 3619883"/>
              <a:gd name="connsiteY94" fmla="*/ 24226 h 4297250"/>
              <a:gd name="connsiteX95" fmla="*/ 3141892 w 3619883"/>
              <a:gd name="connsiteY95" fmla="*/ 51925 h 4297250"/>
              <a:gd name="connsiteX96" fmla="*/ 3185711 w 3619883"/>
              <a:gd name="connsiteY96" fmla="*/ 59881 h 4297250"/>
              <a:gd name="connsiteX97" fmla="*/ 3219056 w 3619883"/>
              <a:gd name="connsiteY97" fmla="*/ 55536 h 4297250"/>
              <a:gd name="connsiteX98" fmla="*/ 3263425 w 3619883"/>
              <a:gd name="connsiteY98" fmla="*/ 51706 h 4297250"/>
              <a:gd name="connsiteX99" fmla="*/ 3296219 w 3619883"/>
              <a:gd name="connsiteY99" fmla="*/ 59147 h 4297250"/>
              <a:gd name="connsiteX100" fmla="*/ 3319094 w 3619883"/>
              <a:gd name="connsiteY100" fmla="*/ 42500 h 4297250"/>
              <a:gd name="connsiteX101" fmla="*/ 3420511 w 3619883"/>
              <a:gd name="connsiteY101" fmla="*/ 0 h 4297250"/>
              <a:gd name="connsiteX102" fmla="*/ 3453305 w 3619883"/>
              <a:gd name="connsiteY102" fmla="*/ 7440 h 4297250"/>
              <a:gd name="connsiteX103" fmla="*/ 3496571 w 3619883"/>
              <a:gd name="connsiteY103" fmla="*/ 27182 h 4297250"/>
              <a:gd name="connsiteX104" fmla="*/ 3602117 w 3619883"/>
              <a:gd name="connsiteY104" fmla="*/ 132521 h 4297250"/>
              <a:gd name="connsiteX105" fmla="*/ 3619883 w 3619883"/>
              <a:gd name="connsiteY105" fmla="*/ 140049 h 4297250"/>
              <a:gd name="connsiteX106" fmla="*/ 3619883 w 3619883"/>
              <a:gd name="connsiteY10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517252 w 3619883"/>
              <a:gd name="connsiteY14" fmla="*/ 4128157 h 4297250"/>
              <a:gd name="connsiteX15" fmla="*/ 1582936 w 3619883"/>
              <a:gd name="connsiteY15" fmla="*/ 3951392 h 4297250"/>
              <a:gd name="connsiteX16" fmla="*/ 1405151 w 3619883"/>
              <a:gd name="connsiteY16" fmla="*/ 3951392 h 4297250"/>
              <a:gd name="connsiteX17" fmla="*/ 1405151 w 3619883"/>
              <a:gd name="connsiteY17" fmla="*/ 4128157 h 4297250"/>
              <a:gd name="connsiteX18" fmla="*/ 1468988 w 3619883"/>
              <a:gd name="connsiteY18" fmla="*/ 4128157 h 4297250"/>
              <a:gd name="connsiteX19" fmla="*/ 1427396 w 3619883"/>
              <a:gd name="connsiteY19" fmla="*/ 4275461 h 4297250"/>
              <a:gd name="connsiteX20" fmla="*/ 1210751 w 3619883"/>
              <a:gd name="connsiteY20" fmla="*/ 4275461 h 4297250"/>
              <a:gd name="connsiteX21" fmla="*/ 1210751 w 3619883"/>
              <a:gd name="connsiteY21" fmla="*/ 4128157 h 4297250"/>
              <a:gd name="connsiteX22" fmla="*/ 1271978 w 3619883"/>
              <a:gd name="connsiteY22" fmla="*/ 4128157 h 4297250"/>
              <a:gd name="connsiteX23" fmla="*/ 1271978 w 3619883"/>
              <a:gd name="connsiteY23" fmla="*/ 3951392 h 4297250"/>
              <a:gd name="connsiteX24" fmla="*/ 1094193 w 3619883"/>
              <a:gd name="connsiteY24" fmla="*/ 3951392 h 4297250"/>
              <a:gd name="connsiteX25" fmla="*/ 1094193 w 3619883"/>
              <a:gd name="connsiteY25" fmla="*/ 4128157 h 4297250"/>
              <a:gd name="connsiteX26" fmla="*/ 1140354 w 3619883"/>
              <a:gd name="connsiteY26" fmla="*/ 4128157 h 4297250"/>
              <a:gd name="connsiteX27" fmla="*/ 1140354 w 3619883"/>
              <a:gd name="connsiteY27" fmla="*/ 4275461 h 4297250"/>
              <a:gd name="connsiteX28" fmla="*/ 953807 w 3619883"/>
              <a:gd name="connsiteY28" fmla="*/ 4275461 h 4297250"/>
              <a:gd name="connsiteX29" fmla="*/ 912215 w 3619883"/>
              <a:gd name="connsiteY29" fmla="*/ 4128157 h 4297250"/>
              <a:gd name="connsiteX30" fmla="*/ 961020 w 3619883"/>
              <a:gd name="connsiteY30" fmla="*/ 4128157 h 4297250"/>
              <a:gd name="connsiteX31" fmla="*/ 961020 w 3619883"/>
              <a:gd name="connsiteY31" fmla="*/ 3951392 h 4297250"/>
              <a:gd name="connsiteX32" fmla="*/ 783235 w 3619883"/>
              <a:gd name="connsiteY32" fmla="*/ 3951392 h 4297250"/>
              <a:gd name="connsiteX33" fmla="*/ 783235 w 3619883"/>
              <a:gd name="connsiteY33" fmla="*/ 4128157 h 4297250"/>
              <a:gd name="connsiteX34" fmla="*/ 871024 w 3619883"/>
              <a:gd name="connsiteY34" fmla="*/ 4128157 h 4297250"/>
              <a:gd name="connsiteX35" fmla="*/ 829432 w 3619883"/>
              <a:gd name="connsiteY35" fmla="*/ 4275461 h 4297250"/>
              <a:gd name="connsiteX36" fmla="*/ 611484 w 3619883"/>
              <a:gd name="connsiteY36" fmla="*/ 4275461 h 4297250"/>
              <a:gd name="connsiteX37" fmla="*/ 621247 w 3619883"/>
              <a:gd name="connsiteY37" fmla="*/ 4128157 h 4297250"/>
              <a:gd name="connsiteX38" fmla="*/ 650062 w 3619883"/>
              <a:gd name="connsiteY38" fmla="*/ 4128157 h 4297250"/>
              <a:gd name="connsiteX39" fmla="*/ 650062 w 3619883"/>
              <a:gd name="connsiteY39" fmla="*/ 3951392 h 4297250"/>
              <a:gd name="connsiteX40" fmla="*/ 472277 w 3619883"/>
              <a:gd name="connsiteY40" fmla="*/ 3951392 h 4297250"/>
              <a:gd name="connsiteX41" fmla="*/ 472277 w 3619883"/>
              <a:gd name="connsiteY41" fmla="*/ 4128157 h 4297250"/>
              <a:gd name="connsiteX42" fmla="*/ 522650 w 3619883"/>
              <a:gd name="connsiteY42" fmla="*/ 4128157 h 4297250"/>
              <a:gd name="connsiteX43" fmla="*/ 573998 w 3619883"/>
              <a:gd name="connsiteY43" fmla="*/ 4275461 h 4297250"/>
              <a:gd name="connsiteX44" fmla="*/ 336164 w 3619883"/>
              <a:gd name="connsiteY44" fmla="*/ 4275461 h 4297250"/>
              <a:gd name="connsiteX45" fmla="*/ 294572 w 3619883"/>
              <a:gd name="connsiteY45" fmla="*/ 4128157 h 4297250"/>
              <a:gd name="connsiteX46" fmla="*/ 339106 w 3619883"/>
              <a:gd name="connsiteY46" fmla="*/ 4128157 h 4297250"/>
              <a:gd name="connsiteX47" fmla="*/ 339106 w 3619883"/>
              <a:gd name="connsiteY47" fmla="*/ 3951392 h 4297250"/>
              <a:gd name="connsiteX48" fmla="*/ 161321 w 3619883"/>
              <a:gd name="connsiteY48" fmla="*/ 3951392 h 4297250"/>
              <a:gd name="connsiteX49" fmla="*/ 161321 w 3619883"/>
              <a:gd name="connsiteY49" fmla="*/ 4128157 h 4297250"/>
              <a:gd name="connsiteX50" fmla="*/ 230914 w 3619883"/>
              <a:gd name="connsiteY50" fmla="*/ 4128157 h 4297250"/>
              <a:gd name="connsiteX51" fmla="*/ 189322 w 3619883"/>
              <a:gd name="connsiteY51" fmla="*/ 4275461 h 4297250"/>
              <a:gd name="connsiteX52" fmla="*/ 0 w 3619883"/>
              <a:gd name="connsiteY52" fmla="*/ 4275461 h 4297250"/>
              <a:gd name="connsiteX53" fmla="*/ 0 w 3619883"/>
              <a:gd name="connsiteY53" fmla="*/ 42229 h 4297250"/>
              <a:gd name="connsiteX54" fmla="*/ 42464 w 3619883"/>
              <a:gd name="connsiteY54" fmla="*/ 40518 h 4297250"/>
              <a:gd name="connsiteX55" fmla="*/ 137733 w 3619883"/>
              <a:gd name="connsiteY55" fmla="*/ 35355 h 4297250"/>
              <a:gd name="connsiteX56" fmla="*/ 270565 w 3619883"/>
              <a:gd name="connsiteY56" fmla="*/ 29759 h 4297250"/>
              <a:gd name="connsiteX57" fmla="*/ 479734 w 3619883"/>
              <a:gd name="connsiteY57" fmla="*/ 45455 h 4297250"/>
              <a:gd name="connsiteX58" fmla="*/ 524103 w 3619883"/>
              <a:gd name="connsiteY58" fmla="*/ 41625 h 4297250"/>
              <a:gd name="connsiteX59" fmla="*/ 624416 w 3619883"/>
              <a:gd name="connsiteY59" fmla="*/ 22696 h 4297250"/>
              <a:gd name="connsiteX60" fmla="*/ 657762 w 3619883"/>
              <a:gd name="connsiteY60" fmla="*/ 18351 h 4297250"/>
              <a:gd name="connsiteX61" fmla="*/ 690557 w 3619883"/>
              <a:gd name="connsiteY61" fmla="*/ 25792 h 4297250"/>
              <a:gd name="connsiteX62" fmla="*/ 745123 w 3619883"/>
              <a:gd name="connsiteY62" fmla="*/ 40157 h 4297250"/>
              <a:gd name="connsiteX63" fmla="*/ 789493 w 3619883"/>
              <a:gd name="connsiteY63" fmla="*/ 36327 h 4297250"/>
              <a:gd name="connsiteX64" fmla="*/ 854255 w 3619883"/>
              <a:gd name="connsiteY64" fmla="*/ 68887 h 4297250"/>
              <a:gd name="connsiteX65" fmla="*/ 897520 w 3619883"/>
              <a:gd name="connsiteY65" fmla="*/ 88629 h 4297250"/>
              <a:gd name="connsiteX66" fmla="*/ 940510 w 3619883"/>
              <a:gd name="connsiteY66" fmla="*/ 114265 h 4297250"/>
              <a:gd name="connsiteX67" fmla="*/ 1082712 w 3619883"/>
              <a:gd name="connsiteY67" fmla="*/ 144543 h 4297250"/>
              <a:gd name="connsiteX68" fmla="*/ 1205348 w 3619883"/>
              <a:gd name="connsiteY68" fmla="*/ 120753 h 4297250"/>
              <a:gd name="connsiteX69" fmla="*/ 1271764 w 3619883"/>
              <a:gd name="connsiteY69" fmla="*/ 117956 h 4297250"/>
              <a:gd name="connsiteX70" fmla="*/ 1315583 w 3619883"/>
              <a:gd name="connsiteY70" fmla="*/ 125912 h 4297250"/>
              <a:gd name="connsiteX71" fmla="*/ 1359125 w 3619883"/>
              <a:gd name="connsiteY71" fmla="*/ 139761 h 4297250"/>
              <a:gd name="connsiteX72" fmla="*/ 1391919 w 3619883"/>
              <a:gd name="connsiteY72" fmla="*/ 147202 h 4297250"/>
              <a:gd name="connsiteX73" fmla="*/ 1436563 w 3619883"/>
              <a:gd name="connsiteY73" fmla="*/ 137480 h 4297250"/>
              <a:gd name="connsiteX74" fmla="*/ 1471566 w 3619883"/>
              <a:gd name="connsiteY74" fmla="*/ 97777 h 4297250"/>
              <a:gd name="connsiteX75" fmla="*/ 1505739 w 3619883"/>
              <a:gd name="connsiteY75" fmla="*/ 75753 h 4297250"/>
              <a:gd name="connsiteX76" fmla="*/ 1590891 w 3619883"/>
              <a:gd name="connsiteY76" fmla="*/ 144702 h 4297250"/>
              <a:gd name="connsiteX77" fmla="*/ 1625616 w 3619883"/>
              <a:gd name="connsiteY77" fmla="*/ 110893 h 4297250"/>
              <a:gd name="connsiteX78" fmla="*/ 1658964 w 3619883"/>
              <a:gd name="connsiteY78" fmla="*/ 106547 h 4297250"/>
              <a:gd name="connsiteX79" fmla="*/ 1746598 w 3619883"/>
              <a:gd name="connsiteY79" fmla="*/ 122460 h 4297250"/>
              <a:gd name="connsiteX80" fmla="*/ 1811913 w 3619883"/>
              <a:gd name="connsiteY80" fmla="*/ 143234 h 4297250"/>
              <a:gd name="connsiteX81" fmla="*/ 1856557 w 3619883"/>
              <a:gd name="connsiteY81" fmla="*/ 133511 h 4297250"/>
              <a:gd name="connsiteX82" fmla="*/ 2066003 w 3619883"/>
              <a:gd name="connsiteY82" fmla="*/ 143313 h 4297250"/>
              <a:gd name="connsiteX83" fmla="*/ 2177615 w 3619883"/>
              <a:gd name="connsiteY83" fmla="*/ 119007 h 4297250"/>
              <a:gd name="connsiteX84" fmla="*/ 2255883 w 3619883"/>
              <a:gd name="connsiteY84" fmla="*/ 99047 h 4297250"/>
              <a:gd name="connsiteX85" fmla="*/ 2344622 w 3619883"/>
              <a:gd name="connsiteY85" fmla="*/ 91388 h 4297250"/>
              <a:gd name="connsiteX86" fmla="*/ 2455682 w 3619883"/>
              <a:gd name="connsiteY86" fmla="*/ 78869 h 4297250"/>
              <a:gd name="connsiteX87" fmla="*/ 2632609 w 3619883"/>
              <a:gd name="connsiteY87" fmla="*/ 75338 h 4297250"/>
              <a:gd name="connsiteX88" fmla="*/ 2742291 w 3619883"/>
              <a:gd name="connsiteY88" fmla="*/ 92282 h 4297250"/>
              <a:gd name="connsiteX89" fmla="*/ 2851974 w 3619883"/>
              <a:gd name="connsiteY89" fmla="*/ 109227 h 4297250"/>
              <a:gd name="connsiteX90" fmla="*/ 2907643 w 3619883"/>
              <a:gd name="connsiteY90" fmla="*/ 100020 h 4297250"/>
              <a:gd name="connsiteX91" fmla="*/ 2944022 w 3619883"/>
              <a:gd name="connsiteY91" fmla="*/ 30853 h 4297250"/>
              <a:gd name="connsiteX92" fmla="*/ 3022289 w 3619883"/>
              <a:gd name="connsiteY92" fmla="*/ 10893 h 4297250"/>
              <a:gd name="connsiteX93" fmla="*/ 3054807 w 3619883"/>
              <a:gd name="connsiteY93" fmla="*/ 24226 h 4297250"/>
              <a:gd name="connsiteX94" fmla="*/ 3141892 w 3619883"/>
              <a:gd name="connsiteY94" fmla="*/ 51925 h 4297250"/>
              <a:gd name="connsiteX95" fmla="*/ 3185711 w 3619883"/>
              <a:gd name="connsiteY95" fmla="*/ 59881 h 4297250"/>
              <a:gd name="connsiteX96" fmla="*/ 3219056 w 3619883"/>
              <a:gd name="connsiteY96" fmla="*/ 55536 h 4297250"/>
              <a:gd name="connsiteX97" fmla="*/ 3263425 w 3619883"/>
              <a:gd name="connsiteY97" fmla="*/ 51706 h 4297250"/>
              <a:gd name="connsiteX98" fmla="*/ 3296219 w 3619883"/>
              <a:gd name="connsiteY98" fmla="*/ 59147 h 4297250"/>
              <a:gd name="connsiteX99" fmla="*/ 3319094 w 3619883"/>
              <a:gd name="connsiteY99" fmla="*/ 42500 h 4297250"/>
              <a:gd name="connsiteX100" fmla="*/ 3420511 w 3619883"/>
              <a:gd name="connsiteY100" fmla="*/ 0 h 4297250"/>
              <a:gd name="connsiteX101" fmla="*/ 3453305 w 3619883"/>
              <a:gd name="connsiteY101" fmla="*/ 7440 h 4297250"/>
              <a:gd name="connsiteX102" fmla="*/ 3496571 w 3619883"/>
              <a:gd name="connsiteY102" fmla="*/ 27182 h 4297250"/>
              <a:gd name="connsiteX103" fmla="*/ 3602117 w 3619883"/>
              <a:gd name="connsiteY103" fmla="*/ 132521 h 4297250"/>
              <a:gd name="connsiteX104" fmla="*/ 3619883 w 3619883"/>
              <a:gd name="connsiteY104" fmla="*/ 140049 h 4297250"/>
              <a:gd name="connsiteX105" fmla="*/ 3619883 w 3619883"/>
              <a:gd name="connsiteY10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582936 w 3619883"/>
              <a:gd name="connsiteY14" fmla="*/ 3951392 h 4297250"/>
              <a:gd name="connsiteX15" fmla="*/ 1405151 w 3619883"/>
              <a:gd name="connsiteY15" fmla="*/ 3951392 h 4297250"/>
              <a:gd name="connsiteX16" fmla="*/ 1405151 w 3619883"/>
              <a:gd name="connsiteY16" fmla="*/ 4128157 h 4297250"/>
              <a:gd name="connsiteX17" fmla="*/ 1468988 w 3619883"/>
              <a:gd name="connsiteY17" fmla="*/ 4128157 h 4297250"/>
              <a:gd name="connsiteX18" fmla="*/ 1427396 w 3619883"/>
              <a:gd name="connsiteY18" fmla="*/ 4275461 h 4297250"/>
              <a:gd name="connsiteX19" fmla="*/ 1210751 w 3619883"/>
              <a:gd name="connsiteY19" fmla="*/ 4275461 h 4297250"/>
              <a:gd name="connsiteX20" fmla="*/ 1210751 w 3619883"/>
              <a:gd name="connsiteY20" fmla="*/ 4128157 h 4297250"/>
              <a:gd name="connsiteX21" fmla="*/ 1271978 w 3619883"/>
              <a:gd name="connsiteY21" fmla="*/ 4128157 h 4297250"/>
              <a:gd name="connsiteX22" fmla="*/ 1271978 w 3619883"/>
              <a:gd name="connsiteY22" fmla="*/ 3951392 h 4297250"/>
              <a:gd name="connsiteX23" fmla="*/ 1094193 w 3619883"/>
              <a:gd name="connsiteY23" fmla="*/ 3951392 h 4297250"/>
              <a:gd name="connsiteX24" fmla="*/ 1094193 w 3619883"/>
              <a:gd name="connsiteY24" fmla="*/ 4128157 h 4297250"/>
              <a:gd name="connsiteX25" fmla="*/ 1140354 w 3619883"/>
              <a:gd name="connsiteY25" fmla="*/ 4128157 h 4297250"/>
              <a:gd name="connsiteX26" fmla="*/ 1140354 w 3619883"/>
              <a:gd name="connsiteY26" fmla="*/ 4275461 h 4297250"/>
              <a:gd name="connsiteX27" fmla="*/ 953807 w 3619883"/>
              <a:gd name="connsiteY27" fmla="*/ 4275461 h 4297250"/>
              <a:gd name="connsiteX28" fmla="*/ 912215 w 3619883"/>
              <a:gd name="connsiteY28" fmla="*/ 4128157 h 4297250"/>
              <a:gd name="connsiteX29" fmla="*/ 961020 w 3619883"/>
              <a:gd name="connsiteY29" fmla="*/ 4128157 h 4297250"/>
              <a:gd name="connsiteX30" fmla="*/ 961020 w 3619883"/>
              <a:gd name="connsiteY30" fmla="*/ 3951392 h 4297250"/>
              <a:gd name="connsiteX31" fmla="*/ 783235 w 3619883"/>
              <a:gd name="connsiteY31" fmla="*/ 3951392 h 4297250"/>
              <a:gd name="connsiteX32" fmla="*/ 783235 w 3619883"/>
              <a:gd name="connsiteY32" fmla="*/ 4128157 h 4297250"/>
              <a:gd name="connsiteX33" fmla="*/ 871024 w 3619883"/>
              <a:gd name="connsiteY33" fmla="*/ 4128157 h 4297250"/>
              <a:gd name="connsiteX34" fmla="*/ 829432 w 3619883"/>
              <a:gd name="connsiteY34" fmla="*/ 4275461 h 4297250"/>
              <a:gd name="connsiteX35" fmla="*/ 611484 w 3619883"/>
              <a:gd name="connsiteY35" fmla="*/ 4275461 h 4297250"/>
              <a:gd name="connsiteX36" fmla="*/ 621247 w 3619883"/>
              <a:gd name="connsiteY36" fmla="*/ 4128157 h 4297250"/>
              <a:gd name="connsiteX37" fmla="*/ 650062 w 3619883"/>
              <a:gd name="connsiteY37" fmla="*/ 4128157 h 4297250"/>
              <a:gd name="connsiteX38" fmla="*/ 650062 w 3619883"/>
              <a:gd name="connsiteY38" fmla="*/ 3951392 h 4297250"/>
              <a:gd name="connsiteX39" fmla="*/ 472277 w 3619883"/>
              <a:gd name="connsiteY39" fmla="*/ 3951392 h 4297250"/>
              <a:gd name="connsiteX40" fmla="*/ 472277 w 3619883"/>
              <a:gd name="connsiteY40" fmla="*/ 4128157 h 4297250"/>
              <a:gd name="connsiteX41" fmla="*/ 522650 w 3619883"/>
              <a:gd name="connsiteY41" fmla="*/ 4128157 h 4297250"/>
              <a:gd name="connsiteX42" fmla="*/ 573998 w 3619883"/>
              <a:gd name="connsiteY42" fmla="*/ 4275461 h 4297250"/>
              <a:gd name="connsiteX43" fmla="*/ 336164 w 3619883"/>
              <a:gd name="connsiteY43" fmla="*/ 4275461 h 4297250"/>
              <a:gd name="connsiteX44" fmla="*/ 294572 w 3619883"/>
              <a:gd name="connsiteY44" fmla="*/ 4128157 h 4297250"/>
              <a:gd name="connsiteX45" fmla="*/ 339106 w 3619883"/>
              <a:gd name="connsiteY45" fmla="*/ 4128157 h 4297250"/>
              <a:gd name="connsiteX46" fmla="*/ 339106 w 3619883"/>
              <a:gd name="connsiteY46" fmla="*/ 3951392 h 4297250"/>
              <a:gd name="connsiteX47" fmla="*/ 161321 w 3619883"/>
              <a:gd name="connsiteY47" fmla="*/ 3951392 h 4297250"/>
              <a:gd name="connsiteX48" fmla="*/ 161321 w 3619883"/>
              <a:gd name="connsiteY48" fmla="*/ 4128157 h 4297250"/>
              <a:gd name="connsiteX49" fmla="*/ 230914 w 3619883"/>
              <a:gd name="connsiteY49" fmla="*/ 4128157 h 4297250"/>
              <a:gd name="connsiteX50" fmla="*/ 189322 w 3619883"/>
              <a:gd name="connsiteY50" fmla="*/ 4275461 h 4297250"/>
              <a:gd name="connsiteX51" fmla="*/ 0 w 3619883"/>
              <a:gd name="connsiteY51" fmla="*/ 4275461 h 4297250"/>
              <a:gd name="connsiteX52" fmla="*/ 0 w 3619883"/>
              <a:gd name="connsiteY52" fmla="*/ 42229 h 4297250"/>
              <a:gd name="connsiteX53" fmla="*/ 42464 w 3619883"/>
              <a:gd name="connsiteY53" fmla="*/ 40518 h 4297250"/>
              <a:gd name="connsiteX54" fmla="*/ 137733 w 3619883"/>
              <a:gd name="connsiteY54" fmla="*/ 35355 h 4297250"/>
              <a:gd name="connsiteX55" fmla="*/ 270565 w 3619883"/>
              <a:gd name="connsiteY55" fmla="*/ 29759 h 4297250"/>
              <a:gd name="connsiteX56" fmla="*/ 479734 w 3619883"/>
              <a:gd name="connsiteY56" fmla="*/ 45455 h 4297250"/>
              <a:gd name="connsiteX57" fmla="*/ 524103 w 3619883"/>
              <a:gd name="connsiteY57" fmla="*/ 41625 h 4297250"/>
              <a:gd name="connsiteX58" fmla="*/ 624416 w 3619883"/>
              <a:gd name="connsiteY58" fmla="*/ 22696 h 4297250"/>
              <a:gd name="connsiteX59" fmla="*/ 657762 w 3619883"/>
              <a:gd name="connsiteY59" fmla="*/ 18351 h 4297250"/>
              <a:gd name="connsiteX60" fmla="*/ 690557 w 3619883"/>
              <a:gd name="connsiteY60" fmla="*/ 25792 h 4297250"/>
              <a:gd name="connsiteX61" fmla="*/ 745123 w 3619883"/>
              <a:gd name="connsiteY61" fmla="*/ 40157 h 4297250"/>
              <a:gd name="connsiteX62" fmla="*/ 789493 w 3619883"/>
              <a:gd name="connsiteY62" fmla="*/ 36327 h 4297250"/>
              <a:gd name="connsiteX63" fmla="*/ 854255 w 3619883"/>
              <a:gd name="connsiteY63" fmla="*/ 68887 h 4297250"/>
              <a:gd name="connsiteX64" fmla="*/ 897520 w 3619883"/>
              <a:gd name="connsiteY64" fmla="*/ 88629 h 4297250"/>
              <a:gd name="connsiteX65" fmla="*/ 940510 w 3619883"/>
              <a:gd name="connsiteY65" fmla="*/ 114265 h 4297250"/>
              <a:gd name="connsiteX66" fmla="*/ 1082712 w 3619883"/>
              <a:gd name="connsiteY66" fmla="*/ 144543 h 4297250"/>
              <a:gd name="connsiteX67" fmla="*/ 1205348 w 3619883"/>
              <a:gd name="connsiteY67" fmla="*/ 120753 h 4297250"/>
              <a:gd name="connsiteX68" fmla="*/ 1271764 w 3619883"/>
              <a:gd name="connsiteY68" fmla="*/ 117956 h 4297250"/>
              <a:gd name="connsiteX69" fmla="*/ 1315583 w 3619883"/>
              <a:gd name="connsiteY69" fmla="*/ 125912 h 4297250"/>
              <a:gd name="connsiteX70" fmla="*/ 1359125 w 3619883"/>
              <a:gd name="connsiteY70" fmla="*/ 139761 h 4297250"/>
              <a:gd name="connsiteX71" fmla="*/ 1391919 w 3619883"/>
              <a:gd name="connsiteY71" fmla="*/ 147202 h 4297250"/>
              <a:gd name="connsiteX72" fmla="*/ 1436563 w 3619883"/>
              <a:gd name="connsiteY72" fmla="*/ 137480 h 4297250"/>
              <a:gd name="connsiteX73" fmla="*/ 1471566 w 3619883"/>
              <a:gd name="connsiteY73" fmla="*/ 97777 h 4297250"/>
              <a:gd name="connsiteX74" fmla="*/ 1505739 w 3619883"/>
              <a:gd name="connsiteY74" fmla="*/ 75753 h 4297250"/>
              <a:gd name="connsiteX75" fmla="*/ 1590891 w 3619883"/>
              <a:gd name="connsiteY75" fmla="*/ 144702 h 4297250"/>
              <a:gd name="connsiteX76" fmla="*/ 1625616 w 3619883"/>
              <a:gd name="connsiteY76" fmla="*/ 110893 h 4297250"/>
              <a:gd name="connsiteX77" fmla="*/ 1658964 w 3619883"/>
              <a:gd name="connsiteY77" fmla="*/ 106547 h 4297250"/>
              <a:gd name="connsiteX78" fmla="*/ 1746598 w 3619883"/>
              <a:gd name="connsiteY78" fmla="*/ 122460 h 4297250"/>
              <a:gd name="connsiteX79" fmla="*/ 1811913 w 3619883"/>
              <a:gd name="connsiteY79" fmla="*/ 143234 h 4297250"/>
              <a:gd name="connsiteX80" fmla="*/ 1856557 w 3619883"/>
              <a:gd name="connsiteY80" fmla="*/ 133511 h 4297250"/>
              <a:gd name="connsiteX81" fmla="*/ 2066003 w 3619883"/>
              <a:gd name="connsiteY81" fmla="*/ 143313 h 4297250"/>
              <a:gd name="connsiteX82" fmla="*/ 2177615 w 3619883"/>
              <a:gd name="connsiteY82" fmla="*/ 119007 h 4297250"/>
              <a:gd name="connsiteX83" fmla="*/ 2255883 w 3619883"/>
              <a:gd name="connsiteY83" fmla="*/ 99047 h 4297250"/>
              <a:gd name="connsiteX84" fmla="*/ 2344622 w 3619883"/>
              <a:gd name="connsiteY84" fmla="*/ 91388 h 4297250"/>
              <a:gd name="connsiteX85" fmla="*/ 2455682 w 3619883"/>
              <a:gd name="connsiteY85" fmla="*/ 78869 h 4297250"/>
              <a:gd name="connsiteX86" fmla="*/ 2632609 w 3619883"/>
              <a:gd name="connsiteY86" fmla="*/ 75338 h 4297250"/>
              <a:gd name="connsiteX87" fmla="*/ 2742291 w 3619883"/>
              <a:gd name="connsiteY87" fmla="*/ 92282 h 4297250"/>
              <a:gd name="connsiteX88" fmla="*/ 2851974 w 3619883"/>
              <a:gd name="connsiteY88" fmla="*/ 109227 h 4297250"/>
              <a:gd name="connsiteX89" fmla="*/ 2907643 w 3619883"/>
              <a:gd name="connsiteY89" fmla="*/ 100020 h 4297250"/>
              <a:gd name="connsiteX90" fmla="*/ 2944022 w 3619883"/>
              <a:gd name="connsiteY90" fmla="*/ 30853 h 4297250"/>
              <a:gd name="connsiteX91" fmla="*/ 3022289 w 3619883"/>
              <a:gd name="connsiteY91" fmla="*/ 10893 h 4297250"/>
              <a:gd name="connsiteX92" fmla="*/ 3054807 w 3619883"/>
              <a:gd name="connsiteY92" fmla="*/ 24226 h 4297250"/>
              <a:gd name="connsiteX93" fmla="*/ 3141892 w 3619883"/>
              <a:gd name="connsiteY93" fmla="*/ 51925 h 4297250"/>
              <a:gd name="connsiteX94" fmla="*/ 3185711 w 3619883"/>
              <a:gd name="connsiteY94" fmla="*/ 59881 h 4297250"/>
              <a:gd name="connsiteX95" fmla="*/ 3219056 w 3619883"/>
              <a:gd name="connsiteY95" fmla="*/ 55536 h 4297250"/>
              <a:gd name="connsiteX96" fmla="*/ 3263425 w 3619883"/>
              <a:gd name="connsiteY96" fmla="*/ 51706 h 4297250"/>
              <a:gd name="connsiteX97" fmla="*/ 3296219 w 3619883"/>
              <a:gd name="connsiteY97" fmla="*/ 59147 h 4297250"/>
              <a:gd name="connsiteX98" fmla="*/ 3319094 w 3619883"/>
              <a:gd name="connsiteY98" fmla="*/ 42500 h 4297250"/>
              <a:gd name="connsiteX99" fmla="*/ 3420511 w 3619883"/>
              <a:gd name="connsiteY99" fmla="*/ 0 h 4297250"/>
              <a:gd name="connsiteX100" fmla="*/ 3453305 w 3619883"/>
              <a:gd name="connsiteY100" fmla="*/ 7440 h 4297250"/>
              <a:gd name="connsiteX101" fmla="*/ 3496571 w 3619883"/>
              <a:gd name="connsiteY101" fmla="*/ 27182 h 4297250"/>
              <a:gd name="connsiteX102" fmla="*/ 3602117 w 3619883"/>
              <a:gd name="connsiteY102" fmla="*/ 132521 h 4297250"/>
              <a:gd name="connsiteX103" fmla="*/ 3619883 w 3619883"/>
              <a:gd name="connsiteY103" fmla="*/ 140049 h 4297250"/>
              <a:gd name="connsiteX104" fmla="*/ 3619883 w 3619883"/>
              <a:gd name="connsiteY10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05151 w 3619883"/>
              <a:gd name="connsiteY14" fmla="*/ 3951392 h 4297250"/>
              <a:gd name="connsiteX15" fmla="*/ 1405151 w 3619883"/>
              <a:gd name="connsiteY15" fmla="*/ 4128157 h 4297250"/>
              <a:gd name="connsiteX16" fmla="*/ 1468988 w 3619883"/>
              <a:gd name="connsiteY16" fmla="*/ 4128157 h 4297250"/>
              <a:gd name="connsiteX17" fmla="*/ 1427396 w 3619883"/>
              <a:gd name="connsiteY17" fmla="*/ 4275461 h 4297250"/>
              <a:gd name="connsiteX18" fmla="*/ 1210751 w 3619883"/>
              <a:gd name="connsiteY18" fmla="*/ 4275461 h 4297250"/>
              <a:gd name="connsiteX19" fmla="*/ 1210751 w 3619883"/>
              <a:gd name="connsiteY19" fmla="*/ 4128157 h 4297250"/>
              <a:gd name="connsiteX20" fmla="*/ 1271978 w 3619883"/>
              <a:gd name="connsiteY20" fmla="*/ 4128157 h 4297250"/>
              <a:gd name="connsiteX21" fmla="*/ 1271978 w 3619883"/>
              <a:gd name="connsiteY21" fmla="*/ 3951392 h 4297250"/>
              <a:gd name="connsiteX22" fmla="*/ 1094193 w 3619883"/>
              <a:gd name="connsiteY22" fmla="*/ 3951392 h 4297250"/>
              <a:gd name="connsiteX23" fmla="*/ 1094193 w 3619883"/>
              <a:gd name="connsiteY23" fmla="*/ 4128157 h 4297250"/>
              <a:gd name="connsiteX24" fmla="*/ 1140354 w 3619883"/>
              <a:gd name="connsiteY24" fmla="*/ 4128157 h 4297250"/>
              <a:gd name="connsiteX25" fmla="*/ 1140354 w 3619883"/>
              <a:gd name="connsiteY25" fmla="*/ 4275461 h 4297250"/>
              <a:gd name="connsiteX26" fmla="*/ 953807 w 3619883"/>
              <a:gd name="connsiteY26" fmla="*/ 4275461 h 4297250"/>
              <a:gd name="connsiteX27" fmla="*/ 912215 w 3619883"/>
              <a:gd name="connsiteY27" fmla="*/ 4128157 h 4297250"/>
              <a:gd name="connsiteX28" fmla="*/ 961020 w 3619883"/>
              <a:gd name="connsiteY28" fmla="*/ 4128157 h 4297250"/>
              <a:gd name="connsiteX29" fmla="*/ 961020 w 3619883"/>
              <a:gd name="connsiteY29" fmla="*/ 3951392 h 4297250"/>
              <a:gd name="connsiteX30" fmla="*/ 783235 w 3619883"/>
              <a:gd name="connsiteY30" fmla="*/ 3951392 h 4297250"/>
              <a:gd name="connsiteX31" fmla="*/ 783235 w 3619883"/>
              <a:gd name="connsiteY31" fmla="*/ 4128157 h 4297250"/>
              <a:gd name="connsiteX32" fmla="*/ 871024 w 3619883"/>
              <a:gd name="connsiteY32" fmla="*/ 4128157 h 4297250"/>
              <a:gd name="connsiteX33" fmla="*/ 829432 w 3619883"/>
              <a:gd name="connsiteY33" fmla="*/ 4275461 h 4297250"/>
              <a:gd name="connsiteX34" fmla="*/ 611484 w 3619883"/>
              <a:gd name="connsiteY34" fmla="*/ 4275461 h 4297250"/>
              <a:gd name="connsiteX35" fmla="*/ 621247 w 3619883"/>
              <a:gd name="connsiteY35" fmla="*/ 4128157 h 4297250"/>
              <a:gd name="connsiteX36" fmla="*/ 650062 w 3619883"/>
              <a:gd name="connsiteY36" fmla="*/ 4128157 h 4297250"/>
              <a:gd name="connsiteX37" fmla="*/ 650062 w 3619883"/>
              <a:gd name="connsiteY37" fmla="*/ 3951392 h 4297250"/>
              <a:gd name="connsiteX38" fmla="*/ 472277 w 3619883"/>
              <a:gd name="connsiteY38" fmla="*/ 3951392 h 4297250"/>
              <a:gd name="connsiteX39" fmla="*/ 472277 w 3619883"/>
              <a:gd name="connsiteY39" fmla="*/ 4128157 h 4297250"/>
              <a:gd name="connsiteX40" fmla="*/ 522650 w 3619883"/>
              <a:gd name="connsiteY40" fmla="*/ 4128157 h 4297250"/>
              <a:gd name="connsiteX41" fmla="*/ 573998 w 3619883"/>
              <a:gd name="connsiteY41" fmla="*/ 4275461 h 4297250"/>
              <a:gd name="connsiteX42" fmla="*/ 336164 w 3619883"/>
              <a:gd name="connsiteY42" fmla="*/ 4275461 h 4297250"/>
              <a:gd name="connsiteX43" fmla="*/ 294572 w 3619883"/>
              <a:gd name="connsiteY43" fmla="*/ 4128157 h 4297250"/>
              <a:gd name="connsiteX44" fmla="*/ 339106 w 3619883"/>
              <a:gd name="connsiteY44" fmla="*/ 4128157 h 4297250"/>
              <a:gd name="connsiteX45" fmla="*/ 339106 w 3619883"/>
              <a:gd name="connsiteY45" fmla="*/ 3951392 h 4297250"/>
              <a:gd name="connsiteX46" fmla="*/ 161321 w 3619883"/>
              <a:gd name="connsiteY46" fmla="*/ 3951392 h 4297250"/>
              <a:gd name="connsiteX47" fmla="*/ 161321 w 3619883"/>
              <a:gd name="connsiteY47" fmla="*/ 4128157 h 4297250"/>
              <a:gd name="connsiteX48" fmla="*/ 230914 w 3619883"/>
              <a:gd name="connsiteY48" fmla="*/ 4128157 h 4297250"/>
              <a:gd name="connsiteX49" fmla="*/ 189322 w 3619883"/>
              <a:gd name="connsiteY49" fmla="*/ 4275461 h 4297250"/>
              <a:gd name="connsiteX50" fmla="*/ 0 w 3619883"/>
              <a:gd name="connsiteY50" fmla="*/ 4275461 h 4297250"/>
              <a:gd name="connsiteX51" fmla="*/ 0 w 3619883"/>
              <a:gd name="connsiteY51" fmla="*/ 42229 h 4297250"/>
              <a:gd name="connsiteX52" fmla="*/ 42464 w 3619883"/>
              <a:gd name="connsiteY52" fmla="*/ 40518 h 4297250"/>
              <a:gd name="connsiteX53" fmla="*/ 137733 w 3619883"/>
              <a:gd name="connsiteY53" fmla="*/ 35355 h 4297250"/>
              <a:gd name="connsiteX54" fmla="*/ 270565 w 3619883"/>
              <a:gd name="connsiteY54" fmla="*/ 29759 h 4297250"/>
              <a:gd name="connsiteX55" fmla="*/ 479734 w 3619883"/>
              <a:gd name="connsiteY55" fmla="*/ 45455 h 4297250"/>
              <a:gd name="connsiteX56" fmla="*/ 524103 w 3619883"/>
              <a:gd name="connsiteY56" fmla="*/ 41625 h 4297250"/>
              <a:gd name="connsiteX57" fmla="*/ 624416 w 3619883"/>
              <a:gd name="connsiteY57" fmla="*/ 22696 h 4297250"/>
              <a:gd name="connsiteX58" fmla="*/ 657762 w 3619883"/>
              <a:gd name="connsiteY58" fmla="*/ 18351 h 4297250"/>
              <a:gd name="connsiteX59" fmla="*/ 690557 w 3619883"/>
              <a:gd name="connsiteY59" fmla="*/ 25792 h 4297250"/>
              <a:gd name="connsiteX60" fmla="*/ 745123 w 3619883"/>
              <a:gd name="connsiteY60" fmla="*/ 40157 h 4297250"/>
              <a:gd name="connsiteX61" fmla="*/ 789493 w 3619883"/>
              <a:gd name="connsiteY61" fmla="*/ 36327 h 4297250"/>
              <a:gd name="connsiteX62" fmla="*/ 854255 w 3619883"/>
              <a:gd name="connsiteY62" fmla="*/ 68887 h 4297250"/>
              <a:gd name="connsiteX63" fmla="*/ 897520 w 3619883"/>
              <a:gd name="connsiteY63" fmla="*/ 88629 h 4297250"/>
              <a:gd name="connsiteX64" fmla="*/ 940510 w 3619883"/>
              <a:gd name="connsiteY64" fmla="*/ 114265 h 4297250"/>
              <a:gd name="connsiteX65" fmla="*/ 1082712 w 3619883"/>
              <a:gd name="connsiteY65" fmla="*/ 144543 h 4297250"/>
              <a:gd name="connsiteX66" fmla="*/ 1205348 w 3619883"/>
              <a:gd name="connsiteY66" fmla="*/ 120753 h 4297250"/>
              <a:gd name="connsiteX67" fmla="*/ 1271764 w 3619883"/>
              <a:gd name="connsiteY67" fmla="*/ 117956 h 4297250"/>
              <a:gd name="connsiteX68" fmla="*/ 1315583 w 3619883"/>
              <a:gd name="connsiteY68" fmla="*/ 125912 h 4297250"/>
              <a:gd name="connsiteX69" fmla="*/ 1359125 w 3619883"/>
              <a:gd name="connsiteY69" fmla="*/ 139761 h 4297250"/>
              <a:gd name="connsiteX70" fmla="*/ 1391919 w 3619883"/>
              <a:gd name="connsiteY70" fmla="*/ 147202 h 4297250"/>
              <a:gd name="connsiteX71" fmla="*/ 1436563 w 3619883"/>
              <a:gd name="connsiteY71" fmla="*/ 137480 h 4297250"/>
              <a:gd name="connsiteX72" fmla="*/ 1471566 w 3619883"/>
              <a:gd name="connsiteY72" fmla="*/ 97777 h 4297250"/>
              <a:gd name="connsiteX73" fmla="*/ 1505739 w 3619883"/>
              <a:gd name="connsiteY73" fmla="*/ 75753 h 4297250"/>
              <a:gd name="connsiteX74" fmla="*/ 1590891 w 3619883"/>
              <a:gd name="connsiteY74" fmla="*/ 144702 h 4297250"/>
              <a:gd name="connsiteX75" fmla="*/ 1625616 w 3619883"/>
              <a:gd name="connsiteY75" fmla="*/ 110893 h 4297250"/>
              <a:gd name="connsiteX76" fmla="*/ 1658964 w 3619883"/>
              <a:gd name="connsiteY76" fmla="*/ 106547 h 4297250"/>
              <a:gd name="connsiteX77" fmla="*/ 1746598 w 3619883"/>
              <a:gd name="connsiteY77" fmla="*/ 122460 h 4297250"/>
              <a:gd name="connsiteX78" fmla="*/ 1811913 w 3619883"/>
              <a:gd name="connsiteY78" fmla="*/ 143234 h 4297250"/>
              <a:gd name="connsiteX79" fmla="*/ 1856557 w 3619883"/>
              <a:gd name="connsiteY79" fmla="*/ 133511 h 4297250"/>
              <a:gd name="connsiteX80" fmla="*/ 2066003 w 3619883"/>
              <a:gd name="connsiteY80" fmla="*/ 143313 h 4297250"/>
              <a:gd name="connsiteX81" fmla="*/ 2177615 w 3619883"/>
              <a:gd name="connsiteY81" fmla="*/ 119007 h 4297250"/>
              <a:gd name="connsiteX82" fmla="*/ 2255883 w 3619883"/>
              <a:gd name="connsiteY82" fmla="*/ 99047 h 4297250"/>
              <a:gd name="connsiteX83" fmla="*/ 2344622 w 3619883"/>
              <a:gd name="connsiteY83" fmla="*/ 91388 h 4297250"/>
              <a:gd name="connsiteX84" fmla="*/ 2455682 w 3619883"/>
              <a:gd name="connsiteY84" fmla="*/ 78869 h 4297250"/>
              <a:gd name="connsiteX85" fmla="*/ 2632609 w 3619883"/>
              <a:gd name="connsiteY85" fmla="*/ 75338 h 4297250"/>
              <a:gd name="connsiteX86" fmla="*/ 2742291 w 3619883"/>
              <a:gd name="connsiteY86" fmla="*/ 92282 h 4297250"/>
              <a:gd name="connsiteX87" fmla="*/ 2851974 w 3619883"/>
              <a:gd name="connsiteY87" fmla="*/ 109227 h 4297250"/>
              <a:gd name="connsiteX88" fmla="*/ 2907643 w 3619883"/>
              <a:gd name="connsiteY88" fmla="*/ 100020 h 4297250"/>
              <a:gd name="connsiteX89" fmla="*/ 2944022 w 3619883"/>
              <a:gd name="connsiteY89" fmla="*/ 30853 h 4297250"/>
              <a:gd name="connsiteX90" fmla="*/ 3022289 w 3619883"/>
              <a:gd name="connsiteY90" fmla="*/ 10893 h 4297250"/>
              <a:gd name="connsiteX91" fmla="*/ 3054807 w 3619883"/>
              <a:gd name="connsiteY91" fmla="*/ 24226 h 4297250"/>
              <a:gd name="connsiteX92" fmla="*/ 3141892 w 3619883"/>
              <a:gd name="connsiteY92" fmla="*/ 51925 h 4297250"/>
              <a:gd name="connsiteX93" fmla="*/ 3185711 w 3619883"/>
              <a:gd name="connsiteY93" fmla="*/ 59881 h 4297250"/>
              <a:gd name="connsiteX94" fmla="*/ 3219056 w 3619883"/>
              <a:gd name="connsiteY94" fmla="*/ 55536 h 4297250"/>
              <a:gd name="connsiteX95" fmla="*/ 3263425 w 3619883"/>
              <a:gd name="connsiteY95" fmla="*/ 51706 h 4297250"/>
              <a:gd name="connsiteX96" fmla="*/ 3296219 w 3619883"/>
              <a:gd name="connsiteY96" fmla="*/ 59147 h 4297250"/>
              <a:gd name="connsiteX97" fmla="*/ 3319094 w 3619883"/>
              <a:gd name="connsiteY97" fmla="*/ 42500 h 4297250"/>
              <a:gd name="connsiteX98" fmla="*/ 3420511 w 3619883"/>
              <a:gd name="connsiteY98" fmla="*/ 0 h 4297250"/>
              <a:gd name="connsiteX99" fmla="*/ 3453305 w 3619883"/>
              <a:gd name="connsiteY99" fmla="*/ 7440 h 4297250"/>
              <a:gd name="connsiteX100" fmla="*/ 3496571 w 3619883"/>
              <a:gd name="connsiteY100" fmla="*/ 27182 h 4297250"/>
              <a:gd name="connsiteX101" fmla="*/ 3602117 w 3619883"/>
              <a:gd name="connsiteY101" fmla="*/ 132521 h 4297250"/>
              <a:gd name="connsiteX102" fmla="*/ 3619883 w 3619883"/>
              <a:gd name="connsiteY102" fmla="*/ 140049 h 4297250"/>
              <a:gd name="connsiteX103" fmla="*/ 3619883 w 3619883"/>
              <a:gd name="connsiteY10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05151 w 3619883"/>
              <a:gd name="connsiteY14" fmla="*/ 4128157 h 4297250"/>
              <a:gd name="connsiteX15" fmla="*/ 1468988 w 3619883"/>
              <a:gd name="connsiteY15" fmla="*/ 4128157 h 4297250"/>
              <a:gd name="connsiteX16" fmla="*/ 1427396 w 3619883"/>
              <a:gd name="connsiteY16" fmla="*/ 4275461 h 4297250"/>
              <a:gd name="connsiteX17" fmla="*/ 1210751 w 3619883"/>
              <a:gd name="connsiteY17" fmla="*/ 4275461 h 4297250"/>
              <a:gd name="connsiteX18" fmla="*/ 1210751 w 3619883"/>
              <a:gd name="connsiteY18" fmla="*/ 4128157 h 4297250"/>
              <a:gd name="connsiteX19" fmla="*/ 1271978 w 3619883"/>
              <a:gd name="connsiteY19" fmla="*/ 4128157 h 4297250"/>
              <a:gd name="connsiteX20" fmla="*/ 1271978 w 3619883"/>
              <a:gd name="connsiteY20" fmla="*/ 3951392 h 4297250"/>
              <a:gd name="connsiteX21" fmla="*/ 1094193 w 3619883"/>
              <a:gd name="connsiteY21" fmla="*/ 3951392 h 4297250"/>
              <a:gd name="connsiteX22" fmla="*/ 1094193 w 3619883"/>
              <a:gd name="connsiteY22" fmla="*/ 4128157 h 4297250"/>
              <a:gd name="connsiteX23" fmla="*/ 1140354 w 3619883"/>
              <a:gd name="connsiteY23" fmla="*/ 4128157 h 4297250"/>
              <a:gd name="connsiteX24" fmla="*/ 1140354 w 3619883"/>
              <a:gd name="connsiteY24" fmla="*/ 4275461 h 4297250"/>
              <a:gd name="connsiteX25" fmla="*/ 953807 w 3619883"/>
              <a:gd name="connsiteY25" fmla="*/ 4275461 h 4297250"/>
              <a:gd name="connsiteX26" fmla="*/ 912215 w 3619883"/>
              <a:gd name="connsiteY26" fmla="*/ 4128157 h 4297250"/>
              <a:gd name="connsiteX27" fmla="*/ 961020 w 3619883"/>
              <a:gd name="connsiteY27" fmla="*/ 4128157 h 4297250"/>
              <a:gd name="connsiteX28" fmla="*/ 961020 w 3619883"/>
              <a:gd name="connsiteY28" fmla="*/ 3951392 h 4297250"/>
              <a:gd name="connsiteX29" fmla="*/ 783235 w 3619883"/>
              <a:gd name="connsiteY29" fmla="*/ 3951392 h 4297250"/>
              <a:gd name="connsiteX30" fmla="*/ 783235 w 3619883"/>
              <a:gd name="connsiteY30" fmla="*/ 4128157 h 4297250"/>
              <a:gd name="connsiteX31" fmla="*/ 871024 w 3619883"/>
              <a:gd name="connsiteY31" fmla="*/ 4128157 h 4297250"/>
              <a:gd name="connsiteX32" fmla="*/ 829432 w 3619883"/>
              <a:gd name="connsiteY32" fmla="*/ 4275461 h 4297250"/>
              <a:gd name="connsiteX33" fmla="*/ 611484 w 3619883"/>
              <a:gd name="connsiteY33" fmla="*/ 4275461 h 4297250"/>
              <a:gd name="connsiteX34" fmla="*/ 621247 w 3619883"/>
              <a:gd name="connsiteY34" fmla="*/ 4128157 h 4297250"/>
              <a:gd name="connsiteX35" fmla="*/ 650062 w 3619883"/>
              <a:gd name="connsiteY35" fmla="*/ 4128157 h 4297250"/>
              <a:gd name="connsiteX36" fmla="*/ 650062 w 3619883"/>
              <a:gd name="connsiteY36" fmla="*/ 3951392 h 4297250"/>
              <a:gd name="connsiteX37" fmla="*/ 472277 w 3619883"/>
              <a:gd name="connsiteY37" fmla="*/ 3951392 h 4297250"/>
              <a:gd name="connsiteX38" fmla="*/ 472277 w 3619883"/>
              <a:gd name="connsiteY38" fmla="*/ 4128157 h 4297250"/>
              <a:gd name="connsiteX39" fmla="*/ 522650 w 3619883"/>
              <a:gd name="connsiteY39" fmla="*/ 4128157 h 4297250"/>
              <a:gd name="connsiteX40" fmla="*/ 573998 w 3619883"/>
              <a:gd name="connsiteY40" fmla="*/ 4275461 h 4297250"/>
              <a:gd name="connsiteX41" fmla="*/ 336164 w 3619883"/>
              <a:gd name="connsiteY41" fmla="*/ 4275461 h 4297250"/>
              <a:gd name="connsiteX42" fmla="*/ 294572 w 3619883"/>
              <a:gd name="connsiteY42" fmla="*/ 4128157 h 4297250"/>
              <a:gd name="connsiteX43" fmla="*/ 339106 w 3619883"/>
              <a:gd name="connsiteY43" fmla="*/ 4128157 h 4297250"/>
              <a:gd name="connsiteX44" fmla="*/ 339106 w 3619883"/>
              <a:gd name="connsiteY44" fmla="*/ 3951392 h 4297250"/>
              <a:gd name="connsiteX45" fmla="*/ 161321 w 3619883"/>
              <a:gd name="connsiteY45" fmla="*/ 3951392 h 4297250"/>
              <a:gd name="connsiteX46" fmla="*/ 161321 w 3619883"/>
              <a:gd name="connsiteY46" fmla="*/ 4128157 h 4297250"/>
              <a:gd name="connsiteX47" fmla="*/ 230914 w 3619883"/>
              <a:gd name="connsiteY47" fmla="*/ 4128157 h 4297250"/>
              <a:gd name="connsiteX48" fmla="*/ 189322 w 3619883"/>
              <a:gd name="connsiteY48" fmla="*/ 4275461 h 4297250"/>
              <a:gd name="connsiteX49" fmla="*/ 0 w 3619883"/>
              <a:gd name="connsiteY49" fmla="*/ 4275461 h 4297250"/>
              <a:gd name="connsiteX50" fmla="*/ 0 w 3619883"/>
              <a:gd name="connsiteY50" fmla="*/ 42229 h 4297250"/>
              <a:gd name="connsiteX51" fmla="*/ 42464 w 3619883"/>
              <a:gd name="connsiteY51" fmla="*/ 40518 h 4297250"/>
              <a:gd name="connsiteX52" fmla="*/ 137733 w 3619883"/>
              <a:gd name="connsiteY52" fmla="*/ 35355 h 4297250"/>
              <a:gd name="connsiteX53" fmla="*/ 270565 w 3619883"/>
              <a:gd name="connsiteY53" fmla="*/ 29759 h 4297250"/>
              <a:gd name="connsiteX54" fmla="*/ 479734 w 3619883"/>
              <a:gd name="connsiteY54" fmla="*/ 45455 h 4297250"/>
              <a:gd name="connsiteX55" fmla="*/ 524103 w 3619883"/>
              <a:gd name="connsiteY55" fmla="*/ 41625 h 4297250"/>
              <a:gd name="connsiteX56" fmla="*/ 624416 w 3619883"/>
              <a:gd name="connsiteY56" fmla="*/ 22696 h 4297250"/>
              <a:gd name="connsiteX57" fmla="*/ 657762 w 3619883"/>
              <a:gd name="connsiteY57" fmla="*/ 18351 h 4297250"/>
              <a:gd name="connsiteX58" fmla="*/ 690557 w 3619883"/>
              <a:gd name="connsiteY58" fmla="*/ 25792 h 4297250"/>
              <a:gd name="connsiteX59" fmla="*/ 745123 w 3619883"/>
              <a:gd name="connsiteY59" fmla="*/ 40157 h 4297250"/>
              <a:gd name="connsiteX60" fmla="*/ 789493 w 3619883"/>
              <a:gd name="connsiteY60" fmla="*/ 36327 h 4297250"/>
              <a:gd name="connsiteX61" fmla="*/ 854255 w 3619883"/>
              <a:gd name="connsiteY61" fmla="*/ 68887 h 4297250"/>
              <a:gd name="connsiteX62" fmla="*/ 897520 w 3619883"/>
              <a:gd name="connsiteY62" fmla="*/ 88629 h 4297250"/>
              <a:gd name="connsiteX63" fmla="*/ 940510 w 3619883"/>
              <a:gd name="connsiteY63" fmla="*/ 114265 h 4297250"/>
              <a:gd name="connsiteX64" fmla="*/ 1082712 w 3619883"/>
              <a:gd name="connsiteY64" fmla="*/ 144543 h 4297250"/>
              <a:gd name="connsiteX65" fmla="*/ 1205348 w 3619883"/>
              <a:gd name="connsiteY65" fmla="*/ 120753 h 4297250"/>
              <a:gd name="connsiteX66" fmla="*/ 1271764 w 3619883"/>
              <a:gd name="connsiteY66" fmla="*/ 117956 h 4297250"/>
              <a:gd name="connsiteX67" fmla="*/ 1315583 w 3619883"/>
              <a:gd name="connsiteY67" fmla="*/ 125912 h 4297250"/>
              <a:gd name="connsiteX68" fmla="*/ 1359125 w 3619883"/>
              <a:gd name="connsiteY68" fmla="*/ 139761 h 4297250"/>
              <a:gd name="connsiteX69" fmla="*/ 1391919 w 3619883"/>
              <a:gd name="connsiteY69" fmla="*/ 147202 h 4297250"/>
              <a:gd name="connsiteX70" fmla="*/ 1436563 w 3619883"/>
              <a:gd name="connsiteY70" fmla="*/ 137480 h 4297250"/>
              <a:gd name="connsiteX71" fmla="*/ 1471566 w 3619883"/>
              <a:gd name="connsiteY71" fmla="*/ 97777 h 4297250"/>
              <a:gd name="connsiteX72" fmla="*/ 1505739 w 3619883"/>
              <a:gd name="connsiteY72" fmla="*/ 75753 h 4297250"/>
              <a:gd name="connsiteX73" fmla="*/ 1590891 w 3619883"/>
              <a:gd name="connsiteY73" fmla="*/ 144702 h 4297250"/>
              <a:gd name="connsiteX74" fmla="*/ 1625616 w 3619883"/>
              <a:gd name="connsiteY74" fmla="*/ 110893 h 4297250"/>
              <a:gd name="connsiteX75" fmla="*/ 1658964 w 3619883"/>
              <a:gd name="connsiteY75" fmla="*/ 106547 h 4297250"/>
              <a:gd name="connsiteX76" fmla="*/ 1746598 w 3619883"/>
              <a:gd name="connsiteY76" fmla="*/ 122460 h 4297250"/>
              <a:gd name="connsiteX77" fmla="*/ 1811913 w 3619883"/>
              <a:gd name="connsiteY77" fmla="*/ 143234 h 4297250"/>
              <a:gd name="connsiteX78" fmla="*/ 1856557 w 3619883"/>
              <a:gd name="connsiteY78" fmla="*/ 133511 h 4297250"/>
              <a:gd name="connsiteX79" fmla="*/ 2066003 w 3619883"/>
              <a:gd name="connsiteY79" fmla="*/ 143313 h 4297250"/>
              <a:gd name="connsiteX80" fmla="*/ 2177615 w 3619883"/>
              <a:gd name="connsiteY80" fmla="*/ 119007 h 4297250"/>
              <a:gd name="connsiteX81" fmla="*/ 2255883 w 3619883"/>
              <a:gd name="connsiteY81" fmla="*/ 99047 h 4297250"/>
              <a:gd name="connsiteX82" fmla="*/ 2344622 w 3619883"/>
              <a:gd name="connsiteY82" fmla="*/ 91388 h 4297250"/>
              <a:gd name="connsiteX83" fmla="*/ 2455682 w 3619883"/>
              <a:gd name="connsiteY83" fmla="*/ 78869 h 4297250"/>
              <a:gd name="connsiteX84" fmla="*/ 2632609 w 3619883"/>
              <a:gd name="connsiteY84" fmla="*/ 75338 h 4297250"/>
              <a:gd name="connsiteX85" fmla="*/ 2742291 w 3619883"/>
              <a:gd name="connsiteY85" fmla="*/ 92282 h 4297250"/>
              <a:gd name="connsiteX86" fmla="*/ 2851974 w 3619883"/>
              <a:gd name="connsiteY86" fmla="*/ 109227 h 4297250"/>
              <a:gd name="connsiteX87" fmla="*/ 2907643 w 3619883"/>
              <a:gd name="connsiteY87" fmla="*/ 100020 h 4297250"/>
              <a:gd name="connsiteX88" fmla="*/ 2944022 w 3619883"/>
              <a:gd name="connsiteY88" fmla="*/ 30853 h 4297250"/>
              <a:gd name="connsiteX89" fmla="*/ 3022289 w 3619883"/>
              <a:gd name="connsiteY89" fmla="*/ 10893 h 4297250"/>
              <a:gd name="connsiteX90" fmla="*/ 3054807 w 3619883"/>
              <a:gd name="connsiteY90" fmla="*/ 24226 h 4297250"/>
              <a:gd name="connsiteX91" fmla="*/ 3141892 w 3619883"/>
              <a:gd name="connsiteY91" fmla="*/ 51925 h 4297250"/>
              <a:gd name="connsiteX92" fmla="*/ 3185711 w 3619883"/>
              <a:gd name="connsiteY92" fmla="*/ 59881 h 4297250"/>
              <a:gd name="connsiteX93" fmla="*/ 3219056 w 3619883"/>
              <a:gd name="connsiteY93" fmla="*/ 55536 h 4297250"/>
              <a:gd name="connsiteX94" fmla="*/ 3263425 w 3619883"/>
              <a:gd name="connsiteY94" fmla="*/ 51706 h 4297250"/>
              <a:gd name="connsiteX95" fmla="*/ 3296219 w 3619883"/>
              <a:gd name="connsiteY95" fmla="*/ 59147 h 4297250"/>
              <a:gd name="connsiteX96" fmla="*/ 3319094 w 3619883"/>
              <a:gd name="connsiteY96" fmla="*/ 42500 h 4297250"/>
              <a:gd name="connsiteX97" fmla="*/ 3420511 w 3619883"/>
              <a:gd name="connsiteY97" fmla="*/ 0 h 4297250"/>
              <a:gd name="connsiteX98" fmla="*/ 3453305 w 3619883"/>
              <a:gd name="connsiteY98" fmla="*/ 7440 h 4297250"/>
              <a:gd name="connsiteX99" fmla="*/ 3496571 w 3619883"/>
              <a:gd name="connsiteY99" fmla="*/ 27182 h 4297250"/>
              <a:gd name="connsiteX100" fmla="*/ 3602117 w 3619883"/>
              <a:gd name="connsiteY100" fmla="*/ 132521 h 4297250"/>
              <a:gd name="connsiteX101" fmla="*/ 3619883 w 3619883"/>
              <a:gd name="connsiteY101" fmla="*/ 140049 h 4297250"/>
              <a:gd name="connsiteX102" fmla="*/ 3619883 w 3619883"/>
              <a:gd name="connsiteY10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68988 w 3619883"/>
              <a:gd name="connsiteY14" fmla="*/ 4128157 h 4297250"/>
              <a:gd name="connsiteX15" fmla="*/ 1427396 w 3619883"/>
              <a:gd name="connsiteY15" fmla="*/ 4275461 h 4297250"/>
              <a:gd name="connsiteX16" fmla="*/ 1210751 w 3619883"/>
              <a:gd name="connsiteY16" fmla="*/ 4275461 h 4297250"/>
              <a:gd name="connsiteX17" fmla="*/ 1210751 w 3619883"/>
              <a:gd name="connsiteY17" fmla="*/ 4128157 h 4297250"/>
              <a:gd name="connsiteX18" fmla="*/ 1271978 w 3619883"/>
              <a:gd name="connsiteY18" fmla="*/ 4128157 h 4297250"/>
              <a:gd name="connsiteX19" fmla="*/ 1271978 w 3619883"/>
              <a:gd name="connsiteY19" fmla="*/ 3951392 h 4297250"/>
              <a:gd name="connsiteX20" fmla="*/ 1094193 w 3619883"/>
              <a:gd name="connsiteY20" fmla="*/ 3951392 h 4297250"/>
              <a:gd name="connsiteX21" fmla="*/ 1094193 w 3619883"/>
              <a:gd name="connsiteY21" fmla="*/ 4128157 h 4297250"/>
              <a:gd name="connsiteX22" fmla="*/ 1140354 w 3619883"/>
              <a:gd name="connsiteY22" fmla="*/ 4128157 h 4297250"/>
              <a:gd name="connsiteX23" fmla="*/ 1140354 w 3619883"/>
              <a:gd name="connsiteY23" fmla="*/ 4275461 h 4297250"/>
              <a:gd name="connsiteX24" fmla="*/ 953807 w 3619883"/>
              <a:gd name="connsiteY24" fmla="*/ 4275461 h 4297250"/>
              <a:gd name="connsiteX25" fmla="*/ 912215 w 3619883"/>
              <a:gd name="connsiteY25" fmla="*/ 4128157 h 4297250"/>
              <a:gd name="connsiteX26" fmla="*/ 961020 w 3619883"/>
              <a:gd name="connsiteY26" fmla="*/ 4128157 h 4297250"/>
              <a:gd name="connsiteX27" fmla="*/ 961020 w 3619883"/>
              <a:gd name="connsiteY27" fmla="*/ 3951392 h 4297250"/>
              <a:gd name="connsiteX28" fmla="*/ 783235 w 3619883"/>
              <a:gd name="connsiteY28" fmla="*/ 3951392 h 4297250"/>
              <a:gd name="connsiteX29" fmla="*/ 783235 w 3619883"/>
              <a:gd name="connsiteY29" fmla="*/ 4128157 h 4297250"/>
              <a:gd name="connsiteX30" fmla="*/ 871024 w 3619883"/>
              <a:gd name="connsiteY30" fmla="*/ 4128157 h 4297250"/>
              <a:gd name="connsiteX31" fmla="*/ 829432 w 3619883"/>
              <a:gd name="connsiteY31" fmla="*/ 4275461 h 4297250"/>
              <a:gd name="connsiteX32" fmla="*/ 611484 w 3619883"/>
              <a:gd name="connsiteY32" fmla="*/ 4275461 h 4297250"/>
              <a:gd name="connsiteX33" fmla="*/ 621247 w 3619883"/>
              <a:gd name="connsiteY33" fmla="*/ 4128157 h 4297250"/>
              <a:gd name="connsiteX34" fmla="*/ 650062 w 3619883"/>
              <a:gd name="connsiteY34" fmla="*/ 4128157 h 4297250"/>
              <a:gd name="connsiteX35" fmla="*/ 650062 w 3619883"/>
              <a:gd name="connsiteY35" fmla="*/ 3951392 h 4297250"/>
              <a:gd name="connsiteX36" fmla="*/ 472277 w 3619883"/>
              <a:gd name="connsiteY36" fmla="*/ 3951392 h 4297250"/>
              <a:gd name="connsiteX37" fmla="*/ 472277 w 3619883"/>
              <a:gd name="connsiteY37" fmla="*/ 4128157 h 4297250"/>
              <a:gd name="connsiteX38" fmla="*/ 522650 w 3619883"/>
              <a:gd name="connsiteY38" fmla="*/ 4128157 h 4297250"/>
              <a:gd name="connsiteX39" fmla="*/ 573998 w 3619883"/>
              <a:gd name="connsiteY39" fmla="*/ 4275461 h 4297250"/>
              <a:gd name="connsiteX40" fmla="*/ 336164 w 3619883"/>
              <a:gd name="connsiteY40" fmla="*/ 4275461 h 4297250"/>
              <a:gd name="connsiteX41" fmla="*/ 294572 w 3619883"/>
              <a:gd name="connsiteY41" fmla="*/ 4128157 h 4297250"/>
              <a:gd name="connsiteX42" fmla="*/ 339106 w 3619883"/>
              <a:gd name="connsiteY42" fmla="*/ 4128157 h 4297250"/>
              <a:gd name="connsiteX43" fmla="*/ 339106 w 3619883"/>
              <a:gd name="connsiteY43" fmla="*/ 3951392 h 4297250"/>
              <a:gd name="connsiteX44" fmla="*/ 161321 w 3619883"/>
              <a:gd name="connsiteY44" fmla="*/ 3951392 h 4297250"/>
              <a:gd name="connsiteX45" fmla="*/ 161321 w 3619883"/>
              <a:gd name="connsiteY45" fmla="*/ 4128157 h 4297250"/>
              <a:gd name="connsiteX46" fmla="*/ 230914 w 3619883"/>
              <a:gd name="connsiteY46" fmla="*/ 4128157 h 4297250"/>
              <a:gd name="connsiteX47" fmla="*/ 189322 w 3619883"/>
              <a:gd name="connsiteY47" fmla="*/ 4275461 h 4297250"/>
              <a:gd name="connsiteX48" fmla="*/ 0 w 3619883"/>
              <a:gd name="connsiteY48" fmla="*/ 4275461 h 4297250"/>
              <a:gd name="connsiteX49" fmla="*/ 0 w 3619883"/>
              <a:gd name="connsiteY49" fmla="*/ 42229 h 4297250"/>
              <a:gd name="connsiteX50" fmla="*/ 42464 w 3619883"/>
              <a:gd name="connsiteY50" fmla="*/ 40518 h 4297250"/>
              <a:gd name="connsiteX51" fmla="*/ 137733 w 3619883"/>
              <a:gd name="connsiteY51" fmla="*/ 35355 h 4297250"/>
              <a:gd name="connsiteX52" fmla="*/ 270565 w 3619883"/>
              <a:gd name="connsiteY52" fmla="*/ 29759 h 4297250"/>
              <a:gd name="connsiteX53" fmla="*/ 479734 w 3619883"/>
              <a:gd name="connsiteY53" fmla="*/ 45455 h 4297250"/>
              <a:gd name="connsiteX54" fmla="*/ 524103 w 3619883"/>
              <a:gd name="connsiteY54" fmla="*/ 41625 h 4297250"/>
              <a:gd name="connsiteX55" fmla="*/ 624416 w 3619883"/>
              <a:gd name="connsiteY55" fmla="*/ 22696 h 4297250"/>
              <a:gd name="connsiteX56" fmla="*/ 657762 w 3619883"/>
              <a:gd name="connsiteY56" fmla="*/ 18351 h 4297250"/>
              <a:gd name="connsiteX57" fmla="*/ 690557 w 3619883"/>
              <a:gd name="connsiteY57" fmla="*/ 25792 h 4297250"/>
              <a:gd name="connsiteX58" fmla="*/ 745123 w 3619883"/>
              <a:gd name="connsiteY58" fmla="*/ 40157 h 4297250"/>
              <a:gd name="connsiteX59" fmla="*/ 789493 w 3619883"/>
              <a:gd name="connsiteY59" fmla="*/ 36327 h 4297250"/>
              <a:gd name="connsiteX60" fmla="*/ 854255 w 3619883"/>
              <a:gd name="connsiteY60" fmla="*/ 68887 h 4297250"/>
              <a:gd name="connsiteX61" fmla="*/ 897520 w 3619883"/>
              <a:gd name="connsiteY61" fmla="*/ 88629 h 4297250"/>
              <a:gd name="connsiteX62" fmla="*/ 940510 w 3619883"/>
              <a:gd name="connsiteY62" fmla="*/ 114265 h 4297250"/>
              <a:gd name="connsiteX63" fmla="*/ 1082712 w 3619883"/>
              <a:gd name="connsiteY63" fmla="*/ 144543 h 4297250"/>
              <a:gd name="connsiteX64" fmla="*/ 1205348 w 3619883"/>
              <a:gd name="connsiteY64" fmla="*/ 120753 h 4297250"/>
              <a:gd name="connsiteX65" fmla="*/ 1271764 w 3619883"/>
              <a:gd name="connsiteY65" fmla="*/ 117956 h 4297250"/>
              <a:gd name="connsiteX66" fmla="*/ 1315583 w 3619883"/>
              <a:gd name="connsiteY66" fmla="*/ 125912 h 4297250"/>
              <a:gd name="connsiteX67" fmla="*/ 1359125 w 3619883"/>
              <a:gd name="connsiteY67" fmla="*/ 139761 h 4297250"/>
              <a:gd name="connsiteX68" fmla="*/ 1391919 w 3619883"/>
              <a:gd name="connsiteY68" fmla="*/ 147202 h 4297250"/>
              <a:gd name="connsiteX69" fmla="*/ 1436563 w 3619883"/>
              <a:gd name="connsiteY69" fmla="*/ 137480 h 4297250"/>
              <a:gd name="connsiteX70" fmla="*/ 1471566 w 3619883"/>
              <a:gd name="connsiteY70" fmla="*/ 97777 h 4297250"/>
              <a:gd name="connsiteX71" fmla="*/ 1505739 w 3619883"/>
              <a:gd name="connsiteY71" fmla="*/ 75753 h 4297250"/>
              <a:gd name="connsiteX72" fmla="*/ 1590891 w 3619883"/>
              <a:gd name="connsiteY72" fmla="*/ 144702 h 4297250"/>
              <a:gd name="connsiteX73" fmla="*/ 1625616 w 3619883"/>
              <a:gd name="connsiteY73" fmla="*/ 110893 h 4297250"/>
              <a:gd name="connsiteX74" fmla="*/ 1658964 w 3619883"/>
              <a:gd name="connsiteY74" fmla="*/ 106547 h 4297250"/>
              <a:gd name="connsiteX75" fmla="*/ 1746598 w 3619883"/>
              <a:gd name="connsiteY75" fmla="*/ 122460 h 4297250"/>
              <a:gd name="connsiteX76" fmla="*/ 1811913 w 3619883"/>
              <a:gd name="connsiteY76" fmla="*/ 143234 h 4297250"/>
              <a:gd name="connsiteX77" fmla="*/ 1856557 w 3619883"/>
              <a:gd name="connsiteY77" fmla="*/ 133511 h 4297250"/>
              <a:gd name="connsiteX78" fmla="*/ 2066003 w 3619883"/>
              <a:gd name="connsiteY78" fmla="*/ 143313 h 4297250"/>
              <a:gd name="connsiteX79" fmla="*/ 2177615 w 3619883"/>
              <a:gd name="connsiteY79" fmla="*/ 119007 h 4297250"/>
              <a:gd name="connsiteX80" fmla="*/ 2255883 w 3619883"/>
              <a:gd name="connsiteY80" fmla="*/ 99047 h 4297250"/>
              <a:gd name="connsiteX81" fmla="*/ 2344622 w 3619883"/>
              <a:gd name="connsiteY81" fmla="*/ 91388 h 4297250"/>
              <a:gd name="connsiteX82" fmla="*/ 2455682 w 3619883"/>
              <a:gd name="connsiteY82" fmla="*/ 78869 h 4297250"/>
              <a:gd name="connsiteX83" fmla="*/ 2632609 w 3619883"/>
              <a:gd name="connsiteY83" fmla="*/ 75338 h 4297250"/>
              <a:gd name="connsiteX84" fmla="*/ 2742291 w 3619883"/>
              <a:gd name="connsiteY84" fmla="*/ 92282 h 4297250"/>
              <a:gd name="connsiteX85" fmla="*/ 2851974 w 3619883"/>
              <a:gd name="connsiteY85" fmla="*/ 109227 h 4297250"/>
              <a:gd name="connsiteX86" fmla="*/ 2907643 w 3619883"/>
              <a:gd name="connsiteY86" fmla="*/ 100020 h 4297250"/>
              <a:gd name="connsiteX87" fmla="*/ 2944022 w 3619883"/>
              <a:gd name="connsiteY87" fmla="*/ 30853 h 4297250"/>
              <a:gd name="connsiteX88" fmla="*/ 3022289 w 3619883"/>
              <a:gd name="connsiteY88" fmla="*/ 10893 h 4297250"/>
              <a:gd name="connsiteX89" fmla="*/ 3054807 w 3619883"/>
              <a:gd name="connsiteY89" fmla="*/ 24226 h 4297250"/>
              <a:gd name="connsiteX90" fmla="*/ 3141892 w 3619883"/>
              <a:gd name="connsiteY90" fmla="*/ 51925 h 4297250"/>
              <a:gd name="connsiteX91" fmla="*/ 3185711 w 3619883"/>
              <a:gd name="connsiteY91" fmla="*/ 59881 h 4297250"/>
              <a:gd name="connsiteX92" fmla="*/ 3219056 w 3619883"/>
              <a:gd name="connsiteY92" fmla="*/ 55536 h 4297250"/>
              <a:gd name="connsiteX93" fmla="*/ 3263425 w 3619883"/>
              <a:gd name="connsiteY93" fmla="*/ 51706 h 4297250"/>
              <a:gd name="connsiteX94" fmla="*/ 3296219 w 3619883"/>
              <a:gd name="connsiteY94" fmla="*/ 59147 h 4297250"/>
              <a:gd name="connsiteX95" fmla="*/ 3319094 w 3619883"/>
              <a:gd name="connsiteY95" fmla="*/ 42500 h 4297250"/>
              <a:gd name="connsiteX96" fmla="*/ 3420511 w 3619883"/>
              <a:gd name="connsiteY96" fmla="*/ 0 h 4297250"/>
              <a:gd name="connsiteX97" fmla="*/ 3453305 w 3619883"/>
              <a:gd name="connsiteY97" fmla="*/ 7440 h 4297250"/>
              <a:gd name="connsiteX98" fmla="*/ 3496571 w 3619883"/>
              <a:gd name="connsiteY98" fmla="*/ 27182 h 4297250"/>
              <a:gd name="connsiteX99" fmla="*/ 3602117 w 3619883"/>
              <a:gd name="connsiteY99" fmla="*/ 132521 h 4297250"/>
              <a:gd name="connsiteX100" fmla="*/ 3619883 w 3619883"/>
              <a:gd name="connsiteY100" fmla="*/ 140049 h 4297250"/>
              <a:gd name="connsiteX101" fmla="*/ 3619883 w 3619883"/>
              <a:gd name="connsiteY10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271978 w 3619883"/>
              <a:gd name="connsiteY17" fmla="*/ 4128157 h 4297250"/>
              <a:gd name="connsiteX18" fmla="*/ 1271978 w 3619883"/>
              <a:gd name="connsiteY18" fmla="*/ 3951392 h 4297250"/>
              <a:gd name="connsiteX19" fmla="*/ 1094193 w 3619883"/>
              <a:gd name="connsiteY19" fmla="*/ 3951392 h 4297250"/>
              <a:gd name="connsiteX20" fmla="*/ 1094193 w 3619883"/>
              <a:gd name="connsiteY20" fmla="*/ 4128157 h 4297250"/>
              <a:gd name="connsiteX21" fmla="*/ 1140354 w 3619883"/>
              <a:gd name="connsiteY21" fmla="*/ 4128157 h 4297250"/>
              <a:gd name="connsiteX22" fmla="*/ 1140354 w 3619883"/>
              <a:gd name="connsiteY22" fmla="*/ 4275461 h 4297250"/>
              <a:gd name="connsiteX23" fmla="*/ 953807 w 3619883"/>
              <a:gd name="connsiteY23" fmla="*/ 4275461 h 4297250"/>
              <a:gd name="connsiteX24" fmla="*/ 912215 w 3619883"/>
              <a:gd name="connsiteY24" fmla="*/ 4128157 h 4297250"/>
              <a:gd name="connsiteX25" fmla="*/ 961020 w 3619883"/>
              <a:gd name="connsiteY25" fmla="*/ 4128157 h 4297250"/>
              <a:gd name="connsiteX26" fmla="*/ 961020 w 3619883"/>
              <a:gd name="connsiteY26" fmla="*/ 3951392 h 4297250"/>
              <a:gd name="connsiteX27" fmla="*/ 783235 w 3619883"/>
              <a:gd name="connsiteY27" fmla="*/ 3951392 h 4297250"/>
              <a:gd name="connsiteX28" fmla="*/ 783235 w 3619883"/>
              <a:gd name="connsiteY28" fmla="*/ 4128157 h 4297250"/>
              <a:gd name="connsiteX29" fmla="*/ 871024 w 3619883"/>
              <a:gd name="connsiteY29" fmla="*/ 4128157 h 4297250"/>
              <a:gd name="connsiteX30" fmla="*/ 829432 w 3619883"/>
              <a:gd name="connsiteY30" fmla="*/ 4275461 h 4297250"/>
              <a:gd name="connsiteX31" fmla="*/ 611484 w 3619883"/>
              <a:gd name="connsiteY31" fmla="*/ 4275461 h 4297250"/>
              <a:gd name="connsiteX32" fmla="*/ 621247 w 3619883"/>
              <a:gd name="connsiteY32" fmla="*/ 4128157 h 4297250"/>
              <a:gd name="connsiteX33" fmla="*/ 650062 w 3619883"/>
              <a:gd name="connsiteY33" fmla="*/ 4128157 h 4297250"/>
              <a:gd name="connsiteX34" fmla="*/ 650062 w 3619883"/>
              <a:gd name="connsiteY34" fmla="*/ 3951392 h 4297250"/>
              <a:gd name="connsiteX35" fmla="*/ 472277 w 3619883"/>
              <a:gd name="connsiteY35" fmla="*/ 3951392 h 4297250"/>
              <a:gd name="connsiteX36" fmla="*/ 472277 w 3619883"/>
              <a:gd name="connsiteY36" fmla="*/ 4128157 h 4297250"/>
              <a:gd name="connsiteX37" fmla="*/ 522650 w 3619883"/>
              <a:gd name="connsiteY37" fmla="*/ 4128157 h 4297250"/>
              <a:gd name="connsiteX38" fmla="*/ 573998 w 3619883"/>
              <a:gd name="connsiteY38" fmla="*/ 4275461 h 4297250"/>
              <a:gd name="connsiteX39" fmla="*/ 336164 w 3619883"/>
              <a:gd name="connsiteY39" fmla="*/ 4275461 h 4297250"/>
              <a:gd name="connsiteX40" fmla="*/ 294572 w 3619883"/>
              <a:gd name="connsiteY40" fmla="*/ 4128157 h 4297250"/>
              <a:gd name="connsiteX41" fmla="*/ 339106 w 3619883"/>
              <a:gd name="connsiteY41" fmla="*/ 4128157 h 4297250"/>
              <a:gd name="connsiteX42" fmla="*/ 339106 w 3619883"/>
              <a:gd name="connsiteY42" fmla="*/ 3951392 h 4297250"/>
              <a:gd name="connsiteX43" fmla="*/ 161321 w 3619883"/>
              <a:gd name="connsiteY43" fmla="*/ 3951392 h 4297250"/>
              <a:gd name="connsiteX44" fmla="*/ 161321 w 3619883"/>
              <a:gd name="connsiteY44" fmla="*/ 4128157 h 4297250"/>
              <a:gd name="connsiteX45" fmla="*/ 230914 w 3619883"/>
              <a:gd name="connsiteY45" fmla="*/ 4128157 h 4297250"/>
              <a:gd name="connsiteX46" fmla="*/ 189322 w 3619883"/>
              <a:gd name="connsiteY46" fmla="*/ 4275461 h 4297250"/>
              <a:gd name="connsiteX47" fmla="*/ 0 w 3619883"/>
              <a:gd name="connsiteY47" fmla="*/ 4275461 h 4297250"/>
              <a:gd name="connsiteX48" fmla="*/ 0 w 3619883"/>
              <a:gd name="connsiteY48" fmla="*/ 42229 h 4297250"/>
              <a:gd name="connsiteX49" fmla="*/ 42464 w 3619883"/>
              <a:gd name="connsiteY49" fmla="*/ 40518 h 4297250"/>
              <a:gd name="connsiteX50" fmla="*/ 137733 w 3619883"/>
              <a:gd name="connsiteY50" fmla="*/ 35355 h 4297250"/>
              <a:gd name="connsiteX51" fmla="*/ 270565 w 3619883"/>
              <a:gd name="connsiteY51" fmla="*/ 29759 h 4297250"/>
              <a:gd name="connsiteX52" fmla="*/ 479734 w 3619883"/>
              <a:gd name="connsiteY52" fmla="*/ 45455 h 4297250"/>
              <a:gd name="connsiteX53" fmla="*/ 524103 w 3619883"/>
              <a:gd name="connsiteY53" fmla="*/ 41625 h 4297250"/>
              <a:gd name="connsiteX54" fmla="*/ 624416 w 3619883"/>
              <a:gd name="connsiteY54" fmla="*/ 22696 h 4297250"/>
              <a:gd name="connsiteX55" fmla="*/ 657762 w 3619883"/>
              <a:gd name="connsiteY55" fmla="*/ 18351 h 4297250"/>
              <a:gd name="connsiteX56" fmla="*/ 690557 w 3619883"/>
              <a:gd name="connsiteY56" fmla="*/ 25792 h 4297250"/>
              <a:gd name="connsiteX57" fmla="*/ 745123 w 3619883"/>
              <a:gd name="connsiteY57" fmla="*/ 40157 h 4297250"/>
              <a:gd name="connsiteX58" fmla="*/ 789493 w 3619883"/>
              <a:gd name="connsiteY58" fmla="*/ 36327 h 4297250"/>
              <a:gd name="connsiteX59" fmla="*/ 854255 w 3619883"/>
              <a:gd name="connsiteY59" fmla="*/ 68887 h 4297250"/>
              <a:gd name="connsiteX60" fmla="*/ 897520 w 3619883"/>
              <a:gd name="connsiteY60" fmla="*/ 88629 h 4297250"/>
              <a:gd name="connsiteX61" fmla="*/ 940510 w 3619883"/>
              <a:gd name="connsiteY61" fmla="*/ 114265 h 4297250"/>
              <a:gd name="connsiteX62" fmla="*/ 1082712 w 3619883"/>
              <a:gd name="connsiteY62" fmla="*/ 144543 h 4297250"/>
              <a:gd name="connsiteX63" fmla="*/ 1205348 w 3619883"/>
              <a:gd name="connsiteY63" fmla="*/ 120753 h 4297250"/>
              <a:gd name="connsiteX64" fmla="*/ 1271764 w 3619883"/>
              <a:gd name="connsiteY64" fmla="*/ 117956 h 4297250"/>
              <a:gd name="connsiteX65" fmla="*/ 1315583 w 3619883"/>
              <a:gd name="connsiteY65" fmla="*/ 125912 h 4297250"/>
              <a:gd name="connsiteX66" fmla="*/ 1359125 w 3619883"/>
              <a:gd name="connsiteY66" fmla="*/ 139761 h 4297250"/>
              <a:gd name="connsiteX67" fmla="*/ 1391919 w 3619883"/>
              <a:gd name="connsiteY67" fmla="*/ 147202 h 4297250"/>
              <a:gd name="connsiteX68" fmla="*/ 1436563 w 3619883"/>
              <a:gd name="connsiteY68" fmla="*/ 137480 h 4297250"/>
              <a:gd name="connsiteX69" fmla="*/ 1471566 w 3619883"/>
              <a:gd name="connsiteY69" fmla="*/ 97777 h 4297250"/>
              <a:gd name="connsiteX70" fmla="*/ 1505739 w 3619883"/>
              <a:gd name="connsiteY70" fmla="*/ 75753 h 4297250"/>
              <a:gd name="connsiteX71" fmla="*/ 1590891 w 3619883"/>
              <a:gd name="connsiteY71" fmla="*/ 144702 h 4297250"/>
              <a:gd name="connsiteX72" fmla="*/ 1625616 w 3619883"/>
              <a:gd name="connsiteY72" fmla="*/ 110893 h 4297250"/>
              <a:gd name="connsiteX73" fmla="*/ 1658964 w 3619883"/>
              <a:gd name="connsiteY73" fmla="*/ 106547 h 4297250"/>
              <a:gd name="connsiteX74" fmla="*/ 1746598 w 3619883"/>
              <a:gd name="connsiteY74" fmla="*/ 122460 h 4297250"/>
              <a:gd name="connsiteX75" fmla="*/ 1811913 w 3619883"/>
              <a:gd name="connsiteY75" fmla="*/ 143234 h 4297250"/>
              <a:gd name="connsiteX76" fmla="*/ 1856557 w 3619883"/>
              <a:gd name="connsiteY76" fmla="*/ 133511 h 4297250"/>
              <a:gd name="connsiteX77" fmla="*/ 2066003 w 3619883"/>
              <a:gd name="connsiteY77" fmla="*/ 143313 h 4297250"/>
              <a:gd name="connsiteX78" fmla="*/ 2177615 w 3619883"/>
              <a:gd name="connsiteY78" fmla="*/ 119007 h 4297250"/>
              <a:gd name="connsiteX79" fmla="*/ 2255883 w 3619883"/>
              <a:gd name="connsiteY79" fmla="*/ 99047 h 4297250"/>
              <a:gd name="connsiteX80" fmla="*/ 2344622 w 3619883"/>
              <a:gd name="connsiteY80" fmla="*/ 91388 h 4297250"/>
              <a:gd name="connsiteX81" fmla="*/ 2455682 w 3619883"/>
              <a:gd name="connsiteY81" fmla="*/ 78869 h 4297250"/>
              <a:gd name="connsiteX82" fmla="*/ 2632609 w 3619883"/>
              <a:gd name="connsiteY82" fmla="*/ 75338 h 4297250"/>
              <a:gd name="connsiteX83" fmla="*/ 2742291 w 3619883"/>
              <a:gd name="connsiteY83" fmla="*/ 92282 h 4297250"/>
              <a:gd name="connsiteX84" fmla="*/ 2851974 w 3619883"/>
              <a:gd name="connsiteY84" fmla="*/ 109227 h 4297250"/>
              <a:gd name="connsiteX85" fmla="*/ 2907643 w 3619883"/>
              <a:gd name="connsiteY85" fmla="*/ 100020 h 4297250"/>
              <a:gd name="connsiteX86" fmla="*/ 2944022 w 3619883"/>
              <a:gd name="connsiteY86" fmla="*/ 30853 h 4297250"/>
              <a:gd name="connsiteX87" fmla="*/ 3022289 w 3619883"/>
              <a:gd name="connsiteY87" fmla="*/ 10893 h 4297250"/>
              <a:gd name="connsiteX88" fmla="*/ 3054807 w 3619883"/>
              <a:gd name="connsiteY88" fmla="*/ 24226 h 4297250"/>
              <a:gd name="connsiteX89" fmla="*/ 3141892 w 3619883"/>
              <a:gd name="connsiteY89" fmla="*/ 51925 h 4297250"/>
              <a:gd name="connsiteX90" fmla="*/ 3185711 w 3619883"/>
              <a:gd name="connsiteY90" fmla="*/ 59881 h 4297250"/>
              <a:gd name="connsiteX91" fmla="*/ 3219056 w 3619883"/>
              <a:gd name="connsiteY91" fmla="*/ 55536 h 4297250"/>
              <a:gd name="connsiteX92" fmla="*/ 3263425 w 3619883"/>
              <a:gd name="connsiteY92" fmla="*/ 51706 h 4297250"/>
              <a:gd name="connsiteX93" fmla="*/ 3296219 w 3619883"/>
              <a:gd name="connsiteY93" fmla="*/ 59147 h 4297250"/>
              <a:gd name="connsiteX94" fmla="*/ 3319094 w 3619883"/>
              <a:gd name="connsiteY94" fmla="*/ 42500 h 4297250"/>
              <a:gd name="connsiteX95" fmla="*/ 3420511 w 3619883"/>
              <a:gd name="connsiteY95" fmla="*/ 0 h 4297250"/>
              <a:gd name="connsiteX96" fmla="*/ 3453305 w 3619883"/>
              <a:gd name="connsiteY96" fmla="*/ 7440 h 4297250"/>
              <a:gd name="connsiteX97" fmla="*/ 3496571 w 3619883"/>
              <a:gd name="connsiteY97" fmla="*/ 27182 h 4297250"/>
              <a:gd name="connsiteX98" fmla="*/ 3602117 w 3619883"/>
              <a:gd name="connsiteY98" fmla="*/ 132521 h 4297250"/>
              <a:gd name="connsiteX99" fmla="*/ 3619883 w 3619883"/>
              <a:gd name="connsiteY99" fmla="*/ 140049 h 4297250"/>
              <a:gd name="connsiteX100" fmla="*/ 3619883 w 3619883"/>
              <a:gd name="connsiteY10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271978 w 3619883"/>
              <a:gd name="connsiteY17" fmla="*/ 4128157 h 4297250"/>
              <a:gd name="connsiteX18" fmla="*/ 1094193 w 3619883"/>
              <a:gd name="connsiteY18" fmla="*/ 3951392 h 4297250"/>
              <a:gd name="connsiteX19" fmla="*/ 1094193 w 3619883"/>
              <a:gd name="connsiteY19" fmla="*/ 4128157 h 4297250"/>
              <a:gd name="connsiteX20" fmla="*/ 1140354 w 3619883"/>
              <a:gd name="connsiteY20" fmla="*/ 4128157 h 4297250"/>
              <a:gd name="connsiteX21" fmla="*/ 1140354 w 3619883"/>
              <a:gd name="connsiteY21" fmla="*/ 4275461 h 4297250"/>
              <a:gd name="connsiteX22" fmla="*/ 953807 w 3619883"/>
              <a:gd name="connsiteY22" fmla="*/ 4275461 h 4297250"/>
              <a:gd name="connsiteX23" fmla="*/ 912215 w 3619883"/>
              <a:gd name="connsiteY23" fmla="*/ 4128157 h 4297250"/>
              <a:gd name="connsiteX24" fmla="*/ 961020 w 3619883"/>
              <a:gd name="connsiteY24" fmla="*/ 4128157 h 4297250"/>
              <a:gd name="connsiteX25" fmla="*/ 961020 w 3619883"/>
              <a:gd name="connsiteY25" fmla="*/ 3951392 h 4297250"/>
              <a:gd name="connsiteX26" fmla="*/ 783235 w 3619883"/>
              <a:gd name="connsiteY26" fmla="*/ 3951392 h 4297250"/>
              <a:gd name="connsiteX27" fmla="*/ 783235 w 3619883"/>
              <a:gd name="connsiteY27" fmla="*/ 4128157 h 4297250"/>
              <a:gd name="connsiteX28" fmla="*/ 871024 w 3619883"/>
              <a:gd name="connsiteY28" fmla="*/ 4128157 h 4297250"/>
              <a:gd name="connsiteX29" fmla="*/ 829432 w 3619883"/>
              <a:gd name="connsiteY29" fmla="*/ 4275461 h 4297250"/>
              <a:gd name="connsiteX30" fmla="*/ 611484 w 3619883"/>
              <a:gd name="connsiteY30" fmla="*/ 4275461 h 4297250"/>
              <a:gd name="connsiteX31" fmla="*/ 621247 w 3619883"/>
              <a:gd name="connsiteY31" fmla="*/ 4128157 h 4297250"/>
              <a:gd name="connsiteX32" fmla="*/ 650062 w 3619883"/>
              <a:gd name="connsiteY32" fmla="*/ 4128157 h 4297250"/>
              <a:gd name="connsiteX33" fmla="*/ 650062 w 3619883"/>
              <a:gd name="connsiteY33" fmla="*/ 3951392 h 4297250"/>
              <a:gd name="connsiteX34" fmla="*/ 472277 w 3619883"/>
              <a:gd name="connsiteY34" fmla="*/ 3951392 h 4297250"/>
              <a:gd name="connsiteX35" fmla="*/ 472277 w 3619883"/>
              <a:gd name="connsiteY35" fmla="*/ 4128157 h 4297250"/>
              <a:gd name="connsiteX36" fmla="*/ 522650 w 3619883"/>
              <a:gd name="connsiteY36" fmla="*/ 4128157 h 4297250"/>
              <a:gd name="connsiteX37" fmla="*/ 573998 w 3619883"/>
              <a:gd name="connsiteY37" fmla="*/ 4275461 h 4297250"/>
              <a:gd name="connsiteX38" fmla="*/ 336164 w 3619883"/>
              <a:gd name="connsiteY38" fmla="*/ 4275461 h 4297250"/>
              <a:gd name="connsiteX39" fmla="*/ 294572 w 3619883"/>
              <a:gd name="connsiteY39" fmla="*/ 4128157 h 4297250"/>
              <a:gd name="connsiteX40" fmla="*/ 339106 w 3619883"/>
              <a:gd name="connsiteY40" fmla="*/ 4128157 h 4297250"/>
              <a:gd name="connsiteX41" fmla="*/ 339106 w 3619883"/>
              <a:gd name="connsiteY41" fmla="*/ 3951392 h 4297250"/>
              <a:gd name="connsiteX42" fmla="*/ 161321 w 3619883"/>
              <a:gd name="connsiteY42" fmla="*/ 3951392 h 4297250"/>
              <a:gd name="connsiteX43" fmla="*/ 161321 w 3619883"/>
              <a:gd name="connsiteY43" fmla="*/ 4128157 h 4297250"/>
              <a:gd name="connsiteX44" fmla="*/ 230914 w 3619883"/>
              <a:gd name="connsiteY44" fmla="*/ 4128157 h 4297250"/>
              <a:gd name="connsiteX45" fmla="*/ 189322 w 3619883"/>
              <a:gd name="connsiteY45" fmla="*/ 4275461 h 4297250"/>
              <a:gd name="connsiteX46" fmla="*/ 0 w 3619883"/>
              <a:gd name="connsiteY46" fmla="*/ 4275461 h 4297250"/>
              <a:gd name="connsiteX47" fmla="*/ 0 w 3619883"/>
              <a:gd name="connsiteY47" fmla="*/ 42229 h 4297250"/>
              <a:gd name="connsiteX48" fmla="*/ 42464 w 3619883"/>
              <a:gd name="connsiteY48" fmla="*/ 40518 h 4297250"/>
              <a:gd name="connsiteX49" fmla="*/ 137733 w 3619883"/>
              <a:gd name="connsiteY49" fmla="*/ 35355 h 4297250"/>
              <a:gd name="connsiteX50" fmla="*/ 270565 w 3619883"/>
              <a:gd name="connsiteY50" fmla="*/ 29759 h 4297250"/>
              <a:gd name="connsiteX51" fmla="*/ 479734 w 3619883"/>
              <a:gd name="connsiteY51" fmla="*/ 45455 h 4297250"/>
              <a:gd name="connsiteX52" fmla="*/ 524103 w 3619883"/>
              <a:gd name="connsiteY52" fmla="*/ 41625 h 4297250"/>
              <a:gd name="connsiteX53" fmla="*/ 624416 w 3619883"/>
              <a:gd name="connsiteY53" fmla="*/ 22696 h 4297250"/>
              <a:gd name="connsiteX54" fmla="*/ 657762 w 3619883"/>
              <a:gd name="connsiteY54" fmla="*/ 18351 h 4297250"/>
              <a:gd name="connsiteX55" fmla="*/ 690557 w 3619883"/>
              <a:gd name="connsiteY55" fmla="*/ 25792 h 4297250"/>
              <a:gd name="connsiteX56" fmla="*/ 745123 w 3619883"/>
              <a:gd name="connsiteY56" fmla="*/ 40157 h 4297250"/>
              <a:gd name="connsiteX57" fmla="*/ 789493 w 3619883"/>
              <a:gd name="connsiteY57" fmla="*/ 36327 h 4297250"/>
              <a:gd name="connsiteX58" fmla="*/ 854255 w 3619883"/>
              <a:gd name="connsiteY58" fmla="*/ 68887 h 4297250"/>
              <a:gd name="connsiteX59" fmla="*/ 897520 w 3619883"/>
              <a:gd name="connsiteY59" fmla="*/ 88629 h 4297250"/>
              <a:gd name="connsiteX60" fmla="*/ 940510 w 3619883"/>
              <a:gd name="connsiteY60" fmla="*/ 114265 h 4297250"/>
              <a:gd name="connsiteX61" fmla="*/ 1082712 w 3619883"/>
              <a:gd name="connsiteY61" fmla="*/ 144543 h 4297250"/>
              <a:gd name="connsiteX62" fmla="*/ 1205348 w 3619883"/>
              <a:gd name="connsiteY62" fmla="*/ 120753 h 4297250"/>
              <a:gd name="connsiteX63" fmla="*/ 1271764 w 3619883"/>
              <a:gd name="connsiteY63" fmla="*/ 117956 h 4297250"/>
              <a:gd name="connsiteX64" fmla="*/ 1315583 w 3619883"/>
              <a:gd name="connsiteY64" fmla="*/ 125912 h 4297250"/>
              <a:gd name="connsiteX65" fmla="*/ 1359125 w 3619883"/>
              <a:gd name="connsiteY65" fmla="*/ 139761 h 4297250"/>
              <a:gd name="connsiteX66" fmla="*/ 1391919 w 3619883"/>
              <a:gd name="connsiteY66" fmla="*/ 147202 h 4297250"/>
              <a:gd name="connsiteX67" fmla="*/ 1436563 w 3619883"/>
              <a:gd name="connsiteY67" fmla="*/ 137480 h 4297250"/>
              <a:gd name="connsiteX68" fmla="*/ 1471566 w 3619883"/>
              <a:gd name="connsiteY68" fmla="*/ 97777 h 4297250"/>
              <a:gd name="connsiteX69" fmla="*/ 1505739 w 3619883"/>
              <a:gd name="connsiteY69" fmla="*/ 75753 h 4297250"/>
              <a:gd name="connsiteX70" fmla="*/ 1590891 w 3619883"/>
              <a:gd name="connsiteY70" fmla="*/ 144702 h 4297250"/>
              <a:gd name="connsiteX71" fmla="*/ 1625616 w 3619883"/>
              <a:gd name="connsiteY71" fmla="*/ 110893 h 4297250"/>
              <a:gd name="connsiteX72" fmla="*/ 1658964 w 3619883"/>
              <a:gd name="connsiteY72" fmla="*/ 106547 h 4297250"/>
              <a:gd name="connsiteX73" fmla="*/ 1746598 w 3619883"/>
              <a:gd name="connsiteY73" fmla="*/ 122460 h 4297250"/>
              <a:gd name="connsiteX74" fmla="*/ 1811913 w 3619883"/>
              <a:gd name="connsiteY74" fmla="*/ 143234 h 4297250"/>
              <a:gd name="connsiteX75" fmla="*/ 1856557 w 3619883"/>
              <a:gd name="connsiteY75" fmla="*/ 133511 h 4297250"/>
              <a:gd name="connsiteX76" fmla="*/ 2066003 w 3619883"/>
              <a:gd name="connsiteY76" fmla="*/ 143313 h 4297250"/>
              <a:gd name="connsiteX77" fmla="*/ 2177615 w 3619883"/>
              <a:gd name="connsiteY77" fmla="*/ 119007 h 4297250"/>
              <a:gd name="connsiteX78" fmla="*/ 2255883 w 3619883"/>
              <a:gd name="connsiteY78" fmla="*/ 99047 h 4297250"/>
              <a:gd name="connsiteX79" fmla="*/ 2344622 w 3619883"/>
              <a:gd name="connsiteY79" fmla="*/ 91388 h 4297250"/>
              <a:gd name="connsiteX80" fmla="*/ 2455682 w 3619883"/>
              <a:gd name="connsiteY80" fmla="*/ 78869 h 4297250"/>
              <a:gd name="connsiteX81" fmla="*/ 2632609 w 3619883"/>
              <a:gd name="connsiteY81" fmla="*/ 75338 h 4297250"/>
              <a:gd name="connsiteX82" fmla="*/ 2742291 w 3619883"/>
              <a:gd name="connsiteY82" fmla="*/ 92282 h 4297250"/>
              <a:gd name="connsiteX83" fmla="*/ 2851974 w 3619883"/>
              <a:gd name="connsiteY83" fmla="*/ 109227 h 4297250"/>
              <a:gd name="connsiteX84" fmla="*/ 2907643 w 3619883"/>
              <a:gd name="connsiteY84" fmla="*/ 100020 h 4297250"/>
              <a:gd name="connsiteX85" fmla="*/ 2944022 w 3619883"/>
              <a:gd name="connsiteY85" fmla="*/ 30853 h 4297250"/>
              <a:gd name="connsiteX86" fmla="*/ 3022289 w 3619883"/>
              <a:gd name="connsiteY86" fmla="*/ 10893 h 4297250"/>
              <a:gd name="connsiteX87" fmla="*/ 3054807 w 3619883"/>
              <a:gd name="connsiteY87" fmla="*/ 24226 h 4297250"/>
              <a:gd name="connsiteX88" fmla="*/ 3141892 w 3619883"/>
              <a:gd name="connsiteY88" fmla="*/ 51925 h 4297250"/>
              <a:gd name="connsiteX89" fmla="*/ 3185711 w 3619883"/>
              <a:gd name="connsiteY89" fmla="*/ 59881 h 4297250"/>
              <a:gd name="connsiteX90" fmla="*/ 3219056 w 3619883"/>
              <a:gd name="connsiteY90" fmla="*/ 55536 h 4297250"/>
              <a:gd name="connsiteX91" fmla="*/ 3263425 w 3619883"/>
              <a:gd name="connsiteY91" fmla="*/ 51706 h 4297250"/>
              <a:gd name="connsiteX92" fmla="*/ 3296219 w 3619883"/>
              <a:gd name="connsiteY92" fmla="*/ 59147 h 4297250"/>
              <a:gd name="connsiteX93" fmla="*/ 3319094 w 3619883"/>
              <a:gd name="connsiteY93" fmla="*/ 42500 h 4297250"/>
              <a:gd name="connsiteX94" fmla="*/ 3420511 w 3619883"/>
              <a:gd name="connsiteY94" fmla="*/ 0 h 4297250"/>
              <a:gd name="connsiteX95" fmla="*/ 3453305 w 3619883"/>
              <a:gd name="connsiteY95" fmla="*/ 7440 h 4297250"/>
              <a:gd name="connsiteX96" fmla="*/ 3496571 w 3619883"/>
              <a:gd name="connsiteY96" fmla="*/ 27182 h 4297250"/>
              <a:gd name="connsiteX97" fmla="*/ 3602117 w 3619883"/>
              <a:gd name="connsiteY97" fmla="*/ 132521 h 4297250"/>
              <a:gd name="connsiteX98" fmla="*/ 3619883 w 3619883"/>
              <a:gd name="connsiteY98" fmla="*/ 140049 h 4297250"/>
              <a:gd name="connsiteX99" fmla="*/ 3619883 w 3619883"/>
              <a:gd name="connsiteY9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271978 w 3619883"/>
              <a:gd name="connsiteY17" fmla="*/ 4128157 h 4297250"/>
              <a:gd name="connsiteX18" fmla="*/ 1094193 w 3619883"/>
              <a:gd name="connsiteY18" fmla="*/ 4128157 h 4297250"/>
              <a:gd name="connsiteX19" fmla="*/ 1140354 w 3619883"/>
              <a:gd name="connsiteY19" fmla="*/ 4128157 h 4297250"/>
              <a:gd name="connsiteX20" fmla="*/ 1140354 w 3619883"/>
              <a:gd name="connsiteY20" fmla="*/ 4275461 h 4297250"/>
              <a:gd name="connsiteX21" fmla="*/ 953807 w 3619883"/>
              <a:gd name="connsiteY21" fmla="*/ 4275461 h 4297250"/>
              <a:gd name="connsiteX22" fmla="*/ 912215 w 3619883"/>
              <a:gd name="connsiteY22" fmla="*/ 4128157 h 4297250"/>
              <a:gd name="connsiteX23" fmla="*/ 961020 w 3619883"/>
              <a:gd name="connsiteY23" fmla="*/ 4128157 h 4297250"/>
              <a:gd name="connsiteX24" fmla="*/ 961020 w 3619883"/>
              <a:gd name="connsiteY24" fmla="*/ 3951392 h 4297250"/>
              <a:gd name="connsiteX25" fmla="*/ 783235 w 3619883"/>
              <a:gd name="connsiteY25" fmla="*/ 3951392 h 4297250"/>
              <a:gd name="connsiteX26" fmla="*/ 783235 w 3619883"/>
              <a:gd name="connsiteY26" fmla="*/ 4128157 h 4297250"/>
              <a:gd name="connsiteX27" fmla="*/ 871024 w 3619883"/>
              <a:gd name="connsiteY27" fmla="*/ 4128157 h 4297250"/>
              <a:gd name="connsiteX28" fmla="*/ 829432 w 3619883"/>
              <a:gd name="connsiteY28" fmla="*/ 4275461 h 4297250"/>
              <a:gd name="connsiteX29" fmla="*/ 611484 w 3619883"/>
              <a:gd name="connsiteY29" fmla="*/ 4275461 h 4297250"/>
              <a:gd name="connsiteX30" fmla="*/ 621247 w 3619883"/>
              <a:gd name="connsiteY30" fmla="*/ 4128157 h 4297250"/>
              <a:gd name="connsiteX31" fmla="*/ 650062 w 3619883"/>
              <a:gd name="connsiteY31" fmla="*/ 4128157 h 4297250"/>
              <a:gd name="connsiteX32" fmla="*/ 650062 w 3619883"/>
              <a:gd name="connsiteY32" fmla="*/ 3951392 h 4297250"/>
              <a:gd name="connsiteX33" fmla="*/ 472277 w 3619883"/>
              <a:gd name="connsiteY33" fmla="*/ 3951392 h 4297250"/>
              <a:gd name="connsiteX34" fmla="*/ 472277 w 3619883"/>
              <a:gd name="connsiteY34" fmla="*/ 4128157 h 4297250"/>
              <a:gd name="connsiteX35" fmla="*/ 522650 w 3619883"/>
              <a:gd name="connsiteY35" fmla="*/ 4128157 h 4297250"/>
              <a:gd name="connsiteX36" fmla="*/ 573998 w 3619883"/>
              <a:gd name="connsiteY36" fmla="*/ 4275461 h 4297250"/>
              <a:gd name="connsiteX37" fmla="*/ 336164 w 3619883"/>
              <a:gd name="connsiteY37" fmla="*/ 4275461 h 4297250"/>
              <a:gd name="connsiteX38" fmla="*/ 294572 w 3619883"/>
              <a:gd name="connsiteY38" fmla="*/ 4128157 h 4297250"/>
              <a:gd name="connsiteX39" fmla="*/ 339106 w 3619883"/>
              <a:gd name="connsiteY39" fmla="*/ 4128157 h 4297250"/>
              <a:gd name="connsiteX40" fmla="*/ 339106 w 3619883"/>
              <a:gd name="connsiteY40" fmla="*/ 3951392 h 4297250"/>
              <a:gd name="connsiteX41" fmla="*/ 161321 w 3619883"/>
              <a:gd name="connsiteY41" fmla="*/ 3951392 h 4297250"/>
              <a:gd name="connsiteX42" fmla="*/ 161321 w 3619883"/>
              <a:gd name="connsiteY42" fmla="*/ 4128157 h 4297250"/>
              <a:gd name="connsiteX43" fmla="*/ 230914 w 3619883"/>
              <a:gd name="connsiteY43" fmla="*/ 4128157 h 4297250"/>
              <a:gd name="connsiteX44" fmla="*/ 189322 w 3619883"/>
              <a:gd name="connsiteY44" fmla="*/ 4275461 h 4297250"/>
              <a:gd name="connsiteX45" fmla="*/ 0 w 3619883"/>
              <a:gd name="connsiteY45" fmla="*/ 4275461 h 4297250"/>
              <a:gd name="connsiteX46" fmla="*/ 0 w 3619883"/>
              <a:gd name="connsiteY46" fmla="*/ 42229 h 4297250"/>
              <a:gd name="connsiteX47" fmla="*/ 42464 w 3619883"/>
              <a:gd name="connsiteY47" fmla="*/ 40518 h 4297250"/>
              <a:gd name="connsiteX48" fmla="*/ 137733 w 3619883"/>
              <a:gd name="connsiteY48" fmla="*/ 35355 h 4297250"/>
              <a:gd name="connsiteX49" fmla="*/ 270565 w 3619883"/>
              <a:gd name="connsiteY49" fmla="*/ 29759 h 4297250"/>
              <a:gd name="connsiteX50" fmla="*/ 479734 w 3619883"/>
              <a:gd name="connsiteY50" fmla="*/ 45455 h 4297250"/>
              <a:gd name="connsiteX51" fmla="*/ 524103 w 3619883"/>
              <a:gd name="connsiteY51" fmla="*/ 41625 h 4297250"/>
              <a:gd name="connsiteX52" fmla="*/ 624416 w 3619883"/>
              <a:gd name="connsiteY52" fmla="*/ 22696 h 4297250"/>
              <a:gd name="connsiteX53" fmla="*/ 657762 w 3619883"/>
              <a:gd name="connsiteY53" fmla="*/ 18351 h 4297250"/>
              <a:gd name="connsiteX54" fmla="*/ 690557 w 3619883"/>
              <a:gd name="connsiteY54" fmla="*/ 25792 h 4297250"/>
              <a:gd name="connsiteX55" fmla="*/ 745123 w 3619883"/>
              <a:gd name="connsiteY55" fmla="*/ 40157 h 4297250"/>
              <a:gd name="connsiteX56" fmla="*/ 789493 w 3619883"/>
              <a:gd name="connsiteY56" fmla="*/ 36327 h 4297250"/>
              <a:gd name="connsiteX57" fmla="*/ 854255 w 3619883"/>
              <a:gd name="connsiteY57" fmla="*/ 68887 h 4297250"/>
              <a:gd name="connsiteX58" fmla="*/ 897520 w 3619883"/>
              <a:gd name="connsiteY58" fmla="*/ 88629 h 4297250"/>
              <a:gd name="connsiteX59" fmla="*/ 940510 w 3619883"/>
              <a:gd name="connsiteY59" fmla="*/ 114265 h 4297250"/>
              <a:gd name="connsiteX60" fmla="*/ 1082712 w 3619883"/>
              <a:gd name="connsiteY60" fmla="*/ 144543 h 4297250"/>
              <a:gd name="connsiteX61" fmla="*/ 1205348 w 3619883"/>
              <a:gd name="connsiteY61" fmla="*/ 120753 h 4297250"/>
              <a:gd name="connsiteX62" fmla="*/ 1271764 w 3619883"/>
              <a:gd name="connsiteY62" fmla="*/ 117956 h 4297250"/>
              <a:gd name="connsiteX63" fmla="*/ 1315583 w 3619883"/>
              <a:gd name="connsiteY63" fmla="*/ 125912 h 4297250"/>
              <a:gd name="connsiteX64" fmla="*/ 1359125 w 3619883"/>
              <a:gd name="connsiteY64" fmla="*/ 139761 h 4297250"/>
              <a:gd name="connsiteX65" fmla="*/ 1391919 w 3619883"/>
              <a:gd name="connsiteY65" fmla="*/ 147202 h 4297250"/>
              <a:gd name="connsiteX66" fmla="*/ 1436563 w 3619883"/>
              <a:gd name="connsiteY66" fmla="*/ 137480 h 4297250"/>
              <a:gd name="connsiteX67" fmla="*/ 1471566 w 3619883"/>
              <a:gd name="connsiteY67" fmla="*/ 97777 h 4297250"/>
              <a:gd name="connsiteX68" fmla="*/ 1505739 w 3619883"/>
              <a:gd name="connsiteY68" fmla="*/ 75753 h 4297250"/>
              <a:gd name="connsiteX69" fmla="*/ 1590891 w 3619883"/>
              <a:gd name="connsiteY69" fmla="*/ 144702 h 4297250"/>
              <a:gd name="connsiteX70" fmla="*/ 1625616 w 3619883"/>
              <a:gd name="connsiteY70" fmla="*/ 110893 h 4297250"/>
              <a:gd name="connsiteX71" fmla="*/ 1658964 w 3619883"/>
              <a:gd name="connsiteY71" fmla="*/ 106547 h 4297250"/>
              <a:gd name="connsiteX72" fmla="*/ 1746598 w 3619883"/>
              <a:gd name="connsiteY72" fmla="*/ 122460 h 4297250"/>
              <a:gd name="connsiteX73" fmla="*/ 1811913 w 3619883"/>
              <a:gd name="connsiteY73" fmla="*/ 143234 h 4297250"/>
              <a:gd name="connsiteX74" fmla="*/ 1856557 w 3619883"/>
              <a:gd name="connsiteY74" fmla="*/ 133511 h 4297250"/>
              <a:gd name="connsiteX75" fmla="*/ 2066003 w 3619883"/>
              <a:gd name="connsiteY75" fmla="*/ 143313 h 4297250"/>
              <a:gd name="connsiteX76" fmla="*/ 2177615 w 3619883"/>
              <a:gd name="connsiteY76" fmla="*/ 119007 h 4297250"/>
              <a:gd name="connsiteX77" fmla="*/ 2255883 w 3619883"/>
              <a:gd name="connsiteY77" fmla="*/ 99047 h 4297250"/>
              <a:gd name="connsiteX78" fmla="*/ 2344622 w 3619883"/>
              <a:gd name="connsiteY78" fmla="*/ 91388 h 4297250"/>
              <a:gd name="connsiteX79" fmla="*/ 2455682 w 3619883"/>
              <a:gd name="connsiteY79" fmla="*/ 78869 h 4297250"/>
              <a:gd name="connsiteX80" fmla="*/ 2632609 w 3619883"/>
              <a:gd name="connsiteY80" fmla="*/ 75338 h 4297250"/>
              <a:gd name="connsiteX81" fmla="*/ 2742291 w 3619883"/>
              <a:gd name="connsiteY81" fmla="*/ 92282 h 4297250"/>
              <a:gd name="connsiteX82" fmla="*/ 2851974 w 3619883"/>
              <a:gd name="connsiteY82" fmla="*/ 109227 h 4297250"/>
              <a:gd name="connsiteX83" fmla="*/ 2907643 w 3619883"/>
              <a:gd name="connsiteY83" fmla="*/ 100020 h 4297250"/>
              <a:gd name="connsiteX84" fmla="*/ 2944022 w 3619883"/>
              <a:gd name="connsiteY84" fmla="*/ 30853 h 4297250"/>
              <a:gd name="connsiteX85" fmla="*/ 3022289 w 3619883"/>
              <a:gd name="connsiteY85" fmla="*/ 10893 h 4297250"/>
              <a:gd name="connsiteX86" fmla="*/ 3054807 w 3619883"/>
              <a:gd name="connsiteY86" fmla="*/ 24226 h 4297250"/>
              <a:gd name="connsiteX87" fmla="*/ 3141892 w 3619883"/>
              <a:gd name="connsiteY87" fmla="*/ 51925 h 4297250"/>
              <a:gd name="connsiteX88" fmla="*/ 3185711 w 3619883"/>
              <a:gd name="connsiteY88" fmla="*/ 59881 h 4297250"/>
              <a:gd name="connsiteX89" fmla="*/ 3219056 w 3619883"/>
              <a:gd name="connsiteY89" fmla="*/ 55536 h 4297250"/>
              <a:gd name="connsiteX90" fmla="*/ 3263425 w 3619883"/>
              <a:gd name="connsiteY90" fmla="*/ 51706 h 4297250"/>
              <a:gd name="connsiteX91" fmla="*/ 3296219 w 3619883"/>
              <a:gd name="connsiteY91" fmla="*/ 59147 h 4297250"/>
              <a:gd name="connsiteX92" fmla="*/ 3319094 w 3619883"/>
              <a:gd name="connsiteY92" fmla="*/ 42500 h 4297250"/>
              <a:gd name="connsiteX93" fmla="*/ 3420511 w 3619883"/>
              <a:gd name="connsiteY93" fmla="*/ 0 h 4297250"/>
              <a:gd name="connsiteX94" fmla="*/ 3453305 w 3619883"/>
              <a:gd name="connsiteY94" fmla="*/ 7440 h 4297250"/>
              <a:gd name="connsiteX95" fmla="*/ 3496571 w 3619883"/>
              <a:gd name="connsiteY95" fmla="*/ 27182 h 4297250"/>
              <a:gd name="connsiteX96" fmla="*/ 3602117 w 3619883"/>
              <a:gd name="connsiteY96" fmla="*/ 132521 h 4297250"/>
              <a:gd name="connsiteX97" fmla="*/ 3619883 w 3619883"/>
              <a:gd name="connsiteY97" fmla="*/ 140049 h 4297250"/>
              <a:gd name="connsiteX98" fmla="*/ 3619883 w 3619883"/>
              <a:gd name="connsiteY9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271978 w 3619883"/>
              <a:gd name="connsiteY17" fmla="*/ 4128157 h 4297250"/>
              <a:gd name="connsiteX18" fmla="*/ 1140354 w 3619883"/>
              <a:gd name="connsiteY18" fmla="*/ 4128157 h 4297250"/>
              <a:gd name="connsiteX19" fmla="*/ 1140354 w 3619883"/>
              <a:gd name="connsiteY19" fmla="*/ 4275461 h 4297250"/>
              <a:gd name="connsiteX20" fmla="*/ 953807 w 3619883"/>
              <a:gd name="connsiteY20" fmla="*/ 4275461 h 4297250"/>
              <a:gd name="connsiteX21" fmla="*/ 912215 w 3619883"/>
              <a:gd name="connsiteY21" fmla="*/ 4128157 h 4297250"/>
              <a:gd name="connsiteX22" fmla="*/ 961020 w 3619883"/>
              <a:gd name="connsiteY22" fmla="*/ 4128157 h 4297250"/>
              <a:gd name="connsiteX23" fmla="*/ 961020 w 3619883"/>
              <a:gd name="connsiteY23" fmla="*/ 3951392 h 4297250"/>
              <a:gd name="connsiteX24" fmla="*/ 783235 w 3619883"/>
              <a:gd name="connsiteY24" fmla="*/ 3951392 h 4297250"/>
              <a:gd name="connsiteX25" fmla="*/ 783235 w 3619883"/>
              <a:gd name="connsiteY25" fmla="*/ 4128157 h 4297250"/>
              <a:gd name="connsiteX26" fmla="*/ 871024 w 3619883"/>
              <a:gd name="connsiteY26" fmla="*/ 4128157 h 4297250"/>
              <a:gd name="connsiteX27" fmla="*/ 829432 w 3619883"/>
              <a:gd name="connsiteY27" fmla="*/ 4275461 h 4297250"/>
              <a:gd name="connsiteX28" fmla="*/ 611484 w 3619883"/>
              <a:gd name="connsiteY28" fmla="*/ 4275461 h 4297250"/>
              <a:gd name="connsiteX29" fmla="*/ 621247 w 3619883"/>
              <a:gd name="connsiteY29" fmla="*/ 4128157 h 4297250"/>
              <a:gd name="connsiteX30" fmla="*/ 650062 w 3619883"/>
              <a:gd name="connsiteY30" fmla="*/ 4128157 h 4297250"/>
              <a:gd name="connsiteX31" fmla="*/ 650062 w 3619883"/>
              <a:gd name="connsiteY31" fmla="*/ 3951392 h 4297250"/>
              <a:gd name="connsiteX32" fmla="*/ 472277 w 3619883"/>
              <a:gd name="connsiteY32" fmla="*/ 3951392 h 4297250"/>
              <a:gd name="connsiteX33" fmla="*/ 472277 w 3619883"/>
              <a:gd name="connsiteY33" fmla="*/ 4128157 h 4297250"/>
              <a:gd name="connsiteX34" fmla="*/ 522650 w 3619883"/>
              <a:gd name="connsiteY34" fmla="*/ 4128157 h 4297250"/>
              <a:gd name="connsiteX35" fmla="*/ 573998 w 3619883"/>
              <a:gd name="connsiteY35" fmla="*/ 4275461 h 4297250"/>
              <a:gd name="connsiteX36" fmla="*/ 336164 w 3619883"/>
              <a:gd name="connsiteY36" fmla="*/ 4275461 h 4297250"/>
              <a:gd name="connsiteX37" fmla="*/ 294572 w 3619883"/>
              <a:gd name="connsiteY37" fmla="*/ 4128157 h 4297250"/>
              <a:gd name="connsiteX38" fmla="*/ 339106 w 3619883"/>
              <a:gd name="connsiteY38" fmla="*/ 4128157 h 4297250"/>
              <a:gd name="connsiteX39" fmla="*/ 339106 w 3619883"/>
              <a:gd name="connsiteY39" fmla="*/ 3951392 h 4297250"/>
              <a:gd name="connsiteX40" fmla="*/ 161321 w 3619883"/>
              <a:gd name="connsiteY40" fmla="*/ 3951392 h 4297250"/>
              <a:gd name="connsiteX41" fmla="*/ 161321 w 3619883"/>
              <a:gd name="connsiteY41" fmla="*/ 4128157 h 4297250"/>
              <a:gd name="connsiteX42" fmla="*/ 230914 w 3619883"/>
              <a:gd name="connsiteY42" fmla="*/ 4128157 h 4297250"/>
              <a:gd name="connsiteX43" fmla="*/ 189322 w 3619883"/>
              <a:gd name="connsiteY43" fmla="*/ 4275461 h 4297250"/>
              <a:gd name="connsiteX44" fmla="*/ 0 w 3619883"/>
              <a:gd name="connsiteY44" fmla="*/ 4275461 h 4297250"/>
              <a:gd name="connsiteX45" fmla="*/ 0 w 3619883"/>
              <a:gd name="connsiteY45" fmla="*/ 42229 h 4297250"/>
              <a:gd name="connsiteX46" fmla="*/ 42464 w 3619883"/>
              <a:gd name="connsiteY46" fmla="*/ 40518 h 4297250"/>
              <a:gd name="connsiteX47" fmla="*/ 137733 w 3619883"/>
              <a:gd name="connsiteY47" fmla="*/ 35355 h 4297250"/>
              <a:gd name="connsiteX48" fmla="*/ 270565 w 3619883"/>
              <a:gd name="connsiteY48" fmla="*/ 29759 h 4297250"/>
              <a:gd name="connsiteX49" fmla="*/ 479734 w 3619883"/>
              <a:gd name="connsiteY49" fmla="*/ 45455 h 4297250"/>
              <a:gd name="connsiteX50" fmla="*/ 524103 w 3619883"/>
              <a:gd name="connsiteY50" fmla="*/ 41625 h 4297250"/>
              <a:gd name="connsiteX51" fmla="*/ 624416 w 3619883"/>
              <a:gd name="connsiteY51" fmla="*/ 22696 h 4297250"/>
              <a:gd name="connsiteX52" fmla="*/ 657762 w 3619883"/>
              <a:gd name="connsiteY52" fmla="*/ 18351 h 4297250"/>
              <a:gd name="connsiteX53" fmla="*/ 690557 w 3619883"/>
              <a:gd name="connsiteY53" fmla="*/ 25792 h 4297250"/>
              <a:gd name="connsiteX54" fmla="*/ 745123 w 3619883"/>
              <a:gd name="connsiteY54" fmla="*/ 40157 h 4297250"/>
              <a:gd name="connsiteX55" fmla="*/ 789493 w 3619883"/>
              <a:gd name="connsiteY55" fmla="*/ 36327 h 4297250"/>
              <a:gd name="connsiteX56" fmla="*/ 854255 w 3619883"/>
              <a:gd name="connsiteY56" fmla="*/ 68887 h 4297250"/>
              <a:gd name="connsiteX57" fmla="*/ 897520 w 3619883"/>
              <a:gd name="connsiteY57" fmla="*/ 88629 h 4297250"/>
              <a:gd name="connsiteX58" fmla="*/ 940510 w 3619883"/>
              <a:gd name="connsiteY58" fmla="*/ 114265 h 4297250"/>
              <a:gd name="connsiteX59" fmla="*/ 1082712 w 3619883"/>
              <a:gd name="connsiteY59" fmla="*/ 144543 h 4297250"/>
              <a:gd name="connsiteX60" fmla="*/ 1205348 w 3619883"/>
              <a:gd name="connsiteY60" fmla="*/ 120753 h 4297250"/>
              <a:gd name="connsiteX61" fmla="*/ 1271764 w 3619883"/>
              <a:gd name="connsiteY61" fmla="*/ 117956 h 4297250"/>
              <a:gd name="connsiteX62" fmla="*/ 1315583 w 3619883"/>
              <a:gd name="connsiteY62" fmla="*/ 125912 h 4297250"/>
              <a:gd name="connsiteX63" fmla="*/ 1359125 w 3619883"/>
              <a:gd name="connsiteY63" fmla="*/ 139761 h 4297250"/>
              <a:gd name="connsiteX64" fmla="*/ 1391919 w 3619883"/>
              <a:gd name="connsiteY64" fmla="*/ 147202 h 4297250"/>
              <a:gd name="connsiteX65" fmla="*/ 1436563 w 3619883"/>
              <a:gd name="connsiteY65" fmla="*/ 137480 h 4297250"/>
              <a:gd name="connsiteX66" fmla="*/ 1471566 w 3619883"/>
              <a:gd name="connsiteY66" fmla="*/ 97777 h 4297250"/>
              <a:gd name="connsiteX67" fmla="*/ 1505739 w 3619883"/>
              <a:gd name="connsiteY67" fmla="*/ 75753 h 4297250"/>
              <a:gd name="connsiteX68" fmla="*/ 1590891 w 3619883"/>
              <a:gd name="connsiteY68" fmla="*/ 144702 h 4297250"/>
              <a:gd name="connsiteX69" fmla="*/ 1625616 w 3619883"/>
              <a:gd name="connsiteY69" fmla="*/ 110893 h 4297250"/>
              <a:gd name="connsiteX70" fmla="*/ 1658964 w 3619883"/>
              <a:gd name="connsiteY70" fmla="*/ 106547 h 4297250"/>
              <a:gd name="connsiteX71" fmla="*/ 1746598 w 3619883"/>
              <a:gd name="connsiteY71" fmla="*/ 122460 h 4297250"/>
              <a:gd name="connsiteX72" fmla="*/ 1811913 w 3619883"/>
              <a:gd name="connsiteY72" fmla="*/ 143234 h 4297250"/>
              <a:gd name="connsiteX73" fmla="*/ 1856557 w 3619883"/>
              <a:gd name="connsiteY73" fmla="*/ 133511 h 4297250"/>
              <a:gd name="connsiteX74" fmla="*/ 2066003 w 3619883"/>
              <a:gd name="connsiteY74" fmla="*/ 143313 h 4297250"/>
              <a:gd name="connsiteX75" fmla="*/ 2177615 w 3619883"/>
              <a:gd name="connsiteY75" fmla="*/ 119007 h 4297250"/>
              <a:gd name="connsiteX76" fmla="*/ 2255883 w 3619883"/>
              <a:gd name="connsiteY76" fmla="*/ 99047 h 4297250"/>
              <a:gd name="connsiteX77" fmla="*/ 2344622 w 3619883"/>
              <a:gd name="connsiteY77" fmla="*/ 91388 h 4297250"/>
              <a:gd name="connsiteX78" fmla="*/ 2455682 w 3619883"/>
              <a:gd name="connsiteY78" fmla="*/ 78869 h 4297250"/>
              <a:gd name="connsiteX79" fmla="*/ 2632609 w 3619883"/>
              <a:gd name="connsiteY79" fmla="*/ 75338 h 4297250"/>
              <a:gd name="connsiteX80" fmla="*/ 2742291 w 3619883"/>
              <a:gd name="connsiteY80" fmla="*/ 92282 h 4297250"/>
              <a:gd name="connsiteX81" fmla="*/ 2851974 w 3619883"/>
              <a:gd name="connsiteY81" fmla="*/ 109227 h 4297250"/>
              <a:gd name="connsiteX82" fmla="*/ 2907643 w 3619883"/>
              <a:gd name="connsiteY82" fmla="*/ 100020 h 4297250"/>
              <a:gd name="connsiteX83" fmla="*/ 2944022 w 3619883"/>
              <a:gd name="connsiteY83" fmla="*/ 30853 h 4297250"/>
              <a:gd name="connsiteX84" fmla="*/ 3022289 w 3619883"/>
              <a:gd name="connsiteY84" fmla="*/ 10893 h 4297250"/>
              <a:gd name="connsiteX85" fmla="*/ 3054807 w 3619883"/>
              <a:gd name="connsiteY85" fmla="*/ 24226 h 4297250"/>
              <a:gd name="connsiteX86" fmla="*/ 3141892 w 3619883"/>
              <a:gd name="connsiteY86" fmla="*/ 51925 h 4297250"/>
              <a:gd name="connsiteX87" fmla="*/ 3185711 w 3619883"/>
              <a:gd name="connsiteY87" fmla="*/ 59881 h 4297250"/>
              <a:gd name="connsiteX88" fmla="*/ 3219056 w 3619883"/>
              <a:gd name="connsiteY88" fmla="*/ 55536 h 4297250"/>
              <a:gd name="connsiteX89" fmla="*/ 3263425 w 3619883"/>
              <a:gd name="connsiteY89" fmla="*/ 51706 h 4297250"/>
              <a:gd name="connsiteX90" fmla="*/ 3296219 w 3619883"/>
              <a:gd name="connsiteY90" fmla="*/ 59147 h 4297250"/>
              <a:gd name="connsiteX91" fmla="*/ 3319094 w 3619883"/>
              <a:gd name="connsiteY91" fmla="*/ 42500 h 4297250"/>
              <a:gd name="connsiteX92" fmla="*/ 3420511 w 3619883"/>
              <a:gd name="connsiteY92" fmla="*/ 0 h 4297250"/>
              <a:gd name="connsiteX93" fmla="*/ 3453305 w 3619883"/>
              <a:gd name="connsiteY93" fmla="*/ 7440 h 4297250"/>
              <a:gd name="connsiteX94" fmla="*/ 3496571 w 3619883"/>
              <a:gd name="connsiteY94" fmla="*/ 27182 h 4297250"/>
              <a:gd name="connsiteX95" fmla="*/ 3602117 w 3619883"/>
              <a:gd name="connsiteY95" fmla="*/ 132521 h 4297250"/>
              <a:gd name="connsiteX96" fmla="*/ 3619883 w 3619883"/>
              <a:gd name="connsiteY96" fmla="*/ 140049 h 4297250"/>
              <a:gd name="connsiteX97" fmla="*/ 3619883 w 3619883"/>
              <a:gd name="connsiteY9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140354 w 3619883"/>
              <a:gd name="connsiteY17" fmla="*/ 4128157 h 4297250"/>
              <a:gd name="connsiteX18" fmla="*/ 1140354 w 3619883"/>
              <a:gd name="connsiteY18" fmla="*/ 4275461 h 4297250"/>
              <a:gd name="connsiteX19" fmla="*/ 953807 w 3619883"/>
              <a:gd name="connsiteY19" fmla="*/ 4275461 h 4297250"/>
              <a:gd name="connsiteX20" fmla="*/ 912215 w 3619883"/>
              <a:gd name="connsiteY20" fmla="*/ 4128157 h 4297250"/>
              <a:gd name="connsiteX21" fmla="*/ 961020 w 3619883"/>
              <a:gd name="connsiteY21" fmla="*/ 4128157 h 4297250"/>
              <a:gd name="connsiteX22" fmla="*/ 961020 w 3619883"/>
              <a:gd name="connsiteY22" fmla="*/ 3951392 h 4297250"/>
              <a:gd name="connsiteX23" fmla="*/ 783235 w 3619883"/>
              <a:gd name="connsiteY23" fmla="*/ 3951392 h 4297250"/>
              <a:gd name="connsiteX24" fmla="*/ 783235 w 3619883"/>
              <a:gd name="connsiteY24" fmla="*/ 4128157 h 4297250"/>
              <a:gd name="connsiteX25" fmla="*/ 871024 w 3619883"/>
              <a:gd name="connsiteY25" fmla="*/ 4128157 h 4297250"/>
              <a:gd name="connsiteX26" fmla="*/ 829432 w 3619883"/>
              <a:gd name="connsiteY26" fmla="*/ 4275461 h 4297250"/>
              <a:gd name="connsiteX27" fmla="*/ 611484 w 3619883"/>
              <a:gd name="connsiteY27" fmla="*/ 4275461 h 4297250"/>
              <a:gd name="connsiteX28" fmla="*/ 621247 w 3619883"/>
              <a:gd name="connsiteY28" fmla="*/ 4128157 h 4297250"/>
              <a:gd name="connsiteX29" fmla="*/ 650062 w 3619883"/>
              <a:gd name="connsiteY29" fmla="*/ 4128157 h 4297250"/>
              <a:gd name="connsiteX30" fmla="*/ 650062 w 3619883"/>
              <a:gd name="connsiteY30" fmla="*/ 3951392 h 4297250"/>
              <a:gd name="connsiteX31" fmla="*/ 472277 w 3619883"/>
              <a:gd name="connsiteY31" fmla="*/ 3951392 h 4297250"/>
              <a:gd name="connsiteX32" fmla="*/ 472277 w 3619883"/>
              <a:gd name="connsiteY32" fmla="*/ 4128157 h 4297250"/>
              <a:gd name="connsiteX33" fmla="*/ 522650 w 3619883"/>
              <a:gd name="connsiteY33" fmla="*/ 4128157 h 4297250"/>
              <a:gd name="connsiteX34" fmla="*/ 573998 w 3619883"/>
              <a:gd name="connsiteY34" fmla="*/ 4275461 h 4297250"/>
              <a:gd name="connsiteX35" fmla="*/ 336164 w 3619883"/>
              <a:gd name="connsiteY35" fmla="*/ 4275461 h 4297250"/>
              <a:gd name="connsiteX36" fmla="*/ 294572 w 3619883"/>
              <a:gd name="connsiteY36" fmla="*/ 4128157 h 4297250"/>
              <a:gd name="connsiteX37" fmla="*/ 339106 w 3619883"/>
              <a:gd name="connsiteY37" fmla="*/ 4128157 h 4297250"/>
              <a:gd name="connsiteX38" fmla="*/ 339106 w 3619883"/>
              <a:gd name="connsiteY38" fmla="*/ 3951392 h 4297250"/>
              <a:gd name="connsiteX39" fmla="*/ 161321 w 3619883"/>
              <a:gd name="connsiteY39" fmla="*/ 3951392 h 4297250"/>
              <a:gd name="connsiteX40" fmla="*/ 161321 w 3619883"/>
              <a:gd name="connsiteY40" fmla="*/ 4128157 h 4297250"/>
              <a:gd name="connsiteX41" fmla="*/ 230914 w 3619883"/>
              <a:gd name="connsiteY41" fmla="*/ 4128157 h 4297250"/>
              <a:gd name="connsiteX42" fmla="*/ 189322 w 3619883"/>
              <a:gd name="connsiteY42" fmla="*/ 4275461 h 4297250"/>
              <a:gd name="connsiteX43" fmla="*/ 0 w 3619883"/>
              <a:gd name="connsiteY43" fmla="*/ 4275461 h 4297250"/>
              <a:gd name="connsiteX44" fmla="*/ 0 w 3619883"/>
              <a:gd name="connsiteY44" fmla="*/ 42229 h 4297250"/>
              <a:gd name="connsiteX45" fmla="*/ 42464 w 3619883"/>
              <a:gd name="connsiteY45" fmla="*/ 40518 h 4297250"/>
              <a:gd name="connsiteX46" fmla="*/ 137733 w 3619883"/>
              <a:gd name="connsiteY46" fmla="*/ 35355 h 4297250"/>
              <a:gd name="connsiteX47" fmla="*/ 270565 w 3619883"/>
              <a:gd name="connsiteY47" fmla="*/ 29759 h 4297250"/>
              <a:gd name="connsiteX48" fmla="*/ 479734 w 3619883"/>
              <a:gd name="connsiteY48" fmla="*/ 45455 h 4297250"/>
              <a:gd name="connsiteX49" fmla="*/ 524103 w 3619883"/>
              <a:gd name="connsiteY49" fmla="*/ 41625 h 4297250"/>
              <a:gd name="connsiteX50" fmla="*/ 624416 w 3619883"/>
              <a:gd name="connsiteY50" fmla="*/ 22696 h 4297250"/>
              <a:gd name="connsiteX51" fmla="*/ 657762 w 3619883"/>
              <a:gd name="connsiteY51" fmla="*/ 18351 h 4297250"/>
              <a:gd name="connsiteX52" fmla="*/ 690557 w 3619883"/>
              <a:gd name="connsiteY52" fmla="*/ 25792 h 4297250"/>
              <a:gd name="connsiteX53" fmla="*/ 745123 w 3619883"/>
              <a:gd name="connsiteY53" fmla="*/ 40157 h 4297250"/>
              <a:gd name="connsiteX54" fmla="*/ 789493 w 3619883"/>
              <a:gd name="connsiteY54" fmla="*/ 36327 h 4297250"/>
              <a:gd name="connsiteX55" fmla="*/ 854255 w 3619883"/>
              <a:gd name="connsiteY55" fmla="*/ 68887 h 4297250"/>
              <a:gd name="connsiteX56" fmla="*/ 897520 w 3619883"/>
              <a:gd name="connsiteY56" fmla="*/ 88629 h 4297250"/>
              <a:gd name="connsiteX57" fmla="*/ 940510 w 3619883"/>
              <a:gd name="connsiteY57" fmla="*/ 114265 h 4297250"/>
              <a:gd name="connsiteX58" fmla="*/ 1082712 w 3619883"/>
              <a:gd name="connsiteY58" fmla="*/ 144543 h 4297250"/>
              <a:gd name="connsiteX59" fmla="*/ 1205348 w 3619883"/>
              <a:gd name="connsiteY59" fmla="*/ 120753 h 4297250"/>
              <a:gd name="connsiteX60" fmla="*/ 1271764 w 3619883"/>
              <a:gd name="connsiteY60" fmla="*/ 117956 h 4297250"/>
              <a:gd name="connsiteX61" fmla="*/ 1315583 w 3619883"/>
              <a:gd name="connsiteY61" fmla="*/ 125912 h 4297250"/>
              <a:gd name="connsiteX62" fmla="*/ 1359125 w 3619883"/>
              <a:gd name="connsiteY62" fmla="*/ 139761 h 4297250"/>
              <a:gd name="connsiteX63" fmla="*/ 1391919 w 3619883"/>
              <a:gd name="connsiteY63" fmla="*/ 147202 h 4297250"/>
              <a:gd name="connsiteX64" fmla="*/ 1436563 w 3619883"/>
              <a:gd name="connsiteY64" fmla="*/ 137480 h 4297250"/>
              <a:gd name="connsiteX65" fmla="*/ 1471566 w 3619883"/>
              <a:gd name="connsiteY65" fmla="*/ 97777 h 4297250"/>
              <a:gd name="connsiteX66" fmla="*/ 1505739 w 3619883"/>
              <a:gd name="connsiteY66" fmla="*/ 75753 h 4297250"/>
              <a:gd name="connsiteX67" fmla="*/ 1590891 w 3619883"/>
              <a:gd name="connsiteY67" fmla="*/ 144702 h 4297250"/>
              <a:gd name="connsiteX68" fmla="*/ 1625616 w 3619883"/>
              <a:gd name="connsiteY68" fmla="*/ 110893 h 4297250"/>
              <a:gd name="connsiteX69" fmla="*/ 1658964 w 3619883"/>
              <a:gd name="connsiteY69" fmla="*/ 106547 h 4297250"/>
              <a:gd name="connsiteX70" fmla="*/ 1746598 w 3619883"/>
              <a:gd name="connsiteY70" fmla="*/ 122460 h 4297250"/>
              <a:gd name="connsiteX71" fmla="*/ 1811913 w 3619883"/>
              <a:gd name="connsiteY71" fmla="*/ 143234 h 4297250"/>
              <a:gd name="connsiteX72" fmla="*/ 1856557 w 3619883"/>
              <a:gd name="connsiteY72" fmla="*/ 133511 h 4297250"/>
              <a:gd name="connsiteX73" fmla="*/ 2066003 w 3619883"/>
              <a:gd name="connsiteY73" fmla="*/ 143313 h 4297250"/>
              <a:gd name="connsiteX74" fmla="*/ 2177615 w 3619883"/>
              <a:gd name="connsiteY74" fmla="*/ 119007 h 4297250"/>
              <a:gd name="connsiteX75" fmla="*/ 2255883 w 3619883"/>
              <a:gd name="connsiteY75" fmla="*/ 99047 h 4297250"/>
              <a:gd name="connsiteX76" fmla="*/ 2344622 w 3619883"/>
              <a:gd name="connsiteY76" fmla="*/ 91388 h 4297250"/>
              <a:gd name="connsiteX77" fmla="*/ 2455682 w 3619883"/>
              <a:gd name="connsiteY77" fmla="*/ 78869 h 4297250"/>
              <a:gd name="connsiteX78" fmla="*/ 2632609 w 3619883"/>
              <a:gd name="connsiteY78" fmla="*/ 75338 h 4297250"/>
              <a:gd name="connsiteX79" fmla="*/ 2742291 w 3619883"/>
              <a:gd name="connsiteY79" fmla="*/ 92282 h 4297250"/>
              <a:gd name="connsiteX80" fmla="*/ 2851974 w 3619883"/>
              <a:gd name="connsiteY80" fmla="*/ 109227 h 4297250"/>
              <a:gd name="connsiteX81" fmla="*/ 2907643 w 3619883"/>
              <a:gd name="connsiteY81" fmla="*/ 100020 h 4297250"/>
              <a:gd name="connsiteX82" fmla="*/ 2944022 w 3619883"/>
              <a:gd name="connsiteY82" fmla="*/ 30853 h 4297250"/>
              <a:gd name="connsiteX83" fmla="*/ 3022289 w 3619883"/>
              <a:gd name="connsiteY83" fmla="*/ 10893 h 4297250"/>
              <a:gd name="connsiteX84" fmla="*/ 3054807 w 3619883"/>
              <a:gd name="connsiteY84" fmla="*/ 24226 h 4297250"/>
              <a:gd name="connsiteX85" fmla="*/ 3141892 w 3619883"/>
              <a:gd name="connsiteY85" fmla="*/ 51925 h 4297250"/>
              <a:gd name="connsiteX86" fmla="*/ 3185711 w 3619883"/>
              <a:gd name="connsiteY86" fmla="*/ 59881 h 4297250"/>
              <a:gd name="connsiteX87" fmla="*/ 3219056 w 3619883"/>
              <a:gd name="connsiteY87" fmla="*/ 55536 h 4297250"/>
              <a:gd name="connsiteX88" fmla="*/ 3263425 w 3619883"/>
              <a:gd name="connsiteY88" fmla="*/ 51706 h 4297250"/>
              <a:gd name="connsiteX89" fmla="*/ 3296219 w 3619883"/>
              <a:gd name="connsiteY89" fmla="*/ 59147 h 4297250"/>
              <a:gd name="connsiteX90" fmla="*/ 3319094 w 3619883"/>
              <a:gd name="connsiteY90" fmla="*/ 42500 h 4297250"/>
              <a:gd name="connsiteX91" fmla="*/ 3420511 w 3619883"/>
              <a:gd name="connsiteY91" fmla="*/ 0 h 4297250"/>
              <a:gd name="connsiteX92" fmla="*/ 3453305 w 3619883"/>
              <a:gd name="connsiteY92" fmla="*/ 7440 h 4297250"/>
              <a:gd name="connsiteX93" fmla="*/ 3496571 w 3619883"/>
              <a:gd name="connsiteY93" fmla="*/ 27182 h 4297250"/>
              <a:gd name="connsiteX94" fmla="*/ 3602117 w 3619883"/>
              <a:gd name="connsiteY94" fmla="*/ 132521 h 4297250"/>
              <a:gd name="connsiteX95" fmla="*/ 3619883 w 3619883"/>
              <a:gd name="connsiteY95" fmla="*/ 140049 h 4297250"/>
              <a:gd name="connsiteX96" fmla="*/ 3619883 w 3619883"/>
              <a:gd name="connsiteY9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128157 h 4297250"/>
              <a:gd name="connsiteX17" fmla="*/ 1140354 w 3619883"/>
              <a:gd name="connsiteY17" fmla="*/ 4275461 h 4297250"/>
              <a:gd name="connsiteX18" fmla="*/ 953807 w 3619883"/>
              <a:gd name="connsiteY18" fmla="*/ 4275461 h 4297250"/>
              <a:gd name="connsiteX19" fmla="*/ 912215 w 3619883"/>
              <a:gd name="connsiteY19" fmla="*/ 4128157 h 4297250"/>
              <a:gd name="connsiteX20" fmla="*/ 961020 w 3619883"/>
              <a:gd name="connsiteY20" fmla="*/ 4128157 h 4297250"/>
              <a:gd name="connsiteX21" fmla="*/ 961020 w 3619883"/>
              <a:gd name="connsiteY21" fmla="*/ 3951392 h 4297250"/>
              <a:gd name="connsiteX22" fmla="*/ 783235 w 3619883"/>
              <a:gd name="connsiteY22" fmla="*/ 3951392 h 4297250"/>
              <a:gd name="connsiteX23" fmla="*/ 783235 w 3619883"/>
              <a:gd name="connsiteY23" fmla="*/ 4128157 h 4297250"/>
              <a:gd name="connsiteX24" fmla="*/ 871024 w 3619883"/>
              <a:gd name="connsiteY24" fmla="*/ 4128157 h 4297250"/>
              <a:gd name="connsiteX25" fmla="*/ 829432 w 3619883"/>
              <a:gd name="connsiteY25" fmla="*/ 4275461 h 4297250"/>
              <a:gd name="connsiteX26" fmla="*/ 611484 w 3619883"/>
              <a:gd name="connsiteY26" fmla="*/ 4275461 h 4297250"/>
              <a:gd name="connsiteX27" fmla="*/ 621247 w 3619883"/>
              <a:gd name="connsiteY27" fmla="*/ 4128157 h 4297250"/>
              <a:gd name="connsiteX28" fmla="*/ 650062 w 3619883"/>
              <a:gd name="connsiteY28" fmla="*/ 4128157 h 4297250"/>
              <a:gd name="connsiteX29" fmla="*/ 650062 w 3619883"/>
              <a:gd name="connsiteY29" fmla="*/ 3951392 h 4297250"/>
              <a:gd name="connsiteX30" fmla="*/ 472277 w 3619883"/>
              <a:gd name="connsiteY30" fmla="*/ 3951392 h 4297250"/>
              <a:gd name="connsiteX31" fmla="*/ 472277 w 3619883"/>
              <a:gd name="connsiteY31" fmla="*/ 4128157 h 4297250"/>
              <a:gd name="connsiteX32" fmla="*/ 522650 w 3619883"/>
              <a:gd name="connsiteY32" fmla="*/ 4128157 h 4297250"/>
              <a:gd name="connsiteX33" fmla="*/ 573998 w 3619883"/>
              <a:gd name="connsiteY33" fmla="*/ 4275461 h 4297250"/>
              <a:gd name="connsiteX34" fmla="*/ 336164 w 3619883"/>
              <a:gd name="connsiteY34" fmla="*/ 4275461 h 4297250"/>
              <a:gd name="connsiteX35" fmla="*/ 294572 w 3619883"/>
              <a:gd name="connsiteY35" fmla="*/ 4128157 h 4297250"/>
              <a:gd name="connsiteX36" fmla="*/ 339106 w 3619883"/>
              <a:gd name="connsiteY36" fmla="*/ 4128157 h 4297250"/>
              <a:gd name="connsiteX37" fmla="*/ 339106 w 3619883"/>
              <a:gd name="connsiteY37" fmla="*/ 3951392 h 4297250"/>
              <a:gd name="connsiteX38" fmla="*/ 161321 w 3619883"/>
              <a:gd name="connsiteY38" fmla="*/ 3951392 h 4297250"/>
              <a:gd name="connsiteX39" fmla="*/ 161321 w 3619883"/>
              <a:gd name="connsiteY39" fmla="*/ 4128157 h 4297250"/>
              <a:gd name="connsiteX40" fmla="*/ 230914 w 3619883"/>
              <a:gd name="connsiteY40" fmla="*/ 4128157 h 4297250"/>
              <a:gd name="connsiteX41" fmla="*/ 189322 w 3619883"/>
              <a:gd name="connsiteY41" fmla="*/ 4275461 h 4297250"/>
              <a:gd name="connsiteX42" fmla="*/ 0 w 3619883"/>
              <a:gd name="connsiteY42" fmla="*/ 4275461 h 4297250"/>
              <a:gd name="connsiteX43" fmla="*/ 0 w 3619883"/>
              <a:gd name="connsiteY43" fmla="*/ 42229 h 4297250"/>
              <a:gd name="connsiteX44" fmla="*/ 42464 w 3619883"/>
              <a:gd name="connsiteY44" fmla="*/ 40518 h 4297250"/>
              <a:gd name="connsiteX45" fmla="*/ 137733 w 3619883"/>
              <a:gd name="connsiteY45" fmla="*/ 35355 h 4297250"/>
              <a:gd name="connsiteX46" fmla="*/ 270565 w 3619883"/>
              <a:gd name="connsiteY46" fmla="*/ 29759 h 4297250"/>
              <a:gd name="connsiteX47" fmla="*/ 479734 w 3619883"/>
              <a:gd name="connsiteY47" fmla="*/ 45455 h 4297250"/>
              <a:gd name="connsiteX48" fmla="*/ 524103 w 3619883"/>
              <a:gd name="connsiteY48" fmla="*/ 41625 h 4297250"/>
              <a:gd name="connsiteX49" fmla="*/ 624416 w 3619883"/>
              <a:gd name="connsiteY49" fmla="*/ 22696 h 4297250"/>
              <a:gd name="connsiteX50" fmla="*/ 657762 w 3619883"/>
              <a:gd name="connsiteY50" fmla="*/ 18351 h 4297250"/>
              <a:gd name="connsiteX51" fmla="*/ 690557 w 3619883"/>
              <a:gd name="connsiteY51" fmla="*/ 25792 h 4297250"/>
              <a:gd name="connsiteX52" fmla="*/ 745123 w 3619883"/>
              <a:gd name="connsiteY52" fmla="*/ 40157 h 4297250"/>
              <a:gd name="connsiteX53" fmla="*/ 789493 w 3619883"/>
              <a:gd name="connsiteY53" fmla="*/ 36327 h 4297250"/>
              <a:gd name="connsiteX54" fmla="*/ 854255 w 3619883"/>
              <a:gd name="connsiteY54" fmla="*/ 68887 h 4297250"/>
              <a:gd name="connsiteX55" fmla="*/ 897520 w 3619883"/>
              <a:gd name="connsiteY55" fmla="*/ 88629 h 4297250"/>
              <a:gd name="connsiteX56" fmla="*/ 940510 w 3619883"/>
              <a:gd name="connsiteY56" fmla="*/ 114265 h 4297250"/>
              <a:gd name="connsiteX57" fmla="*/ 1082712 w 3619883"/>
              <a:gd name="connsiteY57" fmla="*/ 144543 h 4297250"/>
              <a:gd name="connsiteX58" fmla="*/ 1205348 w 3619883"/>
              <a:gd name="connsiteY58" fmla="*/ 120753 h 4297250"/>
              <a:gd name="connsiteX59" fmla="*/ 1271764 w 3619883"/>
              <a:gd name="connsiteY59" fmla="*/ 117956 h 4297250"/>
              <a:gd name="connsiteX60" fmla="*/ 1315583 w 3619883"/>
              <a:gd name="connsiteY60" fmla="*/ 125912 h 4297250"/>
              <a:gd name="connsiteX61" fmla="*/ 1359125 w 3619883"/>
              <a:gd name="connsiteY61" fmla="*/ 139761 h 4297250"/>
              <a:gd name="connsiteX62" fmla="*/ 1391919 w 3619883"/>
              <a:gd name="connsiteY62" fmla="*/ 147202 h 4297250"/>
              <a:gd name="connsiteX63" fmla="*/ 1436563 w 3619883"/>
              <a:gd name="connsiteY63" fmla="*/ 137480 h 4297250"/>
              <a:gd name="connsiteX64" fmla="*/ 1471566 w 3619883"/>
              <a:gd name="connsiteY64" fmla="*/ 97777 h 4297250"/>
              <a:gd name="connsiteX65" fmla="*/ 1505739 w 3619883"/>
              <a:gd name="connsiteY65" fmla="*/ 75753 h 4297250"/>
              <a:gd name="connsiteX66" fmla="*/ 1590891 w 3619883"/>
              <a:gd name="connsiteY66" fmla="*/ 144702 h 4297250"/>
              <a:gd name="connsiteX67" fmla="*/ 1625616 w 3619883"/>
              <a:gd name="connsiteY67" fmla="*/ 110893 h 4297250"/>
              <a:gd name="connsiteX68" fmla="*/ 1658964 w 3619883"/>
              <a:gd name="connsiteY68" fmla="*/ 106547 h 4297250"/>
              <a:gd name="connsiteX69" fmla="*/ 1746598 w 3619883"/>
              <a:gd name="connsiteY69" fmla="*/ 122460 h 4297250"/>
              <a:gd name="connsiteX70" fmla="*/ 1811913 w 3619883"/>
              <a:gd name="connsiteY70" fmla="*/ 143234 h 4297250"/>
              <a:gd name="connsiteX71" fmla="*/ 1856557 w 3619883"/>
              <a:gd name="connsiteY71" fmla="*/ 133511 h 4297250"/>
              <a:gd name="connsiteX72" fmla="*/ 2066003 w 3619883"/>
              <a:gd name="connsiteY72" fmla="*/ 143313 h 4297250"/>
              <a:gd name="connsiteX73" fmla="*/ 2177615 w 3619883"/>
              <a:gd name="connsiteY73" fmla="*/ 119007 h 4297250"/>
              <a:gd name="connsiteX74" fmla="*/ 2255883 w 3619883"/>
              <a:gd name="connsiteY74" fmla="*/ 99047 h 4297250"/>
              <a:gd name="connsiteX75" fmla="*/ 2344622 w 3619883"/>
              <a:gd name="connsiteY75" fmla="*/ 91388 h 4297250"/>
              <a:gd name="connsiteX76" fmla="*/ 2455682 w 3619883"/>
              <a:gd name="connsiteY76" fmla="*/ 78869 h 4297250"/>
              <a:gd name="connsiteX77" fmla="*/ 2632609 w 3619883"/>
              <a:gd name="connsiteY77" fmla="*/ 75338 h 4297250"/>
              <a:gd name="connsiteX78" fmla="*/ 2742291 w 3619883"/>
              <a:gd name="connsiteY78" fmla="*/ 92282 h 4297250"/>
              <a:gd name="connsiteX79" fmla="*/ 2851974 w 3619883"/>
              <a:gd name="connsiteY79" fmla="*/ 109227 h 4297250"/>
              <a:gd name="connsiteX80" fmla="*/ 2907643 w 3619883"/>
              <a:gd name="connsiteY80" fmla="*/ 100020 h 4297250"/>
              <a:gd name="connsiteX81" fmla="*/ 2944022 w 3619883"/>
              <a:gd name="connsiteY81" fmla="*/ 30853 h 4297250"/>
              <a:gd name="connsiteX82" fmla="*/ 3022289 w 3619883"/>
              <a:gd name="connsiteY82" fmla="*/ 10893 h 4297250"/>
              <a:gd name="connsiteX83" fmla="*/ 3054807 w 3619883"/>
              <a:gd name="connsiteY83" fmla="*/ 24226 h 4297250"/>
              <a:gd name="connsiteX84" fmla="*/ 3141892 w 3619883"/>
              <a:gd name="connsiteY84" fmla="*/ 51925 h 4297250"/>
              <a:gd name="connsiteX85" fmla="*/ 3185711 w 3619883"/>
              <a:gd name="connsiteY85" fmla="*/ 59881 h 4297250"/>
              <a:gd name="connsiteX86" fmla="*/ 3219056 w 3619883"/>
              <a:gd name="connsiteY86" fmla="*/ 55536 h 4297250"/>
              <a:gd name="connsiteX87" fmla="*/ 3263425 w 3619883"/>
              <a:gd name="connsiteY87" fmla="*/ 51706 h 4297250"/>
              <a:gd name="connsiteX88" fmla="*/ 3296219 w 3619883"/>
              <a:gd name="connsiteY88" fmla="*/ 59147 h 4297250"/>
              <a:gd name="connsiteX89" fmla="*/ 3319094 w 3619883"/>
              <a:gd name="connsiteY89" fmla="*/ 42500 h 4297250"/>
              <a:gd name="connsiteX90" fmla="*/ 3420511 w 3619883"/>
              <a:gd name="connsiteY90" fmla="*/ 0 h 4297250"/>
              <a:gd name="connsiteX91" fmla="*/ 3453305 w 3619883"/>
              <a:gd name="connsiteY91" fmla="*/ 7440 h 4297250"/>
              <a:gd name="connsiteX92" fmla="*/ 3496571 w 3619883"/>
              <a:gd name="connsiteY92" fmla="*/ 27182 h 4297250"/>
              <a:gd name="connsiteX93" fmla="*/ 3602117 w 3619883"/>
              <a:gd name="connsiteY93" fmla="*/ 132521 h 4297250"/>
              <a:gd name="connsiteX94" fmla="*/ 3619883 w 3619883"/>
              <a:gd name="connsiteY94" fmla="*/ 140049 h 4297250"/>
              <a:gd name="connsiteX95" fmla="*/ 3619883 w 3619883"/>
              <a:gd name="connsiteY9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961020 w 3619883"/>
              <a:gd name="connsiteY19" fmla="*/ 4128157 h 4297250"/>
              <a:gd name="connsiteX20" fmla="*/ 961020 w 3619883"/>
              <a:gd name="connsiteY20" fmla="*/ 3951392 h 4297250"/>
              <a:gd name="connsiteX21" fmla="*/ 783235 w 3619883"/>
              <a:gd name="connsiteY21" fmla="*/ 3951392 h 4297250"/>
              <a:gd name="connsiteX22" fmla="*/ 783235 w 3619883"/>
              <a:gd name="connsiteY22" fmla="*/ 4128157 h 4297250"/>
              <a:gd name="connsiteX23" fmla="*/ 871024 w 3619883"/>
              <a:gd name="connsiteY23" fmla="*/ 4128157 h 4297250"/>
              <a:gd name="connsiteX24" fmla="*/ 829432 w 3619883"/>
              <a:gd name="connsiteY24" fmla="*/ 4275461 h 4297250"/>
              <a:gd name="connsiteX25" fmla="*/ 611484 w 3619883"/>
              <a:gd name="connsiteY25" fmla="*/ 4275461 h 4297250"/>
              <a:gd name="connsiteX26" fmla="*/ 621247 w 3619883"/>
              <a:gd name="connsiteY26" fmla="*/ 4128157 h 4297250"/>
              <a:gd name="connsiteX27" fmla="*/ 650062 w 3619883"/>
              <a:gd name="connsiteY27" fmla="*/ 4128157 h 4297250"/>
              <a:gd name="connsiteX28" fmla="*/ 650062 w 3619883"/>
              <a:gd name="connsiteY28" fmla="*/ 3951392 h 4297250"/>
              <a:gd name="connsiteX29" fmla="*/ 472277 w 3619883"/>
              <a:gd name="connsiteY29" fmla="*/ 3951392 h 4297250"/>
              <a:gd name="connsiteX30" fmla="*/ 472277 w 3619883"/>
              <a:gd name="connsiteY30" fmla="*/ 4128157 h 4297250"/>
              <a:gd name="connsiteX31" fmla="*/ 522650 w 3619883"/>
              <a:gd name="connsiteY31" fmla="*/ 4128157 h 4297250"/>
              <a:gd name="connsiteX32" fmla="*/ 573998 w 3619883"/>
              <a:gd name="connsiteY32" fmla="*/ 4275461 h 4297250"/>
              <a:gd name="connsiteX33" fmla="*/ 336164 w 3619883"/>
              <a:gd name="connsiteY33" fmla="*/ 4275461 h 4297250"/>
              <a:gd name="connsiteX34" fmla="*/ 294572 w 3619883"/>
              <a:gd name="connsiteY34" fmla="*/ 4128157 h 4297250"/>
              <a:gd name="connsiteX35" fmla="*/ 339106 w 3619883"/>
              <a:gd name="connsiteY35" fmla="*/ 4128157 h 4297250"/>
              <a:gd name="connsiteX36" fmla="*/ 339106 w 3619883"/>
              <a:gd name="connsiteY36" fmla="*/ 3951392 h 4297250"/>
              <a:gd name="connsiteX37" fmla="*/ 161321 w 3619883"/>
              <a:gd name="connsiteY37" fmla="*/ 3951392 h 4297250"/>
              <a:gd name="connsiteX38" fmla="*/ 161321 w 3619883"/>
              <a:gd name="connsiteY38" fmla="*/ 4128157 h 4297250"/>
              <a:gd name="connsiteX39" fmla="*/ 230914 w 3619883"/>
              <a:gd name="connsiteY39" fmla="*/ 4128157 h 4297250"/>
              <a:gd name="connsiteX40" fmla="*/ 189322 w 3619883"/>
              <a:gd name="connsiteY40" fmla="*/ 4275461 h 4297250"/>
              <a:gd name="connsiteX41" fmla="*/ 0 w 3619883"/>
              <a:gd name="connsiteY41" fmla="*/ 4275461 h 4297250"/>
              <a:gd name="connsiteX42" fmla="*/ 0 w 3619883"/>
              <a:gd name="connsiteY42" fmla="*/ 42229 h 4297250"/>
              <a:gd name="connsiteX43" fmla="*/ 42464 w 3619883"/>
              <a:gd name="connsiteY43" fmla="*/ 40518 h 4297250"/>
              <a:gd name="connsiteX44" fmla="*/ 137733 w 3619883"/>
              <a:gd name="connsiteY44" fmla="*/ 35355 h 4297250"/>
              <a:gd name="connsiteX45" fmla="*/ 270565 w 3619883"/>
              <a:gd name="connsiteY45" fmla="*/ 29759 h 4297250"/>
              <a:gd name="connsiteX46" fmla="*/ 479734 w 3619883"/>
              <a:gd name="connsiteY46" fmla="*/ 45455 h 4297250"/>
              <a:gd name="connsiteX47" fmla="*/ 524103 w 3619883"/>
              <a:gd name="connsiteY47" fmla="*/ 41625 h 4297250"/>
              <a:gd name="connsiteX48" fmla="*/ 624416 w 3619883"/>
              <a:gd name="connsiteY48" fmla="*/ 22696 h 4297250"/>
              <a:gd name="connsiteX49" fmla="*/ 657762 w 3619883"/>
              <a:gd name="connsiteY49" fmla="*/ 18351 h 4297250"/>
              <a:gd name="connsiteX50" fmla="*/ 690557 w 3619883"/>
              <a:gd name="connsiteY50" fmla="*/ 25792 h 4297250"/>
              <a:gd name="connsiteX51" fmla="*/ 745123 w 3619883"/>
              <a:gd name="connsiteY51" fmla="*/ 40157 h 4297250"/>
              <a:gd name="connsiteX52" fmla="*/ 789493 w 3619883"/>
              <a:gd name="connsiteY52" fmla="*/ 36327 h 4297250"/>
              <a:gd name="connsiteX53" fmla="*/ 854255 w 3619883"/>
              <a:gd name="connsiteY53" fmla="*/ 68887 h 4297250"/>
              <a:gd name="connsiteX54" fmla="*/ 897520 w 3619883"/>
              <a:gd name="connsiteY54" fmla="*/ 88629 h 4297250"/>
              <a:gd name="connsiteX55" fmla="*/ 940510 w 3619883"/>
              <a:gd name="connsiteY55" fmla="*/ 114265 h 4297250"/>
              <a:gd name="connsiteX56" fmla="*/ 1082712 w 3619883"/>
              <a:gd name="connsiteY56" fmla="*/ 144543 h 4297250"/>
              <a:gd name="connsiteX57" fmla="*/ 1205348 w 3619883"/>
              <a:gd name="connsiteY57" fmla="*/ 120753 h 4297250"/>
              <a:gd name="connsiteX58" fmla="*/ 1271764 w 3619883"/>
              <a:gd name="connsiteY58" fmla="*/ 117956 h 4297250"/>
              <a:gd name="connsiteX59" fmla="*/ 1315583 w 3619883"/>
              <a:gd name="connsiteY59" fmla="*/ 125912 h 4297250"/>
              <a:gd name="connsiteX60" fmla="*/ 1359125 w 3619883"/>
              <a:gd name="connsiteY60" fmla="*/ 139761 h 4297250"/>
              <a:gd name="connsiteX61" fmla="*/ 1391919 w 3619883"/>
              <a:gd name="connsiteY61" fmla="*/ 147202 h 4297250"/>
              <a:gd name="connsiteX62" fmla="*/ 1436563 w 3619883"/>
              <a:gd name="connsiteY62" fmla="*/ 137480 h 4297250"/>
              <a:gd name="connsiteX63" fmla="*/ 1471566 w 3619883"/>
              <a:gd name="connsiteY63" fmla="*/ 97777 h 4297250"/>
              <a:gd name="connsiteX64" fmla="*/ 1505739 w 3619883"/>
              <a:gd name="connsiteY64" fmla="*/ 75753 h 4297250"/>
              <a:gd name="connsiteX65" fmla="*/ 1590891 w 3619883"/>
              <a:gd name="connsiteY65" fmla="*/ 144702 h 4297250"/>
              <a:gd name="connsiteX66" fmla="*/ 1625616 w 3619883"/>
              <a:gd name="connsiteY66" fmla="*/ 110893 h 4297250"/>
              <a:gd name="connsiteX67" fmla="*/ 1658964 w 3619883"/>
              <a:gd name="connsiteY67" fmla="*/ 106547 h 4297250"/>
              <a:gd name="connsiteX68" fmla="*/ 1746598 w 3619883"/>
              <a:gd name="connsiteY68" fmla="*/ 122460 h 4297250"/>
              <a:gd name="connsiteX69" fmla="*/ 1811913 w 3619883"/>
              <a:gd name="connsiteY69" fmla="*/ 143234 h 4297250"/>
              <a:gd name="connsiteX70" fmla="*/ 1856557 w 3619883"/>
              <a:gd name="connsiteY70" fmla="*/ 133511 h 4297250"/>
              <a:gd name="connsiteX71" fmla="*/ 2066003 w 3619883"/>
              <a:gd name="connsiteY71" fmla="*/ 143313 h 4297250"/>
              <a:gd name="connsiteX72" fmla="*/ 2177615 w 3619883"/>
              <a:gd name="connsiteY72" fmla="*/ 119007 h 4297250"/>
              <a:gd name="connsiteX73" fmla="*/ 2255883 w 3619883"/>
              <a:gd name="connsiteY73" fmla="*/ 99047 h 4297250"/>
              <a:gd name="connsiteX74" fmla="*/ 2344622 w 3619883"/>
              <a:gd name="connsiteY74" fmla="*/ 91388 h 4297250"/>
              <a:gd name="connsiteX75" fmla="*/ 2455682 w 3619883"/>
              <a:gd name="connsiteY75" fmla="*/ 78869 h 4297250"/>
              <a:gd name="connsiteX76" fmla="*/ 2632609 w 3619883"/>
              <a:gd name="connsiteY76" fmla="*/ 75338 h 4297250"/>
              <a:gd name="connsiteX77" fmla="*/ 2742291 w 3619883"/>
              <a:gd name="connsiteY77" fmla="*/ 92282 h 4297250"/>
              <a:gd name="connsiteX78" fmla="*/ 2851974 w 3619883"/>
              <a:gd name="connsiteY78" fmla="*/ 109227 h 4297250"/>
              <a:gd name="connsiteX79" fmla="*/ 2907643 w 3619883"/>
              <a:gd name="connsiteY79" fmla="*/ 100020 h 4297250"/>
              <a:gd name="connsiteX80" fmla="*/ 2944022 w 3619883"/>
              <a:gd name="connsiteY80" fmla="*/ 30853 h 4297250"/>
              <a:gd name="connsiteX81" fmla="*/ 3022289 w 3619883"/>
              <a:gd name="connsiteY81" fmla="*/ 10893 h 4297250"/>
              <a:gd name="connsiteX82" fmla="*/ 3054807 w 3619883"/>
              <a:gd name="connsiteY82" fmla="*/ 24226 h 4297250"/>
              <a:gd name="connsiteX83" fmla="*/ 3141892 w 3619883"/>
              <a:gd name="connsiteY83" fmla="*/ 51925 h 4297250"/>
              <a:gd name="connsiteX84" fmla="*/ 3185711 w 3619883"/>
              <a:gd name="connsiteY84" fmla="*/ 59881 h 4297250"/>
              <a:gd name="connsiteX85" fmla="*/ 3219056 w 3619883"/>
              <a:gd name="connsiteY85" fmla="*/ 55536 h 4297250"/>
              <a:gd name="connsiteX86" fmla="*/ 3263425 w 3619883"/>
              <a:gd name="connsiteY86" fmla="*/ 51706 h 4297250"/>
              <a:gd name="connsiteX87" fmla="*/ 3296219 w 3619883"/>
              <a:gd name="connsiteY87" fmla="*/ 59147 h 4297250"/>
              <a:gd name="connsiteX88" fmla="*/ 3319094 w 3619883"/>
              <a:gd name="connsiteY88" fmla="*/ 42500 h 4297250"/>
              <a:gd name="connsiteX89" fmla="*/ 3420511 w 3619883"/>
              <a:gd name="connsiteY89" fmla="*/ 0 h 4297250"/>
              <a:gd name="connsiteX90" fmla="*/ 3453305 w 3619883"/>
              <a:gd name="connsiteY90" fmla="*/ 7440 h 4297250"/>
              <a:gd name="connsiteX91" fmla="*/ 3496571 w 3619883"/>
              <a:gd name="connsiteY91" fmla="*/ 27182 h 4297250"/>
              <a:gd name="connsiteX92" fmla="*/ 3602117 w 3619883"/>
              <a:gd name="connsiteY92" fmla="*/ 132521 h 4297250"/>
              <a:gd name="connsiteX93" fmla="*/ 3619883 w 3619883"/>
              <a:gd name="connsiteY93" fmla="*/ 140049 h 4297250"/>
              <a:gd name="connsiteX94" fmla="*/ 3619883 w 3619883"/>
              <a:gd name="connsiteY9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961020 w 3619883"/>
              <a:gd name="connsiteY19" fmla="*/ 4128157 h 4297250"/>
              <a:gd name="connsiteX20" fmla="*/ 783235 w 3619883"/>
              <a:gd name="connsiteY20" fmla="*/ 3951392 h 4297250"/>
              <a:gd name="connsiteX21" fmla="*/ 783235 w 3619883"/>
              <a:gd name="connsiteY21" fmla="*/ 4128157 h 4297250"/>
              <a:gd name="connsiteX22" fmla="*/ 871024 w 3619883"/>
              <a:gd name="connsiteY22" fmla="*/ 4128157 h 4297250"/>
              <a:gd name="connsiteX23" fmla="*/ 829432 w 3619883"/>
              <a:gd name="connsiteY23" fmla="*/ 4275461 h 4297250"/>
              <a:gd name="connsiteX24" fmla="*/ 611484 w 3619883"/>
              <a:gd name="connsiteY24" fmla="*/ 4275461 h 4297250"/>
              <a:gd name="connsiteX25" fmla="*/ 621247 w 3619883"/>
              <a:gd name="connsiteY25" fmla="*/ 4128157 h 4297250"/>
              <a:gd name="connsiteX26" fmla="*/ 650062 w 3619883"/>
              <a:gd name="connsiteY26" fmla="*/ 4128157 h 4297250"/>
              <a:gd name="connsiteX27" fmla="*/ 650062 w 3619883"/>
              <a:gd name="connsiteY27" fmla="*/ 3951392 h 4297250"/>
              <a:gd name="connsiteX28" fmla="*/ 472277 w 3619883"/>
              <a:gd name="connsiteY28" fmla="*/ 3951392 h 4297250"/>
              <a:gd name="connsiteX29" fmla="*/ 472277 w 3619883"/>
              <a:gd name="connsiteY29" fmla="*/ 4128157 h 4297250"/>
              <a:gd name="connsiteX30" fmla="*/ 522650 w 3619883"/>
              <a:gd name="connsiteY30" fmla="*/ 4128157 h 4297250"/>
              <a:gd name="connsiteX31" fmla="*/ 573998 w 3619883"/>
              <a:gd name="connsiteY31" fmla="*/ 4275461 h 4297250"/>
              <a:gd name="connsiteX32" fmla="*/ 336164 w 3619883"/>
              <a:gd name="connsiteY32" fmla="*/ 4275461 h 4297250"/>
              <a:gd name="connsiteX33" fmla="*/ 294572 w 3619883"/>
              <a:gd name="connsiteY33" fmla="*/ 4128157 h 4297250"/>
              <a:gd name="connsiteX34" fmla="*/ 339106 w 3619883"/>
              <a:gd name="connsiteY34" fmla="*/ 4128157 h 4297250"/>
              <a:gd name="connsiteX35" fmla="*/ 339106 w 3619883"/>
              <a:gd name="connsiteY35" fmla="*/ 3951392 h 4297250"/>
              <a:gd name="connsiteX36" fmla="*/ 161321 w 3619883"/>
              <a:gd name="connsiteY36" fmla="*/ 3951392 h 4297250"/>
              <a:gd name="connsiteX37" fmla="*/ 161321 w 3619883"/>
              <a:gd name="connsiteY37" fmla="*/ 4128157 h 4297250"/>
              <a:gd name="connsiteX38" fmla="*/ 230914 w 3619883"/>
              <a:gd name="connsiteY38" fmla="*/ 4128157 h 4297250"/>
              <a:gd name="connsiteX39" fmla="*/ 189322 w 3619883"/>
              <a:gd name="connsiteY39" fmla="*/ 4275461 h 4297250"/>
              <a:gd name="connsiteX40" fmla="*/ 0 w 3619883"/>
              <a:gd name="connsiteY40" fmla="*/ 4275461 h 4297250"/>
              <a:gd name="connsiteX41" fmla="*/ 0 w 3619883"/>
              <a:gd name="connsiteY41" fmla="*/ 42229 h 4297250"/>
              <a:gd name="connsiteX42" fmla="*/ 42464 w 3619883"/>
              <a:gd name="connsiteY42" fmla="*/ 40518 h 4297250"/>
              <a:gd name="connsiteX43" fmla="*/ 137733 w 3619883"/>
              <a:gd name="connsiteY43" fmla="*/ 35355 h 4297250"/>
              <a:gd name="connsiteX44" fmla="*/ 270565 w 3619883"/>
              <a:gd name="connsiteY44" fmla="*/ 29759 h 4297250"/>
              <a:gd name="connsiteX45" fmla="*/ 479734 w 3619883"/>
              <a:gd name="connsiteY45" fmla="*/ 45455 h 4297250"/>
              <a:gd name="connsiteX46" fmla="*/ 524103 w 3619883"/>
              <a:gd name="connsiteY46" fmla="*/ 41625 h 4297250"/>
              <a:gd name="connsiteX47" fmla="*/ 624416 w 3619883"/>
              <a:gd name="connsiteY47" fmla="*/ 22696 h 4297250"/>
              <a:gd name="connsiteX48" fmla="*/ 657762 w 3619883"/>
              <a:gd name="connsiteY48" fmla="*/ 18351 h 4297250"/>
              <a:gd name="connsiteX49" fmla="*/ 690557 w 3619883"/>
              <a:gd name="connsiteY49" fmla="*/ 25792 h 4297250"/>
              <a:gd name="connsiteX50" fmla="*/ 745123 w 3619883"/>
              <a:gd name="connsiteY50" fmla="*/ 40157 h 4297250"/>
              <a:gd name="connsiteX51" fmla="*/ 789493 w 3619883"/>
              <a:gd name="connsiteY51" fmla="*/ 36327 h 4297250"/>
              <a:gd name="connsiteX52" fmla="*/ 854255 w 3619883"/>
              <a:gd name="connsiteY52" fmla="*/ 68887 h 4297250"/>
              <a:gd name="connsiteX53" fmla="*/ 897520 w 3619883"/>
              <a:gd name="connsiteY53" fmla="*/ 88629 h 4297250"/>
              <a:gd name="connsiteX54" fmla="*/ 940510 w 3619883"/>
              <a:gd name="connsiteY54" fmla="*/ 114265 h 4297250"/>
              <a:gd name="connsiteX55" fmla="*/ 1082712 w 3619883"/>
              <a:gd name="connsiteY55" fmla="*/ 144543 h 4297250"/>
              <a:gd name="connsiteX56" fmla="*/ 1205348 w 3619883"/>
              <a:gd name="connsiteY56" fmla="*/ 120753 h 4297250"/>
              <a:gd name="connsiteX57" fmla="*/ 1271764 w 3619883"/>
              <a:gd name="connsiteY57" fmla="*/ 117956 h 4297250"/>
              <a:gd name="connsiteX58" fmla="*/ 1315583 w 3619883"/>
              <a:gd name="connsiteY58" fmla="*/ 125912 h 4297250"/>
              <a:gd name="connsiteX59" fmla="*/ 1359125 w 3619883"/>
              <a:gd name="connsiteY59" fmla="*/ 139761 h 4297250"/>
              <a:gd name="connsiteX60" fmla="*/ 1391919 w 3619883"/>
              <a:gd name="connsiteY60" fmla="*/ 147202 h 4297250"/>
              <a:gd name="connsiteX61" fmla="*/ 1436563 w 3619883"/>
              <a:gd name="connsiteY61" fmla="*/ 137480 h 4297250"/>
              <a:gd name="connsiteX62" fmla="*/ 1471566 w 3619883"/>
              <a:gd name="connsiteY62" fmla="*/ 97777 h 4297250"/>
              <a:gd name="connsiteX63" fmla="*/ 1505739 w 3619883"/>
              <a:gd name="connsiteY63" fmla="*/ 75753 h 4297250"/>
              <a:gd name="connsiteX64" fmla="*/ 1590891 w 3619883"/>
              <a:gd name="connsiteY64" fmla="*/ 144702 h 4297250"/>
              <a:gd name="connsiteX65" fmla="*/ 1625616 w 3619883"/>
              <a:gd name="connsiteY65" fmla="*/ 110893 h 4297250"/>
              <a:gd name="connsiteX66" fmla="*/ 1658964 w 3619883"/>
              <a:gd name="connsiteY66" fmla="*/ 106547 h 4297250"/>
              <a:gd name="connsiteX67" fmla="*/ 1746598 w 3619883"/>
              <a:gd name="connsiteY67" fmla="*/ 122460 h 4297250"/>
              <a:gd name="connsiteX68" fmla="*/ 1811913 w 3619883"/>
              <a:gd name="connsiteY68" fmla="*/ 143234 h 4297250"/>
              <a:gd name="connsiteX69" fmla="*/ 1856557 w 3619883"/>
              <a:gd name="connsiteY69" fmla="*/ 133511 h 4297250"/>
              <a:gd name="connsiteX70" fmla="*/ 2066003 w 3619883"/>
              <a:gd name="connsiteY70" fmla="*/ 143313 h 4297250"/>
              <a:gd name="connsiteX71" fmla="*/ 2177615 w 3619883"/>
              <a:gd name="connsiteY71" fmla="*/ 119007 h 4297250"/>
              <a:gd name="connsiteX72" fmla="*/ 2255883 w 3619883"/>
              <a:gd name="connsiteY72" fmla="*/ 99047 h 4297250"/>
              <a:gd name="connsiteX73" fmla="*/ 2344622 w 3619883"/>
              <a:gd name="connsiteY73" fmla="*/ 91388 h 4297250"/>
              <a:gd name="connsiteX74" fmla="*/ 2455682 w 3619883"/>
              <a:gd name="connsiteY74" fmla="*/ 78869 h 4297250"/>
              <a:gd name="connsiteX75" fmla="*/ 2632609 w 3619883"/>
              <a:gd name="connsiteY75" fmla="*/ 75338 h 4297250"/>
              <a:gd name="connsiteX76" fmla="*/ 2742291 w 3619883"/>
              <a:gd name="connsiteY76" fmla="*/ 92282 h 4297250"/>
              <a:gd name="connsiteX77" fmla="*/ 2851974 w 3619883"/>
              <a:gd name="connsiteY77" fmla="*/ 109227 h 4297250"/>
              <a:gd name="connsiteX78" fmla="*/ 2907643 w 3619883"/>
              <a:gd name="connsiteY78" fmla="*/ 100020 h 4297250"/>
              <a:gd name="connsiteX79" fmla="*/ 2944022 w 3619883"/>
              <a:gd name="connsiteY79" fmla="*/ 30853 h 4297250"/>
              <a:gd name="connsiteX80" fmla="*/ 3022289 w 3619883"/>
              <a:gd name="connsiteY80" fmla="*/ 10893 h 4297250"/>
              <a:gd name="connsiteX81" fmla="*/ 3054807 w 3619883"/>
              <a:gd name="connsiteY81" fmla="*/ 24226 h 4297250"/>
              <a:gd name="connsiteX82" fmla="*/ 3141892 w 3619883"/>
              <a:gd name="connsiteY82" fmla="*/ 51925 h 4297250"/>
              <a:gd name="connsiteX83" fmla="*/ 3185711 w 3619883"/>
              <a:gd name="connsiteY83" fmla="*/ 59881 h 4297250"/>
              <a:gd name="connsiteX84" fmla="*/ 3219056 w 3619883"/>
              <a:gd name="connsiteY84" fmla="*/ 55536 h 4297250"/>
              <a:gd name="connsiteX85" fmla="*/ 3263425 w 3619883"/>
              <a:gd name="connsiteY85" fmla="*/ 51706 h 4297250"/>
              <a:gd name="connsiteX86" fmla="*/ 3296219 w 3619883"/>
              <a:gd name="connsiteY86" fmla="*/ 59147 h 4297250"/>
              <a:gd name="connsiteX87" fmla="*/ 3319094 w 3619883"/>
              <a:gd name="connsiteY87" fmla="*/ 42500 h 4297250"/>
              <a:gd name="connsiteX88" fmla="*/ 3420511 w 3619883"/>
              <a:gd name="connsiteY88" fmla="*/ 0 h 4297250"/>
              <a:gd name="connsiteX89" fmla="*/ 3453305 w 3619883"/>
              <a:gd name="connsiteY89" fmla="*/ 7440 h 4297250"/>
              <a:gd name="connsiteX90" fmla="*/ 3496571 w 3619883"/>
              <a:gd name="connsiteY90" fmla="*/ 27182 h 4297250"/>
              <a:gd name="connsiteX91" fmla="*/ 3602117 w 3619883"/>
              <a:gd name="connsiteY91" fmla="*/ 132521 h 4297250"/>
              <a:gd name="connsiteX92" fmla="*/ 3619883 w 3619883"/>
              <a:gd name="connsiteY92" fmla="*/ 140049 h 4297250"/>
              <a:gd name="connsiteX93" fmla="*/ 3619883 w 3619883"/>
              <a:gd name="connsiteY9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961020 w 3619883"/>
              <a:gd name="connsiteY19" fmla="*/ 4128157 h 4297250"/>
              <a:gd name="connsiteX20" fmla="*/ 783235 w 3619883"/>
              <a:gd name="connsiteY20" fmla="*/ 4128157 h 4297250"/>
              <a:gd name="connsiteX21" fmla="*/ 871024 w 3619883"/>
              <a:gd name="connsiteY21" fmla="*/ 4128157 h 4297250"/>
              <a:gd name="connsiteX22" fmla="*/ 829432 w 3619883"/>
              <a:gd name="connsiteY22" fmla="*/ 4275461 h 4297250"/>
              <a:gd name="connsiteX23" fmla="*/ 611484 w 3619883"/>
              <a:gd name="connsiteY23" fmla="*/ 4275461 h 4297250"/>
              <a:gd name="connsiteX24" fmla="*/ 621247 w 3619883"/>
              <a:gd name="connsiteY24" fmla="*/ 4128157 h 4297250"/>
              <a:gd name="connsiteX25" fmla="*/ 650062 w 3619883"/>
              <a:gd name="connsiteY25" fmla="*/ 4128157 h 4297250"/>
              <a:gd name="connsiteX26" fmla="*/ 650062 w 3619883"/>
              <a:gd name="connsiteY26" fmla="*/ 3951392 h 4297250"/>
              <a:gd name="connsiteX27" fmla="*/ 472277 w 3619883"/>
              <a:gd name="connsiteY27" fmla="*/ 3951392 h 4297250"/>
              <a:gd name="connsiteX28" fmla="*/ 472277 w 3619883"/>
              <a:gd name="connsiteY28" fmla="*/ 4128157 h 4297250"/>
              <a:gd name="connsiteX29" fmla="*/ 522650 w 3619883"/>
              <a:gd name="connsiteY29" fmla="*/ 4128157 h 4297250"/>
              <a:gd name="connsiteX30" fmla="*/ 573998 w 3619883"/>
              <a:gd name="connsiteY30" fmla="*/ 4275461 h 4297250"/>
              <a:gd name="connsiteX31" fmla="*/ 336164 w 3619883"/>
              <a:gd name="connsiteY31" fmla="*/ 4275461 h 4297250"/>
              <a:gd name="connsiteX32" fmla="*/ 294572 w 3619883"/>
              <a:gd name="connsiteY32" fmla="*/ 4128157 h 4297250"/>
              <a:gd name="connsiteX33" fmla="*/ 339106 w 3619883"/>
              <a:gd name="connsiteY33" fmla="*/ 4128157 h 4297250"/>
              <a:gd name="connsiteX34" fmla="*/ 339106 w 3619883"/>
              <a:gd name="connsiteY34" fmla="*/ 3951392 h 4297250"/>
              <a:gd name="connsiteX35" fmla="*/ 161321 w 3619883"/>
              <a:gd name="connsiteY35" fmla="*/ 3951392 h 4297250"/>
              <a:gd name="connsiteX36" fmla="*/ 161321 w 3619883"/>
              <a:gd name="connsiteY36" fmla="*/ 4128157 h 4297250"/>
              <a:gd name="connsiteX37" fmla="*/ 230914 w 3619883"/>
              <a:gd name="connsiteY37" fmla="*/ 4128157 h 4297250"/>
              <a:gd name="connsiteX38" fmla="*/ 189322 w 3619883"/>
              <a:gd name="connsiteY38" fmla="*/ 4275461 h 4297250"/>
              <a:gd name="connsiteX39" fmla="*/ 0 w 3619883"/>
              <a:gd name="connsiteY39" fmla="*/ 4275461 h 4297250"/>
              <a:gd name="connsiteX40" fmla="*/ 0 w 3619883"/>
              <a:gd name="connsiteY40" fmla="*/ 42229 h 4297250"/>
              <a:gd name="connsiteX41" fmla="*/ 42464 w 3619883"/>
              <a:gd name="connsiteY41" fmla="*/ 40518 h 4297250"/>
              <a:gd name="connsiteX42" fmla="*/ 137733 w 3619883"/>
              <a:gd name="connsiteY42" fmla="*/ 35355 h 4297250"/>
              <a:gd name="connsiteX43" fmla="*/ 270565 w 3619883"/>
              <a:gd name="connsiteY43" fmla="*/ 29759 h 4297250"/>
              <a:gd name="connsiteX44" fmla="*/ 479734 w 3619883"/>
              <a:gd name="connsiteY44" fmla="*/ 45455 h 4297250"/>
              <a:gd name="connsiteX45" fmla="*/ 524103 w 3619883"/>
              <a:gd name="connsiteY45" fmla="*/ 41625 h 4297250"/>
              <a:gd name="connsiteX46" fmla="*/ 624416 w 3619883"/>
              <a:gd name="connsiteY46" fmla="*/ 22696 h 4297250"/>
              <a:gd name="connsiteX47" fmla="*/ 657762 w 3619883"/>
              <a:gd name="connsiteY47" fmla="*/ 18351 h 4297250"/>
              <a:gd name="connsiteX48" fmla="*/ 690557 w 3619883"/>
              <a:gd name="connsiteY48" fmla="*/ 25792 h 4297250"/>
              <a:gd name="connsiteX49" fmla="*/ 745123 w 3619883"/>
              <a:gd name="connsiteY49" fmla="*/ 40157 h 4297250"/>
              <a:gd name="connsiteX50" fmla="*/ 789493 w 3619883"/>
              <a:gd name="connsiteY50" fmla="*/ 36327 h 4297250"/>
              <a:gd name="connsiteX51" fmla="*/ 854255 w 3619883"/>
              <a:gd name="connsiteY51" fmla="*/ 68887 h 4297250"/>
              <a:gd name="connsiteX52" fmla="*/ 897520 w 3619883"/>
              <a:gd name="connsiteY52" fmla="*/ 88629 h 4297250"/>
              <a:gd name="connsiteX53" fmla="*/ 940510 w 3619883"/>
              <a:gd name="connsiteY53" fmla="*/ 114265 h 4297250"/>
              <a:gd name="connsiteX54" fmla="*/ 1082712 w 3619883"/>
              <a:gd name="connsiteY54" fmla="*/ 144543 h 4297250"/>
              <a:gd name="connsiteX55" fmla="*/ 1205348 w 3619883"/>
              <a:gd name="connsiteY55" fmla="*/ 120753 h 4297250"/>
              <a:gd name="connsiteX56" fmla="*/ 1271764 w 3619883"/>
              <a:gd name="connsiteY56" fmla="*/ 117956 h 4297250"/>
              <a:gd name="connsiteX57" fmla="*/ 1315583 w 3619883"/>
              <a:gd name="connsiteY57" fmla="*/ 125912 h 4297250"/>
              <a:gd name="connsiteX58" fmla="*/ 1359125 w 3619883"/>
              <a:gd name="connsiteY58" fmla="*/ 139761 h 4297250"/>
              <a:gd name="connsiteX59" fmla="*/ 1391919 w 3619883"/>
              <a:gd name="connsiteY59" fmla="*/ 147202 h 4297250"/>
              <a:gd name="connsiteX60" fmla="*/ 1436563 w 3619883"/>
              <a:gd name="connsiteY60" fmla="*/ 137480 h 4297250"/>
              <a:gd name="connsiteX61" fmla="*/ 1471566 w 3619883"/>
              <a:gd name="connsiteY61" fmla="*/ 97777 h 4297250"/>
              <a:gd name="connsiteX62" fmla="*/ 1505739 w 3619883"/>
              <a:gd name="connsiteY62" fmla="*/ 75753 h 4297250"/>
              <a:gd name="connsiteX63" fmla="*/ 1590891 w 3619883"/>
              <a:gd name="connsiteY63" fmla="*/ 144702 h 4297250"/>
              <a:gd name="connsiteX64" fmla="*/ 1625616 w 3619883"/>
              <a:gd name="connsiteY64" fmla="*/ 110893 h 4297250"/>
              <a:gd name="connsiteX65" fmla="*/ 1658964 w 3619883"/>
              <a:gd name="connsiteY65" fmla="*/ 106547 h 4297250"/>
              <a:gd name="connsiteX66" fmla="*/ 1746598 w 3619883"/>
              <a:gd name="connsiteY66" fmla="*/ 122460 h 4297250"/>
              <a:gd name="connsiteX67" fmla="*/ 1811913 w 3619883"/>
              <a:gd name="connsiteY67" fmla="*/ 143234 h 4297250"/>
              <a:gd name="connsiteX68" fmla="*/ 1856557 w 3619883"/>
              <a:gd name="connsiteY68" fmla="*/ 133511 h 4297250"/>
              <a:gd name="connsiteX69" fmla="*/ 2066003 w 3619883"/>
              <a:gd name="connsiteY69" fmla="*/ 143313 h 4297250"/>
              <a:gd name="connsiteX70" fmla="*/ 2177615 w 3619883"/>
              <a:gd name="connsiteY70" fmla="*/ 119007 h 4297250"/>
              <a:gd name="connsiteX71" fmla="*/ 2255883 w 3619883"/>
              <a:gd name="connsiteY71" fmla="*/ 99047 h 4297250"/>
              <a:gd name="connsiteX72" fmla="*/ 2344622 w 3619883"/>
              <a:gd name="connsiteY72" fmla="*/ 91388 h 4297250"/>
              <a:gd name="connsiteX73" fmla="*/ 2455682 w 3619883"/>
              <a:gd name="connsiteY73" fmla="*/ 78869 h 4297250"/>
              <a:gd name="connsiteX74" fmla="*/ 2632609 w 3619883"/>
              <a:gd name="connsiteY74" fmla="*/ 75338 h 4297250"/>
              <a:gd name="connsiteX75" fmla="*/ 2742291 w 3619883"/>
              <a:gd name="connsiteY75" fmla="*/ 92282 h 4297250"/>
              <a:gd name="connsiteX76" fmla="*/ 2851974 w 3619883"/>
              <a:gd name="connsiteY76" fmla="*/ 109227 h 4297250"/>
              <a:gd name="connsiteX77" fmla="*/ 2907643 w 3619883"/>
              <a:gd name="connsiteY77" fmla="*/ 100020 h 4297250"/>
              <a:gd name="connsiteX78" fmla="*/ 2944022 w 3619883"/>
              <a:gd name="connsiteY78" fmla="*/ 30853 h 4297250"/>
              <a:gd name="connsiteX79" fmla="*/ 3022289 w 3619883"/>
              <a:gd name="connsiteY79" fmla="*/ 10893 h 4297250"/>
              <a:gd name="connsiteX80" fmla="*/ 3054807 w 3619883"/>
              <a:gd name="connsiteY80" fmla="*/ 24226 h 4297250"/>
              <a:gd name="connsiteX81" fmla="*/ 3141892 w 3619883"/>
              <a:gd name="connsiteY81" fmla="*/ 51925 h 4297250"/>
              <a:gd name="connsiteX82" fmla="*/ 3185711 w 3619883"/>
              <a:gd name="connsiteY82" fmla="*/ 59881 h 4297250"/>
              <a:gd name="connsiteX83" fmla="*/ 3219056 w 3619883"/>
              <a:gd name="connsiteY83" fmla="*/ 55536 h 4297250"/>
              <a:gd name="connsiteX84" fmla="*/ 3263425 w 3619883"/>
              <a:gd name="connsiteY84" fmla="*/ 51706 h 4297250"/>
              <a:gd name="connsiteX85" fmla="*/ 3296219 w 3619883"/>
              <a:gd name="connsiteY85" fmla="*/ 59147 h 4297250"/>
              <a:gd name="connsiteX86" fmla="*/ 3319094 w 3619883"/>
              <a:gd name="connsiteY86" fmla="*/ 42500 h 4297250"/>
              <a:gd name="connsiteX87" fmla="*/ 3420511 w 3619883"/>
              <a:gd name="connsiteY87" fmla="*/ 0 h 4297250"/>
              <a:gd name="connsiteX88" fmla="*/ 3453305 w 3619883"/>
              <a:gd name="connsiteY88" fmla="*/ 7440 h 4297250"/>
              <a:gd name="connsiteX89" fmla="*/ 3496571 w 3619883"/>
              <a:gd name="connsiteY89" fmla="*/ 27182 h 4297250"/>
              <a:gd name="connsiteX90" fmla="*/ 3602117 w 3619883"/>
              <a:gd name="connsiteY90" fmla="*/ 132521 h 4297250"/>
              <a:gd name="connsiteX91" fmla="*/ 3619883 w 3619883"/>
              <a:gd name="connsiteY91" fmla="*/ 140049 h 4297250"/>
              <a:gd name="connsiteX92" fmla="*/ 3619883 w 3619883"/>
              <a:gd name="connsiteY9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961020 w 3619883"/>
              <a:gd name="connsiteY19" fmla="*/ 4128157 h 4297250"/>
              <a:gd name="connsiteX20" fmla="*/ 871024 w 3619883"/>
              <a:gd name="connsiteY20" fmla="*/ 4128157 h 4297250"/>
              <a:gd name="connsiteX21" fmla="*/ 829432 w 3619883"/>
              <a:gd name="connsiteY21" fmla="*/ 4275461 h 4297250"/>
              <a:gd name="connsiteX22" fmla="*/ 611484 w 3619883"/>
              <a:gd name="connsiteY22" fmla="*/ 4275461 h 4297250"/>
              <a:gd name="connsiteX23" fmla="*/ 621247 w 3619883"/>
              <a:gd name="connsiteY23" fmla="*/ 4128157 h 4297250"/>
              <a:gd name="connsiteX24" fmla="*/ 650062 w 3619883"/>
              <a:gd name="connsiteY24" fmla="*/ 4128157 h 4297250"/>
              <a:gd name="connsiteX25" fmla="*/ 650062 w 3619883"/>
              <a:gd name="connsiteY25" fmla="*/ 3951392 h 4297250"/>
              <a:gd name="connsiteX26" fmla="*/ 472277 w 3619883"/>
              <a:gd name="connsiteY26" fmla="*/ 3951392 h 4297250"/>
              <a:gd name="connsiteX27" fmla="*/ 472277 w 3619883"/>
              <a:gd name="connsiteY27" fmla="*/ 4128157 h 4297250"/>
              <a:gd name="connsiteX28" fmla="*/ 522650 w 3619883"/>
              <a:gd name="connsiteY28" fmla="*/ 4128157 h 4297250"/>
              <a:gd name="connsiteX29" fmla="*/ 573998 w 3619883"/>
              <a:gd name="connsiteY29" fmla="*/ 4275461 h 4297250"/>
              <a:gd name="connsiteX30" fmla="*/ 336164 w 3619883"/>
              <a:gd name="connsiteY30" fmla="*/ 4275461 h 4297250"/>
              <a:gd name="connsiteX31" fmla="*/ 294572 w 3619883"/>
              <a:gd name="connsiteY31" fmla="*/ 4128157 h 4297250"/>
              <a:gd name="connsiteX32" fmla="*/ 339106 w 3619883"/>
              <a:gd name="connsiteY32" fmla="*/ 4128157 h 4297250"/>
              <a:gd name="connsiteX33" fmla="*/ 339106 w 3619883"/>
              <a:gd name="connsiteY33" fmla="*/ 3951392 h 4297250"/>
              <a:gd name="connsiteX34" fmla="*/ 161321 w 3619883"/>
              <a:gd name="connsiteY34" fmla="*/ 3951392 h 4297250"/>
              <a:gd name="connsiteX35" fmla="*/ 161321 w 3619883"/>
              <a:gd name="connsiteY35" fmla="*/ 4128157 h 4297250"/>
              <a:gd name="connsiteX36" fmla="*/ 230914 w 3619883"/>
              <a:gd name="connsiteY36" fmla="*/ 4128157 h 4297250"/>
              <a:gd name="connsiteX37" fmla="*/ 189322 w 3619883"/>
              <a:gd name="connsiteY37" fmla="*/ 4275461 h 4297250"/>
              <a:gd name="connsiteX38" fmla="*/ 0 w 3619883"/>
              <a:gd name="connsiteY38" fmla="*/ 4275461 h 4297250"/>
              <a:gd name="connsiteX39" fmla="*/ 0 w 3619883"/>
              <a:gd name="connsiteY39" fmla="*/ 42229 h 4297250"/>
              <a:gd name="connsiteX40" fmla="*/ 42464 w 3619883"/>
              <a:gd name="connsiteY40" fmla="*/ 40518 h 4297250"/>
              <a:gd name="connsiteX41" fmla="*/ 137733 w 3619883"/>
              <a:gd name="connsiteY41" fmla="*/ 35355 h 4297250"/>
              <a:gd name="connsiteX42" fmla="*/ 270565 w 3619883"/>
              <a:gd name="connsiteY42" fmla="*/ 29759 h 4297250"/>
              <a:gd name="connsiteX43" fmla="*/ 479734 w 3619883"/>
              <a:gd name="connsiteY43" fmla="*/ 45455 h 4297250"/>
              <a:gd name="connsiteX44" fmla="*/ 524103 w 3619883"/>
              <a:gd name="connsiteY44" fmla="*/ 41625 h 4297250"/>
              <a:gd name="connsiteX45" fmla="*/ 624416 w 3619883"/>
              <a:gd name="connsiteY45" fmla="*/ 22696 h 4297250"/>
              <a:gd name="connsiteX46" fmla="*/ 657762 w 3619883"/>
              <a:gd name="connsiteY46" fmla="*/ 18351 h 4297250"/>
              <a:gd name="connsiteX47" fmla="*/ 690557 w 3619883"/>
              <a:gd name="connsiteY47" fmla="*/ 25792 h 4297250"/>
              <a:gd name="connsiteX48" fmla="*/ 745123 w 3619883"/>
              <a:gd name="connsiteY48" fmla="*/ 40157 h 4297250"/>
              <a:gd name="connsiteX49" fmla="*/ 789493 w 3619883"/>
              <a:gd name="connsiteY49" fmla="*/ 36327 h 4297250"/>
              <a:gd name="connsiteX50" fmla="*/ 854255 w 3619883"/>
              <a:gd name="connsiteY50" fmla="*/ 68887 h 4297250"/>
              <a:gd name="connsiteX51" fmla="*/ 897520 w 3619883"/>
              <a:gd name="connsiteY51" fmla="*/ 88629 h 4297250"/>
              <a:gd name="connsiteX52" fmla="*/ 940510 w 3619883"/>
              <a:gd name="connsiteY52" fmla="*/ 114265 h 4297250"/>
              <a:gd name="connsiteX53" fmla="*/ 1082712 w 3619883"/>
              <a:gd name="connsiteY53" fmla="*/ 144543 h 4297250"/>
              <a:gd name="connsiteX54" fmla="*/ 1205348 w 3619883"/>
              <a:gd name="connsiteY54" fmla="*/ 120753 h 4297250"/>
              <a:gd name="connsiteX55" fmla="*/ 1271764 w 3619883"/>
              <a:gd name="connsiteY55" fmla="*/ 117956 h 4297250"/>
              <a:gd name="connsiteX56" fmla="*/ 1315583 w 3619883"/>
              <a:gd name="connsiteY56" fmla="*/ 125912 h 4297250"/>
              <a:gd name="connsiteX57" fmla="*/ 1359125 w 3619883"/>
              <a:gd name="connsiteY57" fmla="*/ 139761 h 4297250"/>
              <a:gd name="connsiteX58" fmla="*/ 1391919 w 3619883"/>
              <a:gd name="connsiteY58" fmla="*/ 147202 h 4297250"/>
              <a:gd name="connsiteX59" fmla="*/ 1436563 w 3619883"/>
              <a:gd name="connsiteY59" fmla="*/ 137480 h 4297250"/>
              <a:gd name="connsiteX60" fmla="*/ 1471566 w 3619883"/>
              <a:gd name="connsiteY60" fmla="*/ 97777 h 4297250"/>
              <a:gd name="connsiteX61" fmla="*/ 1505739 w 3619883"/>
              <a:gd name="connsiteY61" fmla="*/ 75753 h 4297250"/>
              <a:gd name="connsiteX62" fmla="*/ 1590891 w 3619883"/>
              <a:gd name="connsiteY62" fmla="*/ 144702 h 4297250"/>
              <a:gd name="connsiteX63" fmla="*/ 1625616 w 3619883"/>
              <a:gd name="connsiteY63" fmla="*/ 110893 h 4297250"/>
              <a:gd name="connsiteX64" fmla="*/ 1658964 w 3619883"/>
              <a:gd name="connsiteY64" fmla="*/ 106547 h 4297250"/>
              <a:gd name="connsiteX65" fmla="*/ 1746598 w 3619883"/>
              <a:gd name="connsiteY65" fmla="*/ 122460 h 4297250"/>
              <a:gd name="connsiteX66" fmla="*/ 1811913 w 3619883"/>
              <a:gd name="connsiteY66" fmla="*/ 143234 h 4297250"/>
              <a:gd name="connsiteX67" fmla="*/ 1856557 w 3619883"/>
              <a:gd name="connsiteY67" fmla="*/ 133511 h 4297250"/>
              <a:gd name="connsiteX68" fmla="*/ 2066003 w 3619883"/>
              <a:gd name="connsiteY68" fmla="*/ 143313 h 4297250"/>
              <a:gd name="connsiteX69" fmla="*/ 2177615 w 3619883"/>
              <a:gd name="connsiteY69" fmla="*/ 119007 h 4297250"/>
              <a:gd name="connsiteX70" fmla="*/ 2255883 w 3619883"/>
              <a:gd name="connsiteY70" fmla="*/ 99047 h 4297250"/>
              <a:gd name="connsiteX71" fmla="*/ 2344622 w 3619883"/>
              <a:gd name="connsiteY71" fmla="*/ 91388 h 4297250"/>
              <a:gd name="connsiteX72" fmla="*/ 2455682 w 3619883"/>
              <a:gd name="connsiteY72" fmla="*/ 78869 h 4297250"/>
              <a:gd name="connsiteX73" fmla="*/ 2632609 w 3619883"/>
              <a:gd name="connsiteY73" fmla="*/ 75338 h 4297250"/>
              <a:gd name="connsiteX74" fmla="*/ 2742291 w 3619883"/>
              <a:gd name="connsiteY74" fmla="*/ 92282 h 4297250"/>
              <a:gd name="connsiteX75" fmla="*/ 2851974 w 3619883"/>
              <a:gd name="connsiteY75" fmla="*/ 109227 h 4297250"/>
              <a:gd name="connsiteX76" fmla="*/ 2907643 w 3619883"/>
              <a:gd name="connsiteY76" fmla="*/ 100020 h 4297250"/>
              <a:gd name="connsiteX77" fmla="*/ 2944022 w 3619883"/>
              <a:gd name="connsiteY77" fmla="*/ 30853 h 4297250"/>
              <a:gd name="connsiteX78" fmla="*/ 3022289 w 3619883"/>
              <a:gd name="connsiteY78" fmla="*/ 10893 h 4297250"/>
              <a:gd name="connsiteX79" fmla="*/ 3054807 w 3619883"/>
              <a:gd name="connsiteY79" fmla="*/ 24226 h 4297250"/>
              <a:gd name="connsiteX80" fmla="*/ 3141892 w 3619883"/>
              <a:gd name="connsiteY80" fmla="*/ 51925 h 4297250"/>
              <a:gd name="connsiteX81" fmla="*/ 3185711 w 3619883"/>
              <a:gd name="connsiteY81" fmla="*/ 59881 h 4297250"/>
              <a:gd name="connsiteX82" fmla="*/ 3219056 w 3619883"/>
              <a:gd name="connsiteY82" fmla="*/ 55536 h 4297250"/>
              <a:gd name="connsiteX83" fmla="*/ 3263425 w 3619883"/>
              <a:gd name="connsiteY83" fmla="*/ 51706 h 4297250"/>
              <a:gd name="connsiteX84" fmla="*/ 3296219 w 3619883"/>
              <a:gd name="connsiteY84" fmla="*/ 59147 h 4297250"/>
              <a:gd name="connsiteX85" fmla="*/ 3319094 w 3619883"/>
              <a:gd name="connsiteY85" fmla="*/ 42500 h 4297250"/>
              <a:gd name="connsiteX86" fmla="*/ 3420511 w 3619883"/>
              <a:gd name="connsiteY86" fmla="*/ 0 h 4297250"/>
              <a:gd name="connsiteX87" fmla="*/ 3453305 w 3619883"/>
              <a:gd name="connsiteY87" fmla="*/ 7440 h 4297250"/>
              <a:gd name="connsiteX88" fmla="*/ 3496571 w 3619883"/>
              <a:gd name="connsiteY88" fmla="*/ 27182 h 4297250"/>
              <a:gd name="connsiteX89" fmla="*/ 3602117 w 3619883"/>
              <a:gd name="connsiteY89" fmla="*/ 132521 h 4297250"/>
              <a:gd name="connsiteX90" fmla="*/ 3619883 w 3619883"/>
              <a:gd name="connsiteY90" fmla="*/ 140049 h 4297250"/>
              <a:gd name="connsiteX91" fmla="*/ 3619883 w 3619883"/>
              <a:gd name="connsiteY9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871024 w 3619883"/>
              <a:gd name="connsiteY19" fmla="*/ 4128157 h 4297250"/>
              <a:gd name="connsiteX20" fmla="*/ 829432 w 3619883"/>
              <a:gd name="connsiteY20" fmla="*/ 4275461 h 4297250"/>
              <a:gd name="connsiteX21" fmla="*/ 611484 w 3619883"/>
              <a:gd name="connsiteY21" fmla="*/ 4275461 h 4297250"/>
              <a:gd name="connsiteX22" fmla="*/ 621247 w 3619883"/>
              <a:gd name="connsiteY22" fmla="*/ 4128157 h 4297250"/>
              <a:gd name="connsiteX23" fmla="*/ 650062 w 3619883"/>
              <a:gd name="connsiteY23" fmla="*/ 4128157 h 4297250"/>
              <a:gd name="connsiteX24" fmla="*/ 650062 w 3619883"/>
              <a:gd name="connsiteY24" fmla="*/ 3951392 h 4297250"/>
              <a:gd name="connsiteX25" fmla="*/ 472277 w 3619883"/>
              <a:gd name="connsiteY25" fmla="*/ 3951392 h 4297250"/>
              <a:gd name="connsiteX26" fmla="*/ 472277 w 3619883"/>
              <a:gd name="connsiteY26" fmla="*/ 4128157 h 4297250"/>
              <a:gd name="connsiteX27" fmla="*/ 522650 w 3619883"/>
              <a:gd name="connsiteY27" fmla="*/ 4128157 h 4297250"/>
              <a:gd name="connsiteX28" fmla="*/ 573998 w 3619883"/>
              <a:gd name="connsiteY28" fmla="*/ 4275461 h 4297250"/>
              <a:gd name="connsiteX29" fmla="*/ 336164 w 3619883"/>
              <a:gd name="connsiteY29" fmla="*/ 4275461 h 4297250"/>
              <a:gd name="connsiteX30" fmla="*/ 294572 w 3619883"/>
              <a:gd name="connsiteY30" fmla="*/ 4128157 h 4297250"/>
              <a:gd name="connsiteX31" fmla="*/ 339106 w 3619883"/>
              <a:gd name="connsiteY31" fmla="*/ 4128157 h 4297250"/>
              <a:gd name="connsiteX32" fmla="*/ 339106 w 3619883"/>
              <a:gd name="connsiteY32" fmla="*/ 3951392 h 4297250"/>
              <a:gd name="connsiteX33" fmla="*/ 161321 w 3619883"/>
              <a:gd name="connsiteY33" fmla="*/ 3951392 h 4297250"/>
              <a:gd name="connsiteX34" fmla="*/ 161321 w 3619883"/>
              <a:gd name="connsiteY34" fmla="*/ 4128157 h 4297250"/>
              <a:gd name="connsiteX35" fmla="*/ 230914 w 3619883"/>
              <a:gd name="connsiteY35" fmla="*/ 4128157 h 4297250"/>
              <a:gd name="connsiteX36" fmla="*/ 189322 w 3619883"/>
              <a:gd name="connsiteY36" fmla="*/ 4275461 h 4297250"/>
              <a:gd name="connsiteX37" fmla="*/ 0 w 3619883"/>
              <a:gd name="connsiteY37" fmla="*/ 4275461 h 4297250"/>
              <a:gd name="connsiteX38" fmla="*/ 0 w 3619883"/>
              <a:gd name="connsiteY38" fmla="*/ 42229 h 4297250"/>
              <a:gd name="connsiteX39" fmla="*/ 42464 w 3619883"/>
              <a:gd name="connsiteY39" fmla="*/ 40518 h 4297250"/>
              <a:gd name="connsiteX40" fmla="*/ 137733 w 3619883"/>
              <a:gd name="connsiteY40" fmla="*/ 35355 h 4297250"/>
              <a:gd name="connsiteX41" fmla="*/ 270565 w 3619883"/>
              <a:gd name="connsiteY41" fmla="*/ 29759 h 4297250"/>
              <a:gd name="connsiteX42" fmla="*/ 479734 w 3619883"/>
              <a:gd name="connsiteY42" fmla="*/ 45455 h 4297250"/>
              <a:gd name="connsiteX43" fmla="*/ 524103 w 3619883"/>
              <a:gd name="connsiteY43" fmla="*/ 41625 h 4297250"/>
              <a:gd name="connsiteX44" fmla="*/ 624416 w 3619883"/>
              <a:gd name="connsiteY44" fmla="*/ 22696 h 4297250"/>
              <a:gd name="connsiteX45" fmla="*/ 657762 w 3619883"/>
              <a:gd name="connsiteY45" fmla="*/ 18351 h 4297250"/>
              <a:gd name="connsiteX46" fmla="*/ 690557 w 3619883"/>
              <a:gd name="connsiteY46" fmla="*/ 25792 h 4297250"/>
              <a:gd name="connsiteX47" fmla="*/ 745123 w 3619883"/>
              <a:gd name="connsiteY47" fmla="*/ 40157 h 4297250"/>
              <a:gd name="connsiteX48" fmla="*/ 789493 w 3619883"/>
              <a:gd name="connsiteY48" fmla="*/ 36327 h 4297250"/>
              <a:gd name="connsiteX49" fmla="*/ 854255 w 3619883"/>
              <a:gd name="connsiteY49" fmla="*/ 68887 h 4297250"/>
              <a:gd name="connsiteX50" fmla="*/ 897520 w 3619883"/>
              <a:gd name="connsiteY50" fmla="*/ 88629 h 4297250"/>
              <a:gd name="connsiteX51" fmla="*/ 940510 w 3619883"/>
              <a:gd name="connsiteY51" fmla="*/ 114265 h 4297250"/>
              <a:gd name="connsiteX52" fmla="*/ 1082712 w 3619883"/>
              <a:gd name="connsiteY52" fmla="*/ 144543 h 4297250"/>
              <a:gd name="connsiteX53" fmla="*/ 1205348 w 3619883"/>
              <a:gd name="connsiteY53" fmla="*/ 120753 h 4297250"/>
              <a:gd name="connsiteX54" fmla="*/ 1271764 w 3619883"/>
              <a:gd name="connsiteY54" fmla="*/ 117956 h 4297250"/>
              <a:gd name="connsiteX55" fmla="*/ 1315583 w 3619883"/>
              <a:gd name="connsiteY55" fmla="*/ 125912 h 4297250"/>
              <a:gd name="connsiteX56" fmla="*/ 1359125 w 3619883"/>
              <a:gd name="connsiteY56" fmla="*/ 139761 h 4297250"/>
              <a:gd name="connsiteX57" fmla="*/ 1391919 w 3619883"/>
              <a:gd name="connsiteY57" fmla="*/ 147202 h 4297250"/>
              <a:gd name="connsiteX58" fmla="*/ 1436563 w 3619883"/>
              <a:gd name="connsiteY58" fmla="*/ 137480 h 4297250"/>
              <a:gd name="connsiteX59" fmla="*/ 1471566 w 3619883"/>
              <a:gd name="connsiteY59" fmla="*/ 97777 h 4297250"/>
              <a:gd name="connsiteX60" fmla="*/ 1505739 w 3619883"/>
              <a:gd name="connsiteY60" fmla="*/ 75753 h 4297250"/>
              <a:gd name="connsiteX61" fmla="*/ 1590891 w 3619883"/>
              <a:gd name="connsiteY61" fmla="*/ 144702 h 4297250"/>
              <a:gd name="connsiteX62" fmla="*/ 1625616 w 3619883"/>
              <a:gd name="connsiteY62" fmla="*/ 110893 h 4297250"/>
              <a:gd name="connsiteX63" fmla="*/ 1658964 w 3619883"/>
              <a:gd name="connsiteY63" fmla="*/ 106547 h 4297250"/>
              <a:gd name="connsiteX64" fmla="*/ 1746598 w 3619883"/>
              <a:gd name="connsiteY64" fmla="*/ 122460 h 4297250"/>
              <a:gd name="connsiteX65" fmla="*/ 1811913 w 3619883"/>
              <a:gd name="connsiteY65" fmla="*/ 143234 h 4297250"/>
              <a:gd name="connsiteX66" fmla="*/ 1856557 w 3619883"/>
              <a:gd name="connsiteY66" fmla="*/ 133511 h 4297250"/>
              <a:gd name="connsiteX67" fmla="*/ 2066003 w 3619883"/>
              <a:gd name="connsiteY67" fmla="*/ 143313 h 4297250"/>
              <a:gd name="connsiteX68" fmla="*/ 2177615 w 3619883"/>
              <a:gd name="connsiteY68" fmla="*/ 119007 h 4297250"/>
              <a:gd name="connsiteX69" fmla="*/ 2255883 w 3619883"/>
              <a:gd name="connsiteY69" fmla="*/ 99047 h 4297250"/>
              <a:gd name="connsiteX70" fmla="*/ 2344622 w 3619883"/>
              <a:gd name="connsiteY70" fmla="*/ 91388 h 4297250"/>
              <a:gd name="connsiteX71" fmla="*/ 2455682 w 3619883"/>
              <a:gd name="connsiteY71" fmla="*/ 78869 h 4297250"/>
              <a:gd name="connsiteX72" fmla="*/ 2632609 w 3619883"/>
              <a:gd name="connsiteY72" fmla="*/ 75338 h 4297250"/>
              <a:gd name="connsiteX73" fmla="*/ 2742291 w 3619883"/>
              <a:gd name="connsiteY73" fmla="*/ 92282 h 4297250"/>
              <a:gd name="connsiteX74" fmla="*/ 2851974 w 3619883"/>
              <a:gd name="connsiteY74" fmla="*/ 109227 h 4297250"/>
              <a:gd name="connsiteX75" fmla="*/ 2907643 w 3619883"/>
              <a:gd name="connsiteY75" fmla="*/ 100020 h 4297250"/>
              <a:gd name="connsiteX76" fmla="*/ 2944022 w 3619883"/>
              <a:gd name="connsiteY76" fmla="*/ 30853 h 4297250"/>
              <a:gd name="connsiteX77" fmla="*/ 3022289 w 3619883"/>
              <a:gd name="connsiteY77" fmla="*/ 10893 h 4297250"/>
              <a:gd name="connsiteX78" fmla="*/ 3054807 w 3619883"/>
              <a:gd name="connsiteY78" fmla="*/ 24226 h 4297250"/>
              <a:gd name="connsiteX79" fmla="*/ 3141892 w 3619883"/>
              <a:gd name="connsiteY79" fmla="*/ 51925 h 4297250"/>
              <a:gd name="connsiteX80" fmla="*/ 3185711 w 3619883"/>
              <a:gd name="connsiteY80" fmla="*/ 59881 h 4297250"/>
              <a:gd name="connsiteX81" fmla="*/ 3219056 w 3619883"/>
              <a:gd name="connsiteY81" fmla="*/ 55536 h 4297250"/>
              <a:gd name="connsiteX82" fmla="*/ 3263425 w 3619883"/>
              <a:gd name="connsiteY82" fmla="*/ 51706 h 4297250"/>
              <a:gd name="connsiteX83" fmla="*/ 3296219 w 3619883"/>
              <a:gd name="connsiteY83" fmla="*/ 59147 h 4297250"/>
              <a:gd name="connsiteX84" fmla="*/ 3319094 w 3619883"/>
              <a:gd name="connsiteY84" fmla="*/ 42500 h 4297250"/>
              <a:gd name="connsiteX85" fmla="*/ 3420511 w 3619883"/>
              <a:gd name="connsiteY85" fmla="*/ 0 h 4297250"/>
              <a:gd name="connsiteX86" fmla="*/ 3453305 w 3619883"/>
              <a:gd name="connsiteY86" fmla="*/ 7440 h 4297250"/>
              <a:gd name="connsiteX87" fmla="*/ 3496571 w 3619883"/>
              <a:gd name="connsiteY87" fmla="*/ 27182 h 4297250"/>
              <a:gd name="connsiteX88" fmla="*/ 3602117 w 3619883"/>
              <a:gd name="connsiteY88" fmla="*/ 132521 h 4297250"/>
              <a:gd name="connsiteX89" fmla="*/ 3619883 w 3619883"/>
              <a:gd name="connsiteY89" fmla="*/ 140049 h 4297250"/>
              <a:gd name="connsiteX90" fmla="*/ 3619883 w 3619883"/>
              <a:gd name="connsiteY9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829432 w 3619883"/>
              <a:gd name="connsiteY19" fmla="*/ 4275461 h 4297250"/>
              <a:gd name="connsiteX20" fmla="*/ 611484 w 3619883"/>
              <a:gd name="connsiteY20" fmla="*/ 4275461 h 4297250"/>
              <a:gd name="connsiteX21" fmla="*/ 621247 w 3619883"/>
              <a:gd name="connsiteY21" fmla="*/ 4128157 h 4297250"/>
              <a:gd name="connsiteX22" fmla="*/ 650062 w 3619883"/>
              <a:gd name="connsiteY22" fmla="*/ 4128157 h 4297250"/>
              <a:gd name="connsiteX23" fmla="*/ 650062 w 3619883"/>
              <a:gd name="connsiteY23" fmla="*/ 3951392 h 4297250"/>
              <a:gd name="connsiteX24" fmla="*/ 472277 w 3619883"/>
              <a:gd name="connsiteY24" fmla="*/ 3951392 h 4297250"/>
              <a:gd name="connsiteX25" fmla="*/ 472277 w 3619883"/>
              <a:gd name="connsiteY25" fmla="*/ 4128157 h 4297250"/>
              <a:gd name="connsiteX26" fmla="*/ 522650 w 3619883"/>
              <a:gd name="connsiteY26" fmla="*/ 4128157 h 4297250"/>
              <a:gd name="connsiteX27" fmla="*/ 573998 w 3619883"/>
              <a:gd name="connsiteY27" fmla="*/ 4275461 h 4297250"/>
              <a:gd name="connsiteX28" fmla="*/ 336164 w 3619883"/>
              <a:gd name="connsiteY28" fmla="*/ 4275461 h 4297250"/>
              <a:gd name="connsiteX29" fmla="*/ 294572 w 3619883"/>
              <a:gd name="connsiteY29" fmla="*/ 4128157 h 4297250"/>
              <a:gd name="connsiteX30" fmla="*/ 339106 w 3619883"/>
              <a:gd name="connsiteY30" fmla="*/ 4128157 h 4297250"/>
              <a:gd name="connsiteX31" fmla="*/ 339106 w 3619883"/>
              <a:gd name="connsiteY31" fmla="*/ 3951392 h 4297250"/>
              <a:gd name="connsiteX32" fmla="*/ 161321 w 3619883"/>
              <a:gd name="connsiteY32" fmla="*/ 3951392 h 4297250"/>
              <a:gd name="connsiteX33" fmla="*/ 161321 w 3619883"/>
              <a:gd name="connsiteY33" fmla="*/ 4128157 h 4297250"/>
              <a:gd name="connsiteX34" fmla="*/ 230914 w 3619883"/>
              <a:gd name="connsiteY34" fmla="*/ 4128157 h 4297250"/>
              <a:gd name="connsiteX35" fmla="*/ 189322 w 3619883"/>
              <a:gd name="connsiteY35" fmla="*/ 4275461 h 4297250"/>
              <a:gd name="connsiteX36" fmla="*/ 0 w 3619883"/>
              <a:gd name="connsiteY36" fmla="*/ 4275461 h 4297250"/>
              <a:gd name="connsiteX37" fmla="*/ 0 w 3619883"/>
              <a:gd name="connsiteY37" fmla="*/ 42229 h 4297250"/>
              <a:gd name="connsiteX38" fmla="*/ 42464 w 3619883"/>
              <a:gd name="connsiteY38" fmla="*/ 40518 h 4297250"/>
              <a:gd name="connsiteX39" fmla="*/ 137733 w 3619883"/>
              <a:gd name="connsiteY39" fmla="*/ 35355 h 4297250"/>
              <a:gd name="connsiteX40" fmla="*/ 270565 w 3619883"/>
              <a:gd name="connsiteY40" fmla="*/ 29759 h 4297250"/>
              <a:gd name="connsiteX41" fmla="*/ 479734 w 3619883"/>
              <a:gd name="connsiteY41" fmla="*/ 45455 h 4297250"/>
              <a:gd name="connsiteX42" fmla="*/ 524103 w 3619883"/>
              <a:gd name="connsiteY42" fmla="*/ 41625 h 4297250"/>
              <a:gd name="connsiteX43" fmla="*/ 624416 w 3619883"/>
              <a:gd name="connsiteY43" fmla="*/ 22696 h 4297250"/>
              <a:gd name="connsiteX44" fmla="*/ 657762 w 3619883"/>
              <a:gd name="connsiteY44" fmla="*/ 18351 h 4297250"/>
              <a:gd name="connsiteX45" fmla="*/ 690557 w 3619883"/>
              <a:gd name="connsiteY45" fmla="*/ 25792 h 4297250"/>
              <a:gd name="connsiteX46" fmla="*/ 745123 w 3619883"/>
              <a:gd name="connsiteY46" fmla="*/ 40157 h 4297250"/>
              <a:gd name="connsiteX47" fmla="*/ 789493 w 3619883"/>
              <a:gd name="connsiteY47" fmla="*/ 36327 h 4297250"/>
              <a:gd name="connsiteX48" fmla="*/ 854255 w 3619883"/>
              <a:gd name="connsiteY48" fmla="*/ 68887 h 4297250"/>
              <a:gd name="connsiteX49" fmla="*/ 897520 w 3619883"/>
              <a:gd name="connsiteY49" fmla="*/ 88629 h 4297250"/>
              <a:gd name="connsiteX50" fmla="*/ 940510 w 3619883"/>
              <a:gd name="connsiteY50" fmla="*/ 114265 h 4297250"/>
              <a:gd name="connsiteX51" fmla="*/ 1082712 w 3619883"/>
              <a:gd name="connsiteY51" fmla="*/ 144543 h 4297250"/>
              <a:gd name="connsiteX52" fmla="*/ 1205348 w 3619883"/>
              <a:gd name="connsiteY52" fmla="*/ 120753 h 4297250"/>
              <a:gd name="connsiteX53" fmla="*/ 1271764 w 3619883"/>
              <a:gd name="connsiteY53" fmla="*/ 117956 h 4297250"/>
              <a:gd name="connsiteX54" fmla="*/ 1315583 w 3619883"/>
              <a:gd name="connsiteY54" fmla="*/ 125912 h 4297250"/>
              <a:gd name="connsiteX55" fmla="*/ 1359125 w 3619883"/>
              <a:gd name="connsiteY55" fmla="*/ 139761 h 4297250"/>
              <a:gd name="connsiteX56" fmla="*/ 1391919 w 3619883"/>
              <a:gd name="connsiteY56" fmla="*/ 147202 h 4297250"/>
              <a:gd name="connsiteX57" fmla="*/ 1436563 w 3619883"/>
              <a:gd name="connsiteY57" fmla="*/ 137480 h 4297250"/>
              <a:gd name="connsiteX58" fmla="*/ 1471566 w 3619883"/>
              <a:gd name="connsiteY58" fmla="*/ 97777 h 4297250"/>
              <a:gd name="connsiteX59" fmla="*/ 1505739 w 3619883"/>
              <a:gd name="connsiteY59" fmla="*/ 75753 h 4297250"/>
              <a:gd name="connsiteX60" fmla="*/ 1590891 w 3619883"/>
              <a:gd name="connsiteY60" fmla="*/ 144702 h 4297250"/>
              <a:gd name="connsiteX61" fmla="*/ 1625616 w 3619883"/>
              <a:gd name="connsiteY61" fmla="*/ 110893 h 4297250"/>
              <a:gd name="connsiteX62" fmla="*/ 1658964 w 3619883"/>
              <a:gd name="connsiteY62" fmla="*/ 106547 h 4297250"/>
              <a:gd name="connsiteX63" fmla="*/ 1746598 w 3619883"/>
              <a:gd name="connsiteY63" fmla="*/ 122460 h 4297250"/>
              <a:gd name="connsiteX64" fmla="*/ 1811913 w 3619883"/>
              <a:gd name="connsiteY64" fmla="*/ 143234 h 4297250"/>
              <a:gd name="connsiteX65" fmla="*/ 1856557 w 3619883"/>
              <a:gd name="connsiteY65" fmla="*/ 133511 h 4297250"/>
              <a:gd name="connsiteX66" fmla="*/ 2066003 w 3619883"/>
              <a:gd name="connsiteY66" fmla="*/ 143313 h 4297250"/>
              <a:gd name="connsiteX67" fmla="*/ 2177615 w 3619883"/>
              <a:gd name="connsiteY67" fmla="*/ 119007 h 4297250"/>
              <a:gd name="connsiteX68" fmla="*/ 2255883 w 3619883"/>
              <a:gd name="connsiteY68" fmla="*/ 99047 h 4297250"/>
              <a:gd name="connsiteX69" fmla="*/ 2344622 w 3619883"/>
              <a:gd name="connsiteY69" fmla="*/ 91388 h 4297250"/>
              <a:gd name="connsiteX70" fmla="*/ 2455682 w 3619883"/>
              <a:gd name="connsiteY70" fmla="*/ 78869 h 4297250"/>
              <a:gd name="connsiteX71" fmla="*/ 2632609 w 3619883"/>
              <a:gd name="connsiteY71" fmla="*/ 75338 h 4297250"/>
              <a:gd name="connsiteX72" fmla="*/ 2742291 w 3619883"/>
              <a:gd name="connsiteY72" fmla="*/ 92282 h 4297250"/>
              <a:gd name="connsiteX73" fmla="*/ 2851974 w 3619883"/>
              <a:gd name="connsiteY73" fmla="*/ 109227 h 4297250"/>
              <a:gd name="connsiteX74" fmla="*/ 2907643 w 3619883"/>
              <a:gd name="connsiteY74" fmla="*/ 100020 h 4297250"/>
              <a:gd name="connsiteX75" fmla="*/ 2944022 w 3619883"/>
              <a:gd name="connsiteY75" fmla="*/ 30853 h 4297250"/>
              <a:gd name="connsiteX76" fmla="*/ 3022289 w 3619883"/>
              <a:gd name="connsiteY76" fmla="*/ 10893 h 4297250"/>
              <a:gd name="connsiteX77" fmla="*/ 3054807 w 3619883"/>
              <a:gd name="connsiteY77" fmla="*/ 24226 h 4297250"/>
              <a:gd name="connsiteX78" fmla="*/ 3141892 w 3619883"/>
              <a:gd name="connsiteY78" fmla="*/ 51925 h 4297250"/>
              <a:gd name="connsiteX79" fmla="*/ 3185711 w 3619883"/>
              <a:gd name="connsiteY79" fmla="*/ 59881 h 4297250"/>
              <a:gd name="connsiteX80" fmla="*/ 3219056 w 3619883"/>
              <a:gd name="connsiteY80" fmla="*/ 55536 h 4297250"/>
              <a:gd name="connsiteX81" fmla="*/ 3263425 w 3619883"/>
              <a:gd name="connsiteY81" fmla="*/ 51706 h 4297250"/>
              <a:gd name="connsiteX82" fmla="*/ 3296219 w 3619883"/>
              <a:gd name="connsiteY82" fmla="*/ 59147 h 4297250"/>
              <a:gd name="connsiteX83" fmla="*/ 3319094 w 3619883"/>
              <a:gd name="connsiteY83" fmla="*/ 42500 h 4297250"/>
              <a:gd name="connsiteX84" fmla="*/ 3420511 w 3619883"/>
              <a:gd name="connsiteY84" fmla="*/ 0 h 4297250"/>
              <a:gd name="connsiteX85" fmla="*/ 3453305 w 3619883"/>
              <a:gd name="connsiteY85" fmla="*/ 7440 h 4297250"/>
              <a:gd name="connsiteX86" fmla="*/ 3496571 w 3619883"/>
              <a:gd name="connsiteY86" fmla="*/ 27182 h 4297250"/>
              <a:gd name="connsiteX87" fmla="*/ 3602117 w 3619883"/>
              <a:gd name="connsiteY87" fmla="*/ 132521 h 4297250"/>
              <a:gd name="connsiteX88" fmla="*/ 3619883 w 3619883"/>
              <a:gd name="connsiteY88" fmla="*/ 140049 h 4297250"/>
              <a:gd name="connsiteX89" fmla="*/ 3619883 w 3619883"/>
              <a:gd name="connsiteY8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650062 w 3619883"/>
              <a:gd name="connsiteY22" fmla="*/ 3951392 h 4297250"/>
              <a:gd name="connsiteX23" fmla="*/ 472277 w 3619883"/>
              <a:gd name="connsiteY23" fmla="*/ 3951392 h 4297250"/>
              <a:gd name="connsiteX24" fmla="*/ 472277 w 3619883"/>
              <a:gd name="connsiteY24" fmla="*/ 4128157 h 4297250"/>
              <a:gd name="connsiteX25" fmla="*/ 522650 w 3619883"/>
              <a:gd name="connsiteY25" fmla="*/ 4128157 h 4297250"/>
              <a:gd name="connsiteX26" fmla="*/ 573998 w 3619883"/>
              <a:gd name="connsiteY26" fmla="*/ 4275461 h 4297250"/>
              <a:gd name="connsiteX27" fmla="*/ 336164 w 3619883"/>
              <a:gd name="connsiteY27" fmla="*/ 4275461 h 4297250"/>
              <a:gd name="connsiteX28" fmla="*/ 294572 w 3619883"/>
              <a:gd name="connsiteY28" fmla="*/ 4128157 h 4297250"/>
              <a:gd name="connsiteX29" fmla="*/ 339106 w 3619883"/>
              <a:gd name="connsiteY29" fmla="*/ 4128157 h 4297250"/>
              <a:gd name="connsiteX30" fmla="*/ 339106 w 3619883"/>
              <a:gd name="connsiteY30" fmla="*/ 3951392 h 4297250"/>
              <a:gd name="connsiteX31" fmla="*/ 161321 w 3619883"/>
              <a:gd name="connsiteY31" fmla="*/ 3951392 h 4297250"/>
              <a:gd name="connsiteX32" fmla="*/ 161321 w 3619883"/>
              <a:gd name="connsiteY32" fmla="*/ 4128157 h 4297250"/>
              <a:gd name="connsiteX33" fmla="*/ 230914 w 3619883"/>
              <a:gd name="connsiteY33" fmla="*/ 4128157 h 4297250"/>
              <a:gd name="connsiteX34" fmla="*/ 189322 w 3619883"/>
              <a:gd name="connsiteY34" fmla="*/ 4275461 h 4297250"/>
              <a:gd name="connsiteX35" fmla="*/ 0 w 3619883"/>
              <a:gd name="connsiteY35" fmla="*/ 4275461 h 4297250"/>
              <a:gd name="connsiteX36" fmla="*/ 0 w 3619883"/>
              <a:gd name="connsiteY36" fmla="*/ 42229 h 4297250"/>
              <a:gd name="connsiteX37" fmla="*/ 42464 w 3619883"/>
              <a:gd name="connsiteY37" fmla="*/ 40518 h 4297250"/>
              <a:gd name="connsiteX38" fmla="*/ 137733 w 3619883"/>
              <a:gd name="connsiteY38" fmla="*/ 35355 h 4297250"/>
              <a:gd name="connsiteX39" fmla="*/ 270565 w 3619883"/>
              <a:gd name="connsiteY39" fmla="*/ 29759 h 4297250"/>
              <a:gd name="connsiteX40" fmla="*/ 479734 w 3619883"/>
              <a:gd name="connsiteY40" fmla="*/ 45455 h 4297250"/>
              <a:gd name="connsiteX41" fmla="*/ 524103 w 3619883"/>
              <a:gd name="connsiteY41" fmla="*/ 41625 h 4297250"/>
              <a:gd name="connsiteX42" fmla="*/ 624416 w 3619883"/>
              <a:gd name="connsiteY42" fmla="*/ 22696 h 4297250"/>
              <a:gd name="connsiteX43" fmla="*/ 657762 w 3619883"/>
              <a:gd name="connsiteY43" fmla="*/ 18351 h 4297250"/>
              <a:gd name="connsiteX44" fmla="*/ 690557 w 3619883"/>
              <a:gd name="connsiteY44" fmla="*/ 25792 h 4297250"/>
              <a:gd name="connsiteX45" fmla="*/ 745123 w 3619883"/>
              <a:gd name="connsiteY45" fmla="*/ 40157 h 4297250"/>
              <a:gd name="connsiteX46" fmla="*/ 789493 w 3619883"/>
              <a:gd name="connsiteY46" fmla="*/ 36327 h 4297250"/>
              <a:gd name="connsiteX47" fmla="*/ 854255 w 3619883"/>
              <a:gd name="connsiteY47" fmla="*/ 68887 h 4297250"/>
              <a:gd name="connsiteX48" fmla="*/ 897520 w 3619883"/>
              <a:gd name="connsiteY48" fmla="*/ 88629 h 4297250"/>
              <a:gd name="connsiteX49" fmla="*/ 940510 w 3619883"/>
              <a:gd name="connsiteY49" fmla="*/ 114265 h 4297250"/>
              <a:gd name="connsiteX50" fmla="*/ 1082712 w 3619883"/>
              <a:gd name="connsiteY50" fmla="*/ 144543 h 4297250"/>
              <a:gd name="connsiteX51" fmla="*/ 1205348 w 3619883"/>
              <a:gd name="connsiteY51" fmla="*/ 120753 h 4297250"/>
              <a:gd name="connsiteX52" fmla="*/ 1271764 w 3619883"/>
              <a:gd name="connsiteY52" fmla="*/ 117956 h 4297250"/>
              <a:gd name="connsiteX53" fmla="*/ 1315583 w 3619883"/>
              <a:gd name="connsiteY53" fmla="*/ 125912 h 4297250"/>
              <a:gd name="connsiteX54" fmla="*/ 1359125 w 3619883"/>
              <a:gd name="connsiteY54" fmla="*/ 139761 h 4297250"/>
              <a:gd name="connsiteX55" fmla="*/ 1391919 w 3619883"/>
              <a:gd name="connsiteY55" fmla="*/ 147202 h 4297250"/>
              <a:gd name="connsiteX56" fmla="*/ 1436563 w 3619883"/>
              <a:gd name="connsiteY56" fmla="*/ 137480 h 4297250"/>
              <a:gd name="connsiteX57" fmla="*/ 1471566 w 3619883"/>
              <a:gd name="connsiteY57" fmla="*/ 97777 h 4297250"/>
              <a:gd name="connsiteX58" fmla="*/ 1505739 w 3619883"/>
              <a:gd name="connsiteY58" fmla="*/ 75753 h 4297250"/>
              <a:gd name="connsiteX59" fmla="*/ 1590891 w 3619883"/>
              <a:gd name="connsiteY59" fmla="*/ 144702 h 4297250"/>
              <a:gd name="connsiteX60" fmla="*/ 1625616 w 3619883"/>
              <a:gd name="connsiteY60" fmla="*/ 110893 h 4297250"/>
              <a:gd name="connsiteX61" fmla="*/ 1658964 w 3619883"/>
              <a:gd name="connsiteY61" fmla="*/ 106547 h 4297250"/>
              <a:gd name="connsiteX62" fmla="*/ 1746598 w 3619883"/>
              <a:gd name="connsiteY62" fmla="*/ 122460 h 4297250"/>
              <a:gd name="connsiteX63" fmla="*/ 1811913 w 3619883"/>
              <a:gd name="connsiteY63" fmla="*/ 143234 h 4297250"/>
              <a:gd name="connsiteX64" fmla="*/ 1856557 w 3619883"/>
              <a:gd name="connsiteY64" fmla="*/ 133511 h 4297250"/>
              <a:gd name="connsiteX65" fmla="*/ 2066003 w 3619883"/>
              <a:gd name="connsiteY65" fmla="*/ 143313 h 4297250"/>
              <a:gd name="connsiteX66" fmla="*/ 2177615 w 3619883"/>
              <a:gd name="connsiteY66" fmla="*/ 119007 h 4297250"/>
              <a:gd name="connsiteX67" fmla="*/ 2255883 w 3619883"/>
              <a:gd name="connsiteY67" fmla="*/ 99047 h 4297250"/>
              <a:gd name="connsiteX68" fmla="*/ 2344622 w 3619883"/>
              <a:gd name="connsiteY68" fmla="*/ 91388 h 4297250"/>
              <a:gd name="connsiteX69" fmla="*/ 2455682 w 3619883"/>
              <a:gd name="connsiteY69" fmla="*/ 78869 h 4297250"/>
              <a:gd name="connsiteX70" fmla="*/ 2632609 w 3619883"/>
              <a:gd name="connsiteY70" fmla="*/ 75338 h 4297250"/>
              <a:gd name="connsiteX71" fmla="*/ 2742291 w 3619883"/>
              <a:gd name="connsiteY71" fmla="*/ 92282 h 4297250"/>
              <a:gd name="connsiteX72" fmla="*/ 2851974 w 3619883"/>
              <a:gd name="connsiteY72" fmla="*/ 109227 h 4297250"/>
              <a:gd name="connsiteX73" fmla="*/ 2907643 w 3619883"/>
              <a:gd name="connsiteY73" fmla="*/ 100020 h 4297250"/>
              <a:gd name="connsiteX74" fmla="*/ 2944022 w 3619883"/>
              <a:gd name="connsiteY74" fmla="*/ 30853 h 4297250"/>
              <a:gd name="connsiteX75" fmla="*/ 3022289 w 3619883"/>
              <a:gd name="connsiteY75" fmla="*/ 10893 h 4297250"/>
              <a:gd name="connsiteX76" fmla="*/ 3054807 w 3619883"/>
              <a:gd name="connsiteY76" fmla="*/ 24226 h 4297250"/>
              <a:gd name="connsiteX77" fmla="*/ 3141892 w 3619883"/>
              <a:gd name="connsiteY77" fmla="*/ 51925 h 4297250"/>
              <a:gd name="connsiteX78" fmla="*/ 3185711 w 3619883"/>
              <a:gd name="connsiteY78" fmla="*/ 59881 h 4297250"/>
              <a:gd name="connsiteX79" fmla="*/ 3219056 w 3619883"/>
              <a:gd name="connsiteY79" fmla="*/ 55536 h 4297250"/>
              <a:gd name="connsiteX80" fmla="*/ 3263425 w 3619883"/>
              <a:gd name="connsiteY80" fmla="*/ 51706 h 4297250"/>
              <a:gd name="connsiteX81" fmla="*/ 3296219 w 3619883"/>
              <a:gd name="connsiteY81" fmla="*/ 59147 h 4297250"/>
              <a:gd name="connsiteX82" fmla="*/ 3319094 w 3619883"/>
              <a:gd name="connsiteY82" fmla="*/ 42500 h 4297250"/>
              <a:gd name="connsiteX83" fmla="*/ 3420511 w 3619883"/>
              <a:gd name="connsiteY83" fmla="*/ 0 h 4297250"/>
              <a:gd name="connsiteX84" fmla="*/ 3453305 w 3619883"/>
              <a:gd name="connsiteY84" fmla="*/ 7440 h 4297250"/>
              <a:gd name="connsiteX85" fmla="*/ 3496571 w 3619883"/>
              <a:gd name="connsiteY85" fmla="*/ 27182 h 4297250"/>
              <a:gd name="connsiteX86" fmla="*/ 3602117 w 3619883"/>
              <a:gd name="connsiteY86" fmla="*/ 132521 h 4297250"/>
              <a:gd name="connsiteX87" fmla="*/ 3619883 w 3619883"/>
              <a:gd name="connsiteY87" fmla="*/ 140049 h 4297250"/>
              <a:gd name="connsiteX88" fmla="*/ 3619883 w 3619883"/>
              <a:gd name="connsiteY8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472277 w 3619883"/>
              <a:gd name="connsiteY22" fmla="*/ 3951392 h 4297250"/>
              <a:gd name="connsiteX23" fmla="*/ 472277 w 3619883"/>
              <a:gd name="connsiteY23" fmla="*/ 4128157 h 4297250"/>
              <a:gd name="connsiteX24" fmla="*/ 522650 w 3619883"/>
              <a:gd name="connsiteY24" fmla="*/ 4128157 h 4297250"/>
              <a:gd name="connsiteX25" fmla="*/ 573998 w 3619883"/>
              <a:gd name="connsiteY25" fmla="*/ 4275461 h 4297250"/>
              <a:gd name="connsiteX26" fmla="*/ 336164 w 3619883"/>
              <a:gd name="connsiteY26" fmla="*/ 4275461 h 4297250"/>
              <a:gd name="connsiteX27" fmla="*/ 294572 w 3619883"/>
              <a:gd name="connsiteY27" fmla="*/ 4128157 h 4297250"/>
              <a:gd name="connsiteX28" fmla="*/ 339106 w 3619883"/>
              <a:gd name="connsiteY28" fmla="*/ 4128157 h 4297250"/>
              <a:gd name="connsiteX29" fmla="*/ 339106 w 3619883"/>
              <a:gd name="connsiteY29" fmla="*/ 3951392 h 4297250"/>
              <a:gd name="connsiteX30" fmla="*/ 161321 w 3619883"/>
              <a:gd name="connsiteY30" fmla="*/ 3951392 h 4297250"/>
              <a:gd name="connsiteX31" fmla="*/ 161321 w 3619883"/>
              <a:gd name="connsiteY31" fmla="*/ 4128157 h 4297250"/>
              <a:gd name="connsiteX32" fmla="*/ 230914 w 3619883"/>
              <a:gd name="connsiteY32" fmla="*/ 4128157 h 4297250"/>
              <a:gd name="connsiteX33" fmla="*/ 189322 w 3619883"/>
              <a:gd name="connsiteY33" fmla="*/ 4275461 h 4297250"/>
              <a:gd name="connsiteX34" fmla="*/ 0 w 3619883"/>
              <a:gd name="connsiteY34" fmla="*/ 4275461 h 4297250"/>
              <a:gd name="connsiteX35" fmla="*/ 0 w 3619883"/>
              <a:gd name="connsiteY35" fmla="*/ 42229 h 4297250"/>
              <a:gd name="connsiteX36" fmla="*/ 42464 w 3619883"/>
              <a:gd name="connsiteY36" fmla="*/ 40518 h 4297250"/>
              <a:gd name="connsiteX37" fmla="*/ 137733 w 3619883"/>
              <a:gd name="connsiteY37" fmla="*/ 35355 h 4297250"/>
              <a:gd name="connsiteX38" fmla="*/ 270565 w 3619883"/>
              <a:gd name="connsiteY38" fmla="*/ 29759 h 4297250"/>
              <a:gd name="connsiteX39" fmla="*/ 479734 w 3619883"/>
              <a:gd name="connsiteY39" fmla="*/ 45455 h 4297250"/>
              <a:gd name="connsiteX40" fmla="*/ 524103 w 3619883"/>
              <a:gd name="connsiteY40" fmla="*/ 41625 h 4297250"/>
              <a:gd name="connsiteX41" fmla="*/ 624416 w 3619883"/>
              <a:gd name="connsiteY41" fmla="*/ 22696 h 4297250"/>
              <a:gd name="connsiteX42" fmla="*/ 657762 w 3619883"/>
              <a:gd name="connsiteY42" fmla="*/ 18351 h 4297250"/>
              <a:gd name="connsiteX43" fmla="*/ 690557 w 3619883"/>
              <a:gd name="connsiteY43" fmla="*/ 25792 h 4297250"/>
              <a:gd name="connsiteX44" fmla="*/ 745123 w 3619883"/>
              <a:gd name="connsiteY44" fmla="*/ 40157 h 4297250"/>
              <a:gd name="connsiteX45" fmla="*/ 789493 w 3619883"/>
              <a:gd name="connsiteY45" fmla="*/ 36327 h 4297250"/>
              <a:gd name="connsiteX46" fmla="*/ 854255 w 3619883"/>
              <a:gd name="connsiteY46" fmla="*/ 68887 h 4297250"/>
              <a:gd name="connsiteX47" fmla="*/ 897520 w 3619883"/>
              <a:gd name="connsiteY47" fmla="*/ 88629 h 4297250"/>
              <a:gd name="connsiteX48" fmla="*/ 940510 w 3619883"/>
              <a:gd name="connsiteY48" fmla="*/ 114265 h 4297250"/>
              <a:gd name="connsiteX49" fmla="*/ 1082712 w 3619883"/>
              <a:gd name="connsiteY49" fmla="*/ 144543 h 4297250"/>
              <a:gd name="connsiteX50" fmla="*/ 1205348 w 3619883"/>
              <a:gd name="connsiteY50" fmla="*/ 120753 h 4297250"/>
              <a:gd name="connsiteX51" fmla="*/ 1271764 w 3619883"/>
              <a:gd name="connsiteY51" fmla="*/ 117956 h 4297250"/>
              <a:gd name="connsiteX52" fmla="*/ 1315583 w 3619883"/>
              <a:gd name="connsiteY52" fmla="*/ 125912 h 4297250"/>
              <a:gd name="connsiteX53" fmla="*/ 1359125 w 3619883"/>
              <a:gd name="connsiteY53" fmla="*/ 139761 h 4297250"/>
              <a:gd name="connsiteX54" fmla="*/ 1391919 w 3619883"/>
              <a:gd name="connsiteY54" fmla="*/ 147202 h 4297250"/>
              <a:gd name="connsiteX55" fmla="*/ 1436563 w 3619883"/>
              <a:gd name="connsiteY55" fmla="*/ 137480 h 4297250"/>
              <a:gd name="connsiteX56" fmla="*/ 1471566 w 3619883"/>
              <a:gd name="connsiteY56" fmla="*/ 97777 h 4297250"/>
              <a:gd name="connsiteX57" fmla="*/ 1505739 w 3619883"/>
              <a:gd name="connsiteY57" fmla="*/ 75753 h 4297250"/>
              <a:gd name="connsiteX58" fmla="*/ 1590891 w 3619883"/>
              <a:gd name="connsiteY58" fmla="*/ 144702 h 4297250"/>
              <a:gd name="connsiteX59" fmla="*/ 1625616 w 3619883"/>
              <a:gd name="connsiteY59" fmla="*/ 110893 h 4297250"/>
              <a:gd name="connsiteX60" fmla="*/ 1658964 w 3619883"/>
              <a:gd name="connsiteY60" fmla="*/ 106547 h 4297250"/>
              <a:gd name="connsiteX61" fmla="*/ 1746598 w 3619883"/>
              <a:gd name="connsiteY61" fmla="*/ 122460 h 4297250"/>
              <a:gd name="connsiteX62" fmla="*/ 1811913 w 3619883"/>
              <a:gd name="connsiteY62" fmla="*/ 143234 h 4297250"/>
              <a:gd name="connsiteX63" fmla="*/ 1856557 w 3619883"/>
              <a:gd name="connsiteY63" fmla="*/ 133511 h 4297250"/>
              <a:gd name="connsiteX64" fmla="*/ 2066003 w 3619883"/>
              <a:gd name="connsiteY64" fmla="*/ 143313 h 4297250"/>
              <a:gd name="connsiteX65" fmla="*/ 2177615 w 3619883"/>
              <a:gd name="connsiteY65" fmla="*/ 119007 h 4297250"/>
              <a:gd name="connsiteX66" fmla="*/ 2255883 w 3619883"/>
              <a:gd name="connsiteY66" fmla="*/ 99047 h 4297250"/>
              <a:gd name="connsiteX67" fmla="*/ 2344622 w 3619883"/>
              <a:gd name="connsiteY67" fmla="*/ 91388 h 4297250"/>
              <a:gd name="connsiteX68" fmla="*/ 2455682 w 3619883"/>
              <a:gd name="connsiteY68" fmla="*/ 78869 h 4297250"/>
              <a:gd name="connsiteX69" fmla="*/ 2632609 w 3619883"/>
              <a:gd name="connsiteY69" fmla="*/ 75338 h 4297250"/>
              <a:gd name="connsiteX70" fmla="*/ 2742291 w 3619883"/>
              <a:gd name="connsiteY70" fmla="*/ 92282 h 4297250"/>
              <a:gd name="connsiteX71" fmla="*/ 2851974 w 3619883"/>
              <a:gd name="connsiteY71" fmla="*/ 109227 h 4297250"/>
              <a:gd name="connsiteX72" fmla="*/ 2907643 w 3619883"/>
              <a:gd name="connsiteY72" fmla="*/ 100020 h 4297250"/>
              <a:gd name="connsiteX73" fmla="*/ 2944022 w 3619883"/>
              <a:gd name="connsiteY73" fmla="*/ 30853 h 4297250"/>
              <a:gd name="connsiteX74" fmla="*/ 3022289 w 3619883"/>
              <a:gd name="connsiteY74" fmla="*/ 10893 h 4297250"/>
              <a:gd name="connsiteX75" fmla="*/ 3054807 w 3619883"/>
              <a:gd name="connsiteY75" fmla="*/ 24226 h 4297250"/>
              <a:gd name="connsiteX76" fmla="*/ 3141892 w 3619883"/>
              <a:gd name="connsiteY76" fmla="*/ 51925 h 4297250"/>
              <a:gd name="connsiteX77" fmla="*/ 3185711 w 3619883"/>
              <a:gd name="connsiteY77" fmla="*/ 59881 h 4297250"/>
              <a:gd name="connsiteX78" fmla="*/ 3219056 w 3619883"/>
              <a:gd name="connsiteY78" fmla="*/ 55536 h 4297250"/>
              <a:gd name="connsiteX79" fmla="*/ 3263425 w 3619883"/>
              <a:gd name="connsiteY79" fmla="*/ 51706 h 4297250"/>
              <a:gd name="connsiteX80" fmla="*/ 3296219 w 3619883"/>
              <a:gd name="connsiteY80" fmla="*/ 59147 h 4297250"/>
              <a:gd name="connsiteX81" fmla="*/ 3319094 w 3619883"/>
              <a:gd name="connsiteY81" fmla="*/ 42500 h 4297250"/>
              <a:gd name="connsiteX82" fmla="*/ 3420511 w 3619883"/>
              <a:gd name="connsiteY82" fmla="*/ 0 h 4297250"/>
              <a:gd name="connsiteX83" fmla="*/ 3453305 w 3619883"/>
              <a:gd name="connsiteY83" fmla="*/ 7440 h 4297250"/>
              <a:gd name="connsiteX84" fmla="*/ 3496571 w 3619883"/>
              <a:gd name="connsiteY84" fmla="*/ 27182 h 4297250"/>
              <a:gd name="connsiteX85" fmla="*/ 3602117 w 3619883"/>
              <a:gd name="connsiteY85" fmla="*/ 132521 h 4297250"/>
              <a:gd name="connsiteX86" fmla="*/ 3619883 w 3619883"/>
              <a:gd name="connsiteY86" fmla="*/ 140049 h 4297250"/>
              <a:gd name="connsiteX87" fmla="*/ 3619883 w 3619883"/>
              <a:gd name="connsiteY8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472277 w 3619883"/>
              <a:gd name="connsiteY22" fmla="*/ 4128157 h 4297250"/>
              <a:gd name="connsiteX23" fmla="*/ 522650 w 3619883"/>
              <a:gd name="connsiteY23" fmla="*/ 4128157 h 4297250"/>
              <a:gd name="connsiteX24" fmla="*/ 573998 w 3619883"/>
              <a:gd name="connsiteY24" fmla="*/ 4275461 h 4297250"/>
              <a:gd name="connsiteX25" fmla="*/ 336164 w 3619883"/>
              <a:gd name="connsiteY25" fmla="*/ 4275461 h 4297250"/>
              <a:gd name="connsiteX26" fmla="*/ 294572 w 3619883"/>
              <a:gd name="connsiteY26" fmla="*/ 4128157 h 4297250"/>
              <a:gd name="connsiteX27" fmla="*/ 339106 w 3619883"/>
              <a:gd name="connsiteY27" fmla="*/ 4128157 h 4297250"/>
              <a:gd name="connsiteX28" fmla="*/ 339106 w 3619883"/>
              <a:gd name="connsiteY28" fmla="*/ 3951392 h 4297250"/>
              <a:gd name="connsiteX29" fmla="*/ 161321 w 3619883"/>
              <a:gd name="connsiteY29" fmla="*/ 3951392 h 4297250"/>
              <a:gd name="connsiteX30" fmla="*/ 161321 w 3619883"/>
              <a:gd name="connsiteY30" fmla="*/ 4128157 h 4297250"/>
              <a:gd name="connsiteX31" fmla="*/ 230914 w 3619883"/>
              <a:gd name="connsiteY31" fmla="*/ 4128157 h 4297250"/>
              <a:gd name="connsiteX32" fmla="*/ 189322 w 3619883"/>
              <a:gd name="connsiteY32" fmla="*/ 4275461 h 4297250"/>
              <a:gd name="connsiteX33" fmla="*/ 0 w 3619883"/>
              <a:gd name="connsiteY33" fmla="*/ 4275461 h 4297250"/>
              <a:gd name="connsiteX34" fmla="*/ 0 w 3619883"/>
              <a:gd name="connsiteY34" fmla="*/ 42229 h 4297250"/>
              <a:gd name="connsiteX35" fmla="*/ 42464 w 3619883"/>
              <a:gd name="connsiteY35" fmla="*/ 40518 h 4297250"/>
              <a:gd name="connsiteX36" fmla="*/ 137733 w 3619883"/>
              <a:gd name="connsiteY36" fmla="*/ 35355 h 4297250"/>
              <a:gd name="connsiteX37" fmla="*/ 270565 w 3619883"/>
              <a:gd name="connsiteY37" fmla="*/ 29759 h 4297250"/>
              <a:gd name="connsiteX38" fmla="*/ 479734 w 3619883"/>
              <a:gd name="connsiteY38" fmla="*/ 45455 h 4297250"/>
              <a:gd name="connsiteX39" fmla="*/ 524103 w 3619883"/>
              <a:gd name="connsiteY39" fmla="*/ 41625 h 4297250"/>
              <a:gd name="connsiteX40" fmla="*/ 624416 w 3619883"/>
              <a:gd name="connsiteY40" fmla="*/ 22696 h 4297250"/>
              <a:gd name="connsiteX41" fmla="*/ 657762 w 3619883"/>
              <a:gd name="connsiteY41" fmla="*/ 18351 h 4297250"/>
              <a:gd name="connsiteX42" fmla="*/ 690557 w 3619883"/>
              <a:gd name="connsiteY42" fmla="*/ 25792 h 4297250"/>
              <a:gd name="connsiteX43" fmla="*/ 745123 w 3619883"/>
              <a:gd name="connsiteY43" fmla="*/ 40157 h 4297250"/>
              <a:gd name="connsiteX44" fmla="*/ 789493 w 3619883"/>
              <a:gd name="connsiteY44" fmla="*/ 36327 h 4297250"/>
              <a:gd name="connsiteX45" fmla="*/ 854255 w 3619883"/>
              <a:gd name="connsiteY45" fmla="*/ 68887 h 4297250"/>
              <a:gd name="connsiteX46" fmla="*/ 897520 w 3619883"/>
              <a:gd name="connsiteY46" fmla="*/ 88629 h 4297250"/>
              <a:gd name="connsiteX47" fmla="*/ 940510 w 3619883"/>
              <a:gd name="connsiteY47" fmla="*/ 114265 h 4297250"/>
              <a:gd name="connsiteX48" fmla="*/ 1082712 w 3619883"/>
              <a:gd name="connsiteY48" fmla="*/ 144543 h 4297250"/>
              <a:gd name="connsiteX49" fmla="*/ 1205348 w 3619883"/>
              <a:gd name="connsiteY49" fmla="*/ 120753 h 4297250"/>
              <a:gd name="connsiteX50" fmla="*/ 1271764 w 3619883"/>
              <a:gd name="connsiteY50" fmla="*/ 117956 h 4297250"/>
              <a:gd name="connsiteX51" fmla="*/ 1315583 w 3619883"/>
              <a:gd name="connsiteY51" fmla="*/ 125912 h 4297250"/>
              <a:gd name="connsiteX52" fmla="*/ 1359125 w 3619883"/>
              <a:gd name="connsiteY52" fmla="*/ 139761 h 4297250"/>
              <a:gd name="connsiteX53" fmla="*/ 1391919 w 3619883"/>
              <a:gd name="connsiteY53" fmla="*/ 147202 h 4297250"/>
              <a:gd name="connsiteX54" fmla="*/ 1436563 w 3619883"/>
              <a:gd name="connsiteY54" fmla="*/ 137480 h 4297250"/>
              <a:gd name="connsiteX55" fmla="*/ 1471566 w 3619883"/>
              <a:gd name="connsiteY55" fmla="*/ 97777 h 4297250"/>
              <a:gd name="connsiteX56" fmla="*/ 1505739 w 3619883"/>
              <a:gd name="connsiteY56" fmla="*/ 75753 h 4297250"/>
              <a:gd name="connsiteX57" fmla="*/ 1590891 w 3619883"/>
              <a:gd name="connsiteY57" fmla="*/ 144702 h 4297250"/>
              <a:gd name="connsiteX58" fmla="*/ 1625616 w 3619883"/>
              <a:gd name="connsiteY58" fmla="*/ 110893 h 4297250"/>
              <a:gd name="connsiteX59" fmla="*/ 1658964 w 3619883"/>
              <a:gd name="connsiteY59" fmla="*/ 106547 h 4297250"/>
              <a:gd name="connsiteX60" fmla="*/ 1746598 w 3619883"/>
              <a:gd name="connsiteY60" fmla="*/ 122460 h 4297250"/>
              <a:gd name="connsiteX61" fmla="*/ 1811913 w 3619883"/>
              <a:gd name="connsiteY61" fmla="*/ 143234 h 4297250"/>
              <a:gd name="connsiteX62" fmla="*/ 1856557 w 3619883"/>
              <a:gd name="connsiteY62" fmla="*/ 133511 h 4297250"/>
              <a:gd name="connsiteX63" fmla="*/ 2066003 w 3619883"/>
              <a:gd name="connsiteY63" fmla="*/ 143313 h 4297250"/>
              <a:gd name="connsiteX64" fmla="*/ 2177615 w 3619883"/>
              <a:gd name="connsiteY64" fmla="*/ 119007 h 4297250"/>
              <a:gd name="connsiteX65" fmla="*/ 2255883 w 3619883"/>
              <a:gd name="connsiteY65" fmla="*/ 99047 h 4297250"/>
              <a:gd name="connsiteX66" fmla="*/ 2344622 w 3619883"/>
              <a:gd name="connsiteY66" fmla="*/ 91388 h 4297250"/>
              <a:gd name="connsiteX67" fmla="*/ 2455682 w 3619883"/>
              <a:gd name="connsiteY67" fmla="*/ 78869 h 4297250"/>
              <a:gd name="connsiteX68" fmla="*/ 2632609 w 3619883"/>
              <a:gd name="connsiteY68" fmla="*/ 75338 h 4297250"/>
              <a:gd name="connsiteX69" fmla="*/ 2742291 w 3619883"/>
              <a:gd name="connsiteY69" fmla="*/ 92282 h 4297250"/>
              <a:gd name="connsiteX70" fmla="*/ 2851974 w 3619883"/>
              <a:gd name="connsiteY70" fmla="*/ 109227 h 4297250"/>
              <a:gd name="connsiteX71" fmla="*/ 2907643 w 3619883"/>
              <a:gd name="connsiteY71" fmla="*/ 100020 h 4297250"/>
              <a:gd name="connsiteX72" fmla="*/ 2944022 w 3619883"/>
              <a:gd name="connsiteY72" fmla="*/ 30853 h 4297250"/>
              <a:gd name="connsiteX73" fmla="*/ 3022289 w 3619883"/>
              <a:gd name="connsiteY73" fmla="*/ 10893 h 4297250"/>
              <a:gd name="connsiteX74" fmla="*/ 3054807 w 3619883"/>
              <a:gd name="connsiteY74" fmla="*/ 24226 h 4297250"/>
              <a:gd name="connsiteX75" fmla="*/ 3141892 w 3619883"/>
              <a:gd name="connsiteY75" fmla="*/ 51925 h 4297250"/>
              <a:gd name="connsiteX76" fmla="*/ 3185711 w 3619883"/>
              <a:gd name="connsiteY76" fmla="*/ 59881 h 4297250"/>
              <a:gd name="connsiteX77" fmla="*/ 3219056 w 3619883"/>
              <a:gd name="connsiteY77" fmla="*/ 55536 h 4297250"/>
              <a:gd name="connsiteX78" fmla="*/ 3263425 w 3619883"/>
              <a:gd name="connsiteY78" fmla="*/ 51706 h 4297250"/>
              <a:gd name="connsiteX79" fmla="*/ 3296219 w 3619883"/>
              <a:gd name="connsiteY79" fmla="*/ 59147 h 4297250"/>
              <a:gd name="connsiteX80" fmla="*/ 3319094 w 3619883"/>
              <a:gd name="connsiteY80" fmla="*/ 42500 h 4297250"/>
              <a:gd name="connsiteX81" fmla="*/ 3420511 w 3619883"/>
              <a:gd name="connsiteY81" fmla="*/ 0 h 4297250"/>
              <a:gd name="connsiteX82" fmla="*/ 3453305 w 3619883"/>
              <a:gd name="connsiteY82" fmla="*/ 7440 h 4297250"/>
              <a:gd name="connsiteX83" fmla="*/ 3496571 w 3619883"/>
              <a:gd name="connsiteY83" fmla="*/ 27182 h 4297250"/>
              <a:gd name="connsiteX84" fmla="*/ 3602117 w 3619883"/>
              <a:gd name="connsiteY84" fmla="*/ 132521 h 4297250"/>
              <a:gd name="connsiteX85" fmla="*/ 3619883 w 3619883"/>
              <a:gd name="connsiteY85" fmla="*/ 140049 h 4297250"/>
              <a:gd name="connsiteX86" fmla="*/ 3619883 w 3619883"/>
              <a:gd name="connsiteY8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522650 w 3619883"/>
              <a:gd name="connsiteY22" fmla="*/ 4128157 h 4297250"/>
              <a:gd name="connsiteX23" fmla="*/ 573998 w 3619883"/>
              <a:gd name="connsiteY23" fmla="*/ 4275461 h 4297250"/>
              <a:gd name="connsiteX24" fmla="*/ 336164 w 3619883"/>
              <a:gd name="connsiteY24" fmla="*/ 4275461 h 4297250"/>
              <a:gd name="connsiteX25" fmla="*/ 294572 w 3619883"/>
              <a:gd name="connsiteY25" fmla="*/ 4128157 h 4297250"/>
              <a:gd name="connsiteX26" fmla="*/ 339106 w 3619883"/>
              <a:gd name="connsiteY26" fmla="*/ 4128157 h 4297250"/>
              <a:gd name="connsiteX27" fmla="*/ 339106 w 3619883"/>
              <a:gd name="connsiteY27" fmla="*/ 3951392 h 4297250"/>
              <a:gd name="connsiteX28" fmla="*/ 161321 w 3619883"/>
              <a:gd name="connsiteY28" fmla="*/ 3951392 h 4297250"/>
              <a:gd name="connsiteX29" fmla="*/ 161321 w 3619883"/>
              <a:gd name="connsiteY29" fmla="*/ 4128157 h 4297250"/>
              <a:gd name="connsiteX30" fmla="*/ 230914 w 3619883"/>
              <a:gd name="connsiteY30" fmla="*/ 4128157 h 4297250"/>
              <a:gd name="connsiteX31" fmla="*/ 189322 w 3619883"/>
              <a:gd name="connsiteY31" fmla="*/ 4275461 h 4297250"/>
              <a:gd name="connsiteX32" fmla="*/ 0 w 3619883"/>
              <a:gd name="connsiteY32" fmla="*/ 4275461 h 4297250"/>
              <a:gd name="connsiteX33" fmla="*/ 0 w 3619883"/>
              <a:gd name="connsiteY33" fmla="*/ 42229 h 4297250"/>
              <a:gd name="connsiteX34" fmla="*/ 42464 w 3619883"/>
              <a:gd name="connsiteY34" fmla="*/ 40518 h 4297250"/>
              <a:gd name="connsiteX35" fmla="*/ 137733 w 3619883"/>
              <a:gd name="connsiteY35" fmla="*/ 35355 h 4297250"/>
              <a:gd name="connsiteX36" fmla="*/ 270565 w 3619883"/>
              <a:gd name="connsiteY36" fmla="*/ 29759 h 4297250"/>
              <a:gd name="connsiteX37" fmla="*/ 479734 w 3619883"/>
              <a:gd name="connsiteY37" fmla="*/ 45455 h 4297250"/>
              <a:gd name="connsiteX38" fmla="*/ 524103 w 3619883"/>
              <a:gd name="connsiteY38" fmla="*/ 41625 h 4297250"/>
              <a:gd name="connsiteX39" fmla="*/ 624416 w 3619883"/>
              <a:gd name="connsiteY39" fmla="*/ 22696 h 4297250"/>
              <a:gd name="connsiteX40" fmla="*/ 657762 w 3619883"/>
              <a:gd name="connsiteY40" fmla="*/ 18351 h 4297250"/>
              <a:gd name="connsiteX41" fmla="*/ 690557 w 3619883"/>
              <a:gd name="connsiteY41" fmla="*/ 25792 h 4297250"/>
              <a:gd name="connsiteX42" fmla="*/ 745123 w 3619883"/>
              <a:gd name="connsiteY42" fmla="*/ 40157 h 4297250"/>
              <a:gd name="connsiteX43" fmla="*/ 789493 w 3619883"/>
              <a:gd name="connsiteY43" fmla="*/ 36327 h 4297250"/>
              <a:gd name="connsiteX44" fmla="*/ 854255 w 3619883"/>
              <a:gd name="connsiteY44" fmla="*/ 68887 h 4297250"/>
              <a:gd name="connsiteX45" fmla="*/ 897520 w 3619883"/>
              <a:gd name="connsiteY45" fmla="*/ 88629 h 4297250"/>
              <a:gd name="connsiteX46" fmla="*/ 940510 w 3619883"/>
              <a:gd name="connsiteY46" fmla="*/ 114265 h 4297250"/>
              <a:gd name="connsiteX47" fmla="*/ 1082712 w 3619883"/>
              <a:gd name="connsiteY47" fmla="*/ 144543 h 4297250"/>
              <a:gd name="connsiteX48" fmla="*/ 1205348 w 3619883"/>
              <a:gd name="connsiteY48" fmla="*/ 120753 h 4297250"/>
              <a:gd name="connsiteX49" fmla="*/ 1271764 w 3619883"/>
              <a:gd name="connsiteY49" fmla="*/ 117956 h 4297250"/>
              <a:gd name="connsiteX50" fmla="*/ 1315583 w 3619883"/>
              <a:gd name="connsiteY50" fmla="*/ 125912 h 4297250"/>
              <a:gd name="connsiteX51" fmla="*/ 1359125 w 3619883"/>
              <a:gd name="connsiteY51" fmla="*/ 139761 h 4297250"/>
              <a:gd name="connsiteX52" fmla="*/ 1391919 w 3619883"/>
              <a:gd name="connsiteY52" fmla="*/ 147202 h 4297250"/>
              <a:gd name="connsiteX53" fmla="*/ 1436563 w 3619883"/>
              <a:gd name="connsiteY53" fmla="*/ 137480 h 4297250"/>
              <a:gd name="connsiteX54" fmla="*/ 1471566 w 3619883"/>
              <a:gd name="connsiteY54" fmla="*/ 97777 h 4297250"/>
              <a:gd name="connsiteX55" fmla="*/ 1505739 w 3619883"/>
              <a:gd name="connsiteY55" fmla="*/ 75753 h 4297250"/>
              <a:gd name="connsiteX56" fmla="*/ 1590891 w 3619883"/>
              <a:gd name="connsiteY56" fmla="*/ 144702 h 4297250"/>
              <a:gd name="connsiteX57" fmla="*/ 1625616 w 3619883"/>
              <a:gd name="connsiteY57" fmla="*/ 110893 h 4297250"/>
              <a:gd name="connsiteX58" fmla="*/ 1658964 w 3619883"/>
              <a:gd name="connsiteY58" fmla="*/ 106547 h 4297250"/>
              <a:gd name="connsiteX59" fmla="*/ 1746598 w 3619883"/>
              <a:gd name="connsiteY59" fmla="*/ 122460 h 4297250"/>
              <a:gd name="connsiteX60" fmla="*/ 1811913 w 3619883"/>
              <a:gd name="connsiteY60" fmla="*/ 143234 h 4297250"/>
              <a:gd name="connsiteX61" fmla="*/ 1856557 w 3619883"/>
              <a:gd name="connsiteY61" fmla="*/ 133511 h 4297250"/>
              <a:gd name="connsiteX62" fmla="*/ 2066003 w 3619883"/>
              <a:gd name="connsiteY62" fmla="*/ 143313 h 4297250"/>
              <a:gd name="connsiteX63" fmla="*/ 2177615 w 3619883"/>
              <a:gd name="connsiteY63" fmla="*/ 119007 h 4297250"/>
              <a:gd name="connsiteX64" fmla="*/ 2255883 w 3619883"/>
              <a:gd name="connsiteY64" fmla="*/ 99047 h 4297250"/>
              <a:gd name="connsiteX65" fmla="*/ 2344622 w 3619883"/>
              <a:gd name="connsiteY65" fmla="*/ 91388 h 4297250"/>
              <a:gd name="connsiteX66" fmla="*/ 2455682 w 3619883"/>
              <a:gd name="connsiteY66" fmla="*/ 78869 h 4297250"/>
              <a:gd name="connsiteX67" fmla="*/ 2632609 w 3619883"/>
              <a:gd name="connsiteY67" fmla="*/ 75338 h 4297250"/>
              <a:gd name="connsiteX68" fmla="*/ 2742291 w 3619883"/>
              <a:gd name="connsiteY68" fmla="*/ 92282 h 4297250"/>
              <a:gd name="connsiteX69" fmla="*/ 2851974 w 3619883"/>
              <a:gd name="connsiteY69" fmla="*/ 109227 h 4297250"/>
              <a:gd name="connsiteX70" fmla="*/ 2907643 w 3619883"/>
              <a:gd name="connsiteY70" fmla="*/ 100020 h 4297250"/>
              <a:gd name="connsiteX71" fmla="*/ 2944022 w 3619883"/>
              <a:gd name="connsiteY71" fmla="*/ 30853 h 4297250"/>
              <a:gd name="connsiteX72" fmla="*/ 3022289 w 3619883"/>
              <a:gd name="connsiteY72" fmla="*/ 10893 h 4297250"/>
              <a:gd name="connsiteX73" fmla="*/ 3054807 w 3619883"/>
              <a:gd name="connsiteY73" fmla="*/ 24226 h 4297250"/>
              <a:gd name="connsiteX74" fmla="*/ 3141892 w 3619883"/>
              <a:gd name="connsiteY74" fmla="*/ 51925 h 4297250"/>
              <a:gd name="connsiteX75" fmla="*/ 3185711 w 3619883"/>
              <a:gd name="connsiteY75" fmla="*/ 59881 h 4297250"/>
              <a:gd name="connsiteX76" fmla="*/ 3219056 w 3619883"/>
              <a:gd name="connsiteY76" fmla="*/ 55536 h 4297250"/>
              <a:gd name="connsiteX77" fmla="*/ 3263425 w 3619883"/>
              <a:gd name="connsiteY77" fmla="*/ 51706 h 4297250"/>
              <a:gd name="connsiteX78" fmla="*/ 3296219 w 3619883"/>
              <a:gd name="connsiteY78" fmla="*/ 59147 h 4297250"/>
              <a:gd name="connsiteX79" fmla="*/ 3319094 w 3619883"/>
              <a:gd name="connsiteY79" fmla="*/ 42500 h 4297250"/>
              <a:gd name="connsiteX80" fmla="*/ 3420511 w 3619883"/>
              <a:gd name="connsiteY80" fmla="*/ 0 h 4297250"/>
              <a:gd name="connsiteX81" fmla="*/ 3453305 w 3619883"/>
              <a:gd name="connsiteY81" fmla="*/ 7440 h 4297250"/>
              <a:gd name="connsiteX82" fmla="*/ 3496571 w 3619883"/>
              <a:gd name="connsiteY82" fmla="*/ 27182 h 4297250"/>
              <a:gd name="connsiteX83" fmla="*/ 3602117 w 3619883"/>
              <a:gd name="connsiteY83" fmla="*/ 132521 h 4297250"/>
              <a:gd name="connsiteX84" fmla="*/ 3619883 w 3619883"/>
              <a:gd name="connsiteY84" fmla="*/ 140049 h 4297250"/>
              <a:gd name="connsiteX85" fmla="*/ 3619883 w 3619883"/>
              <a:gd name="connsiteY8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573998 w 3619883"/>
              <a:gd name="connsiteY22" fmla="*/ 4275461 h 4297250"/>
              <a:gd name="connsiteX23" fmla="*/ 336164 w 3619883"/>
              <a:gd name="connsiteY23" fmla="*/ 4275461 h 4297250"/>
              <a:gd name="connsiteX24" fmla="*/ 294572 w 3619883"/>
              <a:gd name="connsiteY24" fmla="*/ 4128157 h 4297250"/>
              <a:gd name="connsiteX25" fmla="*/ 339106 w 3619883"/>
              <a:gd name="connsiteY25" fmla="*/ 4128157 h 4297250"/>
              <a:gd name="connsiteX26" fmla="*/ 339106 w 3619883"/>
              <a:gd name="connsiteY26" fmla="*/ 3951392 h 4297250"/>
              <a:gd name="connsiteX27" fmla="*/ 161321 w 3619883"/>
              <a:gd name="connsiteY27" fmla="*/ 3951392 h 4297250"/>
              <a:gd name="connsiteX28" fmla="*/ 161321 w 3619883"/>
              <a:gd name="connsiteY28" fmla="*/ 4128157 h 4297250"/>
              <a:gd name="connsiteX29" fmla="*/ 230914 w 3619883"/>
              <a:gd name="connsiteY29" fmla="*/ 4128157 h 4297250"/>
              <a:gd name="connsiteX30" fmla="*/ 189322 w 3619883"/>
              <a:gd name="connsiteY30" fmla="*/ 4275461 h 4297250"/>
              <a:gd name="connsiteX31" fmla="*/ 0 w 3619883"/>
              <a:gd name="connsiteY31" fmla="*/ 4275461 h 4297250"/>
              <a:gd name="connsiteX32" fmla="*/ 0 w 3619883"/>
              <a:gd name="connsiteY32" fmla="*/ 42229 h 4297250"/>
              <a:gd name="connsiteX33" fmla="*/ 42464 w 3619883"/>
              <a:gd name="connsiteY33" fmla="*/ 40518 h 4297250"/>
              <a:gd name="connsiteX34" fmla="*/ 137733 w 3619883"/>
              <a:gd name="connsiteY34" fmla="*/ 35355 h 4297250"/>
              <a:gd name="connsiteX35" fmla="*/ 270565 w 3619883"/>
              <a:gd name="connsiteY35" fmla="*/ 29759 h 4297250"/>
              <a:gd name="connsiteX36" fmla="*/ 479734 w 3619883"/>
              <a:gd name="connsiteY36" fmla="*/ 45455 h 4297250"/>
              <a:gd name="connsiteX37" fmla="*/ 524103 w 3619883"/>
              <a:gd name="connsiteY37" fmla="*/ 41625 h 4297250"/>
              <a:gd name="connsiteX38" fmla="*/ 624416 w 3619883"/>
              <a:gd name="connsiteY38" fmla="*/ 22696 h 4297250"/>
              <a:gd name="connsiteX39" fmla="*/ 657762 w 3619883"/>
              <a:gd name="connsiteY39" fmla="*/ 18351 h 4297250"/>
              <a:gd name="connsiteX40" fmla="*/ 690557 w 3619883"/>
              <a:gd name="connsiteY40" fmla="*/ 25792 h 4297250"/>
              <a:gd name="connsiteX41" fmla="*/ 745123 w 3619883"/>
              <a:gd name="connsiteY41" fmla="*/ 40157 h 4297250"/>
              <a:gd name="connsiteX42" fmla="*/ 789493 w 3619883"/>
              <a:gd name="connsiteY42" fmla="*/ 36327 h 4297250"/>
              <a:gd name="connsiteX43" fmla="*/ 854255 w 3619883"/>
              <a:gd name="connsiteY43" fmla="*/ 68887 h 4297250"/>
              <a:gd name="connsiteX44" fmla="*/ 897520 w 3619883"/>
              <a:gd name="connsiteY44" fmla="*/ 88629 h 4297250"/>
              <a:gd name="connsiteX45" fmla="*/ 940510 w 3619883"/>
              <a:gd name="connsiteY45" fmla="*/ 114265 h 4297250"/>
              <a:gd name="connsiteX46" fmla="*/ 1082712 w 3619883"/>
              <a:gd name="connsiteY46" fmla="*/ 144543 h 4297250"/>
              <a:gd name="connsiteX47" fmla="*/ 1205348 w 3619883"/>
              <a:gd name="connsiteY47" fmla="*/ 120753 h 4297250"/>
              <a:gd name="connsiteX48" fmla="*/ 1271764 w 3619883"/>
              <a:gd name="connsiteY48" fmla="*/ 117956 h 4297250"/>
              <a:gd name="connsiteX49" fmla="*/ 1315583 w 3619883"/>
              <a:gd name="connsiteY49" fmla="*/ 125912 h 4297250"/>
              <a:gd name="connsiteX50" fmla="*/ 1359125 w 3619883"/>
              <a:gd name="connsiteY50" fmla="*/ 139761 h 4297250"/>
              <a:gd name="connsiteX51" fmla="*/ 1391919 w 3619883"/>
              <a:gd name="connsiteY51" fmla="*/ 147202 h 4297250"/>
              <a:gd name="connsiteX52" fmla="*/ 1436563 w 3619883"/>
              <a:gd name="connsiteY52" fmla="*/ 137480 h 4297250"/>
              <a:gd name="connsiteX53" fmla="*/ 1471566 w 3619883"/>
              <a:gd name="connsiteY53" fmla="*/ 97777 h 4297250"/>
              <a:gd name="connsiteX54" fmla="*/ 1505739 w 3619883"/>
              <a:gd name="connsiteY54" fmla="*/ 75753 h 4297250"/>
              <a:gd name="connsiteX55" fmla="*/ 1590891 w 3619883"/>
              <a:gd name="connsiteY55" fmla="*/ 144702 h 4297250"/>
              <a:gd name="connsiteX56" fmla="*/ 1625616 w 3619883"/>
              <a:gd name="connsiteY56" fmla="*/ 110893 h 4297250"/>
              <a:gd name="connsiteX57" fmla="*/ 1658964 w 3619883"/>
              <a:gd name="connsiteY57" fmla="*/ 106547 h 4297250"/>
              <a:gd name="connsiteX58" fmla="*/ 1746598 w 3619883"/>
              <a:gd name="connsiteY58" fmla="*/ 122460 h 4297250"/>
              <a:gd name="connsiteX59" fmla="*/ 1811913 w 3619883"/>
              <a:gd name="connsiteY59" fmla="*/ 143234 h 4297250"/>
              <a:gd name="connsiteX60" fmla="*/ 1856557 w 3619883"/>
              <a:gd name="connsiteY60" fmla="*/ 133511 h 4297250"/>
              <a:gd name="connsiteX61" fmla="*/ 2066003 w 3619883"/>
              <a:gd name="connsiteY61" fmla="*/ 143313 h 4297250"/>
              <a:gd name="connsiteX62" fmla="*/ 2177615 w 3619883"/>
              <a:gd name="connsiteY62" fmla="*/ 119007 h 4297250"/>
              <a:gd name="connsiteX63" fmla="*/ 2255883 w 3619883"/>
              <a:gd name="connsiteY63" fmla="*/ 99047 h 4297250"/>
              <a:gd name="connsiteX64" fmla="*/ 2344622 w 3619883"/>
              <a:gd name="connsiteY64" fmla="*/ 91388 h 4297250"/>
              <a:gd name="connsiteX65" fmla="*/ 2455682 w 3619883"/>
              <a:gd name="connsiteY65" fmla="*/ 78869 h 4297250"/>
              <a:gd name="connsiteX66" fmla="*/ 2632609 w 3619883"/>
              <a:gd name="connsiteY66" fmla="*/ 75338 h 4297250"/>
              <a:gd name="connsiteX67" fmla="*/ 2742291 w 3619883"/>
              <a:gd name="connsiteY67" fmla="*/ 92282 h 4297250"/>
              <a:gd name="connsiteX68" fmla="*/ 2851974 w 3619883"/>
              <a:gd name="connsiteY68" fmla="*/ 109227 h 4297250"/>
              <a:gd name="connsiteX69" fmla="*/ 2907643 w 3619883"/>
              <a:gd name="connsiteY69" fmla="*/ 100020 h 4297250"/>
              <a:gd name="connsiteX70" fmla="*/ 2944022 w 3619883"/>
              <a:gd name="connsiteY70" fmla="*/ 30853 h 4297250"/>
              <a:gd name="connsiteX71" fmla="*/ 3022289 w 3619883"/>
              <a:gd name="connsiteY71" fmla="*/ 10893 h 4297250"/>
              <a:gd name="connsiteX72" fmla="*/ 3054807 w 3619883"/>
              <a:gd name="connsiteY72" fmla="*/ 24226 h 4297250"/>
              <a:gd name="connsiteX73" fmla="*/ 3141892 w 3619883"/>
              <a:gd name="connsiteY73" fmla="*/ 51925 h 4297250"/>
              <a:gd name="connsiteX74" fmla="*/ 3185711 w 3619883"/>
              <a:gd name="connsiteY74" fmla="*/ 59881 h 4297250"/>
              <a:gd name="connsiteX75" fmla="*/ 3219056 w 3619883"/>
              <a:gd name="connsiteY75" fmla="*/ 55536 h 4297250"/>
              <a:gd name="connsiteX76" fmla="*/ 3263425 w 3619883"/>
              <a:gd name="connsiteY76" fmla="*/ 51706 h 4297250"/>
              <a:gd name="connsiteX77" fmla="*/ 3296219 w 3619883"/>
              <a:gd name="connsiteY77" fmla="*/ 59147 h 4297250"/>
              <a:gd name="connsiteX78" fmla="*/ 3319094 w 3619883"/>
              <a:gd name="connsiteY78" fmla="*/ 42500 h 4297250"/>
              <a:gd name="connsiteX79" fmla="*/ 3420511 w 3619883"/>
              <a:gd name="connsiteY79" fmla="*/ 0 h 4297250"/>
              <a:gd name="connsiteX80" fmla="*/ 3453305 w 3619883"/>
              <a:gd name="connsiteY80" fmla="*/ 7440 h 4297250"/>
              <a:gd name="connsiteX81" fmla="*/ 3496571 w 3619883"/>
              <a:gd name="connsiteY81" fmla="*/ 27182 h 4297250"/>
              <a:gd name="connsiteX82" fmla="*/ 3602117 w 3619883"/>
              <a:gd name="connsiteY82" fmla="*/ 132521 h 4297250"/>
              <a:gd name="connsiteX83" fmla="*/ 3619883 w 3619883"/>
              <a:gd name="connsiteY83" fmla="*/ 140049 h 4297250"/>
              <a:gd name="connsiteX84" fmla="*/ 3619883 w 3619883"/>
              <a:gd name="connsiteY8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573998 w 3619883"/>
              <a:gd name="connsiteY21" fmla="*/ 4275461 h 4297250"/>
              <a:gd name="connsiteX22" fmla="*/ 336164 w 3619883"/>
              <a:gd name="connsiteY22" fmla="*/ 4275461 h 4297250"/>
              <a:gd name="connsiteX23" fmla="*/ 294572 w 3619883"/>
              <a:gd name="connsiteY23" fmla="*/ 4128157 h 4297250"/>
              <a:gd name="connsiteX24" fmla="*/ 339106 w 3619883"/>
              <a:gd name="connsiteY24" fmla="*/ 4128157 h 4297250"/>
              <a:gd name="connsiteX25" fmla="*/ 339106 w 3619883"/>
              <a:gd name="connsiteY25" fmla="*/ 3951392 h 4297250"/>
              <a:gd name="connsiteX26" fmla="*/ 161321 w 3619883"/>
              <a:gd name="connsiteY26" fmla="*/ 3951392 h 4297250"/>
              <a:gd name="connsiteX27" fmla="*/ 161321 w 3619883"/>
              <a:gd name="connsiteY27" fmla="*/ 4128157 h 4297250"/>
              <a:gd name="connsiteX28" fmla="*/ 230914 w 3619883"/>
              <a:gd name="connsiteY28" fmla="*/ 4128157 h 4297250"/>
              <a:gd name="connsiteX29" fmla="*/ 189322 w 3619883"/>
              <a:gd name="connsiteY29" fmla="*/ 4275461 h 4297250"/>
              <a:gd name="connsiteX30" fmla="*/ 0 w 3619883"/>
              <a:gd name="connsiteY30" fmla="*/ 4275461 h 4297250"/>
              <a:gd name="connsiteX31" fmla="*/ 0 w 3619883"/>
              <a:gd name="connsiteY31" fmla="*/ 42229 h 4297250"/>
              <a:gd name="connsiteX32" fmla="*/ 42464 w 3619883"/>
              <a:gd name="connsiteY32" fmla="*/ 40518 h 4297250"/>
              <a:gd name="connsiteX33" fmla="*/ 137733 w 3619883"/>
              <a:gd name="connsiteY33" fmla="*/ 35355 h 4297250"/>
              <a:gd name="connsiteX34" fmla="*/ 270565 w 3619883"/>
              <a:gd name="connsiteY34" fmla="*/ 29759 h 4297250"/>
              <a:gd name="connsiteX35" fmla="*/ 479734 w 3619883"/>
              <a:gd name="connsiteY35" fmla="*/ 45455 h 4297250"/>
              <a:gd name="connsiteX36" fmla="*/ 524103 w 3619883"/>
              <a:gd name="connsiteY36" fmla="*/ 41625 h 4297250"/>
              <a:gd name="connsiteX37" fmla="*/ 624416 w 3619883"/>
              <a:gd name="connsiteY37" fmla="*/ 22696 h 4297250"/>
              <a:gd name="connsiteX38" fmla="*/ 657762 w 3619883"/>
              <a:gd name="connsiteY38" fmla="*/ 18351 h 4297250"/>
              <a:gd name="connsiteX39" fmla="*/ 690557 w 3619883"/>
              <a:gd name="connsiteY39" fmla="*/ 25792 h 4297250"/>
              <a:gd name="connsiteX40" fmla="*/ 745123 w 3619883"/>
              <a:gd name="connsiteY40" fmla="*/ 40157 h 4297250"/>
              <a:gd name="connsiteX41" fmla="*/ 789493 w 3619883"/>
              <a:gd name="connsiteY41" fmla="*/ 36327 h 4297250"/>
              <a:gd name="connsiteX42" fmla="*/ 854255 w 3619883"/>
              <a:gd name="connsiteY42" fmla="*/ 68887 h 4297250"/>
              <a:gd name="connsiteX43" fmla="*/ 897520 w 3619883"/>
              <a:gd name="connsiteY43" fmla="*/ 88629 h 4297250"/>
              <a:gd name="connsiteX44" fmla="*/ 940510 w 3619883"/>
              <a:gd name="connsiteY44" fmla="*/ 114265 h 4297250"/>
              <a:gd name="connsiteX45" fmla="*/ 1082712 w 3619883"/>
              <a:gd name="connsiteY45" fmla="*/ 144543 h 4297250"/>
              <a:gd name="connsiteX46" fmla="*/ 1205348 w 3619883"/>
              <a:gd name="connsiteY46" fmla="*/ 120753 h 4297250"/>
              <a:gd name="connsiteX47" fmla="*/ 1271764 w 3619883"/>
              <a:gd name="connsiteY47" fmla="*/ 117956 h 4297250"/>
              <a:gd name="connsiteX48" fmla="*/ 1315583 w 3619883"/>
              <a:gd name="connsiteY48" fmla="*/ 125912 h 4297250"/>
              <a:gd name="connsiteX49" fmla="*/ 1359125 w 3619883"/>
              <a:gd name="connsiteY49" fmla="*/ 139761 h 4297250"/>
              <a:gd name="connsiteX50" fmla="*/ 1391919 w 3619883"/>
              <a:gd name="connsiteY50" fmla="*/ 147202 h 4297250"/>
              <a:gd name="connsiteX51" fmla="*/ 1436563 w 3619883"/>
              <a:gd name="connsiteY51" fmla="*/ 137480 h 4297250"/>
              <a:gd name="connsiteX52" fmla="*/ 1471566 w 3619883"/>
              <a:gd name="connsiteY52" fmla="*/ 97777 h 4297250"/>
              <a:gd name="connsiteX53" fmla="*/ 1505739 w 3619883"/>
              <a:gd name="connsiteY53" fmla="*/ 75753 h 4297250"/>
              <a:gd name="connsiteX54" fmla="*/ 1590891 w 3619883"/>
              <a:gd name="connsiteY54" fmla="*/ 144702 h 4297250"/>
              <a:gd name="connsiteX55" fmla="*/ 1625616 w 3619883"/>
              <a:gd name="connsiteY55" fmla="*/ 110893 h 4297250"/>
              <a:gd name="connsiteX56" fmla="*/ 1658964 w 3619883"/>
              <a:gd name="connsiteY56" fmla="*/ 106547 h 4297250"/>
              <a:gd name="connsiteX57" fmla="*/ 1746598 w 3619883"/>
              <a:gd name="connsiteY57" fmla="*/ 122460 h 4297250"/>
              <a:gd name="connsiteX58" fmla="*/ 1811913 w 3619883"/>
              <a:gd name="connsiteY58" fmla="*/ 143234 h 4297250"/>
              <a:gd name="connsiteX59" fmla="*/ 1856557 w 3619883"/>
              <a:gd name="connsiteY59" fmla="*/ 133511 h 4297250"/>
              <a:gd name="connsiteX60" fmla="*/ 2066003 w 3619883"/>
              <a:gd name="connsiteY60" fmla="*/ 143313 h 4297250"/>
              <a:gd name="connsiteX61" fmla="*/ 2177615 w 3619883"/>
              <a:gd name="connsiteY61" fmla="*/ 119007 h 4297250"/>
              <a:gd name="connsiteX62" fmla="*/ 2255883 w 3619883"/>
              <a:gd name="connsiteY62" fmla="*/ 99047 h 4297250"/>
              <a:gd name="connsiteX63" fmla="*/ 2344622 w 3619883"/>
              <a:gd name="connsiteY63" fmla="*/ 91388 h 4297250"/>
              <a:gd name="connsiteX64" fmla="*/ 2455682 w 3619883"/>
              <a:gd name="connsiteY64" fmla="*/ 78869 h 4297250"/>
              <a:gd name="connsiteX65" fmla="*/ 2632609 w 3619883"/>
              <a:gd name="connsiteY65" fmla="*/ 75338 h 4297250"/>
              <a:gd name="connsiteX66" fmla="*/ 2742291 w 3619883"/>
              <a:gd name="connsiteY66" fmla="*/ 92282 h 4297250"/>
              <a:gd name="connsiteX67" fmla="*/ 2851974 w 3619883"/>
              <a:gd name="connsiteY67" fmla="*/ 109227 h 4297250"/>
              <a:gd name="connsiteX68" fmla="*/ 2907643 w 3619883"/>
              <a:gd name="connsiteY68" fmla="*/ 100020 h 4297250"/>
              <a:gd name="connsiteX69" fmla="*/ 2944022 w 3619883"/>
              <a:gd name="connsiteY69" fmla="*/ 30853 h 4297250"/>
              <a:gd name="connsiteX70" fmla="*/ 3022289 w 3619883"/>
              <a:gd name="connsiteY70" fmla="*/ 10893 h 4297250"/>
              <a:gd name="connsiteX71" fmla="*/ 3054807 w 3619883"/>
              <a:gd name="connsiteY71" fmla="*/ 24226 h 4297250"/>
              <a:gd name="connsiteX72" fmla="*/ 3141892 w 3619883"/>
              <a:gd name="connsiteY72" fmla="*/ 51925 h 4297250"/>
              <a:gd name="connsiteX73" fmla="*/ 3185711 w 3619883"/>
              <a:gd name="connsiteY73" fmla="*/ 59881 h 4297250"/>
              <a:gd name="connsiteX74" fmla="*/ 3219056 w 3619883"/>
              <a:gd name="connsiteY74" fmla="*/ 55536 h 4297250"/>
              <a:gd name="connsiteX75" fmla="*/ 3263425 w 3619883"/>
              <a:gd name="connsiteY75" fmla="*/ 51706 h 4297250"/>
              <a:gd name="connsiteX76" fmla="*/ 3296219 w 3619883"/>
              <a:gd name="connsiteY76" fmla="*/ 59147 h 4297250"/>
              <a:gd name="connsiteX77" fmla="*/ 3319094 w 3619883"/>
              <a:gd name="connsiteY77" fmla="*/ 42500 h 4297250"/>
              <a:gd name="connsiteX78" fmla="*/ 3420511 w 3619883"/>
              <a:gd name="connsiteY78" fmla="*/ 0 h 4297250"/>
              <a:gd name="connsiteX79" fmla="*/ 3453305 w 3619883"/>
              <a:gd name="connsiteY79" fmla="*/ 7440 h 4297250"/>
              <a:gd name="connsiteX80" fmla="*/ 3496571 w 3619883"/>
              <a:gd name="connsiteY80" fmla="*/ 27182 h 4297250"/>
              <a:gd name="connsiteX81" fmla="*/ 3602117 w 3619883"/>
              <a:gd name="connsiteY81" fmla="*/ 132521 h 4297250"/>
              <a:gd name="connsiteX82" fmla="*/ 3619883 w 3619883"/>
              <a:gd name="connsiteY82" fmla="*/ 140049 h 4297250"/>
              <a:gd name="connsiteX83" fmla="*/ 3619883 w 3619883"/>
              <a:gd name="connsiteY8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339106 w 3619883"/>
              <a:gd name="connsiteY24" fmla="*/ 3951392 h 4297250"/>
              <a:gd name="connsiteX25" fmla="*/ 161321 w 3619883"/>
              <a:gd name="connsiteY25" fmla="*/ 3951392 h 4297250"/>
              <a:gd name="connsiteX26" fmla="*/ 161321 w 3619883"/>
              <a:gd name="connsiteY26" fmla="*/ 4128157 h 4297250"/>
              <a:gd name="connsiteX27" fmla="*/ 230914 w 3619883"/>
              <a:gd name="connsiteY27" fmla="*/ 4128157 h 4297250"/>
              <a:gd name="connsiteX28" fmla="*/ 189322 w 3619883"/>
              <a:gd name="connsiteY28" fmla="*/ 4275461 h 4297250"/>
              <a:gd name="connsiteX29" fmla="*/ 0 w 3619883"/>
              <a:gd name="connsiteY29" fmla="*/ 4275461 h 4297250"/>
              <a:gd name="connsiteX30" fmla="*/ 0 w 3619883"/>
              <a:gd name="connsiteY30" fmla="*/ 42229 h 4297250"/>
              <a:gd name="connsiteX31" fmla="*/ 42464 w 3619883"/>
              <a:gd name="connsiteY31" fmla="*/ 40518 h 4297250"/>
              <a:gd name="connsiteX32" fmla="*/ 137733 w 3619883"/>
              <a:gd name="connsiteY32" fmla="*/ 35355 h 4297250"/>
              <a:gd name="connsiteX33" fmla="*/ 270565 w 3619883"/>
              <a:gd name="connsiteY33" fmla="*/ 29759 h 4297250"/>
              <a:gd name="connsiteX34" fmla="*/ 479734 w 3619883"/>
              <a:gd name="connsiteY34" fmla="*/ 45455 h 4297250"/>
              <a:gd name="connsiteX35" fmla="*/ 524103 w 3619883"/>
              <a:gd name="connsiteY35" fmla="*/ 41625 h 4297250"/>
              <a:gd name="connsiteX36" fmla="*/ 624416 w 3619883"/>
              <a:gd name="connsiteY36" fmla="*/ 22696 h 4297250"/>
              <a:gd name="connsiteX37" fmla="*/ 657762 w 3619883"/>
              <a:gd name="connsiteY37" fmla="*/ 18351 h 4297250"/>
              <a:gd name="connsiteX38" fmla="*/ 690557 w 3619883"/>
              <a:gd name="connsiteY38" fmla="*/ 25792 h 4297250"/>
              <a:gd name="connsiteX39" fmla="*/ 745123 w 3619883"/>
              <a:gd name="connsiteY39" fmla="*/ 40157 h 4297250"/>
              <a:gd name="connsiteX40" fmla="*/ 789493 w 3619883"/>
              <a:gd name="connsiteY40" fmla="*/ 36327 h 4297250"/>
              <a:gd name="connsiteX41" fmla="*/ 854255 w 3619883"/>
              <a:gd name="connsiteY41" fmla="*/ 68887 h 4297250"/>
              <a:gd name="connsiteX42" fmla="*/ 897520 w 3619883"/>
              <a:gd name="connsiteY42" fmla="*/ 88629 h 4297250"/>
              <a:gd name="connsiteX43" fmla="*/ 940510 w 3619883"/>
              <a:gd name="connsiteY43" fmla="*/ 114265 h 4297250"/>
              <a:gd name="connsiteX44" fmla="*/ 1082712 w 3619883"/>
              <a:gd name="connsiteY44" fmla="*/ 144543 h 4297250"/>
              <a:gd name="connsiteX45" fmla="*/ 1205348 w 3619883"/>
              <a:gd name="connsiteY45" fmla="*/ 120753 h 4297250"/>
              <a:gd name="connsiteX46" fmla="*/ 1271764 w 3619883"/>
              <a:gd name="connsiteY46" fmla="*/ 117956 h 4297250"/>
              <a:gd name="connsiteX47" fmla="*/ 1315583 w 3619883"/>
              <a:gd name="connsiteY47" fmla="*/ 125912 h 4297250"/>
              <a:gd name="connsiteX48" fmla="*/ 1359125 w 3619883"/>
              <a:gd name="connsiteY48" fmla="*/ 139761 h 4297250"/>
              <a:gd name="connsiteX49" fmla="*/ 1391919 w 3619883"/>
              <a:gd name="connsiteY49" fmla="*/ 147202 h 4297250"/>
              <a:gd name="connsiteX50" fmla="*/ 1436563 w 3619883"/>
              <a:gd name="connsiteY50" fmla="*/ 137480 h 4297250"/>
              <a:gd name="connsiteX51" fmla="*/ 1471566 w 3619883"/>
              <a:gd name="connsiteY51" fmla="*/ 97777 h 4297250"/>
              <a:gd name="connsiteX52" fmla="*/ 1505739 w 3619883"/>
              <a:gd name="connsiteY52" fmla="*/ 75753 h 4297250"/>
              <a:gd name="connsiteX53" fmla="*/ 1590891 w 3619883"/>
              <a:gd name="connsiteY53" fmla="*/ 144702 h 4297250"/>
              <a:gd name="connsiteX54" fmla="*/ 1625616 w 3619883"/>
              <a:gd name="connsiteY54" fmla="*/ 110893 h 4297250"/>
              <a:gd name="connsiteX55" fmla="*/ 1658964 w 3619883"/>
              <a:gd name="connsiteY55" fmla="*/ 106547 h 4297250"/>
              <a:gd name="connsiteX56" fmla="*/ 1746598 w 3619883"/>
              <a:gd name="connsiteY56" fmla="*/ 122460 h 4297250"/>
              <a:gd name="connsiteX57" fmla="*/ 1811913 w 3619883"/>
              <a:gd name="connsiteY57" fmla="*/ 143234 h 4297250"/>
              <a:gd name="connsiteX58" fmla="*/ 1856557 w 3619883"/>
              <a:gd name="connsiteY58" fmla="*/ 133511 h 4297250"/>
              <a:gd name="connsiteX59" fmla="*/ 2066003 w 3619883"/>
              <a:gd name="connsiteY59" fmla="*/ 143313 h 4297250"/>
              <a:gd name="connsiteX60" fmla="*/ 2177615 w 3619883"/>
              <a:gd name="connsiteY60" fmla="*/ 119007 h 4297250"/>
              <a:gd name="connsiteX61" fmla="*/ 2255883 w 3619883"/>
              <a:gd name="connsiteY61" fmla="*/ 99047 h 4297250"/>
              <a:gd name="connsiteX62" fmla="*/ 2344622 w 3619883"/>
              <a:gd name="connsiteY62" fmla="*/ 91388 h 4297250"/>
              <a:gd name="connsiteX63" fmla="*/ 2455682 w 3619883"/>
              <a:gd name="connsiteY63" fmla="*/ 78869 h 4297250"/>
              <a:gd name="connsiteX64" fmla="*/ 2632609 w 3619883"/>
              <a:gd name="connsiteY64" fmla="*/ 75338 h 4297250"/>
              <a:gd name="connsiteX65" fmla="*/ 2742291 w 3619883"/>
              <a:gd name="connsiteY65" fmla="*/ 92282 h 4297250"/>
              <a:gd name="connsiteX66" fmla="*/ 2851974 w 3619883"/>
              <a:gd name="connsiteY66" fmla="*/ 109227 h 4297250"/>
              <a:gd name="connsiteX67" fmla="*/ 2907643 w 3619883"/>
              <a:gd name="connsiteY67" fmla="*/ 100020 h 4297250"/>
              <a:gd name="connsiteX68" fmla="*/ 2944022 w 3619883"/>
              <a:gd name="connsiteY68" fmla="*/ 30853 h 4297250"/>
              <a:gd name="connsiteX69" fmla="*/ 3022289 w 3619883"/>
              <a:gd name="connsiteY69" fmla="*/ 10893 h 4297250"/>
              <a:gd name="connsiteX70" fmla="*/ 3054807 w 3619883"/>
              <a:gd name="connsiteY70" fmla="*/ 24226 h 4297250"/>
              <a:gd name="connsiteX71" fmla="*/ 3141892 w 3619883"/>
              <a:gd name="connsiteY71" fmla="*/ 51925 h 4297250"/>
              <a:gd name="connsiteX72" fmla="*/ 3185711 w 3619883"/>
              <a:gd name="connsiteY72" fmla="*/ 59881 h 4297250"/>
              <a:gd name="connsiteX73" fmla="*/ 3219056 w 3619883"/>
              <a:gd name="connsiteY73" fmla="*/ 55536 h 4297250"/>
              <a:gd name="connsiteX74" fmla="*/ 3263425 w 3619883"/>
              <a:gd name="connsiteY74" fmla="*/ 51706 h 4297250"/>
              <a:gd name="connsiteX75" fmla="*/ 3296219 w 3619883"/>
              <a:gd name="connsiteY75" fmla="*/ 59147 h 4297250"/>
              <a:gd name="connsiteX76" fmla="*/ 3319094 w 3619883"/>
              <a:gd name="connsiteY76" fmla="*/ 42500 h 4297250"/>
              <a:gd name="connsiteX77" fmla="*/ 3420511 w 3619883"/>
              <a:gd name="connsiteY77" fmla="*/ 0 h 4297250"/>
              <a:gd name="connsiteX78" fmla="*/ 3453305 w 3619883"/>
              <a:gd name="connsiteY78" fmla="*/ 7440 h 4297250"/>
              <a:gd name="connsiteX79" fmla="*/ 3496571 w 3619883"/>
              <a:gd name="connsiteY79" fmla="*/ 27182 h 4297250"/>
              <a:gd name="connsiteX80" fmla="*/ 3602117 w 3619883"/>
              <a:gd name="connsiteY80" fmla="*/ 132521 h 4297250"/>
              <a:gd name="connsiteX81" fmla="*/ 3619883 w 3619883"/>
              <a:gd name="connsiteY81" fmla="*/ 140049 h 4297250"/>
              <a:gd name="connsiteX82" fmla="*/ 3619883 w 3619883"/>
              <a:gd name="connsiteY8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161321 w 3619883"/>
              <a:gd name="connsiteY24" fmla="*/ 3951392 h 4297250"/>
              <a:gd name="connsiteX25" fmla="*/ 161321 w 3619883"/>
              <a:gd name="connsiteY25" fmla="*/ 4128157 h 4297250"/>
              <a:gd name="connsiteX26" fmla="*/ 230914 w 3619883"/>
              <a:gd name="connsiteY26" fmla="*/ 4128157 h 4297250"/>
              <a:gd name="connsiteX27" fmla="*/ 189322 w 3619883"/>
              <a:gd name="connsiteY27" fmla="*/ 4275461 h 4297250"/>
              <a:gd name="connsiteX28" fmla="*/ 0 w 3619883"/>
              <a:gd name="connsiteY28" fmla="*/ 4275461 h 4297250"/>
              <a:gd name="connsiteX29" fmla="*/ 0 w 3619883"/>
              <a:gd name="connsiteY29" fmla="*/ 42229 h 4297250"/>
              <a:gd name="connsiteX30" fmla="*/ 42464 w 3619883"/>
              <a:gd name="connsiteY30" fmla="*/ 40518 h 4297250"/>
              <a:gd name="connsiteX31" fmla="*/ 137733 w 3619883"/>
              <a:gd name="connsiteY31" fmla="*/ 35355 h 4297250"/>
              <a:gd name="connsiteX32" fmla="*/ 270565 w 3619883"/>
              <a:gd name="connsiteY32" fmla="*/ 29759 h 4297250"/>
              <a:gd name="connsiteX33" fmla="*/ 479734 w 3619883"/>
              <a:gd name="connsiteY33" fmla="*/ 45455 h 4297250"/>
              <a:gd name="connsiteX34" fmla="*/ 524103 w 3619883"/>
              <a:gd name="connsiteY34" fmla="*/ 41625 h 4297250"/>
              <a:gd name="connsiteX35" fmla="*/ 624416 w 3619883"/>
              <a:gd name="connsiteY35" fmla="*/ 22696 h 4297250"/>
              <a:gd name="connsiteX36" fmla="*/ 657762 w 3619883"/>
              <a:gd name="connsiteY36" fmla="*/ 18351 h 4297250"/>
              <a:gd name="connsiteX37" fmla="*/ 690557 w 3619883"/>
              <a:gd name="connsiteY37" fmla="*/ 25792 h 4297250"/>
              <a:gd name="connsiteX38" fmla="*/ 745123 w 3619883"/>
              <a:gd name="connsiteY38" fmla="*/ 40157 h 4297250"/>
              <a:gd name="connsiteX39" fmla="*/ 789493 w 3619883"/>
              <a:gd name="connsiteY39" fmla="*/ 36327 h 4297250"/>
              <a:gd name="connsiteX40" fmla="*/ 854255 w 3619883"/>
              <a:gd name="connsiteY40" fmla="*/ 68887 h 4297250"/>
              <a:gd name="connsiteX41" fmla="*/ 897520 w 3619883"/>
              <a:gd name="connsiteY41" fmla="*/ 88629 h 4297250"/>
              <a:gd name="connsiteX42" fmla="*/ 940510 w 3619883"/>
              <a:gd name="connsiteY42" fmla="*/ 114265 h 4297250"/>
              <a:gd name="connsiteX43" fmla="*/ 1082712 w 3619883"/>
              <a:gd name="connsiteY43" fmla="*/ 144543 h 4297250"/>
              <a:gd name="connsiteX44" fmla="*/ 1205348 w 3619883"/>
              <a:gd name="connsiteY44" fmla="*/ 120753 h 4297250"/>
              <a:gd name="connsiteX45" fmla="*/ 1271764 w 3619883"/>
              <a:gd name="connsiteY45" fmla="*/ 117956 h 4297250"/>
              <a:gd name="connsiteX46" fmla="*/ 1315583 w 3619883"/>
              <a:gd name="connsiteY46" fmla="*/ 125912 h 4297250"/>
              <a:gd name="connsiteX47" fmla="*/ 1359125 w 3619883"/>
              <a:gd name="connsiteY47" fmla="*/ 139761 h 4297250"/>
              <a:gd name="connsiteX48" fmla="*/ 1391919 w 3619883"/>
              <a:gd name="connsiteY48" fmla="*/ 147202 h 4297250"/>
              <a:gd name="connsiteX49" fmla="*/ 1436563 w 3619883"/>
              <a:gd name="connsiteY49" fmla="*/ 137480 h 4297250"/>
              <a:gd name="connsiteX50" fmla="*/ 1471566 w 3619883"/>
              <a:gd name="connsiteY50" fmla="*/ 97777 h 4297250"/>
              <a:gd name="connsiteX51" fmla="*/ 1505739 w 3619883"/>
              <a:gd name="connsiteY51" fmla="*/ 75753 h 4297250"/>
              <a:gd name="connsiteX52" fmla="*/ 1590891 w 3619883"/>
              <a:gd name="connsiteY52" fmla="*/ 144702 h 4297250"/>
              <a:gd name="connsiteX53" fmla="*/ 1625616 w 3619883"/>
              <a:gd name="connsiteY53" fmla="*/ 110893 h 4297250"/>
              <a:gd name="connsiteX54" fmla="*/ 1658964 w 3619883"/>
              <a:gd name="connsiteY54" fmla="*/ 106547 h 4297250"/>
              <a:gd name="connsiteX55" fmla="*/ 1746598 w 3619883"/>
              <a:gd name="connsiteY55" fmla="*/ 122460 h 4297250"/>
              <a:gd name="connsiteX56" fmla="*/ 1811913 w 3619883"/>
              <a:gd name="connsiteY56" fmla="*/ 143234 h 4297250"/>
              <a:gd name="connsiteX57" fmla="*/ 1856557 w 3619883"/>
              <a:gd name="connsiteY57" fmla="*/ 133511 h 4297250"/>
              <a:gd name="connsiteX58" fmla="*/ 2066003 w 3619883"/>
              <a:gd name="connsiteY58" fmla="*/ 143313 h 4297250"/>
              <a:gd name="connsiteX59" fmla="*/ 2177615 w 3619883"/>
              <a:gd name="connsiteY59" fmla="*/ 119007 h 4297250"/>
              <a:gd name="connsiteX60" fmla="*/ 2255883 w 3619883"/>
              <a:gd name="connsiteY60" fmla="*/ 99047 h 4297250"/>
              <a:gd name="connsiteX61" fmla="*/ 2344622 w 3619883"/>
              <a:gd name="connsiteY61" fmla="*/ 91388 h 4297250"/>
              <a:gd name="connsiteX62" fmla="*/ 2455682 w 3619883"/>
              <a:gd name="connsiteY62" fmla="*/ 78869 h 4297250"/>
              <a:gd name="connsiteX63" fmla="*/ 2632609 w 3619883"/>
              <a:gd name="connsiteY63" fmla="*/ 75338 h 4297250"/>
              <a:gd name="connsiteX64" fmla="*/ 2742291 w 3619883"/>
              <a:gd name="connsiteY64" fmla="*/ 92282 h 4297250"/>
              <a:gd name="connsiteX65" fmla="*/ 2851974 w 3619883"/>
              <a:gd name="connsiteY65" fmla="*/ 109227 h 4297250"/>
              <a:gd name="connsiteX66" fmla="*/ 2907643 w 3619883"/>
              <a:gd name="connsiteY66" fmla="*/ 100020 h 4297250"/>
              <a:gd name="connsiteX67" fmla="*/ 2944022 w 3619883"/>
              <a:gd name="connsiteY67" fmla="*/ 30853 h 4297250"/>
              <a:gd name="connsiteX68" fmla="*/ 3022289 w 3619883"/>
              <a:gd name="connsiteY68" fmla="*/ 10893 h 4297250"/>
              <a:gd name="connsiteX69" fmla="*/ 3054807 w 3619883"/>
              <a:gd name="connsiteY69" fmla="*/ 24226 h 4297250"/>
              <a:gd name="connsiteX70" fmla="*/ 3141892 w 3619883"/>
              <a:gd name="connsiteY70" fmla="*/ 51925 h 4297250"/>
              <a:gd name="connsiteX71" fmla="*/ 3185711 w 3619883"/>
              <a:gd name="connsiteY71" fmla="*/ 59881 h 4297250"/>
              <a:gd name="connsiteX72" fmla="*/ 3219056 w 3619883"/>
              <a:gd name="connsiteY72" fmla="*/ 55536 h 4297250"/>
              <a:gd name="connsiteX73" fmla="*/ 3263425 w 3619883"/>
              <a:gd name="connsiteY73" fmla="*/ 51706 h 4297250"/>
              <a:gd name="connsiteX74" fmla="*/ 3296219 w 3619883"/>
              <a:gd name="connsiteY74" fmla="*/ 59147 h 4297250"/>
              <a:gd name="connsiteX75" fmla="*/ 3319094 w 3619883"/>
              <a:gd name="connsiteY75" fmla="*/ 42500 h 4297250"/>
              <a:gd name="connsiteX76" fmla="*/ 3420511 w 3619883"/>
              <a:gd name="connsiteY76" fmla="*/ 0 h 4297250"/>
              <a:gd name="connsiteX77" fmla="*/ 3453305 w 3619883"/>
              <a:gd name="connsiteY77" fmla="*/ 7440 h 4297250"/>
              <a:gd name="connsiteX78" fmla="*/ 3496571 w 3619883"/>
              <a:gd name="connsiteY78" fmla="*/ 27182 h 4297250"/>
              <a:gd name="connsiteX79" fmla="*/ 3602117 w 3619883"/>
              <a:gd name="connsiteY79" fmla="*/ 132521 h 4297250"/>
              <a:gd name="connsiteX80" fmla="*/ 3619883 w 3619883"/>
              <a:gd name="connsiteY80" fmla="*/ 140049 h 4297250"/>
              <a:gd name="connsiteX81" fmla="*/ 3619883 w 3619883"/>
              <a:gd name="connsiteY8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161321 w 3619883"/>
              <a:gd name="connsiteY24" fmla="*/ 4128157 h 4297250"/>
              <a:gd name="connsiteX25" fmla="*/ 230914 w 3619883"/>
              <a:gd name="connsiteY25" fmla="*/ 4128157 h 4297250"/>
              <a:gd name="connsiteX26" fmla="*/ 189322 w 3619883"/>
              <a:gd name="connsiteY26" fmla="*/ 4275461 h 4297250"/>
              <a:gd name="connsiteX27" fmla="*/ 0 w 3619883"/>
              <a:gd name="connsiteY27" fmla="*/ 4275461 h 4297250"/>
              <a:gd name="connsiteX28" fmla="*/ 0 w 3619883"/>
              <a:gd name="connsiteY28" fmla="*/ 42229 h 4297250"/>
              <a:gd name="connsiteX29" fmla="*/ 42464 w 3619883"/>
              <a:gd name="connsiteY29" fmla="*/ 40518 h 4297250"/>
              <a:gd name="connsiteX30" fmla="*/ 137733 w 3619883"/>
              <a:gd name="connsiteY30" fmla="*/ 35355 h 4297250"/>
              <a:gd name="connsiteX31" fmla="*/ 270565 w 3619883"/>
              <a:gd name="connsiteY31" fmla="*/ 29759 h 4297250"/>
              <a:gd name="connsiteX32" fmla="*/ 479734 w 3619883"/>
              <a:gd name="connsiteY32" fmla="*/ 45455 h 4297250"/>
              <a:gd name="connsiteX33" fmla="*/ 524103 w 3619883"/>
              <a:gd name="connsiteY33" fmla="*/ 41625 h 4297250"/>
              <a:gd name="connsiteX34" fmla="*/ 624416 w 3619883"/>
              <a:gd name="connsiteY34" fmla="*/ 22696 h 4297250"/>
              <a:gd name="connsiteX35" fmla="*/ 657762 w 3619883"/>
              <a:gd name="connsiteY35" fmla="*/ 18351 h 4297250"/>
              <a:gd name="connsiteX36" fmla="*/ 690557 w 3619883"/>
              <a:gd name="connsiteY36" fmla="*/ 25792 h 4297250"/>
              <a:gd name="connsiteX37" fmla="*/ 745123 w 3619883"/>
              <a:gd name="connsiteY37" fmla="*/ 40157 h 4297250"/>
              <a:gd name="connsiteX38" fmla="*/ 789493 w 3619883"/>
              <a:gd name="connsiteY38" fmla="*/ 36327 h 4297250"/>
              <a:gd name="connsiteX39" fmla="*/ 854255 w 3619883"/>
              <a:gd name="connsiteY39" fmla="*/ 68887 h 4297250"/>
              <a:gd name="connsiteX40" fmla="*/ 897520 w 3619883"/>
              <a:gd name="connsiteY40" fmla="*/ 88629 h 4297250"/>
              <a:gd name="connsiteX41" fmla="*/ 940510 w 3619883"/>
              <a:gd name="connsiteY41" fmla="*/ 114265 h 4297250"/>
              <a:gd name="connsiteX42" fmla="*/ 1082712 w 3619883"/>
              <a:gd name="connsiteY42" fmla="*/ 144543 h 4297250"/>
              <a:gd name="connsiteX43" fmla="*/ 1205348 w 3619883"/>
              <a:gd name="connsiteY43" fmla="*/ 120753 h 4297250"/>
              <a:gd name="connsiteX44" fmla="*/ 1271764 w 3619883"/>
              <a:gd name="connsiteY44" fmla="*/ 117956 h 4297250"/>
              <a:gd name="connsiteX45" fmla="*/ 1315583 w 3619883"/>
              <a:gd name="connsiteY45" fmla="*/ 125912 h 4297250"/>
              <a:gd name="connsiteX46" fmla="*/ 1359125 w 3619883"/>
              <a:gd name="connsiteY46" fmla="*/ 139761 h 4297250"/>
              <a:gd name="connsiteX47" fmla="*/ 1391919 w 3619883"/>
              <a:gd name="connsiteY47" fmla="*/ 147202 h 4297250"/>
              <a:gd name="connsiteX48" fmla="*/ 1436563 w 3619883"/>
              <a:gd name="connsiteY48" fmla="*/ 137480 h 4297250"/>
              <a:gd name="connsiteX49" fmla="*/ 1471566 w 3619883"/>
              <a:gd name="connsiteY49" fmla="*/ 97777 h 4297250"/>
              <a:gd name="connsiteX50" fmla="*/ 1505739 w 3619883"/>
              <a:gd name="connsiteY50" fmla="*/ 75753 h 4297250"/>
              <a:gd name="connsiteX51" fmla="*/ 1590891 w 3619883"/>
              <a:gd name="connsiteY51" fmla="*/ 144702 h 4297250"/>
              <a:gd name="connsiteX52" fmla="*/ 1625616 w 3619883"/>
              <a:gd name="connsiteY52" fmla="*/ 110893 h 4297250"/>
              <a:gd name="connsiteX53" fmla="*/ 1658964 w 3619883"/>
              <a:gd name="connsiteY53" fmla="*/ 106547 h 4297250"/>
              <a:gd name="connsiteX54" fmla="*/ 1746598 w 3619883"/>
              <a:gd name="connsiteY54" fmla="*/ 122460 h 4297250"/>
              <a:gd name="connsiteX55" fmla="*/ 1811913 w 3619883"/>
              <a:gd name="connsiteY55" fmla="*/ 143234 h 4297250"/>
              <a:gd name="connsiteX56" fmla="*/ 1856557 w 3619883"/>
              <a:gd name="connsiteY56" fmla="*/ 133511 h 4297250"/>
              <a:gd name="connsiteX57" fmla="*/ 2066003 w 3619883"/>
              <a:gd name="connsiteY57" fmla="*/ 143313 h 4297250"/>
              <a:gd name="connsiteX58" fmla="*/ 2177615 w 3619883"/>
              <a:gd name="connsiteY58" fmla="*/ 119007 h 4297250"/>
              <a:gd name="connsiteX59" fmla="*/ 2255883 w 3619883"/>
              <a:gd name="connsiteY59" fmla="*/ 99047 h 4297250"/>
              <a:gd name="connsiteX60" fmla="*/ 2344622 w 3619883"/>
              <a:gd name="connsiteY60" fmla="*/ 91388 h 4297250"/>
              <a:gd name="connsiteX61" fmla="*/ 2455682 w 3619883"/>
              <a:gd name="connsiteY61" fmla="*/ 78869 h 4297250"/>
              <a:gd name="connsiteX62" fmla="*/ 2632609 w 3619883"/>
              <a:gd name="connsiteY62" fmla="*/ 75338 h 4297250"/>
              <a:gd name="connsiteX63" fmla="*/ 2742291 w 3619883"/>
              <a:gd name="connsiteY63" fmla="*/ 92282 h 4297250"/>
              <a:gd name="connsiteX64" fmla="*/ 2851974 w 3619883"/>
              <a:gd name="connsiteY64" fmla="*/ 109227 h 4297250"/>
              <a:gd name="connsiteX65" fmla="*/ 2907643 w 3619883"/>
              <a:gd name="connsiteY65" fmla="*/ 100020 h 4297250"/>
              <a:gd name="connsiteX66" fmla="*/ 2944022 w 3619883"/>
              <a:gd name="connsiteY66" fmla="*/ 30853 h 4297250"/>
              <a:gd name="connsiteX67" fmla="*/ 3022289 w 3619883"/>
              <a:gd name="connsiteY67" fmla="*/ 10893 h 4297250"/>
              <a:gd name="connsiteX68" fmla="*/ 3054807 w 3619883"/>
              <a:gd name="connsiteY68" fmla="*/ 24226 h 4297250"/>
              <a:gd name="connsiteX69" fmla="*/ 3141892 w 3619883"/>
              <a:gd name="connsiteY69" fmla="*/ 51925 h 4297250"/>
              <a:gd name="connsiteX70" fmla="*/ 3185711 w 3619883"/>
              <a:gd name="connsiteY70" fmla="*/ 59881 h 4297250"/>
              <a:gd name="connsiteX71" fmla="*/ 3219056 w 3619883"/>
              <a:gd name="connsiteY71" fmla="*/ 55536 h 4297250"/>
              <a:gd name="connsiteX72" fmla="*/ 3263425 w 3619883"/>
              <a:gd name="connsiteY72" fmla="*/ 51706 h 4297250"/>
              <a:gd name="connsiteX73" fmla="*/ 3296219 w 3619883"/>
              <a:gd name="connsiteY73" fmla="*/ 59147 h 4297250"/>
              <a:gd name="connsiteX74" fmla="*/ 3319094 w 3619883"/>
              <a:gd name="connsiteY74" fmla="*/ 42500 h 4297250"/>
              <a:gd name="connsiteX75" fmla="*/ 3420511 w 3619883"/>
              <a:gd name="connsiteY75" fmla="*/ 0 h 4297250"/>
              <a:gd name="connsiteX76" fmla="*/ 3453305 w 3619883"/>
              <a:gd name="connsiteY76" fmla="*/ 7440 h 4297250"/>
              <a:gd name="connsiteX77" fmla="*/ 3496571 w 3619883"/>
              <a:gd name="connsiteY77" fmla="*/ 27182 h 4297250"/>
              <a:gd name="connsiteX78" fmla="*/ 3602117 w 3619883"/>
              <a:gd name="connsiteY78" fmla="*/ 132521 h 4297250"/>
              <a:gd name="connsiteX79" fmla="*/ 3619883 w 3619883"/>
              <a:gd name="connsiteY79" fmla="*/ 140049 h 4297250"/>
              <a:gd name="connsiteX80" fmla="*/ 3619883 w 3619883"/>
              <a:gd name="connsiteY8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230914 w 3619883"/>
              <a:gd name="connsiteY24" fmla="*/ 4128157 h 4297250"/>
              <a:gd name="connsiteX25" fmla="*/ 189322 w 3619883"/>
              <a:gd name="connsiteY25" fmla="*/ 4275461 h 4297250"/>
              <a:gd name="connsiteX26" fmla="*/ 0 w 3619883"/>
              <a:gd name="connsiteY26" fmla="*/ 4275461 h 4297250"/>
              <a:gd name="connsiteX27" fmla="*/ 0 w 3619883"/>
              <a:gd name="connsiteY27" fmla="*/ 42229 h 4297250"/>
              <a:gd name="connsiteX28" fmla="*/ 42464 w 3619883"/>
              <a:gd name="connsiteY28" fmla="*/ 40518 h 4297250"/>
              <a:gd name="connsiteX29" fmla="*/ 137733 w 3619883"/>
              <a:gd name="connsiteY29" fmla="*/ 35355 h 4297250"/>
              <a:gd name="connsiteX30" fmla="*/ 270565 w 3619883"/>
              <a:gd name="connsiteY30" fmla="*/ 29759 h 4297250"/>
              <a:gd name="connsiteX31" fmla="*/ 479734 w 3619883"/>
              <a:gd name="connsiteY31" fmla="*/ 45455 h 4297250"/>
              <a:gd name="connsiteX32" fmla="*/ 524103 w 3619883"/>
              <a:gd name="connsiteY32" fmla="*/ 41625 h 4297250"/>
              <a:gd name="connsiteX33" fmla="*/ 624416 w 3619883"/>
              <a:gd name="connsiteY33" fmla="*/ 22696 h 4297250"/>
              <a:gd name="connsiteX34" fmla="*/ 657762 w 3619883"/>
              <a:gd name="connsiteY34" fmla="*/ 18351 h 4297250"/>
              <a:gd name="connsiteX35" fmla="*/ 690557 w 3619883"/>
              <a:gd name="connsiteY35" fmla="*/ 25792 h 4297250"/>
              <a:gd name="connsiteX36" fmla="*/ 745123 w 3619883"/>
              <a:gd name="connsiteY36" fmla="*/ 40157 h 4297250"/>
              <a:gd name="connsiteX37" fmla="*/ 789493 w 3619883"/>
              <a:gd name="connsiteY37" fmla="*/ 36327 h 4297250"/>
              <a:gd name="connsiteX38" fmla="*/ 854255 w 3619883"/>
              <a:gd name="connsiteY38" fmla="*/ 68887 h 4297250"/>
              <a:gd name="connsiteX39" fmla="*/ 897520 w 3619883"/>
              <a:gd name="connsiteY39" fmla="*/ 88629 h 4297250"/>
              <a:gd name="connsiteX40" fmla="*/ 940510 w 3619883"/>
              <a:gd name="connsiteY40" fmla="*/ 114265 h 4297250"/>
              <a:gd name="connsiteX41" fmla="*/ 1082712 w 3619883"/>
              <a:gd name="connsiteY41" fmla="*/ 144543 h 4297250"/>
              <a:gd name="connsiteX42" fmla="*/ 1205348 w 3619883"/>
              <a:gd name="connsiteY42" fmla="*/ 120753 h 4297250"/>
              <a:gd name="connsiteX43" fmla="*/ 1271764 w 3619883"/>
              <a:gd name="connsiteY43" fmla="*/ 117956 h 4297250"/>
              <a:gd name="connsiteX44" fmla="*/ 1315583 w 3619883"/>
              <a:gd name="connsiteY44" fmla="*/ 125912 h 4297250"/>
              <a:gd name="connsiteX45" fmla="*/ 1359125 w 3619883"/>
              <a:gd name="connsiteY45" fmla="*/ 139761 h 4297250"/>
              <a:gd name="connsiteX46" fmla="*/ 1391919 w 3619883"/>
              <a:gd name="connsiteY46" fmla="*/ 147202 h 4297250"/>
              <a:gd name="connsiteX47" fmla="*/ 1436563 w 3619883"/>
              <a:gd name="connsiteY47" fmla="*/ 137480 h 4297250"/>
              <a:gd name="connsiteX48" fmla="*/ 1471566 w 3619883"/>
              <a:gd name="connsiteY48" fmla="*/ 97777 h 4297250"/>
              <a:gd name="connsiteX49" fmla="*/ 1505739 w 3619883"/>
              <a:gd name="connsiteY49" fmla="*/ 75753 h 4297250"/>
              <a:gd name="connsiteX50" fmla="*/ 1590891 w 3619883"/>
              <a:gd name="connsiteY50" fmla="*/ 144702 h 4297250"/>
              <a:gd name="connsiteX51" fmla="*/ 1625616 w 3619883"/>
              <a:gd name="connsiteY51" fmla="*/ 110893 h 4297250"/>
              <a:gd name="connsiteX52" fmla="*/ 1658964 w 3619883"/>
              <a:gd name="connsiteY52" fmla="*/ 106547 h 4297250"/>
              <a:gd name="connsiteX53" fmla="*/ 1746598 w 3619883"/>
              <a:gd name="connsiteY53" fmla="*/ 122460 h 4297250"/>
              <a:gd name="connsiteX54" fmla="*/ 1811913 w 3619883"/>
              <a:gd name="connsiteY54" fmla="*/ 143234 h 4297250"/>
              <a:gd name="connsiteX55" fmla="*/ 1856557 w 3619883"/>
              <a:gd name="connsiteY55" fmla="*/ 133511 h 4297250"/>
              <a:gd name="connsiteX56" fmla="*/ 2066003 w 3619883"/>
              <a:gd name="connsiteY56" fmla="*/ 143313 h 4297250"/>
              <a:gd name="connsiteX57" fmla="*/ 2177615 w 3619883"/>
              <a:gd name="connsiteY57" fmla="*/ 119007 h 4297250"/>
              <a:gd name="connsiteX58" fmla="*/ 2255883 w 3619883"/>
              <a:gd name="connsiteY58" fmla="*/ 99047 h 4297250"/>
              <a:gd name="connsiteX59" fmla="*/ 2344622 w 3619883"/>
              <a:gd name="connsiteY59" fmla="*/ 91388 h 4297250"/>
              <a:gd name="connsiteX60" fmla="*/ 2455682 w 3619883"/>
              <a:gd name="connsiteY60" fmla="*/ 78869 h 4297250"/>
              <a:gd name="connsiteX61" fmla="*/ 2632609 w 3619883"/>
              <a:gd name="connsiteY61" fmla="*/ 75338 h 4297250"/>
              <a:gd name="connsiteX62" fmla="*/ 2742291 w 3619883"/>
              <a:gd name="connsiteY62" fmla="*/ 92282 h 4297250"/>
              <a:gd name="connsiteX63" fmla="*/ 2851974 w 3619883"/>
              <a:gd name="connsiteY63" fmla="*/ 109227 h 4297250"/>
              <a:gd name="connsiteX64" fmla="*/ 2907643 w 3619883"/>
              <a:gd name="connsiteY64" fmla="*/ 100020 h 4297250"/>
              <a:gd name="connsiteX65" fmla="*/ 2944022 w 3619883"/>
              <a:gd name="connsiteY65" fmla="*/ 30853 h 4297250"/>
              <a:gd name="connsiteX66" fmla="*/ 3022289 w 3619883"/>
              <a:gd name="connsiteY66" fmla="*/ 10893 h 4297250"/>
              <a:gd name="connsiteX67" fmla="*/ 3054807 w 3619883"/>
              <a:gd name="connsiteY67" fmla="*/ 24226 h 4297250"/>
              <a:gd name="connsiteX68" fmla="*/ 3141892 w 3619883"/>
              <a:gd name="connsiteY68" fmla="*/ 51925 h 4297250"/>
              <a:gd name="connsiteX69" fmla="*/ 3185711 w 3619883"/>
              <a:gd name="connsiteY69" fmla="*/ 59881 h 4297250"/>
              <a:gd name="connsiteX70" fmla="*/ 3219056 w 3619883"/>
              <a:gd name="connsiteY70" fmla="*/ 55536 h 4297250"/>
              <a:gd name="connsiteX71" fmla="*/ 3263425 w 3619883"/>
              <a:gd name="connsiteY71" fmla="*/ 51706 h 4297250"/>
              <a:gd name="connsiteX72" fmla="*/ 3296219 w 3619883"/>
              <a:gd name="connsiteY72" fmla="*/ 59147 h 4297250"/>
              <a:gd name="connsiteX73" fmla="*/ 3319094 w 3619883"/>
              <a:gd name="connsiteY73" fmla="*/ 42500 h 4297250"/>
              <a:gd name="connsiteX74" fmla="*/ 3420511 w 3619883"/>
              <a:gd name="connsiteY74" fmla="*/ 0 h 4297250"/>
              <a:gd name="connsiteX75" fmla="*/ 3453305 w 3619883"/>
              <a:gd name="connsiteY75" fmla="*/ 7440 h 4297250"/>
              <a:gd name="connsiteX76" fmla="*/ 3496571 w 3619883"/>
              <a:gd name="connsiteY76" fmla="*/ 27182 h 4297250"/>
              <a:gd name="connsiteX77" fmla="*/ 3602117 w 3619883"/>
              <a:gd name="connsiteY77" fmla="*/ 132521 h 4297250"/>
              <a:gd name="connsiteX78" fmla="*/ 3619883 w 3619883"/>
              <a:gd name="connsiteY78" fmla="*/ 140049 h 4297250"/>
              <a:gd name="connsiteX79" fmla="*/ 3619883 w 3619883"/>
              <a:gd name="connsiteY7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189322 w 3619883"/>
              <a:gd name="connsiteY24" fmla="*/ 4275461 h 4297250"/>
              <a:gd name="connsiteX25" fmla="*/ 0 w 3619883"/>
              <a:gd name="connsiteY25" fmla="*/ 4275461 h 4297250"/>
              <a:gd name="connsiteX26" fmla="*/ 0 w 3619883"/>
              <a:gd name="connsiteY26" fmla="*/ 42229 h 4297250"/>
              <a:gd name="connsiteX27" fmla="*/ 42464 w 3619883"/>
              <a:gd name="connsiteY27" fmla="*/ 40518 h 4297250"/>
              <a:gd name="connsiteX28" fmla="*/ 137733 w 3619883"/>
              <a:gd name="connsiteY28" fmla="*/ 35355 h 4297250"/>
              <a:gd name="connsiteX29" fmla="*/ 270565 w 3619883"/>
              <a:gd name="connsiteY29" fmla="*/ 29759 h 4297250"/>
              <a:gd name="connsiteX30" fmla="*/ 479734 w 3619883"/>
              <a:gd name="connsiteY30" fmla="*/ 45455 h 4297250"/>
              <a:gd name="connsiteX31" fmla="*/ 524103 w 3619883"/>
              <a:gd name="connsiteY31" fmla="*/ 41625 h 4297250"/>
              <a:gd name="connsiteX32" fmla="*/ 624416 w 3619883"/>
              <a:gd name="connsiteY32" fmla="*/ 22696 h 4297250"/>
              <a:gd name="connsiteX33" fmla="*/ 657762 w 3619883"/>
              <a:gd name="connsiteY33" fmla="*/ 18351 h 4297250"/>
              <a:gd name="connsiteX34" fmla="*/ 690557 w 3619883"/>
              <a:gd name="connsiteY34" fmla="*/ 25792 h 4297250"/>
              <a:gd name="connsiteX35" fmla="*/ 745123 w 3619883"/>
              <a:gd name="connsiteY35" fmla="*/ 40157 h 4297250"/>
              <a:gd name="connsiteX36" fmla="*/ 789493 w 3619883"/>
              <a:gd name="connsiteY36" fmla="*/ 36327 h 4297250"/>
              <a:gd name="connsiteX37" fmla="*/ 854255 w 3619883"/>
              <a:gd name="connsiteY37" fmla="*/ 68887 h 4297250"/>
              <a:gd name="connsiteX38" fmla="*/ 897520 w 3619883"/>
              <a:gd name="connsiteY38" fmla="*/ 88629 h 4297250"/>
              <a:gd name="connsiteX39" fmla="*/ 940510 w 3619883"/>
              <a:gd name="connsiteY39" fmla="*/ 114265 h 4297250"/>
              <a:gd name="connsiteX40" fmla="*/ 1082712 w 3619883"/>
              <a:gd name="connsiteY40" fmla="*/ 144543 h 4297250"/>
              <a:gd name="connsiteX41" fmla="*/ 1205348 w 3619883"/>
              <a:gd name="connsiteY41" fmla="*/ 120753 h 4297250"/>
              <a:gd name="connsiteX42" fmla="*/ 1271764 w 3619883"/>
              <a:gd name="connsiteY42" fmla="*/ 117956 h 4297250"/>
              <a:gd name="connsiteX43" fmla="*/ 1315583 w 3619883"/>
              <a:gd name="connsiteY43" fmla="*/ 125912 h 4297250"/>
              <a:gd name="connsiteX44" fmla="*/ 1359125 w 3619883"/>
              <a:gd name="connsiteY44" fmla="*/ 139761 h 4297250"/>
              <a:gd name="connsiteX45" fmla="*/ 1391919 w 3619883"/>
              <a:gd name="connsiteY45" fmla="*/ 147202 h 4297250"/>
              <a:gd name="connsiteX46" fmla="*/ 1436563 w 3619883"/>
              <a:gd name="connsiteY46" fmla="*/ 137480 h 4297250"/>
              <a:gd name="connsiteX47" fmla="*/ 1471566 w 3619883"/>
              <a:gd name="connsiteY47" fmla="*/ 97777 h 4297250"/>
              <a:gd name="connsiteX48" fmla="*/ 1505739 w 3619883"/>
              <a:gd name="connsiteY48" fmla="*/ 75753 h 4297250"/>
              <a:gd name="connsiteX49" fmla="*/ 1590891 w 3619883"/>
              <a:gd name="connsiteY49" fmla="*/ 144702 h 4297250"/>
              <a:gd name="connsiteX50" fmla="*/ 1625616 w 3619883"/>
              <a:gd name="connsiteY50" fmla="*/ 110893 h 4297250"/>
              <a:gd name="connsiteX51" fmla="*/ 1658964 w 3619883"/>
              <a:gd name="connsiteY51" fmla="*/ 106547 h 4297250"/>
              <a:gd name="connsiteX52" fmla="*/ 1746598 w 3619883"/>
              <a:gd name="connsiteY52" fmla="*/ 122460 h 4297250"/>
              <a:gd name="connsiteX53" fmla="*/ 1811913 w 3619883"/>
              <a:gd name="connsiteY53" fmla="*/ 143234 h 4297250"/>
              <a:gd name="connsiteX54" fmla="*/ 1856557 w 3619883"/>
              <a:gd name="connsiteY54" fmla="*/ 133511 h 4297250"/>
              <a:gd name="connsiteX55" fmla="*/ 2066003 w 3619883"/>
              <a:gd name="connsiteY55" fmla="*/ 143313 h 4297250"/>
              <a:gd name="connsiteX56" fmla="*/ 2177615 w 3619883"/>
              <a:gd name="connsiteY56" fmla="*/ 119007 h 4297250"/>
              <a:gd name="connsiteX57" fmla="*/ 2255883 w 3619883"/>
              <a:gd name="connsiteY57" fmla="*/ 99047 h 4297250"/>
              <a:gd name="connsiteX58" fmla="*/ 2344622 w 3619883"/>
              <a:gd name="connsiteY58" fmla="*/ 91388 h 4297250"/>
              <a:gd name="connsiteX59" fmla="*/ 2455682 w 3619883"/>
              <a:gd name="connsiteY59" fmla="*/ 78869 h 4297250"/>
              <a:gd name="connsiteX60" fmla="*/ 2632609 w 3619883"/>
              <a:gd name="connsiteY60" fmla="*/ 75338 h 4297250"/>
              <a:gd name="connsiteX61" fmla="*/ 2742291 w 3619883"/>
              <a:gd name="connsiteY61" fmla="*/ 92282 h 4297250"/>
              <a:gd name="connsiteX62" fmla="*/ 2851974 w 3619883"/>
              <a:gd name="connsiteY62" fmla="*/ 109227 h 4297250"/>
              <a:gd name="connsiteX63" fmla="*/ 2907643 w 3619883"/>
              <a:gd name="connsiteY63" fmla="*/ 100020 h 4297250"/>
              <a:gd name="connsiteX64" fmla="*/ 2944022 w 3619883"/>
              <a:gd name="connsiteY64" fmla="*/ 30853 h 4297250"/>
              <a:gd name="connsiteX65" fmla="*/ 3022289 w 3619883"/>
              <a:gd name="connsiteY65" fmla="*/ 10893 h 4297250"/>
              <a:gd name="connsiteX66" fmla="*/ 3054807 w 3619883"/>
              <a:gd name="connsiteY66" fmla="*/ 24226 h 4297250"/>
              <a:gd name="connsiteX67" fmla="*/ 3141892 w 3619883"/>
              <a:gd name="connsiteY67" fmla="*/ 51925 h 4297250"/>
              <a:gd name="connsiteX68" fmla="*/ 3185711 w 3619883"/>
              <a:gd name="connsiteY68" fmla="*/ 59881 h 4297250"/>
              <a:gd name="connsiteX69" fmla="*/ 3219056 w 3619883"/>
              <a:gd name="connsiteY69" fmla="*/ 55536 h 4297250"/>
              <a:gd name="connsiteX70" fmla="*/ 3263425 w 3619883"/>
              <a:gd name="connsiteY70" fmla="*/ 51706 h 4297250"/>
              <a:gd name="connsiteX71" fmla="*/ 3296219 w 3619883"/>
              <a:gd name="connsiteY71" fmla="*/ 59147 h 4297250"/>
              <a:gd name="connsiteX72" fmla="*/ 3319094 w 3619883"/>
              <a:gd name="connsiteY72" fmla="*/ 42500 h 4297250"/>
              <a:gd name="connsiteX73" fmla="*/ 3420511 w 3619883"/>
              <a:gd name="connsiteY73" fmla="*/ 0 h 4297250"/>
              <a:gd name="connsiteX74" fmla="*/ 3453305 w 3619883"/>
              <a:gd name="connsiteY74" fmla="*/ 7440 h 4297250"/>
              <a:gd name="connsiteX75" fmla="*/ 3496571 w 3619883"/>
              <a:gd name="connsiteY75" fmla="*/ 27182 h 4297250"/>
              <a:gd name="connsiteX76" fmla="*/ 3602117 w 3619883"/>
              <a:gd name="connsiteY76" fmla="*/ 132521 h 4297250"/>
              <a:gd name="connsiteX77" fmla="*/ 3619883 w 3619883"/>
              <a:gd name="connsiteY77" fmla="*/ 140049 h 4297250"/>
              <a:gd name="connsiteX78" fmla="*/ 3619883 w 3619883"/>
              <a:gd name="connsiteY7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339106 w 3619883"/>
              <a:gd name="connsiteY22" fmla="*/ 4128157 h 4297250"/>
              <a:gd name="connsiteX23" fmla="*/ 189322 w 3619883"/>
              <a:gd name="connsiteY23" fmla="*/ 4275461 h 4297250"/>
              <a:gd name="connsiteX24" fmla="*/ 0 w 3619883"/>
              <a:gd name="connsiteY24" fmla="*/ 4275461 h 4297250"/>
              <a:gd name="connsiteX25" fmla="*/ 0 w 3619883"/>
              <a:gd name="connsiteY25" fmla="*/ 42229 h 4297250"/>
              <a:gd name="connsiteX26" fmla="*/ 42464 w 3619883"/>
              <a:gd name="connsiteY26" fmla="*/ 40518 h 4297250"/>
              <a:gd name="connsiteX27" fmla="*/ 137733 w 3619883"/>
              <a:gd name="connsiteY27" fmla="*/ 35355 h 4297250"/>
              <a:gd name="connsiteX28" fmla="*/ 270565 w 3619883"/>
              <a:gd name="connsiteY28" fmla="*/ 29759 h 4297250"/>
              <a:gd name="connsiteX29" fmla="*/ 479734 w 3619883"/>
              <a:gd name="connsiteY29" fmla="*/ 45455 h 4297250"/>
              <a:gd name="connsiteX30" fmla="*/ 524103 w 3619883"/>
              <a:gd name="connsiteY30" fmla="*/ 41625 h 4297250"/>
              <a:gd name="connsiteX31" fmla="*/ 624416 w 3619883"/>
              <a:gd name="connsiteY31" fmla="*/ 22696 h 4297250"/>
              <a:gd name="connsiteX32" fmla="*/ 657762 w 3619883"/>
              <a:gd name="connsiteY32" fmla="*/ 18351 h 4297250"/>
              <a:gd name="connsiteX33" fmla="*/ 690557 w 3619883"/>
              <a:gd name="connsiteY33" fmla="*/ 25792 h 4297250"/>
              <a:gd name="connsiteX34" fmla="*/ 745123 w 3619883"/>
              <a:gd name="connsiteY34" fmla="*/ 40157 h 4297250"/>
              <a:gd name="connsiteX35" fmla="*/ 789493 w 3619883"/>
              <a:gd name="connsiteY35" fmla="*/ 36327 h 4297250"/>
              <a:gd name="connsiteX36" fmla="*/ 854255 w 3619883"/>
              <a:gd name="connsiteY36" fmla="*/ 68887 h 4297250"/>
              <a:gd name="connsiteX37" fmla="*/ 897520 w 3619883"/>
              <a:gd name="connsiteY37" fmla="*/ 88629 h 4297250"/>
              <a:gd name="connsiteX38" fmla="*/ 940510 w 3619883"/>
              <a:gd name="connsiteY38" fmla="*/ 114265 h 4297250"/>
              <a:gd name="connsiteX39" fmla="*/ 1082712 w 3619883"/>
              <a:gd name="connsiteY39" fmla="*/ 144543 h 4297250"/>
              <a:gd name="connsiteX40" fmla="*/ 1205348 w 3619883"/>
              <a:gd name="connsiteY40" fmla="*/ 120753 h 4297250"/>
              <a:gd name="connsiteX41" fmla="*/ 1271764 w 3619883"/>
              <a:gd name="connsiteY41" fmla="*/ 117956 h 4297250"/>
              <a:gd name="connsiteX42" fmla="*/ 1315583 w 3619883"/>
              <a:gd name="connsiteY42" fmla="*/ 125912 h 4297250"/>
              <a:gd name="connsiteX43" fmla="*/ 1359125 w 3619883"/>
              <a:gd name="connsiteY43" fmla="*/ 139761 h 4297250"/>
              <a:gd name="connsiteX44" fmla="*/ 1391919 w 3619883"/>
              <a:gd name="connsiteY44" fmla="*/ 147202 h 4297250"/>
              <a:gd name="connsiteX45" fmla="*/ 1436563 w 3619883"/>
              <a:gd name="connsiteY45" fmla="*/ 137480 h 4297250"/>
              <a:gd name="connsiteX46" fmla="*/ 1471566 w 3619883"/>
              <a:gd name="connsiteY46" fmla="*/ 97777 h 4297250"/>
              <a:gd name="connsiteX47" fmla="*/ 1505739 w 3619883"/>
              <a:gd name="connsiteY47" fmla="*/ 75753 h 4297250"/>
              <a:gd name="connsiteX48" fmla="*/ 1590891 w 3619883"/>
              <a:gd name="connsiteY48" fmla="*/ 144702 h 4297250"/>
              <a:gd name="connsiteX49" fmla="*/ 1625616 w 3619883"/>
              <a:gd name="connsiteY49" fmla="*/ 110893 h 4297250"/>
              <a:gd name="connsiteX50" fmla="*/ 1658964 w 3619883"/>
              <a:gd name="connsiteY50" fmla="*/ 106547 h 4297250"/>
              <a:gd name="connsiteX51" fmla="*/ 1746598 w 3619883"/>
              <a:gd name="connsiteY51" fmla="*/ 122460 h 4297250"/>
              <a:gd name="connsiteX52" fmla="*/ 1811913 w 3619883"/>
              <a:gd name="connsiteY52" fmla="*/ 143234 h 4297250"/>
              <a:gd name="connsiteX53" fmla="*/ 1856557 w 3619883"/>
              <a:gd name="connsiteY53" fmla="*/ 133511 h 4297250"/>
              <a:gd name="connsiteX54" fmla="*/ 2066003 w 3619883"/>
              <a:gd name="connsiteY54" fmla="*/ 143313 h 4297250"/>
              <a:gd name="connsiteX55" fmla="*/ 2177615 w 3619883"/>
              <a:gd name="connsiteY55" fmla="*/ 119007 h 4297250"/>
              <a:gd name="connsiteX56" fmla="*/ 2255883 w 3619883"/>
              <a:gd name="connsiteY56" fmla="*/ 99047 h 4297250"/>
              <a:gd name="connsiteX57" fmla="*/ 2344622 w 3619883"/>
              <a:gd name="connsiteY57" fmla="*/ 91388 h 4297250"/>
              <a:gd name="connsiteX58" fmla="*/ 2455682 w 3619883"/>
              <a:gd name="connsiteY58" fmla="*/ 78869 h 4297250"/>
              <a:gd name="connsiteX59" fmla="*/ 2632609 w 3619883"/>
              <a:gd name="connsiteY59" fmla="*/ 75338 h 4297250"/>
              <a:gd name="connsiteX60" fmla="*/ 2742291 w 3619883"/>
              <a:gd name="connsiteY60" fmla="*/ 92282 h 4297250"/>
              <a:gd name="connsiteX61" fmla="*/ 2851974 w 3619883"/>
              <a:gd name="connsiteY61" fmla="*/ 109227 h 4297250"/>
              <a:gd name="connsiteX62" fmla="*/ 2907643 w 3619883"/>
              <a:gd name="connsiteY62" fmla="*/ 100020 h 4297250"/>
              <a:gd name="connsiteX63" fmla="*/ 2944022 w 3619883"/>
              <a:gd name="connsiteY63" fmla="*/ 30853 h 4297250"/>
              <a:gd name="connsiteX64" fmla="*/ 3022289 w 3619883"/>
              <a:gd name="connsiteY64" fmla="*/ 10893 h 4297250"/>
              <a:gd name="connsiteX65" fmla="*/ 3054807 w 3619883"/>
              <a:gd name="connsiteY65" fmla="*/ 24226 h 4297250"/>
              <a:gd name="connsiteX66" fmla="*/ 3141892 w 3619883"/>
              <a:gd name="connsiteY66" fmla="*/ 51925 h 4297250"/>
              <a:gd name="connsiteX67" fmla="*/ 3185711 w 3619883"/>
              <a:gd name="connsiteY67" fmla="*/ 59881 h 4297250"/>
              <a:gd name="connsiteX68" fmla="*/ 3219056 w 3619883"/>
              <a:gd name="connsiteY68" fmla="*/ 55536 h 4297250"/>
              <a:gd name="connsiteX69" fmla="*/ 3263425 w 3619883"/>
              <a:gd name="connsiteY69" fmla="*/ 51706 h 4297250"/>
              <a:gd name="connsiteX70" fmla="*/ 3296219 w 3619883"/>
              <a:gd name="connsiteY70" fmla="*/ 59147 h 4297250"/>
              <a:gd name="connsiteX71" fmla="*/ 3319094 w 3619883"/>
              <a:gd name="connsiteY71" fmla="*/ 42500 h 4297250"/>
              <a:gd name="connsiteX72" fmla="*/ 3420511 w 3619883"/>
              <a:gd name="connsiteY72" fmla="*/ 0 h 4297250"/>
              <a:gd name="connsiteX73" fmla="*/ 3453305 w 3619883"/>
              <a:gd name="connsiteY73" fmla="*/ 7440 h 4297250"/>
              <a:gd name="connsiteX74" fmla="*/ 3496571 w 3619883"/>
              <a:gd name="connsiteY74" fmla="*/ 27182 h 4297250"/>
              <a:gd name="connsiteX75" fmla="*/ 3602117 w 3619883"/>
              <a:gd name="connsiteY75" fmla="*/ 132521 h 4297250"/>
              <a:gd name="connsiteX76" fmla="*/ 3619883 w 3619883"/>
              <a:gd name="connsiteY76" fmla="*/ 140049 h 4297250"/>
              <a:gd name="connsiteX77" fmla="*/ 3619883 w 3619883"/>
              <a:gd name="connsiteY7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189322 w 3619883"/>
              <a:gd name="connsiteY22" fmla="*/ 4275461 h 4297250"/>
              <a:gd name="connsiteX23" fmla="*/ 0 w 3619883"/>
              <a:gd name="connsiteY23" fmla="*/ 4275461 h 4297250"/>
              <a:gd name="connsiteX24" fmla="*/ 0 w 3619883"/>
              <a:gd name="connsiteY24" fmla="*/ 42229 h 4297250"/>
              <a:gd name="connsiteX25" fmla="*/ 42464 w 3619883"/>
              <a:gd name="connsiteY25" fmla="*/ 40518 h 4297250"/>
              <a:gd name="connsiteX26" fmla="*/ 137733 w 3619883"/>
              <a:gd name="connsiteY26" fmla="*/ 35355 h 4297250"/>
              <a:gd name="connsiteX27" fmla="*/ 270565 w 3619883"/>
              <a:gd name="connsiteY27" fmla="*/ 29759 h 4297250"/>
              <a:gd name="connsiteX28" fmla="*/ 479734 w 3619883"/>
              <a:gd name="connsiteY28" fmla="*/ 45455 h 4297250"/>
              <a:gd name="connsiteX29" fmla="*/ 524103 w 3619883"/>
              <a:gd name="connsiteY29" fmla="*/ 41625 h 4297250"/>
              <a:gd name="connsiteX30" fmla="*/ 624416 w 3619883"/>
              <a:gd name="connsiteY30" fmla="*/ 22696 h 4297250"/>
              <a:gd name="connsiteX31" fmla="*/ 657762 w 3619883"/>
              <a:gd name="connsiteY31" fmla="*/ 18351 h 4297250"/>
              <a:gd name="connsiteX32" fmla="*/ 690557 w 3619883"/>
              <a:gd name="connsiteY32" fmla="*/ 25792 h 4297250"/>
              <a:gd name="connsiteX33" fmla="*/ 745123 w 3619883"/>
              <a:gd name="connsiteY33" fmla="*/ 40157 h 4297250"/>
              <a:gd name="connsiteX34" fmla="*/ 789493 w 3619883"/>
              <a:gd name="connsiteY34" fmla="*/ 36327 h 4297250"/>
              <a:gd name="connsiteX35" fmla="*/ 854255 w 3619883"/>
              <a:gd name="connsiteY35" fmla="*/ 68887 h 4297250"/>
              <a:gd name="connsiteX36" fmla="*/ 897520 w 3619883"/>
              <a:gd name="connsiteY36" fmla="*/ 88629 h 4297250"/>
              <a:gd name="connsiteX37" fmla="*/ 940510 w 3619883"/>
              <a:gd name="connsiteY37" fmla="*/ 114265 h 4297250"/>
              <a:gd name="connsiteX38" fmla="*/ 1082712 w 3619883"/>
              <a:gd name="connsiteY38" fmla="*/ 144543 h 4297250"/>
              <a:gd name="connsiteX39" fmla="*/ 1205348 w 3619883"/>
              <a:gd name="connsiteY39" fmla="*/ 120753 h 4297250"/>
              <a:gd name="connsiteX40" fmla="*/ 1271764 w 3619883"/>
              <a:gd name="connsiteY40" fmla="*/ 117956 h 4297250"/>
              <a:gd name="connsiteX41" fmla="*/ 1315583 w 3619883"/>
              <a:gd name="connsiteY41" fmla="*/ 125912 h 4297250"/>
              <a:gd name="connsiteX42" fmla="*/ 1359125 w 3619883"/>
              <a:gd name="connsiteY42" fmla="*/ 139761 h 4297250"/>
              <a:gd name="connsiteX43" fmla="*/ 1391919 w 3619883"/>
              <a:gd name="connsiteY43" fmla="*/ 147202 h 4297250"/>
              <a:gd name="connsiteX44" fmla="*/ 1436563 w 3619883"/>
              <a:gd name="connsiteY44" fmla="*/ 137480 h 4297250"/>
              <a:gd name="connsiteX45" fmla="*/ 1471566 w 3619883"/>
              <a:gd name="connsiteY45" fmla="*/ 97777 h 4297250"/>
              <a:gd name="connsiteX46" fmla="*/ 1505739 w 3619883"/>
              <a:gd name="connsiteY46" fmla="*/ 75753 h 4297250"/>
              <a:gd name="connsiteX47" fmla="*/ 1590891 w 3619883"/>
              <a:gd name="connsiteY47" fmla="*/ 144702 h 4297250"/>
              <a:gd name="connsiteX48" fmla="*/ 1625616 w 3619883"/>
              <a:gd name="connsiteY48" fmla="*/ 110893 h 4297250"/>
              <a:gd name="connsiteX49" fmla="*/ 1658964 w 3619883"/>
              <a:gd name="connsiteY49" fmla="*/ 106547 h 4297250"/>
              <a:gd name="connsiteX50" fmla="*/ 1746598 w 3619883"/>
              <a:gd name="connsiteY50" fmla="*/ 122460 h 4297250"/>
              <a:gd name="connsiteX51" fmla="*/ 1811913 w 3619883"/>
              <a:gd name="connsiteY51" fmla="*/ 143234 h 4297250"/>
              <a:gd name="connsiteX52" fmla="*/ 1856557 w 3619883"/>
              <a:gd name="connsiteY52" fmla="*/ 133511 h 4297250"/>
              <a:gd name="connsiteX53" fmla="*/ 2066003 w 3619883"/>
              <a:gd name="connsiteY53" fmla="*/ 143313 h 4297250"/>
              <a:gd name="connsiteX54" fmla="*/ 2177615 w 3619883"/>
              <a:gd name="connsiteY54" fmla="*/ 119007 h 4297250"/>
              <a:gd name="connsiteX55" fmla="*/ 2255883 w 3619883"/>
              <a:gd name="connsiteY55" fmla="*/ 99047 h 4297250"/>
              <a:gd name="connsiteX56" fmla="*/ 2344622 w 3619883"/>
              <a:gd name="connsiteY56" fmla="*/ 91388 h 4297250"/>
              <a:gd name="connsiteX57" fmla="*/ 2455682 w 3619883"/>
              <a:gd name="connsiteY57" fmla="*/ 78869 h 4297250"/>
              <a:gd name="connsiteX58" fmla="*/ 2632609 w 3619883"/>
              <a:gd name="connsiteY58" fmla="*/ 75338 h 4297250"/>
              <a:gd name="connsiteX59" fmla="*/ 2742291 w 3619883"/>
              <a:gd name="connsiteY59" fmla="*/ 92282 h 4297250"/>
              <a:gd name="connsiteX60" fmla="*/ 2851974 w 3619883"/>
              <a:gd name="connsiteY60" fmla="*/ 109227 h 4297250"/>
              <a:gd name="connsiteX61" fmla="*/ 2907643 w 3619883"/>
              <a:gd name="connsiteY61" fmla="*/ 100020 h 4297250"/>
              <a:gd name="connsiteX62" fmla="*/ 2944022 w 3619883"/>
              <a:gd name="connsiteY62" fmla="*/ 30853 h 4297250"/>
              <a:gd name="connsiteX63" fmla="*/ 3022289 w 3619883"/>
              <a:gd name="connsiteY63" fmla="*/ 10893 h 4297250"/>
              <a:gd name="connsiteX64" fmla="*/ 3054807 w 3619883"/>
              <a:gd name="connsiteY64" fmla="*/ 24226 h 4297250"/>
              <a:gd name="connsiteX65" fmla="*/ 3141892 w 3619883"/>
              <a:gd name="connsiteY65" fmla="*/ 51925 h 4297250"/>
              <a:gd name="connsiteX66" fmla="*/ 3185711 w 3619883"/>
              <a:gd name="connsiteY66" fmla="*/ 59881 h 4297250"/>
              <a:gd name="connsiteX67" fmla="*/ 3219056 w 3619883"/>
              <a:gd name="connsiteY67" fmla="*/ 55536 h 4297250"/>
              <a:gd name="connsiteX68" fmla="*/ 3263425 w 3619883"/>
              <a:gd name="connsiteY68" fmla="*/ 51706 h 4297250"/>
              <a:gd name="connsiteX69" fmla="*/ 3296219 w 3619883"/>
              <a:gd name="connsiteY69" fmla="*/ 59147 h 4297250"/>
              <a:gd name="connsiteX70" fmla="*/ 3319094 w 3619883"/>
              <a:gd name="connsiteY70" fmla="*/ 42500 h 4297250"/>
              <a:gd name="connsiteX71" fmla="*/ 3420511 w 3619883"/>
              <a:gd name="connsiteY71" fmla="*/ 0 h 4297250"/>
              <a:gd name="connsiteX72" fmla="*/ 3453305 w 3619883"/>
              <a:gd name="connsiteY72" fmla="*/ 7440 h 4297250"/>
              <a:gd name="connsiteX73" fmla="*/ 3496571 w 3619883"/>
              <a:gd name="connsiteY73" fmla="*/ 27182 h 4297250"/>
              <a:gd name="connsiteX74" fmla="*/ 3602117 w 3619883"/>
              <a:gd name="connsiteY74" fmla="*/ 132521 h 4297250"/>
              <a:gd name="connsiteX75" fmla="*/ 3619883 w 3619883"/>
              <a:gd name="connsiteY75" fmla="*/ 140049 h 4297250"/>
              <a:gd name="connsiteX76" fmla="*/ 3619883 w 3619883"/>
              <a:gd name="connsiteY76" fmla="*/ 4275461 h 4297250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75461 h 4328302"/>
              <a:gd name="connsiteX14" fmla="*/ 1427396 w 3619883"/>
              <a:gd name="connsiteY14" fmla="*/ 4275461 h 4328302"/>
              <a:gd name="connsiteX15" fmla="*/ 1210751 w 3619883"/>
              <a:gd name="connsiteY15" fmla="*/ 4275461 h 4328302"/>
              <a:gd name="connsiteX16" fmla="*/ 1140354 w 3619883"/>
              <a:gd name="connsiteY16" fmla="*/ 4275461 h 4328302"/>
              <a:gd name="connsiteX17" fmla="*/ 953807 w 3619883"/>
              <a:gd name="connsiteY17" fmla="*/ 4275461 h 4328302"/>
              <a:gd name="connsiteX18" fmla="*/ 829432 w 3619883"/>
              <a:gd name="connsiteY18" fmla="*/ 4275461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75461 h 4328302"/>
              <a:gd name="connsiteX14" fmla="*/ 1427396 w 3619883"/>
              <a:gd name="connsiteY14" fmla="*/ 4275461 h 4328302"/>
              <a:gd name="connsiteX15" fmla="*/ 1210751 w 3619883"/>
              <a:gd name="connsiteY15" fmla="*/ 4275461 h 4328302"/>
              <a:gd name="connsiteX16" fmla="*/ 1140354 w 3619883"/>
              <a:gd name="connsiteY16" fmla="*/ 4275461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75461 h 4328302"/>
              <a:gd name="connsiteX14" fmla="*/ 1427396 w 3619883"/>
              <a:gd name="connsiteY14" fmla="*/ 4275461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75461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43756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43756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78097 w 3619883"/>
              <a:gd name="connsiteY22" fmla="*/ 4243756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41692 w 3619883"/>
              <a:gd name="connsiteY12" fmla="*/ 4328302 h 4328302"/>
              <a:gd name="connsiteX13" fmla="*/ 1558844 w 3619883"/>
              <a:gd name="connsiteY13" fmla="*/ 4243756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78097 w 3619883"/>
              <a:gd name="connsiteY22" fmla="*/ 4243756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38173 w 3619883"/>
              <a:gd name="connsiteY11" fmla="*/ 4264892 h 4328302"/>
              <a:gd name="connsiteX12" fmla="*/ 1741692 w 3619883"/>
              <a:gd name="connsiteY12" fmla="*/ 4328302 h 4328302"/>
              <a:gd name="connsiteX13" fmla="*/ 1558844 w 3619883"/>
              <a:gd name="connsiteY13" fmla="*/ 4243756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78097 w 3619883"/>
              <a:gd name="connsiteY22" fmla="*/ 4243756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2674 w 3619883"/>
              <a:gd name="connsiteY4" fmla="*/ 4275461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90646 w 3619883"/>
              <a:gd name="connsiteY7" fmla="*/ 4275461 h 4349439"/>
              <a:gd name="connsiteX8" fmla="*/ 2511710 w 3619883"/>
              <a:gd name="connsiteY8" fmla="*/ 4275461 h 4349439"/>
              <a:gd name="connsiteX9" fmla="*/ 2150155 w 3619883"/>
              <a:gd name="connsiteY9" fmla="*/ 4275461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2674 w 3619883"/>
              <a:gd name="connsiteY4" fmla="*/ 4275461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90646 w 3619883"/>
              <a:gd name="connsiteY7" fmla="*/ 4275461 h 4349439"/>
              <a:gd name="connsiteX8" fmla="*/ 2511710 w 3619883"/>
              <a:gd name="connsiteY8" fmla="*/ 4275461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2674 w 3619883"/>
              <a:gd name="connsiteY4" fmla="*/ 4275461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90646 w 3619883"/>
              <a:gd name="connsiteY7" fmla="*/ 4275461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2674 w 3619883"/>
              <a:gd name="connsiteY4" fmla="*/ 4275461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9409 w 3619883"/>
              <a:gd name="connsiteY4" fmla="*/ 4264893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9409 w 3619883"/>
              <a:gd name="connsiteY4" fmla="*/ 4264893 h 4349439"/>
              <a:gd name="connsiteX5" fmla="*/ 2971356 w 3619883"/>
              <a:gd name="connsiteY5" fmla="*/ 433887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58501 w 3619883"/>
              <a:gd name="connsiteY3" fmla="*/ 4233188 h 4349439"/>
              <a:gd name="connsiteX4" fmla="*/ 3059409 w 3619883"/>
              <a:gd name="connsiteY4" fmla="*/ 4264893 h 4349439"/>
              <a:gd name="connsiteX5" fmla="*/ 2971356 w 3619883"/>
              <a:gd name="connsiteY5" fmla="*/ 433887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42864 w 3619883"/>
              <a:gd name="connsiteY2" fmla="*/ 4233841 h 4349439"/>
              <a:gd name="connsiteX3" fmla="*/ 3258501 w 3619883"/>
              <a:gd name="connsiteY3" fmla="*/ 4233188 h 4349439"/>
              <a:gd name="connsiteX4" fmla="*/ 3059409 w 3619883"/>
              <a:gd name="connsiteY4" fmla="*/ 4264893 h 4349439"/>
              <a:gd name="connsiteX5" fmla="*/ 2971356 w 3619883"/>
              <a:gd name="connsiteY5" fmla="*/ 433887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90230 w 3619883"/>
              <a:gd name="connsiteY1" fmla="*/ 4190915 h 4349439"/>
              <a:gd name="connsiteX2" fmla="*/ 3342864 w 3619883"/>
              <a:gd name="connsiteY2" fmla="*/ 4233841 h 4349439"/>
              <a:gd name="connsiteX3" fmla="*/ 3258501 w 3619883"/>
              <a:gd name="connsiteY3" fmla="*/ 4233188 h 4349439"/>
              <a:gd name="connsiteX4" fmla="*/ 3059409 w 3619883"/>
              <a:gd name="connsiteY4" fmla="*/ 4264893 h 4349439"/>
              <a:gd name="connsiteX5" fmla="*/ 2971356 w 3619883"/>
              <a:gd name="connsiteY5" fmla="*/ 433887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</a:cxnLst>
            <a:rect l="l" t="t" r="r" b="b"/>
            <a:pathLst>
              <a:path w="3619883" h="4349439" extrusionOk="0">
                <a:moveTo>
                  <a:pt x="3619883" y="4275461"/>
                </a:moveTo>
                <a:lnTo>
                  <a:pt x="3490230" y="4190915"/>
                </a:lnTo>
                <a:lnTo>
                  <a:pt x="3342864" y="4233841"/>
                </a:lnTo>
                <a:lnTo>
                  <a:pt x="3258501" y="4233188"/>
                </a:lnTo>
                <a:lnTo>
                  <a:pt x="3059409" y="4264893"/>
                </a:lnTo>
                <a:lnTo>
                  <a:pt x="2971356" y="4338871"/>
                </a:lnTo>
                <a:lnTo>
                  <a:pt x="2761042" y="4275461"/>
                </a:lnTo>
                <a:lnTo>
                  <a:pt x="2669319" y="4212052"/>
                </a:lnTo>
                <a:lnTo>
                  <a:pt x="2490383" y="4349439"/>
                </a:lnTo>
                <a:lnTo>
                  <a:pt x="2158013" y="4233188"/>
                </a:lnTo>
                <a:lnTo>
                  <a:pt x="2061799" y="4349439"/>
                </a:lnTo>
                <a:lnTo>
                  <a:pt x="1838173" y="4264892"/>
                </a:lnTo>
                <a:lnTo>
                  <a:pt x="1741692" y="4328302"/>
                </a:lnTo>
                <a:lnTo>
                  <a:pt x="1558844" y="4243756"/>
                </a:lnTo>
                <a:lnTo>
                  <a:pt x="1424029" y="4317734"/>
                </a:lnTo>
                <a:lnTo>
                  <a:pt x="1210751" y="4275461"/>
                </a:lnTo>
                <a:lnTo>
                  <a:pt x="1140354" y="4233188"/>
                </a:lnTo>
                <a:lnTo>
                  <a:pt x="953807" y="4275461"/>
                </a:lnTo>
                <a:lnTo>
                  <a:pt x="828310" y="4233188"/>
                </a:lnTo>
                <a:lnTo>
                  <a:pt x="611484" y="4275461"/>
                </a:lnTo>
                <a:lnTo>
                  <a:pt x="573998" y="4275461"/>
                </a:lnTo>
                <a:lnTo>
                  <a:pt x="336164" y="4328302"/>
                </a:lnTo>
                <a:lnTo>
                  <a:pt x="178097" y="4243756"/>
                </a:lnTo>
                <a:lnTo>
                  <a:pt x="0" y="4275461"/>
                </a:lnTo>
                <a:lnTo>
                  <a:pt x="0" y="42229"/>
                </a:lnTo>
                <a:lnTo>
                  <a:pt x="42464" y="40518"/>
                </a:lnTo>
                <a:cubicBezTo>
                  <a:pt x="74971" y="39124"/>
                  <a:pt x="107865" y="37493"/>
                  <a:pt x="137733" y="35355"/>
                </a:cubicBezTo>
                <a:cubicBezTo>
                  <a:pt x="190259" y="31594"/>
                  <a:pt x="207620" y="26813"/>
                  <a:pt x="270565" y="29759"/>
                </a:cubicBezTo>
                <a:cubicBezTo>
                  <a:pt x="340476" y="33031"/>
                  <a:pt x="410011" y="40222"/>
                  <a:pt x="479734" y="45455"/>
                </a:cubicBezTo>
                <a:cubicBezTo>
                  <a:pt x="494525" y="44178"/>
                  <a:pt x="509610" y="43513"/>
                  <a:pt x="524103" y="41625"/>
                </a:cubicBezTo>
                <a:cubicBezTo>
                  <a:pt x="601697" y="31514"/>
                  <a:pt x="556443" y="34957"/>
                  <a:pt x="624416" y="22696"/>
                </a:cubicBezTo>
                <a:cubicBezTo>
                  <a:pt x="635212" y="20749"/>
                  <a:pt x="646648" y="19799"/>
                  <a:pt x="657762" y="18351"/>
                </a:cubicBezTo>
                <a:cubicBezTo>
                  <a:pt x="668693" y="20831"/>
                  <a:pt x="679780" y="23102"/>
                  <a:pt x="690557" y="25792"/>
                </a:cubicBezTo>
                <a:cubicBezTo>
                  <a:pt x="708912" y="30373"/>
                  <a:pt x="725511" y="38069"/>
                  <a:pt x="745123" y="40157"/>
                </a:cubicBezTo>
                <a:cubicBezTo>
                  <a:pt x="760140" y="41756"/>
                  <a:pt x="774703" y="37604"/>
                  <a:pt x="789493" y="36327"/>
                </a:cubicBezTo>
                <a:cubicBezTo>
                  <a:pt x="861365" y="65797"/>
                  <a:pt x="781581" y="31381"/>
                  <a:pt x="854255" y="68887"/>
                </a:cubicBezTo>
                <a:cubicBezTo>
                  <a:pt x="867904" y="75932"/>
                  <a:pt x="883997" y="81514"/>
                  <a:pt x="897520" y="88629"/>
                </a:cubicBezTo>
                <a:cubicBezTo>
                  <a:pt x="912821" y="96679"/>
                  <a:pt x="924193" y="106820"/>
                  <a:pt x="940510" y="114265"/>
                </a:cubicBezTo>
                <a:cubicBezTo>
                  <a:pt x="978926" y="131794"/>
                  <a:pt x="1040358" y="137490"/>
                  <a:pt x="1082712" y="144543"/>
                </a:cubicBezTo>
                <a:cubicBezTo>
                  <a:pt x="1118214" y="136811"/>
                  <a:pt x="1170817" y="124786"/>
                  <a:pt x="1205348" y="120753"/>
                </a:cubicBezTo>
                <a:cubicBezTo>
                  <a:pt x="1226874" y="118238"/>
                  <a:pt x="1249625" y="118888"/>
                  <a:pt x="1271764" y="117956"/>
                </a:cubicBezTo>
                <a:cubicBezTo>
                  <a:pt x="1286371" y="120607"/>
                  <a:pt x="1301530" y="122404"/>
                  <a:pt x="1315583" y="125912"/>
                </a:cubicBezTo>
                <a:cubicBezTo>
                  <a:pt x="1330825" y="129716"/>
                  <a:pt x="1344183" y="135594"/>
                  <a:pt x="1359125" y="139761"/>
                </a:cubicBezTo>
                <a:cubicBezTo>
                  <a:pt x="1369691" y="142709"/>
                  <a:pt x="1380988" y="144722"/>
                  <a:pt x="1391919" y="147202"/>
                </a:cubicBezTo>
                <a:cubicBezTo>
                  <a:pt x="1406801" y="143961"/>
                  <a:pt x="1423676" y="142513"/>
                  <a:pt x="1436563" y="137480"/>
                </a:cubicBezTo>
                <a:cubicBezTo>
                  <a:pt x="1471672" y="123768"/>
                  <a:pt x="1451884" y="116940"/>
                  <a:pt x="1471566" y="97777"/>
                </a:cubicBezTo>
                <a:cubicBezTo>
                  <a:pt x="1480193" y="89377"/>
                  <a:pt x="1494348" y="83095"/>
                  <a:pt x="1505739" y="75753"/>
                </a:cubicBezTo>
                <a:cubicBezTo>
                  <a:pt x="1577183" y="91962"/>
                  <a:pt x="1533597" y="77394"/>
                  <a:pt x="1590891" y="144702"/>
                </a:cubicBezTo>
                <a:cubicBezTo>
                  <a:pt x="1598697" y="133398"/>
                  <a:pt x="1605803" y="118291"/>
                  <a:pt x="1625616" y="110893"/>
                </a:cubicBezTo>
                <a:cubicBezTo>
                  <a:pt x="1634871" y="107437"/>
                  <a:pt x="1647847" y="107996"/>
                  <a:pt x="1658964" y="106547"/>
                </a:cubicBezTo>
                <a:lnTo>
                  <a:pt x="1746598" y="122460"/>
                </a:lnTo>
                <a:cubicBezTo>
                  <a:pt x="1784954" y="129898"/>
                  <a:pt x="1777755" y="129229"/>
                  <a:pt x="1811913" y="143234"/>
                </a:cubicBezTo>
                <a:cubicBezTo>
                  <a:pt x="1826795" y="139993"/>
                  <a:pt x="1840838" y="135560"/>
                  <a:pt x="1856557" y="133511"/>
                </a:cubicBezTo>
                <a:cubicBezTo>
                  <a:pt x="1928018" y="124200"/>
                  <a:pt x="1988968" y="136755"/>
                  <a:pt x="2066003" y="143313"/>
                </a:cubicBezTo>
                <a:lnTo>
                  <a:pt x="2177615" y="119007"/>
                </a:lnTo>
                <a:cubicBezTo>
                  <a:pt x="2204144" y="112823"/>
                  <a:pt x="2229794" y="105701"/>
                  <a:pt x="2255883" y="99047"/>
                </a:cubicBezTo>
                <a:lnTo>
                  <a:pt x="2344622" y="91388"/>
                </a:lnTo>
                <a:cubicBezTo>
                  <a:pt x="2381841" y="87629"/>
                  <a:pt x="2417828" y="80978"/>
                  <a:pt x="2455682" y="78869"/>
                </a:cubicBezTo>
                <a:cubicBezTo>
                  <a:pt x="2514146" y="75610"/>
                  <a:pt x="2573634" y="76515"/>
                  <a:pt x="2632609" y="75338"/>
                </a:cubicBezTo>
                <a:lnTo>
                  <a:pt x="2742291" y="92282"/>
                </a:lnTo>
                <a:lnTo>
                  <a:pt x="2851974" y="109227"/>
                </a:lnTo>
                <a:cubicBezTo>
                  <a:pt x="2870530" y="106158"/>
                  <a:pt x="2892297" y="106201"/>
                  <a:pt x="2907643" y="100020"/>
                </a:cubicBezTo>
                <a:cubicBezTo>
                  <a:pt x="2937923" y="87823"/>
                  <a:pt x="2940565" y="43036"/>
                  <a:pt x="2944022" y="30853"/>
                </a:cubicBezTo>
                <a:cubicBezTo>
                  <a:pt x="2970111" y="24199"/>
                  <a:pt x="2993094" y="12639"/>
                  <a:pt x="3022289" y="10893"/>
                </a:cubicBezTo>
                <a:cubicBezTo>
                  <a:pt x="3035344" y="10111"/>
                  <a:pt x="3043336" y="20290"/>
                  <a:pt x="3054807" y="24226"/>
                </a:cubicBezTo>
                <a:cubicBezTo>
                  <a:pt x="3083266" y="33989"/>
                  <a:pt x="3112862" y="42692"/>
                  <a:pt x="3141892" y="51925"/>
                </a:cubicBezTo>
                <a:cubicBezTo>
                  <a:pt x="3156498" y="54577"/>
                  <a:pt x="3173315" y="54799"/>
                  <a:pt x="3185711" y="59881"/>
                </a:cubicBezTo>
                <a:cubicBezTo>
                  <a:pt x="3221000" y="74351"/>
                  <a:pt x="3196552" y="98318"/>
                  <a:pt x="3219056" y="55536"/>
                </a:cubicBezTo>
                <a:cubicBezTo>
                  <a:pt x="3233847" y="54259"/>
                  <a:pt x="3248275" y="50997"/>
                  <a:pt x="3263425" y="51706"/>
                </a:cubicBezTo>
                <a:cubicBezTo>
                  <a:pt x="3275045" y="52250"/>
                  <a:pt x="3285322" y="60949"/>
                  <a:pt x="3296219" y="59147"/>
                </a:cubicBezTo>
                <a:cubicBezTo>
                  <a:pt x="3308643" y="57093"/>
                  <a:pt x="3311469" y="48049"/>
                  <a:pt x="3319094" y="42500"/>
                </a:cubicBezTo>
                <a:cubicBezTo>
                  <a:pt x="3399611" y="29185"/>
                  <a:pt x="3363375" y="41582"/>
                  <a:pt x="3420511" y="0"/>
                </a:cubicBezTo>
                <a:cubicBezTo>
                  <a:pt x="3431442" y="2480"/>
                  <a:pt x="3443361" y="3886"/>
                  <a:pt x="3453305" y="7440"/>
                </a:cubicBezTo>
                <a:cubicBezTo>
                  <a:pt x="3469029" y="13059"/>
                  <a:pt x="3483905" y="19630"/>
                  <a:pt x="3496571" y="27182"/>
                </a:cubicBezTo>
                <a:cubicBezTo>
                  <a:pt x="3535674" y="50500"/>
                  <a:pt x="3592081" y="121578"/>
                  <a:pt x="3602117" y="132521"/>
                </a:cubicBezTo>
                <a:lnTo>
                  <a:pt x="3619883" y="140049"/>
                </a:lnTo>
                <a:lnTo>
                  <a:pt x="3619883" y="4275461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  <a:effectLst>
            <a:outerShdw blurRad="50800" dist="38100" dir="2700000" algn="tl" rotWithShape="0">
              <a:srgbClr val="000000">
                <a:alpha val="298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/>
            <a:r>
              <a:rPr lang="tr-TR" sz="2400" dirty="0"/>
              <a:t>Denizden gelebilecek </a:t>
            </a:r>
            <a:r>
              <a:rPr lang="tr-TR" sz="2400" dirty="0" smtClean="0"/>
              <a:t>saldırılara karşı </a:t>
            </a:r>
            <a:r>
              <a:rPr lang="tr-TR" sz="2400" dirty="0"/>
              <a:t>su üzerinde yanabilen, </a:t>
            </a:r>
            <a:r>
              <a:rPr lang="tr-TR" sz="2400" dirty="0" smtClean="0"/>
              <a:t>güçlü </a:t>
            </a:r>
            <a:r>
              <a:rPr lang="tr-TR" sz="2400" dirty="0"/>
              <a:t>bir madde olan </a:t>
            </a:r>
            <a:r>
              <a:rPr lang="tr-TR" sz="2400" dirty="0" err="1"/>
              <a:t>grejuva</a:t>
            </a:r>
            <a:r>
              <a:rPr lang="tr-TR" sz="2400" dirty="0"/>
              <a:t> (</a:t>
            </a:r>
            <a:r>
              <a:rPr lang="tr-TR" sz="2400" dirty="0" smtClean="0"/>
              <a:t>Rum ateşi</a:t>
            </a:r>
            <a:r>
              <a:rPr lang="tr-TR" sz="2400" dirty="0"/>
              <a:t>) stoklandı</a:t>
            </a:r>
            <a:r>
              <a:rPr lang="tr-TR" sz="2400" dirty="0" smtClean="0"/>
              <a:t>.</a:t>
            </a:r>
            <a:endParaRPr sz="3200" dirty="0">
              <a:sym typeface="Calibri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5130132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Resim 1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0460"/>
          <a:stretch/>
        </p:blipFill>
        <p:spPr>
          <a:xfrm>
            <a:off x="866775" y="712872"/>
            <a:ext cx="10287000" cy="6140689"/>
          </a:xfrm>
          <a:prstGeom prst="rect">
            <a:avLst/>
          </a:prstGeom>
        </p:spPr>
      </p:pic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Doğu Roma’nın Yaptığı Hazırlıklar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11" name="Rectangle: Rounded Corners 111">
            <a:hlinkClick r:id="rId5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3" y="-10608"/>
            <a:ext cx="1352811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16" name="Google Shape;835;p38"/>
          <p:cNvSpPr/>
          <p:nvPr/>
        </p:nvSpPr>
        <p:spPr>
          <a:xfrm rot="10800000" flipV="1">
            <a:off x="884531" y="5761609"/>
            <a:ext cx="10238944" cy="945678"/>
          </a:xfrm>
          <a:custGeom>
            <a:avLst/>
            <a:gdLst>
              <a:gd name="connsiteX0" fmla="*/ 3619883 w 3619883"/>
              <a:gd name="connsiteY0" fmla="*/ 4275461 h 4275461"/>
              <a:gd name="connsiteX1" fmla="*/ 3439718 w 3619883"/>
              <a:gd name="connsiteY1" fmla="*/ 4275461 h 4275461"/>
              <a:gd name="connsiteX2" fmla="*/ 3386786 w 3619883"/>
              <a:gd name="connsiteY2" fmla="*/ 4254977 h 4275461"/>
              <a:gd name="connsiteX3" fmla="*/ 3448683 w 3619883"/>
              <a:gd name="connsiteY3" fmla="*/ 4128157 h 4275461"/>
              <a:gd name="connsiteX4" fmla="*/ 3448683 w 3619883"/>
              <a:gd name="connsiteY4" fmla="*/ 3951392 h 4275461"/>
              <a:gd name="connsiteX5" fmla="*/ 3270899 w 3619883"/>
              <a:gd name="connsiteY5" fmla="*/ 3951392 h 4275461"/>
              <a:gd name="connsiteX6" fmla="*/ 3270899 w 3619883"/>
              <a:gd name="connsiteY6" fmla="*/ 4128157 h 4275461"/>
              <a:gd name="connsiteX7" fmla="*/ 3327149 w 3619883"/>
              <a:gd name="connsiteY7" fmla="*/ 4128157 h 4275461"/>
              <a:gd name="connsiteX8" fmla="*/ 3269726 w 3619883"/>
              <a:gd name="connsiteY8" fmla="*/ 4275461 h 4275461"/>
              <a:gd name="connsiteX9" fmla="*/ 3052674 w 3619883"/>
              <a:gd name="connsiteY9" fmla="*/ 4275461 h 4275461"/>
              <a:gd name="connsiteX10" fmla="*/ 3096002 w 3619883"/>
              <a:gd name="connsiteY10" fmla="*/ 4128157 h 4275461"/>
              <a:gd name="connsiteX11" fmla="*/ 3137725 w 3619883"/>
              <a:gd name="connsiteY11" fmla="*/ 4128157 h 4275461"/>
              <a:gd name="connsiteX12" fmla="*/ 3137725 w 3619883"/>
              <a:gd name="connsiteY12" fmla="*/ 3951392 h 4275461"/>
              <a:gd name="connsiteX13" fmla="*/ 2959941 w 3619883"/>
              <a:gd name="connsiteY13" fmla="*/ 3951392 h 4275461"/>
              <a:gd name="connsiteX14" fmla="*/ 2959941 w 3619883"/>
              <a:gd name="connsiteY14" fmla="*/ 4128157 h 4275461"/>
              <a:gd name="connsiteX15" fmla="*/ 2996846 w 3619883"/>
              <a:gd name="connsiteY15" fmla="*/ 4128157 h 4275461"/>
              <a:gd name="connsiteX16" fmla="*/ 3014011 w 3619883"/>
              <a:gd name="connsiteY16" fmla="*/ 4275461 h 4275461"/>
              <a:gd name="connsiteX17" fmla="*/ 2761042 w 3619883"/>
              <a:gd name="connsiteY17" fmla="*/ 4275461 h 4275461"/>
              <a:gd name="connsiteX18" fmla="*/ 2761042 w 3619883"/>
              <a:gd name="connsiteY18" fmla="*/ 4128157 h 4275461"/>
              <a:gd name="connsiteX19" fmla="*/ 2826768 w 3619883"/>
              <a:gd name="connsiteY19" fmla="*/ 4128157 h 4275461"/>
              <a:gd name="connsiteX20" fmla="*/ 2826768 w 3619883"/>
              <a:gd name="connsiteY20" fmla="*/ 3951392 h 4275461"/>
              <a:gd name="connsiteX21" fmla="*/ 2648983 w 3619883"/>
              <a:gd name="connsiteY21" fmla="*/ 3951392 h 4275461"/>
              <a:gd name="connsiteX22" fmla="*/ 2648983 w 3619883"/>
              <a:gd name="connsiteY22" fmla="*/ 4128157 h 4275461"/>
              <a:gd name="connsiteX23" fmla="*/ 2690646 w 3619883"/>
              <a:gd name="connsiteY23" fmla="*/ 4128157 h 4275461"/>
              <a:gd name="connsiteX24" fmla="*/ 2690646 w 3619883"/>
              <a:gd name="connsiteY24" fmla="*/ 4275461 h 4275461"/>
              <a:gd name="connsiteX25" fmla="*/ 2511710 w 3619883"/>
              <a:gd name="connsiteY25" fmla="*/ 4275461 h 4275461"/>
              <a:gd name="connsiteX26" fmla="*/ 2454288 w 3619883"/>
              <a:gd name="connsiteY26" fmla="*/ 4128157 h 4275461"/>
              <a:gd name="connsiteX27" fmla="*/ 2515810 w 3619883"/>
              <a:gd name="connsiteY27" fmla="*/ 4128157 h 4275461"/>
              <a:gd name="connsiteX28" fmla="*/ 2515810 w 3619883"/>
              <a:gd name="connsiteY28" fmla="*/ 3951392 h 4275461"/>
              <a:gd name="connsiteX29" fmla="*/ 2338025 w 3619883"/>
              <a:gd name="connsiteY29" fmla="*/ 3951392 h 4275461"/>
              <a:gd name="connsiteX30" fmla="*/ 2338025 w 3619883"/>
              <a:gd name="connsiteY30" fmla="*/ 4128157 h 4275461"/>
              <a:gd name="connsiteX31" fmla="*/ 2395120 w 3619883"/>
              <a:gd name="connsiteY31" fmla="*/ 4128157 h 4275461"/>
              <a:gd name="connsiteX32" fmla="*/ 2337697 w 3619883"/>
              <a:gd name="connsiteY32" fmla="*/ 4275461 h 4275461"/>
              <a:gd name="connsiteX33" fmla="*/ 2150155 w 3619883"/>
              <a:gd name="connsiteY33" fmla="*/ 4275461 h 4275461"/>
              <a:gd name="connsiteX34" fmla="*/ 2150155 w 3619883"/>
              <a:gd name="connsiteY34" fmla="*/ 4128157 h 4275461"/>
              <a:gd name="connsiteX35" fmla="*/ 2204852 w 3619883"/>
              <a:gd name="connsiteY35" fmla="*/ 4128157 h 4275461"/>
              <a:gd name="connsiteX36" fmla="*/ 2204852 w 3619883"/>
              <a:gd name="connsiteY36" fmla="*/ 3951392 h 4275461"/>
              <a:gd name="connsiteX37" fmla="*/ 2027068 w 3619883"/>
              <a:gd name="connsiteY37" fmla="*/ 3951392 h 4275461"/>
              <a:gd name="connsiteX38" fmla="*/ 2027068 w 3619883"/>
              <a:gd name="connsiteY38" fmla="*/ 4128157 h 4275461"/>
              <a:gd name="connsiteX39" fmla="*/ 2079759 w 3619883"/>
              <a:gd name="connsiteY39" fmla="*/ 4128157 h 4275461"/>
              <a:gd name="connsiteX40" fmla="*/ 2079759 w 3619883"/>
              <a:gd name="connsiteY40" fmla="*/ 4275461 h 4275461"/>
              <a:gd name="connsiteX41" fmla="*/ 1824703 w 3619883"/>
              <a:gd name="connsiteY41" fmla="*/ 4275461 h 4275461"/>
              <a:gd name="connsiteX42" fmla="*/ 1834468 w 3619883"/>
              <a:gd name="connsiteY42" fmla="*/ 4128157 h 4275461"/>
              <a:gd name="connsiteX43" fmla="*/ 1893894 w 3619883"/>
              <a:gd name="connsiteY43" fmla="*/ 4128157 h 4275461"/>
              <a:gd name="connsiteX44" fmla="*/ 1893894 w 3619883"/>
              <a:gd name="connsiteY44" fmla="*/ 3951392 h 4275461"/>
              <a:gd name="connsiteX45" fmla="*/ 1716110 w 3619883"/>
              <a:gd name="connsiteY45" fmla="*/ 3951392 h 4275461"/>
              <a:gd name="connsiteX46" fmla="*/ 1716110 w 3619883"/>
              <a:gd name="connsiteY46" fmla="*/ 4006431 h 4275461"/>
              <a:gd name="connsiteX47" fmla="*/ 1703447 w 3619883"/>
              <a:gd name="connsiteY47" fmla="*/ 4007960 h 4275461"/>
              <a:gd name="connsiteX48" fmla="*/ 1716110 w 3619883"/>
              <a:gd name="connsiteY48" fmla="*/ 4044284 h 4275461"/>
              <a:gd name="connsiteX49" fmla="*/ 1716110 w 3619883"/>
              <a:gd name="connsiteY49" fmla="*/ 4128157 h 4275461"/>
              <a:gd name="connsiteX50" fmla="*/ 1745346 w 3619883"/>
              <a:gd name="connsiteY50" fmla="*/ 4128157 h 4275461"/>
              <a:gd name="connsiteX51" fmla="*/ 1796694 w 3619883"/>
              <a:gd name="connsiteY51" fmla="*/ 4275461 h 4275461"/>
              <a:gd name="connsiteX52" fmla="*/ 1558844 w 3619883"/>
              <a:gd name="connsiteY52" fmla="*/ 4275461 h 4275461"/>
              <a:gd name="connsiteX53" fmla="*/ 1517252 w 3619883"/>
              <a:gd name="connsiteY53" fmla="*/ 4128157 h 4275461"/>
              <a:gd name="connsiteX54" fmla="*/ 1582936 w 3619883"/>
              <a:gd name="connsiteY54" fmla="*/ 4128157 h 4275461"/>
              <a:gd name="connsiteX55" fmla="*/ 1582936 w 3619883"/>
              <a:gd name="connsiteY55" fmla="*/ 3951392 h 4275461"/>
              <a:gd name="connsiteX56" fmla="*/ 1405151 w 3619883"/>
              <a:gd name="connsiteY56" fmla="*/ 3951392 h 4275461"/>
              <a:gd name="connsiteX57" fmla="*/ 1405151 w 3619883"/>
              <a:gd name="connsiteY57" fmla="*/ 4128157 h 4275461"/>
              <a:gd name="connsiteX58" fmla="*/ 1468988 w 3619883"/>
              <a:gd name="connsiteY58" fmla="*/ 4128157 h 4275461"/>
              <a:gd name="connsiteX59" fmla="*/ 1427396 w 3619883"/>
              <a:gd name="connsiteY59" fmla="*/ 4275461 h 4275461"/>
              <a:gd name="connsiteX60" fmla="*/ 1210751 w 3619883"/>
              <a:gd name="connsiteY60" fmla="*/ 4275461 h 4275461"/>
              <a:gd name="connsiteX61" fmla="*/ 1210751 w 3619883"/>
              <a:gd name="connsiteY61" fmla="*/ 4128157 h 4275461"/>
              <a:gd name="connsiteX62" fmla="*/ 1271978 w 3619883"/>
              <a:gd name="connsiteY62" fmla="*/ 4128157 h 4275461"/>
              <a:gd name="connsiteX63" fmla="*/ 1271978 w 3619883"/>
              <a:gd name="connsiteY63" fmla="*/ 3951392 h 4275461"/>
              <a:gd name="connsiteX64" fmla="*/ 1094193 w 3619883"/>
              <a:gd name="connsiteY64" fmla="*/ 3951392 h 4275461"/>
              <a:gd name="connsiteX65" fmla="*/ 1094193 w 3619883"/>
              <a:gd name="connsiteY65" fmla="*/ 4128157 h 4275461"/>
              <a:gd name="connsiteX66" fmla="*/ 1140354 w 3619883"/>
              <a:gd name="connsiteY66" fmla="*/ 4128157 h 4275461"/>
              <a:gd name="connsiteX67" fmla="*/ 1140354 w 3619883"/>
              <a:gd name="connsiteY67" fmla="*/ 4275461 h 4275461"/>
              <a:gd name="connsiteX68" fmla="*/ 953807 w 3619883"/>
              <a:gd name="connsiteY68" fmla="*/ 4275461 h 4275461"/>
              <a:gd name="connsiteX69" fmla="*/ 912215 w 3619883"/>
              <a:gd name="connsiteY69" fmla="*/ 4128157 h 4275461"/>
              <a:gd name="connsiteX70" fmla="*/ 961020 w 3619883"/>
              <a:gd name="connsiteY70" fmla="*/ 4128157 h 4275461"/>
              <a:gd name="connsiteX71" fmla="*/ 961020 w 3619883"/>
              <a:gd name="connsiteY71" fmla="*/ 3951392 h 4275461"/>
              <a:gd name="connsiteX72" fmla="*/ 783235 w 3619883"/>
              <a:gd name="connsiteY72" fmla="*/ 3951392 h 4275461"/>
              <a:gd name="connsiteX73" fmla="*/ 783235 w 3619883"/>
              <a:gd name="connsiteY73" fmla="*/ 4128157 h 4275461"/>
              <a:gd name="connsiteX74" fmla="*/ 871024 w 3619883"/>
              <a:gd name="connsiteY74" fmla="*/ 4128157 h 4275461"/>
              <a:gd name="connsiteX75" fmla="*/ 829432 w 3619883"/>
              <a:gd name="connsiteY75" fmla="*/ 4275461 h 4275461"/>
              <a:gd name="connsiteX76" fmla="*/ 611484 w 3619883"/>
              <a:gd name="connsiteY76" fmla="*/ 4275461 h 4275461"/>
              <a:gd name="connsiteX77" fmla="*/ 621247 w 3619883"/>
              <a:gd name="connsiteY77" fmla="*/ 4128157 h 4275461"/>
              <a:gd name="connsiteX78" fmla="*/ 650062 w 3619883"/>
              <a:gd name="connsiteY78" fmla="*/ 4128157 h 4275461"/>
              <a:gd name="connsiteX79" fmla="*/ 650062 w 3619883"/>
              <a:gd name="connsiteY79" fmla="*/ 3951392 h 4275461"/>
              <a:gd name="connsiteX80" fmla="*/ 472277 w 3619883"/>
              <a:gd name="connsiteY80" fmla="*/ 3951392 h 4275461"/>
              <a:gd name="connsiteX81" fmla="*/ 472277 w 3619883"/>
              <a:gd name="connsiteY81" fmla="*/ 4128157 h 4275461"/>
              <a:gd name="connsiteX82" fmla="*/ 522650 w 3619883"/>
              <a:gd name="connsiteY82" fmla="*/ 4128157 h 4275461"/>
              <a:gd name="connsiteX83" fmla="*/ 573998 w 3619883"/>
              <a:gd name="connsiteY83" fmla="*/ 4275461 h 4275461"/>
              <a:gd name="connsiteX84" fmla="*/ 336164 w 3619883"/>
              <a:gd name="connsiteY84" fmla="*/ 4275461 h 4275461"/>
              <a:gd name="connsiteX85" fmla="*/ 294572 w 3619883"/>
              <a:gd name="connsiteY85" fmla="*/ 4128157 h 4275461"/>
              <a:gd name="connsiteX86" fmla="*/ 339106 w 3619883"/>
              <a:gd name="connsiteY86" fmla="*/ 4128157 h 4275461"/>
              <a:gd name="connsiteX87" fmla="*/ 339106 w 3619883"/>
              <a:gd name="connsiteY87" fmla="*/ 3951392 h 4275461"/>
              <a:gd name="connsiteX88" fmla="*/ 161321 w 3619883"/>
              <a:gd name="connsiteY88" fmla="*/ 3951392 h 4275461"/>
              <a:gd name="connsiteX89" fmla="*/ 161321 w 3619883"/>
              <a:gd name="connsiteY89" fmla="*/ 4128157 h 4275461"/>
              <a:gd name="connsiteX90" fmla="*/ 230914 w 3619883"/>
              <a:gd name="connsiteY90" fmla="*/ 4128157 h 4275461"/>
              <a:gd name="connsiteX91" fmla="*/ 189322 w 3619883"/>
              <a:gd name="connsiteY91" fmla="*/ 4275461 h 4275461"/>
              <a:gd name="connsiteX92" fmla="*/ 0 w 3619883"/>
              <a:gd name="connsiteY92" fmla="*/ 4275461 h 4275461"/>
              <a:gd name="connsiteX93" fmla="*/ 0 w 3619883"/>
              <a:gd name="connsiteY93" fmla="*/ 42229 h 4275461"/>
              <a:gd name="connsiteX94" fmla="*/ 42464 w 3619883"/>
              <a:gd name="connsiteY94" fmla="*/ 40518 h 4275461"/>
              <a:gd name="connsiteX95" fmla="*/ 137733 w 3619883"/>
              <a:gd name="connsiteY95" fmla="*/ 35355 h 4275461"/>
              <a:gd name="connsiteX96" fmla="*/ 270565 w 3619883"/>
              <a:gd name="connsiteY96" fmla="*/ 29759 h 4275461"/>
              <a:gd name="connsiteX97" fmla="*/ 479734 w 3619883"/>
              <a:gd name="connsiteY97" fmla="*/ 45455 h 4275461"/>
              <a:gd name="connsiteX98" fmla="*/ 524103 w 3619883"/>
              <a:gd name="connsiteY98" fmla="*/ 41625 h 4275461"/>
              <a:gd name="connsiteX99" fmla="*/ 624416 w 3619883"/>
              <a:gd name="connsiteY99" fmla="*/ 22696 h 4275461"/>
              <a:gd name="connsiteX100" fmla="*/ 657762 w 3619883"/>
              <a:gd name="connsiteY100" fmla="*/ 18351 h 4275461"/>
              <a:gd name="connsiteX101" fmla="*/ 690557 w 3619883"/>
              <a:gd name="connsiteY101" fmla="*/ 25792 h 4275461"/>
              <a:gd name="connsiteX102" fmla="*/ 745123 w 3619883"/>
              <a:gd name="connsiteY102" fmla="*/ 40157 h 4275461"/>
              <a:gd name="connsiteX103" fmla="*/ 789493 w 3619883"/>
              <a:gd name="connsiteY103" fmla="*/ 36327 h 4275461"/>
              <a:gd name="connsiteX104" fmla="*/ 854255 w 3619883"/>
              <a:gd name="connsiteY104" fmla="*/ 68887 h 4275461"/>
              <a:gd name="connsiteX105" fmla="*/ 897520 w 3619883"/>
              <a:gd name="connsiteY105" fmla="*/ 88629 h 4275461"/>
              <a:gd name="connsiteX106" fmla="*/ 940510 w 3619883"/>
              <a:gd name="connsiteY106" fmla="*/ 114265 h 4275461"/>
              <a:gd name="connsiteX107" fmla="*/ 1082712 w 3619883"/>
              <a:gd name="connsiteY107" fmla="*/ 144543 h 4275461"/>
              <a:gd name="connsiteX108" fmla="*/ 1205348 w 3619883"/>
              <a:gd name="connsiteY108" fmla="*/ 120753 h 4275461"/>
              <a:gd name="connsiteX109" fmla="*/ 1271764 w 3619883"/>
              <a:gd name="connsiteY109" fmla="*/ 117956 h 4275461"/>
              <a:gd name="connsiteX110" fmla="*/ 1315583 w 3619883"/>
              <a:gd name="connsiteY110" fmla="*/ 125912 h 4275461"/>
              <a:gd name="connsiteX111" fmla="*/ 1359125 w 3619883"/>
              <a:gd name="connsiteY111" fmla="*/ 139761 h 4275461"/>
              <a:gd name="connsiteX112" fmla="*/ 1391919 w 3619883"/>
              <a:gd name="connsiteY112" fmla="*/ 147202 h 4275461"/>
              <a:gd name="connsiteX113" fmla="*/ 1436563 w 3619883"/>
              <a:gd name="connsiteY113" fmla="*/ 137480 h 4275461"/>
              <a:gd name="connsiteX114" fmla="*/ 1471566 w 3619883"/>
              <a:gd name="connsiteY114" fmla="*/ 97777 h 4275461"/>
              <a:gd name="connsiteX115" fmla="*/ 1505739 w 3619883"/>
              <a:gd name="connsiteY115" fmla="*/ 75753 h 4275461"/>
              <a:gd name="connsiteX116" fmla="*/ 1590891 w 3619883"/>
              <a:gd name="connsiteY116" fmla="*/ 144702 h 4275461"/>
              <a:gd name="connsiteX117" fmla="*/ 1625616 w 3619883"/>
              <a:gd name="connsiteY117" fmla="*/ 110893 h 4275461"/>
              <a:gd name="connsiteX118" fmla="*/ 1658964 w 3619883"/>
              <a:gd name="connsiteY118" fmla="*/ 106547 h 4275461"/>
              <a:gd name="connsiteX119" fmla="*/ 1746598 w 3619883"/>
              <a:gd name="connsiteY119" fmla="*/ 122460 h 4275461"/>
              <a:gd name="connsiteX120" fmla="*/ 1811913 w 3619883"/>
              <a:gd name="connsiteY120" fmla="*/ 143234 h 4275461"/>
              <a:gd name="connsiteX121" fmla="*/ 1856557 w 3619883"/>
              <a:gd name="connsiteY121" fmla="*/ 133511 h 4275461"/>
              <a:gd name="connsiteX122" fmla="*/ 2066003 w 3619883"/>
              <a:gd name="connsiteY122" fmla="*/ 143313 h 4275461"/>
              <a:gd name="connsiteX123" fmla="*/ 2177615 w 3619883"/>
              <a:gd name="connsiteY123" fmla="*/ 119007 h 4275461"/>
              <a:gd name="connsiteX124" fmla="*/ 2255883 w 3619883"/>
              <a:gd name="connsiteY124" fmla="*/ 99047 h 4275461"/>
              <a:gd name="connsiteX125" fmla="*/ 2344622 w 3619883"/>
              <a:gd name="connsiteY125" fmla="*/ 91388 h 4275461"/>
              <a:gd name="connsiteX126" fmla="*/ 2455682 w 3619883"/>
              <a:gd name="connsiteY126" fmla="*/ 78869 h 4275461"/>
              <a:gd name="connsiteX127" fmla="*/ 2632609 w 3619883"/>
              <a:gd name="connsiteY127" fmla="*/ 75338 h 4275461"/>
              <a:gd name="connsiteX128" fmla="*/ 2742291 w 3619883"/>
              <a:gd name="connsiteY128" fmla="*/ 92282 h 4275461"/>
              <a:gd name="connsiteX129" fmla="*/ 2851974 w 3619883"/>
              <a:gd name="connsiteY129" fmla="*/ 109227 h 4275461"/>
              <a:gd name="connsiteX130" fmla="*/ 2907643 w 3619883"/>
              <a:gd name="connsiteY130" fmla="*/ 100020 h 4275461"/>
              <a:gd name="connsiteX131" fmla="*/ 2944022 w 3619883"/>
              <a:gd name="connsiteY131" fmla="*/ 30853 h 4275461"/>
              <a:gd name="connsiteX132" fmla="*/ 3022289 w 3619883"/>
              <a:gd name="connsiteY132" fmla="*/ 10893 h 4275461"/>
              <a:gd name="connsiteX133" fmla="*/ 3054807 w 3619883"/>
              <a:gd name="connsiteY133" fmla="*/ 24226 h 4275461"/>
              <a:gd name="connsiteX134" fmla="*/ 3141892 w 3619883"/>
              <a:gd name="connsiteY134" fmla="*/ 51925 h 4275461"/>
              <a:gd name="connsiteX135" fmla="*/ 3185711 w 3619883"/>
              <a:gd name="connsiteY135" fmla="*/ 59881 h 4275461"/>
              <a:gd name="connsiteX136" fmla="*/ 3219056 w 3619883"/>
              <a:gd name="connsiteY136" fmla="*/ 55536 h 4275461"/>
              <a:gd name="connsiteX137" fmla="*/ 3263425 w 3619883"/>
              <a:gd name="connsiteY137" fmla="*/ 51706 h 4275461"/>
              <a:gd name="connsiteX138" fmla="*/ 3296219 w 3619883"/>
              <a:gd name="connsiteY138" fmla="*/ 59147 h 4275461"/>
              <a:gd name="connsiteX139" fmla="*/ 3319094 w 3619883"/>
              <a:gd name="connsiteY139" fmla="*/ 42500 h 4275461"/>
              <a:gd name="connsiteX140" fmla="*/ 3420511 w 3619883"/>
              <a:gd name="connsiteY140" fmla="*/ 0 h 4275461"/>
              <a:gd name="connsiteX141" fmla="*/ 3453305 w 3619883"/>
              <a:gd name="connsiteY141" fmla="*/ 7440 h 4275461"/>
              <a:gd name="connsiteX142" fmla="*/ 3496571 w 3619883"/>
              <a:gd name="connsiteY142" fmla="*/ 27182 h 4275461"/>
              <a:gd name="connsiteX143" fmla="*/ 3602117 w 3619883"/>
              <a:gd name="connsiteY143" fmla="*/ 132521 h 4275461"/>
              <a:gd name="connsiteX144" fmla="*/ 3619883 w 3619883"/>
              <a:gd name="connsiteY144" fmla="*/ 140049 h 4275461"/>
              <a:gd name="connsiteX145" fmla="*/ 3619883 w 3619883"/>
              <a:gd name="connsiteY145" fmla="*/ 4275461 h 4275461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86786 w 3619883"/>
              <a:gd name="connsiteY2" fmla="*/ 4254977 h 4297250"/>
              <a:gd name="connsiteX3" fmla="*/ 3448683 w 3619883"/>
              <a:gd name="connsiteY3" fmla="*/ 4128157 h 4297250"/>
              <a:gd name="connsiteX4" fmla="*/ 3448683 w 3619883"/>
              <a:gd name="connsiteY4" fmla="*/ 3951392 h 4297250"/>
              <a:gd name="connsiteX5" fmla="*/ 3270899 w 3619883"/>
              <a:gd name="connsiteY5" fmla="*/ 3951392 h 4297250"/>
              <a:gd name="connsiteX6" fmla="*/ 3270899 w 3619883"/>
              <a:gd name="connsiteY6" fmla="*/ 4128157 h 4297250"/>
              <a:gd name="connsiteX7" fmla="*/ 3338374 w 3619883"/>
              <a:gd name="connsiteY7" fmla="*/ 4297250 h 4297250"/>
              <a:gd name="connsiteX8" fmla="*/ 3269726 w 3619883"/>
              <a:gd name="connsiteY8" fmla="*/ 4275461 h 4297250"/>
              <a:gd name="connsiteX9" fmla="*/ 3052674 w 3619883"/>
              <a:gd name="connsiteY9" fmla="*/ 4275461 h 4297250"/>
              <a:gd name="connsiteX10" fmla="*/ 3096002 w 3619883"/>
              <a:gd name="connsiteY10" fmla="*/ 4128157 h 4297250"/>
              <a:gd name="connsiteX11" fmla="*/ 3137725 w 3619883"/>
              <a:gd name="connsiteY11" fmla="*/ 4128157 h 4297250"/>
              <a:gd name="connsiteX12" fmla="*/ 3137725 w 3619883"/>
              <a:gd name="connsiteY12" fmla="*/ 3951392 h 4297250"/>
              <a:gd name="connsiteX13" fmla="*/ 2959941 w 3619883"/>
              <a:gd name="connsiteY13" fmla="*/ 3951392 h 4297250"/>
              <a:gd name="connsiteX14" fmla="*/ 2959941 w 3619883"/>
              <a:gd name="connsiteY14" fmla="*/ 4128157 h 4297250"/>
              <a:gd name="connsiteX15" fmla="*/ 2996846 w 3619883"/>
              <a:gd name="connsiteY15" fmla="*/ 4128157 h 4297250"/>
              <a:gd name="connsiteX16" fmla="*/ 3014011 w 3619883"/>
              <a:gd name="connsiteY16" fmla="*/ 4275461 h 4297250"/>
              <a:gd name="connsiteX17" fmla="*/ 2761042 w 3619883"/>
              <a:gd name="connsiteY17" fmla="*/ 4275461 h 4297250"/>
              <a:gd name="connsiteX18" fmla="*/ 2761042 w 3619883"/>
              <a:gd name="connsiteY18" fmla="*/ 4128157 h 4297250"/>
              <a:gd name="connsiteX19" fmla="*/ 2826768 w 3619883"/>
              <a:gd name="connsiteY19" fmla="*/ 4128157 h 4297250"/>
              <a:gd name="connsiteX20" fmla="*/ 2826768 w 3619883"/>
              <a:gd name="connsiteY20" fmla="*/ 3951392 h 4297250"/>
              <a:gd name="connsiteX21" fmla="*/ 2648983 w 3619883"/>
              <a:gd name="connsiteY21" fmla="*/ 3951392 h 4297250"/>
              <a:gd name="connsiteX22" fmla="*/ 2648983 w 3619883"/>
              <a:gd name="connsiteY22" fmla="*/ 4128157 h 4297250"/>
              <a:gd name="connsiteX23" fmla="*/ 2690646 w 3619883"/>
              <a:gd name="connsiteY23" fmla="*/ 4128157 h 4297250"/>
              <a:gd name="connsiteX24" fmla="*/ 2690646 w 3619883"/>
              <a:gd name="connsiteY24" fmla="*/ 4275461 h 4297250"/>
              <a:gd name="connsiteX25" fmla="*/ 2511710 w 3619883"/>
              <a:gd name="connsiteY25" fmla="*/ 4275461 h 4297250"/>
              <a:gd name="connsiteX26" fmla="*/ 2454288 w 3619883"/>
              <a:gd name="connsiteY26" fmla="*/ 4128157 h 4297250"/>
              <a:gd name="connsiteX27" fmla="*/ 2515810 w 3619883"/>
              <a:gd name="connsiteY27" fmla="*/ 4128157 h 4297250"/>
              <a:gd name="connsiteX28" fmla="*/ 2515810 w 3619883"/>
              <a:gd name="connsiteY28" fmla="*/ 3951392 h 4297250"/>
              <a:gd name="connsiteX29" fmla="*/ 2338025 w 3619883"/>
              <a:gd name="connsiteY29" fmla="*/ 3951392 h 4297250"/>
              <a:gd name="connsiteX30" fmla="*/ 2338025 w 3619883"/>
              <a:gd name="connsiteY30" fmla="*/ 4128157 h 4297250"/>
              <a:gd name="connsiteX31" fmla="*/ 2395120 w 3619883"/>
              <a:gd name="connsiteY31" fmla="*/ 4128157 h 4297250"/>
              <a:gd name="connsiteX32" fmla="*/ 2337697 w 3619883"/>
              <a:gd name="connsiteY32" fmla="*/ 4275461 h 4297250"/>
              <a:gd name="connsiteX33" fmla="*/ 2150155 w 3619883"/>
              <a:gd name="connsiteY33" fmla="*/ 4275461 h 4297250"/>
              <a:gd name="connsiteX34" fmla="*/ 2150155 w 3619883"/>
              <a:gd name="connsiteY34" fmla="*/ 4128157 h 4297250"/>
              <a:gd name="connsiteX35" fmla="*/ 2204852 w 3619883"/>
              <a:gd name="connsiteY35" fmla="*/ 4128157 h 4297250"/>
              <a:gd name="connsiteX36" fmla="*/ 2204852 w 3619883"/>
              <a:gd name="connsiteY36" fmla="*/ 3951392 h 4297250"/>
              <a:gd name="connsiteX37" fmla="*/ 2027068 w 3619883"/>
              <a:gd name="connsiteY37" fmla="*/ 3951392 h 4297250"/>
              <a:gd name="connsiteX38" fmla="*/ 2027068 w 3619883"/>
              <a:gd name="connsiteY38" fmla="*/ 4128157 h 4297250"/>
              <a:gd name="connsiteX39" fmla="*/ 2079759 w 3619883"/>
              <a:gd name="connsiteY39" fmla="*/ 4128157 h 4297250"/>
              <a:gd name="connsiteX40" fmla="*/ 2079759 w 3619883"/>
              <a:gd name="connsiteY40" fmla="*/ 4275461 h 4297250"/>
              <a:gd name="connsiteX41" fmla="*/ 1824703 w 3619883"/>
              <a:gd name="connsiteY41" fmla="*/ 4275461 h 4297250"/>
              <a:gd name="connsiteX42" fmla="*/ 1834468 w 3619883"/>
              <a:gd name="connsiteY42" fmla="*/ 4128157 h 4297250"/>
              <a:gd name="connsiteX43" fmla="*/ 1893894 w 3619883"/>
              <a:gd name="connsiteY43" fmla="*/ 4128157 h 4297250"/>
              <a:gd name="connsiteX44" fmla="*/ 1893894 w 3619883"/>
              <a:gd name="connsiteY44" fmla="*/ 3951392 h 4297250"/>
              <a:gd name="connsiteX45" fmla="*/ 1716110 w 3619883"/>
              <a:gd name="connsiteY45" fmla="*/ 3951392 h 4297250"/>
              <a:gd name="connsiteX46" fmla="*/ 1716110 w 3619883"/>
              <a:gd name="connsiteY46" fmla="*/ 4006431 h 4297250"/>
              <a:gd name="connsiteX47" fmla="*/ 1703447 w 3619883"/>
              <a:gd name="connsiteY47" fmla="*/ 4007960 h 4297250"/>
              <a:gd name="connsiteX48" fmla="*/ 1716110 w 3619883"/>
              <a:gd name="connsiteY48" fmla="*/ 4044284 h 4297250"/>
              <a:gd name="connsiteX49" fmla="*/ 1716110 w 3619883"/>
              <a:gd name="connsiteY49" fmla="*/ 4128157 h 4297250"/>
              <a:gd name="connsiteX50" fmla="*/ 1745346 w 3619883"/>
              <a:gd name="connsiteY50" fmla="*/ 4128157 h 4297250"/>
              <a:gd name="connsiteX51" fmla="*/ 1796694 w 3619883"/>
              <a:gd name="connsiteY51" fmla="*/ 4275461 h 4297250"/>
              <a:gd name="connsiteX52" fmla="*/ 1558844 w 3619883"/>
              <a:gd name="connsiteY52" fmla="*/ 4275461 h 4297250"/>
              <a:gd name="connsiteX53" fmla="*/ 1517252 w 3619883"/>
              <a:gd name="connsiteY53" fmla="*/ 4128157 h 4297250"/>
              <a:gd name="connsiteX54" fmla="*/ 1582936 w 3619883"/>
              <a:gd name="connsiteY54" fmla="*/ 4128157 h 4297250"/>
              <a:gd name="connsiteX55" fmla="*/ 1582936 w 3619883"/>
              <a:gd name="connsiteY55" fmla="*/ 3951392 h 4297250"/>
              <a:gd name="connsiteX56" fmla="*/ 1405151 w 3619883"/>
              <a:gd name="connsiteY56" fmla="*/ 3951392 h 4297250"/>
              <a:gd name="connsiteX57" fmla="*/ 1405151 w 3619883"/>
              <a:gd name="connsiteY57" fmla="*/ 4128157 h 4297250"/>
              <a:gd name="connsiteX58" fmla="*/ 1468988 w 3619883"/>
              <a:gd name="connsiteY58" fmla="*/ 4128157 h 4297250"/>
              <a:gd name="connsiteX59" fmla="*/ 1427396 w 3619883"/>
              <a:gd name="connsiteY59" fmla="*/ 4275461 h 4297250"/>
              <a:gd name="connsiteX60" fmla="*/ 1210751 w 3619883"/>
              <a:gd name="connsiteY60" fmla="*/ 4275461 h 4297250"/>
              <a:gd name="connsiteX61" fmla="*/ 1210751 w 3619883"/>
              <a:gd name="connsiteY61" fmla="*/ 4128157 h 4297250"/>
              <a:gd name="connsiteX62" fmla="*/ 1271978 w 3619883"/>
              <a:gd name="connsiteY62" fmla="*/ 4128157 h 4297250"/>
              <a:gd name="connsiteX63" fmla="*/ 1271978 w 3619883"/>
              <a:gd name="connsiteY63" fmla="*/ 3951392 h 4297250"/>
              <a:gd name="connsiteX64" fmla="*/ 1094193 w 3619883"/>
              <a:gd name="connsiteY64" fmla="*/ 3951392 h 4297250"/>
              <a:gd name="connsiteX65" fmla="*/ 1094193 w 3619883"/>
              <a:gd name="connsiteY65" fmla="*/ 4128157 h 4297250"/>
              <a:gd name="connsiteX66" fmla="*/ 1140354 w 3619883"/>
              <a:gd name="connsiteY66" fmla="*/ 4128157 h 4297250"/>
              <a:gd name="connsiteX67" fmla="*/ 1140354 w 3619883"/>
              <a:gd name="connsiteY67" fmla="*/ 4275461 h 4297250"/>
              <a:gd name="connsiteX68" fmla="*/ 953807 w 3619883"/>
              <a:gd name="connsiteY68" fmla="*/ 4275461 h 4297250"/>
              <a:gd name="connsiteX69" fmla="*/ 912215 w 3619883"/>
              <a:gd name="connsiteY69" fmla="*/ 4128157 h 4297250"/>
              <a:gd name="connsiteX70" fmla="*/ 961020 w 3619883"/>
              <a:gd name="connsiteY70" fmla="*/ 4128157 h 4297250"/>
              <a:gd name="connsiteX71" fmla="*/ 961020 w 3619883"/>
              <a:gd name="connsiteY71" fmla="*/ 3951392 h 4297250"/>
              <a:gd name="connsiteX72" fmla="*/ 783235 w 3619883"/>
              <a:gd name="connsiteY72" fmla="*/ 3951392 h 4297250"/>
              <a:gd name="connsiteX73" fmla="*/ 783235 w 3619883"/>
              <a:gd name="connsiteY73" fmla="*/ 4128157 h 4297250"/>
              <a:gd name="connsiteX74" fmla="*/ 871024 w 3619883"/>
              <a:gd name="connsiteY74" fmla="*/ 4128157 h 4297250"/>
              <a:gd name="connsiteX75" fmla="*/ 829432 w 3619883"/>
              <a:gd name="connsiteY75" fmla="*/ 4275461 h 4297250"/>
              <a:gd name="connsiteX76" fmla="*/ 611484 w 3619883"/>
              <a:gd name="connsiteY76" fmla="*/ 4275461 h 4297250"/>
              <a:gd name="connsiteX77" fmla="*/ 621247 w 3619883"/>
              <a:gd name="connsiteY77" fmla="*/ 4128157 h 4297250"/>
              <a:gd name="connsiteX78" fmla="*/ 650062 w 3619883"/>
              <a:gd name="connsiteY78" fmla="*/ 4128157 h 4297250"/>
              <a:gd name="connsiteX79" fmla="*/ 650062 w 3619883"/>
              <a:gd name="connsiteY79" fmla="*/ 3951392 h 4297250"/>
              <a:gd name="connsiteX80" fmla="*/ 472277 w 3619883"/>
              <a:gd name="connsiteY80" fmla="*/ 3951392 h 4297250"/>
              <a:gd name="connsiteX81" fmla="*/ 472277 w 3619883"/>
              <a:gd name="connsiteY81" fmla="*/ 4128157 h 4297250"/>
              <a:gd name="connsiteX82" fmla="*/ 522650 w 3619883"/>
              <a:gd name="connsiteY82" fmla="*/ 4128157 h 4297250"/>
              <a:gd name="connsiteX83" fmla="*/ 573998 w 3619883"/>
              <a:gd name="connsiteY83" fmla="*/ 4275461 h 4297250"/>
              <a:gd name="connsiteX84" fmla="*/ 336164 w 3619883"/>
              <a:gd name="connsiteY84" fmla="*/ 4275461 h 4297250"/>
              <a:gd name="connsiteX85" fmla="*/ 294572 w 3619883"/>
              <a:gd name="connsiteY85" fmla="*/ 4128157 h 4297250"/>
              <a:gd name="connsiteX86" fmla="*/ 339106 w 3619883"/>
              <a:gd name="connsiteY86" fmla="*/ 4128157 h 4297250"/>
              <a:gd name="connsiteX87" fmla="*/ 339106 w 3619883"/>
              <a:gd name="connsiteY87" fmla="*/ 3951392 h 4297250"/>
              <a:gd name="connsiteX88" fmla="*/ 161321 w 3619883"/>
              <a:gd name="connsiteY88" fmla="*/ 3951392 h 4297250"/>
              <a:gd name="connsiteX89" fmla="*/ 161321 w 3619883"/>
              <a:gd name="connsiteY89" fmla="*/ 4128157 h 4297250"/>
              <a:gd name="connsiteX90" fmla="*/ 230914 w 3619883"/>
              <a:gd name="connsiteY90" fmla="*/ 4128157 h 4297250"/>
              <a:gd name="connsiteX91" fmla="*/ 189322 w 3619883"/>
              <a:gd name="connsiteY91" fmla="*/ 4275461 h 4297250"/>
              <a:gd name="connsiteX92" fmla="*/ 0 w 3619883"/>
              <a:gd name="connsiteY92" fmla="*/ 4275461 h 4297250"/>
              <a:gd name="connsiteX93" fmla="*/ 0 w 3619883"/>
              <a:gd name="connsiteY93" fmla="*/ 42229 h 4297250"/>
              <a:gd name="connsiteX94" fmla="*/ 42464 w 3619883"/>
              <a:gd name="connsiteY94" fmla="*/ 40518 h 4297250"/>
              <a:gd name="connsiteX95" fmla="*/ 137733 w 3619883"/>
              <a:gd name="connsiteY95" fmla="*/ 35355 h 4297250"/>
              <a:gd name="connsiteX96" fmla="*/ 270565 w 3619883"/>
              <a:gd name="connsiteY96" fmla="*/ 29759 h 4297250"/>
              <a:gd name="connsiteX97" fmla="*/ 479734 w 3619883"/>
              <a:gd name="connsiteY97" fmla="*/ 45455 h 4297250"/>
              <a:gd name="connsiteX98" fmla="*/ 524103 w 3619883"/>
              <a:gd name="connsiteY98" fmla="*/ 41625 h 4297250"/>
              <a:gd name="connsiteX99" fmla="*/ 624416 w 3619883"/>
              <a:gd name="connsiteY99" fmla="*/ 22696 h 4297250"/>
              <a:gd name="connsiteX100" fmla="*/ 657762 w 3619883"/>
              <a:gd name="connsiteY100" fmla="*/ 18351 h 4297250"/>
              <a:gd name="connsiteX101" fmla="*/ 690557 w 3619883"/>
              <a:gd name="connsiteY101" fmla="*/ 25792 h 4297250"/>
              <a:gd name="connsiteX102" fmla="*/ 745123 w 3619883"/>
              <a:gd name="connsiteY102" fmla="*/ 40157 h 4297250"/>
              <a:gd name="connsiteX103" fmla="*/ 789493 w 3619883"/>
              <a:gd name="connsiteY103" fmla="*/ 36327 h 4297250"/>
              <a:gd name="connsiteX104" fmla="*/ 854255 w 3619883"/>
              <a:gd name="connsiteY104" fmla="*/ 68887 h 4297250"/>
              <a:gd name="connsiteX105" fmla="*/ 897520 w 3619883"/>
              <a:gd name="connsiteY105" fmla="*/ 88629 h 4297250"/>
              <a:gd name="connsiteX106" fmla="*/ 940510 w 3619883"/>
              <a:gd name="connsiteY106" fmla="*/ 114265 h 4297250"/>
              <a:gd name="connsiteX107" fmla="*/ 1082712 w 3619883"/>
              <a:gd name="connsiteY107" fmla="*/ 144543 h 4297250"/>
              <a:gd name="connsiteX108" fmla="*/ 1205348 w 3619883"/>
              <a:gd name="connsiteY108" fmla="*/ 120753 h 4297250"/>
              <a:gd name="connsiteX109" fmla="*/ 1271764 w 3619883"/>
              <a:gd name="connsiteY109" fmla="*/ 117956 h 4297250"/>
              <a:gd name="connsiteX110" fmla="*/ 1315583 w 3619883"/>
              <a:gd name="connsiteY110" fmla="*/ 125912 h 4297250"/>
              <a:gd name="connsiteX111" fmla="*/ 1359125 w 3619883"/>
              <a:gd name="connsiteY111" fmla="*/ 139761 h 4297250"/>
              <a:gd name="connsiteX112" fmla="*/ 1391919 w 3619883"/>
              <a:gd name="connsiteY112" fmla="*/ 147202 h 4297250"/>
              <a:gd name="connsiteX113" fmla="*/ 1436563 w 3619883"/>
              <a:gd name="connsiteY113" fmla="*/ 137480 h 4297250"/>
              <a:gd name="connsiteX114" fmla="*/ 1471566 w 3619883"/>
              <a:gd name="connsiteY114" fmla="*/ 97777 h 4297250"/>
              <a:gd name="connsiteX115" fmla="*/ 1505739 w 3619883"/>
              <a:gd name="connsiteY115" fmla="*/ 75753 h 4297250"/>
              <a:gd name="connsiteX116" fmla="*/ 1590891 w 3619883"/>
              <a:gd name="connsiteY116" fmla="*/ 144702 h 4297250"/>
              <a:gd name="connsiteX117" fmla="*/ 1625616 w 3619883"/>
              <a:gd name="connsiteY117" fmla="*/ 110893 h 4297250"/>
              <a:gd name="connsiteX118" fmla="*/ 1658964 w 3619883"/>
              <a:gd name="connsiteY118" fmla="*/ 106547 h 4297250"/>
              <a:gd name="connsiteX119" fmla="*/ 1746598 w 3619883"/>
              <a:gd name="connsiteY119" fmla="*/ 122460 h 4297250"/>
              <a:gd name="connsiteX120" fmla="*/ 1811913 w 3619883"/>
              <a:gd name="connsiteY120" fmla="*/ 143234 h 4297250"/>
              <a:gd name="connsiteX121" fmla="*/ 1856557 w 3619883"/>
              <a:gd name="connsiteY121" fmla="*/ 133511 h 4297250"/>
              <a:gd name="connsiteX122" fmla="*/ 2066003 w 3619883"/>
              <a:gd name="connsiteY122" fmla="*/ 143313 h 4297250"/>
              <a:gd name="connsiteX123" fmla="*/ 2177615 w 3619883"/>
              <a:gd name="connsiteY123" fmla="*/ 119007 h 4297250"/>
              <a:gd name="connsiteX124" fmla="*/ 2255883 w 3619883"/>
              <a:gd name="connsiteY124" fmla="*/ 99047 h 4297250"/>
              <a:gd name="connsiteX125" fmla="*/ 2344622 w 3619883"/>
              <a:gd name="connsiteY125" fmla="*/ 91388 h 4297250"/>
              <a:gd name="connsiteX126" fmla="*/ 2455682 w 3619883"/>
              <a:gd name="connsiteY126" fmla="*/ 78869 h 4297250"/>
              <a:gd name="connsiteX127" fmla="*/ 2632609 w 3619883"/>
              <a:gd name="connsiteY127" fmla="*/ 75338 h 4297250"/>
              <a:gd name="connsiteX128" fmla="*/ 2742291 w 3619883"/>
              <a:gd name="connsiteY128" fmla="*/ 92282 h 4297250"/>
              <a:gd name="connsiteX129" fmla="*/ 2851974 w 3619883"/>
              <a:gd name="connsiteY129" fmla="*/ 109227 h 4297250"/>
              <a:gd name="connsiteX130" fmla="*/ 2907643 w 3619883"/>
              <a:gd name="connsiteY130" fmla="*/ 100020 h 4297250"/>
              <a:gd name="connsiteX131" fmla="*/ 2944022 w 3619883"/>
              <a:gd name="connsiteY131" fmla="*/ 30853 h 4297250"/>
              <a:gd name="connsiteX132" fmla="*/ 3022289 w 3619883"/>
              <a:gd name="connsiteY132" fmla="*/ 10893 h 4297250"/>
              <a:gd name="connsiteX133" fmla="*/ 3054807 w 3619883"/>
              <a:gd name="connsiteY133" fmla="*/ 24226 h 4297250"/>
              <a:gd name="connsiteX134" fmla="*/ 3141892 w 3619883"/>
              <a:gd name="connsiteY134" fmla="*/ 51925 h 4297250"/>
              <a:gd name="connsiteX135" fmla="*/ 3185711 w 3619883"/>
              <a:gd name="connsiteY135" fmla="*/ 59881 h 4297250"/>
              <a:gd name="connsiteX136" fmla="*/ 3219056 w 3619883"/>
              <a:gd name="connsiteY136" fmla="*/ 55536 h 4297250"/>
              <a:gd name="connsiteX137" fmla="*/ 3263425 w 3619883"/>
              <a:gd name="connsiteY137" fmla="*/ 51706 h 4297250"/>
              <a:gd name="connsiteX138" fmla="*/ 3296219 w 3619883"/>
              <a:gd name="connsiteY138" fmla="*/ 59147 h 4297250"/>
              <a:gd name="connsiteX139" fmla="*/ 3319094 w 3619883"/>
              <a:gd name="connsiteY139" fmla="*/ 42500 h 4297250"/>
              <a:gd name="connsiteX140" fmla="*/ 3420511 w 3619883"/>
              <a:gd name="connsiteY140" fmla="*/ 0 h 4297250"/>
              <a:gd name="connsiteX141" fmla="*/ 3453305 w 3619883"/>
              <a:gd name="connsiteY141" fmla="*/ 7440 h 4297250"/>
              <a:gd name="connsiteX142" fmla="*/ 3496571 w 3619883"/>
              <a:gd name="connsiteY142" fmla="*/ 27182 h 4297250"/>
              <a:gd name="connsiteX143" fmla="*/ 3602117 w 3619883"/>
              <a:gd name="connsiteY143" fmla="*/ 132521 h 4297250"/>
              <a:gd name="connsiteX144" fmla="*/ 3619883 w 3619883"/>
              <a:gd name="connsiteY144" fmla="*/ 140049 h 4297250"/>
              <a:gd name="connsiteX145" fmla="*/ 3619883 w 3619883"/>
              <a:gd name="connsiteY14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86786 w 3619883"/>
              <a:gd name="connsiteY2" fmla="*/ 4254977 h 4297250"/>
              <a:gd name="connsiteX3" fmla="*/ 3448683 w 3619883"/>
              <a:gd name="connsiteY3" fmla="*/ 4128157 h 4297250"/>
              <a:gd name="connsiteX4" fmla="*/ 3448683 w 3619883"/>
              <a:gd name="connsiteY4" fmla="*/ 3951392 h 4297250"/>
              <a:gd name="connsiteX5" fmla="*/ 3270899 w 3619883"/>
              <a:gd name="connsiteY5" fmla="*/ 4128157 h 4297250"/>
              <a:gd name="connsiteX6" fmla="*/ 3338374 w 3619883"/>
              <a:gd name="connsiteY6" fmla="*/ 4297250 h 4297250"/>
              <a:gd name="connsiteX7" fmla="*/ 3269726 w 3619883"/>
              <a:gd name="connsiteY7" fmla="*/ 4275461 h 4297250"/>
              <a:gd name="connsiteX8" fmla="*/ 3052674 w 3619883"/>
              <a:gd name="connsiteY8" fmla="*/ 4275461 h 4297250"/>
              <a:gd name="connsiteX9" fmla="*/ 3096002 w 3619883"/>
              <a:gd name="connsiteY9" fmla="*/ 4128157 h 4297250"/>
              <a:gd name="connsiteX10" fmla="*/ 3137725 w 3619883"/>
              <a:gd name="connsiteY10" fmla="*/ 4128157 h 4297250"/>
              <a:gd name="connsiteX11" fmla="*/ 3137725 w 3619883"/>
              <a:gd name="connsiteY11" fmla="*/ 3951392 h 4297250"/>
              <a:gd name="connsiteX12" fmla="*/ 2959941 w 3619883"/>
              <a:gd name="connsiteY12" fmla="*/ 3951392 h 4297250"/>
              <a:gd name="connsiteX13" fmla="*/ 2959941 w 3619883"/>
              <a:gd name="connsiteY13" fmla="*/ 4128157 h 4297250"/>
              <a:gd name="connsiteX14" fmla="*/ 2996846 w 3619883"/>
              <a:gd name="connsiteY14" fmla="*/ 4128157 h 4297250"/>
              <a:gd name="connsiteX15" fmla="*/ 3014011 w 3619883"/>
              <a:gd name="connsiteY15" fmla="*/ 4275461 h 4297250"/>
              <a:gd name="connsiteX16" fmla="*/ 2761042 w 3619883"/>
              <a:gd name="connsiteY16" fmla="*/ 4275461 h 4297250"/>
              <a:gd name="connsiteX17" fmla="*/ 2761042 w 3619883"/>
              <a:gd name="connsiteY17" fmla="*/ 4128157 h 4297250"/>
              <a:gd name="connsiteX18" fmla="*/ 2826768 w 3619883"/>
              <a:gd name="connsiteY18" fmla="*/ 4128157 h 4297250"/>
              <a:gd name="connsiteX19" fmla="*/ 2826768 w 3619883"/>
              <a:gd name="connsiteY19" fmla="*/ 3951392 h 4297250"/>
              <a:gd name="connsiteX20" fmla="*/ 2648983 w 3619883"/>
              <a:gd name="connsiteY20" fmla="*/ 3951392 h 4297250"/>
              <a:gd name="connsiteX21" fmla="*/ 2648983 w 3619883"/>
              <a:gd name="connsiteY21" fmla="*/ 4128157 h 4297250"/>
              <a:gd name="connsiteX22" fmla="*/ 2690646 w 3619883"/>
              <a:gd name="connsiteY22" fmla="*/ 4128157 h 4297250"/>
              <a:gd name="connsiteX23" fmla="*/ 2690646 w 3619883"/>
              <a:gd name="connsiteY23" fmla="*/ 4275461 h 4297250"/>
              <a:gd name="connsiteX24" fmla="*/ 2511710 w 3619883"/>
              <a:gd name="connsiteY24" fmla="*/ 4275461 h 4297250"/>
              <a:gd name="connsiteX25" fmla="*/ 2454288 w 3619883"/>
              <a:gd name="connsiteY25" fmla="*/ 4128157 h 4297250"/>
              <a:gd name="connsiteX26" fmla="*/ 2515810 w 3619883"/>
              <a:gd name="connsiteY26" fmla="*/ 4128157 h 4297250"/>
              <a:gd name="connsiteX27" fmla="*/ 2515810 w 3619883"/>
              <a:gd name="connsiteY27" fmla="*/ 3951392 h 4297250"/>
              <a:gd name="connsiteX28" fmla="*/ 2338025 w 3619883"/>
              <a:gd name="connsiteY28" fmla="*/ 3951392 h 4297250"/>
              <a:gd name="connsiteX29" fmla="*/ 2338025 w 3619883"/>
              <a:gd name="connsiteY29" fmla="*/ 4128157 h 4297250"/>
              <a:gd name="connsiteX30" fmla="*/ 2395120 w 3619883"/>
              <a:gd name="connsiteY30" fmla="*/ 4128157 h 4297250"/>
              <a:gd name="connsiteX31" fmla="*/ 2337697 w 3619883"/>
              <a:gd name="connsiteY31" fmla="*/ 4275461 h 4297250"/>
              <a:gd name="connsiteX32" fmla="*/ 2150155 w 3619883"/>
              <a:gd name="connsiteY32" fmla="*/ 4275461 h 4297250"/>
              <a:gd name="connsiteX33" fmla="*/ 2150155 w 3619883"/>
              <a:gd name="connsiteY33" fmla="*/ 4128157 h 4297250"/>
              <a:gd name="connsiteX34" fmla="*/ 2204852 w 3619883"/>
              <a:gd name="connsiteY34" fmla="*/ 4128157 h 4297250"/>
              <a:gd name="connsiteX35" fmla="*/ 2204852 w 3619883"/>
              <a:gd name="connsiteY35" fmla="*/ 3951392 h 4297250"/>
              <a:gd name="connsiteX36" fmla="*/ 2027068 w 3619883"/>
              <a:gd name="connsiteY36" fmla="*/ 3951392 h 4297250"/>
              <a:gd name="connsiteX37" fmla="*/ 2027068 w 3619883"/>
              <a:gd name="connsiteY37" fmla="*/ 4128157 h 4297250"/>
              <a:gd name="connsiteX38" fmla="*/ 2079759 w 3619883"/>
              <a:gd name="connsiteY38" fmla="*/ 4128157 h 4297250"/>
              <a:gd name="connsiteX39" fmla="*/ 2079759 w 3619883"/>
              <a:gd name="connsiteY39" fmla="*/ 4275461 h 4297250"/>
              <a:gd name="connsiteX40" fmla="*/ 1824703 w 3619883"/>
              <a:gd name="connsiteY40" fmla="*/ 4275461 h 4297250"/>
              <a:gd name="connsiteX41" fmla="*/ 1834468 w 3619883"/>
              <a:gd name="connsiteY41" fmla="*/ 4128157 h 4297250"/>
              <a:gd name="connsiteX42" fmla="*/ 1893894 w 3619883"/>
              <a:gd name="connsiteY42" fmla="*/ 4128157 h 4297250"/>
              <a:gd name="connsiteX43" fmla="*/ 1893894 w 3619883"/>
              <a:gd name="connsiteY43" fmla="*/ 3951392 h 4297250"/>
              <a:gd name="connsiteX44" fmla="*/ 1716110 w 3619883"/>
              <a:gd name="connsiteY44" fmla="*/ 3951392 h 4297250"/>
              <a:gd name="connsiteX45" fmla="*/ 1716110 w 3619883"/>
              <a:gd name="connsiteY45" fmla="*/ 4006431 h 4297250"/>
              <a:gd name="connsiteX46" fmla="*/ 1703447 w 3619883"/>
              <a:gd name="connsiteY46" fmla="*/ 4007960 h 4297250"/>
              <a:gd name="connsiteX47" fmla="*/ 1716110 w 3619883"/>
              <a:gd name="connsiteY47" fmla="*/ 4044284 h 4297250"/>
              <a:gd name="connsiteX48" fmla="*/ 1716110 w 3619883"/>
              <a:gd name="connsiteY48" fmla="*/ 4128157 h 4297250"/>
              <a:gd name="connsiteX49" fmla="*/ 1745346 w 3619883"/>
              <a:gd name="connsiteY49" fmla="*/ 4128157 h 4297250"/>
              <a:gd name="connsiteX50" fmla="*/ 1796694 w 3619883"/>
              <a:gd name="connsiteY50" fmla="*/ 4275461 h 4297250"/>
              <a:gd name="connsiteX51" fmla="*/ 1558844 w 3619883"/>
              <a:gd name="connsiteY51" fmla="*/ 4275461 h 4297250"/>
              <a:gd name="connsiteX52" fmla="*/ 1517252 w 3619883"/>
              <a:gd name="connsiteY52" fmla="*/ 4128157 h 4297250"/>
              <a:gd name="connsiteX53" fmla="*/ 1582936 w 3619883"/>
              <a:gd name="connsiteY53" fmla="*/ 4128157 h 4297250"/>
              <a:gd name="connsiteX54" fmla="*/ 1582936 w 3619883"/>
              <a:gd name="connsiteY54" fmla="*/ 3951392 h 4297250"/>
              <a:gd name="connsiteX55" fmla="*/ 1405151 w 3619883"/>
              <a:gd name="connsiteY55" fmla="*/ 3951392 h 4297250"/>
              <a:gd name="connsiteX56" fmla="*/ 1405151 w 3619883"/>
              <a:gd name="connsiteY56" fmla="*/ 4128157 h 4297250"/>
              <a:gd name="connsiteX57" fmla="*/ 1468988 w 3619883"/>
              <a:gd name="connsiteY57" fmla="*/ 4128157 h 4297250"/>
              <a:gd name="connsiteX58" fmla="*/ 1427396 w 3619883"/>
              <a:gd name="connsiteY58" fmla="*/ 4275461 h 4297250"/>
              <a:gd name="connsiteX59" fmla="*/ 1210751 w 3619883"/>
              <a:gd name="connsiteY59" fmla="*/ 4275461 h 4297250"/>
              <a:gd name="connsiteX60" fmla="*/ 1210751 w 3619883"/>
              <a:gd name="connsiteY60" fmla="*/ 4128157 h 4297250"/>
              <a:gd name="connsiteX61" fmla="*/ 1271978 w 3619883"/>
              <a:gd name="connsiteY61" fmla="*/ 4128157 h 4297250"/>
              <a:gd name="connsiteX62" fmla="*/ 1271978 w 3619883"/>
              <a:gd name="connsiteY62" fmla="*/ 3951392 h 4297250"/>
              <a:gd name="connsiteX63" fmla="*/ 1094193 w 3619883"/>
              <a:gd name="connsiteY63" fmla="*/ 3951392 h 4297250"/>
              <a:gd name="connsiteX64" fmla="*/ 1094193 w 3619883"/>
              <a:gd name="connsiteY64" fmla="*/ 4128157 h 4297250"/>
              <a:gd name="connsiteX65" fmla="*/ 1140354 w 3619883"/>
              <a:gd name="connsiteY65" fmla="*/ 4128157 h 4297250"/>
              <a:gd name="connsiteX66" fmla="*/ 1140354 w 3619883"/>
              <a:gd name="connsiteY66" fmla="*/ 4275461 h 4297250"/>
              <a:gd name="connsiteX67" fmla="*/ 953807 w 3619883"/>
              <a:gd name="connsiteY67" fmla="*/ 4275461 h 4297250"/>
              <a:gd name="connsiteX68" fmla="*/ 912215 w 3619883"/>
              <a:gd name="connsiteY68" fmla="*/ 4128157 h 4297250"/>
              <a:gd name="connsiteX69" fmla="*/ 961020 w 3619883"/>
              <a:gd name="connsiteY69" fmla="*/ 4128157 h 4297250"/>
              <a:gd name="connsiteX70" fmla="*/ 961020 w 3619883"/>
              <a:gd name="connsiteY70" fmla="*/ 3951392 h 4297250"/>
              <a:gd name="connsiteX71" fmla="*/ 783235 w 3619883"/>
              <a:gd name="connsiteY71" fmla="*/ 3951392 h 4297250"/>
              <a:gd name="connsiteX72" fmla="*/ 783235 w 3619883"/>
              <a:gd name="connsiteY72" fmla="*/ 4128157 h 4297250"/>
              <a:gd name="connsiteX73" fmla="*/ 871024 w 3619883"/>
              <a:gd name="connsiteY73" fmla="*/ 4128157 h 4297250"/>
              <a:gd name="connsiteX74" fmla="*/ 829432 w 3619883"/>
              <a:gd name="connsiteY74" fmla="*/ 4275461 h 4297250"/>
              <a:gd name="connsiteX75" fmla="*/ 611484 w 3619883"/>
              <a:gd name="connsiteY75" fmla="*/ 4275461 h 4297250"/>
              <a:gd name="connsiteX76" fmla="*/ 621247 w 3619883"/>
              <a:gd name="connsiteY76" fmla="*/ 4128157 h 4297250"/>
              <a:gd name="connsiteX77" fmla="*/ 650062 w 3619883"/>
              <a:gd name="connsiteY77" fmla="*/ 4128157 h 4297250"/>
              <a:gd name="connsiteX78" fmla="*/ 650062 w 3619883"/>
              <a:gd name="connsiteY78" fmla="*/ 3951392 h 4297250"/>
              <a:gd name="connsiteX79" fmla="*/ 472277 w 3619883"/>
              <a:gd name="connsiteY79" fmla="*/ 3951392 h 4297250"/>
              <a:gd name="connsiteX80" fmla="*/ 472277 w 3619883"/>
              <a:gd name="connsiteY80" fmla="*/ 4128157 h 4297250"/>
              <a:gd name="connsiteX81" fmla="*/ 522650 w 3619883"/>
              <a:gd name="connsiteY81" fmla="*/ 4128157 h 4297250"/>
              <a:gd name="connsiteX82" fmla="*/ 573998 w 3619883"/>
              <a:gd name="connsiteY82" fmla="*/ 4275461 h 4297250"/>
              <a:gd name="connsiteX83" fmla="*/ 336164 w 3619883"/>
              <a:gd name="connsiteY83" fmla="*/ 4275461 h 4297250"/>
              <a:gd name="connsiteX84" fmla="*/ 294572 w 3619883"/>
              <a:gd name="connsiteY84" fmla="*/ 4128157 h 4297250"/>
              <a:gd name="connsiteX85" fmla="*/ 339106 w 3619883"/>
              <a:gd name="connsiteY85" fmla="*/ 4128157 h 4297250"/>
              <a:gd name="connsiteX86" fmla="*/ 339106 w 3619883"/>
              <a:gd name="connsiteY86" fmla="*/ 3951392 h 4297250"/>
              <a:gd name="connsiteX87" fmla="*/ 161321 w 3619883"/>
              <a:gd name="connsiteY87" fmla="*/ 3951392 h 4297250"/>
              <a:gd name="connsiteX88" fmla="*/ 161321 w 3619883"/>
              <a:gd name="connsiteY88" fmla="*/ 4128157 h 4297250"/>
              <a:gd name="connsiteX89" fmla="*/ 230914 w 3619883"/>
              <a:gd name="connsiteY89" fmla="*/ 4128157 h 4297250"/>
              <a:gd name="connsiteX90" fmla="*/ 189322 w 3619883"/>
              <a:gd name="connsiteY90" fmla="*/ 4275461 h 4297250"/>
              <a:gd name="connsiteX91" fmla="*/ 0 w 3619883"/>
              <a:gd name="connsiteY91" fmla="*/ 4275461 h 4297250"/>
              <a:gd name="connsiteX92" fmla="*/ 0 w 3619883"/>
              <a:gd name="connsiteY92" fmla="*/ 42229 h 4297250"/>
              <a:gd name="connsiteX93" fmla="*/ 42464 w 3619883"/>
              <a:gd name="connsiteY93" fmla="*/ 40518 h 4297250"/>
              <a:gd name="connsiteX94" fmla="*/ 137733 w 3619883"/>
              <a:gd name="connsiteY94" fmla="*/ 35355 h 4297250"/>
              <a:gd name="connsiteX95" fmla="*/ 270565 w 3619883"/>
              <a:gd name="connsiteY95" fmla="*/ 29759 h 4297250"/>
              <a:gd name="connsiteX96" fmla="*/ 479734 w 3619883"/>
              <a:gd name="connsiteY96" fmla="*/ 45455 h 4297250"/>
              <a:gd name="connsiteX97" fmla="*/ 524103 w 3619883"/>
              <a:gd name="connsiteY97" fmla="*/ 41625 h 4297250"/>
              <a:gd name="connsiteX98" fmla="*/ 624416 w 3619883"/>
              <a:gd name="connsiteY98" fmla="*/ 22696 h 4297250"/>
              <a:gd name="connsiteX99" fmla="*/ 657762 w 3619883"/>
              <a:gd name="connsiteY99" fmla="*/ 18351 h 4297250"/>
              <a:gd name="connsiteX100" fmla="*/ 690557 w 3619883"/>
              <a:gd name="connsiteY100" fmla="*/ 25792 h 4297250"/>
              <a:gd name="connsiteX101" fmla="*/ 745123 w 3619883"/>
              <a:gd name="connsiteY101" fmla="*/ 40157 h 4297250"/>
              <a:gd name="connsiteX102" fmla="*/ 789493 w 3619883"/>
              <a:gd name="connsiteY102" fmla="*/ 36327 h 4297250"/>
              <a:gd name="connsiteX103" fmla="*/ 854255 w 3619883"/>
              <a:gd name="connsiteY103" fmla="*/ 68887 h 4297250"/>
              <a:gd name="connsiteX104" fmla="*/ 897520 w 3619883"/>
              <a:gd name="connsiteY104" fmla="*/ 88629 h 4297250"/>
              <a:gd name="connsiteX105" fmla="*/ 940510 w 3619883"/>
              <a:gd name="connsiteY105" fmla="*/ 114265 h 4297250"/>
              <a:gd name="connsiteX106" fmla="*/ 1082712 w 3619883"/>
              <a:gd name="connsiteY106" fmla="*/ 144543 h 4297250"/>
              <a:gd name="connsiteX107" fmla="*/ 1205348 w 3619883"/>
              <a:gd name="connsiteY107" fmla="*/ 120753 h 4297250"/>
              <a:gd name="connsiteX108" fmla="*/ 1271764 w 3619883"/>
              <a:gd name="connsiteY108" fmla="*/ 117956 h 4297250"/>
              <a:gd name="connsiteX109" fmla="*/ 1315583 w 3619883"/>
              <a:gd name="connsiteY109" fmla="*/ 125912 h 4297250"/>
              <a:gd name="connsiteX110" fmla="*/ 1359125 w 3619883"/>
              <a:gd name="connsiteY110" fmla="*/ 139761 h 4297250"/>
              <a:gd name="connsiteX111" fmla="*/ 1391919 w 3619883"/>
              <a:gd name="connsiteY111" fmla="*/ 147202 h 4297250"/>
              <a:gd name="connsiteX112" fmla="*/ 1436563 w 3619883"/>
              <a:gd name="connsiteY112" fmla="*/ 137480 h 4297250"/>
              <a:gd name="connsiteX113" fmla="*/ 1471566 w 3619883"/>
              <a:gd name="connsiteY113" fmla="*/ 97777 h 4297250"/>
              <a:gd name="connsiteX114" fmla="*/ 1505739 w 3619883"/>
              <a:gd name="connsiteY114" fmla="*/ 75753 h 4297250"/>
              <a:gd name="connsiteX115" fmla="*/ 1590891 w 3619883"/>
              <a:gd name="connsiteY115" fmla="*/ 144702 h 4297250"/>
              <a:gd name="connsiteX116" fmla="*/ 1625616 w 3619883"/>
              <a:gd name="connsiteY116" fmla="*/ 110893 h 4297250"/>
              <a:gd name="connsiteX117" fmla="*/ 1658964 w 3619883"/>
              <a:gd name="connsiteY117" fmla="*/ 106547 h 4297250"/>
              <a:gd name="connsiteX118" fmla="*/ 1746598 w 3619883"/>
              <a:gd name="connsiteY118" fmla="*/ 122460 h 4297250"/>
              <a:gd name="connsiteX119" fmla="*/ 1811913 w 3619883"/>
              <a:gd name="connsiteY119" fmla="*/ 143234 h 4297250"/>
              <a:gd name="connsiteX120" fmla="*/ 1856557 w 3619883"/>
              <a:gd name="connsiteY120" fmla="*/ 133511 h 4297250"/>
              <a:gd name="connsiteX121" fmla="*/ 2066003 w 3619883"/>
              <a:gd name="connsiteY121" fmla="*/ 143313 h 4297250"/>
              <a:gd name="connsiteX122" fmla="*/ 2177615 w 3619883"/>
              <a:gd name="connsiteY122" fmla="*/ 119007 h 4297250"/>
              <a:gd name="connsiteX123" fmla="*/ 2255883 w 3619883"/>
              <a:gd name="connsiteY123" fmla="*/ 99047 h 4297250"/>
              <a:gd name="connsiteX124" fmla="*/ 2344622 w 3619883"/>
              <a:gd name="connsiteY124" fmla="*/ 91388 h 4297250"/>
              <a:gd name="connsiteX125" fmla="*/ 2455682 w 3619883"/>
              <a:gd name="connsiteY125" fmla="*/ 78869 h 4297250"/>
              <a:gd name="connsiteX126" fmla="*/ 2632609 w 3619883"/>
              <a:gd name="connsiteY126" fmla="*/ 75338 h 4297250"/>
              <a:gd name="connsiteX127" fmla="*/ 2742291 w 3619883"/>
              <a:gd name="connsiteY127" fmla="*/ 92282 h 4297250"/>
              <a:gd name="connsiteX128" fmla="*/ 2851974 w 3619883"/>
              <a:gd name="connsiteY128" fmla="*/ 109227 h 4297250"/>
              <a:gd name="connsiteX129" fmla="*/ 2907643 w 3619883"/>
              <a:gd name="connsiteY129" fmla="*/ 100020 h 4297250"/>
              <a:gd name="connsiteX130" fmla="*/ 2944022 w 3619883"/>
              <a:gd name="connsiteY130" fmla="*/ 30853 h 4297250"/>
              <a:gd name="connsiteX131" fmla="*/ 3022289 w 3619883"/>
              <a:gd name="connsiteY131" fmla="*/ 10893 h 4297250"/>
              <a:gd name="connsiteX132" fmla="*/ 3054807 w 3619883"/>
              <a:gd name="connsiteY132" fmla="*/ 24226 h 4297250"/>
              <a:gd name="connsiteX133" fmla="*/ 3141892 w 3619883"/>
              <a:gd name="connsiteY133" fmla="*/ 51925 h 4297250"/>
              <a:gd name="connsiteX134" fmla="*/ 3185711 w 3619883"/>
              <a:gd name="connsiteY134" fmla="*/ 59881 h 4297250"/>
              <a:gd name="connsiteX135" fmla="*/ 3219056 w 3619883"/>
              <a:gd name="connsiteY135" fmla="*/ 55536 h 4297250"/>
              <a:gd name="connsiteX136" fmla="*/ 3263425 w 3619883"/>
              <a:gd name="connsiteY136" fmla="*/ 51706 h 4297250"/>
              <a:gd name="connsiteX137" fmla="*/ 3296219 w 3619883"/>
              <a:gd name="connsiteY137" fmla="*/ 59147 h 4297250"/>
              <a:gd name="connsiteX138" fmla="*/ 3319094 w 3619883"/>
              <a:gd name="connsiteY138" fmla="*/ 42500 h 4297250"/>
              <a:gd name="connsiteX139" fmla="*/ 3420511 w 3619883"/>
              <a:gd name="connsiteY139" fmla="*/ 0 h 4297250"/>
              <a:gd name="connsiteX140" fmla="*/ 3453305 w 3619883"/>
              <a:gd name="connsiteY140" fmla="*/ 7440 h 4297250"/>
              <a:gd name="connsiteX141" fmla="*/ 3496571 w 3619883"/>
              <a:gd name="connsiteY141" fmla="*/ 27182 h 4297250"/>
              <a:gd name="connsiteX142" fmla="*/ 3602117 w 3619883"/>
              <a:gd name="connsiteY142" fmla="*/ 132521 h 4297250"/>
              <a:gd name="connsiteX143" fmla="*/ 3619883 w 3619883"/>
              <a:gd name="connsiteY143" fmla="*/ 140049 h 4297250"/>
              <a:gd name="connsiteX144" fmla="*/ 3619883 w 3619883"/>
              <a:gd name="connsiteY14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86786 w 3619883"/>
              <a:gd name="connsiteY2" fmla="*/ 4254977 h 4297250"/>
              <a:gd name="connsiteX3" fmla="*/ 3448683 w 3619883"/>
              <a:gd name="connsiteY3" fmla="*/ 4128157 h 4297250"/>
              <a:gd name="connsiteX4" fmla="*/ 3270899 w 3619883"/>
              <a:gd name="connsiteY4" fmla="*/ 4128157 h 4297250"/>
              <a:gd name="connsiteX5" fmla="*/ 3338374 w 3619883"/>
              <a:gd name="connsiteY5" fmla="*/ 4297250 h 4297250"/>
              <a:gd name="connsiteX6" fmla="*/ 3269726 w 3619883"/>
              <a:gd name="connsiteY6" fmla="*/ 4275461 h 4297250"/>
              <a:gd name="connsiteX7" fmla="*/ 3052674 w 3619883"/>
              <a:gd name="connsiteY7" fmla="*/ 4275461 h 4297250"/>
              <a:gd name="connsiteX8" fmla="*/ 3096002 w 3619883"/>
              <a:gd name="connsiteY8" fmla="*/ 4128157 h 4297250"/>
              <a:gd name="connsiteX9" fmla="*/ 3137725 w 3619883"/>
              <a:gd name="connsiteY9" fmla="*/ 4128157 h 4297250"/>
              <a:gd name="connsiteX10" fmla="*/ 3137725 w 3619883"/>
              <a:gd name="connsiteY10" fmla="*/ 3951392 h 4297250"/>
              <a:gd name="connsiteX11" fmla="*/ 2959941 w 3619883"/>
              <a:gd name="connsiteY11" fmla="*/ 3951392 h 4297250"/>
              <a:gd name="connsiteX12" fmla="*/ 2959941 w 3619883"/>
              <a:gd name="connsiteY12" fmla="*/ 4128157 h 4297250"/>
              <a:gd name="connsiteX13" fmla="*/ 2996846 w 3619883"/>
              <a:gd name="connsiteY13" fmla="*/ 4128157 h 4297250"/>
              <a:gd name="connsiteX14" fmla="*/ 3014011 w 3619883"/>
              <a:gd name="connsiteY14" fmla="*/ 4275461 h 4297250"/>
              <a:gd name="connsiteX15" fmla="*/ 2761042 w 3619883"/>
              <a:gd name="connsiteY15" fmla="*/ 4275461 h 4297250"/>
              <a:gd name="connsiteX16" fmla="*/ 2761042 w 3619883"/>
              <a:gd name="connsiteY16" fmla="*/ 4128157 h 4297250"/>
              <a:gd name="connsiteX17" fmla="*/ 2826768 w 3619883"/>
              <a:gd name="connsiteY17" fmla="*/ 4128157 h 4297250"/>
              <a:gd name="connsiteX18" fmla="*/ 2826768 w 3619883"/>
              <a:gd name="connsiteY18" fmla="*/ 3951392 h 4297250"/>
              <a:gd name="connsiteX19" fmla="*/ 2648983 w 3619883"/>
              <a:gd name="connsiteY19" fmla="*/ 3951392 h 4297250"/>
              <a:gd name="connsiteX20" fmla="*/ 2648983 w 3619883"/>
              <a:gd name="connsiteY20" fmla="*/ 4128157 h 4297250"/>
              <a:gd name="connsiteX21" fmla="*/ 2690646 w 3619883"/>
              <a:gd name="connsiteY21" fmla="*/ 4128157 h 4297250"/>
              <a:gd name="connsiteX22" fmla="*/ 2690646 w 3619883"/>
              <a:gd name="connsiteY22" fmla="*/ 4275461 h 4297250"/>
              <a:gd name="connsiteX23" fmla="*/ 2511710 w 3619883"/>
              <a:gd name="connsiteY23" fmla="*/ 4275461 h 4297250"/>
              <a:gd name="connsiteX24" fmla="*/ 2454288 w 3619883"/>
              <a:gd name="connsiteY24" fmla="*/ 4128157 h 4297250"/>
              <a:gd name="connsiteX25" fmla="*/ 2515810 w 3619883"/>
              <a:gd name="connsiteY25" fmla="*/ 4128157 h 4297250"/>
              <a:gd name="connsiteX26" fmla="*/ 2515810 w 3619883"/>
              <a:gd name="connsiteY26" fmla="*/ 3951392 h 4297250"/>
              <a:gd name="connsiteX27" fmla="*/ 2338025 w 3619883"/>
              <a:gd name="connsiteY27" fmla="*/ 3951392 h 4297250"/>
              <a:gd name="connsiteX28" fmla="*/ 2338025 w 3619883"/>
              <a:gd name="connsiteY28" fmla="*/ 4128157 h 4297250"/>
              <a:gd name="connsiteX29" fmla="*/ 2395120 w 3619883"/>
              <a:gd name="connsiteY29" fmla="*/ 4128157 h 4297250"/>
              <a:gd name="connsiteX30" fmla="*/ 2337697 w 3619883"/>
              <a:gd name="connsiteY30" fmla="*/ 4275461 h 4297250"/>
              <a:gd name="connsiteX31" fmla="*/ 2150155 w 3619883"/>
              <a:gd name="connsiteY31" fmla="*/ 4275461 h 4297250"/>
              <a:gd name="connsiteX32" fmla="*/ 2150155 w 3619883"/>
              <a:gd name="connsiteY32" fmla="*/ 4128157 h 4297250"/>
              <a:gd name="connsiteX33" fmla="*/ 2204852 w 3619883"/>
              <a:gd name="connsiteY33" fmla="*/ 4128157 h 4297250"/>
              <a:gd name="connsiteX34" fmla="*/ 2204852 w 3619883"/>
              <a:gd name="connsiteY34" fmla="*/ 3951392 h 4297250"/>
              <a:gd name="connsiteX35" fmla="*/ 2027068 w 3619883"/>
              <a:gd name="connsiteY35" fmla="*/ 3951392 h 4297250"/>
              <a:gd name="connsiteX36" fmla="*/ 2027068 w 3619883"/>
              <a:gd name="connsiteY36" fmla="*/ 4128157 h 4297250"/>
              <a:gd name="connsiteX37" fmla="*/ 2079759 w 3619883"/>
              <a:gd name="connsiteY37" fmla="*/ 4128157 h 4297250"/>
              <a:gd name="connsiteX38" fmla="*/ 2079759 w 3619883"/>
              <a:gd name="connsiteY38" fmla="*/ 4275461 h 4297250"/>
              <a:gd name="connsiteX39" fmla="*/ 1824703 w 3619883"/>
              <a:gd name="connsiteY39" fmla="*/ 4275461 h 4297250"/>
              <a:gd name="connsiteX40" fmla="*/ 1834468 w 3619883"/>
              <a:gd name="connsiteY40" fmla="*/ 4128157 h 4297250"/>
              <a:gd name="connsiteX41" fmla="*/ 1893894 w 3619883"/>
              <a:gd name="connsiteY41" fmla="*/ 4128157 h 4297250"/>
              <a:gd name="connsiteX42" fmla="*/ 1893894 w 3619883"/>
              <a:gd name="connsiteY42" fmla="*/ 3951392 h 4297250"/>
              <a:gd name="connsiteX43" fmla="*/ 1716110 w 3619883"/>
              <a:gd name="connsiteY43" fmla="*/ 3951392 h 4297250"/>
              <a:gd name="connsiteX44" fmla="*/ 1716110 w 3619883"/>
              <a:gd name="connsiteY44" fmla="*/ 4006431 h 4297250"/>
              <a:gd name="connsiteX45" fmla="*/ 1703447 w 3619883"/>
              <a:gd name="connsiteY45" fmla="*/ 4007960 h 4297250"/>
              <a:gd name="connsiteX46" fmla="*/ 1716110 w 3619883"/>
              <a:gd name="connsiteY46" fmla="*/ 4044284 h 4297250"/>
              <a:gd name="connsiteX47" fmla="*/ 1716110 w 3619883"/>
              <a:gd name="connsiteY47" fmla="*/ 4128157 h 4297250"/>
              <a:gd name="connsiteX48" fmla="*/ 1745346 w 3619883"/>
              <a:gd name="connsiteY48" fmla="*/ 4128157 h 4297250"/>
              <a:gd name="connsiteX49" fmla="*/ 1796694 w 3619883"/>
              <a:gd name="connsiteY49" fmla="*/ 4275461 h 4297250"/>
              <a:gd name="connsiteX50" fmla="*/ 1558844 w 3619883"/>
              <a:gd name="connsiteY50" fmla="*/ 4275461 h 4297250"/>
              <a:gd name="connsiteX51" fmla="*/ 1517252 w 3619883"/>
              <a:gd name="connsiteY51" fmla="*/ 4128157 h 4297250"/>
              <a:gd name="connsiteX52" fmla="*/ 1582936 w 3619883"/>
              <a:gd name="connsiteY52" fmla="*/ 4128157 h 4297250"/>
              <a:gd name="connsiteX53" fmla="*/ 1582936 w 3619883"/>
              <a:gd name="connsiteY53" fmla="*/ 3951392 h 4297250"/>
              <a:gd name="connsiteX54" fmla="*/ 1405151 w 3619883"/>
              <a:gd name="connsiteY54" fmla="*/ 3951392 h 4297250"/>
              <a:gd name="connsiteX55" fmla="*/ 1405151 w 3619883"/>
              <a:gd name="connsiteY55" fmla="*/ 4128157 h 4297250"/>
              <a:gd name="connsiteX56" fmla="*/ 1468988 w 3619883"/>
              <a:gd name="connsiteY56" fmla="*/ 4128157 h 4297250"/>
              <a:gd name="connsiteX57" fmla="*/ 1427396 w 3619883"/>
              <a:gd name="connsiteY57" fmla="*/ 4275461 h 4297250"/>
              <a:gd name="connsiteX58" fmla="*/ 1210751 w 3619883"/>
              <a:gd name="connsiteY58" fmla="*/ 4275461 h 4297250"/>
              <a:gd name="connsiteX59" fmla="*/ 1210751 w 3619883"/>
              <a:gd name="connsiteY59" fmla="*/ 4128157 h 4297250"/>
              <a:gd name="connsiteX60" fmla="*/ 1271978 w 3619883"/>
              <a:gd name="connsiteY60" fmla="*/ 4128157 h 4297250"/>
              <a:gd name="connsiteX61" fmla="*/ 1271978 w 3619883"/>
              <a:gd name="connsiteY61" fmla="*/ 3951392 h 4297250"/>
              <a:gd name="connsiteX62" fmla="*/ 1094193 w 3619883"/>
              <a:gd name="connsiteY62" fmla="*/ 3951392 h 4297250"/>
              <a:gd name="connsiteX63" fmla="*/ 1094193 w 3619883"/>
              <a:gd name="connsiteY63" fmla="*/ 4128157 h 4297250"/>
              <a:gd name="connsiteX64" fmla="*/ 1140354 w 3619883"/>
              <a:gd name="connsiteY64" fmla="*/ 4128157 h 4297250"/>
              <a:gd name="connsiteX65" fmla="*/ 1140354 w 3619883"/>
              <a:gd name="connsiteY65" fmla="*/ 4275461 h 4297250"/>
              <a:gd name="connsiteX66" fmla="*/ 953807 w 3619883"/>
              <a:gd name="connsiteY66" fmla="*/ 4275461 h 4297250"/>
              <a:gd name="connsiteX67" fmla="*/ 912215 w 3619883"/>
              <a:gd name="connsiteY67" fmla="*/ 4128157 h 4297250"/>
              <a:gd name="connsiteX68" fmla="*/ 961020 w 3619883"/>
              <a:gd name="connsiteY68" fmla="*/ 4128157 h 4297250"/>
              <a:gd name="connsiteX69" fmla="*/ 961020 w 3619883"/>
              <a:gd name="connsiteY69" fmla="*/ 3951392 h 4297250"/>
              <a:gd name="connsiteX70" fmla="*/ 783235 w 3619883"/>
              <a:gd name="connsiteY70" fmla="*/ 3951392 h 4297250"/>
              <a:gd name="connsiteX71" fmla="*/ 783235 w 3619883"/>
              <a:gd name="connsiteY71" fmla="*/ 4128157 h 4297250"/>
              <a:gd name="connsiteX72" fmla="*/ 871024 w 3619883"/>
              <a:gd name="connsiteY72" fmla="*/ 4128157 h 4297250"/>
              <a:gd name="connsiteX73" fmla="*/ 829432 w 3619883"/>
              <a:gd name="connsiteY73" fmla="*/ 4275461 h 4297250"/>
              <a:gd name="connsiteX74" fmla="*/ 611484 w 3619883"/>
              <a:gd name="connsiteY74" fmla="*/ 4275461 h 4297250"/>
              <a:gd name="connsiteX75" fmla="*/ 621247 w 3619883"/>
              <a:gd name="connsiteY75" fmla="*/ 4128157 h 4297250"/>
              <a:gd name="connsiteX76" fmla="*/ 650062 w 3619883"/>
              <a:gd name="connsiteY76" fmla="*/ 4128157 h 4297250"/>
              <a:gd name="connsiteX77" fmla="*/ 650062 w 3619883"/>
              <a:gd name="connsiteY77" fmla="*/ 3951392 h 4297250"/>
              <a:gd name="connsiteX78" fmla="*/ 472277 w 3619883"/>
              <a:gd name="connsiteY78" fmla="*/ 3951392 h 4297250"/>
              <a:gd name="connsiteX79" fmla="*/ 472277 w 3619883"/>
              <a:gd name="connsiteY79" fmla="*/ 4128157 h 4297250"/>
              <a:gd name="connsiteX80" fmla="*/ 522650 w 3619883"/>
              <a:gd name="connsiteY80" fmla="*/ 4128157 h 4297250"/>
              <a:gd name="connsiteX81" fmla="*/ 573998 w 3619883"/>
              <a:gd name="connsiteY81" fmla="*/ 4275461 h 4297250"/>
              <a:gd name="connsiteX82" fmla="*/ 336164 w 3619883"/>
              <a:gd name="connsiteY82" fmla="*/ 4275461 h 4297250"/>
              <a:gd name="connsiteX83" fmla="*/ 294572 w 3619883"/>
              <a:gd name="connsiteY83" fmla="*/ 4128157 h 4297250"/>
              <a:gd name="connsiteX84" fmla="*/ 339106 w 3619883"/>
              <a:gd name="connsiteY84" fmla="*/ 4128157 h 4297250"/>
              <a:gd name="connsiteX85" fmla="*/ 339106 w 3619883"/>
              <a:gd name="connsiteY85" fmla="*/ 3951392 h 4297250"/>
              <a:gd name="connsiteX86" fmla="*/ 161321 w 3619883"/>
              <a:gd name="connsiteY86" fmla="*/ 3951392 h 4297250"/>
              <a:gd name="connsiteX87" fmla="*/ 161321 w 3619883"/>
              <a:gd name="connsiteY87" fmla="*/ 4128157 h 4297250"/>
              <a:gd name="connsiteX88" fmla="*/ 230914 w 3619883"/>
              <a:gd name="connsiteY88" fmla="*/ 4128157 h 4297250"/>
              <a:gd name="connsiteX89" fmla="*/ 189322 w 3619883"/>
              <a:gd name="connsiteY89" fmla="*/ 4275461 h 4297250"/>
              <a:gd name="connsiteX90" fmla="*/ 0 w 3619883"/>
              <a:gd name="connsiteY90" fmla="*/ 4275461 h 4297250"/>
              <a:gd name="connsiteX91" fmla="*/ 0 w 3619883"/>
              <a:gd name="connsiteY91" fmla="*/ 42229 h 4297250"/>
              <a:gd name="connsiteX92" fmla="*/ 42464 w 3619883"/>
              <a:gd name="connsiteY92" fmla="*/ 40518 h 4297250"/>
              <a:gd name="connsiteX93" fmla="*/ 137733 w 3619883"/>
              <a:gd name="connsiteY93" fmla="*/ 35355 h 4297250"/>
              <a:gd name="connsiteX94" fmla="*/ 270565 w 3619883"/>
              <a:gd name="connsiteY94" fmla="*/ 29759 h 4297250"/>
              <a:gd name="connsiteX95" fmla="*/ 479734 w 3619883"/>
              <a:gd name="connsiteY95" fmla="*/ 45455 h 4297250"/>
              <a:gd name="connsiteX96" fmla="*/ 524103 w 3619883"/>
              <a:gd name="connsiteY96" fmla="*/ 41625 h 4297250"/>
              <a:gd name="connsiteX97" fmla="*/ 624416 w 3619883"/>
              <a:gd name="connsiteY97" fmla="*/ 22696 h 4297250"/>
              <a:gd name="connsiteX98" fmla="*/ 657762 w 3619883"/>
              <a:gd name="connsiteY98" fmla="*/ 18351 h 4297250"/>
              <a:gd name="connsiteX99" fmla="*/ 690557 w 3619883"/>
              <a:gd name="connsiteY99" fmla="*/ 25792 h 4297250"/>
              <a:gd name="connsiteX100" fmla="*/ 745123 w 3619883"/>
              <a:gd name="connsiteY100" fmla="*/ 40157 h 4297250"/>
              <a:gd name="connsiteX101" fmla="*/ 789493 w 3619883"/>
              <a:gd name="connsiteY101" fmla="*/ 36327 h 4297250"/>
              <a:gd name="connsiteX102" fmla="*/ 854255 w 3619883"/>
              <a:gd name="connsiteY102" fmla="*/ 68887 h 4297250"/>
              <a:gd name="connsiteX103" fmla="*/ 897520 w 3619883"/>
              <a:gd name="connsiteY103" fmla="*/ 88629 h 4297250"/>
              <a:gd name="connsiteX104" fmla="*/ 940510 w 3619883"/>
              <a:gd name="connsiteY104" fmla="*/ 114265 h 4297250"/>
              <a:gd name="connsiteX105" fmla="*/ 1082712 w 3619883"/>
              <a:gd name="connsiteY105" fmla="*/ 144543 h 4297250"/>
              <a:gd name="connsiteX106" fmla="*/ 1205348 w 3619883"/>
              <a:gd name="connsiteY106" fmla="*/ 120753 h 4297250"/>
              <a:gd name="connsiteX107" fmla="*/ 1271764 w 3619883"/>
              <a:gd name="connsiteY107" fmla="*/ 117956 h 4297250"/>
              <a:gd name="connsiteX108" fmla="*/ 1315583 w 3619883"/>
              <a:gd name="connsiteY108" fmla="*/ 125912 h 4297250"/>
              <a:gd name="connsiteX109" fmla="*/ 1359125 w 3619883"/>
              <a:gd name="connsiteY109" fmla="*/ 139761 h 4297250"/>
              <a:gd name="connsiteX110" fmla="*/ 1391919 w 3619883"/>
              <a:gd name="connsiteY110" fmla="*/ 147202 h 4297250"/>
              <a:gd name="connsiteX111" fmla="*/ 1436563 w 3619883"/>
              <a:gd name="connsiteY111" fmla="*/ 137480 h 4297250"/>
              <a:gd name="connsiteX112" fmla="*/ 1471566 w 3619883"/>
              <a:gd name="connsiteY112" fmla="*/ 97777 h 4297250"/>
              <a:gd name="connsiteX113" fmla="*/ 1505739 w 3619883"/>
              <a:gd name="connsiteY113" fmla="*/ 75753 h 4297250"/>
              <a:gd name="connsiteX114" fmla="*/ 1590891 w 3619883"/>
              <a:gd name="connsiteY114" fmla="*/ 144702 h 4297250"/>
              <a:gd name="connsiteX115" fmla="*/ 1625616 w 3619883"/>
              <a:gd name="connsiteY115" fmla="*/ 110893 h 4297250"/>
              <a:gd name="connsiteX116" fmla="*/ 1658964 w 3619883"/>
              <a:gd name="connsiteY116" fmla="*/ 106547 h 4297250"/>
              <a:gd name="connsiteX117" fmla="*/ 1746598 w 3619883"/>
              <a:gd name="connsiteY117" fmla="*/ 122460 h 4297250"/>
              <a:gd name="connsiteX118" fmla="*/ 1811913 w 3619883"/>
              <a:gd name="connsiteY118" fmla="*/ 143234 h 4297250"/>
              <a:gd name="connsiteX119" fmla="*/ 1856557 w 3619883"/>
              <a:gd name="connsiteY119" fmla="*/ 133511 h 4297250"/>
              <a:gd name="connsiteX120" fmla="*/ 2066003 w 3619883"/>
              <a:gd name="connsiteY120" fmla="*/ 143313 h 4297250"/>
              <a:gd name="connsiteX121" fmla="*/ 2177615 w 3619883"/>
              <a:gd name="connsiteY121" fmla="*/ 119007 h 4297250"/>
              <a:gd name="connsiteX122" fmla="*/ 2255883 w 3619883"/>
              <a:gd name="connsiteY122" fmla="*/ 99047 h 4297250"/>
              <a:gd name="connsiteX123" fmla="*/ 2344622 w 3619883"/>
              <a:gd name="connsiteY123" fmla="*/ 91388 h 4297250"/>
              <a:gd name="connsiteX124" fmla="*/ 2455682 w 3619883"/>
              <a:gd name="connsiteY124" fmla="*/ 78869 h 4297250"/>
              <a:gd name="connsiteX125" fmla="*/ 2632609 w 3619883"/>
              <a:gd name="connsiteY125" fmla="*/ 75338 h 4297250"/>
              <a:gd name="connsiteX126" fmla="*/ 2742291 w 3619883"/>
              <a:gd name="connsiteY126" fmla="*/ 92282 h 4297250"/>
              <a:gd name="connsiteX127" fmla="*/ 2851974 w 3619883"/>
              <a:gd name="connsiteY127" fmla="*/ 109227 h 4297250"/>
              <a:gd name="connsiteX128" fmla="*/ 2907643 w 3619883"/>
              <a:gd name="connsiteY128" fmla="*/ 100020 h 4297250"/>
              <a:gd name="connsiteX129" fmla="*/ 2944022 w 3619883"/>
              <a:gd name="connsiteY129" fmla="*/ 30853 h 4297250"/>
              <a:gd name="connsiteX130" fmla="*/ 3022289 w 3619883"/>
              <a:gd name="connsiteY130" fmla="*/ 10893 h 4297250"/>
              <a:gd name="connsiteX131" fmla="*/ 3054807 w 3619883"/>
              <a:gd name="connsiteY131" fmla="*/ 24226 h 4297250"/>
              <a:gd name="connsiteX132" fmla="*/ 3141892 w 3619883"/>
              <a:gd name="connsiteY132" fmla="*/ 51925 h 4297250"/>
              <a:gd name="connsiteX133" fmla="*/ 3185711 w 3619883"/>
              <a:gd name="connsiteY133" fmla="*/ 59881 h 4297250"/>
              <a:gd name="connsiteX134" fmla="*/ 3219056 w 3619883"/>
              <a:gd name="connsiteY134" fmla="*/ 55536 h 4297250"/>
              <a:gd name="connsiteX135" fmla="*/ 3263425 w 3619883"/>
              <a:gd name="connsiteY135" fmla="*/ 51706 h 4297250"/>
              <a:gd name="connsiteX136" fmla="*/ 3296219 w 3619883"/>
              <a:gd name="connsiteY136" fmla="*/ 59147 h 4297250"/>
              <a:gd name="connsiteX137" fmla="*/ 3319094 w 3619883"/>
              <a:gd name="connsiteY137" fmla="*/ 42500 h 4297250"/>
              <a:gd name="connsiteX138" fmla="*/ 3420511 w 3619883"/>
              <a:gd name="connsiteY138" fmla="*/ 0 h 4297250"/>
              <a:gd name="connsiteX139" fmla="*/ 3453305 w 3619883"/>
              <a:gd name="connsiteY139" fmla="*/ 7440 h 4297250"/>
              <a:gd name="connsiteX140" fmla="*/ 3496571 w 3619883"/>
              <a:gd name="connsiteY140" fmla="*/ 27182 h 4297250"/>
              <a:gd name="connsiteX141" fmla="*/ 3602117 w 3619883"/>
              <a:gd name="connsiteY141" fmla="*/ 132521 h 4297250"/>
              <a:gd name="connsiteX142" fmla="*/ 3619883 w 3619883"/>
              <a:gd name="connsiteY142" fmla="*/ 140049 h 4297250"/>
              <a:gd name="connsiteX143" fmla="*/ 3619883 w 3619883"/>
              <a:gd name="connsiteY14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448683 w 3619883"/>
              <a:gd name="connsiteY2" fmla="*/ 4128157 h 4297250"/>
              <a:gd name="connsiteX3" fmla="*/ 3270899 w 3619883"/>
              <a:gd name="connsiteY3" fmla="*/ 4128157 h 4297250"/>
              <a:gd name="connsiteX4" fmla="*/ 3338374 w 3619883"/>
              <a:gd name="connsiteY4" fmla="*/ 4297250 h 4297250"/>
              <a:gd name="connsiteX5" fmla="*/ 3269726 w 3619883"/>
              <a:gd name="connsiteY5" fmla="*/ 4275461 h 4297250"/>
              <a:gd name="connsiteX6" fmla="*/ 3052674 w 3619883"/>
              <a:gd name="connsiteY6" fmla="*/ 4275461 h 4297250"/>
              <a:gd name="connsiteX7" fmla="*/ 3096002 w 3619883"/>
              <a:gd name="connsiteY7" fmla="*/ 4128157 h 4297250"/>
              <a:gd name="connsiteX8" fmla="*/ 3137725 w 3619883"/>
              <a:gd name="connsiteY8" fmla="*/ 4128157 h 4297250"/>
              <a:gd name="connsiteX9" fmla="*/ 3137725 w 3619883"/>
              <a:gd name="connsiteY9" fmla="*/ 3951392 h 4297250"/>
              <a:gd name="connsiteX10" fmla="*/ 2959941 w 3619883"/>
              <a:gd name="connsiteY10" fmla="*/ 3951392 h 4297250"/>
              <a:gd name="connsiteX11" fmla="*/ 2959941 w 3619883"/>
              <a:gd name="connsiteY11" fmla="*/ 4128157 h 4297250"/>
              <a:gd name="connsiteX12" fmla="*/ 2996846 w 3619883"/>
              <a:gd name="connsiteY12" fmla="*/ 4128157 h 4297250"/>
              <a:gd name="connsiteX13" fmla="*/ 3014011 w 3619883"/>
              <a:gd name="connsiteY13" fmla="*/ 4275461 h 4297250"/>
              <a:gd name="connsiteX14" fmla="*/ 2761042 w 3619883"/>
              <a:gd name="connsiteY14" fmla="*/ 4275461 h 4297250"/>
              <a:gd name="connsiteX15" fmla="*/ 2761042 w 3619883"/>
              <a:gd name="connsiteY15" fmla="*/ 4128157 h 4297250"/>
              <a:gd name="connsiteX16" fmla="*/ 2826768 w 3619883"/>
              <a:gd name="connsiteY16" fmla="*/ 4128157 h 4297250"/>
              <a:gd name="connsiteX17" fmla="*/ 2826768 w 3619883"/>
              <a:gd name="connsiteY17" fmla="*/ 3951392 h 4297250"/>
              <a:gd name="connsiteX18" fmla="*/ 2648983 w 3619883"/>
              <a:gd name="connsiteY18" fmla="*/ 3951392 h 4297250"/>
              <a:gd name="connsiteX19" fmla="*/ 2648983 w 3619883"/>
              <a:gd name="connsiteY19" fmla="*/ 4128157 h 4297250"/>
              <a:gd name="connsiteX20" fmla="*/ 2690646 w 3619883"/>
              <a:gd name="connsiteY20" fmla="*/ 4128157 h 4297250"/>
              <a:gd name="connsiteX21" fmla="*/ 2690646 w 3619883"/>
              <a:gd name="connsiteY21" fmla="*/ 4275461 h 4297250"/>
              <a:gd name="connsiteX22" fmla="*/ 2511710 w 3619883"/>
              <a:gd name="connsiteY22" fmla="*/ 4275461 h 4297250"/>
              <a:gd name="connsiteX23" fmla="*/ 2454288 w 3619883"/>
              <a:gd name="connsiteY23" fmla="*/ 4128157 h 4297250"/>
              <a:gd name="connsiteX24" fmla="*/ 2515810 w 3619883"/>
              <a:gd name="connsiteY24" fmla="*/ 4128157 h 4297250"/>
              <a:gd name="connsiteX25" fmla="*/ 2515810 w 3619883"/>
              <a:gd name="connsiteY25" fmla="*/ 3951392 h 4297250"/>
              <a:gd name="connsiteX26" fmla="*/ 2338025 w 3619883"/>
              <a:gd name="connsiteY26" fmla="*/ 3951392 h 4297250"/>
              <a:gd name="connsiteX27" fmla="*/ 2338025 w 3619883"/>
              <a:gd name="connsiteY27" fmla="*/ 4128157 h 4297250"/>
              <a:gd name="connsiteX28" fmla="*/ 2395120 w 3619883"/>
              <a:gd name="connsiteY28" fmla="*/ 4128157 h 4297250"/>
              <a:gd name="connsiteX29" fmla="*/ 2337697 w 3619883"/>
              <a:gd name="connsiteY29" fmla="*/ 4275461 h 4297250"/>
              <a:gd name="connsiteX30" fmla="*/ 2150155 w 3619883"/>
              <a:gd name="connsiteY30" fmla="*/ 4275461 h 4297250"/>
              <a:gd name="connsiteX31" fmla="*/ 2150155 w 3619883"/>
              <a:gd name="connsiteY31" fmla="*/ 4128157 h 4297250"/>
              <a:gd name="connsiteX32" fmla="*/ 2204852 w 3619883"/>
              <a:gd name="connsiteY32" fmla="*/ 4128157 h 4297250"/>
              <a:gd name="connsiteX33" fmla="*/ 2204852 w 3619883"/>
              <a:gd name="connsiteY33" fmla="*/ 3951392 h 4297250"/>
              <a:gd name="connsiteX34" fmla="*/ 2027068 w 3619883"/>
              <a:gd name="connsiteY34" fmla="*/ 3951392 h 4297250"/>
              <a:gd name="connsiteX35" fmla="*/ 2027068 w 3619883"/>
              <a:gd name="connsiteY35" fmla="*/ 4128157 h 4297250"/>
              <a:gd name="connsiteX36" fmla="*/ 2079759 w 3619883"/>
              <a:gd name="connsiteY36" fmla="*/ 4128157 h 4297250"/>
              <a:gd name="connsiteX37" fmla="*/ 2079759 w 3619883"/>
              <a:gd name="connsiteY37" fmla="*/ 4275461 h 4297250"/>
              <a:gd name="connsiteX38" fmla="*/ 1824703 w 3619883"/>
              <a:gd name="connsiteY38" fmla="*/ 4275461 h 4297250"/>
              <a:gd name="connsiteX39" fmla="*/ 1834468 w 3619883"/>
              <a:gd name="connsiteY39" fmla="*/ 4128157 h 4297250"/>
              <a:gd name="connsiteX40" fmla="*/ 1893894 w 3619883"/>
              <a:gd name="connsiteY40" fmla="*/ 4128157 h 4297250"/>
              <a:gd name="connsiteX41" fmla="*/ 1893894 w 3619883"/>
              <a:gd name="connsiteY41" fmla="*/ 3951392 h 4297250"/>
              <a:gd name="connsiteX42" fmla="*/ 1716110 w 3619883"/>
              <a:gd name="connsiteY42" fmla="*/ 3951392 h 4297250"/>
              <a:gd name="connsiteX43" fmla="*/ 1716110 w 3619883"/>
              <a:gd name="connsiteY43" fmla="*/ 4006431 h 4297250"/>
              <a:gd name="connsiteX44" fmla="*/ 1703447 w 3619883"/>
              <a:gd name="connsiteY44" fmla="*/ 4007960 h 4297250"/>
              <a:gd name="connsiteX45" fmla="*/ 1716110 w 3619883"/>
              <a:gd name="connsiteY45" fmla="*/ 4044284 h 4297250"/>
              <a:gd name="connsiteX46" fmla="*/ 1716110 w 3619883"/>
              <a:gd name="connsiteY46" fmla="*/ 4128157 h 4297250"/>
              <a:gd name="connsiteX47" fmla="*/ 1745346 w 3619883"/>
              <a:gd name="connsiteY47" fmla="*/ 4128157 h 4297250"/>
              <a:gd name="connsiteX48" fmla="*/ 1796694 w 3619883"/>
              <a:gd name="connsiteY48" fmla="*/ 4275461 h 4297250"/>
              <a:gd name="connsiteX49" fmla="*/ 1558844 w 3619883"/>
              <a:gd name="connsiteY49" fmla="*/ 4275461 h 4297250"/>
              <a:gd name="connsiteX50" fmla="*/ 1517252 w 3619883"/>
              <a:gd name="connsiteY50" fmla="*/ 4128157 h 4297250"/>
              <a:gd name="connsiteX51" fmla="*/ 1582936 w 3619883"/>
              <a:gd name="connsiteY51" fmla="*/ 4128157 h 4297250"/>
              <a:gd name="connsiteX52" fmla="*/ 1582936 w 3619883"/>
              <a:gd name="connsiteY52" fmla="*/ 3951392 h 4297250"/>
              <a:gd name="connsiteX53" fmla="*/ 1405151 w 3619883"/>
              <a:gd name="connsiteY53" fmla="*/ 3951392 h 4297250"/>
              <a:gd name="connsiteX54" fmla="*/ 1405151 w 3619883"/>
              <a:gd name="connsiteY54" fmla="*/ 4128157 h 4297250"/>
              <a:gd name="connsiteX55" fmla="*/ 1468988 w 3619883"/>
              <a:gd name="connsiteY55" fmla="*/ 4128157 h 4297250"/>
              <a:gd name="connsiteX56" fmla="*/ 1427396 w 3619883"/>
              <a:gd name="connsiteY56" fmla="*/ 4275461 h 4297250"/>
              <a:gd name="connsiteX57" fmla="*/ 1210751 w 3619883"/>
              <a:gd name="connsiteY57" fmla="*/ 4275461 h 4297250"/>
              <a:gd name="connsiteX58" fmla="*/ 1210751 w 3619883"/>
              <a:gd name="connsiteY58" fmla="*/ 4128157 h 4297250"/>
              <a:gd name="connsiteX59" fmla="*/ 1271978 w 3619883"/>
              <a:gd name="connsiteY59" fmla="*/ 4128157 h 4297250"/>
              <a:gd name="connsiteX60" fmla="*/ 1271978 w 3619883"/>
              <a:gd name="connsiteY60" fmla="*/ 3951392 h 4297250"/>
              <a:gd name="connsiteX61" fmla="*/ 1094193 w 3619883"/>
              <a:gd name="connsiteY61" fmla="*/ 3951392 h 4297250"/>
              <a:gd name="connsiteX62" fmla="*/ 1094193 w 3619883"/>
              <a:gd name="connsiteY62" fmla="*/ 4128157 h 4297250"/>
              <a:gd name="connsiteX63" fmla="*/ 1140354 w 3619883"/>
              <a:gd name="connsiteY63" fmla="*/ 4128157 h 4297250"/>
              <a:gd name="connsiteX64" fmla="*/ 1140354 w 3619883"/>
              <a:gd name="connsiteY64" fmla="*/ 4275461 h 4297250"/>
              <a:gd name="connsiteX65" fmla="*/ 953807 w 3619883"/>
              <a:gd name="connsiteY65" fmla="*/ 4275461 h 4297250"/>
              <a:gd name="connsiteX66" fmla="*/ 912215 w 3619883"/>
              <a:gd name="connsiteY66" fmla="*/ 4128157 h 4297250"/>
              <a:gd name="connsiteX67" fmla="*/ 961020 w 3619883"/>
              <a:gd name="connsiteY67" fmla="*/ 4128157 h 4297250"/>
              <a:gd name="connsiteX68" fmla="*/ 961020 w 3619883"/>
              <a:gd name="connsiteY68" fmla="*/ 3951392 h 4297250"/>
              <a:gd name="connsiteX69" fmla="*/ 783235 w 3619883"/>
              <a:gd name="connsiteY69" fmla="*/ 3951392 h 4297250"/>
              <a:gd name="connsiteX70" fmla="*/ 783235 w 3619883"/>
              <a:gd name="connsiteY70" fmla="*/ 4128157 h 4297250"/>
              <a:gd name="connsiteX71" fmla="*/ 871024 w 3619883"/>
              <a:gd name="connsiteY71" fmla="*/ 4128157 h 4297250"/>
              <a:gd name="connsiteX72" fmla="*/ 829432 w 3619883"/>
              <a:gd name="connsiteY72" fmla="*/ 4275461 h 4297250"/>
              <a:gd name="connsiteX73" fmla="*/ 611484 w 3619883"/>
              <a:gd name="connsiteY73" fmla="*/ 4275461 h 4297250"/>
              <a:gd name="connsiteX74" fmla="*/ 621247 w 3619883"/>
              <a:gd name="connsiteY74" fmla="*/ 4128157 h 4297250"/>
              <a:gd name="connsiteX75" fmla="*/ 650062 w 3619883"/>
              <a:gd name="connsiteY75" fmla="*/ 4128157 h 4297250"/>
              <a:gd name="connsiteX76" fmla="*/ 650062 w 3619883"/>
              <a:gd name="connsiteY76" fmla="*/ 3951392 h 4297250"/>
              <a:gd name="connsiteX77" fmla="*/ 472277 w 3619883"/>
              <a:gd name="connsiteY77" fmla="*/ 3951392 h 4297250"/>
              <a:gd name="connsiteX78" fmla="*/ 472277 w 3619883"/>
              <a:gd name="connsiteY78" fmla="*/ 4128157 h 4297250"/>
              <a:gd name="connsiteX79" fmla="*/ 522650 w 3619883"/>
              <a:gd name="connsiteY79" fmla="*/ 4128157 h 4297250"/>
              <a:gd name="connsiteX80" fmla="*/ 573998 w 3619883"/>
              <a:gd name="connsiteY80" fmla="*/ 4275461 h 4297250"/>
              <a:gd name="connsiteX81" fmla="*/ 336164 w 3619883"/>
              <a:gd name="connsiteY81" fmla="*/ 4275461 h 4297250"/>
              <a:gd name="connsiteX82" fmla="*/ 294572 w 3619883"/>
              <a:gd name="connsiteY82" fmla="*/ 4128157 h 4297250"/>
              <a:gd name="connsiteX83" fmla="*/ 339106 w 3619883"/>
              <a:gd name="connsiteY83" fmla="*/ 4128157 h 4297250"/>
              <a:gd name="connsiteX84" fmla="*/ 339106 w 3619883"/>
              <a:gd name="connsiteY84" fmla="*/ 3951392 h 4297250"/>
              <a:gd name="connsiteX85" fmla="*/ 161321 w 3619883"/>
              <a:gd name="connsiteY85" fmla="*/ 3951392 h 4297250"/>
              <a:gd name="connsiteX86" fmla="*/ 161321 w 3619883"/>
              <a:gd name="connsiteY86" fmla="*/ 4128157 h 4297250"/>
              <a:gd name="connsiteX87" fmla="*/ 230914 w 3619883"/>
              <a:gd name="connsiteY87" fmla="*/ 4128157 h 4297250"/>
              <a:gd name="connsiteX88" fmla="*/ 189322 w 3619883"/>
              <a:gd name="connsiteY88" fmla="*/ 4275461 h 4297250"/>
              <a:gd name="connsiteX89" fmla="*/ 0 w 3619883"/>
              <a:gd name="connsiteY89" fmla="*/ 4275461 h 4297250"/>
              <a:gd name="connsiteX90" fmla="*/ 0 w 3619883"/>
              <a:gd name="connsiteY90" fmla="*/ 42229 h 4297250"/>
              <a:gd name="connsiteX91" fmla="*/ 42464 w 3619883"/>
              <a:gd name="connsiteY91" fmla="*/ 40518 h 4297250"/>
              <a:gd name="connsiteX92" fmla="*/ 137733 w 3619883"/>
              <a:gd name="connsiteY92" fmla="*/ 35355 h 4297250"/>
              <a:gd name="connsiteX93" fmla="*/ 270565 w 3619883"/>
              <a:gd name="connsiteY93" fmla="*/ 29759 h 4297250"/>
              <a:gd name="connsiteX94" fmla="*/ 479734 w 3619883"/>
              <a:gd name="connsiteY94" fmla="*/ 45455 h 4297250"/>
              <a:gd name="connsiteX95" fmla="*/ 524103 w 3619883"/>
              <a:gd name="connsiteY95" fmla="*/ 41625 h 4297250"/>
              <a:gd name="connsiteX96" fmla="*/ 624416 w 3619883"/>
              <a:gd name="connsiteY96" fmla="*/ 22696 h 4297250"/>
              <a:gd name="connsiteX97" fmla="*/ 657762 w 3619883"/>
              <a:gd name="connsiteY97" fmla="*/ 18351 h 4297250"/>
              <a:gd name="connsiteX98" fmla="*/ 690557 w 3619883"/>
              <a:gd name="connsiteY98" fmla="*/ 25792 h 4297250"/>
              <a:gd name="connsiteX99" fmla="*/ 745123 w 3619883"/>
              <a:gd name="connsiteY99" fmla="*/ 40157 h 4297250"/>
              <a:gd name="connsiteX100" fmla="*/ 789493 w 3619883"/>
              <a:gd name="connsiteY100" fmla="*/ 36327 h 4297250"/>
              <a:gd name="connsiteX101" fmla="*/ 854255 w 3619883"/>
              <a:gd name="connsiteY101" fmla="*/ 68887 h 4297250"/>
              <a:gd name="connsiteX102" fmla="*/ 897520 w 3619883"/>
              <a:gd name="connsiteY102" fmla="*/ 88629 h 4297250"/>
              <a:gd name="connsiteX103" fmla="*/ 940510 w 3619883"/>
              <a:gd name="connsiteY103" fmla="*/ 114265 h 4297250"/>
              <a:gd name="connsiteX104" fmla="*/ 1082712 w 3619883"/>
              <a:gd name="connsiteY104" fmla="*/ 144543 h 4297250"/>
              <a:gd name="connsiteX105" fmla="*/ 1205348 w 3619883"/>
              <a:gd name="connsiteY105" fmla="*/ 120753 h 4297250"/>
              <a:gd name="connsiteX106" fmla="*/ 1271764 w 3619883"/>
              <a:gd name="connsiteY106" fmla="*/ 117956 h 4297250"/>
              <a:gd name="connsiteX107" fmla="*/ 1315583 w 3619883"/>
              <a:gd name="connsiteY107" fmla="*/ 125912 h 4297250"/>
              <a:gd name="connsiteX108" fmla="*/ 1359125 w 3619883"/>
              <a:gd name="connsiteY108" fmla="*/ 139761 h 4297250"/>
              <a:gd name="connsiteX109" fmla="*/ 1391919 w 3619883"/>
              <a:gd name="connsiteY109" fmla="*/ 147202 h 4297250"/>
              <a:gd name="connsiteX110" fmla="*/ 1436563 w 3619883"/>
              <a:gd name="connsiteY110" fmla="*/ 137480 h 4297250"/>
              <a:gd name="connsiteX111" fmla="*/ 1471566 w 3619883"/>
              <a:gd name="connsiteY111" fmla="*/ 97777 h 4297250"/>
              <a:gd name="connsiteX112" fmla="*/ 1505739 w 3619883"/>
              <a:gd name="connsiteY112" fmla="*/ 75753 h 4297250"/>
              <a:gd name="connsiteX113" fmla="*/ 1590891 w 3619883"/>
              <a:gd name="connsiteY113" fmla="*/ 144702 h 4297250"/>
              <a:gd name="connsiteX114" fmla="*/ 1625616 w 3619883"/>
              <a:gd name="connsiteY114" fmla="*/ 110893 h 4297250"/>
              <a:gd name="connsiteX115" fmla="*/ 1658964 w 3619883"/>
              <a:gd name="connsiteY115" fmla="*/ 106547 h 4297250"/>
              <a:gd name="connsiteX116" fmla="*/ 1746598 w 3619883"/>
              <a:gd name="connsiteY116" fmla="*/ 122460 h 4297250"/>
              <a:gd name="connsiteX117" fmla="*/ 1811913 w 3619883"/>
              <a:gd name="connsiteY117" fmla="*/ 143234 h 4297250"/>
              <a:gd name="connsiteX118" fmla="*/ 1856557 w 3619883"/>
              <a:gd name="connsiteY118" fmla="*/ 133511 h 4297250"/>
              <a:gd name="connsiteX119" fmla="*/ 2066003 w 3619883"/>
              <a:gd name="connsiteY119" fmla="*/ 143313 h 4297250"/>
              <a:gd name="connsiteX120" fmla="*/ 2177615 w 3619883"/>
              <a:gd name="connsiteY120" fmla="*/ 119007 h 4297250"/>
              <a:gd name="connsiteX121" fmla="*/ 2255883 w 3619883"/>
              <a:gd name="connsiteY121" fmla="*/ 99047 h 4297250"/>
              <a:gd name="connsiteX122" fmla="*/ 2344622 w 3619883"/>
              <a:gd name="connsiteY122" fmla="*/ 91388 h 4297250"/>
              <a:gd name="connsiteX123" fmla="*/ 2455682 w 3619883"/>
              <a:gd name="connsiteY123" fmla="*/ 78869 h 4297250"/>
              <a:gd name="connsiteX124" fmla="*/ 2632609 w 3619883"/>
              <a:gd name="connsiteY124" fmla="*/ 75338 h 4297250"/>
              <a:gd name="connsiteX125" fmla="*/ 2742291 w 3619883"/>
              <a:gd name="connsiteY125" fmla="*/ 92282 h 4297250"/>
              <a:gd name="connsiteX126" fmla="*/ 2851974 w 3619883"/>
              <a:gd name="connsiteY126" fmla="*/ 109227 h 4297250"/>
              <a:gd name="connsiteX127" fmla="*/ 2907643 w 3619883"/>
              <a:gd name="connsiteY127" fmla="*/ 100020 h 4297250"/>
              <a:gd name="connsiteX128" fmla="*/ 2944022 w 3619883"/>
              <a:gd name="connsiteY128" fmla="*/ 30853 h 4297250"/>
              <a:gd name="connsiteX129" fmla="*/ 3022289 w 3619883"/>
              <a:gd name="connsiteY129" fmla="*/ 10893 h 4297250"/>
              <a:gd name="connsiteX130" fmla="*/ 3054807 w 3619883"/>
              <a:gd name="connsiteY130" fmla="*/ 24226 h 4297250"/>
              <a:gd name="connsiteX131" fmla="*/ 3141892 w 3619883"/>
              <a:gd name="connsiteY131" fmla="*/ 51925 h 4297250"/>
              <a:gd name="connsiteX132" fmla="*/ 3185711 w 3619883"/>
              <a:gd name="connsiteY132" fmla="*/ 59881 h 4297250"/>
              <a:gd name="connsiteX133" fmla="*/ 3219056 w 3619883"/>
              <a:gd name="connsiteY133" fmla="*/ 55536 h 4297250"/>
              <a:gd name="connsiteX134" fmla="*/ 3263425 w 3619883"/>
              <a:gd name="connsiteY134" fmla="*/ 51706 h 4297250"/>
              <a:gd name="connsiteX135" fmla="*/ 3296219 w 3619883"/>
              <a:gd name="connsiteY135" fmla="*/ 59147 h 4297250"/>
              <a:gd name="connsiteX136" fmla="*/ 3319094 w 3619883"/>
              <a:gd name="connsiteY136" fmla="*/ 42500 h 4297250"/>
              <a:gd name="connsiteX137" fmla="*/ 3420511 w 3619883"/>
              <a:gd name="connsiteY137" fmla="*/ 0 h 4297250"/>
              <a:gd name="connsiteX138" fmla="*/ 3453305 w 3619883"/>
              <a:gd name="connsiteY138" fmla="*/ 7440 h 4297250"/>
              <a:gd name="connsiteX139" fmla="*/ 3496571 w 3619883"/>
              <a:gd name="connsiteY139" fmla="*/ 27182 h 4297250"/>
              <a:gd name="connsiteX140" fmla="*/ 3602117 w 3619883"/>
              <a:gd name="connsiteY140" fmla="*/ 132521 h 4297250"/>
              <a:gd name="connsiteX141" fmla="*/ 3619883 w 3619883"/>
              <a:gd name="connsiteY141" fmla="*/ 140049 h 4297250"/>
              <a:gd name="connsiteX142" fmla="*/ 3619883 w 3619883"/>
              <a:gd name="connsiteY14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270899 w 3619883"/>
              <a:gd name="connsiteY2" fmla="*/ 4128157 h 4297250"/>
              <a:gd name="connsiteX3" fmla="*/ 3338374 w 3619883"/>
              <a:gd name="connsiteY3" fmla="*/ 4297250 h 4297250"/>
              <a:gd name="connsiteX4" fmla="*/ 3269726 w 3619883"/>
              <a:gd name="connsiteY4" fmla="*/ 4275461 h 4297250"/>
              <a:gd name="connsiteX5" fmla="*/ 3052674 w 3619883"/>
              <a:gd name="connsiteY5" fmla="*/ 4275461 h 4297250"/>
              <a:gd name="connsiteX6" fmla="*/ 3096002 w 3619883"/>
              <a:gd name="connsiteY6" fmla="*/ 4128157 h 4297250"/>
              <a:gd name="connsiteX7" fmla="*/ 3137725 w 3619883"/>
              <a:gd name="connsiteY7" fmla="*/ 4128157 h 4297250"/>
              <a:gd name="connsiteX8" fmla="*/ 3137725 w 3619883"/>
              <a:gd name="connsiteY8" fmla="*/ 3951392 h 4297250"/>
              <a:gd name="connsiteX9" fmla="*/ 2959941 w 3619883"/>
              <a:gd name="connsiteY9" fmla="*/ 3951392 h 4297250"/>
              <a:gd name="connsiteX10" fmla="*/ 2959941 w 3619883"/>
              <a:gd name="connsiteY10" fmla="*/ 4128157 h 4297250"/>
              <a:gd name="connsiteX11" fmla="*/ 2996846 w 3619883"/>
              <a:gd name="connsiteY11" fmla="*/ 4128157 h 4297250"/>
              <a:gd name="connsiteX12" fmla="*/ 3014011 w 3619883"/>
              <a:gd name="connsiteY12" fmla="*/ 4275461 h 4297250"/>
              <a:gd name="connsiteX13" fmla="*/ 2761042 w 3619883"/>
              <a:gd name="connsiteY13" fmla="*/ 4275461 h 4297250"/>
              <a:gd name="connsiteX14" fmla="*/ 2761042 w 3619883"/>
              <a:gd name="connsiteY14" fmla="*/ 4128157 h 4297250"/>
              <a:gd name="connsiteX15" fmla="*/ 2826768 w 3619883"/>
              <a:gd name="connsiteY15" fmla="*/ 4128157 h 4297250"/>
              <a:gd name="connsiteX16" fmla="*/ 2826768 w 3619883"/>
              <a:gd name="connsiteY16" fmla="*/ 3951392 h 4297250"/>
              <a:gd name="connsiteX17" fmla="*/ 2648983 w 3619883"/>
              <a:gd name="connsiteY17" fmla="*/ 3951392 h 4297250"/>
              <a:gd name="connsiteX18" fmla="*/ 2648983 w 3619883"/>
              <a:gd name="connsiteY18" fmla="*/ 4128157 h 4297250"/>
              <a:gd name="connsiteX19" fmla="*/ 2690646 w 3619883"/>
              <a:gd name="connsiteY19" fmla="*/ 4128157 h 4297250"/>
              <a:gd name="connsiteX20" fmla="*/ 2690646 w 3619883"/>
              <a:gd name="connsiteY20" fmla="*/ 4275461 h 4297250"/>
              <a:gd name="connsiteX21" fmla="*/ 2511710 w 3619883"/>
              <a:gd name="connsiteY21" fmla="*/ 4275461 h 4297250"/>
              <a:gd name="connsiteX22" fmla="*/ 2454288 w 3619883"/>
              <a:gd name="connsiteY22" fmla="*/ 4128157 h 4297250"/>
              <a:gd name="connsiteX23" fmla="*/ 2515810 w 3619883"/>
              <a:gd name="connsiteY23" fmla="*/ 4128157 h 4297250"/>
              <a:gd name="connsiteX24" fmla="*/ 2515810 w 3619883"/>
              <a:gd name="connsiteY24" fmla="*/ 3951392 h 4297250"/>
              <a:gd name="connsiteX25" fmla="*/ 2338025 w 3619883"/>
              <a:gd name="connsiteY25" fmla="*/ 3951392 h 4297250"/>
              <a:gd name="connsiteX26" fmla="*/ 2338025 w 3619883"/>
              <a:gd name="connsiteY26" fmla="*/ 4128157 h 4297250"/>
              <a:gd name="connsiteX27" fmla="*/ 2395120 w 3619883"/>
              <a:gd name="connsiteY27" fmla="*/ 4128157 h 4297250"/>
              <a:gd name="connsiteX28" fmla="*/ 2337697 w 3619883"/>
              <a:gd name="connsiteY28" fmla="*/ 4275461 h 4297250"/>
              <a:gd name="connsiteX29" fmla="*/ 2150155 w 3619883"/>
              <a:gd name="connsiteY29" fmla="*/ 4275461 h 4297250"/>
              <a:gd name="connsiteX30" fmla="*/ 2150155 w 3619883"/>
              <a:gd name="connsiteY30" fmla="*/ 4128157 h 4297250"/>
              <a:gd name="connsiteX31" fmla="*/ 2204852 w 3619883"/>
              <a:gd name="connsiteY31" fmla="*/ 4128157 h 4297250"/>
              <a:gd name="connsiteX32" fmla="*/ 2204852 w 3619883"/>
              <a:gd name="connsiteY32" fmla="*/ 3951392 h 4297250"/>
              <a:gd name="connsiteX33" fmla="*/ 2027068 w 3619883"/>
              <a:gd name="connsiteY33" fmla="*/ 3951392 h 4297250"/>
              <a:gd name="connsiteX34" fmla="*/ 2027068 w 3619883"/>
              <a:gd name="connsiteY34" fmla="*/ 4128157 h 4297250"/>
              <a:gd name="connsiteX35" fmla="*/ 2079759 w 3619883"/>
              <a:gd name="connsiteY35" fmla="*/ 4128157 h 4297250"/>
              <a:gd name="connsiteX36" fmla="*/ 2079759 w 3619883"/>
              <a:gd name="connsiteY36" fmla="*/ 4275461 h 4297250"/>
              <a:gd name="connsiteX37" fmla="*/ 1824703 w 3619883"/>
              <a:gd name="connsiteY37" fmla="*/ 4275461 h 4297250"/>
              <a:gd name="connsiteX38" fmla="*/ 1834468 w 3619883"/>
              <a:gd name="connsiteY38" fmla="*/ 4128157 h 4297250"/>
              <a:gd name="connsiteX39" fmla="*/ 1893894 w 3619883"/>
              <a:gd name="connsiteY39" fmla="*/ 4128157 h 4297250"/>
              <a:gd name="connsiteX40" fmla="*/ 1893894 w 3619883"/>
              <a:gd name="connsiteY40" fmla="*/ 3951392 h 4297250"/>
              <a:gd name="connsiteX41" fmla="*/ 1716110 w 3619883"/>
              <a:gd name="connsiteY41" fmla="*/ 3951392 h 4297250"/>
              <a:gd name="connsiteX42" fmla="*/ 1716110 w 3619883"/>
              <a:gd name="connsiteY42" fmla="*/ 4006431 h 4297250"/>
              <a:gd name="connsiteX43" fmla="*/ 1703447 w 3619883"/>
              <a:gd name="connsiteY43" fmla="*/ 4007960 h 4297250"/>
              <a:gd name="connsiteX44" fmla="*/ 1716110 w 3619883"/>
              <a:gd name="connsiteY44" fmla="*/ 4044284 h 4297250"/>
              <a:gd name="connsiteX45" fmla="*/ 1716110 w 3619883"/>
              <a:gd name="connsiteY45" fmla="*/ 4128157 h 4297250"/>
              <a:gd name="connsiteX46" fmla="*/ 1745346 w 3619883"/>
              <a:gd name="connsiteY46" fmla="*/ 4128157 h 4297250"/>
              <a:gd name="connsiteX47" fmla="*/ 1796694 w 3619883"/>
              <a:gd name="connsiteY47" fmla="*/ 4275461 h 4297250"/>
              <a:gd name="connsiteX48" fmla="*/ 1558844 w 3619883"/>
              <a:gd name="connsiteY48" fmla="*/ 4275461 h 4297250"/>
              <a:gd name="connsiteX49" fmla="*/ 1517252 w 3619883"/>
              <a:gd name="connsiteY49" fmla="*/ 4128157 h 4297250"/>
              <a:gd name="connsiteX50" fmla="*/ 1582936 w 3619883"/>
              <a:gd name="connsiteY50" fmla="*/ 4128157 h 4297250"/>
              <a:gd name="connsiteX51" fmla="*/ 1582936 w 3619883"/>
              <a:gd name="connsiteY51" fmla="*/ 3951392 h 4297250"/>
              <a:gd name="connsiteX52" fmla="*/ 1405151 w 3619883"/>
              <a:gd name="connsiteY52" fmla="*/ 3951392 h 4297250"/>
              <a:gd name="connsiteX53" fmla="*/ 1405151 w 3619883"/>
              <a:gd name="connsiteY53" fmla="*/ 4128157 h 4297250"/>
              <a:gd name="connsiteX54" fmla="*/ 1468988 w 3619883"/>
              <a:gd name="connsiteY54" fmla="*/ 4128157 h 4297250"/>
              <a:gd name="connsiteX55" fmla="*/ 1427396 w 3619883"/>
              <a:gd name="connsiteY55" fmla="*/ 4275461 h 4297250"/>
              <a:gd name="connsiteX56" fmla="*/ 1210751 w 3619883"/>
              <a:gd name="connsiteY56" fmla="*/ 4275461 h 4297250"/>
              <a:gd name="connsiteX57" fmla="*/ 1210751 w 3619883"/>
              <a:gd name="connsiteY57" fmla="*/ 4128157 h 4297250"/>
              <a:gd name="connsiteX58" fmla="*/ 1271978 w 3619883"/>
              <a:gd name="connsiteY58" fmla="*/ 4128157 h 4297250"/>
              <a:gd name="connsiteX59" fmla="*/ 1271978 w 3619883"/>
              <a:gd name="connsiteY59" fmla="*/ 3951392 h 4297250"/>
              <a:gd name="connsiteX60" fmla="*/ 1094193 w 3619883"/>
              <a:gd name="connsiteY60" fmla="*/ 3951392 h 4297250"/>
              <a:gd name="connsiteX61" fmla="*/ 1094193 w 3619883"/>
              <a:gd name="connsiteY61" fmla="*/ 4128157 h 4297250"/>
              <a:gd name="connsiteX62" fmla="*/ 1140354 w 3619883"/>
              <a:gd name="connsiteY62" fmla="*/ 4128157 h 4297250"/>
              <a:gd name="connsiteX63" fmla="*/ 1140354 w 3619883"/>
              <a:gd name="connsiteY63" fmla="*/ 4275461 h 4297250"/>
              <a:gd name="connsiteX64" fmla="*/ 953807 w 3619883"/>
              <a:gd name="connsiteY64" fmla="*/ 4275461 h 4297250"/>
              <a:gd name="connsiteX65" fmla="*/ 912215 w 3619883"/>
              <a:gd name="connsiteY65" fmla="*/ 4128157 h 4297250"/>
              <a:gd name="connsiteX66" fmla="*/ 961020 w 3619883"/>
              <a:gd name="connsiteY66" fmla="*/ 4128157 h 4297250"/>
              <a:gd name="connsiteX67" fmla="*/ 961020 w 3619883"/>
              <a:gd name="connsiteY67" fmla="*/ 3951392 h 4297250"/>
              <a:gd name="connsiteX68" fmla="*/ 783235 w 3619883"/>
              <a:gd name="connsiteY68" fmla="*/ 3951392 h 4297250"/>
              <a:gd name="connsiteX69" fmla="*/ 783235 w 3619883"/>
              <a:gd name="connsiteY69" fmla="*/ 4128157 h 4297250"/>
              <a:gd name="connsiteX70" fmla="*/ 871024 w 3619883"/>
              <a:gd name="connsiteY70" fmla="*/ 4128157 h 4297250"/>
              <a:gd name="connsiteX71" fmla="*/ 829432 w 3619883"/>
              <a:gd name="connsiteY71" fmla="*/ 4275461 h 4297250"/>
              <a:gd name="connsiteX72" fmla="*/ 611484 w 3619883"/>
              <a:gd name="connsiteY72" fmla="*/ 4275461 h 4297250"/>
              <a:gd name="connsiteX73" fmla="*/ 621247 w 3619883"/>
              <a:gd name="connsiteY73" fmla="*/ 4128157 h 4297250"/>
              <a:gd name="connsiteX74" fmla="*/ 650062 w 3619883"/>
              <a:gd name="connsiteY74" fmla="*/ 4128157 h 4297250"/>
              <a:gd name="connsiteX75" fmla="*/ 650062 w 3619883"/>
              <a:gd name="connsiteY75" fmla="*/ 3951392 h 4297250"/>
              <a:gd name="connsiteX76" fmla="*/ 472277 w 3619883"/>
              <a:gd name="connsiteY76" fmla="*/ 3951392 h 4297250"/>
              <a:gd name="connsiteX77" fmla="*/ 472277 w 3619883"/>
              <a:gd name="connsiteY77" fmla="*/ 4128157 h 4297250"/>
              <a:gd name="connsiteX78" fmla="*/ 522650 w 3619883"/>
              <a:gd name="connsiteY78" fmla="*/ 4128157 h 4297250"/>
              <a:gd name="connsiteX79" fmla="*/ 573998 w 3619883"/>
              <a:gd name="connsiteY79" fmla="*/ 4275461 h 4297250"/>
              <a:gd name="connsiteX80" fmla="*/ 336164 w 3619883"/>
              <a:gd name="connsiteY80" fmla="*/ 4275461 h 4297250"/>
              <a:gd name="connsiteX81" fmla="*/ 294572 w 3619883"/>
              <a:gd name="connsiteY81" fmla="*/ 4128157 h 4297250"/>
              <a:gd name="connsiteX82" fmla="*/ 339106 w 3619883"/>
              <a:gd name="connsiteY82" fmla="*/ 4128157 h 4297250"/>
              <a:gd name="connsiteX83" fmla="*/ 339106 w 3619883"/>
              <a:gd name="connsiteY83" fmla="*/ 3951392 h 4297250"/>
              <a:gd name="connsiteX84" fmla="*/ 161321 w 3619883"/>
              <a:gd name="connsiteY84" fmla="*/ 3951392 h 4297250"/>
              <a:gd name="connsiteX85" fmla="*/ 161321 w 3619883"/>
              <a:gd name="connsiteY85" fmla="*/ 4128157 h 4297250"/>
              <a:gd name="connsiteX86" fmla="*/ 230914 w 3619883"/>
              <a:gd name="connsiteY86" fmla="*/ 4128157 h 4297250"/>
              <a:gd name="connsiteX87" fmla="*/ 189322 w 3619883"/>
              <a:gd name="connsiteY87" fmla="*/ 4275461 h 4297250"/>
              <a:gd name="connsiteX88" fmla="*/ 0 w 3619883"/>
              <a:gd name="connsiteY88" fmla="*/ 4275461 h 4297250"/>
              <a:gd name="connsiteX89" fmla="*/ 0 w 3619883"/>
              <a:gd name="connsiteY89" fmla="*/ 42229 h 4297250"/>
              <a:gd name="connsiteX90" fmla="*/ 42464 w 3619883"/>
              <a:gd name="connsiteY90" fmla="*/ 40518 h 4297250"/>
              <a:gd name="connsiteX91" fmla="*/ 137733 w 3619883"/>
              <a:gd name="connsiteY91" fmla="*/ 35355 h 4297250"/>
              <a:gd name="connsiteX92" fmla="*/ 270565 w 3619883"/>
              <a:gd name="connsiteY92" fmla="*/ 29759 h 4297250"/>
              <a:gd name="connsiteX93" fmla="*/ 479734 w 3619883"/>
              <a:gd name="connsiteY93" fmla="*/ 45455 h 4297250"/>
              <a:gd name="connsiteX94" fmla="*/ 524103 w 3619883"/>
              <a:gd name="connsiteY94" fmla="*/ 41625 h 4297250"/>
              <a:gd name="connsiteX95" fmla="*/ 624416 w 3619883"/>
              <a:gd name="connsiteY95" fmla="*/ 22696 h 4297250"/>
              <a:gd name="connsiteX96" fmla="*/ 657762 w 3619883"/>
              <a:gd name="connsiteY96" fmla="*/ 18351 h 4297250"/>
              <a:gd name="connsiteX97" fmla="*/ 690557 w 3619883"/>
              <a:gd name="connsiteY97" fmla="*/ 25792 h 4297250"/>
              <a:gd name="connsiteX98" fmla="*/ 745123 w 3619883"/>
              <a:gd name="connsiteY98" fmla="*/ 40157 h 4297250"/>
              <a:gd name="connsiteX99" fmla="*/ 789493 w 3619883"/>
              <a:gd name="connsiteY99" fmla="*/ 36327 h 4297250"/>
              <a:gd name="connsiteX100" fmla="*/ 854255 w 3619883"/>
              <a:gd name="connsiteY100" fmla="*/ 68887 h 4297250"/>
              <a:gd name="connsiteX101" fmla="*/ 897520 w 3619883"/>
              <a:gd name="connsiteY101" fmla="*/ 88629 h 4297250"/>
              <a:gd name="connsiteX102" fmla="*/ 940510 w 3619883"/>
              <a:gd name="connsiteY102" fmla="*/ 114265 h 4297250"/>
              <a:gd name="connsiteX103" fmla="*/ 1082712 w 3619883"/>
              <a:gd name="connsiteY103" fmla="*/ 144543 h 4297250"/>
              <a:gd name="connsiteX104" fmla="*/ 1205348 w 3619883"/>
              <a:gd name="connsiteY104" fmla="*/ 120753 h 4297250"/>
              <a:gd name="connsiteX105" fmla="*/ 1271764 w 3619883"/>
              <a:gd name="connsiteY105" fmla="*/ 117956 h 4297250"/>
              <a:gd name="connsiteX106" fmla="*/ 1315583 w 3619883"/>
              <a:gd name="connsiteY106" fmla="*/ 125912 h 4297250"/>
              <a:gd name="connsiteX107" fmla="*/ 1359125 w 3619883"/>
              <a:gd name="connsiteY107" fmla="*/ 139761 h 4297250"/>
              <a:gd name="connsiteX108" fmla="*/ 1391919 w 3619883"/>
              <a:gd name="connsiteY108" fmla="*/ 147202 h 4297250"/>
              <a:gd name="connsiteX109" fmla="*/ 1436563 w 3619883"/>
              <a:gd name="connsiteY109" fmla="*/ 137480 h 4297250"/>
              <a:gd name="connsiteX110" fmla="*/ 1471566 w 3619883"/>
              <a:gd name="connsiteY110" fmla="*/ 97777 h 4297250"/>
              <a:gd name="connsiteX111" fmla="*/ 1505739 w 3619883"/>
              <a:gd name="connsiteY111" fmla="*/ 75753 h 4297250"/>
              <a:gd name="connsiteX112" fmla="*/ 1590891 w 3619883"/>
              <a:gd name="connsiteY112" fmla="*/ 144702 h 4297250"/>
              <a:gd name="connsiteX113" fmla="*/ 1625616 w 3619883"/>
              <a:gd name="connsiteY113" fmla="*/ 110893 h 4297250"/>
              <a:gd name="connsiteX114" fmla="*/ 1658964 w 3619883"/>
              <a:gd name="connsiteY114" fmla="*/ 106547 h 4297250"/>
              <a:gd name="connsiteX115" fmla="*/ 1746598 w 3619883"/>
              <a:gd name="connsiteY115" fmla="*/ 122460 h 4297250"/>
              <a:gd name="connsiteX116" fmla="*/ 1811913 w 3619883"/>
              <a:gd name="connsiteY116" fmla="*/ 143234 h 4297250"/>
              <a:gd name="connsiteX117" fmla="*/ 1856557 w 3619883"/>
              <a:gd name="connsiteY117" fmla="*/ 133511 h 4297250"/>
              <a:gd name="connsiteX118" fmla="*/ 2066003 w 3619883"/>
              <a:gd name="connsiteY118" fmla="*/ 143313 h 4297250"/>
              <a:gd name="connsiteX119" fmla="*/ 2177615 w 3619883"/>
              <a:gd name="connsiteY119" fmla="*/ 119007 h 4297250"/>
              <a:gd name="connsiteX120" fmla="*/ 2255883 w 3619883"/>
              <a:gd name="connsiteY120" fmla="*/ 99047 h 4297250"/>
              <a:gd name="connsiteX121" fmla="*/ 2344622 w 3619883"/>
              <a:gd name="connsiteY121" fmla="*/ 91388 h 4297250"/>
              <a:gd name="connsiteX122" fmla="*/ 2455682 w 3619883"/>
              <a:gd name="connsiteY122" fmla="*/ 78869 h 4297250"/>
              <a:gd name="connsiteX123" fmla="*/ 2632609 w 3619883"/>
              <a:gd name="connsiteY123" fmla="*/ 75338 h 4297250"/>
              <a:gd name="connsiteX124" fmla="*/ 2742291 w 3619883"/>
              <a:gd name="connsiteY124" fmla="*/ 92282 h 4297250"/>
              <a:gd name="connsiteX125" fmla="*/ 2851974 w 3619883"/>
              <a:gd name="connsiteY125" fmla="*/ 109227 h 4297250"/>
              <a:gd name="connsiteX126" fmla="*/ 2907643 w 3619883"/>
              <a:gd name="connsiteY126" fmla="*/ 100020 h 4297250"/>
              <a:gd name="connsiteX127" fmla="*/ 2944022 w 3619883"/>
              <a:gd name="connsiteY127" fmla="*/ 30853 h 4297250"/>
              <a:gd name="connsiteX128" fmla="*/ 3022289 w 3619883"/>
              <a:gd name="connsiteY128" fmla="*/ 10893 h 4297250"/>
              <a:gd name="connsiteX129" fmla="*/ 3054807 w 3619883"/>
              <a:gd name="connsiteY129" fmla="*/ 24226 h 4297250"/>
              <a:gd name="connsiteX130" fmla="*/ 3141892 w 3619883"/>
              <a:gd name="connsiteY130" fmla="*/ 51925 h 4297250"/>
              <a:gd name="connsiteX131" fmla="*/ 3185711 w 3619883"/>
              <a:gd name="connsiteY131" fmla="*/ 59881 h 4297250"/>
              <a:gd name="connsiteX132" fmla="*/ 3219056 w 3619883"/>
              <a:gd name="connsiteY132" fmla="*/ 55536 h 4297250"/>
              <a:gd name="connsiteX133" fmla="*/ 3263425 w 3619883"/>
              <a:gd name="connsiteY133" fmla="*/ 51706 h 4297250"/>
              <a:gd name="connsiteX134" fmla="*/ 3296219 w 3619883"/>
              <a:gd name="connsiteY134" fmla="*/ 59147 h 4297250"/>
              <a:gd name="connsiteX135" fmla="*/ 3319094 w 3619883"/>
              <a:gd name="connsiteY135" fmla="*/ 42500 h 4297250"/>
              <a:gd name="connsiteX136" fmla="*/ 3420511 w 3619883"/>
              <a:gd name="connsiteY136" fmla="*/ 0 h 4297250"/>
              <a:gd name="connsiteX137" fmla="*/ 3453305 w 3619883"/>
              <a:gd name="connsiteY137" fmla="*/ 7440 h 4297250"/>
              <a:gd name="connsiteX138" fmla="*/ 3496571 w 3619883"/>
              <a:gd name="connsiteY138" fmla="*/ 27182 h 4297250"/>
              <a:gd name="connsiteX139" fmla="*/ 3602117 w 3619883"/>
              <a:gd name="connsiteY139" fmla="*/ 132521 h 4297250"/>
              <a:gd name="connsiteX140" fmla="*/ 3619883 w 3619883"/>
              <a:gd name="connsiteY140" fmla="*/ 140049 h 4297250"/>
              <a:gd name="connsiteX141" fmla="*/ 3619883 w 3619883"/>
              <a:gd name="connsiteY14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3137725 w 3619883"/>
              <a:gd name="connsiteY7" fmla="*/ 3951392 h 4297250"/>
              <a:gd name="connsiteX8" fmla="*/ 2959941 w 3619883"/>
              <a:gd name="connsiteY8" fmla="*/ 3951392 h 4297250"/>
              <a:gd name="connsiteX9" fmla="*/ 2959941 w 3619883"/>
              <a:gd name="connsiteY9" fmla="*/ 4128157 h 4297250"/>
              <a:gd name="connsiteX10" fmla="*/ 2996846 w 3619883"/>
              <a:gd name="connsiteY10" fmla="*/ 4128157 h 4297250"/>
              <a:gd name="connsiteX11" fmla="*/ 3014011 w 3619883"/>
              <a:gd name="connsiteY11" fmla="*/ 4275461 h 4297250"/>
              <a:gd name="connsiteX12" fmla="*/ 2761042 w 3619883"/>
              <a:gd name="connsiteY12" fmla="*/ 4275461 h 4297250"/>
              <a:gd name="connsiteX13" fmla="*/ 2761042 w 3619883"/>
              <a:gd name="connsiteY13" fmla="*/ 4128157 h 4297250"/>
              <a:gd name="connsiteX14" fmla="*/ 2826768 w 3619883"/>
              <a:gd name="connsiteY14" fmla="*/ 4128157 h 4297250"/>
              <a:gd name="connsiteX15" fmla="*/ 2826768 w 3619883"/>
              <a:gd name="connsiteY15" fmla="*/ 3951392 h 4297250"/>
              <a:gd name="connsiteX16" fmla="*/ 2648983 w 3619883"/>
              <a:gd name="connsiteY16" fmla="*/ 3951392 h 4297250"/>
              <a:gd name="connsiteX17" fmla="*/ 2648983 w 3619883"/>
              <a:gd name="connsiteY17" fmla="*/ 4128157 h 4297250"/>
              <a:gd name="connsiteX18" fmla="*/ 2690646 w 3619883"/>
              <a:gd name="connsiteY18" fmla="*/ 4128157 h 4297250"/>
              <a:gd name="connsiteX19" fmla="*/ 2690646 w 3619883"/>
              <a:gd name="connsiteY19" fmla="*/ 4275461 h 4297250"/>
              <a:gd name="connsiteX20" fmla="*/ 2511710 w 3619883"/>
              <a:gd name="connsiteY20" fmla="*/ 4275461 h 4297250"/>
              <a:gd name="connsiteX21" fmla="*/ 2454288 w 3619883"/>
              <a:gd name="connsiteY21" fmla="*/ 4128157 h 4297250"/>
              <a:gd name="connsiteX22" fmla="*/ 2515810 w 3619883"/>
              <a:gd name="connsiteY22" fmla="*/ 4128157 h 4297250"/>
              <a:gd name="connsiteX23" fmla="*/ 2515810 w 3619883"/>
              <a:gd name="connsiteY23" fmla="*/ 3951392 h 4297250"/>
              <a:gd name="connsiteX24" fmla="*/ 2338025 w 3619883"/>
              <a:gd name="connsiteY24" fmla="*/ 3951392 h 4297250"/>
              <a:gd name="connsiteX25" fmla="*/ 2338025 w 3619883"/>
              <a:gd name="connsiteY25" fmla="*/ 4128157 h 4297250"/>
              <a:gd name="connsiteX26" fmla="*/ 2395120 w 3619883"/>
              <a:gd name="connsiteY26" fmla="*/ 4128157 h 4297250"/>
              <a:gd name="connsiteX27" fmla="*/ 2337697 w 3619883"/>
              <a:gd name="connsiteY27" fmla="*/ 4275461 h 4297250"/>
              <a:gd name="connsiteX28" fmla="*/ 2150155 w 3619883"/>
              <a:gd name="connsiteY28" fmla="*/ 4275461 h 4297250"/>
              <a:gd name="connsiteX29" fmla="*/ 2150155 w 3619883"/>
              <a:gd name="connsiteY29" fmla="*/ 4128157 h 4297250"/>
              <a:gd name="connsiteX30" fmla="*/ 2204852 w 3619883"/>
              <a:gd name="connsiteY30" fmla="*/ 4128157 h 4297250"/>
              <a:gd name="connsiteX31" fmla="*/ 2204852 w 3619883"/>
              <a:gd name="connsiteY31" fmla="*/ 3951392 h 4297250"/>
              <a:gd name="connsiteX32" fmla="*/ 2027068 w 3619883"/>
              <a:gd name="connsiteY32" fmla="*/ 3951392 h 4297250"/>
              <a:gd name="connsiteX33" fmla="*/ 2027068 w 3619883"/>
              <a:gd name="connsiteY33" fmla="*/ 4128157 h 4297250"/>
              <a:gd name="connsiteX34" fmla="*/ 2079759 w 3619883"/>
              <a:gd name="connsiteY34" fmla="*/ 4128157 h 4297250"/>
              <a:gd name="connsiteX35" fmla="*/ 2079759 w 3619883"/>
              <a:gd name="connsiteY35" fmla="*/ 4275461 h 4297250"/>
              <a:gd name="connsiteX36" fmla="*/ 1824703 w 3619883"/>
              <a:gd name="connsiteY36" fmla="*/ 4275461 h 4297250"/>
              <a:gd name="connsiteX37" fmla="*/ 1834468 w 3619883"/>
              <a:gd name="connsiteY37" fmla="*/ 4128157 h 4297250"/>
              <a:gd name="connsiteX38" fmla="*/ 1893894 w 3619883"/>
              <a:gd name="connsiteY38" fmla="*/ 4128157 h 4297250"/>
              <a:gd name="connsiteX39" fmla="*/ 1893894 w 3619883"/>
              <a:gd name="connsiteY39" fmla="*/ 3951392 h 4297250"/>
              <a:gd name="connsiteX40" fmla="*/ 1716110 w 3619883"/>
              <a:gd name="connsiteY40" fmla="*/ 3951392 h 4297250"/>
              <a:gd name="connsiteX41" fmla="*/ 1716110 w 3619883"/>
              <a:gd name="connsiteY41" fmla="*/ 4006431 h 4297250"/>
              <a:gd name="connsiteX42" fmla="*/ 1703447 w 3619883"/>
              <a:gd name="connsiteY42" fmla="*/ 4007960 h 4297250"/>
              <a:gd name="connsiteX43" fmla="*/ 1716110 w 3619883"/>
              <a:gd name="connsiteY43" fmla="*/ 4044284 h 4297250"/>
              <a:gd name="connsiteX44" fmla="*/ 1716110 w 3619883"/>
              <a:gd name="connsiteY44" fmla="*/ 4128157 h 4297250"/>
              <a:gd name="connsiteX45" fmla="*/ 1745346 w 3619883"/>
              <a:gd name="connsiteY45" fmla="*/ 4128157 h 4297250"/>
              <a:gd name="connsiteX46" fmla="*/ 1796694 w 3619883"/>
              <a:gd name="connsiteY46" fmla="*/ 4275461 h 4297250"/>
              <a:gd name="connsiteX47" fmla="*/ 1558844 w 3619883"/>
              <a:gd name="connsiteY47" fmla="*/ 4275461 h 4297250"/>
              <a:gd name="connsiteX48" fmla="*/ 1517252 w 3619883"/>
              <a:gd name="connsiteY48" fmla="*/ 4128157 h 4297250"/>
              <a:gd name="connsiteX49" fmla="*/ 1582936 w 3619883"/>
              <a:gd name="connsiteY49" fmla="*/ 4128157 h 4297250"/>
              <a:gd name="connsiteX50" fmla="*/ 1582936 w 3619883"/>
              <a:gd name="connsiteY50" fmla="*/ 3951392 h 4297250"/>
              <a:gd name="connsiteX51" fmla="*/ 1405151 w 3619883"/>
              <a:gd name="connsiteY51" fmla="*/ 3951392 h 4297250"/>
              <a:gd name="connsiteX52" fmla="*/ 1405151 w 3619883"/>
              <a:gd name="connsiteY52" fmla="*/ 4128157 h 4297250"/>
              <a:gd name="connsiteX53" fmla="*/ 1468988 w 3619883"/>
              <a:gd name="connsiteY53" fmla="*/ 4128157 h 4297250"/>
              <a:gd name="connsiteX54" fmla="*/ 1427396 w 3619883"/>
              <a:gd name="connsiteY54" fmla="*/ 4275461 h 4297250"/>
              <a:gd name="connsiteX55" fmla="*/ 1210751 w 3619883"/>
              <a:gd name="connsiteY55" fmla="*/ 4275461 h 4297250"/>
              <a:gd name="connsiteX56" fmla="*/ 1210751 w 3619883"/>
              <a:gd name="connsiteY56" fmla="*/ 4128157 h 4297250"/>
              <a:gd name="connsiteX57" fmla="*/ 1271978 w 3619883"/>
              <a:gd name="connsiteY57" fmla="*/ 4128157 h 4297250"/>
              <a:gd name="connsiteX58" fmla="*/ 1271978 w 3619883"/>
              <a:gd name="connsiteY58" fmla="*/ 3951392 h 4297250"/>
              <a:gd name="connsiteX59" fmla="*/ 1094193 w 3619883"/>
              <a:gd name="connsiteY59" fmla="*/ 3951392 h 4297250"/>
              <a:gd name="connsiteX60" fmla="*/ 1094193 w 3619883"/>
              <a:gd name="connsiteY60" fmla="*/ 4128157 h 4297250"/>
              <a:gd name="connsiteX61" fmla="*/ 1140354 w 3619883"/>
              <a:gd name="connsiteY61" fmla="*/ 4128157 h 4297250"/>
              <a:gd name="connsiteX62" fmla="*/ 1140354 w 3619883"/>
              <a:gd name="connsiteY62" fmla="*/ 4275461 h 4297250"/>
              <a:gd name="connsiteX63" fmla="*/ 953807 w 3619883"/>
              <a:gd name="connsiteY63" fmla="*/ 4275461 h 4297250"/>
              <a:gd name="connsiteX64" fmla="*/ 912215 w 3619883"/>
              <a:gd name="connsiteY64" fmla="*/ 4128157 h 4297250"/>
              <a:gd name="connsiteX65" fmla="*/ 961020 w 3619883"/>
              <a:gd name="connsiteY65" fmla="*/ 4128157 h 4297250"/>
              <a:gd name="connsiteX66" fmla="*/ 961020 w 3619883"/>
              <a:gd name="connsiteY66" fmla="*/ 3951392 h 4297250"/>
              <a:gd name="connsiteX67" fmla="*/ 783235 w 3619883"/>
              <a:gd name="connsiteY67" fmla="*/ 3951392 h 4297250"/>
              <a:gd name="connsiteX68" fmla="*/ 783235 w 3619883"/>
              <a:gd name="connsiteY68" fmla="*/ 4128157 h 4297250"/>
              <a:gd name="connsiteX69" fmla="*/ 871024 w 3619883"/>
              <a:gd name="connsiteY69" fmla="*/ 4128157 h 4297250"/>
              <a:gd name="connsiteX70" fmla="*/ 829432 w 3619883"/>
              <a:gd name="connsiteY70" fmla="*/ 4275461 h 4297250"/>
              <a:gd name="connsiteX71" fmla="*/ 611484 w 3619883"/>
              <a:gd name="connsiteY71" fmla="*/ 4275461 h 4297250"/>
              <a:gd name="connsiteX72" fmla="*/ 621247 w 3619883"/>
              <a:gd name="connsiteY72" fmla="*/ 4128157 h 4297250"/>
              <a:gd name="connsiteX73" fmla="*/ 650062 w 3619883"/>
              <a:gd name="connsiteY73" fmla="*/ 4128157 h 4297250"/>
              <a:gd name="connsiteX74" fmla="*/ 650062 w 3619883"/>
              <a:gd name="connsiteY74" fmla="*/ 3951392 h 4297250"/>
              <a:gd name="connsiteX75" fmla="*/ 472277 w 3619883"/>
              <a:gd name="connsiteY75" fmla="*/ 3951392 h 4297250"/>
              <a:gd name="connsiteX76" fmla="*/ 472277 w 3619883"/>
              <a:gd name="connsiteY76" fmla="*/ 4128157 h 4297250"/>
              <a:gd name="connsiteX77" fmla="*/ 522650 w 3619883"/>
              <a:gd name="connsiteY77" fmla="*/ 4128157 h 4297250"/>
              <a:gd name="connsiteX78" fmla="*/ 573998 w 3619883"/>
              <a:gd name="connsiteY78" fmla="*/ 4275461 h 4297250"/>
              <a:gd name="connsiteX79" fmla="*/ 336164 w 3619883"/>
              <a:gd name="connsiteY79" fmla="*/ 4275461 h 4297250"/>
              <a:gd name="connsiteX80" fmla="*/ 294572 w 3619883"/>
              <a:gd name="connsiteY80" fmla="*/ 4128157 h 4297250"/>
              <a:gd name="connsiteX81" fmla="*/ 339106 w 3619883"/>
              <a:gd name="connsiteY81" fmla="*/ 4128157 h 4297250"/>
              <a:gd name="connsiteX82" fmla="*/ 339106 w 3619883"/>
              <a:gd name="connsiteY82" fmla="*/ 3951392 h 4297250"/>
              <a:gd name="connsiteX83" fmla="*/ 161321 w 3619883"/>
              <a:gd name="connsiteY83" fmla="*/ 3951392 h 4297250"/>
              <a:gd name="connsiteX84" fmla="*/ 161321 w 3619883"/>
              <a:gd name="connsiteY84" fmla="*/ 4128157 h 4297250"/>
              <a:gd name="connsiteX85" fmla="*/ 230914 w 3619883"/>
              <a:gd name="connsiteY85" fmla="*/ 4128157 h 4297250"/>
              <a:gd name="connsiteX86" fmla="*/ 189322 w 3619883"/>
              <a:gd name="connsiteY86" fmla="*/ 4275461 h 4297250"/>
              <a:gd name="connsiteX87" fmla="*/ 0 w 3619883"/>
              <a:gd name="connsiteY87" fmla="*/ 4275461 h 4297250"/>
              <a:gd name="connsiteX88" fmla="*/ 0 w 3619883"/>
              <a:gd name="connsiteY88" fmla="*/ 42229 h 4297250"/>
              <a:gd name="connsiteX89" fmla="*/ 42464 w 3619883"/>
              <a:gd name="connsiteY89" fmla="*/ 40518 h 4297250"/>
              <a:gd name="connsiteX90" fmla="*/ 137733 w 3619883"/>
              <a:gd name="connsiteY90" fmla="*/ 35355 h 4297250"/>
              <a:gd name="connsiteX91" fmla="*/ 270565 w 3619883"/>
              <a:gd name="connsiteY91" fmla="*/ 29759 h 4297250"/>
              <a:gd name="connsiteX92" fmla="*/ 479734 w 3619883"/>
              <a:gd name="connsiteY92" fmla="*/ 45455 h 4297250"/>
              <a:gd name="connsiteX93" fmla="*/ 524103 w 3619883"/>
              <a:gd name="connsiteY93" fmla="*/ 41625 h 4297250"/>
              <a:gd name="connsiteX94" fmla="*/ 624416 w 3619883"/>
              <a:gd name="connsiteY94" fmla="*/ 22696 h 4297250"/>
              <a:gd name="connsiteX95" fmla="*/ 657762 w 3619883"/>
              <a:gd name="connsiteY95" fmla="*/ 18351 h 4297250"/>
              <a:gd name="connsiteX96" fmla="*/ 690557 w 3619883"/>
              <a:gd name="connsiteY96" fmla="*/ 25792 h 4297250"/>
              <a:gd name="connsiteX97" fmla="*/ 745123 w 3619883"/>
              <a:gd name="connsiteY97" fmla="*/ 40157 h 4297250"/>
              <a:gd name="connsiteX98" fmla="*/ 789493 w 3619883"/>
              <a:gd name="connsiteY98" fmla="*/ 36327 h 4297250"/>
              <a:gd name="connsiteX99" fmla="*/ 854255 w 3619883"/>
              <a:gd name="connsiteY99" fmla="*/ 68887 h 4297250"/>
              <a:gd name="connsiteX100" fmla="*/ 897520 w 3619883"/>
              <a:gd name="connsiteY100" fmla="*/ 88629 h 4297250"/>
              <a:gd name="connsiteX101" fmla="*/ 940510 w 3619883"/>
              <a:gd name="connsiteY101" fmla="*/ 114265 h 4297250"/>
              <a:gd name="connsiteX102" fmla="*/ 1082712 w 3619883"/>
              <a:gd name="connsiteY102" fmla="*/ 144543 h 4297250"/>
              <a:gd name="connsiteX103" fmla="*/ 1205348 w 3619883"/>
              <a:gd name="connsiteY103" fmla="*/ 120753 h 4297250"/>
              <a:gd name="connsiteX104" fmla="*/ 1271764 w 3619883"/>
              <a:gd name="connsiteY104" fmla="*/ 117956 h 4297250"/>
              <a:gd name="connsiteX105" fmla="*/ 1315583 w 3619883"/>
              <a:gd name="connsiteY105" fmla="*/ 125912 h 4297250"/>
              <a:gd name="connsiteX106" fmla="*/ 1359125 w 3619883"/>
              <a:gd name="connsiteY106" fmla="*/ 139761 h 4297250"/>
              <a:gd name="connsiteX107" fmla="*/ 1391919 w 3619883"/>
              <a:gd name="connsiteY107" fmla="*/ 147202 h 4297250"/>
              <a:gd name="connsiteX108" fmla="*/ 1436563 w 3619883"/>
              <a:gd name="connsiteY108" fmla="*/ 137480 h 4297250"/>
              <a:gd name="connsiteX109" fmla="*/ 1471566 w 3619883"/>
              <a:gd name="connsiteY109" fmla="*/ 97777 h 4297250"/>
              <a:gd name="connsiteX110" fmla="*/ 1505739 w 3619883"/>
              <a:gd name="connsiteY110" fmla="*/ 75753 h 4297250"/>
              <a:gd name="connsiteX111" fmla="*/ 1590891 w 3619883"/>
              <a:gd name="connsiteY111" fmla="*/ 144702 h 4297250"/>
              <a:gd name="connsiteX112" fmla="*/ 1625616 w 3619883"/>
              <a:gd name="connsiteY112" fmla="*/ 110893 h 4297250"/>
              <a:gd name="connsiteX113" fmla="*/ 1658964 w 3619883"/>
              <a:gd name="connsiteY113" fmla="*/ 106547 h 4297250"/>
              <a:gd name="connsiteX114" fmla="*/ 1746598 w 3619883"/>
              <a:gd name="connsiteY114" fmla="*/ 122460 h 4297250"/>
              <a:gd name="connsiteX115" fmla="*/ 1811913 w 3619883"/>
              <a:gd name="connsiteY115" fmla="*/ 143234 h 4297250"/>
              <a:gd name="connsiteX116" fmla="*/ 1856557 w 3619883"/>
              <a:gd name="connsiteY116" fmla="*/ 133511 h 4297250"/>
              <a:gd name="connsiteX117" fmla="*/ 2066003 w 3619883"/>
              <a:gd name="connsiteY117" fmla="*/ 143313 h 4297250"/>
              <a:gd name="connsiteX118" fmla="*/ 2177615 w 3619883"/>
              <a:gd name="connsiteY118" fmla="*/ 119007 h 4297250"/>
              <a:gd name="connsiteX119" fmla="*/ 2255883 w 3619883"/>
              <a:gd name="connsiteY119" fmla="*/ 99047 h 4297250"/>
              <a:gd name="connsiteX120" fmla="*/ 2344622 w 3619883"/>
              <a:gd name="connsiteY120" fmla="*/ 91388 h 4297250"/>
              <a:gd name="connsiteX121" fmla="*/ 2455682 w 3619883"/>
              <a:gd name="connsiteY121" fmla="*/ 78869 h 4297250"/>
              <a:gd name="connsiteX122" fmla="*/ 2632609 w 3619883"/>
              <a:gd name="connsiteY122" fmla="*/ 75338 h 4297250"/>
              <a:gd name="connsiteX123" fmla="*/ 2742291 w 3619883"/>
              <a:gd name="connsiteY123" fmla="*/ 92282 h 4297250"/>
              <a:gd name="connsiteX124" fmla="*/ 2851974 w 3619883"/>
              <a:gd name="connsiteY124" fmla="*/ 109227 h 4297250"/>
              <a:gd name="connsiteX125" fmla="*/ 2907643 w 3619883"/>
              <a:gd name="connsiteY125" fmla="*/ 100020 h 4297250"/>
              <a:gd name="connsiteX126" fmla="*/ 2944022 w 3619883"/>
              <a:gd name="connsiteY126" fmla="*/ 30853 h 4297250"/>
              <a:gd name="connsiteX127" fmla="*/ 3022289 w 3619883"/>
              <a:gd name="connsiteY127" fmla="*/ 10893 h 4297250"/>
              <a:gd name="connsiteX128" fmla="*/ 3054807 w 3619883"/>
              <a:gd name="connsiteY128" fmla="*/ 24226 h 4297250"/>
              <a:gd name="connsiteX129" fmla="*/ 3141892 w 3619883"/>
              <a:gd name="connsiteY129" fmla="*/ 51925 h 4297250"/>
              <a:gd name="connsiteX130" fmla="*/ 3185711 w 3619883"/>
              <a:gd name="connsiteY130" fmla="*/ 59881 h 4297250"/>
              <a:gd name="connsiteX131" fmla="*/ 3219056 w 3619883"/>
              <a:gd name="connsiteY131" fmla="*/ 55536 h 4297250"/>
              <a:gd name="connsiteX132" fmla="*/ 3263425 w 3619883"/>
              <a:gd name="connsiteY132" fmla="*/ 51706 h 4297250"/>
              <a:gd name="connsiteX133" fmla="*/ 3296219 w 3619883"/>
              <a:gd name="connsiteY133" fmla="*/ 59147 h 4297250"/>
              <a:gd name="connsiteX134" fmla="*/ 3319094 w 3619883"/>
              <a:gd name="connsiteY134" fmla="*/ 42500 h 4297250"/>
              <a:gd name="connsiteX135" fmla="*/ 3420511 w 3619883"/>
              <a:gd name="connsiteY135" fmla="*/ 0 h 4297250"/>
              <a:gd name="connsiteX136" fmla="*/ 3453305 w 3619883"/>
              <a:gd name="connsiteY136" fmla="*/ 7440 h 4297250"/>
              <a:gd name="connsiteX137" fmla="*/ 3496571 w 3619883"/>
              <a:gd name="connsiteY137" fmla="*/ 27182 h 4297250"/>
              <a:gd name="connsiteX138" fmla="*/ 3602117 w 3619883"/>
              <a:gd name="connsiteY138" fmla="*/ 132521 h 4297250"/>
              <a:gd name="connsiteX139" fmla="*/ 3619883 w 3619883"/>
              <a:gd name="connsiteY139" fmla="*/ 140049 h 4297250"/>
              <a:gd name="connsiteX140" fmla="*/ 3619883 w 3619883"/>
              <a:gd name="connsiteY14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2959941 w 3619883"/>
              <a:gd name="connsiteY7" fmla="*/ 3951392 h 4297250"/>
              <a:gd name="connsiteX8" fmla="*/ 2959941 w 3619883"/>
              <a:gd name="connsiteY8" fmla="*/ 4128157 h 4297250"/>
              <a:gd name="connsiteX9" fmla="*/ 2996846 w 3619883"/>
              <a:gd name="connsiteY9" fmla="*/ 4128157 h 4297250"/>
              <a:gd name="connsiteX10" fmla="*/ 3014011 w 3619883"/>
              <a:gd name="connsiteY10" fmla="*/ 4275461 h 4297250"/>
              <a:gd name="connsiteX11" fmla="*/ 2761042 w 3619883"/>
              <a:gd name="connsiteY11" fmla="*/ 4275461 h 4297250"/>
              <a:gd name="connsiteX12" fmla="*/ 2761042 w 3619883"/>
              <a:gd name="connsiteY12" fmla="*/ 4128157 h 4297250"/>
              <a:gd name="connsiteX13" fmla="*/ 2826768 w 3619883"/>
              <a:gd name="connsiteY13" fmla="*/ 4128157 h 4297250"/>
              <a:gd name="connsiteX14" fmla="*/ 2826768 w 3619883"/>
              <a:gd name="connsiteY14" fmla="*/ 3951392 h 4297250"/>
              <a:gd name="connsiteX15" fmla="*/ 2648983 w 3619883"/>
              <a:gd name="connsiteY15" fmla="*/ 3951392 h 4297250"/>
              <a:gd name="connsiteX16" fmla="*/ 2648983 w 3619883"/>
              <a:gd name="connsiteY16" fmla="*/ 4128157 h 4297250"/>
              <a:gd name="connsiteX17" fmla="*/ 2690646 w 3619883"/>
              <a:gd name="connsiteY17" fmla="*/ 4128157 h 4297250"/>
              <a:gd name="connsiteX18" fmla="*/ 2690646 w 3619883"/>
              <a:gd name="connsiteY18" fmla="*/ 4275461 h 4297250"/>
              <a:gd name="connsiteX19" fmla="*/ 2511710 w 3619883"/>
              <a:gd name="connsiteY19" fmla="*/ 4275461 h 4297250"/>
              <a:gd name="connsiteX20" fmla="*/ 2454288 w 3619883"/>
              <a:gd name="connsiteY20" fmla="*/ 4128157 h 4297250"/>
              <a:gd name="connsiteX21" fmla="*/ 2515810 w 3619883"/>
              <a:gd name="connsiteY21" fmla="*/ 4128157 h 4297250"/>
              <a:gd name="connsiteX22" fmla="*/ 2515810 w 3619883"/>
              <a:gd name="connsiteY22" fmla="*/ 3951392 h 4297250"/>
              <a:gd name="connsiteX23" fmla="*/ 2338025 w 3619883"/>
              <a:gd name="connsiteY23" fmla="*/ 3951392 h 4297250"/>
              <a:gd name="connsiteX24" fmla="*/ 2338025 w 3619883"/>
              <a:gd name="connsiteY24" fmla="*/ 4128157 h 4297250"/>
              <a:gd name="connsiteX25" fmla="*/ 2395120 w 3619883"/>
              <a:gd name="connsiteY25" fmla="*/ 4128157 h 4297250"/>
              <a:gd name="connsiteX26" fmla="*/ 2337697 w 3619883"/>
              <a:gd name="connsiteY26" fmla="*/ 4275461 h 4297250"/>
              <a:gd name="connsiteX27" fmla="*/ 2150155 w 3619883"/>
              <a:gd name="connsiteY27" fmla="*/ 4275461 h 4297250"/>
              <a:gd name="connsiteX28" fmla="*/ 2150155 w 3619883"/>
              <a:gd name="connsiteY28" fmla="*/ 4128157 h 4297250"/>
              <a:gd name="connsiteX29" fmla="*/ 2204852 w 3619883"/>
              <a:gd name="connsiteY29" fmla="*/ 4128157 h 4297250"/>
              <a:gd name="connsiteX30" fmla="*/ 2204852 w 3619883"/>
              <a:gd name="connsiteY30" fmla="*/ 3951392 h 4297250"/>
              <a:gd name="connsiteX31" fmla="*/ 2027068 w 3619883"/>
              <a:gd name="connsiteY31" fmla="*/ 3951392 h 4297250"/>
              <a:gd name="connsiteX32" fmla="*/ 2027068 w 3619883"/>
              <a:gd name="connsiteY32" fmla="*/ 4128157 h 4297250"/>
              <a:gd name="connsiteX33" fmla="*/ 2079759 w 3619883"/>
              <a:gd name="connsiteY33" fmla="*/ 4128157 h 4297250"/>
              <a:gd name="connsiteX34" fmla="*/ 2079759 w 3619883"/>
              <a:gd name="connsiteY34" fmla="*/ 4275461 h 4297250"/>
              <a:gd name="connsiteX35" fmla="*/ 1824703 w 3619883"/>
              <a:gd name="connsiteY35" fmla="*/ 4275461 h 4297250"/>
              <a:gd name="connsiteX36" fmla="*/ 1834468 w 3619883"/>
              <a:gd name="connsiteY36" fmla="*/ 4128157 h 4297250"/>
              <a:gd name="connsiteX37" fmla="*/ 1893894 w 3619883"/>
              <a:gd name="connsiteY37" fmla="*/ 4128157 h 4297250"/>
              <a:gd name="connsiteX38" fmla="*/ 1893894 w 3619883"/>
              <a:gd name="connsiteY38" fmla="*/ 3951392 h 4297250"/>
              <a:gd name="connsiteX39" fmla="*/ 1716110 w 3619883"/>
              <a:gd name="connsiteY39" fmla="*/ 3951392 h 4297250"/>
              <a:gd name="connsiteX40" fmla="*/ 1716110 w 3619883"/>
              <a:gd name="connsiteY40" fmla="*/ 4006431 h 4297250"/>
              <a:gd name="connsiteX41" fmla="*/ 1703447 w 3619883"/>
              <a:gd name="connsiteY41" fmla="*/ 4007960 h 4297250"/>
              <a:gd name="connsiteX42" fmla="*/ 1716110 w 3619883"/>
              <a:gd name="connsiteY42" fmla="*/ 4044284 h 4297250"/>
              <a:gd name="connsiteX43" fmla="*/ 1716110 w 3619883"/>
              <a:gd name="connsiteY43" fmla="*/ 4128157 h 4297250"/>
              <a:gd name="connsiteX44" fmla="*/ 1745346 w 3619883"/>
              <a:gd name="connsiteY44" fmla="*/ 4128157 h 4297250"/>
              <a:gd name="connsiteX45" fmla="*/ 1796694 w 3619883"/>
              <a:gd name="connsiteY45" fmla="*/ 4275461 h 4297250"/>
              <a:gd name="connsiteX46" fmla="*/ 1558844 w 3619883"/>
              <a:gd name="connsiteY46" fmla="*/ 4275461 h 4297250"/>
              <a:gd name="connsiteX47" fmla="*/ 1517252 w 3619883"/>
              <a:gd name="connsiteY47" fmla="*/ 4128157 h 4297250"/>
              <a:gd name="connsiteX48" fmla="*/ 1582936 w 3619883"/>
              <a:gd name="connsiteY48" fmla="*/ 4128157 h 4297250"/>
              <a:gd name="connsiteX49" fmla="*/ 1582936 w 3619883"/>
              <a:gd name="connsiteY49" fmla="*/ 3951392 h 4297250"/>
              <a:gd name="connsiteX50" fmla="*/ 1405151 w 3619883"/>
              <a:gd name="connsiteY50" fmla="*/ 3951392 h 4297250"/>
              <a:gd name="connsiteX51" fmla="*/ 1405151 w 3619883"/>
              <a:gd name="connsiteY51" fmla="*/ 4128157 h 4297250"/>
              <a:gd name="connsiteX52" fmla="*/ 1468988 w 3619883"/>
              <a:gd name="connsiteY52" fmla="*/ 4128157 h 4297250"/>
              <a:gd name="connsiteX53" fmla="*/ 1427396 w 3619883"/>
              <a:gd name="connsiteY53" fmla="*/ 4275461 h 4297250"/>
              <a:gd name="connsiteX54" fmla="*/ 1210751 w 3619883"/>
              <a:gd name="connsiteY54" fmla="*/ 4275461 h 4297250"/>
              <a:gd name="connsiteX55" fmla="*/ 1210751 w 3619883"/>
              <a:gd name="connsiteY55" fmla="*/ 4128157 h 4297250"/>
              <a:gd name="connsiteX56" fmla="*/ 1271978 w 3619883"/>
              <a:gd name="connsiteY56" fmla="*/ 4128157 h 4297250"/>
              <a:gd name="connsiteX57" fmla="*/ 1271978 w 3619883"/>
              <a:gd name="connsiteY57" fmla="*/ 3951392 h 4297250"/>
              <a:gd name="connsiteX58" fmla="*/ 1094193 w 3619883"/>
              <a:gd name="connsiteY58" fmla="*/ 3951392 h 4297250"/>
              <a:gd name="connsiteX59" fmla="*/ 1094193 w 3619883"/>
              <a:gd name="connsiteY59" fmla="*/ 4128157 h 4297250"/>
              <a:gd name="connsiteX60" fmla="*/ 1140354 w 3619883"/>
              <a:gd name="connsiteY60" fmla="*/ 4128157 h 4297250"/>
              <a:gd name="connsiteX61" fmla="*/ 1140354 w 3619883"/>
              <a:gd name="connsiteY61" fmla="*/ 4275461 h 4297250"/>
              <a:gd name="connsiteX62" fmla="*/ 953807 w 3619883"/>
              <a:gd name="connsiteY62" fmla="*/ 4275461 h 4297250"/>
              <a:gd name="connsiteX63" fmla="*/ 912215 w 3619883"/>
              <a:gd name="connsiteY63" fmla="*/ 4128157 h 4297250"/>
              <a:gd name="connsiteX64" fmla="*/ 961020 w 3619883"/>
              <a:gd name="connsiteY64" fmla="*/ 4128157 h 4297250"/>
              <a:gd name="connsiteX65" fmla="*/ 961020 w 3619883"/>
              <a:gd name="connsiteY65" fmla="*/ 3951392 h 4297250"/>
              <a:gd name="connsiteX66" fmla="*/ 783235 w 3619883"/>
              <a:gd name="connsiteY66" fmla="*/ 3951392 h 4297250"/>
              <a:gd name="connsiteX67" fmla="*/ 783235 w 3619883"/>
              <a:gd name="connsiteY67" fmla="*/ 4128157 h 4297250"/>
              <a:gd name="connsiteX68" fmla="*/ 871024 w 3619883"/>
              <a:gd name="connsiteY68" fmla="*/ 4128157 h 4297250"/>
              <a:gd name="connsiteX69" fmla="*/ 829432 w 3619883"/>
              <a:gd name="connsiteY69" fmla="*/ 4275461 h 4297250"/>
              <a:gd name="connsiteX70" fmla="*/ 611484 w 3619883"/>
              <a:gd name="connsiteY70" fmla="*/ 4275461 h 4297250"/>
              <a:gd name="connsiteX71" fmla="*/ 621247 w 3619883"/>
              <a:gd name="connsiteY71" fmla="*/ 4128157 h 4297250"/>
              <a:gd name="connsiteX72" fmla="*/ 650062 w 3619883"/>
              <a:gd name="connsiteY72" fmla="*/ 4128157 h 4297250"/>
              <a:gd name="connsiteX73" fmla="*/ 650062 w 3619883"/>
              <a:gd name="connsiteY73" fmla="*/ 3951392 h 4297250"/>
              <a:gd name="connsiteX74" fmla="*/ 472277 w 3619883"/>
              <a:gd name="connsiteY74" fmla="*/ 3951392 h 4297250"/>
              <a:gd name="connsiteX75" fmla="*/ 472277 w 3619883"/>
              <a:gd name="connsiteY75" fmla="*/ 4128157 h 4297250"/>
              <a:gd name="connsiteX76" fmla="*/ 522650 w 3619883"/>
              <a:gd name="connsiteY76" fmla="*/ 4128157 h 4297250"/>
              <a:gd name="connsiteX77" fmla="*/ 573998 w 3619883"/>
              <a:gd name="connsiteY77" fmla="*/ 4275461 h 4297250"/>
              <a:gd name="connsiteX78" fmla="*/ 336164 w 3619883"/>
              <a:gd name="connsiteY78" fmla="*/ 4275461 h 4297250"/>
              <a:gd name="connsiteX79" fmla="*/ 294572 w 3619883"/>
              <a:gd name="connsiteY79" fmla="*/ 4128157 h 4297250"/>
              <a:gd name="connsiteX80" fmla="*/ 339106 w 3619883"/>
              <a:gd name="connsiteY80" fmla="*/ 4128157 h 4297250"/>
              <a:gd name="connsiteX81" fmla="*/ 339106 w 3619883"/>
              <a:gd name="connsiteY81" fmla="*/ 3951392 h 4297250"/>
              <a:gd name="connsiteX82" fmla="*/ 161321 w 3619883"/>
              <a:gd name="connsiteY82" fmla="*/ 3951392 h 4297250"/>
              <a:gd name="connsiteX83" fmla="*/ 161321 w 3619883"/>
              <a:gd name="connsiteY83" fmla="*/ 4128157 h 4297250"/>
              <a:gd name="connsiteX84" fmla="*/ 230914 w 3619883"/>
              <a:gd name="connsiteY84" fmla="*/ 4128157 h 4297250"/>
              <a:gd name="connsiteX85" fmla="*/ 189322 w 3619883"/>
              <a:gd name="connsiteY85" fmla="*/ 4275461 h 4297250"/>
              <a:gd name="connsiteX86" fmla="*/ 0 w 3619883"/>
              <a:gd name="connsiteY86" fmla="*/ 4275461 h 4297250"/>
              <a:gd name="connsiteX87" fmla="*/ 0 w 3619883"/>
              <a:gd name="connsiteY87" fmla="*/ 42229 h 4297250"/>
              <a:gd name="connsiteX88" fmla="*/ 42464 w 3619883"/>
              <a:gd name="connsiteY88" fmla="*/ 40518 h 4297250"/>
              <a:gd name="connsiteX89" fmla="*/ 137733 w 3619883"/>
              <a:gd name="connsiteY89" fmla="*/ 35355 h 4297250"/>
              <a:gd name="connsiteX90" fmla="*/ 270565 w 3619883"/>
              <a:gd name="connsiteY90" fmla="*/ 29759 h 4297250"/>
              <a:gd name="connsiteX91" fmla="*/ 479734 w 3619883"/>
              <a:gd name="connsiteY91" fmla="*/ 45455 h 4297250"/>
              <a:gd name="connsiteX92" fmla="*/ 524103 w 3619883"/>
              <a:gd name="connsiteY92" fmla="*/ 41625 h 4297250"/>
              <a:gd name="connsiteX93" fmla="*/ 624416 w 3619883"/>
              <a:gd name="connsiteY93" fmla="*/ 22696 h 4297250"/>
              <a:gd name="connsiteX94" fmla="*/ 657762 w 3619883"/>
              <a:gd name="connsiteY94" fmla="*/ 18351 h 4297250"/>
              <a:gd name="connsiteX95" fmla="*/ 690557 w 3619883"/>
              <a:gd name="connsiteY95" fmla="*/ 25792 h 4297250"/>
              <a:gd name="connsiteX96" fmla="*/ 745123 w 3619883"/>
              <a:gd name="connsiteY96" fmla="*/ 40157 h 4297250"/>
              <a:gd name="connsiteX97" fmla="*/ 789493 w 3619883"/>
              <a:gd name="connsiteY97" fmla="*/ 36327 h 4297250"/>
              <a:gd name="connsiteX98" fmla="*/ 854255 w 3619883"/>
              <a:gd name="connsiteY98" fmla="*/ 68887 h 4297250"/>
              <a:gd name="connsiteX99" fmla="*/ 897520 w 3619883"/>
              <a:gd name="connsiteY99" fmla="*/ 88629 h 4297250"/>
              <a:gd name="connsiteX100" fmla="*/ 940510 w 3619883"/>
              <a:gd name="connsiteY100" fmla="*/ 114265 h 4297250"/>
              <a:gd name="connsiteX101" fmla="*/ 1082712 w 3619883"/>
              <a:gd name="connsiteY101" fmla="*/ 144543 h 4297250"/>
              <a:gd name="connsiteX102" fmla="*/ 1205348 w 3619883"/>
              <a:gd name="connsiteY102" fmla="*/ 120753 h 4297250"/>
              <a:gd name="connsiteX103" fmla="*/ 1271764 w 3619883"/>
              <a:gd name="connsiteY103" fmla="*/ 117956 h 4297250"/>
              <a:gd name="connsiteX104" fmla="*/ 1315583 w 3619883"/>
              <a:gd name="connsiteY104" fmla="*/ 125912 h 4297250"/>
              <a:gd name="connsiteX105" fmla="*/ 1359125 w 3619883"/>
              <a:gd name="connsiteY105" fmla="*/ 139761 h 4297250"/>
              <a:gd name="connsiteX106" fmla="*/ 1391919 w 3619883"/>
              <a:gd name="connsiteY106" fmla="*/ 147202 h 4297250"/>
              <a:gd name="connsiteX107" fmla="*/ 1436563 w 3619883"/>
              <a:gd name="connsiteY107" fmla="*/ 137480 h 4297250"/>
              <a:gd name="connsiteX108" fmla="*/ 1471566 w 3619883"/>
              <a:gd name="connsiteY108" fmla="*/ 97777 h 4297250"/>
              <a:gd name="connsiteX109" fmla="*/ 1505739 w 3619883"/>
              <a:gd name="connsiteY109" fmla="*/ 75753 h 4297250"/>
              <a:gd name="connsiteX110" fmla="*/ 1590891 w 3619883"/>
              <a:gd name="connsiteY110" fmla="*/ 144702 h 4297250"/>
              <a:gd name="connsiteX111" fmla="*/ 1625616 w 3619883"/>
              <a:gd name="connsiteY111" fmla="*/ 110893 h 4297250"/>
              <a:gd name="connsiteX112" fmla="*/ 1658964 w 3619883"/>
              <a:gd name="connsiteY112" fmla="*/ 106547 h 4297250"/>
              <a:gd name="connsiteX113" fmla="*/ 1746598 w 3619883"/>
              <a:gd name="connsiteY113" fmla="*/ 122460 h 4297250"/>
              <a:gd name="connsiteX114" fmla="*/ 1811913 w 3619883"/>
              <a:gd name="connsiteY114" fmla="*/ 143234 h 4297250"/>
              <a:gd name="connsiteX115" fmla="*/ 1856557 w 3619883"/>
              <a:gd name="connsiteY115" fmla="*/ 133511 h 4297250"/>
              <a:gd name="connsiteX116" fmla="*/ 2066003 w 3619883"/>
              <a:gd name="connsiteY116" fmla="*/ 143313 h 4297250"/>
              <a:gd name="connsiteX117" fmla="*/ 2177615 w 3619883"/>
              <a:gd name="connsiteY117" fmla="*/ 119007 h 4297250"/>
              <a:gd name="connsiteX118" fmla="*/ 2255883 w 3619883"/>
              <a:gd name="connsiteY118" fmla="*/ 99047 h 4297250"/>
              <a:gd name="connsiteX119" fmla="*/ 2344622 w 3619883"/>
              <a:gd name="connsiteY119" fmla="*/ 91388 h 4297250"/>
              <a:gd name="connsiteX120" fmla="*/ 2455682 w 3619883"/>
              <a:gd name="connsiteY120" fmla="*/ 78869 h 4297250"/>
              <a:gd name="connsiteX121" fmla="*/ 2632609 w 3619883"/>
              <a:gd name="connsiteY121" fmla="*/ 75338 h 4297250"/>
              <a:gd name="connsiteX122" fmla="*/ 2742291 w 3619883"/>
              <a:gd name="connsiteY122" fmla="*/ 92282 h 4297250"/>
              <a:gd name="connsiteX123" fmla="*/ 2851974 w 3619883"/>
              <a:gd name="connsiteY123" fmla="*/ 109227 h 4297250"/>
              <a:gd name="connsiteX124" fmla="*/ 2907643 w 3619883"/>
              <a:gd name="connsiteY124" fmla="*/ 100020 h 4297250"/>
              <a:gd name="connsiteX125" fmla="*/ 2944022 w 3619883"/>
              <a:gd name="connsiteY125" fmla="*/ 30853 h 4297250"/>
              <a:gd name="connsiteX126" fmla="*/ 3022289 w 3619883"/>
              <a:gd name="connsiteY126" fmla="*/ 10893 h 4297250"/>
              <a:gd name="connsiteX127" fmla="*/ 3054807 w 3619883"/>
              <a:gd name="connsiteY127" fmla="*/ 24226 h 4297250"/>
              <a:gd name="connsiteX128" fmla="*/ 3141892 w 3619883"/>
              <a:gd name="connsiteY128" fmla="*/ 51925 h 4297250"/>
              <a:gd name="connsiteX129" fmla="*/ 3185711 w 3619883"/>
              <a:gd name="connsiteY129" fmla="*/ 59881 h 4297250"/>
              <a:gd name="connsiteX130" fmla="*/ 3219056 w 3619883"/>
              <a:gd name="connsiteY130" fmla="*/ 55536 h 4297250"/>
              <a:gd name="connsiteX131" fmla="*/ 3263425 w 3619883"/>
              <a:gd name="connsiteY131" fmla="*/ 51706 h 4297250"/>
              <a:gd name="connsiteX132" fmla="*/ 3296219 w 3619883"/>
              <a:gd name="connsiteY132" fmla="*/ 59147 h 4297250"/>
              <a:gd name="connsiteX133" fmla="*/ 3319094 w 3619883"/>
              <a:gd name="connsiteY133" fmla="*/ 42500 h 4297250"/>
              <a:gd name="connsiteX134" fmla="*/ 3420511 w 3619883"/>
              <a:gd name="connsiteY134" fmla="*/ 0 h 4297250"/>
              <a:gd name="connsiteX135" fmla="*/ 3453305 w 3619883"/>
              <a:gd name="connsiteY135" fmla="*/ 7440 h 4297250"/>
              <a:gd name="connsiteX136" fmla="*/ 3496571 w 3619883"/>
              <a:gd name="connsiteY136" fmla="*/ 27182 h 4297250"/>
              <a:gd name="connsiteX137" fmla="*/ 3602117 w 3619883"/>
              <a:gd name="connsiteY137" fmla="*/ 132521 h 4297250"/>
              <a:gd name="connsiteX138" fmla="*/ 3619883 w 3619883"/>
              <a:gd name="connsiteY138" fmla="*/ 140049 h 4297250"/>
              <a:gd name="connsiteX139" fmla="*/ 3619883 w 3619883"/>
              <a:gd name="connsiteY13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2959941 w 3619883"/>
              <a:gd name="connsiteY7" fmla="*/ 4128157 h 4297250"/>
              <a:gd name="connsiteX8" fmla="*/ 2996846 w 3619883"/>
              <a:gd name="connsiteY8" fmla="*/ 4128157 h 4297250"/>
              <a:gd name="connsiteX9" fmla="*/ 3014011 w 3619883"/>
              <a:gd name="connsiteY9" fmla="*/ 4275461 h 4297250"/>
              <a:gd name="connsiteX10" fmla="*/ 2761042 w 3619883"/>
              <a:gd name="connsiteY10" fmla="*/ 4275461 h 4297250"/>
              <a:gd name="connsiteX11" fmla="*/ 2761042 w 3619883"/>
              <a:gd name="connsiteY11" fmla="*/ 4128157 h 4297250"/>
              <a:gd name="connsiteX12" fmla="*/ 2826768 w 3619883"/>
              <a:gd name="connsiteY12" fmla="*/ 4128157 h 4297250"/>
              <a:gd name="connsiteX13" fmla="*/ 2826768 w 3619883"/>
              <a:gd name="connsiteY13" fmla="*/ 3951392 h 4297250"/>
              <a:gd name="connsiteX14" fmla="*/ 2648983 w 3619883"/>
              <a:gd name="connsiteY14" fmla="*/ 3951392 h 4297250"/>
              <a:gd name="connsiteX15" fmla="*/ 2648983 w 3619883"/>
              <a:gd name="connsiteY15" fmla="*/ 4128157 h 4297250"/>
              <a:gd name="connsiteX16" fmla="*/ 2690646 w 3619883"/>
              <a:gd name="connsiteY16" fmla="*/ 4128157 h 4297250"/>
              <a:gd name="connsiteX17" fmla="*/ 2690646 w 3619883"/>
              <a:gd name="connsiteY17" fmla="*/ 4275461 h 4297250"/>
              <a:gd name="connsiteX18" fmla="*/ 2511710 w 3619883"/>
              <a:gd name="connsiteY18" fmla="*/ 4275461 h 4297250"/>
              <a:gd name="connsiteX19" fmla="*/ 2454288 w 3619883"/>
              <a:gd name="connsiteY19" fmla="*/ 4128157 h 4297250"/>
              <a:gd name="connsiteX20" fmla="*/ 2515810 w 3619883"/>
              <a:gd name="connsiteY20" fmla="*/ 4128157 h 4297250"/>
              <a:gd name="connsiteX21" fmla="*/ 2515810 w 3619883"/>
              <a:gd name="connsiteY21" fmla="*/ 3951392 h 4297250"/>
              <a:gd name="connsiteX22" fmla="*/ 2338025 w 3619883"/>
              <a:gd name="connsiteY22" fmla="*/ 3951392 h 4297250"/>
              <a:gd name="connsiteX23" fmla="*/ 2338025 w 3619883"/>
              <a:gd name="connsiteY23" fmla="*/ 4128157 h 4297250"/>
              <a:gd name="connsiteX24" fmla="*/ 2395120 w 3619883"/>
              <a:gd name="connsiteY24" fmla="*/ 4128157 h 4297250"/>
              <a:gd name="connsiteX25" fmla="*/ 2337697 w 3619883"/>
              <a:gd name="connsiteY25" fmla="*/ 4275461 h 4297250"/>
              <a:gd name="connsiteX26" fmla="*/ 2150155 w 3619883"/>
              <a:gd name="connsiteY26" fmla="*/ 4275461 h 4297250"/>
              <a:gd name="connsiteX27" fmla="*/ 2150155 w 3619883"/>
              <a:gd name="connsiteY27" fmla="*/ 4128157 h 4297250"/>
              <a:gd name="connsiteX28" fmla="*/ 2204852 w 3619883"/>
              <a:gd name="connsiteY28" fmla="*/ 4128157 h 4297250"/>
              <a:gd name="connsiteX29" fmla="*/ 2204852 w 3619883"/>
              <a:gd name="connsiteY29" fmla="*/ 3951392 h 4297250"/>
              <a:gd name="connsiteX30" fmla="*/ 2027068 w 3619883"/>
              <a:gd name="connsiteY30" fmla="*/ 3951392 h 4297250"/>
              <a:gd name="connsiteX31" fmla="*/ 2027068 w 3619883"/>
              <a:gd name="connsiteY31" fmla="*/ 4128157 h 4297250"/>
              <a:gd name="connsiteX32" fmla="*/ 2079759 w 3619883"/>
              <a:gd name="connsiteY32" fmla="*/ 4128157 h 4297250"/>
              <a:gd name="connsiteX33" fmla="*/ 2079759 w 3619883"/>
              <a:gd name="connsiteY33" fmla="*/ 4275461 h 4297250"/>
              <a:gd name="connsiteX34" fmla="*/ 1824703 w 3619883"/>
              <a:gd name="connsiteY34" fmla="*/ 4275461 h 4297250"/>
              <a:gd name="connsiteX35" fmla="*/ 1834468 w 3619883"/>
              <a:gd name="connsiteY35" fmla="*/ 4128157 h 4297250"/>
              <a:gd name="connsiteX36" fmla="*/ 1893894 w 3619883"/>
              <a:gd name="connsiteY36" fmla="*/ 4128157 h 4297250"/>
              <a:gd name="connsiteX37" fmla="*/ 1893894 w 3619883"/>
              <a:gd name="connsiteY37" fmla="*/ 3951392 h 4297250"/>
              <a:gd name="connsiteX38" fmla="*/ 1716110 w 3619883"/>
              <a:gd name="connsiteY38" fmla="*/ 3951392 h 4297250"/>
              <a:gd name="connsiteX39" fmla="*/ 1716110 w 3619883"/>
              <a:gd name="connsiteY39" fmla="*/ 4006431 h 4297250"/>
              <a:gd name="connsiteX40" fmla="*/ 1703447 w 3619883"/>
              <a:gd name="connsiteY40" fmla="*/ 4007960 h 4297250"/>
              <a:gd name="connsiteX41" fmla="*/ 1716110 w 3619883"/>
              <a:gd name="connsiteY41" fmla="*/ 4044284 h 4297250"/>
              <a:gd name="connsiteX42" fmla="*/ 1716110 w 3619883"/>
              <a:gd name="connsiteY42" fmla="*/ 4128157 h 4297250"/>
              <a:gd name="connsiteX43" fmla="*/ 1745346 w 3619883"/>
              <a:gd name="connsiteY43" fmla="*/ 4128157 h 4297250"/>
              <a:gd name="connsiteX44" fmla="*/ 1796694 w 3619883"/>
              <a:gd name="connsiteY44" fmla="*/ 4275461 h 4297250"/>
              <a:gd name="connsiteX45" fmla="*/ 1558844 w 3619883"/>
              <a:gd name="connsiteY45" fmla="*/ 4275461 h 4297250"/>
              <a:gd name="connsiteX46" fmla="*/ 1517252 w 3619883"/>
              <a:gd name="connsiteY46" fmla="*/ 4128157 h 4297250"/>
              <a:gd name="connsiteX47" fmla="*/ 1582936 w 3619883"/>
              <a:gd name="connsiteY47" fmla="*/ 4128157 h 4297250"/>
              <a:gd name="connsiteX48" fmla="*/ 1582936 w 3619883"/>
              <a:gd name="connsiteY48" fmla="*/ 3951392 h 4297250"/>
              <a:gd name="connsiteX49" fmla="*/ 1405151 w 3619883"/>
              <a:gd name="connsiteY49" fmla="*/ 3951392 h 4297250"/>
              <a:gd name="connsiteX50" fmla="*/ 1405151 w 3619883"/>
              <a:gd name="connsiteY50" fmla="*/ 4128157 h 4297250"/>
              <a:gd name="connsiteX51" fmla="*/ 1468988 w 3619883"/>
              <a:gd name="connsiteY51" fmla="*/ 4128157 h 4297250"/>
              <a:gd name="connsiteX52" fmla="*/ 1427396 w 3619883"/>
              <a:gd name="connsiteY52" fmla="*/ 4275461 h 4297250"/>
              <a:gd name="connsiteX53" fmla="*/ 1210751 w 3619883"/>
              <a:gd name="connsiteY53" fmla="*/ 4275461 h 4297250"/>
              <a:gd name="connsiteX54" fmla="*/ 1210751 w 3619883"/>
              <a:gd name="connsiteY54" fmla="*/ 4128157 h 4297250"/>
              <a:gd name="connsiteX55" fmla="*/ 1271978 w 3619883"/>
              <a:gd name="connsiteY55" fmla="*/ 4128157 h 4297250"/>
              <a:gd name="connsiteX56" fmla="*/ 1271978 w 3619883"/>
              <a:gd name="connsiteY56" fmla="*/ 3951392 h 4297250"/>
              <a:gd name="connsiteX57" fmla="*/ 1094193 w 3619883"/>
              <a:gd name="connsiteY57" fmla="*/ 3951392 h 4297250"/>
              <a:gd name="connsiteX58" fmla="*/ 1094193 w 3619883"/>
              <a:gd name="connsiteY58" fmla="*/ 4128157 h 4297250"/>
              <a:gd name="connsiteX59" fmla="*/ 1140354 w 3619883"/>
              <a:gd name="connsiteY59" fmla="*/ 4128157 h 4297250"/>
              <a:gd name="connsiteX60" fmla="*/ 1140354 w 3619883"/>
              <a:gd name="connsiteY60" fmla="*/ 4275461 h 4297250"/>
              <a:gd name="connsiteX61" fmla="*/ 953807 w 3619883"/>
              <a:gd name="connsiteY61" fmla="*/ 4275461 h 4297250"/>
              <a:gd name="connsiteX62" fmla="*/ 912215 w 3619883"/>
              <a:gd name="connsiteY62" fmla="*/ 4128157 h 4297250"/>
              <a:gd name="connsiteX63" fmla="*/ 961020 w 3619883"/>
              <a:gd name="connsiteY63" fmla="*/ 4128157 h 4297250"/>
              <a:gd name="connsiteX64" fmla="*/ 961020 w 3619883"/>
              <a:gd name="connsiteY64" fmla="*/ 3951392 h 4297250"/>
              <a:gd name="connsiteX65" fmla="*/ 783235 w 3619883"/>
              <a:gd name="connsiteY65" fmla="*/ 3951392 h 4297250"/>
              <a:gd name="connsiteX66" fmla="*/ 783235 w 3619883"/>
              <a:gd name="connsiteY66" fmla="*/ 4128157 h 4297250"/>
              <a:gd name="connsiteX67" fmla="*/ 871024 w 3619883"/>
              <a:gd name="connsiteY67" fmla="*/ 4128157 h 4297250"/>
              <a:gd name="connsiteX68" fmla="*/ 829432 w 3619883"/>
              <a:gd name="connsiteY68" fmla="*/ 4275461 h 4297250"/>
              <a:gd name="connsiteX69" fmla="*/ 611484 w 3619883"/>
              <a:gd name="connsiteY69" fmla="*/ 4275461 h 4297250"/>
              <a:gd name="connsiteX70" fmla="*/ 621247 w 3619883"/>
              <a:gd name="connsiteY70" fmla="*/ 4128157 h 4297250"/>
              <a:gd name="connsiteX71" fmla="*/ 650062 w 3619883"/>
              <a:gd name="connsiteY71" fmla="*/ 4128157 h 4297250"/>
              <a:gd name="connsiteX72" fmla="*/ 650062 w 3619883"/>
              <a:gd name="connsiteY72" fmla="*/ 3951392 h 4297250"/>
              <a:gd name="connsiteX73" fmla="*/ 472277 w 3619883"/>
              <a:gd name="connsiteY73" fmla="*/ 3951392 h 4297250"/>
              <a:gd name="connsiteX74" fmla="*/ 472277 w 3619883"/>
              <a:gd name="connsiteY74" fmla="*/ 4128157 h 4297250"/>
              <a:gd name="connsiteX75" fmla="*/ 522650 w 3619883"/>
              <a:gd name="connsiteY75" fmla="*/ 4128157 h 4297250"/>
              <a:gd name="connsiteX76" fmla="*/ 573998 w 3619883"/>
              <a:gd name="connsiteY76" fmla="*/ 4275461 h 4297250"/>
              <a:gd name="connsiteX77" fmla="*/ 336164 w 3619883"/>
              <a:gd name="connsiteY77" fmla="*/ 4275461 h 4297250"/>
              <a:gd name="connsiteX78" fmla="*/ 294572 w 3619883"/>
              <a:gd name="connsiteY78" fmla="*/ 4128157 h 4297250"/>
              <a:gd name="connsiteX79" fmla="*/ 339106 w 3619883"/>
              <a:gd name="connsiteY79" fmla="*/ 4128157 h 4297250"/>
              <a:gd name="connsiteX80" fmla="*/ 339106 w 3619883"/>
              <a:gd name="connsiteY80" fmla="*/ 3951392 h 4297250"/>
              <a:gd name="connsiteX81" fmla="*/ 161321 w 3619883"/>
              <a:gd name="connsiteY81" fmla="*/ 3951392 h 4297250"/>
              <a:gd name="connsiteX82" fmla="*/ 161321 w 3619883"/>
              <a:gd name="connsiteY82" fmla="*/ 4128157 h 4297250"/>
              <a:gd name="connsiteX83" fmla="*/ 230914 w 3619883"/>
              <a:gd name="connsiteY83" fmla="*/ 4128157 h 4297250"/>
              <a:gd name="connsiteX84" fmla="*/ 189322 w 3619883"/>
              <a:gd name="connsiteY84" fmla="*/ 4275461 h 4297250"/>
              <a:gd name="connsiteX85" fmla="*/ 0 w 3619883"/>
              <a:gd name="connsiteY85" fmla="*/ 4275461 h 4297250"/>
              <a:gd name="connsiteX86" fmla="*/ 0 w 3619883"/>
              <a:gd name="connsiteY86" fmla="*/ 42229 h 4297250"/>
              <a:gd name="connsiteX87" fmla="*/ 42464 w 3619883"/>
              <a:gd name="connsiteY87" fmla="*/ 40518 h 4297250"/>
              <a:gd name="connsiteX88" fmla="*/ 137733 w 3619883"/>
              <a:gd name="connsiteY88" fmla="*/ 35355 h 4297250"/>
              <a:gd name="connsiteX89" fmla="*/ 270565 w 3619883"/>
              <a:gd name="connsiteY89" fmla="*/ 29759 h 4297250"/>
              <a:gd name="connsiteX90" fmla="*/ 479734 w 3619883"/>
              <a:gd name="connsiteY90" fmla="*/ 45455 h 4297250"/>
              <a:gd name="connsiteX91" fmla="*/ 524103 w 3619883"/>
              <a:gd name="connsiteY91" fmla="*/ 41625 h 4297250"/>
              <a:gd name="connsiteX92" fmla="*/ 624416 w 3619883"/>
              <a:gd name="connsiteY92" fmla="*/ 22696 h 4297250"/>
              <a:gd name="connsiteX93" fmla="*/ 657762 w 3619883"/>
              <a:gd name="connsiteY93" fmla="*/ 18351 h 4297250"/>
              <a:gd name="connsiteX94" fmla="*/ 690557 w 3619883"/>
              <a:gd name="connsiteY94" fmla="*/ 25792 h 4297250"/>
              <a:gd name="connsiteX95" fmla="*/ 745123 w 3619883"/>
              <a:gd name="connsiteY95" fmla="*/ 40157 h 4297250"/>
              <a:gd name="connsiteX96" fmla="*/ 789493 w 3619883"/>
              <a:gd name="connsiteY96" fmla="*/ 36327 h 4297250"/>
              <a:gd name="connsiteX97" fmla="*/ 854255 w 3619883"/>
              <a:gd name="connsiteY97" fmla="*/ 68887 h 4297250"/>
              <a:gd name="connsiteX98" fmla="*/ 897520 w 3619883"/>
              <a:gd name="connsiteY98" fmla="*/ 88629 h 4297250"/>
              <a:gd name="connsiteX99" fmla="*/ 940510 w 3619883"/>
              <a:gd name="connsiteY99" fmla="*/ 114265 h 4297250"/>
              <a:gd name="connsiteX100" fmla="*/ 1082712 w 3619883"/>
              <a:gd name="connsiteY100" fmla="*/ 144543 h 4297250"/>
              <a:gd name="connsiteX101" fmla="*/ 1205348 w 3619883"/>
              <a:gd name="connsiteY101" fmla="*/ 120753 h 4297250"/>
              <a:gd name="connsiteX102" fmla="*/ 1271764 w 3619883"/>
              <a:gd name="connsiteY102" fmla="*/ 117956 h 4297250"/>
              <a:gd name="connsiteX103" fmla="*/ 1315583 w 3619883"/>
              <a:gd name="connsiteY103" fmla="*/ 125912 h 4297250"/>
              <a:gd name="connsiteX104" fmla="*/ 1359125 w 3619883"/>
              <a:gd name="connsiteY104" fmla="*/ 139761 h 4297250"/>
              <a:gd name="connsiteX105" fmla="*/ 1391919 w 3619883"/>
              <a:gd name="connsiteY105" fmla="*/ 147202 h 4297250"/>
              <a:gd name="connsiteX106" fmla="*/ 1436563 w 3619883"/>
              <a:gd name="connsiteY106" fmla="*/ 137480 h 4297250"/>
              <a:gd name="connsiteX107" fmla="*/ 1471566 w 3619883"/>
              <a:gd name="connsiteY107" fmla="*/ 97777 h 4297250"/>
              <a:gd name="connsiteX108" fmla="*/ 1505739 w 3619883"/>
              <a:gd name="connsiteY108" fmla="*/ 75753 h 4297250"/>
              <a:gd name="connsiteX109" fmla="*/ 1590891 w 3619883"/>
              <a:gd name="connsiteY109" fmla="*/ 144702 h 4297250"/>
              <a:gd name="connsiteX110" fmla="*/ 1625616 w 3619883"/>
              <a:gd name="connsiteY110" fmla="*/ 110893 h 4297250"/>
              <a:gd name="connsiteX111" fmla="*/ 1658964 w 3619883"/>
              <a:gd name="connsiteY111" fmla="*/ 106547 h 4297250"/>
              <a:gd name="connsiteX112" fmla="*/ 1746598 w 3619883"/>
              <a:gd name="connsiteY112" fmla="*/ 122460 h 4297250"/>
              <a:gd name="connsiteX113" fmla="*/ 1811913 w 3619883"/>
              <a:gd name="connsiteY113" fmla="*/ 143234 h 4297250"/>
              <a:gd name="connsiteX114" fmla="*/ 1856557 w 3619883"/>
              <a:gd name="connsiteY114" fmla="*/ 133511 h 4297250"/>
              <a:gd name="connsiteX115" fmla="*/ 2066003 w 3619883"/>
              <a:gd name="connsiteY115" fmla="*/ 143313 h 4297250"/>
              <a:gd name="connsiteX116" fmla="*/ 2177615 w 3619883"/>
              <a:gd name="connsiteY116" fmla="*/ 119007 h 4297250"/>
              <a:gd name="connsiteX117" fmla="*/ 2255883 w 3619883"/>
              <a:gd name="connsiteY117" fmla="*/ 99047 h 4297250"/>
              <a:gd name="connsiteX118" fmla="*/ 2344622 w 3619883"/>
              <a:gd name="connsiteY118" fmla="*/ 91388 h 4297250"/>
              <a:gd name="connsiteX119" fmla="*/ 2455682 w 3619883"/>
              <a:gd name="connsiteY119" fmla="*/ 78869 h 4297250"/>
              <a:gd name="connsiteX120" fmla="*/ 2632609 w 3619883"/>
              <a:gd name="connsiteY120" fmla="*/ 75338 h 4297250"/>
              <a:gd name="connsiteX121" fmla="*/ 2742291 w 3619883"/>
              <a:gd name="connsiteY121" fmla="*/ 92282 h 4297250"/>
              <a:gd name="connsiteX122" fmla="*/ 2851974 w 3619883"/>
              <a:gd name="connsiteY122" fmla="*/ 109227 h 4297250"/>
              <a:gd name="connsiteX123" fmla="*/ 2907643 w 3619883"/>
              <a:gd name="connsiteY123" fmla="*/ 100020 h 4297250"/>
              <a:gd name="connsiteX124" fmla="*/ 2944022 w 3619883"/>
              <a:gd name="connsiteY124" fmla="*/ 30853 h 4297250"/>
              <a:gd name="connsiteX125" fmla="*/ 3022289 w 3619883"/>
              <a:gd name="connsiteY125" fmla="*/ 10893 h 4297250"/>
              <a:gd name="connsiteX126" fmla="*/ 3054807 w 3619883"/>
              <a:gd name="connsiteY126" fmla="*/ 24226 h 4297250"/>
              <a:gd name="connsiteX127" fmla="*/ 3141892 w 3619883"/>
              <a:gd name="connsiteY127" fmla="*/ 51925 h 4297250"/>
              <a:gd name="connsiteX128" fmla="*/ 3185711 w 3619883"/>
              <a:gd name="connsiteY128" fmla="*/ 59881 h 4297250"/>
              <a:gd name="connsiteX129" fmla="*/ 3219056 w 3619883"/>
              <a:gd name="connsiteY129" fmla="*/ 55536 h 4297250"/>
              <a:gd name="connsiteX130" fmla="*/ 3263425 w 3619883"/>
              <a:gd name="connsiteY130" fmla="*/ 51706 h 4297250"/>
              <a:gd name="connsiteX131" fmla="*/ 3296219 w 3619883"/>
              <a:gd name="connsiteY131" fmla="*/ 59147 h 4297250"/>
              <a:gd name="connsiteX132" fmla="*/ 3319094 w 3619883"/>
              <a:gd name="connsiteY132" fmla="*/ 42500 h 4297250"/>
              <a:gd name="connsiteX133" fmla="*/ 3420511 w 3619883"/>
              <a:gd name="connsiteY133" fmla="*/ 0 h 4297250"/>
              <a:gd name="connsiteX134" fmla="*/ 3453305 w 3619883"/>
              <a:gd name="connsiteY134" fmla="*/ 7440 h 4297250"/>
              <a:gd name="connsiteX135" fmla="*/ 3496571 w 3619883"/>
              <a:gd name="connsiteY135" fmla="*/ 27182 h 4297250"/>
              <a:gd name="connsiteX136" fmla="*/ 3602117 w 3619883"/>
              <a:gd name="connsiteY136" fmla="*/ 132521 h 4297250"/>
              <a:gd name="connsiteX137" fmla="*/ 3619883 w 3619883"/>
              <a:gd name="connsiteY137" fmla="*/ 140049 h 4297250"/>
              <a:gd name="connsiteX138" fmla="*/ 3619883 w 3619883"/>
              <a:gd name="connsiteY13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2996846 w 3619883"/>
              <a:gd name="connsiteY7" fmla="*/ 4128157 h 4297250"/>
              <a:gd name="connsiteX8" fmla="*/ 3014011 w 3619883"/>
              <a:gd name="connsiteY8" fmla="*/ 4275461 h 4297250"/>
              <a:gd name="connsiteX9" fmla="*/ 2761042 w 3619883"/>
              <a:gd name="connsiteY9" fmla="*/ 4275461 h 4297250"/>
              <a:gd name="connsiteX10" fmla="*/ 2761042 w 3619883"/>
              <a:gd name="connsiteY10" fmla="*/ 4128157 h 4297250"/>
              <a:gd name="connsiteX11" fmla="*/ 2826768 w 3619883"/>
              <a:gd name="connsiteY11" fmla="*/ 4128157 h 4297250"/>
              <a:gd name="connsiteX12" fmla="*/ 2826768 w 3619883"/>
              <a:gd name="connsiteY12" fmla="*/ 3951392 h 4297250"/>
              <a:gd name="connsiteX13" fmla="*/ 2648983 w 3619883"/>
              <a:gd name="connsiteY13" fmla="*/ 3951392 h 4297250"/>
              <a:gd name="connsiteX14" fmla="*/ 2648983 w 3619883"/>
              <a:gd name="connsiteY14" fmla="*/ 4128157 h 4297250"/>
              <a:gd name="connsiteX15" fmla="*/ 2690646 w 3619883"/>
              <a:gd name="connsiteY15" fmla="*/ 4128157 h 4297250"/>
              <a:gd name="connsiteX16" fmla="*/ 2690646 w 3619883"/>
              <a:gd name="connsiteY16" fmla="*/ 4275461 h 4297250"/>
              <a:gd name="connsiteX17" fmla="*/ 2511710 w 3619883"/>
              <a:gd name="connsiteY17" fmla="*/ 4275461 h 4297250"/>
              <a:gd name="connsiteX18" fmla="*/ 2454288 w 3619883"/>
              <a:gd name="connsiteY18" fmla="*/ 4128157 h 4297250"/>
              <a:gd name="connsiteX19" fmla="*/ 2515810 w 3619883"/>
              <a:gd name="connsiteY19" fmla="*/ 4128157 h 4297250"/>
              <a:gd name="connsiteX20" fmla="*/ 2515810 w 3619883"/>
              <a:gd name="connsiteY20" fmla="*/ 3951392 h 4297250"/>
              <a:gd name="connsiteX21" fmla="*/ 2338025 w 3619883"/>
              <a:gd name="connsiteY21" fmla="*/ 3951392 h 4297250"/>
              <a:gd name="connsiteX22" fmla="*/ 2338025 w 3619883"/>
              <a:gd name="connsiteY22" fmla="*/ 4128157 h 4297250"/>
              <a:gd name="connsiteX23" fmla="*/ 2395120 w 3619883"/>
              <a:gd name="connsiteY23" fmla="*/ 4128157 h 4297250"/>
              <a:gd name="connsiteX24" fmla="*/ 2337697 w 3619883"/>
              <a:gd name="connsiteY24" fmla="*/ 4275461 h 4297250"/>
              <a:gd name="connsiteX25" fmla="*/ 2150155 w 3619883"/>
              <a:gd name="connsiteY25" fmla="*/ 4275461 h 4297250"/>
              <a:gd name="connsiteX26" fmla="*/ 2150155 w 3619883"/>
              <a:gd name="connsiteY26" fmla="*/ 4128157 h 4297250"/>
              <a:gd name="connsiteX27" fmla="*/ 2204852 w 3619883"/>
              <a:gd name="connsiteY27" fmla="*/ 4128157 h 4297250"/>
              <a:gd name="connsiteX28" fmla="*/ 2204852 w 3619883"/>
              <a:gd name="connsiteY28" fmla="*/ 3951392 h 4297250"/>
              <a:gd name="connsiteX29" fmla="*/ 2027068 w 3619883"/>
              <a:gd name="connsiteY29" fmla="*/ 3951392 h 4297250"/>
              <a:gd name="connsiteX30" fmla="*/ 2027068 w 3619883"/>
              <a:gd name="connsiteY30" fmla="*/ 4128157 h 4297250"/>
              <a:gd name="connsiteX31" fmla="*/ 2079759 w 3619883"/>
              <a:gd name="connsiteY31" fmla="*/ 4128157 h 4297250"/>
              <a:gd name="connsiteX32" fmla="*/ 2079759 w 3619883"/>
              <a:gd name="connsiteY32" fmla="*/ 4275461 h 4297250"/>
              <a:gd name="connsiteX33" fmla="*/ 1824703 w 3619883"/>
              <a:gd name="connsiteY33" fmla="*/ 4275461 h 4297250"/>
              <a:gd name="connsiteX34" fmla="*/ 1834468 w 3619883"/>
              <a:gd name="connsiteY34" fmla="*/ 4128157 h 4297250"/>
              <a:gd name="connsiteX35" fmla="*/ 1893894 w 3619883"/>
              <a:gd name="connsiteY35" fmla="*/ 4128157 h 4297250"/>
              <a:gd name="connsiteX36" fmla="*/ 1893894 w 3619883"/>
              <a:gd name="connsiteY36" fmla="*/ 3951392 h 4297250"/>
              <a:gd name="connsiteX37" fmla="*/ 1716110 w 3619883"/>
              <a:gd name="connsiteY37" fmla="*/ 3951392 h 4297250"/>
              <a:gd name="connsiteX38" fmla="*/ 1716110 w 3619883"/>
              <a:gd name="connsiteY38" fmla="*/ 4006431 h 4297250"/>
              <a:gd name="connsiteX39" fmla="*/ 1703447 w 3619883"/>
              <a:gd name="connsiteY39" fmla="*/ 4007960 h 4297250"/>
              <a:gd name="connsiteX40" fmla="*/ 1716110 w 3619883"/>
              <a:gd name="connsiteY40" fmla="*/ 4044284 h 4297250"/>
              <a:gd name="connsiteX41" fmla="*/ 1716110 w 3619883"/>
              <a:gd name="connsiteY41" fmla="*/ 4128157 h 4297250"/>
              <a:gd name="connsiteX42" fmla="*/ 1745346 w 3619883"/>
              <a:gd name="connsiteY42" fmla="*/ 4128157 h 4297250"/>
              <a:gd name="connsiteX43" fmla="*/ 1796694 w 3619883"/>
              <a:gd name="connsiteY43" fmla="*/ 4275461 h 4297250"/>
              <a:gd name="connsiteX44" fmla="*/ 1558844 w 3619883"/>
              <a:gd name="connsiteY44" fmla="*/ 4275461 h 4297250"/>
              <a:gd name="connsiteX45" fmla="*/ 1517252 w 3619883"/>
              <a:gd name="connsiteY45" fmla="*/ 4128157 h 4297250"/>
              <a:gd name="connsiteX46" fmla="*/ 1582936 w 3619883"/>
              <a:gd name="connsiteY46" fmla="*/ 4128157 h 4297250"/>
              <a:gd name="connsiteX47" fmla="*/ 1582936 w 3619883"/>
              <a:gd name="connsiteY47" fmla="*/ 3951392 h 4297250"/>
              <a:gd name="connsiteX48" fmla="*/ 1405151 w 3619883"/>
              <a:gd name="connsiteY48" fmla="*/ 3951392 h 4297250"/>
              <a:gd name="connsiteX49" fmla="*/ 1405151 w 3619883"/>
              <a:gd name="connsiteY49" fmla="*/ 4128157 h 4297250"/>
              <a:gd name="connsiteX50" fmla="*/ 1468988 w 3619883"/>
              <a:gd name="connsiteY50" fmla="*/ 4128157 h 4297250"/>
              <a:gd name="connsiteX51" fmla="*/ 1427396 w 3619883"/>
              <a:gd name="connsiteY51" fmla="*/ 4275461 h 4297250"/>
              <a:gd name="connsiteX52" fmla="*/ 1210751 w 3619883"/>
              <a:gd name="connsiteY52" fmla="*/ 4275461 h 4297250"/>
              <a:gd name="connsiteX53" fmla="*/ 1210751 w 3619883"/>
              <a:gd name="connsiteY53" fmla="*/ 4128157 h 4297250"/>
              <a:gd name="connsiteX54" fmla="*/ 1271978 w 3619883"/>
              <a:gd name="connsiteY54" fmla="*/ 4128157 h 4297250"/>
              <a:gd name="connsiteX55" fmla="*/ 1271978 w 3619883"/>
              <a:gd name="connsiteY55" fmla="*/ 3951392 h 4297250"/>
              <a:gd name="connsiteX56" fmla="*/ 1094193 w 3619883"/>
              <a:gd name="connsiteY56" fmla="*/ 3951392 h 4297250"/>
              <a:gd name="connsiteX57" fmla="*/ 1094193 w 3619883"/>
              <a:gd name="connsiteY57" fmla="*/ 4128157 h 4297250"/>
              <a:gd name="connsiteX58" fmla="*/ 1140354 w 3619883"/>
              <a:gd name="connsiteY58" fmla="*/ 4128157 h 4297250"/>
              <a:gd name="connsiteX59" fmla="*/ 1140354 w 3619883"/>
              <a:gd name="connsiteY59" fmla="*/ 4275461 h 4297250"/>
              <a:gd name="connsiteX60" fmla="*/ 953807 w 3619883"/>
              <a:gd name="connsiteY60" fmla="*/ 4275461 h 4297250"/>
              <a:gd name="connsiteX61" fmla="*/ 912215 w 3619883"/>
              <a:gd name="connsiteY61" fmla="*/ 4128157 h 4297250"/>
              <a:gd name="connsiteX62" fmla="*/ 961020 w 3619883"/>
              <a:gd name="connsiteY62" fmla="*/ 4128157 h 4297250"/>
              <a:gd name="connsiteX63" fmla="*/ 961020 w 3619883"/>
              <a:gd name="connsiteY63" fmla="*/ 3951392 h 4297250"/>
              <a:gd name="connsiteX64" fmla="*/ 783235 w 3619883"/>
              <a:gd name="connsiteY64" fmla="*/ 3951392 h 4297250"/>
              <a:gd name="connsiteX65" fmla="*/ 783235 w 3619883"/>
              <a:gd name="connsiteY65" fmla="*/ 4128157 h 4297250"/>
              <a:gd name="connsiteX66" fmla="*/ 871024 w 3619883"/>
              <a:gd name="connsiteY66" fmla="*/ 4128157 h 4297250"/>
              <a:gd name="connsiteX67" fmla="*/ 829432 w 3619883"/>
              <a:gd name="connsiteY67" fmla="*/ 4275461 h 4297250"/>
              <a:gd name="connsiteX68" fmla="*/ 611484 w 3619883"/>
              <a:gd name="connsiteY68" fmla="*/ 4275461 h 4297250"/>
              <a:gd name="connsiteX69" fmla="*/ 621247 w 3619883"/>
              <a:gd name="connsiteY69" fmla="*/ 4128157 h 4297250"/>
              <a:gd name="connsiteX70" fmla="*/ 650062 w 3619883"/>
              <a:gd name="connsiteY70" fmla="*/ 4128157 h 4297250"/>
              <a:gd name="connsiteX71" fmla="*/ 650062 w 3619883"/>
              <a:gd name="connsiteY71" fmla="*/ 3951392 h 4297250"/>
              <a:gd name="connsiteX72" fmla="*/ 472277 w 3619883"/>
              <a:gd name="connsiteY72" fmla="*/ 3951392 h 4297250"/>
              <a:gd name="connsiteX73" fmla="*/ 472277 w 3619883"/>
              <a:gd name="connsiteY73" fmla="*/ 4128157 h 4297250"/>
              <a:gd name="connsiteX74" fmla="*/ 522650 w 3619883"/>
              <a:gd name="connsiteY74" fmla="*/ 4128157 h 4297250"/>
              <a:gd name="connsiteX75" fmla="*/ 573998 w 3619883"/>
              <a:gd name="connsiteY75" fmla="*/ 4275461 h 4297250"/>
              <a:gd name="connsiteX76" fmla="*/ 336164 w 3619883"/>
              <a:gd name="connsiteY76" fmla="*/ 4275461 h 4297250"/>
              <a:gd name="connsiteX77" fmla="*/ 294572 w 3619883"/>
              <a:gd name="connsiteY77" fmla="*/ 4128157 h 4297250"/>
              <a:gd name="connsiteX78" fmla="*/ 339106 w 3619883"/>
              <a:gd name="connsiteY78" fmla="*/ 4128157 h 4297250"/>
              <a:gd name="connsiteX79" fmla="*/ 339106 w 3619883"/>
              <a:gd name="connsiteY79" fmla="*/ 3951392 h 4297250"/>
              <a:gd name="connsiteX80" fmla="*/ 161321 w 3619883"/>
              <a:gd name="connsiteY80" fmla="*/ 3951392 h 4297250"/>
              <a:gd name="connsiteX81" fmla="*/ 161321 w 3619883"/>
              <a:gd name="connsiteY81" fmla="*/ 4128157 h 4297250"/>
              <a:gd name="connsiteX82" fmla="*/ 230914 w 3619883"/>
              <a:gd name="connsiteY82" fmla="*/ 4128157 h 4297250"/>
              <a:gd name="connsiteX83" fmla="*/ 189322 w 3619883"/>
              <a:gd name="connsiteY83" fmla="*/ 4275461 h 4297250"/>
              <a:gd name="connsiteX84" fmla="*/ 0 w 3619883"/>
              <a:gd name="connsiteY84" fmla="*/ 4275461 h 4297250"/>
              <a:gd name="connsiteX85" fmla="*/ 0 w 3619883"/>
              <a:gd name="connsiteY85" fmla="*/ 42229 h 4297250"/>
              <a:gd name="connsiteX86" fmla="*/ 42464 w 3619883"/>
              <a:gd name="connsiteY86" fmla="*/ 40518 h 4297250"/>
              <a:gd name="connsiteX87" fmla="*/ 137733 w 3619883"/>
              <a:gd name="connsiteY87" fmla="*/ 35355 h 4297250"/>
              <a:gd name="connsiteX88" fmla="*/ 270565 w 3619883"/>
              <a:gd name="connsiteY88" fmla="*/ 29759 h 4297250"/>
              <a:gd name="connsiteX89" fmla="*/ 479734 w 3619883"/>
              <a:gd name="connsiteY89" fmla="*/ 45455 h 4297250"/>
              <a:gd name="connsiteX90" fmla="*/ 524103 w 3619883"/>
              <a:gd name="connsiteY90" fmla="*/ 41625 h 4297250"/>
              <a:gd name="connsiteX91" fmla="*/ 624416 w 3619883"/>
              <a:gd name="connsiteY91" fmla="*/ 22696 h 4297250"/>
              <a:gd name="connsiteX92" fmla="*/ 657762 w 3619883"/>
              <a:gd name="connsiteY92" fmla="*/ 18351 h 4297250"/>
              <a:gd name="connsiteX93" fmla="*/ 690557 w 3619883"/>
              <a:gd name="connsiteY93" fmla="*/ 25792 h 4297250"/>
              <a:gd name="connsiteX94" fmla="*/ 745123 w 3619883"/>
              <a:gd name="connsiteY94" fmla="*/ 40157 h 4297250"/>
              <a:gd name="connsiteX95" fmla="*/ 789493 w 3619883"/>
              <a:gd name="connsiteY95" fmla="*/ 36327 h 4297250"/>
              <a:gd name="connsiteX96" fmla="*/ 854255 w 3619883"/>
              <a:gd name="connsiteY96" fmla="*/ 68887 h 4297250"/>
              <a:gd name="connsiteX97" fmla="*/ 897520 w 3619883"/>
              <a:gd name="connsiteY97" fmla="*/ 88629 h 4297250"/>
              <a:gd name="connsiteX98" fmla="*/ 940510 w 3619883"/>
              <a:gd name="connsiteY98" fmla="*/ 114265 h 4297250"/>
              <a:gd name="connsiteX99" fmla="*/ 1082712 w 3619883"/>
              <a:gd name="connsiteY99" fmla="*/ 144543 h 4297250"/>
              <a:gd name="connsiteX100" fmla="*/ 1205348 w 3619883"/>
              <a:gd name="connsiteY100" fmla="*/ 120753 h 4297250"/>
              <a:gd name="connsiteX101" fmla="*/ 1271764 w 3619883"/>
              <a:gd name="connsiteY101" fmla="*/ 117956 h 4297250"/>
              <a:gd name="connsiteX102" fmla="*/ 1315583 w 3619883"/>
              <a:gd name="connsiteY102" fmla="*/ 125912 h 4297250"/>
              <a:gd name="connsiteX103" fmla="*/ 1359125 w 3619883"/>
              <a:gd name="connsiteY103" fmla="*/ 139761 h 4297250"/>
              <a:gd name="connsiteX104" fmla="*/ 1391919 w 3619883"/>
              <a:gd name="connsiteY104" fmla="*/ 147202 h 4297250"/>
              <a:gd name="connsiteX105" fmla="*/ 1436563 w 3619883"/>
              <a:gd name="connsiteY105" fmla="*/ 137480 h 4297250"/>
              <a:gd name="connsiteX106" fmla="*/ 1471566 w 3619883"/>
              <a:gd name="connsiteY106" fmla="*/ 97777 h 4297250"/>
              <a:gd name="connsiteX107" fmla="*/ 1505739 w 3619883"/>
              <a:gd name="connsiteY107" fmla="*/ 75753 h 4297250"/>
              <a:gd name="connsiteX108" fmla="*/ 1590891 w 3619883"/>
              <a:gd name="connsiteY108" fmla="*/ 144702 h 4297250"/>
              <a:gd name="connsiteX109" fmla="*/ 1625616 w 3619883"/>
              <a:gd name="connsiteY109" fmla="*/ 110893 h 4297250"/>
              <a:gd name="connsiteX110" fmla="*/ 1658964 w 3619883"/>
              <a:gd name="connsiteY110" fmla="*/ 106547 h 4297250"/>
              <a:gd name="connsiteX111" fmla="*/ 1746598 w 3619883"/>
              <a:gd name="connsiteY111" fmla="*/ 122460 h 4297250"/>
              <a:gd name="connsiteX112" fmla="*/ 1811913 w 3619883"/>
              <a:gd name="connsiteY112" fmla="*/ 143234 h 4297250"/>
              <a:gd name="connsiteX113" fmla="*/ 1856557 w 3619883"/>
              <a:gd name="connsiteY113" fmla="*/ 133511 h 4297250"/>
              <a:gd name="connsiteX114" fmla="*/ 2066003 w 3619883"/>
              <a:gd name="connsiteY114" fmla="*/ 143313 h 4297250"/>
              <a:gd name="connsiteX115" fmla="*/ 2177615 w 3619883"/>
              <a:gd name="connsiteY115" fmla="*/ 119007 h 4297250"/>
              <a:gd name="connsiteX116" fmla="*/ 2255883 w 3619883"/>
              <a:gd name="connsiteY116" fmla="*/ 99047 h 4297250"/>
              <a:gd name="connsiteX117" fmla="*/ 2344622 w 3619883"/>
              <a:gd name="connsiteY117" fmla="*/ 91388 h 4297250"/>
              <a:gd name="connsiteX118" fmla="*/ 2455682 w 3619883"/>
              <a:gd name="connsiteY118" fmla="*/ 78869 h 4297250"/>
              <a:gd name="connsiteX119" fmla="*/ 2632609 w 3619883"/>
              <a:gd name="connsiteY119" fmla="*/ 75338 h 4297250"/>
              <a:gd name="connsiteX120" fmla="*/ 2742291 w 3619883"/>
              <a:gd name="connsiteY120" fmla="*/ 92282 h 4297250"/>
              <a:gd name="connsiteX121" fmla="*/ 2851974 w 3619883"/>
              <a:gd name="connsiteY121" fmla="*/ 109227 h 4297250"/>
              <a:gd name="connsiteX122" fmla="*/ 2907643 w 3619883"/>
              <a:gd name="connsiteY122" fmla="*/ 100020 h 4297250"/>
              <a:gd name="connsiteX123" fmla="*/ 2944022 w 3619883"/>
              <a:gd name="connsiteY123" fmla="*/ 30853 h 4297250"/>
              <a:gd name="connsiteX124" fmla="*/ 3022289 w 3619883"/>
              <a:gd name="connsiteY124" fmla="*/ 10893 h 4297250"/>
              <a:gd name="connsiteX125" fmla="*/ 3054807 w 3619883"/>
              <a:gd name="connsiteY125" fmla="*/ 24226 h 4297250"/>
              <a:gd name="connsiteX126" fmla="*/ 3141892 w 3619883"/>
              <a:gd name="connsiteY126" fmla="*/ 51925 h 4297250"/>
              <a:gd name="connsiteX127" fmla="*/ 3185711 w 3619883"/>
              <a:gd name="connsiteY127" fmla="*/ 59881 h 4297250"/>
              <a:gd name="connsiteX128" fmla="*/ 3219056 w 3619883"/>
              <a:gd name="connsiteY128" fmla="*/ 55536 h 4297250"/>
              <a:gd name="connsiteX129" fmla="*/ 3263425 w 3619883"/>
              <a:gd name="connsiteY129" fmla="*/ 51706 h 4297250"/>
              <a:gd name="connsiteX130" fmla="*/ 3296219 w 3619883"/>
              <a:gd name="connsiteY130" fmla="*/ 59147 h 4297250"/>
              <a:gd name="connsiteX131" fmla="*/ 3319094 w 3619883"/>
              <a:gd name="connsiteY131" fmla="*/ 42500 h 4297250"/>
              <a:gd name="connsiteX132" fmla="*/ 3420511 w 3619883"/>
              <a:gd name="connsiteY132" fmla="*/ 0 h 4297250"/>
              <a:gd name="connsiteX133" fmla="*/ 3453305 w 3619883"/>
              <a:gd name="connsiteY133" fmla="*/ 7440 h 4297250"/>
              <a:gd name="connsiteX134" fmla="*/ 3496571 w 3619883"/>
              <a:gd name="connsiteY134" fmla="*/ 27182 h 4297250"/>
              <a:gd name="connsiteX135" fmla="*/ 3602117 w 3619883"/>
              <a:gd name="connsiteY135" fmla="*/ 132521 h 4297250"/>
              <a:gd name="connsiteX136" fmla="*/ 3619883 w 3619883"/>
              <a:gd name="connsiteY136" fmla="*/ 140049 h 4297250"/>
              <a:gd name="connsiteX137" fmla="*/ 3619883 w 3619883"/>
              <a:gd name="connsiteY13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3014011 w 3619883"/>
              <a:gd name="connsiteY7" fmla="*/ 4275461 h 4297250"/>
              <a:gd name="connsiteX8" fmla="*/ 2761042 w 3619883"/>
              <a:gd name="connsiteY8" fmla="*/ 4275461 h 4297250"/>
              <a:gd name="connsiteX9" fmla="*/ 2761042 w 3619883"/>
              <a:gd name="connsiteY9" fmla="*/ 4128157 h 4297250"/>
              <a:gd name="connsiteX10" fmla="*/ 2826768 w 3619883"/>
              <a:gd name="connsiteY10" fmla="*/ 4128157 h 4297250"/>
              <a:gd name="connsiteX11" fmla="*/ 2826768 w 3619883"/>
              <a:gd name="connsiteY11" fmla="*/ 3951392 h 4297250"/>
              <a:gd name="connsiteX12" fmla="*/ 2648983 w 3619883"/>
              <a:gd name="connsiteY12" fmla="*/ 3951392 h 4297250"/>
              <a:gd name="connsiteX13" fmla="*/ 2648983 w 3619883"/>
              <a:gd name="connsiteY13" fmla="*/ 4128157 h 4297250"/>
              <a:gd name="connsiteX14" fmla="*/ 2690646 w 3619883"/>
              <a:gd name="connsiteY14" fmla="*/ 4128157 h 4297250"/>
              <a:gd name="connsiteX15" fmla="*/ 2690646 w 3619883"/>
              <a:gd name="connsiteY15" fmla="*/ 4275461 h 4297250"/>
              <a:gd name="connsiteX16" fmla="*/ 2511710 w 3619883"/>
              <a:gd name="connsiteY16" fmla="*/ 4275461 h 4297250"/>
              <a:gd name="connsiteX17" fmla="*/ 2454288 w 3619883"/>
              <a:gd name="connsiteY17" fmla="*/ 4128157 h 4297250"/>
              <a:gd name="connsiteX18" fmla="*/ 2515810 w 3619883"/>
              <a:gd name="connsiteY18" fmla="*/ 4128157 h 4297250"/>
              <a:gd name="connsiteX19" fmla="*/ 2515810 w 3619883"/>
              <a:gd name="connsiteY19" fmla="*/ 3951392 h 4297250"/>
              <a:gd name="connsiteX20" fmla="*/ 2338025 w 3619883"/>
              <a:gd name="connsiteY20" fmla="*/ 3951392 h 4297250"/>
              <a:gd name="connsiteX21" fmla="*/ 2338025 w 3619883"/>
              <a:gd name="connsiteY21" fmla="*/ 4128157 h 4297250"/>
              <a:gd name="connsiteX22" fmla="*/ 2395120 w 3619883"/>
              <a:gd name="connsiteY22" fmla="*/ 4128157 h 4297250"/>
              <a:gd name="connsiteX23" fmla="*/ 2337697 w 3619883"/>
              <a:gd name="connsiteY23" fmla="*/ 4275461 h 4297250"/>
              <a:gd name="connsiteX24" fmla="*/ 2150155 w 3619883"/>
              <a:gd name="connsiteY24" fmla="*/ 4275461 h 4297250"/>
              <a:gd name="connsiteX25" fmla="*/ 2150155 w 3619883"/>
              <a:gd name="connsiteY25" fmla="*/ 4128157 h 4297250"/>
              <a:gd name="connsiteX26" fmla="*/ 2204852 w 3619883"/>
              <a:gd name="connsiteY26" fmla="*/ 4128157 h 4297250"/>
              <a:gd name="connsiteX27" fmla="*/ 2204852 w 3619883"/>
              <a:gd name="connsiteY27" fmla="*/ 3951392 h 4297250"/>
              <a:gd name="connsiteX28" fmla="*/ 2027068 w 3619883"/>
              <a:gd name="connsiteY28" fmla="*/ 3951392 h 4297250"/>
              <a:gd name="connsiteX29" fmla="*/ 2027068 w 3619883"/>
              <a:gd name="connsiteY29" fmla="*/ 4128157 h 4297250"/>
              <a:gd name="connsiteX30" fmla="*/ 2079759 w 3619883"/>
              <a:gd name="connsiteY30" fmla="*/ 4128157 h 4297250"/>
              <a:gd name="connsiteX31" fmla="*/ 2079759 w 3619883"/>
              <a:gd name="connsiteY31" fmla="*/ 4275461 h 4297250"/>
              <a:gd name="connsiteX32" fmla="*/ 1824703 w 3619883"/>
              <a:gd name="connsiteY32" fmla="*/ 4275461 h 4297250"/>
              <a:gd name="connsiteX33" fmla="*/ 1834468 w 3619883"/>
              <a:gd name="connsiteY33" fmla="*/ 4128157 h 4297250"/>
              <a:gd name="connsiteX34" fmla="*/ 1893894 w 3619883"/>
              <a:gd name="connsiteY34" fmla="*/ 4128157 h 4297250"/>
              <a:gd name="connsiteX35" fmla="*/ 1893894 w 3619883"/>
              <a:gd name="connsiteY35" fmla="*/ 3951392 h 4297250"/>
              <a:gd name="connsiteX36" fmla="*/ 1716110 w 3619883"/>
              <a:gd name="connsiteY36" fmla="*/ 3951392 h 4297250"/>
              <a:gd name="connsiteX37" fmla="*/ 1716110 w 3619883"/>
              <a:gd name="connsiteY37" fmla="*/ 4006431 h 4297250"/>
              <a:gd name="connsiteX38" fmla="*/ 1703447 w 3619883"/>
              <a:gd name="connsiteY38" fmla="*/ 4007960 h 4297250"/>
              <a:gd name="connsiteX39" fmla="*/ 1716110 w 3619883"/>
              <a:gd name="connsiteY39" fmla="*/ 4044284 h 4297250"/>
              <a:gd name="connsiteX40" fmla="*/ 1716110 w 3619883"/>
              <a:gd name="connsiteY40" fmla="*/ 4128157 h 4297250"/>
              <a:gd name="connsiteX41" fmla="*/ 1745346 w 3619883"/>
              <a:gd name="connsiteY41" fmla="*/ 4128157 h 4297250"/>
              <a:gd name="connsiteX42" fmla="*/ 1796694 w 3619883"/>
              <a:gd name="connsiteY42" fmla="*/ 4275461 h 4297250"/>
              <a:gd name="connsiteX43" fmla="*/ 1558844 w 3619883"/>
              <a:gd name="connsiteY43" fmla="*/ 4275461 h 4297250"/>
              <a:gd name="connsiteX44" fmla="*/ 1517252 w 3619883"/>
              <a:gd name="connsiteY44" fmla="*/ 4128157 h 4297250"/>
              <a:gd name="connsiteX45" fmla="*/ 1582936 w 3619883"/>
              <a:gd name="connsiteY45" fmla="*/ 4128157 h 4297250"/>
              <a:gd name="connsiteX46" fmla="*/ 1582936 w 3619883"/>
              <a:gd name="connsiteY46" fmla="*/ 3951392 h 4297250"/>
              <a:gd name="connsiteX47" fmla="*/ 1405151 w 3619883"/>
              <a:gd name="connsiteY47" fmla="*/ 3951392 h 4297250"/>
              <a:gd name="connsiteX48" fmla="*/ 1405151 w 3619883"/>
              <a:gd name="connsiteY48" fmla="*/ 4128157 h 4297250"/>
              <a:gd name="connsiteX49" fmla="*/ 1468988 w 3619883"/>
              <a:gd name="connsiteY49" fmla="*/ 4128157 h 4297250"/>
              <a:gd name="connsiteX50" fmla="*/ 1427396 w 3619883"/>
              <a:gd name="connsiteY50" fmla="*/ 4275461 h 4297250"/>
              <a:gd name="connsiteX51" fmla="*/ 1210751 w 3619883"/>
              <a:gd name="connsiteY51" fmla="*/ 4275461 h 4297250"/>
              <a:gd name="connsiteX52" fmla="*/ 1210751 w 3619883"/>
              <a:gd name="connsiteY52" fmla="*/ 4128157 h 4297250"/>
              <a:gd name="connsiteX53" fmla="*/ 1271978 w 3619883"/>
              <a:gd name="connsiteY53" fmla="*/ 4128157 h 4297250"/>
              <a:gd name="connsiteX54" fmla="*/ 1271978 w 3619883"/>
              <a:gd name="connsiteY54" fmla="*/ 3951392 h 4297250"/>
              <a:gd name="connsiteX55" fmla="*/ 1094193 w 3619883"/>
              <a:gd name="connsiteY55" fmla="*/ 3951392 h 4297250"/>
              <a:gd name="connsiteX56" fmla="*/ 1094193 w 3619883"/>
              <a:gd name="connsiteY56" fmla="*/ 4128157 h 4297250"/>
              <a:gd name="connsiteX57" fmla="*/ 1140354 w 3619883"/>
              <a:gd name="connsiteY57" fmla="*/ 4128157 h 4297250"/>
              <a:gd name="connsiteX58" fmla="*/ 1140354 w 3619883"/>
              <a:gd name="connsiteY58" fmla="*/ 4275461 h 4297250"/>
              <a:gd name="connsiteX59" fmla="*/ 953807 w 3619883"/>
              <a:gd name="connsiteY59" fmla="*/ 4275461 h 4297250"/>
              <a:gd name="connsiteX60" fmla="*/ 912215 w 3619883"/>
              <a:gd name="connsiteY60" fmla="*/ 4128157 h 4297250"/>
              <a:gd name="connsiteX61" fmla="*/ 961020 w 3619883"/>
              <a:gd name="connsiteY61" fmla="*/ 4128157 h 4297250"/>
              <a:gd name="connsiteX62" fmla="*/ 961020 w 3619883"/>
              <a:gd name="connsiteY62" fmla="*/ 3951392 h 4297250"/>
              <a:gd name="connsiteX63" fmla="*/ 783235 w 3619883"/>
              <a:gd name="connsiteY63" fmla="*/ 3951392 h 4297250"/>
              <a:gd name="connsiteX64" fmla="*/ 783235 w 3619883"/>
              <a:gd name="connsiteY64" fmla="*/ 4128157 h 4297250"/>
              <a:gd name="connsiteX65" fmla="*/ 871024 w 3619883"/>
              <a:gd name="connsiteY65" fmla="*/ 4128157 h 4297250"/>
              <a:gd name="connsiteX66" fmla="*/ 829432 w 3619883"/>
              <a:gd name="connsiteY66" fmla="*/ 4275461 h 4297250"/>
              <a:gd name="connsiteX67" fmla="*/ 611484 w 3619883"/>
              <a:gd name="connsiteY67" fmla="*/ 4275461 h 4297250"/>
              <a:gd name="connsiteX68" fmla="*/ 621247 w 3619883"/>
              <a:gd name="connsiteY68" fmla="*/ 4128157 h 4297250"/>
              <a:gd name="connsiteX69" fmla="*/ 650062 w 3619883"/>
              <a:gd name="connsiteY69" fmla="*/ 4128157 h 4297250"/>
              <a:gd name="connsiteX70" fmla="*/ 650062 w 3619883"/>
              <a:gd name="connsiteY70" fmla="*/ 3951392 h 4297250"/>
              <a:gd name="connsiteX71" fmla="*/ 472277 w 3619883"/>
              <a:gd name="connsiteY71" fmla="*/ 3951392 h 4297250"/>
              <a:gd name="connsiteX72" fmla="*/ 472277 w 3619883"/>
              <a:gd name="connsiteY72" fmla="*/ 4128157 h 4297250"/>
              <a:gd name="connsiteX73" fmla="*/ 522650 w 3619883"/>
              <a:gd name="connsiteY73" fmla="*/ 4128157 h 4297250"/>
              <a:gd name="connsiteX74" fmla="*/ 573998 w 3619883"/>
              <a:gd name="connsiteY74" fmla="*/ 4275461 h 4297250"/>
              <a:gd name="connsiteX75" fmla="*/ 336164 w 3619883"/>
              <a:gd name="connsiteY75" fmla="*/ 4275461 h 4297250"/>
              <a:gd name="connsiteX76" fmla="*/ 294572 w 3619883"/>
              <a:gd name="connsiteY76" fmla="*/ 4128157 h 4297250"/>
              <a:gd name="connsiteX77" fmla="*/ 339106 w 3619883"/>
              <a:gd name="connsiteY77" fmla="*/ 4128157 h 4297250"/>
              <a:gd name="connsiteX78" fmla="*/ 339106 w 3619883"/>
              <a:gd name="connsiteY78" fmla="*/ 3951392 h 4297250"/>
              <a:gd name="connsiteX79" fmla="*/ 161321 w 3619883"/>
              <a:gd name="connsiteY79" fmla="*/ 3951392 h 4297250"/>
              <a:gd name="connsiteX80" fmla="*/ 161321 w 3619883"/>
              <a:gd name="connsiteY80" fmla="*/ 4128157 h 4297250"/>
              <a:gd name="connsiteX81" fmla="*/ 230914 w 3619883"/>
              <a:gd name="connsiteY81" fmla="*/ 4128157 h 4297250"/>
              <a:gd name="connsiteX82" fmla="*/ 189322 w 3619883"/>
              <a:gd name="connsiteY82" fmla="*/ 4275461 h 4297250"/>
              <a:gd name="connsiteX83" fmla="*/ 0 w 3619883"/>
              <a:gd name="connsiteY83" fmla="*/ 4275461 h 4297250"/>
              <a:gd name="connsiteX84" fmla="*/ 0 w 3619883"/>
              <a:gd name="connsiteY84" fmla="*/ 42229 h 4297250"/>
              <a:gd name="connsiteX85" fmla="*/ 42464 w 3619883"/>
              <a:gd name="connsiteY85" fmla="*/ 40518 h 4297250"/>
              <a:gd name="connsiteX86" fmla="*/ 137733 w 3619883"/>
              <a:gd name="connsiteY86" fmla="*/ 35355 h 4297250"/>
              <a:gd name="connsiteX87" fmla="*/ 270565 w 3619883"/>
              <a:gd name="connsiteY87" fmla="*/ 29759 h 4297250"/>
              <a:gd name="connsiteX88" fmla="*/ 479734 w 3619883"/>
              <a:gd name="connsiteY88" fmla="*/ 45455 h 4297250"/>
              <a:gd name="connsiteX89" fmla="*/ 524103 w 3619883"/>
              <a:gd name="connsiteY89" fmla="*/ 41625 h 4297250"/>
              <a:gd name="connsiteX90" fmla="*/ 624416 w 3619883"/>
              <a:gd name="connsiteY90" fmla="*/ 22696 h 4297250"/>
              <a:gd name="connsiteX91" fmla="*/ 657762 w 3619883"/>
              <a:gd name="connsiteY91" fmla="*/ 18351 h 4297250"/>
              <a:gd name="connsiteX92" fmla="*/ 690557 w 3619883"/>
              <a:gd name="connsiteY92" fmla="*/ 25792 h 4297250"/>
              <a:gd name="connsiteX93" fmla="*/ 745123 w 3619883"/>
              <a:gd name="connsiteY93" fmla="*/ 40157 h 4297250"/>
              <a:gd name="connsiteX94" fmla="*/ 789493 w 3619883"/>
              <a:gd name="connsiteY94" fmla="*/ 36327 h 4297250"/>
              <a:gd name="connsiteX95" fmla="*/ 854255 w 3619883"/>
              <a:gd name="connsiteY95" fmla="*/ 68887 h 4297250"/>
              <a:gd name="connsiteX96" fmla="*/ 897520 w 3619883"/>
              <a:gd name="connsiteY96" fmla="*/ 88629 h 4297250"/>
              <a:gd name="connsiteX97" fmla="*/ 940510 w 3619883"/>
              <a:gd name="connsiteY97" fmla="*/ 114265 h 4297250"/>
              <a:gd name="connsiteX98" fmla="*/ 1082712 w 3619883"/>
              <a:gd name="connsiteY98" fmla="*/ 144543 h 4297250"/>
              <a:gd name="connsiteX99" fmla="*/ 1205348 w 3619883"/>
              <a:gd name="connsiteY99" fmla="*/ 120753 h 4297250"/>
              <a:gd name="connsiteX100" fmla="*/ 1271764 w 3619883"/>
              <a:gd name="connsiteY100" fmla="*/ 117956 h 4297250"/>
              <a:gd name="connsiteX101" fmla="*/ 1315583 w 3619883"/>
              <a:gd name="connsiteY101" fmla="*/ 125912 h 4297250"/>
              <a:gd name="connsiteX102" fmla="*/ 1359125 w 3619883"/>
              <a:gd name="connsiteY102" fmla="*/ 139761 h 4297250"/>
              <a:gd name="connsiteX103" fmla="*/ 1391919 w 3619883"/>
              <a:gd name="connsiteY103" fmla="*/ 147202 h 4297250"/>
              <a:gd name="connsiteX104" fmla="*/ 1436563 w 3619883"/>
              <a:gd name="connsiteY104" fmla="*/ 137480 h 4297250"/>
              <a:gd name="connsiteX105" fmla="*/ 1471566 w 3619883"/>
              <a:gd name="connsiteY105" fmla="*/ 97777 h 4297250"/>
              <a:gd name="connsiteX106" fmla="*/ 1505739 w 3619883"/>
              <a:gd name="connsiteY106" fmla="*/ 75753 h 4297250"/>
              <a:gd name="connsiteX107" fmla="*/ 1590891 w 3619883"/>
              <a:gd name="connsiteY107" fmla="*/ 144702 h 4297250"/>
              <a:gd name="connsiteX108" fmla="*/ 1625616 w 3619883"/>
              <a:gd name="connsiteY108" fmla="*/ 110893 h 4297250"/>
              <a:gd name="connsiteX109" fmla="*/ 1658964 w 3619883"/>
              <a:gd name="connsiteY109" fmla="*/ 106547 h 4297250"/>
              <a:gd name="connsiteX110" fmla="*/ 1746598 w 3619883"/>
              <a:gd name="connsiteY110" fmla="*/ 122460 h 4297250"/>
              <a:gd name="connsiteX111" fmla="*/ 1811913 w 3619883"/>
              <a:gd name="connsiteY111" fmla="*/ 143234 h 4297250"/>
              <a:gd name="connsiteX112" fmla="*/ 1856557 w 3619883"/>
              <a:gd name="connsiteY112" fmla="*/ 133511 h 4297250"/>
              <a:gd name="connsiteX113" fmla="*/ 2066003 w 3619883"/>
              <a:gd name="connsiteY113" fmla="*/ 143313 h 4297250"/>
              <a:gd name="connsiteX114" fmla="*/ 2177615 w 3619883"/>
              <a:gd name="connsiteY114" fmla="*/ 119007 h 4297250"/>
              <a:gd name="connsiteX115" fmla="*/ 2255883 w 3619883"/>
              <a:gd name="connsiteY115" fmla="*/ 99047 h 4297250"/>
              <a:gd name="connsiteX116" fmla="*/ 2344622 w 3619883"/>
              <a:gd name="connsiteY116" fmla="*/ 91388 h 4297250"/>
              <a:gd name="connsiteX117" fmla="*/ 2455682 w 3619883"/>
              <a:gd name="connsiteY117" fmla="*/ 78869 h 4297250"/>
              <a:gd name="connsiteX118" fmla="*/ 2632609 w 3619883"/>
              <a:gd name="connsiteY118" fmla="*/ 75338 h 4297250"/>
              <a:gd name="connsiteX119" fmla="*/ 2742291 w 3619883"/>
              <a:gd name="connsiteY119" fmla="*/ 92282 h 4297250"/>
              <a:gd name="connsiteX120" fmla="*/ 2851974 w 3619883"/>
              <a:gd name="connsiteY120" fmla="*/ 109227 h 4297250"/>
              <a:gd name="connsiteX121" fmla="*/ 2907643 w 3619883"/>
              <a:gd name="connsiteY121" fmla="*/ 100020 h 4297250"/>
              <a:gd name="connsiteX122" fmla="*/ 2944022 w 3619883"/>
              <a:gd name="connsiteY122" fmla="*/ 30853 h 4297250"/>
              <a:gd name="connsiteX123" fmla="*/ 3022289 w 3619883"/>
              <a:gd name="connsiteY123" fmla="*/ 10893 h 4297250"/>
              <a:gd name="connsiteX124" fmla="*/ 3054807 w 3619883"/>
              <a:gd name="connsiteY124" fmla="*/ 24226 h 4297250"/>
              <a:gd name="connsiteX125" fmla="*/ 3141892 w 3619883"/>
              <a:gd name="connsiteY125" fmla="*/ 51925 h 4297250"/>
              <a:gd name="connsiteX126" fmla="*/ 3185711 w 3619883"/>
              <a:gd name="connsiteY126" fmla="*/ 59881 h 4297250"/>
              <a:gd name="connsiteX127" fmla="*/ 3219056 w 3619883"/>
              <a:gd name="connsiteY127" fmla="*/ 55536 h 4297250"/>
              <a:gd name="connsiteX128" fmla="*/ 3263425 w 3619883"/>
              <a:gd name="connsiteY128" fmla="*/ 51706 h 4297250"/>
              <a:gd name="connsiteX129" fmla="*/ 3296219 w 3619883"/>
              <a:gd name="connsiteY129" fmla="*/ 59147 h 4297250"/>
              <a:gd name="connsiteX130" fmla="*/ 3319094 w 3619883"/>
              <a:gd name="connsiteY130" fmla="*/ 42500 h 4297250"/>
              <a:gd name="connsiteX131" fmla="*/ 3420511 w 3619883"/>
              <a:gd name="connsiteY131" fmla="*/ 0 h 4297250"/>
              <a:gd name="connsiteX132" fmla="*/ 3453305 w 3619883"/>
              <a:gd name="connsiteY132" fmla="*/ 7440 h 4297250"/>
              <a:gd name="connsiteX133" fmla="*/ 3496571 w 3619883"/>
              <a:gd name="connsiteY133" fmla="*/ 27182 h 4297250"/>
              <a:gd name="connsiteX134" fmla="*/ 3602117 w 3619883"/>
              <a:gd name="connsiteY134" fmla="*/ 132521 h 4297250"/>
              <a:gd name="connsiteX135" fmla="*/ 3619883 w 3619883"/>
              <a:gd name="connsiteY135" fmla="*/ 140049 h 4297250"/>
              <a:gd name="connsiteX136" fmla="*/ 3619883 w 3619883"/>
              <a:gd name="connsiteY13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137725 w 3619883"/>
              <a:gd name="connsiteY5" fmla="*/ 4128157 h 4297250"/>
              <a:gd name="connsiteX6" fmla="*/ 3014011 w 3619883"/>
              <a:gd name="connsiteY6" fmla="*/ 4275461 h 4297250"/>
              <a:gd name="connsiteX7" fmla="*/ 2761042 w 3619883"/>
              <a:gd name="connsiteY7" fmla="*/ 4275461 h 4297250"/>
              <a:gd name="connsiteX8" fmla="*/ 2761042 w 3619883"/>
              <a:gd name="connsiteY8" fmla="*/ 4128157 h 4297250"/>
              <a:gd name="connsiteX9" fmla="*/ 2826768 w 3619883"/>
              <a:gd name="connsiteY9" fmla="*/ 4128157 h 4297250"/>
              <a:gd name="connsiteX10" fmla="*/ 2826768 w 3619883"/>
              <a:gd name="connsiteY10" fmla="*/ 3951392 h 4297250"/>
              <a:gd name="connsiteX11" fmla="*/ 2648983 w 3619883"/>
              <a:gd name="connsiteY11" fmla="*/ 3951392 h 4297250"/>
              <a:gd name="connsiteX12" fmla="*/ 2648983 w 3619883"/>
              <a:gd name="connsiteY12" fmla="*/ 4128157 h 4297250"/>
              <a:gd name="connsiteX13" fmla="*/ 2690646 w 3619883"/>
              <a:gd name="connsiteY13" fmla="*/ 4128157 h 4297250"/>
              <a:gd name="connsiteX14" fmla="*/ 2690646 w 3619883"/>
              <a:gd name="connsiteY14" fmla="*/ 4275461 h 4297250"/>
              <a:gd name="connsiteX15" fmla="*/ 2511710 w 3619883"/>
              <a:gd name="connsiteY15" fmla="*/ 4275461 h 4297250"/>
              <a:gd name="connsiteX16" fmla="*/ 2454288 w 3619883"/>
              <a:gd name="connsiteY16" fmla="*/ 4128157 h 4297250"/>
              <a:gd name="connsiteX17" fmla="*/ 2515810 w 3619883"/>
              <a:gd name="connsiteY17" fmla="*/ 4128157 h 4297250"/>
              <a:gd name="connsiteX18" fmla="*/ 2515810 w 3619883"/>
              <a:gd name="connsiteY18" fmla="*/ 3951392 h 4297250"/>
              <a:gd name="connsiteX19" fmla="*/ 2338025 w 3619883"/>
              <a:gd name="connsiteY19" fmla="*/ 3951392 h 4297250"/>
              <a:gd name="connsiteX20" fmla="*/ 2338025 w 3619883"/>
              <a:gd name="connsiteY20" fmla="*/ 4128157 h 4297250"/>
              <a:gd name="connsiteX21" fmla="*/ 2395120 w 3619883"/>
              <a:gd name="connsiteY21" fmla="*/ 4128157 h 4297250"/>
              <a:gd name="connsiteX22" fmla="*/ 2337697 w 3619883"/>
              <a:gd name="connsiteY22" fmla="*/ 4275461 h 4297250"/>
              <a:gd name="connsiteX23" fmla="*/ 2150155 w 3619883"/>
              <a:gd name="connsiteY23" fmla="*/ 4275461 h 4297250"/>
              <a:gd name="connsiteX24" fmla="*/ 2150155 w 3619883"/>
              <a:gd name="connsiteY24" fmla="*/ 4128157 h 4297250"/>
              <a:gd name="connsiteX25" fmla="*/ 2204852 w 3619883"/>
              <a:gd name="connsiteY25" fmla="*/ 4128157 h 4297250"/>
              <a:gd name="connsiteX26" fmla="*/ 2204852 w 3619883"/>
              <a:gd name="connsiteY26" fmla="*/ 3951392 h 4297250"/>
              <a:gd name="connsiteX27" fmla="*/ 2027068 w 3619883"/>
              <a:gd name="connsiteY27" fmla="*/ 3951392 h 4297250"/>
              <a:gd name="connsiteX28" fmla="*/ 2027068 w 3619883"/>
              <a:gd name="connsiteY28" fmla="*/ 4128157 h 4297250"/>
              <a:gd name="connsiteX29" fmla="*/ 2079759 w 3619883"/>
              <a:gd name="connsiteY29" fmla="*/ 4128157 h 4297250"/>
              <a:gd name="connsiteX30" fmla="*/ 2079759 w 3619883"/>
              <a:gd name="connsiteY30" fmla="*/ 4275461 h 4297250"/>
              <a:gd name="connsiteX31" fmla="*/ 1824703 w 3619883"/>
              <a:gd name="connsiteY31" fmla="*/ 4275461 h 4297250"/>
              <a:gd name="connsiteX32" fmla="*/ 1834468 w 3619883"/>
              <a:gd name="connsiteY32" fmla="*/ 4128157 h 4297250"/>
              <a:gd name="connsiteX33" fmla="*/ 1893894 w 3619883"/>
              <a:gd name="connsiteY33" fmla="*/ 4128157 h 4297250"/>
              <a:gd name="connsiteX34" fmla="*/ 1893894 w 3619883"/>
              <a:gd name="connsiteY34" fmla="*/ 3951392 h 4297250"/>
              <a:gd name="connsiteX35" fmla="*/ 1716110 w 3619883"/>
              <a:gd name="connsiteY35" fmla="*/ 3951392 h 4297250"/>
              <a:gd name="connsiteX36" fmla="*/ 1716110 w 3619883"/>
              <a:gd name="connsiteY36" fmla="*/ 4006431 h 4297250"/>
              <a:gd name="connsiteX37" fmla="*/ 1703447 w 3619883"/>
              <a:gd name="connsiteY37" fmla="*/ 4007960 h 4297250"/>
              <a:gd name="connsiteX38" fmla="*/ 1716110 w 3619883"/>
              <a:gd name="connsiteY38" fmla="*/ 4044284 h 4297250"/>
              <a:gd name="connsiteX39" fmla="*/ 1716110 w 3619883"/>
              <a:gd name="connsiteY39" fmla="*/ 4128157 h 4297250"/>
              <a:gd name="connsiteX40" fmla="*/ 1745346 w 3619883"/>
              <a:gd name="connsiteY40" fmla="*/ 4128157 h 4297250"/>
              <a:gd name="connsiteX41" fmla="*/ 1796694 w 3619883"/>
              <a:gd name="connsiteY41" fmla="*/ 4275461 h 4297250"/>
              <a:gd name="connsiteX42" fmla="*/ 1558844 w 3619883"/>
              <a:gd name="connsiteY42" fmla="*/ 4275461 h 4297250"/>
              <a:gd name="connsiteX43" fmla="*/ 1517252 w 3619883"/>
              <a:gd name="connsiteY43" fmla="*/ 4128157 h 4297250"/>
              <a:gd name="connsiteX44" fmla="*/ 1582936 w 3619883"/>
              <a:gd name="connsiteY44" fmla="*/ 4128157 h 4297250"/>
              <a:gd name="connsiteX45" fmla="*/ 1582936 w 3619883"/>
              <a:gd name="connsiteY45" fmla="*/ 3951392 h 4297250"/>
              <a:gd name="connsiteX46" fmla="*/ 1405151 w 3619883"/>
              <a:gd name="connsiteY46" fmla="*/ 3951392 h 4297250"/>
              <a:gd name="connsiteX47" fmla="*/ 1405151 w 3619883"/>
              <a:gd name="connsiteY47" fmla="*/ 4128157 h 4297250"/>
              <a:gd name="connsiteX48" fmla="*/ 1468988 w 3619883"/>
              <a:gd name="connsiteY48" fmla="*/ 4128157 h 4297250"/>
              <a:gd name="connsiteX49" fmla="*/ 1427396 w 3619883"/>
              <a:gd name="connsiteY49" fmla="*/ 4275461 h 4297250"/>
              <a:gd name="connsiteX50" fmla="*/ 1210751 w 3619883"/>
              <a:gd name="connsiteY50" fmla="*/ 4275461 h 4297250"/>
              <a:gd name="connsiteX51" fmla="*/ 1210751 w 3619883"/>
              <a:gd name="connsiteY51" fmla="*/ 4128157 h 4297250"/>
              <a:gd name="connsiteX52" fmla="*/ 1271978 w 3619883"/>
              <a:gd name="connsiteY52" fmla="*/ 4128157 h 4297250"/>
              <a:gd name="connsiteX53" fmla="*/ 1271978 w 3619883"/>
              <a:gd name="connsiteY53" fmla="*/ 3951392 h 4297250"/>
              <a:gd name="connsiteX54" fmla="*/ 1094193 w 3619883"/>
              <a:gd name="connsiteY54" fmla="*/ 3951392 h 4297250"/>
              <a:gd name="connsiteX55" fmla="*/ 1094193 w 3619883"/>
              <a:gd name="connsiteY55" fmla="*/ 4128157 h 4297250"/>
              <a:gd name="connsiteX56" fmla="*/ 1140354 w 3619883"/>
              <a:gd name="connsiteY56" fmla="*/ 4128157 h 4297250"/>
              <a:gd name="connsiteX57" fmla="*/ 1140354 w 3619883"/>
              <a:gd name="connsiteY57" fmla="*/ 4275461 h 4297250"/>
              <a:gd name="connsiteX58" fmla="*/ 953807 w 3619883"/>
              <a:gd name="connsiteY58" fmla="*/ 4275461 h 4297250"/>
              <a:gd name="connsiteX59" fmla="*/ 912215 w 3619883"/>
              <a:gd name="connsiteY59" fmla="*/ 4128157 h 4297250"/>
              <a:gd name="connsiteX60" fmla="*/ 961020 w 3619883"/>
              <a:gd name="connsiteY60" fmla="*/ 4128157 h 4297250"/>
              <a:gd name="connsiteX61" fmla="*/ 961020 w 3619883"/>
              <a:gd name="connsiteY61" fmla="*/ 3951392 h 4297250"/>
              <a:gd name="connsiteX62" fmla="*/ 783235 w 3619883"/>
              <a:gd name="connsiteY62" fmla="*/ 3951392 h 4297250"/>
              <a:gd name="connsiteX63" fmla="*/ 783235 w 3619883"/>
              <a:gd name="connsiteY63" fmla="*/ 4128157 h 4297250"/>
              <a:gd name="connsiteX64" fmla="*/ 871024 w 3619883"/>
              <a:gd name="connsiteY64" fmla="*/ 4128157 h 4297250"/>
              <a:gd name="connsiteX65" fmla="*/ 829432 w 3619883"/>
              <a:gd name="connsiteY65" fmla="*/ 4275461 h 4297250"/>
              <a:gd name="connsiteX66" fmla="*/ 611484 w 3619883"/>
              <a:gd name="connsiteY66" fmla="*/ 4275461 h 4297250"/>
              <a:gd name="connsiteX67" fmla="*/ 621247 w 3619883"/>
              <a:gd name="connsiteY67" fmla="*/ 4128157 h 4297250"/>
              <a:gd name="connsiteX68" fmla="*/ 650062 w 3619883"/>
              <a:gd name="connsiteY68" fmla="*/ 4128157 h 4297250"/>
              <a:gd name="connsiteX69" fmla="*/ 650062 w 3619883"/>
              <a:gd name="connsiteY69" fmla="*/ 3951392 h 4297250"/>
              <a:gd name="connsiteX70" fmla="*/ 472277 w 3619883"/>
              <a:gd name="connsiteY70" fmla="*/ 3951392 h 4297250"/>
              <a:gd name="connsiteX71" fmla="*/ 472277 w 3619883"/>
              <a:gd name="connsiteY71" fmla="*/ 4128157 h 4297250"/>
              <a:gd name="connsiteX72" fmla="*/ 522650 w 3619883"/>
              <a:gd name="connsiteY72" fmla="*/ 4128157 h 4297250"/>
              <a:gd name="connsiteX73" fmla="*/ 573998 w 3619883"/>
              <a:gd name="connsiteY73" fmla="*/ 4275461 h 4297250"/>
              <a:gd name="connsiteX74" fmla="*/ 336164 w 3619883"/>
              <a:gd name="connsiteY74" fmla="*/ 4275461 h 4297250"/>
              <a:gd name="connsiteX75" fmla="*/ 294572 w 3619883"/>
              <a:gd name="connsiteY75" fmla="*/ 4128157 h 4297250"/>
              <a:gd name="connsiteX76" fmla="*/ 339106 w 3619883"/>
              <a:gd name="connsiteY76" fmla="*/ 4128157 h 4297250"/>
              <a:gd name="connsiteX77" fmla="*/ 339106 w 3619883"/>
              <a:gd name="connsiteY77" fmla="*/ 3951392 h 4297250"/>
              <a:gd name="connsiteX78" fmla="*/ 161321 w 3619883"/>
              <a:gd name="connsiteY78" fmla="*/ 3951392 h 4297250"/>
              <a:gd name="connsiteX79" fmla="*/ 161321 w 3619883"/>
              <a:gd name="connsiteY79" fmla="*/ 4128157 h 4297250"/>
              <a:gd name="connsiteX80" fmla="*/ 230914 w 3619883"/>
              <a:gd name="connsiteY80" fmla="*/ 4128157 h 4297250"/>
              <a:gd name="connsiteX81" fmla="*/ 189322 w 3619883"/>
              <a:gd name="connsiteY81" fmla="*/ 4275461 h 4297250"/>
              <a:gd name="connsiteX82" fmla="*/ 0 w 3619883"/>
              <a:gd name="connsiteY82" fmla="*/ 4275461 h 4297250"/>
              <a:gd name="connsiteX83" fmla="*/ 0 w 3619883"/>
              <a:gd name="connsiteY83" fmla="*/ 42229 h 4297250"/>
              <a:gd name="connsiteX84" fmla="*/ 42464 w 3619883"/>
              <a:gd name="connsiteY84" fmla="*/ 40518 h 4297250"/>
              <a:gd name="connsiteX85" fmla="*/ 137733 w 3619883"/>
              <a:gd name="connsiteY85" fmla="*/ 35355 h 4297250"/>
              <a:gd name="connsiteX86" fmla="*/ 270565 w 3619883"/>
              <a:gd name="connsiteY86" fmla="*/ 29759 h 4297250"/>
              <a:gd name="connsiteX87" fmla="*/ 479734 w 3619883"/>
              <a:gd name="connsiteY87" fmla="*/ 45455 h 4297250"/>
              <a:gd name="connsiteX88" fmla="*/ 524103 w 3619883"/>
              <a:gd name="connsiteY88" fmla="*/ 41625 h 4297250"/>
              <a:gd name="connsiteX89" fmla="*/ 624416 w 3619883"/>
              <a:gd name="connsiteY89" fmla="*/ 22696 h 4297250"/>
              <a:gd name="connsiteX90" fmla="*/ 657762 w 3619883"/>
              <a:gd name="connsiteY90" fmla="*/ 18351 h 4297250"/>
              <a:gd name="connsiteX91" fmla="*/ 690557 w 3619883"/>
              <a:gd name="connsiteY91" fmla="*/ 25792 h 4297250"/>
              <a:gd name="connsiteX92" fmla="*/ 745123 w 3619883"/>
              <a:gd name="connsiteY92" fmla="*/ 40157 h 4297250"/>
              <a:gd name="connsiteX93" fmla="*/ 789493 w 3619883"/>
              <a:gd name="connsiteY93" fmla="*/ 36327 h 4297250"/>
              <a:gd name="connsiteX94" fmla="*/ 854255 w 3619883"/>
              <a:gd name="connsiteY94" fmla="*/ 68887 h 4297250"/>
              <a:gd name="connsiteX95" fmla="*/ 897520 w 3619883"/>
              <a:gd name="connsiteY95" fmla="*/ 88629 h 4297250"/>
              <a:gd name="connsiteX96" fmla="*/ 940510 w 3619883"/>
              <a:gd name="connsiteY96" fmla="*/ 114265 h 4297250"/>
              <a:gd name="connsiteX97" fmla="*/ 1082712 w 3619883"/>
              <a:gd name="connsiteY97" fmla="*/ 144543 h 4297250"/>
              <a:gd name="connsiteX98" fmla="*/ 1205348 w 3619883"/>
              <a:gd name="connsiteY98" fmla="*/ 120753 h 4297250"/>
              <a:gd name="connsiteX99" fmla="*/ 1271764 w 3619883"/>
              <a:gd name="connsiteY99" fmla="*/ 117956 h 4297250"/>
              <a:gd name="connsiteX100" fmla="*/ 1315583 w 3619883"/>
              <a:gd name="connsiteY100" fmla="*/ 125912 h 4297250"/>
              <a:gd name="connsiteX101" fmla="*/ 1359125 w 3619883"/>
              <a:gd name="connsiteY101" fmla="*/ 139761 h 4297250"/>
              <a:gd name="connsiteX102" fmla="*/ 1391919 w 3619883"/>
              <a:gd name="connsiteY102" fmla="*/ 147202 h 4297250"/>
              <a:gd name="connsiteX103" fmla="*/ 1436563 w 3619883"/>
              <a:gd name="connsiteY103" fmla="*/ 137480 h 4297250"/>
              <a:gd name="connsiteX104" fmla="*/ 1471566 w 3619883"/>
              <a:gd name="connsiteY104" fmla="*/ 97777 h 4297250"/>
              <a:gd name="connsiteX105" fmla="*/ 1505739 w 3619883"/>
              <a:gd name="connsiteY105" fmla="*/ 75753 h 4297250"/>
              <a:gd name="connsiteX106" fmla="*/ 1590891 w 3619883"/>
              <a:gd name="connsiteY106" fmla="*/ 144702 h 4297250"/>
              <a:gd name="connsiteX107" fmla="*/ 1625616 w 3619883"/>
              <a:gd name="connsiteY107" fmla="*/ 110893 h 4297250"/>
              <a:gd name="connsiteX108" fmla="*/ 1658964 w 3619883"/>
              <a:gd name="connsiteY108" fmla="*/ 106547 h 4297250"/>
              <a:gd name="connsiteX109" fmla="*/ 1746598 w 3619883"/>
              <a:gd name="connsiteY109" fmla="*/ 122460 h 4297250"/>
              <a:gd name="connsiteX110" fmla="*/ 1811913 w 3619883"/>
              <a:gd name="connsiteY110" fmla="*/ 143234 h 4297250"/>
              <a:gd name="connsiteX111" fmla="*/ 1856557 w 3619883"/>
              <a:gd name="connsiteY111" fmla="*/ 133511 h 4297250"/>
              <a:gd name="connsiteX112" fmla="*/ 2066003 w 3619883"/>
              <a:gd name="connsiteY112" fmla="*/ 143313 h 4297250"/>
              <a:gd name="connsiteX113" fmla="*/ 2177615 w 3619883"/>
              <a:gd name="connsiteY113" fmla="*/ 119007 h 4297250"/>
              <a:gd name="connsiteX114" fmla="*/ 2255883 w 3619883"/>
              <a:gd name="connsiteY114" fmla="*/ 99047 h 4297250"/>
              <a:gd name="connsiteX115" fmla="*/ 2344622 w 3619883"/>
              <a:gd name="connsiteY115" fmla="*/ 91388 h 4297250"/>
              <a:gd name="connsiteX116" fmla="*/ 2455682 w 3619883"/>
              <a:gd name="connsiteY116" fmla="*/ 78869 h 4297250"/>
              <a:gd name="connsiteX117" fmla="*/ 2632609 w 3619883"/>
              <a:gd name="connsiteY117" fmla="*/ 75338 h 4297250"/>
              <a:gd name="connsiteX118" fmla="*/ 2742291 w 3619883"/>
              <a:gd name="connsiteY118" fmla="*/ 92282 h 4297250"/>
              <a:gd name="connsiteX119" fmla="*/ 2851974 w 3619883"/>
              <a:gd name="connsiteY119" fmla="*/ 109227 h 4297250"/>
              <a:gd name="connsiteX120" fmla="*/ 2907643 w 3619883"/>
              <a:gd name="connsiteY120" fmla="*/ 100020 h 4297250"/>
              <a:gd name="connsiteX121" fmla="*/ 2944022 w 3619883"/>
              <a:gd name="connsiteY121" fmla="*/ 30853 h 4297250"/>
              <a:gd name="connsiteX122" fmla="*/ 3022289 w 3619883"/>
              <a:gd name="connsiteY122" fmla="*/ 10893 h 4297250"/>
              <a:gd name="connsiteX123" fmla="*/ 3054807 w 3619883"/>
              <a:gd name="connsiteY123" fmla="*/ 24226 h 4297250"/>
              <a:gd name="connsiteX124" fmla="*/ 3141892 w 3619883"/>
              <a:gd name="connsiteY124" fmla="*/ 51925 h 4297250"/>
              <a:gd name="connsiteX125" fmla="*/ 3185711 w 3619883"/>
              <a:gd name="connsiteY125" fmla="*/ 59881 h 4297250"/>
              <a:gd name="connsiteX126" fmla="*/ 3219056 w 3619883"/>
              <a:gd name="connsiteY126" fmla="*/ 55536 h 4297250"/>
              <a:gd name="connsiteX127" fmla="*/ 3263425 w 3619883"/>
              <a:gd name="connsiteY127" fmla="*/ 51706 h 4297250"/>
              <a:gd name="connsiteX128" fmla="*/ 3296219 w 3619883"/>
              <a:gd name="connsiteY128" fmla="*/ 59147 h 4297250"/>
              <a:gd name="connsiteX129" fmla="*/ 3319094 w 3619883"/>
              <a:gd name="connsiteY129" fmla="*/ 42500 h 4297250"/>
              <a:gd name="connsiteX130" fmla="*/ 3420511 w 3619883"/>
              <a:gd name="connsiteY130" fmla="*/ 0 h 4297250"/>
              <a:gd name="connsiteX131" fmla="*/ 3453305 w 3619883"/>
              <a:gd name="connsiteY131" fmla="*/ 7440 h 4297250"/>
              <a:gd name="connsiteX132" fmla="*/ 3496571 w 3619883"/>
              <a:gd name="connsiteY132" fmla="*/ 27182 h 4297250"/>
              <a:gd name="connsiteX133" fmla="*/ 3602117 w 3619883"/>
              <a:gd name="connsiteY133" fmla="*/ 132521 h 4297250"/>
              <a:gd name="connsiteX134" fmla="*/ 3619883 w 3619883"/>
              <a:gd name="connsiteY134" fmla="*/ 140049 h 4297250"/>
              <a:gd name="connsiteX135" fmla="*/ 3619883 w 3619883"/>
              <a:gd name="connsiteY13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826768 w 3619883"/>
              <a:gd name="connsiteY9" fmla="*/ 3951392 h 4297250"/>
              <a:gd name="connsiteX10" fmla="*/ 2648983 w 3619883"/>
              <a:gd name="connsiteY10" fmla="*/ 3951392 h 4297250"/>
              <a:gd name="connsiteX11" fmla="*/ 2648983 w 3619883"/>
              <a:gd name="connsiteY11" fmla="*/ 4128157 h 4297250"/>
              <a:gd name="connsiteX12" fmla="*/ 2690646 w 3619883"/>
              <a:gd name="connsiteY12" fmla="*/ 4128157 h 4297250"/>
              <a:gd name="connsiteX13" fmla="*/ 2690646 w 3619883"/>
              <a:gd name="connsiteY13" fmla="*/ 4275461 h 4297250"/>
              <a:gd name="connsiteX14" fmla="*/ 2511710 w 3619883"/>
              <a:gd name="connsiteY14" fmla="*/ 4275461 h 4297250"/>
              <a:gd name="connsiteX15" fmla="*/ 2454288 w 3619883"/>
              <a:gd name="connsiteY15" fmla="*/ 4128157 h 4297250"/>
              <a:gd name="connsiteX16" fmla="*/ 2515810 w 3619883"/>
              <a:gd name="connsiteY16" fmla="*/ 4128157 h 4297250"/>
              <a:gd name="connsiteX17" fmla="*/ 2515810 w 3619883"/>
              <a:gd name="connsiteY17" fmla="*/ 3951392 h 4297250"/>
              <a:gd name="connsiteX18" fmla="*/ 2338025 w 3619883"/>
              <a:gd name="connsiteY18" fmla="*/ 3951392 h 4297250"/>
              <a:gd name="connsiteX19" fmla="*/ 2338025 w 3619883"/>
              <a:gd name="connsiteY19" fmla="*/ 4128157 h 4297250"/>
              <a:gd name="connsiteX20" fmla="*/ 2395120 w 3619883"/>
              <a:gd name="connsiteY20" fmla="*/ 4128157 h 4297250"/>
              <a:gd name="connsiteX21" fmla="*/ 2337697 w 3619883"/>
              <a:gd name="connsiteY21" fmla="*/ 4275461 h 4297250"/>
              <a:gd name="connsiteX22" fmla="*/ 2150155 w 3619883"/>
              <a:gd name="connsiteY22" fmla="*/ 4275461 h 4297250"/>
              <a:gd name="connsiteX23" fmla="*/ 2150155 w 3619883"/>
              <a:gd name="connsiteY23" fmla="*/ 4128157 h 4297250"/>
              <a:gd name="connsiteX24" fmla="*/ 2204852 w 3619883"/>
              <a:gd name="connsiteY24" fmla="*/ 4128157 h 4297250"/>
              <a:gd name="connsiteX25" fmla="*/ 2204852 w 3619883"/>
              <a:gd name="connsiteY25" fmla="*/ 3951392 h 4297250"/>
              <a:gd name="connsiteX26" fmla="*/ 2027068 w 3619883"/>
              <a:gd name="connsiteY26" fmla="*/ 3951392 h 4297250"/>
              <a:gd name="connsiteX27" fmla="*/ 2027068 w 3619883"/>
              <a:gd name="connsiteY27" fmla="*/ 4128157 h 4297250"/>
              <a:gd name="connsiteX28" fmla="*/ 2079759 w 3619883"/>
              <a:gd name="connsiteY28" fmla="*/ 4128157 h 4297250"/>
              <a:gd name="connsiteX29" fmla="*/ 2079759 w 3619883"/>
              <a:gd name="connsiteY29" fmla="*/ 4275461 h 4297250"/>
              <a:gd name="connsiteX30" fmla="*/ 1824703 w 3619883"/>
              <a:gd name="connsiteY30" fmla="*/ 4275461 h 4297250"/>
              <a:gd name="connsiteX31" fmla="*/ 1834468 w 3619883"/>
              <a:gd name="connsiteY31" fmla="*/ 4128157 h 4297250"/>
              <a:gd name="connsiteX32" fmla="*/ 1893894 w 3619883"/>
              <a:gd name="connsiteY32" fmla="*/ 4128157 h 4297250"/>
              <a:gd name="connsiteX33" fmla="*/ 1893894 w 3619883"/>
              <a:gd name="connsiteY33" fmla="*/ 3951392 h 4297250"/>
              <a:gd name="connsiteX34" fmla="*/ 1716110 w 3619883"/>
              <a:gd name="connsiteY34" fmla="*/ 3951392 h 4297250"/>
              <a:gd name="connsiteX35" fmla="*/ 1716110 w 3619883"/>
              <a:gd name="connsiteY35" fmla="*/ 4006431 h 4297250"/>
              <a:gd name="connsiteX36" fmla="*/ 1703447 w 3619883"/>
              <a:gd name="connsiteY36" fmla="*/ 4007960 h 4297250"/>
              <a:gd name="connsiteX37" fmla="*/ 1716110 w 3619883"/>
              <a:gd name="connsiteY37" fmla="*/ 4044284 h 4297250"/>
              <a:gd name="connsiteX38" fmla="*/ 1716110 w 3619883"/>
              <a:gd name="connsiteY38" fmla="*/ 4128157 h 4297250"/>
              <a:gd name="connsiteX39" fmla="*/ 1745346 w 3619883"/>
              <a:gd name="connsiteY39" fmla="*/ 4128157 h 4297250"/>
              <a:gd name="connsiteX40" fmla="*/ 1796694 w 3619883"/>
              <a:gd name="connsiteY40" fmla="*/ 4275461 h 4297250"/>
              <a:gd name="connsiteX41" fmla="*/ 1558844 w 3619883"/>
              <a:gd name="connsiteY41" fmla="*/ 4275461 h 4297250"/>
              <a:gd name="connsiteX42" fmla="*/ 1517252 w 3619883"/>
              <a:gd name="connsiteY42" fmla="*/ 4128157 h 4297250"/>
              <a:gd name="connsiteX43" fmla="*/ 1582936 w 3619883"/>
              <a:gd name="connsiteY43" fmla="*/ 4128157 h 4297250"/>
              <a:gd name="connsiteX44" fmla="*/ 1582936 w 3619883"/>
              <a:gd name="connsiteY44" fmla="*/ 3951392 h 4297250"/>
              <a:gd name="connsiteX45" fmla="*/ 1405151 w 3619883"/>
              <a:gd name="connsiteY45" fmla="*/ 3951392 h 4297250"/>
              <a:gd name="connsiteX46" fmla="*/ 1405151 w 3619883"/>
              <a:gd name="connsiteY46" fmla="*/ 4128157 h 4297250"/>
              <a:gd name="connsiteX47" fmla="*/ 1468988 w 3619883"/>
              <a:gd name="connsiteY47" fmla="*/ 4128157 h 4297250"/>
              <a:gd name="connsiteX48" fmla="*/ 1427396 w 3619883"/>
              <a:gd name="connsiteY48" fmla="*/ 4275461 h 4297250"/>
              <a:gd name="connsiteX49" fmla="*/ 1210751 w 3619883"/>
              <a:gd name="connsiteY49" fmla="*/ 4275461 h 4297250"/>
              <a:gd name="connsiteX50" fmla="*/ 1210751 w 3619883"/>
              <a:gd name="connsiteY50" fmla="*/ 4128157 h 4297250"/>
              <a:gd name="connsiteX51" fmla="*/ 1271978 w 3619883"/>
              <a:gd name="connsiteY51" fmla="*/ 4128157 h 4297250"/>
              <a:gd name="connsiteX52" fmla="*/ 1271978 w 3619883"/>
              <a:gd name="connsiteY52" fmla="*/ 3951392 h 4297250"/>
              <a:gd name="connsiteX53" fmla="*/ 1094193 w 3619883"/>
              <a:gd name="connsiteY53" fmla="*/ 3951392 h 4297250"/>
              <a:gd name="connsiteX54" fmla="*/ 1094193 w 3619883"/>
              <a:gd name="connsiteY54" fmla="*/ 4128157 h 4297250"/>
              <a:gd name="connsiteX55" fmla="*/ 1140354 w 3619883"/>
              <a:gd name="connsiteY55" fmla="*/ 4128157 h 4297250"/>
              <a:gd name="connsiteX56" fmla="*/ 1140354 w 3619883"/>
              <a:gd name="connsiteY56" fmla="*/ 4275461 h 4297250"/>
              <a:gd name="connsiteX57" fmla="*/ 953807 w 3619883"/>
              <a:gd name="connsiteY57" fmla="*/ 4275461 h 4297250"/>
              <a:gd name="connsiteX58" fmla="*/ 912215 w 3619883"/>
              <a:gd name="connsiteY58" fmla="*/ 4128157 h 4297250"/>
              <a:gd name="connsiteX59" fmla="*/ 961020 w 3619883"/>
              <a:gd name="connsiteY59" fmla="*/ 4128157 h 4297250"/>
              <a:gd name="connsiteX60" fmla="*/ 961020 w 3619883"/>
              <a:gd name="connsiteY60" fmla="*/ 3951392 h 4297250"/>
              <a:gd name="connsiteX61" fmla="*/ 783235 w 3619883"/>
              <a:gd name="connsiteY61" fmla="*/ 3951392 h 4297250"/>
              <a:gd name="connsiteX62" fmla="*/ 783235 w 3619883"/>
              <a:gd name="connsiteY62" fmla="*/ 4128157 h 4297250"/>
              <a:gd name="connsiteX63" fmla="*/ 871024 w 3619883"/>
              <a:gd name="connsiteY63" fmla="*/ 4128157 h 4297250"/>
              <a:gd name="connsiteX64" fmla="*/ 829432 w 3619883"/>
              <a:gd name="connsiteY64" fmla="*/ 4275461 h 4297250"/>
              <a:gd name="connsiteX65" fmla="*/ 611484 w 3619883"/>
              <a:gd name="connsiteY65" fmla="*/ 4275461 h 4297250"/>
              <a:gd name="connsiteX66" fmla="*/ 621247 w 3619883"/>
              <a:gd name="connsiteY66" fmla="*/ 4128157 h 4297250"/>
              <a:gd name="connsiteX67" fmla="*/ 650062 w 3619883"/>
              <a:gd name="connsiteY67" fmla="*/ 4128157 h 4297250"/>
              <a:gd name="connsiteX68" fmla="*/ 650062 w 3619883"/>
              <a:gd name="connsiteY68" fmla="*/ 3951392 h 4297250"/>
              <a:gd name="connsiteX69" fmla="*/ 472277 w 3619883"/>
              <a:gd name="connsiteY69" fmla="*/ 3951392 h 4297250"/>
              <a:gd name="connsiteX70" fmla="*/ 472277 w 3619883"/>
              <a:gd name="connsiteY70" fmla="*/ 4128157 h 4297250"/>
              <a:gd name="connsiteX71" fmla="*/ 522650 w 3619883"/>
              <a:gd name="connsiteY71" fmla="*/ 4128157 h 4297250"/>
              <a:gd name="connsiteX72" fmla="*/ 573998 w 3619883"/>
              <a:gd name="connsiteY72" fmla="*/ 4275461 h 4297250"/>
              <a:gd name="connsiteX73" fmla="*/ 336164 w 3619883"/>
              <a:gd name="connsiteY73" fmla="*/ 4275461 h 4297250"/>
              <a:gd name="connsiteX74" fmla="*/ 294572 w 3619883"/>
              <a:gd name="connsiteY74" fmla="*/ 4128157 h 4297250"/>
              <a:gd name="connsiteX75" fmla="*/ 339106 w 3619883"/>
              <a:gd name="connsiteY75" fmla="*/ 4128157 h 4297250"/>
              <a:gd name="connsiteX76" fmla="*/ 339106 w 3619883"/>
              <a:gd name="connsiteY76" fmla="*/ 3951392 h 4297250"/>
              <a:gd name="connsiteX77" fmla="*/ 161321 w 3619883"/>
              <a:gd name="connsiteY77" fmla="*/ 3951392 h 4297250"/>
              <a:gd name="connsiteX78" fmla="*/ 161321 w 3619883"/>
              <a:gd name="connsiteY78" fmla="*/ 4128157 h 4297250"/>
              <a:gd name="connsiteX79" fmla="*/ 230914 w 3619883"/>
              <a:gd name="connsiteY79" fmla="*/ 4128157 h 4297250"/>
              <a:gd name="connsiteX80" fmla="*/ 189322 w 3619883"/>
              <a:gd name="connsiteY80" fmla="*/ 4275461 h 4297250"/>
              <a:gd name="connsiteX81" fmla="*/ 0 w 3619883"/>
              <a:gd name="connsiteY81" fmla="*/ 4275461 h 4297250"/>
              <a:gd name="connsiteX82" fmla="*/ 0 w 3619883"/>
              <a:gd name="connsiteY82" fmla="*/ 42229 h 4297250"/>
              <a:gd name="connsiteX83" fmla="*/ 42464 w 3619883"/>
              <a:gd name="connsiteY83" fmla="*/ 40518 h 4297250"/>
              <a:gd name="connsiteX84" fmla="*/ 137733 w 3619883"/>
              <a:gd name="connsiteY84" fmla="*/ 35355 h 4297250"/>
              <a:gd name="connsiteX85" fmla="*/ 270565 w 3619883"/>
              <a:gd name="connsiteY85" fmla="*/ 29759 h 4297250"/>
              <a:gd name="connsiteX86" fmla="*/ 479734 w 3619883"/>
              <a:gd name="connsiteY86" fmla="*/ 45455 h 4297250"/>
              <a:gd name="connsiteX87" fmla="*/ 524103 w 3619883"/>
              <a:gd name="connsiteY87" fmla="*/ 41625 h 4297250"/>
              <a:gd name="connsiteX88" fmla="*/ 624416 w 3619883"/>
              <a:gd name="connsiteY88" fmla="*/ 22696 h 4297250"/>
              <a:gd name="connsiteX89" fmla="*/ 657762 w 3619883"/>
              <a:gd name="connsiteY89" fmla="*/ 18351 h 4297250"/>
              <a:gd name="connsiteX90" fmla="*/ 690557 w 3619883"/>
              <a:gd name="connsiteY90" fmla="*/ 25792 h 4297250"/>
              <a:gd name="connsiteX91" fmla="*/ 745123 w 3619883"/>
              <a:gd name="connsiteY91" fmla="*/ 40157 h 4297250"/>
              <a:gd name="connsiteX92" fmla="*/ 789493 w 3619883"/>
              <a:gd name="connsiteY92" fmla="*/ 36327 h 4297250"/>
              <a:gd name="connsiteX93" fmla="*/ 854255 w 3619883"/>
              <a:gd name="connsiteY93" fmla="*/ 68887 h 4297250"/>
              <a:gd name="connsiteX94" fmla="*/ 897520 w 3619883"/>
              <a:gd name="connsiteY94" fmla="*/ 88629 h 4297250"/>
              <a:gd name="connsiteX95" fmla="*/ 940510 w 3619883"/>
              <a:gd name="connsiteY95" fmla="*/ 114265 h 4297250"/>
              <a:gd name="connsiteX96" fmla="*/ 1082712 w 3619883"/>
              <a:gd name="connsiteY96" fmla="*/ 144543 h 4297250"/>
              <a:gd name="connsiteX97" fmla="*/ 1205348 w 3619883"/>
              <a:gd name="connsiteY97" fmla="*/ 120753 h 4297250"/>
              <a:gd name="connsiteX98" fmla="*/ 1271764 w 3619883"/>
              <a:gd name="connsiteY98" fmla="*/ 117956 h 4297250"/>
              <a:gd name="connsiteX99" fmla="*/ 1315583 w 3619883"/>
              <a:gd name="connsiteY99" fmla="*/ 125912 h 4297250"/>
              <a:gd name="connsiteX100" fmla="*/ 1359125 w 3619883"/>
              <a:gd name="connsiteY100" fmla="*/ 139761 h 4297250"/>
              <a:gd name="connsiteX101" fmla="*/ 1391919 w 3619883"/>
              <a:gd name="connsiteY101" fmla="*/ 147202 h 4297250"/>
              <a:gd name="connsiteX102" fmla="*/ 1436563 w 3619883"/>
              <a:gd name="connsiteY102" fmla="*/ 137480 h 4297250"/>
              <a:gd name="connsiteX103" fmla="*/ 1471566 w 3619883"/>
              <a:gd name="connsiteY103" fmla="*/ 97777 h 4297250"/>
              <a:gd name="connsiteX104" fmla="*/ 1505739 w 3619883"/>
              <a:gd name="connsiteY104" fmla="*/ 75753 h 4297250"/>
              <a:gd name="connsiteX105" fmla="*/ 1590891 w 3619883"/>
              <a:gd name="connsiteY105" fmla="*/ 144702 h 4297250"/>
              <a:gd name="connsiteX106" fmla="*/ 1625616 w 3619883"/>
              <a:gd name="connsiteY106" fmla="*/ 110893 h 4297250"/>
              <a:gd name="connsiteX107" fmla="*/ 1658964 w 3619883"/>
              <a:gd name="connsiteY107" fmla="*/ 106547 h 4297250"/>
              <a:gd name="connsiteX108" fmla="*/ 1746598 w 3619883"/>
              <a:gd name="connsiteY108" fmla="*/ 122460 h 4297250"/>
              <a:gd name="connsiteX109" fmla="*/ 1811913 w 3619883"/>
              <a:gd name="connsiteY109" fmla="*/ 143234 h 4297250"/>
              <a:gd name="connsiteX110" fmla="*/ 1856557 w 3619883"/>
              <a:gd name="connsiteY110" fmla="*/ 133511 h 4297250"/>
              <a:gd name="connsiteX111" fmla="*/ 2066003 w 3619883"/>
              <a:gd name="connsiteY111" fmla="*/ 143313 h 4297250"/>
              <a:gd name="connsiteX112" fmla="*/ 2177615 w 3619883"/>
              <a:gd name="connsiteY112" fmla="*/ 119007 h 4297250"/>
              <a:gd name="connsiteX113" fmla="*/ 2255883 w 3619883"/>
              <a:gd name="connsiteY113" fmla="*/ 99047 h 4297250"/>
              <a:gd name="connsiteX114" fmla="*/ 2344622 w 3619883"/>
              <a:gd name="connsiteY114" fmla="*/ 91388 h 4297250"/>
              <a:gd name="connsiteX115" fmla="*/ 2455682 w 3619883"/>
              <a:gd name="connsiteY115" fmla="*/ 78869 h 4297250"/>
              <a:gd name="connsiteX116" fmla="*/ 2632609 w 3619883"/>
              <a:gd name="connsiteY116" fmla="*/ 75338 h 4297250"/>
              <a:gd name="connsiteX117" fmla="*/ 2742291 w 3619883"/>
              <a:gd name="connsiteY117" fmla="*/ 92282 h 4297250"/>
              <a:gd name="connsiteX118" fmla="*/ 2851974 w 3619883"/>
              <a:gd name="connsiteY118" fmla="*/ 109227 h 4297250"/>
              <a:gd name="connsiteX119" fmla="*/ 2907643 w 3619883"/>
              <a:gd name="connsiteY119" fmla="*/ 100020 h 4297250"/>
              <a:gd name="connsiteX120" fmla="*/ 2944022 w 3619883"/>
              <a:gd name="connsiteY120" fmla="*/ 30853 h 4297250"/>
              <a:gd name="connsiteX121" fmla="*/ 3022289 w 3619883"/>
              <a:gd name="connsiteY121" fmla="*/ 10893 h 4297250"/>
              <a:gd name="connsiteX122" fmla="*/ 3054807 w 3619883"/>
              <a:gd name="connsiteY122" fmla="*/ 24226 h 4297250"/>
              <a:gd name="connsiteX123" fmla="*/ 3141892 w 3619883"/>
              <a:gd name="connsiteY123" fmla="*/ 51925 h 4297250"/>
              <a:gd name="connsiteX124" fmla="*/ 3185711 w 3619883"/>
              <a:gd name="connsiteY124" fmla="*/ 59881 h 4297250"/>
              <a:gd name="connsiteX125" fmla="*/ 3219056 w 3619883"/>
              <a:gd name="connsiteY125" fmla="*/ 55536 h 4297250"/>
              <a:gd name="connsiteX126" fmla="*/ 3263425 w 3619883"/>
              <a:gd name="connsiteY126" fmla="*/ 51706 h 4297250"/>
              <a:gd name="connsiteX127" fmla="*/ 3296219 w 3619883"/>
              <a:gd name="connsiteY127" fmla="*/ 59147 h 4297250"/>
              <a:gd name="connsiteX128" fmla="*/ 3319094 w 3619883"/>
              <a:gd name="connsiteY128" fmla="*/ 42500 h 4297250"/>
              <a:gd name="connsiteX129" fmla="*/ 3420511 w 3619883"/>
              <a:gd name="connsiteY129" fmla="*/ 0 h 4297250"/>
              <a:gd name="connsiteX130" fmla="*/ 3453305 w 3619883"/>
              <a:gd name="connsiteY130" fmla="*/ 7440 h 4297250"/>
              <a:gd name="connsiteX131" fmla="*/ 3496571 w 3619883"/>
              <a:gd name="connsiteY131" fmla="*/ 27182 h 4297250"/>
              <a:gd name="connsiteX132" fmla="*/ 3602117 w 3619883"/>
              <a:gd name="connsiteY132" fmla="*/ 132521 h 4297250"/>
              <a:gd name="connsiteX133" fmla="*/ 3619883 w 3619883"/>
              <a:gd name="connsiteY133" fmla="*/ 140049 h 4297250"/>
              <a:gd name="connsiteX134" fmla="*/ 3619883 w 3619883"/>
              <a:gd name="connsiteY13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648983 w 3619883"/>
              <a:gd name="connsiteY9" fmla="*/ 3951392 h 4297250"/>
              <a:gd name="connsiteX10" fmla="*/ 2648983 w 3619883"/>
              <a:gd name="connsiteY10" fmla="*/ 4128157 h 4297250"/>
              <a:gd name="connsiteX11" fmla="*/ 2690646 w 3619883"/>
              <a:gd name="connsiteY11" fmla="*/ 4128157 h 4297250"/>
              <a:gd name="connsiteX12" fmla="*/ 2690646 w 3619883"/>
              <a:gd name="connsiteY12" fmla="*/ 4275461 h 4297250"/>
              <a:gd name="connsiteX13" fmla="*/ 2511710 w 3619883"/>
              <a:gd name="connsiteY13" fmla="*/ 4275461 h 4297250"/>
              <a:gd name="connsiteX14" fmla="*/ 2454288 w 3619883"/>
              <a:gd name="connsiteY14" fmla="*/ 4128157 h 4297250"/>
              <a:gd name="connsiteX15" fmla="*/ 2515810 w 3619883"/>
              <a:gd name="connsiteY15" fmla="*/ 4128157 h 4297250"/>
              <a:gd name="connsiteX16" fmla="*/ 2515810 w 3619883"/>
              <a:gd name="connsiteY16" fmla="*/ 3951392 h 4297250"/>
              <a:gd name="connsiteX17" fmla="*/ 2338025 w 3619883"/>
              <a:gd name="connsiteY17" fmla="*/ 3951392 h 4297250"/>
              <a:gd name="connsiteX18" fmla="*/ 2338025 w 3619883"/>
              <a:gd name="connsiteY18" fmla="*/ 4128157 h 4297250"/>
              <a:gd name="connsiteX19" fmla="*/ 2395120 w 3619883"/>
              <a:gd name="connsiteY19" fmla="*/ 4128157 h 4297250"/>
              <a:gd name="connsiteX20" fmla="*/ 2337697 w 3619883"/>
              <a:gd name="connsiteY20" fmla="*/ 4275461 h 4297250"/>
              <a:gd name="connsiteX21" fmla="*/ 2150155 w 3619883"/>
              <a:gd name="connsiteY21" fmla="*/ 4275461 h 4297250"/>
              <a:gd name="connsiteX22" fmla="*/ 2150155 w 3619883"/>
              <a:gd name="connsiteY22" fmla="*/ 4128157 h 4297250"/>
              <a:gd name="connsiteX23" fmla="*/ 2204852 w 3619883"/>
              <a:gd name="connsiteY23" fmla="*/ 4128157 h 4297250"/>
              <a:gd name="connsiteX24" fmla="*/ 2204852 w 3619883"/>
              <a:gd name="connsiteY24" fmla="*/ 3951392 h 4297250"/>
              <a:gd name="connsiteX25" fmla="*/ 2027068 w 3619883"/>
              <a:gd name="connsiteY25" fmla="*/ 3951392 h 4297250"/>
              <a:gd name="connsiteX26" fmla="*/ 2027068 w 3619883"/>
              <a:gd name="connsiteY26" fmla="*/ 4128157 h 4297250"/>
              <a:gd name="connsiteX27" fmla="*/ 2079759 w 3619883"/>
              <a:gd name="connsiteY27" fmla="*/ 4128157 h 4297250"/>
              <a:gd name="connsiteX28" fmla="*/ 2079759 w 3619883"/>
              <a:gd name="connsiteY28" fmla="*/ 4275461 h 4297250"/>
              <a:gd name="connsiteX29" fmla="*/ 1824703 w 3619883"/>
              <a:gd name="connsiteY29" fmla="*/ 4275461 h 4297250"/>
              <a:gd name="connsiteX30" fmla="*/ 1834468 w 3619883"/>
              <a:gd name="connsiteY30" fmla="*/ 4128157 h 4297250"/>
              <a:gd name="connsiteX31" fmla="*/ 1893894 w 3619883"/>
              <a:gd name="connsiteY31" fmla="*/ 4128157 h 4297250"/>
              <a:gd name="connsiteX32" fmla="*/ 1893894 w 3619883"/>
              <a:gd name="connsiteY32" fmla="*/ 3951392 h 4297250"/>
              <a:gd name="connsiteX33" fmla="*/ 1716110 w 3619883"/>
              <a:gd name="connsiteY33" fmla="*/ 3951392 h 4297250"/>
              <a:gd name="connsiteX34" fmla="*/ 1716110 w 3619883"/>
              <a:gd name="connsiteY34" fmla="*/ 4006431 h 4297250"/>
              <a:gd name="connsiteX35" fmla="*/ 1703447 w 3619883"/>
              <a:gd name="connsiteY35" fmla="*/ 4007960 h 4297250"/>
              <a:gd name="connsiteX36" fmla="*/ 1716110 w 3619883"/>
              <a:gd name="connsiteY36" fmla="*/ 4044284 h 4297250"/>
              <a:gd name="connsiteX37" fmla="*/ 1716110 w 3619883"/>
              <a:gd name="connsiteY37" fmla="*/ 4128157 h 4297250"/>
              <a:gd name="connsiteX38" fmla="*/ 1745346 w 3619883"/>
              <a:gd name="connsiteY38" fmla="*/ 4128157 h 4297250"/>
              <a:gd name="connsiteX39" fmla="*/ 1796694 w 3619883"/>
              <a:gd name="connsiteY39" fmla="*/ 4275461 h 4297250"/>
              <a:gd name="connsiteX40" fmla="*/ 1558844 w 3619883"/>
              <a:gd name="connsiteY40" fmla="*/ 4275461 h 4297250"/>
              <a:gd name="connsiteX41" fmla="*/ 1517252 w 3619883"/>
              <a:gd name="connsiteY41" fmla="*/ 4128157 h 4297250"/>
              <a:gd name="connsiteX42" fmla="*/ 1582936 w 3619883"/>
              <a:gd name="connsiteY42" fmla="*/ 4128157 h 4297250"/>
              <a:gd name="connsiteX43" fmla="*/ 1582936 w 3619883"/>
              <a:gd name="connsiteY43" fmla="*/ 3951392 h 4297250"/>
              <a:gd name="connsiteX44" fmla="*/ 1405151 w 3619883"/>
              <a:gd name="connsiteY44" fmla="*/ 3951392 h 4297250"/>
              <a:gd name="connsiteX45" fmla="*/ 1405151 w 3619883"/>
              <a:gd name="connsiteY45" fmla="*/ 4128157 h 4297250"/>
              <a:gd name="connsiteX46" fmla="*/ 1468988 w 3619883"/>
              <a:gd name="connsiteY46" fmla="*/ 4128157 h 4297250"/>
              <a:gd name="connsiteX47" fmla="*/ 1427396 w 3619883"/>
              <a:gd name="connsiteY47" fmla="*/ 4275461 h 4297250"/>
              <a:gd name="connsiteX48" fmla="*/ 1210751 w 3619883"/>
              <a:gd name="connsiteY48" fmla="*/ 4275461 h 4297250"/>
              <a:gd name="connsiteX49" fmla="*/ 1210751 w 3619883"/>
              <a:gd name="connsiteY49" fmla="*/ 4128157 h 4297250"/>
              <a:gd name="connsiteX50" fmla="*/ 1271978 w 3619883"/>
              <a:gd name="connsiteY50" fmla="*/ 4128157 h 4297250"/>
              <a:gd name="connsiteX51" fmla="*/ 1271978 w 3619883"/>
              <a:gd name="connsiteY51" fmla="*/ 3951392 h 4297250"/>
              <a:gd name="connsiteX52" fmla="*/ 1094193 w 3619883"/>
              <a:gd name="connsiteY52" fmla="*/ 3951392 h 4297250"/>
              <a:gd name="connsiteX53" fmla="*/ 1094193 w 3619883"/>
              <a:gd name="connsiteY53" fmla="*/ 4128157 h 4297250"/>
              <a:gd name="connsiteX54" fmla="*/ 1140354 w 3619883"/>
              <a:gd name="connsiteY54" fmla="*/ 4128157 h 4297250"/>
              <a:gd name="connsiteX55" fmla="*/ 1140354 w 3619883"/>
              <a:gd name="connsiteY55" fmla="*/ 4275461 h 4297250"/>
              <a:gd name="connsiteX56" fmla="*/ 953807 w 3619883"/>
              <a:gd name="connsiteY56" fmla="*/ 4275461 h 4297250"/>
              <a:gd name="connsiteX57" fmla="*/ 912215 w 3619883"/>
              <a:gd name="connsiteY57" fmla="*/ 4128157 h 4297250"/>
              <a:gd name="connsiteX58" fmla="*/ 961020 w 3619883"/>
              <a:gd name="connsiteY58" fmla="*/ 4128157 h 4297250"/>
              <a:gd name="connsiteX59" fmla="*/ 961020 w 3619883"/>
              <a:gd name="connsiteY59" fmla="*/ 3951392 h 4297250"/>
              <a:gd name="connsiteX60" fmla="*/ 783235 w 3619883"/>
              <a:gd name="connsiteY60" fmla="*/ 3951392 h 4297250"/>
              <a:gd name="connsiteX61" fmla="*/ 783235 w 3619883"/>
              <a:gd name="connsiteY61" fmla="*/ 4128157 h 4297250"/>
              <a:gd name="connsiteX62" fmla="*/ 871024 w 3619883"/>
              <a:gd name="connsiteY62" fmla="*/ 4128157 h 4297250"/>
              <a:gd name="connsiteX63" fmla="*/ 829432 w 3619883"/>
              <a:gd name="connsiteY63" fmla="*/ 4275461 h 4297250"/>
              <a:gd name="connsiteX64" fmla="*/ 611484 w 3619883"/>
              <a:gd name="connsiteY64" fmla="*/ 4275461 h 4297250"/>
              <a:gd name="connsiteX65" fmla="*/ 621247 w 3619883"/>
              <a:gd name="connsiteY65" fmla="*/ 4128157 h 4297250"/>
              <a:gd name="connsiteX66" fmla="*/ 650062 w 3619883"/>
              <a:gd name="connsiteY66" fmla="*/ 4128157 h 4297250"/>
              <a:gd name="connsiteX67" fmla="*/ 650062 w 3619883"/>
              <a:gd name="connsiteY67" fmla="*/ 3951392 h 4297250"/>
              <a:gd name="connsiteX68" fmla="*/ 472277 w 3619883"/>
              <a:gd name="connsiteY68" fmla="*/ 3951392 h 4297250"/>
              <a:gd name="connsiteX69" fmla="*/ 472277 w 3619883"/>
              <a:gd name="connsiteY69" fmla="*/ 4128157 h 4297250"/>
              <a:gd name="connsiteX70" fmla="*/ 522650 w 3619883"/>
              <a:gd name="connsiteY70" fmla="*/ 4128157 h 4297250"/>
              <a:gd name="connsiteX71" fmla="*/ 573998 w 3619883"/>
              <a:gd name="connsiteY71" fmla="*/ 4275461 h 4297250"/>
              <a:gd name="connsiteX72" fmla="*/ 336164 w 3619883"/>
              <a:gd name="connsiteY72" fmla="*/ 4275461 h 4297250"/>
              <a:gd name="connsiteX73" fmla="*/ 294572 w 3619883"/>
              <a:gd name="connsiteY73" fmla="*/ 4128157 h 4297250"/>
              <a:gd name="connsiteX74" fmla="*/ 339106 w 3619883"/>
              <a:gd name="connsiteY74" fmla="*/ 4128157 h 4297250"/>
              <a:gd name="connsiteX75" fmla="*/ 339106 w 3619883"/>
              <a:gd name="connsiteY75" fmla="*/ 3951392 h 4297250"/>
              <a:gd name="connsiteX76" fmla="*/ 161321 w 3619883"/>
              <a:gd name="connsiteY76" fmla="*/ 3951392 h 4297250"/>
              <a:gd name="connsiteX77" fmla="*/ 161321 w 3619883"/>
              <a:gd name="connsiteY77" fmla="*/ 4128157 h 4297250"/>
              <a:gd name="connsiteX78" fmla="*/ 230914 w 3619883"/>
              <a:gd name="connsiteY78" fmla="*/ 4128157 h 4297250"/>
              <a:gd name="connsiteX79" fmla="*/ 189322 w 3619883"/>
              <a:gd name="connsiteY79" fmla="*/ 4275461 h 4297250"/>
              <a:gd name="connsiteX80" fmla="*/ 0 w 3619883"/>
              <a:gd name="connsiteY80" fmla="*/ 4275461 h 4297250"/>
              <a:gd name="connsiteX81" fmla="*/ 0 w 3619883"/>
              <a:gd name="connsiteY81" fmla="*/ 42229 h 4297250"/>
              <a:gd name="connsiteX82" fmla="*/ 42464 w 3619883"/>
              <a:gd name="connsiteY82" fmla="*/ 40518 h 4297250"/>
              <a:gd name="connsiteX83" fmla="*/ 137733 w 3619883"/>
              <a:gd name="connsiteY83" fmla="*/ 35355 h 4297250"/>
              <a:gd name="connsiteX84" fmla="*/ 270565 w 3619883"/>
              <a:gd name="connsiteY84" fmla="*/ 29759 h 4297250"/>
              <a:gd name="connsiteX85" fmla="*/ 479734 w 3619883"/>
              <a:gd name="connsiteY85" fmla="*/ 45455 h 4297250"/>
              <a:gd name="connsiteX86" fmla="*/ 524103 w 3619883"/>
              <a:gd name="connsiteY86" fmla="*/ 41625 h 4297250"/>
              <a:gd name="connsiteX87" fmla="*/ 624416 w 3619883"/>
              <a:gd name="connsiteY87" fmla="*/ 22696 h 4297250"/>
              <a:gd name="connsiteX88" fmla="*/ 657762 w 3619883"/>
              <a:gd name="connsiteY88" fmla="*/ 18351 h 4297250"/>
              <a:gd name="connsiteX89" fmla="*/ 690557 w 3619883"/>
              <a:gd name="connsiteY89" fmla="*/ 25792 h 4297250"/>
              <a:gd name="connsiteX90" fmla="*/ 745123 w 3619883"/>
              <a:gd name="connsiteY90" fmla="*/ 40157 h 4297250"/>
              <a:gd name="connsiteX91" fmla="*/ 789493 w 3619883"/>
              <a:gd name="connsiteY91" fmla="*/ 36327 h 4297250"/>
              <a:gd name="connsiteX92" fmla="*/ 854255 w 3619883"/>
              <a:gd name="connsiteY92" fmla="*/ 68887 h 4297250"/>
              <a:gd name="connsiteX93" fmla="*/ 897520 w 3619883"/>
              <a:gd name="connsiteY93" fmla="*/ 88629 h 4297250"/>
              <a:gd name="connsiteX94" fmla="*/ 940510 w 3619883"/>
              <a:gd name="connsiteY94" fmla="*/ 114265 h 4297250"/>
              <a:gd name="connsiteX95" fmla="*/ 1082712 w 3619883"/>
              <a:gd name="connsiteY95" fmla="*/ 144543 h 4297250"/>
              <a:gd name="connsiteX96" fmla="*/ 1205348 w 3619883"/>
              <a:gd name="connsiteY96" fmla="*/ 120753 h 4297250"/>
              <a:gd name="connsiteX97" fmla="*/ 1271764 w 3619883"/>
              <a:gd name="connsiteY97" fmla="*/ 117956 h 4297250"/>
              <a:gd name="connsiteX98" fmla="*/ 1315583 w 3619883"/>
              <a:gd name="connsiteY98" fmla="*/ 125912 h 4297250"/>
              <a:gd name="connsiteX99" fmla="*/ 1359125 w 3619883"/>
              <a:gd name="connsiteY99" fmla="*/ 139761 h 4297250"/>
              <a:gd name="connsiteX100" fmla="*/ 1391919 w 3619883"/>
              <a:gd name="connsiteY100" fmla="*/ 147202 h 4297250"/>
              <a:gd name="connsiteX101" fmla="*/ 1436563 w 3619883"/>
              <a:gd name="connsiteY101" fmla="*/ 137480 h 4297250"/>
              <a:gd name="connsiteX102" fmla="*/ 1471566 w 3619883"/>
              <a:gd name="connsiteY102" fmla="*/ 97777 h 4297250"/>
              <a:gd name="connsiteX103" fmla="*/ 1505739 w 3619883"/>
              <a:gd name="connsiteY103" fmla="*/ 75753 h 4297250"/>
              <a:gd name="connsiteX104" fmla="*/ 1590891 w 3619883"/>
              <a:gd name="connsiteY104" fmla="*/ 144702 h 4297250"/>
              <a:gd name="connsiteX105" fmla="*/ 1625616 w 3619883"/>
              <a:gd name="connsiteY105" fmla="*/ 110893 h 4297250"/>
              <a:gd name="connsiteX106" fmla="*/ 1658964 w 3619883"/>
              <a:gd name="connsiteY106" fmla="*/ 106547 h 4297250"/>
              <a:gd name="connsiteX107" fmla="*/ 1746598 w 3619883"/>
              <a:gd name="connsiteY107" fmla="*/ 122460 h 4297250"/>
              <a:gd name="connsiteX108" fmla="*/ 1811913 w 3619883"/>
              <a:gd name="connsiteY108" fmla="*/ 143234 h 4297250"/>
              <a:gd name="connsiteX109" fmla="*/ 1856557 w 3619883"/>
              <a:gd name="connsiteY109" fmla="*/ 133511 h 4297250"/>
              <a:gd name="connsiteX110" fmla="*/ 2066003 w 3619883"/>
              <a:gd name="connsiteY110" fmla="*/ 143313 h 4297250"/>
              <a:gd name="connsiteX111" fmla="*/ 2177615 w 3619883"/>
              <a:gd name="connsiteY111" fmla="*/ 119007 h 4297250"/>
              <a:gd name="connsiteX112" fmla="*/ 2255883 w 3619883"/>
              <a:gd name="connsiteY112" fmla="*/ 99047 h 4297250"/>
              <a:gd name="connsiteX113" fmla="*/ 2344622 w 3619883"/>
              <a:gd name="connsiteY113" fmla="*/ 91388 h 4297250"/>
              <a:gd name="connsiteX114" fmla="*/ 2455682 w 3619883"/>
              <a:gd name="connsiteY114" fmla="*/ 78869 h 4297250"/>
              <a:gd name="connsiteX115" fmla="*/ 2632609 w 3619883"/>
              <a:gd name="connsiteY115" fmla="*/ 75338 h 4297250"/>
              <a:gd name="connsiteX116" fmla="*/ 2742291 w 3619883"/>
              <a:gd name="connsiteY116" fmla="*/ 92282 h 4297250"/>
              <a:gd name="connsiteX117" fmla="*/ 2851974 w 3619883"/>
              <a:gd name="connsiteY117" fmla="*/ 109227 h 4297250"/>
              <a:gd name="connsiteX118" fmla="*/ 2907643 w 3619883"/>
              <a:gd name="connsiteY118" fmla="*/ 100020 h 4297250"/>
              <a:gd name="connsiteX119" fmla="*/ 2944022 w 3619883"/>
              <a:gd name="connsiteY119" fmla="*/ 30853 h 4297250"/>
              <a:gd name="connsiteX120" fmla="*/ 3022289 w 3619883"/>
              <a:gd name="connsiteY120" fmla="*/ 10893 h 4297250"/>
              <a:gd name="connsiteX121" fmla="*/ 3054807 w 3619883"/>
              <a:gd name="connsiteY121" fmla="*/ 24226 h 4297250"/>
              <a:gd name="connsiteX122" fmla="*/ 3141892 w 3619883"/>
              <a:gd name="connsiteY122" fmla="*/ 51925 h 4297250"/>
              <a:gd name="connsiteX123" fmla="*/ 3185711 w 3619883"/>
              <a:gd name="connsiteY123" fmla="*/ 59881 h 4297250"/>
              <a:gd name="connsiteX124" fmla="*/ 3219056 w 3619883"/>
              <a:gd name="connsiteY124" fmla="*/ 55536 h 4297250"/>
              <a:gd name="connsiteX125" fmla="*/ 3263425 w 3619883"/>
              <a:gd name="connsiteY125" fmla="*/ 51706 h 4297250"/>
              <a:gd name="connsiteX126" fmla="*/ 3296219 w 3619883"/>
              <a:gd name="connsiteY126" fmla="*/ 59147 h 4297250"/>
              <a:gd name="connsiteX127" fmla="*/ 3319094 w 3619883"/>
              <a:gd name="connsiteY127" fmla="*/ 42500 h 4297250"/>
              <a:gd name="connsiteX128" fmla="*/ 3420511 w 3619883"/>
              <a:gd name="connsiteY128" fmla="*/ 0 h 4297250"/>
              <a:gd name="connsiteX129" fmla="*/ 3453305 w 3619883"/>
              <a:gd name="connsiteY129" fmla="*/ 7440 h 4297250"/>
              <a:gd name="connsiteX130" fmla="*/ 3496571 w 3619883"/>
              <a:gd name="connsiteY130" fmla="*/ 27182 h 4297250"/>
              <a:gd name="connsiteX131" fmla="*/ 3602117 w 3619883"/>
              <a:gd name="connsiteY131" fmla="*/ 132521 h 4297250"/>
              <a:gd name="connsiteX132" fmla="*/ 3619883 w 3619883"/>
              <a:gd name="connsiteY132" fmla="*/ 140049 h 4297250"/>
              <a:gd name="connsiteX133" fmla="*/ 3619883 w 3619883"/>
              <a:gd name="connsiteY13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648983 w 3619883"/>
              <a:gd name="connsiteY9" fmla="*/ 4128157 h 4297250"/>
              <a:gd name="connsiteX10" fmla="*/ 2690646 w 3619883"/>
              <a:gd name="connsiteY10" fmla="*/ 4128157 h 4297250"/>
              <a:gd name="connsiteX11" fmla="*/ 2690646 w 3619883"/>
              <a:gd name="connsiteY11" fmla="*/ 4275461 h 4297250"/>
              <a:gd name="connsiteX12" fmla="*/ 2511710 w 3619883"/>
              <a:gd name="connsiteY12" fmla="*/ 4275461 h 4297250"/>
              <a:gd name="connsiteX13" fmla="*/ 2454288 w 3619883"/>
              <a:gd name="connsiteY13" fmla="*/ 4128157 h 4297250"/>
              <a:gd name="connsiteX14" fmla="*/ 2515810 w 3619883"/>
              <a:gd name="connsiteY14" fmla="*/ 4128157 h 4297250"/>
              <a:gd name="connsiteX15" fmla="*/ 2515810 w 3619883"/>
              <a:gd name="connsiteY15" fmla="*/ 3951392 h 4297250"/>
              <a:gd name="connsiteX16" fmla="*/ 2338025 w 3619883"/>
              <a:gd name="connsiteY16" fmla="*/ 3951392 h 4297250"/>
              <a:gd name="connsiteX17" fmla="*/ 2338025 w 3619883"/>
              <a:gd name="connsiteY17" fmla="*/ 4128157 h 4297250"/>
              <a:gd name="connsiteX18" fmla="*/ 2395120 w 3619883"/>
              <a:gd name="connsiteY18" fmla="*/ 4128157 h 4297250"/>
              <a:gd name="connsiteX19" fmla="*/ 2337697 w 3619883"/>
              <a:gd name="connsiteY19" fmla="*/ 4275461 h 4297250"/>
              <a:gd name="connsiteX20" fmla="*/ 2150155 w 3619883"/>
              <a:gd name="connsiteY20" fmla="*/ 4275461 h 4297250"/>
              <a:gd name="connsiteX21" fmla="*/ 2150155 w 3619883"/>
              <a:gd name="connsiteY21" fmla="*/ 4128157 h 4297250"/>
              <a:gd name="connsiteX22" fmla="*/ 2204852 w 3619883"/>
              <a:gd name="connsiteY22" fmla="*/ 4128157 h 4297250"/>
              <a:gd name="connsiteX23" fmla="*/ 2204852 w 3619883"/>
              <a:gd name="connsiteY23" fmla="*/ 3951392 h 4297250"/>
              <a:gd name="connsiteX24" fmla="*/ 2027068 w 3619883"/>
              <a:gd name="connsiteY24" fmla="*/ 3951392 h 4297250"/>
              <a:gd name="connsiteX25" fmla="*/ 2027068 w 3619883"/>
              <a:gd name="connsiteY25" fmla="*/ 4128157 h 4297250"/>
              <a:gd name="connsiteX26" fmla="*/ 2079759 w 3619883"/>
              <a:gd name="connsiteY26" fmla="*/ 4128157 h 4297250"/>
              <a:gd name="connsiteX27" fmla="*/ 2079759 w 3619883"/>
              <a:gd name="connsiteY27" fmla="*/ 4275461 h 4297250"/>
              <a:gd name="connsiteX28" fmla="*/ 1824703 w 3619883"/>
              <a:gd name="connsiteY28" fmla="*/ 4275461 h 4297250"/>
              <a:gd name="connsiteX29" fmla="*/ 1834468 w 3619883"/>
              <a:gd name="connsiteY29" fmla="*/ 4128157 h 4297250"/>
              <a:gd name="connsiteX30" fmla="*/ 1893894 w 3619883"/>
              <a:gd name="connsiteY30" fmla="*/ 4128157 h 4297250"/>
              <a:gd name="connsiteX31" fmla="*/ 1893894 w 3619883"/>
              <a:gd name="connsiteY31" fmla="*/ 3951392 h 4297250"/>
              <a:gd name="connsiteX32" fmla="*/ 1716110 w 3619883"/>
              <a:gd name="connsiteY32" fmla="*/ 3951392 h 4297250"/>
              <a:gd name="connsiteX33" fmla="*/ 1716110 w 3619883"/>
              <a:gd name="connsiteY33" fmla="*/ 4006431 h 4297250"/>
              <a:gd name="connsiteX34" fmla="*/ 1703447 w 3619883"/>
              <a:gd name="connsiteY34" fmla="*/ 4007960 h 4297250"/>
              <a:gd name="connsiteX35" fmla="*/ 1716110 w 3619883"/>
              <a:gd name="connsiteY35" fmla="*/ 4044284 h 4297250"/>
              <a:gd name="connsiteX36" fmla="*/ 1716110 w 3619883"/>
              <a:gd name="connsiteY36" fmla="*/ 4128157 h 4297250"/>
              <a:gd name="connsiteX37" fmla="*/ 1745346 w 3619883"/>
              <a:gd name="connsiteY37" fmla="*/ 4128157 h 4297250"/>
              <a:gd name="connsiteX38" fmla="*/ 1796694 w 3619883"/>
              <a:gd name="connsiteY38" fmla="*/ 4275461 h 4297250"/>
              <a:gd name="connsiteX39" fmla="*/ 1558844 w 3619883"/>
              <a:gd name="connsiteY39" fmla="*/ 4275461 h 4297250"/>
              <a:gd name="connsiteX40" fmla="*/ 1517252 w 3619883"/>
              <a:gd name="connsiteY40" fmla="*/ 4128157 h 4297250"/>
              <a:gd name="connsiteX41" fmla="*/ 1582936 w 3619883"/>
              <a:gd name="connsiteY41" fmla="*/ 4128157 h 4297250"/>
              <a:gd name="connsiteX42" fmla="*/ 1582936 w 3619883"/>
              <a:gd name="connsiteY42" fmla="*/ 3951392 h 4297250"/>
              <a:gd name="connsiteX43" fmla="*/ 1405151 w 3619883"/>
              <a:gd name="connsiteY43" fmla="*/ 3951392 h 4297250"/>
              <a:gd name="connsiteX44" fmla="*/ 1405151 w 3619883"/>
              <a:gd name="connsiteY44" fmla="*/ 4128157 h 4297250"/>
              <a:gd name="connsiteX45" fmla="*/ 1468988 w 3619883"/>
              <a:gd name="connsiteY45" fmla="*/ 4128157 h 4297250"/>
              <a:gd name="connsiteX46" fmla="*/ 1427396 w 3619883"/>
              <a:gd name="connsiteY46" fmla="*/ 4275461 h 4297250"/>
              <a:gd name="connsiteX47" fmla="*/ 1210751 w 3619883"/>
              <a:gd name="connsiteY47" fmla="*/ 4275461 h 4297250"/>
              <a:gd name="connsiteX48" fmla="*/ 1210751 w 3619883"/>
              <a:gd name="connsiteY48" fmla="*/ 4128157 h 4297250"/>
              <a:gd name="connsiteX49" fmla="*/ 1271978 w 3619883"/>
              <a:gd name="connsiteY49" fmla="*/ 4128157 h 4297250"/>
              <a:gd name="connsiteX50" fmla="*/ 1271978 w 3619883"/>
              <a:gd name="connsiteY50" fmla="*/ 3951392 h 4297250"/>
              <a:gd name="connsiteX51" fmla="*/ 1094193 w 3619883"/>
              <a:gd name="connsiteY51" fmla="*/ 3951392 h 4297250"/>
              <a:gd name="connsiteX52" fmla="*/ 1094193 w 3619883"/>
              <a:gd name="connsiteY52" fmla="*/ 4128157 h 4297250"/>
              <a:gd name="connsiteX53" fmla="*/ 1140354 w 3619883"/>
              <a:gd name="connsiteY53" fmla="*/ 4128157 h 4297250"/>
              <a:gd name="connsiteX54" fmla="*/ 1140354 w 3619883"/>
              <a:gd name="connsiteY54" fmla="*/ 4275461 h 4297250"/>
              <a:gd name="connsiteX55" fmla="*/ 953807 w 3619883"/>
              <a:gd name="connsiteY55" fmla="*/ 4275461 h 4297250"/>
              <a:gd name="connsiteX56" fmla="*/ 912215 w 3619883"/>
              <a:gd name="connsiteY56" fmla="*/ 4128157 h 4297250"/>
              <a:gd name="connsiteX57" fmla="*/ 961020 w 3619883"/>
              <a:gd name="connsiteY57" fmla="*/ 4128157 h 4297250"/>
              <a:gd name="connsiteX58" fmla="*/ 961020 w 3619883"/>
              <a:gd name="connsiteY58" fmla="*/ 3951392 h 4297250"/>
              <a:gd name="connsiteX59" fmla="*/ 783235 w 3619883"/>
              <a:gd name="connsiteY59" fmla="*/ 3951392 h 4297250"/>
              <a:gd name="connsiteX60" fmla="*/ 783235 w 3619883"/>
              <a:gd name="connsiteY60" fmla="*/ 4128157 h 4297250"/>
              <a:gd name="connsiteX61" fmla="*/ 871024 w 3619883"/>
              <a:gd name="connsiteY61" fmla="*/ 4128157 h 4297250"/>
              <a:gd name="connsiteX62" fmla="*/ 829432 w 3619883"/>
              <a:gd name="connsiteY62" fmla="*/ 4275461 h 4297250"/>
              <a:gd name="connsiteX63" fmla="*/ 611484 w 3619883"/>
              <a:gd name="connsiteY63" fmla="*/ 4275461 h 4297250"/>
              <a:gd name="connsiteX64" fmla="*/ 621247 w 3619883"/>
              <a:gd name="connsiteY64" fmla="*/ 4128157 h 4297250"/>
              <a:gd name="connsiteX65" fmla="*/ 650062 w 3619883"/>
              <a:gd name="connsiteY65" fmla="*/ 4128157 h 4297250"/>
              <a:gd name="connsiteX66" fmla="*/ 650062 w 3619883"/>
              <a:gd name="connsiteY66" fmla="*/ 3951392 h 4297250"/>
              <a:gd name="connsiteX67" fmla="*/ 472277 w 3619883"/>
              <a:gd name="connsiteY67" fmla="*/ 3951392 h 4297250"/>
              <a:gd name="connsiteX68" fmla="*/ 472277 w 3619883"/>
              <a:gd name="connsiteY68" fmla="*/ 4128157 h 4297250"/>
              <a:gd name="connsiteX69" fmla="*/ 522650 w 3619883"/>
              <a:gd name="connsiteY69" fmla="*/ 4128157 h 4297250"/>
              <a:gd name="connsiteX70" fmla="*/ 573998 w 3619883"/>
              <a:gd name="connsiteY70" fmla="*/ 4275461 h 4297250"/>
              <a:gd name="connsiteX71" fmla="*/ 336164 w 3619883"/>
              <a:gd name="connsiteY71" fmla="*/ 4275461 h 4297250"/>
              <a:gd name="connsiteX72" fmla="*/ 294572 w 3619883"/>
              <a:gd name="connsiteY72" fmla="*/ 4128157 h 4297250"/>
              <a:gd name="connsiteX73" fmla="*/ 339106 w 3619883"/>
              <a:gd name="connsiteY73" fmla="*/ 4128157 h 4297250"/>
              <a:gd name="connsiteX74" fmla="*/ 339106 w 3619883"/>
              <a:gd name="connsiteY74" fmla="*/ 3951392 h 4297250"/>
              <a:gd name="connsiteX75" fmla="*/ 161321 w 3619883"/>
              <a:gd name="connsiteY75" fmla="*/ 3951392 h 4297250"/>
              <a:gd name="connsiteX76" fmla="*/ 161321 w 3619883"/>
              <a:gd name="connsiteY76" fmla="*/ 4128157 h 4297250"/>
              <a:gd name="connsiteX77" fmla="*/ 230914 w 3619883"/>
              <a:gd name="connsiteY77" fmla="*/ 4128157 h 4297250"/>
              <a:gd name="connsiteX78" fmla="*/ 189322 w 3619883"/>
              <a:gd name="connsiteY78" fmla="*/ 4275461 h 4297250"/>
              <a:gd name="connsiteX79" fmla="*/ 0 w 3619883"/>
              <a:gd name="connsiteY79" fmla="*/ 4275461 h 4297250"/>
              <a:gd name="connsiteX80" fmla="*/ 0 w 3619883"/>
              <a:gd name="connsiteY80" fmla="*/ 42229 h 4297250"/>
              <a:gd name="connsiteX81" fmla="*/ 42464 w 3619883"/>
              <a:gd name="connsiteY81" fmla="*/ 40518 h 4297250"/>
              <a:gd name="connsiteX82" fmla="*/ 137733 w 3619883"/>
              <a:gd name="connsiteY82" fmla="*/ 35355 h 4297250"/>
              <a:gd name="connsiteX83" fmla="*/ 270565 w 3619883"/>
              <a:gd name="connsiteY83" fmla="*/ 29759 h 4297250"/>
              <a:gd name="connsiteX84" fmla="*/ 479734 w 3619883"/>
              <a:gd name="connsiteY84" fmla="*/ 45455 h 4297250"/>
              <a:gd name="connsiteX85" fmla="*/ 524103 w 3619883"/>
              <a:gd name="connsiteY85" fmla="*/ 41625 h 4297250"/>
              <a:gd name="connsiteX86" fmla="*/ 624416 w 3619883"/>
              <a:gd name="connsiteY86" fmla="*/ 22696 h 4297250"/>
              <a:gd name="connsiteX87" fmla="*/ 657762 w 3619883"/>
              <a:gd name="connsiteY87" fmla="*/ 18351 h 4297250"/>
              <a:gd name="connsiteX88" fmla="*/ 690557 w 3619883"/>
              <a:gd name="connsiteY88" fmla="*/ 25792 h 4297250"/>
              <a:gd name="connsiteX89" fmla="*/ 745123 w 3619883"/>
              <a:gd name="connsiteY89" fmla="*/ 40157 h 4297250"/>
              <a:gd name="connsiteX90" fmla="*/ 789493 w 3619883"/>
              <a:gd name="connsiteY90" fmla="*/ 36327 h 4297250"/>
              <a:gd name="connsiteX91" fmla="*/ 854255 w 3619883"/>
              <a:gd name="connsiteY91" fmla="*/ 68887 h 4297250"/>
              <a:gd name="connsiteX92" fmla="*/ 897520 w 3619883"/>
              <a:gd name="connsiteY92" fmla="*/ 88629 h 4297250"/>
              <a:gd name="connsiteX93" fmla="*/ 940510 w 3619883"/>
              <a:gd name="connsiteY93" fmla="*/ 114265 h 4297250"/>
              <a:gd name="connsiteX94" fmla="*/ 1082712 w 3619883"/>
              <a:gd name="connsiteY94" fmla="*/ 144543 h 4297250"/>
              <a:gd name="connsiteX95" fmla="*/ 1205348 w 3619883"/>
              <a:gd name="connsiteY95" fmla="*/ 120753 h 4297250"/>
              <a:gd name="connsiteX96" fmla="*/ 1271764 w 3619883"/>
              <a:gd name="connsiteY96" fmla="*/ 117956 h 4297250"/>
              <a:gd name="connsiteX97" fmla="*/ 1315583 w 3619883"/>
              <a:gd name="connsiteY97" fmla="*/ 125912 h 4297250"/>
              <a:gd name="connsiteX98" fmla="*/ 1359125 w 3619883"/>
              <a:gd name="connsiteY98" fmla="*/ 139761 h 4297250"/>
              <a:gd name="connsiteX99" fmla="*/ 1391919 w 3619883"/>
              <a:gd name="connsiteY99" fmla="*/ 147202 h 4297250"/>
              <a:gd name="connsiteX100" fmla="*/ 1436563 w 3619883"/>
              <a:gd name="connsiteY100" fmla="*/ 137480 h 4297250"/>
              <a:gd name="connsiteX101" fmla="*/ 1471566 w 3619883"/>
              <a:gd name="connsiteY101" fmla="*/ 97777 h 4297250"/>
              <a:gd name="connsiteX102" fmla="*/ 1505739 w 3619883"/>
              <a:gd name="connsiteY102" fmla="*/ 75753 h 4297250"/>
              <a:gd name="connsiteX103" fmla="*/ 1590891 w 3619883"/>
              <a:gd name="connsiteY103" fmla="*/ 144702 h 4297250"/>
              <a:gd name="connsiteX104" fmla="*/ 1625616 w 3619883"/>
              <a:gd name="connsiteY104" fmla="*/ 110893 h 4297250"/>
              <a:gd name="connsiteX105" fmla="*/ 1658964 w 3619883"/>
              <a:gd name="connsiteY105" fmla="*/ 106547 h 4297250"/>
              <a:gd name="connsiteX106" fmla="*/ 1746598 w 3619883"/>
              <a:gd name="connsiteY106" fmla="*/ 122460 h 4297250"/>
              <a:gd name="connsiteX107" fmla="*/ 1811913 w 3619883"/>
              <a:gd name="connsiteY107" fmla="*/ 143234 h 4297250"/>
              <a:gd name="connsiteX108" fmla="*/ 1856557 w 3619883"/>
              <a:gd name="connsiteY108" fmla="*/ 133511 h 4297250"/>
              <a:gd name="connsiteX109" fmla="*/ 2066003 w 3619883"/>
              <a:gd name="connsiteY109" fmla="*/ 143313 h 4297250"/>
              <a:gd name="connsiteX110" fmla="*/ 2177615 w 3619883"/>
              <a:gd name="connsiteY110" fmla="*/ 119007 h 4297250"/>
              <a:gd name="connsiteX111" fmla="*/ 2255883 w 3619883"/>
              <a:gd name="connsiteY111" fmla="*/ 99047 h 4297250"/>
              <a:gd name="connsiteX112" fmla="*/ 2344622 w 3619883"/>
              <a:gd name="connsiteY112" fmla="*/ 91388 h 4297250"/>
              <a:gd name="connsiteX113" fmla="*/ 2455682 w 3619883"/>
              <a:gd name="connsiteY113" fmla="*/ 78869 h 4297250"/>
              <a:gd name="connsiteX114" fmla="*/ 2632609 w 3619883"/>
              <a:gd name="connsiteY114" fmla="*/ 75338 h 4297250"/>
              <a:gd name="connsiteX115" fmla="*/ 2742291 w 3619883"/>
              <a:gd name="connsiteY115" fmla="*/ 92282 h 4297250"/>
              <a:gd name="connsiteX116" fmla="*/ 2851974 w 3619883"/>
              <a:gd name="connsiteY116" fmla="*/ 109227 h 4297250"/>
              <a:gd name="connsiteX117" fmla="*/ 2907643 w 3619883"/>
              <a:gd name="connsiteY117" fmla="*/ 100020 h 4297250"/>
              <a:gd name="connsiteX118" fmla="*/ 2944022 w 3619883"/>
              <a:gd name="connsiteY118" fmla="*/ 30853 h 4297250"/>
              <a:gd name="connsiteX119" fmla="*/ 3022289 w 3619883"/>
              <a:gd name="connsiteY119" fmla="*/ 10893 h 4297250"/>
              <a:gd name="connsiteX120" fmla="*/ 3054807 w 3619883"/>
              <a:gd name="connsiteY120" fmla="*/ 24226 h 4297250"/>
              <a:gd name="connsiteX121" fmla="*/ 3141892 w 3619883"/>
              <a:gd name="connsiteY121" fmla="*/ 51925 h 4297250"/>
              <a:gd name="connsiteX122" fmla="*/ 3185711 w 3619883"/>
              <a:gd name="connsiteY122" fmla="*/ 59881 h 4297250"/>
              <a:gd name="connsiteX123" fmla="*/ 3219056 w 3619883"/>
              <a:gd name="connsiteY123" fmla="*/ 55536 h 4297250"/>
              <a:gd name="connsiteX124" fmla="*/ 3263425 w 3619883"/>
              <a:gd name="connsiteY124" fmla="*/ 51706 h 4297250"/>
              <a:gd name="connsiteX125" fmla="*/ 3296219 w 3619883"/>
              <a:gd name="connsiteY125" fmla="*/ 59147 h 4297250"/>
              <a:gd name="connsiteX126" fmla="*/ 3319094 w 3619883"/>
              <a:gd name="connsiteY126" fmla="*/ 42500 h 4297250"/>
              <a:gd name="connsiteX127" fmla="*/ 3420511 w 3619883"/>
              <a:gd name="connsiteY127" fmla="*/ 0 h 4297250"/>
              <a:gd name="connsiteX128" fmla="*/ 3453305 w 3619883"/>
              <a:gd name="connsiteY128" fmla="*/ 7440 h 4297250"/>
              <a:gd name="connsiteX129" fmla="*/ 3496571 w 3619883"/>
              <a:gd name="connsiteY129" fmla="*/ 27182 h 4297250"/>
              <a:gd name="connsiteX130" fmla="*/ 3602117 w 3619883"/>
              <a:gd name="connsiteY130" fmla="*/ 132521 h 4297250"/>
              <a:gd name="connsiteX131" fmla="*/ 3619883 w 3619883"/>
              <a:gd name="connsiteY131" fmla="*/ 140049 h 4297250"/>
              <a:gd name="connsiteX132" fmla="*/ 3619883 w 3619883"/>
              <a:gd name="connsiteY13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690646 w 3619883"/>
              <a:gd name="connsiteY9" fmla="*/ 4128157 h 4297250"/>
              <a:gd name="connsiteX10" fmla="*/ 2690646 w 3619883"/>
              <a:gd name="connsiteY10" fmla="*/ 4275461 h 4297250"/>
              <a:gd name="connsiteX11" fmla="*/ 2511710 w 3619883"/>
              <a:gd name="connsiteY11" fmla="*/ 4275461 h 4297250"/>
              <a:gd name="connsiteX12" fmla="*/ 2454288 w 3619883"/>
              <a:gd name="connsiteY12" fmla="*/ 4128157 h 4297250"/>
              <a:gd name="connsiteX13" fmla="*/ 2515810 w 3619883"/>
              <a:gd name="connsiteY13" fmla="*/ 4128157 h 4297250"/>
              <a:gd name="connsiteX14" fmla="*/ 2515810 w 3619883"/>
              <a:gd name="connsiteY14" fmla="*/ 3951392 h 4297250"/>
              <a:gd name="connsiteX15" fmla="*/ 2338025 w 3619883"/>
              <a:gd name="connsiteY15" fmla="*/ 3951392 h 4297250"/>
              <a:gd name="connsiteX16" fmla="*/ 2338025 w 3619883"/>
              <a:gd name="connsiteY16" fmla="*/ 4128157 h 4297250"/>
              <a:gd name="connsiteX17" fmla="*/ 2395120 w 3619883"/>
              <a:gd name="connsiteY17" fmla="*/ 4128157 h 4297250"/>
              <a:gd name="connsiteX18" fmla="*/ 2337697 w 3619883"/>
              <a:gd name="connsiteY18" fmla="*/ 4275461 h 4297250"/>
              <a:gd name="connsiteX19" fmla="*/ 2150155 w 3619883"/>
              <a:gd name="connsiteY19" fmla="*/ 4275461 h 4297250"/>
              <a:gd name="connsiteX20" fmla="*/ 2150155 w 3619883"/>
              <a:gd name="connsiteY20" fmla="*/ 4128157 h 4297250"/>
              <a:gd name="connsiteX21" fmla="*/ 2204852 w 3619883"/>
              <a:gd name="connsiteY21" fmla="*/ 4128157 h 4297250"/>
              <a:gd name="connsiteX22" fmla="*/ 2204852 w 3619883"/>
              <a:gd name="connsiteY22" fmla="*/ 3951392 h 4297250"/>
              <a:gd name="connsiteX23" fmla="*/ 2027068 w 3619883"/>
              <a:gd name="connsiteY23" fmla="*/ 3951392 h 4297250"/>
              <a:gd name="connsiteX24" fmla="*/ 2027068 w 3619883"/>
              <a:gd name="connsiteY24" fmla="*/ 4128157 h 4297250"/>
              <a:gd name="connsiteX25" fmla="*/ 2079759 w 3619883"/>
              <a:gd name="connsiteY25" fmla="*/ 4128157 h 4297250"/>
              <a:gd name="connsiteX26" fmla="*/ 2079759 w 3619883"/>
              <a:gd name="connsiteY26" fmla="*/ 4275461 h 4297250"/>
              <a:gd name="connsiteX27" fmla="*/ 1824703 w 3619883"/>
              <a:gd name="connsiteY27" fmla="*/ 4275461 h 4297250"/>
              <a:gd name="connsiteX28" fmla="*/ 1834468 w 3619883"/>
              <a:gd name="connsiteY28" fmla="*/ 4128157 h 4297250"/>
              <a:gd name="connsiteX29" fmla="*/ 1893894 w 3619883"/>
              <a:gd name="connsiteY29" fmla="*/ 4128157 h 4297250"/>
              <a:gd name="connsiteX30" fmla="*/ 1893894 w 3619883"/>
              <a:gd name="connsiteY30" fmla="*/ 3951392 h 4297250"/>
              <a:gd name="connsiteX31" fmla="*/ 1716110 w 3619883"/>
              <a:gd name="connsiteY31" fmla="*/ 3951392 h 4297250"/>
              <a:gd name="connsiteX32" fmla="*/ 1716110 w 3619883"/>
              <a:gd name="connsiteY32" fmla="*/ 4006431 h 4297250"/>
              <a:gd name="connsiteX33" fmla="*/ 1703447 w 3619883"/>
              <a:gd name="connsiteY33" fmla="*/ 4007960 h 4297250"/>
              <a:gd name="connsiteX34" fmla="*/ 1716110 w 3619883"/>
              <a:gd name="connsiteY34" fmla="*/ 4044284 h 4297250"/>
              <a:gd name="connsiteX35" fmla="*/ 1716110 w 3619883"/>
              <a:gd name="connsiteY35" fmla="*/ 4128157 h 4297250"/>
              <a:gd name="connsiteX36" fmla="*/ 1745346 w 3619883"/>
              <a:gd name="connsiteY36" fmla="*/ 4128157 h 4297250"/>
              <a:gd name="connsiteX37" fmla="*/ 1796694 w 3619883"/>
              <a:gd name="connsiteY37" fmla="*/ 4275461 h 4297250"/>
              <a:gd name="connsiteX38" fmla="*/ 1558844 w 3619883"/>
              <a:gd name="connsiteY38" fmla="*/ 4275461 h 4297250"/>
              <a:gd name="connsiteX39" fmla="*/ 1517252 w 3619883"/>
              <a:gd name="connsiteY39" fmla="*/ 4128157 h 4297250"/>
              <a:gd name="connsiteX40" fmla="*/ 1582936 w 3619883"/>
              <a:gd name="connsiteY40" fmla="*/ 4128157 h 4297250"/>
              <a:gd name="connsiteX41" fmla="*/ 1582936 w 3619883"/>
              <a:gd name="connsiteY41" fmla="*/ 3951392 h 4297250"/>
              <a:gd name="connsiteX42" fmla="*/ 1405151 w 3619883"/>
              <a:gd name="connsiteY42" fmla="*/ 3951392 h 4297250"/>
              <a:gd name="connsiteX43" fmla="*/ 1405151 w 3619883"/>
              <a:gd name="connsiteY43" fmla="*/ 4128157 h 4297250"/>
              <a:gd name="connsiteX44" fmla="*/ 1468988 w 3619883"/>
              <a:gd name="connsiteY44" fmla="*/ 4128157 h 4297250"/>
              <a:gd name="connsiteX45" fmla="*/ 1427396 w 3619883"/>
              <a:gd name="connsiteY45" fmla="*/ 4275461 h 4297250"/>
              <a:gd name="connsiteX46" fmla="*/ 1210751 w 3619883"/>
              <a:gd name="connsiteY46" fmla="*/ 4275461 h 4297250"/>
              <a:gd name="connsiteX47" fmla="*/ 1210751 w 3619883"/>
              <a:gd name="connsiteY47" fmla="*/ 4128157 h 4297250"/>
              <a:gd name="connsiteX48" fmla="*/ 1271978 w 3619883"/>
              <a:gd name="connsiteY48" fmla="*/ 4128157 h 4297250"/>
              <a:gd name="connsiteX49" fmla="*/ 1271978 w 3619883"/>
              <a:gd name="connsiteY49" fmla="*/ 3951392 h 4297250"/>
              <a:gd name="connsiteX50" fmla="*/ 1094193 w 3619883"/>
              <a:gd name="connsiteY50" fmla="*/ 3951392 h 4297250"/>
              <a:gd name="connsiteX51" fmla="*/ 1094193 w 3619883"/>
              <a:gd name="connsiteY51" fmla="*/ 4128157 h 4297250"/>
              <a:gd name="connsiteX52" fmla="*/ 1140354 w 3619883"/>
              <a:gd name="connsiteY52" fmla="*/ 4128157 h 4297250"/>
              <a:gd name="connsiteX53" fmla="*/ 1140354 w 3619883"/>
              <a:gd name="connsiteY53" fmla="*/ 4275461 h 4297250"/>
              <a:gd name="connsiteX54" fmla="*/ 953807 w 3619883"/>
              <a:gd name="connsiteY54" fmla="*/ 4275461 h 4297250"/>
              <a:gd name="connsiteX55" fmla="*/ 912215 w 3619883"/>
              <a:gd name="connsiteY55" fmla="*/ 4128157 h 4297250"/>
              <a:gd name="connsiteX56" fmla="*/ 961020 w 3619883"/>
              <a:gd name="connsiteY56" fmla="*/ 4128157 h 4297250"/>
              <a:gd name="connsiteX57" fmla="*/ 961020 w 3619883"/>
              <a:gd name="connsiteY57" fmla="*/ 3951392 h 4297250"/>
              <a:gd name="connsiteX58" fmla="*/ 783235 w 3619883"/>
              <a:gd name="connsiteY58" fmla="*/ 3951392 h 4297250"/>
              <a:gd name="connsiteX59" fmla="*/ 783235 w 3619883"/>
              <a:gd name="connsiteY59" fmla="*/ 4128157 h 4297250"/>
              <a:gd name="connsiteX60" fmla="*/ 871024 w 3619883"/>
              <a:gd name="connsiteY60" fmla="*/ 4128157 h 4297250"/>
              <a:gd name="connsiteX61" fmla="*/ 829432 w 3619883"/>
              <a:gd name="connsiteY61" fmla="*/ 4275461 h 4297250"/>
              <a:gd name="connsiteX62" fmla="*/ 611484 w 3619883"/>
              <a:gd name="connsiteY62" fmla="*/ 4275461 h 4297250"/>
              <a:gd name="connsiteX63" fmla="*/ 621247 w 3619883"/>
              <a:gd name="connsiteY63" fmla="*/ 4128157 h 4297250"/>
              <a:gd name="connsiteX64" fmla="*/ 650062 w 3619883"/>
              <a:gd name="connsiteY64" fmla="*/ 4128157 h 4297250"/>
              <a:gd name="connsiteX65" fmla="*/ 650062 w 3619883"/>
              <a:gd name="connsiteY65" fmla="*/ 3951392 h 4297250"/>
              <a:gd name="connsiteX66" fmla="*/ 472277 w 3619883"/>
              <a:gd name="connsiteY66" fmla="*/ 3951392 h 4297250"/>
              <a:gd name="connsiteX67" fmla="*/ 472277 w 3619883"/>
              <a:gd name="connsiteY67" fmla="*/ 4128157 h 4297250"/>
              <a:gd name="connsiteX68" fmla="*/ 522650 w 3619883"/>
              <a:gd name="connsiteY68" fmla="*/ 4128157 h 4297250"/>
              <a:gd name="connsiteX69" fmla="*/ 573998 w 3619883"/>
              <a:gd name="connsiteY69" fmla="*/ 4275461 h 4297250"/>
              <a:gd name="connsiteX70" fmla="*/ 336164 w 3619883"/>
              <a:gd name="connsiteY70" fmla="*/ 4275461 h 4297250"/>
              <a:gd name="connsiteX71" fmla="*/ 294572 w 3619883"/>
              <a:gd name="connsiteY71" fmla="*/ 4128157 h 4297250"/>
              <a:gd name="connsiteX72" fmla="*/ 339106 w 3619883"/>
              <a:gd name="connsiteY72" fmla="*/ 4128157 h 4297250"/>
              <a:gd name="connsiteX73" fmla="*/ 339106 w 3619883"/>
              <a:gd name="connsiteY73" fmla="*/ 3951392 h 4297250"/>
              <a:gd name="connsiteX74" fmla="*/ 161321 w 3619883"/>
              <a:gd name="connsiteY74" fmla="*/ 3951392 h 4297250"/>
              <a:gd name="connsiteX75" fmla="*/ 161321 w 3619883"/>
              <a:gd name="connsiteY75" fmla="*/ 4128157 h 4297250"/>
              <a:gd name="connsiteX76" fmla="*/ 230914 w 3619883"/>
              <a:gd name="connsiteY76" fmla="*/ 4128157 h 4297250"/>
              <a:gd name="connsiteX77" fmla="*/ 189322 w 3619883"/>
              <a:gd name="connsiteY77" fmla="*/ 4275461 h 4297250"/>
              <a:gd name="connsiteX78" fmla="*/ 0 w 3619883"/>
              <a:gd name="connsiteY78" fmla="*/ 4275461 h 4297250"/>
              <a:gd name="connsiteX79" fmla="*/ 0 w 3619883"/>
              <a:gd name="connsiteY79" fmla="*/ 42229 h 4297250"/>
              <a:gd name="connsiteX80" fmla="*/ 42464 w 3619883"/>
              <a:gd name="connsiteY80" fmla="*/ 40518 h 4297250"/>
              <a:gd name="connsiteX81" fmla="*/ 137733 w 3619883"/>
              <a:gd name="connsiteY81" fmla="*/ 35355 h 4297250"/>
              <a:gd name="connsiteX82" fmla="*/ 270565 w 3619883"/>
              <a:gd name="connsiteY82" fmla="*/ 29759 h 4297250"/>
              <a:gd name="connsiteX83" fmla="*/ 479734 w 3619883"/>
              <a:gd name="connsiteY83" fmla="*/ 45455 h 4297250"/>
              <a:gd name="connsiteX84" fmla="*/ 524103 w 3619883"/>
              <a:gd name="connsiteY84" fmla="*/ 41625 h 4297250"/>
              <a:gd name="connsiteX85" fmla="*/ 624416 w 3619883"/>
              <a:gd name="connsiteY85" fmla="*/ 22696 h 4297250"/>
              <a:gd name="connsiteX86" fmla="*/ 657762 w 3619883"/>
              <a:gd name="connsiteY86" fmla="*/ 18351 h 4297250"/>
              <a:gd name="connsiteX87" fmla="*/ 690557 w 3619883"/>
              <a:gd name="connsiteY87" fmla="*/ 25792 h 4297250"/>
              <a:gd name="connsiteX88" fmla="*/ 745123 w 3619883"/>
              <a:gd name="connsiteY88" fmla="*/ 40157 h 4297250"/>
              <a:gd name="connsiteX89" fmla="*/ 789493 w 3619883"/>
              <a:gd name="connsiteY89" fmla="*/ 36327 h 4297250"/>
              <a:gd name="connsiteX90" fmla="*/ 854255 w 3619883"/>
              <a:gd name="connsiteY90" fmla="*/ 68887 h 4297250"/>
              <a:gd name="connsiteX91" fmla="*/ 897520 w 3619883"/>
              <a:gd name="connsiteY91" fmla="*/ 88629 h 4297250"/>
              <a:gd name="connsiteX92" fmla="*/ 940510 w 3619883"/>
              <a:gd name="connsiteY92" fmla="*/ 114265 h 4297250"/>
              <a:gd name="connsiteX93" fmla="*/ 1082712 w 3619883"/>
              <a:gd name="connsiteY93" fmla="*/ 144543 h 4297250"/>
              <a:gd name="connsiteX94" fmla="*/ 1205348 w 3619883"/>
              <a:gd name="connsiteY94" fmla="*/ 120753 h 4297250"/>
              <a:gd name="connsiteX95" fmla="*/ 1271764 w 3619883"/>
              <a:gd name="connsiteY95" fmla="*/ 117956 h 4297250"/>
              <a:gd name="connsiteX96" fmla="*/ 1315583 w 3619883"/>
              <a:gd name="connsiteY96" fmla="*/ 125912 h 4297250"/>
              <a:gd name="connsiteX97" fmla="*/ 1359125 w 3619883"/>
              <a:gd name="connsiteY97" fmla="*/ 139761 h 4297250"/>
              <a:gd name="connsiteX98" fmla="*/ 1391919 w 3619883"/>
              <a:gd name="connsiteY98" fmla="*/ 147202 h 4297250"/>
              <a:gd name="connsiteX99" fmla="*/ 1436563 w 3619883"/>
              <a:gd name="connsiteY99" fmla="*/ 137480 h 4297250"/>
              <a:gd name="connsiteX100" fmla="*/ 1471566 w 3619883"/>
              <a:gd name="connsiteY100" fmla="*/ 97777 h 4297250"/>
              <a:gd name="connsiteX101" fmla="*/ 1505739 w 3619883"/>
              <a:gd name="connsiteY101" fmla="*/ 75753 h 4297250"/>
              <a:gd name="connsiteX102" fmla="*/ 1590891 w 3619883"/>
              <a:gd name="connsiteY102" fmla="*/ 144702 h 4297250"/>
              <a:gd name="connsiteX103" fmla="*/ 1625616 w 3619883"/>
              <a:gd name="connsiteY103" fmla="*/ 110893 h 4297250"/>
              <a:gd name="connsiteX104" fmla="*/ 1658964 w 3619883"/>
              <a:gd name="connsiteY104" fmla="*/ 106547 h 4297250"/>
              <a:gd name="connsiteX105" fmla="*/ 1746598 w 3619883"/>
              <a:gd name="connsiteY105" fmla="*/ 122460 h 4297250"/>
              <a:gd name="connsiteX106" fmla="*/ 1811913 w 3619883"/>
              <a:gd name="connsiteY106" fmla="*/ 143234 h 4297250"/>
              <a:gd name="connsiteX107" fmla="*/ 1856557 w 3619883"/>
              <a:gd name="connsiteY107" fmla="*/ 133511 h 4297250"/>
              <a:gd name="connsiteX108" fmla="*/ 2066003 w 3619883"/>
              <a:gd name="connsiteY108" fmla="*/ 143313 h 4297250"/>
              <a:gd name="connsiteX109" fmla="*/ 2177615 w 3619883"/>
              <a:gd name="connsiteY109" fmla="*/ 119007 h 4297250"/>
              <a:gd name="connsiteX110" fmla="*/ 2255883 w 3619883"/>
              <a:gd name="connsiteY110" fmla="*/ 99047 h 4297250"/>
              <a:gd name="connsiteX111" fmla="*/ 2344622 w 3619883"/>
              <a:gd name="connsiteY111" fmla="*/ 91388 h 4297250"/>
              <a:gd name="connsiteX112" fmla="*/ 2455682 w 3619883"/>
              <a:gd name="connsiteY112" fmla="*/ 78869 h 4297250"/>
              <a:gd name="connsiteX113" fmla="*/ 2632609 w 3619883"/>
              <a:gd name="connsiteY113" fmla="*/ 75338 h 4297250"/>
              <a:gd name="connsiteX114" fmla="*/ 2742291 w 3619883"/>
              <a:gd name="connsiteY114" fmla="*/ 92282 h 4297250"/>
              <a:gd name="connsiteX115" fmla="*/ 2851974 w 3619883"/>
              <a:gd name="connsiteY115" fmla="*/ 109227 h 4297250"/>
              <a:gd name="connsiteX116" fmla="*/ 2907643 w 3619883"/>
              <a:gd name="connsiteY116" fmla="*/ 100020 h 4297250"/>
              <a:gd name="connsiteX117" fmla="*/ 2944022 w 3619883"/>
              <a:gd name="connsiteY117" fmla="*/ 30853 h 4297250"/>
              <a:gd name="connsiteX118" fmla="*/ 3022289 w 3619883"/>
              <a:gd name="connsiteY118" fmla="*/ 10893 h 4297250"/>
              <a:gd name="connsiteX119" fmla="*/ 3054807 w 3619883"/>
              <a:gd name="connsiteY119" fmla="*/ 24226 h 4297250"/>
              <a:gd name="connsiteX120" fmla="*/ 3141892 w 3619883"/>
              <a:gd name="connsiteY120" fmla="*/ 51925 h 4297250"/>
              <a:gd name="connsiteX121" fmla="*/ 3185711 w 3619883"/>
              <a:gd name="connsiteY121" fmla="*/ 59881 h 4297250"/>
              <a:gd name="connsiteX122" fmla="*/ 3219056 w 3619883"/>
              <a:gd name="connsiteY122" fmla="*/ 55536 h 4297250"/>
              <a:gd name="connsiteX123" fmla="*/ 3263425 w 3619883"/>
              <a:gd name="connsiteY123" fmla="*/ 51706 h 4297250"/>
              <a:gd name="connsiteX124" fmla="*/ 3296219 w 3619883"/>
              <a:gd name="connsiteY124" fmla="*/ 59147 h 4297250"/>
              <a:gd name="connsiteX125" fmla="*/ 3319094 w 3619883"/>
              <a:gd name="connsiteY125" fmla="*/ 42500 h 4297250"/>
              <a:gd name="connsiteX126" fmla="*/ 3420511 w 3619883"/>
              <a:gd name="connsiteY126" fmla="*/ 0 h 4297250"/>
              <a:gd name="connsiteX127" fmla="*/ 3453305 w 3619883"/>
              <a:gd name="connsiteY127" fmla="*/ 7440 h 4297250"/>
              <a:gd name="connsiteX128" fmla="*/ 3496571 w 3619883"/>
              <a:gd name="connsiteY128" fmla="*/ 27182 h 4297250"/>
              <a:gd name="connsiteX129" fmla="*/ 3602117 w 3619883"/>
              <a:gd name="connsiteY129" fmla="*/ 132521 h 4297250"/>
              <a:gd name="connsiteX130" fmla="*/ 3619883 w 3619883"/>
              <a:gd name="connsiteY130" fmla="*/ 140049 h 4297250"/>
              <a:gd name="connsiteX131" fmla="*/ 3619883 w 3619883"/>
              <a:gd name="connsiteY13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690646 w 3619883"/>
              <a:gd name="connsiteY9" fmla="*/ 4275461 h 4297250"/>
              <a:gd name="connsiteX10" fmla="*/ 2511710 w 3619883"/>
              <a:gd name="connsiteY10" fmla="*/ 4275461 h 4297250"/>
              <a:gd name="connsiteX11" fmla="*/ 2454288 w 3619883"/>
              <a:gd name="connsiteY11" fmla="*/ 4128157 h 4297250"/>
              <a:gd name="connsiteX12" fmla="*/ 2515810 w 3619883"/>
              <a:gd name="connsiteY12" fmla="*/ 4128157 h 4297250"/>
              <a:gd name="connsiteX13" fmla="*/ 2515810 w 3619883"/>
              <a:gd name="connsiteY13" fmla="*/ 3951392 h 4297250"/>
              <a:gd name="connsiteX14" fmla="*/ 2338025 w 3619883"/>
              <a:gd name="connsiteY14" fmla="*/ 3951392 h 4297250"/>
              <a:gd name="connsiteX15" fmla="*/ 2338025 w 3619883"/>
              <a:gd name="connsiteY15" fmla="*/ 4128157 h 4297250"/>
              <a:gd name="connsiteX16" fmla="*/ 2395120 w 3619883"/>
              <a:gd name="connsiteY16" fmla="*/ 4128157 h 4297250"/>
              <a:gd name="connsiteX17" fmla="*/ 2337697 w 3619883"/>
              <a:gd name="connsiteY17" fmla="*/ 4275461 h 4297250"/>
              <a:gd name="connsiteX18" fmla="*/ 2150155 w 3619883"/>
              <a:gd name="connsiteY18" fmla="*/ 4275461 h 4297250"/>
              <a:gd name="connsiteX19" fmla="*/ 2150155 w 3619883"/>
              <a:gd name="connsiteY19" fmla="*/ 4128157 h 4297250"/>
              <a:gd name="connsiteX20" fmla="*/ 2204852 w 3619883"/>
              <a:gd name="connsiteY20" fmla="*/ 4128157 h 4297250"/>
              <a:gd name="connsiteX21" fmla="*/ 2204852 w 3619883"/>
              <a:gd name="connsiteY21" fmla="*/ 3951392 h 4297250"/>
              <a:gd name="connsiteX22" fmla="*/ 2027068 w 3619883"/>
              <a:gd name="connsiteY22" fmla="*/ 3951392 h 4297250"/>
              <a:gd name="connsiteX23" fmla="*/ 2027068 w 3619883"/>
              <a:gd name="connsiteY23" fmla="*/ 4128157 h 4297250"/>
              <a:gd name="connsiteX24" fmla="*/ 2079759 w 3619883"/>
              <a:gd name="connsiteY24" fmla="*/ 4128157 h 4297250"/>
              <a:gd name="connsiteX25" fmla="*/ 2079759 w 3619883"/>
              <a:gd name="connsiteY25" fmla="*/ 4275461 h 4297250"/>
              <a:gd name="connsiteX26" fmla="*/ 1824703 w 3619883"/>
              <a:gd name="connsiteY26" fmla="*/ 4275461 h 4297250"/>
              <a:gd name="connsiteX27" fmla="*/ 1834468 w 3619883"/>
              <a:gd name="connsiteY27" fmla="*/ 4128157 h 4297250"/>
              <a:gd name="connsiteX28" fmla="*/ 1893894 w 3619883"/>
              <a:gd name="connsiteY28" fmla="*/ 4128157 h 4297250"/>
              <a:gd name="connsiteX29" fmla="*/ 1893894 w 3619883"/>
              <a:gd name="connsiteY29" fmla="*/ 3951392 h 4297250"/>
              <a:gd name="connsiteX30" fmla="*/ 1716110 w 3619883"/>
              <a:gd name="connsiteY30" fmla="*/ 3951392 h 4297250"/>
              <a:gd name="connsiteX31" fmla="*/ 1716110 w 3619883"/>
              <a:gd name="connsiteY31" fmla="*/ 4006431 h 4297250"/>
              <a:gd name="connsiteX32" fmla="*/ 1703447 w 3619883"/>
              <a:gd name="connsiteY32" fmla="*/ 4007960 h 4297250"/>
              <a:gd name="connsiteX33" fmla="*/ 1716110 w 3619883"/>
              <a:gd name="connsiteY33" fmla="*/ 4044284 h 4297250"/>
              <a:gd name="connsiteX34" fmla="*/ 1716110 w 3619883"/>
              <a:gd name="connsiteY34" fmla="*/ 4128157 h 4297250"/>
              <a:gd name="connsiteX35" fmla="*/ 1745346 w 3619883"/>
              <a:gd name="connsiteY35" fmla="*/ 4128157 h 4297250"/>
              <a:gd name="connsiteX36" fmla="*/ 1796694 w 3619883"/>
              <a:gd name="connsiteY36" fmla="*/ 4275461 h 4297250"/>
              <a:gd name="connsiteX37" fmla="*/ 1558844 w 3619883"/>
              <a:gd name="connsiteY37" fmla="*/ 4275461 h 4297250"/>
              <a:gd name="connsiteX38" fmla="*/ 1517252 w 3619883"/>
              <a:gd name="connsiteY38" fmla="*/ 4128157 h 4297250"/>
              <a:gd name="connsiteX39" fmla="*/ 1582936 w 3619883"/>
              <a:gd name="connsiteY39" fmla="*/ 4128157 h 4297250"/>
              <a:gd name="connsiteX40" fmla="*/ 1582936 w 3619883"/>
              <a:gd name="connsiteY40" fmla="*/ 3951392 h 4297250"/>
              <a:gd name="connsiteX41" fmla="*/ 1405151 w 3619883"/>
              <a:gd name="connsiteY41" fmla="*/ 3951392 h 4297250"/>
              <a:gd name="connsiteX42" fmla="*/ 1405151 w 3619883"/>
              <a:gd name="connsiteY42" fmla="*/ 4128157 h 4297250"/>
              <a:gd name="connsiteX43" fmla="*/ 1468988 w 3619883"/>
              <a:gd name="connsiteY43" fmla="*/ 4128157 h 4297250"/>
              <a:gd name="connsiteX44" fmla="*/ 1427396 w 3619883"/>
              <a:gd name="connsiteY44" fmla="*/ 4275461 h 4297250"/>
              <a:gd name="connsiteX45" fmla="*/ 1210751 w 3619883"/>
              <a:gd name="connsiteY45" fmla="*/ 4275461 h 4297250"/>
              <a:gd name="connsiteX46" fmla="*/ 1210751 w 3619883"/>
              <a:gd name="connsiteY46" fmla="*/ 4128157 h 4297250"/>
              <a:gd name="connsiteX47" fmla="*/ 1271978 w 3619883"/>
              <a:gd name="connsiteY47" fmla="*/ 4128157 h 4297250"/>
              <a:gd name="connsiteX48" fmla="*/ 1271978 w 3619883"/>
              <a:gd name="connsiteY48" fmla="*/ 3951392 h 4297250"/>
              <a:gd name="connsiteX49" fmla="*/ 1094193 w 3619883"/>
              <a:gd name="connsiteY49" fmla="*/ 3951392 h 4297250"/>
              <a:gd name="connsiteX50" fmla="*/ 1094193 w 3619883"/>
              <a:gd name="connsiteY50" fmla="*/ 4128157 h 4297250"/>
              <a:gd name="connsiteX51" fmla="*/ 1140354 w 3619883"/>
              <a:gd name="connsiteY51" fmla="*/ 4128157 h 4297250"/>
              <a:gd name="connsiteX52" fmla="*/ 1140354 w 3619883"/>
              <a:gd name="connsiteY52" fmla="*/ 4275461 h 4297250"/>
              <a:gd name="connsiteX53" fmla="*/ 953807 w 3619883"/>
              <a:gd name="connsiteY53" fmla="*/ 4275461 h 4297250"/>
              <a:gd name="connsiteX54" fmla="*/ 912215 w 3619883"/>
              <a:gd name="connsiteY54" fmla="*/ 4128157 h 4297250"/>
              <a:gd name="connsiteX55" fmla="*/ 961020 w 3619883"/>
              <a:gd name="connsiteY55" fmla="*/ 4128157 h 4297250"/>
              <a:gd name="connsiteX56" fmla="*/ 961020 w 3619883"/>
              <a:gd name="connsiteY56" fmla="*/ 3951392 h 4297250"/>
              <a:gd name="connsiteX57" fmla="*/ 783235 w 3619883"/>
              <a:gd name="connsiteY57" fmla="*/ 3951392 h 4297250"/>
              <a:gd name="connsiteX58" fmla="*/ 783235 w 3619883"/>
              <a:gd name="connsiteY58" fmla="*/ 4128157 h 4297250"/>
              <a:gd name="connsiteX59" fmla="*/ 871024 w 3619883"/>
              <a:gd name="connsiteY59" fmla="*/ 4128157 h 4297250"/>
              <a:gd name="connsiteX60" fmla="*/ 829432 w 3619883"/>
              <a:gd name="connsiteY60" fmla="*/ 4275461 h 4297250"/>
              <a:gd name="connsiteX61" fmla="*/ 611484 w 3619883"/>
              <a:gd name="connsiteY61" fmla="*/ 4275461 h 4297250"/>
              <a:gd name="connsiteX62" fmla="*/ 621247 w 3619883"/>
              <a:gd name="connsiteY62" fmla="*/ 4128157 h 4297250"/>
              <a:gd name="connsiteX63" fmla="*/ 650062 w 3619883"/>
              <a:gd name="connsiteY63" fmla="*/ 4128157 h 4297250"/>
              <a:gd name="connsiteX64" fmla="*/ 650062 w 3619883"/>
              <a:gd name="connsiteY64" fmla="*/ 3951392 h 4297250"/>
              <a:gd name="connsiteX65" fmla="*/ 472277 w 3619883"/>
              <a:gd name="connsiteY65" fmla="*/ 3951392 h 4297250"/>
              <a:gd name="connsiteX66" fmla="*/ 472277 w 3619883"/>
              <a:gd name="connsiteY66" fmla="*/ 4128157 h 4297250"/>
              <a:gd name="connsiteX67" fmla="*/ 522650 w 3619883"/>
              <a:gd name="connsiteY67" fmla="*/ 4128157 h 4297250"/>
              <a:gd name="connsiteX68" fmla="*/ 573998 w 3619883"/>
              <a:gd name="connsiteY68" fmla="*/ 4275461 h 4297250"/>
              <a:gd name="connsiteX69" fmla="*/ 336164 w 3619883"/>
              <a:gd name="connsiteY69" fmla="*/ 4275461 h 4297250"/>
              <a:gd name="connsiteX70" fmla="*/ 294572 w 3619883"/>
              <a:gd name="connsiteY70" fmla="*/ 4128157 h 4297250"/>
              <a:gd name="connsiteX71" fmla="*/ 339106 w 3619883"/>
              <a:gd name="connsiteY71" fmla="*/ 4128157 h 4297250"/>
              <a:gd name="connsiteX72" fmla="*/ 339106 w 3619883"/>
              <a:gd name="connsiteY72" fmla="*/ 3951392 h 4297250"/>
              <a:gd name="connsiteX73" fmla="*/ 161321 w 3619883"/>
              <a:gd name="connsiteY73" fmla="*/ 3951392 h 4297250"/>
              <a:gd name="connsiteX74" fmla="*/ 161321 w 3619883"/>
              <a:gd name="connsiteY74" fmla="*/ 4128157 h 4297250"/>
              <a:gd name="connsiteX75" fmla="*/ 230914 w 3619883"/>
              <a:gd name="connsiteY75" fmla="*/ 4128157 h 4297250"/>
              <a:gd name="connsiteX76" fmla="*/ 189322 w 3619883"/>
              <a:gd name="connsiteY76" fmla="*/ 4275461 h 4297250"/>
              <a:gd name="connsiteX77" fmla="*/ 0 w 3619883"/>
              <a:gd name="connsiteY77" fmla="*/ 4275461 h 4297250"/>
              <a:gd name="connsiteX78" fmla="*/ 0 w 3619883"/>
              <a:gd name="connsiteY78" fmla="*/ 42229 h 4297250"/>
              <a:gd name="connsiteX79" fmla="*/ 42464 w 3619883"/>
              <a:gd name="connsiteY79" fmla="*/ 40518 h 4297250"/>
              <a:gd name="connsiteX80" fmla="*/ 137733 w 3619883"/>
              <a:gd name="connsiteY80" fmla="*/ 35355 h 4297250"/>
              <a:gd name="connsiteX81" fmla="*/ 270565 w 3619883"/>
              <a:gd name="connsiteY81" fmla="*/ 29759 h 4297250"/>
              <a:gd name="connsiteX82" fmla="*/ 479734 w 3619883"/>
              <a:gd name="connsiteY82" fmla="*/ 45455 h 4297250"/>
              <a:gd name="connsiteX83" fmla="*/ 524103 w 3619883"/>
              <a:gd name="connsiteY83" fmla="*/ 41625 h 4297250"/>
              <a:gd name="connsiteX84" fmla="*/ 624416 w 3619883"/>
              <a:gd name="connsiteY84" fmla="*/ 22696 h 4297250"/>
              <a:gd name="connsiteX85" fmla="*/ 657762 w 3619883"/>
              <a:gd name="connsiteY85" fmla="*/ 18351 h 4297250"/>
              <a:gd name="connsiteX86" fmla="*/ 690557 w 3619883"/>
              <a:gd name="connsiteY86" fmla="*/ 25792 h 4297250"/>
              <a:gd name="connsiteX87" fmla="*/ 745123 w 3619883"/>
              <a:gd name="connsiteY87" fmla="*/ 40157 h 4297250"/>
              <a:gd name="connsiteX88" fmla="*/ 789493 w 3619883"/>
              <a:gd name="connsiteY88" fmla="*/ 36327 h 4297250"/>
              <a:gd name="connsiteX89" fmla="*/ 854255 w 3619883"/>
              <a:gd name="connsiteY89" fmla="*/ 68887 h 4297250"/>
              <a:gd name="connsiteX90" fmla="*/ 897520 w 3619883"/>
              <a:gd name="connsiteY90" fmla="*/ 88629 h 4297250"/>
              <a:gd name="connsiteX91" fmla="*/ 940510 w 3619883"/>
              <a:gd name="connsiteY91" fmla="*/ 114265 h 4297250"/>
              <a:gd name="connsiteX92" fmla="*/ 1082712 w 3619883"/>
              <a:gd name="connsiteY92" fmla="*/ 144543 h 4297250"/>
              <a:gd name="connsiteX93" fmla="*/ 1205348 w 3619883"/>
              <a:gd name="connsiteY93" fmla="*/ 120753 h 4297250"/>
              <a:gd name="connsiteX94" fmla="*/ 1271764 w 3619883"/>
              <a:gd name="connsiteY94" fmla="*/ 117956 h 4297250"/>
              <a:gd name="connsiteX95" fmla="*/ 1315583 w 3619883"/>
              <a:gd name="connsiteY95" fmla="*/ 125912 h 4297250"/>
              <a:gd name="connsiteX96" fmla="*/ 1359125 w 3619883"/>
              <a:gd name="connsiteY96" fmla="*/ 139761 h 4297250"/>
              <a:gd name="connsiteX97" fmla="*/ 1391919 w 3619883"/>
              <a:gd name="connsiteY97" fmla="*/ 147202 h 4297250"/>
              <a:gd name="connsiteX98" fmla="*/ 1436563 w 3619883"/>
              <a:gd name="connsiteY98" fmla="*/ 137480 h 4297250"/>
              <a:gd name="connsiteX99" fmla="*/ 1471566 w 3619883"/>
              <a:gd name="connsiteY99" fmla="*/ 97777 h 4297250"/>
              <a:gd name="connsiteX100" fmla="*/ 1505739 w 3619883"/>
              <a:gd name="connsiteY100" fmla="*/ 75753 h 4297250"/>
              <a:gd name="connsiteX101" fmla="*/ 1590891 w 3619883"/>
              <a:gd name="connsiteY101" fmla="*/ 144702 h 4297250"/>
              <a:gd name="connsiteX102" fmla="*/ 1625616 w 3619883"/>
              <a:gd name="connsiteY102" fmla="*/ 110893 h 4297250"/>
              <a:gd name="connsiteX103" fmla="*/ 1658964 w 3619883"/>
              <a:gd name="connsiteY103" fmla="*/ 106547 h 4297250"/>
              <a:gd name="connsiteX104" fmla="*/ 1746598 w 3619883"/>
              <a:gd name="connsiteY104" fmla="*/ 122460 h 4297250"/>
              <a:gd name="connsiteX105" fmla="*/ 1811913 w 3619883"/>
              <a:gd name="connsiteY105" fmla="*/ 143234 h 4297250"/>
              <a:gd name="connsiteX106" fmla="*/ 1856557 w 3619883"/>
              <a:gd name="connsiteY106" fmla="*/ 133511 h 4297250"/>
              <a:gd name="connsiteX107" fmla="*/ 2066003 w 3619883"/>
              <a:gd name="connsiteY107" fmla="*/ 143313 h 4297250"/>
              <a:gd name="connsiteX108" fmla="*/ 2177615 w 3619883"/>
              <a:gd name="connsiteY108" fmla="*/ 119007 h 4297250"/>
              <a:gd name="connsiteX109" fmla="*/ 2255883 w 3619883"/>
              <a:gd name="connsiteY109" fmla="*/ 99047 h 4297250"/>
              <a:gd name="connsiteX110" fmla="*/ 2344622 w 3619883"/>
              <a:gd name="connsiteY110" fmla="*/ 91388 h 4297250"/>
              <a:gd name="connsiteX111" fmla="*/ 2455682 w 3619883"/>
              <a:gd name="connsiteY111" fmla="*/ 78869 h 4297250"/>
              <a:gd name="connsiteX112" fmla="*/ 2632609 w 3619883"/>
              <a:gd name="connsiteY112" fmla="*/ 75338 h 4297250"/>
              <a:gd name="connsiteX113" fmla="*/ 2742291 w 3619883"/>
              <a:gd name="connsiteY113" fmla="*/ 92282 h 4297250"/>
              <a:gd name="connsiteX114" fmla="*/ 2851974 w 3619883"/>
              <a:gd name="connsiteY114" fmla="*/ 109227 h 4297250"/>
              <a:gd name="connsiteX115" fmla="*/ 2907643 w 3619883"/>
              <a:gd name="connsiteY115" fmla="*/ 100020 h 4297250"/>
              <a:gd name="connsiteX116" fmla="*/ 2944022 w 3619883"/>
              <a:gd name="connsiteY116" fmla="*/ 30853 h 4297250"/>
              <a:gd name="connsiteX117" fmla="*/ 3022289 w 3619883"/>
              <a:gd name="connsiteY117" fmla="*/ 10893 h 4297250"/>
              <a:gd name="connsiteX118" fmla="*/ 3054807 w 3619883"/>
              <a:gd name="connsiteY118" fmla="*/ 24226 h 4297250"/>
              <a:gd name="connsiteX119" fmla="*/ 3141892 w 3619883"/>
              <a:gd name="connsiteY119" fmla="*/ 51925 h 4297250"/>
              <a:gd name="connsiteX120" fmla="*/ 3185711 w 3619883"/>
              <a:gd name="connsiteY120" fmla="*/ 59881 h 4297250"/>
              <a:gd name="connsiteX121" fmla="*/ 3219056 w 3619883"/>
              <a:gd name="connsiteY121" fmla="*/ 55536 h 4297250"/>
              <a:gd name="connsiteX122" fmla="*/ 3263425 w 3619883"/>
              <a:gd name="connsiteY122" fmla="*/ 51706 h 4297250"/>
              <a:gd name="connsiteX123" fmla="*/ 3296219 w 3619883"/>
              <a:gd name="connsiteY123" fmla="*/ 59147 h 4297250"/>
              <a:gd name="connsiteX124" fmla="*/ 3319094 w 3619883"/>
              <a:gd name="connsiteY124" fmla="*/ 42500 h 4297250"/>
              <a:gd name="connsiteX125" fmla="*/ 3420511 w 3619883"/>
              <a:gd name="connsiteY125" fmla="*/ 0 h 4297250"/>
              <a:gd name="connsiteX126" fmla="*/ 3453305 w 3619883"/>
              <a:gd name="connsiteY126" fmla="*/ 7440 h 4297250"/>
              <a:gd name="connsiteX127" fmla="*/ 3496571 w 3619883"/>
              <a:gd name="connsiteY127" fmla="*/ 27182 h 4297250"/>
              <a:gd name="connsiteX128" fmla="*/ 3602117 w 3619883"/>
              <a:gd name="connsiteY128" fmla="*/ 132521 h 4297250"/>
              <a:gd name="connsiteX129" fmla="*/ 3619883 w 3619883"/>
              <a:gd name="connsiteY129" fmla="*/ 140049 h 4297250"/>
              <a:gd name="connsiteX130" fmla="*/ 3619883 w 3619883"/>
              <a:gd name="connsiteY13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826768 w 3619883"/>
              <a:gd name="connsiteY7" fmla="*/ 4128157 h 4297250"/>
              <a:gd name="connsiteX8" fmla="*/ 2690646 w 3619883"/>
              <a:gd name="connsiteY8" fmla="*/ 4275461 h 4297250"/>
              <a:gd name="connsiteX9" fmla="*/ 2511710 w 3619883"/>
              <a:gd name="connsiteY9" fmla="*/ 4275461 h 4297250"/>
              <a:gd name="connsiteX10" fmla="*/ 2454288 w 3619883"/>
              <a:gd name="connsiteY10" fmla="*/ 4128157 h 4297250"/>
              <a:gd name="connsiteX11" fmla="*/ 2515810 w 3619883"/>
              <a:gd name="connsiteY11" fmla="*/ 4128157 h 4297250"/>
              <a:gd name="connsiteX12" fmla="*/ 2515810 w 3619883"/>
              <a:gd name="connsiteY12" fmla="*/ 3951392 h 4297250"/>
              <a:gd name="connsiteX13" fmla="*/ 2338025 w 3619883"/>
              <a:gd name="connsiteY13" fmla="*/ 3951392 h 4297250"/>
              <a:gd name="connsiteX14" fmla="*/ 2338025 w 3619883"/>
              <a:gd name="connsiteY14" fmla="*/ 4128157 h 4297250"/>
              <a:gd name="connsiteX15" fmla="*/ 2395120 w 3619883"/>
              <a:gd name="connsiteY15" fmla="*/ 4128157 h 4297250"/>
              <a:gd name="connsiteX16" fmla="*/ 2337697 w 3619883"/>
              <a:gd name="connsiteY16" fmla="*/ 4275461 h 4297250"/>
              <a:gd name="connsiteX17" fmla="*/ 2150155 w 3619883"/>
              <a:gd name="connsiteY17" fmla="*/ 4275461 h 4297250"/>
              <a:gd name="connsiteX18" fmla="*/ 2150155 w 3619883"/>
              <a:gd name="connsiteY18" fmla="*/ 4128157 h 4297250"/>
              <a:gd name="connsiteX19" fmla="*/ 2204852 w 3619883"/>
              <a:gd name="connsiteY19" fmla="*/ 4128157 h 4297250"/>
              <a:gd name="connsiteX20" fmla="*/ 2204852 w 3619883"/>
              <a:gd name="connsiteY20" fmla="*/ 3951392 h 4297250"/>
              <a:gd name="connsiteX21" fmla="*/ 2027068 w 3619883"/>
              <a:gd name="connsiteY21" fmla="*/ 3951392 h 4297250"/>
              <a:gd name="connsiteX22" fmla="*/ 2027068 w 3619883"/>
              <a:gd name="connsiteY22" fmla="*/ 4128157 h 4297250"/>
              <a:gd name="connsiteX23" fmla="*/ 2079759 w 3619883"/>
              <a:gd name="connsiteY23" fmla="*/ 4128157 h 4297250"/>
              <a:gd name="connsiteX24" fmla="*/ 2079759 w 3619883"/>
              <a:gd name="connsiteY24" fmla="*/ 4275461 h 4297250"/>
              <a:gd name="connsiteX25" fmla="*/ 1824703 w 3619883"/>
              <a:gd name="connsiteY25" fmla="*/ 4275461 h 4297250"/>
              <a:gd name="connsiteX26" fmla="*/ 1834468 w 3619883"/>
              <a:gd name="connsiteY26" fmla="*/ 4128157 h 4297250"/>
              <a:gd name="connsiteX27" fmla="*/ 1893894 w 3619883"/>
              <a:gd name="connsiteY27" fmla="*/ 4128157 h 4297250"/>
              <a:gd name="connsiteX28" fmla="*/ 1893894 w 3619883"/>
              <a:gd name="connsiteY28" fmla="*/ 3951392 h 4297250"/>
              <a:gd name="connsiteX29" fmla="*/ 1716110 w 3619883"/>
              <a:gd name="connsiteY29" fmla="*/ 3951392 h 4297250"/>
              <a:gd name="connsiteX30" fmla="*/ 1716110 w 3619883"/>
              <a:gd name="connsiteY30" fmla="*/ 4006431 h 4297250"/>
              <a:gd name="connsiteX31" fmla="*/ 1703447 w 3619883"/>
              <a:gd name="connsiteY31" fmla="*/ 4007960 h 4297250"/>
              <a:gd name="connsiteX32" fmla="*/ 1716110 w 3619883"/>
              <a:gd name="connsiteY32" fmla="*/ 4044284 h 4297250"/>
              <a:gd name="connsiteX33" fmla="*/ 1716110 w 3619883"/>
              <a:gd name="connsiteY33" fmla="*/ 4128157 h 4297250"/>
              <a:gd name="connsiteX34" fmla="*/ 1745346 w 3619883"/>
              <a:gd name="connsiteY34" fmla="*/ 4128157 h 4297250"/>
              <a:gd name="connsiteX35" fmla="*/ 1796694 w 3619883"/>
              <a:gd name="connsiteY35" fmla="*/ 4275461 h 4297250"/>
              <a:gd name="connsiteX36" fmla="*/ 1558844 w 3619883"/>
              <a:gd name="connsiteY36" fmla="*/ 4275461 h 4297250"/>
              <a:gd name="connsiteX37" fmla="*/ 1517252 w 3619883"/>
              <a:gd name="connsiteY37" fmla="*/ 4128157 h 4297250"/>
              <a:gd name="connsiteX38" fmla="*/ 1582936 w 3619883"/>
              <a:gd name="connsiteY38" fmla="*/ 4128157 h 4297250"/>
              <a:gd name="connsiteX39" fmla="*/ 1582936 w 3619883"/>
              <a:gd name="connsiteY39" fmla="*/ 3951392 h 4297250"/>
              <a:gd name="connsiteX40" fmla="*/ 1405151 w 3619883"/>
              <a:gd name="connsiteY40" fmla="*/ 3951392 h 4297250"/>
              <a:gd name="connsiteX41" fmla="*/ 1405151 w 3619883"/>
              <a:gd name="connsiteY41" fmla="*/ 4128157 h 4297250"/>
              <a:gd name="connsiteX42" fmla="*/ 1468988 w 3619883"/>
              <a:gd name="connsiteY42" fmla="*/ 4128157 h 4297250"/>
              <a:gd name="connsiteX43" fmla="*/ 1427396 w 3619883"/>
              <a:gd name="connsiteY43" fmla="*/ 4275461 h 4297250"/>
              <a:gd name="connsiteX44" fmla="*/ 1210751 w 3619883"/>
              <a:gd name="connsiteY44" fmla="*/ 4275461 h 4297250"/>
              <a:gd name="connsiteX45" fmla="*/ 1210751 w 3619883"/>
              <a:gd name="connsiteY45" fmla="*/ 4128157 h 4297250"/>
              <a:gd name="connsiteX46" fmla="*/ 1271978 w 3619883"/>
              <a:gd name="connsiteY46" fmla="*/ 4128157 h 4297250"/>
              <a:gd name="connsiteX47" fmla="*/ 1271978 w 3619883"/>
              <a:gd name="connsiteY47" fmla="*/ 3951392 h 4297250"/>
              <a:gd name="connsiteX48" fmla="*/ 1094193 w 3619883"/>
              <a:gd name="connsiteY48" fmla="*/ 3951392 h 4297250"/>
              <a:gd name="connsiteX49" fmla="*/ 1094193 w 3619883"/>
              <a:gd name="connsiteY49" fmla="*/ 4128157 h 4297250"/>
              <a:gd name="connsiteX50" fmla="*/ 1140354 w 3619883"/>
              <a:gd name="connsiteY50" fmla="*/ 4128157 h 4297250"/>
              <a:gd name="connsiteX51" fmla="*/ 1140354 w 3619883"/>
              <a:gd name="connsiteY51" fmla="*/ 4275461 h 4297250"/>
              <a:gd name="connsiteX52" fmla="*/ 953807 w 3619883"/>
              <a:gd name="connsiteY52" fmla="*/ 4275461 h 4297250"/>
              <a:gd name="connsiteX53" fmla="*/ 912215 w 3619883"/>
              <a:gd name="connsiteY53" fmla="*/ 4128157 h 4297250"/>
              <a:gd name="connsiteX54" fmla="*/ 961020 w 3619883"/>
              <a:gd name="connsiteY54" fmla="*/ 4128157 h 4297250"/>
              <a:gd name="connsiteX55" fmla="*/ 961020 w 3619883"/>
              <a:gd name="connsiteY55" fmla="*/ 3951392 h 4297250"/>
              <a:gd name="connsiteX56" fmla="*/ 783235 w 3619883"/>
              <a:gd name="connsiteY56" fmla="*/ 3951392 h 4297250"/>
              <a:gd name="connsiteX57" fmla="*/ 783235 w 3619883"/>
              <a:gd name="connsiteY57" fmla="*/ 4128157 h 4297250"/>
              <a:gd name="connsiteX58" fmla="*/ 871024 w 3619883"/>
              <a:gd name="connsiteY58" fmla="*/ 4128157 h 4297250"/>
              <a:gd name="connsiteX59" fmla="*/ 829432 w 3619883"/>
              <a:gd name="connsiteY59" fmla="*/ 4275461 h 4297250"/>
              <a:gd name="connsiteX60" fmla="*/ 611484 w 3619883"/>
              <a:gd name="connsiteY60" fmla="*/ 4275461 h 4297250"/>
              <a:gd name="connsiteX61" fmla="*/ 621247 w 3619883"/>
              <a:gd name="connsiteY61" fmla="*/ 4128157 h 4297250"/>
              <a:gd name="connsiteX62" fmla="*/ 650062 w 3619883"/>
              <a:gd name="connsiteY62" fmla="*/ 4128157 h 4297250"/>
              <a:gd name="connsiteX63" fmla="*/ 650062 w 3619883"/>
              <a:gd name="connsiteY63" fmla="*/ 3951392 h 4297250"/>
              <a:gd name="connsiteX64" fmla="*/ 472277 w 3619883"/>
              <a:gd name="connsiteY64" fmla="*/ 3951392 h 4297250"/>
              <a:gd name="connsiteX65" fmla="*/ 472277 w 3619883"/>
              <a:gd name="connsiteY65" fmla="*/ 4128157 h 4297250"/>
              <a:gd name="connsiteX66" fmla="*/ 522650 w 3619883"/>
              <a:gd name="connsiteY66" fmla="*/ 4128157 h 4297250"/>
              <a:gd name="connsiteX67" fmla="*/ 573998 w 3619883"/>
              <a:gd name="connsiteY67" fmla="*/ 4275461 h 4297250"/>
              <a:gd name="connsiteX68" fmla="*/ 336164 w 3619883"/>
              <a:gd name="connsiteY68" fmla="*/ 4275461 h 4297250"/>
              <a:gd name="connsiteX69" fmla="*/ 294572 w 3619883"/>
              <a:gd name="connsiteY69" fmla="*/ 4128157 h 4297250"/>
              <a:gd name="connsiteX70" fmla="*/ 339106 w 3619883"/>
              <a:gd name="connsiteY70" fmla="*/ 4128157 h 4297250"/>
              <a:gd name="connsiteX71" fmla="*/ 339106 w 3619883"/>
              <a:gd name="connsiteY71" fmla="*/ 3951392 h 4297250"/>
              <a:gd name="connsiteX72" fmla="*/ 161321 w 3619883"/>
              <a:gd name="connsiteY72" fmla="*/ 3951392 h 4297250"/>
              <a:gd name="connsiteX73" fmla="*/ 161321 w 3619883"/>
              <a:gd name="connsiteY73" fmla="*/ 4128157 h 4297250"/>
              <a:gd name="connsiteX74" fmla="*/ 230914 w 3619883"/>
              <a:gd name="connsiteY74" fmla="*/ 4128157 h 4297250"/>
              <a:gd name="connsiteX75" fmla="*/ 189322 w 3619883"/>
              <a:gd name="connsiteY75" fmla="*/ 4275461 h 4297250"/>
              <a:gd name="connsiteX76" fmla="*/ 0 w 3619883"/>
              <a:gd name="connsiteY76" fmla="*/ 4275461 h 4297250"/>
              <a:gd name="connsiteX77" fmla="*/ 0 w 3619883"/>
              <a:gd name="connsiteY77" fmla="*/ 42229 h 4297250"/>
              <a:gd name="connsiteX78" fmla="*/ 42464 w 3619883"/>
              <a:gd name="connsiteY78" fmla="*/ 40518 h 4297250"/>
              <a:gd name="connsiteX79" fmla="*/ 137733 w 3619883"/>
              <a:gd name="connsiteY79" fmla="*/ 35355 h 4297250"/>
              <a:gd name="connsiteX80" fmla="*/ 270565 w 3619883"/>
              <a:gd name="connsiteY80" fmla="*/ 29759 h 4297250"/>
              <a:gd name="connsiteX81" fmla="*/ 479734 w 3619883"/>
              <a:gd name="connsiteY81" fmla="*/ 45455 h 4297250"/>
              <a:gd name="connsiteX82" fmla="*/ 524103 w 3619883"/>
              <a:gd name="connsiteY82" fmla="*/ 41625 h 4297250"/>
              <a:gd name="connsiteX83" fmla="*/ 624416 w 3619883"/>
              <a:gd name="connsiteY83" fmla="*/ 22696 h 4297250"/>
              <a:gd name="connsiteX84" fmla="*/ 657762 w 3619883"/>
              <a:gd name="connsiteY84" fmla="*/ 18351 h 4297250"/>
              <a:gd name="connsiteX85" fmla="*/ 690557 w 3619883"/>
              <a:gd name="connsiteY85" fmla="*/ 25792 h 4297250"/>
              <a:gd name="connsiteX86" fmla="*/ 745123 w 3619883"/>
              <a:gd name="connsiteY86" fmla="*/ 40157 h 4297250"/>
              <a:gd name="connsiteX87" fmla="*/ 789493 w 3619883"/>
              <a:gd name="connsiteY87" fmla="*/ 36327 h 4297250"/>
              <a:gd name="connsiteX88" fmla="*/ 854255 w 3619883"/>
              <a:gd name="connsiteY88" fmla="*/ 68887 h 4297250"/>
              <a:gd name="connsiteX89" fmla="*/ 897520 w 3619883"/>
              <a:gd name="connsiteY89" fmla="*/ 88629 h 4297250"/>
              <a:gd name="connsiteX90" fmla="*/ 940510 w 3619883"/>
              <a:gd name="connsiteY90" fmla="*/ 114265 h 4297250"/>
              <a:gd name="connsiteX91" fmla="*/ 1082712 w 3619883"/>
              <a:gd name="connsiteY91" fmla="*/ 144543 h 4297250"/>
              <a:gd name="connsiteX92" fmla="*/ 1205348 w 3619883"/>
              <a:gd name="connsiteY92" fmla="*/ 120753 h 4297250"/>
              <a:gd name="connsiteX93" fmla="*/ 1271764 w 3619883"/>
              <a:gd name="connsiteY93" fmla="*/ 117956 h 4297250"/>
              <a:gd name="connsiteX94" fmla="*/ 1315583 w 3619883"/>
              <a:gd name="connsiteY94" fmla="*/ 125912 h 4297250"/>
              <a:gd name="connsiteX95" fmla="*/ 1359125 w 3619883"/>
              <a:gd name="connsiteY95" fmla="*/ 139761 h 4297250"/>
              <a:gd name="connsiteX96" fmla="*/ 1391919 w 3619883"/>
              <a:gd name="connsiteY96" fmla="*/ 147202 h 4297250"/>
              <a:gd name="connsiteX97" fmla="*/ 1436563 w 3619883"/>
              <a:gd name="connsiteY97" fmla="*/ 137480 h 4297250"/>
              <a:gd name="connsiteX98" fmla="*/ 1471566 w 3619883"/>
              <a:gd name="connsiteY98" fmla="*/ 97777 h 4297250"/>
              <a:gd name="connsiteX99" fmla="*/ 1505739 w 3619883"/>
              <a:gd name="connsiteY99" fmla="*/ 75753 h 4297250"/>
              <a:gd name="connsiteX100" fmla="*/ 1590891 w 3619883"/>
              <a:gd name="connsiteY100" fmla="*/ 144702 h 4297250"/>
              <a:gd name="connsiteX101" fmla="*/ 1625616 w 3619883"/>
              <a:gd name="connsiteY101" fmla="*/ 110893 h 4297250"/>
              <a:gd name="connsiteX102" fmla="*/ 1658964 w 3619883"/>
              <a:gd name="connsiteY102" fmla="*/ 106547 h 4297250"/>
              <a:gd name="connsiteX103" fmla="*/ 1746598 w 3619883"/>
              <a:gd name="connsiteY103" fmla="*/ 122460 h 4297250"/>
              <a:gd name="connsiteX104" fmla="*/ 1811913 w 3619883"/>
              <a:gd name="connsiteY104" fmla="*/ 143234 h 4297250"/>
              <a:gd name="connsiteX105" fmla="*/ 1856557 w 3619883"/>
              <a:gd name="connsiteY105" fmla="*/ 133511 h 4297250"/>
              <a:gd name="connsiteX106" fmla="*/ 2066003 w 3619883"/>
              <a:gd name="connsiteY106" fmla="*/ 143313 h 4297250"/>
              <a:gd name="connsiteX107" fmla="*/ 2177615 w 3619883"/>
              <a:gd name="connsiteY107" fmla="*/ 119007 h 4297250"/>
              <a:gd name="connsiteX108" fmla="*/ 2255883 w 3619883"/>
              <a:gd name="connsiteY108" fmla="*/ 99047 h 4297250"/>
              <a:gd name="connsiteX109" fmla="*/ 2344622 w 3619883"/>
              <a:gd name="connsiteY109" fmla="*/ 91388 h 4297250"/>
              <a:gd name="connsiteX110" fmla="*/ 2455682 w 3619883"/>
              <a:gd name="connsiteY110" fmla="*/ 78869 h 4297250"/>
              <a:gd name="connsiteX111" fmla="*/ 2632609 w 3619883"/>
              <a:gd name="connsiteY111" fmla="*/ 75338 h 4297250"/>
              <a:gd name="connsiteX112" fmla="*/ 2742291 w 3619883"/>
              <a:gd name="connsiteY112" fmla="*/ 92282 h 4297250"/>
              <a:gd name="connsiteX113" fmla="*/ 2851974 w 3619883"/>
              <a:gd name="connsiteY113" fmla="*/ 109227 h 4297250"/>
              <a:gd name="connsiteX114" fmla="*/ 2907643 w 3619883"/>
              <a:gd name="connsiteY114" fmla="*/ 100020 h 4297250"/>
              <a:gd name="connsiteX115" fmla="*/ 2944022 w 3619883"/>
              <a:gd name="connsiteY115" fmla="*/ 30853 h 4297250"/>
              <a:gd name="connsiteX116" fmla="*/ 3022289 w 3619883"/>
              <a:gd name="connsiteY116" fmla="*/ 10893 h 4297250"/>
              <a:gd name="connsiteX117" fmla="*/ 3054807 w 3619883"/>
              <a:gd name="connsiteY117" fmla="*/ 24226 h 4297250"/>
              <a:gd name="connsiteX118" fmla="*/ 3141892 w 3619883"/>
              <a:gd name="connsiteY118" fmla="*/ 51925 h 4297250"/>
              <a:gd name="connsiteX119" fmla="*/ 3185711 w 3619883"/>
              <a:gd name="connsiteY119" fmla="*/ 59881 h 4297250"/>
              <a:gd name="connsiteX120" fmla="*/ 3219056 w 3619883"/>
              <a:gd name="connsiteY120" fmla="*/ 55536 h 4297250"/>
              <a:gd name="connsiteX121" fmla="*/ 3263425 w 3619883"/>
              <a:gd name="connsiteY121" fmla="*/ 51706 h 4297250"/>
              <a:gd name="connsiteX122" fmla="*/ 3296219 w 3619883"/>
              <a:gd name="connsiteY122" fmla="*/ 59147 h 4297250"/>
              <a:gd name="connsiteX123" fmla="*/ 3319094 w 3619883"/>
              <a:gd name="connsiteY123" fmla="*/ 42500 h 4297250"/>
              <a:gd name="connsiteX124" fmla="*/ 3420511 w 3619883"/>
              <a:gd name="connsiteY124" fmla="*/ 0 h 4297250"/>
              <a:gd name="connsiteX125" fmla="*/ 3453305 w 3619883"/>
              <a:gd name="connsiteY125" fmla="*/ 7440 h 4297250"/>
              <a:gd name="connsiteX126" fmla="*/ 3496571 w 3619883"/>
              <a:gd name="connsiteY126" fmla="*/ 27182 h 4297250"/>
              <a:gd name="connsiteX127" fmla="*/ 3602117 w 3619883"/>
              <a:gd name="connsiteY127" fmla="*/ 132521 h 4297250"/>
              <a:gd name="connsiteX128" fmla="*/ 3619883 w 3619883"/>
              <a:gd name="connsiteY128" fmla="*/ 140049 h 4297250"/>
              <a:gd name="connsiteX129" fmla="*/ 3619883 w 3619883"/>
              <a:gd name="connsiteY12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454288 w 3619883"/>
              <a:gd name="connsiteY9" fmla="*/ 4128157 h 4297250"/>
              <a:gd name="connsiteX10" fmla="*/ 2515810 w 3619883"/>
              <a:gd name="connsiteY10" fmla="*/ 4128157 h 4297250"/>
              <a:gd name="connsiteX11" fmla="*/ 2515810 w 3619883"/>
              <a:gd name="connsiteY11" fmla="*/ 3951392 h 4297250"/>
              <a:gd name="connsiteX12" fmla="*/ 2338025 w 3619883"/>
              <a:gd name="connsiteY12" fmla="*/ 3951392 h 4297250"/>
              <a:gd name="connsiteX13" fmla="*/ 2338025 w 3619883"/>
              <a:gd name="connsiteY13" fmla="*/ 4128157 h 4297250"/>
              <a:gd name="connsiteX14" fmla="*/ 2395120 w 3619883"/>
              <a:gd name="connsiteY14" fmla="*/ 4128157 h 4297250"/>
              <a:gd name="connsiteX15" fmla="*/ 2337697 w 3619883"/>
              <a:gd name="connsiteY15" fmla="*/ 4275461 h 4297250"/>
              <a:gd name="connsiteX16" fmla="*/ 2150155 w 3619883"/>
              <a:gd name="connsiteY16" fmla="*/ 4275461 h 4297250"/>
              <a:gd name="connsiteX17" fmla="*/ 2150155 w 3619883"/>
              <a:gd name="connsiteY17" fmla="*/ 4128157 h 4297250"/>
              <a:gd name="connsiteX18" fmla="*/ 2204852 w 3619883"/>
              <a:gd name="connsiteY18" fmla="*/ 4128157 h 4297250"/>
              <a:gd name="connsiteX19" fmla="*/ 2204852 w 3619883"/>
              <a:gd name="connsiteY19" fmla="*/ 3951392 h 4297250"/>
              <a:gd name="connsiteX20" fmla="*/ 2027068 w 3619883"/>
              <a:gd name="connsiteY20" fmla="*/ 3951392 h 4297250"/>
              <a:gd name="connsiteX21" fmla="*/ 2027068 w 3619883"/>
              <a:gd name="connsiteY21" fmla="*/ 4128157 h 4297250"/>
              <a:gd name="connsiteX22" fmla="*/ 2079759 w 3619883"/>
              <a:gd name="connsiteY22" fmla="*/ 4128157 h 4297250"/>
              <a:gd name="connsiteX23" fmla="*/ 2079759 w 3619883"/>
              <a:gd name="connsiteY23" fmla="*/ 4275461 h 4297250"/>
              <a:gd name="connsiteX24" fmla="*/ 1824703 w 3619883"/>
              <a:gd name="connsiteY24" fmla="*/ 4275461 h 4297250"/>
              <a:gd name="connsiteX25" fmla="*/ 1834468 w 3619883"/>
              <a:gd name="connsiteY25" fmla="*/ 4128157 h 4297250"/>
              <a:gd name="connsiteX26" fmla="*/ 1893894 w 3619883"/>
              <a:gd name="connsiteY26" fmla="*/ 4128157 h 4297250"/>
              <a:gd name="connsiteX27" fmla="*/ 1893894 w 3619883"/>
              <a:gd name="connsiteY27" fmla="*/ 3951392 h 4297250"/>
              <a:gd name="connsiteX28" fmla="*/ 1716110 w 3619883"/>
              <a:gd name="connsiteY28" fmla="*/ 3951392 h 4297250"/>
              <a:gd name="connsiteX29" fmla="*/ 1716110 w 3619883"/>
              <a:gd name="connsiteY29" fmla="*/ 4006431 h 4297250"/>
              <a:gd name="connsiteX30" fmla="*/ 1703447 w 3619883"/>
              <a:gd name="connsiteY30" fmla="*/ 4007960 h 4297250"/>
              <a:gd name="connsiteX31" fmla="*/ 1716110 w 3619883"/>
              <a:gd name="connsiteY31" fmla="*/ 4044284 h 4297250"/>
              <a:gd name="connsiteX32" fmla="*/ 1716110 w 3619883"/>
              <a:gd name="connsiteY32" fmla="*/ 4128157 h 4297250"/>
              <a:gd name="connsiteX33" fmla="*/ 1745346 w 3619883"/>
              <a:gd name="connsiteY33" fmla="*/ 4128157 h 4297250"/>
              <a:gd name="connsiteX34" fmla="*/ 1796694 w 3619883"/>
              <a:gd name="connsiteY34" fmla="*/ 4275461 h 4297250"/>
              <a:gd name="connsiteX35" fmla="*/ 1558844 w 3619883"/>
              <a:gd name="connsiteY35" fmla="*/ 4275461 h 4297250"/>
              <a:gd name="connsiteX36" fmla="*/ 1517252 w 3619883"/>
              <a:gd name="connsiteY36" fmla="*/ 4128157 h 4297250"/>
              <a:gd name="connsiteX37" fmla="*/ 1582936 w 3619883"/>
              <a:gd name="connsiteY37" fmla="*/ 4128157 h 4297250"/>
              <a:gd name="connsiteX38" fmla="*/ 1582936 w 3619883"/>
              <a:gd name="connsiteY38" fmla="*/ 3951392 h 4297250"/>
              <a:gd name="connsiteX39" fmla="*/ 1405151 w 3619883"/>
              <a:gd name="connsiteY39" fmla="*/ 3951392 h 4297250"/>
              <a:gd name="connsiteX40" fmla="*/ 1405151 w 3619883"/>
              <a:gd name="connsiteY40" fmla="*/ 4128157 h 4297250"/>
              <a:gd name="connsiteX41" fmla="*/ 1468988 w 3619883"/>
              <a:gd name="connsiteY41" fmla="*/ 4128157 h 4297250"/>
              <a:gd name="connsiteX42" fmla="*/ 1427396 w 3619883"/>
              <a:gd name="connsiteY42" fmla="*/ 4275461 h 4297250"/>
              <a:gd name="connsiteX43" fmla="*/ 1210751 w 3619883"/>
              <a:gd name="connsiteY43" fmla="*/ 4275461 h 4297250"/>
              <a:gd name="connsiteX44" fmla="*/ 1210751 w 3619883"/>
              <a:gd name="connsiteY44" fmla="*/ 4128157 h 4297250"/>
              <a:gd name="connsiteX45" fmla="*/ 1271978 w 3619883"/>
              <a:gd name="connsiteY45" fmla="*/ 4128157 h 4297250"/>
              <a:gd name="connsiteX46" fmla="*/ 1271978 w 3619883"/>
              <a:gd name="connsiteY46" fmla="*/ 3951392 h 4297250"/>
              <a:gd name="connsiteX47" fmla="*/ 1094193 w 3619883"/>
              <a:gd name="connsiteY47" fmla="*/ 3951392 h 4297250"/>
              <a:gd name="connsiteX48" fmla="*/ 1094193 w 3619883"/>
              <a:gd name="connsiteY48" fmla="*/ 4128157 h 4297250"/>
              <a:gd name="connsiteX49" fmla="*/ 1140354 w 3619883"/>
              <a:gd name="connsiteY49" fmla="*/ 4128157 h 4297250"/>
              <a:gd name="connsiteX50" fmla="*/ 1140354 w 3619883"/>
              <a:gd name="connsiteY50" fmla="*/ 4275461 h 4297250"/>
              <a:gd name="connsiteX51" fmla="*/ 953807 w 3619883"/>
              <a:gd name="connsiteY51" fmla="*/ 4275461 h 4297250"/>
              <a:gd name="connsiteX52" fmla="*/ 912215 w 3619883"/>
              <a:gd name="connsiteY52" fmla="*/ 4128157 h 4297250"/>
              <a:gd name="connsiteX53" fmla="*/ 961020 w 3619883"/>
              <a:gd name="connsiteY53" fmla="*/ 4128157 h 4297250"/>
              <a:gd name="connsiteX54" fmla="*/ 961020 w 3619883"/>
              <a:gd name="connsiteY54" fmla="*/ 3951392 h 4297250"/>
              <a:gd name="connsiteX55" fmla="*/ 783235 w 3619883"/>
              <a:gd name="connsiteY55" fmla="*/ 3951392 h 4297250"/>
              <a:gd name="connsiteX56" fmla="*/ 783235 w 3619883"/>
              <a:gd name="connsiteY56" fmla="*/ 4128157 h 4297250"/>
              <a:gd name="connsiteX57" fmla="*/ 871024 w 3619883"/>
              <a:gd name="connsiteY57" fmla="*/ 4128157 h 4297250"/>
              <a:gd name="connsiteX58" fmla="*/ 829432 w 3619883"/>
              <a:gd name="connsiteY58" fmla="*/ 4275461 h 4297250"/>
              <a:gd name="connsiteX59" fmla="*/ 611484 w 3619883"/>
              <a:gd name="connsiteY59" fmla="*/ 4275461 h 4297250"/>
              <a:gd name="connsiteX60" fmla="*/ 621247 w 3619883"/>
              <a:gd name="connsiteY60" fmla="*/ 4128157 h 4297250"/>
              <a:gd name="connsiteX61" fmla="*/ 650062 w 3619883"/>
              <a:gd name="connsiteY61" fmla="*/ 4128157 h 4297250"/>
              <a:gd name="connsiteX62" fmla="*/ 650062 w 3619883"/>
              <a:gd name="connsiteY62" fmla="*/ 3951392 h 4297250"/>
              <a:gd name="connsiteX63" fmla="*/ 472277 w 3619883"/>
              <a:gd name="connsiteY63" fmla="*/ 3951392 h 4297250"/>
              <a:gd name="connsiteX64" fmla="*/ 472277 w 3619883"/>
              <a:gd name="connsiteY64" fmla="*/ 4128157 h 4297250"/>
              <a:gd name="connsiteX65" fmla="*/ 522650 w 3619883"/>
              <a:gd name="connsiteY65" fmla="*/ 4128157 h 4297250"/>
              <a:gd name="connsiteX66" fmla="*/ 573998 w 3619883"/>
              <a:gd name="connsiteY66" fmla="*/ 4275461 h 4297250"/>
              <a:gd name="connsiteX67" fmla="*/ 336164 w 3619883"/>
              <a:gd name="connsiteY67" fmla="*/ 4275461 h 4297250"/>
              <a:gd name="connsiteX68" fmla="*/ 294572 w 3619883"/>
              <a:gd name="connsiteY68" fmla="*/ 4128157 h 4297250"/>
              <a:gd name="connsiteX69" fmla="*/ 339106 w 3619883"/>
              <a:gd name="connsiteY69" fmla="*/ 4128157 h 4297250"/>
              <a:gd name="connsiteX70" fmla="*/ 339106 w 3619883"/>
              <a:gd name="connsiteY70" fmla="*/ 3951392 h 4297250"/>
              <a:gd name="connsiteX71" fmla="*/ 161321 w 3619883"/>
              <a:gd name="connsiteY71" fmla="*/ 3951392 h 4297250"/>
              <a:gd name="connsiteX72" fmla="*/ 161321 w 3619883"/>
              <a:gd name="connsiteY72" fmla="*/ 4128157 h 4297250"/>
              <a:gd name="connsiteX73" fmla="*/ 230914 w 3619883"/>
              <a:gd name="connsiteY73" fmla="*/ 4128157 h 4297250"/>
              <a:gd name="connsiteX74" fmla="*/ 189322 w 3619883"/>
              <a:gd name="connsiteY74" fmla="*/ 4275461 h 4297250"/>
              <a:gd name="connsiteX75" fmla="*/ 0 w 3619883"/>
              <a:gd name="connsiteY75" fmla="*/ 4275461 h 4297250"/>
              <a:gd name="connsiteX76" fmla="*/ 0 w 3619883"/>
              <a:gd name="connsiteY76" fmla="*/ 42229 h 4297250"/>
              <a:gd name="connsiteX77" fmla="*/ 42464 w 3619883"/>
              <a:gd name="connsiteY77" fmla="*/ 40518 h 4297250"/>
              <a:gd name="connsiteX78" fmla="*/ 137733 w 3619883"/>
              <a:gd name="connsiteY78" fmla="*/ 35355 h 4297250"/>
              <a:gd name="connsiteX79" fmla="*/ 270565 w 3619883"/>
              <a:gd name="connsiteY79" fmla="*/ 29759 h 4297250"/>
              <a:gd name="connsiteX80" fmla="*/ 479734 w 3619883"/>
              <a:gd name="connsiteY80" fmla="*/ 45455 h 4297250"/>
              <a:gd name="connsiteX81" fmla="*/ 524103 w 3619883"/>
              <a:gd name="connsiteY81" fmla="*/ 41625 h 4297250"/>
              <a:gd name="connsiteX82" fmla="*/ 624416 w 3619883"/>
              <a:gd name="connsiteY82" fmla="*/ 22696 h 4297250"/>
              <a:gd name="connsiteX83" fmla="*/ 657762 w 3619883"/>
              <a:gd name="connsiteY83" fmla="*/ 18351 h 4297250"/>
              <a:gd name="connsiteX84" fmla="*/ 690557 w 3619883"/>
              <a:gd name="connsiteY84" fmla="*/ 25792 h 4297250"/>
              <a:gd name="connsiteX85" fmla="*/ 745123 w 3619883"/>
              <a:gd name="connsiteY85" fmla="*/ 40157 h 4297250"/>
              <a:gd name="connsiteX86" fmla="*/ 789493 w 3619883"/>
              <a:gd name="connsiteY86" fmla="*/ 36327 h 4297250"/>
              <a:gd name="connsiteX87" fmla="*/ 854255 w 3619883"/>
              <a:gd name="connsiteY87" fmla="*/ 68887 h 4297250"/>
              <a:gd name="connsiteX88" fmla="*/ 897520 w 3619883"/>
              <a:gd name="connsiteY88" fmla="*/ 88629 h 4297250"/>
              <a:gd name="connsiteX89" fmla="*/ 940510 w 3619883"/>
              <a:gd name="connsiteY89" fmla="*/ 114265 h 4297250"/>
              <a:gd name="connsiteX90" fmla="*/ 1082712 w 3619883"/>
              <a:gd name="connsiteY90" fmla="*/ 144543 h 4297250"/>
              <a:gd name="connsiteX91" fmla="*/ 1205348 w 3619883"/>
              <a:gd name="connsiteY91" fmla="*/ 120753 h 4297250"/>
              <a:gd name="connsiteX92" fmla="*/ 1271764 w 3619883"/>
              <a:gd name="connsiteY92" fmla="*/ 117956 h 4297250"/>
              <a:gd name="connsiteX93" fmla="*/ 1315583 w 3619883"/>
              <a:gd name="connsiteY93" fmla="*/ 125912 h 4297250"/>
              <a:gd name="connsiteX94" fmla="*/ 1359125 w 3619883"/>
              <a:gd name="connsiteY94" fmla="*/ 139761 h 4297250"/>
              <a:gd name="connsiteX95" fmla="*/ 1391919 w 3619883"/>
              <a:gd name="connsiteY95" fmla="*/ 147202 h 4297250"/>
              <a:gd name="connsiteX96" fmla="*/ 1436563 w 3619883"/>
              <a:gd name="connsiteY96" fmla="*/ 137480 h 4297250"/>
              <a:gd name="connsiteX97" fmla="*/ 1471566 w 3619883"/>
              <a:gd name="connsiteY97" fmla="*/ 97777 h 4297250"/>
              <a:gd name="connsiteX98" fmla="*/ 1505739 w 3619883"/>
              <a:gd name="connsiteY98" fmla="*/ 75753 h 4297250"/>
              <a:gd name="connsiteX99" fmla="*/ 1590891 w 3619883"/>
              <a:gd name="connsiteY99" fmla="*/ 144702 h 4297250"/>
              <a:gd name="connsiteX100" fmla="*/ 1625616 w 3619883"/>
              <a:gd name="connsiteY100" fmla="*/ 110893 h 4297250"/>
              <a:gd name="connsiteX101" fmla="*/ 1658964 w 3619883"/>
              <a:gd name="connsiteY101" fmla="*/ 106547 h 4297250"/>
              <a:gd name="connsiteX102" fmla="*/ 1746598 w 3619883"/>
              <a:gd name="connsiteY102" fmla="*/ 122460 h 4297250"/>
              <a:gd name="connsiteX103" fmla="*/ 1811913 w 3619883"/>
              <a:gd name="connsiteY103" fmla="*/ 143234 h 4297250"/>
              <a:gd name="connsiteX104" fmla="*/ 1856557 w 3619883"/>
              <a:gd name="connsiteY104" fmla="*/ 133511 h 4297250"/>
              <a:gd name="connsiteX105" fmla="*/ 2066003 w 3619883"/>
              <a:gd name="connsiteY105" fmla="*/ 143313 h 4297250"/>
              <a:gd name="connsiteX106" fmla="*/ 2177615 w 3619883"/>
              <a:gd name="connsiteY106" fmla="*/ 119007 h 4297250"/>
              <a:gd name="connsiteX107" fmla="*/ 2255883 w 3619883"/>
              <a:gd name="connsiteY107" fmla="*/ 99047 h 4297250"/>
              <a:gd name="connsiteX108" fmla="*/ 2344622 w 3619883"/>
              <a:gd name="connsiteY108" fmla="*/ 91388 h 4297250"/>
              <a:gd name="connsiteX109" fmla="*/ 2455682 w 3619883"/>
              <a:gd name="connsiteY109" fmla="*/ 78869 h 4297250"/>
              <a:gd name="connsiteX110" fmla="*/ 2632609 w 3619883"/>
              <a:gd name="connsiteY110" fmla="*/ 75338 h 4297250"/>
              <a:gd name="connsiteX111" fmla="*/ 2742291 w 3619883"/>
              <a:gd name="connsiteY111" fmla="*/ 92282 h 4297250"/>
              <a:gd name="connsiteX112" fmla="*/ 2851974 w 3619883"/>
              <a:gd name="connsiteY112" fmla="*/ 109227 h 4297250"/>
              <a:gd name="connsiteX113" fmla="*/ 2907643 w 3619883"/>
              <a:gd name="connsiteY113" fmla="*/ 100020 h 4297250"/>
              <a:gd name="connsiteX114" fmla="*/ 2944022 w 3619883"/>
              <a:gd name="connsiteY114" fmla="*/ 30853 h 4297250"/>
              <a:gd name="connsiteX115" fmla="*/ 3022289 w 3619883"/>
              <a:gd name="connsiteY115" fmla="*/ 10893 h 4297250"/>
              <a:gd name="connsiteX116" fmla="*/ 3054807 w 3619883"/>
              <a:gd name="connsiteY116" fmla="*/ 24226 h 4297250"/>
              <a:gd name="connsiteX117" fmla="*/ 3141892 w 3619883"/>
              <a:gd name="connsiteY117" fmla="*/ 51925 h 4297250"/>
              <a:gd name="connsiteX118" fmla="*/ 3185711 w 3619883"/>
              <a:gd name="connsiteY118" fmla="*/ 59881 h 4297250"/>
              <a:gd name="connsiteX119" fmla="*/ 3219056 w 3619883"/>
              <a:gd name="connsiteY119" fmla="*/ 55536 h 4297250"/>
              <a:gd name="connsiteX120" fmla="*/ 3263425 w 3619883"/>
              <a:gd name="connsiteY120" fmla="*/ 51706 h 4297250"/>
              <a:gd name="connsiteX121" fmla="*/ 3296219 w 3619883"/>
              <a:gd name="connsiteY121" fmla="*/ 59147 h 4297250"/>
              <a:gd name="connsiteX122" fmla="*/ 3319094 w 3619883"/>
              <a:gd name="connsiteY122" fmla="*/ 42500 h 4297250"/>
              <a:gd name="connsiteX123" fmla="*/ 3420511 w 3619883"/>
              <a:gd name="connsiteY123" fmla="*/ 0 h 4297250"/>
              <a:gd name="connsiteX124" fmla="*/ 3453305 w 3619883"/>
              <a:gd name="connsiteY124" fmla="*/ 7440 h 4297250"/>
              <a:gd name="connsiteX125" fmla="*/ 3496571 w 3619883"/>
              <a:gd name="connsiteY125" fmla="*/ 27182 h 4297250"/>
              <a:gd name="connsiteX126" fmla="*/ 3602117 w 3619883"/>
              <a:gd name="connsiteY126" fmla="*/ 132521 h 4297250"/>
              <a:gd name="connsiteX127" fmla="*/ 3619883 w 3619883"/>
              <a:gd name="connsiteY127" fmla="*/ 140049 h 4297250"/>
              <a:gd name="connsiteX128" fmla="*/ 3619883 w 3619883"/>
              <a:gd name="connsiteY12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454288 w 3619883"/>
              <a:gd name="connsiteY9" fmla="*/ 4128157 h 4297250"/>
              <a:gd name="connsiteX10" fmla="*/ 2515810 w 3619883"/>
              <a:gd name="connsiteY10" fmla="*/ 4128157 h 4297250"/>
              <a:gd name="connsiteX11" fmla="*/ 2338025 w 3619883"/>
              <a:gd name="connsiteY11" fmla="*/ 3951392 h 4297250"/>
              <a:gd name="connsiteX12" fmla="*/ 2338025 w 3619883"/>
              <a:gd name="connsiteY12" fmla="*/ 4128157 h 4297250"/>
              <a:gd name="connsiteX13" fmla="*/ 2395120 w 3619883"/>
              <a:gd name="connsiteY13" fmla="*/ 4128157 h 4297250"/>
              <a:gd name="connsiteX14" fmla="*/ 2337697 w 3619883"/>
              <a:gd name="connsiteY14" fmla="*/ 4275461 h 4297250"/>
              <a:gd name="connsiteX15" fmla="*/ 2150155 w 3619883"/>
              <a:gd name="connsiteY15" fmla="*/ 4275461 h 4297250"/>
              <a:gd name="connsiteX16" fmla="*/ 2150155 w 3619883"/>
              <a:gd name="connsiteY16" fmla="*/ 4128157 h 4297250"/>
              <a:gd name="connsiteX17" fmla="*/ 2204852 w 3619883"/>
              <a:gd name="connsiteY17" fmla="*/ 4128157 h 4297250"/>
              <a:gd name="connsiteX18" fmla="*/ 2204852 w 3619883"/>
              <a:gd name="connsiteY18" fmla="*/ 3951392 h 4297250"/>
              <a:gd name="connsiteX19" fmla="*/ 2027068 w 3619883"/>
              <a:gd name="connsiteY19" fmla="*/ 3951392 h 4297250"/>
              <a:gd name="connsiteX20" fmla="*/ 2027068 w 3619883"/>
              <a:gd name="connsiteY20" fmla="*/ 4128157 h 4297250"/>
              <a:gd name="connsiteX21" fmla="*/ 2079759 w 3619883"/>
              <a:gd name="connsiteY21" fmla="*/ 4128157 h 4297250"/>
              <a:gd name="connsiteX22" fmla="*/ 2079759 w 3619883"/>
              <a:gd name="connsiteY22" fmla="*/ 4275461 h 4297250"/>
              <a:gd name="connsiteX23" fmla="*/ 1824703 w 3619883"/>
              <a:gd name="connsiteY23" fmla="*/ 4275461 h 4297250"/>
              <a:gd name="connsiteX24" fmla="*/ 1834468 w 3619883"/>
              <a:gd name="connsiteY24" fmla="*/ 4128157 h 4297250"/>
              <a:gd name="connsiteX25" fmla="*/ 1893894 w 3619883"/>
              <a:gd name="connsiteY25" fmla="*/ 4128157 h 4297250"/>
              <a:gd name="connsiteX26" fmla="*/ 1893894 w 3619883"/>
              <a:gd name="connsiteY26" fmla="*/ 3951392 h 4297250"/>
              <a:gd name="connsiteX27" fmla="*/ 1716110 w 3619883"/>
              <a:gd name="connsiteY27" fmla="*/ 3951392 h 4297250"/>
              <a:gd name="connsiteX28" fmla="*/ 1716110 w 3619883"/>
              <a:gd name="connsiteY28" fmla="*/ 4006431 h 4297250"/>
              <a:gd name="connsiteX29" fmla="*/ 1703447 w 3619883"/>
              <a:gd name="connsiteY29" fmla="*/ 4007960 h 4297250"/>
              <a:gd name="connsiteX30" fmla="*/ 1716110 w 3619883"/>
              <a:gd name="connsiteY30" fmla="*/ 4044284 h 4297250"/>
              <a:gd name="connsiteX31" fmla="*/ 1716110 w 3619883"/>
              <a:gd name="connsiteY31" fmla="*/ 4128157 h 4297250"/>
              <a:gd name="connsiteX32" fmla="*/ 1745346 w 3619883"/>
              <a:gd name="connsiteY32" fmla="*/ 4128157 h 4297250"/>
              <a:gd name="connsiteX33" fmla="*/ 1796694 w 3619883"/>
              <a:gd name="connsiteY33" fmla="*/ 4275461 h 4297250"/>
              <a:gd name="connsiteX34" fmla="*/ 1558844 w 3619883"/>
              <a:gd name="connsiteY34" fmla="*/ 4275461 h 4297250"/>
              <a:gd name="connsiteX35" fmla="*/ 1517252 w 3619883"/>
              <a:gd name="connsiteY35" fmla="*/ 4128157 h 4297250"/>
              <a:gd name="connsiteX36" fmla="*/ 1582936 w 3619883"/>
              <a:gd name="connsiteY36" fmla="*/ 4128157 h 4297250"/>
              <a:gd name="connsiteX37" fmla="*/ 1582936 w 3619883"/>
              <a:gd name="connsiteY37" fmla="*/ 3951392 h 4297250"/>
              <a:gd name="connsiteX38" fmla="*/ 1405151 w 3619883"/>
              <a:gd name="connsiteY38" fmla="*/ 3951392 h 4297250"/>
              <a:gd name="connsiteX39" fmla="*/ 1405151 w 3619883"/>
              <a:gd name="connsiteY39" fmla="*/ 4128157 h 4297250"/>
              <a:gd name="connsiteX40" fmla="*/ 1468988 w 3619883"/>
              <a:gd name="connsiteY40" fmla="*/ 4128157 h 4297250"/>
              <a:gd name="connsiteX41" fmla="*/ 1427396 w 3619883"/>
              <a:gd name="connsiteY41" fmla="*/ 4275461 h 4297250"/>
              <a:gd name="connsiteX42" fmla="*/ 1210751 w 3619883"/>
              <a:gd name="connsiteY42" fmla="*/ 4275461 h 4297250"/>
              <a:gd name="connsiteX43" fmla="*/ 1210751 w 3619883"/>
              <a:gd name="connsiteY43" fmla="*/ 4128157 h 4297250"/>
              <a:gd name="connsiteX44" fmla="*/ 1271978 w 3619883"/>
              <a:gd name="connsiteY44" fmla="*/ 4128157 h 4297250"/>
              <a:gd name="connsiteX45" fmla="*/ 1271978 w 3619883"/>
              <a:gd name="connsiteY45" fmla="*/ 3951392 h 4297250"/>
              <a:gd name="connsiteX46" fmla="*/ 1094193 w 3619883"/>
              <a:gd name="connsiteY46" fmla="*/ 3951392 h 4297250"/>
              <a:gd name="connsiteX47" fmla="*/ 1094193 w 3619883"/>
              <a:gd name="connsiteY47" fmla="*/ 4128157 h 4297250"/>
              <a:gd name="connsiteX48" fmla="*/ 1140354 w 3619883"/>
              <a:gd name="connsiteY48" fmla="*/ 4128157 h 4297250"/>
              <a:gd name="connsiteX49" fmla="*/ 1140354 w 3619883"/>
              <a:gd name="connsiteY49" fmla="*/ 4275461 h 4297250"/>
              <a:gd name="connsiteX50" fmla="*/ 953807 w 3619883"/>
              <a:gd name="connsiteY50" fmla="*/ 4275461 h 4297250"/>
              <a:gd name="connsiteX51" fmla="*/ 912215 w 3619883"/>
              <a:gd name="connsiteY51" fmla="*/ 4128157 h 4297250"/>
              <a:gd name="connsiteX52" fmla="*/ 961020 w 3619883"/>
              <a:gd name="connsiteY52" fmla="*/ 4128157 h 4297250"/>
              <a:gd name="connsiteX53" fmla="*/ 961020 w 3619883"/>
              <a:gd name="connsiteY53" fmla="*/ 3951392 h 4297250"/>
              <a:gd name="connsiteX54" fmla="*/ 783235 w 3619883"/>
              <a:gd name="connsiteY54" fmla="*/ 3951392 h 4297250"/>
              <a:gd name="connsiteX55" fmla="*/ 783235 w 3619883"/>
              <a:gd name="connsiteY55" fmla="*/ 4128157 h 4297250"/>
              <a:gd name="connsiteX56" fmla="*/ 871024 w 3619883"/>
              <a:gd name="connsiteY56" fmla="*/ 4128157 h 4297250"/>
              <a:gd name="connsiteX57" fmla="*/ 829432 w 3619883"/>
              <a:gd name="connsiteY57" fmla="*/ 4275461 h 4297250"/>
              <a:gd name="connsiteX58" fmla="*/ 611484 w 3619883"/>
              <a:gd name="connsiteY58" fmla="*/ 4275461 h 4297250"/>
              <a:gd name="connsiteX59" fmla="*/ 621247 w 3619883"/>
              <a:gd name="connsiteY59" fmla="*/ 4128157 h 4297250"/>
              <a:gd name="connsiteX60" fmla="*/ 650062 w 3619883"/>
              <a:gd name="connsiteY60" fmla="*/ 4128157 h 4297250"/>
              <a:gd name="connsiteX61" fmla="*/ 650062 w 3619883"/>
              <a:gd name="connsiteY61" fmla="*/ 3951392 h 4297250"/>
              <a:gd name="connsiteX62" fmla="*/ 472277 w 3619883"/>
              <a:gd name="connsiteY62" fmla="*/ 3951392 h 4297250"/>
              <a:gd name="connsiteX63" fmla="*/ 472277 w 3619883"/>
              <a:gd name="connsiteY63" fmla="*/ 4128157 h 4297250"/>
              <a:gd name="connsiteX64" fmla="*/ 522650 w 3619883"/>
              <a:gd name="connsiteY64" fmla="*/ 4128157 h 4297250"/>
              <a:gd name="connsiteX65" fmla="*/ 573998 w 3619883"/>
              <a:gd name="connsiteY65" fmla="*/ 4275461 h 4297250"/>
              <a:gd name="connsiteX66" fmla="*/ 336164 w 3619883"/>
              <a:gd name="connsiteY66" fmla="*/ 4275461 h 4297250"/>
              <a:gd name="connsiteX67" fmla="*/ 294572 w 3619883"/>
              <a:gd name="connsiteY67" fmla="*/ 4128157 h 4297250"/>
              <a:gd name="connsiteX68" fmla="*/ 339106 w 3619883"/>
              <a:gd name="connsiteY68" fmla="*/ 4128157 h 4297250"/>
              <a:gd name="connsiteX69" fmla="*/ 339106 w 3619883"/>
              <a:gd name="connsiteY69" fmla="*/ 3951392 h 4297250"/>
              <a:gd name="connsiteX70" fmla="*/ 161321 w 3619883"/>
              <a:gd name="connsiteY70" fmla="*/ 3951392 h 4297250"/>
              <a:gd name="connsiteX71" fmla="*/ 161321 w 3619883"/>
              <a:gd name="connsiteY71" fmla="*/ 4128157 h 4297250"/>
              <a:gd name="connsiteX72" fmla="*/ 230914 w 3619883"/>
              <a:gd name="connsiteY72" fmla="*/ 4128157 h 4297250"/>
              <a:gd name="connsiteX73" fmla="*/ 189322 w 3619883"/>
              <a:gd name="connsiteY73" fmla="*/ 4275461 h 4297250"/>
              <a:gd name="connsiteX74" fmla="*/ 0 w 3619883"/>
              <a:gd name="connsiteY74" fmla="*/ 4275461 h 4297250"/>
              <a:gd name="connsiteX75" fmla="*/ 0 w 3619883"/>
              <a:gd name="connsiteY75" fmla="*/ 42229 h 4297250"/>
              <a:gd name="connsiteX76" fmla="*/ 42464 w 3619883"/>
              <a:gd name="connsiteY76" fmla="*/ 40518 h 4297250"/>
              <a:gd name="connsiteX77" fmla="*/ 137733 w 3619883"/>
              <a:gd name="connsiteY77" fmla="*/ 35355 h 4297250"/>
              <a:gd name="connsiteX78" fmla="*/ 270565 w 3619883"/>
              <a:gd name="connsiteY78" fmla="*/ 29759 h 4297250"/>
              <a:gd name="connsiteX79" fmla="*/ 479734 w 3619883"/>
              <a:gd name="connsiteY79" fmla="*/ 45455 h 4297250"/>
              <a:gd name="connsiteX80" fmla="*/ 524103 w 3619883"/>
              <a:gd name="connsiteY80" fmla="*/ 41625 h 4297250"/>
              <a:gd name="connsiteX81" fmla="*/ 624416 w 3619883"/>
              <a:gd name="connsiteY81" fmla="*/ 22696 h 4297250"/>
              <a:gd name="connsiteX82" fmla="*/ 657762 w 3619883"/>
              <a:gd name="connsiteY82" fmla="*/ 18351 h 4297250"/>
              <a:gd name="connsiteX83" fmla="*/ 690557 w 3619883"/>
              <a:gd name="connsiteY83" fmla="*/ 25792 h 4297250"/>
              <a:gd name="connsiteX84" fmla="*/ 745123 w 3619883"/>
              <a:gd name="connsiteY84" fmla="*/ 40157 h 4297250"/>
              <a:gd name="connsiteX85" fmla="*/ 789493 w 3619883"/>
              <a:gd name="connsiteY85" fmla="*/ 36327 h 4297250"/>
              <a:gd name="connsiteX86" fmla="*/ 854255 w 3619883"/>
              <a:gd name="connsiteY86" fmla="*/ 68887 h 4297250"/>
              <a:gd name="connsiteX87" fmla="*/ 897520 w 3619883"/>
              <a:gd name="connsiteY87" fmla="*/ 88629 h 4297250"/>
              <a:gd name="connsiteX88" fmla="*/ 940510 w 3619883"/>
              <a:gd name="connsiteY88" fmla="*/ 114265 h 4297250"/>
              <a:gd name="connsiteX89" fmla="*/ 1082712 w 3619883"/>
              <a:gd name="connsiteY89" fmla="*/ 144543 h 4297250"/>
              <a:gd name="connsiteX90" fmla="*/ 1205348 w 3619883"/>
              <a:gd name="connsiteY90" fmla="*/ 120753 h 4297250"/>
              <a:gd name="connsiteX91" fmla="*/ 1271764 w 3619883"/>
              <a:gd name="connsiteY91" fmla="*/ 117956 h 4297250"/>
              <a:gd name="connsiteX92" fmla="*/ 1315583 w 3619883"/>
              <a:gd name="connsiteY92" fmla="*/ 125912 h 4297250"/>
              <a:gd name="connsiteX93" fmla="*/ 1359125 w 3619883"/>
              <a:gd name="connsiteY93" fmla="*/ 139761 h 4297250"/>
              <a:gd name="connsiteX94" fmla="*/ 1391919 w 3619883"/>
              <a:gd name="connsiteY94" fmla="*/ 147202 h 4297250"/>
              <a:gd name="connsiteX95" fmla="*/ 1436563 w 3619883"/>
              <a:gd name="connsiteY95" fmla="*/ 137480 h 4297250"/>
              <a:gd name="connsiteX96" fmla="*/ 1471566 w 3619883"/>
              <a:gd name="connsiteY96" fmla="*/ 97777 h 4297250"/>
              <a:gd name="connsiteX97" fmla="*/ 1505739 w 3619883"/>
              <a:gd name="connsiteY97" fmla="*/ 75753 h 4297250"/>
              <a:gd name="connsiteX98" fmla="*/ 1590891 w 3619883"/>
              <a:gd name="connsiteY98" fmla="*/ 144702 h 4297250"/>
              <a:gd name="connsiteX99" fmla="*/ 1625616 w 3619883"/>
              <a:gd name="connsiteY99" fmla="*/ 110893 h 4297250"/>
              <a:gd name="connsiteX100" fmla="*/ 1658964 w 3619883"/>
              <a:gd name="connsiteY100" fmla="*/ 106547 h 4297250"/>
              <a:gd name="connsiteX101" fmla="*/ 1746598 w 3619883"/>
              <a:gd name="connsiteY101" fmla="*/ 122460 h 4297250"/>
              <a:gd name="connsiteX102" fmla="*/ 1811913 w 3619883"/>
              <a:gd name="connsiteY102" fmla="*/ 143234 h 4297250"/>
              <a:gd name="connsiteX103" fmla="*/ 1856557 w 3619883"/>
              <a:gd name="connsiteY103" fmla="*/ 133511 h 4297250"/>
              <a:gd name="connsiteX104" fmla="*/ 2066003 w 3619883"/>
              <a:gd name="connsiteY104" fmla="*/ 143313 h 4297250"/>
              <a:gd name="connsiteX105" fmla="*/ 2177615 w 3619883"/>
              <a:gd name="connsiteY105" fmla="*/ 119007 h 4297250"/>
              <a:gd name="connsiteX106" fmla="*/ 2255883 w 3619883"/>
              <a:gd name="connsiteY106" fmla="*/ 99047 h 4297250"/>
              <a:gd name="connsiteX107" fmla="*/ 2344622 w 3619883"/>
              <a:gd name="connsiteY107" fmla="*/ 91388 h 4297250"/>
              <a:gd name="connsiteX108" fmla="*/ 2455682 w 3619883"/>
              <a:gd name="connsiteY108" fmla="*/ 78869 h 4297250"/>
              <a:gd name="connsiteX109" fmla="*/ 2632609 w 3619883"/>
              <a:gd name="connsiteY109" fmla="*/ 75338 h 4297250"/>
              <a:gd name="connsiteX110" fmla="*/ 2742291 w 3619883"/>
              <a:gd name="connsiteY110" fmla="*/ 92282 h 4297250"/>
              <a:gd name="connsiteX111" fmla="*/ 2851974 w 3619883"/>
              <a:gd name="connsiteY111" fmla="*/ 109227 h 4297250"/>
              <a:gd name="connsiteX112" fmla="*/ 2907643 w 3619883"/>
              <a:gd name="connsiteY112" fmla="*/ 100020 h 4297250"/>
              <a:gd name="connsiteX113" fmla="*/ 2944022 w 3619883"/>
              <a:gd name="connsiteY113" fmla="*/ 30853 h 4297250"/>
              <a:gd name="connsiteX114" fmla="*/ 3022289 w 3619883"/>
              <a:gd name="connsiteY114" fmla="*/ 10893 h 4297250"/>
              <a:gd name="connsiteX115" fmla="*/ 3054807 w 3619883"/>
              <a:gd name="connsiteY115" fmla="*/ 24226 h 4297250"/>
              <a:gd name="connsiteX116" fmla="*/ 3141892 w 3619883"/>
              <a:gd name="connsiteY116" fmla="*/ 51925 h 4297250"/>
              <a:gd name="connsiteX117" fmla="*/ 3185711 w 3619883"/>
              <a:gd name="connsiteY117" fmla="*/ 59881 h 4297250"/>
              <a:gd name="connsiteX118" fmla="*/ 3219056 w 3619883"/>
              <a:gd name="connsiteY118" fmla="*/ 55536 h 4297250"/>
              <a:gd name="connsiteX119" fmla="*/ 3263425 w 3619883"/>
              <a:gd name="connsiteY119" fmla="*/ 51706 h 4297250"/>
              <a:gd name="connsiteX120" fmla="*/ 3296219 w 3619883"/>
              <a:gd name="connsiteY120" fmla="*/ 59147 h 4297250"/>
              <a:gd name="connsiteX121" fmla="*/ 3319094 w 3619883"/>
              <a:gd name="connsiteY121" fmla="*/ 42500 h 4297250"/>
              <a:gd name="connsiteX122" fmla="*/ 3420511 w 3619883"/>
              <a:gd name="connsiteY122" fmla="*/ 0 h 4297250"/>
              <a:gd name="connsiteX123" fmla="*/ 3453305 w 3619883"/>
              <a:gd name="connsiteY123" fmla="*/ 7440 h 4297250"/>
              <a:gd name="connsiteX124" fmla="*/ 3496571 w 3619883"/>
              <a:gd name="connsiteY124" fmla="*/ 27182 h 4297250"/>
              <a:gd name="connsiteX125" fmla="*/ 3602117 w 3619883"/>
              <a:gd name="connsiteY125" fmla="*/ 132521 h 4297250"/>
              <a:gd name="connsiteX126" fmla="*/ 3619883 w 3619883"/>
              <a:gd name="connsiteY126" fmla="*/ 140049 h 4297250"/>
              <a:gd name="connsiteX127" fmla="*/ 3619883 w 3619883"/>
              <a:gd name="connsiteY12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454288 w 3619883"/>
              <a:gd name="connsiteY9" fmla="*/ 4128157 h 4297250"/>
              <a:gd name="connsiteX10" fmla="*/ 2515810 w 3619883"/>
              <a:gd name="connsiteY10" fmla="*/ 4128157 h 4297250"/>
              <a:gd name="connsiteX11" fmla="*/ 2338025 w 3619883"/>
              <a:gd name="connsiteY11" fmla="*/ 4128157 h 4297250"/>
              <a:gd name="connsiteX12" fmla="*/ 2395120 w 3619883"/>
              <a:gd name="connsiteY12" fmla="*/ 4128157 h 4297250"/>
              <a:gd name="connsiteX13" fmla="*/ 2337697 w 3619883"/>
              <a:gd name="connsiteY13" fmla="*/ 4275461 h 4297250"/>
              <a:gd name="connsiteX14" fmla="*/ 2150155 w 3619883"/>
              <a:gd name="connsiteY14" fmla="*/ 4275461 h 4297250"/>
              <a:gd name="connsiteX15" fmla="*/ 2150155 w 3619883"/>
              <a:gd name="connsiteY15" fmla="*/ 4128157 h 4297250"/>
              <a:gd name="connsiteX16" fmla="*/ 2204852 w 3619883"/>
              <a:gd name="connsiteY16" fmla="*/ 4128157 h 4297250"/>
              <a:gd name="connsiteX17" fmla="*/ 2204852 w 3619883"/>
              <a:gd name="connsiteY17" fmla="*/ 3951392 h 4297250"/>
              <a:gd name="connsiteX18" fmla="*/ 2027068 w 3619883"/>
              <a:gd name="connsiteY18" fmla="*/ 3951392 h 4297250"/>
              <a:gd name="connsiteX19" fmla="*/ 2027068 w 3619883"/>
              <a:gd name="connsiteY19" fmla="*/ 4128157 h 4297250"/>
              <a:gd name="connsiteX20" fmla="*/ 2079759 w 3619883"/>
              <a:gd name="connsiteY20" fmla="*/ 4128157 h 4297250"/>
              <a:gd name="connsiteX21" fmla="*/ 2079759 w 3619883"/>
              <a:gd name="connsiteY21" fmla="*/ 4275461 h 4297250"/>
              <a:gd name="connsiteX22" fmla="*/ 1824703 w 3619883"/>
              <a:gd name="connsiteY22" fmla="*/ 4275461 h 4297250"/>
              <a:gd name="connsiteX23" fmla="*/ 1834468 w 3619883"/>
              <a:gd name="connsiteY23" fmla="*/ 4128157 h 4297250"/>
              <a:gd name="connsiteX24" fmla="*/ 1893894 w 3619883"/>
              <a:gd name="connsiteY24" fmla="*/ 4128157 h 4297250"/>
              <a:gd name="connsiteX25" fmla="*/ 1893894 w 3619883"/>
              <a:gd name="connsiteY25" fmla="*/ 3951392 h 4297250"/>
              <a:gd name="connsiteX26" fmla="*/ 1716110 w 3619883"/>
              <a:gd name="connsiteY26" fmla="*/ 3951392 h 4297250"/>
              <a:gd name="connsiteX27" fmla="*/ 1716110 w 3619883"/>
              <a:gd name="connsiteY27" fmla="*/ 4006431 h 4297250"/>
              <a:gd name="connsiteX28" fmla="*/ 1703447 w 3619883"/>
              <a:gd name="connsiteY28" fmla="*/ 4007960 h 4297250"/>
              <a:gd name="connsiteX29" fmla="*/ 1716110 w 3619883"/>
              <a:gd name="connsiteY29" fmla="*/ 4044284 h 4297250"/>
              <a:gd name="connsiteX30" fmla="*/ 1716110 w 3619883"/>
              <a:gd name="connsiteY30" fmla="*/ 4128157 h 4297250"/>
              <a:gd name="connsiteX31" fmla="*/ 1745346 w 3619883"/>
              <a:gd name="connsiteY31" fmla="*/ 4128157 h 4297250"/>
              <a:gd name="connsiteX32" fmla="*/ 1796694 w 3619883"/>
              <a:gd name="connsiteY32" fmla="*/ 4275461 h 4297250"/>
              <a:gd name="connsiteX33" fmla="*/ 1558844 w 3619883"/>
              <a:gd name="connsiteY33" fmla="*/ 4275461 h 4297250"/>
              <a:gd name="connsiteX34" fmla="*/ 1517252 w 3619883"/>
              <a:gd name="connsiteY34" fmla="*/ 4128157 h 4297250"/>
              <a:gd name="connsiteX35" fmla="*/ 1582936 w 3619883"/>
              <a:gd name="connsiteY35" fmla="*/ 4128157 h 4297250"/>
              <a:gd name="connsiteX36" fmla="*/ 1582936 w 3619883"/>
              <a:gd name="connsiteY36" fmla="*/ 3951392 h 4297250"/>
              <a:gd name="connsiteX37" fmla="*/ 1405151 w 3619883"/>
              <a:gd name="connsiteY37" fmla="*/ 3951392 h 4297250"/>
              <a:gd name="connsiteX38" fmla="*/ 1405151 w 3619883"/>
              <a:gd name="connsiteY38" fmla="*/ 4128157 h 4297250"/>
              <a:gd name="connsiteX39" fmla="*/ 1468988 w 3619883"/>
              <a:gd name="connsiteY39" fmla="*/ 4128157 h 4297250"/>
              <a:gd name="connsiteX40" fmla="*/ 1427396 w 3619883"/>
              <a:gd name="connsiteY40" fmla="*/ 4275461 h 4297250"/>
              <a:gd name="connsiteX41" fmla="*/ 1210751 w 3619883"/>
              <a:gd name="connsiteY41" fmla="*/ 4275461 h 4297250"/>
              <a:gd name="connsiteX42" fmla="*/ 1210751 w 3619883"/>
              <a:gd name="connsiteY42" fmla="*/ 4128157 h 4297250"/>
              <a:gd name="connsiteX43" fmla="*/ 1271978 w 3619883"/>
              <a:gd name="connsiteY43" fmla="*/ 4128157 h 4297250"/>
              <a:gd name="connsiteX44" fmla="*/ 1271978 w 3619883"/>
              <a:gd name="connsiteY44" fmla="*/ 3951392 h 4297250"/>
              <a:gd name="connsiteX45" fmla="*/ 1094193 w 3619883"/>
              <a:gd name="connsiteY45" fmla="*/ 3951392 h 4297250"/>
              <a:gd name="connsiteX46" fmla="*/ 1094193 w 3619883"/>
              <a:gd name="connsiteY46" fmla="*/ 4128157 h 4297250"/>
              <a:gd name="connsiteX47" fmla="*/ 1140354 w 3619883"/>
              <a:gd name="connsiteY47" fmla="*/ 4128157 h 4297250"/>
              <a:gd name="connsiteX48" fmla="*/ 1140354 w 3619883"/>
              <a:gd name="connsiteY48" fmla="*/ 4275461 h 4297250"/>
              <a:gd name="connsiteX49" fmla="*/ 953807 w 3619883"/>
              <a:gd name="connsiteY49" fmla="*/ 4275461 h 4297250"/>
              <a:gd name="connsiteX50" fmla="*/ 912215 w 3619883"/>
              <a:gd name="connsiteY50" fmla="*/ 4128157 h 4297250"/>
              <a:gd name="connsiteX51" fmla="*/ 961020 w 3619883"/>
              <a:gd name="connsiteY51" fmla="*/ 4128157 h 4297250"/>
              <a:gd name="connsiteX52" fmla="*/ 961020 w 3619883"/>
              <a:gd name="connsiteY52" fmla="*/ 3951392 h 4297250"/>
              <a:gd name="connsiteX53" fmla="*/ 783235 w 3619883"/>
              <a:gd name="connsiteY53" fmla="*/ 3951392 h 4297250"/>
              <a:gd name="connsiteX54" fmla="*/ 783235 w 3619883"/>
              <a:gd name="connsiteY54" fmla="*/ 4128157 h 4297250"/>
              <a:gd name="connsiteX55" fmla="*/ 871024 w 3619883"/>
              <a:gd name="connsiteY55" fmla="*/ 4128157 h 4297250"/>
              <a:gd name="connsiteX56" fmla="*/ 829432 w 3619883"/>
              <a:gd name="connsiteY56" fmla="*/ 4275461 h 4297250"/>
              <a:gd name="connsiteX57" fmla="*/ 611484 w 3619883"/>
              <a:gd name="connsiteY57" fmla="*/ 4275461 h 4297250"/>
              <a:gd name="connsiteX58" fmla="*/ 621247 w 3619883"/>
              <a:gd name="connsiteY58" fmla="*/ 4128157 h 4297250"/>
              <a:gd name="connsiteX59" fmla="*/ 650062 w 3619883"/>
              <a:gd name="connsiteY59" fmla="*/ 4128157 h 4297250"/>
              <a:gd name="connsiteX60" fmla="*/ 650062 w 3619883"/>
              <a:gd name="connsiteY60" fmla="*/ 3951392 h 4297250"/>
              <a:gd name="connsiteX61" fmla="*/ 472277 w 3619883"/>
              <a:gd name="connsiteY61" fmla="*/ 3951392 h 4297250"/>
              <a:gd name="connsiteX62" fmla="*/ 472277 w 3619883"/>
              <a:gd name="connsiteY62" fmla="*/ 4128157 h 4297250"/>
              <a:gd name="connsiteX63" fmla="*/ 522650 w 3619883"/>
              <a:gd name="connsiteY63" fmla="*/ 4128157 h 4297250"/>
              <a:gd name="connsiteX64" fmla="*/ 573998 w 3619883"/>
              <a:gd name="connsiteY64" fmla="*/ 4275461 h 4297250"/>
              <a:gd name="connsiteX65" fmla="*/ 336164 w 3619883"/>
              <a:gd name="connsiteY65" fmla="*/ 4275461 h 4297250"/>
              <a:gd name="connsiteX66" fmla="*/ 294572 w 3619883"/>
              <a:gd name="connsiteY66" fmla="*/ 4128157 h 4297250"/>
              <a:gd name="connsiteX67" fmla="*/ 339106 w 3619883"/>
              <a:gd name="connsiteY67" fmla="*/ 4128157 h 4297250"/>
              <a:gd name="connsiteX68" fmla="*/ 339106 w 3619883"/>
              <a:gd name="connsiteY68" fmla="*/ 3951392 h 4297250"/>
              <a:gd name="connsiteX69" fmla="*/ 161321 w 3619883"/>
              <a:gd name="connsiteY69" fmla="*/ 3951392 h 4297250"/>
              <a:gd name="connsiteX70" fmla="*/ 161321 w 3619883"/>
              <a:gd name="connsiteY70" fmla="*/ 4128157 h 4297250"/>
              <a:gd name="connsiteX71" fmla="*/ 230914 w 3619883"/>
              <a:gd name="connsiteY71" fmla="*/ 4128157 h 4297250"/>
              <a:gd name="connsiteX72" fmla="*/ 189322 w 3619883"/>
              <a:gd name="connsiteY72" fmla="*/ 4275461 h 4297250"/>
              <a:gd name="connsiteX73" fmla="*/ 0 w 3619883"/>
              <a:gd name="connsiteY73" fmla="*/ 4275461 h 4297250"/>
              <a:gd name="connsiteX74" fmla="*/ 0 w 3619883"/>
              <a:gd name="connsiteY74" fmla="*/ 42229 h 4297250"/>
              <a:gd name="connsiteX75" fmla="*/ 42464 w 3619883"/>
              <a:gd name="connsiteY75" fmla="*/ 40518 h 4297250"/>
              <a:gd name="connsiteX76" fmla="*/ 137733 w 3619883"/>
              <a:gd name="connsiteY76" fmla="*/ 35355 h 4297250"/>
              <a:gd name="connsiteX77" fmla="*/ 270565 w 3619883"/>
              <a:gd name="connsiteY77" fmla="*/ 29759 h 4297250"/>
              <a:gd name="connsiteX78" fmla="*/ 479734 w 3619883"/>
              <a:gd name="connsiteY78" fmla="*/ 45455 h 4297250"/>
              <a:gd name="connsiteX79" fmla="*/ 524103 w 3619883"/>
              <a:gd name="connsiteY79" fmla="*/ 41625 h 4297250"/>
              <a:gd name="connsiteX80" fmla="*/ 624416 w 3619883"/>
              <a:gd name="connsiteY80" fmla="*/ 22696 h 4297250"/>
              <a:gd name="connsiteX81" fmla="*/ 657762 w 3619883"/>
              <a:gd name="connsiteY81" fmla="*/ 18351 h 4297250"/>
              <a:gd name="connsiteX82" fmla="*/ 690557 w 3619883"/>
              <a:gd name="connsiteY82" fmla="*/ 25792 h 4297250"/>
              <a:gd name="connsiteX83" fmla="*/ 745123 w 3619883"/>
              <a:gd name="connsiteY83" fmla="*/ 40157 h 4297250"/>
              <a:gd name="connsiteX84" fmla="*/ 789493 w 3619883"/>
              <a:gd name="connsiteY84" fmla="*/ 36327 h 4297250"/>
              <a:gd name="connsiteX85" fmla="*/ 854255 w 3619883"/>
              <a:gd name="connsiteY85" fmla="*/ 68887 h 4297250"/>
              <a:gd name="connsiteX86" fmla="*/ 897520 w 3619883"/>
              <a:gd name="connsiteY86" fmla="*/ 88629 h 4297250"/>
              <a:gd name="connsiteX87" fmla="*/ 940510 w 3619883"/>
              <a:gd name="connsiteY87" fmla="*/ 114265 h 4297250"/>
              <a:gd name="connsiteX88" fmla="*/ 1082712 w 3619883"/>
              <a:gd name="connsiteY88" fmla="*/ 144543 h 4297250"/>
              <a:gd name="connsiteX89" fmla="*/ 1205348 w 3619883"/>
              <a:gd name="connsiteY89" fmla="*/ 120753 h 4297250"/>
              <a:gd name="connsiteX90" fmla="*/ 1271764 w 3619883"/>
              <a:gd name="connsiteY90" fmla="*/ 117956 h 4297250"/>
              <a:gd name="connsiteX91" fmla="*/ 1315583 w 3619883"/>
              <a:gd name="connsiteY91" fmla="*/ 125912 h 4297250"/>
              <a:gd name="connsiteX92" fmla="*/ 1359125 w 3619883"/>
              <a:gd name="connsiteY92" fmla="*/ 139761 h 4297250"/>
              <a:gd name="connsiteX93" fmla="*/ 1391919 w 3619883"/>
              <a:gd name="connsiteY93" fmla="*/ 147202 h 4297250"/>
              <a:gd name="connsiteX94" fmla="*/ 1436563 w 3619883"/>
              <a:gd name="connsiteY94" fmla="*/ 137480 h 4297250"/>
              <a:gd name="connsiteX95" fmla="*/ 1471566 w 3619883"/>
              <a:gd name="connsiteY95" fmla="*/ 97777 h 4297250"/>
              <a:gd name="connsiteX96" fmla="*/ 1505739 w 3619883"/>
              <a:gd name="connsiteY96" fmla="*/ 75753 h 4297250"/>
              <a:gd name="connsiteX97" fmla="*/ 1590891 w 3619883"/>
              <a:gd name="connsiteY97" fmla="*/ 144702 h 4297250"/>
              <a:gd name="connsiteX98" fmla="*/ 1625616 w 3619883"/>
              <a:gd name="connsiteY98" fmla="*/ 110893 h 4297250"/>
              <a:gd name="connsiteX99" fmla="*/ 1658964 w 3619883"/>
              <a:gd name="connsiteY99" fmla="*/ 106547 h 4297250"/>
              <a:gd name="connsiteX100" fmla="*/ 1746598 w 3619883"/>
              <a:gd name="connsiteY100" fmla="*/ 122460 h 4297250"/>
              <a:gd name="connsiteX101" fmla="*/ 1811913 w 3619883"/>
              <a:gd name="connsiteY101" fmla="*/ 143234 h 4297250"/>
              <a:gd name="connsiteX102" fmla="*/ 1856557 w 3619883"/>
              <a:gd name="connsiteY102" fmla="*/ 133511 h 4297250"/>
              <a:gd name="connsiteX103" fmla="*/ 2066003 w 3619883"/>
              <a:gd name="connsiteY103" fmla="*/ 143313 h 4297250"/>
              <a:gd name="connsiteX104" fmla="*/ 2177615 w 3619883"/>
              <a:gd name="connsiteY104" fmla="*/ 119007 h 4297250"/>
              <a:gd name="connsiteX105" fmla="*/ 2255883 w 3619883"/>
              <a:gd name="connsiteY105" fmla="*/ 99047 h 4297250"/>
              <a:gd name="connsiteX106" fmla="*/ 2344622 w 3619883"/>
              <a:gd name="connsiteY106" fmla="*/ 91388 h 4297250"/>
              <a:gd name="connsiteX107" fmla="*/ 2455682 w 3619883"/>
              <a:gd name="connsiteY107" fmla="*/ 78869 h 4297250"/>
              <a:gd name="connsiteX108" fmla="*/ 2632609 w 3619883"/>
              <a:gd name="connsiteY108" fmla="*/ 75338 h 4297250"/>
              <a:gd name="connsiteX109" fmla="*/ 2742291 w 3619883"/>
              <a:gd name="connsiteY109" fmla="*/ 92282 h 4297250"/>
              <a:gd name="connsiteX110" fmla="*/ 2851974 w 3619883"/>
              <a:gd name="connsiteY110" fmla="*/ 109227 h 4297250"/>
              <a:gd name="connsiteX111" fmla="*/ 2907643 w 3619883"/>
              <a:gd name="connsiteY111" fmla="*/ 100020 h 4297250"/>
              <a:gd name="connsiteX112" fmla="*/ 2944022 w 3619883"/>
              <a:gd name="connsiteY112" fmla="*/ 30853 h 4297250"/>
              <a:gd name="connsiteX113" fmla="*/ 3022289 w 3619883"/>
              <a:gd name="connsiteY113" fmla="*/ 10893 h 4297250"/>
              <a:gd name="connsiteX114" fmla="*/ 3054807 w 3619883"/>
              <a:gd name="connsiteY114" fmla="*/ 24226 h 4297250"/>
              <a:gd name="connsiteX115" fmla="*/ 3141892 w 3619883"/>
              <a:gd name="connsiteY115" fmla="*/ 51925 h 4297250"/>
              <a:gd name="connsiteX116" fmla="*/ 3185711 w 3619883"/>
              <a:gd name="connsiteY116" fmla="*/ 59881 h 4297250"/>
              <a:gd name="connsiteX117" fmla="*/ 3219056 w 3619883"/>
              <a:gd name="connsiteY117" fmla="*/ 55536 h 4297250"/>
              <a:gd name="connsiteX118" fmla="*/ 3263425 w 3619883"/>
              <a:gd name="connsiteY118" fmla="*/ 51706 h 4297250"/>
              <a:gd name="connsiteX119" fmla="*/ 3296219 w 3619883"/>
              <a:gd name="connsiteY119" fmla="*/ 59147 h 4297250"/>
              <a:gd name="connsiteX120" fmla="*/ 3319094 w 3619883"/>
              <a:gd name="connsiteY120" fmla="*/ 42500 h 4297250"/>
              <a:gd name="connsiteX121" fmla="*/ 3420511 w 3619883"/>
              <a:gd name="connsiteY121" fmla="*/ 0 h 4297250"/>
              <a:gd name="connsiteX122" fmla="*/ 3453305 w 3619883"/>
              <a:gd name="connsiteY122" fmla="*/ 7440 h 4297250"/>
              <a:gd name="connsiteX123" fmla="*/ 3496571 w 3619883"/>
              <a:gd name="connsiteY123" fmla="*/ 27182 h 4297250"/>
              <a:gd name="connsiteX124" fmla="*/ 3602117 w 3619883"/>
              <a:gd name="connsiteY124" fmla="*/ 132521 h 4297250"/>
              <a:gd name="connsiteX125" fmla="*/ 3619883 w 3619883"/>
              <a:gd name="connsiteY125" fmla="*/ 140049 h 4297250"/>
              <a:gd name="connsiteX126" fmla="*/ 3619883 w 3619883"/>
              <a:gd name="connsiteY12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454288 w 3619883"/>
              <a:gd name="connsiteY9" fmla="*/ 4128157 h 4297250"/>
              <a:gd name="connsiteX10" fmla="*/ 2515810 w 3619883"/>
              <a:gd name="connsiteY10" fmla="*/ 4128157 h 4297250"/>
              <a:gd name="connsiteX11" fmla="*/ 2338025 w 3619883"/>
              <a:gd name="connsiteY11" fmla="*/ 4128157 h 4297250"/>
              <a:gd name="connsiteX12" fmla="*/ 2337697 w 3619883"/>
              <a:gd name="connsiteY12" fmla="*/ 4275461 h 4297250"/>
              <a:gd name="connsiteX13" fmla="*/ 2150155 w 3619883"/>
              <a:gd name="connsiteY13" fmla="*/ 4275461 h 4297250"/>
              <a:gd name="connsiteX14" fmla="*/ 2150155 w 3619883"/>
              <a:gd name="connsiteY14" fmla="*/ 4128157 h 4297250"/>
              <a:gd name="connsiteX15" fmla="*/ 2204852 w 3619883"/>
              <a:gd name="connsiteY15" fmla="*/ 4128157 h 4297250"/>
              <a:gd name="connsiteX16" fmla="*/ 2204852 w 3619883"/>
              <a:gd name="connsiteY16" fmla="*/ 3951392 h 4297250"/>
              <a:gd name="connsiteX17" fmla="*/ 2027068 w 3619883"/>
              <a:gd name="connsiteY17" fmla="*/ 3951392 h 4297250"/>
              <a:gd name="connsiteX18" fmla="*/ 2027068 w 3619883"/>
              <a:gd name="connsiteY18" fmla="*/ 4128157 h 4297250"/>
              <a:gd name="connsiteX19" fmla="*/ 2079759 w 3619883"/>
              <a:gd name="connsiteY19" fmla="*/ 4128157 h 4297250"/>
              <a:gd name="connsiteX20" fmla="*/ 2079759 w 3619883"/>
              <a:gd name="connsiteY20" fmla="*/ 4275461 h 4297250"/>
              <a:gd name="connsiteX21" fmla="*/ 1824703 w 3619883"/>
              <a:gd name="connsiteY21" fmla="*/ 4275461 h 4297250"/>
              <a:gd name="connsiteX22" fmla="*/ 1834468 w 3619883"/>
              <a:gd name="connsiteY22" fmla="*/ 4128157 h 4297250"/>
              <a:gd name="connsiteX23" fmla="*/ 1893894 w 3619883"/>
              <a:gd name="connsiteY23" fmla="*/ 4128157 h 4297250"/>
              <a:gd name="connsiteX24" fmla="*/ 1893894 w 3619883"/>
              <a:gd name="connsiteY24" fmla="*/ 3951392 h 4297250"/>
              <a:gd name="connsiteX25" fmla="*/ 1716110 w 3619883"/>
              <a:gd name="connsiteY25" fmla="*/ 3951392 h 4297250"/>
              <a:gd name="connsiteX26" fmla="*/ 1716110 w 3619883"/>
              <a:gd name="connsiteY26" fmla="*/ 4006431 h 4297250"/>
              <a:gd name="connsiteX27" fmla="*/ 1703447 w 3619883"/>
              <a:gd name="connsiteY27" fmla="*/ 4007960 h 4297250"/>
              <a:gd name="connsiteX28" fmla="*/ 1716110 w 3619883"/>
              <a:gd name="connsiteY28" fmla="*/ 4044284 h 4297250"/>
              <a:gd name="connsiteX29" fmla="*/ 1716110 w 3619883"/>
              <a:gd name="connsiteY29" fmla="*/ 4128157 h 4297250"/>
              <a:gd name="connsiteX30" fmla="*/ 1745346 w 3619883"/>
              <a:gd name="connsiteY30" fmla="*/ 4128157 h 4297250"/>
              <a:gd name="connsiteX31" fmla="*/ 1796694 w 3619883"/>
              <a:gd name="connsiteY31" fmla="*/ 4275461 h 4297250"/>
              <a:gd name="connsiteX32" fmla="*/ 1558844 w 3619883"/>
              <a:gd name="connsiteY32" fmla="*/ 4275461 h 4297250"/>
              <a:gd name="connsiteX33" fmla="*/ 1517252 w 3619883"/>
              <a:gd name="connsiteY33" fmla="*/ 4128157 h 4297250"/>
              <a:gd name="connsiteX34" fmla="*/ 1582936 w 3619883"/>
              <a:gd name="connsiteY34" fmla="*/ 4128157 h 4297250"/>
              <a:gd name="connsiteX35" fmla="*/ 1582936 w 3619883"/>
              <a:gd name="connsiteY35" fmla="*/ 3951392 h 4297250"/>
              <a:gd name="connsiteX36" fmla="*/ 1405151 w 3619883"/>
              <a:gd name="connsiteY36" fmla="*/ 3951392 h 4297250"/>
              <a:gd name="connsiteX37" fmla="*/ 1405151 w 3619883"/>
              <a:gd name="connsiteY37" fmla="*/ 4128157 h 4297250"/>
              <a:gd name="connsiteX38" fmla="*/ 1468988 w 3619883"/>
              <a:gd name="connsiteY38" fmla="*/ 4128157 h 4297250"/>
              <a:gd name="connsiteX39" fmla="*/ 1427396 w 3619883"/>
              <a:gd name="connsiteY39" fmla="*/ 4275461 h 4297250"/>
              <a:gd name="connsiteX40" fmla="*/ 1210751 w 3619883"/>
              <a:gd name="connsiteY40" fmla="*/ 4275461 h 4297250"/>
              <a:gd name="connsiteX41" fmla="*/ 1210751 w 3619883"/>
              <a:gd name="connsiteY41" fmla="*/ 4128157 h 4297250"/>
              <a:gd name="connsiteX42" fmla="*/ 1271978 w 3619883"/>
              <a:gd name="connsiteY42" fmla="*/ 4128157 h 4297250"/>
              <a:gd name="connsiteX43" fmla="*/ 1271978 w 3619883"/>
              <a:gd name="connsiteY43" fmla="*/ 3951392 h 4297250"/>
              <a:gd name="connsiteX44" fmla="*/ 1094193 w 3619883"/>
              <a:gd name="connsiteY44" fmla="*/ 3951392 h 4297250"/>
              <a:gd name="connsiteX45" fmla="*/ 1094193 w 3619883"/>
              <a:gd name="connsiteY45" fmla="*/ 4128157 h 4297250"/>
              <a:gd name="connsiteX46" fmla="*/ 1140354 w 3619883"/>
              <a:gd name="connsiteY46" fmla="*/ 4128157 h 4297250"/>
              <a:gd name="connsiteX47" fmla="*/ 1140354 w 3619883"/>
              <a:gd name="connsiteY47" fmla="*/ 4275461 h 4297250"/>
              <a:gd name="connsiteX48" fmla="*/ 953807 w 3619883"/>
              <a:gd name="connsiteY48" fmla="*/ 4275461 h 4297250"/>
              <a:gd name="connsiteX49" fmla="*/ 912215 w 3619883"/>
              <a:gd name="connsiteY49" fmla="*/ 4128157 h 4297250"/>
              <a:gd name="connsiteX50" fmla="*/ 961020 w 3619883"/>
              <a:gd name="connsiteY50" fmla="*/ 4128157 h 4297250"/>
              <a:gd name="connsiteX51" fmla="*/ 961020 w 3619883"/>
              <a:gd name="connsiteY51" fmla="*/ 3951392 h 4297250"/>
              <a:gd name="connsiteX52" fmla="*/ 783235 w 3619883"/>
              <a:gd name="connsiteY52" fmla="*/ 3951392 h 4297250"/>
              <a:gd name="connsiteX53" fmla="*/ 783235 w 3619883"/>
              <a:gd name="connsiteY53" fmla="*/ 4128157 h 4297250"/>
              <a:gd name="connsiteX54" fmla="*/ 871024 w 3619883"/>
              <a:gd name="connsiteY54" fmla="*/ 4128157 h 4297250"/>
              <a:gd name="connsiteX55" fmla="*/ 829432 w 3619883"/>
              <a:gd name="connsiteY55" fmla="*/ 4275461 h 4297250"/>
              <a:gd name="connsiteX56" fmla="*/ 611484 w 3619883"/>
              <a:gd name="connsiteY56" fmla="*/ 4275461 h 4297250"/>
              <a:gd name="connsiteX57" fmla="*/ 621247 w 3619883"/>
              <a:gd name="connsiteY57" fmla="*/ 4128157 h 4297250"/>
              <a:gd name="connsiteX58" fmla="*/ 650062 w 3619883"/>
              <a:gd name="connsiteY58" fmla="*/ 4128157 h 4297250"/>
              <a:gd name="connsiteX59" fmla="*/ 650062 w 3619883"/>
              <a:gd name="connsiteY59" fmla="*/ 3951392 h 4297250"/>
              <a:gd name="connsiteX60" fmla="*/ 472277 w 3619883"/>
              <a:gd name="connsiteY60" fmla="*/ 3951392 h 4297250"/>
              <a:gd name="connsiteX61" fmla="*/ 472277 w 3619883"/>
              <a:gd name="connsiteY61" fmla="*/ 4128157 h 4297250"/>
              <a:gd name="connsiteX62" fmla="*/ 522650 w 3619883"/>
              <a:gd name="connsiteY62" fmla="*/ 4128157 h 4297250"/>
              <a:gd name="connsiteX63" fmla="*/ 573998 w 3619883"/>
              <a:gd name="connsiteY63" fmla="*/ 4275461 h 4297250"/>
              <a:gd name="connsiteX64" fmla="*/ 336164 w 3619883"/>
              <a:gd name="connsiteY64" fmla="*/ 4275461 h 4297250"/>
              <a:gd name="connsiteX65" fmla="*/ 294572 w 3619883"/>
              <a:gd name="connsiteY65" fmla="*/ 4128157 h 4297250"/>
              <a:gd name="connsiteX66" fmla="*/ 339106 w 3619883"/>
              <a:gd name="connsiteY66" fmla="*/ 4128157 h 4297250"/>
              <a:gd name="connsiteX67" fmla="*/ 339106 w 3619883"/>
              <a:gd name="connsiteY67" fmla="*/ 3951392 h 4297250"/>
              <a:gd name="connsiteX68" fmla="*/ 161321 w 3619883"/>
              <a:gd name="connsiteY68" fmla="*/ 3951392 h 4297250"/>
              <a:gd name="connsiteX69" fmla="*/ 161321 w 3619883"/>
              <a:gd name="connsiteY69" fmla="*/ 4128157 h 4297250"/>
              <a:gd name="connsiteX70" fmla="*/ 230914 w 3619883"/>
              <a:gd name="connsiteY70" fmla="*/ 4128157 h 4297250"/>
              <a:gd name="connsiteX71" fmla="*/ 189322 w 3619883"/>
              <a:gd name="connsiteY71" fmla="*/ 4275461 h 4297250"/>
              <a:gd name="connsiteX72" fmla="*/ 0 w 3619883"/>
              <a:gd name="connsiteY72" fmla="*/ 4275461 h 4297250"/>
              <a:gd name="connsiteX73" fmla="*/ 0 w 3619883"/>
              <a:gd name="connsiteY73" fmla="*/ 42229 h 4297250"/>
              <a:gd name="connsiteX74" fmla="*/ 42464 w 3619883"/>
              <a:gd name="connsiteY74" fmla="*/ 40518 h 4297250"/>
              <a:gd name="connsiteX75" fmla="*/ 137733 w 3619883"/>
              <a:gd name="connsiteY75" fmla="*/ 35355 h 4297250"/>
              <a:gd name="connsiteX76" fmla="*/ 270565 w 3619883"/>
              <a:gd name="connsiteY76" fmla="*/ 29759 h 4297250"/>
              <a:gd name="connsiteX77" fmla="*/ 479734 w 3619883"/>
              <a:gd name="connsiteY77" fmla="*/ 45455 h 4297250"/>
              <a:gd name="connsiteX78" fmla="*/ 524103 w 3619883"/>
              <a:gd name="connsiteY78" fmla="*/ 41625 h 4297250"/>
              <a:gd name="connsiteX79" fmla="*/ 624416 w 3619883"/>
              <a:gd name="connsiteY79" fmla="*/ 22696 h 4297250"/>
              <a:gd name="connsiteX80" fmla="*/ 657762 w 3619883"/>
              <a:gd name="connsiteY80" fmla="*/ 18351 h 4297250"/>
              <a:gd name="connsiteX81" fmla="*/ 690557 w 3619883"/>
              <a:gd name="connsiteY81" fmla="*/ 25792 h 4297250"/>
              <a:gd name="connsiteX82" fmla="*/ 745123 w 3619883"/>
              <a:gd name="connsiteY82" fmla="*/ 40157 h 4297250"/>
              <a:gd name="connsiteX83" fmla="*/ 789493 w 3619883"/>
              <a:gd name="connsiteY83" fmla="*/ 36327 h 4297250"/>
              <a:gd name="connsiteX84" fmla="*/ 854255 w 3619883"/>
              <a:gd name="connsiteY84" fmla="*/ 68887 h 4297250"/>
              <a:gd name="connsiteX85" fmla="*/ 897520 w 3619883"/>
              <a:gd name="connsiteY85" fmla="*/ 88629 h 4297250"/>
              <a:gd name="connsiteX86" fmla="*/ 940510 w 3619883"/>
              <a:gd name="connsiteY86" fmla="*/ 114265 h 4297250"/>
              <a:gd name="connsiteX87" fmla="*/ 1082712 w 3619883"/>
              <a:gd name="connsiteY87" fmla="*/ 144543 h 4297250"/>
              <a:gd name="connsiteX88" fmla="*/ 1205348 w 3619883"/>
              <a:gd name="connsiteY88" fmla="*/ 120753 h 4297250"/>
              <a:gd name="connsiteX89" fmla="*/ 1271764 w 3619883"/>
              <a:gd name="connsiteY89" fmla="*/ 117956 h 4297250"/>
              <a:gd name="connsiteX90" fmla="*/ 1315583 w 3619883"/>
              <a:gd name="connsiteY90" fmla="*/ 125912 h 4297250"/>
              <a:gd name="connsiteX91" fmla="*/ 1359125 w 3619883"/>
              <a:gd name="connsiteY91" fmla="*/ 139761 h 4297250"/>
              <a:gd name="connsiteX92" fmla="*/ 1391919 w 3619883"/>
              <a:gd name="connsiteY92" fmla="*/ 147202 h 4297250"/>
              <a:gd name="connsiteX93" fmla="*/ 1436563 w 3619883"/>
              <a:gd name="connsiteY93" fmla="*/ 137480 h 4297250"/>
              <a:gd name="connsiteX94" fmla="*/ 1471566 w 3619883"/>
              <a:gd name="connsiteY94" fmla="*/ 97777 h 4297250"/>
              <a:gd name="connsiteX95" fmla="*/ 1505739 w 3619883"/>
              <a:gd name="connsiteY95" fmla="*/ 75753 h 4297250"/>
              <a:gd name="connsiteX96" fmla="*/ 1590891 w 3619883"/>
              <a:gd name="connsiteY96" fmla="*/ 144702 h 4297250"/>
              <a:gd name="connsiteX97" fmla="*/ 1625616 w 3619883"/>
              <a:gd name="connsiteY97" fmla="*/ 110893 h 4297250"/>
              <a:gd name="connsiteX98" fmla="*/ 1658964 w 3619883"/>
              <a:gd name="connsiteY98" fmla="*/ 106547 h 4297250"/>
              <a:gd name="connsiteX99" fmla="*/ 1746598 w 3619883"/>
              <a:gd name="connsiteY99" fmla="*/ 122460 h 4297250"/>
              <a:gd name="connsiteX100" fmla="*/ 1811913 w 3619883"/>
              <a:gd name="connsiteY100" fmla="*/ 143234 h 4297250"/>
              <a:gd name="connsiteX101" fmla="*/ 1856557 w 3619883"/>
              <a:gd name="connsiteY101" fmla="*/ 133511 h 4297250"/>
              <a:gd name="connsiteX102" fmla="*/ 2066003 w 3619883"/>
              <a:gd name="connsiteY102" fmla="*/ 143313 h 4297250"/>
              <a:gd name="connsiteX103" fmla="*/ 2177615 w 3619883"/>
              <a:gd name="connsiteY103" fmla="*/ 119007 h 4297250"/>
              <a:gd name="connsiteX104" fmla="*/ 2255883 w 3619883"/>
              <a:gd name="connsiteY104" fmla="*/ 99047 h 4297250"/>
              <a:gd name="connsiteX105" fmla="*/ 2344622 w 3619883"/>
              <a:gd name="connsiteY105" fmla="*/ 91388 h 4297250"/>
              <a:gd name="connsiteX106" fmla="*/ 2455682 w 3619883"/>
              <a:gd name="connsiteY106" fmla="*/ 78869 h 4297250"/>
              <a:gd name="connsiteX107" fmla="*/ 2632609 w 3619883"/>
              <a:gd name="connsiteY107" fmla="*/ 75338 h 4297250"/>
              <a:gd name="connsiteX108" fmla="*/ 2742291 w 3619883"/>
              <a:gd name="connsiteY108" fmla="*/ 92282 h 4297250"/>
              <a:gd name="connsiteX109" fmla="*/ 2851974 w 3619883"/>
              <a:gd name="connsiteY109" fmla="*/ 109227 h 4297250"/>
              <a:gd name="connsiteX110" fmla="*/ 2907643 w 3619883"/>
              <a:gd name="connsiteY110" fmla="*/ 100020 h 4297250"/>
              <a:gd name="connsiteX111" fmla="*/ 2944022 w 3619883"/>
              <a:gd name="connsiteY111" fmla="*/ 30853 h 4297250"/>
              <a:gd name="connsiteX112" fmla="*/ 3022289 w 3619883"/>
              <a:gd name="connsiteY112" fmla="*/ 10893 h 4297250"/>
              <a:gd name="connsiteX113" fmla="*/ 3054807 w 3619883"/>
              <a:gd name="connsiteY113" fmla="*/ 24226 h 4297250"/>
              <a:gd name="connsiteX114" fmla="*/ 3141892 w 3619883"/>
              <a:gd name="connsiteY114" fmla="*/ 51925 h 4297250"/>
              <a:gd name="connsiteX115" fmla="*/ 3185711 w 3619883"/>
              <a:gd name="connsiteY115" fmla="*/ 59881 h 4297250"/>
              <a:gd name="connsiteX116" fmla="*/ 3219056 w 3619883"/>
              <a:gd name="connsiteY116" fmla="*/ 55536 h 4297250"/>
              <a:gd name="connsiteX117" fmla="*/ 3263425 w 3619883"/>
              <a:gd name="connsiteY117" fmla="*/ 51706 h 4297250"/>
              <a:gd name="connsiteX118" fmla="*/ 3296219 w 3619883"/>
              <a:gd name="connsiteY118" fmla="*/ 59147 h 4297250"/>
              <a:gd name="connsiteX119" fmla="*/ 3319094 w 3619883"/>
              <a:gd name="connsiteY119" fmla="*/ 42500 h 4297250"/>
              <a:gd name="connsiteX120" fmla="*/ 3420511 w 3619883"/>
              <a:gd name="connsiteY120" fmla="*/ 0 h 4297250"/>
              <a:gd name="connsiteX121" fmla="*/ 3453305 w 3619883"/>
              <a:gd name="connsiteY121" fmla="*/ 7440 h 4297250"/>
              <a:gd name="connsiteX122" fmla="*/ 3496571 w 3619883"/>
              <a:gd name="connsiteY122" fmla="*/ 27182 h 4297250"/>
              <a:gd name="connsiteX123" fmla="*/ 3602117 w 3619883"/>
              <a:gd name="connsiteY123" fmla="*/ 132521 h 4297250"/>
              <a:gd name="connsiteX124" fmla="*/ 3619883 w 3619883"/>
              <a:gd name="connsiteY124" fmla="*/ 140049 h 4297250"/>
              <a:gd name="connsiteX125" fmla="*/ 3619883 w 3619883"/>
              <a:gd name="connsiteY12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515810 w 3619883"/>
              <a:gd name="connsiteY9" fmla="*/ 4128157 h 4297250"/>
              <a:gd name="connsiteX10" fmla="*/ 2338025 w 3619883"/>
              <a:gd name="connsiteY10" fmla="*/ 4128157 h 4297250"/>
              <a:gd name="connsiteX11" fmla="*/ 2337697 w 3619883"/>
              <a:gd name="connsiteY11" fmla="*/ 4275461 h 4297250"/>
              <a:gd name="connsiteX12" fmla="*/ 2150155 w 3619883"/>
              <a:gd name="connsiteY12" fmla="*/ 4275461 h 4297250"/>
              <a:gd name="connsiteX13" fmla="*/ 2150155 w 3619883"/>
              <a:gd name="connsiteY13" fmla="*/ 4128157 h 4297250"/>
              <a:gd name="connsiteX14" fmla="*/ 2204852 w 3619883"/>
              <a:gd name="connsiteY14" fmla="*/ 4128157 h 4297250"/>
              <a:gd name="connsiteX15" fmla="*/ 2204852 w 3619883"/>
              <a:gd name="connsiteY15" fmla="*/ 3951392 h 4297250"/>
              <a:gd name="connsiteX16" fmla="*/ 2027068 w 3619883"/>
              <a:gd name="connsiteY16" fmla="*/ 3951392 h 4297250"/>
              <a:gd name="connsiteX17" fmla="*/ 2027068 w 3619883"/>
              <a:gd name="connsiteY17" fmla="*/ 4128157 h 4297250"/>
              <a:gd name="connsiteX18" fmla="*/ 2079759 w 3619883"/>
              <a:gd name="connsiteY18" fmla="*/ 4128157 h 4297250"/>
              <a:gd name="connsiteX19" fmla="*/ 2079759 w 3619883"/>
              <a:gd name="connsiteY19" fmla="*/ 4275461 h 4297250"/>
              <a:gd name="connsiteX20" fmla="*/ 1824703 w 3619883"/>
              <a:gd name="connsiteY20" fmla="*/ 4275461 h 4297250"/>
              <a:gd name="connsiteX21" fmla="*/ 1834468 w 3619883"/>
              <a:gd name="connsiteY21" fmla="*/ 4128157 h 4297250"/>
              <a:gd name="connsiteX22" fmla="*/ 1893894 w 3619883"/>
              <a:gd name="connsiteY22" fmla="*/ 4128157 h 4297250"/>
              <a:gd name="connsiteX23" fmla="*/ 1893894 w 3619883"/>
              <a:gd name="connsiteY23" fmla="*/ 3951392 h 4297250"/>
              <a:gd name="connsiteX24" fmla="*/ 1716110 w 3619883"/>
              <a:gd name="connsiteY24" fmla="*/ 3951392 h 4297250"/>
              <a:gd name="connsiteX25" fmla="*/ 1716110 w 3619883"/>
              <a:gd name="connsiteY25" fmla="*/ 4006431 h 4297250"/>
              <a:gd name="connsiteX26" fmla="*/ 1703447 w 3619883"/>
              <a:gd name="connsiteY26" fmla="*/ 4007960 h 4297250"/>
              <a:gd name="connsiteX27" fmla="*/ 1716110 w 3619883"/>
              <a:gd name="connsiteY27" fmla="*/ 4044284 h 4297250"/>
              <a:gd name="connsiteX28" fmla="*/ 1716110 w 3619883"/>
              <a:gd name="connsiteY28" fmla="*/ 4128157 h 4297250"/>
              <a:gd name="connsiteX29" fmla="*/ 1745346 w 3619883"/>
              <a:gd name="connsiteY29" fmla="*/ 4128157 h 4297250"/>
              <a:gd name="connsiteX30" fmla="*/ 1796694 w 3619883"/>
              <a:gd name="connsiteY30" fmla="*/ 4275461 h 4297250"/>
              <a:gd name="connsiteX31" fmla="*/ 1558844 w 3619883"/>
              <a:gd name="connsiteY31" fmla="*/ 4275461 h 4297250"/>
              <a:gd name="connsiteX32" fmla="*/ 1517252 w 3619883"/>
              <a:gd name="connsiteY32" fmla="*/ 4128157 h 4297250"/>
              <a:gd name="connsiteX33" fmla="*/ 1582936 w 3619883"/>
              <a:gd name="connsiteY33" fmla="*/ 4128157 h 4297250"/>
              <a:gd name="connsiteX34" fmla="*/ 1582936 w 3619883"/>
              <a:gd name="connsiteY34" fmla="*/ 3951392 h 4297250"/>
              <a:gd name="connsiteX35" fmla="*/ 1405151 w 3619883"/>
              <a:gd name="connsiteY35" fmla="*/ 3951392 h 4297250"/>
              <a:gd name="connsiteX36" fmla="*/ 1405151 w 3619883"/>
              <a:gd name="connsiteY36" fmla="*/ 4128157 h 4297250"/>
              <a:gd name="connsiteX37" fmla="*/ 1468988 w 3619883"/>
              <a:gd name="connsiteY37" fmla="*/ 4128157 h 4297250"/>
              <a:gd name="connsiteX38" fmla="*/ 1427396 w 3619883"/>
              <a:gd name="connsiteY38" fmla="*/ 4275461 h 4297250"/>
              <a:gd name="connsiteX39" fmla="*/ 1210751 w 3619883"/>
              <a:gd name="connsiteY39" fmla="*/ 4275461 h 4297250"/>
              <a:gd name="connsiteX40" fmla="*/ 1210751 w 3619883"/>
              <a:gd name="connsiteY40" fmla="*/ 4128157 h 4297250"/>
              <a:gd name="connsiteX41" fmla="*/ 1271978 w 3619883"/>
              <a:gd name="connsiteY41" fmla="*/ 4128157 h 4297250"/>
              <a:gd name="connsiteX42" fmla="*/ 1271978 w 3619883"/>
              <a:gd name="connsiteY42" fmla="*/ 3951392 h 4297250"/>
              <a:gd name="connsiteX43" fmla="*/ 1094193 w 3619883"/>
              <a:gd name="connsiteY43" fmla="*/ 3951392 h 4297250"/>
              <a:gd name="connsiteX44" fmla="*/ 1094193 w 3619883"/>
              <a:gd name="connsiteY44" fmla="*/ 4128157 h 4297250"/>
              <a:gd name="connsiteX45" fmla="*/ 1140354 w 3619883"/>
              <a:gd name="connsiteY45" fmla="*/ 4128157 h 4297250"/>
              <a:gd name="connsiteX46" fmla="*/ 1140354 w 3619883"/>
              <a:gd name="connsiteY46" fmla="*/ 4275461 h 4297250"/>
              <a:gd name="connsiteX47" fmla="*/ 953807 w 3619883"/>
              <a:gd name="connsiteY47" fmla="*/ 4275461 h 4297250"/>
              <a:gd name="connsiteX48" fmla="*/ 912215 w 3619883"/>
              <a:gd name="connsiteY48" fmla="*/ 4128157 h 4297250"/>
              <a:gd name="connsiteX49" fmla="*/ 961020 w 3619883"/>
              <a:gd name="connsiteY49" fmla="*/ 4128157 h 4297250"/>
              <a:gd name="connsiteX50" fmla="*/ 961020 w 3619883"/>
              <a:gd name="connsiteY50" fmla="*/ 3951392 h 4297250"/>
              <a:gd name="connsiteX51" fmla="*/ 783235 w 3619883"/>
              <a:gd name="connsiteY51" fmla="*/ 3951392 h 4297250"/>
              <a:gd name="connsiteX52" fmla="*/ 783235 w 3619883"/>
              <a:gd name="connsiteY52" fmla="*/ 4128157 h 4297250"/>
              <a:gd name="connsiteX53" fmla="*/ 871024 w 3619883"/>
              <a:gd name="connsiteY53" fmla="*/ 4128157 h 4297250"/>
              <a:gd name="connsiteX54" fmla="*/ 829432 w 3619883"/>
              <a:gd name="connsiteY54" fmla="*/ 4275461 h 4297250"/>
              <a:gd name="connsiteX55" fmla="*/ 611484 w 3619883"/>
              <a:gd name="connsiteY55" fmla="*/ 4275461 h 4297250"/>
              <a:gd name="connsiteX56" fmla="*/ 621247 w 3619883"/>
              <a:gd name="connsiteY56" fmla="*/ 4128157 h 4297250"/>
              <a:gd name="connsiteX57" fmla="*/ 650062 w 3619883"/>
              <a:gd name="connsiteY57" fmla="*/ 4128157 h 4297250"/>
              <a:gd name="connsiteX58" fmla="*/ 650062 w 3619883"/>
              <a:gd name="connsiteY58" fmla="*/ 3951392 h 4297250"/>
              <a:gd name="connsiteX59" fmla="*/ 472277 w 3619883"/>
              <a:gd name="connsiteY59" fmla="*/ 3951392 h 4297250"/>
              <a:gd name="connsiteX60" fmla="*/ 472277 w 3619883"/>
              <a:gd name="connsiteY60" fmla="*/ 4128157 h 4297250"/>
              <a:gd name="connsiteX61" fmla="*/ 522650 w 3619883"/>
              <a:gd name="connsiteY61" fmla="*/ 4128157 h 4297250"/>
              <a:gd name="connsiteX62" fmla="*/ 573998 w 3619883"/>
              <a:gd name="connsiteY62" fmla="*/ 4275461 h 4297250"/>
              <a:gd name="connsiteX63" fmla="*/ 336164 w 3619883"/>
              <a:gd name="connsiteY63" fmla="*/ 4275461 h 4297250"/>
              <a:gd name="connsiteX64" fmla="*/ 294572 w 3619883"/>
              <a:gd name="connsiteY64" fmla="*/ 4128157 h 4297250"/>
              <a:gd name="connsiteX65" fmla="*/ 339106 w 3619883"/>
              <a:gd name="connsiteY65" fmla="*/ 4128157 h 4297250"/>
              <a:gd name="connsiteX66" fmla="*/ 339106 w 3619883"/>
              <a:gd name="connsiteY66" fmla="*/ 3951392 h 4297250"/>
              <a:gd name="connsiteX67" fmla="*/ 161321 w 3619883"/>
              <a:gd name="connsiteY67" fmla="*/ 3951392 h 4297250"/>
              <a:gd name="connsiteX68" fmla="*/ 161321 w 3619883"/>
              <a:gd name="connsiteY68" fmla="*/ 4128157 h 4297250"/>
              <a:gd name="connsiteX69" fmla="*/ 230914 w 3619883"/>
              <a:gd name="connsiteY69" fmla="*/ 4128157 h 4297250"/>
              <a:gd name="connsiteX70" fmla="*/ 189322 w 3619883"/>
              <a:gd name="connsiteY70" fmla="*/ 4275461 h 4297250"/>
              <a:gd name="connsiteX71" fmla="*/ 0 w 3619883"/>
              <a:gd name="connsiteY71" fmla="*/ 4275461 h 4297250"/>
              <a:gd name="connsiteX72" fmla="*/ 0 w 3619883"/>
              <a:gd name="connsiteY72" fmla="*/ 42229 h 4297250"/>
              <a:gd name="connsiteX73" fmla="*/ 42464 w 3619883"/>
              <a:gd name="connsiteY73" fmla="*/ 40518 h 4297250"/>
              <a:gd name="connsiteX74" fmla="*/ 137733 w 3619883"/>
              <a:gd name="connsiteY74" fmla="*/ 35355 h 4297250"/>
              <a:gd name="connsiteX75" fmla="*/ 270565 w 3619883"/>
              <a:gd name="connsiteY75" fmla="*/ 29759 h 4297250"/>
              <a:gd name="connsiteX76" fmla="*/ 479734 w 3619883"/>
              <a:gd name="connsiteY76" fmla="*/ 45455 h 4297250"/>
              <a:gd name="connsiteX77" fmla="*/ 524103 w 3619883"/>
              <a:gd name="connsiteY77" fmla="*/ 41625 h 4297250"/>
              <a:gd name="connsiteX78" fmla="*/ 624416 w 3619883"/>
              <a:gd name="connsiteY78" fmla="*/ 22696 h 4297250"/>
              <a:gd name="connsiteX79" fmla="*/ 657762 w 3619883"/>
              <a:gd name="connsiteY79" fmla="*/ 18351 h 4297250"/>
              <a:gd name="connsiteX80" fmla="*/ 690557 w 3619883"/>
              <a:gd name="connsiteY80" fmla="*/ 25792 h 4297250"/>
              <a:gd name="connsiteX81" fmla="*/ 745123 w 3619883"/>
              <a:gd name="connsiteY81" fmla="*/ 40157 h 4297250"/>
              <a:gd name="connsiteX82" fmla="*/ 789493 w 3619883"/>
              <a:gd name="connsiteY82" fmla="*/ 36327 h 4297250"/>
              <a:gd name="connsiteX83" fmla="*/ 854255 w 3619883"/>
              <a:gd name="connsiteY83" fmla="*/ 68887 h 4297250"/>
              <a:gd name="connsiteX84" fmla="*/ 897520 w 3619883"/>
              <a:gd name="connsiteY84" fmla="*/ 88629 h 4297250"/>
              <a:gd name="connsiteX85" fmla="*/ 940510 w 3619883"/>
              <a:gd name="connsiteY85" fmla="*/ 114265 h 4297250"/>
              <a:gd name="connsiteX86" fmla="*/ 1082712 w 3619883"/>
              <a:gd name="connsiteY86" fmla="*/ 144543 h 4297250"/>
              <a:gd name="connsiteX87" fmla="*/ 1205348 w 3619883"/>
              <a:gd name="connsiteY87" fmla="*/ 120753 h 4297250"/>
              <a:gd name="connsiteX88" fmla="*/ 1271764 w 3619883"/>
              <a:gd name="connsiteY88" fmla="*/ 117956 h 4297250"/>
              <a:gd name="connsiteX89" fmla="*/ 1315583 w 3619883"/>
              <a:gd name="connsiteY89" fmla="*/ 125912 h 4297250"/>
              <a:gd name="connsiteX90" fmla="*/ 1359125 w 3619883"/>
              <a:gd name="connsiteY90" fmla="*/ 139761 h 4297250"/>
              <a:gd name="connsiteX91" fmla="*/ 1391919 w 3619883"/>
              <a:gd name="connsiteY91" fmla="*/ 147202 h 4297250"/>
              <a:gd name="connsiteX92" fmla="*/ 1436563 w 3619883"/>
              <a:gd name="connsiteY92" fmla="*/ 137480 h 4297250"/>
              <a:gd name="connsiteX93" fmla="*/ 1471566 w 3619883"/>
              <a:gd name="connsiteY93" fmla="*/ 97777 h 4297250"/>
              <a:gd name="connsiteX94" fmla="*/ 1505739 w 3619883"/>
              <a:gd name="connsiteY94" fmla="*/ 75753 h 4297250"/>
              <a:gd name="connsiteX95" fmla="*/ 1590891 w 3619883"/>
              <a:gd name="connsiteY95" fmla="*/ 144702 h 4297250"/>
              <a:gd name="connsiteX96" fmla="*/ 1625616 w 3619883"/>
              <a:gd name="connsiteY96" fmla="*/ 110893 h 4297250"/>
              <a:gd name="connsiteX97" fmla="*/ 1658964 w 3619883"/>
              <a:gd name="connsiteY97" fmla="*/ 106547 h 4297250"/>
              <a:gd name="connsiteX98" fmla="*/ 1746598 w 3619883"/>
              <a:gd name="connsiteY98" fmla="*/ 122460 h 4297250"/>
              <a:gd name="connsiteX99" fmla="*/ 1811913 w 3619883"/>
              <a:gd name="connsiteY99" fmla="*/ 143234 h 4297250"/>
              <a:gd name="connsiteX100" fmla="*/ 1856557 w 3619883"/>
              <a:gd name="connsiteY100" fmla="*/ 133511 h 4297250"/>
              <a:gd name="connsiteX101" fmla="*/ 2066003 w 3619883"/>
              <a:gd name="connsiteY101" fmla="*/ 143313 h 4297250"/>
              <a:gd name="connsiteX102" fmla="*/ 2177615 w 3619883"/>
              <a:gd name="connsiteY102" fmla="*/ 119007 h 4297250"/>
              <a:gd name="connsiteX103" fmla="*/ 2255883 w 3619883"/>
              <a:gd name="connsiteY103" fmla="*/ 99047 h 4297250"/>
              <a:gd name="connsiteX104" fmla="*/ 2344622 w 3619883"/>
              <a:gd name="connsiteY104" fmla="*/ 91388 h 4297250"/>
              <a:gd name="connsiteX105" fmla="*/ 2455682 w 3619883"/>
              <a:gd name="connsiteY105" fmla="*/ 78869 h 4297250"/>
              <a:gd name="connsiteX106" fmla="*/ 2632609 w 3619883"/>
              <a:gd name="connsiteY106" fmla="*/ 75338 h 4297250"/>
              <a:gd name="connsiteX107" fmla="*/ 2742291 w 3619883"/>
              <a:gd name="connsiteY107" fmla="*/ 92282 h 4297250"/>
              <a:gd name="connsiteX108" fmla="*/ 2851974 w 3619883"/>
              <a:gd name="connsiteY108" fmla="*/ 109227 h 4297250"/>
              <a:gd name="connsiteX109" fmla="*/ 2907643 w 3619883"/>
              <a:gd name="connsiteY109" fmla="*/ 100020 h 4297250"/>
              <a:gd name="connsiteX110" fmla="*/ 2944022 w 3619883"/>
              <a:gd name="connsiteY110" fmla="*/ 30853 h 4297250"/>
              <a:gd name="connsiteX111" fmla="*/ 3022289 w 3619883"/>
              <a:gd name="connsiteY111" fmla="*/ 10893 h 4297250"/>
              <a:gd name="connsiteX112" fmla="*/ 3054807 w 3619883"/>
              <a:gd name="connsiteY112" fmla="*/ 24226 h 4297250"/>
              <a:gd name="connsiteX113" fmla="*/ 3141892 w 3619883"/>
              <a:gd name="connsiteY113" fmla="*/ 51925 h 4297250"/>
              <a:gd name="connsiteX114" fmla="*/ 3185711 w 3619883"/>
              <a:gd name="connsiteY114" fmla="*/ 59881 h 4297250"/>
              <a:gd name="connsiteX115" fmla="*/ 3219056 w 3619883"/>
              <a:gd name="connsiteY115" fmla="*/ 55536 h 4297250"/>
              <a:gd name="connsiteX116" fmla="*/ 3263425 w 3619883"/>
              <a:gd name="connsiteY116" fmla="*/ 51706 h 4297250"/>
              <a:gd name="connsiteX117" fmla="*/ 3296219 w 3619883"/>
              <a:gd name="connsiteY117" fmla="*/ 59147 h 4297250"/>
              <a:gd name="connsiteX118" fmla="*/ 3319094 w 3619883"/>
              <a:gd name="connsiteY118" fmla="*/ 42500 h 4297250"/>
              <a:gd name="connsiteX119" fmla="*/ 3420511 w 3619883"/>
              <a:gd name="connsiteY119" fmla="*/ 0 h 4297250"/>
              <a:gd name="connsiteX120" fmla="*/ 3453305 w 3619883"/>
              <a:gd name="connsiteY120" fmla="*/ 7440 h 4297250"/>
              <a:gd name="connsiteX121" fmla="*/ 3496571 w 3619883"/>
              <a:gd name="connsiteY121" fmla="*/ 27182 h 4297250"/>
              <a:gd name="connsiteX122" fmla="*/ 3602117 w 3619883"/>
              <a:gd name="connsiteY122" fmla="*/ 132521 h 4297250"/>
              <a:gd name="connsiteX123" fmla="*/ 3619883 w 3619883"/>
              <a:gd name="connsiteY123" fmla="*/ 140049 h 4297250"/>
              <a:gd name="connsiteX124" fmla="*/ 3619883 w 3619883"/>
              <a:gd name="connsiteY12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515810 w 3619883"/>
              <a:gd name="connsiteY9" fmla="*/ 4128157 h 4297250"/>
              <a:gd name="connsiteX10" fmla="*/ 2338025 w 3619883"/>
              <a:gd name="connsiteY10" fmla="*/ 4128157 h 4297250"/>
              <a:gd name="connsiteX11" fmla="*/ 2150155 w 3619883"/>
              <a:gd name="connsiteY11" fmla="*/ 4275461 h 4297250"/>
              <a:gd name="connsiteX12" fmla="*/ 2150155 w 3619883"/>
              <a:gd name="connsiteY12" fmla="*/ 4128157 h 4297250"/>
              <a:gd name="connsiteX13" fmla="*/ 2204852 w 3619883"/>
              <a:gd name="connsiteY13" fmla="*/ 4128157 h 4297250"/>
              <a:gd name="connsiteX14" fmla="*/ 2204852 w 3619883"/>
              <a:gd name="connsiteY14" fmla="*/ 3951392 h 4297250"/>
              <a:gd name="connsiteX15" fmla="*/ 2027068 w 3619883"/>
              <a:gd name="connsiteY15" fmla="*/ 3951392 h 4297250"/>
              <a:gd name="connsiteX16" fmla="*/ 2027068 w 3619883"/>
              <a:gd name="connsiteY16" fmla="*/ 4128157 h 4297250"/>
              <a:gd name="connsiteX17" fmla="*/ 2079759 w 3619883"/>
              <a:gd name="connsiteY17" fmla="*/ 4128157 h 4297250"/>
              <a:gd name="connsiteX18" fmla="*/ 2079759 w 3619883"/>
              <a:gd name="connsiteY18" fmla="*/ 4275461 h 4297250"/>
              <a:gd name="connsiteX19" fmla="*/ 1824703 w 3619883"/>
              <a:gd name="connsiteY19" fmla="*/ 4275461 h 4297250"/>
              <a:gd name="connsiteX20" fmla="*/ 1834468 w 3619883"/>
              <a:gd name="connsiteY20" fmla="*/ 4128157 h 4297250"/>
              <a:gd name="connsiteX21" fmla="*/ 1893894 w 3619883"/>
              <a:gd name="connsiteY21" fmla="*/ 4128157 h 4297250"/>
              <a:gd name="connsiteX22" fmla="*/ 1893894 w 3619883"/>
              <a:gd name="connsiteY22" fmla="*/ 3951392 h 4297250"/>
              <a:gd name="connsiteX23" fmla="*/ 1716110 w 3619883"/>
              <a:gd name="connsiteY23" fmla="*/ 3951392 h 4297250"/>
              <a:gd name="connsiteX24" fmla="*/ 1716110 w 3619883"/>
              <a:gd name="connsiteY24" fmla="*/ 4006431 h 4297250"/>
              <a:gd name="connsiteX25" fmla="*/ 1703447 w 3619883"/>
              <a:gd name="connsiteY25" fmla="*/ 4007960 h 4297250"/>
              <a:gd name="connsiteX26" fmla="*/ 1716110 w 3619883"/>
              <a:gd name="connsiteY26" fmla="*/ 4044284 h 4297250"/>
              <a:gd name="connsiteX27" fmla="*/ 1716110 w 3619883"/>
              <a:gd name="connsiteY27" fmla="*/ 4128157 h 4297250"/>
              <a:gd name="connsiteX28" fmla="*/ 1745346 w 3619883"/>
              <a:gd name="connsiteY28" fmla="*/ 4128157 h 4297250"/>
              <a:gd name="connsiteX29" fmla="*/ 1796694 w 3619883"/>
              <a:gd name="connsiteY29" fmla="*/ 4275461 h 4297250"/>
              <a:gd name="connsiteX30" fmla="*/ 1558844 w 3619883"/>
              <a:gd name="connsiteY30" fmla="*/ 4275461 h 4297250"/>
              <a:gd name="connsiteX31" fmla="*/ 1517252 w 3619883"/>
              <a:gd name="connsiteY31" fmla="*/ 4128157 h 4297250"/>
              <a:gd name="connsiteX32" fmla="*/ 1582936 w 3619883"/>
              <a:gd name="connsiteY32" fmla="*/ 4128157 h 4297250"/>
              <a:gd name="connsiteX33" fmla="*/ 1582936 w 3619883"/>
              <a:gd name="connsiteY33" fmla="*/ 3951392 h 4297250"/>
              <a:gd name="connsiteX34" fmla="*/ 1405151 w 3619883"/>
              <a:gd name="connsiteY34" fmla="*/ 3951392 h 4297250"/>
              <a:gd name="connsiteX35" fmla="*/ 1405151 w 3619883"/>
              <a:gd name="connsiteY35" fmla="*/ 4128157 h 4297250"/>
              <a:gd name="connsiteX36" fmla="*/ 1468988 w 3619883"/>
              <a:gd name="connsiteY36" fmla="*/ 4128157 h 4297250"/>
              <a:gd name="connsiteX37" fmla="*/ 1427396 w 3619883"/>
              <a:gd name="connsiteY37" fmla="*/ 4275461 h 4297250"/>
              <a:gd name="connsiteX38" fmla="*/ 1210751 w 3619883"/>
              <a:gd name="connsiteY38" fmla="*/ 4275461 h 4297250"/>
              <a:gd name="connsiteX39" fmla="*/ 1210751 w 3619883"/>
              <a:gd name="connsiteY39" fmla="*/ 4128157 h 4297250"/>
              <a:gd name="connsiteX40" fmla="*/ 1271978 w 3619883"/>
              <a:gd name="connsiteY40" fmla="*/ 4128157 h 4297250"/>
              <a:gd name="connsiteX41" fmla="*/ 1271978 w 3619883"/>
              <a:gd name="connsiteY41" fmla="*/ 3951392 h 4297250"/>
              <a:gd name="connsiteX42" fmla="*/ 1094193 w 3619883"/>
              <a:gd name="connsiteY42" fmla="*/ 3951392 h 4297250"/>
              <a:gd name="connsiteX43" fmla="*/ 1094193 w 3619883"/>
              <a:gd name="connsiteY43" fmla="*/ 4128157 h 4297250"/>
              <a:gd name="connsiteX44" fmla="*/ 1140354 w 3619883"/>
              <a:gd name="connsiteY44" fmla="*/ 4128157 h 4297250"/>
              <a:gd name="connsiteX45" fmla="*/ 1140354 w 3619883"/>
              <a:gd name="connsiteY45" fmla="*/ 4275461 h 4297250"/>
              <a:gd name="connsiteX46" fmla="*/ 953807 w 3619883"/>
              <a:gd name="connsiteY46" fmla="*/ 4275461 h 4297250"/>
              <a:gd name="connsiteX47" fmla="*/ 912215 w 3619883"/>
              <a:gd name="connsiteY47" fmla="*/ 4128157 h 4297250"/>
              <a:gd name="connsiteX48" fmla="*/ 961020 w 3619883"/>
              <a:gd name="connsiteY48" fmla="*/ 4128157 h 4297250"/>
              <a:gd name="connsiteX49" fmla="*/ 961020 w 3619883"/>
              <a:gd name="connsiteY49" fmla="*/ 3951392 h 4297250"/>
              <a:gd name="connsiteX50" fmla="*/ 783235 w 3619883"/>
              <a:gd name="connsiteY50" fmla="*/ 3951392 h 4297250"/>
              <a:gd name="connsiteX51" fmla="*/ 783235 w 3619883"/>
              <a:gd name="connsiteY51" fmla="*/ 4128157 h 4297250"/>
              <a:gd name="connsiteX52" fmla="*/ 871024 w 3619883"/>
              <a:gd name="connsiteY52" fmla="*/ 4128157 h 4297250"/>
              <a:gd name="connsiteX53" fmla="*/ 829432 w 3619883"/>
              <a:gd name="connsiteY53" fmla="*/ 4275461 h 4297250"/>
              <a:gd name="connsiteX54" fmla="*/ 611484 w 3619883"/>
              <a:gd name="connsiteY54" fmla="*/ 4275461 h 4297250"/>
              <a:gd name="connsiteX55" fmla="*/ 621247 w 3619883"/>
              <a:gd name="connsiteY55" fmla="*/ 4128157 h 4297250"/>
              <a:gd name="connsiteX56" fmla="*/ 650062 w 3619883"/>
              <a:gd name="connsiteY56" fmla="*/ 4128157 h 4297250"/>
              <a:gd name="connsiteX57" fmla="*/ 650062 w 3619883"/>
              <a:gd name="connsiteY57" fmla="*/ 3951392 h 4297250"/>
              <a:gd name="connsiteX58" fmla="*/ 472277 w 3619883"/>
              <a:gd name="connsiteY58" fmla="*/ 3951392 h 4297250"/>
              <a:gd name="connsiteX59" fmla="*/ 472277 w 3619883"/>
              <a:gd name="connsiteY59" fmla="*/ 4128157 h 4297250"/>
              <a:gd name="connsiteX60" fmla="*/ 522650 w 3619883"/>
              <a:gd name="connsiteY60" fmla="*/ 4128157 h 4297250"/>
              <a:gd name="connsiteX61" fmla="*/ 573998 w 3619883"/>
              <a:gd name="connsiteY61" fmla="*/ 4275461 h 4297250"/>
              <a:gd name="connsiteX62" fmla="*/ 336164 w 3619883"/>
              <a:gd name="connsiteY62" fmla="*/ 4275461 h 4297250"/>
              <a:gd name="connsiteX63" fmla="*/ 294572 w 3619883"/>
              <a:gd name="connsiteY63" fmla="*/ 4128157 h 4297250"/>
              <a:gd name="connsiteX64" fmla="*/ 339106 w 3619883"/>
              <a:gd name="connsiteY64" fmla="*/ 4128157 h 4297250"/>
              <a:gd name="connsiteX65" fmla="*/ 339106 w 3619883"/>
              <a:gd name="connsiteY65" fmla="*/ 3951392 h 4297250"/>
              <a:gd name="connsiteX66" fmla="*/ 161321 w 3619883"/>
              <a:gd name="connsiteY66" fmla="*/ 3951392 h 4297250"/>
              <a:gd name="connsiteX67" fmla="*/ 161321 w 3619883"/>
              <a:gd name="connsiteY67" fmla="*/ 4128157 h 4297250"/>
              <a:gd name="connsiteX68" fmla="*/ 230914 w 3619883"/>
              <a:gd name="connsiteY68" fmla="*/ 4128157 h 4297250"/>
              <a:gd name="connsiteX69" fmla="*/ 189322 w 3619883"/>
              <a:gd name="connsiteY69" fmla="*/ 4275461 h 4297250"/>
              <a:gd name="connsiteX70" fmla="*/ 0 w 3619883"/>
              <a:gd name="connsiteY70" fmla="*/ 4275461 h 4297250"/>
              <a:gd name="connsiteX71" fmla="*/ 0 w 3619883"/>
              <a:gd name="connsiteY71" fmla="*/ 42229 h 4297250"/>
              <a:gd name="connsiteX72" fmla="*/ 42464 w 3619883"/>
              <a:gd name="connsiteY72" fmla="*/ 40518 h 4297250"/>
              <a:gd name="connsiteX73" fmla="*/ 137733 w 3619883"/>
              <a:gd name="connsiteY73" fmla="*/ 35355 h 4297250"/>
              <a:gd name="connsiteX74" fmla="*/ 270565 w 3619883"/>
              <a:gd name="connsiteY74" fmla="*/ 29759 h 4297250"/>
              <a:gd name="connsiteX75" fmla="*/ 479734 w 3619883"/>
              <a:gd name="connsiteY75" fmla="*/ 45455 h 4297250"/>
              <a:gd name="connsiteX76" fmla="*/ 524103 w 3619883"/>
              <a:gd name="connsiteY76" fmla="*/ 41625 h 4297250"/>
              <a:gd name="connsiteX77" fmla="*/ 624416 w 3619883"/>
              <a:gd name="connsiteY77" fmla="*/ 22696 h 4297250"/>
              <a:gd name="connsiteX78" fmla="*/ 657762 w 3619883"/>
              <a:gd name="connsiteY78" fmla="*/ 18351 h 4297250"/>
              <a:gd name="connsiteX79" fmla="*/ 690557 w 3619883"/>
              <a:gd name="connsiteY79" fmla="*/ 25792 h 4297250"/>
              <a:gd name="connsiteX80" fmla="*/ 745123 w 3619883"/>
              <a:gd name="connsiteY80" fmla="*/ 40157 h 4297250"/>
              <a:gd name="connsiteX81" fmla="*/ 789493 w 3619883"/>
              <a:gd name="connsiteY81" fmla="*/ 36327 h 4297250"/>
              <a:gd name="connsiteX82" fmla="*/ 854255 w 3619883"/>
              <a:gd name="connsiteY82" fmla="*/ 68887 h 4297250"/>
              <a:gd name="connsiteX83" fmla="*/ 897520 w 3619883"/>
              <a:gd name="connsiteY83" fmla="*/ 88629 h 4297250"/>
              <a:gd name="connsiteX84" fmla="*/ 940510 w 3619883"/>
              <a:gd name="connsiteY84" fmla="*/ 114265 h 4297250"/>
              <a:gd name="connsiteX85" fmla="*/ 1082712 w 3619883"/>
              <a:gd name="connsiteY85" fmla="*/ 144543 h 4297250"/>
              <a:gd name="connsiteX86" fmla="*/ 1205348 w 3619883"/>
              <a:gd name="connsiteY86" fmla="*/ 120753 h 4297250"/>
              <a:gd name="connsiteX87" fmla="*/ 1271764 w 3619883"/>
              <a:gd name="connsiteY87" fmla="*/ 117956 h 4297250"/>
              <a:gd name="connsiteX88" fmla="*/ 1315583 w 3619883"/>
              <a:gd name="connsiteY88" fmla="*/ 125912 h 4297250"/>
              <a:gd name="connsiteX89" fmla="*/ 1359125 w 3619883"/>
              <a:gd name="connsiteY89" fmla="*/ 139761 h 4297250"/>
              <a:gd name="connsiteX90" fmla="*/ 1391919 w 3619883"/>
              <a:gd name="connsiteY90" fmla="*/ 147202 h 4297250"/>
              <a:gd name="connsiteX91" fmla="*/ 1436563 w 3619883"/>
              <a:gd name="connsiteY91" fmla="*/ 137480 h 4297250"/>
              <a:gd name="connsiteX92" fmla="*/ 1471566 w 3619883"/>
              <a:gd name="connsiteY92" fmla="*/ 97777 h 4297250"/>
              <a:gd name="connsiteX93" fmla="*/ 1505739 w 3619883"/>
              <a:gd name="connsiteY93" fmla="*/ 75753 h 4297250"/>
              <a:gd name="connsiteX94" fmla="*/ 1590891 w 3619883"/>
              <a:gd name="connsiteY94" fmla="*/ 144702 h 4297250"/>
              <a:gd name="connsiteX95" fmla="*/ 1625616 w 3619883"/>
              <a:gd name="connsiteY95" fmla="*/ 110893 h 4297250"/>
              <a:gd name="connsiteX96" fmla="*/ 1658964 w 3619883"/>
              <a:gd name="connsiteY96" fmla="*/ 106547 h 4297250"/>
              <a:gd name="connsiteX97" fmla="*/ 1746598 w 3619883"/>
              <a:gd name="connsiteY97" fmla="*/ 122460 h 4297250"/>
              <a:gd name="connsiteX98" fmla="*/ 1811913 w 3619883"/>
              <a:gd name="connsiteY98" fmla="*/ 143234 h 4297250"/>
              <a:gd name="connsiteX99" fmla="*/ 1856557 w 3619883"/>
              <a:gd name="connsiteY99" fmla="*/ 133511 h 4297250"/>
              <a:gd name="connsiteX100" fmla="*/ 2066003 w 3619883"/>
              <a:gd name="connsiteY100" fmla="*/ 143313 h 4297250"/>
              <a:gd name="connsiteX101" fmla="*/ 2177615 w 3619883"/>
              <a:gd name="connsiteY101" fmla="*/ 119007 h 4297250"/>
              <a:gd name="connsiteX102" fmla="*/ 2255883 w 3619883"/>
              <a:gd name="connsiteY102" fmla="*/ 99047 h 4297250"/>
              <a:gd name="connsiteX103" fmla="*/ 2344622 w 3619883"/>
              <a:gd name="connsiteY103" fmla="*/ 91388 h 4297250"/>
              <a:gd name="connsiteX104" fmla="*/ 2455682 w 3619883"/>
              <a:gd name="connsiteY104" fmla="*/ 78869 h 4297250"/>
              <a:gd name="connsiteX105" fmla="*/ 2632609 w 3619883"/>
              <a:gd name="connsiteY105" fmla="*/ 75338 h 4297250"/>
              <a:gd name="connsiteX106" fmla="*/ 2742291 w 3619883"/>
              <a:gd name="connsiteY106" fmla="*/ 92282 h 4297250"/>
              <a:gd name="connsiteX107" fmla="*/ 2851974 w 3619883"/>
              <a:gd name="connsiteY107" fmla="*/ 109227 h 4297250"/>
              <a:gd name="connsiteX108" fmla="*/ 2907643 w 3619883"/>
              <a:gd name="connsiteY108" fmla="*/ 100020 h 4297250"/>
              <a:gd name="connsiteX109" fmla="*/ 2944022 w 3619883"/>
              <a:gd name="connsiteY109" fmla="*/ 30853 h 4297250"/>
              <a:gd name="connsiteX110" fmla="*/ 3022289 w 3619883"/>
              <a:gd name="connsiteY110" fmla="*/ 10893 h 4297250"/>
              <a:gd name="connsiteX111" fmla="*/ 3054807 w 3619883"/>
              <a:gd name="connsiteY111" fmla="*/ 24226 h 4297250"/>
              <a:gd name="connsiteX112" fmla="*/ 3141892 w 3619883"/>
              <a:gd name="connsiteY112" fmla="*/ 51925 h 4297250"/>
              <a:gd name="connsiteX113" fmla="*/ 3185711 w 3619883"/>
              <a:gd name="connsiteY113" fmla="*/ 59881 h 4297250"/>
              <a:gd name="connsiteX114" fmla="*/ 3219056 w 3619883"/>
              <a:gd name="connsiteY114" fmla="*/ 55536 h 4297250"/>
              <a:gd name="connsiteX115" fmla="*/ 3263425 w 3619883"/>
              <a:gd name="connsiteY115" fmla="*/ 51706 h 4297250"/>
              <a:gd name="connsiteX116" fmla="*/ 3296219 w 3619883"/>
              <a:gd name="connsiteY116" fmla="*/ 59147 h 4297250"/>
              <a:gd name="connsiteX117" fmla="*/ 3319094 w 3619883"/>
              <a:gd name="connsiteY117" fmla="*/ 42500 h 4297250"/>
              <a:gd name="connsiteX118" fmla="*/ 3420511 w 3619883"/>
              <a:gd name="connsiteY118" fmla="*/ 0 h 4297250"/>
              <a:gd name="connsiteX119" fmla="*/ 3453305 w 3619883"/>
              <a:gd name="connsiteY119" fmla="*/ 7440 h 4297250"/>
              <a:gd name="connsiteX120" fmla="*/ 3496571 w 3619883"/>
              <a:gd name="connsiteY120" fmla="*/ 27182 h 4297250"/>
              <a:gd name="connsiteX121" fmla="*/ 3602117 w 3619883"/>
              <a:gd name="connsiteY121" fmla="*/ 132521 h 4297250"/>
              <a:gd name="connsiteX122" fmla="*/ 3619883 w 3619883"/>
              <a:gd name="connsiteY122" fmla="*/ 140049 h 4297250"/>
              <a:gd name="connsiteX123" fmla="*/ 3619883 w 3619883"/>
              <a:gd name="connsiteY12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338025 w 3619883"/>
              <a:gd name="connsiteY9" fmla="*/ 4128157 h 4297250"/>
              <a:gd name="connsiteX10" fmla="*/ 2150155 w 3619883"/>
              <a:gd name="connsiteY10" fmla="*/ 4275461 h 4297250"/>
              <a:gd name="connsiteX11" fmla="*/ 2150155 w 3619883"/>
              <a:gd name="connsiteY11" fmla="*/ 4128157 h 4297250"/>
              <a:gd name="connsiteX12" fmla="*/ 2204852 w 3619883"/>
              <a:gd name="connsiteY12" fmla="*/ 4128157 h 4297250"/>
              <a:gd name="connsiteX13" fmla="*/ 2204852 w 3619883"/>
              <a:gd name="connsiteY13" fmla="*/ 3951392 h 4297250"/>
              <a:gd name="connsiteX14" fmla="*/ 2027068 w 3619883"/>
              <a:gd name="connsiteY14" fmla="*/ 3951392 h 4297250"/>
              <a:gd name="connsiteX15" fmla="*/ 2027068 w 3619883"/>
              <a:gd name="connsiteY15" fmla="*/ 4128157 h 4297250"/>
              <a:gd name="connsiteX16" fmla="*/ 2079759 w 3619883"/>
              <a:gd name="connsiteY16" fmla="*/ 4128157 h 4297250"/>
              <a:gd name="connsiteX17" fmla="*/ 2079759 w 3619883"/>
              <a:gd name="connsiteY17" fmla="*/ 4275461 h 4297250"/>
              <a:gd name="connsiteX18" fmla="*/ 1824703 w 3619883"/>
              <a:gd name="connsiteY18" fmla="*/ 4275461 h 4297250"/>
              <a:gd name="connsiteX19" fmla="*/ 1834468 w 3619883"/>
              <a:gd name="connsiteY19" fmla="*/ 4128157 h 4297250"/>
              <a:gd name="connsiteX20" fmla="*/ 1893894 w 3619883"/>
              <a:gd name="connsiteY20" fmla="*/ 4128157 h 4297250"/>
              <a:gd name="connsiteX21" fmla="*/ 1893894 w 3619883"/>
              <a:gd name="connsiteY21" fmla="*/ 3951392 h 4297250"/>
              <a:gd name="connsiteX22" fmla="*/ 1716110 w 3619883"/>
              <a:gd name="connsiteY22" fmla="*/ 3951392 h 4297250"/>
              <a:gd name="connsiteX23" fmla="*/ 1716110 w 3619883"/>
              <a:gd name="connsiteY23" fmla="*/ 4006431 h 4297250"/>
              <a:gd name="connsiteX24" fmla="*/ 1703447 w 3619883"/>
              <a:gd name="connsiteY24" fmla="*/ 4007960 h 4297250"/>
              <a:gd name="connsiteX25" fmla="*/ 1716110 w 3619883"/>
              <a:gd name="connsiteY25" fmla="*/ 4044284 h 4297250"/>
              <a:gd name="connsiteX26" fmla="*/ 1716110 w 3619883"/>
              <a:gd name="connsiteY26" fmla="*/ 4128157 h 4297250"/>
              <a:gd name="connsiteX27" fmla="*/ 1745346 w 3619883"/>
              <a:gd name="connsiteY27" fmla="*/ 4128157 h 4297250"/>
              <a:gd name="connsiteX28" fmla="*/ 1796694 w 3619883"/>
              <a:gd name="connsiteY28" fmla="*/ 4275461 h 4297250"/>
              <a:gd name="connsiteX29" fmla="*/ 1558844 w 3619883"/>
              <a:gd name="connsiteY29" fmla="*/ 4275461 h 4297250"/>
              <a:gd name="connsiteX30" fmla="*/ 1517252 w 3619883"/>
              <a:gd name="connsiteY30" fmla="*/ 4128157 h 4297250"/>
              <a:gd name="connsiteX31" fmla="*/ 1582936 w 3619883"/>
              <a:gd name="connsiteY31" fmla="*/ 4128157 h 4297250"/>
              <a:gd name="connsiteX32" fmla="*/ 1582936 w 3619883"/>
              <a:gd name="connsiteY32" fmla="*/ 3951392 h 4297250"/>
              <a:gd name="connsiteX33" fmla="*/ 1405151 w 3619883"/>
              <a:gd name="connsiteY33" fmla="*/ 3951392 h 4297250"/>
              <a:gd name="connsiteX34" fmla="*/ 1405151 w 3619883"/>
              <a:gd name="connsiteY34" fmla="*/ 4128157 h 4297250"/>
              <a:gd name="connsiteX35" fmla="*/ 1468988 w 3619883"/>
              <a:gd name="connsiteY35" fmla="*/ 4128157 h 4297250"/>
              <a:gd name="connsiteX36" fmla="*/ 1427396 w 3619883"/>
              <a:gd name="connsiteY36" fmla="*/ 4275461 h 4297250"/>
              <a:gd name="connsiteX37" fmla="*/ 1210751 w 3619883"/>
              <a:gd name="connsiteY37" fmla="*/ 4275461 h 4297250"/>
              <a:gd name="connsiteX38" fmla="*/ 1210751 w 3619883"/>
              <a:gd name="connsiteY38" fmla="*/ 4128157 h 4297250"/>
              <a:gd name="connsiteX39" fmla="*/ 1271978 w 3619883"/>
              <a:gd name="connsiteY39" fmla="*/ 4128157 h 4297250"/>
              <a:gd name="connsiteX40" fmla="*/ 1271978 w 3619883"/>
              <a:gd name="connsiteY40" fmla="*/ 3951392 h 4297250"/>
              <a:gd name="connsiteX41" fmla="*/ 1094193 w 3619883"/>
              <a:gd name="connsiteY41" fmla="*/ 3951392 h 4297250"/>
              <a:gd name="connsiteX42" fmla="*/ 1094193 w 3619883"/>
              <a:gd name="connsiteY42" fmla="*/ 4128157 h 4297250"/>
              <a:gd name="connsiteX43" fmla="*/ 1140354 w 3619883"/>
              <a:gd name="connsiteY43" fmla="*/ 4128157 h 4297250"/>
              <a:gd name="connsiteX44" fmla="*/ 1140354 w 3619883"/>
              <a:gd name="connsiteY44" fmla="*/ 4275461 h 4297250"/>
              <a:gd name="connsiteX45" fmla="*/ 953807 w 3619883"/>
              <a:gd name="connsiteY45" fmla="*/ 4275461 h 4297250"/>
              <a:gd name="connsiteX46" fmla="*/ 912215 w 3619883"/>
              <a:gd name="connsiteY46" fmla="*/ 4128157 h 4297250"/>
              <a:gd name="connsiteX47" fmla="*/ 961020 w 3619883"/>
              <a:gd name="connsiteY47" fmla="*/ 4128157 h 4297250"/>
              <a:gd name="connsiteX48" fmla="*/ 961020 w 3619883"/>
              <a:gd name="connsiteY48" fmla="*/ 3951392 h 4297250"/>
              <a:gd name="connsiteX49" fmla="*/ 783235 w 3619883"/>
              <a:gd name="connsiteY49" fmla="*/ 3951392 h 4297250"/>
              <a:gd name="connsiteX50" fmla="*/ 783235 w 3619883"/>
              <a:gd name="connsiteY50" fmla="*/ 4128157 h 4297250"/>
              <a:gd name="connsiteX51" fmla="*/ 871024 w 3619883"/>
              <a:gd name="connsiteY51" fmla="*/ 4128157 h 4297250"/>
              <a:gd name="connsiteX52" fmla="*/ 829432 w 3619883"/>
              <a:gd name="connsiteY52" fmla="*/ 4275461 h 4297250"/>
              <a:gd name="connsiteX53" fmla="*/ 611484 w 3619883"/>
              <a:gd name="connsiteY53" fmla="*/ 4275461 h 4297250"/>
              <a:gd name="connsiteX54" fmla="*/ 621247 w 3619883"/>
              <a:gd name="connsiteY54" fmla="*/ 4128157 h 4297250"/>
              <a:gd name="connsiteX55" fmla="*/ 650062 w 3619883"/>
              <a:gd name="connsiteY55" fmla="*/ 4128157 h 4297250"/>
              <a:gd name="connsiteX56" fmla="*/ 650062 w 3619883"/>
              <a:gd name="connsiteY56" fmla="*/ 3951392 h 4297250"/>
              <a:gd name="connsiteX57" fmla="*/ 472277 w 3619883"/>
              <a:gd name="connsiteY57" fmla="*/ 3951392 h 4297250"/>
              <a:gd name="connsiteX58" fmla="*/ 472277 w 3619883"/>
              <a:gd name="connsiteY58" fmla="*/ 4128157 h 4297250"/>
              <a:gd name="connsiteX59" fmla="*/ 522650 w 3619883"/>
              <a:gd name="connsiteY59" fmla="*/ 4128157 h 4297250"/>
              <a:gd name="connsiteX60" fmla="*/ 573998 w 3619883"/>
              <a:gd name="connsiteY60" fmla="*/ 4275461 h 4297250"/>
              <a:gd name="connsiteX61" fmla="*/ 336164 w 3619883"/>
              <a:gd name="connsiteY61" fmla="*/ 4275461 h 4297250"/>
              <a:gd name="connsiteX62" fmla="*/ 294572 w 3619883"/>
              <a:gd name="connsiteY62" fmla="*/ 4128157 h 4297250"/>
              <a:gd name="connsiteX63" fmla="*/ 339106 w 3619883"/>
              <a:gd name="connsiteY63" fmla="*/ 4128157 h 4297250"/>
              <a:gd name="connsiteX64" fmla="*/ 339106 w 3619883"/>
              <a:gd name="connsiteY64" fmla="*/ 3951392 h 4297250"/>
              <a:gd name="connsiteX65" fmla="*/ 161321 w 3619883"/>
              <a:gd name="connsiteY65" fmla="*/ 3951392 h 4297250"/>
              <a:gd name="connsiteX66" fmla="*/ 161321 w 3619883"/>
              <a:gd name="connsiteY66" fmla="*/ 4128157 h 4297250"/>
              <a:gd name="connsiteX67" fmla="*/ 230914 w 3619883"/>
              <a:gd name="connsiteY67" fmla="*/ 4128157 h 4297250"/>
              <a:gd name="connsiteX68" fmla="*/ 189322 w 3619883"/>
              <a:gd name="connsiteY68" fmla="*/ 4275461 h 4297250"/>
              <a:gd name="connsiteX69" fmla="*/ 0 w 3619883"/>
              <a:gd name="connsiteY69" fmla="*/ 4275461 h 4297250"/>
              <a:gd name="connsiteX70" fmla="*/ 0 w 3619883"/>
              <a:gd name="connsiteY70" fmla="*/ 42229 h 4297250"/>
              <a:gd name="connsiteX71" fmla="*/ 42464 w 3619883"/>
              <a:gd name="connsiteY71" fmla="*/ 40518 h 4297250"/>
              <a:gd name="connsiteX72" fmla="*/ 137733 w 3619883"/>
              <a:gd name="connsiteY72" fmla="*/ 35355 h 4297250"/>
              <a:gd name="connsiteX73" fmla="*/ 270565 w 3619883"/>
              <a:gd name="connsiteY73" fmla="*/ 29759 h 4297250"/>
              <a:gd name="connsiteX74" fmla="*/ 479734 w 3619883"/>
              <a:gd name="connsiteY74" fmla="*/ 45455 h 4297250"/>
              <a:gd name="connsiteX75" fmla="*/ 524103 w 3619883"/>
              <a:gd name="connsiteY75" fmla="*/ 41625 h 4297250"/>
              <a:gd name="connsiteX76" fmla="*/ 624416 w 3619883"/>
              <a:gd name="connsiteY76" fmla="*/ 22696 h 4297250"/>
              <a:gd name="connsiteX77" fmla="*/ 657762 w 3619883"/>
              <a:gd name="connsiteY77" fmla="*/ 18351 h 4297250"/>
              <a:gd name="connsiteX78" fmla="*/ 690557 w 3619883"/>
              <a:gd name="connsiteY78" fmla="*/ 25792 h 4297250"/>
              <a:gd name="connsiteX79" fmla="*/ 745123 w 3619883"/>
              <a:gd name="connsiteY79" fmla="*/ 40157 h 4297250"/>
              <a:gd name="connsiteX80" fmla="*/ 789493 w 3619883"/>
              <a:gd name="connsiteY80" fmla="*/ 36327 h 4297250"/>
              <a:gd name="connsiteX81" fmla="*/ 854255 w 3619883"/>
              <a:gd name="connsiteY81" fmla="*/ 68887 h 4297250"/>
              <a:gd name="connsiteX82" fmla="*/ 897520 w 3619883"/>
              <a:gd name="connsiteY82" fmla="*/ 88629 h 4297250"/>
              <a:gd name="connsiteX83" fmla="*/ 940510 w 3619883"/>
              <a:gd name="connsiteY83" fmla="*/ 114265 h 4297250"/>
              <a:gd name="connsiteX84" fmla="*/ 1082712 w 3619883"/>
              <a:gd name="connsiteY84" fmla="*/ 144543 h 4297250"/>
              <a:gd name="connsiteX85" fmla="*/ 1205348 w 3619883"/>
              <a:gd name="connsiteY85" fmla="*/ 120753 h 4297250"/>
              <a:gd name="connsiteX86" fmla="*/ 1271764 w 3619883"/>
              <a:gd name="connsiteY86" fmla="*/ 117956 h 4297250"/>
              <a:gd name="connsiteX87" fmla="*/ 1315583 w 3619883"/>
              <a:gd name="connsiteY87" fmla="*/ 125912 h 4297250"/>
              <a:gd name="connsiteX88" fmla="*/ 1359125 w 3619883"/>
              <a:gd name="connsiteY88" fmla="*/ 139761 h 4297250"/>
              <a:gd name="connsiteX89" fmla="*/ 1391919 w 3619883"/>
              <a:gd name="connsiteY89" fmla="*/ 147202 h 4297250"/>
              <a:gd name="connsiteX90" fmla="*/ 1436563 w 3619883"/>
              <a:gd name="connsiteY90" fmla="*/ 137480 h 4297250"/>
              <a:gd name="connsiteX91" fmla="*/ 1471566 w 3619883"/>
              <a:gd name="connsiteY91" fmla="*/ 97777 h 4297250"/>
              <a:gd name="connsiteX92" fmla="*/ 1505739 w 3619883"/>
              <a:gd name="connsiteY92" fmla="*/ 75753 h 4297250"/>
              <a:gd name="connsiteX93" fmla="*/ 1590891 w 3619883"/>
              <a:gd name="connsiteY93" fmla="*/ 144702 h 4297250"/>
              <a:gd name="connsiteX94" fmla="*/ 1625616 w 3619883"/>
              <a:gd name="connsiteY94" fmla="*/ 110893 h 4297250"/>
              <a:gd name="connsiteX95" fmla="*/ 1658964 w 3619883"/>
              <a:gd name="connsiteY95" fmla="*/ 106547 h 4297250"/>
              <a:gd name="connsiteX96" fmla="*/ 1746598 w 3619883"/>
              <a:gd name="connsiteY96" fmla="*/ 122460 h 4297250"/>
              <a:gd name="connsiteX97" fmla="*/ 1811913 w 3619883"/>
              <a:gd name="connsiteY97" fmla="*/ 143234 h 4297250"/>
              <a:gd name="connsiteX98" fmla="*/ 1856557 w 3619883"/>
              <a:gd name="connsiteY98" fmla="*/ 133511 h 4297250"/>
              <a:gd name="connsiteX99" fmla="*/ 2066003 w 3619883"/>
              <a:gd name="connsiteY99" fmla="*/ 143313 h 4297250"/>
              <a:gd name="connsiteX100" fmla="*/ 2177615 w 3619883"/>
              <a:gd name="connsiteY100" fmla="*/ 119007 h 4297250"/>
              <a:gd name="connsiteX101" fmla="*/ 2255883 w 3619883"/>
              <a:gd name="connsiteY101" fmla="*/ 99047 h 4297250"/>
              <a:gd name="connsiteX102" fmla="*/ 2344622 w 3619883"/>
              <a:gd name="connsiteY102" fmla="*/ 91388 h 4297250"/>
              <a:gd name="connsiteX103" fmla="*/ 2455682 w 3619883"/>
              <a:gd name="connsiteY103" fmla="*/ 78869 h 4297250"/>
              <a:gd name="connsiteX104" fmla="*/ 2632609 w 3619883"/>
              <a:gd name="connsiteY104" fmla="*/ 75338 h 4297250"/>
              <a:gd name="connsiteX105" fmla="*/ 2742291 w 3619883"/>
              <a:gd name="connsiteY105" fmla="*/ 92282 h 4297250"/>
              <a:gd name="connsiteX106" fmla="*/ 2851974 w 3619883"/>
              <a:gd name="connsiteY106" fmla="*/ 109227 h 4297250"/>
              <a:gd name="connsiteX107" fmla="*/ 2907643 w 3619883"/>
              <a:gd name="connsiteY107" fmla="*/ 100020 h 4297250"/>
              <a:gd name="connsiteX108" fmla="*/ 2944022 w 3619883"/>
              <a:gd name="connsiteY108" fmla="*/ 30853 h 4297250"/>
              <a:gd name="connsiteX109" fmla="*/ 3022289 w 3619883"/>
              <a:gd name="connsiteY109" fmla="*/ 10893 h 4297250"/>
              <a:gd name="connsiteX110" fmla="*/ 3054807 w 3619883"/>
              <a:gd name="connsiteY110" fmla="*/ 24226 h 4297250"/>
              <a:gd name="connsiteX111" fmla="*/ 3141892 w 3619883"/>
              <a:gd name="connsiteY111" fmla="*/ 51925 h 4297250"/>
              <a:gd name="connsiteX112" fmla="*/ 3185711 w 3619883"/>
              <a:gd name="connsiteY112" fmla="*/ 59881 h 4297250"/>
              <a:gd name="connsiteX113" fmla="*/ 3219056 w 3619883"/>
              <a:gd name="connsiteY113" fmla="*/ 55536 h 4297250"/>
              <a:gd name="connsiteX114" fmla="*/ 3263425 w 3619883"/>
              <a:gd name="connsiteY114" fmla="*/ 51706 h 4297250"/>
              <a:gd name="connsiteX115" fmla="*/ 3296219 w 3619883"/>
              <a:gd name="connsiteY115" fmla="*/ 59147 h 4297250"/>
              <a:gd name="connsiteX116" fmla="*/ 3319094 w 3619883"/>
              <a:gd name="connsiteY116" fmla="*/ 42500 h 4297250"/>
              <a:gd name="connsiteX117" fmla="*/ 3420511 w 3619883"/>
              <a:gd name="connsiteY117" fmla="*/ 0 h 4297250"/>
              <a:gd name="connsiteX118" fmla="*/ 3453305 w 3619883"/>
              <a:gd name="connsiteY118" fmla="*/ 7440 h 4297250"/>
              <a:gd name="connsiteX119" fmla="*/ 3496571 w 3619883"/>
              <a:gd name="connsiteY119" fmla="*/ 27182 h 4297250"/>
              <a:gd name="connsiteX120" fmla="*/ 3602117 w 3619883"/>
              <a:gd name="connsiteY120" fmla="*/ 132521 h 4297250"/>
              <a:gd name="connsiteX121" fmla="*/ 3619883 w 3619883"/>
              <a:gd name="connsiteY121" fmla="*/ 140049 h 4297250"/>
              <a:gd name="connsiteX122" fmla="*/ 3619883 w 3619883"/>
              <a:gd name="connsiteY12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204852 w 3619883"/>
              <a:gd name="connsiteY12" fmla="*/ 3951392 h 4297250"/>
              <a:gd name="connsiteX13" fmla="*/ 2027068 w 3619883"/>
              <a:gd name="connsiteY13" fmla="*/ 3951392 h 4297250"/>
              <a:gd name="connsiteX14" fmla="*/ 2027068 w 3619883"/>
              <a:gd name="connsiteY14" fmla="*/ 4128157 h 4297250"/>
              <a:gd name="connsiteX15" fmla="*/ 2079759 w 3619883"/>
              <a:gd name="connsiteY15" fmla="*/ 4128157 h 4297250"/>
              <a:gd name="connsiteX16" fmla="*/ 2079759 w 3619883"/>
              <a:gd name="connsiteY16" fmla="*/ 4275461 h 4297250"/>
              <a:gd name="connsiteX17" fmla="*/ 1824703 w 3619883"/>
              <a:gd name="connsiteY17" fmla="*/ 4275461 h 4297250"/>
              <a:gd name="connsiteX18" fmla="*/ 1834468 w 3619883"/>
              <a:gd name="connsiteY18" fmla="*/ 4128157 h 4297250"/>
              <a:gd name="connsiteX19" fmla="*/ 1893894 w 3619883"/>
              <a:gd name="connsiteY19" fmla="*/ 4128157 h 4297250"/>
              <a:gd name="connsiteX20" fmla="*/ 1893894 w 3619883"/>
              <a:gd name="connsiteY20" fmla="*/ 3951392 h 4297250"/>
              <a:gd name="connsiteX21" fmla="*/ 1716110 w 3619883"/>
              <a:gd name="connsiteY21" fmla="*/ 3951392 h 4297250"/>
              <a:gd name="connsiteX22" fmla="*/ 1716110 w 3619883"/>
              <a:gd name="connsiteY22" fmla="*/ 4006431 h 4297250"/>
              <a:gd name="connsiteX23" fmla="*/ 1703447 w 3619883"/>
              <a:gd name="connsiteY23" fmla="*/ 4007960 h 4297250"/>
              <a:gd name="connsiteX24" fmla="*/ 1716110 w 3619883"/>
              <a:gd name="connsiteY24" fmla="*/ 4044284 h 4297250"/>
              <a:gd name="connsiteX25" fmla="*/ 1716110 w 3619883"/>
              <a:gd name="connsiteY25" fmla="*/ 4128157 h 4297250"/>
              <a:gd name="connsiteX26" fmla="*/ 1745346 w 3619883"/>
              <a:gd name="connsiteY26" fmla="*/ 4128157 h 4297250"/>
              <a:gd name="connsiteX27" fmla="*/ 1796694 w 3619883"/>
              <a:gd name="connsiteY27" fmla="*/ 4275461 h 4297250"/>
              <a:gd name="connsiteX28" fmla="*/ 1558844 w 3619883"/>
              <a:gd name="connsiteY28" fmla="*/ 4275461 h 4297250"/>
              <a:gd name="connsiteX29" fmla="*/ 1517252 w 3619883"/>
              <a:gd name="connsiteY29" fmla="*/ 4128157 h 4297250"/>
              <a:gd name="connsiteX30" fmla="*/ 1582936 w 3619883"/>
              <a:gd name="connsiteY30" fmla="*/ 4128157 h 4297250"/>
              <a:gd name="connsiteX31" fmla="*/ 1582936 w 3619883"/>
              <a:gd name="connsiteY31" fmla="*/ 3951392 h 4297250"/>
              <a:gd name="connsiteX32" fmla="*/ 1405151 w 3619883"/>
              <a:gd name="connsiteY32" fmla="*/ 3951392 h 4297250"/>
              <a:gd name="connsiteX33" fmla="*/ 1405151 w 3619883"/>
              <a:gd name="connsiteY33" fmla="*/ 4128157 h 4297250"/>
              <a:gd name="connsiteX34" fmla="*/ 1468988 w 3619883"/>
              <a:gd name="connsiteY34" fmla="*/ 4128157 h 4297250"/>
              <a:gd name="connsiteX35" fmla="*/ 1427396 w 3619883"/>
              <a:gd name="connsiteY35" fmla="*/ 4275461 h 4297250"/>
              <a:gd name="connsiteX36" fmla="*/ 1210751 w 3619883"/>
              <a:gd name="connsiteY36" fmla="*/ 4275461 h 4297250"/>
              <a:gd name="connsiteX37" fmla="*/ 1210751 w 3619883"/>
              <a:gd name="connsiteY37" fmla="*/ 4128157 h 4297250"/>
              <a:gd name="connsiteX38" fmla="*/ 1271978 w 3619883"/>
              <a:gd name="connsiteY38" fmla="*/ 4128157 h 4297250"/>
              <a:gd name="connsiteX39" fmla="*/ 1271978 w 3619883"/>
              <a:gd name="connsiteY39" fmla="*/ 3951392 h 4297250"/>
              <a:gd name="connsiteX40" fmla="*/ 1094193 w 3619883"/>
              <a:gd name="connsiteY40" fmla="*/ 3951392 h 4297250"/>
              <a:gd name="connsiteX41" fmla="*/ 1094193 w 3619883"/>
              <a:gd name="connsiteY41" fmla="*/ 4128157 h 4297250"/>
              <a:gd name="connsiteX42" fmla="*/ 1140354 w 3619883"/>
              <a:gd name="connsiteY42" fmla="*/ 4128157 h 4297250"/>
              <a:gd name="connsiteX43" fmla="*/ 1140354 w 3619883"/>
              <a:gd name="connsiteY43" fmla="*/ 4275461 h 4297250"/>
              <a:gd name="connsiteX44" fmla="*/ 953807 w 3619883"/>
              <a:gd name="connsiteY44" fmla="*/ 4275461 h 4297250"/>
              <a:gd name="connsiteX45" fmla="*/ 912215 w 3619883"/>
              <a:gd name="connsiteY45" fmla="*/ 4128157 h 4297250"/>
              <a:gd name="connsiteX46" fmla="*/ 961020 w 3619883"/>
              <a:gd name="connsiteY46" fmla="*/ 4128157 h 4297250"/>
              <a:gd name="connsiteX47" fmla="*/ 961020 w 3619883"/>
              <a:gd name="connsiteY47" fmla="*/ 3951392 h 4297250"/>
              <a:gd name="connsiteX48" fmla="*/ 783235 w 3619883"/>
              <a:gd name="connsiteY48" fmla="*/ 3951392 h 4297250"/>
              <a:gd name="connsiteX49" fmla="*/ 783235 w 3619883"/>
              <a:gd name="connsiteY49" fmla="*/ 4128157 h 4297250"/>
              <a:gd name="connsiteX50" fmla="*/ 871024 w 3619883"/>
              <a:gd name="connsiteY50" fmla="*/ 4128157 h 4297250"/>
              <a:gd name="connsiteX51" fmla="*/ 829432 w 3619883"/>
              <a:gd name="connsiteY51" fmla="*/ 4275461 h 4297250"/>
              <a:gd name="connsiteX52" fmla="*/ 611484 w 3619883"/>
              <a:gd name="connsiteY52" fmla="*/ 4275461 h 4297250"/>
              <a:gd name="connsiteX53" fmla="*/ 621247 w 3619883"/>
              <a:gd name="connsiteY53" fmla="*/ 4128157 h 4297250"/>
              <a:gd name="connsiteX54" fmla="*/ 650062 w 3619883"/>
              <a:gd name="connsiteY54" fmla="*/ 4128157 h 4297250"/>
              <a:gd name="connsiteX55" fmla="*/ 650062 w 3619883"/>
              <a:gd name="connsiteY55" fmla="*/ 3951392 h 4297250"/>
              <a:gd name="connsiteX56" fmla="*/ 472277 w 3619883"/>
              <a:gd name="connsiteY56" fmla="*/ 3951392 h 4297250"/>
              <a:gd name="connsiteX57" fmla="*/ 472277 w 3619883"/>
              <a:gd name="connsiteY57" fmla="*/ 4128157 h 4297250"/>
              <a:gd name="connsiteX58" fmla="*/ 522650 w 3619883"/>
              <a:gd name="connsiteY58" fmla="*/ 4128157 h 4297250"/>
              <a:gd name="connsiteX59" fmla="*/ 573998 w 3619883"/>
              <a:gd name="connsiteY59" fmla="*/ 4275461 h 4297250"/>
              <a:gd name="connsiteX60" fmla="*/ 336164 w 3619883"/>
              <a:gd name="connsiteY60" fmla="*/ 4275461 h 4297250"/>
              <a:gd name="connsiteX61" fmla="*/ 294572 w 3619883"/>
              <a:gd name="connsiteY61" fmla="*/ 4128157 h 4297250"/>
              <a:gd name="connsiteX62" fmla="*/ 339106 w 3619883"/>
              <a:gd name="connsiteY62" fmla="*/ 4128157 h 4297250"/>
              <a:gd name="connsiteX63" fmla="*/ 339106 w 3619883"/>
              <a:gd name="connsiteY63" fmla="*/ 3951392 h 4297250"/>
              <a:gd name="connsiteX64" fmla="*/ 161321 w 3619883"/>
              <a:gd name="connsiteY64" fmla="*/ 3951392 h 4297250"/>
              <a:gd name="connsiteX65" fmla="*/ 161321 w 3619883"/>
              <a:gd name="connsiteY65" fmla="*/ 4128157 h 4297250"/>
              <a:gd name="connsiteX66" fmla="*/ 230914 w 3619883"/>
              <a:gd name="connsiteY66" fmla="*/ 4128157 h 4297250"/>
              <a:gd name="connsiteX67" fmla="*/ 189322 w 3619883"/>
              <a:gd name="connsiteY67" fmla="*/ 4275461 h 4297250"/>
              <a:gd name="connsiteX68" fmla="*/ 0 w 3619883"/>
              <a:gd name="connsiteY68" fmla="*/ 4275461 h 4297250"/>
              <a:gd name="connsiteX69" fmla="*/ 0 w 3619883"/>
              <a:gd name="connsiteY69" fmla="*/ 42229 h 4297250"/>
              <a:gd name="connsiteX70" fmla="*/ 42464 w 3619883"/>
              <a:gd name="connsiteY70" fmla="*/ 40518 h 4297250"/>
              <a:gd name="connsiteX71" fmla="*/ 137733 w 3619883"/>
              <a:gd name="connsiteY71" fmla="*/ 35355 h 4297250"/>
              <a:gd name="connsiteX72" fmla="*/ 270565 w 3619883"/>
              <a:gd name="connsiteY72" fmla="*/ 29759 h 4297250"/>
              <a:gd name="connsiteX73" fmla="*/ 479734 w 3619883"/>
              <a:gd name="connsiteY73" fmla="*/ 45455 h 4297250"/>
              <a:gd name="connsiteX74" fmla="*/ 524103 w 3619883"/>
              <a:gd name="connsiteY74" fmla="*/ 41625 h 4297250"/>
              <a:gd name="connsiteX75" fmla="*/ 624416 w 3619883"/>
              <a:gd name="connsiteY75" fmla="*/ 22696 h 4297250"/>
              <a:gd name="connsiteX76" fmla="*/ 657762 w 3619883"/>
              <a:gd name="connsiteY76" fmla="*/ 18351 h 4297250"/>
              <a:gd name="connsiteX77" fmla="*/ 690557 w 3619883"/>
              <a:gd name="connsiteY77" fmla="*/ 25792 h 4297250"/>
              <a:gd name="connsiteX78" fmla="*/ 745123 w 3619883"/>
              <a:gd name="connsiteY78" fmla="*/ 40157 h 4297250"/>
              <a:gd name="connsiteX79" fmla="*/ 789493 w 3619883"/>
              <a:gd name="connsiteY79" fmla="*/ 36327 h 4297250"/>
              <a:gd name="connsiteX80" fmla="*/ 854255 w 3619883"/>
              <a:gd name="connsiteY80" fmla="*/ 68887 h 4297250"/>
              <a:gd name="connsiteX81" fmla="*/ 897520 w 3619883"/>
              <a:gd name="connsiteY81" fmla="*/ 88629 h 4297250"/>
              <a:gd name="connsiteX82" fmla="*/ 940510 w 3619883"/>
              <a:gd name="connsiteY82" fmla="*/ 114265 h 4297250"/>
              <a:gd name="connsiteX83" fmla="*/ 1082712 w 3619883"/>
              <a:gd name="connsiteY83" fmla="*/ 144543 h 4297250"/>
              <a:gd name="connsiteX84" fmla="*/ 1205348 w 3619883"/>
              <a:gd name="connsiteY84" fmla="*/ 120753 h 4297250"/>
              <a:gd name="connsiteX85" fmla="*/ 1271764 w 3619883"/>
              <a:gd name="connsiteY85" fmla="*/ 117956 h 4297250"/>
              <a:gd name="connsiteX86" fmla="*/ 1315583 w 3619883"/>
              <a:gd name="connsiteY86" fmla="*/ 125912 h 4297250"/>
              <a:gd name="connsiteX87" fmla="*/ 1359125 w 3619883"/>
              <a:gd name="connsiteY87" fmla="*/ 139761 h 4297250"/>
              <a:gd name="connsiteX88" fmla="*/ 1391919 w 3619883"/>
              <a:gd name="connsiteY88" fmla="*/ 147202 h 4297250"/>
              <a:gd name="connsiteX89" fmla="*/ 1436563 w 3619883"/>
              <a:gd name="connsiteY89" fmla="*/ 137480 h 4297250"/>
              <a:gd name="connsiteX90" fmla="*/ 1471566 w 3619883"/>
              <a:gd name="connsiteY90" fmla="*/ 97777 h 4297250"/>
              <a:gd name="connsiteX91" fmla="*/ 1505739 w 3619883"/>
              <a:gd name="connsiteY91" fmla="*/ 75753 h 4297250"/>
              <a:gd name="connsiteX92" fmla="*/ 1590891 w 3619883"/>
              <a:gd name="connsiteY92" fmla="*/ 144702 h 4297250"/>
              <a:gd name="connsiteX93" fmla="*/ 1625616 w 3619883"/>
              <a:gd name="connsiteY93" fmla="*/ 110893 h 4297250"/>
              <a:gd name="connsiteX94" fmla="*/ 1658964 w 3619883"/>
              <a:gd name="connsiteY94" fmla="*/ 106547 h 4297250"/>
              <a:gd name="connsiteX95" fmla="*/ 1746598 w 3619883"/>
              <a:gd name="connsiteY95" fmla="*/ 122460 h 4297250"/>
              <a:gd name="connsiteX96" fmla="*/ 1811913 w 3619883"/>
              <a:gd name="connsiteY96" fmla="*/ 143234 h 4297250"/>
              <a:gd name="connsiteX97" fmla="*/ 1856557 w 3619883"/>
              <a:gd name="connsiteY97" fmla="*/ 133511 h 4297250"/>
              <a:gd name="connsiteX98" fmla="*/ 2066003 w 3619883"/>
              <a:gd name="connsiteY98" fmla="*/ 143313 h 4297250"/>
              <a:gd name="connsiteX99" fmla="*/ 2177615 w 3619883"/>
              <a:gd name="connsiteY99" fmla="*/ 119007 h 4297250"/>
              <a:gd name="connsiteX100" fmla="*/ 2255883 w 3619883"/>
              <a:gd name="connsiteY100" fmla="*/ 99047 h 4297250"/>
              <a:gd name="connsiteX101" fmla="*/ 2344622 w 3619883"/>
              <a:gd name="connsiteY101" fmla="*/ 91388 h 4297250"/>
              <a:gd name="connsiteX102" fmla="*/ 2455682 w 3619883"/>
              <a:gd name="connsiteY102" fmla="*/ 78869 h 4297250"/>
              <a:gd name="connsiteX103" fmla="*/ 2632609 w 3619883"/>
              <a:gd name="connsiteY103" fmla="*/ 75338 h 4297250"/>
              <a:gd name="connsiteX104" fmla="*/ 2742291 w 3619883"/>
              <a:gd name="connsiteY104" fmla="*/ 92282 h 4297250"/>
              <a:gd name="connsiteX105" fmla="*/ 2851974 w 3619883"/>
              <a:gd name="connsiteY105" fmla="*/ 109227 h 4297250"/>
              <a:gd name="connsiteX106" fmla="*/ 2907643 w 3619883"/>
              <a:gd name="connsiteY106" fmla="*/ 100020 h 4297250"/>
              <a:gd name="connsiteX107" fmla="*/ 2944022 w 3619883"/>
              <a:gd name="connsiteY107" fmla="*/ 30853 h 4297250"/>
              <a:gd name="connsiteX108" fmla="*/ 3022289 w 3619883"/>
              <a:gd name="connsiteY108" fmla="*/ 10893 h 4297250"/>
              <a:gd name="connsiteX109" fmla="*/ 3054807 w 3619883"/>
              <a:gd name="connsiteY109" fmla="*/ 24226 h 4297250"/>
              <a:gd name="connsiteX110" fmla="*/ 3141892 w 3619883"/>
              <a:gd name="connsiteY110" fmla="*/ 51925 h 4297250"/>
              <a:gd name="connsiteX111" fmla="*/ 3185711 w 3619883"/>
              <a:gd name="connsiteY111" fmla="*/ 59881 h 4297250"/>
              <a:gd name="connsiteX112" fmla="*/ 3219056 w 3619883"/>
              <a:gd name="connsiteY112" fmla="*/ 55536 h 4297250"/>
              <a:gd name="connsiteX113" fmla="*/ 3263425 w 3619883"/>
              <a:gd name="connsiteY113" fmla="*/ 51706 h 4297250"/>
              <a:gd name="connsiteX114" fmla="*/ 3296219 w 3619883"/>
              <a:gd name="connsiteY114" fmla="*/ 59147 h 4297250"/>
              <a:gd name="connsiteX115" fmla="*/ 3319094 w 3619883"/>
              <a:gd name="connsiteY115" fmla="*/ 42500 h 4297250"/>
              <a:gd name="connsiteX116" fmla="*/ 3420511 w 3619883"/>
              <a:gd name="connsiteY116" fmla="*/ 0 h 4297250"/>
              <a:gd name="connsiteX117" fmla="*/ 3453305 w 3619883"/>
              <a:gd name="connsiteY117" fmla="*/ 7440 h 4297250"/>
              <a:gd name="connsiteX118" fmla="*/ 3496571 w 3619883"/>
              <a:gd name="connsiteY118" fmla="*/ 27182 h 4297250"/>
              <a:gd name="connsiteX119" fmla="*/ 3602117 w 3619883"/>
              <a:gd name="connsiteY119" fmla="*/ 132521 h 4297250"/>
              <a:gd name="connsiteX120" fmla="*/ 3619883 w 3619883"/>
              <a:gd name="connsiteY120" fmla="*/ 140049 h 4297250"/>
              <a:gd name="connsiteX121" fmla="*/ 3619883 w 3619883"/>
              <a:gd name="connsiteY12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027068 w 3619883"/>
              <a:gd name="connsiteY12" fmla="*/ 3951392 h 4297250"/>
              <a:gd name="connsiteX13" fmla="*/ 2027068 w 3619883"/>
              <a:gd name="connsiteY13" fmla="*/ 4128157 h 4297250"/>
              <a:gd name="connsiteX14" fmla="*/ 2079759 w 3619883"/>
              <a:gd name="connsiteY14" fmla="*/ 4128157 h 4297250"/>
              <a:gd name="connsiteX15" fmla="*/ 2079759 w 3619883"/>
              <a:gd name="connsiteY15" fmla="*/ 4275461 h 4297250"/>
              <a:gd name="connsiteX16" fmla="*/ 1824703 w 3619883"/>
              <a:gd name="connsiteY16" fmla="*/ 4275461 h 4297250"/>
              <a:gd name="connsiteX17" fmla="*/ 1834468 w 3619883"/>
              <a:gd name="connsiteY17" fmla="*/ 4128157 h 4297250"/>
              <a:gd name="connsiteX18" fmla="*/ 1893894 w 3619883"/>
              <a:gd name="connsiteY18" fmla="*/ 4128157 h 4297250"/>
              <a:gd name="connsiteX19" fmla="*/ 1893894 w 3619883"/>
              <a:gd name="connsiteY19" fmla="*/ 3951392 h 4297250"/>
              <a:gd name="connsiteX20" fmla="*/ 1716110 w 3619883"/>
              <a:gd name="connsiteY20" fmla="*/ 3951392 h 4297250"/>
              <a:gd name="connsiteX21" fmla="*/ 1716110 w 3619883"/>
              <a:gd name="connsiteY21" fmla="*/ 4006431 h 4297250"/>
              <a:gd name="connsiteX22" fmla="*/ 1703447 w 3619883"/>
              <a:gd name="connsiteY22" fmla="*/ 4007960 h 4297250"/>
              <a:gd name="connsiteX23" fmla="*/ 1716110 w 3619883"/>
              <a:gd name="connsiteY23" fmla="*/ 4044284 h 4297250"/>
              <a:gd name="connsiteX24" fmla="*/ 1716110 w 3619883"/>
              <a:gd name="connsiteY24" fmla="*/ 4128157 h 4297250"/>
              <a:gd name="connsiteX25" fmla="*/ 1745346 w 3619883"/>
              <a:gd name="connsiteY25" fmla="*/ 4128157 h 4297250"/>
              <a:gd name="connsiteX26" fmla="*/ 1796694 w 3619883"/>
              <a:gd name="connsiteY26" fmla="*/ 4275461 h 4297250"/>
              <a:gd name="connsiteX27" fmla="*/ 1558844 w 3619883"/>
              <a:gd name="connsiteY27" fmla="*/ 4275461 h 4297250"/>
              <a:gd name="connsiteX28" fmla="*/ 1517252 w 3619883"/>
              <a:gd name="connsiteY28" fmla="*/ 4128157 h 4297250"/>
              <a:gd name="connsiteX29" fmla="*/ 1582936 w 3619883"/>
              <a:gd name="connsiteY29" fmla="*/ 4128157 h 4297250"/>
              <a:gd name="connsiteX30" fmla="*/ 1582936 w 3619883"/>
              <a:gd name="connsiteY30" fmla="*/ 3951392 h 4297250"/>
              <a:gd name="connsiteX31" fmla="*/ 1405151 w 3619883"/>
              <a:gd name="connsiteY31" fmla="*/ 3951392 h 4297250"/>
              <a:gd name="connsiteX32" fmla="*/ 1405151 w 3619883"/>
              <a:gd name="connsiteY32" fmla="*/ 4128157 h 4297250"/>
              <a:gd name="connsiteX33" fmla="*/ 1468988 w 3619883"/>
              <a:gd name="connsiteY33" fmla="*/ 4128157 h 4297250"/>
              <a:gd name="connsiteX34" fmla="*/ 1427396 w 3619883"/>
              <a:gd name="connsiteY34" fmla="*/ 4275461 h 4297250"/>
              <a:gd name="connsiteX35" fmla="*/ 1210751 w 3619883"/>
              <a:gd name="connsiteY35" fmla="*/ 4275461 h 4297250"/>
              <a:gd name="connsiteX36" fmla="*/ 1210751 w 3619883"/>
              <a:gd name="connsiteY36" fmla="*/ 4128157 h 4297250"/>
              <a:gd name="connsiteX37" fmla="*/ 1271978 w 3619883"/>
              <a:gd name="connsiteY37" fmla="*/ 4128157 h 4297250"/>
              <a:gd name="connsiteX38" fmla="*/ 1271978 w 3619883"/>
              <a:gd name="connsiteY38" fmla="*/ 3951392 h 4297250"/>
              <a:gd name="connsiteX39" fmla="*/ 1094193 w 3619883"/>
              <a:gd name="connsiteY39" fmla="*/ 3951392 h 4297250"/>
              <a:gd name="connsiteX40" fmla="*/ 1094193 w 3619883"/>
              <a:gd name="connsiteY40" fmla="*/ 4128157 h 4297250"/>
              <a:gd name="connsiteX41" fmla="*/ 1140354 w 3619883"/>
              <a:gd name="connsiteY41" fmla="*/ 4128157 h 4297250"/>
              <a:gd name="connsiteX42" fmla="*/ 1140354 w 3619883"/>
              <a:gd name="connsiteY42" fmla="*/ 4275461 h 4297250"/>
              <a:gd name="connsiteX43" fmla="*/ 953807 w 3619883"/>
              <a:gd name="connsiteY43" fmla="*/ 4275461 h 4297250"/>
              <a:gd name="connsiteX44" fmla="*/ 912215 w 3619883"/>
              <a:gd name="connsiteY44" fmla="*/ 4128157 h 4297250"/>
              <a:gd name="connsiteX45" fmla="*/ 961020 w 3619883"/>
              <a:gd name="connsiteY45" fmla="*/ 4128157 h 4297250"/>
              <a:gd name="connsiteX46" fmla="*/ 961020 w 3619883"/>
              <a:gd name="connsiteY46" fmla="*/ 3951392 h 4297250"/>
              <a:gd name="connsiteX47" fmla="*/ 783235 w 3619883"/>
              <a:gd name="connsiteY47" fmla="*/ 3951392 h 4297250"/>
              <a:gd name="connsiteX48" fmla="*/ 783235 w 3619883"/>
              <a:gd name="connsiteY48" fmla="*/ 4128157 h 4297250"/>
              <a:gd name="connsiteX49" fmla="*/ 871024 w 3619883"/>
              <a:gd name="connsiteY49" fmla="*/ 4128157 h 4297250"/>
              <a:gd name="connsiteX50" fmla="*/ 829432 w 3619883"/>
              <a:gd name="connsiteY50" fmla="*/ 4275461 h 4297250"/>
              <a:gd name="connsiteX51" fmla="*/ 611484 w 3619883"/>
              <a:gd name="connsiteY51" fmla="*/ 4275461 h 4297250"/>
              <a:gd name="connsiteX52" fmla="*/ 621247 w 3619883"/>
              <a:gd name="connsiteY52" fmla="*/ 4128157 h 4297250"/>
              <a:gd name="connsiteX53" fmla="*/ 650062 w 3619883"/>
              <a:gd name="connsiteY53" fmla="*/ 4128157 h 4297250"/>
              <a:gd name="connsiteX54" fmla="*/ 650062 w 3619883"/>
              <a:gd name="connsiteY54" fmla="*/ 3951392 h 4297250"/>
              <a:gd name="connsiteX55" fmla="*/ 472277 w 3619883"/>
              <a:gd name="connsiteY55" fmla="*/ 3951392 h 4297250"/>
              <a:gd name="connsiteX56" fmla="*/ 472277 w 3619883"/>
              <a:gd name="connsiteY56" fmla="*/ 4128157 h 4297250"/>
              <a:gd name="connsiteX57" fmla="*/ 522650 w 3619883"/>
              <a:gd name="connsiteY57" fmla="*/ 4128157 h 4297250"/>
              <a:gd name="connsiteX58" fmla="*/ 573998 w 3619883"/>
              <a:gd name="connsiteY58" fmla="*/ 4275461 h 4297250"/>
              <a:gd name="connsiteX59" fmla="*/ 336164 w 3619883"/>
              <a:gd name="connsiteY59" fmla="*/ 4275461 h 4297250"/>
              <a:gd name="connsiteX60" fmla="*/ 294572 w 3619883"/>
              <a:gd name="connsiteY60" fmla="*/ 4128157 h 4297250"/>
              <a:gd name="connsiteX61" fmla="*/ 339106 w 3619883"/>
              <a:gd name="connsiteY61" fmla="*/ 4128157 h 4297250"/>
              <a:gd name="connsiteX62" fmla="*/ 339106 w 3619883"/>
              <a:gd name="connsiteY62" fmla="*/ 3951392 h 4297250"/>
              <a:gd name="connsiteX63" fmla="*/ 161321 w 3619883"/>
              <a:gd name="connsiteY63" fmla="*/ 3951392 h 4297250"/>
              <a:gd name="connsiteX64" fmla="*/ 161321 w 3619883"/>
              <a:gd name="connsiteY64" fmla="*/ 4128157 h 4297250"/>
              <a:gd name="connsiteX65" fmla="*/ 230914 w 3619883"/>
              <a:gd name="connsiteY65" fmla="*/ 4128157 h 4297250"/>
              <a:gd name="connsiteX66" fmla="*/ 189322 w 3619883"/>
              <a:gd name="connsiteY66" fmla="*/ 4275461 h 4297250"/>
              <a:gd name="connsiteX67" fmla="*/ 0 w 3619883"/>
              <a:gd name="connsiteY67" fmla="*/ 4275461 h 4297250"/>
              <a:gd name="connsiteX68" fmla="*/ 0 w 3619883"/>
              <a:gd name="connsiteY68" fmla="*/ 42229 h 4297250"/>
              <a:gd name="connsiteX69" fmla="*/ 42464 w 3619883"/>
              <a:gd name="connsiteY69" fmla="*/ 40518 h 4297250"/>
              <a:gd name="connsiteX70" fmla="*/ 137733 w 3619883"/>
              <a:gd name="connsiteY70" fmla="*/ 35355 h 4297250"/>
              <a:gd name="connsiteX71" fmla="*/ 270565 w 3619883"/>
              <a:gd name="connsiteY71" fmla="*/ 29759 h 4297250"/>
              <a:gd name="connsiteX72" fmla="*/ 479734 w 3619883"/>
              <a:gd name="connsiteY72" fmla="*/ 45455 h 4297250"/>
              <a:gd name="connsiteX73" fmla="*/ 524103 w 3619883"/>
              <a:gd name="connsiteY73" fmla="*/ 41625 h 4297250"/>
              <a:gd name="connsiteX74" fmla="*/ 624416 w 3619883"/>
              <a:gd name="connsiteY74" fmla="*/ 22696 h 4297250"/>
              <a:gd name="connsiteX75" fmla="*/ 657762 w 3619883"/>
              <a:gd name="connsiteY75" fmla="*/ 18351 h 4297250"/>
              <a:gd name="connsiteX76" fmla="*/ 690557 w 3619883"/>
              <a:gd name="connsiteY76" fmla="*/ 25792 h 4297250"/>
              <a:gd name="connsiteX77" fmla="*/ 745123 w 3619883"/>
              <a:gd name="connsiteY77" fmla="*/ 40157 h 4297250"/>
              <a:gd name="connsiteX78" fmla="*/ 789493 w 3619883"/>
              <a:gd name="connsiteY78" fmla="*/ 36327 h 4297250"/>
              <a:gd name="connsiteX79" fmla="*/ 854255 w 3619883"/>
              <a:gd name="connsiteY79" fmla="*/ 68887 h 4297250"/>
              <a:gd name="connsiteX80" fmla="*/ 897520 w 3619883"/>
              <a:gd name="connsiteY80" fmla="*/ 88629 h 4297250"/>
              <a:gd name="connsiteX81" fmla="*/ 940510 w 3619883"/>
              <a:gd name="connsiteY81" fmla="*/ 114265 h 4297250"/>
              <a:gd name="connsiteX82" fmla="*/ 1082712 w 3619883"/>
              <a:gd name="connsiteY82" fmla="*/ 144543 h 4297250"/>
              <a:gd name="connsiteX83" fmla="*/ 1205348 w 3619883"/>
              <a:gd name="connsiteY83" fmla="*/ 120753 h 4297250"/>
              <a:gd name="connsiteX84" fmla="*/ 1271764 w 3619883"/>
              <a:gd name="connsiteY84" fmla="*/ 117956 h 4297250"/>
              <a:gd name="connsiteX85" fmla="*/ 1315583 w 3619883"/>
              <a:gd name="connsiteY85" fmla="*/ 125912 h 4297250"/>
              <a:gd name="connsiteX86" fmla="*/ 1359125 w 3619883"/>
              <a:gd name="connsiteY86" fmla="*/ 139761 h 4297250"/>
              <a:gd name="connsiteX87" fmla="*/ 1391919 w 3619883"/>
              <a:gd name="connsiteY87" fmla="*/ 147202 h 4297250"/>
              <a:gd name="connsiteX88" fmla="*/ 1436563 w 3619883"/>
              <a:gd name="connsiteY88" fmla="*/ 137480 h 4297250"/>
              <a:gd name="connsiteX89" fmla="*/ 1471566 w 3619883"/>
              <a:gd name="connsiteY89" fmla="*/ 97777 h 4297250"/>
              <a:gd name="connsiteX90" fmla="*/ 1505739 w 3619883"/>
              <a:gd name="connsiteY90" fmla="*/ 75753 h 4297250"/>
              <a:gd name="connsiteX91" fmla="*/ 1590891 w 3619883"/>
              <a:gd name="connsiteY91" fmla="*/ 144702 h 4297250"/>
              <a:gd name="connsiteX92" fmla="*/ 1625616 w 3619883"/>
              <a:gd name="connsiteY92" fmla="*/ 110893 h 4297250"/>
              <a:gd name="connsiteX93" fmla="*/ 1658964 w 3619883"/>
              <a:gd name="connsiteY93" fmla="*/ 106547 h 4297250"/>
              <a:gd name="connsiteX94" fmla="*/ 1746598 w 3619883"/>
              <a:gd name="connsiteY94" fmla="*/ 122460 h 4297250"/>
              <a:gd name="connsiteX95" fmla="*/ 1811913 w 3619883"/>
              <a:gd name="connsiteY95" fmla="*/ 143234 h 4297250"/>
              <a:gd name="connsiteX96" fmla="*/ 1856557 w 3619883"/>
              <a:gd name="connsiteY96" fmla="*/ 133511 h 4297250"/>
              <a:gd name="connsiteX97" fmla="*/ 2066003 w 3619883"/>
              <a:gd name="connsiteY97" fmla="*/ 143313 h 4297250"/>
              <a:gd name="connsiteX98" fmla="*/ 2177615 w 3619883"/>
              <a:gd name="connsiteY98" fmla="*/ 119007 h 4297250"/>
              <a:gd name="connsiteX99" fmla="*/ 2255883 w 3619883"/>
              <a:gd name="connsiteY99" fmla="*/ 99047 h 4297250"/>
              <a:gd name="connsiteX100" fmla="*/ 2344622 w 3619883"/>
              <a:gd name="connsiteY100" fmla="*/ 91388 h 4297250"/>
              <a:gd name="connsiteX101" fmla="*/ 2455682 w 3619883"/>
              <a:gd name="connsiteY101" fmla="*/ 78869 h 4297250"/>
              <a:gd name="connsiteX102" fmla="*/ 2632609 w 3619883"/>
              <a:gd name="connsiteY102" fmla="*/ 75338 h 4297250"/>
              <a:gd name="connsiteX103" fmla="*/ 2742291 w 3619883"/>
              <a:gd name="connsiteY103" fmla="*/ 92282 h 4297250"/>
              <a:gd name="connsiteX104" fmla="*/ 2851974 w 3619883"/>
              <a:gd name="connsiteY104" fmla="*/ 109227 h 4297250"/>
              <a:gd name="connsiteX105" fmla="*/ 2907643 w 3619883"/>
              <a:gd name="connsiteY105" fmla="*/ 100020 h 4297250"/>
              <a:gd name="connsiteX106" fmla="*/ 2944022 w 3619883"/>
              <a:gd name="connsiteY106" fmla="*/ 30853 h 4297250"/>
              <a:gd name="connsiteX107" fmla="*/ 3022289 w 3619883"/>
              <a:gd name="connsiteY107" fmla="*/ 10893 h 4297250"/>
              <a:gd name="connsiteX108" fmla="*/ 3054807 w 3619883"/>
              <a:gd name="connsiteY108" fmla="*/ 24226 h 4297250"/>
              <a:gd name="connsiteX109" fmla="*/ 3141892 w 3619883"/>
              <a:gd name="connsiteY109" fmla="*/ 51925 h 4297250"/>
              <a:gd name="connsiteX110" fmla="*/ 3185711 w 3619883"/>
              <a:gd name="connsiteY110" fmla="*/ 59881 h 4297250"/>
              <a:gd name="connsiteX111" fmla="*/ 3219056 w 3619883"/>
              <a:gd name="connsiteY111" fmla="*/ 55536 h 4297250"/>
              <a:gd name="connsiteX112" fmla="*/ 3263425 w 3619883"/>
              <a:gd name="connsiteY112" fmla="*/ 51706 h 4297250"/>
              <a:gd name="connsiteX113" fmla="*/ 3296219 w 3619883"/>
              <a:gd name="connsiteY113" fmla="*/ 59147 h 4297250"/>
              <a:gd name="connsiteX114" fmla="*/ 3319094 w 3619883"/>
              <a:gd name="connsiteY114" fmla="*/ 42500 h 4297250"/>
              <a:gd name="connsiteX115" fmla="*/ 3420511 w 3619883"/>
              <a:gd name="connsiteY115" fmla="*/ 0 h 4297250"/>
              <a:gd name="connsiteX116" fmla="*/ 3453305 w 3619883"/>
              <a:gd name="connsiteY116" fmla="*/ 7440 h 4297250"/>
              <a:gd name="connsiteX117" fmla="*/ 3496571 w 3619883"/>
              <a:gd name="connsiteY117" fmla="*/ 27182 h 4297250"/>
              <a:gd name="connsiteX118" fmla="*/ 3602117 w 3619883"/>
              <a:gd name="connsiteY118" fmla="*/ 132521 h 4297250"/>
              <a:gd name="connsiteX119" fmla="*/ 3619883 w 3619883"/>
              <a:gd name="connsiteY119" fmla="*/ 140049 h 4297250"/>
              <a:gd name="connsiteX120" fmla="*/ 3619883 w 3619883"/>
              <a:gd name="connsiteY12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027068 w 3619883"/>
              <a:gd name="connsiteY12" fmla="*/ 4128157 h 4297250"/>
              <a:gd name="connsiteX13" fmla="*/ 2079759 w 3619883"/>
              <a:gd name="connsiteY13" fmla="*/ 4128157 h 4297250"/>
              <a:gd name="connsiteX14" fmla="*/ 2079759 w 3619883"/>
              <a:gd name="connsiteY14" fmla="*/ 4275461 h 4297250"/>
              <a:gd name="connsiteX15" fmla="*/ 1824703 w 3619883"/>
              <a:gd name="connsiteY15" fmla="*/ 4275461 h 4297250"/>
              <a:gd name="connsiteX16" fmla="*/ 1834468 w 3619883"/>
              <a:gd name="connsiteY16" fmla="*/ 4128157 h 4297250"/>
              <a:gd name="connsiteX17" fmla="*/ 1893894 w 3619883"/>
              <a:gd name="connsiteY17" fmla="*/ 4128157 h 4297250"/>
              <a:gd name="connsiteX18" fmla="*/ 1893894 w 3619883"/>
              <a:gd name="connsiteY18" fmla="*/ 3951392 h 4297250"/>
              <a:gd name="connsiteX19" fmla="*/ 1716110 w 3619883"/>
              <a:gd name="connsiteY19" fmla="*/ 3951392 h 4297250"/>
              <a:gd name="connsiteX20" fmla="*/ 1716110 w 3619883"/>
              <a:gd name="connsiteY20" fmla="*/ 4006431 h 4297250"/>
              <a:gd name="connsiteX21" fmla="*/ 1703447 w 3619883"/>
              <a:gd name="connsiteY21" fmla="*/ 4007960 h 4297250"/>
              <a:gd name="connsiteX22" fmla="*/ 1716110 w 3619883"/>
              <a:gd name="connsiteY22" fmla="*/ 4044284 h 4297250"/>
              <a:gd name="connsiteX23" fmla="*/ 1716110 w 3619883"/>
              <a:gd name="connsiteY23" fmla="*/ 4128157 h 4297250"/>
              <a:gd name="connsiteX24" fmla="*/ 1745346 w 3619883"/>
              <a:gd name="connsiteY24" fmla="*/ 4128157 h 4297250"/>
              <a:gd name="connsiteX25" fmla="*/ 1796694 w 3619883"/>
              <a:gd name="connsiteY25" fmla="*/ 4275461 h 4297250"/>
              <a:gd name="connsiteX26" fmla="*/ 1558844 w 3619883"/>
              <a:gd name="connsiteY26" fmla="*/ 4275461 h 4297250"/>
              <a:gd name="connsiteX27" fmla="*/ 1517252 w 3619883"/>
              <a:gd name="connsiteY27" fmla="*/ 4128157 h 4297250"/>
              <a:gd name="connsiteX28" fmla="*/ 1582936 w 3619883"/>
              <a:gd name="connsiteY28" fmla="*/ 4128157 h 4297250"/>
              <a:gd name="connsiteX29" fmla="*/ 1582936 w 3619883"/>
              <a:gd name="connsiteY29" fmla="*/ 3951392 h 4297250"/>
              <a:gd name="connsiteX30" fmla="*/ 1405151 w 3619883"/>
              <a:gd name="connsiteY30" fmla="*/ 3951392 h 4297250"/>
              <a:gd name="connsiteX31" fmla="*/ 1405151 w 3619883"/>
              <a:gd name="connsiteY31" fmla="*/ 4128157 h 4297250"/>
              <a:gd name="connsiteX32" fmla="*/ 1468988 w 3619883"/>
              <a:gd name="connsiteY32" fmla="*/ 4128157 h 4297250"/>
              <a:gd name="connsiteX33" fmla="*/ 1427396 w 3619883"/>
              <a:gd name="connsiteY33" fmla="*/ 4275461 h 4297250"/>
              <a:gd name="connsiteX34" fmla="*/ 1210751 w 3619883"/>
              <a:gd name="connsiteY34" fmla="*/ 4275461 h 4297250"/>
              <a:gd name="connsiteX35" fmla="*/ 1210751 w 3619883"/>
              <a:gd name="connsiteY35" fmla="*/ 4128157 h 4297250"/>
              <a:gd name="connsiteX36" fmla="*/ 1271978 w 3619883"/>
              <a:gd name="connsiteY36" fmla="*/ 4128157 h 4297250"/>
              <a:gd name="connsiteX37" fmla="*/ 1271978 w 3619883"/>
              <a:gd name="connsiteY37" fmla="*/ 3951392 h 4297250"/>
              <a:gd name="connsiteX38" fmla="*/ 1094193 w 3619883"/>
              <a:gd name="connsiteY38" fmla="*/ 3951392 h 4297250"/>
              <a:gd name="connsiteX39" fmla="*/ 1094193 w 3619883"/>
              <a:gd name="connsiteY39" fmla="*/ 4128157 h 4297250"/>
              <a:gd name="connsiteX40" fmla="*/ 1140354 w 3619883"/>
              <a:gd name="connsiteY40" fmla="*/ 4128157 h 4297250"/>
              <a:gd name="connsiteX41" fmla="*/ 1140354 w 3619883"/>
              <a:gd name="connsiteY41" fmla="*/ 4275461 h 4297250"/>
              <a:gd name="connsiteX42" fmla="*/ 953807 w 3619883"/>
              <a:gd name="connsiteY42" fmla="*/ 4275461 h 4297250"/>
              <a:gd name="connsiteX43" fmla="*/ 912215 w 3619883"/>
              <a:gd name="connsiteY43" fmla="*/ 4128157 h 4297250"/>
              <a:gd name="connsiteX44" fmla="*/ 961020 w 3619883"/>
              <a:gd name="connsiteY44" fmla="*/ 4128157 h 4297250"/>
              <a:gd name="connsiteX45" fmla="*/ 961020 w 3619883"/>
              <a:gd name="connsiteY45" fmla="*/ 3951392 h 4297250"/>
              <a:gd name="connsiteX46" fmla="*/ 783235 w 3619883"/>
              <a:gd name="connsiteY46" fmla="*/ 3951392 h 4297250"/>
              <a:gd name="connsiteX47" fmla="*/ 783235 w 3619883"/>
              <a:gd name="connsiteY47" fmla="*/ 4128157 h 4297250"/>
              <a:gd name="connsiteX48" fmla="*/ 871024 w 3619883"/>
              <a:gd name="connsiteY48" fmla="*/ 4128157 h 4297250"/>
              <a:gd name="connsiteX49" fmla="*/ 829432 w 3619883"/>
              <a:gd name="connsiteY49" fmla="*/ 4275461 h 4297250"/>
              <a:gd name="connsiteX50" fmla="*/ 611484 w 3619883"/>
              <a:gd name="connsiteY50" fmla="*/ 4275461 h 4297250"/>
              <a:gd name="connsiteX51" fmla="*/ 621247 w 3619883"/>
              <a:gd name="connsiteY51" fmla="*/ 4128157 h 4297250"/>
              <a:gd name="connsiteX52" fmla="*/ 650062 w 3619883"/>
              <a:gd name="connsiteY52" fmla="*/ 4128157 h 4297250"/>
              <a:gd name="connsiteX53" fmla="*/ 650062 w 3619883"/>
              <a:gd name="connsiteY53" fmla="*/ 3951392 h 4297250"/>
              <a:gd name="connsiteX54" fmla="*/ 472277 w 3619883"/>
              <a:gd name="connsiteY54" fmla="*/ 3951392 h 4297250"/>
              <a:gd name="connsiteX55" fmla="*/ 472277 w 3619883"/>
              <a:gd name="connsiteY55" fmla="*/ 4128157 h 4297250"/>
              <a:gd name="connsiteX56" fmla="*/ 522650 w 3619883"/>
              <a:gd name="connsiteY56" fmla="*/ 4128157 h 4297250"/>
              <a:gd name="connsiteX57" fmla="*/ 573998 w 3619883"/>
              <a:gd name="connsiteY57" fmla="*/ 4275461 h 4297250"/>
              <a:gd name="connsiteX58" fmla="*/ 336164 w 3619883"/>
              <a:gd name="connsiteY58" fmla="*/ 4275461 h 4297250"/>
              <a:gd name="connsiteX59" fmla="*/ 294572 w 3619883"/>
              <a:gd name="connsiteY59" fmla="*/ 4128157 h 4297250"/>
              <a:gd name="connsiteX60" fmla="*/ 339106 w 3619883"/>
              <a:gd name="connsiteY60" fmla="*/ 4128157 h 4297250"/>
              <a:gd name="connsiteX61" fmla="*/ 339106 w 3619883"/>
              <a:gd name="connsiteY61" fmla="*/ 3951392 h 4297250"/>
              <a:gd name="connsiteX62" fmla="*/ 161321 w 3619883"/>
              <a:gd name="connsiteY62" fmla="*/ 3951392 h 4297250"/>
              <a:gd name="connsiteX63" fmla="*/ 161321 w 3619883"/>
              <a:gd name="connsiteY63" fmla="*/ 4128157 h 4297250"/>
              <a:gd name="connsiteX64" fmla="*/ 230914 w 3619883"/>
              <a:gd name="connsiteY64" fmla="*/ 4128157 h 4297250"/>
              <a:gd name="connsiteX65" fmla="*/ 189322 w 3619883"/>
              <a:gd name="connsiteY65" fmla="*/ 4275461 h 4297250"/>
              <a:gd name="connsiteX66" fmla="*/ 0 w 3619883"/>
              <a:gd name="connsiteY66" fmla="*/ 4275461 h 4297250"/>
              <a:gd name="connsiteX67" fmla="*/ 0 w 3619883"/>
              <a:gd name="connsiteY67" fmla="*/ 42229 h 4297250"/>
              <a:gd name="connsiteX68" fmla="*/ 42464 w 3619883"/>
              <a:gd name="connsiteY68" fmla="*/ 40518 h 4297250"/>
              <a:gd name="connsiteX69" fmla="*/ 137733 w 3619883"/>
              <a:gd name="connsiteY69" fmla="*/ 35355 h 4297250"/>
              <a:gd name="connsiteX70" fmla="*/ 270565 w 3619883"/>
              <a:gd name="connsiteY70" fmla="*/ 29759 h 4297250"/>
              <a:gd name="connsiteX71" fmla="*/ 479734 w 3619883"/>
              <a:gd name="connsiteY71" fmla="*/ 45455 h 4297250"/>
              <a:gd name="connsiteX72" fmla="*/ 524103 w 3619883"/>
              <a:gd name="connsiteY72" fmla="*/ 41625 h 4297250"/>
              <a:gd name="connsiteX73" fmla="*/ 624416 w 3619883"/>
              <a:gd name="connsiteY73" fmla="*/ 22696 h 4297250"/>
              <a:gd name="connsiteX74" fmla="*/ 657762 w 3619883"/>
              <a:gd name="connsiteY74" fmla="*/ 18351 h 4297250"/>
              <a:gd name="connsiteX75" fmla="*/ 690557 w 3619883"/>
              <a:gd name="connsiteY75" fmla="*/ 25792 h 4297250"/>
              <a:gd name="connsiteX76" fmla="*/ 745123 w 3619883"/>
              <a:gd name="connsiteY76" fmla="*/ 40157 h 4297250"/>
              <a:gd name="connsiteX77" fmla="*/ 789493 w 3619883"/>
              <a:gd name="connsiteY77" fmla="*/ 36327 h 4297250"/>
              <a:gd name="connsiteX78" fmla="*/ 854255 w 3619883"/>
              <a:gd name="connsiteY78" fmla="*/ 68887 h 4297250"/>
              <a:gd name="connsiteX79" fmla="*/ 897520 w 3619883"/>
              <a:gd name="connsiteY79" fmla="*/ 88629 h 4297250"/>
              <a:gd name="connsiteX80" fmla="*/ 940510 w 3619883"/>
              <a:gd name="connsiteY80" fmla="*/ 114265 h 4297250"/>
              <a:gd name="connsiteX81" fmla="*/ 1082712 w 3619883"/>
              <a:gd name="connsiteY81" fmla="*/ 144543 h 4297250"/>
              <a:gd name="connsiteX82" fmla="*/ 1205348 w 3619883"/>
              <a:gd name="connsiteY82" fmla="*/ 120753 h 4297250"/>
              <a:gd name="connsiteX83" fmla="*/ 1271764 w 3619883"/>
              <a:gd name="connsiteY83" fmla="*/ 117956 h 4297250"/>
              <a:gd name="connsiteX84" fmla="*/ 1315583 w 3619883"/>
              <a:gd name="connsiteY84" fmla="*/ 125912 h 4297250"/>
              <a:gd name="connsiteX85" fmla="*/ 1359125 w 3619883"/>
              <a:gd name="connsiteY85" fmla="*/ 139761 h 4297250"/>
              <a:gd name="connsiteX86" fmla="*/ 1391919 w 3619883"/>
              <a:gd name="connsiteY86" fmla="*/ 147202 h 4297250"/>
              <a:gd name="connsiteX87" fmla="*/ 1436563 w 3619883"/>
              <a:gd name="connsiteY87" fmla="*/ 137480 h 4297250"/>
              <a:gd name="connsiteX88" fmla="*/ 1471566 w 3619883"/>
              <a:gd name="connsiteY88" fmla="*/ 97777 h 4297250"/>
              <a:gd name="connsiteX89" fmla="*/ 1505739 w 3619883"/>
              <a:gd name="connsiteY89" fmla="*/ 75753 h 4297250"/>
              <a:gd name="connsiteX90" fmla="*/ 1590891 w 3619883"/>
              <a:gd name="connsiteY90" fmla="*/ 144702 h 4297250"/>
              <a:gd name="connsiteX91" fmla="*/ 1625616 w 3619883"/>
              <a:gd name="connsiteY91" fmla="*/ 110893 h 4297250"/>
              <a:gd name="connsiteX92" fmla="*/ 1658964 w 3619883"/>
              <a:gd name="connsiteY92" fmla="*/ 106547 h 4297250"/>
              <a:gd name="connsiteX93" fmla="*/ 1746598 w 3619883"/>
              <a:gd name="connsiteY93" fmla="*/ 122460 h 4297250"/>
              <a:gd name="connsiteX94" fmla="*/ 1811913 w 3619883"/>
              <a:gd name="connsiteY94" fmla="*/ 143234 h 4297250"/>
              <a:gd name="connsiteX95" fmla="*/ 1856557 w 3619883"/>
              <a:gd name="connsiteY95" fmla="*/ 133511 h 4297250"/>
              <a:gd name="connsiteX96" fmla="*/ 2066003 w 3619883"/>
              <a:gd name="connsiteY96" fmla="*/ 143313 h 4297250"/>
              <a:gd name="connsiteX97" fmla="*/ 2177615 w 3619883"/>
              <a:gd name="connsiteY97" fmla="*/ 119007 h 4297250"/>
              <a:gd name="connsiteX98" fmla="*/ 2255883 w 3619883"/>
              <a:gd name="connsiteY98" fmla="*/ 99047 h 4297250"/>
              <a:gd name="connsiteX99" fmla="*/ 2344622 w 3619883"/>
              <a:gd name="connsiteY99" fmla="*/ 91388 h 4297250"/>
              <a:gd name="connsiteX100" fmla="*/ 2455682 w 3619883"/>
              <a:gd name="connsiteY100" fmla="*/ 78869 h 4297250"/>
              <a:gd name="connsiteX101" fmla="*/ 2632609 w 3619883"/>
              <a:gd name="connsiteY101" fmla="*/ 75338 h 4297250"/>
              <a:gd name="connsiteX102" fmla="*/ 2742291 w 3619883"/>
              <a:gd name="connsiteY102" fmla="*/ 92282 h 4297250"/>
              <a:gd name="connsiteX103" fmla="*/ 2851974 w 3619883"/>
              <a:gd name="connsiteY103" fmla="*/ 109227 h 4297250"/>
              <a:gd name="connsiteX104" fmla="*/ 2907643 w 3619883"/>
              <a:gd name="connsiteY104" fmla="*/ 100020 h 4297250"/>
              <a:gd name="connsiteX105" fmla="*/ 2944022 w 3619883"/>
              <a:gd name="connsiteY105" fmla="*/ 30853 h 4297250"/>
              <a:gd name="connsiteX106" fmla="*/ 3022289 w 3619883"/>
              <a:gd name="connsiteY106" fmla="*/ 10893 h 4297250"/>
              <a:gd name="connsiteX107" fmla="*/ 3054807 w 3619883"/>
              <a:gd name="connsiteY107" fmla="*/ 24226 h 4297250"/>
              <a:gd name="connsiteX108" fmla="*/ 3141892 w 3619883"/>
              <a:gd name="connsiteY108" fmla="*/ 51925 h 4297250"/>
              <a:gd name="connsiteX109" fmla="*/ 3185711 w 3619883"/>
              <a:gd name="connsiteY109" fmla="*/ 59881 h 4297250"/>
              <a:gd name="connsiteX110" fmla="*/ 3219056 w 3619883"/>
              <a:gd name="connsiteY110" fmla="*/ 55536 h 4297250"/>
              <a:gd name="connsiteX111" fmla="*/ 3263425 w 3619883"/>
              <a:gd name="connsiteY111" fmla="*/ 51706 h 4297250"/>
              <a:gd name="connsiteX112" fmla="*/ 3296219 w 3619883"/>
              <a:gd name="connsiteY112" fmla="*/ 59147 h 4297250"/>
              <a:gd name="connsiteX113" fmla="*/ 3319094 w 3619883"/>
              <a:gd name="connsiteY113" fmla="*/ 42500 h 4297250"/>
              <a:gd name="connsiteX114" fmla="*/ 3420511 w 3619883"/>
              <a:gd name="connsiteY114" fmla="*/ 0 h 4297250"/>
              <a:gd name="connsiteX115" fmla="*/ 3453305 w 3619883"/>
              <a:gd name="connsiteY115" fmla="*/ 7440 h 4297250"/>
              <a:gd name="connsiteX116" fmla="*/ 3496571 w 3619883"/>
              <a:gd name="connsiteY116" fmla="*/ 27182 h 4297250"/>
              <a:gd name="connsiteX117" fmla="*/ 3602117 w 3619883"/>
              <a:gd name="connsiteY117" fmla="*/ 132521 h 4297250"/>
              <a:gd name="connsiteX118" fmla="*/ 3619883 w 3619883"/>
              <a:gd name="connsiteY118" fmla="*/ 140049 h 4297250"/>
              <a:gd name="connsiteX119" fmla="*/ 3619883 w 3619883"/>
              <a:gd name="connsiteY11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079759 w 3619883"/>
              <a:gd name="connsiteY12" fmla="*/ 4128157 h 4297250"/>
              <a:gd name="connsiteX13" fmla="*/ 2079759 w 3619883"/>
              <a:gd name="connsiteY13" fmla="*/ 4275461 h 4297250"/>
              <a:gd name="connsiteX14" fmla="*/ 1824703 w 3619883"/>
              <a:gd name="connsiteY14" fmla="*/ 4275461 h 4297250"/>
              <a:gd name="connsiteX15" fmla="*/ 1834468 w 3619883"/>
              <a:gd name="connsiteY15" fmla="*/ 4128157 h 4297250"/>
              <a:gd name="connsiteX16" fmla="*/ 1893894 w 3619883"/>
              <a:gd name="connsiteY16" fmla="*/ 4128157 h 4297250"/>
              <a:gd name="connsiteX17" fmla="*/ 1893894 w 3619883"/>
              <a:gd name="connsiteY17" fmla="*/ 3951392 h 4297250"/>
              <a:gd name="connsiteX18" fmla="*/ 1716110 w 3619883"/>
              <a:gd name="connsiteY18" fmla="*/ 3951392 h 4297250"/>
              <a:gd name="connsiteX19" fmla="*/ 1716110 w 3619883"/>
              <a:gd name="connsiteY19" fmla="*/ 4006431 h 4297250"/>
              <a:gd name="connsiteX20" fmla="*/ 1703447 w 3619883"/>
              <a:gd name="connsiteY20" fmla="*/ 4007960 h 4297250"/>
              <a:gd name="connsiteX21" fmla="*/ 1716110 w 3619883"/>
              <a:gd name="connsiteY21" fmla="*/ 4044284 h 4297250"/>
              <a:gd name="connsiteX22" fmla="*/ 1716110 w 3619883"/>
              <a:gd name="connsiteY22" fmla="*/ 4128157 h 4297250"/>
              <a:gd name="connsiteX23" fmla="*/ 1745346 w 3619883"/>
              <a:gd name="connsiteY23" fmla="*/ 4128157 h 4297250"/>
              <a:gd name="connsiteX24" fmla="*/ 1796694 w 3619883"/>
              <a:gd name="connsiteY24" fmla="*/ 4275461 h 4297250"/>
              <a:gd name="connsiteX25" fmla="*/ 1558844 w 3619883"/>
              <a:gd name="connsiteY25" fmla="*/ 4275461 h 4297250"/>
              <a:gd name="connsiteX26" fmla="*/ 1517252 w 3619883"/>
              <a:gd name="connsiteY26" fmla="*/ 4128157 h 4297250"/>
              <a:gd name="connsiteX27" fmla="*/ 1582936 w 3619883"/>
              <a:gd name="connsiteY27" fmla="*/ 4128157 h 4297250"/>
              <a:gd name="connsiteX28" fmla="*/ 1582936 w 3619883"/>
              <a:gd name="connsiteY28" fmla="*/ 3951392 h 4297250"/>
              <a:gd name="connsiteX29" fmla="*/ 1405151 w 3619883"/>
              <a:gd name="connsiteY29" fmla="*/ 3951392 h 4297250"/>
              <a:gd name="connsiteX30" fmla="*/ 1405151 w 3619883"/>
              <a:gd name="connsiteY30" fmla="*/ 4128157 h 4297250"/>
              <a:gd name="connsiteX31" fmla="*/ 1468988 w 3619883"/>
              <a:gd name="connsiteY31" fmla="*/ 4128157 h 4297250"/>
              <a:gd name="connsiteX32" fmla="*/ 1427396 w 3619883"/>
              <a:gd name="connsiteY32" fmla="*/ 4275461 h 4297250"/>
              <a:gd name="connsiteX33" fmla="*/ 1210751 w 3619883"/>
              <a:gd name="connsiteY33" fmla="*/ 4275461 h 4297250"/>
              <a:gd name="connsiteX34" fmla="*/ 1210751 w 3619883"/>
              <a:gd name="connsiteY34" fmla="*/ 4128157 h 4297250"/>
              <a:gd name="connsiteX35" fmla="*/ 1271978 w 3619883"/>
              <a:gd name="connsiteY35" fmla="*/ 4128157 h 4297250"/>
              <a:gd name="connsiteX36" fmla="*/ 1271978 w 3619883"/>
              <a:gd name="connsiteY36" fmla="*/ 3951392 h 4297250"/>
              <a:gd name="connsiteX37" fmla="*/ 1094193 w 3619883"/>
              <a:gd name="connsiteY37" fmla="*/ 3951392 h 4297250"/>
              <a:gd name="connsiteX38" fmla="*/ 1094193 w 3619883"/>
              <a:gd name="connsiteY38" fmla="*/ 4128157 h 4297250"/>
              <a:gd name="connsiteX39" fmla="*/ 1140354 w 3619883"/>
              <a:gd name="connsiteY39" fmla="*/ 4128157 h 4297250"/>
              <a:gd name="connsiteX40" fmla="*/ 1140354 w 3619883"/>
              <a:gd name="connsiteY40" fmla="*/ 4275461 h 4297250"/>
              <a:gd name="connsiteX41" fmla="*/ 953807 w 3619883"/>
              <a:gd name="connsiteY41" fmla="*/ 4275461 h 4297250"/>
              <a:gd name="connsiteX42" fmla="*/ 912215 w 3619883"/>
              <a:gd name="connsiteY42" fmla="*/ 4128157 h 4297250"/>
              <a:gd name="connsiteX43" fmla="*/ 961020 w 3619883"/>
              <a:gd name="connsiteY43" fmla="*/ 4128157 h 4297250"/>
              <a:gd name="connsiteX44" fmla="*/ 961020 w 3619883"/>
              <a:gd name="connsiteY44" fmla="*/ 3951392 h 4297250"/>
              <a:gd name="connsiteX45" fmla="*/ 783235 w 3619883"/>
              <a:gd name="connsiteY45" fmla="*/ 3951392 h 4297250"/>
              <a:gd name="connsiteX46" fmla="*/ 783235 w 3619883"/>
              <a:gd name="connsiteY46" fmla="*/ 4128157 h 4297250"/>
              <a:gd name="connsiteX47" fmla="*/ 871024 w 3619883"/>
              <a:gd name="connsiteY47" fmla="*/ 4128157 h 4297250"/>
              <a:gd name="connsiteX48" fmla="*/ 829432 w 3619883"/>
              <a:gd name="connsiteY48" fmla="*/ 4275461 h 4297250"/>
              <a:gd name="connsiteX49" fmla="*/ 611484 w 3619883"/>
              <a:gd name="connsiteY49" fmla="*/ 4275461 h 4297250"/>
              <a:gd name="connsiteX50" fmla="*/ 621247 w 3619883"/>
              <a:gd name="connsiteY50" fmla="*/ 4128157 h 4297250"/>
              <a:gd name="connsiteX51" fmla="*/ 650062 w 3619883"/>
              <a:gd name="connsiteY51" fmla="*/ 4128157 h 4297250"/>
              <a:gd name="connsiteX52" fmla="*/ 650062 w 3619883"/>
              <a:gd name="connsiteY52" fmla="*/ 3951392 h 4297250"/>
              <a:gd name="connsiteX53" fmla="*/ 472277 w 3619883"/>
              <a:gd name="connsiteY53" fmla="*/ 3951392 h 4297250"/>
              <a:gd name="connsiteX54" fmla="*/ 472277 w 3619883"/>
              <a:gd name="connsiteY54" fmla="*/ 4128157 h 4297250"/>
              <a:gd name="connsiteX55" fmla="*/ 522650 w 3619883"/>
              <a:gd name="connsiteY55" fmla="*/ 4128157 h 4297250"/>
              <a:gd name="connsiteX56" fmla="*/ 573998 w 3619883"/>
              <a:gd name="connsiteY56" fmla="*/ 4275461 h 4297250"/>
              <a:gd name="connsiteX57" fmla="*/ 336164 w 3619883"/>
              <a:gd name="connsiteY57" fmla="*/ 4275461 h 4297250"/>
              <a:gd name="connsiteX58" fmla="*/ 294572 w 3619883"/>
              <a:gd name="connsiteY58" fmla="*/ 4128157 h 4297250"/>
              <a:gd name="connsiteX59" fmla="*/ 339106 w 3619883"/>
              <a:gd name="connsiteY59" fmla="*/ 4128157 h 4297250"/>
              <a:gd name="connsiteX60" fmla="*/ 339106 w 3619883"/>
              <a:gd name="connsiteY60" fmla="*/ 3951392 h 4297250"/>
              <a:gd name="connsiteX61" fmla="*/ 161321 w 3619883"/>
              <a:gd name="connsiteY61" fmla="*/ 3951392 h 4297250"/>
              <a:gd name="connsiteX62" fmla="*/ 161321 w 3619883"/>
              <a:gd name="connsiteY62" fmla="*/ 4128157 h 4297250"/>
              <a:gd name="connsiteX63" fmla="*/ 230914 w 3619883"/>
              <a:gd name="connsiteY63" fmla="*/ 4128157 h 4297250"/>
              <a:gd name="connsiteX64" fmla="*/ 189322 w 3619883"/>
              <a:gd name="connsiteY64" fmla="*/ 4275461 h 4297250"/>
              <a:gd name="connsiteX65" fmla="*/ 0 w 3619883"/>
              <a:gd name="connsiteY65" fmla="*/ 4275461 h 4297250"/>
              <a:gd name="connsiteX66" fmla="*/ 0 w 3619883"/>
              <a:gd name="connsiteY66" fmla="*/ 42229 h 4297250"/>
              <a:gd name="connsiteX67" fmla="*/ 42464 w 3619883"/>
              <a:gd name="connsiteY67" fmla="*/ 40518 h 4297250"/>
              <a:gd name="connsiteX68" fmla="*/ 137733 w 3619883"/>
              <a:gd name="connsiteY68" fmla="*/ 35355 h 4297250"/>
              <a:gd name="connsiteX69" fmla="*/ 270565 w 3619883"/>
              <a:gd name="connsiteY69" fmla="*/ 29759 h 4297250"/>
              <a:gd name="connsiteX70" fmla="*/ 479734 w 3619883"/>
              <a:gd name="connsiteY70" fmla="*/ 45455 h 4297250"/>
              <a:gd name="connsiteX71" fmla="*/ 524103 w 3619883"/>
              <a:gd name="connsiteY71" fmla="*/ 41625 h 4297250"/>
              <a:gd name="connsiteX72" fmla="*/ 624416 w 3619883"/>
              <a:gd name="connsiteY72" fmla="*/ 22696 h 4297250"/>
              <a:gd name="connsiteX73" fmla="*/ 657762 w 3619883"/>
              <a:gd name="connsiteY73" fmla="*/ 18351 h 4297250"/>
              <a:gd name="connsiteX74" fmla="*/ 690557 w 3619883"/>
              <a:gd name="connsiteY74" fmla="*/ 25792 h 4297250"/>
              <a:gd name="connsiteX75" fmla="*/ 745123 w 3619883"/>
              <a:gd name="connsiteY75" fmla="*/ 40157 h 4297250"/>
              <a:gd name="connsiteX76" fmla="*/ 789493 w 3619883"/>
              <a:gd name="connsiteY76" fmla="*/ 36327 h 4297250"/>
              <a:gd name="connsiteX77" fmla="*/ 854255 w 3619883"/>
              <a:gd name="connsiteY77" fmla="*/ 68887 h 4297250"/>
              <a:gd name="connsiteX78" fmla="*/ 897520 w 3619883"/>
              <a:gd name="connsiteY78" fmla="*/ 88629 h 4297250"/>
              <a:gd name="connsiteX79" fmla="*/ 940510 w 3619883"/>
              <a:gd name="connsiteY79" fmla="*/ 114265 h 4297250"/>
              <a:gd name="connsiteX80" fmla="*/ 1082712 w 3619883"/>
              <a:gd name="connsiteY80" fmla="*/ 144543 h 4297250"/>
              <a:gd name="connsiteX81" fmla="*/ 1205348 w 3619883"/>
              <a:gd name="connsiteY81" fmla="*/ 120753 h 4297250"/>
              <a:gd name="connsiteX82" fmla="*/ 1271764 w 3619883"/>
              <a:gd name="connsiteY82" fmla="*/ 117956 h 4297250"/>
              <a:gd name="connsiteX83" fmla="*/ 1315583 w 3619883"/>
              <a:gd name="connsiteY83" fmla="*/ 125912 h 4297250"/>
              <a:gd name="connsiteX84" fmla="*/ 1359125 w 3619883"/>
              <a:gd name="connsiteY84" fmla="*/ 139761 h 4297250"/>
              <a:gd name="connsiteX85" fmla="*/ 1391919 w 3619883"/>
              <a:gd name="connsiteY85" fmla="*/ 147202 h 4297250"/>
              <a:gd name="connsiteX86" fmla="*/ 1436563 w 3619883"/>
              <a:gd name="connsiteY86" fmla="*/ 137480 h 4297250"/>
              <a:gd name="connsiteX87" fmla="*/ 1471566 w 3619883"/>
              <a:gd name="connsiteY87" fmla="*/ 97777 h 4297250"/>
              <a:gd name="connsiteX88" fmla="*/ 1505739 w 3619883"/>
              <a:gd name="connsiteY88" fmla="*/ 75753 h 4297250"/>
              <a:gd name="connsiteX89" fmla="*/ 1590891 w 3619883"/>
              <a:gd name="connsiteY89" fmla="*/ 144702 h 4297250"/>
              <a:gd name="connsiteX90" fmla="*/ 1625616 w 3619883"/>
              <a:gd name="connsiteY90" fmla="*/ 110893 h 4297250"/>
              <a:gd name="connsiteX91" fmla="*/ 1658964 w 3619883"/>
              <a:gd name="connsiteY91" fmla="*/ 106547 h 4297250"/>
              <a:gd name="connsiteX92" fmla="*/ 1746598 w 3619883"/>
              <a:gd name="connsiteY92" fmla="*/ 122460 h 4297250"/>
              <a:gd name="connsiteX93" fmla="*/ 1811913 w 3619883"/>
              <a:gd name="connsiteY93" fmla="*/ 143234 h 4297250"/>
              <a:gd name="connsiteX94" fmla="*/ 1856557 w 3619883"/>
              <a:gd name="connsiteY94" fmla="*/ 133511 h 4297250"/>
              <a:gd name="connsiteX95" fmla="*/ 2066003 w 3619883"/>
              <a:gd name="connsiteY95" fmla="*/ 143313 h 4297250"/>
              <a:gd name="connsiteX96" fmla="*/ 2177615 w 3619883"/>
              <a:gd name="connsiteY96" fmla="*/ 119007 h 4297250"/>
              <a:gd name="connsiteX97" fmla="*/ 2255883 w 3619883"/>
              <a:gd name="connsiteY97" fmla="*/ 99047 h 4297250"/>
              <a:gd name="connsiteX98" fmla="*/ 2344622 w 3619883"/>
              <a:gd name="connsiteY98" fmla="*/ 91388 h 4297250"/>
              <a:gd name="connsiteX99" fmla="*/ 2455682 w 3619883"/>
              <a:gd name="connsiteY99" fmla="*/ 78869 h 4297250"/>
              <a:gd name="connsiteX100" fmla="*/ 2632609 w 3619883"/>
              <a:gd name="connsiteY100" fmla="*/ 75338 h 4297250"/>
              <a:gd name="connsiteX101" fmla="*/ 2742291 w 3619883"/>
              <a:gd name="connsiteY101" fmla="*/ 92282 h 4297250"/>
              <a:gd name="connsiteX102" fmla="*/ 2851974 w 3619883"/>
              <a:gd name="connsiteY102" fmla="*/ 109227 h 4297250"/>
              <a:gd name="connsiteX103" fmla="*/ 2907643 w 3619883"/>
              <a:gd name="connsiteY103" fmla="*/ 100020 h 4297250"/>
              <a:gd name="connsiteX104" fmla="*/ 2944022 w 3619883"/>
              <a:gd name="connsiteY104" fmla="*/ 30853 h 4297250"/>
              <a:gd name="connsiteX105" fmla="*/ 3022289 w 3619883"/>
              <a:gd name="connsiteY105" fmla="*/ 10893 h 4297250"/>
              <a:gd name="connsiteX106" fmla="*/ 3054807 w 3619883"/>
              <a:gd name="connsiteY106" fmla="*/ 24226 h 4297250"/>
              <a:gd name="connsiteX107" fmla="*/ 3141892 w 3619883"/>
              <a:gd name="connsiteY107" fmla="*/ 51925 h 4297250"/>
              <a:gd name="connsiteX108" fmla="*/ 3185711 w 3619883"/>
              <a:gd name="connsiteY108" fmla="*/ 59881 h 4297250"/>
              <a:gd name="connsiteX109" fmla="*/ 3219056 w 3619883"/>
              <a:gd name="connsiteY109" fmla="*/ 55536 h 4297250"/>
              <a:gd name="connsiteX110" fmla="*/ 3263425 w 3619883"/>
              <a:gd name="connsiteY110" fmla="*/ 51706 h 4297250"/>
              <a:gd name="connsiteX111" fmla="*/ 3296219 w 3619883"/>
              <a:gd name="connsiteY111" fmla="*/ 59147 h 4297250"/>
              <a:gd name="connsiteX112" fmla="*/ 3319094 w 3619883"/>
              <a:gd name="connsiteY112" fmla="*/ 42500 h 4297250"/>
              <a:gd name="connsiteX113" fmla="*/ 3420511 w 3619883"/>
              <a:gd name="connsiteY113" fmla="*/ 0 h 4297250"/>
              <a:gd name="connsiteX114" fmla="*/ 3453305 w 3619883"/>
              <a:gd name="connsiteY114" fmla="*/ 7440 h 4297250"/>
              <a:gd name="connsiteX115" fmla="*/ 3496571 w 3619883"/>
              <a:gd name="connsiteY115" fmla="*/ 27182 h 4297250"/>
              <a:gd name="connsiteX116" fmla="*/ 3602117 w 3619883"/>
              <a:gd name="connsiteY116" fmla="*/ 132521 h 4297250"/>
              <a:gd name="connsiteX117" fmla="*/ 3619883 w 3619883"/>
              <a:gd name="connsiteY117" fmla="*/ 140049 h 4297250"/>
              <a:gd name="connsiteX118" fmla="*/ 3619883 w 3619883"/>
              <a:gd name="connsiteY11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079759 w 3619883"/>
              <a:gd name="connsiteY12" fmla="*/ 4275461 h 4297250"/>
              <a:gd name="connsiteX13" fmla="*/ 1824703 w 3619883"/>
              <a:gd name="connsiteY13" fmla="*/ 4275461 h 4297250"/>
              <a:gd name="connsiteX14" fmla="*/ 1834468 w 3619883"/>
              <a:gd name="connsiteY14" fmla="*/ 4128157 h 4297250"/>
              <a:gd name="connsiteX15" fmla="*/ 1893894 w 3619883"/>
              <a:gd name="connsiteY15" fmla="*/ 4128157 h 4297250"/>
              <a:gd name="connsiteX16" fmla="*/ 1893894 w 3619883"/>
              <a:gd name="connsiteY16" fmla="*/ 3951392 h 4297250"/>
              <a:gd name="connsiteX17" fmla="*/ 1716110 w 3619883"/>
              <a:gd name="connsiteY17" fmla="*/ 3951392 h 4297250"/>
              <a:gd name="connsiteX18" fmla="*/ 1716110 w 3619883"/>
              <a:gd name="connsiteY18" fmla="*/ 4006431 h 4297250"/>
              <a:gd name="connsiteX19" fmla="*/ 1703447 w 3619883"/>
              <a:gd name="connsiteY19" fmla="*/ 4007960 h 4297250"/>
              <a:gd name="connsiteX20" fmla="*/ 1716110 w 3619883"/>
              <a:gd name="connsiteY20" fmla="*/ 4044284 h 4297250"/>
              <a:gd name="connsiteX21" fmla="*/ 1716110 w 3619883"/>
              <a:gd name="connsiteY21" fmla="*/ 4128157 h 4297250"/>
              <a:gd name="connsiteX22" fmla="*/ 1745346 w 3619883"/>
              <a:gd name="connsiteY22" fmla="*/ 4128157 h 4297250"/>
              <a:gd name="connsiteX23" fmla="*/ 1796694 w 3619883"/>
              <a:gd name="connsiteY23" fmla="*/ 4275461 h 4297250"/>
              <a:gd name="connsiteX24" fmla="*/ 1558844 w 3619883"/>
              <a:gd name="connsiteY24" fmla="*/ 4275461 h 4297250"/>
              <a:gd name="connsiteX25" fmla="*/ 1517252 w 3619883"/>
              <a:gd name="connsiteY25" fmla="*/ 4128157 h 4297250"/>
              <a:gd name="connsiteX26" fmla="*/ 1582936 w 3619883"/>
              <a:gd name="connsiteY26" fmla="*/ 4128157 h 4297250"/>
              <a:gd name="connsiteX27" fmla="*/ 1582936 w 3619883"/>
              <a:gd name="connsiteY27" fmla="*/ 3951392 h 4297250"/>
              <a:gd name="connsiteX28" fmla="*/ 1405151 w 3619883"/>
              <a:gd name="connsiteY28" fmla="*/ 3951392 h 4297250"/>
              <a:gd name="connsiteX29" fmla="*/ 1405151 w 3619883"/>
              <a:gd name="connsiteY29" fmla="*/ 4128157 h 4297250"/>
              <a:gd name="connsiteX30" fmla="*/ 1468988 w 3619883"/>
              <a:gd name="connsiteY30" fmla="*/ 4128157 h 4297250"/>
              <a:gd name="connsiteX31" fmla="*/ 1427396 w 3619883"/>
              <a:gd name="connsiteY31" fmla="*/ 4275461 h 4297250"/>
              <a:gd name="connsiteX32" fmla="*/ 1210751 w 3619883"/>
              <a:gd name="connsiteY32" fmla="*/ 4275461 h 4297250"/>
              <a:gd name="connsiteX33" fmla="*/ 1210751 w 3619883"/>
              <a:gd name="connsiteY33" fmla="*/ 4128157 h 4297250"/>
              <a:gd name="connsiteX34" fmla="*/ 1271978 w 3619883"/>
              <a:gd name="connsiteY34" fmla="*/ 4128157 h 4297250"/>
              <a:gd name="connsiteX35" fmla="*/ 1271978 w 3619883"/>
              <a:gd name="connsiteY35" fmla="*/ 3951392 h 4297250"/>
              <a:gd name="connsiteX36" fmla="*/ 1094193 w 3619883"/>
              <a:gd name="connsiteY36" fmla="*/ 3951392 h 4297250"/>
              <a:gd name="connsiteX37" fmla="*/ 1094193 w 3619883"/>
              <a:gd name="connsiteY37" fmla="*/ 4128157 h 4297250"/>
              <a:gd name="connsiteX38" fmla="*/ 1140354 w 3619883"/>
              <a:gd name="connsiteY38" fmla="*/ 4128157 h 4297250"/>
              <a:gd name="connsiteX39" fmla="*/ 1140354 w 3619883"/>
              <a:gd name="connsiteY39" fmla="*/ 4275461 h 4297250"/>
              <a:gd name="connsiteX40" fmla="*/ 953807 w 3619883"/>
              <a:gd name="connsiteY40" fmla="*/ 4275461 h 4297250"/>
              <a:gd name="connsiteX41" fmla="*/ 912215 w 3619883"/>
              <a:gd name="connsiteY41" fmla="*/ 4128157 h 4297250"/>
              <a:gd name="connsiteX42" fmla="*/ 961020 w 3619883"/>
              <a:gd name="connsiteY42" fmla="*/ 4128157 h 4297250"/>
              <a:gd name="connsiteX43" fmla="*/ 961020 w 3619883"/>
              <a:gd name="connsiteY43" fmla="*/ 3951392 h 4297250"/>
              <a:gd name="connsiteX44" fmla="*/ 783235 w 3619883"/>
              <a:gd name="connsiteY44" fmla="*/ 3951392 h 4297250"/>
              <a:gd name="connsiteX45" fmla="*/ 783235 w 3619883"/>
              <a:gd name="connsiteY45" fmla="*/ 4128157 h 4297250"/>
              <a:gd name="connsiteX46" fmla="*/ 871024 w 3619883"/>
              <a:gd name="connsiteY46" fmla="*/ 4128157 h 4297250"/>
              <a:gd name="connsiteX47" fmla="*/ 829432 w 3619883"/>
              <a:gd name="connsiteY47" fmla="*/ 4275461 h 4297250"/>
              <a:gd name="connsiteX48" fmla="*/ 611484 w 3619883"/>
              <a:gd name="connsiteY48" fmla="*/ 4275461 h 4297250"/>
              <a:gd name="connsiteX49" fmla="*/ 621247 w 3619883"/>
              <a:gd name="connsiteY49" fmla="*/ 4128157 h 4297250"/>
              <a:gd name="connsiteX50" fmla="*/ 650062 w 3619883"/>
              <a:gd name="connsiteY50" fmla="*/ 4128157 h 4297250"/>
              <a:gd name="connsiteX51" fmla="*/ 650062 w 3619883"/>
              <a:gd name="connsiteY51" fmla="*/ 3951392 h 4297250"/>
              <a:gd name="connsiteX52" fmla="*/ 472277 w 3619883"/>
              <a:gd name="connsiteY52" fmla="*/ 3951392 h 4297250"/>
              <a:gd name="connsiteX53" fmla="*/ 472277 w 3619883"/>
              <a:gd name="connsiteY53" fmla="*/ 4128157 h 4297250"/>
              <a:gd name="connsiteX54" fmla="*/ 522650 w 3619883"/>
              <a:gd name="connsiteY54" fmla="*/ 4128157 h 4297250"/>
              <a:gd name="connsiteX55" fmla="*/ 573998 w 3619883"/>
              <a:gd name="connsiteY55" fmla="*/ 4275461 h 4297250"/>
              <a:gd name="connsiteX56" fmla="*/ 336164 w 3619883"/>
              <a:gd name="connsiteY56" fmla="*/ 4275461 h 4297250"/>
              <a:gd name="connsiteX57" fmla="*/ 294572 w 3619883"/>
              <a:gd name="connsiteY57" fmla="*/ 4128157 h 4297250"/>
              <a:gd name="connsiteX58" fmla="*/ 339106 w 3619883"/>
              <a:gd name="connsiteY58" fmla="*/ 4128157 h 4297250"/>
              <a:gd name="connsiteX59" fmla="*/ 339106 w 3619883"/>
              <a:gd name="connsiteY59" fmla="*/ 3951392 h 4297250"/>
              <a:gd name="connsiteX60" fmla="*/ 161321 w 3619883"/>
              <a:gd name="connsiteY60" fmla="*/ 3951392 h 4297250"/>
              <a:gd name="connsiteX61" fmla="*/ 161321 w 3619883"/>
              <a:gd name="connsiteY61" fmla="*/ 4128157 h 4297250"/>
              <a:gd name="connsiteX62" fmla="*/ 230914 w 3619883"/>
              <a:gd name="connsiteY62" fmla="*/ 4128157 h 4297250"/>
              <a:gd name="connsiteX63" fmla="*/ 189322 w 3619883"/>
              <a:gd name="connsiteY63" fmla="*/ 4275461 h 4297250"/>
              <a:gd name="connsiteX64" fmla="*/ 0 w 3619883"/>
              <a:gd name="connsiteY64" fmla="*/ 4275461 h 4297250"/>
              <a:gd name="connsiteX65" fmla="*/ 0 w 3619883"/>
              <a:gd name="connsiteY65" fmla="*/ 42229 h 4297250"/>
              <a:gd name="connsiteX66" fmla="*/ 42464 w 3619883"/>
              <a:gd name="connsiteY66" fmla="*/ 40518 h 4297250"/>
              <a:gd name="connsiteX67" fmla="*/ 137733 w 3619883"/>
              <a:gd name="connsiteY67" fmla="*/ 35355 h 4297250"/>
              <a:gd name="connsiteX68" fmla="*/ 270565 w 3619883"/>
              <a:gd name="connsiteY68" fmla="*/ 29759 h 4297250"/>
              <a:gd name="connsiteX69" fmla="*/ 479734 w 3619883"/>
              <a:gd name="connsiteY69" fmla="*/ 45455 h 4297250"/>
              <a:gd name="connsiteX70" fmla="*/ 524103 w 3619883"/>
              <a:gd name="connsiteY70" fmla="*/ 41625 h 4297250"/>
              <a:gd name="connsiteX71" fmla="*/ 624416 w 3619883"/>
              <a:gd name="connsiteY71" fmla="*/ 22696 h 4297250"/>
              <a:gd name="connsiteX72" fmla="*/ 657762 w 3619883"/>
              <a:gd name="connsiteY72" fmla="*/ 18351 h 4297250"/>
              <a:gd name="connsiteX73" fmla="*/ 690557 w 3619883"/>
              <a:gd name="connsiteY73" fmla="*/ 25792 h 4297250"/>
              <a:gd name="connsiteX74" fmla="*/ 745123 w 3619883"/>
              <a:gd name="connsiteY74" fmla="*/ 40157 h 4297250"/>
              <a:gd name="connsiteX75" fmla="*/ 789493 w 3619883"/>
              <a:gd name="connsiteY75" fmla="*/ 36327 h 4297250"/>
              <a:gd name="connsiteX76" fmla="*/ 854255 w 3619883"/>
              <a:gd name="connsiteY76" fmla="*/ 68887 h 4297250"/>
              <a:gd name="connsiteX77" fmla="*/ 897520 w 3619883"/>
              <a:gd name="connsiteY77" fmla="*/ 88629 h 4297250"/>
              <a:gd name="connsiteX78" fmla="*/ 940510 w 3619883"/>
              <a:gd name="connsiteY78" fmla="*/ 114265 h 4297250"/>
              <a:gd name="connsiteX79" fmla="*/ 1082712 w 3619883"/>
              <a:gd name="connsiteY79" fmla="*/ 144543 h 4297250"/>
              <a:gd name="connsiteX80" fmla="*/ 1205348 w 3619883"/>
              <a:gd name="connsiteY80" fmla="*/ 120753 h 4297250"/>
              <a:gd name="connsiteX81" fmla="*/ 1271764 w 3619883"/>
              <a:gd name="connsiteY81" fmla="*/ 117956 h 4297250"/>
              <a:gd name="connsiteX82" fmla="*/ 1315583 w 3619883"/>
              <a:gd name="connsiteY82" fmla="*/ 125912 h 4297250"/>
              <a:gd name="connsiteX83" fmla="*/ 1359125 w 3619883"/>
              <a:gd name="connsiteY83" fmla="*/ 139761 h 4297250"/>
              <a:gd name="connsiteX84" fmla="*/ 1391919 w 3619883"/>
              <a:gd name="connsiteY84" fmla="*/ 147202 h 4297250"/>
              <a:gd name="connsiteX85" fmla="*/ 1436563 w 3619883"/>
              <a:gd name="connsiteY85" fmla="*/ 137480 h 4297250"/>
              <a:gd name="connsiteX86" fmla="*/ 1471566 w 3619883"/>
              <a:gd name="connsiteY86" fmla="*/ 97777 h 4297250"/>
              <a:gd name="connsiteX87" fmla="*/ 1505739 w 3619883"/>
              <a:gd name="connsiteY87" fmla="*/ 75753 h 4297250"/>
              <a:gd name="connsiteX88" fmla="*/ 1590891 w 3619883"/>
              <a:gd name="connsiteY88" fmla="*/ 144702 h 4297250"/>
              <a:gd name="connsiteX89" fmla="*/ 1625616 w 3619883"/>
              <a:gd name="connsiteY89" fmla="*/ 110893 h 4297250"/>
              <a:gd name="connsiteX90" fmla="*/ 1658964 w 3619883"/>
              <a:gd name="connsiteY90" fmla="*/ 106547 h 4297250"/>
              <a:gd name="connsiteX91" fmla="*/ 1746598 w 3619883"/>
              <a:gd name="connsiteY91" fmla="*/ 122460 h 4297250"/>
              <a:gd name="connsiteX92" fmla="*/ 1811913 w 3619883"/>
              <a:gd name="connsiteY92" fmla="*/ 143234 h 4297250"/>
              <a:gd name="connsiteX93" fmla="*/ 1856557 w 3619883"/>
              <a:gd name="connsiteY93" fmla="*/ 133511 h 4297250"/>
              <a:gd name="connsiteX94" fmla="*/ 2066003 w 3619883"/>
              <a:gd name="connsiteY94" fmla="*/ 143313 h 4297250"/>
              <a:gd name="connsiteX95" fmla="*/ 2177615 w 3619883"/>
              <a:gd name="connsiteY95" fmla="*/ 119007 h 4297250"/>
              <a:gd name="connsiteX96" fmla="*/ 2255883 w 3619883"/>
              <a:gd name="connsiteY96" fmla="*/ 99047 h 4297250"/>
              <a:gd name="connsiteX97" fmla="*/ 2344622 w 3619883"/>
              <a:gd name="connsiteY97" fmla="*/ 91388 h 4297250"/>
              <a:gd name="connsiteX98" fmla="*/ 2455682 w 3619883"/>
              <a:gd name="connsiteY98" fmla="*/ 78869 h 4297250"/>
              <a:gd name="connsiteX99" fmla="*/ 2632609 w 3619883"/>
              <a:gd name="connsiteY99" fmla="*/ 75338 h 4297250"/>
              <a:gd name="connsiteX100" fmla="*/ 2742291 w 3619883"/>
              <a:gd name="connsiteY100" fmla="*/ 92282 h 4297250"/>
              <a:gd name="connsiteX101" fmla="*/ 2851974 w 3619883"/>
              <a:gd name="connsiteY101" fmla="*/ 109227 h 4297250"/>
              <a:gd name="connsiteX102" fmla="*/ 2907643 w 3619883"/>
              <a:gd name="connsiteY102" fmla="*/ 100020 h 4297250"/>
              <a:gd name="connsiteX103" fmla="*/ 2944022 w 3619883"/>
              <a:gd name="connsiteY103" fmla="*/ 30853 h 4297250"/>
              <a:gd name="connsiteX104" fmla="*/ 3022289 w 3619883"/>
              <a:gd name="connsiteY104" fmla="*/ 10893 h 4297250"/>
              <a:gd name="connsiteX105" fmla="*/ 3054807 w 3619883"/>
              <a:gd name="connsiteY105" fmla="*/ 24226 h 4297250"/>
              <a:gd name="connsiteX106" fmla="*/ 3141892 w 3619883"/>
              <a:gd name="connsiteY106" fmla="*/ 51925 h 4297250"/>
              <a:gd name="connsiteX107" fmla="*/ 3185711 w 3619883"/>
              <a:gd name="connsiteY107" fmla="*/ 59881 h 4297250"/>
              <a:gd name="connsiteX108" fmla="*/ 3219056 w 3619883"/>
              <a:gd name="connsiteY108" fmla="*/ 55536 h 4297250"/>
              <a:gd name="connsiteX109" fmla="*/ 3263425 w 3619883"/>
              <a:gd name="connsiteY109" fmla="*/ 51706 h 4297250"/>
              <a:gd name="connsiteX110" fmla="*/ 3296219 w 3619883"/>
              <a:gd name="connsiteY110" fmla="*/ 59147 h 4297250"/>
              <a:gd name="connsiteX111" fmla="*/ 3319094 w 3619883"/>
              <a:gd name="connsiteY111" fmla="*/ 42500 h 4297250"/>
              <a:gd name="connsiteX112" fmla="*/ 3420511 w 3619883"/>
              <a:gd name="connsiteY112" fmla="*/ 0 h 4297250"/>
              <a:gd name="connsiteX113" fmla="*/ 3453305 w 3619883"/>
              <a:gd name="connsiteY113" fmla="*/ 7440 h 4297250"/>
              <a:gd name="connsiteX114" fmla="*/ 3496571 w 3619883"/>
              <a:gd name="connsiteY114" fmla="*/ 27182 h 4297250"/>
              <a:gd name="connsiteX115" fmla="*/ 3602117 w 3619883"/>
              <a:gd name="connsiteY115" fmla="*/ 132521 h 4297250"/>
              <a:gd name="connsiteX116" fmla="*/ 3619883 w 3619883"/>
              <a:gd name="connsiteY116" fmla="*/ 140049 h 4297250"/>
              <a:gd name="connsiteX117" fmla="*/ 3619883 w 3619883"/>
              <a:gd name="connsiteY11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204852 w 3619883"/>
              <a:gd name="connsiteY10" fmla="*/ 4128157 h 4297250"/>
              <a:gd name="connsiteX11" fmla="*/ 2079759 w 3619883"/>
              <a:gd name="connsiteY11" fmla="*/ 4275461 h 4297250"/>
              <a:gd name="connsiteX12" fmla="*/ 1824703 w 3619883"/>
              <a:gd name="connsiteY12" fmla="*/ 4275461 h 4297250"/>
              <a:gd name="connsiteX13" fmla="*/ 1834468 w 3619883"/>
              <a:gd name="connsiteY13" fmla="*/ 4128157 h 4297250"/>
              <a:gd name="connsiteX14" fmla="*/ 1893894 w 3619883"/>
              <a:gd name="connsiteY14" fmla="*/ 4128157 h 4297250"/>
              <a:gd name="connsiteX15" fmla="*/ 1893894 w 3619883"/>
              <a:gd name="connsiteY15" fmla="*/ 3951392 h 4297250"/>
              <a:gd name="connsiteX16" fmla="*/ 1716110 w 3619883"/>
              <a:gd name="connsiteY16" fmla="*/ 3951392 h 4297250"/>
              <a:gd name="connsiteX17" fmla="*/ 1716110 w 3619883"/>
              <a:gd name="connsiteY17" fmla="*/ 4006431 h 4297250"/>
              <a:gd name="connsiteX18" fmla="*/ 1703447 w 3619883"/>
              <a:gd name="connsiteY18" fmla="*/ 4007960 h 4297250"/>
              <a:gd name="connsiteX19" fmla="*/ 1716110 w 3619883"/>
              <a:gd name="connsiteY19" fmla="*/ 4044284 h 4297250"/>
              <a:gd name="connsiteX20" fmla="*/ 1716110 w 3619883"/>
              <a:gd name="connsiteY20" fmla="*/ 4128157 h 4297250"/>
              <a:gd name="connsiteX21" fmla="*/ 1745346 w 3619883"/>
              <a:gd name="connsiteY21" fmla="*/ 4128157 h 4297250"/>
              <a:gd name="connsiteX22" fmla="*/ 1796694 w 3619883"/>
              <a:gd name="connsiteY22" fmla="*/ 4275461 h 4297250"/>
              <a:gd name="connsiteX23" fmla="*/ 1558844 w 3619883"/>
              <a:gd name="connsiteY23" fmla="*/ 4275461 h 4297250"/>
              <a:gd name="connsiteX24" fmla="*/ 1517252 w 3619883"/>
              <a:gd name="connsiteY24" fmla="*/ 4128157 h 4297250"/>
              <a:gd name="connsiteX25" fmla="*/ 1582936 w 3619883"/>
              <a:gd name="connsiteY25" fmla="*/ 4128157 h 4297250"/>
              <a:gd name="connsiteX26" fmla="*/ 1582936 w 3619883"/>
              <a:gd name="connsiteY26" fmla="*/ 3951392 h 4297250"/>
              <a:gd name="connsiteX27" fmla="*/ 1405151 w 3619883"/>
              <a:gd name="connsiteY27" fmla="*/ 3951392 h 4297250"/>
              <a:gd name="connsiteX28" fmla="*/ 1405151 w 3619883"/>
              <a:gd name="connsiteY28" fmla="*/ 4128157 h 4297250"/>
              <a:gd name="connsiteX29" fmla="*/ 1468988 w 3619883"/>
              <a:gd name="connsiteY29" fmla="*/ 4128157 h 4297250"/>
              <a:gd name="connsiteX30" fmla="*/ 1427396 w 3619883"/>
              <a:gd name="connsiteY30" fmla="*/ 4275461 h 4297250"/>
              <a:gd name="connsiteX31" fmla="*/ 1210751 w 3619883"/>
              <a:gd name="connsiteY31" fmla="*/ 4275461 h 4297250"/>
              <a:gd name="connsiteX32" fmla="*/ 1210751 w 3619883"/>
              <a:gd name="connsiteY32" fmla="*/ 4128157 h 4297250"/>
              <a:gd name="connsiteX33" fmla="*/ 1271978 w 3619883"/>
              <a:gd name="connsiteY33" fmla="*/ 4128157 h 4297250"/>
              <a:gd name="connsiteX34" fmla="*/ 1271978 w 3619883"/>
              <a:gd name="connsiteY34" fmla="*/ 3951392 h 4297250"/>
              <a:gd name="connsiteX35" fmla="*/ 1094193 w 3619883"/>
              <a:gd name="connsiteY35" fmla="*/ 3951392 h 4297250"/>
              <a:gd name="connsiteX36" fmla="*/ 1094193 w 3619883"/>
              <a:gd name="connsiteY36" fmla="*/ 4128157 h 4297250"/>
              <a:gd name="connsiteX37" fmla="*/ 1140354 w 3619883"/>
              <a:gd name="connsiteY37" fmla="*/ 4128157 h 4297250"/>
              <a:gd name="connsiteX38" fmla="*/ 1140354 w 3619883"/>
              <a:gd name="connsiteY38" fmla="*/ 4275461 h 4297250"/>
              <a:gd name="connsiteX39" fmla="*/ 953807 w 3619883"/>
              <a:gd name="connsiteY39" fmla="*/ 4275461 h 4297250"/>
              <a:gd name="connsiteX40" fmla="*/ 912215 w 3619883"/>
              <a:gd name="connsiteY40" fmla="*/ 4128157 h 4297250"/>
              <a:gd name="connsiteX41" fmla="*/ 961020 w 3619883"/>
              <a:gd name="connsiteY41" fmla="*/ 4128157 h 4297250"/>
              <a:gd name="connsiteX42" fmla="*/ 961020 w 3619883"/>
              <a:gd name="connsiteY42" fmla="*/ 3951392 h 4297250"/>
              <a:gd name="connsiteX43" fmla="*/ 783235 w 3619883"/>
              <a:gd name="connsiteY43" fmla="*/ 3951392 h 4297250"/>
              <a:gd name="connsiteX44" fmla="*/ 783235 w 3619883"/>
              <a:gd name="connsiteY44" fmla="*/ 4128157 h 4297250"/>
              <a:gd name="connsiteX45" fmla="*/ 871024 w 3619883"/>
              <a:gd name="connsiteY45" fmla="*/ 4128157 h 4297250"/>
              <a:gd name="connsiteX46" fmla="*/ 829432 w 3619883"/>
              <a:gd name="connsiteY46" fmla="*/ 4275461 h 4297250"/>
              <a:gd name="connsiteX47" fmla="*/ 611484 w 3619883"/>
              <a:gd name="connsiteY47" fmla="*/ 4275461 h 4297250"/>
              <a:gd name="connsiteX48" fmla="*/ 621247 w 3619883"/>
              <a:gd name="connsiteY48" fmla="*/ 4128157 h 4297250"/>
              <a:gd name="connsiteX49" fmla="*/ 650062 w 3619883"/>
              <a:gd name="connsiteY49" fmla="*/ 4128157 h 4297250"/>
              <a:gd name="connsiteX50" fmla="*/ 650062 w 3619883"/>
              <a:gd name="connsiteY50" fmla="*/ 3951392 h 4297250"/>
              <a:gd name="connsiteX51" fmla="*/ 472277 w 3619883"/>
              <a:gd name="connsiteY51" fmla="*/ 3951392 h 4297250"/>
              <a:gd name="connsiteX52" fmla="*/ 472277 w 3619883"/>
              <a:gd name="connsiteY52" fmla="*/ 4128157 h 4297250"/>
              <a:gd name="connsiteX53" fmla="*/ 522650 w 3619883"/>
              <a:gd name="connsiteY53" fmla="*/ 4128157 h 4297250"/>
              <a:gd name="connsiteX54" fmla="*/ 573998 w 3619883"/>
              <a:gd name="connsiteY54" fmla="*/ 4275461 h 4297250"/>
              <a:gd name="connsiteX55" fmla="*/ 336164 w 3619883"/>
              <a:gd name="connsiteY55" fmla="*/ 4275461 h 4297250"/>
              <a:gd name="connsiteX56" fmla="*/ 294572 w 3619883"/>
              <a:gd name="connsiteY56" fmla="*/ 4128157 h 4297250"/>
              <a:gd name="connsiteX57" fmla="*/ 339106 w 3619883"/>
              <a:gd name="connsiteY57" fmla="*/ 4128157 h 4297250"/>
              <a:gd name="connsiteX58" fmla="*/ 339106 w 3619883"/>
              <a:gd name="connsiteY58" fmla="*/ 3951392 h 4297250"/>
              <a:gd name="connsiteX59" fmla="*/ 161321 w 3619883"/>
              <a:gd name="connsiteY59" fmla="*/ 3951392 h 4297250"/>
              <a:gd name="connsiteX60" fmla="*/ 161321 w 3619883"/>
              <a:gd name="connsiteY60" fmla="*/ 4128157 h 4297250"/>
              <a:gd name="connsiteX61" fmla="*/ 230914 w 3619883"/>
              <a:gd name="connsiteY61" fmla="*/ 4128157 h 4297250"/>
              <a:gd name="connsiteX62" fmla="*/ 189322 w 3619883"/>
              <a:gd name="connsiteY62" fmla="*/ 4275461 h 4297250"/>
              <a:gd name="connsiteX63" fmla="*/ 0 w 3619883"/>
              <a:gd name="connsiteY63" fmla="*/ 4275461 h 4297250"/>
              <a:gd name="connsiteX64" fmla="*/ 0 w 3619883"/>
              <a:gd name="connsiteY64" fmla="*/ 42229 h 4297250"/>
              <a:gd name="connsiteX65" fmla="*/ 42464 w 3619883"/>
              <a:gd name="connsiteY65" fmla="*/ 40518 h 4297250"/>
              <a:gd name="connsiteX66" fmla="*/ 137733 w 3619883"/>
              <a:gd name="connsiteY66" fmla="*/ 35355 h 4297250"/>
              <a:gd name="connsiteX67" fmla="*/ 270565 w 3619883"/>
              <a:gd name="connsiteY67" fmla="*/ 29759 h 4297250"/>
              <a:gd name="connsiteX68" fmla="*/ 479734 w 3619883"/>
              <a:gd name="connsiteY68" fmla="*/ 45455 h 4297250"/>
              <a:gd name="connsiteX69" fmla="*/ 524103 w 3619883"/>
              <a:gd name="connsiteY69" fmla="*/ 41625 h 4297250"/>
              <a:gd name="connsiteX70" fmla="*/ 624416 w 3619883"/>
              <a:gd name="connsiteY70" fmla="*/ 22696 h 4297250"/>
              <a:gd name="connsiteX71" fmla="*/ 657762 w 3619883"/>
              <a:gd name="connsiteY71" fmla="*/ 18351 h 4297250"/>
              <a:gd name="connsiteX72" fmla="*/ 690557 w 3619883"/>
              <a:gd name="connsiteY72" fmla="*/ 25792 h 4297250"/>
              <a:gd name="connsiteX73" fmla="*/ 745123 w 3619883"/>
              <a:gd name="connsiteY73" fmla="*/ 40157 h 4297250"/>
              <a:gd name="connsiteX74" fmla="*/ 789493 w 3619883"/>
              <a:gd name="connsiteY74" fmla="*/ 36327 h 4297250"/>
              <a:gd name="connsiteX75" fmla="*/ 854255 w 3619883"/>
              <a:gd name="connsiteY75" fmla="*/ 68887 h 4297250"/>
              <a:gd name="connsiteX76" fmla="*/ 897520 w 3619883"/>
              <a:gd name="connsiteY76" fmla="*/ 88629 h 4297250"/>
              <a:gd name="connsiteX77" fmla="*/ 940510 w 3619883"/>
              <a:gd name="connsiteY77" fmla="*/ 114265 h 4297250"/>
              <a:gd name="connsiteX78" fmla="*/ 1082712 w 3619883"/>
              <a:gd name="connsiteY78" fmla="*/ 144543 h 4297250"/>
              <a:gd name="connsiteX79" fmla="*/ 1205348 w 3619883"/>
              <a:gd name="connsiteY79" fmla="*/ 120753 h 4297250"/>
              <a:gd name="connsiteX80" fmla="*/ 1271764 w 3619883"/>
              <a:gd name="connsiteY80" fmla="*/ 117956 h 4297250"/>
              <a:gd name="connsiteX81" fmla="*/ 1315583 w 3619883"/>
              <a:gd name="connsiteY81" fmla="*/ 125912 h 4297250"/>
              <a:gd name="connsiteX82" fmla="*/ 1359125 w 3619883"/>
              <a:gd name="connsiteY82" fmla="*/ 139761 h 4297250"/>
              <a:gd name="connsiteX83" fmla="*/ 1391919 w 3619883"/>
              <a:gd name="connsiteY83" fmla="*/ 147202 h 4297250"/>
              <a:gd name="connsiteX84" fmla="*/ 1436563 w 3619883"/>
              <a:gd name="connsiteY84" fmla="*/ 137480 h 4297250"/>
              <a:gd name="connsiteX85" fmla="*/ 1471566 w 3619883"/>
              <a:gd name="connsiteY85" fmla="*/ 97777 h 4297250"/>
              <a:gd name="connsiteX86" fmla="*/ 1505739 w 3619883"/>
              <a:gd name="connsiteY86" fmla="*/ 75753 h 4297250"/>
              <a:gd name="connsiteX87" fmla="*/ 1590891 w 3619883"/>
              <a:gd name="connsiteY87" fmla="*/ 144702 h 4297250"/>
              <a:gd name="connsiteX88" fmla="*/ 1625616 w 3619883"/>
              <a:gd name="connsiteY88" fmla="*/ 110893 h 4297250"/>
              <a:gd name="connsiteX89" fmla="*/ 1658964 w 3619883"/>
              <a:gd name="connsiteY89" fmla="*/ 106547 h 4297250"/>
              <a:gd name="connsiteX90" fmla="*/ 1746598 w 3619883"/>
              <a:gd name="connsiteY90" fmla="*/ 122460 h 4297250"/>
              <a:gd name="connsiteX91" fmla="*/ 1811913 w 3619883"/>
              <a:gd name="connsiteY91" fmla="*/ 143234 h 4297250"/>
              <a:gd name="connsiteX92" fmla="*/ 1856557 w 3619883"/>
              <a:gd name="connsiteY92" fmla="*/ 133511 h 4297250"/>
              <a:gd name="connsiteX93" fmla="*/ 2066003 w 3619883"/>
              <a:gd name="connsiteY93" fmla="*/ 143313 h 4297250"/>
              <a:gd name="connsiteX94" fmla="*/ 2177615 w 3619883"/>
              <a:gd name="connsiteY94" fmla="*/ 119007 h 4297250"/>
              <a:gd name="connsiteX95" fmla="*/ 2255883 w 3619883"/>
              <a:gd name="connsiteY95" fmla="*/ 99047 h 4297250"/>
              <a:gd name="connsiteX96" fmla="*/ 2344622 w 3619883"/>
              <a:gd name="connsiteY96" fmla="*/ 91388 h 4297250"/>
              <a:gd name="connsiteX97" fmla="*/ 2455682 w 3619883"/>
              <a:gd name="connsiteY97" fmla="*/ 78869 h 4297250"/>
              <a:gd name="connsiteX98" fmla="*/ 2632609 w 3619883"/>
              <a:gd name="connsiteY98" fmla="*/ 75338 h 4297250"/>
              <a:gd name="connsiteX99" fmla="*/ 2742291 w 3619883"/>
              <a:gd name="connsiteY99" fmla="*/ 92282 h 4297250"/>
              <a:gd name="connsiteX100" fmla="*/ 2851974 w 3619883"/>
              <a:gd name="connsiteY100" fmla="*/ 109227 h 4297250"/>
              <a:gd name="connsiteX101" fmla="*/ 2907643 w 3619883"/>
              <a:gd name="connsiteY101" fmla="*/ 100020 h 4297250"/>
              <a:gd name="connsiteX102" fmla="*/ 2944022 w 3619883"/>
              <a:gd name="connsiteY102" fmla="*/ 30853 h 4297250"/>
              <a:gd name="connsiteX103" fmla="*/ 3022289 w 3619883"/>
              <a:gd name="connsiteY103" fmla="*/ 10893 h 4297250"/>
              <a:gd name="connsiteX104" fmla="*/ 3054807 w 3619883"/>
              <a:gd name="connsiteY104" fmla="*/ 24226 h 4297250"/>
              <a:gd name="connsiteX105" fmla="*/ 3141892 w 3619883"/>
              <a:gd name="connsiteY105" fmla="*/ 51925 h 4297250"/>
              <a:gd name="connsiteX106" fmla="*/ 3185711 w 3619883"/>
              <a:gd name="connsiteY106" fmla="*/ 59881 h 4297250"/>
              <a:gd name="connsiteX107" fmla="*/ 3219056 w 3619883"/>
              <a:gd name="connsiteY107" fmla="*/ 55536 h 4297250"/>
              <a:gd name="connsiteX108" fmla="*/ 3263425 w 3619883"/>
              <a:gd name="connsiteY108" fmla="*/ 51706 h 4297250"/>
              <a:gd name="connsiteX109" fmla="*/ 3296219 w 3619883"/>
              <a:gd name="connsiteY109" fmla="*/ 59147 h 4297250"/>
              <a:gd name="connsiteX110" fmla="*/ 3319094 w 3619883"/>
              <a:gd name="connsiteY110" fmla="*/ 42500 h 4297250"/>
              <a:gd name="connsiteX111" fmla="*/ 3420511 w 3619883"/>
              <a:gd name="connsiteY111" fmla="*/ 0 h 4297250"/>
              <a:gd name="connsiteX112" fmla="*/ 3453305 w 3619883"/>
              <a:gd name="connsiteY112" fmla="*/ 7440 h 4297250"/>
              <a:gd name="connsiteX113" fmla="*/ 3496571 w 3619883"/>
              <a:gd name="connsiteY113" fmla="*/ 27182 h 4297250"/>
              <a:gd name="connsiteX114" fmla="*/ 3602117 w 3619883"/>
              <a:gd name="connsiteY114" fmla="*/ 132521 h 4297250"/>
              <a:gd name="connsiteX115" fmla="*/ 3619883 w 3619883"/>
              <a:gd name="connsiteY115" fmla="*/ 140049 h 4297250"/>
              <a:gd name="connsiteX116" fmla="*/ 3619883 w 3619883"/>
              <a:gd name="connsiteY11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3951392 h 4297250"/>
              <a:gd name="connsiteX16" fmla="*/ 1716110 w 3619883"/>
              <a:gd name="connsiteY16" fmla="*/ 4006431 h 4297250"/>
              <a:gd name="connsiteX17" fmla="*/ 1703447 w 3619883"/>
              <a:gd name="connsiteY17" fmla="*/ 4007960 h 4297250"/>
              <a:gd name="connsiteX18" fmla="*/ 1716110 w 3619883"/>
              <a:gd name="connsiteY18" fmla="*/ 4044284 h 4297250"/>
              <a:gd name="connsiteX19" fmla="*/ 1716110 w 3619883"/>
              <a:gd name="connsiteY19" fmla="*/ 4128157 h 4297250"/>
              <a:gd name="connsiteX20" fmla="*/ 1745346 w 3619883"/>
              <a:gd name="connsiteY20" fmla="*/ 4128157 h 4297250"/>
              <a:gd name="connsiteX21" fmla="*/ 1796694 w 3619883"/>
              <a:gd name="connsiteY21" fmla="*/ 4275461 h 4297250"/>
              <a:gd name="connsiteX22" fmla="*/ 1558844 w 3619883"/>
              <a:gd name="connsiteY22" fmla="*/ 4275461 h 4297250"/>
              <a:gd name="connsiteX23" fmla="*/ 1517252 w 3619883"/>
              <a:gd name="connsiteY23" fmla="*/ 4128157 h 4297250"/>
              <a:gd name="connsiteX24" fmla="*/ 1582936 w 3619883"/>
              <a:gd name="connsiteY24" fmla="*/ 4128157 h 4297250"/>
              <a:gd name="connsiteX25" fmla="*/ 1582936 w 3619883"/>
              <a:gd name="connsiteY25" fmla="*/ 3951392 h 4297250"/>
              <a:gd name="connsiteX26" fmla="*/ 1405151 w 3619883"/>
              <a:gd name="connsiteY26" fmla="*/ 3951392 h 4297250"/>
              <a:gd name="connsiteX27" fmla="*/ 1405151 w 3619883"/>
              <a:gd name="connsiteY27" fmla="*/ 4128157 h 4297250"/>
              <a:gd name="connsiteX28" fmla="*/ 1468988 w 3619883"/>
              <a:gd name="connsiteY28" fmla="*/ 4128157 h 4297250"/>
              <a:gd name="connsiteX29" fmla="*/ 1427396 w 3619883"/>
              <a:gd name="connsiteY29" fmla="*/ 4275461 h 4297250"/>
              <a:gd name="connsiteX30" fmla="*/ 1210751 w 3619883"/>
              <a:gd name="connsiteY30" fmla="*/ 4275461 h 4297250"/>
              <a:gd name="connsiteX31" fmla="*/ 1210751 w 3619883"/>
              <a:gd name="connsiteY31" fmla="*/ 4128157 h 4297250"/>
              <a:gd name="connsiteX32" fmla="*/ 1271978 w 3619883"/>
              <a:gd name="connsiteY32" fmla="*/ 4128157 h 4297250"/>
              <a:gd name="connsiteX33" fmla="*/ 1271978 w 3619883"/>
              <a:gd name="connsiteY33" fmla="*/ 3951392 h 4297250"/>
              <a:gd name="connsiteX34" fmla="*/ 1094193 w 3619883"/>
              <a:gd name="connsiteY34" fmla="*/ 3951392 h 4297250"/>
              <a:gd name="connsiteX35" fmla="*/ 1094193 w 3619883"/>
              <a:gd name="connsiteY35" fmla="*/ 4128157 h 4297250"/>
              <a:gd name="connsiteX36" fmla="*/ 1140354 w 3619883"/>
              <a:gd name="connsiteY36" fmla="*/ 4128157 h 4297250"/>
              <a:gd name="connsiteX37" fmla="*/ 1140354 w 3619883"/>
              <a:gd name="connsiteY37" fmla="*/ 4275461 h 4297250"/>
              <a:gd name="connsiteX38" fmla="*/ 953807 w 3619883"/>
              <a:gd name="connsiteY38" fmla="*/ 4275461 h 4297250"/>
              <a:gd name="connsiteX39" fmla="*/ 912215 w 3619883"/>
              <a:gd name="connsiteY39" fmla="*/ 4128157 h 4297250"/>
              <a:gd name="connsiteX40" fmla="*/ 961020 w 3619883"/>
              <a:gd name="connsiteY40" fmla="*/ 4128157 h 4297250"/>
              <a:gd name="connsiteX41" fmla="*/ 961020 w 3619883"/>
              <a:gd name="connsiteY41" fmla="*/ 3951392 h 4297250"/>
              <a:gd name="connsiteX42" fmla="*/ 783235 w 3619883"/>
              <a:gd name="connsiteY42" fmla="*/ 3951392 h 4297250"/>
              <a:gd name="connsiteX43" fmla="*/ 783235 w 3619883"/>
              <a:gd name="connsiteY43" fmla="*/ 4128157 h 4297250"/>
              <a:gd name="connsiteX44" fmla="*/ 871024 w 3619883"/>
              <a:gd name="connsiteY44" fmla="*/ 4128157 h 4297250"/>
              <a:gd name="connsiteX45" fmla="*/ 829432 w 3619883"/>
              <a:gd name="connsiteY45" fmla="*/ 4275461 h 4297250"/>
              <a:gd name="connsiteX46" fmla="*/ 611484 w 3619883"/>
              <a:gd name="connsiteY46" fmla="*/ 4275461 h 4297250"/>
              <a:gd name="connsiteX47" fmla="*/ 621247 w 3619883"/>
              <a:gd name="connsiteY47" fmla="*/ 4128157 h 4297250"/>
              <a:gd name="connsiteX48" fmla="*/ 650062 w 3619883"/>
              <a:gd name="connsiteY48" fmla="*/ 4128157 h 4297250"/>
              <a:gd name="connsiteX49" fmla="*/ 650062 w 3619883"/>
              <a:gd name="connsiteY49" fmla="*/ 3951392 h 4297250"/>
              <a:gd name="connsiteX50" fmla="*/ 472277 w 3619883"/>
              <a:gd name="connsiteY50" fmla="*/ 3951392 h 4297250"/>
              <a:gd name="connsiteX51" fmla="*/ 472277 w 3619883"/>
              <a:gd name="connsiteY51" fmla="*/ 4128157 h 4297250"/>
              <a:gd name="connsiteX52" fmla="*/ 522650 w 3619883"/>
              <a:gd name="connsiteY52" fmla="*/ 4128157 h 4297250"/>
              <a:gd name="connsiteX53" fmla="*/ 573998 w 3619883"/>
              <a:gd name="connsiteY53" fmla="*/ 4275461 h 4297250"/>
              <a:gd name="connsiteX54" fmla="*/ 336164 w 3619883"/>
              <a:gd name="connsiteY54" fmla="*/ 4275461 h 4297250"/>
              <a:gd name="connsiteX55" fmla="*/ 294572 w 3619883"/>
              <a:gd name="connsiteY55" fmla="*/ 4128157 h 4297250"/>
              <a:gd name="connsiteX56" fmla="*/ 339106 w 3619883"/>
              <a:gd name="connsiteY56" fmla="*/ 4128157 h 4297250"/>
              <a:gd name="connsiteX57" fmla="*/ 339106 w 3619883"/>
              <a:gd name="connsiteY57" fmla="*/ 3951392 h 4297250"/>
              <a:gd name="connsiteX58" fmla="*/ 161321 w 3619883"/>
              <a:gd name="connsiteY58" fmla="*/ 3951392 h 4297250"/>
              <a:gd name="connsiteX59" fmla="*/ 161321 w 3619883"/>
              <a:gd name="connsiteY59" fmla="*/ 4128157 h 4297250"/>
              <a:gd name="connsiteX60" fmla="*/ 230914 w 3619883"/>
              <a:gd name="connsiteY60" fmla="*/ 4128157 h 4297250"/>
              <a:gd name="connsiteX61" fmla="*/ 189322 w 3619883"/>
              <a:gd name="connsiteY61" fmla="*/ 4275461 h 4297250"/>
              <a:gd name="connsiteX62" fmla="*/ 0 w 3619883"/>
              <a:gd name="connsiteY62" fmla="*/ 4275461 h 4297250"/>
              <a:gd name="connsiteX63" fmla="*/ 0 w 3619883"/>
              <a:gd name="connsiteY63" fmla="*/ 42229 h 4297250"/>
              <a:gd name="connsiteX64" fmla="*/ 42464 w 3619883"/>
              <a:gd name="connsiteY64" fmla="*/ 40518 h 4297250"/>
              <a:gd name="connsiteX65" fmla="*/ 137733 w 3619883"/>
              <a:gd name="connsiteY65" fmla="*/ 35355 h 4297250"/>
              <a:gd name="connsiteX66" fmla="*/ 270565 w 3619883"/>
              <a:gd name="connsiteY66" fmla="*/ 29759 h 4297250"/>
              <a:gd name="connsiteX67" fmla="*/ 479734 w 3619883"/>
              <a:gd name="connsiteY67" fmla="*/ 45455 h 4297250"/>
              <a:gd name="connsiteX68" fmla="*/ 524103 w 3619883"/>
              <a:gd name="connsiteY68" fmla="*/ 41625 h 4297250"/>
              <a:gd name="connsiteX69" fmla="*/ 624416 w 3619883"/>
              <a:gd name="connsiteY69" fmla="*/ 22696 h 4297250"/>
              <a:gd name="connsiteX70" fmla="*/ 657762 w 3619883"/>
              <a:gd name="connsiteY70" fmla="*/ 18351 h 4297250"/>
              <a:gd name="connsiteX71" fmla="*/ 690557 w 3619883"/>
              <a:gd name="connsiteY71" fmla="*/ 25792 h 4297250"/>
              <a:gd name="connsiteX72" fmla="*/ 745123 w 3619883"/>
              <a:gd name="connsiteY72" fmla="*/ 40157 h 4297250"/>
              <a:gd name="connsiteX73" fmla="*/ 789493 w 3619883"/>
              <a:gd name="connsiteY73" fmla="*/ 36327 h 4297250"/>
              <a:gd name="connsiteX74" fmla="*/ 854255 w 3619883"/>
              <a:gd name="connsiteY74" fmla="*/ 68887 h 4297250"/>
              <a:gd name="connsiteX75" fmla="*/ 897520 w 3619883"/>
              <a:gd name="connsiteY75" fmla="*/ 88629 h 4297250"/>
              <a:gd name="connsiteX76" fmla="*/ 940510 w 3619883"/>
              <a:gd name="connsiteY76" fmla="*/ 114265 h 4297250"/>
              <a:gd name="connsiteX77" fmla="*/ 1082712 w 3619883"/>
              <a:gd name="connsiteY77" fmla="*/ 144543 h 4297250"/>
              <a:gd name="connsiteX78" fmla="*/ 1205348 w 3619883"/>
              <a:gd name="connsiteY78" fmla="*/ 120753 h 4297250"/>
              <a:gd name="connsiteX79" fmla="*/ 1271764 w 3619883"/>
              <a:gd name="connsiteY79" fmla="*/ 117956 h 4297250"/>
              <a:gd name="connsiteX80" fmla="*/ 1315583 w 3619883"/>
              <a:gd name="connsiteY80" fmla="*/ 125912 h 4297250"/>
              <a:gd name="connsiteX81" fmla="*/ 1359125 w 3619883"/>
              <a:gd name="connsiteY81" fmla="*/ 139761 h 4297250"/>
              <a:gd name="connsiteX82" fmla="*/ 1391919 w 3619883"/>
              <a:gd name="connsiteY82" fmla="*/ 147202 h 4297250"/>
              <a:gd name="connsiteX83" fmla="*/ 1436563 w 3619883"/>
              <a:gd name="connsiteY83" fmla="*/ 137480 h 4297250"/>
              <a:gd name="connsiteX84" fmla="*/ 1471566 w 3619883"/>
              <a:gd name="connsiteY84" fmla="*/ 97777 h 4297250"/>
              <a:gd name="connsiteX85" fmla="*/ 1505739 w 3619883"/>
              <a:gd name="connsiteY85" fmla="*/ 75753 h 4297250"/>
              <a:gd name="connsiteX86" fmla="*/ 1590891 w 3619883"/>
              <a:gd name="connsiteY86" fmla="*/ 144702 h 4297250"/>
              <a:gd name="connsiteX87" fmla="*/ 1625616 w 3619883"/>
              <a:gd name="connsiteY87" fmla="*/ 110893 h 4297250"/>
              <a:gd name="connsiteX88" fmla="*/ 1658964 w 3619883"/>
              <a:gd name="connsiteY88" fmla="*/ 106547 h 4297250"/>
              <a:gd name="connsiteX89" fmla="*/ 1746598 w 3619883"/>
              <a:gd name="connsiteY89" fmla="*/ 122460 h 4297250"/>
              <a:gd name="connsiteX90" fmla="*/ 1811913 w 3619883"/>
              <a:gd name="connsiteY90" fmla="*/ 143234 h 4297250"/>
              <a:gd name="connsiteX91" fmla="*/ 1856557 w 3619883"/>
              <a:gd name="connsiteY91" fmla="*/ 133511 h 4297250"/>
              <a:gd name="connsiteX92" fmla="*/ 2066003 w 3619883"/>
              <a:gd name="connsiteY92" fmla="*/ 143313 h 4297250"/>
              <a:gd name="connsiteX93" fmla="*/ 2177615 w 3619883"/>
              <a:gd name="connsiteY93" fmla="*/ 119007 h 4297250"/>
              <a:gd name="connsiteX94" fmla="*/ 2255883 w 3619883"/>
              <a:gd name="connsiteY94" fmla="*/ 99047 h 4297250"/>
              <a:gd name="connsiteX95" fmla="*/ 2344622 w 3619883"/>
              <a:gd name="connsiteY95" fmla="*/ 91388 h 4297250"/>
              <a:gd name="connsiteX96" fmla="*/ 2455682 w 3619883"/>
              <a:gd name="connsiteY96" fmla="*/ 78869 h 4297250"/>
              <a:gd name="connsiteX97" fmla="*/ 2632609 w 3619883"/>
              <a:gd name="connsiteY97" fmla="*/ 75338 h 4297250"/>
              <a:gd name="connsiteX98" fmla="*/ 2742291 w 3619883"/>
              <a:gd name="connsiteY98" fmla="*/ 92282 h 4297250"/>
              <a:gd name="connsiteX99" fmla="*/ 2851974 w 3619883"/>
              <a:gd name="connsiteY99" fmla="*/ 109227 h 4297250"/>
              <a:gd name="connsiteX100" fmla="*/ 2907643 w 3619883"/>
              <a:gd name="connsiteY100" fmla="*/ 100020 h 4297250"/>
              <a:gd name="connsiteX101" fmla="*/ 2944022 w 3619883"/>
              <a:gd name="connsiteY101" fmla="*/ 30853 h 4297250"/>
              <a:gd name="connsiteX102" fmla="*/ 3022289 w 3619883"/>
              <a:gd name="connsiteY102" fmla="*/ 10893 h 4297250"/>
              <a:gd name="connsiteX103" fmla="*/ 3054807 w 3619883"/>
              <a:gd name="connsiteY103" fmla="*/ 24226 h 4297250"/>
              <a:gd name="connsiteX104" fmla="*/ 3141892 w 3619883"/>
              <a:gd name="connsiteY104" fmla="*/ 51925 h 4297250"/>
              <a:gd name="connsiteX105" fmla="*/ 3185711 w 3619883"/>
              <a:gd name="connsiteY105" fmla="*/ 59881 h 4297250"/>
              <a:gd name="connsiteX106" fmla="*/ 3219056 w 3619883"/>
              <a:gd name="connsiteY106" fmla="*/ 55536 h 4297250"/>
              <a:gd name="connsiteX107" fmla="*/ 3263425 w 3619883"/>
              <a:gd name="connsiteY107" fmla="*/ 51706 h 4297250"/>
              <a:gd name="connsiteX108" fmla="*/ 3296219 w 3619883"/>
              <a:gd name="connsiteY108" fmla="*/ 59147 h 4297250"/>
              <a:gd name="connsiteX109" fmla="*/ 3319094 w 3619883"/>
              <a:gd name="connsiteY109" fmla="*/ 42500 h 4297250"/>
              <a:gd name="connsiteX110" fmla="*/ 3420511 w 3619883"/>
              <a:gd name="connsiteY110" fmla="*/ 0 h 4297250"/>
              <a:gd name="connsiteX111" fmla="*/ 3453305 w 3619883"/>
              <a:gd name="connsiteY111" fmla="*/ 7440 h 4297250"/>
              <a:gd name="connsiteX112" fmla="*/ 3496571 w 3619883"/>
              <a:gd name="connsiteY112" fmla="*/ 27182 h 4297250"/>
              <a:gd name="connsiteX113" fmla="*/ 3602117 w 3619883"/>
              <a:gd name="connsiteY113" fmla="*/ 132521 h 4297250"/>
              <a:gd name="connsiteX114" fmla="*/ 3619883 w 3619883"/>
              <a:gd name="connsiteY114" fmla="*/ 140049 h 4297250"/>
              <a:gd name="connsiteX115" fmla="*/ 3619883 w 3619883"/>
              <a:gd name="connsiteY11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4006431 h 4297250"/>
              <a:gd name="connsiteX16" fmla="*/ 1703447 w 3619883"/>
              <a:gd name="connsiteY16" fmla="*/ 4007960 h 4297250"/>
              <a:gd name="connsiteX17" fmla="*/ 1716110 w 3619883"/>
              <a:gd name="connsiteY17" fmla="*/ 4044284 h 4297250"/>
              <a:gd name="connsiteX18" fmla="*/ 1716110 w 3619883"/>
              <a:gd name="connsiteY18" fmla="*/ 4128157 h 4297250"/>
              <a:gd name="connsiteX19" fmla="*/ 1745346 w 3619883"/>
              <a:gd name="connsiteY19" fmla="*/ 4128157 h 4297250"/>
              <a:gd name="connsiteX20" fmla="*/ 1796694 w 3619883"/>
              <a:gd name="connsiteY20" fmla="*/ 4275461 h 4297250"/>
              <a:gd name="connsiteX21" fmla="*/ 1558844 w 3619883"/>
              <a:gd name="connsiteY21" fmla="*/ 4275461 h 4297250"/>
              <a:gd name="connsiteX22" fmla="*/ 1517252 w 3619883"/>
              <a:gd name="connsiteY22" fmla="*/ 4128157 h 4297250"/>
              <a:gd name="connsiteX23" fmla="*/ 1582936 w 3619883"/>
              <a:gd name="connsiteY23" fmla="*/ 4128157 h 4297250"/>
              <a:gd name="connsiteX24" fmla="*/ 1582936 w 3619883"/>
              <a:gd name="connsiteY24" fmla="*/ 3951392 h 4297250"/>
              <a:gd name="connsiteX25" fmla="*/ 1405151 w 3619883"/>
              <a:gd name="connsiteY25" fmla="*/ 3951392 h 4297250"/>
              <a:gd name="connsiteX26" fmla="*/ 1405151 w 3619883"/>
              <a:gd name="connsiteY26" fmla="*/ 4128157 h 4297250"/>
              <a:gd name="connsiteX27" fmla="*/ 1468988 w 3619883"/>
              <a:gd name="connsiteY27" fmla="*/ 4128157 h 4297250"/>
              <a:gd name="connsiteX28" fmla="*/ 1427396 w 3619883"/>
              <a:gd name="connsiteY28" fmla="*/ 4275461 h 4297250"/>
              <a:gd name="connsiteX29" fmla="*/ 1210751 w 3619883"/>
              <a:gd name="connsiteY29" fmla="*/ 4275461 h 4297250"/>
              <a:gd name="connsiteX30" fmla="*/ 1210751 w 3619883"/>
              <a:gd name="connsiteY30" fmla="*/ 4128157 h 4297250"/>
              <a:gd name="connsiteX31" fmla="*/ 1271978 w 3619883"/>
              <a:gd name="connsiteY31" fmla="*/ 4128157 h 4297250"/>
              <a:gd name="connsiteX32" fmla="*/ 1271978 w 3619883"/>
              <a:gd name="connsiteY32" fmla="*/ 3951392 h 4297250"/>
              <a:gd name="connsiteX33" fmla="*/ 1094193 w 3619883"/>
              <a:gd name="connsiteY33" fmla="*/ 3951392 h 4297250"/>
              <a:gd name="connsiteX34" fmla="*/ 1094193 w 3619883"/>
              <a:gd name="connsiteY34" fmla="*/ 4128157 h 4297250"/>
              <a:gd name="connsiteX35" fmla="*/ 1140354 w 3619883"/>
              <a:gd name="connsiteY35" fmla="*/ 4128157 h 4297250"/>
              <a:gd name="connsiteX36" fmla="*/ 1140354 w 3619883"/>
              <a:gd name="connsiteY36" fmla="*/ 4275461 h 4297250"/>
              <a:gd name="connsiteX37" fmla="*/ 953807 w 3619883"/>
              <a:gd name="connsiteY37" fmla="*/ 4275461 h 4297250"/>
              <a:gd name="connsiteX38" fmla="*/ 912215 w 3619883"/>
              <a:gd name="connsiteY38" fmla="*/ 4128157 h 4297250"/>
              <a:gd name="connsiteX39" fmla="*/ 961020 w 3619883"/>
              <a:gd name="connsiteY39" fmla="*/ 4128157 h 4297250"/>
              <a:gd name="connsiteX40" fmla="*/ 961020 w 3619883"/>
              <a:gd name="connsiteY40" fmla="*/ 3951392 h 4297250"/>
              <a:gd name="connsiteX41" fmla="*/ 783235 w 3619883"/>
              <a:gd name="connsiteY41" fmla="*/ 3951392 h 4297250"/>
              <a:gd name="connsiteX42" fmla="*/ 783235 w 3619883"/>
              <a:gd name="connsiteY42" fmla="*/ 4128157 h 4297250"/>
              <a:gd name="connsiteX43" fmla="*/ 871024 w 3619883"/>
              <a:gd name="connsiteY43" fmla="*/ 4128157 h 4297250"/>
              <a:gd name="connsiteX44" fmla="*/ 829432 w 3619883"/>
              <a:gd name="connsiteY44" fmla="*/ 4275461 h 4297250"/>
              <a:gd name="connsiteX45" fmla="*/ 611484 w 3619883"/>
              <a:gd name="connsiteY45" fmla="*/ 4275461 h 4297250"/>
              <a:gd name="connsiteX46" fmla="*/ 621247 w 3619883"/>
              <a:gd name="connsiteY46" fmla="*/ 4128157 h 4297250"/>
              <a:gd name="connsiteX47" fmla="*/ 650062 w 3619883"/>
              <a:gd name="connsiteY47" fmla="*/ 4128157 h 4297250"/>
              <a:gd name="connsiteX48" fmla="*/ 650062 w 3619883"/>
              <a:gd name="connsiteY48" fmla="*/ 3951392 h 4297250"/>
              <a:gd name="connsiteX49" fmla="*/ 472277 w 3619883"/>
              <a:gd name="connsiteY49" fmla="*/ 3951392 h 4297250"/>
              <a:gd name="connsiteX50" fmla="*/ 472277 w 3619883"/>
              <a:gd name="connsiteY50" fmla="*/ 4128157 h 4297250"/>
              <a:gd name="connsiteX51" fmla="*/ 522650 w 3619883"/>
              <a:gd name="connsiteY51" fmla="*/ 4128157 h 4297250"/>
              <a:gd name="connsiteX52" fmla="*/ 573998 w 3619883"/>
              <a:gd name="connsiteY52" fmla="*/ 4275461 h 4297250"/>
              <a:gd name="connsiteX53" fmla="*/ 336164 w 3619883"/>
              <a:gd name="connsiteY53" fmla="*/ 4275461 h 4297250"/>
              <a:gd name="connsiteX54" fmla="*/ 294572 w 3619883"/>
              <a:gd name="connsiteY54" fmla="*/ 4128157 h 4297250"/>
              <a:gd name="connsiteX55" fmla="*/ 339106 w 3619883"/>
              <a:gd name="connsiteY55" fmla="*/ 4128157 h 4297250"/>
              <a:gd name="connsiteX56" fmla="*/ 339106 w 3619883"/>
              <a:gd name="connsiteY56" fmla="*/ 3951392 h 4297250"/>
              <a:gd name="connsiteX57" fmla="*/ 161321 w 3619883"/>
              <a:gd name="connsiteY57" fmla="*/ 3951392 h 4297250"/>
              <a:gd name="connsiteX58" fmla="*/ 161321 w 3619883"/>
              <a:gd name="connsiteY58" fmla="*/ 4128157 h 4297250"/>
              <a:gd name="connsiteX59" fmla="*/ 230914 w 3619883"/>
              <a:gd name="connsiteY59" fmla="*/ 4128157 h 4297250"/>
              <a:gd name="connsiteX60" fmla="*/ 189322 w 3619883"/>
              <a:gd name="connsiteY60" fmla="*/ 4275461 h 4297250"/>
              <a:gd name="connsiteX61" fmla="*/ 0 w 3619883"/>
              <a:gd name="connsiteY61" fmla="*/ 4275461 h 4297250"/>
              <a:gd name="connsiteX62" fmla="*/ 0 w 3619883"/>
              <a:gd name="connsiteY62" fmla="*/ 42229 h 4297250"/>
              <a:gd name="connsiteX63" fmla="*/ 42464 w 3619883"/>
              <a:gd name="connsiteY63" fmla="*/ 40518 h 4297250"/>
              <a:gd name="connsiteX64" fmla="*/ 137733 w 3619883"/>
              <a:gd name="connsiteY64" fmla="*/ 35355 h 4297250"/>
              <a:gd name="connsiteX65" fmla="*/ 270565 w 3619883"/>
              <a:gd name="connsiteY65" fmla="*/ 29759 h 4297250"/>
              <a:gd name="connsiteX66" fmla="*/ 479734 w 3619883"/>
              <a:gd name="connsiteY66" fmla="*/ 45455 h 4297250"/>
              <a:gd name="connsiteX67" fmla="*/ 524103 w 3619883"/>
              <a:gd name="connsiteY67" fmla="*/ 41625 h 4297250"/>
              <a:gd name="connsiteX68" fmla="*/ 624416 w 3619883"/>
              <a:gd name="connsiteY68" fmla="*/ 22696 h 4297250"/>
              <a:gd name="connsiteX69" fmla="*/ 657762 w 3619883"/>
              <a:gd name="connsiteY69" fmla="*/ 18351 h 4297250"/>
              <a:gd name="connsiteX70" fmla="*/ 690557 w 3619883"/>
              <a:gd name="connsiteY70" fmla="*/ 25792 h 4297250"/>
              <a:gd name="connsiteX71" fmla="*/ 745123 w 3619883"/>
              <a:gd name="connsiteY71" fmla="*/ 40157 h 4297250"/>
              <a:gd name="connsiteX72" fmla="*/ 789493 w 3619883"/>
              <a:gd name="connsiteY72" fmla="*/ 36327 h 4297250"/>
              <a:gd name="connsiteX73" fmla="*/ 854255 w 3619883"/>
              <a:gd name="connsiteY73" fmla="*/ 68887 h 4297250"/>
              <a:gd name="connsiteX74" fmla="*/ 897520 w 3619883"/>
              <a:gd name="connsiteY74" fmla="*/ 88629 h 4297250"/>
              <a:gd name="connsiteX75" fmla="*/ 940510 w 3619883"/>
              <a:gd name="connsiteY75" fmla="*/ 114265 h 4297250"/>
              <a:gd name="connsiteX76" fmla="*/ 1082712 w 3619883"/>
              <a:gd name="connsiteY76" fmla="*/ 144543 h 4297250"/>
              <a:gd name="connsiteX77" fmla="*/ 1205348 w 3619883"/>
              <a:gd name="connsiteY77" fmla="*/ 120753 h 4297250"/>
              <a:gd name="connsiteX78" fmla="*/ 1271764 w 3619883"/>
              <a:gd name="connsiteY78" fmla="*/ 117956 h 4297250"/>
              <a:gd name="connsiteX79" fmla="*/ 1315583 w 3619883"/>
              <a:gd name="connsiteY79" fmla="*/ 125912 h 4297250"/>
              <a:gd name="connsiteX80" fmla="*/ 1359125 w 3619883"/>
              <a:gd name="connsiteY80" fmla="*/ 139761 h 4297250"/>
              <a:gd name="connsiteX81" fmla="*/ 1391919 w 3619883"/>
              <a:gd name="connsiteY81" fmla="*/ 147202 h 4297250"/>
              <a:gd name="connsiteX82" fmla="*/ 1436563 w 3619883"/>
              <a:gd name="connsiteY82" fmla="*/ 137480 h 4297250"/>
              <a:gd name="connsiteX83" fmla="*/ 1471566 w 3619883"/>
              <a:gd name="connsiteY83" fmla="*/ 97777 h 4297250"/>
              <a:gd name="connsiteX84" fmla="*/ 1505739 w 3619883"/>
              <a:gd name="connsiteY84" fmla="*/ 75753 h 4297250"/>
              <a:gd name="connsiteX85" fmla="*/ 1590891 w 3619883"/>
              <a:gd name="connsiteY85" fmla="*/ 144702 h 4297250"/>
              <a:gd name="connsiteX86" fmla="*/ 1625616 w 3619883"/>
              <a:gd name="connsiteY86" fmla="*/ 110893 h 4297250"/>
              <a:gd name="connsiteX87" fmla="*/ 1658964 w 3619883"/>
              <a:gd name="connsiteY87" fmla="*/ 106547 h 4297250"/>
              <a:gd name="connsiteX88" fmla="*/ 1746598 w 3619883"/>
              <a:gd name="connsiteY88" fmla="*/ 122460 h 4297250"/>
              <a:gd name="connsiteX89" fmla="*/ 1811913 w 3619883"/>
              <a:gd name="connsiteY89" fmla="*/ 143234 h 4297250"/>
              <a:gd name="connsiteX90" fmla="*/ 1856557 w 3619883"/>
              <a:gd name="connsiteY90" fmla="*/ 133511 h 4297250"/>
              <a:gd name="connsiteX91" fmla="*/ 2066003 w 3619883"/>
              <a:gd name="connsiteY91" fmla="*/ 143313 h 4297250"/>
              <a:gd name="connsiteX92" fmla="*/ 2177615 w 3619883"/>
              <a:gd name="connsiteY92" fmla="*/ 119007 h 4297250"/>
              <a:gd name="connsiteX93" fmla="*/ 2255883 w 3619883"/>
              <a:gd name="connsiteY93" fmla="*/ 99047 h 4297250"/>
              <a:gd name="connsiteX94" fmla="*/ 2344622 w 3619883"/>
              <a:gd name="connsiteY94" fmla="*/ 91388 h 4297250"/>
              <a:gd name="connsiteX95" fmla="*/ 2455682 w 3619883"/>
              <a:gd name="connsiteY95" fmla="*/ 78869 h 4297250"/>
              <a:gd name="connsiteX96" fmla="*/ 2632609 w 3619883"/>
              <a:gd name="connsiteY96" fmla="*/ 75338 h 4297250"/>
              <a:gd name="connsiteX97" fmla="*/ 2742291 w 3619883"/>
              <a:gd name="connsiteY97" fmla="*/ 92282 h 4297250"/>
              <a:gd name="connsiteX98" fmla="*/ 2851974 w 3619883"/>
              <a:gd name="connsiteY98" fmla="*/ 109227 h 4297250"/>
              <a:gd name="connsiteX99" fmla="*/ 2907643 w 3619883"/>
              <a:gd name="connsiteY99" fmla="*/ 100020 h 4297250"/>
              <a:gd name="connsiteX100" fmla="*/ 2944022 w 3619883"/>
              <a:gd name="connsiteY100" fmla="*/ 30853 h 4297250"/>
              <a:gd name="connsiteX101" fmla="*/ 3022289 w 3619883"/>
              <a:gd name="connsiteY101" fmla="*/ 10893 h 4297250"/>
              <a:gd name="connsiteX102" fmla="*/ 3054807 w 3619883"/>
              <a:gd name="connsiteY102" fmla="*/ 24226 h 4297250"/>
              <a:gd name="connsiteX103" fmla="*/ 3141892 w 3619883"/>
              <a:gd name="connsiteY103" fmla="*/ 51925 h 4297250"/>
              <a:gd name="connsiteX104" fmla="*/ 3185711 w 3619883"/>
              <a:gd name="connsiteY104" fmla="*/ 59881 h 4297250"/>
              <a:gd name="connsiteX105" fmla="*/ 3219056 w 3619883"/>
              <a:gd name="connsiteY105" fmla="*/ 55536 h 4297250"/>
              <a:gd name="connsiteX106" fmla="*/ 3263425 w 3619883"/>
              <a:gd name="connsiteY106" fmla="*/ 51706 h 4297250"/>
              <a:gd name="connsiteX107" fmla="*/ 3296219 w 3619883"/>
              <a:gd name="connsiteY107" fmla="*/ 59147 h 4297250"/>
              <a:gd name="connsiteX108" fmla="*/ 3319094 w 3619883"/>
              <a:gd name="connsiteY108" fmla="*/ 42500 h 4297250"/>
              <a:gd name="connsiteX109" fmla="*/ 3420511 w 3619883"/>
              <a:gd name="connsiteY109" fmla="*/ 0 h 4297250"/>
              <a:gd name="connsiteX110" fmla="*/ 3453305 w 3619883"/>
              <a:gd name="connsiteY110" fmla="*/ 7440 h 4297250"/>
              <a:gd name="connsiteX111" fmla="*/ 3496571 w 3619883"/>
              <a:gd name="connsiteY111" fmla="*/ 27182 h 4297250"/>
              <a:gd name="connsiteX112" fmla="*/ 3602117 w 3619883"/>
              <a:gd name="connsiteY112" fmla="*/ 132521 h 4297250"/>
              <a:gd name="connsiteX113" fmla="*/ 3619883 w 3619883"/>
              <a:gd name="connsiteY113" fmla="*/ 140049 h 4297250"/>
              <a:gd name="connsiteX114" fmla="*/ 3619883 w 3619883"/>
              <a:gd name="connsiteY11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4006431 h 4297250"/>
              <a:gd name="connsiteX16" fmla="*/ 1703447 w 3619883"/>
              <a:gd name="connsiteY16" fmla="*/ 4007960 h 4297250"/>
              <a:gd name="connsiteX17" fmla="*/ 1716110 w 3619883"/>
              <a:gd name="connsiteY17" fmla="*/ 4128157 h 4297250"/>
              <a:gd name="connsiteX18" fmla="*/ 1745346 w 3619883"/>
              <a:gd name="connsiteY18" fmla="*/ 4128157 h 4297250"/>
              <a:gd name="connsiteX19" fmla="*/ 1796694 w 3619883"/>
              <a:gd name="connsiteY19" fmla="*/ 4275461 h 4297250"/>
              <a:gd name="connsiteX20" fmla="*/ 1558844 w 3619883"/>
              <a:gd name="connsiteY20" fmla="*/ 4275461 h 4297250"/>
              <a:gd name="connsiteX21" fmla="*/ 1517252 w 3619883"/>
              <a:gd name="connsiteY21" fmla="*/ 4128157 h 4297250"/>
              <a:gd name="connsiteX22" fmla="*/ 1582936 w 3619883"/>
              <a:gd name="connsiteY22" fmla="*/ 4128157 h 4297250"/>
              <a:gd name="connsiteX23" fmla="*/ 1582936 w 3619883"/>
              <a:gd name="connsiteY23" fmla="*/ 3951392 h 4297250"/>
              <a:gd name="connsiteX24" fmla="*/ 1405151 w 3619883"/>
              <a:gd name="connsiteY24" fmla="*/ 3951392 h 4297250"/>
              <a:gd name="connsiteX25" fmla="*/ 1405151 w 3619883"/>
              <a:gd name="connsiteY25" fmla="*/ 4128157 h 4297250"/>
              <a:gd name="connsiteX26" fmla="*/ 1468988 w 3619883"/>
              <a:gd name="connsiteY26" fmla="*/ 4128157 h 4297250"/>
              <a:gd name="connsiteX27" fmla="*/ 1427396 w 3619883"/>
              <a:gd name="connsiteY27" fmla="*/ 4275461 h 4297250"/>
              <a:gd name="connsiteX28" fmla="*/ 1210751 w 3619883"/>
              <a:gd name="connsiteY28" fmla="*/ 4275461 h 4297250"/>
              <a:gd name="connsiteX29" fmla="*/ 1210751 w 3619883"/>
              <a:gd name="connsiteY29" fmla="*/ 4128157 h 4297250"/>
              <a:gd name="connsiteX30" fmla="*/ 1271978 w 3619883"/>
              <a:gd name="connsiteY30" fmla="*/ 4128157 h 4297250"/>
              <a:gd name="connsiteX31" fmla="*/ 1271978 w 3619883"/>
              <a:gd name="connsiteY31" fmla="*/ 3951392 h 4297250"/>
              <a:gd name="connsiteX32" fmla="*/ 1094193 w 3619883"/>
              <a:gd name="connsiteY32" fmla="*/ 3951392 h 4297250"/>
              <a:gd name="connsiteX33" fmla="*/ 1094193 w 3619883"/>
              <a:gd name="connsiteY33" fmla="*/ 4128157 h 4297250"/>
              <a:gd name="connsiteX34" fmla="*/ 1140354 w 3619883"/>
              <a:gd name="connsiteY34" fmla="*/ 4128157 h 4297250"/>
              <a:gd name="connsiteX35" fmla="*/ 1140354 w 3619883"/>
              <a:gd name="connsiteY35" fmla="*/ 4275461 h 4297250"/>
              <a:gd name="connsiteX36" fmla="*/ 953807 w 3619883"/>
              <a:gd name="connsiteY36" fmla="*/ 4275461 h 4297250"/>
              <a:gd name="connsiteX37" fmla="*/ 912215 w 3619883"/>
              <a:gd name="connsiteY37" fmla="*/ 4128157 h 4297250"/>
              <a:gd name="connsiteX38" fmla="*/ 961020 w 3619883"/>
              <a:gd name="connsiteY38" fmla="*/ 4128157 h 4297250"/>
              <a:gd name="connsiteX39" fmla="*/ 961020 w 3619883"/>
              <a:gd name="connsiteY39" fmla="*/ 3951392 h 4297250"/>
              <a:gd name="connsiteX40" fmla="*/ 783235 w 3619883"/>
              <a:gd name="connsiteY40" fmla="*/ 3951392 h 4297250"/>
              <a:gd name="connsiteX41" fmla="*/ 783235 w 3619883"/>
              <a:gd name="connsiteY41" fmla="*/ 4128157 h 4297250"/>
              <a:gd name="connsiteX42" fmla="*/ 871024 w 3619883"/>
              <a:gd name="connsiteY42" fmla="*/ 4128157 h 4297250"/>
              <a:gd name="connsiteX43" fmla="*/ 829432 w 3619883"/>
              <a:gd name="connsiteY43" fmla="*/ 4275461 h 4297250"/>
              <a:gd name="connsiteX44" fmla="*/ 611484 w 3619883"/>
              <a:gd name="connsiteY44" fmla="*/ 4275461 h 4297250"/>
              <a:gd name="connsiteX45" fmla="*/ 621247 w 3619883"/>
              <a:gd name="connsiteY45" fmla="*/ 4128157 h 4297250"/>
              <a:gd name="connsiteX46" fmla="*/ 650062 w 3619883"/>
              <a:gd name="connsiteY46" fmla="*/ 4128157 h 4297250"/>
              <a:gd name="connsiteX47" fmla="*/ 650062 w 3619883"/>
              <a:gd name="connsiteY47" fmla="*/ 3951392 h 4297250"/>
              <a:gd name="connsiteX48" fmla="*/ 472277 w 3619883"/>
              <a:gd name="connsiteY48" fmla="*/ 3951392 h 4297250"/>
              <a:gd name="connsiteX49" fmla="*/ 472277 w 3619883"/>
              <a:gd name="connsiteY49" fmla="*/ 4128157 h 4297250"/>
              <a:gd name="connsiteX50" fmla="*/ 522650 w 3619883"/>
              <a:gd name="connsiteY50" fmla="*/ 4128157 h 4297250"/>
              <a:gd name="connsiteX51" fmla="*/ 573998 w 3619883"/>
              <a:gd name="connsiteY51" fmla="*/ 4275461 h 4297250"/>
              <a:gd name="connsiteX52" fmla="*/ 336164 w 3619883"/>
              <a:gd name="connsiteY52" fmla="*/ 4275461 h 4297250"/>
              <a:gd name="connsiteX53" fmla="*/ 294572 w 3619883"/>
              <a:gd name="connsiteY53" fmla="*/ 4128157 h 4297250"/>
              <a:gd name="connsiteX54" fmla="*/ 339106 w 3619883"/>
              <a:gd name="connsiteY54" fmla="*/ 4128157 h 4297250"/>
              <a:gd name="connsiteX55" fmla="*/ 339106 w 3619883"/>
              <a:gd name="connsiteY55" fmla="*/ 3951392 h 4297250"/>
              <a:gd name="connsiteX56" fmla="*/ 161321 w 3619883"/>
              <a:gd name="connsiteY56" fmla="*/ 3951392 h 4297250"/>
              <a:gd name="connsiteX57" fmla="*/ 161321 w 3619883"/>
              <a:gd name="connsiteY57" fmla="*/ 4128157 h 4297250"/>
              <a:gd name="connsiteX58" fmla="*/ 230914 w 3619883"/>
              <a:gd name="connsiteY58" fmla="*/ 4128157 h 4297250"/>
              <a:gd name="connsiteX59" fmla="*/ 189322 w 3619883"/>
              <a:gd name="connsiteY59" fmla="*/ 4275461 h 4297250"/>
              <a:gd name="connsiteX60" fmla="*/ 0 w 3619883"/>
              <a:gd name="connsiteY60" fmla="*/ 4275461 h 4297250"/>
              <a:gd name="connsiteX61" fmla="*/ 0 w 3619883"/>
              <a:gd name="connsiteY61" fmla="*/ 42229 h 4297250"/>
              <a:gd name="connsiteX62" fmla="*/ 42464 w 3619883"/>
              <a:gd name="connsiteY62" fmla="*/ 40518 h 4297250"/>
              <a:gd name="connsiteX63" fmla="*/ 137733 w 3619883"/>
              <a:gd name="connsiteY63" fmla="*/ 35355 h 4297250"/>
              <a:gd name="connsiteX64" fmla="*/ 270565 w 3619883"/>
              <a:gd name="connsiteY64" fmla="*/ 29759 h 4297250"/>
              <a:gd name="connsiteX65" fmla="*/ 479734 w 3619883"/>
              <a:gd name="connsiteY65" fmla="*/ 45455 h 4297250"/>
              <a:gd name="connsiteX66" fmla="*/ 524103 w 3619883"/>
              <a:gd name="connsiteY66" fmla="*/ 41625 h 4297250"/>
              <a:gd name="connsiteX67" fmla="*/ 624416 w 3619883"/>
              <a:gd name="connsiteY67" fmla="*/ 22696 h 4297250"/>
              <a:gd name="connsiteX68" fmla="*/ 657762 w 3619883"/>
              <a:gd name="connsiteY68" fmla="*/ 18351 h 4297250"/>
              <a:gd name="connsiteX69" fmla="*/ 690557 w 3619883"/>
              <a:gd name="connsiteY69" fmla="*/ 25792 h 4297250"/>
              <a:gd name="connsiteX70" fmla="*/ 745123 w 3619883"/>
              <a:gd name="connsiteY70" fmla="*/ 40157 h 4297250"/>
              <a:gd name="connsiteX71" fmla="*/ 789493 w 3619883"/>
              <a:gd name="connsiteY71" fmla="*/ 36327 h 4297250"/>
              <a:gd name="connsiteX72" fmla="*/ 854255 w 3619883"/>
              <a:gd name="connsiteY72" fmla="*/ 68887 h 4297250"/>
              <a:gd name="connsiteX73" fmla="*/ 897520 w 3619883"/>
              <a:gd name="connsiteY73" fmla="*/ 88629 h 4297250"/>
              <a:gd name="connsiteX74" fmla="*/ 940510 w 3619883"/>
              <a:gd name="connsiteY74" fmla="*/ 114265 h 4297250"/>
              <a:gd name="connsiteX75" fmla="*/ 1082712 w 3619883"/>
              <a:gd name="connsiteY75" fmla="*/ 144543 h 4297250"/>
              <a:gd name="connsiteX76" fmla="*/ 1205348 w 3619883"/>
              <a:gd name="connsiteY76" fmla="*/ 120753 h 4297250"/>
              <a:gd name="connsiteX77" fmla="*/ 1271764 w 3619883"/>
              <a:gd name="connsiteY77" fmla="*/ 117956 h 4297250"/>
              <a:gd name="connsiteX78" fmla="*/ 1315583 w 3619883"/>
              <a:gd name="connsiteY78" fmla="*/ 125912 h 4297250"/>
              <a:gd name="connsiteX79" fmla="*/ 1359125 w 3619883"/>
              <a:gd name="connsiteY79" fmla="*/ 139761 h 4297250"/>
              <a:gd name="connsiteX80" fmla="*/ 1391919 w 3619883"/>
              <a:gd name="connsiteY80" fmla="*/ 147202 h 4297250"/>
              <a:gd name="connsiteX81" fmla="*/ 1436563 w 3619883"/>
              <a:gd name="connsiteY81" fmla="*/ 137480 h 4297250"/>
              <a:gd name="connsiteX82" fmla="*/ 1471566 w 3619883"/>
              <a:gd name="connsiteY82" fmla="*/ 97777 h 4297250"/>
              <a:gd name="connsiteX83" fmla="*/ 1505739 w 3619883"/>
              <a:gd name="connsiteY83" fmla="*/ 75753 h 4297250"/>
              <a:gd name="connsiteX84" fmla="*/ 1590891 w 3619883"/>
              <a:gd name="connsiteY84" fmla="*/ 144702 h 4297250"/>
              <a:gd name="connsiteX85" fmla="*/ 1625616 w 3619883"/>
              <a:gd name="connsiteY85" fmla="*/ 110893 h 4297250"/>
              <a:gd name="connsiteX86" fmla="*/ 1658964 w 3619883"/>
              <a:gd name="connsiteY86" fmla="*/ 106547 h 4297250"/>
              <a:gd name="connsiteX87" fmla="*/ 1746598 w 3619883"/>
              <a:gd name="connsiteY87" fmla="*/ 122460 h 4297250"/>
              <a:gd name="connsiteX88" fmla="*/ 1811913 w 3619883"/>
              <a:gd name="connsiteY88" fmla="*/ 143234 h 4297250"/>
              <a:gd name="connsiteX89" fmla="*/ 1856557 w 3619883"/>
              <a:gd name="connsiteY89" fmla="*/ 133511 h 4297250"/>
              <a:gd name="connsiteX90" fmla="*/ 2066003 w 3619883"/>
              <a:gd name="connsiteY90" fmla="*/ 143313 h 4297250"/>
              <a:gd name="connsiteX91" fmla="*/ 2177615 w 3619883"/>
              <a:gd name="connsiteY91" fmla="*/ 119007 h 4297250"/>
              <a:gd name="connsiteX92" fmla="*/ 2255883 w 3619883"/>
              <a:gd name="connsiteY92" fmla="*/ 99047 h 4297250"/>
              <a:gd name="connsiteX93" fmla="*/ 2344622 w 3619883"/>
              <a:gd name="connsiteY93" fmla="*/ 91388 h 4297250"/>
              <a:gd name="connsiteX94" fmla="*/ 2455682 w 3619883"/>
              <a:gd name="connsiteY94" fmla="*/ 78869 h 4297250"/>
              <a:gd name="connsiteX95" fmla="*/ 2632609 w 3619883"/>
              <a:gd name="connsiteY95" fmla="*/ 75338 h 4297250"/>
              <a:gd name="connsiteX96" fmla="*/ 2742291 w 3619883"/>
              <a:gd name="connsiteY96" fmla="*/ 92282 h 4297250"/>
              <a:gd name="connsiteX97" fmla="*/ 2851974 w 3619883"/>
              <a:gd name="connsiteY97" fmla="*/ 109227 h 4297250"/>
              <a:gd name="connsiteX98" fmla="*/ 2907643 w 3619883"/>
              <a:gd name="connsiteY98" fmla="*/ 100020 h 4297250"/>
              <a:gd name="connsiteX99" fmla="*/ 2944022 w 3619883"/>
              <a:gd name="connsiteY99" fmla="*/ 30853 h 4297250"/>
              <a:gd name="connsiteX100" fmla="*/ 3022289 w 3619883"/>
              <a:gd name="connsiteY100" fmla="*/ 10893 h 4297250"/>
              <a:gd name="connsiteX101" fmla="*/ 3054807 w 3619883"/>
              <a:gd name="connsiteY101" fmla="*/ 24226 h 4297250"/>
              <a:gd name="connsiteX102" fmla="*/ 3141892 w 3619883"/>
              <a:gd name="connsiteY102" fmla="*/ 51925 h 4297250"/>
              <a:gd name="connsiteX103" fmla="*/ 3185711 w 3619883"/>
              <a:gd name="connsiteY103" fmla="*/ 59881 h 4297250"/>
              <a:gd name="connsiteX104" fmla="*/ 3219056 w 3619883"/>
              <a:gd name="connsiteY104" fmla="*/ 55536 h 4297250"/>
              <a:gd name="connsiteX105" fmla="*/ 3263425 w 3619883"/>
              <a:gd name="connsiteY105" fmla="*/ 51706 h 4297250"/>
              <a:gd name="connsiteX106" fmla="*/ 3296219 w 3619883"/>
              <a:gd name="connsiteY106" fmla="*/ 59147 h 4297250"/>
              <a:gd name="connsiteX107" fmla="*/ 3319094 w 3619883"/>
              <a:gd name="connsiteY107" fmla="*/ 42500 h 4297250"/>
              <a:gd name="connsiteX108" fmla="*/ 3420511 w 3619883"/>
              <a:gd name="connsiteY108" fmla="*/ 0 h 4297250"/>
              <a:gd name="connsiteX109" fmla="*/ 3453305 w 3619883"/>
              <a:gd name="connsiteY109" fmla="*/ 7440 h 4297250"/>
              <a:gd name="connsiteX110" fmla="*/ 3496571 w 3619883"/>
              <a:gd name="connsiteY110" fmla="*/ 27182 h 4297250"/>
              <a:gd name="connsiteX111" fmla="*/ 3602117 w 3619883"/>
              <a:gd name="connsiteY111" fmla="*/ 132521 h 4297250"/>
              <a:gd name="connsiteX112" fmla="*/ 3619883 w 3619883"/>
              <a:gd name="connsiteY112" fmla="*/ 140049 h 4297250"/>
              <a:gd name="connsiteX113" fmla="*/ 3619883 w 3619883"/>
              <a:gd name="connsiteY11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4006431 h 4297250"/>
              <a:gd name="connsiteX16" fmla="*/ 1716110 w 3619883"/>
              <a:gd name="connsiteY16" fmla="*/ 4128157 h 4297250"/>
              <a:gd name="connsiteX17" fmla="*/ 1745346 w 3619883"/>
              <a:gd name="connsiteY17" fmla="*/ 4128157 h 4297250"/>
              <a:gd name="connsiteX18" fmla="*/ 1796694 w 3619883"/>
              <a:gd name="connsiteY18" fmla="*/ 4275461 h 4297250"/>
              <a:gd name="connsiteX19" fmla="*/ 1558844 w 3619883"/>
              <a:gd name="connsiteY19" fmla="*/ 4275461 h 4297250"/>
              <a:gd name="connsiteX20" fmla="*/ 1517252 w 3619883"/>
              <a:gd name="connsiteY20" fmla="*/ 4128157 h 4297250"/>
              <a:gd name="connsiteX21" fmla="*/ 1582936 w 3619883"/>
              <a:gd name="connsiteY21" fmla="*/ 4128157 h 4297250"/>
              <a:gd name="connsiteX22" fmla="*/ 1582936 w 3619883"/>
              <a:gd name="connsiteY22" fmla="*/ 3951392 h 4297250"/>
              <a:gd name="connsiteX23" fmla="*/ 1405151 w 3619883"/>
              <a:gd name="connsiteY23" fmla="*/ 3951392 h 4297250"/>
              <a:gd name="connsiteX24" fmla="*/ 1405151 w 3619883"/>
              <a:gd name="connsiteY24" fmla="*/ 4128157 h 4297250"/>
              <a:gd name="connsiteX25" fmla="*/ 1468988 w 3619883"/>
              <a:gd name="connsiteY25" fmla="*/ 4128157 h 4297250"/>
              <a:gd name="connsiteX26" fmla="*/ 1427396 w 3619883"/>
              <a:gd name="connsiteY26" fmla="*/ 4275461 h 4297250"/>
              <a:gd name="connsiteX27" fmla="*/ 1210751 w 3619883"/>
              <a:gd name="connsiteY27" fmla="*/ 4275461 h 4297250"/>
              <a:gd name="connsiteX28" fmla="*/ 1210751 w 3619883"/>
              <a:gd name="connsiteY28" fmla="*/ 4128157 h 4297250"/>
              <a:gd name="connsiteX29" fmla="*/ 1271978 w 3619883"/>
              <a:gd name="connsiteY29" fmla="*/ 4128157 h 4297250"/>
              <a:gd name="connsiteX30" fmla="*/ 1271978 w 3619883"/>
              <a:gd name="connsiteY30" fmla="*/ 3951392 h 4297250"/>
              <a:gd name="connsiteX31" fmla="*/ 1094193 w 3619883"/>
              <a:gd name="connsiteY31" fmla="*/ 3951392 h 4297250"/>
              <a:gd name="connsiteX32" fmla="*/ 1094193 w 3619883"/>
              <a:gd name="connsiteY32" fmla="*/ 4128157 h 4297250"/>
              <a:gd name="connsiteX33" fmla="*/ 1140354 w 3619883"/>
              <a:gd name="connsiteY33" fmla="*/ 4128157 h 4297250"/>
              <a:gd name="connsiteX34" fmla="*/ 1140354 w 3619883"/>
              <a:gd name="connsiteY34" fmla="*/ 4275461 h 4297250"/>
              <a:gd name="connsiteX35" fmla="*/ 953807 w 3619883"/>
              <a:gd name="connsiteY35" fmla="*/ 4275461 h 4297250"/>
              <a:gd name="connsiteX36" fmla="*/ 912215 w 3619883"/>
              <a:gd name="connsiteY36" fmla="*/ 4128157 h 4297250"/>
              <a:gd name="connsiteX37" fmla="*/ 961020 w 3619883"/>
              <a:gd name="connsiteY37" fmla="*/ 4128157 h 4297250"/>
              <a:gd name="connsiteX38" fmla="*/ 961020 w 3619883"/>
              <a:gd name="connsiteY38" fmla="*/ 3951392 h 4297250"/>
              <a:gd name="connsiteX39" fmla="*/ 783235 w 3619883"/>
              <a:gd name="connsiteY39" fmla="*/ 3951392 h 4297250"/>
              <a:gd name="connsiteX40" fmla="*/ 783235 w 3619883"/>
              <a:gd name="connsiteY40" fmla="*/ 4128157 h 4297250"/>
              <a:gd name="connsiteX41" fmla="*/ 871024 w 3619883"/>
              <a:gd name="connsiteY41" fmla="*/ 4128157 h 4297250"/>
              <a:gd name="connsiteX42" fmla="*/ 829432 w 3619883"/>
              <a:gd name="connsiteY42" fmla="*/ 4275461 h 4297250"/>
              <a:gd name="connsiteX43" fmla="*/ 611484 w 3619883"/>
              <a:gd name="connsiteY43" fmla="*/ 4275461 h 4297250"/>
              <a:gd name="connsiteX44" fmla="*/ 621247 w 3619883"/>
              <a:gd name="connsiteY44" fmla="*/ 4128157 h 4297250"/>
              <a:gd name="connsiteX45" fmla="*/ 650062 w 3619883"/>
              <a:gd name="connsiteY45" fmla="*/ 4128157 h 4297250"/>
              <a:gd name="connsiteX46" fmla="*/ 650062 w 3619883"/>
              <a:gd name="connsiteY46" fmla="*/ 3951392 h 4297250"/>
              <a:gd name="connsiteX47" fmla="*/ 472277 w 3619883"/>
              <a:gd name="connsiteY47" fmla="*/ 3951392 h 4297250"/>
              <a:gd name="connsiteX48" fmla="*/ 472277 w 3619883"/>
              <a:gd name="connsiteY48" fmla="*/ 4128157 h 4297250"/>
              <a:gd name="connsiteX49" fmla="*/ 522650 w 3619883"/>
              <a:gd name="connsiteY49" fmla="*/ 4128157 h 4297250"/>
              <a:gd name="connsiteX50" fmla="*/ 573998 w 3619883"/>
              <a:gd name="connsiteY50" fmla="*/ 4275461 h 4297250"/>
              <a:gd name="connsiteX51" fmla="*/ 336164 w 3619883"/>
              <a:gd name="connsiteY51" fmla="*/ 4275461 h 4297250"/>
              <a:gd name="connsiteX52" fmla="*/ 294572 w 3619883"/>
              <a:gd name="connsiteY52" fmla="*/ 4128157 h 4297250"/>
              <a:gd name="connsiteX53" fmla="*/ 339106 w 3619883"/>
              <a:gd name="connsiteY53" fmla="*/ 4128157 h 4297250"/>
              <a:gd name="connsiteX54" fmla="*/ 339106 w 3619883"/>
              <a:gd name="connsiteY54" fmla="*/ 3951392 h 4297250"/>
              <a:gd name="connsiteX55" fmla="*/ 161321 w 3619883"/>
              <a:gd name="connsiteY55" fmla="*/ 3951392 h 4297250"/>
              <a:gd name="connsiteX56" fmla="*/ 161321 w 3619883"/>
              <a:gd name="connsiteY56" fmla="*/ 4128157 h 4297250"/>
              <a:gd name="connsiteX57" fmla="*/ 230914 w 3619883"/>
              <a:gd name="connsiteY57" fmla="*/ 4128157 h 4297250"/>
              <a:gd name="connsiteX58" fmla="*/ 189322 w 3619883"/>
              <a:gd name="connsiteY58" fmla="*/ 4275461 h 4297250"/>
              <a:gd name="connsiteX59" fmla="*/ 0 w 3619883"/>
              <a:gd name="connsiteY59" fmla="*/ 4275461 h 4297250"/>
              <a:gd name="connsiteX60" fmla="*/ 0 w 3619883"/>
              <a:gd name="connsiteY60" fmla="*/ 42229 h 4297250"/>
              <a:gd name="connsiteX61" fmla="*/ 42464 w 3619883"/>
              <a:gd name="connsiteY61" fmla="*/ 40518 h 4297250"/>
              <a:gd name="connsiteX62" fmla="*/ 137733 w 3619883"/>
              <a:gd name="connsiteY62" fmla="*/ 35355 h 4297250"/>
              <a:gd name="connsiteX63" fmla="*/ 270565 w 3619883"/>
              <a:gd name="connsiteY63" fmla="*/ 29759 h 4297250"/>
              <a:gd name="connsiteX64" fmla="*/ 479734 w 3619883"/>
              <a:gd name="connsiteY64" fmla="*/ 45455 h 4297250"/>
              <a:gd name="connsiteX65" fmla="*/ 524103 w 3619883"/>
              <a:gd name="connsiteY65" fmla="*/ 41625 h 4297250"/>
              <a:gd name="connsiteX66" fmla="*/ 624416 w 3619883"/>
              <a:gd name="connsiteY66" fmla="*/ 22696 h 4297250"/>
              <a:gd name="connsiteX67" fmla="*/ 657762 w 3619883"/>
              <a:gd name="connsiteY67" fmla="*/ 18351 h 4297250"/>
              <a:gd name="connsiteX68" fmla="*/ 690557 w 3619883"/>
              <a:gd name="connsiteY68" fmla="*/ 25792 h 4297250"/>
              <a:gd name="connsiteX69" fmla="*/ 745123 w 3619883"/>
              <a:gd name="connsiteY69" fmla="*/ 40157 h 4297250"/>
              <a:gd name="connsiteX70" fmla="*/ 789493 w 3619883"/>
              <a:gd name="connsiteY70" fmla="*/ 36327 h 4297250"/>
              <a:gd name="connsiteX71" fmla="*/ 854255 w 3619883"/>
              <a:gd name="connsiteY71" fmla="*/ 68887 h 4297250"/>
              <a:gd name="connsiteX72" fmla="*/ 897520 w 3619883"/>
              <a:gd name="connsiteY72" fmla="*/ 88629 h 4297250"/>
              <a:gd name="connsiteX73" fmla="*/ 940510 w 3619883"/>
              <a:gd name="connsiteY73" fmla="*/ 114265 h 4297250"/>
              <a:gd name="connsiteX74" fmla="*/ 1082712 w 3619883"/>
              <a:gd name="connsiteY74" fmla="*/ 144543 h 4297250"/>
              <a:gd name="connsiteX75" fmla="*/ 1205348 w 3619883"/>
              <a:gd name="connsiteY75" fmla="*/ 120753 h 4297250"/>
              <a:gd name="connsiteX76" fmla="*/ 1271764 w 3619883"/>
              <a:gd name="connsiteY76" fmla="*/ 117956 h 4297250"/>
              <a:gd name="connsiteX77" fmla="*/ 1315583 w 3619883"/>
              <a:gd name="connsiteY77" fmla="*/ 125912 h 4297250"/>
              <a:gd name="connsiteX78" fmla="*/ 1359125 w 3619883"/>
              <a:gd name="connsiteY78" fmla="*/ 139761 h 4297250"/>
              <a:gd name="connsiteX79" fmla="*/ 1391919 w 3619883"/>
              <a:gd name="connsiteY79" fmla="*/ 147202 h 4297250"/>
              <a:gd name="connsiteX80" fmla="*/ 1436563 w 3619883"/>
              <a:gd name="connsiteY80" fmla="*/ 137480 h 4297250"/>
              <a:gd name="connsiteX81" fmla="*/ 1471566 w 3619883"/>
              <a:gd name="connsiteY81" fmla="*/ 97777 h 4297250"/>
              <a:gd name="connsiteX82" fmla="*/ 1505739 w 3619883"/>
              <a:gd name="connsiteY82" fmla="*/ 75753 h 4297250"/>
              <a:gd name="connsiteX83" fmla="*/ 1590891 w 3619883"/>
              <a:gd name="connsiteY83" fmla="*/ 144702 h 4297250"/>
              <a:gd name="connsiteX84" fmla="*/ 1625616 w 3619883"/>
              <a:gd name="connsiteY84" fmla="*/ 110893 h 4297250"/>
              <a:gd name="connsiteX85" fmla="*/ 1658964 w 3619883"/>
              <a:gd name="connsiteY85" fmla="*/ 106547 h 4297250"/>
              <a:gd name="connsiteX86" fmla="*/ 1746598 w 3619883"/>
              <a:gd name="connsiteY86" fmla="*/ 122460 h 4297250"/>
              <a:gd name="connsiteX87" fmla="*/ 1811913 w 3619883"/>
              <a:gd name="connsiteY87" fmla="*/ 143234 h 4297250"/>
              <a:gd name="connsiteX88" fmla="*/ 1856557 w 3619883"/>
              <a:gd name="connsiteY88" fmla="*/ 133511 h 4297250"/>
              <a:gd name="connsiteX89" fmla="*/ 2066003 w 3619883"/>
              <a:gd name="connsiteY89" fmla="*/ 143313 h 4297250"/>
              <a:gd name="connsiteX90" fmla="*/ 2177615 w 3619883"/>
              <a:gd name="connsiteY90" fmla="*/ 119007 h 4297250"/>
              <a:gd name="connsiteX91" fmla="*/ 2255883 w 3619883"/>
              <a:gd name="connsiteY91" fmla="*/ 99047 h 4297250"/>
              <a:gd name="connsiteX92" fmla="*/ 2344622 w 3619883"/>
              <a:gd name="connsiteY92" fmla="*/ 91388 h 4297250"/>
              <a:gd name="connsiteX93" fmla="*/ 2455682 w 3619883"/>
              <a:gd name="connsiteY93" fmla="*/ 78869 h 4297250"/>
              <a:gd name="connsiteX94" fmla="*/ 2632609 w 3619883"/>
              <a:gd name="connsiteY94" fmla="*/ 75338 h 4297250"/>
              <a:gd name="connsiteX95" fmla="*/ 2742291 w 3619883"/>
              <a:gd name="connsiteY95" fmla="*/ 92282 h 4297250"/>
              <a:gd name="connsiteX96" fmla="*/ 2851974 w 3619883"/>
              <a:gd name="connsiteY96" fmla="*/ 109227 h 4297250"/>
              <a:gd name="connsiteX97" fmla="*/ 2907643 w 3619883"/>
              <a:gd name="connsiteY97" fmla="*/ 100020 h 4297250"/>
              <a:gd name="connsiteX98" fmla="*/ 2944022 w 3619883"/>
              <a:gd name="connsiteY98" fmla="*/ 30853 h 4297250"/>
              <a:gd name="connsiteX99" fmla="*/ 3022289 w 3619883"/>
              <a:gd name="connsiteY99" fmla="*/ 10893 h 4297250"/>
              <a:gd name="connsiteX100" fmla="*/ 3054807 w 3619883"/>
              <a:gd name="connsiteY100" fmla="*/ 24226 h 4297250"/>
              <a:gd name="connsiteX101" fmla="*/ 3141892 w 3619883"/>
              <a:gd name="connsiteY101" fmla="*/ 51925 h 4297250"/>
              <a:gd name="connsiteX102" fmla="*/ 3185711 w 3619883"/>
              <a:gd name="connsiteY102" fmla="*/ 59881 h 4297250"/>
              <a:gd name="connsiteX103" fmla="*/ 3219056 w 3619883"/>
              <a:gd name="connsiteY103" fmla="*/ 55536 h 4297250"/>
              <a:gd name="connsiteX104" fmla="*/ 3263425 w 3619883"/>
              <a:gd name="connsiteY104" fmla="*/ 51706 h 4297250"/>
              <a:gd name="connsiteX105" fmla="*/ 3296219 w 3619883"/>
              <a:gd name="connsiteY105" fmla="*/ 59147 h 4297250"/>
              <a:gd name="connsiteX106" fmla="*/ 3319094 w 3619883"/>
              <a:gd name="connsiteY106" fmla="*/ 42500 h 4297250"/>
              <a:gd name="connsiteX107" fmla="*/ 3420511 w 3619883"/>
              <a:gd name="connsiteY107" fmla="*/ 0 h 4297250"/>
              <a:gd name="connsiteX108" fmla="*/ 3453305 w 3619883"/>
              <a:gd name="connsiteY108" fmla="*/ 7440 h 4297250"/>
              <a:gd name="connsiteX109" fmla="*/ 3496571 w 3619883"/>
              <a:gd name="connsiteY109" fmla="*/ 27182 h 4297250"/>
              <a:gd name="connsiteX110" fmla="*/ 3602117 w 3619883"/>
              <a:gd name="connsiteY110" fmla="*/ 132521 h 4297250"/>
              <a:gd name="connsiteX111" fmla="*/ 3619883 w 3619883"/>
              <a:gd name="connsiteY111" fmla="*/ 140049 h 4297250"/>
              <a:gd name="connsiteX112" fmla="*/ 3619883 w 3619883"/>
              <a:gd name="connsiteY11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4128157 h 4297250"/>
              <a:gd name="connsiteX16" fmla="*/ 1745346 w 3619883"/>
              <a:gd name="connsiteY16" fmla="*/ 4128157 h 4297250"/>
              <a:gd name="connsiteX17" fmla="*/ 1796694 w 3619883"/>
              <a:gd name="connsiteY17" fmla="*/ 4275461 h 4297250"/>
              <a:gd name="connsiteX18" fmla="*/ 1558844 w 3619883"/>
              <a:gd name="connsiteY18" fmla="*/ 4275461 h 4297250"/>
              <a:gd name="connsiteX19" fmla="*/ 1517252 w 3619883"/>
              <a:gd name="connsiteY19" fmla="*/ 4128157 h 4297250"/>
              <a:gd name="connsiteX20" fmla="*/ 1582936 w 3619883"/>
              <a:gd name="connsiteY20" fmla="*/ 4128157 h 4297250"/>
              <a:gd name="connsiteX21" fmla="*/ 1582936 w 3619883"/>
              <a:gd name="connsiteY21" fmla="*/ 3951392 h 4297250"/>
              <a:gd name="connsiteX22" fmla="*/ 1405151 w 3619883"/>
              <a:gd name="connsiteY22" fmla="*/ 3951392 h 4297250"/>
              <a:gd name="connsiteX23" fmla="*/ 1405151 w 3619883"/>
              <a:gd name="connsiteY23" fmla="*/ 4128157 h 4297250"/>
              <a:gd name="connsiteX24" fmla="*/ 1468988 w 3619883"/>
              <a:gd name="connsiteY24" fmla="*/ 4128157 h 4297250"/>
              <a:gd name="connsiteX25" fmla="*/ 1427396 w 3619883"/>
              <a:gd name="connsiteY25" fmla="*/ 4275461 h 4297250"/>
              <a:gd name="connsiteX26" fmla="*/ 1210751 w 3619883"/>
              <a:gd name="connsiteY26" fmla="*/ 4275461 h 4297250"/>
              <a:gd name="connsiteX27" fmla="*/ 1210751 w 3619883"/>
              <a:gd name="connsiteY27" fmla="*/ 4128157 h 4297250"/>
              <a:gd name="connsiteX28" fmla="*/ 1271978 w 3619883"/>
              <a:gd name="connsiteY28" fmla="*/ 4128157 h 4297250"/>
              <a:gd name="connsiteX29" fmla="*/ 1271978 w 3619883"/>
              <a:gd name="connsiteY29" fmla="*/ 3951392 h 4297250"/>
              <a:gd name="connsiteX30" fmla="*/ 1094193 w 3619883"/>
              <a:gd name="connsiteY30" fmla="*/ 3951392 h 4297250"/>
              <a:gd name="connsiteX31" fmla="*/ 1094193 w 3619883"/>
              <a:gd name="connsiteY31" fmla="*/ 4128157 h 4297250"/>
              <a:gd name="connsiteX32" fmla="*/ 1140354 w 3619883"/>
              <a:gd name="connsiteY32" fmla="*/ 4128157 h 4297250"/>
              <a:gd name="connsiteX33" fmla="*/ 1140354 w 3619883"/>
              <a:gd name="connsiteY33" fmla="*/ 4275461 h 4297250"/>
              <a:gd name="connsiteX34" fmla="*/ 953807 w 3619883"/>
              <a:gd name="connsiteY34" fmla="*/ 4275461 h 4297250"/>
              <a:gd name="connsiteX35" fmla="*/ 912215 w 3619883"/>
              <a:gd name="connsiteY35" fmla="*/ 4128157 h 4297250"/>
              <a:gd name="connsiteX36" fmla="*/ 961020 w 3619883"/>
              <a:gd name="connsiteY36" fmla="*/ 4128157 h 4297250"/>
              <a:gd name="connsiteX37" fmla="*/ 961020 w 3619883"/>
              <a:gd name="connsiteY37" fmla="*/ 3951392 h 4297250"/>
              <a:gd name="connsiteX38" fmla="*/ 783235 w 3619883"/>
              <a:gd name="connsiteY38" fmla="*/ 3951392 h 4297250"/>
              <a:gd name="connsiteX39" fmla="*/ 783235 w 3619883"/>
              <a:gd name="connsiteY39" fmla="*/ 4128157 h 4297250"/>
              <a:gd name="connsiteX40" fmla="*/ 871024 w 3619883"/>
              <a:gd name="connsiteY40" fmla="*/ 4128157 h 4297250"/>
              <a:gd name="connsiteX41" fmla="*/ 829432 w 3619883"/>
              <a:gd name="connsiteY41" fmla="*/ 4275461 h 4297250"/>
              <a:gd name="connsiteX42" fmla="*/ 611484 w 3619883"/>
              <a:gd name="connsiteY42" fmla="*/ 4275461 h 4297250"/>
              <a:gd name="connsiteX43" fmla="*/ 621247 w 3619883"/>
              <a:gd name="connsiteY43" fmla="*/ 4128157 h 4297250"/>
              <a:gd name="connsiteX44" fmla="*/ 650062 w 3619883"/>
              <a:gd name="connsiteY44" fmla="*/ 4128157 h 4297250"/>
              <a:gd name="connsiteX45" fmla="*/ 650062 w 3619883"/>
              <a:gd name="connsiteY45" fmla="*/ 3951392 h 4297250"/>
              <a:gd name="connsiteX46" fmla="*/ 472277 w 3619883"/>
              <a:gd name="connsiteY46" fmla="*/ 3951392 h 4297250"/>
              <a:gd name="connsiteX47" fmla="*/ 472277 w 3619883"/>
              <a:gd name="connsiteY47" fmla="*/ 4128157 h 4297250"/>
              <a:gd name="connsiteX48" fmla="*/ 522650 w 3619883"/>
              <a:gd name="connsiteY48" fmla="*/ 4128157 h 4297250"/>
              <a:gd name="connsiteX49" fmla="*/ 573998 w 3619883"/>
              <a:gd name="connsiteY49" fmla="*/ 4275461 h 4297250"/>
              <a:gd name="connsiteX50" fmla="*/ 336164 w 3619883"/>
              <a:gd name="connsiteY50" fmla="*/ 4275461 h 4297250"/>
              <a:gd name="connsiteX51" fmla="*/ 294572 w 3619883"/>
              <a:gd name="connsiteY51" fmla="*/ 4128157 h 4297250"/>
              <a:gd name="connsiteX52" fmla="*/ 339106 w 3619883"/>
              <a:gd name="connsiteY52" fmla="*/ 4128157 h 4297250"/>
              <a:gd name="connsiteX53" fmla="*/ 339106 w 3619883"/>
              <a:gd name="connsiteY53" fmla="*/ 3951392 h 4297250"/>
              <a:gd name="connsiteX54" fmla="*/ 161321 w 3619883"/>
              <a:gd name="connsiteY54" fmla="*/ 3951392 h 4297250"/>
              <a:gd name="connsiteX55" fmla="*/ 161321 w 3619883"/>
              <a:gd name="connsiteY55" fmla="*/ 4128157 h 4297250"/>
              <a:gd name="connsiteX56" fmla="*/ 230914 w 3619883"/>
              <a:gd name="connsiteY56" fmla="*/ 4128157 h 4297250"/>
              <a:gd name="connsiteX57" fmla="*/ 189322 w 3619883"/>
              <a:gd name="connsiteY57" fmla="*/ 4275461 h 4297250"/>
              <a:gd name="connsiteX58" fmla="*/ 0 w 3619883"/>
              <a:gd name="connsiteY58" fmla="*/ 4275461 h 4297250"/>
              <a:gd name="connsiteX59" fmla="*/ 0 w 3619883"/>
              <a:gd name="connsiteY59" fmla="*/ 42229 h 4297250"/>
              <a:gd name="connsiteX60" fmla="*/ 42464 w 3619883"/>
              <a:gd name="connsiteY60" fmla="*/ 40518 h 4297250"/>
              <a:gd name="connsiteX61" fmla="*/ 137733 w 3619883"/>
              <a:gd name="connsiteY61" fmla="*/ 35355 h 4297250"/>
              <a:gd name="connsiteX62" fmla="*/ 270565 w 3619883"/>
              <a:gd name="connsiteY62" fmla="*/ 29759 h 4297250"/>
              <a:gd name="connsiteX63" fmla="*/ 479734 w 3619883"/>
              <a:gd name="connsiteY63" fmla="*/ 45455 h 4297250"/>
              <a:gd name="connsiteX64" fmla="*/ 524103 w 3619883"/>
              <a:gd name="connsiteY64" fmla="*/ 41625 h 4297250"/>
              <a:gd name="connsiteX65" fmla="*/ 624416 w 3619883"/>
              <a:gd name="connsiteY65" fmla="*/ 22696 h 4297250"/>
              <a:gd name="connsiteX66" fmla="*/ 657762 w 3619883"/>
              <a:gd name="connsiteY66" fmla="*/ 18351 h 4297250"/>
              <a:gd name="connsiteX67" fmla="*/ 690557 w 3619883"/>
              <a:gd name="connsiteY67" fmla="*/ 25792 h 4297250"/>
              <a:gd name="connsiteX68" fmla="*/ 745123 w 3619883"/>
              <a:gd name="connsiteY68" fmla="*/ 40157 h 4297250"/>
              <a:gd name="connsiteX69" fmla="*/ 789493 w 3619883"/>
              <a:gd name="connsiteY69" fmla="*/ 36327 h 4297250"/>
              <a:gd name="connsiteX70" fmla="*/ 854255 w 3619883"/>
              <a:gd name="connsiteY70" fmla="*/ 68887 h 4297250"/>
              <a:gd name="connsiteX71" fmla="*/ 897520 w 3619883"/>
              <a:gd name="connsiteY71" fmla="*/ 88629 h 4297250"/>
              <a:gd name="connsiteX72" fmla="*/ 940510 w 3619883"/>
              <a:gd name="connsiteY72" fmla="*/ 114265 h 4297250"/>
              <a:gd name="connsiteX73" fmla="*/ 1082712 w 3619883"/>
              <a:gd name="connsiteY73" fmla="*/ 144543 h 4297250"/>
              <a:gd name="connsiteX74" fmla="*/ 1205348 w 3619883"/>
              <a:gd name="connsiteY74" fmla="*/ 120753 h 4297250"/>
              <a:gd name="connsiteX75" fmla="*/ 1271764 w 3619883"/>
              <a:gd name="connsiteY75" fmla="*/ 117956 h 4297250"/>
              <a:gd name="connsiteX76" fmla="*/ 1315583 w 3619883"/>
              <a:gd name="connsiteY76" fmla="*/ 125912 h 4297250"/>
              <a:gd name="connsiteX77" fmla="*/ 1359125 w 3619883"/>
              <a:gd name="connsiteY77" fmla="*/ 139761 h 4297250"/>
              <a:gd name="connsiteX78" fmla="*/ 1391919 w 3619883"/>
              <a:gd name="connsiteY78" fmla="*/ 147202 h 4297250"/>
              <a:gd name="connsiteX79" fmla="*/ 1436563 w 3619883"/>
              <a:gd name="connsiteY79" fmla="*/ 137480 h 4297250"/>
              <a:gd name="connsiteX80" fmla="*/ 1471566 w 3619883"/>
              <a:gd name="connsiteY80" fmla="*/ 97777 h 4297250"/>
              <a:gd name="connsiteX81" fmla="*/ 1505739 w 3619883"/>
              <a:gd name="connsiteY81" fmla="*/ 75753 h 4297250"/>
              <a:gd name="connsiteX82" fmla="*/ 1590891 w 3619883"/>
              <a:gd name="connsiteY82" fmla="*/ 144702 h 4297250"/>
              <a:gd name="connsiteX83" fmla="*/ 1625616 w 3619883"/>
              <a:gd name="connsiteY83" fmla="*/ 110893 h 4297250"/>
              <a:gd name="connsiteX84" fmla="*/ 1658964 w 3619883"/>
              <a:gd name="connsiteY84" fmla="*/ 106547 h 4297250"/>
              <a:gd name="connsiteX85" fmla="*/ 1746598 w 3619883"/>
              <a:gd name="connsiteY85" fmla="*/ 122460 h 4297250"/>
              <a:gd name="connsiteX86" fmla="*/ 1811913 w 3619883"/>
              <a:gd name="connsiteY86" fmla="*/ 143234 h 4297250"/>
              <a:gd name="connsiteX87" fmla="*/ 1856557 w 3619883"/>
              <a:gd name="connsiteY87" fmla="*/ 133511 h 4297250"/>
              <a:gd name="connsiteX88" fmla="*/ 2066003 w 3619883"/>
              <a:gd name="connsiteY88" fmla="*/ 143313 h 4297250"/>
              <a:gd name="connsiteX89" fmla="*/ 2177615 w 3619883"/>
              <a:gd name="connsiteY89" fmla="*/ 119007 h 4297250"/>
              <a:gd name="connsiteX90" fmla="*/ 2255883 w 3619883"/>
              <a:gd name="connsiteY90" fmla="*/ 99047 h 4297250"/>
              <a:gd name="connsiteX91" fmla="*/ 2344622 w 3619883"/>
              <a:gd name="connsiteY91" fmla="*/ 91388 h 4297250"/>
              <a:gd name="connsiteX92" fmla="*/ 2455682 w 3619883"/>
              <a:gd name="connsiteY92" fmla="*/ 78869 h 4297250"/>
              <a:gd name="connsiteX93" fmla="*/ 2632609 w 3619883"/>
              <a:gd name="connsiteY93" fmla="*/ 75338 h 4297250"/>
              <a:gd name="connsiteX94" fmla="*/ 2742291 w 3619883"/>
              <a:gd name="connsiteY94" fmla="*/ 92282 h 4297250"/>
              <a:gd name="connsiteX95" fmla="*/ 2851974 w 3619883"/>
              <a:gd name="connsiteY95" fmla="*/ 109227 h 4297250"/>
              <a:gd name="connsiteX96" fmla="*/ 2907643 w 3619883"/>
              <a:gd name="connsiteY96" fmla="*/ 100020 h 4297250"/>
              <a:gd name="connsiteX97" fmla="*/ 2944022 w 3619883"/>
              <a:gd name="connsiteY97" fmla="*/ 30853 h 4297250"/>
              <a:gd name="connsiteX98" fmla="*/ 3022289 w 3619883"/>
              <a:gd name="connsiteY98" fmla="*/ 10893 h 4297250"/>
              <a:gd name="connsiteX99" fmla="*/ 3054807 w 3619883"/>
              <a:gd name="connsiteY99" fmla="*/ 24226 h 4297250"/>
              <a:gd name="connsiteX100" fmla="*/ 3141892 w 3619883"/>
              <a:gd name="connsiteY100" fmla="*/ 51925 h 4297250"/>
              <a:gd name="connsiteX101" fmla="*/ 3185711 w 3619883"/>
              <a:gd name="connsiteY101" fmla="*/ 59881 h 4297250"/>
              <a:gd name="connsiteX102" fmla="*/ 3219056 w 3619883"/>
              <a:gd name="connsiteY102" fmla="*/ 55536 h 4297250"/>
              <a:gd name="connsiteX103" fmla="*/ 3263425 w 3619883"/>
              <a:gd name="connsiteY103" fmla="*/ 51706 h 4297250"/>
              <a:gd name="connsiteX104" fmla="*/ 3296219 w 3619883"/>
              <a:gd name="connsiteY104" fmla="*/ 59147 h 4297250"/>
              <a:gd name="connsiteX105" fmla="*/ 3319094 w 3619883"/>
              <a:gd name="connsiteY105" fmla="*/ 42500 h 4297250"/>
              <a:gd name="connsiteX106" fmla="*/ 3420511 w 3619883"/>
              <a:gd name="connsiteY106" fmla="*/ 0 h 4297250"/>
              <a:gd name="connsiteX107" fmla="*/ 3453305 w 3619883"/>
              <a:gd name="connsiteY107" fmla="*/ 7440 h 4297250"/>
              <a:gd name="connsiteX108" fmla="*/ 3496571 w 3619883"/>
              <a:gd name="connsiteY108" fmla="*/ 27182 h 4297250"/>
              <a:gd name="connsiteX109" fmla="*/ 3602117 w 3619883"/>
              <a:gd name="connsiteY109" fmla="*/ 132521 h 4297250"/>
              <a:gd name="connsiteX110" fmla="*/ 3619883 w 3619883"/>
              <a:gd name="connsiteY110" fmla="*/ 140049 h 4297250"/>
              <a:gd name="connsiteX111" fmla="*/ 3619883 w 3619883"/>
              <a:gd name="connsiteY11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716110 w 3619883"/>
              <a:gd name="connsiteY14" fmla="*/ 4128157 h 4297250"/>
              <a:gd name="connsiteX15" fmla="*/ 1745346 w 3619883"/>
              <a:gd name="connsiteY15" fmla="*/ 4128157 h 4297250"/>
              <a:gd name="connsiteX16" fmla="*/ 1796694 w 3619883"/>
              <a:gd name="connsiteY16" fmla="*/ 4275461 h 4297250"/>
              <a:gd name="connsiteX17" fmla="*/ 1558844 w 3619883"/>
              <a:gd name="connsiteY17" fmla="*/ 4275461 h 4297250"/>
              <a:gd name="connsiteX18" fmla="*/ 1517252 w 3619883"/>
              <a:gd name="connsiteY18" fmla="*/ 4128157 h 4297250"/>
              <a:gd name="connsiteX19" fmla="*/ 1582936 w 3619883"/>
              <a:gd name="connsiteY19" fmla="*/ 4128157 h 4297250"/>
              <a:gd name="connsiteX20" fmla="*/ 1582936 w 3619883"/>
              <a:gd name="connsiteY20" fmla="*/ 3951392 h 4297250"/>
              <a:gd name="connsiteX21" fmla="*/ 1405151 w 3619883"/>
              <a:gd name="connsiteY21" fmla="*/ 3951392 h 4297250"/>
              <a:gd name="connsiteX22" fmla="*/ 1405151 w 3619883"/>
              <a:gd name="connsiteY22" fmla="*/ 4128157 h 4297250"/>
              <a:gd name="connsiteX23" fmla="*/ 1468988 w 3619883"/>
              <a:gd name="connsiteY23" fmla="*/ 4128157 h 4297250"/>
              <a:gd name="connsiteX24" fmla="*/ 1427396 w 3619883"/>
              <a:gd name="connsiteY24" fmla="*/ 4275461 h 4297250"/>
              <a:gd name="connsiteX25" fmla="*/ 1210751 w 3619883"/>
              <a:gd name="connsiteY25" fmla="*/ 4275461 h 4297250"/>
              <a:gd name="connsiteX26" fmla="*/ 1210751 w 3619883"/>
              <a:gd name="connsiteY26" fmla="*/ 4128157 h 4297250"/>
              <a:gd name="connsiteX27" fmla="*/ 1271978 w 3619883"/>
              <a:gd name="connsiteY27" fmla="*/ 4128157 h 4297250"/>
              <a:gd name="connsiteX28" fmla="*/ 1271978 w 3619883"/>
              <a:gd name="connsiteY28" fmla="*/ 3951392 h 4297250"/>
              <a:gd name="connsiteX29" fmla="*/ 1094193 w 3619883"/>
              <a:gd name="connsiteY29" fmla="*/ 3951392 h 4297250"/>
              <a:gd name="connsiteX30" fmla="*/ 1094193 w 3619883"/>
              <a:gd name="connsiteY30" fmla="*/ 4128157 h 4297250"/>
              <a:gd name="connsiteX31" fmla="*/ 1140354 w 3619883"/>
              <a:gd name="connsiteY31" fmla="*/ 4128157 h 4297250"/>
              <a:gd name="connsiteX32" fmla="*/ 1140354 w 3619883"/>
              <a:gd name="connsiteY32" fmla="*/ 4275461 h 4297250"/>
              <a:gd name="connsiteX33" fmla="*/ 953807 w 3619883"/>
              <a:gd name="connsiteY33" fmla="*/ 4275461 h 4297250"/>
              <a:gd name="connsiteX34" fmla="*/ 912215 w 3619883"/>
              <a:gd name="connsiteY34" fmla="*/ 4128157 h 4297250"/>
              <a:gd name="connsiteX35" fmla="*/ 961020 w 3619883"/>
              <a:gd name="connsiteY35" fmla="*/ 4128157 h 4297250"/>
              <a:gd name="connsiteX36" fmla="*/ 961020 w 3619883"/>
              <a:gd name="connsiteY36" fmla="*/ 3951392 h 4297250"/>
              <a:gd name="connsiteX37" fmla="*/ 783235 w 3619883"/>
              <a:gd name="connsiteY37" fmla="*/ 3951392 h 4297250"/>
              <a:gd name="connsiteX38" fmla="*/ 783235 w 3619883"/>
              <a:gd name="connsiteY38" fmla="*/ 4128157 h 4297250"/>
              <a:gd name="connsiteX39" fmla="*/ 871024 w 3619883"/>
              <a:gd name="connsiteY39" fmla="*/ 4128157 h 4297250"/>
              <a:gd name="connsiteX40" fmla="*/ 829432 w 3619883"/>
              <a:gd name="connsiteY40" fmla="*/ 4275461 h 4297250"/>
              <a:gd name="connsiteX41" fmla="*/ 611484 w 3619883"/>
              <a:gd name="connsiteY41" fmla="*/ 4275461 h 4297250"/>
              <a:gd name="connsiteX42" fmla="*/ 621247 w 3619883"/>
              <a:gd name="connsiteY42" fmla="*/ 4128157 h 4297250"/>
              <a:gd name="connsiteX43" fmla="*/ 650062 w 3619883"/>
              <a:gd name="connsiteY43" fmla="*/ 4128157 h 4297250"/>
              <a:gd name="connsiteX44" fmla="*/ 650062 w 3619883"/>
              <a:gd name="connsiteY44" fmla="*/ 3951392 h 4297250"/>
              <a:gd name="connsiteX45" fmla="*/ 472277 w 3619883"/>
              <a:gd name="connsiteY45" fmla="*/ 3951392 h 4297250"/>
              <a:gd name="connsiteX46" fmla="*/ 472277 w 3619883"/>
              <a:gd name="connsiteY46" fmla="*/ 4128157 h 4297250"/>
              <a:gd name="connsiteX47" fmla="*/ 522650 w 3619883"/>
              <a:gd name="connsiteY47" fmla="*/ 4128157 h 4297250"/>
              <a:gd name="connsiteX48" fmla="*/ 573998 w 3619883"/>
              <a:gd name="connsiteY48" fmla="*/ 4275461 h 4297250"/>
              <a:gd name="connsiteX49" fmla="*/ 336164 w 3619883"/>
              <a:gd name="connsiteY49" fmla="*/ 4275461 h 4297250"/>
              <a:gd name="connsiteX50" fmla="*/ 294572 w 3619883"/>
              <a:gd name="connsiteY50" fmla="*/ 4128157 h 4297250"/>
              <a:gd name="connsiteX51" fmla="*/ 339106 w 3619883"/>
              <a:gd name="connsiteY51" fmla="*/ 4128157 h 4297250"/>
              <a:gd name="connsiteX52" fmla="*/ 339106 w 3619883"/>
              <a:gd name="connsiteY52" fmla="*/ 3951392 h 4297250"/>
              <a:gd name="connsiteX53" fmla="*/ 161321 w 3619883"/>
              <a:gd name="connsiteY53" fmla="*/ 3951392 h 4297250"/>
              <a:gd name="connsiteX54" fmla="*/ 161321 w 3619883"/>
              <a:gd name="connsiteY54" fmla="*/ 4128157 h 4297250"/>
              <a:gd name="connsiteX55" fmla="*/ 230914 w 3619883"/>
              <a:gd name="connsiteY55" fmla="*/ 4128157 h 4297250"/>
              <a:gd name="connsiteX56" fmla="*/ 189322 w 3619883"/>
              <a:gd name="connsiteY56" fmla="*/ 4275461 h 4297250"/>
              <a:gd name="connsiteX57" fmla="*/ 0 w 3619883"/>
              <a:gd name="connsiteY57" fmla="*/ 4275461 h 4297250"/>
              <a:gd name="connsiteX58" fmla="*/ 0 w 3619883"/>
              <a:gd name="connsiteY58" fmla="*/ 42229 h 4297250"/>
              <a:gd name="connsiteX59" fmla="*/ 42464 w 3619883"/>
              <a:gd name="connsiteY59" fmla="*/ 40518 h 4297250"/>
              <a:gd name="connsiteX60" fmla="*/ 137733 w 3619883"/>
              <a:gd name="connsiteY60" fmla="*/ 35355 h 4297250"/>
              <a:gd name="connsiteX61" fmla="*/ 270565 w 3619883"/>
              <a:gd name="connsiteY61" fmla="*/ 29759 h 4297250"/>
              <a:gd name="connsiteX62" fmla="*/ 479734 w 3619883"/>
              <a:gd name="connsiteY62" fmla="*/ 45455 h 4297250"/>
              <a:gd name="connsiteX63" fmla="*/ 524103 w 3619883"/>
              <a:gd name="connsiteY63" fmla="*/ 41625 h 4297250"/>
              <a:gd name="connsiteX64" fmla="*/ 624416 w 3619883"/>
              <a:gd name="connsiteY64" fmla="*/ 22696 h 4297250"/>
              <a:gd name="connsiteX65" fmla="*/ 657762 w 3619883"/>
              <a:gd name="connsiteY65" fmla="*/ 18351 h 4297250"/>
              <a:gd name="connsiteX66" fmla="*/ 690557 w 3619883"/>
              <a:gd name="connsiteY66" fmla="*/ 25792 h 4297250"/>
              <a:gd name="connsiteX67" fmla="*/ 745123 w 3619883"/>
              <a:gd name="connsiteY67" fmla="*/ 40157 h 4297250"/>
              <a:gd name="connsiteX68" fmla="*/ 789493 w 3619883"/>
              <a:gd name="connsiteY68" fmla="*/ 36327 h 4297250"/>
              <a:gd name="connsiteX69" fmla="*/ 854255 w 3619883"/>
              <a:gd name="connsiteY69" fmla="*/ 68887 h 4297250"/>
              <a:gd name="connsiteX70" fmla="*/ 897520 w 3619883"/>
              <a:gd name="connsiteY70" fmla="*/ 88629 h 4297250"/>
              <a:gd name="connsiteX71" fmla="*/ 940510 w 3619883"/>
              <a:gd name="connsiteY71" fmla="*/ 114265 h 4297250"/>
              <a:gd name="connsiteX72" fmla="*/ 1082712 w 3619883"/>
              <a:gd name="connsiteY72" fmla="*/ 144543 h 4297250"/>
              <a:gd name="connsiteX73" fmla="*/ 1205348 w 3619883"/>
              <a:gd name="connsiteY73" fmla="*/ 120753 h 4297250"/>
              <a:gd name="connsiteX74" fmla="*/ 1271764 w 3619883"/>
              <a:gd name="connsiteY74" fmla="*/ 117956 h 4297250"/>
              <a:gd name="connsiteX75" fmla="*/ 1315583 w 3619883"/>
              <a:gd name="connsiteY75" fmla="*/ 125912 h 4297250"/>
              <a:gd name="connsiteX76" fmla="*/ 1359125 w 3619883"/>
              <a:gd name="connsiteY76" fmla="*/ 139761 h 4297250"/>
              <a:gd name="connsiteX77" fmla="*/ 1391919 w 3619883"/>
              <a:gd name="connsiteY77" fmla="*/ 147202 h 4297250"/>
              <a:gd name="connsiteX78" fmla="*/ 1436563 w 3619883"/>
              <a:gd name="connsiteY78" fmla="*/ 137480 h 4297250"/>
              <a:gd name="connsiteX79" fmla="*/ 1471566 w 3619883"/>
              <a:gd name="connsiteY79" fmla="*/ 97777 h 4297250"/>
              <a:gd name="connsiteX80" fmla="*/ 1505739 w 3619883"/>
              <a:gd name="connsiteY80" fmla="*/ 75753 h 4297250"/>
              <a:gd name="connsiteX81" fmla="*/ 1590891 w 3619883"/>
              <a:gd name="connsiteY81" fmla="*/ 144702 h 4297250"/>
              <a:gd name="connsiteX82" fmla="*/ 1625616 w 3619883"/>
              <a:gd name="connsiteY82" fmla="*/ 110893 h 4297250"/>
              <a:gd name="connsiteX83" fmla="*/ 1658964 w 3619883"/>
              <a:gd name="connsiteY83" fmla="*/ 106547 h 4297250"/>
              <a:gd name="connsiteX84" fmla="*/ 1746598 w 3619883"/>
              <a:gd name="connsiteY84" fmla="*/ 122460 h 4297250"/>
              <a:gd name="connsiteX85" fmla="*/ 1811913 w 3619883"/>
              <a:gd name="connsiteY85" fmla="*/ 143234 h 4297250"/>
              <a:gd name="connsiteX86" fmla="*/ 1856557 w 3619883"/>
              <a:gd name="connsiteY86" fmla="*/ 133511 h 4297250"/>
              <a:gd name="connsiteX87" fmla="*/ 2066003 w 3619883"/>
              <a:gd name="connsiteY87" fmla="*/ 143313 h 4297250"/>
              <a:gd name="connsiteX88" fmla="*/ 2177615 w 3619883"/>
              <a:gd name="connsiteY88" fmla="*/ 119007 h 4297250"/>
              <a:gd name="connsiteX89" fmla="*/ 2255883 w 3619883"/>
              <a:gd name="connsiteY89" fmla="*/ 99047 h 4297250"/>
              <a:gd name="connsiteX90" fmla="*/ 2344622 w 3619883"/>
              <a:gd name="connsiteY90" fmla="*/ 91388 h 4297250"/>
              <a:gd name="connsiteX91" fmla="*/ 2455682 w 3619883"/>
              <a:gd name="connsiteY91" fmla="*/ 78869 h 4297250"/>
              <a:gd name="connsiteX92" fmla="*/ 2632609 w 3619883"/>
              <a:gd name="connsiteY92" fmla="*/ 75338 h 4297250"/>
              <a:gd name="connsiteX93" fmla="*/ 2742291 w 3619883"/>
              <a:gd name="connsiteY93" fmla="*/ 92282 h 4297250"/>
              <a:gd name="connsiteX94" fmla="*/ 2851974 w 3619883"/>
              <a:gd name="connsiteY94" fmla="*/ 109227 h 4297250"/>
              <a:gd name="connsiteX95" fmla="*/ 2907643 w 3619883"/>
              <a:gd name="connsiteY95" fmla="*/ 100020 h 4297250"/>
              <a:gd name="connsiteX96" fmla="*/ 2944022 w 3619883"/>
              <a:gd name="connsiteY96" fmla="*/ 30853 h 4297250"/>
              <a:gd name="connsiteX97" fmla="*/ 3022289 w 3619883"/>
              <a:gd name="connsiteY97" fmla="*/ 10893 h 4297250"/>
              <a:gd name="connsiteX98" fmla="*/ 3054807 w 3619883"/>
              <a:gd name="connsiteY98" fmla="*/ 24226 h 4297250"/>
              <a:gd name="connsiteX99" fmla="*/ 3141892 w 3619883"/>
              <a:gd name="connsiteY99" fmla="*/ 51925 h 4297250"/>
              <a:gd name="connsiteX100" fmla="*/ 3185711 w 3619883"/>
              <a:gd name="connsiteY100" fmla="*/ 59881 h 4297250"/>
              <a:gd name="connsiteX101" fmla="*/ 3219056 w 3619883"/>
              <a:gd name="connsiteY101" fmla="*/ 55536 h 4297250"/>
              <a:gd name="connsiteX102" fmla="*/ 3263425 w 3619883"/>
              <a:gd name="connsiteY102" fmla="*/ 51706 h 4297250"/>
              <a:gd name="connsiteX103" fmla="*/ 3296219 w 3619883"/>
              <a:gd name="connsiteY103" fmla="*/ 59147 h 4297250"/>
              <a:gd name="connsiteX104" fmla="*/ 3319094 w 3619883"/>
              <a:gd name="connsiteY104" fmla="*/ 42500 h 4297250"/>
              <a:gd name="connsiteX105" fmla="*/ 3420511 w 3619883"/>
              <a:gd name="connsiteY105" fmla="*/ 0 h 4297250"/>
              <a:gd name="connsiteX106" fmla="*/ 3453305 w 3619883"/>
              <a:gd name="connsiteY106" fmla="*/ 7440 h 4297250"/>
              <a:gd name="connsiteX107" fmla="*/ 3496571 w 3619883"/>
              <a:gd name="connsiteY107" fmla="*/ 27182 h 4297250"/>
              <a:gd name="connsiteX108" fmla="*/ 3602117 w 3619883"/>
              <a:gd name="connsiteY108" fmla="*/ 132521 h 4297250"/>
              <a:gd name="connsiteX109" fmla="*/ 3619883 w 3619883"/>
              <a:gd name="connsiteY109" fmla="*/ 140049 h 4297250"/>
              <a:gd name="connsiteX110" fmla="*/ 3619883 w 3619883"/>
              <a:gd name="connsiteY11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716110 w 3619883"/>
              <a:gd name="connsiteY13" fmla="*/ 4128157 h 4297250"/>
              <a:gd name="connsiteX14" fmla="*/ 1745346 w 3619883"/>
              <a:gd name="connsiteY14" fmla="*/ 4128157 h 4297250"/>
              <a:gd name="connsiteX15" fmla="*/ 1796694 w 3619883"/>
              <a:gd name="connsiteY15" fmla="*/ 4275461 h 4297250"/>
              <a:gd name="connsiteX16" fmla="*/ 1558844 w 3619883"/>
              <a:gd name="connsiteY16" fmla="*/ 4275461 h 4297250"/>
              <a:gd name="connsiteX17" fmla="*/ 1517252 w 3619883"/>
              <a:gd name="connsiteY17" fmla="*/ 4128157 h 4297250"/>
              <a:gd name="connsiteX18" fmla="*/ 1582936 w 3619883"/>
              <a:gd name="connsiteY18" fmla="*/ 4128157 h 4297250"/>
              <a:gd name="connsiteX19" fmla="*/ 1582936 w 3619883"/>
              <a:gd name="connsiteY19" fmla="*/ 3951392 h 4297250"/>
              <a:gd name="connsiteX20" fmla="*/ 1405151 w 3619883"/>
              <a:gd name="connsiteY20" fmla="*/ 3951392 h 4297250"/>
              <a:gd name="connsiteX21" fmla="*/ 1405151 w 3619883"/>
              <a:gd name="connsiteY21" fmla="*/ 4128157 h 4297250"/>
              <a:gd name="connsiteX22" fmla="*/ 1468988 w 3619883"/>
              <a:gd name="connsiteY22" fmla="*/ 4128157 h 4297250"/>
              <a:gd name="connsiteX23" fmla="*/ 1427396 w 3619883"/>
              <a:gd name="connsiteY23" fmla="*/ 4275461 h 4297250"/>
              <a:gd name="connsiteX24" fmla="*/ 1210751 w 3619883"/>
              <a:gd name="connsiteY24" fmla="*/ 4275461 h 4297250"/>
              <a:gd name="connsiteX25" fmla="*/ 1210751 w 3619883"/>
              <a:gd name="connsiteY25" fmla="*/ 4128157 h 4297250"/>
              <a:gd name="connsiteX26" fmla="*/ 1271978 w 3619883"/>
              <a:gd name="connsiteY26" fmla="*/ 4128157 h 4297250"/>
              <a:gd name="connsiteX27" fmla="*/ 1271978 w 3619883"/>
              <a:gd name="connsiteY27" fmla="*/ 3951392 h 4297250"/>
              <a:gd name="connsiteX28" fmla="*/ 1094193 w 3619883"/>
              <a:gd name="connsiteY28" fmla="*/ 3951392 h 4297250"/>
              <a:gd name="connsiteX29" fmla="*/ 1094193 w 3619883"/>
              <a:gd name="connsiteY29" fmla="*/ 4128157 h 4297250"/>
              <a:gd name="connsiteX30" fmla="*/ 1140354 w 3619883"/>
              <a:gd name="connsiteY30" fmla="*/ 4128157 h 4297250"/>
              <a:gd name="connsiteX31" fmla="*/ 1140354 w 3619883"/>
              <a:gd name="connsiteY31" fmla="*/ 4275461 h 4297250"/>
              <a:gd name="connsiteX32" fmla="*/ 953807 w 3619883"/>
              <a:gd name="connsiteY32" fmla="*/ 4275461 h 4297250"/>
              <a:gd name="connsiteX33" fmla="*/ 912215 w 3619883"/>
              <a:gd name="connsiteY33" fmla="*/ 4128157 h 4297250"/>
              <a:gd name="connsiteX34" fmla="*/ 961020 w 3619883"/>
              <a:gd name="connsiteY34" fmla="*/ 4128157 h 4297250"/>
              <a:gd name="connsiteX35" fmla="*/ 961020 w 3619883"/>
              <a:gd name="connsiteY35" fmla="*/ 3951392 h 4297250"/>
              <a:gd name="connsiteX36" fmla="*/ 783235 w 3619883"/>
              <a:gd name="connsiteY36" fmla="*/ 3951392 h 4297250"/>
              <a:gd name="connsiteX37" fmla="*/ 783235 w 3619883"/>
              <a:gd name="connsiteY37" fmla="*/ 4128157 h 4297250"/>
              <a:gd name="connsiteX38" fmla="*/ 871024 w 3619883"/>
              <a:gd name="connsiteY38" fmla="*/ 4128157 h 4297250"/>
              <a:gd name="connsiteX39" fmla="*/ 829432 w 3619883"/>
              <a:gd name="connsiteY39" fmla="*/ 4275461 h 4297250"/>
              <a:gd name="connsiteX40" fmla="*/ 611484 w 3619883"/>
              <a:gd name="connsiteY40" fmla="*/ 4275461 h 4297250"/>
              <a:gd name="connsiteX41" fmla="*/ 621247 w 3619883"/>
              <a:gd name="connsiteY41" fmla="*/ 4128157 h 4297250"/>
              <a:gd name="connsiteX42" fmla="*/ 650062 w 3619883"/>
              <a:gd name="connsiteY42" fmla="*/ 4128157 h 4297250"/>
              <a:gd name="connsiteX43" fmla="*/ 650062 w 3619883"/>
              <a:gd name="connsiteY43" fmla="*/ 3951392 h 4297250"/>
              <a:gd name="connsiteX44" fmla="*/ 472277 w 3619883"/>
              <a:gd name="connsiteY44" fmla="*/ 3951392 h 4297250"/>
              <a:gd name="connsiteX45" fmla="*/ 472277 w 3619883"/>
              <a:gd name="connsiteY45" fmla="*/ 4128157 h 4297250"/>
              <a:gd name="connsiteX46" fmla="*/ 522650 w 3619883"/>
              <a:gd name="connsiteY46" fmla="*/ 4128157 h 4297250"/>
              <a:gd name="connsiteX47" fmla="*/ 573998 w 3619883"/>
              <a:gd name="connsiteY47" fmla="*/ 4275461 h 4297250"/>
              <a:gd name="connsiteX48" fmla="*/ 336164 w 3619883"/>
              <a:gd name="connsiteY48" fmla="*/ 4275461 h 4297250"/>
              <a:gd name="connsiteX49" fmla="*/ 294572 w 3619883"/>
              <a:gd name="connsiteY49" fmla="*/ 4128157 h 4297250"/>
              <a:gd name="connsiteX50" fmla="*/ 339106 w 3619883"/>
              <a:gd name="connsiteY50" fmla="*/ 4128157 h 4297250"/>
              <a:gd name="connsiteX51" fmla="*/ 339106 w 3619883"/>
              <a:gd name="connsiteY51" fmla="*/ 3951392 h 4297250"/>
              <a:gd name="connsiteX52" fmla="*/ 161321 w 3619883"/>
              <a:gd name="connsiteY52" fmla="*/ 3951392 h 4297250"/>
              <a:gd name="connsiteX53" fmla="*/ 161321 w 3619883"/>
              <a:gd name="connsiteY53" fmla="*/ 4128157 h 4297250"/>
              <a:gd name="connsiteX54" fmla="*/ 230914 w 3619883"/>
              <a:gd name="connsiteY54" fmla="*/ 4128157 h 4297250"/>
              <a:gd name="connsiteX55" fmla="*/ 189322 w 3619883"/>
              <a:gd name="connsiteY55" fmla="*/ 4275461 h 4297250"/>
              <a:gd name="connsiteX56" fmla="*/ 0 w 3619883"/>
              <a:gd name="connsiteY56" fmla="*/ 4275461 h 4297250"/>
              <a:gd name="connsiteX57" fmla="*/ 0 w 3619883"/>
              <a:gd name="connsiteY57" fmla="*/ 42229 h 4297250"/>
              <a:gd name="connsiteX58" fmla="*/ 42464 w 3619883"/>
              <a:gd name="connsiteY58" fmla="*/ 40518 h 4297250"/>
              <a:gd name="connsiteX59" fmla="*/ 137733 w 3619883"/>
              <a:gd name="connsiteY59" fmla="*/ 35355 h 4297250"/>
              <a:gd name="connsiteX60" fmla="*/ 270565 w 3619883"/>
              <a:gd name="connsiteY60" fmla="*/ 29759 h 4297250"/>
              <a:gd name="connsiteX61" fmla="*/ 479734 w 3619883"/>
              <a:gd name="connsiteY61" fmla="*/ 45455 h 4297250"/>
              <a:gd name="connsiteX62" fmla="*/ 524103 w 3619883"/>
              <a:gd name="connsiteY62" fmla="*/ 41625 h 4297250"/>
              <a:gd name="connsiteX63" fmla="*/ 624416 w 3619883"/>
              <a:gd name="connsiteY63" fmla="*/ 22696 h 4297250"/>
              <a:gd name="connsiteX64" fmla="*/ 657762 w 3619883"/>
              <a:gd name="connsiteY64" fmla="*/ 18351 h 4297250"/>
              <a:gd name="connsiteX65" fmla="*/ 690557 w 3619883"/>
              <a:gd name="connsiteY65" fmla="*/ 25792 h 4297250"/>
              <a:gd name="connsiteX66" fmla="*/ 745123 w 3619883"/>
              <a:gd name="connsiteY66" fmla="*/ 40157 h 4297250"/>
              <a:gd name="connsiteX67" fmla="*/ 789493 w 3619883"/>
              <a:gd name="connsiteY67" fmla="*/ 36327 h 4297250"/>
              <a:gd name="connsiteX68" fmla="*/ 854255 w 3619883"/>
              <a:gd name="connsiteY68" fmla="*/ 68887 h 4297250"/>
              <a:gd name="connsiteX69" fmla="*/ 897520 w 3619883"/>
              <a:gd name="connsiteY69" fmla="*/ 88629 h 4297250"/>
              <a:gd name="connsiteX70" fmla="*/ 940510 w 3619883"/>
              <a:gd name="connsiteY70" fmla="*/ 114265 h 4297250"/>
              <a:gd name="connsiteX71" fmla="*/ 1082712 w 3619883"/>
              <a:gd name="connsiteY71" fmla="*/ 144543 h 4297250"/>
              <a:gd name="connsiteX72" fmla="*/ 1205348 w 3619883"/>
              <a:gd name="connsiteY72" fmla="*/ 120753 h 4297250"/>
              <a:gd name="connsiteX73" fmla="*/ 1271764 w 3619883"/>
              <a:gd name="connsiteY73" fmla="*/ 117956 h 4297250"/>
              <a:gd name="connsiteX74" fmla="*/ 1315583 w 3619883"/>
              <a:gd name="connsiteY74" fmla="*/ 125912 h 4297250"/>
              <a:gd name="connsiteX75" fmla="*/ 1359125 w 3619883"/>
              <a:gd name="connsiteY75" fmla="*/ 139761 h 4297250"/>
              <a:gd name="connsiteX76" fmla="*/ 1391919 w 3619883"/>
              <a:gd name="connsiteY76" fmla="*/ 147202 h 4297250"/>
              <a:gd name="connsiteX77" fmla="*/ 1436563 w 3619883"/>
              <a:gd name="connsiteY77" fmla="*/ 137480 h 4297250"/>
              <a:gd name="connsiteX78" fmla="*/ 1471566 w 3619883"/>
              <a:gd name="connsiteY78" fmla="*/ 97777 h 4297250"/>
              <a:gd name="connsiteX79" fmla="*/ 1505739 w 3619883"/>
              <a:gd name="connsiteY79" fmla="*/ 75753 h 4297250"/>
              <a:gd name="connsiteX80" fmla="*/ 1590891 w 3619883"/>
              <a:gd name="connsiteY80" fmla="*/ 144702 h 4297250"/>
              <a:gd name="connsiteX81" fmla="*/ 1625616 w 3619883"/>
              <a:gd name="connsiteY81" fmla="*/ 110893 h 4297250"/>
              <a:gd name="connsiteX82" fmla="*/ 1658964 w 3619883"/>
              <a:gd name="connsiteY82" fmla="*/ 106547 h 4297250"/>
              <a:gd name="connsiteX83" fmla="*/ 1746598 w 3619883"/>
              <a:gd name="connsiteY83" fmla="*/ 122460 h 4297250"/>
              <a:gd name="connsiteX84" fmla="*/ 1811913 w 3619883"/>
              <a:gd name="connsiteY84" fmla="*/ 143234 h 4297250"/>
              <a:gd name="connsiteX85" fmla="*/ 1856557 w 3619883"/>
              <a:gd name="connsiteY85" fmla="*/ 133511 h 4297250"/>
              <a:gd name="connsiteX86" fmla="*/ 2066003 w 3619883"/>
              <a:gd name="connsiteY86" fmla="*/ 143313 h 4297250"/>
              <a:gd name="connsiteX87" fmla="*/ 2177615 w 3619883"/>
              <a:gd name="connsiteY87" fmla="*/ 119007 h 4297250"/>
              <a:gd name="connsiteX88" fmla="*/ 2255883 w 3619883"/>
              <a:gd name="connsiteY88" fmla="*/ 99047 h 4297250"/>
              <a:gd name="connsiteX89" fmla="*/ 2344622 w 3619883"/>
              <a:gd name="connsiteY89" fmla="*/ 91388 h 4297250"/>
              <a:gd name="connsiteX90" fmla="*/ 2455682 w 3619883"/>
              <a:gd name="connsiteY90" fmla="*/ 78869 h 4297250"/>
              <a:gd name="connsiteX91" fmla="*/ 2632609 w 3619883"/>
              <a:gd name="connsiteY91" fmla="*/ 75338 h 4297250"/>
              <a:gd name="connsiteX92" fmla="*/ 2742291 w 3619883"/>
              <a:gd name="connsiteY92" fmla="*/ 92282 h 4297250"/>
              <a:gd name="connsiteX93" fmla="*/ 2851974 w 3619883"/>
              <a:gd name="connsiteY93" fmla="*/ 109227 h 4297250"/>
              <a:gd name="connsiteX94" fmla="*/ 2907643 w 3619883"/>
              <a:gd name="connsiteY94" fmla="*/ 100020 h 4297250"/>
              <a:gd name="connsiteX95" fmla="*/ 2944022 w 3619883"/>
              <a:gd name="connsiteY95" fmla="*/ 30853 h 4297250"/>
              <a:gd name="connsiteX96" fmla="*/ 3022289 w 3619883"/>
              <a:gd name="connsiteY96" fmla="*/ 10893 h 4297250"/>
              <a:gd name="connsiteX97" fmla="*/ 3054807 w 3619883"/>
              <a:gd name="connsiteY97" fmla="*/ 24226 h 4297250"/>
              <a:gd name="connsiteX98" fmla="*/ 3141892 w 3619883"/>
              <a:gd name="connsiteY98" fmla="*/ 51925 h 4297250"/>
              <a:gd name="connsiteX99" fmla="*/ 3185711 w 3619883"/>
              <a:gd name="connsiteY99" fmla="*/ 59881 h 4297250"/>
              <a:gd name="connsiteX100" fmla="*/ 3219056 w 3619883"/>
              <a:gd name="connsiteY100" fmla="*/ 55536 h 4297250"/>
              <a:gd name="connsiteX101" fmla="*/ 3263425 w 3619883"/>
              <a:gd name="connsiteY101" fmla="*/ 51706 h 4297250"/>
              <a:gd name="connsiteX102" fmla="*/ 3296219 w 3619883"/>
              <a:gd name="connsiteY102" fmla="*/ 59147 h 4297250"/>
              <a:gd name="connsiteX103" fmla="*/ 3319094 w 3619883"/>
              <a:gd name="connsiteY103" fmla="*/ 42500 h 4297250"/>
              <a:gd name="connsiteX104" fmla="*/ 3420511 w 3619883"/>
              <a:gd name="connsiteY104" fmla="*/ 0 h 4297250"/>
              <a:gd name="connsiteX105" fmla="*/ 3453305 w 3619883"/>
              <a:gd name="connsiteY105" fmla="*/ 7440 h 4297250"/>
              <a:gd name="connsiteX106" fmla="*/ 3496571 w 3619883"/>
              <a:gd name="connsiteY106" fmla="*/ 27182 h 4297250"/>
              <a:gd name="connsiteX107" fmla="*/ 3602117 w 3619883"/>
              <a:gd name="connsiteY107" fmla="*/ 132521 h 4297250"/>
              <a:gd name="connsiteX108" fmla="*/ 3619883 w 3619883"/>
              <a:gd name="connsiteY108" fmla="*/ 140049 h 4297250"/>
              <a:gd name="connsiteX109" fmla="*/ 3619883 w 3619883"/>
              <a:gd name="connsiteY10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16110 w 3619883"/>
              <a:gd name="connsiteY12" fmla="*/ 4128157 h 4297250"/>
              <a:gd name="connsiteX13" fmla="*/ 1745346 w 3619883"/>
              <a:gd name="connsiteY13" fmla="*/ 4128157 h 4297250"/>
              <a:gd name="connsiteX14" fmla="*/ 1796694 w 3619883"/>
              <a:gd name="connsiteY14" fmla="*/ 4275461 h 4297250"/>
              <a:gd name="connsiteX15" fmla="*/ 1558844 w 3619883"/>
              <a:gd name="connsiteY15" fmla="*/ 4275461 h 4297250"/>
              <a:gd name="connsiteX16" fmla="*/ 1517252 w 3619883"/>
              <a:gd name="connsiteY16" fmla="*/ 4128157 h 4297250"/>
              <a:gd name="connsiteX17" fmla="*/ 1582936 w 3619883"/>
              <a:gd name="connsiteY17" fmla="*/ 4128157 h 4297250"/>
              <a:gd name="connsiteX18" fmla="*/ 1582936 w 3619883"/>
              <a:gd name="connsiteY18" fmla="*/ 3951392 h 4297250"/>
              <a:gd name="connsiteX19" fmla="*/ 1405151 w 3619883"/>
              <a:gd name="connsiteY19" fmla="*/ 3951392 h 4297250"/>
              <a:gd name="connsiteX20" fmla="*/ 1405151 w 3619883"/>
              <a:gd name="connsiteY20" fmla="*/ 4128157 h 4297250"/>
              <a:gd name="connsiteX21" fmla="*/ 1468988 w 3619883"/>
              <a:gd name="connsiteY21" fmla="*/ 4128157 h 4297250"/>
              <a:gd name="connsiteX22" fmla="*/ 1427396 w 3619883"/>
              <a:gd name="connsiteY22" fmla="*/ 4275461 h 4297250"/>
              <a:gd name="connsiteX23" fmla="*/ 1210751 w 3619883"/>
              <a:gd name="connsiteY23" fmla="*/ 4275461 h 4297250"/>
              <a:gd name="connsiteX24" fmla="*/ 1210751 w 3619883"/>
              <a:gd name="connsiteY24" fmla="*/ 4128157 h 4297250"/>
              <a:gd name="connsiteX25" fmla="*/ 1271978 w 3619883"/>
              <a:gd name="connsiteY25" fmla="*/ 4128157 h 4297250"/>
              <a:gd name="connsiteX26" fmla="*/ 1271978 w 3619883"/>
              <a:gd name="connsiteY26" fmla="*/ 3951392 h 4297250"/>
              <a:gd name="connsiteX27" fmla="*/ 1094193 w 3619883"/>
              <a:gd name="connsiteY27" fmla="*/ 3951392 h 4297250"/>
              <a:gd name="connsiteX28" fmla="*/ 1094193 w 3619883"/>
              <a:gd name="connsiteY28" fmla="*/ 4128157 h 4297250"/>
              <a:gd name="connsiteX29" fmla="*/ 1140354 w 3619883"/>
              <a:gd name="connsiteY29" fmla="*/ 4128157 h 4297250"/>
              <a:gd name="connsiteX30" fmla="*/ 1140354 w 3619883"/>
              <a:gd name="connsiteY30" fmla="*/ 4275461 h 4297250"/>
              <a:gd name="connsiteX31" fmla="*/ 953807 w 3619883"/>
              <a:gd name="connsiteY31" fmla="*/ 4275461 h 4297250"/>
              <a:gd name="connsiteX32" fmla="*/ 912215 w 3619883"/>
              <a:gd name="connsiteY32" fmla="*/ 4128157 h 4297250"/>
              <a:gd name="connsiteX33" fmla="*/ 961020 w 3619883"/>
              <a:gd name="connsiteY33" fmla="*/ 4128157 h 4297250"/>
              <a:gd name="connsiteX34" fmla="*/ 961020 w 3619883"/>
              <a:gd name="connsiteY34" fmla="*/ 3951392 h 4297250"/>
              <a:gd name="connsiteX35" fmla="*/ 783235 w 3619883"/>
              <a:gd name="connsiteY35" fmla="*/ 3951392 h 4297250"/>
              <a:gd name="connsiteX36" fmla="*/ 783235 w 3619883"/>
              <a:gd name="connsiteY36" fmla="*/ 4128157 h 4297250"/>
              <a:gd name="connsiteX37" fmla="*/ 871024 w 3619883"/>
              <a:gd name="connsiteY37" fmla="*/ 4128157 h 4297250"/>
              <a:gd name="connsiteX38" fmla="*/ 829432 w 3619883"/>
              <a:gd name="connsiteY38" fmla="*/ 4275461 h 4297250"/>
              <a:gd name="connsiteX39" fmla="*/ 611484 w 3619883"/>
              <a:gd name="connsiteY39" fmla="*/ 4275461 h 4297250"/>
              <a:gd name="connsiteX40" fmla="*/ 621247 w 3619883"/>
              <a:gd name="connsiteY40" fmla="*/ 4128157 h 4297250"/>
              <a:gd name="connsiteX41" fmla="*/ 650062 w 3619883"/>
              <a:gd name="connsiteY41" fmla="*/ 4128157 h 4297250"/>
              <a:gd name="connsiteX42" fmla="*/ 650062 w 3619883"/>
              <a:gd name="connsiteY42" fmla="*/ 3951392 h 4297250"/>
              <a:gd name="connsiteX43" fmla="*/ 472277 w 3619883"/>
              <a:gd name="connsiteY43" fmla="*/ 3951392 h 4297250"/>
              <a:gd name="connsiteX44" fmla="*/ 472277 w 3619883"/>
              <a:gd name="connsiteY44" fmla="*/ 4128157 h 4297250"/>
              <a:gd name="connsiteX45" fmla="*/ 522650 w 3619883"/>
              <a:gd name="connsiteY45" fmla="*/ 4128157 h 4297250"/>
              <a:gd name="connsiteX46" fmla="*/ 573998 w 3619883"/>
              <a:gd name="connsiteY46" fmla="*/ 4275461 h 4297250"/>
              <a:gd name="connsiteX47" fmla="*/ 336164 w 3619883"/>
              <a:gd name="connsiteY47" fmla="*/ 4275461 h 4297250"/>
              <a:gd name="connsiteX48" fmla="*/ 294572 w 3619883"/>
              <a:gd name="connsiteY48" fmla="*/ 4128157 h 4297250"/>
              <a:gd name="connsiteX49" fmla="*/ 339106 w 3619883"/>
              <a:gd name="connsiteY49" fmla="*/ 4128157 h 4297250"/>
              <a:gd name="connsiteX50" fmla="*/ 339106 w 3619883"/>
              <a:gd name="connsiteY50" fmla="*/ 3951392 h 4297250"/>
              <a:gd name="connsiteX51" fmla="*/ 161321 w 3619883"/>
              <a:gd name="connsiteY51" fmla="*/ 3951392 h 4297250"/>
              <a:gd name="connsiteX52" fmla="*/ 161321 w 3619883"/>
              <a:gd name="connsiteY52" fmla="*/ 4128157 h 4297250"/>
              <a:gd name="connsiteX53" fmla="*/ 230914 w 3619883"/>
              <a:gd name="connsiteY53" fmla="*/ 4128157 h 4297250"/>
              <a:gd name="connsiteX54" fmla="*/ 189322 w 3619883"/>
              <a:gd name="connsiteY54" fmla="*/ 4275461 h 4297250"/>
              <a:gd name="connsiteX55" fmla="*/ 0 w 3619883"/>
              <a:gd name="connsiteY55" fmla="*/ 4275461 h 4297250"/>
              <a:gd name="connsiteX56" fmla="*/ 0 w 3619883"/>
              <a:gd name="connsiteY56" fmla="*/ 42229 h 4297250"/>
              <a:gd name="connsiteX57" fmla="*/ 42464 w 3619883"/>
              <a:gd name="connsiteY57" fmla="*/ 40518 h 4297250"/>
              <a:gd name="connsiteX58" fmla="*/ 137733 w 3619883"/>
              <a:gd name="connsiteY58" fmla="*/ 35355 h 4297250"/>
              <a:gd name="connsiteX59" fmla="*/ 270565 w 3619883"/>
              <a:gd name="connsiteY59" fmla="*/ 29759 h 4297250"/>
              <a:gd name="connsiteX60" fmla="*/ 479734 w 3619883"/>
              <a:gd name="connsiteY60" fmla="*/ 45455 h 4297250"/>
              <a:gd name="connsiteX61" fmla="*/ 524103 w 3619883"/>
              <a:gd name="connsiteY61" fmla="*/ 41625 h 4297250"/>
              <a:gd name="connsiteX62" fmla="*/ 624416 w 3619883"/>
              <a:gd name="connsiteY62" fmla="*/ 22696 h 4297250"/>
              <a:gd name="connsiteX63" fmla="*/ 657762 w 3619883"/>
              <a:gd name="connsiteY63" fmla="*/ 18351 h 4297250"/>
              <a:gd name="connsiteX64" fmla="*/ 690557 w 3619883"/>
              <a:gd name="connsiteY64" fmla="*/ 25792 h 4297250"/>
              <a:gd name="connsiteX65" fmla="*/ 745123 w 3619883"/>
              <a:gd name="connsiteY65" fmla="*/ 40157 h 4297250"/>
              <a:gd name="connsiteX66" fmla="*/ 789493 w 3619883"/>
              <a:gd name="connsiteY66" fmla="*/ 36327 h 4297250"/>
              <a:gd name="connsiteX67" fmla="*/ 854255 w 3619883"/>
              <a:gd name="connsiteY67" fmla="*/ 68887 h 4297250"/>
              <a:gd name="connsiteX68" fmla="*/ 897520 w 3619883"/>
              <a:gd name="connsiteY68" fmla="*/ 88629 h 4297250"/>
              <a:gd name="connsiteX69" fmla="*/ 940510 w 3619883"/>
              <a:gd name="connsiteY69" fmla="*/ 114265 h 4297250"/>
              <a:gd name="connsiteX70" fmla="*/ 1082712 w 3619883"/>
              <a:gd name="connsiteY70" fmla="*/ 144543 h 4297250"/>
              <a:gd name="connsiteX71" fmla="*/ 1205348 w 3619883"/>
              <a:gd name="connsiteY71" fmla="*/ 120753 h 4297250"/>
              <a:gd name="connsiteX72" fmla="*/ 1271764 w 3619883"/>
              <a:gd name="connsiteY72" fmla="*/ 117956 h 4297250"/>
              <a:gd name="connsiteX73" fmla="*/ 1315583 w 3619883"/>
              <a:gd name="connsiteY73" fmla="*/ 125912 h 4297250"/>
              <a:gd name="connsiteX74" fmla="*/ 1359125 w 3619883"/>
              <a:gd name="connsiteY74" fmla="*/ 139761 h 4297250"/>
              <a:gd name="connsiteX75" fmla="*/ 1391919 w 3619883"/>
              <a:gd name="connsiteY75" fmla="*/ 147202 h 4297250"/>
              <a:gd name="connsiteX76" fmla="*/ 1436563 w 3619883"/>
              <a:gd name="connsiteY76" fmla="*/ 137480 h 4297250"/>
              <a:gd name="connsiteX77" fmla="*/ 1471566 w 3619883"/>
              <a:gd name="connsiteY77" fmla="*/ 97777 h 4297250"/>
              <a:gd name="connsiteX78" fmla="*/ 1505739 w 3619883"/>
              <a:gd name="connsiteY78" fmla="*/ 75753 h 4297250"/>
              <a:gd name="connsiteX79" fmla="*/ 1590891 w 3619883"/>
              <a:gd name="connsiteY79" fmla="*/ 144702 h 4297250"/>
              <a:gd name="connsiteX80" fmla="*/ 1625616 w 3619883"/>
              <a:gd name="connsiteY80" fmla="*/ 110893 h 4297250"/>
              <a:gd name="connsiteX81" fmla="*/ 1658964 w 3619883"/>
              <a:gd name="connsiteY81" fmla="*/ 106547 h 4297250"/>
              <a:gd name="connsiteX82" fmla="*/ 1746598 w 3619883"/>
              <a:gd name="connsiteY82" fmla="*/ 122460 h 4297250"/>
              <a:gd name="connsiteX83" fmla="*/ 1811913 w 3619883"/>
              <a:gd name="connsiteY83" fmla="*/ 143234 h 4297250"/>
              <a:gd name="connsiteX84" fmla="*/ 1856557 w 3619883"/>
              <a:gd name="connsiteY84" fmla="*/ 133511 h 4297250"/>
              <a:gd name="connsiteX85" fmla="*/ 2066003 w 3619883"/>
              <a:gd name="connsiteY85" fmla="*/ 143313 h 4297250"/>
              <a:gd name="connsiteX86" fmla="*/ 2177615 w 3619883"/>
              <a:gd name="connsiteY86" fmla="*/ 119007 h 4297250"/>
              <a:gd name="connsiteX87" fmla="*/ 2255883 w 3619883"/>
              <a:gd name="connsiteY87" fmla="*/ 99047 h 4297250"/>
              <a:gd name="connsiteX88" fmla="*/ 2344622 w 3619883"/>
              <a:gd name="connsiteY88" fmla="*/ 91388 h 4297250"/>
              <a:gd name="connsiteX89" fmla="*/ 2455682 w 3619883"/>
              <a:gd name="connsiteY89" fmla="*/ 78869 h 4297250"/>
              <a:gd name="connsiteX90" fmla="*/ 2632609 w 3619883"/>
              <a:gd name="connsiteY90" fmla="*/ 75338 h 4297250"/>
              <a:gd name="connsiteX91" fmla="*/ 2742291 w 3619883"/>
              <a:gd name="connsiteY91" fmla="*/ 92282 h 4297250"/>
              <a:gd name="connsiteX92" fmla="*/ 2851974 w 3619883"/>
              <a:gd name="connsiteY92" fmla="*/ 109227 h 4297250"/>
              <a:gd name="connsiteX93" fmla="*/ 2907643 w 3619883"/>
              <a:gd name="connsiteY93" fmla="*/ 100020 h 4297250"/>
              <a:gd name="connsiteX94" fmla="*/ 2944022 w 3619883"/>
              <a:gd name="connsiteY94" fmla="*/ 30853 h 4297250"/>
              <a:gd name="connsiteX95" fmla="*/ 3022289 w 3619883"/>
              <a:gd name="connsiteY95" fmla="*/ 10893 h 4297250"/>
              <a:gd name="connsiteX96" fmla="*/ 3054807 w 3619883"/>
              <a:gd name="connsiteY96" fmla="*/ 24226 h 4297250"/>
              <a:gd name="connsiteX97" fmla="*/ 3141892 w 3619883"/>
              <a:gd name="connsiteY97" fmla="*/ 51925 h 4297250"/>
              <a:gd name="connsiteX98" fmla="*/ 3185711 w 3619883"/>
              <a:gd name="connsiteY98" fmla="*/ 59881 h 4297250"/>
              <a:gd name="connsiteX99" fmla="*/ 3219056 w 3619883"/>
              <a:gd name="connsiteY99" fmla="*/ 55536 h 4297250"/>
              <a:gd name="connsiteX100" fmla="*/ 3263425 w 3619883"/>
              <a:gd name="connsiteY100" fmla="*/ 51706 h 4297250"/>
              <a:gd name="connsiteX101" fmla="*/ 3296219 w 3619883"/>
              <a:gd name="connsiteY101" fmla="*/ 59147 h 4297250"/>
              <a:gd name="connsiteX102" fmla="*/ 3319094 w 3619883"/>
              <a:gd name="connsiteY102" fmla="*/ 42500 h 4297250"/>
              <a:gd name="connsiteX103" fmla="*/ 3420511 w 3619883"/>
              <a:gd name="connsiteY103" fmla="*/ 0 h 4297250"/>
              <a:gd name="connsiteX104" fmla="*/ 3453305 w 3619883"/>
              <a:gd name="connsiteY104" fmla="*/ 7440 h 4297250"/>
              <a:gd name="connsiteX105" fmla="*/ 3496571 w 3619883"/>
              <a:gd name="connsiteY105" fmla="*/ 27182 h 4297250"/>
              <a:gd name="connsiteX106" fmla="*/ 3602117 w 3619883"/>
              <a:gd name="connsiteY106" fmla="*/ 132521 h 4297250"/>
              <a:gd name="connsiteX107" fmla="*/ 3619883 w 3619883"/>
              <a:gd name="connsiteY107" fmla="*/ 140049 h 4297250"/>
              <a:gd name="connsiteX108" fmla="*/ 3619883 w 3619883"/>
              <a:gd name="connsiteY10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16110 w 3619883"/>
              <a:gd name="connsiteY12" fmla="*/ 4128157 h 4297250"/>
              <a:gd name="connsiteX13" fmla="*/ 1796694 w 3619883"/>
              <a:gd name="connsiteY13" fmla="*/ 4275461 h 4297250"/>
              <a:gd name="connsiteX14" fmla="*/ 1558844 w 3619883"/>
              <a:gd name="connsiteY14" fmla="*/ 4275461 h 4297250"/>
              <a:gd name="connsiteX15" fmla="*/ 1517252 w 3619883"/>
              <a:gd name="connsiteY15" fmla="*/ 4128157 h 4297250"/>
              <a:gd name="connsiteX16" fmla="*/ 1582936 w 3619883"/>
              <a:gd name="connsiteY16" fmla="*/ 4128157 h 4297250"/>
              <a:gd name="connsiteX17" fmla="*/ 1582936 w 3619883"/>
              <a:gd name="connsiteY17" fmla="*/ 3951392 h 4297250"/>
              <a:gd name="connsiteX18" fmla="*/ 1405151 w 3619883"/>
              <a:gd name="connsiteY18" fmla="*/ 3951392 h 4297250"/>
              <a:gd name="connsiteX19" fmla="*/ 1405151 w 3619883"/>
              <a:gd name="connsiteY19" fmla="*/ 4128157 h 4297250"/>
              <a:gd name="connsiteX20" fmla="*/ 1468988 w 3619883"/>
              <a:gd name="connsiteY20" fmla="*/ 4128157 h 4297250"/>
              <a:gd name="connsiteX21" fmla="*/ 1427396 w 3619883"/>
              <a:gd name="connsiteY21" fmla="*/ 4275461 h 4297250"/>
              <a:gd name="connsiteX22" fmla="*/ 1210751 w 3619883"/>
              <a:gd name="connsiteY22" fmla="*/ 4275461 h 4297250"/>
              <a:gd name="connsiteX23" fmla="*/ 1210751 w 3619883"/>
              <a:gd name="connsiteY23" fmla="*/ 4128157 h 4297250"/>
              <a:gd name="connsiteX24" fmla="*/ 1271978 w 3619883"/>
              <a:gd name="connsiteY24" fmla="*/ 4128157 h 4297250"/>
              <a:gd name="connsiteX25" fmla="*/ 1271978 w 3619883"/>
              <a:gd name="connsiteY25" fmla="*/ 3951392 h 4297250"/>
              <a:gd name="connsiteX26" fmla="*/ 1094193 w 3619883"/>
              <a:gd name="connsiteY26" fmla="*/ 3951392 h 4297250"/>
              <a:gd name="connsiteX27" fmla="*/ 1094193 w 3619883"/>
              <a:gd name="connsiteY27" fmla="*/ 4128157 h 4297250"/>
              <a:gd name="connsiteX28" fmla="*/ 1140354 w 3619883"/>
              <a:gd name="connsiteY28" fmla="*/ 4128157 h 4297250"/>
              <a:gd name="connsiteX29" fmla="*/ 1140354 w 3619883"/>
              <a:gd name="connsiteY29" fmla="*/ 4275461 h 4297250"/>
              <a:gd name="connsiteX30" fmla="*/ 953807 w 3619883"/>
              <a:gd name="connsiteY30" fmla="*/ 4275461 h 4297250"/>
              <a:gd name="connsiteX31" fmla="*/ 912215 w 3619883"/>
              <a:gd name="connsiteY31" fmla="*/ 4128157 h 4297250"/>
              <a:gd name="connsiteX32" fmla="*/ 961020 w 3619883"/>
              <a:gd name="connsiteY32" fmla="*/ 4128157 h 4297250"/>
              <a:gd name="connsiteX33" fmla="*/ 961020 w 3619883"/>
              <a:gd name="connsiteY33" fmla="*/ 3951392 h 4297250"/>
              <a:gd name="connsiteX34" fmla="*/ 783235 w 3619883"/>
              <a:gd name="connsiteY34" fmla="*/ 3951392 h 4297250"/>
              <a:gd name="connsiteX35" fmla="*/ 783235 w 3619883"/>
              <a:gd name="connsiteY35" fmla="*/ 4128157 h 4297250"/>
              <a:gd name="connsiteX36" fmla="*/ 871024 w 3619883"/>
              <a:gd name="connsiteY36" fmla="*/ 4128157 h 4297250"/>
              <a:gd name="connsiteX37" fmla="*/ 829432 w 3619883"/>
              <a:gd name="connsiteY37" fmla="*/ 4275461 h 4297250"/>
              <a:gd name="connsiteX38" fmla="*/ 611484 w 3619883"/>
              <a:gd name="connsiteY38" fmla="*/ 4275461 h 4297250"/>
              <a:gd name="connsiteX39" fmla="*/ 621247 w 3619883"/>
              <a:gd name="connsiteY39" fmla="*/ 4128157 h 4297250"/>
              <a:gd name="connsiteX40" fmla="*/ 650062 w 3619883"/>
              <a:gd name="connsiteY40" fmla="*/ 4128157 h 4297250"/>
              <a:gd name="connsiteX41" fmla="*/ 650062 w 3619883"/>
              <a:gd name="connsiteY41" fmla="*/ 3951392 h 4297250"/>
              <a:gd name="connsiteX42" fmla="*/ 472277 w 3619883"/>
              <a:gd name="connsiteY42" fmla="*/ 3951392 h 4297250"/>
              <a:gd name="connsiteX43" fmla="*/ 472277 w 3619883"/>
              <a:gd name="connsiteY43" fmla="*/ 4128157 h 4297250"/>
              <a:gd name="connsiteX44" fmla="*/ 522650 w 3619883"/>
              <a:gd name="connsiteY44" fmla="*/ 4128157 h 4297250"/>
              <a:gd name="connsiteX45" fmla="*/ 573998 w 3619883"/>
              <a:gd name="connsiteY45" fmla="*/ 4275461 h 4297250"/>
              <a:gd name="connsiteX46" fmla="*/ 336164 w 3619883"/>
              <a:gd name="connsiteY46" fmla="*/ 4275461 h 4297250"/>
              <a:gd name="connsiteX47" fmla="*/ 294572 w 3619883"/>
              <a:gd name="connsiteY47" fmla="*/ 4128157 h 4297250"/>
              <a:gd name="connsiteX48" fmla="*/ 339106 w 3619883"/>
              <a:gd name="connsiteY48" fmla="*/ 4128157 h 4297250"/>
              <a:gd name="connsiteX49" fmla="*/ 339106 w 3619883"/>
              <a:gd name="connsiteY49" fmla="*/ 3951392 h 4297250"/>
              <a:gd name="connsiteX50" fmla="*/ 161321 w 3619883"/>
              <a:gd name="connsiteY50" fmla="*/ 3951392 h 4297250"/>
              <a:gd name="connsiteX51" fmla="*/ 161321 w 3619883"/>
              <a:gd name="connsiteY51" fmla="*/ 4128157 h 4297250"/>
              <a:gd name="connsiteX52" fmla="*/ 230914 w 3619883"/>
              <a:gd name="connsiteY52" fmla="*/ 4128157 h 4297250"/>
              <a:gd name="connsiteX53" fmla="*/ 189322 w 3619883"/>
              <a:gd name="connsiteY53" fmla="*/ 4275461 h 4297250"/>
              <a:gd name="connsiteX54" fmla="*/ 0 w 3619883"/>
              <a:gd name="connsiteY54" fmla="*/ 4275461 h 4297250"/>
              <a:gd name="connsiteX55" fmla="*/ 0 w 3619883"/>
              <a:gd name="connsiteY55" fmla="*/ 42229 h 4297250"/>
              <a:gd name="connsiteX56" fmla="*/ 42464 w 3619883"/>
              <a:gd name="connsiteY56" fmla="*/ 40518 h 4297250"/>
              <a:gd name="connsiteX57" fmla="*/ 137733 w 3619883"/>
              <a:gd name="connsiteY57" fmla="*/ 35355 h 4297250"/>
              <a:gd name="connsiteX58" fmla="*/ 270565 w 3619883"/>
              <a:gd name="connsiteY58" fmla="*/ 29759 h 4297250"/>
              <a:gd name="connsiteX59" fmla="*/ 479734 w 3619883"/>
              <a:gd name="connsiteY59" fmla="*/ 45455 h 4297250"/>
              <a:gd name="connsiteX60" fmla="*/ 524103 w 3619883"/>
              <a:gd name="connsiteY60" fmla="*/ 41625 h 4297250"/>
              <a:gd name="connsiteX61" fmla="*/ 624416 w 3619883"/>
              <a:gd name="connsiteY61" fmla="*/ 22696 h 4297250"/>
              <a:gd name="connsiteX62" fmla="*/ 657762 w 3619883"/>
              <a:gd name="connsiteY62" fmla="*/ 18351 h 4297250"/>
              <a:gd name="connsiteX63" fmla="*/ 690557 w 3619883"/>
              <a:gd name="connsiteY63" fmla="*/ 25792 h 4297250"/>
              <a:gd name="connsiteX64" fmla="*/ 745123 w 3619883"/>
              <a:gd name="connsiteY64" fmla="*/ 40157 h 4297250"/>
              <a:gd name="connsiteX65" fmla="*/ 789493 w 3619883"/>
              <a:gd name="connsiteY65" fmla="*/ 36327 h 4297250"/>
              <a:gd name="connsiteX66" fmla="*/ 854255 w 3619883"/>
              <a:gd name="connsiteY66" fmla="*/ 68887 h 4297250"/>
              <a:gd name="connsiteX67" fmla="*/ 897520 w 3619883"/>
              <a:gd name="connsiteY67" fmla="*/ 88629 h 4297250"/>
              <a:gd name="connsiteX68" fmla="*/ 940510 w 3619883"/>
              <a:gd name="connsiteY68" fmla="*/ 114265 h 4297250"/>
              <a:gd name="connsiteX69" fmla="*/ 1082712 w 3619883"/>
              <a:gd name="connsiteY69" fmla="*/ 144543 h 4297250"/>
              <a:gd name="connsiteX70" fmla="*/ 1205348 w 3619883"/>
              <a:gd name="connsiteY70" fmla="*/ 120753 h 4297250"/>
              <a:gd name="connsiteX71" fmla="*/ 1271764 w 3619883"/>
              <a:gd name="connsiteY71" fmla="*/ 117956 h 4297250"/>
              <a:gd name="connsiteX72" fmla="*/ 1315583 w 3619883"/>
              <a:gd name="connsiteY72" fmla="*/ 125912 h 4297250"/>
              <a:gd name="connsiteX73" fmla="*/ 1359125 w 3619883"/>
              <a:gd name="connsiteY73" fmla="*/ 139761 h 4297250"/>
              <a:gd name="connsiteX74" fmla="*/ 1391919 w 3619883"/>
              <a:gd name="connsiteY74" fmla="*/ 147202 h 4297250"/>
              <a:gd name="connsiteX75" fmla="*/ 1436563 w 3619883"/>
              <a:gd name="connsiteY75" fmla="*/ 137480 h 4297250"/>
              <a:gd name="connsiteX76" fmla="*/ 1471566 w 3619883"/>
              <a:gd name="connsiteY76" fmla="*/ 97777 h 4297250"/>
              <a:gd name="connsiteX77" fmla="*/ 1505739 w 3619883"/>
              <a:gd name="connsiteY77" fmla="*/ 75753 h 4297250"/>
              <a:gd name="connsiteX78" fmla="*/ 1590891 w 3619883"/>
              <a:gd name="connsiteY78" fmla="*/ 144702 h 4297250"/>
              <a:gd name="connsiteX79" fmla="*/ 1625616 w 3619883"/>
              <a:gd name="connsiteY79" fmla="*/ 110893 h 4297250"/>
              <a:gd name="connsiteX80" fmla="*/ 1658964 w 3619883"/>
              <a:gd name="connsiteY80" fmla="*/ 106547 h 4297250"/>
              <a:gd name="connsiteX81" fmla="*/ 1746598 w 3619883"/>
              <a:gd name="connsiteY81" fmla="*/ 122460 h 4297250"/>
              <a:gd name="connsiteX82" fmla="*/ 1811913 w 3619883"/>
              <a:gd name="connsiteY82" fmla="*/ 143234 h 4297250"/>
              <a:gd name="connsiteX83" fmla="*/ 1856557 w 3619883"/>
              <a:gd name="connsiteY83" fmla="*/ 133511 h 4297250"/>
              <a:gd name="connsiteX84" fmla="*/ 2066003 w 3619883"/>
              <a:gd name="connsiteY84" fmla="*/ 143313 h 4297250"/>
              <a:gd name="connsiteX85" fmla="*/ 2177615 w 3619883"/>
              <a:gd name="connsiteY85" fmla="*/ 119007 h 4297250"/>
              <a:gd name="connsiteX86" fmla="*/ 2255883 w 3619883"/>
              <a:gd name="connsiteY86" fmla="*/ 99047 h 4297250"/>
              <a:gd name="connsiteX87" fmla="*/ 2344622 w 3619883"/>
              <a:gd name="connsiteY87" fmla="*/ 91388 h 4297250"/>
              <a:gd name="connsiteX88" fmla="*/ 2455682 w 3619883"/>
              <a:gd name="connsiteY88" fmla="*/ 78869 h 4297250"/>
              <a:gd name="connsiteX89" fmla="*/ 2632609 w 3619883"/>
              <a:gd name="connsiteY89" fmla="*/ 75338 h 4297250"/>
              <a:gd name="connsiteX90" fmla="*/ 2742291 w 3619883"/>
              <a:gd name="connsiteY90" fmla="*/ 92282 h 4297250"/>
              <a:gd name="connsiteX91" fmla="*/ 2851974 w 3619883"/>
              <a:gd name="connsiteY91" fmla="*/ 109227 h 4297250"/>
              <a:gd name="connsiteX92" fmla="*/ 2907643 w 3619883"/>
              <a:gd name="connsiteY92" fmla="*/ 100020 h 4297250"/>
              <a:gd name="connsiteX93" fmla="*/ 2944022 w 3619883"/>
              <a:gd name="connsiteY93" fmla="*/ 30853 h 4297250"/>
              <a:gd name="connsiteX94" fmla="*/ 3022289 w 3619883"/>
              <a:gd name="connsiteY94" fmla="*/ 10893 h 4297250"/>
              <a:gd name="connsiteX95" fmla="*/ 3054807 w 3619883"/>
              <a:gd name="connsiteY95" fmla="*/ 24226 h 4297250"/>
              <a:gd name="connsiteX96" fmla="*/ 3141892 w 3619883"/>
              <a:gd name="connsiteY96" fmla="*/ 51925 h 4297250"/>
              <a:gd name="connsiteX97" fmla="*/ 3185711 w 3619883"/>
              <a:gd name="connsiteY97" fmla="*/ 59881 h 4297250"/>
              <a:gd name="connsiteX98" fmla="*/ 3219056 w 3619883"/>
              <a:gd name="connsiteY98" fmla="*/ 55536 h 4297250"/>
              <a:gd name="connsiteX99" fmla="*/ 3263425 w 3619883"/>
              <a:gd name="connsiteY99" fmla="*/ 51706 h 4297250"/>
              <a:gd name="connsiteX100" fmla="*/ 3296219 w 3619883"/>
              <a:gd name="connsiteY100" fmla="*/ 59147 h 4297250"/>
              <a:gd name="connsiteX101" fmla="*/ 3319094 w 3619883"/>
              <a:gd name="connsiteY101" fmla="*/ 42500 h 4297250"/>
              <a:gd name="connsiteX102" fmla="*/ 3420511 w 3619883"/>
              <a:gd name="connsiteY102" fmla="*/ 0 h 4297250"/>
              <a:gd name="connsiteX103" fmla="*/ 3453305 w 3619883"/>
              <a:gd name="connsiteY103" fmla="*/ 7440 h 4297250"/>
              <a:gd name="connsiteX104" fmla="*/ 3496571 w 3619883"/>
              <a:gd name="connsiteY104" fmla="*/ 27182 h 4297250"/>
              <a:gd name="connsiteX105" fmla="*/ 3602117 w 3619883"/>
              <a:gd name="connsiteY105" fmla="*/ 132521 h 4297250"/>
              <a:gd name="connsiteX106" fmla="*/ 3619883 w 3619883"/>
              <a:gd name="connsiteY106" fmla="*/ 140049 h 4297250"/>
              <a:gd name="connsiteX107" fmla="*/ 3619883 w 3619883"/>
              <a:gd name="connsiteY10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517252 w 3619883"/>
              <a:gd name="connsiteY14" fmla="*/ 4128157 h 4297250"/>
              <a:gd name="connsiteX15" fmla="*/ 1582936 w 3619883"/>
              <a:gd name="connsiteY15" fmla="*/ 4128157 h 4297250"/>
              <a:gd name="connsiteX16" fmla="*/ 1582936 w 3619883"/>
              <a:gd name="connsiteY16" fmla="*/ 3951392 h 4297250"/>
              <a:gd name="connsiteX17" fmla="*/ 1405151 w 3619883"/>
              <a:gd name="connsiteY17" fmla="*/ 3951392 h 4297250"/>
              <a:gd name="connsiteX18" fmla="*/ 1405151 w 3619883"/>
              <a:gd name="connsiteY18" fmla="*/ 4128157 h 4297250"/>
              <a:gd name="connsiteX19" fmla="*/ 1468988 w 3619883"/>
              <a:gd name="connsiteY19" fmla="*/ 4128157 h 4297250"/>
              <a:gd name="connsiteX20" fmla="*/ 1427396 w 3619883"/>
              <a:gd name="connsiteY20" fmla="*/ 4275461 h 4297250"/>
              <a:gd name="connsiteX21" fmla="*/ 1210751 w 3619883"/>
              <a:gd name="connsiteY21" fmla="*/ 4275461 h 4297250"/>
              <a:gd name="connsiteX22" fmla="*/ 1210751 w 3619883"/>
              <a:gd name="connsiteY22" fmla="*/ 4128157 h 4297250"/>
              <a:gd name="connsiteX23" fmla="*/ 1271978 w 3619883"/>
              <a:gd name="connsiteY23" fmla="*/ 4128157 h 4297250"/>
              <a:gd name="connsiteX24" fmla="*/ 1271978 w 3619883"/>
              <a:gd name="connsiteY24" fmla="*/ 3951392 h 4297250"/>
              <a:gd name="connsiteX25" fmla="*/ 1094193 w 3619883"/>
              <a:gd name="connsiteY25" fmla="*/ 3951392 h 4297250"/>
              <a:gd name="connsiteX26" fmla="*/ 1094193 w 3619883"/>
              <a:gd name="connsiteY26" fmla="*/ 4128157 h 4297250"/>
              <a:gd name="connsiteX27" fmla="*/ 1140354 w 3619883"/>
              <a:gd name="connsiteY27" fmla="*/ 4128157 h 4297250"/>
              <a:gd name="connsiteX28" fmla="*/ 1140354 w 3619883"/>
              <a:gd name="connsiteY28" fmla="*/ 4275461 h 4297250"/>
              <a:gd name="connsiteX29" fmla="*/ 953807 w 3619883"/>
              <a:gd name="connsiteY29" fmla="*/ 4275461 h 4297250"/>
              <a:gd name="connsiteX30" fmla="*/ 912215 w 3619883"/>
              <a:gd name="connsiteY30" fmla="*/ 4128157 h 4297250"/>
              <a:gd name="connsiteX31" fmla="*/ 961020 w 3619883"/>
              <a:gd name="connsiteY31" fmla="*/ 4128157 h 4297250"/>
              <a:gd name="connsiteX32" fmla="*/ 961020 w 3619883"/>
              <a:gd name="connsiteY32" fmla="*/ 3951392 h 4297250"/>
              <a:gd name="connsiteX33" fmla="*/ 783235 w 3619883"/>
              <a:gd name="connsiteY33" fmla="*/ 3951392 h 4297250"/>
              <a:gd name="connsiteX34" fmla="*/ 783235 w 3619883"/>
              <a:gd name="connsiteY34" fmla="*/ 4128157 h 4297250"/>
              <a:gd name="connsiteX35" fmla="*/ 871024 w 3619883"/>
              <a:gd name="connsiteY35" fmla="*/ 4128157 h 4297250"/>
              <a:gd name="connsiteX36" fmla="*/ 829432 w 3619883"/>
              <a:gd name="connsiteY36" fmla="*/ 4275461 h 4297250"/>
              <a:gd name="connsiteX37" fmla="*/ 611484 w 3619883"/>
              <a:gd name="connsiteY37" fmla="*/ 4275461 h 4297250"/>
              <a:gd name="connsiteX38" fmla="*/ 621247 w 3619883"/>
              <a:gd name="connsiteY38" fmla="*/ 4128157 h 4297250"/>
              <a:gd name="connsiteX39" fmla="*/ 650062 w 3619883"/>
              <a:gd name="connsiteY39" fmla="*/ 4128157 h 4297250"/>
              <a:gd name="connsiteX40" fmla="*/ 650062 w 3619883"/>
              <a:gd name="connsiteY40" fmla="*/ 3951392 h 4297250"/>
              <a:gd name="connsiteX41" fmla="*/ 472277 w 3619883"/>
              <a:gd name="connsiteY41" fmla="*/ 3951392 h 4297250"/>
              <a:gd name="connsiteX42" fmla="*/ 472277 w 3619883"/>
              <a:gd name="connsiteY42" fmla="*/ 4128157 h 4297250"/>
              <a:gd name="connsiteX43" fmla="*/ 522650 w 3619883"/>
              <a:gd name="connsiteY43" fmla="*/ 4128157 h 4297250"/>
              <a:gd name="connsiteX44" fmla="*/ 573998 w 3619883"/>
              <a:gd name="connsiteY44" fmla="*/ 4275461 h 4297250"/>
              <a:gd name="connsiteX45" fmla="*/ 336164 w 3619883"/>
              <a:gd name="connsiteY45" fmla="*/ 4275461 h 4297250"/>
              <a:gd name="connsiteX46" fmla="*/ 294572 w 3619883"/>
              <a:gd name="connsiteY46" fmla="*/ 4128157 h 4297250"/>
              <a:gd name="connsiteX47" fmla="*/ 339106 w 3619883"/>
              <a:gd name="connsiteY47" fmla="*/ 4128157 h 4297250"/>
              <a:gd name="connsiteX48" fmla="*/ 339106 w 3619883"/>
              <a:gd name="connsiteY48" fmla="*/ 3951392 h 4297250"/>
              <a:gd name="connsiteX49" fmla="*/ 161321 w 3619883"/>
              <a:gd name="connsiteY49" fmla="*/ 3951392 h 4297250"/>
              <a:gd name="connsiteX50" fmla="*/ 161321 w 3619883"/>
              <a:gd name="connsiteY50" fmla="*/ 4128157 h 4297250"/>
              <a:gd name="connsiteX51" fmla="*/ 230914 w 3619883"/>
              <a:gd name="connsiteY51" fmla="*/ 4128157 h 4297250"/>
              <a:gd name="connsiteX52" fmla="*/ 189322 w 3619883"/>
              <a:gd name="connsiteY52" fmla="*/ 4275461 h 4297250"/>
              <a:gd name="connsiteX53" fmla="*/ 0 w 3619883"/>
              <a:gd name="connsiteY53" fmla="*/ 4275461 h 4297250"/>
              <a:gd name="connsiteX54" fmla="*/ 0 w 3619883"/>
              <a:gd name="connsiteY54" fmla="*/ 42229 h 4297250"/>
              <a:gd name="connsiteX55" fmla="*/ 42464 w 3619883"/>
              <a:gd name="connsiteY55" fmla="*/ 40518 h 4297250"/>
              <a:gd name="connsiteX56" fmla="*/ 137733 w 3619883"/>
              <a:gd name="connsiteY56" fmla="*/ 35355 h 4297250"/>
              <a:gd name="connsiteX57" fmla="*/ 270565 w 3619883"/>
              <a:gd name="connsiteY57" fmla="*/ 29759 h 4297250"/>
              <a:gd name="connsiteX58" fmla="*/ 479734 w 3619883"/>
              <a:gd name="connsiteY58" fmla="*/ 45455 h 4297250"/>
              <a:gd name="connsiteX59" fmla="*/ 524103 w 3619883"/>
              <a:gd name="connsiteY59" fmla="*/ 41625 h 4297250"/>
              <a:gd name="connsiteX60" fmla="*/ 624416 w 3619883"/>
              <a:gd name="connsiteY60" fmla="*/ 22696 h 4297250"/>
              <a:gd name="connsiteX61" fmla="*/ 657762 w 3619883"/>
              <a:gd name="connsiteY61" fmla="*/ 18351 h 4297250"/>
              <a:gd name="connsiteX62" fmla="*/ 690557 w 3619883"/>
              <a:gd name="connsiteY62" fmla="*/ 25792 h 4297250"/>
              <a:gd name="connsiteX63" fmla="*/ 745123 w 3619883"/>
              <a:gd name="connsiteY63" fmla="*/ 40157 h 4297250"/>
              <a:gd name="connsiteX64" fmla="*/ 789493 w 3619883"/>
              <a:gd name="connsiteY64" fmla="*/ 36327 h 4297250"/>
              <a:gd name="connsiteX65" fmla="*/ 854255 w 3619883"/>
              <a:gd name="connsiteY65" fmla="*/ 68887 h 4297250"/>
              <a:gd name="connsiteX66" fmla="*/ 897520 w 3619883"/>
              <a:gd name="connsiteY66" fmla="*/ 88629 h 4297250"/>
              <a:gd name="connsiteX67" fmla="*/ 940510 w 3619883"/>
              <a:gd name="connsiteY67" fmla="*/ 114265 h 4297250"/>
              <a:gd name="connsiteX68" fmla="*/ 1082712 w 3619883"/>
              <a:gd name="connsiteY68" fmla="*/ 144543 h 4297250"/>
              <a:gd name="connsiteX69" fmla="*/ 1205348 w 3619883"/>
              <a:gd name="connsiteY69" fmla="*/ 120753 h 4297250"/>
              <a:gd name="connsiteX70" fmla="*/ 1271764 w 3619883"/>
              <a:gd name="connsiteY70" fmla="*/ 117956 h 4297250"/>
              <a:gd name="connsiteX71" fmla="*/ 1315583 w 3619883"/>
              <a:gd name="connsiteY71" fmla="*/ 125912 h 4297250"/>
              <a:gd name="connsiteX72" fmla="*/ 1359125 w 3619883"/>
              <a:gd name="connsiteY72" fmla="*/ 139761 h 4297250"/>
              <a:gd name="connsiteX73" fmla="*/ 1391919 w 3619883"/>
              <a:gd name="connsiteY73" fmla="*/ 147202 h 4297250"/>
              <a:gd name="connsiteX74" fmla="*/ 1436563 w 3619883"/>
              <a:gd name="connsiteY74" fmla="*/ 137480 h 4297250"/>
              <a:gd name="connsiteX75" fmla="*/ 1471566 w 3619883"/>
              <a:gd name="connsiteY75" fmla="*/ 97777 h 4297250"/>
              <a:gd name="connsiteX76" fmla="*/ 1505739 w 3619883"/>
              <a:gd name="connsiteY76" fmla="*/ 75753 h 4297250"/>
              <a:gd name="connsiteX77" fmla="*/ 1590891 w 3619883"/>
              <a:gd name="connsiteY77" fmla="*/ 144702 h 4297250"/>
              <a:gd name="connsiteX78" fmla="*/ 1625616 w 3619883"/>
              <a:gd name="connsiteY78" fmla="*/ 110893 h 4297250"/>
              <a:gd name="connsiteX79" fmla="*/ 1658964 w 3619883"/>
              <a:gd name="connsiteY79" fmla="*/ 106547 h 4297250"/>
              <a:gd name="connsiteX80" fmla="*/ 1746598 w 3619883"/>
              <a:gd name="connsiteY80" fmla="*/ 122460 h 4297250"/>
              <a:gd name="connsiteX81" fmla="*/ 1811913 w 3619883"/>
              <a:gd name="connsiteY81" fmla="*/ 143234 h 4297250"/>
              <a:gd name="connsiteX82" fmla="*/ 1856557 w 3619883"/>
              <a:gd name="connsiteY82" fmla="*/ 133511 h 4297250"/>
              <a:gd name="connsiteX83" fmla="*/ 2066003 w 3619883"/>
              <a:gd name="connsiteY83" fmla="*/ 143313 h 4297250"/>
              <a:gd name="connsiteX84" fmla="*/ 2177615 w 3619883"/>
              <a:gd name="connsiteY84" fmla="*/ 119007 h 4297250"/>
              <a:gd name="connsiteX85" fmla="*/ 2255883 w 3619883"/>
              <a:gd name="connsiteY85" fmla="*/ 99047 h 4297250"/>
              <a:gd name="connsiteX86" fmla="*/ 2344622 w 3619883"/>
              <a:gd name="connsiteY86" fmla="*/ 91388 h 4297250"/>
              <a:gd name="connsiteX87" fmla="*/ 2455682 w 3619883"/>
              <a:gd name="connsiteY87" fmla="*/ 78869 h 4297250"/>
              <a:gd name="connsiteX88" fmla="*/ 2632609 w 3619883"/>
              <a:gd name="connsiteY88" fmla="*/ 75338 h 4297250"/>
              <a:gd name="connsiteX89" fmla="*/ 2742291 w 3619883"/>
              <a:gd name="connsiteY89" fmla="*/ 92282 h 4297250"/>
              <a:gd name="connsiteX90" fmla="*/ 2851974 w 3619883"/>
              <a:gd name="connsiteY90" fmla="*/ 109227 h 4297250"/>
              <a:gd name="connsiteX91" fmla="*/ 2907643 w 3619883"/>
              <a:gd name="connsiteY91" fmla="*/ 100020 h 4297250"/>
              <a:gd name="connsiteX92" fmla="*/ 2944022 w 3619883"/>
              <a:gd name="connsiteY92" fmla="*/ 30853 h 4297250"/>
              <a:gd name="connsiteX93" fmla="*/ 3022289 w 3619883"/>
              <a:gd name="connsiteY93" fmla="*/ 10893 h 4297250"/>
              <a:gd name="connsiteX94" fmla="*/ 3054807 w 3619883"/>
              <a:gd name="connsiteY94" fmla="*/ 24226 h 4297250"/>
              <a:gd name="connsiteX95" fmla="*/ 3141892 w 3619883"/>
              <a:gd name="connsiteY95" fmla="*/ 51925 h 4297250"/>
              <a:gd name="connsiteX96" fmla="*/ 3185711 w 3619883"/>
              <a:gd name="connsiteY96" fmla="*/ 59881 h 4297250"/>
              <a:gd name="connsiteX97" fmla="*/ 3219056 w 3619883"/>
              <a:gd name="connsiteY97" fmla="*/ 55536 h 4297250"/>
              <a:gd name="connsiteX98" fmla="*/ 3263425 w 3619883"/>
              <a:gd name="connsiteY98" fmla="*/ 51706 h 4297250"/>
              <a:gd name="connsiteX99" fmla="*/ 3296219 w 3619883"/>
              <a:gd name="connsiteY99" fmla="*/ 59147 h 4297250"/>
              <a:gd name="connsiteX100" fmla="*/ 3319094 w 3619883"/>
              <a:gd name="connsiteY100" fmla="*/ 42500 h 4297250"/>
              <a:gd name="connsiteX101" fmla="*/ 3420511 w 3619883"/>
              <a:gd name="connsiteY101" fmla="*/ 0 h 4297250"/>
              <a:gd name="connsiteX102" fmla="*/ 3453305 w 3619883"/>
              <a:gd name="connsiteY102" fmla="*/ 7440 h 4297250"/>
              <a:gd name="connsiteX103" fmla="*/ 3496571 w 3619883"/>
              <a:gd name="connsiteY103" fmla="*/ 27182 h 4297250"/>
              <a:gd name="connsiteX104" fmla="*/ 3602117 w 3619883"/>
              <a:gd name="connsiteY104" fmla="*/ 132521 h 4297250"/>
              <a:gd name="connsiteX105" fmla="*/ 3619883 w 3619883"/>
              <a:gd name="connsiteY105" fmla="*/ 140049 h 4297250"/>
              <a:gd name="connsiteX106" fmla="*/ 3619883 w 3619883"/>
              <a:gd name="connsiteY10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517252 w 3619883"/>
              <a:gd name="connsiteY14" fmla="*/ 4128157 h 4297250"/>
              <a:gd name="connsiteX15" fmla="*/ 1582936 w 3619883"/>
              <a:gd name="connsiteY15" fmla="*/ 3951392 h 4297250"/>
              <a:gd name="connsiteX16" fmla="*/ 1405151 w 3619883"/>
              <a:gd name="connsiteY16" fmla="*/ 3951392 h 4297250"/>
              <a:gd name="connsiteX17" fmla="*/ 1405151 w 3619883"/>
              <a:gd name="connsiteY17" fmla="*/ 4128157 h 4297250"/>
              <a:gd name="connsiteX18" fmla="*/ 1468988 w 3619883"/>
              <a:gd name="connsiteY18" fmla="*/ 4128157 h 4297250"/>
              <a:gd name="connsiteX19" fmla="*/ 1427396 w 3619883"/>
              <a:gd name="connsiteY19" fmla="*/ 4275461 h 4297250"/>
              <a:gd name="connsiteX20" fmla="*/ 1210751 w 3619883"/>
              <a:gd name="connsiteY20" fmla="*/ 4275461 h 4297250"/>
              <a:gd name="connsiteX21" fmla="*/ 1210751 w 3619883"/>
              <a:gd name="connsiteY21" fmla="*/ 4128157 h 4297250"/>
              <a:gd name="connsiteX22" fmla="*/ 1271978 w 3619883"/>
              <a:gd name="connsiteY22" fmla="*/ 4128157 h 4297250"/>
              <a:gd name="connsiteX23" fmla="*/ 1271978 w 3619883"/>
              <a:gd name="connsiteY23" fmla="*/ 3951392 h 4297250"/>
              <a:gd name="connsiteX24" fmla="*/ 1094193 w 3619883"/>
              <a:gd name="connsiteY24" fmla="*/ 3951392 h 4297250"/>
              <a:gd name="connsiteX25" fmla="*/ 1094193 w 3619883"/>
              <a:gd name="connsiteY25" fmla="*/ 4128157 h 4297250"/>
              <a:gd name="connsiteX26" fmla="*/ 1140354 w 3619883"/>
              <a:gd name="connsiteY26" fmla="*/ 4128157 h 4297250"/>
              <a:gd name="connsiteX27" fmla="*/ 1140354 w 3619883"/>
              <a:gd name="connsiteY27" fmla="*/ 4275461 h 4297250"/>
              <a:gd name="connsiteX28" fmla="*/ 953807 w 3619883"/>
              <a:gd name="connsiteY28" fmla="*/ 4275461 h 4297250"/>
              <a:gd name="connsiteX29" fmla="*/ 912215 w 3619883"/>
              <a:gd name="connsiteY29" fmla="*/ 4128157 h 4297250"/>
              <a:gd name="connsiteX30" fmla="*/ 961020 w 3619883"/>
              <a:gd name="connsiteY30" fmla="*/ 4128157 h 4297250"/>
              <a:gd name="connsiteX31" fmla="*/ 961020 w 3619883"/>
              <a:gd name="connsiteY31" fmla="*/ 3951392 h 4297250"/>
              <a:gd name="connsiteX32" fmla="*/ 783235 w 3619883"/>
              <a:gd name="connsiteY32" fmla="*/ 3951392 h 4297250"/>
              <a:gd name="connsiteX33" fmla="*/ 783235 w 3619883"/>
              <a:gd name="connsiteY33" fmla="*/ 4128157 h 4297250"/>
              <a:gd name="connsiteX34" fmla="*/ 871024 w 3619883"/>
              <a:gd name="connsiteY34" fmla="*/ 4128157 h 4297250"/>
              <a:gd name="connsiteX35" fmla="*/ 829432 w 3619883"/>
              <a:gd name="connsiteY35" fmla="*/ 4275461 h 4297250"/>
              <a:gd name="connsiteX36" fmla="*/ 611484 w 3619883"/>
              <a:gd name="connsiteY36" fmla="*/ 4275461 h 4297250"/>
              <a:gd name="connsiteX37" fmla="*/ 621247 w 3619883"/>
              <a:gd name="connsiteY37" fmla="*/ 4128157 h 4297250"/>
              <a:gd name="connsiteX38" fmla="*/ 650062 w 3619883"/>
              <a:gd name="connsiteY38" fmla="*/ 4128157 h 4297250"/>
              <a:gd name="connsiteX39" fmla="*/ 650062 w 3619883"/>
              <a:gd name="connsiteY39" fmla="*/ 3951392 h 4297250"/>
              <a:gd name="connsiteX40" fmla="*/ 472277 w 3619883"/>
              <a:gd name="connsiteY40" fmla="*/ 3951392 h 4297250"/>
              <a:gd name="connsiteX41" fmla="*/ 472277 w 3619883"/>
              <a:gd name="connsiteY41" fmla="*/ 4128157 h 4297250"/>
              <a:gd name="connsiteX42" fmla="*/ 522650 w 3619883"/>
              <a:gd name="connsiteY42" fmla="*/ 4128157 h 4297250"/>
              <a:gd name="connsiteX43" fmla="*/ 573998 w 3619883"/>
              <a:gd name="connsiteY43" fmla="*/ 4275461 h 4297250"/>
              <a:gd name="connsiteX44" fmla="*/ 336164 w 3619883"/>
              <a:gd name="connsiteY44" fmla="*/ 4275461 h 4297250"/>
              <a:gd name="connsiteX45" fmla="*/ 294572 w 3619883"/>
              <a:gd name="connsiteY45" fmla="*/ 4128157 h 4297250"/>
              <a:gd name="connsiteX46" fmla="*/ 339106 w 3619883"/>
              <a:gd name="connsiteY46" fmla="*/ 4128157 h 4297250"/>
              <a:gd name="connsiteX47" fmla="*/ 339106 w 3619883"/>
              <a:gd name="connsiteY47" fmla="*/ 3951392 h 4297250"/>
              <a:gd name="connsiteX48" fmla="*/ 161321 w 3619883"/>
              <a:gd name="connsiteY48" fmla="*/ 3951392 h 4297250"/>
              <a:gd name="connsiteX49" fmla="*/ 161321 w 3619883"/>
              <a:gd name="connsiteY49" fmla="*/ 4128157 h 4297250"/>
              <a:gd name="connsiteX50" fmla="*/ 230914 w 3619883"/>
              <a:gd name="connsiteY50" fmla="*/ 4128157 h 4297250"/>
              <a:gd name="connsiteX51" fmla="*/ 189322 w 3619883"/>
              <a:gd name="connsiteY51" fmla="*/ 4275461 h 4297250"/>
              <a:gd name="connsiteX52" fmla="*/ 0 w 3619883"/>
              <a:gd name="connsiteY52" fmla="*/ 4275461 h 4297250"/>
              <a:gd name="connsiteX53" fmla="*/ 0 w 3619883"/>
              <a:gd name="connsiteY53" fmla="*/ 42229 h 4297250"/>
              <a:gd name="connsiteX54" fmla="*/ 42464 w 3619883"/>
              <a:gd name="connsiteY54" fmla="*/ 40518 h 4297250"/>
              <a:gd name="connsiteX55" fmla="*/ 137733 w 3619883"/>
              <a:gd name="connsiteY55" fmla="*/ 35355 h 4297250"/>
              <a:gd name="connsiteX56" fmla="*/ 270565 w 3619883"/>
              <a:gd name="connsiteY56" fmla="*/ 29759 h 4297250"/>
              <a:gd name="connsiteX57" fmla="*/ 479734 w 3619883"/>
              <a:gd name="connsiteY57" fmla="*/ 45455 h 4297250"/>
              <a:gd name="connsiteX58" fmla="*/ 524103 w 3619883"/>
              <a:gd name="connsiteY58" fmla="*/ 41625 h 4297250"/>
              <a:gd name="connsiteX59" fmla="*/ 624416 w 3619883"/>
              <a:gd name="connsiteY59" fmla="*/ 22696 h 4297250"/>
              <a:gd name="connsiteX60" fmla="*/ 657762 w 3619883"/>
              <a:gd name="connsiteY60" fmla="*/ 18351 h 4297250"/>
              <a:gd name="connsiteX61" fmla="*/ 690557 w 3619883"/>
              <a:gd name="connsiteY61" fmla="*/ 25792 h 4297250"/>
              <a:gd name="connsiteX62" fmla="*/ 745123 w 3619883"/>
              <a:gd name="connsiteY62" fmla="*/ 40157 h 4297250"/>
              <a:gd name="connsiteX63" fmla="*/ 789493 w 3619883"/>
              <a:gd name="connsiteY63" fmla="*/ 36327 h 4297250"/>
              <a:gd name="connsiteX64" fmla="*/ 854255 w 3619883"/>
              <a:gd name="connsiteY64" fmla="*/ 68887 h 4297250"/>
              <a:gd name="connsiteX65" fmla="*/ 897520 w 3619883"/>
              <a:gd name="connsiteY65" fmla="*/ 88629 h 4297250"/>
              <a:gd name="connsiteX66" fmla="*/ 940510 w 3619883"/>
              <a:gd name="connsiteY66" fmla="*/ 114265 h 4297250"/>
              <a:gd name="connsiteX67" fmla="*/ 1082712 w 3619883"/>
              <a:gd name="connsiteY67" fmla="*/ 144543 h 4297250"/>
              <a:gd name="connsiteX68" fmla="*/ 1205348 w 3619883"/>
              <a:gd name="connsiteY68" fmla="*/ 120753 h 4297250"/>
              <a:gd name="connsiteX69" fmla="*/ 1271764 w 3619883"/>
              <a:gd name="connsiteY69" fmla="*/ 117956 h 4297250"/>
              <a:gd name="connsiteX70" fmla="*/ 1315583 w 3619883"/>
              <a:gd name="connsiteY70" fmla="*/ 125912 h 4297250"/>
              <a:gd name="connsiteX71" fmla="*/ 1359125 w 3619883"/>
              <a:gd name="connsiteY71" fmla="*/ 139761 h 4297250"/>
              <a:gd name="connsiteX72" fmla="*/ 1391919 w 3619883"/>
              <a:gd name="connsiteY72" fmla="*/ 147202 h 4297250"/>
              <a:gd name="connsiteX73" fmla="*/ 1436563 w 3619883"/>
              <a:gd name="connsiteY73" fmla="*/ 137480 h 4297250"/>
              <a:gd name="connsiteX74" fmla="*/ 1471566 w 3619883"/>
              <a:gd name="connsiteY74" fmla="*/ 97777 h 4297250"/>
              <a:gd name="connsiteX75" fmla="*/ 1505739 w 3619883"/>
              <a:gd name="connsiteY75" fmla="*/ 75753 h 4297250"/>
              <a:gd name="connsiteX76" fmla="*/ 1590891 w 3619883"/>
              <a:gd name="connsiteY76" fmla="*/ 144702 h 4297250"/>
              <a:gd name="connsiteX77" fmla="*/ 1625616 w 3619883"/>
              <a:gd name="connsiteY77" fmla="*/ 110893 h 4297250"/>
              <a:gd name="connsiteX78" fmla="*/ 1658964 w 3619883"/>
              <a:gd name="connsiteY78" fmla="*/ 106547 h 4297250"/>
              <a:gd name="connsiteX79" fmla="*/ 1746598 w 3619883"/>
              <a:gd name="connsiteY79" fmla="*/ 122460 h 4297250"/>
              <a:gd name="connsiteX80" fmla="*/ 1811913 w 3619883"/>
              <a:gd name="connsiteY80" fmla="*/ 143234 h 4297250"/>
              <a:gd name="connsiteX81" fmla="*/ 1856557 w 3619883"/>
              <a:gd name="connsiteY81" fmla="*/ 133511 h 4297250"/>
              <a:gd name="connsiteX82" fmla="*/ 2066003 w 3619883"/>
              <a:gd name="connsiteY82" fmla="*/ 143313 h 4297250"/>
              <a:gd name="connsiteX83" fmla="*/ 2177615 w 3619883"/>
              <a:gd name="connsiteY83" fmla="*/ 119007 h 4297250"/>
              <a:gd name="connsiteX84" fmla="*/ 2255883 w 3619883"/>
              <a:gd name="connsiteY84" fmla="*/ 99047 h 4297250"/>
              <a:gd name="connsiteX85" fmla="*/ 2344622 w 3619883"/>
              <a:gd name="connsiteY85" fmla="*/ 91388 h 4297250"/>
              <a:gd name="connsiteX86" fmla="*/ 2455682 w 3619883"/>
              <a:gd name="connsiteY86" fmla="*/ 78869 h 4297250"/>
              <a:gd name="connsiteX87" fmla="*/ 2632609 w 3619883"/>
              <a:gd name="connsiteY87" fmla="*/ 75338 h 4297250"/>
              <a:gd name="connsiteX88" fmla="*/ 2742291 w 3619883"/>
              <a:gd name="connsiteY88" fmla="*/ 92282 h 4297250"/>
              <a:gd name="connsiteX89" fmla="*/ 2851974 w 3619883"/>
              <a:gd name="connsiteY89" fmla="*/ 109227 h 4297250"/>
              <a:gd name="connsiteX90" fmla="*/ 2907643 w 3619883"/>
              <a:gd name="connsiteY90" fmla="*/ 100020 h 4297250"/>
              <a:gd name="connsiteX91" fmla="*/ 2944022 w 3619883"/>
              <a:gd name="connsiteY91" fmla="*/ 30853 h 4297250"/>
              <a:gd name="connsiteX92" fmla="*/ 3022289 w 3619883"/>
              <a:gd name="connsiteY92" fmla="*/ 10893 h 4297250"/>
              <a:gd name="connsiteX93" fmla="*/ 3054807 w 3619883"/>
              <a:gd name="connsiteY93" fmla="*/ 24226 h 4297250"/>
              <a:gd name="connsiteX94" fmla="*/ 3141892 w 3619883"/>
              <a:gd name="connsiteY94" fmla="*/ 51925 h 4297250"/>
              <a:gd name="connsiteX95" fmla="*/ 3185711 w 3619883"/>
              <a:gd name="connsiteY95" fmla="*/ 59881 h 4297250"/>
              <a:gd name="connsiteX96" fmla="*/ 3219056 w 3619883"/>
              <a:gd name="connsiteY96" fmla="*/ 55536 h 4297250"/>
              <a:gd name="connsiteX97" fmla="*/ 3263425 w 3619883"/>
              <a:gd name="connsiteY97" fmla="*/ 51706 h 4297250"/>
              <a:gd name="connsiteX98" fmla="*/ 3296219 w 3619883"/>
              <a:gd name="connsiteY98" fmla="*/ 59147 h 4297250"/>
              <a:gd name="connsiteX99" fmla="*/ 3319094 w 3619883"/>
              <a:gd name="connsiteY99" fmla="*/ 42500 h 4297250"/>
              <a:gd name="connsiteX100" fmla="*/ 3420511 w 3619883"/>
              <a:gd name="connsiteY100" fmla="*/ 0 h 4297250"/>
              <a:gd name="connsiteX101" fmla="*/ 3453305 w 3619883"/>
              <a:gd name="connsiteY101" fmla="*/ 7440 h 4297250"/>
              <a:gd name="connsiteX102" fmla="*/ 3496571 w 3619883"/>
              <a:gd name="connsiteY102" fmla="*/ 27182 h 4297250"/>
              <a:gd name="connsiteX103" fmla="*/ 3602117 w 3619883"/>
              <a:gd name="connsiteY103" fmla="*/ 132521 h 4297250"/>
              <a:gd name="connsiteX104" fmla="*/ 3619883 w 3619883"/>
              <a:gd name="connsiteY104" fmla="*/ 140049 h 4297250"/>
              <a:gd name="connsiteX105" fmla="*/ 3619883 w 3619883"/>
              <a:gd name="connsiteY10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582936 w 3619883"/>
              <a:gd name="connsiteY14" fmla="*/ 3951392 h 4297250"/>
              <a:gd name="connsiteX15" fmla="*/ 1405151 w 3619883"/>
              <a:gd name="connsiteY15" fmla="*/ 3951392 h 4297250"/>
              <a:gd name="connsiteX16" fmla="*/ 1405151 w 3619883"/>
              <a:gd name="connsiteY16" fmla="*/ 4128157 h 4297250"/>
              <a:gd name="connsiteX17" fmla="*/ 1468988 w 3619883"/>
              <a:gd name="connsiteY17" fmla="*/ 4128157 h 4297250"/>
              <a:gd name="connsiteX18" fmla="*/ 1427396 w 3619883"/>
              <a:gd name="connsiteY18" fmla="*/ 4275461 h 4297250"/>
              <a:gd name="connsiteX19" fmla="*/ 1210751 w 3619883"/>
              <a:gd name="connsiteY19" fmla="*/ 4275461 h 4297250"/>
              <a:gd name="connsiteX20" fmla="*/ 1210751 w 3619883"/>
              <a:gd name="connsiteY20" fmla="*/ 4128157 h 4297250"/>
              <a:gd name="connsiteX21" fmla="*/ 1271978 w 3619883"/>
              <a:gd name="connsiteY21" fmla="*/ 4128157 h 4297250"/>
              <a:gd name="connsiteX22" fmla="*/ 1271978 w 3619883"/>
              <a:gd name="connsiteY22" fmla="*/ 3951392 h 4297250"/>
              <a:gd name="connsiteX23" fmla="*/ 1094193 w 3619883"/>
              <a:gd name="connsiteY23" fmla="*/ 3951392 h 4297250"/>
              <a:gd name="connsiteX24" fmla="*/ 1094193 w 3619883"/>
              <a:gd name="connsiteY24" fmla="*/ 4128157 h 4297250"/>
              <a:gd name="connsiteX25" fmla="*/ 1140354 w 3619883"/>
              <a:gd name="connsiteY25" fmla="*/ 4128157 h 4297250"/>
              <a:gd name="connsiteX26" fmla="*/ 1140354 w 3619883"/>
              <a:gd name="connsiteY26" fmla="*/ 4275461 h 4297250"/>
              <a:gd name="connsiteX27" fmla="*/ 953807 w 3619883"/>
              <a:gd name="connsiteY27" fmla="*/ 4275461 h 4297250"/>
              <a:gd name="connsiteX28" fmla="*/ 912215 w 3619883"/>
              <a:gd name="connsiteY28" fmla="*/ 4128157 h 4297250"/>
              <a:gd name="connsiteX29" fmla="*/ 961020 w 3619883"/>
              <a:gd name="connsiteY29" fmla="*/ 4128157 h 4297250"/>
              <a:gd name="connsiteX30" fmla="*/ 961020 w 3619883"/>
              <a:gd name="connsiteY30" fmla="*/ 3951392 h 4297250"/>
              <a:gd name="connsiteX31" fmla="*/ 783235 w 3619883"/>
              <a:gd name="connsiteY31" fmla="*/ 3951392 h 4297250"/>
              <a:gd name="connsiteX32" fmla="*/ 783235 w 3619883"/>
              <a:gd name="connsiteY32" fmla="*/ 4128157 h 4297250"/>
              <a:gd name="connsiteX33" fmla="*/ 871024 w 3619883"/>
              <a:gd name="connsiteY33" fmla="*/ 4128157 h 4297250"/>
              <a:gd name="connsiteX34" fmla="*/ 829432 w 3619883"/>
              <a:gd name="connsiteY34" fmla="*/ 4275461 h 4297250"/>
              <a:gd name="connsiteX35" fmla="*/ 611484 w 3619883"/>
              <a:gd name="connsiteY35" fmla="*/ 4275461 h 4297250"/>
              <a:gd name="connsiteX36" fmla="*/ 621247 w 3619883"/>
              <a:gd name="connsiteY36" fmla="*/ 4128157 h 4297250"/>
              <a:gd name="connsiteX37" fmla="*/ 650062 w 3619883"/>
              <a:gd name="connsiteY37" fmla="*/ 4128157 h 4297250"/>
              <a:gd name="connsiteX38" fmla="*/ 650062 w 3619883"/>
              <a:gd name="connsiteY38" fmla="*/ 3951392 h 4297250"/>
              <a:gd name="connsiteX39" fmla="*/ 472277 w 3619883"/>
              <a:gd name="connsiteY39" fmla="*/ 3951392 h 4297250"/>
              <a:gd name="connsiteX40" fmla="*/ 472277 w 3619883"/>
              <a:gd name="connsiteY40" fmla="*/ 4128157 h 4297250"/>
              <a:gd name="connsiteX41" fmla="*/ 522650 w 3619883"/>
              <a:gd name="connsiteY41" fmla="*/ 4128157 h 4297250"/>
              <a:gd name="connsiteX42" fmla="*/ 573998 w 3619883"/>
              <a:gd name="connsiteY42" fmla="*/ 4275461 h 4297250"/>
              <a:gd name="connsiteX43" fmla="*/ 336164 w 3619883"/>
              <a:gd name="connsiteY43" fmla="*/ 4275461 h 4297250"/>
              <a:gd name="connsiteX44" fmla="*/ 294572 w 3619883"/>
              <a:gd name="connsiteY44" fmla="*/ 4128157 h 4297250"/>
              <a:gd name="connsiteX45" fmla="*/ 339106 w 3619883"/>
              <a:gd name="connsiteY45" fmla="*/ 4128157 h 4297250"/>
              <a:gd name="connsiteX46" fmla="*/ 339106 w 3619883"/>
              <a:gd name="connsiteY46" fmla="*/ 3951392 h 4297250"/>
              <a:gd name="connsiteX47" fmla="*/ 161321 w 3619883"/>
              <a:gd name="connsiteY47" fmla="*/ 3951392 h 4297250"/>
              <a:gd name="connsiteX48" fmla="*/ 161321 w 3619883"/>
              <a:gd name="connsiteY48" fmla="*/ 4128157 h 4297250"/>
              <a:gd name="connsiteX49" fmla="*/ 230914 w 3619883"/>
              <a:gd name="connsiteY49" fmla="*/ 4128157 h 4297250"/>
              <a:gd name="connsiteX50" fmla="*/ 189322 w 3619883"/>
              <a:gd name="connsiteY50" fmla="*/ 4275461 h 4297250"/>
              <a:gd name="connsiteX51" fmla="*/ 0 w 3619883"/>
              <a:gd name="connsiteY51" fmla="*/ 4275461 h 4297250"/>
              <a:gd name="connsiteX52" fmla="*/ 0 w 3619883"/>
              <a:gd name="connsiteY52" fmla="*/ 42229 h 4297250"/>
              <a:gd name="connsiteX53" fmla="*/ 42464 w 3619883"/>
              <a:gd name="connsiteY53" fmla="*/ 40518 h 4297250"/>
              <a:gd name="connsiteX54" fmla="*/ 137733 w 3619883"/>
              <a:gd name="connsiteY54" fmla="*/ 35355 h 4297250"/>
              <a:gd name="connsiteX55" fmla="*/ 270565 w 3619883"/>
              <a:gd name="connsiteY55" fmla="*/ 29759 h 4297250"/>
              <a:gd name="connsiteX56" fmla="*/ 479734 w 3619883"/>
              <a:gd name="connsiteY56" fmla="*/ 45455 h 4297250"/>
              <a:gd name="connsiteX57" fmla="*/ 524103 w 3619883"/>
              <a:gd name="connsiteY57" fmla="*/ 41625 h 4297250"/>
              <a:gd name="connsiteX58" fmla="*/ 624416 w 3619883"/>
              <a:gd name="connsiteY58" fmla="*/ 22696 h 4297250"/>
              <a:gd name="connsiteX59" fmla="*/ 657762 w 3619883"/>
              <a:gd name="connsiteY59" fmla="*/ 18351 h 4297250"/>
              <a:gd name="connsiteX60" fmla="*/ 690557 w 3619883"/>
              <a:gd name="connsiteY60" fmla="*/ 25792 h 4297250"/>
              <a:gd name="connsiteX61" fmla="*/ 745123 w 3619883"/>
              <a:gd name="connsiteY61" fmla="*/ 40157 h 4297250"/>
              <a:gd name="connsiteX62" fmla="*/ 789493 w 3619883"/>
              <a:gd name="connsiteY62" fmla="*/ 36327 h 4297250"/>
              <a:gd name="connsiteX63" fmla="*/ 854255 w 3619883"/>
              <a:gd name="connsiteY63" fmla="*/ 68887 h 4297250"/>
              <a:gd name="connsiteX64" fmla="*/ 897520 w 3619883"/>
              <a:gd name="connsiteY64" fmla="*/ 88629 h 4297250"/>
              <a:gd name="connsiteX65" fmla="*/ 940510 w 3619883"/>
              <a:gd name="connsiteY65" fmla="*/ 114265 h 4297250"/>
              <a:gd name="connsiteX66" fmla="*/ 1082712 w 3619883"/>
              <a:gd name="connsiteY66" fmla="*/ 144543 h 4297250"/>
              <a:gd name="connsiteX67" fmla="*/ 1205348 w 3619883"/>
              <a:gd name="connsiteY67" fmla="*/ 120753 h 4297250"/>
              <a:gd name="connsiteX68" fmla="*/ 1271764 w 3619883"/>
              <a:gd name="connsiteY68" fmla="*/ 117956 h 4297250"/>
              <a:gd name="connsiteX69" fmla="*/ 1315583 w 3619883"/>
              <a:gd name="connsiteY69" fmla="*/ 125912 h 4297250"/>
              <a:gd name="connsiteX70" fmla="*/ 1359125 w 3619883"/>
              <a:gd name="connsiteY70" fmla="*/ 139761 h 4297250"/>
              <a:gd name="connsiteX71" fmla="*/ 1391919 w 3619883"/>
              <a:gd name="connsiteY71" fmla="*/ 147202 h 4297250"/>
              <a:gd name="connsiteX72" fmla="*/ 1436563 w 3619883"/>
              <a:gd name="connsiteY72" fmla="*/ 137480 h 4297250"/>
              <a:gd name="connsiteX73" fmla="*/ 1471566 w 3619883"/>
              <a:gd name="connsiteY73" fmla="*/ 97777 h 4297250"/>
              <a:gd name="connsiteX74" fmla="*/ 1505739 w 3619883"/>
              <a:gd name="connsiteY74" fmla="*/ 75753 h 4297250"/>
              <a:gd name="connsiteX75" fmla="*/ 1590891 w 3619883"/>
              <a:gd name="connsiteY75" fmla="*/ 144702 h 4297250"/>
              <a:gd name="connsiteX76" fmla="*/ 1625616 w 3619883"/>
              <a:gd name="connsiteY76" fmla="*/ 110893 h 4297250"/>
              <a:gd name="connsiteX77" fmla="*/ 1658964 w 3619883"/>
              <a:gd name="connsiteY77" fmla="*/ 106547 h 4297250"/>
              <a:gd name="connsiteX78" fmla="*/ 1746598 w 3619883"/>
              <a:gd name="connsiteY78" fmla="*/ 122460 h 4297250"/>
              <a:gd name="connsiteX79" fmla="*/ 1811913 w 3619883"/>
              <a:gd name="connsiteY79" fmla="*/ 143234 h 4297250"/>
              <a:gd name="connsiteX80" fmla="*/ 1856557 w 3619883"/>
              <a:gd name="connsiteY80" fmla="*/ 133511 h 4297250"/>
              <a:gd name="connsiteX81" fmla="*/ 2066003 w 3619883"/>
              <a:gd name="connsiteY81" fmla="*/ 143313 h 4297250"/>
              <a:gd name="connsiteX82" fmla="*/ 2177615 w 3619883"/>
              <a:gd name="connsiteY82" fmla="*/ 119007 h 4297250"/>
              <a:gd name="connsiteX83" fmla="*/ 2255883 w 3619883"/>
              <a:gd name="connsiteY83" fmla="*/ 99047 h 4297250"/>
              <a:gd name="connsiteX84" fmla="*/ 2344622 w 3619883"/>
              <a:gd name="connsiteY84" fmla="*/ 91388 h 4297250"/>
              <a:gd name="connsiteX85" fmla="*/ 2455682 w 3619883"/>
              <a:gd name="connsiteY85" fmla="*/ 78869 h 4297250"/>
              <a:gd name="connsiteX86" fmla="*/ 2632609 w 3619883"/>
              <a:gd name="connsiteY86" fmla="*/ 75338 h 4297250"/>
              <a:gd name="connsiteX87" fmla="*/ 2742291 w 3619883"/>
              <a:gd name="connsiteY87" fmla="*/ 92282 h 4297250"/>
              <a:gd name="connsiteX88" fmla="*/ 2851974 w 3619883"/>
              <a:gd name="connsiteY88" fmla="*/ 109227 h 4297250"/>
              <a:gd name="connsiteX89" fmla="*/ 2907643 w 3619883"/>
              <a:gd name="connsiteY89" fmla="*/ 100020 h 4297250"/>
              <a:gd name="connsiteX90" fmla="*/ 2944022 w 3619883"/>
              <a:gd name="connsiteY90" fmla="*/ 30853 h 4297250"/>
              <a:gd name="connsiteX91" fmla="*/ 3022289 w 3619883"/>
              <a:gd name="connsiteY91" fmla="*/ 10893 h 4297250"/>
              <a:gd name="connsiteX92" fmla="*/ 3054807 w 3619883"/>
              <a:gd name="connsiteY92" fmla="*/ 24226 h 4297250"/>
              <a:gd name="connsiteX93" fmla="*/ 3141892 w 3619883"/>
              <a:gd name="connsiteY93" fmla="*/ 51925 h 4297250"/>
              <a:gd name="connsiteX94" fmla="*/ 3185711 w 3619883"/>
              <a:gd name="connsiteY94" fmla="*/ 59881 h 4297250"/>
              <a:gd name="connsiteX95" fmla="*/ 3219056 w 3619883"/>
              <a:gd name="connsiteY95" fmla="*/ 55536 h 4297250"/>
              <a:gd name="connsiteX96" fmla="*/ 3263425 w 3619883"/>
              <a:gd name="connsiteY96" fmla="*/ 51706 h 4297250"/>
              <a:gd name="connsiteX97" fmla="*/ 3296219 w 3619883"/>
              <a:gd name="connsiteY97" fmla="*/ 59147 h 4297250"/>
              <a:gd name="connsiteX98" fmla="*/ 3319094 w 3619883"/>
              <a:gd name="connsiteY98" fmla="*/ 42500 h 4297250"/>
              <a:gd name="connsiteX99" fmla="*/ 3420511 w 3619883"/>
              <a:gd name="connsiteY99" fmla="*/ 0 h 4297250"/>
              <a:gd name="connsiteX100" fmla="*/ 3453305 w 3619883"/>
              <a:gd name="connsiteY100" fmla="*/ 7440 h 4297250"/>
              <a:gd name="connsiteX101" fmla="*/ 3496571 w 3619883"/>
              <a:gd name="connsiteY101" fmla="*/ 27182 h 4297250"/>
              <a:gd name="connsiteX102" fmla="*/ 3602117 w 3619883"/>
              <a:gd name="connsiteY102" fmla="*/ 132521 h 4297250"/>
              <a:gd name="connsiteX103" fmla="*/ 3619883 w 3619883"/>
              <a:gd name="connsiteY103" fmla="*/ 140049 h 4297250"/>
              <a:gd name="connsiteX104" fmla="*/ 3619883 w 3619883"/>
              <a:gd name="connsiteY10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05151 w 3619883"/>
              <a:gd name="connsiteY14" fmla="*/ 3951392 h 4297250"/>
              <a:gd name="connsiteX15" fmla="*/ 1405151 w 3619883"/>
              <a:gd name="connsiteY15" fmla="*/ 4128157 h 4297250"/>
              <a:gd name="connsiteX16" fmla="*/ 1468988 w 3619883"/>
              <a:gd name="connsiteY16" fmla="*/ 4128157 h 4297250"/>
              <a:gd name="connsiteX17" fmla="*/ 1427396 w 3619883"/>
              <a:gd name="connsiteY17" fmla="*/ 4275461 h 4297250"/>
              <a:gd name="connsiteX18" fmla="*/ 1210751 w 3619883"/>
              <a:gd name="connsiteY18" fmla="*/ 4275461 h 4297250"/>
              <a:gd name="connsiteX19" fmla="*/ 1210751 w 3619883"/>
              <a:gd name="connsiteY19" fmla="*/ 4128157 h 4297250"/>
              <a:gd name="connsiteX20" fmla="*/ 1271978 w 3619883"/>
              <a:gd name="connsiteY20" fmla="*/ 4128157 h 4297250"/>
              <a:gd name="connsiteX21" fmla="*/ 1271978 w 3619883"/>
              <a:gd name="connsiteY21" fmla="*/ 3951392 h 4297250"/>
              <a:gd name="connsiteX22" fmla="*/ 1094193 w 3619883"/>
              <a:gd name="connsiteY22" fmla="*/ 3951392 h 4297250"/>
              <a:gd name="connsiteX23" fmla="*/ 1094193 w 3619883"/>
              <a:gd name="connsiteY23" fmla="*/ 4128157 h 4297250"/>
              <a:gd name="connsiteX24" fmla="*/ 1140354 w 3619883"/>
              <a:gd name="connsiteY24" fmla="*/ 4128157 h 4297250"/>
              <a:gd name="connsiteX25" fmla="*/ 1140354 w 3619883"/>
              <a:gd name="connsiteY25" fmla="*/ 4275461 h 4297250"/>
              <a:gd name="connsiteX26" fmla="*/ 953807 w 3619883"/>
              <a:gd name="connsiteY26" fmla="*/ 4275461 h 4297250"/>
              <a:gd name="connsiteX27" fmla="*/ 912215 w 3619883"/>
              <a:gd name="connsiteY27" fmla="*/ 4128157 h 4297250"/>
              <a:gd name="connsiteX28" fmla="*/ 961020 w 3619883"/>
              <a:gd name="connsiteY28" fmla="*/ 4128157 h 4297250"/>
              <a:gd name="connsiteX29" fmla="*/ 961020 w 3619883"/>
              <a:gd name="connsiteY29" fmla="*/ 3951392 h 4297250"/>
              <a:gd name="connsiteX30" fmla="*/ 783235 w 3619883"/>
              <a:gd name="connsiteY30" fmla="*/ 3951392 h 4297250"/>
              <a:gd name="connsiteX31" fmla="*/ 783235 w 3619883"/>
              <a:gd name="connsiteY31" fmla="*/ 4128157 h 4297250"/>
              <a:gd name="connsiteX32" fmla="*/ 871024 w 3619883"/>
              <a:gd name="connsiteY32" fmla="*/ 4128157 h 4297250"/>
              <a:gd name="connsiteX33" fmla="*/ 829432 w 3619883"/>
              <a:gd name="connsiteY33" fmla="*/ 4275461 h 4297250"/>
              <a:gd name="connsiteX34" fmla="*/ 611484 w 3619883"/>
              <a:gd name="connsiteY34" fmla="*/ 4275461 h 4297250"/>
              <a:gd name="connsiteX35" fmla="*/ 621247 w 3619883"/>
              <a:gd name="connsiteY35" fmla="*/ 4128157 h 4297250"/>
              <a:gd name="connsiteX36" fmla="*/ 650062 w 3619883"/>
              <a:gd name="connsiteY36" fmla="*/ 4128157 h 4297250"/>
              <a:gd name="connsiteX37" fmla="*/ 650062 w 3619883"/>
              <a:gd name="connsiteY37" fmla="*/ 3951392 h 4297250"/>
              <a:gd name="connsiteX38" fmla="*/ 472277 w 3619883"/>
              <a:gd name="connsiteY38" fmla="*/ 3951392 h 4297250"/>
              <a:gd name="connsiteX39" fmla="*/ 472277 w 3619883"/>
              <a:gd name="connsiteY39" fmla="*/ 4128157 h 4297250"/>
              <a:gd name="connsiteX40" fmla="*/ 522650 w 3619883"/>
              <a:gd name="connsiteY40" fmla="*/ 4128157 h 4297250"/>
              <a:gd name="connsiteX41" fmla="*/ 573998 w 3619883"/>
              <a:gd name="connsiteY41" fmla="*/ 4275461 h 4297250"/>
              <a:gd name="connsiteX42" fmla="*/ 336164 w 3619883"/>
              <a:gd name="connsiteY42" fmla="*/ 4275461 h 4297250"/>
              <a:gd name="connsiteX43" fmla="*/ 294572 w 3619883"/>
              <a:gd name="connsiteY43" fmla="*/ 4128157 h 4297250"/>
              <a:gd name="connsiteX44" fmla="*/ 339106 w 3619883"/>
              <a:gd name="connsiteY44" fmla="*/ 4128157 h 4297250"/>
              <a:gd name="connsiteX45" fmla="*/ 339106 w 3619883"/>
              <a:gd name="connsiteY45" fmla="*/ 3951392 h 4297250"/>
              <a:gd name="connsiteX46" fmla="*/ 161321 w 3619883"/>
              <a:gd name="connsiteY46" fmla="*/ 3951392 h 4297250"/>
              <a:gd name="connsiteX47" fmla="*/ 161321 w 3619883"/>
              <a:gd name="connsiteY47" fmla="*/ 4128157 h 4297250"/>
              <a:gd name="connsiteX48" fmla="*/ 230914 w 3619883"/>
              <a:gd name="connsiteY48" fmla="*/ 4128157 h 4297250"/>
              <a:gd name="connsiteX49" fmla="*/ 189322 w 3619883"/>
              <a:gd name="connsiteY49" fmla="*/ 4275461 h 4297250"/>
              <a:gd name="connsiteX50" fmla="*/ 0 w 3619883"/>
              <a:gd name="connsiteY50" fmla="*/ 4275461 h 4297250"/>
              <a:gd name="connsiteX51" fmla="*/ 0 w 3619883"/>
              <a:gd name="connsiteY51" fmla="*/ 42229 h 4297250"/>
              <a:gd name="connsiteX52" fmla="*/ 42464 w 3619883"/>
              <a:gd name="connsiteY52" fmla="*/ 40518 h 4297250"/>
              <a:gd name="connsiteX53" fmla="*/ 137733 w 3619883"/>
              <a:gd name="connsiteY53" fmla="*/ 35355 h 4297250"/>
              <a:gd name="connsiteX54" fmla="*/ 270565 w 3619883"/>
              <a:gd name="connsiteY54" fmla="*/ 29759 h 4297250"/>
              <a:gd name="connsiteX55" fmla="*/ 479734 w 3619883"/>
              <a:gd name="connsiteY55" fmla="*/ 45455 h 4297250"/>
              <a:gd name="connsiteX56" fmla="*/ 524103 w 3619883"/>
              <a:gd name="connsiteY56" fmla="*/ 41625 h 4297250"/>
              <a:gd name="connsiteX57" fmla="*/ 624416 w 3619883"/>
              <a:gd name="connsiteY57" fmla="*/ 22696 h 4297250"/>
              <a:gd name="connsiteX58" fmla="*/ 657762 w 3619883"/>
              <a:gd name="connsiteY58" fmla="*/ 18351 h 4297250"/>
              <a:gd name="connsiteX59" fmla="*/ 690557 w 3619883"/>
              <a:gd name="connsiteY59" fmla="*/ 25792 h 4297250"/>
              <a:gd name="connsiteX60" fmla="*/ 745123 w 3619883"/>
              <a:gd name="connsiteY60" fmla="*/ 40157 h 4297250"/>
              <a:gd name="connsiteX61" fmla="*/ 789493 w 3619883"/>
              <a:gd name="connsiteY61" fmla="*/ 36327 h 4297250"/>
              <a:gd name="connsiteX62" fmla="*/ 854255 w 3619883"/>
              <a:gd name="connsiteY62" fmla="*/ 68887 h 4297250"/>
              <a:gd name="connsiteX63" fmla="*/ 897520 w 3619883"/>
              <a:gd name="connsiteY63" fmla="*/ 88629 h 4297250"/>
              <a:gd name="connsiteX64" fmla="*/ 940510 w 3619883"/>
              <a:gd name="connsiteY64" fmla="*/ 114265 h 4297250"/>
              <a:gd name="connsiteX65" fmla="*/ 1082712 w 3619883"/>
              <a:gd name="connsiteY65" fmla="*/ 144543 h 4297250"/>
              <a:gd name="connsiteX66" fmla="*/ 1205348 w 3619883"/>
              <a:gd name="connsiteY66" fmla="*/ 120753 h 4297250"/>
              <a:gd name="connsiteX67" fmla="*/ 1271764 w 3619883"/>
              <a:gd name="connsiteY67" fmla="*/ 117956 h 4297250"/>
              <a:gd name="connsiteX68" fmla="*/ 1315583 w 3619883"/>
              <a:gd name="connsiteY68" fmla="*/ 125912 h 4297250"/>
              <a:gd name="connsiteX69" fmla="*/ 1359125 w 3619883"/>
              <a:gd name="connsiteY69" fmla="*/ 139761 h 4297250"/>
              <a:gd name="connsiteX70" fmla="*/ 1391919 w 3619883"/>
              <a:gd name="connsiteY70" fmla="*/ 147202 h 4297250"/>
              <a:gd name="connsiteX71" fmla="*/ 1436563 w 3619883"/>
              <a:gd name="connsiteY71" fmla="*/ 137480 h 4297250"/>
              <a:gd name="connsiteX72" fmla="*/ 1471566 w 3619883"/>
              <a:gd name="connsiteY72" fmla="*/ 97777 h 4297250"/>
              <a:gd name="connsiteX73" fmla="*/ 1505739 w 3619883"/>
              <a:gd name="connsiteY73" fmla="*/ 75753 h 4297250"/>
              <a:gd name="connsiteX74" fmla="*/ 1590891 w 3619883"/>
              <a:gd name="connsiteY74" fmla="*/ 144702 h 4297250"/>
              <a:gd name="connsiteX75" fmla="*/ 1625616 w 3619883"/>
              <a:gd name="connsiteY75" fmla="*/ 110893 h 4297250"/>
              <a:gd name="connsiteX76" fmla="*/ 1658964 w 3619883"/>
              <a:gd name="connsiteY76" fmla="*/ 106547 h 4297250"/>
              <a:gd name="connsiteX77" fmla="*/ 1746598 w 3619883"/>
              <a:gd name="connsiteY77" fmla="*/ 122460 h 4297250"/>
              <a:gd name="connsiteX78" fmla="*/ 1811913 w 3619883"/>
              <a:gd name="connsiteY78" fmla="*/ 143234 h 4297250"/>
              <a:gd name="connsiteX79" fmla="*/ 1856557 w 3619883"/>
              <a:gd name="connsiteY79" fmla="*/ 133511 h 4297250"/>
              <a:gd name="connsiteX80" fmla="*/ 2066003 w 3619883"/>
              <a:gd name="connsiteY80" fmla="*/ 143313 h 4297250"/>
              <a:gd name="connsiteX81" fmla="*/ 2177615 w 3619883"/>
              <a:gd name="connsiteY81" fmla="*/ 119007 h 4297250"/>
              <a:gd name="connsiteX82" fmla="*/ 2255883 w 3619883"/>
              <a:gd name="connsiteY82" fmla="*/ 99047 h 4297250"/>
              <a:gd name="connsiteX83" fmla="*/ 2344622 w 3619883"/>
              <a:gd name="connsiteY83" fmla="*/ 91388 h 4297250"/>
              <a:gd name="connsiteX84" fmla="*/ 2455682 w 3619883"/>
              <a:gd name="connsiteY84" fmla="*/ 78869 h 4297250"/>
              <a:gd name="connsiteX85" fmla="*/ 2632609 w 3619883"/>
              <a:gd name="connsiteY85" fmla="*/ 75338 h 4297250"/>
              <a:gd name="connsiteX86" fmla="*/ 2742291 w 3619883"/>
              <a:gd name="connsiteY86" fmla="*/ 92282 h 4297250"/>
              <a:gd name="connsiteX87" fmla="*/ 2851974 w 3619883"/>
              <a:gd name="connsiteY87" fmla="*/ 109227 h 4297250"/>
              <a:gd name="connsiteX88" fmla="*/ 2907643 w 3619883"/>
              <a:gd name="connsiteY88" fmla="*/ 100020 h 4297250"/>
              <a:gd name="connsiteX89" fmla="*/ 2944022 w 3619883"/>
              <a:gd name="connsiteY89" fmla="*/ 30853 h 4297250"/>
              <a:gd name="connsiteX90" fmla="*/ 3022289 w 3619883"/>
              <a:gd name="connsiteY90" fmla="*/ 10893 h 4297250"/>
              <a:gd name="connsiteX91" fmla="*/ 3054807 w 3619883"/>
              <a:gd name="connsiteY91" fmla="*/ 24226 h 4297250"/>
              <a:gd name="connsiteX92" fmla="*/ 3141892 w 3619883"/>
              <a:gd name="connsiteY92" fmla="*/ 51925 h 4297250"/>
              <a:gd name="connsiteX93" fmla="*/ 3185711 w 3619883"/>
              <a:gd name="connsiteY93" fmla="*/ 59881 h 4297250"/>
              <a:gd name="connsiteX94" fmla="*/ 3219056 w 3619883"/>
              <a:gd name="connsiteY94" fmla="*/ 55536 h 4297250"/>
              <a:gd name="connsiteX95" fmla="*/ 3263425 w 3619883"/>
              <a:gd name="connsiteY95" fmla="*/ 51706 h 4297250"/>
              <a:gd name="connsiteX96" fmla="*/ 3296219 w 3619883"/>
              <a:gd name="connsiteY96" fmla="*/ 59147 h 4297250"/>
              <a:gd name="connsiteX97" fmla="*/ 3319094 w 3619883"/>
              <a:gd name="connsiteY97" fmla="*/ 42500 h 4297250"/>
              <a:gd name="connsiteX98" fmla="*/ 3420511 w 3619883"/>
              <a:gd name="connsiteY98" fmla="*/ 0 h 4297250"/>
              <a:gd name="connsiteX99" fmla="*/ 3453305 w 3619883"/>
              <a:gd name="connsiteY99" fmla="*/ 7440 h 4297250"/>
              <a:gd name="connsiteX100" fmla="*/ 3496571 w 3619883"/>
              <a:gd name="connsiteY100" fmla="*/ 27182 h 4297250"/>
              <a:gd name="connsiteX101" fmla="*/ 3602117 w 3619883"/>
              <a:gd name="connsiteY101" fmla="*/ 132521 h 4297250"/>
              <a:gd name="connsiteX102" fmla="*/ 3619883 w 3619883"/>
              <a:gd name="connsiteY102" fmla="*/ 140049 h 4297250"/>
              <a:gd name="connsiteX103" fmla="*/ 3619883 w 3619883"/>
              <a:gd name="connsiteY10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05151 w 3619883"/>
              <a:gd name="connsiteY14" fmla="*/ 4128157 h 4297250"/>
              <a:gd name="connsiteX15" fmla="*/ 1468988 w 3619883"/>
              <a:gd name="connsiteY15" fmla="*/ 4128157 h 4297250"/>
              <a:gd name="connsiteX16" fmla="*/ 1427396 w 3619883"/>
              <a:gd name="connsiteY16" fmla="*/ 4275461 h 4297250"/>
              <a:gd name="connsiteX17" fmla="*/ 1210751 w 3619883"/>
              <a:gd name="connsiteY17" fmla="*/ 4275461 h 4297250"/>
              <a:gd name="connsiteX18" fmla="*/ 1210751 w 3619883"/>
              <a:gd name="connsiteY18" fmla="*/ 4128157 h 4297250"/>
              <a:gd name="connsiteX19" fmla="*/ 1271978 w 3619883"/>
              <a:gd name="connsiteY19" fmla="*/ 4128157 h 4297250"/>
              <a:gd name="connsiteX20" fmla="*/ 1271978 w 3619883"/>
              <a:gd name="connsiteY20" fmla="*/ 3951392 h 4297250"/>
              <a:gd name="connsiteX21" fmla="*/ 1094193 w 3619883"/>
              <a:gd name="connsiteY21" fmla="*/ 3951392 h 4297250"/>
              <a:gd name="connsiteX22" fmla="*/ 1094193 w 3619883"/>
              <a:gd name="connsiteY22" fmla="*/ 4128157 h 4297250"/>
              <a:gd name="connsiteX23" fmla="*/ 1140354 w 3619883"/>
              <a:gd name="connsiteY23" fmla="*/ 4128157 h 4297250"/>
              <a:gd name="connsiteX24" fmla="*/ 1140354 w 3619883"/>
              <a:gd name="connsiteY24" fmla="*/ 4275461 h 4297250"/>
              <a:gd name="connsiteX25" fmla="*/ 953807 w 3619883"/>
              <a:gd name="connsiteY25" fmla="*/ 4275461 h 4297250"/>
              <a:gd name="connsiteX26" fmla="*/ 912215 w 3619883"/>
              <a:gd name="connsiteY26" fmla="*/ 4128157 h 4297250"/>
              <a:gd name="connsiteX27" fmla="*/ 961020 w 3619883"/>
              <a:gd name="connsiteY27" fmla="*/ 4128157 h 4297250"/>
              <a:gd name="connsiteX28" fmla="*/ 961020 w 3619883"/>
              <a:gd name="connsiteY28" fmla="*/ 3951392 h 4297250"/>
              <a:gd name="connsiteX29" fmla="*/ 783235 w 3619883"/>
              <a:gd name="connsiteY29" fmla="*/ 3951392 h 4297250"/>
              <a:gd name="connsiteX30" fmla="*/ 783235 w 3619883"/>
              <a:gd name="connsiteY30" fmla="*/ 4128157 h 4297250"/>
              <a:gd name="connsiteX31" fmla="*/ 871024 w 3619883"/>
              <a:gd name="connsiteY31" fmla="*/ 4128157 h 4297250"/>
              <a:gd name="connsiteX32" fmla="*/ 829432 w 3619883"/>
              <a:gd name="connsiteY32" fmla="*/ 4275461 h 4297250"/>
              <a:gd name="connsiteX33" fmla="*/ 611484 w 3619883"/>
              <a:gd name="connsiteY33" fmla="*/ 4275461 h 4297250"/>
              <a:gd name="connsiteX34" fmla="*/ 621247 w 3619883"/>
              <a:gd name="connsiteY34" fmla="*/ 4128157 h 4297250"/>
              <a:gd name="connsiteX35" fmla="*/ 650062 w 3619883"/>
              <a:gd name="connsiteY35" fmla="*/ 4128157 h 4297250"/>
              <a:gd name="connsiteX36" fmla="*/ 650062 w 3619883"/>
              <a:gd name="connsiteY36" fmla="*/ 3951392 h 4297250"/>
              <a:gd name="connsiteX37" fmla="*/ 472277 w 3619883"/>
              <a:gd name="connsiteY37" fmla="*/ 3951392 h 4297250"/>
              <a:gd name="connsiteX38" fmla="*/ 472277 w 3619883"/>
              <a:gd name="connsiteY38" fmla="*/ 4128157 h 4297250"/>
              <a:gd name="connsiteX39" fmla="*/ 522650 w 3619883"/>
              <a:gd name="connsiteY39" fmla="*/ 4128157 h 4297250"/>
              <a:gd name="connsiteX40" fmla="*/ 573998 w 3619883"/>
              <a:gd name="connsiteY40" fmla="*/ 4275461 h 4297250"/>
              <a:gd name="connsiteX41" fmla="*/ 336164 w 3619883"/>
              <a:gd name="connsiteY41" fmla="*/ 4275461 h 4297250"/>
              <a:gd name="connsiteX42" fmla="*/ 294572 w 3619883"/>
              <a:gd name="connsiteY42" fmla="*/ 4128157 h 4297250"/>
              <a:gd name="connsiteX43" fmla="*/ 339106 w 3619883"/>
              <a:gd name="connsiteY43" fmla="*/ 4128157 h 4297250"/>
              <a:gd name="connsiteX44" fmla="*/ 339106 w 3619883"/>
              <a:gd name="connsiteY44" fmla="*/ 3951392 h 4297250"/>
              <a:gd name="connsiteX45" fmla="*/ 161321 w 3619883"/>
              <a:gd name="connsiteY45" fmla="*/ 3951392 h 4297250"/>
              <a:gd name="connsiteX46" fmla="*/ 161321 w 3619883"/>
              <a:gd name="connsiteY46" fmla="*/ 4128157 h 4297250"/>
              <a:gd name="connsiteX47" fmla="*/ 230914 w 3619883"/>
              <a:gd name="connsiteY47" fmla="*/ 4128157 h 4297250"/>
              <a:gd name="connsiteX48" fmla="*/ 189322 w 3619883"/>
              <a:gd name="connsiteY48" fmla="*/ 4275461 h 4297250"/>
              <a:gd name="connsiteX49" fmla="*/ 0 w 3619883"/>
              <a:gd name="connsiteY49" fmla="*/ 4275461 h 4297250"/>
              <a:gd name="connsiteX50" fmla="*/ 0 w 3619883"/>
              <a:gd name="connsiteY50" fmla="*/ 42229 h 4297250"/>
              <a:gd name="connsiteX51" fmla="*/ 42464 w 3619883"/>
              <a:gd name="connsiteY51" fmla="*/ 40518 h 4297250"/>
              <a:gd name="connsiteX52" fmla="*/ 137733 w 3619883"/>
              <a:gd name="connsiteY52" fmla="*/ 35355 h 4297250"/>
              <a:gd name="connsiteX53" fmla="*/ 270565 w 3619883"/>
              <a:gd name="connsiteY53" fmla="*/ 29759 h 4297250"/>
              <a:gd name="connsiteX54" fmla="*/ 479734 w 3619883"/>
              <a:gd name="connsiteY54" fmla="*/ 45455 h 4297250"/>
              <a:gd name="connsiteX55" fmla="*/ 524103 w 3619883"/>
              <a:gd name="connsiteY55" fmla="*/ 41625 h 4297250"/>
              <a:gd name="connsiteX56" fmla="*/ 624416 w 3619883"/>
              <a:gd name="connsiteY56" fmla="*/ 22696 h 4297250"/>
              <a:gd name="connsiteX57" fmla="*/ 657762 w 3619883"/>
              <a:gd name="connsiteY57" fmla="*/ 18351 h 4297250"/>
              <a:gd name="connsiteX58" fmla="*/ 690557 w 3619883"/>
              <a:gd name="connsiteY58" fmla="*/ 25792 h 4297250"/>
              <a:gd name="connsiteX59" fmla="*/ 745123 w 3619883"/>
              <a:gd name="connsiteY59" fmla="*/ 40157 h 4297250"/>
              <a:gd name="connsiteX60" fmla="*/ 789493 w 3619883"/>
              <a:gd name="connsiteY60" fmla="*/ 36327 h 4297250"/>
              <a:gd name="connsiteX61" fmla="*/ 854255 w 3619883"/>
              <a:gd name="connsiteY61" fmla="*/ 68887 h 4297250"/>
              <a:gd name="connsiteX62" fmla="*/ 897520 w 3619883"/>
              <a:gd name="connsiteY62" fmla="*/ 88629 h 4297250"/>
              <a:gd name="connsiteX63" fmla="*/ 940510 w 3619883"/>
              <a:gd name="connsiteY63" fmla="*/ 114265 h 4297250"/>
              <a:gd name="connsiteX64" fmla="*/ 1082712 w 3619883"/>
              <a:gd name="connsiteY64" fmla="*/ 144543 h 4297250"/>
              <a:gd name="connsiteX65" fmla="*/ 1205348 w 3619883"/>
              <a:gd name="connsiteY65" fmla="*/ 120753 h 4297250"/>
              <a:gd name="connsiteX66" fmla="*/ 1271764 w 3619883"/>
              <a:gd name="connsiteY66" fmla="*/ 117956 h 4297250"/>
              <a:gd name="connsiteX67" fmla="*/ 1315583 w 3619883"/>
              <a:gd name="connsiteY67" fmla="*/ 125912 h 4297250"/>
              <a:gd name="connsiteX68" fmla="*/ 1359125 w 3619883"/>
              <a:gd name="connsiteY68" fmla="*/ 139761 h 4297250"/>
              <a:gd name="connsiteX69" fmla="*/ 1391919 w 3619883"/>
              <a:gd name="connsiteY69" fmla="*/ 147202 h 4297250"/>
              <a:gd name="connsiteX70" fmla="*/ 1436563 w 3619883"/>
              <a:gd name="connsiteY70" fmla="*/ 137480 h 4297250"/>
              <a:gd name="connsiteX71" fmla="*/ 1471566 w 3619883"/>
              <a:gd name="connsiteY71" fmla="*/ 97777 h 4297250"/>
              <a:gd name="connsiteX72" fmla="*/ 1505739 w 3619883"/>
              <a:gd name="connsiteY72" fmla="*/ 75753 h 4297250"/>
              <a:gd name="connsiteX73" fmla="*/ 1590891 w 3619883"/>
              <a:gd name="connsiteY73" fmla="*/ 144702 h 4297250"/>
              <a:gd name="connsiteX74" fmla="*/ 1625616 w 3619883"/>
              <a:gd name="connsiteY74" fmla="*/ 110893 h 4297250"/>
              <a:gd name="connsiteX75" fmla="*/ 1658964 w 3619883"/>
              <a:gd name="connsiteY75" fmla="*/ 106547 h 4297250"/>
              <a:gd name="connsiteX76" fmla="*/ 1746598 w 3619883"/>
              <a:gd name="connsiteY76" fmla="*/ 122460 h 4297250"/>
              <a:gd name="connsiteX77" fmla="*/ 1811913 w 3619883"/>
              <a:gd name="connsiteY77" fmla="*/ 143234 h 4297250"/>
              <a:gd name="connsiteX78" fmla="*/ 1856557 w 3619883"/>
              <a:gd name="connsiteY78" fmla="*/ 133511 h 4297250"/>
              <a:gd name="connsiteX79" fmla="*/ 2066003 w 3619883"/>
              <a:gd name="connsiteY79" fmla="*/ 143313 h 4297250"/>
              <a:gd name="connsiteX80" fmla="*/ 2177615 w 3619883"/>
              <a:gd name="connsiteY80" fmla="*/ 119007 h 4297250"/>
              <a:gd name="connsiteX81" fmla="*/ 2255883 w 3619883"/>
              <a:gd name="connsiteY81" fmla="*/ 99047 h 4297250"/>
              <a:gd name="connsiteX82" fmla="*/ 2344622 w 3619883"/>
              <a:gd name="connsiteY82" fmla="*/ 91388 h 4297250"/>
              <a:gd name="connsiteX83" fmla="*/ 2455682 w 3619883"/>
              <a:gd name="connsiteY83" fmla="*/ 78869 h 4297250"/>
              <a:gd name="connsiteX84" fmla="*/ 2632609 w 3619883"/>
              <a:gd name="connsiteY84" fmla="*/ 75338 h 4297250"/>
              <a:gd name="connsiteX85" fmla="*/ 2742291 w 3619883"/>
              <a:gd name="connsiteY85" fmla="*/ 92282 h 4297250"/>
              <a:gd name="connsiteX86" fmla="*/ 2851974 w 3619883"/>
              <a:gd name="connsiteY86" fmla="*/ 109227 h 4297250"/>
              <a:gd name="connsiteX87" fmla="*/ 2907643 w 3619883"/>
              <a:gd name="connsiteY87" fmla="*/ 100020 h 4297250"/>
              <a:gd name="connsiteX88" fmla="*/ 2944022 w 3619883"/>
              <a:gd name="connsiteY88" fmla="*/ 30853 h 4297250"/>
              <a:gd name="connsiteX89" fmla="*/ 3022289 w 3619883"/>
              <a:gd name="connsiteY89" fmla="*/ 10893 h 4297250"/>
              <a:gd name="connsiteX90" fmla="*/ 3054807 w 3619883"/>
              <a:gd name="connsiteY90" fmla="*/ 24226 h 4297250"/>
              <a:gd name="connsiteX91" fmla="*/ 3141892 w 3619883"/>
              <a:gd name="connsiteY91" fmla="*/ 51925 h 4297250"/>
              <a:gd name="connsiteX92" fmla="*/ 3185711 w 3619883"/>
              <a:gd name="connsiteY92" fmla="*/ 59881 h 4297250"/>
              <a:gd name="connsiteX93" fmla="*/ 3219056 w 3619883"/>
              <a:gd name="connsiteY93" fmla="*/ 55536 h 4297250"/>
              <a:gd name="connsiteX94" fmla="*/ 3263425 w 3619883"/>
              <a:gd name="connsiteY94" fmla="*/ 51706 h 4297250"/>
              <a:gd name="connsiteX95" fmla="*/ 3296219 w 3619883"/>
              <a:gd name="connsiteY95" fmla="*/ 59147 h 4297250"/>
              <a:gd name="connsiteX96" fmla="*/ 3319094 w 3619883"/>
              <a:gd name="connsiteY96" fmla="*/ 42500 h 4297250"/>
              <a:gd name="connsiteX97" fmla="*/ 3420511 w 3619883"/>
              <a:gd name="connsiteY97" fmla="*/ 0 h 4297250"/>
              <a:gd name="connsiteX98" fmla="*/ 3453305 w 3619883"/>
              <a:gd name="connsiteY98" fmla="*/ 7440 h 4297250"/>
              <a:gd name="connsiteX99" fmla="*/ 3496571 w 3619883"/>
              <a:gd name="connsiteY99" fmla="*/ 27182 h 4297250"/>
              <a:gd name="connsiteX100" fmla="*/ 3602117 w 3619883"/>
              <a:gd name="connsiteY100" fmla="*/ 132521 h 4297250"/>
              <a:gd name="connsiteX101" fmla="*/ 3619883 w 3619883"/>
              <a:gd name="connsiteY101" fmla="*/ 140049 h 4297250"/>
              <a:gd name="connsiteX102" fmla="*/ 3619883 w 3619883"/>
              <a:gd name="connsiteY10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68988 w 3619883"/>
              <a:gd name="connsiteY14" fmla="*/ 4128157 h 4297250"/>
              <a:gd name="connsiteX15" fmla="*/ 1427396 w 3619883"/>
              <a:gd name="connsiteY15" fmla="*/ 4275461 h 4297250"/>
              <a:gd name="connsiteX16" fmla="*/ 1210751 w 3619883"/>
              <a:gd name="connsiteY16" fmla="*/ 4275461 h 4297250"/>
              <a:gd name="connsiteX17" fmla="*/ 1210751 w 3619883"/>
              <a:gd name="connsiteY17" fmla="*/ 4128157 h 4297250"/>
              <a:gd name="connsiteX18" fmla="*/ 1271978 w 3619883"/>
              <a:gd name="connsiteY18" fmla="*/ 4128157 h 4297250"/>
              <a:gd name="connsiteX19" fmla="*/ 1271978 w 3619883"/>
              <a:gd name="connsiteY19" fmla="*/ 3951392 h 4297250"/>
              <a:gd name="connsiteX20" fmla="*/ 1094193 w 3619883"/>
              <a:gd name="connsiteY20" fmla="*/ 3951392 h 4297250"/>
              <a:gd name="connsiteX21" fmla="*/ 1094193 w 3619883"/>
              <a:gd name="connsiteY21" fmla="*/ 4128157 h 4297250"/>
              <a:gd name="connsiteX22" fmla="*/ 1140354 w 3619883"/>
              <a:gd name="connsiteY22" fmla="*/ 4128157 h 4297250"/>
              <a:gd name="connsiteX23" fmla="*/ 1140354 w 3619883"/>
              <a:gd name="connsiteY23" fmla="*/ 4275461 h 4297250"/>
              <a:gd name="connsiteX24" fmla="*/ 953807 w 3619883"/>
              <a:gd name="connsiteY24" fmla="*/ 4275461 h 4297250"/>
              <a:gd name="connsiteX25" fmla="*/ 912215 w 3619883"/>
              <a:gd name="connsiteY25" fmla="*/ 4128157 h 4297250"/>
              <a:gd name="connsiteX26" fmla="*/ 961020 w 3619883"/>
              <a:gd name="connsiteY26" fmla="*/ 4128157 h 4297250"/>
              <a:gd name="connsiteX27" fmla="*/ 961020 w 3619883"/>
              <a:gd name="connsiteY27" fmla="*/ 3951392 h 4297250"/>
              <a:gd name="connsiteX28" fmla="*/ 783235 w 3619883"/>
              <a:gd name="connsiteY28" fmla="*/ 3951392 h 4297250"/>
              <a:gd name="connsiteX29" fmla="*/ 783235 w 3619883"/>
              <a:gd name="connsiteY29" fmla="*/ 4128157 h 4297250"/>
              <a:gd name="connsiteX30" fmla="*/ 871024 w 3619883"/>
              <a:gd name="connsiteY30" fmla="*/ 4128157 h 4297250"/>
              <a:gd name="connsiteX31" fmla="*/ 829432 w 3619883"/>
              <a:gd name="connsiteY31" fmla="*/ 4275461 h 4297250"/>
              <a:gd name="connsiteX32" fmla="*/ 611484 w 3619883"/>
              <a:gd name="connsiteY32" fmla="*/ 4275461 h 4297250"/>
              <a:gd name="connsiteX33" fmla="*/ 621247 w 3619883"/>
              <a:gd name="connsiteY33" fmla="*/ 4128157 h 4297250"/>
              <a:gd name="connsiteX34" fmla="*/ 650062 w 3619883"/>
              <a:gd name="connsiteY34" fmla="*/ 4128157 h 4297250"/>
              <a:gd name="connsiteX35" fmla="*/ 650062 w 3619883"/>
              <a:gd name="connsiteY35" fmla="*/ 3951392 h 4297250"/>
              <a:gd name="connsiteX36" fmla="*/ 472277 w 3619883"/>
              <a:gd name="connsiteY36" fmla="*/ 3951392 h 4297250"/>
              <a:gd name="connsiteX37" fmla="*/ 472277 w 3619883"/>
              <a:gd name="connsiteY37" fmla="*/ 4128157 h 4297250"/>
              <a:gd name="connsiteX38" fmla="*/ 522650 w 3619883"/>
              <a:gd name="connsiteY38" fmla="*/ 4128157 h 4297250"/>
              <a:gd name="connsiteX39" fmla="*/ 573998 w 3619883"/>
              <a:gd name="connsiteY39" fmla="*/ 4275461 h 4297250"/>
              <a:gd name="connsiteX40" fmla="*/ 336164 w 3619883"/>
              <a:gd name="connsiteY40" fmla="*/ 4275461 h 4297250"/>
              <a:gd name="connsiteX41" fmla="*/ 294572 w 3619883"/>
              <a:gd name="connsiteY41" fmla="*/ 4128157 h 4297250"/>
              <a:gd name="connsiteX42" fmla="*/ 339106 w 3619883"/>
              <a:gd name="connsiteY42" fmla="*/ 4128157 h 4297250"/>
              <a:gd name="connsiteX43" fmla="*/ 339106 w 3619883"/>
              <a:gd name="connsiteY43" fmla="*/ 3951392 h 4297250"/>
              <a:gd name="connsiteX44" fmla="*/ 161321 w 3619883"/>
              <a:gd name="connsiteY44" fmla="*/ 3951392 h 4297250"/>
              <a:gd name="connsiteX45" fmla="*/ 161321 w 3619883"/>
              <a:gd name="connsiteY45" fmla="*/ 4128157 h 4297250"/>
              <a:gd name="connsiteX46" fmla="*/ 230914 w 3619883"/>
              <a:gd name="connsiteY46" fmla="*/ 4128157 h 4297250"/>
              <a:gd name="connsiteX47" fmla="*/ 189322 w 3619883"/>
              <a:gd name="connsiteY47" fmla="*/ 4275461 h 4297250"/>
              <a:gd name="connsiteX48" fmla="*/ 0 w 3619883"/>
              <a:gd name="connsiteY48" fmla="*/ 4275461 h 4297250"/>
              <a:gd name="connsiteX49" fmla="*/ 0 w 3619883"/>
              <a:gd name="connsiteY49" fmla="*/ 42229 h 4297250"/>
              <a:gd name="connsiteX50" fmla="*/ 42464 w 3619883"/>
              <a:gd name="connsiteY50" fmla="*/ 40518 h 4297250"/>
              <a:gd name="connsiteX51" fmla="*/ 137733 w 3619883"/>
              <a:gd name="connsiteY51" fmla="*/ 35355 h 4297250"/>
              <a:gd name="connsiteX52" fmla="*/ 270565 w 3619883"/>
              <a:gd name="connsiteY52" fmla="*/ 29759 h 4297250"/>
              <a:gd name="connsiteX53" fmla="*/ 479734 w 3619883"/>
              <a:gd name="connsiteY53" fmla="*/ 45455 h 4297250"/>
              <a:gd name="connsiteX54" fmla="*/ 524103 w 3619883"/>
              <a:gd name="connsiteY54" fmla="*/ 41625 h 4297250"/>
              <a:gd name="connsiteX55" fmla="*/ 624416 w 3619883"/>
              <a:gd name="connsiteY55" fmla="*/ 22696 h 4297250"/>
              <a:gd name="connsiteX56" fmla="*/ 657762 w 3619883"/>
              <a:gd name="connsiteY56" fmla="*/ 18351 h 4297250"/>
              <a:gd name="connsiteX57" fmla="*/ 690557 w 3619883"/>
              <a:gd name="connsiteY57" fmla="*/ 25792 h 4297250"/>
              <a:gd name="connsiteX58" fmla="*/ 745123 w 3619883"/>
              <a:gd name="connsiteY58" fmla="*/ 40157 h 4297250"/>
              <a:gd name="connsiteX59" fmla="*/ 789493 w 3619883"/>
              <a:gd name="connsiteY59" fmla="*/ 36327 h 4297250"/>
              <a:gd name="connsiteX60" fmla="*/ 854255 w 3619883"/>
              <a:gd name="connsiteY60" fmla="*/ 68887 h 4297250"/>
              <a:gd name="connsiteX61" fmla="*/ 897520 w 3619883"/>
              <a:gd name="connsiteY61" fmla="*/ 88629 h 4297250"/>
              <a:gd name="connsiteX62" fmla="*/ 940510 w 3619883"/>
              <a:gd name="connsiteY62" fmla="*/ 114265 h 4297250"/>
              <a:gd name="connsiteX63" fmla="*/ 1082712 w 3619883"/>
              <a:gd name="connsiteY63" fmla="*/ 144543 h 4297250"/>
              <a:gd name="connsiteX64" fmla="*/ 1205348 w 3619883"/>
              <a:gd name="connsiteY64" fmla="*/ 120753 h 4297250"/>
              <a:gd name="connsiteX65" fmla="*/ 1271764 w 3619883"/>
              <a:gd name="connsiteY65" fmla="*/ 117956 h 4297250"/>
              <a:gd name="connsiteX66" fmla="*/ 1315583 w 3619883"/>
              <a:gd name="connsiteY66" fmla="*/ 125912 h 4297250"/>
              <a:gd name="connsiteX67" fmla="*/ 1359125 w 3619883"/>
              <a:gd name="connsiteY67" fmla="*/ 139761 h 4297250"/>
              <a:gd name="connsiteX68" fmla="*/ 1391919 w 3619883"/>
              <a:gd name="connsiteY68" fmla="*/ 147202 h 4297250"/>
              <a:gd name="connsiteX69" fmla="*/ 1436563 w 3619883"/>
              <a:gd name="connsiteY69" fmla="*/ 137480 h 4297250"/>
              <a:gd name="connsiteX70" fmla="*/ 1471566 w 3619883"/>
              <a:gd name="connsiteY70" fmla="*/ 97777 h 4297250"/>
              <a:gd name="connsiteX71" fmla="*/ 1505739 w 3619883"/>
              <a:gd name="connsiteY71" fmla="*/ 75753 h 4297250"/>
              <a:gd name="connsiteX72" fmla="*/ 1590891 w 3619883"/>
              <a:gd name="connsiteY72" fmla="*/ 144702 h 4297250"/>
              <a:gd name="connsiteX73" fmla="*/ 1625616 w 3619883"/>
              <a:gd name="connsiteY73" fmla="*/ 110893 h 4297250"/>
              <a:gd name="connsiteX74" fmla="*/ 1658964 w 3619883"/>
              <a:gd name="connsiteY74" fmla="*/ 106547 h 4297250"/>
              <a:gd name="connsiteX75" fmla="*/ 1746598 w 3619883"/>
              <a:gd name="connsiteY75" fmla="*/ 122460 h 4297250"/>
              <a:gd name="connsiteX76" fmla="*/ 1811913 w 3619883"/>
              <a:gd name="connsiteY76" fmla="*/ 143234 h 4297250"/>
              <a:gd name="connsiteX77" fmla="*/ 1856557 w 3619883"/>
              <a:gd name="connsiteY77" fmla="*/ 133511 h 4297250"/>
              <a:gd name="connsiteX78" fmla="*/ 2066003 w 3619883"/>
              <a:gd name="connsiteY78" fmla="*/ 143313 h 4297250"/>
              <a:gd name="connsiteX79" fmla="*/ 2177615 w 3619883"/>
              <a:gd name="connsiteY79" fmla="*/ 119007 h 4297250"/>
              <a:gd name="connsiteX80" fmla="*/ 2255883 w 3619883"/>
              <a:gd name="connsiteY80" fmla="*/ 99047 h 4297250"/>
              <a:gd name="connsiteX81" fmla="*/ 2344622 w 3619883"/>
              <a:gd name="connsiteY81" fmla="*/ 91388 h 4297250"/>
              <a:gd name="connsiteX82" fmla="*/ 2455682 w 3619883"/>
              <a:gd name="connsiteY82" fmla="*/ 78869 h 4297250"/>
              <a:gd name="connsiteX83" fmla="*/ 2632609 w 3619883"/>
              <a:gd name="connsiteY83" fmla="*/ 75338 h 4297250"/>
              <a:gd name="connsiteX84" fmla="*/ 2742291 w 3619883"/>
              <a:gd name="connsiteY84" fmla="*/ 92282 h 4297250"/>
              <a:gd name="connsiteX85" fmla="*/ 2851974 w 3619883"/>
              <a:gd name="connsiteY85" fmla="*/ 109227 h 4297250"/>
              <a:gd name="connsiteX86" fmla="*/ 2907643 w 3619883"/>
              <a:gd name="connsiteY86" fmla="*/ 100020 h 4297250"/>
              <a:gd name="connsiteX87" fmla="*/ 2944022 w 3619883"/>
              <a:gd name="connsiteY87" fmla="*/ 30853 h 4297250"/>
              <a:gd name="connsiteX88" fmla="*/ 3022289 w 3619883"/>
              <a:gd name="connsiteY88" fmla="*/ 10893 h 4297250"/>
              <a:gd name="connsiteX89" fmla="*/ 3054807 w 3619883"/>
              <a:gd name="connsiteY89" fmla="*/ 24226 h 4297250"/>
              <a:gd name="connsiteX90" fmla="*/ 3141892 w 3619883"/>
              <a:gd name="connsiteY90" fmla="*/ 51925 h 4297250"/>
              <a:gd name="connsiteX91" fmla="*/ 3185711 w 3619883"/>
              <a:gd name="connsiteY91" fmla="*/ 59881 h 4297250"/>
              <a:gd name="connsiteX92" fmla="*/ 3219056 w 3619883"/>
              <a:gd name="connsiteY92" fmla="*/ 55536 h 4297250"/>
              <a:gd name="connsiteX93" fmla="*/ 3263425 w 3619883"/>
              <a:gd name="connsiteY93" fmla="*/ 51706 h 4297250"/>
              <a:gd name="connsiteX94" fmla="*/ 3296219 w 3619883"/>
              <a:gd name="connsiteY94" fmla="*/ 59147 h 4297250"/>
              <a:gd name="connsiteX95" fmla="*/ 3319094 w 3619883"/>
              <a:gd name="connsiteY95" fmla="*/ 42500 h 4297250"/>
              <a:gd name="connsiteX96" fmla="*/ 3420511 w 3619883"/>
              <a:gd name="connsiteY96" fmla="*/ 0 h 4297250"/>
              <a:gd name="connsiteX97" fmla="*/ 3453305 w 3619883"/>
              <a:gd name="connsiteY97" fmla="*/ 7440 h 4297250"/>
              <a:gd name="connsiteX98" fmla="*/ 3496571 w 3619883"/>
              <a:gd name="connsiteY98" fmla="*/ 27182 h 4297250"/>
              <a:gd name="connsiteX99" fmla="*/ 3602117 w 3619883"/>
              <a:gd name="connsiteY99" fmla="*/ 132521 h 4297250"/>
              <a:gd name="connsiteX100" fmla="*/ 3619883 w 3619883"/>
              <a:gd name="connsiteY100" fmla="*/ 140049 h 4297250"/>
              <a:gd name="connsiteX101" fmla="*/ 3619883 w 3619883"/>
              <a:gd name="connsiteY10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271978 w 3619883"/>
              <a:gd name="connsiteY17" fmla="*/ 4128157 h 4297250"/>
              <a:gd name="connsiteX18" fmla="*/ 1271978 w 3619883"/>
              <a:gd name="connsiteY18" fmla="*/ 3951392 h 4297250"/>
              <a:gd name="connsiteX19" fmla="*/ 1094193 w 3619883"/>
              <a:gd name="connsiteY19" fmla="*/ 3951392 h 4297250"/>
              <a:gd name="connsiteX20" fmla="*/ 1094193 w 3619883"/>
              <a:gd name="connsiteY20" fmla="*/ 4128157 h 4297250"/>
              <a:gd name="connsiteX21" fmla="*/ 1140354 w 3619883"/>
              <a:gd name="connsiteY21" fmla="*/ 4128157 h 4297250"/>
              <a:gd name="connsiteX22" fmla="*/ 1140354 w 3619883"/>
              <a:gd name="connsiteY22" fmla="*/ 4275461 h 4297250"/>
              <a:gd name="connsiteX23" fmla="*/ 953807 w 3619883"/>
              <a:gd name="connsiteY23" fmla="*/ 4275461 h 4297250"/>
              <a:gd name="connsiteX24" fmla="*/ 912215 w 3619883"/>
              <a:gd name="connsiteY24" fmla="*/ 4128157 h 4297250"/>
              <a:gd name="connsiteX25" fmla="*/ 961020 w 3619883"/>
              <a:gd name="connsiteY25" fmla="*/ 4128157 h 4297250"/>
              <a:gd name="connsiteX26" fmla="*/ 961020 w 3619883"/>
              <a:gd name="connsiteY26" fmla="*/ 3951392 h 4297250"/>
              <a:gd name="connsiteX27" fmla="*/ 783235 w 3619883"/>
              <a:gd name="connsiteY27" fmla="*/ 3951392 h 4297250"/>
              <a:gd name="connsiteX28" fmla="*/ 783235 w 3619883"/>
              <a:gd name="connsiteY28" fmla="*/ 4128157 h 4297250"/>
              <a:gd name="connsiteX29" fmla="*/ 871024 w 3619883"/>
              <a:gd name="connsiteY29" fmla="*/ 4128157 h 4297250"/>
              <a:gd name="connsiteX30" fmla="*/ 829432 w 3619883"/>
              <a:gd name="connsiteY30" fmla="*/ 4275461 h 4297250"/>
              <a:gd name="connsiteX31" fmla="*/ 611484 w 3619883"/>
              <a:gd name="connsiteY31" fmla="*/ 4275461 h 4297250"/>
              <a:gd name="connsiteX32" fmla="*/ 621247 w 3619883"/>
              <a:gd name="connsiteY32" fmla="*/ 4128157 h 4297250"/>
              <a:gd name="connsiteX33" fmla="*/ 650062 w 3619883"/>
              <a:gd name="connsiteY33" fmla="*/ 4128157 h 4297250"/>
              <a:gd name="connsiteX34" fmla="*/ 650062 w 3619883"/>
              <a:gd name="connsiteY34" fmla="*/ 3951392 h 4297250"/>
              <a:gd name="connsiteX35" fmla="*/ 472277 w 3619883"/>
              <a:gd name="connsiteY35" fmla="*/ 3951392 h 4297250"/>
              <a:gd name="connsiteX36" fmla="*/ 472277 w 3619883"/>
              <a:gd name="connsiteY36" fmla="*/ 4128157 h 4297250"/>
              <a:gd name="connsiteX37" fmla="*/ 522650 w 3619883"/>
              <a:gd name="connsiteY37" fmla="*/ 4128157 h 4297250"/>
              <a:gd name="connsiteX38" fmla="*/ 573998 w 3619883"/>
              <a:gd name="connsiteY38" fmla="*/ 4275461 h 4297250"/>
              <a:gd name="connsiteX39" fmla="*/ 336164 w 3619883"/>
              <a:gd name="connsiteY39" fmla="*/ 4275461 h 4297250"/>
              <a:gd name="connsiteX40" fmla="*/ 294572 w 3619883"/>
              <a:gd name="connsiteY40" fmla="*/ 4128157 h 4297250"/>
              <a:gd name="connsiteX41" fmla="*/ 339106 w 3619883"/>
              <a:gd name="connsiteY41" fmla="*/ 4128157 h 4297250"/>
              <a:gd name="connsiteX42" fmla="*/ 339106 w 3619883"/>
              <a:gd name="connsiteY42" fmla="*/ 3951392 h 4297250"/>
              <a:gd name="connsiteX43" fmla="*/ 161321 w 3619883"/>
              <a:gd name="connsiteY43" fmla="*/ 3951392 h 4297250"/>
              <a:gd name="connsiteX44" fmla="*/ 161321 w 3619883"/>
              <a:gd name="connsiteY44" fmla="*/ 4128157 h 4297250"/>
              <a:gd name="connsiteX45" fmla="*/ 230914 w 3619883"/>
              <a:gd name="connsiteY45" fmla="*/ 4128157 h 4297250"/>
              <a:gd name="connsiteX46" fmla="*/ 189322 w 3619883"/>
              <a:gd name="connsiteY46" fmla="*/ 4275461 h 4297250"/>
              <a:gd name="connsiteX47" fmla="*/ 0 w 3619883"/>
              <a:gd name="connsiteY47" fmla="*/ 4275461 h 4297250"/>
              <a:gd name="connsiteX48" fmla="*/ 0 w 3619883"/>
              <a:gd name="connsiteY48" fmla="*/ 42229 h 4297250"/>
              <a:gd name="connsiteX49" fmla="*/ 42464 w 3619883"/>
              <a:gd name="connsiteY49" fmla="*/ 40518 h 4297250"/>
              <a:gd name="connsiteX50" fmla="*/ 137733 w 3619883"/>
              <a:gd name="connsiteY50" fmla="*/ 35355 h 4297250"/>
              <a:gd name="connsiteX51" fmla="*/ 270565 w 3619883"/>
              <a:gd name="connsiteY51" fmla="*/ 29759 h 4297250"/>
              <a:gd name="connsiteX52" fmla="*/ 479734 w 3619883"/>
              <a:gd name="connsiteY52" fmla="*/ 45455 h 4297250"/>
              <a:gd name="connsiteX53" fmla="*/ 524103 w 3619883"/>
              <a:gd name="connsiteY53" fmla="*/ 41625 h 4297250"/>
              <a:gd name="connsiteX54" fmla="*/ 624416 w 3619883"/>
              <a:gd name="connsiteY54" fmla="*/ 22696 h 4297250"/>
              <a:gd name="connsiteX55" fmla="*/ 657762 w 3619883"/>
              <a:gd name="connsiteY55" fmla="*/ 18351 h 4297250"/>
              <a:gd name="connsiteX56" fmla="*/ 690557 w 3619883"/>
              <a:gd name="connsiteY56" fmla="*/ 25792 h 4297250"/>
              <a:gd name="connsiteX57" fmla="*/ 745123 w 3619883"/>
              <a:gd name="connsiteY57" fmla="*/ 40157 h 4297250"/>
              <a:gd name="connsiteX58" fmla="*/ 789493 w 3619883"/>
              <a:gd name="connsiteY58" fmla="*/ 36327 h 4297250"/>
              <a:gd name="connsiteX59" fmla="*/ 854255 w 3619883"/>
              <a:gd name="connsiteY59" fmla="*/ 68887 h 4297250"/>
              <a:gd name="connsiteX60" fmla="*/ 897520 w 3619883"/>
              <a:gd name="connsiteY60" fmla="*/ 88629 h 4297250"/>
              <a:gd name="connsiteX61" fmla="*/ 940510 w 3619883"/>
              <a:gd name="connsiteY61" fmla="*/ 114265 h 4297250"/>
              <a:gd name="connsiteX62" fmla="*/ 1082712 w 3619883"/>
              <a:gd name="connsiteY62" fmla="*/ 144543 h 4297250"/>
              <a:gd name="connsiteX63" fmla="*/ 1205348 w 3619883"/>
              <a:gd name="connsiteY63" fmla="*/ 120753 h 4297250"/>
              <a:gd name="connsiteX64" fmla="*/ 1271764 w 3619883"/>
              <a:gd name="connsiteY64" fmla="*/ 117956 h 4297250"/>
              <a:gd name="connsiteX65" fmla="*/ 1315583 w 3619883"/>
              <a:gd name="connsiteY65" fmla="*/ 125912 h 4297250"/>
              <a:gd name="connsiteX66" fmla="*/ 1359125 w 3619883"/>
              <a:gd name="connsiteY66" fmla="*/ 139761 h 4297250"/>
              <a:gd name="connsiteX67" fmla="*/ 1391919 w 3619883"/>
              <a:gd name="connsiteY67" fmla="*/ 147202 h 4297250"/>
              <a:gd name="connsiteX68" fmla="*/ 1436563 w 3619883"/>
              <a:gd name="connsiteY68" fmla="*/ 137480 h 4297250"/>
              <a:gd name="connsiteX69" fmla="*/ 1471566 w 3619883"/>
              <a:gd name="connsiteY69" fmla="*/ 97777 h 4297250"/>
              <a:gd name="connsiteX70" fmla="*/ 1505739 w 3619883"/>
              <a:gd name="connsiteY70" fmla="*/ 75753 h 4297250"/>
              <a:gd name="connsiteX71" fmla="*/ 1590891 w 3619883"/>
              <a:gd name="connsiteY71" fmla="*/ 144702 h 4297250"/>
              <a:gd name="connsiteX72" fmla="*/ 1625616 w 3619883"/>
              <a:gd name="connsiteY72" fmla="*/ 110893 h 4297250"/>
              <a:gd name="connsiteX73" fmla="*/ 1658964 w 3619883"/>
              <a:gd name="connsiteY73" fmla="*/ 106547 h 4297250"/>
              <a:gd name="connsiteX74" fmla="*/ 1746598 w 3619883"/>
              <a:gd name="connsiteY74" fmla="*/ 122460 h 4297250"/>
              <a:gd name="connsiteX75" fmla="*/ 1811913 w 3619883"/>
              <a:gd name="connsiteY75" fmla="*/ 143234 h 4297250"/>
              <a:gd name="connsiteX76" fmla="*/ 1856557 w 3619883"/>
              <a:gd name="connsiteY76" fmla="*/ 133511 h 4297250"/>
              <a:gd name="connsiteX77" fmla="*/ 2066003 w 3619883"/>
              <a:gd name="connsiteY77" fmla="*/ 143313 h 4297250"/>
              <a:gd name="connsiteX78" fmla="*/ 2177615 w 3619883"/>
              <a:gd name="connsiteY78" fmla="*/ 119007 h 4297250"/>
              <a:gd name="connsiteX79" fmla="*/ 2255883 w 3619883"/>
              <a:gd name="connsiteY79" fmla="*/ 99047 h 4297250"/>
              <a:gd name="connsiteX80" fmla="*/ 2344622 w 3619883"/>
              <a:gd name="connsiteY80" fmla="*/ 91388 h 4297250"/>
              <a:gd name="connsiteX81" fmla="*/ 2455682 w 3619883"/>
              <a:gd name="connsiteY81" fmla="*/ 78869 h 4297250"/>
              <a:gd name="connsiteX82" fmla="*/ 2632609 w 3619883"/>
              <a:gd name="connsiteY82" fmla="*/ 75338 h 4297250"/>
              <a:gd name="connsiteX83" fmla="*/ 2742291 w 3619883"/>
              <a:gd name="connsiteY83" fmla="*/ 92282 h 4297250"/>
              <a:gd name="connsiteX84" fmla="*/ 2851974 w 3619883"/>
              <a:gd name="connsiteY84" fmla="*/ 109227 h 4297250"/>
              <a:gd name="connsiteX85" fmla="*/ 2907643 w 3619883"/>
              <a:gd name="connsiteY85" fmla="*/ 100020 h 4297250"/>
              <a:gd name="connsiteX86" fmla="*/ 2944022 w 3619883"/>
              <a:gd name="connsiteY86" fmla="*/ 30853 h 4297250"/>
              <a:gd name="connsiteX87" fmla="*/ 3022289 w 3619883"/>
              <a:gd name="connsiteY87" fmla="*/ 10893 h 4297250"/>
              <a:gd name="connsiteX88" fmla="*/ 3054807 w 3619883"/>
              <a:gd name="connsiteY88" fmla="*/ 24226 h 4297250"/>
              <a:gd name="connsiteX89" fmla="*/ 3141892 w 3619883"/>
              <a:gd name="connsiteY89" fmla="*/ 51925 h 4297250"/>
              <a:gd name="connsiteX90" fmla="*/ 3185711 w 3619883"/>
              <a:gd name="connsiteY90" fmla="*/ 59881 h 4297250"/>
              <a:gd name="connsiteX91" fmla="*/ 3219056 w 3619883"/>
              <a:gd name="connsiteY91" fmla="*/ 55536 h 4297250"/>
              <a:gd name="connsiteX92" fmla="*/ 3263425 w 3619883"/>
              <a:gd name="connsiteY92" fmla="*/ 51706 h 4297250"/>
              <a:gd name="connsiteX93" fmla="*/ 3296219 w 3619883"/>
              <a:gd name="connsiteY93" fmla="*/ 59147 h 4297250"/>
              <a:gd name="connsiteX94" fmla="*/ 3319094 w 3619883"/>
              <a:gd name="connsiteY94" fmla="*/ 42500 h 4297250"/>
              <a:gd name="connsiteX95" fmla="*/ 3420511 w 3619883"/>
              <a:gd name="connsiteY95" fmla="*/ 0 h 4297250"/>
              <a:gd name="connsiteX96" fmla="*/ 3453305 w 3619883"/>
              <a:gd name="connsiteY96" fmla="*/ 7440 h 4297250"/>
              <a:gd name="connsiteX97" fmla="*/ 3496571 w 3619883"/>
              <a:gd name="connsiteY97" fmla="*/ 27182 h 4297250"/>
              <a:gd name="connsiteX98" fmla="*/ 3602117 w 3619883"/>
              <a:gd name="connsiteY98" fmla="*/ 132521 h 4297250"/>
              <a:gd name="connsiteX99" fmla="*/ 3619883 w 3619883"/>
              <a:gd name="connsiteY99" fmla="*/ 140049 h 4297250"/>
              <a:gd name="connsiteX100" fmla="*/ 3619883 w 3619883"/>
              <a:gd name="connsiteY10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271978 w 3619883"/>
              <a:gd name="connsiteY17" fmla="*/ 4128157 h 4297250"/>
              <a:gd name="connsiteX18" fmla="*/ 1094193 w 3619883"/>
              <a:gd name="connsiteY18" fmla="*/ 3951392 h 4297250"/>
              <a:gd name="connsiteX19" fmla="*/ 1094193 w 3619883"/>
              <a:gd name="connsiteY19" fmla="*/ 4128157 h 4297250"/>
              <a:gd name="connsiteX20" fmla="*/ 1140354 w 3619883"/>
              <a:gd name="connsiteY20" fmla="*/ 4128157 h 4297250"/>
              <a:gd name="connsiteX21" fmla="*/ 1140354 w 3619883"/>
              <a:gd name="connsiteY21" fmla="*/ 4275461 h 4297250"/>
              <a:gd name="connsiteX22" fmla="*/ 953807 w 3619883"/>
              <a:gd name="connsiteY22" fmla="*/ 4275461 h 4297250"/>
              <a:gd name="connsiteX23" fmla="*/ 912215 w 3619883"/>
              <a:gd name="connsiteY23" fmla="*/ 4128157 h 4297250"/>
              <a:gd name="connsiteX24" fmla="*/ 961020 w 3619883"/>
              <a:gd name="connsiteY24" fmla="*/ 4128157 h 4297250"/>
              <a:gd name="connsiteX25" fmla="*/ 961020 w 3619883"/>
              <a:gd name="connsiteY25" fmla="*/ 3951392 h 4297250"/>
              <a:gd name="connsiteX26" fmla="*/ 783235 w 3619883"/>
              <a:gd name="connsiteY26" fmla="*/ 3951392 h 4297250"/>
              <a:gd name="connsiteX27" fmla="*/ 783235 w 3619883"/>
              <a:gd name="connsiteY27" fmla="*/ 4128157 h 4297250"/>
              <a:gd name="connsiteX28" fmla="*/ 871024 w 3619883"/>
              <a:gd name="connsiteY28" fmla="*/ 4128157 h 4297250"/>
              <a:gd name="connsiteX29" fmla="*/ 829432 w 3619883"/>
              <a:gd name="connsiteY29" fmla="*/ 4275461 h 4297250"/>
              <a:gd name="connsiteX30" fmla="*/ 611484 w 3619883"/>
              <a:gd name="connsiteY30" fmla="*/ 4275461 h 4297250"/>
              <a:gd name="connsiteX31" fmla="*/ 621247 w 3619883"/>
              <a:gd name="connsiteY31" fmla="*/ 4128157 h 4297250"/>
              <a:gd name="connsiteX32" fmla="*/ 650062 w 3619883"/>
              <a:gd name="connsiteY32" fmla="*/ 4128157 h 4297250"/>
              <a:gd name="connsiteX33" fmla="*/ 650062 w 3619883"/>
              <a:gd name="connsiteY33" fmla="*/ 3951392 h 4297250"/>
              <a:gd name="connsiteX34" fmla="*/ 472277 w 3619883"/>
              <a:gd name="connsiteY34" fmla="*/ 3951392 h 4297250"/>
              <a:gd name="connsiteX35" fmla="*/ 472277 w 3619883"/>
              <a:gd name="connsiteY35" fmla="*/ 4128157 h 4297250"/>
              <a:gd name="connsiteX36" fmla="*/ 522650 w 3619883"/>
              <a:gd name="connsiteY36" fmla="*/ 4128157 h 4297250"/>
              <a:gd name="connsiteX37" fmla="*/ 573998 w 3619883"/>
              <a:gd name="connsiteY37" fmla="*/ 4275461 h 4297250"/>
              <a:gd name="connsiteX38" fmla="*/ 336164 w 3619883"/>
              <a:gd name="connsiteY38" fmla="*/ 4275461 h 4297250"/>
              <a:gd name="connsiteX39" fmla="*/ 294572 w 3619883"/>
              <a:gd name="connsiteY39" fmla="*/ 4128157 h 4297250"/>
              <a:gd name="connsiteX40" fmla="*/ 339106 w 3619883"/>
              <a:gd name="connsiteY40" fmla="*/ 4128157 h 4297250"/>
              <a:gd name="connsiteX41" fmla="*/ 339106 w 3619883"/>
              <a:gd name="connsiteY41" fmla="*/ 3951392 h 4297250"/>
              <a:gd name="connsiteX42" fmla="*/ 161321 w 3619883"/>
              <a:gd name="connsiteY42" fmla="*/ 3951392 h 4297250"/>
              <a:gd name="connsiteX43" fmla="*/ 161321 w 3619883"/>
              <a:gd name="connsiteY43" fmla="*/ 4128157 h 4297250"/>
              <a:gd name="connsiteX44" fmla="*/ 230914 w 3619883"/>
              <a:gd name="connsiteY44" fmla="*/ 4128157 h 4297250"/>
              <a:gd name="connsiteX45" fmla="*/ 189322 w 3619883"/>
              <a:gd name="connsiteY45" fmla="*/ 4275461 h 4297250"/>
              <a:gd name="connsiteX46" fmla="*/ 0 w 3619883"/>
              <a:gd name="connsiteY46" fmla="*/ 4275461 h 4297250"/>
              <a:gd name="connsiteX47" fmla="*/ 0 w 3619883"/>
              <a:gd name="connsiteY47" fmla="*/ 42229 h 4297250"/>
              <a:gd name="connsiteX48" fmla="*/ 42464 w 3619883"/>
              <a:gd name="connsiteY48" fmla="*/ 40518 h 4297250"/>
              <a:gd name="connsiteX49" fmla="*/ 137733 w 3619883"/>
              <a:gd name="connsiteY49" fmla="*/ 35355 h 4297250"/>
              <a:gd name="connsiteX50" fmla="*/ 270565 w 3619883"/>
              <a:gd name="connsiteY50" fmla="*/ 29759 h 4297250"/>
              <a:gd name="connsiteX51" fmla="*/ 479734 w 3619883"/>
              <a:gd name="connsiteY51" fmla="*/ 45455 h 4297250"/>
              <a:gd name="connsiteX52" fmla="*/ 524103 w 3619883"/>
              <a:gd name="connsiteY52" fmla="*/ 41625 h 4297250"/>
              <a:gd name="connsiteX53" fmla="*/ 624416 w 3619883"/>
              <a:gd name="connsiteY53" fmla="*/ 22696 h 4297250"/>
              <a:gd name="connsiteX54" fmla="*/ 657762 w 3619883"/>
              <a:gd name="connsiteY54" fmla="*/ 18351 h 4297250"/>
              <a:gd name="connsiteX55" fmla="*/ 690557 w 3619883"/>
              <a:gd name="connsiteY55" fmla="*/ 25792 h 4297250"/>
              <a:gd name="connsiteX56" fmla="*/ 745123 w 3619883"/>
              <a:gd name="connsiteY56" fmla="*/ 40157 h 4297250"/>
              <a:gd name="connsiteX57" fmla="*/ 789493 w 3619883"/>
              <a:gd name="connsiteY57" fmla="*/ 36327 h 4297250"/>
              <a:gd name="connsiteX58" fmla="*/ 854255 w 3619883"/>
              <a:gd name="connsiteY58" fmla="*/ 68887 h 4297250"/>
              <a:gd name="connsiteX59" fmla="*/ 897520 w 3619883"/>
              <a:gd name="connsiteY59" fmla="*/ 88629 h 4297250"/>
              <a:gd name="connsiteX60" fmla="*/ 940510 w 3619883"/>
              <a:gd name="connsiteY60" fmla="*/ 114265 h 4297250"/>
              <a:gd name="connsiteX61" fmla="*/ 1082712 w 3619883"/>
              <a:gd name="connsiteY61" fmla="*/ 144543 h 4297250"/>
              <a:gd name="connsiteX62" fmla="*/ 1205348 w 3619883"/>
              <a:gd name="connsiteY62" fmla="*/ 120753 h 4297250"/>
              <a:gd name="connsiteX63" fmla="*/ 1271764 w 3619883"/>
              <a:gd name="connsiteY63" fmla="*/ 117956 h 4297250"/>
              <a:gd name="connsiteX64" fmla="*/ 1315583 w 3619883"/>
              <a:gd name="connsiteY64" fmla="*/ 125912 h 4297250"/>
              <a:gd name="connsiteX65" fmla="*/ 1359125 w 3619883"/>
              <a:gd name="connsiteY65" fmla="*/ 139761 h 4297250"/>
              <a:gd name="connsiteX66" fmla="*/ 1391919 w 3619883"/>
              <a:gd name="connsiteY66" fmla="*/ 147202 h 4297250"/>
              <a:gd name="connsiteX67" fmla="*/ 1436563 w 3619883"/>
              <a:gd name="connsiteY67" fmla="*/ 137480 h 4297250"/>
              <a:gd name="connsiteX68" fmla="*/ 1471566 w 3619883"/>
              <a:gd name="connsiteY68" fmla="*/ 97777 h 4297250"/>
              <a:gd name="connsiteX69" fmla="*/ 1505739 w 3619883"/>
              <a:gd name="connsiteY69" fmla="*/ 75753 h 4297250"/>
              <a:gd name="connsiteX70" fmla="*/ 1590891 w 3619883"/>
              <a:gd name="connsiteY70" fmla="*/ 144702 h 4297250"/>
              <a:gd name="connsiteX71" fmla="*/ 1625616 w 3619883"/>
              <a:gd name="connsiteY71" fmla="*/ 110893 h 4297250"/>
              <a:gd name="connsiteX72" fmla="*/ 1658964 w 3619883"/>
              <a:gd name="connsiteY72" fmla="*/ 106547 h 4297250"/>
              <a:gd name="connsiteX73" fmla="*/ 1746598 w 3619883"/>
              <a:gd name="connsiteY73" fmla="*/ 122460 h 4297250"/>
              <a:gd name="connsiteX74" fmla="*/ 1811913 w 3619883"/>
              <a:gd name="connsiteY74" fmla="*/ 143234 h 4297250"/>
              <a:gd name="connsiteX75" fmla="*/ 1856557 w 3619883"/>
              <a:gd name="connsiteY75" fmla="*/ 133511 h 4297250"/>
              <a:gd name="connsiteX76" fmla="*/ 2066003 w 3619883"/>
              <a:gd name="connsiteY76" fmla="*/ 143313 h 4297250"/>
              <a:gd name="connsiteX77" fmla="*/ 2177615 w 3619883"/>
              <a:gd name="connsiteY77" fmla="*/ 119007 h 4297250"/>
              <a:gd name="connsiteX78" fmla="*/ 2255883 w 3619883"/>
              <a:gd name="connsiteY78" fmla="*/ 99047 h 4297250"/>
              <a:gd name="connsiteX79" fmla="*/ 2344622 w 3619883"/>
              <a:gd name="connsiteY79" fmla="*/ 91388 h 4297250"/>
              <a:gd name="connsiteX80" fmla="*/ 2455682 w 3619883"/>
              <a:gd name="connsiteY80" fmla="*/ 78869 h 4297250"/>
              <a:gd name="connsiteX81" fmla="*/ 2632609 w 3619883"/>
              <a:gd name="connsiteY81" fmla="*/ 75338 h 4297250"/>
              <a:gd name="connsiteX82" fmla="*/ 2742291 w 3619883"/>
              <a:gd name="connsiteY82" fmla="*/ 92282 h 4297250"/>
              <a:gd name="connsiteX83" fmla="*/ 2851974 w 3619883"/>
              <a:gd name="connsiteY83" fmla="*/ 109227 h 4297250"/>
              <a:gd name="connsiteX84" fmla="*/ 2907643 w 3619883"/>
              <a:gd name="connsiteY84" fmla="*/ 100020 h 4297250"/>
              <a:gd name="connsiteX85" fmla="*/ 2944022 w 3619883"/>
              <a:gd name="connsiteY85" fmla="*/ 30853 h 4297250"/>
              <a:gd name="connsiteX86" fmla="*/ 3022289 w 3619883"/>
              <a:gd name="connsiteY86" fmla="*/ 10893 h 4297250"/>
              <a:gd name="connsiteX87" fmla="*/ 3054807 w 3619883"/>
              <a:gd name="connsiteY87" fmla="*/ 24226 h 4297250"/>
              <a:gd name="connsiteX88" fmla="*/ 3141892 w 3619883"/>
              <a:gd name="connsiteY88" fmla="*/ 51925 h 4297250"/>
              <a:gd name="connsiteX89" fmla="*/ 3185711 w 3619883"/>
              <a:gd name="connsiteY89" fmla="*/ 59881 h 4297250"/>
              <a:gd name="connsiteX90" fmla="*/ 3219056 w 3619883"/>
              <a:gd name="connsiteY90" fmla="*/ 55536 h 4297250"/>
              <a:gd name="connsiteX91" fmla="*/ 3263425 w 3619883"/>
              <a:gd name="connsiteY91" fmla="*/ 51706 h 4297250"/>
              <a:gd name="connsiteX92" fmla="*/ 3296219 w 3619883"/>
              <a:gd name="connsiteY92" fmla="*/ 59147 h 4297250"/>
              <a:gd name="connsiteX93" fmla="*/ 3319094 w 3619883"/>
              <a:gd name="connsiteY93" fmla="*/ 42500 h 4297250"/>
              <a:gd name="connsiteX94" fmla="*/ 3420511 w 3619883"/>
              <a:gd name="connsiteY94" fmla="*/ 0 h 4297250"/>
              <a:gd name="connsiteX95" fmla="*/ 3453305 w 3619883"/>
              <a:gd name="connsiteY95" fmla="*/ 7440 h 4297250"/>
              <a:gd name="connsiteX96" fmla="*/ 3496571 w 3619883"/>
              <a:gd name="connsiteY96" fmla="*/ 27182 h 4297250"/>
              <a:gd name="connsiteX97" fmla="*/ 3602117 w 3619883"/>
              <a:gd name="connsiteY97" fmla="*/ 132521 h 4297250"/>
              <a:gd name="connsiteX98" fmla="*/ 3619883 w 3619883"/>
              <a:gd name="connsiteY98" fmla="*/ 140049 h 4297250"/>
              <a:gd name="connsiteX99" fmla="*/ 3619883 w 3619883"/>
              <a:gd name="connsiteY9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271978 w 3619883"/>
              <a:gd name="connsiteY17" fmla="*/ 4128157 h 4297250"/>
              <a:gd name="connsiteX18" fmla="*/ 1094193 w 3619883"/>
              <a:gd name="connsiteY18" fmla="*/ 4128157 h 4297250"/>
              <a:gd name="connsiteX19" fmla="*/ 1140354 w 3619883"/>
              <a:gd name="connsiteY19" fmla="*/ 4128157 h 4297250"/>
              <a:gd name="connsiteX20" fmla="*/ 1140354 w 3619883"/>
              <a:gd name="connsiteY20" fmla="*/ 4275461 h 4297250"/>
              <a:gd name="connsiteX21" fmla="*/ 953807 w 3619883"/>
              <a:gd name="connsiteY21" fmla="*/ 4275461 h 4297250"/>
              <a:gd name="connsiteX22" fmla="*/ 912215 w 3619883"/>
              <a:gd name="connsiteY22" fmla="*/ 4128157 h 4297250"/>
              <a:gd name="connsiteX23" fmla="*/ 961020 w 3619883"/>
              <a:gd name="connsiteY23" fmla="*/ 4128157 h 4297250"/>
              <a:gd name="connsiteX24" fmla="*/ 961020 w 3619883"/>
              <a:gd name="connsiteY24" fmla="*/ 3951392 h 4297250"/>
              <a:gd name="connsiteX25" fmla="*/ 783235 w 3619883"/>
              <a:gd name="connsiteY25" fmla="*/ 3951392 h 4297250"/>
              <a:gd name="connsiteX26" fmla="*/ 783235 w 3619883"/>
              <a:gd name="connsiteY26" fmla="*/ 4128157 h 4297250"/>
              <a:gd name="connsiteX27" fmla="*/ 871024 w 3619883"/>
              <a:gd name="connsiteY27" fmla="*/ 4128157 h 4297250"/>
              <a:gd name="connsiteX28" fmla="*/ 829432 w 3619883"/>
              <a:gd name="connsiteY28" fmla="*/ 4275461 h 4297250"/>
              <a:gd name="connsiteX29" fmla="*/ 611484 w 3619883"/>
              <a:gd name="connsiteY29" fmla="*/ 4275461 h 4297250"/>
              <a:gd name="connsiteX30" fmla="*/ 621247 w 3619883"/>
              <a:gd name="connsiteY30" fmla="*/ 4128157 h 4297250"/>
              <a:gd name="connsiteX31" fmla="*/ 650062 w 3619883"/>
              <a:gd name="connsiteY31" fmla="*/ 4128157 h 4297250"/>
              <a:gd name="connsiteX32" fmla="*/ 650062 w 3619883"/>
              <a:gd name="connsiteY32" fmla="*/ 3951392 h 4297250"/>
              <a:gd name="connsiteX33" fmla="*/ 472277 w 3619883"/>
              <a:gd name="connsiteY33" fmla="*/ 3951392 h 4297250"/>
              <a:gd name="connsiteX34" fmla="*/ 472277 w 3619883"/>
              <a:gd name="connsiteY34" fmla="*/ 4128157 h 4297250"/>
              <a:gd name="connsiteX35" fmla="*/ 522650 w 3619883"/>
              <a:gd name="connsiteY35" fmla="*/ 4128157 h 4297250"/>
              <a:gd name="connsiteX36" fmla="*/ 573998 w 3619883"/>
              <a:gd name="connsiteY36" fmla="*/ 4275461 h 4297250"/>
              <a:gd name="connsiteX37" fmla="*/ 336164 w 3619883"/>
              <a:gd name="connsiteY37" fmla="*/ 4275461 h 4297250"/>
              <a:gd name="connsiteX38" fmla="*/ 294572 w 3619883"/>
              <a:gd name="connsiteY38" fmla="*/ 4128157 h 4297250"/>
              <a:gd name="connsiteX39" fmla="*/ 339106 w 3619883"/>
              <a:gd name="connsiteY39" fmla="*/ 4128157 h 4297250"/>
              <a:gd name="connsiteX40" fmla="*/ 339106 w 3619883"/>
              <a:gd name="connsiteY40" fmla="*/ 3951392 h 4297250"/>
              <a:gd name="connsiteX41" fmla="*/ 161321 w 3619883"/>
              <a:gd name="connsiteY41" fmla="*/ 3951392 h 4297250"/>
              <a:gd name="connsiteX42" fmla="*/ 161321 w 3619883"/>
              <a:gd name="connsiteY42" fmla="*/ 4128157 h 4297250"/>
              <a:gd name="connsiteX43" fmla="*/ 230914 w 3619883"/>
              <a:gd name="connsiteY43" fmla="*/ 4128157 h 4297250"/>
              <a:gd name="connsiteX44" fmla="*/ 189322 w 3619883"/>
              <a:gd name="connsiteY44" fmla="*/ 4275461 h 4297250"/>
              <a:gd name="connsiteX45" fmla="*/ 0 w 3619883"/>
              <a:gd name="connsiteY45" fmla="*/ 4275461 h 4297250"/>
              <a:gd name="connsiteX46" fmla="*/ 0 w 3619883"/>
              <a:gd name="connsiteY46" fmla="*/ 42229 h 4297250"/>
              <a:gd name="connsiteX47" fmla="*/ 42464 w 3619883"/>
              <a:gd name="connsiteY47" fmla="*/ 40518 h 4297250"/>
              <a:gd name="connsiteX48" fmla="*/ 137733 w 3619883"/>
              <a:gd name="connsiteY48" fmla="*/ 35355 h 4297250"/>
              <a:gd name="connsiteX49" fmla="*/ 270565 w 3619883"/>
              <a:gd name="connsiteY49" fmla="*/ 29759 h 4297250"/>
              <a:gd name="connsiteX50" fmla="*/ 479734 w 3619883"/>
              <a:gd name="connsiteY50" fmla="*/ 45455 h 4297250"/>
              <a:gd name="connsiteX51" fmla="*/ 524103 w 3619883"/>
              <a:gd name="connsiteY51" fmla="*/ 41625 h 4297250"/>
              <a:gd name="connsiteX52" fmla="*/ 624416 w 3619883"/>
              <a:gd name="connsiteY52" fmla="*/ 22696 h 4297250"/>
              <a:gd name="connsiteX53" fmla="*/ 657762 w 3619883"/>
              <a:gd name="connsiteY53" fmla="*/ 18351 h 4297250"/>
              <a:gd name="connsiteX54" fmla="*/ 690557 w 3619883"/>
              <a:gd name="connsiteY54" fmla="*/ 25792 h 4297250"/>
              <a:gd name="connsiteX55" fmla="*/ 745123 w 3619883"/>
              <a:gd name="connsiteY55" fmla="*/ 40157 h 4297250"/>
              <a:gd name="connsiteX56" fmla="*/ 789493 w 3619883"/>
              <a:gd name="connsiteY56" fmla="*/ 36327 h 4297250"/>
              <a:gd name="connsiteX57" fmla="*/ 854255 w 3619883"/>
              <a:gd name="connsiteY57" fmla="*/ 68887 h 4297250"/>
              <a:gd name="connsiteX58" fmla="*/ 897520 w 3619883"/>
              <a:gd name="connsiteY58" fmla="*/ 88629 h 4297250"/>
              <a:gd name="connsiteX59" fmla="*/ 940510 w 3619883"/>
              <a:gd name="connsiteY59" fmla="*/ 114265 h 4297250"/>
              <a:gd name="connsiteX60" fmla="*/ 1082712 w 3619883"/>
              <a:gd name="connsiteY60" fmla="*/ 144543 h 4297250"/>
              <a:gd name="connsiteX61" fmla="*/ 1205348 w 3619883"/>
              <a:gd name="connsiteY61" fmla="*/ 120753 h 4297250"/>
              <a:gd name="connsiteX62" fmla="*/ 1271764 w 3619883"/>
              <a:gd name="connsiteY62" fmla="*/ 117956 h 4297250"/>
              <a:gd name="connsiteX63" fmla="*/ 1315583 w 3619883"/>
              <a:gd name="connsiteY63" fmla="*/ 125912 h 4297250"/>
              <a:gd name="connsiteX64" fmla="*/ 1359125 w 3619883"/>
              <a:gd name="connsiteY64" fmla="*/ 139761 h 4297250"/>
              <a:gd name="connsiteX65" fmla="*/ 1391919 w 3619883"/>
              <a:gd name="connsiteY65" fmla="*/ 147202 h 4297250"/>
              <a:gd name="connsiteX66" fmla="*/ 1436563 w 3619883"/>
              <a:gd name="connsiteY66" fmla="*/ 137480 h 4297250"/>
              <a:gd name="connsiteX67" fmla="*/ 1471566 w 3619883"/>
              <a:gd name="connsiteY67" fmla="*/ 97777 h 4297250"/>
              <a:gd name="connsiteX68" fmla="*/ 1505739 w 3619883"/>
              <a:gd name="connsiteY68" fmla="*/ 75753 h 4297250"/>
              <a:gd name="connsiteX69" fmla="*/ 1590891 w 3619883"/>
              <a:gd name="connsiteY69" fmla="*/ 144702 h 4297250"/>
              <a:gd name="connsiteX70" fmla="*/ 1625616 w 3619883"/>
              <a:gd name="connsiteY70" fmla="*/ 110893 h 4297250"/>
              <a:gd name="connsiteX71" fmla="*/ 1658964 w 3619883"/>
              <a:gd name="connsiteY71" fmla="*/ 106547 h 4297250"/>
              <a:gd name="connsiteX72" fmla="*/ 1746598 w 3619883"/>
              <a:gd name="connsiteY72" fmla="*/ 122460 h 4297250"/>
              <a:gd name="connsiteX73" fmla="*/ 1811913 w 3619883"/>
              <a:gd name="connsiteY73" fmla="*/ 143234 h 4297250"/>
              <a:gd name="connsiteX74" fmla="*/ 1856557 w 3619883"/>
              <a:gd name="connsiteY74" fmla="*/ 133511 h 4297250"/>
              <a:gd name="connsiteX75" fmla="*/ 2066003 w 3619883"/>
              <a:gd name="connsiteY75" fmla="*/ 143313 h 4297250"/>
              <a:gd name="connsiteX76" fmla="*/ 2177615 w 3619883"/>
              <a:gd name="connsiteY76" fmla="*/ 119007 h 4297250"/>
              <a:gd name="connsiteX77" fmla="*/ 2255883 w 3619883"/>
              <a:gd name="connsiteY77" fmla="*/ 99047 h 4297250"/>
              <a:gd name="connsiteX78" fmla="*/ 2344622 w 3619883"/>
              <a:gd name="connsiteY78" fmla="*/ 91388 h 4297250"/>
              <a:gd name="connsiteX79" fmla="*/ 2455682 w 3619883"/>
              <a:gd name="connsiteY79" fmla="*/ 78869 h 4297250"/>
              <a:gd name="connsiteX80" fmla="*/ 2632609 w 3619883"/>
              <a:gd name="connsiteY80" fmla="*/ 75338 h 4297250"/>
              <a:gd name="connsiteX81" fmla="*/ 2742291 w 3619883"/>
              <a:gd name="connsiteY81" fmla="*/ 92282 h 4297250"/>
              <a:gd name="connsiteX82" fmla="*/ 2851974 w 3619883"/>
              <a:gd name="connsiteY82" fmla="*/ 109227 h 4297250"/>
              <a:gd name="connsiteX83" fmla="*/ 2907643 w 3619883"/>
              <a:gd name="connsiteY83" fmla="*/ 100020 h 4297250"/>
              <a:gd name="connsiteX84" fmla="*/ 2944022 w 3619883"/>
              <a:gd name="connsiteY84" fmla="*/ 30853 h 4297250"/>
              <a:gd name="connsiteX85" fmla="*/ 3022289 w 3619883"/>
              <a:gd name="connsiteY85" fmla="*/ 10893 h 4297250"/>
              <a:gd name="connsiteX86" fmla="*/ 3054807 w 3619883"/>
              <a:gd name="connsiteY86" fmla="*/ 24226 h 4297250"/>
              <a:gd name="connsiteX87" fmla="*/ 3141892 w 3619883"/>
              <a:gd name="connsiteY87" fmla="*/ 51925 h 4297250"/>
              <a:gd name="connsiteX88" fmla="*/ 3185711 w 3619883"/>
              <a:gd name="connsiteY88" fmla="*/ 59881 h 4297250"/>
              <a:gd name="connsiteX89" fmla="*/ 3219056 w 3619883"/>
              <a:gd name="connsiteY89" fmla="*/ 55536 h 4297250"/>
              <a:gd name="connsiteX90" fmla="*/ 3263425 w 3619883"/>
              <a:gd name="connsiteY90" fmla="*/ 51706 h 4297250"/>
              <a:gd name="connsiteX91" fmla="*/ 3296219 w 3619883"/>
              <a:gd name="connsiteY91" fmla="*/ 59147 h 4297250"/>
              <a:gd name="connsiteX92" fmla="*/ 3319094 w 3619883"/>
              <a:gd name="connsiteY92" fmla="*/ 42500 h 4297250"/>
              <a:gd name="connsiteX93" fmla="*/ 3420511 w 3619883"/>
              <a:gd name="connsiteY93" fmla="*/ 0 h 4297250"/>
              <a:gd name="connsiteX94" fmla="*/ 3453305 w 3619883"/>
              <a:gd name="connsiteY94" fmla="*/ 7440 h 4297250"/>
              <a:gd name="connsiteX95" fmla="*/ 3496571 w 3619883"/>
              <a:gd name="connsiteY95" fmla="*/ 27182 h 4297250"/>
              <a:gd name="connsiteX96" fmla="*/ 3602117 w 3619883"/>
              <a:gd name="connsiteY96" fmla="*/ 132521 h 4297250"/>
              <a:gd name="connsiteX97" fmla="*/ 3619883 w 3619883"/>
              <a:gd name="connsiteY97" fmla="*/ 140049 h 4297250"/>
              <a:gd name="connsiteX98" fmla="*/ 3619883 w 3619883"/>
              <a:gd name="connsiteY9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271978 w 3619883"/>
              <a:gd name="connsiteY17" fmla="*/ 4128157 h 4297250"/>
              <a:gd name="connsiteX18" fmla="*/ 1140354 w 3619883"/>
              <a:gd name="connsiteY18" fmla="*/ 4128157 h 4297250"/>
              <a:gd name="connsiteX19" fmla="*/ 1140354 w 3619883"/>
              <a:gd name="connsiteY19" fmla="*/ 4275461 h 4297250"/>
              <a:gd name="connsiteX20" fmla="*/ 953807 w 3619883"/>
              <a:gd name="connsiteY20" fmla="*/ 4275461 h 4297250"/>
              <a:gd name="connsiteX21" fmla="*/ 912215 w 3619883"/>
              <a:gd name="connsiteY21" fmla="*/ 4128157 h 4297250"/>
              <a:gd name="connsiteX22" fmla="*/ 961020 w 3619883"/>
              <a:gd name="connsiteY22" fmla="*/ 4128157 h 4297250"/>
              <a:gd name="connsiteX23" fmla="*/ 961020 w 3619883"/>
              <a:gd name="connsiteY23" fmla="*/ 3951392 h 4297250"/>
              <a:gd name="connsiteX24" fmla="*/ 783235 w 3619883"/>
              <a:gd name="connsiteY24" fmla="*/ 3951392 h 4297250"/>
              <a:gd name="connsiteX25" fmla="*/ 783235 w 3619883"/>
              <a:gd name="connsiteY25" fmla="*/ 4128157 h 4297250"/>
              <a:gd name="connsiteX26" fmla="*/ 871024 w 3619883"/>
              <a:gd name="connsiteY26" fmla="*/ 4128157 h 4297250"/>
              <a:gd name="connsiteX27" fmla="*/ 829432 w 3619883"/>
              <a:gd name="connsiteY27" fmla="*/ 4275461 h 4297250"/>
              <a:gd name="connsiteX28" fmla="*/ 611484 w 3619883"/>
              <a:gd name="connsiteY28" fmla="*/ 4275461 h 4297250"/>
              <a:gd name="connsiteX29" fmla="*/ 621247 w 3619883"/>
              <a:gd name="connsiteY29" fmla="*/ 4128157 h 4297250"/>
              <a:gd name="connsiteX30" fmla="*/ 650062 w 3619883"/>
              <a:gd name="connsiteY30" fmla="*/ 4128157 h 4297250"/>
              <a:gd name="connsiteX31" fmla="*/ 650062 w 3619883"/>
              <a:gd name="connsiteY31" fmla="*/ 3951392 h 4297250"/>
              <a:gd name="connsiteX32" fmla="*/ 472277 w 3619883"/>
              <a:gd name="connsiteY32" fmla="*/ 3951392 h 4297250"/>
              <a:gd name="connsiteX33" fmla="*/ 472277 w 3619883"/>
              <a:gd name="connsiteY33" fmla="*/ 4128157 h 4297250"/>
              <a:gd name="connsiteX34" fmla="*/ 522650 w 3619883"/>
              <a:gd name="connsiteY34" fmla="*/ 4128157 h 4297250"/>
              <a:gd name="connsiteX35" fmla="*/ 573998 w 3619883"/>
              <a:gd name="connsiteY35" fmla="*/ 4275461 h 4297250"/>
              <a:gd name="connsiteX36" fmla="*/ 336164 w 3619883"/>
              <a:gd name="connsiteY36" fmla="*/ 4275461 h 4297250"/>
              <a:gd name="connsiteX37" fmla="*/ 294572 w 3619883"/>
              <a:gd name="connsiteY37" fmla="*/ 4128157 h 4297250"/>
              <a:gd name="connsiteX38" fmla="*/ 339106 w 3619883"/>
              <a:gd name="connsiteY38" fmla="*/ 4128157 h 4297250"/>
              <a:gd name="connsiteX39" fmla="*/ 339106 w 3619883"/>
              <a:gd name="connsiteY39" fmla="*/ 3951392 h 4297250"/>
              <a:gd name="connsiteX40" fmla="*/ 161321 w 3619883"/>
              <a:gd name="connsiteY40" fmla="*/ 3951392 h 4297250"/>
              <a:gd name="connsiteX41" fmla="*/ 161321 w 3619883"/>
              <a:gd name="connsiteY41" fmla="*/ 4128157 h 4297250"/>
              <a:gd name="connsiteX42" fmla="*/ 230914 w 3619883"/>
              <a:gd name="connsiteY42" fmla="*/ 4128157 h 4297250"/>
              <a:gd name="connsiteX43" fmla="*/ 189322 w 3619883"/>
              <a:gd name="connsiteY43" fmla="*/ 4275461 h 4297250"/>
              <a:gd name="connsiteX44" fmla="*/ 0 w 3619883"/>
              <a:gd name="connsiteY44" fmla="*/ 4275461 h 4297250"/>
              <a:gd name="connsiteX45" fmla="*/ 0 w 3619883"/>
              <a:gd name="connsiteY45" fmla="*/ 42229 h 4297250"/>
              <a:gd name="connsiteX46" fmla="*/ 42464 w 3619883"/>
              <a:gd name="connsiteY46" fmla="*/ 40518 h 4297250"/>
              <a:gd name="connsiteX47" fmla="*/ 137733 w 3619883"/>
              <a:gd name="connsiteY47" fmla="*/ 35355 h 4297250"/>
              <a:gd name="connsiteX48" fmla="*/ 270565 w 3619883"/>
              <a:gd name="connsiteY48" fmla="*/ 29759 h 4297250"/>
              <a:gd name="connsiteX49" fmla="*/ 479734 w 3619883"/>
              <a:gd name="connsiteY49" fmla="*/ 45455 h 4297250"/>
              <a:gd name="connsiteX50" fmla="*/ 524103 w 3619883"/>
              <a:gd name="connsiteY50" fmla="*/ 41625 h 4297250"/>
              <a:gd name="connsiteX51" fmla="*/ 624416 w 3619883"/>
              <a:gd name="connsiteY51" fmla="*/ 22696 h 4297250"/>
              <a:gd name="connsiteX52" fmla="*/ 657762 w 3619883"/>
              <a:gd name="connsiteY52" fmla="*/ 18351 h 4297250"/>
              <a:gd name="connsiteX53" fmla="*/ 690557 w 3619883"/>
              <a:gd name="connsiteY53" fmla="*/ 25792 h 4297250"/>
              <a:gd name="connsiteX54" fmla="*/ 745123 w 3619883"/>
              <a:gd name="connsiteY54" fmla="*/ 40157 h 4297250"/>
              <a:gd name="connsiteX55" fmla="*/ 789493 w 3619883"/>
              <a:gd name="connsiteY55" fmla="*/ 36327 h 4297250"/>
              <a:gd name="connsiteX56" fmla="*/ 854255 w 3619883"/>
              <a:gd name="connsiteY56" fmla="*/ 68887 h 4297250"/>
              <a:gd name="connsiteX57" fmla="*/ 897520 w 3619883"/>
              <a:gd name="connsiteY57" fmla="*/ 88629 h 4297250"/>
              <a:gd name="connsiteX58" fmla="*/ 940510 w 3619883"/>
              <a:gd name="connsiteY58" fmla="*/ 114265 h 4297250"/>
              <a:gd name="connsiteX59" fmla="*/ 1082712 w 3619883"/>
              <a:gd name="connsiteY59" fmla="*/ 144543 h 4297250"/>
              <a:gd name="connsiteX60" fmla="*/ 1205348 w 3619883"/>
              <a:gd name="connsiteY60" fmla="*/ 120753 h 4297250"/>
              <a:gd name="connsiteX61" fmla="*/ 1271764 w 3619883"/>
              <a:gd name="connsiteY61" fmla="*/ 117956 h 4297250"/>
              <a:gd name="connsiteX62" fmla="*/ 1315583 w 3619883"/>
              <a:gd name="connsiteY62" fmla="*/ 125912 h 4297250"/>
              <a:gd name="connsiteX63" fmla="*/ 1359125 w 3619883"/>
              <a:gd name="connsiteY63" fmla="*/ 139761 h 4297250"/>
              <a:gd name="connsiteX64" fmla="*/ 1391919 w 3619883"/>
              <a:gd name="connsiteY64" fmla="*/ 147202 h 4297250"/>
              <a:gd name="connsiteX65" fmla="*/ 1436563 w 3619883"/>
              <a:gd name="connsiteY65" fmla="*/ 137480 h 4297250"/>
              <a:gd name="connsiteX66" fmla="*/ 1471566 w 3619883"/>
              <a:gd name="connsiteY66" fmla="*/ 97777 h 4297250"/>
              <a:gd name="connsiteX67" fmla="*/ 1505739 w 3619883"/>
              <a:gd name="connsiteY67" fmla="*/ 75753 h 4297250"/>
              <a:gd name="connsiteX68" fmla="*/ 1590891 w 3619883"/>
              <a:gd name="connsiteY68" fmla="*/ 144702 h 4297250"/>
              <a:gd name="connsiteX69" fmla="*/ 1625616 w 3619883"/>
              <a:gd name="connsiteY69" fmla="*/ 110893 h 4297250"/>
              <a:gd name="connsiteX70" fmla="*/ 1658964 w 3619883"/>
              <a:gd name="connsiteY70" fmla="*/ 106547 h 4297250"/>
              <a:gd name="connsiteX71" fmla="*/ 1746598 w 3619883"/>
              <a:gd name="connsiteY71" fmla="*/ 122460 h 4297250"/>
              <a:gd name="connsiteX72" fmla="*/ 1811913 w 3619883"/>
              <a:gd name="connsiteY72" fmla="*/ 143234 h 4297250"/>
              <a:gd name="connsiteX73" fmla="*/ 1856557 w 3619883"/>
              <a:gd name="connsiteY73" fmla="*/ 133511 h 4297250"/>
              <a:gd name="connsiteX74" fmla="*/ 2066003 w 3619883"/>
              <a:gd name="connsiteY74" fmla="*/ 143313 h 4297250"/>
              <a:gd name="connsiteX75" fmla="*/ 2177615 w 3619883"/>
              <a:gd name="connsiteY75" fmla="*/ 119007 h 4297250"/>
              <a:gd name="connsiteX76" fmla="*/ 2255883 w 3619883"/>
              <a:gd name="connsiteY76" fmla="*/ 99047 h 4297250"/>
              <a:gd name="connsiteX77" fmla="*/ 2344622 w 3619883"/>
              <a:gd name="connsiteY77" fmla="*/ 91388 h 4297250"/>
              <a:gd name="connsiteX78" fmla="*/ 2455682 w 3619883"/>
              <a:gd name="connsiteY78" fmla="*/ 78869 h 4297250"/>
              <a:gd name="connsiteX79" fmla="*/ 2632609 w 3619883"/>
              <a:gd name="connsiteY79" fmla="*/ 75338 h 4297250"/>
              <a:gd name="connsiteX80" fmla="*/ 2742291 w 3619883"/>
              <a:gd name="connsiteY80" fmla="*/ 92282 h 4297250"/>
              <a:gd name="connsiteX81" fmla="*/ 2851974 w 3619883"/>
              <a:gd name="connsiteY81" fmla="*/ 109227 h 4297250"/>
              <a:gd name="connsiteX82" fmla="*/ 2907643 w 3619883"/>
              <a:gd name="connsiteY82" fmla="*/ 100020 h 4297250"/>
              <a:gd name="connsiteX83" fmla="*/ 2944022 w 3619883"/>
              <a:gd name="connsiteY83" fmla="*/ 30853 h 4297250"/>
              <a:gd name="connsiteX84" fmla="*/ 3022289 w 3619883"/>
              <a:gd name="connsiteY84" fmla="*/ 10893 h 4297250"/>
              <a:gd name="connsiteX85" fmla="*/ 3054807 w 3619883"/>
              <a:gd name="connsiteY85" fmla="*/ 24226 h 4297250"/>
              <a:gd name="connsiteX86" fmla="*/ 3141892 w 3619883"/>
              <a:gd name="connsiteY86" fmla="*/ 51925 h 4297250"/>
              <a:gd name="connsiteX87" fmla="*/ 3185711 w 3619883"/>
              <a:gd name="connsiteY87" fmla="*/ 59881 h 4297250"/>
              <a:gd name="connsiteX88" fmla="*/ 3219056 w 3619883"/>
              <a:gd name="connsiteY88" fmla="*/ 55536 h 4297250"/>
              <a:gd name="connsiteX89" fmla="*/ 3263425 w 3619883"/>
              <a:gd name="connsiteY89" fmla="*/ 51706 h 4297250"/>
              <a:gd name="connsiteX90" fmla="*/ 3296219 w 3619883"/>
              <a:gd name="connsiteY90" fmla="*/ 59147 h 4297250"/>
              <a:gd name="connsiteX91" fmla="*/ 3319094 w 3619883"/>
              <a:gd name="connsiteY91" fmla="*/ 42500 h 4297250"/>
              <a:gd name="connsiteX92" fmla="*/ 3420511 w 3619883"/>
              <a:gd name="connsiteY92" fmla="*/ 0 h 4297250"/>
              <a:gd name="connsiteX93" fmla="*/ 3453305 w 3619883"/>
              <a:gd name="connsiteY93" fmla="*/ 7440 h 4297250"/>
              <a:gd name="connsiteX94" fmla="*/ 3496571 w 3619883"/>
              <a:gd name="connsiteY94" fmla="*/ 27182 h 4297250"/>
              <a:gd name="connsiteX95" fmla="*/ 3602117 w 3619883"/>
              <a:gd name="connsiteY95" fmla="*/ 132521 h 4297250"/>
              <a:gd name="connsiteX96" fmla="*/ 3619883 w 3619883"/>
              <a:gd name="connsiteY96" fmla="*/ 140049 h 4297250"/>
              <a:gd name="connsiteX97" fmla="*/ 3619883 w 3619883"/>
              <a:gd name="connsiteY9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140354 w 3619883"/>
              <a:gd name="connsiteY17" fmla="*/ 4128157 h 4297250"/>
              <a:gd name="connsiteX18" fmla="*/ 1140354 w 3619883"/>
              <a:gd name="connsiteY18" fmla="*/ 4275461 h 4297250"/>
              <a:gd name="connsiteX19" fmla="*/ 953807 w 3619883"/>
              <a:gd name="connsiteY19" fmla="*/ 4275461 h 4297250"/>
              <a:gd name="connsiteX20" fmla="*/ 912215 w 3619883"/>
              <a:gd name="connsiteY20" fmla="*/ 4128157 h 4297250"/>
              <a:gd name="connsiteX21" fmla="*/ 961020 w 3619883"/>
              <a:gd name="connsiteY21" fmla="*/ 4128157 h 4297250"/>
              <a:gd name="connsiteX22" fmla="*/ 961020 w 3619883"/>
              <a:gd name="connsiteY22" fmla="*/ 3951392 h 4297250"/>
              <a:gd name="connsiteX23" fmla="*/ 783235 w 3619883"/>
              <a:gd name="connsiteY23" fmla="*/ 3951392 h 4297250"/>
              <a:gd name="connsiteX24" fmla="*/ 783235 w 3619883"/>
              <a:gd name="connsiteY24" fmla="*/ 4128157 h 4297250"/>
              <a:gd name="connsiteX25" fmla="*/ 871024 w 3619883"/>
              <a:gd name="connsiteY25" fmla="*/ 4128157 h 4297250"/>
              <a:gd name="connsiteX26" fmla="*/ 829432 w 3619883"/>
              <a:gd name="connsiteY26" fmla="*/ 4275461 h 4297250"/>
              <a:gd name="connsiteX27" fmla="*/ 611484 w 3619883"/>
              <a:gd name="connsiteY27" fmla="*/ 4275461 h 4297250"/>
              <a:gd name="connsiteX28" fmla="*/ 621247 w 3619883"/>
              <a:gd name="connsiteY28" fmla="*/ 4128157 h 4297250"/>
              <a:gd name="connsiteX29" fmla="*/ 650062 w 3619883"/>
              <a:gd name="connsiteY29" fmla="*/ 4128157 h 4297250"/>
              <a:gd name="connsiteX30" fmla="*/ 650062 w 3619883"/>
              <a:gd name="connsiteY30" fmla="*/ 3951392 h 4297250"/>
              <a:gd name="connsiteX31" fmla="*/ 472277 w 3619883"/>
              <a:gd name="connsiteY31" fmla="*/ 3951392 h 4297250"/>
              <a:gd name="connsiteX32" fmla="*/ 472277 w 3619883"/>
              <a:gd name="connsiteY32" fmla="*/ 4128157 h 4297250"/>
              <a:gd name="connsiteX33" fmla="*/ 522650 w 3619883"/>
              <a:gd name="connsiteY33" fmla="*/ 4128157 h 4297250"/>
              <a:gd name="connsiteX34" fmla="*/ 573998 w 3619883"/>
              <a:gd name="connsiteY34" fmla="*/ 4275461 h 4297250"/>
              <a:gd name="connsiteX35" fmla="*/ 336164 w 3619883"/>
              <a:gd name="connsiteY35" fmla="*/ 4275461 h 4297250"/>
              <a:gd name="connsiteX36" fmla="*/ 294572 w 3619883"/>
              <a:gd name="connsiteY36" fmla="*/ 4128157 h 4297250"/>
              <a:gd name="connsiteX37" fmla="*/ 339106 w 3619883"/>
              <a:gd name="connsiteY37" fmla="*/ 4128157 h 4297250"/>
              <a:gd name="connsiteX38" fmla="*/ 339106 w 3619883"/>
              <a:gd name="connsiteY38" fmla="*/ 3951392 h 4297250"/>
              <a:gd name="connsiteX39" fmla="*/ 161321 w 3619883"/>
              <a:gd name="connsiteY39" fmla="*/ 3951392 h 4297250"/>
              <a:gd name="connsiteX40" fmla="*/ 161321 w 3619883"/>
              <a:gd name="connsiteY40" fmla="*/ 4128157 h 4297250"/>
              <a:gd name="connsiteX41" fmla="*/ 230914 w 3619883"/>
              <a:gd name="connsiteY41" fmla="*/ 4128157 h 4297250"/>
              <a:gd name="connsiteX42" fmla="*/ 189322 w 3619883"/>
              <a:gd name="connsiteY42" fmla="*/ 4275461 h 4297250"/>
              <a:gd name="connsiteX43" fmla="*/ 0 w 3619883"/>
              <a:gd name="connsiteY43" fmla="*/ 4275461 h 4297250"/>
              <a:gd name="connsiteX44" fmla="*/ 0 w 3619883"/>
              <a:gd name="connsiteY44" fmla="*/ 42229 h 4297250"/>
              <a:gd name="connsiteX45" fmla="*/ 42464 w 3619883"/>
              <a:gd name="connsiteY45" fmla="*/ 40518 h 4297250"/>
              <a:gd name="connsiteX46" fmla="*/ 137733 w 3619883"/>
              <a:gd name="connsiteY46" fmla="*/ 35355 h 4297250"/>
              <a:gd name="connsiteX47" fmla="*/ 270565 w 3619883"/>
              <a:gd name="connsiteY47" fmla="*/ 29759 h 4297250"/>
              <a:gd name="connsiteX48" fmla="*/ 479734 w 3619883"/>
              <a:gd name="connsiteY48" fmla="*/ 45455 h 4297250"/>
              <a:gd name="connsiteX49" fmla="*/ 524103 w 3619883"/>
              <a:gd name="connsiteY49" fmla="*/ 41625 h 4297250"/>
              <a:gd name="connsiteX50" fmla="*/ 624416 w 3619883"/>
              <a:gd name="connsiteY50" fmla="*/ 22696 h 4297250"/>
              <a:gd name="connsiteX51" fmla="*/ 657762 w 3619883"/>
              <a:gd name="connsiteY51" fmla="*/ 18351 h 4297250"/>
              <a:gd name="connsiteX52" fmla="*/ 690557 w 3619883"/>
              <a:gd name="connsiteY52" fmla="*/ 25792 h 4297250"/>
              <a:gd name="connsiteX53" fmla="*/ 745123 w 3619883"/>
              <a:gd name="connsiteY53" fmla="*/ 40157 h 4297250"/>
              <a:gd name="connsiteX54" fmla="*/ 789493 w 3619883"/>
              <a:gd name="connsiteY54" fmla="*/ 36327 h 4297250"/>
              <a:gd name="connsiteX55" fmla="*/ 854255 w 3619883"/>
              <a:gd name="connsiteY55" fmla="*/ 68887 h 4297250"/>
              <a:gd name="connsiteX56" fmla="*/ 897520 w 3619883"/>
              <a:gd name="connsiteY56" fmla="*/ 88629 h 4297250"/>
              <a:gd name="connsiteX57" fmla="*/ 940510 w 3619883"/>
              <a:gd name="connsiteY57" fmla="*/ 114265 h 4297250"/>
              <a:gd name="connsiteX58" fmla="*/ 1082712 w 3619883"/>
              <a:gd name="connsiteY58" fmla="*/ 144543 h 4297250"/>
              <a:gd name="connsiteX59" fmla="*/ 1205348 w 3619883"/>
              <a:gd name="connsiteY59" fmla="*/ 120753 h 4297250"/>
              <a:gd name="connsiteX60" fmla="*/ 1271764 w 3619883"/>
              <a:gd name="connsiteY60" fmla="*/ 117956 h 4297250"/>
              <a:gd name="connsiteX61" fmla="*/ 1315583 w 3619883"/>
              <a:gd name="connsiteY61" fmla="*/ 125912 h 4297250"/>
              <a:gd name="connsiteX62" fmla="*/ 1359125 w 3619883"/>
              <a:gd name="connsiteY62" fmla="*/ 139761 h 4297250"/>
              <a:gd name="connsiteX63" fmla="*/ 1391919 w 3619883"/>
              <a:gd name="connsiteY63" fmla="*/ 147202 h 4297250"/>
              <a:gd name="connsiteX64" fmla="*/ 1436563 w 3619883"/>
              <a:gd name="connsiteY64" fmla="*/ 137480 h 4297250"/>
              <a:gd name="connsiteX65" fmla="*/ 1471566 w 3619883"/>
              <a:gd name="connsiteY65" fmla="*/ 97777 h 4297250"/>
              <a:gd name="connsiteX66" fmla="*/ 1505739 w 3619883"/>
              <a:gd name="connsiteY66" fmla="*/ 75753 h 4297250"/>
              <a:gd name="connsiteX67" fmla="*/ 1590891 w 3619883"/>
              <a:gd name="connsiteY67" fmla="*/ 144702 h 4297250"/>
              <a:gd name="connsiteX68" fmla="*/ 1625616 w 3619883"/>
              <a:gd name="connsiteY68" fmla="*/ 110893 h 4297250"/>
              <a:gd name="connsiteX69" fmla="*/ 1658964 w 3619883"/>
              <a:gd name="connsiteY69" fmla="*/ 106547 h 4297250"/>
              <a:gd name="connsiteX70" fmla="*/ 1746598 w 3619883"/>
              <a:gd name="connsiteY70" fmla="*/ 122460 h 4297250"/>
              <a:gd name="connsiteX71" fmla="*/ 1811913 w 3619883"/>
              <a:gd name="connsiteY71" fmla="*/ 143234 h 4297250"/>
              <a:gd name="connsiteX72" fmla="*/ 1856557 w 3619883"/>
              <a:gd name="connsiteY72" fmla="*/ 133511 h 4297250"/>
              <a:gd name="connsiteX73" fmla="*/ 2066003 w 3619883"/>
              <a:gd name="connsiteY73" fmla="*/ 143313 h 4297250"/>
              <a:gd name="connsiteX74" fmla="*/ 2177615 w 3619883"/>
              <a:gd name="connsiteY74" fmla="*/ 119007 h 4297250"/>
              <a:gd name="connsiteX75" fmla="*/ 2255883 w 3619883"/>
              <a:gd name="connsiteY75" fmla="*/ 99047 h 4297250"/>
              <a:gd name="connsiteX76" fmla="*/ 2344622 w 3619883"/>
              <a:gd name="connsiteY76" fmla="*/ 91388 h 4297250"/>
              <a:gd name="connsiteX77" fmla="*/ 2455682 w 3619883"/>
              <a:gd name="connsiteY77" fmla="*/ 78869 h 4297250"/>
              <a:gd name="connsiteX78" fmla="*/ 2632609 w 3619883"/>
              <a:gd name="connsiteY78" fmla="*/ 75338 h 4297250"/>
              <a:gd name="connsiteX79" fmla="*/ 2742291 w 3619883"/>
              <a:gd name="connsiteY79" fmla="*/ 92282 h 4297250"/>
              <a:gd name="connsiteX80" fmla="*/ 2851974 w 3619883"/>
              <a:gd name="connsiteY80" fmla="*/ 109227 h 4297250"/>
              <a:gd name="connsiteX81" fmla="*/ 2907643 w 3619883"/>
              <a:gd name="connsiteY81" fmla="*/ 100020 h 4297250"/>
              <a:gd name="connsiteX82" fmla="*/ 2944022 w 3619883"/>
              <a:gd name="connsiteY82" fmla="*/ 30853 h 4297250"/>
              <a:gd name="connsiteX83" fmla="*/ 3022289 w 3619883"/>
              <a:gd name="connsiteY83" fmla="*/ 10893 h 4297250"/>
              <a:gd name="connsiteX84" fmla="*/ 3054807 w 3619883"/>
              <a:gd name="connsiteY84" fmla="*/ 24226 h 4297250"/>
              <a:gd name="connsiteX85" fmla="*/ 3141892 w 3619883"/>
              <a:gd name="connsiteY85" fmla="*/ 51925 h 4297250"/>
              <a:gd name="connsiteX86" fmla="*/ 3185711 w 3619883"/>
              <a:gd name="connsiteY86" fmla="*/ 59881 h 4297250"/>
              <a:gd name="connsiteX87" fmla="*/ 3219056 w 3619883"/>
              <a:gd name="connsiteY87" fmla="*/ 55536 h 4297250"/>
              <a:gd name="connsiteX88" fmla="*/ 3263425 w 3619883"/>
              <a:gd name="connsiteY88" fmla="*/ 51706 h 4297250"/>
              <a:gd name="connsiteX89" fmla="*/ 3296219 w 3619883"/>
              <a:gd name="connsiteY89" fmla="*/ 59147 h 4297250"/>
              <a:gd name="connsiteX90" fmla="*/ 3319094 w 3619883"/>
              <a:gd name="connsiteY90" fmla="*/ 42500 h 4297250"/>
              <a:gd name="connsiteX91" fmla="*/ 3420511 w 3619883"/>
              <a:gd name="connsiteY91" fmla="*/ 0 h 4297250"/>
              <a:gd name="connsiteX92" fmla="*/ 3453305 w 3619883"/>
              <a:gd name="connsiteY92" fmla="*/ 7440 h 4297250"/>
              <a:gd name="connsiteX93" fmla="*/ 3496571 w 3619883"/>
              <a:gd name="connsiteY93" fmla="*/ 27182 h 4297250"/>
              <a:gd name="connsiteX94" fmla="*/ 3602117 w 3619883"/>
              <a:gd name="connsiteY94" fmla="*/ 132521 h 4297250"/>
              <a:gd name="connsiteX95" fmla="*/ 3619883 w 3619883"/>
              <a:gd name="connsiteY95" fmla="*/ 140049 h 4297250"/>
              <a:gd name="connsiteX96" fmla="*/ 3619883 w 3619883"/>
              <a:gd name="connsiteY9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128157 h 4297250"/>
              <a:gd name="connsiteX17" fmla="*/ 1140354 w 3619883"/>
              <a:gd name="connsiteY17" fmla="*/ 4275461 h 4297250"/>
              <a:gd name="connsiteX18" fmla="*/ 953807 w 3619883"/>
              <a:gd name="connsiteY18" fmla="*/ 4275461 h 4297250"/>
              <a:gd name="connsiteX19" fmla="*/ 912215 w 3619883"/>
              <a:gd name="connsiteY19" fmla="*/ 4128157 h 4297250"/>
              <a:gd name="connsiteX20" fmla="*/ 961020 w 3619883"/>
              <a:gd name="connsiteY20" fmla="*/ 4128157 h 4297250"/>
              <a:gd name="connsiteX21" fmla="*/ 961020 w 3619883"/>
              <a:gd name="connsiteY21" fmla="*/ 3951392 h 4297250"/>
              <a:gd name="connsiteX22" fmla="*/ 783235 w 3619883"/>
              <a:gd name="connsiteY22" fmla="*/ 3951392 h 4297250"/>
              <a:gd name="connsiteX23" fmla="*/ 783235 w 3619883"/>
              <a:gd name="connsiteY23" fmla="*/ 4128157 h 4297250"/>
              <a:gd name="connsiteX24" fmla="*/ 871024 w 3619883"/>
              <a:gd name="connsiteY24" fmla="*/ 4128157 h 4297250"/>
              <a:gd name="connsiteX25" fmla="*/ 829432 w 3619883"/>
              <a:gd name="connsiteY25" fmla="*/ 4275461 h 4297250"/>
              <a:gd name="connsiteX26" fmla="*/ 611484 w 3619883"/>
              <a:gd name="connsiteY26" fmla="*/ 4275461 h 4297250"/>
              <a:gd name="connsiteX27" fmla="*/ 621247 w 3619883"/>
              <a:gd name="connsiteY27" fmla="*/ 4128157 h 4297250"/>
              <a:gd name="connsiteX28" fmla="*/ 650062 w 3619883"/>
              <a:gd name="connsiteY28" fmla="*/ 4128157 h 4297250"/>
              <a:gd name="connsiteX29" fmla="*/ 650062 w 3619883"/>
              <a:gd name="connsiteY29" fmla="*/ 3951392 h 4297250"/>
              <a:gd name="connsiteX30" fmla="*/ 472277 w 3619883"/>
              <a:gd name="connsiteY30" fmla="*/ 3951392 h 4297250"/>
              <a:gd name="connsiteX31" fmla="*/ 472277 w 3619883"/>
              <a:gd name="connsiteY31" fmla="*/ 4128157 h 4297250"/>
              <a:gd name="connsiteX32" fmla="*/ 522650 w 3619883"/>
              <a:gd name="connsiteY32" fmla="*/ 4128157 h 4297250"/>
              <a:gd name="connsiteX33" fmla="*/ 573998 w 3619883"/>
              <a:gd name="connsiteY33" fmla="*/ 4275461 h 4297250"/>
              <a:gd name="connsiteX34" fmla="*/ 336164 w 3619883"/>
              <a:gd name="connsiteY34" fmla="*/ 4275461 h 4297250"/>
              <a:gd name="connsiteX35" fmla="*/ 294572 w 3619883"/>
              <a:gd name="connsiteY35" fmla="*/ 4128157 h 4297250"/>
              <a:gd name="connsiteX36" fmla="*/ 339106 w 3619883"/>
              <a:gd name="connsiteY36" fmla="*/ 4128157 h 4297250"/>
              <a:gd name="connsiteX37" fmla="*/ 339106 w 3619883"/>
              <a:gd name="connsiteY37" fmla="*/ 3951392 h 4297250"/>
              <a:gd name="connsiteX38" fmla="*/ 161321 w 3619883"/>
              <a:gd name="connsiteY38" fmla="*/ 3951392 h 4297250"/>
              <a:gd name="connsiteX39" fmla="*/ 161321 w 3619883"/>
              <a:gd name="connsiteY39" fmla="*/ 4128157 h 4297250"/>
              <a:gd name="connsiteX40" fmla="*/ 230914 w 3619883"/>
              <a:gd name="connsiteY40" fmla="*/ 4128157 h 4297250"/>
              <a:gd name="connsiteX41" fmla="*/ 189322 w 3619883"/>
              <a:gd name="connsiteY41" fmla="*/ 4275461 h 4297250"/>
              <a:gd name="connsiteX42" fmla="*/ 0 w 3619883"/>
              <a:gd name="connsiteY42" fmla="*/ 4275461 h 4297250"/>
              <a:gd name="connsiteX43" fmla="*/ 0 w 3619883"/>
              <a:gd name="connsiteY43" fmla="*/ 42229 h 4297250"/>
              <a:gd name="connsiteX44" fmla="*/ 42464 w 3619883"/>
              <a:gd name="connsiteY44" fmla="*/ 40518 h 4297250"/>
              <a:gd name="connsiteX45" fmla="*/ 137733 w 3619883"/>
              <a:gd name="connsiteY45" fmla="*/ 35355 h 4297250"/>
              <a:gd name="connsiteX46" fmla="*/ 270565 w 3619883"/>
              <a:gd name="connsiteY46" fmla="*/ 29759 h 4297250"/>
              <a:gd name="connsiteX47" fmla="*/ 479734 w 3619883"/>
              <a:gd name="connsiteY47" fmla="*/ 45455 h 4297250"/>
              <a:gd name="connsiteX48" fmla="*/ 524103 w 3619883"/>
              <a:gd name="connsiteY48" fmla="*/ 41625 h 4297250"/>
              <a:gd name="connsiteX49" fmla="*/ 624416 w 3619883"/>
              <a:gd name="connsiteY49" fmla="*/ 22696 h 4297250"/>
              <a:gd name="connsiteX50" fmla="*/ 657762 w 3619883"/>
              <a:gd name="connsiteY50" fmla="*/ 18351 h 4297250"/>
              <a:gd name="connsiteX51" fmla="*/ 690557 w 3619883"/>
              <a:gd name="connsiteY51" fmla="*/ 25792 h 4297250"/>
              <a:gd name="connsiteX52" fmla="*/ 745123 w 3619883"/>
              <a:gd name="connsiteY52" fmla="*/ 40157 h 4297250"/>
              <a:gd name="connsiteX53" fmla="*/ 789493 w 3619883"/>
              <a:gd name="connsiteY53" fmla="*/ 36327 h 4297250"/>
              <a:gd name="connsiteX54" fmla="*/ 854255 w 3619883"/>
              <a:gd name="connsiteY54" fmla="*/ 68887 h 4297250"/>
              <a:gd name="connsiteX55" fmla="*/ 897520 w 3619883"/>
              <a:gd name="connsiteY55" fmla="*/ 88629 h 4297250"/>
              <a:gd name="connsiteX56" fmla="*/ 940510 w 3619883"/>
              <a:gd name="connsiteY56" fmla="*/ 114265 h 4297250"/>
              <a:gd name="connsiteX57" fmla="*/ 1082712 w 3619883"/>
              <a:gd name="connsiteY57" fmla="*/ 144543 h 4297250"/>
              <a:gd name="connsiteX58" fmla="*/ 1205348 w 3619883"/>
              <a:gd name="connsiteY58" fmla="*/ 120753 h 4297250"/>
              <a:gd name="connsiteX59" fmla="*/ 1271764 w 3619883"/>
              <a:gd name="connsiteY59" fmla="*/ 117956 h 4297250"/>
              <a:gd name="connsiteX60" fmla="*/ 1315583 w 3619883"/>
              <a:gd name="connsiteY60" fmla="*/ 125912 h 4297250"/>
              <a:gd name="connsiteX61" fmla="*/ 1359125 w 3619883"/>
              <a:gd name="connsiteY61" fmla="*/ 139761 h 4297250"/>
              <a:gd name="connsiteX62" fmla="*/ 1391919 w 3619883"/>
              <a:gd name="connsiteY62" fmla="*/ 147202 h 4297250"/>
              <a:gd name="connsiteX63" fmla="*/ 1436563 w 3619883"/>
              <a:gd name="connsiteY63" fmla="*/ 137480 h 4297250"/>
              <a:gd name="connsiteX64" fmla="*/ 1471566 w 3619883"/>
              <a:gd name="connsiteY64" fmla="*/ 97777 h 4297250"/>
              <a:gd name="connsiteX65" fmla="*/ 1505739 w 3619883"/>
              <a:gd name="connsiteY65" fmla="*/ 75753 h 4297250"/>
              <a:gd name="connsiteX66" fmla="*/ 1590891 w 3619883"/>
              <a:gd name="connsiteY66" fmla="*/ 144702 h 4297250"/>
              <a:gd name="connsiteX67" fmla="*/ 1625616 w 3619883"/>
              <a:gd name="connsiteY67" fmla="*/ 110893 h 4297250"/>
              <a:gd name="connsiteX68" fmla="*/ 1658964 w 3619883"/>
              <a:gd name="connsiteY68" fmla="*/ 106547 h 4297250"/>
              <a:gd name="connsiteX69" fmla="*/ 1746598 w 3619883"/>
              <a:gd name="connsiteY69" fmla="*/ 122460 h 4297250"/>
              <a:gd name="connsiteX70" fmla="*/ 1811913 w 3619883"/>
              <a:gd name="connsiteY70" fmla="*/ 143234 h 4297250"/>
              <a:gd name="connsiteX71" fmla="*/ 1856557 w 3619883"/>
              <a:gd name="connsiteY71" fmla="*/ 133511 h 4297250"/>
              <a:gd name="connsiteX72" fmla="*/ 2066003 w 3619883"/>
              <a:gd name="connsiteY72" fmla="*/ 143313 h 4297250"/>
              <a:gd name="connsiteX73" fmla="*/ 2177615 w 3619883"/>
              <a:gd name="connsiteY73" fmla="*/ 119007 h 4297250"/>
              <a:gd name="connsiteX74" fmla="*/ 2255883 w 3619883"/>
              <a:gd name="connsiteY74" fmla="*/ 99047 h 4297250"/>
              <a:gd name="connsiteX75" fmla="*/ 2344622 w 3619883"/>
              <a:gd name="connsiteY75" fmla="*/ 91388 h 4297250"/>
              <a:gd name="connsiteX76" fmla="*/ 2455682 w 3619883"/>
              <a:gd name="connsiteY76" fmla="*/ 78869 h 4297250"/>
              <a:gd name="connsiteX77" fmla="*/ 2632609 w 3619883"/>
              <a:gd name="connsiteY77" fmla="*/ 75338 h 4297250"/>
              <a:gd name="connsiteX78" fmla="*/ 2742291 w 3619883"/>
              <a:gd name="connsiteY78" fmla="*/ 92282 h 4297250"/>
              <a:gd name="connsiteX79" fmla="*/ 2851974 w 3619883"/>
              <a:gd name="connsiteY79" fmla="*/ 109227 h 4297250"/>
              <a:gd name="connsiteX80" fmla="*/ 2907643 w 3619883"/>
              <a:gd name="connsiteY80" fmla="*/ 100020 h 4297250"/>
              <a:gd name="connsiteX81" fmla="*/ 2944022 w 3619883"/>
              <a:gd name="connsiteY81" fmla="*/ 30853 h 4297250"/>
              <a:gd name="connsiteX82" fmla="*/ 3022289 w 3619883"/>
              <a:gd name="connsiteY82" fmla="*/ 10893 h 4297250"/>
              <a:gd name="connsiteX83" fmla="*/ 3054807 w 3619883"/>
              <a:gd name="connsiteY83" fmla="*/ 24226 h 4297250"/>
              <a:gd name="connsiteX84" fmla="*/ 3141892 w 3619883"/>
              <a:gd name="connsiteY84" fmla="*/ 51925 h 4297250"/>
              <a:gd name="connsiteX85" fmla="*/ 3185711 w 3619883"/>
              <a:gd name="connsiteY85" fmla="*/ 59881 h 4297250"/>
              <a:gd name="connsiteX86" fmla="*/ 3219056 w 3619883"/>
              <a:gd name="connsiteY86" fmla="*/ 55536 h 4297250"/>
              <a:gd name="connsiteX87" fmla="*/ 3263425 w 3619883"/>
              <a:gd name="connsiteY87" fmla="*/ 51706 h 4297250"/>
              <a:gd name="connsiteX88" fmla="*/ 3296219 w 3619883"/>
              <a:gd name="connsiteY88" fmla="*/ 59147 h 4297250"/>
              <a:gd name="connsiteX89" fmla="*/ 3319094 w 3619883"/>
              <a:gd name="connsiteY89" fmla="*/ 42500 h 4297250"/>
              <a:gd name="connsiteX90" fmla="*/ 3420511 w 3619883"/>
              <a:gd name="connsiteY90" fmla="*/ 0 h 4297250"/>
              <a:gd name="connsiteX91" fmla="*/ 3453305 w 3619883"/>
              <a:gd name="connsiteY91" fmla="*/ 7440 h 4297250"/>
              <a:gd name="connsiteX92" fmla="*/ 3496571 w 3619883"/>
              <a:gd name="connsiteY92" fmla="*/ 27182 h 4297250"/>
              <a:gd name="connsiteX93" fmla="*/ 3602117 w 3619883"/>
              <a:gd name="connsiteY93" fmla="*/ 132521 h 4297250"/>
              <a:gd name="connsiteX94" fmla="*/ 3619883 w 3619883"/>
              <a:gd name="connsiteY94" fmla="*/ 140049 h 4297250"/>
              <a:gd name="connsiteX95" fmla="*/ 3619883 w 3619883"/>
              <a:gd name="connsiteY9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961020 w 3619883"/>
              <a:gd name="connsiteY19" fmla="*/ 4128157 h 4297250"/>
              <a:gd name="connsiteX20" fmla="*/ 961020 w 3619883"/>
              <a:gd name="connsiteY20" fmla="*/ 3951392 h 4297250"/>
              <a:gd name="connsiteX21" fmla="*/ 783235 w 3619883"/>
              <a:gd name="connsiteY21" fmla="*/ 3951392 h 4297250"/>
              <a:gd name="connsiteX22" fmla="*/ 783235 w 3619883"/>
              <a:gd name="connsiteY22" fmla="*/ 4128157 h 4297250"/>
              <a:gd name="connsiteX23" fmla="*/ 871024 w 3619883"/>
              <a:gd name="connsiteY23" fmla="*/ 4128157 h 4297250"/>
              <a:gd name="connsiteX24" fmla="*/ 829432 w 3619883"/>
              <a:gd name="connsiteY24" fmla="*/ 4275461 h 4297250"/>
              <a:gd name="connsiteX25" fmla="*/ 611484 w 3619883"/>
              <a:gd name="connsiteY25" fmla="*/ 4275461 h 4297250"/>
              <a:gd name="connsiteX26" fmla="*/ 621247 w 3619883"/>
              <a:gd name="connsiteY26" fmla="*/ 4128157 h 4297250"/>
              <a:gd name="connsiteX27" fmla="*/ 650062 w 3619883"/>
              <a:gd name="connsiteY27" fmla="*/ 4128157 h 4297250"/>
              <a:gd name="connsiteX28" fmla="*/ 650062 w 3619883"/>
              <a:gd name="connsiteY28" fmla="*/ 3951392 h 4297250"/>
              <a:gd name="connsiteX29" fmla="*/ 472277 w 3619883"/>
              <a:gd name="connsiteY29" fmla="*/ 3951392 h 4297250"/>
              <a:gd name="connsiteX30" fmla="*/ 472277 w 3619883"/>
              <a:gd name="connsiteY30" fmla="*/ 4128157 h 4297250"/>
              <a:gd name="connsiteX31" fmla="*/ 522650 w 3619883"/>
              <a:gd name="connsiteY31" fmla="*/ 4128157 h 4297250"/>
              <a:gd name="connsiteX32" fmla="*/ 573998 w 3619883"/>
              <a:gd name="connsiteY32" fmla="*/ 4275461 h 4297250"/>
              <a:gd name="connsiteX33" fmla="*/ 336164 w 3619883"/>
              <a:gd name="connsiteY33" fmla="*/ 4275461 h 4297250"/>
              <a:gd name="connsiteX34" fmla="*/ 294572 w 3619883"/>
              <a:gd name="connsiteY34" fmla="*/ 4128157 h 4297250"/>
              <a:gd name="connsiteX35" fmla="*/ 339106 w 3619883"/>
              <a:gd name="connsiteY35" fmla="*/ 4128157 h 4297250"/>
              <a:gd name="connsiteX36" fmla="*/ 339106 w 3619883"/>
              <a:gd name="connsiteY36" fmla="*/ 3951392 h 4297250"/>
              <a:gd name="connsiteX37" fmla="*/ 161321 w 3619883"/>
              <a:gd name="connsiteY37" fmla="*/ 3951392 h 4297250"/>
              <a:gd name="connsiteX38" fmla="*/ 161321 w 3619883"/>
              <a:gd name="connsiteY38" fmla="*/ 4128157 h 4297250"/>
              <a:gd name="connsiteX39" fmla="*/ 230914 w 3619883"/>
              <a:gd name="connsiteY39" fmla="*/ 4128157 h 4297250"/>
              <a:gd name="connsiteX40" fmla="*/ 189322 w 3619883"/>
              <a:gd name="connsiteY40" fmla="*/ 4275461 h 4297250"/>
              <a:gd name="connsiteX41" fmla="*/ 0 w 3619883"/>
              <a:gd name="connsiteY41" fmla="*/ 4275461 h 4297250"/>
              <a:gd name="connsiteX42" fmla="*/ 0 w 3619883"/>
              <a:gd name="connsiteY42" fmla="*/ 42229 h 4297250"/>
              <a:gd name="connsiteX43" fmla="*/ 42464 w 3619883"/>
              <a:gd name="connsiteY43" fmla="*/ 40518 h 4297250"/>
              <a:gd name="connsiteX44" fmla="*/ 137733 w 3619883"/>
              <a:gd name="connsiteY44" fmla="*/ 35355 h 4297250"/>
              <a:gd name="connsiteX45" fmla="*/ 270565 w 3619883"/>
              <a:gd name="connsiteY45" fmla="*/ 29759 h 4297250"/>
              <a:gd name="connsiteX46" fmla="*/ 479734 w 3619883"/>
              <a:gd name="connsiteY46" fmla="*/ 45455 h 4297250"/>
              <a:gd name="connsiteX47" fmla="*/ 524103 w 3619883"/>
              <a:gd name="connsiteY47" fmla="*/ 41625 h 4297250"/>
              <a:gd name="connsiteX48" fmla="*/ 624416 w 3619883"/>
              <a:gd name="connsiteY48" fmla="*/ 22696 h 4297250"/>
              <a:gd name="connsiteX49" fmla="*/ 657762 w 3619883"/>
              <a:gd name="connsiteY49" fmla="*/ 18351 h 4297250"/>
              <a:gd name="connsiteX50" fmla="*/ 690557 w 3619883"/>
              <a:gd name="connsiteY50" fmla="*/ 25792 h 4297250"/>
              <a:gd name="connsiteX51" fmla="*/ 745123 w 3619883"/>
              <a:gd name="connsiteY51" fmla="*/ 40157 h 4297250"/>
              <a:gd name="connsiteX52" fmla="*/ 789493 w 3619883"/>
              <a:gd name="connsiteY52" fmla="*/ 36327 h 4297250"/>
              <a:gd name="connsiteX53" fmla="*/ 854255 w 3619883"/>
              <a:gd name="connsiteY53" fmla="*/ 68887 h 4297250"/>
              <a:gd name="connsiteX54" fmla="*/ 897520 w 3619883"/>
              <a:gd name="connsiteY54" fmla="*/ 88629 h 4297250"/>
              <a:gd name="connsiteX55" fmla="*/ 940510 w 3619883"/>
              <a:gd name="connsiteY55" fmla="*/ 114265 h 4297250"/>
              <a:gd name="connsiteX56" fmla="*/ 1082712 w 3619883"/>
              <a:gd name="connsiteY56" fmla="*/ 144543 h 4297250"/>
              <a:gd name="connsiteX57" fmla="*/ 1205348 w 3619883"/>
              <a:gd name="connsiteY57" fmla="*/ 120753 h 4297250"/>
              <a:gd name="connsiteX58" fmla="*/ 1271764 w 3619883"/>
              <a:gd name="connsiteY58" fmla="*/ 117956 h 4297250"/>
              <a:gd name="connsiteX59" fmla="*/ 1315583 w 3619883"/>
              <a:gd name="connsiteY59" fmla="*/ 125912 h 4297250"/>
              <a:gd name="connsiteX60" fmla="*/ 1359125 w 3619883"/>
              <a:gd name="connsiteY60" fmla="*/ 139761 h 4297250"/>
              <a:gd name="connsiteX61" fmla="*/ 1391919 w 3619883"/>
              <a:gd name="connsiteY61" fmla="*/ 147202 h 4297250"/>
              <a:gd name="connsiteX62" fmla="*/ 1436563 w 3619883"/>
              <a:gd name="connsiteY62" fmla="*/ 137480 h 4297250"/>
              <a:gd name="connsiteX63" fmla="*/ 1471566 w 3619883"/>
              <a:gd name="connsiteY63" fmla="*/ 97777 h 4297250"/>
              <a:gd name="connsiteX64" fmla="*/ 1505739 w 3619883"/>
              <a:gd name="connsiteY64" fmla="*/ 75753 h 4297250"/>
              <a:gd name="connsiteX65" fmla="*/ 1590891 w 3619883"/>
              <a:gd name="connsiteY65" fmla="*/ 144702 h 4297250"/>
              <a:gd name="connsiteX66" fmla="*/ 1625616 w 3619883"/>
              <a:gd name="connsiteY66" fmla="*/ 110893 h 4297250"/>
              <a:gd name="connsiteX67" fmla="*/ 1658964 w 3619883"/>
              <a:gd name="connsiteY67" fmla="*/ 106547 h 4297250"/>
              <a:gd name="connsiteX68" fmla="*/ 1746598 w 3619883"/>
              <a:gd name="connsiteY68" fmla="*/ 122460 h 4297250"/>
              <a:gd name="connsiteX69" fmla="*/ 1811913 w 3619883"/>
              <a:gd name="connsiteY69" fmla="*/ 143234 h 4297250"/>
              <a:gd name="connsiteX70" fmla="*/ 1856557 w 3619883"/>
              <a:gd name="connsiteY70" fmla="*/ 133511 h 4297250"/>
              <a:gd name="connsiteX71" fmla="*/ 2066003 w 3619883"/>
              <a:gd name="connsiteY71" fmla="*/ 143313 h 4297250"/>
              <a:gd name="connsiteX72" fmla="*/ 2177615 w 3619883"/>
              <a:gd name="connsiteY72" fmla="*/ 119007 h 4297250"/>
              <a:gd name="connsiteX73" fmla="*/ 2255883 w 3619883"/>
              <a:gd name="connsiteY73" fmla="*/ 99047 h 4297250"/>
              <a:gd name="connsiteX74" fmla="*/ 2344622 w 3619883"/>
              <a:gd name="connsiteY74" fmla="*/ 91388 h 4297250"/>
              <a:gd name="connsiteX75" fmla="*/ 2455682 w 3619883"/>
              <a:gd name="connsiteY75" fmla="*/ 78869 h 4297250"/>
              <a:gd name="connsiteX76" fmla="*/ 2632609 w 3619883"/>
              <a:gd name="connsiteY76" fmla="*/ 75338 h 4297250"/>
              <a:gd name="connsiteX77" fmla="*/ 2742291 w 3619883"/>
              <a:gd name="connsiteY77" fmla="*/ 92282 h 4297250"/>
              <a:gd name="connsiteX78" fmla="*/ 2851974 w 3619883"/>
              <a:gd name="connsiteY78" fmla="*/ 109227 h 4297250"/>
              <a:gd name="connsiteX79" fmla="*/ 2907643 w 3619883"/>
              <a:gd name="connsiteY79" fmla="*/ 100020 h 4297250"/>
              <a:gd name="connsiteX80" fmla="*/ 2944022 w 3619883"/>
              <a:gd name="connsiteY80" fmla="*/ 30853 h 4297250"/>
              <a:gd name="connsiteX81" fmla="*/ 3022289 w 3619883"/>
              <a:gd name="connsiteY81" fmla="*/ 10893 h 4297250"/>
              <a:gd name="connsiteX82" fmla="*/ 3054807 w 3619883"/>
              <a:gd name="connsiteY82" fmla="*/ 24226 h 4297250"/>
              <a:gd name="connsiteX83" fmla="*/ 3141892 w 3619883"/>
              <a:gd name="connsiteY83" fmla="*/ 51925 h 4297250"/>
              <a:gd name="connsiteX84" fmla="*/ 3185711 w 3619883"/>
              <a:gd name="connsiteY84" fmla="*/ 59881 h 4297250"/>
              <a:gd name="connsiteX85" fmla="*/ 3219056 w 3619883"/>
              <a:gd name="connsiteY85" fmla="*/ 55536 h 4297250"/>
              <a:gd name="connsiteX86" fmla="*/ 3263425 w 3619883"/>
              <a:gd name="connsiteY86" fmla="*/ 51706 h 4297250"/>
              <a:gd name="connsiteX87" fmla="*/ 3296219 w 3619883"/>
              <a:gd name="connsiteY87" fmla="*/ 59147 h 4297250"/>
              <a:gd name="connsiteX88" fmla="*/ 3319094 w 3619883"/>
              <a:gd name="connsiteY88" fmla="*/ 42500 h 4297250"/>
              <a:gd name="connsiteX89" fmla="*/ 3420511 w 3619883"/>
              <a:gd name="connsiteY89" fmla="*/ 0 h 4297250"/>
              <a:gd name="connsiteX90" fmla="*/ 3453305 w 3619883"/>
              <a:gd name="connsiteY90" fmla="*/ 7440 h 4297250"/>
              <a:gd name="connsiteX91" fmla="*/ 3496571 w 3619883"/>
              <a:gd name="connsiteY91" fmla="*/ 27182 h 4297250"/>
              <a:gd name="connsiteX92" fmla="*/ 3602117 w 3619883"/>
              <a:gd name="connsiteY92" fmla="*/ 132521 h 4297250"/>
              <a:gd name="connsiteX93" fmla="*/ 3619883 w 3619883"/>
              <a:gd name="connsiteY93" fmla="*/ 140049 h 4297250"/>
              <a:gd name="connsiteX94" fmla="*/ 3619883 w 3619883"/>
              <a:gd name="connsiteY9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961020 w 3619883"/>
              <a:gd name="connsiteY19" fmla="*/ 4128157 h 4297250"/>
              <a:gd name="connsiteX20" fmla="*/ 783235 w 3619883"/>
              <a:gd name="connsiteY20" fmla="*/ 3951392 h 4297250"/>
              <a:gd name="connsiteX21" fmla="*/ 783235 w 3619883"/>
              <a:gd name="connsiteY21" fmla="*/ 4128157 h 4297250"/>
              <a:gd name="connsiteX22" fmla="*/ 871024 w 3619883"/>
              <a:gd name="connsiteY22" fmla="*/ 4128157 h 4297250"/>
              <a:gd name="connsiteX23" fmla="*/ 829432 w 3619883"/>
              <a:gd name="connsiteY23" fmla="*/ 4275461 h 4297250"/>
              <a:gd name="connsiteX24" fmla="*/ 611484 w 3619883"/>
              <a:gd name="connsiteY24" fmla="*/ 4275461 h 4297250"/>
              <a:gd name="connsiteX25" fmla="*/ 621247 w 3619883"/>
              <a:gd name="connsiteY25" fmla="*/ 4128157 h 4297250"/>
              <a:gd name="connsiteX26" fmla="*/ 650062 w 3619883"/>
              <a:gd name="connsiteY26" fmla="*/ 4128157 h 4297250"/>
              <a:gd name="connsiteX27" fmla="*/ 650062 w 3619883"/>
              <a:gd name="connsiteY27" fmla="*/ 3951392 h 4297250"/>
              <a:gd name="connsiteX28" fmla="*/ 472277 w 3619883"/>
              <a:gd name="connsiteY28" fmla="*/ 3951392 h 4297250"/>
              <a:gd name="connsiteX29" fmla="*/ 472277 w 3619883"/>
              <a:gd name="connsiteY29" fmla="*/ 4128157 h 4297250"/>
              <a:gd name="connsiteX30" fmla="*/ 522650 w 3619883"/>
              <a:gd name="connsiteY30" fmla="*/ 4128157 h 4297250"/>
              <a:gd name="connsiteX31" fmla="*/ 573998 w 3619883"/>
              <a:gd name="connsiteY31" fmla="*/ 4275461 h 4297250"/>
              <a:gd name="connsiteX32" fmla="*/ 336164 w 3619883"/>
              <a:gd name="connsiteY32" fmla="*/ 4275461 h 4297250"/>
              <a:gd name="connsiteX33" fmla="*/ 294572 w 3619883"/>
              <a:gd name="connsiteY33" fmla="*/ 4128157 h 4297250"/>
              <a:gd name="connsiteX34" fmla="*/ 339106 w 3619883"/>
              <a:gd name="connsiteY34" fmla="*/ 4128157 h 4297250"/>
              <a:gd name="connsiteX35" fmla="*/ 339106 w 3619883"/>
              <a:gd name="connsiteY35" fmla="*/ 3951392 h 4297250"/>
              <a:gd name="connsiteX36" fmla="*/ 161321 w 3619883"/>
              <a:gd name="connsiteY36" fmla="*/ 3951392 h 4297250"/>
              <a:gd name="connsiteX37" fmla="*/ 161321 w 3619883"/>
              <a:gd name="connsiteY37" fmla="*/ 4128157 h 4297250"/>
              <a:gd name="connsiteX38" fmla="*/ 230914 w 3619883"/>
              <a:gd name="connsiteY38" fmla="*/ 4128157 h 4297250"/>
              <a:gd name="connsiteX39" fmla="*/ 189322 w 3619883"/>
              <a:gd name="connsiteY39" fmla="*/ 4275461 h 4297250"/>
              <a:gd name="connsiteX40" fmla="*/ 0 w 3619883"/>
              <a:gd name="connsiteY40" fmla="*/ 4275461 h 4297250"/>
              <a:gd name="connsiteX41" fmla="*/ 0 w 3619883"/>
              <a:gd name="connsiteY41" fmla="*/ 42229 h 4297250"/>
              <a:gd name="connsiteX42" fmla="*/ 42464 w 3619883"/>
              <a:gd name="connsiteY42" fmla="*/ 40518 h 4297250"/>
              <a:gd name="connsiteX43" fmla="*/ 137733 w 3619883"/>
              <a:gd name="connsiteY43" fmla="*/ 35355 h 4297250"/>
              <a:gd name="connsiteX44" fmla="*/ 270565 w 3619883"/>
              <a:gd name="connsiteY44" fmla="*/ 29759 h 4297250"/>
              <a:gd name="connsiteX45" fmla="*/ 479734 w 3619883"/>
              <a:gd name="connsiteY45" fmla="*/ 45455 h 4297250"/>
              <a:gd name="connsiteX46" fmla="*/ 524103 w 3619883"/>
              <a:gd name="connsiteY46" fmla="*/ 41625 h 4297250"/>
              <a:gd name="connsiteX47" fmla="*/ 624416 w 3619883"/>
              <a:gd name="connsiteY47" fmla="*/ 22696 h 4297250"/>
              <a:gd name="connsiteX48" fmla="*/ 657762 w 3619883"/>
              <a:gd name="connsiteY48" fmla="*/ 18351 h 4297250"/>
              <a:gd name="connsiteX49" fmla="*/ 690557 w 3619883"/>
              <a:gd name="connsiteY49" fmla="*/ 25792 h 4297250"/>
              <a:gd name="connsiteX50" fmla="*/ 745123 w 3619883"/>
              <a:gd name="connsiteY50" fmla="*/ 40157 h 4297250"/>
              <a:gd name="connsiteX51" fmla="*/ 789493 w 3619883"/>
              <a:gd name="connsiteY51" fmla="*/ 36327 h 4297250"/>
              <a:gd name="connsiteX52" fmla="*/ 854255 w 3619883"/>
              <a:gd name="connsiteY52" fmla="*/ 68887 h 4297250"/>
              <a:gd name="connsiteX53" fmla="*/ 897520 w 3619883"/>
              <a:gd name="connsiteY53" fmla="*/ 88629 h 4297250"/>
              <a:gd name="connsiteX54" fmla="*/ 940510 w 3619883"/>
              <a:gd name="connsiteY54" fmla="*/ 114265 h 4297250"/>
              <a:gd name="connsiteX55" fmla="*/ 1082712 w 3619883"/>
              <a:gd name="connsiteY55" fmla="*/ 144543 h 4297250"/>
              <a:gd name="connsiteX56" fmla="*/ 1205348 w 3619883"/>
              <a:gd name="connsiteY56" fmla="*/ 120753 h 4297250"/>
              <a:gd name="connsiteX57" fmla="*/ 1271764 w 3619883"/>
              <a:gd name="connsiteY57" fmla="*/ 117956 h 4297250"/>
              <a:gd name="connsiteX58" fmla="*/ 1315583 w 3619883"/>
              <a:gd name="connsiteY58" fmla="*/ 125912 h 4297250"/>
              <a:gd name="connsiteX59" fmla="*/ 1359125 w 3619883"/>
              <a:gd name="connsiteY59" fmla="*/ 139761 h 4297250"/>
              <a:gd name="connsiteX60" fmla="*/ 1391919 w 3619883"/>
              <a:gd name="connsiteY60" fmla="*/ 147202 h 4297250"/>
              <a:gd name="connsiteX61" fmla="*/ 1436563 w 3619883"/>
              <a:gd name="connsiteY61" fmla="*/ 137480 h 4297250"/>
              <a:gd name="connsiteX62" fmla="*/ 1471566 w 3619883"/>
              <a:gd name="connsiteY62" fmla="*/ 97777 h 4297250"/>
              <a:gd name="connsiteX63" fmla="*/ 1505739 w 3619883"/>
              <a:gd name="connsiteY63" fmla="*/ 75753 h 4297250"/>
              <a:gd name="connsiteX64" fmla="*/ 1590891 w 3619883"/>
              <a:gd name="connsiteY64" fmla="*/ 144702 h 4297250"/>
              <a:gd name="connsiteX65" fmla="*/ 1625616 w 3619883"/>
              <a:gd name="connsiteY65" fmla="*/ 110893 h 4297250"/>
              <a:gd name="connsiteX66" fmla="*/ 1658964 w 3619883"/>
              <a:gd name="connsiteY66" fmla="*/ 106547 h 4297250"/>
              <a:gd name="connsiteX67" fmla="*/ 1746598 w 3619883"/>
              <a:gd name="connsiteY67" fmla="*/ 122460 h 4297250"/>
              <a:gd name="connsiteX68" fmla="*/ 1811913 w 3619883"/>
              <a:gd name="connsiteY68" fmla="*/ 143234 h 4297250"/>
              <a:gd name="connsiteX69" fmla="*/ 1856557 w 3619883"/>
              <a:gd name="connsiteY69" fmla="*/ 133511 h 4297250"/>
              <a:gd name="connsiteX70" fmla="*/ 2066003 w 3619883"/>
              <a:gd name="connsiteY70" fmla="*/ 143313 h 4297250"/>
              <a:gd name="connsiteX71" fmla="*/ 2177615 w 3619883"/>
              <a:gd name="connsiteY71" fmla="*/ 119007 h 4297250"/>
              <a:gd name="connsiteX72" fmla="*/ 2255883 w 3619883"/>
              <a:gd name="connsiteY72" fmla="*/ 99047 h 4297250"/>
              <a:gd name="connsiteX73" fmla="*/ 2344622 w 3619883"/>
              <a:gd name="connsiteY73" fmla="*/ 91388 h 4297250"/>
              <a:gd name="connsiteX74" fmla="*/ 2455682 w 3619883"/>
              <a:gd name="connsiteY74" fmla="*/ 78869 h 4297250"/>
              <a:gd name="connsiteX75" fmla="*/ 2632609 w 3619883"/>
              <a:gd name="connsiteY75" fmla="*/ 75338 h 4297250"/>
              <a:gd name="connsiteX76" fmla="*/ 2742291 w 3619883"/>
              <a:gd name="connsiteY76" fmla="*/ 92282 h 4297250"/>
              <a:gd name="connsiteX77" fmla="*/ 2851974 w 3619883"/>
              <a:gd name="connsiteY77" fmla="*/ 109227 h 4297250"/>
              <a:gd name="connsiteX78" fmla="*/ 2907643 w 3619883"/>
              <a:gd name="connsiteY78" fmla="*/ 100020 h 4297250"/>
              <a:gd name="connsiteX79" fmla="*/ 2944022 w 3619883"/>
              <a:gd name="connsiteY79" fmla="*/ 30853 h 4297250"/>
              <a:gd name="connsiteX80" fmla="*/ 3022289 w 3619883"/>
              <a:gd name="connsiteY80" fmla="*/ 10893 h 4297250"/>
              <a:gd name="connsiteX81" fmla="*/ 3054807 w 3619883"/>
              <a:gd name="connsiteY81" fmla="*/ 24226 h 4297250"/>
              <a:gd name="connsiteX82" fmla="*/ 3141892 w 3619883"/>
              <a:gd name="connsiteY82" fmla="*/ 51925 h 4297250"/>
              <a:gd name="connsiteX83" fmla="*/ 3185711 w 3619883"/>
              <a:gd name="connsiteY83" fmla="*/ 59881 h 4297250"/>
              <a:gd name="connsiteX84" fmla="*/ 3219056 w 3619883"/>
              <a:gd name="connsiteY84" fmla="*/ 55536 h 4297250"/>
              <a:gd name="connsiteX85" fmla="*/ 3263425 w 3619883"/>
              <a:gd name="connsiteY85" fmla="*/ 51706 h 4297250"/>
              <a:gd name="connsiteX86" fmla="*/ 3296219 w 3619883"/>
              <a:gd name="connsiteY86" fmla="*/ 59147 h 4297250"/>
              <a:gd name="connsiteX87" fmla="*/ 3319094 w 3619883"/>
              <a:gd name="connsiteY87" fmla="*/ 42500 h 4297250"/>
              <a:gd name="connsiteX88" fmla="*/ 3420511 w 3619883"/>
              <a:gd name="connsiteY88" fmla="*/ 0 h 4297250"/>
              <a:gd name="connsiteX89" fmla="*/ 3453305 w 3619883"/>
              <a:gd name="connsiteY89" fmla="*/ 7440 h 4297250"/>
              <a:gd name="connsiteX90" fmla="*/ 3496571 w 3619883"/>
              <a:gd name="connsiteY90" fmla="*/ 27182 h 4297250"/>
              <a:gd name="connsiteX91" fmla="*/ 3602117 w 3619883"/>
              <a:gd name="connsiteY91" fmla="*/ 132521 h 4297250"/>
              <a:gd name="connsiteX92" fmla="*/ 3619883 w 3619883"/>
              <a:gd name="connsiteY92" fmla="*/ 140049 h 4297250"/>
              <a:gd name="connsiteX93" fmla="*/ 3619883 w 3619883"/>
              <a:gd name="connsiteY9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961020 w 3619883"/>
              <a:gd name="connsiteY19" fmla="*/ 4128157 h 4297250"/>
              <a:gd name="connsiteX20" fmla="*/ 783235 w 3619883"/>
              <a:gd name="connsiteY20" fmla="*/ 4128157 h 4297250"/>
              <a:gd name="connsiteX21" fmla="*/ 871024 w 3619883"/>
              <a:gd name="connsiteY21" fmla="*/ 4128157 h 4297250"/>
              <a:gd name="connsiteX22" fmla="*/ 829432 w 3619883"/>
              <a:gd name="connsiteY22" fmla="*/ 4275461 h 4297250"/>
              <a:gd name="connsiteX23" fmla="*/ 611484 w 3619883"/>
              <a:gd name="connsiteY23" fmla="*/ 4275461 h 4297250"/>
              <a:gd name="connsiteX24" fmla="*/ 621247 w 3619883"/>
              <a:gd name="connsiteY24" fmla="*/ 4128157 h 4297250"/>
              <a:gd name="connsiteX25" fmla="*/ 650062 w 3619883"/>
              <a:gd name="connsiteY25" fmla="*/ 4128157 h 4297250"/>
              <a:gd name="connsiteX26" fmla="*/ 650062 w 3619883"/>
              <a:gd name="connsiteY26" fmla="*/ 3951392 h 4297250"/>
              <a:gd name="connsiteX27" fmla="*/ 472277 w 3619883"/>
              <a:gd name="connsiteY27" fmla="*/ 3951392 h 4297250"/>
              <a:gd name="connsiteX28" fmla="*/ 472277 w 3619883"/>
              <a:gd name="connsiteY28" fmla="*/ 4128157 h 4297250"/>
              <a:gd name="connsiteX29" fmla="*/ 522650 w 3619883"/>
              <a:gd name="connsiteY29" fmla="*/ 4128157 h 4297250"/>
              <a:gd name="connsiteX30" fmla="*/ 573998 w 3619883"/>
              <a:gd name="connsiteY30" fmla="*/ 4275461 h 4297250"/>
              <a:gd name="connsiteX31" fmla="*/ 336164 w 3619883"/>
              <a:gd name="connsiteY31" fmla="*/ 4275461 h 4297250"/>
              <a:gd name="connsiteX32" fmla="*/ 294572 w 3619883"/>
              <a:gd name="connsiteY32" fmla="*/ 4128157 h 4297250"/>
              <a:gd name="connsiteX33" fmla="*/ 339106 w 3619883"/>
              <a:gd name="connsiteY33" fmla="*/ 4128157 h 4297250"/>
              <a:gd name="connsiteX34" fmla="*/ 339106 w 3619883"/>
              <a:gd name="connsiteY34" fmla="*/ 3951392 h 4297250"/>
              <a:gd name="connsiteX35" fmla="*/ 161321 w 3619883"/>
              <a:gd name="connsiteY35" fmla="*/ 3951392 h 4297250"/>
              <a:gd name="connsiteX36" fmla="*/ 161321 w 3619883"/>
              <a:gd name="connsiteY36" fmla="*/ 4128157 h 4297250"/>
              <a:gd name="connsiteX37" fmla="*/ 230914 w 3619883"/>
              <a:gd name="connsiteY37" fmla="*/ 4128157 h 4297250"/>
              <a:gd name="connsiteX38" fmla="*/ 189322 w 3619883"/>
              <a:gd name="connsiteY38" fmla="*/ 4275461 h 4297250"/>
              <a:gd name="connsiteX39" fmla="*/ 0 w 3619883"/>
              <a:gd name="connsiteY39" fmla="*/ 4275461 h 4297250"/>
              <a:gd name="connsiteX40" fmla="*/ 0 w 3619883"/>
              <a:gd name="connsiteY40" fmla="*/ 42229 h 4297250"/>
              <a:gd name="connsiteX41" fmla="*/ 42464 w 3619883"/>
              <a:gd name="connsiteY41" fmla="*/ 40518 h 4297250"/>
              <a:gd name="connsiteX42" fmla="*/ 137733 w 3619883"/>
              <a:gd name="connsiteY42" fmla="*/ 35355 h 4297250"/>
              <a:gd name="connsiteX43" fmla="*/ 270565 w 3619883"/>
              <a:gd name="connsiteY43" fmla="*/ 29759 h 4297250"/>
              <a:gd name="connsiteX44" fmla="*/ 479734 w 3619883"/>
              <a:gd name="connsiteY44" fmla="*/ 45455 h 4297250"/>
              <a:gd name="connsiteX45" fmla="*/ 524103 w 3619883"/>
              <a:gd name="connsiteY45" fmla="*/ 41625 h 4297250"/>
              <a:gd name="connsiteX46" fmla="*/ 624416 w 3619883"/>
              <a:gd name="connsiteY46" fmla="*/ 22696 h 4297250"/>
              <a:gd name="connsiteX47" fmla="*/ 657762 w 3619883"/>
              <a:gd name="connsiteY47" fmla="*/ 18351 h 4297250"/>
              <a:gd name="connsiteX48" fmla="*/ 690557 w 3619883"/>
              <a:gd name="connsiteY48" fmla="*/ 25792 h 4297250"/>
              <a:gd name="connsiteX49" fmla="*/ 745123 w 3619883"/>
              <a:gd name="connsiteY49" fmla="*/ 40157 h 4297250"/>
              <a:gd name="connsiteX50" fmla="*/ 789493 w 3619883"/>
              <a:gd name="connsiteY50" fmla="*/ 36327 h 4297250"/>
              <a:gd name="connsiteX51" fmla="*/ 854255 w 3619883"/>
              <a:gd name="connsiteY51" fmla="*/ 68887 h 4297250"/>
              <a:gd name="connsiteX52" fmla="*/ 897520 w 3619883"/>
              <a:gd name="connsiteY52" fmla="*/ 88629 h 4297250"/>
              <a:gd name="connsiteX53" fmla="*/ 940510 w 3619883"/>
              <a:gd name="connsiteY53" fmla="*/ 114265 h 4297250"/>
              <a:gd name="connsiteX54" fmla="*/ 1082712 w 3619883"/>
              <a:gd name="connsiteY54" fmla="*/ 144543 h 4297250"/>
              <a:gd name="connsiteX55" fmla="*/ 1205348 w 3619883"/>
              <a:gd name="connsiteY55" fmla="*/ 120753 h 4297250"/>
              <a:gd name="connsiteX56" fmla="*/ 1271764 w 3619883"/>
              <a:gd name="connsiteY56" fmla="*/ 117956 h 4297250"/>
              <a:gd name="connsiteX57" fmla="*/ 1315583 w 3619883"/>
              <a:gd name="connsiteY57" fmla="*/ 125912 h 4297250"/>
              <a:gd name="connsiteX58" fmla="*/ 1359125 w 3619883"/>
              <a:gd name="connsiteY58" fmla="*/ 139761 h 4297250"/>
              <a:gd name="connsiteX59" fmla="*/ 1391919 w 3619883"/>
              <a:gd name="connsiteY59" fmla="*/ 147202 h 4297250"/>
              <a:gd name="connsiteX60" fmla="*/ 1436563 w 3619883"/>
              <a:gd name="connsiteY60" fmla="*/ 137480 h 4297250"/>
              <a:gd name="connsiteX61" fmla="*/ 1471566 w 3619883"/>
              <a:gd name="connsiteY61" fmla="*/ 97777 h 4297250"/>
              <a:gd name="connsiteX62" fmla="*/ 1505739 w 3619883"/>
              <a:gd name="connsiteY62" fmla="*/ 75753 h 4297250"/>
              <a:gd name="connsiteX63" fmla="*/ 1590891 w 3619883"/>
              <a:gd name="connsiteY63" fmla="*/ 144702 h 4297250"/>
              <a:gd name="connsiteX64" fmla="*/ 1625616 w 3619883"/>
              <a:gd name="connsiteY64" fmla="*/ 110893 h 4297250"/>
              <a:gd name="connsiteX65" fmla="*/ 1658964 w 3619883"/>
              <a:gd name="connsiteY65" fmla="*/ 106547 h 4297250"/>
              <a:gd name="connsiteX66" fmla="*/ 1746598 w 3619883"/>
              <a:gd name="connsiteY66" fmla="*/ 122460 h 4297250"/>
              <a:gd name="connsiteX67" fmla="*/ 1811913 w 3619883"/>
              <a:gd name="connsiteY67" fmla="*/ 143234 h 4297250"/>
              <a:gd name="connsiteX68" fmla="*/ 1856557 w 3619883"/>
              <a:gd name="connsiteY68" fmla="*/ 133511 h 4297250"/>
              <a:gd name="connsiteX69" fmla="*/ 2066003 w 3619883"/>
              <a:gd name="connsiteY69" fmla="*/ 143313 h 4297250"/>
              <a:gd name="connsiteX70" fmla="*/ 2177615 w 3619883"/>
              <a:gd name="connsiteY70" fmla="*/ 119007 h 4297250"/>
              <a:gd name="connsiteX71" fmla="*/ 2255883 w 3619883"/>
              <a:gd name="connsiteY71" fmla="*/ 99047 h 4297250"/>
              <a:gd name="connsiteX72" fmla="*/ 2344622 w 3619883"/>
              <a:gd name="connsiteY72" fmla="*/ 91388 h 4297250"/>
              <a:gd name="connsiteX73" fmla="*/ 2455682 w 3619883"/>
              <a:gd name="connsiteY73" fmla="*/ 78869 h 4297250"/>
              <a:gd name="connsiteX74" fmla="*/ 2632609 w 3619883"/>
              <a:gd name="connsiteY74" fmla="*/ 75338 h 4297250"/>
              <a:gd name="connsiteX75" fmla="*/ 2742291 w 3619883"/>
              <a:gd name="connsiteY75" fmla="*/ 92282 h 4297250"/>
              <a:gd name="connsiteX76" fmla="*/ 2851974 w 3619883"/>
              <a:gd name="connsiteY76" fmla="*/ 109227 h 4297250"/>
              <a:gd name="connsiteX77" fmla="*/ 2907643 w 3619883"/>
              <a:gd name="connsiteY77" fmla="*/ 100020 h 4297250"/>
              <a:gd name="connsiteX78" fmla="*/ 2944022 w 3619883"/>
              <a:gd name="connsiteY78" fmla="*/ 30853 h 4297250"/>
              <a:gd name="connsiteX79" fmla="*/ 3022289 w 3619883"/>
              <a:gd name="connsiteY79" fmla="*/ 10893 h 4297250"/>
              <a:gd name="connsiteX80" fmla="*/ 3054807 w 3619883"/>
              <a:gd name="connsiteY80" fmla="*/ 24226 h 4297250"/>
              <a:gd name="connsiteX81" fmla="*/ 3141892 w 3619883"/>
              <a:gd name="connsiteY81" fmla="*/ 51925 h 4297250"/>
              <a:gd name="connsiteX82" fmla="*/ 3185711 w 3619883"/>
              <a:gd name="connsiteY82" fmla="*/ 59881 h 4297250"/>
              <a:gd name="connsiteX83" fmla="*/ 3219056 w 3619883"/>
              <a:gd name="connsiteY83" fmla="*/ 55536 h 4297250"/>
              <a:gd name="connsiteX84" fmla="*/ 3263425 w 3619883"/>
              <a:gd name="connsiteY84" fmla="*/ 51706 h 4297250"/>
              <a:gd name="connsiteX85" fmla="*/ 3296219 w 3619883"/>
              <a:gd name="connsiteY85" fmla="*/ 59147 h 4297250"/>
              <a:gd name="connsiteX86" fmla="*/ 3319094 w 3619883"/>
              <a:gd name="connsiteY86" fmla="*/ 42500 h 4297250"/>
              <a:gd name="connsiteX87" fmla="*/ 3420511 w 3619883"/>
              <a:gd name="connsiteY87" fmla="*/ 0 h 4297250"/>
              <a:gd name="connsiteX88" fmla="*/ 3453305 w 3619883"/>
              <a:gd name="connsiteY88" fmla="*/ 7440 h 4297250"/>
              <a:gd name="connsiteX89" fmla="*/ 3496571 w 3619883"/>
              <a:gd name="connsiteY89" fmla="*/ 27182 h 4297250"/>
              <a:gd name="connsiteX90" fmla="*/ 3602117 w 3619883"/>
              <a:gd name="connsiteY90" fmla="*/ 132521 h 4297250"/>
              <a:gd name="connsiteX91" fmla="*/ 3619883 w 3619883"/>
              <a:gd name="connsiteY91" fmla="*/ 140049 h 4297250"/>
              <a:gd name="connsiteX92" fmla="*/ 3619883 w 3619883"/>
              <a:gd name="connsiteY9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961020 w 3619883"/>
              <a:gd name="connsiteY19" fmla="*/ 4128157 h 4297250"/>
              <a:gd name="connsiteX20" fmla="*/ 871024 w 3619883"/>
              <a:gd name="connsiteY20" fmla="*/ 4128157 h 4297250"/>
              <a:gd name="connsiteX21" fmla="*/ 829432 w 3619883"/>
              <a:gd name="connsiteY21" fmla="*/ 4275461 h 4297250"/>
              <a:gd name="connsiteX22" fmla="*/ 611484 w 3619883"/>
              <a:gd name="connsiteY22" fmla="*/ 4275461 h 4297250"/>
              <a:gd name="connsiteX23" fmla="*/ 621247 w 3619883"/>
              <a:gd name="connsiteY23" fmla="*/ 4128157 h 4297250"/>
              <a:gd name="connsiteX24" fmla="*/ 650062 w 3619883"/>
              <a:gd name="connsiteY24" fmla="*/ 4128157 h 4297250"/>
              <a:gd name="connsiteX25" fmla="*/ 650062 w 3619883"/>
              <a:gd name="connsiteY25" fmla="*/ 3951392 h 4297250"/>
              <a:gd name="connsiteX26" fmla="*/ 472277 w 3619883"/>
              <a:gd name="connsiteY26" fmla="*/ 3951392 h 4297250"/>
              <a:gd name="connsiteX27" fmla="*/ 472277 w 3619883"/>
              <a:gd name="connsiteY27" fmla="*/ 4128157 h 4297250"/>
              <a:gd name="connsiteX28" fmla="*/ 522650 w 3619883"/>
              <a:gd name="connsiteY28" fmla="*/ 4128157 h 4297250"/>
              <a:gd name="connsiteX29" fmla="*/ 573998 w 3619883"/>
              <a:gd name="connsiteY29" fmla="*/ 4275461 h 4297250"/>
              <a:gd name="connsiteX30" fmla="*/ 336164 w 3619883"/>
              <a:gd name="connsiteY30" fmla="*/ 4275461 h 4297250"/>
              <a:gd name="connsiteX31" fmla="*/ 294572 w 3619883"/>
              <a:gd name="connsiteY31" fmla="*/ 4128157 h 4297250"/>
              <a:gd name="connsiteX32" fmla="*/ 339106 w 3619883"/>
              <a:gd name="connsiteY32" fmla="*/ 4128157 h 4297250"/>
              <a:gd name="connsiteX33" fmla="*/ 339106 w 3619883"/>
              <a:gd name="connsiteY33" fmla="*/ 3951392 h 4297250"/>
              <a:gd name="connsiteX34" fmla="*/ 161321 w 3619883"/>
              <a:gd name="connsiteY34" fmla="*/ 3951392 h 4297250"/>
              <a:gd name="connsiteX35" fmla="*/ 161321 w 3619883"/>
              <a:gd name="connsiteY35" fmla="*/ 4128157 h 4297250"/>
              <a:gd name="connsiteX36" fmla="*/ 230914 w 3619883"/>
              <a:gd name="connsiteY36" fmla="*/ 4128157 h 4297250"/>
              <a:gd name="connsiteX37" fmla="*/ 189322 w 3619883"/>
              <a:gd name="connsiteY37" fmla="*/ 4275461 h 4297250"/>
              <a:gd name="connsiteX38" fmla="*/ 0 w 3619883"/>
              <a:gd name="connsiteY38" fmla="*/ 4275461 h 4297250"/>
              <a:gd name="connsiteX39" fmla="*/ 0 w 3619883"/>
              <a:gd name="connsiteY39" fmla="*/ 42229 h 4297250"/>
              <a:gd name="connsiteX40" fmla="*/ 42464 w 3619883"/>
              <a:gd name="connsiteY40" fmla="*/ 40518 h 4297250"/>
              <a:gd name="connsiteX41" fmla="*/ 137733 w 3619883"/>
              <a:gd name="connsiteY41" fmla="*/ 35355 h 4297250"/>
              <a:gd name="connsiteX42" fmla="*/ 270565 w 3619883"/>
              <a:gd name="connsiteY42" fmla="*/ 29759 h 4297250"/>
              <a:gd name="connsiteX43" fmla="*/ 479734 w 3619883"/>
              <a:gd name="connsiteY43" fmla="*/ 45455 h 4297250"/>
              <a:gd name="connsiteX44" fmla="*/ 524103 w 3619883"/>
              <a:gd name="connsiteY44" fmla="*/ 41625 h 4297250"/>
              <a:gd name="connsiteX45" fmla="*/ 624416 w 3619883"/>
              <a:gd name="connsiteY45" fmla="*/ 22696 h 4297250"/>
              <a:gd name="connsiteX46" fmla="*/ 657762 w 3619883"/>
              <a:gd name="connsiteY46" fmla="*/ 18351 h 4297250"/>
              <a:gd name="connsiteX47" fmla="*/ 690557 w 3619883"/>
              <a:gd name="connsiteY47" fmla="*/ 25792 h 4297250"/>
              <a:gd name="connsiteX48" fmla="*/ 745123 w 3619883"/>
              <a:gd name="connsiteY48" fmla="*/ 40157 h 4297250"/>
              <a:gd name="connsiteX49" fmla="*/ 789493 w 3619883"/>
              <a:gd name="connsiteY49" fmla="*/ 36327 h 4297250"/>
              <a:gd name="connsiteX50" fmla="*/ 854255 w 3619883"/>
              <a:gd name="connsiteY50" fmla="*/ 68887 h 4297250"/>
              <a:gd name="connsiteX51" fmla="*/ 897520 w 3619883"/>
              <a:gd name="connsiteY51" fmla="*/ 88629 h 4297250"/>
              <a:gd name="connsiteX52" fmla="*/ 940510 w 3619883"/>
              <a:gd name="connsiteY52" fmla="*/ 114265 h 4297250"/>
              <a:gd name="connsiteX53" fmla="*/ 1082712 w 3619883"/>
              <a:gd name="connsiteY53" fmla="*/ 144543 h 4297250"/>
              <a:gd name="connsiteX54" fmla="*/ 1205348 w 3619883"/>
              <a:gd name="connsiteY54" fmla="*/ 120753 h 4297250"/>
              <a:gd name="connsiteX55" fmla="*/ 1271764 w 3619883"/>
              <a:gd name="connsiteY55" fmla="*/ 117956 h 4297250"/>
              <a:gd name="connsiteX56" fmla="*/ 1315583 w 3619883"/>
              <a:gd name="connsiteY56" fmla="*/ 125912 h 4297250"/>
              <a:gd name="connsiteX57" fmla="*/ 1359125 w 3619883"/>
              <a:gd name="connsiteY57" fmla="*/ 139761 h 4297250"/>
              <a:gd name="connsiteX58" fmla="*/ 1391919 w 3619883"/>
              <a:gd name="connsiteY58" fmla="*/ 147202 h 4297250"/>
              <a:gd name="connsiteX59" fmla="*/ 1436563 w 3619883"/>
              <a:gd name="connsiteY59" fmla="*/ 137480 h 4297250"/>
              <a:gd name="connsiteX60" fmla="*/ 1471566 w 3619883"/>
              <a:gd name="connsiteY60" fmla="*/ 97777 h 4297250"/>
              <a:gd name="connsiteX61" fmla="*/ 1505739 w 3619883"/>
              <a:gd name="connsiteY61" fmla="*/ 75753 h 4297250"/>
              <a:gd name="connsiteX62" fmla="*/ 1590891 w 3619883"/>
              <a:gd name="connsiteY62" fmla="*/ 144702 h 4297250"/>
              <a:gd name="connsiteX63" fmla="*/ 1625616 w 3619883"/>
              <a:gd name="connsiteY63" fmla="*/ 110893 h 4297250"/>
              <a:gd name="connsiteX64" fmla="*/ 1658964 w 3619883"/>
              <a:gd name="connsiteY64" fmla="*/ 106547 h 4297250"/>
              <a:gd name="connsiteX65" fmla="*/ 1746598 w 3619883"/>
              <a:gd name="connsiteY65" fmla="*/ 122460 h 4297250"/>
              <a:gd name="connsiteX66" fmla="*/ 1811913 w 3619883"/>
              <a:gd name="connsiteY66" fmla="*/ 143234 h 4297250"/>
              <a:gd name="connsiteX67" fmla="*/ 1856557 w 3619883"/>
              <a:gd name="connsiteY67" fmla="*/ 133511 h 4297250"/>
              <a:gd name="connsiteX68" fmla="*/ 2066003 w 3619883"/>
              <a:gd name="connsiteY68" fmla="*/ 143313 h 4297250"/>
              <a:gd name="connsiteX69" fmla="*/ 2177615 w 3619883"/>
              <a:gd name="connsiteY69" fmla="*/ 119007 h 4297250"/>
              <a:gd name="connsiteX70" fmla="*/ 2255883 w 3619883"/>
              <a:gd name="connsiteY70" fmla="*/ 99047 h 4297250"/>
              <a:gd name="connsiteX71" fmla="*/ 2344622 w 3619883"/>
              <a:gd name="connsiteY71" fmla="*/ 91388 h 4297250"/>
              <a:gd name="connsiteX72" fmla="*/ 2455682 w 3619883"/>
              <a:gd name="connsiteY72" fmla="*/ 78869 h 4297250"/>
              <a:gd name="connsiteX73" fmla="*/ 2632609 w 3619883"/>
              <a:gd name="connsiteY73" fmla="*/ 75338 h 4297250"/>
              <a:gd name="connsiteX74" fmla="*/ 2742291 w 3619883"/>
              <a:gd name="connsiteY74" fmla="*/ 92282 h 4297250"/>
              <a:gd name="connsiteX75" fmla="*/ 2851974 w 3619883"/>
              <a:gd name="connsiteY75" fmla="*/ 109227 h 4297250"/>
              <a:gd name="connsiteX76" fmla="*/ 2907643 w 3619883"/>
              <a:gd name="connsiteY76" fmla="*/ 100020 h 4297250"/>
              <a:gd name="connsiteX77" fmla="*/ 2944022 w 3619883"/>
              <a:gd name="connsiteY77" fmla="*/ 30853 h 4297250"/>
              <a:gd name="connsiteX78" fmla="*/ 3022289 w 3619883"/>
              <a:gd name="connsiteY78" fmla="*/ 10893 h 4297250"/>
              <a:gd name="connsiteX79" fmla="*/ 3054807 w 3619883"/>
              <a:gd name="connsiteY79" fmla="*/ 24226 h 4297250"/>
              <a:gd name="connsiteX80" fmla="*/ 3141892 w 3619883"/>
              <a:gd name="connsiteY80" fmla="*/ 51925 h 4297250"/>
              <a:gd name="connsiteX81" fmla="*/ 3185711 w 3619883"/>
              <a:gd name="connsiteY81" fmla="*/ 59881 h 4297250"/>
              <a:gd name="connsiteX82" fmla="*/ 3219056 w 3619883"/>
              <a:gd name="connsiteY82" fmla="*/ 55536 h 4297250"/>
              <a:gd name="connsiteX83" fmla="*/ 3263425 w 3619883"/>
              <a:gd name="connsiteY83" fmla="*/ 51706 h 4297250"/>
              <a:gd name="connsiteX84" fmla="*/ 3296219 w 3619883"/>
              <a:gd name="connsiteY84" fmla="*/ 59147 h 4297250"/>
              <a:gd name="connsiteX85" fmla="*/ 3319094 w 3619883"/>
              <a:gd name="connsiteY85" fmla="*/ 42500 h 4297250"/>
              <a:gd name="connsiteX86" fmla="*/ 3420511 w 3619883"/>
              <a:gd name="connsiteY86" fmla="*/ 0 h 4297250"/>
              <a:gd name="connsiteX87" fmla="*/ 3453305 w 3619883"/>
              <a:gd name="connsiteY87" fmla="*/ 7440 h 4297250"/>
              <a:gd name="connsiteX88" fmla="*/ 3496571 w 3619883"/>
              <a:gd name="connsiteY88" fmla="*/ 27182 h 4297250"/>
              <a:gd name="connsiteX89" fmla="*/ 3602117 w 3619883"/>
              <a:gd name="connsiteY89" fmla="*/ 132521 h 4297250"/>
              <a:gd name="connsiteX90" fmla="*/ 3619883 w 3619883"/>
              <a:gd name="connsiteY90" fmla="*/ 140049 h 4297250"/>
              <a:gd name="connsiteX91" fmla="*/ 3619883 w 3619883"/>
              <a:gd name="connsiteY9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871024 w 3619883"/>
              <a:gd name="connsiteY19" fmla="*/ 4128157 h 4297250"/>
              <a:gd name="connsiteX20" fmla="*/ 829432 w 3619883"/>
              <a:gd name="connsiteY20" fmla="*/ 4275461 h 4297250"/>
              <a:gd name="connsiteX21" fmla="*/ 611484 w 3619883"/>
              <a:gd name="connsiteY21" fmla="*/ 4275461 h 4297250"/>
              <a:gd name="connsiteX22" fmla="*/ 621247 w 3619883"/>
              <a:gd name="connsiteY22" fmla="*/ 4128157 h 4297250"/>
              <a:gd name="connsiteX23" fmla="*/ 650062 w 3619883"/>
              <a:gd name="connsiteY23" fmla="*/ 4128157 h 4297250"/>
              <a:gd name="connsiteX24" fmla="*/ 650062 w 3619883"/>
              <a:gd name="connsiteY24" fmla="*/ 3951392 h 4297250"/>
              <a:gd name="connsiteX25" fmla="*/ 472277 w 3619883"/>
              <a:gd name="connsiteY25" fmla="*/ 3951392 h 4297250"/>
              <a:gd name="connsiteX26" fmla="*/ 472277 w 3619883"/>
              <a:gd name="connsiteY26" fmla="*/ 4128157 h 4297250"/>
              <a:gd name="connsiteX27" fmla="*/ 522650 w 3619883"/>
              <a:gd name="connsiteY27" fmla="*/ 4128157 h 4297250"/>
              <a:gd name="connsiteX28" fmla="*/ 573998 w 3619883"/>
              <a:gd name="connsiteY28" fmla="*/ 4275461 h 4297250"/>
              <a:gd name="connsiteX29" fmla="*/ 336164 w 3619883"/>
              <a:gd name="connsiteY29" fmla="*/ 4275461 h 4297250"/>
              <a:gd name="connsiteX30" fmla="*/ 294572 w 3619883"/>
              <a:gd name="connsiteY30" fmla="*/ 4128157 h 4297250"/>
              <a:gd name="connsiteX31" fmla="*/ 339106 w 3619883"/>
              <a:gd name="connsiteY31" fmla="*/ 4128157 h 4297250"/>
              <a:gd name="connsiteX32" fmla="*/ 339106 w 3619883"/>
              <a:gd name="connsiteY32" fmla="*/ 3951392 h 4297250"/>
              <a:gd name="connsiteX33" fmla="*/ 161321 w 3619883"/>
              <a:gd name="connsiteY33" fmla="*/ 3951392 h 4297250"/>
              <a:gd name="connsiteX34" fmla="*/ 161321 w 3619883"/>
              <a:gd name="connsiteY34" fmla="*/ 4128157 h 4297250"/>
              <a:gd name="connsiteX35" fmla="*/ 230914 w 3619883"/>
              <a:gd name="connsiteY35" fmla="*/ 4128157 h 4297250"/>
              <a:gd name="connsiteX36" fmla="*/ 189322 w 3619883"/>
              <a:gd name="connsiteY36" fmla="*/ 4275461 h 4297250"/>
              <a:gd name="connsiteX37" fmla="*/ 0 w 3619883"/>
              <a:gd name="connsiteY37" fmla="*/ 4275461 h 4297250"/>
              <a:gd name="connsiteX38" fmla="*/ 0 w 3619883"/>
              <a:gd name="connsiteY38" fmla="*/ 42229 h 4297250"/>
              <a:gd name="connsiteX39" fmla="*/ 42464 w 3619883"/>
              <a:gd name="connsiteY39" fmla="*/ 40518 h 4297250"/>
              <a:gd name="connsiteX40" fmla="*/ 137733 w 3619883"/>
              <a:gd name="connsiteY40" fmla="*/ 35355 h 4297250"/>
              <a:gd name="connsiteX41" fmla="*/ 270565 w 3619883"/>
              <a:gd name="connsiteY41" fmla="*/ 29759 h 4297250"/>
              <a:gd name="connsiteX42" fmla="*/ 479734 w 3619883"/>
              <a:gd name="connsiteY42" fmla="*/ 45455 h 4297250"/>
              <a:gd name="connsiteX43" fmla="*/ 524103 w 3619883"/>
              <a:gd name="connsiteY43" fmla="*/ 41625 h 4297250"/>
              <a:gd name="connsiteX44" fmla="*/ 624416 w 3619883"/>
              <a:gd name="connsiteY44" fmla="*/ 22696 h 4297250"/>
              <a:gd name="connsiteX45" fmla="*/ 657762 w 3619883"/>
              <a:gd name="connsiteY45" fmla="*/ 18351 h 4297250"/>
              <a:gd name="connsiteX46" fmla="*/ 690557 w 3619883"/>
              <a:gd name="connsiteY46" fmla="*/ 25792 h 4297250"/>
              <a:gd name="connsiteX47" fmla="*/ 745123 w 3619883"/>
              <a:gd name="connsiteY47" fmla="*/ 40157 h 4297250"/>
              <a:gd name="connsiteX48" fmla="*/ 789493 w 3619883"/>
              <a:gd name="connsiteY48" fmla="*/ 36327 h 4297250"/>
              <a:gd name="connsiteX49" fmla="*/ 854255 w 3619883"/>
              <a:gd name="connsiteY49" fmla="*/ 68887 h 4297250"/>
              <a:gd name="connsiteX50" fmla="*/ 897520 w 3619883"/>
              <a:gd name="connsiteY50" fmla="*/ 88629 h 4297250"/>
              <a:gd name="connsiteX51" fmla="*/ 940510 w 3619883"/>
              <a:gd name="connsiteY51" fmla="*/ 114265 h 4297250"/>
              <a:gd name="connsiteX52" fmla="*/ 1082712 w 3619883"/>
              <a:gd name="connsiteY52" fmla="*/ 144543 h 4297250"/>
              <a:gd name="connsiteX53" fmla="*/ 1205348 w 3619883"/>
              <a:gd name="connsiteY53" fmla="*/ 120753 h 4297250"/>
              <a:gd name="connsiteX54" fmla="*/ 1271764 w 3619883"/>
              <a:gd name="connsiteY54" fmla="*/ 117956 h 4297250"/>
              <a:gd name="connsiteX55" fmla="*/ 1315583 w 3619883"/>
              <a:gd name="connsiteY55" fmla="*/ 125912 h 4297250"/>
              <a:gd name="connsiteX56" fmla="*/ 1359125 w 3619883"/>
              <a:gd name="connsiteY56" fmla="*/ 139761 h 4297250"/>
              <a:gd name="connsiteX57" fmla="*/ 1391919 w 3619883"/>
              <a:gd name="connsiteY57" fmla="*/ 147202 h 4297250"/>
              <a:gd name="connsiteX58" fmla="*/ 1436563 w 3619883"/>
              <a:gd name="connsiteY58" fmla="*/ 137480 h 4297250"/>
              <a:gd name="connsiteX59" fmla="*/ 1471566 w 3619883"/>
              <a:gd name="connsiteY59" fmla="*/ 97777 h 4297250"/>
              <a:gd name="connsiteX60" fmla="*/ 1505739 w 3619883"/>
              <a:gd name="connsiteY60" fmla="*/ 75753 h 4297250"/>
              <a:gd name="connsiteX61" fmla="*/ 1590891 w 3619883"/>
              <a:gd name="connsiteY61" fmla="*/ 144702 h 4297250"/>
              <a:gd name="connsiteX62" fmla="*/ 1625616 w 3619883"/>
              <a:gd name="connsiteY62" fmla="*/ 110893 h 4297250"/>
              <a:gd name="connsiteX63" fmla="*/ 1658964 w 3619883"/>
              <a:gd name="connsiteY63" fmla="*/ 106547 h 4297250"/>
              <a:gd name="connsiteX64" fmla="*/ 1746598 w 3619883"/>
              <a:gd name="connsiteY64" fmla="*/ 122460 h 4297250"/>
              <a:gd name="connsiteX65" fmla="*/ 1811913 w 3619883"/>
              <a:gd name="connsiteY65" fmla="*/ 143234 h 4297250"/>
              <a:gd name="connsiteX66" fmla="*/ 1856557 w 3619883"/>
              <a:gd name="connsiteY66" fmla="*/ 133511 h 4297250"/>
              <a:gd name="connsiteX67" fmla="*/ 2066003 w 3619883"/>
              <a:gd name="connsiteY67" fmla="*/ 143313 h 4297250"/>
              <a:gd name="connsiteX68" fmla="*/ 2177615 w 3619883"/>
              <a:gd name="connsiteY68" fmla="*/ 119007 h 4297250"/>
              <a:gd name="connsiteX69" fmla="*/ 2255883 w 3619883"/>
              <a:gd name="connsiteY69" fmla="*/ 99047 h 4297250"/>
              <a:gd name="connsiteX70" fmla="*/ 2344622 w 3619883"/>
              <a:gd name="connsiteY70" fmla="*/ 91388 h 4297250"/>
              <a:gd name="connsiteX71" fmla="*/ 2455682 w 3619883"/>
              <a:gd name="connsiteY71" fmla="*/ 78869 h 4297250"/>
              <a:gd name="connsiteX72" fmla="*/ 2632609 w 3619883"/>
              <a:gd name="connsiteY72" fmla="*/ 75338 h 4297250"/>
              <a:gd name="connsiteX73" fmla="*/ 2742291 w 3619883"/>
              <a:gd name="connsiteY73" fmla="*/ 92282 h 4297250"/>
              <a:gd name="connsiteX74" fmla="*/ 2851974 w 3619883"/>
              <a:gd name="connsiteY74" fmla="*/ 109227 h 4297250"/>
              <a:gd name="connsiteX75" fmla="*/ 2907643 w 3619883"/>
              <a:gd name="connsiteY75" fmla="*/ 100020 h 4297250"/>
              <a:gd name="connsiteX76" fmla="*/ 2944022 w 3619883"/>
              <a:gd name="connsiteY76" fmla="*/ 30853 h 4297250"/>
              <a:gd name="connsiteX77" fmla="*/ 3022289 w 3619883"/>
              <a:gd name="connsiteY77" fmla="*/ 10893 h 4297250"/>
              <a:gd name="connsiteX78" fmla="*/ 3054807 w 3619883"/>
              <a:gd name="connsiteY78" fmla="*/ 24226 h 4297250"/>
              <a:gd name="connsiteX79" fmla="*/ 3141892 w 3619883"/>
              <a:gd name="connsiteY79" fmla="*/ 51925 h 4297250"/>
              <a:gd name="connsiteX80" fmla="*/ 3185711 w 3619883"/>
              <a:gd name="connsiteY80" fmla="*/ 59881 h 4297250"/>
              <a:gd name="connsiteX81" fmla="*/ 3219056 w 3619883"/>
              <a:gd name="connsiteY81" fmla="*/ 55536 h 4297250"/>
              <a:gd name="connsiteX82" fmla="*/ 3263425 w 3619883"/>
              <a:gd name="connsiteY82" fmla="*/ 51706 h 4297250"/>
              <a:gd name="connsiteX83" fmla="*/ 3296219 w 3619883"/>
              <a:gd name="connsiteY83" fmla="*/ 59147 h 4297250"/>
              <a:gd name="connsiteX84" fmla="*/ 3319094 w 3619883"/>
              <a:gd name="connsiteY84" fmla="*/ 42500 h 4297250"/>
              <a:gd name="connsiteX85" fmla="*/ 3420511 w 3619883"/>
              <a:gd name="connsiteY85" fmla="*/ 0 h 4297250"/>
              <a:gd name="connsiteX86" fmla="*/ 3453305 w 3619883"/>
              <a:gd name="connsiteY86" fmla="*/ 7440 h 4297250"/>
              <a:gd name="connsiteX87" fmla="*/ 3496571 w 3619883"/>
              <a:gd name="connsiteY87" fmla="*/ 27182 h 4297250"/>
              <a:gd name="connsiteX88" fmla="*/ 3602117 w 3619883"/>
              <a:gd name="connsiteY88" fmla="*/ 132521 h 4297250"/>
              <a:gd name="connsiteX89" fmla="*/ 3619883 w 3619883"/>
              <a:gd name="connsiteY89" fmla="*/ 140049 h 4297250"/>
              <a:gd name="connsiteX90" fmla="*/ 3619883 w 3619883"/>
              <a:gd name="connsiteY9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829432 w 3619883"/>
              <a:gd name="connsiteY19" fmla="*/ 4275461 h 4297250"/>
              <a:gd name="connsiteX20" fmla="*/ 611484 w 3619883"/>
              <a:gd name="connsiteY20" fmla="*/ 4275461 h 4297250"/>
              <a:gd name="connsiteX21" fmla="*/ 621247 w 3619883"/>
              <a:gd name="connsiteY21" fmla="*/ 4128157 h 4297250"/>
              <a:gd name="connsiteX22" fmla="*/ 650062 w 3619883"/>
              <a:gd name="connsiteY22" fmla="*/ 4128157 h 4297250"/>
              <a:gd name="connsiteX23" fmla="*/ 650062 w 3619883"/>
              <a:gd name="connsiteY23" fmla="*/ 3951392 h 4297250"/>
              <a:gd name="connsiteX24" fmla="*/ 472277 w 3619883"/>
              <a:gd name="connsiteY24" fmla="*/ 3951392 h 4297250"/>
              <a:gd name="connsiteX25" fmla="*/ 472277 w 3619883"/>
              <a:gd name="connsiteY25" fmla="*/ 4128157 h 4297250"/>
              <a:gd name="connsiteX26" fmla="*/ 522650 w 3619883"/>
              <a:gd name="connsiteY26" fmla="*/ 4128157 h 4297250"/>
              <a:gd name="connsiteX27" fmla="*/ 573998 w 3619883"/>
              <a:gd name="connsiteY27" fmla="*/ 4275461 h 4297250"/>
              <a:gd name="connsiteX28" fmla="*/ 336164 w 3619883"/>
              <a:gd name="connsiteY28" fmla="*/ 4275461 h 4297250"/>
              <a:gd name="connsiteX29" fmla="*/ 294572 w 3619883"/>
              <a:gd name="connsiteY29" fmla="*/ 4128157 h 4297250"/>
              <a:gd name="connsiteX30" fmla="*/ 339106 w 3619883"/>
              <a:gd name="connsiteY30" fmla="*/ 4128157 h 4297250"/>
              <a:gd name="connsiteX31" fmla="*/ 339106 w 3619883"/>
              <a:gd name="connsiteY31" fmla="*/ 3951392 h 4297250"/>
              <a:gd name="connsiteX32" fmla="*/ 161321 w 3619883"/>
              <a:gd name="connsiteY32" fmla="*/ 3951392 h 4297250"/>
              <a:gd name="connsiteX33" fmla="*/ 161321 w 3619883"/>
              <a:gd name="connsiteY33" fmla="*/ 4128157 h 4297250"/>
              <a:gd name="connsiteX34" fmla="*/ 230914 w 3619883"/>
              <a:gd name="connsiteY34" fmla="*/ 4128157 h 4297250"/>
              <a:gd name="connsiteX35" fmla="*/ 189322 w 3619883"/>
              <a:gd name="connsiteY35" fmla="*/ 4275461 h 4297250"/>
              <a:gd name="connsiteX36" fmla="*/ 0 w 3619883"/>
              <a:gd name="connsiteY36" fmla="*/ 4275461 h 4297250"/>
              <a:gd name="connsiteX37" fmla="*/ 0 w 3619883"/>
              <a:gd name="connsiteY37" fmla="*/ 42229 h 4297250"/>
              <a:gd name="connsiteX38" fmla="*/ 42464 w 3619883"/>
              <a:gd name="connsiteY38" fmla="*/ 40518 h 4297250"/>
              <a:gd name="connsiteX39" fmla="*/ 137733 w 3619883"/>
              <a:gd name="connsiteY39" fmla="*/ 35355 h 4297250"/>
              <a:gd name="connsiteX40" fmla="*/ 270565 w 3619883"/>
              <a:gd name="connsiteY40" fmla="*/ 29759 h 4297250"/>
              <a:gd name="connsiteX41" fmla="*/ 479734 w 3619883"/>
              <a:gd name="connsiteY41" fmla="*/ 45455 h 4297250"/>
              <a:gd name="connsiteX42" fmla="*/ 524103 w 3619883"/>
              <a:gd name="connsiteY42" fmla="*/ 41625 h 4297250"/>
              <a:gd name="connsiteX43" fmla="*/ 624416 w 3619883"/>
              <a:gd name="connsiteY43" fmla="*/ 22696 h 4297250"/>
              <a:gd name="connsiteX44" fmla="*/ 657762 w 3619883"/>
              <a:gd name="connsiteY44" fmla="*/ 18351 h 4297250"/>
              <a:gd name="connsiteX45" fmla="*/ 690557 w 3619883"/>
              <a:gd name="connsiteY45" fmla="*/ 25792 h 4297250"/>
              <a:gd name="connsiteX46" fmla="*/ 745123 w 3619883"/>
              <a:gd name="connsiteY46" fmla="*/ 40157 h 4297250"/>
              <a:gd name="connsiteX47" fmla="*/ 789493 w 3619883"/>
              <a:gd name="connsiteY47" fmla="*/ 36327 h 4297250"/>
              <a:gd name="connsiteX48" fmla="*/ 854255 w 3619883"/>
              <a:gd name="connsiteY48" fmla="*/ 68887 h 4297250"/>
              <a:gd name="connsiteX49" fmla="*/ 897520 w 3619883"/>
              <a:gd name="connsiteY49" fmla="*/ 88629 h 4297250"/>
              <a:gd name="connsiteX50" fmla="*/ 940510 w 3619883"/>
              <a:gd name="connsiteY50" fmla="*/ 114265 h 4297250"/>
              <a:gd name="connsiteX51" fmla="*/ 1082712 w 3619883"/>
              <a:gd name="connsiteY51" fmla="*/ 144543 h 4297250"/>
              <a:gd name="connsiteX52" fmla="*/ 1205348 w 3619883"/>
              <a:gd name="connsiteY52" fmla="*/ 120753 h 4297250"/>
              <a:gd name="connsiteX53" fmla="*/ 1271764 w 3619883"/>
              <a:gd name="connsiteY53" fmla="*/ 117956 h 4297250"/>
              <a:gd name="connsiteX54" fmla="*/ 1315583 w 3619883"/>
              <a:gd name="connsiteY54" fmla="*/ 125912 h 4297250"/>
              <a:gd name="connsiteX55" fmla="*/ 1359125 w 3619883"/>
              <a:gd name="connsiteY55" fmla="*/ 139761 h 4297250"/>
              <a:gd name="connsiteX56" fmla="*/ 1391919 w 3619883"/>
              <a:gd name="connsiteY56" fmla="*/ 147202 h 4297250"/>
              <a:gd name="connsiteX57" fmla="*/ 1436563 w 3619883"/>
              <a:gd name="connsiteY57" fmla="*/ 137480 h 4297250"/>
              <a:gd name="connsiteX58" fmla="*/ 1471566 w 3619883"/>
              <a:gd name="connsiteY58" fmla="*/ 97777 h 4297250"/>
              <a:gd name="connsiteX59" fmla="*/ 1505739 w 3619883"/>
              <a:gd name="connsiteY59" fmla="*/ 75753 h 4297250"/>
              <a:gd name="connsiteX60" fmla="*/ 1590891 w 3619883"/>
              <a:gd name="connsiteY60" fmla="*/ 144702 h 4297250"/>
              <a:gd name="connsiteX61" fmla="*/ 1625616 w 3619883"/>
              <a:gd name="connsiteY61" fmla="*/ 110893 h 4297250"/>
              <a:gd name="connsiteX62" fmla="*/ 1658964 w 3619883"/>
              <a:gd name="connsiteY62" fmla="*/ 106547 h 4297250"/>
              <a:gd name="connsiteX63" fmla="*/ 1746598 w 3619883"/>
              <a:gd name="connsiteY63" fmla="*/ 122460 h 4297250"/>
              <a:gd name="connsiteX64" fmla="*/ 1811913 w 3619883"/>
              <a:gd name="connsiteY64" fmla="*/ 143234 h 4297250"/>
              <a:gd name="connsiteX65" fmla="*/ 1856557 w 3619883"/>
              <a:gd name="connsiteY65" fmla="*/ 133511 h 4297250"/>
              <a:gd name="connsiteX66" fmla="*/ 2066003 w 3619883"/>
              <a:gd name="connsiteY66" fmla="*/ 143313 h 4297250"/>
              <a:gd name="connsiteX67" fmla="*/ 2177615 w 3619883"/>
              <a:gd name="connsiteY67" fmla="*/ 119007 h 4297250"/>
              <a:gd name="connsiteX68" fmla="*/ 2255883 w 3619883"/>
              <a:gd name="connsiteY68" fmla="*/ 99047 h 4297250"/>
              <a:gd name="connsiteX69" fmla="*/ 2344622 w 3619883"/>
              <a:gd name="connsiteY69" fmla="*/ 91388 h 4297250"/>
              <a:gd name="connsiteX70" fmla="*/ 2455682 w 3619883"/>
              <a:gd name="connsiteY70" fmla="*/ 78869 h 4297250"/>
              <a:gd name="connsiteX71" fmla="*/ 2632609 w 3619883"/>
              <a:gd name="connsiteY71" fmla="*/ 75338 h 4297250"/>
              <a:gd name="connsiteX72" fmla="*/ 2742291 w 3619883"/>
              <a:gd name="connsiteY72" fmla="*/ 92282 h 4297250"/>
              <a:gd name="connsiteX73" fmla="*/ 2851974 w 3619883"/>
              <a:gd name="connsiteY73" fmla="*/ 109227 h 4297250"/>
              <a:gd name="connsiteX74" fmla="*/ 2907643 w 3619883"/>
              <a:gd name="connsiteY74" fmla="*/ 100020 h 4297250"/>
              <a:gd name="connsiteX75" fmla="*/ 2944022 w 3619883"/>
              <a:gd name="connsiteY75" fmla="*/ 30853 h 4297250"/>
              <a:gd name="connsiteX76" fmla="*/ 3022289 w 3619883"/>
              <a:gd name="connsiteY76" fmla="*/ 10893 h 4297250"/>
              <a:gd name="connsiteX77" fmla="*/ 3054807 w 3619883"/>
              <a:gd name="connsiteY77" fmla="*/ 24226 h 4297250"/>
              <a:gd name="connsiteX78" fmla="*/ 3141892 w 3619883"/>
              <a:gd name="connsiteY78" fmla="*/ 51925 h 4297250"/>
              <a:gd name="connsiteX79" fmla="*/ 3185711 w 3619883"/>
              <a:gd name="connsiteY79" fmla="*/ 59881 h 4297250"/>
              <a:gd name="connsiteX80" fmla="*/ 3219056 w 3619883"/>
              <a:gd name="connsiteY80" fmla="*/ 55536 h 4297250"/>
              <a:gd name="connsiteX81" fmla="*/ 3263425 w 3619883"/>
              <a:gd name="connsiteY81" fmla="*/ 51706 h 4297250"/>
              <a:gd name="connsiteX82" fmla="*/ 3296219 w 3619883"/>
              <a:gd name="connsiteY82" fmla="*/ 59147 h 4297250"/>
              <a:gd name="connsiteX83" fmla="*/ 3319094 w 3619883"/>
              <a:gd name="connsiteY83" fmla="*/ 42500 h 4297250"/>
              <a:gd name="connsiteX84" fmla="*/ 3420511 w 3619883"/>
              <a:gd name="connsiteY84" fmla="*/ 0 h 4297250"/>
              <a:gd name="connsiteX85" fmla="*/ 3453305 w 3619883"/>
              <a:gd name="connsiteY85" fmla="*/ 7440 h 4297250"/>
              <a:gd name="connsiteX86" fmla="*/ 3496571 w 3619883"/>
              <a:gd name="connsiteY86" fmla="*/ 27182 h 4297250"/>
              <a:gd name="connsiteX87" fmla="*/ 3602117 w 3619883"/>
              <a:gd name="connsiteY87" fmla="*/ 132521 h 4297250"/>
              <a:gd name="connsiteX88" fmla="*/ 3619883 w 3619883"/>
              <a:gd name="connsiteY88" fmla="*/ 140049 h 4297250"/>
              <a:gd name="connsiteX89" fmla="*/ 3619883 w 3619883"/>
              <a:gd name="connsiteY8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650062 w 3619883"/>
              <a:gd name="connsiteY22" fmla="*/ 3951392 h 4297250"/>
              <a:gd name="connsiteX23" fmla="*/ 472277 w 3619883"/>
              <a:gd name="connsiteY23" fmla="*/ 3951392 h 4297250"/>
              <a:gd name="connsiteX24" fmla="*/ 472277 w 3619883"/>
              <a:gd name="connsiteY24" fmla="*/ 4128157 h 4297250"/>
              <a:gd name="connsiteX25" fmla="*/ 522650 w 3619883"/>
              <a:gd name="connsiteY25" fmla="*/ 4128157 h 4297250"/>
              <a:gd name="connsiteX26" fmla="*/ 573998 w 3619883"/>
              <a:gd name="connsiteY26" fmla="*/ 4275461 h 4297250"/>
              <a:gd name="connsiteX27" fmla="*/ 336164 w 3619883"/>
              <a:gd name="connsiteY27" fmla="*/ 4275461 h 4297250"/>
              <a:gd name="connsiteX28" fmla="*/ 294572 w 3619883"/>
              <a:gd name="connsiteY28" fmla="*/ 4128157 h 4297250"/>
              <a:gd name="connsiteX29" fmla="*/ 339106 w 3619883"/>
              <a:gd name="connsiteY29" fmla="*/ 4128157 h 4297250"/>
              <a:gd name="connsiteX30" fmla="*/ 339106 w 3619883"/>
              <a:gd name="connsiteY30" fmla="*/ 3951392 h 4297250"/>
              <a:gd name="connsiteX31" fmla="*/ 161321 w 3619883"/>
              <a:gd name="connsiteY31" fmla="*/ 3951392 h 4297250"/>
              <a:gd name="connsiteX32" fmla="*/ 161321 w 3619883"/>
              <a:gd name="connsiteY32" fmla="*/ 4128157 h 4297250"/>
              <a:gd name="connsiteX33" fmla="*/ 230914 w 3619883"/>
              <a:gd name="connsiteY33" fmla="*/ 4128157 h 4297250"/>
              <a:gd name="connsiteX34" fmla="*/ 189322 w 3619883"/>
              <a:gd name="connsiteY34" fmla="*/ 4275461 h 4297250"/>
              <a:gd name="connsiteX35" fmla="*/ 0 w 3619883"/>
              <a:gd name="connsiteY35" fmla="*/ 4275461 h 4297250"/>
              <a:gd name="connsiteX36" fmla="*/ 0 w 3619883"/>
              <a:gd name="connsiteY36" fmla="*/ 42229 h 4297250"/>
              <a:gd name="connsiteX37" fmla="*/ 42464 w 3619883"/>
              <a:gd name="connsiteY37" fmla="*/ 40518 h 4297250"/>
              <a:gd name="connsiteX38" fmla="*/ 137733 w 3619883"/>
              <a:gd name="connsiteY38" fmla="*/ 35355 h 4297250"/>
              <a:gd name="connsiteX39" fmla="*/ 270565 w 3619883"/>
              <a:gd name="connsiteY39" fmla="*/ 29759 h 4297250"/>
              <a:gd name="connsiteX40" fmla="*/ 479734 w 3619883"/>
              <a:gd name="connsiteY40" fmla="*/ 45455 h 4297250"/>
              <a:gd name="connsiteX41" fmla="*/ 524103 w 3619883"/>
              <a:gd name="connsiteY41" fmla="*/ 41625 h 4297250"/>
              <a:gd name="connsiteX42" fmla="*/ 624416 w 3619883"/>
              <a:gd name="connsiteY42" fmla="*/ 22696 h 4297250"/>
              <a:gd name="connsiteX43" fmla="*/ 657762 w 3619883"/>
              <a:gd name="connsiteY43" fmla="*/ 18351 h 4297250"/>
              <a:gd name="connsiteX44" fmla="*/ 690557 w 3619883"/>
              <a:gd name="connsiteY44" fmla="*/ 25792 h 4297250"/>
              <a:gd name="connsiteX45" fmla="*/ 745123 w 3619883"/>
              <a:gd name="connsiteY45" fmla="*/ 40157 h 4297250"/>
              <a:gd name="connsiteX46" fmla="*/ 789493 w 3619883"/>
              <a:gd name="connsiteY46" fmla="*/ 36327 h 4297250"/>
              <a:gd name="connsiteX47" fmla="*/ 854255 w 3619883"/>
              <a:gd name="connsiteY47" fmla="*/ 68887 h 4297250"/>
              <a:gd name="connsiteX48" fmla="*/ 897520 w 3619883"/>
              <a:gd name="connsiteY48" fmla="*/ 88629 h 4297250"/>
              <a:gd name="connsiteX49" fmla="*/ 940510 w 3619883"/>
              <a:gd name="connsiteY49" fmla="*/ 114265 h 4297250"/>
              <a:gd name="connsiteX50" fmla="*/ 1082712 w 3619883"/>
              <a:gd name="connsiteY50" fmla="*/ 144543 h 4297250"/>
              <a:gd name="connsiteX51" fmla="*/ 1205348 w 3619883"/>
              <a:gd name="connsiteY51" fmla="*/ 120753 h 4297250"/>
              <a:gd name="connsiteX52" fmla="*/ 1271764 w 3619883"/>
              <a:gd name="connsiteY52" fmla="*/ 117956 h 4297250"/>
              <a:gd name="connsiteX53" fmla="*/ 1315583 w 3619883"/>
              <a:gd name="connsiteY53" fmla="*/ 125912 h 4297250"/>
              <a:gd name="connsiteX54" fmla="*/ 1359125 w 3619883"/>
              <a:gd name="connsiteY54" fmla="*/ 139761 h 4297250"/>
              <a:gd name="connsiteX55" fmla="*/ 1391919 w 3619883"/>
              <a:gd name="connsiteY55" fmla="*/ 147202 h 4297250"/>
              <a:gd name="connsiteX56" fmla="*/ 1436563 w 3619883"/>
              <a:gd name="connsiteY56" fmla="*/ 137480 h 4297250"/>
              <a:gd name="connsiteX57" fmla="*/ 1471566 w 3619883"/>
              <a:gd name="connsiteY57" fmla="*/ 97777 h 4297250"/>
              <a:gd name="connsiteX58" fmla="*/ 1505739 w 3619883"/>
              <a:gd name="connsiteY58" fmla="*/ 75753 h 4297250"/>
              <a:gd name="connsiteX59" fmla="*/ 1590891 w 3619883"/>
              <a:gd name="connsiteY59" fmla="*/ 144702 h 4297250"/>
              <a:gd name="connsiteX60" fmla="*/ 1625616 w 3619883"/>
              <a:gd name="connsiteY60" fmla="*/ 110893 h 4297250"/>
              <a:gd name="connsiteX61" fmla="*/ 1658964 w 3619883"/>
              <a:gd name="connsiteY61" fmla="*/ 106547 h 4297250"/>
              <a:gd name="connsiteX62" fmla="*/ 1746598 w 3619883"/>
              <a:gd name="connsiteY62" fmla="*/ 122460 h 4297250"/>
              <a:gd name="connsiteX63" fmla="*/ 1811913 w 3619883"/>
              <a:gd name="connsiteY63" fmla="*/ 143234 h 4297250"/>
              <a:gd name="connsiteX64" fmla="*/ 1856557 w 3619883"/>
              <a:gd name="connsiteY64" fmla="*/ 133511 h 4297250"/>
              <a:gd name="connsiteX65" fmla="*/ 2066003 w 3619883"/>
              <a:gd name="connsiteY65" fmla="*/ 143313 h 4297250"/>
              <a:gd name="connsiteX66" fmla="*/ 2177615 w 3619883"/>
              <a:gd name="connsiteY66" fmla="*/ 119007 h 4297250"/>
              <a:gd name="connsiteX67" fmla="*/ 2255883 w 3619883"/>
              <a:gd name="connsiteY67" fmla="*/ 99047 h 4297250"/>
              <a:gd name="connsiteX68" fmla="*/ 2344622 w 3619883"/>
              <a:gd name="connsiteY68" fmla="*/ 91388 h 4297250"/>
              <a:gd name="connsiteX69" fmla="*/ 2455682 w 3619883"/>
              <a:gd name="connsiteY69" fmla="*/ 78869 h 4297250"/>
              <a:gd name="connsiteX70" fmla="*/ 2632609 w 3619883"/>
              <a:gd name="connsiteY70" fmla="*/ 75338 h 4297250"/>
              <a:gd name="connsiteX71" fmla="*/ 2742291 w 3619883"/>
              <a:gd name="connsiteY71" fmla="*/ 92282 h 4297250"/>
              <a:gd name="connsiteX72" fmla="*/ 2851974 w 3619883"/>
              <a:gd name="connsiteY72" fmla="*/ 109227 h 4297250"/>
              <a:gd name="connsiteX73" fmla="*/ 2907643 w 3619883"/>
              <a:gd name="connsiteY73" fmla="*/ 100020 h 4297250"/>
              <a:gd name="connsiteX74" fmla="*/ 2944022 w 3619883"/>
              <a:gd name="connsiteY74" fmla="*/ 30853 h 4297250"/>
              <a:gd name="connsiteX75" fmla="*/ 3022289 w 3619883"/>
              <a:gd name="connsiteY75" fmla="*/ 10893 h 4297250"/>
              <a:gd name="connsiteX76" fmla="*/ 3054807 w 3619883"/>
              <a:gd name="connsiteY76" fmla="*/ 24226 h 4297250"/>
              <a:gd name="connsiteX77" fmla="*/ 3141892 w 3619883"/>
              <a:gd name="connsiteY77" fmla="*/ 51925 h 4297250"/>
              <a:gd name="connsiteX78" fmla="*/ 3185711 w 3619883"/>
              <a:gd name="connsiteY78" fmla="*/ 59881 h 4297250"/>
              <a:gd name="connsiteX79" fmla="*/ 3219056 w 3619883"/>
              <a:gd name="connsiteY79" fmla="*/ 55536 h 4297250"/>
              <a:gd name="connsiteX80" fmla="*/ 3263425 w 3619883"/>
              <a:gd name="connsiteY80" fmla="*/ 51706 h 4297250"/>
              <a:gd name="connsiteX81" fmla="*/ 3296219 w 3619883"/>
              <a:gd name="connsiteY81" fmla="*/ 59147 h 4297250"/>
              <a:gd name="connsiteX82" fmla="*/ 3319094 w 3619883"/>
              <a:gd name="connsiteY82" fmla="*/ 42500 h 4297250"/>
              <a:gd name="connsiteX83" fmla="*/ 3420511 w 3619883"/>
              <a:gd name="connsiteY83" fmla="*/ 0 h 4297250"/>
              <a:gd name="connsiteX84" fmla="*/ 3453305 w 3619883"/>
              <a:gd name="connsiteY84" fmla="*/ 7440 h 4297250"/>
              <a:gd name="connsiteX85" fmla="*/ 3496571 w 3619883"/>
              <a:gd name="connsiteY85" fmla="*/ 27182 h 4297250"/>
              <a:gd name="connsiteX86" fmla="*/ 3602117 w 3619883"/>
              <a:gd name="connsiteY86" fmla="*/ 132521 h 4297250"/>
              <a:gd name="connsiteX87" fmla="*/ 3619883 w 3619883"/>
              <a:gd name="connsiteY87" fmla="*/ 140049 h 4297250"/>
              <a:gd name="connsiteX88" fmla="*/ 3619883 w 3619883"/>
              <a:gd name="connsiteY8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472277 w 3619883"/>
              <a:gd name="connsiteY22" fmla="*/ 3951392 h 4297250"/>
              <a:gd name="connsiteX23" fmla="*/ 472277 w 3619883"/>
              <a:gd name="connsiteY23" fmla="*/ 4128157 h 4297250"/>
              <a:gd name="connsiteX24" fmla="*/ 522650 w 3619883"/>
              <a:gd name="connsiteY24" fmla="*/ 4128157 h 4297250"/>
              <a:gd name="connsiteX25" fmla="*/ 573998 w 3619883"/>
              <a:gd name="connsiteY25" fmla="*/ 4275461 h 4297250"/>
              <a:gd name="connsiteX26" fmla="*/ 336164 w 3619883"/>
              <a:gd name="connsiteY26" fmla="*/ 4275461 h 4297250"/>
              <a:gd name="connsiteX27" fmla="*/ 294572 w 3619883"/>
              <a:gd name="connsiteY27" fmla="*/ 4128157 h 4297250"/>
              <a:gd name="connsiteX28" fmla="*/ 339106 w 3619883"/>
              <a:gd name="connsiteY28" fmla="*/ 4128157 h 4297250"/>
              <a:gd name="connsiteX29" fmla="*/ 339106 w 3619883"/>
              <a:gd name="connsiteY29" fmla="*/ 3951392 h 4297250"/>
              <a:gd name="connsiteX30" fmla="*/ 161321 w 3619883"/>
              <a:gd name="connsiteY30" fmla="*/ 3951392 h 4297250"/>
              <a:gd name="connsiteX31" fmla="*/ 161321 w 3619883"/>
              <a:gd name="connsiteY31" fmla="*/ 4128157 h 4297250"/>
              <a:gd name="connsiteX32" fmla="*/ 230914 w 3619883"/>
              <a:gd name="connsiteY32" fmla="*/ 4128157 h 4297250"/>
              <a:gd name="connsiteX33" fmla="*/ 189322 w 3619883"/>
              <a:gd name="connsiteY33" fmla="*/ 4275461 h 4297250"/>
              <a:gd name="connsiteX34" fmla="*/ 0 w 3619883"/>
              <a:gd name="connsiteY34" fmla="*/ 4275461 h 4297250"/>
              <a:gd name="connsiteX35" fmla="*/ 0 w 3619883"/>
              <a:gd name="connsiteY35" fmla="*/ 42229 h 4297250"/>
              <a:gd name="connsiteX36" fmla="*/ 42464 w 3619883"/>
              <a:gd name="connsiteY36" fmla="*/ 40518 h 4297250"/>
              <a:gd name="connsiteX37" fmla="*/ 137733 w 3619883"/>
              <a:gd name="connsiteY37" fmla="*/ 35355 h 4297250"/>
              <a:gd name="connsiteX38" fmla="*/ 270565 w 3619883"/>
              <a:gd name="connsiteY38" fmla="*/ 29759 h 4297250"/>
              <a:gd name="connsiteX39" fmla="*/ 479734 w 3619883"/>
              <a:gd name="connsiteY39" fmla="*/ 45455 h 4297250"/>
              <a:gd name="connsiteX40" fmla="*/ 524103 w 3619883"/>
              <a:gd name="connsiteY40" fmla="*/ 41625 h 4297250"/>
              <a:gd name="connsiteX41" fmla="*/ 624416 w 3619883"/>
              <a:gd name="connsiteY41" fmla="*/ 22696 h 4297250"/>
              <a:gd name="connsiteX42" fmla="*/ 657762 w 3619883"/>
              <a:gd name="connsiteY42" fmla="*/ 18351 h 4297250"/>
              <a:gd name="connsiteX43" fmla="*/ 690557 w 3619883"/>
              <a:gd name="connsiteY43" fmla="*/ 25792 h 4297250"/>
              <a:gd name="connsiteX44" fmla="*/ 745123 w 3619883"/>
              <a:gd name="connsiteY44" fmla="*/ 40157 h 4297250"/>
              <a:gd name="connsiteX45" fmla="*/ 789493 w 3619883"/>
              <a:gd name="connsiteY45" fmla="*/ 36327 h 4297250"/>
              <a:gd name="connsiteX46" fmla="*/ 854255 w 3619883"/>
              <a:gd name="connsiteY46" fmla="*/ 68887 h 4297250"/>
              <a:gd name="connsiteX47" fmla="*/ 897520 w 3619883"/>
              <a:gd name="connsiteY47" fmla="*/ 88629 h 4297250"/>
              <a:gd name="connsiteX48" fmla="*/ 940510 w 3619883"/>
              <a:gd name="connsiteY48" fmla="*/ 114265 h 4297250"/>
              <a:gd name="connsiteX49" fmla="*/ 1082712 w 3619883"/>
              <a:gd name="connsiteY49" fmla="*/ 144543 h 4297250"/>
              <a:gd name="connsiteX50" fmla="*/ 1205348 w 3619883"/>
              <a:gd name="connsiteY50" fmla="*/ 120753 h 4297250"/>
              <a:gd name="connsiteX51" fmla="*/ 1271764 w 3619883"/>
              <a:gd name="connsiteY51" fmla="*/ 117956 h 4297250"/>
              <a:gd name="connsiteX52" fmla="*/ 1315583 w 3619883"/>
              <a:gd name="connsiteY52" fmla="*/ 125912 h 4297250"/>
              <a:gd name="connsiteX53" fmla="*/ 1359125 w 3619883"/>
              <a:gd name="connsiteY53" fmla="*/ 139761 h 4297250"/>
              <a:gd name="connsiteX54" fmla="*/ 1391919 w 3619883"/>
              <a:gd name="connsiteY54" fmla="*/ 147202 h 4297250"/>
              <a:gd name="connsiteX55" fmla="*/ 1436563 w 3619883"/>
              <a:gd name="connsiteY55" fmla="*/ 137480 h 4297250"/>
              <a:gd name="connsiteX56" fmla="*/ 1471566 w 3619883"/>
              <a:gd name="connsiteY56" fmla="*/ 97777 h 4297250"/>
              <a:gd name="connsiteX57" fmla="*/ 1505739 w 3619883"/>
              <a:gd name="connsiteY57" fmla="*/ 75753 h 4297250"/>
              <a:gd name="connsiteX58" fmla="*/ 1590891 w 3619883"/>
              <a:gd name="connsiteY58" fmla="*/ 144702 h 4297250"/>
              <a:gd name="connsiteX59" fmla="*/ 1625616 w 3619883"/>
              <a:gd name="connsiteY59" fmla="*/ 110893 h 4297250"/>
              <a:gd name="connsiteX60" fmla="*/ 1658964 w 3619883"/>
              <a:gd name="connsiteY60" fmla="*/ 106547 h 4297250"/>
              <a:gd name="connsiteX61" fmla="*/ 1746598 w 3619883"/>
              <a:gd name="connsiteY61" fmla="*/ 122460 h 4297250"/>
              <a:gd name="connsiteX62" fmla="*/ 1811913 w 3619883"/>
              <a:gd name="connsiteY62" fmla="*/ 143234 h 4297250"/>
              <a:gd name="connsiteX63" fmla="*/ 1856557 w 3619883"/>
              <a:gd name="connsiteY63" fmla="*/ 133511 h 4297250"/>
              <a:gd name="connsiteX64" fmla="*/ 2066003 w 3619883"/>
              <a:gd name="connsiteY64" fmla="*/ 143313 h 4297250"/>
              <a:gd name="connsiteX65" fmla="*/ 2177615 w 3619883"/>
              <a:gd name="connsiteY65" fmla="*/ 119007 h 4297250"/>
              <a:gd name="connsiteX66" fmla="*/ 2255883 w 3619883"/>
              <a:gd name="connsiteY66" fmla="*/ 99047 h 4297250"/>
              <a:gd name="connsiteX67" fmla="*/ 2344622 w 3619883"/>
              <a:gd name="connsiteY67" fmla="*/ 91388 h 4297250"/>
              <a:gd name="connsiteX68" fmla="*/ 2455682 w 3619883"/>
              <a:gd name="connsiteY68" fmla="*/ 78869 h 4297250"/>
              <a:gd name="connsiteX69" fmla="*/ 2632609 w 3619883"/>
              <a:gd name="connsiteY69" fmla="*/ 75338 h 4297250"/>
              <a:gd name="connsiteX70" fmla="*/ 2742291 w 3619883"/>
              <a:gd name="connsiteY70" fmla="*/ 92282 h 4297250"/>
              <a:gd name="connsiteX71" fmla="*/ 2851974 w 3619883"/>
              <a:gd name="connsiteY71" fmla="*/ 109227 h 4297250"/>
              <a:gd name="connsiteX72" fmla="*/ 2907643 w 3619883"/>
              <a:gd name="connsiteY72" fmla="*/ 100020 h 4297250"/>
              <a:gd name="connsiteX73" fmla="*/ 2944022 w 3619883"/>
              <a:gd name="connsiteY73" fmla="*/ 30853 h 4297250"/>
              <a:gd name="connsiteX74" fmla="*/ 3022289 w 3619883"/>
              <a:gd name="connsiteY74" fmla="*/ 10893 h 4297250"/>
              <a:gd name="connsiteX75" fmla="*/ 3054807 w 3619883"/>
              <a:gd name="connsiteY75" fmla="*/ 24226 h 4297250"/>
              <a:gd name="connsiteX76" fmla="*/ 3141892 w 3619883"/>
              <a:gd name="connsiteY76" fmla="*/ 51925 h 4297250"/>
              <a:gd name="connsiteX77" fmla="*/ 3185711 w 3619883"/>
              <a:gd name="connsiteY77" fmla="*/ 59881 h 4297250"/>
              <a:gd name="connsiteX78" fmla="*/ 3219056 w 3619883"/>
              <a:gd name="connsiteY78" fmla="*/ 55536 h 4297250"/>
              <a:gd name="connsiteX79" fmla="*/ 3263425 w 3619883"/>
              <a:gd name="connsiteY79" fmla="*/ 51706 h 4297250"/>
              <a:gd name="connsiteX80" fmla="*/ 3296219 w 3619883"/>
              <a:gd name="connsiteY80" fmla="*/ 59147 h 4297250"/>
              <a:gd name="connsiteX81" fmla="*/ 3319094 w 3619883"/>
              <a:gd name="connsiteY81" fmla="*/ 42500 h 4297250"/>
              <a:gd name="connsiteX82" fmla="*/ 3420511 w 3619883"/>
              <a:gd name="connsiteY82" fmla="*/ 0 h 4297250"/>
              <a:gd name="connsiteX83" fmla="*/ 3453305 w 3619883"/>
              <a:gd name="connsiteY83" fmla="*/ 7440 h 4297250"/>
              <a:gd name="connsiteX84" fmla="*/ 3496571 w 3619883"/>
              <a:gd name="connsiteY84" fmla="*/ 27182 h 4297250"/>
              <a:gd name="connsiteX85" fmla="*/ 3602117 w 3619883"/>
              <a:gd name="connsiteY85" fmla="*/ 132521 h 4297250"/>
              <a:gd name="connsiteX86" fmla="*/ 3619883 w 3619883"/>
              <a:gd name="connsiteY86" fmla="*/ 140049 h 4297250"/>
              <a:gd name="connsiteX87" fmla="*/ 3619883 w 3619883"/>
              <a:gd name="connsiteY8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472277 w 3619883"/>
              <a:gd name="connsiteY22" fmla="*/ 4128157 h 4297250"/>
              <a:gd name="connsiteX23" fmla="*/ 522650 w 3619883"/>
              <a:gd name="connsiteY23" fmla="*/ 4128157 h 4297250"/>
              <a:gd name="connsiteX24" fmla="*/ 573998 w 3619883"/>
              <a:gd name="connsiteY24" fmla="*/ 4275461 h 4297250"/>
              <a:gd name="connsiteX25" fmla="*/ 336164 w 3619883"/>
              <a:gd name="connsiteY25" fmla="*/ 4275461 h 4297250"/>
              <a:gd name="connsiteX26" fmla="*/ 294572 w 3619883"/>
              <a:gd name="connsiteY26" fmla="*/ 4128157 h 4297250"/>
              <a:gd name="connsiteX27" fmla="*/ 339106 w 3619883"/>
              <a:gd name="connsiteY27" fmla="*/ 4128157 h 4297250"/>
              <a:gd name="connsiteX28" fmla="*/ 339106 w 3619883"/>
              <a:gd name="connsiteY28" fmla="*/ 3951392 h 4297250"/>
              <a:gd name="connsiteX29" fmla="*/ 161321 w 3619883"/>
              <a:gd name="connsiteY29" fmla="*/ 3951392 h 4297250"/>
              <a:gd name="connsiteX30" fmla="*/ 161321 w 3619883"/>
              <a:gd name="connsiteY30" fmla="*/ 4128157 h 4297250"/>
              <a:gd name="connsiteX31" fmla="*/ 230914 w 3619883"/>
              <a:gd name="connsiteY31" fmla="*/ 4128157 h 4297250"/>
              <a:gd name="connsiteX32" fmla="*/ 189322 w 3619883"/>
              <a:gd name="connsiteY32" fmla="*/ 4275461 h 4297250"/>
              <a:gd name="connsiteX33" fmla="*/ 0 w 3619883"/>
              <a:gd name="connsiteY33" fmla="*/ 4275461 h 4297250"/>
              <a:gd name="connsiteX34" fmla="*/ 0 w 3619883"/>
              <a:gd name="connsiteY34" fmla="*/ 42229 h 4297250"/>
              <a:gd name="connsiteX35" fmla="*/ 42464 w 3619883"/>
              <a:gd name="connsiteY35" fmla="*/ 40518 h 4297250"/>
              <a:gd name="connsiteX36" fmla="*/ 137733 w 3619883"/>
              <a:gd name="connsiteY36" fmla="*/ 35355 h 4297250"/>
              <a:gd name="connsiteX37" fmla="*/ 270565 w 3619883"/>
              <a:gd name="connsiteY37" fmla="*/ 29759 h 4297250"/>
              <a:gd name="connsiteX38" fmla="*/ 479734 w 3619883"/>
              <a:gd name="connsiteY38" fmla="*/ 45455 h 4297250"/>
              <a:gd name="connsiteX39" fmla="*/ 524103 w 3619883"/>
              <a:gd name="connsiteY39" fmla="*/ 41625 h 4297250"/>
              <a:gd name="connsiteX40" fmla="*/ 624416 w 3619883"/>
              <a:gd name="connsiteY40" fmla="*/ 22696 h 4297250"/>
              <a:gd name="connsiteX41" fmla="*/ 657762 w 3619883"/>
              <a:gd name="connsiteY41" fmla="*/ 18351 h 4297250"/>
              <a:gd name="connsiteX42" fmla="*/ 690557 w 3619883"/>
              <a:gd name="connsiteY42" fmla="*/ 25792 h 4297250"/>
              <a:gd name="connsiteX43" fmla="*/ 745123 w 3619883"/>
              <a:gd name="connsiteY43" fmla="*/ 40157 h 4297250"/>
              <a:gd name="connsiteX44" fmla="*/ 789493 w 3619883"/>
              <a:gd name="connsiteY44" fmla="*/ 36327 h 4297250"/>
              <a:gd name="connsiteX45" fmla="*/ 854255 w 3619883"/>
              <a:gd name="connsiteY45" fmla="*/ 68887 h 4297250"/>
              <a:gd name="connsiteX46" fmla="*/ 897520 w 3619883"/>
              <a:gd name="connsiteY46" fmla="*/ 88629 h 4297250"/>
              <a:gd name="connsiteX47" fmla="*/ 940510 w 3619883"/>
              <a:gd name="connsiteY47" fmla="*/ 114265 h 4297250"/>
              <a:gd name="connsiteX48" fmla="*/ 1082712 w 3619883"/>
              <a:gd name="connsiteY48" fmla="*/ 144543 h 4297250"/>
              <a:gd name="connsiteX49" fmla="*/ 1205348 w 3619883"/>
              <a:gd name="connsiteY49" fmla="*/ 120753 h 4297250"/>
              <a:gd name="connsiteX50" fmla="*/ 1271764 w 3619883"/>
              <a:gd name="connsiteY50" fmla="*/ 117956 h 4297250"/>
              <a:gd name="connsiteX51" fmla="*/ 1315583 w 3619883"/>
              <a:gd name="connsiteY51" fmla="*/ 125912 h 4297250"/>
              <a:gd name="connsiteX52" fmla="*/ 1359125 w 3619883"/>
              <a:gd name="connsiteY52" fmla="*/ 139761 h 4297250"/>
              <a:gd name="connsiteX53" fmla="*/ 1391919 w 3619883"/>
              <a:gd name="connsiteY53" fmla="*/ 147202 h 4297250"/>
              <a:gd name="connsiteX54" fmla="*/ 1436563 w 3619883"/>
              <a:gd name="connsiteY54" fmla="*/ 137480 h 4297250"/>
              <a:gd name="connsiteX55" fmla="*/ 1471566 w 3619883"/>
              <a:gd name="connsiteY55" fmla="*/ 97777 h 4297250"/>
              <a:gd name="connsiteX56" fmla="*/ 1505739 w 3619883"/>
              <a:gd name="connsiteY56" fmla="*/ 75753 h 4297250"/>
              <a:gd name="connsiteX57" fmla="*/ 1590891 w 3619883"/>
              <a:gd name="connsiteY57" fmla="*/ 144702 h 4297250"/>
              <a:gd name="connsiteX58" fmla="*/ 1625616 w 3619883"/>
              <a:gd name="connsiteY58" fmla="*/ 110893 h 4297250"/>
              <a:gd name="connsiteX59" fmla="*/ 1658964 w 3619883"/>
              <a:gd name="connsiteY59" fmla="*/ 106547 h 4297250"/>
              <a:gd name="connsiteX60" fmla="*/ 1746598 w 3619883"/>
              <a:gd name="connsiteY60" fmla="*/ 122460 h 4297250"/>
              <a:gd name="connsiteX61" fmla="*/ 1811913 w 3619883"/>
              <a:gd name="connsiteY61" fmla="*/ 143234 h 4297250"/>
              <a:gd name="connsiteX62" fmla="*/ 1856557 w 3619883"/>
              <a:gd name="connsiteY62" fmla="*/ 133511 h 4297250"/>
              <a:gd name="connsiteX63" fmla="*/ 2066003 w 3619883"/>
              <a:gd name="connsiteY63" fmla="*/ 143313 h 4297250"/>
              <a:gd name="connsiteX64" fmla="*/ 2177615 w 3619883"/>
              <a:gd name="connsiteY64" fmla="*/ 119007 h 4297250"/>
              <a:gd name="connsiteX65" fmla="*/ 2255883 w 3619883"/>
              <a:gd name="connsiteY65" fmla="*/ 99047 h 4297250"/>
              <a:gd name="connsiteX66" fmla="*/ 2344622 w 3619883"/>
              <a:gd name="connsiteY66" fmla="*/ 91388 h 4297250"/>
              <a:gd name="connsiteX67" fmla="*/ 2455682 w 3619883"/>
              <a:gd name="connsiteY67" fmla="*/ 78869 h 4297250"/>
              <a:gd name="connsiteX68" fmla="*/ 2632609 w 3619883"/>
              <a:gd name="connsiteY68" fmla="*/ 75338 h 4297250"/>
              <a:gd name="connsiteX69" fmla="*/ 2742291 w 3619883"/>
              <a:gd name="connsiteY69" fmla="*/ 92282 h 4297250"/>
              <a:gd name="connsiteX70" fmla="*/ 2851974 w 3619883"/>
              <a:gd name="connsiteY70" fmla="*/ 109227 h 4297250"/>
              <a:gd name="connsiteX71" fmla="*/ 2907643 w 3619883"/>
              <a:gd name="connsiteY71" fmla="*/ 100020 h 4297250"/>
              <a:gd name="connsiteX72" fmla="*/ 2944022 w 3619883"/>
              <a:gd name="connsiteY72" fmla="*/ 30853 h 4297250"/>
              <a:gd name="connsiteX73" fmla="*/ 3022289 w 3619883"/>
              <a:gd name="connsiteY73" fmla="*/ 10893 h 4297250"/>
              <a:gd name="connsiteX74" fmla="*/ 3054807 w 3619883"/>
              <a:gd name="connsiteY74" fmla="*/ 24226 h 4297250"/>
              <a:gd name="connsiteX75" fmla="*/ 3141892 w 3619883"/>
              <a:gd name="connsiteY75" fmla="*/ 51925 h 4297250"/>
              <a:gd name="connsiteX76" fmla="*/ 3185711 w 3619883"/>
              <a:gd name="connsiteY76" fmla="*/ 59881 h 4297250"/>
              <a:gd name="connsiteX77" fmla="*/ 3219056 w 3619883"/>
              <a:gd name="connsiteY77" fmla="*/ 55536 h 4297250"/>
              <a:gd name="connsiteX78" fmla="*/ 3263425 w 3619883"/>
              <a:gd name="connsiteY78" fmla="*/ 51706 h 4297250"/>
              <a:gd name="connsiteX79" fmla="*/ 3296219 w 3619883"/>
              <a:gd name="connsiteY79" fmla="*/ 59147 h 4297250"/>
              <a:gd name="connsiteX80" fmla="*/ 3319094 w 3619883"/>
              <a:gd name="connsiteY80" fmla="*/ 42500 h 4297250"/>
              <a:gd name="connsiteX81" fmla="*/ 3420511 w 3619883"/>
              <a:gd name="connsiteY81" fmla="*/ 0 h 4297250"/>
              <a:gd name="connsiteX82" fmla="*/ 3453305 w 3619883"/>
              <a:gd name="connsiteY82" fmla="*/ 7440 h 4297250"/>
              <a:gd name="connsiteX83" fmla="*/ 3496571 w 3619883"/>
              <a:gd name="connsiteY83" fmla="*/ 27182 h 4297250"/>
              <a:gd name="connsiteX84" fmla="*/ 3602117 w 3619883"/>
              <a:gd name="connsiteY84" fmla="*/ 132521 h 4297250"/>
              <a:gd name="connsiteX85" fmla="*/ 3619883 w 3619883"/>
              <a:gd name="connsiteY85" fmla="*/ 140049 h 4297250"/>
              <a:gd name="connsiteX86" fmla="*/ 3619883 w 3619883"/>
              <a:gd name="connsiteY8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522650 w 3619883"/>
              <a:gd name="connsiteY22" fmla="*/ 4128157 h 4297250"/>
              <a:gd name="connsiteX23" fmla="*/ 573998 w 3619883"/>
              <a:gd name="connsiteY23" fmla="*/ 4275461 h 4297250"/>
              <a:gd name="connsiteX24" fmla="*/ 336164 w 3619883"/>
              <a:gd name="connsiteY24" fmla="*/ 4275461 h 4297250"/>
              <a:gd name="connsiteX25" fmla="*/ 294572 w 3619883"/>
              <a:gd name="connsiteY25" fmla="*/ 4128157 h 4297250"/>
              <a:gd name="connsiteX26" fmla="*/ 339106 w 3619883"/>
              <a:gd name="connsiteY26" fmla="*/ 4128157 h 4297250"/>
              <a:gd name="connsiteX27" fmla="*/ 339106 w 3619883"/>
              <a:gd name="connsiteY27" fmla="*/ 3951392 h 4297250"/>
              <a:gd name="connsiteX28" fmla="*/ 161321 w 3619883"/>
              <a:gd name="connsiteY28" fmla="*/ 3951392 h 4297250"/>
              <a:gd name="connsiteX29" fmla="*/ 161321 w 3619883"/>
              <a:gd name="connsiteY29" fmla="*/ 4128157 h 4297250"/>
              <a:gd name="connsiteX30" fmla="*/ 230914 w 3619883"/>
              <a:gd name="connsiteY30" fmla="*/ 4128157 h 4297250"/>
              <a:gd name="connsiteX31" fmla="*/ 189322 w 3619883"/>
              <a:gd name="connsiteY31" fmla="*/ 4275461 h 4297250"/>
              <a:gd name="connsiteX32" fmla="*/ 0 w 3619883"/>
              <a:gd name="connsiteY32" fmla="*/ 4275461 h 4297250"/>
              <a:gd name="connsiteX33" fmla="*/ 0 w 3619883"/>
              <a:gd name="connsiteY33" fmla="*/ 42229 h 4297250"/>
              <a:gd name="connsiteX34" fmla="*/ 42464 w 3619883"/>
              <a:gd name="connsiteY34" fmla="*/ 40518 h 4297250"/>
              <a:gd name="connsiteX35" fmla="*/ 137733 w 3619883"/>
              <a:gd name="connsiteY35" fmla="*/ 35355 h 4297250"/>
              <a:gd name="connsiteX36" fmla="*/ 270565 w 3619883"/>
              <a:gd name="connsiteY36" fmla="*/ 29759 h 4297250"/>
              <a:gd name="connsiteX37" fmla="*/ 479734 w 3619883"/>
              <a:gd name="connsiteY37" fmla="*/ 45455 h 4297250"/>
              <a:gd name="connsiteX38" fmla="*/ 524103 w 3619883"/>
              <a:gd name="connsiteY38" fmla="*/ 41625 h 4297250"/>
              <a:gd name="connsiteX39" fmla="*/ 624416 w 3619883"/>
              <a:gd name="connsiteY39" fmla="*/ 22696 h 4297250"/>
              <a:gd name="connsiteX40" fmla="*/ 657762 w 3619883"/>
              <a:gd name="connsiteY40" fmla="*/ 18351 h 4297250"/>
              <a:gd name="connsiteX41" fmla="*/ 690557 w 3619883"/>
              <a:gd name="connsiteY41" fmla="*/ 25792 h 4297250"/>
              <a:gd name="connsiteX42" fmla="*/ 745123 w 3619883"/>
              <a:gd name="connsiteY42" fmla="*/ 40157 h 4297250"/>
              <a:gd name="connsiteX43" fmla="*/ 789493 w 3619883"/>
              <a:gd name="connsiteY43" fmla="*/ 36327 h 4297250"/>
              <a:gd name="connsiteX44" fmla="*/ 854255 w 3619883"/>
              <a:gd name="connsiteY44" fmla="*/ 68887 h 4297250"/>
              <a:gd name="connsiteX45" fmla="*/ 897520 w 3619883"/>
              <a:gd name="connsiteY45" fmla="*/ 88629 h 4297250"/>
              <a:gd name="connsiteX46" fmla="*/ 940510 w 3619883"/>
              <a:gd name="connsiteY46" fmla="*/ 114265 h 4297250"/>
              <a:gd name="connsiteX47" fmla="*/ 1082712 w 3619883"/>
              <a:gd name="connsiteY47" fmla="*/ 144543 h 4297250"/>
              <a:gd name="connsiteX48" fmla="*/ 1205348 w 3619883"/>
              <a:gd name="connsiteY48" fmla="*/ 120753 h 4297250"/>
              <a:gd name="connsiteX49" fmla="*/ 1271764 w 3619883"/>
              <a:gd name="connsiteY49" fmla="*/ 117956 h 4297250"/>
              <a:gd name="connsiteX50" fmla="*/ 1315583 w 3619883"/>
              <a:gd name="connsiteY50" fmla="*/ 125912 h 4297250"/>
              <a:gd name="connsiteX51" fmla="*/ 1359125 w 3619883"/>
              <a:gd name="connsiteY51" fmla="*/ 139761 h 4297250"/>
              <a:gd name="connsiteX52" fmla="*/ 1391919 w 3619883"/>
              <a:gd name="connsiteY52" fmla="*/ 147202 h 4297250"/>
              <a:gd name="connsiteX53" fmla="*/ 1436563 w 3619883"/>
              <a:gd name="connsiteY53" fmla="*/ 137480 h 4297250"/>
              <a:gd name="connsiteX54" fmla="*/ 1471566 w 3619883"/>
              <a:gd name="connsiteY54" fmla="*/ 97777 h 4297250"/>
              <a:gd name="connsiteX55" fmla="*/ 1505739 w 3619883"/>
              <a:gd name="connsiteY55" fmla="*/ 75753 h 4297250"/>
              <a:gd name="connsiteX56" fmla="*/ 1590891 w 3619883"/>
              <a:gd name="connsiteY56" fmla="*/ 144702 h 4297250"/>
              <a:gd name="connsiteX57" fmla="*/ 1625616 w 3619883"/>
              <a:gd name="connsiteY57" fmla="*/ 110893 h 4297250"/>
              <a:gd name="connsiteX58" fmla="*/ 1658964 w 3619883"/>
              <a:gd name="connsiteY58" fmla="*/ 106547 h 4297250"/>
              <a:gd name="connsiteX59" fmla="*/ 1746598 w 3619883"/>
              <a:gd name="connsiteY59" fmla="*/ 122460 h 4297250"/>
              <a:gd name="connsiteX60" fmla="*/ 1811913 w 3619883"/>
              <a:gd name="connsiteY60" fmla="*/ 143234 h 4297250"/>
              <a:gd name="connsiteX61" fmla="*/ 1856557 w 3619883"/>
              <a:gd name="connsiteY61" fmla="*/ 133511 h 4297250"/>
              <a:gd name="connsiteX62" fmla="*/ 2066003 w 3619883"/>
              <a:gd name="connsiteY62" fmla="*/ 143313 h 4297250"/>
              <a:gd name="connsiteX63" fmla="*/ 2177615 w 3619883"/>
              <a:gd name="connsiteY63" fmla="*/ 119007 h 4297250"/>
              <a:gd name="connsiteX64" fmla="*/ 2255883 w 3619883"/>
              <a:gd name="connsiteY64" fmla="*/ 99047 h 4297250"/>
              <a:gd name="connsiteX65" fmla="*/ 2344622 w 3619883"/>
              <a:gd name="connsiteY65" fmla="*/ 91388 h 4297250"/>
              <a:gd name="connsiteX66" fmla="*/ 2455682 w 3619883"/>
              <a:gd name="connsiteY66" fmla="*/ 78869 h 4297250"/>
              <a:gd name="connsiteX67" fmla="*/ 2632609 w 3619883"/>
              <a:gd name="connsiteY67" fmla="*/ 75338 h 4297250"/>
              <a:gd name="connsiteX68" fmla="*/ 2742291 w 3619883"/>
              <a:gd name="connsiteY68" fmla="*/ 92282 h 4297250"/>
              <a:gd name="connsiteX69" fmla="*/ 2851974 w 3619883"/>
              <a:gd name="connsiteY69" fmla="*/ 109227 h 4297250"/>
              <a:gd name="connsiteX70" fmla="*/ 2907643 w 3619883"/>
              <a:gd name="connsiteY70" fmla="*/ 100020 h 4297250"/>
              <a:gd name="connsiteX71" fmla="*/ 2944022 w 3619883"/>
              <a:gd name="connsiteY71" fmla="*/ 30853 h 4297250"/>
              <a:gd name="connsiteX72" fmla="*/ 3022289 w 3619883"/>
              <a:gd name="connsiteY72" fmla="*/ 10893 h 4297250"/>
              <a:gd name="connsiteX73" fmla="*/ 3054807 w 3619883"/>
              <a:gd name="connsiteY73" fmla="*/ 24226 h 4297250"/>
              <a:gd name="connsiteX74" fmla="*/ 3141892 w 3619883"/>
              <a:gd name="connsiteY74" fmla="*/ 51925 h 4297250"/>
              <a:gd name="connsiteX75" fmla="*/ 3185711 w 3619883"/>
              <a:gd name="connsiteY75" fmla="*/ 59881 h 4297250"/>
              <a:gd name="connsiteX76" fmla="*/ 3219056 w 3619883"/>
              <a:gd name="connsiteY76" fmla="*/ 55536 h 4297250"/>
              <a:gd name="connsiteX77" fmla="*/ 3263425 w 3619883"/>
              <a:gd name="connsiteY77" fmla="*/ 51706 h 4297250"/>
              <a:gd name="connsiteX78" fmla="*/ 3296219 w 3619883"/>
              <a:gd name="connsiteY78" fmla="*/ 59147 h 4297250"/>
              <a:gd name="connsiteX79" fmla="*/ 3319094 w 3619883"/>
              <a:gd name="connsiteY79" fmla="*/ 42500 h 4297250"/>
              <a:gd name="connsiteX80" fmla="*/ 3420511 w 3619883"/>
              <a:gd name="connsiteY80" fmla="*/ 0 h 4297250"/>
              <a:gd name="connsiteX81" fmla="*/ 3453305 w 3619883"/>
              <a:gd name="connsiteY81" fmla="*/ 7440 h 4297250"/>
              <a:gd name="connsiteX82" fmla="*/ 3496571 w 3619883"/>
              <a:gd name="connsiteY82" fmla="*/ 27182 h 4297250"/>
              <a:gd name="connsiteX83" fmla="*/ 3602117 w 3619883"/>
              <a:gd name="connsiteY83" fmla="*/ 132521 h 4297250"/>
              <a:gd name="connsiteX84" fmla="*/ 3619883 w 3619883"/>
              <a:gd name="connsiteY84" fmla="*/ 140049 h 4297250"/>
              <a:gd name="connsiteX85" fmla="*/ 3619883 w 3619883"/>
              <a:gd name="connsiteY8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573998 w 3619883"/>
              <a:gd name="connsiteY22" fmla="*/ 4275461 h 4297250"/>
              <a:gd name="connsiteX23" fmla="*/ 336164 w 3619883"/>
              <a:gd name="connsiteY23" fmla="*/ 4275461 h 4297250"/>
              <a:gd name="connsiteX24" fmla="*/ 294572 w 3619883"/>
              <a:gd name="connsiteY24" fmla="*/ 4128157 h 4297250"/>
              <a:gd name="connsiteX25" fmla="*/ 339106 w 3619883"/>
              <a:gd name="connsiteY25" fmla="*/ 4128157 h 4297250"/>
              <a:gd name="connsiteX26" fmla="*/ 339106 w 3619883"/>
              <a:gd name="connsiteY26" fmla="*/ 3951392 h 4297250"/>
              <a:gd name="connsiteX27" fmla="*/ 161321 w 3619883"/>
              <a:gd name="connsiteY27" fmla="*/ 3951392 h 4297250"/>
              <a:gd name="connsiteX28" fmla="*/ 161321 w 3619883"/>
              <a:gd name="connsiteY28" fmla="*/ 4128157 h 4297250"/>
              <a:gd name="connsiteX29" fmla="*/ 230914 w 3619883"/>
              <a:gd name="connsiteY29" fmla="*/ 4128157 h 4297250"/>
              <a:gd name="connsiteX30" fmla="*/ 189322 w 3619883"/>
              <a:gd name="connsiteY30" fmla="*/ 4275461 h 4297250"/>
              <a:gd name="connsiteX31" fmla="*/ 0 w 3619883"/>
              <a:gd name="connsiteY31" fmla="*/ 4275461 h 4297250"/>
              <a:gd name="connsiteX32" fmla="*/ 0 w 3619883"/>
              <a:gd name="connsiteY32" fmla="*/ 42229 h 4297250"/>
              <a:gd name="connsiteX33" fmla="*/ 42464 w 3619883"/>
              <a:gd name="connsiteY33" fmla="*/ 40518 h 4297250"/>
              <a:gd name="connsiteX34" fmla="*/ 137733 w 3619883"/>
              <a:gd name="connsiteY34" fmla="*/ 35355 h 4297250"/>
              <a:gd name="connsiteX35" fmla="*/ 270565 w 3619883"/>
              <a:gd name="connsiteY35" fmla="*/ 29759 h 4297250"/>
              <a:gd name="connsiteX36" fmla="*/ 479734 w 3619883"/>
              <a:gd name="connsiteY36" fmla="*/ 45455 h 4297250"/>
              <a:gd name="connsiteX37" fmla="*/ 524103 w 3619883"/>
              <a:gd name="connsiteY37" fmla="*/ 41625 h 4297250"/>
              <a:gd name="connsiteX38" fmla="*/ 624416 w 3619883"/>
              <a:gd name="connsiteY38" fmla="*/ 22696 h 4297250"/>
              <a:gd name="connsiteX39" fmla="*/ 657762 w 3619883"/>
              <a:gd name="connsiteY39" fmla="*/ 18351 h 4297250"/>
              <a:gd name="connsiteX40" fmla="*/ 690557 w 3619883"/>
              <a:gd name="connsiteY40" fmla="*/ 25792 h 4297250"/>
              <a:gd name="connsiteX41" fmla="*/ 745123 w 3619883"/>
              <a:gd name="connsiteY41" fmla="*/ 40157 h 4297250"/>
              <a:gd name="connsiteX42" fmla="*/ 789493 w 3619883"/>
              <a:gd name="connsiteY42" fmla="*/ 36327 h 4297250"/>
              <a:gd name="connsiteX43" fmla="*/ 854255 w 3619883"/>
              <a:gd name="connsiteY43" fmla="*/ 68887 h 4297250"/>
              <a:gd name="connsiteX44" fmla="*/ 897520 w 3619883"/>
              <a:gd name="connsiteY44" fmla="*/ 88629 h 4297250"/>
              <a:gd name="connsiteX45" fmla="*/ 940510 w 3619883"/>
              <a:gd name="connsiteY45" fmla="*/ 114265 h 4297250"/>
              <a:gd name="connsiteX46" fmla="*/ 1082712 w 3619883"/>
              <a:gd name="connsiteY46" fmla="*/ 144543 h 4297250"/>
              <a:gd name="connsiteX47" fmla="*/ 1205348 w 3619883"/>
              <a:gd name="connsiteY47" fmla="*/ 120753 h 4297250"/>
              <a:gd name="connsiteX48" fmla="*/ 1271764 w 3619883"/>
              <a:gd name="connsiteY48" fmla="*/ 117956 h 4297250"/>
              <a:gd name="connsiteX49" fmla="*/ 1315583 w 3619883"/>
              <a:gd name="connsiteY49" fmla="*/ 125912 h 4297250"/>
              <a:gd name="connsiteX50" fmla="*/ 1359125 w 3619883"/>
              <a:gd name="connsiteY50" fmla="*/ 139761 h 4297250"/>
              <a:gd name="connsiteX51" fmla="*/ 1391919 w 3619883"/>
              <a:gd name="connsiteY51" fmla="*/ 147202 h 4297250"/>
              <a:gd name="connsiteX52" fmla="*/ 1436563 w 3619883"/>
              <a:gd name="connsiteY52" fmla="*/ 137480 h 4297250"/>
              <a:gd name="connsiteX53" fmla="*/ 1471566 w 3619883"/>
              <a:gd name="connsiteY53" fmla="*/ 97777 h 4297250"/>
              <a:gd name="connsiteX54" fmla="*/ 1505739 w 3619883"/>
              <a:gd name="connsiteY54" fmla="*/ 75753 h 4297250"/>
              <a:gd name="connsiteX55" fmla="*/ 1590891 w 3619883"/>
              <a:gd name="connsiteY55" fmla="*/ 144702 h 4297250"/>
              <a:gd name="connsiteX56" fmla="*/ 1625616 w 3619883"/>
              <a:gd name="connsiteY56" fmla="*/ 110893 h 4297250"/>
              <a:gd name="connsiteX57" fmla="*/ 1658964 w 3619883"/>
              <a:gd name="connsiteY57" fmla="*/ 106547 h 4297250"/>
              <a:gd name="connsiteX58" fmla="*/ 1746598 w 3619883"/>
              <a:gd name="connsiteY58" fmla="*/ 122460 h 4297250"/>
              <a:gd name="connsiteX59" fmla="*/ 1811913 w 3619883"/>
              <a:gd name="connsiteY59" fmla="*/ 143234 h 4297250"/>
              <a:gd name="connsiteX60" fmla="*/ 1856557 w 3619883"/>
              <a:gd name="connsiteY60" fmla="*/ 133511 h 4297250"/>
              <a:gd name="connsiteX61" fmla="*/ 2066003 w 3619883"/>
              <a:gd name="connsiteY61" fmla="*/ 143313 h 4297250"/>
              <a:gd name="connsiteX62" fmla="*/ 2177615 w 3619883"/>
              <a:gd name="connsiteY62" fmla="*/ 119007 h 4297250"/>
              <a:gd name="connsiteX63" fmla="*/ 2255883 w 3619883"/>
              <a:gd name="connsiteY63" fmla="*/ 99047 h 4297250"/>
              <a:gd name="connsiteX64" fmla="*/ 2344622 w 3619883"/>
              <a:gd name="connsiteY64" fmla="*/ 91388 h 4297250"/>
              <a:gd name="connsiteX65" fmla="*/ 2455682 w 3619883"/>
              <a:gd name="connsiteY65" fmla="*/ 78869 h 4297250"/>
              <a:gd name="connsiteX66" fmla="*/ 2632609 w 3619883"/>
              <a:gd name="connsiteY66" fmla="*/ 75338 h 4297250"/>
              <a:gd name="connsiteX67" fmla="*/ 2742291 w 3619883"/>
              <a:gd name="connsiteY67" fmla="*/ 92282 h 4297250"/>
              <a:gd name="connsiteX68" fmla="*/ 2851974 w 3619883"/>
              <a:gd name="connsiteY68" fmla="*/ 109227 h 4297250"/>
              <a:gd name="connsiteX69" fmla="*/ 2907643 w 3619883"/>
              <a:gd name="connsiteY69" fmla="*/ 100020 h 4297250"/>
              <a:gd name="connsiteX70" fmla="*/ 2944022 w 3619883"/>
              <a:gd name="connsiteY70" fmla="*/ 30853 h 4297250"/>
              <a:gd name="connsiteX71" fmla="*/ 3022289 w 3619883"/>
              <a:gd name="connsiteY71" fmla="*/ 10893 h 4297250"/>
              <a:gd name="connsiteX72" fmla="*/ 3054807 w 3619883"/>
              <a:gd name="connsiteY72" fmla="*/ 24226 h 4297250"/>
              <a:gd name="connsiteX73" fmla="*/ 3141892 w 3619883"/>
              <a:gd name="connsiteY73" fmla="*/ 51925 h 4297250"/>
              <a:gd name="connsiteX74" fmla="*/ 3185711 w 3619883"/>
              <a:gd name="connsiteY74" fmla="*/ 59881 h 4297250"/>
              <a:gd name="connsiteX75" fmla="*/ 3219056 w 3619883"/>
              <a:gd name="connsiteY75" fmla="*/ 55536 h 4297250"/>
              <a:gd name="connsiteX76" fmla="*/ 3263425 w 3619883"/>
              <a:gd name="connsiteY76" fmla="*/ 51706 h 4297250"/>
              <a:gd name="connsiteX77" fmla="*/ 3296219 w 3619883"/>
              <a:gd name="connsiteY77" fmla="*/ 59147 h 4297250"/>
              <a:gd name="connsiteX78" fmla="*/ 3319094 w 3619883"/>
              <a:gd name="connsiteY78" fmla="*/ 42500 h 4297250"/>
              <a:gd name="connsiteX79" fmla="*/ 3420511 w 3619883"/>
              <a:gd name="connsiteY79" fmla="*/ 0 h 4297250"/>
              <a:gd name="connsiteX80" fmla="*/ 3453305 w 3619883"/>
              <a:gd name="connsiteY80" fmla="*/ 7440 h 4297250"/>
              <a:gd name="connsiteX81" fmla="*/ 3496571 w 3619883"/>
              <a:gd name="connsiteY81" fmla="*/ 27182 h 4297250"/>
              <a:gd name="connsiteX82" fmla="*/ 3602117 w 3619883"/>
              <a:gd name="connsiteY82" fmla="*/ 132521 h 4297250"/>
              <a:gd name="connsiteX83" fmla="*/ 3619883 w 3619883"/>
              <a:gd name="connsiteY83" fmla="*/ 140049 h 4297250"/>
              <a:gd name="connsiteX84" fmla="*/ 3619883 w 3619883"/>
              <a:gd name="connsiteY8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573998 w 3619883"/>
              <a:gd name="connsiteY21" fmla="*/ 4275461 h 4297250"/>
              <a:gd name="connsiteX22" fmla="*/ 336164 w 3619883"/>
              <a:gd name="connsiteY22" fmla="*/ 4275461 h 4297250"/>
              <a:gd name="connsiteX23" fmla="*/ 294572 w 3619883"/>
              <a:gd name="connsiteY23" fmla="*/ 4128157 h 4297250"/>
              <a:gd name="connsiteX24" fmla="*/ 339106 w 3619883"/>
              <a:gd name="connsiteY24" fmla="*/ 4128157 h 4297250"/>
              <a:gd name="connsiteX25" fmla="*/ 339106 w 3619883"/>
              <a:gd name="connsiteY25" fmla="*/ 3951392 h 4297250"/>
              <a:gd name="connsiteX26" fmla="*/ 161321 w 3619883"/>
              <a:gd name="connsiteY26" fmla="*/ 3951392 h 4297250"/>
              <a:gd name="connsiteX27" fmla="*/ 161321 w 3619883"/>
              <a:gd name="connsiteY27" fmla="*/ 4128157 h 4297250"/>
              <a:gd name="connsiteX28" fmla="*/ 230914 w 3619883"/>
              <a:gd name="connsiteY28" fmla="*/ 4128157 h 4297250"/>
              <a:gd name="connsiteX29" fmla="*/ 189322 w 3619883"/>
              <a:gd name="connsiteY29" fmla="*/ 4275461 h 4297250"/>
              <a:gd name="connsiteX30" fmla="*/ 0 w 3619883"/>
              <a:gd name="connsiteY30" fmla="*/ 4275461 h 4297250"/>
              <a:gd name="connsiteX31" fmla="*/ 0 w 3619883"/>
              <a:gd name="connsiteY31" fmla="*/ 42229 h 4297250"/>
              <a:gd name="connsiteX32" fmla="*/ 42464 w 3619883"/>
              <a:gd name="connsiteY32" fmla="*/ 40518 h 4297250"/>
              <a:gd name="connsiteX33" fmla="*/ 137733 w 3619883"/>
              <a:gd name="connsiteY33" fmla="*/ 35355 h 4297250"/>
              <a:gd name="connsiteX34" fmla="*/ 270565 w 3619883"/>
              <a:gd name="connsiteY34" fmla="*/ 29759 h 4297250"/>
              <a:gd name="connsiteX35" fmla="*/ 479734 w 3619883"/>
              <a:gd name="connsiteY35" fmla="*/ 45455 h 4297250"/>
              <a:gd name="connsiteX36" fmla="*/ 524103 w 3619883"/>
              <a:gd name="connsiteY36" fmla="*/ 41625 h 4297250"/>
              <a:gd name="connsiteX37" fmla="*/ 624416 w 3619883"/>
              <a:gd name="connsiteY37" fmla="*/ 22696 h 4297250"/>
              <a:gd name="connsiteX38" fmla="*/ 657762 w 3619883"/>
              <a:gd name="connsiteY38" fmla="*/ 18351 h 4297250"/>
              <a:gd name="connsiteX39" fmla="*/ 690557 w 3619883"/>
              <a:gd name="connsiteY39" fmla="*/ 25792 h 4297250"/>
              <a:gd name="connsiteX40" fmla="*/ 745123 w 3619883"/>
              <a:gd name="connsiteY40" fmla="*/ 40157 h 4297250"/>
              <a:gd name="connsiteX41" fmla="*/ 789493 w 3619883"/>
              <a:gd name="connsiteY41" fmla="*/ 36327 h 4297250"/>
              <a:gd name="connsiteX42" fmla="*/ 854255 w 3619883"/>
              <a:gd name="connsiteY42" fmla="*/ 68887 h 4297250"/>
              <a:gd name="connsiteX43" fmla="*/ 897520 w 3619883"/>
              <a:gd name="connsiteY43" fmla="*/ 88629 h 4297250"/>
              <a:gd name="connsiteX44" fmla="*/ 940510 w 3619883"/>
              <a:gd name="connsiteY44" fmla="*/ 114265 h 4297250"/>
              <a:gd name="connsiteX45" fmla="*/ 1082712 w 3619883"/>
              <a:gd name="connsiteY45" fmla="*/ 144543 h 4297250"/>
              <a:gd name="connsiteX46" fmla="*/ 1205348 w 3619883"/>
              <a:gd name="connsiteY46" fmla="*/ 120753 h 4297250"/>
              <a:gd name="connsiteX47" fmla="*/ 1271764 w 3619883"/>
              <a:gd name="connsiteY47" fmla="*/ 117956 h 4297250"/>
              <a:gd name="connsiteX48" fmla="*/ 1315583 w 3619883"/>
              <a:gd name="connsiteY48" fmla="*/ 125912 h 4297250"/>
              <a:gd name="connsiteX49" fmla="*/ 1359125 w 3619883"/>
              <a:gd name="connsiteY49" fmla="*/ 139761 h 4297250"/>
              <a:gd name="connsiteX50" fmla="*/ 1391919 w 3619883"/>
              <a:gd name="connsiteY50" fmla="*/ 147202 h 4297250"/>
              <a:gd name="connsiteX51" fmla="*/ 1436563 w 3619883"/>
              <a:gd name="connsiteY51" fmla="*/ 137480 h 4297250"/>
              <a:gd name="connsiteX52" fmla="*/ 1471566 w 3619883"/>
              <a:gd name="connsiteY52" fmla="*/ 97777 h 4297250"/>
              <a:gd name="connsiteX53" fmla="*/ 1505739 w 3619883"/>
              <a:gd name="connsiteY53" fmla="*/ 75753 h 4297250"/>
              <a:gd name="connsiteX54" fmla="*/ 1590891 w 3619883"/>
              <a:gd name="connsiteY54" fmla="*/ 144702 h 4297250"/>
              <a:gd name="connsiteX55" fmla="*/ 1625616 w 3619883"/>
              <a:gd name="connsiteY55" fmla="*/ 110893 h 4297250"/>
              <a:gd name="connsiteX56" fmla="*/ 1658964 w 3619883"/>
              <a:gd name="connsiteY56" fmla="*/ 106547 h 4297250"/>
              <a:gd name="connsiteX57" fmla="*/ 1746598 w 3619883"/>
              <a:gd name="connsiteY57" fmla="*/ 122460 h 4297250"/>
              <a:gd name="connsiteX58" fmla="*/ 1811913 w 3619883"/>
              <a:gd name="connsiteY58" fmla="*/ 143234 h 4297250"/>
              <a:gd name="connsiteX59" fmla="*/ 1856557 w 3619883"/>
              <a:gd name="connsiteY59" fmla="*/ 133511 h 4297250"/>
              <a:gd name="connsiteX60" fmla="*/ 2066003 w 3619883"/>
              <a:gd name="connsiteY60" fmla="*/ 143313 h 4297250"/>
              <a:gd name="connsiteX61" fmla="*/ 2177615 w 3619883"/>
              <a:gd name="connsiteY61" fmla="*/ 119007 h 4297250"/>
              <a:gd name="connsiteX62" fmla="*/ 2255883 w 3619883"/>
              <a:gd name="connsiteY62" fmla="*/ 99047 h 4297250"/>
              <a:gd name="connsiteX63" fmla="*/ 2344622 w 3619883"/>
              <a:gd name="connsiteY63" fmla="*/ 91388 h 4297250"/>
              <a:gd name="connsiteX64" fmla="*/ 2455682 w 3619883"/>
              <a:gd name="connsiteY64" fmla="*/ 78869 h 4297250"/>
              <a:gd name="connsiteX65" fmla="*/ 2632609 w 3619883"/>
              <a:gd name="connsiteY65" fmla="*/ 75338 h 4297250"/>
              <a:gd name="connsiteX66" fmla="*/ 2742291 w 3619883"/>
              <a:gd name="connsiteY66" fmla="*/ 92282 h 4297250"/>
              <a:gd name="connsiteX67" fmla="*/ 2851974 w 3619883"/>
              <a:gd name="connsiteY67" fmla="*/ 109227 h 4297250"/>
              <a:gd name="connsiteX68" fmla="*/ 2907643 w 3619883"/>
              <a:gd name="connsiteY68" fmla="*/ 100020 h 4297250"/>
              <a:gd name="connsiteX69" fmla="*/ 2944022 w 3619883"/>
              <a:gd name="connsiteY69" fmla="*/ 30853 h 4297250"/>
              <a:gd name="connsiteX70" fmla="*/ 3022289 w 3619883"/>
              <a:gd name="connsiteY70" fmla="*/ 10893 h 4297250"/>
              <a:gd name="connsiteX71" fmla="*/ 3054807 w 3619883"/>
              <a:gd name="connsiteY71" fmla="*/ 24226 h 4297250"/>
              <a:gd name="connsiteX72" fmla="*/ 3141892 w 3619883"/>
              <a:gd name="connsiteY72" fmla="*/ 51925 h 4297250"/>
              <a:gd name="connsiteX73" fmla="*/ 3185711 w 3619883"/>
              <a:gd name="connsiteY73" fmla="*/ 59881 h 4297250"/>
              <a:gd name="connsiteX74" fmla="*/ 3219056 w 3619883"/>
              <a:gd name="connsiteY74" fmla="*/ 55536 h 4297250"/>
              <a:gd name="connsiteX75" fmla="*/ 3263425 w 3619883"/>
              <a:gd name="connsiteY75" fmla="*/ 51706 h 4297250"/>
              <a:gd name="connsiteX76" fmla="*/ 3296219 w 3619883"/>
              <a:gd name="connsiteY76" fmla="*/ 59147 h 4297250"/>
              <a:gd name="connsiteX77" fmla="*/ 3319094 w 3619883"/>
              <a:gd name="connsiteY77" fmla="*/ 42500 h 4297250"/>
              <a:gd name="connsiteX78" fmla="*/ 3420511 w 3619883"/>
              <a:gd name="connsiteY78" fmla="*/ 0 h 4297250"/>
              <a:gd name="connsiteX79" fmla="*/ 3453305 w 3619883"/>
              <a:gd name="connsiteY79" fmla="*/ 7440 h 4297250"/>
              <a:gd name="connsiteX80" fmla="*/ 3496571 w 3619883"/>
              <a:gd name="connsiteY80" fmla="*/ 27182 h 4297250"/>
              <a:gd name="connsiteX81" fmla="*/ 3602117 w 3619883"/>
              <a:gd name="connsiteY81" fmla="*/ 132521 h 4297250"/>
              <a:gd name="connsiteX82" fmla="*/ 3619883 w 3619883"/>
              <a:gd name="connsiteY82" fmla="*/ 140049 h 4297250"/>
              <a:gd name="connsiteX83" fmla="*/ 3619883 w 3619883"/>
              <a:gd name="connsiteY8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339106 w 3619883"/>
              <a:gd name="connsiteY24" fmla="*/ 3951392 h 4297250"/>
              <a:gd name="connsiteX25" fmla="*/ 161321 w 3619883"/>
              <a:gd name="connsiteY25" fmla="*/ 3951392 h 4297250"/>
              <a:gd name="connsiteX26" fmla="*/ 161321 w 3619883"/>
              <a:gd name="connsiteY26" fmla="*/ 4128157 h 4297250"/>
              <a:gd name="connsiteX27" fmla="*/ 230914 w 3619883"/>
              <a:gd name="connsiteY27" fmla="*/ 4128157 h 4297250"/>
              <a:gd name="connsiteX28" fmla="*/ 189322 w 3619883"/>
              <a:gd name="connsiteY28" fmla="*/ 4275461 h 4297250"/>
              <a:gd name="connsiteX29" fmla="*/ 0 w 3619883"/>
              <a:gd name="connsiteY29" fmla="*/ 4275461 h 4297250"/>
              <a:gd name="connsiteX30" fmla="*/ 0 w 3619883"/>
              <a:gd name="connsiteY30" fmla="*/ 42229 h 4297250"/>
              <a:gd name="connsiteX31" fmla="*/ 42464 w 3619883"/>
              <a:gd name="connsiteY31" fmla="*/ 40518 h 4297250"/>
              <a:gd name="connsiteX32" fmla="*/ 137733 w 3619883"/>
              <a:gd name="connsiteY32" fmla="*/ 35355 h 4297250"/>
              <a:gd name="connsiteX33" fmla="*/ 270565 w 3619883"/>
              <a:gd name="connsiteY33" fmla="*/ 29759 h 4297250"/>
              <a:gd name="connsiteX34" fmla="*/ 479734 w 3619883"/>
              <a:gd name="connsiteY34" fmla="*/ 45455 h 4297250"/>
              <a:gd name="connsiteX35" fmla="*/ 524103 w 3619883"/>
              <a:gd name="connsiteY35" fmla="*/ 41625 h 4297250"/>
              <a:gd name="connsiteX36" fmla="*/ 624416 w 3619883"/>
              <a:gd name="connsiteY36" fmla="*/ 22696 h 4297250"/>
              <a:gd name="connsiteX37" fmla="*/ 657762 w 3619883"/>
              <a:gd name="connsiteY37" fmla="*/ 18351 h 4297250"/>
              <a:gd name="connsiteX38" fmla="*/ 690557 w 3619883"/>
              <a:gd name="connsiteY38" fmla="*/ 25792 h 4297250"/>
              <a:gd name="connsiteX39" fmla="*/ 745123 w 3619883"/>
              <a:gd name="connsiteY39" fmla="*/ 40157 h 4297250"/>
              <a:gd name="connsiteX40" fmla="*/ 789493 w 3619883"/>
              <a:gd name="connsiteY40" fmla="*/ 36327 h 4297250"/>
              <a:gd name="connsiteX41" fmla="*/ 854255 w 3619883"/>
              <a:gd name="connsiteY41" fmla="*/ 68887 h 4297250"/>
              <a:gd name="connsiteX42" fmla="*/ 897520 w 3619883"/>
              <a:gd name="connsiteY42" fmla="*/ 88629 h 4297250"/>
              <a:gd name="connsiteX43" fmla="*/ 940510 w 3619883"/>
              <a:gd name="connsiteY43" fmla="*/ 114265 h 4297250"/>
              <a:gd name="connsiteX44" fmla="*/ 1082712 w 3619883"/>
              <a:gd name="connsiteY44" fmla="*/ 144543 h 4297250"/>
              <a:gd name="connsiteX45" fmla="*/ 1205348 w 3619883"/>
              <a:gd name="connsiteY45" fmla="*/ 120753 h 4297250"/>
              <a:gd name="connsiteX46" fmla="*/ 1271764 w 3619883"/>
              <a:gd name="connsiteY46" fmla="*/ 117956 h 4297250"/>
              <a:gd name="connsiteX47" fmla="*/ 1315583 w 3619883"/>
              <a:gd name="connsiteY47" fmla="*/ 125912 h 4297250"/>
              <a:gd name="connsiteX48" fmla="*/ 1359125 w 3619883"/>
              <a:gd name="connsiteY48" fmla="*/ 139761 h 4297250"/>
              <a:gd name="connsiteX49" fmla="*/ 1391919 w 3619883"/>
              <a:gd name="connsiteY49" fmla="*/ 147202 h 4297250"/>
              <a:gd name="connsiteX50" fmla="*/ 1436563 w 3619883"/>
              <a:gd name="connsiteY50" fmla="*/ 137480 h 4297250"/>
              <a:gd name="connsiteX51" fmla="*/ 1471566 w 3619883"/>
              <a:gd name="connsiteY51" fmla="*/ 97777 h 4297250"/>
              <a:gd name="connsiteX52" fmla="*/ 1505739 w 3619883"/>
              <a:gd name="connsiteY52" fmla="*/ 75753 h 4297250"/>
              <a:gd name="connsiteX53" fmla="*/ 1590891 w 3619883"/>
              <a:gd name="connsiteY53" fmla="*/ 144702 h 4297250"/>
              <a:gd name="connsiteX54" fmla="*/ 1625616 w 3619883"/>
              <a:gd name="connsiteY54" fmla="*/ 110893 h 4297250"/>
              <a:gd name="connsiteX55" fmla="*/ 1658964 w 3619883"/>
              <a:gd name="connsiteY55" fmla="*/ 106547 h 4297250"/>
              <a:gd name="connsiteX56" fmla="*/ 1746598 w 3619883"/>
              <a:gd name="connsiteY56" fmla="*/ 122460 h 4297250"/>
              <a:gd name="connsiteX57" fmla="*/ 1811913 w 3619883"/>
              <a:gd name="connsiteY57" fmla="*/ 143234 h 4297250"/>
              <a:gd name="connsiteX58" fmla="*/ 1856557 w 3619883"/>
              <a:gd name="connsiteY58" fmla="*/ 133511 h 4297250"/>
              <a:gd name="connsiteX59" fmla="*/ 2066003 w 3619883"/>
              <a:gd name="connsiteY59" fmla="*/ 143313 h 4297250"/>
              <a:gd name="connsiteX60" fmla="*/ 2177615 w 3619883"/>
              <a:gd name="connsiteY60" fmla="*/ 119007 h 4297250"/>
              <a:gd name="connsiteX61" fmla="*/ 2255883 w 3619883"/>
              <a:gd name="connsiteY61" fmla="*/ 99047 h 4297250"/>
              <a:gd name="connsiteX62" fmla="*/ 2344622 w 3619883"/>
              <a:gd name="connsiteY62" fmla="*/ 91388 h 4297250"/>
              <a:gd name="connsiteX63" fmla="*/ 2455682 w 3619883"/>
              <a:gd name="connsiteY63" fmla="*/ 78869 h 4297250"/>
              <a:gd name="connsiteX64" fmla="*/ 2632609 w 3619883"/>
              <a:gd name="connsiteY64" fmla="*/ 75338 h 4297250"/>
              <a:gd name="connsiteX65" fmla="*/ 2742291 w 3619883"/>
              <a:gd name="connsiteY65" fmla="*/ 92282 h 4297250"/>
              <a:gd name="connsiteX66" fmla="*/ 2851974 w 3619883"/>
              <a:gd name="connsiteY66" fmla="*/ 109227 h 4297250"/>
              <a:gd name="connsiteX67" fmla="*/ 2907643 w 3619883"/>
              <a:gd name="connsiteY67" fmla="*/ 100020 h 4297250"/>
              <a:gd name="connsiteX68" fmla="*/ 2944022 w 3619883"/>
              <a:gd name="connsiteY68" fmla="*/ 30853 h 4297250"/>
              <a:gd name="connsiteX69" fmla="*/ 3022289 w 3619883"/>
              <a:gd name="connsiteY69" fmla="*/ 10893 h 4297250"/>
              <a:gd name="connsiteX70" fmla="*/ 3054807 w 3619883"/>
              <a:gd name="connsiteY70" fmla="*/ 24226 h 4297250"/>
              <a:gd name="connsiteX71" fmla="*/ 3141892 w 3619883"/>
              <a:gd name="connsiteY71" fmla="*/ 51925 h 4297250"/>
              <a:gd name="connsiteX72" fmla="*/ 3185711 w 3619883"/>
              <a:gd name="connsiteY72" fmla="*/ 59881 h 4297250"/>
              <a:gd name="connsiteX73" fmla="*/ 3219056 w 3619883"/>
              <a:gd name="connsiteY73" fmla="*/ 55536 h 4297250"/>
              <a:gd name="connsiteX74" fmla="*/ 3263425 w 3619883"/>
              <a:gd name="connsiteY74" fmla="*/ 51706 h 4297250"/>
              <a:gd name="connsiteX75" fmla="*/ 3296219 w 3619883"/>
              <a:gd name="connsiteY75" fmla="*/ 59147 h 4297250"/>
              <a:gd name="connsiteX76" fmla="*/ 3319094 w 3619883"/>
              <a:gd name="connsiteY76" fmla="*/ 42500 h 4297250"/>
              <a:gd name="connsiteX77" fmla="*/ 3420511 w 3619883"/>
              <a:gd name="connsiteY77" fmla="*/ 0 h 4297250"/>
              <a:gd name="connsiteX78" fmla="*/ 3453305 w 3619883"/>
              <a:gd name="connsiteY78" fmla="*/ 7440 h 4297250"/>
              <a:gd name="connsiteX79" fmla="*/ 3496571 w 3619883"/>
              <a:gd name="connsiteY79" fmla="*/ 27182 h 4297250"/>
              <a:gd name="connsiteX80" fmla="*/ 3602117 w 3619883"/>
              <a:gd name="connsiteY80" fmla="*/ 132521 h 4297250"/>
              <a:gd name="connsiteX81" fmla="*/ 3619883 w 3619883"/>
              <a:gd name="connsiteY81" fmla="*/ 140049 h 4297250"/>
              <a:gd name="connsiteX82" fmla="*/ 3619883 w 3619883"/>
              <a:gd name="connsiteY8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161321 w 3619883"/>
              <a:gd name="connsiteY24" fmla="*/ 3951392 h 4297250"/>
              <a:gd name="connsiteX25" fmla="*/ 161321 w 3619883"/>
              <a:gd name="connsiteY25" fmla="*/ 4128157 h 4297250"/>
              <a:gd name="connsiteX26" fmla="*/ 230914 w 3619883"/>
              <a:gd name="connsiteY26" fmla="*/ 4128157 h 4297250"/>
              <a:gd name="connsiteX27" fmla="*/ 189322 w 3619883"/>
              <a:gd name="connsiteY27" fmla="*/ 4275461 h 4297250"/>
              <a:gd name="connsiteX28" fmla="*/ 0 w 3619883"/>
              <a:gd name="connsiteY28" fmla="*/ 4275461 h 4297250"/>
              <a:gd name="connsiteX29" fmla="*/ 0 w 3619883"/>
              <a:gd name="connsiteY29" fmla="*/ 42229 h 4297250"/>
              <a:gd name="connsiteX30" fmla="*/ 42464 w 3619883"/>
              <a:gd name="connsiteY30" fmla="*/ 40518 h 4297250"/>
              <a:gd name="connsiteX31" fmla="*/ 137733 w 3619883"/>
              <a:gd name="connsiteY31" fmla="*/ 35355 h 4297250"/>
              <a:gd name="connsiteX32" fmla="*/ 270565 w 3619883"/>
              <a:gd name="connsiteY32" fmla="*/ 29759 h 4297250"/>
              <a:gd name="connsiteX33" fmla="*/ 479734 w 3619883"/>
              <a:gd name="connsiteY33" fmla="*/ 45455 h 4297250"/>
              <a:gd name="connsiteX34" fmla="*/ 524103 w 3619883"/>
              <a:gd name="connsiteY34" fmla="*/ 41625 h 4297250"/>
              <a:gd name="connsiteX35" fmla="*/ 624416 w 3619883"/>
              <a:gd name="connsiteY35" fmla="*/ 22696 h 4297250"/>
              <a:gd name="connsiteX36" fmla="*/ 657762 w 3619883"/>
              <a:gd name="connsiteY36" fmla="*/ 18351 h 4297250"/>
              <a:gd name="connsiteX37" fmla="*/ 690557 w 3619883"/>
              <a:gd name="connsiteY37" fmla="*/ 25792 h 4297250"/>
              <a:gd name="connsiteX38" fmla="*/ 745123 w 3619883"/>
              <a:gd name="connsiteY38" fmla="*/ 40157 h 4297250"/>
              <a:gd name="connsiteX39" fmla="*/ 789493 w 3619883"/>
              <a:gd name="connsiteY39" fmla="*/ 36327 h 4297250"/>
              <a:gd name="connsiteX40" fmla="*/ 854255 w 3619883"/>
              <a:gd name="connsiteY40" fmla="*/ 68887 h 4297250"/>
              <a:gd name="connsiteX41" fmla="*/ 897520 w 3619883"/>
              <a:gd name="connsiteY41" fmla="*/ 88629 h 4297250"/>
              <a:gd name="connsiteX42" fmla="*/ 940510 w 3619883"/>
              <a:gd name="connsiteY42" fmla="*/ 114265 h 4297250"/>
              <a:gd name="connsiteX43" fmla="*/ 1082712 w 3619883"/>
              <a:gd name="connsiteY43" fmla="*/ 144543 h 4297250"/>
              <a:gd name="connsiteX44" fmla="*/ 1205348 w 3619883"/>
              <a:gd name="connsiteY44" fmla="*/ 120753 h 4297250"/>
              <a:gd name="connsiteX45" fmla="*/ 1271764 w 3619883"/>
              <a:gd name="connsiteY45" fmla="*/ 117956 h 4297250"/>
              <a:gd name="connsiteX46" fmla="*/ 1315583 w 3619883"/>
              <a:gd name="connsiteY46" fmla="*/ 125912 h 4297250"/>
              <a:gd name="connsiteX47" fmla="*/ 1359125 w 3619883"/>
              <a:gd name="connsiteY47" fmla="*/ 139761 h 4297250"/>
              <a:gd name="connsiteX48" fmla="*/ 1391919 w 3619883"/>
              <a:gd name="connsiteY48" fmla="*/ 147202 h 4297250"/>
              <a:gd name="connsiteX49" fmla="*/ 1436563 w 3619883"/>
              <a:gd name="connsiteY49" fmla="*/ 137480 h 4297250"/>
              <a:gd name="connsiteX50" fmla="*/ 1471566 w 3619883"/>
              <a:gd name="connsiteY50" fmla="*/ 97777 h 4297250"/>
              <a:gd name="connsiteX51" fmla="*/ 1505739 w 3619883"/>
              <a:gd name="connsiteY51" fmla="*/ 75753 h 4297250"/>
              <a:gd name="connsiteX52" fmla="*/ 1590891 w 3619883"/>
              <a:gd name="connsiteY52" fmla="*/ 144702 h 4297250"/>
              <a:gd name="connsiteX53" fmla="*/ 1625616 w 3619883"/>
              <a:gd name="connsiteY53" fmla="*/ 110893 h 4297250"/>
              <a:gd name="connsiteX54" fmla="*/ 1658964 w 3619883"/>
              <a:gd name="connsiteY54" fmla="*/ 106547 h 4297250"/>
              <a:gd name="connsiteX55" fmla="*/ 1746598 w 3619883"/>
              <a:gd name="connsiteY55" fmla="*/ 122460 h 4297250"/>
              <a:gd name="connsiteX56" fmla="*/ 1811913 w 3619883"/>
              <a:gd name="connsiteY56" fmla="*/ 143234 h 4297250"/>
              <a:gd name="connsiteX57" fmla="*/ 1856557 w 3619883"/>
              <a:gd name="connsiteY57" fmla="*/ 133511 h 4297250"/>
              <a:gd name="connsiteX58" fmla="*/ 2066003 w 3619883"/>
              <a:gd name="connsiteY58" fmla="*/ 143313 h 4297250"/>
              <a:gd name="connsiteX59" fmla="*/ 2177615 w 3619883"/>
              <a:gd name="connsiteY59" fmla="*/ 119007 h 4297250"/>
              <a:gd name="connsiteX60" fmla="*/ 2255883 w 3619883"/>
              <a:gd name="connsiteY60" fmla="*/ 99047 h 4297250"/>
              <a:gd name="connsiteX61" fmla="*/ 2344622 w 3619883"/>
              <a:gd name="connsiteY61" fmla="*/ 91388 h 4297250"/>
              <a:gd name="connsiteX62" fmla="*/ 2455682 w 3619883"/>
              <a:gd name="connsiteY62" fmla="*/ 78869 h 4297250"/>
              <a:gd name="connsiteX63" fmla="*/ 2632609 w 3619883"/>
              <a:gd name="connsiteY63" fmla="*/ 75338 h 4297250"/>
              <a:gd name="connsiteX64" fmla="*/ 2742291 w 3619883"/>
              <a:gd name="connsiteY64" fmla="*/ 92282 h 4297250"/>
              <a:gd name="connsiteX65" fmla="*/ 2851974 w 3619883"/>
              <a:gd name="connsiteY65" fmla="*/ 109227 h 4297250"/>
              <a:gd name="connsiteX66" fmla="*/ 2907643 w 3619883"/>
              <a:gd name="connsiteY66" fmla="*/ 100020 h 4297250"/>
              <a:gd name="connsiteX67" fmla="*/ 2944022 w 3619883"/>
              <a:gd name="connsiteY67" fmla="*/ 30853 h 4297250"/>
              <a:gd name="connsiteX68" fmla="*/ 3022289 w 3619883"/>
              <a:gd name="connsiteY68" fmla="*/ 10893 h 4297250"/>
              <a:gd name="connsiteX69" fmla="*/ 3054807 w 3619883"/>
              <a:gd name="connsiteY69" fmla="*/ 24226 h 4297250"/>
              <a:gd name="connsiteX70" fmla="*/ 3141892 w 3619883"/>
              <a:gd name="connsiteY70" fmla="*/ 51925 h 4297250"/>
              <a:gd name="connsiteX71" fmla="*/ 3185711 w 3619883"/>
              <a:gd name="connsiteY71" fmla="*/ 59881 h 4297250"/>
              <a:gd name="connsiteX72" fmla="*/ 3219056 w 3619883"/>
              <a:gd name="connsiteY72" fmla="*/ 55536 h 4297250"/>
              <a:gd name="connsiteX73" fmla="*/ 3263425 w 3619883"/>
              <a:gd name="connsiteY73" fmla="*/ 51706 h 4297250"/>
              <a:gd name="connsiteX74" fmla="*/ 3296219 w 3619883"/>
              <a:gd name="connsiteY74" fmla="*/ 59147 h 4297250"/>
              <a:gd name="connsiteX75" fmla="*/ 3319094 w 3619883"/>
              <a:gd name="connsiteY75" fmla="*/ 42500 h 4297250"/>
              <a:gd name="connsiteX76" fmla="*/ 3420511 w 3619883"/>
              <a:gd name="connsiteY76" fmla="*/ 0 h 4297250"/>
              <a:gd name="connsiteX77" fmla="*/ 3453305 w 3619883"/>
              <a:gd name="connsiteY77" fmla="*/ 7440 h 4297250"/>
              <a:gd name="connsiteX78" fmla="*/ 3496571 w 3619883"/>
              <a:gd name="connsiteY78" fmla="*/ 27182 h 4297250"/>
              <a:gd name="connsiteX79" fmla="*/ 3602117 w 3619883"/>
              <a:gd name="connsiteY79" fmla="*/ 132521 h 4297250"/>
              <a:gd name="connsiteX80" fmla="*/ 3619883 w 3619883"/>
              <a:gd name="connsiteY80" fmla="*/ 140049 h 4297250"/>
              <a:gd name="connsiteX81" fmla="*/ 3619883 w 3619883"/>
              <a:gd name="connsiteY8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161321 w 3619883"/>
              <a:gd name="connsiteY24" fmla="*/ 4128157 h 4297250"/>
              <a:gd name="connsiteX25" fmla="*/ 230914 w 3619883"/>
              <a:gd name="connsiteY25" fmla="*/ 4128157 h 4297250"/>
              <a:gd name="connsiteX26" fmla="*/ 189322 w 3619883"/>
              <a:gd name="connsiteY26" fmla="*/ 4275461 h 4297250"/>
              <a:gd name="connsiteX27" fmla="*/ 0 w 3619883"/>
              <a:gd name="connsiteY27" fmla="*/ 4275461 h 4297250"/>
              <a:gd name="connsiteX28" fmla="*/ 0 w 3619883"/>
              <a:gd name="connsiteY28" fmla="*/ 42229 h 4297250"/>
              <a:gd name="connsiteX29" fmla="*/ 42464 w 3619883"/>
              <a:gd name="connsiteY29" fmla="*/ 40518 h 4297250"/>
              <a:gd name="connsiteX30" fmla="*/ 137733 w 3619883"/>
              <a:gd name="connsiteY30" fmla="*/ 35355 h 4297250"/>
              <a:gd name="connsiteX31" fmla="*/ 270565 w 3619883"/>
              <a:gd name="connsiteY31" fmla="*/ 29759 h 4297250"/>
              <a:gd name="connsiteX32" fmla="*/ 479734 w 3619883"/>
              <a:gd name="connsiteY32" fmla="*/ 45455 h 4297250"/>
              <a:gd name="connsiteX33" fmla="*/ 524103 w 3619883"/>
              <a:gd name="connsiteY33" fmla="*/ 41625 h 4297250"/>
              <a:gd name="connsiteX34" fmla="*/ 624416 w 3619883"/>
              <a:gd name="connsiteY34" fmla="*/ 22696 h 4297250"/>
              <a:gd name="connsiteX35" fmla="*/ 657762 w 3619883"/>
              <a:gd name="connsiteY35" fmla="*/ 18351 h 4297250"/>
              <a:gd name="connsiteX36" fmla="*/ 690557 w 3619883"/>
              <a:gd name="connsiteY36" fmla="*/ 25792 h 4297250"/>
              <a:gd name="connsiteX37" fmla="*/ 745123 w 3619883"/>
              <a:gd name="connsiteY37" fmla="*/ 40157 h 4297250"/>
              <a:gd name="connsiteX38" fmla="*/ 789493 w 3619883"/>
              <a:gd name="connsiteY38" fmla="*/ 36327 h 4297250"/>
              <a:gd name="connsiteX39" fmla="*/ 854255 w 3619883"/>
              <a:gd name="connsiteY39" fmla="*/ 68887 h 4297250"/>
              <a:gd name="connsiteX40" fmla="*/ 897520 w 3619883"/>
              <a:gd name="connsiteY40" fmla="*/ 88629 h 4297250"/>
              <a:gd name="connsiteX41" fmla="*/ 940510 w 3619883"/>
              <a:gd name="connsiteY41" fmla="*/ 114265 h 4297250"/>
              <a:gd name="connsiteX42" fmla="*/ 1082712 w 3619883"/>
              <a:gd name="connsiteY42" fmla="*/ 144543 h 4297250"/>
              <a:gd name="connsiteX43" fmla="*/ 1205348 w 3619883"/>
              <a:gd name="connsiteY43" fmla="*/ 120753 h 4297250"/>
              <a:gd name="connsiteX44" fmla="*/ 1271764 w 3619883"/>
              <a:gd name="connsiteY44" fmla="*/ 117956 h 4297250"/>
              <a:gd name="connsiteX45" fmla="*/ 1315583 w 3619883"/>
              <a:gd name="connsiteY45" fmla="*/ 125912 h 4297250"/>
              <a:gd name="connsiteX46" fmla="*/ 1359125 w 3619883"/>
              <a:gd name="connsiteY46" fmla="*/ 139761 h 4297250"/>
              <a:gd name="connsiteX47" fmla="*/ 1391919 w 3619883"/>
              <a:gd name="connsiteY47" fmla="*/ 147202 h 4297250"/>
              <a:gd name="connsiteX48" fmla="*/ 1436563 w 3619883"/>
              <a:gd name="connsiteY48" fmla="*/ 137480 h 4297250"/>
              <a:gd name="connsiteX49" fmla="*/ 1471566 w 3619883"/>
              <a:gd name="connsiteY49" fmla="*/ 97777 h 4297250"/>
              <a:gd name="connsiteX50" fmla="*/ 1505739 w 3619883"/>
              <a:gd name="connsiteY50" fmla="*/ 75753 h 4297250"/>
              <a:gd name="connsiteX51" fmla="*/ 1590891 w 3619883"/>
              <a:gd name="connsiteY51" fmla="*/ 144702 h 4297250"/>
              <a:gd name="connsiteX52" fmla="*/ 1625616 w 3619883"/>
              <a:gd name="connsiteY52" fmla="*/ 110893 h 4297250"/>
              <a:gd name="connsiteX53" fmla="*/ 1658964 w 3619883"/>
              <a:gd name="connsiteY53" fmla="*/ 106547 h 4297250"/>
              <a:gd name="connsiteX54" fmla="*/ 1746598 w 3619883"/>
              <a:gd name="connsiteY54" fmla="*/ 122460 h 4297250"/>
              <a:gd name="connsiteX55" fmla="*/ 1811913 w 3619883"/>
              <a:gd name="connsiteY55" fmla="*/ 143234 h 4297250"/>
              <a:gd name="connsiteX56" fmla="*/ 1856557 w 3619883"/>
              <a:gd name="connsiteY56" fmla="*/ 133511 h 4297250"/>
              <a:gd name="connsiteX57" fmla="*/ 2066003 w 3619883"/>
              <a:gd name="connsiteY57" fmla="*/ 143313 h 4297250"/>
              <a:gd name="connsiteX58" fmla="*/ 2177615 w 3619883"/>
              <a:gd name="connsiteY58" fmla="*/ 119007 h 4297250"/>
              <a:gd name="connsiteX59" fmla="*/ 2255883 w 3619883"/>
              <a:gd name="connsiteY59" fmla="*/ 99047 h 4297250"/>
              <a:gd name="connsiteX60" fmla="*/ 2344622 w 3619883"/>
              <a:gd name="connsiteY60" fmla="*/ 91388 h 4297250"/>
              <a:gd name="connsiteX61" fmla="*/ 2455682 w 3619883"/>
              <a:gd name="connsiteY61" fmla="*/ 78869 h 4297250"/>
              <a:gd name="connsiteX62" fmla="*/ 2632609 w 3619883"/>
              <a:gd name="connsiteY62" fmla="*/ 75338 h 4297250"/>
              <a:gd name="connsiteX63" fmla="*/ 2742291 w 3619883"/>
              <a:gd name="connsiteY63" fmla="*/ 92282 h 4297250"/>
              <a:gd name="connsiteX64" fmla="*/ 2851974 w 3619883"/>
              <a:gd name="connsiteY64" fmla="*/ 109227 h 4297250"/>
              <a:gd name="connsiteX65" fmla="*/ 2907643 w 3619883"/>
              <a:gd name="connsiteY65" fmla="*/ 100020 h 4297250"/>
              <a:gd name="connsiteX66" fmla="*/ 2944022 w 3619883"/>
              <a:gd name="connsiteY66" fmla="*/ 30853 h 4297250"/>
              <a:gd name="connsiteX67" fmla="*/ 3022289 w 3619883"/>
              <a:gd name="connsiteY67" fmla="*/ 10893 h 4297250"/>
              <a:gd name="connsiteX68" fmla="*/ 3054807 w 3619883"/>
              <a:gd name="connsiteY68" fmla="*/ 24226 h 4297250"/>
              <a:gd name="connsiteX69" fmla="*/ 3141892 w 3619883"/>
              <a:gd name="connsiteY69" fmla="*/ 51925 h 4297250"/>
              <a:gd name="connsiteX70" fmla="*/ 3185711 w 3619883"/>
              <a:gd name="connsiteY70" fmla="*/ 59881 h 4297250"/>
              <a:gd name="connsiteX71" fmla="*/ 3219056 w 3619883"/>
              <a:gd name="connsiteY71" fmla="*/ 55536 h 4297250"/>
              <a:gd name="connsiteX72" fmla="*/ 3263425 w 3619883"/>
              <a:gd name="connsiteY72" fmla="*/ 51706 h 4297250"/>
              <a:gd name="connsiteX73" fmla="*/ 3296219 w 3619883"/>
              <a:gd name="connsiteY73" fmla="*/ 59147 h 4297250"/>
              <a:gd name="connsiteX74" fmla="*/ 3319094 w 3619883"/>
              <a:gd name="connsiteY74" fmla="*/ 42500 h 4297250"/>
              <a:gd name="connsiteX75" fmla="*/ 3420511 w 3619883"/>
              <a:gd name="connsiteY75" fmla="*/ 0 h 4297250"/>
              <a:gd name="connsiteX76" fmla="*/ 3453305 w 3619883"/>
              <a:gd name="connsiteY76" fmla="*/ 7440 h 4297250"/>
              <a:gd name="connsiteX77" fmla="*/ 3496571 w 3619883"/>
              <a:gd name="connsiteY77" fmla="*/ 27182 h 4297250"/>
              <a:gd name="connsiteX78" fmla="*/ 3602117 w 3619883"/>
              <a:gd name="connsiteY78" fmla="*/ 132521 h 4297250"/>
              <a:gd name="connsiteX79" fmla="*/ 3619883 w 3619883"/>
              <a:gd name="connsiteY79" fmla="*/ 140049 h 4297250"/>
              <a:gd name="connsiteX80" fmla="*/ 3619883 w 3619883"/>
              <a:gd name="connsiteY8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230914 w 3619883"/>
              <a:gd name="connsiteY24" fmla="*/ 4128157 h 4297250"/>
              <a:gd name="connsiteX25" fmla="*/ 189322 w 3619883"/>
              <a:gd name="connsiteY25" fmla="*/ 4275461 h 4297250"/>
              <a:gd name="connsiteX26" fmla="*/ 0 w 3619883"/>
              <a:gd name="connsiteY26" fmla="*/ 4275461 h 4297250"/>
              <a:gd name="connsiteX27" fmla="*/ 0 w 3619883"/>
              <a:gd name="connsiteY27" fmla="*/ 42229 h 4297250"/>
              <a:gd name="connsiteX28" fmla="*/ 42464 w 3619883"/>
              <a:gd name="connsiteY28" fmla="*/ 40518 h 4297250"/>
              <a:gd name="connsiteX29" fmla="*/ 137733 w 3619883"/>
              <a:gd name="connsiteY29" fmla="*/ 35355 h 4297250"/>
              <a:gd name="connsiteX30" fmla="*/ 270565 w 3619883"/>
              <a:gd name="connsiteY30" fmla="*/ 29759 h 4297250"/>
              <a:gd name="connsiteX31" fmla="*/ 479734 w 3619883"/>
              <a:gd name="connsiteY31" fmla="*/ 45455 h 4297250"/>
              <a:gd name="connsiteX32" fmla="*/ 524103 w 3619883"/>
              <a:gd name="connsiteY32" fmla="*/ 41625 h 4297250"/>
              <a:gd name="connsiteX33" fmla="*/ 624416 w 3619883"/>
              <a:gd name="connsiteY33" fmla="*/ 22696 h 4297250"/>
              <a:gd name="connsiteX34" fmla="*/ 657762 w 3619883"/>
              <a:gd name="connsiteY34" fmla="*/ 18351 h 4297250"/>
              <a:gd name="connsiteX35" fmla="*/ 690557 w 3619883"/>
              <a:gd name="connsiteY35" fmla="*/ 25792 h 4297250"/>
              <a:gd name="connsiteX36" fmla="*/ 745123 w 3619883"/>
              <a:gd name="connsiteY36" fmla="*/ 40157 h 4297250"/>
              <a:gd name="connsiteX37" fmla="*/ 789493 w 3619883"/>
              <a:gd name="connsiteY37" fmla="*/ 36327 h 4297250"/>
              <a:gd name="connsiteX38" fmla="*/ 854255 w 3619883"/>
              <a:gd name="connsiteY38" fmla="*/ 68887 h 4297250"/>
              <a:gd name="connsiteX39" fmla="*/ 897520 w 3619883"/>
              <a:gd name="connsiteY39" fmla="*/ 88629 h 4297250"/>
              <a:gd name="connsiteX40" fmla="*/ 940510 w 3619883"/>
              <a:gd name="connsiteY40" fmla="*/ 114265 h 4297250"/>
              <a:gd name="connsiteX41" fmla="*/ 1082712 w 3619883"/>
              <a:gd name="connsiteY41" fmla="*/ 144543 h 4297250"/>
              <a:gd name="connsiteX42" fmla="*/ 1205348 w 3619883"/>
              <a:gd name="connsiteY42" fmla="*/ 120753 h 4297250"/>
              <a:gd name="connsiteX43" fmla="*/ 1271764 w 3619883"/>
              <a:gd name="connsiteY43" fmla="*/ 117956 h 4297250"/>
              <a:gd name="connsiteX44" fmla="*/ 1315583 w 3619883"/>
              <a:gd name="connsiteY44" fmla="*/ 125912 h 4297250"/>
              <a:gd name="connsiteX45" fmla="*/ 1359125 w 3619883"/>
              <a:gd name="connsiteY45" fmla="*/ 139761 h 4297250"/>
              <a:gd name="connsiteX46" fmla="*/ 1391919 w 3619883"/>
              <a:gd name="connsiteY46" fmla="*/ 147202 h 4297250"/>
              <a:gd name="connsiteX47" fmla="*/ 1436563 w 3619883"/>
              <a:gd name="connsiteY47" fmla="*/ 137480 h 4297250"/>
              <a:gd name="connsiteX48" fmla="*/ 1471566 w 3619883"/>
              <a:gd name="connsiteY48" fmla="*/ 97777 h 4297250"/>
              <a:gd name="connsiteX49" fmla="*/ 1505739 w 3619883"/>
              <a:gd name="connsiteY49" fmla="*/ 75753 h 4297250"/>
              <a:gd name="connsiteX50" fmla="*/ 1590891 w 3619883"/>
              <a:gd name="connsiteY50" fmla="*/ 144702 h 4297250"/>
              <a:gd name="connsiteX51" fmla="*/ 1625616 w 3619883"/>
              <a:gd name="connsiteY51" fmla="*/ 110893 h 4297250"/>
              <a:gd name="connsiteX52" fmla="*/ 1658964 w 3619883"/>
              <a:gd name="connsiteY52" fmla="*/ 106547 h 4297250"/>
              <a:gd name="connsiteX53" fmla="*/ 1746598 w 3619883"/>
              <a:gd name="connsiteY53" fmla="*/ 122460 h 4297250"/>
              <a:gd name="connsiteX54" fmla="*/ 1811913 w 3619883"/>
              <a:gd name="connsiteY54" fmla="*/ 143234 h 4297250"/>
              <a:gd name="connsiteX55" fmla="*/ 1856557 w 3619883"/>
              <a:gd name="connsiteY55" fmla="*/ 133511 h 4297250"/>
              <a:gd name="connsiteX56" fmla="*/ 2066003 w 3619883"/>
              <a:gd name="connsiteY56" fmla="*/ 143313 h 4297250"/>
              <a:gd name="connsiteX57" fmla="*/ 2177615 w 3619883"/>
              <a:gd name="connsiteY57" fmla="*/ 119007 h 4297250"/>
              <a:gd name="connsiteX58" fmla="*/ 2255883 w 3619883"/>
              <a:gd name="connsiteY58" fmla="*/ 99047 h 4297250"/>
              <a:gd name="connsiteX59" fmla="*/ 2344622 w 3619883"/>
              <a:gd name="connsiteY59" fmla="*/ 91388 h 4297250"/>
              <a:gd name="connsiteX60" fmla="*/ 2455682 w 3619883"/>
              <a:gd name="connsiteY60" fmla="*/ 78869 h 4297250"/>
              <a:gd name="connsiteX61" fmla="*/ 2632609 w 3619883"/>
              <a:gd name="connsiteY61" fmla="*/ 75338 h 4297250"/>
              <a:gd name="connsiteX62" fmla="*/ 2742291 w 3619883"/>
              <a:gd name="connsiteY62" fmla="*/ 92282 h 4297250"/>
              <a:gd name="connsiteX63" fmla="*/ 2851974 w 3619883"/>
              <a:gd name="connsiteY63" fmla="*/ 109227 h 4297250"/>
              <a:gd name="connsiteX64" fmla="*/ 2907643 w 3619883"/>
              <a:gd name="connsiteY64" fmla="*/ 100020 h 4297250"/>
              <a:gd name="connsiteX65" fmla="*/ 2944022 w 3619883"/>
              <a:gd name="connsiteY65" fmla="*/ 30853 h 4297250"/>
              <a:gd name="connsiteX66" fmla="*/ 3022289 w 3619883"/>
              <a:gd name="connsiteY66" fmla="*/ 10893 h 4297250"/>
              <a:gd name="connsiteX67" fmla="*/ 3054807 w 3619883"/>
              <a:gd name="connsiteY67" fmla="*/ 24226 h 4297250"/>
              <a:gd name="connsiteX68" fmla="*/ 3141892 w 3619883"/>
              <a:gd name="connsiteY68" fmla="*/ 51925 h 4297250"/>
              <a:gd name="connsiteX69" fmla="*/ 3185711 w 3619883"/>
              <a:gd name="connsiteY69" fmla="*/ 59881 h 4297250"/>
              <a:gd name="connsiteX70" fmla="*/ 3219056 w 3619883"/>
              <a:gd name="connsiteY70" fmla="*/ 55536 h 4297250"/>
              <a:gd name="connsiteX71" fmla="*/ 3263425 w 3619883"/>
              <a:gd name="connsiteY71" fmla="*/ 51706 h 4297250"/>
              <a:gd name="connsiteX72" fmla="*/ 3296219 w 3619883"/>
              <a:gd name="connsiteY72" fmla="*/ 59147 h 4297250"/>
              <a:gd name="connsiteX73" fmla="*/ 3319094 w 3619883"/>
              <a:gd name="connsiteY73" fmla="*/ 42500 h 4297250"/>
              <a:gd name="connsiteX74" fmla="*/ 3420511 w 3619883"/>
              <a:gd name="connsiteY74" fmla="*/ 0 h 4297250"/>
              <a:gd name="connsiteX75" fmla="*/ 3453305 w 3619883"/>
              <a:gd name="connsiteY75" fmla="*/ 7440 h 4297250"/>
              <a:gd name="connsiteX76" fmla="*/ 3496571 w 3619883"/>
              <a:gd name="connsiteY76" fmla="*/ 27182 h 4297250"/>
              <a:gd name="connsiteX77" fmla="*/ 3602117 w 3619883"/>
              <a:gd name="connsiteY77" fmla="*/ 132521 h 4297250"/>
              <a:gd name="connsiteX78" fmla="*/ 3619883 w 3619883"/>
              <a:gd name="connsiteY78" fmla="*/ 140049 h 4297250"/>
              <a:gd name="connsiteX79" fmla="*/ 3619883 w 3619883"/>
              <a:gd name="connsiteY7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189322 w 3619883"/>
              <a:gd name="connsiteY24" fmla="*/ 4275461 h 4297250"/>
              <a:gd name="connsiteX25" fmla="*/ 0 w 3619883"/>
              <a:gd name="connsiteY25" fmla="*/ 4275461 h 4297250"/>
              <a:gd name="connsiteX26" fmla="*/ 0 w 3619883"/>
              <a:gd name="connsiteY26" fmla="*/ 42229 h 4297250"/>
              <a:gd name="connsiteX27" fmla="*/ 42464 w 3619883"/>
              <a:gd name="connsiteY27" fmla="*/ 40518 h 4297250"/>
              <a:gd name="connsiteX28" fmla="*/ 137733 w 3619883"/>
              <a:gd name="connsiteY28" fmla="*/ 35355 h 4297250"/>
              <a:gd name="connsiteX29" fmla="*/ 270565 w 3619883"/>
              <a:gd name="connsiteY29" fmla="*/ 29759 h 4297250"/>
              <a:gd name="connsiteX30" fmla="*/ 479734 w 3619883"/>
              <a:gd name="connsiteY30" fmla="*/ 45455 h 4297250"/>
              <a:gd name="connsiteX31" fmla="*/ 524103 w 3619883"/>
              <a:gd name="connsiteY31" fmla="*/ 41625 h 4297250"/>
              <a:gd name="connsiteX32" fmla="*/ 624416 w 3619883"/>
              <a:gd name="connsiteY32" fmla="*/ 22696 h 4297250"/>
              <a:gd name="connsiteX33" fmla="*/ 657762 w 3619883"/>
              <a:gd name="connsiteY33" fmla="*/ 18351 h 4297250"/>
              <a:gd name="connsiteX34" fmla="*/ 690557 w 3619883"/>
              <a:gd name="connsiteY34" fmla="*/ 25792 h 4297250"/>
              <a:gd name="connsiteX35" fmla="*/ 745123 w 3619883"/>
              <a:gd name="connsiteY35" fmla="*/ 40157 h 4297250"/>
              <a:gd name="connsiteX36" fmla="*/ 789493 w 3619883"/>
              <a:gd name="connsiteY36" fmla="*/ 36327 h 4297250"/>
              <a:gd name="connsiteX37" fmla="*/ 854255 w 3619883"/>
              <a:gd name="connsiteY37" fmla="*/ 68887 h 4297250"/>
              <a:gd name="connsiteX38" fmla="*/ 897520 w 3619883"/>
              <a:gd name="connsiteY38" fmla="*/ 88629 h 4297250"/>
              <a:gd name="connsiteX39" fmla="*/ 940510 w 3619883"/>
              <a:gd name="connsiteY39" fmla="*/ 114265 h 4297250"/>
              <a:gd name="connsiteX40" fmla="*/ 1082712 w 3619883"/>
              <a:gd name="connsiteY40" fmla="*/ 144543 h 4297250"/>
              <a:gd name="connsiteX41" fmla="*/ 1205348 w 3619883"/>
              <a:gd name="connsiteY41" fmla="*/ 120753 h 4297250"/>
              <a:gd name="connsiteX42" fmla="*/ 1271764 w 3619883"/>
              <a:gd name="connsiteY42" fmla="*/ 117956 h 4297250"/>
              <a:gd name="connsiteX43" fmla="*/ 1315583 w 3619883"/>
              <a:gd name="connsiteY43" fmla="*/ 125912 h 4297250"/>
              <a:gd name="connsiteX44" fmla="*/ 1359125 w 3619883"/>
              <a:gd name="connsiteY44" fmla="*/ 139761 h 4297250"/>
              <a:gd name="connsiteX45" fmla="*/ 1391919 w 3619883"/>
              <a:gd name="connsiteY45" fmla="*/ 147202 h 4297250"/>
              <a:gd name="connsiteX46" fmla="*/ 1436563 w 3619883"/>
              <a:gd name="connsiteY46" fmla="*/ 137480 h 4297250"/>
              <a:gd name="connsiteX47" fmla="*/ 1471566 w 3619883"/>
              <a:gd name="connsiteY47" fmla="*/ 97777 h 4297250"/>
              <a:gd name="connsiteX48" fmla="*/ 1505739 w 3619883"/>
              <a:gd name="connsiteY48" fmla="*/ 75753 h 4297250"/>
              <a:gd name="connsiteX49" fmla="*/ 1590891 w 3619883"/>
              <a:gd name="connsiteY49" fmla="*/ 144702 h 4297250"/>
              <a:gd name="connsiteX50" fmla="*/ 1625616 w 3619883"/>
              <a:gd name="connsiteY50" fmla="*/ 110893 h 4297250"/>
              <a:gd name="connsiteX51" fmla="*/ 1658964 w 3619883"/>
              <a:gd name="connsiteY51" fmla="*/ 106547 h 4297250"/>
              <a:gd name="connsiteX52" fmla="*/ 1746598 w 3619883"/>
              <a:gd name="connsiteY52" fmla="*/ 122460 h 4297250"/>
              <a:gd name="connsiteX53" fmla="*/ 1811913 w 3619883"/>
              <a:gd name="connsiteY53" fmla="*/ 143234 h 4297250"/>
              <a:gd name="connsiteX54" fmla="*/ 1856557 w 3619883"/>
              <a:gd name="connsiteY54" fmla="*/ 133511 h 4297250"/>
              <a:gd name="connsiteX55" fmla="*/ 2066003 w 3619883"/>
              <a:gd name="connsiteY55" fmla="*/ 143313 h 4297250"/>
              <a:gd name="connsiteX56" fmla="*/ 2177615 w 3619883"/>
              <a:gd name="connsiteY56" fmla="*/ 119007 h 4297250"/>
              <a:gd name="connsiteX57" fmla="*/ 2255883 w 3619883"/>
              <a:gd name="connsiteY57" fmla="*/ 99047 h 4297250"/>
              <a:gd name="connsiteX58" fmla="*/ 2344622 w 3619883"/>
              <a:gd name="connsiteY58" fmla="*/ 91388 h 4297250"/>
              <a:gd name="connsiteX59" fmla="*/ 2455682 w 3619883"/>
              <a:gd name="connsiteY59" fmla="*/ 78869 h 4297250"/>
              <a:gd name="connsiteX60" fmla="*/ 2632609 w 3619883"/>
              <a:gd name="connsiteY60" fmla="*/ 75338 h 4297250"/>
              <a:gd name="connsiteX61" fmla="*/ 2742291 w 3619883"/>
              <a:gd name="connsiteY61" fmla="*/ 92282 h 4297250"/>
              <a:gd name="connsiteX62" fmla="*/ 2851974 w 3619883"/>
              <a:gd name="connsiteY62" fmla="*/ 109227 h 4297250"/>
              <a:gd name="connsiteX63" fmla="*/ 2907643 w 3619883"/>
              <a:gd name="connsiteY63" fmla="*/ 100020 h 4297250"/>
              <a:gd name="connsiteX64" fmla="*/ 2944022 w 3619883"/>
              <a:gd name="connsiteY64" fmla="*/ 30853 h 4297250"/>
              <a:gd name="connsiteX65" fmla="*/ 3022289 w 3619883"/>
              <a:gd name="connsiteY65" fmla="*/ 10893 h 4297250"/>
              <a:gd name="connsiteX66" fmla="*/ 3054807 w 3619883"/>
              <a:gd name="connsiteY66" fmla="*/ 24226 h 4297250"/>
              <a:gd name="connsiteX67" fmla="*/ 3141892 w 3619883"/>
              <a:gd name="connsiteY67" fmla="*/ 51925 h 4297250"/>
              <a:gd name="connsiteX68" fmla="*/ 3185711 w 3619883"/>
              <a:gd name="connsiteY68" fmla="*/ 59881 h 4297250"/>
              <a:gd name="connsiteX69" fmla="*/ 3219056 w 3619883"/>
              <a:gd name="connsiteY69" fmla="*/ 55536 h 4297250"/>
              <a:gd name="connsiteX70" fmla="*/ 3263425 w 3619883"/>
              <a:gd name="connsiteY70" fmla="*/ 51706 h 4297250"/>
              <a:gd name="connsiteX71" fmla="*/ 3296219 w 3619883"/>
              <a:gd name="connsiteY71" fmla="*/ 59147 h 4297250"/>
              <a:gd name="connsiteX72" fmla="*/ 3319094 w 3619883"/>
              <a:gd name="connsiteY72" fmla="*/ 42500 h 4297250"/>
              <a:gd name="connsiteX73" fmla="*/ 3420511 w 3619883"/>
              <a:gd name="connsiteY73" fmla="*/ 0 h 4297250"/>
              <a:gd name="connsiteX74" fmla="*/ 3453305 w 3619883"/>
              <a:gd name="connsiteY74" fmla="*/ 7440 h 4297250"/>
              <a:gd name="connsiteX75" fmla="*/ 3496571 w 3619883"/>
              <a:gd name="connsiteY75" fmla="*/ 27182 h 4297250"/>
              <a:gd name="connsiteX76" fmla="*/ 3602117 w 3619883"/>
              <a:gd name="connsiteY76" fmla="*/ 132521 h 4297250"/>
              <a:gd name="connsiteX77" fmla="*/ 3619883 w 3619883"/>
              <a:gd name="connsiteY77" fmla="*/ 140049 h 4297250"/>
              <a:gd name="connsiteX78" fmla="*/ 3619883 w 3619883"/>
              <a:gd name="connsiteY7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339106 w 3619883"/>
              <a:gd name="connsiteY22" fmla="*/ 4128157 h 4297250"/>
              <a:gd name="connsiteX23" fmla="*/ 189322 w 3619883"/>
              <a:gd name="connsiteY23" fmla="*/ 4275461 h 4297250"/>
              <a:gd name="connsiteX24" fmla="*/ 0 w 3619883"/>
              <a:gd name="connsiteY24" fmla="*/ 4275461 h 4297250"/>
              <a:gd name="connsiteX25" fmla="*/ 0 w 3619883"/>
              <a:gd name="connsiteY25" fmla="*/ 42229 h 4297250"/>
              <a:gd name="connsiteX26" fmla="*/ 42464 w 3619883"/>
              <a:gd name="connsiteY26" fmla="*/ 40518 h 4297250"/>
              <a:gd name="connsiteX27" fmla="*/ 137733 w 3619883"/>
              <a:gd name="connsiteY27" fmla="*/ 35355 h 4297250"/>
              <a:gd name="connsiteX28" fmla="*/ 270565 w 3619883"/>
              <a:gd name="connsiteY28" fmla="*/ 29759 h 4297250"/>
              <a:gd name="connsiteX29" fmla="*/ 479734 w 3619883"/>
              <a:gd name="connsiteY29" fmla="*/ 45455 h 4297250"/>
              <a:gd name="connsiteX30" fmla="*/ 524103 w 3619883"/>
              <a:gd name="connsiteY30" fmla="*/ 41625 h 4297250"/>
              <a:gd name="connsiteX31" fmla="*/ 624416 w 3619883"/>
              <a:gd name="connsiteY31" fmla="*/ 22696 h 4297250"/>
              <a:gd name="connsiteX32" fmla="*/ 657762 w 3619883"/>
              <a:gd name="connsiteY32" fmla="*/ 18351 h 4297250"/>
              <a:gd name="connsiteX33" fmla="*/ 690557 w 3619883"/>
              <a:gd name="connsiteY33" fmla="*/ 25792 h 4297250"/>
              <a:gd name="connsiteX34" fmla="*/ 745123 w 3619883"/>
              <a:gd name="connsiteY34" fmla="*/ 40157 h 4297250"/>
              <a:gd name="connsiteX35" fmla="*/ 789493 w 3619883"/>
              <a:gd name="connsiteY35" fmla="*/ 36327 h 4297250"/>
              <a:gd name="connsiteX36" fmla="*/ 854255 w 3619883"/>
              <a:gd name="connsiteY36" fmla="*/ 68887 h 4297250"/>
              <a:gd name="connsiteX37" fmla="*/ 897520 w 3619883"/>
              <a:gd name="connsiteY37" fmla="*/ 88629 h 4297250"/>
              <a:gd name="connsiteX38" fmla="*/ 940510 w 3619883"/>
              <a:gd name="connsiteY38" fmla="*/ 114265 h 4297250"/>
              <a:gd name="connsiteX39" fmla="*/ 1082712 w 3619883"/>
              <a:gd name="connsiteY39" fmla="*/ 144543 h 4297250"/>
              <a:gd name="connsiteX40" fmla="*/ 1205348 w 3619883"/>
              <a:gd name="connsiteY40" fmla="*/ 120753 h 4297250"/>
              <a:gd name="connsiteX41" fmla="*/ 1271764 w 3619883"/>
              <a:gd name="connsiteY41" fmla="*/ 117956 h 4297250"/>
              <a:gd name="connsiteX42" fmla="*/ 1315583 w 3619883"/>
              <a:gd name="connsiteY42" fmla="*/ 125912 h 4297250"/>
              <a:gd name="connsiteX43" fmla="*/ 1359125 w 3619883"/>
              <a:gd name="connsiteY43" fmla="*/ 139761 h 4297250"/>
              <a:gd name="connsiteX44" fmla="*/ 1391919 w 3619883"/>
              <a:gd name="connsiteY44" fmla="*/ 147202 h 4297250"/>
              <a:gd name="connsiteX45" fmla="*/ 1436563 w 3619883"/>
              <a:gd name="connsiteY45" fmla="*/ 137480 h 4297250"/>
              <a:gd name="connsiteX46" fmla="*/ 1471566 w 3619883"/>
              <a:gd name="connsiteY46" fmla="*/ 97777 h 4297250"/>
              <a:gd name="connsiteX47" fmla="*/ 1505739 w 3619883"/>
              <a:gd name="connsiteY47" fmla="*/ 75753 h 4297250"/>
              <a:gd name="connsiteX48" fmla="*/ 1590891 w 3619883"/>
              <a:gd name="connsiteY48" fmla="*/ 144702 h 4297250"/>
              <a:gd name="connsiteX49" fmla="*/ 1625616 w 3619883"/>
              <a:gd name="connsiteY49" fmla="*/ 110893 h 4297250"/>
              <a:gd name="connsiteX50" fmla="*/ 1658964 w 3619883"/>
              <a:gd name="connsiteY50" fmla="*/ 106547 h 4297250"/>
              <a:gd name="connsiteX51" fmla="*/ 1746598 w 3619883"/>
              <a:gd name="connsiteY51" fmla="*/ 122460 h 4297250"/>
              <a:gd name="connsiteX52" fmla="*/ 1811913 w 3619883"/>
              <a:gd name="connsiteY52" fmla="*/ 143234 h 4297250"/>
              <a:gd name="connsiteX53" fmla="*/ 1856557 w 3619883"/>
              <a:gd name="connsiteY53" fmla="*/ 133511 h 4297250"/>
              <a:gd name="connsiteX54" fmla="*/ 2066003 w 3619883"/>
              <a:gd name="connsiteY54" fmla="*/ 143313 h 4297250"/>
              <a:gd name="connsiteX55" fmla="*/ 2177615 w 3619883"/>
              <a:gd name="connsiteY55" fmla="*/ 119007 h 4297250"/>
              <a:gd name="connsiteX56" fmla="*/ 2255883 w 3619883"/>
              <a:gd name="connsiteY56" fmla="*/ 99047 h 4297250"/>
              <a:gd name="connsiteX57" fmla="*/ 2344622 w 3619883"/>
              <a:gd name="connsiteY57" fmla="*/ 91388 h 4297250"/>
              <a:gd name="connsiteX58" fmla="*/ 2455682 w 3619883"/>
              <a:gd name="connsiteY58" fmla="*/ 78869 h 4297250"/>
              <a:gd name="connsiteX59" fmla="*/ 2632609 w 3619883"/>
              <a:gd name="connsiteY59" fmla="*/ 75338 h 4297250"/>
              <a:gd name="connsiteX60" fmla="*/ 2742291 w 3619883"/>
              <a:gd name="connsiteY60" fmla="*/ 92282 h 4297250"/>
              <a:gd name="connsiteX61" fmla="*/ 2851974 w 3619883"/>
              <a:gd name="connsiteY61" fmla="*/ 109227 h 4297250"/>
              <a:gd name="connsiteX62" fmla="*/ 2907643 w 3619883"/>
              <a:gd name="connsiteY62" fmla="*/ 100020 h 4297250"/>
              <a:gd name="connsiteX63" fmla="*/ 2944022 w 3619883"/>
              <a:gd name="connsiteY63" fmla="*/ 30853 h 4297250"/>
              <a:gd name="connsiteX64" fmla="*/ 3022289 w 3619883"/>
              <a:gd name="connsiteY64" fmla="*/ 10893 h 4297250"/>
              <a:gd name="connsiteX65" fmla="*/ 3054807 w 3619883"/>
              <a:gd name="connsiteY65" fmla="*/ 24226 h 4297250"/>
              <a:gd name="connsiteX66" fmla="*/ 3141892 w 3619883"/>
              <a:gd name="connsiteY66" fmla="*/ 51925 h 4297250"/>
              <a:gd name="connsiteX67" fmla="*/ 3185711 w 3619883"/>
              <a:gd name="connsiteY67" fmla="*/ 59881 h 4297250"/>
              <a:gd name="connsiteX68" fmla="*/ 3219056 w 3619883"/>
              <a:gd name="connsiteY68" fmla="*/ 55536 h 4297250"/>
              <a:gd name="connsiteX69" fmla="*/ 3263425 w 3619883"/>
              <a:gd name="connsiteY69" fmla="*/ 51706 h 4297250"/>
              <a:gd name="connsiteX70" fmla="*/ 3296219 w 3619883"/>
              <a:gd name="connsiteY70" fmla="*/ 59147 h 4297250"/>
              <a:gd name="connsiteX71" fmla="*/ 3319094 w 3619883"/>
              <a:gd name="connsiteY71" fmla="*/ 42500 h 4297250"/>
              <a:gd name="connsiteX72" fmla="*/ 3420511 w 3619883"/>
              <a:gd name="connsiteY72" fmla="*/ 0 h 4297250"/>
              <a:gd name="connsiteX73" fmla="*/ 3453305 w 3619883"/>
              <a:gd name="connsiteY73" fmla="*/ 7440 h 4297250"/>
              <a:gd name="connsiteX74" fmla="*/ 3496571 w 3619883"/>
              <a:gd name="connsiteY74" fmla="*/ 27182 h 4297250"/>
              <a:gd name="connsiteX75" fmla="*/ 3602117 w 3619883"/>
              <a:gd name="connsiteY75" fmla="*/ 132521 h 4297250"/>
              <a:gd name="connsiteX76" fmla="*/ 3619883 w 3619883"/>
              <a:gd name="connsiteY76" fmla="*/ 140049 h 4297250"/>
              <a:gd name="connsiteX77" fmla="*/ 3619883 w 3619883"/>
              <a:gd name="connsiteY7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189322 w 3619883"/>
              <a:gd name="connsiteY22" fmla="*/ 4275461 h 4297250"/>
              <a:gd name="connsiteX23" fmla="*/ 0 w 3619883"/>
              <a:gd name="connsiteY23" fmla="*/ 4275461 h 4297250"/>
              <a:gd name="connsiteX24" fmla="*/ 0 w 3619883"/>
              <a:gd name="connsiteY24" fmla="*/ 42229 h 4297250"/>
              <a:gd name="connsiteX25" fmla="*/ 42464 w 3619883"/>
              <a:gd name="connsiteY25" fmla="*/ 40518 h 4297250"/>
              <a:gd name="connsiteX26" fmla="*/ 137733 w 3619883"/>
              <a:gd name="connsiteY26" fmla="*/ 35355 h 4297250"/>
              <a:gd name="connsiteX27" fmla="*/ 270565 w 3619883"/>
              <a:gd name="connsiteY27" fmla="*/ 29759 h 4297250"/>
              <a:gd name="connsiteX28" fmla="*/ 479734 w 3619883"/>
              <a:gd name="connsiteY28" fmla="*/ 45455 h 4297250"/>
              <a:gd name="connsiteX29" fmla="*/ 524103 w 3619883"/>
              <a:gd name="connsiteY29" fmla="*/ 41625 h 4297250"/>
              <a:gd name="connsiteX30" fmla="*/ 624416 w 3619883"/>
              <a:gd name="connsiteY30" fmla="*/ 22696 h 4297250"/>
              <a:gd name="connsiteX31" fmla="*/ 657762 w 3619883"/>
              <a:gd name="connsiteY31" fmla="*/ 18351 h 4297250"/>
              <a:gd name="connsiteX32" fmla="*/ 690557 w 3619883"/>
              <a:gd name="connsiteY32" fmla="*/ 25792 h 4297250"/>
              <a:gd name="connsiteX33" fmla="*/ 745123 w 3619883"/>
              <a:gd name="connsiteY33" fmla="*/ 40157 h 4297250"/>
              <a:gd name="connsiteX34" fmla="*/ 789493 w 3619883"/>
              <a:gd name="connsiteY34" fmla="*/ 36327 h 4297250"/>
              <a:gd name="connsiteX35" fmla="*/ 854255 w 3619883"/>
              <a:gd name="connsiteY35" fmla="*/ 68887 h 4297250"/>
              <a:gd name="connsiteX36" fmla="*/ 897520 w 3619883"/>
              <a:gd name="connsiteY36" fmla="*/ 88629 h 4297250"/>
              <a:gd name="connsiteX37" fmla="*/ 940510 w 3619883"/>
              <a:gd name="connsiteY37" fmla="*/ 114265 h 4297250"/>
              <a:gd name="connsiteX38" fmla="*/ 1082712 w 3619883"/>
              <a:gd name="connsiteY38" fmla="*/ 144543 h 4297250"/>
              <a:gd name="connsiteX39" fmla="*/ 1205348 w 3619883"/>
              <a:gd name="connsiteY39" fmla="*/ 120753 h 4297250"/>
              <a:gd name="connsiteX40" fmla="*/ 1271764 w 3619883"/>
              <a:gd name="connsiteY40" fmla="*/ 117956 h 4297250"/>
              <a:gd name="connsiteX41" fmla="*/ 1315583 w 3619883"/>
              <a:gd name="connsiteY41" fmla="*/ 125912 h 4297250"/>
              <a:gd name="connsiteX42" fmla="*/ 1359125 w 3619883"/>
              <a:gd name="connsiteY42" fmla="*/ 139761 h 4297250"/>
              <a:gd name="connsiteX43" fmla="*/ 1391919 w 3619883"/>
              <a:gd name="connsiteY43" fmla="*/ 147202 h 4297250"/>
              <a:gd name="connsiteX44" fmla="*/ 1436563 w 3619883"/>
              <a:gd name="connsiteY44" fmla="*/ 137480 h 4297250"/>
              <a:gd name="connsiteX45" fmla="*/ 1471566 w 3619883"/>
              <a:gd name="connsiteY45" fmla="*/ 97777 h 4297250"/>
              <a:gd name="connsiteX46" fmla="*/ 1505739 w 3619883"/>
              <a:gd name="connsiteY46" fmla="*/ 75753 h 4297250"/>
              <a:gd name="connsiteX47" fmla="*/ 1590891 w 3619883"/>
              <a:gd name="connsiteY47" fmla="*/ 144702 h 4297250"/>
              <a:gd name="connsiteX48" fmla="*/ 1625616 w 3619883"/>
              <a:gd name="connsiteY48" fmla="*/ 110893 h 4297250"/>
              <a:gd name="connsiteX49" fmla="*/ 1658964 w 3619883"/>
              <a:gd name="connsiteY49" fmla="*/ 106547 h 4297250"/>
              <a:gd name="connsiteX50" fmla="*/ 1746598 w 3619883"/>
              <a:gd name="connsiteY50" fmla="*/ 122460 h 4297250"/>
              <a:gd name="connsiteX51" fmla="*/ 1811913 w 3619883"/>
              <a:gd name="connsiteY51" fmla="*/ 143234 h 4297250"/>
              <a:gd name="connsiteX52" fmla="*/ 1856557 w 3619883"/>
              <a:gd name="connsiteY52" fmla="*/ 133511 h 4297250"/>
              <a:gd name="connsiteX53" fmla="*/ 2066003 w 3619883"/>
              <a:gd name="connsiteY53" fmla="*/ 143313 h 4297250"/>
              <a:gd name="connsiteX54" fmla="*/ 2177615 w 3619883"/>
              <a:gd name="connsiteY54" fmla="*/ 119007 h 4297250"/>
              <a:gd name="connsiteX55" fmla="*/ 2255883 w 3619883"/>
              <a:gd name="connsiteY55" fmla="*/ 99047 h 4297250"/>
              <a:gd name="connsiteX56" fmla="*/ 2344622 w 3619883"/>
              <a:gd name="connsiteY56" fmla="*/ 91388 h 4297250"/>
              <a:gd name="connsiteX57" fmla="*/ 2455682 w 3619883"/>
              <a:gd name="connsiteY57" fmla="*/ 78869 h 4297250"/>
              <a:gd name="connsiteX58" fmla="*/ 2632609 w 3619883"/>
              <a:gd name="connsiteY58" fmla="*/ 75338 h 4297250"/>
              <a:gd name="connsiteX59" fmla="*/ 2742291 w 3619883"/>
              <a:gd name="connsiteY59" fmla="*/ 92282 h 4297250"/>
              <a:gd name="connsiteX60" fmla="*/ 2851974 w 3619883"/>
              <a:gd name="connsiteY60" fmla="*/ 109227 h 4297250"/>
              <a:gd name="connsiteX61" fmla="*/ 2907643 w 3619883"/>
              <a:gd name="connsiteY61" fmla="*/ 100020 h 4297250"/>
              <a:gd name="connsiteX62" fmla="*/ 2944022 w 3619883"/>
              <a:gd name="connsiteY62" fmla="*/ 30853 h 4297250"/>
              <a:gd name="connsiteX63" fmla="*/ 3022289 w 3619883"/>
              <a:gd name="connsiteY63" fmla="*/ 10893 h 4297250"/>
              <a:gd name="connsiteX64" fmla="*/ 3054807 w 3619883"/>
              <a:gd name="connsiteY64" fmla="*/ 24226 h 4297250"/>
              <a:gd name="connsiteX65" fmla="*/ 3141892 w 3619883"/>
              <a:gd name="connsiteY65" fmla="*/ 51925 h 4297250"/>
              <a:gd name="connsiteX66" fmla="*/ 3185711 w 3619883"/>
              <a:gd name="connsiteY66" fmla="*/ 59881 h 4297250"/>
              <a:gd name="connsiteX67" fmla="*/ 3219056 w 3619883"/>
              <a:gd name="connsiteY67" fmla="*/ 55536 h 4297250"/>
              <a:gd name="connsiteX68" fmla="*/ 3263425 w 3619883"/>
              <a:gd name="connsiteY68" fmla="*/ 51706 h 4297250"/>
              <a:gd name="connsiteX69" fmla="*/ 3296219 w 3619883"/>
              <a:gd name="connsiteY69" fmla="*/ 59147 h 4297250"/>
              <a:gd name="connsiteX70" fmla="*/ 3319094 w 3619883"/>
              <a:gd name="connsiteY70" fmla="*/ 42500 h 4297250"/>
              <a:gd name="connsiteX71" fmla="*/ 3420511 w 3619883"/>
              <a:gd name="connsiteY71" fmla="*/ 0 h 4297250"/>
              <a:gd name="connsiteX72" fmla="*/ 3453305 w 3619883"/>
              <a:gd name="connsiteY72" fmla="*/ 7440 h 4297250"/>
              <a:gd name="connsiteX73" fmla="*/ 3496571 w 3619883"/>
              <a:gd name="connsiteY73" fmla="*/ 27182 h 4297250"/>
              <a:gd name="connsiteX74" fmla="*/ 3602117 w 3619883"/>
              <a:gd name="connsiteY74" fmla="*/ 132521 h 4297250"/>
              <a:gd name="connsiteX75" fmla="*/ 3619883 w 3619883"/>
              <a:gd name="connsiteY75" fmla="*/ 140049 h 4297250"/>
              <a:gd name="connsiteX76" fmla="*/ 3619883 w 3619883"/>
              <a:gd name="connsiteY76" fmla="*/ 4275461 h 4297250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75461 h 4328302"/>
              <a:gd name="connsiteX14" fmla="*/ 1427396 w 3619883"/>
              <a:gd name="connsiteY14" fmla="*/ 4275461 h 4328302"/>
              <a:gd name="connsiteX15" fmla="*/ 1210751 w 3619883"/>
              <a:gd name="connsiteY15" fmla="*/ 4275461 h 4328302"/>
              <a:gd name="connsiteX16" fmla="*/ 1140354 w 3619883"/>
              <a:gd name="connsiteY16" fmla="*/ 4275461 h 4328302"/>
              <a:gd name="connsiteX17" fmla="*/ 953807 w 3619883"/>
              <a:gd name="connsiteY17" fmla="*/ 4275461 h 4328302"/>
              <a:gd name="connsiteX18" fmla="*/ 829432 w 3619883"/>
              <a:gd name="connsiteY18" fmla="*/ 4275461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75461 h 4328302"/>
              <a:gd name="connsiteX14" fmla="*/ 1427396 w 3619883"/>
              <a:gd name="connsiteY14" fmla="*/ 4275461 h 4328302"/>
              <a:gd name="connsiteX15" fmla="*/ 1210751 w 3619883"/>
              <a:gd name="connsiteY15" fmla="*/ 4275461 h 4328302"/>
              <a:gd name="connsiteX16" fmla="*/ 1140354 w 3619883"/>
              <a:gd name="connsiteY16" fmla="*/ 4275461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75461 h 4328302"/>
              <a:gd name="connsiteX14" fmla="*/ 1427396 w 3619883"/>
              <a:gd name="connsiteY14" fmla="*/ 4275461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75461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43756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43756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78097 w 3619883"/>
              <a:gd name="connsiteY22" fmla="*/ 4243756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41692 w 3619883"/>
              <a:gd name="connsiteY12" fmla="*/ 4328302 h 4328302"/>
              <a:gd name="connsiteX13" fmla="*/ 1558844 w 3619883"/>
              <a:gd name="connsiteY13" fmla="*/ 4243756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78097 w 3619883"/>
              <a:gd name="connsiteY22" fmla="*/ 4243756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38173 w 3619883"/>
              <a:gd name="connsiteY11" fmla="*/ 4264892 h 4328302"/>
              <a:gd name="connsiteX12" fmla="*/ 1741692 w 3619883"/>
              <a:gd name="connsiteY12" fmla="*/ 4328302 h 4328302"/>
              <a:gd name="connsiteX13" fmla="*/ 1558844 w 3619883"/>
              <a:gd name="connsiteY13" fmla="*/ 4243756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78097 w 3619883"/>
              <a:gd name="connsiteY22" fmla="*/ 4243756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2674 w 3619883"/>
              <a:gd name="connsiteY4" fmla="*/ 4275461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90646 w 3619883"/>
              <a:gd name="connsiteY7" fmla="*/ 4275461 h 4349439"/>
              <a:gd name="connsiteX8" fmla="*/ 2511710 w 3619883"/>
              <a:gd name="connsiteY8" fmla="*/ 4275461 h 4349439"/>
              <a:gd name="connsiteX9" fmla="*/ 2150155 w 3619883"/>
              <a:gd name="connsiteY9" fmla="*/ 4275461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2674 w 3619883"/>
              <a:gd name="connsiteY4" fmla="*/ 4275461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90646 w 3619883"/>
              <a:gd name="connsiteY7" fmla="*/ 4275461 h 4349439"/>
              <a:gd name="connsiteX8" fmla="*/ 2511710 w 3619883"/>
              <a:gd name="connsiteY8" fmla="*/ 4275461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2674 w 3619883"/>
              <a:gd name="connsiteY4" fmla="*/ 4275461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90646 w 3619883"/>
              <a:gd name="connsiteY7" fmla="*/ 4275461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2674 w 3619883"/>
              <a:gd name="connsiteY4" fmla="*/ 4275461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9409 w 3619883"/>
              <a:gd name="connsiteY4" fmla="*/ 4264893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9409 w 3619883"/>
              <a:gd name="connsiteY4" fmla="*/ 4264893 h 4349439"/>
              <a:gd name="connsiteX5" fmla="*/ 2971356 w 3619883"/>
              <a:gd name="connsiteY5" fmla="*/ 433887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58501 w 3619883"/>
              <a:gd name="connsiteY3" fmla="*/ 4233188 h 4349439"/>
              <a:gd name="connsiteX4" fmla="*/ 3059409 w 3619883"/>
              <a:gd name="connsiteY4" fmla="*/ 4264893 h 4349439"/>
              <a:gd name="connsiteX5" fmla="*/ 2971356 w 3619883"/>
              <a:gd name="connsiteY5" fmla="*/ 433887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42864 w 3619883"/>
              <a:gd name="connsiteY2" fmla="*/ 4233841 h 4349439"/>
              <a:gd name="connsiteX3" fmla="*/ 3258501 w 3619883"/>
              <a:gd name="connsiteY3" fmla="*/ 4233188 h 4349439"/>
              <a:gd name="connsiteX4" fmla="*/ 3059409 w 3619883"/>
              <a:gd name="connsiteY4" fmla="*/ 4264893 h 4349439"/>
              <a:gd name="connsiteX5" fmla="*/ 2971356 w 3619883"/>
              <a:gd name="connsiteY5" fmla="*/ 433887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90230 w 3619883"/>
              <a:gd name="connsiteY1" fmla="*/ 4190915 h 4349439"/>
              <a:gd name="connsiteX2" fmla="*/ 3342864 w 3619883"/>
              <a:gd name="connsiteY2" fmla="*/ 4233841 h 4349439"/>
              <a:gd name="connsiteX3" fmla="*/ 3258501 w 3619883"/>
              <a:gd name="connsiteY3" fmla="*/ 4233188 h 4349439"/>
              <a:gd name="connsiteX4" fmla="*/ 3059409 w 3619883"/>
              <a:gd name="connsiteY4" fmla="*/ 4264893 h 4349439"/>
              <a:gd name="connsiteX5" fmla="*/ 2971356 w 3619883"/>
              <a:gd name="connsiteY5" fmla="*/ 433887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</a:cxnLst>
            <a:rect l="l" t="t" r="r" b="b"/>
            <a:pathLst>
              <a:path w="3619883" h="4349439" extrusionOk="0">
                <a:moveTo>
                  <a:pt x="3619883" y="4275461"/>
                </a:moveTo>
                <a:lnTo>
                  <a:pt x="3490230" y="4190915"/>
                </a:lnTo>
                <a:lnTo>
                  <a:pt x="3342864" y="4233841"/>
                </a:lnTo>
                <a:lnTo>
                  <a:pt x="3258501" y="4233188"/>
                </a:lnTo>
                <a:lnTo>
                  <a:pt x="3059409" y="4264893"/>
                </a:lnTo>
                <a:lnTo>
                  <a:pt x="2971356" y="4338871"/>
                </a:lnTo>
                <a:lnTo>
                  <a:pt x="2761042" y="4275461"/>
                </a:lnTo>
                <a:lnTo>
                  <a:pt x="2669319" y="4212052"/>
                </a:lnTo>
                <a:lnTo>
                  <a:pt x="2490383" y="4349439"/>
                </a:lnTo>
                <a:lnTo>
                  <a:pt x="2158013" y="4233188"/>
                </a:lnTo>
                <a:lnTo>
                  <a:pt x="2061799" y="4349439"/>
                </a:lnTo>
                <a:lnTo>
                  <a:pt x="1838173" y="4264892"/>
                </a:lnTo>
                <a:lnTo>
                  <a:pt x="1741692" y="4328302"/>
                </a:lnTo>
                <a:lnTo>
                  <a:pt x="1558844" y="4243756"/>
                </a:lnTo>
                <a:lnTo>
                  <a:pt x="1424029" y="4317734"/>
                </a:lnTo>
                <a:lnTo>
                  <a:pt x="1210751" y="4275461"/>
                </a:lnTo>
                <a:lnTo>
                  <a:pt x="1140354" y="4233188"/>
                </a:lnTo>
                <a:lnTo>
                  <a:pt x="953807" y="4275461"/>
                </a:lnTo>
                <a:lnTo>
                  <a:pt x="828310" y="4233188"/>
                </a:lnTo>
                <a:lnTo>
                  <a:pt x="611484" y="4275461"/>
                </a:lnTo>
                <a:lnTo>
                  <a:pt x="573998" y="4275461"/>
                </a:lnTo>
                <a:lnTo>
                  <a:pt x="336164" y="4328302"/>
                </a:lnTo>
                <a:lnTo>
                  <a:pt x="178097" y="4243756"/>
                </a:lnTo>
                <a:lnTo>
                  <a:pt x="0" y="4275461"/>
                </a:lnTo>
                <a:lnTo>
                  <a:pt x="0" y="42229"/>
                </a:lnTo>
                <a:lnTo>
                  <a:pt x="42464" y="40518"/>
                </a:lnTo>
                <a:cubicBezTo>
                  <a:pt x="74971" y="39124"/>
                  <a:pt x="107865" y="37493"/>
                  <a:pt x="137733" y="35355"/>
                </a:cubicBezTo>
                <a:cubicBezTo>
                  <a:pt x="190259" y="31594"/>
                  <a:pt x="207620" y="26813"/>
                  <a:pt x="270565" y="29759"/>
                </a:cubicBezTo>
                <a:cubicBezTo>
                  <a:pt x="340476" y="33031"/>
                  <a:pt x="410011" y="40222"/>
                  <a:pt x="479734" y="45455"/>
                </a:cubicBezTo>
                <a:cubicBezTo>
                  <a:pt x="494525" y="44178"/>
                  <a:pt x="509610" y="43513"/>
                  <a:pt x="524103" y="41625"/>
                </a:cubicBezTo>
                <a:cubicBezTo>
                  <a:pt x="601697" y="31514"/>
                  <a:pt x="556443" y="34957"/>
                  <a:pt x="624416" y="22696"/>
                </a:cubicBezTo>
                <a:cubicBezTo>
                  <a:pt x="635212" y="20749"/>
                  <a:pt x="646648" y="19799"/>
                  <a:pt x="657762" y="18351"/>
                </a:cubicBezTo>
                <a:cubicBezTo>
                  <a:pt x="668693" y="20831"/>
                  <a:pt x="679780" y="23102"/>
                  <a:pt x="690557" y="25792"/>
                </a:cubicBezTo>
                <a:cubicBezTo>
                  <a:pt x="708912" y="30373"/>
                  <a:pt x="725511" y="38069"/>
                  <a:pt x="745123" y="40157"/>
                </a:cubicBezTo>
                <a:cubicBezTo>
                  <a:pt x="760140" y="41756"/>
                  <a:pt x="774703" y="37604"/>
                  <a:pt x="789493" y="36327"/>
                </a:cubicBezTo>
                <a:cubicBezTo>
                  <a:pt x="861365" y="65797"/>
                  <a:pt x="781581" y="31381"/>
                  <a:pt x="854255" y="68887"/>
                </a:cubicBezTo>
                <a:cubicBezTo>
                  <a:pt x="867904" y="75932"/>
                  <a:pt x="883997" y="81514"/>
                  <a:pt x="897520" y="88629"/>
                </a:cubicBezTo>
                <a:cubicBezTo>
                  <a:pt x="912821" y="96679"/>
                  <a:pt x="924193" y="106820"/>
                  <a:pt x="940510" y="114265"/>
                </a:cubicBezTo>
                <a:cubicBezTo>
                  <a:pt x="978926" y="131794"/>
                  <a:pt x="1040358" y="137490"/>
                  <a:pt x="1082712" y="144543"/>
                </a:cubicBezTo>
                <a:cubicBezTo>
                  <a:pt x="1118214" y="136811"/>
                  <a:pt x="1170817" y="124786"/>
                  <a:pt x="1205348" y="120753"/>
                </a:cubicBezTo>
                <a:cubicBezTo>
                  <a:pt x="1226874" y="118238"/>
                  <a:pt x="1249625" y="118888"/>
                  <a:pt x="1271764" y="117956"/>
                </a:cubicBezTo>
                <a:cubicBezTo>
                  <a:pt x="1286371" y="120607"/>
                  <a:pt x="1301530" y="122404"/>
                  <a:pt x="1315583" y="125912"/>
                </a:cubicBezTo>
                <a:cubicBezTo>
                  <a:pt x="1330825" y="129716"/>
                  <a:pt x="1344183" y="135594"/>
                  <a:pt x="1359125" y="139761"/>
                </a:cubicBezTo>
                <a:cubicBezTo>
                  <a:pt x="1369691" y="142709"/>
                  <a:pt x="1380988" y="144722"/>
                  <a:pt x="1391919" y="147202"/>
                </a:cubicBezTo>
                <a:cubicBezTo>
                  <a:pt x="1406801" y="143961"/>
                  <a:pt x="1423676" y="142513"/>
                  <a:pt x="1436563" y="137480"/>
                </a:cubicBezTo>
                <a:cubicBezTo>
                  <a:pt x="1471672" y="123768"/>
                  <a:pt x="1451884" y="116940"/>
                  <a:pt x="1471566" y="97777"/>
                </a:cubicBezTo>
                <a:cubicBezTo>
                  <a:pt x="1480193" y="89377"/>
                  <a:pt x="1494348" y="83095"/>
                  <a:pt x="1505739" y="75753"/>
                </a:cubicBezTo>
                <a:cubicBezTo>
                  <a:pt x="1577183" y="91962"/>
                  <a:pt x="1533597" y="77394"/>
                  <a:pt x="1590891" y="144702"/>
                </a:cubicBezTo>
                <a:cubicBezTo>
                  <a:pt x="1598697" y="133398"/>
                  <a:pt x="1605803" y="118291"/>
                  <a:pt x="1625616" y="110893"/>
                </a:cubicBezTo>
                <a:cubicBezTo>
                  <a:pt x="1634871" y="107437"/>
                  <a:pt x="1647847" y="107996"/>
                  <a:pt x="1658964" y="106547"/>
                </a:cubicBezTo>
                <a:lnTo>
                  <a:pt x="1746598" y="122460"/>
                </a:lnTo>
                <a:cubicBezTo>
                  <a:pt x="1784954" y="129898"/>
                  <a:pt x="1777755" y="129229"/>
                  <a:pt x="1811913" y="143234"/>
                </a:cubicBezTo>
                <a:cubicBezTo>
                  <a:pt x="1826795" y="139993"/>
                  <a:pt x="1840838" y="135560"/>
                  <a:pt x="1856557" y="133511"/>
                </a:cubicBezTo>
                <a:cubicBezTo>
                  <a:pt x="1928018" y="124200"/>
                  <a:pt x="1988968" y="136755"/>
                  <a:pt x="2066003" y="143313"/>
                </a:cubicBezTo>
                <a:lnTo>
                  <a:pt x="2177615" y="119007"/>
                </a:lnTo>
                <a:cubicBezTo>
                  <a:pt x="2204144" y="112823"/>
                  <a:pt x="2229794" y="105701"/>
                  <a:pt x="2255883" y="99047"/>
                </a:cubicBezTo>
                <a:lnTo>
                  <a:pt x="2344622" y="91388"/>
                </a:lnTo>
                <a:cubicBezTo>
                  <a:pt x="2381841" y="87629"/>
                  <a:pt x="2417828" y="80978"/>
                  <a:pt x="2455682" y="78869"/>
                </a:cubicBezTo>
                <a:cubicBezTo>
                  <a:pt x="2514146" y="75610"/>
                  <a:pt x="2573634" y="76515"/>
                  <a:pt x="2632609" y="75338"/>
                </a:cubicBezTo>
                <a:lnTo>
                  <a:pt x="2742291" y="92282"/>
                </a:lnTo>
                <a:lnTo>
                  <a:pt x="2851974" y="109227"/>
                </a:lnTo>
                <a:cubicBezTo>
                  <a:pt x="2870530" y="106158"/>
                  <a:pt x="2892297" y="106201"/>
                  <a:pt x="2907643" y="100020"/>
                </a:cubicBezTo>
                <a:cubicBezTo>
                  <a:pt x="2937923" y="87823"/>
                  <a:pt x="2940565" y="43036"/>
                  <a:pt x="2944022" y="30853"/>
                </a:cubicBezTo>
                <a:cubicBezTo>
                  <a:pt x="2970111" y="24199"/>
                  <a:pt x="2993094" y="12639"/>
                  <a:pt x="3022289" y="10893"/>
                </a:cubicBezTo>
                <a:cubicBezTo>
                  <a:pt x="3035344" y="10111"/>
                  <a:pt x="3043336" y="20290"/>
                  <a:pt x="3054807" y="24226"/>
                </a:cubicBezTo>
                <a:cubicBezTo>
                  <a:pt x="3083266" y="33989"/>
                  <a:pt x="3112862" y="42692"/>
                  <a:pt x="3141892" y="51925"/>
                </a:cubicBezTo>
                <a:cubicBezTo>
                  <a:pt x="3156498" y="54577"/>
                  <a:pt x="3173315" y="54799"/>
                  <a:pt x="3185711" y="59881"/>
                </a:cubicBezTo>
                <a:cubicBezTo>
                  <a:pt x="3221000" y="74351"/>
                  <a:pt x="3196552" y="98318"/>
                  <a:pt x="3219056" y="55536"/>
                </a:cubicBezTo>
                <a:cubicBezTo>
                  <a:pt x="3233847" y="54259"/>
                  <a:pt x="3248275" y="50997"/>
                  <a:pt x="3263425" y="51706"/>
                </a:cubicBezTo>
                <a:cubicBezTo>
                  <a:pt x="3275045" y="52250"/>
                  <a:pt x="3285322" y="60949"/>
                  <a:pt x="3296219" y="59147"/>
                </a:cubicBezTo>
                <a:cubicBezTo>
                  <a:pt x="3308643" y="57093"/>
                  <a:pt x="3311469" y="48049"/>
                  <a:pt x="3319094" y="42500"/>
                </a:cubicBezTo>
                <a:cubicBezTo>
                  <a:pt x="3399611" y="29185"/>
                  <a:pt x="3363375" y="41582"/>
                  <a:pt x="3420511" y="0"/>
                </a:cubicBezTo>
                <a:cubicBezTo>
                  <a:pt x="3431442" y="2480"/>
                  <a:pt x="3443361" y="3886"/>
                  <a:pt x="3453305" y="7440"/>
                </a:cubicBezTo>
                <a:cubicBezTo>
                  <a:pt x="3469029" y="13059"/>
                  <a:pt x="3483905" y="19630"/>
                  <a:pt x="3496571" y="27182"/>
                </a:cubicBezTo>
                <a:cubicBezTo>
                  <a:pt x="3535674" y="50500"/>
                  <a:pt x="3592081" y="121578"/>
                  <a:pt x="3602117" y="132521"/>
                </a:cubicBezTo>
                <a:lnTo>
                  <a:pt x="3619883" y="140049"/>
                </a:lnTo>
                <a:lnTo>
                  <a:pt x="3619883" y="4275461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  <a:effectLst>
            <a:outerShdw blurRad="50800" dist="38100" dir="2700000" algn="tl" rotWithShape="0">
              <a:srgbClr val="000000">
                <a:alpha val="298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/>
            <a:r>
              <a:rPr lang="tr-TR" sz="2400" dirty="0"/>
              <a:t>Osmanlı donanmasının </a:t>
            </a:r>
            <a:r>
              <a:rPr lang="tr-TR" sz="2400" dirty="0" smtClean="0"/>
              <a:t>Haliç’e girmesini </a:t>
            </a:r>
            <a:r>
              <a:rPr lang="tr-TR" sz="2400" dirty="0"/>
              <a:t>önlemek için </a:t>
            </a:r>
            <a:r>
              <a:rPr lang="tr-TR" sz="2400" dirty="0" smtClean="0"/>
              <a:t>Haliç girişine </a:t>
            </a:r>
            <a:r>
              <a:rPr lang="tr-TR" sz="2400" dirty="0"/>
              <a:t>büyük bir demir </a:t>
            </a:r>
            <a:r>
              <a:rPr lang="tr-TR" sz="2400" dirty="0" smtClean="0"/>
              <a:t>zincir çekildi.</a:t>
            </a:r>
            <a:endParaRPr sz="4000" dirty="0">
              <a:sym typeface="Calibri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1506766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Resim 3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331" r="3432" b="16025"/>
          <a:stretch/>
        </p:blipFill>
        <p:spPr>
          <a:xfrm>
            <a:off x="0" y="677360"/>
            <a:ext cx="12189041" cy="6180640"/>
          </a:xfrm>
          <a:prstGeom prst="rect">
            <a:avLst/>
          </a:prstGeom>
        </p:spPr>
      </p:pic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İstanbul’un Fethi 1453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11" name="Rectangle: Rounded Corners 111">
            <a:hlinkClick r:id="rId5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3" y="-10608"/>
            <a:ext cx="1352811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16" name="Google Shape;835;p38"/>
          <p:cNvSpPr/>
          <p:nvPr/>
        </p:nvSpPr>
        <p:spPr>
          <a:xfrm rot="10800000" flipV="1">
            <a:off x="884531" y="5761609"/>
            <a:ext cx="10238944" cy="945678"/>
          </a:xfrm>
          <a:custGeom>
            <a:avLst/>
            <a:gdLst>
              <a:gd name="connsiteX0" fmla="*/ 3619883 w 3619883"/>
              <a:gd name="connsiteY0" fmla="*/ 4275461 h 4275461"/>
              <a:gd name="connsiteX1" fmla="*/ 3439718 w 3619883"/>
              <a:gd name="connsiteY1" fmla="*/ 4275461 h 4275461"/>
              <a:gd name="connsiteX2" fmla="*/ 3386786 w 3619883"/>
              <a:gd name="connsiteY2" fmla="*/ 4254977 h 4275461"/>
              <a:gd name="connsiteX3" fmla="*/ 3448683 w 3619883"/>
              <a:gd name="connsiteY3" fmla="*/ 4128157 h 4275461"/>
              <a:gd name="connsiteX4" fmla="*/ 3448683 w 3619883"/>
              <a:gd name="connsiteY4" fmla="*/ 3951392 h 4275461"/>
              <a:gd name="connsiteX5" fmla="*/ 3270899 w 3619883"/>
              <a:gd name="connsiteY5" fmla="*/ 3951392 h 4275461"/>
              <a:gd name="connsiteX6" fmla="*/ 3270899 w 3619883"/>
              <a:gd name="connsiteY6" fmla="*/ 4128157 h 4275461"/>
              <a:gd name="connsiteX7" fmla="*/ 3327149 w 3619883"/>
              <a:gd name="connsiteY7" fmla="*/ 4128157 h 4275461"/>
              <a:gd name="connsiteX8" fmla="*/ 3269726 w 3619883"/>
              <a:gd name="connsiteY8" fmla="*/ 4275461 h 4275461"/>
              <a:gd name="connsiteX9" fmla="*/ 3052674 w 3619883"/>
              <a:gd name="connsiteY9" fmla="*/ 4275461 h 4275461"/>
              <a:gd name="connsiteX10" fmla="*/ 3096002 w 3619883"/>
              <a:gd name="connsiteY10" fmla="*/ 4128157 h 4275461"/>
              <a:gd name="connsiteX11" fmla="*/ 3137725 w 3619883"/>
              <a:gd name="connsiteY11" fmla="*/ 4128157 h 4275461"/>
              <a:gd name="connsiteX12" fmla="*/ 3137725 w 3619883"/>
              <a:gd name="connsiteY12" fmla="*/ 3951392 h 4275461"/>
              <a:gd name="connsiteX13" fmla="*/ 2959941 w 3619883"/>
              <a:gd name="connsiteY13" fmla="*/ 3951392 h 4275461"/>
              <a:gd name="connsiteX14" fmla="*/ 2959941 w 3619883"/>
              <a:gd name="connsiteY14" fmla="*/ 4128157 h 4275461"/>
              <a:gd name="connsiteX15" fmla="*/ 2996846 w 3619883"/>
              <a:gd name="connsiteY15" fmla="*/ 4128157 h 4275461"/>
              <a:gd name="connsiteX16" fmla="*/ 3014011 w 3619883"/>
              <a:gd name="connsiteY16" fmla="*/ 4275461 h 4275461"/>
              <a:gd name="connsiteX17" fmla="*/ 2761042 w 3619883"/>
              <a:gd name="connsiteY17" fmla="*/ 4275461 h 4275461"/>
              <a:gd name="connsiteX18" fmla="*/ 2761042 w 3619883"/>
              <a:gd name="connsiteY18" fmla="*/ 4128157 h 4275461"/>
              <a:gd name="connsiteX19" fmla="*/ 2826768 w 3619883"/>
              <a:gd name="connsiteY19" fmla="*/ 4128157 h 4275461"/>
              <a:gd name="connsiteX20" fmla="*/ 2826768 w 3619883"/>
              <a:gd name="connsiteY20" fmla="*/ 3951392 h 4275461"/>
              <a:gd name="connsiteX21" fmla="*/ 2648983 w 3619883"/>
              <a:gd name="connsiteY21" fmla="*/ 3951392 h 4275461"/>
              <a:gd name="connsiteX22" fmla="*/ 2648983 w 3619883"/>
              <a:gd name="connsiteY22" fmla="*/ 4128157 h 4275461"/>
              <a:gd name="connsiteX23" fmla="*/ 2690646 w 3619883"/>
              <a:gd name="connsiteY23" fmla="*/ 4128157 h 4275461"/>
              <a:gd name="connsiteX24" fmla="*/ 2690646 w 3619883"/>
              <a:gd name="connsiteY24" fmla="*/ 4275461 h 4275461"/>
              <a:gd name="connsiteX25" fmla="*/ 2511710 w 3619883"/>
              <a:gd name="connsiteY25" fmla="*/ 4275461 h 4275461"/>
              <a:gd name="connsiteX26" fmla="*/ 2454288 w 3619883"/>
              <a:gd name="connsiteY26" fmla="*/ 4128157 h 4275461"/>
              <a:gd name="connsiteX27" fmla="*/ 2515810 w 3619883"/>
              <a:gd name="connsiteY27" fmla="*/ 4128157 h 4275461"/>
              <a:gd name="connsiteX28" fmla="*/ 2515810 w 3619883"/>
              <a:gd name="connsiteY28" fmla="*/ 3951392 h 4275461"/>
              <a:gd name="connsiteX29" fmla="*/ 2338025 w 3619883"/>
              <a:gd name="connsiteY29" fmla="*/ 3951392 h 4275461"/>
              <a:gd name="connsiteX30" fmla="*/ 2338025 w 3619883"/>
              <a:gd name="connsiteY30" fmla="*/ 4128157 h 4275461"/>
              <a:gd name="connsiteX31" fmla="*/ 2395120 w 3619883"/>
              <a:gd name="connsiteY31" fmla="*/ 4128157 h 4275461"/>
              <a:gd name="connsiteX32" fmla="*/ 2337697 w 3619883"/>
              <a:gd name="connsiteY32" fmla="*/ 4275461 h 4275461"/>
              <a:gd name="connsiteX33" fmla="*/ 2150155 w 3619883"/>
              <a:gd name="connsiteY33" fmla="*/ 4275461 h 4275461"/>
              <a:gd name="connsiteX34" fmla="*/ 2150155 w 3619883"/>
              <a:gd name="connsiteY34" fmla="*/ 4128157 h 4275461"/>
              <a:gd name="connsiteX35" fmla="*/ 2204852 w 3619883"/>
              <a:gd name="connsiteY35" fmla="*/ 4128157 h 4275461"/>
              <a:gd name="connsiteX36" fmla="*/ 2204852 w 3619883"/>
              <a:gd name="connsiteY36" fmla="*/ 3951392 h 4275461"/>
              <a:gd name="connsiteX37" fmla="*/ 2027068 w 3619883"/>
              <a:gd name="connsiteY37" fmla="*/ 3951392 h 4275461"/>
              <a:gd name="connsiteX38" fmla="*/ 2027068 w 3619883"/>
              <a:gd name="connsiteY38" fmla="*/ 4128157 h 4275461"/>
              <a:gd name="connsiteX39" fmla="*/ 2079759 w 3619883"/>
              <a:gd name="connsiteY39" fmla="*/ 4128157 h 4275461"/>
              <a:gd name="connsiteX40" fmla="*/ 2079759 w 3619883"/>
              <a:gd name="connsiteY40" fmla="*/ 4275461 h 4275461"/>
              <a:gd name="connsiteX41" fmla="*/ 1824703 w 3619883"/>
              <a:gd name="connsiteY41" fmla="*/ 4275461 h 4275461"/>
              <a:gd name="connsiteX42" fmla="*/ 1834468 w 3619883"/>
              <a:gd name="connsiteY42" fmla="*/ 4128157 h 4275461"/>
              <a:gd name="connsiteX43" fmla="*/ 1893894 w 3619883"/>
              <a:gd name="connsiteY43" fmla="*/ 4128157 h 4275461"/>
              <a:gd name="connsiteX44" fmla="*/ 1893894 w 3619883"/>
              <a:gd name="connsiteY44" fmla="*/ 3951392 h 4275461"/>
              <a:gd name="connsiteX45" fmla="*/ 1716110 w 3619883"/>
              <a:gd name="connsiteY45" fmla="*/ 3951392 h 4275461"/>
              <a:gd name="connsiteX46" fmla="*/ 1716110 w 3619883"/>
              <a:gd name="connsiteY46" fmla="*/ 4006431 h 4275461"/>
              <a:gd name="connsiteX47" fmla="*/ 1703447 w 3619883"/>
              <a:gd name="connsiteY47" fmla="*/ 4007960 h 4275461"/>
              <a:gd name="connsiteX48" fmla="*/ 1716110 w 3619883"/>
              <a:gd name="connsiteY48" fmla="*/ 4044284 h 4275461"/>
              <a:gd name="connsiteX49" fmla="*/ 1716110 w 3619883"/>
              <a:gd name="connsiteY49" fmla="*/ 4128157 h 4275461"/>
              <a:gd name="connsiteX50" fmla="*/ 1745346 w 3619883"/>
              <a:gd name="connsiteY50" fmla="*/ 4128157 h 4275461"/>
              <a:gd name="connsiteX51" fmla="*/ 1796694 w 3619883"/>
              <a:gd name="connsiteY51" fmla="*/ 4275461 h 4275461"/>
              <a:gd name="connsiteX52" fmla="*/ 1558844 w 3619883"/>
              <a:gd name="connsiteY52" fmla="*/ 4275461 h 4275461"/>
              <a:gd name="connsiteX53" fmla="*/ 1517252 w 3619883"/>
              <a:gd name="connsiteY53" fmla="*/ 4128157 h 4275461"/>
              <a:gd name="connsiteX54" fmla="*/ 1582936 w 3619883"/>
              <a:gd name="connsiteY54" fmla="*/ 4128157 h 4275461"/>
              <a:gd name="connsiteX55" fmla="*/ 1582936 w 3619883"/>
              <a:gd name="connsiteY55" fmla="*/ 3951392 h 4275461"/>
              <a:gd name="connsiteX56" fmla="*/ 1405151 w 3619883"/>
              <a:gd name="connsiteY56" fmla="*/ 3951392 h 4275461"/>
              <a:gd name="connsiteX57" fmla="*/ 1405151 w 3619883"/>
              <a:gd name="connsiteY57" fmla="*/ 4128157 h 4275461"/>
              <a:gd name="connsiteX58" fmla="*/ 1468988 w 3619883"/>
              <a:gd name="connsiteY58" fmla="*/ 4128157 h 4275461"/>
              <a:gd name="connsiteX59" fmla="*/ 1427396 w 3619883"/>
              <a:gd name="connsiteY59" fmla="*/ 4275461 h 4275461"/>
              <a:gd name="connsiteX60" fmla="*/ 1210751 w 3619883"/>
              <a:gd name="connsiteY60" fmla="*/ 4275461 h 4275461"/>
              <a:gd name="connsiteX61" fmla="*/ 1210751 w 3619883"/>
              <a:gd name="connsiteY61" fmla="*/ 4128157 h 4275461"/>
              <a:gd name="connsiteX62" fmla="*/ 1271978 w 3619883"/>
              <a:gd name="connsiteY62" fmla="*/ 4128157 h 4275461"/>
              <a:gd name="connsiteX63" fmla="*/ 1271978 w 3619883"/>
              <a:gd name="connsiteY63" fmla="*/ 3951392 h 4275461"/>
              <a:gd name="connsiteX64" fmla="*/ 1094193 w 3619883"/>
              <a:gd name="connsiteY64" fmla="*/ 3951392 h 4275461"/>
              <a:gd name="connsiteX65" fmla="*/ 1094193 w 3619883"/>
              <a:gd name="connsiteY65" fmla="*/ 4128157 h 4275461"/>
              <a:gd name="connsiteX66" fmla="*/ 1140354 w 3619883"/>
              <a:gd name="connsiteY66" fmla="*/ 4128157 h 4275461"/>
              <a:gd name="connsiteX67" fmla="*/ 1140354 w 3619883"/>
              <a:gd name="connsiteY67" fmla="*/ 4275461 h 4275461"/>
              <a:gd name="connsiteX68" fmla="*/ 953807 w 3619883"/>
              <a:gd name="connsiteY68" fmla="*/ 4275461 h 4275461"/>
              <a:gd name="connsiteX69" fmla="*/ 912215 w 3619883"/>
              <a:gd name="connsiteY69" fmla="*/ 4128157 h 4275461"/>
              <a:gd name="connsiteX70" fmla="*/ 961020 w 3619883"/>
              <a:gd name="connsiteY70" fmla="*/ 4128157 h 4275461"/>
              <a:gd name="connsiteX71" fmla="*/ 961020 w 3619883"/>
              <a:gd name="connsiteY71" fmla="*/ 3951392 h 4275461"/>
              <a:gd name="connsiteX72" fmla="*/ 783235 w 3619883"/>
              <a:gd name="connsiteY72" fmla="*/ 3951392 h 4275461"/>
              <a:gd name="connsiteX73" fmla="*/ 783235 w 3619883"/>
              <a:gd name="connsiteY73" fmla="*/ 4128157 h 4275461"/>
              <a:gd name="connsiteX74" fmla="*/ 871024 w 3619883"/>
              <a:gd name="connsiteY74" fmla="*/ 4128157 h 4275461"/>
              <a:gd name="connsiteX75" fmla="*/ 829432 w 3619883"/>
              <a:gd name="connsiteY75" fmla="*/ 4275461 h 4275461"/>
              <a:gd name="connsiteX76" fmla="*/ 611484 w 3619883"/>
              <a:gd name="connsiteY76" fmla="*/ 4275461 h 4275461"/>
              <a:gd name="connsiteX77" fmla="*/ 621247 w 3619883"/>
              <a:gd name="connsiteY77" fmla="*/ 4128157 h 4275461"/>
              <a:gd name="connsiteX78" fmla="*/ 650062 w 3619883"/>
              <a:gd name="connsiteY78" fmla="*/ 4128157 h 4275461"/>
              <a:gd name="connsiteX79" fmla="*/ 650062 w 3619883"/>
              <a:gd name="connsiteY79" fmla="*/ 3951392 h 4275461"/>
              <a:gd name="connsiteX80" fmla="*/ 472277 w 3619883"/>
              <a:gd name="connsiteY80" fmla="*/ 3951392 h 4275461"/>
              <a:gd name="connsiteX81" fmla="*/ 472277 w 3619883"/>
              <a:gd name="connsiteY81" fmla="*/ 4128157 h 4275461"/>
              <a:gd name="connsiteX82" fmla="*/ 522650 w 3619883"/>
              <a:gd name="connsiteY82" fmla="*/ 4128157 h 4275461"/>
              <a:gd name="connsiteX83" fmla="*/ 573998 w 3619883"/>
              <a:gd name="connsiteY83" fmla="*/ 4275461 h 4275461"/>
              <a:gd name="connsiteX84" fmla="*/ 336164 w 3619883"/>
              <a:gd name="connsiteY84" fmla="*/ 4275461 h 4275461"/>
              <a:gd name="connsiteX85" fmla="*/ 294572 w 3619883"/>
              <a:gd name="connsiteY85" fmla="*/ 4128157 h 4275461"/>
              <a:gd name="connsiteX86" fmla="*/ 339106 w 3619883"/>
              <a:gd name="connsiteY86" fmla="*/ 4128157 h 4275461"/>
              <a:gd name="connsiteX87" fmla="*/ 339106 w 3619883"/>
              <a:gd name="connsiteY87" fmla="*/ 3951392 h 4275461"/>
              <a:gd name="connsiteX88" fmla="*/ 161321 w 3619883"/>
              <a:gd name="connsiteY88" fmla="*/ 3951392 h 4275461"/>
              <a:gd name="connsiteX89" fmla="*/ 161321 w 3619883"/>
              <a:gd name="connsiteY89" fmla="*/ 4128157 h 4275461"/>
              <a:gd name="connsiteX90" fmla="*/ 230914 w 3619883"/>
              <a:gd name="connsiteY90" fmla="*/ 4128157 h 4275461"/>
              <a:gd name="connsiteX91" fmla="*/ 189322 w 3619883"/>
              <a:gd name="connsiteY91" fmla="*/ 4275461 h 4275461"/>
              <a:gd name="connsiteX92" fmla="*/ 0 w 3619883"/>
              <a:gd name="connsiteY92" fmla="*/ 4275461 h 4275461"/>
              <a:gd name="connsiteX93" fmla="*/ 0 w 3619883"/>
              <a:gd name="connsiteY93" fmla="*/ 42229 h 4275461"/>
              <a:gd name="connsiteX94" fmla="*/ 42464 w 3619883"/>
              <a:gd name="connsiteY94" fmla="*/ 40518 h 4275461"/>
              <a:gd name="connsiteX95" fmla="*/ 137733 w 3619883"/>
              <a:gd name="connsiteY95" fmla="*/ 35355 h 4275461"/>
              <a:gd name="connsiteX96" fmla="*/ 270565 w 3619883"/>
              <a:gd name="connsiteY96" fmla="*/ 29759 h 4275461"/>
              <a:gd name="connsiteX97" fmla="*/ 479734 w 3619883"/>
              <a:gd name="connsiteY97" fmla="*/ 45455 h 4275461"/>
              <a:gd name="connsiteX98" fmla="*/ 524103 w 3619883"/>
              <a:gd name="connsiteY98" fmla="*/ 41625 h 4275461"/>
              <a:gd name="connsiteX99" fmla="*/ 624416 w 3619883"/>
              <a:gd name="connsiteY99" fmla="*/ 22696 h 4275461"/>
              <a:gd name="connsiteX100" fmla="*/ 657762 w 3619883"/>
              <a:gd name="connsiteY100" fmla="*/ 18351 h 4275461"/>
              <a:gd name="connsiteX101" fmla="*/ 690557 w 3619883"/>
              <a:gd name="connsiteY101" fmla="*/ 25792 h 4275461"/>
              <a:gd name="connsiteX102" fmla="*/ 745123 w 3619883"/>
              <a:gd name="connsiteY102" fmla="*/ 40157 h 4275461"/>
              <a:gd name="connsiteX103" fmla="*/ 789493 w 3619883"/>
              <a:gd name="connsiteY103" fmla="*/ 36327 h 4275461"/>
              <a:gd name="connsiteX104" fmla="*/ 854255 w 3619883"/>
              <a:gd name="connsiteY104" fmla="*/ 68887 h 4275461"/>
              <a:gd name="connsiteX105" fmla="*/ 897520 w 3619883"/>
              <a:gd name="connsiteY105" fmla="*/ 88629 h 4275461"/>
              <a:gd name="connsiteX106" fmla="*/ 940510 w 3619883"/>
              <a:gd name="connsiteY106" fmla="*/ 114265 h 4275461"/>
              <a:gd name="connsiteX107" fmla="*/ 1082712 w 3619883"/>
              <a:gd name="connsiteY107" fmla="*/ 144543 h 4275461"/>
              <a:gd name="connsiteX108" fmla="*/ 1205348 w 3619883"/>
              <a:gd name="connsiteY108" fmla="*/ 120753 h 4275461"/>
              <a:gd name="connsiteX109" fmla="*/ 1271764 w 3619883"/>
              <a:gd name="connsiteY109" fmla="*/ 117956 h 4275461"/>
              <a:gd name="connsiteX110" fmla="*/ 1315583 w 3619883"/>
              <a:gd name="connsiteY110" fmla="*/ 125912 h 4275461"/>
              <a:gd name="connsiteX111" fmla="*/ 1359125 w 3619883"/>
              <a:gd name="connsiteY111" fmla="*/ 139761 h 4275461"/>
              <a:gd name="connsiteX112" fmla="*/ 1391919 w 3619883"/>
              <a:gd name="connsiteY112" fmla="*/ 147202 h 4275461"/>
              <a:gd name="connsiteX113" fmla="*/ 1436563 w 3619883"/>
              <a:gd name="connsiteY113" fmla="*/ 137480 h 4275461"/>
              <a:gd name="connsiteX114" fmla="*/ 1471566 w 3619883"/>
              <a:gd name="connsiteY114" fmla="*/ 97777 h 4275461"/>
              <a:gd name="connsiteX115" fmla="*/ 1505739 w 3619883"/>
              <a:gd name="connsiteY115" fmla="*/ 75753 h 4275461"/>
              <a:gd name="connsiteX116" fmla="*/ 1590891 w 3619883"/>
              <a:gd name="connsiteY116" fmla="*/ 144702 h 4275461"/>
              <a:gd name="connsiteX117" fmla="*/ 1625616 w 3619883"/>
              <a:gd name="connsiteY117" fmla="*/ 110893 h 4275461"/>
              <a:gd name="connsiteX118" fmla="*/ 1658964 w 3619883"/>
              <a:gd name="connsiteY118" fmla="*/ 106547 h 4275461"/>
              <a:gd name="connsiteX119" fmla="*/ 1746598 w 3619883"/>
              <a:gd name="connsiteY119" fmla="*/ 122460 h 4275461"/>
              <a:gd name="connsiteX120" fmla="*/ 1811913 w 3619883"/>
              <a:gd name="connsiteY120" fmla="*/ 143234 h 4275461"/>
              <a:gd name="connsiteX121" fmla="*/ 1856557 w 3619883"/>
              <a:gd name="connsiteY121" fmla="*/ 133511 h 4275461"/>
              <a:gd name="connsiteX122" fmla="*/ 2066003 w 3619883"/>
              <a:gd name="connsiteY122" fmla="*/ 143313 h 4275461"/>
              <a:gd name="connsiteX123" fmla="*/ 2177615 w 3619883"/>
              <a:gd name="connsiteY123" fmla="*/ 119007 h 4275461"/>
              <a:gd name="connsiteX124" fmla="*/ 2255883 w 3619883"/>
              <a:gd name="connsiteY124" fmla="*/ 99047 h 4275461"/>
              <a:gd name="connsiteX125" fmla="*/ 2344622 w 3619883"/>
              <a:gd name="connsiteY125" fmla="*/ 91388 h 4275461"/>
              <a:gd name="connsiteX126" fmla="*/ 2455682 w 3619883"/>
              <a:gd name="connsiteY126" fmla="*/ 78869 h 4275461"/>
              <a:gd name="connsiteX127" fmla="*/ 2632609 w 3619883"/>
              <a:gd name="connsiteY127" fmla="*/ 75338 h 4275461"/>
              <a:gd name="connsiteX128" fmla="*/ 2742291 w 3619883"/>
              <a:gd name="connsiteY128" fmla="*/ 92282 h 4275461"/>
              <a:gd name="connsiteX129" fmla="*/ 2851974 w 3619883"/>
              <a:gd name="connsiteY129" fmla="*/ 109227 h 4275461"/>
              <a:gd name="connsiteX130" fmla="*/ 2907643 w 3619883"/>
              <a:gd name="connsiteY130" fmla="*/ 100020 h 4275461"/>
              <a:gd name="connsiteX131" fmla="*/ 2944022 w 3619883"/>
              <a:gd name="connsiteY131" fmla="*/ 30853 h 4275461"/>
              <a:gd name="connsiteX132" fmla="*/ 3022289 w 3619883"/>
              <a:gd name="connsiteY132" fmla="*/ 10893 h 4275461"/>
              <a:gd name="connsiteX133" fmla="*/ 3054807 w 3619883"/>
              <a:gd name="connsiteY133" fmla="*/ 24226 h 4275461"/>
              <a:gd name="connsiteX134" fmla="*/ 3141892 w 3619883"/>
              <a:gd name="connsiteY134" fmla="*/ 51925 h 4275461"/>
              <a:gd name="connsiteX135" fmla="*/ 3185711 w 3619883"/>
              <a:gd name="connsiteY135" fmla="*/ 59881 h 4275461"/>
              <a:gd name="connsiteX136" fmla="*/ 3219056 w 3619883"/>
              <a:gd name="connsiteY136" fmla="*/ 55536 h 4275461"/>
              <a:gd name="connsiteX137" fmla="*/ 3263425 w 3619883"/>
              <a:gd name="connsiteY137" fmla="*/ 51706 h 4275461"/>
              <a:gd name="connsiteX138" fmla="*/ 3296219 w 3619883"/>
              <a:gd name="connsiteY138" fmla="*/ 59147 h 4275461"/>
              <a:gd name="connsiteX139" fmla="*/ 3319094 w 3619883"/>
              <a:gd name="connsiteY139" fmla="*/ 42500 h 4275461"/>
              <a:gd name="connsiteX140" fmla="*/ 3420511 w 3619883"/>
              <a:gd name="connsiteY140" fmla="*/ 0 h 4275461"/>
              <a:gd name="connsiteX141" fmla="*/ 3453305 w 3619883"/>
              <a:gd name="connsiteY141" fmla="*/ 7440 h 4275461"/>
              <a:gd name="connsiteX142" fmla="*/ 3496571 w 3619883"/>
              <a:gd name="connsiteY142" fmla="*/ 27182 h 4275461"/>
              <a:gd name="connsiteX143" fmla="*/ 3602117 w 3619883"/>
              <a:gd name="connsiteY143" fmla="*/ 132521 h 4275461"/>
              <a:gd name="connsiteX144" fmla="*/ 3619883 w 3619883"/>
              <a:gd name="connsiteY144" fmla="*/ 140049 h 4275461"/>
              <a:gd name="connsiteX145" fmla="*/ 3619883 w 3619883"/>
              <a:gd name="connsiteY145" fmla="*/ 4275461 h 4275461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86786 w 3619883"/>
              <a:gd name="connsiteY2" fmla="*/ 4254977 h 4297250"/>
              <a:gd name="connsiteX3" fmla="*/ 3448683 w 3619883"/>
              <a:gd name="connsiteY3" fmla="*/ 4128157 h 4297250"/>
              <a:gd name="connsiteX4" fmla="*/ 3448683 w 3619883"/>
              <a:gd name="connsiteY4" fmla="*/ 3951392 h 4297250"/>
              <a:gd name="connsiteX5" fmla="*/ 3270899 w 3619883"/>
              <a:gd name="connsiteY5" fmla="*/ 3951392 h 4297250"/>
              <a:gd name="connsiteX6" fmla="*/ 3270899 w 3619883"/>
              <a:gd name="connsiteY6" fmla="*/ 4128157 h 4297250"/>
              <a:gd name="connsiteX7" fmla="*/ 3338374 w 3619883"/>
              <a:gd name="connsiteY7" fmla="*/ 4297250 h 4297250"/>
              <a:gd name="connsiteX8" fmla="*/ 3269726 w 3619883"/>
              <a:gd name="connsiteY8" fmla="*/ 4275461 h 4297250"/>
              <a:gd name="connsiteX9" fmla="*/ 3052674 w 3619883"/>
              <a:gd name="connsiteY9" fmla="*/ 4275461 h 4297250"/>
              <a:gd name="connsiteX10" fmla="*/ 3096002 w 3619883"/>
              <a:gd name="connsiteY10" fmla="*/ 4128157 h 4297250"/>
              <a:gd name="connsiteX11" fmla="*/ 3137725 w 3619883"/>
              <a:gd name="connsiteY11" fmla="*/ 4128157 h 4297250"/>
              <a:gd name="connsiteX12" fmla="*/ 3137725 w 3619883"/>
              <a:gd name="connsiteY12" fmla="*/ 3951392 h 4297250"/>
              <a:gd name="connsiteX13" fmla="*/ 2959941 w 3619883"/>
              <a:gd name="connsiteY13" fmla="*/ 3951392 h 4297250"/>
              <a:gd name="connsiteX14" fmla="*/ 2959941 w 3619883"/>
              <a:gd name="connsiteY14" fmla="*/ 4128157 h 4297250"/>
              <a:gd name="connsiteX15" fmla="*/ 2996846 w 3619883"/>
              <a:gd name="connsiteY15" fmla="*/ 4128157 h 4297250"/>
              <a:gd name="connsiteX16" fmla="*/ 3014011 w 3619883"/>
              <a:gd name="connsiteY16" fmla="*/ 4275461 h 4297250"/>
              <a:gd name="connsiteX17" fmla="*/ 2761042 w 3619883"/>
              <a:gd name="connsiteY17" fmla="*/ 4275461 h 4297250"/>
              <a:gd name="connsiteX18" fmla="*/ 2761042 w 3619883"/>
              <a:gd name="connsiteY18" fmla="*/ 4128157 h 4297250"/>
              <a:gd name="connsiteX19" fmla="*/ 2826768 w 3619883"/>
              <a:gd name="connsiteY19" fmla="*/ 4128157 h 4297250"/>
              <a:gd name="connsiteX20" fmla="*/ 2826768 w 3619883"/>
              <a:gd name="connsiteY20" fmla="*/ 3951392 h 4297250"/>
              <a:gd name="connsiteX21" fmla="*/ 2648983 w 3619883"/>
              <a:gd name="connsiteY21" fmla="*/ 3951392 h 4297250"/>
              <a:gd name="connsiteX22" fmla="*/ 2648983 w 3619883"/>
              <a:gd name="connsiteY22" fmla="*/ 4128157 h 4297250"/>
              <a:gd name="connsiteX23" fmla="*/ 2690646 w 3619883"/>
              <a:gd name="connsiteY23" fmla="*/ 4128157 h 4297250"/>
              <a:gd name="connsiteX24" fmla="*/ 2690646 w 3619883"/>
              <a:gd name="connsiteY24" fmla="*/ 4275461 h 4297250"/>
              <a:gd name="connsiteX25" fmla="*/ 2511710 w 3619883"/>
              <a:gd name="connsiteY25" fmla="*/ 4275461 h 4297250"/>
              <a:gd name="connsiteX26" fmla="*/ 2454288 w 3619883"/>
              <a:gd name="connsiteY26" fmla="*/ 4128157 h 4297250"/>
              <a:gd name="connsiteX27" fmla="*/ 2515810 w 3619883"/>
              <a:gd name="connsiteY27" fmla="*/ 4128157 h 4297250"/>
              <a:gd name="connsiteX28" fmla="*/ 2515810 w 3619883"/>
              <a:gd name="connsiteY28" fmla="*/ 3951392 h 4297250"/>
              <a:gd name="connsiteX29" fmla="*/ 2338025 w 3619883"/>
              <a:gd name="connsiteY29" fmla="*/ 3951392 h 4297250"/>
              <a:gd name="connsiteX30" fmla="*/ 2338025 w 3619883"/>
              <a:gd name="connsiteY30" fmla="*/ 4128157 h 4297250"/>
              <a:gd name="connsiteX31" fmla="*/ 2395120 w 3619883"/>
              <a:gd name="connsiteY31" fmla="*/ 4128157 h 4297250"/>
              <a:gd name="connsiteX32" fmla="*/ 2337697 w 3619883"/>
              <a:gd name="connsiteY32" fmla="*/ 4275461 h 4297250"/>
              <a:gd name="connsiteX33" fmla="*/ 2150155 w 3619883"/>
              <a:gd name="connsiteY33" fmla="*/ 4275461 h 4297250"/>
              <a:gd name="connsiteX34" fmla="*/ 2150155 w 3619883"/>
              <a:gd name="connsiteY34" fmla="*/ 4128157 h 4297250"/>
              <a:gd name="connsiteX35" fmla="*/ 2204852 w 3619883"/>
              <a:gd name="connsiteY35" fmla="*/ 4128157 h 4297250"/>
              <a:gd name="connsiteX36" fmla="*/ 2204852 w 3619883"/>
              <a:gd name="connsiteY36" fmla="*/ 3951392 h 4297250"/>
              <a:gd name="connsiteX37" fmla="*/ 2027068 w 3619883"/>
              <a:gd name="connsiteY37" fmla="*/ 3951392 h 4297250"/>
              <a:gd name="connsiteX38" fmla="*/ 2027068 w 3619883"/>
              <a:gd name="connsiteY38" fmla="*/ 4128157 h 4297250"/>
              <a:gd name="connsiteX39" fmla="*/ 2079759 w 3619883"/>
              <a:gd name="connsiteY39" fmla="*/ 4128157 h 4297250"/>
              <a:gd name="connsiteX40" fmla="*/ 2079759 w 3619883"/>
              <a:gd name="connsiteY40" fmla="*/ 4275461 h 4297250"/>
              <a:gd name="connsiteX41" fmla="*/ 1824703 w 3619883"/>
              <a:gd name="connsiteY41" fmla="*/ 4275461 h 4297250"/>
              <a:gd name="connsiteX42" fmla="*/ 1834468 w 3619883"/>
              <a:gd name="connsiteY42" fmla="*/ 4128157 h 4297250"/>
              <a:gd name="connsiteX43" fmla="*/ 1893894 w 3619883"/>
              <a:gd name="connsiteY43" fmla="*/ 4128157 h 4297250"/>
              <a:gd name="connsiteX44" fmla="*/ 1893894 w 3619883"/>
              <a:gd name="connsiteY44" fmla="*/ 3951392 h 4297250"/>
              <a:gd name="connsiteX45" fmla="*/ 1716110 w 3619883"/>
              <a:gd name="connsiteY45" fmla="*/ 3951392 h 4297250"/>
              <a:gd name="connsiteX46" fmla="*/ 1716110 w 3619883"/>
              <a:gd name="connsiteY46" fmla="*/ 4006431 h 4297250"/>
              <a:gd name="connsiteX47" fmla="*/ 1703447 w 3619883"/>
              <a:gd name="connsiteY47" fmla="*/ 4007960 h 4297250"/>
              <a:gd name="connsiteX48" fmla="*/ 1716110 w 3619883"/>
              <a:gd name="connsiteY48" fmla="*/ 4044284 h 4297250"/>
              <a:gd name="connsiteX49" fmla="*/ 1716110 w 3619883"/>
              <a:gd name="connsiteY49" fmla="*/ 4128157 h 4297250"/>
              <a:gd name="connsiteX50" fmla="*/ 1745346 w 3619883"/>
              <a:gd name="connsiteY50" fmla="*/ 4128157 h 4297250"/>
              <a:gd name="connsiteX51" fmla="*/ 1796694 w 3619883"/>
              <a:gd name="connsiteY51" fmla="*/ 4275461 h 4297250"/>
              <a:gd name="connsiteX52" fmla="*/ 1558844 w 3619883"/>
              <a:gd name="connsiteY52" fmla="*/ 4275461 h 4297250"/>
              <a:gd name="connsiteX53" fmla="*/ 1517252 w 3619883"/>
              <a:gd name="connsiteY53" fmla="*/ 4128157 h 4297250"/>
              <a:gd name="connsiteX54" fmla="*/ 1582936 w 3619883"/>
              <a:gd name="connsiteY54" fmla="*/ 4128157 h 4297250"/>
              <a:gd name="connsiteX55" fmla="*/ 1582936 w 3619883"/>
              <a:gd name="connsiteY55" fmla="*/ 3951392 h 4297250"/>
              <a:gd name="connsiteX56" fmla="*/ 1405151 w 3619883"/>
              <a:gd name="connsiteY56" fmla="*/ 3951392 h 4297250"/>
              <a:gd name="connsiteX57" fmla="*/ 1405151 w 3619883"/>
              <a:gd name="connsiteY57" fmla="*/ 4128157 h 4297250"/>
              <a:gd name="connsiteX58" fmla="*/ 1468988 w 3619883"/>
              <a:gd name="connsiteY58" fmla="*/ 4128157 h 4297250"/>
              <a:gd name="connsiteX59" fmla="*/ 1427396 w 3619883"/>
              <a:gd name="connsiteY59" fmla="*/ 4275461 h 4297250"/>
              <a:gd name="connsiteX60" fmla="*/ 1210751 w 3619883"/>
              <a:gd name="connsiteY60" fmla="*/ 4275461 h 4297250"/>
              <a:gd name="connsiteX61" fmla="*/ 1210751 w 3619883"/>
              <a:gd name="connsiteY61" fmla="*/ 4128157 h 4297250"/>
              <a:gd name="connsiteX62" fmla="*/ 1271978 w 3619883"/>
              <a:gd name="connsiteY62" fmla="*/ 4128157 h 4297250"/>
              <a:gd name="connsiteX63" fmla="*/ 1271978 w 3619883"/>
              <a:gd name="connsiteY63" fmla="*/ 3951392 h 4297250"/>
              <a:gd name="connsiteX64" fmla="*/ 1094193 w 3619883"/>
              <a:gd name="connsiteY64" fmla="*/ 3951392 h 4297250"/>
              <a:gd name="connsiteX65" fmla="*/ 1094193 w 3619883"/>
              <a:gd name="connsiteY65" fmla="*/ 4128157 h 4297250"/>
              <a:gd name="connsiteX66" fmla="*/ 1140354 w 3619883"/>
              <a:gd name="connsiteY66" fmla="*/ 4128157 h 4297250"/>
              <a:gd name="connsiteX67" fmla="*/ 1140354 w 3619883"/>
              <a:gd name="connsiteY67" fmla="*/ 4275461 h 4297250"/>
              <a:gd name="connsiteX68" fmla="*/ 953807 w 3619883"/>
              <a:gd name="connsiteY68" fmla="*/ 4275461 h 4297250"/>
              <a:gd name="connsiteX69" fmla="*/ 912215 w 3619883"/>
              <a:gd name="connsiteY69" fmla="*/ 4128157 h 4297250"/>
              <a:gd name="connsiteX70" fmla="*/ 961020 w 3619883"/>
              <a:gd name="connsiteY70" fmla="*/ 4128157 h 4297250"/>
              <a:gd name="connsiteX71" fmla="*/ 961020 w 3619883"/>
              <a:gd name="connsiteY71" fmla="*/ 3951392 h 4297250"/>
              <a:gd name="connsiteX72" fmla="*/ 783235 w 3619883"/>
              <a:gd name="connsiteY72" fmla="*/ 3951392 h 4297250"/>
              <a:gd name="connsiteX73" fmla="*/ 783235 w 3619883"/>
              <a:gd name="connsiteY73" fmla="*/ 4128157 h 4297250"/>
              <a:gd name="connsiteX74" fmla="*/ 871024 w 3619883"/>
              <a:gd name="connsiteY74" fmla="*/ 4128157 h 4297250"/>
              <a:gd name="connsiteX75" fmla="*/ 829432 w 3619883"/>
              <a:gd name="connsiteY75" fmla="*/ 4275461 h 4297250"/>
              <a:gd name="connsiteX76" fmla="*/ 611484 w 3619883"/>
              <a:gd name="connsiteY76" fmla="*/ 4275461 h 4297250"/>
              <a:gd name="connsiteX77" fmla="*/ 621247 w 3619883"/>
              <a:gd name="connsiteY77" fmla="*/ 4128157 h 4297250"/>
              <a:gd name="connsiteX78" fmla="*/ 650062 w 3619883"/>
              <a:gd name="connsiteY78" fmla="*/ 4128157 h 4297250"/>
              <a:gd name="connsiteX79" fmla="*/ 650062 w 3619883"/>
              <a:gd name="connsiteY79" fmla="*/ 3951392 h 4297250"/>
              <a:gd name="connsiteX80" fmla="*/ 472277 w 3619883"/>
              <a:gd name="connsiteY80" fmla="*/ 3951392 h 4297250"/>
              <a:gd name="connsiteX81" fmla="*/ 472277 w 3619883"/>
              <a:gd name="connsiteY81" fmla="*/ 4128157 h 4297250"/>
              <a:gd name="connsiteX82" fmla="*/ 522650 w 3619883"/>
              <a:gd name="connsiteY82" fmla="*/ 4128157 h 4297250"/>
              <a:gd name="connsiteX83" fmla="*/ 573998 w 3619883"/>
              <a:gd name="connsiteY83" fmla="*/ 4275461 h 4297250"/>
              <a:gd name="connsiteX84" fmla="*/ 336164 w 3619883"/>
              <a:gd name="connsiteY84" fmla="*/ 4275461 h 4297250"/>
              <a:gd name="connsiteX85" fmla="*/ 294572 w 3619883"/>
              <a:gd name="connsiteY85" fmla="*/ 4128157 h 4297250"/>
              <a:gd name="connsiteX86" fmla="*/ 339106 w 3619883"/>
              <a:gd name="connsiteY86" fmla="*/ 4128157 h 4297250"/>
              <a:gd name="connsiteX87" fmla="*/ 339106 w 3619883"/>
              <a:gd name="connsiteY87" fmla="*/ 3951392 h 4297250"/>
              <a:gd name="connsiteX88" fmla="*/ 161321 w 3619883"/>
              <a:gd name="connsiteY88" fmla="*/ 3951392 h 4297250"/>
              <a:gd name="connsiteX89" fmla="*/ 161321 w 3619883"/>
              <a:gd name="connsiteY89" fmla="*/ 4128157 h 4297250"/>
              <a:gd name="connsiteX90" fmla="*/ 230914 w 3619883"/>
              <a:gd name="connsiteY90" fmla="*/ 4128157 h 4297250"/>
              <a:gd name="connsiteX91" fmla="*/ 189322 w 3619883"/>
              <a:gd name="connsiteY91" fmla="*/ 4275461 h 4297250"/>
              <a:gd name="connsiteX92" fmla="*/ 0 w 3619883"/>
              <a:gd name="connsiteY92" fmla="*/ 4275461 h 4297250"/>
              <a:gd name="connsiteX93" fmla="*/ 0 w 3619883"/>
              <a:gd name="connsiteY93" fmla="*/ 42229 h 4297250"/>
              <a:gd name="connsiteX94" fmla="*/ 42464 w 3619883"/>
              <a:gd name="connsiteY94" fmla="*/ 40518 h 4297250"/>
              <a:gd name="connsiteX95" fmla="*/ 137733 w 3619883"/>
              <a:gd name="connsiteY95" fmla="*/ 35355 h 4297250"/>
              <a:gd name="connsiteX96" fmla="*/ 270565 w 3619883"/>
              <a:gd name="connsiteY96" fmla="*/ 29759 h 4297250"/>
              <a:gd name="connsiteX97" fmla="*/ 479734 w 3619883"/>
              <a:gd name="connsiteY97" fmla="*/ 45455 h 4297250"/>
              <a:gd name="connsiteX98" fmla="*/ 524103 w 3619883"/>
              <a:gd name="connsiteY98" fmla="*/ 41625 h 4297250"/>
              <a:gd name="connsiteX99" fmla="*/ 624416 w 3619883"/>
              <a:gd name="connsiteY99" fmla="*/ 22696 h 4297250"/>
              <a:gd name="connsiteX100" fmla="*/ 657762 w 3619883"/>
              <a:gd name="connsiteY100" fmla="*/ 18351 h 4297250"/>
              <a:gd name="connsiteX101" fmla="*/ 690557 w 3619883"/>
              <a:gd name="connsiteY101" fmla="*/ 25792 h 4297250"/>
              <a:gd name="connsiteX102" fmla="*/ 745123 w 3619883"/>
              <a:gd name="connsiteY102" fmla="*/ 40157 h 4297250"/>
              <a:gd name="connsiteX103" fmla="*/ 789493 w 3619883"/>
              <a:gd name="connsiteY103" fmla="*/ 36327 h 4297250"/>
              <a:gd name="connsiteX104" fmla="*/ 854255 w 3619883"/>
              <a:gd name="connsiteY104" fmla="*/ 68887 h 4297250"/>
              <a:gd name="connsiteX105" fmla="*/ 897520 w 3619883"/>
              <a:gd name="connsiteY105" fmla="*/ 88629 h 4297250"/>
              <a:gd name="connsiteX106" fmla="*/ 940510 w 3619883"/>
              <a:gd name="connsiteY106" fmla="*/ 114265 h 4297250"/>
              <a:gd name="connsiteX107" fmla="*/ 1082712 w 3619883"/>
              <a:gd name="connsiteY107" fmla="*/ 144543 h 4297250"/>
              <a:gd name="connsiteX108" fmla="*/ 1205348 w 3619883"/>
              <a:gd name="connsiteY108" fmla="*/ 120753 h 4297250"/>
              <a:gd name="connsiteX109" fmla="*/ 1271764 w 3619883"/>
              <a:gd name="connsiteY109" fmla="*/ 117956 h 4297250"/>
              <a:gd name="connsiteX110" fmla="*/ 1315583 w 3619883"/>
              <a:gd name="connsiteY110" fmla="*/ 125912 h 4297250"/>
              <a:gd name="connsiteX111" fmla="*/ 1359125 w 3619883"/>
              <a:gd name="connsiteY111" fmla="*/ 139761 h 4297250"/>
              <a:gd name="connsiteX112" fmla="*/ 1391919 w 3619883"/>
              <a:gd name="connsiteY112" fmla="*/ 147202 h 4297250"/>
              <a:gd name="connsiteX113" fmla="*/ 1436563 w 3619883"/>
              <a:gd name="connsiteY113" fmla="*/ 137480 h 4297250"/>
              <a:gd name="connsiteX114" fmla="*/ 1471566 w 3619883"/>
              <a:gd name="connsiteY114" fmla="*/ 97777 h 4297250"/>
              <a:gd name="connsiteX115" fmla="*/ 1505739 w 3619883"/>
              <a:gd name="connsiteY115" fmla="*/ 75753 h 4297250"/>
              <a:gd name="connsiteX116" fmla="*/ 1590891 w 3619883"/>
              <a:gd name="connsiteY116" fmla="*/ 144702 h 4297250"/>
              <a:gd name="connsiteX117" fmla="*/ 1625616 w 3619883"/>
              <a:gd name="connsiteY117" fmla="*/ 110893 h 4297250"/>
              <a:gd name="connsiteX118" fmla="*/ 1658964 w 3619883"/>
              <a:gd name="connsiteY118" fmla="*/ 106547 h 4297250"/>
              <a:gd name="connsiteX119" fmla="*/ 1746598 w 3619883"/>
              <a:gd name="connsiteY119" fmla="*/ 122460 h 4297250"/>
              <a:gd name="connsiteX120" fmla="*/ 1811913 w 3619883"/>
              <a:gd name="connsiteY120" fmla="*/ 143234 h 4297250"/>
              <a:gd name="connsiteX121" fmla="*/ 1856557 w 3619883"/>
              <a:gd name="connsiteY121" fmla="*/ 133511 h 4297250"/>
              <a:gd name="connsiteX122" fmla="*/ 2066003 w 3619883"/>
              <a:gd name="connsiteY122" fmla="*/ 143313 h 4297250"/>
              <a:gd name="connsiteX123" fmla="*/ 2177615 w 3619883"/>
              <a:gd name="connsiteY123" fmla="*/ 119007 h 4297250"/>
              <a:gd name="connsiteX124" fmla="*/ 2255883 w 3619883"/>
              <a:gd name="connsiteY124" fmla="*/ 99047 h 4297250"/>
              <a:gd name="connsiteX125" fmla="*/ 2344622 w 3619883"/>
              <a:gd name="connsiteY125" fmla="*/ 91388 h 4297250"/>
              <a:gd name="connsiteX126" fmla="*/ 2455682 w 3619883"/>
              <a:gd name="connsiteY126" fmla="*/ 78869 h 4297250"/>
              <a:gd name="connsiteX127" fmla="*/ 2632609 w 3619883"/>
              <a:gd name="connsiteY127" fmla="*/ 75338 h 4297250"/>
              <a:gd name="connsiteX128" fmla="*/ 2742291 w 3619883"/>
              <a:gd name="connsiteY128" fmla="*/ 92282 h 4297250"/>
              <a:gd name="connsiteX129" fmla="*/ 2851974 w 3619883"/>
              <a:gd name="connsiteY129" fmla="*/ 109227 h 4297250"/>
              <a:gd name="connsiteX130" fmla="*/ 2907643 w 3619883"/>
              <a:gd name="connsiteY130" fmla="*/ 100020 h 4297250"/>
              <a:gd name="connsiteX131" fmla="*/ 2944022 w 3619883"/>
              <a:gd name="connsiteY131" fmla="*/ 30853 h 4297250"/>
              <a:gd name="connsiteX132" fmla="*/ 3022289 w 3619883"/>
              <a:gd name="connsiteY132" fmla="*/ 10893 h 4297250"/>
              <a:gd name="connsiteX133" fmla="*/ 3054807 w 3619883"/>
              <a:gd name="connsiteY133" fmla="*/ 24226 h 4297250"/>
              <a:gd name="connsiteX134" fmla="*/ 3141892 w 3619883"/>
              <a:gd name="connsiteY134" fmla="*/ 51925 h 4297250"/>
              <a:gd name="connsiteX135" fmla="*/ 3185711 w 3619883"/>
              <a:gd name="connsiteY135" fmla="*/ 59881 h 4297250"/>
              <a:gd name="connsiteX136" fmla="*/ 3219056 w 3619883"/>
              <a:gd name="connsiteY136" fmla="*/ 55536 h 4297250"/>
              <a:gd name="connsiteX137" fmla="*/ 3263425 w 3619883"/>
              <a:gd name="connsiteY137" fmla="*/ 51706 h 4297250"/>
              <a:gd name="connsiteX138" fmla="*/ 3296219 w 3619883"/>
              <a:gd name="connsiteY138" fmla="*/ 59147 h 4297250"/>
              <a:gd name="connsiteX139" fmla="*/ 3319094 w 3619883"/>
              <a:gd name="connsiteY139" fmla="*/ 42500 h 4297250"/>
              <a:gd name="connsiteX140" fmla="*/ 3420511 w 3619883"/>
              <a:gd name="connsiteY140" fmla="*/ 0 h 4297250"/>
              <a:gd name="connsiteX141" fmla="*/ 3453305 w 3619883"/>
              <a:gd name="connsiteY141" fmla="*/ 7440 h 4297250"/>
              <a:gd name="connsiteX142" fmla="*/ 3496571 w 3619883"/>
              <a:gd name="connsiteY142" fmla="*/ 27182 h 4297250"/>
              <a:gd name="connsiteX143" fmla="*/ 3602117 w 3619883"/>
              <a:gd name="connsiteY143" fmla="*/ 132521 h 4297250"/>
              <a:gd name="connsiteX144" fmla="*/ 3619883 w 3619883"/>
              <a:gd name="connsiteY144" fmla="*/ 140049 h 4297250"/>
              <a:gd name="connsiteX145" fmla="*/ 3619883 w 3619883"/>
              <a:gd name="connsiteY14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86786 w 3619883"/>
              <a:gd name="connsiteY2" fmla="*/ 4254977 h 4297250"/>
              <a:gd name="connsiteX3" fmla="*/ 3448683 w 3619883"/>
              <a:gd name="connsiteY3" fmla="*/ 4128157 h 4297250"/>
              <a:gd name="connsiteX4" fmla="*/ 3448683 w 3619883"/>
              <a:gd name="connsiteY4" fmla="*/ 3951392 h 4297250"/>
              <a:gd name="connsiteX5" fmla="*/ 3270899 w 3619883"/>
              <a:gd name="connsiteY5" fmla="*/ 4128157 h 4297250"/>
              <a:gd name="connsiteX6" fmla="*/ 3338374 w 3619883"/>
              <a:gd name="connsiteY6" fmla="*/ 4297250 h 4297250"/>
              <a:gd name="connsiteX7" fmla="*/ 3269726 w 3619883"/>
              <a:gd name="connsiteY7" fmla="*/ 4275461 h 4297250"/>
              <a:gd name="connsiteX8" fmla="*/ 3052674 w 3619883"/>
              <a:gd name="connsiteY8" fmla="*/ 4275461 h 4297250"/>
              <a:gd name="connsiteX9" fmla="*/ 3096002 w 3619883"/>
              <a:gd name="connsiteY9" fmla="*/ 4128157 h 4297250"/>
              <a:gd name="connsiteX10" fmla="*/ 3137725 w 3619883"/>
              <a:gd name="connsiteY10" fmla="*/ 4128157 h 4297250"/>
              <a:gd name="connsiteX11" fmla="*/ 3137725 w 3619883"/>
              <a:gd name="connsiteY11" fmla="*/ 3951392 h 4297250"/>
              <a:gd name="connsiteX12" fmla="*/ 2959941 w 3619883"/>
              <a:gd name="connsiteY12" fmla="*/ 3951392 h 4297250"/>
              <a:gd name="connsiteX13" fmla="*/ 2959941 w 3619883"/>
              <a:gd name="connsiteY13" fmla="*/ 4128157 h 4297250"/>
              <a:gd name="connsiteX14" fmla="*/ 2996846 w 3619883"/>
              <a:gd name="connsiteY14" fmla="*/ 4128157 h 4297250"/>
              <a:gd name="connsiteX15" fmla="*/ 3014011 w 3619883"/>
              <a:gd name="connsiteY15" fmla="*/ 4275461 h 4297250"/>
              <a:gd name="connsiteX16" fmla="*/ 2761042 w 3619883"/>
              <a:gd name="connsiteY16" fmla="*/ 4275461 h 4297250"/>
              <a:gd name="connsiteX17" fmla="*/ 2761042 w 3619883"/>
              <a:gd name="connsiteY17" fmla="*/ 4128157 h 4297250"/>
              <a:gd name="connsiteX18" fmla="*/ 2826768 w 3619883"/>
              <a:gd name="connsiteY18" fmla="*/ 4128157 h 4297250"/>
              <a:gd name="connsiteX19" fmla="*/ 2826768 w 3619883"/>
              <a:gd name="connsiteY19" fmla="*/ 3951392 h 4297250"/>
              <a:gd name="connsiteX20" fmla="*/ 2648983 w 3619883"/>
              <a:gd name="connsiteY20" fmla="*/ 3951392 h 4297250"/>
              <a:gd name="connsiteX21" fmla="*/ 2648983 w 3619883"/>
              <a:gd name="connsiteY21" fmla="*/ 4128157 h 4297250"/>
              <a:gd name="connsiteX22" fmla="*/ 2690646 w 3619883"/>
              <a:gd name="connsiteY22" fmla="*/ 4128157 h 4297250"/>
              <a:gd name="connsiteX23" fmla="*/ 2690646 w 3619883"/>
              <a:gd name="connsiteY23" fmla="*/ 4275461 h 4297250"/>
              <a:gd name="connsiteX24" fmla="*/ 2511710 w 3619883"/>
              <a:gd name="connsiteY24" fmla="*/ 4275461 h 4297250"/>
              <a:gd name="connsiteX25" fmla="*/ 2454288 w 3619883"/>
              <a:gd name="connsiteY25" fmla="*/ 4128157 h 4297250"/>
              <a:gd name="connsiteX26" fmla="*/ 2515810 w 3619883"/>
              <a:gd name="connsiteY26" fmla="*/ 4128157 h 4297250"/>
              <a:gd name="connsiteX27" fmla="*/ 2515810 w 3619883"/>
              <a:gd name="connsiteY27" fmla="*/ 3951392 h 4297250"/>
              <a:gd name="connsiteX28" fmla="*/ 2338025 w 3619883"/>
              <a:gd name="connsiteY28" fmla="*/ 3951392 h 4297250"/>
              <a:gd name="connsiteX29" fmla="*/ 2338025 w 3619883"/>
              <a:gd name="connsiteY29" fmla="*/ 4128157 h 4297250"/>
              <a:gd name="connsiteX30" fmla="*/ 2395120 w 3619883"/>
              <a:gd name="connsiteY30" fmla="*/ 4128157 h 4297250"/>
              <a:gd name="connsiteX31" fmla="*/ 2337697 w 3619883"/>
              <a:gd name="connsiteY31" fmla="*/ 4275461 h 4297250"/>
              <a:gd name="connsiteX32" fmla="*/ 2150155 w 3619883"/>
              <a:gd name="connsiteY32" fmla="*/ 4275461 h 4297250"/>
              <a:gd name="connsiteX33" fmla="*/ 2150155 w 3619883"/>
              <a:gd name="connsiteY33" fmla="*/ 4128157 h 4297250"/>
              <a:gd name="connsiteX34" fmla="*/ 2204852 w 3619883"/>
              <a:gd name="connsiteY34" fmla="*/ 4128157 h 4297250"/>
              <a:gd name="connsiteX35" fmla="*/ 2204852 w 3619883"/>
              <a:gd name="connsiteY35" fmla="*/ 3951392 h 4297250"/>
              <a:gd name="connsiteX36" fmla="*/ 2027068 w 3619883"/>
              <a:gd name="connsiteY36" fmla="*/ 3951392 h 4297250"/>
              <a:gd name="connsiteX37" fmla="*/ 2027068 w 3619883"/>
              <a:gd name="connsiteY37" fmla="*/ 4128157 h 4297250"/>
              <a:gd name="connsiteX38" fmla="*/ 2079759 w 3619883"/>
              <a:gd name="connsiteY38" fmla="*/ 4128157 h 4297250"/>
              <a:gd name="connsiteX39" fmla="*/ 2079759 w 3619883"/>
              <a:gd name="connsiteY39" fmla="*/ 4275461 h 4297250"/>
              <a:gd name="connsiteX40" fmla="*/ 1824703 w 3619883"/>
              <a:gd name="connsiteY40" fmla="*/ 4275461 h 4297250"/>
              <a:gd name="connsiteX41" fmla="*/ 1834468 w 3619883"/>
              <a:gd name="connsiteY41" fmla="*/ 4128157 h 4297250"/>
              <a:gd name="connsiteX42" fmla="*/ 1893894 w 3619883"/>
              <a:gd name="connsiteY42" fmla="*/ 4128157 h 4297250"/>
              <a:gd name="connsiteX43" fmla="*/ 1893894 w 3619883"/>
              <a:gd name="connsiteY43" fmla="*/ 3951392 h 4297250"/>
              <a:gd name="connsiteX44" fmla="*/ 1716110 w 3619883"/>
              <a:gd name="connsiteY44" fmla="*/ 3951392 h 4297250"/>
              <a:gd name="connsiteX45" fmla="*/ 1716110 w 3619883"/>
              <a:gd name="connsiteY45" fmla="*/ 4006431 h 4297250"/>
              <a:gd name="connsiteX46" fmla="*/ 1703447 w 3619883"/>
              <a:gd name="connsiteY46" fmla="*/ 4007960 h 4297250"/>
              <a:gd name="connsiteX47" fmla="*/ 1716110 w 3619883"/>
              <a:gd name="connsiteY47" fmla="*/ 4044284 h 4297250"/>
              <a:gd name="connsiteX48" fmla="*/ 1716110 w 3619883"/>
              <a:gd name="connsiteY48" fmla="*/ 4128157 h 4297250"/>
              <a:gd name="connsiteX49" fmla="*/ 1745346 w 3619883"/>
              <a:gd name="connsiteY49" fmla="*/ 4128157 h 4297250"/>
              <a:gd name="connsiteX50" fmla="*/ 1796694 w 3619883"/>
              <a:gd name="connsiteY50" fmla="*/ 4275461 h 4297250"/>
              <a:gd name="connsiteX51" fmla="*/ 1558844 w 3619883"/>
              <a:gd name="connsiteY51" fmla="*/ 4275461 h 4297250"/>
              <a:gd name="connsiteX52" fmla="*/ 1517252 w 3619883"/>
              <a:gd name="connsiteY52" fmla="*/ 4128157 h 4297250"/>
              <a:gd name="connsiteX53" fmla="*/ 1582936 w 3619883"/>
              <a:gd name="connsiteY53" fmla="*/ 4128157 h 4297250"/>
              <a:gd name="connsiteX54" fmla="*/ 1582936 w 3619883"/>
              <a:gd name="connsiteY54" fmla="*/ 3951392 h 4297250"/>
              <a:gd name="connsiteX55" fmla="*/ 1405151 w 3619883"/>
              <a:gd name="connsiteY55" fmla="*/ 3951392 h 4297250"/>
              <a:gd name="connsiteX56" fmla="*/ 1405151 w 3619883"/>
              <a:gd name="connsiteY56" fmla="*/ 4128157 h 4297250"/>
              <a:gd name="connsiteX57" fmla="*/ 1468988 w 3619883"/>
              <a:gd name="connsiteY57" fmla="*/ 4128157 h 4297250"/>
              <a:gd name="connsiteX58" fmla="*/ 1427396 w 3619883"/>
              <a:gd name="connsiteY58" fmla="*/ 4275461 h 4297250"/>
              <a:gd name="connsiteX59" fmla="*/ 1210751 w 3619883"/>
              <a:gd name="connsiteY59" fmla="*/ 4275461 h 4297250"/>
              <a:gd name="connsiteX60" fmla="*/ 1210751 w 3619883"/>
              <a:gd name="connsiteY60" fmla="*/ 4128157 h 4297250"/>
              <a:gd name="connsiteX61" fmla="*/ 1271978 w 3619883"/>
              <a:gd name="connsiteY61" fmla="*/ 4128157 h 4297250"/>
              <a:gd name="connsiteX62" fmla="*/ 1271978 w 3619883"/>
              <a:gd name="connsiteY62" fmla="*/ 3951392 h 4297250"/>
              <a:gd name="connsiteX63" fmla="*/ 1094193 w 3619883"/>
              <a:gd name="connsiteY63" fmla="*/ 3951392 h 4297250"/>
              <a:gd name="connsiteX64" fmla="*/ 1094193 w 3619883"/>
              <a:gd name="connsiteY64" fmla="*/ 4128157 h 4297250"/>
              <a:gd name="connsiteX65" fmla="*/ 1140354 w 3619883"/>
              <a:gd name="connsiteY65" fmla="*/ 4128157 h 4297250"/>
              <a:gd name="connsiteX66" fmla="*/ 1140354 w 3619883"/>
              <a:gd name="connsiteY66" fmla="*/ 4275461 h 4297250"/>
              <a:gd name="connsiteX67" fmla="*/ 953807 w 3619883"/>
              <a:gd name="connsiteY67" fmla="*/ 4275461 h 4297250"/>
              <a:gd name="connsiteX68" fmla="*/ 912215 w 3619883"/>
              <a:gd name="connsiteY68" fmla="*/ 4128157 h 4297250"/>
              <a:gd name="connsiteX69" fmla="*/ 961020 w 3619883"/>
              <a:gd name="connsiteY69" fmla="*/ 4128157 h 4297250"/>
              <a:gd name="connsiteX70" fmla="*/ 961020 w 3619883"/>
              <a:gd name="connsiteY70" fmla="*/ 3951392 h 4297250"/>
              <a:gd name="connsiteX71" fmla="*/ 783235 w 3619883"/>
              <a:gd name="connsiteY71" fmla="*/ 3951392 h 4297250"/>
              <a:gd name="connsiteX72" fmla="*/ 783235 w 3619883"/>
              <a:gd name="connsiteY72" fmla="*/ 4128157 h 4297250"/>
              <a:gd name="connsiteX73" fmla="*/ 871024 w 3619883"/>
              <a:gd name="connsiteY73" fmla="*/ 4128157 h 4297250"/>
              <a:gd name="connsiteX74" fmla="*/ 829432 w 3619883"/>
              <a:gd name="connsiteY74" fmla="*/ 4275461 h 4297250"/>
              <a:gd name="connsiteX75" fmla="*/ 611484 w 3619883"/>
              <a:gd name="connsiteY75" fmla="*/ 4275461 h 4297250"/>
              <a:gd name="connsiteX76" fmla="*/ 621247 w 3619883"/>
              <a:gd name="connsiteY76" fmla="*/ 4128157 h 4297250"/>
              <a:gd name="connsiteX77" fmla="*/ 650062 w 3619883"/>
              <a:gd name="connsiteY77" fmla="*/ 4128157 h 4297250"/>
              <a:gd name="connsiteX78" fmla="*/ 650062 w 3619883"/>
              <a:gd name="connsiteY78" fmla="*/ 3951392 h 4297250"/>
              <a:gd name="connsiteX79" fmla="*/ 472277 w 3619883"/>
              <a:gd name="connsiteY79" fmla="*/ 3951392 h 4297250"/>
              <a:gd name="connsiteX80" fmla="*/ 472277 w 3619883"/>
              <a:gd name="connsiteY80" fmla="*/ 4128157 h 4297250"/>
              <a:gd name="connsiteX81" fmla="*/ 522650 w 3619883"/>
              <a:gd name="connsiteY81" fmla="*/ 4128157 h 4297250"/>
              <a:gd name="connsiteX82" fmla="*/ 573998 w 3619883"/>
              <a:gd name="connsiteY82" fmla="*/ 4275461 h 4297250"/>
              <a:gd name="connsiteX83" fmla="*/ 336164 w 3619883"/>
              <a:gd name="connsiteY83" fmla="*/ 4275461 h 4297250"/>
              <a:gd name="connsiteX84" fmla="*/ 294572 w 3619883"/>
              <a:gd name="connsiteY84" fmla="*/ 4128157 h 4297250"/>
              <a:gd name="connsiteX85" fmla="*/ 339106 w 3619883"/>
              <a:gd name="connsiteY85" fmla="*/ 4128157 h 4297250"/>
              <a:gd name="connsiteX86" fmla="*/ 339106 w 3619883"/>
              <a:gd name="connsiteY86" fmla="*/ 3951392 h 4297250"/>
              <a:gd name="connsiteX87" fmla="*/ 161321 w 3619883"/>
              <a:gd name="connsiteY87" fmla="*/ 3951392 h 4297250"/>
              <a:gd name="connsiteX88" fmla="*/ 161321 w 3619883"/>
              <a:gd name="connsiteY88" fmla="*/ 4128157 h 4297250"/>
              <a:gd name="connsiteX89" fmla="*/ 230914 w 3619883"/>
              <a:gd name="connsiteY89" fmla="*/ 4128157 h 4297250"/>
              <a:gd name="connsiteX90" fmla="*/ 189322 w 3619883"/>
              <a:gd name="connsiteY90" fmla="*/ 4275461 h 4297250"/>
              <a:gd name="connsiteX91" fmla="*/ 0 w 3619883"/>
              <a:gd name="connsiteY91" fmla="*/ 4275461 h 4297250"/>
              <a:gd name="connsiteX92" fmla="*/ 0 w 3619883"/>
              <a:gd name="connsiteY92" fmla="*/ 42229 h 4297250"/>
              <a:gd name="connsiteX93" fmla="*/ 42464 w 3619883"/>
              <a:gd name="connsiteY93" fmla="*/ 40518 h 4297250"/>
              <a:gd name="connsiteX94" fmla="*/ 137733 w 3619883"/>
              <a:gd name="connsiteY94" fmla="*/ 35355 h 4297250"/>
              <a:gd name="connsiteX95" fmla="*/ 270565 w 3619883"/>
              <a:gd name="connsiteY95" fmla="*/ 29759 h 4297250"/>
              <a:gd name="connsiteX96" fmla="*/ 479734 w 3619883"/>
              <a:gd name="connsiteY96" fmla="*/ 45455 h 4297250"/>
              <a:gd name="connsiteX97" fmla="*/ 524103 w 3619883"/>
              <a:gd name="connsiteY97" fmla="*/ 41625 h 4297250"/>
              <a:gd name="connsiteX98" fmla="*/ 624416 w 3619883"/>
              <a:gd name="connsiteY98" fmla="*/ 22696 h 4297250"/>
              <a:gd name="connsiteX99" fmla="*/ 657762 w 3619883"/>
              <a:gd name="connsiteY99" fmla="*/ 18351 h 4297250"/>
              <a:gd name="connsiteX100" fmla="*/ 690557 w 3619883"/>
              <a:gd name="connsiteY100" fmla="*/ 25792 h 4297250"/>
              <a:gd name="connsiteX101" fmla="*/ 745123 w 3619883"/>
              <a:gd name="connsiteY101" fmla="*/ 40157 h 4297250"/>
              <a:gd name="connsiteX102" fmla="*/ 789493 w 3619883"/>
              <a:gd name="connsiteY102" fmla="*/ 36327 h 4297250"/>
              <a:gd name="connsiteX103" fmla="*/ 854255 w 3619883"/>
              <a:gd name="connsiteY103" fmla="*/ 68887 h 4297250"/>
              <a:gd name="connsiteX104" fmla="*/ 897520 w 3619883"/>
              <a:gd name="connsiteY104" fmla="*/ 88629 h 4297250"/>
              <a:gd name="connsiteX105" fmla="*/ 940510 w 3619883"/>
              <a:gd name="connsiteY105" fmla="*/ 114265 h 4297250"/>
              <a:gd name="connsiteX106" fmla="*/ 1082712 w 3619883"/>
              <a:gd name="connsiteY106" fmla="*/ 144543 h 4297250"/>
              <a:gd name="connsiteX107" fmla="*/ 1205348 w 3619883"/>
              <a:gd name="connsiteY107" fmla="*/ 120753 h 4297250"/>
              <a:gd name="connsiteX108" fmla="*/ 1271764 w 3619883"/>
              <a:gd name="connsiteY108" fmla="*/ 117956 h 4297250"/>
              <a:gd name="connsiteX109" fmla="*/ 1315583 w 3619883"/>
              <a:gd name="connsiteY109" fmla="*/ 125912 h 4297250"/>
              <a:gd name="connsiteX110" fmla="*/ 1359125 w 3619883"/>
              <a:gd name="connsiteY110" fmla="*/ 139761 h 4297250"/>
              <a:gd name="connsiteX111" fmla="*/ 1391919 w 3619883"/>
              <a:gd name="connsiteY111" fmla="*/ 147202 h 4297250"/>
              <a:gd name="connsiteX112" fmla="*/ 1436563 w 3619883"/>
              <a:gd name="connsiteY112" fmla="*/ 137480 h 4297250"/>
              <a:gd name="connsiteX113" fmla="*/ 1471566 w 3619883"/>
              <a:gd name="connsiteY113" fmla="*/ 97777 h 4297250"/>
              <a:gd name="connsiteX114" fmla="*/ 1505739 w 3619883"/>
              <a:gd name="connsiteY114" fmla="*/ 75753 h 4297250"/>
              <a:gd name="connsiteX115" fmla="*/ 1590891 w 3619883"/>
              <a:gd name="connsiteY115" fmla="*/ 144702 h 4297250"/>
              <a:gd name="connsiteX116" fmla="*/ 1625616 w 3619883"/>
              <a:gd name="connsiteY116" fmla="*/ 110893 h 4297250"/>
              <a:gd name="connsiteX117" fmla="*/ 1658964 w 3619883"/>
              <a:gd name="connsiteY117" fmla="*/ 106547 h 4297250"/>
              <a:gd name="connsiteX118" fmla="*/ 1746598 w 3619883"/>
              <a:gd name="connsiteY118" fmla="*/ 122460 h 4297250"/>
              <a:gd name="connsiteX119" fmla="*/ 1811913 w 3619883"/>
              <a:gd name="connsiteY119" fmla="*/ 143234 h 4297250"/>
              <a:gd name="connsiteX120" fmla="*/ 1856557 w 3619883"/>
              <a:gd name="connsiteY120" fmla="*/ 133511 h 4297250"/>
              <a:gd name="connsiteX121" fmla="*/ 2066003 w 3619883"/>
              <a:gd name="connsiteY121" fmla="*/ 143313 h 4297250"/>
              <a:gd name="connsiteX122" fmla="*/ 2177615 w 3619883"/>
              <a:gd name="connsiteY122" fmla="*/ 119007 h 4297250"/>
              <a:gd name="connsiteX123" fmla="*/ 2255883 w 3619883"/>
              <a:gd name="connsiteY123" fmla="*/ 99047 h 4297250"/>
              <a:gd name="connsiteX124" fmla="*/ 2344622 w 3619883"/>
              <a:gd name="connsiteY124" fmla="*/ 91388 h 4297250"/>
              <a:gd name="connsiteX125" fmla="*/ 2455682 w 3619883"/>
              <a:gd name="connsiteY125" fmla="*/ 78869 h 4297250"/>
              <a:gd name="connsiteX126" fmla="*/ 2632609 w 3619883"/>
              <a:gd name="connsiteY126" fmla="*/ 75338 h 4297250"/>
              <a:gd name="connsiteX127" fmla="*/ 2742291 w 3619883"/>
              <a:gd name="connsiteY127" fmla="*/ 92282 h 4297250"/>
              <a:gd name="connsiteX128" fmla="*/ 2851974 w 3619883"/>
              <a:gd name="connsiteY128" fmla="*/ 109227 h 4297250"/>
              <a:gd name="connsiteX129" fmla="*/ 2907643 w 3619883"/>
              <a:gd name="connsiteY129" fmla="*/ 100020 h 4297250"/>
              <a:gd name="connsiteX130" fmla="*/ 2944022 w 3619883"/>
              <a:gd name="connsiteY130" fmla="*/ 30853 h 4297250"/>
              <a:gd name="connsiteX131" fmla="*/ 3022289 w 3619883"/>
              <a:gd name="connsiteY131" fmla="*/ 10893 h 4297250"/>
              <a:gd name="connsiteX132" fmla="*/ 3054807 w 3619883"/>
              <a:gd name="connsiteY132" fmla="*/ 24226 h 4297250"/>
              <a:gd name="connsiteX133" fmla="*/ 3141892 w 3619883"/>
              <a:gd name="connsiteY133" fmla="*/ 51925 h 4297250"/>
              <a:gd name="connsiteX134" fmla="*/ 3185711 w 3619883"/>
              <a:gd name="connsiteY134" fmla="*/ 59881 h 4297250"/>
              <a:gd name="connsiteX135" fmla="*/ 3219056 w 3619883"/>
              <a:gd name="connsiteY135" fmla="*/ 55536 h 4297250"/>
              <a:gd name="connsiteX136" fmla="*/ 3263425 w 3619883"/>
              <a:gd name="connsiteY136" fmla="*/ 51706 h 4297250"/>
              <a:gd name="connsiteX137" fmla="*/ 3296219 w 3619883"/>
              <a:gd name="connsiteY137" fmla="*/ 59147 h 4297250"/>
              <a:gd name="connsiteX138" fmla="*/ 3319094 w 3619883"/>
              <a:gd name="connsiteY138" fmla="*/ 42500 h 4297250"/>
              <a:gd name="connsiteX139" fmla="*/ 3420511 w 3619883"/>
              <a:gd name="connsiteY139" fmla="*/ 0 h 4297250"/>
              <a:gd name="connsiteX140" fmla="*/ 3453305 w 3619883"/>
              <a:gd name="connsiteY140" fmla="*/ 7440 h 4297250"/>
              <a:gd name="connsiteX141" fmla="*/ 3496571 w 3619883"/>
              <a:gd name="connsiteY141" fmla="*/ 27182 h 4297250"/>
              <a:gd name="connsiteX142" fmla="*/ 3602117 w 3619883"/>
              <a:gd name="connsiteY142" fmla="*/ 132521 h 4297250"/>
              <a:gd name="connsiteX143" fmla="*/ 3619883 w 3619883"/>
              <a:gd name="connsiteY143" fmla="*/ 140049 h 4297250"/>
              <a:gd name="connsiteX144" fmla="*/ 3619883 w 3619883"/>
              <a:gd name="connsiteY14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86786 w 3619883"/>
              <a:gd name="connsiteY2" fmla="*/ 4254977 h 4297250"/>
              <a:gd name="connsiteX3" fmla="*/ 3448683 w 3619883"/>
              <a:gd name="connsiteY3" fmla="*/ 4128157 h 4297250"/>
              <a:gd name="connsiteX4" fmla="*/ 3270899 w 3619883"/>
              <a:gd name="connsiteY4" fmla="*/ 4128157 h 4297250"/>
              <a:gd name="connsiteX5" fmla="*/ 3338374 w 3619883"/>
              <a:gd name="connsiteY5" fmla="*/ 4297250 h 4297250"/>
              <a:gd name="connsiteX6" fmla="*/ 3269726 w 3619883"/>
              <a:gd name="connsiteY6" fmla="*/ 4275461 h 4297250"/>
              <a:gd name="connsiteX7" fmla="*/ 3052674 w 3619883"/>
              <a:gd name="connsiteY7" fmla="*/ 4275461 h 4297250"/>
              <a:gd name="connsiteX8" fmla="*/ 3096002 w 3619883"/>
              <a:gd name="connsiteY8" fmla="*/ 4128157 h 4297250"/>
              <a:gd name="connsiteX9" fmla="*/ 3137725 w 3619883"/>
              <a:gd name="connsiteY9" fmla="*/ 4128157 h 4297250"/>
              <a:gd name="connsiteX10" fmla="*/ 3137725 w 3619883"/>
              <a:gd name="connsiteY10" fmla="*/ 3951392 h 4297250"/>
              <a:gd name="connsiteX11" fmla="*/ 2959941 w 3619883"/>
              <a:gd name="connsiteY11" fmla="*/ 3951392 h 4297250"/>
              <a:gd name="connsiteX12" fmla="*/ 2959941 w 3619883"/>
              <a:gd name="connsiteY12" fmla="*/ 4128157 h 4297250"/>
              <a:gd name="connsiteX13" fmla="*/ 2996846 w 3619883"/>
              <a:gd name="connsiteY13" fmla="*/ 4128157 h 4297250"/>
              <a:gd name="connsiteX14" fmla="*/ 3014011 w 3619883"/>
              <a:gd name="connsiteY14" fmla="*/ 4275461 h 4297250"/>
              <a:gd name="connsiteX15" fmla="*/ 2761042 w 3619883"/>
              <a:gd name="connsiteY15" fmla="*/ 4275461 h 4297250"/>
              <a:gd name="connsiteX16" fmla="*/ 2761042 w 3619883"/>
              <a:gd name="connsiteY16" fmla="*/ 4128157 h 4297250"/>
              <a:gd name="connsiteX17" fmla="*/ 2826768 w 3619883"/>
              <a:gd name="connsiteY17" fmla="*/ 4128157 h 4297250"/>
              <a:gd name="connsiteX18" fmla="*/ 2826768 w 3619883"/>
              <a:gd name="connsiteY18" fmla="*/ 3951392 h 4297250"/>
              <a:gd name="connsiteX19" fmla="*/ 2648983 w 3619883"/>
              <a:gd name="connsiteY19" fmla="*/ 3951392 h 4297250"/>
              <a:gd name="connsiteX20" fmla="*/ 2648983 w 3619883"/>
              <a:gd name="connsiteY20" fmla="*/ 4128157 h 4297250"/>
              <a:gd name="connsiteX21" fmla="*/ 2690646 w 3619883"/>
              <a:gd name="connsiteY21" fmla="*/ 4128157 h 4297250"/>
              <a:gd name="connsiteX22" fmla="*/ 2690646 w 3619883"/>
              <a:gd name="connsiteY22" fmla="*/ 4275461 h 4297250"/>
              <a:gd name="connsiteX23" fmla="*/ 2511710 w 3619883"/>
              <a:gd name="connsiteY23" fmla="*/ 4275461 h 4297250"/>
              <a:gd name="connsiteX24" fmla="*/ 2454288 w 3619883"/>
              <a:gd name="connsiteY24" fmla="*/ 4128157 h 4297250"/>
              <a:gd name="connsiteX25" fmla="*/ 2515810 w 3619883"/>
              <a:gd name="connsiteY25" fmla="*/ 4128157 h 4297250"/>
              <a:gd name="connsiteX26" fmla="*/ 2515810 w 3619883"/>
              <a:gd name="connsiteY26" fmla="*/ 3951392 h 4297250"/>
              <a:gd name="connsiteX27" fmla="*/ 2338025 w 3619883"/>
              <a:gd name="connsiteY27" fmla="*/ 3951392 h 4297250"/>
              <a:gd name="connsiteX28" fmla="*/ 2338025 w 3619883"/>
              <a:gd name="connsiteY28" fmla="*/ 4128157 h 4297250"/>
              <a:gd name="connsiteX29" fmla="*/ 2395120 w 3619883"/>
              <a:gd name="connsiteY29" fmla="*/ 4128157 h 4297250"/>
              <a:gd name="connsiteX30" fmla="*/ 2337697 w 3619883"/>
              <a:gd name="connsiteY30" fmla="*/ 4275461 h 4297250"/>
              <a:gd name="connsiteX31" fmla="*/ 2150155 w 3619883"/>
              <a:gd name="connsiteY31" fmla="*/ 4275461 h 4297250"/>
              <a:gd name="connsiteX32" fmla="*/ 2150155 w 3619883"/>
              <a:gd name="connsiteY32" fmla="*/ 4128157 h 4297250"/>
              <a:gd name="connsiteX33" fmla="*/ 2204852 w 3619883"/>
              <a:gd name="connsiteY33" fmla="*/ 4128157 h 4297250"/>
              <a:gd name="connsiteX34" fmla="*/ 2204852 w 3619883"/>
              <a:gd name="connsiteY34" fmla="*/ 3951392 h 4297250"/>
              <a:gd name="connsiteX35" fmla="*/ 2027068 w 3619883"/>
              <a:gd name="connsiteY35" fmla="*/ 3951392 h 4297250"/>
              <a:gd name="connsiteX36" fmla="*/ 2027068 w 3619883"/>
              <a:gd name="connsiteY36" fmla="*/ 4128157 h 4297250"/>
              <a:gd name="connsiteX37" fmla="*/ 2079759 w 3619883"/>
              <a:gd name="connsiteY37" fmla="*/ 4128157 h 4297250"/>
              <a:gd name="connsiteX38" fmla="*/ 2079759 w 3619883"/>
              <a:gd name="connsiteY38" fmla="*/ 4275461 h 4297250"/>
              <a:gd name="connsiteX39" fmla="*/ 1824703 w 3619883"/>
              <a:gd name="connsiteY39" fmla="*/ 4275461 h 4297250"/>
              <a:gd name="connsiteX40" fmla="*/ 1834468 w 3619883"/>
              <a:gd name="connsiteY40" fmla="*/ 4128157 h 4297250"/>
              <a:gd name="connsiteX41" fmla="*/ 1893894 w 3619883"/>
              <a:gd name="connsiteY41" fmla="*/ 4128157 h 4297250"/>
              <a:gd name="connsiteX42" fmla="*/ 1893894 w 3619883"/>
              <a:gd name="connsiteY42" fmla="*/ 3951392 h 4297250"/>
              <a:gd name="connsiteX43" fmla="*/ 1716110 w 3619883"/>
              <a:gd name="connsiteY43" fmla="*/ 3951392 h 4297250"/>
              <a:gd name="connsiteX44" fmla="*/ 1716110 w 3619883"/>
              <a:gd name="connsiteY44" fmla="*/ 4006431 h 4297250"/>
              <a:gd name="connsiteX45" fmla="*/ 1703447 w 3619883"/>
              <a:gd name="connsiteY45" fmla="*/ 4007960 h 4297250"/>
              <a:gd name="connsiteX46" fmla="*/ 1716110 w 3619883"/>
              <a:gd name="connsiteY46" fmla="*/ 4044284 h 4297250"/>
              <a:gd name="connsiteX47" fmla="*/ 1716110 w 3619883"/>
              <a:gd name="connsiteY47" fmla="*/ 4128157 h 4297250"/>
              <a:gd name="connsiteX48" fmla="*/ 1745346 w 3619883"/>
              <a:gd name="connsiteY48" fmla="*/ 4128157 h 4297250"/>
              <a:gd name="connsiteX49" fmla="*/ 1796694 w 3619883"/>
              <a:gd name="connsiteY49" fmla="*/ 4275461 h 4297250"/>
              <a:gd name="connsiteX50" fmla="*/ 1558844 w 3619883"/>
              <a:gd name="connsiteY50" fmla="*/ 4275461 h 4297250"/>
              <a:gd name="connsiteX51" fmla="*/ 1517252 w 3619883"/>
              <a:gd name="connsiteY51" fmla="*/ 4128157 h 4297250"/>
              <a:gd name="connsiteX52" fmla="*/ 1582936 w 3619883"/>
              <a:gd name="connsiteY52" fmla="*/ 4128157 h 4297250"/>
              <a:gd name="connsiteX53" fmla="*/ 1582936 w 3619883"/>
              <a:gd name="connsiteY53" fmla="*/ 3951392 h 4297250"/>
              <a:gd name="connsiteX54" fmla="*/ 1405151 w 3619883"/>
              <a:gd name="connsiteY54" fmla="*/ 3951392 h 4297250"/>
              <a:gd name="connsiteX55" fmla="*/ 1405151 w 3619883"/>
              <a:gd name="connsiteY55" fmla="*/ 4128157 h 4297250"/>
              <a:gd name="connsiteX56" fmla="*/ 1468988 w 3619883"/>
              <a:gd name="connsiteY56" fmla="*/ 4128157 h 4297250"/>
              <a:gd name="connsiteX57" fmla="*/ 1427396 w 3619883"/>
              <a:gd name="connsiteY57" fmla="*/ 4275461 h 4297250"/>
              <a:gd name="connsiteX58" fmla="*/ 1210751 w 3619883"/>
              <a:gd name="connsiteY58" fmla="*/ 4275461 h 4297250"/>
              <a:gd name="connsiteX59" fmla="*/ 1210751 w 3619883"/>
              <a:gd name="connsiteY59" fmla="*/ 4128157 h 4297250"/>
              <a:gd name="connsiteX60" fmla="*/ 1271978 w 3619883"/>
              <a:gd name="connsiteY60" fmla="*/ 4128157 h 4297250"/>
              <a:gd name="connsiteX61" fmla="*/ 1271978 w 3619883"/>
              <a:gd name="connsiteY61" fmla="*/ 3951392 h 4297250"/>
              <a:gd name="connsiteX62" fmla="*/ 1094193 w 3619883"/>
              <a:gd name="connsiteY62" fmla="*/ 3951392 h 4297250"/>
              <a:gd name="connsiteX63" fmla="*/ 1094193 w 3619883"/>
              <a:gd name="connsiteY63" fmla="*/ 4128157 h 4297250"/>
              <a:gd name="connsiteX64" fmla="*/ 1140354 w 3619883"/>
              <a:gd name="connsiteY64" fmla="*/ 4128157 h 4297250"/>
              <a:gd name="connsiteX65" fmla="*/ 1140354 w 3619883"/>
              <a:gd name="connsiteY65" fmla="*/ 4275461 h 4297250"/>
              <a:gd name="connsiteX66" fmla="*/ 953807 w 3619883"/>
              <a:gd name="connsiteY66" fmla="*/ 4275461 h 4297250"/>
              <a:gd name="connsiteX67" fmla="*/ 912215 w 3619883"/>
              <a:gd name="connsiteY67" fmla="*/ 4128157 h 4297250"/>
              <a:gd name="connsiteX68" fmla="*/ 961020 w 3619883"/>
              <a:gd name="connsiteY68" fmla="*/ 4128157 h 4297250"/>
              <a:gd name="connsiteX69" fmla="*/ 961020 w 3619883"/>
              <a:gd name="connsiteY69" fmla="*/ 3951392 h 4297250"/>
              <a:gd name="connsiteX70" fmla="*/ 783235 w 3619883"/>
              <a:gd name="connsiteY70" fmla="*/ 3951392 h 4297250"/>
              <a:gd name="connsiteX71" fmla="*/ 783235 w 3619883"/>
              <a:gd name="connsiteY71" fmla="*/ 4128157 h 4297250"/>
              <a:gd name="connsiteX72" fmla="*/ 871024 w 3619883"/>
              <a:gd name="connsiteY72" fmla="*/ 4128157 h 4297250"/>
              <a:gd name="connsiteX73" fmla="*/ 829432 w 3619883"/>
              <a:gd name="connsiteY73" fmla="*/ 4275461 h 4297250"/>
              <a:gd name="connsiteX74" fmla="*/ 611484 w 3619883"/>
              <a:gd name="connsiteY74" fmla="*/ 4275461 h 4297250"/>
              <a:gd name="connsiteX75" fmla="*/ 621247 w 3619883"/>
              <a:gd name="connsiteY75" fmla="*/ 4128157 h 4297250"/>
              <a:gd name="connsiteX76" fmla="*/ 650062 w 3619883"/>
              <a:gd name="connsiteY76" fmla="*/ 4128157 h 4297250"/>
              <a:gd name="connsiteX77" fmla="*/ 650062 w 3619883"/>
              <a:gd name="connsiteY77" fmla="*/ 3951392 h 4297250"/>
              <a:gd name="connsiteX78" fmla="*/ 472277 w 3619883"/>
              <a:gd name="connsiteY78" fmla="*/ 3951392 h 4297250"/>
              <a:gd name="connsiteX79" fmla="*/ 472277 w 3619883"/>
              <a:gd name="connsiteY79" fmla="*/ 4128157 h 4297250"/>
              <a:gd name="connsiteX80" fmla="*/ 522650 w 3619883"/>
              <a:gd name="connsiteY80" fmla="*/ 4128157 h 4297250"/>
              <a:gd name="connsiteX81" fmla="*/ 573998 w 3619883"/>
              <a:gd name="connsiteY81" fmla="*/ 4275461 h 4297250"/>
              <a:gd name="connsiteX82" fmla="*/ 336164 w 3619883"/>
              <a:gd name="connsiteY82" fmla="*/ 4275461 h 4297250"/>
              <a:gd name="connsiteX83" fmla="*/ 294572 w 3619883"/>
              <a:gd name="connsiteY83" fmla="*/ 4128157 h 4297250"/>
              <a:gd name="connsiteX84" fmla="*/ 339106 w 3619883"/>
              <a:gd name="connsiteY84" fmla="*/ 4128157 h 4297250"/>
              <a:gd name="connsiteX85" fmla="*/ 339106 w 3619883"/>
              <a:gd name="connsiteY85" fmla="*/ 3951392 h 4297250"/>
              <a:gd name="connsiteX86" fmla="*/ 161321 w 3619883"/>
              <a:gd name="connsiteY86" fmla="*/ 3951392 h 4297250"/>
              <a:gd name="connsiteX87" fmla="*/ 161321 w 3619883"/>
              <a:gd name="connsiteY87" fmla="*/ 4128157 h 4297250"/>
              <a:gd name="connsiteX88" fmla="*/ 230914 w 3619883"/>
              <a:gd name="connsiteY88" fmla="*/ 4128157 h 4297250"/>
              <a:gd name="connsiteX89" fmla="*/ 189322 w 3619883"/>
              <a:gd name="connsiteY89" fmla="*/ 4275461 h 4297250"/>
              <a:gd name="connsiteX90" fmla="*/ 0 w 3619883"/>
              <a:gd name="connsiteY90" fmla="*/ 4275461 h 4297250"/>
              <a:gd name="connsiteX91" fmla="*/ 0 w 3619883"/>
              <a:gd name="connsiteY91" fmla="*/ 42229 h 4297250"/>
              <a:gd name="connsiteX92" fmla="*/ 42464 w 3619883"/>
              <a:gd name="connsiteY92" fmla="*/ 40518 h 4297250"/>
              <a:gd name="connsiteX93" fmla="*/ 137733 w 3619883"/>
              <a:gd name="connsiteY93" fmla="*/ 35355 h 4297250"/>
              <a:gd name="connsiteX94" fmla="*/ 270565 w 3619883"/>
              <a:gd name="connsiteY94" fmla="*/ 29759 h 4297250"/>
              <a:gd name="connsiteX95" fmla="*/ 479734 w 3619883"/>
              <a:gd name="connsiteY95" fmla="*/ 45455 h 4297250"/>
              <a:gd name="connsiteX96" fmla="*/ 524103 w 3619883"/>
              <a:gd name="connsiteY96" fmla="*/ 41625 h 4297250"/>
              <a:gd name="connsiteX97" fmla="*/ 624416 w 3619883"/>
              <a:gd name="connsiteY97" fmla="*/ 22696 h 4297250"/>
              <a:gd name="connsiteX98" fmla="*/ 657762 w 3619883"/>
              <a:gd name="connsiteY98" fmla="*/ 18351 h 4297250"/>
              <a:gd name="connsiteX99" fmla="*/ 690557 w 3619883"/>
              <a:gd name="connsiteY99" fmla="*/ 25792 h 4297250"/>
              <a:gd name="connsiteX100" fmla="*/ 745123 w 3619883"/>
              <a:gd name="connsiteY100" fmla="*/ 40157 h 4297250"/>
              <a:gd name="connsiteX101" fmla="*/ 789493 w 3619883"/>
              <a:gd name="connsiteY101" fmla="*/ 36327 h 4297250"/>
              <a:gd name="connsiteX102" fmla="*/ 854255 w 3619883"/>
              <a:gd name="connsiteY102" fmla="*/ 68887 h 4297250"/>
              <a:gd name="connsiteX103" fmla="*/ 897520 w 3619883"/>
              <a:gd name="connsiteY103" fmla="*/ 88629 h 4297250"/>
              <a:gd name="connsiteX104" fmla="*/ 940510 w 3619883"/>
              <a:gd name="connsiteY104" fmla="*/ 114265 h 4297250"/>
              <a:gd name="connsiteX105" fmla="*/ 1082712 w 3619883"/>
              <a:gd name="connsiteY105" fmla="*/ 144543 h 4297250"/>
              <a:gd name="connsiteX106" fmla="*/ 1205348 w 3619883"/>
              <a:gd name="connsiteY106" fmla="*/ 120753 h 4297250"/>
              <a:gd name="connsiteX107" fmla="*/ 1271764 w 3619883"/>
              <a:gd name="connsiteY107" fmla="*/ 117956 h 4297250"/>
              <a:gd name="connsiteX108" fmla="*/ 1315583 w 3619883"/>
              <a:gd name="connsiteY108" fmla="*/ 125912 h 4297250"/>
              <a:gd name="connsiteX109" fmla="*/ 1359125 w 3619883"/>
              <a:gd name="connsiteY109" fmla="*/ 139761 h 4297250"/>
              <a:gd name="connsiteX110" fmla="*/ 1391919 w 3619883"/>
              <a:gd name="connsiteY110" fmla="*/ 147202 h 4297250"/>
              <a:gd name="connsiteX111" fmla="*/ 1436563 w 3619883"/>
              <a:gd name="connsiteY111" fmla="*/ 137480 h 4297250"/>
              <a:gd name="connsiteX112" fmla="*/ 1471566 w 3619883"/>
              <a:gd name="connsiteY112" fmla="*/ 97777 h 4297250"/>
              <a:gd name="connsiteX113" fmla="*/ 1505739 w 3619883"/>
              <a:gd name="connsiteY113" fmla="*/ 75753 h 4297250"/>
              <a:gd name="connsiteX114" fmla="*/ 1590891 w 3619883"/>
              <a:gd name="connsiteY114" fmla="*/ 144702 h 4297250"/>
              <a:gd name="connsiteX115" fmla="*/ 1625616 w 3619883"/>
              <a:gd name="connsiteY115" fmla="*/ 110893 h 4297250"/>
              <a:gd name="connsiteX116" fmla="*/ 1658964 w 3619883"/>
              <a:gd name="connsiteY116" fmla="*/ 106547 h 4297250"/>
              <a:gd name="connsiteX117" fmla="*/ 1746598 w 3619883"/>
              <a:gd name="connsiteY117" fmla="*/ 122460 h 4297250"/>
              <a:gd name="connsiteX118" fmla="*/ 1811913 w 3619883"/>
              <a:gd name="connsiteY118" fmla="*/ 143234 h 4297250"/>
              <a:gd name="connsiteX119" fmla="*/ 1856557 w 3619883"/>
              <a:gd name="connsiteY119" fmla="*/ 133511 h 4297250"/>
              <a:gd name="connsiteX120" fmla="*/ 2066003 w 3619883"/>
              <a:gd name="connsiteY120" fmla="*/ 143313 h 4297250"/>
              <a:gd name="connsiteX121" fmla="*/ 2177615 w 3619883"/>
              <a:gd name="connsiteY121" fmla="*/ 119007 h 4297250"/>
              <a:gd name="connsiteX122" fmla="*/ 2255883 w 3619883"/>
              <a:gd name="connsiteY122" fmla="*/ 99047 h 4297250"/>
              <a:gd name="connsiteX123" fmla="*/ 2344622 w 3619883"/>
              <a:gd name="connsiteY123" fmla="*/ 91388 h 4297250"/>
              <a:gd name="connsiteX124" fmla="*/ 2455682 w 3619883"/>
              <a:gd name="connsiteY124" fmla="*/ 78869 h 4297250"/>
              <a:gd name="connsiteX125" fmla="*/ 2632609 w 3619883"/>
              <a:gd name="connsiteY125" fmla="*/ 75338 h 4297250"/>
              <a:gd name="connsiteX126" fmla="*/ 2742291 w 3619883"/>
              <a:gd name="connsiteY126" fmla="*/ 92282 h 4297250"/>
              <a:gd name="connsiteX127" fmla="*/ 2851974 w 3619883"/>
              <a:gd name="connsiteY127" fmla="*/ 109227 h 4297250"/>
              <a:gd name="connsiteX128" fmla="*/ 2907643 w 3619883"/>
              <a:gd name="connsiteY128" fmla="*/ 100020 h 4297250"/>
              <a:gd name="connsiteX129" fmla="*/ 2944022 w 3619883"/>
              <a:gd name="connsiteY129" fmla="*/ 30853 h 4297250"/>
              <a:gd name="connsiteX130" fmla="*/ 3022289 w 3619883"/>
              <a:gd name="connsiteY130" fmla="*/ 10893 h 4297250"/>
              <a:gd name="connsiteX131" fmla="*/ 3054807 w 3619883"/>
              <a:gd name="connsiteY131" fmla="*/ 24226 h 4297250"/>
              <a:gd name="connsiteX132" fmla="*/ 3141892 w 3619883"/>
              <a:gd name="connsiteY132" fmla="*/ 51925 h 4297250"/>
              <a:gd name="connsiteX133" fmla="*/ 3185711 w 3619883"/>
              <a:gd name="connsiteY133" fmla="*/ 59881 h 4297250"/>
              <a:gd name="connsiteX134" fmla="*/ 3219056 w 3619883"/>
              <a:gd name="connsiteY134" fmla="*/ 55536 h 4297250"/>
              <a:gd name="connsiteX135" fmla="*/ 3263425 w 3619883"/>
              <a:gd name="connsiteY135" fmla="*/ 51706 h 4297250"/>
              <a:gd name="connsiteX136" fmla="*/ 3296219 w 3619883"/>
              <a:gd name="connsiteY136" fmla="*/ 59147 h 4297250"/>
              <a:gd name="connsiteX137" fmla="*/ 3319094 w 3619883"/>
              <a:gd name="connsiteY137" fmla="*/ 42500 h 4297250"/>
              <a:gd name="connsiteX138" fmla="*/ 3420511 w 3619883"/>
              <a:gd name="connsiteY138" fmla="*/ 0 h 4297250"/>
              <a:gd name="connsiteX139" fmla="*/ 3453305 w 3619883"/>
              <a:gd name="connsiteY139" fmla="*/ 7440 h 4297250"/>
              <a:gd name="connsiteX140" fmla="*/ 3496571 w 3619883"/>
              <a:gd name="connsiteY140" fmla="*/ 27182 h 4297250"/>
              <a:gd name="connsiteX141" fmla="*/ 3602117 w 3619883"/>
              <a:gd name="connsiteY141" fmla="*/ 132521 h 4297250"/>
              <a:gd name="connsiteX142" fmla="*/ 3619883 w 3619883"/>
              <a:gd name="connsiteY142" fmla="*/ 140049 h 4297250"/>
              <a:gd name="connsiteX143" fmla="*/ 3619883 w 3619883"/>
              <a:gd name="connsiteY14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448683 w 3619883"/>
              <a:gd name="connsiteY2" fmla="*/ 4128157 h 4297250"/>
              <a:gd name="connsiteX3" fmla="*/ 3270899 w 3619883"/>
              <a:gd name="connsiteY3" fmla="*/ 4128157 h 4297250"/>
              <a:gd name="connsiteX4" fmla="*/ 3338374 w 3619883"/>
              <a:gd name="connsiteY4" fmla="*/ 4297250 h 4297250"/>
              <a:gd name="connsiteX5" fmla="*/ 3269726 w 3619883"/>
              <a:gd name="connsiteY5" fmla="*/ 4275461 h 4297250"/>
              <a:gd name="connsiteX6" fmla="*/ 3052674 w 3619883"/>
              <a:gd name="connsiteY6" fmla="*/ 4275461 h 4297250"/>
              <a:gd name="connsiteX7" fmla="*/ 3096002 w 3619883"/>
              <a:gd name="connsiteY7" fmla="*/ 4128157 h 4297250"/>
              <a:gd name="connsiteX8" fmla="*/ 3137725 w 3619883"/>
              <a:gd name="connsiteY8" fmla="*/ 4128157 h 4297250"/>
              <a:gd name="connsiteX9" fmla="*/ 3137725 w 3619883"/>
              <a:gd name="connsiteY9" fmla="*/ 3951392 h 4297250"/>
              <a:gd name="connsiteX10" fmla="*/ 2959941 w 3619883"/>
              <a:gd name="connsiteY10" fmla="*/ 3951392 h 4297250"/>
              <a:gd name="connsiteX11" fmla="*/ 2959941 w 3619883"/>
              <a:gd name="connsiteY11" fmla="*/ 4128157 h 4297250"/>
              <a:gd name="connsiteX12" fmla="*/ 2996846 w 3619883"/>
              <a:gd name="connsiteY12" fmla="*/ 4128157 h 4297250"/>
              <a:gd name="connsiteX13" fmla="*/ 3014011 w 3619883"/>
              <a:gd name="connsiteY13" fmla="*/ 4275461 h 4297250"/>
              <a:gd name="connsiteX14" fmla="*/ 2761042 w 3619883"/>
              <a:gd name="connsiteY14" fmla="*/ 4275461 h 4297250"/>
              <a:gd name="connsiteX15" fmla="*/ 2761042 w 3619883"/>
              <a:gd name="connsiteY15" fmla="*/ 4128157 h 4297250"/>
              <a:gd name="connsiteX16" fmla="*/ 2826768 w 3619883"/>
              <a:gd name="connsiteY16" fmla="*/ 4128157 h 4297250"/>
              <a:gd name="connsiteX17" fmla="*/ 2826768 w 3619883"/>
              <a:gd name="connsiteY17" fmla="*/ 3951392 h 4297250"/>
              <a:gd name="connsiteX18" fmla="*/ 2648983 w 3619883"/>
              <a:gd name="connsiteY18" fmla="*/ 3951392 h 4297250"/>
              <a:gd name="connsiteX19" fmla="*/ 2648983 w 3619883"/>
              <a:gd name="connsiteY19" fmla="*/ 4128157 h 4297250"/>
              <a:gd name="connsiteX20" fmla="*/ 2690646 w 3619883"/>
              <a:gd name="connsiteY20" fmla="*/ 4128157 h 4297250"/>
              <a:gd name="connsiteX21" fmla="*/ 2690646 w 3619883"/>
              <a:gd name="connsiteY21" fmla="*/ 4275461 h 4297250"/>
              <a:gd name="connsiteX22" fmla="*/ 2511710 w 3619883"/>
              <a:gd name="connsiteY22" fmla="*/ 4275461 h 4297250"/>
              <a:gd name="connsiteX23" fmla="*/ 2454288 w 3619883"/>
              <a:gd name="connsiteY23" fmla="*/ 4128157 h 4297250"/>
              <a:gd name="connsiteX24" fmla="*/ 2515810 w 3619883"/>
              <a:gd name="connsiteY24" fmla="*/ 4128157 h 4297250"/>
              <a:gd name="connsiteX25" fmla="*/ 2515810 w 3619883"/>
              <a:gd name="connsiteY25" fmla="*/ 3951392 h 4297250"/>
              <a:gd name="connsiteX26" fmla="*/ 2338025 w 3619883"/>
              <a:gd name="connsiteY26" fmla="*/ 3951392 h 4297250"/>
              <a:gd name="connsiteX27" fmla="*/ 2338025 w 3619883"/>
              <a:gd name="connsiteY27" fmla="*/ 4128157 h 4297250"/>
              <a:gd name="connsiteX28" fmla="*/ 2395120 w 3619883"/>
              <a:gd name="connsiteY28" fmla="*/ 4128157 h 4297250"/>
              <a:gd name="connsiteX29" fmla="*/ 2337697 w 3619883"/>
              <a:gd name="connsiteY29" fmla="*/ 4275461 h 4297250"/>
              <a:gd name="connsiteX30" fmla="*/ 2150155 w 3619883"/>
              <a:gd name="connsiteY30" fmla="*/ 4275461 h 4297250"/>
              <a:gd name="connsiteX31" fmla="*/ 2150155 w 3619883"/>
              <a:gd name="connsiteY31" fmla="*/ 4128157 h 4297250"/>
              <a:gd name="connsiteX32" fmla="*/ 2204852 w 3619883"/>
              <a:gd name="connsiteY32" fmla="*/ 4128157 h 4297250"/>
              <a:gd name="connsiteX33" fmla="*/ 2204852 w 3619883"/>
              <a:gd name="connsiteY33" fmla="*/ 3951392 h 4297250"/>
              <a:gd name="connsiteX34" fmla="*/ 2027068 w 3619883"/>
              <a:gd name="connsiteY34" fmla="*/ 3951392 h 4297250"/>
              <a:gd name="connsiteX35" fmla="*/ 2027068 w 3619883"/>
              <a:gd name="connsiteY35" fmla="*/ 4128157 h 4297250"/>
              <a:gd name="connsiteX36" fmla="*/ 2079759 w 3619883"/>
              <a:gd name="connsiteY36" fmla="*/ 4128157 h 4297250"/>
              <a:gd name="connsiteX37" fmla="*/ 2079759 w 3619883"/>
              <a:gd name="connsiteY37" fmla="*/ 4275461 h 4297250"/>
              <a:gd name="connsiteX38" fmla="*/ 1824703 w 3619883"/>
              <a:gd name="connsiteY38" fmla="*/ 4275461 h 4297250"/>
              <a:gd name="connsiteX39" fmla="*/ 1834468 w 3619883"/>
              <a:gd name="connsiteY39" fmla="*/ 4128157 h 4297250"/>
              <a:gd name="connsiteX40" fmla="*/ 1893894 w 3619883"/>
              <a:gd name="connsiteY40" fmla="*/ 4128157 h 4297250"/>
              <a:gd name="connsiteX41" fmla="*/ 1893894 w 3619883"/>
              <a:gd name="connsiteY41" fmla="*/ 3951392 h 4297250"/>
              <a:gd name="connsiteX42" fmla="*/ 1716110 w 3619883"/>
              <a:gd name="connsiteY42" fmla="*/ 3951392 h 4297250"/>
              <a:gd name="connsiteX43" fmla="*/ 1716110 w 3619883"/>
              <a:gd name="connsiteY43" fmla="*/ 4006431 h 4297250"/>
              <a:gd name="connsiteX44" fmla="*/ 1703447 w 3619883"/>
              <a:gd name="connsiteY44" fmla="*/ 4007960 h 4297250"/>
              <a:gd name="connsiteX45" fmla="*/ 1716110 w 3619883"/>
              <a:gd name="connsiteY45" fmla="*/ 4044284 h 4297250"/>
              <a:gd name="connsiteX46" fmla="*/ 1716110 w 3619883"/>
              <a:gd name="connsiteY46" fmla="*/ 4128157 h 4297250"/>
              <a:gd name="connsiteX47" fmla="*/ 1745346 w 3619883"/>
              <a:gd name="connsiteY47" fmla="*/ 4128157 h 4297250"/>
              <a:gd name="connsiteX48" fmla="*/ 1796694 w 3619883"/>
              <a:gd name="connsiteY48" fmla="*/ 4275461 h 4297250"/>
              <a:gd name="connsiteX49" fmla="*/ 1558844 w 3619883"/>
              <a:gd name="connsiteY49" fmla="*/ 4275461 h 4297250"/>
              <a:gd name="connsiteX50" fmla="*/ 1517252 w 3619883"/>
              <a:gd name="connsiteY50" fmla="*/ 4128157 h 4297250"/>
              <a:gd name="connsiteX51" fmla="*/ 1582936 w 3619883"/>
              <a:gd name="connsiteY51" fmla="*/ 4128157 h 4297250"/>
              <a:gd name="connsiteX52" fmla="*/ 1582936 w 3619883"/>
              <a:gd name="connsiteY52" fmla="*/ 3951392 h 4297250"/>
              <a:gd name="connsiteX53" fmla="*/ 1405151 w 3619883"/>
              <a:gd name="connsiteY53" fmla="*/ 3951392 h 4297250"/>
              <a:gd name="connsiteX54" fmla="*/ 1405151 w 3619883"/>
              <a:gd name="connsiteY54" fmla="*/ 4128157 h 4297250"/>
              <a:gd name="connsiteX55" fmla="*/ 1468988 w 3619883"/>
              <a:gd name="connsiteY55" fmla="*/ 4128157 h 4297250"/>
              <a:gd name="connsiteX56" fmla="*/ 1427396 w 3619883"/>
              <a:gd name="connsiteY56" fmla="*/ 4275461 h 4297250"/>
              <a:gd name="connsiteX57" fmla="*/ 1210751 w 3619883"/>
              <a:gd name="connsiteY57" fmla="*/ 4275461 h 4297250"/>
              <a:gd name="connsiteX58" fmla="*/ 1210751 w 3619883"/>
              <a:gd name="connsiteY58" fmla="*/ 4128157 h 4297250"/>
              <a:gd name="connsiteX59" fmla="*/ 1271978 w 3619883"/>
              <a:gd name="connsiteY59" fmla="*/ 4128157 h 4297250"/>
              <a:gd name="connsiteX60" fmla="*/ 1271978 w 3619883"/>
              <a:gd name="connsiteY60" fmla="*/ 3951392 h 4297250"/>
              <a:gd name="connsiteX61" fmla="*/ 1094193 w 3619883"/>
              <a:gd name="connsiteY61" fmla="*/ 3951392 h 4297250"/>
              <a:gd name="connsiteX62" fmla="*/ 1094193 w 3619883"/>
              <a:gd name="connsiteY62" fmla="*/ 4128157 h 4297250"/>
              <a:gd name="connsiteX63" fmla="*/ 1140354 w 3619883"/>
              <a:gd name="connsiteY63" fmla="*/ 4128157 h 4297250"/>
              <a:gd name="connsiteX64" fmla="*/ 1140354 w 3619883"/>
              <a:gd name="connsiteY64" fmla="*/ 4275461 h 4297250"/>
              <a:gd name="connsiteX65" fmla="*/ 953807 w 3619883"/>
              <a:gd name="connsiteY65" fmla="*/ 4275461 h 4297250"/>
              <a:gd name="connsiteX66" fmla="*/ 912215 w 3619883"/>
              <a:gd name="connsiteY66" fmla="*/ 4128157 h 4297250"/>
              <a:gd name="connsiteX67" fmla="*/ 961020 w 3619883"/>
              <a:gd name="connsiteY67" fmla="*/ 4128157 h 4297250"/>
              <a:gd name="connsiteX68" fmla="*/ 961020 w 3619883"/>
              <a:gd name="connsiteY68" fmla="*/ 3951392 h 4297250"/>
              <a:gd name="connsiteX69" fmla="*/ 783235 w 3619883"/>
              <a:gd name="connsiteY69" fmla="*/ 3951392 h 4297250"/>
              <a:gd name="connsiteX70" fmla="*/ 783235 w 3619883"/>
              <a:gd name="connsiteY70" fmla="*/ 4128157 h 4297250"/>
              <a:gd name="connsiteX71" fmla="*/ 871024 w 3619883"/>
              <a:gd name="connsiteY71" fmla="*/ 4128157 h 4297250"/>
              <a:gd name="connsiteX72" fmla="*/ 829432 w 3619883"/>
              <a:gd name="connsiteY72" fmla="*/ 4275461 h 4297250"/>
              <a:gd name="connsiteX73" fmla="*/ 611484 w 3619883"/>
              <a:gd name="connsiteY73" fmla="*/ 4275461 h 4297250"/>
              <a:gd name="connsiteX74" fmla="*/ 621247 w 3619883"/>
              <a:gd name="connsiteY74" fmla="*/ 4128157 h 4297250"/>
              <a:gd name="connsiteX75" fmla="*/ 650062 w 3619883"/>
              <a:gd name="connsiteY75" fmla="*/ 4128157 h 4297250"/>
              <a:gd name="connsiteX76" fmla="*/ 650062 w 3619883"/>
              <a:gd name="connsiteY76" fmla="*/ 3951392 h 4297250"/>
              <a:gd name="connsiteX77" fmla="*/ 472277 w 3619883"/>
              <a:gd name="connsiteY77" fmla="*/ 3951392 h 4297250"/>
              <a:gd name="connsiteX78" fmla="*/ 472277 w 3619883"/>
              <a:gd name="connsiteY78" fmla="*/ 4128157 h 4297250"/>
              <a:gd name="connsiteX79" fmla="*/ 522650 w 3619883"/>
              <a:gd name="connsiteY79" fmla="*/ 4128157 h 4297250"/>
              <a:gd name="connsiteX80" fmla="*/ 573998 w 3619883"/>
              <a:gd name="connsiteY80" fmla="*/ 4275461 h 4297250"/>
              <a:gd name="connsiteX81" fmla="*/ 336164 w 3619883"/>
              <a:gd name="connsiteY81" fmla="*/ 4275461 h 4297250"/>
              <a:gd name="connsiteX82" fmla="*/ 294572 w 3619883"/>
              <a:gd name="connsiteY82" fmla="*/ 4128157 h 4297250"/>
              <a:gd name="connsiteX83" fmla="*/ 339106 w 3619883"/>
              <a:gd name="connsiteY83" fmla="*/ 4128157 h 4297250"/>
              <a:gd name="connsiteX84" fmla="*/ 339106 w 3619883"/>
              <a:gd name="connsiteY84" fmla="*/ 3951392 h 4297250"/>
              <a:gd name="connsiteX85" fmla="*/ 161321 w 3619883"/>
              <a:gd name="connsiteY85" fmla="*/ 3951392 h 4297250"/>
              <a:gd name="connsiteX86" fmla="*/ 161321 w 3619883"/>
              <a:gd name="connsiteY86" fmla="*/ 4128157 h 4297250"/>
              <a:gd name="connsiteX87" fmla="*/ 230914 w 3619883"/>
              <a:gd name="connsiteY87" fmla="*/ 4128157 h 4297250"/>
              <a:gd name="connsiteX88" fmla="*/ 189322 w 3619883"/>
              <a:gd name="connsiteY88" fmla="*/ 4275461 h 4297250"/>
              <a:gd name="connsiteX89" fmla="*/ 0 w 3619883"/>
              <a:gd name="connsiteY89" fmla="*/ 4275461 h 4297250"/>
              <a:gd name="connsiteX90" fmla="*/ 0 w 3619883"/>
              <a:gd name="connsiteY90" fmla="*/ 42229 h 4297250"/>
              <a:gd name="connsiteX91" fmla="*/ 42464 w 3619883"/>
              <a:gd name="connsiteY91" fmla="*/ 40518 h 4297250"/>
              <a:gd name="connsiteX92" fmla="*/ 137733 w 3619883"/>
              <a:gd name="connsiteY92" fmla="*/ 35355 h 4297250"/>
              <a:gd name="connsiteX93" fmla="*/ 270565 w 3619883"/>
              <a:gd name="connsiteY93" fmla="*/ 29759 h 4297250"/>
              <a:gd name="connsiteX94" fmla="*/ 479734 w 3619883"/>
              <a:gd name="connsiteY94" fmla="*/ 45455 h 4297250"/>
              <a:gd name="connsiteX95" fmla="*/ 524103 w 3619883"/>
              <a:gd name="connsiteY95" fmla="*/ 41625 h 4297250"/>
              <a:gd name="connsiteX96" fmla="*/ 624416 w 3619883"/>
              <a:gd name="connsiteY96" fmla="*/ 22696 h 4297250"/>
              <a:gd name="connsiteX97" fmla="*/ 657762 w 3619883"/>
              <a:gd name="connsiteY97" fmla="*/ 18351 h 4297250"/>
              <a:gd name="connsiteX98" fmla="*/ 690557 w 3619883"/>
              <a:gd name="connsiteY98" fmla="*/ 25792 h 4297250"/>
              <a:gd name="connsiteX99" fmla="*/ 745123 w 3619883"/>
              <a:gd name="connsiteY99" fmla="*/ 40157 h 4297250"/>
              <a:gd name="connsiteX100" fmla="*/ 789493 w 3619883"/>
              <a:gd name="connsiteY100" fmla="*/ 36327 h 4297250"/>
              <a:gd name="connsiteX101" fmla="*/ 854255 w 3619883"/>
              <a:gd name="connsiteY101" fmla="*/ 68887 h 4297250"/>
              <a:gd name="connsiteX102" fmla="*/ 897520 w 3619883"/>
              <a:gd name="connsiteY102" fmla="*/ 88629 h 4297250"/>
              <a:gd name="connsiteX103" fmla="*/ 940510 w 3619883"/>
              <a:gd name="connsiteY103" fmla="*/ 114265 h 4297250"/>
              <a:gd name="connsiteX104" fmla="*/ 1082712 w 3619883"/>
              <a:gd name="connsiteY104" fmla="*/ 144543 h 4297250"/>
              <a:gd name="connsiteX105" fmla="*/ 1205348 w 3619883"/>
              <a:gd name="connsiteY105" fmla="*/ 120753 h 4297250"/>
              <a:gd name="connsiteX106" fmla="*/ 1271764 w 3619883"/>
              <a:gd name="connsiteY106" fmla="*/ 117956 h 4297250"/>
              <a:gd name="connsiteX107" fmla="*/ 1315583 w 3619883"/>
              <a:gd name="connsiteY107" fmla="*/ 125912 h 4297250"/>
              <a:gd name="connsiteX108" fmla="*/ 1359125 w 3619883"/>
              <a:gd name="connsiteY108" fmla="*/ 139761 h 4297250"/>
              <a:gd name="connsiteX109" fmla="*/ 1391919 w 3619883"/>
              <a:gd name="connsiteY109" fmla="*/ 147202 h 4297250"/>
              <a:gd name="connsiteX110" fmla="*/ 1436563 w 3619883"/>
              <a:gd name="connsiteY110" fmla="*/ 137480 h 4297250"/>
              <a:gd name="connsiteX111" fmla="*/ 1471566 w 3619883"/>
              <a:gd name="connsiteY111" fmla="*/ 97777 h 4297250"/>
              <a:gd name="connsiteX112" fmla="*/ 1505739 w 3619883"/>
              <a:gd name="connsiteY112" fmla="*/ 75753 h 4297250"/>
              <a:gd name="connsiteX113" fmla="*/ 1590891 w 3619883"/>
              <a:gd name="connsiteY113" fmla="*/ 144702 h 4297250"/>
              <a:gd name="connsiteX114" fmla="*/ 1625616 w 3619883"/>
              <a:gd name="connsiteY114" fmla="*/ 110893 h 4297250"/>
              <a:gd name="connsiteX115" fmla="*/ 1658964 w 3619883"/>
              <a:gd name="connsiteY115" fmla="*/ 106547 h 4297250"/>
              <a:gd name="connsiteX116" fmla="*/ 1746598 w 3619883"/>
              <a:gd name="connsiteY116" fmla="*/ 122460 h 4297250"/>
              <a:gd name="connsiteX117" fmla="*/ 1811913 w 3619883"/>
              <a:gd name="connsiteY117" fmla="*/ 143234 h 4297250"/>
              <a:gd name="connsiteX118" fmla="*/ 1856557 w 3619883"/>
              <a:gd name="connsiteY118" fmla="*/ 133511 h 4297250"/>
              <a:gd name="connsiteX119" fmla="*/ 2066003 w 3619883"/>
              <a:gd name="connsiteY119" fmla="*/ 143313 h 4297250"/>
              <a:gd name="connsiteX120" fmla="*/ 2177615 w 3619883"/>
              <a:gd name="connsiteY120" fmla="*/ 119007 h 4297250"/>
              <a:gd name="connsiteX121" fmla="*/ 2255883 w 3619883"/>
              <a:gd name="connsiteY121" fmla="*/ 99047 h 4297250"/>
              <a:gd name="connsiteX122" fmla="*/ 2344622 w 3619883"/>
              <a:gd name="connsiteY122" fmla="*/ 91388 h 4297250"/>
              <a:gd name="connsiteX123" fmla="*/ 2455682 w 3619883"/>
              <a:gd name="connsiteY123" fmla="*/ 78869 h 4297250"/>
              <a:gd name="connsiteX124" fmla="*/ 2632609 w 3619883"/>
              <a:gd name="connsiteY124" fmla="*/ 75338 h 4297250"/>
              <a:gd name="connsiteX125" fmla="*/ 2742291 w 3619883"/>
              <a:gd name="connsiteY125" fmla="*/ 92282 h 4297250"/>
              <a:gd name="connsiteX126" fmla="*/ 2851974 w 3619883"/>
              <a:gd name="connsiteY126" fmla="*/ 109227 h 4297250"/>
              <a:gd name="connsiteX127" fmla="*/ 2907643 w 3619883"/>
              <a:gd name="connsiteY127" fmla="*/ 100020 h 4297250"/>
              <a:gd name="connsiteX128" fmla="*/ 2944022 w 3619883"/>
              <a:gd name="connsiteY128" fmla="*/ 30853 h 4297250"/>
              <a:gd name="connsiteX129" fmla="*/ 3022289 w 3619883"/>
              <a:gd name="connsiteY129" fmla="*/ 10893 h 4297250"/>
              <a:gd name="connsiteX130" fmla="*/ 3054807 w 3619883"/>
              <a:gd name="connsiteY130" fmla="*/ 24226 h 4297250"/>
              <a:gd name="connsiteX131" fmla="*/ 3141892 w 3619883"/>
              <a:gd name="connsiteY131" fmla="*/ 51925 h 4297250"/>
              <a:gd name="connsiteX132" fmla="*/ 3185711 w 3619883"/>
              <a:gd name="connsiteY132" fmla="*/ 59881 h 4297250"/>
              <a:gd name="connsiteX133" fmla="*/ 3219056 w 3619883"/>
              <a:gd name="connsiteY133" fmla="*/ 55536 h 4297250"/>
              <a:gd name="connsiteX134" fmla="*/ 3263425 w 3619883"/>
              <a:gd name="connsiteY134" fmla="*/ 51706 h 4297250"/>
              <a:gd name="connsiteX135" fmla="*/ 3296219 w 3619883"/>
              <a:gd name="connsiteY135" fmla="*/ 59147 h 4297250"/>
              <a:gd name="connsiteX136" fmla="*/ 3319094 w 3619883"/>
              <a:gd name="connsiteY136" fmla="*/ 42500 h 4297250"/>
              <a:gd name="connsiteX137" fmla="*/ 3420511 w 3619883"/>
              <a:gd name="connsiteY137" fmla="*/ 0 h 4297250"/>
              <a:gd name="connsiteX138" fmla="*/ 3453305 w 3619883"/>
              <a:gd name="connsiteY138" fmla="*/ 7440 h 4297250"/>
              <a:gd name="connsiteX139" fmla="*/ 3496571 w 3619883"/>
              <a:gd name="connsiteY139" fmla="*/ 27182 h 4297250"/>
              <a:gd name="connsiteX140" fmla="*/ 3602117 w 3619883"/>
              <a:gd name="connsiteY140" fmla="*/ 132521 h 4297250"/>
              <a:gd name="connsiteX141" fmla="*/ 3619883 w 3619883"/>
              <a:gd name="connsiteY141" fmla="*/ 140049 h 4297250"/>
              <a:gd name="connsiteX142" fmla="*/ 3619883 w 3619883"/>
              <a:gd name="connsiteY14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270899 w 3619883"/>
              <a:gd name="connsiteY2" fmla="*/ 4128157 h 4297250"/>
              <a:gd name="connsiteX3" fmla="*/ 3338374 w 3619883"/>
              <a:gd name="connsiteY3" fmla="*/ 4297250 h 4297250"/>
              <a:gd name="connsiteX4" fmla="*/ 3269726 w 3619883"/>
              <a:gd name="connsiteY4" fmla="*/ 4275461 h 4297250"/>
              <a:gd name="connsiteX5" fmla="*/ 3052674 w 3619883"/>
              <a:gd name="connsiteY5" fmla="*/ 4275461 h 4297250"/>
              <a:gd name="connsiteX6" fmla="*/ 3096002 w 3619883"/>
              <a:gd name="connsiteY6" fmla="*/ 4128157 h 4297250"/>
              <a:gd name="connsiteX7" fmla="*/ 3137725 w 3619883"/>
              <a:gd name="connsiteY7" fmla="*/ 4128157 h 4297250"/>
              <a:gd name="connsiteX8" fmla="*/ 3137725 w 3619883"/>
              <a:gd name="connsiteY8" fmla="*/ 3951392 h 4297250"/>
              <a:gd name="connsiteX9" fmla="*/ 2959941 w 3619883"/>
              <a:gd name="connsiteY9" fmla="*/ 3951392 h 4297250"/>
              <a:gd name="connsiteX10" fmla="*/ 2959941 w 3619883"/>
              <a:gd name="connsiteY10" fmla="*/ 4128157 h 4297250"/>
              <a:gd name="connsiteX11" fmla="*/ 2996846 w 3619883"/>
              <a:gd name="connsiteY11" fmla="*/ 4128157 h 4297250"/>
              <a:gd name="connsiteX12" fmla="*/ 3014011 w 3619883"/>
              <a:gd name="connsiteY12" fmla="*/ 4275461 h 4297250"/>
              <a:gd name="connsiteX13" fmla="*/ 2761042 w 3619883"/>
              <a:gd name="connsiteY13" fmla="*/ 4275461 h 4297250"/>
              <a:gd name="connsiteX14" fmla="*/ 2761042 w 3619883"/>
              <a:gd name="connsiteY14" fmla="*/ 4128157 h 4297250"/>
              <a:gd name="connsiteX15" fmla="*/ 2826768 w 3619883"/>
              <a:gd name="connsiteY15" fmla="*/ 4128157 h 4297250"/>
              <a:gd name="connsiteX16" fmla="*/ 2826768 w 3619883"/>
              <a:gd name="connsiteY16" fmla="*/ 3951392 h 4297250"/>
              <a:gd name="connsiteX17" fmla="*/ 2648983 w 3619883"/>
              <a:gd name="connsiteY17" fmla="*/ 3951392 h 4297250"/>
              <a:gd name="connsiteX18" fmla="*/ 2648983 w 3619883"/>
              <a:gd name="connsiteY18" fmla="*/ 4128157 h 4297250"/>
              <a:gd name="connsiteX19" fmla="*/ 2690646 w 3619883"/>
              <a:gd name="connsiteY19" fmla="*/ 4128157 h 4297250"/>
              <a:gd name="connsiteX20" fmla="*/ 2690646 w 3619883"/>
              <a:gd name="connsiteY20" fmla="*/ 4275461 h 4297250"/>
              <a:gd name="connsiteX21" fmla="*/ 2511710 w 3619883"/>
              <a:gd name="connsiteY21" fmla="*/ 4275461 h 4297250"/>
              <a:gd name="connsiteX22" fmla="*/ 2454288 w 3619883"/>
              <a:gd name="connsiteY22" fmla="*/ 4128157 h 4297250"/>
              <a:gd name="connsiteX23" fmla="*/ 2515810 w 3619883"/>
              <a:gd name="connsiteY23" fmla="*/ 4128157 h 4297250"/>
              <a:gd name="connsiteX24" fmla="*/ 2515810 w 3619883"/>
              <a:gd name="connsiteY24" fmla="*/ 3951392 h 4297250"/>
              <a:gd name="connsiteX25" fmla="*/ 2338025 w 3619883"/>
              <a:gd name="connsiteY25" fmla="*/ 3951392 h 4297250"/>
              <a:gd name="connsiteX26" fmla="*/ 2338025 w 3619883"/>
              <a:gd name="connsiteY26" fmla="*/ 4128157 h 4297250"/>
              <a:gd name="connsiteX27" fmla="*/ 2395120 w 3619883"/>
              <a:gd name="connsiteY27" fmla="*/ 4128157 h 4297250"/>
              <a:gd name="connsiteX28" fmla="*/ 2337697 w 3619883"/>
              <a:gd name="connsiteY28" fmla="*/ 4275461 h 4297250"/>
              <a:gd name="connsiteX29" fmla="*/ 2150155 w 3619883"/>
              <a:gd name="connsiteY29" fmla="*/ 4275461 h 4297250"/>
              <a:gd name="connsiteX30" fmla="*/ 2150155 w 3619883"/>
              <a:gd name="connsiteY30" fmla="*/ 4128157 h 4297250"/>
              <a:gd name="connsiteX31" fmla="*/ 2204852 w 3619883"/>
              <a:gd name="connsiteY31" fmla="*/ 4128157 h 4297250"/>
              <a:gd name="connsiteX32" fmla="*/ 2204852 w 3619883"/>
              <a:gd name="connsiteY32" fmla="*/ 3951392 h 4297250"/>
              <a:gd name="connsiteX33" fmla="*/ 2027068 w 3619883"/>
              <a:gd name="connsiteY33" fmla="*/ 3951392 h 4297250"/>
              <a:gd name="connsiteX34" fmla="*/ 2027068 w 3619883"/>
              <a:gd name="connsiteY34" fmla="*/ 4128157 h 4297250"/>
              <a:gd name="connsiteX35" fmla="*/ 2079759 w 3619883"/>
              <a:gd name="connsiteY35" fmla="*/ 4128157 h 4297250"/>
              <a:gd name="connsiteX36" fmla="*/ 2079759 w 3619883"/>
              <a:gd name="connsiteY36" fmla="*/ 4275461 h 4297250"/>
              <a:gd name="connsiteX37" fmla="*/ 1824703 w 3619883"/>
              <a:gd name="connsiteY37" fmla="*/ 4275461 h 4297250"/>
              <a:gd name="connsiteX38" fmla="*/ 1834468 w 3619883"/>
              <a:gd name="connsiteY38" fmla="*/ 4128157 h 4297250"/>
              <a:gd name="connsiteX39" fmla="*/ 1893894 w 3619883"/>
              <a:gd name="connsiteY39" fmla="*/ 4128157 h 4297250"/>
              <a:gd name="connsiteX40" fmla="*/ 1893894 w 3619883"/>
              <a:gd name="connsiteY40" fmla="*/ 3951392 h 4297250"/>
              <a:gd name="connsiteX41" fmla="*/ 1716110 w 3619883"/>
              <a:gd name="connsiteY41" fmla="*/ 3951392 h 4297250"/>
              <a:gd name="connsiteX42" fmla="*/ 1716110 w 3619883"/>
              <a:gd name="connsiteY42" fmla="*/ 4006431 h 4297250"/>
              <a:gd name="connsiteX43" fmla="*/ 1703447 w 3619883"/>
              <a:gd name="connsiteY43" fmla="*/ 4007960 h 4297250"/>
              <a:gd name="connsiteX44" fmla="*/ 1716110 w 3619883"/>
              <a:gd name="connsiteY44" fmla="*/ 4044284 h 4297250"/>
              <a:gd name="connsiteX45" fmla="*/ 1716110 w 3619883"/>
              <a:gd name="connsiteY45" fmla="*/ 4128157 h 4297250"/>
              <a:gd name="connsiteX46" fmla="*/ 1745346 w 3619883"/>
              <a:gd name="connsiteY46" fmla="*/ 4128157 h 4297250"/>
              <a:gd name="connsiteX47" fmla="*/ 1796694 w 3619883"/>
              <a:gd name="connsiteY47" fmla="*/ 4275461 h 4297250"/>
              <a:gd name="connsiteX48" fmla="*/ 1558844 w 3619883"/>
              <a:gd name="connsiteY48" fmla="*/ 4275461 h 4297250"/>
              <a:gd name="connsiteX49" fmla="*/ 1517252 w 3619883"/>
              <a:gd name="connsiteY49" fmla="*/ 4128157 h 4297250"/>
              <a:gd name="connsiteX50" fmla="*/ 1582936 w 3619883"/>
              <a:gd name="connsiteY50" fmla="*/ 4128157 h 4297250"/>
              <a:gd name="connsiteX51" fmla="*/ 1582936 w 3619883"/>
              <a:gd name="connsiteY51" fmla="*/ 3951392 h 4297250"/>
              <a:gd name="connsiteX52" fmla="*/ 1405151 w 3619883"/>
              <a:gd name="connsiteY52" fmla="*/ 3951392 h 4297250"/>
              <a:gd name="connsiteX53" fmla="*/ 1405151 w 3619883"/>
              <a:gd name="connsiteY53" fmla="*/ 4128157 h 4297250"/>
              <a:gd name="connsiteX54" fmla="*/ 1468988 w 3619883"/>
              <a:gd name="connsiteY54" fmla="*/ 4128157 h 4297250"/>
              <a:gd name="connsiteX55" fmla="*/ 1427396 w 3619883"/>
              <a:gd name="connsiteY55" fmla="*/ 4275461 h 4297250"/>
              <a:gd name="connsiteX56" fmla="*/ 1210751 w 3619883"/>
              <a:gd name="connsiteY56" fmla="*/ 4275461 h 4297250"/>
              <a:gd name="connsiteX57" fmla="*/ 1210751 w 3619883"/>
              <a:gd name="connsiteY57" fmla="*/ 4128157 h 4297250"/>
              <a:gd name="connsiteX58" fmla="*/ 1271978 w 3619883"/>
              <a:gd name="connsiteY58" fmla="*/ 4128157 h 4297250"/>
              <a:gd name="connsiteX59" fmla="*/ 1271978 w 3619883"/>
              <a:gd name="connsiteY59" fmla="*/ 3951392 h 4297250"/>
              <a:gd name="connsiteX60" fmla="*/ 1094193 w 3619883"/>
              <a:gd name="connsiteY60" fmla="*/ 3951392 h 4297250"/>
              <a:gd name="connsiteX61" fmla="*/ 1094193 w 3619883"/>
              <a:gd name="connsiteY61" fmla="*/ 4128157 h 4297250"/>
              <a:gd name="connsiteX62" fmla="*/ 1140354 w 3619883"/>
              <a:gd name="connsiteY62" fmla="*/ 4128157 h 4297250"/>
              <a:gd name="connsiteX63" fmla="*/ 1140354 w 3619883"/>
              <a:gd name="connsiteY63" fmla="*/ 4275461 h 4297250"/>
              <a:gd name="connsiteX64" fmla="*/ 953807 w 3619883"/>
              <a:gd name="connsiteY64" fmla="*/ 4275461 h 4297250"/>
              <a:gd name="connsiteX65" fmla="*/ 912215 w 3619883"/>
              <a:gd name="connsiteY65" fmla="*/ 4128157 h 4297250"/>
              <a:gd name="connsiteX66" fmla="*/ 961020 w 3619883"/>
              <a:gd name="connsiteY66" fmla="*/ 4128157 h 4297250"/>
              <a:gd name="connsiteX67" fmla="*/ 961020 w 3619883"/>
              <a:gd name="connsiteY67" fmla="*/ 3951392 h 4297250"/>
              <a:gd name="connsiteX68" fmla="*/ 783235 w 3619883"/>
              <a:gd name="connsiteY68" fmla="*/ 3951392 h 4297250"/>
              <a:gd name="connsiteX69" fmla="*/ 783235 w 3619883"/>
              <a:gd name="connsiteY69" fmla="*/ 4128157 h 4297250"/>
              <a:gd name="connsiteX70" fmla="*/ 871024 w 3619883"/>
              <a:gd name="connsiteY70" fmla="*/ 4128157 h 4297250"/>
              <a:gd name="connsiteX71" fmla="*/ 829432 w 3619883"/>
              <a:gd name="connsiteY71" fmla="*/ 4275461 h 4297250"/>
              <a:gd name="connsiteX72" fmla="*/ 611484 w 3619883"/>
              <a:gd name="connsiteY72" fmla="*/ 4275461 h 4297250"/>
              <a:gd name="connsiteX73" fmla="*/ 621247 w 3619883"/>
              <a:gd name="connsiteY73" fmla="*/ 4128157 h 4297250"/>
              <a:gd name="connsiteX74" fmla="*/ 650062 w 3619883"/>
              <a:gd name="connsiteY74" fmla="*/ 4128157 h 4297250"/>
              <a:gd name="connsiteX75" fmla="*/ 650062 w 3619883"/>
              <a:gd name="connsiteY75" fmla="*/ 3951392 h 4297250"/>
              <a:gd name="connsiteX76" fmla="*/ 472277 w 3619883"/>
              <a:gd name="connsiteY76" fmla="*/ 3951392 h 4297250"/>
              <a:gd name="connsiteX77" fmla="*/ 472277 w 3619883"/>
              <a:gd name="connsiteY77" fmla="*/ 4128157 h 4297250"/>
              <a:gd name="connsiteX78" fmla="*/ 522650 w 3619883"/>
              <a:gd name="connsiteY78" fmla="*/ 4128157 h 4297250"/>
              <a:gd name="connsiteX79" fmla="*/ 573998 w 3619883"/>
              <a:gd name="connsiteY79" fmla="*/ 4275461 h 4297250"/>
              <a:gd name="connsiteX80" fmla="*/ 336164 w 3619883"/>
              <a:gd name="connsiteY80" fmla="*/ 4275461 h 4297250"/>
              <a:gd name="connsiteX81" fmla="*/ 294572 w 3619883"/>
              <a:gd name="connsiteY81" fmla="*/ 4128157 h 4297250"/>
              <a:gd name="connsiteX82" fmla="*/ 339106 w 3619883"/>
              <a:gd name="connsiteY82" fmla="*/ 4128157 h 4297250"/>
              <a:gd name="connsiteX83" fmla="*/ 339106 w 3619883"/>
              <a:gd name="connsiteY83" fmla="*/ 3951392 h 4297250"/>
              <a:gd name="connsiteX84" fmla="*/ 161321 w 3619883"/>
              <a:gd name="connsiteY84" fmla="*/ 3951392 h 4297250"/>
              <a:gd name="connsiteX85" fmla="*/ 161321 w 3619883"/>
              <a:gd name="connsiteY85" fmla="*/ 4128157 h 4297250"/>
              <a:gd name="connsiteX86" fmla="*/ 230914 w 3619883"/>
              <a:gd name="connsiteY86" fmla="*/ 4128157 h 4297250"/>
              <a:gd name="connsiteX87" fmla="*/ 189322 w 3619883"/>
              <a:gd name="connsiteY87" fmla="*/ 4275461 h 4297250"/>
              <a:gd name="connsiteX88" fmla="*/ 0 w 3619883"/>
              <a:gd name="connsiteY88" fmla="*/ 4275461 h 4297250"/>
              <a:gd name="connsiteX89" fmla="*/ 0 w 3619883"/>
              <a:gd name="connsiteY89" fmla="*/ 42229 h 4297250"/>
              <a:gd name="connsiteX90" fmla="*/ 42464 w 3619883"/>
              <a:gd name="connsiteY90" fmla="*/ 40518 h 4297250"/>
              <a:gd name="connsiteX91" fmla="*/ 137733 w 3619883"/>
              <a:gd name="connsiteY91" fmla="*/ 35355 h 4297250"/>
              <a:gd name="connsiteX92" fmla="*/ 270565 w 3619883"/>
              <a:gd name="connsiteY92" fmla="*/ 29759 h 4297250"/>
              <a:gd name="connsiteX93" fmla="*/ 479734 w 3619883"/>
              <a:gd name="connsiteY93" fmla="*/ 45455 h 4297250"/>
              <a:gd name="connsiteX94" fmla="*/ 524103 w 3619883"/>
              <a:gd name="connsiteY94" fmla="*/ 41625 h 4297250"/>
              <a:gd name="connsiteX95" fmla="*/ 624416 w 3619883"/>
              <a:gd name="connsiteY95" fmla="*/ 22696 h 4297250"/>
              <a:gd name="connsiteX96" fmla="*/ 657762 w 3619883"/>
              <a:gd name="connsiteY96" fmla="*/ 18351 h 4297250"/>
              <a:gd name="connsiteX97" fmla="*/ 690557 w 3619883"/>
              <a:gd name="connsiteY97" fmla="*/ 25792 h 4297250"/>
              <a:gd name="connsiteX98" fmla="*/ 745123 w 3619883"/>
              <a:gd name="connsiteY98" fmla="*/ 40157 h 4297250"/>
              <a:gd name="connsiteX99" fmla="*/ 789493 w 3619883"/>
              <a:gd name="connsiteY99" fmla="*/ 36327 h 4297250"/>
              <a:gd name="connsiteX100" fmla="*/ 854255 w 3619883"/>
              <a:gd name="connsiteY100" fmla="*/ 68887 h 4297250"/>
              <a:gd name="connsiteX101" fmla="*/ 897520 w 3619883"/>
              <a:gd name="connsiteY101" fmla="*/ 88629 h 4297250"/>
              <a:gd name="connsiteX102" fmla="*/ 940510 w 3619883"/>
              <a:gd name="connsiteY102" fmla="*/ 114265 h 4297250"/>
              <a:gd name="connsiteX103" fmla="*/ 1082712 w 3619883"/>
              <a:gd name="connsiteY103" fmla="*/ 144543 h 4297250"/>
              <a:gd name="connsiteX104" fmla="*/ 1205348 w 3619883"/>
              <a:gd name="connsiteY104" fmla="*/ 120753 h 4297250"/>
              <a:gd name="connsiteX105" fmla="*/ 1271764 w 3619883"/>
              <a:gd name="connsiteY105" fmla="*/ 117956 h 4297250"/>
              <a:gd name="connsiteX106" fmla="*/ 1315583 w 3619883"/>
              <a:gd name="connsiteY106" fmla="*/ 125912 h 4297250"/>
              <a:gd name="connsiteX107" fmla="*/ 1359125 w 3619883"/>
              <a:gd name="connsiteY107" fmla="*/ 139761 h 4297250"/>
              <a:gd name="connsiteX108" fmla="*/ 1391919 w 3619883"/>
              <a:gd name="connsiteY108" fmla="*/ 147202 h 4297250"/>
              <a:gd name="connsiteX109" fmla="*/ 1436563 w 3619883"/>
              <a:gd name="connsiteY109" fmla="*/ 137480 h 4297250"/>
              <a:gd name="connsiteX110" fmla="*/ 1471566 w 3619883"/>
              <a:gd name="connsiteY110" fmla="*/ 97777 h 4297250"/>
              <a:gd name="connsiteX111" fmla="*/ 1505739 w 3619883"/>
              <a:gd name="connsiteY111" fmla="*/ 75753 h 4297250"/>
              <a:gd name="connsiteX112" fmla="*/ 1590891 w 3619883"/>
              <a:gd name="connsiteY112" fmla="*/ 144702 h 4297250"/>
              <a:gd name="connsiteX113" fmla="*/ 1625616 w 3619883"/>
              <a:gd name="connsiteY113" fmla="*/ 110893 h 4297250"/>
              <a:gd name="connsiteX114" fmla="*/ 1658964 w 3619883"/>
              <a:gd name="connsiteY114" fmla="*/ 106547 h 4297250"/>
              <a:gd name="connsiteX115" fmla="*/ 1746598 w 3619883"/>
              <a:gd name="connsiteY115" fmla="*/ 122460 h 4297250"/>
              <a:gd name="connsiteX116" fmla="*/ 1811913 w 3619883"/>
              <a:gd name="connsiteY116" fmla="*/ 143234 h 4297250"/>
              <a:gd name="connsiteX117" fmla="*/ 1856557 w 3619883"/>
              <a:gd name="connsiteY117" fmla="*/ 133511 h 4297250"/>
              <a:gd name="connsiteX118" fmla="*/ 2066003 w 3619883"/>
              <a:gd name="connsiteY118" fmla="*/ 143313 h 4297250"/>
              <a:gd name="connsiteX119" fmla="*/ 2177615 w 3619883"/>
              <a:gd name="connsiteY119" fmla="*/ 119007 h 4297250"/>
              <a:gd name="connsiteX120" fmla="*/ 2255883 w 3619883"/>
              <a:gd name="connsiteY120" fmla="*/ 99047 h 4297250"/>
              <a:gd name="connsiteX121" fmla="*/ 2344622 w 3619883"/>
              <a:gd name="connsiteY121" fmla="*/ 91388 h 4297250"/>
              <a:gd name="connsiteX122" fmla="*/ 2455682 w 3619883"/>
              <a:gd name="connsiteY122" fmla="*/ 78869 h 4297250"/>
              <a:gd name="connsiteX123" fmla="*/ 2632609 w 3619883"/>
              <a:gd name="connsiteY123" fmla="*/ 75338 h 4297250"/>
              <a:gd name="connsiteX124" fmla="*/ 2742291 w 3619883"/>
              <a:gd name="connsiteY124" fmla="*/ 92282 h 4297250"/>
              <a:gd name="connsiteX125" fmla="*/ 2851974 w 3619883"/>
              <a:gd name="connsiteY125" fmla="*/ 109227 h 4297250"/>
              <a:gd name="connsiteX126" fmla="*/ 2907643 w 3619883"/>
              <a:gd name="connsiteY126" fmla="*/ 100020 h 4297250"/>
              <a:gd name="connsiteX127" fmla="*/ 2944022 w 3619883"/>
              <a:gd name="connsiteY127" fmla="*/ 30853 h 4297250"/>
              <a:gd name="connsiteX128" fmla="*/ 3022289 w 3619883"/>
              <a:gd name="connsiteY128" fmla="*/ 10893 h 4297250"/>
              <a:gd name="connsiteX129" fmla="*/ 3054807 w 3619883"/>
              <a:gd name="connsiteY129" fmla="*/ 24226 h 4297250"/>
              <a:gd name="connsiteX130" fmla="*/ 3141892 w 3619883"/>
              <a:gd name="connsiteY130" fmla="*/ 51925 h 4297250"/>
              <a:gd name="connsiteX131" fmla="*/ 3185711 w 3619883"/>
              <a:gd name="connsiteY131" fmla="*/ 59881 h 4297250"/>
              <a:gd name="connsiteX132" fmla="*/ 3219056 w 3619883"/>
              <a:gd name="connsiteY132" fmla="*/ 55536 h 4297250"/>
              <a:gd name="connsiteX133" fmla="*/ 3263425 w 3619883"/>
              <a:gd name="connsiteY133" fmla="*/ 51706 h 4297250"/>
              <a:gd name="connsiteX134" fmla="*/ 3296219 w 3619883"/>
              <a:gd name="connsiteY134" fmla="*/ 59147 h 4297250"/>
              <a:gd name="connsiteX135" fmla="*/ 3319094 w 3619883"/>
              <a:gd name="connsiteY135" fmla="*/ 42500 h 4297250"/>
              <a:gd name="connsiteX136" fmla="*/ 3420511 w 3619883"/>
              <a:gd name="connsiteY136" fmla="*/ 0 h 4297250"/>
              <a:gd name="connsiteX137" fmla="*/ 3453305 w 3619883"/>
              <a:gd name="connsiteY137" fmla="*/ 7440 h 4297250"/>
              <a:gd name="connsiteX138" fmla="*/ 3496571 w 3619883"/>
              <a:gd name="connsiteY138" fmla="*/ 27182 h 4297250"/>
              <a:gd name="connsiteX139" fmla="*/ 3602117 w 3619883"/>
              <a:gd name="connsiteY139" fmla="*/ 132521 h 4297250"/>
              <a:gd name="connsiteX140" fmla="*/ 3619883 w 3619883"/>
              <a:gd name="connsiteY140" fmla="*/ 140049 h 4297250"/>
              <a:gd name="connsiteX141" fmla="*/ 3619883 w 3619883"/>
              <a:gd name="connsiteY14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3137725 w 3619883"/>
              <a:gd name="connsiteY7" fmla="*/ 3951392 h 4297250"/>
              <a:gd name="connsiteX8" fmla="*/ 2959941 w 3619883"/>
              <a:gd name="connsiteY8" fmla="*/ 3951392 h 4297250"/>
              <a:gd name="connsiteX9" fmla="*/ 2959941 w 3619883"/>
              <a:gd name="connsiteY9" fmla="*/ 4128157 h 4297250"/>
              <a:gd name="connsiteX10" fmla="*/ 2996846 w 3619883"/>
              <a:gd name="connsiteY10" fmla="*/ 4128157 h 4297250"/>
              <a:gd name="connsiteX11" fmla="*/ 3014011 w 3619883"/>
              <a:gd name="connsiteY11" fmla="*/ 4275461 h 4297250"/>
              <a:gd name="connsiteX12" fmla="*/ 2761042 w 3619883"/>
              <a:gd name="connsiteY12" fmla="*/ 4275461 h 4297250"/>
              <a:gd name="connsiteX13" fmla="*/ 2761042 w 3619883"/>
              <a:gd name="connsiteY13" fmla="*/ 4128157 h 4297250"/>
              <a:gd name="connsiteX14" fmla="*/ 2826768 w 3619883"/>
              <a:gd name="connsiteY14" fmla="*/ 4128157 h 4297250"/>
              <a:gd name="connsiteX15" fmla="*/ 2826768 w 3619883"/>
              <a:gd name="connsiteY15" fmla="*/ 3951392 h 4297250"/>
              <a:gd name="connsiteX16" fmla="*/ 2648983 w 3619883"/>
              <a:gd name="connsiteY16" fmla="*/ 3951392 h 4297250"/>
              <a:gd name="connsiteX17" fmla="*/ 2648983 w 3619883"/>
              <a:gd name="connsiteY17" fmla="*/ 4128157 h 4297250"/>
              <a:gd name="connsiteX18" fmla="*/ 2690646 w 3619883"/>
              <a:gd name="connsiteY18" fmla="*/ 4128157 h 4297250"/>
              <a:gd name="connsiteX19" fmla="*/ 2690646 w 3619883"/>
              <a:gd name="connsiteY19" fmla="*/ 4275461 h 4297250"/>
              <a:gd name="connsiteX20" fmla="*/ 2511710 w 3619883"/>
              <a:gd name="connsiteY20" fmla="*/ 4275461 h 4297250"/>
              <a:gd name="connsiteX21" fmla="*/ 2454288 w 3619883"/>
              <a:gd name="connsiteY21" fmla="*/ 4128157 h 4297250"/>
              <a:gd name="connsiteX22" fmla="*/ 2515810 w 3619883"/>
              <a:gd name="connsiteY22" fmla="*/ 4128157 h 4297250"/>
              <a:gd name="connsiteX23" fmla="*/ 2515810 w 3619883"/>
              <a:gd name="connsiteY23" fmla="*/ 3951392 h 4297250"/>
              <a:gd name="connsiteX24" fmla="*/ 2338025 w 3619883"/>
              <a:gd name="connsiteY24" fmla="*/ 3951392 h 4297250"/>
              <a:gd name="connsiteX25" fmla="*/ 2338025 w 3619883"/>
              <a:gd name="connsiteY25" fmla="*/ 4128157 h 4297250"/>
              <a:gd name="connsiteX26" fmla="*/ 2395120 w 3619883"/>
              <a:gd name="connsiteY26" fmla="*/ 4128157 h 4297250"/>
              <a:gd name="connsiteX27" fmla="*/ 2337697 w 3619883"/>
              <a:gd name="connsiteY27" fmla="*/ 4275461 h 4297250"/>
              <a:gd name="connsiteX28" fmla="*/ 2150155 w 3619883"/>
              <a:gd name="connsiteY28" fmla="*/ 4275461 h 4297250"/>
              <a:gd name="connsiteX29" fmla="*/ 2150155 w 3619883"/>
              <a:gd name="connsiteY29" fmla="*/ 4128157 h 4297250"/>
              <a:gd name="connsiteX30" fmla="*/ 2204852 w 3619883"/>
              <a:gd name="connsiteY30" fmla="*/ 4128157 h 4297250"/>
              <a:gd name="connsiteX31" fmla="*/ 2204852 w 3619883"/>
              <a:gd name="connsiteY31" fmla="*/ 3951392 h 4297250"/>
              <a:gd name="connsiteX32" fmla="*/ 2027068 w 3619883"/>
              <a:gd name="connsiteY32" fmla="*/ 3951392 h 4297250"/>
              <a:gd name="connsiteX33" fmla="*/ 2027068 w 3619883"/>
              <a:gd name="connsiteY33" fmla="*/ 4128157 h 4297250"/>
              <a:gd name="connsiteX34" fmla="*/ 2079759 w 3619883"/>
              <a:gd name="connsiteY34" fmla="*/ 4128157 h 4297250"/>
              <a:gd name="connsiteX35" fmla="*/ 2079759 w 3619883"/>
              <a:gd name="connsiteY35" fmla="*/ 4275461 h 4297250"/>
              <a:gd name="connsiteX36" fmla="*/ 1824703 w 3619883"/>
              <a:gd name="connsiteY36" fmla="*/ 4275461 h 4297250"/>
              <a:gd name="connsiteX37" fmla="*/ 1834468 w 3619883"/>
              <a:gd name="connsiteY37" fmla="*/ 4128157 h 4297250"/>
              <a:gd name="connsiteX38" fmla="*/ 1893894 w 3619883"/>
              <a:gd name="connsiteY38" fmla="*/ 4128157 h 4297250"/>
              <a:gd name="connsiteX39" fmla="*/ 1893894 w 3619883"/>
              <a:gd name="connsiteY39" fmla="*/ 3951392 h 4297250"/>
              <a:gd name="connsiteX40" fmla="*/ 1716110 w 3619883"/>
              <a:gd name="connsiteY40" fmla="*/ 3951392 h 4297250"/>
              <a:gd name="connsiteX41" fmla="*/ 1716110 w 3619883"/>
              <a:gd name="connsiteY41" fmla="*/ 4006431 h 4297250"/>
              <a:gd name="connsiteX42" fmla="*/ 1703447 w 3619883"/>
              <a:gd name="connsiteY42" fmla="*/ 4007960 h 4297250"/>
              <a:gd name="connsiteX43" fmla="*/ 1716110 w 3619883"/>
              <a:gd name="connsiteY43" fmla="*/ 4044284 h 4297250"/>
              <a:gd name="connsiteX44" fmla="*/ 1716110 w 3619883"/>
              <a:gd name="connsiteY44" fmla="*/ 4128157 h 4297250"/>
              <a:gd name="connsiteX45" fmla="*/ 1745346 w 3619883"/>
              <a:gd name="connsiteY45" fmla="*/ 4128157 h 4297250"/>
              <a:gd name="connsiteX46" fmla="*/ 1796694 w 3619883"/>
              <a:gd name="connsiteY46" fmla="*/ 4275461 h 4297250"/>
              <a:gd name="connsiteX47" fmla="*/ 1558844 w 3619883"/>
              <a:gd name="connsiteY47" fmla="*/ 4275461 h 4297250"/>
              <a:gd name="connsiteX48" fmla="*/ 1517252 w 3619883"/>
              <a:gd name="connsiteY48" fmla="*/ 4128157 h 4297250"/>
              <a:gd name="connsiteX49" fmla="*/ 1582936 w 3619883"/>
              <a:gd name="connsiteY49" fmla="*/ 4128157 h 4297250"/>
              <a:gd name="connsiteX50" fmla="*/ 1582936 w 3619883"/>
              <a:gd name="connsiteY50" fmla="*/ 3951392 h 4297250"/>
              <a:gd name="connsiteX51" fmla="*/ 1405151 w 3619883"/>
              <a:gd name="connsiteY51" fmla="*/ 3951392 h 4297250"/>
              <a:gd name="connsiteX52" fmla="*/ 1405151 w 3619883"/>
              <a:gd name="connsiteY52" fmla="*/ 4128157 h 4297250"/>
              <a:gd name="connsiteX53" fmla="*/ 1468988 w 3619883"/>
              <a:gd name="connsiteY53" fmla="*/ 4128157 h 4297250"/>
              <a:gd name="connsiteX54" fmla="*/ 1427396 w 3619883"/>
              <a:gd name="connsiteY54" fmla="*/ 4275461 h 4297250"/>
              <a:gd name="connsiteX55" fmla="*/ 1210751 w 3619883"/>
              <a:gd name="connsiteY55" fmla="*/ 4275461 h 4297250"/>
              <a:gd name="connsiteX56" fmla="*/ 1210751 w 3619883"/>
              <a:gd name="connsiteY56" fmla="*/ 4128157 h 4297250"/>
              <a:gd name="connsiteX57" fmla="*/ 1271978 w 3619883"/>
              <a:gd name="connsiteY57" fmla="*/ 4128157 h 4297250"/>
              <a:gd name="connsiteX58" fmla="*/ 1271978 w 3619883"/>
              <a:gd name="connsiteY58" fmla="*/ 3951392 h 4297250"/>
              <a:gd name="connsiteX59" fmla="*/ 1094193 w 3619883"/>
              <a:gd name="connsiteY59" fmla="*/ 3951392 h 4297250"/>
              <a:gd name="connsiteX60" fmla="*/ 1094193 w 3619883"/>
              <a:gd name="connsiteY60" fmla="*/ 4128157 h 4297250"/>
              <a:gd name="connsiteX61" fmla="*/ 1140354 w 3619883"/>
              <a:gd name="connsiteY61" fmla="*/ 4128157 h 4297250"/>
              <a:gd name="connsiteX62" fmla="*/ 1140354 w 3619883"/>
              <a:gd name="connsiteY62" fmla="*/ 4275461 h 4297250"/>
              <a:gd name="connsiteX63" fmla="*/ 953807 w 3619883"/>
              <a:gd name="connsiteY63" fmla="*/ 4275461 h 4297250"/>
              <a:gd name="connsiteX64" fmla="*/ 912215 w 3619883"/>
              <a:gd name="connsiteY64" fmla="*/ 4128157 h 4297250"/>
              <a:gd name="connsiteX65" fmla="*/ 961020 w 3619883"/>
              <a:gd name="connsiteY65" fmla="*/ 4128157 h 4297250"/>
              <a:gd name="connsiteX66" fmla="*/ 961020 w 3619883"/>
              <a:gd name="connsiteY66" fmla="*/ 3951392 h 4297250"/>
              <a:gd name="connsiteX67" fmla="*/ 783235 w 3619883"/>
              <a:gd name="connsiteY67" fmla="*/ 3951392 h 4297250"/>
              <a:gd name="connsiteX68" fmla="*/ 783235 w 3619883"/>
              <a:gd name="connsiteY68" fmla="*/ 4128157 h 4297250"/>
              <a:gd name="connsiteX69" fmla="*/ 871024 w 3619883"/>
              <a:gd name="connsiteY69" fmla="*/ 4128157 h 4297250"/>
              <a:gd name="connsiteX70" fmla="*/ 829432 w 3619883"/>
              <a:gd name="connsiteY70" fmla="*/ 4275461 h 4297250"/>
              <a:gd name="connsiteX71" fmla="*/ 611484 w 3619883"/>
              <a:gd name="connsiteY71" fmla="*/ 4275461 h 4297250"/>
              <a:gd name="connsiteX72" fmla="*/ 621247 w 3619883"/>
              <a:gd name="connsiteY72" fmla="*/ 4128157 h 4297250"/>
              <a:gd name="connsiteX73" fmla="*/ 650062 w 3619883"/>
              <a:gd name="connsiteY73" fmla="*/ 4128157 h 4297250"/>
              <a:gd name="connsiteX74" fmla="*/ 650062 w 3619883"/>
              <a:gd name="connsiteY74" fmla="*/ 3951392 h 4297250"/>
              <a:gd name="connsiteX75" fmla="*/ 472277 w 3619883"/>
              <a:gd name="connsiteY75" fmla="*/ 3951392 h 4297250"/>
              <a:gd name="connsiteX76" fmla="*/ 472277 w 3619883"/>
              <a:gd name="connsiteY76" fmla="*/ 4128157 h 4297250"/>
              <a:gd name="connsiteX77" fmla="*/ 522650 w 3619883"/>
              <a:gd name="connsiteY77" fmla="*/ 4128157 h 4297250"/>
              <a:gd name="connsiteX78" fmla="*/ 573998 w 3619883"/>
              <a:gd name="connsiteY78" fmla="*/ 4275461 h 4297250"/>
              <a:gd name="connsiteX79" fmla="*/ 336164 w 3619883"/>
              <a:gd name="connsiteY79" fmla="*/ 4275461 h 4297250"/>
              <a:gd name="connsiteX80" fmla="*/ 294572 w 3619883"/>
              <a:gd name="connsiteY80" fmla="*/ 4128157 h 4297250"/>
              <a:gd name="connsiteX81" fmla="*/ 339106 w 3619883"/>
              <a:gd name="connsiteY81" fmla="*/ 4128157 h 4297250"/>
              <a:gd name="connsiteX82" fmla="*/ 339106 w 3619883"/>
              <a:gd name="connsiteY82" fmla="*/ 3951392 h 4297250"/>
              <a:gd name="connsiteX83" fmla="*/ 161321 w 3619883"/>
              <a:gd name="connsiteY83" fmla="*/ 3951392 h 4297250"/>
              <a:gd name="connsiteX84" fmla="*/ 161321 w 3619883"/>
              <a:gd name="connsiteY84" fmla="*/ 4128157 h 4297250"/>
              <a:gd name="connsiteX85" fmla="*/ 230914 w 3619883"/>
              <a:gd name="connsiteY85" fmla="*/ 4128157 h 4297250"/>
              <a:gd name="connsiteX86" fmla="*/ 189322 w 3619883"/>
              <a:gd name="connsiteY86" fmla="*/ 4275461 h 4297250"/>
              <a:gd name="connsiteX87" fmla="*/ 0 w 3619883"/>
              <a:gd name="connsiteY87" fmla="*/ 4275461 h 4297250"/>
              <a:gd name="connsiteX88" fmla="*/ 0 w 3619883"/>
              <a:gd name="connsiteY88" fmla="*/ 42229 h 4297250"/>
              <a:gd name="connsiteX89" fmla="*/ 42464 w 3619883"/>
              <a:gd name="connsiteY89" fmla="*/ 40518 h 4297250"/>
              <a:gd name="connsiteX90" fmla="*/ 137733 w 3619883"/>
              <a:gd name="connsiteY90" fmla="*/ 35355 h 4297250"/>
              <a:gd name="connsiteX91" fmla="*/ 270565 w 3619883"/>
              <a:gd name="connsiteY91" fmla="*/ 29759 h 4297250"/>
              <a:gd name="connsiteX92" fmla="*/ 479734 w 3619883"/>
              <a:gd name="connsiteY92" fmla="*/ 45455 h 4297250"/>
              <a:gd name="connsiteX93" fmla="*/ 524103 w 3619883"/>
              <a:gd name="connsiteY93" fmla="*/ 41625 h 4297250"/>
              <a:gd name="connsiteX94" fmla="*/ 624416 w 3619883"/>
              <a:gd name="connsiteY94" fmla="*/ 22696 h 4297250"/>
              <a:gd name="connsiteX95" fmla="*/ 657762 w 3619883"/>
              <a:gd name="connsiteY95" fmla="*/ 18351 h 4297250"/>
              <a:gd name="connsiteX96" fmla="*/ 690557 w 3619883"/>
              <a:gd name="connsiteY96" fmla="*/ 25792 h 4297250"/>
              <a:gd name="connsiteX97" fmla="*/ 745123 w 3619883"/>
              <a:gd name="connsiteY97" fmla="*/ 40157 h 4297250"/>
              <a:gd name="connsiteX98" fmla="*/ 789493 w 3619883"/>
              <a:gd name="connsiteY98" fmla="*/ 36327 h 4297250"/>
              <a:gd name="connsiteX99" fmla="*/ 854255 w 3619883"/>
              <a:gd name="connsiteY99" fmla="*/ 68887 h 4297250"/>
              <a:gd name="connsiteX100" fmla="*/ 897520 w 3619883"/>
              <a:gd name="connsiteY100" fmla="*/ 88629 h 4297250"/>
              <a:gd name="connsiteX101" fmla="*/ 940510 w 3619883"/>
              <a:gd name="connsiteY101" fmla="*/ 114265 h 4297250"/>
              <a:gd name="connsiteX102" fmla="*/ 1082712 w 3619883"/>
              <a:gd name="connsiteY102" fmla="*/ 144543 h 4297250"/>
              <a:gd name="connsiteX103" fmla="*/ 1205348 w 3619883"/>
              <a:gd name="connsiteY103" fmla="*/ 120753 h 4297250"/>
              <a:gd name="connsiteX104" fmla="*/ 1271764 w 3619883"/>
              <a:gd name="connsiteY104" fmla="*/ 117956 h 4297250"/>
              <a:gd name="connsiteX105" fmla="*/ 1315583 w 3619883"/>
              <a:gd name="connsiteY105" fmla="*/ 125912 h 4297250"/>
              <a:gd name="connsiteX106" fmla="*/ 1359125 w 3619883"/>
              <a:gd name="connsiteY106" fmla="*/ 139761 h 4297250"/>
              <a:gd name="connsiteX107" fmla="*/ 1391919 w 3619883"/>
              <a:gd name="connsiteY107" fmla="*/ 147202 h 4297250"/>
              <a:gd name="connsiteX108" fmla="*/ 1436563 w 3619883"/>
              <a:gd name="connsiteY108" fmla="*/ 137480 h 4297250"/>
              <a:gd name="connsiteX109" fmla="*/ 1471566 w 3619883"/>
              <a:gd name="connsiteY109" fmla="*/ 97777 h 4297250"/>
              <a:gd name="connsiteX110" fmla="*/ 1505739 w 3619883"/>
              <a:gd name="connsiteY110" fmla="*/ 75753 h 4297250"/>
              <a:gd name="connsiteX111" fmla="*/ 1590891 w 3619883"/>
              <a:gd name="connsiteY111" fmla="*/ 144702 h 4297250"/>
              <a:gd name="connsiteX112" fmla="*/ 1625616 w 3619883"/>
              <a:gd name="connsiteY112" fmla="*/ 110893 h 4297250"/>
              <a:gd name="connsiteX113" fmla="*/ 1658964 w 3619883"/>
              <a:gd name="connsiteY113" fmla="*/ 106547 h 4297250"/>
              <a:gd name="connsiteX114" fmla="*/ 1746598 w 3619883"/>
              <a:gd name="connsiteY114" fmla="*/ 122460 h 4297250"/>
              <a:gd name="connsiteX115" fmla="*/ 1811913 w 3619883"/>
              <a:gd name="connsiteY115" fmla="*/ 143234 h 4297250"/>
              <a:gd name="connsiteX116" fmla="*/ 1856557 w 3619883"/>
              <a:gd name="connsiteY116" fmla="*/ 133511 h 4297250"/>
              <a:gd name="connsiteX117" fmla="*/ 2066003 w 3619883"/>
              <a:gd name="connsiteY117" fmla="*/ 143313 h 4297250"/>
              <a:gd name="connsiteX118" fmla="*/ 2177615 w 3619883"/>
              <a:gd name="connsiteY118" fmla="*/ 119007 h 4297250"/>
              <a:gd name="connsiteX119" fmla="*/ 2255883 w 3619883"/>
              <a:gd name="connsiteY119" fmla="*/ 99047 h 4297250"/>
              <a:gd name="connsiteX120" fmla="*/ 2344622 w 3619883"/>
              <a:gd name="connsiteY120" fmla="*/ 91388 h 4297250"/>
              <a:gd name="connsiteX121" fmla="*/ 2455682 w 3619883"/>
              <a:gd name="connsiteY121" fmla="*/ 78869 h 4297250"/>
              <a:gd name="connsiteX122" fmla="*/ 2632609 w 3619883"/>
              <a:gd name="connsiteY122" fmla="*/ 75338 h 4297250"/>
              <a:gd name="connsiteX123" fmla="*/ 2742291 w 3619883"/>
              <a:gd name="connsiteY123" fmla="*/ 92282 h 4297250"/>
              <a:gd name="connsiteX124" fmla="*/ 2851974 w 3619883"/>
              <a:gd name="connsiteY124" fmla="*/ 109227 h 4297250"/>
              <a:gd name="connsiteX125" fmla="*/ 2907643 w 3619883"/>
              <a:gd name="connsiteY125" fmla="*/ 100020 h 4297250"/>
              <a:gd name="connsiteX126" fmla="*/ 2944022 w 3619883"/>
              <a:gd name="connsiteY126" fmla="*/ 30853 h 4297250"/>
              <a:gd name="connsiteX127" fmla="*/ 3022289 w 3619883"/>
              <a:gd name="connsiteY127" fmla="*/ 10893 h 4297250"/>
              <a:gd name="connsiteX128" fmla="*/ 3054807 w 3619883"/>
              <a:gd name="connsiteY128" fmla="*/ 24226 h 4297250"/>
              <a:gd name="connsiteX129" fmla="*/ 3141892 w 3619883"/>
              <a:gd name="connsiteY129" fmla="*/ 51925 h 4297250"/>
              <a:gd name="connsiteX130" fmla="*/ 3185711 w 3619883"/>
              <a:gd name="connsiteY130" fmla="*/ 59881 h 4297250"/>
              <a:gd name="connsiteX131" fmla="*/ 3219056 w 3619883"/>
              <a:gd name="connsiteY131" fmla="*/ 55536 h 4297250"/>
              <a:gd name="connsiteX132" fmla="*/ 3263425 w 3619883"/>
              <a:gd name="connsiteY132" fmla="*/ 51706 h 4297250"/>
              <a:gd name="connsiteX133" fmla="*/ 3296219 w 3619883"/>
              <a:gd name="connsiteY133" fmla="*/ 59147 h 4297250"/>
              <a:gd name="connsiteX134" fmla="*/ 3319094 w 3619883"/>
              <a:gd name="connsiteY134" fmla="*/ 42500 h 4297250"/>
              <a:gd name="connsiteX135" fmla="*/ 3420511 w 3619883"/>
              <a:gd name="connsiteY135" fmla="*/ 0 h 4297250"/>
              <a:gd name="connsiteX136" fmla="*/ 3453305 w 3619883"/>
              <a:gd name="connsiteY136" fmla="*/ 7440 h 4297250"/>
              <a:gd name="connsiteX137" fmla="*/ 3496571 w 3619883"/>
              <a:gd name="connsiteY137" fmla="*/ 27182 h 4297250"/>
              <a:gd name="connsiteX138" fmla="*/ 3602117 w 3619883"/>
              <a:gd name="connsiteY138" fmla="*/ 132521 h 4297250"/>
              <a:gd name="connsiteX139" fmla="*/ 3619883 w 3619883"/>
              <a:gd name="connsiteY139" fmla="*/ 140049 h 4297250"/>
              <a:gd name="connsiteX140" fmla="*/ 3619883 w 3619883"/>
              <a:gd name="connsiteY14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2959941 w 3619883"/>
              <a:gd name="connsiteY7" fmla="*/ 3951392 h 4297250"/>
              <a:gd name="connsiteX8" fmla="*/ 2959941 w 3619883"/>
              <a:gd name="connsiteY8" fmla="*/ 4128157 h 4297250"/>
              <a:gd name="connsiteX9" fmla="*/ 2996846 w 3619883"/>
              <a:gd name="connsiteY9" fmla="*/ 4128157 h 4297250"/>
              <a:gd name="connsiteX10" fmla="*/ 3014011 w 3619883"/>
              <a:gd name="connsiteY10" fmla="*/ 4275461 h 4297250"/>
              <a:gd name="connsiteX11" fmla="*/ 2761042 w 3619883"/>
              <a:gd name="connsiteY11" fmla="*/ 4275461 h 4297250"/>
              <a:gd name="connsiteX12" fmla="*/ 2761042 w 3619883"/>
              <a:gd name="connsiteY12" fmla="*/ 4128157 h 4297250"/>
              <a:gd name="connsiteX13" fmla="*/ 2826768 w 3619883"/>
              <a:gd name="connsiteY13" fmla="*/ 4128157 h 4297250"/>
              <a:gd name="connsiteX14" fmla="*/ 2826768 w 3619883"/>
              <a:gd name="connsiteY14" fmla="*/ 3951392 h 4297250"/>
              <a:gd name="connsiteX15" fmla="*/ 2648983 w 3619883"/>
              <a:gd name="connsiteY15" fmla="*/ 3951392 h 4297250"/>
              <a:gd name="connsiteX16" fmla="*/ 2648983 w 3619883"/>
              <a:gd name="connsiteY16" fmla="*/ 4128157 h 4297250"/>
              <a:gd name="connsiteX17" fmla="*/ 2690646 w 3619883"/>
              <a:gd name="connsiteY17" fmla="*/ 4128157 h 4297250"/>
              <a:gd name="connsiteX18" fmla="*/ 2690646 w 3619883"/>
              <a:gd name="connsiteY18" fmla="*/ 4275461 h 4297250"/>
              <a:gd name="connsiteX19" fmla="*/ 2511710 w 3619883"/>
              <a:gd name="connsiteY19" fmla="*/ 4275461 h 4297250"/>
              <a:gd name="connsiteX20" fmla="*/ 2454288 w 3619883"/>
              <a:gd name="connsiteY20" fmla="*/ 4128157 h 4297250"/>
              <a:gd name="connsiteX21" fmla="*/ 2515810 w 3619883"/>
              <a:gd name="connsiteY21" fmla="*/ 4128157 h 4297250"/>
              <a:gd name="connsiteX22" fmla="*/ 2515810 w 3619883"/>
              <a:gd name="connsiteY22" fmla="*/ 3951392 h 4297250"/>
              <a:gd name="connsiteX23" fmla="*/ 2338025 w 3619883"/>
              <a:gd name="connsiteY23" fmla="*/ 3951392 h 4297250"/>
              <a:gd name="connsiteX24" fmla="*/ 2338025 w 3619883"/>
              <a:gd name="connsiteY24" fmla="*/ 4128157 h 4297250"/>
              <a:gd name="connsiteX25" fmla="*/ 2395120 w 3619883"/>
              <a:gd name="connsiteY25" fmla="*/ 4128157 h 4297250"/>
              <a:gd name="connsiteX26" fmla="*/ 2337697 w 3619883"/>
              <a:gd name="connsiteY26" fmla="*/ 4275461 h 4297250"/>
              <a:gd name="connsiteX27" fmla="*/ 2150155 w 3619883"/>
              <a:gd name="connsiteY27" fmla="*/ 4275461 h 4297250"/>
              <a:gd name="connsiteX28" fmla="*/ 2150155 w 3619883"/>
              <a:gd name="connsiteY28" fmla="*/ 4128157 h 4297250"/>
              <a:gd name="connsiteX29" fmla="*/ 2204852 w 3619883"/>
              <a:gd name="connsiteY29" fmla="*/ 4128157 h 4297250"/>
              <a:gd name="connsiteX30" fmla="*/ 2204852 w 3619883"/>
              <a:gd name="connsiteY30" fmla="*/ 3951392 h 4297250"/>
              <a:gd name="connsiteX31" fmla="*/ 2027068 w 3619883"/>
              <a:gd name="connsiteY31" fmla="*/ 3951392 h 4297250"/>
              <a:gd name="connsiteX32" fmla="*/ 2027068 w 3619883"/>
              <a:gd name="connsiteY32" fmla="*/ 4128157 h 4297250"/>
              <a:gd name="connsiteX33" fmla="*/ 2079759 w 3619883"/>
              <a:gd name="connsiteY33" fmla="*/ 4128157 h 4297250"/>
              <a:gd name="connsiteX34" fmla="*/ 2079759 w 3619883"/>
              <a:gd name="connsiteY34" fmla="*/ 4275461 h 4297250"/>
              <a:gd name="connsiteX35" fmla="*/ 1824703 w 3619883"/>
              <a:gd name="connsiteY35" fmla="*/ 4275461 h 4297250"/>
              <a:gd name="connsiteX36" fmla="*/ 1834468 w 3619883"/>
              <a:gd name="connsiteY36" fmla="*/ 4128157 h 4297250"/>
              <a:gd name="connsiteX37" fmla="*/ 1893894 w 3619883"/>
              <a:gd name="connsiteY37" fmla="*/ 4128157 h 4297250"/>
              <a:gd name="connsiteX38" fmla="*/ 1893894 w 3619883"/>
              <a:gd name="connsiteY38" fmla="*/ 3951392 h 4297250"/>
              <a:gd name="connsiteX39" fmla="*/ 1716110 w 3619883"/>
              <a:gd name="connsiteY39" fmla="*/ 3951392 h 4297250"/>
              <a:gd name="connsiteX40" fmla="*/ 1716110 w 3619883"/>
              <a:gd name="connsiteY40" fmla="*/ 4006431 h 4297250"/>
              <a:gd name="connsiteX41" fmla="*/ 1703447 w 3619883"/>
              <a:gd name="connsiteY41" fmla="*/ 4007960 h 4297250"/>
              <a:gd name="connsiteX42" fmla="*/ 1716110 w 3619883"/>
              <a:gd name="connsiteY42" fmla="*/ 4044284 h 4297250"/>
              <a:gd name="connsiteX43" fmla="*/ 1716110 w 3619883"/>
              <a:gd name="connsiteY43" fmla="*/ 4128157 h 4297250"/>
              <a:gd name="connsiteX44" fmla="*/ 1745346 w 3619883"/>
              <a:gd name="connsiteY44" fmla="*/ 4128157 h 4297250"/>
              <a:gd name="connsiteX45" fmla="*/ 1796694 w 3619883"/>
              <a:gd name="connsiteY45" fmla="*/ 4275461 h 4297250"/>
              <a:gd name="connsiteX46" fmla="*/ 1558844 w 3619883"/>
              <a:gd name="connsiteY46" fmla="*/ 4275461 h 4297250"/>
              <a:gd name="connsiteX47" fmla="*/ 1517252 w 3619883"/>
              <a:gd name="connsiteY47" fmla="*/ 4128157 h 4297250"/>
              <a:gd name="connsiteX48" fmla="*/ 1582936 w 3619883"/>
              <a:gd name="connsiteY48" fmla="*/ 4128157 h 4297250"/>
              <a:gd name="connsiteX49" fmla="*/ 1582936 w 3619883"/>
              <a:gd name="connsiteY49" fmla="*/ 3951392 h 4297250"/>
              <a:gd name="connsiteX50" fmla="*/ 1405151 w 3619883"/>
              <a:gd name="connsiteY50" fmla="*/ 3951392 h 4297250"/>
              <a:gd name="connsiteX51" fmla="*/ 1405151 w 3619883"/>
              <a:gd name="connsiteY51" fmla="*/ 4128157 h 4297250"/>
              <a:gd name="connsiteX52" fmla="*/ 1468988 w 3619883"/>
              <a:gd name="connsiteY52" fmla="*/ 4128157 h 4297250"/>
              <a:gd name="connsiteX53" fmla="*/ 1427396 w 3619883"/>
              <a:gd name="connsiteY53" fmla="*/ 4275461 h 4297250"/>
              <a:gd name="connsiteX54" fmla="*/ 1210751 w 3619883"/>
              <a:gd name="connsiteY54" fmla="*/ 4275461 h 4297250"/>
              <a:gd name="connsiteX55" fmla="*/ 1210751 w 3619883"/>
              <a:gd name="connsiteY55" fmla="*/ 4128157 h 4297250"/>
              <a:gd name="connsiteX56" fmla="*/ 1271978 w 3619883"/>
              <a:gd name="connsiteY56" fmla="*/ 4128157 h 4297250"/>
              <a:gd name="connsiteX57" fmla="*/ 1271978 w 3619883"/>
              <a:gd name="connsiteY57" fmla="*/ 3951392 h 4297250"/>
              <a:gd name="connsiteX58" fmla="*/ 1094193 w 3619883"/>
              <a:gd name="connsiteY58" fmla="*/ 3951392 h 4297250"/>
              <a:gd name="connsiteX59" fmla="*/ 1094193 w 3619883"/>
              <a:gd name="connsiteY59" fmla="*/ 4128157 h 4297250"/>
              <a:gd name="connsiteX60" fmla="*/ 1140354 w 3619883"/>
              <a:gd name="connsiteY60" fmla="*/ 4128157 h 4297250"/>
              <a:gd name="connsiteX61" fmla="*/ 1140354 w 3619883"/>
              <a:gd name="connsiteY61" fmla="*/ 4275461 h 4297250"/>
              <a:gd name="connsiteX62" fmla="*/ 953807 w 3619883"/>
              <a:gd name="connsiteY62" fmla="*/ 4275461 h 4297250"/>
              <a:gd name="connsiteX63" fmla="*/ 912215 w 3619883"/>
              <a:gd name="connsiteY63" fmla="*/ 4128157 h 4297250"/>
              <a:gd name="connsiteX64" fmla="*/ 961020 w 3619883"/>
              <a:gd name="connsiteY64" fmla="*/ 4128157 h 4297250"/>
              <a:gd name="connsiteX65" fmla="*/ 961020 w 3619883"/>
              <a:gd name="connsiteY65" fmla="*/ 3951392 h 4297250"/>
              <a:gd name="connsiteX66" fmla="*/ 783235 w 3619883"/>
              <a:gd name="connsiteY66" fmla="*/ 3951392 h 4297250"/>
              <a:gd name="connsiteX67" fmla="*/ 783235 w 3619883"/>
              <a:gd name="connsiteY67" fmla="*/ 4128157 h 4297250"/>
              <a:gd name="connsiteX68" fmla="*/ 871024 w 3619883"/>
              <a:gd name="connsiteY68" fmla="*/ 4128157 h 4297250"/>
              <a:gd name="connsiteX69" fmla="*/ 829432 w 3619883"/>
              <a:gd name="connsiteY69" fmla="*/ 4275461 h 4297250"/>
              <a:gd name="connsiteX70" fmla="*/ 611484 w 3619883"/>
              <a:gd name="connsiteY70" fmla="*/ 4275461 h 4297250"/>
              <a:gd name="connsiteX71" fmla="*/ 621247 w 3619883"/>
              <a:gd name="connsiteY71" fmla="*/ 4128157 h 4297250"/>
              <a:gd name="connsiteX72" fmla="*/ 650062 w 3619883"/>
              <a:gd name="connsiteY72" fmla="*/ 4128157 h 4297250"/>
              <a:gd name="connsiteX73" fmla="*/ 650062 w 3619883"/>
              <a:gd name="connsiteY73" fmla="*/ 3951392 h 4297250"/>
              <a:gd name="connsiteX74" fmla="*/ 472277 w 3619883"/>
              <a:gd name="connsiteY74" fmla="*/ 3951392 h 4297250"/>
              <a:gd name="connsiteX75" fmla="*/ 472277 w 3619883"/>
              <a:gd name="connsiteY75" fmla="*/ 4128157 h 4297250"/>
              <a:gd name="connsiteX76" fmla="*/ 522650 w 3619883"/>
              <a:gd name="connsiteY76" fmla="*/ 4128157 h 4297250"/>
              <a:gd name="connsiteX77" fmla="*/ 573998 w 3619883"/>
              <a:gd name="connsiteY77" fmla="*/ 4275461 h 4297250"/>
              <a:gd name="connsiteX78" fmla="*/ 336164 w 3619883"/>
              <a:gd name="connsiteY78" fmla="*/ 4275461 h 4297250"/>
              <a:gd name="connsiteX79" fmla="*/ 294572 w 3619883"/>
              <a:gd name="connsiteY79" fmla="*/ 4128157 h 4297250"/>
              <a:gd name="connsiteX80" fmla="*/ 339106 w 3619883"/>
              <a:gd name="connsiteY80" fmla="*/ 4128157 h 4297250"/>
              <a:gd name="connsiteX81" fmla="*/ 339106 w 3619883"/>
              <a:gd name="connsiteY81" fmla="*/ 3951392 h 4297250"/>
              <a:gd name="connsiteX82" fmla="*/ 161321 w 3619883"/>
              <a:gd name="connsiteY82" fmla="*/ 3951392 h 4297250"/>
              <a:gd name="connsiteX83" fmla="*/ 161321 w 3619883"/>
              <a:gd name="connsiteY83" fmla="*/ 4128157 h 4297250"/>
              <a:gd name="connsiteX84" fmla="*/ 230914 w 3619883"/>
              <a:gd name="connsiteY84" fmla="*/ 4128157 h 4297250"/>
              <a:gd name="connsiteX85" fmla="*/ 189322 w 3619883"/>
              <a:gd name="connsiteY85" fmla="*/ 4275461 h 4297250"/>
              <a:gd name="connsiteX86" fmla="*/ 0 w 3619883"/>
              <a:gd name="connsiteY86" fmla="*/ 4275461 h 4297250"/>
              <a:gd name="connsiteX87" fmla="*/ 0 w 3619883"/>
              <a:gd name="connsiteY87" fmla="*/ 42229 h 4297250"/>
              <a:gd name="connsiteX88" fmla="*/ 42464 w 3619883"/>
              <a:gd name="connsiteY88" fmla="*/ 40518 h 4297250"/>
              <a:gd name="connsiteX89" fmla="*/ 137733 w 3619883"/>
              <a:gd name="connsiteY89" fmla="*/ 35355 h 4297250"/>
              <a:gd name="connsiteX90" fmla="*/ 270565 w 3619883"/>
              <a:gd name="connsiteY90" fmla="*/ 29759 h 4297250"/>
              <a:gd name="connsiteX91" fmla="*/ 479734 w 3619883"/>
              <a:gd name="connsiteY91" fmla="*/ 45455 h 4297250"/>
              <a:gd name="connsiteX92" fmla="*/ 524103 w 3619883"/>
              <a:gd name="connsiteY92" fmla="*/ 41625 h 4297250"/>
              <a:gd name="connsiteX93" fmla="*/ 624416 w 3619883"/>
              <a:gd name="connsiteY93" fmla="*/ 22696 h 4297250"/>
              <a:gd name="connsiteX94" fmla="*/ 657762 w 3619883"/>
              <a:gd name="connsiteY94" fmla="*/ 18351 h 4297250"/>
              <a:gd name="connsiteX95" fmla="*/ 690557 w 3619883"/>
              <a:gd name="connsiteY95" fmla="*/ 25792 h 4297250"/>
              <a:gd name="connsiteX96" fmla="*/ 745123 w 3619883"/>
              <a:gd name="connsiteY96" fmla="*/ 40157 h 4297250"/>
              <a:gd name="connsiteX97" fmla="*/ 789493 w 3619883"/>
              <a:gd name="connsiteY97" fmla="*/ 36327 h 4297250"/>
              <a:gd name="connsiteX98" fmla="*/ 854255 w 3619883"/>
              <a:gd name="connsiteY98" fmla="*/ 68887 h 4297250"/>
              <a:gd name="connsiteX99" fmla="*/ 897520 w 3619883"/>
              <a:gd name="connsiteY99" fmla="*/ 88629 h 4297250"/>
              <a:gd name="connsiteX100" fmla="*/ 940510 w 3619883"/>
              <a:gd name="connsiteY100" fmla="*/ 114265 h 4297250"/>
              <a:gd name="connsiteX101" fmla="*/ 1082712 w 3619883"/>
              <a:gd name="connsiteY101" fmla="*/ 144543 h 4297250"/>
              <a:gd name="connsiteX102" fmla="*/ 1205348 w 3619883"/>
              <a:gd name="connsiteY102" fmla="*/ 120753 h 4297250"/>
              <a:gd name="connsiteX103" fmla="*/ 1271764 w 3619883"/>
              <a:gd name="connsiteY103" fmla="*/ 117956 h 4297250"/>
              <a:gd name="connsiteX104" fmla="*/ 1315583 w 3619883"/>
              <a:gd name="connsiteY104" fmla="*/ 125912 h 4297250"/>
              <a:gd name="connsiteX105" fmla="*/ 1359125 w 3619883"/>
              <a:gd name="connsiteY105" fmla="*/ 139761 h 4297250"/>
              <a:gd name="connsiteX106" fmla="*/ 1391919 w 3619883"/>
              <a:gd name="connsiteY106" fmla="*/ 147202 h 4297250"/>
              <a:gd name="connsiteX107" fmla="*/ 1436563 w 3619883"/>
              <a:gd name="connsiteY107" fmla="*/ 137480 h 4297250"/>
              <a:gd name="connsiteX108" fmla="*/ 1471566 w 3619883"/>
              <a:gd name="connsiteY108" fmla="*/ 97777 h 4297250"/>
              <a:gd name="connsiteX109" fmla="*/ 1505739 w 3619883"/>
              <a:gd name="connsiteY109" fmla="*/ 75753 h 4297250"/>
              <a:gd name="connsiteX110" fmla="*/ 1590891 w 3619883"/>
              <a:gd name="connsiteY110" fmla="*/ 144702 h 4297250"/>
              <a:gd name="connsiteX111" fmla="*/ 1625616 w 3619883"/>
              <a:gd name="connsiteY111" fmla="*/ 110893 h 4297250"/>
              <a:gd name="connsiteX112" fmla="*/ 1658964 w 3619883"/>
              <a:gd name="connsiteY112" fmla="*/ 106547 h 4297250"/>
              <a:gd name="connsiteX113" fmla="*/ 1746598 w 3619883"/>
              <a:gd name="connsiteY113" fmla="*/ 122460 h 4297250"/>
              <a:gd name="connsiteX114" fmla="*/ 1811913 w 3619883"/>
              <a:gd name="connsiteY114" fmla="*/ 143234 h 4297250"/>
              <a:gd name="connsiteX115" fmla="*/ 1856557 w 3619883"/>
              <a:gd name="connsiteY115" fmla="*/ 133511 h 4297250"/>
              <a:gd name="connsiteX116" fmla="*/ 2066003 w 3619883"/>
              <a:gd name="connsiteY116" fmla="*/ 143313 h 4297250"/>
              <a:gd name="connsiteX117" fmla="*/ 2177615 w 3619883"/>
              <a:gd name="connsiteY117" fmla="*/ 119007 h 4297250"/>
              <a:gd name="connsiteX118" fmla="*/ 2255883 w 3619883"/>
              <a:gd name="connsiteY118" fmla="*/ 99047 h 4297250"/>
              <a:gd name="connsiteX119" fmla="*/ 2344622 w 3619883"/>
              <a:gd name="connsiteY119" fmla="*/ 91388 h 4297250"/>
              <a:gd name="connsiteX120" fmla="*/ 2455682 w 3619883"/>
              <a:gd name="connsiteY120" fmla="*/ 78869 h 4297250"/>
              <a:gd name="connsiteX121" fmla="*/ 2632609 w 3619883"/>
              <a:gd name="connsiteY121" fmla="*/ 75338 h 4297250"/>
              <a:gd name="connsiteX122" fmla="*/ 2742291 w 3619883"/>
              <a:gd name="connsiteY122" fmla="*/ 92282 h 4297250"/>
              <a:gd name="connsiteX123" fmla="*/ 2851974 w 3619883"/>
              <a:gd name="connsiteY123" fmla="*/ 109227 h 4297250"/>
              <a:gd name="connsiteX124" fmla="*/ 2907643 w 3619883"/>
              <a:gd name="connsiteY124" fmla="*/ 100020 h 4297250"/>
              <a:gd name="connsiteX125" fmla="*/ 2944022 w 3619883"/>
              <a:gd name="connsiteY125" fmla="*/ 30853 h 4297250"/>
              <a:gd name="connsiteX126" fmla="*/ 3022289 w 3619883"/>
              <a:gd name="connsiteY126" fmla="*/ 10893 h 4297250"/>
              <a:gd name="connsiteX127" fmla="*/ 3054807 w 3619883"/>
              <a:gd name="connsiteY127" fmla="*/ 24226 h 4297250"/>
              <a:gd name="connsiteX128" fmla="*/ 3141892 w 3619883"/>
              <a:gd name="connsiteY128" fmla="*/ 51925 h 4297250"/>
              <a:gd name="connsiteX129" fmla="*/ 3185711 w 3619883"/>
              <a:gd name="connsiteY129" fmla="*/ 59881 h 4297250"/>
              <a:gd name="connsiteX130" fmla="*/ 3219056 w 3619883"/>
              <a:gd name="connsiteY130" fmla="*/ 55536 h 4297250"/>
              <a:gd name="connsiteX131" fmla="*/ 3263425 w 3619883"/>
              <a:gd name="connsiteY131" fmla="*/ 51706 h 4297250"/>
              <a:gd name="connsiteX132" fmla="*/ 3296219 w 3619883"/>
              <a:gd name="connsiteY132" fmla="*/ 59147 h 4297250"/>
              <a:gd name="connsiteX133" fmla="*/ 3319094 w 3619883"/>
              <a:gd name="connsiteY133" fmla="*/ 42500 h 4297250"/>
              <a:gd name="connsiteX134" fmla="*/ 3420511 w 3619883"/>
              <a:gd name="connsiteY134" fmla="*/ 0 h 4297250"/>
              <a:gd name="connsiteX135" fmla="*/ 3453305 w 3619883"/>
              <a:gd name="connsiteY135" fmla="*/ 7440 h 4297250"/>
              <a:gd name="connsiteX136" fmla="*/ 3496571 w 3619883"/>
              <a:gd name="connsiteY136" fmla="*/ 27182 h 4297250"/>
              <a:gd name="connsiteX137" fmla="*/ 3602117 w 3619883"/>
              <a:gd name="connsiteY137" fmla="*/ 132521 h 4297250"/>
              <a:gd name="connsiteX138" fmla="*/ 3619883 w 3619883"/>
              <a:gd name="connsiteY138" fmla="*/ 140049 h 4297250"/>
              <a:gd name="connsiteX139" fmla="*/ 3619883 w 3619883"/>
              <a:gd name="connsiteY13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2959941 w 3619883"/>
              <a:gd name="connsiteY7" fmla="*/ 4128157 h 4297250"/>
              <a:gd name="connsiteX8" fmla="*/ 2996846 w 3619883"/>
              <a:gd name="connsiteY8" fmla="*/ 4128157 h 4297250"/>
              <a:gd name="connsiteX9" fmla="*/ 3014011 w 3619883"/>
              <a:gd name="connsiteY9" fmla="*/ 4275461 h 4297250"/>
              <a:gd name="connsiteX10" fmla="*/ 2761042 w 3619883"/>
              <a:gd name="connsiteY10" fmla="*/ 4275461 h 4297250"/>
              <a:gd name="connsiteX11" fmla="*/ 2761042 w 3619883"/>
              <a:gd name="connsiteY11" fmla="*/ 4128157 h 4297250"/>
              <a:gd name="connsiteX12" fmla="*/ 2826768 w 3619883"/>
              <a:gd name="connsiteY12" fmla="*/ 4128157 h 4297250"/>
              <a:gd name="connsiteX13" fmla="*/ 2826768 w 3619883"/>
              <a:gd name="connsiteY13" fmla="*/ 3951392 h 4297250"/>
              <a:gd name="connsiteX14" fmla="*/ 2648983 w 3619883"/>
              <a:gd name="connsiteY14" fmla="*/ 3951392 h 4297250"/>
              <a:gd name="connsiteX15" fmla="*/ 2648983 w 3619883"/>
              <a:gd name="connsiteY15" fmla="*/ 4128157 h 4297250"/>
              <a:gd name="connsiteX16" fmla="*/ 2690646 w 3619883"/>
              <a:gd name="connsiteY16" fmla="*/ 4128157 h 4297250"/>
              <a:gd name="connsiteX17" fmla="*/ 2690646 w 3619883"/>
              <a:gd name="connsiteY17" fmla="*/ 4275461 h 4297250"/>
              <a:gd name="connsiteX18" fmla="*/ 2511710 w 3619883"/>
              <a:gd name="connsiteY18" fmla="*/ 4275461 h 4297250"/>
              <a:gd name="connsiteX19" fmla="*/ 2454288 w 3619883"/>
              <a:gd name="connsiteY19" fmla="*/ 4128157 h 4297250"/>
              <a:gd name="connsiteX20" fmla="*/ 2515810 w 3619883"/>
              <a:gd name="connsiteY20" fmla="*/ 4128157 h 4297250"/>
              <a:gd name="connsiteX21" fmla="*/ 2515810 w 3619883"/>
              <a:gd name="connsiteY21" fmla="*/ 3951392 h 4297250"/>
              <a:gd name="connsiteX22" fmla="*/ 2338025 w 3619883"/>
              <a:gd name="connsiteY22" fmla="*/ 3951392 h 4297250"/>
              <a:gd name="connsiteX23" fmla="*/ 2338025 w 3619883"/>
              <a:gd name="connsiteY23" fmla="*/ 4128157 h 4297250"/>
              <a:gd name="connsiteX24" fmla="*/ 2395120 w 3619883"/>
              <a:gd name="connsiteY24" fmla="*/ 4128157 h 4297250"/>
              <a:gd name="connsiteX25" fmla="*/ 2337697 w 3619883"/>
              <a:gd name="connsiteY25" fmla="*/ 4275461 h 4297250"/>
              <a:gd name="connsiteX26" fmla="*/ 2150155 w 3619883"/>
              <a:gd name="connsiteY26" fmla="*/ 4275461 h 4297250"/>
              <a:gd name="connsiteX27" fmla="*/ 2150155 w 3619883"/>
              <a:gd name="connsiteY27" fmla="*/ 4128157 h 4297250"/>
              <a:gd name="connsiteX28" fmla="*/ 2204852 w 3619883"/>
              <a:gd name="connsiteY28" fmla="*/ 4128157 h 4297250"/>
              <a:gd name="connsiteX29" fmla="*/ 2204852 w 3619883"/>
              <a:gd name="connsiteY29" fmla="*/ 3951392 h 4297250"/>
              <a:gd name="connsiteX30" fmla="*/ 2027068 w 3619883"/>
              <a:gd name="connsiteY30" fmla="*/ 3951392 h 4297250"/>
              <a:gd name="connsiteX31" fmla="*/ 2027068 w 3619883"/>
              <a:gd name="connsiteY31" fmla="*/ 4128157 h 4297250"/>
              <a:gd name="connsiteX32" fmla="*/ 2079759 w 3619883"/>
              <a:gd name="connsiteY32" fmla="*/ 4128157 h 4297250"/>
              <a:gd name="connsiteX33" fmla="*/ 2079759 w 3619883"/>
              <a:gd name="connsiteY33" fmla="*/ 4275461 h 4297250"/>
              <a:gd name="connsiteX34" fmla="*/ 1824703 w 3619883"/>
              <a:gd name="connsiteY34" fmla="*/ 4275461 h 4297250"/>
              <a:gd name="connsiteX35" fmla="*/ 1834468 w 3619883"/>
              <a:gd name="connsiteY35" fmla="*/ 4128157 h 4297250"/>
              <a:gd name="connsiteX36" fmla="*/ 1893894 w 3619883"/>
              <a:gd name="connsiteY36" fmla="*/ 4128157 h 4297250"/>
              <a:gd name="connsiteX37" fmla="*/ 1893894 w 3619883"/>
              <a:gd name="connsiteY37" fmla="*/ 3951392 h 4297250"/>
              <a:gd name="connsiteX38" fmla="*/ 1716110 w 3619883"/>
              <a:gd name="connsiteY38" fmla="*/ 3951392 h 4297250"/>
              <a:gd name="connsiteX39" fmla="*/ 1716110 w 3619883"/>
              <a:gd name="connsiteY39" fmla="*/ 4006431 h 4297250"/>
              <a:gd name="connsiteX40" fmla="*/ 1703447 w 3619883"/>
              <a:gd name="connsiteY40" fmla="*/ 4007960 h 4297250"/>
              <a:gd name="connsiteX41" fmla="*/ 1716110 w 3619883"/>
              <a:gd name="connsiteY41" fmla="*/ 4044284 h 4297250"/>
              <a:gd name="connsiteX42" fmla="*/ 1716110 w 3619883"/>
              <a:gd name="connsiteY42" fmla="*/ 4128157 h 4297250"/>
              <a:gd name="connsiteX43" fmla="*/ 1745346 w 3619883"/>
              <a:gd name="connsiteY43" fmla="*/ 4128157 h 4297250"/>
              <a:gd name="connsiteX44" fmla="*/ 1796694 w 3619883"/>
              <a:gd name="connsiteY44" fmla="*/ 4275461 h 4297250"/>
              <a:gd name="connsiteX45" fmla="*/ 1558844 w 3619883"/>
              <a:gd name="connsiteY45" fmla="*/ 4275461 h 4297250"/>
              <a:gd name="connsiteX46" fmla="*/ 1517252 w 3619883"/>
              <a:gd name="connsiteY46" fmla="*/ 4128157 h 4297250"/>
              <a:gd name="connsiteX47" fmla="*/ 1582936 w 3619883"/>
              <a:gd name="connsiteY47" fmla="*/ 4128157 h 4297250"/>
              <a:gd name="connsiteX48" fmla="*/ 1582936 w 3619883"/>
              <a:gd name="connsiteY48" fmla="*/ 3951392 h 4297250"/>
              <a:gd name="connsiteX49" fmla="*/ 1405151 w 3619883"/>
              <a:gd name="connsiteY49" fmla="*/ 3951392 h 4297250"/>
              <a:gd name="connsiteX50" fmla="*/ 1405151 w 3619883"/>
              <a:gd name="connsiteY50" fmla="*/ 4128157 h 4297250"/>
              <a:gd name="connsiteX51" fmla="*/ 1468988 w 3619883"/>
              <a:gd name="connsiteY51" fmla="*/ 4128157 h 4297250"/>
              <a:gd name="connsiteX52" fmla="*/ 1427396 w 3619883"/>
              <a:gd name="connsiteY52" fmla="*/ 4275461 h 4297250"/>
              <a:gd name="connsiteX53" fmla="*/ 1210751 w 3619883"/>
              <a:gd name="connsiteY53" fmla="*/ 4275461 h 4297250"/>
              <a:gd name="connsiteX54" fmla="*/ 1210751 w 3619883"/>
              <a:gd name="connsiteY54" fmla="*/ 4128157 h 4297250"/>
              <a:gd name="connsiteX55" fmla="*/ 1271978 w 3619883"/>
              <a:gd name="connsiteY55" fmla="*/ 4128157 h 4297250"/>
              <a:gd name="connsiteX56" fmla="*/ 1271978 w 3619883"/>
              <a:gd name="connsiteY56" fmla="*/ 3951392 h 4297250"/>
              <a:gd name="connsiteX57" fmla="*/ 1094193 w 3619883"/>
              <a:gd name="connsiteY57" fmla="*/ 3951392 h 4297250"/>
              <a:gd name="connsiteX58" fmla="*/ 1094193 w 3619883"/>
              <a:gd name="connsiteY58" fmla="*/ 4128157 h 4297250"/>
              <a:gd name="connsiteX59" fmla="*/ 1140354 w 3619883"/>
              <a:gd name="connsiteY59" fmla="*/ 4128157 h 4297250"/>
              <a:gd name="connsiteX60" fmla="*/ 1140354 w 3619883"/>
              <a:gd name="connsiteY60" fmla="*/ 4275461 h 4297250"/>
              <a:gd name="connsiteX61" fmla="*/ 953807 w 3619883"/>
              <a:gd name="connsiteY61" fmla="*/ 4275461 h 4297250"/>
              <a:gd name="connsiteX62" fmla="*/ 912215 w 3619883"/>
              <a:gd name="connsiteY62" fmla="*/ 4128157 h 4297250"/>
              <a:gd name="connsiteX63" fmla="*/ 961020 w 3619883"/>
              <a:gd name="connsiteY63" fmla="*/ 4128157 h 4297250"/>
              <a:gd name="connsiteX64" fmla="*/ 961020 w 3619883"/>
              <a:gd name="connsiteY64" fmla="*/ 3951392 h 4297250"/>
              <a:gd name="connsiteX65" fmla="*/ 783235 w 3619883"/>
              <a:gd name="connsiteY65" fmla="*/ 3951392 h 4297250"/>
              <a:gd name="connsiteX66" fmla="*/ 783235 w 3619883"/>
              <a:gd name="connsiteY66" fmla="*/ 4128157 h 4297250"/>
              <a:gd name="connsiteX67" fmla="*/ 871024 w 3619883"/>
              <a:gd name="connsiteY67" fmla="*/ 4128157 h 4297250"/>
              <a:gd name="connsiteX68" fmla="*/ 829432 w 3619883"/>
              <a:gd name="connsiteY68" fmla="*/ 4275461 h 4297250"/>
              <a:gd name="connsiteX69" fmla="*/ 611484 w 3619883"/>
              <a:gd name="connsiteY69" fmla="*/ 4275461 h 4297250"/>
              <a:gd name="connsiteX70" fmla="*/ 621247 w 3619883"/>
              <a:gd name="connsiteY70" fmla="*/ 4128157 h 4297250"/>
              <a:gd name="connsiteX71" fmla="*/ 650062 w 3619883"/>
              <a:gd name="connsiteY71" fmla="*/ 4128157 h 4297250"/>
              <a:gd name="connsiteX72" fmla="*/ 650062 w 3619883"/>
              <a:gd name="connsiteY72" fmla="*/ 3951392 h 4297250"/>
              <a:gd name="connsiteX73" fmla="*/ 472277 w 3619883"/>
              <a:gd name="connsiteY73" fmla="*/ 3951392 h 4297250"/>
              <a:gd name="connsiteX74" fmla="*/ 472277 w 3619883"/>
              <a:gd name="connsiteY74" fmla="*/ 4128157 h 4297250"/>
              <a:gd name="connsiteX75" fmla="*/ 522650 w 3619883"/>
              <a:gd name="connsiteY75" fmla="*/ 4128157 h 4297250"/>
              <a:gd name="connsiteX76" fmla="*/ 573998 w 3619883"/>
              <a:gd name="connsiteY76" fmla="*/ 4275461 h 4297250"/>
              <a:gd name="connsiteX77" fmla="*/ 336164 w 3619883"/>
              <a:gd name="connsiteY77" fmla="*/ 4275461 h 4297250"/>
              <a:gd name="connsiteX78" fmla="*/ 294572 w 3619883"/>
              <a:gd name="connsiteY78" fmla="*/ 4128157 h 4297250"/>
              <a:gd name="connsiteX79" fmla="*/ 339106 w 3619883"/>
              <a:gd name="connsiteY79" fmla="*/ 4128157 h 4297250"/>
              <a:gd name="connsiteX80" fmla="*/ 339106 w 3619883"/>
              <a:gd name="connsiteY80" fmla="*/ 3951392 h 4297250"/>
              <a:gd name="connsiteX81" fmla="*/ 161321 w 3619883"/>
              <a:gd name="connsiteY81" fmla="*/ 3951392 h 4297250"/>
              <a:gd name="connsiteX82" fmla="*/ 161321 w 3619883"/>
              <a:gd name="connsiteY82" fmla="*/ 4128157 h 4297250"/>
              <a:gd name="connsiteX83" fmla="*/ 230914 w 3619883"/>
              <a:gd name="connsiteY83" fmla="*/ 4128157 h 4297250"/>
              <a:gd name="connsiteX84" fmla="*/ 189322 w 3619883"/>
              <a:gd name="connsiteY84" fmla="*/ 4275461 h 4297250"/>
              <a:gd name="connsiteX85" fmla="*/ 0 w 3619883"/>
              <a:gd name="connsiteY85" fmla="*/ 4275461 h 4297250"/>
              <a:gd name="connsiteX86" fmla="*/ 0 w 3619883"/>
              <a:gd name="connsiteY86" fmla="*/ 42229 h 4297250"/>
              <a:gd name="connsiteX87" fmla="*/ 42464 w 3619883"/>
              <a:gd name="connsiteY87" fmla="*/ 40518 h 4297250"/>
              <a:gd name="connsiteX88" fmla="*/ 137733 w 3619883"/>
              <a:gd name="connsiteY88" fmla="*/ 35355 h 4297250"/>
              <a:gd name="connsiteX89" fmla="*/ 270565 w 3619883"/>
              <a:gd name="connsiteY89" fmla="*/ 29759 h 4297250"/>
              <a:gd name="connsiteX90" fmla="*/ 479734 w 3619883"/>
              <a:gd name="connsiteY90" fmla="*/ 45455 h 4297250"/>
              <a:gd name="connsiteX91" fmla="*/ 524103 w 3619883"/>
              <a:gd name="connsiteY91" fmla="*/ 41625 h 4297250"/>
              <a:gd name="connsiteX92" fmla="*/ 624416 w 3619883"/>
              <a:gd name="connsiteY92" fmla="*/ 22696 h 4297250"/>
              <a:gd name="connsiteX93" fmla="*/ 657762 w 3619883"/>
              <a:gd name="connsiteY93" fmla="*/ 18351 h 4297250"/>
              <a:gd name="connsiteX94" fmla="*/ 690557 w 3619883"/>
              <a:gd name="connsiteY94" fmla="*/ 25792 h 4297250"/>
              <a:gd name="connsiteX95" fmla="*/ 745123 w 3619883"/>
              <a:gd name="connsiteY95" fmla="*/ 40157 h 4297250"/>
              <a:gd name="connsiteX96" fmla="*/ 789493 w 3619883"/>
              <a:gd name="connsiteY96" fmla="*/ 36327 h 4297250"/>
              <a:gd name="connsiteX97" fmla="*/ 854255 w 3619883"/>
              <a:gd name="connsiteY97" fmla="*/ 68887 h 4297250"/>
              <a:gd name="connsiteX98" fmla="*/ 897520 w 3619883"/>
              <a:gd name="connsiteY98" fmla="*/ 88629 h 4297250"/>
              <a:gd name="connsiteX99" fmla="*/ 940510 w 3619883"/>
              <a:gd name="connsiteY99" fmla="*/ 114265 h 4297250"/>
              <a:gd name="connsiteX100" fmla="*/ 1082712 w 3619883"/>
              <a:gd name="connsiteY100" fmla="*/ 144543 h 4297250"/>
              <a:gd name="connsiteX101" fmla="*/ 1205348 w 3619883"/>
              <a:gd name="connsiteY101" fmla="*/ 120753 h 4297250"/>
              <a:gd name="connsiteX102" fmla="*/ 1271764 w 3619883"/>
              <a:gd name="connsiteY102" fmla="*/ 117956 h 4297250"/>
              <a:gd name="connsiteX103" fmla="*/ 1315583 w 3619883"/>
              <a:gd name="connsiteY103" fmla="*/ 125912 h 4297250"/>
              <a:gd name="connsiteX104" fmla="*/ 1359125 w 3619883"/>
              <a:gd name="connsiteY104" fmla="*/ 139761 h 4297250"/>
              <a:gd name="connsiteX105" fmla="*/ 1391919 w 3619883"/>
              <a:gd name="connsiteY105" fmla="*/ 147202 h 4297250"/>
              <a:gd name="connsiteX106" fmla="*/ 1436563 w 3619883"/>
              <a:gd name="connsiteY106" fmla="*/ 137480 h 4297250"/>
              <a:gd name="connsiteX107" fmla="*/ 1471566 w 3619883"/>
              <a:gd name="connsiteY107" fmla="*/ 97777 h 4297250"/>
              <a:gd name="connsiteX108" fmla="*/ 1505739 w 3619883"/>
              <a:gd name="connsiteY108" fmla="*/ 75753 h 4297250"/>
              <a:gd name="connsiteX109" fmla="*/ 1590891 w 3619883"/>
              <a:gd name="connsiteY109" fmla="*/ 144702 h 4297250"/>
              <a:gd name="connsiteX110" fmla="*/ 1625616 w 3619883"/>
              <a:gd name="connsiteY110" fmla="*/ 110893 h 4297250"/>
              <a:gd name="connsiteX111" fmla="*/ 1658964 w 3619883"/>
              <a:gd name="connsiteY111" fmla="*/ 106547 h 4297250"/>
              <a:gd name="connsiteX112" fmla="*/ 1746598 w 3619883"/>
              <a:gd name="connsiteY112" fmla="*/ 122460 h 4297250"/>
              <a:gd name="connsiteX113" fmla="*/ 1811913 w 3619883"/>
              <a:gd name="connsiteY113" fmla="*/ 143234 h 4297250"/>
              <a:gd name="connsiteX114" fmla="*/ 1856557 w 3619883"/>
              <a:gd name="connsiteY114" fmla="*/ 133511 h 4297250"/>
              <a:gd name="connsiteX115" fmla="*/ 2066003 w 3619883"/>
              <a:gd name="connsiteY115" fmla="*/ 143313 h 4297250"/>
              <a:gd name="connsiteX116" fmla="*/ 2177615 w 3619883"/>
              <a:gd name="connsiteY116" fmla="*/ 119007 h 4297250"/>
              <a:gd name="connsiteX117" fmla="*/ 2255883 w 3619883"/>
              <a:gd name="connsiteY117" fmla="*/ 99047 h 4297250"/>
              <a:gd name="connsiteX118" fmla="*/ 2344622 w 3619883"/>
              <a:gd name="connsiteY118" fmla="*/ 91388 h 4297250"/>
              <a:gd name="connsiteX119" fmla="*/ 2455682 w 3619883"/>
              <a:gd name="connsiteY119" fmla="*/ 78869 h 4297250"/>
              <a:gd name="connsiteX120" fmla="*/ 2632609 w 3619883"/>
              <a:gd name="connsiteY120" fmla="*/ 75338 h 4297250"/>
              <a:gd name="connsiteX121" fmla="*/ 2742291 w 3619883"/>
              <a:gd name="connsiteY121" fmla="*/ 92282 h 4297250"/>
              <a:gd name="connsiteX122" fmla="*/ 2851974 w 3619883"/>
              <a:gd name="connsiteY122" fmla="*/ 109227 h 4297250"/>
              <a:gd name="connsiteX123" fmla="*/ 2907643 w 3619883"/>
              <a:gd name="connsiteY123" fmla="*/ 100020 h 4297250"/>
              <a:gd name="connsiteX124" fmla="*/ 2944022 w 3619883"/>
              <a:gd name="connsiteY124" fmla="*/ 30853 h 4297250"/>
              <a:gd name="connsiteX125" fmla="*/ 3022289 w 3619883"/>
              <a:gd name="connsiteY125" fmla="*/ 10893 h 4297250"/>
              <a:gd name="connsiteX126" fmla="*/ 3054807 w 3619883"/>
              <a:gd name="connsiteY126" fmla="*/ 24226 h 4297250"/>
              <a:gd name="connsiteX127" fmla="*/ 3141892 w 3619883"/>
              <a:gd name="connsiteY127" fmla="*/ 51925 h 4297250"/>
              <a:gd name="connsiteX128" fmla="*/ 3185711 w 3619883"/>
              <a:gd name="connsiteY128" fmla="*/ 59881 h 4297250"/>
              <a:gd name="connsiteX129" fmla="*/ 3219056 w 3619883"/>
              <a:gd name="connsiteY129" fmla="*/ 55536 h 4297250"/>
              <a:gd name="connsiteX130" fmla="*/ 3263425 w 3619883"/>
              <a:gd name="connsiteY130" fmla="*/ 51706 h 4297250"/>
              <a:gd name="connsiteX131" fmla="*/ 3296219 w 3619883"/>
              <a:gd name="connsiteY131" fmla="*/ 59147 h 4297250"/>
              <a:gd name="connsiteX132" fmla="*/ 3319094 w 3619883"/>
              <a:gd name="connsiteY132" fmla="*/ 42500 h 4297250"/>
              <a:gd name="connsiteX133" fmla="*/ 3420511 w 3619883"/>
              <a:gd name="connsiteY133" fmla="*/ 0 h 4297250"/>
              <a:gd name="connsiteX134" fmla="*/ 3453305 w 3619883"/>
              <a:gd name="connsiteY134" fmla="*/ 7440 h 4297250"/>
              <a:gd name="connsiteX135" fmla="*/ 3496571 w 3619883"/>
              <a:gd name="connsiteY135" fmla="*/ 27182 h 4297250"/>
              <a:gd name="connsiteX136" fmla="*/ 3602117 w 3619883"/>
              <a:gd name="connsiteY136" fmla="*/ 132521 h 4297250"/>
              <a:gd name="connsiteX137" fmla="*/ 3619883 w 3619883"/>
              <a:gd name="connsiteY137" fmla="*/ 140049 h 4297250"/>
              <a:gd name="connsiteX138" fmla="*/ 3619883 w 3619883"/>
              <a:gd name="connsiteY13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2996846 w 3619883"/>
              <a:gd name="connsiteY7" fmla="*/ 4128157 h 4297250"/>
              <a:gd name="connsiteX8" fmla="*/ 3014011 w 3619883"/>
              <a:gd name="connsiteY8" fmla="*/ 4275461 h 4297250"/>
              <a:gd name="connsiteX9" fmla="*/ 2761042 w 3619883"/>
              <a:gd name="connsiteY9" fmla="*/ 4275461 h 4297250"/>
              <a:gd name="connsiteX10" fmla="*/ 2761042 w 3619883"/>
              <a:gd name="connsiteY10" fmla="*/ 4128157 h 4297250"/>
              <a:gd name="connsiteX11" fmla="*/ 2826768 w 3619883"/>
              <a:gd name="connsiteY11" fmla="*/ 4128157 h 4297250"/>
              <a:gd name="connsiteX12" fmla="*/ 2826768 w 3619883"/>
              <a:gd name="connsiteY12" fmla="*/ 3951392 h 4297250"/>
              <a:gd name="connsiteX13" fmla="*/ 2648983 w 3619883"/>
              <a:gd name="connsiteY13" fmla="*/ 3951392 h 4297250"/>
              <a:gd name="connsiteX14" fmla="*/ 2648983 w 3619883"/>
              <a:gd name="connsiteY14" fmla="*/ 4128157 h 4297250"/>
              <a:gd name="connsiteX15" fmla="*/ 2690646 w 3619883"/>
              <a:gd name="connsiteY15" fmla="*/ 4128157 h 4297250"/>
              <a:gd name="connsiteX16" fmla="*/ 2690646 w 3619883"/>
              <a:gd name="connsiteY16" fmla="*/ 4275461 h 4297250"/>
              <a:gd name="connsiteX17" fmla="*/ 2511710 w 3619883"/>
              <a:gd name="connsiteY17" fmla="*/ 4275461 h 4297250"/>
              <a:gd name="connsiteX18" fmla="*/ 2454288 w 3619883"/>
              <a:gd name="connsiteY18" fmla="*/ 4128157 h 4297250"/>
              <a:gd name="connsiteX19" fmla="*/ 2515810 w 3619883"/>
              <a:gd name="connsiteY19" fmla="*/ 4128157 h 4297250"/>
              <a:gd name="connsiteX20" fmla="*/ 2515810 w 3619883"/>
              <a:gd name="connsiteY20" fmla="*/ 3951392 h 4297250"/>
              <a:gd name="connsiteX21" fmla="*/ 2338025 w 3619883"/>
              <a:gd name="connsiteY21" fmla="*/ 3951392 h 4297250"/>
              <a:gd name="connsiteX22" fmla="*/ 2338025 w 3619883"/>
              <a:gd name="connsiteY22" fmla="*/ 4128157 h 4297250"/>
              <a:gd name="connsiteX23" fmla="*/ 2395120 w 3619883"/>
              <a:gd name="connsiteY23" fmla="*/ 4128157 h 4297250"/>
              <a:gd name="connsiteX24" fmla="*/ 2337697 w 3619883"/>
              <a:gd name="connsiteY24" fmla="*/ 4275461 h 4297250"/>
              <a:gd name="connsiteX25" fmla="*/ 2150155 w 3619883"/>
              <a:gd name="connsiteY25" fmla="*/ 4275461 h 4297250"/>
              <a:gd name="connsiteX26" fmla="*/ 2150155 w 3619883"/>
              <a:gd name="connsiteY26" fmla="*/ 4128157 h 4297250"/>
              <a:gd name="connsiteX27" fmla="*/ 2204852 w 3619883"/>
              <a:gd name="connsiteY27" fmla="*/ 4128157 h 4297250"/>
              <a:gd name="connsiteX28" fmla="*/ 2204852 w 3619883"/>
              <a:gd name="connsiteY28" fmla="*/ 3951392 h 4297250"/>
              <a:gd name="connsiteX29" fmla="*/ 2027068 w 3619883"/>
              <a:gd name="connsiteY29" fmla="*/ 3951392 h 4297250"/>
              <a:gd name="connsiteX30" fmla="*/ 2027068 w 3619883"/>
              <a:gd name="connsiteY30" fmla="*/ 4128157 h 4297250"/>
              <a:gd name="connsiteX31" fmla="*/ 2079759 w 3619883"/>
              <a:gd name="connsiteY31" fmla="*/ 4128157 h 4297250"/>
              <a:gd name="connsiteX32" fmla="*/ 2079759 w 3619883"/>
              <a:gd name="connsiteY32" fmla="*/ 4275461 h 4297250"/>
              <a:gd name="connsiteX33" fmla="*/ 1824703 w 3619883"/>
              <a:gd name="connsiteY33" fmla="*/ 4275461 h 4297250"/>
              <a:gd name="connsiteX34" fmla="*/ 1834468 w 3619883"/>
              <a:gd name="connsiteY34" fmla="*/ 4128157 h 4297250"/>
              <a:gd name="connsiteX35" fmla="*/ 1893894 w 3619883"/>
              <a:gd name="connsiteY35" fmla="*/ 4128157 h 4297250"/>
              <a:gd name="connsiteX36" fmla="*/ 1893894 w 3619883"/>
              <a:gd name="connsiteY36" fmla="*/ 3951392 h 4297250"/>
              <a:gd name="connsiteX37" fmla="*/ 1716110 w 3619883"/>
              <a:gd name="connsiteY37" fmla="*/ 3951392 h 4297250"/>
              <a:gd name="connsiteX38" fmla="*/ 1716110 w 3619883"/>
              <a:gd name="connsiteY38" fmla="*/ 4006431 h 4297250"/>
              <a:gd name="connsiteX39" fmla="*/ 1703447 w 3619883"/>
              <a:gd name="connsiteY39" fmla="*/ 4007960 h 4297250"/>
              <a:gd name="connsiteX40" fmla="*/ 1716110 w 3619883"/>
              <a:gd name="connsiteY40" fmla="*/ 4044284 h 4297250"/>
              <a:gd name="connsiteX41" fmla="*/ 1716110 w 3619883"/>
              <a:gd name="connsiteY41" fmla="*/ 4128157 h 4297250"/>
              <a:gd name="connsiteX42" fmla="*/ 1745346 w 3619883"/>
              <a:gd name="connsiteY42" fmla="*/ 4128157 h 4297250"/>
              <a:gd name="connsiteX43" fmla="*/ 1796694 w 3619883"/>
              <a:gd name="connsiteY43" fmla="*/ 4275461 h 4297250"/>
              <a:gd name="connsiteX44" fmla="*/ 1558844 w 3619883"/>
              <a:gd name="connsiteY44" fmla="*/ 4275461 h 4297250"/>
              <a:gd name="connsiteX45" fmla="*/ 1517252 w 3619883"/>
              <a:gd name="connsiteY45" fmla="*/ 4128157 h 4297250"/>
              <a:gd name="connsiteX46" fmla="*/ 1582936 w 3619883"/>
              <a:gd name="connsiteY46" fmla="*/ 4128157 h 4297250"/>
              <a:gd name="connsiteX47" fmla="*/ 1582936 w 3619883"/>
              <a:gd name="connsiteY47" fmla="*/ 3951392 h 4297250"/>
              <a:gd name="connsiteX48" fmla="*/ 1405151 w 3619883"/>
              <a:gd name="connsiteY48" fmla="*/ 3951392 h 4297250"/>
              <a:gd name="connsiteX49" fmla="*/ 1405151 w 3619883"/>
              <a:gd name="connsiteY49" fmla="*/ 4128157 h 4297250"/>
              <a:gd name="connsiteX50" fmla="*/ 1468988 w 3619883"/>
              <a:gd name="connsiteY50" fmla="*/ 4128157 h 4297250"/>
              <a:gd name="connsiteX51" fmla="*/ 1427396 w 3619883"/>
              <a:gd name="connsiteY51" fmla="*/ 4275461 h 4297250"/>
              <a:gd name="connsiteX52" fmla="*/ 1210751 w 3619883"/>
              <a:gd name="connsiteY52" fmla="*/ 4275461 h 4297250"/>
              <a:gd name="connsiteX53" fmla="*/ 1210751 w 3619883"/>
              <a:gd name="connsiteY53" fmla="*/ 4128157 h 4297250"/>
              <a:gd name="connsiteX54" fmla="*/ 1271978 w 3619883"/>
              <a:gd name="connsiteY54" fmla="*/ 4128157 h 4297250"/>
              <a:gd name="connsiteX55" fmla="*/ 1271978 w 3619883"/>
              <a:gd name="connsiteY55" fmla="*/ 3951392 h 4297250"/>
              <a:gd name="connsiteX56" fmla="*/ 1094193 w 3619883"/>
              <a:gd name="connsiteY56" fmla="*/ 3951392 h 4297250"/>
              <a:gd name="connsiteX57" fmla="*/ 1094193 w 3619883"/>
              <a:gd name="connsiteY57" fmla="*/ 4128157 h 4297250"/>
              <a:gd name="connsiteX58" fmla="*/ 1140354 w 3619883"/>
              <a:gd name="connsiteY58" fmla="*/ 4128157 h 4297250"/>
              <a:gd name="connsiteX59" fmla="*/ 1140354 w 3619883"/>
              <a:gd name="connsiteY59" fmla="*/ 4275461 h 4297250"/>
              <a:gd name="connsiteX60" fmla="*/ 953807 w 3619883"/>
              <a:gd name="connsiteY60" fmla="*/ 4275461 h 4297250"/>
              <a:gd name="connsiteX61" fmla="*/ 912215 w 3619883"/>
              <a:gd name="connsiteY61" fmla="*/ 4128157 h 4297250"/>
              <a:gd name="connsiteX62" fmla="*/ 961020 w 3619883"/>
              <a:gd name="connsiteY62" fmla="*/ 4128157 h 4297250"/>
              <a:gd name="connsiteX63" fmla="*/ 961020 w 3619883"/>
              <a:gd name="connsiteY63" fmla="*/ 3951392 h 4297250"/>
              <a:gd name="connsiteX64" fmla="*/ 783235 w 3619883"/>
              <a:gd name="connsiteY64" fmla="*/ 3951392 h 4297250"/>
              <a:gd name="connsiteX65" fmla="*/ 783235 w 3619883"/>
              <a:gd name="connsiteY65" fmla="*/ 4128157 h 4297250"/>
              <a:gd name="connsiteX66" fmla="*/ 871024 w 3619883"/>
              <a:gd name="connsiteY66" fmla="*/ 4128157 h 4297250"/>
              <a:gd name="connsiteX67" fmla="*/ 829432 w 3619883"/>
              <a:gd name="connsiteY67" fmla="*/ 4275461 h 4297250"/>
              <a:gd name="connsiteX68" fmla="*/ 611484 w 3619883"/>
              <a:gd name="connsiteY68" fmla="*/ 4275461 h 4297250"/>
              <a:gd name="connsiteX69" fmla="*/ 621247 w 3619883"/>
              <a:gd name="connsiteY69" fmla="*/ 4128157 h 4297250"/>
              <a:gd name="connsiteX70" fmla="*/ 650062 w 3619883"/>
              <a:gd name="connsiteY70" fmla="*/ 4128157 h 4297250"/>
              <a:gd name="connsiteX71" fmla="*/ 650062 w 3619883"/>
              <a:gd name="connsiteY71" fmla="*/ 3951392 h 4297250"/>
              <a:gd name="connsiteX72" fmla="*/ 472277 w 3619883"/>
              <a:gd name="connsiteY72" fmla="*/ 3951392 h 4297250"/>
              <a:gd name="connsiteX73" fmla="*/ 472277 w 3619883"/>
              <a:gd name="connsiteY73" fmla="*/ 4128157 h 4297250"/>
              <a:gd name="connsiteX74" fmla="*/ 522650 w 3619883"/>
              <a:gd name="connsiteY74" fmla="*/ 4128157 h 4297250"/>
              <a:gd name="connsiteX75" fmla="*/ 573998 w 3619883"/>
              <a:gd name="connsiteY75" fmla="*/ 4275461 h 4297250"/>
              <a:gd name="connsiteX76" fmla="*/ 336164 w 3619883"/>
              <a:gd name="connsiteY76" fmla="*/ 4275461 h 4297250"/>
              <a:gd name="connsiteX77" fmla="*/ 294572 w 3619883"/>
              <a:gd name="connsiteY77" fmla="*/ 4128157 h 4297250"/>
              <a:gd name="connsiteX78" fmla="*/ 339106 w 3619883"/>
              <a:gd name="connsiteY78" fmla="*/ 4128157 h 4297250"/>
              <a:gd name="connsiteX79" fmla="*/ 339106 w 3619883"/>
              <a:gd name="connsiteY79" fmla="*/ 3951392 h 4297250"/>
              <a:gd name="connsiteX80" fmla="*/ 161321 w 3619883"/>
              <a:gd name="connsiteY80" fmla="*/ 3951392 h 4297250"/>
              <a:gd name="connsiteX81" fmla="*/ 161321 w 3619883"/>
              <a:gd name="connsiteY81" fmla="*/ 4128157 h 4297250"/>
              <a:gd name="connsiteX82" fmla="*/ 230914 w 3619883"/>
              <a:gd name="connsiteY82" fmla="*/ 4128157 h 4297250"/>
              <a:gd name="connsiteX83" fmla="*/ 189322 w 3619883"/>
              <a:gd name="connsiteY83" fmla="*/ 4275461 h 4297250"/>
              <a:gd name="connsiteX84" fmla="*/ 0 w 3619883"/>
              <a:gd name="connsiteY84" fmla="*/ 4275461 h 4297250"/>
              <a:gd name="connsiteX85" fmla="*/ 0 w 3619883"/>
              <a:gd name="connsiteY85" fmla="*/ 42229 h 4297250"/>
              <a:gd name="connsiteX86" fmla="*/ 42464 w 3619883"/>
              <a:gd name="connsiteY86" fmla="*/ 40518 h 4297250"/>
              <a:gd name="connsiteX87" fmla="*/ 137733 w 3619883"/>
              <a:gd name="connsiteY87" fmla="*/ 35355 h 4297250"/>
              <a:gd name="connsiteX88" fmla="*/ 270565 w 3619883"/>
              <a:gd name="connsiteY88" fmla="*/ 29759 h 4297250"/>
              <a:gd name="connsiteX89" fmla="*/ 479734 w 3619883"/>
              <a:gd name="connsiteY89" fmla="*/ 45455 h 4297250"/>
              <a:gd name="connsiteX90" fmla="*/ 524103 w 3619883"/>
              <a:gd name="connsiteY90" fmla="*/ 41625 h 4297250"/>
              <a:gd name="connsiteX91" fmla="*/ 624416 w 3619883"/>
              <a:gd name="connsiteY91" fmla="*/ 22696 h 4297250"/>
              <a:gd name="connsiteX92" fmla="*/ 657762 w 3619883"/>
              <a:gd name="connsiteY92" fmla="*/ 18351 h 4297250"/>
              <a:gd name="connsiteX93" fmla="*/ 690557 w 3619883"/>
              <a:gd name="connsiteY93" fmla="*/ 25792 h 4297250"/>
              <a:gd name="connsiteX94" fmla="*/ 745123 w 3619883"/>
              <a:gd name="connsiteY94" fmla="*/ 40157 h 4297250"/>
              <a:gd name="connsiteX95" fmla="*/ 789493 w 3619883"/>
              <a:gd name="connsiteY95" fmla="*/ 36327 h 4297250"/>
              <a:gd name="connsiteX96" fmla="*/ 854255 w 3619883"/>
              <a:gd name="connsiteY96" fmla="*/ 68887 h 4297250"/>
              <a:gd name="connsiteX97" fmla="*/ 897520 w 3619883"/>
              <a:gd name="connsiteY97" fmla="*/ 88629 h 4297250"/>
              <a:gd name="connsiteX98" fmla="*/ 940510 w 3619883"/>
              <a:gd name="connsiteY98" fmla="*/ 114265 h 4297250"/>
              <a:gd name="connsiteX99" fmla="*/ 1082712 w 3619883"/>
              <a:gd name="connsiteY99" fmla="*/ 144543 h 4297250"/>
              <a:gd name="connsiteX100" fmla="*/ 1205348 w 3619883"/>
              <a:gd name="connsiteY100" fmla="*/ 120753 h 4297250"/>
              <a:gd name="connsiteX101" fmla="*/ 1271764 w 3619883"/>
              <a:gd name="connsiteY101" fmla="*/ 117956 h 4297250"/>
              <a:gd name="connsiteX102" fmla="*/ 1315583 w 3619883"/>
              <a:gd name="connsiteY102" fmla="*/ 125912 h 4297250"/>
              <a:gd name="connsiteX103" fmla="*/ 1359125 w 3619883"/>
              <a:gd name="connsiteY103" fmla="*/ 139761 h 4297250"/>
              <a:gd name="connsiteX104" fmla="*/ 1391919 w 3619883"/>
              <a:gd name="connsiteY104" fmla="*/ 147202 h 4297250"/>
              <a:gd name="connsiteX105" fmla="*/ 1436563 w 3619883"/>
              <a:gd name="connsiteY105" fmla="*/ 137480 h 4297250"/>
              <a:gd name="connsiteX106" fmla="*/ 1471566 w 3619883"/>
              <a:gd name="connsiteY106" fmla="*/ 97777 h 4297250"/>
              <a:gd name="connsiteX107" fmla="*/ 1505739 w 3619883"/>
              <a:gd name="connsiteY107" fmla="*/ 75753 h 4297250"/>
              <a:gd name="connsiteX108" fmla="*/ 1590891 w 3619883"/>
              <a:gd name="connsiteY108" fmla="*/ 144702 h 4297250"/>
              <a:gd name="connsiteX109" fmla="*/ 1625616 w 3619883"/>
              <a:gd name="connsiteY109" fmla="*/ 110893 h 4297250"/>
              <a:gd name="connsiteX110" fmla="*/ 1658964 w 3619883"/>
              <a:gd name="connsiteY110" fmla="*/ 106547 h 4297250"/>
              <a:gd name="connsiteX111" fmla="*/ 1746598 w 3619883"/>
              <a:gd name="connsiteY111" fmla="*/ 122460 h 4297250"/>
              <a:gd name="connsiteX112" fmla="*/ 1811913 w 3619883"/>
              <a:gd name="connsiteY112" fmla="*/ 143234 h 4297250"/>
              <a:gd name="connsiteX113" fmla="*/ 1856557 w 3619883"/>
              <a:gd name="connsiteY113" fmla="*/ 133511 h 4297250"/>
              <a:gd name="connsiteX114" fmla="*/ 2066003 w 3619883"/>
              <a:gd name="connsiteY114" fmla="*/ 143313 h 4297250"/>
              <a:gd name="connsiteX115" fmla="*/ 2177615 w 3619883"/>
              <a:gd name="connsiteY115" fmla="*/ 119007 h 4297250"/>
              <a:gd name="connsiteX116" fmla="*/ 2255883 w 3619883"/>
              <a:gd name="connsiteY116" fmla="*/ 99047 h 4297250"/>
              <a:gd name="connsiteX117" fmla="*/ 2344622 w 3619883"/>
              <a:gd name="connsiteY117" fmla="*/ 91388 h 4297250"/>
              <a:gd name="connsiteX118" fmla="*/ 2455682 w 3619883"/>
              <a:gd name="connsiteY118" fmla="*/ 78869 h 4297250"/>
              <a:gd name="connsiteX119" fmla="*/ 2632609 w 3619883"/>
              <a:gd name="connsiteY119" fmla="*/ 75338 h 4297250"/>
              <a:gd name="connsiteX120" fmla="*/ 2742291 w 3619883"/>
              <a:gd name="connsiteY120" fmla="*/ 92282 h 4297250"/>
              <a:gd name="connsiteX121" fmla="*/ 2851974 w 3619883"/>
              <a:gd name="connsiteY121" fmla="*/ 109227 h 4297250"/>
              <a:gd name="connsiteX122" fmla="*/ 2907643 w 3619883"/>
              <a:gd name="connsiteY122" fmla="*/ 100020 h 4297250"/>
              <a:gd name="connsiteX123" fmla="*/ 2944022 w 3619883"/>
              <a:gd name="connsiteY123" fmla="*/ 30853 h 4297250"/>
              <a:gd name="connsiteX124" fmla="*/ 3022289 w 3619883"/>
              <a:gd name="connsiteY124" fmla="*/ 10893 h 4297250"/>
              <a:gd name="connsiteX125" fmla="*/ 3054807 w 3619883"/>
              <a:gd name="connsiteY125" fmla="*/ 24226 h 4297250"/>
              <a:gd name="connsiteX126" fmla="*/ 3141892 w 3619883"/>
              <a:gd name="connsiteY126" fmla="*/ 51925 h 4297250"/>
              <a:gd name="connsiteX127" fmla="*/ 3185711 w 3619883"/>
              <a:gd name="connsiteY127" fmla="*/ 59881 h 4297250"/>
              <a:gd name="connsiteX128" fmla="*/ 3219056 w 3619883"/>
              <a:gd name="connsiteY128" fmla="*/ 55536 h 4297250"/>
              <a:gd name="connsiteX129" fmla="*/ 3263425 w 3619883"/>
              <a:gd name="connsiteY129" fmla="*/ 51706 h 4297250"/>
              <a:gd name="connsiteX130" fmla="*/ 3296219 w 3619883"/>
              <a:gd name="connsiteY130" fmla="*/ 59147 h 4297250"/>
              <a:gd name="connsiteX131" fmla="*/ 3319094 w 3619883"/>
              <a:gd name="connsiteY131" fmla="*/ 42500 h 4297250"/>
              <a:gd name="connsiteX132" fmla="*/ 3420511 w 3619883"/>
              <a:gd name="connsiteY132" fmla="*/ 0 h 4297250"/>
              <a:gd name="connsiteX133" fmla="*/ 3453305 w 3619883"/>
              <a:gd name="connsiteY133" fmla="*/ 7440 h 4297250"/>
              <a:gd name="connsiteX134" fmla="*/ 3496571 w 3619883"/>
              <a:gd name="connsiteY134" fmla="*/ 27182 h 4297250"/>
              <a:gd name="connsiteX135" fmla="*/ 3602117 w 3619883"/>
              <a:gd name="connsiteY135" fmla="*/ 132521 h 4297250"/>
              <a:gd name="connsiteX136" fmla="*/ 3619883 w 3619883"/>
              <a:gd name="connsiteY136" fmla="*/ 140049 h 4297250"/>
              <a:gd name="connsiteX137" fmla="*/ 3619883 w 3619883"/>
              <a:gd name="connsiteY13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3014011 w 3619883"/>
              <a:gd name="connsiteY7" fmla="*/ 4275461 h 4297250"/>
              <a:gd name="connsiteX8" fmla="*/ 2761042 w 3619883"/>
              <a:gd name="connsiteY8" fmla="*/ 4275461 h 4297250"/>
              <a:gd name="connsiteX9" fmla="*/ 2761042 w 3619883"/>
              <a:gd name="connsiteY9" fmla="*/ 4128157 h 4297250"/>
              <a:gd name="connsiteX10" fmla="*/ 2826768 w 3619883"/>
              <a:gd name="connsiteY10" fmla="*/ 4128157 h 4297250"/>
              <a:gd name="connsiteX11" fmla="*/ 2826768 w 3619883"/>
              <a:gd name="connsiteY11" fmla="*/ 3951392 h 4297250"/>
              <a:gd name="connsiteX12" fmla="*/ 2648983 w 3619883"/>
              <a:gd name="connsiteY12" fmla="*/ 3951392 h 4297250"/>
              <a:gd name="connsiteX13" fmla="*/ 2648983 w 3619883"/>
              <a:gd name="connsiteY13" fmla="*/ 4128157 h 4297250"/>
              <a:gd name="connsiteX14" fmla="*/ 2690646 w 3619883"/>
              <a:gd name="connsiteY14" fmla="*/ 4128157 h 4297250"/>
              <a:gd name="connsiteX15" fmla="*/ 2690646 w 3619883"/>
              <a:gd name="connsiteY15" fmla="*/ 4275461 h 4297250"/>
              <a:gd name="connsiteX16" fmla="*/ 2511710 w 3619883"/>
              <a:gd name="connsiteY16" fmla="*/ 4275461 h 4297250"/>
              <a:gd name="connsiteX17" fmla="*/ 2454288 w 3619883"/>
              <a:gd name="connsiteY17" fmla="*/ 4128157 h 4297250"/>
              <a:gd name="connsiteX18" fmla="*/ 2515810 w 3619883"/>
              <a:gd name="connsiteY18" fmla="*/ 4128157 h 4297250"/>
              <a:gd name="connsiteX19" fmla="*/ 2515810 w 3619883"/>
              <a:gd name="connsiteY19" fmla="*/ 3951392 h 4297250"/>
              <a:gd name="connsiteX20" fmla="*/ 2338025 w 3619883"/>
              <a:gd name="connsiteY20" fmla="*/ 3951392 h 4297250"/>
              <a:gd name="connsiteX21" fmla="*/ 2338025 w 3619883"/>
              <a:gd name="connsiteY21" fmla="*/ 4128157 h 4297250"/>
              <a:gd name="connsiteX22" fmla="*/ 2395120 w 3619883"/>
              <a:gd name="connsiteY22" fmla="*/ 4128157 h 4297250"/>
              <a:gd name="connsiteX23" fmla="*/ 2337697 w 3619883"/>
              <a:gd name="connsiteY23" fmla="*/ 4275461 h 4297250"/>
              <a:gd name="connsiteX24" fmla="*/ 2150155 w 3619883"/>
              <a:gd name="connsiteY24" fmla="*/ 4275461 h 4297250"/>
              <a:gd name="connsiteX25" fmla="*/ 2150155 w 3619883"/>
              <a:gd name="connsiteY25" fmla="*/ 4128157 h 4297250"/>
              <a:gd name="connsiteX26" fmla="*/ 2204852 w 3619883"/>
              <a:gd name="connsiteY26" fmla="*/ 4128157 h 4297250"/>
              <a:gd name="connsiteX27" fmla="*/ 2204852 w 3619883"/>
              <a:gd name="connsiteY27" fmla="*/ 3951392 h 4297250"/>
              <a:gd name="connsiteX28" fmla="*/ 2027068 w 3619883"/>
              <a:gd name="connsiteY28" fmla="*/ 3951392 h 4297250"/>
              <a:gd name="connsiteX29" fmla="*/ 2027068 w 3619883"/>
              <a:gd name="connsiteY29" fmla="*/ 4128157 h 4297250"/>
              <a:gd name="connsiteX30" fmla="*/ 2079759 w 3619883"/>
              <a:gd name="connsiteY30" fmla="*/ 4128157 h 4297250"/>
              <a:gd name="connsiteX31" fmla="*/ 2079759 w 3619883"/>
              <a:gd name="connsiteY31" fmla="*/ 4275461 h 4297250"/>
              <a:gd name="connsiteX32" fmla="*/ 1824703 w 3619883"/>
              <a:gd name="connsiteY32" fmla="*/ 4275461 h 4297250"/>
              <a:gd name="connsiteX33" fmla="*/ 1834468 w 3619883"/>
              <a:gd name="connsiteY33" fmla="*/ 4128157 h 4297250"/>
              <a:gd name="connsiteX34" fmla="*/ 1893894 w 3619883"/>
              <a:gd name="connsiteY34" fmla="*/ 4128157 h 4297250"/>
              <a:gd name="connsiteX35" fmla="*/ 1893894 w 3619883"/>
              <a:gd name="connsiteY35" fmla="*/ 3951392 h 4297250"/>
              <a:gd name="connsiteX36" fmla="*/ 1716110 w 3619883"/>
              <a:gd name="connsiteY36" fmla="*/ 3951392 h 4297250"/>
              <a:gd name="connsiteX37" fmla="*/ 1716110 w 3619883"/>
              <a:gd name="connsiteY37" fmla="*/ 4006431 h 4297250"/>
              <a:gd name="connsiteX38" fmla="*/ 1703447 w 3619883"/>
              <a:gd name="connsiteY38" fmla="*/ 4007960 h 4297250"/>
              <a:gd name="connsiteX39" fmla="*/ 1716110 w 3619883"/>
              <a:gd name="connsiteY39" fmla="*/ 4044284 h 4297250"/>
              <a:gd name="connsiteX40" fmla="*/ 1716110 w 3619883"/>
              <a:gd name="connsiteY40" fmla="*/ 4128157 h 4297250"/>
              <a:gd name="connsiteX41" fmla="*/ 1745346 w 3619883"/>
              <a:gd name="connsiteY41" fmla="*/ 4128157 h 4297250"/>
              <a:gd name="connsiteX42" fmla="*/ 1796694 w 3619883"/>
              <a:gd name="connsiteY42" fmla="*/ 4275461 h 4297250"/>
              <a:gd name="connsiteX43" fmla="*/ 1558844 w 3619883"/>
              <a:gd name="connsiteY43" fmla="*/ 4275461 h 4297250"/>
              <a:gd name="connsiteX44" fmla="*/ 1517252 w 3619883"/>
              <a:gd name="connsiteY44" fmla="*/ 4128157 h 4297250"/>
              <a:gd name="connsiteX45" fmla="*/ 1582936 w 3619883"/>
              <a:gd name="connsiteY45" fmla="*/ 4128157 h 4297250"/>
              <a:gd name="connsiteX46" fmla="*/ 1582936 w 3619883"/>
              <a:gd name="connsiteY46" fmla="*/ 3951392 h 4297250"/>
              <a:gd name="connsiteX47" fmla="*/ 1405151 w 3619883"/>
              <a:gd name="connsiteY47" fmla="*/ 3951392 h 4297250"/>
              <a:gd name="connsiteX48" fmla="*/ 1405151 w 3619883"/>
              <a:gd name="connsiteY48" fmla="*/ 4128157 h 4297250"/>
              <a:gd name="connsiteX49" fmla="*/ 1468988 w 3619883"/>
              <a:gd name="connsiteY49" fmla="*/ 4128157 h 4297250"/>
              <a:gd name="connsiteX50" fmla="*/ 1427396 w 3619883"/>
              <a:gd name="connsiteY50" fmla="*/ 4275461 h 4297250"/>
              <a:gd name="connsiteX51" fmla="*/ 1210751 w 3619883"/>
              <a:gd name="connsiteY51" fmla="*/ 4275461 h 4297250"/>
              <a:gd name="connsiteX52" fmla="*/ 1210751 w 3619883"/>
              <a:gd name="connsiteY52" fmla="*/ 4128157 h 4297250"/>
              <a:gd name="connsiteX53" fmla="*/ 1271978 w 3619883"/>
              <a:gd name="connsiteY53" fmla="*/ 4128157 h 4297250"/>
              <a:gd name="connsiteX54" fmla="*/ 1271978 w 3619883"/>
              <a:gd name="connsiteY54" fmla="*/ 3951392 h 4297250"/>
              <a:gd name="connsiteX55" fmla="*/ 1094193 w 3619883"/>
              <a:gd name="connsiteY55" fmla="*/ 3951392 h 4297250"/>
              <a:gd name="connsiteX56" fmla="*/ 1094193 w 3619883"/>
              <a:gd name="connsiteY56" fmla="*/ 4128157 h 4297250"/>
              <a:gd name="connsiteX57" fmla="*/ 1140354 w 3619883"/>
              <a:gd name="connsiteY57" fmla="*/ 4128157 h 4297250"/>
              <a:gd name="connsiteX58" fmla="*/ 1140354 w 3619883"/>
              <a:gd name="connsiteY58" fmla="*/ 4275461 h 4297250"/>
              <a:gd name="connsiteX59" fmla="*/ 953807 w 3619883"/>
              <a:gd name="connsiteY59" fmla="*/ 4275461 h 4297250"/>
              <a:gd name="connsiteX60" fmla="*/ 912215 w 3619883"/>
              <a:gd name="connsiteY60" fmla="*/ 4128157 h 4297250"/>
              <a:gd name="connsiteX61" fmla="*/ 961020 w 3619883"/>
              <a:gd name="connsiteY61" fmla="*/ 4128157 h 4297250"/>
              <a:gd name="connsiteX62" fmla="*/ 961020 w 3619883"/>
              <a:gd name="connsiteY62" fmla="*/ 3951392 h 4297250"/>
              <a:gd name="connsiteX63" fmla="*/ 783235 w 3619883"/>
              <a:gd name="connsiteY63" fmla="*/ 3951392 h 4297250"/>
              <a:gd name="connsiteX64" fmla="*/ 783235 w 3619883"/>
              <a:gd name="connsiteY64" fmla="*/ 4128157 h 4297250"/>
              <a:gd name="connsiteX65" fmla="*/ 871024 w 3619883"/>
              <a:gd name="connsiteY65" fmla="*/ 4128157 h 4297250"/>
              <a:gd name="connsiteX66" fmla="*/ 829432 w 3619883"/>
              <a:gd name="connsiteY66" fmla="*/ 4275461 h 4297250"/>
              <a:gd name="connsiteX67" fmla="*/ 611484 w 3619883"/>
              <a:gd name="connsiteY67" fmla="*/ 4275461 h 4297250"/>
              <a:gd name="connsiteX68" fmla="*/ 621247 w 3619883"/>
              <a:gd name="connsiteY68" fmla="*/ 4128157 h 4297250"/>
              <a:gd name="connsiteX69" fmla="*/ 650062 w 3619883"/>
              <a:gd name="connsiteY69" fmla="*/ 4128157 h 4297250"/>
              <a:gd name="connsiteX70" fmla="*/ 650062 w 3619883"/>
              <a:gd name="connsiteY70" fmla="*/ 3951392 h 4297250"/>
              <a:gd name="connsiteX71" fmla="*/ 472277 w 3619883"/>
              <a:gd name="connsiteY71" fmla="*/ 3951392 h 4297250"/>
              <a:gd name="connsiteX72" fmla="*/ 472277 w 3619883"/>
              <a:gd name="connsiteY72" fmla="*/ 4128157 h 4297250"/>
              <a:gd name="connsiteX73" fmla="*/ 522650 w 3619883"/>
              <a:gd name="connsiteY73" fmla="*/ 4128157 h 4297250"/>
              <a:gd name="connsiteX74" fmla="*/ 573998 w 3619883"/>
              <a:gd name="connsiteY74" fmla="*/ 4275461 h 4297250"/>
              <a:gd name="connsiteX75" fmla="*/ 336164 w 3619883"/>
              <a:gd name="connsiteY75" fmla="*/ 4275461 h 4297250"/>
              <a:gd name="connsiteX76" fmla="*/ 294572 w 3619883"/>
              <a:gd name="connsiteY76" fmla="*/ 4128157 h 4297250"/>
              <a:gd name="connsiteX77" fmla="*/ 339106 w 3619883"/>
              <a:gd name="connsiteY77" fmla="*/ 4128157 h 4297250"/>
              <a:gd name="connsiteX78" fmla="*/ 339106 w 3619883"/>
              <a:gd name="connsiteY78" fmla="*/ 3951392 h 4297250"/>
              <a:gd name="connsiteX79" fmla="*/ 161321 w 3619883"/>
              <a:gd name="connsiteY79" fmla="*/ 3951392 h 4297250"/>
              <a:gd name="connsiteX80" fmla="*/ 161321 w 3619883"/>
              <a:gd name="connsiteY80" fmla="*/ 4128157 h 4297250"/>
              <a:gd name="connsiteX81" fmla="*/ 230914 w 3619883"/>
              <a:gd name="connsiteY81" fmla="*/ 4128157 h 4297250"/>
              <a:gd name="connsiteX82" fmla="*/ 189322 w 3619883"/>
              <a:gd name="connsiteY82" fmla="*/ 4275461 h 4297250"/>
              <a:gd name="connsiteX83" fmla="*/ 0 w 3619883"/>
              <a:gd name="connsiteY83" fmla="*/ 4275461 h 4297250"/>
              <a:gd name="connsiteX84" fmla="*/ 0 w 3619883"/>
              <a:gd name="connsiteY84" fmla="*/ 42229 h 4297250"/>
              <a:gd name="connsiteX85" fmla="*/ 42464 w 3619883"/>
              <a:gd name="connsiteY85" fmla="*/ 40518 h 4297250"/>
              <a:gd name="connsiteX86" fmla="*/ 137733 w 3619883"/>
              <a:gd name="connsiteY86" fmla="*/ 35355 h 4297250"/>
              <a:gd name="connsiteX87" fmla="*/ 270565 w 3619883"/>
              <a:gd name="connsiteY87" fmla="*/ 29759 h 4297250"/>
              <a:gd name="connsiteX88" fmla="*/ 479734 w 3619883"/>
              <a:gd name="connsiteY88" fmla="*/ 45455 h 4297250"/>
              <a:gd name="connsiteX89" fmla="*/ 524103 w 3619883"/>
              <a:gd name="connsiteY89" fmla="*/ 41625 h 4297250"/>
              <a:gd name="connsiteX90" fmla="*/ 624416 w 3619883"/>
              <a:gd name="connsiteY90" fmla="*/ 22696 h 4297250"/>
              <a:gd name="connsiteX91" fmla="*/ 657762 w 3619883"/>
              <a:gd name="connsiteY91" fmla="*/ 18351 h 4297250"/>
              <a:gd name="connsiteX92" fmla="*/ 690557 w 3619883"/>
              <a:gd name="connsiteY92" fmla="*/ 25792 h 4297250"/>
              <a:gd name="connsiteX93" fmla="*/ 745123 w 3619883"/>
              <a:gd name="connsiteY93" fmla="*/ 40157 h 4297250"/>
              <a:gd name="connsiteX94" fmla="*/ 789493 w 3619883"/>
              <a:gd name="connsiteY94" fmla="*/ 36327 h 4297250"/>
              <a:gd name="connsiteX95" fmla="*/ 854255 w 3619883"/>
              <a:gd name="connsiteY95" fmla="*/ 68887 h 4297250"/>
              <a:gd name="connsiteX96" fmla="*/ 897520 w 3619883"/>
              <a:gd name="connsiteY96" fmla="*/ 88629 h 4297250"/>
              <a:gd name="connsiteX97" fmla="*/ 940510 w 3619883"/>
              <a:gd name="connsiteY97" fmla="*/ 114265 h 4297250"/>
              <a:gd name="connsiteX98" fmla="*/ 1082712 w 3619883"/>
              <a:gd name="connsiteY98" fmla="*/ 144543 h 4297250"/>
              <a:gd name="connsiteX99" fmla="*/ 1205348 w 3619883"/>
              <a:gd name="connsiteY99" fmla="*/ 120753 h 4297250"/>
              <a:gd name="connsiteX100" fmla="*/ 1271764 w 3619883"/>
              <a:gd name="connsiteY100" fmla="*/ 117956 h 4297250"/>
              <a:gd name="connsiteX101" fmla="*/ 1315583 w 3619883"/>
              <a:gd name="connsiteY101" fmla="*/ 125912 h 4297250"/>
              <a:gd name="connsiteX102" fmla="*/ 1359125 w 3619883"/>
              <a:gd name="connsiteY102" fmla="*/ 139761 h 4297250"/>
              <a:gd name="connsiteX103" fmla="*/ 1391919 w 3619883"/>
              <a:gd name="connsiteY103" fmla="*/ 147202 h 4297250"/>
              <a:gd name="connsiteX104" fmla="*/ 1436563 w 3619883"/>
              <a:gd name="connsiteY104" fmla="*/ 137480 h 4297250"/>
              <a:gd name="connsiteX105" fmla="*/ 1471566 w 3619883"/>
              <a:gd name="connsiteY105" fmla="*/ 97777 h 4297250"/>
              <a:gd name="connsiteX106" fmla="*/ 1505739 w 3619883"/>
              <a:gd name="connsiteY106" fmla="*/ 75753 h 4297250"/>
              <a:gd name="connsiteX107" fmla="*/ 1590891 w 3619883"/>
              <a:gd name="connsiteY107" fmla="*/ 144702 h 4297250"/>
              <a:gd name="connsiteX108" fmla="*/ 1625616 w 3619883"/>
              <a:gd name="connsiteY108" fmla="*/ 110893 h 4297250"/>
              <a:gd name="connsiteX109" fmla="*/ 1658964 w 3619883"/>
              <a:gd name="connsiteY109" fmla="*/ 106547 h 4297250"/>
              <a:gd name="connsiteX110" fmla="*/ 1746598 w 3619883"/>
              <a:gd name="connsiteY110" fmla="*/ 122460 h 4297250"/>
              <a:gd name="connsiteX111" fmla="*/ 1811913 w 3619883"/>
              <a:gd name="connsiteY111" fmla="*/ 143234 h 4297250"/>
              <a:gd name="connsiteX112" fmla="*/ 1856557 w 3619883"/>
              <a:gd name="connsiteY112" fmla="*/ 133511 h 4297250"/>
              <a:gd name="connsiteX113" fmla="*/ 2066003 w 3619883"/>
              <a:gd name="connsiteY113" fmla="*/ 143313 h 4297250"/>
              <a:gd name="connsiteX114" fmla="*/ 2177615 w 3619883"/>
              <a:gd name="connsiteY114" fmla="*/ 119007 h 4297250"/>
              <a:gd name="connsiteX115" fmla="*/ 2255883 w 3619883"/>
              <a:gd name="connsiteY115" fmla="*/ 99047 h 4297250"/>
              <a:gd name="connsiteX116" fmla="*/ 2344622 w 3619883"/>
              <a:gd name="connsiteY116" fmla="*/ 91388 h 4297250"/>
              <a:gd name="connsiteX117" fmla="*/ 2455682 w 3619883"/>
              <a:gd name="connsiteY117" fmla="*/ 78869 h 4297250"/>
              <a:gd name="connsiteX118" fmla="*/ 2632609 w 3619883"/>
              <a:gd name="connsiteY118" fmla="*/ 75338 h 4297250"/>
              <a:gd name="connsiteX119" fmla="*/ 2742291 w 3619883"/>
              <a:gd name="connsiteY119" fmla="*/ 92282 h 4297250"/>
              <a:gd name="connsiteX120" fmla="*/ 2851974 w 3619883"/>
              <a:gd name="connsiteY120" fmla="*/ 109227 h 4297250"/>
              <a:gd name="connsiteX121" fmla="*/ 2907643 w 3619883"/>
              <a:gd name="connsiteY121" fmla="*/ 100020 h 4297250"/>
              <a:gd name="connsiteX122" fmla="*/ 2944022 w 3619883"/>
              <a:gd name="connsiteY122" fmla="*/ 30853 h 4297250"/>
              <a:gd name="connsiteX123" fmla="*/ 3022289 w 3619883"/>
              <a:gd name="connsiteY123" fmla="*/ 10893 h 4297250"/>
              <a:gd name="connsiteX124" fmla="*/ 3054807 w 3619883"/>
              <a:gd name="connsiteY124" fmla="*/ 24226 h 4297250"/>
              <a:gd name="connsiteX125" fmla="*/ 3141892 w 3619883"/>
              <a:gd name="connsiteY125" fmla="*/ 51925 h 4297250"/>
              <a:gd name="connsiteX126" fmla="*/ 3185711 w 3619883"/>
              <a:gd name="connsiteY126" fmla="*/ 59881 h 4297250"/>
              <a:gd name="connsiteX127" fmla="*/ 3219056 w 3619883"/>
              <a:gd name="connsiteY127" fmla="*/ 55536 h 4297250"/>
              <a:gd name="connsiteX128" fmla="*/ 3263425 w 3619883"/>
              <a:gd name="connsiteY128" fmla="*/ 51706 h 4297250"/>
              <a:gd name="connsiteX129" fmla="*/ 3296219 w 3619883"/>
              <a:gd name="connsiteY129" fmla="*/ 59147 h 4297250"/>
              <a:gd name="connsiteX130" fmla="*/ 3319094 w 3619883"/>
              <a:gd name="connsiteY130" fmla="*/ 42500 h 4297250"/>
              <a:gd name="connsiteX131" fmla="*/ 3420511 w 3619883"/>
              <a:gd name="connsiteY131" fmla="*/ 0 h 4297250"/>
              <a:gd name="connsiteX132" fmla="*/ 3453305 w 3619883"/>
              <a:gd name="connsiteY132" fmla="*/ 7440 h 4297250"/>
              <a:gd name="connsiteX133" fmla="*/ 3496571 w 3619883"/>
              <a:gd name="connsiteY133" fmla="*/ 27182 h 4297250"/>
              <a:gd name="connsiteX134" fmla="*/ 3602117 w 3619883"/>
              <a:gd name="connsiteY134" fmla="*/ 132521 h 4297250"/>
              <a:gd name="connsiteX135" fmla="*/ 3619883 w 3619883"/>
              <a:gd name="connsiteY135" fmla="*/ 140049 h 4297250"/>
              <a:gd name="connsiteX136" fmla="*/ 3619883 w 3619883"/>
              <a:gd name="connsiteY13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137725 w 3619883"/>
              <a:gd name="connsiteY5" fmla="*/ 4128157 h 4297250"/>
              <a:gd name="connsiteX6" fmla="*/ 3014011 w 3619883"/>
              <a:gd name="connsiteY6" fmla="*/ 4275461 h 4297250"/>
              <a:gd name="connsiteX7" fmla="*/ 2761042 w 3619883"/>
              <a:gd name="connsiteY7" fmla="*/ 4275461 h 4297250"/>
              <a:gd name="connsiteX8" fmla="*/ 2761042 w 3619883"/>
              <a:gd name="connsiteY8" fmla="*/ 4128157 h 4297250"/>
              <a:gd name="connsiteX9" fmla="*/ 2826768 w 3619883"/>
              <a:gd name="connsiteY9" fmla="*/ 4128157 h 4297250"/>
              <a:gd name="connsiteX10" fmla="*/ 2826768 w 3619883"/>
              <a:gd name="connsiteY10" fmla="*/ 3951392 h 4297250"/>
              <a:gd name="connsiteX11" fmla="*/ 2648983 w 3619883"/>
              <a:gd name="connsiteY11" fmla="*/ 3951392 h 4297250"/>
              <a:gd name="connsiteX12" fmla="*/ 2648983 w 3619883"/>
              <a:gd name="connsiteY12" fmla="*/ 4128157 h 4297250"/>
              <a:gd name="connsiteX13" fmla="*/ 2690646 w 3619883"/>
              <a:gd name="connsiteY13" fmla="*/ 4128157 h 4297250"/>
              <a:gd name="connsiteX14" fmla="*/ 2690646 w 3619883"/>
              <a:gd name="connsiteY14" fmla="*/ 4275461 h 4297250"/>
              <a:gd name="connsiteX15" fmla="*/ 2511710 w 3619883"/>
              <a:gd name="connsiteY15" fmla="*/ 4275461 h 4297250"/>
              <a:gd name="connsiteX16" fmla="*/ 2454288 w 3619883"/>
              <a:gd name="connsiteY16" fmla="*/ 4128157 h 4297250"/>
              <a:gd name="connsiteX17" fmla="*/ 2515810 w 3619883"/>
              <a:gd name="connsiteY17" fmla="*/ 4128157 h 4297250"/>
              <a:gd name="connsiteX18" fmla="*/ 2515810 w 3619883"/>
              <a:gd name="connsiteY18" fmla="*/ 3951392 h 4297250"/>
              <a:gd name="connsiteX19" fmla="*/ 2338025 w 3619883"/>
              <a:gd name="connsiteY19" fmla="*/ 3951392 h 4297250"/>
              <a:gd name="connsiteX20" fmla="*/ 2338025 w 3619883"/>
              <a:gd name="connsiteY20" fmla="*/ 4128157 h 4297250"/>
              <a:gd name="connsiteX21" fmla="*/ 2395120 w 3619883"/>
              <a:gd name="connsiteY21" fmla="*/ 4128157 h 4297250"/>
              <a:gd name="connsiteX22" fmla="*/ 2337697 w 3619883"/>
              <a:gd name="connsiteY22" fmla="*/ 4275461 h 4297250"/>
              <a:gd name="connsiteX23" fmla="*/ 2150155 w 3619883"/>
              <a:gd name="connsiteY23" fmla="*/ 4275461 h 4297250"/>
              <a:gd name="connsiteX24" fmla="*/ 2150155 w 3619883"/>
              <a:gd name="connsiteY24" fmla="*/ 4128157 h 4297250"/>
              <a:gd name="connsiteX25" fmla="*/ 2204852 w 3619883"/>
              <a:gd name="connsiteY25" fmla="*/ 4128157 h 4297250"/>
              <a:gd name="connsiteX26" fmla="*/ 2204852 w 3619883"/>
              <a:gd name="connsiteY26" fmla="*/ 3951392 h 4297250"/>
              <a:gd name="connsiteX27" fmla="*/ 2027068 w 3619883"/>
              <a:gd name="connsiteY27" fmla="*/ 3951392 h 4297250"/>
              <a:gd name="connsiteX28" fmla="*/ 2027068 w 3619883"/>
              <a:gd name="connsiteY28" fmla="*/ 4128157 h 4297250"/>
              <a:gd name="connsiteX29" fmla="*/ 2079759 w 3619883"/>
              <a:gd name="connsiteY29" fmla="*/ 4128157 h 4297250"/>
              <a:gd name="connsiteX30" fmla="*/ 2079759 w 3619883"/>
              <a:gd name="connsiteY30" fmla="*/ 4275461 h 4297250"/>
              <a:gd name="connsiteX31" fmla="*/ 1824703 w 3619883"/>
              <a:gd name="connsiteY31" fmla="*/ 4275461 h 4297250"/>
              <a:gd name="connsiteX32" fmla="*/ 1834468 w 3619883"/>
              <a:gd name="connsiteY32" fmla="*/ 4128157 h 4297250"/>
              <a:gd name="connsiteX33" fmla="*/ 1893894 w 3619883"/>
              <a:gd name="connsiteY33" fmla="*/ 4128157 h 4297250"/>
              <a:gd name="connsiteX34" fmla="*/ 1893894 w 3619883"/>
              <a:gd name="connsiteY34" fmla="*/ 3951392 h 4297250"/>
              <a:gd name="connsiteX35" fmla="*/ 1716110 w 3619883"/>
              <a:gd name="connsiteY35" fmla="*/ 3951392 h 4297250"/>
              <a:gd name="connsiteX36" fmla="*/ 1716110 w 3619883"/>
              <a:gd name="connsiteY36" fmla="*/ 4006431 h 4297250"/>
              <a:gd name="connsiteX37" fmla="*/ 1703447 w 3619883"/>
              <a:gd name="connsiteY37" fmla="*/ 4007960 h 4297250"/>
              <a:gd name="connsiteX38" fmla="*/ 1716110 w 3619883"/>
              <a:gd name="connsiteY38" fmla="*/ 4044284 h 4297250"/>
              <a:gd name="connsiteX39" fmla="*/ 1716110 w 3619883"/>
              <a:gd name="connsiteY39" fmla="*/ 4128157 h 4297250"/>
              <a:gd name="connsiteX40" fmla="*/ 1745346 w 3619883"/>
              <a:gd name="connsiteY40" fmla="*/ 4128157 h 4297250"/>
              <a:gd name="connsiteX41" fmla="*/ 1796694 w 3619883"/>
              <a:gd name="connsiteY41" fmla="*/ 4275461 h 4297250"/>
              <a:gd name="connsiteX42" fmla="*/ 1558844 w 3619883"/>
              <a:gd name="connsiteY42" fmla="*/ 4275461 h 4297250"/>
              <a:gd name="connsiteX43" fmla="*/ 1517252 w 3619883"/>
              <a:gd name="connsiteY43" fmla="*/ 4128157 h 4297250"/>
              <a:gd name="connsiteX44" fmla="*/ 1582936 w 3619883"/>
              <a:gd name="connsiteY44" fmla="*/ 4128157 h 4297250"/>
              <a:gd name="connsiteX45" fmla="*/ 1582936 w 3619883"/>
              <a:gd name="connsiteY45" fmla="*/ 3951392 h 4297250"/>
              <a:gd name="connsiteX46" fmla="*/ 1405151 w 3619883"/>
              <a:gd name="connsiteY46" fmla="*/ 3951392 h 4297250"/>
              <a:gd name="connsiteX47" fmla="*/ 1405151 w 3619883"/>
              <a:gd name="connsiteY47" fmla="*/ 4128157 h 4297250"/>
              <a:gd name="connsiteX48" fmla="*/ 1468988 w 3619883"/>
              <a:gd name="connsiteY48" fmla="*/ 4128157 h 4297250"/>
              <a:gd name="connsiteX49" fmla="*/ 1427396 w 3619883"/>
              <a:gd name="connsiteY49" fmla="*/ 4275461 h 4297250"/>
              <a:gd name="connsiteX50" fmla="*/ 1210751 w 3619883"/>
              <a:gd name="connsiteY50" fmla="*/ 4275461 h 4297250"/>
              <a:gd name="connsiteX51" fmla="*/ 1210751 w 3619883"/>
              <a:gd name="connsiteY51" fmla="*/ 4128157 h 4297250"/>
              <a:gd name="connsiteX52" fmla="*/ 1271978 w 3619883"/>
              <a:gd name="connsiteY52" fmla="*/ 4128157 h 4297250"/>
              <a:gd name="connsiteX53" fmla="*/ 1271978 w 3619883"/>
              <a:gd name="connsiteY53" fmla="*/ 3951392 h 4297250"/>
              <a:gd name="connsiteX54" fmla="*/ 1094193 w 3619883"/>
              <a:gd name="connsiteY54" fmla="*/ 3951392 h 4297250"/>
              <a:gd name="connsiteX55" fmla="*/ 1094193 w 3619883"/>
              <a:gd name="connsiteY55" fmla="*/ 4128157 h 4297250"/>
              <a:gd name="connsiteX56" fmla="*/ 1140354 w 3619883"/>
              <a:gd name="connsiteY56" fmla="*/ 4128157 h 4297250"/>
              <a:gd name="connsiteX57" fmla="*/ 1140354 w 3619883"/>
              <a:gd name="connsiteY57" fmla="*/ 4275461 h 4297250"/>
              <a:gd name="connsiteX58" fmla="*/ 953807 w 3619883"/>
              <a:gd name="connsiteY58" fmla="*/ 4275461 h 4297250"/>
              <a:gd name="connsiteX59" fmla="*/ 912215 w 3619883"/>
              <a:gd name="connsiteY59" fmla="*/ 4128157 h 4297250"/>
              <a:gd name="connsiteX60" fmla="*/ 961020 w 3619883"/>
              <a:gd name="connsiteY60" fmla="*/ 4128157 h 4297250"/>
              <a:gd name="connsiteX61" fmla="*/ 961020 w 3619883"/>
              <a:gd name="connsiteY61" fmla="*/ 3951392 h 4297250"/>
              <a:gd name="connsiteX62" fmla="*/ 783235 w 3619883"/>
              <a:gd name="connsiteY62" fmla="*/ 3951392 h 4297250"/>
              <a:gd name="connsiteX63" fmla="*/ 783235 w 3619883"/>
              <a:gd name="connsiteY63" fmla="*/ 4128157 h 4297250"/>
              <a:gd name="connsiteX64" fmla="*/ 871024 w 3619883"/>
              <a:gd name="connsiteY64" fmla="*/ 4128157 h 4297250"/>
              <a:gd name="connsiteX65" fmla="*/ 829432 w 3619883"/>
              <a:gd name="connsiteY65" fmla="*/ 4275461 h 4297250"/>
              <a:gd name="connsiteX66" fmla="*/ 611484 w 3619883"/>
              <a:gd name="connsiteY66" fmla="*/ 4275461 h 4297250"/>
              <a:gd name="connsiteX67" fmla="*/ 621247 w 3619883"/>
              <a:gd name="connsiteY67" fmla="*/ 4128157 h 4297250"/>
              <a:gd name="connsiteX68" fmla="*/ 650062 w 3619883"/>
              <a:gd name="connsiteY68" fmla="*/ 4128157 h 4297250"/>
              <a:gd name="connsiteX69" fmla="*/ 650062 w 3619883"/>
              <a:gd name="connsiteY69" fmla="*/ 3951392 h 4297250"/>
              <a:gd name="connsiteX70" fmla="*/ 472277 w 3619883"/>
              <a:gd name="connsiteY70" fmla="*/ 3951392 h 4297250"/>
              <a:gd name="connsiteX71" fmla="*/ 472277 w 3619883"/>
              <a:gd name="connsiteY71" fmla="*/ 4128157 h 4297250"/>
              <a:gd name="connsiteX72" fmla="*/ 522650 w 3619883"/>
              <a:gd name="connsiteY72" fmla="*/ 4128157 h 4297250"/>
              <a:gd name="connsiteX73" fmla="*/ 573998 w 3619883"/>
              <a:gd name="connsiteY73" fmla="*/ 4275461 h 4297250"/>
              <a:gd name="connsiteX74" fmla="*/ 336164 w 3619883"/>
              <a:gd name="connsiteY74" fmla="*/ 4275461 h 4297250"/>
              <a:gd name="connsiteX75" fmla="*/ 294572 w 3619883"/>
              <a:gd name="connsiteY75" fmla="*/ 4128157 h 4297250"/>
              <a:gd name="connsiteX76" fmla="*/ 339106 w 3619883"/>
              <a:gd name="connsiteY76" fmla="*/ 4128157 h 4297250"/>
              <a:gd name="connsiteX77" fmla="*/ 339106 w 3619883"/>
              <a:gd name="connsiteY77" fmla="*/ 3951392 h 4297250"/>
              <a:gd name="connsiteX78" fmla="*/ 161321 w 3619883"/>
              <a:gd name="connsiteY78" fmla="*/ 3951392 h 4297250"/>
              <a:gd name="connsiteX79" fmla="*/ 161321 w 3619883"/>
              <a:gd name="connsiteY79" fmla="*/ 4128157 h 4297250"/>
              <a:gd name="connsiteX80" fmla="*/ 230914 w 3619883"/>
              <a:gd name="connsiteY80" fmla="*/ 4128157 h 4297250"/>
              <a:gd name="connsiteX81" fmla="*/ 189322 w 3619883"/>
              <a:gd name="connsiteY81" fmla="*/ 4275461 h 4297250"/>
              <a:gd name="connsiteX82" fmla="*/ 0 w 3619883"/>
              <a:gd name="connsiteY82" fmla="*/ 4275461 h 4297250"/>
              <a:gd name="connsiteX83" fmla="*/ 0 w 3619883"/>
              <a:gd name="connsiteY83" fmla="*/ 42229 h 4297250"/>
              <a:gd name="connsiteX84" fmla="*/ 42464 w 3619883"/>
              <a:gd name="connsiteY84" fmla="*/ 40518 h 4297250"/>
              <a:gd name="connsiteX85" fmla="*/ 137733 w 3619883"/>
              <a:gd name="connsiteY85" fmla="*/ 35355 h 4297250"/>
              <a:gd name="connsiteX86" fmla="*/ 270565 w 3619883"/>
              <a:gd name="connsiteY86" fmla="*/ 29759 h 4297250"/>
              <a:gd name="connsiteX87" fmla="*/ 479734 w 3619883"/>
              <a:gd name="connsiteY87" fmla="*/ 45455 h 4297250"/>
              <a:gd name="connsiteX88" fmla="*/ 524103 w 3619883"/>
              <a:gd name="connsiteY88" fmla="*/ 41625 h 4297250"/>
              <a:gd name="connsiteX89" fmla="*/ 624416 w 3619883"/>
              <a:gd name="connsiteY89" fmla="*/ 22696 h 4297250"/>
              <a:gd name="connsiteX90" fmla="*/ 657762 w 3619883"/>
              <a:gd name="connsiteY90" fmla="*/ 18351 h 4297250"/>
              <a:gd name="connsiteX91" fmla="*/ 690557 w 3619883"/>
              <a:gd name="connsiteY91" fmla="*/ 25792 h 4297250"/>
              <a:gd name="connsiteX92" fmla="*/ 745123 w 3619883"/>
              <a:gd name="connsiteY92" fmla="*/ 40157 h 4297250"/>
              <a:gd name="connsiteX93" fmla="*/ 789493 w 3619883"/>
              <a:gd name="connsiteY93" fmla="*/ 36327 h 4297250"/>
              <a:gd name="connsiteX94" fmla="*/ 854255 w 3619883"/>
              <a:gd name="connsiteY94" fmla="*/ 68887 h 4297250"/>
              <a:gd name="connsiteX95" fmla="*/ 897520 w 3619883"/>
              <a:gd name="connsiteY95" fmla="*/ 88629 h 4297250"/>
              <a:gd name="connsiteX96" fmla="*/ 940510 w 3619883"/>
              <a:gd name="connsiteY96" fmla="*/ 114265 h 4297250"/>
              <a:gd name="connsiteX97" fmla="*/ 1082712 w 3619883"/>
              <a:gd name="connsiteY97" fmla="*/ 144543 h 4297250"/>
              <a:gd name="connsiteX98" fmla="*/ 1205348 w 3619883"/>
              <a:gd name="connsiteY98" fmla="*/ 120753 h 4297250"/>
              <a:gd name="connsiteX99" fmla="*/ 1271764 w 3619883"/>
              <a:gd name="connsiteY99" fmla="*/ 117956 h 4297250"/>
              <a:gd name="connsiteX100" fmla="*/ 1315583 w 3619883"/>
              <a:gd name="connsiteY100" fmla="*/ 125912 h 4297250"/>
              <a:gd name="connsiteX101" fmla="*/ 1359125 w 3619883"/>
              <a:gd name="connsiteY101" fmla="*/ 139761 h 4297250"/>
              <a:gd name="connsiteX102" fmla="*/ 1391919 w 3619883"/>
              <a:gd name="connsiteY102" fmla="*/ 147202 h 4297250"/>
              <a:gd name="connsiteX103" fmla="*/ 1436563 w 3619883"/>
              <a:gd name="connsiteY103" fmla="*/ 137480 h 4297250"/>
              <a:gd name="connsiteX104" fmla="*/ 1471566 w 3619883"/>
              <a:gd name="connsiteY104" fmla="*/ 97777 h 4297250"/>
              <a:gd name="connsiteX105" fmla="*/ 1505739 w 3619883"/>
              <a:gd name="connsiteY105" fmla="*/ 75753 h 4297250"/>
              <a:gd name="connsiteX106" fmla="*/ 1590891 w 3619883"/>
              <a:gd name="connsiteY106" fmla="*/ 144702 h 4297250"/>
              <a:gd name="connsiteX107" fmla="*/ 1625616 w 3619883"/>
              <a:gd name="connsiteY107" fmla="*/ 110893 h 4297250"/>
              <a:gd name="connsiteX108" fmla="*/ 1658964 w 3619883"/>
              <a:gd name="connsiteY108" fmla="*/ 106547 h 4297250"/>
              <a:gd name="connsiteX109" fmla="*/ 1746598 w 3619883"/>
              <a:gd name="connsiteY109" fmla="*/ 122460 h 4297250"/>
              <a:gd name="connsiteX110" fmla="*/ 1811913 w 3619883"/>
              <a:gd name="connsiteY110" fmla="*/ 143234 h 4297250"/>
              <a:gd name="connsiteX111" fmla="*/ 1856557 w 3619883"/>
              <a:gd name="connsiteY111" fmla="*/ 133511 h 4297250"/>
              <a:gd name="connsiteX112" fmla="*/ 2066003 w 3619883"/>
              <a:gd name="connsiteY112" fmla="*/ 143313 h 4297250"/>
              <a:gd name="connsiteX113" fmla="*/ 2177615 w 3619883"/>
              <a:gd name="connsiteY113" fmla="*/ 119007 h 4297250"/>
              <a:gd name="connsiteX114" fmla="*/ 2255883 w 3619883"/>
              <a:gd name="connsiteY114" fmla="*/ 99047 h 4297250"/>
              <a:gd name="connsiteX115" fmla="*/ 2344622 w 3619883"/>
              <a:gd name="connsiteY115" fmla="*/ 91388 h 4297250"/>
              <a:gd name="connsiteX116" fmla="*/ 2455682 w 3619883"/>
              <a:gd name="connsiteY116" fmla="*/ 78869 h 4297250"/>
              <a:gd name="connsiteX117" fmla="*/ 2632609 w 3619883"/>
              <a:gd name="connsiteY117" fmla="*/ 75338 h 4297250"/>
              <a:gd name="connsiteX118" fmla="*/ 2742291 w 3619883"/>
              <a:gd name="connsiteY118" fmla="*/ 92282 h 4297250"/>
              <a:gd name="connsiteX119" fmla="*/ 2851974 w 3619883"/>
              <a:gd name="connsiteY119" fmla="*/ 109227 h 4297250"/>
              <a:gd name="connsiteX120" fmla="*/ 2907643 w 3619883"/>
              <a:gd name="connsiteY120" fmla="*/ 100020 h 4297250"/>
              <a:gd name="connsiteX121" fmla="*/ 2944022 w 3619883"/>
              <a:gd name="connsiteY121" fmla="*/ 30853 h 4297250"/>
              <a:gd name="connsiteX122" fmla="*/ 3022289 w 3619883"/>
              <a:gd name="connsiteY122" fmla="*/ 10893 h 4297250"/>
              <a:gd name="connsiteX123" fmla="*/ 3054807 w 3619883"/>
              <a:gd name="connsiteY123" fmla="*/ 24226 h 4297250"/>
              <a:gd name="connsiteX124" fmla="*/ 3141892 w 3619883"/>
              <a:gd name="connsiteY124" fmla="*/ 51925 h 4297250"/>
              <a:gd name="connsiteX125" fmla="*/ 3185711 w 3619883"/>
              <a:gd name="connsiteY125" fmla="*/ 59881 h 4297250"/>
              <a:gd name="connsiteX126" fmla="*/ 3219056 w 3619883"/>
              <a:gd name="connsiteY126" fmla="*/ 55536 h 4297250"/>
              <a:gd name="connsiteX127" fmla="*/ 3263425 w 3619883"/>
              <a:gd name="connsiteY127" fmla="*/ 51706 h 4297250"/>
              <a:gd name="connsiteX128" fmla="*/ 3296219 w 3619883"/>
              <a:gd name="connsiteY128" fmla="*/ 59147 h 4297250"/>
              <a:gd name="connsiteX129" fmla="*/ 3319094 w 3619883"/>
              <a:gd name="connsiteY129" fmla="*/ 42500 h 4297250"/>
              <a:gd name="connsiteX130" fmla="*/ 3420511 w 3619883"/>
              <a:gd name="connsiteY130" fmla="*/ 0 h 4297250"/>
              <a:gd name="connsiteX131" fmla="*/ 3453305 w 3619883"/>
              <a:gd name="connsiteY131" fmla="*/ 7440 h 4297250"/>
              <a:gd name="connsiteX132" fmla="*/ 3496571 w 3619883"/>
              <a:gd name="connsiteY132" fmla="*/ 27182 h 4297250"/>
              <a:gd name="connsiteX133" fmla="*/ 3602117 w 3619883"/>
              <a:gd name="connsiteY133" fmla="*/ 132521 h 4297250"/>
              <a:gd name="connsiteX134" fmla="*/ 3619883 w 3619883"/>
              <a:gd name="connsiteY134" fmla="*/ 140049 h 4297250"/>
              <a:gd name="connsiteX135" fmla="*/ 3619883 w 3619883"/>
              <a:gd name="connsiteY13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826768 w 3619883"/>
              <a:gd name="connsiteY9" fmla="*/ 3951392 h 4297250"/>
              <a:gd name="connsiteX10" fmla="*/ 2648983 w 3619883"/>
              <a:gd name="connsiteY10" fmla="*/ 3951392 h 4297250"/>
              <a:gd name="connsiteX11" fmla="*/ 2648983 w 3619883"/>
              <a:gd name="connsiteY11" fmla="*/ 4128157 h 4297250"/>
              <a:gd name="connsiteX12" fmla="*/ 2690646 w 3619883"/>
              <a:gd name="connsiteY12" fmla="*/ 4128157 h 4297250"/>
              <a:gd name="connsiteX13" fmla="*/ 2690646 w 3619883"/>
              <a:gd name="connsiteY13" fmla="*/ 4275461 h 4297250"/>
              <a:gd name="connsiteX14" fmla="*/ 2511710 w 3619883"/>
              <a:gd name="connsiteY14" fmla="*/ 4275461 h 4297250"/>
              <a:gd name="connsiteX15" fmla="*/ 2454288 w 3619883"/>
              <a:gd name="connsiteY15" fmla="*/ 4128157 h 4297250"/>
              <a:gd name="connsiteX16" fmla="*/ 2515810 w 3619883"/>
              <a:gd name="connsiteY16" fmla="*/ 4128157 h 4297250"/>
              <a:gd name="connsiteX17" fmla="*/ 2515810 w 3619883"/>
              <a:gd name="connsiteY17" fmla="*/ 3951392 h 4297250"/>
              <a:gd name="connsiteX18" fmla="*/ 2338025 w 3619883"/>
              <a:gd name="connsiteY18" fmla="*/ 3951392 h 4297250"/>
              <a:gd name="connsiteX19" fmla="*/ 2338025 w 3619883"/>
              <a:gd name="connsiteY19" fmla="*/ 4128157 h 4297250"/>
              <a:gd name="connsiteX20" fmla="*/ 2395120 w 3619883"/>
              <a:gd name="connsiteY20" fmla="*/ 4128157 h 4297250"/>
              <a:gd name="connsiteX21" fmla="*/ 2337697 w 3619883"/>
              <a:gd name="connsiteY21" fmla="*/ 4275461 h 4297250"/>
              <a:gd name="connsiteX22" fmla="*/ 2150155 w 3619883"/>
              <a:gd name="connsiteY22" fmla="*/ 4275461 h 4297250"/>
              <a:gd name="connsiteX23" fmla="*/ 2150155 w 3619883"/>
              <a:gd name="connsiteY23" fmla="*/ 4128157 h 4297250"/>
              <a:gd name="connsiteX24" fmla="*/ 2204852 w 3619883"/>
              <a:gd name="connsiteY24" fmla="*/ 4128157 h 4297250"/>
              <a:gd name="connsiteX25" fmla="*/ 2204852 w 3619883"/>
              <a:gd name="connsiteY25" fmla="*/ 3951392 h 4297250"/>
              <a:gd name="connsiteX26" fmla="*/ 2027068 w 3619883"/>
              <a:gd name="connsiteY26" fmla="*/ 3951392 h 4297250"/>
              <a:gd name="connsiteX27" fmla="*/ 2027068 w 3619883"/>
              <a:gd name="connsiteY27" fmla="*/ 4128157 h 4297250"/>
              <a:gd name="connsiteX28" fmla="*/ 2079759 w 3619883"/>
              <a:gd name="connsiteY28" fmla="*/ 4128157 h 4297250"/>
              <a:gd name="connsiteX29" fmla="*/ 2079759 w 3619883"/>
              <a:gd name="connsiteY29" fmla="*/ 4275461 h 4297250"/>
              <a:gd name="connsiteX30" fmla="*/ 1824703 w 3619883"/>
              <a:gd name="connsiteY30" fmla="*/ 4275461 h 4297250"/>
              <a:gd name="connsiteX31" fmla="*/ 1834468 w 3619883"/>
              <a:gd name="connsiteY31" fmla="*/ 4128157 h 4297250"/>
              <a:gd name="connsiteX32" fmla="*/ 1893894 w 3619883"/>
              <a:gd name="connsiteY32" fmla="*/ 4128157 h 4297250"/>
              <a:gd name="connsiteX33" fmla="*/ 1893894 w 3619883"/>
              <a:gd name="connsiteY33" fmla="*/ 3951392 h 4297250"/>
              <a:gd name="connsiteX34" fmla="*/ 1716110 w 3619883"/>
              <a:gd name="connsiteY34" fmla="*/ 3951392 h 4297250"/>
              <a:gd name="connsiteX35" fmla="*/ 1716110 w 3619883"/>
              <a:gd name="connsiteY35" fmla="*/ 4006431 h 4297250"/>
              <a:gd name="connsiteX36" fmla="*/ 1703447 w 3619883"/>
              <a:gd name="connsiteY36" fmla="*/ 4007960 h 4297250"/>
              <a:gd name="connsiteX37" fmla="*/ 1716110 w 3619883"/>
              <a:gd name="connsiteY37" fmla="*/ 4044284 h 4297250"/>
              <a:gd name="connsiteX38" fmla="*/ 1716110 w 3619883"/>
              <a:gd name="connsiteY38" fmla="*/ 4128157 h 4297250"/>
              <a:gd name="connsiteX39" fmla="*/ 1745346 w 3619883"/>
              <a:gd name="connsiteY39" fmla="*/ 4128157 h 4297250"/>
              <a:gd name="connsiteX40" fmla="*/ 1796694 w 3619883"/>
              <a:gd name="connsiteY40" fmla="*/ 4275461 h 4297250"/>
              <a:gd name="connsiteX41" fmla="*/ 1558844 w 3619883"/>
              <a:gd name="connsiteY41" fmla="*/ 4275461 h 4297250"/>
              <a:gd name="connsiteX42" fmla="*/ 1517252 w 3619883"/>
              <a:gd name="connsiteY42" fmla="*/ 4128157 h 4297250"/>
              <a:gd name="connsiteX43" fmla="*/ 1582936 w 3619883"/>
              <a:gd name="connsiteY43" fmla="*/ 4128157 h 4297250"/>
              <a:gd name="connsiteX44" fmla="*/ 1582936 w 3619883"/>
              <a:gd name="connsiteY44" fmla="*/ 3951392 h 4297250"/>
              <a:gd name="connsiteX45" fmla="*/ 1405151 w 3619883"/>
              <a:gd name="connsiteY45" fmla="*/ 3951392 h 4297250"/>
              <a:gd name="connsiteX46" fmla="*/ 1405151 w 3619883"/>
              <a:gd name="connsiteY46" fmla="*/ 4128157 h 4297250"/>
              <a:gd name="connsiteX47" fmla="*/ 1468988 w 3619883"/>
              <a:gd name="connsiteY47" fmla="*/ 4128157 h 4297250"/>
              <a:gd name="connsiteX48" fmla="*/ 1427396 w 3619883"/>
              <a:gd name="connsiteY48" fmla="*/ 4275461 h 4297250"/>
              <a:gd name="connsiteX49" fmla="*/ 1210751 w 3619883"/>
              <a:gd name="connsiteY49" fmla="*/ 4275461 h 4297250"/>
              <a:gd name="connsiteX50" fmla="*/ 1210751 w 3619883"/>
              <a:gd name="connsiteY50" fmla="*/ 4128157 h 4297250"/>
              <a:gd name="connsiteX51" fmla="*/ 1271978 w 3619883"/>
              <a:gd name="connsiteY51" fmla="*/ 4128157 h 4297250"/>
              <a:gd name="connsiteX52" fmla="*/ 1271978 w 3619883"/>
              <a:gd name="connsiteY52" fmla="*/ 3951392 h 4297250"/>
              <a:gd name="connsiteX53" fmla="*/ 1094193 w 3619883"/>
              <a:gd name="connsiteY53" fmla="*/ 3951392 h 4297250"/>
              <a:gd name="connsiteX54" fmla="*/ 1094193 w 3619883"/>
              <a:gd name="connsiteY54" fmla="*/ 4128157 h 4297250"/>
              <a:gd name="connsiteX55" fmla="*/ 1140354 w 3619883"/>
              <a:gd name="connsiteY55" fmla="*/ 4128157 h 4297250"/>
              <a:gd name="connsiteX56" fmla="*/ 1140354 w 3619883"/>
              <a:gd name="connsiteY56" fmla="*/ 4275461 h 4297250"/>
              <a:gd name="connsiteX57" fmla="*/ 953807 w 3619883"/>
              <a:gd name="connsiteY57" fmla="*/ 4275461 h 4297250"/>
              <a:gd name="connsiteX58" fmla="*/ 912215 w 3619883"/>
              <a:gd name="connsiteY58" fmla="*/ 4128157 h 4297250"/>
              <a:gd name="connsiteX59" fmla="*/ 961020 w 3619883"/>
              <a:gd name="connsiteY59" fmla="*/ 4128157 h 4297250"/>
              <a:gd name="connsiteX60" fmla="*/ 961020 w 3619883"/>
              <a:gd name="connsiteY60" fmla="*/ 3951392 h 4297250"/>
              <a:gd name="connsiteX61" fmla="*/ 783235 w 3619883"/>
              <a:gd name="connsiteY61" fmla="*/ 3951392 h 4297250"/>
              <a:gd name="connsiteX62" fmla="*/ 783235 w 3619883"/>
              <a:gd name="connsiteY62" fmla="*/ 4128157 h 4297250"/>
              <a:gd name="connsiteX63" fmla="*/ 871024 w 3619883"/>
              <a:gd name="connsiteY63" fmla="*/ 4128157 h 4297250"/>
              <a:gd name="connsiteX64" fmla="*/ 829432 w 3619883"/>
              <a:gd name="connsiteY64" fmla="*/ 4275461 h 4297250"/>
              <a:gd name="connsiteX65" fmla="*/ 611484 w 3619883"/>
              <a:gd name="connsiteY65" fmla="*/ 4275461 h 4297250"/>
              <a:gd name="connsiteX66" fmla="*/ 621247 w 3619883"/>
              <a:gd name="connsiteY66" fmla="*/ 4128157 h 4297250"/>
              <a:gd name="connsiteX67" fmla="*/ 650062 w 3619883"/>
              <a:gd name="connsiteY67" fmla="*/ 4128157 h 4297250"/>
              <a:gd name="connsiteX68" fmla="*/ 650062 w 3619883"/>
              <a:gd name="connsiteY68" fmla="*/ 3951392 h 4297250"/>
              <a:gd name="connsiteX69" fmla="*/ 472277 w 3619883"/>
              <a:gd name="connsiteY69" fmla="*/ 3951392 h 4297250"/>
              <a:gd name="connsiteX70" fmla="*/ 472277 w 3619883"/>
              <a:gd name="connsiteY70" fmla="*/ 4128157 h 4297250"/>
              <a:gd name="connsiteX71" fmla="*/ 522650 w 3619883"/>
              <a:gd name="connsiteY71" fmla="*/ 4128157 h 4297250"/>
              <a:gd name="connsiteX72" fmla="*/ 573998 w 3619883"/>
              <a:gd name="connsiteY72" fmla="*/ 4275461 h 4297250"/>
              <a:gd name="connsiteX73" fmla="*/ 336164 w 3619883"/>
              <a:gd name="connsiteY73" fmla="*/ 4275461 h 4297250"/>
              <a:gd name="connsiteX74" fmla="*/ 294572 w 3619883"/>
              <a:gd name="connsiteY74" fmla="*/ 4128157 h 4297250"/>
              <a:gd name="connsiteX75" fmla="*/ 339106 w 3619883"/>
              <a:gd name="connsiteY75" fmla="*/ 4128157 h 4297250"/>
              <a:gd name="connsiteX76" fmla="*/ 339106 w 3619883"/>
              <a:gd name="connsiteY76" fmla="*/ 3951392 h 4297250"/>
              <a:gd name="connsiteX77" fmla="*/ 161321 w 3619883"/>
              <a:gd name="connsiteY77" fmla="*/ 3951392 h 4297250"/>
              <a:gd name="connsiteX78" fmla="*/ 161321 w 3619883"/>
              <a:gd name="connsiteY78" fmla="*/ 4128157 h 4297250"/>
              <a:gd name="connsiteX79" fmla="*/ 230914 w 3619883"/>
              <a:gd name="connsiteY79" fmla="*/ 4128157 h 4297250"/>
              <a:gd name="connsiteX80" fmla="*/ 189322 w 3619883"/>
              <a:gd name="connsiteY80" fmla="*/ 4275461 h 4297250"/>
              <a:gd name="connsiteX81" fmla="*/ 0 w 3619883"/>
              <a:gd name="connsiteY81" fmla="*/ 4275461 h 4297250"/>
              <a:gd name="connsiteX82" fmla="*/ 0 w 3619883"/>
              <a:gd name="connsiteY82" fmla="*/ 42229 h 4297250"/>
              <a:gd name="connsiteX83" fmla="*/ 42464 w 3619883"/>
              <a:gd name="connsiteY83" fmla="*/ 40518 h 4297250"/>
              <a:gd name="connsiteX84" fmla="*/ 137733 w 3619883"/>
              <a:gd name="connsiteY84" fmla="*/ 35355 h 4297250"/>
              <a:gd name="connsiteX85" fmla="*/ 270565 w 3619883"/>
              <a:gd name="connsiteY85" fmla="*/ 29759 h 4297250"/>
              <a:gd name="connsiteX86" fmla="*/ 479734 w 3619883"/>
              <a:gd name="connsiteY86" fmla="*/ 45455 h 4297250"/>
              <a:gd name="connsiteX87" fmla="*/ 524103 w 3619883"/>
              <a:gd name="connsiteY87" fmla="*/ 41625 h 4297250"/>
              <a:gd name="connsiteX88" fmla="*/ 624416 w 3619883"/>
              <a:gd name="connsiteY88" fmla="*/ 22696 h 4297250"/>
              <a:gd name="connsiteX89" fmla="*/ 657762 w 3619883"/>
              <a:gd name="connsiteY89" fmla="*/ 18351 h 4297250"/>
              <a:gd name="connsiteX90" fmla="*/ 690557 w 3619883"/>
              <a:gd name="connsiteY90" fmla="*/ 25792 h 4297250"/>
              <a:gd name="connsiteX91" fmla="*/ 745123 w 3619883"/>
              <a:gd name="connsiteY91" fmla="*/ 40157 h 4297250"/>
              <a:gd name="connsiteX92" fmla="*/ 789493 w 3619883"/>
              <a:gd name="connsiteY92" fmla="*/ 36327 h 4297250"/>
              <a:gd name="connsiteX93" fmla="*/ 854255 w 3619883"/>
              <a:gd name="connsiteY93" fmla="*/ 68887 h 4297250"/>
              <a:gd name="connsiteX94" fmla="*/ 897520 w 3619883"/>
              <a:gd name="connsiteY94" fmla="*/ 88629 h 4297250"/>
              <a:gd name="connsiteX95" fmla="*/ 940510 w 3619883"/>
              <a:gd name="connsiteY95" fmla="*/ 114265 h 4297250"/>
              <a:gd name="connsiteX96" fmla="*/ 1082712 w 3619883"/>
              <a:gd name="connsiteY96" fmla="*/ 144543 h 4297250"/>
              <a:gd name="connsiteX97" fmla="*/ 1205348 w 3619883"/>
              <a:gd name="connsiteY97" fmla="*/ 120753 h 4297250"/>
              <a:gd name="connsiteX98" fmla="*/ 1271764 w 3619883"/>
              <a:gd name="connsiteY98" fmla="*/ 117956 h 4297250"/>
              <a:gd name="connsiteX99" fmla="*/ 1315583 w 3619883"/>
              <a:gd name="connsiteY99" fmla="*/ 125912 h 4297250"/>
              <a:gd name="connsiteX100" fmla="*/ 1359125 w 3619883"/>
              <a:gd name="connsiteY100" fmla="*/ 139761 h 4297250"/>
              <a:gd name="connsiteX101" fmla="*/ 1391919 w 3619883"/>
              <a:gd name="connsiteY101" fmla="*/ 147202 h 4297250"/>
              <a:gd name="connsiteX102" fmla="*/ 1436563 w 3619883"/>
              <a:gd name="connsiteY102" fmla="*/ 137480 h 4297250"/>
              <a:gd name="connsiteX103" fmla="*/ 1471566 w 3619883"/>
              <a:gd name="connsiteY103" fmla="*/ 97777 h 4297250"/>
              <a:gd name="connsiteX104" fmla="*/ 1505739 w 3619883"/>
              <a:gd name="connsiteY104" fmla="*/ 75753 h 4297250"/>
              <a:gd name="connsiteX105" fmla="*/ 1590891 w 3619883"/>
              <a:gd name="connsiteY105" fmla="*/ 144702 h 4297250"/>
              <a:gd name="connsiteX106" fmla="*/ 1625616 w 3619883"/>
              <a:gd name="connsiteY106" fmla="*/ 110893 h 4297250"/>
              <a:gd name="connsiteX107" fmla="*/ 1658964 w 3619883"/>
              <a:gd name="connsiteY107" fmla="*/ 106547 h 4297250"/>
              <a:gd name="connsiteX108" fmla="*/ 1746598 w 3619883"/>
              <a:gd name="connsiteY108" fmla="*/ 122460 h 4297250"/>
              <a:gd name="connsiteX109" fmla="*/ 1811913 w 3619883"/>
              <a:gd name="connsiteY109" fmla="*/ 143234 h 4297250"/>
              <a:gd name="connsiteX110" fmla="*/ 1856557 w 3619883"/>
              <a:gd name="connsiteY110" fmla="*/ 133511 h 4297250"/>
              <a:gd name="connsiteX111" fmla="*/ 2066003 w 3619883"/>
              <a:gd name="connsiteY111" fmla="*/ 143313 h 4297250"/>
              <a:gd name="connsiteX112" fmla="*/ 2177615 w 3619883"/>
              <a:gd name="connsiteY112" fmla="*/ 119007 h 4297250"/>
              <a:gd name="connsiteX113" fmla="*/ 2255883 w 3619883"/>
              <a:gd name="connsiteY113" fmla="*/ 99047 h 4297250"/>
              <a:gd name="connsiteX114" fmla="*/ 2344622 w 3619883"/>
              <a:gd name="connsiteY114" fmla="*/ 91388 h 4297250"/>
              <a:gd name="connsiteX115" fmla="*/ 2455682 w 3619883"/>
              <a:gd name="connsiteY115" fmla="*/ 78869 h 4297250"/>
              <a:gd name="connsiteX116" fmla="*/ 2632609 w 3619883"/>
              <a:gd name="connsiteY116" fmla="*/ 75338 h 4297250"/>
              <a:gd name="connsiteX117" fmla="*/ 2742291 w 3619883"/>
              <a:gd name="connsiteY117" fmla="*/ 92282 h 4297250"/>
              <a:gd name="connsiteX118" fmla="*/ 2851974 w 3619883"/>
              <a:gd name="connsiteY118" fmla="*/ 109227 h 4297250"/>
              <a:gd name="connsiteX119" fmla="*/ 2907643 w 3619883"/>
              <a:gd name="connsiteY119" fmla="*/ 100020 h 4297250"/>
              <a:gd name="connsiteX120" fmla="*/ 2944022 w 3619883"/>
              <a:gd name="connsiteY120" fmla="*/ 30853 h 4297250"/>
              <a:gd name="connsiteX121" fmla="*/ 3022289 w 3619883"/>
              <a:gd name="connsiteY121" fmla="*/ 10893 h 4297250"/>
              <a:gd name="connsiteX122" fmla="*/ 3054807 w 3619883"/>
              <a:gd name="connsiteY122" fmla="*/ 24226 h 4297250"/>
              <a:gd name="connsiteX123" fmla="*/ 3141892 w 3619883"/>
              <a:gd name="connsiteY123" fmla="*/ 51925 h 4297250"/>
              <a:gd name="connsiteX124" fmla="*/ 3185711 w 3619883"/>
              <a:gd name="connsiteY124" fmla="*/ 59881 h 4297250"/>
              <a:gd name="connsiteX125" fmla="*/ 3219056 w 3619883"/>
              <a:gd name="connsiteY125" fmla="*/ 55536 h 4297250"/>
              <a:gd name="connsiteX126" fmla="*/ 3263425 w 3619883"/>
              <a:gd name="connsiteY126" fmla="*/ 51706 h 4297250"/>
              <a:gd name="connsiteX127" fmla="*/ 3296219 w 3619883"/>
              <a:gd name="connsiteY127" fmla="*/ 59147 h 4297250"/>
              <a:gd name="connsiteX128" fmla="*/ 3319094 w 3619883"/>
              <a:gd name="connsiteY128" fmla="*/ 42500 h 4297250"/>
              <a:gd name="connsiteX129" fmla="*/ 3420511 w 3619883"/>
              <a:gd name="connsiteY129" fmla="*/ 0 h 4297250"/>
              <a:gd name="connsiteX130" fmla="*/ 3453305 w 3619883"/>
              <a:gd name="connsiteY130" fmla="*/ 7440 h 4297250"/>
              <a:gd name="connsiteX131" fmla="*/ 3496571 w 3619883"/>
              <a:gd name="connsiteY131" fmla="*/ 27182 h 4297250"/>
              <a:gd name="connsiteX132" fmla="*/ 3602117 w 3619883"/>
              <a:gd name="connsiteY132" fmla="*/ 132521 h 4297250"/>
              <a:gd name="connsiteX133" fmla="*/ 3619883 w 3619883"/>
              <a:gd name="connsiteY133" fmla="*/ 140049 h 4297250"/>
              <a:gd name="connsiteX134" fmla="*/ 3619883 w 3619883"/>
              <a:gd name="connsiteY13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648983 w 3619883"/>
              <a:gd name="connsiteY9" fmla="*/ 3951392 h 4297250"/>
              <a:gd name="connsiteX10" fmla="*/ 2648983 w 3619883"/>
              <a:gd name="connsiteY10" fmla="*/ 4128157 h 4297250"/>
              <a:gd name="connsiteX11" fmla="*/ 2690646 w 3619883"/>
              <a:gd name="connsiteY11" fmla="*/ 4128157 h 4297250"/>
              <a:gd name="connsiteX12" fmla="*/ 2690646 w 3619883"/>
              <a:gd name="connsiteY12" fmla="*/ 4275461 h 4297250"/>
              <a:gd name="connsiteX13" fmla="*/ 2511710 w 3619883"/>
              <a:gd name="connsiteY13" fmla="*/ 4275461 h 4297250"/>
              <a:gd name="connsiteX14" fmla="*/ 2454288 w 3619883"/>
              <a:gd name="connsiteY14" fmla="*/ 4128157 h 4297250"/>
              <a:gd name="connsiteX15" fmla="*/ 2515810 w 3619883"/>
              <a:gd name="connsiteY15" fmla="*/ 4128157 h 4297250"/>
              <a:gd name="connsiteX16" fmla="*/ 2515810 w 3619883"/>
              <a:gd name="connsiteY16" fmla="*/ 3951392 h 4297250"/>
              <a:gd name="connsiteX17" fmla="*/ 2338025 w 3619883"/>
              <a:gd name="connsiteY17" fmla="*/ 3951392 h 4297250"/>
              <a:gd name="connsiteX18" fmla="*/ 2338025 w 3619883"/>
              <a:gd name="connsiteY18" fmla="*/ 4128157 h 4297250"/>
              <a:gd name="connsiteX19" fmla="*/ 2395120 w 3619883"/>
              <a:gd name="connsiteY19" fmla="*/ 4128157 h 4297250"/>
              <a:gd name="connsiteX20" fmla="*/ 2337697 w 3619883"/>
              <a:gd name="connsiteY20" fmla="*/ 4275461 h 4297250"/>
              <a:gd name="connsiteX21" fmla="*/ 2150155 w 3619883"/>
              <a:gd name="connsiteY21" fmla="*/ 4275461 h 4297250"/>
              <a:gd name="connsiteX22" fmla="*/ 2150155 w 3619883"/>
              <a:gd name="connsiteY22" fmla="*/ 4128157 h 4297250"/>
              <a:gd name="connsiteX23" fmla="*/ 2204852 w 3619883"/>
              <a:gd name="connsiteY23" fmla="*/ 4128157 h 4297250"/>
              <a:gd name="connsiteX24" fmla="*/ 2204852 w 3619883"/>
              <a:gd name="connsiteY24" fmla="*/ 3951392 h 4297250"/>
              <a:gd name="connsiteX25" fmla="*/ 2027068 w 3619883"/>
              <a:gd name="connsiteY25" fmla="*/ 3951392 h 4297250"/>
              <a:gd name="connsiteX26" fmla="*/ 2027068 w 3619883"/>
              <a:gd name="connsiteY26" fmla="*/ 4128157 h 4297250"/>
              <a:gd name="connsiteX27" fmla="*/ 2079759 w 3619883"/>
              <a:gd name="connsiteY27" fmla="*/ 4128157 h 4297250"/>
              <a:gd name="connsiteX28" fmla="*/ 2079759 w 3619883"/>
              <a:gd name="connsiteY28" fmla="*/ 4275461 h 4297250"/>
              <a:gd name="connsiteX29" fmla="*/ 1824703 w 3619883"/>
              <a:gd name="connsiteY29" fmla="*/ 4275461 h 4297250"/>
              <a:gd name="connsiteX30" fmla="*/ 1834468 w 3619883"/>
              <a:gd name="connsiteY30" fmla="*/ 4128157 h 4297250"/>
              <a:gd name="connsiteX31" fmla="*/ 1893894 w 3619883"/>
              <a:gd name="connsiteY31" fmla="*/ 4128157 h 4297250"/>
              <a:gd name="connsiteX32" fmla="*/ 1893894 w 3619883"/>
              <a:gd name="connsiteY32" fmla="*/ 3951392 h 4297250"/>
              <a:gd name="connsiteX33" fmla="*/ 1716110 w 3619883"/>
              <a:gd name="connsiteY33" fmla="*/ 3951392 h 4297250"/>
              <a:gd name="connsiteX34" fmla="*/ 1716110 w 3619883"/>
              <a:gd name="connsiteY34" fmla="*/ 4006431 h 4297250"/>
              <a:gd name="connsiteX35" fmla="*/ 1703447 w 3619883"/>
              <a:gd name="connsiteY35" fmla="*/ 4007960 h 4297250"/>
              <a:gd name="connsiteX36" fmla="*/ 1716110 w 3619883"/>
              <a:gd name="connsiteY36" fmla="*/ 4044284 h 4297250"/>
              <a:gd name="connsiteX37" fmla="*/ 1716110 w 3619883"/>
              <a:gd name="connsiteY37" fmla="*/ 4128157 h 4297250"/>
              <a:gd name="connsiteX38" fmla="*/ 1745346 w 3619883"/>
              <a:gd name="connsiteY38" fmla="*/ 4128157 h 4297250"/>
              <a:gd name="connsiteX39" fmla="*/ 1796694 w 3619883"/>
              <a:gd name="connsiteY39" fmla="*/ 4275461 h 4297250"/>
              <a:gd name="connsiteX40" fmla="*/ 1558844 w 3619883"/>
              <a:gd name="connsiteY40" fmla="*/ 4275461 h 4297250"/>
              <a:gd name="connsiteX41" fmla="*/ 1517252 w 3619883"/>
              <a:gd name="connsiteY41" fmla="*/ 4128157 h 4297250"/>
              <a:gd name="connsiteX42" fmla="*/ 1582936 w 3619883"/>
              <a:gd name="connsiteY42" fmla="*/ 4128157 h 4297250"/>
              <a:gd name="connsiteX43" fmla="*/ 1582936 w 3619883"/>
              <a:gd name="connsiteY43" fmla="*/ 3951392 h 4297250"/>
              <a:gd name="connsiteX44" fmla="*/ 1405151 w 3619883"/>
              <a:gd name="connsiteY44" fmla="*/ 3951392 h 4297250"/>
              <a:gd name="connsiteX45" fmla="*/ 1405151 w 3619883"/>
              <a:gd name="connsiteY45" fmla="*/ 4128157 h 4297250"/>
              <a:gd name="connsiteX46" fmla="*/ 1468988 w 3619883"/>
              <a:gd name="connsiteY46" fmla="*/ 4128157 h 4297250"/>
              <a:gd name="connsiteX47" fmla="*/ 1427396 w 3619883"/>
              <a:gd name="connsiteY47" fmla="*/ 4275461 h 4297250"/>
              <a:gd name="connsiteX48" fmla="*/ 1210751 w 3619883"/>
              <a:gd name="connsiteY48" fmla="*/ 4275461 h 4297250"/>
              <a:gd name="connsiteX49" fmla="*/ 1210751 w 3619883"/>
              <a:gd name="connsiteY49" fmla="*/ 4128157 h 4297250"/>
              <a:gd name="connsiteX50" fmla="*/ 1271978 w 3619883"/>
              <a:gd name="connsiteY50" fmla="*/ 4128157 h 4297250"/>
              <a:gd name="connsiteX51" fmla="*/ 1271978 w 3619883"/>
              <a:gd name="connsiteY51" fmla="*/ 3951392 h 4297250"/>
              <a:gd name="connsiteX52" fmla="*/ 1094193 w 3619883"/>
              <a:gd name="connsiteY52" fmla="*/ 3951392 h 4297250"/>
              <a:gd name="connsiteX53" fmla="*/ 1094193 w 3619883"/>
              <a:gd name="connsiteY53" fmla="*/ 4128157 h 4297250"/>
              <a:gd name="connsiteX54" fmla="*/ 1140354 w 3619883"/>
              <a:gd name="connsiteY54" fmla="*/ 4128157 h 4297250"/>
              <a:gd name="connsiteX55" fmla="*/ 1140354 w 3619883"/>
              <a:gd name="connsiteY55" fmla="*/ 4275461 h 4297250"/>
              <a:gd name="connsiteX56" fmla="*/ 953807 w 3619883"/>
              <a:gd name="connsiteY56" fmla="*/ 4275461 h 4297250"/>
              <a:gd name="connsiteX57" fmla="*/ 912215 w 3619883"/>
              <a:gd name="connsiteY57" fmla="*/ 4128157 h 4297250"/>
              <a:gd name="connsiteX58" fmla="*/ 961020 w 3619883"/>
              <a:gd name="connsiteY58" fmla="*/ 4128157 h 4297250"/>
              <a:gd name="connsiteX59" fmla="*/ 961020 w 3619883"/>
              <a:gd name="connsiteY59" fmla="*/ 3951392 h 4297250"/>
              <a:gd name="connsiteX60" fmla="*/ 783235 w 3619883"/>
              <a:gd name="connsiteY60" fmla="*/ 3951392 h 4297250"/>
              <a:gd name="connsiteX61" fmla="*/ 783235 w 3619883"/>
              <a:gd name="connsiteY61" fmla="*/ 4128157 h 4297250"/>
              <a:gd name="connsiteX62" fmla="*/ 871024 w 3619883"/>
              <a:gd name="connsiteY62" fmla="*/ 4128157 h 4297250"/>
              <a:gd name="connsiteX63" fmla="*/ 829432 w 3619883"/>
              <a:gd name="connsiteY63" fmla="*/ 4275461 h 4297250"/>
              <a:gd name="connsiteX64" fmla="*/ 611484 w 3619883"/>
              <a:gd name="connsiteY64" fmla="*/ 4275461 h 4297250"/>
              <a:gd name="connsiteX65" fmla="*/ 621247 w 3619883"/>
              <a:gd name="connsiteY65" fmla="*/ 4128157 h 4297250"/>
              <a:gd name="connsiteX66" fmla="*/ 650062 w 3619883"/>
              <a:gd name="connsiteY66" fmla="*/ 4128157 h 4297250"/>
              <a:gd name="connsiteX67" fmla="*/ 650062 w 3619883"/>
              <a:gd name="connsiteY67" fmla="*/ 3951392 h 4297250"/>
              <a:gd name="connsiteX68" fmla="*/ 472277 w 3619883"/>
              <a:gd name="connsiteY68" fmla="*/ 3951392 h 4297250"/>
              <a:gd name="connsiteX69" fmla="*/ 472277 w 3619883"/>
              <a:gd name="connsiteY69" fmla="*/ 4128157 h 4297250"/>
              <a:gd name="connsiteX70" fmla="*/ 522650 w 3619883"/>
              <a:gd name="connsiteY70" fmla="*/ 4128157 h 4297250"/>
              <a:gd name="connsiteX71" fmla="*/ 573998 w 3619883"/>
              <a:gd name="connsiteY71" fmla="*/ 4275461 h 4297250"/>
              <a:gd name="connsiteX72" fmla="*/ 336164 w 3619883"/>
              <a:gd name="connsiteY72" fmla="*/ 4275461 h 4297250"/>
              <a:gd name="connsiteX73" fmla="*/ 294572 w 3619883"/>
              <a:gd name="connsiteY73" fmla="*/ 4128157 h 4297250"/>
              <a:gd name="connsiteX74" fmla="*/ 339106 w 3619883"/>
              <a:gd name="connsiteY74" fmla="*/ 4128157 h 4297250"/>
              <a:gd name="connsiteX75" fmla="*/ 339106 w 3619883"/>
              <a:gd name="connsiteY75" fmla="*/ 3951392 h 4297250"/>
              <a:gd name="connsiteX76" fmla="*/ 161321 w 3619883"/>
              <a:gd name="connsiteY76" fmla="*/ 3951392 h 4297250"/>
              <a:gd name="connsiteX77" fmla="*/ 161321 w 3619883"/>
              <a:gd name="connsiteY77" fmla="*/ 4128157 h 4297250"/>
              <a:gd name="connsiteX78" fmla="*/ 230914 w 3619883"/>
              <a:gd name="connsiteY78" fmla="*/ 4128157 h 4297250"/>
              <a:gd name="connsiteX79" fmla="*/ 189322 w 3619883"/>
              <a:gd name="connsiteY79" fmla="*/ 4275461 h 4297250"/>
              <a:gd name="connsiteX80" fmla="*/ 0 w 3619883"/>
              <a:gd name="connsiteY80" fmla="*/ 4275461 h 4297250"/>
              <a:gd name="connsiteX81" fmla="*/ 0 w 3619883"/>
              <a:gd name="connsiteY81" fmla="*/ 42229 h 4297250"/>
              <a:gd name="connsiteX82" fmla="*/ 42464 w 3619883"/>
              <a:gd name="connsiteY82" fmla="*/ 40518 h 4297250"/>
              <a:gd name="connsiteX83" fmla="*/ 137733 w 3619883"/>
              <a:gd name="connsiteY83" fmla="*/ 35355 h 4297250"/>
              <a:gd name="connsiteX84" fmla="*/ 270565 w 3619883"/>
              <a:gd name="connsiteY84" fmla="*/ 29759 h 4297250"/>
              <a:gd name="connsiteX85" fmla="*/ 479734 w 3619883"/>
              <a:gd name="connsiteY85" fmla="*/ 45455 h 4297250"/>
              <a:gd name="connsiteX86" fmla="*/ 524103 w 3619883"/>
              <a:gd name="connsiteY86" fmla="*/ 41625 h 4297250"/>
              <a:gd name="connsiteX87" fmla="*/ 624416 w 3619883"/>
              <a:gd name="connsiteY87" fmla="*/ 22696 h 4297250"/>
              <a:gd name="connsiteX88" fmla="*/ 657762 w 3619883"/>
              <a:gd name="connsiteY88" fmla="*/ 18351 h 4297250"/>
              <a:gd name="connsiteX89" fmla="*/ 690557 w 3619883"/>
              <a:gd name="connsiteY89" fmla="*/ 25792 h 4297250"/>
              <a:gd name="connsiteX90" fmla="*/ 745123 w 3619883"/>
              <a:gd name="connsiteY90" fmla="*/ 40157 h 4297250"/>
              <a:gd name="connsiteX91" fmla="*/ 789493 w 3619883"/>
              <a:gd name="connsiteY91" fmla="*/ 36327 h 4297250"/>
              <a:gd name="connsiteX92" fmla="*/ 854255 w 3619883"/>
              <a:gd name="connsiteY92" fmla="*/ 68887 h 4297250"/>
              <a:gd name="connsiteX93" fmla="*/ 897520 w 3619883"/>
              <a:gd name="connsiteY93" fmla="*/ 88629 h 4297250"/>
              <a:gd name="connsiteX94" fmla="*/ 940510 w 3619883"/>
              <a:gd name="connsiteY94" fmla="*/ 114265 h 4297250"/>
              <a:gd name="connsiteX95" fmla="*/ 1082712 w 3619883"/>
              <a:gd name="connsiteY95" fmla="*/ 144543 h 4297250"/>
              <a:gd name="connsiteX96" fmla="*/ 1205348 w 3619883"/>
              <a:gd name="connsiteY96" fmla="*/ 120753 h 4297250"/>
              <a:gd name="connsiteX97" fmla="*/ 1271764 w 3619883"/>
              <a:gd name="connsiteY97" fmla="*/ 117956 h 4297250"/>
              <a:gd name="connsiteX98" fmla="*/ 1315583 w 3619883"/>
              <a:gd name="connsiteY98" fmla="*/ 125912 h 4297250"/>
              <a:gd name="connsiteX99" fmla="*/ 1359125 w 3619883"/>
              <a:gd name="connsiteY99" fmla="*/ 139761 h 4297250"/>
              <a:gd name="connsiteX100" fmla="*/ 1391919 w 3619883"/>
              <a:gd name="connsiteY100" fmla="*/ 147202 h 4297250"/>
              <a:gd name="connsiteX101" fmla="*/ 1436563 w 3619883"/>
              <a:gd name="connsiteY101" fmla="*/ 137480 h 4297250"/>
              <a:gd name="connsiteX102" fmla="*/ 1471566 w 3619883"/>
              <a:gd name="connsiteY102" fmla="*/ 97777 h 4297250"/>
              <a:gd name="connsiteX103" fmla="*/ 1505739 w 3619883"/>
              <a:gd name="connsiteY103" fmla="*/ 75753 h 4297250"/>
              <a:gd name="connsiteX104" fmla="*/ 1590891 w 3619883"/>
              <a:gd name="connsiteY104" fmla="*/ 144702 h 4297250"/>
              <a:gd name="connsiteX105" fmla="*/ 1625616 w 3619883"/>
              <a:gd name="connsiteY105" fmla="*/ 110893 h 4297250"/>
              <a:gd name="connsiteX106" fmla="*/ 1658964 w 3619883"/>
              <a:gd name="connsiteY106" fmla="*/ 106547 h 4297250"/>
              <a:gd name="connsiteX107" fmla="*/ 1746598 w 3619883"/>
              <a:gd name="connsiteY107" fmla="*/ 122460 h 4297250"/>
              <a:gd name="connsiteX108" fmla="*/ 1811913 w 3619883"/>
              <a:gd name="connsiteY108" fmla="*/ 143234 h 4297250"/>
              <a:gd name="connsiteX109" fmla="*/ 1856557 w 3619883"/>
              <a:gd name="connsiteY109" fmla="*/ 133511 h 4297250"/>
              <a:gd name="connsiteX110" fmla="*/ 2066003 w 3619883"/>
              <a:gd name="connsiteY110" fmla="*/ 143313 h 4297250"/>
              <a:gd name="connsiteX111" fmla="*/ 2177615 w 3619883"/>
              <a:gd name="connsiteY111" fmla="*/ 119007 h 4297250"/>
              <a:gd name="connsiteX112" fmla="*/ 2255883 w 3619883"/>
              <a:gd name="connsiteY112" fmla="*/ 99047 h 4297250"/>
              <a:gd name="connsiteX113" fmla="*/ 2344622 w 3619883"/>
              <a:gd name="connsiteY113" fmla="*/ 91388 h 4297250"/>
              <a:gd name="connsiteX114" fmla="*/ 2455682 w 3619883"/>
              <a:gd name="connsiteY114" fmla="*/ 78869 h 4297250"/>
              <a:gd name="connsiteX115" fmla="*/ 2632609 w 3619883"/>
              <a:gd name="connsiteY115" fmla="*/ 75338 h 4297250"/>
              <a:gd name="connsiteX116" fmla="*/ 2742291 w 3619883"/>
              <a:gd name="connsiteY116" fmla="*/ 92282 h 4297250"/>
              <a:gd name="connsiteX117" fmla="*/ 2851974 w 3619883"/>
              <a:gd name="connsiteY117" fmla="*/ 109227 h 4297250"/>
              <a:gd name="connsiteX118" fmla="*/ 2907643 w 3619883"/>
              <a:gd name="connsiteY118" fmla="*/ 100020 h 4297250"/>
              <a:gd name="connsiteX119" fmla="*/ 2944022 w 3619883"/>
              <a:gd name="connsiteY119" fmla="*/ 30853 h 4297250"/>
              <a:gd name="connsiteX120" fmla="*/ 3022289 w 3619883"/>
              <a:gd name="connsiteY120" fmla="*/ 10893 h 4297250"/>
              <a:gd name="connsiteX121" fmla="*/ 3054807 w 3619883"/>
              <a:gd name="connsiteY121" fmla="*/ 24226 h 4297250"/>
              <a:gd name="connsiteX122" fmla="*/ 3141892 w 3619883"/>
              <a:gd name="connsiteY122" fmla="*/ 51925 h 4297250"/>
              <a:gd name="connsiteX123" fmla="*/ 3185711 w 3619883"/>
              <a:gd name="connsiteY123" fmla="*/ 59881 h 4297250"/>
              <a:gd name="connsiteX124" fmla="*/ 3219056 w 3619883"/>
              <a:gd name="connsiteY124" fmla="*/ 55536 h 4297250"/>
              <a:gd name="connsiteX125" fmla="*/ 3263425 w 3619883"/>
              <a:gd name="connsiteY125" fmla="*/ 51706 h 4297250"/>
              <a:gd name="connsiteX126" fmla="*/ 3296219 w 3619883"/>
              <a:gd name="connsiteY126" fmla="*/ 59147 h 4297250"/>
              <a:gd name="connsiteX127" fmla="*/ 3319094 w 3619883"/>
              <a:gd name="connsiteY127" fmla="*/ 42500 h 4297250"/>
              <a:gd name="connsiteX128" fmla="*/ 3420511 w 3619883"/>
              <a:gd name="connsiteY128" fmla="*/ 0 h 4297250"/>
              <a:gd name="connsiteX129" fmla="*/ 3453305 w 3619883"/>
              <a:gd name="connsiteY129" fmla="*/ 7440 h 4297250"/>
              <a:gd name="connsiteX130" fmla="*/ 3496571 w 3619883"/>
              <a:gd name="connsiteY130" fmla="*/ 27182 h 4297250"/>
              <a:gd name="connsiteX131" fmla="*/ 3602117 w 3619883"/>
              <a:gd name="connsiteY131" fmla="*/ 132521 h 4297250"/>
              <a:gd name="connsiteX132" fmla="*/ 3619883 w 3619883"/>
              <a:gd name="connsiteY132" fmla="*/ 140049 h 4297250"/>
              <a:gd name="connsiteX133" fmla="*/ 3619883 w 3619883"/>
              <a:gd name="connsiteY13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648983 w 3619883"/>
              <a:gd name="connsiteY9" fmla="*/ 4128157 h 4297250"/>
              <a:gd name="connsiteX10" fmla="*/ 2690646 w 3619883"/>
              <a:gd name="connsiteY10" fmla="*/ 4128157 h 4297250"/>
              <a:gd name="connsiteX11" fmla="*/ 2690646 w 3619883"/>
              <a:gd name="connsiteY11" fmla="*/ 4275461 h 4297250"/>
              <a:gd name="connsiteX12" fmla="*/ 2511710 w 3619883"/>
              <a:gd name="connsiteY12" fmla="*/ 4275461 h 4297250"/>
              <a:gd name="connsiteX13" fmla="*/ 2454288 w 3619883"/>
              <a:gd name="connsiteY13" fmla="*/ 4128157 h 4297250"/>
              <a:gd name="connsiteX14" fmla="*/ 2515810 w 3619883"/>
              <a:gd name="connsiteY14" fmla="*/ 4128157 h 4297250"/>
              <a:gd name="connsiteX15" fmla="*/ 2515810 w 3619883"/>
              <a:gd name="connsiteY15" fmla="*/ 3951392 h 4297250"/>
              <a:gd name="connsiteX16" fmla="*/ 2338025 w 3619883"/>
              <a:gd name="connsiteY16" fmla="*/ 3951392 h 4297250"/>
              <a:gd name="connsiteX17" fmla="*/ 2338025 w 3619883"/>
              <a:gd name="connsiteY17" fmla="*/ 4128157 h 4297250"/>
              <a:gd name="connsiteX18" fmla="*/ 2395120 w 3619883"/>
              <a:gd name="connsiteY18" fmla="*/ 4128157 h 4297250"/>
              <a:gd name="connsiteX19" fmla="*/ 2337697 w 3619883"/>
              <a:gd name="connsiteY19" fmla="*/ 4275461 h 4297250"/>
              <a:gd name="connsiteX20" fmla="*/ 2150155 w 3619883"/>
              <a:gd name="connsiteY20" fmla="*/ 4275461 h 4297250"/>
              <a:gd name="connsiteX21" fmla="*/ 2150155 w 3619883"/>
              <a:gd name="connsiteY21" fmla="*/ 4128157 h 4297250"/>
              <a:gd name="connsiteX22" fmla="*/ 2204852 w 3619883"/>
              <a:gd name="connsiteY22" fmla="*/ 4128157 h 4297250"/>
              <a:gd name="connsiteX23" fmla="*/ 2204852 w 3619883"/>
              <a:gd name="connsiteY23" fmla="*/ 3951392 h 4297250"/>
              <a:gd name="connsiteX24" fmla="*/ 2027068 w 3619883"/>
              <a:gd name="connsiteY24" fmla="*/ 3951392 h 4297250"/>
              <a:gd name="connsiteX25" fmla="*/ 2027068 w 3619883"/>
              <a:gd name="connsiteY25" fmla="*/ 4128157 h 4297250"/>
              <a:gd name="connsiteX26" fmla="*/ 2079759 w 3619883"/>
              <a:gd name="connsiteY26" fmla="*/ 4128157 h 4297250"/>
              <a:gd name="connsiteX27" fmla="*/ 2079759 w 3619883"/>
              <a:gd name="connsiteY27" fmla="*/ 4275461 h 4297250"/>
              <a:gd name="connsiteX28" fmla="*/ 1824703 w 3619883"/>
              <a:gd name="connsiteY28" fmla="*/ 4275461 h 4297250"/>
              <a:gd name="connsiteX29" fmla="*/ 1834468 w 3619883"/>
              <a:gd name="connsiteY29" fmla="*/ 4128157 h 4297250"/>
              <a:gd name="connsiteX30" fmla="*/ 1893894 w 3619883"/>
              <a:gd name="connsiteY30" fmla="*/ 4128157 h 4297250"/>
              <a:gd name="connsiteX31" fmla="*/ 1893894 w 3619883"/>
              <a:gd name="connsiteY31" fmla="*/ 3951392 h 4297250"/>
              <a:gd name="connsiteX32" fmla="*/ 1716110 w 3619883"/>
              <a:gd name="connsiteY32" fmla="*/ 3951392 h 4297250"/>
              <a:gd name="connsiteX33" fmla="*/ 1716110 w 3619883"/>
              <a:gd name="connsiteY33" fmla="*/ 4006431 h 4297250"/>
              <a:gd name="connsiteX34" fmla="*/ 1703447 w 3619883"/>
              <a:gd name="connsiteY34" fmla="*/ 4007960 h 4297250"/>
              <a:gd name="connsiteX35" fmla="*/ 1716110 w 3619883"/>
              <a:gd name="connsiteY35" fmla="*/ 4044284 h 4297250"/>
              <a:gd name="connsiteX36" fmla="*/ 1716110 w 3619883"/>
              <a:gd name="connsiteY36" fmla="*/ 4128157 h 4297250"/>
              <a:gd name="connsiteX37" fmla="*/ 1745346 w 3619883"/>
              <a:gd name="connsiteY37" fmla="*/ 4128157 h 4297250"/>
              <a:gd name="connsiteX38" fmla="*/ 1796694 w 3619883"/>
              <a:gd name="connsiteY38" fmla="*/ 4275461 h 4297250"/>
              <a:gd name="connsiteX39" fmla="*/ 1558844 w 3619883"/>
              <a:gd name="connsiteY39" fmla="*/ 4275461 h 4297250"/>
              <a:gd name="connsiteX40" fmla="*/ 1517252 w 3619883"/>
              <a:gd name="connsiteY40" fmla="*/ 4128157 h 4297250"/>
              <a:gd name="connsiteX41" fmla="*/ 1582936 w 3619883"/>
              <a:gd name="connsiteY41" fmla="*/ 4128157 h 4297250"/>
              <a:gd name="connsiteX42" fmla="*/ 1582936 w 3619883"/>
              <a:gd name="connsiteY42" fmla="*/ 3951392 h 4297250"/>
              <a:gd name="connsiteX43" fmla="*/ 1405151 w 3619883"/>
              <a:gd name="connsiteY43" fmla="*/ 3951392 h 4297250"/>
              <a:gd name="connsiteX44" fmla="*/ 1405151 w 3619883"/>
              <a:gd name="connsiteY44" fmla="*/ 4128157 h 4297250"/>
              <a:gd name="connsiteX45" fmla="*/ 1468988 w 3619883"/>
              <a:gd name="connsiteY45" fmla="*/ 4128157 h 4297250"/>
              <a:gd name="connsiteX46" fmla="*/ 1427396 w 3619883"/>
              <a:gd name="connsiteY46" fmla="*/ 4275461 h 4297250"/>
              <a:gd name="connsiteX47" fmla="*/ 1210751 w 3619883"/>
              <a:gd name="connsiteY47" fmla="*/ 4275461 h 4297250"/>
              <a:gd name="connsiteX48" fmla="*/ 1210751 w 3619883"/>
              <a:gd name="connsiteY48" fmla="*/ 4128157 h 4297250"/>
              <a:gd name="connsiteX49" fmla="*/ 1271978 w 3619883"/>
              <a:gd name="connsiteY49" fmla="*/ 4128157 h 4297250"/>
              <a:gd name="connsiteX50" fmla="*/ 1271978 w 3619883"/>
              <a:gd name="connsiteY50" fmla="*/ 3951392 h 4297250"/>
              <a:gd name="connsiteX51" fmla="*/ 1094193 w 3619883"/>
              <a:gd name="connsiteY51" fmla="*/ 3951392 h 4297250"/>
              <a:gd name="connsiteX52" fmla="*/ 1094193 w 3619883"/>
              <a:gd name="connsiteY52" fmla="*/ 4128157 h 4297250"/>
              <a:gd name="connsiteX53" fmla="*/ 1140354 w 3619883"/>
              <a:gd name="connsiteY53" fmla="*/ 4128157 h 4297250"/>
              <a:gd name="connsiteX54" fmla="*/ 1140354 w 3619883"/>
              <a:gd name="connsiteY54" fmla="*/ 4275461 h 4297250"/>
              <a:gd name="connsiteX55" fmla="*/ 953807 w 3619883"/>
              <a:gd name="connsiteY55" fmla="*/ 4275461 h 4297250"/>
              <a:gd name="connsiteX56" fmla="*/ 912215 w 3619883"/>
              <a:gd name="connsiteY56" fmla="*/ 4128157 h 4297250"/>
              <a:gd name="connsiteX57" fmla="*/ 961020 w 3619883"/>
              <a:gd name="connsiteY57" fmla="*/ 4128157 h 4297250"/>
              <a:gd name="connsiteX58" fmla="*/ 961020 w 3619883"/>
              <a:gd name="connsiteY58" fmla="*/ 3951392 h 4297250"/>
              <a:gd name="connsiteX59" fmla="*/ 783235 w 3619883"/>
              <a:gd name="connsiteY59" fmla="*/ 3951392 h 4297250"/>
              <a:gd name="connsiteX60" fmla="*/ 783235 w 3619883"/>
              <a:gd name="connsiteY60" fmla="*/ 4128157 h 4297250"/>
              <a:gd name="connsiteX61" fmla="*/ 871024 w 3619883"/>
              <a:gd name="connsiteY61" fmla="*/ 4128157 h 4297250"/>
              <a:gd name="connsiteX62" fmla="*/ 829432 w 3619883"/>
              <a:gd name="connsiteY62" fmla="*/ 4275461 h 4297250"/>
              <a:gd name="connsiteX63" fmla="*/ 611484 w 3619883"/>
              <a:gd name="connsiteY63" fmla="*/ 4275461 h 4297250"/>
              <a:gd name="connsiteX64" fmla="*/ 621247 w 3619883"/>
              <a:gd name="connsiteY64" fmla="*/ 4128157 h 4297250"/>
              <a:gd name="connsiteX65" fmla="*/ 650062 w 3619883"/>
              <a:gd name="connsiteY65" fmla="*/ 4128157 h 4297250"/>
              <a:gd name="connsiteX66" fmla="*/ 650062 w 3619883"/>
              <a:gd name="connsiteY66" fmla="*/ 3951392 h 4297250"/>
              <a:gd name="connsiteX67" fmla="*/ 472277 w 3619883"/>
              <a:gd name="connsiteY67" fmla="*/ 3951392 h 4297250"/>
              <a:gd name="connsiteX68" fmla="*/ 472277 w 3619883"/>
              <a:gd name="connsiteY68" fmla="*/ 4128157 h 4297250"/>
              <a:gd name="connsiteX69" fmla="*/ 522650 w 3619883"/>
              <a:gd name="connsiteY69" fmla="*/ 4128157 h 4297250"/>
              <a:gd name="connsiteX70" fmla="*/ 573998 w 3619883"/>
              <a:gd name="connsiteY70" fmla="*/ 4275461 h 4297250"/>
              <a:gd name="connsiteX71" fmla="*/ 336164 w 3619883"/>
              <a:gd name="connsiteY71" fmla="*/ 4275461 h 4297250"/>
              <a:gd name="connsiteX72" fmla="*/ 294572 w 3619883"/>
              <a:gd name="connsiteY72" fmla="*/ 4128157 h 4297250"/>
              <a:gd name="connsiteX73" fmla="*/ 339106 w 3619883"/>
              <a:gd name="connsiteY73" fmla="*/ 4128157 h 4297250"/>
              <a:gd name="connsiteX74" fmla="*/ 339106 w 3619883"/>
              <a:gd name="connsiteY74" fmla="*/ 3951392 h 4297250"/>
              <a:gd name="connsiteX75" fmla="*/ 161321 w 3619883"/>
              <a:gd name="connsiteY75" fmla="*/ 3951392 h 4297250"/>
              <a:gd name="connsiteX76" fmla="*/ 161321 w 3619883"/>
              <a:gd name="connsiteY76" fmla="*/ 4128157 h 4297250"/>
              <a:gd name="connsiteX77" fmla="*/ 230914 w 3619883"/>
              <a:gd name="connsiteY77" fmla="*/ 4128157 h 4297250"/>
              <a:gd name="connsiteX78" fmla="*/ 189322 w 3619883"/>
              <a:gd name="connsiteY78" fmla="*/ 4275461 h 4297250"/>
              <a:gd name="connsiteX79" fmla="*/ 0 w 3619883"/>
              <a:gd name="connsiteY79" fmla="*/ 4275461 h 4297250"/>
              <a:gd name="connsiteX80" fmla="*/ 0 w 3619883"/>
              <a:gd name="connsiteY80" fmla="*/ 42229 h 4297250"/>
              <a:gd name="connsiteX81" fmla="*/ 42464 w 3619883"/>
              <a:gd name="connsiteY81" fmla="*/ 40518 h 4297250"/>
              <a:gd name="connsiteX82" fmla="*/ 137733 w 3619883"/>
              <a:gd name="connsiteY82" fmla="*/ 35355 h 4297250"/>
              <a:gd name="connsiteX83" fmla="*/ 270565 w 3619883"/>
              <a:gd name="connsiteY83" fmla="*/ 29759 h 4297250"/>
              <a:gd name="connsiteX84" fmla="*/ 479734 w 3619883"/>
              <a:gd name="connsiteY84" fmla="*/ 45455 h 4297250"/>
              <a:gd name="connsiteX85" fmla="*/ 524103 w 3619883"/>
              <a:gd name="connsiteY85" fmla="*/ 41625 h 4297250"/>
              <a:gd name="connsiteX86" fmla="*/ 624416 w 3619883"/>
              <a:gd name="connsiteY86" fmla="*/ 22696 h 4297250"/>
              <a:gd name="connsiteX87" fmla="*/ 657762 w 3619883"/>
              <a:gd name="connsiteY87" fmla="*/ 18351 h 4297250"/>
              <a:gd name="connsiteX88" fmla="*/ 690557 w 3619883"/>
              <a:gd name="connsiteY88" fmla="*/ 25792 h 4297250"/>
              <a:gd name="connsiteX89" fmla="*/ 745123 w 3619883"/>
              <a:gd name="connsiteY89" fmla="*/ 40157 h 4297250"/>
              <a:gd name="connsiteX90" fmla="*/ 789493 w 3619883"/>
              <a:gd name="connsiteY90" fmla="*/ 36327 h 4297250"/>
              <a:gd name="connsiteX91" fmla="*/ 854255 w 3619883"/>
              <a:gd name="connsiteY91" fmla="*/ 68887 h 4297250"/>
              <a:gd name="connsiteX92" fmla="*/ 897520 w 3619883"/>
              <a:gd name="connsiteY92" fmla="*/ 88629 h 4297250"/>
              <a:gd name="connsiteX93" fmla="*/ 940510 w 3619883"/>
              <a:gd name="connsiteY93" fmla="*/ 114265 h 4297250"/>
              <a:gd name="connsiteX94" fmla="*/ 1082712 w 3619883"/>
              <a:gd name="connsiteY94" fmla="*/ 144543 h 4297250"/>
              <a:gd name="connsiteX95" fmla="*/ 1205348 w 3619883"/>
              <a:gd name="connsiteY95" fmla="*/ 120753 h 4297250"/>
              <a:gd name="connsiteX96" fmla="*/ 1271764 w 3619883"/>
              <a:gd name="connsiteY96" fmla="*/ 117956 h 4297250"/>
              <a:gd name="connsiteX97" fmla="*/ 1315583 w 3619883"/>
              <a:gd name="connsiteY97" fmla="*/ 125912 h 4297250"/>
              <a:gd name="connsiteX98" fmla="*/ 1359125 w 3619883"/>
              <a:gd name="connsiteY98" fmla="*/ 139761 h 4297250"/>
              <a:gd name="connsiteX99" fmla="*/ 1391919 w 3619883"/>
              <a:gd name="connsiteY99" fmla="*/ 147202 h 4297250"/>
              <a:gd name="connsiteX100" fmla="*/ 1436563 w 3619883"/>
              <a:gd name="connsiteY100" fmla="*/ 137480 h 4297250"/>
              <a:gd name="connsiteX101" fmla="*/ 1471566 w 3619883"/>
              <a:gd name="connsiteY101" fmla="*/ 97777 h 4297250"/>
              <a:gd name="connsiteX102" fmla="*/ 1505739 w 3619883"/>
              <a:gd name="connsiteY102" fmla="*/ 75753 h 4297250"/>
              <a:gd name="connsiteX103" fmla="*/ 1590891 w 3619883"/>
              <a:gd name="connsiteY103" fmla="*/ 144702 h 4297250"/>
              <a:gd name="connsiteX104" fmla="*/ 1625616 w 3619883"/>
              <a:gd name="connsiteY104" fmla="*/ 110893 h 4297250"/>
              <a:gd name="connsiteX105" fmla="*/ 1658964 w 3619883"/>
              <a:gd name="connsiteY105" fmla="*/ 106547 h 4297250"/>
              <a:gd name="connsiteX106" fmla="*/ 1746598 w 3619883"/>
              <a:gd name="connsiteY106" fmla="*/ 122460 h 4297250"/>
              <a:gd name="connsiteX107" fmla="*/ 1811913 w 3619883"/>
              <a:gd name="connsiteY107" fmla="*/ 143234 h 4297250"/>
              <a:gd name="connsiteX108" fmla="*/ 1856557 w 3619883"/>
              <a:gd name="connsiteY108" fmla="*/ 133511 h 4297250"/>
              <a:gd name="connsiteX109" fmla="*/ 2066003 w 3619883"/>
              <a:gd name="connsiteY109" fmla="*/ 143313 h 4297250"/>
              <a:gd name="connsiteX110" fmla="*/ 2177615 w 3619883"/>
              <a:gd name="connsiteY110" fmla="*/ 119007 h 4297250"/>
              <a:gd name="connsiteX111" fmla="*/ 2255883 w 3619883"/>
              <a:gd name="connsiteY111" fmla="*/ 99047 h 4297250"/>
              <a:gd name="connsiteX112" fmla="*/ 2344622 w 3619883"/>
              <a:gd name="connsiteY112" fmla="*/ 91388 h 4297250"/>
              <a:gd name="connsiteX113" fmla="*/ 2455682 w 3619883"/>
              <a:gd name="connsiteY113" fmla="*/ 78869 h 4297250"/>
              <a:gd name="connsiteX114" fmla="*/ 2632609 w 3619883"/>
              <a:gd name="connsiteY114" fmla="*/ 75338 h 4297250"/>
              <a:gd name="connsiteX115" fmla="*/ 2742291 w 3619883"/>
              <a:gd name="connsiteY115" fmla="*/ 92282 h 4297250"/>
              <a:gd name="connsiteX116" fmla="*/ 2851974 w 3619883"/>
              <a:gd name="connsiteY116" fmla="*/ 109227 h 4297250"/>
              <a:gd name="connsiteX117" fmla="*/ 2907643 w 3619883"/>
              <a:gd name="connsiteY117" fmla="*/ 100020 h 4297250"/>
              <a:gd name="connsiteX118" fmla="*/ 2944022 w 3619883"/>
              <a:gd name="connsiteY118" fmla="*/ 30853 h 4297250"/>
              <a:gd name="connsiteX119" fmla="*/ 3022289 w 3619883"/>
              <a:gd name="connsiteY119" fmla="*/ 10893 h 4297250"/>
              <a:gd name="connsiteX120" fmla="*/ 3054807 w 3619883"/>
              <a:gd name="connsiteY120" fmla="*/ 24226 h 4297250"/>
              <a:gd name="connsiteX121" fmla="*/ 3141892 w 3619883"/>
              <a:gd name="connsiteY121" fmla="*/ 51925 h 4297250"/>
              <a:gd name="connsiteX122" fmla="*/ 3185711 w 3619883"/>
              <a:gd name="connsiteY122" fmla="*/ 59881 h 4297250"/>
              <a:gd name="connsiteX123" fmla="*/ 3219056 w 3619883"/>
              <a:gd name="connsiteY123" fmla="*/ 55536 h 4297250"/>
              <a:gd name="connsiteX124" fmla="*/ 3263425 w 3619883"/>
              <a:gd name="connsiteY124" fmla="*/ 51706 h 4297250"/>
              <a:gd name="connsiteX125" fmla="*/ 3296219 w 3619883"/>
              <a:gd name="connsiteY125" fmla="*/ 59147 h 4297250"/>
              <a:gd name="connsiteX126" fmla="*/ 3319094 w 3619883"/>
              <a:gd name="connsiteY126" fmla="*/ 42500 h 4297250"/>
              <a:gd name="connsiteX127" fmla="*/ 3420511 w 3619883"/>
              <a:gd name="connsiteY127" fmla="*/ 0 h 4297250"/>
              <a:gd name="connsiteX128" fmla="*/ 3453305 w 3619883"/>
              <a:gd name="connsiteY128" fmla="*/ 7440 h 4297250"/>
              <a:gd name="connsiteX129" fmla="*/ 3496571 w 3619883"/>
              <a:gd name="connsiteY129" fmla="*/ 27182 h 4297250"/>
              <a:gd name="connsiteX130" fmla="*/ 3602117 w 3619883"/>
              <a:gd name="connsiteY130" fmla="*/ 132521 h 4297250"/>
              <a:gd name="connsiteX131" fmla="*/ 3619883 w 3619883"/>
              <a:gd name="connsiteY131" fmla="*/ 140049 h 4297250"/>
              <a:gd name="connsiteX132" fmla="*/ 3619883 w 3619883"/>
              <a:gd name="connsiteY13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690646 w 3619883"/>
              <a:gd name="connsiteY9" fmla="*/ 4128157 h 4297250"/>
              <a:gd name="connsiteX10" fmla="*/ 2690646 w 3619883"/>
              <a:gd name="connsiteY10" fmla="*/ 4275461 h 4297250"/>
              <a:gd name="connsiteX11" fmla="*/ 2511710 w 3619883"/>
              <a:gd name="connsiteY11" fmla="*/ 4275461 h 4297250"/>
              <a:gd name="connsiteX12" fmla="*/ 2454288 w 3619883"/>
              <a:gd name="connsiteY12" fmla="*/ 4128157 h 4297250"/>
              <a:gd name="connsiteX13" fmla="*/ 2515810 w 3619883"/>
              <a:gd name="connsiteY13" fmla="*/ 4128157 h 4297250"/>
              <a:gd name="connsiteX14" fmla="*/ 2515810 w 3619883"/>
              <a:gd name="connsiteY14" fmla="*/ 3951392 h 4297250"/>
              <a:gd name="connsiteX15" fmla="*/ 2338025 w 3619883"/>
              <a:gd name="connsiteY15" fmla="*/ 3951392 h 4297250"/>
              <a:gd name="connsiteX16" fmla="*/ 2338025 w 3619883"/>
              <a:gd name="connsiteY16" fmla="*/ 4128157 h 4297250"/>
              <a:gd name="connsiteX17" fmla="*/ 2395120 w 3619883"/>
              <a:gd name="connsiteY17" fmla="*/ 4128157 h 4297250"/>
              <a:gd name="connsiteX18" fmla="*/ 2337697 w 3619883"/>
              <a:gd name="connsiteY18" fmla="*/ 4275461 h 4297250"/>
              <a:gd name="connsiteX19" fmla="*/ 2150155 w 3619883"/>
              <a:gd name="connsiteY19" fmla="*/ 4275461 h 4297250"/>
              <a:gd name="connsiteX20" fmla="*/ 2150155 w 3619883"/>
              <a:gd name="connsiteY20" fmla="*/ 4128157 h 4297250"/>
              <a:gd name="connsiteX21" fmla="*/ 2204852 w 3619883"/>
              <a:gd name="connsiteY21" fmla="*/ 4128157 h 4297250"/>
              <a:gd name="connsiteX22" fmla="*/ 2204852 w 3619883"/>
              <a:gd name="connsiteY22" fmla="*/ 3951392 h 4297250"/>
              <a:gd name="connsiteX23" fmla="*/ 2027068 w 3619883"/>
              <a:gd name="connsiteY23" fmla="*/ 3951392 h 4297250"/>
              <a:gd name="connsiteX24" fmla="*/ 2027068 w 3619883"/>
              <a:gd name="connsiteY24" fmla="*/ 4128157 h 4297250"/>
              <a:gd name="connsiteX25" fmla="*/ 2079759 w 3619883"/>
              <a:gd name="connsiteY25" fmla="*/ 4128157 h 4297250"/>
              <a:gd name="connsiteX26" fmla="*/ 2079759 w 3619883"/>
              <a:gd name="connsiteY26" fmla="*/ 4275461 h 4297250"/>
              <a:gd name="connsiteX27" fmla="*/ 1824703 w 3619883"/>
              <a:gd name="connsiteY27" fmla="*/ 4275461 h 4297250"/>
              <a:gd name="connsiteX28" fmla="*/ 1834468 w 3619883"/>
              <a:gd name="connsiteY28" fmla="*/ 4128157 h 4297250"/>
              <a:gd name="connsiteX29" fmla="*/ 1893894 w 3619883"/>
              <a:gd name="connsiteY29" fmla="*/ 4128157 h 4297250"/>
              <a:gd name="connsiteX30" fmla="*/ 1893894 w 3619883"/>
              <a:gd name="connsiteY30" fmla="*/ 3951392 h 4297250"/>
              <a:gd name="connsiteX31" fmla="*/ 1716110 w 3619883"/>
              <a:gd name="connsiteY31" fmla="*/ 3951392 h 4297250"/>
              <a:gd name="connsiteX32" fmla="*/ 1716110 w 3619883"/>
              <a:gd name="connsiteY32" fmla="*/ 4006431 h 4297250"/>
              <a:gd name="connsiteX33" fmla="*/ 1703447 w 3619883"/>
              <a:gd name="connsiteY33" fmla="*/ 4007960 h 4297250"/>
              <a:gd name="connsiteX34" fmla="*/ 1716110 w 3619883"/>
              <a:gd name="connsiteY34" fmla="*/ 4044284 h 4297250"/>
              <a:gd name="connsiteX35" fmla="*/ 1716110 w 3619883"/>
              <a:gd name="connsiteY35" fmla="*/ 4128157 h 4297250"/>
              <a:gd name="connsiteX36" fmla="*/ 1745346 w 3619883"/>
              <a:gd name="connsiteY36" fmla="*/ 4128157 h 4297250"/>
              <a:gd name="connsiteX37" fmla="*/ 1796694 w 3619883"/>
              <a:gd name="connsiteY37" fmla="*/ 4275461 h 4297250"/>
              <a:gd name="connsiteX38" fmla="*/ 1558844 w 3619883"/>
              <a:gd name="connsiteY38" fmla="*/ 4275461 h 4297250"/>
              <a:gd name="connsiteX39" fmla="*/ 1517252 w 3619883"/>
              <a:gd name="connsiteY39" fmla="*/ 4128157 h 4297250"/>
              <a:gd name="connsiteX40" fmla="*/ 1582936 w 3619883"/>
              <a:gd name="connsiteY40" fmla="*/ 4128157 h 4297250"/>
              <a:gd name="connsiteX41" fmla="*/ 1582936 w 3619883"/>
              <a:gd name="connsiteY41" fmla="*/ 3951392 h 4297250"/>
              <a:gd name="connsiteX42" fmla="*/ 1405151 w 3619883"/>
              <a:gd name="connsiteY42" fmla="*/ 3951392 h 4297250"/>
              <a:gd name="connsiteX43" fmla="*/ 1405151 w 3619883"/>
              <a:gd name="connsiteY43" fmla="*/ 4128157 h 4297250"/>
              <a:gd name="connsiteX44" fmla="*/ 1468988 w 3619883"/>
              <a:gd name="connsiteY44" fmla="*/ 4128157 h 4297250"/>
              <a:gd name="connsiteX45" fmla="*/ 1427396 w 3619883"/>
              <a:gd name="connsiteY45" fmla="*/ 4275461 h 4297250"/>
              <a:gd name="connsiteX46" fmla="*/ 1210751 w 3619883"/>
              <a:gd name="connsiteY46" fmla="*/ 4275461 h 4297250"/>
              <a:gd name="connsiteX47" fmla="*/ 1210751 w 3619883"/>
              <a:gd name="connsiteY47" fmla="*/ 4128157 h 4297250"/>
              <a:gd name="connsiteX48" fmla="*/ 1271978 w 3619883"/>
              <a:gd name="connsiteY48" fmla="*/ 4128157 h 4297250"/>
              <a:gd name="connsiteX49" fmla="*/ 1271978 w 3619883"/>
              <a:gd name="connsiteY49" fmla="*/ 3951392 h 4297250"/>
              <a:gd name="connsiteX50" fmla="*/ 1094193 w 3619883"/>
              <a:gd name="connsiteY50" fmla="*/ 3951392 h 4297250"/>
              <a:gd name="connsiteX51" fmla="*/ 1094193 w 3619883"/>
              <a:gd name="connsiteY51" fmla="*/ 4128157 h 4297250"/>
              <a:gd name="connsiteX52" fmla="*/ 1140354 w 3619883"/>
              <a:gd name="connsiteY52" fmla="*/ 4128157 h 4297250"/>
              <a:gd name="connsiteX53" fmla="*/ 1140354 w 3619883"/>
              <a:gd name="connsiteY53" fmla="*/ 4275461 h 4297250"/>
              <a:gd name="connsiteX54" fmla="*/ 953807 w 3619883"/>
              <a:gd name="connsiteY54" fmla="*/ 4275461 h 4297250"/>
              <a:gd name="connsiteX55" fmla="*/ 912215 w 3619883"/>
              <a:gd name="connsiteY55" fmla="*/ 4128157 h 4297250"/>
              <a:gd name="connsiteX56" fmla="*/ 961020 w 3619883"/>
              <a:gd name="connsiteY56" fmla="*/ 4128157 h 4297250"/>
              <a:gd name="connsiteX57" fmla="*/ 961020 w 3619883"/>
              <a:gd name="connsiteY57" fmla="*/ 3951392 h 4297250"/>
              <a:gd name="connsiteX58" fmla="*/ 783235 w 3619883"/>
              <a:gd name="connsiteY58" fmla="*/ 3951392 h 4297250"/>
              <a:gd name="connsiteX59" fmla="*/ 783235 w 3619883"/>
              <a:gd name="connsiteY59" fmla="*/ 4128157 h 4297250"/>
              <a:gd name="connsiteX60" fmla="*/ 871024 w 3619883"/>
              <a:gd name="connsiteY60" fmla="*/ 4128157 h 4297250"/>
              <a:gd name="connsiteX61" fmla="*/ 829432 w 3619883"/>
              <a:gd name="connsiteY61" fmla="*/ 4275461 h 4297250"/>
              <a:gd name="connsiteX62" fmla="*/ 611484 w 3619883"/>
              <a:gd name="connsiteY62" fmla="*/ 4275461 h 4297250"/>
              <a:gd name="connsiteX63" fmla="*/ 621247 w 3619883"/>
              <a:gd name="connsiteY63" fmla="*/ 4128157 h 4297250"/>
              <a:gd name="connsiteX64" fmla="*/ 650062 w 3619883"/>
              <a:gd name="connsiteY64" fmla="*/ 4128157 h 4297250"/>
              <a:gd name="connsiteX65" fmla="*/ 650062 w 3619883"/>
              <a:gd name="connsiteY65" fmla="*/ 3951392 h 4297250"/>
              <a:gd name="connsiteX66" fmla="*/ 472277 w 3619883"/>
              <a:gd name="connsiteY66" fmla="*/ 3951392 h 4297250"/>
              <a:gd name="connsiteX67" fmla="*/ 472277 w 3619883"/>
              <a:gd name="connsiteY67" fmla="*/ 4128157 h 4297250"/>
              <a:gd name="connsiteX68" fmla="*/ 522650 w 3619883"/>
              <a:gd name="connsiteY68" fmla="*/ 4128157 h 4297250"/>
              <a:gd name="connsiteX69" fmla="*/ 573998 w 3619883"/>
              <a:gd name="connsiteY69" fmla="*/ 4275461 h 4297250"/>
              <a:gd name="connsiteX70" fmla="*/ 336164 w 3619883"/>
              <a:gd name="connsiteY70" fmla="*/ 4275461 h 4297250"/>
              <a:gd name="connsiteX71" fmla="*/ 294572 w 3619883"/>
              <a:gd name="connsiteY71" fmla="*/ 4128157 h 4297250"/>
              <a:gd name="connsiteX72" fmla="*/ 339106 w 3619883"/>
              <a:gd name="connsiteY72" fmla="*/ 4128157 h 4297250"/>
              <a:gd name="connsiteX73" fmla="*/ 339106 w 3619883"/>
              <a:gd name="connsiteY73" fmla="*/ 3951392 h 4297250"/>
              <a:gd name="connsiteX74" fmla="*/ 161321 w 3619883"/>
              <a:gd name="connsiteY74" fmla="*/ 3951392 h 4297250"/>
              <a:gd name="connsiteX75" fmla="*/ 161321 w 3619883"/>
              <a:gd name="connsiteY75" fmla="*/ 4128157 h 4297250"/>
              <a:gd name="connsiteX76" fmla="*/ 230914 w 3619883"/>
              <a:gd name="connsiteY76" fmla="*/ 4128157 h 4297250"/>
              <a:gd name="connsiteX77" fmla="*/ 189322 w 3619883"/>
              <a:gd name="connsiteY77" fmla="*/ 4275461 h 4297250"/>
              <a:gd name="connsiteX78" fmla="*/ 0 w 3619883"/>
              <a:gd name="connsiteY78" fmla="*/ 4275461 h 4297250"/>
              <a:gd name="connsiteX79" fmla="*/ 0 w 3619883"/>
              <a:gd name="connsiteY79" fmla="*/ 42229 h 4297250"/>
              <a:gd name="connsiteX80" fmla="*/ 42464 w 3619883"/>
              <a:gd name="connsiteY80" fmla="*/ 40518 h 4297250"/>
              <a:gd name="connsiteX81" fmla="*/ 137733 w 3619883"/>
              <a:gd name="connsiteY81" fmla="*/ 35355 h 4297250"/>
              <a:gd name="connsiteX82" fmla="*/ 270565 w 3619883"/>
              <a:gd name="connsiteY82" fmla="*/ 29759 h 4297250"/>
              <a:gd name="connsiteX83" fmla="*/ 479734 w 3619883"/>
              <a:gd name="connsiteY83" fmla="*/ 45455 h 4297250"/>
              <a:gd name="connsiteX84" fmla="*/ 524103 w 3619883"/>
              <a:gd name="connsiteY84" fmla="*/ 41625 h 4297250"/>
              <a:gd name="connsiteX85" fmla="*/ 624416 w 3619883"/>
              <a:gd name="connsiteY85" fmla="*/ 22696 h 4297250"/>
              <a:gd name="connsiteX86" fmla="*/ 657762 w 3619883"/>
              <a:gd name="connsiteY86" fmla="*/ 18351 h 4297250"/>
              <a:gd name="connsiteX87" fmla="*/ 690557 w 3619883"/>
              <a:gd name="connsiteY87" fmla="*/ 25792 h 4297250"/>
              <a:gd name="connsiteX88" fmla="*/ 745123 w 3619883"/>
              <a:gd name="connsiteY88" fmla="*/ 40157 h 4297250"/>
              <a:gd name="connsiteX89" fmla="*/ 789493 w 3619883"/>
              <a:gd name="connsiteY89" fmla="*/ 36327 h 4297250"/>
              <a:gd name="connsiteX90" fmla="*/ 854255 w 3619883"/>
              <a:gd name="connsiteY90" fmla="*/ 68887 h 4297250"/>
              <a:gd name="connsiteX91" fmla="*/ 897520 w 3619883"/>
              <a:gd name="connsiteY91" fmla="*/ 88629 h 4297250"/>
              <a:gd name="connsiteX92" fmla="*/ 940510 w 3619883"/>
              <a:gd name="connsiteY92" fmla="*/ 114265 h 4297250"/>
              <a:gd name="connsiteX93" fmla="*/ 1082712 w 3619883"/>
              <a:gd name="connsiteY93" fmla="*/ 144543 h 4297250"/>
              <a:gd name="connsiteX94" fmla="*/ 1205348 w 3619883"/>
              <a:gd name="connsiteY94" fmla="*/ 120753 h 4297250"/>
              <a:gd name="connsiteX95" fmla="*/ 1271764 w 3619883"/>
              <a:gd name="connsiteY95" fmla="*/ 117956 h 4297250"/>
              <a:gd name="connsiteX96" fmla="*/ 1315583 w 3619883"/>
              <a:gd name="connsiteY96" fmla="*/ 125912 h 4297250"/>
              <a:gd name="connsiteX97" fmla="*/ 1359125 w 3619883"/>
              <a:gd name="connsiteY97" fmla="*/ 139761 h 4297250"/>
              <a:gd name="connsiteX98" fmla="*/ 1391919 w 3619883"/>
              <a:gd name="connsiteY98" fmla="*/ 147202 h 4297250"/>
              <a:gd name="connsiteX99" fmla="*/ 1436563 w 3619883"/>
              <a:gd name="connsiteY99" fmla="*/ 137480 h 4297250"/>
              <a:gd name="connsiteX100" fmla="*/ 1471566 w 3619883"/>
              <a:gd name="connsiteY100" fmla="*/ 97777 h 4297250"/>
              <a:gd name="connsiteX101" fmla="*/ 1505739 w 3619883"/>
              <a:gd name="connsiteY101" fmla="*/ 75753 h 4297250"/>
              <a:gd name="connsiteX102" fmla="*/ 1590891 w 3619883"/>
              <a:gd name="connsiteY102" fmla="*/ 144702 h 4297250"/>
              <a:gd name="connsiteX103" fmla="*/ 1625616 w 3619883"/>
              <a:gd name="connsiteY103" fmla="*/ 110893 h 4297250"/>
              <a:gd name="connsiteX104" fmla="*/ 1658964 w 3619883"/>
              <a:gd name="connsiteY104" fmla="*/ 106547 h 4297250"/>
              <a:gd name="connsiteX105" fmla="*/ 1746598 w 3619883"/>
              <a:gd name="connsiteY105" fmla="*/ 122460 h 4297250"/>
              <a:gd name="connsiteX106" fmla="*/ 1811913 w 3619883"/>
              <a:gd name="connsiteY106" fmla="*/ 143234 h 4297250"/>
              <a:gd name="connsiteX107" fmla="*/ 1856557 w 3619883"/>
              <a:gd name="connsiteY107" fmla="*/ 133511 h 4297250"/>
              <a:gd name="connsiteX108" fmla="*/ 2066003 w 3619883"/>
              <a:gd name="connsiteY108" fmla="*/ 143313 h 4297250"/>
              <a:gd name="connsiteX109" fmla="*/ 2177615 w 3619883"/>
              <a:gd name="connsiteY109" fmla="*/ 119007 h 4297250"/>
              <a:gd name="connsiteX110" fmla="*/ 2255883 w 3619883"/>
              <a:gd name="connsiteY110" fmla="*/ 99047 h 4297250"/>
              <a:gd name="connsiteX111" fmla="*/ 2344622 w 3619883"/>
              <a:gd name="connsiteY111" fmla="*/ 91388 h 4297250"/>
              <a:gd name="connsiteX112" fmla="*/ 2455682 w 3619883"/>
              <a:gd name="connsiteY112" fmla="*/ 78869 h 4297250"/>
              <a:gd name="connsiteX113" fmla="*/ 2632609 w 3619883"/>
              <a:gd name="connsiteY113" fmla="*/ 75338 h 4297250"/>
              <a:gd name="connsiteX114" fmla="*/ 2742291 w 3619883"/>
              <a:gd name="connsiteY114" fmla="*/ 92282 h 4297250"/>
              <a:gd name="connsiteX115" fmla="*/ 2851974 w 3619883"/>
              <a:gd name="connsiteY115" fmla="*/ 109227 h 4297250"/>
              <a:gd name="connsiteX116" fmla="*/ 2907643 w 3619883"/>
              <a:gd name="connsiteY116" fmla="*/ 100020 h 4297250"/>
              <a:gd name="connsiteX117" fmla="*/ 2944022 w 3619883"/>
              <a:gd name="connsiteY117" fmla="*/ 30853 h 4297250"/>
              <a:gd name="connsiteX118" fmla="*/ 3022289 w 3619883"/>
              <a:gd name="connsiteY118" fmla="*/ 10893 h 4297250"/>
              <a:gd name="connsiteX119" fmla="*/ 3054807 w 3619883"/>
              <a:gd name="connsiteY119" fmla="*/ 24226 h 4297250"/>
              <a:gd name="connsiteX120" fmla="*/ 3141892 w 3619883"/>
              <a:gd name="connsiteY120" fmla="*/ 51925 h 4297250"/>
              <a:gd name="connsiteX121" fmla="*/ 3185711 w 3619883"/>
              <a:gd name="connsiteY121" fmla="*/ 59881 h 4297250"/>
              <a:gd name="connsiteX122" fmla="*/ 3219056 w 3619883"/>
              <a:gd name="connsiteY122" fmla="*/ 55536 h 4297250"/>
              <a:gd name="connsiteX123" fmla="*/ 3263425 w 3619883"/>
              <a:gd name="connsiteY123" fmla="*/ 51706 h 4297250"/>
              <a:gd name="connsiteX124" fmla="*/ 3296219 w 3619883"/>
              <a:gd name="connsiteY124" fmla="*/ 59147 h 4297250"/>
              <a:gd name="connsiteX125" fmla="*/ 3319094 w 3619883"/>
              <a:gd name="connsiteY125" fmla="*/ 42500 h 4297250"/>
              <a:gd name="connsiteX126" fmla="*/ 3420511 w 3619883"/>
              <a:gd name="connsiteY126" fmla="*/ 0 h 4297250"/>
              <a:gd name="connsiteX127" fmla="*/ 3453305 w 3619883"/>
              <a:gd name="connsiteY127" fmla="*/ 7440 h 4297250"/>
              <a:gd name="connsiteX128" fmla="*/ 3496571 w 3619883"/>
              <a:gd name="connsiteY128" fmla="*/ 27182 h 4297250"/>
              <a:gd name="connsiteX129" fmla="*/ 3602117 w 3619883"/>
              <a:gd name="connsiteY129" fmla="*/ 132521 h 4297250"/>
              <a:gd name="connsiteX130" fmla="*/ 3619883 w 3619883"/>
              <a:gd name="connsiteY130" fmla="*/ 140049 h 4297250"/>
              <a:gd name="connsiteX131" fmla="*/ 3619883 w 3619883"/>
              <a:gd name="connsiteY13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690646 w 3619883"/>
              <a:gd name="connsiteY9" fmla="*/ 4275461 h 4297250"/>
              <a:gd name="connsiteX10" fmla="*/ 2511710 w 3619883"/>
              <a:gd name="connsiteY10" fmla="*/ 4275461 h 4297250"/>
              <a:gd name="connsiteX11" fmla="*/ 2454288 w 3619883"/>
              <a:gd name="connsiteY11" fmla="*/ 4128157 h 4297250"/>
              <a:gd name="connsiteX12" fmla="*/ 2515810 w 3619883"/>
              <a:gd name="connsiteY12" fmla="*/ 4128157 h 4297250"/>
              <a:gd name="connsiteX13" fmla="*/ 2515810 w 3619883"/>
              <a:gd name="connsiteY13" fmla="*/ 3951392 h 4297250"/>
              <a:gd name="connsiteX14" fmla="*/ 2338025 w 3619883"/>
              <a:gd name="connsiteY14" fmla="*/ 3951392 h 4297250"/>
              <a:gd name="connsiteX15" fmla="*/ 2338025 w 3619883"/>
              <a:gd name="connsiteY15" fmla="*/ 4128157 h 4297250"/>
              <a:gd name="connsiteX16" fmla="*/ 2395120 w 3619883"/>
              <a:gd name="connsiteY16" fmla="*/ 4128157 h 4297250"/>
              <a:gd name="connsiteX17" fmla="*/ 2337697 w 3619883"/>
              <a:gd name="connsiteY17" fmla="*/ 4275461 h 4297250"/>
              <a:gd name="connsiteX18" fmla="*/ 2150155 w 3619883"/>
              <a:gd name="connsiteY18" fmla="*/ 4275461 h 4297250"/>
              <a:gd name="connsiteX19" fmla="*/ 2150155 w 3619883"/>
              <a:gd name="connsiteY19" fmla="*/ 4128157 h 4297250"/>
              <a:gd name="connsiteX20" fmla="*/ 2204852 w 3619883"/>
              <a:gd name="connsiteY20" fmla="*/ 4128157 h 4297250"/>
              <a:gd name="connsiteX21" fmla="*/ 2204852 w 3619883"/>
              <a:gd name="connsiteY21" fmla="*/ 3951392 h 4297250"/>
              <a:gd name="connsiteX22" fmla="*/ 2027068 w 3619883"/>
              <a:gd name="connsiteY22" fmla="*/ 3951392 h 4297250"/>
              <a:gd name="connsiteX23" fmla="*/ 2027068 w 3619883"/>
              <a:gd name="connsiteY23" fmla="*/ 4128157 h 4297250"/>
              <a:gd name="connsiteX24" fmla="*/ 2079759 w 3619883"/>
              <a:gd name="connsiteY24" fmla="*/ 4128157 h 4297250"/>
              <a:gd name="connsiteX25" fmla="*/ 2079759 w 3619883"/>
              <a:gd name="connsiteY25" fmla="*/ 4275461 h 4297250"/>
              <a:gd name="connsiteX26" fmla="*/ 1824703 w 3619883"/>
              <a:gd name="connsiteY26" fmla="*/ 4275461 h 4297250"/>
              <a:gd name="connsiteX27" fmla="*/ 1834468 w 3619883"/>
              <a:gd name="connsiteY27" fmla="*/ 4128157 h 4297250"/>
              <a:gd name="connsiteX28" fmla="*/ 1893894 w 3619883"/>
              <a:gd name="connsiteY28" fmla="*/ 4128157 h 4297250"/>
              <a:gd name="connsiteX29" fmla="*/ 1893894 w 3619883"/>
              <a:gd name="connsiteY29" fmla="*/ 3951392 h 4297250"/>
              <a:gd name="connsiteX30" fmla="*/ 1716110 w 3619883"/>
              <a:gd name="connsiteY30" fmla="*/ 3951392 h 4297250"/>
              <a:gd name="connsiteX31" fmla="*/ 1716110 w 3619883"/>
              <a:gd name="connsiteY31" fmla="*/ 4006431 h 4297250"/>
              <a:gd name="connsiteX32" fmla="*/ 1703447 w 3619883"/>
              <a:gd name="connsiteY32" fmla="*/ 4007960 h 4297250"/>
              <a:gd name="connsiteX33" fmla="*/ 1716110 w 3619883"/>
              <a:gd name="connsiteY33" fmla="*/ 4044284 h 4297250"/>
              <a:gd name="connsiteX34" fmla="*/ 1716110 w 3619883"/>
              <a:gd name="connsiteY34" fmla="*/ 4128157 h 4297250"/>
              <a:gd name="connsiteX35" fmla="*/ 1745346 w 3619883"/>
              <a:gd name="connsiteY35" fmla="*/ 4128157 h 4297250"/>
              <a:gd name="connsiteX36" fmla="*/ 1796694 w 3619883"/>
              <a:gd name="connsiteY36" fmla="*/ 4275461 h 4297250"/>
              <a:gd name="connsiteX37" fmla="*/ 1558844 w 3619883"/>
              <a:gd name="connsiteY37" fmla="*/ 4275461 h 4297250"/>
              <a:gd name="connsiteX38" fmla="*/ 1517252 w 3619883"/>
              <a:gd name="connsiteY38" fmla="*/ 4128157 h 4297250"/>
              <a:gd name="connsiteX39" fmla="*/ 1582936 w 3619883"/>
              <a:gd name="connsiteY39" fmla="*/ 4128157 h 4297250"/>
              <a:gd name="connsiteX40" fmla="*/ 1582936 w 3619883"/>
              <a:gd name="connsiteY40" fmla="*/ 3951392 h 4297250"/>
              <a:gd name="connsiteX41" fmla="*/ 1405151 w 3619883"/>
              <a:gd name="connsiteY41" fmla="*/ 3951392 h 4297250"/>
              <a:gd name="connsiteX42" fmla="*/ 1405151 w 3619883"/>
              <a:gd name="connsiteY42" fmla="*/ 4128157 h 4297250"/>
              <a:gd name="connsiteX43" fmla="*/ 1468988 w 3619883"/>
              <a:gd name="connsiteY43" fmla="*/ 4128157 h 4297250"/>
              <a:gd name="connsiteX44" fmla="*/ 1427396 w 3619883"/>
              <a:gd name="connsiteY44" fmla="*/ 4275461 h 4297250"/>
              <a:gd name="connsiteX45" fmla="*/ 1210751 w 3619883"/>
              <a:gd name="connsiteY45" fmla="*/ 4275461 h 4297250"/>
              <a:gd name="connsiteX46" fmla="*/ 1210751 w 3619883"/>
              <a:gd name="connsiteY46" fmla="*/ 4128157 h 4297250"/>
              <a:gd name="connsiteX47" fmla="*/ 1271978 w 3619883"/>
              <a:gd name="connsiteY47" fmla="*/ 4128157 h 4297250"/>
              <a:gd name="connsiteX48" fmla="*/ 1271978 w 3619883"/>
              <a:gd name="connsiteY48" fmla="*/ 3951392 h 4297250"/>
              <a:gd name="connsiteX49" fmla="*/ 1094193 w 3619883"/>
              <a:gd name="connsiteY49" fmla="*/ 3951392 h 4297250"/>
              <a:gd name="connsiteX50" fmla="*/ 1094193 w 3619883"/>
              <a:gd name="connsiteY50" fmla="*/ 4128157 h 4297250"/>
              <a:gd name="connsiteX51" fmla="*/ 1140354 w 3619883"/>
              <a:gd name="connsiteY51" fmla="*/ 4128157 h 4297250"/>
              <a:gd name="connsiteX52" fmla="*/ 1140354 w 3619883"/>
              <a:gd name="connsiteY52" fmla="*/ 4275461 h 4297250"/>
              <a:gd name="connsiteX53" fmla="*/ 953807 w 3619883"/>
              <a:gd name="connsiteY53" fmla="*/ 4275461 h 4297250"/>
              <a:gd name="connsiteX54" fmla="*/ 912215 w 3619883"/>
              <a:gd name="connsiteY54" fmla="*/ 4128157 h 4297250"/>
              <a:gd name="connsiteX55" fmla="*/ 961020 w 3619883"/>
              <a:gd name="connsiteY55" fmla="*/ 4128157 h 4297250"/>
              <a:gd name="connsiteX56" fmla="*/ 961020 w 3619883"/>
              <a:gd name="connsiteY56" fmla="*/ 3951392 h 4297250"/>
              <a:gd name="connsiteX57" fmla="*/ 783235 w 3619883"/>
              <a:gd name="connsiteY57" fmla="*/ 3951392 h 4297250"/>
              <a:gd name="connsiteX58" fmla="*/ 783235 w 3619883"/>
              <a:gd name="connsiteY58" fmla="*/ 4128157 h 4297250"/>
              <a:gd name="connsiteX59" fmla="*/ 871024 w 3619883"/>
              <a:gd name="connsiteY59" fmla="*/ 4128157 h 4297250"/>
              <a:gd name="connsiteX60" fmla="*/ 829432 w 3619883"/>
              <a:gd name="connsiteY60" fmla="*/ 4275461 h 4297250"/>
              <a:gd name="connsiteX61" fmla="*/ 611484 w 3619883"/>
              <a:gd name="connsiteY61" fmla="*/ 4275461 h 4297250"/>
              <a:gd name="connsiteX62" fmla="*/ 621247 w 3619883"/>
              <a:gd name="connsiteY62" fmla="*/ 4128157 h 4297250"/>
              <a:gd name="connsiteX63" fmla="*/ 650062 w 3619883"/>
              <a:gd name="connsiteY63" fmla="*/ 4128157 h 4297250"/>
              <a:gd name="connsiteX64" fmla="*/ 650062 w 3619883"/>
              <a:gd name="connsiteY64" fmla="*/ 3951392 h 4297250"/>
              <a:gd name="connsiteX65" fmla="*/ 472277 w 3619883"/>
              <a:gd name="connsiteY65" fmla="*/ 3951392 h 4297250"/>
              <a:gd name="connsiteX66" fmla="*/ 472277 w 3619883"/>
              <a:gd name="connsiteY66" fmla="*/ 4128157 h 4297250"/>
              <a:gd name="connsiteX67" fmla="*/ 522650 w 3619883"/>
              <a:gd name="connsiteY67" fmla="*/ 4128157 h 4297250"/>
              <a:gd name="connsiteX68" fmla="*/ 573998 w 3619883"/>
              <a:gd name="connsiteY68" fmla="*/ 4275461 h 4297250"/>
              <a:gd name="connsiteX69" fmla="*/ 336164 w 3619883"/>
              <a:gd name="connsiteY69" fmla="*/ 4275461 h 4297250"/>
              <a:gd name="connsiteX70" fmla="*/ 294572 w 3619883"/>
              <a:gd name="connsiteY70" fmla="*/ 4128157 h 4297250"/>
              <a:gd name="connsiteX71" fmla="*/ 339106 w 3619883"/>
              <a:gd name="connsiteY71" fmla="*/ 4128157 h 4297250"/>
              <a:gd name="connsiteX72" fmla="*/ 339106 w 3619883"/>
              <a:gd name="connsiteY72" fmla="*/ 3951392 h 4297250"/>
              <a:gd name="connsiteX73" fmla="*/ 161321 w 3619883"/>
              <a:gd name="connsiteY73" fmla="*/ 3951392 h 4297250"/>
              <a:gd name="connsiteX74" fmla="*/ 161321 w 3619883"/>
              <a:gd name="connsiteY74" fmla="*/ 4128157 h 4297250"/>
              <a:gd name="connsiteX75" fmla="*/ 230914 w 3619883"/>
              <a:gd name="connsiteY75" fmla="*/ 4128157 h 4297250"/>
              <a:gd name="connsiteX76" fmla="*/ 189322 w 3619883"/>
              <a:gd name="connsiteY76" fmla="*/ 4275461 h 4297250"/>
              <a:gd name="connsiteX77" fmla="*/ 0 w 3619883"/>
              <a:gd name="connsiteY77" fmla="*/ 4275461 h 4297250"/>
              <a:gd name="connsiteX78" fmla="*/ 0 w 3619883"/>
              <a:gd name="connsiteY78" fmla="*/ 42229 h 4297250"/>
              <a:gd name="connsiteX79" fmla="*/ 42464 w 3619883"/>
              <a:gd name="connsiteY79" fmla="*/ 40518 h 4297250"/>
              <a:gd name="connsiteX80" fmla="*/ 137733 w 3619883"/>
              <a:gd name="connsiteY80" fmla="*/ 35355 h 4297250"/>
              <a:gd name="connsiteX81" fmla="*/ 270565 w 3619883"/>
              <a:gd name="connsiteY81" fmla="*/ 29759 h 4297250"/>
              <a:gd name="connsiteX82" fmla="*/ 479734 w 3619883"/>
              <a:gd name="connsiteY82" fmla="*/ 45455 h 4297250"/>
              <a:gd name="connsiteX83" fmla="*/ 524103 w 3619883"/>
              <a:gd name="connsiteY83" fmla="*/ 41625 h 4297250"/>
              <a:gd name="connsiteX84" fmla="*/ 624416 w 3619883"/>
              <a:gd name="connsiteY84" fmla="*/ 22696 h 4297250"/>
              <a:gd name="connsiteX85" fmla="*/ 657762 w 3619883"/>
              <a:gd name="connsiteY85" fmla="*/ 18351 h 4297250"/>
              <a:gd name="connsiteX86" fmla="*/ 690557 w 3619883"/>
              <a:gd name="connsiteY86" fmla="*/ 25792 h 4297250"/>
              <a:gd name="connsiteX87" fmla="*/ 745123 w 3619883"/>
              <a:gd name="connsiteY87" fmla="*/ 40157 h 4297250"/>
              <a:gd name="connsiteX88" fmla="*/ 789493 w 3619883"/>
              <a:gd name="connsiteY88" fmla="*/ 36327 h 4297250"/>
              <a:gd name="connsiteX89" fmla="*/ 854255 w 3619883"/>
              <a:gd name="connsiteY89" fmla="*/ 68887 h 4297250"/>
              <a:gd name="connsiteX90" fmla="*/ 897520 w 3619883"/>
              <a:gd name="connsiteY90" fmla="*/ 88629 h 4297250"/>
              <a:gd name="connsiteX91" fmla="*/ 940510 w 3619883"/>
              <a:gd name="connsiteY91" fmla="*/ 114265 h 4297250"/>
              <a:gd name="connsiteX92" fmla="*/ 1082712 w 3619883"/>
              <a:gd name="connsiteY92" fmla="*/ 144543 h 4297250"/>
              <a:gd name="connsiteX93" fmla="*/ 1205348 w 3619883"/>
              <a:gd name="connsiteY93" fmla="*/ 120753 h 4297250"/>
              <a:gd name="connsiteX94" fmla="*/ 1271764 w 3619883"/>
              <a:gd name="connsiteY94" fmla="*/ 117956 h 4297250"/>
              <a:gd name="connsiteX95" fmla="*/ 1315583 w 3619883"/>
              <a:gd name="connsiteY95" fmla="*/ 125912 h 4297250"/>
              <a:gd name="connsiteX96" fmla="*/ 1359125 w 3619883"/>
              <a:gd name="connsiteY96" fmla="*/ 139761 h 4297250"/>
              <a:gd name="connsiteX97" fmla="*/ 1391919 w 3619883"/>
              <a:gd name="connsiteY97" fmla="*/ 147202 h 4297250"/>
              <a:gd name="connsiteX98" fmla="*/ 1436563 w 3619883"/>
              <a:gd name="connsiteY98" fmla="*/ 137480 h 4297250"/>
              <a:gd name="connsiteX99" fmla="*/ 1471566 w 3619883"/>
              <a:gd name="connsiteY99" fmla="*/ 97777 h 4297250"/>
              <a:gd name="connsiteX100" fmla="*/ 1505739 w 3619883"/>
              <a:gd name="connsiteY100" fmla="*/ 75753 h 4297250"/>
              <a:gd name="connsiteX101" fmla="*/ 1590891 w 3619883"/>
              <a:gd name="connsiteY101" fmla="*/ 144702 h 4297250"/>
              <a:gd name="connsiteX102" fmla="*/ 1625616 w 3619883"/>
              <a:gd name="connsiteY102" fmla="*/ 110893 h 4297250"/>
              <a:gd name="connsiteX103" fmla="*/ 1658964 w 3619883"/>
              <a:gd name="connsiteY103" fmla="*/ 106547 h 4297250"/>
              <a:gd name="connsiteX104" fmla="*/ 1746598 w 3619883"/>
              <a:gd name="connsiteY104" fmla="*/ 122460 h 4297250"/>
              <a:gd name="connsiteX105" fmla="*/ 1811913 w 3619883"/>
              <a:gd name="connsiteY105" fmla="*/ 143234 h 4297250"/>
              <a:gd name="connsiteX106" fmla="*/ 1856557 w 3619883"/>
              <a:gd name="connsiteY106" fmla="*/ 133511 h 4297250"/>
              <a:gd name="connsiteX107" fmla="*/ 2066003 w 3619883"/>
              <a:gd name="connsiteY107" fmla="*/ 143313 h 4297250"/>
              <a:gd name="connsiteX108" fmla="*/ 2177615 w 3619883"/>
              <a:gd name="connsiteY108" fmla="*/ 119007 h 4297250"/>
              <a:gd name="connsiteX109" fmla="*/ 2255883 w 3619883"/>
              <a:gd name="connsiteY109" fmla="*/ 99047 h 4297250"/>
              <a:gd name="connsiteX110" fmla="*/ 2344622 w 3619883"/>
              <a:gd name="connsiteY110" fmla="*/ 91388 h 4297250"/>
              <a:gd name="connsiteX111" fmla="*/ 2455682 w 3619883"/>
              <a:gd name="connsiteY111" fmla="*/ 78869 h 4297250"/>
              <a:gd name="connsiteX112" fmla="*/ 2632609 w 3619883"/>
              <a:gd name="connsiteY112" fmla="*/ 75338 h 4297250"/>
              <a:gd name="connsiteX113" fmla="*/ 2742291 w 3619883"/>
              <a:gd name="connsiteY113" fmla="*/ 92282 h 4297250"/>
              <a:gd name="connsiteX114" fmla="*/ 2851974 w 3619883"/>
              <a:gd name="connsiteY114" fmla="*/ 109227 h 4297250"/>
              <a:gd name="connsiteX115" fmla="*/ 2907643 w 3619883"/>
              <a:gd name="connsiteY115" fmla="*/ 100020 h 4297250"/>
              <a:gd name="connsiteX116" fmla="*/ 2944022 w 3619883"/>
              <a:gd name="connsiteY116" fmla="*/ 30853 h 4297250"/>
              <a:gd name="connsiteX117" fmla="*/ 3022289 w 3619883"/>
              <a:gd name="connsiteY117" fmla="*/ 10893 h 4297250"/>
              <a:gd name="connsiteX118" fmla="*/ 3054807 w 3619883"/>
              <a:gd name="connsiteY118" fmla="*/ 24226 h 4297250"/>
              <a:gd name="connsiteX119" fmla="*/ 3141892 w 3619883"/>
              <a:gd name="connsiteY119" fmla="*/ 51925 h 4297250"/>
              <a:gd name="connsiteX120" fmla="*/ 3185711 w 3619883"/>
              <a:gd name="connsiteY120" fmla="*/ 59881 h 4297250"/>
              <a:gd name="connsiteX121" fmla="*/ 3219056 w 3619883"/>
              <a:gd name="connsiteY121" fmla="*/ 55536 h 4297250"/>
              <a:gd name="connsiteX122" fmla="*/ 3263425 w 3619883"/>
              <a:gd name="connsiteY122" fmla="*/ 51706 h 4297250"/>
              <a:gd name="connsiteX123" fmla="*/ 3296219 w 3619883"/>
              <a:gd name="connsiteY123" fmla="*/ 59147 h 4297250"/>
              <a:gd name="connsiteX124" fmla="*/ 3319094 w 3619883"/>
              <a:gd name="connsiteY124" fmla="*/ 42500 h 4297250"/>
              <a:gd name="connsiteX125" fmla="*/ 3420511 w 3619883"/>
              <a:gd name="connsiteY125" fmla="*/ 0 h 4297250"/>
              <a:gd name="connsiteX126" fmla="*/ 3453305 w 3619883"/>
              <a:gd name="connsiteY126" fmla="*/ 7440 h 4297250"/>
              <a:gd name="connsiteX127" fmla="*/ 3496571 w 3619883"/>
              <a:gd name="connsiteY127" fmla="*/ 27182 h 4297250"/>
              <a:gd name="connsiteX128" fmla="*/ 3602117 w 3619883"/>
              <a:gd name="connsiteY128" fmla="*/ 132521 h 4297250"/>
              <a:gd name="connsiteX129" fmla="*/ 3619883 w 3619883"/>
              <a:gd name="connsiteY129" fmla="*/ 140049 h 4297250"/>
              <a:gd name="connsiteX130" fmla="*/ 3619883 w 3619883"/>
              <a:gd name="connsiteY13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826768 w 3619883"/>
              <a:gd name="connsiteY7" fmla="*/ 4128157 h 4297250"/>
              <a:gd name="connsiteX8" fmla="*/ 2690646 w 3619883"/>
              <a:gd name="connsiteY8" fmla="*/ 4275461 h 4297250"/>
              <a:gd name="connsiteX9" fmla="*/ 2511710 w 3619883"/>
              <a:gd name="connsiteY9" fmla="*/ 4275461 h 4297250"/>
              <a:gd name="connsiteX10" fmla="*/ 2454288 w 3619883"/>
              <a:gd name="connsiteY10" fmla="*/ 4128157 h 4297250"/>
              <a:gd name="connsiteX11" fmla="*/ 2515810 w 3619883"/>
              <a:gd name="connsiteY11" fmla="*/ 4128157 h 4297250"/>
              <a:gd name="connsiteX12" fmla="*/ 2515810 w 3619883"/>
              <a:gd name="connsiteY12" fmla="*/ 3951392 h 4297250"/>
              <a:gd name="connsiteX13" fmla="*/ 2338025 w 3619883"/>
              <a:gd name="connsiteY13" fmla="*/ 3951392 h 4297250"/>
              <a:gd name="connsiteX14" fmla="*/ 2338025 w 3619883"/>
              <a:gd name="connsiteY14" fmla="*/ 4128157 h 4297250"/>
              <a:gd name="connsiteX15" fmla="*/ 2395120 w 3619883"/>
              <a:gd name="connsiteY15" fmla="*/ 4128157 h 4297250"/>
              <a:gd name="connsiteX16" fmla="*/ 2337697 w 3619883"/>
              <a:gd name="connsiteY16" fmla="*/ 4275461 h 4297250"/>
              <a:gd name="connsiteX17" fmla="*/ 2150155 w 3619883"/>
              <a:gd name="connsiteY17" fmla="*/ 4275461 h 4297250"/>
              <a:gd name="connsiteX18" fmla="*/ 2150155 w 3619883"/>
              <a:gd name="connsiteY18" fmla="*/ 4128157 h 4297250"/>
              <a:gd name="connsiteX19" fmla="*/ 2204852 w 3619883"/>
              <a:gd name="connsiteY19" fmla="*/ 4128157 h 4297250"/>
              <a:gd name="connsiteX20" fmla="*/ 2204852 w 3619883"/>
              <a:gd name="connsiteY20" fmla="*/ 3951392 h 4297250"/>
              <a:gd name="connsiteX21" fmla="*/ 2027068 w 3619883"/>
              <a:gd name="connsiteY21" fmla="*/ 3951392 h 4297250"/>
              <a:gd name="connsiteX22" fmla="*/ 2027068 w 3619883"/>
              <a:gd name="connsiteY22" fmla="*/ 4128157 h 4297250"/>
              <a:gd name="connsiteX23" fmla="*/ 2079759 w 3619883"/>
              <a:gd name="connsiteY23" fmla="*/ 4128157 h 4297250"/>
              <a:gd name="connsiteX24" fmla="*/ 2079759 w 3619883"/>
              <a:gd name="connsiteY24" fmla="*/ 4275461 h 4297250"/>
              <a:gd name="connsiteX25" fmla="*/ 1824703 w 3619883"/>
              <a:gd name="connsiteY25" fmla="*/ 4275461 h 4297250"/>
              <a:gd name="connsiteX26" fmla="*/ 1834468 w 3619883"/>
              <a:gd name="connsiteY26" fmla="*/ 4128157 h 4297250"/>
              <a:gd name="connsiteX27" fmla="*/ 1893894 w 3619883"/>
              <a:gd name="connsiteY27" fmla="*/ 4128157 h 4297250"/>
              <a:gd name="connsiteX28" fmla="*/ 1893894 w 3619883"/>
              <a:gd name="connsiteY28" fmla="*/ 3951392 h 4297250"/>
              <a:gd name="connsiteX29" fmla="*/ 1716110 w 3619883"/>
              <a:gd name="connsiteY29" fmla="*/ 3951392 h 4297250"/>
              <a:gd name="connsiteX30" fmla="*/ 1716110 w 3619883"/>
              <a:gd name="connsiteY30" fmla="*/ 4006431 h 4297250"/>
              <a:gd name="connsiteX31" fmla="*/ 1703447 w 3619883"/>
              <a:gd name="connsiteY31" fmla="*/ 4007960 h 4297250"/>
              <a:gd name="connsiteX32" fmla="*/ 1716110 w 3619883"/>
              <a:gd name="connsiteY32" fmla="*/ 4044284 h 4297250"/>
              <a:gd name="connsiteX33" fmla="*/ 1716110 w 3619883"/>
              <a:gd name="connsiteY33" fmla="*/ 4128157 h 4297250"/>
              <a:gd name="connsiteX34" fmla="*/ 1745346 w 3619883"/>
              <a:gd name="connsiteY34" fmla="*/ 4128157 h 4297250"/>
              <a:gd name="connsiteX35" fmla="*/ 1796694 w 3619883"/>
              <a:gd name="connsiteY35" fmla="*/ 4275461 h 4297250"/>
              <a:gd name="connsiteX36" fmla="*/ 1558844 w 3619883"/>
              <a:gd name="connsiteY36" fmla="*/ 4275461 h 4297250"/>
              <a:gd name="connsiteX37" fmla="*/ 1517252 w 3619883"/>
              <a:gd name="connsiteY37" fmla="*/ 4128157 h 4297250"/>
              <a:gd name="connsiteX38" fmla="*/ 1582936 w 3619883"/>
              <a:gd name="connsiteY38" fmla="*/ 4128157 h 4297250"/>
              <a:gd name="connsiteX39" fmla="*/ 1582936 w 3619883"/>
              <a:gd name="connsiteY39" fmla="*/ 3951392 h 4297250"/>
              <a:gd name="connsiteX40" fmla="*/ 1405151 w 3619883"/>
              <a:gd name="connsiteY40" fmla="*/ 3951392 h 4297250"/>
              <a:gd name="connsiteX41" fmla="*/ 1405151 w 3619883"/>
              <a:gd name="connsiteY41" fmla="*/ 4128157 h 4297250"/>
              <a:gd name="connsiteX42" fmla="*/ 1468988 w 3619883"/>
              <a:gd name="connsiteY42" fmla="*/ 4128157 h 4297250"/>
              <a:gd name="connsiteX43" fmla="*/ 1427396 w 3619883"/>
              <a:gd name="connsiteY43" fmla="*/ 4275461 h 4297250"/>
              <a:gd name="connsiteX44" fmla="*/ 1210751 w 3619883"/>
              <a:gd name="connsiteY44" fmla="*/ 4275461 h 4297250"/>
              <a:gd name="connsiteX45" fmla="*/ 1210751 w 3619883"/>
              <a:gd name="connsiteY45" fmla="*/ 4128157 h 4297250"/>
              <a:gd name="connsiteX46" fmla="*/ 1271978 w 3619883"/>
              <a:gd name="connsiteY46" fmla="*/ 4128157 h 4297250"/>
              <a:gd name="connsiteX47" fmla="*/ 1271978 w 3619883"/>
              <a:gd name="connsiteY47" fmla="*/ 3951392 h 4297250"/>
              <a:gd name="connsiteX48" fmla="*/ 1094193 w 3619883"/>
              <a:gd name="connsiteY48" fmla="*/ 3951392 h 4297250"/>
              <a:gd name="connsiteX49" fmla="*/ 1094193 w 3619883"/>
              <a:gd name="connsiteY49" fmla="*/ 4128157 h 4297250"/>
              <a:gd name="connsiteX50" fmla="*/ 1140354 w 3619883"/>
              <a:gd name="connsiteY50" fmla="*/ 4128157 h 4297250"/>
              <a:gd name="connsiteX51" fmla="*/ 1140354 w 3619883"/>
              <a:gd name="connsiteY51" fmla="*/ 4275461 h 4297250"/>
              <a:gd name="connsiteX52" fmla="*/ 953807 w 3619883"/>
              <a:gd name="connsiteY52" fmla="*/ 4275461 h 4297250"/>
              <a:gd name="connsiteX53" fmla="*/ 912215 w 3619883"/>
              <a:gd name="connsiteY53" fmla="*/ 4128157 h 4297250"/>
              <a:gd name="connsiteX54" fmla="*/ 961020 w 3619883"/>
              <a:gd name="connsiteY54" fmla="*/ 4128157 h 4297250"/>
              <a:gd name="connsiteX55" fmla="*/ 961020 w 3619883"/>
              <a:gd name="connsiteY55" fmla="*/ 3951392 h 4297250"/>
              <a:gd name="connsiteX56" fmla="*/ 783235 w 3619883"/>
              <a:gd name="connsiteY56" fmla="*/ 3951392 h 4297250"/>
              <a:gd name="connsiteX57" fmla="*/ 783235 w 3619883"/>
              <a:gd name="connsiteY57" fmla="*/ 4128157 h 4297250"/>
              <a:gd name="connsiteX58" fmla="*/ 871024 w 3619883"/>
              <a:gd name="connsiteY58" fmla="*/ 4128157 h 4297250"/>
              <a:gd name="connsiteX59" fmla="*/ 829432 w 3619883"/>
              <a:gd name="connsiteY59" fmla="*/ 4275461 h 4297250"/>
              <a:gd name="connsiteX60" fmla="*/ 611484 w 3619883"/>
              <a:gd name="connsiteY60" fmla="*/ 4275461 h 4297250"/>
              <a:gd name="connsiteX61" fmla="*/ 621247 w 3619883"/>
              <a:gd name="connsiteY61" fmla="*/ 4128157 h 4297250"/>
              <a:gd name="connsiteX62" fmla="*/ 650062 w 3619883"/>
              <a:gd name="connsiteY62" fmla="*/ 4128157 h 4297250"/>
              <a:gd name="connsiteX63" fmla="*/ 650062 w 3619883"/>
              <a:gd name="connsiteY63" fmla="*/ 3951392 h 4297250"/>
              <a:gd name="connsiteX64" fmla="*/ 472277 w 3619883"/>
              <a:gd name="connsiteY64" fmla="*/ 3951392 h 4297250"/>
              <a:gd name="connsiteX65" fmla="*/ 472277 w 3619883"/>
              <a:gd name="connsiteY65" fmla="*/ 4128157 h 4297250"/>
              <a:gd name="connsiteX66" fmla="*/ 522650 w 3619883"/>
              <a:gd name="connsiteY66" fmla="*/ 4128157 h 4297250"/>
              <a:gd name="connsiteX67" fmla="*/ 573998 w 3619883"/>
              <a:gd name="connsiteY67" fmla="*/ 4275461 h 4297250"/>
              <a:gd name="connsiteX68" fmla="*/ 336164 w 3619883"/>
              <a:gd name="connsiteY68" fmla="*/ 4275461 h 4297250"/>
              <a:gd name="connsiteX69" fmla="*/ 294572 w 3619883"/>
              <a:gd name="connsiteY69" fmla="*/ 4128157 h 4297250"/>
              <a:gd name="connsiteX70" fmla="*/ 339106 w 3619883"/>
              <a:gd name="connsiteY70" fmla="*/ 4128157 h 4297250"/>
              <a:gd name="connsiteX71" fmla="*/ 339106 w 3619883"/>
              <a:gd name="connsiteY71" fmla="*/ 3951392 h 4297250"/>
              <a:gd name="connsiteX72" fmla="*/ 161321 w 3619883"/>
              <a:gd name="connsiteY72" fmla="*/ 3951392 h 4297250"/>
              <a:gd name="connsiteX73" fmla="*/ 161321 w 3619883"/>
              <a:gd name="connsiteY73" fmla="*/ 4128157 h 4297250"/>
              <a:gd name="connsiteX74" fmla="*/ 230914 w 3619883"/>
              <a:gd name="connsiteY74" fmla="*/ 4128157 h 4297250"/>
              <a:gd name="connsiteX75" fmla="*/ 189322 w 3619883"/>
              <a:gd name="connsiteY75" fmla="*/ 4275461 h 4297250"/>
              <a:gd name="connsiteX76" fmla="*/ 0 w 3619883"/>
              <a:gd name="connsiteY76" fmla="*/ 4275461 h 4297250"/>
              <a:gd name="connsiteX77" fmla="*/ 0 w 3619883"/>
              <a:gd name="connsiteY77" fmla="*/ 42229 h 4297250"/>
              <a:gd name="connsiteX78" fmla="*/ 42464 w 3619883"/>
              <a:gd name="connsiteY78" fmla="*/ 40518 h 4297250"/>
              <a:gd name="connsiteX79" fmla="*/ 137733 w 3619883"/>
              <a:gd name="connsiteY79" fmla="*/ 35355 h 4297250"/>
              <a:gd name="connsiteX80" fmla="*/ 270565 w 3619883"/>
              <a:gd name="connsiteY80" fmla="*/ 29759 h 4297250"/>
              <a:gd name="connsiteX81" fmla="*/ 479734 w 3619883"/>
              <a:gd name="connsiteY81" fmla="*/ 45455 h 4297250"/>
              <a:gd name="connsiteX82" fmla="*/ 524103 w 3619883"/>
              <a:gd name="connsiteY82" fmla="*/ 41625 h 4297250"/>
              <a:gd name="connsiteX83" fmla="*/ 624416 w 3619883"/>
              <a:gd name="connsiteY83" fmla="*/ 22696 h 4297250"/>
              <a:gd name="connsiteX84" fmla="*/ 657762 w 3619883"/>
              <a:gd name="connsiteY84" fmla="*/ 18351 h 4297250"/>
              <a:gd name="connsiteX85" fmla="*/ 690557 w 3619883"/>
              <a:gd name="connsiteY85" fmla="*/ 25792 h 4297250"/>
              <a:gd name="connsiteX86" fmla="*/ 745123 w 3619883"/>
              <a:gd name="connsiteY86" fmla="*/ 40157 h 4297250"/>
              <a:gd name="connsiteX87" fmla="*/ 789493 w 3619883"/>
              <a:gd name="connsiteY87" fmla="*/ 36327 h 4297250"/>
              <a:gd name="connsiteX88" fmla="*/ 854255 w 3619883"/>
              <a:gd name="connsiteY88" fmla="*/ 68887 h 4297250"/>
              <a:gd name="connsiteX89" fmla="*/ 897520 w 3619883"/>
              <a:gd name="connsiteY89" fmla="*/ 88629 h 4297250"/>
              <a:gd name="connsiteX90" fmla="*/ 940510 w 3619883"/>
              <a:gd name="connsiteY90" fmla="*/ 114265 h 4297250"/>
              <a:gd name="connsiteX91" fmla="*/ 1082712 w 3619883"/>
              <a:gd name="connsiteY91" fmla="*/ 144543 h 4297250"/>
              <a:gd name="connsiteX92" fmla="*/ 1205348 w 3619883"/>
              <a:gd name="connsiteY92" fmla="*/ 120753 h 4297250"/>
              <a:gd name="connsiteX93" fmla="*/ 1271764 w 3619883"/>
              <a:gd name="connsiteY93" fmla="*/ 117956 h 4297250"/>
              <a:gd name="connsiteX94" fmla="*/ 1315583 w 3619883"/>
              <a:gd name="connsiteY94" fmla="*/ 125912 h 4297250"/>
              <a:gd name="connsiteX95" fmla="*/ 1359125 w 3619883"/>
              <a:gd name="connsiteY95" fmla="*/ 139761 h 4297250"/>
              <a:gd name="connsiteX96" fmla="*/ 1391919 w 3619883"/>
              <a:gd name="connsiteY96" fmla="*/ 147202 h 4297250"/>
              <a:gd name="connsiteX97" fmla="*/ 1436563 w 3619883"/>
              <a:gd name="connsiteY97" fmla="*/ 137480 h 4297250"/>
              <a:gd name="connsiteX98" fmla="*/ 1471566 w 3619883"/>
              <a:gd name="connsiteY98" fmla="*/ 97777 h 4297250"/>
              <a:gd name="connsiteX99" fmla="*/ 1505739 w 3619883"/>
              <a:gd name="connsiteY99" fmla="*/ 75753 h 4297250"/>
              <a:gd name="connsiteX100" fmla="*/ 1590891 w 3619883"/>
              <a:gd name="connsiteY100" fmla="*/ 144702 h 4297250"/>
              <a:gd name="connsiteX101" fmla="*/ 1625616 w 3619883"/>
              <a:gd name="connsiteY101" fmla="*/ 110893 h 4297250"/>
              <a:gd name="connsiteX102" fmla="*/ 1658964 w 3619883"/>
              <a:gd name="connsiteY102" fmla="*/ 106547 h 4297250"/>
              <a:gd name="connsiteX103" fmla="*/ 1746598 w 3619883"/>
              <a:gd name="connsiteY103" fmla="*/ 122460 h 4297250"/>
              <a:gd name="connsiteX104" fmla="*/ 1811913 w 3619883"/>
              <a:gd name="connsiteY104" fmla="*/ 143234 h 4297250"/>
              <a:gd name="connsiteX105" fmla="*/ 1856557 w 3619883"/>
              <a:gd name="connsiteY105" fmla="*/ 133511 h 4297250"/>
              <a:gd name="connsiteX106" fmla="*/ 2066003 w 3619883"/>
              <a:gd name="connsiteY106" fmla="*/ 143313 h 4297250"/>
              <a:gd name="connsiteX107" fmla="*/ 2177615 w 3619883"/>
              <a:gd name="connsiteY107" fmla="*/ 119007 h 4297250"/>
              <a:gd name="connsiteX108" fmla="*/ 2255883 w 3619883"/>
              <a:gd name="connsiteY108" fmla="*/ 99047 h 4297250"/>
              <a:gd name="connsiteX109" fmla="*/ 2344622 w 3619883"/>
              <a:gd name="connsiteY109" fmla="*/ 91388 h 4297250"/>
              <a:gd name="connsiteX110" fmla="*/ 2455682 w 3619883"/>
              <a:gd name="connsiteY110" fmla="*/ 78869 h 4297250"/>
              <a:gd name="connsiteX111" fmla="*/ 2632609 w 3619883"/>
              <a:gd name="connsiteY111" fmla="*/ 75338 h 4297250"/>
              <a:gd name="connsiteX112" fmla="*/ 2742291 w 3619883"/>
              <a:gd name="connsiteY112" fmla="*/ 92282 h 4297250"/>
              <a:gd name="connsiteX113" fmla="*/ 2851974 w 3619883"/>
              <a:gd name="connsiteY113" fmla="*/ 109227 h 4297250"/>
              <a:gd name="connsiteX114" fmla="*/ 2907643 w 3619883"/>
              <a:gd name="connsiteY114" fmla="*/ 100020 h 4297250"/>
              <a:gd name="connsiteX115" fmla="*/ 2944022 w 3619883"/>
              <a:gd name="connsiteY115" fmla="*/ 30853 h 4297250"/>
              <a:gd name="connsiteX116" fmla="*/ 3022289 w 3619883"/>
              <a:gd name="connsiteY116" fmla="*/ 10893 h 4297250"/>
              <a:gd name="connsiteX117" fmla="*/ 3054807 w 3619883"/>
              <a:gd name="connsiteY117" fmla="*/ 24226 h 4297250"/>
              <a:gd name="connsiteX118" fmla="*/ 3141892 w 3619883"/>
              <a:gd name="connsiteY118" fmla="*/ 51925 h 4297250"/>
              <a:gd name="connsiteX119" fmla="*/ 3185711 w 3619883"/>
              <a:gd name="connsiteY119" fmla="*/ 59881 h 4297250"/>
              <a:gd name="connsiteX120" fmla="*/ 3219056 w 3619883"/>
              <a:gd name="connsiteY120" fmla="*/ 55536 h 4297250"/>
              <a:gd name="connsiteX121" fmla="*/ 3263425 w 3619883"/>
              <a:gd name="connsiteY121" fmla="*/ 51706 h 4297250"/>
              <a:gd name="connsiteX122" fmla="*/ 3296219 w 3619883"/>
              <a:gd name="connsiteY122" fmla="*/ 59147 h 4297250"/>
              <a:gd name="connsiteX123" fmla="*/ 3319094 w 3619883"/>
              <a:gd name="connsiteY123" fmla="*/ 42500 h 4297250"/>
              <a:gd name="connsiteX124" fmla="*/ 3420511 w 3619883"/>
              <a:gd name="connsiteY124" fmla="*/ 0 h 4297250"/>
              <a:gd name="connsiteX125" fmla="*/ 3453305 w 3619883"/>
              <a:gd name="connsiteY125" fmla="*/ 7440 h 4297250"/>
              <a:gd name="connsiteX126" fmla="*/ 3496571 w 3619883"/>
              <a:gd name="connsiteY126" fmla="*/ 27182 h 4297250"/>
              <a:gd name="connsiteX127" fmla="*/ 3602117 w 3619883"/>
              <a:gd name="connsiteY127" fmla="*/ 132521 h 4297250"/>
              <a:gd name="connsiteX128" fmla="*/ 3619883 w 3619883"/>
              <a:gd name="connsiteY128" fmla="*/ 140049 h 4297250"/>
              <a:gd name="connsiteX129" fmla="*/ 3619883 w 3619883"/>
              <a:gd name="connsiteY12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454288 w 3619883"/>
              <a:gd name="connsiteY9" fmla="*/ 4128157 h 4297250"/>
              <a:gd name="connsiteX10" fmla="*/ 2515810 w 3619883"/>
              <a:gd name="connsiteY10" fmla="*/ 4128157 h 4297250"/>
              <a:gd name="connsiteX11" fmla="*/ 2515810 w 3619883"/>
              <a:gd name="connsiteY11" fmla="*/ 3951392 h 4297250"/>
              <a:gd name="connsiteX12" fmla="*/ 2338025 w 3619883"/>
              <a:gd name="connsiteY12" fmla="*/ 3951392 h 4297250"/>
              <a:gd name="connsiteX13" fmla="*/ 2338025 w 3619883"/>
              <a:gd name="connsiteY13" fmla="*/ 4128157 h 4297250"/>
              <a:gd name="connsiteX14" fmla="*/ 2395120 w 3619883"/>
              <a:gd name="connsiteY14" fmla="*/ 4128157 h 4297250"/>
              <a:gd name="connsiteX15" fmla="*/ 2337697 w 3619883"/>
              <a:gd name="connsiteY15" fmla="*/ 4275461 h 4297250"/>
              <a:gd name="connsiteX16" fmla="*/ 2150155 w 3619883"/>
              <a:gd name="connsiteY16" fmla="*/ 4275461 h 4297250"/>
              <a:gd name="connsiteX17" fmla="*/ 2150155 w 3619883"/>
              <a:gd name="connsiteY17" fmla="*/ 4128157 h 4297250"/>
              <a:gd name="connsiteX18" fmla="*/ 2204852 w 3619883"/>
              <a:gd name="connsiteY18" fmla="*/ 4128157 h 4297250"/>
              <a:gd name="connsiteX19" fmla="*/ 2204852 w 3619883"/>
              <a:gd name="connsiteY19" fmla="*/ 3951392 h 4297250"/>
              <a:gd name="connsiteX20" fmla="*/ 2027068 w 3619883"/>
              <a:gd name="connsiteY20" fmla="*/ 3951392 h 4297250"/>
              <a:gd name="connsiteX21" fmla="*/ 2027068 w 3619883"/>
              <a:gd name="connsiteY21" fmla="*/ 4128157 h 4297250"/>
              <a:gd name="connsiteX22" fmla="*/ 2079759 w 3619883"/>
              <a:gd name="connsiteY22" fmla="*/ 4128157 h 4297250"/>
              <a:gd name="connsiteX23" fmla="*/ 2079759 w 3619883"/>
              <a:gd name="connsiteY23" fmla="*/ 4275461 h 4297250"/>
              <a:gd name="connsiteX24" fmla="*/ 1824703 w 3619883"/>
              <a:gd name="connsiteY24" fmla="*/ 4275461 h 4297250"/>
              <a:gd name="connsiteX25" fmla="*/ 1834468 w 3619883"/>
              <a:gd name="connsiteY25" fmla="*/ 4128157 h 4297250"/>
              <a:gd name="connsiteX26" fmla="*/ 1893894 w 3619883"/>
              <a:gd name="connsiteY26" fmla="*/ 4128157 h 4297250"/>
              <a:gd name="connsiteX27" fmla="*/ 1893894 w 3619883"/>
              <a:gd name="connsiteY27" fmla="*/ 3951392 h 4297250"/>
              <a:gd name="connsiteX28" fmla="*/ 1716110 w 3619883"/>
              <a:gd name="connsiteY28" fmla="*/ 3951392 h 4297250"/>
              <a:gd name="connsiteX29" fmla="*/ 1716110 w 3619883"/>
              <a:gd name="connsiteY29" fmla="*/ 4006431 h 4297250"/>
              <a:gd name="connsiteX30" fmla="*/ 1703447 w 3619883"/>
              <a:gd name="connsiteY30" fmla="*/ 4007960 h 4297250"/>
              <a:gd name="connsiteX31" fmla="*/ 1716110 w 3619883"/>
              <a:gd name="connsiteY31" fmla="*/ 4044284 h 4297250"/>
              <a:gd name="connsiteX32" fmla="*/ 1716110 w 3619883"/>
              <a:gd name="connsiteY32" fmla="*/ 4128157 h 4297250"/>
              <a:gd name="connsiteX33" fmla="*/ 1745346 w 3619883"/>
              <a:gd name="connsiteY33" fmla="*/ 4128157 h 4297250"/>
              <a:gd name="connsiteX34" fmla="*/ 1796694 w 3619883"/>
              <a:gd name="connsiteY34" fmla="*/ 4275461 h 4297250"/>
              <a:gd name="connsiteX35" fmla="*/ 1558844 w 3619883"/>
              <a:gd name="connsiteY35" fmla="*/ 4275461 h 4297250"/>
              <a:gd name="connsiteX36" fmla="*/ 1517252 w 3619883"/>
              <a:gd name="connsiteY36" fmla="*/ 4128157 h 4297250"/>
              <a:gd name="connsiteX37" fmla="*/ 1582936 w 3619883"/>
              <a:gd name="connsiteY37" fmla="*/ 4128157 h 4297250"/>
              <a:gd name="connsiteX38" fmla="*/ 1582936 w 3619883"/>
              <a:gd name="connsiteY38" fmla="*/ 3951392 h 4297250"/>
              <a:gd name="connsiteX39" fmla="*/ 1405151 w 3619883"/>
              <a:gd name="connsiteY39" fmla="*/ 3951392 h 4297250"/>
              <a:gd name="connsiteX40" fmla="*/ 1405151 w 3619883"/>
              <a:gd name="connsiteY40" fmla="*/ 4128157 h 4297250"/>
              <a:gd name="connsiteX41" fmla="*/ 1468988 w 3619883"/>
              <a:gd name="connsiteY41" fmla="*/ 4128157 h 4297250"/>
              <a:gd name="connsiteX42" fmla="*/ 1427396 w 3619883"/>
              <a:gd name="connsiteY42" fmla="*/ 4275461 h 4297250"/>
              <a:gd name="connsiteX43" fmla="*/ 1210751 w 3619883"/>
              <a:gd name="connsiteY43" fmla="*/ 4275461 h 4297250"/>
              <a:gd name="connsiteX44" fmla="*/ 1210751 w 3619883"/>
              <a:gd name="connsiteY44" fmla="*/ 4128157 h 4297250"/>
              <a:gd name="connsiteX45" fmla="*/ 1271978 w 3619883"/>
              <a:gd name="connsiteY45" fmla="*/ 4128157 h 4297250"/>
              <a:gd name="connsiteX46" fmla="*/ 1271978 w 3619883"/>
              <a:gd name="connsiteY46" fmla="*/ 3951392 h 4297250"/>
              <a:gd name="connsiteX47" fmla="*/ 1094193 w 3619883"/>
              <a:gd name="connsiteY47" fmla="*/ 3951392 h 4297250"/>
              <a:gd name="connsiteX48" fmla="*/ 1094193 w 3619883"/>
              <a:gd name="connsiteY48" fmla="*/ 4128157 h 4297250"/>
              <a:gd name="connsiteX49" fmla="*/ 1140354 w 3619883"/>
              <a:gd name="connsiteY49" fmla="*/ 4128157 h 4297250"/>
              <a:gd name="connsiteX50" fmla="*/ 1140354 w 3619883"/>
              <a:gd name="connsiteY50" fmla="*/ 4275461 h 4297250"/>
              <a:gd name="connsiteX51" fmla="*/ 953807 w 3619883"/>
              <a:gd name="connsiteY51" fmla="*/ 4275461 h 4297250"/>
              <a:gd name="connsiteX52" fmla="*/ 912215 w 3619883"/>
              <a:gd name="connsiteY52" fmla="*/ 4128157 h 4297250"/>
              <a:gd name="connsiteX53" fmla="*/ 961020 w 3619883"/>
              <a:gd name="connsiteY53" fmla="*/ 4128157 h 4297250"/>
              <a:gd name="connsiteX54" fmla="*/ 961020 w 3619883"/>
              <a:gd name="connsiteY54" fmla="*/ 3951392 h 4297250"/>
              <a:gd name="connsiteX55" fmla="*/ 783235 w 3619883"/>
              <a:gd name="connsiteY55" fmla="*/ 3951392 h 4297250"/>
              <a:gd name="connsiteX56" fmla="*/ 783235 w 3619883"/>
              <a:gd name="connsiteY56" fmla="*/ 4128157 h 4297250"/>
              <a:gd name="connsiteX57" fmla="*/ 871024 w 3619883"/>
              <a:gd name="connsiteY57" fmla="*/ 4128157 h 4297250"/>
              <a:gd name="connsiteX58" fmla="*/ 829432 w 3619883"/>
              <a:gd name="connsiteY58" fmla="*/ 4275461 h 4297250"/>
              <a:gd name="connsiteX59" fmla="*/ 611484 w 3619883"/>
              <a:gd name="connsiteY59" fmla="*/ 4275461 h 4297250"/>
              <a:gd name="connsiteX60" fmla="*/ 621247 w 3619883"/>
              <a:gd name="connsiteY60" fmla="*/ 4128157 h 4297250"/>
              <a:gd name="connsiteX61" fmla="*/ 650062 w 3619883"/>
              <a:gd name="connsiteY61" fmla="*/ 4128157 h 4297250"/>
              <a:gd name="connsiteX62" fmla="*/ 650062 w 3619883"/>
              <a:gd name="connsiteY62" fmla="*/ 3951392 h 4297250"/>
              <a:gd name="connsiteX63" fmla="*/ 472277 w 3619883"/>
              <a:gd name="connsiteY63" fmla="*/ 3951392 h 4297250"/>
              <a:gd name="connsiteX64" fmla="*/ 472277 w 3619883"/>
              <a:gd name="connsiteY64" fmla="*/ 4128157 h 4297250"/>
              <a:gd name="connsiteX65" fmla="*/ 522650 w 3619883"/>
              <a:gd name="connsiteY65" fmla="*/ 4128157 h 4297250"/>
              <a:gd name="connsiteX66" fmla="*/ 573998 w 3619883"/>
              <a:gd name="connsiteY66" fmla="*/ 4275461 h 4297250"/>
              <a:gd name="connsiteX67" fmla="*/ 336164 w 3619883"/>
              <a:gd name="connsiteY67" fmla="*/ 4275461 h 4297250"/>
              <a:gd name="connsiteX68" fmla="*/ 294572 w 3619883"/>
              <a:gd name="connsiteY68" fmla="*/ 4128157 h 4297250"/>
              <a:gd name="connsiteX69" fmla="*/ 339106 w 3619883"/>
              <a:gd name="connsiteY69" fmla="*/ 4128157 h 4297250"/>
              <a:gd name="connsiteX70" fmla="*/ 339106 w 3619883"/>
              <a:gd name="connsiteY70" fmla="*/ 3951392 h 4297250"/>
              <a:gd name="connsiteX71" fmla="*/ 161321 w 3619883"/>
              <a:gd name="connsiteY71" fmla="*/ 3951392 h 4297250"/>
              <a:gd name="connsiteX72" fmla="*/ 161321 w 3619883"/>
              <a:gd name="connsiteY72" fmla="*/ 4128157 h 4297250"/>
              <a:gd name="connsiteX73" fmla="*/ 230914 w 3619883"/>
              <a:gd name="connsiteY73" fmla="*/ 4128157 h 4297250"/>
              <a:gd name="connsiteX74" fmla="*/ 189322 w 3619883"/>
              <a:gd name="connsiteY74" fmla="*/ 4275461 h 4297250"/>
              <a:gd name="connsiteX75" fmla="*/ 0 w 3619883"/>
              <a:gd name="connsiteY75" fmla="*/ 4275461 h 4297250"/>
              <a:gd name="connsiteX76" fmla="*/ 0 w 3619883"/>
              <a:gd name="connsiteY76" fmla="*/ 42229 h 4297250"/>
              <a:gd name="connsiteX77" fmla="*/ 42464 w 3619883"/>
              <a:gd name="connsiteY77" fmla="*/ 40518 h 4297250"/>
              <a:gd name="connsiteX78" fmla="*/ 137733 w 3619883"/>
              <a:gd name="connsiteY78" fmla="*/ 35355 h 4297250"/>
              <a:gd name="connsiteX79" fmla="*/ 270565 w 3619883"/>
              <a:gd name="connsiteY79" fmla="*/ 29759 h 4297250"/>
              <a:gd name="connsiteX80" fmla="*/ 479734 w 3619883"/>
              <a:gd name="connsiteY80" fmla="*/ 45455 h 4297250"/>
              <a:gd name="connsiteX81" fmla="*/ 524103 w 3619883"/>
              <a:gd name="connsiteY81" fmla="*/ 41625 h 4297250"/>
              <a:gd name="connsiteX82" fmla="*/ 624416 w 3619883"/>
              <a:gd name="connsiteY82" fmla="*/ 22696 h 4297250"/>
              <a:gd name="connsiteX83" fmla="*/ 657762 w 3619883"/>
              <a:gd name="connsiteY83" fmla="*/ 18351 h 4297250"/>
              <a:gd name="connsiteX84" fmla="*/ 690557 w 3619883"/>
              <a:gd name="connsiteY84" fmla="*/ 25792 h 4297250"/>
              <a:gd name="connsiteX85" fmla="*/ 745123 w 3619883"/>
              <a:gd name="connsiteY85" fmla="*/ 40157 h 4297250"/>
              <a:gd name="connsiteX86" fmla="*/ 789493 w 3619883"/>
              <a:gd name="connsiteY86" fmla="*/ 36327 h 4297250"/>
              <a:gd name="connsiteX87" fmla="*/ 854255 w 3619883"/>
              <a:gd name="connsiteY87" fmla="*/ 68887 h 4297250"/>
              <a:gd name="connsiteX88" fmla="*/ 897520 w 3619883"/>
              <a:gd name="connsiteY88" fmla="*/ 88629 h 4297250"/>
              <a:gd name="connsiteX89" fmla="*/ 940510 w 3619883"/>
              <a:gd name="connsiteY89" fmla="*/ 114265 h 4297250"/>
              <a:gd name="connsiteX90" fmla="*/ 1082712 w 3619883"/>
              <a:gd name="connsiteY90" fmla="*/ 144543 h 4297250"/>
              <a:gd name="connsiteX91" fmla="*/ 1205348 w 3619883"/>
              <a:gd name="connsiteY91" fmla="*/ 120753 h 4297250"/>
              <a:gd name="connsiteX92" fmla="*/ 1271764 w 3619883"/>
              <a:gd name="connsiteY92" fmla="*/ 117956 h 4297250"/>
              <a:gd name="connsiteX93" fmla="*/ 1315583 w 3619883"/>
              <a:gd name="connsiteY93" fmla="*/ 125912 h 4297250"/>
              <a:gd name="connsiteX94" fmla="*/ 1359125 w 3619883"/>
              <a:gd name="connsiteY94" fmla="*/ 139761 h 4297250"/>
              <a:gd name="connsiteX95" fmla="*/ 1391919 w 3619883"/>
              <a:gd name="connsiteY95" fmla="*/ 147202 h 4297250"/>
              <a:gd name="connsiteX96" fmla="*/ 1436563 w 3619883"/>
              <a:gd name="connsiteY96" fmla="*/ 137480 h 4297250"/>
              <a:gd name="connsiteX97" fmla="*/ 1471566 w 3619883"/>
              <a:gd name="connsiteY97" fmla="*/ 97777 h 4297250"/>
              <a:gd name="connsiteX98" fmla="*/ 1505739 w 3619883"/>
              <a:gd name="connsiteY98" fmla="*/ 75753 h 4297250"/>
              <a:gd name="connsiteX99" fmla="*/ 1590891 w 3619883"/>
              <a:gd name="connsiteY99" fmla="*/ 144702 h 4297250"/>
              <a:gd name="connsiteX100" fmla="*/ 1625616 w 3619883"/>
              <a:gd name="connsiteY100" fmla="*/ 110893 h 4297250"/>
              <a:gd name="connsiteX101" fmla="*/ 1658964 w 3619883"/>
              <a:gd name="connsiteY101" fmla="*/ 106547 h 4297250"/>
              <a:gd name="connsiteX102" fmla="*/ 1746598 w 3619883"/>
              <a:gd name="connsiteY102" fmla="*/ 122460 h 4297250"/>
              <a:gd name="connsiteX103" fmla="*/ 1811913 w 3619883"/>
              <a:gd name="connsiteY103" fmla="*/ 143234 h 4297250"/>
              <a:gd name="connsiteX104" fmla="*/ 1856557 w 3619883"/>
              <a:gd name="connsiteY104" fmla="*/ 133511 h 4297250"/>
              <a:gd name="connsiteX105" fmla="*/ 2066003 w 3619883"/>
              <a:gd name="connsiteY105" fmla="*/ 143313 h 4297250"/>
              <a:gd name="connsiteX106" fmla="*/ 2177615 w 3619883"/>
              <a:gd name="connsiteY106" fmla="*/ 119007 h 4297250"/>
              <a:gd name="connsiteX107" fmla="*/ 2255883 w 3619883"/>
              <a:gd name="connsiteY107" fmla="*/ 99047 h 4297250"/>
              <a:gd name="connsiteX108" fmla="*/ 2344622 w 3619883"/>
              <a:gd name="connsiteY108" fmla="*/ 91388 h 4297250"/>
              <a:gd name="connsiteX109" fmla="*/ 2455682 w 3619883"/>
              <a:gd name="connsiteY109" fmla="*/ 78869 h 4297250"/>
              <a:gd name="connsiteX110" fmla="*/ 2632609 w 3619883"/>
              <a:gd name="connsiteY110" fmla="*/ 75338 h 4297250"/>
              <a:gd name="connsiteX111" fmla="*/ 2742291 w 3619883"/>
              <a:gd name="connsiteY111" fmla="*/ 92282 h 4297250"/>
              <a:gd name="connsiteX112" fmla="*/ 2851974 w 3619883"/>
              <a:gd name="connsiteY112" fmla="*/ 109227 h 4297250"/>
              <a:gd name="connsiteX113" fmla="*/ 2907643 w 3619883"/>
              <a:gd name="connsiteY113" fmla="*/ 100020 h 4297250"/>
              <a:gd name="connsiteX114" fmla="*/ 2944022 w 3619883"/>
              <a:gd name="connsiteY114" fmla="*/ 30853 h 4297250"/>
              <a:gd name="connsiteX115" fmla="*/ 3022289 w 3619883"/>
              <a:gd name="connsiteY115" fmla="*/ 10893 h 4297250"/>
              <a:gd name="connsiteX116" fmla="*/ 3054807 w 3619883"/>
              <a:gd name="connsiteY116" fmla="*/ 24226 h 4297250"/>
              <a:gd name="connsiteX117" fmla="*/ 3141892 w 3619883"/>
              <a:gd name="connsiteY117" fmla="*/ 51925 h 4297250"/>
              <a:gd name="connsiteX118" fmla="*/ 3185711 w 3619883"/>
              <a:gd name="connsiteY118" fmla="*/ 59881 h 4297250"/>
              <a:gd name="connsiteX119" fmla="*/ 3219056 w 3619883"/>
              <a:gd name="connsiteY119" fmla="*/ 55536 h 4297250"/>
              <a:gd name="connsiteX120" fmla="*/ 3263425 w 3619883"/>
              <a:gd name="connsiteY120" fmla="*/ 51706 h 4297250"/>
              <a:gd name="connsiteX121" fmla="*/ 3296219 w 3619883"/>
              <a:gd name="connsiteY121" fmla="*/ 59147 h 4297250"/>
              <a:gd name="connsiteX122" fmla="*/ 3319094 w 3619883"/>
              <a:gd name="connsiteY122" fmla="*/ 42500 h 4297250"/>
              <a:gd name="connsiteX123" fmla="*/ 3420511 w 3619883"/>
              <a:gd name="connsiteY123" fmla="*/ 0 h 4297250"/>
              <a:gd name="connsiteX124" fmla="*/ 3453305 w 3619883"/>
              <a:gd name="connsiteY124" fmla="*/ 7440 h 4297250"/>
              <a:gd name="connsiteX125" fmla="*/ 3496571 w 3619883"/>
              <a:gd name="connsiteY125" fmla="*/ 27182 h 4297250"/>
              <a:gd name="connsiteX126" fmla="*/ 3602117 w 3619883"/>
              <a:gd name="connsiteY126" fmla="*/ 132521 h 4297250"/>
              <a:gd name="connsiteX127" fmla="*/ 3619883 w 3619883"/>
              <a:gd name="connsiteY127" fmla="*/ 140049 h 4297250"/>
              <a:gd name="connsiteX128" fmla="*/ 3619883 w 3619883"/>
              <a:gd name="connsiteY12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454288 w 3619883"/>
              <a:gd name="connsiteY9" fmla="*/ 4128157 h 4297250"/>
              <a:gd name="connsiteX10" fmla="*/ 2515810 w 3619883"/>
              <a:gd name="connsiteY10" fmla="*/ 4128157 h 4297250"/>
              <a:gd name="connsiteX11" fmla="*/ 2338025 w 3619883"/>
              <a:gd name="connsiteY11" fmla="*/ 3951392 h 4297250"/>
              <a:gd name="connsiteX12" fmla="*/ 2338025 w 3619883"/>
              <a:gd name="connsiteY12" fmla="*/ 4128157 h 4297250"/>
              <a:gd name="connsiteX13" fmla="*/ 2395120 w 3619883"/>
              <a:gd name="connsiteY13" fmla="*/ 4128157 h 4297250"/>
              <a:gd name="connsiteX14" fmla="*/ 2337697 w 3619883"/>
              <a:gd name="connsiteY14" fmla="*/ 4275461 h 4297250"/>
              <a:gd name="connsiteX15" fmla="*/ 2150155 w 3619883"/>
              <a:gd name="connsiteY15" fmla="*/ 4275461 h 4297250"/>
              <a:gd name="connsiteX16" fmla="*/ 2150155 w 3619883"/>
              <a:gd name="connsiteY16" fmla="*/ 4128157 h 4297250"/>
              <a:gd name="connsiteX17" fmla="*/ 2204852 w 3619883"/>
              <a:gd name="connsiteY17" fmla="*/ 4128157 h 4297250"/>
              <a:gd name="connsiteX18" fmla="*/ 2204852 w 3619883"/>
              <a:gd name="connsiteY18" fmla="*/ 3951392 h 4297250"/>
              <a:gd name="connsiteX19" fmla="*/ 2027068 w 3619883"/>
              <a:gd name="connsiteY19" fmla="*/ 3951392 h 4297250"/>
              <a:gd name="connsiteX20" fmla="*/ 2027068 w 3619883"/>
              <a:gd name="connsiteY20" fmla="*/ 4128157 h 4297250"/>
              <a:gd name="connsiteX21" fmla="*/ 2079759 w 3619883"/>
              <a:gd name="connsiteY21" fmla="*/ 4128157 h 4297250"/>
              <a:gd name="connsiteX22" fmla="*/ 2079759 w 3619883"/>
              <a:gd name="connsiteY22" fmla="*/ 4275461 h 4297250"/>
              <a:gd name="connsiteX23" fmla="*/ 1824703 w 3619883"/>
              <a:gd name="connsiteY23" fmla="*/ 4275461 h 4297250"/>
              <a:gd name="connsiteX24" fmla="*/ 1834468 w 3619883"/>
              <a:gd name="connsiteY24" fmla="*/ 4128157 h 4297250"/>
              <a:gd name="connsiteX25" fmla="*/ 1893894 w 3619883"/>
              <a:gd name="connsiteY25" fmla="*/ 4128157 h 4297250"/>
              <a:gd name="connsiteX26" fmla="*/ 1893894 w 3619883"/>
              <a:gd name="connsiteY26" fmla="*/ 3951392 h 4297250"/>
              <a:gd name="connsiteX27" fmla="*/ 1716110 w 3619883"/>
              <a:gd name="connsiteY27" fmla="*/ 3951392 h 4297250"/>
              <a:gd name="connsiteX28" fmla="*/ 1716110 w 3619883"/>
              <a:gd name="connsiteY28" fmla="*/ 4006431 h 4297250"/>
              <a:gd name="connsiteX29" fmla="*/ 1703447 w 3619883"/>
              <a:gd name="connsiteY29" fmla="*/ 4007960 h 4297250"/>
              <a:gd name="connsiteX30" fmla="*/ 1716110 w 3619883"/>
              <a:gd name="connsiteY30" fmla="*/ 4044284 h 4297250"/>
              <a:gd name="connsiteX31" fmla="*/ 1716110 w 3619883"/>
              <a:gd name="connsiteY31" fmla="*/ 4128157 h 4297250"/>
              <a:gd name="connsiteX32" fmla="*/ 1745346 w 3619883"/>
              <a:gd name="connsiteY32" fmla="*/ 4128157 h 4297250"/>
              <a:gd name="connsiteX33" fmla="*/ 1796694 w 3619883"/>
              <a:gd name="connsiteY33" fmla="*/ 4275461 h 4297250"/>
              <a:gd name="connsiteX34" fmla="*/ 1558844 w 3619883"/>
              <a:gd name="connsiteY34" fmla="*/ 4275461 h 4297250"/>
              <a:gd name="connsiteX35" fmla="*/ 1517252 w 3619883"/>
              <a:gd name="connsiteY35" fmla="*/ 4128157 h 4297250"/>
              <a:gd name="connsiteX36" fmla="*/ 1582936 w 3619883"/>
              <a:gd name="connsiteY36" fmla="*/ 4128157 h 4297250"/>
              <a:gd name="connsiteX37" fmla="*/ 1582936 w 3619883"/>
              <a:gd name="connsiteY37" fmla="*/ 3951392 h 4297250"/>
              <a:gd name="connsiteX38" fmla="*/ 1405151 w 3619883"/>
              <a:gd name="connsiteY38" fmla="*/ 3951392 h 4297250"/>
              <a:gd name="connsiteX39" fmla="*/ 1405151 w 3619883"/>
              <a:gd name="connsiteY39" fmla="*/ 4128157 h 4297250"/>
              <a:gd name="connsiteX40" fmla="*/ 1468988 w 3619883"/>
              <a:gd name="connsiteY40" fmla="*/ 4128157 h 4297250"/>
              <a:gd name="connsiteX41" fmla="*/ 1427396 w 3619883"/>
              <a:gd name="connsiteY41" fmla="*/ 4275461 h 4297250"/>
              <a:gd name="connsiteX42" fmla="*/ 1210751 w 3619883"/>
              <a:gd name="connsiteY42" fmla="*/ 4275461 h 4297250"/>
              <a:gd name="connsiteX43" fmla="*/ 1210751 w 3619883"/>
              <a:gd name="connsiteY43" fmla="*/ 4128157 h 4297250"/>
              <a:gd name="connsiteX44" fmla="*/ 1271978 w 3619883"/>
              <a:gd name="connsiteY44" fmla="*/ 4128157 h 4297250"/>
              <a:gd name="connsiteX45" fmla="*/ 1271978 w 3619883"/>
              <a:gd name="connsiteY45" fmla="*/ 3951392 h 4297250"/>
              <a:gd name="connsiteX46" fmla="*/ 1094193 w 3619883"/>
              <a:gd name="connsiteY46" fmla="*/ 3951392 h 4297250"/>
              <a:gd name="connsiteX47" fmla="*/ 1094193 w 3619883"/>
              <a:gd name="connsiteY47" fmla="*/ 4128157 h 4297250"/>
              <a:gd name="connsiteX48" fmla="*/ 1140354 w 3619883"/>
              <a:gd name="connsiteY48" fmla="*/ 4128157 h 4297250"/>
              <a:gd name="connsiteX49" fmla="*/ 1140354 w 3619883"/>
              <a:gd name="connsiteY49" fmla="*/ 4275461 h 4297250"/>
              <a:gd name="connsiteX50" fmla="*/ 953807 w 3619883"/>
              <a:gd name="connsiteY50" fmla="*/ 4275461 h 4297250"/>
              <a:gd name="connsiteX51" fmla="*/ 912215 w 3619883"/>
              <a:gd name="connsiteY51" fmla="*/ 4128157 h 4297250"/>
              <a:gd name="connsiteX52" fmla="*/ 961020 w 3619883"/>
              <a:gd name="connsiteY52" fmla="*/ 4128157 h 4297250"/>
              <a:gd name="connsiteX53" fmla="*/ 961020 w 3619883"/>
              <a:gd name="connsiteY53" fmla="*/ 3951392 h 4297250"/>
              <a:gd name="connsiteX54" fmla="*/ 783235 w 3619883"/>
              <a:gd name="connsiteY54" fmla="*/ 3951392 h 4297250"/>
              <a:gd name="connsiteX55" fmla="*/ 783235 w 3619883"/>
              <a:gd name="connsiteY55" fmla="*/ 4128157 h 4297250"/>
              <a:gd name="connsiteX56" fmla="*/ 871024 w 3619883"/>
              <a:gd name="connsiteY56" fmla="*/ 4128157 h 4297250"/>
              <a:gd name="connsiteX57" fmla="*/ 829432 w 3619883"/>
              <a:gd name="connsiteY57" fmla="*/ 4275461 h 4297250"/>
              <a:gd name="connsiteX58" fmla="*/ 611484 w 3619883"/>
              <a:gd name="connsiteY58" fmla="*/ 4275461 h 4297250"/>
              <a:gd name="connsiteX59" fmla="*/ 621247 w 3619883"/>
              <a:gd name="connsiteY59" fmla="*/ 4128157 h 4297250"/>
              <a:gd name="connsiteX60" fmla="*/ 650062 w 3619883"/>
              <a:gd name="connsiteY60" fmla="*/ 4128157 h 4297250"/>
              <a:gd name="connsiteX61" fmla="*/ 650062 w 3619883"/>
              <a:gd name="connsiteY61" fmla="*/ 3951392 h 4297250"/>
              <a:gd name="connsiteX62" fmla="*/ 472277 w 3619883"/>
              <a:gd name="connsiteY62" fmla="*/ 3951392 h 4297250"/>
              <a:gd name="connsiteX63" fmla="*/ 472277 w 3619883"/>
              <a:gd name="connsiteY63" fmla="*/ 4128157 h 4297250"/>
              <a:gd name="connsiteX64" fmla="*/ 522650 w 3619883"/>
              <a:gd name="connsiteY64" fmla="*/ 4128157 h 4297250"/>
              <a:gd name="connsiteX65" fmla="*/ 573998 w 3619883"/>
              <a:gd name="connsiteY65" fmla="*/ 4275461 h 4297250"/>
              <a:gd name="connsiteX66" fmla="*/ 336164 w 3619883"/>
              <a:gd name="connsiteY66" fmla="*/ 4275461 h 4297250"/>
              <a:gd name="connsiteX67" fmla="*/ 294572 w 3619883"/>
              <a:gd name="connsiteY67" fmla="*/ 4128157 h 4297250"/>
              <a:gd name="connsiteX68" fmla="*/ 339106 w 3619883"/>
              <a:gd name="connsiteY68" fmla="*/ 4128157 h 4297250"/>
              <a:gd name="connsiteX69" fmla="*/ 339106 w 3619883"/>
              <a:gd name="connsiteY69" fmla="*/ 3951392 h 4297250"/>
              <a:gd name="connsiteX70" fmla="*/ 161321 w 3619883"/>
              <a:gd name="connsiteY70" fmla="*/ 3951392 h 4297250"/>
              <a:gd name="connsiteX71" fmla="*/ 161321 w 3619883"/>
              <a:gd name="connsiteY71" fmla="*/ 4128157 h 4297250"/>
              <a:gd name="connsiteX72" fmla="*/ 230914 w 3619883"/>
              <a:gd name="connsiteY72" fmla="*/ 4128157 h 4297250"/>
              <a:gd name="connsiteX73" fmla="*/ 189322 w 3619883"/>
              <a:gd name="connsiteY73" fmla="*/ 4275461 h 4297250"/>
              <a:gd name="connsiteX74" fmla="*/ 0 w 3619883"/>
              <a:gd name="connsiteY74" fmla="*/ 4275461 h 4297250"/>
              <a:gd name="connsiteX75" fmla="*/ 0 w 3619883"/>
              <a:gd name="connsiteY75" fmla="*/ 42229 h 4297250"/>
              <a:gd name="connsiteX76" fmla="*/ 42464 w 3619883"/>
              <a:gd name="connsiteY76" fmla="*/ 40518 h 4297250"/>
              <a:gd name="connsiteX77" fmla="*/ 137733 w 3619883"/>
              <a:gd name="connsiteY77" fmla="*/ 35355 h 4297250"/>
              <a:gd name="connsiteX78" fmla="*/ 270565 w 3619883"/>
              <a:gd name="connsiteY78" fmla="*/ 29759 h 4297250"/>
              <a:gd name="connsiteX79" fmla="*/ 479734 w 3619883"/>
              <a:gd name="connsiteY79" fmla="*/ 45455 h 4297250"/>
              <a:gd name="connsiteX80" fmla="*/ 524103 w 3619883"/>
              <a:gd name="connsiteY80" fmla="*/ 41625 h 4297250"/>
              <a:gd name="connsiteX81" fmla="*/ 624416 w 3619883"/>
              <a:gd name="connsiteY81" fmla="*/ 22696 h 4297250"/>
              <a:gd name="connsiteX82" fmla="*/ 657762 w 3619883"/>
              <a:gd name="connsiteY82" fmla="*/ 18351 h 4297250"/>
              <a:gd name="connsiteX83" fmla="*/ 690557 w 3619883"/>
              <a:gd name="connsiteY83" fmla="*/ 25792 h 4297250"/>
              <a:gd name="connsiteX84" fmla="*/ 745123 w 3619883"/>
              <a:gd name="connsiteY84" fmla="*/ 40157 h 4297250"/>
              <a:gd name="connsiteX85" fmla="*/ 789493 w 3619883"/>
              <a:gd name="connsiteY85" fmla="*/ 36327 h 4297250"/>
              <a:gd name="connsiteX86" fmla="*/ 854255 w 3619883"/>
              <a:gd name="connsiteY86" fmla="*/ 68887 h 4297250"/>
              <a:gd name="connsiteX87" fmla="*/ 897520 w 3619883"/>
              <a:gd name="connsiteY87" fmla="*/ 88629 h 4297250"/>
              <a:gd name="connsiteX88" fmla="*/ 940510 w 3619883"/>
              <a:gd name="connsiteY88" fmla="*/ 114265 h 4297250"/>
              <a:gd name="connsiteX89" fmla="*/ 1082712 w 3619883"/>
              <a:gd name="connsiteY89" fmla="*/ 144543 h 4297250"/>
              <a:gd name="connsiteX90" fmla="*/ 1205348 w 3619883"/>
              <a:gd name="connsiteY90" fmla="*/ 120753 h 4297250"/>
              <a:gd name="connsiteX91" fmla="*/ 1271764 w 3619883"/>
              <a:gd name="connsiteY91" fmla="*/ 117956 h 4297250"/>
              <a:gd name="connsiteX92" fmla="*/ 1315583 w 3619883"/>
              <a:gd name="connsiteY92" fmla="*/ 125912 h 4297250"/>
              <a:gd name="connsiteX93" fmla="*/ 1359125 w 3619883"/>
              <a:gd name="connsiteY93" fmla="*/ 139761 h 4297250"/>
              <a:gd name="connsiteX94" fmla="*/ 1391919 w 3619883"/>
              <a:gd name="connsiteY94" fmla="*/ 147202 h 4297250"/>
              <a:gd name="connsiteX95" fmla="*/ 1436563 w 3619883"/>
              <a:gd name="connsiteY95" fmla="*/ 137480 h 4297250"/>
              <a:gd name="connsiteX96" fmla="*/ 1471566 w 3619883"/>
              <a:gd name="connsiteY96" fmla="*/ 97777 h 4297250"/>
              <a:gd name="connsiteX97" fmla="*/ 1505739 w 3619883"/>
              <a:gd name="connsiteY97" fmla="*/ 75753 h 4297250"/>
              <a:gd name="connsiteX98" fmla="*/ 1590891 w 3619883"/>
              <a:gd name="connsiteY98" fmla="*/ 144702 h 4297250"/>
              <a:gd name="connsiteX99" fmla="*/ 1625616 w 3619883"/>
              <a:gd name="connsiteY99" fmla="*/ 110893 h 4297250"/>
              <a:gd name="connsiteX100" fmla="*/ 1658964 w 3619883"/>
              <a:gd name="connsiteY100" fmla="*/ 106547 h 4297250"/>
              <a:gd name="connsiteX101" fmla="*/ 1746598 w 3619883"/>
              <a:gd name="connsiteY101" fmla="*/ 122460 h 4297250"/>
              <a:gd name="connsiteX102" fmla="*/ 1811913 w 3619883"/>
              <a:gd name="connsiteY102" fmla="*/ 143234 h 4297250"/>
              <a:gd name="connsiteX103" fmla="*/ 1856557 w 3619883"/>
              <a:gd name="connsiteY103" fmla="*/ 133511 h 4297250"/>
              <a:gd name="connsiteX104" fmla="*/ 2066003 w 3619883"/>
              <a:gd name="connsiteY104" fmla="*/ 143313 h 4297250"/>
              <a:gd name="connsiteX105" fmla="*/ 2177615 w 3619883"/>
              <a:gd name="connsiteY105" fmla="*/ 119007 h 4297250"/>
              <a:gd name="connsiteX106" fmla="*/ 2255883 w 3619883"/>
              <a:gd name="connsiteY106" fmla="*/ 99047 h 4297250"/>
              <a:gd name="connsiteX107" fmla="*/ 2344622 w 3619883"/>
              <a:gd name="connsiteY107" fmla="*/ 91388 h 4297250"/>
              <a:gd name="connsiteX108" fmla="*/ 2455682 w 3619883"/>
              <a:gd name="connsiteY108" fmla="*/ 78869 h 4297250"/>
              <a:gd name="connsiteX109" fmla="*/ 2632609 w 3619883"/>
              <a:gd name="connsiteY109" fmla="*/ 75338 h 4297250"/>
              <a:gd name="connsiteX110" fmla="*/ 2742291 w 3619883"/>
              <a:gd name="connsiteY110" fmla="*/ 92282 h 4297250"/>
              <a:gd name="connsiteX111" fmla="*/ 2851974 w 3619883"/>
              <a:gd name="connsiteY111" fmla="*/ 109227 h 4297250"/>
              <a:gd name="connsiteX112" fmla="*/ 2907643 w 3619883"/>
              <a:gd name="connsiteY112" fmla="*/ 100020 h 4297250"/>
              <a:gd name="connsiteX113" fmla="*/ 2944022 w 3619883"/>
              <a:gd name="connsiteY113" fmla="*/ 30853 h 4297250"/>
              <a:gd name="connsiteX114" fmla="*/ 3022289 w 3619883"/>
              <a:gd name="connsiteY114" fmla="*/ 10893 h 4297250"/>
              <a:gd name="connsiteX115" fmla="*/ 3054807 w 3619883"/>
              <a:gd name="connsiteY115" fmla="*/ 24226 h 4297250"/>
              <a:gd name="connsiteX116" fmla="*/ 3141892 w 3619883"/>
              <a:gd name="connsiteY116" fmla="*/ 51925 h 4297250"/>
              <a:gd name="connsiteX117" fmla="*/ 3185711 w 3619883"/>
              <a:gd name="connsiteY117" fmla="*/ 59881 h 4297250"/>
              <a:gd name="connsiteX118" fmla="*/ 3219056 w 3619883"/>
              <a:gd name="connsiteY118" fmla="*/ 55536 h 4297250"/>
              <a:gd name="connsiteX119" fmla="*/ 3263425 w 3619883"/>
              <a:gd name="connsiteY119" fmla="*/ 51706 h 4297250"/>
              <a:gd name="connsiteX120" fmla="*/ 3296219 w 3619883"/>
              <a:gd name="connsiteY120" fmla="*/ 59147 h 4297250"/>
              <a:gd name="connsiteX121" fmla="*/ 3319094 w 3619883"/>
              <a:gd name="connsiteY121" fmla="*/ 42500 h 4297250"/>
              <a:gd name="connsiteX122" fmla="*/ 3420511 w 3619883"/>
              <a:gd name="connsiteY122" fmla="*/ 0 h 4297250"/>
              <a:gd name="connsiteX123" fmla="*/ 3453305 w 3619883"/>
              <a:gd name="connsiteY123" fmla="*/ 7440 h 4297250"/>
              <a:gd name="connsiteX124" fmla="*/ 3496571 w 3619883"/>
              <a:gd name="connsiteY124" fmla="*/ 27182 h 4297250"/>
              <a:gd name="connsiteX125" fmla="*/ 3602117 w 3619883"/>
              <a:gd name="connsiteY125" fmla="*/ 132521 h 4297250"/>
              <a:gd name="connsiteX126" fmla="*/ 3619883 w 3619883"/>
              <a:gd name="connsiteY126" fmla="*/ 140049 h 4297250"/>
              <a:gd name="connsiteX127" fmla="*/ 3619883 w 3619883"/>
              <a:gd name="connsiteY12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454288 w 3619883"/>
              <a:gd name="connsiteY9" fmla="*/ 4128157 h 4297250"/>
              <a:gd name="connsiteX10" fmla="*/ 2515810 w 3619883"/>
              <a:gd name="connsiteY10" fmla="*/ 4128157 h 4297250"/>
              <a:gd name="connsiteX11" fmla="*/ 2338025 w 3619883"/>
              <a:gd name="connsiteY11" fmla="*/ 4128157 h 4297250"/>
              <a:gd name="connsiteX12" fmla="*/ 2395120 w 3619883"/>
              <a:gd name="connsiteY12" fmla="*/ 4128157 h 4297250"/>
              <a:gd name="connsiteX13" fmla="*/ 2337697 w 3619883"/>
              <a:gd name="connsiteY13" fmla="*/ 4275461 h 4297250"/>
              <a:gd name="connsiteX14" fmla="*/ 2150155 w 3619883"/>
              <a:gd name="connsiteY14" fmla="*/ 4275461 h 4297250"/>
              <a:gd name="connsiteX15" fmla="*/ 2150155 w 3619883"/>
              <a:gd name="connsiteY15" fmla="*/ 4128157 h 4297250"/>
              <a:gd name="connsiteX16" fmla="*/ 2204852 w 3619883"/>
              <a:gd name="connsiteY16" fmla="*/ 4128157 h 4297250"/>
              <a:gd name="connsiteX17" fmla="*/ 2204852 w 3619883"/>
              <a:gd name="connsiteY17" fmla="*/ 3951392 h 4297250"/>
              <a:gd name="connsiteX18" fmla="*/ 2027068 w 3619883"/>
              <a:gd name="connsiteY18" fmla="*/ 3951392 h 4297250"/>
              <a:gd name="connsiteX19" fmla="*/ 2027068 w 3619883"/>
              <a:gd name="connsiteY19" fmla="*/ 4128157 h 4297250"/>
              <a:gd name="connsiteX20" fmla="*/ 2079759 w 3619883"/>
              <a:gd name="connsiteY20" fmla="*/ 4128157 h 4297250"/>
              <a:gd name="connsiteX21" fmla="*/ 2079759 w 3619883"/>
              <a:gd name="connsiteY21" fmla="*/ 4275461 h 4297250"/>
              <a:gd name="connsiteX22" fmla="*/ 1824703 w 3619883"/>
              <a:gd name="connsiteY22" fmla="*/ 4275461 h 4297250"/>
              <a:gd name="connsiteX23" fmla="*/ 1834468 w 3619883"/>
              <a:gd name="connsiteY23" fmla="*/ 4128157 h 4297250"/>
              <a:gd name="connsiteX24" fmla="*/ 1893894 w 3619883"/>
              <a:gd name="connsiteY24" fmla="*/ 4128157 h 4297250"/>
              <a:gd name="connsiteX25" fmla="*/ 1893894 w 3619883"/>
              <a:gd name="connsiteY25" fmla="*/ 3951392 h 4297250"/>
              <a:gd name="connsiteX26" fmla="*/ 1716110 w 3619883"/>
              <a:gd name="connsiteY26" fmla="*/ 3951392 h 4297250"/>
              <a:gd name="connsiteX27" fmla="*/ 1716110 w 3619883"/>
              <a:gd name="connsiteY27" fmla="*/ 4006431 h 4297250"/>
              <a:gd name="connsiteX28" fmla="*/ 1703447 w 3619883"/>
              <a:gd name="connsiteY28" fmla="*/ 4007960 h 4297250"/>
              <a:gd name="connsiteX29" fmla="*/ 1716110 w 3619883"/>
              <a:gd name="connsiteY29" fmla="*/ 4044284 h 4297250"/>
              <a:gd name="connsiteX30" fmla="*/ 1716110 w 3619883"/>
              <a:gd name="connsiteY30" fmla="*/ 4128157 h 4297250"/>
              <a:gd name="connsiteX31" fmla="*/ 1745346 w 3619883"/>
              <a:gd name="connsiteY31" fmla="*/ 4128157 h 4297250"/>
              <a:gd name="connsiteX32" fmla="*/ 1796694 w 3619883"/>
              <a:gd name="connsiteY32" fmla="*/ 4275461 h 4297250"/>
              <a:gd name="connsiteX33" fmla="*/ 1558844 w 3619883"/>
              <a:gd name="connsiteY33" fmla="*/ 4275461 h 4297250"/>
              <a:gd name="connsiteX34" fmla="*/ 1517252 w 3619883"/>
              <a:gd name="connsiteY34" fmla="*/ 4128157 h 4297250"/>
              <a:gd name="connsiteX35" fmla="*/ 1582936 w 3619883"/>
              <a:gd name="connsiteY35" fmla="*/ 4128157 h 4297250"/>
              <a:gd name="connsiteX36" fmla="*/ 1582936 w 3619883"/>
              <a:gd name="connsiteY36" fmla="*/ 3951392 h 4297250"/>
              <a:gd name="connsiteX37" fmla="*/ 1405151 w 3619883"/>
              <a:gd name="connsiteY37" fmla="*/ 3951392 h 4297250"/>
              <a:gd name="connsiteX38" fmla="*/ 1405151 w 3619883"/>
              <a:gd name="connsiteY38" fmla="*/ 4128157 h 4297250"/>
              <a:gd name="connsiteX39" fmla="*/ 1468988 w 3619883"/>
              <a:gd name="connsiteY39" fmla="*/ 4128157 h 4297250"/>
              <a:gd name="connsiteX40" fmla="*/ 1427396 w 3619883"/>
              <a:gd name="connsiteY40" fmla="*/ 4275461 h 4297250"/>
              <a:gd name="connsiteX41" fmla="*/ 1210751 w 3619883"/>
              <a:gd name="connsiteY41" fmla="*/ 4275461 h 4297250"/>
              <a:gd name="connsiteX42" fmla="*/ 1210751 w 3619883"/>
              <a:gd name="connsiteY42" fmla="*/ 4128157 h 4297250"/>
              <a:gd name="connsiteX43" fmla="*/ 1271978 w 3619883"/>
              <a:gd name="connsiteY43" fmla="*/ 4128157 h 4297250"/>
              <a:gd name="connsiteX44" fmla="*/ 1271978 w 3619883"/>
              <a:gd name="connsiteY44" fmla="*/ 3951392 h 4297250"/>
              <a:gd name="connsiteX45" fmla="*/ 1094193 w 3619883"/>
              <a:gd name="connsiteY45" fmla="*/ 3951392 h 4297250"/>
              <a:gd name="connsiteX46" fmla="*/ 1094193 w 3619883"/>
              <a:gd name="connsiteY46" fmla="*/ 4128157 h 4297250"/>
              <a:gd name="connsiteX47" fmla="*/ 1140354 w 3619883"/>
              <a:gd name="connsiteY47" fmla="*/ 4128157 h 4297250"/>
              <a:gd name="connsiteX48" fmla="*/ 1140354 w 3619883"/>
              <a:gd name="connsiteY48" fmla="*/ 4275461 h 4297250"/>
              <a:gd name="connsiteX49" fmla="*/ 953807 w 3619883"/>
              <a:gd name="connsiteY49" fmla="*/ 4275461 h 4297250"/>
              <a:gd name="connsiteX50" fmla="*/ 912215 w 3619883"/>
              <a:gd name="connsiteY50" fmla="*/ 4128157 h 4297250"/>
              <a:gd name="connsiteX51" fmla="*/ 961020 w 3619883"/>
              <a:gd name="connsiteY51" fmla="*/ 4128157 h 4297250"/>
              <a:gd name="connsiteX52" fmla="*/ 961020 w 3619883"/>
              <a:gd name="connsiteY52" fmla="*/ 3951392 h 4297250"/>
              <a:gd name="connsiteX53" fmla="*/ 783235 w 3619883"/>
              <a:gd name="connsiteY53" fmla="*/ 3951392 h 4297250"/>
              <a:gd name="connsiteX54" fmla="*/ 783235 w 3619883"/>
              <a:gd name="connsiteY54" fmla="*/ 4128157 h 4297250"/>
              <a:gd name="connsiteX55" fmla="*/ 871024 w 3619883"/>
              <a:gd name="connsiteY55" fmla="*/ 4128157 h 4297250"/>
              <a:gd name="connsiteX56" fmla="*/ 829432 w 3619883"/>
              <a:gd name="connsiteY56" fmla="*/ 4275461 h 4297250"/>
              <a:gd name="connsiteX57" fmla="*/ 611484 w 3619883"/>
              <a:gd name="connsiteY57" fmla="*/ 4275461 h 4297250"/>
              <a:gd name="connsiteX58" fmla="*/ 621247 w 3619883"/>
              <a:gd name="connsiteY58" fmla="*/ 4128157 h 4297250"/>
              <a:gd name="connsiteX59" fmla="*/ 650062 w 3619883"/>
              <a:gd name="connsiteY59" fmla="*/ 4128157 h 4297250"/>
              <a:gd name="connsiteX60" fmla="*/ 650062 w 3619883"/>
              <a:gd name="connsiteY60" fmla="*/ 3951392 h 4297250"/>
              <a:gd name="connsiteX61" fmla="*/ 472277 w 3619883"/>
              <a:gd name="connsiteY61" fmla="*/ 3951392 h 4297250"/>
              <a:gd name="connsiteX62" fmla="*/ 472277 w 3619883"/>
              <a:gd name="connsiteY62" fmla="*/ 4128157 h 4297250"/>
              <a:gd name="connsiteX63" fmla="*/ 522650 w 3619883"/>
              <a:gd name="connsiteY63" fmla="*/ 4128157 h 4297250"/>
              <a:gd name="connsiteX64" fmla="*/ 573998 w 3619883"/>
              <a:gd name="connsiteY64" fmla="*/ 4275461 h 4297250"/>
              <a:gd name="connsiteX65" fmla="*/ 336164 w 3619883"/>
              <a:gd name="connsiteY65" fmla="*/ 4275461 h 4297250"/>
              <a:gd name="connsiteX66" fmla="*/ 294572 w 3619883"/>
              <a:gd name="connsiteY66" fmla="*/ 4128157 h 4297250"/>
              <a:gd name="connsiteX67" fmla="*/ 339106 w 3619883"/>
              <a:gd name="connsiteY67" fmla="*/ 4128157 h 4297250"/>
              <a:gd name="connsiteX68" fmla="*/ 339106 w 3619883"/>
              <a:gd name="connsiteY68" fmla="*/ 3951392 h 4297250"/>
              <a:gd name="connsiteX69" fmla="*/ 161321 w 3619883"/>
              <a:gd name="connsiteY69" fmla="*/ 3951392 h 4297250"/>
              <a:gd name="connsiteX70" fmla="*/ 161321 w 3619883"/>
              <a:gd name="connsiteY70" fmla="*/ 4128157 h 4297250"/>
              <a:gd name="connsiteX71" fmla="*/ 230914 w 3619883"/>
              <a:gd name="connsiteY71" fmla="*/ 4128157 h 4297250"/>
              <a:gd name="connsiteX72" fmla="*/ 189322 w 3619883"/>
              <a:gd name="connsiteY72" fmla="*/ 4275461 h 4297250"/>
              <a:gd name="connsiteX73" fmla="*/ 0 w 3619883"/>
              <a:gd name="connsiteY73" fmla="*/ 4275461 h 4297250"/>
              <a:gd name="connsiteX74" fmla="*/ 0 w 3619883"/>
              <a:gd name="connsiteY74" fmla="*/ 42229 h 4297250"/>
              <a:gd name="connsiteX75" fmla="*/ 42464 w 3619883"/>
              <a:gd name="connsiteY75" fmla="*/ 40518 h 4297250"/>
              <a:gd name="connsiteX76" fmla="*/ 137733 w 3619883"/>
              <a:gd name="connsiteY76" fmla="*/ 35355 h 4297250"/>
              <a:gd name="connsiteX77" fmla="*/ 270565 w 3619883"/>
              <a:gd name="connsiteY77" fmla="*/ 29759 h 4297250"/>
              <a:gd name="connsiteX78" fmla="*/ 479734 w 3619883"/>
              <a:gd name="connsiteY78" fmla="*/ 45455 h 4297250"/>
              <a:gd name="connsiteX79" fmla="*/ 524103 w 3619883"/>
              <a:gd name="connsiteY79" fmla="*/ 41625 h 4297250"/>
              <a:gd name="connsiteX80" fmla="*/ 624416 w 3619883"/>
              <a:gd name="connsiteY80" fmla="*/ 22696 h 4297250"/>
              <a:gd name="connsiteX81" fmla="*/ 657762 w 3619883"/>
              <a:gd name="connsiteY81" fmla="*/ 18351 h 4297250"/>
              <a:gd name="connsiteX82" fmla="*/ 690557 w 3619883"/>
              <a:gd name="connsiteY82" fmla="*/ 25792 h 4297250"/>
              <a:gd name="connsiteX83" fmla="*/ 745123 w 3619883"/>
              <a:gd name="connsiteY83" fmla="*/ 40157 h 4297250"/>
              <a:gd name="connsiteX84" fmla="*/ 789493 w 3619883"/>
              <a:gd name="connsiteY84" fmla="*/ 36327 h 4297250"/>
              <a:gd name="connsiteX85" fmla="*/ 854255 w 3619883"/>
              <a:gd name="connsiteY85" fmla="*/ 68887 h 4297250"/>
              <a:gd name="connsiteX86" fmla="*/ 897520 w 3619883"/>
              <a:gd name="connsiteY86" fmla="*/ 88629 h 4297250"/>
              <a:gd name="connsiteX87" fmla="*/ 940510 w 3619883"/>
              <a:gd name="connsiteY87" fmla="*/ 114265 h 4297250"/>
              <a:gd name="connsiteX88" fmla="*/ 1082712 w 3619883"/>
              <a:gd name="connsiteY88" fmla="*/ 144543 h 4297250"/>
              <a:gd name="connsiteX89" fmla="*/ 1205348 w 3619883"/>
              <a:gd name="connsiteY89" fmla="*/ 120753 h 4297250"/>
              <a:gd name="connsiteX90" fmla="*/ 1271764 w 3619883"/>
              <a:gd name="connsiteY90" fmla="*/ 117956 h 4297250"/>
              <a:gd name="connsiteX91" fmla="*/ 1315583 w 3619883"/>
              <a:gd name="connsiteY91" fmla="*/ 125912 h 4297250"/>
              <a:gd name="connsiteX92" fmla="*/ 1359125 w 3619883"/>
              <a:gd name="connsiteY92" fmla="*/ 139761 h 4297250"/>
              <a:gd name="connsiteX93" fmla="*/ 1391919 w 3619883"/>
              <a:gd name="connsiteY93" fmla="*/ 147202 h 4297250"/>
              <a:gd name="connsiteX94" fmla="*/ 1436563 w 3619883"/>
              <a:gd name="connsiteY94" fmla="*/ 137480 h 4297250"/>
              <a:gd name="connsiteX95" fmla="*/ 1471566 w 3619883"/>
              <a:gd name="connsiteY95" fmla="*/ 97777 h 4297250"/>
              <a:gd name="connsiteX96" fmla="*/ 1505739 w 3619883"/>
              <a:gd name="connsiteY96" fmla="*/ 75753 h 4297250"/>
              <a:gd name="connsiteX97" fmla="*/ 1590891 w 3619883"/>
              <a:gd name="connsiteY97" fmla="*/ 144702 h 4297250"/>
              <a:gd name="connsiteX98" fmla="*/ 1625616 w 3619883"/>
              <a:gd name="connsiteY98" fmla="*/ 110893 h 4297250"/>
              <a:gd name="connsiteX99" fmla="*/ 1658964 w 3619883"/>
              <a:gd name="connsiteY99" fmla="*/ 106547 h 4297250"/>
              <a:gd name="connsiteX100" fmla="*/ 1746598 w 3619883"/>
              <a:gd name="connsiteY100" fmla="*/ 122460 h 4297250"/>
              <a:gd name="connsiteX101" fmla="*/ 1811913 w 3619883"/>
              <a:gd name="connsiteY101" fmla="*/ 143234 h 4297250"/>
              <a:gd name="connsiteX102" fmla="*/ 1856557 w 3619883"/>
              <a:gd name="connsiteY102" fmla="*/ 133511 h 4297250"/>
              <a:gd name="connsiteX103" fmla="*/ 2066003 w 3619883"/>
              <a:gd name="connsiteY103" fmla="*/ 143313 h 4297250"/>
              <a:gd name="connsiteX104" fmla="*/ 2177615 w 3619883"/>
              <a:gd name="connsiteY104" fmla="*/ 119007 h 4297250"/>
              <a:gd name="connsiteX105" fmla="*/ 2255883 w 3619883"/>
              <a:gd name="connsiteY105" fmla="*/ 99047 h 4297250"/>
              <a:gd name="connsiteX106" fmla="*/ 2344622 w 3619883"/>
              <a:gd name="connsiteY106" fmla="*/ 91388 h 4297250"/>
              <a:gd name="connsiteX107" fmla="*/ 2455682 w 3619883"/>
              <a:gd name="connsiteY107" fmla="*/ 78869 h 4297250"/>
              <a:gd name="connsiteX108" fmla="*/ 2632609 w 3619883"/>
              <a:gd name="connsiteY108" fmla="*/ 75338 h 4297250"/>
              <a:gd name="connsiteX109" fmla="*/ 2742291 w 3619883"/>
              <a:gd name="connsiteY109" fmla="*/ 92282 h 4297250"/>
              <a:gd name="connsiteX110" fmla="*/ 2851974 w 3619883"/>
              <a:gd name="connsiteY110" fmla="*/ 109227 h 4297250"/>
              <a:gd name="connsiteX111" fmla="*/ 2907643 w 3619883"/>
              <a:gd name="connsiteY111" fmla="*/ 100020 h 4297250"/>
              <a:gd name="connsiteX112" fmla="*/ 2944022 w 3619883"/>
              <a:gd name="connsiteY112" fmla="*/ 30853 h 4297250"/>
              <a:gd name="connsiteX113" fmla="*/ 3022289 w 3619883"/>
              <a:gd name="connsiteY113" fmla="*/ 10893 h 4297250"/>
              <a:gd name="connsiteX114" fmla="*/ 3054807 w 3619883"/>
              <a:gd name="connsiteY114" fmla="*/ 24226 h 4297250"/>
              <a:gd name="connsiteX115" fmla="*/ 3141892 w 3619883"/>
              <a:gd name="connsiteY115" fmla="*/ 51925 h 4297250"/>
              <a:gd name="connsiteX116" fmla="*/ 3185711 w 3619883"/>
              <a:gd name="connsiteY116" fmla="*/ 59881 h 4297250"/>
              <a:gd name="connsiteX117" fmla="*/ 3219056 w 3619883"/>
              <a:gd name="connsiteY117" fmla="*/ 55536 h 4297250"/>
              <a:gd name="connsiteX118" fmla="*/ 3263425 w 3619883"/>
              <a:gd name="connsiteY118" fmla="*/ 51706 h 4297250"/>
              <a:gd name="connsiteX119" fmla="*/ 3296219 w 3619883"/>
              <a:gd name="connsiteY119" fmla="*/ 59147 h 4297250"/>
              <a:gd name="connsiteX120" fmla="*/ 3319094 w 3619883"/>
              <a:gd name="connsiteY120" fmla="*/ 42500 h 4297250"/>
              <a:gd name="connsiteX121" fmla="*/ 3420511 w 3619883"/>
              <a:gd name="connsiteY121" fmla="*/ 0 h 4297250"/>
              <a:gd name="connsiteX122" fmla="*/ 3453305 w 3619883"/>
              <a:gd name="connsiteY122" fmla="*/ 7440 h 4297250"/>
              <a:gd name="connsiteX123" fmla="*/ 3496571 w 3619883"/>
              <a:gd name="connsiteY123" fmla="*/ 27182 h 4297250"/>
              <a:gd name="connsiteX124" fmla="*/ 3602117 w 3619883"/>
              <a:gd name="connsiteY124" fmla="*/ 132521 h 4297250"/>
              <a:gd name="connsiteX125" fmla="*/ 3619883 w 3619883"/>
              <a:gd name="connsiteY125" fmla="*/ 140049 h 4297250"/>
              <a:gd name="connsiteX126" fmla="*/ 3619883 w 3619883"/>
              <a:gd name="connsiteY12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454288 w 3619883"/>
              <a:gd name="connsiteY9" fmla="*/ 4128157 h 4297250"/>
              <a:gd name="connsiteX10" fmla="*/ 2515810 w 3619883"/>
              <a:gd name="connsiteY10" fmla="*/ 4128157 h 4297250"/>
              <a:gd name="connsiteX11" fmla="*/ 2338025 w 3619883"/>
              <a:gd name="connsiteY11" fmla="*/ 4128157 h 4297250"/>
              <a:gd name="connsiteX12" fmla="*/ 2337697 w 3619883"/>
              <a:gd name="connsiteY12" fmla="*/ 4275461 h 4297250"/>
              <a:gd name="connsiteX13" fmla="*/ 2150155 w 3619883"/>
              <a:gd name="connsiteY13" fmla="*/ 4275461 h 4297250"/>
              <a:gd name="connsiteX14" fmla="*/ 2150155 w 3619883"/>
              <a:gd name="connsiteY14" fmla="*/ 4128157 h 4297250"/>
              <a:gd name="connsiteX15" fmla="*/ 2204852 w 3619883"/>
              <a:gd name="connsiteY15" fmla="*/ 4128157 h 4297250"/>
              <a:gd name="connsiteX16" fmla="*/ 2204852 w 3619883"/>
              <a:gd name="connsiteY16" fmla="*/ 3951392 h 4297250"/>
              <a:gd name="connsiteX17" fmla="*/ 2027068 w 3619883"/>
              <a:gd name="connsiteY17" fmla="*/ 3951392 h 4297250"/>
              <a:gd name="connsiteX18" fmla="*/ 2027068 w 3619883"/>
              <a:gd name="connsiteY18" fmla="*/ 4128157 h 4297250"/>
              <a:gd name="connsiteX19" fmla="*/ 2079759 w 3619883"/>
              <a:gd name="connsiteY19" fmla="*/ 4128157 h 4297250"/>
              <a:gd name="connsiteX20" fmla="*/ 2079759 w 3619883"/>
              <a:gd name="connsiteY20" fmla="*/ 4275461 h 4297250"/>
              <a:gd name="connsiteX21" fmla="*/ 1824703 w 3619883"/>
              <a:gd name="connsiteY21" fmla="*/ 4275461 h 4297250"/>
              <a:gd name="connsiteX22" fmla="*/ 1834468 w 3619883"/>
              <a:gd name="connsiteY22" fmla="*/ 4128157 h 4297250"/>
              <a:gd name="connsiteX23" fmla="*/ 1893894 w 3619883"/>
              <a:gd name="connsiteY23" fmla="*/ 4128157 h 4297250"/>
              <a:gd name="connsiteX24" fmla="*/ 1893894 w 3619883"/>
              <a:gd name="connsiteY24" fmla="*/ 3951392 h 4297250"/>
              <a:gd name="connsiteX25" fmla="*/ 1716110 w 3619883"/>
              <a:gd name="connsiteY25" fmla="*/ 3951392 h 4297250"/>
              <a:gd name="connsiteX26" fmla="*/ 1716110 w 3619883"/>
              <a:gd name="connsiteY26" fmla="*/ 4006431 h 4297250"/>
              <a:gd name="connsiteX27" fmla="*/ 1703447 w 3619883"/>
              <a:gd name="connsiteY27" fmla="*/ 4007960 h 4297250"/>
              <a:gd name="connsiteX28" fmla="*/ 1716110 w 3619883"/>
              <a:gd name="connsiteY28" fmla="*/ 4044284 h 4297250"/>
              <a:gd name="connsiteX29" fmla="*/ 1716110 w 3619883"/>
              <a:gd name="connsiteY29" fmla="*/ 4128157 h 4297250"/>
              <a:gd name="connsiteX30" fmla="*/ 1745346 w 3619883"/>
              <a:gd name="connsiteY30" fmla="*/ 4128157 h 4297250"/>
              <a:gd name="connsiteX31" fmla="*/ 1796694 w 3619883"/>
              <a:gd name="connsiteY31" fmla="*/ 4275461 h 4297250"/>
              <a:gd name="connsiteX32" fmla="*/ 1558844 w 3619883"/>
              <a:gd name="connsiteY32" fmla="*/ 4275461 h 4297250"/>
              <a:gd name="connsiteX33" fmla="*/ 1517252 w 3619883"/>
              <a:gd name="connsiteY33" fmla="*/ 4128157 h 4297250"/>
              <a:gd name="connsiteX34" fmla="*/ 1582936 w 3619883"/>
              <a:gd name="connsiteY34" fmla="*/ 4128157 h 4297250"/>
              <a:gd name="connsiteX35" fmla="*/ 1582936 w 3619883"/>
              <a:gd name="connsiteY35" fmla="*/ 3951392 h 4297250"/>
              <a:gd name="connsiteX36" fmla="*/ 1405151 w 3619883"/>
              <a:gd name="connsiteY36" fmla="*/ 3951392 h 4297250"/>
              <a:gd name="connsiteX37" fmla="*/ 1405151 w 3619883"/>
              <a:gd name="connsiteY37" fmla="*/ 4128157 h 4297250"/>
              <a:gd name="connsiteX38" fmla="*/ 1468988 w 3619883"/>
              <a:gd name="connsiteY38" fmla="*/ 4128157 h 4297250"/>
              <a:gd name="connsiteX39" fmla="*/ 1427396 w 3619883"/>
              <a:gd name="connsiteY39" fmla="*/ 4275461 h 4297250"/>
              <a:gd name="connsiteX40" fmla="*/ 1210751 w 3619883"/>
              <a:gd name="connsiteY40" fmla="*/ 4275461 h 4297250"/>
              <a:gd name="connsiteX41" fmla="*/ 1210751 w 3619883"/>
              <a:gd name="connsiteY41" fmla="*/ 4128157 h 4297250"/>
              <a:gd name="connsiteX42" fmla="*/ 1271978 w 3619883"/>
              <a:gd name="connsiteY42" fmla="*/ 4128157 h 4297250"/>
              <a:gd name="connsiteX43" fmla="*/ 1271978 w 3619883"/>
              <a:gd name="connsiteY43" fmla="*/ 3951392 h 4297250"/>
              <a:gd name="connsiteX44" fmla="*/ 1094193 w 3619883"/>
              <a:gd name="connsiteY44" fmla="*/ 3951392 h 4297250"/>
              <a:gd name="connsiteX45" fmla="*/ 1094193 w 3619883"/>
              <a:gd name="connsiteY45" fmla="*/ 4128157 h 4297250"/>
              <a:gd name="connsiteX46" fmla="*/ 1140354 w 3619883"/>
              <a:gd name="connsiteY46" fmla="*/ 4128157 h 4297250"/>
              <a:gd name="connsiteX47" fmla="*/ 1140354 w 3619883"/>
              <a:gd name="connsiteY47" fmla="*/ 4275461 h 4297250"/>
              <a:gd name="connsiteX48" fmla="*/ 953807 w 3619883"/>
              <a:gd name="connsiteY48" fmla="*/ 4275461 h 4297250"/>
              <a:gd name="connsiteX49" fmla="*/ 912215 w 3619883"/>
              <a:gd name="connsiteY49" fmla="*/ 4128157 h 4297250"/>
              <a:gd name="connsiteX50" fmla="*/ 961020 w 3619883"/>
              <a:gd name="connsiteY50" fmla="*/ 4128157 h 4297250"/>
              <a:gd name="connsiteX51" fmla="*/ 961020 w 3619883"/>
              <a:gd name="connsiteY51" fmla="*/ 3951392 h 4297250"/>
              <a:gd name="connsiteX52" fmla="*/ 783235 w 3619883"/>
              <a:gd name="connsiteY52" fmla="*/ 3951392 h 4297250"/>
              <a:gd name="connsiteX53" fmla="*/ 783235 w 3619883"/>
              <a:gd name="connsiteY53" fmla="*/ 4128157 h 4297250"/>
              <a:gd name="connsiteX54" fmla="*/ 871024 w 3619883"/>
              <a:gd name="connsiteY54" fmla="*/ 4128157 h 4297250"/>
              <a:gd name="connsiteX55" fmla="*/ 829432 w 3619883"/>
              <a:gd name="connsiteY55" fmla="*/ 4275461 h 4297250"/>
              <a:gd name="connsiteX56" fmla="*/ 611484 w 3619883"/>
              <a:gd name="connsiteY56" fmla="*/ 4275461 h 4297250"/>
              <a:gd name="connsiteX57" fmla="*/ 621247 w 3619883"/>
              <a:gd name="connsiteY57" fmla="*/ 4128157 h 4297250"/>
              <a:gd name="connsiteX58" fmla="*/ 650062 w 3619883"/>
              <a:gd name="connsiteY58" fmla="*/ 4128157 h 4297250"/>
              <a:gd name="connsiteX59" fmla="*/ 650062 w 3619883"/>
              <a:gd name="connsiteY59" fmla="*/ 3951392 h 4297250"/>
              <a:gd name="connsiteX60" fmla="*/ 472277 w 3619883"/>
              <a:gd name="connsiteY60" fmla="*/ 3951392 h 4297250"/>
              <a:gd name="connsiteX61" fmla="*/ 472277 w 3619883"/>
              <a:gd name="connsiteY61" fmla="*/ 4128157 h 4297250"/>
              <a:gd name="connsiteX62" fmla="*/ 522650 w 3619883"/>
              <a:gd name="connsiteY62" fmla="*/ 4128157 h 4297250"/>
              <a:gd name="connsiteX63" fmla="*/ 573998 w 3619883"/>
              <a:gd name="connsiteY63" fmla="*/ 4275461 h 4297250"/>
              <a:gd name="connsiteX64" fmla="*/ 336164 w 3619883"/>
              <a:gd name="connsiteY64" fmla="*/ 4275461 h 4297250"/>
              <a:gd name="connsiteX65" fmla="*/ 294572 w 3619883"/>
              <a:gd name="connsiteY65" fmla="*/ 4128157 h 4297250"/>
              <a:gd name="connsiteX66" fmla="*/ 339106 w 3619883"/>
              <a:gd name="connsiteY66" fmla="*/ 4128157 h 4297250"/>
              <a:gd name="connsiteX67" fmla="*/ 339106 w 3619883"/>
              <a:gd name="connsiteY67" fmla="*/ 3951392 h 4297250"/>
              <a:gd name="connsiteX68" fmla="*/ 161321 w 3619883"/>
              <a:gd name="connsiteY68" fmla="*/ 3951392 h 4297250"/>
              <a:gd name="connsiteX69" fmla="*/ 161321 w 3619883"/>
              <a:gd name="connsiteY69" fmla="*/ 4128157 h 4297250"/>
              <a:gd name="connsiteX70" fmla="*/ 230914 w 3619883"/>
              <a:gd name="connsiteY70" fmla="*/ 4128157 h 4297250"/>
              <a:gd name="connsiteX71" fmla="*/ 189322 w 3619883"/>
              <a:gd name="connsiteY71" fmla="*/ 4275461 h 4297250"/>
              <a:gd name="connsiteX72" fmla="*/ 0 w 3619883"/>
              <a:gd name="connsiteY72" fmla="*/ 4275461 h 4297250"/>
              <a:gd name="connsiteX73" fmla="*/ 0 w 3619883"/>
              <a:gd name="connsiteY73" fmla="*/ 42229 h 4297250"/>
              <a:gd name="connsiteX74" fmla="*/ 42464 w 3619883"/>
              <a:gd name="connsiteY74" fmla="*/ 40518 h 4297250"/>
              <a:gd name="connsiteX75" fmla="*/ 137733 w 3619883"/>
              <a:gd name="connsiteY75" fmla="*/ 35355 h 4297250"/>
              <a:gd name="connsiteX76" fmla="*/ 270565 w 3619883"/>
              <a:gd name="connsiteY76" fmla="*/ 29759 h 4297250"/>
              <a:gd name="connsiteX77" fmla="*/ 479734 w 3619883"/>
              <a:gd name="connsiteY77" fmla="*/ 45455 h 4297250"/>
              <a:gd name="connsiteX78" fmla="*/ 524103 w 3619883"/>
              <a:gd name="connsiteY78" fmla="*/ 41625 h 4297250"/>
              <a:gd name="connsiteX79" fmla="*/ 624416 w 3619883"/>
              <a:gd name="connsiteY79" fmla="*/ 22696 h 4297250"/>
              <a:gd name="connsiteX80" fmla="*/ 657762 w 3619883"/>
              <a:gd name="connsiteY80" fmla="*/ 18351 h 4297250"/>
              <a:gd name="connsiteX81" fmla="*/ 690557 w 3619883"/>
              <a:gd name="connsiteY81" fmla="*/ 25792 h 4297250"/>
              <a:gd name="connsiteX82" fmla="*/ 745123 w 3619883"/>
              <a:gd name="connsiteY82" fmla="*/ 40157 h 4297250"/>
              <a:gd name="connsiteX83" fmla="*/ 789493 w 3619883"/>
              <a:gd name="connsiteY83" fmla="*/ 36327 h 4297250"/>
              <a:gd name="connsiteX84" fmla="*/ 854255 w 3619883"/>
              <a:gd name="connsiteY84" fmla="*/ 68887 h 4297250"/>
              <a:gd name="connsiteX85" fmla="*/ 897520 w 3619883"/>
              <a:gd name="connsiteY85" fmla="*/ 88629 h 4297250"/>
              <a:gd name="connsiteX86" fmla="*/ 940510 w 3619883"/>
              <a:gd name="connsiteY86" fmla="*/ 114265 h 4297250"/>
              <a:gd name="connsiteX87" fmla="*/ 1082712 w 3619883"/>
              <a:gd name="connsiteY87" fmla="*/ 144543 h 4297250"/>
              <a:gd name="connsiteX88" fmla="*/ 1205348 w 3619883"/>
              <a:gd name="connsiteY88" fmla="*/ 120753 h 4297250"/>
              <a:gd name="connsiteX89" fmla="*/ 1271764 w 3619883"/>
              <a:gd name="connsiteY89" fmla="*/ 117956 h 4297250"/>
              <a:gd name="connsiteX90" fmla="*/ 1315583 w 3619883"/>
              <a:gd name="connsiteY90" fmla="*/ 125912 h 4297250"/>
              <a:gd name="connsiteX91" fmla="*/ 1359125 w 3619883"/>
              <a:gd name="connsiteY91" fmla="*/ 139761 h 4297250"/>
              <a:gd name="connsiteX92" fmla="*/ 1391919 w 3619883"/>
              <a:gd name="connsiteY92" fmla="*/ 147202 h 4297250"/>
              <a:gd name="connsiteX93" fmla="*/ 1436563 w 3619883"/>
              <a:gd name="connsiteY93" fmla="*/ 137480 h 4297250"/>
              <a:gd name="connsiteX94" fmla="*/ 1471566 w 3619883"/>
              <a:gd name="connsiteY94" fmla="*/ 97777 h 4297250"/>
              <a:gd name="connsiteX95" fmla="*/ 1505739 w 3619883"/>
              <a:gd name="connsiteY95" fmla="*/ 75753 h 4297250"/>
              <a:gd name="connsiteX96" fmla="*/ 1590891 w 3619883"/>
              <a:gd name="connsiteY96" fmla="*/ 144702 h 4297250"/>
              <a:gd name="connsiteX97" fmla="*/ 1625616 w 3619883"/>
              <a:gd name="connsiteY97" fmla="*/ 110893 h 4297250"/>
              <a:gd name="connsiteX98" fmla="*/ 1658964 w 3619883"/>
              <a:gd name="connsiteY98" fmla="*/ 106547 h 4297250"/>
              <a:gd name="connsiteX99" fmla="*/ 1746598 w 3619883"/>
              <a:gd name="connsiteY99" fmla="*/ 122460 h 4297250"/>
              <a:gd name="connsiteX100" fmla="*/ 1811913 w 3619883"/>
              <a:gd name="connsiteY100" fmla="*/ 143234 h 4297250"/>
              <a:gd name="connsiteX101" fmla="*/ 1856557 w 3619883"/>
              <a:gd name="connsiteY101" fmla="*/ 133511 h 4297250"/>
              <a:gd name="connsiteX102" fmla="*/ 2066003 w 3619883"/>
              <a:gd name="connsiteY102" fmla="*/ 143313 h 4297250"/>
              <a:gd name="connsiteX103" fmla="*/ 2177615 w 3619883"/>
              <a:gd name="connsiteY103" fmla="*/ 119007 h 4297250"/>
              <a:gd name="connsiteX104" fmla="*/ 2255883 w 3619883"/>
              <a:gd name="connsiteY104" fmla="*/ 99047 h 4297250"/>
              <a:gd name="connsiteX105" fmla="*/ 2344622 w 3619883"/>
              <a:gd name="connsiteY105" fmla="*/ 91388 h 4297250"/>
              <a:gd name="connsiteX106" fmla="*/ 2455682 w 3619883"/>
              <a:gd name="connsiteY106" fmla="*/ 78869 h 4297250"/>
              <a:gd name="connsiteX107" fmla="*/ 2632609 w 3619883"/>
              <a:gd name="connsiteY107" fmla="*/ 75338 h 4297250"/>
              <a:gd name="connsiteX108" fmla="*/ 2742291 w 3619883"/>
              <a:gd name="connsiteY108" fmla="*/ 92282 h 4297250"/>
              <a:gd name="connsiteX109" fmla="*/ 2851974 w 3619883"/>
              <a:gd name="connsiteY109" fmla="*/ 109227 h 4297250"/>
              <a:gd name="connsiteX110" fmla="*/ 2907643 w 3619883"/>
              <a:gd name="connsiteY110" fmla="*/ 100020 h 4297250"/>
              <a:gd name="connsiteX111" fmla="*/ 2944022 w 3619883"/>
              <a:gd name="connsiteY111" fmla="*/ 30853 h 4297250"/>
              <a:gd name="connsiteX112" fmla="*/ 3022289 w 3619883"/>
              <a:gd name="connsiteY112" fmla="*/ 10893 h 4297250"/>
              <a:gd name="connsiteX113" fmla="*/ 3054807 w 3619883"/>
              <a:gd name="connsiteY113" fmla="*/ 24226 h 4297250"/>
              <a:gd name="connsiteX114" fmla="*/ 3141892 w 3619883"/>
              <a:gd name="connsiteY114" fmla="*/ 51925 h 4297250"/>
              <a:gd name="connsiteX115" fmla="*/ 3185711 w 3619883"/>
              <a:gd name="connsiteY115" fmla="*/ 59881 h 4297250"/>
              <a:gd name="connsiteX116" fmla="*/ 3219056 w 3619883"/>
              <a:gd name="connsiteY116" fmla="*/ 55536 h 4297250"/>
              <a:gd name="connsiteX117" fmla="*/ 3263425 w 3619883"/>
              <a:gd name="connsiteY117" fmla="*/ 51706 h 4297250"/>
              <a:gd name="connsiteX118" fmla="*/ 3296219 w 3619883"/>
              <a:gd name="connsiteY118" fmla="*/ 59147 h 4297250"/>
              <a:gd name="connsiteX119" fmla="*/ 3319094 w 3619883"/>
              <a:gd name="connsiteY119" fmla="*/ 42500 h 4297250"/>
              <a:gd name="connsiteX120" fmla="*/ 3420511 w 3619883"/>
              <a:gd name="connsiteY120" fmla="*/ 0 h 4297250"/>
              <a:gd name="connsiteX121" fmla="*/ 3453305 w 3619883"/>
              <a:gd name="connsiteY121" fmla="*/ 7440 h 4297250"/>
              <a:gd name="connsiteX122" fmla="*/ 3496571 w 3619883"/>
              <a:gd name="connsiteY122" fmla="*/ 27182 h 4297250"/>
              <a:gd name="connsiteX123" fmla="*/ 3602117 w 3619883"/>
              <a:gd name="connsiteY123" fmla="*/ 132521 h 4297250"/>
              <a:gd name="connsiteX124" fmla="*/ 3619883 w 3619883"/>
              <a:gd name="connsiteY124" fmla="*/ 140049 h 4297250"/>
              <a:gd name="connsiteX125" fmla="*/ 3619883 w 3619883"/>
              <a:gd name="connsiteY12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515810 w 3619883"/>
              <a:gd name="connsiteY9" fmla="*/ 4128157 h 4297250"/>
              <a:gd name="connsiteX10" fmla="*/ 2338025 w 3619883"/>
              <a:gd name="connsiteY10" fmla="*/ 4128157 h 4297250"/>
              <a:gd name="connsiteX11" fmla="*/ 2337697 w 3619883"/>
              <a:gd name="connsiteY11" fmla="*/ 4275461 h 4297250"/>
              <a:gd name="connsiteX12" fmla="*/ 2150155 w 3619883"/>
              <a:gd name="connsiteY12" fmla="*/ 4275461 h 4297250"/>
              <a:gd name="connsiteX13" fmla="*/ 2150155 w 3619883"/>
              <a:gd name="connsiteY13" fmla="*/ 4128157 h 4297250"/>
              <a:gd name="connsiteX14" fmla="*/ 2204852 w 3619883"/>
              <a:gd name="connsiteY14" fmla="*/ 4128157 h 4297250"/>
              <a:gd name="connsiteX15" fmla="*/ 2204852 w 3619883"/>
              <a:gd name="connsiteY15" fmla="*/ 3951392 h 4297250"/>
              <a:gd name="connsiteX16" fmla="*/ 2027068 w 3619883"/>
              <a:gd name="connsiteY16" fmla="*/ 3951392 h 4297250"/>
              <a:gd name="connsiteX17" fmla="*/ 2027068 w 3619883"/>
              <a:gd name="connsiteY17" fmla="*/ 4128157 h 4297250"/>
              <a:gd name="connsiteX18" fmla="*/ 2079759 w 3619883"/>
              <a:gd name="connsiteY18" fmla="*/ 4128157 h 4297250"/>
              <a:gd name="connsiteX19" fmla="*/ 2079759 w 3619883"/>
              <a:gd name="connsiteY19" fmla="*/ 4275461 h 4297250"/>
              <a:gd name="connsiteX20" fmla="*/ 1824703 w 3619883"/>
              <a:gd name="connsiteY20" fmla="*/ 4275461 h 4297250"/>
              <a:gd name="connsiteX21" fmla="*/ 1834468 w 3619883"/>
              <a:gd name="connsiteY21" fmla="*/ 4128157 h 4297250"/>
              <a:gd name="connsiteX22" fmla="*/ 1893894 w 3619883"/>
              <a:gd name="connsiteY22" fmla="*/ 4128157 h 4297250"/>
              <a:gd name="connsiteX23" fmla="*/ 1893894 w 3619883"/>
              <a:gd name="connsiteY23" fmla="*/ 3951392 h 4297250"/>
              <a:gd name="connsiteX24" fmla="*/ 1716110 w 3619883"/>
              <a:gd name="connsiteY24" fmla="*/ 3951392 h 4297250"/>
              <a:gd name="connsiteX25" fmla="*/ 1716110 w 3619883"/>
              <a:gd name="connsiteY25" fmla="*/ 4006431 h 4297250"/>
              <a:gd name="connsiteX26" fmla="*/ 1703447 w 3619883"/>
              <a:gd name="connsiteY26" fmla="*/ 4007960 h 4297250"/>
              <a:gd name="connsiteX27" fmla="*/ 1716110 w 3619883"/>
              <a:gd name="connsiteY27" fmla="*/ 4044284 h 4297250"/>
              <a:gd name="connsiteX28" fmla="*/ 1716110 w 3619883"/>
              <a:gd name="connsiteY28" fmla="*/ 4128157 h 4297250"/>
              <a:gd name="connsiteX29" fmla="*/ 1745346 w 3619883"/>
              <a:gd name="connsiteY29" fmla="*/ 4128157 h 4297250"/>
              <a:gd name="connsiteX30" fmla="*/ 1796694 w 3619883"/>
              <a:gd name="connsiteY30" fmla="*/ 4275461 h 4297250"/>
              <a:gd name="connsiteX31" fmla="*/ 1558844 w 3619883"/>
              <a:gd name="connsiteY31" fmla="*/ 4275461 h 4297250"/>
              <a:gd name="connsiteX32" fmla="*/ 1517252 w 3619883"/>
              <a:gd name="connsiteY32" fmla="*/ 4128157 h 4297250"/>
              <a:gd name="connsiteX33" fmla="*/ 1582936 w 3619883"/>
              <a:gd name="connsiteY33" fmla="*/ 4128157 h 4297250"/>
              <a:gd name="connsiteX34" fmla="*/ 1582936 w 3619883"/>
              <a:gd name="connsiteY34" fmla="*/ 3951392 h 4297250"/>
              <a:gd name="connsiteX35" fmla="*/ 1405151 w 3619883"/>
              <a:gd name="connsiteY35" fmla="*/ 3951392 h 4297250"/>
              <a:gd name="connsiteX36" fmla="*/ 1405151 w 3619883"/>
              <a:gd name="connsiteY36" fmla="*/ 4128157 h 4297250"/>
              <a:gd name="connsiteX37" fmla="*/ 1468988 w 3619883"/>
              <a:gd name="connsiteY37" fmla="*/ 4128157 h 4297250"/>
              <a:gd name="connsiteX38" fmla="*/ 1427396 w 3619883"/>
              <a:gd name="connsiteY38" fmla="*/ 4275461 h 4297250"/>
              <a:gd name="connsiteX39" fmla="*/ 1210751 w 3619883"/>
              <a:gd name="connsiteY39" fmla="*/ 4275461 h 4297250"/>
              <a:gd name="connsiteX40" fmla="*/ 1210751 w 3619883"/>
              <a:gd name="connsiteY40" fmla="*/ 4128157 h 4297250"/>
              <a:gd name="connsiteX41" fmla="*/ 1271978 w 3619883"/>
              <a:gd name="connsiteY41" fmla="*/ 4128157 h 4297250"/>
              <a:gd name="connsiteX42" fmla="*/ 1271978 w 3619883"/>
              <a:gd name="connsiteY42" fmla="*/ 3951392 h 4297250"/>
              <a:gd name="connsiteX43" fmla="*/ 1094193 w 3619883"/>
              <a:gd name="connsiteY43" fmla="*/ 3951392 h 4297250"/>
              <a:gd name="connsiteX44" fmla="*/ 1094193 w 3619883"/>
              <a:gd name="connsiteY44" fmla="*/ 4128157 h 4297250"/>
              <a:gd name="connsiteX45" fmla="*/ 1140354 w 3619883"/>
              <a:gd name="connsiteY45" fmla="*/ 4128157 h 4297250"/>
              <a:gd name="connsiteX46" fmla="*/ 1140354 w 3619883"/>
              <a:gd name="connsiteY46" fmla="*/ 4275461 h 4297250"/>
              <a:gd name="connsiteX47" fmla="*/ 953807 w 3619883"/>
              <a:gd name="connsiteY47" fmla="*/ 4275461 h 4297250"/>
              <a:gd name="connsiteX48" fmla="*/ 912215 w 3619883"/>
              <a:gd name="connsiteY48" fmla="*/ 4128157 h 4297250"/>
              <a:gd name="connsiteX49" fmla="*/ 961020 w 3619883"/>
              <a:gd name="connsiteY49" fmla="*/ 4128157 h 4297250"/>
              <a:gd name="connsiteX50" fmla="*/ 961020 w 3619883"/>
              <a:gd name="connsiteY50" fmla="*/ 3951392 h 4297250"/>
              <a:gd name="connsiteX51" fmla="*/ 783235 w 3619883"/>
              <a:gd name="connsiteY51" fmla="*/ 3951392 h 4297250"/>
              <a:gd name="connsiteX52" fmla="*/ 783235 w 3619883"/>
              <a:gd name="connsiteY52" fmla="*/ 4128157 h 4297250"/>
              <a:gd name="connsiteX53" fmla="*/ 871024 w 3619883"/>
              <a:gd name="connsiteY53" fmla="*/ 4128157 h 4297250"/>
              <a:gd name="connsiteX54" fmla="*/ 829432 w 3619883"/>
              <a:gd name="connsiteY54" fmla="*/ 4275461 h 4297250"/>
              <a:gd name="connsiteX55" fmla="*/ 611484 w 3619883"/>
              <a:gd name="connsiteY55" fmla="*/ 4275461 h 4297250"/>
              <a:gd name="connsiteX56" fmla="*/ 621247 w 3619883"/>
              <a:gd name="connsiteY56" fmla="*/ 4128157 h 4297250"/>
              <a:gd name="connsiteX57" fmla="*/ 650062 w 3619883"/>
              <a:gd name="connsiteY57" fmla="*/ 4128157 h 4297250"/>
              <a:gd name="connsiteX58" fmla="*/ 650062 w 3619883"/>
              <a:gd name="connsiteY58" fmla="*/ 3951392 h 4297250"/>
              <a:gd name="connsiteX59" fmla="*/ 472277 w 3619883"/>
              <a:gd name="connsiteY59" fmla="*/ 3951392 h 4297250"/>
              <a:gd name="connsiteX60" fmla="*/ 472277 w 3619883"/>
              <a:gd name="connsiteY60" fmla="*/ 4128157 h 4297250"/>
              <a:gd name="connsiteX61" fmla="*/ 522650 w 3619883"/>
              <a:gd name="connsiteY61" fmla="*/ 4128157 h 4297250"/>
              <a:gd name="connsiteX62" fmla="*/ 573998 w 3619883"/>
              <a:gd name="connsiteY62" fmla="*/ 4275461 h 4297250"/>
              <a:gd name="connsiteX63" fmla="*/ 336164 w 3619883"/>
              <a:gd name="connsiteY63" fmla="*/ 4275461 h 4297250"/>
              <a:gd name="connsiteX64" fmla="*/ 294572 w 3619883"/>
              <a:gd name="connsiteY64" fmla="*/ 4128157 h 4297250"/>
              <a:gd name="connsiteX65" fmla="*/ 339106 w 3619883"/>
              <a:gd name="connsiteY65" fmla="*/ 4128157 h 4297250"/>
              <a:gd name="connsiteX66" fmla="*/ 339106 w 3619883"/>
              <a:gd name="connsiteY66" fmla="*/ 3951392 h 4297250"/>
              <a:gd name="connsiteX67" fmla="*/ 161321 w 3619883"/>
              <a:gd name="connsiteY67" fmla="*/ 3951392 h 4297250"/>
              <a:gd name="connsiteX68" fmla="*/ 161321 w 3619883"/>
              <a:gd name="connsiteY68" fmla="*/ 4128157 h 4297250"/>
              <a:gd name="connsiteX69" fmla="*/ 230914 w 3619883"/>
              <a:gd name="connsiteY69" fmla="*/ 4128157 h 4297250"/>
              <a:gd name="connsiteX70" fmla="*/ 189322 w 3619883"/>
              <a:gd name="connsiteY70" fmla="*/ 4275461 h 4297250"/>
              <a:gd name="connsiteX71" fmla="*/ 0 w 3619883"/>
              <a:gd name="connsiteY71" fmla="*/ 4275461 h 4297250"/>
              <a:gd name="connsiteX72" fmla="*/ 0 w 3619883"/>
              <a:gd name="connsiteY72" fmla="*/ 42229 h 4297250"/>
              <a:gd name="connsiteX73" fmla="*/ 42464 w 3619883"/>
              <a:gd name="connsiteY73" fmla="*/ 40518 h 4297250"/>
              <a:gd name="connsiteX74" fmla="*/ 137733 w 3619883"/>
              <a:gd name="connsiteY74" fmla="*/ 35355 h 4297250"/>
              <a:gd name="connsiteX75" fmla="*/ 270565 w 3619883"/>
              <a:gd name="connsiteY75" fmla="*/ 29759 h 4297250"/>
              <a:gd name="connsiteX76" fmla="*/ 479734 w 3619883"/>
              <a:gd name="connsiteY76" fmla="*/ 45455 h 4297250"/>
              <a:gd name="connsiteX77" fmla="*/ 524103 w 3619883"/>
              <a:gd name="connsiteY77" fmla="*/ 41625 h 4297250"/>
              <a:gd name="connsiteX78" fmla="*/ 624416 w 3619883"/>
              <a:gd name="connsiteY78" fmla="*/ 22696 h 4297250"/>
              <a:gd name="connsiteX79" fmla="*/ 657762 w 3619883"/>
              <a:gd name="connsiteY79" fmla="*/ 18351 h 4297250"/>
              <a:gd name="connsiteX80" fmla="*/ 690557 w 3619883"/>
              <a:gd name="connsiteY80" fmla="*/ 25792 h 4297250"/>
              <a:gd name="connsiteX81" fmla="*/ 745123 w 3619883"/>
              <a:gd name="connsiteY81" fmla="*/ 40157 h 4297250"/>
              <a:gd name="connsiteX82" fmla="*/ 789493 w 3619883"/>
              <a:gd name="connsiteY82" fmla="*/ 36327 h 4297250"/>
              <a:gd name="connsiteX83" fmla="*/ 854255 w 3619883"/>
              <a:gd name="connsiteY83" fmla="*/ 68887 h 4297250"/>
              <a:gd name="connsiteX84" fmla="*/ 897520 w 3619883"/>
              <a:gd name="connsiteY84" fmla="*/ 88629 h 4297250"/>
              <a:gd name="connsiteX85" fmla="*/ 940510 w 3619883"/>
              <a:gd name="connsiteY85" fmla="*/ 114265 h 4297250"/>
              <a:gd name="connsiteX86" fmla="*/ 1082712 w 3619883"/>
              <a:gd name="connsiteY86" fmla="*/ 144543 h 4297250"/>
              <a:gd name="connsiteX87" fmla="*/ 1205348 w 3619883"/>
              <a:gd name="connsiteY87" fmla="*/ 120753 h 4297250"/>
              <a:gd name="connsiteX88" fmla="*/ 1271764 w 3619883"/>
              <a:gd name="connsiteY88" fmla="*/ 117956 h 4297250"/>
              <a:gd name="connsiteX89" fmla="*/ 1315583 w 3619883"/>
              <a:gd name="connsiteY89" fmla="*/ 125912 h 4297250"/>
              <a:gd name="connsiteX90" fmla="*/ 1359125 w 3619883"/>
              <a:gd name="connsiteY90" fmla="*/ 139761 h 4297250"/>
              <a:gd name="connsiteX91" fmla="*/ 1391919 w 3619883"/>
              <a:gd name="connsiteY91" fmla="*/ 147202 h 4297250"/>
              <a:gd name="connsiteX92" fmla="*/ 1436563 w 3619883"/>
              <a:gd name="connsiteY92" fmla="*/ 137480 h 4297250"/>
              <a:gd name="connsiteX93" fmla="*/ 1471566 w 3619883"/>
              <a:gd name="connsiteY93" fmla="*/ 97777 h 4297250"/>
              <a:gd name="connsiteX94" fmla="*/ 1505739 w 3619883"/>
              <a:gd name="connsiteY94" fmla="*/ 75753 h 4297250"/>
              <a:gd name="connsiteX95" fmla="*/ 1590891 w 3619883"/>
              <a:gd name="connsiteY95" fmla="*/ 144702 h 4297250"/>
              <a:gd name="connsiteX96" fmla="*/ 1625616 w 3619883"/>
              <a:gd name="connsiteY96" fmla="*/ 110893 h 4297250"/>
              <a:gd name="connsiteX97" fmla="*/ 1658964 w 3619883"/>
              <a:gd name="connsiteY97" fmla="*/ 106547 h 4297250"/>
              <a:gd name="connsiteX98" fmla="*/ 1746598 w 3619883"/>
              <a:gd name="connsiteY98" fmla="*/ 122460 h 4297250"/>
              <a:gd name="connsiteX99" fmla="*/ 1811913 w 3619883"/>
              <a:gd name="connsiteY99" fmla="*/ 143234 h 4297250"/>
              <a:gd name="connsiteX100" fmla="*/ 1856557 w 3619883"/>
              <a:gd name="connsiteY100" fmla="*/ 133511 h 4297250"/>
              <a:gd name="connsiteX101" fmla="*/ 2066003 w 3619883"/>
              <a:gd name="connsiteY101" fmla="*/ 143313 h 4297250"/>
              <a:gd name="connsiteX102" fmla="*/ 2177615 w 3619883"/>
              <a:gd name="connsiteY102" fmla="*/ 119007 h 4297250"/>
              <a:gd name="connsiteX103" fmla="*/ 2255883 w 3619883"/>
              <a:gd name="connsiteY103" fmla="*/ 99047 h 4297250"/>
              <a:gd name="connsiteX104" fmla="*/ 2344622 w 3619883"/>
              <a:gd name="connsiteY104" fmla="*/ 91388 h 4297250"/>
              <a:gd name="connsiteX105" fmla="*/ 2455682 w 3619883"/>
              <a:gd name="connsiteY105" fmla="*/ 78869 h 4297250"/>
              <a:gd name="connsiteX106" fmla="*/ 2632609 w 3619883"/>
              <a:gd name="connsiteY106" fmla="*/ 75338 h 4297250"/>
              <a:gd name="connsiteX107" fmla="*/ 2742291 w 3619883"/>
              <a:gd name="connsiteY107" fmla="*/ 92282 h 4297250"/>
              <a:gd name="connsiteX108" fmla="*/ 2851974 w 3619883"/>
              <a:gd name="connsiteY108" fmla="*/ 109227 h 4297250"/>
              <a:gd name="connsiteX109" fmla="*/ 2907643 w 3619883"/>
              <a:gd name="connsiteY109" fmla="*/ 100020 h 4297250"/>
              <a:gd name="connsiteX110" fmla="*/ 2944022 w 3619883"/>
              <a:gd name="connsiteY110" fmla="*/ 30853 h 4297250"/>
              <a:gd name="connsiteX111" fmla="*/ 3022289 w 3619883"/>
              <a:gd name="connsiteY111" fmla="*/ 10893 h 4297250"/>
              <a:gd name="connsiteX112" fmla="*/ 3054807 w 3619883"/>
              <a:gd name="connsiteY112" fmla="*/ 24226 h 4297250"/>
              <a:gd name="connsiteX113" fmla="*/ 3141892 w 3619883"/>
              <a:gd name="connsiteY113" fmla="*/ 51925 h 4297250"/>
              <a:gd name="connsiteX114" fmla="*/ 3185711 w 3619883"/>
              <a:gd name="connsiteY114" fmla="*/ 59881 h 4297250"/>
              <a:gd name="connsiteX115" fmla="*/ 3219056 w 3619883"/>
              <a:gd name="connsiteY115" fmla="*/ 55536 h 4297250"/>
              <a:gd name="connsiteX116" fmla="*/ 3263425 w 3619883"/>
              <a:gd name="connsiteY116" fmla="*/ 51706 h 4297250"/>
              <a:gd name="connsiteX117" fmla="*/ 3296219 w 3619883"/>
              <a:gd name="connsiteY117" fmla="*/ 59147 h 4297250"/>
              <a:gd name="connsiteX118" fmla="*/ 3319094 w 3619883"/>
              <a:gd name="connsiteY118" fmla="*/ 42500 h 4297250"/>
              <a:gd name="connsiteX119" fmla="*/ 3420511 w 3619883"/>
              <a:gd name="connsiteY119" fmla="*/ 0 h 4297250"/>
              <a:gd name="connsiteX120" fmla="*/ 3453305 w 3619883"/>
              <a:gd name="connsiteY120" fmla="*/ 7440 h 4297250"/>
              <a:gd name="connsiteX121" fmla="*/ 3496571 w 3619883"/>
              <a:gd name="connsiteY121" fmla="*/ 27182 h 4297250"/>
              <a:gd name="connsiteX122" fmla="*/ 3602117 w 3619883"/>
              <a:gd name="connsiteY122" fmla="*/ 132521 h 4297250"/>
              <a:gd name="connsiteX123" fmla="*/ 3619883 w 3619883"/>
              <a:gd name="connsiteY123" fmla="*/ 140049 h 4297250"/>
              <a:gd name="connsiteX124" fmla="*/ 3619883 w 3619883"/>
              <a:gd name="connsiteY12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515810 w 3619883"/>
              <a:gd name="connsiteY9" fmla="*/ 4128157 h 4297250"/>
              <a:gd name="connsiteX10" fmla="*/ 2338025 w 3619883"/>
              <a:gd name="connsiteY10" fmla="*/ 4128157 h 4297250"/>
              <a:gd name="connsiteX11" fmla="*/ 2150155 w 3619883"/>
              <a:gd name="connsiteY11" fmla="*/ 4275461 h 4297250"/>
              <a:gd name="connsiteX12" fmla="*/ 2150155 w 3619883"/>
              <a:gd name="connsiteY12" fmla="*/ 4128157 h 4297250"/>
              <a:gd name="connsiteX13" fmla="*/ 2204852 w 3619883"/>
              <a:gd name="connsiteY13" fmla="*/ 4128157 h 4297250"/>
              <a:gd name="connsiteX14" fmla="*/ 2204852 w 3619883"/>
              <a:gd name="connsiteY14" fmla="*/ 3951392 h 4297250"/>
              <a:gd name="connsiteX15" fmla="*/ 2027068 w 3619883"/>
              <a:gd name="connsiteY15" fmla="*/ 3951392 h 4297250"/>
              <a:gd name="connsiteX16" fmla="*/ 2027068 w 3619883"/>
              <a:gd name="connsiteY16" fmla="*/ 4128157 h 4297250"/>
              <a:gd name="connsiteX17" fmla="*/ 2079759 w 3619883"/>
              <a:gd name="connsiteY17" fmla="*/ 4128157 h 4297250"/>
              <a:gd name="connsiteX18" fmla="*/ 2079759 w 3619883"/>
              <a:gd name="connsiteY18" fmla="*/ 4275461 h 4297250"/>
              <a:gd name="connsiteX19" fmla="*/ 1824703 w 3619883"/>
              <a:gd name="connsiteY19" fmla="*/ 4275461 h 4297250"/>
              <a:gd name="connsiteX20" fmla="*/ 1834468 w 3619883"/>
              <a:gd name="connsiteY20" fmla="*/ 4128157 h 4297250"/>
              <a:gd name="connsiteX21" fmla="*/ 1893894 w 3619883"/>
              <a:gd name="connsiteY21" fmla="*/ 4128157 h 4297250"/>
              <a:gd name="connsiteX22" fmla="*/ 1893894 w 3619883"/>
              <a:gd name="connsiteY22" fmla="*/ 3951392 h 4297250"/>
              <a:gd name="connsiteX23" fmla="*/ 1716110 w 3619883"/>
              <a:gd name="connsiteY23" fmla="*/ 3951392 h 4297250"/>
              <a:gd name="connsiteX24" fmla="*/ 1716110 w 3619883"/>
              <a:gd name="connsiteY24" fmla="*/ 4006431 h 4297250"/>
              <a:gd name="connsiteX25" fmla="*/ 1703447 w 3619883"/>
              <a:gd name="connsiteY25" fmla="*/ 4007960 h 4297250"/>
              <a:gd name="connsiteX26" fmla="*/ 1716110 w 3619883"/>
              <a:gd name="connsiteY26" fmla="*/ 4044284 h 4297250"/>
              <a:gd name="connsiteX27" fmla="*/ 1716110 w 3619883"/>
              <a:gd name="connsiteY27" fmla="*/ 4128157 h 4297250"/>
              <a:gd name="connsiteX28" fmla="*/ 1745346 w 3619883"/>
              <a:gd name="connsiteY28" fmla="*/ 4128157 h 4297250"/>
              <a:gd name="connsiteX29" fmla="*/ 1796694 w 3619883"/>
              <a:gd name="connsiteY29" fmla="*/ 4275461 h 4297250"/>
              <a:gd name="connsiteX30" fmla="*/ 1558844 w 3619883"/>
              <a:gd name="connsiteY30" fmla="*/ 4275461 h 4297250"/>
              <a:gd name="connsiteX31" fmla="*/ 1517252 w 3619883"/>
              <a:gd name="connsiteY31" fmla="*/ 4128157 h 4297250"/>
              <a:gd name="connsiteX32" fmla="*/ 1582936 w 3619883"/>
              <a:gd name="connsiteY32" fmla="*/ 4128157 h 4297250"/>
              <a:gd name="connsiteX33" fmla="*/ 1582936 w 3619883"/>
              <a:gd name="connsiteY33" fmla="*/ 3951392 h 4297250"/>
              <a:gd name="connsiteX34" fmla="*/ 1405151 w 3619883"/>
              <a:gd name="connsiteY34" fmla="*/ 3951392 h 4297250"/>
              <a:gd name="connsiteX35" fmla="*/ 1405151 w 3619883"/>
              <a:gd name="connsiteY35" fmla="*/ 4128157 h 4297250"/>
              <a:gd name="connsiteX36" fmla="*/ 1468988 w 3619883"/>
              <a:gd name="connsiteY36" fmla="*/ 4128157 h 4297250"/>
              <a:gd name="connsiteX37" fmla="*/ 1427396 w 3619883"/>
              <a:gd name="connsiteY37" fmla="*/ 4275461 h 4297250"/>
              <a:gd name="connsiteX38" fmla="*/ 1210751 w 3619883"/>
              <a:gd name="connsiteY38" fmla="*/ 4275461 h 4297250"/>
              <a:gd name="connsiteX39" fmla="*/ 1210751 w 3619883"/>
              <a:gd name="connsiteY39" fmla="*/ 4128157 h 4297250"/>
              <a:gd name="connsiteX40" fmla="*/ 1271978 w 3619883"/>
              <a:gd name="connsiteY40" fmla="*/ 4128157 h 4297250"/>
              <a:gd name="connsiteX41" fmla="*/ 1271978 w 3619883"/>
              <a:gd name="connsiteY41" fmla="*/ 3951392 h 4297250"/>
              <a:gd name="connsiteX42" fmla="*/ 1094193 w 3619883"/>
              <a:gd name="connsiteY42" fmla="*/ 3951392 h 4297250"/>
              <a:gd name="connsiteX43" fmla="*/ 1094193 w 3619883"/>
              <a:gd name="connsiteY43" fmla="*/ 4128157 h 4297250"/>
              <a:gd name="connsiteX44" fmla="*/ 1140354 w 3619883"/>
              <a:gd name="connsiteY44" fmla="*/ 4128157 h 4297250"/>
              <a:gd name="connsiteX45" fmla="*/ 1140354 w 3619883"/>
              <a:gd name="connsiteY45" fmla="*/ 4275461 h 4297250"/>
              <a:gd name="connsiteX46" fmla="*/ 953807 w 3619883"/>
              <a:gd name="connsiteY46" fmla="*/ 4275461 h 4297250"/>
              <a:gd name="connsiteX47" fmla="*/ 912215 w 3619883"/>
              <a:gd name="connsiteY47" fmla="*/ 4128157 h 4297250"/>
              <a:gd name="connsiteX48" fmla="*/ 961020 w 3619883"/>
              <a:gd name="connsiteY48" fmla="*/ 4128157 h 4297250"/>
              <a:gd name="connsiteX49" fmla="*/ 961020 w 3619883"/>
              <a:gd name="connsiteY49" fmla="*/ 3951392 h 4297250"/>
              <a:gd name="connsiteX50" fmla="*/ 783235 w 3619883"/>
              <a:gd name="connsiteY50" fmla="*/ 3951392 h 4297250"/>
              <a:gd name="connsiteX51" fmla="*/ 783235 w 3619883"/>
              <a:gd name="connsiteY51" fmla="*/ 4128157 h 4297250"/>
              <a:gd name="connsiteX52" fmla="*/ 871024 w 3619883"/>
              <a:gd name="connsiteY52" fmla="*/ 4128157 h 4297250"/>
              <a:gd name="connsiteX53" fmla="*/ 829432 w 3619883"/>
              <a:gd name="connsiteY53" fmla="*/ 4275461 h 4297250"/>
              <a:gd name="connsiteX54" fmla="*/ 611484 w 3619883"/>
              <a:gd name="connsiteY54" fmla="*/ 4275461 h 4297250"/>
              <a:gd name="connsiteX55" fmla="*/ 621247 w 3619883"/>
              <a:gd name="connsiteY55" fmla="*/ 4128157 h 4297250"/>
              <a:gd name="connsiteX56" fmla="*/ 650062 w 3619883"/>
              <a:gd name="connsiteY56" fmla="*/ 4128157 h 4297250"/>
              <a:gd name="connsiteX57" fmla="*/ 650062 w 3619883"/>
              <a:gd name="connsiteY57" fmla="*/ 3951392 h 4297250"/>
              <a:gd name="connsiteX58" fmla="*/ 472277 w 3619883"/>
              <a:gd name="connsiteY58" fmla="*/ 3951392 h 4297250"/>
              <a:gd name="connsiteX59" fmla="*/ 472277 w 3619883"/>
              <a:gd name="connsiteY59" fmla="*/ 4128157 h 4297250"/>
              <a:gd name="connsiteX60" fmla="*/ 522650 w 3619883"/>
              <a:gd name="connsiteY60" fmla="*/ 4128157 h 4297250"/>
              <a:gd name="connsiteX61" fmla="*/ 573998 w 3619883"/>
              <a:gd name="connsiteY61" fmla="*/ 4275461 h 4297250"/>
              <a:gd name="connsiteX62" fmla="*/ 336164 w 3619883"/>
              <a:gd name="connsiteY62" fmla="*/ 4275461 h 4297250"/>
              <a:gd name="connsiteX63" fmla="*/ 294572 w 3619883"/>
              <a:gd name="connsiteY63" fmla="*/ 4128157 h 4297250"/>
              <a:gd name="connsiteX64" fmla="*/ 339106 w 3619883"/>
              <a:gd name="connsiteY64" fmla="*/ 4128157 h 4297250"/>
              <a:gd name="connsiteX65" fmla="*/ 339106 w 3619883"/>
              <a:gd name="connsiteY65" fmla="*/ 3951392 h 4297250"/>
              <a:gd name="connsiteX66" fmla="*/ 161321 w 3619883"/>
              <a:gd name="connsiteY66" fmla="*/ 3951392 h 4297250"/>
              <a:gd name="connsiteX67" fmla="*/ 161321 w 3619883"/>
              <a:gd name="connsiteY67" fmla="*/ 4128157 h 4297250"/>
              <a:gd name="connsiteX68" fmla="*/ 230914 w 3619883"/>
              <a:gd name="connsiteY68" fmla="*/ 4128157 h 4297250"/>
              <a:gd name="connsiteX69" fmla="*/ 189322 w 3619883"/>
              <a:gd name="connsiteY69" fmla="*/ 4275461 h 4297250"/>
              <a:gd name="connsiteX70" fmla="*/ 0 w 3619883"/>
              <a:gd name="connsiteY70" fmla="*/ 4275461 h 4297250"/>
              <a:gd name="connsiteX71" fmla="*/ 0 w 3619883"/>
              <a:gd name="connsiteY71" fmla="*/ 42229 h 4297250"/>
              <a:gd name="connsiteX72" fmla="*/ 42464 w 3619883"/>
              <a:gd name="connsiteY72" fmla="*/ 40518 h 4297250"/>
              <a:gd name="connsiteX73" fmla="*/ 137733 w 3619883"/>
              <a:gd name="connsiteY73" fmla="*/ 35355 h 4297250"/>
              <a:gd name="connsiteX74" fmla="*/ 270565 w 3619883"/>
              <a:gd name="connsiteY74" fmla="*/ 29759 h 4297250"/>
              <a:gd name="connsiteX75" fmla="*/ 479734 w 3619883"/>
              <a:gd name="connsiteY75" fmla="*/ 45455 h 4297250"/>
              <a:gd name="connsiteX76" fmla="*/ 524103 w 3619883"/>
              <a:gd name="connsiteY76" fmla="*/ 41625 h 4297250"/>
              <a:gd name="connsiteX77" fmla="*/ 624416 w 3619883"/>
              <a:gd name="connsiteY77" fmla="*/ 22696 h 4297250"/>
              <a:gd name="connsiteX78" fmla="*/ 657762 w 3619883"/>
              <a:gd name="connsiteY78" fmla="*/ 18351 h 4297250"/>
              <a:gd name="connsiteX79" fmla="*/ 690557 w 3619883"/>
              <a:gd name="connsiteY79" fmla="*/ 25792 h 4297250"/>
              <a:gd name="connsiteX80" fmla="*/ 745123 w 3619883"/>
              <a:gd name="connsiteY80" fmla="*/ 40157 h 4297250"/>
              <a:gd name="connsiteX81" fmla="*/ 789493 w 3619883"/>
              <a:gd name="connsiteY81" fmla="*/ 36327 h 4297250"/>
              <a:gd name="connsiteX82" fmla="*/ 854255 w 3619883"/>
              <a:gd name="connsiteY82" fmla="*/ 68887 h 4297250"/>
              <a:gd name="connsiteX83" fmla="*/ 897520 w 3619883"/>
              <a:gd name="connsiteY83" fmla="*/ 88629 h 4297250"/>
              <a:gd name="connsiteX84" fmla="*/ 940510 w 3619883"/>
              <a:gd name="connsiteY84" fmla="*/ 114265 h 4297250"/>
              <a:gd name="connsiteX85" fmla="*/ 1082712 w 3619883"/>
              <a:gd name="connsiteY85" fmla="*/ 144543 h 4297250"/>
              <a:gd name="connsiteX86" fmla="*/ 1205348 w 3619883"/>
              <a:gd name="connsiteY86" fmla="*/ 120753 h 4297250"/>
              <a:gd name="connsiteX87" fmla="*/ 1271764 w 3619883"/>
              <a:gd name="connsiteY87" fmla="*/ 117956 h 4297250"/>
              <a:gd name="connsiteX88" fmla="*/ 1315583 w 3619883"/>
              <a:gd name="connsiteY88" fmla="*/ 125912 h 4297250"/>
              <a:gd name="connsiteX89" fmla="*/ 1359125 w 3619883"/>
              <a:gd name="connsiteY89" fmla="*/ 139761 h 4297250"/>
              <a:gd name="connsiteX90" fmla="*/ 1391919 w 3619883"/>
              <a:gd name="connsiteY90" fmla="*/ 147202 h 4297250"/>
              <a:gd name="connsiteX91" fmla="*/ 1436563 w 3619883"/>
              <a:gd name="connsiteY91" fmla="*/ 137480 h 4297250"/>
              <a:gd name="connsiteX92" fmla="*/ 1471566 w 3619883"/>
              <a:gd name="connsiteY92" fmla="*/ 97777 h 4297250"/>
              <a:gd name="connsiteX93" fmla="*/ 1505739 w 3619883"/>
              <a:gd name="connsiteY93" fmla="*/ 75753 h 4297250"/>
              <a:gd name="connsiteX94" fmla="*/ 1590891 w 3619883"/>
              <a:gd name="connsiteY94" fmla="*/ 144702 h 4297250"/>
              <a:gd name="connsiteX95" fmla="*/ 1625616 w 3619883"/>
              <a:gd name="connsiteY95" fmla="*/ 110893 h 4297250"/>
              <a:gd name="connsiteX96" fmla="*/ 1658964 w 3619883"/>
              <a:gd name="connsiteY96" fmla="*/ 106547 h 4297250"/>
              <a:gd name="connsiteX97" fmla="*/ 1746598 w 3619883"/>
              <a:gd name="connsiteY97" fmla="*/ 122460 h 4297250"/>
              <a:gd name="connsiteX98" fmla="*/ 1811913 w 3619883"/>
              <a:gd name="connsiteY98" fmla="*/ 143234 h 4297250"/>
              <a:gd name="connsiteX99" fmla="*/ 1856557 w 3619883"/>
              <a:gd name="connsiteY99" fmla="*/ 133511 h 4297250"/>
              <a:gd name="connsiteX100" fmla="*/ 2066003 w 3619883"/>
              <a:gd name="connsiteY100" fmla="*/ 143313 h 4297250"/>
              <a:gd name="connsiteX101" fmla="*/ 2177615 w 3619883"/>
              <a:gd name="connsiteY101" fmla="*/ 119007 h 4297250"/>
              <a:gd name="connsiteX102" fmla="*/ 2255883 w 3619883"/>
              <a:gd name="connsiteY102" fmla="*/ 99047 h 4297250"/>
              <a:gd name="connsiteX103" fmla="*/ 2344622 w 3619883"/>
              <a:gd name="connsiteY103" fmla="*/ 91388 h 4297250"/>
              <a:gd name="connsiteX104" fmla="*/ 2455682 w 3619883"/>
              <a:gd name="connsiteY104" fmla="*/ 78869 h 4297250"/>
              <a:gd name="connsiteX105" fmla="*/ 2632609 w 3619883"/>
              <a:gd name="connsiteY105" fmla="*/ 75338 h 4297250"/>
              <a:gd name="connsiteX106" fmla="*/ 2742291 w 3619883"/>
              <a:gd name="connsiteY106" fmla="*/ 92282 h 4297250"/>
              <a:gd name="connsiteX107" fmla="*/ 2851974 w 3619883"/>
              <a:gd name="connsiteY107" fmla="*/ 109227 h 4297250"/>
              <a:gd name="connsiteX108" fmla="*/ 2907643 w 3619883"/>
              <a:gd name="connsiteY108" fmla="*/ 100020 h 4297250"/>
              <a:gd name="connsiteX109" fmla="*/ 2944022 w 3619883"/>
              <a:gd name="connsiteY109" fmla="*/ 30853 h 4297250"/>
              <a:gd name="connsiteX110" fmla="*/ 3022289 w 3619883"/>
              <a:gd name="connsiteY110" fmla="*/ 10893 h 4297250"/>
              <a:gd name="connsiteX111" fmla="*/ 3054807 w 3619883"/>
              <a:gd name="connsiteY111" fmla="*/ 24226 h 4297250"/>
              <a:gd name="connsiteX112" fmla="*/ 3141892 w 3619883"/>
              <a:gd name="connsiteY112" fmla="*/ 51925 h 4297250"/>
              <a:gd name="connsiteX113" fmla="*/ 3185711 w 3619883"/>
              <a:gd name="connsiteY113" fmla="*/ 59881 h 4297250"/>
              <a:gd name="connsiteX114" fmla="*/ 3219056 w 3619883"/>
              <a:gd name="connsiteY114" fmla="*/ 55536 h 4297250"/>
              <a:gd name="connsiteX115" fmla="*/ 3263425 w 3619883"/>
              <a:gd name="connsiteY115" fmla="*/ 51706 h 4297250"/>
              <a:gd name="connsiteX116" fmla="*/ 3296219 w 3619883"/>
              <a:gd name="connsiteY116" fmla="*/ 59147 h 4297250"/>
              <a:gd name="connsiteX117" fmla="*/ 3319094 w 3619883"/>
              <a:gd name="connsiteY117" fmla="*/ 42500 h 4297250"/>
              <a:gd name="connsiteX118" fmla="*/ 3420511 w 3619883"/>
              <a:gd name="connsiteY118" fmla="*/ 0 h 4297250"/>
              <a:gd name="connsiteX119" fmla="*/ 3453305 w 3619883"/>
              <a:gd name="connsiteY119" fmla="*/ 7440 h 4297250"/>
              <a:gd name="connsiteX120" fmla="*/ 3496571 w 3619883"/>
              <a:gd name="connsiteY120" fmla="*/ 27182 h 4297250"/>
              <a:gd name="connsiteX121" fmla="*/ 3602117 w 3619883"/>
              <a:gd name="connsiteY121" fmla="*/ 132521 h 4297250"/>
              <a:gd name="connsiteX122" fmla="*/ 3619883 w 3619883"/>
              <a:gd name="connsiteY122" fmla="*/ 140049 h 4297250"/>
              <a:gd name="connsiteX123" fmla="*/ 3619883 w 3619883"/>
              <a:gd name="connsiteY12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338025 w 3619883"/>
              <a:gd name="connsiteY9" fmla="*/ 4128157 h 4297250"/>
              <a:gd name="connsiteX10" fmla="*/ 2150155 w 3619883"/>
              <a:gd name="connsiteY10" fmla="*/ 4275461 h 4297250"/>
              <a:gd name="connsiteX11" fmla="*/ 2150155 w 3619883"/>
              <a:gd name="connsiteY11" fmla="*/ 4128157 h 4297250"/>
              <a:gd name="connsiteX12" fmla="*/ 2204852 w 3619883"/>
              <a:gd name="connsiteY12" fmla="*/ 4128157 h 4297250"/>
              <a:gd name="connsiteX13" fmla="*/ 2204852 w 3619883"/>
              <a:gd name="connsiteY13" fmla="*/ 3951392 h 4297250"/>
              <a:gd name="connsiteX14" fmla="*/ 2027068 w 3619883"/>
              <a:gd name="connsiteY14" fmla="*/ 3951392 h 4297250"/>
              <a:gd name="connsiteX15" fmla="*/ 2027068 w 3619883"/>
              <a:gd name="connsiteY15" fmla="*/ 4128157 h 4297250"/>
              <a:gd name="connsiteX16" fmla="*/ 2079759 w 3619883"/>
              <a:gd name="connsiteY16" fmla="*/ 4128157 h 4297250"/>
              <a:gd name="connsiteX17" fmla="*/ 2079759 w 3619883"/>
              <a:gd name="connsiteY17" fmla="*/ 4275461 h 4297250"/>
              <a:gd name="connsiteX18" fmla="*/ 1824703 w 3619883"/>
              <a:gd name="connsiteY18" fmla="*/ 4275461 h 4297250"/>
              <a:gd name="connsiteX19" fmla="*/ 1834468 w 3619883"/>
              <a:gd name="connsiteY19" fmla="*/ 4128157 h 4297250"/>
              <a:gd name="connsiteX20" fmla="*/ 1893894 w 3619883"/>
              <a:gd name="connsiteY20" fmla="*/ 4128157 h 4297250"/>
              <a:gd name="connsiteX21" fmla="*/ 1893894 w 3619883"/>
              <a:gd name="connsiteY21" fmla="*/ 3951392 h 4297250"/>
              <a:gd name="connsiteX22" fmla="*/ 1716110 w 3619883"/>
              <a:gd name="connsiteY22" fmla="*/ 3951392 h 4297250"/>
              <a:gd name="connsiteX23" fmla="*/ 1716110 w 3619883"/>
              <a:gd name="connsiteY23" fmla="*/ 4006431 h 4297250"/>
              <a:gd name="connsiteX24" fmla="*/ 1703447 w 3619883"/>
              <a:gd name="connsiteY24" fmla="*/ 4007960 h 4297250"/>
              <a:gd name="connsiteX25" fmla="*/ 1716110 w 3619883"/>
              <a:gd name="connsiteY25" fmla="*/ 4044284 h 4297250"/>
              <a:gd name="connsiteX26" fmla="*/ 1716110 w 3619883"/>
              <a:gd name="connsiteY26" fmla="*/ 4128157 h 4297250"/>
              <a:gd name="connsiteX27" fmla="*/ 1745346 w 3619883"/>
              <a:gd name="connsiteY27" fmla="*/ 4128157 h 4297250"/>
              <a:gd name="connsiteX28" fmla="*/ 1796694 w 3619883"/>
              <a:gd name="connsiteY28" fmla="*/ 4275461 h 4297250"/>
              <a:gd name="connsiteX29" fmla="*/ 1558844 w 3619883"/>
              <a:gd name="connsiteY29" fmla="*/ 4275461 h 4297250"/>
              <a:gd name="connsiteX30" fmla="*/ 1517252 w 3619883"/>
              <a:gd name="connsiteY30" fmla="*/ 4128157 h 4297250"/>
              <a:gd name="connsiteX31" fmla="*/ 1582936 w 3619883"/>
              <a:gd name="connsiteY31" fmla="*/ 4128157 h 4297250"/>
              <a:gd name="connsiteX32" fmla="*/ 1582936 w 3619883"/>
              <a:gd name="connsiteY32" fmla="*/ 3951392 h 4297250"/>
              <a:gd name="connsiteX33" fmla="*/ 1405151 w 3619883"/>
              <a:gd name="connsiteY33" fmla="*/ 3951392 h 4297250"/>
              <a:gd name="connsiteX34" fmla="*/ 1405151 w 3619883"/>
              <a:gd name="connsiteY34" fmla="*/ 4128157 h 4297250"/>
              <a:gd name="connsiteX35" fmla="*/ 1468988 w 3619883"/>
              <a:gd name="connsiteY35" fmla="*/ 4128157 h 4297250"/>
              <a:gd name="connsiteX36" fmla="*/ 1427396 w 3619883"/>
              <a:gd name="connsiteY36" fmla="*/ 4275461 h 4297250"/>
              <a:gd name="connsiteX37" fmla="*/ 1210751 w 3619883"/>
              <a:gd name="connsiteY37" fmla="*/ 4275461 h 4297250"/>
              <a:gd name="connsiteX38" fmla="*/ 1210751 w 3619883"/>
              <a:gd name="connsiteY38" fmla="*/ 4128157 h 4297250"/>
              <a:gd name="connsiteX39" fmla="*/ 1271978 w 3619883"/>
              <a:gd name="connsiteY39" fmla="*/ 4128157 h 4297250"/>
              <a:gd name="connsiteX40" fmla="*/ 1271978 w 3619883"/>
              <a:gd name="connsiteY40" fmla="*/ 3951392 h 4297250"/>
              <a:gd name="connsiteX41" fmla="*/ 1094193 w 3619883"/>
              <a:gd name="connsiteY41" fmla="*/ 3951392 h 4297250"/>
              <a:gd name="connsiteX42" fmla="*/ 1094193 w 3619883"/>
              <a:gd name="connsiteY42" fmla="*/ 4128157 h 4297250"/>
              <a:gd name="connsiteX43" fmla="*/ 1140354 w 3619883"/>
              <a:gd name="connsiteY43" fmla="*/ 4128157 h 4297250"/>
              <a:gd name="connsiteX44" fmla="*/ 1140354 w 3619883"/>
              <a:gd name="connsiteY44" fmla="*/ 4275461 h 4297250"/>
              <a:gd name="connsiteX45" fmla="*/ 953807 w 3619883"/>
              <a:gd name="connsiteY45" fmla="*/ 4275461 h 4297250"/>
              <a:gd name="connsiteX46" fmla="*/ 912215 w 3619883"/>
              <a:gd name="connsiteY46" fmla="*/ 4128157 h 4297250"/>
              <a:gd name="connsiteX47" fmla="*/ 961020 w 3619883"/>
              <a:gd name="connsiteY47" fmla="*/ 4128157 h 4297250"/>
              <a:gd name="connsiteX48" fmla="*/ 961020 w 3619883"/>
              <a:gd name="connsiteY48" fmla="*/ 3951392 h 4297250"/>
              <a:gd name="connsiteX49" fmla="*/ 783235 w 3619883"/>
              <a:gd name="connsiteY49" fmla="*/ 3951392 h 4297250"/>
              <a:gd name="connsiteX50" fmla="*/ 783235 w 3619883"/>
              <a:gd name="connsiteY50" fmla="*/ 4128157 h 4297250"/>
              <a:gd name="connsiteX51" fmla="*/ 871024 w 3619883"/>
              <a:gd name="connsiteY51" fmla="*/ 4128157 h 4297250"/>
              <a:gd name="connsiteX52" fmla="*/ 829432 w 3619883"/>
              <a:gd name="connsiteY52" fmla="*/ 4275461 h 4297250"/>
              <a:gd name="connsiteX53" fmla="*/ 611484 w 3619883"/>
              <a:gd name="connsiteY53" fmla="*/ 4275461 h 4297250"/>
              <a:gd name="connsiteX54" fmla="*/ 621247 w 3619883"/>
              <a:gd name="connsiteY54" fmla="*/ 4128157 h 4297250"/>
              <a:gd name="connsiteX55" fmla="*/ 650062 w 3619883"/>
              <a:gd name="connsiteY55" fmla="*/ 4128157 h 4297250"/>
              <a:gd name="connsiteX56" fmla="*/ 650062 w 3619883"/>
              <a:gd name="connsiteY56" fmla="*/ 3951392 h 4297250"/>
              <a:gd name="connsiteX57" fmla="*/ 472277 w 3619883"/>
              <a:gd name="connsiteY57" fmla="*/ 3951392 h 4297250"/>
              <a:gd name="connsiteX58" fmla="*/ 472277 w 3619883"/>
              <a:gd name="connsiteY58" fmla="*/ 4128157 h 4297250"/>
              <a:gd name="connsiteX59" fmla="*/ 522650 w 3619883"/>
              <a:gd name="connsiteY59" fmla="*/ 4128157 h 4297250"/>
              <a:gd name="connsiteX60" fmla="*/ 573998 w 3619883"/>
              <a:gd name="connsiteY60" fmla="*/ 4275461 h 4297250"/>
              <a:gd name="connsiteX61" fmla="*/ 336164 w 3619883"/>
              <a:gd name="connsiteY61" fmla="*/ 4275461 h 4297250"/>
              <a:gd name="connsiteX62" fmla="*/ 294572 w 3619883"/>
              <a:gd name="connsiteY62" fmla="*/ 4128157 h 4297250"/>
              <a:gd name="connsiteX63" fmla="*/ 339106 w 3619883"/>
              <a:gd name="connsiteY63" fmla="*/ 4128157 h 4297250"/>
              <a:gd name="connsiteX64" fmla="*/ 339106 w 3619883"/>
              <a:gd name="connsiteY64" fmla="*/ 3951392 h 4297250"/>
              <a:gd name="connsiteX65" fmla="*/ 161321 w 3619883"/>
              <a:gd name="connsiteY65" fmla="*/ 3951392 h 4297250"/>
              <a:gd name="connsiteX66" fmla="*/ 161321 w 3619883"/>
              <a:gd name="connsiteY66" fmla="*/ 4128157 h 4297250"/>
              <a:gd name="connsiteX67" fmla="*/ 230914 w 3619883"/>
              <a:gd name="connsiteY67" fmla="*/ 4128157 h 4297250"/>
              <a:gd name="connsiteX68" fmla="*/ 189322 w 3619883"/>
              <a:gd name="connsiteY68" fmla="*/ 4275461 h 4297250"/>
              <a:gd name="connsiteX69" fmla="*/ 0 w 3619883"/>
              <a:gd name="connsiteY69" fmla="*/ 4275461 h 4297250"/>
              <a:gd name="connsiteX70" fmla="*/ 0 w 3619883"/>
              <a:gd name="connsiteY70" fmla="*/ 42229 h 4297250"/>
              <a:gd name="connsiteX71" fmla="*/ 42464 w 3619883"/>
              <a:gd name="connsiteY71" fmla="*/ 40518 h 4297250"/>
              <a:gd name="connsiteX72" fmla="*/ 137733 w 3619883"/>
              <a:gd name="connsiteY72" fmla="*/ 35355 h 4297250"/>
              <a:gd name="connsiteX73" fmla="*/ 270565 w 3619883"/>
              <a:gd name="connsiteY73" fmla="*/ 29759 h 4297250"/>
              <a:gd name="connsiteX74" fmla="*/ 479734 w 3619883"/>
              <a:gd name="connsiteY74" fmla="*/ 45455 h 4297250"/>
              <a:gd name="connsiteX75" fmla="*/ 524103 w 3619883"/>
              <a:gd name="connsiteY75" fmla="*/ 41625 h 4297250"/>
              <a:gd name="connsiteX76" fmla="*/ 624416 w 3619883"/>
              <a:gd name="connsiteY76" fmla="*/ 22696 h 4297250"/>
              <a:gd name="connsiteX77" fmla="*/ 657762 w 3619883"/>
              <a:gd name="connsiteY77" fmla="*/ 18351 h 4297250"/>
              <a:gd name="connsiteX78" fmla="*/ 690557 w 3619883"/>
              <a:gd name="connsiteY78" fmla="*/ 25792 h 4297250"/>
              <a:gd name="connsiteX79" fmla="*/ 745123 w 3619883"/>
              <a:gd name="connsiteY79" fmla="*/ 40157 h 4297250"/>
              <a:gd name="connsiteX80" fmla="*/ 789493 w 3619883"/>
              <a:gd name="connsiteY80" fmla="*/ 36327 h 4297250"/>
              <a:gd name="connsiteX81" fmla="*/ 854255 w 3619883"/>
              <a:gd name="connsiteY81" fmla="*/ 68887 h 4297250"/>
              <a:gd name="connsiteX82" fmla="*/ 897520 w 3619883"/>
              <a:gd name="connsiteY82" fmla="*/ 88629 h 4297250"/>
              <a:gd name="connsiteX83" fmla="*/ 940510 w 3619883"/>
              <a:gd name="connsiteY83" fmla="*/ 114265 h 4297250"/>
              <a:gd name="connsiteX84" fmla="*/ 1082712 w 3619883"/>
              <a:gd name="connsiteY84" fmla="*/ 144543 h 4297250"/>
              <a:gd name="connsiteX85" fmla="*/ 1205348 w 3619883"/>
              <a:gd name="connsiteY85" fmla="*/ 120753 h 4297250"/>
              <a:gd name="connsiteX86" fmla="*/ 1271764 w 3619883"/>
              <a:gd name="connsiteY86" fmla="*/ 117956 h 4297250"/>
              <a:gd name="connsiteX87" fmla="*/ 1315583 w 3619883"/>
              <a:gd name="connsiteY87" fmla="*/ 125912 h 4297250"/>
              <a:gd name="connsiteX88" fmla="*/ 1359125 w 3619883"/>
              <a:gd name="connsiteY88" fmla="*/ 139761 h 4297250"/>
              <a:gd name="connsiteX89" fmla="*/ 1391919 w 3619883"/>
              <a:gd name="connsiteY89" fmla="*/ 147202 h 4297250"/>
              <a:gd name="connsiteX90" fmla="*/ 1436563 w 3619883"/>
              <a:gd name="connsiteY90" fmla="*/ 137480 h 4297250"/>
              <a:gd name="connsiteX91" fmla="*/ 1471566 w 3619883"/>
              <a:gd name="connsiteY91" fmla="*/ 97777 h 4297250"/>
              <a:gd name="connsiteX92" fmla="*/ 1505739 w 3619883"/>
              <a:gd name="connsiteY92" fmla="*/ 75753 h 4297250"/>
              <a:gd name="connsiteX93" fmla="*/ 1590891 w 3619883"/>
              <a:gd name="connsiteY93" fmla="*/ 144702 h 4297250"/>
              <a:gd name="connsiteX94" fmla="*/ 1625616 w 3619883"/>
              <a:gd name="connsiteY94" fmla="*/ 110893 h 4297250"/>
              <a:gd name="connsiteX95" fmla="*/ 1658964 w 3619883"/>
              <a:gd name="connsiteY95" fmla="*/ 106547 h 4297250"/>
              <a:gd name="connsiteX96" fmla="*/ 1746598 w 3619883"/>
              <a:gd name="connsiteY96" fmla="*/ 122460 h 4297250"/>
              <a:gd name="connsiteX97" fmla="*/ 1811913 w 3619883"/>
              <a:gd name="connsiteY97" fmla="*/ 143234 h 4297250"/>
              <a:gd name="connsiteX98" fmla="*/ 1856557 w 3619883"/>
              <a:gd name="connsiteY98" fmla="*/ 133511 h 4297250"/>
              <a:gd name="connsiteX99" fmla="*/ 2066003 w 3619883"/>
              <a:gd name="connsiteY99" fmla="*/ 143313 h 4297250"/>
              <a:gd name="connsiteX100" fmla="*/ 2177615 w 3619883"/>
              <a:gd name="connsiteY100" fmla="*/ 119007 h 4297250"/>
              <a:gd name="connsiteX101" fmla="*/ 2255883 w 3619883"/>
              <a:gd name="connsiteY101" fmla="*/ 99047 h 4297250"/>
              <a:gd name="connsiteX102" fmla="*/ 2344622 w 3619883"/>
              <a:gd name="connsiteY102" fmla="*/ 91388 h 4297250"/>
              <a:gd name="connsiteX103" fmla="*/ 2455682 w 3619883"/>
              <a:gd name="connsiteY103" fmla="*/ 78869 h 4297250"/>
              <a:gd name="connsiteX104" fmla="*/ 2632609 w 3619883"/>
              <a:gd name="connsiteY104" fmla="*/ 75338 h 4297250"/>
              <a:gd name="connsiteX105" fmla="*/ 2742291 w 3619883"/>
              <a:gd name="connsiteY105" fmla="*/ 92282 h 4297250"/>
              <a:gd name="connsiteX106" fmla="*/ 2851974 w 3619883"/>
              <a:gd name="connsiteY106" fmla="*/ 109227 h 4297250"/>
              <a:gd name="connsiteX107" fmla="*/ 2907643 w 3619883"/>
              <a:gd name="connsiteY107" fmla="*/ 100020 h 4297250"/>
              <a:gd name="connsiteX108" fmla="*/ 2944022 w 3619883"/>
              <a:gd name="connsiteY108" fmla="*/ 30853 h 4297250"/>
              <a:gd name="connsiteX109" fmla="*/ 3022289 w 3619883"/>
              <a:gd name="connsiteY109" fmla="*/ 10893 h 4297250"/>
              <a:gd name="connsiteX110" fmla="*/ 3054807 w 3619883"/>
              <a:gd name="connsiteY110" fmla="*/ 24226 h 4297250"/>
              <a:gd name="connsiteX111" fmla="*/ 3141892 w 3619883"/>
              <a:gd name="connsiteY111" fmla="*/ 51925 h 4297250"/>
              <a:gd name="connsiteX112" fmla="*/ 3185711 w 3619883"/>
              <a:gd name="connsiteY112" fmla="*/ 59881 h 4297250"/>
              <a:gd name="connsiteX113" fmla="*/ 3219056 w 3619883"/>
              <a:gd name="connsiteY113" fmla="*/ 55536 h 4297250"/>
              <a:gd name="connsiteX114" fmla="*/ 3263425 w 3619883"/>
              <a:gd name="connsiteY114" fmla="*/ 51706 h 4297250"/>
              <a:gd name="connsiteX115" fmla="*/ 3296219 w 3619883"/>
              <a:gd name="connsiteY115" fmla="*/ 59147 h 4297250"/>
              <a:gd name="connsiteX116" fmla="*/ 3319094 w 3619883"/>
              <a:gd name="connsiteY116" fmla="*/ 42500 h 4297250"/>
              <a:gd name="connsiteX117" fmla="*/ 3420511 w 3619883"/>
              <a:gd name="connsiteY117" fmla="*/ 0 h 4297250"/>
              <a:gd name="connsiteX118" fmla="*/ 3453305 w 3619883"/>
              <a:gd name="connsiteY118" fmla="*/ 7440 h 4297250"/>
              <a:gd name="connsiteX119" fmla="*/ 3496571 w 3619883"/>
              <a:gd name="connsiteY119" fmla="*/ 27182 h 4297250"/>
              <a:gd name="connsiteX120" fmla="*/ 3602117 w 3619883"/>
              <a:gd name="connsiteY120" fmla="*/ 132521 h 4297250"/>
              <a:gd name="connsiteX121" fmla="*/ 3619883 w 3619883"/>
              <a:gd name="connsiteY121" fmla="*/ 140049 h 4297250"/>
              <a:gd name="connsiteX122" fmla="*/ 3619883 w 3619883"/>
              <a:gd name="connsiteY12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204852 w 3619883"/>
              <a:gd name="connsiteY12" fmla="*/ 3951392 h 4297250"/>
              <a:gd name="connsiteX13" fmla="*/ 2027068 w 3619883"/>
              <a:gd name="connsiteY13" fmla="*/ 3951392 h 4297250"/>
              <a:gd name="connsiteX14" fmla="*/ 2027068 w 3619883"/>
              <a:gd name="connsiteY14" fmla="*/ 4128157 h 4297250"/>
              <a:gd name="connsiteX15" fmla="*/ 2079759 w 3619883"/>
              <a:gd name="connsiteY15" fmla="*/ 4128157 h 4297250"/>
              <a:gd name="connsiteX16" fmla="*/ 2079759 w 3619883"/>
              <a:gd name="connsiteY16" fmla="*/ 4275461 h 4297250"/>
              <a:gd name="connsiteX17" fmla="*/ 1824703 w 3619883"/>
              <a:gd name="connsiteY17" fmla="*/ 4275461 h 4297250"/>
              <a:gd name="connsiteX18" fmla="*/ 1834468 w 3619883"/>
              <a:gd name="connsiteY18" fmla="*/ 4128157 h 4297250"/>
              <a:gd name="connsiteX19" fmla="*/ 1893894 w 3619883"/>
              <a:gd name="connsiteY19" fmla="*/ 4128157 h 4297250"/>
              <a:gd name="connsiteX20" fmla="*/ 1893894 w 3619883"/>
              <a:gd name="connsiteY20" fmla="*/ 3951392 h 4297250"/>
              <a:gd name="connsiteX21" fmla="*/ 1716110 w 3619883"/>
              <a:gd name="connsiteY21" fmla="*/ 3951392 h 4297250"/>
              <a:gd name="connsiteX22" fmla="*/ 1716110 w 3619883"/>
              <a:gd name="connsiteY22" fmla="*/ 4006431 h 4297250"/>
              <a:gd name="connsiteX23" fmla="*/ 1703447 w 3619883"/>
              <a:gd name="connsiteY23" fmla="*/ 4007960 h 4297250"/>
              <a:gd name="connsiteX24" fmla="*/ 1716110 w 3619883"/>
              <a:gd name="connsiteY24" fmla="*/ 4044284 h 4297250"/>
              <a:gd name="connsiteX25" fmla="*/ 1716110 w 3619883"/>
              <a:gd name="connsiteY25" fmla="*/ 4128157 h 4297250"/>
              <a:gd name="connsiteX26" fmla="*/ 1745346 w 3619883"/>
              <a:gd name="connsiteY26" fmla="*/ 4128157 h 4297250"/>
              <a:gd name="connsiteX27" fmla="*/ 1796694 w 3619883"/>
              <a:gd name="connsiteY27" fmla="*/ 4275461 h 4297250"/>
              <a:gd name="connsiteX28" fmla="*/ 1558844 w 3619883"/>
              <a:gd name="connsiteY28" fmla="*/ 4275461 h 4297250"/>
              <a:gd name="connsiteX29" fmla="*/ 1517252 w 3619883"/>
              <a:gd name="connsiteY29" fmla="*/ 4128157 h 4297250"/>
              <a:gd name="connsiteX30" fmla="*/ 1582936 w 3619883"/>
              <a:gd name="connsiteY30" fmla="*/ 4128157 h 4297250"/>
              <a:gd name="connsiteX31" fmla="*/ 1582936 w 3619883"/>
              <a:gd name="connsiteY31" fmla="*/ 3951392 h 4297250"/>
              <a:gd name="connsiteX32" fmla="*/ 1405151 w 3619883"/>
              <a:gd name="connsiteY32" fmla="*/ 3951392 h 4297250"/>
              <a:gd name="connsiteX33" fmla="*/ 1405151 w 3619883"/>
              <a:gd name="connsiteY33" fmla="*/ 4128157 h 4297250"/>
              <a:gd name="connsiteX34" fmla="*/ 1468988 w 3619883"/>
              <a:gd name="connsiteY34" fmla="*/ 4128157 h 4297250"/>
              <a:gd name="connsiteX35" fmla="*/ 1427396 w 3619883"/>
              <a:gd name="connsiteY35" fmla="*/ 4275461 h 4297250"/>
              <a:gd name="connsiteX36" fmla="*/ 1210751 w 3619883"/>
              <a:gd name="connsiteY36" fmla="*/ 4275461 h 4297250"/>
              <a:gd name="connsiteX37" fmla="*/ 1210751 w 3619883"/>
              <a:gd name="connsiteY37" fmla="*/ 4128157 h 4297250"/>
              <a:gd name="connsiteX38" fmla="*/ 1271978 w 3619883"/>
              <a:gd name="connsiteY38" fmla="*/ 4128157 h 4297250"/>
              <a:gd name="connsiteX39" fmla="*/ 1271978 w 3619883"/>
              <a:gd name="connsiteY39" fmla="*/ 3951392 h 4297250"/>
              <a:gd name="connsiteX40" fmla="*/ 1094193 w 3619883"/>
              <a:gd name="connsiteY40" fmla="*/ 3951392 h 4297250"/>
              <a:gd name="connsiteX41" fmla="*/ 1094193 w 3619883"/>
              <a:gd name="connsiteY41" fmla="*/ 4128157 h 4297250"/>
              <a:gd name="connsiteX42" fmla="*/ 1140354 w 3619883"/>
              <a:gd name="connsiteY42" fmla="*/ 4128157 h 4297250"/>
              <a:gd name="connsiteX43" fmla="*/ 1140354 w 3619883"/>
              <a:gd name="connsiteY43" fmla="*/ 4275461 h 4297250"/>
              <a:gd name="connsiteX44" fmla="*/ 953807 w 3619883"/>
              <a:gd name="connsiteY44" fmla="*/ 4275461 h 4297250"/>
              <a:gd name="connsiteX45" fmla="*/ 912215 w 3619883"/>
              <a:gd name="connsiteY45" fmla="*/ 4128157 h 4297250"/>
              <a:gd name="connsiteX46" fmla="*/ 961020 w 3619883"/>
              <a:gd name="connsiteY46" fmla="*/ 4128157 h 4297250"/>
              <a:gd name="connsiteX47" fmla="*/ 961020 w 3619883"/>
              <a:gd name="connsiteY47" fmla="*/ 3951392 h 4297250"/>
              <a:gd name="connsiteX48" fmla="*/ 783235 w 3619883"/>
              <a:gd name="connsiteY48" fmla="*/ 3951392 h 4297250"/>
              <a:gd name="connsiteX49" fmla="*/ 783235 w 3619883"/>
              <a:gd name="connsiteY49" fmla="*/ 4128157 h 4297250"/>
              <a:gd name="connsiteX50" fmla="*/ 871024 w 3619883"/>
              <a:gd name="connsiteY50" fmla="*/ 4128157 h 4297250"/>
              <a:gd name="connsiteX51" fmla="*/ 829432 w 3619883"/>
              <a:gd name="connsiteY51" fmla="*/ 4275461 h 4297250"/>
              <a:gd name="connsiteX52" fmla="*/ 611484 w 3619883"/>
              <a:gd name="connsiteY52" fmla="*/ 4275461 h 4297250"/>
              <a:gd name="connsiteX53" fmla="*/ 621247 w 3619883"/>
              <a:gd name="connsiteY53" fmla="*/ 4128157 h 4297250"/>
              <a:gd name="connsiteX54" fmla="*/ 650062 w 3619883"/>
              <a:gd name="connsiteY54" fmla="*/ 4128157 h 4297250"/>
              <a:gd name="connsiteX55" fmla="*/ 650062 w 3619883"/>
              <a:gd name="connsiteY55" fmla="*/ 3951392 h 4297250"/>
              <a:gd name="connsiteX56" fmla="*/ 472277 w 3619883"/>
              <a:gd name="connsiteY56" fmla="*/ 3951392 h 4297250"/>
              <a:gd name="connsiteX57" fmla="*/ 472277 w 3619883"/>
              <a:gd name="connsiteY57" fmla="*/ 4128157 h 4297250"/>
              <a:gd name="connsiteX58" fmla="*/ 522650 w 3619883"/>
              <a:gd name="connsiteY58" fmla="*/ 4128157 h 4297250"/>
              <a:gd name="connsiteX59" fmla="*/ 573998 w 3619883"/>
              <a:gd name="connsiteY59" fmla="*/ 4275461 h 4297250"/>
              <a:gd name="connsiteX60" fmla="*/ 336164 w 3619883"/>
              <a:gd name="connsiteY60" fmla="*/ 4275461 h 4297250"/>
              <a:gd name="connsiteX61" fmla="*/ 294572 w 3619883"/>
              <a:gd name="connsiteY61" fmla="*/ 4128157 h 4297250"/>
              <a:gd name="connsiteX62" fmla="*/ 339106 w 3619883"/>
              <a:gd name="connsiteY62" fmla="*/ 4128157 h 4297250"/>
              <a:gd name="connsiteX63" fmla="*/ 339106 w 3619883"/>
              <a:gd name="connsiteY63" fmla="*/ 3951392 h 4297250"/>
              <a:gd name="connsiteX64" fmla="*/ 161321 w 3619883"/>
              <a:gd name="connsiteY64" fmla="*/ 3951392 h 4297250"/>
              <a:gd name="connsiteX65" fmla="*/ 161321 w 3619883"/>
              <a:gd name="connsiteY65" fmla="*/ 4128157 h 4297250"/>
              <a:gd name="connsiteX66" fmla="*/ 230914 w 3619883"/>
              <a:gd name="connsiteY66" fmla="*/ 4128157 h 4297250"/>
              <a:gd name="connsiteX67" fmla="*/ 189322 w 3619883"/>
              <a:gd name="connsiteY67" fmla="*/ 4275461 h 4297250"/>
              <a:gd name="connsiteX68" fmla="*/ 0 w 3619883"/>
              <a:gd name="connsiteY68" fmla="*/ 4275461 h 4297250"/>
              <a:gd name="connsiteX69" fmla="*/ 0 w 3619883"/>
              <a:gd name="connsiteY69" fmla="*/ 42229 h 4297250"/>
              <a:gd name="connsiteX70" fmla="*/ 42464 w 3619883"/>
              <a:gd name="connsiteY70" fmla="*/ 40518 h 4297250"/>
              <a:gd name="connsiteX71" fmla="*/ 137733 w 3619883"/>
              <a:gd name="connsiteY71" fmla="*/ 35355 h 4297250"/>
              <a:gd name="connsiteX72" fmla="*/ 270565 w 3619883"/>
              <a:gd name="connsiteY72" fmla="*/ 29759 h 4297250"/>
              <a:gd name="connsiteX73" fmla="*/ 479734 w 3619883"/>
              <a:gd name="connsiteY73" fmla="*/ 45455 h 4297250"/>
              <a:gd name="connsiteX74" fmla="*/ 524103 w 3619883"/>
              <a:gd name="connsiteY74" fmla="*/ 41625 h 4297250"/>
              <a:gd name="connsiteX75" fmla="*/ 624416 w 3619883"/>
              <a:gd name="connsiteY75" fmla="*/ 22696 h 4297250"/>
              <a:gd name="connsiteX76" fmla="*/ 657762 w 3619883"/>
              <a:gd name="connsiteY76" fmla="*/ 18351 h 4297250"/>
              <a:gd name="connsiteX77" fmla="*/ 690557 w 3619883"/>
              <a:gd name="connsiteY77" fmla="*/ 25792 h 4297250"/>
              <a:gd name="connsiteX78" fmla="*/ 745123 w 3619883"/>
              <a:gd name="connsiteY78" fmla="*/ 40157 h 4297250"/>
              <a:gd name="connsiteX79" fmla="*/ 789493 w 3619883"/>
              <a:gd name="connsiteY79" fmla="*/ 36327 h 4297250"/>
              <a:gd name="connsiteX80" fmla="*/ 854255 w 3619883"/>
              <a:gd name="connsiteY80" fmla="*/ 68887 h 4297250"/>
              <a:gd name="connsiteX81" fmla="*/ 897520 w 3619883"/>
              <a:gd name="connsiteY81" fmla="*/ 88629 h 4297250"/>
              <a:gd name="connsiteX82" fmla="*/ 940510 w 3619883"/>
              <a:gd name="connsiteY82" fmla="*/ 114265 h 4297250"/>
              <a:gd name="connsiteX83" fmla="*/ 1082712 w 3619883"/>
              <a:gd name="connsiteY83" fmla="*/ 144543 h 4297250"/>
              <a:gd name="connsiteX84" fmla="*/ 1205348 w 3619883"/>
              <a:gd name="connsiteY84" fmla="*/ 120753 h 4297250"/>
              <a:gd name="connsiteX85" fmla="*/ 1271764 w 3619883"/>
              <a:gd name="connsiteY85" fmla="*/ 117956 h 4297250"/>
              <a:gd name="connsiteX86" fmla="*/ 1315583 w 3619883"/>
              <a:gd name="connsiteY86" fmla="*/ 125912 h 4297250"/>
              <a:gd name="connsiteX87" fmla="*/ 1359125 w 3619883"/>
              <a:gd name="connsiteY87" fmla="*/ 139761 h 4297250"/>
              <a:gd name="connsiteX88" fmla="*/ 1391919 w 3619883"/>
              <a:gd name="connsiteY88" fmla="*/ 147202 h 4297250"/>
              <a:gd name="connsiteX89" fmla="*/ 1436563 w 3619883"/>
              <a:gd name="connsiteY89" fmla="*/ 137480 h 4297250"/>
              <a:gd name="connsiteX90" fmla="*/ 1471566 w 3619883"/>
              <a:gd name="connsiteY90" fmla="*/ 97777 h 4297250"/>
              <a:gd name="connsiteX91" fmla="*/ 1505739 w 3619883"/>
              <a:gd name="connsiteY91" fmla="*/ 75753 h 4297250"/>
              <a:gd name="connsiteX92" fmla="*/ 1590891 w 3619883"/>
              <a:gd name="connsiteY92" fmla="*/ 144702 h 4297250"/>
              <a:gd name="connsiteX93" fmla="*/ 1625616 w 3619883"/>
              <a:gd name="connsiteY93" fmla="*/ 110893 h 4297250"/>
              <a:gd name="connsiteX94" fmla="*/ 1658964 w 3619883"/>
              <a:gd name="connsiteY94" fmla="*/ 106547 h 4297250"/>
              <a:gd name="connsiteX95" fmla="*/ 1746598 w 3619883"/>
              <a:gd name="connsiteY95" fmla="*/ 122460 h 4297250"/>
              <a:gd name="connsiteX96" fmla="*/ 1811913 w 3619883"/>
              <a:gd name="connsiteY96" fmla="*/ 143234 h 4297250"/>
              <a:gd name="connsiteX97" fmla="*/ 1856557 w 3619883"/>
              <a:gd name="connsiteY97" fmla="*/ 133511 h 4297250"/>
              <a:gd name="connsiteX98" fmla="*/ 2066003 w 3619883"/>
              <a:gd name="connsiteY98" fmla="*/ 143313 h 4297250"/>
              <a:gd name="connsiteX99" fmla="*/ 2177615 w 3619883"/>
              <a:gd name="connsiteY99" fmla="*/ 119007 h 4297250"/>
              <a:gd name="connsiteX100" fmla="*/ 2255883 w 3619883"/>
              <a:gd name="connsiteY100" fmla="*/ 99047 h 4297250"/>
              <a:gd name="connsiteX101" fmla="*/ 2344622 w 3619883"/>
              <a:gd name="connsiteY101" fmla="*/ 91388 h 4297250"/>
              <a:gd name="connsiteX102" fmla="*/ 2455682 w 3619883"/>
              <a:gd name="connsiteY102" fmla="*/ 78869 h 4297250"/>
              <a:gd name="connsiteX103" fmla="*/ 2632609 w 3619883"/>
              <a:gd name="connsiteY103" fmla="*/ 75338 h 4297250"/>
              <a:gd name="connsiteX104" fmla="*/ 2742291 w 3619883"/>
              <a:gd name="connsiteY104" fmla="*/ 92282 h 4297250"/>
              <a:gd name="connsiteX105" fmla="*/ 2851974 w 3619883"/>
              <a:gd name="connsiteY105" fmla="*/ 109227 h 4297250"/>
              <a:gd name="connsiteX106" fmla="*/ 2907643 w 3619883"/>
              <a:gd name="connsiteY106" fmla="*/ 100020 h 4297250"/>
              <a:gd name="connsiteX107" fmla="*/ 2944022 w 3619883"/>
              <a:gd name="connsiteY107" fmla="*/ 30853 h 4297250"/>
              <a:gd name="connsiteX108" fmla="*/ 3022289 w 3619883"/>
              <a:gd name="connsiteY108" fmla="*/ 10893 h 4297250"/>
              <a:gd name="connsiteX109" fmla="*/ 3054807 w 3619883"/>
              <a:gd name="connsiteY109" fmla="*/ 24226 h 4297250"/>
              <a:gd name="connsiteX110" fmla="*/ 3141892 w 3619883"/>
              <a:gd name="connsiteY110" fmla="*/ 51925 h 4297250"/>
              <a:gd name="connsiteX111" fmla="*/ 3185711 w 3619883"/>
              <a:gd name="connsiteY111" fmla="*/ 59881 h 4297250"/>
              <a:gd name="connsiteX112" fmla="*/ 3219056 w 3619883"/>
              <a:gd name="connsiteY112" fmla="*/ 55536 h 4297250"/>
              <a:gd name="connsiteX113" fmla="*/ 3263425 w 3619883"/>
              <a:gd name="connsiteY113" fmla="*/ 51706 h 4297250"/>
              <a:gd name="connsiteX114" fmla="*/ 3296219 w 3619883"/>
              <a:gd name="connsiteY114" fmla="*/ 59147 h 4297250"/>
              <a:gd name="connsiteX115" fmla="*/ 3319094 w 3619883"/>
              <a:gd name="connsiteY115" fmla="*/ 42500 h 4297250"/>
              <a:gd name="connsiteX116" fmla="*/ 3420511 w 3619883"/>
              <a:gd name="connsiteY116" fmla="*/ 0 h 4297250"/>
              <a:gd name="connsiteX117" fmla="*/ 3453305 w 3619883"/>
              <a:gd name="connsiteY117" fmla="*/ 7440 h 4297250"/>
              <a:gd name="connsiteX118" fmla="*/ 3496571 w 3619883"/>
              <a:gd name="connsiteY118" fmla="*/ 27182 h 4297250"/>
              <a:gd name="connsiteX119" fmla="*/ 3602117 w 3619883"/>
              <a:gd name="connsiteY119" fmla="*/ 132521 h 4297250"/>
              <a:gd name="connsiteX120" fmla="*/ 3619883 w 3619883"/>
              <a:gd name="connsiteY120" fmla="*/ 140049 h 4297250"/>
              <a:gd name="connsiteX121" fmla="*/ 3619883 w 3619883"/>
              <a:gd name="connsiteY12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027068 w 3619883"/>
              <a:gd name="connsiteY12" fmla="*/ 3951392 h 4297250"/>
              <a:gd name="connsiteX13" fmla="*/ 2027068 w 3619883"/>
              <a:gd name="connsiteY13" fmla="*/ 4128157 h 4297250"/>
              <a:gd name="connsiteX14" fmla="*/ 2079759 w 3619883"/>
              <a:gd name="connsiteY14" fmla="*/ 4128157 h 4297250"/>
              <a:gd name="connsiteX15" fmla="*/ 2079759 w 3619883"/>
              <a:gd name="connsiteY15" fmla="*/ 4275461 h 4297250"/>
              <a:gd name="connsiteX16" fmla="*/ 1824703 w 3619883"/>
              <a:gd name="connsiteY16" fmla="*/ 4275461 h 4297250"/>
              <a:gd name="connsiteX17" fmla="*/ 1834468 w 3619883"/>
              <a:gd name="connsiteY17" fmla="*/ 4128157 h 4297250"/>
              <a:gd name="connsiteX18" fmla="*/ 1893894 w 3619883"/>
              <a:gd name="connsiteY18" fmla="*/ 4128157 h 4297250"/>
              <a:gd name="connsiteX19" fmla="*/ 1893894 w 3619883"/>
              <a:gd name="connsiteY19" fmla="*/ 3951392 h 4297250"/>
              <a:gd name="connsiteX20" fmla="*/ 1716110 w 3619883"/>
              <a:gd name="connsiteY20" fmla="*/ 3951392 h 4297250"/>
              <a:gd name="connsiteX21" fmla="*/ 1716110 w 3619883"/>
              <a:gd name="connsiteY21" fmla="*/ 4006431 h 4297250"/>
              <a:gd name="connsiteX22" fmla="*/ 1703447 w 3619883"/>
              <a:gd name="connsiteY22" fmla="*/ 4007960 h 4297250"/>
              <a:gd name="connsiteX23" fmla="*/ 1716110 w 3619883"/>
              <a:gd name="connsiteY23" fmla="*/ 4044284 h 4297250"/>
              <a:gd name="connsiteX24" fmla="*/ 1716110 w 3619883"/>
              <a:gd name="connsiteY24" fmla="*/ 4128157 h 4297250"/>
              <a:gd name="connsiteX25" fmla="*/ 1745346 w 3619883"/>
              <a:gd name="connsiteY25" fmla="*/ 4128157 h 4297250"/>
              <a:gd name="connsiteX26" fmla="*/ 1796694 w 3619883"/>
              <a:gd name="connsiteY26" fmla="*/ 4275461 h 4297250"/>
              <a:gd name="connsiteX27" fmla="*/ 1558844 w 3619883"/>
              <a:gd name="connsiteY27" fmla="*/ 4275461 h 4297250"/>
              <a:gd name="connsiteX28" fmla="*/ 1517252 w 3619883"/>
              <a:gd name="connsiteY28" fmla="*/ 4128157 h 4297250"/>
              <a:gd name="connsiteX29" fmla="*/ 1582936 w 3619883"/>
              <a:gd name="connsiteY29" fmla="*/ 4128157 h 4297250"/>
              <a:gd name="connsiteX30" fmla="*/ 1582936 w 3619883"/>
              <a:gd name="connsiteY30" fmla="*/ 3951392 h 4297250"/>
              <a:gd name="connsiteX31" fmla="*/ 1405151 w 3619883"/>
              <a:gd name="connsiteY31" fmla="*/ 3951392 h 4297250"/>
              <a:gd name="connsiteX32" fmla="*/ 1405151 w 3619883"/>
              <a:gd name="connsiteY32" fmla="*/ 4128157 h 4297250"/>
              <a:gd name="connsiteX33" fmla="*/ 1468988 w 3619883"/>
              <a:gd name="connsiteY33" fmla="*/ 4128157 h 4297250"/>
              <a:gd name="connsiteX34" fmla="*/ 1427396 w 3619883"/>
              <a:gd name="connsiteY34" fmla="*/ 4275461 h 4297250"/>
              <a:gd name="connsiteX35" fmla="*/ 1210751 w 3619883"/>
              <a:gd name="connsiteY35" fmla="*/ 4275461 h 4297250"/>
              <a:gd name="connsiteX36" fmla="*/ 1210751 w 3619883"/>
              <a:gd name="connsiteY36" fmla="*/ 4128157 h 4297250"/>
              <a:gd name="connsiteX37" fmla="*/ 1271978 w 3619883"/>
              <a:gd name="connsiteY37" fmla="*/ 4128157 h 4297250"/>
              <a:gd name="connsiteX38" fmla="*/ 1271978 w 3619883"/>
              <a:gd name="connsiteY38" fmla="*/ 3951392 h 4297250"/>
              <a:gd name="connsiteX39" fmla="*/ 1094193 w 3619883"/>
              <a:gd name="connsiteY39" fmla="*/ 3951392 h 4297250"/>
              <a:gd name="connsiteX40" fmla="*/ 1094193 w 3619883"/>
              <a:gd name="connsiteY40" fmla="*/ 4128157 h 4297250"/>
              <a:gd name="connsiteX41" fmla="*/ 1140354 w 3619883"/>
              <a:gd name="connsiteY41" fmla="*/ 4128157 h 4297250"/>
              <a:gd name="connsiteX42" fmla="*/ 1140354 w 3619883"/>
              <a:gd name="connsiteY42" fmla="*/ 4275461 h 4297250"/>
              <a:gd name="connsiteX43" fmla="*/ 953807 w 3619883"/>
              <a:gd name="connsiteY43" fmla="*/ 4275461 h 4297250"/>
              <a:gd name="connsiteX44" fmla="*/ 912215 w 3619883"/>
              <a:gd name="connsiteY44" fmla="*/ 4128157 h 4297250"/>
              <a:gd name="connsiteX45" fmla="*/ 961020 w 3619883"/>
              <a:gd name="connsiteY45" fmla="*/ 4128157 h 4297250"/>
              <a:gd name="connsiteX46" fmla="*/ 961020 w 3619883"/>
              <a:gd name="connsiteY46" fmla="*/ 3951392 h 4297250"/>
              <a:gd name="connsiteX47" fmla="*/ 783235 w 3619883"/>
              <a:gd name="connsiteY47" fmla="*/ 3951392 h 4297250"/>
              <a:gd name="connsiteX48" fmla="*/ 783235 w 3619883"/>
              <a:gd name="connsiteY48" fmla="*/ 4128157 h 4297250"/>
              <a:gd name="connsiteX49" fmla="*/ 871024 w 3619883"/>
              <a:gd name="connsiteY49" fmla="*/ 4128157 h 4297250"/>
              <a:gd name="connsiteX50" fmla="*/ 829432 w 3619883"/>
              <a:gd name="connsiteY50" fmla="*/ 4275461 h 4297250"/>
              <a:gd name="connsiteX51" fmla="*/ 611484 w 3619883"/>
              <a:gd name="connsiteY51" fmla="*/ 4275461 h 4297250"/>
              <a:gd name="connsiteX52" fmla="*/ 621247 w 3619883"/>
              <a:gd name="connsiteY52" fmla="*/ 4128157 h 4297250"/>
              <a:gd name="connsiteX53" fmla="*/ 650062 w 3619883"/>
              <a:gd name="connsiteY53" fmla="*/ 4128157 h 4297250"/>
              <a:gd name="connsiteX54" fmla="*/ 650062 w 3619883"/>
              <a:gd name="connsiteY54" fmla="*/ 3951392 h 4297250"/>
              <a:gd name="connsiteX55" fmla="*/ 472277 w 3619883"/>
              <a:gd name="connsiteY55" fmla="*/ 3951392 h 4297250"/>
              <a:gd name="connsiteX56" fmla="*/ 472277 w 3619883"/>
              <a:gd name="connsiteY56" fmla="*/ 4128157 h 4297250"/>
              <a:gd name="connsiteX57" fmla="*/ 522650 w 3619883"/>
              <a:gd name="connsiteY57" fmla="*/ 4128157 h 4297250"/>
              <a:gd name="connsiteX58" fmla="*/ 573998 w 3619883"/>
              <a:gd name="connsiteY58" fmla="*/ 4275461 h 4297250"/>
              <a:gd name="connsiteX59" fmla="*/ 336164 w 3619883"/>
              <a:gd name="connsiteY59" fmla="*/ 4275461 h 4297250"/>
              <a:gd name="connsiteX60" fmla="*/ 294572 w 3619883"/>
              <a:gd name="connsiteY60" fmla="*/ 4128157 h 4297250"/>
              <a:gd name="connsiteX61" fmla="*/ 339106 w 3619883"/>
              <a:gd name="connsiteY61" fmla="*/ 4128157 h 4297250"/>
              <a:gd name="connsiteX62" fmla="*/ 339106 w 3619883"/>
              <a:gd name="connsiteY62" fmla="*/ 3951392 h 4297250"/>
              <a:gd name="connsiteX63" fmla="*/ 161321 w 3619883"/>
              <a:gd name="connsiteY63" fmla="*/ 3951392 h 4297250"/>
              <a:gd name="connsiteX64" fmla="*/ 161321 w 3619883"/>
              <a:gd name="connsiteY64" fmla="*/ 4128157 h 4297250"/>
              <a:gd name="connsiteX65" fmla="*/ 230914 w 3619883"/>
              <a:gd name="connsiteY65" fmla="*/ 4128157 h 4297250"/>
              <a:gd name="connsiteX66" fmla="*/ 189322 w 3619883"/>
              <a:gd name="connsiteY66" fmla="*/ 4275461 h 4297250"/>
              <a:gd name="connsiteX67" fmla="*/ 0 w 3619883"/>
              <a:gd name="connsiteY67" fmla="*/ 4275461 h 4297250"/>
              <a:gd name="connsiteX68" fmla="*/ 0 w 3619883"/>
              <a:gd name="connsiteY68" fmla="*/ 42229 h 4297250"/>
              <a:gd name="connsiteX69" fmla="*/ 42464 w 3619883"/>
              <a:gd name="connsiteY69" fmla="*/ 40518 h 4297250"/>
              <a:gd name="connsiteX70" fmla="*/ 137733 w 3619883"/>
              <a:gd name="connsiteY70" fmla="*/ 35355 h 4297250"/>
              <a:gd name="connsiteX71" fmla="*/ 270565 w 3619883"/>
              <a:gd name="connsiteY71" fmla="*/ 29759 h 4297250"/>
              <a:gd name="connsiteX72" fmla="*/ 479734 w 3619883"/>
              <a:gd name="connsiteY72" fmla="*/ 45455 h 4297250"/>
              <a:gd name="connsiteX73" fmla="*/ 524103 w 3619883"/>
              <a:gd name="connsiteY73" fmla="*/ 41625 h 4297250"/>
              <a:gd name="connsiteX74" fmla="*/ 624416 w 3619883"/>
              <a:gd name="connsiteY74" fmla="*/ 22696 h 4297250"/>
              <a:gd name="connsiteX75" fmla="*/ 657762 w 3619883"/>
              <a:gd name="connsiteY75" fmla="*/ 18351 h 4297250"/>
              <a:gd name="connsiteX76" fmla="*/ 690557 w 3619883"/>
              <a:gd name="connsiteY76" fmla="*/ 25792 h 4297250"/>
              <a:gd name="connsiteX77" fmla="*/ 745123 w 3619883"/>
              <a:gd name="connsiteY77" fmla="*/ 40157 h 4297250"/>
              <a:gd name="connsiteX78" fmla="*/ 789493 w 3619883"/>
              <a:gd name="connsiteY78" fmla="*/ 36327 h 4297250"/>
              <a:gd name="connsiteX79" fmla="*/ 854255 w 3619883"/>
              <a:gd name="connsiteY79" fmla="*/ 68887 h 4297250"/>
              <a:gd name="connsiteX80" fmla="*/ 897520 w 3619883"/>
              <a:gd name="connsiteY80" fmla="*/ 88629 h 4297250"/>
              <a:gd name="connsiteX81" fmla="*/ 940510 w 3619883"/>
              <a:gd name="connsiteY81" fmla="*/ 114265 h 4297250"/>
              <a:gd name="connsiteX82" fmla="*/ 1082712 w 3619883"/>
              <a:gd name="connsiteY82" fmla="*/ 144543 h 4297250"/>
              <a:gd name="connsiteX83" fmla="*/ 1205348 w 3619883"/>
              <a:gd name="connsiteY83" fmla="*/ 120753 h 4297250"/>
              <a:gd name="connsiteX84" fmla="*/ 1271764 w 3619883"/>
              <a:gd name="connsiteY84" fmla="*/ 117956 h 4297250"/>
              <a:gd name="connsiteX85" fmla="*/ 1315583 w 3619883"/>
              <a:gd name="connsiteY85" fmla="*/ 125912 h 4297250"/>
              <a:gd name="connsiteX86" fmla="*/ 1359125 w 3619883"/>
              <a:gd name="connsiteY86" fmla="*/ 139761 h 4297250"/>
              <a:gd name="connsiteX87" fmla="*/ 1391919 w 3619883"/>
              <a:gd name="connsiteY87" fmla="*/ 147202 h 4297250"/>
              <a:gd name="connsiteX88" fmla="*/ 1436563 w 3619883"/>
              <a:gd name="connsiteY88" fmla="*/ 137480 h 4297250"/>
              <a:gd name="connsiteX89" fmla="*/ 1471566 w 3619883"/>
              <a:gd name="connsiteY89" fmla="*/ 97777 h 4297250"/>
              <a:gd name="connsiteX90" fmla="*/ 1505739 w 3619883"/>
              <a:gd name="connsiteY90" fmla="*/ 75753 h 4297250"/>
              <a:gd name="connsiteX91" fmla="*/ 1590891 w 3619883"/>
              <a:gd name="connsiteY91" fmla="*/ 144702 h 4297250"/>
              <a:gd name="connsiteX92" fmla="*/ 1625616 w 3619883"/>
              <a:gd name="connsiteY92" fmla="*/ 110893 h 4297250"/>
              <a:gd name="connsiteX93" fmla="*/ 1658964 w 3619883"/>
              <a:gd name="connsiteY93" fmla="*/ 106547 h 4297250"/>
              <a:gd name="connsiteX94" fmla="*/ 1746598 w 3619883"/>
              <a:gd name="connsiteY94" fmla="*/ 122460 h 4297250"/>
              <a:gd name="connsiteX95" fmla="*/ 1811913 w 3619883"/>
              <a:gd name="connsiteY95" fmla="*/ 143234 h 4297250"/>
              <a:gd name="connsiteX96" fmla="*/ 1856557 w 3619883"/>
              <a:gd name="connsiteY96" fmla="*/ 133511 h 4297250"/>
              <a:gd name="connsiteX97" fmla="*/ 2066003 w 3619883"/>
              <a:gd name="connsiteY97" fmla="*/ 143313 h 4297250"/>
              <a:gd name="connsiteX98" fmla="*/ 2177615 w 3619883"/>
              <a:gd name="connsiteY98" fmla="*/ 119007 h 4297250"/>
              <a:gd name="connsiteX99" fmla="*/ 2255883 w 3619883"/>
              <a:gd name="connsiteY99" fmla="*/ 99047 h 4297250"/>
              <a:gd name="connsiteX100" fmla="*/ 2344622 w 3619883"/>
              <a:gd name="connsiteY100" fmla="*/ 91388 h 4297250"/>
              <a:gd name="connsiteX101" fmla="*/ 2455682 w 3619883"/>
              <a:gd name="connsiteY101" fmla="*/ 78869 h 4297250"/>
              <a:gd name="connsiteX102" fmla="*/ 2632609 w 3619883"/>
              <a:gd name="connsiteY102" fmla="*/ 75338 h 4297250"/>
              <a:gd name="connsiteX103" fmla="*/ 2742291 w 3619883"/>
              <a:gd name="connsiteY103" fmla="*/ 92282 h 4297250"/>
              <a:gd name="connsiteX104" fmla="*/ 2851974 w 3619883"/>
              <a:gd name="connsiteY104" fmla="*/ 109227 h 4297250"/>
              <a:gd name="connsiteX105" fmla="*/ 2907643 w 3619883"/>
              <a:gd name="connsiteY105" fmla="*/ 100020 h 4297250"/>
              <a:gd name="connsiteX106" fmla="*/ 2944022 w 3619883"/>
              <a:gd name="connsiteY106" fmla="*/ 30853 h 4297250"/>
              <a:gd name="connsiteX107" fmla="*/ 3022289 w 3619883"/>
              <a:gd name="connsiteY107" fmla="*/ 10893 h 4297250"/>
              <a:gd name="connsiteX108" fmla="*/ 3054807 w 3619883"/>
              <a:gd name="connsiteY108" fmla="*/ 24226 h 4297250"/>
              <a:gd name="connsiteX109" fmla="*/ 3141892 w 3619883"/>
              <a:gd name="connsiteY109" fmla="*/ 51925 h 4297250"/>
              <a:gd name="connsiteX110" fmla="*/ 3185711 w 3619883"/>
              <a:gd name="connsiteY110" fmla="*/ 59881 h 4297250"/>
              <a:gd name="connsiteX111" fmla="*/ 3219056 w 3619883"/>
              <a:gd name="connsiteY111" fmla="*/ 55536 h 4297250"/>
              <a:gd name="connsiteX112" fmla="*/ 3263425 w 3619883"/>
              <a:gd name="connsiteY112" fmla="*/ 51706 h 4297250"/>
              <a:gd name="connsiteX113" fmla="*/ 3296219 w 3619883"/>
              <a:gd name="connsiteY113" fmla="*/ 59147 h 4297250"/>
              <a:gd name="connsiteX114" fmla="*/ 3319094 w 3619883"/>
              <a:gd name="connsiteY114" fmla="*/ 42500 h 4297250"/>
              <a:gd name="connsiteX115" fmla="*/ 3420511 w 3619883"/>
              <a:gd name="connsiteY115" fmla="*/ 0 h 4297250"/>
              <a:gd name="connsiteX116" fmla="*/ 3453305 w 3619883"/>
              <a:gd name="connsiteY116" fmla="*/ 7440 h 4297250"/>
              <a:gd name="connsiteX117" fmla="*/ 3496571 w 3619883"/>
              <a:gd name="connsiteY117" fmla="*/ 27182 h 4297250"/>
              <a:gd name="connsiteX118" fmla="*/ 3602117 w 3619883"/>
              <a:gd name="connsiteY118" fmla="*/ 132521 h 4297250"/>
              <a:gd name="connsiteX119" fmla="*/ 3619883 w 3619883"/>
              <a:gd name="connsiteY119" fmla="*/ 140049 h 4297250"/>
              <a:gd name="connsiteX120" fmla="*/ 3619883 w 3619883"/>
              <a:gd name="connsiteY12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027068 w 3619883"/>
              <a:gd name="connsiteY12" fmla="*/ 4128157 h 4297250"/>
              <a:gd name="connsiteX13" fmla="*/ 2079759 w 3619883"/>
              <a:gd name="connsiteY13" fmla="*/ 4128157 h 4297250"/>
              <a:gd name="connsiteX14" fmla="*/ 2079759 w 3619883"/>
              <a:gd name="connsiteY14" fmla="*/ 4275461 h 4297250"/>
              <a:gd name="connsiteX15" fmla="*/ 1824703 w 3619883"/>
              <a:gd name="connsiteY15" fmla="*/ 4275461 h 4297250"/>
              <a:gd name="connsiteX16" fmla="*/ 1834468 w 3619883"/>
              <a:gd name="connsiteY16" fmla="*/ 4128157 h 4297250"/>
              <a:gd name="connsiteX17" fmla="*/ 1893894 w 3619883"/>
              <a:gd name="connsiteY17" fmla="*/ 4128157 h 4297250"/>
              <a:gd name="connsiteX18" fmla="*/ 1893894 w 3619883"/>
              <a:gd name="connsiteY18" fmla="*/ 3951392 h 4297250"/>
              <a:gd name="connsiteX19" fmla="*/ 1716110 w 3619883"/>
              <a:gd name="connsiteY19" fmla="*/ 3951392 h 4297250"/>
              <a:gd name="connsiteX20" fmla="*/ 1716110 w 3619883"/>
              <a:gd name="connsiteY20" fmla="*/ 4006431 h 4297250"/>
              <a:gd name="connsiteX21" fmla="*/ 1703447 w 3619883"/>
              <a:gd name="connsiteY21" fmla="*/ 4007960 h 4297250"/>
              <a:gd name="connsiteX22" fmla="*/ 1716110 w 3619883"/>
              <a:gd name="connsiteY22" fmla="*/ 4044284 h 4297250"/>
              <a:gd name="connsiteX23" fmla="*/ 1716110 w 3619883"/>
              <a:gd name="connsiteY23" fmla="*/ 4128157 h 4297250"/>
              <a:gd name="connsiteX24" fmla="*/ 1745346 w 3619883"/>
              <a:gd name="connsiteY24" fmla="*/ 4128157 h 4297250"/>
              <a:gd name="connsiteX25" fmla="*/ 1796694 w 3619883"/>
              <a:gd name="connsiteY25" fmla="*/ 4275461 h 4297250"/>
              <a:gd name="connsiteX26" fmla="*/ 1558844 w 3619883"/>
              <a:gd name="connsiteY26" fmla="*/ 4275461 h 4297250"/>
              <a:gd name="connsiteX27" fmla="*/ 1517252 w 3619883"/>
              <a:gd name="connsiteY27" fmla="*/ 4128157 h 4297250"/>
              <a:gd name="connsiteX28" fmla="*/ 1582936 w 3619883"/>
              <a:gd name="connsiteY28" fmla="*/ 4128157 h 4297250"/>
              <a:gd name="connsiteX29" fmla="*/ 1582936 w 3619883"/>
              <a:gd name="connsiteY29" fmla="*/ 3951392 h 4297250"/>
              <a:gd name="connsiteX30" fmla="*/ 1405151 w 3619883"/>
              <a:gd name="connsiteY30" fmla="*/ 3951392 h 4297250"/>
              <a:gd name="connsiteX31" fmla="*/ 1405151 w 3619883"/>
              <a:gd name="connsiteY31" fmla="*/ 4128157 h 4297250"/>
              <a:gd name="connsiteX32" fmla="*/ 1468988 w 3619883"/>
              <a:gd name="connsiteY32" fmla="*/ 4128157 h 4297250"/>
              <a:gd name="connsiteX33" fmla="*/ 1427396 w 3619883"/>
              <a:gd name="connsiteY33" fmla="*/ 4275461 h 4297250"/>
              <a:gd name="connsiteX34" fmla="*/ 1210751 w 3619883"/>
              <a:gd name="connsiteY34" fmla="*/ 4275461 h 4297250"/>
              <a:gd name="connsiteX35" fmla="*/ 1210751 w 3619883"/>
              <a:gd name="connsiteY35" fmla="*/ 4128157 h 4297250"/>
              <a:gd name="connsiteX36" fmla="*/ 1271978 w 3619883"/>
              <a:gd name="connsiteY36" fmla="*/ 4128157 h 4297250"/>
              <a:gd name="connsiteX37" fmla="*/ 1271978 w 3619883"/>
              <a:gd name="connsiteY37" fmla="*/ 3951392 h 4297250"/>
              <a:gd name="connsiteX38" fmla="*/ 1094193 w 3619883"/>
              <a:gd name="connsiteY38" fmla="*/ 3951392 h 4297250"/>
              <a:gd name="connsiteX39" fmla="*/ 1094193 w 3619883"/>
              <a:gd name="connsiteY39" fmla="*/ 4128157 h 4297250"/>
              <a:gd name="connsiteX40" fmla="*/ 1140354 w 3619883"/>
              <a:gd name="connsiteY40" fmla="*/ 4128157 h 4297250"/>
              <a:gd name="connsiteX41" fmla="*/ 1140354 w 3619883"/>
              <a:gd name="connsiteY41" fmla="*/ 4275461 h 4297250"/>
              <a:gd name="connsiteX42" fmla="*/ 953807 w 3619883"/>
              <a:gd name="connsiteY42" fmla="*/ 4275461 h 4297250"/>
              <a:gd name="connsiteX43" fmla="*/ 912215 w 3619883"/>
              <a:gd name="connsiteY43" fmla="*/ 4128157 h 4297250"/>
              <a:gd name="connsiteX44" fmla="*/ 961020 w 3619883"/>
              <a:gd name="connsiteY44" fmla="*/ 4128157 h 4297250"/>
              <a:gd name="connsiteX45" fmla="*/ 961020 w 3619883"/>
              <a:gd name="connsiteY45" fmla="*/ 3951392 h 4297250"/>
              <a:gd name="connsiteX46" fmla="*/ 783235 w 3619883"/>
              <a:gd name="connsiteY46" fmla="*/ 3951392 h 4297250"/>
              <a:gd name="connsiteX47" fmla="*/ 783235 w 3619883"/>
              <a:gd name="connsiteY47" fmla="*/ 4128157 h 4297250"/>
              <a:gd name="connsiteX48" fmla="*/ 871024 w 3619883"/>
              <a:gd name="connsiteY48" fmla="*/ 4128157 h 4297250"/>
              <a:gd name="connsiteX49" fmla="*/ 829432 w 3619883"/>
              <a:gd name="connsiteY49" fmla="*/ 4275461 h 4297250"/>
              <a:gd name="connsiteX50" fmla="*/ 611484 w 3619883"/>
              <a:gd name="connsiteY50" fmla="*/ 4275461 h 4297250"/>
              <a:gd name="connsiteX51" fmla="*/ 621247 w 3619883"/>
              <a:gd name="connsiteY51" fmla="*/ 4128157 h 4297250"/>
              <a:gd name="connsiteX52" fmla="*/ 650062 w 3619883"/>
              <a:gd name="connsiteY52" fmla="*/ 4128157 h 4297250"/>
              <a:gd name="connsiteX53" fmla="*/ 650062 w 3619883"/>
              <a:gd name="connsiteY53" fmla="*/ 3951392 h 4297250"/>
              <a:gd name="connsiteX54" fmla="*/ 472277 w 3619883"/>
              <a:gd name="connsiteY54" fmla="*/ 3951392 h 4297250"/>
              <a:gd name="connsiteX55" fmla="*/ 472277 w 3619883"/>
              <a:gd name="connsiteY55" fmla="*/ 4128157 h 4297250"/>
              <a:gd name="connsiteX56" fmla="*/ 522650 w 3619883"/>
              <a:gd name="connsiteY56" fmla="*/ 4128157 h 4297250"/>
              <a:gd name="connsiteX57" fmla="*/ 573998 w 3619883"/>
              <a:gd name="connsiteY57" fmla="*/ 4275461 h 4297250"/>
              <a:gd name="connsiteX58" fmla="*/ 336164 w 3619883"/>
              <a:gd name="connsiteY58" fmla="*/ 4275461 h 4297250"/>
              <a:gd name="connsiteX59" fmla="*/ 294572 w 3619883"/>
              <a:gd name="connsiteY59" fmla="*/ 4128157 h 4297250"/>
              <a:gd name="connsiteX60" fmla="*/ 339106 w 3619883"/>
              <a:gd name="connsiteY60" fmla="*/ 4128157 h 4297250"/>
              <a:gd name="connsiteX61" fmla="*/ 339106 w 3619883"/>
              <a:gd name="connsiteY61" fmla="*/ 3951392 h 4297250"/>
              <a:gd name="connsiteX62" fmla="*/ 161321 w 3619883"/>
              <a:gd name="connsiteY62" fmla="*/ 3951392 h 4297250"/>
              <a:gd name="connsiteX63" fmla="*/ 161321 w 3619883"/>
              <a:gd name="connsiteY63" fmla="*/ 4128157 h 4297250"/>
              <a:gd name="connsiteX64" fmla="*/ 230914 w 3619883"/>
              <a:gd name="connsiteY64" fmla="*/ 4128157 h 4297250"/>
              <a:gd name="connsiteX65" fmla="*/ 189322 w 3619883"/>
              <a:gd name="connsiteY65" fmla="*/ 4275461 h 4297250"/>
              <a:gd name="connsiteX66" fmla="*/ 0 w 3619883"/>
              <a:gd name="connsiteY66" fmla="*/ 4275461 h 4297250"/>
              <a:gd name="connsiteX67" fmla="*/ 0 w 3619883"/>
              <a:gd name="connsiteY67" fmla="*/ 42229 h 4297250"/>
              <a:gd name="connsiteX68" fmla="*/ 42464 w 3619883"/>
              <a:gd name="connsiteY68" fmla="*/ 40518 h 4297250"/>
              <a:gd name="connsiteX69" fmla="*/ 137733 w 3619883"/>
              <a:gd name="connsiteY69" fmla="*/ 35355 h 4297250"/>
              <a:gd name="connsiteX70" fmla="*/ 270565 w 3619883"/>
              <a:gd name="connsiteY70" fmla="*/ 29759 h 4297250"/>
              <a:gd name="connsiteX71" fmla="*/ 479734 w 3619883"/>
              <a:gd name="connsiteY71" fmla="*/ 45455 h 4297250"/>
              <a:gd name="connsiteX72" fmla="*/ 524103 w 3619883"/>
              <a:gd name="connsiteY72" fmla="*/ 41625 h 4297250"/>
              <a:gd name="connsiteX73" fmla="*/ 624416 w 3619883"/>
              <a:gd name="connsiteY73" fmla="*/ 22696 h 4297250"/>
              <a:gd name="connsiteX74" fmla="*/ 657762 w 3619883"/>
              <a:gd name="connsiteY74" fmla="*/ 18351 h 4297250"/>
              <a:gd name="connsiteX75" fmla="*/ 690557 w 3619883"/>
              <a:gd name="connsiteY75" fmla="*/ 25792 h 4297250"/>
              <a:gd name="connsiteX76" fmla="*/ 745123 w 3619883"/>
              <a:gd name="connsiteY76" fmla="*/ 40157 h 4297250"/>
              <a:gd name="connsiteX77" fmla="*/ 789493 w 3619883"/>
              <a:gd name="connsiteY77" fmla="*/ 36327 h 4297250"/>
              <a:gd name="connsiteX78" fmla="*/ 854255 w 3619883"/>
              <a:gd name="connsiteY78" fmla="*/ 68887 h 4297250"/>
              <a:gd name="connsiteX79" fmla="*/ 897520 w 3619883"/>
              <a:gd name="connsiteY79" fmla="*/ 88629 h 4297250"/>
              <a:gd name="connsiteX80" fmla="*/ 940510 w 3619883"/>
              <a:gd name="connsiteY80" fmla="*/ 114265 h 4297250"/>
              <a:gd name="connsiteX81" fmla="*/ 1082712 w 3619883"/>
              <a:gd name="connsiteY81" fmla="*/ 144543 h 4297250"/>
              <a:gd name="connsiteX82" fmla="*/ 1205348 w 3619883"/>
              <a:gd name="connsiteY82" fmla="*/ 120753 h 4297250"/>
              <a:gd name="connsiteX83" fmla="*/ 1271764 w 3619883"/>
              <a:gd name="connsiteY83" fmla="*/ 117956 h 4297250"/>
              <a:gd name="connsiteX84" fmla="*/ 1315583 w 3619883"/>
              <a:gd name="connsiteY84" fmla="*/ 125912 h 4297250"/>
              <a:gd name="connsiteX85" fmla="*/ 1359125 w 3619883"/>
              <a:gd name="connsiteY85" fmla="*/ 139761 h 4297250"/>
              <a:gd name="connsiteX86" fmla="*/ 1391919 w 3619883"/>
              <a:gd name="connsiteY86" fmla="*/ 147202 h 4297250"/>
              <a:gd name="connsiteX87" fmla="*/ 1436563 w 3619883"/>
              <a:gd name="connsiteY87" fmla="*/ 137480 h 4297250"/>
              <a:gd name="connsiteX88" fmla="*/ 1471566 w 3619883"/>
              <a:gd name="connsiteY88" fmla="*/ 97777 h 4297250"/>
              <a:gd name="connsiteX89" fmla="*/ 1505739 w 3619883"/>
              <a:gd name="connsiteY89" fmla="*/ 75753 h 4297250"/>
              <a:gd name="connsiteX90" fmla="*/ 1590891 w 3619883"/>
              <a:gd name="connsiteY90" fmla="*/ 144702 h 4297250"/>
              <a:gd name="connsiteX91" fmla="*/ 1625616 w 3619883"/>
              <a:gd name="connsiteY91" fmla="*/ 110893 h 4297250"/>
              <a:gd name="connsiteX92" fmla="*/ 1658964 w 3619883"/>
              <a:gd name="connsiteY92" fmla="*/ 106547 h 4297250"/>
              <a:gd name="connsiteX93" fmla="*/ 1746598 w 3619883"/>
              <a:gd name="connsiteY93" fmla="*/ 122460 h 4297250"/>
              <a:gd name="connsiteX94" fmla="*/ 1811913 w 3619883"/>
              <a:gd name="connsiteY94" fmla="*/ 143234 h 4297250"/>
              <a:gd name="connsiteX95" fmla="*/ 1856557 w 3619883"/>
              <a:gd name="connsiteY95" fmla="*/ 133511 h 4297250"/>
              <a:gd name="connsiteX96" fmla="*/ 2066003 w 3619883"/>
              <a:gd name="connsiteY96" fmla="*/ 143313 h 4297250"/>
              <a:gd name="connsiteX97" fmla="*/ 2177615 w 3619883"/>
              <a:gd name="connsiteY97" fmla="*/ 119007 h 4297250"/>
              <a:gd name="connsiteX98" fmla="*/ 2255883 w 3619883"/>
              <a:gd name="connsiteY98" fmla="*/ 99047 h 4297250"/>
              <a:gd name="connsiteX99" fmla="*/ 2344622 w 3619883"/>
              <a:gd name="connsiteY99" fmla="*/ 91388 h 4297250"/>
              <a:gd name="connsiteX100" fmla="*/ 2455682 w 3619883"/>
              <a:gd name="connsiteY100" fmla="*/ 78869 h 4297250"/>
              <a:gd name="connsiteX101" fmla="*/ 2632609 w 3619883"/>
              <a:gd name="connsiteY101" fmla="*/ 75338 h 4297250"/>
              <a:gd name="connsiteX102" fmla="*/ 2742291 w 3619883"/>
              <a:gd name="connsiteY102" fmla="*/ 92282 h 4297250"/>
              <a:gd name="connsiteX103" fmla="*/ 2851974 w 3619883"/>
              <a:gd name="connsiteY103" fmla="*/ 109227 h 4297250"/>
              <a:gd name="connsiteX104" fmla="*/ 2907643 w 3619883"/>
              <a:gd name="connsiteY104" fmla="*/ 100020 h 4297250"/>
              <a:gd name="connsiteX105" fmla="*/ 2944022 w 3619883"/>
              <a:gd name="connsiteY105" fmla="*/ 30853 h 4297250"/>
              <a:gd name="connsiteX106" fmla="*/ 3022289 w 3619883"/>
              <a:gd name="connsiteY106" fmla="*/ 10893 h 4297250"/>
              <a:gd name="connsiteX107" fmla="*/ 3054807 w 3619883"/>
              <a:gd name="connsiteY107" fmla="*/ 24226 h 4297250"/>
              <a:gd name="connsiteX108" fmla="*/ 3141892 w 3619883"/>
              <a:gd name="connsiteY108" fmla="*/ 51925 h 4297250"/>
              <a:gd name="connsiteX109" fmla="*/ 3185711 w 3619883"/>
              <a:gd name="connsiteY109" fmla="*/ 59881 h 4297250"/>
              <a:gd name="connsiteX110" fmla="*/ 3219056 w 3619883"/>
              <a:gd name="connsiteY110" fmla="*/ 55536 h 4297250"/>
              <a:gd name="connsiteX111" fmla="*/ 3263425 w 3619883"/>
              <a:gd name="connsiteY111" fmla="*/ 51706 h 4297250"/>
              <a:gd name="connsiteX112" fmla="*/ 3296219 w 3619883"/>
              <a:gd name="connsiteY112" fmla="*/ 59147 h 4297250"/>
              <a:gd name="connsiteX113" fmla="*/ 3319094 w 3619883"/>
              <a:gd name="connsiteY113" fmla="*/ 42500 h 4297250"/>
              <a:gd name="connsiteX114" fmla="*/ 3420511 w 3619883"/>
              <a:gd name="connsiteY114" fmla="*/ 0 h 4297250"/>
              <a:gd name="connsiteX115" fmla="*/ 3453305 w 3619883"/>
              <a:gd name="connsiteY115" fmla="*/ 7440 h 4297250"/>
              <a:gd name="connsiteX116" fmla="*/ 3496571 w 3619883"/>
              <a:gd name="connsiteY116" fmla="*/ 27182 h 4297250"/>
              <a:gd name="connsiteX117" fmla="*/ 3602117 w 3619883"/>
              <a:gd name="connsiteY117" fmla="*/ 132521 h 4297250"/>
              <a:gd name="connsiteX118" fmla="*/ 3619883 w 3619883"/>
              <a:gd name="connsiteY118" fmla="*/ 140049 h 4297250"/>
              <a:gd name="connsiteX119" fmla="*/ 3619883 w 3619883"/>
              <a:gd name="connsiteY11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079759 w 3619883"/>
              <a:gd name="connsiteY12" fmla="*/ 4128157 h 4297250"/>
              <a:gd name="connsiteX13" fmla="*/ 2079759 w 3619883"/>
              <a:gd name="connsiteY13" fmla="*/ 4275461 h 4297250"/>
              <a:gd name="connsiteX14" fmla="*/ 1824703 w 3619883"/>
              <a:gd name="connsiteY14" fmla="*/ 4275461 h 4297250"/>
              <a:gd name="connsiteX15" fmla="*/ 1834468 w 3619883"/>
              <a:gd name="connsiteY15" fmla="*/ 4128157 h 4297250"/>
              <a:gd name="connsiteX16" fmla="*/ 1893894 w 3619883"/>
              <a:gd name="connsiteY16" fmla="*/ 4128157 h 4297250"/>
              <a:gd name="connsiteX17" fmla="*/ 1893894 w 3619883"/>
              <a:gd name="connsiteY17" fmla="*/ 3951392 h 4297250"/>
              <a:gd name="connsiteX18" fmla="*/ 1716110 w 3619883"/>
              <a:gd name="connsiteY18" fmla="*/ 3951392 h 4297250"/>
              <a:gd name="connsiteX19" fmla="*/ 1716110 w 3619883"/>
              <a:gd name="connsiteY19" fmla="*/ 4006431 h 4297250"/>
              <a:gd name="connsiteX20" fmla="*/ 1703447 w 3619883"/>
              <a:gd name="connsiteY20" fmla="*/ 4007960 h 4297250"/>
              <a:gd name="connsiteX21" fmla="*/ 1716110 w 3619883"/>
              <a:gd name="connsiteY21" fmla="*/ 4044284 h 4297250"/>
              <a:gd name="connsiteX22" fmla="*/ 1716110 w 3619883"/>
              <a:gd name="connsiteY22" fmla="*/ 4128157 h 4297250"/>
              <a:gd name="connsiteX23" fmla="*/ 1745346 w 3619883"/>
              <a:gd name="connsiteY23" fmla="*/ 4128157 h 4297250"/>
              <a:gd name="connsiteX24" fmla="*/ 1796694 w 3619883"/>
              <a:gd name="connsiteY24" fmla="*/ 4275461 h 4297250"/>
              <a:gd name="connsiteX25" fmla="*/ 1558844 w 3619883"/>
              <a:gd name="connsiteY25" fmla="*/ 4275461 h 4297250"/>
              <a:gd name="connsiteX26" fmla="*/ 1517252 w 3619883"/>
              <a:gd name="connsiteY26" fmla="*/ 4128157 h 4297250"/>
              <a:gd name="connsiteX27" fmla="*/ 1582936 w 3619883"/>
              <a:gd name="connsiteY27" fmla="*/ 4128157 h 4297250"/>
              <a:gd name="connsiteX28" fmla="*/ 1582936 w 3619883"/>
              <a:gd name="connsiteY28" fmla="*/ 3951392 h 4297250"/>
              <a:gd name="connsiteX29" fmla="*/ 1405151 w 3619883"/>
              <a:gd name="connsiteY29" fmla="*/ 3951392 h 4297250"/>
              <a:gd name="connsiteX30" fmla="*/ 1405151 w 3619883"/>
              <a:gd name="connsiteY30" fmla="*/ 4128157 h 4297250"/>
              <a:gd name="connsiteX31" fmla="*/ 1468988 w 3619883"/>
              <a:gd name="connsiteY31" fmla="*/ 4128157 h 4297250"/>
              <a:gd name="connsiteX32" fmla="*/ 1427396 w 3619883"/>
              <a:gd name="connsiteY32" fmla="*/ 4275461 h 4297250"/>
              <a:gd name="connsiteX33" fmla="*/ 1210751 w 3619883"/>
              <a:gd name="connsiteY33" fmla="*/ 4275461 h 4297250"/>
              <a:gd name="connsiteX34" fmla="*/ 1210751 w 3619883"/>
              <a:gd name="connsiteY34" fmla="*/ 4128157 h 4297250"/>
              <a:gd name="connsiteX35" fmla="*/ 1271978 w 3619883"/>
              <a:gd name="connsiteY35" fmla="*/ 4128157 h 4297250"/>
              <a:gd name="connsiteX36" fmla="*/ 1271978 w 3619883"/>
              <a:gd name="connsiteY36" fmla="*/ 3951392 h 4297250"/>
              <a:gd name="connsiteX37" fmla="*/ 1094193 w 3619883"/>
              <a:gd name="connsiteY37" fmla="*/ 3951392 h 4297250"/>
              <a:gd name="connsiteX38" fmla="*/ 1094193 w 3619883"/>
              <a:gd name="connsiteY38" fmla="*/ 4128157 h 4297250"/>
              <a:gd name="connsiteX39" fmla="*/ 1140354 w 3619883"/>
              <a:gd name="connsiteY39" fmla="*/ 4128157 h 4297250"/>
              <a:gd name="connsiteX40" fmla="*/ 1140354 w 3619883"/>
              <a:gd name="connsiteY40" fmla="*/ 4275461 h 4297250"/>
              <a:gd name="connsiteX41" fmla="*/ 953807 w 3619883"/>
              <a:gd name="connsiteY41" fmla="*/ 4275461 h 4297250"/>
              <a:gd name="connsiteX42" fmla="*/ 912215 w 3619883"/>
              <a:gd name="connsiteY42" fmla="*/ 4128157 h 4297250"/>
              <a:gd name="connsiteX43" fmla="*/ 961020 w 3619883"/>
              <a:gd name="connsiteY43" fmla="*/ 4128157 h 4297250"/>
              <a:gd name="connsiteX44" fmla="*/ 961020 w 3619883"/>
              <a:gd name="connsiteY44" fmla="*/ 3951392 h 4297250"/>
              <a:gd name="connsiteX45" fmla="*/ 783235 w 3619883"/>
              <a:gd name="connsiteY45" fmla="*/ 3951392 h 4297250"/>
              <a:gd name="connsiteX46" fmla="*/ 783235 w 3619883"/>
              <a:gd name="connsiteY46" fmla="*/ 4128157 h 4297250"/>
              <a:gd name="connsiteX47" fmla="*/ 871024 w 3619883"/>
              <a:gd name="connsiteY47" fmla="*/ 4128157 h 4297250"/>
              <a:gd name="connsiteX48" fmla="*/ 829432 w 3619883"/>
              <a:gd name="connsiteY48" fmla="*/ 4275461 h 4297250"/>
              <a:gd name="connsiteX49" fmla="*/ 611484 w 3619883"/>
              <a:gd name="connsiteY49" fmla="*/ 4275461 h 4297250"/>
              <a:gd name="connsiteX50" fmla="*/ 621247 w 3619883"/>
              <a:gd name="connsiteY50" fmla="*/ 4128157 h 4297250"/>
              <a:gd name="connsiteX51" fmla="*/ 650062 w 3619883"/>
              <a:gd name="connsiteY51" fmla="*/ 4128157 h 4297250"/>
              <a:gd name="connsiteX52" fmla="*/ 650062 w 3619883"/>
              <a:gd name="connsiteY52" fmla="*/ 3951392 h 4297250"/>
              <a:gd name="connsiteX53" fmla="*/ 472277 w 3619883"/>
              <a:gd name="connsiteY53" fmla="*/ 3951392 h 4297250"/>
              <a:gd name="connsiteX54" fmla="*/ 472277 w 3619883"/>
              <a:gd name="connsiteY54" fmla="*/ 4128157 h 4297250"/>
              <a:gd name="connsiteX55" fmla="*/ 522650 w 3619883"/>
              <a:gd name="connsiteY55" fmla="*/ 4128157 h 4297250"/>
              <a:gd name="connsiteX56" fmla="*/ 573998 w 3619883"/>
              <a:gd name="connsiteY56" fmla="*/ 4275461 h 4297250"/>
              <a:gd name="connsiteX57" fmla="*/ 336164 w 3619883"/>
              <a:gd name="connsiteY57" fmla="*/ 4275461 h 4297250"/>
              <a:gd name="connsiteX58" fmla="*/ 294572 w 3619883"/>
              <a:gd name="connsiteY58" fmla="*/ 4128157 h 4297250"/>
              <a:gd name="connsiteX59" fmla="*/ 339106 w 3619883"/>
              <a:gd name="connsiteY59" fmla="*/ 4128157 h 4297250"/>
              <a:gd name="connsiteX60" fmla="*/ 339106 w 3619883"/>
              <a:gd name="connsiteY60" fmla="*/ 3951392 h 4297250"/>
              <a:gd name="connsiteX61" fmla="*/ 161321 w 3619883"/>
              <a:gd name="connsiteY61" fmla="*/ 3951392 h 4297250"/>
              <a:gd name="connsiteX62" fmla="*/ 161321 w 3619883"/>
              <a:gd name="connsiteY62" fmla="*/ 4128157 h 4297250"/>
              <a:gd name="connsiteX63" fmla="*/ 230914 w 3619883"/>
              <a:gd name="connsiteY63" fmla="*/ 4128157 h 4297250"/>
              <a:gd name="connsiteX64" fmla="*/ 189322 w 3619883"/>
              <a:gd name="connsiteY64" fmla="*/ 4275461 h 4297250"/>
              <a:gd name="connsiteX65" fmla="*/ 0 w 3619883"/>
              <a:gd name="connsiteY65" fmla="*/ 4275461 h 4297250"/>
              <a:gd name="connsiteX66" fmla="*/ 0 w 3619883"/>
              <a:gd name="connsiteY66" fmla="*/ 42229 h 4297250"/>
              <a:gd name="connsiteX67" fmla="*/ 42464 w 3619883"/>
              <a:gd name="connsiteY67" fmla="*/ 40518 h 4297250"/>
              <a:gd name="connsiteX68" fmla="*/ 137733 w 3619883"/>
              <a:gd name="connsiteY68" fmla="*/ 35355 h 4297250"/>
              <a:gd name="connsiteX69" fmla="*/ 270565 w 3619883"/>
              <a:gd name="connsiteY69" fmla="*/ 29759 h 4297250"/>
              <a:gd name="connsiteX70" fmla="*/ 479734 w 3619883"/>
              <a:gd name="connsiteY70" fmla="*/ 45455 h 4297250"/>
              <a:gd name="connsiteX71" fmla="*/ 524103 w 3619883"/>
              <a:gd name="connsiteY71" fmla="*/ 41625 h 4297250"/>
              <a:gd name="connsiteX72" fmla="*/ 624416 w 3619883"/>
              <a:gd name="connsiteY72" fmla="*/ 22696 h 4297250"/>
              <a:gd name="connsiteX73" fmla="*/ 657762 w 3619883"/>
              <a:gd name="connsiteY73" fmla="*/ 18351 h 4297250"/>
              <a:gd name="connsiteX74" fmla="*/ 690557 w 3619883"/>
              <a:gd name="connsiteY74" fmla="*/ 25792 h 4297250"/>
              <a:gd name="connsiteX75" fmla="*/ 745123 w 3619883"/>
              <a:gd name="connsiteY75" fmla="*/ 40157 h 4297250"/>
              <a:gd name="connsiteX76" fmla="*/ 789493 w 3619883"/>
              <a:gd name="connsiteY76" fmla="*/ 36327 h 4297250"/>
              <a:gd name="connsiteX77" fmla="*/ 854255 w 3619883"/>
              <a:gd name="connsiteY77" fmla="*/ 68887 h 4297250"/>
              <a:gd name="connsiteX78" fmla="*/ 897520 w 3619883"/>
              <a:gd name="connsiteY78" fmla="*/ 88629 h 4297250"/>
              <a:gd name="connsiteX79" fmla="*/ 940510 w 3619883"/>
              <a:gd name="connsiteY79" fmla="*/ 114265 h 4297250"/>
              <a:gd name="connsiteX80" fmla="*/ 1082712 w 3619883"/>
              <a:gd name="connsiteY80" fmla="*/ 144543 h 4297250"/>
              <a:gd name="connsiteX81" fmla="*/ 1205348 w 3619883"/>
              <a:gd name="connsiteY81" fmla="*/ 120753 h 4297250"/>
              <a:gd name="connsiteX82" fmla="*/ 1271764 w 3619883"/>
              <a:gd name="connsiteY82" fmla="*/ 117956 h 4297250"/>
              <a:gd name="connsiteX83" fmla="*/ 1315583 w 3619883"/>
              <a:gd name="connsiteY83" fmla="*/ 125912 h 4297250"/>
              <a:gd name="connsiteX84" fmla="*/ 1359125 w 3619883"/>
              <a:gd name="connsiteY84" fmla="*/ 139761 h 4297250"/>
              <a:gd name="connsiteX85" fmla="*/ 1391919 w 3619883"/>
              <a:gd name="connsiteY85" fmla="*/ 147202 h 4297250"/>
              <a:gd name="connsiteX86" fmla="*/ 1436563 w 3619883"/>
              <a:gd name="connsiteY86" fmla="*/ 137480 h 4297250"/>
              <a:gd name="connsiteX87" fmla="*/ 1471566 w 3619883"/>
              <a:gd name="connsiteY87" fmla="*/ 97777 h 4297250"/>
              <a:gd name="connsiteX88" fmla="*/ 1505739 w 3619883"/>
              <a:gd name="connsiteY88" fmla="*/ 75753 h 4297250"/>
              <a:gd name="connsiteX89" fmla="*/ 1590891 w 3619883"/>
              <a:gd name="connsiteY89" fmla="*/ 144702 h 4297250"/>
              <a:gd name="connsiteX90" fmla="*/ 1625616 w 3619883"/>
              <a:gd name="connsiteY90" fmla="*/ 110893 h 4297250"/>
              <a:gd name="connsiteX91" fmla="*/ 1658964 w 3619883"/>
              <a:gd name="connsiteY91" fmla="*/ 106547 h 4297250"/>
              <a:gd name="connsiteX92" fmla="*/ 1746598 w 3619883"/>
              <a:gd name="connsiteY92" fmla="*/ 122460 h 4297250"/>
              <a:gd name="connsiteX93" fmla="*/ 1811913 w 3619883"/>
              <a:gd name="connsiteY93" fmla="*/ 143234 h 4297250"/>
              <a:gd name="connsiteX94" fmla="*/ 1856557 w 3619883"/>
              <a:gd name="connsiteY94" fmla="*/ 133511 h 4297250"/>
              <a:gd name="connsiteX95" fmla="*/ 2066003 w 3619883"/>
              <a:gd name="connsiteY95" fmla="*/ 143313 h 4297250"/>
              <a:gd name="connsiteX96" fmla="*/ 2177615 w 3619883"/>
              <a:gd name="connsiteY96" fmla="*/ 119007 h 4297250"/>
              <a:gd name="connsiteX97" fmla="*/ 2255883 w 3619883"/>
              <a:gd name="connsiteY97" fmla="*/ 99047 h 4297250"/>
              <a:gd name="connsiteX98" fmla="*/ 2344622 w 3619883"/>
              <a:gd name="connsiteY98" fmla="*/ 91388 h 4297250"/>
              <a:gd name="connsiteX99" fmla="*/ 2455682 w 3619883"/>
              <a:gd name="connsiteY99" fmla="*/ 78869 h 4297250"/>
              <a:gd name="connsiteX100" fmla="*/ 2632609 w 3619883"/>
              <a:gd name="connsiteY100" fmla="*/ 75338 h 4297250"/>
              <a:gd name="connsiteX101" fmla="*/ 2742291 w 3619883"/>
              <a:gd name="connsiteY101" fmla="*/ 92282 h 4297250"/>
              <a:gd name="connsiteX102" fmla="*/ 2851974 w 3619883"/>
              <a:gd name="connsiteY102" fmla="*/ 109227 h 4297250"/>
              <a:gd name="connsiteX103" fmla="*/ 2907643 w 3619883"/>
              <a:gd name="connsiteY103" fmla="*/ 100020 h 4297250"/>
              <a:gd name="connsiteX104" fmla="*/ 2944022 w 3619883"/>
              <a:gd name="connsiteY104" fmla="*/ 30853 h 4297250"/>
              <a:gd name="connsiteX105" fmla="*/ 3022289 w 3619883"/>
              <a:gd name="connsiteY105" fmla="*/ 10893 h 4297250"/>
              <a:gd name="connsiteX106" fmla="*/ 3054807 w 3619883"/>
              <a:gd name="connsiteY106" fmla="*/ 24226 h 4297250"/>
              <a:gd name="connsiteX107" fmla="*/ 3141892 w 3619883"/>
              <a:gd name="connsiteY107" fmla="*/ 51925 h 4297250"/>
              <a:gd name="connsiteX108" fmla="*/ 3185711 w 3619883"/>
              <a:gd name="connsiteY108" fmla="*/ 59881 h 4297250"/>
              <a:gd name="connsiteX109" fmla="*/ 3219056 w 3619883"/>
              <a:gd name="connsiteY109" fmla="*/ 55536 h 4297250"/>
              <a:gd name="connsiteX110" fmla="*/ 3263425 w 3619883"/>
              <a:gd name="connsiteY110" fmla="*/ 51706 h 4297250"/>
              <a:gd name="connsiteX111" fmla="*/ 3296219 w 3619883"/>
              <a:gd name="connsiteY111" fmla="*/ 59147 h 4297250"/>
              <a:gd name="connsiteX112" fmla="*/ 3319094 w 3619883"/>
              <a:gd name="connsiteY112" fmla="*/ 42500 h 4297250"/>
              <a:gd name="connsiteX113" fmla="*/ 3420511 w 3619883"/>
              <a:gd name="connsiteY113" fmla="*/ 0 h 4297250"/>
              <a:gd name="connsiteX114" fmla="*/ 3453305 w 3619883"/>
              <a:gd name="connsiteY114" fmla="*/ 7440 h 4297250"/>
              <a:gd name="connsiteX115" fmla="*/ 3496571 w 3619883"/>
              <a:gd name="connsiteY115" fmla="*/ 27182 h 4297250"/>
              <a:gd name="connsiteX116" fmla="*/ 3602117 w 3619883"/>
              <a:gd name="connsiteY116" fmla="*/ 132521 h 4297250"/>
              <a:gd name="connsiteX117" fmla="*/ 3619883 w 3619883"/>
              <a:gd name="connsiteY117" fmla="*/ 140049 h 4297250"/>
              <a:gd name="connsiteX118" fmla="*/ 3619883 w 3619883"/>
              <a:gd name="connsiteY11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079759 w 3619883"/>
              <a:gd name="connsiteY12" fmla="*/ 4275461 h 4297250"/>
              <a:gd name="connsiteX13" fmla="*/ 1824703 w 3619883"/>
              <a:gd name="connsiteY13" fmla="*/ 4275461 h 4297250"/>
              <a:gd name="connsiteX14" fmla="*/ 1834468 w 3619883"/>
              <a:gd name="connsiteY14" fmla="*/ 4128157 h 4297250"/>
              <a:gd name="connsiteX15" fmla="*/ 1893894 w 3619883"/>
              <a:gd name="connsiteY15" fmla="*/ 4128157 h 4297250"/>
              <a:gd name="connsiteX16" fmla="*/ 1893894 w 3619883"/>
              <a:gd name="connsiteY16" fmla="*/ 3951392 h 4297250"/>
              <a:gd name="connsiteX17" fmla="*/ 1716110 w 3619883"/>
              <a:gd name="connsiteY17" fmla="*/ 3951392 h 4297250"/>
              <a:gd name="connsiteX18" fmla="*/ 1716110 w 3619883"/>
              <a:gd name="connsiteY18" fmla="*/ 4006431 h 4297250"/>
              <a:gd name="connsiteX19" fmla="*/ 1703447 w 3619883"/>
              <a:gd name="connsiteY19" fmla="*/ 4007960 h 4297250"/>
              <a:gd name="connsiteX20" fmla="*/ 1716110 w 3619883"/>
              <a:gd name="connsiteY20" fmla="*/ 4044284 h 4297250"/>
              <a:gd name="connsiteX21" fmla="*/ 1716110 w 3619883"/>
              <a:gd name="connsiteY21" fmla="*/ 4128157 h 4297250"/>
              <a:gd name="connsiteX22" fmla="*/ 1745346 w 3619883"/>
              <a:gd name="connsiteY22" fmla="*/ 4128157 h 4297250"/>
              <a:gd name="connsiteX23" fmla="*/ 1796694 w 3619883"/>
              <a:gd name="connsiteY23" fmla="*/ 4275461 h 4297250"/>
              <a:gd name="connsiteX24" fmla="*/ 1558844 w 3619883"/>
              <a:gd name="connsiteY24" fmla="*/ 4275461 h 4297250"/>
              <a:gd name="connsiteX25" fmla="*/ 1517252 w 3619883"/>
              <a:gd name="connsiteY25" fmla="*/ 4128157 h 4297250"/>
              <a:gd name="connsiteX26" fmla="*/ 1582936 w 3619883"/>
              <a:gd name="connsiteY26" fmla="*/ 4128157 h 4297250"/>
              <a:gd name="connsiteX27" fmla="*/ 1582936 w 3619883"/>
              <a:gd name="connsiteY27" fmla="*/ 3951392 h 4297250"/>
              <a:gd name="connsiteX28" fmla="*/ 1405151 w 3619883"/>
              <a:gd name="connsiteY28" fmla="*/ 3951392 h 4297250"/>
              <a:gd name="connsiteX29" fmla="*/ 1405151 w 3619883"/>
              <a:gd name="connsiteY29" fmla="*/ 4128157 h 4297250"/>
              <a:gd name="connsiteX30" fmla="*/ 1468988 w 3619883"/>
              <a:gd name="connsiteY30" fmla="*/ 4128157 h 4297250"/>
              <a:gd name="connsiteX31" fmla="*/ 1427396 w 3619883"/>
              <a:gd name="connsiteY31" fmla="*/ 4275461 h 4297250"/>
              <a:gd name="connsiteX32" fmla="*/ 1210751 w 3619883"/>
              <a:gd name="connsiteY32" fmla="*/ 4275461 h 4297250"/>
              <a:gd name="connsiteX33" fmla="*/ 1210751 w 3619883"/>
              <a:gd name="connsiteY33" fmla="*/ 4128157 h 4297250"/>
              <a:gd name="connsiteX34" fmla="*/ 1271978 w 3619883"/>
              <a:gd name="connsiteY34" fmla="*/ 4128157 h 4297250"/>
              <a:gd name="connsiteX35" fmla="*/ 1271978 w 3619883"/>
              <a:gd name="connsiteY35" fmla="*/ 3951392 h 4297250"/>
              <a:gd name="connsiteX36" fmla="*/ 1094193 w 3619883"/>
              <a:gd name="connsiteY36" fmla="*/ 3951392 h 4297250"/>
              <a:gd name="connsiteX37" fmla="*/ 1094193 w 3619883"/>
              <a:gd name="connsiteY37" fmla="*/ 4128157 h 4297250"/>
              <a:gd name="connsiteX38" fmla="*/ 1140354 w 3619883"/>
              <a:gd name="connsiteY38" fmla="*/ 4128157 h 4297250"/>
              <a:gd name="connsiteX39" fmla="*/ 1140354 w 3619883"/>
              <a:gd name="connsiteY39" fmla="*/ 4275461 h 4297250"/>
              <a:gd name="connsiteX40" fmla="*/ 953807 w 3619883"/>
              <a:gd name="connsiteY40" fmla="*/ 4275461 h 4297250"/>
              <a:gd name="connsiteX41" fmla="*/ 912215 w 3619883"/>
              <a:gd name="connsiteY41" fmla="*/ 4128157 h 4297250"/>
              <a:gd name="connsiteX42" fmla="*/ 961020 w 3619883"/>
              <a:gd name="connsiteY42" fmla="*/ 4128157 h 4297250"/>
              <a:gd name="connsiteX43" fmla="*/ 961020 w 3619883"/>
              <a:gd name="connsiteY43" fmla="*/ 3951392 h 4297250"/>
              <a:gd name="connsiteX44" fmla="*/ 783235 w 3619883"/>
              <a:gd name="connsiteY44" fmla="*/ 3951392 h 4297250"/>
              <a:gd name="connsiteX45" fmla="*/ 783235 w 3619883"/>
              <a:gd name="connsiteY45" fmla="*/ 4128157 h 4297250"/>
              <a:gd name="connsiteX46" fmla="*/ 871024 w 3619883"/>
              <a:gd name="connsiteY46" fmla="*/ 4128157 h 4297250"/>
              <a:gd name="connsiteX47" fmla="*/ 829432 w 3619883"/>
              <a:gd name="connsiteY47" fmla="*/ 4275461 h 4297250"/>
              <a:gd name="connsiteX48" fmla="*/ 611484 w 3619883"/>
              <a:gd name="connsiteY48" fmla="*/ 4275461 h 4297250"/>
              <a:gd name="connsiteX49" fmla="*/ 621247 w 3619883"/>
              <a:gd name="connsiteY49" fmla="*/ 4128157 h 4297250"/>
              <a:gd name="connsiteX50" fmla="*/ 650062 w 3619883"/>
              <a:gd name="connsiteY50" fmla="*/ 4128157 h 4297250"/>
              <a:gd name="connsiteX51" fmla="*/ 650062 w 3619883"/>
              <a:gd name="connsiteY51" fmla="*/ 3951392 h 4297250"/>
              <a:gd name="connsiteX52" fmla="*/ 472277 w 3619883"/>
              <a:gd name="connsiteY52" fmla="*/ 3951392 h 4297250"/>
              <a:gd name="connsiteX53" fmla="*/ 472277 w 3619883"/>
              <a:gd name="connsiteY53" fmla="*/ 4128157 h 4297250"/>
              <a:gd name="connsiteX54" fmla="*/ 522650 w 3619883"/>
              <a:gd name="connsiteY54" fmla="*/ 4128157 h 4297250"/>
              <a:gd name="connsiteX55" fmla="*/ 573998 w 3619883"/>
              <a:gd name="connsiteY55" fmla="*/ 4275461 h 4297250"/>
              <a:gd name="connsiteX56" fmla="*/ 336164 w 3619883"/>
              <a:gd name="connsiteY56" fmla="*/ 4275461 h 4297250"/>
              <a:gd name="connsiteX57" fmla="*/ 294572 w 3619883"/>
              <a:gd name="connsiteY57" fmla="*/ 4128157 h 4297250"/>
              <a:gd name="connsiteX58" fmla="*/ 339106 w 3619883"/>
              <a:gd name="connsiteY58" fmla="*/ 4128157 h 4297250"/>
              <a:gd name="connsiteX59" fmla="*/ 339106 w 3619883"/>
              <a:gd name="connsiteY59" fmla="*/ 3951392 h 4297250"/>
              <a:gd name="connsiteX60" fmla="*/ 161321 w 3619883"/>
              <a:gd name="connsiteY60" fmla="*/ 3951392 h 4297250"/>
              <a:gd name="connsiteX61" fmla="*/ 161321 w 3619883"/>
              <a:gd name="connsiteY61" fmla="*/ 4128157 h 4297250"/>
              <a:gd name="connsiteX62" fmla="*/ 230914 w 3619883"/>
              <a:gd name="connsiteY62" fmla="*/ 4128157 h 4297250"/>
              <a:gd name="connsiteX63" fmla="*/ 189322 w 3619883"/>
              <a:gd name="connsiteY63" fmla="*/ 4275461 h 4297250"/>
              <a:gd name="connsiteX64" fmla="*/ 0 w 3619883"/>
              <a:gd name="connsiteY64" fmla="*/ 4275461 h 4297250"/>
              <a:gd name="connsiteX65" fmla="*/ 0 w 3619883"/>
              <a:gd name="connsiteY65" fmla="*/ 42229 h 4297250"/>
              <a:gd name="connsiteX66" fmla="*/ 42464 w 3619883"/>
              <a:gd name="connsiteY66" fmla="*/ 40518 h 4297250"/>
              <a:gd name="connsiteX67" fmla="*/ 137733 w 3619883"/>
              <a:gd name="connsiteY67" fmla="*/ 35355 h 4297250"/>
              <a:gd name="connsiteX68" fmla="*/ 270565 w 3619883"/>
              <a:gd name="connsiteY68" fmla="*/ 29759 h 4297250"/>
              <a:gd name="connsiteX69" fmla="*/ 479734 w 3619883"/>
              <a:gd name="connsiteY69" fmla="*/ 45455 h 4297250"/>
              <a:gd name="connsiteX70" fmla="*/ 524103 w 3619883"/>
              <a:gd name="connsiteY70" fmla="*/ 41625 h 4297250"/>
              <a:gd name="connsiteX71" fmla="*/ 624416 w 3619883"/>
              <a:gd name="connsiteY71" fmla="*/ 22696 h 4297250"/>
              <a:gd name="connsiteX72" fmla="*/ 657762 w 3619883"/>
              <a:gd name="connsiteY72" fmla="*/ 18351 h 4297250"/>
              <a:gd name="connsiteX73" fmla="*/ 690557 w 3619883"/>
              <a:gd name="connsiteY73" fmla="*/ 25792 h 4297250"/>
              <a:gd name="connsiteX74" fmla="*/ 745123 w 3619883"/>
              <a:gd name="connsiteY74" fmla="*/ 40157 h 4297250"/>
              <a:gd name="connsiteX75" fmla="*/ 789493 w 3619883"/>
              <a:gd name="connsiteY75" fmla="*/ 36327 h 4297250"/>
              <a:gd name="connsiteX76" fmla="*/ 854255 w 3619883"/>
              <a:gd name="connsiteY76" fmla="*/ 68887 h 4297250"/>
              <a:gd name="connsiteX77" fmla="*/ 897520 w 3619883"/>
              <a:gd name="connsiteY77" fmla="*/ 88629 h 4297250"/>
              <a:gd name="connsiteX78" fmla="*/ 940510 w 3619883"/>
              <a:gd name="connsiteY78" fmla="*/ 114265 h 4297250"/>
              <a:gd name="connsiteX79" fmla="*/ 1082712 w 3619883"/>
              <a:gd name="connsiteY79" fmla="*/ 144543 h 4297250"/>
              <a:gd name="connsiteX80" fmla="*/ 1205348 w 3619883"/>
              <a:gd name="connsiteY80" fmla="*/ 120753 h 4297250"/>
              <a:gd name="connsiteX81" fmla="*/ 1271764 w 3619883"/>
              <a:gd name="connsiteY81" fmla="*/ 117956 h 4297250"/>
              <a:gd name="connsiteX82" fmla="*/ 1315583 w 3619883"/>
              <a:gd name="connsiteY82" fmla="*/ 125912 h 4297250"/>
              <a:gd name="connsiteX83" fmla="*/ 1359125 w 3619883"/>
              <a:gd name="connsiteY83" fmla="*/ 139761 h 4297250"/>
              <a:gd name="connsiteX84" fmla="*/ 1391919 w 3619883"/>
              <a:gd name="connsiteY84" fmla="*/ 147202 h 4297250"/>
              <a:gd name="connsiteX85" fmla="*/ 1436563 w 3619883"/>
              <a:gd name="connsiteY85" fmla="*/ 137480 h 4297250"/>
              <a:gd name="connsiteX86" fmla="*/ 1471566 w 3619883"/>
              <a:gd name="connsiteY86" fmla="*/ 97777 h 4297250"/>
              <a:gd name="connsiteX87" fmla="*/ 1505739 w 3619883"/>
              <a:gd name="connsiteY87" fmla="*/ 75753 h 4297250"/>
              <a:gd name="connsiteX88" fmla="*/ 1590891 w 3619883"/>
              <a:gd name="connsiteY88" fmla="*/ 144702 h 4297250"/>
              <a:gd name="connsiteX89" fmla="*/ 1625616 w 3619883"/>
              <a:gd name="connsiteY89" fmla="*/ 110893 h 4297250"/>
              <a:gd name="connsiteX90" fmla="*/ 1658964 w 3619883"/>
              <a:gd name="connsiteY90" fmla="*/ 106547 h 4297250"/>
              <a:gd name="connsiteX91" fmla="*/ 1746598 w 3619883"/>
              <a:gd name="connsiteY91" fmla="*/ 122460 h 4297250"/>
              <a:gd name="connsiteX92" fmla="*/ 1811913 w 3619883"/>
              <a:gd name="connsiteY92" fmla="*/ 143234 h 4297250"/>
              <a:gd name="connsiteX93" fmla="*/ 1856557 w 3619883"/>
              <a:gd name="connsiteY93" fmla="*/ 133511 h 4297250"/>
              <a:gd name="connsiteX94" fmla="*/ 2066003 w 3619883"/>
              <a:gd name="connsiteY94" fmla="*/ 143313 h 4297250"/>
              <a:gd name="connsiteX95" fmla="*/ 2177615 w 3619883"/>
              <a:gd name="connsiteY95" fmla="*/ 119007 h 4297250"/>
              <a:gd name="connsiteX96" fmla="*/ 2255883 w 3619883"/>
              <a:gd name="connsiteY96" fmla="*/ 99047 h 4297250"/>
              <a:gd name="connsiteX97" fmla="*/ 2344622 w 3619883"/>
              <a:gd name="connsiteY97" fmla="*/ 91388 h 4297250"/>
              <a:gd name="connsiteX98" fmla="*/ 2455682 w 3619883"/>
              <a:gd name="connsiteY98" fmla="*/ 78869 h 4297250"/>
              <a:gd name="connsiteX99" fmla="*/ 2632609 w 3619883"/>
              <a:gd name="connsiteY99" fmla="*/ 75338 h 4297250"/>
              <a:gd name="connsiteX100" fmla="*/ 2742291 w 3619883"/>
              <a:gd name="connsiteY100" fmla="*/ 92282 h 4297250"/>
              <a:gd name="connsiteX101" fmla="*/ 2851974 w 3619883"/>
              <a:gd name="connsiteY101" fmla="*/ 109227 h 4297250"/>
              <a:gd name="connsiteX102" fmla="*/ 2907643 w 3619883"/>
              <a:gd name="connsiteY102" fmla="*/ 100020 h 4297250"/>
              <a:gd name="connsiteX103" fmla="*/ 2944022 w 3619883"/>
              <a:gd name="connsiteY103" fmla="*/ 30853 h 4297250"/>
              <a:gd name="connsiteX104" fmla="*/ 3022289 w 3619883"/>
              <a:gd name="connsiteY104" fmla="*/ 10893 h 4297250"/>
              <a:gd name="connsiteX105" fmla="*/ 3054807 w 3619883"/>
              <a:gd name="connsiteY105" fmla="*/ 24226 h 4297250"/>
              <a:gd name="connsiteX106" fmla="*/ 3141892 w 3619883"/>
              <a:gd name="connsiteY106" fmla="*/ 51925 h 4297250"/>
              <a:gd name="connsiteX107" fmla="*/ 3185711 w 3619883"/>
              <a:gd name="connsiteY107" fmla="*/ 59881 h 4297250"/>
              <a:gd name="connsiteX108" fmla="*/ 3219056 w 3619883"/>
              <a:gd name="connsiteY108" fmla="*/ 55536 h 4297250"/>
              <a:gd name="connsiteX109" fmla="*/ 3263425 w 3619883"/>
              <a:gd name="connsiteY109" fmla="*/ 51706 h 4297250"/>
              <a:gd name="connsiteX110" fmla="*/ 3296219 w 3619883"/>
              <a:gd name="connsiteY110" fmla="*/ 59147 h 4297250"/>
              <a:gd name="connsiteX111" fmla="*/ 3319094 w 3619883"/>
              <a:gd name="connsiteY111" fmla="*/ 42500 h 4297250"/>
              <a:gd name="connsiteX112" fmla="*/ 3420511 w 3619883"/>
              <a:gd name="connsiteY112" fmla="*/ 0 h 4297250"/>
              <a:gd name="connsiteX113" fmla="*/ 3453305 w 3619883"/>
              <a:gd name="connsiteY113" fmla="*/ 7440 h 4297250"/>
              <a:gd name="connsiteX114" fmla="*/ 3496571 w 3619883"/>
              <a:gd name="connsiteY114" fmla="*/ 27182 h 4297250"/>
              <a:gd name="connsiteX115" fmla="*/ 3602117 w 3619883"/>
              <a:gd name="connsiteY115" fmla="*/ 132521 h 4297250"/>
              <a:gd name="connsiteX116" fmla="*/ 3619883 w 3619883"/>
              <a:gd name="connsiteY116" fmla="*/ 140049 h 4297250"/>
              <a:gd name="connsiteX117" fmla="*/ 3619883 w 3619883"/>
              <a:gd name="connsiteY11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204852 w 3619883"/>
              <a:gd name="connsiteY10" fmla="*/ 4128157 h 4297250"/>
              <a:gd name="connsiteX11" fmla="*/ 2079759 w 3619883"/>
              <a:gd name="connsiteY11" fmla="*/ 4275461 h 4297250"/>
              <a:gd name="connsiteX12" fmla="*/ 1824703 w 3619883"/>
              <a:gd name="connsiteY12" fmla="*/ 4275461 h 4297250"/>
              <a:gd name="connsiteX13" fmla="*/ 1834468 w 3619883"/>
              <a:gd name="connsiteY13" fmla="*/ 4128157 h 4297250"/>
              <a:gd name="connsiteX14" fmla="*/ 1893894 w 3619883"/>
              <a:gd name="connsiteY14" fmla="*/ 4128157 h 4297250"/>
              <a:gd name="connsiteX15" fmla="*/ 1893894 w 3619883"/>
              <a:gd name="connsiteY15" fmla="*/ 3951392 h 4297250"/>
              <a:gd name="connsiteX16" fmla="*/ 1716110 w 3619883"/>
              <a:gd name="connsiteY16" fmla="*/ 3951392 h 4297250"/>
              <a:gd name="connsiteX17" fmla="*/ 1716110 w 3619883"/>
              <a:gd name="connsiteY17" fmla="*/ 4006431 h 4297250"/>
              <a:gd name="connsiteX18" fmla="*/ 1703447 w 3619883"/>
              <a:gd name="connsiteY18" fmla="*/ 4007960 h 4297250"/>
              <a:gd name="connsiteX19" fmla="*/ 1716110 w 3619883"/>
              <a:gd name="connsiteY19" fmla="*/ 4044284 h 4297250"/>
              <a:gd name="connsiteX20" fmla="*/ 1716110 w 3619883"/>
              <a:gd name="connsiteY20" fmla="*/ 4128157 h 4297250"/>
              <a:gd name="connsiteX21" fmla="*/ 1745346 w 3619883"/>
              <a:gd name="connsiteY21" fmla="*/ 4128157 h 4297250"/>
              <a:gd name="connsiteX22" fmla="*/ 1796694 w 3619883"/>
              <a:gd name="connsiteY22" fmla="*/ 4275461 h 4297250"/>
              <a:gd name="connsiteX23" fmla="*/ 1558844 w 3619883"/>
              <a:gd name="connsiteY23" fmla="*/ 4275461 h 4297250"/>
              <a:gd name="connsiteX24" fmla="*/ 1517252 w 3619883"/>
              <a:gd name="connsiteY24" fmla="*/ 4128157 h 4297250"/>
              <a:gd name="connsiteX25" fmla="*/ 1582936 w 3619883"/>
              <a:gd name="connsiteY25" fmla="*/ 4128157 h 4297250"/>
              <a:gd name="connsiteX26" fmla="*/ 1582936 w 3619883"/>
              <a:gd name="connsiteY26" fmla="*/ 3951392 h 4297250"/>
              <a:gd name="connsiteX27" fmla="*/ 1405151 w 3619883"/>
              <a:gd name="connsiteY27" fmla="*/ 3951392 h 4297250"/>
              <a:gd name="connsiteX28" fmla="*/ 1405151 w 3619883"/>
              <a:gd name="connsiteY28" fmla="*/ 4128157 h 4297250"/>
              <a:gd name="connsiteX29" fmla="*/ 1468988 w 3619883"/>
              <a:gd name="connsiteY29" fmla="*/ 4128157 h 4297250"/>
              <a:gd name="connsiteX30" fmla="*/ 1427396 w 3619883"/>
              <a:gd name="connsiteY30" fmla="*/ 4275461 h 4297250"/>
              <a:gd name="connsiteX31" fmla="*/ 1210751 w 3619883"/>
              <a:gd name="connsiteY31" fmla="*/ 4275461 h 4297250"/>
              <a:gd name="connsiteX32" fmla="*/ 1210751 w 3619883"/>
              <a:gd name="connsiteY32" fmla="*/ 4128157 h 4297250"/>
              <a:gd name="connsiteX33" fmla="*/ 1271978 w 3619883"/>
              <a:gd name="connsiteY33" fmla="*/ 4128157 h 4297250"/>
              <a:gd name="connsiteX34" fmla="*/ 1271978 w 3619883"/>
              <a:gd name="connsiteY34" fmla="*/ 3951392 h 4297250"/>
              <a:gd name="connsiteX35" fmla="*/ 1094193 w 3619883"/>
              <a:gd name="connsiteY35" fmla="*/ 3951392 h 4297250"/>
              <a:gd name="connsiteX36" fmla="*/ 1094193 w 3619883"/>
              <a:gd name="connsiteY36" fmla="*/ 4128157 h 4297250"/>
              <a:gd name="connsiteX37" fmla="*/ 1140354 w 3619883"/>
              <a:gd name="connsiteY37" fmla="*/ 4128157 h 4297250"/>
              <a:gd name="connsiteX38" fmla="*/ 1140354 w 3619883"/>
              <a:gd name="connsiteY38" fmla="*/ 4275461 h 4297250"/>
              <a:gd name="connsiteX39" fmla="*/ 953807 w 3619883"/>
              <a:gd name="connsiteY39" fmla="*/ 4275461 h 4297250"/>
              <a:gd name="connsiteX40" fmla="*/ 912215 w 3619883"/>
              <a:gd name="connsiteY40" fmla="*/ 4128157 h 4297250"/>
              <a:gd name="connsiteX41" fmla="*/ 961020 w 3619883"/>
              <a:gd name="connsiteY41" fmla="*/ 4128157 h 4297250"/>
              <a:gd name="connsiteX42" fmla="*/ 961020 w 3619883"/>
              <a:gd name="connsiteY42" fmla="*/ 3951392 h 4297250"/>
              <a:gd name="connsiteX43" fmla="*/ 783235 w 3619883"/>
              <a:gd name="connsiteY43" fmla="*/ 3951392 h 4297250"/>
              <a:gd name="connsiteX44" fmla="*/ 783235 w 3619883"/>
              <a:gd name="connsiteY44" fmla="*/ 4128157 h 4297250"/>
              <a:gd name="connsiteX45" fmla="*/ 871024 w 3619883"/>
              <a:gd name="connsiteY45" fmla="*/ 4128157 h 4297250"/>
              <a:gd name="connsiteX46" fmla="*/ 829432 w 3619883"/>
              <a:gd name="connsiteY46" fmla="*/ 4275461 h 4297250"/>
              <a:gd name="connsiteX47" fmla="*/ 611484 w 3619883"/>
              <a:gd name="connsiteY47" fmla="*/ 4275461 h 4297250"/>
              <a:gd name="connsiteX48" fmla="*/ 621247 w 3619883"/>
              <a:gd name="connsiteY48" fmla="*/ 4128157 h 4297250"/>
              <a:gd name="connsiteX49" fmla="*/ 650062 w 3619883"/>
              <a:gd name="connsiteY49" fmla="*/ 4128157 h 4297250"/>
              <a:gd name="connsiteX50" fmla="*/ 650062 w 3619883"/>
              <a:gd name="connsiteY50" fmla="*/ 3951392 h 4297250"/>
              <a:gd name="connsiteX51" fmla="*/ 472277 w 3619883"/>
              <a:gd name="connsiteY51" fmla="*/ 3951392 h 4297250"/>
              <a:gd name="connsiteX52" fmla="*/ 472277 w 3619883"/>
              <a:gd name="connsiteY52" fmla="*/ 4128157 h 4297250"/>
              <a:gd name="connsiteX53" fmla="*/ 522650 w 3619883"/>
              <a:gd name="connsiteY53" fmla="*/ 4128157 h 4297250"/>
              <a:gd name="connsiteX54" fmla="*/ 573998 w 3619883"/>
              <a:gd name="connsiteY54" fmla="*/ 4275461 h 4297250"/>
              <a:gd name="connsiteX55" fmla="*/ 336164 w 3619883"/>
              <a:gd name="connsiteY55" fmla="*/ 4275461 h 4297250"/>
              <a:gd name="connsiteX56" fmla="*/ 294572 w 3619883"/>
              <a:gd name="connsiteY56" fmla="*/ 4128157 h 4297250"/>
              <a:gd name="connsiteX57" fmla="*/ 339106 w 3619883"/>
              <a:gd name="connsiteY57" fmla="*/ 4128157 h 4297250"/>
              <a:gd name="connsiteX58" fmla="*/ 339106 w 3619883"/>
              <a:gd name="connsiteY58" fmla="*/ 3951392 h 4297250"/>
              <a:gd name="connsiteX59" fmla="*/ 161321 w 3619883"/>
              <a:gd name="connsiteY59" fmla="*/ 3951392 h 4297250"/>
              <a:gd name="connsiteX60" fmla="*/ 161321 w 3619883"/>
              <a:gd name="connsiteY60" fmla="*/ 4128157 h 4297250"/>
              <a:gd name="connsiteX61" fmla="*/ 230914 w 3619883"/>
              <a:gd name="connsiteY61" fmla="*/ 4128157 h 4297250"/>
              <a:gd name="connsiteX62" fmla="*/ 189322 w 3619883"/>
              <a:gd name="connsiteY62" fmla="*/ 4275461 h 4297250"/>
              <a:gd name="connsiteX63" fmla="*/ 0 w 3619883"/>
              <a:gd name="connsiteY63" fmla="*/ 4275461 h 4297250"/>
              <a:gd name="connsiteX64" fmla="*/ 0 w 3619883"/>
              <a:gd name="connsiteY64" fmla="*/ 42229 h 4297250"/>
              <a:gd name="connsiteX65" fmla="*/ 42464 w 3619883"/>
              <a:gd name="connsiteY65" fmla="*/ 40518 h 4297250"/>
              <a:gd name="connsiteX66" fmla="*/ 137733 w 3619883"/>
              <a:gd name="connsiteY66" fmla="*/ 35355 h 4297250"/>
              <a:gd name="connsiteX67" fmla="*/ 270565 w 3619883"/>
              <a:gd name="connsiteY67" fmla="*/ 29759 h 4297250"/>
              <a:gd name="connsiteX68" fmla="*/ 479734 w 3619883"/>
              <a:gd name="connsiteY68" fmla="*/ 45455 h 4297250"/>
              <a:gd name="connsiteX69" fmla="*/ 524103 w 3619883"/>
              <a:gd name="connsiteY69" fmla="*/ 41625 h 4297250"/>
              <a:gd name="connsiteX70" fmla="*/ 624416 w 3619883"/>
              <a:gd name="connsiteY70" fmla="*/ 22696 h 4297250"/>
              <a:gd name="connsiteX71" fmla="*/ 657762 w 3619883"/>
              <a:gd name="connsiteY71" fmla="*/ 18351 h 4297250"/>
              <a:gd name="connsiteX72" fmla="*/ 690557 w 3619883"/>
              <a:gd name="connsiteY72" fmla="*/ 25792 h 4297250"/>
              <a:gd name="connsiteX73" fmla="*/ 745123 w 3619883"/>
              <a:gd name="connsiteY73" fmla="*/ 40157 h 4297250"/>
              <a:gd name="connsiteX74" fmla="*/ 789493 w 3619883"/>
              <a:gd name="connsiteY74" fmla="*/ 36327 h 4297250"/>
              <a:gd name="connsiteX75" fmla="*/ 854255 w 3619883"/>
              <a:gd name="connsiteY75" fmla="*/ 68887 h 4297250"/>
              <a:gd name="connsiteX76" fmla="*/ 897520 w 3619883"/>
              <a:gd name="connsiteY76" fmla="*/ 88629 h 4297250"/>
              <a:gd name="connsiteX77" fmla="*/ 940510 w 3619883"/>
              <a:gd name="connsiteY77" fmla="*/ 114265 h 4297250"/>
              <a:gd name="connsiteX78" fmla="*/ 1082712 w 3619883"/>
              <a:gd name="connsiteY78" fmla="*/ 144543 h 4297250"/>
              <a:gd name="connsiteX79" fmla="*/ 1205348 w 3619883"/>
              <a:gd name="connsiteY79" fmla="*/ 120753 h 4297250"/>
              <a:gd name="connsiteX80" fmla="*/ 1271764 w 3619883"/>
              <a:gd name="connsiteY80" fmla="*/ 117956 h 4297250"/>
              <a:gd name="connsiteX81" fmla="*/ 1315583 w 3619883"/>
              <a:gd name="connsiteY81" fmla="*/ 125912 h 4297250"/>
              <a:gd name="connsiteX82" fmla="*/ 1359125 w 3619883"/>
              <a:gd name="connsiteY82" fmla="*/ 139761 h 4297250"/>
              <a:gd name="connsiteX83" fmla="*/ 1391919 w 3619883"/>
              <a:gd name="connsiteY83" fmla="*/ 147202 h 4297250"/>
              <a:gd name="connsiteX84" fmla="*/ 1436563 w 3619883"/>
              <a:gd name="connsiteY84" fmla="*/ 137480 h 4297250"/>
              <a:gd name="connsiteX85" fmla="*/ 1471566 w 3619883"/>
              <a:gd name="connsiteY85" fmla="*/ 97777 h 4297250"/>
              <a:gd name="connsiteX86" fmla="*/ 1505739 w 3619883"/>
              <a:gd name="connsiteY86" fmla="*/ 75753 h 4297250"/>
              <a:gd name="connsiteX87" fmla="*/ 1590891 w 3619883"/>
              <a:gd name="connsiteY87" fmla="*/ 144702 h 4297250"/>
              <a:gd name="connsiteX88" fmla="*/ 1625616 w 3619883"/>
              <a:gd name="connsiteY88" fmla="*/ 110893 h 4297250"/>
              <a:gd name="connsiteX89" fmla="*/ 1658964 w 3619883"/>
              <a:gd name="connsiteY89" fmla="*/ 106547 h 4297250"/>
              <a:gd name="connsiteX90" fmla="*/ 1746598 w 3619883"/>
              <a:gd name="connsiteY90" fmla="*/ 122460 h 4297250"/>
              <a:gd name="connsiteX91" fmla="*/ 1811913 w 3619883"/>
              <a:gd name="connsiteY91" fmla="*/ 143234 h 4297250"/>
              <a:gd name="connsiteX92" fmla="*/ 1856557 w 3619883"/>
              <a:gd name="connsiteY92" fmla="*/ 133511 h 4297250"/>
              <a:gd name="connsiteX93" fmla="*/ 2066003 w 3619883"/>
              <a:gd name="connsiteY93" fmla="*/ 143313 h 4297250"/>
              <a:gd name="connsiteX94" fmla="*/ 2177615 w 3619883"/>
              <a:gd name="connsiteY94" fmla="*/ 119007 h 4297250"/>
              <a:gd name="connsiteX95" fmla="*/ 2255883 w 3619883"/>
              <a:gd name="connsiteY95" fmla="*/ 99047 h 4297250"/>
              <a:gd name="connsiteX96" fmla="*/ 2344622 w 3619883"/>
              <a:gd name="connsiteY96" fmla="*/ 91388 h 4297250"/>
              <a:gd name="connsiteX97" fmla="*/ 2455682 w 3619883"/>
              <a:gd name="connsiteY97" fmla="*/ 78869 h 4297250"/>
              <a:gd name="connsiteX98" fmla="*/ 2632609 w 3619883"/>
              <a:gd name="connsiteY98" fmla="*/ 75338 h 4297250"/>
              <a:gd name="connsiteX99" fmla="*/ 2742291 w 3619883"/>
              <a:gd name="connsiteY99" fmla="*/ 92282 h 4297250"/>
              <a:gd name="connsiteX100" fmla="*/ 2851974 w 3619883"/>
              <a:gd name="connsiteY100" fmla="*/ 109227 h 4297250"/>
              <a:gd name="connsiteX101" fmla="*/ 2907643 w 3619883"/>
              <a:gd name="connsiteY101" fmla="*/ 100020 h 4297250"/>
              <a:gd name="connsiteX102" fmla="*/ 2944022 w 3619883"/>
              <a:gd name="connsiteY102" fmla="*/ 30853 h 4297250"/>
              <a:gd name="connsiteX103" fmla="*/ 3022289 w 3619883"/>
              <a:gd name="connsiteY103" fmla="*/ 10893 h 4297250"/>
              <a:gd name="connsiteX104" fmla="*/ 3054807 w 3619883"/>
              <a:gd name="connsiteY104" fmla="*/ 24226 h 4297250"/>
              <a:gd name="connsiteX105" fmla="*/ 3141892 w 3619883"/>
              <a:gd name="connsiteY105" fmla="*/ 51925 h 4297250"/>
              <a:gd name="connsiteX106" fmla="*/ 3185711 w 3619883"/>
              <a:gd name="connsiteY106" fmla="*/ 59881 h 4297250"/>
              <a:gd name="connsiteX107" fmla="*/ 3219056 w 3619883"/>
              <a:gd name="connsiteY107" fmla="*/ 55536 h 4297250"/>
              <a:gd name="connsiteX108" fmla="*/ 3263425 w 3619883"/>
              <a:gd name="connsiteY108" fmla="*/ 51706 h 4297250"/>
              <a:gd name="connsiteX109" fmla="*/ 3296219 w 3619883"/>
              <a:gd name="connsiteY109" fmla="*/ 59147 h 4297250"/>
              <a:gd name="connsiteX110" fmla="*/ 3319094 w 3619883"/>
              <a:gd name="connsiteY110" fmla="*/ 42500 h 4297250"/>
              <a:gd name="connsiteX111" fmla="*/ 3420511 w 3619883"/>
              <a:gd name="connsiteY111" fmla="*/ 0 h 4297250"/>
              <a:gd name="connsiteX112" fmla="*/ 3453305 w 3619883"/>
              <a:gd name="connsiteY112" fmla="*/ 7440 h 4297250"/>
              <a:gd name="connsiteX113" fmla="*/ 3496571 w 3619883"/>
              <a:gd name="connsiteY113" fmla="*/ 27182 h 4297250"/>
              <a:gd name="connsiteX114" fmla="*/ 3602117 w 3619883"/>
              <a:gd name="connsiteY114" fmla="*/ 132521 h 4297250"/>
              <a:gd name="connsiteX115" fmla="*/ 3619883 w 3619883"/>
              <a:gd name="connsiteY115" fmla="*/ 140049 h 4297250"/>
              <a:gd name="connsiteX116" fmla="*/ 3619883 w 3619883"/>
              <a:gd name="connsiteY11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3951392 h 4297250"/>
              <a:gd name="connsiteX16" fmla="*/ 1716110 w 3619883"/>
              <a:gd name="connsiteY16" fmla="*/ 4006431 h 4297250"/>
              <a:gd name="connsiteX17" fmla="*/ 1703447 w 3619883"/>
              <a:gd name="connsiteY17" fmla="*/ 4007960 h 4297250"/>
              <a:gd name="connsiteX18" fmla="*/ 1716110 w 3619883"/>
              <a:gd name="connsiteY18" fmla="*/ 4044284 h 4297250"/>
              <a:gd name="connsiteX19" fmla="*/ 1716110 w 3619883"/>
              <a:gd name="connsiteY19" fmla="*/ 4128157 h 4297250"/>
              <a:gd name="connsiteX20" fmla="*/ 1745346 w 3619883"/>
              <a:gd name="connsiteY20" fmla="*/ 4128157 h 4297250"/>
              <a:gd name="connsiteX21" fmla="*/ 1796694 w 3619883"/>
              <a:gd name="connsiteY21" fmla="*/ 4275461 h 4297250"/>
              <a:gd name="connsiteX22" fmla="*/ 1558844 w 3619883"/>
              <a:gd name="connsiteY22" fmla="*/ 4275461 h 4297250"/>
              <a:gd name="connsiteX23" fmla="*/ 1517252 w 3619883"/>
              <a:gd name="connsiteY23" fmla="*/ 4128157 h 4297250"/>
              <a:gd name="connsiteX24" fmla="*/ 1582936 w 3619883"/>
              <a:gd name="connsiteY24" fmla="*/ 4128157 h 4297250"/>
              <a:gd name="connsiteX25" fmla="*/ 1582936 w 3619883"/>
              <a:gd name="connsiteY25" fmla="*/ 3951392 h 4297250"/>
              <a:gd name="connsiteX26" fmla="*/ 1405151 w 3619883"/>
              <a:gd name="connsiteY26" fmla="*/ 3951392 h 4297250"/>
              <a:gd name="connsiteX27" fmla="*/ 1405151 w 3619883"/>
              <a:gd name="connsiteY27" fmla="*/ 4128157 h 4297250"/>
              <a:gd name="connsiteX28" fmla="*/ 1468988 w 3619883"/>
              <a:gd name="connsiteY28" fmla="*/ 4128157 h 4297250"/>
              <a:gd name="connsiteX29" fmla="*/ 1427396 w 3619883"/>
              <a:gd name="connsiteY29" fmla="*/ 4275461 h 4297250"/>
              <a:gd name="connsiteX30" fmla="*/ 1210751 w 3619883"/>
              <a:gd name="connsiteY30" fmla="*/ 4275461 h 4297250"/>
              <a:gd name="connsiteX31" fmla="*/ 1210751 w 3619883"/>
              <a:gd name="connsiteY31" fmla="*/ 4128157 h 4297250"/>
              <a:gd name="connsiteX32" fmla="*/ 1271978 w 3619883"/>
              <a:gd name="connsiteY32" fmla="*/ 4128157 h 4297250"/>
              <a:gd name="connsiteX33" fmla="*/ 1271978 w 3619883"/>
              <a:gd name="connsiteY33" fmla="*/ 3951392 h 4297250"/>
              <a:gd name="connsiteX34" fmla="*/ 1094193 w 3619883"/>
              <a:gd name="connsiteY34" fmla="*/ 3951392 h 4297250"/>
              <a:gd name="connsiteX35" fmla="*/ 1094193 w 3619883"/>
              <a:gd name="connsiteY35" fmla="*/ 4128157 h 4297250"/>
              <a:gd name="connsiteX36" fmla="*/ 1140354 w 3619883"/>
              <a:gd name="connsiteY36" fmla="*/ 4128157 h 4297250"/>
              <a:gd name="connsiteX37" fmla="*/ 1140354 w 3619883"/>
              <a:gd name="connsiteY37" fmla="*/ 4275461 h 4297250"/>
              <a:gd name="connsiteX38" fmla="*/ 953807 w 3619883"/>
              <a:gd name="connsiteY38" fmla="*/ 4275461 h 4297250"/>
              <a:gd name="connsiteX39" fmla="*/ 912215 w 3619883"/>
              <a:gd name="connsiteY39" fmla="*/ 4128157 h 4297250"/>
              <a:gd name="connsiteX40" fmla="*/ 961020 w 3619883"/>
              <a:gd name="connsiteY40" fmla="*/ 4128157 h 4297250"/>
              <a:gd name="connsiteX41" fmla="*/ 961020 w 3619883"/>
              <a:gd name="connsiteY41" fmla="*/ 3951392 h 4297250"/>
              <a:gd name="connsiteX42" fmla="*/ 783235 w 3619883"/>
              <a:gd name="connsiteY42" fmla="*/ 3951392 h 4297250"/>
              <a:gd name="connsiteX43" fmla="*/ 783235 w 3619883"/>
              <a:gd name="connsiteY43" fmla="*/ 4128157 h 4297250"/>
              <a:gd name="connsiteX44" fmla="*/ 871024 w 3619883"/>
              <a:gd name="connsiteY44" fmla="*/ 4128157 h 4297250"/>
              <a:gd name="connsiteX45" fmla="*/ 829432 w 3619883"/>
              <a:gd name="connsiteY45" fmla="*/ 4275461 h 4297250"/>
              <a:gd name="connsiteX46" fmla="*/ 611484 w 3619883"/>
              <a:gd name="connsiteY46" fmla="*/ 4275461 h 4297250"/>
              <a:gd name="connsiteX47" fmla="*/ 621247 w 3619883"/>
              <a:gd name="connsiteY47" fmla="*/ 4128157 h 4297250"/>
              <a:gd name="connsiteX48" fmla="*/ 650062 w 3619883"/>
              <a:gd name="connsiteY48" fmla="*/ 4128157 h 4297250"/>
              <a:gd name="connsiteX49" fmla="*/ 650062 w 3619883"/>
              <a:gd name="connsiteY49" fmla="*/ 3951392 h 4297250"/>
              <a:gd name="connsiteX50" fmla="*/ 472277 w 3619883"/>
              <a:gd name="connsiteY50" fmla="*/ 3951392 h 4297250"/>
              <a:gd name="connsiteX51" fmla="*/ 472277 w 3619883"/>
              <a:gd name="connsiteY51" fmla="*/ 4128157 h 4297250"/>
              <a:gd name="connsiteX52" fmla="*/ 522650 w 3619883"/>
              <a:gd name="connsiteY52" fmla="*/ 4128157 h 4297250"/>
              <a:gd name="connsiteX53" fmla="*/ 573998 w 3619883"/>
              <a:gd name="connsiteY53" fmla="*/ 4275461 h 4297250"/>
              <a:gd name="connsiteX54" fmla="*/ 336164 w 3619883"/>
              <a:gd name="connsiteY54" fmla="*/ 4275461 h 4297250"/>
              <a:gd name="connsiteX55" fmla="*/ 294572 w 3619883"/>
              <a:gd name="connsiteY55" fmla="*/ 4128157 h 4297250"/>
              <a:gd name="connsiteX56" fmla="*/ 339106 w 3619883"/>
              <a:gd name="connsiteY56" fmla="*/ 4128157 h 4297250"/>
              <a:gd name="connsiteX57" fmla="*/ 339106 w 3619883"/>
              <a:gd name="connsiteY57" fmla="*/ 3951392 h 4297250"/>
              <a:gd name="connsiteX58" fmla="*/ 161321 w 3619883"/>
              <a:gd name="connsiteY58" fmla="*/ 3951392 h 4297250"/>
              <a:gd name="connsiteX59" fmla="*/ 161321 w 3619883"/>
              <a:gd name="connsiteY59" fmla="*/ 4128157 h 4297250"/>
              <a:gd name="connsiteX60" fmla="*/ 230914 w 3619883"/>
              <a:gd name="connsiteY60" fmla="*/ 4128157 h 4297250"/>
              <a:gd name="connsiteX61" fmla="*/ 189322 w 3619883"/>
              <a:gd name="connsiteY61" fmla="*/ 4275461 h 4297250"/>
              <a:gd name="connsiteX62" fmla="*/ 0 w 3619883"/>
              <a:gd name="connsiteY62" fmla="*/ 4275461 h 4297250"/>
              <a:gd name="connsiteX63" fmla="*/ 0 w 3619883"/>
              <a:gd name="connsiteY63" fmla="*/ 42229 h 4297250"/>
              <a:gd name="connsiteX64" fmla="*/ 42464 w 3619883"/>
              <a:gd name="connsiteY64" fmla="*/ 40518 h 4297250"/>
              <a:gd name="connsiteX65" fmla="*/ 137733 w 3619883"/>
              <a:gd name="connsiteY65" fmla="*/ 35355 h 4297250"/>
              <a:gd name="connsiteX66" fmla="*/ 270565 w 3619883"/>
              <a:gd name="connsiteY66" fmla="*/ 29759 h 4297250"/>
              <a:gd name="connsiteX67" fmla="*/ 479734 w 3619883"/>
              <a:gd name="connsiteY67" fmla="*/ 45455 h 4297250"/>
              <a:gd name="connsiteX68" fmla="*/ 524103 w 3619883"/>
              <a:gd name="connsiteY68" fmla="*/ 41625 h 4297250"/>
              <a:gd name="connsiteX69" fmla="*/ 624416 w 3619883"/>
              <a:gd name="connsiteY69" fmla="*/ 22696 h 4297250"/>
              <a:gd name="connsiteX70" fmla="*/ 657762 w 3619883"/>
              <a:gd name="connsiteY70" fmla="*/ 18351 h 4297250"/>
              <a:gd name="connsiteX71" fmla="*/ 690557 w 3619883"/>
              <a:gd name="connsiteY71" fmla="*/ 25792 h 4297250"/>
              <a:gd name="connsiteX72" fmla="*/ 745123 w 3619883"/>
              <a:gd name="connsiteY72" fmla="*/ 40157 h 4297250"/>
              <a:gd name="connsiteX73" fmla="*/ 789493 w 3619883"/>
              <a:gd name="connsiteY73" fmla="*/ 36327 h 4297250"/>
              <a:gd name="connsiteX74" fmla="*/ 854255 w 3619883"/>
              <a:gd name="connsiteY74" fmla="*/ 68887 h 4297250"/>
              <a:gd name="connsiteX75" fmla="*/ 897520 w 3619883"/>
              <a:gd name="connsiteY75" fmla="*/ 88629 h 4297250"/>
              <a:gd name="connsiteX76" fmla="*/ 940510 w 3619883"/>
              <a:gd name="connsiteY76" fmla="*/ 114265 h 4297250"/>
              <a:gd name="connsiteX77" fmla="*/ 1082712 w 3619883"/>
              <a:gd name="connsiteY77" fmla="*/ 144543 h 4297250"/>
              <a:gd name="connsiteX78" fmla="*/ 1205348 w 3619883"/>
              <a:gd name="connsiteY78" fmla="*/ 120753 h 4297250"/>
              <a:gd name="connsiteX79" fmla="*/ 1271764 w 3619883"/>
              <a:gd name="connsiteY79" fmla="*/ 117956 h 4297250"/>
              <a:gd name="connsiteX80" fmla="*/ 1315583 w 3619883"/>
              <a:gd name="connsiteY80" fmla="*/ 125912 h 4297250"/>
              <a:gd name="connsiteX81" fmla="*/ 1359125 w 3619883"/>
              <a:gd name="connsiteY81" fmla="*/ 139761 h 4297250"/>
              <a:gd name="connsiteX82" fmla="*/ 1391919 w 3619883"/>
              <a:gd name="connsiteY82" fmla="*/ 147202 h 4297250"/>
              <a:gd name="connsiteX83" fmla="*/ 1436563 w 3619883"/>
              <a:gd name="connsiteY83" fmla="*/ 137480 h 4297250"/>
              <a:gd name="connsiteX84" fmla="*/ 1471566 w 3619883"/>
              <a:gd name="connsiteY84" fmla="*/ 97777 h 4297250"/>
              <a:gd name="connsiteX85" fmla="*/ 1505739 w 3619883"/>
              <a:gd name="connsiteY85" fmla="*/ 75753 h 4297250"/>
              <a:gd name="connsiteX86" fmla="*/ 1590891 w 3619883"/>
              <a:gd name="connsiteY86" fmla="*/ 144702 h 4297250"/>
              <a:gd name="connsiteX87" fmla="*/ 1625616 w 3619883"/>
              <a:gd name="connsiteY87" fmla="*/ 110893 h 4297250"/>
              <a:gd name="connsiteX88" fmla="*/ 1658964 w 3619883"/>
              <a:gd name="connsiteY88" fmla="*/ 106547 h 4297250"/>
              <a:gd name="connsiteX89" fmla="*/ 1746598 w 3619883"/>
              <a:gd name="connsiteY89" fmla="*/ 122460 h 4297250"/>
              <a:gd name="connsiteX90" fmla="*/ 1811913 w 3619883"/>
              <a:gd name="connsiteY90" fmla="*/ 143234 h 4297250"/>
              <a:gd name="connsiteX91" fmla="*/ 1856557 w 3619883"/>
              <a:gd name="connsiteY91" fmla="*/ 133511 h 4297250"/>
              <a:gd name="connsiteX92" fmla="*/ 2066003 w 3619883"/>
              <a:gd name="connsiteY92" fmla="*/ 143313 h 4297250"/>
              <a:gd name="connsiteX93" fmla="*/ 2177615 w 3619883"/>
              <a:gd name="connsiteY93" fmla="*/ 119007 h 4297250"/>
              <a:gd name="connsiteX94" fmla="*/ 2255883 w 3619883"/>
              <a:gd name="connsiteY94" fmla="*/ 99047 h 4297250"/>
              <a:gd name="connsiteX95" fmla="*/ 2344622 w 3619883"/>
              <a:gd name="connsiteY95" fmla="*/ 91388 h 4297250"/>
              <a:gd name="connsiteX96" fmla="*/ 2455682 w 3619883"/>
              <a:gd name="connsiteY96" fmla="*/ 78869 h 4297250"/>
              <a:gd name="connsiteX97" fmla="*/ 2632609 w 3619883"/>
              <a:gd name="connsiteY97" fmla="*/ 75338 h 4297250"/>
              <a:gd name="connsiteX98" fmla="*/ 2742291 w 3619883"/>
              <a:gd name="connsiteY98" fmla="*/ 92282 h 4297250"/>
              <a:gd name="connsiteX99" fmla="*/ 2851974 w 3619883"/>
              <a:gd name="connsiteY99" fmla="*/ 109227 h 4297250"/>
              <a:gd name="connsiteX100" fmla="*/ 2907643 w 3619883"/>
              <a:gd name="connsiteY100" fmla="*/ 100020 h 4297250"/>
              <a:gd name="connsiteX101" fmla="*/ 2944022 w 3619883"/>
              <a:gd name="connsiteY101" fmla="*/ 30853 h 4297250"/>
              <a:gd name="connsiteX102" fmla="*/ 3022289 w 3619883"/>
              <a:gd name="connsiteY102" fmla="*/ 10893 h 4297250"/>
              <a:gd name="connsiteX103" fmla="*/ 3054807 w 3619883"/>
              <a:gd name="connsiteY103" fmla="*/ 24226 h 4297250"/>
              <a:gd name="connsiteX104" fmla="*/ 3141892 w 3619883"/>
              <a:gd name="connsiteY104" fmla="*/ 51925 h 4297250"/>
              <a:gd name="connsiteX105" fmla="*/ 3185711 w 3619883"/>
              <a:gd name="connsiteY105" fmla="*/ 59881 h 4297250"/>
              <a:gd name="connsiteX106" fmla="*/ 3219056 w 3619883"/>
              <a:gd name="connsiteY106" fmla="*/ 55536 h 4297250"/>
              <a:gd name="connsiteX107" fmla="*/ 3263425 w 3619883"/>
              <a:gd name="connsiteY107" fmla="*/ 51706 h 4297250"/>
              <a:gd name="connsiteX108" fmla="*/ 3296219 w 3619883"/>
              <a:gd name="connsiteY108" fmla="*/ 59147 h 4297250"/>
              <a:gd name="connsiteX109" fmla="*/ 3319094 w 3619883"/>
              <a:gd name="connsiteY109" fmla="*/ 42500 h 4297250"/>
              <a:gd name="connsiteX110" fmla="*/ 3420511 w 3619883"/>
              <a:gd name="connsiteY110" fmla="*/ 0 h 4297250"/>
              <a:gd name="connsiteX111" fmla="*/ 3453305 w 3619883"/>
              <a:gd name="connsiteY111" fmla="*/ 7440 h 4297250"/>
              <a:gd name="connsiteX112" fmla="*/ 3496571 w 3619883"/>
              <a:gd name="connsiteY112" fmla="*/ 27182 h 4297250"/>
              <a:gd name="connsiteX113" fmla="*/ 3602117 w 3619883"/>
              <a:gd name="connsiteY113" fmla="*/ 132521 h 4297250"/>
              <a:gd name="connsiteX114" fmla="*/ 3619883 w 3619883"/>
              <a:gd name="connsiteY114" fmla="*/ 140049 h 4297250"/>
              <a:gd name="connsiteX115" fmla="*/ 3619883 w 3619883"/>
              <a:gd name="connsiteY11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4006431 h 4297250"/>
              <a:gd name="connsiteX16" fmla="*/ 1703447 w 3619883"/>
              <a:gd name="connsiteY16" fmla="*/ 4007960 h 4297250"/>
              <a:gd name="connsiteX17" fmla="*/ 1716110 w 3619883"/>
              <a:gd name="connsiteY17" fmla="*/ 4044284 h 4297250"/>
              <a:gd name="connsiteX18" fmla="*/ 1716110 w 3619883"/>
              <a:gd name="connsiteY18" fmla="*/ 4128157 h 4297250"/>
              <a:gd name="connsiteX19" fmla="*/ 1745346 w 3619883"/>
              <a:gd name="connsiteY19" fmla="*/ 4128157 h 4297250"/>
              <a:gd name="connsiteX20" fmla="*/ 1796694 w 3619883"/>
              <a:gd name="connsiteY20" fmla="*/ 4275461 h 4297250"/>
              <a:gd name="connsiteX21" fmla="*/ 1558844 w 3619883"/>
              <a:gd name="connsiteY21" fmla="*/ 4275461 h 4297250"/>
              <a:gd name="connsiteX22" fmla="*/ 1517252 w 3619883"/>
              <a:gd name="connsiteY22" fmla="*/ 4128157 h 4297250"/>
              <a:gd name="connsiteX23" fmla="*/ 1582936 w 3619883"/>
              <a:gd name="connsiteY23" fmla="*/ 4128157 h 4297250"/>
              <a:gd name="connsiteX24" fmla="*/ 1582936 w 3619883"/>
              <a:gd name="connsiteY24" fmla="*/ 3951392 h 4297250"/>
              <a:gd name="connsiteX25" fmla="*/ 1405151 w 3619883"/>
              <a:gd name="connsiteY25" fmla="*/ 3951392 h 4297250"/>
              <a:gd name="connsiteX26" fmla="*/ 1405151 w 3619883"/>
              <a:gd name="connsiteY26" fmla="*/ 4128157 h 4297250"/>
              <a:gd name="connsiteX27" fmla="*/ 1468988 w 3619883"/>
              <a:gd name="connsiteY27" fmla="*/ 4128157 h 4297250"/>
              <a:gd name="connsiteX28" fmla="*/ 1427396 w 3619883"/>
              <a:gd name="connsiteY28" fmla="*/ 4275461 h 4297250"/>
              <a:gd name="connsiteX29" fmla="*/ 1210751 w 3619883"/>
              <a:gd name="connsiteY29" fmla="*/ 4275461 h 4297250"/>
              <a:gd name="connsiteX30" fmla="*/ 1210751 w 3619883"/>
              <a:gd name="connsiteY30" fmla="*/ 4128157 h 4297250"/>
              <a:gd name="connsiteX31" fmla="*/ 1271978 w 3619883"/>
              <a:gd name="connsiteY31" fmla="*/ 4128157 h 4297250"/>
              <a:gd name="connsiteX32" fmla="*/ 1271978 w 3619883"/>
              <a:gd name="connsiteY32" fmla="*/ 3951392 h 4297250"/>
              <a:gd name="connsiteX33" fmla="*/ 1094193 w 3619883"/>
              <a:gd name="connsiteY33" fmla="*/ 3951392 h 4297250"/>
              <a:gd name="connsiteX34" fmla="*/ 1094193 w 3619883"/>
              <a:gd name="connsiteY34" fmla="*/ 4128157 h 4297250"/>
              <a:gd name="connsiteX35" fmla="*/ 1140354 w 3619883"/>
              <a:gd name="connsiteY35" fmla="*/ 4128157 h 4297250"/>
              <a:gd name="connsiteX36" fmla="*/ 1140354 w 3619883"/>
              <a:gd name="connsiteY36" fmla="*/ 4275461 h 4297250"/>
              <a:gd name="connsiteX37" fmla="*/ 953807 w 3619883"/>
              <a:gd name="connsiteY37" fmla="*/ 4275461 h 4297250"/>
              <a:gd name="connsiteX38" fmla="*/ 912215 w 3619883"/>
              <a:gd name="connsiteY38" fmla="*/ 4128157 h 4297250"/>
              <a:gd name="connsiteX39" fmla="*/ 961020 w 3619883"/>
              <a:gd name="connsiteY39" fmla="*/ 4128157 h 4297250"/>
              <a:gd name="connsiteX40" fmla="*/ 961020 w 3619883"/>
              <a:gd name="connsiteY40" fmla="*/ 3951392 h 4297250"/>
              <a:gd name="connsiteX41" fmla="*/ 783235 w 3619883"/>
              <a:gd name="connsiteY41" fmla="*/ 3951392 h 4297250"/>
              <a:gd name="connsiteX42" fmla="*/ 783235 w 3619883"/>
              <a:gd name="connsiteY42" fmla="*/ 4128157 h 4297250"/>
              <a:gd name="connsiteX43" fmla="*/ 871024 w 3619883"/>
              <a:gd name="connsiteY43" fmla="*/ 4128157 h 4297250"/>
              <a:gd name="connsiteX44" fmla="*/ 829432 w 3619883"/>
              <a:gd name="connsiteY44" fmla="*/ 4275461 h 4297250"/>
              <a:gd name="connsiteX45" fmla="*/ 611484 w 3619883"/>
              <a:gd name="connsiteY45" fmla="*/ 4275461 h 4297250"/>
              <a:gd name="connsiteX46" fmla="*/ 621247 w 3619883"/>
              <a:gd name="connsiteY46" fmla="*/ 4128157 h 4297250"/>
              <a:gd name="connsiteX47" fmla="*/ 650062 w 3619883"/>
              <a:gd name="connsiteY47" fmla="*/ 4128157 h 4297250"/>
              <a:gd name="connsiteX48" fmla="*/ 650062 w 3619883"/>
              <a:gd name="connsiteY48" fmla="*/ 3951392 h 4297250"/>
              <a:gd name="connsiteX49" fmla="*/ 472277 w 3619883"/>
              <a:gd name="connsiteY49" fmla="*/ 3951392 h 4297250"/>
              <a:gd name="connsiteX50" fmla="*/ 472277 w 3619883"/>
              <a:gd name="connsiteY50" fmla="*/ 4128157 h 4297250"/>
              <a:gd name="connsiteX51" fmla="*/ 522650 w 3619883"/>
              <a:gd name="connsiteY51" fmla="*/ 4128157 h 4297250"/>
              <a:gd name="connsiteX52" fmla="*/ 573998 w 3619883"/>
              <a:gd name="connsiteY52" fmla="*/ 4275461 h 4297250"/>
              <a:gd name="connsiteX53" fmla="*/ 336164 w 3619883"/>
              <a:gd name="connsiteY53" fmla="*/ 4275461 h 4297250"/>
              <a:gd name="connsiteX54" fmla="*/ 294572 w 3619883"/>
              <a:gd name="connsiteY54" fmla="*/ 4128157 h 4297250"/>
              <a:gd name="connsiteX55" fmla="*/ 339106 w 3619883"/>
              <a:gd name="connsiteY55" fmla="*/ 4128157 h 4297250"/>
              <a:gd name="connsiteX56" fmla="*/ 339106 w 3619883"/>
              <a:gd name="connsiteY56" fmla="*/ 3951392 h 4297250"/>
              <a:gd name="connsiteX57" fmla="*/ 161321 w 3619883"/>
              <a:gd name="connsiteY57" fmla="*/ 3951392 h 4297250"/>
              <a:gd name="connsiteX58" fmla="*/ 161321 w 3619883"/>
              <a:gd name="connsiteY58" fmla="*/ 4128157 h 4297250"/>
              <a:gd name="connsiteX59" fmla="*/ 230914 w 3619883"/>
              <a:gd name="connsiteY59" fmla="*/ 4128157 h 4297250"/>
              <a:gd name="connsiteX60" fmla="*/ 189322 w 3619883"/>
              <a:gd name="connsiteY60" fmla="*/ 4275461 h 4297250"/>
              <a:gd name="connsiteX61" fmla="*/ 0 w 3619883"/>
              <a:gd name="connsiteY61" fmla="*/ 4275461 h 4297250"/>
              <a:gd name="connsiteX62" fmla="*/ 0 w 3619883"/>
              <a:gd name="connsiteY62" fmla="*/ 42229 h 4297250"/>
              <a:gd name="connsiteX63" fmla="*/ 42464 w 3619883"/>
              <a:gd name="connsiteY63" fmla="*/ 40518 h 4297250"/>
              <a:gd name="connsiteX64" fmla="*/ 137733 w 3619883"/>
              <a:gd name="connsiteY64" fmla="*/ 35355 h 4297250"/>
              <a:gd name="connsiteX65" fmla="*/ 270565 w 3619883"/>
              <a:gd name="connsiteY65" fmla="*/ 29759 h 4297250"/>
              <a:gd name="connsiteX66" fmla="*/ 479734 w 3619883"/>
              <a:gd name="connsiteY66" fmla="*/ 45455 h 4297250"/>
              <a:gd name="connsiteX67" fmla="*/ 524103 w 3619883"/>
              <a:gd name="connsiteY67" fmla="*/ 41625 h 4297250"/>
              <a:gd name="connsiteX68" fmla="*/ 624416 w 3619883"/>
              <a:gd name="connsiteY68" fmla="*/ 22696 h 4297250"/>
              <a:gd name="connsiteX69" fmla="*/ 657762 w 3619883"/>
              <a:gd name="connsiteY69" fmla="*/ 18351 h 4297250"/>
              <a:gd name="connsiteX70" fmla="*/ 690557 w 3619883"/>
              <a:gd name="connsiteY70" fmla="*/ 25792 h 4297250"/>
              <a:gd name="connsiteX71" fmla="*/ 745123 w 3619883"/>
              <a:gd name="connsiteY71" fmla="*/ 40157 h 4297250"/>
              <a:gd name="connsiteX72" fmla="*/ 789493 w 3619883"/>
              <a:gd name="connsiteY72" fmla="*/ 36327 h 4297250"/>
              <a:gd name="connsiteX73" fmla="*/ 854255 w 3619883"/>
              <a:gd name="connsiteY73" fmla="*/ 68887 h 4297250"/>
              <a:gd name="connsiteX74" fmla="*/ 897520 w 3619883"/>
              <a:gd name="connsiteY74" fmla="*/ 88629 h 4297250"/>
              <a:gd name="connsiteX75" fmla="*/ 940510 w 3619883"/>
              <a:gd name="connsiteY75" fmla="*/ 114265 h 4297250"/>
              <a:gd name="connsiteX76" fmla="*/ 1082712 w 3619883"/>
              <a:gd name="connsiteY76" fmla="*/ 144543 h 4297250"/>
              <a:gd name="connsiteX77" fmla="*/ 1205348 w 3619883"/>
              <a:gd name="connsiteY77" fmla="*/ 120753 h 4297250"/>
              <a:gd name="connsiteX78" fmla="*/ 1271764 w 3619883"/>
              <a:gd name="connsiteY78" fmla="*/ 117956 h 4297250"/>
              <a:gd name="connsiteX79" fmla="*/ 1315583 w 3619883"/>
              <a:gd name="connsiteY79" fmla="*/ 125912 h 4297250"/>
              <a:gd name="connsiteX80" fmla="*/ 1359125 w 3619883"/>
              <a:gd name="connsiteY80" fmla="*/ 139761 h 4297250"/>
              <a:gd name="connsiteX81" fmla="*/ 1391919 w 3619883"/>
              <a:gd name="connsiteY81" fmla="*/ 147202 h 4297250"/>
              <a:gd name="connsiteX82" fmla="*/ 1436563 w 3619883"/>
              <a:gd name="connsiteY82" fmla="*/ 137480 h 4297250"/>
              <a:gd name="connsiteX83" fmla="*/ 1471566 w 3619883"/>
              <a:gd name="connsiteY83" fmla="*/ 97777 h 4297250"/>
              <a:gd name="connsiteX84" fmla="*/ 1505739 w 3619883"/>
              <a:gd name="connsiteY84" fmla="*/ 75753 h 4297250"/>
              <a:gd name="connsiteX85" fmla="*/ 1590891 w 3619883"/>
              <a:gd name="connsiteY85" fmla="*/ 144702 h 4297250"/>
              <a:gd name="connsiteX86" fmla="*/ 1625616 w 3619883"/>
              <a:gd name="connsiteY86" fmla="*/ 110893 h 4297250"/>
              <a:gd name="connsiteX87" fmla="*/ 1658964 w 3619883"/>
              <a:gd name="connsiteY87" fmla="*/ 106547 h 4297250"/>
              <a:gd name="connsiteX88" fmla="*/ 1746598 w 3619883"/>
              <a:gd name="connsiteY88" fmla="*/ 122460 h 4297250"/>
              <a:gd name="connsiteX89" fmla="*/ 1811913 w 3619883"/>
              <a:gd name="connsiteY89" fmla="*/ 143234 h 4297250"/>
              <a:gd name="connsiteX90" fmla="*/ 1856557 w 3619883"/>
              <a:gd name="connsiteY90" fmla="*/ 133511 h 4297250"/>
              <a:gd name="connsiteX91" fmla="*/ 2066003 w 3619883"/>
              <a:gd name="connsiteY91" fmla="*/ 143313 h 4297250"/>
              <a:gd name="connsiteX92" fmla="*/ 2177615 w 3619883"/>
              <a:gd name="connsiteY92" fmla="*/ 119007 h 4297250"/>
              <a:gd name="connsiteX93" fmla="*/ 2255883 w 3619883"/>
              <a:gd name="connsiteY93" fmla="*/ 99047 h 4297250"/>
              <a:gd name="connsiteX94" fmla="*/ 2344622 w 3619883"/>
              <a:gd name="connsiteY94" fmla="*/ 91388 h 4297250"/>
              <a:gd name="connsiteX95" fmla="*/ 2455682 w 3619883"/>
              <a:gd name="connsiteY95" fmla="*/ 78869 h 4297250"/>
              <a:gd name="connsiteX96" fmla="*/ 2632609 w 3619883"/>
              <a:gd name="connsiteY96" fmla="*/ 75338 h 4297250"/>
              <a:gd name="connsiteX97" fmla="*/ 2742291 w 3619883"/>
              <a:gd name="connsiteY97" fmla="*/ 92282 h 4297250"/>
              <a:gd name="connsiteX98" fmla="*/ 2851974 w 3619883"/>
              <a:gd name="connsiteY98" fmla="*/ 109227 h 4297250"/>
              <a:gd name="connsiteX99" fmla="*/ 2907643 w 3619883"/>
              <a:gd name="connsiteY99" fmla="*/ 100020 h 4297250"/>
              <a:gd name="connsiteX100" fmla="*/ 2944022 w 3619883"/>
              <a:gd name="connsiteY100" fmla="*/ 30853 h 4297250"/>
              <a:gd name="connsiteX101" fmla="*/ 3022289 w 3619883"/>
              <a:gd name="connsiteY101" fmla="*/ 10893 h 4297250"/>
              <a:gd name="connsiteX102" fmla="*/ 3054807 w 3619883"/>
              <a:gd name="connsiteY102" fmla="*/ 24226 h 4297250"/>
              <a:gd name="connsiteX103" fmla="*/ 3141892 w 3619883"/>
              <a:gd name="connsiteY103" fmla="*/ 51925 h 4297250"/>
              <a:gd name="connsiteX104" fmla="*/ 3185711 w 3619883"/>
              <a:gd name="connsiteY104" fmla="*/ 59881 h 4297250"/>
              <a:gd name="connsiteX105" fmla="*/ 3219056 w 3619883"/>
              <a:gd name="connsiteY105" fmla="*/ 55536 h 4297250"/>
              <a:gd name="connsiteX106" fmla="*/ 3263425 w 3619883"/>
              <a:gd name="connsiteY106" fmla="*/ 51706 h 4297250"/>
              <a:gd name="connsiteX107" fmla="*/ 3296219 w 3619883"/>
              <a:gd name="connsiteY107" fmla="*/ 59147 h 4297250"/>
              <a:gd name="connsiteX108" fmla="*/ 3319094 w 3619883"/>
              <a:gd name="connsiteY108" fmla="*/ 42500 h 4297250"/>
              <a:gd name="connsiteX109" fmla="*/ 3420511 w 3619883"/>
              <a:gd name="connsiteY109" fmla="*/ 0 h 4297250"/>
              <a:gd name="connsiteX110" fmla="*/ 3453305 w 3619883"/>
              <a:gd name="connsiteY110" fmla="*/ 7440 h 4297250"/>
              <a:gd name="connsiteX111" fmla="*/ 3496571 w 3619883"/>
              <a:gd name="connsiteY111" fmla="*/ 27182 h 4297250"/>
              <a:gd name="connsiteX112" fmla="*/ 3602117 w 3619883"/>
              <a:gd name="connsiteY112" fmla="*/ 132521 h 4297250"/>
              <a:gd name="connsiteX113" fmla="*/ 3619883 w 3619883"/>
              <a:gd name="connsiteY113" fmla="*/ 140049 h 4297250"/>
              <a:gd name="connsiteX114" fmla="*/ 3619883 w 3619883"/>
              <a:gd name="connsiteY11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4006431 h 4297250"/>
              <a:gd name="connsiteX16" fmla="*/ 1703447 w 3619883"/>
              <a:gd name="connsiteY16" fmla="*/ 4007960 h 4297250"/>
              <a:gd name="connsiteX17" fmla="*/ 1716110 w 3619883"/>
              <a:gd name="connsiteY17" fmla="*/ 4128157 h 4297250"/>
              <a:gd name="connsiteX18" fmla="*/ 1745346 w 3619883"/>
              <a:gd name="connsiteY18" fmla="*/ 4128157 h 4297250"/>
              <a:gd name="connsiteX19" fmla="*/ 1796694 w 3619883"/>
              <a:gd name="connsiteY19" fmla="*/ 4275461 h 4297250"/>
              <a:gd name="connsiteX20" fmla="*/ 1558844 w 3619883"/>
              <a:gd name="connsiteY20" fmla="*/ 4275461 h 4297250"/>
              <a:gd name="connsiteX21" fmla="*/ 1517252 w 3619883"/>
              <a:gd name="connsiteY21" fmla="*/ 4128157 h 4297250"/>
              <a:gd name="connsiteX22" fmla="*/ 1582936 w 3619883"/>
              <a:gd name="connsiteY22" fmla="*/ 4128157 h 4297250"/>
              <a:gd name="connsiteX23" fmla="*/ 1582936 w 3619883"/>
              <a:gd name="connsiteY23" fmla="*/ 3951392 h 4297250"/>
              <a:gd name="connsiteX24" fmla="*/ 1405151 w 3619883"/>
              <a:gd name="connsiteY24" fmla="*/ 3951392 h 4297250"/>
              <a:gd name="connsiteX25" fmla="*/ 1405151 w 3619883"/>
              <a:gd name="connsiteY25" fmla="*/ 4128157 h 4297250"/>
              <a:gd name="connsiteX26" fmla="*/ 1468988 w 3619883"/>
              <a:gd name="connsiteY26" fmla="*/ 4128157 h 4297250"/>
              <a:gd name="connsiteX27" fmla="*/ 1427396 w 3619883"/>
              <a:gd name="connsiteY27" fmla="*/ 4275461 h 4297250"/>
              <a:gd name="connsiteX28" fmla="*/ 1210751 w 3619883"/>
              <a:gd name="connsiteY28" fmla="*/ 4275461 h 4297250"/>
              <a:gd name="connsiteX29" fmla="*/ 1210751 w 3619883"/>
              <a:gd name="connsiteY29" fmla="*/ 4128157 h 4297250"/>
              <a:gd name="connsiteX30" fmla="*/ 1271978 w 3619883"/>
              <a:gd name="connsiteY30" fmla="*/ 4128157 h 4297250"/>
              <a:gd name="connsiteX31" fmla="*/ 1271978 w 3619883"/>
              <a:gd name="connsiteY31" fmla="*/ 3951392 h 4297250"/>
              <a:gd name="connsiteX32" fmla="*/ 1094193 w 3619883"/>
              <a:gd name="connsiteY32" fmla="*/ 3951392 h 4297250"/>
              <a:gd name="connsiteX33" fmla="*/ 1094193 w 3619883"/>
              <a:gd name="connsiteY33" fmla="*/ 4128157 h 4297250"/>
              <a:gd name="connsiteX34" fmla="*/ 1140354 w 3619883"/>
              <a:gd name="connsiteY34" fmla="*/ 4128157 h 4297250"/>
              <a:gd name="connsiteX35" fmla="*/ 1140354 w 3619883"/>
              <a:gd name="connsiteY35" fmla="*/ 4275461 h 4297250"/>
              <a:gd name="connsiteX36" fmla="*/ 953807 w 3619883"/>
              <a:gd name="connsiteY36" fmla="*/ 4275461 h 4297250"/>
              <a:gd name="connsiteX37" fmla="*/ 912215 w 3619883"/>
              <a:gd name="connsiteY37" fmla="*/ 4128157 h 4297250"/>
              <a:gd name="connsiteX38" fmla="*/ 961020 w 3619883"/>
              <a:gd name="connsiteY38" fmla="*/ 4128157 h 4297250"/>
              <a:gd name="connsiteX39" fmla="*/ 961020 w 3619883"/>
              <a:gd name="connsiteY39" fmla="*/ 3951392 h 4297250"/>
              <a:gd name="connsiteX40" fmla="*/ 783235 w 3619883"/>
              <a:gd name="connsiteY40" fmla="*/ 3951392 h 4297250"/>
              <a:gd name="connsiteX41" fmla="*/ 783235 w 3619883"/>
              <a:gd name="connsiteY41" fmla="*/ 4128157 h 4297250"/>
              <a:gd name="connsiteX42" fmla="*/ 871024 w 3619883"/>
              <a:gd name="connsiteY42" fmla="*/ 4128157 h 4297250"/>
              <a:gd name="connsiteX43" fmla="*/ 829432 w 3619883"/>
              <a:gd name="connsiteY43" fmla="*/ 4275461 h 4297250"/>
              <a:gd name="connsiteX44" fmla="*/ 611484 w 3619883"/>
              <a:gd name="connsiteY44" fmla="*/ 4275461 h 4297250"/>
              <a:gd name="connsiteX45" fmla="*/ 621247 w 3619883"/>
              <a:gd name="connsiteY45" fmla="*/ 4128157 h 4297250"/>
              <a:gd name="connsiteX46" fmla="*/ 650062 w 3619883"/>
              <a:gd name="connsiteY46" fmla="*/ 4128157 h 4297250"/>
              <a:gd name="connsiteX47" fmla="*/ 650062 w 3619883"/>
              <a:gd name="connsiteY47" fmla="*/ 3951392 h 4297250"/>
              <a:gd name="connsiteX48" fmla="*/ 472277 w 3619883"/>
              <a:gd name="connsiteY48" fmla="*/ 3951392 h 4297250"/>
              <a:gd name="connsiteX49" fmla="*/ 472277 w 3619883"/>
              <a:gd name="connsiteY49" fmla="*/ 4128157 h 4297250"/>
              <a:gd name="connsiteX50" fmla="*/ 522650 w 3619883"/>
              <a:gd name="connsiteY50" fmla="*/ 4128157 h 4297250"/>
              <a:gd name="connsiteX51" fmla="*/ 573998 w 3619883"/>
              <a:gd name="connsiteY51" fmla="*/ 4275461 h 4297250"/>
              <a:gd name="connsiteX52" fmla="*/ 336164 w 3619883"/>
              <a:gd name="connsiteY52" fmla="*/ 4275461 h 4297250"/>
              <a:gd name="connsiteX53" fmla="*/ 294572 w 3619883"/>
              <a:gd name="connsiteY53" fmla="*/ 4128157 h 4297250"/>
              <a:gd name="connsiteX54" fmla="*/ 339106 w 3619883"/>
              <a:gd name="connsiteY54" fmla="*/ 4128157 h 4297250"/>
              <a:gd name="connsiteX55" fmla="*/ 339106 w 3619883"/>
              <a:gd name="connsiteY55" fmla="*/ 3951392 h 4297250"/>
              <a:gd name="connsiteX56" fmla="*/ 161321 w 3619883"/>
              <a:gd name="connsiteY56" fmla="*/ 3951392 h 4297250"/>
              <a:gd name="connsiteX57" fmla="*/ 161321 w 3619883"/>
              <a:gd name="connsiteY57" fmla="*/ 4128157 h 4297250"/>
              <a:gd name="connsiteX58" fmla="*/ 230914 w 3619883"/>
              <a:gd name="connsiteY58" fmla="*/ 4128157 h 4297250"/>
              <a:gd name="connsiteX59" fmla="*/ 189322 w 3619883"/>
              <a:gd name="connsiteY59" fmla="*/ 4275461 h 4297250"/>
              <a:gd name="connsiteX60" fmla="*/ 0 w 3619883"/>
              <a:gd name="connsiteY60" fmla="*/ 4275461 h 4297250"/>
              <a:gd name="connsiteX61" fmla="*/ 0 w 3619883"/>
              <a:gd name="connsiteY61" fmla="*/ 42229 h 4297250"/>
              <a:gd name="connsiteX62" fmla="*/ 42464 w 3619883"/>
              <a:gd name="connsiteY62" fmla="*/ 40518 h 4297250"/>
              <a:gd name="connsiteX63" fmla="*/ 137733 w 3619883"/>
              <a:gd name="connsiteY63" fmla="*/ 35355 h 4297250"/>
              <a:gd name="connsiteX64" fmla="*/ 270565 w 3619883"/>
              <a:gd name="connsiteY64" fmla="*/ 29759 h 4297250"/>
              <a:gd name="connsiteX65" fmla="*/ 479734 w 3619883"/>
              <a:gd name="connsiteY65" fmla="*/ 45455 h 4297250"/>
              <a:gd name="connsiteX66" fmla="*/ 524103 w 3619883"/>
              <a:gd name="connsiteY66" fmla="*/ 41625 h 4297250"/>
              <a:gd name="connsiteX67" fmla="*/ 624416 w 3619883"/>
              <a:gd name="connsiteY67" fmla="*/ 22696 h 4297250"/>
              <a:gd name="connsiteX68" fmla="*/ 657762 w 3619883"/>
              <a:gd name="connsiteY68" fmla="*/ 18351 h 4297250"/>
              <a:gd name="connsiteX69" fmla="*/ 690557 w 3619883"/>
              <a:gd name="connsiteY69" fmla="*/ 25792 h 4297250"/>
              <a:gd name="connsiteX70" fmla="*/ 745123 w 3619883"/>
              <a:gd name="connsiteY70" fmla="*/ 40157 h 4297250"/>
              <a:gd name="connsiteX71" fmla="*/ 789493 w 3619883"/>
              <a:gd name="connsiteY71" fmla="*/ 36327 h 4297250"/>
              <a:gd name="connsiteX72" fmla="*/ 854255 w 3619883"/>
              <a:gd name="connsiteY72" fmla="*/ 68887 h 4297250"/>
              <a:gd name="connsiteX73" fmla="*/ 897520 w 3619883"/>
              <a:gd name="connsiteY73" fmla="*/ 88629 h 4297250"/>
              <a:gd name="connsiteX74" fmla="*/ 940510 w 3619883"/>
              <a:gd name="connsiteY74" fmla="*/ 114265 h 4297250"/>
              <a:gd name="connsiteX75" fmla="*/ 1082712 w 3619883"/>
              <a:gd name="connsiteY75" fmla="*/ 144543 h 4297250"/>
              <a:gd name="connsiteX76" fmla="*/ 1205348 w 3619883"/>
              <a:gd name="connsiteY76" fmla="*/ 120753 h 4297250"/>
              <a:gd name="connsiteX77" fmla="*/ 1271764 w 3619883"/>
              <a:gd name="connsiteY77" fmla="*/ 117956 h 4297250"/>
              <a:gd name="connsiteX78" fmla="*/ 1315583 w 3619883"/>
              <a:gd name="connsiteY78" fmla="*/ 125912 h 4297250"/>
              <a:gd name="connsiteX79" fmla="*/ 1359125 w 3619883"/>
              <a:gd name="connsiteY79" fmla="*/ 139761 h 4297250"/>
              <a:gd name="connsiteX80" fmla="*/ 1391919 w 3619883"/>
              <a:gd name="connsiteY80" fmla="*/ 147202 h 4297250"/>
              <a:gd name="connsiteX81" fmla="*/ 1436563 w 3619883"/>
              <a:gd name="connsiteY81" fmla="*/ 137480 h 4297250"/>
              <a:gd name="connsiteX82" fmla="*/ 1471566 w 3619883"/>
              <a:gd name="connsiteY82" fmla="*/ 97777 h 4297250"/>
              <a:gd name="connsiteX83" fmla="*/ 1505739 w 3619883"/>
              <a:gd name="connsiteY83" fmla="*/ 75753 h 4297250"/>
              <a:gd name="connsiteX84" fmla="*/ 1590891 w 3619883"/>
              <a:gd name="connsiteY84" fmla="*/ 144702 h 4297250"/>
              <a:gd name="connsiteX85" fmla="*/ 1625616 w 3619883"/>
              <a:gd name="connsiteY85" fmla="*/ 110893 h 4297250"/>
              <a:gd name="connsiteX86" fmla="*/ 1658964 w 3619883"/>
              <a:gd name="connsiteY86" fmla="*/ 106547 h 4297250"/>
              <a:gd name="connsiteX87" fmla="*/ 1746598 w 3619883"/>
              <a:gd name="connsiteY87" fmla="*/ 122460 h 4297250"/>
              <a:gd name="connsiteX88" fmla="*/ 1811913 w 3619883"/>
              <a:gd name="connsiteY88" fmla="*/ 143234 h 4297250"/>
              <a:gd name="connsiteX89" fmla="*/ 1856557 w 3619883"/>
              <a:gd name="connsiteY89" fmla="*/ 133511 h 4297250"/>
              <a:gd name="connsiteX90" fmla="*/ 2066003 w 3619883"/>
              <a:gd name="connsiteY90" fmla="*/ 143313 h 4297250"/>
              <a:gd name="connsiteX91" fmla="*/ 2177615 w 3619883"/>
              <a:gd name="connsiteY91" fmla="*/ 119007 h 4297250"/>
              <a:gd name="connsiteX92" fmla="*/ 2255883 w 3619883"/>
              <a:gd name="connsiteY92" fmla="*/ 99047 h 4297250"/>
              <a:gd name="connsiteX93" fmla="*/ 2344622 w 3619883"/>
              <a:gd name="connsiteY93" fmla="*/ 91388 h 4297250"/>
              <a:gd name="connsiteX94" fmla="*/ 2455682 w 3619883"/>
              <a:gd name="connsiteY94" fmla="*/ 78869 h 4297250"/>
              <a:gd name="connsiteX95" fmla="*/ 2632609 w 3619883"/>
              <a:gd name="connsiteY95" fmla="*/ 75338 h 4297250"/>
              <a:gd name="connsiteX96" fmla="*/ 2742291 w 3619883"/>
              <a:gd name="connsiteY96" fmla="*/ 92282 h 4297250"/>
              <a:gd name="connsiteX97" fmla="*/ 2851974 w 3619883"/>
              <a:gd name="connsiteY97" fmla="*/ 109227 h 4297250"/>
              <a:gd name="connsiteX98" fmla="*/ 2907643 w 3619883"/>
              <a:gd name="connsiteY98" fmla="*/ 100020 h 4297250"/>
              <a:gd name="connsiteX99" fmla="*/ 2944022 w 3619883"/>
              <a:gd name="connsiteY99" fmla="*/ 30853 h 4297250"/>
              <a:gd name="connsiteX100" fmla="*/ 3022289 w 3619883"/>
              <a:gd name="connsiteY100" fmla="*/ 10893 h 4297250"/>
              <a:gd name="connsiteX101" fmla="*/ 3054807 w 3619883"/>
              <a:gd name="connsiteY101" fmla="*/ 24226 h 4297250"/>
              <a:gd name="connsiteX102" fmla="*/ 3141892 w 3619883"/>
              <a:gd name="connsiteY102" fmla="*/ 51925 h 4297250"/>
              <a:gd name="connsiteX103" fmla="*/ 3185711 w 3619883"/>
              <a:gd name="connsiteY103" fmla="*/ 59881 h 4297250"/>
              <a:gd name="connsiteX104" fmla="*/ 3219056 w 3619883"/>
              <a:gd name="connsiteY104" fmla="*/ 55536 h 4297250"/>
              <a:gd name="connsiteX105" fmla="*/ 3263425 w 3619883"/>
              <a:gd name="connsiteY105" fmla="*/ 51706 h 4297250"/>
              <a:gd name="connsiteX106" fmla="*/ 3296219 w 3619883"/>
              <a:gd name="connsiteY106" fmla="*/ 59147 h 4297250"/>
              <a:gd name="connsiteX107" fmla="*/ 3319094 w 3619883"/>
              <a:gd name="connsiteY107" fmla="*/ 42500 h 4297250"/>
              <a:gd name="connsiteX108" fmla="*/ 3420511 w 3619883"/>
              <a:gd name="connsiteY108" fmla="*/ 0 h 4297250"/>
              <a:gd name="connsiteX109" fmla="*/ 3453305 w 3619883"/>
              <a:gd name="connsiteY109" fmla="*/ 7440 h 4297250"/>
              <a:gd name="connsiteX110" fmla="*/ 3496571 w 3619883"/>
              <a:gd name="connsiteY110" fmla="*/ 27182 h 4297250"/>
              <a:gd name="connsiteX111" fmla="*/ 3602117 w 3619883"/>
              <a:gd name="connsiteY111" fmla="*/ 132521 h 4297250"/>
              <a:gd name="connsiteX112" fmla="*/ 3619883 w 3619883"/>
              <a:gd name="connsiteY112" fmla="*/ 140049 h 4297250"/>
              <a:gd name="connsiteX113" fmla="*/ 3619883 w 3619883"/>
              <a:gd name="connsiteY11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4006431 h 4297250"/>
              <a:gd name="connsiteX16" fmla="*/ 1716110 w 3619883"/>
              <a:gd name="connsiteY16" fmla="*/ 4128157 h 4297250"/>
              <a:gd name="connsiteX17" fmla="*/ 1745346 w 3619883"/>
              <a:gd name="connsiteY17" fmla="*/ 4128157 h 4297250"/>
              <a:gd name="connsiteX18" fmla="*/ 1796694 w 3619883"/>
              <a:gd name="connsiteY18" fmla="*/ 4275461 h 4297250"/>
              <a:gd name="connsiteX19" fmla="*/ 1558844 w 3619883"/>
              <a:gd name="connsiteY19" fmla="*/ 4275461 h 4297250"/>
              <a:gd name="connsiteX20" fmla="*/ 1517252 w 3619883"/>
              <a:gd name="connsiteY20" fmla="*/ 4128157 h 4297250"/>
              <a:gd name="connsiteX21" fmla="*/ 1582936 w 3619883"/>
              <a:gd name="connsiteY21" fmla="*/ 4128157 h 4297250"/>
              <a:gd name="connsiteX22" fmla="*/ 1582936 w 3619883"/>
              <a:gd name="connsiteY22" fmla="*/ 3951392 h 4297250"/>
              <a:gd name="connsiteX23" fmla="*/ 1405151 w 3619883"/>
              <a:gd name="connsiteY23" fmla="*/ 3951392 h 4297250"/>
              <a:gd name="connsiteX24" fmla="*/ 1405151 w 3619883"/>
              <a:gd name="connsiteY24" fmla="*/ 4128157 h 4297250"/>
              <a:gd name="connsiteX25" fmla="*/ 1468988 w 3619883"/>
              <a:gd name="connsiteY25" fmla="*/ 4128157 h 4297250"/>
              <a:gd name="connsiteX26" fmla="*/ 1427396 w 3619883"/>
              <a:gd name="connsiteY26" fmla="*/ 4275461 h 4297250"/>
              <a:gd name="connsiteX27" fmla="*/ 1210751 w 3619883"/>
              <a:gd name="connsiteY27" fmla="*/ 4275461 h 4297250"/>
              <a:gd name="connsiteX28" fmla="*/ 1210751 w 3619883"/>
              <a:gd name="connsiteY28" fmla="*/ 4128157 h 4297250"/>
              <a:gd name="connsiteX29" fmla="*/ 1271978 w 3619883"/>
              <a:gd name="connsiteY29" fmla="*/ 4128157 h 4297250"/>
              <a:gd name="connsiteX30" fmla="*/ 1271978 w 3619883"/>
              <a:gd name="connsiteY30" fmla="*/ 3951392 h 4297250"/>
              <a:gd name="connsiteX31" fmla="*/ 1094193 w 3619883"/>
              <a:gd name="connsiteY31" fmla="*/ 3951392 h 4297250"/>
              <a:gd name="connsiteX32" fmla="*/ 1094193 w 3619883"/>
              <a:gd name="connsiteY32" fmla="*/ 4128157 h 4297250"/>
              <a:gd name="connsiteX33" fmla="*/ 1140354 w 3619883"/>
              <a:gd name="connsiteY33" fmla="*/ 4128157 h 4297250"/>
              <a:gd name="connsiteX34" fmla="*/ 1140354 w 3619883"/>
              <a:gd name="connsiteY34" fmla="*/ 4275461 h 4297250"/>
              <a:gd name="connsiteX35" fmla="*/ 953807 w 3619883"/>
              <a:gd name="connsiteY35" fmla="*/ 4275461 h 4297250"/>
              <a:gd name="connsiteX36" fmla="*/ 912215 w 3619883"/>
              <a:gd name="connsiteY36" fmla="*/ 4128157 h 4297250"/>
              <a:gd name="connsiteX37" fmla="*/ 961020 w 3619883"/>
              <a:gd name="connsiteY37" fmla="*/ 4128157 h 4297250"/>
              <a:gd name="connsiteX38" fmla="*/ 961020 w 3619883"/>
              <a:gd name="connsiteY38" fmla="*/ 3951392 h 4297250"/>
              <a:gd name="connsiteX39" fmla="*/ 783235 w 3619883"/>
              <a:gd name="connsiteY39" fmla="*/ 3951392 h 4297250"/>
              <a:gd name="connsiteX40" fmla="*/ 783235 w 3619883"/>
              <a:gd name="connsiteY40" fmla="*/ 4128157 h 4297250"/>
              <a:gd name="connsiteX41" fmla="*/ 871024 w 3619883"/>
              <a:gd name="connsiteY41" fmla="*/ 4128157 h 4297250"/>
              <a:gd name="connsiteX42" fmla="*/ 829432 w 3619883"/>
              <a:gd name="connsiteY42" fmla="*/ 4275461 h 4297250"/>
              <a:gd name="connsiteX43" fmla="*/ 611484 w 3619883"/>
              <a:gd name="connsiteY43" fmla="*/ 4275461 h 4297250"/>
              <a:gd name="connsiteX44" fmla="*/ 621247 w 3619883"/>
              <a:gd name="connsiteY44" fmla="*/ 4128157 h 4297250"/>
              <a:gd name="connsiteX45" fmla="*/ 650062 w 3619883"/>
              <a:gd name="connsiteY45" fmla="*/ 4128157 h 4297250"/>
              <a:gd name="connsiteX46" fmla="*/ 650062 w 3619883"/>
              <a:gd name="connsiteY46" fmla="*/ 3951392 h 4297250"/>
              <a:gd name="connsiteX47" fmla="*/ 472277 w 3619883"/>
              <a:gd name="connsiteY47" fmla="*/ 3951392 h 4297250"/>
              <a:gd name="connsiteX48" fmla="*/ 472277 w 3619883"/>
              <a:gd name="connsiteY48" fmla="*/ 4128157 h 4297250"/>
              <a:gd name="connsiteX49" fmla="*/ 522650 w 3619883"/>
              <a:gd name="connsiteY49" fmla="*/ 4128157 h 4297250"/>
              <a:gd name="connsiteX50" fmla="*/ 573998 w 3619883"/>
              <a:gd name="connsiteY50" fmla="*/ 4275461 h 4297250"/>
              <a:gd name="connsiteX51" fmla="*/ 336164 w 3619883"/>
              <a:gd name="connsiteY51" fmla="*/ 4275461 h 4297250"/>
              <a:gd name="connsiteX52" fmla="*/ 294572 w 3619883"/>
              <a:gd name="connsiteY52" fmla="*/ 4128157 h 4297250"/>
              <a:gd name="connsiteX53" fmla="*/ 339106 w 3619883"/>
              <a:gd name="connsiteY53" fmla="*/ 4128157 h 4297250"/>
              <a:gd name="connsiteX54" fmla="*/ 339106 w 3619883"/>
              <a:gd name="connsiteY54" fmla="*/ 3951392 h 4297250"/>
              <a:gd name="connsiteX55" fmla="*/ 161321 w 3619883"/>
              <a:gd name="connsiteY55" fmla="*/ 3951392 h 4297250"/>
              <a:gd name="connsiteX56" fmla="*/ 161321 w 3619883"/>
              <a:gd name="connsiteY56" fmla="*/ 4128157 h 4297250"/>
              <a:gd name="connsiteX57" fmla="*/ 230914 w 3619883"/>
              <a:gd name="connsiteY57" fmla="*/ 4128157 h 4297250"/>
              <a:gd name="connsiteX58" fmla="*/ 189322 w 3619883"/>
              <a:gd name="connsiteY58" fmla="*/ 4275461 h 4297250"/>
              <a:gd name="connsiteX59" fmla="*/ 0 w 3619883"/>
              <a:gd name="connsiteY59" fmla="*/ 4275461 h 4297250"/>
              <a:gd name="connsiteX60" fmla="*/ 0 w 3619883"/>
              <a:gd name="connsiteY60" fmla="*/ 42229 h 4297250"/>
              <a:gd name="connsiteX61" fmla="*/ 42464 w 3619883"/>
              <a:gd name="connsiteY61" fmla="*/ 40518 h 4297250"/>
              <a:gd name="connsiteX62" fmla="*/ 137733 w 3619883"/>
              <a:gd name="connsiteY62" fmla="*/ 35355 h 4297250"/>
              <a:gd name="connsiteX63" fmla="*/ 270565 w 3619883"/>
              <a:gd name="connsiteY63" fmla="*/ 29759 h 4297250"/>
              <a:gd name="connsiteX64" fmla="*/ 479734 w 3619883"/>
              <a:gd name="connsiteY64" fmla="*/ 45455 h 4297250"/>
              <a:gd name="connsiteX65" fmla="*/ 524103 w 3619883"/>
              <a:gd name="connsiteY65" fmla="*/ 41625 h 4297250"/>
              <a:gd name="connsiteX66" fmla="*/ 624416 w 3619883"/>
              <a:gd name="connsiteY66" fmla="*/ 22696 h 4297250"/>
              <a:gd name="connsiteX67" fmla="*/ 657762 w 3619883"/>
              <a:gd name="connsiteY67" fmla="*/ 18351 h 4297250"/>
              <a:gd name="connsiteX68" fmla="*/ 690557 w 3619883"/>
              <a:gd name="connsiteY68" fmla="*/ 25792 h 4297250"/>
              <a:gd name="connsiteX69" fmla="*/ 745123 w 3619883"/>
              <a:gd name="connsiteY69" fmla="*/ 40157 h 4297250"/>
              <a:gd name="connsiteX70" fmla="*/ 789493 w 3619883"/>
              <a:gd name="connsiteY70" fmla="*/ 36327 h 4297250"/>
              <a:gd name="connsiteX71" fmla="*/ 854255 w 3619883"/>
              <a:gd name="connsiteY71" fmla="*/ 68887 h 4297250"/>
              <a:gd name="connsiteX72" fmla="*/ 897520 w 3619883"/>
              <a:gd name="connsiteY72" fmla="*/ 88629 h 4297250"/>
              <a:gd name="connsiteX73" fmla="*/ 940510 w 3619883"/>
              <a:gd name="connsiteY73" fmla="*/ 114265 h 4297250"/>
              <a:gd name="connsiteX74" fmla="*/ 1082712 w 3619883"/>
              <a:gd name="connsiteY74" fmla="*/ 144543 h 4297250"/>
              <a:gd name="connsiteX75" fmla="*/ 1205348 w 3619883"/>
              <a:gd name="connsiteY75" fmla="*/ 120753 h 4297250"/>
              <a:gd name="connsiteX76" fmla="*/ 1271764 w 3619883"/>
              <a:gd name="connsiteY76" fmla="*/ 117956 h 4297250"/>
              <a:gd name="connsiteX77" fmla="*/ 1315583 w 3619883"/>
              <a:gd name="connsiteY77" fmla="*/ 125912 h 4297250"/>
              <a:gd name="connsiteX78" fmla="*/ 1359125 w 3619883"/>
              <a:gd name="connsiteY78" fmla="*/ 139761 h 4297250"/>
              <a:gd name="connsiteX79" fmla="*/ 1391919 w 3619883"/>
              <a:gd name="connsiteY79" fmla="*/ 147202 h 4297250"/>
              <a:gd name="connsiteX80" fmla="*/ 1436563 w 3619883"/>
              <a:gd name="connsiteY80" fmla="*/ 137480 h 4297250"/>
              <a:gd name="connsiteX81" fmla="*/ 1471566 w 3619883"/>
              <a:gd name="connsiteY81" fmla="*/ 97777 h 4297250"/>
              <a:gd name="connsiteX82" fmla="*/ 1505739 w 3619883"/>
              <a:gd name="connsiteY82" fmla="*/ 75753 h 4297250"/>
              <a:gd name="connsiteX83" fmla="*/ 1590891 w 3619883"/>
              <a:gd name="connsiteY83" fmla="*/ 144702 h 4297250"/>
              <a:gd name="connsiteX84" fmla="*/ 1625616 w 3619883"/>
              <a:gd name="connsiteY84" fmla="*/ 110893 h 4297250"/>
              <a:gd name="connsiteX85" fmla="*/ 1658964 w 3619883"/>
              <a:gd name="connsiteY85" fmla="*/ 106547 h 4297250"/>
              <a:gd name="connsiteX86" fmla="*/ 1746598 w 3619883"/>
              <a:gd name="connsiteY86" fmla="*/ 122460 h 4297250"/>
              <a:gd name="connsiteX87" fmla="*/ 1811913 w 3619883"/>
              <a:gd name="connsiteY87" fmla="*/ 143234 h 4297250"/>
              <a:gd name="connsiteX88" fmla="*/ 1856557 w 3619883"/>
              <a:gd name="connsiteY88" fmla="*/ 133511 h 4297250"/>
              <a:gd name="connsiteX89" fmla="*/ 2066003 w 3619883"/>
              <a:gd name="connsiteY89" fmla="*/ 143313 h 4297250"/>
              <a:gd name="connsiteX90" fmla="*/ 2177615 w 3619883"/>
              <a:gd name="connsiteY90" fmla="*/ 119007 h 4297250"/>
              <a:gd name="connsiteX91" fmla="*/ 2255883 w 3619883"/>
              <a:gd name="connsiteY91" fmla="*/ 99047 h 4297250"/>
              <a:gd name="connsiteX92" fmla="*/ 2344622 w 3619883"/>
              <a:gd name="connsiteY92" fmla="*/ 91388 h 4297250"/>
              <a:gd name="connsiteX93" fmla="*/ 2455682 w 3619883"/>
              <a:gd name="connsiteY93" fmla="*/ 78869 h 4297250"/>
              <a:gd name="connsiteX94" fmla="*/ 2632609 w 3619883"/>
              <a:gd name="connsiteY94" fmla="*/ 75338 h 4297250"/>
              <a:gd name="connsiteX95" fmla="*/ 2742291 w 3619883"/>
              <a:gd name="connsiteY95" fmla="*/ 92282 h 4297250"/>
              <a:gd name="connsiteX96" fmla="*/ 2851974 w 3619883"/>
              <a:gd name="connsiteY96" fmla="*/ 109227 h 4297250"/>
              <a:gd name="connsiteX97" fmla="*/ 2907643 w 3619883"/>
              <a:gd name="connsiteY97" fmla="*/ 100020 h 4297250"/>
              <a:gd name="connsiteX98" fmla="*/ 2944022 w 3619883"/>
              <a:gd name="connsiteY98" fmla="*/ 30853 h 4297250"/>
              <a:gd name="connsiteX99" fmla="*/ 3022289 w 3619883"/>
              <a:gd name="connsiteY99" fmla="*/ 10893 h 4297250"/>
              <a:gd name="connsiteX100" fmla="*/ 3054807 w 3619883"/>
              <a:gd name="connsiteY100" fmla="*/ 24226 h 4297250"/>
              <a:gd name="connsiteX101" fmla="*/ 3141892 w 3619883"/>
              <a:gd name="connsiteY101" fmla="*/ 51925 h 4297250"/>
              <a:gd name="connsiteX102" fmla="*/ 3185711 w 3619883"/>
              <a:gd name="connsiteY102" fmla="*/ 59881 h 4297250"/>
              <a:gd name="connsiteX103" fmla="*/ 3219056 w 3619883"/>
              <a:gd name="connsiteY103" fmla="*/ 55536 h 4297250"/>
              <a:gd name="connsiteX104" fmla="*/ 3263425 w 3619883"/>
              <a:gd name="connsiteY104" fmla="*/ 51706 h 4297250"/>
              <a:gd name="connsiteX105" fmla="*/ 3296219 w 3619883"/>
              <a:gd name="connsiteY105" fmla="*/ 59147 h 4297250"/>
              <a:gd name="connsiteX106" fmla="*/ 3319094 w 3619883"/>
              <a:gd name="connsiteY106" fmla="*/ 42500 h 4297250"/>
              <a:gd name="connsiteX107" fmla="*/ 3420511 w 3619883"/>
              <a:gd name="connsiteY107" fmla="*/ 0 h 4297250"/>
              <a:gd name="connsiteX108" fmla="*/ 3453305 w 3619883"/>
              <a:gd name="connsiteY108" fmla="*/ 7440 h 4297250"/>
              <a:gd name="connsiteX109" fmla="*/ 3496571 w 3619883"/>
              <a:gd name="connsiteY109" fmla="*/ 27182 h 4297250"/>
              <a:gd name="connsiteX110" fmla="*/ 3602117 w 3619883"/>
              <a:gd name="connsiteY110" fmla="*/ 132521 h 4297250"/>
              <a:gd name="connsiteX111" fmla="*/ 3619883 w 3619883"/>
              <a:gd name="connsiteY111" fmla="*/ 140049 h 4297250"/>
              <a:gd name="connsiteX112" fmla="*/ 3619883 w 3619883"/>
              <a:gd name="connsiteY11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4128157 h 4297250"/>
              <a:gd name="connsiteX16" fmla="*/ 1745346 w 3619883"/>
              <a:gd name="connsiteY16" fmla="*/ 4128157 h 4297250"/>
              <a:gd name="connsiteX17" fmla="*/ 1796694 w 3619883"/>
              <a:gd name="connsiteY17" fmla="*/ 4275461 h 4297250"/>
              <a:gd name="connsiteX18" fmla="*/ 1558844 w 3619883"/>
              <a:gd name="connsiteY18" fmla="*/ 4275461 h 4297250"/>
              <a:gd name="connsiteX19" fmla="*/ 1517252 w 3619883"/>
              <a:gd name="connsiteY19" fmla="*/ 4128157 h 4297250"/>
              <a:gd name="connsiteX20" fmla="*/ 1582936 w 3619883"/>
              <a:gd name="connsiteY20" fmla="*/ 4128157 h 4297250"/>
              <a:gd name="connsiteX21" fmla="*/ 1582936 w 3619883"/>
              <a:gd name="connsiteY21" fmla="*/ 3951392 h 4297250"/>
              <a:gd name="connsiteX22" fmla="*/ 1405151 w 3619883"/>
              <a:gd name="connsiteY22" fmla="*/ 3951392 h 4297250"/>
              <a:gd name="connsiteX23" fmla="*/ 1405151 w 3619883"/>
              <a:gd name="connsiteY23" fmla="*/ 4128157 h 4297250"/>
              <a:gd name="connsiteX24" fmla="*/ 1468988 w 3619883"/>
              <a:gd name="connsiteY24" fmla="*/ 4128157 h 4297250"/>
              <a:gd name="connsiteX25" fmla="*/ 1427396 w 3619883"/>
              <a:gd name="connsiteY25" fmla="*/ 4275461 h 4297250"/>
              <a:gd name="connsiteX26" fmla="*/ 1210751 w 3619883"/>
              <a:gd name="connsiteY26" fmla="*/ 4275461 h 4297250"/>
              <a:gd name="connsiteX27" fmla="*/ 1210751 w 3619883"/>
              <a:gd name="connsiteY27" fmla="*/ 4128157 h 4297250"/>
              <a:gd name="connsiteX28" fmla="*/ 1271978 w 3619883"/>
              <a:gd name="connsiteY28" fmla="*/ 4128157 h 4297250"/>
              <a:gd name="connsiteX29" fmla="*/ 1271978 w 3619883"/>
              <a:gd name="connsiteY29" fmla="*/ 3951392 h 4297250"/>
              <a:gd name="connsiteX30" fmla="*/ 1094193 w 3619883"/>
              <a:gd name="connsiteY30" fmla="*/ 3951392 h 4297250"/>
              <a:gd name="connsiteX31" fmla="*/ 1094193 w 3619883"/>
              <a:gd name="connsiteY31" fmla="*/ 4128157 h 4297250"/>
              <a:gd name="connsiteX32" fmla="*/ 1140354 w 3619883"/>
              <a:gd name="connsiteY32" fmla="*/ 4128157 h 4297250"/>
              <a:gd name="connsiteX33" fmla="*/ 1140354 w 3619883"/>
              <a:gd name="connsiteY33" fmla="*/ 4275461 h 4297250"/>
              <a:gd name="connsiteX34" fmla="*/ 953807 w 3619883"/>
              <a:gd name="connsiteY34" fmla="*/ 4275461 h 4297250"/>
              <a:gd name="connsiteX35" fmla="*/ 912215 w 3619883"/>
              <a:gd name="connsiteY35" fmla="*/ 4128157 h 4297250"/>
              <a:gd name="connsiteX36" fmla="*/ 961020 w 3619883"/>
              <a:gd name="connsiteY36" fmla="*/ 4128157 h 4297250"/>
              <a:gd name="connsiteX37" fmla="*/ 961020 w 3619883"/>
              <a:gd name="connsiteY37" fmla="*/ 3951392 h 4297250"/>
              <a:gd name="connsiteX38" fmla="*/ 783235 w 3619883"/>
              <a:gd name="connsiteY38" fmla="*/ 3951392 h 4297250"/>
              <a:gd name="connsiteX39" fmla="*/ 783235 w 3619883"/>
              <a:gd name="connsiteY39" fmla="*/ 4128157 h 4297250"/>
              <a:gd name="connsiteX40" fmla="*/ 871024 w 3619883"/>
              <a:gd name="connsiteY40" fmla="*/ 4128157 h 4297250"/>
              <a:gd name="connsiteX41" fmla="*/ 829432 w 3619883"/>
              <a:gd name="connsiteY41" fmla="*/ 4275461 h 4297250"/>
              <a:gd name="connsiteX42" fmla="*/ 611484 w 3619883"/>
              <a:gd name="connsiteY42" fmla="*/ 4275461 h 4297250"/>
              <a:gd name="connsiteX43" fmla="*/ 621247 w 3619883"/>
              <a:gd name="connsiteY43" fmla="*/ 4128157 h 4297250"/>
              <a:gd name="connsiteX44" fmla="*/ 650062 w 3619883"/>
              <a:gd name="connsiteY44" fmla="*/ 4128157 h 4297250"/>
              <a:gd name="connsiteX45" fmla="*/ 650062 w 3619883"/>
              <a:gd name="connsiteY45" fmla="*/ 3951392 h 4297250"/>
              <a:gd name="connsiteX46" fmla="*/ 472277 w 3619883"/>
              <a:gd name="connsiteY46" fmla="*/ 3951392 h 4297250"/>
              <a:gd name="connsiteX47" fmla="*/ 472277 w 3619883"/>
              <a:gd name="connsiteY47" fmla="*/ 4128157 h 4297250"/>
              <a:gd name="connsiteX48" fmla="*/ 522650 w 3619883"/>
              <a:gd name="connsiteY48" fmla="*/ 4128157 h 4297250"/>
              <a:gd name="connsiteX49" fmla="*/ 573998 w 3619883"/>
              <a:gd name="connsiteY49" fmla="*/ 4275461 h 4297250"/>
              <a:gd name="connsiteX50" fmla="*/ 336164 w 3619883"/>
              <a:gd name="connsiteY50" fmla="*/ 4275461 h 4297250"/>
              <a:gd name="connsiteX51" fmla="*/ 294572 w 3619883"/>
              <a:gd name="connsiteY51" fmla="*/ 4128157 h 4297250"/>
              <a:gd name="connsiteX52" fmla="*/ 339106 w 3619883"/>
              <a:gd name="connsiteY52" fmla="*/ 4128157 h 4297250"/>
              <a:gd name="connsiteX53" fmla="*/ 339106 w 3619883"/>
              <a:gd name="connsiteY53" fmla="*/ 3951392 h 4297250"/>
              <a:gd name="connsiteX54" fmla="*/ 161321 w 3619883"/>
              <a:gd name="connsiteY54" fmla="*/ 3951392 h 4297250"/>
              <a:gd name="connsiteX55" fmla="*/ 161321 w 3619883"/>
              <a:gd name="connsiteY55" fmla="*/ 4128157 h 4297250"/>
              <a:gd name="connsiteX56" fmla="*/ 230914 w 3619883"/>
              <a:gd name="connsiteY56" fmla="*/ 4128157 h 4297250"/>
              <a:gd name="connsiteX57" fmla="*/ 189322 w 3619883"/>
              <a:gd name="connsiteY57" fmla="*/ 4275461 h 4297250"/>
              <a:gd name="connsiteX58" fmla="*/ 0 w 3619883"/>
              <a:gd name="connsiteY58" fmla="*/ 4275461 h 4297250"/>
              <a:gd name="connsiteX59" fmla="*/ 0 w 3619883"/>
              <a:gd name="connsiteY59" fmla="*/ 42229 h 4297250"/>
              <a:gd name="connsiteX60" fmla="*/ 42464 w 3619883"/>
              <a:gd name="connsiteY60" fmla="*/ 40518 h 4297250"/>
              <a:gd name="connsiteX61" fmla="*/ 137733 w 3619883"/>
              <a:gd name="connsiteY61" fmla="*/ 35355 h 4297250"/>
              <a:gd name="connsiteX62" fmla="*/ 270565 w 3619883"/>
              <a:gd name="connsiteY62" fmla="*/ 29759 h 4297250"/>
              <a:gd name="connsiteX63" fmla="*/ 479734 w 3619883"/>
              <a:gd name="connsiteY63" fmla="*/ 45455 h 4297250"/>
              <a:gd name="connsiteX64" fmla="*/ 524103 w 3619883"/>
              <a:gd name="connsiteY64" fmla="*/ 41625 h 4297250"/>
              <a:gd name="connsiteX65" fmla="*/ 624416 w 3619883"/>
              <a:gd name="connsiteY65" fmla="*/ 22696 h 4297250"/>
              <a:gd name="connsiteX66" fmla="*/ 657762 w 3619883"/>
              <a:gd name="connsiteY66" fmla="*/ 18351 h 4297250"/>
              <a:gd name="connsiteX67" fmla="*/ 690557 w 3619883"/>
              <a:gd name="connsiteY67" fmla="*/ 25792 h 4297250"/>
              <a:gd name="connsiteX68" fmla="*/ 745123 w 3619883"/>
              <a:gd name="connsiteY68" fmla="*/ 40157 h 4297250"/>
              <a:gd name="connsiteX69" fmla="*/ 789493 w 3619883"/>
              <a:gd name="connsiteY69" fmla="*/ 36327 h 4297250"/>
              <a:gd name="connsiteX70" fmla="*/ 854255 w 3619883"/>
              <a:gd name="connsiteY70" fmla="*/ 68887 h 4297250"/>
              <a:gd name="connsiteX71" fmla="*/ 897520 w 3619883"/>
              <a:gd name="connsiteY71" fmla="*/ 88629 h 4297250"/>
              <a:gd name="connsiteX72" fmla="*/ 940510 w 3619883"/>
              <a:gd name="connsiteY72" fmla="*/ 114265 h 4297250"/>
              <a:gd name="connsiteX73" fmla="*/ 1082712 w 3619883"/>
              <a:gd name="connsiteY73" fmla="*/ 144543 h 4297250"/>
              <a:gd name="connsiteX74" fmla="*/ 1205348 w 3619883"/>
              <a:gd name="connsiteY74" fmla="*/ 120753 h 4297250"/>
              <a:gd name="connsiteX75" fmla="*/ 1271764 w 3619883"/>
              <a:gd name="connsiteY75" fmla="*/ 117956 h 4297250"/>
              <a:gd name="connsiteX76" fmla="*/ 1315583 w 3619883"/>
              <a:gd name="connsiteY76" fmla="*/ 125912 h 4297250"/>
              <a:gd name="connsiteX77" fmla="*/ 1359125 w 3619883"/>
              <a:gd name="connsiteY77" fmla="*/ 139761 h 4297250"/>
              <a:gd name="connsiteX78" fmla="*/ 1391919 w 3619883"/>
              <a:gd name="connsiteY78" fmla="*/ 147202 h 4297250"/>
              <a:gd name="connsiteX79" fmla="*/ 1436563 w 3619883"/>
              <a:gd name="connsiteY79" fmla="*/ 137480 h 4297250"/>
              <a:gd name="connsiteX80" fmla="*/ 1471566 w 3619883"/>
              <a:gd name="connsiteY80" fmla="*/ 97777 h 4297250"/>
              <a:gd name="connsiteX81" fmla="*/ 1505739 w 3619883"/>
              <a:gd name="connsiteY81" fmla="*/ 75753 h 4297250"/>
              <a:gd name="connsiteX82" fmla="*/ 1590891 w 3619883"/>
              <a:gd name="connsiteY82" fmla="*/ 144702 h 4297250"/>
              <a:gd name="connsiteX83" fmla="*/ 1625616 w 3619883"/>
              <a:gd name="connsiteY83" fmla="*/ 110893 h 4297250"/>
              <a:gd name="connsiteX84" fmla="*/ 1658964 w 3619883"/>
              <a:gd name="connsiteY84" fmla="*/ 106547 h 4297250"/>
              <a:gd name="connsiteX85" fmla="*/ 1746598 w 3619883"/>
              <a:gd name="connsiteY85" fmla="*/ 122460 h 4297250"/>
              <a:gd name="connsiteX86" fmla="*/ 1811913 w 3619883"/>
              <a:gd name="connsiteY86" fmla="*/ 143234 h 4297250"/>
              <a:gd name="connsiteX87" fmla="*/ 1856557 w 3619883"/>
              <a:gd name="connsiteY87" fmla="*/ 133511 h 4297250"/>
              <a:gd name="connsiteX88" fmla="*/ 2066003 w 3619883"/>
              <a:gd name="connsiteY88" fmla="*/ 143313 h 4297250"/>
              <a:gd name="connsiteX89" fmla="*/ 2177615 w 3619883"/>
              <a:gd name="connsiteY89" fmla="*/ 119007 h 4297250"/>
              <a:gd name="connsiteX90" fmla="*/ 2255883 w 3619883"/>
              <a:gd name="connsiteY90" fmla="*/ 99047 h 4297250"/>
              <a:gd name="connsiteX91" fmla="*/ 2344622 w 3619883"/>
              <a:gd name="connsiteY91" fmla="*/ 91388 h 4297250"/>
              <a:gd name="connsiteX92" fmla="*/ 2455682 w 3619883"/>
              <a:gd name="connsiteY92" fmla="*/ 78869 h 4297250"/>
              <a:gd name="connsiteX93" fmla="*/ 2632609 w 3619883"/>
              <a:gd name="connsiteY93" fmla="*/ 75338 h 4297250"/>
              <a:gd name="connsiteX94" fmla="*/ 2742291 w 3619883"/>
              <a:gd name="connsiteY94" fmla="*/ 92282 h 4297250"/>
              <a:gd name="connsiteX95" fmla="*/ 2851974 w 3619883"/>
              <a:gd name="connsiteY95" fmla="*/ 109227 h 4297250"/>
              <a:gd name="connsiteX96" fmla="*/ 2907643 w 3619883"/>
              <a:gd name="connsiteY96" fmla="*/ 100020 h 4297250"/>
              <a:gd name="connsiteX97" fmla="*/ 2944022 w 3619883"/>
              <a:gd name="connsiteY97" fmla="*/ 30853 h 4297250"/>
              <a:gd name="connsiteX98" fmla="*/ 3022289 w 3619883"/>
              <a:gd name="connsiteY98" fmla="*/ 10893 h 4297250"/>
              <a:gd name="connsiteX99" fmla="*/ 3054807 w 3619883"/>
              <a:gd name="connsiteY99" fmla="*/ 24226 h 4297250"/>
              <a:gd name="connsiteX100" fmla="*/ 3141892 w 3619883"/>
              <a:gd name="connsiteY100" fmla="*/ 51925 h 4297250"/>
              <a:gd name="connsiteX101" fmla="*/ 3185711 w 3619883"/>
              <a:gd name="connsiteY101" fmla="*/ 59881 h 4297250"/>
              <a:gd name="connsiteX102" fmla="*/ 3219056 w 3619883"/>
              <a:gd name="connsiteY102" fmla="*/ 55536 h 4297250"/>
              <a:gd name="connsiteX103" fmla="*/ 3263425 w 3619883"/>
              <a:gd name="connsiteY103" fmla="*/ 51706 h 4297250"/>
              <a:gd name="connsiteX104" fmla="*/ 3296219 w 3619883"/>
              <a:gd name="connsiteY104" fmla="*/ 59147 h 4297250"/>
              <a:gd name="connsiteX105" fmla="*/ 3319094 w 3619883"/>
              <a:gd name="connsiteY105" fmla="*/ 42500 h 4297250"/>
              <a:gd name="connsiteX106" fmla="*/ 3420511 w 3619883"/>
              <a:gd name="connsiteY106" fmla="*/ 0 h 4297250"/>
              <a:gd name="connsiteX107" fmla="*/ 3453305 w 3619883"/>
              <a:gd name="connsiteY107" fmla="*/ 7440 h 4297250"/>
              <a:gd name="connsiteX108" fmla="*/ 3496571 w 3619883"/>
              <a:gd name="connsiteY108" fmla="*/ 27182 h 4297250"/>
              <a:gd name="connsiteX109" fmla="*/ 3602117 w 3619883"/>
              <a:gd name="connsiteY109" fmla="*/ 132521 h 4297250"/>
              <a:gd name="connsiteX110" fmla="*/ 3619883 w 3619883"/>
              <a:gd name="connsiteY110" fmla="*/ 140049 h 4297250"/>
              <a:gd name="connsiteX111" fmla="*/ 3619883 w 3619883"/>
              <a:gd name="connsiteY11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716110 w 3619883"/>
              <a:gd name="connsiteY14" fmla="*/ 4128157 h 4297250"/>
              <a:gd name="connsiteX15" fmla="*/ 1745346 w 3619883"/>
              <a:gd name="connsiteY15" fmla="*/ 4128157 h 4297250"/>
              <a:gd name="connsiteX16" fmla="*/ 1796694 w 3619883"/>
              <a:gd name="connsiteY16" fmla="*/ 4275461 h 4297250"/>
              <a:gd name="connsiteX17" fmla="*/ 1558844 w 3619883"/>
              <a:gd name="connsiteY17" fmla="*/ 4275461 h 4297250"/>
              <a:gd name="connsiteX18" fmla="*/ 1517252 w 3619883"/>
              <a:gd name="connsiteY18" fmla="*/ 4128157 h 4297250"/>
              <a:gd name="connsiteX19" fmla="*/ 1582936 w 3619883"/>
              <a:gd name="connsiteY19" fmla="*/ 4128157 h 4297250"/>
              <a:gd name="connsiteX20" fmla="*/ 1582936 w 3619883"/>
              <a:gd name="connsiteY20" fmla="*/ 3951392 h 4297250"/>
              <a:gd name="connsiteX21" fmla="*/ 1405151 w 3619883"/>
              <a:gd name="connsiteY21" fmla="*/ 3951392 h 4297250"/>
              <a:gd name="connsiteX22" fmla="*/ 1405151 w 3619883"/>
              <a:gd name="connsiteY22" fmla="*/ 4128157 h 4297250"/>
              <a:gd name="connsiteX23" fmla="*/ 1468988 w 3619883"/>
              <a:gd name="connsiteY23" fmla="*/ 4128157 h 4297250"/>
              <a:gd name="connsiteX24" fmla="*/ 1427396 w 3619883"/>
              <a:gd name="connsiteY24" fmla="*/ 4275461 h 4297250"/>
              <a:gd name="connsiteX25" fmla="*/ 1210751 w 3619883"/>
              <a:gd name="connsiteY25" fmla="*/ 4275461 h 4297250"/>
              <a:gd name="connsiteX26" fmla="*/ 1210751 w 3619883"/>
              <a:gd name="connsiteY26" fmla="*/ 4128157 h 4297250"/>
              <a:gd name="connsiteX27" fmla="*/ 1271978 w 3619883"/>
              <a:gd name="connsiteY27" fmla="*/ 4128157 h 4297250"/>
              <a:gd name="connsiteX28" fmla="*/ 1271978 w 3619883"/>
              <a:gd name="connsiteY28" fmla="*/ 3951392 h 4297250"/>
              <a:gd name="connsiteX29" fmla="*/ 1094193 w 3619883"/>
              <a:gd name="connsiteY29" fmla="*/ 3951392 h 4297250"/>
              <a:gd name="connsiteX30" fmla="*/ 1094193 w 3619883"/>
              <a:gd name="connsiteY30" fmla="*/ 4128157 h 4297250"/>
              <a:gd name="connsiteX31" fmla="*/ 1140354 w 3619883"/>
              <a:gd name="connsiteY31" fmla="*/ 4128157 h 4297250"/>
              <a:gd name="connsiteX32" fmla="*/ 1140354 w 3619883"/>
              <a:gd name="connsiteY32" fmla="*/ 4275461 h 4297250"/>
              <a:gd name="connsiteX33" fmla="*/ 953807 w 3619883"/>
              <a:gd name="connsiteY33" fmla="*/ 4275461 h 4297250"/>
              <a:gd name="connsiteX34" fmla="*/ 912215 w 3619883"/>
              <a:gd name="connsiteY34" fmla="*/ 4128157 h 4297250"/>
              <a:gd name="connsiteX35" fmla="*/ 961020 w 3619883"/>
              <a:gd name="connsiteY35" fmla="*/ 4128157 h 4297250"/>
              <a:gd name="connsiteX36" fmla="*/ 961020 w 3619883"/>
              <a:gd name="connsiteY36" fmla="*/ 3951392 h 4297250"/>
              <a:gd name="connsiteX37" fmla="*/ 783235 w 3619883"/>
              <a:gd name="connsiteY37" fmla="*/ 3951392 h 4297250"/>
              <a:gd name="connsiteX38" fmla="*/ 783235 w 3619883"/>
              <a:gd name="connsiteY38" fmla="*/ 4128157 h 4297250"/>
              <a:gd name="connsiteX39" fmla="*/ 871024 w 3619883"/>
              <a:gd name="connsiteY39" fmla="*/ 4128157 h 4297250"/>
              <a:gd name="connsiteX40" fmla="*/ 829432 w 3619883"/>
              <a:gd name="connsiteY40" fmla="*/ 4275461 h 4297250"/>
              <a:gd name="connsiteX41" fmla="*/ 611484 w 3619883"/>
              <a:gd name="connsiteY41" fmla="*/ 4275461 h 4297250"/>
              <a:gd name="connsiteX42" fmla="*/ 621247 w 3619883"/>
              <a:gd name="connsiteY42" fmla="*/ 4128157 h 4297250"/>
              <a:gd name="connsiteX43" fmla="*/ 650062 w 3619883"/>
              <a:gd name="connsiteY43" fmla="*/ 4128157 h 4297250"/>
              <a:gd name="connsiteX44" fmla="*/ 650062 w 3619883"/>
              <a:gd name="connsiteY44" fmla="*/ 3951392 h 4297250"/>
              <a:gd name="connsiteX45" fmla="*/ 472277 w 3619883"/>
              <a:gd name="connsiteY45" fmla="*/ 3951392 h 4297250"/>
              <a:gd name="connsiteX46" fmla="*/ 472277 w 3619883"/>
              <a:gd name="connsiteY46" fmla="*/ 4128157 h 4297250"/>
              <a:gd name="connsiteX47" fmla="*/ 522650 w 3619883"/>
              <a:gd name="connsiteY47" fmla="*/ 4128157 h 4297250"/>
              <a:gd name="connsiteX48" fmla="*/ 573998 w 3619883"/>
              <a:gd name="connsiteY48" fmla="*/ 4275461 h 4297250"/>
              <a:gd name="connsiteX49" fmla="*/ 336164 w 3619883"/>
              <a:gd name="connsiteY49" fmla="*/ 4275461 h 4297250"/>
              <a:gd name="connsiteX50" fmla="*/ 294572 w 3619883"/>
              <a:gd name="connsiteY50" fmla="*/ 4128157 h 4297250"/>
              <a:gd name="connsiteX51" fmla="*/ 339106 w 3619883"/>
              <a:gd name="connsiteY51" fmla="*/ 4128157 h 4297250"/>
              <a:gd name="connsiteX52" fmla="*/ 339106 w 3619883"/>
              <a:gd name="connsiteY52" fmla="*/ 3951392 h 4297250"/>
              <a:gd name="connsiteX53" fmla="*/ 161321 w 3619883"/>
              <a:gd name="connsiteY53" fmla="*/ 3951392 h 4297250"/>
              <a:gd name="connsiteX54" fmla="*/ 161321 w 3619883"/>
              <a:gd name="connsiteY54" fmla="*/ 4128157 h 4297250"/>
              <a:gd name="connsiteX55" fmla="*/ 230914 w 3619883"/>
              <a:gd name="connsiteY55" fmla="*/ 4128157 h 4297250"/>
              <a:gd name="connsiteX56" fmla="*/ 189322 w 3619883"/>
              <a:gd name="connsiteY56" fmla="*/ 4275461 h 4297250"/>
              <a:gd name="connsiteX57" fmla="*/ 0 w 3619883"/>
              <a:gd name="connsiteY57" fmla="*/ 4275461 h 4297250"/>
              <a:gd name="connsiteX58" fmla="*/ 0 w 3619883"/>
              <a:gd name="connsiteY58" fmla="*/ 42229 h 4297250"/>
              <a:gd name="connsiteX59" fmla="*/ 42464 w 3619883"/>
              <a:gd name="connsiteY59" fmla="*/ 40518 h 4297250"/>
              <a:gd name="connsiteX60" fmla="*/ 137733 w 3619883"/>
              <a:gd name="connsiteY60" fmla="*/ 35355 h 4297250"/>
              <a:gd name="connsiteX61" fmla="*/ 270565 w 3619883"/>
              <a:gd name="connsiteY61" fmla="*/ 29759 h 4297250"/>
              <a:gd name="connsiteX62" fmla="*/ 479734 w 3619883"/>
              <a:gd name="connsiteY62" fmla="*/ 45455 h 4297250"/>
              <a:gd name="connsiteX63" fmla="*/ 524103 w 3619883"/>
              <a:gd name="connsiteY63" fmla="*/ 41625 h 4297250"/>
              <a:gd name="connsiteX64" fmla="*/ 624416 w 3619883"/>
              <a:gd name="connsiteY64" fmla="*/ 22696 h 4297250"/>
              <a:gd name="connsiteX65" fmla="*/ 657762 w 3619883"/>
              <a:gd name="connsiteY65" fmla="*/ 18351 h 4297250"/>
              <a:gd name="connsiteX66" fmla="*/ 690557 w 3619883"/>
              <a:gd name="connsiteY66" fmla="*/ 25792 h 4297250"/>
              <a:gd name="connsiteX67" fmla="*/ 745123 w 3619883"/>
              <a:gd name="connsiteY67" fmla="*/ 40157 h 4297250"/>
              <a:gd name="connsiteX68" fmla="*/ 789493 w 3619883"/>
              <a:gd name="connsiteY68" fmla="*/ 36327 h 4297250"/>
              <a:gd name="connsiteX69" fmla="*/ 854255 w 3619883"/>
              <a:gd name="connsiteY69" fmla="*/ 68887 h 4297250"/>
              <a:gd name="connsiteX70" fmla="*/ 897520 w 3619883"/>
              <a:gd name="connsiteY70" fmla="*/ 88629 h 4297250"/>
              <a:gd name="connsiteX71" fmla="*/ 940510 w 3619883"/>
              <a:gd name="connsiteY71" fmla="*/ 114265 h 4297250"/>
              <a:gd name="connsiteX72" fmla="*/ 1082712 w 3619883"/>
              <a:gd name="connsiteY72" fmla="*/ 144543 h 4297250"/>
              <a:gd name="connsiteX73" fmla="*/ 1205348 w 3619883"/>
              <a:gd name="connsiteY73" fmla="*/ 120753 h 4297250"/>
              <a:gd name="connsiteX74" fmla="*/ 1271764 w 3619883"/>
              <a:gd name="connsiteY74" fmla="*/ 117956 h 4297250"/>
              <a:gd name="connsiteX75" fmla="*/ 1315583 w 3619883"/>
              <a:gd name="connsiteY75" fmla="*/ 125912 h 4297250"/>
              <a:gd name="connsiteX76" fmla="*/ 1359125 w 3619883"/>
              <a:gd name="connsiteY76" fmla="*/ 139761 h 4297250"/>
              <a:gd name="connsiteX77" fmla="*/ 1391919 w 3619883"/>
              <a:gd name="connsiteY77" fmla="*/ 147202 h 4297250"/>
              <a:gd name="connsiteX78" fmla="*/ 1436563 w 3619883"/>
              <a:gd name="connsiteY78" fmla="*/ 137480 h 4297250"/>
              <a:gd name="connsiteX79" fmla="*/ 1471566 w 3619883"/>
              <a:gd name="connsiteY79" fmla="*/ 97777 h 4297250"/>
              <a:gd name="connsiteX80" fmla="*/ 1505739 w 3619883"/>
              <a:gd name="connsiteY80" fmla="*/ 75753 h 4297250"/>
              <a:gd name="connsiteX81" fmla="*/ 1590891 w 3619883"/>
              <a:gd name="connsiteY81" fmla="*/ 144702 h 4297250"/>
              <a:gd name="connsiteX82" fmla="*/ 1625616 w 3619883"/>
              <a:gd name="connsiteY82" fmla="*/ 110893 h 4297250"/>
              <a:gd name="connsiteX83" fmla="*/ 1658964 w 3619883"/>
              <a:gd name="connsiteY83" fmla="*/ 106547 h 4297250"/>
              <a:gd name="connsiteX84" fmla="*/ 1746598 w 3619883"/>
              <a:gd name="connsiteY84" fmla="*/ 122460 h 4297250"/>
              <a:gd name="connsiteX85" fmla="*/ 1811913 w 3619883"/>
              <a:gd name="connsiteY85" fmla="*/ 143234 h 4297250"/>
              <a:gd name="connsiteX86" fmla="*/ 1856557 w 3619883"/>
              <a:gd name="connsiteY86" fmla="*/ 133511 h 4297250"/>
              <a:gd name="connsiteX87" fmla="*/ 2066003 w 3619883"/>
              <a:gd name="connsiteY87" fmla="*/ 143313 h 4297250"/>
              <a:gd name="connsiteX88" fmla="*/ 2177615 w 3619883"/>
              <a:gd name="connsiteY88" fmla="*/ 119007 h 4297250"/>
              <a:gd name="connsiteX89" fmla="*/ 2255883 w 3619883"/>
              <a:gd name="connsiteY89" fmla="*/ 99047 h 4297250"/>
              <a:gd name="connsiteX90" fmla="*/ 2344622 w 3619883"/>
              <a:gd name="connsiteY90" fmla="*/ 91388 h 4297250"/>
              <a:gd name="connsiteX91" fmla="*/ 2455682 w 3619883"/>
              <a:gd name="connsiteY91" fmla="*/ 78869 h 4297250"/>
              <a:gd name="connsiteX92" fmla="*/ 2632609 w 3619883"/>
              <a:gd name="connsiteY92" fmla="*/ 75338 h 4297250"/>
              <a:gd name="connsiteX93" fmla="*/ 2742291 w 3619883"/>
              <a:gd name="connsiteY93" fmla="*/ 92282 h 4297250"/>
              <a:gd name="connsiteX94" fmla="*/ 2851974 w 3619883"/>
              <a:gd name="connsiteY94" fmla="*/ 109227 h 4297250"/>
              <a:gd name="connsiteX95" fmla="*/ 2907643 w 3619883"/>
              <a:gd name="connsiteY95" fmla="*/ 100020 h 4297250"/>
              <a:gd name="connsiteX96" fmla="*/ 2944022 w 3619883"/>
              <a:gd name="connsiteY96" fmla="*/ 30853 h 4297250"/>
              <a:gd name="connsiteX97" fmla="*/ 3022289 w 3619883"/>
              <a:gd name="connsiteY97" fmla="*/ 10893 h 4297250"/>
              <a:gd name="connsiteX98" fmla="*/ 3054807 w 3619883"/>
              <a:gd name="connsiteY98" fmla="*/ 24226 h 4297250"/>
              <a:gd name="connsiteX99" fmla="*/ 3141892 w 3619883"/>
              <a:gd name="connsiteY99" fmla="*/ 51925 h 4297250"/>
              <a:gd name="connsiteX100" fmla="*/ 3185711 w 3619883"/>
              <a:gd name="connsiteY100" fmla="*/ 59881 h 4297250"/>
              <a:gd name="connsiteX101" fmla="*/ 3219056 w 3619883"/>
              <a:gd name="connsiteY101" fmla="*/ 55536 h 4297250"/>
              <a:gd name="connsiteX102" fmla="*/ 3263425 w 3619883"/>
              <a:gd name="connsiteY102" fmla="*/ 51706 h 4297250"/>
              <a:gd name="connsiteX103" fmla="*/ 3296219 w 3619883"/>
              <a:gd name="connsiteY103" fmla="*/ 59147 h 4297250"/>
              <a:gd name="connsiteX104" fmla="*/ 3319094 w 3619883"/>
              <a:gd name="connsiteY104" fmla="*/ 42500 h 4297250"/>
              <a:gd name="connsiteX105" fmla="*/ 3420511 w 3619883"/>
              <a:gd name="connsiteY105" fmla="*/ 0 h 4297250"/>
              <a:gd name="connsiteX106" fmla="*/ 3453305 w 3619883"/>
              <a:gd name="connsiteY106" fmla="*/ 7440 h 4297250"/>
              <a:gd name="connsiteX107" fmla="*/ 3496571 w 3619883"/>
              <a:gd name="connsiteY107" fmla="*/ 27182 h 4297250"/>
              <a:gd name="connsiteX108" fmla="*/ 3602117 w 3619883"/>
              <a:gd name="connsiteY108" fmla="*/ 132521 h 4297250"/>
              <a:gd name="connsiteX109" fmla="*/ 3619883 w 3619883"/>
              <a:gd name="connsiteY109" fmla="*/ 140049 h 4297250"/>
              <a:gd name="connsiteX110" fmla="*/ 3619883 w 3619883"/>
              <a:gd name="connsiteY11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716110 w 3619883"/>
              <a:gd name="connsiteY13" fmla="*/ 4128157 h 4297250"/>
              <a:gd name="connsiteX14" fmla="*/ 1745346 w 3619883"/>
              <a:gd name="connsiteY14" fmla="*/ 4128157 h 4297250"/>
              <a:gd name="connsiteX15" fmla="*/ 1796694 w 3619883"/>
              <a:gd name="connsiteY15" fmla="*/ 4275461 h 4297250"/>
              <a:gd name="connsiteX16" fmla="*/ 1558844 w 3619883"/>
              <a:gd name="connsiteY16" fmla="*/ 4275461 h 4297250"/>
              <a:gd name="connsiteX17" fmla="*/ 1517252 w 3619883"/>
              <a:gd name="connsiteY17" fmla="*/ 4128157 h 4297250"/>
              <a:gd name="connsiteX18" fmla="*/ 1582936 w 3619883"/>
              <a:gd name="connsiteY18" fmla="*/ 4128157 h 4297250"/>
              <a:gd name="connsiteX19" fmla="*/ 1582936 w 3619883"/>
              <a:gd name="connsiteY19" fmla="*/ 3951392 h 4297250"/>
              <a:gd name="connsiteX20" fmla="*/ 1405151 w 3619883"/>
              <a:gd name="connsiteY20" fmla="*/ 3951392 h 4297250"/>
              <a:gd name="connsiteX21" fmla="*/ 1405151 w 3619883"/>
              <a:gd name="connsiteY21" fmla="*/ 4128157 h 4297250"/>
              <a:gd name="connsiteX22" fmla="*/ 1468988 w 3619883"/>
              <a:gd name="connsiteY22" fmla="*/ 4128157 h 4297250"/>
              <a:gd name="connsiteX23" fmla="*/ 1427396 w 3619883"/>
              <a:gd name="connsiteY23" fmla="*/ 4275461 h 4297250"/>
              <a:gd name="connsiteX24" fmla="*/ 1210751 w 3619883"/>
              <a:gd name="connsiteY24" fmla="*/ 4275461 h 4297250"/>
              <a:gd name="connsiteX25" fmla="*/ 1210751 w 3619883"/>
              <a:gd name="connsiteY25" fmla="*/ 4128157 h 4297250"/>
              <a:gd name="connsiteX26" fmla="*/ 1271978 w 3619883"/>
              <a:gd name="connsiteY26" fmla="*/ 4128157 h 4297250"/>
              <a:gd name="connsiteX27" fmla="*/ 1271978 w 3619883"/>
              <a:gd name="connsiteY27" fmla="*/ 3951392 h 4297250"/>
              <a:gd name="connsiteX28" fmla="*/ 1094193 w 3619883"/>
              <a:gd name="connsiteY28" fmla="*/ 3951392 h 4297250"/>
              <a:gd name="connsiteX29" fmla="*/ 1094193 w 3619883"/>
              <a:gd name="connsiteY29" fmla="*/ 4128157 h 4297250"/>
              <a:gd name="connsiteX30" fmla="*/ 1140354 w 3619883"/>
              <a:gd name="connsiteY30" fmla="*/ 4128157 h 4297250"/>
              <a:gd name="connsiteX31" fmla="*/ 1140354 w 3619883"/>
              <a:gd name="connsiteY31" fmla="*/ 4275461 h 4297250"/>
              <a:gd name="connsiteX32" fmla="*/ 953807 w 3619883"/>
              <a:gd name="connsiteY32" fmla="*/ 4275461 h 4297250"/>
              <a:gd name="connsiteX33" fmla="*/ 912215 w 3619883"/>
              <a:gd name="connsiteY33" fmla="*/ 4128157 h 4297250"/>
              <a:gd name="connsiteX34" fmla="*/ 961020 w 3619883"/>
              <a:gd name="connsiteY34" fmla="*/ 4128157 h 4297250"/>
              <a:gd name="connsiteX35" fmla="*/ 961020 w 3619883"/>
              <a:gd name="connsiteY35" fmla="*/ 3951392 h 4297250"/>
              <a:gd name="connsiteX36" fmla="*/ 783235 w 3619883"/>
              <a:gd name="connsiteY36" fmla="*/ 3951392 h 4297250"/>
              <a:gd name="connsiteX37" fmla="*/ 783235 w 3619883"/>
              <a:gd name="connsiteY37" fmla="*/ 4128157 h 4297250"/>
              <a:gd name="connsiteX38" fmla="*/ 871024 w 3619883"/>
              <a:gd name="connsiteY38" fmla="*/ 4128157 h 4297250"/>
              <a:gd name="connsiteX39" fmla="*/ 829432 w 3619883"/>
              <a:gd name="connsiteY39" fmla="*/ 4275461 h 4297250"/>
              <a:gd name="connsiteX40" fmla="*/ 611484 w 3619883"/>
              <a:gd name="connsiteY40" fmla="*/ 4275461 h 4297250"/>
              <a:gd name="connsiteX41" fmla="*/ 621247 w 3619883"/>
              <a:gd name="connsiteY41" fmla="*/ 4128157 h 4297250"/>
              <a:gd name="connsiteX42" fmla="*/ 650062 w 3619883"/>
              <a:gd name="connsiteY42" fmla="*/ 4128157 h 4297250"/>
              <a:gd name="connsiteX43" fmla="*/ 650062 w 3619883"/>
              <a:gd name="connsiteY43" fmla="*/ 3951392 h 4297250"/>
              <a:gd name="connsiteX44" fmla="*/ 472277 w 3619883"/>
              <a:gd name="connsiteY44" fmla="*/ 3951392 h 4297250"/>
              <a:gd name="connsiteX45" fmla="*/ 472277 w 3619883"/>
              <a:gd name="connsiteY45" fmla="*/ 4128157 h 4297250"/>
              <a:gd name="connsiteX46" fmla="*/ 522650 w 3619883"/>
              <a:gd name="connsiteY46" fmla="*/ 4128157 h 4297250"/>
              <a:gd name="connsiteX47" fmla="*/ 573998 w 3619883"/>
              <a:gd name="connsiteY47" fmla="*/ 4275461 h 4297250"/>
              <a:gd name="connsiteX48" fmla="*/ 336164 w 3619883"/>
              <a:gd name="connsiteY48" fmla="*/ 4275461 h 4297250"/>
              <a:gd name="connsiteX49" fmla="*/ 294572 w 3619883"/>
              <a:gd name="connsiteY49" fmla="*/ 4128157 h 4297250"/>
              <a:gd name="connsiteX50" fmla="*/ 339106 w 3619883"/>
              <a:gd name="connsiteY50" fmla="*/ 4128157 h 4297250"/>
              <a:gd name="connsiteX51" fmla="*/ 339106 w 3619883"/>
              <a:gd name="connsiteY51" fmla="*/ 3951392 h 4297250"/>
              <a:gd name="connsiteX52" fmla="*/ 161321 w 3619883"/>
              <a:gd name="connsiteY52" fmla="*/ 3951392 h 4297250"/>
              <a:gd name="connsiteX53" fmla="*/ 161321 w 3619883"/>
              <a:gd name="connsiteY53" fmla="*/ 4128157 h 4297250"/>
              <a:gd name="connsiteX54" fmla="*/ 230914 w 3619883"/>
              <a:gd name="connsiteY54" fmla="*/ 4128157 h 4297250"/>
              <a:gd name="connsiteX55" fmla="*/ 189322 w 3619883"/>
              <a:gd name="connsiteY55" fmla="*/ 4275461 h 4297250"/>
              <a:gd name="connsiteX56" fmla="*/ 0 w 3619883"/>
              <a:gd name="connsiteY56" fmla="*/ 4275461 h 4297250"/>
              <a:gd name="connsiteX57" fmla="*/ 0 w 3619883"/>
              <a:gd name="connsiteY57" fmla="*/ 42229 h 4297250"/>
              <a:gd name="connsiteX58" fmla="*/ 42464 w 3619883"/>
              <a:gd name="connsiteY58" fmla="*/ 40518 h 4297250"/>
              <a:gd name="connsiteX59" fmla="*/ 137733 w 3619883"/>
              <a:gd name="connsiteY59" fmla="*/ 35355 h 4297250"/>
              <a:gd name="connsiteX60" fmla="*/ 270565 w 3619883"/>
              <a:gd name="connsiteY60" fmla="*/ 29759 h 4297250"/>
              <a:gd name="connsiteX61" fmla="*/ 479734 w 3619883"/>
              <a:gd name="connsiteY61" fmla="*/ 45455 h 4297250"/>
              <a:gd name="connsiteX62" fmla="*/ 524103 w 3619883"/>
              <a:gd name="connsiteY62" fmla="*/ 41625 h 4297250"/>
              <a:gd name="connsiteX63" fmla="*/ 624416 w 3619883"/>
              <a:gd name="connsiteY63" fmla="*/ 22696 h 4297250"/>
              <a:gd name="connsiteX64" fmla="*/ 657762 w 3619883"/>
              <a:gd name="connsiteY64" fmla="*/ 18351 h 4297250"/>
              <a:gd name="connsiteX65" fmla="*/ 690557 w 3619883"/>
              <a:gd name="connsiteY65" fmla="*/ 25792 h 4297250"/>
              <a:gd name="connsiteX66" fmla="*/ 745123 w 3619883"/>
              <a:gd name="connsiteY66" fmla="*/ 40157 h 4297250"/>
              <a:gd name="connsiteX67" fmla="*/ 789493 w 3619883"/>
              <a:gd name="connsiteY67" fmla="*/ 36327 h 4297250"/>
              <a:gd name="connsiteX68" fmla="*/ 854255 w 3619883"/>
              <a:gd name="connsiteY68" fmla="*/ 68887 h 4297250"/>
              <a:gd name="connsiteX69" fmla="*/ 897520 w 3619883"/>
              <a:gd name="connsiteY69" fmla="*/ 88629 h 4297250"/>
              <a:gd name="connsiteX70" fmla="*/ 940510 w 3619883"/>
              <a:gd name="connsiteY70" fmla="*/ 114265 h 4297250"/>
              <a:gd name="connsiteX71" fmla="*/ 1082712 w 3619883"/>
              <a:gd name="connsiteY71" fmla="*/ 144543 h 4297250"/>
              <a:gd name="connsiteX72" fmla="*/ 1205348 w 3619883"/>
              <a:gd name="connsiteY72" fmla="*/ 120753 h 4297250"/>
              <a:gd name="connsiteX73" fmla="*/ 1271764 w 3619883"/>
              <a:gd name="connsiteY73" fmla="*/ 117956 h 4297250"/>
              <a:gd name="connsiteX74" fmla="*/ 1315583 w 3619883"/>
              <a:gd name="connsiteY74" fmla="*/ 125912 h 4297250"/>
              <a:gd name="connsiteX75" fmla="*/ 1359125 w 3619883"/>
              <a:gd name="connsiteY75" fmla="*/ 139761 h 4297250"/>
              <a:gd name="connsiteX76" fmla="*/ 1391919 w 3619883"/>
              <a:gd name="connsiteY76" fmla="*/ 147202 h 4297250"/>
              <a:gd name="connsiteX77" fmla="*/ 1436563 w 3619883"/>
              <a:gd name="connsiteY77" fmla="*/ 137480 h 4297250"/>
              <a:gd name="connsiteX78" fmla="*/ 1471566 w 3619883"/>
              <a:gd name="connsiteY78" fmla="*/ 97777 h 4297250"/>
              <a:gd name="connsiteX79" fmla="*/ 1505739 w 3619883"/>
              <a:gd name="connsiteY79" fmla="*/ 75753 h 4297250"/>
              <a:gd name="connsiteX80" fmla="*/ 1590891 w 3619883"/>
              <a:gd name="connsiteY80" fmla="*/ 144702 h 4297250"/>
              <a:gd name="connsiteX81" fmla="*/ 1625616 w 3619883"/>
              <a:gd name="connsiteY81" fmla="*/ 110893 h 4297250"/>
              <a:gd name="connsiteX82" fmla="*/ 1658964 w 3619883"/>
              <a:gd name="connsiteY82" fmla="*/ 106547 h 4297250"/>
              <a:gd name="connsiteX83" fmla="*/ 1746598 w 3619883"/>
              <a:gd name="connsiteY83" fmla="*/ 122460 h 4297250"/>
              <a:gd name="connsiteX84" fmla="*/ 1811913 w 3619883"/>
              <a:gd name="connsiteY84" fmla="*/ 143234 h 4297250"/>
              <a:gd name="connsiteX85" fmla="*/ 1856557 w 3619883"/>
              <a:gd name="connsiteY85" fmla="*/ 133511 h 4297250"/>
              <a:gd name="connsiteX86" fmla="*/ 2066003 w 3619883"/>
              <a:gd name="connsiteY86" fmla="*/ 143313 h 4297250"/>
              <a:gd name="connsiteX87" fmla="*/ 2177615 w 3619883"/>
              <a:gd name="connsiteY87" fmla="*/ 119007 h 4297250"/>
              <a:gd name="connsiteX88" fmla="*/ 2255883 w 3619883"/>
              <a:gd name="connsiteY88" fmla="*/ 99047 h 4297250"/>
              <a:gd name="connsiteX89" fmla="*/ 2344622 w 3619883"/>
              <a:gd name="connsiteY89" fmla="*/ 91388 h 4297250"/>
              <a:gd name="connsiteX90" fmla="*/ 2455682 w 3619883"/>
              <a:gd name="connsiteY90" fmla="*/ 78869 h 4297250"/>
              <a:gd name="connsiteX91" fmla="*/ 2632609 w 3619883"/>
              <a:gd name="connsiteY91" fmla="*/ 75338 h 4297250"/>
              <a:gd name="connsiteX92" fmla="*/ 2742291 w 3619883"/>
              <a:gd name="connsiteY92" fmla="*/ 92282 h 4297250"/>
              <a:gd name="connsiteX93" fmla="*/ 2851974 w 3619883"/>
              <a:gd name="connsiteY93" fmla="*/ 109227 h 4297250"/>
              <a:gd name="connsiteX94" fmla="*/ 2907643 w 3619883"/>
              <a:gd name="connsiteY94" fmla="*/ 100020 h 4297250"/>
              <a:gd name="connsiteX95" fmla="*/ 2944022 w 3619883"/>
              <a:gd name="connsiteY95" fmla="*/ 30853 h 4297250"/>
              <a:gd name="connsiteX96" fmla="*/ 3022289 w 3619883"/>
              <a:gd name="connsiteY96" fmla="*/ 10893 h 4297250"/>
              <a:gd name="connsiteX97" fmla="*/ 3054807 w 3619883"/>
              <a:gd name="connsiteY97" fmla="*/ 24226 h 4297250"/>
              <a:gd name="connsiteX98" fmla="*/ 3141892 w 3619883"/>
              <a:gd name="connsiteY98" fmla="*/ 51925 h 4297250"/>
              <a:gd name="connsiteX99" fmla="*/ 3185711 w 3619883"/>
              <a:gd name="connsiteY99" fmla="*/ 59881 h 4297250"/>
              <a:gd name="connsiteX100" fmla="*/ 3219056 w 3619883"/>
              <a:gd name="connsiteY100" fmla="*/ 55536 h 4297250"/>
              <a:gd name="connsiteX101" fmla="*/ 3263425 w 3619883"/>
              <a:gd name="connsiteY101" fmla="*/ 51706 h 4297250"/>
              <a:gd name="connsiteX102" fmla="*/ 3296219 w 3619883"/>
              <a:gd name="connsiteY102" fmla="*/ 59147 h 4297250"/>
              <a:gd name="connsiteX103" fmla="*/ 3319094 w 3619883"/>
              <a:gd name="connsiteY103" fmla="*/ 42500 h 4297250"/>
              <a:gd name="connsiteX104" fmla="*/ 3420511 w 3619883"/>
              <a:gd name="connsiteY104" fmla="*/ 0 h 4297250"/>
              <a:gd name="connsiteX105" fmla="*/ 3453305 w 3619883"/>
              <a:gd name="connsiteY105" fmla="*/ 7440 h 4297250"/>
              <a:gd name="connsiteX106" fmla="*/ 3496571 w 3619883"/>
              <a:gd name="connsiteY106" fmla="*/ 27182 h 4297250"/>
              <a:gd name="connsiteX107" fmla="*/ 3602117 w 3619883"/>
              <a:gd name="connsiteY107" fmla="*/ 132521 h 4297250"/>
              <a:gd name="connsiteX108" fmla="*/ 3619883 w 3619883"/>
              <a:gd name="connsiteY108" fmla="*/ 140049 h 4297250"/>
              <a:gd name="connsiteX109" fmla="*/ 3619883 w 3619883"/>
              <a:gd name="connsiteY10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16110 w 3619883"/>
              <a:gd name="connsiteY12" fmla="*/ 4128157 h 4297250"/>
              <a:gd name="connsiteX13" fmla="*/ 1745346 w 3619883"/>
              <a:gd name="connsiteY13" fmla="*/ 4128157 h 4297250"/>
              <a:gd name="connsiteX14" fmla="*/ 1796694 w 3619883"/>
              <a:gd name="connsiteY14" fmla="*/ 4275461 h 4297250"/>
              <a:gd name="connsiteX15" fmla="*/ 1558844 w 3619883"/>
              <a:gd name="connsiteY15" fmla="*/ 4275461 h 4297250"/>
              <a:gd name="connsiteX16" fmla="*/ 1517252 w 3619883"/>
              <a:gd name="connsiteY16" fmla="*/ 4128157 h 4297250"/>
              <a:gd name="connsiteX17" fmla="*/ 1582936 w 3619883"/>
              <a:gd name="connsiteY17" fmla="*/ 4128157 h 4297250"/>
              <a:gd name="connsiteX18" fmla="*/ 1582936 w 3619883"/>
              <a:gd name="connsiteY18" fmla="*/ 3951392 h 4297250"/>
              <a:gd name="connsiteX19" fmla="*/ 1405151 w 3619883"/>
              <a:gd name="connsiteY19" fmla="*/ 3951392 h 4297250"/>
              <a:gd name="connsiteX20" fmla="*/ 1405151 w 3619883"/>
              <a:gd name="connsiteY20" fmla="*/ 4128157 h 4297250"/>
              <a:gd name="connsiteX21" fmla="*/ 1468988 w 3619883"/>
              <a:gd name="connsiteY21" fmla="*/ 4128157 h 4297250"/>
              <a:gd name="connsiteX22" fmla="*/ 1427396 w 3619883"/>
              <a:gd name="connsiteY22" fmla="*/ 4275461 h 4297250"/>
              <a:gd name="connsiteX23" fmla="*/ 1210751 w 3619883"/>
              <a:gd name="connsiteY23" fmla="*/ 4275461 h 4297250"/>
              <a:gd name="connsiteX24" fmla="*/ 1210751 w 3619883"/>
              <a:gd name="connsiteY24" fmla="*/ 4128157 h 4297250"/>
              <a:gd name="connsiteX25" fmla="*/ 1271978 w 3619883"/>
              <a:gd name="connsiteY25" fmla="*/ 4128157 h 4297250"/>
              <a:gd name="connsiteX26" fmla="*/ 1271978 w 3619883"/>
              <a:gd name="connsiteY26" fmla="*/ 3951392 h 4297250"/>
              <a:gd name="connsiteX27" fmla="*/ 1094193 w 3619883"/>
              <a:gd name="connsiteY27" fmla="*/ 3951392 h 4297250"/>
              <a:gd name="connsiteX28" fmla="*/ 1094193 w 3619883"/>
              <a:gd name="connsiteY28" fmla="*/ 4128157 h 4297250"/>
              <a:gd name="connsiteX29" fmla="*/ 1140354 w 3619883"/>
              <a:gd name="connsiteY29" fmla="*/ 4128157 h 4297250"/>
              <a:gd name="connsiteX30" fmla="*/ 1140354 w 3619883"/>
              <a:gd name="connsiteY30" fmla="*/ 4275461 h 4297250"/>
              <a:gd name="connsiteX31" fmla="*/ 953807 w 3619883"/>
              <a:gd name="connsiteY31" fmla="*/ 4275461 h 4297250"/>
              <a:gd name="connsiteX32" fmla="*/ 912215 w 3619883"/>
              <a:gd name="connsiteY32" fmla="*/ 4128157 h 4297250"/>
              <a:gd name="connsiteX33" fmla="*/ 961020 w 3619883"/>
              <a:gd name="connsiteY33" fmla="*/ 4128157 h 4297250"/>
              <a:gd name="connsiteX34" fmla="*/ 961020 w 3619883"/>
              <a:gd name="connsiteY34" fmla="*/ 3951392 h 4297250"/>
              <a:gd name="connsiteX35" fmla="*/ 783235 w 3619883"/>
              <a:gd name="connsiteY35" fmla="*/ 3951392 h 4297250"/>
              <a:gd name="connsiteX36" fmla="*/ 783235 w 3619883"/>
              <a:gd name="connsiteY36" fmla="*/ 4128157 h 4297250"/>
              <a:gd name="connsiteX37" fmla="*/ 871024 w 3619883"/>
              <a:gd name="connsiteY37" fmla="*/ 4128157 h 4297250"/>
              <a:gd name="connsiteX38" fmla="*/ 829432 w 3619883"/>
              <a:gd name="connsiteY38" fmla="*/ 4275461 h 4297250"/>
              <a:gd name="connsiteX39" fmla="*/ 611484 w 3619883"/>
              <a:gd name="connsiteY39" fmla="*/ 4275461 h 4297250"/>
              <a:gd name="connsiteX40" fmla="*/ 621247 w 3619883"/>
              <a:gd name="connsiteY40" fmla="*/ 4128157 h 4297250"/>
              <a:gd name="connsiteX41" fmla="*/ 650062 w 3619883"/>
              <a:gd name="connsiteY41" fmla="*/ 4128157 h 4297250"/>
              <a:gd name="connsiteX42" fmla="*/ 650062 w 3619883"/>
              <a:gd name="connsiteY42" fmla="*/ 3951392 h 4297250"/>
              <a:gd name="connsiteX43" fmla="*/ 472277 w 3619883"/>
              <a:gd name="connsiteY43" fmla="*/ 3951392 h 4297250"/>
              <a:gd name="connsiteX44" fmla="*/ 472277 w 3619883"/>
              <a:gd name="connsiteY44" fmla="*/ 4128157 h 4297250"/>
              <a:gd name="connsiteX45" fmla="*/ 522650 w 3619883"/>
              <a:gd name="connsiteY45" fmla="*/ 4128157 h 4297250"/>
              <a:gd name="connsiteX46" fmla="*/ 573998 w 3619883"/>
              <a:gd name="connsiteY46" fmla="*/ 4275461 h 4297250"/>
              <a:gd name="connsiteX47" fmla="*/ 336164 w 3619883"/>
              <a:gd name="connsiteY47" fmla="*/ 4275461 h 4297250"/>
              <a:gd name="connsiteX48" fmla="*/ 294572 w 3619883"/>
              <a:gd name="connsiteY48" fmla="*/ 4128157 h 4297250"/>
              <a:gd name="connsiteX49" fmla="*/ 339106 w 3619883"/>
              <a:gd name="connsiteY49" fmla="*/ 4128157 h 4297250"/>
              <a:gd name="connsiteX50" fmla="*/ 339106 w 3619883"/>
              <a:gd name="connsiteY50" fmla="*/ 3951392 h 4297250"/>
              <a:gd name="connsiteX51" fmla="*/ 161321 w 3619883"/>
              <a:gd name="connsiteY51" fmla="*/ 3951392 h 4297250"/>
              <a:gd name="connsiteX52" fmla="*/ 161321 w 3619883"/>
              <a:gd name="connsiteY52" fmla="*/ 4128157 h 4297250"/>
              <a:gd name="connsiteX53" fmla="*/ 230914 w 3619883"/>
              <a:gd name="connsiteY53" fmla="*/ 4128157 h 4297250"/>
              <a:gd name="connsiteX54" fmla="*/ 189322 w 3619883"/>
              <a:gd name="connsiteY54" fmla="*/ 4275461 h 4297250"/>
              <a:gd name="connsiteX55" fmla="*/ 0 w 3619883"/>
              <a:gd name="connsiteY55" fmla="*/ 4275461 h 4297250"/>
              <a:gd name="connsiteX56" fmla="*/ 0 w 3619883"/>
              <a:gd name="connsiteY56" fmla="*/ 42229 h 4297250"/>
              <a:gd name="connsiteX57" fmla="*/ 42464 w 3619883"/>
              <a:gd name="connsiteY57" fmla="*/ 40518 h 4297250"/>
              <a:gd name="connsiteX58" fmla="*/ 137733 w 3619883"/>
              <a:gd name="connsiteY58" fmla="*/ 35355 h 4297250"/>
              <a:gd name="connsiteX59" fmla="*/ 270565 w 3619883"/>
              <a:gd name="connsiteY59" fmla="*/ 29759 h 4297250"/>
              <a:gd name="connsiteX60" fmla="*/ 479734 w 3619883"/>
              <a:gd name="connsiteY60" fmla="*/ 45455 h 4297250"/>
              <a:gd name="connsiteX61" fmla="*/ 524103 w 3619883"/>
              <a:gd name="connsiteY61" fmla="*/ 41625 h 4297250"/>
              <a:gd name="connsiteX62" fmla="*/ 624416 w 3619883"/>
              <a:gd name="connsiteY62" fmla="*/ 22696 h 4297250"/>
              <a:gd name="connsiteX63" fmla="*/ 657762 w 3619883"/>
              <a:gd name="connsiteY63" fmla="*/ 18351 h 4297250"/>
              <a:gd name="connsiteX64" fmla="*/ 690557 w 3619883"/>
              <a:gd name="connsiteY64" fmla="*/ 25792 h 4297250"/>
              <a:gd name="connsiteX65" fmla="*/ 745123 w 3619883"/>
              <a:gd name="connsiteY65" fmla="*/ 40157 h 4297250"/>
              <a:gd name="connsiteX66" fmla="*/ 789493 w 3619883"/>
              <a:gd name="connsiteY66" fmla="*/ 36327 h 4297250"/>
              <a:gd name="connsiteX67" fmla="*/ 854255 w 3619883"/>
              <a:gd name="connsiteY67" fmla="*/ 68887 h 4297250"/>
              <a:gd name="connsiteX68" fmla="*/ 897520 w 3619883"/>
              <a:gd name="connsiteY68" fmla="*/ 88629 h 4297250"/>
              <a:gd name="connsiteX69" fmla="*/ 940510 w 3619883"/>
              <a:gd name="connsiteY69" fmla="*/ 114265 h 4297250"/>
              <a:gd name="connsiteX70" fmla="*/ 1082712 w 3619883"/>
              <a:gd name="connsiteY70" fmla="*/ 144543 h 4297250"/>
              <a:gd name="connsiteX71" fmla="*/ 1205348 w 3619883"/>
              <a:gd name="connsiteY71" fmla="*/ 120753 h 4297250"/>
              <a:gd name="connsiteX72" fmla="*/ 1271764 w 3619883"/>
              <a:gd name="connsiteY72" fmla="*/ 117956 h 4297250"/>
              <a:gd name="connsiteX73" fmla="*/ 1315583 w 3619883"/>
              <a:gd name="connsiteY73" fmla="*/ 125912 h 4297250"/>
              <a:gd name="connsiteX74" fmla="*/ 1359125 w 3619883"/>
              <a:gd name="connsiteY74" fmla="*/ 139761 h 4297250"/>
              <a:gd name="connsiteX75" fmla="*/ 1391919 w 3619883"/>
              <a:gd name="connsiteY75" fmla="*/ 147202 h 4297250"/>
              <a:gd name="connsiteX76" fmla="*/ 1436563 w 3619883"/>
              <a:gd name="connsiteY76" fmla="*/ 137480 h 4297250"/>
              <a:gd name="connsiteX77" fmla="*/ 1471566 w 3619883"/>
              <a:gd name="connsiteY77" fmla="*/ 97777 h 4297250"/>
              <a:gd name="connsiteX78" fmla="*/ 1505739 w 3619883"/>
              <a:gd name="connsiteY78" fmla="*/ 75753 h 4297250"/>
              <a:gd name="connsiteX79" fmla="*/ 1590891 w 3619883"/>
              <a:gd name="connsiteY79" fmla="*/ 144702 h 4297250"/>
              <a:gd name="connsiteX80" fmla="*/ 1625616 w 3619883"/>
              <a:gd name="connsiteY80" fmla="*/ 110893 h 4297250"/>
              <a:gd name="connsiteX81" fmla="*/ 1658964 w 3619883"/>
              <a:gd name="connsiteY81" fmla="*/ 106547 h 4297250"/>
              <a:gd name="connsiteX82" fmla="*/ 1746598 w 3619883"/>
              <a:gd name="connsiteY82" fmla="*/ 122460 h 4297250"/>
              <a:gd name="connsiteX83" fmla="*/ 1811913 w 3619883"/>
              <a:gd name="connsiteY83" fmla="*/ 143234 h 4297250"/>
              <a:gd name="connsiteX84" fmla="*/ 1856557 w 3619883"/>
              <a:gd name="connsiteY84" fmla="*/ 133511 h 4297250"/>
              <a:gd name="connsiteX85" fmla="*/ 2066003 w 3619883"/>
              <a:gd name="connsiteY85" fmla="*/ 143313 h 4297250"/>
              <a:gd name="connsiteX86" fmla="*/ 2177615 w 3619883"/>
              <a:gd name="connsiteY86" fmla="*/ 119007 h 4297250"/>
              <a:gd name="connsiteX87" fmla="*/ 2255883 w 3619883"/>
              <a:gd name="connsiteY87" fmla="*/ 99047 h 4297250"/>
              <a:gd name="connsiteX88" fmla="*/ 2344622 w 3619883"/>
              <a:gd name="connsiteY88" fmla="*/ 91388 h 4297250"/>
              <a:gd name="connsiteX89" fmla="*/ 2455682 w 3619883"/>
              <a:gd name="connsiteY89" fmla="*/ 78869 h 4297250"/>
              <a:gd name="connsiteX90" fmla="*/ 2632609 w 3619883"/>
              <a:gd name="connsiteY90" fmla="*/ 75338 h 4297250"/>
              <a:gd name="connsiteX91" fmla="*/ 2742291 w 3619883"/>
              <a:gd name="connsiteY91" fmla="*/ 92282 h 4297250"/>
              <a:gd name="connsiteX92" fmla="*/ 2851974 w 3619883"/>
              <a:gd name="connsiteY92" fmla="*/ 109227 h 4297250"/>
              <a:gd name="connsiteX93" fmla="*/ 2907643 w 3619883"/>
              <a:gd name="connsiteY93" fmla="*/ 100020 h 4297250"/>
              <a:gd name="connsiteX94" fmla="*/ 2944022 w 3619883"/>
              <a:gd name="connsiteY94" fmla="*/ 30853 h 4297250"/>
              <a:gd name="connsiteX95" fmla="*/ 3022289 w 3619883"/>
              <a:gd name="connsiteY95" fmla="*/ 10893 h 4297250"/>
              <a:gd name="connsiteX96" fmla="*/ 3054807 w 3619883"/>
              <a:gd name="connsiteY96" fmla="*/ 24226 h 4297250"/>
              <a:gd name="connsiteX97" fmla="*/ 3141892 w 3619883"/>
              <a:gd name="connsiteY97" fmla="*/ 51925 h 4297250"/>
              <a:gd name="connsiteX98" fmla="*/ 3185711 w 3619883"/>
              <a:gd name="connsiteY98" fmla="*/ 59881 h 4297250"/>
              <a:gd name="connsiteX99" fmla="*/ 3219056 w 3619883"/>
              <a:gd name="connsiteY99" fmla="*/ 55536 h 4297250"/>
              <a:gd name="connsiteX100" fmla="*/ 3263425 w 3619883"/>
              <a:gd name="connsiteY100" fmla="*/ 51706 h 4297250"/>
              <a:gd name="connsiteX101" fmla="*/ 3296219 w 3619883"/>
              <a:gd name="connsiteY101" fmla="*/ 59147 h 4297250"/>
              <a:gd name="connsiteX102" fmla="*/ 3319094 w 3619883"/>
              <a:gd name="connsiteY102" fmla="*/ 42500 h 4297250"/>
              <a:gd name="connsiteX103" fmla="*/ 3420511 w 3619883"/>
              <a:gd name="connsiteY103" fmla="*/ 0 h 4297250"/>
              <a:gd name="connsiteX104" fmla="*/ 3453305 w 3619883"/>
              <a:gd name="connsiteY104" fmla="*/ 7440 h 4297250"/>
              <a:gd name="connsiteX105" fmla="*/ 3496571 w 3619883"/>
              <a:gd name="connsiteY105" fmla="*/ 27182 h 4297250"/>
              <a:gd name="connsiteX106" fmla="*/ 3602117 w 3619883"/>
              <a:gd name="connsiteY106" fmla="*/ 132521 h 4297250"/>
              <a:gd name="connsiteX107" fmla="*/ 3619883 w 3619883"/>
              <a:gd name="connsiteY107" fmla="*/ 140049 h 4297250"/>
              <a:gd name="connsiteX108" fmla="*/ 3619883 w 3619883"/>
              <a:gd name="connsiteY10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16110 w 3619883"/>
              <a:gd name="connsiteY12" fmla="*/ 4128157 h 4297250"/>
              <a:gd name="connsiteX13" fmla="*/ 1796694 w 3619883"/>
              <a:gd name="connsiteY13" fmla="*/ 4275461 h 4297250"/>
              <a:gd name="connsiteX14" fmla="*/ 1558844 w 3619883"/>
              <a:gd name="connsiteY14" fmla="*/ 4275461 h 4297250"/>
              <a:gd name="connsiteX15" fmla="*/ 1517252 w 3619883"/>
              <a:gd name="connsiteY15" fmla="*/ 4128157 h 4297250"/>
              <a:gd name="connsiteX16" fmla="*/ 1582936 w 3619883"/>
              <a:gd name="connsiteY16" fmla="*/ 4128157 h 4297250"/>
              <a:gd name="connsiteX17" fmla="*/ 1582936 w 3619883"/>
              <a:gd name="connsiteY17" fmla="*/ 3951392 h 4297250"/>
              <a:gd name="connsiteX18" fmla="*/ 1405151 w 3619883"/>
              <a:gd name="connsiteY18" fmla="*/ 3951392 h 4297250"/>
              <a:gd name="connsiteX19" fmla="*/ 1405151 w 3619883"/>
              <a:gd name="connsiteY19" fmla="*/ 4128157 h 4297250"/>
              <a:gd name="connsiteX20" fmla="*/ 1468988 w 3619883"/>
              <a:gd name="connsiteY20" fmla="*/ 4128157 h 4297250"/>
              <a:gd name="connsiteX21" fmla="*/ 1427396 w 3619883"/>
              <a:gd name="connsiteY21" fmla="*/ 4275461 h 4297250"/>
              <a:gd name="connsiteX22" fmla="*/ 1210751 w 3619883"/>
              <a:gd name="connsiteY22" fmla="*/ 4275461 h 4297250"/>
              <a:gd name="connsiteX23" fmla="*/ 1210751 w 3619883"/>
              <a:gd name="connsiteY23" fmla="*/ 4128157 h 4297250"/>
              <a:gd name="connsiteX24" fmla="*/ 1271978 w 3619883"/>
              <a:gd name="connsiteY24" fmla="*/ 4128157 h 4297250"/>
              <a:gd name="connsiteX25" fmla="*/ 1271978 w 3619883"/>
              <a:gd name="connsiteY25" fmla="*/ 3951392 h 4297250"/>
              <a:gd name="connsiteX26" fmla="*/ 1094193 w 3619883"/>
              <a:gd name="connsiteY26" fmla="*/ 3951392 h 4297250"/>
              <a:gd name="connsiteX27" fmla="*/ 1094193 w 3619883"/>
              <a:gd name="connsiteY27" fmla="*/ 4128157 h 4297250"/>
              <a:gd name="connsiteX28" fmla="*/ 1140354 w 3619883"/>
              <a:gd name="connsiteY28" fmla="*/ 4128157 h 4297250"/>
              <a:gd name="connsiteX29" fmla="*/ 1140354 w 3619883"/>
              <a:gd name="connsiteY29" fmla="*/ 4275461 h 4297250"/>
              <a:gd name="connsiteX30" fmla="*/ 953807 w 3619883"/>
              <a:gd name="connsiteY30" fmla="*/ 4275461 h 4297250"/>
              <a:gd name="connsiteX31" fmla="*/ 912215 w 3619883"/>
              <a:gd name="connsiteY31" fmla="*/ 4128157 h 4297250"/>
              <a:gd name="connsiteX32" fmla="*/ 961020 w 3619883"/>
              <a:gd name="connsiteY32" fmla="*/ 4128157 h 4297250"/>
              <a:gd name="connsiteX33" fmla="*/ 961020 w 3619883"/>
              <a:gd name="connsiteY33" fmla="*/ 3951392 h 4297250"/>
              <a:gd name="connsiteX34" fmla="*/ 783235 w 3619883"/>
              <a:gd name="connsiteY34" fmla="*/ 3951392 h 4297250"/>
              <a:gd name="connsiteX35" fmla="*/ 783235 w 3619883"/>
              <a:gd name="connsiteY35" fmla="*/ 4128157 h 4297250"/>
              <a:gd name="connsiteX36" fmla="*/ 871024 w 3619883"/>
              <a:gd name="connsiteY36" fmla="*/ 4128157 h 4297250"/>
              <a:gd name="connsiteX37" fmla="*/ 829432 w 3619883"/>
              <a:gd name="connsiteY37" fmla="*/ 4275461 h 4297250"/>
              <a:gd name="connsiteX38" fmla="*/ 611484 w 3619883"/>
              <a:gd name="connsiteY38" fmla="*/ 4275461 h 4297250"/>
              <a:gd name="connsiteX39" fmla="*/ 621247 w 3619883"/>
              <a:gd name="connsiteY39" fmla="*/ 4128157 h 4297250"/>
              <a:gd name="connsiteX40" fmla="*/ 650062 w 3619883"/>
              <a:gd name="connsiteY40" fmla="*/ 4128157 h 4297250"/>
              <a:gd name="connsiteX41" fmla="*/ 650062 w 3619883"/>
              <a:gd name="connsiteY41" fmla="*/ 3951392 h 4297250"/>
              <a:gd name="connsiteX42" fmla="*/ 472277 w 3619883"/>
              <a:gd name="connsiteY42" fmla="*/ 3951392 h 4297250"/>
              <a:gd name="connsiteX43" fmla="*/ 472277 w 3619883"/>
              <a:gd name="connsiteY43" fmla="*/ 4128157 h 4297250"/>
              <a:gd name="connsiteX44" fmla="*/ 522650 w 3619883"/>
              <a:gd name="connsiteY44" fmla="*/ 4128157 h 4297250"/>
              <a:gd name="connsiteX45" fmla="*/ 573998 w 3619883"/>
              <a:gd name="connsiteY45" fmla="*/ 4275461 h 4297250"/>
              <a:gd name="connsiteX46" fmla="*/ 336164 w 3619883"/>
              <a:gd name="connsiteY46" fmla="*/ 4275461 h 4297250"/>
              <a:gd name="connsiteX47" fmla="*/ 294572 w 3619883"/>
              <a:gd name="connsiteY47" fmla="*/ 4128157 h 4297250"/>
              <a:gd name="connsiteX48" fmla="*/ 339106 w 3619883"/>
              <a:gd name="connsiteY48" fmla="*/ 4128157 h 4297250"/>
              <a:gd name="connsiteX49" fmla="*/ 339106 w 3619883"/>
              <a:gd name="connsiteY49" fmla="*/ 3951392 h 4297250"/>
              <a:gd name="connsiteX50" fmla="*/ 161321 w 3619883"/>
              <a:gd name="connsiteY50" fmla="*/ 3951392 h 4297250"/>
              <a:gd name="connsiteX51" fmla="*/ 161321 w 3619883"/>
              <a:gd name="connsiteY51" fmla="*/ 4128157 h 4297250"/>
              <a:gd name="connsiteX52" fmla="*/ 230914 w 3619883"/>
              <a:gd name="connsiteY52" fmla="*/ 4128157 h 4297250"/>
              <a:gd name="connsiteX53" fmla="*/ 189322 w 3619883"/>
              <a:gd name="connsiteY53" fmla="*/ 4275461 h 4297250"/>
              <a:gd name="connsiteX54" fmla="*/ 0 w 3619883"/>
              <a:gd name="connsiteY54" fmla="*/ 4275461 h 4297250"/>
              <a:gd name="connsiteX55" fmla="*/ 0 w 3619883"/>
              <a:gd name="connsiteY55" fmla="*/ 42229 h 4297250"/>
              <a:gd name="connsiteX56" fmla="*/ 42464 w 3619883"/>
              <a:gd name="connsiteY56" fmla="*/ 40518 h 4297250"/>
              <a:gd name="connsiteX57" fmla="*/ 137733 w 3619883"/>
              <a:gd name="connsiteY57" fmla="*/ 35355 h 4297250"/>
              <a:gd name="connsiteX58" fmla="*/ 270565 w 3619883"/>
              <a:gd name="connsiteY58" fmla="*/ 29759 h 4297250"/>
              <a:gd name="connsiteX59" fmla="*/ 479734 w 3619883"/>
              <a:gd name="connsiteY59" fmla="*/ 45455 h 4297250"/>
              <a:gd name="connsiteX60" fmla="*/ 524103 w 3619883"/>
              <a:gd name="connsiteY60" fmla="*/ 41625 h 4297250"/>
              <a:gd name="connsiteX61" fmla="*/ 624416 w 3619883"/>
              <a:gd name="connsiteY61" fmla="*/ 22696 h 4297250"/>
              <a:gd name="connsiteX62" fmla="*/ 657762 w 3619883"/>
              <a:gd name="connsiteY62" fmla="*/ 18351 h 4297250"/>
              <a:gd name="connsiteX63" fmla="*/ 690557 w 3619883"/>
              <a:gd name="connsiteY63" fmla="*/ 25792 h 4297250"/>
              <a:gd name="connsiteX64" fmla="*/ 745123 w 3619883"/>
              <a:gd name="connsiteY64" fmla="*/ 40157 h 4297250"/>
              <a:gd name="connsiteX65" fmla="*/ 789493 w 3619883"/>
              <a:gd name="connsiteY65" fmla="*/ 36327 h 4297250"/>
              <a:gd name="connsiteX66" fmla="*/ 854255 w 3619883"/>
              <a:gd name="connsiteY66" fmla="*/ 68887 h 4297250"/>
              <a:gd name="connsiteX67" fmla="*/ 897520 w 3619883"/>
              <a:gd name="connsiteY67" fmla="*/ 88629 h 4297250"/>
              <a:gd name="connsiteX68" fmla="*/ 940510 w 3619883"/>
              <a:gd name="connsiteY68" fmla="*/ 114265 h 4297250"/>
              <a:gd name="connsiteX69" fmla="*/ 1082712 w 3619883"/>
              <a:gd name="connsiteY69" fmla="*/ 144543 h 4297250"/>
              <a:gd name="connsiteX70" fmla="*/ 1205348 w 3619883"/>
              <a:gd name="connsiteY70" fmla="*/ 120753 h 4297250"/>
              <a:gd name="connsiteX71" fmla="*/ 1271764 w 3619883"/>
              <a:gd name="connsiteY71" fmla="*/ 117956 h 4297250"/>
              <a:gd name="connsiteX72" fmla="*/ 1315583 w 3619883"/>
              <a:gd name="connsiteY72" fmla="*/ 125912 h 4297250"/>
              <a:gd name="connsiteX73" fmla="*/ 1359125 w 3619883"/>
              <a:gd name="connsiteY73" fmla="*/ 139761 h 4297250"/>
              <a:gd name="connsiteX74" fmla="*/ 1391919 w 3619883"/>
              <a:gd name="connsiteY74" fmla="*/ 147202 h 4297250"/>
              <a:gd name="connsiteX75" fmla="*/ 1436563 w 3619883"/>
              <a:gd name="connsiteY75" fmla="*/ 137480 h 4297250"/>
              <a:gd name="connsiteX76" fmla="*/ 1471566 w 3619883"/>
              <a:gd name="connsiteY76" fmla="*/ 97777 h 4297250"/>
              <a:gd name="connsiteX77" fmla="*/ 1505739 w 3619883"/>
              <a:gd name="connsiteY77" fmla="*/ 75753 h 4297250"/>
              <a:gd name="connsiteX78" fmla="*/ 1590891 w 3619883"/>
              <a:gd name="connsiteY78" fmla="*/ 144702 h 4297250"/>
              <a:gd name="connsiteX79" fmla="*/ 1625616 w 3619883"/>
              <a:gd name="connsiteY79" fmla="*/ 110893 h 4297250"/>
              <a:gd name="connsiteX80" fmla="*/ 1658964 w 3619883"/>
              <a:gd name="connsiteY80" fmla="*/ 106547 h 4297250"/>
              <a:gd name="connsiteX81" fmla="*/ 1746598 w 3619883"/>
              <a:gd name="connsiteY81" fmla="*/ 122460 h 4297250"/>
              <a:gd name="connsiteX82" fmla="*/ 1811913 w 3619883"/>
              <a:gd name="connsiteY82" fmla="*/ 143234 h 4297250"/>
              <a:gd name="connsiteX83" fmla="*/ 1856557 w 3619883"/>
              <a:gd name="connsiteY83" fmla="*/ 133511 h 4297250"/>
              <a:gd name="connsiteX84" fmla="*/ 2066003 w 3619883"/>
              <a:gd name="connsiteY84" fmla="*/ 143313 h 4297250"/>
              <a:gd name="connsiteX85" fmla="*/ 2177615 w 3619883"/>
              <a:gd name="connsiteY85" fmla="*/ 119007 h 4297250"/>
              <a:gd name="connsiteX86" fmla="*/ 2255883 w 3619883"/>
              <a:gd name="connsiteY86" fmla="*/ 99047 h 4297250"/>
              <a:gd name="connsiteX87" fmla="*/ 2344622 w 3619883"/>
              <a:gd name="connsiteY87" fmla="*/ 91388 h 4297250"/>
              <a:gd name="connsiteX88" fmla="*/ 2455682 w 3619883"/>
              <a:gd name="connsiteY88" fmla="*/ 78869 h 4297250"/>
              <a:gd name="connsiteX89" fmla="*/ 2632609 w 3619883"/>
              <a:gd name="connsiteY89" fmla="*/ 75338 h 4297250"/>
              <a:gd name="connsiteX90" fmla="*/ 2742291 w 3619883"/>
              <a:gd name="connsiteY90" fmla="*/ 92282 h 4297250"/>
              <a:gd name="connsiteX91" fmla="*/ 2851974 w 3619883"/>
              <a:gd name="connsiteY91" fmla="*/ 109227 h 4297250"/>
              <a:gd name="connsiteX92" fmla="*/ 2907643 w 3619883"/>
              <a:gd name="connsiteY92" fmla="*/ 100020 h 4297250"/>
              <a:gd name="connsiteX93" fmla="*/ 2944022 w 3619883"/>
              <a:gd name="connsiteY93" fmla="*/ 30853 h 4297250"/>
              <a:gd name="connsiteX94" fmla="*/ 3022289 w 3619883"/>
              <a:gd name="connsiteY94" fmla="*/ 10893 h 4297250"/>
              <a:gd name="connsiteX95" fmla="*/ 3054807 w 3619883"/>
              <a:gd name="connsiteY95" fmla="*/ 24226 h 4297250"/>
              <a:gd name="connsiteX96" fmla="*/ 3141892 w 3619883"/>
              <a:gd name="connsiteY96" fmla="*/ 51925 h 4297250"/>
              <a:gd name="connsiteX97" fmla="*/ 3185711 w 3619883"/>
              <a:gd name="connsiteY97" fmla="*/ 59881 h 4297250"/>
              <a:gd name="connsiteX98" fmla="*/ 3219056 w 3619883"/>
              <a:gd name="connsiteY98" fmla="*/ 55536 h 4297250"/>
              <a:gd name="connsiteX99" fmla="*/ 3263425 w 3619883"/>
              <a:gd name="connsiteY99" fmla="*/ 51706 h 4297250"/>
              <a:gd name="connsiteX100" fmla="*/ 3296219 w 3619883"/>
              <a:gd name="connsiteY100" fmla="*/ 59147 h 4297250"/>
              <a:gd name="connsiteX101" fmla="*/ 3319094 w 3619883"/>
              <a:gd name="connsiteY101" fmla="*/ 42500 h 4297250"/>
              <a:gd name="connsiteX102" fmla="*/ 3420511 w 3619883"/>
              <a:gd name="connsiteY102" fmla="*/ 0 h 4297250"/>
              <a:gd name="connsiteX103" fmla="*/ 3453305 w 3619883"/>
              <a:gd name="connsiteY103" fmla="*/ 7440 h 4297250"/>
              <a:gd name="connsiteX104" fmla="*/ 3496571 w 3619883"/>
              <a:gd name="connsiteY104" fmla="*/ 27182 h 4297250"/>
              <a:gd name="connsiteX105" fmla="*/ 3602117 w 3619883"/>
              <a:gd name="connsiteY105" fmla="*/ 132521 h 4297250"/>
              <a:gd name="connsiteX106" fmla="*/ 3619883 w 3619883"/>
              <a:gd name="connsiteY106" fmla="*/ 140049 h 4297250"/>
              <a:gd name="connsiteX107" fmla="*/ 3619883 w 3619883"/>
              <a:gd name="connsiteY10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517252 w 3619883"/>
              <a:gd name="connsiteY14" fmla="*/ 4128157 h 4297250"/>
              <a:gd name="connsiteX15" fmla="*/ 1582936 w 3619883"/>
              <a:gd name="connsiteY15" fmla="*/ 4128157 h 4297250"/>
              <a:gd name="connsiteX16" fmla="*/ 1582936 w 3619883"/>
              <a:gd name="connsiteY16" fmla="*/ 3951392 h 4297250"/>
              <a:gd name="connsiteX17" fmla="*/ 1405151 w 3619883"/>
              <a:gd name="connsiteY17" fmla="*/ 3951392 h 4297250"/>
              <a:gd name="connsiteX18" fmla="*/ 1405151 w 3619883"/>
              <a:gd name="connsiteY18" fmla="*/ 4128157 h 4297250"/>
              <a:gd name="connsiteX19" fmla="*/ 1468988 w 3619883"/>
              <a:gd name="connsiteY19" fmla="*/ 4128157 h 4297250"/>
              <a:gd name="connsiteX20" fmla="*/ 1427396 w 3619883"/>
              <a:gd name="connsiteY20" fmla="*/ 4275461 h 4297250"/>
              <a:gd name="connsiteX21" fmla="*/ 1210751 w 3619883"/>
              <a:gd name="connsiteY21" fmla="*/ 4275461 h 4297250"/>
              <a:gd name="connsiteX22" fmla="*/ 1210751 w 3619883"/>
              <a:gd name="connsiteY22" fmla="*/ 4128157 h 4297250"/>
              <a:gd name="connsiteX23" fmla="*/ 1271978 w 3619883"/>
              <a:gd name="connsiteY23" fmla="*/ 4128157 h 4297250"/>
              <a:gd name="connsiteX24" fmla="*/ 1271978 w 3619883"/>
              <a:gd name="connsiteY24" fmla="*/ 3951392 h 4297250"/>
              <a:gd name="connsiteX25" fmla="*/ 1094193 w 3619883"/>
              <a:gd name="connsiteY25" fmla="*/ 3951392 h 4297250"/>
              <a:gd name="connsiteX26" fmla="*/ 1094193 w 3619883"/>
              <a:gd name="connsiteY26" fmla="*/ 4128157 h 4297250"/>
              <a:gd name="connsiteX27" fmla="*/ 1140354 w 3619883"/>
              <a:gd name="connsiteY27" fmla="*/ 4128157 h 4297250"/>
              <a:gd name="connsiteX28" fmla="*/ 1140354 w 3619883"/>
              <a:gd name="connsiteY28" fmla="*/ 4275461 h 4297250"/>
              <a:gd name="connsiteX29" fmla="*/ 953807 w 3619883"/>
              <a:gd name="connsiteY29" fmla="*/ 4275461 h 4297250"/>
              <a:gd name="connsiteX30" fmla="*/ 912215 w 3619883"/>
              <a:gd name="connsiteY30" fmla="*/ 4128157 h 4297250"/>
              <a:gd name="connsiteX31" fmla="*/ 961020 w 3619883"/>
              <a:gd name="connsiteY31" fmla="*/ 4128157 h 4297250"/>
              <a:gd name="connsiteX32" fmla="*/ 961020 w 3619883"/>
              <a:gd name="connsiteY32" fmla="*/ 3951392 h 4297250"/>
              <a:gd name="connsiteX33" fmla="*/ 783235 w 3619883"/>
              <a:gd name="connsiteY33" fmla="*/ 3951392 h 4297250"/>
              <a:gd name="connsiteX34" fmla="*/ 783235 w 3619883"/>
              <a:gd name="connsiteY34" fmla="*/ 4128157 h 4297250"/>
              <a:gd name="connsiteX35" fmla="*/ 871024 w 3619883"/>
              <a:gd name="connsiteY35" fmla="*/ 4128157 h 4297250"/>
              <a:gd name="connsiteX36" fmla="*/ 829432 w 3619883"/>
              <a:gd name="connsiteY36" fmla="*/ 4275461 h 4297250"/>
              <a:gd name="connsiteX37" fmla="*/ 611484 w 3619883"/>
              <a:gd name="connsiteY37" fmla="*/ 4275461 h 4297250"/>
              <a:gd name="connsiteX38" fmla="*/ 621247 w 3619883"/>
              <a:gd name="connsiteY38" fmla="*/ 4128157 h 4297250"/>
              <a:gd name="connsiteX39" fmla="*/ 650062 w 3619883"/>
              <a:gd name="connsiteY39" fmla="*/ 4128157 h 4297250"/>
              <a:gd name="connsiteX40" fmla="*/ 650062 w 3619883"/>
              <a:gd name="connsiteY40" fmla="*/ 3951392 h 4297250"/>
              <a:gd name="connsiteX41" fmla="*/ 472277 w 3619883"/>
              <a:gd name="connsiteY41" fmla="*/ 3951392 h 4297250"/>
              <a:gd name="connsiteX42" fmla="*/ 472277 w 3619883"/>
              <a:gd name="connsiteY42" fmla="*/ 4128157 h 4297250"/>
              <a:gd name="connsiteX43" fmla="*/ 522650 w 3619883"/>
              <a:gd name="connsiteY43" fmla="*/ 4128157 h 4297250"/>
              <a:gd name="connsiteX44" fmla="*/ 573998 w 3619883"/>
              <a:gd name="connsiteY44" fmla="*/ 4275461 h 4297250"/>
              <a:gd name="connsiteX45" fmla="*/ 336164 w 3619883"/>
              <a:gd name="connsiteY45" fmla="*/ 4275461 h 4297250"/>
              <a:gd name="connsiteX46" fmla="*/ 294572 w 3619883"/>
              <a:gd name="connsiteY46" fmla="*/ 4128157 h 4297250"/>
              <a:gd name="connsiteX47" fmla="*/ 339106 w 3619883"/>
              <a:gd name="connsiteY47" fmla="*/ 4128157 h 4297250"/>
              <a:gd name="connsiteX48" fmla="*/ 339106 w 3619883"/>
              <a:gd name="connsiteY48" fmla="*/ 3951392 h 4297250"/>
              <a:gd name="connsiteX49" fmla="*/ 161321 w 3619883"/>
              <a:gd name="connsiteY49" fmla="*/ 3951392 h 4297250"/>
              <a:gd name="connsiteX50" fmla="*/ 161321 w 3619883"/>
              <a:gd name="connsiteY50" fmla="*/ 4128157 h 4297250"/>
              <a:gd name="connsiteX51" fmla="*/ 230914 w 3619883"/>
              <a:gd name="connsiteY51" fmla="*/ 4128157 h 4297250"/>
              <a:gd name="connsiteX52" fmla="*/ 189322 w 3619883"/>
              <a:gd name="connsiteY52" fmla="*/ 4275461 h 4297250"/>
              <a:gd name="connsiteX53" fmla="*/ 0 w 3619883"/>
              <a:gd name="connsiteY53" fmla="*/ 4275461 h 4297250"/>
              <a:gd name="connsiteX54" fmla="*/ 0 w 3619883"/>
              <a:gd name="connsiteY54" fmla="*/ 42229 h 4297250"/>
              <a:gd name="connsiteX55" fmla="*/ 42464 w 3619883"/>
              <a:gd name="connsiteY55" fmla="*/ 40518 h 4297250"/>
              <a:gd name="connsiteX56" fmla="*/ 137733 w 3619883"/>
              <a:gd name="connsiteY56" fmla="*/ 35355 h 4297250"/>
              <a:gd name="connsiteX57" fmla="*/ 270565 w 3619883"/>
              <a:gd name="connsiteY57" fmla="*/ 29759 h 4297250"/>
              <a:gd name="connsiteX58" fmla="*/ 479734 w 3619883"/>
              <a:gd name="connsiteY58" fmla="*/ 45455 h 4297250"/>
              <a:gd name="connsiteX59" fmla="*/ 524103 w 3619883"/>
              <a:gd name="connsiteY59" fmla="*/ 41625 h 4297250"/>
              <a:gd name="connsiteX60" fmla="*/ 624416 w 3619883"/>
              <a:gd name="connsiteY60" fmla="*/ 22696 h 4297250"/>
              <a:gd name="connsiteX61" fmla="*/ 657762 w 3619883"/>
              <a:gd name="connsiteY61" fmla="*/ 18351 h 4297250"/>
              <a:gd name="connsiteX62" fmla="*/ 690557 w 3619883"/>
              <a:gd name="connsiteY62" fmla="*/ 25792 h 4297250"/>
              <a:gd name="connsiteX63" fmla="*/ 745123 w 3619883"/>
              <a:gd name="connsiteY63" fmla="*/ 40157 h 4297250"/>
              <a:gd name="connsiteX64" fmla="*/ 789493 w 3619883"/>
              <a:gd name="connsiteY64" fmla="*/ 36327 h 4297250"/>
              <a:gd name="connsiteX65" fmla="*/ 854255 w 3619883"/>
              <a:gd name="connsiteY65" fmla="*/ 68887 h 4297250"/>
              <a:gd name="connsiteX66" fmla="*/ 897520 w 3619883"/>
              <a:gd name="connsiteY66" fmla="*/ 88629 h 4297250"/>
              <a:gd name="connsiteX67" fmla="*/ 940510 w 3619883"/>
              <a:gd name="connsiteY67" fmla="*/ 114265 h 4297250"/>
              <a:gd name="connsiteX68" fmla="*/ 1082712 w 3619883"/>
              <a:gd name="connsiteY68" fmla="*/ 144543 h 4297250"/>
              <a:gd name="connsiteX69" fmla="*/ 1205348 w 3619883"/>
              <a:gd name="connsiteY69" fmla="*/ 120753 h 4297250"/>
              <a:gd name="connsiteX70" fmla="*/ 1271764 w 3619883"/>
              <a:gd name="connsiteY70" fmla="*/ 117956 h 4297250"/>
              <a:gd name="connsiteX71" fmla="*/ 1315583 w 3619883"/>
              <a:gd name="connsiteY71" fmla="*/ 125912 h 4297250"/>
              <a:gd name="connsiteX72" fmla="*/ 1359125 w 3619883"/>
              <a:gd name="connsiteY72" fmla="*/ 139761 h 4297250"/>
              <a:gd name="connsiteX73" fmla="*/ 1391919 w 3619883"/>
              <a:gd name="connsiteY73" fmla="*/ 147202 h 4297250"/>
              <a:gd name="connsiteX74" fmla="*/ 1436563 w 3619883"/>
              <a:gd name="connsiteY74" fmla="*/ 137480 h 4297250"/>
              <a:gd name="connsiteX75" fmla="*/ 1471566 w 3619883"/>
              <a:gd name="connsiteY75" fmla="*/ 97777 h 4297250"/>
              <a:gd name="connsiteX76" fmla="*/ 1505739 w 3619883"/>
              <a:gd name="connsiteY76" fmla="*/ 75753 h 4297250"/>
              <a:gd name="connsiteX77" fmla="*/ 1590891 w 3619883"/>
              <a:gd name="connsiteY77" fmla="*/ 144702 h 4297250"/>
              <a:gd name="connsiteX78" fmla="*/ 1625616 w 3619883"/>
              <a:gd name="connsiteY78" fmla="*/ 110893 h 4297250"/>
              <a:gd name="connsiteX79" fmla="*/ 1658964 w 3619883"/>
              <a:gd name="connsiteY79" fmla="*/ 106547 h 4297250"/>
              <a:gd name="connsiteX80" fmla="*/ 1746598 w 3619883"/>
              <a:gd name="connsiteY80" fmla="*/ 122460 h 4297250"/>
              <a:gd name="connsiteX81" fmla="*/ 1811913 w 3619883"/>
              <a:gd name="connsiteY81" fmla="*/ 143234 h 4297250"/>
              <a:gd name="connsiteX82" fmla="*/ 1856557 w 3619883"/>
              <a:gd name="connsiteY82" fmla="*/ 133511 h 4297250"/>
              <a:gd name="connsiteX83" fmla="*/ 2066003 w 3619883"/>
              <a:gd name="connsiteY83" fmla="*/ 143313 h 4297250"/>
              <a:gd name="connsiteX84" fmla="*/ 2177615 w 3619883"/>
              <a:gd name="connsiteY84" fmla="*/ 119007 h 4297250"/>
              <a:gd name="connsiteX85" fmla="*/ 2255883 w 3619883"/>
              <a:gd name="connsiteY85" fmla="*/ 99047 h 4297250"/>
              <a:gd name="connsiteX86" fmla="*/ 2344622 w 3619883"/>
              <a:gd name="connsiteY86" fmla="*/ 91388 h 4297250"/>
              <a:gd name="connsiteX87" fmla="*/ 2455682 w 3619883"/>
              <a:gd name="connsiteY87" fmla="*/ 78869 h 4297250"/>
              <a:gd name="connsiteX88" fmla="*/ 2632609 w 3619883"/>
              <a:gd name="connsiteY88" fmla="*/ 75338 h 4297250"/>
              <a:gd name="connsiteX89" fmla="*/ 2742291 w 3619883"/>
              <a:gd name="connsiteY89" fmla="*/ 92282 h 4297250"/>
              <a:gd name="connsiteX90" fmla="*/ 2851974 w 3619883"/>
              <a:gd name="connsiteY90" fmla="*/ 109227 h 4297250"/>
              <a:gd name="connsiteX91" fmla="*/ 2907643 w 3619883"/>
              <a:gd name="connsiteY91" fmla="*/ 100020 h 4297250"/>
              <a:gd name="connsiteX92" fmla="*/ 2944022 w 3619883"/>
              <a:gd name="connsiteY92" fmla="*/ 30853 h 4297250"/>
              <a:gd name="connsiteX93" fmla="*/ 3022289 w 3619883"/>
              <a:gd name="connsiteY93" fmla="*/ 10893 h 4297250"/>
              <a:gd name="connsiteX94" fmla="*/ 3054807 w 3619883"/>
              <a:gd name="connsiteY94" fmla="*/ 24226 h 4297250"/>
              <a:gd name="connsiteX95" fmla="*/ 3141892 w 3619883"/>
              <a:gd name="connsiteY95" fmla="*/ 51925 h 4297250"/>
              <a:gd name="connsiteX96" fmla="*/ 3185711 w 3619883"/>
              <a:gd name="connsiteY96" fmla="*/ 59881 h 4297250"/>
              <a:gd name="connsiteX97" fmla="*/ 3219056 w 3619883"/>
              <a:gd name="connsiteY97" fmla="*/ 55536 h 4297250"/>
              <a:gd name="connsiteX98" fmla="*/ 3263425 w 3619883"/>
              <a:gd name="connsiteY98" fmla="*/ 51706 h 4297250"/>
              <a:gd name="connsiteX99" fmla="*/ 3296219 w 3619883"/>
              <a:gd name="connsiteY99" fmla="*/ 59147 h 4297250"/>
              <a:gd name="connsiteX100" fmla="*/ 3319094 w 3619883"/>
              <a:gd name="connsiteY100" fmla="*/ 42500 h 4297250"/>
              <a:gd name="connsiteX101" fmla="*/ 3420511 w 3619883"/>
              <a:gd name="connsiteY101" fmla="*/ 0 h 4297250"/>
              <a:gd name="connsiteX102" fmla="*/ 3453305 w 3619883"/>
              <a:gd name="connsiteY102" fmla="*/ 7440 h 4297250"/>
              <a:gd name="connsiteX103" fmla="*/ 3496571 w 3619883"/>
              <a:gd name="connsiteY103" fmla="*/ 27182 h 4297250"/>
              <a:gd name="connsiteX104" fmla="*/ 3602117 w 3619883"/>
              <a:gd name="connsiteY104" fmla="*/ 132521 h 4297250"/>
              <a:gd name="connsiteX105" fmla="*/ 3619883 w 3619883"/>
              <a:gd name="connsiteY105" fmla="*/ 140049 h 4297250"/>
              <a:gd name="connsiteX106" fmla="*/ 3619883 w 3619883"/>
              <a:gd name="connsiteY10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517252 w 3619883"/>
              <a:gd name="connsiteY14" fmla="*/ 4128157 h 4297250"/>
              <a:gd name="connsiteX15" fmla="*/ 1582936 w 3619883"/>
              <a:gd name="connsiteY15" fmla="*/ 3951392 h 4297250"/>
              <a:gd name="connsiteX16" fmla="*/ 1405151 w 3619883"/>
              <a:gd name="connsiteY16" fmla="*/ 3951392 h 4297250"/>
              <a:gd name="connsiteX17" fmla="*/ 1405151 w 3619883"/>
              <a:gd name="connsiteY17" fmla="*/ 4128157 h 4297250"/>
              <a:gd name="connsiteX18" fmla="*/ 1468988 w 3619883"/>
              <a:gd name="connsiteY18" fmla="*/ 4128157 h 4297250"/>
              <a:gd name="connsiteX19" fmla="*/ 1427396 w 3619883"/>
              <a:gd name="connsiteY19" fmla="*/ 4275461 h 4297250"/>
              <a:gd name="connsiteX20" fmla="*/ 1210751 w 3619883"/>
              <a:gd name="connsiteY20" fmla="*/ 4275461 h 4297250"/>
              <a:gd name="connsiteX21" fmla="*/ 1210751 w 3619883"/>
              <a:gd name="connsiteY21" fmla="*/ 4128157 h 4297250"/>
              <a:gd name="connsiteX22" fmla="*/ 1271978 w 3619883"/>
              <a:gd name="connsiteY22" fmla="*/ 4128157 h 4297250"/>
              <a:gd name="connsiteX23" fmla="*/ 1271978 w 3619883"/>
              <a:gd name="connsiteY23" fmla="*/ 3951392 h 4297250"/>
              <a:gd name="connsiteX24" fmla="*/ 1094193 w 3619883"/>
              <a:gd name="connsiteY24" fmla="*/ 3951392 h 4297250"/>
              <a:gd name="connsiteX25" fmla="*/ 1094193 w 3619883"/>
              <a:gd name="connsiteY25" fmla="*/ 4128157 h 4297250"/>
              <a:gd name="connsiteX26" fmla="*/ 1140354 w 3619883"/>
              <a:gd name="connsiteY26" fmla="*/ 4128157 h 4297250"/>
              <a:gd name="connsiteX27" fmla="*/ 1140354 w 3619883"/>
              <a:gd name="connsiteY27" fmla="*/ 4275461 h 4297250"/>
              <a:gd name="connsiteX28" fmla="*/ 953807 w 3619883"/>
              <a:gd name="connsiteY28" fmla="*/ 4275461 h 4297250"/>
              <a:gd name="connsiteX29" fmla="*/ 912215 w 3619883"/>
              <a:gd name="connsiteY29" fmla="*/ 4128157 h 4297250"/>
              <a:gd name="connsiteX30" fmla="*/ 961020 w 3619883"/>
              <a:gd name="connsiteY30" fmla="*/ 4128157 h 4297250"/>
              <a:gd name="connsiteX31" fmla="*/ 961020 w 3619883"/>
              <a:gd name="connsiteY31" fmla="*/ 3951392 h 4297250"/>
              <a:gd name="connsiteX32" fmla="*/ 783235 w 3619883"/>
              <a:gd name="connsiteY32" fmla="*/ 3951392 h 4297250"/>
              <a:gd name="connsiteX33" fmla="*/ 783235 w 3619883"/>
              <a:gd name="connsiteY33" fmla="*/ 4128157 h 4297250"/>
              <a:gd name="connsiteX34" fmla="*/ 871024 w 3619883"/>
              <a:gd name="connsiteY34" fmla="*/ 4128157 h 4297250"/>
              <a:gd name="connsiteX35" fmla="*/ 829432 w 3619883"/>
              <a:gd name="connsiteY35" fmla="*/ 4275461 h 4297250"/>
              <a:gd name="connsiteX36" fmla="*/ 611484 w 3619883"/>
              <a:gd name="connsiteY36" fmla="*/ 4275461 h 4297250"/>
              <a:gd name="connsiteX37" fmla="*/ 621247 w 3619883"/>
              <a:gd name="connsiteY37" fmla="*/ 4128157 h 4297250"/>
              <a:gd name="connsiteX38" fmla="*/ 650062 w 3619883"/>
              <a:gd name="connsiteY38" fmla="*/ 4128157 h 4297250"/>
              <a:gd name="connsiteX39" fmla="*/ 650062 w 3619883"/>
              <a:gd name="connsiteY39" fmla="*/ 3951392 h 4297250"/>
              <a:gd name="connsiteX40" fmla="*/ 472277 w 3619883"/>
              <a:gd name="connsiteY40" fmla="*/ 3951392 h 4297250"/>
              <a:gd name="connsiteX41" fmla="*/ 472277 w 3619883"/>
              <a:gd name="connsiteY41" fmla="*/ 4128157 h 4297250"/>
              <a:gd name="connsiteX42" fmla="*/ 522650 w 3619883"/>
              <a:gd name="connsiteY42" fmla="*/ 4128157 h 4297250"/>
              <a:gd name="connsiteX43" fmla="*/ 573998 w 3619883"/>
              <a:gd name="connsiteY43" fmla="*/ 4275461 h 4297250"/>
              <a:gd name="connsiteX44" fmla="*/ 336164 w 3619883"/>
              <a:gd name="connsiteY44" fmla="*/ 4275461 h 4297250"/>
              <a:gd name="connsiteX45" fmla="*/ 294572 w 3619883"/>
              <a:gd name="connsiteY45" fmla="*/ 4128157 h 4297250"/>
              <a:gd name="connsiteX46" fmla="*/ 339106 w 3619883"/>
              <a:gd name="connsiteY46" fmla="*/ 4128157 h 4297250"/>
              <a:gd name="connsiteX47" fmla="*/ 339106 w 3619883"/>
              <a:gd name="connsiteY47" fmla="*/ 3951392 h 4297250"/>
              <a:gd name="connsiteX48" fmla="*/ 161321 w 3619883"/>
              <a:gd name="connsiteY48" fmla="*/ 3951392 h 4297250"/>
              <a:gd name="connsiteX49" fmla="*/ 161321 w 3619883"/>
              <a:gd name="connsiteY49" fmla="*/ 4128157 h 4297250"/>
              <a:gd name="connsiteX50" fmla="*/ 230914 w 3619883"/>
              <a:gd name="connsiteY50" fmla="*/ 4128157 h 4297250"/>
              <a:gd name="connsiteX51" fmla="*/ 189322 w 3619883"/>
              <a:gd name="connsiteY51" fmla="*/ 4275461 h 4297250"/>
              <a:gd name="connsiteX52" fmla="*/ 0 w 3619883"/>
              <a:gd name="connsiteY52" fmla="*/ 4275461 h 4297250"/>
              <a:gd name="connsiteX53" fmla="*/ 0 w 3619883"/>
              <a:gd name="connsiteY53" fmla="*/ 42229 h 4297250"/>
              <a:gd name="connsiteX54" fmla="*/ 42464 w 3619883"/>
              <a:gd name="connsiteY54" fmla="*/ 40518 h 4297250"/>
              <a:gd name="connsiteX55" fmla="*/ 137733 w 3619883"/>
              <a:gd name="connsiteY55" fmla="*/ 35355 h 4297250"/>
              <a:gd name="connsiteX56" fmla="*/ 270565 w 3619883"/>
              <a:gd name="connsiteY56" fmla="*/ 29759 h 4297250"/>
              <a:gd name="connsiteX57" fmla="*/ 479734 w 3619883"/>
              <a:gd name="connsiteY57" fmla="*/ 45455 h 4297250"/>
              <a:gd name="connsiteX58" fmla="*/ 524103 w 3619883"/>
              <a:gd name="connsiteY58" fmla="*/ 41625 h 4297250"/>
              <a:gd name="connsiteX59" fmla="*/ 624416 w 3619883"/>
              <a:gd name="connsiteY59" fmla="*/ 22696 h 4297250"/>
              <a:gd name="connsiteX60" fmla="*/ 657762 w 3619883"/>
              <a:gd name="connsiteY60" fmla="*/ 18351 h 4297250"/>
              <a:gd name="connsiteX61" fmla="*/ 690557 w 3619883"/>
              <a:gd name="connsiteY61" fmla="*/ 25792 h 4297250"/>
              <a:gd name="connsiteX62" fmla="*/ 745123 w 3619883"/>
              <a:gd name="connsiteY62" fmla="*/ 40157 h 4297250"/>
              <a:gd name="connsiteX63" fmla="*/ 789493 w 3619883"/>
              <a:gd name="connsiteY63" fmla="*/ 36327 h 4297250"/>
              <a:gd name="connsiteX64" fmla="*/ 854255 w 3619883"/>
              <a:gd name="connsiteY64" fmla="*/ 68887 h 4297250"/>
              <a:gd name="connsiteX65" fmla="*/ 897520 w 3619883"/>
              <a:gd name="connsiteY65" fmla="*/ 88629 h 4297250"/>
              <a:gd name="connsiteX66" fmla="*/ 940510 w 3619883"/>
              <a:gd name="connsiteY66" fmla="*/ 114265 h 4297250"/>
              <a:gd name="connsiteX67" fmla="*/ 1082712 w 3619883"/>
              <a:gd name="connsiteY67" fmla="*/ 144543 h 4297250"/>
              <a:gd name="connsiteX68" fmla="*/ 1205348 w 3619883"/>
              <a:gd name="connsiteY68" fmla="*/ 120753 h 4297250"/>
              <a:gd name="connsiteX69" fmla="*/ 1271764 w 3619883"/>
              <a:gd name="connsiteY69" fmla="*/ 117956 h 4297250"/>
              <a:gd name="connsiteX70" fmla="*/ 1315583 w 3619883"/>
              <a:gd name="connsiteY70" fmla="*/ 125912 h 4297250"/>
              <a:gd name="connsiteX71" fmla="*/ 1359125 w 3619883"/>
              <a:gd name="connsiteY71" fmla="*/ 139761 h 4297250"/>
              <a:gd name="connsiteX72" fmla="*/ 1391919 w 3619883"/>
              <a:gd name="connsiteY72" fmla="*/ 147202 h 4297250"/>
              <a:gd name="connsiteX73" fmla="*/ 1436563 w 3619883"/>
              <a:gd name="connsiteY73" fmla="*/ 137480 h 4297250"/>
              <a:gd name="connsiteX74" fmla="*/ 1471566 w 3619883"/>
              <a:gd name="connsiteY74" fmla="*/ 97777 h 4297250"/>
              <a:gd name="connsiteX75" fmla="*/ 1505739 w 3619883"/>
              <a:gd name="connsiteY75" fmla="*/ 75753 h 4297250"/>
              <a:gd name="connsiteX76" fmla="*/ 1590891 w 3619883"/>
              <a:gd name="connsiteY76" fmla="*/ 144702 h 4297250"/>
              <a:gd name="connsiteX77" fmla="*/ 1625616 w 3619883"/>
              <a:gd name="connsiteY77" fmla="*/ 110893 h 4297250"/>
              <a:gd name="connsiteX78" fmla="*/ 1658964 w 3619883"/>
              <a:gd name="connsiteY78" fmla="*/ 106547 h 4297250"/>
              <a:gd name="connsiteX79" fmla="*/ 1746598 w 3619883"/>
              <a:gd name="connsiteY79" fmla="*/ 122460 h 4297250"/>
              <a:gd name="connsiteX80" fmla="*/ 1811913 w 3619883"/>
              <a:gd name="connsiteY80" fmla="*/ 143234 h 4297250"/>
              <a:gd name="connsiteX81" fmla="*/ 1856557 w 3619883"/>
              <a:gd name="connsiteY81" fmla="*/ 133511 h 4297250"/>
              <a:gd name="connsiteX82" fmla="*/ 2066003 w 3619883"/>
              <a:gd name="connsiteY82" fmla="*/ 143313 h 4297250"/>
              <a:gd name="connsiteX83" fmla="*/ 2177615 w 3619883"/>
              <a:gd name="connsiteY83" fmla="*/ 119007 h 4297250"/>
              <a:gd name="connsiteX84" fmla="*/ 2255883 w 3619883"/>
              <a:gd name="connsiteY84" fmla="*/ 99047 h 4297250"/>
              <a:gd name="connsiteX85" fmla="*/ 2344622 w 3619883"/>
              <a:gd name="connsiteY85" fmla="*/ 91388 h 4297250"/>
              <a:gd name="connsiteX86" fmla="*/ 2455682 w 3619883"/>
              <a:gd name="connsiteY86" fmla="*/ 78869 h 4297250"/>
              <a:gd name="connsiteX87" fmla="*/ 2632609 w 3619883"/>
              <a:gd name="connsiteY87" fmla="*/ 75338 h 4297250"/>
              <a:gd name="connsiteX88" fmla="*/ 2742291 w 3619883"/>
              <a:gd name="connsiteY88" fmla="*/ 92282 h 4297250"/>
              <a:gd name="connsiteX89" fmla="*/ 2851974 w 3619883"/>
              <a:gd name="connsiteY89" fmla="*/ 109227 h 4297250"/>
              <a:gd name="connsiteX90" fmla="*/ 2907643 w 3619883"/>
              <a:gd name="connsiteY90" fmla="*/ 100020 h 4297250"/>
              <a:gd name="connsiteX91" fmla="*/ 2944022 w 3619883"/>
              <a:gd name="connsiteY91" fmla="*/ 30853 h 4297250"/>
              <a:gd name="connsiteX92" fmla="*/ 3022289 w 3619883"/>
              <a:gd name="connsiteY92" fmla="*/ 10893 h 4297250"/>
              <a:gd name="connsiteX93" fmla="*/ 3054807 w 3619883"/>
              <a:gd name="connsiteY93" fmla="*/ 24226 h 4297250"/>
              <a:gd name="connsiteX94" fmla="*/ 3141892 w 3619883"/>
              <a:gd name="connsiteY94" fmla="*/ 51925 h 4297250"/>
              <a:gd name="connsiteX95" fmla="*/ 3185711 w 3619883"/>
              <a:gd name="connsiteY95" fmla="*/ 59881 h 4297250"/>
              <a:gd name="connsiteX96" fmla="*/ 3219056 w 3619883"/>
              <a:gd name="connsiteY96" fmla="*/ 55536 h 4297250"/>
              <a:gd name="connsiteX97" fmla="*/ 3263425 w 3619883"/>
              <a:gd name="connsiteY97" fmla="*/ 51706 h 4297250"/>
              <a:gd name="connsiteX98" fmla="*/ 3296219 w 3619883"/>
              <a:gd name="connsiteY98" fmla="*/ 59147 h 4297250"/>
              <a:gd name="connsiteX99" fmla="*/ 3319094 w 3619883"/>
              <a:gd name="connsiteY99" fmla="*/ 42500 h 4297250"/>
              <a:gd name="connsiteX100" fmla="*/ 3420511 w 3619883"/>
              <a:gd name="connsiteY100" fmla="*/ 0 h 4297250"/>
              <a:gd name="connsiteX101" fmla="*/ 3453305 w 3619883"/>
              <a:gd name="connsiteY101" fmla="*/ 7440 h 4297250"/>
              <a:gd name="connsiteX102" fmla="*/ 3496571 w 3619883"/>
              <a:gd name="connsiteY102" fmla="*/ 27182 h 4297250"/>
              <a:gd name="connsiteX103" fmla="*/ 3602117 w 3619883"/>
              <a:gd name="connsiteY103" fmla="*/ 132521 h 4297250"/>
              <a:gd name="connsiteX104" fmla="*/ 3619883 w 3619883"/>
              <a:gd name="connsiteY104" fmla="*/ 140049 h 4297250"/>
              <a:gd name="connsiteX105" fmla="*/ 3619883 w 3619883"/>
              <a:gd name="connsiteY10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582936 w 3619883"/>
              <a:gd name="connsiteY14" fmla="*/ 3951392 h 4297250"/>
              <a:gd name="connsiteX15" fmla="*/ 1405151 w 3619883"/>
              <a:gd name="connsiteY15" fmla="*/ 3951392 h 4297250"/>
              <a:gd name="connsiteX16" fmla="*/ 1405151 w 3619883"/>
              <a:gd name="connsiteY16" fmla="*/ 4128157 h 4297250"/>
              <a:gd name="connsiteX17" fmla="*/ 1468988 w 3619883"/>
              <a:gd name="connsiteY17" fmla="*/ 4128157 h 4297250"/>
              <a:gd name="connsiteX18" fmla="*/ 1427396 w 3619883"/>
              <a:gd name="connsiteY18" fmla="*/ 4275461 h 4297250"/>
              <a:gd name="connsiteX19" fmla="*/ 1210751 w 3619883"/>
              <a:gd name="connsiteY19" fmla="*/ 4275461 h 4297250"/>
              <a:gd name="connsiteX20" fmla="*/ 1210751 w 3619883"/>
              <a:gd name="connsiteY20" fmla="*/ 4128157 h 4297250"/>
              <a:gd name="connsiteX21" fmla="*/ 1271978 w 3619883"/>
              <a:gd name="connsiteY21" fmla="*/ 4128157 h 4297250"/>
              <a:gd name="connsiteX22" fmla="*/ 1271978 w 3619883"/>
              <a:gd name="connsiteY22" fmla="*/ 3951392 h 4297250"/>
              <a:gd name="connsiteX23" fmla="*/ 1094193 w 3619883"/>
              <a:gd name="connsiteY23" fmla="*/ 3951392 h 4297250"/>
              <a:gd name="connsiteX24" fmla="*/ 1094193 w 3619883"/>
              <a:gd name="connsiteY24" fmla="*/ 4128157 h 4297250"/>
              <a:gd name="connsiteX25" fmla="*/ 1140354 w 3619883"/>
              <a:gd name="connsiteY25" fmla="*/ 4128157 h 4297250"/>
              <a:gd name="connsiteX26" fmla="*/ 1140354 w 3619883"/>
              <a:gd name="connsiteY26" fmla="*/ 4275461 h 4297250"/>
              <a:gd name="connsiteX27" fmla="*/ 953807 w 3619883"/>
              <a:gd name="connsiteY27" fmla="*/ 4275461 h 4297250"/>
              <a:gd name="connsiteX28" fmla="*/ 912215 w 3619883"/>
              <a:gd name="connsiteY28" fmla="*/ 4128157 h 4297250"/>
              <a:gd name="connsiteX29" fmla="*/ 961020 w 3619883"/>
              <a:gd name="connsiteY29" fmla="*/ 4128157 h 4297250"/>
              <a:gd name="connsiteX30" fmla="*/ 961020 w 3619883"/>
              <a:gd name="connsiteY30" fmla="*/ 3951392 h 4297250"/>
              <a:gd name="connsiteX31" fmla="*/ 783235 w 3619883"/>
              <a:gd name="connsiteY31" fmla="*/ 3951392 h 4297250"/>
              <a:gd name="connsiteX32" fmla="*/ 783235 w 3619883"/>
              <a:gd name="connsiteY32" fmla="*/ 4128157 h 4297250"/>
              <a:gd name="connsiteX33" fmla="*/ 871024 w 3619883"/>
              <a:gd name="connsiteY33" fmla="*/ 4128157 h 4297250"/>
              <a:gd name="connsiteX34" fmla="*/ 829432 w 3619883"/>
              <a:gd name="connsiteY34" fmla="*/ 4275461 h 4297250"/>
              <a:gd name="connsiteX35" fmla="*/ 611484 w 3619883"/>
              <a:gd name="connsiteY35" fmla="*/ 4275461 h 4297250"/>
              <a:gd name="connsiteX36" fmla="*/ 621247 w 3619883"/>
              <a:gd name="connsiteY36" fmla="*/ 4128157 h 4297250"/>
              <a:gd name="connsiteX37" fmla="*/ 650062 w 3619883"/>
              <a:gd name="connsiteY37" fmla="*/ 4128157 h 4297250"/>
              <a:gd name="connsiteX38" fmla="*/ 650062 w 3619883"/>
              <a:gd name="connsiteY38" fmla="*/ 3951392 h 4297250"/>
              <a:gd name="connsiteX39" fmla="*/ 472277 w 3619883"/>
              <a:gd name="connsiteY39" fmla="*/ 3951392 h 4297250"/>
              <a:gd name="connsiteX40" fmla="*/ 472277 w 3619883"/>
              <a:gd name="connsiteY40" fmla="*/ 4128157 h 4297250"/>
              <a:gd name="connsiteX41" fmla="*/ 522650 w 3619883"/>
              <a:gd name="connsiteY41" fmla="*/ 4128157 h 4297250"/>
              <a:gd name="connsiteX42" fmla="*/ 573998 w 3619883"/>
              <a:gd name="connsiteY42" fmla="*/ 4275461 h 4297250"/>
              <a:gd name="connsiteX43" fmla="*/ 336164 w 3619883"/>
              <a:gd name="connsiteY43" fmla="*/ 4275461 h 4297250"/>
              <a:gd name="connsiteX44" fmla="*/ 294572 w 3619883"/>
              <a:gd name="connsiteY44" fmla="*/ 4128157 h 4297250"/>
              <a:gd name="connsiteX45" fmla="*/ 339106 w 3619883"/>
              <a:gd name="connsiteY45" fmla="*/ 4128157 h 4297250"/>
              <a:gd name="connsiteX46" fmla="*/ 339106 w 3619883"/>
              <a:gd name="connsiteY46" fmla="*/ 3951392 h 4297250"/>
              <a:gd name="connsiteX47" fmla="*/ 161321 w 3619883"/>
              <a:gd name="connsiteY47" fmla="*/ 3951392 h 4297250"/>
              <a:gd name="connsiteX48" fmla="*/ 161321 w 3619883"/>
              <a:gd name="connsiteY48" fmla="*/ 4128157 h 4297250"/>
              <a:gd name="connsiteX49" fmla="*/ 230914 w 3619883"/>
              <a:gd name="connsiteY49" fmla="*/ 4128157 h 4297250"/>
              <a:gd name="connsiteX50" fmla="*/ 189322 w 3619883"/>
              <a:gd name="connsiteY50" fmla="*/ 4275461 h 4297250"/>
              <a:gd name="connsiteX51" fmla="*/ 0 w 3619883"/>
              <a:gd name="connsiteY51" fmla="*/ 4275461 h 4297250"/>
              <a:gd name="connsiteX52" fmla="*/ 0 w 3619883"/>
              <a:gd name="connsiteY52" fmla="*/ 42229 h 4297250"/>
              <a:gd name="connsiteX53" fmla="*/ 42464 w 3619883"/>
              <a:gd name="connsiteY53" fmla="*/ 40518 h 4297250"/>
              <a:gd name="connsiteX54" fmla="*/ 137733 w 3619883"/>
              <a:gd name="connsiteY54" fmla="*/ 35355 h 4297250"/>
              <a:gd name="connsiteX55" fmla="*/ 270565 w 3619883"/>
              <a:gd name="connsiteY55" fmla="*/ 29759 h 4297250"/>
              <a:gd name="connsiteX56" fmla="*/ 479734 w 3619883"/>
              <a:gd name="connsiteY56" fmla="*/ 45455 h 4297250"/>
              <a:gd name="connsiteX57" fmla="*/ 524103 w 3619883"/>
              <a:gd name="connsiteY57" fmla="*/ 41625 h 4297250"/>
              <a:gd name="connsiteX58" fmla="*/ 624416 w 3619883"/>
              <a:gd name="connsiteY58" fmla="*/ 22696 h 4297250"/>
              <a:gd name="connsiteX59" fmla="*/ 657762 w 3619883"/>
              <a:gd name="connsiteY59" fmla="*/ 18351 h 4297250"/>
              <a:gd name="connsiteX60" fmla="*/ 690557 w 3619883"/>
              <a:gd name="connsiteY60" fmla="*/ 25792 h 4297250"/>
              <a:gd name="connsiteX61" fmla="*/ 745123 w 3619883"/>
              <a:gd name="connsiteY61" fmla="*/ 40157 h 4297250"/>
              <a:gd name="connsiteX62" fmla="*/ 789493 w 3619883"/>
              <a:gd name="connsiteY62" fmla="*/ 36327 h 4297250"/>
              <a:gd name="connsiteX63" fmla="*/ 854255 w 3619883"/>
              <a:gd name="connsiteY63" fmla="*/ 68887 h 4297250"/>
              <a:gd name="connsiteX64" fmla="*/ 897520 w 3619883"/>
              <a:gd name="connsiteY64" fmla="*/ 88629 h 4297250"/>
              <a:gd name="connsiteX65" fmla="*/ 940510 w 3619883"/>
              <a:gd name="connsiteY65" fmla="*/ 114265 h 4297250"/>
              <a:gd name="connsiteX66" fmla="*/ 1082712 w 3619883"/>
              <a:gd name="connsiteY66" fmla="*/ 144543 h 4297250"/>
              <a:gd name="connsiteX67" fmla="*/ 1205348 w 3619883"/>
              <a:gd name="connsiteY67" fmla="*/ 120753 h 4297250"/>
              <a:gd name="connsiteX68" fmla="*/ 1271764 w 3619883"/>
              <a:gd name="connsiteY68" fmla="*/ 117956 h 4297250"/>
              <a:gd name="connsiteX69" fmla="*/ 1315583 w 3619883"/>
              <a:gd name="connsiteY69" fmla="*/ 125912 h 4297250"/>
              <a:gd name="connsiteX70" fmla="*/ 1359125 w 3619883"/>
              <a:gd name="connsiteY70" fmla="*/ 139761 h 4297250"/>
              <a:gd name="connsiteX71" fmla="*/ 1391919 w 3619883"/>
              <a:gd name="connsiteY71" fmla="*/ 147202 h 4297250"/>
              <a:gd name="connsiteX72" fmla="*/ 1436563 w 3619883"/>
              <a:gd name="connsiteY72" fmla="*/ 137480 h 4297250"/>
              <a:gd name="connsiteX73" fmla="*/ 1471566 w 3619883"/>
              <a:gd name="connsiteY73" fmla="*/ 97777 h 4297250"/>
              <a:gd name="connsiteX74" fmla="*/ 1505739 w 3619883"/>
              <a:gd name="connsiteY74" fmla="*/ 75753 h 4297250"/>
              <a:gd name="connsiteX75" fmla="*/ 1590891 w 3619883"/>
              <a:gd name="connsiteY75" fmla="*/ 144702 h 4297250"/>
              <a:gd name="connsiteX76" fmla="*/ 1625616 w 3619883"/>
              <a:gd name="connsiteY76" fmla="*/ 110893 h 4297250"/>
              <a:gd name="connsiteX77" fmla="*/ 1658964 w 3619883"/>
              <a:gd name="connsiteY77" fmla="*/ 106547 h 4297250"/>
              <a:gd name="connsiteX78" fmla="*/ 1746598 w 3619883"/>
              <a:gd name="connsiteY78" fmla="*/ 122460 h 4297250"/>
              <a:gd name="connsiteX79" fmla="*/ 1811913 w 3619883"/>
              <a:gd name="connsiteY79" fmla="*/ 143234 h 4297250"/>
              <a:gd name="connsiteX80" fmla="*/ 1856557 w 3619883"/>
              <a:gd name="connsiteY80" fmla="*/ 133511 h 4297250"/>
              <a:gd name="connsiteX81" fmla="*/ 2066003 w 3619883"/>
              <a:gd name="connsiteY81" fmla="*/ 143313 h 4297250"/>
              <a:gd name="connsiteX82" fmla="*/ 2177615 w 3619883"/>
              <a:gd name="connsiteY82" fmla="*/ 119007 h 4297250"/>
              <a:gd name="connsiteX83" fmla="*/ 2255883 w 3619883"/>
              <a:gd name="connsiteY83" fmla="*/ 99047 h 4297250"/>
              <a:gd name="connsiteX84" fmla="*/ 2344622 w 3619883"/>
              <a:gd name="connsiteY84" fmla="*/ 91388 h 4297250"/>
              <a:gd name="connsiteX85" fmla="*/ 2455682 w 3619883"/>
              <a:gd name="connsiteY85" fmla="*/ 78869 h 4297250"/>
              <a:gd name="connsiteX86" fmla="*/ 2632609 w 3619883"/>
              <a:gd name="connsiteY86" fmla="*/ 75338 h 4297250"/>
              <a:gd name="connsiteX87" fmla="*/ 2742291 w 3619883"/>
              <a:gd name="connsiteY87" fmla="*/ 92282 h 4297250"/>
              <a:gd name="connsiteX88" fmla="*/ 2851974 w 3619883"/>
              <a:gd name="connsiteY88" fmla="*/ 109227 h 4297250"/>
              <a:gd name="connsiteX89" fmla="*/ 2907643 w 3619883"/>
              <a:gd name="connsiteY89" fmla="*/ 100020 h 4297250"/>
              <a:gd name="connsiteX90" fmla="*/ 2944022 w 3619883"/>
              <a:gd name="connsiteY90" fmla="*/ 30853 h 4297250"/>
              <a:gd name="connsiteX91" fmla="*/ 3022289 w 3619883"/>
              <a:gd name="connsiteY91" fmla="*/ 10893 h 4297250"/>
              <a:gd name="connsiteX92" fmla="*/ 3054807 w 3619883"/>
              <a:gd name="connsiteY92" fmla="*/ 24226 h 4297250"/>
              <a:gd name="connsiteX93" fmla="*/ 3141892 w 3619883"/>
              <a:gd name="connsiteY93" fmla="*/ 51925 h 4297250"/>
              <a:gd name="connsiteX94" fmla="*/ 3185711 w 3619883"/>
              <a:gd name="connsiteY94" fmla="*/ 59881 h 4297250"/>
              <a:gd name="connsiteX95" fmla="*/ 3219056 w 3619883"/>
              <a:gd name="connsiteY95" fmla="*/ 55536 h 4297250"/>
              <a:gd name="connsiteX96" fmla="*/ 3263425 w 3619883"/>
              <a:gd name="connsiteY96" fmla="*/ 51706 h 4297250"/>
              <a:gd name="connsiteX97" fmla="*/ 3296219 w 3619883"/>
              <a:gd name="connsiteY97" fmla="*/ 59147 h 4297250"/>
              <a:gd name="connsiteX98" fmla="*/ 3319094 w 3619883"/>
              <a:gd name="connsiteY98" fmla="*/ 42500 h 4297250"/>
              <a:gd name="connsiteX99" fmla="*/ 3420511 w 3619883"/>
              <a:gd name="connsiteY99" fmla="*/ 0 h 4297250"/>
              <a:gd name="connsiteX100" fmla="*/ 3453305 w 3619883"/>
              <a:gd name="connsiteY100" fmla="*/ 7440 h 4297250"/>
              <a:gd name="connsiteX101" fmla="*/ 3496571 w 3619883"/>
              <a:gd name="connsiteY101" fmla="*/ 27182 h 4297250"/>
              <a:gd name="connsiteX102" fmla="*/ 3602117 w 3619883"/>
              <a:gd name="connsiteY102" fmla="*/ 132521 h 4297250"/>
              <a:gd name="connsiteX103" fmla="*/ 3619883 w 3619883"/>
              <a:gd name="connsiteY103" fmla="*/ 140049 h 4297250"/>
              <a:gd name="connsiteX104" fmla="*/ 3619883 w 3619883"/>
              <a:gd name="connsiteY10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05151 w 3619883"/>
              <a:gd name="connsiteY14" fmla="*/ 3951392 h 4297250"/>
              <a:gd name="connsiteX15" fmla="*/ 1405151 w 3619883"/>
              <a:gd name="connsiteY15" fmla="*/ 4128157 h 4297250"/>
              <a:gd name="connsiteX16" fmla="*/ 1468988 w 3619883"/>
              <a:gd name="connsiteY16" fmla="*/ 4128157 h 4297250"/>
              <a:gd name="connsiteX17" fmla="*/ 1427396 w 3619883"/>
              <a:gd name="connsiteY17" fmla="*/ 4275461 h 4297250"/>
              <a:gd name="connsiteX18" fmla="*/ 1210751 w 3619883"/>
              <a:gd name="connsiteY18" fmla="*/ 4275461 h 4297250"/>
              <a:gd name="connsiteX19" fmla="*/ 1210751 w 3619883"/>
              <a:gd name="connsiteY19" fmla="*/ 4128157 h 4297250"/>
              <a:gd name="connsiteX20" fmla="*/ 1271978 w 3619883"/>
              <a:gd name="connsiteY20" fmla="*/ 4128157 h 4297250"/>
              <a:gd name="connsiteX21" fmla="*/ 1271978 w 3619883"/>
              <a:gd name="connsiteY21" fmla="*/ 3951392 h 4297250"/>
              <a:gd name="connsiteX22" fmla="*/ 1094193 w 3619883"/>
              <a:gd name="connsiteY22" fmla="*/ 3951392 h 4297250"/>
              <a:gd name="connsiteX23" fmla="*/ 1094193 w 3619883"/>
              <a:gd name="connsiteY23" fmla="*/ 4128157 h 4297250"/>
              <a:gd name="connsiteX24" fmla="*/ 1140354 w 3619883"/>
              <a:gd name="connsiteY24" fmla="*/ 4128157 h 4297250"/>
              <a:gd name="connsiteX25" fmla="*/ 1140354 w 3619883"/>
              <a:gd name="connsiteY25" fmla="*/ 4275461 h 4297250"/>
              <a:gd name="connsiteX26" fmla="*/ 953807 w 3619883"/>
              <a:gd name="connsiteY26" fmla="*/ 4275461 h 4297250"/>
              <a:gd name="connsiteX27" fmla="*/ 912215 w 3619883"/>
              <a:gd name="connsiteY27" fmla="*/ 4128157 h 4297250"/>
              <a:gd name="connsiteX28" fmla="*/ 961020 w 3619883"/>
              <a:gd name="connsiteY28" fmla="*/ 4128157 h 4297250"/>
              <a:gd name="connsiteX29" fmla="*/ 961020 w 3619883"/>
              <a:gd name="connsiteY29" fmla="*/ 3951392 h 4297250"/>
              <a:gd name="connsiteX30" fmla="*/ 783235 w 3619883"/>
              <a:gd name="connsiteY30" fmla="*/ 3951392 h 4297250"/>
              <a:gd name="connsiteX31" fmla="*/ 783235 w 3619883"/>
              <a:gd name="connsiteY31" fmla="*/ 4128157 h 4297250"/>
              <a:gd name="connsiteX32" fmla="*/ 871024 w 3619883"/>
              <a:gd name="connsiteY32" fmla="*/ 4128157 h 4297250"/>
              <a:gd name="connsiteX33" fmla="*/ 829432 w 3619883"/>
              <a:gd name="connsiteY33" fmla="*/ 4275461 h 4297250"/>
              <a:gd name="connsiteX34" fmla="*/ 611484 w 3619883"/>
              <a:gd name="connsiteY34" fmla="*/ 4275461 h 4297250"/>
              <a:gd name="connsiteX35" fmla="*/ 621247 w 3619883"/>
              <a:gd name="connsiteY35" fmla="*/ 4128157 h 4297250"/>
              <a:gd name="connsiteX36" fmla="*/ 650062 w 3619883"/>
              <a:gd name="connsiteY36" fmla="*/ 4128157 h 4297250"/>
              <a:gd name="connsiteX37" fmla="*/ 650062 w 3619883"/>
              <a:gd name="connsiteY37" fmla="*/ 3951392 h 4297250"/>
              <a:gd name="connsiteX38" fmla="*/ 472277 w 3619883"/>
              <a:gd name="connsiteY38" fmla="*/ 3951392 h 4297250"/>
              <a:gd name="connsiteX39" fmla="*/ 472277 w 3619883"/>
              <a:gd name="connsiteY39" fmla="*/ 4128157 h 4297250"/>
              <a:gd name="connsiteX40" fmla="*/ 522650 w 3619883"/>
              <a:gd name="connsiteY40" fmla="*/ 4128157 h 4297250"/>
              <a:gd name="connsiteX41" fmla="*/ 573998 w 3619883"/>
              <a:gd name="connsiteY41" fmla="*/ 4275461 h 4297250"/>
              <a:gd name="connsiteX42" fmla="*/ 336164 w 3619883"/>
              <a:gd name="connsiteY42" fmla="*/ 4275461 h 4297250"/>
              <a:gd name="connsiteX43" fmla="*/ 294572 w 3619883"/>
              <a:gd name="connsiteY43" fmla="*/ 4128157 h 4297250"/>
              <a:gd name="connsiteX44" fmla="*/ 339106 w 3619883"/>
              <a:gd name="connsiteY44" fmla="*/ 4128157 h 4297250"/>
              <a:gd name="connsiteX45" fmla="*/ 339106 w 3619883"/>
              <a:gd name="connsiteY45" fmla="*/ 3951392 h 4297250"/>
              <a:gd name="connsiteX46" fmla="*/ 161321 w 3619883"/>
              <a:gd name="connsiteY46" fmla="*/ 3951392 h 4297250"/>
              <a:gd name="connsiteX47" fmla="*/ 161321 w 3619883"/>
              <a:gd name="connsiteY47" fmla="*/ 4128157 h 4297250"/>
              <a:gd name="connsiteX48" fmla="*/ 230914 w 3619883"/>
              <a:gd name="connsiteY48" fmla="*/ 4128157 h 4297250"/>
              <a:gd name="connsiteX49" fmla="*/ 189322 w 3619883"/>
              <a:gd name="connsiteY49" fmla="*/ 4275461 h 4297250"/>
              <a:gd name="connsiteX50" fmla="*/ 0 w 3619883"/>
              <a:gd name="connsiteY50" fmla="*/ 4275461 h 4297250"/>
              <a:gd name="connsiteX51" fmla="*/ 0 w 3619883"/>
              <a:gd name="connsiteY51" fmla="*/ 42229 h 4297250"/>
              <a:gd name="connsiteX52" fmla="*/ 42464 w 3619883"/>
              <a:gd name="connsiteY52" fmla="*/ 40518 h 4297250"/>
              <a:gd name="connsiteX53" fmla="*/ 137733 w 3619883"/>
              <a:gd name="connsiteY53" fmla="*/ 35355 h 4297250"/>
              <a:gd name="connsiteX54" fmla="*/ 270565 w 3619883"/>
              <a:gd name="connsiteY54" fmla="*/ 29759 h 4297250"/>
              <a:gd name="connsiteX55" fmla="*/ 479734 w 3619883"/>
              <a:gd name="connsiteY55" fmla="*/ 45455 h 4297250"/>
              <a:gd name="connsiteX56" fmla="*/ 524103 w 3619883"/>
              <a:gd name="connsiteY56" fmla="*/ 41625 h 4297250"/>
              <a:gd name="connsiteX57" fmla="*/ 624416 w 3619883"/>
              <a:gd name="connsiteY57" fmla="*/ 22696 h 4297250"/>
              <a:gd name="connsiteX58" fmla="*/ 657762 w 3619883"/>
              <a:gd name="connsiteY58" fmla="*/ 18351 h 4297250"/>
              <a:gd name="connsiteX59" fmla="*/ 690557 w 3619883"/>
              <a:gd name="connsiteY59" fmla="*/ 25792 h 4297250"/>
              <a:gd name="connsiteX60" fmla="*/ 745123 w 3619883"/>
              <a:gd name="connsiteY60" fmla="*/ 40157 h 4297250"/>
              <a:gd name="connsiteX61" fmla="*/ 789493 w 3619883"/>
              <a:gd name="connsiteY61" fmla="*/ 36327 h 4297250"/>
              <a:gd name="connsiteX62" fmla="*/ 854255 w 3619883"/>
              <a:gd name="connsiteY62" fmla="*/ 68887 h 4297250"/>
              <a:gd name="connsiteX63" fmla="*/ 897520 w 3619883"/>
              <a:gd name="connsiteY63" fmla="*/ 88629 h 4297250"/>
              <a:gd name="connsiteX64" fmla="*/ 940510 w 3619883"/>
              <a:gd name="connsiteY64" fmla="*/ 114265 h 4297250"/>
              <a:gd name="connsiteX65" fmla="*/ 1082712 w 3619883"/>
              <a:gd name="connsiteY65" fmla="*/ 144543 h 4297250"/>
              <a:gd name="connsiteX66" fmla="*/ 1205348 w 3619883"/>
              <a:gd name="connsiteY66" fmla="*/ 120753 h 4297250"/>
              <a:gd name="connsiteX67" fmla="*/ 1271764 w 3619883"/>
              <a:gd name="connsiteY67" fmla="*/ 117956 h 4297250"/>
              <a:gd name="connsiteX68" fmla="*/ 1315583 w 3619883"/>
              <a:gd name="connsiteY68" fmla="*/ 125912 h 4297250"/>
              <a:gd name="connsiteX69" fmla="*/ 1359125 w 3619883"/>
              <a:gd name="connsiteY69" fmla="*/ 139761 h 4297250"/>
              <a:gd name="connsiteX70" fmla="*/ 1391919 w 3619883"/>
              <a:gd name="connsiteY70" fmla="*/ 147202 h 4297250"/>
              <a:gd name="connsiteX71" fmla="*/ 1436563 w 3619883"/>
              <a:gd name="connsiteY71" fmla="*/ 137480 h 4297250"/>
              <a:gd name="connsiteX72" fmla="*/ 1471566 w 3619883"/>
              <a:gd name="connsiteY72" fmla="*/ 97777 h 4297250"/>
              <a:gd name="connsiteX73" fmla="*/ 1505739 w 3619883"/>
              <a:gd name="connsiteY73" fmla="*/ 75753 h 4297250"/>
              <a:gd name="connsiteX74" fmla="*/ 1590891 w 3619883"/>
              <a:gd name="connsiteY74" fmla="*/ 144702 h 4297250"/>
              <a:gd name="connsiteX75" fmla="*/ 1625616 w 3619883"/>
              <a:gd name="connsiteY75" fmla="*/ 110893 h 4297250"/>
              <a:gd name="connsiteX76" fmla="*/ 1658964 w 3619883"/>
              <a:gd name="connsiteY76" fmla="*/ 106547 h 4297250"/>
              <a:gd name="connsiteX77" fmla="*/ 1746598 w 3619883"/>
              <a:gd name="connsiteY77" fmla="*/ 122460 h 4297250"/>
              <a:gd name="connsiteX78" fmla="*/ 1811913 w 3619883"/>
              <a:gd name="connsiteY78" fmla="*/ 143234 h 4297250"/>
              <a:gd name="connsiteX79" fmla="*/ 1856557 w 3619883"/>
              <a:gd name="connsiteY79" fmla="*/ 133511 h 4297250"/>
              <a:gd name="connsiteX80" fmla="*/ 2066003 w 3619883"/>
              <a:gd name="connsiteY80" fmla="*/ 143313 h 4297250"/>
              <a:gd name="connsiteX81" fmla="*/ 2177615 w 3619883"/>
              <a:gd name="connsiteY81" fmla="*/ 119007 h 4297250"/>
              <a:gd name="connsiteX82" fmla="*/ 2255883 w 3619883"/>
              <a:gd name="connsiteY82" fmla="*/ 99047 h 4297250"/>
              <a:gd name="connsiteX83" fmla="*/ 2344622 w 3619883"/>
              <a:gd name="connsiteY83" fmla="*/ 91388 h 4297250"/>
              <a:gd name="connsiteX84" fmla="*/ 2455682 w 3619883"/>
              <a:gd name="connsiteY84" fmla="*/ 78869 h 4297250"/>
              <a:gd name="connsiteX85" fmla="*/ 2632609 w 3619883"/>
              <a:gd name="connsiteY85" fmla="*/ 75338 h 4297250"/>
              <a:gd name="connsiteX86" fmla="*/ 2742291 w 3619883"/>
              <a:gd name="connsiteY86" fmla="*/ 92282 h 4297250"/>
              <a:gd name="connsiteX87" fmla="*/ 2851974 w 3619883"/>
              <a:gd name="connsiteY87" fmla="*/ 109227 h 4297250"/>
              <a:gd name="connsiteX88" fmla="*/ 2907643 w 3619883"/>
              <a:gd name="connsiteY88" fmla="*/ 100020 h 4297250"/>
              <a:gd name="connsiteX89" fmla="*/ 2944022 w 3619883"/>
              <a:gd name="connsiteY89" fmla="*/ 30853 h 4297250"/>
              <a:gd name="connsiteX90" fmla="*/ 3022289 w 3619883"/>
              <a:gd name="connsiteY90" fmla="*/ 10893 h 4297250"/>
              <a:gd name="connsiteX91" fmla="*/ 3054807 w 3619883"/>
              <a:gd name="connsiteY91" fmla="*/ 24226 h 4297250"/>
              <a:gd name="connsiteX92" fmla="*/ 3141892 w 3619883"/>
              <a:gd name="connsiteY92" fmla="*/ 51925 h 4297250"/>
              <a:gd name="connsiteX93" fmla="*/ 3185711 w 3619883"/>
              <a:gd name="connsiteY93" fmla="*/ 59881 h 4297250"/>
              <a:gd name="connsiteX94" fmla="*/ 3219056 w 3619883"/>
              <a:gd name="connsiteY94" fmla="*/ 55536 h 4297250"/>
              <a:gd name="connsiteX95" fmla="*/ 3263425 w 3619883"/>
              <a:gd name="connsiteY95" fmla="*/ 51706 h 4297250"/>
              <a:gd name="connsiteX96" fmla="*/ 3296219 w 3619883"/>
              <a:gd name="connsiteY96" fmla="*/ 59147 h 4297250"/>
              <a:gd name="connsiteX97" fmla="*/ 3319094 w 3619883"/>
              <a:gd name="connsiteY97" fmla="*/ 42500 h 4297250"/>
              <a:gd name="connsiteX98" fmla="*/ 3420511 w 3619883"/>
              <a:gd name="connsiteY98" fmla="*/ 0 h 4297250"/>
              <a:gd name="connsiteX99" fmla="*/ 3453305 w 3619883"/>
              <a:gd name="connsiteY99" fmla="*/ 7440 h 4297250"/>
              <a:gd name="connsiteX100" fmla="*/ 3496571 w 3619883"/>
              <a:gd name="connsiteY100" fmla="*/ 27182 h 4297250"/>
              <a:gd name="connsiteX101" fmla="*/ 3602117 w 3619883"/>
              <a:gd name="connsiteY101" fmla="*/ 132521 h 4297250"/>
              <a:gd name="connsiteX102" fmla="*/ 3619883 w 3619883"/>
              <a:gd name="connsiteY102" fmla="*/ 140049 h 4297250"/>
              <a:gd name="connsiteX103" fmla="*/ 3619883 w 3619883"/>
              <a:gd name="connsiteY10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05151 w 3619883"/>
              <a:gd name="connsiteY14" fmla="*/ 4128157 h 4297250"/>
              <a:gd name="connsiteX15" fmla="*/ 1468988 w 3619883"/>
              <a:gd name="connsiteY15" fmla="*/ 4128157 h 4297250"/>
              <a:gd name="connsiteX16" fmla="*/ 1427396 w 3619883"/>
              <a:gd name="connsiteY16" fmla="*/ 4275461 h 4297250"/>
              <a:gd name="connsiteX17" fmla="*/ 1210751 w 3619883"/>
              <a:gd name="connsiteY17" fmla="*/ 4275461 h 4297250"/>
              <a:gd name="connsiteX18" fmla="*/ 1210751 w 3619883"/>
              <a:gd name="connsiteY18" fmla="*/ 4128157 h 4297250"/>
              <a:gd name="connsiteX19" fmla="*/ 1271978 w 3619883"/>
              <a:gd name="connsiteY19" fmla="*/ 4128157 h 4297250"/>
              <a:gd name="connsiteX20" fmla="*/ 1271978 w 3619883"/>
              <a:gd name="connsiteY20" fmla="*/ 3951392 h 4297250"/>
              <a:gd name="connsiteX21" fmla="*/ 1094193 w 3619883"/>
              <a:gd name="connsiteY21" fmla="*/ 3951392 h 4297250"/>
              <a:gd name="connsiteX22" fmla="*/ 1094193 w 3619883"/>
              <a:gd name="connsiteY22" fmla="*/ 4128157 h 4297250"/>
              <a:gd name="connsiteX23" fmla="*/ 1140354 w 3619883"/>
              <a:gd name="connsiteY23" fmla="*/ 4128157 h 4297250"/>
              <a:gd name="connsiteX24" fmla="*/ 1140354 w 3619883"/>
              <a:gd name="connsiteY24" fmla="*/ 4275461 h 4297250"/>
              <a:gd name="connsiteX25" fmla="*/ 953807 w 3619883"/>
              <a:gd name="connsiteY25" fmla="*/ 4275461 h 4297250"/>
              <a:gd name="connsiteX26" fmla="*/ 912215 w 3619883"/>
              <a:gd name="connsiteY26" fmla="*/ 4128157 h 4297250"/>
              <a:gd name="connsiteX27" fmla="*/ 961020 w 3619883"/>
              <a:gd name="connsiteY27" fmla="*/ 4128157 h 4297250"/>
              <a:gd name="connsiteX28" fmla="*/ 961020 w 3619883"/>
              <a:gd name="connsiteY28" fmla="*/ 3951392 h 4297250"/>
              <a:gd name="connsiteX29" fmla="*/ 783235 w 3619883"/>
              <a:gd name="connsiteY29" fmla="*/ 3951392 h 4297250"/>
              <a:gd name="connsiteX30" fmla="*/ 783235 w 3619883"/>
              <a:gd name="connsiteY30" fmla="*/ 4128157 h 4297250"/>
              <a:gd name="connsiteX31" fmla="*/ 871024 w 3619883"/>
              <a:gd name="connsiteY31" fmla="*/ 4128157 h 4297250"/>
              <a:gd name="connsiteX32" fmla="*/ 829432 w 3619883"/>
              <a:gd name="connsiteY32" fmla="*/ 4275461 h 4297250"/>
              <a:gd name="connsiteX33" fmla="*/ 611484 w 3619883"/>
              <a:gd name="connsiteY33" fmla="*/ 4275461 h 4297250"/>
              <a:gd name="connsiteX34" fmla="*/ 621247 w 3619883"/>
              <a:gd name="connsiteY34" fmla="*/ 4128157 h 4297250"/>
              <a:gd name="connsiteX35" fmla="*/ 650062 w 3619883"/>
              <a:gd name="connsiteY35" fmla="*/ 4128157 h 4297250"/>
              <a:gd name="connsiteX36" fmla="*/ 650062 w 3619883"/>
              <a:gd name="connsiteY36" fmla="*/ 3951392 h 4297250"/>
              <a:gd name="connsiteX37" fmla="*/ 472277 w 3619883"/>
              <a:gd name="connsiteY37" fmla="*/ 3951392 h 4297250"/>
              <a:gd name="connsiteX38" fmla="*/ 472277 w 3619883"/>
              <a:gd name="connsiteY38" fmla="*/ 4128157 h 4297250"/>
              <a:gd name="connsiteX39" fmla="*/ 522650 w 3619883"/>
              <a:gd name="connsiteY39" fmla="*/ 4128157 h 4297250"/>
              <a:gd name="connsiteX40" fmla="*/ 573998 w 3619883"/>
              <a:gd name="connsiteY40" fmla="*/ 4275461 h 4297250"/>
              <a:gd name="connsiteX41" fmla="*/ 336164 w 3619883"/>
              <a:gd name="connsiteY41" fmla="*/ 4275461 h 4297250"/>
              <a:gd name="connsiteX42" fmla="*/ 294572 w 3619883"/>
              <a:gd name="connsiteY42" fmla="*/ 4128157 h 4297250"/>
              <a:gd name="connsiteX43" fmla="*/ 339106 w 3619883"/>
              <a:gd name="connsiteY43" fmla="*/ 4128157 h 4297250"/>
              <a:gd name="connsiteX44" fmla="*/ 339106 w 3619883"/>
              <a:gd name="connsiteY44" fmla="*/ 3951392 h 4297250"/>
              <a:gd name="connsiteX45" fmla="*/ 161321 w 3619883"/>
              <a:gd name="connsiteY45" fmla="*/ 3951392 h 4297250"/>
              <a:gd name="connsiteX46" fmla="*/ 161321 w 3619883"/>
              <a:gd name="connsiteY46" fmla="*/ 4128157 h 4297250"/>
              <a:gd name="connsiteX47" fmla="*/ 230914 w 3619883"/>
              <a:gd name="connsiteY47" fmla="*/ 4128157 h 4297250"/>
              <a:gd name="connsiteX48" fmla="*/ 189322 w 3619883"/>
              <a:gd name="connsiteY48" fmla="*/ 4275461 h 4297250"/>
              <a:gd name="connsiteX49" fmla="*/ 0 w 3619883"/>
              <a:gd name="connsiteY49" fmla="*/ 4275461 h 4297250"/>
              <a:gd name="connsiteX50" fmla="*/ 0 w 3619883"/>
              <a:gd name="connsiteY50" fmla="*/ 42229 h 4297250"/>
              <a:gd name="connsiteX51" fmla="*/ 42464 w 3619883"/>
              <a:gd name="connsiteY51" fmla="*/ 40518 h 4297250"/>
              <a:gd name="connsiteX52" fmla="*/ 137733 w 3619883"/>
              <a:gd name="connsiteY52" fmla="*/ 35355 h 4297250"/>
              <a:gd name="connsiteX53" fmla="*/ 270565 w 3619883"/>
              <a:gd name="connsiteY53" fmla="*/ 29759 h 4297250"/>
              <a:gd name="connsiteX54" fmla="*/ 479734 w 3619883"/>
              <a:gd name="connsiteY54" fmla="*/ 45455 h 4297250"/>
              <a:gd name="connsiteX55" fmla="*/ 524103 w 3619883"/>
              <a:gd name="connsiteY55" fmla="*/ 41625 h 4297250"/>
              <a:gd name="connsiteX56" fmla="*/ 624416 w 3619883"/>
              <a:gd name="connsiteY56" fmla="*/ 22696 h 4297250"/>
              <a:gd name="connsiteX57" fmla="*/ 657762 w 3619883"/>
              <a:gd name="connsiteY57" fmla="*/ 18351 h 4297250"/>
              <a:gd name="connsiteX58" fmla="*/ 690557 w 3619883"/>
              <a:gd name="connsiteY58" fmla="*/ 25792 h 4297250"/>
              <a:gd name="connsiteX59" fmla="*/ 745123 w 3619883"/>
              <a:gd name="connsiteY59" fmla="*/ 40157 h 4297250"/>
              <a:gd name="connsiteX60" fmla="*/ 789493 w 3619883"/>
              <a:gd name="connsiteY60" fmla="*/ 36327 h 4297250"/>
              <a:gd name="connsiteX61" fmla="*/ 854255 w 3619883"/>
              <a:gd name="connsiteY61" fmla="*/ 68887 h 4297250"/>
              <a:gd name="connsiteX62" fmla="*/ 897520 w 3619883"/>
              <a:gd name="connsiteY62" fmla="*/ 88629 h 4297250"/>
              <a:gd name="connsiteX63" fmla="*/ 940510 w 3619883"/>
              <a:gd name="connsiteY63" fmla="*/ 114265 h 4297250"/>
              <a:gd name="connsiteX64" fmla="*/ 1082712 w 3619883"/>
              <a:gd name="connsiteY64" fmla="*/ 144543 h 4297250"/>
              <a:gd name="connsiteX65" fmla="*/ 1205348 w 3619883"/>
              <a:gd name="connsiteY65" fmla="*/ 120753 h 4297250"/>
              <a:gd name="connsiteX66" fmla="*/ 1271764 w 3619883"/>
              <a:gd name="connsiteY66" fmla="*/ 117956 h 4297250"/>
              <a:gd name="connsiteX67" fmla="*/ 1315583 w 3619883"/>
              <a:gd name="connsiteY67" fmla="*/ 125912 h 4297250"/>
              <a:gd name="connsiteX68" fmla="*/ 1359125 w 3619883"/>
              <a:gd name="connsiteY68" fmla="*/ 139761 h 4297250"/>
              <a:gd name="connsiteX69" fmla="*/ 1391919 w 3619883"/>
              <a:gd name="connsiteY69" fmla="*/ 147202 h 4297250"/>
              <a:gd name="connsiteX70" fmla="*/ 1436563 w 3619883"/>
              <a:gd name="connsiteY70" fmla="*/ 137480 h 4297250"/>
              <a:gd name="connsiteX71" fmla="*/ 1471566 w 3619883"/>
              <a:gd name="connsiteY71" fmla="*/ 97777 h 4297250"/>
              <a:gd name="connsiteX72" fmla="*/ 1505739 w 3619883"/>
              <a:gd name="connsiteY72" fmla="*/ 75753 h 4297250"/>
              <a:gd name="connsiteX73" fmla="*/ 1590891 w 3619883"/>
              <a:gd name="connsiteY73" fmla="*/ 144702 h 4297250"/>
              <a:gd name="connsiteX74" fmla="*/ 1625616 w 3619883"/>
              <a:gd name="connsiteY74" fmla="*/ 110893 h 4297250"/>
              <a:gd name="connsiteX75" fmla="*/ 1658964 w 3619883"/>
              <a:gd name="connsiteY75" fmla="*/ 106547 h 4297250"/>
              <a:gd name="connsiteX76" fmla="*/ 1746598 w 3619883"/>
              <a:gd name="connsiteY76" fmla="*/ 122460 h 4297250"/>
              <a:gd name="connsiteX77" fmla="*/ 1811913 w 3619883"/>
              <a:gd name="connsiteY77" fmla="*/ 143234 h 4297250"/>
              <a:gd name="connsiteX78" fmla="*/ 1856557 w 3619883"/>
              <a:gd name="connsiteY78" fmla="*/ 133511 h 4297250"/>
              <a:gd name="connsiteX79" fmla="*/ 2066003 w 3619883"/>
              <a:gd name="connsiteY79" fmla="*/ 143313 h 4297250"/>
              <a:gd name="connsiteX80" fmla="*/ 2177615 w 3619883"/>
              <a:gd name="connsiteY80" fmla="*/ 119007 h 4297250"/>
              <a:gd name="connsiteX81" fmla="*/ 2255883 w 3619883"/>
              <a:gd name="connsiteY81" fmla="*/ 99047 h 4297250"/>
              <a:gd name="connsiteX82" fmla="*/ 2344622 w 3619883"/>
              <a:gd name="connsiteY82" fmla="*/ 91388 h 4297250"/>
              <a:gd name="connsiteX83" fmla="*/ 2455682 w 3619883"/>
              <a:gd name="connsiteY83" fmla="*/ 78869 h 4297250"/>
              <a:gd name="connsiteX84" fmla="*/ 2632609 w 3619883"/>
              <a:gd name="connsiteY84" fmla="*/ 75338 h 4297250"/>
              <a:gd name="connsiteX85" fmla="*/ 2742291 w 3619883"/>
              <a:gd name="connsiteY85" fmla="*/ 92282 h 4297250"/>
              <a:gd name="connsiteX86" fmla="*/ 2851974 w 3619883"/>
              <a:gd name="connsiteY86" fmla="*/ 109227 h 4297250"/>
              <a:gd name="connsiteX87" fmla="*/ 2907643 w 3619883"/>
              <a:gd name="connsiteY87" fmla="*/ 100020 h 4297250"/>
              <a:gd name="connsiteX88" fmla="*/ 2944022 w 3619883"/>
              <a:gd name="connsiteY88" fmla="*/ 30853 h 4297250"/>
              <a:gd name="connsiteX89" fmla="*/ 3022289 w 3619883"/>
              <a:gd name="connsiteY89" fmla="*/ 10893 h 4297250"/>
              <a:gd name="connsiteX90" fmla="*/ 3054807 w 3619883"/>
              <a:gd name="connsiteY90" fmla="*/ 24226 h 4297250"/>
              <a:gd name="connsiteX91" fmla="*/ 3141892 w 3619883"/>
              <a:gd name="connsiteY91" fmla="*/ 51925 h 4297250"/>
              <a:gd name="connsiteX92" fmla="*/ 3185711 w 3619883"/>
              <a:gd name="connsiteY92" fmla="*/ 59881 h 4297250"/>
              <a:gd name="connsiteX93" fmla="*/ 3219056 w 3619883"/>
              <a:gd name="connsiteY93" fmla="*/ 55536 h 4297250"/>
              <a:gd name="connsiteX94" fmla="*/ 3263425 w 3619883"/>
              <a:gd name="connsiteY94" fmla="*/ 51706 h 4297250"/>
              <a:gd name="connsiteX95" fmla="*/ 3296219 w 3619883"/>
              <a:gd name="connsiteY95" fmla="*/ 59147 h 4297250"/>
              <a:gd name="connsiteX96" fmla="*/ 3319094 w 3619883"/>
              <a:gd name="connsiteY96" fmla="*/ 42500 h 4297250"/>
              <a:gd name="connsiteX97" fmla="*/ 3420511 w 3619883"/>
              <a:gd name="connsiteY97" fmla="*/ 0 h 4297250"/>
              <a:gd name="connsiteX98" fmla="*/ 3453305 w 3619883"/>
              <a:gd name="connsiteY98" fmla="*/ 7440 h 4297250"/>
              <a:gd name="connsiteX99" fmla="*/ 3496571 w 3619883"/>
              <a:gd name="connsiteY99" fmla="*/ 27182 h 4297250"/>
              <a:gd name="connsiteX100" fmla="*/ 3602117 w 3619883"/>
              <a:gd name="connsiteY100" fmla="*/ 132521 h 4297250"/>
              <a:gd name="connsiteX101" fmla="*/ 3619883 w 3619883"/>
              <a:gd name="connsiteY101" fmla="*/ 140049 h 4297250"/>
              <a:gd name="connsiteX102" fmla="*/ 3619883 w 3619883"/>
              <a:gd name="connsiteY10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68988 w 3619883"/>
              <a:gd name="connsiteY14" fmla="*/ 4128157 h 4297250"/>
              <a:gd name="connsiteX15" fmla="*/ 1427396 w 3619883"/>
              <a:gd name="connsiteY15" fmla="*/ 4275461 h 4297250"/>
              <a:gd name="connsiteX16" fmla="*/ 1210751 w 3619883"/>
              <a:gd name="connsiteY16" fmla="*/ 4275461 h 4297250"/>
              <a:gd name="connsiteX17" fmla="*/ 1210751 w 3619883"/>
              <a:gd name="connsiteY17" fmla="*/ 4128157 h 4297250"/>
              <a:gd name="connsiteX18" fmla="*/ 1271978 w 3619883"/>
              <a:gd name="connsiteY18" fmla="*/ 4128157 h 4297250"/>
              <a:gd name="connsiteX19" fmla="*/ 1271978 w 3619883"/>
              <a:gd name="connsiteY19" fmla="*/ 3951392 h 4297250"/>
              <a:gd name="connsiteX20" fmla="*/ 1094193 w 3619883"/>
              <a:gd name="connsiteY20" fmla="*/ 3951392 h 4297250"/>
              <a:gd name="connsiteX21" fmla="*/ 1094193 w 3619883"/>
              <a:gd name="connsiteY21" fmla="*/ 4128157 h 4297250"/>
              <a:gd name="connsiteX22" fmla="*/ 1140354 w 3619883"/>
              <a:gd name="connsiteY22" fmla="*/ 4128157 h 4297250"/>
              <a:gd name="connsiteX23" fmla="*/ 1140354 w 3619883"/>
              <a:gd name="connsiteY23" fmla="*/ 4275461 h 4297250"/>
              <a:gd name="connsiteX24" fmla="*/ 953807 w 3619883"/>
              <a:gd name="connsiteY24" fmla="*/ 4275461 h 4297250"/>
              <a:gd name="connsiteX25" fmla="*/ 912215 w 3619883"/>
              <a:gd name="connsiteY25" fmla="*/ 4128157 h 4297250"/>
              <a:gd name="connsiteX26" fmla="*/ 961020 w 3619883"/>
              <a:gd name="connsiteY26" fmla="*/ 4128157 h 4297250"/>
              <a:gd name="connsiteX27" fmla="*/ 961020 w 3619883"/>
              <a:gd name="connsiteY27" fmla="*/ 3951392 h 4297250"/>
              <a:gd name="connsiteX28" fmla="*/ 783235 w 3619883"/>
              <a:gd name="connsiteY28" fmla="*/ 3951392 h 4297250"/>
              <a:gd name="connsiteX29" fmla="*/ 783235 w 3619883"/>
              <a:gd name="connsiteY29" fmla="*/ 4128157 h 4297250"/>
              <a:gd name="connsiteX30" fmla="*/ 871024 w 3619883"/>
              <a:gd name="connsiteY30" fmla="*/ 4128157 h 4297250"/>
              <a:gd name="connsiteX31" fmla="*/ 829432 w 3619883"/>
              <a:gd name="connsiteY31" fmla="*/ 4275461 h 4297250"/>
              <a:gd name="connsiteX32" fmla="*/ 611484 w 3619883"/>
              <a:gd name="connsiteY32" fmla="*/ 4275461 h 4297250"/>
              <a:gd name="connsiteX33" fmla="*/ 621247 w 3619883"/>
              <a:gd name="connsiteY33" fmla="*/ 4128157 h 4297250"/>
              <a:gd name="connsiteX34" fmla="*/ 650062 w 3619883"/>
              <a:gd name="connsiteY34" fmla="*/ 4128157 h 4297250"/>
              <a:gd name="connsiteX35" fmla="*/ 650062 w 3619883"/>
              <a:gd name="connsiteY35" fmla="*/ 3951392 h 4297250"/>
              <a:gd name="connsiteX36" fmla="*/ 472277 w 3619883"/>
              <a:gd name="connsiteY36" fmla="*/ 3951392 h 4297250"/>
              <a:gd name="connsiteX37" fmla="*/ 472277 w 3619883"/>
              <a:gd name="connsiteY37" fmla="*/ 4128157 h 4297250"/>
              <a:gd name="connsiteX38" fmla="*/ 522650 w 3619883"/>
              <a:gd name="connsiteY38" fmla="*/ 4128157 h 4297250"/>
              <a:gd name="connsiteX39" fmla="*/ 573998 w 3619883"/>
              <a:gd name="connsiteY39" fmla="*/ 4275461 h 4297250"/>
              <a:gd name="connsiteX40" fmla="*/ 336164 w 3619883"/>
              <a:gd name="connsiteY40" fmla="*/ 4275461 h 4297250"/>
              <a:gd name="connsiteX41" fmla="*/ 294572 w 3619883"/>
              <a:gd name="connsiteY41" fmla="*/ 4128157 h 4297250"/>
              <a:gd name="connsiteX42" fmla="*/ 339106 w 3619883"/>
              <a:gd name="connsiteY42" fmla="*/ 4128157 h 4297250"/>
              <a:gd name="connsiteX43" fmla="*/ 339106 w 3619883"/>
              <a:gd name="connsiteY43" fmla="*/ 3951392 h 4297250"/>
              <a:gd name="connsiteX44" fmla="*/ 161321 w 3619883"/>
              <a:gd name="connsiteY44" fmla="*/ 3951392 h 4297250"/>
              <a:gd name="connsiteX45" fmla="*/ 161321 w 3619883"/>
              <a:gd name="connsiteY45" fmla="*/ 4128157 h 4297250"/>
              <a:gd name="connsiteX46" fmla="*/ 230914 w 3619883"/>
              <a:gd name="connsiteY46" fmla="*/ 4128157 h 4297250"/>
              <a:gd name="connsiteX47" fmla="*/ 189322 w 3619883"/>
              <a:gd name="connsiteY47" fmla="*/ 4275461 h 4297250"/>
              <a:gd name="connsiteX48" fmla="*/ 0 w 3619883"/>
              <a:gd name="connsiteY48" fmla="*/ 4275461 h 4297250"/>
              <a:gd name="connsiteX49" fmla="*/ 0 w 3619883"/>
              <a:gd name="connsiteY49" fmla="*/ 42229 h 4297250"/>
              <a:gd name="connsiteX50" fmla="*/ 42464 w 3619883"/>
              <a:gd name="connsiteY50" fmla="*/ 40518 h 4297250"/>
              <a:gd name="connsiteX51" fmla="*/ 137733 w 3619883"/>
              <a:gd name="connsiteY51" fmla="*/ 35355 h 4297250"/>
              <a:gd name="connsiteX52" fmla="*/ 270565 w 3619883"/>
              <a:gd name="connsiteY52" fmla="*/ 29759 h 4297250"/>
              <a:gd name="connsiteX53" fmla="*/ 479734 w 3619883"/>
              <a:gd name="connsiteY53" fmla="*/ 45455 h 4297250"/>
              <a:gd name="connsiteX54" fmla="*/ 524103 w 3619883"/>
              <a:gd name="connsiteY54" fmla="*/ 41625 h 4297250"/>
              <a:gd name="connsiteX55" fmla="*/ 624416 w 3619883"/>
              <a:gd name="connsiteY55" fmla="*/ 22696 h 4297250"/>
              <a:gd name="connsiteX56" fmla="*/ 657762 w 3619883"/>
              <a:gd name="connsiteY56" fmla="*/ 18351 h 4297250"/>
              <a:gd name="connsiteX57" fmla="*/ 690557 w 3619883"/>
              <a:gd name="connsiteY57" fmla="*/ 25792 h 4297250"/>
              <a:gd name="connsiteX58" fmla="*/ 745123 w 3619883"/>
              <a:gd name="connsiteY58" fmla="*/ 40157 h 4297250"/>
              <a:gd name="connsiteX59" fmla="*/ 789493 w 3619883"/>
              <a:gd name="connsiteY59" fmla="*/ 36327 h 4297250"/>
              <a:gd name="connsiteX60" fmla="*/ 854255 w 3619883"/>
              <a:gd name="connsiteY60" fmla="*/ 68887 h 4297250"/>
              <a:gd name="connsiteX61" fmla="*/ 897520 w 3619883"/>
              <a:gd name="connsiteY61" fmla="*/ 88629 h 4297250"/>
              <a:gd name="connsiteX62" fmla="*/ 940510 w 3619883"/>
              <a:gd name="connsiteY62" fmla="*/ 114265 h 4297250"/>
              <a:gd name="connsiteX63" fmla="*/ 1082712 w 3619883"/>
              <a:gd name="connsiteY63" fmla="*/ 144543 h 4297250"/>
              <a:gd name="connsiteX64" fmla="*/ 1205348 w 3619883"/>
              <a:gd name="connsiteY64" fmla="*/ 120753 h 4297250"/>
              <a:gd name="connsiteX65" fmla="*/ 1271764 w 3619883"/>
              <a:gd name="connsiteY65" fmla="*/ 117956 h 4297250"/>
              <a:gd name="connsiteX66" fmla="*/ 1315583 w 3619883"/>
              <a:gd name="connsiteY66" fmla="*/ 125912 h 4297250"/>
              <a:gd name="connsiteX67" fmla="*/ 1359125 w 3619883"/>
              <a:gd name="connsiteY67" fmla="*/ 139761 h 4297250"/>
              <a:gd name="connsiteX68" fmla="*/ 1391919 w 3619883"/>
              <a:gd name="connsiteY68" fmla="*/ 147202 h 4297250"/>
              <a:gd name="connsiteX69" fmla="*/ 1436563 w 3619883"/>
              <a:gd name="connsiteY69" fmla="*/ 137480 h 4297250"/>
              <a:gd name="connsiteX70" fmla="*/ 1471566 w 3619883"/>
              <a:gd name="connsiteY70" fmla="*/ 97777 h 4297250"/>
              <a:gd name="connsiteX71" fmla="*/ 1505739 w 3619883"/>
              <a:gd name="connsiteY71" fmla="*/ 75753 h 4297250"/>
              <a:gd name="connsiteX72" fmla="*/ 1590891 w 3619883"/>
              <a:gd name="connsiteY72" fmla="*/ 144702 h 4297250"/>
              <a:gd name="connsiteX73" fmla="*/ 1625616 w 3619883"/>
              <a:gd name="connsiteY73" fmla="*/ 110893 h 4297250"/>
              <a:gd name="connsiteX74" fmla="*/ 1658964 w 3619883"/>
              <a:gd name="connsiteY74" fmla="*/ 106547 h 4297250"/>
              <a:gd name="connsiteX75" fmla="*/ 1746598 w 3619883"/>
              <a:gd name="connsiteY75" fmla="*/ 122460 h 4297250"/>
              <a:gd name="connsiteX76" fmla="*/ 1811913 w 3619883"/>
              <a:gd name="connsiteY76" fmla="*/ 143234 h 4297250"/>
              <a:gd name="connsiteX77" fmla="*/ 1856557 w 3619883"/>
              <a:gd name="connsiteY77" fmla="*/ 133511 h 4297250"/>
              <a:gd name="connsiteX78" fmla="*/ 2066003 w 3619883"/>
              <a:gd name="connsiteY78" fmla="*/ 143313 h 4297250"/>
              <a:gd name="connsiteX79" fmla="*/ 2177615 w 3619883"/>
              <a:gd name="connsiteY79" fmla="*/ 119007 h 4297250"/>
              <a:gd name="connsiteX80" fmla="*/ 2255883 w 3619883"/>
              <a:gd name="connsiteY80" fmla="*/ 99047 h 4297250"/>
              <a:gd name="connsiteX81" fmla="*/ 2344622 w 3619883"/>
              <a:gd name="connsiteY81" fmla="*/ 91388 h 4297250"/>
              <a:gd name="connsiteX82" fmla="*/ 2455682 w 3619883"/>
              <a:gd name="connsiteY82" fmla="*/ 78869 h 4297250"/>
              <a:gd name="connsiteX83" fmla="*/ 2632609 w 3619883"/>
              <a:gd name="connsiteY83" fmla="*/ 75338 h 4297250"/>
              <a:gd name="connsiteX84" fmla="*/ 2742291 w 3619883"/>
              <a:gd name="connsiteY84" fmla="*/ 92282 h 4297250"/>
              <a:gd name="connsiteX85" fmla="*/ 2851974 w 3619883"/>
              <a:gd name="connsiteY85" fmla="*/ 109227 h 4297250"/>
              <a:gd name="connsiteX86" fmla="*/ 2907643 w 3619883"/>
              <a:gd name="connsiteY86" fmla="*/ 100020 h 4297250"/>
              <a:gd name="connsiteX87" fmla="*/ 2944022 w 3619883"/>
              <a:gd name="connsiteY87" fmla="*/ 30853 h 4297250"/>
              <a:gd name="connsiteX88" fmla="*/ 3022289 w 3619883"/>
              <a:gd name="connsiteY88" fmla="*/ 10893 h 4297250"/>
              <a:gd name="connsiteX89" fmla="*/ 3054807 w 3619883"/>
              <a:gd name="connsiteY89" fmla="*/ 24226 h 4297250"/>
              <a:gd name="connsiteX90" fmla="*/ 3141892 w 3619883"/>
              <a:gd name="connsiteY90" fmla="*/ 51925 h 4297250"/>
              <a:gd name="connsiteX91" fmla="*/ 3185711 w 3619883"/>
              <a:gd name="connsiteY91" fmla="*/ 59881 h 4297250"/>
              <a:gd name="connsiteX92" fmla="*/ 3219056 w 3619883"/>
              <a:gd name="connsiteY92" fmla="*/ 55536 h 4297250"/>
              <a:gd name="connsiteX93" fmla="*/ 3263425 w 3619883"/>
              <a:gd name="connsiteY93" fmla="*/ 51706 h 4297250"/>
              <a:gd name="connsiteX94" fmla="*/ 3296219 w 3619883"/>
              <a:gd name="connsiteY94" fmla="*/ 59147 h 4297250"/>
              <a:gd name="connsiteX95" fmla="*/ 3319094 w 3619883"/>
              <a:gd name="connsiteY95" fmla="*/ 42500 h 4297250"/>
              <a:gd name="connsiteX96" fmla="*/ 3420511 w 3619883"/>
              <a:gd name="connsiteY96" fmla="*/ 0 h 4297250"/>
              <a:gd name="connsiteX97" fmla="*/ 3453305 w 3619883"/>
              <a:gd name="connsiteY97" fmla="*/ 7440 h 4297250"/>
              <a:gd name="connsiteX98" fmla="*/ 3496571 w 3619883"/>
              <a:gd name="connsiteY98" fmla="*/ 27182 h 4297250"/>
              <a:gd name="connsiteX99" fmla="*/ 3602117 w 3619883"/>
              <a:gd name="connsiteY99" fmla="*/ 132521 h 4297250"/>
              <a:gd name="connsiteX100" fmla="*/ 3619883 w 3619883"/>
              <a:gd name="connsiteY100" fmla="*/ 140049 h 4297250"/>
              <a:gd name="connsiteX101" fmla="*/ 3619883 w 3619883"/>
              <a:gd name="connsiteY10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271978 w 3619883"/>
              <a:gd name="connsiteY17" fmla="*/ 4128157 h 4297250"/>
              <a:gd name="connsiteX18" fmla="*/ 1271978 w 3619883"/>
              <a:gd name="connsiteY18" fmla="*/ 3951392 h 4297250"/>
              <a:gd name="connsiteX19" fmla="*/ 1094193 w 3619883"/>
              <a:gd name="connsiteY19" fmla="*/ 3951392 h 4297250"/>
              <a:gd name="connsiteX20" fmla="*/ 1094193 w 3619883"/>
              <a:gd name="connsiteY20" fmla="*/ 4128157 h 4297250"/>
              <a:gd name="connsiteX21" fmla="*/ 1140354 w 3619883"/>
              <a:gd name="connsiteY21" fmla="*/ 4128157 h 4297250"/>
              <a:gd name="connsiteX22" fmla="*/ 1140354 w 3619883"/>
              <a:gd name="connsiteY22" fmla="*/ 4275461 h 4297250"/>
              <a:gd name="connsiteX23" fmla="*/ 953807 w 3619883"/>
              <a:gd name="connsiteY23" fmla="*/ 4275461 h 4297250"/>
              <a:gd name="connsiteX24" fmla="*/ 912215 w 3619883"/>
              <a:gd name="connsiteY24" fmla="*/ 4128157 h 4297250"/>
              <a:gd name="connsiteX25" fmla="*/ 961020 w 3619883"/>
              <a:gd name="connsiteY25" fmla="*/ 4128157 h 4297250"/>
              <a:gd name="connsiteX26" fmla="*/ 961020 w 3619883"/>
              <a:gd name="connsiteY26" fmla="*/ 3951392 h 4297250"/>
              <a:gd name="connsiteX27" fmla="*/ 783235 w 3619883"/>
              <a:gd name="connsiteY27" fmla="*/ 3951392 h 4297250"/>
              <a:gd name="connsiteX28" fmla="*/ 783235 w 3619883"/>
              <a:gd name="connsiteY28" fmla="*/ 4128157 h 4297250"/>
              <a:gd name="connsiteX29" fmla="*/ 871024 w 3619883"/>
              <a:gd name="connsiteY29" fmla="*/ 4128157 h 4297250"/>
              <a:gd name="connsiteX30" fmla="*/ 829432 w 3619883"/>
              <a:gd name="connsiteY30" fmla="*/ 4275461 h 4297250"/>
              <a:gd name="connsiteX31" fmla="*/ 611484 w 3619883"/>
              <a:gd name="connsiteY31" fmla="*/ 4275461 h 4297250"/>
              <a:gd name="connsiteX32" fmla="*/ 621247 w 3619883"/>
              <a:gd name="connsiteY32" fmla="*/ 4128157 h 4297250"/>
              <a:gd name="connsiteX33" fmla="*/ 650062 w 3619883"/>
              <a:gd name="connsiteY33" fmla="*/ 4128157 h 4297250"/>
              <a:gd name="connsiteX34" fmla="*/ 650062 w 3619883"/>
              <a:gd name="connsiteY34" fmla="*/ 3951392 h 4297250"/>
              <a:gd name="connsiteX35" fmla="*/ 472277 w 3619883"/>
              <a:gd name="connsiteY35" fmla="*/ 3951392 h 4297250"/>
              <a:gd name="connsiteX36" fmla="*/ 472277 w 3619883"/>
              <a:gd name="connsiteY36" fmla="*/ 4128157 h 4297250"/>
              <a:gd name="connsiteX37" fmla="*/ 522650 w 3619883"/>
              <a:gd name="connsiteY37" fmla="*/ 4128157 h 4297250"/>
              <a:gd name="connsiteX38" fmla="*/ 573998 w 3619883"/>
              <a:gd name="connsiteY38" fmla="*/ 4275461 h 4297250"/>
              <a:gd name="connsiteX39" fmla="*/ 336164 w 3619883"/>
              <a:gd name="connsiteY39" fmla="*/ 4275461 h 4297250"/>
              <a:gd name="connsiteX40" fmla="*/ 294572 w 3619883"/>
              <a:gd name="connsiteY40" fmla="*/ 4128157 h 4297250"/>
              <a:gd name="connsiteX41" fmla="*/ 339106 w 3619883"/>
              <a:gd name="connsiteY41" fmla="*/ 4128157 h 4297250"/>
              <a:gd name="connsiteX42" fmla="*/ 339106 w 3619883"/>
              <a:gd name="connsiteY42" fmla="*/ 3951392 h 4297250"/>
              <a:gd name="connsiteX43" fmla="*/ 161321 w 3619883"/>
              <a:gd name="connsiteY43" fmla="*/ 3951392 h 4297250"/>
              <a:gd name="connsiteX44" fmla="*/ 161321 w 3619883"/>
              <a:gd name="connsiteY44" fmla="*/ 4128157 h 4297250"/>
              <a:gd name="connsiteX45" fmla="*/ 230914 w 3619883"/>
              <a:gd name="connsiteY45" fmla="*/ 4128157 h 4297250"/>
              <a:gd name="connsiteX46" fmla="*/ 189322 w 3619883"/>
              <a:gd name="connsiteY46" fmla="*/ 4275461 h 4297250"/>
              <a:gd name="connsiteX47" fmla="*/ 0 w 3619883"/>
              <a:gd name="connsiteY47" fmla="*/ 4275461 h 4297250"/>
              <a:gd name="connsiteX48" fmla="*/ 0 w 3619883"/>
              <a:gd name="connsiteY48" fmla="*/ 42229 h 4297250"/>
              <a:gd name="connsiteX49" fmla="*/ 42464 w 3619883"/>
              <a:gd name="connsiteY49" fmla="*/ 40518 h 4297250"/>
              <a:gd name="connsiteX50" fmla="*/ 137733 w 3619883"/>
              <a:gd name="connsiteY50" fmla="*/ 35355 h 4297250"/>
              <a:gd name="connsiteX51" fmla="*/ 270565 w 3619883"/>
              <a:gd name="connsiteY51" fmla="*/ 29759 h 4297250"/>
              <a:gd name="connsiteX52" fmla="*/ 479734 w 3619883"/>
              <a:gd name="connsiteY52" fmla="*/ 45455 h 4297250"/>
              <a:gd name="connsiteX53" fmla="*/ 524103 w 3619883"/>
              <a:gd name="connsiteY53" fmla="*/ 41625 h 4297250"/>
              <a:gd name="connsiteX54" fmla="*/ 624416 w 3619883"/>
              <a:gd name="connsiteY54" fmla="*/ 22696 h 4297250"/>
              <a:gd name="connsiteX55" fmla="*/ 657762 w 3619883"/>
              <a:gd name="connsiteY55" fmla="*/ 18351 h 4297250"/>
              <a:gd name="connsiteX56" fmla="*/ 690557 w 3619883"/>
              <a:gd name="connsiteY56" fmla="*/ 25792 h 4297250"/>
              <a:gd name="connsiteX57" fmla="*/ 745123 w 3619883"/>
              <a:gd name="connsiteY57" fmla="*/ 40157 h 4297250"/>
              <a:gd name="connsiteX58" fmla="*/ 789493 w 3619883"/>
              <a:gd name="connsiteY58" fmla="*/ 36327 h 4297250"/>
              <a:gd name="connsiteX59" fmla="*/ 854255 w 3619883"/>
              <a:gd name="connsiteY59" fmla="*/ 68887 h 4297250"/>
              <a:gd name="connsiteX60" fmla="*/ 897520 w 3619883"/>
              <a:gd name="connsiteY60" fmla="*/ 88629 h 4297250"/>
              <a:gd name="connsiteX61" fmla="*/ 940510 w 3619883"/>
              <a:gd name="connsiteY61" fmla="*/ 114265 h 4297250"/>
              <a:gd name="connsiteX62" fmla="*/ 1082712 w 3619883"/>
              <a:gd name="connsiteY62" fmla="*/ 144543 h 4297250"/>
              <a:gd name="connsiteX63" fmla="*/ 1205348 w 3619883"/>
              <a:gd name="connsiteY63" fmla="*/ 120753 h 4297250"/>
              <a:gd name="connsiteX64" fmla="*/ 1271764 w 3619883"/>
              <a:gd name="connsiteY64" fmla="*/ 117956 h 4297250"/>
              <a:gd name="connsiteX65" fmla="*/ 1315583 w 3619883"/>
              <a:gd name="connsiteY65" fmla="*/ 125912 h 4297250"/>
              <a:gd name="connsiteX66" fmla="*/ 1359125 w 3619883"/>
              <a:gd name="connsiteY66" fmla="*/ 139761 h 4297250"/>
              <a:gd name="connsiteX67" fmla="*/ 1391919 w 3619883"/>
              <a:gd name="connsiteY67" fmla="*/ 147202 h 4297250"/>
              <a:gd name="connsiteX68" fmla="*/ 1436563 w 3619883"/>
              <a:gd name="connsiteY68" fmla="*/ 137480 h 4297250"/>
              <a:gd name="connsiteX69" fmla="*/ 1471566 w 3619883"/>
              <a:gd name="connsiteY69" fmla="*/ 97777 h 4297250"/>
              <a:gd name="connsiteX70" fmla="*/ 1505739 w 3619883"/>
              <a:gd name="connsiteY70" fmla="*/ 75753 h 4297250"/>
              <a:gd name="connsiteX71" fmla="*/ 1590891 w 3619883"/>
              <a:gd name="connsiteY71" fmla="*/ 144702 h 4297250"/>
              <a:gd name="connsiteX72" fmla="*/ 1625616 w 3619883"/>
              <a:gd name="connsiteY72" fmla="*/ 110893 h 4297250"/>
              <a:gd name="connsiteX73" fmla="*/ 1658964 w 3619883"/>
              <a:gd name="connsiteY73" fmla="*/ 106547 h 4297250"/>
              <a:gd name="connsiteX74" fmla="*/ 1746598 w 3619883"/>
              <a:gd name="connsiteY74" fmla="*/ 122460 h 4297250"/>
              <a:gd name="connsiteX75" fmla="*/ 1811913 w 3619883"/>
              <a:gd name="connsiteY75" fmla="*/ 143234 h 4297250"/>
              <a:gd name="connsiteX76" fmla="*/ 1856557 w 3619883"/>
              <a:gd name="connsiteY76" fmla="*/ 133511 h 4297250"/>
              <a:gd name="connsiteX77" fmla="*/ 2066003 w 3619883"/>
              <a:gd name="connsiteY77" fmla="*/ 143313 h 4297250"/>
              <a:gd name="connsiteX78" fmla="*/ 2177615 w 3619883"/>
              <a:gd name="connsiteY78" fmla="*/ 119007 h 4297250"/>
              <a:gd name="connsiteX79" fmla="*/ 2255883 w 3619883"/>
              <a:gd name="connsiteY79" fmla="*/ 99047 h 4297250"/>
              <a:gd name="connsiteX80" fmla="*/ 2344622 w 3619883"/>
              <a:gd name="connsiteY80" fmla="*/ 91388 h 4297250"/>
              <a:gd name="connsiteX81" fmla="*/ 2455682 w 3619883"/>
              <a:gd name="connsiteY81" fmla="*/ 78869 h 4297250"/>
              <a:gd name="connsiteX82" fmla="*/ 2632609 w 3619883"/>
              <a:gd name="connsiteY82" fmla="*/ 75338 h 4297250"/>
              <a:gd name="connsiteX83" fmla="*/ 2742291 w 3619883"/>
              <a:gd name="connsiteY83" fmla="*/ 92282 h 4297250"/>
              <a:gd name="connsiteX84" fmla="*/ 2851974 w 3619883"/>
              <a:gd name="connsiteY84" fmla="*/ 109227 h 4297250"/>
              <a:gd name="connsiteX85" fmla="*/ 2907643 w 3619883"/>
              <a:gd name="connsiteY85" fmla="*/ 100020 h 4297250"/>
              <a:gd name="connsiteX86" fmla="*/ 2944022 w 3619883"/>
              <a:gd name="connsiteY86" fmla="*/ 30853 h 4297250"/>
              <a:gd name="connsiteX87" fmla="*/ 3022289 w 3619883"/>
              <a:gd name="connsiteY87" fmla="*/ 10893 h 4297250"/>
              <a:gd name="connsiteX88" fmla="*/ 3054807 w 3619883"/>
              <a:gd name="connsiteY88" fmla="*/ 24226 h 4297250"/>
              <a:gd name="connsiteX89" fmla="*/ 3141892 w 3619883"/>
              <a:gd name="connsiteY89" fmla="*/ 51925 h 4297250"/>
              <a:gd name="connsiteX90" fmla="*/ 3185711 w 3619883"/>
              <a:gd name="connsiteY90" fmla="*/ 59881 h 4297250"/>
              <a:gd name="connsiteX91" fmla="*/ 3219056 w 3619883"/>
              <a:gd name="connsiteY91" fmla="*/ 55536 h 4297250"/>
              <a:gd name="connsiteX92" fmla="*/ 3263425 w 3619883"/>
              <a:gd name="connsiteY92" fmla="*/ 51706 h 4297250"/>
              <a:gd name="connsiteX93" fmla="*/ 3296219 w 3619883"/>
              <a:gd name="connsiteY93" fmla="*/ 59147 h 4297250"/>
              <a:gd name="connsiteX94" fmla="*/ 3319094 w 3619883"/>
              <a:gd name="connsiteY94" fmla="*/ 42500 h 4297250"/>
              <a:gd name="connsiteX95" fmla="*/ 3420511 w 3619883"/>
              <a:gd name="connsiteY95" fmla="*/ 0 h 4297250"/>
              <a:gd name="connsiteX96" fmla="*/ 3453305 w 3619883"/>
              <a:gd name="connsiteY96" fmla="*/ 7440 h 4297250"/>
              <a:gd name="connsiteX97" fmla="*/ 3496571 w 3619883"/>
              <a:gd name="connsiteY97" fmla="*/ 27182 h 4297250"/>
              <a:gd name="connsiteX98" fmla="*/ 3602117 w 3619883"/>
              <a:gd name="connsiteY98" fmla="*/ 132521 h 4297250"/>
              <a:gd name="connsiteX99" fmla="*/ 3619883 w 3619883"/>
              <a:gd name="connsiteY99" fmla="*/ 140049 h 4297250"/>
              <a:gd name="connsiteX100" fmla="*/ 3619883 w 3619883"/>
              <a:gd name="connsiteY10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271978 w 3619883"/>
              <a:gd name="connsiteY17" fmla="*/ 4128157 h 4297250"/>
              <a:gd name="connsiteX18" fmla="*/ 1094193 w 3619883"/>
              <a:gd name="connsiteY18" fmla="*/ 3951392 h 4297250"/>
              <a:gd name="connsiteX19" fmla="*/ 1094193 w 3619883"/>
              <a:gd name="connsiteY19" fmla="*/ 4128157 h 4297250"/>
              <a:gd name="connsiteX20" fmla="*/ 1140354 w 3619883"/>
              <a:gd name="connsiteY20" fmla="*/ 4128157 h 4297250"/>
              <a:gd name="connsiteX21" fmla="*/ 1140354 w 3619883"/>
              <a:gd name="connsiteY21" fmla="*/ 4275461 h 4297250"/>
              <a:gd name="connsiteX22" fmla="*/ 953807 w 3619883"/>
              <a:gd name="connsiteY22" fmla="*/ 4275461 h 4297250"/>
              <a:gd name="connsiteX23" fmla="*/ 912215 w 3619883"/>
              <a:gd name="connsiteY23" fmla="*/ 4128157 h 4297250"/>
              <a:gd name="connsiteX24" fmla="*/ 961020 w 3619883"/>
              <a:gd name="connsiteY24" fmla="*/ 4128157 h 4297250"/>
              <a:gd name="connsiteX25" fmla="*/ 961020 w 3619883"/>
              <a:gd name="connsiteY25" fmla="*/ 3951392 h 4297250"/>
              <a:gd name="connsiteX26" fmla="*/ 783235 w 3619883"/>
              <a:gd name="connsiteY26" fmla="*/ 3951392 h 4297250"/>
              <a:gd name="connsiteX27" fmla="*/ 783235 w 3619883"/>
              <a:gd name="connsiteY27" fmla="*/ 4128157 h 4297250"/>
              <a:gd name="connsiteX28" fmla="*/ 871024 w 3619883"/>
              <a:gd name="connsiteY28" fmla="*/ 4128157 h 4297250"/>
              <a:gd name="connsiteX29" fmla="*/ 829432 w 3619883"/>
              <a:gd name="connsiteY29" fmla="*/ 4275461 h 4297250"/>
              <a:gd name="connsiteX30" fmla="*/ 611484 w 3619883"/>
              <a:gd name="connsiteY30" fmla="*/ 4275461 h 4297250"/>
              <a:gd name="connsiteX31" fmla="*/ 621247 w 3619883"/>
              <a:gd name="connsiteY31" fmla="*/ 4128157 h 4297250"/>
              <a:gd name="connsiteX32" fmla="*/ 650062 w 3619883"/>
              <a:gd name="connsiteY32" fmla="*/ 4128157 h 4297250"/>
              <a:gd name="connsiteX33" fmla="*/ 650062 w 3619883"/>
              <a:gd name="connsiteY33" fmla="*/ 3951392 h 4297250"/>
              <a:gd name="connsiteX34" fmla="*/ 472277 w 3619883"/>
              <a:gd name="connsiteY34" fmla="*/ 3951392 h 4297250"/>
              <a:gd name="connsiteX35" fmla="*/ 472277 w 3619883"/>
              <a:gd name="connsiteY35" fmla="*/ 4128157 h 4297250"/>
              <a:gd name="connsiteX36" fmla="*/ 522650 w 3619883"/>
              <a:gd name="connsiteY36" fmla="*/ 4128157 h 4297250"/>
              <a:gd name="connsiteX37" fmla="*/ 573998 w 3619883"/>
              <a:gd name="connsiteY37" fmla="*/ 4275461 h 4297250"/>
              <a:gd name="connsiteX38" fmla="*/ 336164 w 3619883"/>
              <a:gd name="connsiteY38" fmla="*/ 4275461 h 4297250"/>
              <a:gd name="connsiteX39" fmla="*/ 294572 w 3619883"/>
              <a:gd name="connsiteY39" fmla="*/ 4128157 h 4297250"/>
              <a:gd name="connsiteX40" fmla="*/ 339106 w 3619883"/>
              <a:gd name="connsiteY40" fmla="*/ 4128157 h 4297250"/>
              <a:gd name="connsiteX41" fmla="*/ 339106 w 3619883"/>
              <a:gd name="connsiteY41" fmla="*/ 3951392 h 4297250"/>
              <a:gd name="connsiteX42" fmla="*/ 161321 w 3619883"/>
              <a:gd name="connsiteY42" fmla="*/ 3951392 h 4297250"/>
              <a:gd name="connsiteX43" fmla="*/ 161321 w 3619883"/>
              <a:gd name="connsiteY43" fmla="*/ 4128157 h 4297250"/>
              <a:gd name="connsiteX44" fmla="*/ 230914 w 3619883"/>
              <a:gd name="connsiteY44" fmla="*/ 4128157 h 4297250"/>
              <a:gd name="connsiteX45" fmla="*/ 189322 w 3619883"/>
              <a:gd name="connsiteY45" fmla="*/ 4275461 h 4297250"/>
              <a:gd name="connsiteX46" fmla="*/ 0 w 3619883"/>
              <a:gd name="connsiteY46" fmla="*/ 4275461 h 4297250"/>
              <a:gd name="connsiteX47" fmla="*/ 0 w 3619883"/>
              <a:gd name="connsiteY47" fmla="*/ 42229 h 4297250"/>
              <a:gd name="connsiteX48" fmla="*/ 42464 w 3619883"/>
              <a:gd name="connsiteY48" fmla="*/ 40518 h 4297250"/>
              <a:gd name="connsiteX49" fmla="*/ 137733 w 3619883"/>
              <a:gd name="connsiteY49" fmla="*/ 35355 h 4297250"/>
              <a:gd name="connsiteX50" fmla="*/ 270565 w 3619883"/>
              <a:gd name="connsiteY50" fmla="*/ 29759 h 4297250"/>
              <a:gd name="connsiteX51" fmla="*/ 479734 w 3619883"/>
              <a:gd name="connsiteY51" fmla="*/ 45455 h 4297250"/>
              <a:gd name="connsiteX52" fmla="*/ 524103 w 3619883"/>
              <a:gd name="connsiteY52" fmla="*/ 41625 h 4297250"/>
              <a:gd name="connsiteX53" fmla="*/ 624416 w 3619883"/>
              <a:gd name="connsiteY53" fmla="*/ 22696 h 4297250"/>
              <a:gd name="connsiteX54" fmla="*/ 657762 w 3619883"/>
              <a:gd name="connsiteY54" fmla="*/ 18351 h 4297250"/>
              <a:gd name="connsiteX55" fmla="*/ 690557 w 3619883"/>
              <a:gd name="connsiteY55" fmla="*/ 25792 h 4297250"/>
              <a:gd name="connsiteX56" fmla="*/ 745123 w 3619883"/>
              <a:gd name="connsiteY56" fmla="*/ 40157 h 4297250"/>
              <a:gd name="connsiteX57" fmla="*/ 789493 w 3619883"/>
              <a:gd name="connsiteY57" fmla="*/ 36327 h 4297250"/>
              <a:gd name="connsiteX58" fmla="*/ 854255 w 3619883"/>
              <a:gd name="connsiteY58" fmla="*/ 68887 h 4297250"/>
              <a:gd name="connsiteX59" fmla="*/ 897520 w 3619883"/>
              <a:gd name="connsiteY59" fmla="*/ 88629 h 4297250"/>
              <a:gd name="connsiteX60" fmla="*/ 940510 w 3619883"/>
              <a:gd name="connsiteY60" fmla="*/ 114265 h 4297250"/>
              <a:gd name="connsiteX61" fmla="*/ 1082712 w 3619883"/>
              <a:gd name="connsiteY61" fmla="*/ 144543 h 4297250"/>
              <a:gd name="connsiteX62" fmla="*/ 1205348 w 3619883"/>
              <a:gd name="connsiteY62" fmla="*/ 120753 h 4297250"/>
              <a:gd name="connsiteX63" fmla="*/ 1271764 w 3619883"/>
              <a:gd name="connsiteY63" fmla="*/ 117956 h 4297250"/>
              <a:gd name="connsiteX64" fmla="*/ 1315583 w 3619883"/>
              <a:gd name="connsiteY64" fmla="*/ 125912 h 4297250"/>
              <a:gd name="connsiteX65" fmla="*/ 1359125 w 3619883"/>
              <a:gd name="connsiteY65" fmla="*/ 139761 h 4297250"/>
              <a:gd name="connsiteX66" fmla="*/ 1391919 w 3619883"/>
              <a:gd name="connsiteY66" fmla="*/ 147202 h 4297250"/>
              <a:gd name="connsiteX67" fmla="*/ 1436563 w 3619883"/>
              <a:gd name="connsiteY67" fmla="*/ 137480 h 4297250"/>
              <a:gd name="connsiteX68" fmla="*/ 1471566 w 3619883"/>
              <a:gd name="connsiteY68" fmla="*/ 97777 h 4297250"/>
              <a:gd name="connsiteX69" fmla="*/ 1505739 w 3619883"/>
              <a:gd name="connsiteY69" fmla="*/ 75753 h 4297250"/>
              <a:gd name="connsiteX70" fmla="*/ 1590891 w 3619883"/>
              <a:gd name="connsiteY70" fmla="*/ 144702 h 4297250"/>
              <a:gd name="connsiteX71" fmla="*/ 1625616 w 3619883"/>
              <a:gd name="connsiteY71" fmla="*/ 110893 h 4297250"/>
              <a:gd name="connsiteX72" fmla="*/ 1658964 w 3619883"/>
              <a:gd name="connsiteY72" fmla="*/ 106547 h 4297250"/>
              <a:gd name="connsiteX73" fmla="*/ 1746598 w 3619883"/>
              <a:gd name="connsiteY73" fmla="*/ 122460 h 4297250"/>
              <a:gd name="connsiteX74" fmla="*/ 1811913 w 3619883"/>
              <a:gd name="connsiteY74" fmla="*/ 143234 h 4297250"/>
              <a:gd name="connsiteX75" fmla="*/ 1856557 w 3619883"/>
              <a:gd name="connsiteY75" fmla="*/ 133511 h 4297250"/>
              <a:gd name="connsiteX76" fmla="*/ 2066003 w 3619883"/>
              <a:gd name="connsiteY76" fmla="*/ 143313 h 4297250"/>
              <a:gd name="connsiteX77" fmla="*/ 2177615 w 3619883"/>
              <a:gd name="connsiteY77" fmla="*/ 119007 h 4297250"/>
              <a:gd name="connsiteX78" fmla="*/ 2255883 w 3619883"/>
              <a:gd name="connsiteY78" fmla="*/ 99047 h 4297250"/>
              <a:gd name="connsiteX79" fmla="*/ 2344622 w 3619883"/>
              <a:gd name="connsiteY79" fmla="*/ 91388 h 4297250"/>
              <a:gd name="connsiteX80" fmla="*/ 2455682 w 3619883"/>
              <a:gd name="connsiteY80" fmla="*/ 78869 h 4297250"/>
              <a:gd name="connsiteX81" fmla="*/ 2632609 w 3619883"/>
              <a:gd name="connsiteY81" fmla="*/ 75338 h 4297250"/>
              <a:gd name="connsiteX82" fmla="*/ 2742291 w 3619883"/>
              <a:gd name="connsiteY82" fmla="*/ 92282 h 4297250"/>
              <a:gd name="connsiteX83" fmla="*/ 2851974 w 3619883"/>
              <a:gd name="connsiteY83" fmla="*/ 109227 h 4297250"/>
              <a:gd name="connsiteX84" fmla="*/ 2907643 w 3619883"/>
              <a:gd name="connsiteY84" fmla="*/ 100020 h 4297250"/>
              <a:gd name="connsiteX85" fmla="*/ 2944022 w 3619883"/>
              <a:gd name="connsiteY85" fmla="*/ 30853 h 4297250"/>
              <a:gd name="connsiteX86" fmla="*/ 3022289 w 3619883"/>
              <a:gd name="connsiteY86" fmla="*/ 10893 h 4297250"/>
              <a:gd name="connsiteX87" fmla="*/ 3054807 w 3619883"/>
              <a:gd name="connsiteY87" fmla="*/ 24226 h 4297250"/>
              <a:gd name="connsiteX88" fmla="*/ 3141892 w 3619883"/>
              <a:gd name="connsiteY88" fmla="*/ 51925 h 4297250"/>
              <a:gd name="connsiteX89" fmla="*/ 3185711 w 3619883"/>
              <a:gd name="connsiteY89" fmla="*/ 59881 h 4297250"/>
              <a:gd name="connsiteX90" fmla="*/ 3219056 w 3619883"/>
              <a:gd name="connsiteY90" fmla="*/ 55536 h 4297250"/>
              <a:gd name="connsiteX91" fmla="*/ 3263425 w 3619883"/>
              <a:gd name="connsiteY91" fmla="*/ 51706 h 4297250"/>
              <a:gd name="connsiteX92" fmla="*/ 3296219 w 3619883"/>
              <a:gd name="connsiteY92" fmla="*/ 59147 h 4297250"/>
              <a:gd name="connsiteX93" fmla="*/ 3319094 w 3619883"/>
              <a:gd name="connsiteY93" fmla="*/ 42500 h 4297250"/>
              <a:gd name="connsiteX94" fmla="*/ 3420511 w 3619883"/>
              <a:gd name="connsiteY94" fmla="*/ 0 h 4297250"/>
              <a:gd name="connsiteX95" fmla="*/ 3453305 w 3619883"/>
              <a:gd name="connsiteY95" fmla="*/ 7440 h 4297250"/>
              <a:gd name="connsiteX96" fmla="*/ 3496571 w 3619883"/>
              <a:gd name="connsiteY96" fmla="*/ 27182 h 4297250"/>
              <a:gd name="connsiteX97" fmla="*/ 3602117 w 3619883"/>
              <a:gd name="connsiteY97" fmla="*/ 132521 h 4297250"/>
              <a:gd name="connsiteX98" fmla="*/ 3619883 w 3619883"/>
              <a:gd name="connsiteY98" fmla="*/ 140049 h 4297250"/>
              <a:gd name="connsiteX99" fmla="*/ 3619883 w 3619883"/>
              <a:gd name="connsiteY9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271978 w 3619883"/>
              <a:gd name="connsiteY17" fmla="*/ 4128157 h 4297250"/>
              <a:gd name="connsiteX18" fmla="*/ 1094193 w 3619883"/>
              <a:gd name="connsiteY18" fmla="*/ 4128157 h 4297250"/>
              <a:gd name="connsiteX19" fmla="*/ 1140354 w 3619883"/>
              <a:gd name="connsiteY19" fmla="*/ 4128157 h 4297250"/>
              <a:gd name="connsiteX20" fmla="*/ 1140354 w 3619883"/>
              <a:gd name="connsiteY20" fmla="*/ 4275461 h 4297250"/>
              <a:gd name="connsiteX21" fmla="*/ 953807 w 3619883"/>
              <a:gd name="connsiteY21" fmla="*/ 4275461 h 4297250"/>
              <a:gd name="connsiteX22" fmla="*/ 912215 w 3619883"/>
              <a:gd name="connsiteY22" fmla="*/ 4128157 h 4297250"/>
              <a:gd name="connsiteX23" fmla="*/ 961020 w 3619883"/>
              <a:gd name="connsiteY23" fmla="*/ 4128157 h 4297250"/>
              <a:gd name="connsiteX24" fmla="*/ 961020 w 3619883"/>
              <a:gd name="connsiteY24" fmla="*/ 3951392 h 4297250"/>
              <a:gd name="connsiteX25" fmla="*/ 783235 w 3619883"/>
              <a:gd name="connsiteY25" fmla="*/ 3951392 h 4297250"/>
              <a:gd name="connsiteX26" fmla="*/ 783235 w 3619883"/>
              <a:gd name="connsiteY26" fmla="*/ 4128157 h 4297250"/>
              <a:gd name="connsiteX27" fmla="*/ 871024 w 3619883"/>
              <a:gd name="connsiteY27" fmla="*/ 4128157 h 4297250"/>
              <a:gd name="connsiteX28" fmla="*/ 829432 w 3619883"/>
              <a:gd name="connsiteY28" fmla="*/ 4275461 h 4297250"/>
              <a:gd name="connsiteX29" fmla="*/ 611484 w 3619883"/>
              <a:gd name="connsiteY29" fmla="*/ 4275461 h 4297250"/>
              <a:gd name="connsiteX30" fmla="*/ 621247 w 3619883"/>
              <a:gd name="connsiteY30" fmla="*/ 4128157 h 4297250"/>
              <a:gd name="connsiteX31" fmla="*/ 650062 w 3619883"/>
              <a:gd name="connsiteY31" fmla="*/ 4128157 h 4297250"/>
              <a:gd name="connsiteX32" fmla="*/ 650062 w 3619883"/>
              <a:gd name="connsiteY32" fmla="*/ 3951392 h 4297250"/>
              <a:gd name="connsiteX33" fmla="*/ 472277 w 3619883"/>
              <a:gd name="connsiteY33" fmla="*/ 3951392 h 4297250"/>
              <a:gd name="connsiteX34" fmla="*/ 472277 w 3619883"/>
              <a:gd name="connsiteY34" fmla="*/ 4128157 h 4297250"/>
              <a:gd name="connsiteX35" fmla="*/ 522650 w 3619883"/>
              <a:gd name="connsiteY35" fmla="*/ 4128157 h 4297250"/>
              <a:gd name="connsiteX36" fmla="*/ 573998 w 3619883"/>
              <a:gd name="connsiteY36" fmla="*/ 4275461 h 4297250"/>
              <a:gd name="connsiteX37" fmla="*/ 336164 w 3619883"/>
              <a:gd name="connsiteY37" fmla="*/ 4275461 h 4297250"/>
              <a:gd name="connsiteX38" fmla="*/ 294572 w 3619883"/>
              <a:gd name="connsiteY38" fmla="*/ 4128157 h 4297250"/>
              <a:gd name="connsiteX39" fmla="*/ 339106 w 3619883"/>
              <a:gd name="connsiteY39" fmla="*/ 4128157 h 4297250"/>
              <a:gd name="connsiteX40" fmla="*/ 339106 w 3619883"/>
              <a:gd name="connsiteY40" fmla="*/ 3951392 h 4297250"/>
              <a:gd name="connsiteX41" fmla="*/ 161321 w 3619883"/>
              <a:gd name="connsiteY41" fmla="*/ 3951392 h 4297250"/>
              <a:gd name="connsiteX42" fmla="*/ 161321 w 3619883"/>
              <a:gd name="connsiteY42" fmla="*/ 4128157 h 4297250"/>
              <a:gd name="connsiteX43" fmla="*/ 230914 w 3619883"/>
              <a:gd name="connsiteY43" fmla="*/ 4128157 h 4297250"/>
              <a:gd name="connsiteX44" fmla="*/ 189322 w 3619883"/>
              <a:gd name="connsiteY44" fmla="*/ 4275461 h 4297250"/>
              <a:gd name="connsiteX45" fmla="*/ 0 w 3619883"/>
              <a:gd name="connsiteY45" fmla="*/ 4275461 h 4297250"/>
              <a:gd name="connsiteX46" fmla="*/ 0 w 3619883"/>
              <a:gd name="connsiteY46" fmla="*/ 42229 h 4297250"/>
              <a:gd name="connsiteX47" fmla="*/ 42464 w 3619883"/>
              <a:gd name="connsiteY47" fmla="*/ 40518 h 4297250"/>
              <a:gd name="connsiteX48" fmla="*/ 137733 w 3619883"/>
              <a:gd name="connsiteY48" fmla="*/ 35355 h 4297250"/>
              <a:gd name="connsiteX49" fmla="*/ 270565 w 3619883"/>
              <a:gd name="connsiteY49" fmla="*/ 29759 h 4297250"/>
              <a:gd name="connsiteX50" fmla="*/ 479734 w 3619883"/>
              <a:gd name="connsiteY50" fmla="*/ 45455 h 4297250"/>
              <a:gd name="connsiteX51" fmla="*/ 524103 w 3619883"/>
              <a:gd name="connsiteY51" fmla="*/ 41625 h 4297250"/>
              <a:gd name="connsiteX52" fmla="*/ 624416 w 3619883"/>
              <a:gd name="connsiteY52" fmla="*/ 22696 h 4297250"/>
              <a:gd name="connsiteX53" fmla="*/ 657762 w 3619883"/>
              <a:gd name="connsiteY53" fmla="*/ 18351 h 4297250"/>
              <a:gd name="connsiteX54" fmla="*/ 690557 w 3619883"/>
              <a:gd name="connsiteY54" fmla="*/ 25792 h 4297250"/>
              <a:gd name="connsiteX55" fmla="*/ 745123 w 3619883"/>
              <a:gd name="connsiteY55" fmla="*/ 40157 h 4297250"/>
              <a:gd name="connsiteX56" fmla="*/ 789493 w 3619883"/>
              <a:gd name="connsiteY56" fmla="*/ 36327 h 4297250"/>
              <a:gd name="connsiteX57" fmla="*/ 854255 w 3619883"/>
              <a:gd name="connsiteY57" fmla="*/ 68887 h 4297250"/>
              <a:gd name="connsiteX58" fmla="*/ 897520 w 3619883"/>
              <a:gd name="connsiteY58" fmla="*/ 88629 h 4297250"/>
              <a:gd name="connsiteX59" fmla="*/ 940510 w 3619883"/>
              <a:gd name="connsiteY59" fmla="*/ 114265 h 4297250"/>
              <a:gd name="connsiteX60" fmla="*/ 1082712 w 3619883"/>
              <a:gd name="connsiteY60" fmla="*/ 144543 h 4297250"/>
              <a:gd name="connsiteX61" fmla="*/ 1205348 w 3619883"/>
              <a:gd name="connsiteY61" fmla="*/ 120753 h 4297250"/>
              <a:gd name="connsiteX62" fmla="*/ 1271764 w 3619883"/>
              <a:gd name="connsiteY62" fmla="*/ 117956 h 4297250"/>
              <a:gd name="connsiteX63" fmla="*/ 1315583 w 3619883"/>
              <a:gd name="connsiteY63" fmla="*/ 125912 h 4297250"/>
              <a:gd name="connsiteX64" fmla="*/ 1359125 w 3619883"/>
              <a:gd name="connsiteY64" fmla="*/ 139761 h 4297250"/>
              <a:gd name="connsiteX65" fmla="*/ 1391919 w 3619883"/>
              <a:gd name="connsiteY65" fmla="*/ 147202 h 4297250"/>
              <a:gd name="connsiteX66" fmla="*/ 1436563 w 3619883"/>
              <a:gd name="connsiteY66" fmla="*/ 137480 h 4297250"/>
              <a:gd name="connsiteX67" fmla="*/ 1471566 w 3619883"/>
              <a:gd name="connsiteY67" fmla="*/ 97777 h 4297250"/>
              <a:gd name="connsiteX68" fmla="*/ 1505739 w 3619883"/>
              <a:gd name="connsiteY68" fmla="*/ 75753 h 4297250"/>
              <a:gd name="connsiteX69" fmla="*/ 1590891 w 3619883"/>
              <a:gd name="connsiteY69" fmla="*/ 144702 h 4297250"/>
              <a:gd name="connsiteX70" fmla="*/ 1625616 w 3619883"/>
              <a:gd name="connsiteY70" fmla="*/ 110893 h 4297250"/>
              <a:gd name="connsiteX71" fmla="*/ 1658964 w 3619883"/>
              <a:gd name="connsiteY71" fmla="*/ 106547 h 4297250"/>
              <a:gd name="connsiteX72" fmla="*/ 1746598 w 3619883"/>
              <a:gd name="connsiteY72" fmla="*/ 122460 h 4297250"/>
              <a:gd name="connsiteX73" fmla="*/ 1811913 w 3619883"/>
              <a:gd name="connsiteY73" fmla="*/ 143234 h 4297250"/>
              <a:gd name="connsiteX74" fmla="*/ 1856557 w 3619883"/>
              <a:gd name="connsiteY74" fmla="*/ 133511 h 4297250"/>
              <a:gd name="connsiteX75" fmla="*/ 2066003 w 3619883"/>
              <a:gd name="connsiteY75" fmla="*/ 143313 h 4297250"/>
              <a:gd name="connsiteX76" fmla="*/ 2177615 w 3619883"/>
              <a:gd name="connsiteY76" fmla="*/ 119007 h 4297250"/>
              <a:gd name="connsiteX77" fmla="*/ 2255883 w 3619883"/>
              <a:gd name="connsiteY77" fmla="*/ 99047 h 4297250"/>
              <a:gd name="connsiteX78" fmla="*/ 2344622 w 3619883"/>
              <a:gd name="connsiteY78" fmla="*/ 91388 h 4297250"/>
              <a:gd name="connsiteX79" fmla="*/ 2455682 w 3619883"/>
              <a:gd name="connsiteY79" fmla="*/ 78869 h 4297250"/>
              <a:gd name="connsiteX80" fmla="*/ 2632609 w 3619883"/>
              <a:gd name="connsiteY80" fmla="*/ 75338 h 4297250"/>
              <a:gd name="connsiteX81" fmla="*/ 2742291 w 3619883"/>
              <a:gd name="connsiteY81" fmla="*/ 92282 h 4297250"/>
              <a:gd name="connsiteX82" fmla="*/ 2851974 w 3619883"/>
              <a:gd name="connsiteY82" fmla="*/ 109227 h 4297250"/>
              <a:gd name="connsiteX83" fmla="*/ 2907643 w 3619883"/>
              <a:gd name="connsiteY83" fmla="*/ 100020 h 4297250"/>
              <a:gd name="connsiteX84" fmla="*/ 2944022 w 3619883"/>
              <a:gd name="connsiteY84" fmla="*/ 30853 h 4297250"/>
              <a:gd name="connsiteX85" fmla="*/ 3022289 w 3619883"/>
              <a:gd name="connsiteY85" fmla="*/ 10893 h 4297250"/>
              <a:gd name="connsiteX86" fmla="*/ 3054807 w 3619883"/>
              <a:gd name="connsiteY86" fmla="*/ 24226 h 4297250"/>
              <a:gd name="connsiteX87" fmla="*/ 3141892 w 3619883"/>
              <a:gd name="connsiteY87" fmla="*/ 51925 h 4297250"/>
              <a:gd name="connsiteX88" fmla="*/ 3185711 w 3619883"/>
              <a:gd name="connsiteY88" fmla="*/ 59881 h 4297250"/>
              <a:gd name="connsiteX89" fmla="*/ 3219056 w 3619883"/>
              <a:gd name="connsiteY89" fmla="*/ 55536 h 4297250"/>
              <a:gd name="connsiteX90" fmla="*/ 3263425 w 3619883"/>
              <a:gd name="connsiteY90" fmla="*/ 51706 h 4297250"/>
              <a:gd name="connsiteX91" fmla="*/ 3296219 w 3619883"/>
              <a:gd name="connsiteY91" fmla="*/ 59147 h 4297250"/>
              <a:gd name="connsiteX92" fmla="*/ 3319094 w 3619883"/>
              <a:gd name="connsiteY92" fmla="*/ 42500 h 4297250"/>
              <a:gd name="connsiteX93" fmla="*/ 3420511 w 3619883"/>
              <a:gd name="connsiteY93" fmla="*/ 0 h 4297250"/>
              <a:gd name="connsiteX94" fmla="*/ 3453305 w 3619883"/>
              <a:gd name="connsiteY94" fmla="*/ 7440 h 4297250"/>
              <a:gd name="connsiteX95" fmla="*/ 3496571 w 3619883"/>
              <a:gd name="connsiteY95" fmla="*/ 27182 h 4297250"/>
              <a:gd name="connsiteX96" fmla="*/ 3602117 w 3619883"/>
              <a:gd name="connsiteY96" fmla="*/ 132521 h 4297250"/>
              <a:gd name="connsiteX97" fmla="*/ 3619883 w 3619883"/>
              <a:gd name="connsiteY97" fmla="*/ 140049 h 4297250"/>
              <a:gd name="connsiteX98" fmla="*/ 3619883 w 3619883"/>
              <a:gd name="connsiteY9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271978 w 3619883"/>
              <a:gd name="connsiteY17" fmla="*/ 4128157 h 4297250"/>
              <a:gd name="connsiteX18" fmla="*/ 1140354 w 3619883"/>
              <a:gd name="connsiteY18" fmla="*/ 4128157 h 4297250"/>
              <a:gd name="connsiteX19" fmla="*/ 1140354 w 3619883"/>
              <a:gd name="connsiteY19" fmla="*/ 4275461 h 4297250"/>
              <a:gd name="connsiteX20" fmla="*/ 953807 w 3619883"/>
              <a:gd name="connsiteY20" fmla="*/ 4275461 h 4297250"/>
              <a:gd name="connsiteX21" fmla="*/ 912215 w 3619883"/>
              <a:gd name="connsiteY21" fmla="*/ 4128157 h 4297250"/>
              <a:gd name="connsiteX22" fmla="*/ 961020 w 3619883"/>
              <a:gd name="connsiteY22" fmla="*/ 4128157 h 4297250"/>
              <a:gd name="connsiteX23" fmla="*/ 961020 w 3619883"/>
              <a:gd name="connsiteY23" fmla="*/ 3951392 h 4297250"/>
              <a:gd name="connsiteX24" fmla="*/ 783235 w 3619883"/>
              <a:gd name="connsiteY24" fmla="*/ 3951392 h 4297250"/>
              <a:gd name="connsiteX25" fmla="*/ 783235 w 3619883"/>
              <a:gd name="connsiteY25" fmla="*/ 4128157 h 4297250"/>
              <a:gd name="connsiteX26" fmla="*/ 871024 w 3619883"/>
              <a:gd name="connsiteY26" fmla="*/ 4128157 h 4297250"/>
              <a:gd name="connsiteX27" fmla="*/ 829432 w 3619883"/>
              <a:gd name="connsiteY27" fmla="*/ 4275461 h 4297250"/>
              <a:gd name="connsiteX28" fmla="*/ 611484 w 3619883"/>
              <a:gd name="connsiteY28" fmla="*/ 4275461 h 4297250"/>
              <a:gd name="connsiteX29" fmla="*/ 621247 w 3619883"/>
              <a:gd name="connsiteY29" fmla="*/ 4128157 h 4297250"/>
              <a:gd name="connsiteX30" fmla="*/ 650062 w 3619883"/>
              <a:gd name="connsiteY30" fmla="*/ 4128157 h 4297250"/>
              <a:gd name="connsiteX31" fmla="*/ 650062 w 3619883"/>
              <a:gd name="connsiteY31" fmla="*/ 3951392 h 4297250"/>
              <a:gd name="connsiteX32" fmla="*/ 472277 w 3619883"/>
              <a:gd name="connsiteY32" fmla="*/ 3951392 h 4297250"/>
              <a:gd name="connsiteX33" fmla="*/ 472277 w 3619883"/>
              <a:gd name="connsiteY33" fmla="*/ 4128157 h 4297250"/>
              <a:gd name="connsiteX34" fmla="*/ 522650 w 3619883"/>
              <a:gd name="connsiteY34" fmla="*/ 4128157 h 4297250"/>
              <a:gd name="connsiteX35" fmla="*/ 573998 w 3619883"/>
              <a:gd name="connsiteY35" fmla="*/ 4275461 h 4297250"/>
              <a:gd name="connsiteX36" fmla="*/ 336164 w 3619883"/>
              <a:gd name="connsiteY36" fmla="*/ 4275461 h 4297250"/>
              <a:gd name="connsiteX37" fmla="*/ 294572 w 3619883"/>
              <a:gd name="connsiteY37" fmla="*/ 4128157 h 4297250"/>
              <a:gd name="connsiteX38" fmla="*/ 339106 w 3619883"/>
              <a:gd name="connsiteY38" fmla="*/ 4128157 h 4297250"/>
              <a:gd name="connsiteX39" fmla="*/ 339106 w 3619883"/>
              <a:gd name="connsiteY39" fmla="*/ 3951392 h 4297250"/>
              <a:gd name="connsiteX40" fmla="*/ 161321 w 3619883"/>
              <a:gd name="connsiteY40" fmla="*/ 3951392 h 4297250"/>
              <a:gd name="connsiteX41" fmla="*/ 161321 w 3619883"/>
              <a:gd name="connsiteY41" fmla="*/ 4128157 h 4297250"/>
              <a:gd name="connsiteX42" fmla="*/ 230914 w 3619883"/>
              <a:gd name="connsiteY42" fmla="*/ 4128157 h 4297250"/>
              <a:gd name="connsiteX43" fmla="*/ 189322 w 3619883"/>
              <a:gd name="connsiteY43" fmla="*/ 4275461 h 4297250"/>
              <a:gd name="connsiteX44" fmla="*/ 0 w 3619883"/>
              <a:gd name="connsiteY44" fmla="*/ 4275461 h 4297250"/>
              <a:gd name="connsiteX45" fmla="*/ 0 w 3619883"/>
              <a:gd name="connsiteY45" fmla="*/ 42229 h 4297250"/>
              <a:gd name="connsiteX46" fmla="*/ 42464 w 3619883"/>
              <a:gd name="connsiteY46" fmla="*/ 40518 h 4297250"/>
              <a:gd name="connsiteX47" fmla="*/ 137733 w 3619883"/>
              <a:gd name="connsiteY47" fmla="*/ 35355 h 4297250"/>
              <a:gd name="connsiteX48" fmla="*/ 270565 w 3619883"/>
              <a:gd name="connsiteY48" fmla="*/ 29759 h 4297250"/>
              <a:gd name="connsiteX49" fmla="*/ 479734 w 3619883"/>
              <a:gd name="connsiteY49" fmla="*/ 45455 h 4297250"/>
              <a:gd name="connsiteX50" fmla="*/ 524103 w 3619883"/>
              <a:gd name="connsiteY50" fmla="*/ 41625 h 4297250"/>
              <a:gd name="connsiteX51" fmla="*/ 624416 w 3619883"/>
              <a:gd name="connsiteY51" fmla="*/ 22696 h 4297250"/>
              <a:gd name="connsiteX52" fmla="*/ 657762 w 3619883"/>
              <a:gd name="connsiteY52" fmla="*/ 18351 h 4297250"/>
              <a:gd name="connsiteX53" fmla="*/ 690557 w 3619883"/>
              <a:gd name="connsiteY53" fmla="*/ 25792 h 4297250"/>
              <a:gd name="connsiteX54" fmla="*/ 745123 w 3619883"/>
              <a:gd name="connsiteY54" fmla="*/ 40157 h 4297250"/>
              <a:gd name="connsiteX55" fmla="*/ 789493 w 3619883"/>
              <a:gd name="connsiteY55" fmla="*/ 36327 h 4297250"/>
              <a:gd name="connsiteX56" fmla="*/ 854255 w 3619883"/>
              <a:gd name="connsiteY56" fmla="*/ 68887 h 4297250"/>
              <a:gd name="connsiteX57" fmla="*/ 897520 w 3619883"/>
              <a:gd name="connsiteY57" fmla="*/ 88629 h 4297250"/>
              <a:gd name="connsiteX58" fmla="*/ 940510 w 3619883"/>
              <a:gd name="connsiteY58" fmla="*/ 114265 h 4297250"/>
              <a:gd name="connsiteX59" fmla="*/ 1082712 w 3619883"/>
              <a:gd name="connsiteY59" fmla="*/ 144543 h 4297250"/>
              <a:gd name="connsiteX60" fmla="*/ 1205348 w 3619883"/>
              <a:gd name="connsiteY60" fmla="*/ 120753 h 4297250"/>
              <a:gd name="connsiteX61" fmla="*/ 1271764 w 3619883"/>
              <a:gd name="connsiteY61" fmla="*/ 117956 h 4297250"/>
              <a:gd name="connsiteX62" fmla="*/ 1315583 w 3619883"/>
              <a:gd name="connsiteY62" fmla="*/ 125912 h 4297250"/>
              <a:gd name="connsiteX63" fmla="*/ 1359125 w 3619883"/>
              <a:gd name="connsiteY63" fmla="*/ 139761 h 4297250"/>
              <a:gd name="connsiteX64" fmla="*/ 1391919 w 3619883"/>
              <a:gd name="connsiteY64" fmla="*/ 147202 h 4297250"/>
              <a:gd name="connsiteX65" fmla="*/ 1436563 w 3619883"/>
              <a:gd name="connsiteY65" fmla="*/ 137480 h 4297250"/>
              <a:gd name="connsiteX66" fmla="*/ 1471566 w 3619883"/>
              <a:gd name="connsiteY66" fmla="*/ 97777 h 4297250"/>
              <a:gd name="connsiteX67" fmla="*/ 1505739 w 3619883"/>
              <a:gd name="connsiteY67" fmla="*/ 75753 h 4297250"/>
              <a:gd name="connsiteX68" fmla="*/ 1590891 w 3619883"/>
              <a:gd name="connsiteY68" fmla="*/ 144702 h 4297250"/>
              <a:gd name="connsiteX69" fmla="*/ 1625616 w 3619883"/>
              <a:gd name="connsiteY69" fmla="*/ 110893 h 4297250"/>
              <a:gd name="connsiteX70" fmla="*/ 1658964 w 3619883"/>
              <a:gd name="connsiteY70" fmla="*/ 106547 h 4297250"/>
              <a:gd name="connsiteX71" fmla="*/ 1746598 w 3619883"/>
              <a:gd name="connsiteY71" fmla="*/ 122460 h 4297250"/>
              <a:gd name="connsiteX72" fmla="*/ 1811913 w 3619883"/>
              <a:gd name="connsiteY72" fmla="*/ 143234 h 4297250"/>
              <a:gd name="connsiteX73" fmla="*/ 1856557 w 3619883"/>
              <a:gd name="connsiteY73" fmla="*/ 133511 h 4297250"/>
              <a:gd name="connsiteX74" fmla="*/ 2066003 w 3619883"/>
              <a:gd name="connsiteY74" fmla="*/ 143313 h 4297250"/>
              <a:gd name="connsiteX75" fmla="*/ 2177615 w 3619883"/>
              <a:gd name="connsiteY75" fmla="*/ 119007 h 4297250"/>
              <a:gd name="connsiteX76" fmla="*/ 2255883 w 3619883"/>
              <a:gd name="connsiteY76" fmla="*/ 99047 h 4297250"/>
              <a:gd name="connsiteX77" fmla="*/ 2344622 w 3619883"/>
              <a:gd name="connsiteY77" fmla="*/ 91388 h 4297250"/>
              <a:gd name="connsiteX78" fmla="*/ 2455682 w 3619883"/>
              <a:gd name="connsiteY78" fmla="*/ 78869 h 4297250"/>
              <a:gd name="connsiteX79" fmla="*/ 2632609 w 3619883"/>
              <a:gd name="connsiteY79" fmla="*/ 75338 h 4297250"/>
              <a:gd name="connsiteX80" fmla="*/ 2742291 w 3619883"/>
              <a:gd name="connsiteY80" fmla="*/ 92282 h 4297250"/>
              <a:gd name="connsiteX81" fmla="*/ 2851974 w 3619883"/>
              <a:gd name="connsiteY81" fmla="*/ 109227 h 4297250"/>
              <a:gd name="connsiteX82" fmla="*/ 2907643 w 3619883"/>
              <a:gd name="connsiteY82" fmla="*/ 100020 h 4297250"/>
              <a:gd name="connsiteX83" fmla="*/ 2944022 w 3619883"/>
              <a:gd name="connsiteY83" fmla="*/ 30853 h 4297250"/>
              <a:gd name="connsiteX84" fmla="*/ 3022289 w 3619883"/>
              <a:gd name="connsiteY84" fmla="*/ 10893 h 4297250"/>
              <a:gd name="connsiteX85" fmla="*/ 3054807 w 3619883"/>
              <a:gd name="connsiteY85" fmla="*/ 24226 h 4297250"/>
              <a:gd name="connsiteX86" fmla="*/ 3141892 w 3619883"/>
              <a:gd name="connsiteY86" fmla="*/ 51925 h 4297250"/>
              <a:gd name="connsiteX87" fmla="*/ 3185711 w 3619883"/>
              <a:gd name="connsiteY87" fmla="*/ 59881 h 4297250"/>
              <a:gd name="connsiteX88" fmla="*/ 3219056 w 3619883"/>
              <a:gd name="connsiteY88" fmla="*/ 55536 h 4297250"/>
              <a:gd name="connsiteX89" fmla="*/ 3263425 w 3619883"/>
              <a:gd name="connsiteY89" fmla="*/ 51706 h 4297250"/>
              <a:gd name="connsiteX90" fmla="*/ 3296219 w 3619883"/>
              <a:gd name="connsiteY90" fmla="*/ 59147 h 4297250"/>
              <a:gd name="connsiteX91" fmla="*/ 3319094 w 3619883"/>
              <a:gd name="connsiteY91" fmla="*/ 42500 h 4297250"/>
              <a:gd name="connsiteX92" fmla="*/ 3420511 w 3619883"/>
              <a:gd name="connsiteY92" fmla="*/ 0 h 4297250"/>
              <a:gd name="connsiteX93" fmla="*/ 3453305 w 3619883"/>
              <a:gd name="connsiteY93" fmla="*/ 7440 h 4297250"/>
              <a:gd name="connsiteX94" fmla="*/ 3496571 w 3619883"/>
              <a:gd name="connsiteY94" fmla="*/ 27182 h 4297250"/>
              <a:gd name="connsiteX95" fmla="*/ 3602117 w 3619883"/>
              <a:gd name="connsiteY95" fmla="*/ 132521 h 4297250"/>
              <a:gd name="connsiteX96" fmla="*/ 3619883 w 3619883"/>
              <a:gd name="connsiteY96" fmla="*/ 140049 h 4297250"/>
              <a:gd name="connsiteX97" fmla="*/ 3619883 w 3619883"/>
              <a:gd name="connsiteY9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140354 w 3619883"/>
              <a:gd name="connsiteY17" fmla="*/ 4128157 h 4297250"/>
              <a:gd name="connsiteX18" fmla="*/ 1140354 w 3619883"/>
              <a:gd name="connsiteY18" fmla="*/ 4275461 h 4297250"/>
              <a:gd name="connsiteX19" fmla="*/ 953807 w 3619883"/>
              <a:gd name="connsiteY19" fmla="*/ 4275461 h 4297250"/>
              <a:gd name="connsiteX20" fmla="*/ 912215 w 3619883"/>
              <a:gd name="connsiteY20" fmla="*/ 4128157 h 4297250"/>
              <a:gd name="connsiteX21" fmla="*/ 961020 w 3619883"/>
              <a:gd name="connsiteY21" fmla="*/ 4128157 h 4297250"/>
              <a:gd name="connsiteX22" fmla="*/ 961020 w 3619883"/>
              <a:gd name="connsiteY22" fmla="*/ 3951392 h 4297250"/>
              <a:gd name="connsiteX23" fmla="*/ 783235 w 3619883"/>
              <a:gd name="connsiteY23" fmla="*/ 3951392 h 4297250"/>
              <a:gd name="connsiteX24" fmla="*/ 783235 w 3619883"/>
              <a:gd name="connsiteY24" fmla="*/ 4128157 h 4297250"/>
              <a:gd name="connsiteX25" fmla="*/ 871024 w 3619883"/>
              <a:gd name="connsiteY25" fmla="*/ 4128157 h 4297250"/>
              <a:gd name="connsiteX26" fmla="*/ 829432 w 3619883"/>
              <a:gd name="connsiteY26" fmla="*/ 4275461 h 4297250"/>
              <a:gd name="connsiteX27" fmla="*/ 611484 w 3619883"/>
              <a:gd name="connsiteY27" fmla="*/ 4275461 h 4297250"/>
              <a:gd name="connsiteX28" fmla="*/ 621247 w 3619883"/>
              <a:gd name="connsiteY28" fmla="*/ 4128157 h 4297250"/>
              <a:gd name="connsiteX29" fmla="*/ 650062 w 3619883"/>
              <a:gd name="connsiteY29" fmla="*/ 4128157 h 4297250"/>
              <a:gd name="connsiteX30" fmla="*/ 650062 w 3619883"/>
              <a:gd name="connsiteY30" fmla="*/ 3951392 h 4297250"/>
              <a:gd name="connsiteX31" fmla="*/ 472277 w 3619883"/>
              <a:gd name="connsiteY31" fmla="*/ 3951392 h 4297250"/>
              <a:gd name="connsiteX32" fmla="*/ 472277 w 3619883"/>
              <a:gd name="connsiteY32" fmla="*/ 4128157 h 4297250"/>
              <a:gd name="connsiteX33" fmla="*/ 522650 w 3619883"/>
              <a:gd name="connsiteY33" fmla="*/ 4128157 h 4297250"/>
              <a:gd name="connsiteX34" fmla="*/ 573998 w 3619883"/>
              <a:gd name="connsiteY34" fmla="*/ 4275461 h 4297250"/>
              <a:gd name="connsiteX35" fmla="*/ 336164 w 3619883"/>
              <a:gd name="connsiteY35" fmla="*/ 4275461 h 4297250"/>
              <a:gd name="connsiteX36" fmla="*/ 294572 w 3619883"/>
              <a:gd name="connsiteY36" fmla="*/ 4128157 h 4297250"/>
              <a:gd name="connsiteX37" fmla="*/ 339106 w 3619883"/>
              <a:gd name="connsiteY37" fmla="*/ 4128157 h 4297250"/>
              <a:gd name="connsiteX38" fmla="*/ 339106 w 3619883"/>
              <a:gd name="connsiteY38" fmla="*/ 3951392 h 4297250"/>
              <a:gd name="connsiteX39" fmla="*/ 161321 w 3619883"/>
              <a:gd name="connsiteY39" fmla="*/ 3951392 h 4297250"/>
              <a:gd name="connsiteX40" fmla="*/ 161321 w 3619883"/>
              <a:gd name="connsiteY40" fmla="*/ 4128157 h 4297250"/>
              <a:gd name="connsiteX41" fmla="*/ 230914 w 3619883"/>
              <a:gd name="connsiteY41" fmla="*/ 4128157 h 4297250"/>
              <a:gd name="connsiteX42" fmla="*/ 189322 w 3619883"/>
              <a:gd name="connsiteY42" fmla="*/ 4275461 h 4297250"/>
              <a:gd name="connsiteX43" fmla="*/ 0 w 3619883"/>
              <a:gd name="connsiteY43" fmla="*/ 4275461 h 4297250"/>
              <a:gd name="connsiteX44" fmla="*/ 0 w 3619883"/>
              <a:gd name="connsiteY44" fmla="*/ 42229 h 4297250"/>
              <a:gd name="connsiteX45" fmla="*/ 42464 w 3619883"/>
              <a:gd name="connsiteY45" fmla="*/ 40518 h 4297250"/>
              <a:gd name="connsiteX46" fmla="*/ 137733 w 3619883"/>
              <a:gd name="connsiteY46" fmla="*/ 35355 h 4297250"/>
              <a:gd name="connsiteX47" fmla="*/ 270565 w 3619883"/>
              <a:gd name="connsiteY47" fmla="*/ 29759 h 4297250"/>
              <a:gd name="connsiteX48" fmla="*/ 479734 w 3619883"/>
              <a:gd name="connsiteY48" fmla="*/ 45455 h 4297250"/>
              <a:gd name="connsiteX49" fmla="*/ 524103 w 3619883"/>
              <a:gd name="connsiteY49" fmla="*/ 41625 h 4297250"/>
              <a:gd name="connsiteX50" fmla="*/ 624416 w 3619883"/>
              <a:gd name="connsiteY50" fmla="*/ 22696 h 4297250"/>
              <a:gd name="connsiteX51" fmla="*/ 657762 w 3619883"/>
              <a:gd name="connsiteY51" fmla="*/ 18351 h 4297250"/>
              <a:gd name="connsiteX52" fmla="*/ 690557 w 3619883"/>
              <a:gd name="connsiteY52" fmla="*/ 25792 h 4297250"/>
              <a:gd name="connsiteX53" fmla="*/ 745123 w 3619883"/>
              <a:gd name="connsiteY53" fmla="*/ 40157 h 4297250"/>
              <a:gd name="connsiteX54" fmla="*/ 789493 w 3619883"/>
              <a:gd name="connsiteY54" fmla="*/ 36327 h 4297250"/>
              <a:gd name="connsiteX55" fmla="*/ 854255 w 3619883"/>
              <a:gd name="connsiteY55" fmla="*/ 68887 h 4297250"/>
              <a:gd name="connsiteX56" fmla="*/ 897520 w 3619883"/>
              <a:gd name="connsiteY56" fmla="*/ 88629 h 4297250"/>
              <a:gd name="connsiteX57" fmla="*/ 940510 w 3619883"/>
              <a:gd name="connsiteY57" fmla="*/ 114265 h 4297250"/>
              <a:gd name="connsiteX58" fmla="*/ 1082712 w 3619883"/>
              <a:gd name="connsiteY58" fmla="*/ 144543 h 4297250"/>
              <a:gd name="connsiteX59" fmla="*/ 1205348 w 3619883"/>
              <a:gd name="connsiteY59" fmla="*/ 120753 h 4297250"/>
              <a:gd name="connsiteX60" fmla="*/ 1271764 w 3619883"/>
              <a:gd name="connsiteY60" fmla="*/ 117956 h 4297250"/>
              <a:gd name="connsiteX61" fmla="*/ 1315583 w 3619883"/>
              <a:gd name="connsiteY61" fmla="*/ 125912 h 4297250"/>
              <a:gd name="connsiteX62" fmla="*/ 1359125 w 3619883"/>
              <a:gd name="connsiteY62" fmla="*/ 139761 h 4297250"/>
              <a:gd name="connsiteX63" fmla="*/ 1391919 w 3619883"/>
              <a:gd name="connsiteY63" fmla="*/ 147202 h 4297250"/>
              <a:gd name="connsiteX64" fmla="*/ 1436563 w 3619883"/>
              <a:gd name="connsiteY64" fmla="*/ 137480 h 4297250"/>
              <a:gd name="connsiteX65" fmla="*/ 1471566 w 3619883"/>
              <a:gd name="connsiteY65" fmla="*/ 97777 h 4297250"/>
              <a:gd name="connsiteX66" fmla="*/ 1505739 w 3619883"/>
              <a:gd name="connsiteY66" fmla="*/ 75753 h 4297250"/>
              <a:gd name="connsiteX67" fmla="*/ 1590891 w 3619883"/>
              <a:gd name="connsiteY67" fmla="*/ 144702 h 4297250"/>
              <a:gd name="connsiteX68" fmla="*/ 1625616 w 3619883"/>
              <a:gd name="connsiteY68" fmla="*/ 110893 h 4297250"/>
              <a:gd name="connsiteX69" fmla="*/ 1658964 w 3619883"/>
              <a:gd name="connsiteY69" fmla="*/ 106547 h 4297250"/>
              <a:gd name="connsiteX70" fmla="*/ 1746598 w 3619883"/>
              <a:gd name="connsiteY70" fmla="*/ 122460 h 4297250"/>
              <a:gd name="connsiteX71" fmla="*/ 1811913 w 3619883"/>
              <a:gd name="connsiteY71" fmla="*/ 143234 h 4297250"/>
              <a:gd name="connsiteX72" fmla="*/ 1856557 w 3619883"/>
              <a:gd name="connsiteY72" fmla="*/ 133511 h 4297250"/>
              <a:gd name="connsiteX73" fmla="*/ 2066003 w 3619883"/>
              <a:gd name="connsiteY73" fmla="*/ 143313 h 4297250"/>
              <a:gd name="connsiteX74" fmla="*/ 2177615 w 3619883"/>
              <a:gd name="connsiteY74" fmla="*/ 119007 h 4297250"/>
              <a:gd name="connsiteX75" fmla="*/ 2255883 w 3619883"/>
              <a:gd name="connsiteY75" fmla="*/ 99047 h 4297250"/>
              <a:gd name="connsiteX76" fmla="*/ 2344622 w 3619883"/>
              <a:gd name="connsiteY76" fmla="*/ 91388 h 4297250"/>
              <a:gd name="connsiteX77" fmla="*/ 2455682 w 3619883"/>
              <a:gd name="connsiteY77" fmla="*/ 78869 h 4297250"/>
              <a:gd name="connsiteX78" fmla="*/ 2632609 w 3619883"/>
              <a:gd name="connsiteY78" fmla="*/ 75338 h 4297250"/>
              <a:gd name="connsiteX79" fmla="*/ 2742291 w 3619883"/>
              <a:gd name="connsiteY79" fmla="*/ 92282 h 4297250"/>
              <a:gd name="connsiteX80" fmla="*/ 2851974 w 3619883"/>
              <a:gd name="connsiteY80" fmla="*/ 109227 h 4297250"/>
              <a:gd name="connsiteX81" fmla="*/ 2907643 w 3619883"/>
              <a:gd name="connsiteY81" fmla="*/ 100020 h 4297250"/>
              <a:gd name="connsiteX82" fmla="*/ 2944022 w 3619883"/>
              <a:gd name="connsiteY82" fmla="*/ 30853 h 4297250"/>
              <a:gd name="connsiteX83" fmla="*/ 3022289 w 3619883"/>
              <a:gd name="connsiteY83" fmla="*/ 10893 h 4297250"/>
              <a:gd name="connsiteX84" fmla="*/ 3054807 w 3619883"/>
              <a:gd name="connsiteY84" fmla="*/ 24226 h 4297250"/>
              <a:gd name="connsiteX85" fmla="*/ 3141892 w 3619883"/>
              <a:gd name="connsiteY85" fmla="*/ 51925 h 4297250"/>
              <a:gd name="connsiteX86" fmla="*/ 3185711 w 3619883"/>
              <a:gd name="connsiteY86" fmla="*/ 59881 h 4297250"/>
              <a:gd name="connsiteX87" fmla="*/ 3219056 w 3619883"/>
              <a:gd name="connsiteY87" fmla="*/ 55536 h 4297250"/>
              <a:gd name="connsiteX88" fmla="*/ 3263425 w 3619883"/>
              <a:gd name="connsiteY88" fmla="*/ 51706 h 4297250"/>
              <a:gd name="connsiteX89" fmla="*/ 3296219 w 3619883"/>
              <a:gd name="connsiteY89" fmla="*/ 59147 h 4297250"/>
              <a:gd name="connsiteX90" fmla="*/ 3319094 w 3619883"/>
              <a:gd name="connsiteY90" fmla="*/ 42500 h 4297250"/>
              <a:gd name="connsiteX91" fmla="*/ 3420511 w 3619883"/>
              <a:gd name="connsiteY91" fmla="*/ 0 h 4297250"/>
              <a:gd name="connsiteX92" fmla="*/ 3453305 w 3619883"/>
              <a:gd name="connsiteY92" fmla="*/ 7440 h 4297250"/>
              <a:gd name="connsiteX93" fmla="*/ 3496571 w 3619883"/>
              <a:gd name="connsiteY93" fmla="*/ 27182 h 4297250"/>
              <a:gd name="connsiteX94" fmla="*/ 3602117 w 3619883"/>
              <a:gd name="connsiteY94" fmla="*/ 132521 h 4297250"/>
              <a:gd name="connsiteX95" fmla="*/ 3619883 w 3619883"/>
              <a:gd name="connsiteY95" fmla="*/ 140049 h 4297250"/>
              <a:gd name="connsiteX96" fmla="*/ 3619883 w 3619883"/>
              <a:gd name="connsiteY9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128157 h 4297250"/>
              <a:gd name="connsiteX17" fmla="*/ 1140354 w 3619883"/>
              <a:gd name="connsiteY17" fmla="*/ 4275461 h 4297250"/>
              <a:gd name="connsiteX18" fmla="*/ 953807 w 3619883"/>
              <a:gd name="connsiteY18" fmla="*/ 4275461 h 4297250"/>
              <a:gd name="connsiteX19" fmla="*/ 912215 w 3619883"/>
              <a:gd name="connsiteY19" fmla="*/ 4128157 h 4297250"/>
              <a:gd name="connsiteX20" fmla="*/ 961020 w 3619883"/>
              <a:gd name="connsiteY20" fmla="*/ 4128157 h 4297250"/>
              <a:gd name="connsiteX21" fmla="*/ 961020 w 3619883"/>
              <a:gd name="connsiteY21" fmla="*/ 3951392 h 4297250"/>
              <a:gd name="connsiteX22" fmla="*/ 783235 w 3619883"/>
              <a:gd name="connsiteY22" fmla="*/ 3951392 h 4297250"/>
              <a:gd name="connsiteX23" fmla="*/ 783235 w 3619883"/>
              <a:gd name="connsiteY23" fmla="*/ 4128157 h 4297250"/>
              <a:gd name="connsiteX24" fmla="*/ 871024 w 3619883"/>
              <a:gd name="connsiteY24" fmla="*/ 4128157 h 4297250"/>
              <a:gd name="connsiteX25" fmla="*/ 829432 w 3619883"/>
              <a:gd name="connsiteY25" fmla="*/ 4275461 h 4297250"/>
              <a:gd name="connsiteX26" fmla="*/ 611484 w 3619883"/>
              <a:gd name="connsiteY26" fmla="*/ 4275461 h 4297250"/>
              <a:gd name="connsiteX27" fmla="*/ 621247 w 3619883"/>
              <a:gd name="connsiteY27" fmla="*/ 4128157 h 4297250"/>
              <a:gd name="connsiteX28" fmla="*/ 650062 w 3619883"/>
              <a:gd name="connsiteY28" fmla="*/ 4128157 h 4297250"/>
              <a:gd name="connsiteX29" fmla="*/ 650062 w 3619883"/>
              <a:gd name="connsiteY29" fmla="*/ 3951392 h 4297250"/>
              <a:gd name="connsiteX30" fmla="*/ 472277 w 3619883"/>
              <a:gd name="connsiteY30" fmla="*/ 3951392 h 4297250"/>
              <a:gd name="connsiteX31" fmla="*/ 472277 w 3619883"/>
              <a:gd name="connsiteY31" fmla="*/ 4128157 h 4297250"/>
              <a:gd name="connsiteX32" fmla="*/ 522650 w 3619883"/>
              <a:gd name="connsiteY32" fmla="*/ 4128157 h 4297250"/>
              <a:gd name="connsiteX33" fmla="*/ 573998 w 3619883"/>
              <a:gd name="connsiteY33" fmla="*/ 4275461 h 4297250"/>
              <a:gd name="connsiteX34" fmla="*/ 336164 w 3619883"/>
              <a:gd name="connsiteY34" fmla="*/ 4275461 h 4297250"/>
              <a:gd name="connsiteX35" fmla="*/ 294572 w 3619883"/>
              <a:gd name="connsiteY35" fmla="*/ 4128157 h 4297250"/>
              <a:gd name="connsiteX36" fmla="*/ 339106 w 3619883"/>
              <a:gd name="connsiteY36" fmla="*/ 4128157 h 4297250"/>
              <a:gd name="connsiteX37" fmla="*/ 339106 w 3619883"/>
              <a:gd name="connsiteY37" fmla="*/ 3951392 h 4297250"/>
              <a:gd name="connsiteX38" fmla="*/ 161321 w 3619883"/>
              <a:gd name="connsiteY38" fmla="*/ 3951392 h 4297250"/>
              <a:gd name="connsiteX39" fmla="*/ 161321 w 3619883"/>
              <a:gd name="connsiteY39" fmla="*/ 4128157 h 4297250"/>
              <a:gd name="connsiteX40" fmla="*/ 230914 w 3619883"/>
              <a:gd name="connsiteY40" fmla="*/ 4128157 h 4297250"/>
              <a:gd name="connsiteX41" fmla="*/ 189322 w 3619883"/>
              <a:gd name="connsiteY41" fmla="*/ 4275461 h 4297250"/>
              <a:gd name="connsiteX42" fmla="*/ 0 w 3619883"/>
              <a:gd name="connsiteY42" fmla="*/ 4275461 h 4297250"/>
              <a:gd name="connsiteX43" fmla="*/ 0 w 3619883"/>
              <a:gd name="connsiteY43" fmla="*/ 42229 h 4297250"/>
              <a:gd name="connsiteX44" fmla="*/ 42464 w 3619883"/>
              <a:gd name="connsiteY44" fmla="*/ 40518 h 4297250"/>
              <a:gd name="connsiteX45" fmla="*/ 137733 w 3619883"/>
              <a:gd name="connsiteY45" fmla="*/ 35355 h 4297250"/>
              <a:gd name="connsiteX46" fmla="*/ 270565 w 3619883"/>
              <a:gd name="connsiteY46" fmla="*/ 29759 h 4297250"/>
              <a:gd name="connsiteX47" fmla="*/ 479734 w 3619883"/>
              <a:gd name="connsiteY47" fmla="*/ 45455 h 4297250"/>
              <a:gd name="connsiteX48" fmla="*/ 524103 w 3619883"/>
              <a:gd name="connsiteY48" fmla="*/ 41625 h 4297250"/>
              <a:gd name="connsiteX49" fmla="*/ 624416 w 3619883"/>
              <a:gd name="connsiteY49" fmla="*/ 22696 h 4297250"/>
              <a:gd name="connsiteX50" fmla="*/ 657762 w 3619883"/>
              <a:gd name="connsiteY50" fmla="*/ 18351 h 4297250"/>
              <a:gd name="connsiteX51" fmla="*/ 690557 w 3619883"/>
              <a:gd name="connsiteY51" fmla="*/ 25792 h 4297250"/>
              <a:gd name="connsiteX52" fmla="*/ 745123 w 3619883"/>
              <a:gd name="connsiteY52" fmla="*/ 40157 h 4297250"/>
              <a:gd name="connsiteX53" fmla="*/ 789493 w 3619883"/>
              <a:gd name="connsiteY53" fmla="*/ 36327 h 4297250"/>
              <a:gd name="connsiteX54" fmla="*/ 854255 w 3619883"/>
              <a:gd name="connsiteY54" fmla="*/ 68887 h 4297250"/>
              <a:gd name="connsiteX55" fmla="*/ 897520 w 3619883"/>
              <a:gd name="connsiteY55" fmla="*/ 88629 h 4297250"/>
              <a:gd name="connsiteX56" fmla="*/ 940510 w 3619883"/>
              <a:gd name="connsiteY56" fmla="*/ 114265 h 4297250"/>
              <a:gd name="connsiteX57" fmla="*/ 1082712 w 3619883"/>
              <a:gd name="connsiteY57" fmla="*/ 144543 h 4297250"/>
              <a:gd name="connsiteX58" fmla="*/ 1205348 w 3619883"/>
              <a:gd name="connsiteY58" fmla="*/ 120753 h 4297250"/>
              <a:gd name="connsiteX59" fmla="*/ 1271764 w 3619883"/>
              <a:gd name="connsiteY59" fmla="*/ 117956 h 4297250"/>
              <a:gd name="connsiteX60" fmla="*/ 1315583 w 3619883"/>
              <a:gd name="connsiteY60" fmla="*/ 125912 h 4297250"/>
              <a:gd name="connsiteX61" fmla="*/ 1359125 w 3619883"/>
              <a:gd name="connsiteY61" fmla="*/ 139761 h 4297250"/>
              <a:gd name="connsiteX62" fmla="*/ 1391919 w 3619883"/>
              <a:gd name="connsiteY62" fmla="*/ 147202 h 4297250"/>
              <a:gd name="connsiteX63" fmla="*/ 1436563 w 3619883"/>
              <a:gd name="connsiteY63" fmla="*/ 137480 h 4297250"/>
              <a:gd name="connsiteX64" fmla="*/ 1471566 w 3619883"/>
              <a:gd name="connsiteY64" fmla="*/ 97777 h 4297250"/>
              <a:gd name="connsiteX65" fmla="*/ 1505739 w 3619883"/>
              <a:gd name="connsiteY65" fmla="*/ 75753 h 4297250"/>
              <a:gd name="connsiteX66" fmla="*/ 1590891 w 3619883"/>
              <a:gd name="connsiteY66" fmla="*/ 144702 h 4297250"/>
              <a:gd name="connsiteX67" fmla="*/ 1625616 w 3619883"/>
              <a:gd name="connsiteY67" fmla="*/ 110893 h 4297250"/>
              <a:gd name="connsiteX68" fmla="*/ 1658964 w 3619883"/>
              <a:gd name="connsiteY68" fmla="*/ 106547 h 4297250"/>
              <a:gd name="connsiteX69" fmla="*/ 1746598 w 3619883"/>
              <a:gd name="connsiteY69" fmla="*/ 122460 h 4297250"/>
              <a:gd name="connsiteX70" fmla="*/ 1811913 w 3619883"/>
              <a:gd name="connsiteY70" fmla="*/ 143234 h 4297250"/>
              <a:gd name="connsiteX71" fmla="*/ 1856557 w 3619883"/>
              <a:gd name="connsiteY71" fmla="*/ 133511 h 4297250"/>
              <a:gd name="connsiteX72" fmla="*/ 2066003 w 3619883"/>
              <a:gd name="connsiteY72" fmla="*/ 143313 h 4297250"/>
              <a:gd name="connsiteX73" fmla="*/ 2177615 w 3619883"/>
              <a:gd name="connsiteY73" fmla="*/ 119007 h 4297250"/>
              <a:gd name="connsiteX74" fmla="*/ 2255883 w 3619883"/>
              <a:gd name="connsiteY74" fmla="*/ 99047 h 4297250"/>
              <a:gd name="connsiteX75" fmla="*/ 2344622 w 3619883"/>
              <a:gd name="connsiteY75" fmla="*/ 91388 h 4297250"/>
              <a:gd name="connsiteX76" fmla="*/ 2455682 w 3619883"/>
              <a:gd name="connsiteY76" fmla="*/ 78869 h 4297250"/>
              <a:gd name="connsiteX77" fmla="*/ 2632609 w 3619883"/>
              <a:gd name="connsiteY77" fmla="*/ 75338 h 4297250"/>
              <a:gd name="connsiteX78" fmla="*/ 2742291 w 3619883"/>
              <a:gd name="connsiteY78" fmla="*/ 92282 h 4297250"/>
              <a:gd name="connsiteX79" fmla="*/ 2851974 w 3619883"/>
              <a:gd name="connsiteY79" fmla="*/ 109227 h 4297250"/>
              <a:gd name="connsiteX80" fmla="*/ 2907643 w 3619883"/>
              <a:gd name="connsiteY80" fmla="*/ 100020 h 4297250"/>
              <a:gd name="connsiteX81" fmla="*/ 2944022 w 3619883"/>
              <a:gd name="connsiteY81" fmla="*/ 30853 h 4297250"/>
              <a:gd name="connsiteX82" fmla="*/ 3022289 w 3619883"/>
              <a:gd name="connsiteY82" fmla="*/ 10893 h 4297250"/>
              <a:gd name="connsiteX83" fmla="*/ 3054807 w 3619883"/>
              <a:gd name="connsiteY83" fmla="*/ 24226 h 4297250"/>
              <a:gd name="connsiteX84" fmla="*/ 3141892 w 3619883"/>
              <a:gd name="connsiteY84" fmla="*/ 51925 h 4297250"/>
              <a:gd name="connsiteX85" fmla="*/ 3185711 w 3619883"/>
              <a:gd name="connsiteY85" fmla="*/ 59881 h 4297250"/>
              <a:gd name="connsiteX86" fmla="*/ 3219056 w 3619883"/>
              <a:gd name="connsiteY86" fmla="*/ 55536 h 4297250"/>
              <a:gd name="connsiteX87" fmla="*/ 3263425 w 3619883"/>
              <a:gd name="connsiteY87" fmla="*/ 51706 h 4297250"/>
              <a:gd name="connsiteX88" fmla="*/ 3296219 w 3619883"/>
              <a:gd name="connsiteY88" fmla="*/ 59147 h 4297250"/>
              <a:gd name="connsiteX89" fmla="*/ 3319094 w 3619883"/>
              <a:gd name="connsiteY89" fmla="*/ 42500 h 4297250"/>
              <a:gd name="connsiteX90" fmla="*/ 3420511 w 3619883"/>
              <a:gd name="connsiteY90" fmla="*/ 0 h 4297250"/>
              <a:gd name="connsiteX91" fmla="*/ 3453305 w 3619883"/>
              <a:gd name="connsiteY91" fmla="*/ 7440 h 4297250"/>
              <a:gd name="connsiteX92" fmla="*/ 3496571 w 3619883"/>
              <a:gd name="connsiteY92" fmla="*/ 27182 h 4297250"/>
              <a:gd name="connsiteX93" fmla="*/ 3602117 w 3619883"/>
              <a:gd name="connsiteY93" fmla="*/ 132521 h 4297250"/>
              <a:gd name="connsiteX94" fmla="*/ 3619883 w 3619883"/>
              <a:gd name="connsiteY94" fmla="*/ 140049 h 4297250"/>
              <a:gd name="connsiteX95" fmla="*/ 3619883 w 3619883"/>
              <a:gd name="connsiteY9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961020 w 3619883"/>
              <a:gd name="connsiteY19" fmla="*/ 4128157 h 4297250"/>
              <a:gd name="connsiteX20" fmla="*/ 961020 w 3619883"/>
              <a:gd name="connsiteY20" fmla="*/ 3951392 h 4297250"/>
              <a:gd name="connsiteX21" fmla="*/ 783235 w 3619883"/>
              <a:gd name="connsiteY21" fmla="*/ 3951392 h 4297250"/>
              <a:gd name="connsiteX22" fmla="*/ 783235 w 3619883"/>
              <a:gd name="connsiteY22" fmla="*/ 4128157 h 4297250"/>
              <a:gd name="connsiteX23" fmla="*/ 871024 w 3619883"/>
              <a:gd name="connsiteY23" fmla="*/ 4128157 h 4297250"/>
              <a:gd name="connsiteX24" fmla="*/ 829432 w 3619883"/>
              <a:gd name="connsiteY24" fmla="*/ 4275461 h 4297250"/>
              <a:gd name="connsiteX25" fmla="*/ 611484 w 3619883"/>
              <a:gd name="connsiteY25" fmla="*/ 4275461 h 4297250"/>
              <a:gd name="connsiteX26" fmla="*/ 621247 w 3619883"/>
              <a:gd name="connsiteY26" fmla="*/ 4128157 h 4297250"/>
              <a:gd name="connsiteX27" fmla="*/ 650062 w 3619883"/>
              <a:gd name="connsiteY27" fmla="*/ 4128157 h 4297250"/>
              <a:gd name="connsiteX28" fmla="*/ 650062 w 3619883"/>
              <a:gd name="connsiteY28" fmla="*/ 3951392 h 4297250"/>
              <a:gd name="connsiteX29" fmla="*/ 472277 w 3619883"/>
              <a:gd name="connsiteY29" fmla="*/ 3951392 h 4297250"/>
              <a:gd name="connsiteX30" fmla="*/ 472277 w 3619883"/>
              <a:gd name="connsiteY30" fmla="*/ 4128157 h 4297250"/>
              <a:gd name="connsiteX31" fmla="*/ 522650 w 3619883"/>
              <a:gd name="connsiteY31" fmla="*/ 4128157 h 4297250"/>
              <a:gd name="connsiteX32" fmla="*/ 573998 w 3619883"/>
              <a:gd name="connsiteY32" fmla="*/ 4275461 h 4297250"/>
              <a:gd name="connsiteX33" fmla="*/ 336164 w 3619883"/>
              <a:gd name="connsiteY33" fmla="*/ 4275461 h 4297250"/>
              <a:gd name="connsiteX34" fmla="*/ 294572 w 3619883"/>
              <a:gd name="connsiteY34" fmla="*/ 4128157 h 4297250"/>
              <a:gd name="connsiteX35" fmla="*/ 339106 w 3619883"/>
              <a:gd name="connsiteY35" fmla="*/ 4128157 h 4297250"/>
              <a:gd name="connsiteX36" fmla="*/ 339106 w 3619883"/>
              <a:gd name="connsiteY36" fmla="*/ 3951392 h 4297250"/>
              <a:gd name="connsiteX37" fmla="*/ 161321 w 3619883"/>
              <a:gd name="connsiteY37" fmla="*/ 3951392 h 4297250"/>
              <a:gd name="connsiteX38" fmla="*/ 161321 w 3619883"/>
              <a:gd name="connsiteY38" fmla="*/ 4128157 h 4297250"/>
              <a:gd name="connsiteX39" fmla="*/ 230914 w 3619883"/>
              <a:gd name="connsiteY39" fmla="*/ 4128157 h 4297250"/>
              <a:gd name="connsiteX40" fmla="*/ 189322 w 3619883"/>
              <a:gd name="connsiteY40" fmla="*/ 4275461 h 4297250"/>
              <a:gd name="connsiteX41" fmla="*/ 0 w 3619883"/>
              <a:gd name="connsiteY41" fmla="*/ 4275461 h 4297250"/>
              <a:gd name="connsiteX42" fmla="*/ 0 w 3619883"/>
              <a:gd name="connsiteY42" fmla="*/ 42229 h 4297250"/>
              <a:gd name="connsiteX43" fmla="*/ 42464 w 3619883"/>
              <a:gd name="connsiteY43" fmla="*/ 40518 h 4297250"/>
              <a:gd name="connsiteX44" fmla="*/ 137733 w 3619883"/>
              <a:gd name="connsiteY44" fmla="*/ 35355 h 4297250"/>
              <a:gd name="connsiteX45" fmla="*/ 270565 w 3619883"/>
              <a:gd name="connsiteY45" fmla="*/ 29759 h 4297250"/>
              <a:gd name="connsiteX46" fmla="*/ 479734 w 3619883"/>
              <a:gd name="connsiteY46" fmla="*/ 45455 h 4297250"/>
              <a:gd name="connsiteX47" fmla="*/ 524103 w 3619883"/>
              <a:gd name="connsiteY47" fmla="*/ 41625 h 4297250"/>
              <a:gd name="connsiteX48" fmla="*/ 624416 w 3619883"/>
              <a:gd name="connsiteY48" fmla="*/ 22696 h 4297250"/>
              <a:gd name="connsiteX49" fmla="*/ 657762 w 3619883"/>
              <a:gd name="connsiteY49" fmla="*/ 18351 h 4297250"/>
              <a:gd name="connsiteX50" fmla="*/ 690557 w 3619883"/>
              <a:gd name="connsiteY50" fmla="*/ 25792 h 4297250"/>
              <a:gd name="connsiteX51" fmla="*/ 745123 w 3619883"/>
              <a:gd name="connsiteY51" fmla="*/ 40157 h 4297250"/>
              <a:gd name="connsiteX52" fmla="*/ 789493 w 3619883"/>
              <a:gd name="connsiteY52" fmla="*/ 36327 h 4297250"/>
              <a:gd name="connsiteX53" fmla="*/ 854255 w 3619883"/>
              <a:gd name="connsiteY53" fmla="*/ 68887 h 4297250"/>
              <a:gd name="connsiteX54" fmla="*/ 897520 w 3619883"/>
              <a:gd name="connsiteY54" fmla="*/ 88629 h 4297250"/>
              <a:gd name="connsiteX55" fmla="*/ 940510 w 3619883"/>
              <a:gd name="connsiteY55" fmla="*/ 114265 h 4297250"/>
              <a:gd name="connsiteX56" fmla="*/ 1082712 w 3619883"/>
              <a:gd name="connsiteY56" fmla="*/ 144543 h 4297250"/>
              <a:gd name="connsiteX57" fmla="*/ 1205348 w 3619883"/>
              <a:gd name="connsiteY57" fmla="*/ 120753 h 4297250"/>
              <a:gd name="connsiteX58" fmla="*/ 1271764 w 3619883"/>
              <a:gd name="connsiteY58" fmla="*/ 117956 h 4297250"/>
              <a:gd name="connsiteX59" fmla="*/ 1315583 w 3619883"/>
              <a:gd name="connsiteY59" fmla="*/ 125912 h 4297250"/>
              <a:gd name="connsiteX60" fmla="*/ 1359125 w 3619883"/>
              <a:gd name="connsiteY60" fmla="*/ 139761 h 4297250"/>
              <a:gd name="connsiteX61" fmla="*/ 1391919 w 3619883"/>
              <a:gd name="connsiteY61" fmla="*/ 147202 h 4297250"/>
              <a:gd name="connsiteX62" fmla="*/ 1436563 w 3619883"/>
              <a:gd name="connsiteY62" fmla="*/ 137480 h 4297250"/>
              <a:gd name="connsiteX63" fmla="*/ 1471566 w 3619883"/>
              <a:gd name="connsiteY63" fmla="*/ 97777 h 4297250"/>
              <a:gd name="connsiteX64" fmla="*/ 1505739 w 3619883"/>
              <a:gd name="connsiteY64" fmla="*/ 75753 h 4297250"/>
              <a:gd name="connsiteX65" fmla="*/ 1590891 w 3619883"/>
              <a:gd name="connsiteY65" fmla="*/ 144702 h 4297250"/>
              <a:gd name="connsiteX66" fmla="*/ 1625616 w 3619883"/>
              <a:gd name="connsiteY66" fmla="*/ 110893 h 4297250"/>
              <a:gd name="connsiteX67" fmla="*/ 1658964 w 3619883"/>
              <a:gd name="connsiteY67" fmla="*/ 106547 h 4297250"/>
              <a:gd name="connsiteX68" fmla="*/ 1746598 w 3619883"/>
              <a:gd name="connsiteY68" fmla="*/ 122460 h 4297250"/>
              <a:gd name="connsiteX69" fmla="*/ 1811913 w 3619883"/>
              <a:gd name="connsiteY69" fmla="*/ 143234 h 4297250"/>
              <a:gd name="connsiteX70" fmla="*/ 1856557 w 3619883"/>
              <a:gd name="connsiteY70" fmla="*/ 133511 h 4297250"/>
              <a:gd name="connsiteX71" fmla="*/ 2066003 w 3619883"/>
              <a:gd name="connsiteY71" fmla="*/ 143313 h 4297250"/>
              <a:gd name="connsiteX72" fmla="*/ 2177615 w 3619883"/>
              <a:gd name="connsiteY72" fmla="*/ 119007 h 4297250"/>
              <a:gd name="connsiteX73" fmla="*/ 2255883 w 3619883"/>
              <a:gd name="connsiteY73" fmla="*/ 99047 h 4297250"/>
              <a:gd name="connsiteX74" fmla="*/ 2344622 w 3619883"/>
              <a:gd name="connsiteY74" fmla="*/ 91388 h 4297250"/>
              <a:gd name="connsiteX75" fmla="*/ 2455682 w 3619883"/>
              <a:gd name="connsiteY75" fmla="*/ 78869 h 4297250"/>
              <a:gd name="connsiteX76" fmla="*/ 2632609 w 3619883"/>
              <a:gd name="connsiteY76" fmla="*/ 75338 h 4297250"/>
              <a:gd name="connsiteX77" fmla="*/ 2742291 w 3619883"/>
              <a:gd name="connsiteY77" fmla="*/ 92282 h 4297250"/>
              <a:gd name="connsiteX78" fmla="*/ 2851974 w 3619883"/>
              <a:gd name="connsiteY78" fmla="*/ 109227 h 4297250"/>
              <a:gd name="connsiteX79" fmla="*/ 2907643 w 3619883"/>
              <a:gd name="connsiteY79" fmla="*/ 100020 h 4297250"/>
              <a:gd name="connsiteX80" fmla="*/ 2944022 w 3619883"/>
              <a:gd name="connsiteY80" fmla="*/ 30853 h 4297250"/>
              <a:gd name="connsiteX81" fmla="*/ 3022289 w 3619883"/>
              <a:gd name="connsiteY81" fmla="*/ 10893 h 4297250"/>
              <a:gd name="connsiteX82" fmla="*/ 3054807 w 3619883"/>
              <a:gd name="connsiteY82" fmla="*/ 24226 h 4297250"/>
              <a:gd name="connsiteX83" fmla="*/ 3141892 w 3619883"/>
              <a:gd name="connsiteY83" fmla="*/ 51925 h 4297250"/>
              <a:gd name="connsiteX84" fmla="*/ 3185711 w 3619883"/>
              <a:gd name="connsiteY84" fmla="*/ 59881 h 4297250"/>
              <a:gd name="connsiteX85" fmla="*/ 3219056 w 3619883"/>
              <a:gd name="connsiteY85" fmla="*/ 55536 h 4297250"/>
              <a:gd name="connsiteX86" fmla="*/ 3263425 w 3619883"/>
              <a:gd name="connsiteY86" fmla="*/ 51706 h 4297250"/>
              <a:gd name="connsiteX87" fmla="*/ 3296219 w 3619883"/>
              <a:gd name="connsiteY87" fmla="*/ 59147 h 4297250"/>
              <a:gd name="connsiteX88" fmla="*/ 3319094 w 3619883"/>
              <a:gd name="connsiteY88" fmla="*/ 42500 h 4297250"/>
              <a:gd name="connsiteX89" fmla="*/ 3420511 w 3619883"/>
              <a:gd name="connsiteY89" fmla="*/ 0 h 4297250"/>
              <a:gd name="connsiteX90" fmla="*/ 3453305 w 3619883"/>
              <a:gd name="connsiteY90" fmla="*/ 7440 h 4297250"/>
              <a:gd name="connsiteX91" fmla="*/ 3496571 w 3619883"/>
              <a:gd name="connsiteY91" fmla="*/ 27182 h 4297250"/>
              <a:gd name="connsiteX92" fmla="*/ 3602117 w 3619883"/>
              <a:gd name="connsiteY92" fmla="*/ 132521 h 4297250"/>
              <a:gd name="connsiteX93" fmla="*/ 3619883 w 3619883"/>
              <a:gd name="connsiteY93" fmla="*/ 140049 h 4297250"/>
              <a:gd name="connsiteX94" fmla="*/ 3619883 w 3619883"/>
              <a:gd name="connsiteY9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961020 w 3619883"/>
              <a:gd name="connsiteY19" fmla="*/ 4128157 h 4297250"/>
              <a:gd name="connsiteX20" fmla="*/ 783235 w 3619883"/>
              <a:gd name="connsiteY20" fmla="*/ 3951392 h 4297250"/>
              <a:gd name="connsiteX21" fmla="*/ 783235 w 3619883"/>
              <a:gd name="connsiteY21" fmla="*/ 4128157 h 4297250"/>
              <a:gd name="connsiteX22" fmla="*/ 871024 w 3619883"/>
              <a:gd name="connsiteY22" fmla="*/ 4128157 h 4297250"/>
              <a:gd name="connsiteX23" fmla="*/ 829432 w 3619883"/>
              <a:gd name="connsiteY23" fmla="*/ 4275461 h 4297250"/>
              <a:gd name="connsiteX24" fmla="*/ 611484 w 3619883"/>
              <a:gd name="connsiteY24" fmla="*/ 4275461 h 4297250"/>
              <a:gd name="connsiteX25" fmla="*/ 621247 w 3619883"/>
              <a:gd name="connsiteY25" fmla="*/ 4128157 h 4297250"/>
              <a:gd name="connsiteX26" fmla="*/ 650062 w 3619883"/>
              <a:gd name="connsiteY26" fmla="*/ 4128157 h 4297250"/>
              <a:gd name="connsiteX27" fmla="*/ 650062 w 3619883"/>
              <a:gd name="connsiteY27" fmla="*/ 3951392 h 4297250"/>
              <a:gd name="connsiteX28" fmla="*/ 472277 w 3619883"/>
              <a:gd name="connsiteY28" fmla="*/ 3951392 h 4297250"/>
              <a:gd name="connsiteX29" fmla="*/ 472277 w 3619883"/>
              <a:gd name="connsiteY29" fmla="*/ 4128157 h 4297250"/>
              <a:gd name="connsiteX30" fmla="*/ 522650 w 3619883"/>
              <a:gd name="connsiteY30" fmla="*/ 4128157 h 4297250"/>
              <a:gd name="connsiteX31" fmla="*/ 573998 w 3619883"/>
              <a:gd name="connsiteY31" fmla="*/ 4275461 h 4297250"/>
              <a:gd name="connsiteX32" fmla="*/ 336164 w 3619883"/>
              <a:gd name="connsiteY32" fmla="*/ 4275461 h 4297250"/>
              <a:gd name="connsiteX33" fmla="*/ 294572 w 3619883"/>
              <a:gd name="connsiteY33" fmla="*/ 4128157 h 4297250"/>
              <a:gd name="connsiteX34" fmla="*/ 339106 w 3619883"/>
              <a:gd name="connsiteY34" fmla="*/ 4128157 h 4297250"/>
              <a:gd name="connsiteX35" fmla="*/ 339106 w 3619883"/>
              <a:gd name="connsiteY35" fmla="*/ 3951392 h 4297250"/>
              <a:gd name="connsiteX36" fmla="*/ 161321 w 3619883"/>
              <a:gd name="connsiteY36" fmla="*/ 3951392 h 4297250"/>
              <a:gd name="connsiteX37" fmla="*/ 161321 w 3619883"/>
              <a:gd name="connsiteY37" fmla="*/ 4128157 h 4297250"/>
              <a:gd name="connsiteX38" fmla="*/ 230914 w 3619883"/>
              <a:gd name="connsiteY38" fmla="*/ 4128157 h 4297250"/>
              <a:gd name="connsiteX39" fmla="*/ 189322 w 3619883"/>
              <a:gd name="connsiteY39" fmla="*/ 4275461 h 4297250"/>
              <a:gd name="connsiteX40" fmla="*/ 0 w 3619883"/>
              <a:gd name="connsiteY40" fmla="*/ 4275461 h 4297250"/>
              <a:gd name="connsiteX41" fmla="*/ 0 w 3619883"/>
              <a:gd name="connsiteY41" fmla="*/ 42229 h 4297250"/>
              <a:gd name="connsiteX42" fmla="*/ 42464 w 3619883"/>
              <a:gd name="connsiteY42" fmla="*/ 40518 h 4297250"/>
              <a:gd name="connsiteX43" fmla="*/ 137733 w 3619883"/>
              <a:gd name="connsiteY43" fmla="*/ 35355 h 4297250"/>
              <a:gd name="connsiteX44" fmla="*/ 270565 w 3619883"/>
              <a:gd name="connsiteY44" fmla="*/ 29759 h 4297250"/>
              <a:gd name="connsiteX45" fmla="*/ 479734 w 3619883"/>
              <a:gd name="connsiteY45" fmla="*/ 45455 h 4297250"/>
              <a:gd name="connsiteX46" fmla="*/ 524103 w 3619883"/>
              <a:gd name="connsiteY46" fmla="*/ 41625 h 4297250"/>
              <a:gd name="connsiteX47" fmla="*/ 624416 w 3619883"/>
              <a:gd name="connsiteY47" fmla="*/ 22696 h 4297250"/>
              <a:gd name="connsiteX48" fmla="*/ 657762 w 3619883"/>
              <a:gd name="connsiteY48" fmla="*/ 18351 h 4297250"/>
              <a:gd name="connsiteX49" fmla="*/ 690557 w 3619883"/>
              <a:gd name="connsiteY49" fmla="*/ 25792 h 4297250"/>
              <a:gd name="connsiteX50" fmla="*/ 745123 w 3619883"/>
              <a:gd name="connsiteY50" fmla="*/ 40157 h 4297250"/>
              <a:gd name="connsiteX51" fmla="*/ 789493 w 3619883"/>
              <a:gd name="connsiteY51" fmla="*/ 36327 h 4297250"/>
              <a:gd name="connsiteX52" fmla="*/ 854255 w 3619883"/>
              <a:gd name="connsiteY52" fmla="*/ 68887 h 4297250"/>
              <a:gd name="connsiteX53" fmla="*/ 897520 w 3619883"/>
              <a:gd name="connsiteY53" fmla="*/ 88629 h 4297250"/>
              <a:gd name="connsiteX54" fmla="*/ 940510 w 3619883"/>
              <a:gd name="connsiteY54" fmla="*/ 114265 h 4297250"/>
              <a:gd name="connsiteX55" fmla="*/ 1082712 w 3619883"/>
              <a:gd name="connsiteY55" fmla="*/ 144543 h 4297250"/>
              <a:gd name="connsiteX56" fmla="*/ 1205348 w 3619883"/>
              <a:gd name="connsiteY56" fmla="*/ 120753 h 4297250"/>
              <a:gd name="connsiteX57" fmla="*/ 1271764 w 3619883"/>
              <a:gd name="connsiteY57" fmla="*/ 117956 h 4297250"/>
              <a:gd name="connsiteX58" fmla="*/ 1315583 w 3619883"/>
              <a:gd name="connsiteY58" fmla="*/ 125912 h 4297250"/>
              <a:gd name="connsiteX59" fmla="*/ 1359125 w 3619883"/>
              <a:gd name="connsiteY59" fmla="*/ 139761 h 4297250"/>
              <a:gd name="connsiteX60" fmla="*/ 1391919 w 3619883"/>
              <a:gd name="connsiteY60" fmla="*/ 147202 h 4297250"/>
              <a:gd name="connsiteX61" fmla="*/ 1436563 w 3619883"/>
              <a:gd name="connsiteY61" fmla="*/ 137480 h 4297250"/>
              <a:gd name="connsiteX62" fmla="*/ 1471566 w 3619883"/>
              <a:gd name="connsiteY62" fmla="*/ 97777 h 4297250"/>
              <a:gd name="connsiteX63" fmla="*/ 1505739 w 3619883"/>
              <a:gd name="connsiteY63" fmla="*/ 75753 h 4297250"/>
              <a:gd name="connsiteX64" fmla="*/ 1590891 w 3619883"/>
              <a:gd name="connsiteY64" fmla="*/ 144702 h 4297250"/>
              <a:gd name="connsiteX65" fmla="*/ 1625616 w 3619883"/>
              <a:gd name="connsiteY65" fmla="*/ 110893 h 4297250"/>
              <a:gd name="connsiteX66" fmla="*/ 1658964 w 3619883"/>
              <a:gd name="connsiteY66" fmla="*/ 106547 h 4297250"/>
              <a:gd name="connsiteX67" fmla="*/ 1746598 w 3619883"/>
              <a:gd name="connsiteY67" fmla="*/ 122460 h 4297250"/>
              <a:gd name="connsiteX68" fmla="*/ 1811913 w 3619883"/>
              <a:gd name="connsiteY68" fmla="*/ 143234 h 4297250"/>
              <a:gd name="connsiteX69" fmla="*/ 1856557 w 3619883"/>
              <a:gd name="connsiteY69" fmla="*/ 133511 h 4297250"/>
              <a:gd name="connsiteX70" fmla="*/ 2066003 w 3619883"/>
              <a:gd name="connsiteY70" fmla="*/ 143313 h 4297250"/>
              <a:gd name="connsiteX71" fmla="*/ 2177615 w 3619883"/>
              <a:gd name="connsiteY71" fmla="*/ 119007 h 4297250"/>
              <a:gd name="connsiteX72" fmla="*/ 2255883 w 3619883"/>
              <a:gd name="connsiteY72" fmla="*/ 99047 h 4297250"/>
              <a:gd name="connsiteX73" fmla="*/ 2344622 w 3619883"/>
              <a:gd name="connsiteY73" fmla="*/ 91388 h 4297250"/>
              <a:gd name="connsiteX74" fmla="*/ 2455682 w 3619883"/>
              <a:gd name="connsiteY74" fmla="*/ 78869 h 4297250"/>
              <a:gd name="connsiteX75" fmla="*/ 2632609 w 3619883"/>
              <a:gd name="connsiteY75" fmla="*/ 75338 h 4297250"/>
              <a:gd name="connsiteX76" fmla="*/ 2742291 w 3619883"/>
              <a:gd name="connsiteY76" fmla="*/ 92282 h 4297250"/>
              <a:gd name="connsiteX77" fmla="*/ 2851974 w 3619883"/>
              <a:gd name="connsiteY77" fmla="*/ 109227 h 4297250"/>
              <a:gd name="connsiteX78" fmla="*/ 2907643 w 3619883"/>
              <a:gd name="connsiteY78" fmla="*/ 100020 h 4297250"/>
              <a:gd name="connsiteX79" fmla="*/ 2944022 w 3619883"/>
              <a:gd name="connsiteY79" fmla="*/ 30853 h 4297250"/>
              <a:gd name="connsiteX80" fmla="*/ 3022289 w 3619883"/>
              <a:gd name="connsiteY80" fmla="*/ 10893 h 4297250"/>
              <a:gd name="connsiteX81" fmla="*/ 3054807 w 3619883"/>
              <a:gd name="connsiteY81" fmla="*/ 24226 h 4297250"/>
              <a:gd name="connsiteX82" fmla="*/ 3141892 w 3619883"/>
              <a:gd name="connsiteY82" fmla="*/ 51925 h 4297250"/>
              <a:gd name="connsiteX83" fmla="*/ 3185711 w 3619883"/>
              <a:gd name="connsiteY83" fmla="*/ 59881 h 4297250"/>
              <a:gd name="connsiteX84" fmla="*/ 3219056 w 3619883"/>
              <a:gd name="connsiteY84" fmla="*/ 55536 h 4297250"/>
              <a:gd name="connsiteX85" fmla="*/ 3263425 w 3619883"/>
              <a:gd name="connsiteY85" fmla="*/ 51706 h 4297250"/>
              <a:gd name="connsiteX86" fmla="*/ 3296219 w 3619883"/>
              <a:gd name="connsiteY86" fmla="*/ 59147 h 4297250"/>
              <a:gd name="connsiteX87" fmla="*/ 3319094 w 3619883"/>
              <a:gd name="connsiteY87" fmla="*/ 42500 h 4297250"/>
              <a:gd name="connsiteX88" fmla="*/ 3420511 w 3619883"/>
              <a:gd name="connsiteY88" fmla="*/ 0 h 4297250"/>
              <a:gd name="connsiteX89" fmla="*/ 3453305 w 3619883"/>
              <a:gd name="connsiteY89" fmla="*/ 7440 h 4297250"/>
              <a:gd name="connsiteX90" fmla="*/ 3496571 w 3619883"/>
              <a:gd name="connsiteY90" fmla="*/ 27182 h 4297250"/>
              <a:gd name="connsiteX91" fmla="*/ 3602117 w 3619883"/>
              <a:gd name="connsiteY91" fmla="*/ 132521 h 4297250"/>
              <a:gd name="connsiteX92" fmla="*/ 3619883 w 3619883"/>
              <a:gd name="connsiteY92" fmla="*/ 140049 h 4297250"/>
              <a:gd name="connsiteX93" fmla="*/ 3619883 w 3619883"/>
              <a:gd name="connsiteY9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961020 w 3619883"/>
              <a:gd name="connsiteY19" fmla="*/ 4128157 h 4297250"/>
              <a:gd name="connsiteX20" fmla="*/ 783235 w 3619883"/>
              <a:gd name="connsiteY20" fmla="*/ 4128157 h 4297250"/>
              <a:gd name="connsiteX21" fmla="*/ 871024 w 3619883"/>
              <a:gd name="connsiteY21" fmla="*/ 4128157 h 4297250"/>
              <a:gd name="connsiteX22" fmla="*/ 829432 w 3619883"/>
              <a:gd name="connsiteY22" fmla="*/ 4275461 h 4297250"/>
              <a:gd name="connsiteX23" fmla="*/ 611484 w 3619883"/>
              <a:gd name="connsiteY23" fmla="*/ 4275461 h 4297250"/>
              <a:gd name="connsiteX24" fmla="*/ 621247 w 3619883"/>
              <a:gd name="connsiteY24" fmla="*/ 4128157 h 4297250"/>
              <a:gd name="connsiteX25" fmla="*/ 650062 w 3619883"/>
              <a:gd name="connsiteY25" fmla="*/ 4128157 h 4297250"/>
              <a:gd name="connsiteX26" fmla="*/ 650062 w 3619883"/>
              <a:gd name="connsiteY26" fmla="*/ 3951392 h 4297250"/>
              <a:gd name="connsiteX27" fmla="*/ 472277 w 3619883"/>
              <a:gd name="connsiteY27" fmla="*/ 3951392 h 4297250"/>
              <a:gd name="connsiteX28" fmla="*/ 472277 w 3619883"/>
              <a:gd name="connsiteY28" fmla="*/ 4128157 h 4297250"/>
              <a:gd name="connsiteX29" fmla="*/ 522650 w 3619883"/>
              <a:gd name="connsiteY29" fmla="*/ 4128157 h 4297250"/>
              <a:gd name="connsiteX30" fmla="*/ 573998 w 3619883"/>
              <a:gd name="connsiteY30" fmla="*/ 4275461 h 4297250"/>
              <a:gd name="connsiteX31" fmla="*/ 336164 w 3619883"/>
              <a:gd name="connsiteY31" fmla="*/ 4275461 h 4297250"/>
              <a:gd name="connsiteX32" fmla="*/ 294572 w 3619883"/>
              <a:gd name="connsiteY32" fmla="*/ 4128157 h 4297250"/>
              <a:gd name="connsiteX33" fmla="*/ 339106 w 3619883"/>
              <a:gd name="connsiteY33" fmla="*/ 4128157 h 4297250"/>
              <a:gd name="connsiteX34" fmla="*/ 339106 w 3619883"/>
              <a:gd name="connsiteY34" fmla="*/ 3951392 h 4297250"/>
              <a:gd name="connsiteX35" fmla="*/ 161321 w 3619883"/>
              <a:gd name="connsiteY35" fmla="*/ 3951392 h 4297250"/>
              <a:gd name="connsiteX36" fmla="*/ 161321 w 3619883"/>
              <a:gd name="connsiteY36" fmla="*/ 4128157 h 4297250"/>
              <a:gd name="connsiteX37" fmla="*/ 230914 w 3619883"/>
              <a:gd name="connsiteY37" fmla="*/ 4128157 h 4297250"/>
              <a:gd name="connsiteX38" fmla="*/ 189322 w 3619883"/>
              <a:gd name="connsiteY38" fmla="*/ 4275461 h 4297250"/>
              <a:gd name="connsiteX39" fmla="*/ 0 w 3619883"/>
              <a:gd name="connsiteY39" fmla="*/ 4275461 h 4297250"/>
              <a:gd name="connsiteX40" fmla="*/ 0 w 3619883"/>
              <a:gd name="connsiteY40" fmla="*/ 42229 h 4297250"/>
              <a:gd name="connsiteX41" fmla="*/ 42464 w 3619883"/>
              <a:gd name="connsiteY41" fmla="*/ 40518 h 4297250"/>
              <a:gd name="connsiteX42" fmla="*/ 137733 w 3619883"/>
              <a:gd name="connsiteY42" fmla="*/ 35355 h 4297250"/>
              <a:gd name="connsiteX43" fmla="*/ 270565 w 3619883"/>
              <a:gd name="connsiteY43" fmla="*/ 29759 h 4297250"/>
              <a:gd name="connsiteX44" fmla="*/ 479734 w 3619883"/>
              <a:gd name="connsiteY44" fmla="*/ 45455 h 4297250"/>
              <a:gd name="connsiteX45" fmla="*/ 524103 w 3619883"/>
              <a:gd name="connsiteY45" fmla="*/ 41625 h 4297250"/>
              <a:gd name="connsiteX46" fmla="*/ 624416 w 3619883"/>
              <a:gd name="connsiteY46" fmla="*/ 22696 h 4297250"/>
              <a:gd name="connsiteX47" fmla="*/ 657762 w 3619883"/>
              <a:gd name="connsiteY47" fmla="*/ 18351 h 4297250"/>
              <a:gd name="connsiteX48" fmla="*/ 690557 w 3619883"/>
              <a:gd name="connsiteY48" fmla="*/ 25792 h 4297250"/>
              <a:gd name="connsiteX49" fmla="*/ 745123 w 3619883"/>
              <a:gd name="connsiteY49" fmla="*/ 40157 h 4297250"/>
              <a:gd name="connsiteX50" fmla="*/ 789493 w 3619883"/>
              <a:gd name="connsiteY50" fmla="*/ 36327 h 4297250"/>
              <a:gd name="connsiteX51" fmla="*/ 854255 w 3619883"/>
              <a:gd name="connsiteY51" fmla="*/ 68887 h 4297250"/>
              <a:gd name="connsiteX52" fmla="*/ 897520 w 3619883"/>
              <a:gd name="connsiteY52" fmla="*/ 88629 h 4297250"/>
              <a:gd name="connsiteX53" fmla="*/ 940510 w 3619883"/>
              <a:gd name="connsiteY53" fmla="*/ 114265 h 4297250"/>
              <a:gd name="connsiteX54" fmla="*/ 1082712 w 3619883"/>
              <a:gd name="connsiteY54" fmla="*/ 144543 h 4297250"/>
              <a:gd name="connsiteX55" fmla="*/ 1205348 w 3619883"/>
              <a:gd name="connsiteY55" fmla="*/ 120753 h 4297250"/>
              <a:gd name="connsiteX56" fmla="*/ 1271764 w 3619883"/>
              <a:gd name="connsiteY56" fmla="*/ 117956 h 4297250"/>
              <a:gd name="connsiteX57" fmla="*/ 1315583 w 3619883"/>
              <a:gd name="connsiteY57" fmla="*/ 125912 h 4297250"/>
              <a:gd name="connsiteX58" fmla="*/ 1359125 w 3619883"/>
              <a:gd name="connsiteY58" fmla="*/ 139761 h 4297250"/>
              <a:gd name="connsiteX59" fmla="*/ 1391919 w 3619883"/>
              <a:gd name="connsiteY59" fmla="*/ 147202 h 4297250"/>
              <a:gd name="connsiteX60" fmla="*/ 1436563 w 3619883"/>
              <a:gd name="connsiteY60" fmla="*/ 137480 h 4297250"/>
              <a:gd name="connsiteX61" fmla="*/ 1471566 w 3619883"/>
              <a:gd name="connsiteY61" fmla="*/ 97777 h 4297250"/>
              <a:gd name="connsiteX62" fmla="*/ 1505739 w 3619883"/>
              <a:gd name="connsiteY62" fmla="*/ 75753 h 4297250"/>
              <a:gd name="connsiteX63" fmla="*/ 1590891 w 3619883"/>
              <a:gd name="connsiteY63" fmla="*/ 144702 h 4297250"/>
              <a:gd name="connsiteX64" fmla="*/ 1625616 w 3619883"/>
              <a:gd name="connsiteY64" fmla="*/ 110893 h 4297250"/>
              <a:gd name="connsiteX65" fmla="*/ 1658964 w 3619883"/>
              <a:gd name="connsiteY65" fmla="*/ 106547 h 4297250"/>
              <a:gd name="connsiteX66" fmla="*/ 1746598 w 3619883"/>
              <a:gd name="connsiteY66" fmla="*/ 122460 h 4297250"/>
              <a:gd name="connsiteX67" fmla="*/ 1811913 w 3619883"/>
              <a:gd name="connsiteY67" fmla="*/ 143234 h 4297250"/>
              <a:gd name="connsiteX68" fmla="*/ 1856557 w 3619883"/>
              <a:gd name="connsiteY68" fmla="*/ 133511 h 4297250"/>
              <a:gd name="connsiteX69" fmla="*/ 2066003 w 3619883"/>
              <a:gd name="connsiteY69" fmla="*/ 143313 h 4297250"/>
              <a:gd name="connsiteX70" fmla="*/ 2177615 w 3619883"/>
              <a:gd name="connsiteY70" fmla="*/ 119007 h 4297250"/>
              <a:gd name="connsiteX71" fmla="*/ 2255883 w 3619883"/>
              <a:gd name="connsiteY71" fmla="*/ 99047 h 4297250"/>
              <a:gd name="connsiteX72" fmla="*/ 2344622 w 3619883"/>
              <a:gd name="connsiteY72" fmla="*/ 91388 h 4297250"/>
              <a:gd name="connsiteX73" fmla="*/ 2455682 w 3619883"/>
              <a:gd name="connsiteY73" fmla="*/ 78869 h 4297250"/>
              <a:gd name="connsiteX74" fmla="*/ 2632609 w 3619883"/>
              <a:gd name="connsiteY74" fmla="*/ 75338 h 4297250"/>
              <a:gd name="connsiteX75" fmla="*/ 2742291 w 3619883"/>
              <a:gd name="connsiteY75" fmla="*/ 92282 h 4297250"/>
              <a:gd name="connsiteX76" fmla="*/ 2851974 w 3619883"/>
              <a:gd name="connsiteY76" fmla="*/ 109227 h 4297250"/>
              <a:gd name="connsiteX77" fmla="*/ 2907643 w 3619883"/>
              <a:gd name="connsiteY77" fmla="*/ 100020 h 4297250"/>
              <a:gd name="connsiteX78" fmla="*/ 2944022 w 3619883"/>
              <a:gd name="connsiteY78" fmla="*/ 30853 h 4297250"/>
              <a:gd name="connsiteX79" fmla="*/ 3022289 w 3619883"/>
              <a:gd name="connsiteY79" fmla="*/ 10893 h 4297250"/>
              <a:gd name="connsiteX80" fmla="*/ 3054807 w 3619883"/>
              <a:gd name="connsiteY80" fmla="*/ 24226 h 4297250"/>
              <a:gd name="connsiteX81" fmla="*/ 3141892 w 3619883"/>
              <a:gd name="connsiteY81" fmla="*/ 51925 h 4297250"/>
              <a:gd name="connsiteX82" fmla="*/ 3185711 w 3619883"/>
              <a:gd name="connsiteY82" fmla="*/ 59881 h 4297250"/>
              <a:gd name="connsiteX83" fmla="*/ 3219056 w 3619883"/>
              <a:gd name="connsiteY83" fmla="*/ 55536 h 4297250"/>
              <a:gd name="connsiteX84" fmla="*/ 3263425 w 3619883"/>
              <a:gd name="connsiteY84" fmla="*/ 51706 h 4297250"/>
              <a:gd name="connsiteX85" fmla="*/ 3296219 w 3619883"/>
              <a:gd name="connsiteY85" fmla="*/ 59147 h 4297250"/>
              <a:gd name="connsiteX86" fmla="*/ 3319094 w 3619883"/>
              <a:gd name="connsiteY86" fmla="*/ 42500 h 4297250"/>
              <a:gd name="connsiteX87" fmla="*/ 3420511 w 3619883"/>
              <a:gd name="connsiteY87" fmla="*/ 0 h 4297250"/>
              <a:gd name="connsiteX88" fmla="*/ 3453305 w 3619883"/>
              <a:gd name="connsiteY88" fmla="*/ 7440 h 4297250"/>
              <a:gd name="connsiteX89" fmla="*/ 3496571 w 3619883"/>
              <a:gd name="connsiteY89" fmla="*/ 27182 h 4297250"/>
              <a:gd name="connsiteX90" fmla="*/ 3602117 w 3619883"/>
              <a:gd name="connsiteY90" fmla="*/ 132521 h 4297250"/>
              <a:gd name="connsiteX91" fmla="*/ 3619883 w 3619883"/>
              <a:gd name="connsiteY91" fmla="*/ 140049 h 4297250"/>
              <a:gd name="connsiteX92" fmla="*/ 3619883 w 3619883"/>
              <a:gd name="connsiteY9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961020 w 3619883"/>
              <a:gd name="connsiteY19" fmla="*/ 4128157 h 4297250"/>
              <a:gd name="connsiteX20" fmla="*/ 871024 w 3619883"/>
              <a:gd name="connsiteY20" fmla="*/ 4128157 h 4297250"/>
              <a:gd name="connsiteX21" fmla="*/ 829432 w 3619883"/>
              <a:gd name="connsiteY21" fmla="*/ 4275461 h 4297250"/>
              <a:gd name="connsiteX22" fmla="*/ 611484 w 3619883"/>
              <a:gd name="connsiteY22" fmla="*/ 4275461 h 4297250"/>
              <a:gd name="connsiteX23" fmla="*/ 621247 w 3619883"/>
              <a:gd name="connsiteY23" fmla="*/ 4128157 h 4297250"/>
              <a:gd name="connsiteX24" fmla="*/ 650062 w 3619883"/>
              <a:gd name="connsiteY24" fmla="*/ 4128157 h 4297250"/>
              <a:gd name="connsiteX25" fmla="*/ 650062 w 3619883"/>
              <a:gd name="connsiteY25" fmla="*/ 3951392 h 4297250"/>
              <a:gd name="connsiteX26" fmla="*/ 472277 w 3619883"/>
              <a:gd name="connsiteY26" fmla="*/ 3951392 h 4297250"/>
              <a:gd name="connsiteX27" fmla="*/ 472277 w 3619883"/>
              <a:gd name="connsiteY27" fmla="*/ 4128157 h 4297250"/>
              <a:gd name="connsiteX28" fmla="*/ 522650 w 3619883"/>
              <a:gd name="connsiteY28" fmla="*/ 4128157 h 4297250"/>
              <a:gd name="connsiteX29" fmla="*/ 573998 w 3619883"/>
              <a:gd name="connsiteY29" fmla="*/ 4275461 h 4297250"/>
              <a:gd name="connsiteX30" fmla="*/ 336164 w 3619883"/>
              <a:gd name="connsiteY30" fmla="*/ 4275461 h 4297250"/>
              <a:gd name="connsiteX31" fmla="*/ 294572 w 3619883"/>
              <a:gd name="connsiteY31" fmla="*/ 4128157 h 4297250"/>
              <a:gd name="connsiteX32" fmla="*/ 339106 w 3619883"/>
              <a:gd name="connsiteY32" fmla="*/ 4128157 h 4297250"/>
              <a:gd name="connsiteX33" fmla="*/ 339106 w 3619883"/>
              <a:gd name="connsiteY33" fmla="*/ 3951392 h 4297250"/>
              <a:gd name="connsiteX34" fmla="*/ 161321 w 3619883"/>
              <a:gd name="connsiteY34" fmla="*/ 3951392 h 4297250"/>
              <a:gd name="connsiteX35" fmla="*/ 161321 w 3619883"/>
              <a:gd name="connsiteY35" fmla="*/ 4128157 h 4297250"/>
              <a:gd name="connsiteX36" fmla="*/ 230914 w 3619883"/>
              <a:gd name="connsiteY36" fmla="*/ 4128157 h 4297250"/>
              <a:gd name="connsiteX37" fmla="*/ 189322 w 3619883"/>
              <a:gd name="connsiteY37" fmla="*/ 4275461 h 4297250"/>
              <a:gd name="connsiteX38" fmla="*/ 0 w 3619883"/>
              <a:gd name="connsiteY38" fmla="*/ 4275461 h 4297250"/>
              <a:gd name="connsiteX39" fmla="*/ 0 w 3619883"/>
              <a:gd name="connsiteY39" fmla="*/ 42229 h 4297250"/>
              <a:gd name="connsiteX40" fmla="*/ 42464 w 3619883"/>
              <a:gd name="connsiteY40" fmla="*/ 40518 h 4297250"/>
              <a:gd name="connsiteX41" fmla="*/ 137733 w 3619883"/>
              <a:gd name="connsiteY41" fmla="*/ 35355 h 4297250"/>
              <a:gd name="connsiteX42" fmla="*/ 270565 w 3619883"/>
              <a:gd name="connsiteY42" fmla="*/ 29759 h 4297250"/>
              <a:gd name="connsiteX43" fmla="*/ 479734 w 3619883"/>
              <a:gd name="connsiteY43" fmla="*/ 45455 h 4297250"/>
              <a:gd name="connsiteX44" fmla="*/ 524103 w 3619883"/>
              <a:gd name="connsiteY44" fmla="*/ 41625 h 4297250"/>
              <a:gd name="connsiteX45" fmla="*/ 624416 w 3619883"/>
              <a:gd name="connsiteY45" fmla="*/ 22696 h 4297250"/>
              <a:gd name="connsiteX46" fmla="*/ 657762 w 3619883"/>
              <a:gd name="connsiteY46" fmla="*/ 18351 h 4297250"/>
              <a:gd name="connsiteX47" fmla="*/ 690557 w 3619883"/>
              <a:gd name="connsiteY47" fmla="*/ 25792 h 4297250"/>
              <a:gd name="connsiteX48" fmla="*/ 745123 w 3619883"/>
              <a:gd name="connsiteY48" fmla="*/ 40157 h 4297250"/>
              <a:gd name="connsiteX49" fmla="*/ 789493 w 3619883"/>
              <a:gd name="connsiteY49" fmla="*/ 36327 h 4297250"/>
              <a:gd name="connsiteX50" fmla="*/ 854255 w 3619883"/>
              <a:gd name="connsiteY50" fmla="*/ 68887 h 4297250"/>
              <a:gd name="connsiteX51" fmla="*/ 897520 w 3619883"/>
              <a:gd name="connsiteY51" fmla="*/ 88629 h 4297250"/>
              <a:gd name="connsiteX52" fmla="*/ 940510 w 3619883"/>
              <a:gd name="connsiteY52" fmla="*/ 114265 h 4297250"/>
              <a:gd name="connsiteX53" fmla="*/ 1082712 w 3619883"/>
              <a:gd name="connsiteY53" fmla="*/ 144543 h 4297250"/>
              <a:gd name="connsiteX54" fmla="*/ 1205348 w 3619883"/>
              <a:gd name="connsiteY54" fmla="*/ 120753 h 4297250"/>
              <a:gd name="connsiteX55" fmla="*/ 1271764 w 3619883"/>
              <a:gd name="connsiteY55" fmla="*/ 117956 h 4297250"/>
              <a:gd name="connsiteX56" fmla="*/ 1315583 w 3619883"/>
              <a:gd name="connsiteY56" fmla="*/ 125912 h 4297250"/>
              <a:gd name="connsiteX57" fmla="*/ 1359125 w 3619883"/>
              <a:gd name="connsiteY57" fmla="*/ 139761 h 4297250"/>
              <a:gd name="connsiteX58" fmla="*/ 1391919 w 3619883"/>
              <a:gd name="connsiteY58" fmla="*/ 147202 h 4297250"/>
              <a:gd name="connsiteX59" fmla="*/ 1436563 w 3619883"/>
              <a:gd name="connsiteY59" fmla="*/ 137480 h 4297250"/>
              <a:gd name="connsiteX60" fmla="*/ 1471566 w 3619883"/>
              <a:gd name="connsiteY60" fmla="*/ 97777 h 4297250"/>
              <a:gd name="connsiteX61" fmla="*/ 1505739 w 3619883"/>
              <a:gd name="connsiteY61" fmla="*/ 75753 h 4297250"/>
              <a:gd name="connsiteX62" fmla="*/ 1590891 w 3619883"/>
              <a:gd name="connsiteY62" fmla="*/ 144702 h 4297250"/>
              <a:gd name="connsiteX63" fmla="*/ 1625616 w 3619883"/>
              <a:gd name="connsiteY63" fmla="*/ 110893 h 4297250"/>
              <a:gd name="connsiteX64" fmla="*/ 1658964 w 3619883"/>
              <a:gd name="connsiteY64" fmla="*/ 106547 h 4297250"/>
              <a:gd name="connsiteX65" fmla="*/ 1746598 w 3619883"/>
              <a:gd name="connsiteY65" fmla="*/ 122460 h 4297250"/>
              <a:gd name="connsiteX66" fmla="*/ 1811913 w 3619883"/>
              <a:gd name="connsiteY66" fmla="*/ 143234 h 4297250"/>
              <a:gd name="connsiteX67" fmla="*/ 1856557 w 3619883"/>
              <a:gd name="connsiteY67" fmla="*/ 133511 h 4297250"/>
              <a:gd name="connsiteX68" fmla="*/ 2066003 w 3619883"/>
              <a:gd name="connsiteY68" fmla="*/ 143313 h 4297250"/>
              <a:gd name="connsiteX69" fmla="*/ 2177615 w 3619883"/>
              <a:gd name="connsiteY69" fmla="*/ 119007 h 4297250"/>
              <a:gd name="connsiteX70" fmla="*/ 2255883 w 3619883"/>
              <a:gd name="connsiteY70" fmla="*/ 99047 h 4297250"/>
              <a:gd name="connsiteX71" fmla="*/ 2344622 w 3619883"/>
              <a:gd name="connsiteY71" fmla="*/ 91388 h 4297250"/>
              <a:gd name="connsiteX72" fmla="*/ 2455682 w 3619883"/>
              <a:gd name="connsiteY72" fmla="*/ 78869 h 4297250"/>
              <a:gd name="connsiteX73" fmla="*/ 2632609 w 3619883"/>
              <a:gd name="connsiteY73" fmla="*/ 75338 h 4297250"/>
              <a:gd name="connsiteX74" fmla="*/ 2742291 w 3619883"/>
              <a:gd name="connsiteY74" fmla="*/ 92282 h 4297250"/>
              <a:gd name="connsiteX75" fmla="*/ 2851974 w 3619883"/>
              <a:gd name="connsiteY75" fmla="*/ 109227 h 4297250"/>
              <a:gd name="connsiteX76" fmla="*/ 2907643 w 3619883"/>
              <a:gd name="connsiteY76" fmla="*/ 100020 h 4297250"/>
              <a:gd name="connsiteX77" fmla="*/ 2944022 w 3619883"/>
              <a:gd name="connsiteY77" fmla="*/ 30853 h 4297250"/>
              <a:gd name="connsiteX78" fmla="*/ 3022289 w 3619883"/>
              <a:gd name="connsiteY78" fmla="*/ 10893 h 4297250"/>
              <a:gd name="connsiteX79" fmla="*/ 3054807 w 3619883"/>
              <a:gd name="connsiteY79" fmla="*/ 24226 h 4297250"/>
              <a:gd name="connsiteX80" fmla="*/ 3141892 w 3619883"/>
              <a:gd name="connsiteY80" fmla="*/ 51925 h 4297250"/>
              <a:gd name="connsiteX81" fmla="*/ 3185711 w 3619883"/>
              <a:gd name="connsiteY81" fmla="*/ 59881 h 4297250"/>
              <a:gd name="connsiteX82" fmla="*/ 3219056 w 3619883"/>
              <a:gd name="connsiteY82" fmla="*/ 55536 h 4297250"/>
              <a:gd name="connsiteX83" fmla="*/ 3263425 w 3619883"/>
              <a:gd name="connsiteY83" fmla="*/ 51706 h 4297250"/>
              <a:gd name="connsiteX84" fmla="*/ 3296219 w 3619883"/>
              <a:gd name="connsiteY84" fmla="*/ 59147 h 4297250"/>
              <a:gd name="connsiteX85" fmla="*/ 3319094 w 3619883"/>
              <a:gd name="connsiteY85" fmla="*/ 42500 h 4297250"/>
              <a:gd name="connsiteX86" fmla="*/ 3420511 w 3619883"/>
              <a:gd name="connsiteY86" fmla="*/ 0 h 4297250"/>
              <a:gd name="connsiteX87" fmla="*/ 3453305 w 3619883"/>
              <a:gd name="connsiteY87" fmla="*/ 7440 h 4297250"/>
              <a:gd name="connsiteX88" fmla="*/ 3496571 w 3619883"/>
              <a:gd name="connsiteY88" fmla="*/ 27182 h 4297250"/>
              <a:gd name="connsiteX89" fmla="*/ 3602117 w 3619883"/>
              <a:gd name="connsiteY89" fmla="*/ 132521 h 4297250"/>
              <a:gd name="connsiteX90" fmla="*/ 3619883 w 3619883"/>
              <a:gd name="connsiteY90" fmla="*/ 140049 h 4297250"/>
              <a:gd name="connsiteX91" fmla="*/ 3619883 w 3619883"/>
              <a:gd name="connsiteY9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871024 w 3619883"/>
              <a:gd name="connsiteY19" fmla="*/ 4128157 h 4297250"/>
              <a:gd name="connsiteX20" fmla="*/ 829432 w 3619883"/>
              <a:gd name="connsiteY20" fmla="*/ 4275461 h 4297250"/>
              <a:gd name="connsiteX21" fmla="*/ 611484 w 3619883"/>
              <a:gd name="connsiteY21" fmla="*/ 4275461 h 4297250"/>
              <a:gd name="connsiteX22" fmla="*/ 621247 w 3619883"/>
              <a:gd name="connsiteY22" fmla="*/ 4128157 h 4297250"/>
              <a:gd name="connsiteX23" fmla="*/ 650062 w 3619883"/>
              <a:gd name="connsiteY23" fmla="*/ 4128157 h 4297250"/>
              <a:gd name="connsiteX24" fmla="*/ 650062 w 3619883"/>
              <a:gd name="connsiteY24" fmla="*/ 3951392 h 4297250"/>
              <a:gd name="connsiteX25" fmla="*/ 472277 w 3619883"/>
              <a:gd name="connsiteY25" fmla="*/ 3951392 h 4297250"/>
              <a:gd name="connsiteX26" fmla="*/ 472277 w 3619883"/>
              <a:gd name="connsiteY26" fmla="*/ 4128157 h 4297250"/>
              <a:gd name="connsiteX27" fmla="*/ 522650 w 3619883"/>
              <a:gd name="connsiteY27" fmla="*/ 4128157 h 4297250"/>
              <a:gd name="connsiteX28" fmla="*/ 573998 w 3619883"/>
              <a:gd name="connsiteY28" fmla="*/ 4275461 h 4297250"/>
              <a:gd name="connsiteX29" fmla="*/ 336164 w 3619883"/>
              <a:gd name="connsiteY29" fmla="*/ 4275461 h 4297250"/>
              <a:gd name="connsiteX30" fmla="*/ 294572 w 3619883"/>
              <a:gd name="connsiteY30" fmla="*/ 4128157 h 4297250"/>
              <a:gd name="connsiteX31" fmla="*/ 339106 w 3619883"/>
              <a:gd name="connsiteY31" fmla="*/ 4128157 h 4297250"/>
              <a:gd name="connsiteX32" fmla="*/ 339106 w 3619883"/>
              <a:gd name="connsiteY32" fmla="*/ 3951392 h 4297250"/>
              <a:gd name="connsiteX33" fmla="*/ 161321 w 3619883"/>
              <a:gd name="connsiteY33" fmla="*/ 3951392 h 4297250"/>
              <a:gd name="connsiteX34" fmla="*/ 161321 w 3619883"/>
              <a:gd name="connsiteY34" fmla="*/ 4128157 h 4297250"/>
              <a:gd name="connsiteX35" fmla="*/ 230914 w 3619883"/>
              <a:gd name="connsiteY35" fmla="*/ 4128157 h 4297250"/>
              <a:gd name="connsiteX36" fmla="*/ 189322 w 3619883"/>
              <a:gd name="connsiteY36" fmla="*/ 4275461 h 4297250"/>
              <a:gd name="connsiteX37" fmla="*/ 0 w 3619883"/>
              <a:gd name="connsiteY37" fmla="*/ 4275461 h 4297250"/>
              <a:gd name="connsiteX38" fmla="*/ 0 w 3619883"/>
              <a:gd name="connsiteY38" fmla="*/ 42229 h 4297250"/>
              <a:gd name="connsiteX39" fmla="*/ 42464 w 3619883"/>
              <a:gd name="connsiteY39" fmla="*/ 40518 h 4297250"/>
              <a:gd name="connsiteX40" fmla="*/ 137733 w 3619883"/>
              <a:gd name="connsiteY40" fmla="*/ 35355 h 4297250"/>
              <a:gd name="connsiteX41" fmla="*/ 270565 w 3619883"/>
              <a:gd name="connsiteY41" fmla="*/ 29759 h 4297250"/>
              <a:gd name="connsiteX42" fmla="*/ 479734 w 3619883"/>
              <a:gd name="connsiteY42" fmla="*/ 45455 h 4297250"/>
              <a:gd name="connsiteX43" fmla="*/ 524103 w 3619883"/>
              <a:gd name="connsiteY43" fmla="*/ 41625 h 4297250"/>
              <a:gd name="connsiteX44" fmla="*/ 624416 w 3619883"/>
              <a:gd name="connsiteY44" fmla="*/ 22696 h 4297250"/>
              <a:gd name="connsiteX45" fmla="*/ 657762 w 3619883"/>
              <a:gd name="connsiteY45" fmla="*/ 18351 h 4297250"/>
              <a:gd name="connsiteX46" fmla="*/ 690557 w 3619883"/>
              <a:gd name="connsiteY46" fmla="*/ 25792 h 4297250"/>
              <a:gd name="connsiteX47" fmla="*/ 745123 w 3619883"/>
              <a:gd name="connsiteY47" fmla="*/ 40157 h 4297250"/>
              <a:gd name="connsiteX48" fmla="*/ 789493 w 3619883"/>
              <a:gd name="connsiteY48" fmla="*/ 36327 h 4297250"/>
              <a:gd name="connsiteX49" fmla="*/ 854255 w 3619883"/>
              <a:gd name="connsiteY49" fmla="*/ 68887 h 4297250"/>
              <a:gd name="connsiteX50" fmla="*/ 897520 w 3619883"/>
              <a:gd name="connsiteY50" fmla="*/ 88629 h 4297250"/>
              <a:gd name="connsiteX51" fmla="*/ 940510 w 3619883"/>
              <a:gd name="connsiteY51" fmla="*/ 114265 h 4297250"/>
              <a:gd name="connsiteX52" fmla="*/ 1082712 w 3619883"/>
              <a:gd name="connsiteY52" fmla="*/ 144543 h 4297250"/>
              <a:gd name="connsiteX53" fmla="*/ 1205348 w 3619883"/>
              <a:gd name="connsiteY53" fmla="*/ 120753 h 4297250"/>
              <a:gd name="connsiteX54" fmla="*/ 1271764 w 3619883"/>
              <a:gd name="connsiteY54" fmla="*/ 117956 h 4297250"/>
              <a:gd name="connsiteX55" fmla="*/ 1315583 w 3619883"/>
              <a:gd name="connsiteY55" fmla="*/ 125912 h 4297250"/>
              <a:gd name="connsiteX56" fmla="*/ 1359125 w 3619883"/>
              <a:gd name="connsiteY56" fmla="*/ 139761 h 4297250"/>
              <a:gd name="connsiteX57" fmla="*/ 1391919 w 3619883"/>
              <a:gd name="connsiteY57" fmla="*/ 147202 h 4297250"/>
              <a:gd name="connsiteX58" fmla="*/ 1436563 w 3619883"/>
              <a:gd name="connsiteY58" fmla="*/ 137480 h 4297250"/>
              <a:gd name="connsiteX59" fmla="*/ 1471566 w 3619883"/>
              <a:gd name="connsiteY59" fmla="*/ 97777 h 4297250"/>
              <a:gd name="connsiteX60" fmla="*/ 1505739 w 3619883"/>
              <a:gd name="connsiteY60" fmla="*/ 75753 h 4297250"/>
              <a:gd name="connsiteX61" fmla="*/ 1590891 w 3619883"/>
              <a:gd name="connsiteY61" fmla="*/ 144702 h 4297250"/>
              <a:gd name="connsiteX62" fmla="*/ 1625616 w 3619883"/>
              <a:gd name="connsiteY62" fmla="*/ 110893 h 4297250"/>
              <a:gd name="connsiteX63" fmla="*/ 1658964 w 3619883"/>
              <a:gd name="connsiteY63" fmla="*/ 106547 h 4297250"/>
              <a:gd name="connsiteX64" fmla="*/ 1746598 w 3619883"/>
              <a:gd name="connsiteY64" fmla="*/ 122460 h 4297250"/>
              <a:gd name="connsiteX65" fmla="*/ 1811913 w 3619883"/>
              <a:gd name="connsiteY65" fmla="*/ 143234 h 4297250"/>
              <a:gd name="connsiteX66" fmla="*/ 1856557 w 3619883"/>
              <a:gd name="connsiteY66" fmla="*/ 133511 h 4297250"/>
              <a:gd name="connsiteX67" fmla="*/ 2066003 w 3619883"/>
              <a:gd name="connsiteY67" fmla="*/ 143313 h 4297250"/>
              <a:gd name="connsiteX68" fmla="*/ 2177615 w 3619883"/>
              <a:gd name="connsiteY68" fmla="*/ 119007 h 4297250"/>
              <a:gd name="connsiteX69" fmla="*/ 2255883 w 3619883"/>
              <a:gd name="connsiteY69" fmla="*/ 99047 h 4297250"/>
              <a:gd name="connsiteX70" fmla="*/ 2344622 w 3619883"/>
              <a:gd name="connsiteY70" fmla="*/ 91388 h 4297250"/>
              <a:gd name="connsiteX71" fmla="*/ 2455682 w 3619883"/>
              <a:gd name="connsiteY71" fmla="*/ 78869 h 4297250"/>
              <a:gd name="connsiteX72" fmla="*/ 2632609 w 3619883"/>
              <a:gd name="connsiteY72" fmla="*/ 75338 h 4297250"/>
              <a:gd name="connsiteX73" fmla="*/ 2742291 w 3619883"/>
              <a:gd name="connsiteY73" fmla="*/ 92282 h 4297250"/>
              <a:gd name="connsiteX74" fmla="*/ 2851974 w 3619883"/>
              <a:gd name="connsiteY74" fmla="*/ 109227 h 4297250"/>
              <a:gd name="connsiteX75" fmla="*/ 2907643 w 3619883"/>
              <a:gd name="connsiteY75" fmla="*/ 100020 h 4297250"/>
              <a:gd name="connsiteX76" fmla="*/ 2944022 w 3619883"/>
              <a:gd name="connsiteY76" fmla="*/ 30853 h 4297250"/>
              <a:gd name="connsiteX77" fmla="*/ 3022289 w 3619883"/>
              <a:gd name="connsiteY77" fmla="*/ 10893 h 4297250"/>
              <a:gd name="connsiteX78" fmla="*/ 3054807 w 3619883"/>
              <a:gd name="connsiteY78" fmla="*/ 24226 h 4297250"/>
              <a:gd name="connsiteX79" fmla="*/ 3141892 w 3619883"/>
              <a:gd name="connsiteY79" fmla="*/ 51925 h 4297250"/>
              <a:gd name="connsiteX80" fmla="*/ 3185711 w 3619883"/>
              <a:gd name="connsiteY80" fmla="*/ 59881 h 4297250"/>
              <a:gd name="connsiteX81" fmla="*/ 3219056 w 3619883"/>
              <a:gd name="connsiteY81" fmla="*/ 55536 h 4297250"/>
              <a:gd name="connsiteX82" fmla="*/ 3263425 w 3619883"/>
              <a:gd name="connsiteY82" fmla="*/ 51706 h 4297250"/>
              <a:gd name="connsiteX83" fmla="*/ 3296219 w 3619883"/>
              <a:gd name="connsiteY83" fmla="*/ 59147 h 4297250"/>
              <a:gd name="connsiteX84" fmla="*/ 3319094 w 3619883"/>
              <a:gd name="connsiteY84" fmla="*/ 42500 h 4297250"/>
              <a:gd name="connsiteX85" fmla="*/ 3420511 w 3619883"/>
              <a:gd name="connsiteY85" fmla="*/ 0 h 4297250"/>
              <a:gd name="connsiteX86" fmla="*/ 3453305 w 3619883"/>
              <a:gd name="connsiteY86" fmla="*/ 7440 h 4297250"/>
              <a:gd name="connsiteX87" fmla="*/ 3496571 w 3619883"/>
              <a:gd name="connsiteY87" fmla="*/ 27182 h 4297250"/>
              <a:gd name="connsiteX88" fmla="*/ 3602117 w 3619883"/>
              <a:gd name="connsiteY88" fmla="*/ 132521 h 4297250"/>
              <a:gd name="connsiteX89" fmla="*/ 3619883 w 3619883"/>
              <a:gd name="connsiteY89" fmla="*/ 140049 h 4297250"/>
              <a:gd name="connsiteX90" fmla="*/ 3619883 w 3619883"/>
              <a:gd name="connsiteY9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829432 w 3619883"/>
              <a:gd name="connsiteY19" fmla="*/ 4275461 h 4297250"/>
              <a:gd name="connsiteX20" fmla="*/ 611484 w 3619883"/>
              <a:gd name="connsiteY20" fmla="*/ 4275461 h 4297250"/>
              <a:gd name="connsiteX21" fmla="*/ 621247 w 3619883"/>
              <a:gd name="connsiteY21" fmla="*/ 4128157 h 4297250"/>
              <a:gd name="connsiteX22" fmla="*/ 650062 w 3619883"/>
              <a:gd name="connsiteY22" fmla="*/ 4128157 h 4297250"/>
              <a:gd name="connsiteX23" fmla="*/ 650062 w 3619883"/>
              <a:gd name="connsiteY23" fmla="*/ 3951392 h 4297250"/>
              <a:gd name="connsiteX24" fmla="*/ 472277 w 3619883"/>
              <a:gd name="connsiteY24" fmla="*/ 3951392 h 4297250"/>
              <a:gd name="connsiteX25" fmla="*/ 472277 w 3619883"/>
              <a:gd name="connsiteY25" fmla="*/ 4128157 h 4297250"/>
              <a:gd name="connsiteX26" fmla="*/ 522650 w 3619883"/>
              <a:gd name="connsiteY26" fmla="*/ 4128157 h 4297250"/>
              <a:gd name="connsiteX27" fmla="*/ 573998 w 3619883"/>
              <a:gd name="connsiteY27" fmla="*/ 4275461 h 4297250"/>
              <a:gd name="connsiteX28" fmla="*/ 336164 w 3619883"/>
              <a:gd name="connsiteY28" fmla="*/ 4275461 h 4297250"/>
              <a:gd name="connsiteX29" fmla="*/ 294572 w 3619883"/>
              <a:gd name="connsiteY29" fmla="*/ 4128157 h 4297250"/>
              <a:gd name="connsiteX30" fmla="*/ 339106 w 3619883"/>
              <a:gd name="connsiteY30" fmla="*/ 4128157 h 4297250"/>
              <a:gd name="connsiteX31" fmla="*/ 339106 w 3619883"/>
              <a:gd name="connsiteY31" fmla="*/ 3951392 h 4297250"/>
              <a:gd name="connsiteX32" fmla="*/ 161321 w 3619883"/>
              <a:gd name="connsiteY32" fmla="*/ 3951392 h 4297250"/>
              <a:gd name="connsiteX33" fmla="*/ 161321 w 3619883"/>
              <a:gd name="connsiteY33" fmla="*/ 4128157 h 4297250"/>
              <a:gd name="connsiteX34" fmla="*/ 230914 w 3619883"/>
              <a:gd name="connsiteY34" fmla="*/ 4128157 h 4297250"/>
              <a:gd name="connsiteX35" fmla="*/ 189322 w 3619883"/>
              <a:gd name="connsiteY35" fmla="*/ 4275461 h 4297250"/>
              <a:gd name="connsiteX36" fmla="*/ 0 w 3619883"/>
              <a:gd name="connsiteY36" fmla="*/ 4275461 h 4297250"/>
              <a:gd name="connsiteX37" fmla="*/ 0 w 3619883"/>
              <a:gd name="connsiteY37" fmla="*/ 42229 h 4297250"/>
              <a:gd name="connsiteX38" fmla="*/ 42464 w 3619883"/>
              <a:gd name="connsiteY38" fmla="*/ 40518 h 4297250"/>
              <a:gd name="connsiteX39" fmla="*/ 137733 w 3619883"/>
              <a:gd name="connsiteY39" fmla="*/ 35355 h 4297250"/>
              <a:gd name="connsiteX40" fmla="*/ 270565 w 3619883"/>
              <a:gd name="connsiteY40" fmla="*/ 29759 h 4297250"/>
              <a:gd name="connsiteX41" fmla="*/ 479734 w 3619883"/>
              <a:gd name="connsiteY41" fmla="*/ 45455 h 4297250"/>
              <a:gd name="connsiteX42" fmla="*/ 524103 w 3619883"/>
              <a:gd name="connsiteY42" fmla="*/ 41625 h 4297250"/>
              <a:gd name="connsiteX43" fmla="*/ 624416 w 3619883"/>
              <a:gd name="connsiteY43" fmla="*/ 22696 h 4297250"/>
              <a:gd name="connsiteX44" fmla="*/ 657762 w 3619883"/>
              <a:gd name="connsiteY44" fmla="*/ 18351 h 4297250"/>
              <a:gd name="connsiteX45" fmla="*/ 690557 w 3619883"/>
              <a:gd name="connsiteY45" fmla="*/ 25792 h 4297250"/>
              <a:gd name="connsiteX46" fmla="*/ 745123 w 3619883"/>
              <a:gd name="connsiteY46" fmla="*/ 40157 h 4297250"/>
              <a:gd name="connsiteX47" fmla="*/ 789493 w 3619883"/>
              <a:gd name="connsiteY47" fmla="*/ 36327 h 4297250"/>
              <a:gd name="connsiteX48" fmla="*/ 854255 w 3619883"/>
              <a:gd name="connsiteY48" fmla="*/ 68887 h 4297250"/>
              <a:gd name="connsiteX49" fmla="*/ 897520 w 3619883"/>
              <a:gd name="connsiteY49" fmla="*/ 88629 h 4297250"/>
              <a:gd name="connsiteX50" fmla="*/ 940510 w 3619883"/>
              <a:gd name="connsiteY50" fmla="*/ 114265 h 4297250"/>
              <a:gd name="connsiteX51" fmla="*/ 1082712 w 3619883"/>
              <a:gd name="connsiteY51" fmla="*/ 144543 h 4297250"/>
              <a:gd name="connsiteX52" fmla="*/ 1205348 w 3619883"/>
              <a:gd name="connsiteY52" fmla="*/ 120753 h 4297250"/>
              <a:gd name="connsiteX53" fmla="*/ 1271764 w 3619883"/>
              <a:gd name="connsiteY53" fmla="*/ 117956 h 4297250"/>
              <a:gd name="connsiteX54" fmla="*/ 1315583 w 3619883"/>
              <a:gd name="connsiteY54" fmla="*/ 125912 h 4297250"/>
              <a:gd name="connsiteX55" fmla="*/ 1359125 w 3619883"/>
              <a:gd name="connsiteY55" fmla="*/ 139761 h 4297250"/>
              <a:gd name="connsiteX56" fmla="*/ 1391919 w 3619883"/>
              <a:gd name="connsiteY56" fmla="*/ 147202 h 4297250"/>
              <a:gd name="connsiteX57" fmla="*/ 1436563 w 3619883"/>
              <a:gd name="connsiteY57" fmla="*/ 137480 h 4297250"/>
              <a:gd name="connsiteX58" fmla="*/ 1471566 w 3619883"/>
              <a:gd name="connsiteY58" fmla="*/ 97777 h 4297250"/>
              <a:gd name="connsiteX59" fmla="*/ 1505739 w 3619883"/>
              <a:gd name="connsiteY59" fmla="*/ 75753 h 4297250"/>
              <a:gd name="connsiteX60" fmla="*/ 1590891 w 3619883"/>
              <a:gd name="connsiteY60" fmla="*/ 144702 h 4297250"/>
              <a:gd name="connsiteX61" fmla="*/ 1625616 w 3619883"/>
              <a:gd name="connsiteY61" fmla="*/ 110893 h 4297250"/>
              <a:gd name="connsiteX62" fmla="*/ 1658964 w 3619883"/>
              <a:gd name="connsiteY62" fmla="*/ 106547 h 4297250"/>
              <a:gd name="connsiteX63" fmla="*/ 1746598 w 3619883"/>
              <a:gd name="connsiteY63" fmla="*/ 122460 h 4297250"/>
              <a:gd name="connsiteX64" fmla="*/ 1811913 w 3619883"/>
              <a:gd name="connsiteY64" fmla="*/ 143234 h 4297250"/>
              <a:gd name="connsiteX65" fmla="*/ 1856557 w 3619883"/>
              <a:gd name="connsiteY65" fmla="*/ 133511 h 4297250"/>
              <a:gd name="connsiteX66" fmla="*/ 2066003 w 3619883"/>
              <a:gd name="connsiteY66" fmla="*/ 143313 h 4297250"/>
              <a:gd name="connsiteX67" fmla="*/ 2177615 w 3619883"/>
              <a:gd name="connsiteY67" fmla="*/ 119007 h 4297250"/>
              <a:gd name="connsiteX68" fmla="*/ 2255883 w 3619883"/>
              <a:gd name="connsiteY68" fmla="*/ 99047 h 4297250"/>
              <a:gd name="connsiteX69" fmla="*/ 2344622 w 3619883"/>
              <a:gd name="connsiteY69" fmla="*/ 91388 h 4297250"/>
              <a:gd name="connsiteX70" fmla="*/ 2455682 w 3619883"/>
              <a:gd name="connsiteY70" fmla="*/ 78869 h 4297250"/>
              <a:gd name="connsiteX71" fmla="*/ 2632609 w 3619883"/>
              <a:gd name="connsiteY71" fmla="*/ 75338 h 4297250"/>
              <a:gd name="connsiteX72" fmla="*/ 2742291 w 3619883"/>
              <a:gd name="connsiteY72" fmla="*/ 92282 h 4297250"/>
              <a:gd name="connsiteX73" fmla="*/ 2851974 w 3619883"/>
              <a:gd name="connsiteY73" fmla="*/ 109227 h 4297250"/>
              <a:gd name="connsiteX74" fmla="*/ 2907643 w 3619883"/>
              <a:gd name="connsiteY74" fmla="*/ 100020 h 4297250"/>
              <a:gd name="connsiteX75" fmla="*/ 2944022 w 3619883"/>
              <a:gd name="connsiteY75" fmla="*/ 30853 h 4297250"/>
              <a:gd name="connsiteX76" fmla="*/ 3022289 w 3619883"/>
              <a:gd name="connsiteY76" fmla="*/ 10893 h 4297250"/>
              <a:gd name="connsiteX77" fmla="*/ 3054807 w 3619883"/>
              <a:gd name="connsiteY77" fmla="*/ 24226 h 4297250"/>
              <a:gd name="connsiteX78" fmla="*/ 3141892 w 3619883"/>
              <a:gd name="connsiteY78" fmla="*/ 51925 h 4297250"/>
              <a:gd name="connsiteX79" fmla="*/ 3185711 w 3619883"/>
              <a:gd name="connsiteY79" fmla="*/ 59881 h 4297250"/>
              <a:gd name="connsiteX80" fmla="*/ 3219056 w 3619883"/>
              <a:gd name="connsiteY80" fmla="*/ 55536 h 4297250"/>
              <a:gd name="connsiteX81" fmla="*/ 3263425 w 3619883"/>
              <a:gd name="connsiteY81" fmla="*/ 51706 h 4297250"/>
              <a:gd name="connsiteX82" fmla="*/ 3296219 w 3619883"/>
              <a:gd name="connsiteY82" fmla="*/ 59147 h 4297250"/>
              <a:gd name="connsiteX83" fmla="*/ 3319094 w 3619883"/>
              <a:gd name="connsiteY83" fmla="*/ 42500 h 4297250"/>
              <a:gd name="connsiteX84" fmla="*/ 3420511 w 3619883"/>
              <a:gd name="connsiteY84" fmla="*/ 0 h 4297250"/>
              <a:gd name="connsiteX85" fmla="*/ 3453305 w 3619883"/>
              <a:gd name="connsiteY85" fmla="*/ 7440 h 4297250"/>
              <a:gd name="connsiteX86" fmla="*/ 3496571 w 3619883"/>
              <a:gd name="connsiteY86" fmla="*/ 27182 h 4297250"/>
              <a:gd name="connsiteX87" fmla="*/ 3602117 w 3619883"/>
              <a:gd name="connsiteY87" fmla="*/ 132521 h 4297250"/>
              <a:gd name="connsiteX88" fmla="*/ 3619883 w 3619883"/>
              <a:gd name="connsiteY88" fmla="*/ 140049 h 4297250"/>
              <a:gd name="connsiteX89" fmla="*/ 3619883 w 3619883"/>
              <a:gd name="connsiteY8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650062 w 3619883"/>
              <a:gd name="connsiteY22" fmla="*/ 3951392 h 4297250"/>
              <a:gd name="connsiteX23" fmla="*/ 472277 w 3619883"/>
              <a:gd name="connsiteY23" fmla="*/ 3951392 h 4297250"/>
              <a:gd name="connsiteX24" fmla="*/ 472277 w 3619883"/>
              <a:gd name="connsiteY24" fmla="*/ 4128157 h 4297250"/>
              <a:gd name="connsiteX25" fmla="*/ 522650 w 3619883"/>
              <a:gd name="connsiteY25" fmla="*/ 4128157 h 4297250"/>
              <a:gd name="connsiteX26" fmla="*/ 573998 w 3619883"/>
              <a:gd name="connsiteY26" fmla="*/ 4275461 h 4297250"/>
              <a:gd name="connsiteX27" fmla="*/ 336164 w 3619883"/>
              <a:gd name="connsiteY27" fmla="*/ 4275461 h 4297250"/>
              <a:gd name="connsiteX28" fmla="*/ 294572 w 3619883"/>
              <a:gd name="connsiteY28" fmla="*/ 4128157 h 4297250"/>
              <a:gd name="connsiteX29" fmla="*/ 339106 w 3619883"/>
              <a:gd name="connsiteY29" fmla="*/ 4128157 h 4297250"/>
              <a:gd name="connsiteX30" fmla="*/ 339106 w 3619883"/>
              <a:gd name="connsiteY30" fmla="*/ 3951392 h 4297250"/>
              <a:gd name="connsiteX31" fmla="*/ 161321 w 3619883"/>
              <a:gd name="connsiteY31" fmla="*/ 3951392 h 4297250"/>
              <a:gd name="connsiteX32" fmla="*/ 161321 w 3619883"/>
              <a:gd name="connsiteY32" fmla="*/ 4128157 h 4297250"/>
              <a:gd name="connsiteX33" fmla="*/ 230914 w 3619883"/>
              <a:gd name="connsiteY33" fmla="*/ 4128157 h 4297250"/>
              <a:gd name="connsiteX34" fmla="*/ 189322 w 3619883"/>
              <a:gd name="connsiteY34" fmla="*/ 4275461 h 4297250"/>
              <a:gd name="connsiteX35" fmla="*/ 0 w 3619883"/>
              <a:gd name="connsiteY35" fmla="*/ 4275461 h 4297250"/>
              <a:gd name="connsiteX36" fmla="*/ 0 w 3619883"/>
              <a:gd name="connsiteY36" fmla="*/ 42229 h 4297250"/>
              <a:gd name="connsiteX37" fmla="*/ 42464 w 3619883"/>
              <a:gd name="connsiteY37" fmla="*/ 40518 h 4297250"/>
              <a:gd name="connsiteX38" fmla="*/ 137733 w 3619883"/>
              <a:gd name="connsiteY38" fmla="*/ 35355 h 4297250"/>
              <a:gd name="connsiteX39" fmla="*/ 270565 w 3619883"/>
              <a:gd name="connsiteY39" fmla="*/ 29759 h 4297250"/>
              <a:gd name="connsiteX40" fmla="*/ 479734 w 3619883"/>
              <a:gd name="connsiteY40" fmla="*/ 45455 h 4297250"/>
              <a:gd name="connsiteX41" fmla="*/ 524103 w 3619883"/>
              <a:gd name="connsiteY41" fmla="*/ 41625 h 4297250"/>
              <a:gd name="connsiteX42" fmla="*/ 624416 w 3619883"/>
              <a:gd name="connsiteY42" fmla="*/ 22696 h 4297250"/>
              <a:gd name="connsiteX43" fmla="*/ 657762 w 3619883"/>
              <a:gd name="connsiteY43" fmla="*/ 18351 h 4297250"/>
              <a:gd name="connsiteX44" fmla="*/ 690557 w 3619883"/>
              <a:gd name="connsiteY44" fmla="*/ 25792 h 4297250"/>
              <a:gd name="connsiteX45" fmla="*/ 745123 w 3619883"/>
              <a:gd name="connsiteY45" fmla="*/ 40157 h 4297250"/>
              <a:gd name="connsiteX46" fmla="*/ 789493 w 3619883"/>
              <a:gd name="connsiteY46" fmla="*/ 36327 h 4297250"/>
              <a:gd name="connsiteX47" fmla="*/ 854255 w 3619883"/>
              <a:gd name="connsiteY47" fmla="*/ 68887 h 4297250"/>
              <a:gd name="connsiteX48" fmla="*/ 897520 w 3619883"/>
              <a:gd name="connsiteY48" fmla="*/ 88629 h 4297250"/>
              <a:gd name="connsiteX49" fmla="*/ 940510 w 3619883"/>
              <a:gd name="connsiteY49" fmla="*/ 114265 h 4297250"/>
              <a:gd name="connsiteX50" fmla="*/ 1082712 w 3619883"/>
              <a:gd name="connsiteY50" fmla="*/ 144543 h 4297250"/>
              <a:gd name="connsiteX51" fmla="*/ 1205348 w 3619883"/>
              <a:gd name="connsiteY51" fmla="*/ 120753 h 4297250"/>
              <a:gd name="connsiteX52" fmla="*/ 1271764 w 3619883"/>
              <a:gd name="connsiteY52" fmla="*/ 117956 h 4297250"/>
              <a:gd name="connsiteX53" fmla="*/ 1315583 w 3619883"/>
              <a:gd name="connsiteY53" fmla="*/ 125912 h 4297250"/>
              <a:gd name="connsiteX54" fmla="*/ 1359125 w 3619883"/>
              <a:gd name="connsiteY54" fmla="*/ 139761 h 4297250"/>
              <a:gd name="connsiteX55" fmla="*/ 1391919 w 3619883"/>
              <a:gd name="connsiteY55" fmla="*/ 147202 h 4297250"/>
              <a:gd name="connsiteX56" fmla="*/ 1436563 w 3619883"/>
              <a:gd name="connsiteY56" fmla="*/ 137480 h 4297250"/>
              <a:gd name="connsiteX57" fmla="*/ 1471566 w 3619883"/>
              <a:gd name="connsiteY57" fmla="*/ 97777 h 4297250"/>
              <a:gd name="connsiteX58" fmla="*/ 1505739 w 3619883"/>
              <a:gd name="connsiteY58" fmla="*/ 75753 h 4297250"/>
              <a:gd name="connsiteX59" fmla="*/ 1590891 w 3619883"/>
              <a:gd name="connsiteY59" fmla="*/ 144702 h 4297250"/>
              <a:gd name="connsiteX60" fmla="*/ 1625616 w 3619883"/>
              <a:gd name="connsiteY60" fmla="*/ 110893 h 4297250"/>
              <a:gd name="connsiteX61" fmla="*/ 1658964 w 3619883"/>
              <a:gd name="connsiteY61" fmla="*/ 106547 h 4297250"/>
              <a:gd name="connsiteX62" fmla="*/ 1746598 w 3619883"/>
              <a:gd name="connsiteY62" fmla="*/ 122460 h 4297250"/>
              <a:gd name="connsiteX63" fmla="*/ 1811913 w 3619883"/>
              <a:gd name="connsiteY63" fmla="*/ 143234 h 4297250"/>
              <a:gd name="connsiteX64" fmla="*/ 1856557 w 3619883"/>
              <a:gd name="connsiteY64" fmla="*/ 133511 h 4297250"/>
              <a:gd name="connsiteX65" fmla="*/ 2066003 w 3619883"/>
              <a:gd name="connsiteY65" fmla="*/ 143313 h 4297250"/>
              <a:gd name="connsiteX66" fmla="*/ 2177615 w 3619883"/>
              <a:gd name="connsiteY66" fmla="*/ 119007 h 4297250"/>
              <a:gd name="connsiteX67" fmla="*/ 2255883 w 3619883"/>
              <a:gd name="connsiteY67" fmla="*/ 99047 h 4297250"/>
              <a:gd name="connsiteX68" fmla="*/ 2344622 w 3619883"/>
              <a:gd name="connsiteY68" fmla="*/ 91388 h 4297250"/>
              <a:gd name="connsiteX69" fmla="*/ 2455682 w 3619883"/>
              <a:gd name="connsiteY69" fmla="*/ 78869 h 4297250"/>
              <a:gd name="connsiteX70" fmla="*/ 2632609 w 3619883"/>
              <a:gd name="connsiteY70" fmla="*/ 75338 h 4297250"/>
              <a:gd name="connsiteX71" fmla="*/ 2742291 w 3619883"/>
              <a:gd name="connsiteY71" fmla="*/ 92282 h 4297250"/>
              <a:gd name="connsiteX72" fmla="*/ 2851974 w 3619883"/>
              <a:gd name="connsiteY72" fmla="*/ 109227 h 4297250"/>
              <a:gd name="connsiteX73" fmla="*/ 2907643 w 3619883"/>
              <a:gd name="connsiteY73" fmla="*/ 100020 h 4297250"/>
              <a:gd name="connsiteX74" fmla="*/ 2944022 w 3619883"/>
              <a:gd name="connsiteY74" fmla="*/ 30853 h 4297250"/>
              <a:gd name="connsiteX75" fmla="*/ 3022289 w 3619883"/>
              <a:gd name="connsiteY75" fmla="*/ 10893 h 4297250"/>
              <a:gd name="connsiteX76" fmla="*/ 3054807 w 3619883"/>
              <a:gd name="connsiteY76" fmla="*/ 24226 h 4297250"/>
              <a:gd name="connsiteX77" fmla="*/ 3141892 w 3619883"/>
              <a:gd name="connsiteY77" fmla="*/ 51925 h 4297250"/>
              <a:gd name="connsiteX78" fmla="*/ 3185711 w 3619883"/>
              <a:gd name="connsiteY78" fmla="*/ 59881 h 4297250"/>
              <a:gd name="connsiteX79" fmla="*/ 3219056 w 3619883"/>
              <a:gd name="connsiteY79" fmla="*/ 55536 h 4297250"/>
              <a:gd name="connsiteX80" fmla="*/ 3263425 w 3619883"/>
              <a:gd name="connsiteY80" fmla="*/ 51706 h 4297250"/>
              <a:gd name="connsiteX81" fmla="*/ 3296219 w 3619883"/>
              <a:gd name="connsiteY81" fmla="*/ 59147 h 4297250"/>
              <a:gd name="connsiteX82" fmla="*/ 3319094 w 3619883"/>
              <a:gd name="connsiteY82" fmla="*/ 42500 h 4297250"/>
              <a:gd name="connsiteX83" fmla="*/ 3420511 w 3619883"/>
              <a:gd name="connsiteY83" fmla="*/ 0 h 4297250"/>
              <a:gd name="connsiteX84" fmla="*/ 3453305 w 3619883"/>
              <a:gd name="connsiteY84" fmla="*/ 7440 h 4297250"/>
              <a:gd name="connsiteX85" fmla="*/ 3496571 w 3619883"/>
              <a:gd name="connsiteY85" fmla="*/ 27182 h 4297250"/>
              <a:gd name="connsiteX86" fmla="*/ 3602117 w 3619883"/>
              <a:gd name="connsiteY86" fmla="*/ 132521 h 4297250"/>
              <a:gd name="connsiteX87" fmla="*/ 3619883 w 3619883"/>
              <a:gd name="connsiteY87" fmla="*/ 140049 h 4297250"/>
              <a:gd name="connsiteX88" fmla="*/ 3619883 w 3619883"/>
              <a:gd name="connsiteY8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472277 w 3619883"/>
              <a:gd name="connsiteY22" fmla="*/ 3951392 h 4297250"/>
              <a:gd name="connsiteX23" fmla="*/ 472277 w 3619883"/>
              <a:gd name="connsiteY23" fmla="*/ 4128157 h 4297250"/>
              <a:gd name="connsiteX24" fmla="*/ 522650 w 3619883"/>
              <a:gd name="connsiteY24" fmla="*/ 4128157 h 4297250"/>
              <a:gd name="connsiteX25" fmla="*/ 573998 w 3619883"/>
              <a:gd name="connsiteY25" fmla="*/ 4275461 h 4297250"/>
              <a:gd name="connsiteX26" fmla="*/ 336164 w 3619883"/>
              <a:gd name="connsiteY26" fmla="*/ 4275461 h 4297250"/>
              <a:gd name="connsiteX27" fmla="*/ 294572 w 3619883"/>
              <a:gd name="connsiteY27" fmla="*/ 4128157 h 4297250"/>
              <a:gd name="connsiteX28" fmla="*/ 339106 w 3619883"/>
              <a:gd name="connsiteY28" fmla="*/ 4128157 h 4297250"/>
              <a:gd name="connsiteX29" fmla="*/ 339106 w 3619883"/>
              <a:gd name="connsiteY29" fmla="*/ 3951392 h 4297250"/>
              <a:gd name="connsiteX30" fmla="*/ 161321 w 3619883"/>
              <a:gd name="connsiteY30" fmla="*/ 3951392 h 4297250"/>
              <a:gd name="connsiteX31" fmla="*/ 161321 w 3619883"/>
              <a:gd name="connsiteY31" fmla="*/ 4128157 h 4297250"/>
              <a:gd name="connsiteX32" fmla="*/ 230914 w 3619883"/>
              <a:gd name="connsiteY32" fmla="*/ 4128157 h 4297250"/>
              <a:gd name="connsiteX33" fmla="*/ 189322 w 3619883"/>
              <a:gd name="connsiteY33" fmla="*/ 4275461 h 4297250"/>
              <a:gd name="connsiteX34" fmla="*/ 0 w 3619883"/>
              <a:gd name="connsiteY34" fmla="*/ 4275461 h 4297250"/>
              <a:gd name="connsiteX35" fmla="*/ 0 w 3619883"/>
              <a:gd name="connsiteY35" fmla="*/ 42229 h 4297250"/>
              <a:gd name="connsiteX36" fmla="*/ 42464 w 3619883"/>
              <a:gd name="connsiteY36" fmla="*/ 40518 h 4297250"/>
              <a:gd name="connsiteX37" fmla="*/ 137733 w 3619883"/>
              <a:gd name="connsiteY37" fmla="*/ 35355 h 4297250"/>
              <a:gd name="connsiteX38" fmla="*/ 270565 w 3619883"/>
              <a:gd name="connsiteY38" fmla="*/ 29759 h 4297250"/>
              <a:gd name="connsiteX39" fmla="*/ 479734 w 3619883"/>
              <a:gd name="connsiteY39" fmla="*/ 45455 h 4297250"/>
              <a:gd name="connsiteX40" fmla="*/ 524103 w 3619883"/>
              <a:gd name="connsiteY40" fmla="*/ 41625 h 4297250"/>
              <a:gd name="connsiteX41" fmla="*/ 624416 w 3619883"/>
              <a:gd name="connsiteY41" fmla="*/ 22696 h 4297250"/>
              <a:gd name="connsiteX42" fmla="*/ 657762 w 3619883"/>
              <a:gd name="connsiteY42" fmla="*/ 18351 h 4297250"/>
              <a:gd name="connsiteX43" fmla="*/ 690557 w 3619883"/>
              <a:gd name="connsiteY43" fmla="*/ 25792 h 4297250"/>
              <a:gd name="connsiteX44" fmla="*/ 745123 w 3619883"/>
              <a:gd name="connsiteY44" fmla="*/ 40157 h 4297250"/>
              <a:gd name="connsiteX45" fmla="*/ 789493 w 3619883"/>
              <a:gd name="connsiteY45" fmla="*/ 36327 h 4297250"/>
              <a:gd name="connsiteX46" fmla="*/ 854255 w 3619883"/>
              <a:gd name="connsiteY46" fmla="*/ 68887 h 4297250"/>
              <a:gd name="connsiteX47" fmla="*/ 897520 w 3619883"/>
              <a:gd name="connsiteY47" fmla="*/ 88629 h 4297250"/>
              <a:gd name="connsiteX48" fmla="*/ 940510 w 3619883"/>
              <a:gd name="connsiteY48" fmla="*/ 114265 h 4297250"/>
              <a:gd name="connsiteX49" fmla="*/ 1082712 w 3619883"/>
              <a:gd name="connsiteY49" fmla="*/ 144543 h 4297250"/>
              <a:gd name="connsiteX50" fmla="*/ 1205348 w 3619883"/>
              <a:gd name="connsiteY50" fmla="*/ 120753 h 4297250"/>
              <a:gd name="connsiteX51" fmla="*/ 1271764 w 3619883"/>
              <a:gd name="connsiteY51" fmla="*/ 117956 h 4297250"/>
              <a:gd name="connsiteX52" fmla="*/ 1315583 w 3619883"/>
              <a:gd name="connsiteY52" fmla="*/ 125912 h 4297250"/>
              <a:gd name="connsiteX53" fmla="*/ 1359125 w 3619883"/>
              <a:gd name="connsiteY53" fmla="*/ 139761 h 4297250"/>
              <a:gd name="connsiteX54" fmla="*/ 1391919 w 3619883"/>
              <a:gd name="connsiteY54" fmla="*/ 147202 h 4297250"/>
              <a:gd name="connsiteX55" fmla="*/ 1436563 w 3619883"/>
              <a:gd name="connsiteY55" fmla="*/ 137480 h 4297250"/>
              <a:gd name="connsiteX56" fmla="*/ 1471566 w 3619883"/>
              <a:gd name="connsiteY56" fmla="*/ 97777 h 4297250"/>
              <a:gd name="connsiteX57" fmla="*/ 1505739 w 3619883"/>
              <a:gd name="connsiteY57" fmla="*/ 75753 h 4297250"/>
              <a:gd name="connsiteX58" fmla="*/ 1590891 w 3619883"/>
              <a:gd name="connsiteY58" fmla="*/ 144702 h 4297250"/>
              <a:gd name="connsiteX59" fmla="*/ 1625616 w 3619883"/>
              <a:gd name="connsiteY59" fmla="*/ 110893 h 4297250"/>
              <a:gd name="connsiteX60" fmla="*/ 1658964 w 3619883"/>
              <a:gd name="connsiteY60" fmla="*/ 106547 h 4297250"/>
              <a:gd name="connsiteX61" fmla="*/ 1746598 w 3619883"/>
              <a:gd name="connsiteY61" fmla="*/ 122460 h 4297250"/>
              <a:gd name="connsiteX62" fmla="*/ 1811913 w 3619883"/>
              <a:gd name="connsiteY62" fmla="*/ 143234 h 4297250"/>
              <a:gd name="connsiteX63" fmla="*/ 1856557 w 3619883"/>
              <a:gd name="connsiteY63" fmla="*/ 133511 h 4297250"/>
              <a:gd name="connsiteX64" fmla="*/ 2066003 w 3619883"/>
              <a:gd name="connsiteY64" fmla="*/ 143313 h 4297250"/>
              <a:gd name="connsiteX65" fmla="*/ 2177615 w 3619883"/>
              <a:gd name="connsiteY65" fmla="*/ 119007 h 4297250"/>
              <a:gd name="connsiteX66" fmla="*/ 2255883 w 3619883"/>
              <a:gd name="connsiteY66" fmla="*/ 99047 h 4297250"/>
              <a:gd name="connsiteX67" fmla="*/ 2344622 w 3619883"/>
              <a:gd name="connsiteY67" fmla="*/ 91388 h 4297250"/>
              <a:gd name="connsiteX68" fmla="*/ 2455682 w 3619883"/>
              <a:gd name="connsiteY68" fmla="*/ 78869 h 4297250"/>
              <a:gd name="connsiteX69" fmla="*/ 2632609 w 3619883"/>
              <a:gd name="connsiteY69" fmla="*/ 75338 h 4297250"/>
              <a:gd name="connsiteX70" fmla="*/ 2742291 w 3619883"/>
              <a:gd name="connsiteY70" fmla="*/ 92282 h 4297250"/>
              <a:gd name="connsiteX71" fmla="*/ 2851974 w 3619883"/>
              <a:gd name="connsiteY71" fmla="*/ 109227 h 4297250"/>
              <a:gd name="connsiteX72" fmla="*/ 2907643 w 3619883"/>
              <a:gd name="connsiteY72" fmla="*/ 100020 h 4297250"/>
              <a:gd name="connsiteX73" fmla="*/ 2944022 w 3619883"/>
              <a:gd name="connsiteY73" fmla="*/ 30853 h 4297250"/>
              <a:gd name="connsiteX74" fmla="*/ 3022289 w 3619883"/>
              <a:gd name="connsiteY74" fmla="*/ 10893 h 4297250"/>
              <a:gd name="connsiteX75" fmla="*/ 3054807 w 3619883"/>
              <a:gd name="connsiteY75" fmla="*/ 24226 h 4297250"/>
              <a:gd name="connsiteX76" fmla="*/ 3141892 w 3619883"/>
              <a:gd name="connsiteY76" fmla="*/ 51925 h 4297250"/>
              <a:gd name="connsiteX77" fmla="*/ 3185711 w 3619883"/>
              <a:gd name="connsiteY77" fmla="*/ 59881 h 4297250"/>
              <a:gd name="connsiteX78" fmla="*/ 3219056 w 3619883"/>
              <a:gd name="connsiteY78" fmla="*/ 55536 h 4297250"/>
              <a:gd name="connsiteX79" fmla="*/ 3263425 w 3619883"/>
              <a:gd name="connsiteY79" fmla="*/ 51706 h 4297250"/>
              <a:gd name="connsiteX80" fmla="*/ 3296219 w 3619883"/>
              <a:gd name="connsiteY80" fmla="*/ 59147 h 4297250"/>
              <a:gd name="connsiteX81" fmla="*/ 3319094 w 3619883"/>
              <a:gd name="connsiteY81" fmla="*/ 42500 h 4297250"/>
              <a:gd name="connsiteX82" fmla="*/ 3420511 w 3619883"/>
              <a:gd name="connsiteY82" fmla="*/ 0 h 4297250"/>
              <a:gd name="connsiteX83" fmla="*/ 3453305 w 3619883"/>
              <a:gd name="connsiteY83" fmla="*/ 7440 h 4297250"/>
              <a:gd name="connsiteX84" fmla="*/ 3496571 w 3619883"/>
              <a:gd name="connsiteY84" fmla="*/ 27182 h 4297250"/>
              <a:gd name="connsiteX85" fmla="*/ 3602117 w 3619883"/>
              <a:gd name="connsiteY85" fmla="*/ 132521 h 4297250"/>
              <a:gd name="connsiteX86" fmla="*/ 3619883 w 3619883"/>
              <a:gd name="connsiteY86" fmla="*/ 140049 h 4297250"/>
              <a:gd name="connsiteX87" fmla="*/ 3619883 w 3619883"/>
              <a:gd name="connsiteY8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472277 w 3619883"/>
              <a:gd name="connsiteY22" fmla="*/ 4128157 h 4297250"/>
              <a:gd name="connsiteX23" fmla="*/ 522650 w 3619883"/>
              <a:gd name="connsiteY23" fmla="*/ 4128157 h 4297250"/>
              <a:gd name="connsiteX24" fmla="*/ 573998 w 3619883"/>
              <a:gd name="connsiteY24" fmla="*/ 4275461 h 4297250"/>
              <a:gd name="connsiteX25" fmla="*/ 336164 w 3619883"/>
              <a:gd name="connsiteY25" fmla="*/ 4275461 h 4297250"/>
              <a:gd name="connsiteX26" fmla="*/ 294572 w 3619883"/>
              <a:gd name="connsiteY26" fmla="*/ 4128157 h 4297250"/>
              <a:gd name="connsiteX27" fmla="*/ 339106 w 3619883"/>
              <a:gd name="connsiteY27" fmla="*/ 4128157 h 4297250"/>
              <a:gd name="connsiteX28" fmla="*/ 339106 w 3619883"/>
              <a:gd name="connsiteY28" fmla="*/ 3951392 h 4297250"/>
              <a:gd name="connsiteX29" fmla="*/ 161321 w 3619883"/>
              <a:gd name="connsiteY29" fmla="*/ 3951392 h 4297250"/>
              <a:gd name="connsiteX30" fmla="*/ 161321 w 3619883"/>
              <a:gd name="connsiteY30" fmla="*/ 4128157 h 4297250"/>
              <a:gd name="connsiteX31" fmla="*/ 230914 w 3619883"/>
              <a:gd name="connsiteY31" fmla="*/ 4128157 h 4297250"/>
              <a:gd name="connsiteX32" fmla="*/ 189322 w 3619883"/>
              <a:gd name="connsiteY32" fmla="*/ 4275461 h 4297250"/>
              <a:gd name="connsiteX33" fmla="*/ 0 w 3619883"/>
              <a:gd name="connsiteY33" fmla="*/ 4275461 h 4297250"/>
              <a:gd name="connsiteX34" fmla="*/ 0 w 3619883"/>
              <a:gd name="connsiteY34" fmla="*/ 42229 h 4297250"/>
              <a:gd name="connsiteX35" fmla="*/ 42464 w 3619883"/>
              <a:gd name="connsiteY35" fmla="*/ 40518 h 4297250"/>
              <a:gd name="connsiteX36" fmla="*/ 137733 w 3619883"/>
              <a:gd name="connsiteY36" fmla="*/ 35355 h 4297250"/>
              <a:gd name="connsiteX37" fmla="*/ 270565 w 3619883"/>
              <a:gd name="connsiteY37" fmla="*/ 29759 h 4297250"/>
              <a:gd name="connsiteX38" fmla="*/ 479734 w 3619883"/>
              <a:gd name="connsiteY38" fmla="*/ 45455 h 4297250"/>
              <a:gd name="connsiteX39" fmla="*/ 524103 w 3619883"/>
              <a:gd name="connsiteY39" fmla="*/ 41625 h 4297250"/>
              <a:gd name="connsiteX40" fmla="*/ 624416 w 3619883"/>
              <a:gd name="connsiteY40" fmla="*/ 22696 h 4297250"/>
              <a:gd name="connsiteX41" fmla="*/ 657762 w 3619883"/>
              <a:gd name="connsiteY41" fmla="*/ 18351 h 4297250"/>
              <a:gd name="connsiteX42" fmla="*/ 690557 w 3619883"/>
              <a:gd name="connsiteY42" fmla="*/ 25792 h 4297250"/>
              <a:gd name="connsiteX43" fmla="*/ 745123 w 3619883"/>
              <a:gd name="connsiteY43" fmla="*/ 40157 h 4297250"/>
              <a:gd name="connsiteX44" fmla="*/ 789493 w 3619883"/>
              <a:gd name="connsiteY44" fmla="*/ 36327 h 4297250"/>
              <a:gd name="connsiteX45" fmla="*/ 854255 w 3619883"/>
              <a:gd name="connsiteY45" fmla="*/ 68887 h 4297250"/>
              <a:gd name="connsiteX46" fmla="*/ 897520 w 3619883"/>
              <a:gd name="connsiteY46" fmla="*/ 88629 h 4297250"/>
              <a:gd name="connsiteX47" fmla="*/ 940510 w 3619883"/>
              <a:gd name="connsiteY47" fmla="*/ 114265 h 4297250"/>
              <a:gd name="connsiteX48" fmla="*/ 1082712 w 3619883"/>
              <a:gd name="connsiteY48" fmla="*/ 144543 h 4297250"/>
              <a:gd name="connsiteX49" fmla="*/ 1205348 w 3619883"/>
              <a:gd name="connsiteY49" fmla="*/ 120753 h 4297250"/>
              <a:gd name="connsiteX50" fmla="*/ 1271764 w 3619883"/>
              <a:gd name="connsiteY50" fmla="*/ 117956 h 4297250"/>
              <a:gd name="connsiteX51" fmla="*/ 1315583 w 3619883"/>
              <a:gd name="connsiteY51" fmla="*/ 125912 h 4297250"/>
              <a:gd name="connsiteX52" fmla="*/ 1359125 w 3619883"/>
              <a:gd name="connsiteY52" fmla="*/ 139761 h 4297250"/>
              <a:gd name="connsiteX53" fmla="*/ 1391919 w 3619883"/>
              <a:gd name="connsiteY53" fmla="*/ 147202 h 4297250"/>
              <a:gd name="connsiteX54" fmla="*/ 1436563 w 3619883"/>
              <a:gd name="connsiteY54" fmla="*/ 137480 h 4297250"/>
              <a:gd name="connsiteX55" fmla="*/ 1471566 w 3619883"/>
              <a:gd name="connsiteY55" fmla="*/ 97777 h 4297250"/>
              <a:gd name="connsiteX56" fmla="*/ 1505739 w 3619883"/>
              <a:gd name="connsiteY56" fmla="*/ 75753 h 4297250"/>
              <a:gd name="connsiteX57" fmla="*/ 1590891 w 3619883"/>
              <a:gd name="connsiteY57" fmla="*/ 144702 h 4297250"/>
              <a:gd name="connsiteX58" fmla="*/ 1625616 w 3619883"/>
              <a:gd name="connsiteY58" fmla="*/ 110893 h 4297250"/>
              <a:gd name="connsiteX59" fmla="*/ 1658964 w 3619883"/>
              <a:gd name="connsiteY59" fmla="*/ 106547 h 4297250"/>
              <a:gd name="connsiteX60" fmla="*/ 1746598 w 3619883"/>
              <a:gd name="connsiteY60" fmla="*/ 122460 h 4297250"/>
              <a:gd name="connsiteX61" fmla="*/ 1811913 w 3619883"/>
              <a:gd name="connsiteY61" fmla="*/ 143234 h 4297250"/>
              <a:gd name="connsiteX62" fmla="*/ 1856557 w 3619883"/>
              <a:gd name="connsiteY62" fmla="*/ 133511 h 4297250"/>
              <a:gd name="connsiteX63" fmla="*/ 2066003 w 3619883"/>
              <a:gd name="connsiteY63" fmla="*/ 143313 h 4297250"/>
              <a:gd name="connsiteX64" fmla="*/ 2177615 w 3619883"/>
              <a:gd name="connsiteY64" fmla="*/ 119007 h 4297250"/>
              <a:gd name="connsiteX65" fmla="*/ 2255883 w 3619883"/>
              <a:gd name="connsiteY65" fmla="*/ 99047 h 4297250"/>
              <a:gd name="connsiteX66" fmla="*/ 2344622 w 3619883"/>
              <a:gd name="connsiteY66" fmla="*/ 91388 h 4297250"/>
              <a:gd name="connsiteX67" fmla="*/ 2455682 w 3619883"/>
              <a:gd name="connsiteY67" fmla="*/ 78869 h 4297250"/>
              <a:gd name="connsiteX68" fmla="*/ 2632609 w 3619883"/>
              <a:gd name="connsiteY68" fmla="*/ 75338 h 4297250"/>
              <a:gd name="connsiteX69" fmla="*/ 2742291 w 3619883"/>
              <a:gd name="connsiteY69" fmla="*/ 92282 h 4297250"/>
              <a:gd name="connsiteX70" fmla="*/ 2851974 w 3619883"/>
              <a:gd name="connsiteY70" fmla="*/ 109227 h 4297250"/>
              <a:gd name="connsiteX71" fmla="*/ 2907643 w 3619883"/>
              <a:gd name="connsiteY71" fmla="*/ 100020 h 4297250"/>
              <a:gd name="connsiteX72" fmla="*/ 2944022 w 3619883"/>
              <a:gd name="connsiteY72" fmla="*/ 30853 h 4297250"/>
              <a:gd name="connsiteX73" fmla="*/ 3022289 w 3619883"/>
              <a:gd name="connsiteY73" fmla="*/ 10893 h 4297250"/>
              <a:gd name="connsiteX74" fmla="*/ 3054807 w 3619883"/>
              <a:gd name="connsiteY74" fmla="*/ 24226 h 4297250"/>
              <a:gd name="connsiteX75" fmla="*/ 3141892 w 3619883"/>
              <a:gd name="connsiteY75" fmla="*/ 51925 h 4297250"/>
              <a:gd name="connsiteX76" fmla="*/ 3185711 w 3619883"/>
              <a:gd name="connsiteY76" fmla="*/ 59881 h 4297250"/>
              <a:gd name="connsiteX77" fmla="*/ 3219056 w 3619883"/>
              <a:gd name="connsiteY77" fmla="*/ 55536 h 4297250"/>
              <a:gd name="connsiteX78" fmla="*/ 3263425 w 3619883"/>
              <a:gd name="connsiteY78" fmla="*/ 51706 h 4297250"/>
              <a:gd name="connsiteX79" fmla="*/ 3296219 w 3619883"/>
              <a:gd name="connsiteY79" fmla="*/ 59147 h 4297250"/>
              <a:gd name="connsiteX80" fmla="*/ 3319094 w 3619883"/>
              <a:gd name="connsiteY80" fmla="*/ 42500 h 4297250"/>
              <a:gd name="connsiteX81" fmla="*/ 3420511 w 3619883"/>
              <a:gd name="connsiteY81" fmla="*/ 0 h 4297250"/>
              <a:gd name="connsiteX82" fmla="*/ 3453305 w 3619883"/>
              <a:gd name="connsiteY82" fmla="*/ 7440 h 4297250"/>
              <a:gd name="connsiteX83" fmla="*/ 3496571 w 3619883"/>
              <a:gd name="connsiteY83" fmla="*/ 27182 h 4297250"/>
              <a:gd name="connsiteX84" fmla="*/ 3602117 w 3619883"/>
              <a:gd name="connsiteY84" fmla="*/ 132521 h 4297250"/>
              <a:gd name="connsiteX85" fmla="*/ 3619883 w 3619883"/>
              <a:gd name="connsiteY85" fmla="*/ 140049 h 4297250"/>
              <a:gd name="connsiteX86" fmla="*/ 3619883 w 3619883"/>
              <a:gd name="connsiteY8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522650 w 3619883"/>
              <a:gd name="connsiteY22" fmla="*/ 4128157 h 4297250"/>
              <a:gd name="connsiteX23" fmla="*/ 573998 w 3619883"/>
              <a:gd name="connsiteY23" fmla="*/ 4275461 h 4297250"/>
              <a:gd name="connsiteX24" fmla="*/ 336164 w 3619883"/>
              <a:gd name="connsiteY24" fmla="*/ 4275461 h 4297250"/>
              <a:gd name="connsiteX25" fmla="*/ 294572 w 3619883"/>
              <a:gd name="connsiteY25" fmla="*/ 4128157 h 4297250"/>
              <a:gd name="connsiteX26" fmla="*/ 339106 w 3619883"/>
              <a:gd name="connsiteY26" fmla="*/ 4128157 h 4297250"/>
              <a:gd name="connsiteX27" fmla="*/ 339106 w 3619883"/>
              <a:gd name="connsiteY27" fmla="*/ 3951392 h 4297250"/>
              <a:gd name="connsiteX28" fmla="*/ 161321 w 3619883"/>
              <a:gd name="connsiteY28" fmla="*/ 3951392 h 4297250"/>
              <a:gd name="connsiteX29" fmla="*/ 161321 w 3619883"/>
              <a:gd name="connsiteY29" fmla="*/ 4128157 h 4297250"/>
              <a:gd name="connsiteX30" fmla="*/ 230914 w 3619883"/>
              <a:gd name="connsiteY30" fmla="*/ 4128157 h 4297250"/>
              <a:gd name="connsiteX31" fmla="*/ 189322 w 3619883"/>
              <a:gd name="connsiteY31" fmla="*/ 4275461 h 4297250"/>
              <a:gd name="connsiteX32" fmla="*/ 0 w 3619883"/>
              <a:gd name="connsiteY32" fmla="*/ 4275461 h 4297250"/>
              <a:gd name="connsiteX33" fmla="*/ 0 w 3619883"/>
              <a:gd name="connsiteY33" fmla="*/ 42229 h 4297250"/>
              <a:gd name="connsiteX34" fmla="*/ 42464 w 3619883"/>
              <a:gd name="connsiteY34" fmla="*/ 40518 h 4297250"/>
              <a:gd name="connsiteX35" fmla="*/ 137733 w 3619883"/>
              <a:gd name="connsiteY35" fmla="*/ 35355 h 4297250"/>
              <a:gd name="connsiteX36" fmla="*/ 270565 w 3619883"/>
              <a:gd name="connsiteY36" fmla="*/ 29759 h 4297250"/>
              <a:gd name="connsiteX37" fmla="*/ 479734 w 3619883"/>
              <a:gd name="connsiteY37" fmla="*/ 45455 h 4297250"/>
              <a:gd name="connsiteX38" fmla="*/ 524103 w 3619883"/>
              <a:gd name="connsiteY38" fmla="*/ 41625 h 4297250"/>
              <a:gd name="connsiteX39" fmla="*/ 624416 w 3619883"/>
              <a:gd name="connsiteY39" fmla="*/ 22696 h 4297250"/>
              <a:gd name="connsiteX40" fmla="*/ 657762 w 3619883"/>
              <a:gd name="connsiteY40" fmla="*/ 18351 h 4297250"/>
              <a:gd name="connsiteX41" fmla="*/ 690557 w 3619883"/>
              <a:gd name="connsiteY41" fmla="*/ 25792 h 4297250"/>
              <a:gd name="connsiteX42" fmla="*/ 745123 w 3619883"/>
              <a:gd name="connsiteY42" fmla="*/ 40157 h 4297250"/>
              <a:gd name="connsiteX43" fmla="*/ 789493 w 3619883"/>
              <a:gd name="connsiteY43" fmla="*/ 36327 h 4297250"/>
              <a:gd name="connsiteX44" fmla="*/ 854255 w 3619883"/>
              <a:gd name="connsiteY44" fmla="*/ 68887 h 4297250"/>
              <a:gd name="connsiteX45" fmla="*/ 897520 w 3619883"/>
              <a:gd name="connsiteY45" fmla="*/ 88629 h 4297250"/>
              <a:gd name="connsiteX46" fmla="*/ 940510 w 3619883"/>
              <a:gd name="connsiteY46" fmla="*/ 114265 h 4297250"/>
              <a:gd name="connsiteX47" fmla="*/ 1082712 w 3619883"/>
              <a:gd name="connsiteY47" fmla="*/ 144543 h 4297250"/>
              <a:gd name="connsiteX48" fmla="*/ 1205348 w 3619883"/>
              <a:gd name="connsiteY48" fmla="*/ 120753 h 4297250"/>
              <a:gd name="connsiteX49" fmla="*/ 1271764 w 3619883"/>
              <a:gd name="connsiteY49" fmla="*/ 117956 h 4297250"/>
              <a:gd name="connsiteX50" fmla="*/ 1315583 w 3619883"/>
              <a:gd name="connsiteY50" fmla="*/ 125912 h 4297250"/>
              <a:gd name="connsiteX51" fmla="*/ 1359125 w 3619883"/>
              <a:gd name="connsiteY51" fmla="*/ 139761 h 4297250"/>
              <a:gd name="connsiteX52" fmla="*/ 1391919 w 3619883"/>
              <a:gd name="connsiteY52" fmla="*/ 147202 h 4297250"/>
              <a:gd name="connsiteX53" fmla="*/ 1436563 w 3619883"/>
              <a:gd name="connsiteY53" fmla="*/ 137480 h 4297250"/>
              <a:gd name="connsiteX54" fmla="*/ 1471566 w 3619883"/>
              <a:gd name="connsiteY54" fmla="*/ 97777 h 4297250"/>
              <a:gd name="connsiteX55" fmla="*/ 1505739 w 3619883"/>
              <a:gd name="connsiteY55" fmla="*/ 75753 h 4297250"/>
              <a:gd name="connsiteX56" fmla="*/ 1590891 w 3619883"/>
              <a:gd name="connsiteY56" fmla="*/ 144702 h 4297250"/>
              <a:gd name="connsiteX57" fmla="*/ 1625616 w 3619883"/>
              <a:gd name="connsiteY57" fmla="*/ 110893 h 4297250"/>
              <a:gd name="connsiteX58" fmla="*/ 1658964 w 3619883"/>
              <a:gd name="connsiteY58" fmla="*/ 106547 h 4297250"/>
              <a:gd name="connsiteX59" fmla="*/ 1746598 w 3619883"/>
              <a:gd name="connsiteY59" fmla="*/ 122460 h 4297250"/>
              <a:gd name="connsiteX60" fmla="*/ 1811913 w 3619883"/>
              <a:gd name="connsiteY60" fmla="*/ 143234 h 4297250"/>
              <a:gd name="connsiteX61" fmla="*/ 1856557 w 3619883"/>
              <a:gd name="connsiteY61" fmla="*/ 133511 h 4297250"/>
              <a:gd name="connsiteX62" fmla="*/ 2066003 w 3619883"/>
              <a:gd name="connsiteY62" fmla="*/ 143313 h 4297250"/>
              <a:gd name="connsiteX63" fmla="*/ 2177615 w 3619883"/>
              <a:gd name="connsiteY63" fmla="*/ 119007 h 4297250"/>
              <a:gd name="connsiteX64" fmla="*/ 2255883 w 3619883"/>
              <a:gd name="connsiteY64" fmla="*/ 99047 h 4297250"/>
              <a:gd name="connsiteX65" fmla="*/ 2344622 w 3619883"/>
              <a:gd name="connsiteY65" fmla="*/ 91388 h 4297250"/>
              <a:gd name="connsiteX66" fmla="*/ 2455682 w 3619883"/>
              <a:gd name="connsiteY66" fmla="*/ 78869 h 4297250"/>
              <a:gd name="connsiteX67" fmla="*/ 2632609 w 3619883"/>
              <a:gd name="connsiteY67" fmla="*/ 75338 h 4297250"/>
              <a:gd name="connsiteX68" fmla="*/ 2742291 w 3619883"/>
              <a:gd name="connsiteY68" fmla="*/ 92282 h 4297250"/>
              <a:gd name="connsiteX69" fmla="*/ 2851974 w 3619883"/>
              <a:gd name="connsiteY69" fmla="*/ 109227 h 4297250"/>
              <a:gd name="connsiteX70" fmla="*/ 2907643 w 3619883"/>
              <a:gd name="connsiteY70" fmla="*/ 100020 h 4297250"/>
              <a:gd name="connsiteX71" fmla="*/ 2944022 w 3619883"/>
              <a:gd name="connsiteY71" fmla="*/ 30853 h 4297250"/>
              <a:gd name="connsiteX72" fmla="*/ 3022289 w 3619883"/>
              <a:gd name="connsiteY72" fmla="*/ 10893 h 4297250"/>
              <a:gd name="connsiteX73" fmla="*/ 3054807 w 3619883"/>
              <a:gd name="connsiteY73" fmla="*/ 24226 h 4297250"/>
              <a:gd name="connsiteX74" fmla="*/ 3141892 w 3619883"/>
              <a:gd name="connsiteY74" fmla="*/ 51925 h 4297250"/>
              <a:gd name="connsiteX75" fmla="*/ 3185711 w 3619883"/>
              <a:gd name="connsiteY75" fmla="*/ 59881 h 4297250"/>
              <a:gd name="connsiteX76" fmla="*/ 3219056 w 3619883"/>
              <a:gd name="connsiteY76" fmla="*/ 55536 h 4297250"/>
              <a:gd name="connsiteX77" fmla="*/ 3263425 w 3619883"/>
              <a:gd name="connsiteY77" fmla="*/ 51706 h 4297250"/>
              <a:gd name="connsiteX78" fmla="*/ 3296219 w 3619883"/>
              <a:gd name="connsiteY78" fmla="*/ 59147 h 4297250"/>
              <a:gd name="connsiteX79" fmla="*/ 3319094 w 3619883"/>
              <a:gd name="connsiteY79" fmla="*/ 42500 h 4297250"/>
              <a:gd name="connsiteX80" fmla="*/ 3420511 w 3619883"/>
              <a:gd name="connsiteY80" fmla="*/ 0 h 4297250"/>
              <a:gd name="connsiteX81" fmla="*/ 3453305 w 3619883"/>
              <a:gd name="connsiteY81" fmla="*/ 7440 h 4297250"/>
              <a:gd name="connsiteX82" fmla="*/ 3496571 w 3619883"/>
              <a:gd name="connsiteY82" fmla="*/ 27182 h 4297250"/>
              <a:gd name="connsiteX83" fmla="*/ 3602117 w 3619883"/>
              <a:gd name="connsiteY83" fmla="*/ 132521 h 4297250"/>
              <a:gd name="connsiteX84" fmla="*/ 3619883 w 3619883"/>
              <a:gd name="connsiteY84" fmla="*/ 140049 h 4297250"/>
              <a:gd name="connsiteX85" fmla="*/ 3619883 w 3619883"/>
              <a:gd name="connsiteY8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573998 w 3619883"/>
              <a:gd name="connsiteY22" fmla="*/ 4275461 h 4297250"/>
              <a:gd name="connsiteX23" fmla="*/ 336164 w 3619883"/>
              <a:gd name="connsiteY23" fmla="*/ 4275461 h 4297250"/>
              <a:gd name="connsiteX24" fmla="*/ 294572 w 3619883"/>
              <a:gd name="connsiteY24" fmla="*/ 4128157 h 4297250"/>
              <a:gd name="connsiteX25" fmla="*/ 339106 w 3619883"/>
              <a:gd name="connsiteY25" fmla="*/ 4128157 h 4297250"/>
              <a:gd name="connsiteX26" fmla="*/ 339106 w 3619883"/>
              <a:gd name="connsiteY26" fmla="*/ 3951392 h 4297250"/>
              <a:gd name="connsiteX27" fmla="*/ 161321 w 3619883"/>
              <a:gd name="connsiteY27" fmla="*/ 3951392 h 4297250"/>
              <a:gd name="connsiteX28" fmla="*/ 161321 w 3619883"/>
              <a:gd name="connsiteY28" fmla="*/ 4128157 h 4297250"/>
              <a:gd name="connsiteX29" fmla="*/ 230914 w 3619883"/>
              <a:gd name="connsiteY29" fmla="*/ 4128157 h 4297250"/>
              <a:gd name="connsiteX30" fmla="*/ 189322 w 3619883"/>
              <a:gd name="connsiteY30" fmla="*/ 4275461 h 4297250"/>
              <a:gd name="connsiteX31" fmla="*/ 0 w 3619883"/>
              <a:gd name="connsiteY31" fmla="*/ 4275461 h 4297250"/>
              <a:gd name="connsiteX32" fmla="*/ 0 w 3619883"/>
              <a:gd name="connsiteY32" fmla="*/ 42229 h 4297250"/>
              <a:gd name="connsiteX33" fmla="*/ 42464 w 3619883"/>
              <a:gd name="connsiteY33" fmla="*/ 40518 h 4297250"/>
              <a:gd name="connsiteX34" fmla="*/ 137733 w 3619883"/>
              <a:gd name="connsiteY34" fmla="*/ 35355 h 4297250"/>
              <a:gd name="connsiteX35" fmla="*/ 270565 w 3619883"/>
              <a:gd name="connsiteY35" fmla="*/ 29759 h 4297250"/>
              <a:gd name="connsiteX36" fmla="*/ 479734 w 3619883"/>
              <a:gd name="connsiteY36" fmla="*/ 45455 h 4297250"/>
              <a:gd name="connsiteX37" fmla="*/ 524103 w 3619883"/>
              <a:gd name="connsiteY37" fmla="*/ 41625 h 4297250"/>
              <a:gd name="connsiteX38" fmla="*/ 624416 w 3619883"/>
              <a:gd name="connsiteY38" fmla="*/ 22696 h 4297250"/>
              <a:gd name="connsiteX39" fmla="*/ 657762 w 3619883"/>
              <a:gd name="connsiteY39" fmla="*/ 18351 h 4297250"/>
              <a:gd name="connsiteX40" fmla="*/ 690557 w 3619883"/>
              <a:gd name="connsiteY40" fmla="*/ 25792 h 4297250"/>
              <a:gd name="connsiteX41" fmla="*/ 745123 w 3619883"/>
              <a:gd name="connsiteY41" fmla="*/ 40157 h 4297250"/>
              <a:gd name="connsiteX42" fmla="*/ 789493 w 3619883"/>
              <a:gd name="connsiteY42" fmla="*/ 36327 h 4297250"/>
              <a:gd name="connsiteX43" fmla="*/ 854255 w 3619883"/>
              <a:gd name="connsiteY43" fmla="*/ 68887 h 4297250"/>
              <a:gd name="connsiteX44" fmla="*/ 897520 w 3619883"/>
              <a:gd name="connsiteY44" fmla="*/ 88629 h 4297250"/>
              <a:gd name="connsiteX45" fmla="*/ 940510 w 3619883"/>
              <a:gd name="connsiteY45" fmla="*/ 114265 h 4297250"/>
              <a:gd name="connsiteX46" fmla="*/ 1082712 w 3619883"/>
              <a:gd name="connsiteY46" fmla="*/ 144543 h 4297250"/>
              <a:gd name="connsiteX47" fmla="*/ 1205348 w 3619883"/>
              <a:gd name="connsiteY47" fmla="*/ 120753 h 4297250"/>
              <a:gd name="connsiteX48" fmla="*/ 1271764 w 3619883"/>
              <a:gd name="connsiteY48" fmla="*/ 117956 h 4297250"/>
              <a:gd name="connsiteX49" fmla="*/ 1315583 w 3619883"/>
              <a:gd name="connsiteY49" fmla="*/ 125912 h 4297250"/>
              <a:gd name="connsiteX50" fmla="*/ 1359125 w 3619883"/>
              <a:gd name="connsiteY50" fmla="*/ 139761 h 4297250"/>
              <a:gd name="connsiteX51" fmla="*/ 1391919 w 3619883"/>
              <a:gd name="connsiteY51" fmla="*/ 147202 h 4297250"/>
              <a:gd name="connsiteX52" fmla="*/ 1436563 w 3619883"/>
              <a:gd name="connsiteY52" fmla="*/ 137480 h 4297250"/>
              <a:gd name="connsiteX53" fmla="*/ 1471566 w 3619883"/>
              <a:gd name="connsiteY53" fmla="*/ 97777 h 4297250"/>
              <a:gd name="connsiteX54" fmla="*/ 1505739 w 3619883"/>
              <a:gd name="connsiteY54" fmla="*/ 75753 h 4297250"/>
              <a:gd name="connsiteX55" fmla="*/ 1590891 w 3619883"/>
              <a:gd name="connsiteY55" fmla="*/ 144702 h 4297250"/>
              <a:gd name="connsiteX56" fmla="*/ 1625616 w 3619883"/>
              <a:gd name="connsiteY56" fmla="*/ 110893 h 4297250"/>
              <a:gd name="connsiteX57" fmla="*/ 1658964 w 3619883"/>
              <a:gd name="connsiteY57" fmla="*/ 106547 h 4297250"/>
              <a:gd name="connsiteX58" fmla="*/ 1746598 w 3619883"/>
              <a:gd name="connsiteY58" fmla="*/ 122460 h 4297250"/>
              <a:gd name="connsiteX59" fmla="*/ 1811913 w 3619883"/>
              <a:gd name="connsiteY59" fmla="*/ 143234 h 4297250"/>
              <a:gd name="connsiteX60" fmla="*/ 1856557 w 3619883"/>
              <a:gd name="connsiteY60" fmla="*/ 133511 h 4297250"/>
              <a:gd name="connsiteX61" fmla="*/ 2066003 w 3619883"/>
              <a:gd name="connsiteY61" fmla="*/ 143313 h 4297250"/>
              <a:gd name="connsiteX62" fmla="*/ 2177615 w 3619883"/>
              <a:gd name="connsiteY62" fmla="*/ 119007 h 4297250"/>
              <a:gd name="connsiteX63" fmla="*/ 2255883 w 3619883"/>
              <a:gd name="connsiteY63" fmla="*/ 99047 h 4297250"/>
              <a:gd name="connsiteX64" fmla="*/ 2344622 w 3619883"/>
              <a:gd name="connsiteY64" fmla="*/ 91388 h 4297250"/>
              <a:gd name="connsiteX65" fmla="*/ 2455682 w 3619883"/>
              <a:gd name="connsiteY65" fmla="*/ 78869 h 4297250"/>
              <a:gd name="connsiteX66" fmla="*/ 2632609 w 3619883"/>
              <a:gd name="connsiteY66" fmla="*/ 75338 h 4297250"/>
              <a:gd name="connsiteX67" fmla="*/ 2742291 w 3619883"/>
              <a:gd name="connsiteY67" fmla="*/ 92282 h 4297250"/>
              <a:gd name="connsiteX68" fmla="*/ 2851974 w 3619883"/>
              <a:gd name="connsiteY68" fmla="*/ 109227 h 4297250"/>
              <a:gd name="connsiteX69" fmla="*/ 2907643 w 3619883"/>
              <a:gd name="connsiteY69" fmla="*/ 100020 h 4297250"/>
              <a:gd name="connsiteX70" fmla="*/ 2944022 w 3619883"/>
              <a:gd name="connsiteY70" fmla="*/ 30853 h 4297250"/>
              <a:gd name="connsiteX71" fmla="*/ 3022289 w 3619883"/>
              <a:gd name="connsiteY71" fmla="*/ 10893 h 4297250"/>
              <a:gd name="connsiteX72" fmla="*/ 3054807 w 3619883"/>
              <a:gd name="connsiteY72" fmla="*/ 24226 h 4297250"/>
              <a:gd name="connsiteX73" fmla="*/ 3141892 w 3619883"/>
              <a:gd name="connsiteY73" fmla="*/ 51925 h 4297250"/>
              <a:gd name="connsiteX74" fmla="*/ 3185711 w 3619883"/>
              <a:gd name="connsiteY74" fmla="*/ 59881 h 4297250"/>
              <a:gd name="connsiteX75" fmla="*/ 3219056 w 3619883"/>
              <a:gd name="connsiteY75" fmla="*/ 55536 h 4297250"/>
              <a:gd name="connsiteX76" fmla="*/ 3263425 w 3619883"/>
              <a:gd name="connsiteY76" fmla="*/ 51706 h 4297250"/>
              <a:gd name="connsiteX77" fmla="*/ 3296219 w 3619883"/>
              <a:gd name="connsiteY77" fmla="*/ 59147 h 4297250"/>
              <a:gd name="connsiteX78" fmla="*/ 3319094 w 3619883"/>
              <a:gd name="connsiteY78" fmla="*/ 42500 h 4297250"/>
              <a:gd name="connsiteX79" fmla="*/ 3420511 w 3619883"/>
              <a:gd name="connsiteY79" fmla="*/ 0 h 4297250"/>
              <a:gd name="connsiteX80" fmla="*/ 3453305 w 3619883"/>
              <a:gd name="connsiteY80" fmla="*/ 7440 h 4297250"/>
              <a:gd name="connsiteX81" fmla="*/ 3496571 w 3619883"/>
              <a:gd name="connsiteY81" fmla="*/ 27182 h 4297250"/>
              <a:gd name="connsiteX82" fmla="*/ 3602117 w 3619883"/>
              <a:gd name="connsiteY82" fmla="*/ 132521 h 4297250"/>
              <a:gd name="connsiteX83" fmla="*/ 3619883 w 3619883"/>
              <a:gd name="connsiteY83" fmla="*/ 140049 h 4297250"/>
              <a:gd name="connsiteX84" fmla="*/ 3619883 w 3619883"/>
              <a:gd name="connsiteY8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573998 w 3619883"/>
              <a:gd name="connsiteY21" fmla="*/ 4275461 h 4297250"/>
              <a:gd name="connsiteX22" fmla="*/ 336164 w 3619883"/>
              <a:gd name="connsiteY22" fmla="*/ 4275461 h 4297250"/>
              <a:gd name="connsiteX23" fmla="*/ 294572 w 3619883"/>
              <a:gd name="connsiteY23" fmla="*/ 4128157 h 4297250"/>
              <a:gd name="connsiteX24" fmla="*/ 339106 w 3619883"/>
              <a:gd name="connsiteY24" fmla="*/ 4128157 h 4297250"/>
              <a:gd name="connsiteX25" fmla="*/ 339106 w 3619883"/>
              <a:gd name="connsiteY25" fmla="*/ 3951392 h 4297250"/>
              <a:gd name="connsiteX26" fmla="*/ 161321 w 3619883"/>
              <a:gd name="connsiteY26" fmla="*/ 3951392 h 4297250"/>
              <a:gd name="connsiteX27" fmla="*/ 161321 w 3619883"/>
              <a:gd name="connsiteY27" fmla="*/ 4128157 h 4297250"/>
              <a:gd name="connsiteX28" fmla="*/ 230914 w 3619883"/>
              <a:gd name="connsiteY28" fmla="*/ 4128157 h 4297250"/>
              <a:gd name="connsiteX29" fmla="*/ 189322 w 3619883"/>
              <a:gd name="connsiteY29" fmla="*/ 4275461 h 4297250"/>
              <a:gd name="connsiteX30" fmla="*/ 0 w 3619883"/>
              <a:gd name="connsiteY30" fmla="*/ 4275461 h 4297250"/>
              <a:gd name="connsiteX31" fmla="*/ 0 w 3619883"/>
              <a:gd name="connsiteY31" fmla="*/ 42229 h 4297250"/>
              <a:gd name="connsiteX32" fmla="*/ 42464 w 3619883"/>
              <a:gd name="connsiteY32" fmla="*/ 40518 h 4297250"/>
              <a:gd name="connsiteX33" fmla="*/ 137733 w 3619883"/>
              <a:gd name="connsiteY33" fmla="*/ 35355 h 4297250"/>
              <a:gd name="connsiteX34" fmla="*/ 270565 w 3619883"/>
              <a:gd name="connsiteY34" fmla="*/ 29759 h 4297250"/>
              <a:gd name="connsiteX35" fmla="*/ 479734 w 3619883"/>
              <a:gd name="connsiteY35" fmla="*/ 45455 h 4297250"/>
              <a:gd name="connsiteX36" fmla="*/ 524103 w 3619883"/>
              <a:gd name="connsiteY36" fmla="*/ 41625 h 4297250"/>
              <a:gd name="connsiteX37" fmla="*/ 624416 w 3619883"/>
              <a:gd name="connsiteY37" fmla="*/ 22696 h 4297250"/>
              <a:gd name="connsiteX38" fmla="*/ 657762 w 3619883"/>
              <a:gd name="connsiteY38" fmla="*/ 18351 h 4297250"/>
              <a:gd name="connsiteX39" fmla="*/ 690557 w 3619883"/>
              <a:gd name="connsiteY39" fmla="*/ 25792 h 4297250"/>
              <a:gd name="connsiteX40" fmla="*/ 745123 w 3619883"/>
              <a:gd name="connsiteY40" fmla="*/ 40157 h 4297250"/>
              <a:gd name="connsiteX41" fmla="*/ 789493 w 3619883"/>
              <a:gd name="connsiteY41" fmla="*/ 36327 h 4297250"/>
              <a:gd name="connsiteX42" fmla="*/ 854255 w 3619883"/>
              <a:gd name="connsiteY42" fmla="*/ 68887 h 4297250"/>
              <a:gd name="connsiteX43" fmla="*/ 897520 w 3619883"/>
              <a:gd name="connsiteY43" fmla="*/ 88629 h 4297250"/>
              <a:gd name="connsiteX44" fmla="*/ 940510 w 3619883"/>
              <a:gd name="connsiteY44" fmla="*/ 114265 h 4297250"/>
              <a:gd name="connsiteX45" fmla="*/ 1082712 w 3619883"/>
              <a:gd name="connsiteY45" fmla="*/ 144543 h 4297250"/>
              <a:gd name="connsiteX46" fmla="*/ 1205348 w 3619883"/>
              <a:gd name="connsiteY46" fmla="*/ 120753 h 4297250"/>
              <a:gd name="connsiteX47" fmla="*/ 1271764 w 3619883"/>
              <a:gd name="connsiteY47" fmla="*/ 117956 h 4297250"/>
              <a:gd name="connsiteX48" fmla="*/ 1315583 w 3619883"/>
              <a:gd name="connsiteY48" fmla="*/ 125912 h 4297250"/>
              <a:gd name="connsiteX49" fmla="*/ 1359125 w 3619883"/>
              <a:gd name="connsiteY49" fmla="*/ 139761 h 4297250"/>
              <a:gd name="connsiteX50" fmla="*/ 1391919 w 3619883"/>
              <a:gd name="connsiteY50" fmla="*/ 147202 h 4297250"/>
              <a:gd name="connsiteX51" fmla="*/ 1436563 w 3619883"/>
              <a:gd name="connsiteY51" fmla="*/ 137480 h 4297250"/>
              <a:gd name="connsiteX52" fmla="*/ 1471566 w 3619883"/>
              <a:gd name="connsiteY52" fmla="*/ 97777 h 4297250"/>
              <a:gd name="connsiteX53" fmla="*/ 1505739 w 3619883"/>
              <a:gd name="connsiteY53" fmla="*/ 75753 h 4297250"/>
              <a:gd name="connsiteX54" fmla="*/ 1590891 w 3619883"/>
              <a:gd name="connsiteY54" fmla="*/ 144702 h 4297250"/>
              <a:gd name="connsiteX55" fmla="*/ 1625616 w 3619883"/>
              <a:gd name="connsiteY55" fmla="*/ 110893 h 4297250"/>
              <a:gd name="connsiteX56" fmla="*/ 1658964 w 3619883"/>
              <a:gd name="connsiteY56" fmla="*/ 106547 h 4297250"/>
              <a:gd name="connsiteX57" fmla="*/ 1746598 w 3619883"/>
              <a:gd name="connsiteY57" fmla="*/ 122460 h 4297250"/>
              <a:gd name="connsiteX58" fmla="*/ 1811913 w 3619883"/>
              <a:gd name="connsiteY58" fmla="*/ 143234 h 4297250"/>
              <a:gd name="connsiteX59" fmla="*/ 1856557 w 3619883"/>
              <a:gd name="connsiteY59" fmla="*/ 133511 h 4297250"/>
              <a:gd name="connsiteX60" fmla="*/ 2066003 w 3619883"/>
              <a:gd name="connsiteY60" fmla="*/ 143313 h 4297250"/>
              <a:gd name="connsiteX61" fmla="*/ 2177615 w 3619883"/>
              <a:gd name="connsiteY61" fmla="*/ 119007 h 4297250"/>
              <a:gd name="connsiteX62" fmla="*/ 2255883 w 3619883"/>
              <a:gd name="connsiteY62" fmla="*/ 99047 h 4297250"/>
              <a:gd name="connsiteX63" fmla="*/ 2344622 w 3619883"/>
              <a:gd name="connsiteY63" fmla="*/ 91388 h 4297250"/>
              <a:gd name="connsiteX64" fmla="*/ 2455682 w 3619883"/>
              <a:gd name="connsiteY64" fmla="*/ 78869 h 4297250"/>
              <a:gd name="connsiteX65" fmla="*/ 2632609 w 3619883"/>
              <a:gd name="connsiteY65" fmla="*/ 75338 h 4297250"/>
              <a:gd name="connsiteX66" fmla="*/ 2742291 w 3619883"/>
              <a:gd name="connsiteY66" fmla="*/ 92282 h 4297250"/>
              <a:gd name="connsiteX67" fmla="*/ 2851974 w 3619883"/>
              <a:gd name="connsiteY67" fmla="*/ 109227 h 4297250"/>
              <a:gd name="connsiteX68" fmla="*/ 2907643 w 3619883"/>
              <a:gd name="connsiteY68" fmla="*/ 100020 h 4297250"/>
              <a:gd name="connsiteX69" fmla="*/ 2944022 w 3619883"/>
              <a:gd name="connsiteY69" fmla="*/ 30853 h 4297250"/>
              <a:gd name="connsiteX70" fmla="*/ 3022289 w 3619883"/>
              <a:gd name="connsiteY70" fmla="*/ 10893 h 4297250"/>
              <a:gd name="connsiteX71" fmla="*/ 3054807 w 3619883"/>
              <a:gd name="connsiteY71" fmla="*/ 24226 h 4297250"/>
              <a:gd name="connsiteX72" fmla="*/ 3141892 w 3619883"/>
              <a:gd name="connsiteY72" fmla="*/ 51925 h 4297250"/>
              <a:gd name="connsiteX73" fmla="*/ 3185711 w 3619883"/>
              <a:gd name="connsiteY73" fmla="*/ 59881 h 4297250"/>
              <a:gd name="connsiteX74" fmla="*/ 3219056 w 3619883"/>
              <a:gd name="connsiteY74" fmla="*/ 55536 h 4297250"/>
              <a:gd name="connsiteX75" fmla="*/ 3263425 w 3619883"/>
              <a:gd name="connsiteY75" fmla="*/ 51706 h 4297250"/>
              <a:gd name="connsiteX76" fmla="*/ 3296219 w 3619883"/>
              <a:gd name="connsiteY76" fmla="*/ 59147 h 4297250"/>
              <a:gd name="connsiteX77" fmla="*/ 3319094 w 3619883"/>
              <a:gd name="connsiteY77" fmla="*/ 42500 h 4297250"/>
              <a:gd name="connsiteX78" fmla="*/ 3420511 w 3619883"/>
              <a:gd name="connsiteY78" fmla="*/ 0 h 4297250"/>
              <a:gd name="connsiteX79" fmla="*/ 3453305 w 3619883"/>
              <a:gd name="connsiteY79" fmla="*/ 7440 h 4297250"/>
              <a:gd name="connsiteX80" fmla="*/ 3496571 w 3619883"/>
              <a:gd name="connsiteY80" fmla="*/ 27182 h 4297250"/>
              <a:gd name="connsiteX81" fmla="*/ 3602117 w 3619883"/>
              <a:gd name="connsiteY81" fmla="*/ 132521 h 4297250"/>
              <a:gd name="connsiteX82" fmla="*/ 3619883 w 3619883"/>
              <a:gd name="connsiteY82" fmla="*/ 140049 h 4297250"/>
              <a:gd name="connsiteX83" fmla="*/ 3619883 w 3619883"/>
              <a:gd name="connsiteY8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339106 w 3619883"/>
              <a:gd name="connsiteY24" fmla="*/ 3951392 h 4297250"/>
              <a:gd name="connsiteX25" fmla="*/ 161321 w 3619883"/>
              <a:gd name="connsiteY25" fmla="*/ 3951392 h 4297250"/>
              <a:gd name="connsiteX26" fmla="*/ 161321 w 3619883"/>
              <a:gd name="connsiteY26" fmla="*/ 4128157 h 4297250"/>
              <a:gd name="connsiteX27" fmla="*/ 230914 w 3619883"/>
              <a:gd name="connsiteY27" fmla="*/ 4128157 h 4297250"/>
              <a:gd name="connsiteX28" fmla="*/ 189322 w 3619883"/>
              <a:gd name="connsiteY28" fmla="*/ 4275461 h 4297250"/>
              <a:gd name="connsiteX29" fmla="*/ 0 w 3619883"/>
              <a:gd name="connsiteY29" fmla="*/ 4275461 h 4297250"/>
              <a:gd name="connsiteX30" fmla="*/ 0 w 3619883"/>
              <a:gd name="connsiteY30" fmla="*/ 42229 h 4297250"/>
              <a:gd name="connsiteX31" fmla="*/ 42464 w 3619883"/>
              <a:gd name="connsiteY31" fmla="*/ 40518 h 4297250"/>
              <a:gd name="connsiteX32" fmla="*/ 137733 w 3619883"/>
              <a:gd name="connsiteY32" fmla="*/ 35355 h 4297250"/>
              <a:gd name="connsiteX33" fmla="*/ 270565 w 3619883"/>
              <a:gd name="connsiteY33" fmla="*/ 29759 h 4297250"/>
              <a:gd name="connsiteX34" fmla="*/ 479734 w 3619883"/>
              <a:gd name="connsiteY34" fmla="*/ 45455 h 4297250"/>
              <a:gd name="connsiteX35" fmla="*/ 524103 w 3619883"/>
              <a:gd name="connsiteY35" fmla="*/ 41625 h 4297250"/>
              <a:gd name="connsiteX36" fmla="*/ 624416 w 3619883"/>
              <a:gd name="connsiteY36" fmla="*/ 22696 h 4297250"/>
              <a:gd name="connsiteX37" fmla="*/ 657762 w 3619883"/>
              <a:gd name="connsiteY37" fmla="*/ 18351 h 4297250"/>
              <a:gd name="connsiteX38" fmla="*/ 690557 w 3619883"/>
              <a:gd name="connsiteY38" fmla="*/ 25792 h 4297250"/>
              <a:gd name="connsiteX39" fmla="*/ 745123 w 3619883"/>
              <a:gd name="connsiteY39" fmla="*/ 40157 h 4297250"/>
              <a:gd name="connsiteX40" fmla="*/ 789493 w 3619883"/>
              <a:gd name="connsiteY40" fmla="*/ 36327 h 4297250"/>
              <a:gd name="connsiteX41" fmla="*/ 854255 w 3619883"/>
              <a:gd name="connsiteY41" fmla="*/ 68887 h 4297250"/>
              <a:gd name="connsiteX42" fmla="*/ 897520 w 3619883"/>
              <a:gd name="connsiteY42" fmla="*/ 88629 h 4297250"/>
              <a:gd name="connsiteX43" fmla="*/ 940510 w 3619883"/>
              <a:gd name="connsiteY43" fmla="*/ 114265 h 4297250"/>
              <a:gd name="connsiteX44" fmla="*/ 1082712 w 3619883"/>
              <a:gd name="connsiteY44" fmla="*/ 144543 h 4297250"/>
              <a:gd name="connsiteX45" fmla="*/ 1205348 w 3619883"/>
              <a:gd name="connsiteY45" fmla="*/ 120753 h 4297250"/>
              <a:gd name="connsiteX46" fmla="*/ 1271764 w 3619883"/>
              <a:gd name="connsiteY46" fmla="*/ 117956 h 4297250"/>
              <a:gd name="connsiteX47" fmla="*/ 1315583 w 3619883"/>
              <a:gd name="connsiteY47" fmla="*/ 125912 h 4297250"/>
              <a:gd name="connsiteX48" fmla="*/ 1359125 w 3619883"/>
              <a:gd name="connsiteY48" fmla="*/ 139761 h 4297250"/>
              <a:gd name="connsiteX49" fmla="*/ 1391919 w 3619883"/>
              <a:gd name="connsiteY49" fmla="*/ 147202 h 4297250"/>
              <a:gd name="connsiteX50" fmla="*/ 1436563 w 3619883"/>
              <a:gd name="connsiteY50" fmla="*/ 137480 h 4297250"/>
              <a:gd name="connsiteX51" fmla="*/ 1471566 w 3619883"/>
              <a:gd name="connsiteY51" fmla="*/ 97777 h 4297250"/>
              <a:gd name="connsiteX52" fmla="*/ 1505739 w 3619883"/>
              <a:gd name="connsiteY52" fmla="*/ 75753 h 4297250"/>
              <a:gd name="connsiteX53" fmla="*/ 1590891 w 3619883"/>
              <a:gd name="connsiteY53" fmla="*/ 144702 h 4297250"/>
              <a:gd name="connsiteX54" fmla="*/ 1625616 w 3619883"/>
              <a:gd name="connsiteY54" fmla="*/ 110893 h 4297250"/>
              <a:gd name="connsiteX55" fmla="*/ 1658964 w 3619883"/>
              <a:gd name="connsiteY55" fmla="*/ 106547 h 4297250"/>
              <a:gd name="connsiteX56" fmla="*/ 1746598 w 3619883"/>
              <a:gd name="connsiteY56" fmla="*/ 122460 h 4297250"/>
              <a:gd name="connsiteX57" fmla="*/ 1811913 w 3619883"/>
              <a:gd name="connsiteY57" fmla="*/ 143234 h 4297250"/>
              <a:gd name="connsiteX58" fmla="*/ 1856557 w 3619883"/>
              <a:gd name="connsiteY58" fmla="*/ 133511 h 4297250"/>
              <a:gd name="connsiteX59" fmla="*/ 2066003 w 3619883"/>
              <a:gd name="connsiteY59" fmla="*/ 143313 h 4297250"/>
              <a:gd name="connsiteX60" fmla="*/ 2177615 w 3619883"/>
              <a:gd name="connsiteY60" fmla="*/ 119007 h 4297250"/>
              <a:gd name="connsiteX61" fmla="*/ 2255883 w 3619883"/>
              <a:gd name="connsiteY61" fmla="*/ 99047 h 4297250"/>
              <a:gd name="connsiteX62" fmla="*/ 2344622 w 3619883"/>
              <a:gd name="connsiteY62" fmla="*/ 91388 h 4297250"/>
              <a:gd name="connsiteX63" fmla="*/ 2455682 w 3619883"/>
              <a:gd name="connsiteY63" fmla="*/ 78869 h 4297250"/>
              <a:gd name="connsiteX64" fmla="*/ 2632609 w 3619883"/>
              <a:gd name="connsiteY64" fmla="*/ 75338 h 4297250"/>
              <a:gd name="connsiteX65" fmla="*/ 2742291 w 3619883"/>
              <a:gd name="connsiteY65" fmla="*/ 92282 h 4297250"/>
              <a:gd name="connsiteX66" fmla="*/ 2851974 w 3619883"/>
              <a:gd name="connsiteY66" fmla="*/ 109227 h 4297250"/>
              <a:gd name="connsiteX67" fmla="*/ 2907643 w 3619883"/>
              <a:gd name="connsiteY67" fmla="*/ 100020 h 4297250"/>
              <a:gd name="connsiteX68" fmla="*/ 2944022 w 3619883"/>
              <a:gd name="connsiteY68" fmla="*/ 30853 h 4297250"/>
              <a:gd name="connsiteX69" fmla="*/ 3022289 w 3619883"/>
              <a:gd name="connsiteY69" fmla="*/ 10893 h 4297250"/>
              <a:gd name="connsiteX70" fmla="*/ 3054807 w 3619883"/>
              <a:gd name="connsiteY70" fmla="*/ 24226 h 4297250"/>
              <a:gd name="connsiteX71" fmla="*/ 3141892 w 3619883"/>
              <a:gd name="connsiteY71" fmla="*/ 51925 h 4297250"/>
              <a:gd name="connsiteX72" fmla="*/ 3185711 w 3619883"/>
              <a:gd name="connsiteY72" fmla="*/ 59881 h 4297250"/>
              <a:gd name="connsiteX73" fmla="*/ 3219056 w 3619883"/>
              <a:gd name="connsiteY73" fmla="*/ 55536 h 4297250"/>
              <a:gd name="connsiteX74" fmla="*/ 3263425 w 3619883"/>
              <a:gd name="connsiteY74" fmla="*/ 51706 h 4297250"/>
              <a:gd name="connsiteX75" fmla="*/ 3296219 w 3619883"/>
              <a:gd name="connsiteY75" fmla="*/ 59147 h 4297250"/>
              <a:gd name="connsiteX76" fmla="*/ 3319094 w 3619883"/>
              <a:gd name="connsiteY76" fmla="*/ 42500 h 4297250"/>
              <a:gd name="connsiteX77" fmla="*/ 3420511 w 3619883"/>
              <a:gd name="connsiteY77" fmla="*/ 0 h 4297250"/>
              <a:gd name="connsiteX78" fmla="*/ 3453305 w 3619883"/>
              <a:gd name="connsiteY78" fmla="*/ 7440 h 4297250"/>
              <a:gd name="connsiteX79" fmla="*/ 3496571 w 3619883"/>
              <a:gd name="connsiteY79" fmla="*/ 27182 h 4297250"/>
              <a:gd name="connsiteX80" fmla="*/ 3602117 w 3619883"/>
              <a:gd name="connsiteY80" fmla="*/ 132521 h 4297250"/>
              <a:gd name="connsiteX81" fmla="*/ 3619883 w 3619883"/>
              <a:gd name="connsiteY81" fmla="*/ 140049 h 4297250"/>
              <a:gd name="connsiteX82" fmla="*/ 3619883 w 3619883"/>
              <a:gd name="connsiteY8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161321 w 3619883"/>
              <a:gd name="connsiteY24" fmla="*/ 3951392 h 4297250"/>
              <a:gd name="connsiteX25" fmla="*/ 161321 w 3619883"/>
              <a:gd name="connsiteY25" fmla="*/ 4128157 h 4297250"/>
              <a:gd name="connsiteX26" fmla="*/ 230914 w 3619883"/>
              <a:gd name="connsiteY26" fmla="*/ 4128157 h 4297250"/>
              <a:gd name="connsiteX27" fmla="*/ 189322 w 3619883"/>
              <a:gd name="connsiteY27" fmla="*/ 4275461 h 4297250"/>
              <a:gd name="connsiteX28" fmla="*/ 0 w 3619883"/>
              <a:gd name="connsiteY28" fmla="*/ 4275461 h 4297250"/>
              <a:gd name="connsiteX29" fmla="*/ 0 w 3619883"/>
              <a:gd name="connsiteY29" fmla="*/ 42229 h 4297250"/>
              <a:gd name="connsiteX30" fmla="*/ 42464 w 3619883"/>
              <a:gd name="connsiteY30" fmla="*/ 40518 h 4297250"/>
              <a:gd name="connsiteX31" fmla="*/ 137733 w 3619883"/>
              <a:gd name="connsiteY31" fmla="*/ 35355 h 4297250"/>
              <a:gd name="connsiteX32" fmla="*/ 270565 w 3619883"/>
              <a:gd name="connsiteY32" fmla="*/ 29759 h 4297250"/>
              <a:gd name="connsiteX33" fmla="*/ 479734 w 3619883"/>
              <a:gd name="connsiteY33" fmla="*/ 45455 h 4297250"/>
              <a:gd name="connsiteX34" fmla="*/ 524103 w 3619883"/>
              <a:gd name="connsiteY34" fmla="*/ 41625 h 4297250"/>
              <a:gd name="connsiteX35" fmla="*/ 624416 w 3619883"/>
              <a:gd name="connsiteY35" fmla="*/ 22696 h 4297250"/>
              <a:gd name="connsiteX36" fmla="*/ 657762 w 3619883"/>
              <a:gd name="connsiteY36" fmla="*/ 18351 h 4297250"/>
              <a:gd name="connsiteX37" fmla="*/ 690557 w 3619883"/>
              <a:gd name="connsiteY37" fmla="*/ 25792 h 4297250"/>
              <a:gd name="connsiteX38" fmla="*/ 745123 w 3619883"/>
              <a:gd name="connsiteY38" fmla="*/ 40157 h 4297250"/>
              <a:gd name="connsiteX39" fmla="*/ 789493 w 3619883"/>
              <a:gd name="connsiteY39" fmla="*/ 36327 h 4297250"/>
              <a:gd name="connsiteX40" fmla="*/ 854255 w 3619883"/>
              <a:gd name="connsiteY40" fmla="*/ 68887 h 4297250"/>
              <a:gd name="connsiteX41" fmla="*/ 897520 w 3619883"/>
              <a:gd name="connsiteY41" fmla="*/ 88629 h 4297250"/>
              <a:gd name="connsiteX42" fmla="*/ 940510 w 3619883"/>
              <a:gd name="connsiteY42" fmla="*/ 114265 h 4297250"/>
              <a:gd name="connsiteX43" fmla="*/ 1082712 w 3619883"/>
              <a:gd name="connsiteY43" fmla="*/ 144543 h 4297250"/>
              <a:gd name="connsiteX44" fmla="*/ 1205348 w 3619883"/>
              <a:gd name="connsiteY44" fmla="*/ 120753 h 4297250"/>
              <a:gd name="connsiteX45" fmla="*/ 1271764 w 3619883"/>
              <a:gd name="connsiteY45" fmla="*/ 117956 h 4297250"/>
              <a:gd name="connsiteX46" fmla="*/ 1315583 w 3619883"/>
              <a:gd name="connsiteY46" fmla="*/ 125912 h 4297250"/>
              <a:gd name="connsiteX47" fmla="*/ 1359125 w 3619883"/>
              <a:gd name="connsiteY47" fmla="*/ 139761 h 4297250"/>
              <a:gd name="connsiteX48" fmla="*/ 1391919 w 3619883"/>
              <a:gd name="connsiteY48" fmla="*/ 147202 h 4297250"/>
              <a:gd name="connsiteX49" fmla="*/ 1436563 w 3619883"/>
              <a:gd name="connsiteY49" fmla="*/ 137480 h 4297250"/>
              <a:gd name="connsiteX50" fmla="*/ 1471566 w 3619883"/>
              <a:gd name="connsiteY50" fmla="*/ 97777 h 4297250"/>
              <a:gd name="connsiteX51" fmla="*/ 1505739 w 3619883"/>
              <a:gd name="connsiteY51" fmla="*/ 75753 h 4297250"/>
              <a:gd name="connsiteX52" fmla="*/ 1590891 w 3619883"/>
              <a:gd name="connsiteY52" fmla="*/ 144702 h 4297250"/>
              <a:gd name="connsiteX53" fmla="*/ 1625616 w 3619883"/>
              <a:gd name="connsiteY53" fmla="*/ 110893 h 4297250"/>
              <a:gd name="connsiteX54" fmla="*/ 1658964 w 3619883"/>
              <a:gd name="connsiteY54" fmla="*/ 106547 h 4297250"/>
              <a:gd name="connsiteX55" fmla="*/ 1746598 w 3619883"/>
              <a:gd name="connsiteY55" fmla="*/ 122460 h 4297250"/>
              <a:gd name="connsiteX56" fmla="*/ 1811913 w 3619883"/>
              <a:gd name="connsiteY56" fmla="*/ 143234 h 4297250"/>
              <a:gd name="connsiteX57" fmla="*/ 1856557 w 3619883"/>
              <a:gd name="connsiteY57" fmla="*/ 133511 h 4297250"/>
              <a:gd name="connsiteX58" fmla="*/ 2066003 w 3619883"/>
              <a:gd name="connsiteY58" fmla="*/ 143313 h 4297250"/>
              <a:gd name="connsiteX59" fmla="*/ 2177615 w 3619883"/>
              <a:gd name="connsiteY59" fmla="*/ 119007 h 4297250"/>
              <a:gd name="connsiteX60" fmla="*/ 2255883 w 3619883"/>
              <a:gd name="connsiteY60" fmla="*/ 99047 h 4297250"/>
              <a:gd name="connsiteX61" fmla="*/ 2344622 w 3619883"/>
              <a:gd name="connsiteY61" fmla="*/ 91388 h 4297250"/>
              <a:gd name="connsiteX62" fmla="*/ 2455682 w 3619883"/>
              <a:gd name="connsiteY62" fmla="*/ 78869 h 4297250"/>
              <a:gd name="connsiteX63" fmla="*/ 2632609 w 3619883"/>
              <a:gd name="connsiteY63" fmla="*/ 75338 h 4297250"/>
              <a:gd name="connsiteX64" fmla="*/ 2742291 w 3619883"/>
              <a:gd name="connsiteY64" fmla="*/ 92282 h 4297250"/>
              <a:gd name="connsiteX65" fmla="*/ 2851974 w 3619883"/>
              <a:gd name="connsiteY65" fmla="*/ 109227 h 4297250"/>
              <a:gd name="connsiteX66" fmla="*/ 2907643 w 3619883"/>
              <a:gd name="connsiteY66" fmla="*/ 100020 h 4297250"/>
              <a:gd name="connsiteX67" fmla="*/ 2944022 w 3619883"/>
              <a:gd name="connsiteY67" fmla="*/ 30853 h 4297250"/>
              <a:gd name="connsiteX68" fmla="*/ 3022289 w 3619883"/>
              <a:gd name="connsiteY68" fmla="*/ 10893 h 4297250"/>
              <a:gd name="connsiteX69" fmla="*/ 3054807 w 3619883"/>
              <a:gd name="connsiteY69" fmla="*/ 24226 h 4297250"/>
              <a:gd name="connsiteX70" fmla="*/ 3141892 w 3619883"/>
              <a:gd name="connsiteY70" fmla="*/ 51925 h 4297250"/>
              <a:gd name="connsiteX71" fmla="*/ 3185711 w 3619883"/>
              <a:gd name="connsiteY71" fmla="*/ 59881 h 4297250"/>
              <a:gd name="connsiteX72" fmla="*/ 3219056 w 3619883"/>
              <a:gd name="connsiteY72" fmla="*/ 55536 h 4297250"/>
              <a:gd name="connsiteX73" fmla="*/ 3263425 w 3619883"/>
              <a:gd name="connsiteY73" fmla="*/ 51706 h 4297250"/>
              <a:gd name="connsiteX74" fmla="*/ 3296219 w 3619883"/>
              <a:gd name="connsiteY74" fmla="*/ 59147 h 4297250"/>
              <a:gd name="connsiteX75" fmla="*/ 3319094 w 3619883"/>
              <a:gd name="connsiteY75" fmla="*/ 42500 h 4297250"/>
              <a:gd name="connsiteX76" fmla="*/ 3420511 w 3619883"/>
              <a:gd name="connsiteY76" fmla="*/ 0 h 4297250"/>
              <a:gd name="connsiteX77" fmla="*/ 3453305 w 3619883"/>
              <a:gd name="connsiteY77" fmla="*/ 7440 h 4297250"/>
              <a:gd name="connsiteX78" fmla="*/ 3496571 w 3619883"/>
              <a:gd name="connsiteY78" fmla="*/ 27182 h 4297250"/>
              <a:gd name="connsiteX79" fmla="*/ 3602117 w 3619883"/>
              <a:gd name="connsiteY79" fmla="*/ 132521 h 4297250"/>
              <a:gd name="connsiteX80" fmla="*/ 3619883 w 3619883"/>
              <a:gd name="connsiteY80" fmla="*/ 140049 h 4297250"/>
              <a:gd name="connsiteX81" fmla="*/ 3619883 w 3619883"/>
              <a:gd name="connsiteY8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161321 w 3619883"/>
              <a:gd name="connsiteY24" fmla="*/ 4128157 h 4297250"/>
              <a:gd name="connsiteX25" fmla="*/ 230914 w 3619883"/>
              <a:gd name="connsiteY25" fmla="*/ 4128157 h 4297250"/>
              <a:gd name="connsiteX26" fmla="*/ 189322 w 3619883"/>
              <a:gd name="connsiteY26" fmla="*/ 4275461 h 4297250"/>
              <a:gd name="connsiteX27" fmla="*/ 0 w 3619883"/>
              <a:gd name="connsiteY27" fmla="*/ 4275461 h 4297250"/>
              <a:gd name="connsiteX28" fmla="*/ 0 w 3619883"/>
              <a:gd name="connsiteY28" fmla="*/ 42229 h 4297250"/>
              <a:gd name="connsiteX29" fmla="*/ 42464 w 3619883"/>
              <a:gd name="connsiteY29" fmla="*/ 40518 h 4297250"/>
              <a:gd name="connsiteX30" fmla="*/ 137733 w 3619883"/>
              <a:gd name="connsiteY30" fmla="*/ 35355 h 4297250"/>
              <a:gd name="connsiteX31" fmla="*/ 270565 w 3619883"/>
              <a:gd name="connsiteY31" fmla="*/ 29759 h 4297250"/>
              <a:gd name="connsiteX32" fmla="*/ 479734 w 3619883"/>
              <a:gd name="connsiteY32" fmla="*/ 45455 h 4297250"/>
              <a:gd name="connsiteX33" fmla="*/ 524103 w 3619883"/>
              <a:gd name="connsiteY33" fmla="*/ 41625 h 4297250"/>
              <a:gd name="connsiteX34" fmla="*/ 624416 w 3619883"/>
              <a:gd name="connsiteY34" fmla="*/ 22696 h 4297250"/>
              <a:gd name="connsiteX35" fmla="*/ 657762 w 3619883"/>
              <a:gd name="connsiteY35" fmla="*/ 18351 h 4297250"/>
              <a:gd name="connsiteX36" fmla="*/ 690557 w 3619883"/>
              <a:gd name="connsiteY36" fmla="*/ 25792 h 4297250"/>
              <a:gd name="connsiteX37" fmla="*/ 745123 w 3619883"/>
              <a:gd name="connsiteY37" fmla="*/ 40157 h 4297250"/>
              <a:gd name="connsiteX38" fmla="*/ 789493 w 3619883"/>
              <a:gd name="connsiteY38" fmla="*/ 36327 h 4297250"/>
              <a:gd name="connsiteX39" fmla="*/ 854255 w 3619883"/>
              <a:gd name="connsiteY39" fmla="*/ 68887 h 4297250"/>
              <a:gd name="connsiteX40" fmla="*/ 897520 w 3619883"/>
              <a:gd name="connsiteY40" fmla="*/ 88629 h 4297250"/>
              <a:gd name="connsiteX41" fmla="*/ 940510 w 3619883"/>
              <a:gd name="connsiteY41" fmla="*/ 114265 h 4297250"/>
              <a:gd name="connsiteX42" fmla="*/ 1082712 w 3619883"/>
              <a:gd name="connsiteY42" fmla="*/ 144543 h 4297250"/>
              <a:gd name="connsiteX43" fmla="*/ 1205348 w 3619883"/>
              <a:gd name="connsiteY43" fmla="*/ 120753 h 4297250"/>
              <a:gd name="connsiteX44" fmla="*/ 1271764 w 3619883"/>
              <a:gd name="connsiteY44" fmla="*/ 117956 h 4297250"/>
              <a:gd name="connsiteX45" fmla="*/ 1315583 w 3619883"/>
              <a:gd name="connsiteY45" fmla="*/ 125912 h 4297250"/>
              <a:gd name="connsiteX46" fmla="*/ 1359125 w 3619883"/>
              <a:gd name="connsiteY46" fmla="*/ 139761 h 4297250"/>
              <a:gd name="connsiteX47" fmla="*/ 1391919 w 3619883"/>
              <a:gd name="connsiteY47" fmla="*/ 147202 h 4297250"/>
              <a:gd name="connsiteX48" fmla="*/ 1436563 w 3619883"/>
              <a:gd name="connsiteY48" fmla="*/ 137480 h 4297250"/>
              <a:gd name="connsiteX49" fmla="*/ 1471566 w 3619883"/>
              <a:gd name="connsiteY49" fmla="*/ 97777 h 4297250"/>
              <a:gd name="connsiteX50" fmla="*/ 1505739 w 3619883"/>
              <a:gd name="connsiteY50" fmla="*/ 75753 h 4297250"/>
              <a:gd name="connsiteX51" fmla="*/ 1590891 w 3619883"/>
              <a:gd name="connsiteY51" fmla="*/ 144702 h 4297250"/>
              <a:gd name="connsiteX52" fmla="*/ 1625616 w 3619883"/>
              <a:gd name="connsiteY52" fmla="*/ 110893 h 4297250"/>
              <a:gd name="connsiteX53" fmla="*/ 1658964 w 3619883"/>
              <a:gd name="connsiteY53" fmla="*/ 106547 h 4297250"/>
              <a:gd name="connsiteX54" fmla="*/ 1746598 w 3619883"/>
              <a:gd name="connsiteY54" fmla="*/ 122460 h 4297250"/>
              <a:gd name="connsiteX55" fmla="*/ 1811913 w 3619883"/>
              <a:gd name="connsiteY55" fmla="*/ 143234 h 4297250"/>
              <a:gd name="connsiteX56" fmla="*/ 1856557 w 3619883"/>
              <a:gd name="connsiteY56" fmla="*/ 133511 h 4297250"/>
              <a:gd name="connsiteX57" fmla="*/ 2066003 w 3619883"/>
              <a:gd name="connsiteY57" fmla="*/ 143313 h 4297250"/>
              <a:gd name="connsiteX58" fmla="*/ 2177615 w 3619883"/>
              <a:gd name="connsiteY58" fmla="*/ 119007 h 4297250"/>
              <a:gd name="connsiteX59" fmla="*/ 2255883 w 3619883"/>
              <a:gd name="connsiteY59" fmla="*/ 99047 h 4297250"/>
              <a:gd name="connsiteX60" fmla="*/ 2344622 w 3619883"/>
              <a:gd name="connsiteY60" fmla="*/ 91388 h 4297250"/>
              <a:gd name="connsiteX61" fmla="*/ 2455682 w 3619883"/>
              <a:gd name="connsiteY61" fmla="*/ 78869 h 4297250"/>
              <a:gd name="connsiteX62" fmla="*/ 2632609 w 3619883"/>
              <a:gd name="connsiteY62" fmla="*/ 75338 h 4297250"/>
              <a:gd name="connsiteX63" fmla="*/ 2742291 w 3619883"/>
              <a:gd name="connsiteY63" fmla="*/ 92282 h 4297250"/>
              <a:gd name="connsiteX64" fmla="*/ 2851974 w 3619883"/>
              <a:gd name="connsiteY64" fmla="*/ 109227 h 4297250"/>
              <a:gd name="connsiteX65" fmla="*/ 2907643 w 3619883"/>
              <a:gd name="connsiteY65" fmla="*/ 100020 h 4297250"/>
              <a:gd name="connsiteX66" fmla="*/ 2944022 w 3619883"/>
              <a:gd name="connsiteY66" fmla="*/ 30853 h 4297250"/>
              <a:gd name="connsiteX67" fmla="*/ 3022289 w 3619883"/>
              <a:gd name="connsiteY67" fmla="*/ 10893 h 4297250"/>
              <a:gd name="connsiteX68" fmla="*/ 3054807 w 3619883"/>
              <a:gd name="connsiteY68" fmla="*/ 24226 h 4297250"/>
              <a:gd name="connsiteX69" fmla="*/ 3141892 w 3619883"/>
              <a:gd name="connsiteY69" fmla="*/ 51925 h 4297250"/>
              <a:gd name="connsiteX70" fmla="*/ 3185711 w 3619883"/>
              <a:gd name="connsiteY70" fmla="*/ 59881 h 4297250"/>
              <a:gd name="connsiteX71" fmla="*/ 3219056 w 3619883"/>
              <a:gd name="connsiteY71" fmla="*/ 55536 h 4297250"/>
              <a:gd name="connsiteX72" fmla="*/ 3263425 w 3619883"/>
              <a:gd name="connsiteY72" fmla="*/ 51706 h 4297250"/>
              <a:gd name="connsiteX73" fmla="*/ 3296219 w 3619883"/>
              <a:gd name="connsiteY73" fmla="*/ 59147 h 4297250"/>
              <a:gd name="connsiteX74" fmla="*/ 3319094 w 3619883"/>
              <a:gd name="connsiteY74" fmla="*/ 42500 h 4297250"/>
              <a:gd name="connsiteX75" fmla="*/ 3420511 w 3619883"/>
              <a:gd name="connsiteY75" fmla="*/ 0 h 4297250"/>
              <a:gd name="connsiteX76" fmla="*/ 3453305 w 3619883"/>
              <a:gd name="connsiteY76" fmla="*/ 7440 h 4297250"/>
              <a:gd name="connsiteX77" fmla="*/ 3496571 w 3619883"/>
              <a:gd name="connsiteY77" fmla="*/ 27182 h 4297250"/>
              <a:gd name="connsiteX78" fmla="*/ 3602117 w 3619883"/>
              <a:gd name="connsiteY78" fmla="*/ 132521 h 4297250"/>
              <a:gd name="connsiteX79" fmla="*/ 3619883 w 3619883"/>
              <a:gd name="connsiteY79" fmla="*/ 140049 h 4297250"/>
              <a:gd name="connsiteX80" fmla="*/ 3619883 w 3619883"/>
              <a:gd name="connsiteY8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230914 w 3619883"/>
              <a:gd name="connsiteY24" fmla="*/ 4128157 h 4297250"/>
              <a:gd name="connsiteX25" fmla="*/ 189322 w 3619883"/>
              <a:gd name="connsiteY25" fmla="*/ 4275461 h 4297250"/>
              <a:gd name="connsiteX26" fmla="*/ 0 w 3619883"/>
              <a:gd name="connsiteY26" fmla="*/ 4275461 h 4297250"/>
              <a:gd name="connsiteX27" fmla="*/ 0 w 3619883"/>
              <a:gd name="connsiteY27" fmla="*/ 42229 h 4297250"/>
              <a:gd name="connsiteX28" fmla="*/ 42464 w 3619883"/>
              <a:gd name="connsiteY28" fmla="*/ 40518 h 4297250"/>
              <a:gd name="connsiteX29" fmla="*/ 137733 w 3619883"/>
              <a:gd name="connsiteY29" fmla="*/ 35355 h 4297250"/>
              <a:gd name="connsiteX30" fmla="*/ 270565 w 3619883"/>
              <a:gd name="connsiteY30" fmla="*/ 29759 h 4297250"/>
              <a:gd name="connsiteX31" fmla="*/ 479734 w 3619883"/>
              <a:gd name="connsiteY31" fmla="*/ 45455 h 4297250"/>
              <a:gd name="connsiteX32" fmla="*/ 524103 w 3619883"/>
              <a:gd name="connsiteY32" fmla="*/ 41625 h 4297250"/>
              <a:gd name="connsiteX33" fmla="*/ 624416 w 3619883"/>
              <a:gd name="connsiteY33" fmla="*/ 22696 h 4297250"/>
              <a:gd name="connsiteX34" fmla="*/ 657762 w 3619883"/>
              <a:gd name="connsiteY34" fmla="*/ 18351 h 4297250"/>
              <a:gd name="connsiteX35" fmla="*/ 690557 w 3619883"/>
              <a:gd name="connsiteY35" fmla="*/ 25792 h 4297250"/>
              <a:gd name="connsiteX36" fmla="*/ 745123 w 3619883"/>
              <a:gd name="connsiteY36" fmla="*/ 40157 h 4297250"/>
              <a:gd name="connsiteX37" fmla="*/ 789493 w 3619883"/>
              <a:gd name="connsiteY37" fmla="*/ 36327 h 4297250"/>
              <a:gd name="connsiteX38" fmla="*/ 854255 w 3619883"/>
              <a:gd name="connsiteY38" fmla="*/ 68887 h 4297250"/>
              <a:gd name="connsiteX39" fmla="*/ 897520 w 3619883"/>
              <a:gd name="connsiteY39" fmla="*/ 88629 h 4297250"/>
              <a:gd name="connsiteX40" fmla="*/ 940510 w 3619883"/>
              <a:gd name="connsiteY40" fmla="*/ 114265 h 4297250"/>
              <a:gd name="connsiteX41" fmla="*/ 1082712 w 3619883"/>
              <a:gd name="connsiteY41" fmla="*/ 144543 h 4297250"/>
              <a:gd name="connsiteX42" fmla="*/ 1205348 w 3619883"/>
              <a:gd name="connsiteY42" fmla="*/ 120753 h 4297250"/>
              <a:gd name="connsiteX43" fmla="*/ 1271764 w 3619883"/>
              <a:gd name="connsiteY43" fmla="*/ 117956 h 4297250"/>
              <a:gd name="connsiteX44" fmla="*/ 1315583 w 3619883"/>
              <a:gd name="connsiteY44" fmla="*/ 125912 h 4297250"/>
              <a:gd name="connsiteX45" fmla="*/ 1359125 w 3619883"/>
              <a:gd name="connsiteY45" fmla="*/ 139761 h 4297250"/>
              <a:gd name="connsiteX46" fmla="*/ 1391919 w 3619883"/>
              <a:gd name="connsiteY46" fmla="*/ 147202 h 4297250"/>
              <a:gd name="connsiteX47" fmla="*/ 1436563 w 3619883"/>
              <a:gd name="connsiteY47" fmla="*/ 137480 h 4297250"/>
              <a:gd name="connsiteX48" fmla="*/ 1471566 w 3619883"/>
              <a:gd name="connsiteY48" fmla="*/ 97777 h 4297250"/>
              <a:gd name="connsiteX49" fmla="*/ 1505739 w 3619883"/>
              <a:gd name="connsiteY49" fmla="*/ 75753 h 4297250"/>
              <a:gd name="connsiteX50" fmla="*/ 1590891 w 3619883"/>
              <a:gd name="connsiteY50" fmla="*/ 144702 h 4297250"/>
              <a:gd name="connsiteX51" fmla="*/ 1625616 w 3619883"/>
              <a:gd name="connsiteY51" fmla="*/ 110893 h 4297250"/>
              <a:gd name="connsiteX52" fmla="*/ 1658964 w 3619883"/>
              <a:gd name="connsiteY52" fmla="*/ 106547 h 4297250"/>
              <a:gd name="connsiteX53" fmla="*/ 1746598 w 3619883"/>
              <a:gd name="connsiteY53" fmla="*/ 122460 h 4297250"/>
              <a:gd name="connsiteX54" fmla="*/ 1811913 w 3619883"/>
              <a:gd name="connsiteY54" fmla="*/ 143234 h 4297250"/>
              <a:gd name="connsiteX55" fmla="*/ 1856557 w 3619883"/>
              <a:gd name="connsiteY55" fmla="*/ 133511 h 4297250"/>
              <a:gd name="connsiteX56" fmla="*/ 2066003 w 3619883"/>
              <a:gd name="connsiteY56" fmla="*/ 143313 h 4297250"/>
              <a:gd name="connsiteX57" fmla="*/ 2177615 w 3619883"/>
              <a:gd name="connsiteY57" fmla="*/ 119007 h 4297250"/>
              <a:gd name="connsiteX58" fmla="*/ 2255883 w 3619883"/>
              <a:gd name="connsiteY58" fmla="*/ 99047 h 4297250"/>
              <a:gd name="connsiteX59" fmla="*/ 2344622 w 3619883"/>
              <a:gd name="connsiteY59" fmla="*/ 91388 h 4297250"/>
              <a:gd name="connsiteX60" fmla="*/ 2455682 w 3619883"/>
              <a:gd name="connsiteY60" fmla="*/ 78869 h 4297250"/>
              <a:gd name="connsiteX61" fmla="*/ 2632609 w 3619883"/>
              <a:gd name="connsiteY61" fmla="*/ 75338 h 4297250"/>
              <a:gd name="connsiteX62" fmla="*/ 2742291 w 3619883"/>
              <a:gd name="connsiteY62" fmla="*/ 92282 h 4297250"/>
              <a:gd name="connsiteX63" fmla="*/ 2851974 w 3619883"/>
              <a:gd name="connsiteY63" fmla="*/ 109227 h 4297250"/>
              <a:gd name="connsiteX64" fmla="*/ 2907643 w 3619883"/>
              <a:gd name="connsiteY64" fmla="*/ 100020 h 4297250"/>
              <a:gd name="connsiteX65" fmla="*/ 2944022 w 3619883"/>
              <a:gd name="connsiteY65" fmla="*/ 30853 h 4297250"/>
              <a:gd name="connsiteX66" fmla="*/ 3022289 w 3619883"/>
              <a:gd name="connsiteY66" fmla="*/ 10893 h 4297250"/>
              <a:gd name="connsiteX67" fmla="*/ 3054807 w 3619883"/>
              <a:gd name="connsiteY67" fmla="*/ 24226 h 4297250"/>
              <a:gd name="connsiteX68" fmla="*/ 3141892 w 3619883"/>
              <a:gd name="connsiteY68" fmla="*/ 51925 h 4297250"/>
              <a:gd name="connsiteX69" fmla="*/ 3185711 w 3619883"/>
              <a:gd name="connsiteY69" fmla="*/ 59881 h 4297250"/>
              <a:gd name="connsiteX70" fmla="*/ 3219056 w 3619883"/>
              <a:gd name="connsiteY70" fmla="*/ 55536 h 4297250"/>
              <a:gd name="connsiteX71" fmla="*/ 3263425 w 3619883"/>
              <a:gd name="connsiteY71" fmla="*/ 51706 h 4297250"/>
              <a:gd name="connsiteX72" fmla="*/ 3296219 w 3619883"/>
              <a:gd name="connsiteY72" fmla="*/ 59147 h 4297250"/>
              <a:gd name="connsiteX73" fmla="*/ 3319094 w 3619883"/>
              <a:gd name="connsiteY73" fmla="*/ 42500 h 4297250"/>
              <a:gd name="connsiteX74" fmla="*/ 3420511 w 3619883"/>
              <a:gd name="connsiteY74" fmla="*/ 0 h 4297250"/>
              <a:gd name="connsiteX75" fmla="*/ 3453305 w 3619883"/>
              <a:gd name="connsiteY75" fmla="*/ 7440 h 4297250"/>
              <a:gd name="connsiteX76" fmla="*/ 3496571 w 3619883"/>
              <a:gd name="connsiteY76" fmla="*/ 27182 h 4297250"/>
              <a:gd name="connsiteX77" fmla="*/ 3602117 w 3619883"/>
              <a:gd name="connsiteY77" fmla="*/ 132521 h 4297250"/>
              <a:gd name="connsiteX78" fmla="*/ 3619883 w 3619883"/>
              <a:gd name="connsiteY78" fmla="*/ 140049 h 4297250"/>
              <a:gd name="connsiteX79" fmla="*/ 3619883 w 3619883"/>
              <a:gd name="connsiteY7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189322 w 3619883"/>
              <a:gd name="connsiteY24" fmla="*/ 4275461 h 4297250"/>
              <a:gd name="connsiteX25" fmla="*/ 0 w 3619883"/>
              <a:gd name="connsiteY25" fmla="*/ 4275461 h 4297250"/>
              <a:gd name="connsiteX26" fmla="*/ 0 w 3619883"/>
              <a:gd name="connsiteY26" fmla="*/ 42229 h 4297250"/>
              <a:gd name="connsiteX27" fmla="*/ 42464 w 3619883"/>
              <a:gd name="connsiteY27" fmla="*/ 40518 h 4297250"/>
              <a:gd name="connsiteX28" fmla="*/ 137733 w 3619883"/>
              <a:gd name="connsiteY28" fmla="*/ 35355 h 4297250"/>
              <a:gd name="connsiteX29" fmla="*/ 270565 w 3619883"/>
              <a:gd name="connsiteY29" fmla="*/ 29759 h 4297250"/>
              <a:gd name="connsiteX30" fmla="*/ 479734 w 3619883"/>
              <a:gd name="connsiteY30" fmla="*/ 45455 h 4297250"/>
              <a:gd name="connsiteX31" fmla="*/ 524103 w 3619883"/>
              <a:gd name="connsiteY31" fmla="*/ 41625 h 4297250"/>
              <a:gd name="connsiteX32" fmla="*/ 624416 w 3619883"/>
              <a:gd name="connsiteY32" fmla="*/ 22696 h 4297250"/>
              <a:gd name="connsiteX33" fmla="*/ 657762 w 3619883"/>
              <a:gd name="connsiteY33" fmla="*/ 18351 h 4297250"/>
              <a:gd name="connsiteX34" fmla="*/ 690557 w 3619883"/>
              <a:gd name="connsiteY34" fmla="*/ 25792 h 4297250"/>
              <a:gd name="connsiteX35" fmla="*/ 745123 w 3619883"/>
              <a:gd name="connsiteY35" fmla="*/ 40157 h 4297250"/>
              <a:gd name="connsiteX36" fmla="*/ 789493 w 3619883"/>
              <a:gd name="connsiteY36" fmla="*/ 36327 h 4297250"/>
              <a:gd name="connsiteX37" fmla="*/ 854255 w 3619883"/>
              <a:gd name="connsiteY37" fmla="*/ 68887 h 4297250"/>
              <a:gd name="connsiteX38" fmla="*/ 897520 w 3619883"/>
              <a:gd name="connsiteY38" fmla="*/ 88629 h 4297250"/>
              <a:gd name="connsiteX39" fmla="*/ 940510 w 3619883"/>
              <a:gd name="connsiteY39" fmla="*/ 114265 h 4297250"/>
              <a:gd name="connsiteX40" fmla="*/ 1082712 w 3619883"/>
              <a:gd name="connsiteY40" fmla="*/ 144543 h 4297250"/>
              <a:gd name="connsiteX41" fmla="*/ 1205348 w 3619883"/>
              <a:gd name="connsiteY41" fmla="*/ 120753 h 4297250"/>
              <a:gd name="connsiteX42" fmla="*/ 1271764 w 3619883"/>
              <a:gd name="connsiteY42" fmla="*/ 117956 h 4297250"/>
              <a:gd name="connsiteX43" fmla="*/ 1315583 w 3619883"/>
              <a:gd name="connsiteY43" fmla="*/ 125912 h 4297250"/>
              <a:gd name="connsiteX44" fmla="*/ 1359125 w 3619883"/>
              <a:gd name="connsiteY44" fmla="*/ 139761 h 4297250"/>
              <a:gd name="connsiteX45" fmla="*/ 1391919 w 3619883"/>
              <a:gd name="connsiteY45" fmla="*/ 147202 h 4297250"/>
              <a:gd name="connsiteX46" fmla="*/ 1436563 w 3619883"/>
              <a:gd name="connsiteY46" fmla="*/ 137480 h 4297250"/>
              <a:gd name="connsiteX47" fmla="*/ 1471566 w 3619883"/>
              <a:gd name="connsiteY47" fmla="*/ 97777 h 4297250"/>
              <a:gd name="connsiteX48" fmla="*/ 1505739 w 3619883"/>
              <a:gd name="connsiteY48" fmla="*/ 75753 h 4297250"/>
              <a:gd name="connsiteX49" fmla="*/ 1590891 w 3619883"/>
              <a:gd name="connsiteY49" fmla="*/ 144702 h 4297250"/>
              <a:gd name="connsiteX50" fmla="*/ 1625616 w 3619883"/>
              <a:gd name="connsiteY50" fmla="*/ 110893 h 4297250"/>
              <a:gd name="connsiteX51" fmla="*/ 1658964 w 3619883"/>
              <a:gd name="connsiteY51" fmla="*/ 106547 h 4297250"/>
              <a:gd name="connsiteX52" fmla="*/ 1746598 w 3619883"/>
              <a:gd name="connsiteY52" fmla="*/ 122460 h 4297250"/>
              <a:gd name="connsiteX53" fmla="*/ 1811913 w 3619883"/>
              <a:gd name="connsiteY53" fmla="*/ 143234 h 4297250"/>
              <a:gd name="connsiteX54" fmla="*/ 1856557 w 3619883"/>
              <a:gd name="connsiteY54" fmla="*/ 133511 h 4297250"/>
              <a:gd name="connsiteX55" fmla="*/ 2066003 w 3619883"/>
              <a:gd name="connsiteY55" fmla="*/ 143313 h 4297250"/>
              <a:gd name="connsiteX56" fmla="*/ 2177615 w 3619883"/>
              <a:gd name="connsiteY56" fmla="*/ 119007 h 4297250"/>
              <a:gd name="connsiteX57" fmla="*/ 2255883 w 3619883"/>
              <a:gd name="connsiteY57" fmla="*/ 99047 h 4297250"/>
              <a:gd name="connsiteX58" fmla="*/ 2344622 w 3619883"/>
              <a:gd name="connsiteY58" fmla="*/ 91388 h 4297250"/>
              <a:gd name="connsiteX59" fmla="*/ 2455682 w 3619883"/>
              <a:gd name="connsiteY59" fmla="*/ 78869 h 4297250"/>
              <a:gd name="connsiteX60" fmla="*/ 2632609 w 3619883"/>
              <a:gd name="connsiteY60" fmla="*/ 75338 h 4297250"/>
              <a:gd name="connsiteX61" fmla="*/ 2742291 w 3619883"/>
              <a:gd name="connsiteY61" fmla="*/ 92282 h 4297250"/>
              <a:gd name="connsiteX62" fmla="*/ 2851974 w 3619883"/>
              <a:gd name="connsiteY62" fmla="*/ 109227 h 4297250"/>
              <a:gd name="connsiteX63" fmla="*/ 2907643 w 3619883"/>
              <a:gd name="connsiteY63" fmla="*/ 100020 h 4297250"/>
              <a:gd name="connsiteX64" fmla="*/ 2944022 w 3619883"/>
              <a:gd name="connsiteY64" fmla="*/ 30853 h 4297250"/>
              <a:gd name="connsiteX65" fmla="*/ 3022289 w 3619883"/>
              <a:gd name="connsiteY65" fmla="*/ 10893 h 4297250"/>
              <a:gd name="connsiteX66" fmla="*/ 3054807 w 3619883"/>
              <a:gd name="connsiteY66" fmla="*/ 24226 h 4297250"/>
              <a:gd name="connsiteX67" fmla="*/ 3141892 w 3619883"/>
              <a:gd name="connsiteY67" fmla="*/ 51925 h 4297250"/>
              <a:gd name="connsiteX68" fmla="*/ 3185711 w 3619883"/>
              <a:gd name="connsiteY68" fmla="*/ 59881 h 4297250"/>
              <a:gd name="connsiteX69" fmla="*/ 3219056 w 3619883"/>
              <a:gd name="connsiteY69" fmla="*/ 55536 h 4297250"/>
              <a:gd name="connsiteX70" fmla="*/ 3263425 w 3619883"/>
              <a:gd name="connsiteY70" fmla="*/ 51706 h 4297250"/>
              <a:gd name="connsiteX71" fmla="*/ 3296219 w 3619883"/>
              <a:gd name="connsiteY71" fmla="*/ 59147 h 4297250"/>
              <a:gd name="connsiteX72" fmla="*/ 3319094 w 3619883"/>
              <a:gd name="connsiteY72" fmla="*/ 42500 h 4297250"/>
              <a:gd name="connsiteX73" fmla="*/ 3420511 w 3619883"/>
              <a:gd name="connsiteY73" fmla="*/ 0 h 4297250"/>
              <a:gd name="connsiteX74" fmla="*/ 3453305 w 3619883"/>
              <a:gd name="connsiteY74" fmla="*/ 7440 h 4297250"/>
              <a:gd name="connsiteX75" fmla="*/ 3496571 w 3619883"/>
              <a:gd name="connsiteY75" fmla="*/ 27182 h 4297250"/>
              <a:gd name="connsiteX76" fmla="*/ 3602117 w 3619883"/>
              <a:gd name="connsiteY76" fmla="*/ 132521 h 4297250"/>
              <a:gd name="connsiteX77" fmla="*/ 3619883 w 3619883"/>
              <a:gd name="connsiteY77" fmla="*/ 140049 h 4297250"/>
              <a:gd name="connsiteX78" fmla="*/ 3619883 w 3619883"/>
              <a:gd name="connsiteY7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339106 w 3619883"/>
              <a:gd name="connsiteY22" fmla="*/ 4128157 h 4297250"/>
              <a:gd name="connsiteX23" fmla="*/ 189322 w 3619883"/>
              <a:gd name="connsiteY23" fmla="*/ 4275461 h 4297250"/>
              <a:gd name="connsiteX24" fmla="*/ 0 w 3619883"/>
              <a:gd name="connsiteY24" fmla="*/ 4275461 h 4297250"/>
              <a:gd name="connsiteX25" fmla="*/ 0 w 3619883"/>
              <a:gd name="connsiteY25" fmla="*/ 42229 h 4297250"/>
              <a:gd name="connsiteX26" fmla="*/ 42464 w 3619883"/>
              <a:gd name="connsiteY26" fmla="*/ 40518 h 4297250"/>
              <a:gd name="connsiteX27" fmla="*/ 137733 w 3619883"/>
              <a:gd name="connsiteY27" fmla="*/ 35355 h 4297250"/>
              <a:gd name="connsiteX28" fmla="*/ 270565 w 3619883"/>
              <a:gd name="connsiteY28" fmla="*/ 29759 h 4297250"/>
              <a:gd name="connsiteX29" fmla="*/ 479734 w 3619883"/>
              <a:gd name="connsiteY29" fmla="*/ 45455 h 4297250"/>
              <a:gd name="connsiteX30" fmla="*/ 524103 w 3619883"/>
              <a:gd name="connsiteY30" fmla="*/ 41625 h 4297250"/>
              <a:gd name="connsiteX31" fmla="*/ 624416 w 3619883"/>
              <a:gd name="connsiteY31" fmla="*/ 22696 h 4297250"/>
              <a:gd name="connsiteX32" fmla="*/ 657762 w 3619883"/>
              <a:gd name="connsiteY32" fmla="*/ 18351 h 4297250"/>
              <a:gd name="connsiteX33" fmla="*/ 690557 w 3619883"/>
              <a:gd name="connsiteY33" fmla="*/ 25792 h 4297250"/>
              <a:gd name="connsiteX34" fmla="*/ 745123 w 3619883"/>
              <a:gd name="connsiteY34" fmla="*/ 40157 h 4297250"/>
              <a:gd name="connsiteX35" fmla="*/ 789493 w 3619883"/>
              <a:gd name="connsiteY35" fmla="*/ 36327 h 4297250"/>
              <a:gd name="connsiteX36" fmla="*/ 854255 w 3619883"/>
              <a:gd name="connsiteY36" fmla="*/ 68887 h 4297250"/>
              <a:gd name="connsiteX37" fmla="*/ 897520 w 3619883"/>
              <a:gd name="connsiteY37" fmla="*/ 88629 h 4297250"/>
              <a:gd name="connsiteX38" fmla="*/ 940510 w 3619883"/>
              <a:gd name="connsiteY38" fmla="*/ 114265 h 4297250"/>
              <a:gd name="connsiteX39" fmla="*/ 1082712 w 3619883"/>
              <a:gd name="connsiteY39" fmla="*/ 144543 h 4297250"/>
              <a:gd name="connsiteX40" fmla="*/ 1205348 w 3619883"/>
              <a:gd name="connsiteY40" fmla="*/ 120753 h 4297250"/>
              <a:gd name="connsiteX41" fmla="*/ 1271764 w 3619883"/>
              <a:gd name="connsiteY41" fmla="*/ 117956 h 4297250"/>
              <a:gd name="connsiteX42" fmla="*/ 1315583 w 3619883"/>
              <a:gd name="connsiteY42" fmla="*/ 125912 h 4297250"/>
              <a:gd name="connsiteX43" fmla="*/ 1359125 w 3619883"/>
              <a:gd name="connsiteY43" fmla="*/ 139761 h 4297250"/>
              <a:gd name="connsiteX44" fmla="*/ 1391919 w 3619883"/>
              <a:gd name="connsiteY44" fmla="*/ 147202 h 4297250"/>
              <a:gd name="connsiteX45" fmla="*/ 1436563 w 3619883"/>
              <a:gd name="connsiteY45" fmla="*/ 137480 h 4297250"/>
              <a:gd name="connsiteX46" fmla="*/ 1471566 w 3619883"/>
              <a:gd name="connsiteY46" fmla="*/ 97777 h 4297250"/>
              <a:gd name="connsiteX47" fmla="*/ 1505739 w 3619883"/>
              <a:gd name="connsiteY47" fmla="*/ 75753 h 4297250"/>
              <a:gd name="connsiteX48" fmla="*/ 1590891 w 3619883"/>
              <a:gd name="connsiteY48" fmla="*/ 144702 h 4297250"/>
              <a:gd name="connsiteX49" fmla="*/ 1625616 w 3619883"/>
              <a:gd name="connsiteY49" fmla="*/ 110893 h 4297250"/>
              <a:gd name="connsiteX50" fmla="*/ 1658964 w 3619883"/>
              <a:gd name="connsiteY50" fmla="*/ 106547 h 4297250"/>
              <a:gd name="connsiteX51" fmla="*/ 1746598 w 3619883"/>
              <a:gd name="connsiteY51" fmla="*/ 122460 h 4297250"/>
              <a:gd name="connsiteX52" fmla="*/ 1811913 w 3619883"/>
              <a:gd name="connsiteY52" fmla="*/ 143234 h 4297250"/>
              <a:gd name="connsiteX53" fmla="*/ 1856557 w 3619883"/>
              <a:gd name="connsiteY53" fmla="*/ 133511 h 4297250"/>
              <a:gd name="connsiteX54" fmla="*/ 2066003 w 3619883"/>
              <a:gd name="connsiteY54" fmla="*/ 143313 h 4297250"/>
              <a:gd name="connsiteX55" fmla="*/ 2177615 w 3619883"/>
              <a:gd name="connsiteY55" fmla="*/ 119007 h 4297250"/>
              <a:gd name="connsiteX56" fmla="*/ 2255883 w 3619883"/>
              <a:gd name="connsiteY56" fmla="*/ 99047 h 4297250"/>
              <a:gd name="connsiteX57" fmla="*/ 2344622 w 3619883"/>
              <a:gd name="connsiteY57" fmla="*/ 91388 h 4297250"/>
              <a:gd name="connsiteX58" fmla="*/ 2455682 w 3619883"/>
              <a:gd name="connsiteY58" fmla="*/ 78869 h 4297250"/>
              <a:gd name="connsiteX59" fmla="*/ 2632609 w 3619883"/>
              <a:gd name="connsiteY59" fmla="*/ 75338 h 4297250"/>
              <a:gd name="connsiteX60" fmla="*/ 2742291 w 3619883"/>
              <a:gd name="connsiteY60" fmla="*/ 92282 h 4297250"/>
              <a:gd name="connsiteX61" fmla="*/ 2851974 w 3619883"/>
              <a:gd name="connsiteY61" fmla="*/ 109227 h 4297250"/>
              <a:gd name="connsiteX62" fmla="*/ 2907643 w 3619883"/>
              <a:gd name="connsiteY62" fmla="*/ 100020 h 4297250"/>
              <a:gd name="connsiteX63" fmla="*/ 2944022 w 3619883"/>
              <a:gd name="connsiteY63" fmla="*/ 30853 h 4297250"/>
              <a:gd name="connsiteX64" fmla="*/ 3022289 w 3619883"/>
              <a:gd name="connsiteY64" fmla="*/ 10893 h 4297250"/>
              <a:gd name="connsiteX65" fmla="*/ 3054807 w 3619883"/>
              <a:gd name="connsiteY65" fmla="*/ 24226 h 4297250"/>
              <a:gd name="connsiteX66" fmla="*/ 3141892 w 3619883"/>
              <a:gd name="connsiteY66" fmla="*/ 51925 h 4297250"/>
              <a:gd name="connsiteX67" fmla="*/ 3185711 w 3619883"/>
              <a:gd name="connsiteY67" fmla="*/ 59881 h 4297250"/>
              <a:gd name="connsiteX68" fmla="*/ 3219056 w 3619883"/>
              <a:gd name="connsiteY68" fmla="*/ 55536 h 4297250"/>
              <a:gd name="connsiteX69" fmla="*/ 3263425 w 3619883"/>
              <a:gd name="connsiteY69" fmla="*/ 51706 h 4297250"/>
              <a:gd name="connsiteX70" fmla="*/ 3296219 w 3619883"/>
              <a:gd name="connsiteY70" fmla="*/ 59147 h 4297250"/>
              <a:gd name="connsiteX71" fmla="*/ 3319094 w 3619883"/>
              <a:gd name="connsiteY71" fmla="*/ 42500 h 4297250"/>
              <a:gd name="connsiteX72" fmla="*/ 3420511 w 3619883"/>
              <a:gd name="connsiteY72" fmla="*/ 0 h 4297250"/>
              <a:gd name="connsiteX73" fmla="*/ 3453305 w 3619883"/>
              <a:gd name="connsiteY73" fmla="*/ 7440 h 4297250"/>
              <a:gd name="connsiteX74" fmla="*/ 3496571 w 3619883"/>
              <a:gd name="connsiteY74" fmla="*/ 27182 h 4297250"/>
              <a:gd name="connsiteX75" fmla="*/ 3602117 w 3619883"/>
              <a:gd name="connsiteY75" fmla="*/ 132521 h 4297250"/>
              <a:gd name="connsiteX76" fmla="*/ 3619883 w 3619883"/>
              <a:gd name="connsiteY76" fmla="*/ 140049 h 4297250"/>
              <a:gd name="connsiteX77" fmla="*/ 3619883 w 3619883"/>
              <a:gd name="connsiteY7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189322 w 3619883"/>
              <a:gd name="connsiteY22" fmla="*/ 4275461 h 4297250"/>
              <a:gd name="connsiteX23" fmla="*/ 0 w 3619883"/>
              <a:gd name="connsiteY23" fmla="*/ 4275461 h 4297250"/>
              <a:gd name="connsiteX24" fmla="*/ 0 w 3619883"/>
              <a:gd name="connsiteY24" fmla="*/ 42229 h 4297250"/>
              <a:gd name="connsiteX25" fmla="*/ 42464 w 3619883"/>
              <a:gd name="connsiteY25" fmla="*/ 40518 h 4297250"/>
              <a:gd name="connsiteX26" fmla="*/ 137733 w 3619883"/>
              <a:gd name="connsiteY26" fmla="*/ 35355 h 4297250"/>
              <a:gd name="connsiteX27" fmla="*/ 270565 w 3619883"/>
              <a:gd name="connsiteY27" fmla="*/ 29759 h 4297250"/>
              <a:gd name="connsiteX28" fmla="*/ 479734 w 3619883"/>
              <a:gd name="connsiteY28" fmla="*/ 45455 h 4297250"/>
              <a:gd name="connsiteX29" fmla="*/ 524103 w 3619883"/>
              <a:gd name="connsiteY29" fmla="*/ 41625 h 4297250"/>
              <a:gd name="connsiteX30" fmla="*/ 624416 w 3619883"/>
              <a:gd name="connsiteY30" fmla="*/ 22696 h 4297250"/>
              <a:gd name="connsiteX31" fmla="*/ 657762 w 3619883"/>
              <a:gd name="connsiteY31" fmla="*/ 18351 h 4297250"/>
              <a:gd name="connsiteX32" fmla="*/ 690557 w 3619883"/>
              <a:gd name="connsiteY32" fmla="*/ 25792 h 4297250"/>
              <a:gd name="connsiteX33" fmla="*/ 745123 w 3619883"/>
              <a:gd name="connsiteY33" fmla="*/ 40157 h 4297250"/>
              <a:gd name="connsiteX34" fmla="*/ 789493 w 3619883"/>
              <a:gd name="connsiteY34" fmla="*/ 36327 h 4297250"/>
              <a:gd name="connsiteX35" fmla="*/ 854255 w 3619883"/>
              <a:gd name="connsiteY35" fmla="*/ 68887 h 4297250"/>
              <a:gd name="connsiteX36" fmla="*/ 897520 w 3619883"/>
              <a:gd name="connsiteY36" fmla="*/ 88629 h 4297250"/>
              <a:gd name="connsiteX37" fmla="*/ 940510 w 3619883"/>
              <a:gd name="connsiteY37" fmla="*/ 114265 h 4297250"/>
              <a:gd name="connsiteX38" fmla="*/ 1082712 w 3619883"/>
              <a:gd name="connsiteY38" fmla="*/ 144543 h 4297250"/>
              <a:gd name="connsiteX39" fmla="*/ 1205348 w 3619883"/>
              <a:gd name="connsiteY39" fmla="*/ 120753 h 4297250"/>
              <a:gd name="connsiteX40" fmla="*/ 1271764 w 3619883"/>
              <a:gd name="connsiteY40" fmla="*/ 117956 h 4297250"/>
              <a:gd name="connsiteX41" fmla="*/ 1315583 w 3619883"/>
              <a:gd name="connsiteY41" fmla="*/ 125912 h 4297250"/>
              <a:gd name="connsiteX42" fmla="*/ 1359125 w 3619883"/>
              <a:gd name="connsiteY42" fmla="*/ 139761 h 4297250"/>
              <a:gd name="connsiteX43" fmla="*/ 1391919 w 3619883"/>
              <a:gd name="connsiteY43" fmla="*/ 147202 h 4297250"/>
              <a:gd name="connsiteX44" fmla="*/ 1436563 w 3619883"/>
              <a:gd name="connsiteY44" fmla="*/ 137480 h 4297250"/>
              <a:gd name="connsiteX45" fmla="*/ 1471566 w 3619883"/>
              <a:gd name="connsiteY45" fmla="*/ 97777 h 4297250"/>
              <a:gd name="connsiteX46" fmla="*/ 1505739 w 3619883"/>
              <a:gd name="connsiteY46" fmla="*/ 75753 h 4297250"/>
              <a:gd name="connsiteX47" fmla="*/ 1590891 w 3619883"/>
              <a:gd name="connsiteY47" fmla="*/ 144702 h 4297250"/>
              <a:gd name="connsiteX48" fmla="*/ 1625616 w 3619883"/>
              <a:gd name="connsiteY48" fmla="*/ 110893 h 4297250"/>
              <a:gd name="connsiteX49" fmla="*/ 1658964 w 3619883"/>
              <a:gd name="connsiteY49" fmla="*/ 106547 h 4297250"/>
              <a:gd name="connsiteX50" fmla="*/ 1746598 w 3619883"/>
              <a:gd name="connsiteY50" fmla="*/ 122460 h 4297250"/>
              <a:gd name="connsiteX51" fmla="*/ 1811913 w 3619883"/>
              <a:gd name="connsiteY51" fmla="*/ 143234 h 4297250"/>
              <a:gd name="connsiteX52" fmla="*/ 1856557 w 3619883"/>
              <a:gd name="connsiteY52" fmla="*/ 133511 h 4297250"/>
              <a:gd name="connsiteX53" fmla="*/ 2066003 w 3619883"/>
              <a:gd name="connsiteY53" fmla="*/ 143313 h 4297250"/>
              <a:gd name="connsiteX54" fmla="*/ 2177615 w 3619883"/>
              <a:gd name="connsiteY54" fmla="*/ 119007 h 4297250"/>
              <a:gd name="connsiteX55" fmla="*/ 2255883 w 3619883"/>
              <a:gd name="connsiteY55" fmla="*/ 99047 h 4297250"/>
              <a:gd name="connsiteX56" fmla="*/ 2344622 w 3619883"/>
              <a:gd name="connsiteY56" fmla="*/ 91388 h 4297250"/>
              <a:gd name="connsiteX57" fmla="*/ 2455682 w 3619883"/>
              <a:gd name="connsiteY57" fmla="*/ 78869 h 4297250"/>
              <a:gd name="connsiteX58" fmla="*/ 2632609 w 3619883"/>
              <a:gd name="connsiteY58" fmla="*/ 75338 h 4297250"/>
              <a:gd name="connsiteX59" fmla="*/ 2742291 w 3619883"/>
              <a:gd name="connsiteY59" fmla="*/ 92282 h 4297250"/>
              <a:gd name="connsiteX60" fmla="*/ 2851974 w 3619883"/>
              <a:gd name="connsiteY60" fmla="*/ 109227 h 4297250"/>
              <a:gd name="connsiteX61" fmla="*/ 2907643 w 3619883"/>
              <a:gd name="connsiteY61" fmla="*/ 100020 h 4297250"/>
              <a:gd name="connsiteX62" fmla="*/ 2944022 w 3619883"/>
              <a:gd name="connsiteY62" fmla="*/ 30853 h 4297250"/>
              <a:gd name="connsiteX63" fmla="*/ 3022289 w 3619883"/>
              <a:gd name="connsiteY63" fmla="*/ 10893 h 4297250"/>
              <a:gd name="connsiteX64" fmla="*/ 3054807 w 3619883"/>
              <a:gd name="connsiteY64" fmla="*/ 24226 h 4297250"/>
              <a:gd name="connsiteX65" fmla="*/ 3141892 w 3619883"/>
              <a:gd name="connsiteY65" fmla="*/ 51925 h 4297250"/>
              <a:gd name="connsiteX66" fmla="*/ 3185711 w 3619883"/>
              <a:gd name="connsiteY66" fmla="*/ 59881 h 4297250"/>
              <a:gd name="connsiteX67" fmla="*/ 3219056 w 3619883"/>
              <a:gd name="connsiteY67" fmla="*/ 55536 h 4297250"/>
              <a:gd name="connsiteX68" fmla="*/ 3263425 w 3619883"/>
              <a:gd name="connsiteY68" fmla="*/ 51706 h 4297250"/>
              <a:gd name="connsiteX69" fmla="*/ 3296219 w 3619883"/>
              <a:gd name="connsiteY69" fmla="*/ 59147 h 4297250"/>
              <a:gd name="connsiteX70" fmla="*/ 3319094 w 3619883"/>
              <a:gd name="connsiteY70" fmla="*/ 42500 h 4297250"/>
              <a:gd name="connsiteX71" fmla="*/ 3420511 w 3619883"/>
              <a:gd name="connsiteY71" fmla="*/ 0 h 4297250"/>
              <a:gd name="connsiteX72" fmla="*/ 3453305 w 3619883"/>
              <a:gd name="connsiteY72" fmla="*/ 7440 h 4297250"/>
              <a:gd name="connsiteX73" fmla="*/ 3496571 w 3619883"/>
              <a:gd name="connsiteY73" fmla="*/ 27182 h 4297250"/>
              <a:gd name="connsiteX74" fmla="*/ 3602117 w 3619883"/>
              <a:gd name="connsiteY74" fmla="*/ 132521 h 4297250"/>
              <a:gd name="connsiteX75" fmla="*/ 3619883 w 3619883"/>
              <a:gd name="connsiteY75" fmla="*/ 140049 h 4297250"/>
              <a:gd name="connsiteX76" fmla="*/ 3619883 w 3619883"/>
              <a:gd name="connsiteY76" fmla="*/ 4275461 h 4297250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75461 h 4328302"/>
              <a:gd name="connsiteX14" fmla="*/ 1427396 w 3619883"/>
              <a:gd name="connsiteY14" fmla="*/ 4275461 h 4328302"/>
              <a:gd name="connsiteX15" fmla="*/ 1210751 w 3619883"/>
              <a:gd name="connsiteY15" fmla="*/ 4275461 h 4328302"/>
              <a:gd name="connsiteX16" fmla="*/ 1140354 w 3619883"/>
              <a:gd name="connsiteY16" fmla="*/ 4275461 h 4328302"/>
              <a:gd name="connsiteX17" fmla="*/ 953807 w 3619883"/>
              <a:gd name="connsiteY17" fmla="*/ 4275461 h 4328302"/>
              <a:gd name="connsiteX18" fmla="*/ 829432 w 3619883"/>
              <a:gd name="connsiteY18" fmla="*/ 4275461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75461 h 4328302"/>
              <a:gd name="connsiteX14" fmla="*/ 1427396 w 3619883"/>
              <a:gd name="connsiteY14" fmla="*/ 4275461 h 4328302"/>
              <a:gd name="connsiteX15" fmla="*/ 1210751 w 3619883"/>
              <a:gd name="connsiteY15" fmla="*/ 4275461 h 4328302"/>
              <a:gd name="connsiteX16" fmla="*/ 1140354 w 3619883"/>
              <a:gd name="connsiteY16" fmla="*/ 4275461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75461 h 4328302"/>
              <a:gd name="connsiteX14" fmla="*/ 1427396 w 3619883"/>
              <a:gd name="connsiteY14" fmla="*/ 4275461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75461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43756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43756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78097 w 3619883"/>
              <a:gd name="connsiteY22" fmla="*/ 4243756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41692 w 3619883"/>
              <a:gd name="connsiteY12" fmla="*/ 4328302 h 4328302"/>
              <a:gd name="connsiteX13" fmla="*/ 1558844 w 3619883"/>
              <a:gd name="connsiteY13" fmla="*/ 4243756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78097 w 3619883"/>
              <a:gd name="connsiteY22" fmla="*/ 4243756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38173 w 3619883"/>
              <a:gd name="connsiteY11" fmla="*/ 4264892 h 4328302"/>
              <a:gd name="connsiteX12" fmla="*/ 1741692 w 3619883"/>
              <a:gd name="connsiteY12" fmla="*/ 4328302 h 4328302"/>
              <a:gd name="connsiteX13" fmla="*/ 1558844 w 3619883"/>
              <a:gd name="connsiteY13" fmla="*/ 4243756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78097 w 3619883"/>
              <a:gd name="connsiteY22" fmla="*/ 4243756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2674 w 3619883"/>
              <a:gd name="connsiteY4" fmla="*/ 4275461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90646 w 3619883"/>
              <a:gd name="connsiteY7" fmla="*/ 4275461 h 4349439"/>
              <a:gd name="connsiteX8" fmla="*/ 2511710 w 3619883"/>
              <a:gd name="connsiteY8" fmla="*/ 4275461 h 4349439"/>
              <a:gd name="connsiteX9" fmla="*/ 2150155 w 3619883"/>
              <a:gd name="connsiteY9" fmla="*/ 4275461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2674 w 3619883"/>
              <a:gd name="connsiteY4" fmla="*/ 4275461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90646 w 3619883"/>
              <a:gd name="connsiteY7" fmla="*/ 4275461 h 4349439"/>
              <a:gd name="connsiteX8" fmla="*/ 2511710 w 3619883"/>
              <a:gd name="connsiteY8" fmla="*/ 4275461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2674 w 3619883"/>
              <a:gd name="connsiteY4" fmla="*/ 4275461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90646 w 3619883"/>
              <a:gd name="connsiteY7" fmla="*/ 4275461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2674 w 3619883"/>
              <a:gd name="connsiteY4" fmla="*/ 4275461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9409 w 3619883"/>
              <a:gd name="connsiteY4" fmla="*/ 4264893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9409 w 3619883"/>
              <a:gd name="connsiteY4" fmla="*/ 4264893 h 4349439"/>
              <a:gd name="connsiteX5" fmla="*/ 2971356 w 3619883"/>
              <a:gd name="connsiteY5" fmla="*/ 433887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58501 w 3619883"/>
              <a:gd name="connsiteY3" fmla="*/ 4233188 h 4349439"/>
              <a:gd name="connsiteX4" fmla="*/ 3059409 w 3619883"/>
              <a:gd name="connsiteY4" fmla="*/ 4264893 h 4349439"/>
              <a:gd name="connsiteX5" fmla="*/ 2971356 w 3619883"/>
              <a:gd name="connsiteY5" fmla="*/ 433887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42864 w 3619883"/>
              <a:gd name="connsiteY2" fmla="*/ 4233841 h 4349439"/>
              <a:gd name="connsiteX3" fmla="*/ 3258501 w 3619883"/>
              <a:gd name="connsiteY3" fmla="*/ 4233188 h 4349439"/>
              <a:gd name="connsiteX4" fmla="*/ 3059409 w 3619883"/>
              <a:gd name="connsiteY4" fmla="*/ 4264893 h 4349439"/>
              <a:gd name="connsiteX5" fmla="*/ 2971356 w 3619883"/>
              <a:gd name="connsiteY5" fmla="*/ 433887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90230 w 3619883"/>
              <a:gd name="connsiteY1" fmla="*/ 4190915 h 4349439"/>
              <a:gd name="connsiteX2" fmla="*/ 3342864 w 3619883"/>
              <a:gd name="connsiteY2" fmla="*/ 4233841 h 4349439"/>
              <a:gd name="connsiteX3" fmla="*/ 3258501 w 3619883"/>
              <a:gd name="connsiteY3" fmla="*/ 4233188 h 4349439"/>
              <a:gd name="connsiteX4" fmla="*/ 3059409 w 3619883"/>
              <a:gd name="connsiteY4" fmla="*/ 4264893 h 4349439"/>
              <a:gd name="connsiteX5" fmla="*/ 2971356 w 3619883"/>
              <a:gd name="connsiteY5" fmla="*/ 433887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</a:cxnLst>
            <a:rect l="l" t="t" r="r" b="b"/>
            <a:pathLst>
              <a:path w="3619883" h="4349439" extrusionOk="0">
                <a:moveTo>
                  <a:pt x="3619883" y="4275461"/>
                </a:moveTo>
                <a:lnTo>
                  <a:pt x="3490230" y="4190915"/>
                </a:lnTo>
                <a:lnTo>
                  <a:pt x="3342864" y="4233841"/>
                </a:lnTo>
                <a:lnTo>
                  <a:pt x="3258501" y="4233188"/>
                </a:lnTo>
                <a:lnTo>
                  <a:pt x="3059409" y="4264893"/>
                </a:lnTo>
                <a:lnTo>
                  <a:pt x="2971356" y="4338871"/>
                </a:lnTo>
                <a:lnTo>
                  <a:pt x="2761042" y="4275461"/>
                </a:lnTo>
                <a:lnTo>
                  <a:pt x="2669319" y="4212052"/>
                </a:lnTo>
                <a:lnTo>
                  <a:pt x="2490383" y="4349439"/>
                </a:lnTo>
                <a:lnTo>
                  <a:pt x="2158013" y="4233188"/>
                </a:lnTo>
                <a:lnTo>
                  <a:pt x="2061799" y="4349439"/>
                </a:lnTo>
                <a:lnTo>
                  <a:pt x="1838173" y="4264892"/>
                </a:lnTo>
                <a:lnTo>
                  <a:pt x="1741692" y="4328302"/>
                </a:lnTo>
                <a:lnTo>
                  <a:pt x="1558844" y="4243756"/>
                </a:lnTo>
                <a:lnTo>
                  <a:pt x="1424029" y="4317734"/>
                </a:lnTo>
                <a:lnTo>
                  <a:pt x="1210751" y="4275461"/>
                </a:lnTo>
                <a:lnTo>
                  <a:pt x="1140354" y="4233188"/>
                </a:lnTo>
                <a:lnTo>
                  <a:pt x="953807" y="4275461"/>
                </a:lnTo>
                <a:lnTo>
                  <a:pt x="828310" y="4233188"/>
                </a:lnTo>
                <a:lnTo>
                  <a:pt x="611484" y="4275461"/>
                </a:lnTo>
                <a:lnTo>
                  <a:pt x="573998" y="4275461"/>
                </a:lnTo>
                <a:lnTo>
                  <a:pt x="336164" y="4328302"/>
                </a:lnTo>
                <a:lnTo>
                  <a:pt x="178097" y="4243756"/>
                </a:lnTo>
                <a:lnTo>
                  <a:pt x="0" y="4275461"/>
                </a:lnTo>
                <a:lnTo>
                  <a:pt x="0" y="42229"/>
                </a:lnTo>
                <a:lnTo>
                  <a:pt x="42464" y="40518"/>
                </a:lnTo>
                <a:cubicBezTo>
                  <a:pt x="74971" y="39124"/>
                  <a:pt x="107865" y="37493"/>
                  <a:pt x="137733" y="35355"/>
                </a:cubicBezTo>
                <a:cubicBezTo>
                  <a:pt x="190259" y="31594"/>
                  <a:pt x="207620" y="26813"/>
                  <a:pt x="270565" y="29759"/>
                </a:cubicBezTo>
                <a:cubicBezTo>
                  <a:pt x="340476" y="33031"/>
                  <a:pt x="410011" y="40222"/>
                  <a:pt x="479734" y="45455"/>
                </a:cubicBezTo>
                <a:cubicBezTo>
                  <a:pt x="494525" y="44178"/>
                  <a:pt x="509610" y="43513"/>
                  <a:pt x="524103" y="41625"/>
                </a:cubicBezTo>
                <a:cubicBezTo>
                  <a:pt x="601697" y="31514"/>
                  <a:pt x="556443" y="34957"/>
                  <a:pt x="624416" y="22696"/>
                </a:cubicBezTo>
                <a:cubicBezTo>
                  <a:pt x="635212" y="20749"/>
                  <a:pt x="646648" y="19799"/>
                  <a:pt x="657762" y="18351"/>
                </a:cubicBezTo>
                <a:cubicBezTo>
                  <a:pt x="668693" y="20831"/>
                  <a:pt x="679780" y="23102"/>
                  <a:pt x="690557" y="25792"/>
                </a:cubicBezTo>
                <a:cubicBezTo>
                  <a:pt x="708912" y="30373"/>
                  <a:pt x="725511" y="38069"/>
                  <a:pt x="745123" y="40157"/>
                </a:cubicBezTo>
                <a:cubicBezTo>
                  <a:pt x="760140" y="41756"/>
                  <a:pt x="774703" y="37604"/>
                  <a:pt x="789493" y="36327"/>
                </a:cubicBezTo>
                <a:cubicBezTo>
                  <a:pt x="861365" y="65797"/>
                  <a:pt x="781581" y="31381"/>
                  <a:pt x="854255" y="68887"/>
                </a:cubicBezTo>
                <a:cubicBezTo>
                  <a:pt x="867904" y="75932"/>
                  <a:pt x="883997" y="81514"/>
                  <a:pt x="897520" y="88629"/>
                </a:cubicBezTo>
                <a:cubicBezTo>
                  <a:pt x="912821" y="96679"/>
                  <a:pt x="924193" y="106820"/>
                  <a:pt x="940510" y="114265"/>
                </a:cubicBezTo>
                <a:cubicBezTo>
                  <a:pt x="978926" y="131794"/>
                  <a:pt x="1040358" y="137490"/>
                  <a:pt x="1082712" y="144543"/>
                </a:cubicBezTo>
                <a:cubicBezTo>
                  <a:pt x="1118214" y="136811"/>
                  <a:pt x="1170817" y="124786"/>
                  <a:pt x="1205348" y="120753"/>
                </a:cubicBezTo>
                <a:cubicBezTo>
                  <a:pt x="1226874" y="118238"/>
                  <a:pt x="1249625" y="118888"/>
                  <a:pt x="1271764" y="117956"/>
                </a:cubicBezTo>
                <a:cubicBezTo>
                  <a:pt x="1286371" y="120607"/>
                  <a:pt x="1301530" y="122404"/>
                  <a:pt x="1315583" y="125912"/>
                </a:cubicBezTo>
                <a:cubicBezTo>
                  <a:pt x="1330825" y="129716"/>
                  <a:pt x="1344183" y="135594"/>
                  <a:pt x="1359125" y="139761"/>
                </a:cubicBezTo>
                <a:cubicBezTo>
                  <a:pt x="1369691" y="142709"/>
                  <a:pt x="1380988" y="144722"/>
                  <a:pt x="1391919" y="147202"/>
                </a:cubicBezTo>
                <a:cubicBezTo>
                  <a:pt x="1406801" y="143961"/>
                  <a:pt x="1423676" y="142513"/>
                  <a:pt x="1436563" y="137480"/>
                </a:cubicBezTo>
                <a:cubicBezTo>
                  <a:pt x="1471672" y="123768"/>
                  <a:pt x="1451884" y="116940"/>
                  <a:pt x="1471566" y="97777"/>
                </a:cubicBezTo>
                <a:cubicBezTo>
                  <a:pt x="1480193" y="89377"/>
                  <a:pt x="1494348" y="83095"/>
                  <a:pt x="1505739" y="75753"/>
                </a:cubicBezTo>
                <a:cubicBezTo>
                  <a:pt x="1577183" y="91962"/>
                  <a:pt x="1533597" y="77394"/>
                  <a:pt x="1590891" y="144702"/>
                </a:cubicBezTo>
                <a:cubicBezTo>
                  <a:pt x="1598697" y="133398"/>
                  <a:pt x="1605803" y="118291"/>
                  <a:pt x="1625616" y="110893"/>
                </a:cubicBezTo>
                <a:cubicBezTo>
                  <a:pt x="1634871" y="107437"/>
                  <a:pt x="1647847" y="107996"/>
                  <a:pt x="1658964" y="106547"/>
                </a:cubicBezTo>
                <a:lnTo>
                  <a:pt x="1746598" y="122460"/>
                </a:lnTo>
                <a:cubicBezTo>
                  <a:pt x="1784954" y="129898"/>
                  <a:pt x="1777755" y="129229"/>
                  <a:pt x="1811913" y="143234"/>
                </a:cubicBezTo>
                <a:cubicBezTo>
                  <a:pt x="1826795" y="139993"/>
                  <a:pt x="1840838" y="135560"/>
                  <a:pt x="1856557" y="133511"/>
                </a:cubicBezTo>
                <a:cubicBezTo>
                  <a:pt x="1928018" y="124200"/>
                  <a:pt x="1988968" y="136755"/>
                  <a:pt x="2066003" y="143313"/>
                </a:cubicBezTo>
                <a:lnTo>
                  <a:pt x="2177615" y="119007"/>
                </a:lnTo>
                <a:cubicBezTo>
                  <a:pt x="2204144" y="112823"/>
                  <a:pt x="2229794" y="105701"/>
                  <a:pt x="2255883" y="99047"/>
                </a:cubicBezTo>
                <a:lnTo>
                  <a:pt x="2344622" y="91388"/>
                </a:lnTo>
                <a:cubicBezTo>
                  <a:pt x="2381841" y="87629"/>
                  <a:pt x="2417828" y="80978"/>
                  <a:pt x="2455682" y="78869"/>
                </a:cubicBezTo>
                <a:cubicBezTo>
                  <a:pt x="2514146" y="75610"/>
                  <a:pt x="2573634" y="76515"/>
                  <a:pt x="2632609" y="75338"/>
                </a:cubicBezTo>
                <a:lnTo>
                  <a:pt x="2742291" y="92282"/>
                </a:lnTo>
                <a:lnTo>
                  <a:pt x="2851974" y="109227"/>
                </a:lnTo>
                <a:cubicBezTo>
                  <a:pt x="2870530" y="106158"/>
                  <a:pt x="2892297" y="106201"/>
                  <a:pt x="2907643" y="100020"/>
                </a:cubicBezTo>
                <a:cubicBezTo>
                  <a:pt x="2937923" y="87823"/>
                  <a:pt x="2940565" y="43036"/>
                  <a:pt x="2944022" y="30853"/>
                </a:cubicBezTo>
                <a:cubicBezTo>
                  <a:pt x="2970111" y="24199"/>
                  <a:pt x="2993094" y="12639"/>
                  <a:pt x="3022289" y="10893"/>
                </a:cubicBezTo>
                <a:cubicBezTo>
                  <a:pt x="3035344" y="10111"/>
                  <a:pt x="3043336" y="20290"/>
                  <a:pt x="3054807" y="24226"/>
                </a:cubicBezTo>
                <a:cubicBezTo>
                  <a:pt x="3083266" y="33989"/>
                  <a:pt x="3112862" y="42692"/>
                  <a:pt x="3141892" y="51925"/>
                </a:cubicBezTo>
                <a:cubicBezTo>
                  <a:pt x="3156498" y="54577"/>
                  <a:pt x="3173315" y="54799"/>
                  <a:pt x="3185711" y="59881"/>
                </a:cubicBezTo>
                <a:cubicBezTo>
                  <a:pt x="3221000" y="74351"/>
                  <a:pt x="3196552" y="98318"/>
                  <a:pt x="3219056" y="55536"/>
                </a:cubicBezTo>
                <a:cubicBezTo>
                  <a:pt x="3233847" y="54259"/>
                  <a:pt x="3248275" y="50997"/>
                  <a:pt x="3263425" y="51706"/>
                </a:cubicBezTo>
                <a:cubicBezTo>
                  <a:pt x="3275045" y="52250"/>
                  <a:pt x="3285322" y="60949"/>
                  <a:pt x="3296219" y="59147"/>
                </a:cubicBezTo>
                <a:cubicBezTo>
                  <a:pt x="3308643" y="57093"/>
                  <a:pt x="3311469" y="48049"/>
                  <a:pt x="3319094" y="42500"/>
                </a:cubicBezTo>
                <a:cubicBezTo>
                  <a:pt x="3399611" y="29185"/>
                  <a:pt x="3363375" y="41582"/>
                  <a:pt x="3420511" y="0"/>
                </a:cubicBezTo>
                <a:cubicBezTo>
                  <a:pt x="3431442" y="2480"/>
                  <a:pt x="3443361" y="3886"/>
                  <a:pt x="3453305" y="7440"/>
                </a:cubicBezTo>
                <a:cubicBezTo>
                  <a:pt x="3469029" y="13059"/>
                  <a:pt x="3483905" y="19630"/>
                  <a:pt x="3496571" y="27182"/>
                </a:cubicBezTo>
                <a:cubicBezTo>
                  <a:pt x="3535674" y="50500"/>
                  <a:pt x="3592081" y="121578"/>
                  <a:pt x="3602117" y="132521"/>
                </a:cubicBezTo>
                <a:lnTo>
                  <a:pt x="3619883" y="140049"/>
                </a:lnTo>
                <a:lnTo>
                  <a:pt x="3619883" y="4275461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  <a:effectLst>
            <a:outerShdw blurRad="50800" dist="38100" dir="2700000" algn="tl" rotWithShape="0">
              <a:srgbClr val="000000">
                <a:alpha val="298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/>
            <a:r>
              <a:rPr lang="tr-TR" sz="2400" dirty="0" smtClean="0">
                <a:sym typeface="Calibri"/>
              </a:rPr>
              <a:t>İstanbul’u almak isteyen 21 yaşındaki genç padişah II. </a:t>
            </a:r>
            <a:r>
              <a:rPr lang="tr-TR" sz="2400" dirty="0" err="1" smtClean="0">
                <a:sym typeface="Calibri"/>
              </a:rPr>
              <a:t>Mehmed</a:t>
            </a:r>
            <a:r>
              <a:rPr lang="tr-TR" sz="2400" dirty="0" smtClean="0">
                <a:sym typeface="Calibri"/>
              </a:rPr>
              <a:t> başkent Edirne’den hareket ederek 6 Nisan’da İstanbul kuşatmasını başlatmıştır.</a:t>
            </a:r>
            <a:endParaRPr sz="4000" dirty="0">
              <a:sym typeface="Calibri"/>
            </a:endParaRPr>
          </a:p>
        </p:txBody>
      </p:sp>
      <p:sp>
        <p:nvSpPr>
          <p:cNvPr id="8" name="Rectangle 9"/>
          <p:cNvSpPr>
            <a:spLocks noChangeArrowheads="1"/>
          </p:cNvSpPr>
          <p:nvPr/>
        </p:nvSpPr>
        <p:spPr bwMode="auto">
          <a:xfrm>
            <a:off x="3540434" y="2461890"/>
            <a:ext cx="1004934" cy="352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000" b="1" dirty="0" smtClean="0"/>
              <a:t>Edirne</a:t>
            </a:r>
            <a:endParaRPr lang="en-US" sz="2800" b="1" dirty="0"/>
          </a:p>
        </p:txBody>
      </p:sp>
      <p:pic>
        <p:nvPicPr>
          <p:cNvPr id="5" name="Resim 4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512" y="749196"/>
            <a:ext cx="3598550" cy="2158240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4250633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Resim 5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41587" y="719488"/>
            <a:ext cx="9264884" cy="6138512"/>
          </a:xfrm>
          <a:prstGeom prst="rect">
            <a:avLst/>
          </a:prstGeom>
        </p:spPr>
      </p:pic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İstanbul’un Fethi 1453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11" name="Rectangle: Rounded Corners 111">
            <a:hlinkClick r:id="rId5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3" y="-10608"/>
            <a:ext cx="1352811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16" name="Google Shape;835;p38"/>
          <p:cNvSpPr/>
          <p:nvPr/>
        </p:nvSpPr>
        <p:spPr>
          <a:xfrm rot="10800000" flipV="1">
            <a:off x="884531" y="5761609"/>
            <a:ext cx="10238944" cy="945678"/>
          </a:xfrm>
          <a:custGeom>
            <a:avLst/>
            <a:gdLst>
              <a:gd name="connsiteX0" fmla="*/ 3619883 w 3619883"/>
              <a:gd name="connsiteY0" fmla="*/ 4275461 h 4275461"/>
              <a:gd name="connsiteX1" fmla="*/ 3439718 w 3619883"/>
              <a:gd name="connsiteY1" fmla="*/ 4275461 h 4275461"/>
              <a:gd name="connsiteX2" fmla="*/ 3386786 w 3619883"/>
              <a:gd name="connsiteY2" fmla="*/ 4254977 h 4275461"/>
              <a:gd name="connsiteX3" fmla="*/ 3448683 w 3619883"/>
              <a:gd name="connsiteY3" fmla="*/ 4128157 h 4275461"/>
              <a:gd name="connsiteX4" fmla="*/ 3448683 w 3619883"/>
              <a:gd name="connsiteY4" fmla="*/ 3951392 h 4275461"/>
              <a:gd name="connsiteX5" fmla="*/ 3270899 w 3619883"/>
              <a:gd name="connsiteY5" fmla="*/ 3951392 h 4275461"/>
              <a:gd name="connsiteX6" fmla="*/ 3270899 w 3619883"/>
              <a:gd name="connsiteY6" fmla="*/ 4128157 h 4275461"/>
              <a:gd name="connsiteX7" fmla="*/ 3327149 w 3619883"/>
              <a:gd name="connsiteY7" fmla="*/ 4128157 h 4275461"/>
              <a:gd name="connsiteX8" fmla="*/ 3269726 w 3619883"/>
              <a:gd name="connsiteY8" fmla="*/ 4275461 h 4275461"/>
              <a:gd name="connsiteX9" fmla="*/ 3052674 w 3619883"/>
              <a:gd name="connsiteY9" fmla="*/ 4275461 h 4275461"/>
              <a:gd name="connsiteX10" fmla="*/ 3096002 w 3619883"/>
              <a:gd name="connsiteY10" fmla="*/ 4128157 h 4275461"/>
              <a:gd name="connsiteX11" fmla="*/ 3137725 w 3619883"/>
              <a:gd name="connsiteY11" fmla="*/ 4128157 h 4275461"/>
              <a:gd name="connsiteX12" fmla="*/ 3137725 w 3619883"/>
              <a:gd name="connsiteY12" fmla="*/ 3951392 h 4275461"/>
              <a:gd name="connsiteX13" fmla="*/ 2959941 w 3619883"/>
              <a:gd name="connsiteY13" fmla="*/ 3951392 h 4275461"/>
              <a:gd name="connsiteX14" fmla="*/ 2959941 w 3619883"/>
              <a:gd name="connsiteY14" fmla="*/ 4128157 h 4275461"/>
              <a:gd name="connsiteX15" fmla="*/ 2996846 w 3619883"/>
              <a:gd name="connsiteY15" fmla="*/ 4128157 h 4275461"/>
              <a:gd name="connsiteX16" fmla="*/ 3014011 w 3619883"/>
              <a:gd name="connsiteY16" fmla="*/ 4275461 h 4275461"/>
              <a:gd name="connsiteX17" fmla="*/ 2761042 w 3619883"/>
              <a:gd name="connsiteY17" fmla="*/ 4275461 h 4275461"/>
              <a:gd name="connsiteX18" fmla="*/ 2761042 w 3619883"/>
              <a:gd name="connsiteY18" fmla="*/ 4128157 h 4275461"/>
              <a:gd name="connsiteX19" fmla="*/ 2826768 w 3619883"/>
              <a:gd name="connsiteY19" fmla="*/ 4128157 h 4275461"/>
              <a:gd name="connsiteX20" fmla="*/ 2826768 w 3619883"/>
              <a:gd name="connsiteY20" fmla="*/ 3951392 h 4275461"/>
              <a:gd name="connsiteX21" fmla="*/ 2648983 w 3619883"/>
              <a:gd name="connsiteY21" fmla="*/ 3951392 h 4275461"/>
              <a:gd name="connsiteX22" fmla="*/ 2648983 w 3619883"/>
              <a:gd name="connsiteY22" fmla="*/ 4128157 h 4275461"/>
              <a:gd name="connsiteX23" fmla="*/ 2690646 w 3619883"/>
              <a:gd name="connsiteY23" fmla="*/ 4128157 h 4275461"/>
              <a:gd name="connsiteX24" fmla="*/ 2690646 w 3619883"/>
              <a:gd name="connsiteY24" fmla="*/ 4275461 h 4275461"/>
              <a:gd name="connsiteX25" fmla="*/ 2511710 w 3619883"/>
              <a:gd name="connsiteY25" fmla="*/ 4275461 h 4275461"/>
              <a:gd name="connsiteX26" fmla="*/ 2454288 w 3619883"/>
              <a:gd name="connsiteY26" fmla="*/ 4128157 h 4275461"/>
              <a:gd name="connsiteX27" fmla="*/ 2515810 w 3619883"/>
              <a:gd name="connsiteY27" fmla="*/ 4128157 h 4275461"/>
              <a:gd name="connsiteX28" fmla="*/ 2515810 w 3619883"/>
              <a:gd name="connsiteY28" fmla="*/ 3951392 h 4275461"/>
              <a:gd name="connsiteX29" fmla="*/ 2338025 w 3619883"/>
              <a:gd name="connsiteY29" fmla="*/ 3951392 h 4275461"/>
              <a:gd name="connsiteX30" fmla="*/ 2338025 w 3619883"/>
              <a:gd name="connsiteY30" fmla="*/ 4128157 h 4275461"/>
              <a:gd name="connsiteX31" fmla="*/ 2395120 w 3619883"/>
              <a:gd name="connsiteY31" fmla="*/ 4128157 h 4275461"/>
              <a:gd name="connsiteX32" fmla="*/ 2337697 w 3619883"/>
              <a:gd name="connsiteY32" fmla="*/ 4275461 h 4275461"/>
              <a:gd name="connsiteX33" fmla="*/ 2150155 w 3619883"/>
              <a:gd name="connsiteY33" fmla="*/ 4275461 h 4275461"/>
              <a:gd name="connsiteX34" fmla="*/ 2150155 w 3619883"/>
              <a:gd name="connsiteY34" fmla="*/ 4128157 h 4275461"/>
              <a:gd name="connsiteX35" fmla="*/ 2204852 w 3619883"/>
              <a:gd name="connsiteY35" fmla="*/ 4128157 h 4275461"/>
              <a:gd name="connsiteX36" fmla="*/ 2204852 w 3619883"/>
              <a:gd name="connsiteY36" fmla="*/ 3951392 h 4275461"/>
              <a:gd name="connsiteX37" fmla="*/ 2027068 w 3619883"/>
              <a:gd name="connsiteY37" fmla="*/ 3951392 h 4275461"/>
              <a:gd name="connsiteX38" fmla="*/ 2027068 w 3619883"/>
              <a:gd name="connsiteY38" fmla="*/ 4128157 h 4275461"/>
              <a:gd name="connsiteX39" fmla="*/ 2079759 w 3619883"/>
              <a:gd name="connsiteY39" fmla="*/ 4128157 h 4275461"/>
              <a:gd name="connsiteX40" fmla="*/ 2079759 w 3619883"/>
              <a:gd name="connsiteY40" fmla="*/ 4275461 h 4275461"/>
              <a:gd name="connsiteX41" fmla="*/ 1824703 w 3619883"/>
              <a:gd name="connsiteY41" fmla="*/ 4275461 h 4275461"/>
              <a:gd name="connsiteX42" fmla="*/ 1834468 w 3619883"/>
              <a:gd name="connsiteY42" fmla="*/ 4128157 h 4275461"/>
              <a:gd name="connsiteX43" fmla="*/ 1893894 w 3619883"/>
              <a:gd name="connsiteY43" fmla="*/ 4128157 h 4275461"/>
              <a:gd name="connsiteX44" fmla="*/ 1893894 w 3619883"/>
              <a:gd name="connsiteY44" fmla="*/ 3951392 h 4275461"/>
              <a:gd name="connsiteX45" fmla="*/ 1716110 w 3619883"/>
              <a:gd name="connsiteY45" fmla="*/ 3951392 h 4275461"/>
              <a:gd name="connsiteX46" fmla="*/ 1716110 w 3619883"/>
              <a:gd name="connsiteY46" fmla="*/ 4006431 h 4275461"/>
              <a:gd name="connsiteX47" fmla="*/ 1703447 w 3619883"/>
              <a:gd name="connsiteY47" fmla="*/ 4007960 h 4275461"/>
              <a:gd name="connsiteX48" fmla="*/ 1716110 w 3619883"/>
              <a:gd name="connsiteY48" fmla="*/ 4044284 h 4275461"/>
              <a:gd name="connsiteX49" fmla="*/ 1716110 w 3619883"/>
              <a:gd name="connsiteY49" fmla="*/ 4128157 h 4275461"/>
              <a:gd name="connsiteX50" fmla="*/ 1745346 w 3619883"/>
              <a:gd name="connsiteY50" fmla="*/ 4128157 h 4275461"/>
              <a:gd name="connsiteX51" fmla="*/ 1796694 w 3619883"/>
              <a:gd name="connsiteY51" fmla="*/ 4275461 h 4275461"/>
              <a:gd name="connsiteX52" fmla="*/ 1558844 w 3619883"/>
              <a:gd name="connsiteY52" fmla="*/ 4275461 h 4275461"/>
              <a:gd name="connsiteX53" fmla="*/ 1517252 w 3619883"/>
              <a:gd name="connsiteY53" fmla="*/ 4128157 h 4275461"/>
              <a:gd name="connsiteX54" fmla="*/ 1582936 w 3619883"/>
              <a:gd name="connsiteY54" fmla="*/ 4128157 h 4275461"/>
              <a:gd name="connsiteX55" fmla="*/ 1582936 w 3619883"/>
              <a:gd name="connsiteY55" fmla="*/ 3951392 h 4275461"/>
              <a:gd name="connsiteX56" fmla="*/ 1405151 w 3619883"/>
              <a:gd name="connsiteY56" fmla="*/ 3951392 h 4275461"/>
              <a:gd name="connsiteX57" fmla="*/ 1405151 w 3619883"/>
              <a:gd name="connsiteY57" fmla="*/ 4128157 h 4275461"/>
              <a:gd name="connsiteX58" fmla="*/ 1468988 w 3619883"/>
              <a:gd name="connsiteY58" fmla="*/ 4128157 h 4275461"/>
              <a:gd name="connsiteX59" fmla="*/ 1427396 w 3619883"/>
              <a:gd name="connsiteY59" fmla="*/ 4275461 h 4275461"/>
              <a:gd name="connsiteX60" fmla="*/ 1210751 w 3619883"/>
              <a:gd name="connsiteY60" fmla="*/ 4275461 h 4275461"/>
              <a:gd name="connsiteX61" fmla="*/ 1210751 w 3619883"/>
              <a:gd name="connsiteY61" fmla="*/ 4128157 h 4275461"/>
              <a:gd name="connsiteX62" fmla="*/ 1271978 w 3619883"/>
              <a:gd name="connsiteY62" fmla="*/ 4128157 h 4275461"/>
              <a:gd name="connsiteX63" fmla="*/ 1271978 w 3619883"/>
              <a:gd name="connsiteY63" fmla="*/ 3951392 h 4275461"/>
              <a:gd name="connsiteX64" fmla="*/ 1094193 w 3619883"/>
              <a:gd name="connsiteY64" fmla="*/ 3951392 h 4275461"/>
              <a:gd name="connsiteX65" fmla="*/ 1094193 w 3619883"/>
              <a:gd name="connsiteY65" fmla="*/ 4128157 h 4275461"/>
              <a:gd name="connsiteX66" fmla="*/ 1140354 w 3619883"/>
              <a:gd name="connsiteY66" fmla="*/ 4128157 h 4275461"/>
              <a:gd name="connsiteX67" fmla="*/ 1140354 w 3619883"/>
              <a:gd name="connsiteY67" fmla="*/ 4275461 h 4275461"/>
              <a:gd name="connsiteX68" fmla="*/ 953807 w 3619883"/>
              <a:gd name="connsiteY68" fmla="*/ 4275461 h 4275461"/>
              <a:gd name="connsiteX69" fmla="*/ 912215 w 3619883"/>
              <a:gd name="connsiteY69" fmla="*/ 4128157 h 4275461"/>
              <a:gd name="connsiteX70" fmla="*/ 961020 w 3619883"/>
              <a:gd name="connsiteY70" fmla="*/ 4128157 h 4275461"/>
              <a:gd name="connsiteX71" fmla="*/ 961020 w 3619883"/>
              <a:gd name="connsiteY71" fmla="*/ 3951392 h 4275461"/>
              <a:gd name="connsiteX72" fmla="*/ 783235 w 3619883"/>
              <a:gd name="connsiteY72" fmla="*/ 3951392 h 4275461"/>
              <a:gd name="connsiteX73" fmla="*/ 783235 w 3619883"/>
              <a:gd name="connsiteY73" fmla="*/ 4128157 h 4275461"/>
              <a:gd name="connsiteX74" fmla="*/ 871024 w 3619883"/>
              <a:gd name="connsiteY74" fmla="*/ 4128157 h 4275461"/>
              <a:gd name="connsiteX75" fmla="*/ 829432 w 3619883"/>
              <a:gd name="connsiteY75" fmla="*/ 4275461 h 4275461"/>
              <a:gd name="connsiteX76" fmla="*/ 611484 w 3619883"/>
              <a:gd name="connsiteY76" fmla="*/ 4275461 h 4275461"/>
              <a:gd name="connsiteX77" fmla="*/ 621247 w 3619883"/>
              <a:gd name="connsiteY77" fmla="*/ 4128157 h 4275461"/>
              <a:gd name="connsiteX78" fmla="*/ 650062 w 3619883"/>
              <a:gd name="connsiteY78" fmla="*/ 4128157 h 4275461"/>
              <a:gd name="connsiteX79" fmla="*/ 650062 w 3619883"/>
              <a:gd name="connsiteY79" fmla="*/ 3951392 h 4275461"/>
              <a:gd name="connsiteX80" fmla="*/ 472277 w 3619883"/>
              <a:gd name="connsiteY80" fmla="*/ 3951392 h 4275461"/>
              <a:gd name="connsiteX81" fmla="*/ 472277 w 3619883"/>
              <a:gd name="connsiteY81" fmla="*/ 4128157 h 4275461"/>
              <a:gd name="connsiteX82" fmla="*/ 522650 w 3619883"/>
              <a:gd name="connsiteY82" fmla="*/ 4128157 h 4275461"/>
              <a:gd name="connsiteX83" fmla="*/ 573998 w 3619883"/>
              <a:gd name="connsiteY83" fmla="*/ 4275461 h 4275461"/>
              <a:gd name="connsiteX84" fmla="*/ 336164 w 3619883"/>
              <a:gd name="connsiteY84" fmla="*/ 4275461 h 4275461"/>
              <a:gd name="connsiteX85" fmla="*/ 294572 w 3619883"/>
              <a:gd name="connsiteY85" fmla="*/ 4128157 h 4275461"/>
              <a:gd name="connsiteX86" fmla="*/ 339106 w 3619883"/>
              <a:gd name="connsiteY86" fmla="*/ 4128157 h 4275461"/>
              <a:gd name="connsiteX87" fmla="*/ 339106 w 3619883"/>
              <a:gd name="connsiteY87" fmla="*/ 3951392 h 4275461"/>
              <a:gd name="connsiteX88" fmla="*/ 161321 w 3619883"/>
              <a:gd name="connsiteY88" fmla="*/ 3951392 h 4275461"/>
              <a:gd name="connsiteX89" fmla="*/ 161321 w 3619883"/>
              <a:gd name="connsiteY89" fmla="*/ 4128157 h 4275461"/>
              <a:gd name="connsiteX90" fmla="*/ 230914 w 3619883"/>
              <a:gd name="connsiteY90" fmla="*/ 4128157 h 4275461"/>
              <a:gd name="connsiteX91" fmla="*/ 189322 w 3619883"/>
              <a:gd name="connsiteY91" fmla="*/ 4275461 h 4275461"/>
              <a:gd name="connsiteX92" fmla="*/ 0 w 3619883"/>
              <a:gd name="connsiteY92" fmla="*/ 4275461 h 4275461"/>
              <a:gd name="connsiteX93" fmla="*/ 0 w 3619883"/>
              <a:gd name="connsiteY93" fmla="*/ 42229 h 4275461"/>
              <a:gd name="connsiteX94" fmla="*/ 42464 w 3619883"/>
              <a:gd name="connsiteY94" fmla="*/ 40518 h 4275461"/>
              <a:gd name="connsiteX95" fmla="*/ 137733 w 3619883"/>
              <a:gd name="connsiteY95" fmla="*/ 35355 h 4275461"/>
              <a:gd name="connsiteX96" fmla="*/ 270565 w 3619883"/>
              <a:gd name="connsiteY96" fmla="*/ 29759 h 4275461"/>
              <a:gd name="connsiteX97" fmla="*/ 479734 w 3619883"/>
              <a:gd name="connsiteY97" fmla="*/ 45455 h 4275461"/>
              <a:gd name="connsiteX98" fmla="*/ 524103 w 3619883"/>
              <a:gd name="connsiteY98" fmla="*/ 41625 h 4275461"/>
              <a:gd name="connsiteX99" fmla="*/ 624416 w 3619883"/>
              <a:gd name="connsiteY99" fmla="*/ 22696 h 4275461"/>
              <a:gd name="connsiteX100" fmla="*/ 657762 w 3619883"/>
              <a:gd name="connsiteY100" fmla="*/ 18351 h 4275461"/>
              <a:gd name="connsiteX101" fmla="*/ 690557 w 3619883"/>
              <a:gd name="connsiteY101" fmla="*/ 25792 h 4275461"/>
              <a:gd name="connsiteX102" fmla="*/ 745123 w 3619883"/>
              <a:gd name="connsiteY102" fmla="*/ 40157 h 4275461"/>
              <a:gd name="connsiteX103" fmla="*/ 789493 w 3619883"/>
              <a:gd name="connsiteY103" fmla="*/ 36327 h 4275461"/>
              <a:gd name="connsiteX104" fmla="*/ 854255 w 3619883"/>
              <a:gd name="connsiteY104" fmla="*/ 68887 h 4275461"/>
              <a:gd name="connsiteX105" fmla="*/ 897520 w 3619883"/>
              <a:gd name="connsiteY105" fmla="*/ 88629 h 4275461"/>
              <a:gd name="connsiteX106" fmla="*/ 940510 w 3619883"/>
              <a:gd name="connsiteY106" fmla="*/ 114265 h 4275461"/>
              <a:gd name="connsiteX107" fmla="*/ 1082712 w 3619883"/>
              <a:gd name="connsiteY107" fmla="*/ 144543 h 4275461"/>
              <a:gd name="connsiteX108" fmla="*/ 1205348 w 3619883"/>
              <a:gd name="connsiteY108" fmla="*/ 120753 h 4275461"/>
              <a:gd name="connsiteX109" fmla="*/ 1271764 w 3619883"/>
              <a:gd name="connsiteY109" fmla="*/ 117956 h 4275461"/>
              <a:gd name="connsiteX110" fmla="*/ 1315583 w 3619883"/>
              <a:gd name="connsiteY110" fmla="*/ 125912 h 4275461"/>
              <a:gd name="connsiteX111" fmla="*/ 1359125 w 3619883"/>
              <a:gd name="connsiteY111" fmla="*/ 139761 h 4275461"/>
              <a:gd name="connsiteX112" fmla="*/ 1391919 w 3619883"/>
              <a:gd name="connsiteY112" fmla="*/ 147202 h 4275461"/>
              <a:gd name="connsiteX113" fmla="*/ 1436563 w 3619883"/>
              <a:gd name="connsiteY113" fmla="*/ 137480 h 4275461"/>
              <a:gd name="connsiteX114" fmla="*/ 1471566 w 3619883"/>
              <a:gd name="connsiteY114" fmla="*/ 97777 h 4275461"/>
              <a:gd name="connsiteX115" fmla="*/ 1505739 w 3619883"/>
              <a:gd name="connsiteY115" fmla="*/ 75753 h 4275461"/>
              <a:gd name="connsiteX116" fmla="*/ 1590891 w 3619883"/>
              <a:gd name="connsiteY116" fmla="*/ 144702 h 4275461"/>
              <a:gd name="connsiteX117" fmla="*/ 1625616 w 3619883"/>
              <a:gd name="connsiteY117" fmla="*/ 110893 h 4275461"/>
              <a:gd name="connsiteX118" fmla="*/ 1658964 w 3619883"/>
              <a:gd name="connsiteY118" fmla="*/ 106547 h 4275461"/>
              <a:gd name="connsiteX119" fmla="*/ 1746598 w 3619883"/>
              <a:gd name="connsiteY119" fmla="*/ 122460 h 4275461"/>
              <a:gd name="connsiteX120" fmla="*/ 1811913 w 3619883"/>
              <a:gd name="connsiteY120" fmla="*/ 143234 h 4275461"/>
              <a:gd name="connsiteX121" fmla="*/ 1856557 w 3619883"/>
              <a:gd name="connsiteY121" fmla="*/ 133511 h 4275461"/>
              <a:gd name="connsiteX122" fmla="*/ 2066003 w 3619883"/>
              <a:gd name="connsiteY122" fmla="*/ 143313 h 4275461"/>
              <a:gd name="connsiteX123" fmla="*/ 2177615 w 3619883"/>
              <a:gd name="connsiteY123" fmla="*/ 119007 h 4275461"/>
              <a:gd name="connsiteX124" fmla="*/ 2255883 w 3619883"/>
              <a:gd name="connsiteY124" fmla="*/ 99047 h 4275461"/>
              <a:gd name="connsiteX125" fmla="*/ 2344622 w 3619883"/>
              <a:gd name="connsiteY125" fmla="*/ 91388 h 4275461"/>
              <a:gd name="connsiteX126" fmla="*/ 2455682 w 3619883"/>
              <a:gd name="connsiteY126" fmla="*/ 78869 h 4275461"/>
              <a:gd name="connsiteX127" fmla="*/ 2632609 w 3619883"/>
              <a:gd name="connsiteY127" fmla="*/ 75338 h 4275461"/>
              <a:gd name="connsiteX128" fmla="*/ 2742291 w 3619883"/>
              <a:gd name="connsiteY128" fmla="*/ 92282 h 4275461"/>
              <a:gd name="connsiteX129" fmla="*/ 2851974 w 3619883"/>
              <a:gd name="connsiteY129" fmla="*/ 109227 h 4275461"/>
              <a:gd name="connsiteX130" fmla="*/ 2907643 w 3619883"/>
              <a:gd name="connsiteY130" fmla="*/ 100020 h 4275461"/>
              <a:gd name="connsiteX131" fmla="*/ 2944022 w 3619883"/>
              <a:gd name="connsiteY131" fmla="*/ 30853 h 4275461"/>
              <a:gd name="connsiteX132" fmla="*/ 3022289 w 3619883"/>
              <a:gd name="connsiteY132" fmla="*/ 10893 h 4275461"/>
              <a:gd name="connsiteX133" fmla="*/ 3054807 w 3619883"/>
              <a:gd name="connsiteY133" fmla="*/ 24226 h 4275461"/>
              <a:gd name="connsiteX134" fmla="*/ 3141892 w 3619883"/>
              <a:gd name="connsiteY134" fmla="*/ 51925 h 4275461"/>
              <a:gd name="connsiteX135" fmla="*/ 3185711 w 3619883"/>
              <a:gd name="connsiteY135" fmla="*/ 59881 h 4275461"/>
              <a:gd name="connsiteX136" fmla="*/ 3219056 w 3619883"/>
              <a:gd name="connsiteY136" fmla="*/ 55536 h 4275461"/>
              <a:gd name="connsiteX137" fmla="*/ 3263425 w 3619883"/>
              <a:gd name="connsiteY137" fmla="*/ 51706 h 4275461"/>
              <a:gd name="connsiteX138" fmla="*/ 3296219 w 3619883"/>
              <a:gd name="connsiteY138" fmla="*/ 59147 h 4275461"/>
              <a:gd name="connsiteX139" fmla="*/ 3319094 w 3619883"/>
              <a:gd name="connsiteY139" fmla="*/ 42500 h 4275461"/>
              <a:gd name="connsiteX140" fmla="*/ 3420511 w 3619883"/>
              <a:gd name="connsiteY140" fmla="*/ 0 h 4275461"/>
              <a:gd name="connsiteX141" fmla="*/ 3453305 w 3619883"/>
              <a:gd name="connsiteY141" fmla="*/ 7440 h 4275461"/>
              <a:gd name="connsiteX142" fmla="*/ 3496571 w 3619883"/>
              <a:gd name="connsiteY142" fmla="*/ 27182 h 4275461"/>
              <a:gd name="connsiteX143" fmla="*/ 3602117 w 3619883"/>
              <a:gd name="connsiteY143" fmla="*/ 132521 h 4275461"/>
              <a:gd name="connsiteX144" fmla="*/ 3619883 w 3619883"/>
              <a:gd name="connsiteY144" fmla="*/ 140049 h 4275461"/>
              <a:gd name="connsiteX145" fmla="*/ 3619883 w 3619883"/>
              <a:gd name="connsiteY145" fmla="*/ 4275461 h 4275461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86786 w 3619883"/>
              <a:gd name="connsiteY2" fmla="*/ 4254977 h 4297250"/>
              <a:gd name="connsiteX3" fmla="*/ 3448683 w 3619883"/>
              <a:gd name="connsiteY3" fmla="*/ 4128157 h 4297250"/>
              <a:gd name="connsiteX4" fmla="*/ 3448683 w 3619883"/>
              <a:gd name="connsiteY4" fmla="*/ 3951392 h 4297250"/>
              <a:gd name="connsiteX5" fmla="*/ 3270899 w 3619883"/>
              <a:gd name="connsiteY5" fmla="*/ 3951392 h 4297250"/>
              <a:gd name="connsiteX6" fmla="*/ 3270899 w 3619883"/>
              <a:gd name="connsiteY6" fmla="*/ 4128157 h 4297250"/>
              <a:gd name="connsiteX7" fmla="*/ 3338374 w 3619883"/>
              <a:gd name="connsiteY7" fmla="*/ 4297250 h 4297250"/>
              <a:gd name="connsiteX8" fmla="*/ 3269726 w 3619883"/>
              <a:gd name="connsiteY8" fmla="*/ 4275461 h 4297250"/>
              <a:gd name="connsiteX9" fmla="*/ 3052674 w 3619883"/>
              <a:gd name="connsiteY9" fmla="*/ 4275461 h 4297250"/>
              <a:gd name="connsiteX10" fmla="*/ 3096002 w 3619883"/>
              <a:gd name="connsiteY10" fmla="*/ 4128157 h 4297250"/>
              <a:gd name="connsiteX11" fmla="*/ 3137725 w 3619883"/>
              <a:gd name="connsiteY11" fmla="*/ 4128157 h 4297250"/>
              <a:gd name="connsiteX12" fmla="*/ 3137725 w 3619883"/>
              <a:gd name="connsiteY12" fmla="*/ 3951392 h 4297250"/>
              <a:gd name="connsiteX13" fmla="*/ 2959941 w 3619883"/>
              <a:gd name="connsiteY13" fmla="*/ 3951392 h 4297250"/>
              <a:gd name="connsiteX14" fmla="*/ 2959941 w 3619883"/>
              <a:gd name="connsiteY14" fmla="*/ 4128157 h 4297250"/>
              <a:gd name="connsiteX15" fmla="*/ 2996846 w 3619883"/>
              <a:gd name="connsiteY15" fmla="*/ 4128157 h 4297250"/>
              <a:gd name="connsiteX16" fmla="*/ 3014011 w 3619883"/>
              <a:gd name="connsiteY16" fmla="*/ 4275461 h 4297250"/>
              <a:gd name="connsiteX17" fmla="*/ 2761042 w 3619883"/>
              <a:gd name="connsiteY17" fmla="*/ 4275461 h 4297250"/>
              <a:gd name="connsiteX18" fmla="*/ 2761042 w 3619883"/>
              <a:gd name="connsiteY18" fmla="*/ 4128157 h 4297250"/>
              <a:gd name="connsiteX19" fmla="*/ 2826768 w 3619883"/>
              <a:gd name="connsiteY19" fmla="*/ 4128157 h 4297250"/>
              <a:gd name="connsiteX20" fmla="*/ 2826768 w 3619883"/>
              <a:gd name="connsiteY20" fmla="*/ 3951392 h 4297250"/>
              <a:gd name="connsiteX21" fmla="*/ 2648983 w 3619883"/>
              <a:gd name="connsiteY21" fmla="*/ 3951392 h 4297250"/>
              <a:gd name="connsiteX22" fmla="*/ 2648983 w 3619883"/>
              <a:gd name="connsiteY22" fmla="*/ 4128157 h 4297250"/>
              <a:gd name="connsiteX23" fmla="*/ 2690646 w 3619883"/>
              <a:gd name="connsiteY23" fmla="*/ 4128157 h 4297250"/>
              <a:gd name="connsiteX24" fmla="*/ 2690646 w 3619883"/>
              <a:gd name="connsiteY24" fmla="*/ 4275461 h 4297250"/>
              <a:gd name="connsiteX25" fmla="*/ 2511710 w 3619883"/>
              <a:gd name="connsiteY25" fmla="*/ 4275461 h 4297250"/>
              <a:gd name="connsiteX26" fmla="*/ 2454288 w 3619883"/>
              <a:gd name="connsiteY26" fmla="*/ 4128157 h 4297250"/>
              <a:gd name="connsiteX27" fmla="*/ 2515810 w 3619883"/>
              <a:gd name="connsiteY27" fmla="*/ 4128157 h 4297250"/>
              <a:gd name="connsiteX28" fmla="*/ 2515810 w 3619883"/>
              <a:gd name="connsiteY28" fmla="*/ 3951392 h 4297250"/>
              <a:gd name="connsiteX29" fmla="*/ 2338025 w 3619883"/>
              <a:gd name="connsiteY29" fmla="*/ 3951392 h 4297250"/>
              <a:gd name="connsiteX30" fmla="*/ 2338025 w 3619883"/>
              <a:gd name="connsiteY30" fmla="*/ 4128157 h 4297250"/>
              <a:gd name="connsiteX31" fmla="*/ 2395120 w 3619883"/>
              <a:gd name="connsiteY31" fmla="*/ 4128157 h 4297250"/>
              <a:gd name="connsiteX32" fmla="*/ 2337697 w 3619883"/>
              <a:gd name="connsiteY32" fmla="*/ 4275461 h 4297250"/>
              <a:gd name="connsiteX33" fmla="*/ 2150155 w 3619883"/>
              <a:gd name="connsiteY33" fmla="*/ 4275461 h 4297250"/>
              <a:gd name="connsiteX34" fmla="*/ 2150155 w 3619883"/>
              <a:gd name="connsiteY34" fmla="*/ 4128157 h 4297250"/>
              <a:gd name="connsiteX35" fmla="*/ 2204852 w 3619883"/>
              <a:gd name="connsiteY35" fmla="*/ 4128157 h 4297250"/>
              <a:gd name="connsiteX36" fmla="*/ 2204852 w 3619883"/>
              <a:gd name="connsiteY36" fmla="*/ 3951392 h 4297250"/>
              <a:gd name="connsiteX37" fmla="*/ 2027068 w 3619883"/>
              <a:gd name="connsiteY37" fmla="*/ 3951392 h 4297250"/>
              <a:gd name="connsiteX38" fmla="*/ 2027068 w 3619883"/>
              <a:gd name="connsiteY38" fmla="*/ 4128157 h 4297250"/>
              <a:gd name="connsiteX39" fmla="*/ 2079759 w 3619883"/>
              <a:gd name="connsiteY39" fmla="*/ 4128157 h 4297250"/>
              <a:gd name="connsiteX40" fmla="*/ 2079759 w 3619883"/>
              <a:gd name="connsiteY40" fmla="*/ 4275461 h 4297250"/>
              <a:gd name="connsiteX41" fmla="*/ 1824703 w 3619883"/>
              <a:gd name="connsiteY41" fmla="*/ 4275461 h 4297250"/>
              <a:gd name="connsiteX42" fmla="*/ 1834468 w 3619883"/>
              <a:gd name="connsiteY42" fmla="*/ 4128157 h 4297250"/>
              <a:gd name="connsiteX43" fmla="*/ 1893894 w 3619883"/>
              <a:gd name="connsiteY43" fmla="*/ 4128157 h 4297250"/>
              <a:gd name="connsiteX44" fmla="*/ 1893894 w 3619883"/>
              <a:gd name="connsiteY44" fmla="*/ 3951392 h 4297250"/>
              <a:gd name="connsiteX45" fmla="*/ 1716110 w 3619883"/>
              <a:gd name="connsiteY45" fmla="*/ 3951392 h 4297250"/>
              <a:gd name="connsiteX46" fmla="*/ 1716110 w 3619883"/>
              <a:gd name="connsiteY46" fmla="*/ 4006431 h 4297250"/>
              <a:gd name="connsiteX47" fmla="*/ 1703447 w 3619883"/>
              <a:gd name="connsiteY47" fmla="*/ 4007960 h 4297250"/>
              <a:gd name="connsiteX48" fmla="*/ 1716110 w 3619883"/>
              <a:gd name="connsiteY48" fmla="*/ 4044284 h 4297250"/>
              <a:gd name="connsiteX49" fmla="*/ 1716110 w 3619883"/>
              <a:gd name="connsiteY49" fmla="*/ 4128157 h 4297250"/>
              <a:gd name="connsiteX50" fmla="*/ 1745346 w 3619883"/>
              <a:gd name="connsiteY50" fmla="*/ 4128157 h 4297250"/>
              <a:gd name="connsiteX51" fmla="*/ 1796694 w 3619883"/>
              <a:gd name="connsiteY51" fmla="*/ 4275461 h 4297250"/>
              <a:gd name="connsiteX52" fmla="*/ 1558844 w 3619883"/>
              <a:gd name="connsiteY52" fmla="*/ 4275461 h 4297250"/>
              <a:gd name="connsiteX53" fmla="*/ 1517252 w 3619883"/>
              <a:gd name="connsiteY53" fmla="*/ 4128157 h 4297250"/>
              <a:gd name="connsiteX54" fmla="*/ 1582936 w 3619883"/>
              <a:gd name="connsiteY54" fmla="*/ 4128157 h 4297250"/>
              <a:gd name="connsiteX55" fmla="*/ 1582936 w 3619883"/>
              <a:gd name="connsiteY55" fmla="*/ 3951392 h 4297250"/>
              <a:gd name="connsiteX56" fmla="*/ 1405151 w 3619883"/>
              <a:gd name="connsiteY56" fmla="*/ 3951392 h 4297250"/>
              <a:gd name="connsiteX57" fmla="*/ 1405151 w 3619883"/>
              <a:gd name="connsiteY57" fmla="*/ 4128157 h 4297250"/>
              <a:gd name="connsiteX58" fmla="*/ 1468988 w 3619883"/>
              <a:gd name="connsiteY58" fmla="*/ 4128157 h 4297250"/>
              <a:gd name="connsiteX59" fmla="*/ 1427396 w 3619883"/>
              <a:gd name="connsiteY59" fmla="*/ 4275461 h 4297250"/>
              <a:gd name="connsiteX60" fmla="*/ 1210751 w 3619883"/>
              <a:gd name="connsiteY60" fmla="*/ 4275461 h 4297250"/>
              <a:gd name="connsiteX61" fmla="*/ 1210751 w 3619883"/>
              <a:gd name="connsiteY61" fmla="*/ 4128157 h 4297250"/>
              <a:gd name="connsiteX62" fmla="*/ 1271978 w 3619883"/>
              <a:gd name="connsiteY62" fmla="*/ 4128157 h 4297250"/>
              <a:gd name="connsiteX63" fmla="*/ 1271978 w 3619883"/>
              <a:gd name="connsiteY63" fmla="*/ 3951392 h 4297250"/>
              <a:gd name="connsiteX64" fmla="*/ 1094193 w 3619883"/>
              <a:gd name="connsiteY64" fmla="*/ 3951392 h 4297250"/>
              <a:gd name="connsiteX65" fmla="*/ 1094193 w 3619883"/>
              <a:gd name="connsiteY65" fmla="*/ 4128157 h 4297250"/>
              <a:gd name="connsiteX66" fmla="*/ 1140354 w 3619883"/>
              <a:gd name="connsiteY66" fmla="*/ 4128157 h 4297250"/>
              <a:gd name="connsiteX67" fmla="*/ 1140354 w 3619883"/>
              <a:gd name="connsiteY67" fmla="*/ 4275461 h 4297250"/>
              <a:gd name="connsiteX68" fmla="*/ 953807 w 3619883"/>
              <a:gd name="connsiteY68" fmla="*/ 4275461 h 4297250"/>
              <a:gd name="connsiteX69" fmla="*/ 912215 w 3619883"/>
              <a:gd name="connsiteY69" fmla="*/ 4128157 h 4297250"/>
              <a:gd name="connsiteX70" fmla="*/ 961020 w 3619883"/>
              <a:gd name="connsiteY70" fmla="*/ 4128157 h 4297250"/>
              <a:gd name="connsiteX71" fmla="*/ 961020 w 3619883"/>
              <a:gd name="connsiteY71" fmla="*/ 3951392 h 4297250"/>
              <a:gd name="connsiteX72" fmla="*/ 783235 w 3619883"/>
              <a:gd name="connsiteY72" fmla="*/ 3951392 h 4297250"/>
              <a:gd name="connsiteX73" fmla="*/ 783235 w 3619883"/>
              <a:gd name="connsiteY73" fmla="*/ 4128157 h 4297250"/>
              <a:gd name="connsiteX74" fmla="*/ 871024 w 3619883"/>
              <a:gd name="connsiteY74" fmla="*/ 4128157 h 4297250"/>
              <a:gd name="connsiteX75" fmla="*/ 829432 w 3619883"/>
              <a:gd name="connsiteY75" fmla="*/ 4275461 h 4297250"/>
              <a:gd name="connsiteX76" fmla="*/ 611484 w 3619883"/>
              <a:gd name="connsiteY76" fmla="*/ 4275461 h 4297250"/>
              <a:gd name="connsiteX77" fmla="*/ 621247 w 3619883"/>
              <a:gd name="connsiteY77" fmla="*/ 4128157 h 4297250"/>
              <a:gd name="connsiteX78" fmla="*/ 650062 w 3619883"/>
              <a:gd name="connsiteY78" fmla="*/ 4128157 h 4297250"/>
              <a:gd name="connsiteX79" fmla="*/ 650062 w 3619883"/>
              <a:gd name="connsiteY79" fmla="*/ 3951392 h 4297250"/>
              <a:gd name="connsiteX80" fmla="*/ 472277 w 3619883"/>
              <a:gd name="connsiteY80" fmla="*/ 3951392 h 4297250"/>
              <a:gd name="connsiteX81" fmla="*/ 472277 w 3619883"/>
              <a:gd name="connsiteY81" fmla="*/ 4128157 h 4297250"/>
              <a:gd name="connsiteX82" fmla="*/ 522650 w 3619883"/>
              <a:gd name="connsiteY82" fmla="*/ 4128157 h 4297250"/>
              <a:gd name="connsiteX83" fmla="*/ 573998 w 3619883"/>
              <a:gd name="connsiteY83" fmla="*/ 4275461 h 4297250"/>
              <a:gd name="connsiteX84" fmla="*/ 336164 w 3619883"/>
              <a:gd name="connsiteY84" fmla="*/ 4275461 h 4297250"/>
              <a:gd name="connsiteX85" fmla="*/ 294572 w 3619883"/>
              <a:gd name="connsiteY85" fmla="*/ 4128157 h 4297250"/>
              <a:gd name="connsiteX86" fmla="*/ 339106 w 3619883"/>
              <a:gd name="connsiteY86" fmla="*/ 4128157 h 4297250"/>
              <a:gd name="connsiteX87" fmla="*/ 339106 w 3619883"/>
              <a:gd name="connsiteY87" fmla="*/ 3951392 h 4297250"/>
              <a:gd name="connsiteX88" fmla="*/ 161321 w 3619883"/>
              <a:gd name="connsiteY88" fmla="*/ 3951392 h 4297250"/>
              <a:gd name="connsiteX89" fmla="*/ 161321 w 3619883"/>
              <a:gd name="connsiteY89" fmla="*/ 4128157 h 4297250"/>
              <a:gd name="connsiteX90" fmla="*/ 230914 w 3619883"/>
              <a:gd name="connsiteY90" fmla="*/ 4128157 h 4297250"/>
              <a:gd name="connsiteX91" fmla="*/ 189322 w 3619883"/>
              <a:gd name="connsiteY91" fmla="*/ 4275461 h 4297250"/>
              <a:gd name="connsiteX92" fmla="*/ 0 w 3619883"/>
              <a:gd name="connsiteY92" fmla="*/ 4275461 h 4297250"/>
              <a:gd name="connsiteX93" fmla="*/ 0 w 3619883"/>
              <a:gd name="connsiteY93" fmla="*/ 42229 h 4297250"/>
              <a:gd name="connsiteX94" fmla="*/ 42464 w 3619883"/>
              <a:gd name="connsiteY94" fmla="*/ 40518 h 4297250"/>
              <a:gd name="connsiteX95" fmla="*/ 137733 w 3619883"/>
              <a:gd name="connsiteY95" fmla="*/ 35355 h 4297250"/>
              <a:gd name="connsiteX96" fmla="*/ 270565 w 3619883"/>
              <a:gd name="connsiteY96" fmla="*/ 29759 h 4297250"/>
              <a:gd name="connsiteX97" fmla="*/ 479734 w 3619883"/>
              <a:gd name="connsiteY97" fmla="*/ 45455 h 4297250"/>
              <a:gd name="connsiteX98" fmla="*/ 524103 w 3619883"/>
              <a:gd name="connsiteY98" fmla="*/ 41625 h 4297250"/>
              <a:gd name="connsiteX99" fmla="*/ 624416 w 3619883"/>
              <a:gd name="connsiteY99" fmla="*/ 22696 h 4297250"/>
              <a:gd name="connsiteX100" fmla="*/ 657762 w 3619883"/>
              <a:gd name="connsiteY100" fmla="*/ 18351 h 4297250"/>
              <a:gd name="connsiteX101" fmla="*/ 690557 w 3619883"/>
              <a:gd name="connsiteY101" fmla="*/ 25792 h 4297250"/>
              <a:gd name="connsiteX102" fmla="*/ 745123 w 3619883"/>
              <a:gd name="connsiteY102" fmla="*/ 40157 h 4297250"/>
              <a:gd name="connsiteX103" fmla="*/ 789493 w 3619883"/>
              <a:gd name="connsiteY103" fmla="*/ 36327 h 4297250"/>
              <a:gd name="connsiteX104" fmla="*/ 854255 w 3619883"/>
              <a:gd name="connsiteY104" fmla="*/ 68887 h 4297250"/>
              <a:gd name="connsiteX105" fmla="*/ 897520 w 3619883"/>
              <a:gd name="connsiteY105" fmla="*/ 88629 h 4297250"/>
              <a:gd name="connsiteX106" fmla="*/ 940510 w 3619883"/>
              <a:gd name="connsiteY106" fmla="*/ 114265 h 4297250"/>
              <a:gd name="connsiteX107" fmla="*/ 1082712 w 3619883"/>
              <a:gd name="connsiteY107" fmla="*/ 144543 h 4297250"/>
              <a:gd name="connsiteX108" fmla="*/ 1205348 w 3619883"/>
              <a:gd name="connsiteY108" fmla="*/ 120753 h 4297250"/>
              <a:gd name="connsiteX109" fmla="*/ 1271764 w 3619883"/>
              <a:gd name="connsiteY109" fmla="*/ 117956 h 4297250"/>
              <a:gd name="connsiteX110" fmla="*/ 1315583 w 3619883"/>
              <a:gd name="connsiteY110" fmla="*/ 125912 h 4297250"/>
              <a:gd name="connsiteX111" fmla="*/ 1359125 w 3619883"/>
              <a:gd name="connsiteY111" fmla="*/ 139761 h 4297250"/>
              <a:gd name="connsiteX112" fmla="*/ 1391919 w 3619883"/>
              <a:gd name="connsiteY112" fmla="*/ 147202 h 4297250"/>
              <a:gd name="connsiteX113" fmla="*/ 1436563 w 3619883"/>
              <a:gd name="connsiteY113" fmla="*/ 137480 h 4297250"/>
              <a:gd name="connsiteX114" fmla="*/ 1471566 w 3619883"/>
              <a:gd name="connsiteY114" fmla="*/ 97777 h 4297250"/>
              <a:gd name="connsiteX115" fmla="*/ 1505739 w 3619883"/>
              <a:gd name="connsiteY115" fmla="*/ 75753 h 4297250"/>
              <a:gd name="connsiteX116" fmla="*/ 1590891 w 3619883"/>
              <a:gd name="connsiteY116" fmla="*/ 144702 h 4297250"/>
              <a:gd name="connsiteX117" fmla="*/ 1625616 w 3619883"/>
              <a:gd name="connsiteY117" fmla="*/ 110893 h 4297250"/>
              <a:gd name="connsiteX118" fmla="*/ 1658964 w 3619883"/>
              <a:gd name="connsiteY118" fmla="*/ 106547 h 4297250"/>
              <a:gd name="connsiteX119" fmla="*/ 1746598 w 3619883"/>
              <a:gd name="connsiteY119" fmla="*/ 122460 h 4297250"/>
              <a:gd name="connsiteX120" fmla="*/ 1811913 w 3619883"/>
              <a:gd name="connsiteY120" fmla="*/ 143234 h 4297250"/>
              <a:gd name="connsiteX121" fmla="*/ 1856557 w 3619883"/>
              <a:gd name="connsiteY121" fmla="*/ 133511 h 4297250"/>
              <a:gd name="connsiteX122" fmla="*/ 2066003 w 3619883"/>
              <a:gd name="connsiteY122" fmla="*/ 143313 h 4297250"/>
              <a:gd name="connsiteX123" fmla="*/ 2177615 w 3619883"/>
              <a:gd name="connsiteY123" fmla="*/ 119007 h 4297250"/>
              <a:gd name="connsiteX124" fmla="*/ 2255883 w 3619883"/>
              <a:gd name="connsiteY124" fmla="*/ 99047 h 4297250"/>
              <a:gd name="connsiteX125" fmla="*/ 2344622 w 3619883"/>
              <a:gd name="connsiteY125" fmla="*/ 91388 h 4297250"/>
              <a:gd name="connsiteX126" fmla="*/ 2455682 w 3619883"/>
              <a:gd name="connsiteY126" fmla="*/ 78869 h 4297250"/>
              <a:gd name="connsiteX127" fmla="*/ 2632609 w 3619883"/>
              <a:gd name="connsiteY127" fmla="*/ 75338 h 4297250"/>
              <a:gd name="connsiteX128" fmla="*/ 2742291 w 3619883"/>
              <a:gd name="connsiteY128" fmla="*/ 92282 h 4297250"/>
              <a:gd name="connsiteX129" fmla="*/ 2851974 w 3619883"/>
              <a:gd name="connsiteY129" fmla="*/ 109227 h 4297250"/>
              <a:gd name="connsiteX130" fmla="*/ 2907643 w 3619883"/>
              <a:gd name="connsiteY130" fmla="*/ 100020 h 4297250"/>
              <a:gd name="connsiteX131" fmla="*/ 2944022 w 3619883"/>
              <a:gd name="connsiteY131" fmla="*/ 30853 h 4297250"/>
              <a:gd name="connsiteX132" fmla="*/ 3022289 w 3619883"/>
              <a:gd name="connsiteY132" fmla="*/ 10893 h 4297250"/>
              <a:gd name="connsiteX133" fmla="*/ 3054807 w 3619883"/>
              <a:gd name="connsiteY133" fmla="*/ 24226 h 4297250"/>
              <a:gd name="connsiteX134" fmla="*/ 3141892 w 3619883"/>
              <a:gd name="connsiteY134" fmla="*/ 51925 h 4297250"/>
              <a:gd name="connsiteX135" fmla="*/ 3185711 w 3619883"/>
              <a:gd name="connsiteY135" fmla="*/ 59881 h 4297250"/>
              <a:gd name="connsiteX136" fmla="*/ 3219056 w 3619883"/>
              <a:gd name="connsiteY136" fmla="*/ 55536 h 4297250"/>
              <a:gd name="connsiteX137" fmla="*/ 3263425 w 3619883"/>
              <a:gd name="connsiteY137" fmla="*/ 51706 h 4297250"/>
              <a:gd name="connsiteX138" fmla="*/ 3296219 w 3619883"/>
              <a:gd name="connsiteY138" fmla="*/ 59147 h 4297250"/>
              <a:gd name="connsiteX139" fmla="*/ 3319094 w 3619883"/>
              <a:gd name="connsiteY139" fmla="*/ 42500 h 4297250"/>
              <a:gd name="connsiteX140" fmla="*/ 3420511 w 3619883"/>
              <a:gd name="connsiteY140" fmla="*/ 0 h 4297250"/>
              <a:gd name="connsiteX141" fmla="*/ 3453305 w 3619883"/>
              <a:gd name="connsiteY141" fmla="*/ 7440 h 4297250"/>
              <a:gd name="connsiteX142" fmla="*/ 3496571 w 3619883"/>
              <a:gd name="connsiteY142" fmla="*/ 27182 h 4297250"/>
              <a:gd name="connsiteX143" fmla="*/ 3602117 w 3619883"/>
              <a:gd name="connsiteY143" fmla="*/ 132521 h 4297250"/>
              <a:gd name="connsiteX144" fmla="*/ 3619883 w 3619883"/>
              <a:gd name="connsiteY144" fmla="*/ 140049 h 4297250"/>
              <a:gd name="connsiteX145" fmla="*/ 3619883 w 3619883"/>
              <a:gd name="connsiteY14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86786 w 3619883"/>
              <a:gd name="connsiteY2" fmla="*/ 4254977 h 4297250"/>
              <a:gd name="connsiteX3" fmla="*/ 3448683 w 3619883"/>
              <a:gd name="connsiteY3" fmla="*/ 4128157 h 4297250"/>
              <a:gd name="connsiteX4" fmla="*/ 3448683 w 3619883"/>
              <a:gd name="connsiteY4" fmla="*/ 3951392 h 4297250"/>
              <a:gd name="connsiteX5" fmla="*/ 3270899 w 3619883"/>
              <a:gd name="connsiteY5" fmla="*/ 4128157 h 4297250"/>
              <a:gd name="connsiteX6" fmla="*/ 3338374 w 3619883"/>
              <a:gd name="connsiteY6" fmla="*/ 4297250 h 4297250"/>
              <a:gd name="connsiteX7" fmla="*/ 3269726 w 3619883"/>
              <a:gd name="connsiteY7" fmla="*/ 4275461 h 4297250"/>
              <a:gd name="connsiteX8" fmla="*/ 3052674 w 3619883"/>
              <a:gd name="connsiteY8" fmla="*/ 4275461 h 4297250"/>
              <a:gd name="connsiteX9" fmla="*/ 3096002 w 3619883"/>
              <a:gd name="connsiteY9" fmla="*/ 4128157 h 4297250"/>
              <a:gd name="connsiteX10" fmla="*/ 3137725 w 3619883"/>
              <a:gd name="connsiteY10" fmla="*/ 4128157 h 4297250"/>
              <a:gd name="connsiteX11" fmla="*/ 3137725 w 3619883"/>
              <a:gd name="connsiteY11" fmla="*/ 3951392 h 4297250"/>
              <a:gd name="connsiteX12" fmla="*/ 2959941 w 3619883"/>
              <a:gd name="connsiteY12" fmla="*/ 3951392 h 4297250"/>
              <a:gd name="connsiteX13" fmla="*/ 2959941 w 3619883"/>
              <a:gd name="connsiteY13" fmla="*/ 4128157 h 4297250"/>
              <a:gd name="connsiteX14" fmla="*/ 2996846 w 3619883"/>
              <a:gd name="connsiteY14" fmla="*/ 4128157 h 4297250"/>
              <a:gd name="connsiteX15" fmla="*/ 3014011 w 3619883"/>
              <a:gd name="connsiteY15" fmla="*/ 4275461 h 4297250"/>
              <a:gd name="connsiteX16" fmla="*/ 2761042 w 3619883"/>
              <a:gd name="connsiteY16" fmla="*/ 4275461 h 4297250"/>
              <a:gd name="connsiteX17" fmla="*/ 2761042 w 3619883"/>
              <a:gd name="connsiteY17" fmla="*/ 4128157 h 4297250"/>
              <a:gd name="connsiteX18" fmla="*/ 2826768 w 3619883"/>
              <a:gd name="connsiteY18" fmla="*/ 4128157 h 4297250"/>
              <a:gd name="connsiteX19" fmla="*/ 2826768 w 3619883"/>
              <a:gd name="connsiteY19" fmla="*/ 3951392 h 4297250"/>
              <a:gd name="connsiteX20" fmla="*/ 2648983 w 3619883"/>
              <a:gd name="connsiteY20" fmla="*/ 3951392 h 4297250"/>
              <a:gd name="connsiteX21" fmla="*/ 2648983 w 3619883"/>
              <a:gd name="connsiteY21" fmla="*/ 4128157 h 4297250"/>
              <a:gd name="connsiteX22" fmla="*/ 2690646 w 3619883"/>
              <a:gd name="connsiteY22" fmla="*/ 4128157 h 4297250"/>
              <a:gd name="connsiteX23" fmla="*/ 2690646 w 3619883"/>
              <a:gd name="connsiteY23" fmla="*/ 4275461 h 4297250"/>
              <a:gd name="connsiteX24" fmla="*/ 2511710 w 3619883"/>
              <a:gd name="connsiteY24" fmla="*/ 4275461 h 4297250"/>
              <a:gd name="connsiteX25" fmla="*/ 2454288 w 3619883"/>
              <a:gd name="connsiteY25" fmla="*/ 4128157 h 4297250"/>
              <a:gd name="connsiteX26" fmla="*/ 2515810 w 3619883"/>
              <a:gd name="connsiteY26" fmla="*/ 4128157 h 4297250"/>
              <a:gd name="connsiteX27" fmla="*/ 2515810 w 3619883"/>
              <a:gd name="connsiteY27" fmla="*/ 3951392 h 4297250"/>
              <a:gd name="connsiteX28" fmla="*/ 2338025 w 3619883"/>
              <a:gd name="connsiteY28" fmla="*/ 3951392 h 4297250"/>
              <a:gd name="connsiteX29" fmla="*/ 2338025 w 3619883"/>
              <a:gd name="connsiteY29" fmla="*/ 4128157 h 4297250"/>
              <a:gd name="connsiteX30" fmla="*/ 2395120 w 3619883"/>
              <a:gd name="connsiteY30" fmla="*/ 4128157 h 4297250"/>
              <a:gd name="connsiteX31" fmla="*/ 2337697 w 3619883"/>
              <a:gd name="connsiteY31" fmla="*/ 4275461 h 4297250"/>
              <a:gd name="connsiteX32" fmla="*/ 2150155 w 3619883"/>
              <a:gd name="connsiteY32" fmla="*/ 4275461 h 4297250"/>
              <a:gd name="connsiteX33" fmla="*/ 2150155 w 3619883"/>
              <a:gd name="connsiteY33" fmla="*/ 4128157 h 4297250"/>
              <a:gd name="connsiteX34" fmla="*/ 2204852 w 3619883"/>
              <a:gd name="connsiteY34" fmla="*/ 4128157 h 4297250"/>
              <a:gd name="connsiteX35" fmla="*/ 2204852 w 3619883"/>
              <a:gd name="connsiteY35" fmla="*/ 3951392 h 4297250"/>
              <a:gd name="connsiteX36" fmla="*/ 2027068 w 3619883"/>
              <a:gd name="connsiteY36" fmla="*/ 3951392 h 4297250"/>
              <a:gd name="connsiteX37" fmla="*/ 2027068 w 3619883"/>
              <a:gd name="connsiteY37" fmla="*/ 4128157 h 4297250"/>
              <a:gd name="connsiteX38" fmla="*/ 2079759 w 3619883"/>
              <a:gd name="connsiteY38" fmla="*/ 4128157 h 4297250"/>
              <a:gd name="connsiteX39" fmla="*/ 2079759 w 3619883"/>
              <a:gd name="connsiteY39" fmla="*/ 4275461 h 4297250"/>
              <a:gd name="connsiteX40" fmla="*/ 1824703 w 3619883"/>
              <a:gd name="connsiteY40" fmla="*/ 4275461 h 4297250"/>
              <a:gd name="connsiteX41" fmla="*/ 1834468 w 3619883"/>
              <a:gd name="connsiteY41" fmla="*/ 4128157 h 4297250"/>
              <a:gd name="connsiteX42" fmla="*/ 1893894 w 3619883"/>
              <a:gd name="connsiteY42" fmla="*/ 4128157 h 4297250"/>
              <a:gd name="connsiteX43" fmla="*/ 1893894 w 3619883"/>
              <a:gd name="connsiteY43" fmla="*/ 3951392 h 4297250"/>
              <a:gd name="connsiteX44" fmla="*/ 1716110 w 3619883"/>
              <a:gd name="connsiteY44" fmla="*/ 3951392 h 4297250"/>
              <a:gd name="connsiteX45" fmla="*/ 1716110 w 3619883"/>
              <a:gd name="connsiteY45" fmla="*/ 4006431 h 4297250"/>
              <a:gd name="connsiteX46" fmla="*/ 1703447 w 3619883"/>
              <a:gd name="connsiteY46" fmla="*/ 4007960 h 4297250"/>
              <a:gd name="connsiteX47" fmla="*/ 1716110 w 3619883"/>
              <a:gd name="connsiteY47" fmla="*/ 4044284 h 4297250"/>
              <a:gd name="connsiteX48" fmla="*/ 1716110 w 3619883"/>
              <a:gd name="connsiteY48" fmla="*/ 4128157 h 4297250"/>
              <a:gd name="connsiteX49" fmla="*/ 1745346 w 3619883"/>
              <a:gd name="connsiteY49" fmla="*/ 4128157 h 4297250"/>
              <a:gd name="connsiteX50" fmla="*/ 1796694 w 3619883"/>
              <a:gd name="connsiteY50" fmla="*/ 4275461 h 4297250"/>
              <a:gd name="connsiteX51" fmla="*/ 1558844 w 3619883"/>
              <a:gd name="connsiteY51" fmla="*/ 4275461 h 4297250"/>
              <a:gd name="connsiteX52" fmla="*/ 1517252 w 3619883"/>
              <a:gd name="connsiteY52" fmla="*/ 4128157 h 4297250"/>
              <a:gd name="connsiteX53" fmla="*/ 1582936 w 3619883"/>
              <a:gd name="connsiteY53" fmla="*/ 4128157 h 4297250"/>
              <a:gd name="connsiteX54" fmla="*/ 1582936 w 3619883"/>
              <a:gd name="connsiteY54" fmla="*/ 3951392 h 4297250"/>
              <a:gd name="connsiteX55" fmla="*/ 1405151 w 3619883"/>
              <a:gd name="connsiteY55" fmla="*/ 3951392 h 4297250"/>
              <a:gd name="connsiteX56" fmla="*/ 1405151 w 3619883"/>
              <a:gd name="connsiteY56" fmla="*/ 4128157 h 4297250"/>
              <a:gd name="connsiteX57" fmla="*/ 1468988 w 3619883"/>
              <a:gd name="connsiteY57" fmla="*/ 4128157 h 4297250"/>
              <a:gd name="connsiteX58" fmla="*/ 1427396 w 3619883"/>
              <a:gd name="connsiteY58" fmla="*/ 4275461 h 4297250"/>
              <a:gd name="connsiteX59" fmla="*/ 1210751 w 3619883"/>
              <a:gd name="connsiteY59" fmla="*/ 4275461 h 4297250"/>
              <a:gd name="connsiteX60" fmla="*/ 1210751 w 3619883"/>
              <a:gd name="connsiteY60" fmla="*/ 4128157 h 4297250"/>
              <a:gd name="connsiteX61" fmla="*/ 1271978 w 3619883"/>
              <a:gd name="connsiteY61" fmla="*/ 4128157 h 4297250"/>
              <a:gd name="connsiteX62" fmla="*/ 1271978 w 3619883"/>
              <a:gd name="connsiteY62" fmla="*/ 3951392 h 4297250"/>
              <a:gd name="connsiteX63" fmla="*/ 1094193 w 3619883"/>
              <a:gd name="connsiteY63" fmla="*/ 3951392 h 4297250"/>
              <a:gd name="connsiteX64" fmla="*/ 1094193 w 3619883"/>
              <a:gd name="connsiteY64" fmla="*/ 4128157 h 4297250"/>
              <a:gd name="connsiteX65" fmla="*/ 1140354 w 3619883"/>
              <a:gd name="connsiteY65" fmla="*/ 4128157 h 4297250"/>
              <a:gd name="connsiteX66" fmla="*/ 1140354 w 3619883"/>
              <a:gd name="connsiteY66" fmla="*/ 4275461 h 4297250"/>
              <a:gd name="connsiteX67" fmla="*/ 953807 w 3619883"/>
              <a:gd name="connsiteY67" fmla="*/ 4275461 h 4297250"/>
              <a:gd name="connsiteX68" fmla="*/ 912215 w 3619883"/>
              <a:gd name="connsiteY68" fmla="*/ 4128157 h 4297250"/>
              <a:gd name="connsiteX69" fmla="*/ 961020 w 3619883"/>
              <a:gd name="connsiteY69" fmla="*/ 4128157 h 4297250"/>
              <a:gd name="connsiteX70" fmla="*/ 961020 w 3619883"/>
              <a:gd name="connsiteY70" fmla="*/ 3951392 h 4297250"/>
              <a:gd name="connsiteX71" fmla="*/ 783235 w 3619883"/>
              <a:gd name="connsiteY71" fmla="*/ 3951392 h 4297250"/>
              <a:gd name="connsiteX72" fmla="*/ 783235 w 3619883"/>
              <a:gd name="connsiteY72" fmla="*/ 4128157 h 4297250"/>
              <a:gd name="connsiteX73" fmla="*/ 871024 w 3619883"/>
              <a:gd name="connsiteY73" fmla="*/ 4128157 h 4297250"/>
              <a:gd name="connsiteX74" fmla="*/ 829432 w 3619883"/>
              <a:gd name="connsiteY74" fmla="*/ 4275461 h 4297250"/>
              <a:gd name="connsiteX75" fmla="*/ 611484 w 3619883"/>
              <a:gd name="connsiteY75" fmla="*/ 4275461 h 4297250"/>
              <a:gd name="connsiteX76" fmla="*/ 621247 w 3619883"/>
              <a:gd name="connsiteY76" fmla="*/ 4128157 h 4297250"/>
              <a:gd name="connsiteX77" fmla="*/ 650062 w 3619883"/>
              <a:gd name="connsiteY77" fmla="*/ 4128157 h 4297250"/>
              <a:gd name="connsiteX78" fmla="*/ 650062 w 3619883"/>
              <a:gd name="connsiteY78" fmla="*/ 3951392 h 4297250"/>
              <a:gd name="connsiteX79" fmla="*/ 472277 w 3619883"/>
              <a:gd name="connsiteY79" fmla="*/ 3951392 h 4297250"/>
              <a:gd name="connsiteX80" fmla="*/ 472277 w 3619883"/>
              <a:gd name="connsiteY80" fmla="*/ 4128157 h 4297250"/>
              <a:gd name="connsiteX81" fmla="*/ 522650 w 3619883"/>
              <a:gd name="connsiteY81" fmla="*/ 4128157 h 4297250"/>
              <a:gd name="connsiteX82" fmla="*/ 573998 w 3619883"/>
              <a:gd name="connsiteY82" fmla="*/ 4275461 h 4297250"/>
              <a:gd name="connsiteX83" fmla="*/ 336164 w 3619883"/>
              <a:gd name="connsiteY83" fmla="*/ 4275461 h 4297250"/>
              <a:gd name="connsiteX84" fmla="*/ 294572 w 3619883"/>
              <a:gd name="connsiteY84" fmla="*/ 4128157 h 4297250"/>
              <a:gd name="connsiteX85" fmla="*/ 339106 w 3619883"/>
              <a:gd name="connsiteY85" fmla="*/ 4128157 h 4297250"/>
              <a:gd name="connsiteX86" fmla="*/ 339106 w 3619883"/>
              <a:gd name="connsiteY86" fmla="*/ 3951392 h 4297250"/>
              <a:gd name="connsiteX87" fmla="*/ 161321 w 3619883"/>
              <a:gd name="connsiteY87" fmla="*/ 3951392 h 4297250"/>
              <a:gd name="connsiteX88" fmla="*/ 161321 w 3619883"/>
              <a:gd name="connsiteY88" fmla="*/ 4128157 h 4297250"/>
              <a:gd name="connsiteX89" fmla="*/ 230914 w 3619883"/>
              <a:gd name="connsiteY89" fmla="*/ 4128157 h 4297250"/>
              <a:gd name="connsiteX90" fmla="*/ 189322 w 3619883"/>
              <a:gd name="connsiteY90" fmla="*/ 4275461 h 4297250"/>
              <a:gd name="connsiteX91" fmla="*/ 0 w 3619883"/>
              <a:gd name="connsiteY91" fmla="*/ 4275461 h 4297250"/>
              <a:gd name="connsiteX92" fmla="*/ 0 w 3619883"/>
              <a:gd name="connsiteY92" fmla="*/ 42229 h 4297250"/>
              <a:gd name="connsiteX93" fmla="*/ 42464 w 3619883"/>
              <a:gd name="connsiteY93" fmla="*/ 40518 h 4297250"/>
              <a:gd name="connsiteX94" fmla="*/ 137733 w 3619883"/>
              <a:gd name="connsiteY94" fmla="*/ 35355 h 4297250"/>
              <a:gd name="connsiteX95" fmla="*/ 270565 w 3619883"/>
              <a:gd name="connsiteY95" fmla="*/ 29759 h 4297250"/>
              <a:gd name="connsiteX96" fmla="*/ 479734 w 3619883"/>
              <a:gd name="connsiteY96" fmla="*/ 45455 h 4297250"/>
              <a:gd name="connsiteX97" fmla="*/ 524103 w 3619883"/>
              <a:gd name="connsiteY97" fmla="*/ 41625 h 4297250"/>
              <a:gd name="connsiteX98" fmla="*/ 624416 w 3619883"/>
              <a:gd name="connsiteY98" fmla="*/ 22696 h 4297250"/>
              <a:gd name="connsiteX99" fmla="*/ 657762 w 3619883"/>
              <a:gd name="connsiteY99" fmla="*/ 18351 h 4297250"/>
              <a:gd name="connsiteX100" fmla="*/ 690557 w 3619883"/>
              <a:gd name="connsiteY100" fmla="*/ 25792 h 4297250"/>
              <a:gd name="connsiteX101" fmla="*/ 745123 w 3619883"/>
              <a:gd name="connsiteY101" fmla="*/ 40157 h 4297250"/>
              <a:gd name="connsiteX102" fmla="*/ 789493 w 3619883"/>
              <a:gd name="connsiteY102" fmla="*/ 36327 h 4297250"/>
              <a:gd name="connsiteX103" fmla="*/ 854255 w 3619883"/>
              <a:gd name="connsiteY103" fmla="*/ 68887 h 4297250"/>
              <a:gd name="connsiteX104" fmla="*/ 897520 w 3619883"/>
              <a:gd name="connsiteY104" fmla="*/ 88629 h 4297250"/>
              <a:gd name="connsiteX105" fmla="*/ 940510 w 3619883"/>
              <a:gd name="connsiteY105" fmla="*/ 114265 h 4297250"/>
              <a:gd name="connsiteX106" fmla="*/ 1082712 w 3619883"/>
              <a:gd name="connsiteY106" fmla="*/ 144543 h 4297250"/>
              <a:gd name="connsiteX107" fmla="*/ 1205348 w 3619883"/>
              <a:gd name="connsiteY107" fmla="*/ 120753 h 4297250"/>
              <a:gd name="connsiteX108" fmla="*/ 1271764 w 3619883"/>
              <a:gd name="connsiteY108" fmla="*/ 117956 h 4297250"/>
              <a:gd name="connsiteX109" fmla="*/ 1315583 w 3619883"/>
              <a:gd name="connsiteY109" fmla="*/ 125912 h 4297250"/>
              <a:gd name="connsiteX110" fmla="*/ 1359125 w 3619883"/>
              <a:gd name="connsiteY110" fmla="*/ 139761 h 4297250"/>
              <a:gd name="connsiteX111" fmla="*/ 1391919 w 3619883"/>
              <a:gd name="connsiteY111" fmla="*/ 147202 h 4297250"/>
              <a:gd name="connsiteX112" fmla="*/ 1436563 w 3619883"/>
              <a:gd name="connsiteY112" fmla="*/ 137480 h 4297250"/>
              <a:gd name="connsiteX113" fmla="*/ 1471566 w 3619883"/>
              <a:gd name="connsiteY113" fmla="*/ 97777 h 4297250"/>
              <a:gd name="connsiteX114" fmla="*/ 1505739 w 3619883"/>
              <a:gd name="connsiteY114" fmla="*/ 75753 h 4297250"/>
              <a:gd name="connsiteX115" fmla="*/ 1590891 w 3619883"/>
              <a:gd name="connsiteY115" fmla="*/ 144702 h 4297250"/>
              <a:gd name="connsiteX116" fmla="*/ 1625616 w 3619883"/>
              <a:gd name="connsiteY116" fmla="*/ 110893 h 4297250"/>
              <a:gd name="connsiteX117" fmla="*/ 1658964 w 3619883"/>
              <a:gd name="connsiteY117" fmla="*/ 106547 h 4297250"/>
              <a:gd name="connsiteX118" fmla="*/ 1746598 w 3619883"/>
              <a:gd name="connsiteY118" fmla="*/ 122460 h 4297250"/>
              <a:gd name="connsiteX119" fmla="*/ 1811913 w 3619883"/>
              <a:gd name="connsiteY119" fmla="*/ 143234 h 4297250"/>
              <a:gd name="connsiteX120" fmla="*/ 1856557 w 3619883"/>
              <a:gd name="connsiteY120" fmla="*/ 133511 h 4297250"/>
              <a:gd name="connsiteX121" fmla="*/ 2066003 w 3619883"/>
              <a:gd name="connsiteY121" fmla="*/ 143313 h 4297250"/>
              <a:gd name="connsiteX122" fmla="*/ 2177615 w 3619883"/>
              <a:gd name="connsiteY122" fmla="*/ 119007 h 4297250"/>
              <a:gd name="connsiteX123" fmla="*/ 2255883 w 3619883"/>
              <a:gd name="connsiteY123" fmla="*/ 99047 h 4297250"/>
              <a:gd name="connsiteX124" fmla="*/ 2344622 w 3619883"/>
              <a:gd name="connsiteY124" fmla="*/ 91388 h 4297250"/>
              <a:gd name="connsiteX125" fmla="*/ 2455682 w 3619883"/>
              <a:gd name="connsiteY125" fmla="*/ 78869 h 4297250"/>
              <a:gd name="connsiteX126" fmla="*/ 2632609 w 3619883"/>
              <a:gd name="connsiteY126" fmla="*/ 75338 h 4297250"/>
              <a:gd name="connsiteX127" fmla="*/ 2742291 w 3619883"/>
              <a:gd name="connsiteY127" fmla="*/ 92282 h 4297250"/>
              <a:gd name="connsiteX128" fmla="*/ 2851974 w 3619883"/>
              <a:gd name="connsiteY128" fmla="*/ 109227 h 4297250"/>
              <a:gd name="connsiteX129" fmla="*/ 2907643 w 3619883"/>
              <a:gd name="connsiteY129" fmla="*/ 100020 h 4297250"/>
              <a:gd name="connsiteX130" fmla="*/ 2944022 w 3619883"/>
              <a:gd name="connsiteY130" fmla="*/ 30853 h 4297250"/>
              <a:gd name="connsiteX131" fmla="*/ 3022289 w 3619883"/>
              <a:gd name="connsiteY131" fmla="*/ 10893 h 4297250"/>
              <a:gd name="connsiteX132" fmla="*/ 3054807 w 3619883"/>
              <a:gd name="connsiteY132" fmla="*/ 24226 h 4297250"/>
              <a:gd name="connsiteX133" fmla="*/ 3141892 w 3619883"/>
              <a:gd name="connsiteY133" fmla="*/ 51925 h 4297250"/>
              <a:gd name="connsiteX134" fmla="*/ 3185711 w 3619883"/>
              <a:gd name="connsiteY134" fmla="*/ 59881 h 4297250"/>
              <a:gd name="connsiteX135" fmla="*/ 3219056 w 3619883"/>
              <a:gd name="connsiteY135" fmla="*/ 55536 h 4297250"/>
              <a:gd name="connsiteX136" fmla="*/ 3263425 w 3619883"/>
              <a:gd name="connsiteY136" fmla="*/ 51706 h 4297250"/>
              <a:gd name="connsiteX137" fmla="*/ 3296219 w 3619883"/>
              <a:gd name="connsiteY137" fmla="*/ 59147 h 4297250"/>
              <a:gd name="connsiteX138" fmla="*/ 3319094 w 3619883"/>
              <a:gd name="connsiteY138" fmla="*/ 42500 h 4297250"/>
              <a:gd name="connsiteX139" fmla="*/ 3420511 w 3619883"/>
              <a:gd name="connsiteY139" fmla="*/ 0 h 4297250"/>
              <a:gd name="connsiteX140" fmla="*/ 3453305 w 3619883"/>
              <a:gd name="connsiteY140" fmla="*/ 7440 h 4297250"/>
              <a:gd name="connsiteX141" fmla="*/ 3496571 w 3619883"/>
              <a:gd name="connsiteY141" fmla="*/ 27182 h 4297250"/>
              <a:gd name="connsiteX142" fmla="*/ 3602117 w 3619883"/>
              <a:gd name="connsiteY142" fmla="*/ 132521 h 4297250"/>
              <a:gd name="connsiteX143" fmla="*/ 3619883 w 3619883"/>
              <a:gd name="connsiteY143" fmla="*/ 140049 h 4297250"/>
              <a:gd name="connsiteX144" fmla="*/ 3619883 w 3619883"/>
              <a:gd name="connsiteY14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86786 w 3619883"/>
              <a:gd name="connsiteY2" fmla="*/ 4254977 h 4297250"/>
              <a:gd name="connsiteX3" fmla="*/ 3448683 w 3619883"/>
              <a:gd name="connsiteY3" fmla="*/ 4128157 h 4297250"/>
              <a:gd name="connsiteX4" fmla="*/ 3270899 w 3619883"/>
              <a:gd name="connsiteY4" fmla="*/ 4128157 h 4297250"/>
              <a:gd name="connsiteX5" fmla="*/ 3338374 w 3619883"/>
              <a:gd name="connsiteY5" fmla="*/ 4297250 h 4297250"/>
              <a:gd name="connsiteX6" fmla="*/ 3269726 w 3619883"/>
              <a:gd name="connsiteY6" fmla="*/ 4275461 h 4297250"/>
              <a:gd name="connsiteX7" fmla="*/ 3052674 w 3619883"/>
              <a:gd name="connsiteY7" fmla="*/ 4275461 h 4297250"/>
              <a:gd name="connsiteX8" fmla="*/ 3096002 w 3619883"/>
              <a:gd name="connsiteY8" fmla="*/ 4128157 h 4297250"/>
              <a:gd name="connsiteX9" fmla="*/ 3137725 w 3619883"/>
              <a:gd name="connsiteY9" fmla="*/ 4128157 h 4297250"/>
              <a:gd name="connsiteX10" fmla="*/ 3137725 w 3619883"/>
              <a:gd name="connsiteY10" fmla="*/ 3951392 h 4297250"/>
              <a:gd name="connsiteX11" fmla="*/ 2959941 w 3619883"/>
              <a:gd name="connsiteY11" fmla="*/ 3951392 h 4297250"/>
              <a:gd name="connsiteX12" fmla="*/ 2959941 w 3619883"/>
              <a:gd name="connsiteY12" fmla="*/ 4128157 h 4297250"/>
              <a:gd name="connsiteX13" fmla="*/ 2996846 w 3619883"/>
              <a:gd name="connsiteY13" fmla="*/ 4128157 h 4297250"/>
              <a:gd name="connsiteX14" fmla="*/ 3014011 w 3619883"/>
              <a:gd name="connsiteY14" fmla="*/ 4275461 h 4297250"/>
              <a:gd name="connsiteX15" fmla="*/ 2761042 w 3619883"/>
              <a:gd name="connsiteY15" fmla="*/ 4275461 h 4297250"/>
              <a:gd name="connsiteX16" fmla="*/ 2761042 w 3619883"/>
              <a:gd name="connsiteY16" fmla="*/ 4128157 h 4297250"/>
              <a:gd name="connsiteX17" fmla="*/ 2826768 w 3619883"/>
              <a:gd name="connsiteY17" fmla="*/ 4128157 h 4297250"/>
              <a:gd name="connsiteX18" fmla="*/ 2826768 w 3619883"/>
              <a:gd name="connsiteY18" fmla="*/ 3951392 h 4297250"/>
              <a:gd name="connsiteX19" fmla="*/ 2648983 w 3619883"/>
              <a:gd name="connsiteY19" fmla="*/ 3951392 h 4297250"/>
              <a:gd name="connsiteX20" fmla="*/ 2648983 w 3619883"/>
              <a:gd name="connsiteY20" fmla="*/ 4128157 h 4297250"/>
              <a:gd name="connsiteX21" fmla="*/ 2690646 w 3619883"/>
              <a:gd name="connsiteY21" fmla="*/ 4128157 h 4297250"/>
              <a:gd name="connsiteX22" fmla="*/ 2690646 w 3619883"/>
              <a:gd name="connsiteY22" fmla="*/ 4275461 h 4297250"/>
              <a:gd name="connsiteX23" fmla="*/ 2511710 w 3619883"/>
              <a:gd name="connsiteY23" fmla="*/ 4275461 h 4297250"/>
              <a:gd name="connsiteX24" fmla="*/ 2454288 w 3619883"/>
              <a:gd name="connsiteY24" fmla="*/ 4128157 h 4297250"/>
              <a:gd name="connsiteX25" fmla="*/ 2515810 w 3619883"/>
              <a:gd name="connsiteY25" fmla="*/ 4128157 h 4297250"/>
              <a:gd name="connsiteX26" fmla="*/ 2515810 w 3619883"/>
              <a:gd name="connsiteY26" fmla="*/ 3951392 h 4297250"/>
              <a:gd name="connsiteX27" fmla="*/ 2338025 w 3619883"/>
              <a:gd name="connsiteY27" fmla="*/ 3951392 h 4297250"/>
              <a:gd name="connsiteX28" fmla="*/ 2338025 w 3619883"/>
              <a:gd name="connsiteY28" fmla="*/ 4128157 h 4297250"/>
              <a:gd name="connsiteX29" fmla="*/ 2395120 w 3619883"/>
              <a:gd name="connsiteY29" fmla="*/ 4128157 h 4297250"/>
              <a:gd name="connsiteX30" fmla="*/ 2337697 w 3619883"/>
              <a:gd name="connsiteY30" fmla="*/ 4275461 h 4297250"/>
              <a:gd name="connsiteX31" fmla="*/ 2150155 w 3619883"/>
              <a:gd name="connsiteY31" fmla="*/ 4275461 h 4297250"/>
              <a:gd name="connsiteX32" fmla="*/ 2150155 w 3619883"/>
              <a:gd name="connsiteY32" fmla="*/ 4128157 h 4297250"/>
              <a:gd name="connsiteX33" fmla="*/ 2204852 w 3619883"/>
              <a:gd name="connsiteY33" fmla="*/ 4128157 h 4297250"/>
              <a:gd name="connsiteX34" fmla="*/ 2204852 w 3619883"/>
              <a:gd name="connsiteY34" fmla="*/ 3951392 h 4297250"/>
              <a:gd name="connsiteX35" fmla="*/ 2027068 w 3619883"/>
              <a:gd name="connsiteY35" fmla="*/ 3951392 h 4297250"/>
              <a:gd name="connsiteX36" fmla="*/ 2027068 w 3619883"/>
              <a:gd name="connsiteY36" fmla="*/ 4128157 h 4297250"/>
              <a:gd name="connsiteX37" fmla="*/ 2079759 w 3619883"/>
              <a:gd name="connsiteY37" fmla="*/ 4128157 h 4297250"/>
              <a:gd name="connsiteX38" fmla="*/ 2079759 w 3619883"/>
              <a:gd name="connsiteY38" fmla="*/ 4275461 h 4297250"/>
              <a:gd name="connsiteX39" fmla="*/ 1824703 w 3619883"/>
              <a:gd name="connsiteY39" fmla="*/ 4275461 h 4297250"/>
              <a:gd name="connsiteX40" fmla="*/ 1834468 w 3619883"/>
              <a:gd name="connsiteY40" fmla="*/ 4128157 h 4297250"/>
              <a:gd name="connsiteX41" fmla="*/ 1893894 w 3619883"/>
              <a:gd name="connsiteY41" fmla="*/ 4128157 h 4297250"/>
              <a:gd name="connsiteX42" fmla="*/ 1893894 w 3619883"/>
              <a:gd name="connsiteY42" fmla="*/ 3951392 h 4297250"/>
              <a:gd name="connsiteX43" fmla="*/ 1716110 w 3619883"/>
              <a:gd name="connsiteY43" fmla="*/ 3951392 h 4297250"/>
              <a:gd name="connsiteX44" fmla="*/ 1716110 w 3619883"/>
              <a:gd name="connsiteY44" fmla="*/ 4006431 h 4297250"/>
              <a:gd name="connsiteX45" fmla="*/ 1703447 w 3619883"/>
              <a:gd name="connsiteY45" fmla="*/ 4007960 h 4297250"/>
              <a:gd name="connsiteX46" fmla="*/ 1716110 w 3619883"/>
              <a:gd name="connsiteY46" fmla="*/ 4044284 h 4297250"/>
              <a:gd name="connsiteX47" fmla="*/ 1716110 w 3619883"/>
              <a:gd name="connsiteY47" fmla="*/ 4128157 h 4297250"/>
              <a:gd name="connsiteX48" fmla="*/ 1745346 w 3619883"/>
              <a:gd name="connsiteY48" fmla="*/ 4128157 h 4297250"/>
              <a:gd name="connsiteX49" fmla="*/ 1796694 w 3619883"/>
              <a:gd name="connsiteY49" fmla="*/ 4275461 h 4297250"/>
              <a:gd name="connsiteX50" fmla="*/ 1558844 w 3619883"/>
              <a:gd name="connsiteY50" fmla="*/ 4275461 h 4297250"/>
              <a:gd name="connsiteX51" fmla="*/ 1517252 w 3619883"/>
              <a:gd name="connsiteY51" fmla="*/ 4128157 h 4297250"/>
              <a:gd name="connsiteX52" fmla="*/ 1582936 w 3619883"/>
              <a:gd name="connsiteY52" fmla="*/ 4128157 h 4297250"/>
              <a:gd name="connsiteX53" fmla="*/ 1582936 w 3619883"/>
              <a:gd name="connsiteY53" fmla="*/ 3951392 h 4297250"/>
              <a:gd name="connsiteX54" fmla="*/ 1405151 w 3619883"/>
              <a:gd name="connsiteY54" fmla="*/ 3951392 h 4297250"/>
              <a:gd name="connsiteX55" fmla="*/ 1405151 w 3619883"/>
              <a:gd name="connsiteY55" fmla="*/ 4128157 h 4297250"/>
              <a:gd name="connsiteX56" fmla="*/ 1468988 w 3619883"/>
              <a:gd name="connsiteY56" fmla="*/ 4128157 h 4297250"/>
              <a:gd name="connsiteX57" fmla="*/ 1427396 w 3619883"/>
              <a:gd name="connsiteY57" fmla="*/ 4275461 h 4297250"/>
              <a:gd name="connsiteX58" fmla="*/ 1210751 w 3619883"/>
              <a:gd name="connsiteY58" fmla="*/ 4275461 h 4297250"/>
              <a:gd name="connsiteX59" fmla="*/ 1210751 w 3619883"/>
              <a:gd name="connsiteY59" fmla="*/ 4128157 h 4297250"/>
              <a:gd name="connsiteX60" fmla="*/ 1271978 w 3619883"/>
              <a:gd name="connsiteY60" fmla="*/ 4128157 h 4297250"/>
              <a:gd name="connsiteX61" fmla="*/ 1271978 w 3619883"/>
              <a:gd name="connsiteY61" fmla="*/ 3951392 h 4297250"/>
              <a:gd name="connsiteX62" fmla="*/ 1094193 w 3619883"/>
              <a:gd name="connsiteY62" fmla="*/ 3951392 h 4297250"/>
              <a:gd name="connsiteX63" fmla="*/ 1094193 w 3619883"/>
              <a:gd name="connsiteY63" fmla="*/ 4128157 h 4297250"/>
              <a:gd name="connsiteX64" fmla="*/ 1140354 w 3619883"/>
              <a:gd name="connsiteY64" fmla="*/ 4128157 h 4297250"/>
              <a:gd name="connsiteX65" fmla="*/ 1140354 w 3619883"/>
              <a:gd name="connsiteY65" fmla="*/ 4275461 h 4297250"/>
              <a:gd name="connsiteX66" fmla="*/ 953807 w 3619883"/>
              <a:gd name="connsiteY66" fmla="*/ 4275461 h 4297250"/>
              <a:gd name="connsiteX67" fmla="*/ 912215 w 3619883"/>
              <a:gd name="connsiteY67" fmla="*/ 4128157 h 4297250"/>
              <a:gd name="connsiteX68" fmla="*/ 961020 w 3619883"/>
              <a:gd name="connsiteY68" fmla="*/ 4128157 h 4297250"/>
              <a:gd name="connsiteX69" fmla="*/ 961020 w 3619883"/>
              <a:gd name="connsiteY69" fmla="*/ 3951392 h 4297250"/>
              <a:gd name="connsiteX70" fmla="*/ 783235 w 3619883"/>
              <a:gd name="connsiteY70" fmla="*/ 3951392 h 4297250"/>
              <a:gd name="connsiteX71" fmla="*/ 783235 w 3619883"/>
              <a:gd name="connsiteY71" fmla="*/ 4128157 h 4297250"/>
              <a:gd name="connsiteX72" fmla="*/ 871024 w 3619883"/>
              <a:gd name="connsiteY72" fmla="*/ 4128157 h 4297250"/>
              <a:gd name="connsiteX73" fmla="*/ 829432 w 3619883"/>
              <a:gd name="connsiteY73" fmla="*/ 4275461 h 4297250"/>
              <a:gd name="connsiteX74" fmla="*/ 611484 w 3619883"/>
              <a:gd name="connsiteY74" fmla="*/ 4275461 h 4297250"/>
              <a:gd name="connsiteX75" fmla="*/ 621247 w 3619883"/>
              <a:gd name="connsiteY75" fmla="*/ 4128157 h 4297250"/>
              <a:gd name="connsiteX76" fmla="*/ 650062 w 3619883"/>
              <a:gd name="connsiteY76" fmla="*/ 4128157 h 4297250"/>
              <a:gd name="connsiteX77" fmla="*/ 650062 w 3619883"/>
              <a:gd name="connsiteY77" fmla="*/ 3951392 h 4297250"/>
              <a:gd name="connsiteX78" fmla="*/ 472277 w 3619883"/>
              <a:gd name="connsiteY78" fmla="*/ 3951392 h 4297250"/>
              <a:gd name="connsiteX79" fmla="*/ 472277 w 3619883"/>
              <a:gd name="connsiteY79" fmla="*/ 4128157 h 4297250"/>
              <a:gd name="connsiteX80" fmla="*/ 522650 w 3619883"/>
              <a:gd name="connsiteY80" fmla="*/ 4128157 h 4297250"/>
              <a:gd name="connsiteX81" fmla="*/ 573998 w 3619883"/>
              <a:gd name="connsiteY81" fmla="*/ 4275461 h 4297250"/>
              <a:gd name="connsiteX82" fmla="*/ 336164 w 3619883"/>
              <a:gd name="connsiteY82" fmla="*/ 4275461 h 4297250"/>
              <a:gd name="connsiteX83" fmla="*/ 294572 w 3619883"/>
              <a:gd name="connsiteY83" fmla="*/ 4128157 h 4297250"/>
              <a:gd name="connsiteX84" fmla="*/ 339106 w 3619883"/>
              <a:gd name="connsiteY84" fmla="*/ 4128157 h 4297250"/>
              <a:gd name="connsiteX85" fmla="*/ 339106 w 3619883"/>
              <a:gd name="connsiteY85" fmla="*/ 3951392 h 4297250"/>
              <a:gd name="connsiteX86" fmla="*/ 161321 w 3619883"/>
              <a:gd name="connsiteY86" fmla="*/ 3951392 h 4297250"/>
              <a:gd name="connsiteX87" fmla="*/ 161321 w 3619883"/>
              <a:gd name="connsiteY87" fmla="*/ 4128157 h 4297250"/>
              <a:gd name="connsiteX88" fmla="*/ 230914 w 3619883"/>
              <a:gd name="connsiteY88" fmla="*/ 4128157 h 4297250"/>
              <a:gd name="connsiteX89" fmla="*/ 189322 w 3619883"/>
              <a:gd name="connsiteY89" fmla="*/ 4275461 h 4297250"/>
              <a:gd name="connsiteX90" fmla="*/ 0 w 3619883"/>
              <a:gd name="connsiteY90" fmla="*/ 4275461 h 4297250"/>
              <a:gd name="connsiteX91" fmla="*/ 0 w 3619883"/>
              <a:gd name="connsiteY91" fmla="*/ 42229 h 4297250"/>
              <a:gd name="connsiteX92" fmla="*/ 42464 w 3619883"/>
              <a:gd name="connsiteY92" fmla="*/ 40518 h 4297250"/>
              <a:gd name="connsiteX93" fmla="*/ 137733 w 3619883"/>
              <a:gd name="connsiteY93" fmla="*/ 35355 h 4297250"/>
              <a:gd name="connsiteX94" fmla="*/ 270565 w 3619883"/>
              <a:gd name="connsiteY94" fmla="*/ 29759 h 4297250"/>
              <a:gd name="connsiteX95" fmla="*/ 479734 w 3619883"/>
              <a:gd name="connsiteY95" fmla="*/ 45455 h 4297250"/>
              <a:gd name="connsiteX96" fmla="*/ 524103 w 3619883"/>
              <a:gd name="connsiteY96" fmla="*/ 41625 h 4297250"/>
              <a:gd name="connsiteX97" fmla="*/ 624416 w 3619883"/>
              <a:gd name="connsiteY97" fmla="*/ 22696 h 4297250"/>
              <a:gd name="connsiteX98" fmla="*/ 657762 w 3619883"/>
              <a:gd name="connsiteY98" fmla="*/ 18351 h 4297250"/>
              <a:gd name="connsiteX99" fmla="*/ 690557 w 3619883"/>
              <a:gd name="connsiteY99" fmla="*/ 25792 h 4297250"/>
              <a:gd name="connsiteX100" fmla="*/ 745123 w 3619883"/>
              <a:gd name="connsiteY100" fmla="*/ 40157 h 4297250"/>
              <a:gd name="connsiteX101" fmla="*/ 789493 w 3619883"/>
              <a:gd name="connsiteY101" fmla="*/ 36327 h 4297250"/>
              <a:gd name="connsiteX102" fmla="*/ 854255 w 3619883"/>
              <a:gd name="connsiteY102" fmla="*/ 68887 h 4297250"/>
              <a:gd name="connsiteX103" fmla="*/ 897520 w 3619883"/>
              <a:gd name="connsiteY103" fmla="*/ 88629 h 4297250"/>
              <a:gd name="connsiteX104" fmla="*/ 940510 w 3619883"/>
              <a:gd name="connsiteY104" fmla="*/ 114265 h 4297250"/>
              <a:gd name="connsiteX105" fmla="*/ 1082712 w 3619883"/>
              <a:gd name="connsiteY105" fmla="*/ 144543 h 4297250"/>
              <a:gd name="connsiteX106" fmla="*/ 1205348 w 3619883"/>
              <a:gd name="connsiteY106" fmla="*/ 120753 h 4297250"/>
              <a:gd name="connsiteX107" fmla="*/ 1271764 w 3619883"/>
              <a:gd name="connsiteY107" fmla="*/ 117956 h 4297250"/>
              <a:gd name="connsiteX108" fmla="*/ 1315583 w 3619883"/>
              <a:gd name="connsiteY108" fmla="*/ 125912 h 4297250"/>
              <a:gd name="connsiteX109" fmla="*/ 1359125 w 3619883"/>
              <a:gd name="connsiteY109" fmla="*/ 139761 h 4297250"/>
              <a:gd name="connsiteX110" fmla="*/ 1391919 w 3619883"/>
              <a:gd name="connsiteY110" fmla="*/ 147202 h 4297250"/>
              <a:gd name="connsiteX111" fmla="*/ 1436563 w 3619883"/>
              <a:gd name="connsiteY111" fmla="*/ 137480 h 4297250"/>
              <a:gd name="connsiteX112" fmla="*/ 1471566 w 3619883"/>
              <a:gd name="connsiteY112" fmla="*/ 97777 h 4297250"/>
              <a:gd name="connsiteX113" fmla="*/ 1505739 w 3619883"/>
              <a:gd name="connsiteY113" fmla="*/ 75753 h 4297250"/>
              <a:gd name="connsiteX114" fmla="*/ 1590891 w 3619883"/>
              <a:gd name="connsiteY114" fmla="*/ 144702 h 4297250"/>
              <a:gd name="connsiteX115" fmla="*/ 1625616 w 3619883"/>
              <a:gd name="connsiteY115" fmla="*/ 110893 h 4297250"/>
              <a:gd name="connsiteX116" fmla="*/ 1658964 w 3619883"/>
              <a:gd name="connsiteY116" fmla="*/ 106547 h 4297250"/>
              <a:gd name="connsiteX117" fmla="*/ 1746598 w 3619883"/>
              <a:gd name="connsiteY117" fmla="*/ 122460 h 4297250"/>
              <a:gd name="connsiteX118" fmla="*/ 1811913 w 3619883"/>
              <a:gd name="connsiteY118" fmla="*/ 143234 h 4297250"/>
              <a:gd name="connsiteX119" fmla="*/ 1856557 w 3619883"/>
              <a:gd name="connsiteY119" fmla="*/ 133511 h 4297250"/>
              <a:gd name="connsiteX120" fmla="*/ 2066003 w 3619883"/>
              <a:gd name="connsiteY120" fmla="*/ 143313 h 4297250"/>
              <a:gd name="connsiteX121" fmla="*/ 2177615 w 3619883"/>
              <a:gd name="connsiteY121" fmla="*/ 119007 h 4297250"/>
              <a:gd name="connsiteX122" fmla="*/ 2255883 w 3619883"/>
              <a:gd name="connsiteY122" fmla="*/ 99047 h 4297250"/>
              <a:gd name="connsiteX123" fmla="*/ 2344622 w 3619883"/>
              <a:gd name="connsiteY123" fmla="*/ 91388 h 4297250"/>
              <a:gd name="connsiteX124" fmla="*/ 2455682 w 3619883"/>
              <a:gd name="connsiteY124" fmla="*/ 78869 h 4297250"/>
              <a:gd name="connsiteX125" fmla="*/ 2632609 w 3619883"/>
              <a:gd name="connsiteY125" fmla="*/ 75338 h 4297250"/>
              <a:gd name="connsiteX126" fmla="*/ 2742291 w 3619883"/>
              <a:gd name="connsiteY126" fmla="*/ 92282 h 4297250"/>
              <a:gd name="connsiteX127" fmla="*/ 2851974 w 3619883"/>
              <a:gd name="connsiteY127" fmla="*/ 109227 h 4297250"/>
              <a:gd name="connsiteX128" fmla="*/ 2907643 w 3619883"/>
              <a:gd name="connsiteY128" fmla="*/ 100020 h 4297250"/>
              <a:gd name="connsiteX129" fmla="*/ 2944022 w 3619883"/>
              <a:gd name="connsiteY129" fmla="*/ 30853 h 4297250"/>
              <a:gd name="connsiteX130" fmla="*/ 3022289 w 3619883"/>
              <a:gd name="connsiteY130" fmla="*/ 10893 h 4297250"/>
              <a:gd name="connsiteX131" fmla="*/ 3054807 w 3619883"/>
              <a:gd name="connsiteY131" fmla="*/ 24226 h 4297250"/>
              <a:gd name="connsiteX132" fmla="*/ 3141892 w 3619883"/>
              <a:gd name="connsiteY132" fmla="*/ 51925 h 4297250"/>
              <a:gd name="connsiteX133" fmla="*/ 3185711 w 3619883"/>
              <a:gd name="connsiteY133" fmla="*/ 59881 h 4297250"/>
              <a:gd name="connsiteX134" fmla="*/ 3219056 w 3619883"/>
              <a:gd name="connsiteY134" fmla="*/ 55536 h 4297250"/>
              <a:gd name="connsiteX135" fmla="*/ 3263425 w 3619883"/>
              <a:gd name="connsiteY135" fmla="*/ 51706 h 4297250"/>
              <a:gd name="connsiteX136" fmla="*/ 3296219 w 3619883"/>
              <a:gd name="connsiteY136" fmla="*/ 59147 h 4297250"/>
              <a:gd name="connsiteX137" fmla="*/ 3319094 w 3619883"/>
              <a:gd name="connsiteY137" fmla="*/ 42500 h 4297250"/>
              <a:gd name="connsiteX138" fmla="*/ 3420511 w 3619883"/>
              <a:gd name="connsiteY138" fmla="*/ 0 h 4297250"/>
              <a:gd name="connsiteX139" fmla="*/ 3453305 w 3619883"/>
              <a:gd name="connsiteY139" fmla="*/ 7440 h 4297250"/>
              <a:gd name="connsiteX140" fmla="*/ 3496571 w 3619883"/>
              <a:gd name="connsiteY140" fmla="*/ 27182 h 4297250"/>
              <a:gd name="connsiteX141" fmla="*/ 3602117 w 3619883"/>
              <a:gd name="connsiteY141" fmla="*/ 132521 h 4297250"/>
              <a:gd name="connsiteX142" fmla="*/ 3619883 w 3619883"/>
              <a:gd name="connsiteY142" fmla="*/ 140049 h 4297250"/>
              <a:gd name="connsiteX143" fmla="*/ 3619883 w 3619883"/>
              <a:gd name="connsiteY14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448683 w 3619883"/>
              <a:gd name="connsiteY2" fmla="*/ 4128157 h 4297250"/>
              <a:gd name="connsiteX3" fmla="*/ 3270899 w 3619883"/>
              <a:gd name="connsiteY3" fmla="*/ 4128157 h 4297250"/>
              <a:gd name="connsiteX4" fmla="*/ 3338374 w 3619883"/>
              <a:gd name="connsiteY4" fmla="*/ 4297250 h 4297250"/>
              <a:gd name="connsiteX5" fmla="*/ 3269726 w 3619883"/>
              <a:gd name="connsiteY5" fmla="*/ 4275461 h 4297250"/>
              <a:gd name="connsiteX6" fmla="*/ 3052674 w 3619883"/>
              <a:gd name="connsiteY6" fmla="*/ 4275461 h 4297250"/>
              <a:gd name="connsiteX7" fmla="*/ 3096002 w 3619883"/>
              <a:gd name="connsiteY7" fmla="*/ 4128157 h 4297250"/>
              <a:gd name="connsiteX8" fmla="*/ 3137725 w 3619883"/>
              <a:gd name="connsiteY8" fmla="*/ 4128157 h 4297250"/>
              <a:gd name="connsiteX9" fmla="*/ 3137725 w 3619883"/>
              <a:gd name="connsiteY9" fmla="*/ 3951392 h 4297250"/>
              <a:gd name="connsiteX10" fmla="*/ 2959941 w 3619883"/>
              <a:gd name="connsiteY10" fmla="*/ 3951392 h 4297250"/>
              <a:gd name="connsiteX11" fmla="*/ 2959941 w 3619883"/>
              <a:gd name="connsiteY11" fmla="*/ 4128157 h 4297250"/>
              <a:gd name="connsiteX12" fmla="*/ 2996846 w 3619883"/>
              <a:gd name="connsiteY12" fmla="*/ 4128157 h 4297250"/>
              <a:gd name="connsiteX13" fmla="*/ 3014011 w 3619883"/>
              <a:gd name="connsiteY13" fmla="*/ 4275461 h 4297250"/>
              <a:gd name="connsiteX14" fmla="*/ 2761042 w 3619883"/>
              <a:gd name="connsiteY14" fmla="*/ 4275461 h 4297250"/>
              <a:gd name="connsiteX15" fmla="*/ 2761042 w 3619883"/>
              <a:gd name="connsiteY15" fmla="*/ 4128157 h 4297250"/>
              <a:gd name="connsiteX16" fmla="*/ 2826768 w 3619883"/>
              <a:gd name="connsiteY16" fmla="*/ 4128157 h 4297250"/>
              <a:gd name="connsiteX17" fmla="*/ 2826768 w 3619883"/>
              <a:gd name="connsiteY17" fmla="*/ 3951392 h 4297250"/>
              <a:gd name="connsiteX18" fmla="*/ 2648983 w 3619883"/>
              <a:gd name="connsiteY18" fmla="*/ 3951392 h 4297250"/>
              <a:gd name="connsiteX19" fmla="*/ 2648983 w 3619883"/>
              <a:gd name="connsiteY19" fmla="*/ 4128157 h 4297250"/>
              <a:gd name="connsiteX20" fmla="*/ 2690646 w 3619883"/>
              <a:gd name="connsiteY20" fmla="*/ 4128157 h 4297250"/>
              <a:gd name="connsiteX21" fmla="*/ 2690646 w 3619883"/>
              <a:gd name="connsiteY21" fmla="*/ 4275461 h 4297250"/>
              <a:gd name="connsiteX22" fmla="*/ 2511710 w 3619883"/>
              <a:gd name="connsiteY22" fmla="*/ 4275461 h 4297250"/>
              <a:gd name="connsiteX23" fmla="*/ 2454288 w 3619883"/>
              <a:gd name="connsiteY23" fmla="*/ 4128157 h 4297250"/>
              <a:gd name="connsiteX24" fmla="*/ 2515810 w 3619883"/>
              <a:gd name="connsiteY24" fmla="*/ 4128157 h 4297250"/>
              <a:gd name="connsiteX25" fmla="*/ 2515810 w 3619883"/>
              <a:gd name="connsiteY25" fmla="*/ 3951392 h 4297250"/>
              <a:gd name="connsiteX26" fmla="*/ 2338025 w 3619883"/>
              <a:gd name="connsiteY26" fmla="*/ 3951392 h 4297250"/>
              <a:gd name="connsiteX27" fmla="*/ 2338025 w 3619883"/>
              <a:gd name="connsiteY27" fmla="*/ 4128157 h 4297250"/>
              <a:gd name="connsiteX28" fmla="*/ 2395120 w 3619883"/>
              <a:gd name="connsiteY28" fmla="*/ 4128157 h 4297250"/>
              <a:gd name="connsiteX29" fmla="*/ 2337697 w 3619883"/>
              <a:gd name="connsiteY29" fmla="*/ 4275461 h 4297250"/>
              <a:gd name="connsiteX30" fmla="*/ 2150155 w 3619883"/>
              <a:gd name="connsiteY30" fmla="*/ 4275461 h 4297250"/>
              <a:gd name="connsiteX31" fmla="*/ 2150155 w 3619883"/>
              <a:gd name="connsiteY31" fmla="*/ 4128157 h 4297250"/>
              <a:gd name="connsiteX32" fmla="*/ 2204852 w 3619883"/>
              <a:gd name="connsiteY32" fmla="*/ 4128157 h 4297250"/>
              <a:gd name="connsiteX33" fmla="*/ 2204852 w 3619883"/>
              <a:gd name="connsiteY33" fmla="*/ 3951392 h 4297250"/>
              <a:gd name="connsiteX34" fmla="*/ 2027068 w 3619883"/>
              <a:gd name="connsiteY34" fmla="*/ 3951392 h 4297250"/>
              <a:gd name="connsiteX35" fmla="*/ 2027068 w 3619883"/>
              <a:gd name="connsiteY35" fmla="*/ 4128157 h 4297250"/>
              <a:gd name="connsiteX36" fmla="*/ 2079759 w 3619883"/>
              <a:gd name="connsiteY36" fmla="*/ 4128157 h 4297250"/>
              <a:gd name="connsiteX37" fmla="*/ 2079759 w 3619883"/>
              <a:gd name="connsiteY37" fmla="*/ 4275461 h 4297250"/>
              <a:gd name="connsiteX38" fmla="*/ 1824703 w 3619883"/>
              <a:gd name="connsiteY38" fmla="*/ 4275461 h 4297250"/>
              <a:gd name="connsiteX39" fmla="*/ 1834468 w 3619883"/>
              <a:gd name="connsiteY39" fmla="*/ 4128157 h 4297250"/>
              <a:gd name="connsiteX40" fmla="*/ 1893894 w 3619883"/>
              <a:gd name="connsiteY40" fmla="*/ 4128157 h 4297250"/>
              <a:gd name="connsiteX41" fmla="*/ 1893894 w 3619883"/>
              <a:gd name="connsiteY41" fmla="*/ 3951392 h 4297250"/>
              <a:gd name="connsiteX42" fmla="*/ 1716110 w 3619883"/>
              <a:gd name="connsiteY42" fmla="*/ 3951392 h 4297250"/>
              <a:gd name="connsiteX43" fmla="*/ 1716110 w 3619883"/>
              <a:gd name="connsiteY43" fmla="*/ 4006431 h 4297250"/>
              <a:gd name="connsiteX44" fmla="*/ 1703447 w 3619883"/>
              <a:gd name="connsiteY44" fmla="*/ 4007960 h 4297250"/>
              <a:gd name="connsiteX45" fmla="*/ 1716110 w 3619883"/>
              <a:gd name="connsiteY45" fmla="*/ 4044284 h 4297250"/>
              <a:gd name="connsiteX46" fmla="*/ 1716110 w 3619883"/>
              <a:gd name="connsiteY46" fmla="*/ 4128157 h 4297250"/>
              <a:gd name="connsiteX47" fmla="*/ 1745346 w 3619883"/>
              <a:gd name="connsiteY47" fmla="*/ 4128157 h 4297250"/>
              <a:gd name="connsiteX48" fmla="*/ 1796694 w 3619883"/>
              <a:gd name="connsiteY48" fmla="*/ 4275461 h 4297250"/>
              <a:gd name="connsiteX49" fmla="*/ 1558844 w 3619883"/>
              <a:gd name="connsiteY49" fmla="*/ 4275461 h 4297250"/>
              <a:gd name="connsiteX50" fmla="*/ 1517252 w 3619883"/>
              <a:gd name="connsiteY50" fmla="*/ 4128157 h 4297250"/>
              <a:gd name="connsiteX51" fmla="*/ 1582936 w 3619883"/>
              <a:gd name="connsiteY51" fmla="*/ 4128157 h 4297250"/>
              <a:gd name="connsiteX52" fmla="*/ 1582936 w 3619883"/>
              <a:gd name="connsiteY52" fmla="*/ 3951392 h 4297250"/>
              <a:gd name="connsiteX53" fmla="*/ 1405151 w 3619883"/>
              <a:gd name="connsiteY53" fmla="*/ 3951392 h 4297250"/>
              <a:gd name="connsiteX54" fmla="*/ 1405151 w 3619883"/>
              <a:gd name="connsiteY54" fmla="*/ 4128157 h 4297250"/>
              <a:gd name="connsiteX55" fmla="*/ 1468988 w 3619883"/>
              <a:gd name="connsiteY55" fmla="*/ 4128157 h 4297250"/>
              <a:gd name="connsiteX56" fmla="*/ 1427396 w 3619883"/>
              <a:gd name="connsiteY56" fmla="*/ 4275461 h 4297250"/>
              <a:gd name="connsiteX57" fmla="*/ 1210751 w 3619883"/>
              <a:gd name="connsiteY57" fmla="*/ 4275461 h 4297250"/>
              <a:gd name="connsiteX58" fmla="*/ 1210751 w 3619883"/>
              <a:gd name="connsiteY58" fmla="*/ 4128157 h 4297250"/>
              <a:gd name="connsiteX59" fmla="*/ 1271978 w 3619883"/>
              <a:gd name="connsiteY59" fmla="*/ 4128157 h 4297250"/>
              <a:gd name="connsiteX60" fmla="*/ 1271978 w 3619883"/>
              <a:gd name="connsiteY60" fmla="*/ 3951392 h 4297250"/>
              <a:gd name="connsiteX61" fmla="*/ 1094193 w 3619883"/>
              <a:gd name="connsiteY61" fmla="*/ 3951392 h 4297250"/>
              <a:gd name="connsiteX62" fmla="*/ 1094193 w 3619883"/>
              <a:gd name="connsiteY62" fmla="*/ 4128157 h 4297250"/>
              <a:gd name="connsiteX63" fmla="*/ 1140354 w 3619883"/>
              <a:gd name="connsiteY63" fmla="*/ 4128157 h 4297250"/>
              <a:gd name="connsiteX64" fmla="*/ 1140354 w 3619883"/>
              <a:gd name="connsiteY64" fmla="*/ 4275461 h 4297250"/>
              <a:gd name="connsiteX65" fmla="*/ 953807 w 3619883"/>
              <a:gd name="connsiteY65" fmla="*/ 4275461 h 4297250"/>
              <a:gd name="connsiteX66" fmla="*/ 912215 w 3619883"/>
              <a:gd name="connsiteY66" fmla="*/ 4128157 h 4297250"/>
              <a:gd name="connsiteX67" fmla="*/ 961020 w 3619883"/>
              <a:gd name="connsiteY67" fmla="*/ 4128157 h 4297250"/>
              <a:gd name="connsiteX68" fmla="*/ 961020 w 3619883"/>
              <a:gd name="connsiteY68" fmla="*/ 3951392 h 4297250"/>
              <a:gd name="connsiteX69" fmla="*/ 783235 w 3619883"/>
              <a:gd name="connsiteY69" fmla="*/ 3951392 h 4297250"/>
              <a:gd name="connsiteX70" fmla="*/ 783235 w 3619883"/>
              <a:gd name="connsiteY70" fmla="*/ 4128157 h 4297250"/>
              <a:gd name="connsiteX71" fmla="*/ 871024 w 3619883"/>
              <a:gd name="connsiteY71" fmla="*/ 4128157 h 4297250"/>
              <a:gd name="connsiteX72" fmla="*/ 829432 w 3619883"/>
              <a:gd name="connsiteY72" fmla="*/ 4275461 h 4297250"/>
              <a:gd name="connsiteX73" fmla="*/ 611484 w 3619883"/>
              <a:gd name="connsiteY73" fmla="*/ 4275461 h 4297250"/>
              <a:gd name="connsiteX74" fmla="*/ 621247 w 3619883"/>
              <a:gd name="connsiteY74" fmla="*/ 4128157 h 4297250"/>
              <a:gd name="connsiteX75" fmla="*/ 650062 w 3619883"/>
              <a:gd name="connsiteY75" fmla="*/ 4128157 h 4297250"/>
              <a:gd name="connsiteX76" fmla="*/ 650062 w 3619883"/>
              <a:gd name="connsiteY76" fmla="*/ 3951392 h 4297250"/>
              <a:gd name="connsiteX77" fmla="*/ 472277 w 3619883"/>
              <a:gd name="connsiteY77" fmla="*/ 3951392 h 4297250"/>
              <a:gd name="connsiteX78" fmla="*/ 472277 w 3619883"/>
              <a:gd name="connsiteY78" fmla="*/ 4128157 h 4297250"/>
              <a:gd name="connsiteX79" fmla="*/ 522650 w 3619883"/>
              <a:gd name="connsiteY79" fmla="*/ 4128157 h 4297250"/>
              <a:gd name="connsiteX80" fmla="*/ 573998 w 3619883"/>
              <a:gd name="connsiteY80" fmla="*/ 4275461 h 4297250"/>
              <a:gd name="connsiteX81" fmla="*/ 336164 w 3619883"/>
              <a:gd name="connsiteY81" fmla="*/ 4275461 h 4297250"/>
              <a:gd name="connsiteX82" fmla="*/ 294572 w 3619883"/>
              <a:gd name="connsiteY82" fmla="*/ 4128157 h 4297250"/>
              <a:gd name="connsiteX83" fmla="*/ 339106 w 3619883"/>
              <a:gd name="connsiteY83" fmla="*/ 4128157 h 4297250"/>
              <a:gd name="connsiteX84" fmla="*/ 339106 w 3619883"/>
              <a:gd name="connsiteY84" fmla="*/ 3951392 h 4297250"/>
              <a:gd name="connsiteX85" fmla="*/ 161321 w 3619883"/>
              <a:gd name="connsiteY85" fmla="*/ 3951392 h 4297250"/>
              <a:gd name="connsiteX86" fmla="*/ 161321 w 3619883"/>
              <a:gd name="connsiteY86" fmla="*/ 4128157 h 4297250"/>
              <a:gd name="connsiteX87" fmla="*/ 230914 w 3619883"/>
              <a:gd name="connsiteY87" fmla="*/ 4128157 h 4297250"/>
              <a:gd name="connsiteX88" fmla="*/ 189322 w 3619883"/>
              <a:gd name="connsiteY88" fmla="*/ 4275461 h 4297250"/>
              <a:gd name="connsiteX89" fmla="*/ 0 w 3619883"/>
              <a:gd name="connsiteY89" fmla="*/ 4275461 h 4297250"/>
              <a:gd name="connsiteX90" fmla="*/ 0 w 3619883"/>
              <a:gd name="connsiteY90" fmla="*/ 42229 h 4297250"/>
              <a:gd name="connsiteX91" fmla="*/ 42464 w 3619883"/>
              <a:gd name="connsiteY91" fmla="*/ 40518 h 4297250"/>
              <a:gd name="connsiteX92" fmla="*/ 137733 w 3619883"/>
              <a:gd name="connsiteY92" fmla="*/ 35355 h 4297250"/>
              <a:gd name="connsiteX93" fmla="*/ 270565 w 3619883"/>
              <a:gd name="connsiteY93" fmla="*/ 29759 h 4297250"/>
              <a:gd name="connsiteX94" fmla="*/ 479734 w 3619883"/>
              <a:gd name="connsiteY94" fmla="*/ 45455 h 4297250"/>
              <a:gd name="connsiteX95" fmla="*/ 524103 w 3619883"/>
              <a:gd name="connsiteY95" fmla="*/ 41625 h 4297250"/>
              <a:gd name="connsiteX96" fmla="*/ 624416 w 3619883"/>
              <a:gd name="connsiteY96" fmla="*/ 22696 h 4297250"/>
              <a:gd name="connsiteX97" fmla="*/ 657762 w 3619883"/>
              <a:gd name="connsiteY97" fmla="*/ 18351 h 4297250"/>
              <a:gd name="connsiteX98" fmla="*/ 690557 w 3619883"/>
              <a:gd name="connsiteY98" fmla="*/ 25792 h 4297250"/>
              <a:gd name="connsiteX99" fmla="*/ 745123 w 3619883"/>
              <a:gd name="connsiteY99" fmla="*/ 40157 h 4297250"/>
              <a:gd name="connsiteX100" fmla="*/ 789493 w 3619883"/>
              <a:gd name="connsiteY100" fmla="*/ 36327 h 4297250"/>
              <a:gd name="connsiteX101" fmla="*/ 854255 w 3619883"/>
              <a:gd name="connsiteY101" fmla="*/ 68887 h 4297250"/>
              <a:gd name="connsiteX102" fmla="*/ 897520 w 3619883"/>
              <a:gd name="connsiteY102" fmla="*/ 88629 h 4297250"/>
              <a:gd name="connsiteX103" fmla="*/ 940510 w 3619883"/>
              <a:gd name="connsiteY103" fmla="*/ 114265 h 4297250"/>
              <a:gd name="connsiteX104" fmla="*/ 1082712 w 3619883"/>
              <a:gd name="connsiteY104" fmla="*/ 144543 h 4297250"/>
              <a:gd name="connsiteX105" fmla="*/ 1205348 w 3619883"/>
              <a:gd name="connsiteY105" fmla="*/ 120753 h 4297250"/>
              <a:gd name="connsiteX106" fmla="*/ 1271764 w 3619883"/>
              <a:gd name="connsiteY106" fmla="*/ 117956 h 4297250"/>
              <a:gd name="connsiteX107" fmla="*/ 1315583 w 3619883"/>
              <a:gd name="connsiteY107" fmla="*/ 125912 h 4297250"/>
              <a:gd name="connsiteX108" fmla="*/ 1359125 w 3619883"/>
              <a:gd name="connsiteY108" fmla="*/ 139761 h 4297250"/>
              <a:gd name="connsiteX109" fmla="*/ 1391919 w 3619883"/>
              <a:gd name="connsiteY109" fmla="*/ 147202 h 4297250"/>
              <a:gd name="connsiteX110" fmla="*/ 1436563 w 3619883"/>
              <a:gd name="connsiteY110" fmla="*/ 137480 h 4297250"/>
              <a:gd name="connsiteX111" fmla="*/ 1471566 w 3619883"/>
              <a:gd name="connsiteY111" fmla="*/ 97777 h 4297250"/>
              <a:gd name="connsiteX112" fmla="*/ 1505739 w 3619883"/>
              <a:gd name="connsiteY112" fmla="*/ 75753 h 4297250"/>
              <a:gd name="connsiteX113" fmla="*/ 1590891 w 3619883"/>
              <a:gd name="connsiteY113" fmla="*/ 144702 h 4297250"/>
              <a:gd name="connsiteX114" fmla="*/ 1625616 w 3619883"/>
              <a:gd name="connsiteY114" fmla="*/ 110893 h 4297250"/>
              <a:gd name="connsiteX115" fmla="*/ 1658964 w 3619883"/>
              <a:gd name="connsiteY115" fmla="*/ 106547 h 4297250"/>
              <a:gd name="connsiteX116" fmla="*/ 1746598 w 3619883"/>
              <a:gd name="connsiteY116" fmla="*/ 122460 h 4297250"/>
              <a:gd name="connsiteX117" fmla="*/ 1811913 w 3619883"/>
              <a:gd name="connsiteY117" fmla="*/ 143234 h 4297250"/>
              <a:gd name="connsiteX118" fmla="*/ 1856557 w 3619883"/>
              <a:gd name="connsiteY118" fmla="*/ 133511 h 4297250"/>
              <a:gd name="connsiteX119" fmla="*/ 2066003 w 3619883"/>
              <a:gd name="connsiteY119" fmla="*/ 143313 h 4297250"/>
              <a:gd name="connsiteX120" fmla="*/ 2177615 w 3619883"/>
              <a:gd name="connsiteY120" fmla="*/ 119007 h 4297250"/>
              <a:gd name="connsiteX121" fmla="*/ 2255883 w 3619883"/>
              <a:gd name="connsiteY121" fmla="*/ 99047 h 4297250"/>
              <a:gd name="connsiteX122" fmla="*/ 2344622 w 3619883"/>
              <a:gd name="connsiteY122" fmla="*/ 91388 h 4297250"/>
              <a:gd name="connsiteX123" fmla="*/ 2455682 w 3619883"/>
              <a:gd name="connsiteY123" fmla="*/ 78869 h 4297250"/>
              <a:gd name="connsiteX124" fmla="*/ 2632609 w 3619883"/>
              <a:gd name="connsiteY124" fmla="*/ 75338 h 4297250"/>
              <a:gd name="connsiteX125" fmla="*/ 2742291 w 3619883"/>
              <a:gd name="connsiteY125" fmla="*/ 92282 h 4297250"/>
              <a:gd name="connsiteX126" fmla="*/ 2851974 w 3619883"/>
              <a:gd name="connsiteY126" fmla="*/ 109227 h 4297250"/>
              <a:gd name="connsiteX127" fmla="*/ 2907643 w 3619883"/>
              <a:gd name="connsiteY127" fmla="*/ 100020 h 4297250"/>
              <a:gd name="connsiteX128" fmla="*/ 2944022 w 3619883"/>
              <a:gd name="connsiteY128" fmla="*/ 30853 h 4297250"/>
              <a:gd name="connsiteX129" fmla="*/ 3022289 w 3619883"/>
              <a:gd name="connsiteY129" fmla="*/ 10893 h 4297250"/>
              <a:gd name="connsiteX130" fmla="*/ 3054807 w 3619883"/>
              <a:gd name="connsiteY130" fmla="*/ 24226 h 4297250"/>
              <a:gd name="connsiteX131" fmla="*/ 3141892 w 3619883"/>
              <a:gd name="connsiteY131" fmla="*/ 51925 h 4297250"/>
              <a:gd name="connsiteX132" fmla="*/ 3185711 w 3619883"/>
              <a:gd name="connsiteY132" fmla="*/ 59881 h 4297250"/>
              <a:gd name="connsiteX133" fmla="*/ 3219056 w 3619883"/>
              <a:gd name="connsiteY133" fmla="*/ 55536 h 4297250"/>
              <a:gd name="connsiteX134" fmla="*/ 3263425 w 3619883"/>
              <a:gd name="connsiteY134" fmla="*/ 51706 h 4297250"/>
              <a:gd name="connsiteX135" fmla="*/ 3296219 w 3619883"/>
              <a:gd name="connsiteY135" fmla="*/ 59147 h 4297250"/>
              <a:gd name="connsiteX136" fmla="*/ 3319094 w 3619883"/>
              <a:gd name="connsiteY136" fmla="*/ 42500 h 4297250"/>
              <a:gd name="connsiteX137" fmla="*/ 3420511 w 3619883"/>
              <a:gd name="connsiteY137" fmla="*/ 0 h 4297250"/>
              <a:gd name="connsiteX138" fmla="*/ 3453305 w 3619883"/>
              <a:gd name="connsiteY138" fmla="*/ 7440 h 4297250"/>
              <a:gd name="connsiteX139" fmla="*/ 3496571 w 3619883"/>
              <a:gd name="connsiteY139" fmla="*/ 27182 h 4297250"/>
              <a:gd name="connsiteX140" fmla="*/ 3602117 w 3619883"/>
              <a:gd name="connsiteY140" fmla="*/ 132521 h 4297250"/>
              <a:gd name="connsiteX141" fmla="*/ 3619883 w 3619883"/>
              <a:gd name="connsiteY141" fmla="*/ 140049 h 4297250"/>
              <a:gd name="connsiteX142" fmla="*/ 3619883 w 3619883"/>
              <a:gd name="connsiteY14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270899 w 3619883"/>
              <a:gd name="connsiteY2" fmla="*/ 4128157 h 4297250"/>
              <a:gd name="connsiteX3" fmla="*/ 3338374 w 3619883"/>
              <a:gd name="connsiteY3" fmla="*/ 4297250 h 4297250"/>
              <a:gd name="connsiteX4" fmla="*/ 3269726 w 3619883"/>
              <a:gd name="connsiteY4" fmla="*/ 4275461 h 4297250"/>
              <a:gd name="connsiteX5" fmla="*/ 3052674 w 3619883"/>
              <a:gd name="connsiteY5" fmla="*/ 4275461 h 4297250"/>
              <a:gd name="connsiteX6" fmla="*/ 3096002 w 3619883"/>
              <a:gd name="connsiteY6" fmla="*/ 4128157 h 4297250"/>
              <a:gd name="connsiteX7" fmla="*/ 3137725 w 3619883"/>
              <a:gd name="connsiteY7" fmla="*/ 4128157 h 4297250"/>
              <a:gd name="connsiteX8" fmla="*/ 3137725 w 3619883"/>
              <a:gd name="connsiteY8" fmla="*/ 3951392 h 4297250"/>
              <a:gd name="connsiteX9" fmla="*/ 2959941 w 3619883"/>
              <a:gd name="connsiteY9" fmla="*/ 3951392 h 4297250"/>
              <a:gd name="connsiteX10" fmla="*/ 2959941 w 3619883"/>
              <a:gd name="connsiteY10" fmla="*/ 4128157 h 4297250"/>
              <a:gd name="connsiteX11" fmla="*/ 2996846 w 3619883"/>
              <a:gd name="connsiteY11" fmla="*/ 4128157 h 4297250"/>
              <a:gd name="connsiteX12" fmla="*/ 3014011 w 3619883"/>
              <a:gd name="connsiteY12" fmla="*/ 4275461 h 4297250"/>
              <a:gd name="connsiteX13" fmla="*/ 2761042 w 3619883"/>
              <a:gd name="connsiteY13" fmla="*/ 4275461 h 4297250"/>
              <a:gd name="connsiteX14" fmla="*/ 2761042 w 3619883"/>
              <a:gd name="connsiteY14" fmla="*/ 4128157 h 4297250"/>
              <a:gd name="connsiteX15" fmla="*/ 2826768 w 3619883"/>
              <a:gd name="connsiteY15" fmla="*/ 4128157 h 4297250"/>
              <a:gd name="connsiteX16" fmla="*/ 2826768 w 3619883"/>
              <a:gd name="connsiteY16" fmla="*/ 3951392 h 4297250"/>
              <a:gd name="connsiteX17" fmla="*/ 2648983 w 3619883"/>
              <a:gd name="connsiteY17" fmla="*/ 3951392 h 4297250"/>
              <a:gd name="connsiteX18" fmla="*/ 2648983 w 3619883"/>
              <a:gd name="connsiteY18" fmla="*/ 4128157 h 4297250"/>
              <a:gd name="connsiteX19" fmla="*/ 2690646 w 3619883"/>
              <a:gd name="connsiteY19" fmla="*/ 4128157 h 4297250"/>
              <a:gd name="connsiteX20" fmla="*/ 2690646 w 3619883"/>
              <a:gd name="connsiteY20" fmla="*/ 4275461 h 4297250"/>
              <a:gd name="connsiteX21" fmla="*/ 2511710 w 3619883"/>
              <a:gd name="connsiteY21" fmla="*/ 4275461 h 4297250"/>
              <a:gd name="connsiteX22" fmla="*/ 2454288 w 3619883"/>
              <a:gd name="connsiteY22" fmla="*/ 4128157 h 4297250"/>
              <a:gd name="connsiteX23" fmla="*/ 2515810 w 3619883"/>
              <a:gd name="connsiteY23" fmla="*/ 4128157 h 4297250"/>
              <a:gd name="connsiteX24" fmla="*/ 2515810 w 3619883"/>
              <a:gd name="connsiteY24" fmla="*/ 3951392 h 4297250"/>
              <a:gd name="connsiteX25" fmla="*/ 2338025 w 3619883"/>
              <a:gd name="connsiteY25" fmla="*/ 3951392 h 4297250"/>
              <a:gd name="connsiteX26" fmla="*/ 2338025 w 3619883"/>
              <a:gd name="connsiteY26" fmla="*/ 4128157 h 4297250"/>
              <a:gd name="connsiteX27" fmla="*/ 2395120 w 3619883"/>
              <a:gd name="connsiteY27" fmla="*/ 4128157 h 4297250"/>
              <a:gd name="connsiteX28" fmla="*/ 2337697 w 3619883"/>
              <a:gd name="connsiteY28" fmla="*/ 4275461 h 4297250"/>
              <a:gd name="connsiteX29" fmla="*/ 2150155 w 3619883"/>
              <a:gd name="connsiteY29" fmla="*/ 4275461 h 4297250"/>
              <a:gd name="connsiteX30" fmla="*/ 2150155 w 3619883"/>
              <a:gd name="connsiteY30" fmla="*/ 4128157 h 4297250"/>
              <a:gd name="connsiteX31" fmla="*/ 2204852 w 3619883"/>
              <a:gd name="connsiteY31" fmla="*/ 4128157 h 4297250"/>
              <a:gd name="connsiteX32" fmla="*/ 2204852 w 3619883"/>
              <a:gd name="connsiteY32" fmla="*/ 3951392 h 4297250"/>
              <a:gd name="connsiteX33" fmla="*/ 2027068 w 3619883"/>
              <a:gd name="connsiteY33" fmla="*/ 3951392 h 4297250"/>
              <a:gd name="connsiteX34" fmla="*/ 2027068 w 3619883"/>
              <a:gd name="connsiteY34" fmla="*/ 4128157 h 4297250"/>
              <a:gd name="connsiteX35" fmla="*/ 2079759 w 3619883"/>
              <a:gd name="connsiteY35" fmla="*/ 4128157 h 4297250"/>
              <a:gd name="connsiteX36" fmla="*/ 2079759 w 3619883"/>
              <a:gd name="connsiteY36" fmla="*/ 4275461 h 4297250"/>
              <a:gd name="connsiteX37" fmla="*/ 1824703 w 3619883"/>
              <a:gd name="connsiteY37" fmla="*/ 4275461 h 4297250"/>
              <a:gd name="connsiteX38" fmla="*/ 1834468 w 3619883"/>
              <a:gd name="connsiteY38" fmla="*/ 4128157 h 4297250"/>
              <a:gd name="connsiteX39" fmla="*/ 1893894 w 3619883"/>
              <a:gd name="connsiteY39" fmla="*/ 4128157 h 4297250"/>
              <a:gd name="connsiteX40" fmla="*/ 1893894 w 3619883"/>
              <a:gd name="connsiteY40" fmla="*/ 3951392 h 4297250"/>
              <a:gd name="connsiteX41" fmla="*/ 1716110 w 3619883"/>
              <a:gd name="connsiteY41" fmla="*/ 3951392 h 4297250"/>
              <a:gd name="connsiteX42" fmla="*/ 1716110 w 3619883"/>
              <a:gd name="connsiteY42" fmla="*/ 4006431 h 4297250"/>
              <a:gd name="connsiteX43" fmla="*/ 1703447 w 3619883"/>
              <a:gd name="connsiteY43" fmla="*/ 4007960 h 4297250"/>
              <a:gd name="connsiteX44" fmla="*/ 1716110 w 3619883"/>
              <a:gd name="connsiteY44" fmla="*/ 4044284 h 4297250"/>
              <a:gd name="connsiteX45" fmla="*/ 1716110 w 3619883"/>
              <a:gd name="connsiteY45" fmla="*/ 4128157 h 4297250"/>
              <a:gd name="connsiteX46" fmla="*/ 1745346 w 3619883"/>
              <a:gd name="connsiteY46" fmla="*/ 4128157 h 4297250"/>
              <a:gd name="connsiteX47" fmla="*/ 1796694 w 3619883"/>
              <a:gd name="connsiteY47" fmla="*/ 4275461 h 4297250"/>
              <a:gd name="connsiteX48" fmla="*/ 1558844 w 3619883"/>
              <a:gd name="connsiteY48" fmla="*/ 4275461 h 4297250"/>
              <a:gd name="connsiteX49" fmla="*/ 1517252 w 3619883"/>
              <a:gd name="connsiteY49" fmla="*/ 4128157 h 4297250"/>
              <a:gd name="connsiteX50" fmla="*/ 1582936 w 3619883"/>
              <a:gd name="connsiteY50" fmla="*/ 4128157 h 4297250"/>
              <a:gd name="connsiteX51" fmla="*/ 1582936 w 3619883"/>
              <a:gd name="connsiteY51" fmla="*/ 3951392 h 4297250"/>
              <a:gd name="connsiteX52" fmla="*/ 1405151 w 3619883"/>
              <a:gd name="connsiteY52" fmla="*/ 3951392 h 4297250"/>
              <a:gd name="connsiteX53" fmla="*/ 1405151 w 3619883"/>
              <a:gd name="connsiteY53" fmla="*/ 4128157 h 4297250"/>
              <a:gd name="connsiteX54" fmla="*/ 1468988 w 3619883"/>
              <a:gd name="connsiteY54" fmla="*/ 4128157 h 4297250"/>
              <a:gd name="connsiteX55" fmla="*/ 1427396 w 3619883"/>
              <a:gd name="connsiteY55" fmla="*/ 4275461 h 4297250"/>
              <a:gd name="connsiteX56" fmla="*/ 1210751 w 3619883"/>
              <a:gd name="connsiteY56" fmla="*/ 4275461 h 4297250"/>
              <a:gd name="connsiteX57" fmla="*/ 1210751 w 3619883"/>
              <a:gd name="connsiteY57" fmla="*/ 4128157 h 4297250"/>
              <a:gd name="connsiteX58" fmla="*/ 1271978 w 3619883"/>
              <a:gd name="connsiteY58" fmla="*/ 4128157 h 4297250"/>
              <a:gd name="connsiteX59" fmla="*/ 1271978 w 3619883"/>
              <a:gd name="connsiteY59" fmla="*/ 3951392 h 4297250"/>
              <a:gd name="connsiteX60" fmla="*/ 1094193 w 3619883"/>
              <a:gd name="connsiteY60" fmla="*/ 3951392 h 4297250"/>
              <a:gd name="connsiteX61" fmla="*/ 1094193 w 3619883"/>
              <a:gd name="connsiteY61" fmla="*/ 4128157 h 4297250"/>
              <a:gd name="connsiteX62" fmla="*/ 1140354 w 3619883"/>
              <a:gd name="connsiteY62" fmla="*/ 4128157 h 4297250"/>
              <a:gd name="connsiteX63" fmla="*/ 1140354 w 3619883"/>
              <a:gd name="connsiteY63" fmla="*/ 4275461 h 4297250"/>
              <a:gd name="connsiteX64" fmla="*/ 953807 w 3619883"/>
              <a:gd name="connsiteY64" fmla="*/ 4275461 h 4297250"/>
              <a:gd name="connsiteX65" fmla="*/ 912215 w 3619883"/>
              <a:gd name="connsiteY65" fmla="*/ 4128157 h 4297250"/>
              <a:gd name="connsiteX66" fmla="*/ 961020 w 3619883"/>
              <a:gd name="connsiteY66" fmla="*/ 4128157 h 4297250"/>
              <a:gd name="connsiteX67" fmla="*/ 961020 w 3619883"/>
              <a:gd name="connsiteY67" fmla="*/ 3951392 h 4297250"/>
              <a:gd name="connsiteX68" fmla="*/ 783235 w 3619883"/>
              <a:gd name="connsiteY68" fmla="*/ 3951392 h 4297250"/>
              <a:gd name="connsiteX69" fmla="*/ 783235 w 3619883"/>
              <a:gd name="connsiteY69" fmla="*/ 4128157 h 4297250"/>
              <a:gd name="connsiteX70" fmla="*/ 871024 w 3619883"/>
              <a:gd name="connsiteY70" fmla="*/ 4128157 h 4297250"/>
              <a:gd name="connsiteX71" fmla="*/ 829432 w 3619883"/>
              <a:gd name="connsiteY71" fmla="*/ 4275461 h 4297250"/>
              <a:gd name="connsiteX72" fmla="*/ 611484 w 3619883"/>
              <a:gd name="connsiteY72" fmla="*/ 4275461 h 4297250"/>
              <a:gd name="connsiteX73" fmla="*/ 621247 w 3619883"/>
              <a:gd name="connsiteY73" fmla="*/ 4128157 h 4297250"/>
              <a:gd name="connsiteX74" fmla="*/ 650062 w 3619883"/>
              <a:gd name="connsiteY74" fmla="*/ 4128157 h 4297250"/>
              <a:gd name="connsiteX75" fmla="*/ 650062 w 3619883"/>
              <a:gd name="connsiteY75" fmla="*/ 3951392 h 4297250"/>
              <a:gd name="connsiteX76" fmla="*/ 472277 w 3619883"/>
              <a:gd name="connsiteY76" fmla="*/ 3951392 h 4297250"/>
              <a:gd name="connsiteX77" fmla="*/ 472277 w 3619883"/>
              <a:gd name="connsiteY77" fmla="*/ 4128157 h 4297250"/>
              <a:gd name="connsiteX78" fmla="*/ 522650 w 3619883"/>
              <a:gd name="connsiteY78" fmla="*/ 4128157 h 4297250"/>
              <a:gd name="connsiteX79" fmla="*/ 573998 w 3619883"/>
              <a:gd name="connsiteY79" fmla="*/ 4275461 h 4297250"/>
              <a:gd name="connsiteX80" fmla="*/ 336164 w 3619883"/>
              <a:gd name="connsiteY80" fmla="*/ 4275461 h 4297250"/>
              <a:gd name="connsiteX81" fmla="*/ 294572 w 3619883"/>
              <a:gd name="connsiteY81" fmla="*/ 4128157 h 4297250"/>
              <a:gd name="connsiteX82" fmla="*/ 339106 w 3619883"/>
              <a:gd name="connsiteY82" fmla="*/ 4128157 h 4297250"/>
              <a:gd name="connsiteX83" fmla="*/ 339106 w 3619883"/>
              <a:gd name="connsiteY83" fmla="*/ 3951392 h 4297250"/>
              <a:gd name="connsiteX84" fmla="*/ 161321 w 3619883"/>
              <a:gd name="connsiteY84" fmla="*/ 3951392 h 4297250"/>
              <a:gd name="connsiteX85" fmla="*/ 161321 w 3619883"/>
              <a:gd name="connsiteY85" fmla="*/ 4128157 h 4297250"/>
              <a:gd name="connsiteX86" fmla="*/ 230914 w 3619883"/>
              <a:gd name="connsiteY86" fmla="*/ 4128157 h 4297250"/>
              <a:gd name="connsiteX87" fmla="*/ 189322 w 3619883"/>
              <a:gd name="connsiteY87" fmla="*/ 4275461 h 4297250"/>
              <a:gd name="connsiteX88" fmla="*/ 0 w 3619883"/>
              <a:gd name="connsiteY88" fmla="*/ 4275461 h 4297250"/>
              <a:gd name="connsiteX89" fmla="*/ 0 w 3619883"/>
              <a:gd name="connsiteY89" fmla="*/ 42229 h 4297250"/>
              <a:gd name="connsiteX90" fmla="*/ 42464 w 3619883"/>
              <a:gd name="connsiteY90" fmla="*/ 40518 h 4297250"/>
              <a:gd name="connsiteX91" fmla="*/ 137733 w 3619883"/>
              <a:gd name="connsiteY91" fmla="*/ 35355 h 4297250"/>
              <a:gd name="connsiteX92" fmla="*/ 270565 w 3619883"/>
              <a:gd name="connsiteY92" fmla="*/ 29759 h 4297250"/>
              <a:gd name="connsiteX93" fmla="*/ 479734 w 3619883"/>
              <a:gd name="connsiteY93" fmla="*/ 45455 h 4297250"/>
              <a:gd name="connsiteX94" fmla="*/ 524103 w 3619883"/>
              <a:gd name="connsiteY94" fmla="*/ 41625 h 4297250"/>
              <a:gd name="connsiteX95" fmla="*/ 624416 w 3619883"/>
              <a:gd name="connsiteY95" fmla="*/ 22696 h 4297250"/>
              <a:gd name="connsiteX96" fmla="*/ 657762 w 3619883"/>
              <a:gd name="connsiteY96" fmla="*/ 18351 h 4297250"/>
              <a:gd name="connsiteX97" fmla="*/ 690557 w 3619883"/>
              <a:gd name="connsiteY97" fmla="*/ 25792 h 4297250"/>
              <a:gd name="connsiteX98" fmla="*/ 745123 w 3619883"/>
              <a:gd name="connsiteY98" fmla="*/ 40157 h 4297250"/>
              <a:gd name="connsiteX99" fmla="*/ 789493 w 3619883"/>
              <a:gd name="connsiteY99" fmla="*/ 36327 h 4297250"/>
              <a:gd name="connsiteX100" fmla="*/ 854255 w 3619883"/>
              <a:gd name="connsiteY100" fmla="*/ 68887 h 4297250"/>
              <a:gd name="connsiteX101" fmla="*/ 897520 w 3619883"/>
              <a:gd name="connsiteY101" fmla="*/ 88629 h 4297250"/>
              <a:gd name="connsiteX102" fmla="*/ 940510 w 3619883"/>
              <a:gd name="connsiteY102" fmla="*/ 114265 h 4297250"/>
              <a:gd name="connsiteX103" fmla="*/ 1082712 w 3619883"/>
              <a:gd name="connsiteY103" fmla="*/ 144543 h 4297250"/>
              <a:gd name="connsiteX104" fmla="*/ 1205348 w 3619883"/>
              <a:gd name="connsiteY104" fmla="*/ 120753 h 4297250"/>
              <a:gd name="connsiteX105" fmla="*/ 1271764 w 3619883"/>
              <a:gd name="connsiteY105" fmla="*/ 117956 h 4297250"/>
              <a:gd name="connsiteX106" fmla="*/ 1315583 w 3619883"/>
              <a:gd name="connsiteY106" fmla="*/ 125912 h 4297250"/>
              <a:gd name="connsiteX107" fmla="*/ 1359125 w 3619883"/>
              <a:gd name="connsiteY107" fmla="*/ 139761 h 4297250"/>
              <a:gd name="connsiteX108" fmla="*/ 1391919 w 3619883"/>
              <a:gd name="connsiteY108" fmla="*/ 147202 h 4297250"/>
              <a:gd name="connsiteX109" fmla="*/ 1436563 w 3619883"/>
              <a:gd name="connsiteY109" fmla="*/ 137480 h 4297250"/>
              <a:gd name="connsiteX110" fmla="*/ 1471566 w 3619883"/>
              <a:gd name="connsiteY110" fmla="*/ 97777 h 4297250"/>
              <a:gd name="connsiteX111" fmla="*/ 1505739 w 3619883"/>
              <a:gd name="connsiteY111" fmla="*/ 75753 h 4297250"/>
              <a:gd name="connsiteX112" fmla="*/ 1590891 w 3619883"/>
              <a:gd name="connsiteY112" fmla="*/ 144702 h 4297250"/>
              <a:gd name="connsiteX113" fmla="*/ 1625616 w 3619883"/>
              <a:gd name="connsiteY113" fmla="*/ 110893 h 4297250"/>
              <a:gd name="connsiteX114" fmla="*/ 1658964 w 3619883"/>
              <a:gd name="connsiteY114" fmla="*/ 106547 h 4297250"/>
              <a:gd name="connsiteX115" fmla="*/ 1746598 w 3619883"/>
              <a:gd name="connsiteY115" fmla="*/ 122460 h 4297250"/>
              <a:gd name="connsiteX116" fmla="*/ 1811913 w 3619883"/>
              <a:gd name="connsiteY116" fmla="*/ 143234 h 4297250"/>
              <a:gd name="connsiteX117" fmla="*/ 1856557 w 3619883"/>
              <a:gd name="connsiteY117" fmla="*/ 133511 h 4297250"/>
              <a:gd name="connsiteX118" fmla="*/ 2066003 w 3619883"/>
              <a:gd name="connsiteY118" fmla="*/ 143313 h 4297250"/>
              <a:gd name="connsiteX119" fmla="*/ 2177615 w 3619883"/>
              <a:gd name="connsiteY119" fmla="*/ 119007 h 4297250"/>
              <a:gd name="connsiteX120" fmla="*/ 2255883 w 3619883"/>
              <a:gd name="connsiteY120" fmla="*/ 99047 h 4297250"/>
              <a:gd name="connsiteX121" fmla="*/ 2344622 w 3619883"/>
              <a:gd name="connsiteY121" fmla="*/ 91388 h 4297250"/>
              <a:gd name="connsiteX122" fmla="*/ 2455682 w 3619883"/>
              <a:gd name="connsiteY122" fmla="*/ 78869 h 4297250"/>
              <a:gd name="connsiteX123" fmla="*/ 2632609 w 3619883"/>
              <a:gd name="connsiteY123" fmla="*/ 75338 h 4297250"/>
              <a:gd name="connsiteX124" fmla="*/ 2742291 w 3619883"/>
              <a:gd name="connsiteY124" fmla="*/ 92282 h 4297250"/>
              <a:gd name="connsiteX125" fmla="*/ 2851974 w 3619883"/>
              <a:gd name="connsiteY125" fmla="*/ 109227 h 4297250"/>
              <a:gd name="connsiteX126" fmla="*/ 2907643 w 3619883"/>
              <a:gd name="connsiteY126" fmla="*/ 100020 h 4297250"/>
              <a:gd name="connsiteX127" fmla="*/ 2944022 w 3619883"/>
              <a:gd name="connsiteY127" fmla="*/ 30853 h 4297250"/>
              <a:gd name="connsiteX128" fmla="*/ 3022289 w 3619883"/>
              <a:gd name="connsiteY128" fmla="*/ 10893 h 4297250"/>
              <a:gd name="connsiteX129" fmla="*/ 3054807 w 3619883"/>
              <a:gd name="connsiteY129" fmla="*/ 24226 h 4297250"/>
              <a:gd name="connsiteX130" fmla="*/ 3141892 w 3619883"/>
              <a:gd name="connsiteY130" fmla="*/ 51925 h 4297250"/>
              <a:gd name="connsiteX131" fmla="*/ 3185711 w 3619883"/>
              <a:gd name="connsiteY131" fmla="*/ 59881 h 4297250"/>
              <a:gd name="connsiteX132" fmla="*/ 3219056 w 3619883"/>
              <a:gd name="connsiteY132" fmla="*/ 55536 h 4297250"/>
              <a:gd name="connsiteX133" fmla="*/ 3263425 w 3619883"/>
              <a:gd name="connsiteY133" fmla="*/ 51706 h 4297250"/>
              <a:gd name="connsiteX134" fmla="*/ 3296219 w 3619883"/>
              <a:gd name="connsiteY134" fmla="*/ 59147 h 4297250"/>
              <a:gd name="connsiteX135" fmla="*/ 3319094 w 3619883"/>
              <a:gd name="connsiteY135" fmla="*/ 42500 h 4297250"/>
              <a:gd name="connsiteX136" fmla="*/ 3420511 w 3619883"/>
              <a:gd name="connsiteY136" fmla="*/ 0 h 4297250"/>
              <a:gd name="connsiteX137" fmla="*/ 3453305 w 3619883"/>
              <a:gd name="connsiteY137" fmla="*/ 7440 h 4297250"/>
              <a:gd name="connsiteX138" fmla="*/ 3496571 w 3619883"/>
              <a:gd name="connsiteY138" fmla="*/ 27182 h 4297250"/>
              <a:gd name="connsiteX139" fmla="*/ 3602117 w 3619883"/>
              <a:gd name="connsiteY139" fmla="*/ 132521 h 4297250"/>
              <a:gd name="connsiteX140" fmla="*/ 3619883 w 3619883"/>
              <a:gd name="connsiteY140" fmla="*/ 140049 h 4297250"/>
              <a:gd name="connsiteX141" fmla="*/ 3619883 w 3619883"/>
              <a:gd name="connsiteY14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3137725 w 3619883"/>
              <a:gd name="connsiteY7" fmla="*/ 3951392 h 4297250"/>
              <a:gd name="connsiteX8" fmla="*/ 2959941 w 3619883"/>
              <a:gd name="connsiteY8" fmla="*/ 3951392 h 4297250"/>
              <a:gd name="connsiteX9" fmla="*/ 2959941 w 3619883"/>
              <a:gd name="connsiteY9" fmla="*/ 4128157 h 4297250"/>
              <a:gd name="connsiteX10" fmla="*/ 2996846 w 3619883"/>
              <a:gd name="connsiteY10" fmla="*/ 4128157 h 4297250"/>
              <a:gd name="connsiteX11" fmla="*/ 3014011 w 3619883"/>
              <a:gd name="connsiteY11" fmla="*/ 4275461 h 4297250"/>
              <a:gd name="connsiteX12" fmla="*/ 2761042 w 3619883"/>
              <a:gd name="connsiteY12" fmla="*/ 4275461 h 4297250"/>
              <a:gd name="connsiteX13" fmla="*/ 2761042 w 3619883"/>
              <a:gd name="connsiteY13" fmla="*/ 4128157 h 4297250"/>
              <a:gd name="connsiteX14" fmla="*/ 2826768 w 3619883"/>
              <a:gd name="connsiteY14" fmla="*/ 4128157 h 4297250"/>
              <a:gd name="connsiteX15" fmla="*/ 2826768 w 3619883"/>
              <a:gd name="connsiteY15" fmla="*/ 3951392 h 4297250"/>
              <a:gd name="connsiteX16" fmla="*/ 2648983 w 3619883"/>
              <a:gd name="connsiteY16" fmla="*/ 3951392 h 4297250"/>
              <a:gd name="connsiteX17" fmla="*/ 2648983 w 3619883"/>
              <a:gd name="connsiteY17" fmla="*/ 4128157 h 4297250"/>
              <a:gd name="connsiteX18" fmla="*/ 2690646 w 3619883"/>
              <a:gd name="connsiteY18" fmla="*/ 4128157 h 4297250"/>
              <a:gd name="connsiteX19" fmla="*/ 2690646 w 3619883"/>
              <a:gd name="connsiteY19" fmla="*/ 4275461 h 4297250"/>
              <a:gd name="connsiteX20" fmla="*/ 2511710 w 3619883"/>
              <a:gd name="connsiteY20" fmla="*/ 4275461 h 4297250"/>
              <a:gd name="connsiteX21" fmla="*/ 2454288 w 3619883"/>
              <a:gd name="connsiteY21" fmla="*/ 4128157 h 4297250"/>
              <a:gd name="connsiteX22" fmla="*/ 2515810 w 3619883"/>
              <a:gd name="connsiteY22" fmla="*/ 4128157 h 4297250"/>
              <a:gd name="connsiteX23" fmla="*/ 2515810 w 3619883"/>
              <a:gd name="connsiteY23" fmla="*/ 3951392 h 4297250"/>
              <a:gd name="connsiteX24" fmla="*/ 2338025 w 3619883"/>
              <a:gd name="connsiteY24" fmla="*/ 3951392 h 4297250"/>
              <a:gd name="connsiteX25" fmla="*/ 2338025 w 3619883"/>
              <a:gd name="connsiteY25" fmla="*/ 4128157 h 4297250"/>
              <a:gd name="connsiteX26" fmla="*/ 2395120 w 3619883"/>
              <a:gd name="connsiteY26" fmla="*/ 4128157 h 4297250"/>
              <a:gd name="connsiteX27" fmla="*/ 2337697 w 3619883"/>
              <a:gd name="connsiteY27" fmla="*/ 4275461 h 4297250"/>
              <a:gd name="connsiteX28" fmla="*/ 2150155 w 3619883"/>
              <a:gd name="connsiteY28" fmla="*/ 4275461 h 4297250"/>
              <a:gd name="connsiteX29" fmla="*/ 2150155 w 3619883"/>
              <a:gd name="connsiteY29" fmla="*/ 4128157 h 4297250"/>
              <a:gd name="connsiteX30" fmla="*/ 2204852 w 3619883"/>
              <a:gd name="connsiteY30" fmla="*/ 4128157 h 4297250"/>
              <a:gd name="connsiteX31" fmla="*/ 2204852 w 3619883"/>
              <a:gd name="connsiteY31" fmla="*/ 3951392 h 4297250"/>
              <a:gd name="connsiteX32" fmla="*/ 2027068 w 3619883"/>
              <a:gd name="connsiteY32" fmla="*/ 3951392 h 4297250"/>
              <a:gd name="connsiteX33" fmla="*/ 2027068 w 3619883"/>
              <a:gd name="connsiteY33" fmla="*/ 4128157 h 4297250"/>
              <a:gd name="connsiteX34" fmla="*/ 2079759 w 3619883"/>
              <a:gd name="connsiteY34" fmla="*/ 4128157 h 4297250"/>
              <a:gd name="connsiteX35" fmla="*/ 2079759 w 3619883"/>
              <a:gd name="connsiteY35" fmla="*/ 4275461 h 4297250"/>
              <a:gd name="connsiteX36" fmla="*/ 1824703 w 3619883"/>
              <a:gd name="connsiteY36" fmla="*/ 4275461 h 4297250"/>
              <a:gd name="connsiteX37" fmla="*/ 1834468 w 3619883"/>
              <a:gd name="connsiteY37" fmla="*/ 4128157 h 4297250"/>
              <a:gd name="connsiteX38" fmla="*/ 1893894 w 3619883"/>
              <a:gd name="connsiteY38" fmla="*/ 4128157 h 4297250"/>
              <a:gd name="connsiteX39" fmla="*/ 1893894 w 3619883"/>
              <a:gd name="connsiteY39" fmla="*/ 3951392 h 4297250"/>
              <a:gd name="connsiteX40" fmla="*/ 1716110 w 3619883"/>
              <a:gd name="connsiteY40" fmla="*/ 3951392 h 4297250"/>
              <a:gd name="connsiteX41" fmla="*/ 1716110 w 3619883"/>
              <a:gd name="connsiteY41" fmla="*/ 4006431 h 4297250"/>
              <a:gd name="connsiteX42" fmla="*/ 1703447 w 3619883"/>
              <a:gd name="connsiteY42" fmla="*/ 4007960 h 4297250"/>
              <a:gd name="connsiteX43" fmla="*/ 1716110 w 3619883"/>
              <a:gd name="connsiteY43" fmla="*/ 4044284 h 4297250"/>
              <a:gd name="connsiteX44" fmla="*/ 1716110 w 3619883"/>
              <a:gd name="connsiteY44" fmla="*/ 4128157 h 4297250"/>
              <a:gd name="connsiteX45" fmla="*/ 1745346 w 3619883"/>
              <a:gd name="connsiteY45" fmla="*/ 4128157 h 4297250"/>
              <a:gd name="connsiteX46" fmla="*/ 1796694 w 3619883"/>
              <a:gd name="connsiteY46" fmla="*/ 4275461 h 4297250"/>
              <a:gd name="connsiteX47" fmla="*/ 1558844 w 3619883"/>
              <a:gd name="connsiteY47" fmla="*/ 4275461 h 4297250"/>
              <a:gd name="connsiteX48" fmla="*/ 1517252 w 3619883"/>
              <a:gd name="connsiteY48" fmla="*/ 4128157 h 4297250"/>
              <a:gd name="connsiteX49" fmla="*/ 1582936 w 3619883"/>
              <a:gd name="connsiteY49" fmla="*/ 4128157 h 4297250"/>
              <a:gd name="connsiteX50" fmla="*/ 1582936 w 3619883"/>
              <a:gd name="connsiteY50" fmla="*/ 3951392 h 4297250"/>
              <a:gd name="connsiteX51" fmla="*/ 1405151 w 3619883"/>
              <a:gd name="connsiteY51" fmla="*/ 3951392 h 4297250"/>
              <a:gd name="connsiteX52" fmla="*/ 1405151 w 3619883"/>
              <a:gd name="connsiteY52" fmla="*/ 4128157 h 4297250"/>
              <a:gd name="connsiteX53" fmla="*/ 1468988 w 3619883"/>
              <a:gd name="connsiteY53" fmla="*/ 4128157 h 4297250"/>
              <a:gd name="connsiteX54" fmla="*/ 1427396 w 3619883"/>
              <a:gd name="connsiteY54" fmla="*/ 4275461 h 4297250"/>
              <a:gd name="connsiteX55" fmla="*/ 1210751 w 3619883"/>
              <a:gd name="connsiteY55" fmla="*/ 4275461 h 4297250"/>
              <a:gd name="connsiteX56" fmla="*/ 1210751 w 3619883"/>
              <a:gd name="connsiteY56" fmla="*/ 4128157 h 4297250"/>
              <a:gd name="connsiteX57" fmla="*/ 1271978 w 3619883"/>
              <a:gd name="connsiteY57" fmla="*/ 4128157 h 4297250"/>
              <a:gd name="connsiteX58" fmla="*/ 1271978 w 3619883"/>
              <a:gd name="connsiteY58" fmla="*/ 3951392 h 4297250"/>
              <a:gd name="connsiteX59" fmla="*/ 1094193 w 3619883"/>
              <a:gd name="connsiteY59" fmla="*/ 3951392 h 4297250"/>
              <a:gd name="connsiteX60" fmla="*/ 1094193 w 3619883"/>
              <a:gd name="connsiteY60" fmla="*/ 4128157 h 4297250"/>
              <a:gd name="connsiteX61" fmla="*/ 1140354 w 3619883"/>
              <a:gd name="connsiteY61" fmla="*/ 4128157 h 4297250"/>
              <a:gd name="connsiteX62" fmla="*/ 1140354 w 3619883"/>
              <a:gd name="connsiteY62" fmla="*/ 4275461 h 4297250"/>
              <a:gd name="connsiteX63" fmla="*/ 953807 w 3619883"/>
              <a:gd name="connsiteY63" fmla="*/ 4275461 h 4297250"/>
              <a:gd name="connsiteX64" fmla="*/ 912215 w 3619883"/>
              <a:gd name="connsiteY64" fmla="*/ 4128157 h 4297250"/>
              <a:gd name="connsiteX65" fmla="*/ 961020 w 3619883"/>
              <a:gd name="connsiteY65" fmla="*/ 4128157 h 4297250"/>
              <a:gd name="connsiteX66" fmla="*/ 961020 w 3619883"/>
              <a:gd name="connsiteY66" fmla="*/ 3951392 h 4297250"/>
              <a:gd name="connsiteX67" fmla="*/ 783235 w 3619883"/>
              <a:gd name="connsiteY67" fmla="*/ 3951392 h 4297250"/>
              <a:gd name="connsiteX68" fmla="*/ 783235 w 3619883"/>
              <a:gd name="connsiteY68" fmla="*/ 4128157 h 4297250"/>
              <a:gd name="connsiteX69" fmla="*/ 871024 w 3619883"/>
              <a:gd name="connsiteY69" fmla="*/ 4128157 h 4297250"/>
              <a:gd name="connsiteX70" fmla="*/ 829432 w 3619883"/>
              <a:gd name="connsiteY70" fmla="*/ 4275461 h 4297250"/>
              <a:gd name="connsiteX71" fmla="*/ 611484 w 3619883"/>
              <a:gd name="connsiteY71" fmla="*/ 4275461 h 4297250"/>
              <a:gd name="connsiteX72" fmla="*/ 621247 w 3619883"/>
              <a:gd name="connsiteY72" fmla="*/ 4128157 h 4297250"/>
              <a:gd name="connsiteX73" fmla="*/ 650062 w 3619883"/>
              <a:gd name="connsiteY73" fmla="*/ 4128157 h 4297250"/>
              <a:gd name="connsiteX74" fmla="*/ 650062 w 3619883"/>
              <a:gd name="connsiteY74" fmla="*/ 3951392 h 4297250"/>
              <a:gd name="connsiteX75" fmla="*/ 472277 w 3619883"/>
              <a:gd name="connsiteY75" fmla="*/ 3951392 h 4297250"/>
              <a:gd name="connsiteX76" fmla="*/ 472277 w 3619883"/>
              <a:gd name="connsiteY76" fmla="*/ 4128157 h 4297250"/>
              <a:gd name="connsiteX77" fmla="*/ 522650 w 3619883"/>
              <a:gd name="connsiteY77" fmla="*/ 4128157 h 4297250"/>
              <a:gd name="connsiteX78" fmla="*/ 573998 w 3619883"/>
              <a:gd name="connsiteY78" fmla="*/ 4275461 h 4297250"/>
              <a:gd name="connsiteX79" fmla="*/ 336164 w 3619883"/>
              <a:gd name="connsiteY79" fmla="*/ 4275461 h 4297250"/>
              <a:gd name="connsiteX80" fmla="*/ 294572 w 3619883"/>
              <a:gd name="connsiteY80" fmla="*/ 4128157 h 4297250"/>
              <a:gd name="connsiteX81" fmla="*/ 339106 w 3619883"/>
              <a:gd name="connsiteY81" fmla="*/ 4128157 h 4297250"/>
              <a:gd name="connsiteX82" fmla="*/ 339106 w 3619883"/>
              <a:gd name="connsiteY82" fmla="*/ 3951392 h 4297250"/>
              <a:gd name="connsiteX83" fmla="*/ 161321 w 3619883"/>
              <a:gd name="connsiteY83" fmla="*/ 3951392 h 4297250"/>
              <a:gd name="connsiteX84" fmla="*/ 161321 w 3619883"/>
              <a:gd name="connsiteY84" fmla="*/ 4128157 h 4297250"/>
              <a:gd name="connsiteX85" fmla="*/ 230914 w 3619883"/>
              <a:gd name="connsiteY85" fmla="*/ 4128157 h 4297250"/>
              <a:gd name="connsiteX86" fmla="*/ 189322 w 3619883"/>
              <a:gd name="connsiteY86" fmla="*/ 4275461 h 4297250"/>
              <a:gd name="connsiteX87" fmla="*/ 0 w 3619883"/>
              <a:gd name="connsiteY87" fmla="*/ 4275461 h 4297250"/>
              <a:gd name="connsiteX88" fmla="*/ 0 w 3619883"/>
              <a:gd name="connsiteY88" fmla="*/ 42229 h 4297250"/>
              <a:gd name="connsiteX89" fmla="*/ 42464 w 3619883"/>
              <a:gd name="connsiteY89" fmla="*/ 40518 h 4297250"/>
              <a:gd name="connsiteX90" fmla="*/ 137733 w 3619883"/>
              <a:gd name="connsiteY90" fmla="*/ 35355 h 4297250"/>
              <a:gd name="connsiteX91" fmla="*/ 270565 w 3619883"/>
              <a:gd name="connsiteY91" fmla="*/ 29759 h 4297250"/>
              <a:gd name="connsiteX92" fmla="*/ 479734 w 3619883"/>
              <a:gd name="connsiteY92" fmla="*/ 45455 h 4297250"/>
              <a:gd name="connsiteX93" fmla="*/ 524103 w 3619883"/>
              <a:gd name="connsiteY93" fmla="*/ 41625 h 4297250"/>
              <a:gd name="connsiteX94" fmla="*/ 624416 w 3619883"/>
              <a:gd name="connsiteY94" fmla="*/ 22696 h 4297250"/>
              <a:gd name="connsiteX95" fmla="*/ 657762 w 3619883"/>
              <a:gd name="connsiteY95" fmla="*/ 18351 h 4297250"/>
              <a:gd name="connsiteX96" fmla="*/ 690557 w 3619883"/>
              <a:gd name="connsiteY96" fmla="*/ 25792 h 4297250"/>
              <a:gd name="connsiteX97" fmla="*/ 745123 w 3619883"/>
              <a:gd name="connsiteY97" fmla="*/ 40157 h 4297250"/>
              <a:gd name="connsiteX98" fmla="*/ 789493 w 3619883"/>
              <a:gd name="connsiteY98" fmla="*/ 36327 h 4297250"/>
              <a:gd name="connsiteX99" fmla="*/ 854255 w 3619883"/>
              <a:gd name="connsiteY99" fmla="*/ 68887 h 4297250"/>
              <a:gd name="connsiteX100" fmla="*/ 897520 w 3619883"/>
              <a:gd name="connsiteY100" fmla="*/ 88629 h 4297250"/>
              <a:gd name="connsiteX101" fmla="*/ 940510 w 3619883"/>
              <a:gd name="connsiteY101" fmla="*/ 114265 h 4297250"/>
              <a:gd name="connsiteX102" fmla="*/ 1082712 w 3619883"/>
              <a:gd name="connsiteY102" fmla="*/ 144543 h 4297250"/>
              <a:gd name="connsiteX103" fmla="*/ 1205348 w 3619883"/>
              <a:gd name="connsiteY103" fmla="*/ 120753 h 4297250"/>
              <a:gd name="connsiteX104" fmla="*/ 1271764 w 3619883"/>
              <a:gd name="connsiteY104" fmla="*/ 117956 h 4297250"/>
              <a:gd name="connsiteX105" fmla="*/ 1315583 w 3619883"/>
              <a:gd name="connsiteY105" fmla="*/ 125912 h 4297250"/>
              <a:gd name="connsiteX106" fmla="*/ 1359125 w 3619883"/>
              <a:gd name="connsiteY106" fmla="*/ 139761 h 4297250"/>
              <a:gd name="connsiteX107" fmla="*/ 1391919 w 3619883"/>
              <a:gd name="connsiteY107" fmla="*/ 147202 h 4297250"/>
              <a:gd name="connsiteX108" fmla="*/ 1436563 w 3619883"/>
              <a:gd name="connsiteY108" fmla="*/ 137480 h 4297250"/>
              <a:gd name="connsiteX109" fmla="*/ 1471566 w 3619883"/>
              <a:gd name="connsiteY109" fmla="*/ 97777 h 4297250"/>
              <a:gd name="connsiteX110" fmla="*/ 1505739 w 3619883"/>
              <a:gd name="connsiteY110" fmla="*/ 75753 h 4297250"/>
              <a:gd name="connsiteX111" fmla="*/ 1590891 w 3619883"/>
              <a:gd name="connsiteY111" fmla="*/ 144702 h 4297250"/>
              <a:gd name="connsiteX112" fmla="*/ 1625616 w 3619883"/>
              <a:gd name="connsiteY112" fmla="*/ 110893 h 4297250"/>
              <a:gd name="connsiteX113" fmla="*/ 1658964 w 3619883"/>
              <a:gd name="connsiteY113" fmla="*/ 106547 h 4297250"/>
              <a:gd name="connsiteX114" fmla="*/ 1746598 w 3619883"/>
              <a:gd name="connsiteY114" fmla="*/ 122460 h 4297250"/>
              <a:gd name="connsiteX115" fmla="*/ 1811913 w 3619883"/>
              <a:gd name="connsiteY115" fmla="*/ 143234 h 4297250"/>
              <a:gd name="connsiteX116" fmla="*/ 1856557 w 3619883"/>
              <a:gd name="connsiteY116" fmla="*/ 133511 h 4297250"/>
              <a:gd name="connsiteX117" fmla="*/ 2066003 w 3619883"/>
              <a:gd name="connsiteY117" fmla="*/ 143313 h 4297250"/>
              <a:gd name="connsiteX118" fmla="*/ 2177615 w 3619883"/>
              <a:gd name="connsiteY118" fmla="*/ 119007 h 4297250"/>
              <a:gd name="connsiteX119" fmla="*/ 2255883 w 3619883"/>
              <a:gd name="connsiteY119" fmla="*/ 99047 h 4297250"/>
              <a:gd name="connsiteX120" fmla="*/ 2344622 w 3619883"/>
              <a:gd name="connsiteY120" fmla="*/ 91388 h 4297250"/>
              <a:gd name="connsiteX121" fmla="*/ 2455682 w 3619883"/>
              <a:gd name="connsiteY121" fmla="*/ 78869 h 4297250"/>
              <a:gd name="connsiteX122" fmla="*/ 2632609 w 3619883"/>
              <a:gd name="connsiteY122" fmla="*/ 75338 h 4297250"/>
              <a:gd name="connsiteX123" fmla="*/ 2742291 w 3619883"/>
              <a:gd name="connsiteY123" fmla="*/ 92282 h 4297250"/>
              <a:gd name="connsiteX124" fmla="*/ 2851974 w 3619883"/>
              <a:gd name="connsiteY124" fmla="*/ 109227 h 4297250"/>
              <a:gd name="connsiteX125" fmla="*/ 2907643 w 3619883"/>
              <a:gd name="connsiteY125" fmla="*/ 100020 h 4297250"/>
              <a:gd name="connsiteX126" fmla="*/ 2944022 w 3619883"/>
              <a:gd name="connsiteY126" fmla="*/ 30853 h 4297250"/>
              <a:gd name="connsiteX127" fmla="*/ 3022289 w 3619883"/>
              <a:gd name="connsiteY127" fmla="*/ 10893 h 4297250"/>
              <a:gd name="connsiteX128" fmla="*/ 3054807 w 3619883"/>
              <a:gd name="connsiteY128" fmla="*/ 24226 h 4297250"/>
              <a:gd name="connsiteX129" fmla="*/ 3141892 w 3619883"/>
              <a:gd name="connsiteY129" fmla="*/ 51925 h 4297250"/>
              <a:gd name="connsiteX130" fmla="*/ 3185711 w 3619883"/>
              <a:gd name="connsiteY130" fmla="*/ 59881 h 4297250"/>
              <a:gd name="connsiteX131" fmla="*/ 3219056 w 3619883"/>
              <a:gd name="connsiteY131" fmla="*/ 55536 h 4297250"/>
              <a:gd name="connsiteX132" fmla="*/ 3263425 w 3619883"/>
              <a:gd name="connsiteY132" fmla="*/ 51706 h 4297250"/>
              <a:gd name="connsiteX133" fmla="*/ 3296219 w 3619883"/>
              <a:gd name="connsiteY133" fmla="*/ 59147 h 4297250"/>
              <a:gd name="connsiteX134" fmla="*/ 3319094 w 3619883"/>
              <a:gd name="connsiteY134" fmla="*/ 42500 h 4297250"/>
              <a:gd name="connsiteX135" fmla="*/ 3420511 w 3619883"/>
              <a:gd name="connsiteY135" fmla="*/ 0 h 4297250"/>
              <a:gd name="connsiteX136" fmla="*/ 3453305 w 3619883"/>
              <a:gd name="connsiteY136" fmla="*/ 7440 h 4297250"/>
              <a:gd name="connsiteX137" fmla="*/ 3496571 w 3619883"/>
              <a:gd name="connsiteY137" fmla="*/ 27182 h 4297250"/>
              <a:gd name="connsiteX138" fmla="*/ 3602117 w 3619883"/>
              <a:gd name="connsiteY138" fmla="*/ 132521 h 4297250"/>
              <a:gd name="connsiteX139" fmla="*/ 3619883 w 3619883"/>
              <a:gd name="connsiteY139" fmla="*/ 140049 h 4297250"/>
              <a:gd name="connsiteX140" fmla="*/ 3619883 w 3619883"/>
              <a:gd name="connsiteY14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2959941 w 3619883"/>
              <a:gd name="connsiteY7" fmla="*/ 3951392 h 4297250"/>
              <a:gd name="connsiteX8" fmla="*/ 2959941 w 3619883"/>
              <a:gd name="connsiteY8" fmla="*/ 4128157 h 4297250"/>
              <a:gd name="connsiteX9" fmla="*/ 2996846 w 3619883"/>
              <a:gd name="connsiteY9" fmla="*/ 4128157 h 4297250"/>
              <a:gd name="connsiteX10" fmla="*/ 3014011 w 3619883"/>
              <a:gd name="connsiteY10" fmla="*/ 4275461 h 4297250"/>
              <a:gd name="connsiteX11" fmla="*/ 2761042 w 3619883"/>
              <a:gd name="connsiteY11" fmla="*/ 4275461 h 4297250"/>
              <a:gd name="connsiteX12" fmla="*/ 2761042 w 3619883"/>
              <a:gd name="connsiteY12" fmla="*/ 4128157 h 4297250"/>
              <a:gd name="connsiteX13" fmla="*/ 2826768 w 3619883"/>
              <a:gd name="connsiteY13" fmla="*/ 4128157 h 4297250"/>
              <a:gd name="connsiteX14" fmla="*/ 2826768 w 3619883"/>
              <a:gd name="connsiteY14" fmla="*/ 3951392 h 4297250"/>
              <a:gd name="connsiteX15" fmla="*/ 2648983 w 3619883"/>
              <a:gd name="connsiteY15" fmla="*/ 3951392 h 4297250"/>
              <a:gd name="connsiteX16" fmla="*/ 2648983 w 3619883"/>
              <a:gd name="connsiteY16" fmla="*/ 4128157 h 4297250"/>
              <a:gd name="connsiteX17" fmla="*/ 2690646 w 3619883"/>
              <a:gd name="connsiteY17" fmla="*/ 4128157 h 4297250"/>
              <a:gd name="connsiteX18" fmla="*/ 2690646 w 3619883"/>
              <a:gd name="connsiteY18" fmla="*/ 4275461 h 4297250"/>
              <a:gd name="connsiteX19" fmla="*/ 2511710 w 3619883"/>
              <a:gd name="connsiteY19" fmla="*/ 4275461 h 4297250"/>
              <a:gd name="connsiteX20" fmla="*/ 2454288 w 3619883"/>
              <a:gd name="connsiteY20" fmla="*/ 4128157 h 4297250"/>
              <a:gd name="connsiteX21" fmla="*/ 2515810 w 3619883"/>
              <a:gd name="connsiteY21" fmla="*/ 4128157 h 4297250"/>
              <a:gd name="connsiteX22" fmla="*/ 2515810 w 3619883"/>
              <a:gd name="connsiteY22" fmla="*/ 3951392 h 4297250"/>
              <a:gd name="connsiteX23" fmla="*/ 2338025 w 3619883"/>
              <a:gd name="connsiteY23" fmla="*/ 3951392 h 4297250"/>
              <a:gd name="connsiteX24" fmla="*/ 2338025 w 3619883"/>
              <a:gd name="connsiteY24" fmla="*/ 4128157 h 4297250"/>
              <a:gd name="connsiteX25" fmla="*/ 2395120 w 3619883"/>
              <a:gd name="connsiteY25" fmla="*/ 4128157 h 4297250"/>
              <a:gd name="connsiteX26" fmla="*/ 2337697 w 3619883"/>
              <a:gd name="connsiteY26" fmla="*/ 4275461 h 4297250"/>
              <a:gd name="connsiteX27" fmla="*/ 2150155 w 3619883"/>
              <a:gd name="connsiteY27" fmla="*/ 4275461 h 4297250"/>
              <a:gd name="connsiteX28" fmla="*/ 2150155 w 3619883"/>
              <a:gd name="connsiteY28" fmla="*/ 4128157 h 4297250"/>
              <a:gd name="connsiteX29" fmla="*/ 2204852 w 3619883"/>
              <a:gd name="connsiteY29" fmla="*/ 4128157 h 4297250"/>
              <a:gd name="connsiteX30" fmla="*/ 2204852 w 3619883"/>
              <a:gd name="connsiteY30" fmla="*/ 3951392 h 4297250"/>
              <a:gd name="connsiteX31" fmla="*/ 2027068 w 3619883"/>
              <a:gd name="connsiteY31" fmla="*/ 3951392 h 4297250"/>
              <a:gd name="connsiteX32" fmla="*/ 2027068 w 3619883"/>
              <a:gd name="connsiteY32" fmla="*/ 4128157 h 4297250"/>
              <a:gd name="connsiteX33" fmla="*/ 2079759 w 3619883"/>
              <a:gd name="connsiteY33" fmla="*/ 4128157 h 4297250"/>
              <a:gd name="connsiteX34" fmla="*/ 2079759 w 3619883"/>
              <a:gd name="connsiteY34" fmla="*/ 4275461 h 4297250"/>
              <a:gd name="connsiteX35" fmla="*/ 1824703 w 3619883"/>
              <a:gd name="connsiteY35" fmla="*/ 4275461 h 4297250"/>
              <a:gd name="connsiteX36" fmla="*/ 1834468 w 3619883"/>
              <a:gd name="connsiteY36" fmla="*/ 4128157 h 4297250"/>
              <a:gd name="connsiteX37" fmla="*/ 1893894 w 3619883"/>
              <a:gd name="connsiteY37" fmla="*/ 4128157 h 4297250"/>
              <a:gd name="connsiteX38" fmla="*/ 1893894 w 3619883"/>
              <a:gd name="connsiteY38" fmla="*/ 3951392 h 4297250"/>
              <a:gd name="connsiteX39" fmla="*/ 1716110 w 3619883"/>
              <a:gd name="connsiteY39" fmla="*/ 3951392 h 4297250"/>
              <a:gd name="connsiteX40" fmla="*/ 1716110 w 3619883"/>
              <a:gd name="connsiteY40" fmla="*/ 4006431 h 4297250"/>
              <a:gd name="connsiteX41" fmla="*/ 1703447 w 3619883"/>
              <a:gd name="connsiteY41" fmla="*/ 4007960 h 4297250"/>
              <a:gd name="connsiteX42" fmla="*/ 1716110 w 3619883"/>
              <a:gd name="connsiteY42" fmla="*/ 4044284 h 4297250"/>
              <a:gd name="connsiteX43" fmla="*/ 1716110 w 3619883"/>
              <a:gd name="connsiteY43" fmla="*/ 4128157 h 4297250"/>
              <a:gd name="connsiteX44" fmla="*/ 1745346 w 3619883"/>
              <a:gd name="connsiteY44" fmla="*/ 4128157 h 4297250"/>
              <a:gd name="connsiteX45" fmla="*/ 1796694 w 3619883"/>
              <a:gd name="connsiteY45" fmla="*/ 4275461 h 4297250"/>
              <a:gd name="connsiteX46" fmla="*/ 1558844 w 3619883"/>
              <a:gd name="connsiteY46" fmla="*/ 4275461 h 4297250"/>
              <a:gd name="connsiteX47" fmla="*/ 1517252 w 3619883"/>
              <a:gd name="connsiteY47" fmla="*/ 4128157 h 4297250"/>
              <a:gd name="connsiteX48" fmla="*/ 1582936 w 3619883"/>
              <a:gd name="connsiteY48" fmla="*/ 4128157 h 4297250"/>
              <a:gd name="connsiteX49" fmla="*/ 1582936 w 3619883"/>
              <a:gd name="connsiteY49" fmla="*/ 3951392 h 4297250"/>
              <a:gd name="connsiteX50" fmla="*/ 1405151 w 3619883"/>
              <a:gd name="connsiteY50" fmla="*/ 3951392 h 4297250"/>
              <a:gd name="connsiteX51" fmla="*/ 1405151 w 3619883"/>
              <a:gd name="connsiteY51" fmla="*/ 4128157 h 4297250"/>
              <a:gd name="connsiteX52" fmla="*/ 1468988 w 3619883"/>
              <a:gd name="connsiteY52" fmla="*/ 4128157 h 4297250"/>
              <a:gd name="connsiteX53" fmla="*/ 1427396 w 3619883"/>
              <a:gd name="connsiteY53" fmla="*/ 4275461 h 4297250"/>
              <a:gd name="connsiteX54" fmla="*/ 1210751 w 3619883"/>
              <a:gd name="connsiteY54" fmla="*/ 4275461 h 4297250"/>
              <a:gd name="connsiteX55" fmla="*/ 1210751 w 3619883"/>
              <a:gd name="connsiteY55" fmla="*/ 4128157 h 4297250"/>
              <a:gd name="connsiteX56" fmla="*/ 1271978 w 3619883"/>
              <a:gd name="connsiteY56" fmla="*/ 4128157 h 4297250"/>
              <a:gd name="connsiteX57" fmla="*/ 1271978 w 3619883"/>
              <a:gd name="connsiteY57" fmla="*/ 3951392 h 4297250"/>
              <a:gd name="connsiteX58" fmla="*/ 1094193 w 3619883"/>
              <a:gd name="connsiteY58" fmla="*/ 3951392 h 4297250"/>
              <a:gd name="connsiteX59" fmla="*/ 1094193 w 3619883"/>
              <a:gd name="connsiteY59" fmla="*/ 4128157 h 4297250"/>
              <a:gd name="connsiteX60" fmla="*/ 1140354 w 3619883"/>
              <a:gd name="connsiteY60" fmla="*/ 4128157 h 4297250"/>
              <a:gd name="connsiteX61" fmla="*/ 1140354 w 3619883"/>
              <a:gd name="connsiteY61" fmla="*/ 4275461 h 4297250"/>
              <a:gd name="connsiteX62" fmla="*/ 953807 w 3619883"/>
              <a:gd name="connsiteY62" fmla="*/ 4275461 h 4297250"/>
              <a:gd name="connsiteX63" fmla="*/ 912215 w 3619883"/>
              <a:gd name="connsiteY63" fmla="*/ 4128157 h 4297250"/>
              <a:gd name="connsiteX64" fmla="*/ 961020 w 3619883"/>
              <a:gd name="connsiteY64" fmla="*/ 4128157 h 4297250"/>
              <a:gd name="connsiteX65" fmla="*/ 961020 w 3619883"/>
              <a:gd name="connsiteY65" fmla="*/ 3951392 h 4297250"/>
              <a:gd name="connsiteX66" fmla="*/ 783235 w 3619883"/>
              <a:gd name="connsiteY66" fmla="*/ 3951392 h 4297250"/>
              <a:gd name="connsiteX67" fmla="*/ 783235 w 3619883"/>
              <a:gd name="connsiteY67" fmla="*/ 4128157 h 4297250"/>
              <a:gd name="connsiteX68" fmla="*/ 871024 w 3619883"/>
              <a:gd name="connsiteY68" fmla="*/ 4128157 h 4297250"/>
              <a:gd name="connsiteX69" fmla="*/ 829432 w 3619883"/>
              <a:gd name="connsiteY69" fmla="*/ 4275461 h 4297250"/>
              <a:gd name="connsiteX70" fmla="*/ 611484 w 3619883"/>
              <a:gd name="connsiteY70" fmla="*/ 4275461 h 4297250"/>
              <a:gd name="connsiteX71" fmla="*/ 621247 w 3619883"/>
              <a:gd name="connsiteY71" fmla="*/ 4128157 h 4297250"/>
              <a:gd name="connsiteX72" fmla="*/ 650062 w 3619883"/>
              <a:gd name="connsiteY72" fmla="*/ 4128157 h 4297250"/>
              <a:gd name="connsiteX73" fmla="*/ 650062 w 3619883"/>
              <a:gd name="connsiteY73" fmla="*/ 3951392 h 4297250"/>
              <a:gd name="connsiteX74" fmla="*/ 472277 w 3619883"/>
              <a:gd name="connsiteY74" fmla="*/ 3951392 h 4297250"/>
              <a:gd name="connsiteX75" fmla="*/ 472277 w 3619883"/>
              <a:gd name="connsiteY75" fmla="*/ 4128157 h 4297250"/>
              <a:gd name="connsiteX76" fmla="*/ 522650 w 3619883"/>
              <a:gd name="connsiteY76" fmla="*/ 4128157 h 4297250"/>
              <a:gd name="connsiteX77" fmla="*/ 573998 w 3619883"/>
              <a:gd name="connsiteY77" fmla="*/ 4275461 h 4297250"/>
              <a:gd name="connsiteX78" fmla="*/ 336164 w 3619883"/>
              <a:gd name="connsiteY78" fmla="*/ 4275461 h 4297250"/>
              <a:gd name="connsiteX79" fmla="*/ 294572 w 3619883"/>
              <a:gd name="connsiteY79" fmla="*/ 4128157 h 4297250"/>
              <a:gd name="connsiteX80" fmla="*/ 339106 w 3619883"/>
              <a:gd name="connsiteY80" fmla="*/ 4128157 h 4297250"/>
              <a:gd name="connsiteX81" fmla="*/ 339106 w 3619883"/>
              <a:gd name="connsiteY81" fmla="*/ 3951392 h 4297250"/>
              <a:gd name="connsiteX82" fmla="*/ 161321 w 3619883"/>
              <a:gd name="connsiteY82" fmla="*/ 3951392 h 4297250"/>
              <a:gd name="connsiteX83" fmla="*/ 161321 w 3619883"/>
              <a:gd name="connsiteY83" fmla="*/ 4128157 h 4297250"/>
              <a:gd name="connsiteX84" fmla="*/ 230914 w 3619883"/>
              <a:gd name="connsiteY84" fmla="*/ 4128157 h 4297250"/>
              <a:gd name="connsiteX85" fmla="*/ 189322 w 3619883"/>
              <a:gd name="connsiteY85" fmla="*/ 4275461 h 4297250"/>
              <a:gd name="connsiteX86" fmla="*/ 0 w 3619883"/>
              <a:gd name="connsiteY86" fmla="*/ 4275461 h 4297250"/>
              <a:gd name="connsiteX87" fmla="*/ 0 w 3619883"/>
              <a:gd name="connsiteY87" fmla="*/ 42229 h 4297250"/>
              <a:gd name="connsiteX88" fmla="*/ 42464 w 3619883"/>
              <a:gd name="connsiteY88" fmla="*/ 40518 h 4297250"/>
              <a:gd name="connsiteX89" fmla="*/ 137733 w 3619883"/>
              <a:gd name="connsiteY89" fmla="*/ 35355 h 4297250"/>
              <a:gd name="connsiteX90" fmla="*/ 270565 w 3619883"/>
              <a:gd name="connsiteY90" fmla="*/ 29759 h 4297250"/>
              <a:gd name="connsiteX91" fmla="*/ 479734 w 3619883"/>
              <a:gd name="connsiteY91" fmla="*/ 45455 h 4297250"/>
              <a:gd name="connsiteX92" fmla="*/ 524103 w 3619883"/>
              <a:gd name="connsiteY92" fmla="*/ 41625 h 4297250"/>
              <a:gd name="connsiteX93" fmla="*/ 624416 w 3619883"/>
              <a:gd name="connsiteY93" fmla="*/ 22696 h 4297250"/>
              <a:gd name="connsiteX94" fmla="*/ 657762 w 3619883"/>
              <a:gd name="connsiteY94" fmla="*/ 18351 h 4297250"/>
              <a:gd name="connsiteX95" fmla="*/ 690557 w 3619883"/>
              <a:gd name="connsiteY95" fmla="*/ 25792 h 4297250"/>
              <a:gd name="connsiteX96" fmla="*/ 745123 w 3619883"/>
              <a:gd name="connsiteY96" fmla="*/ 40157 h 4297250"/>
              <a:gd name="connsiteX97" fmla="*/ 789493 w 3619883"/>
              <a:gd name="connsiteY97" fmla="*/ 36327 h 4297250"/>
              <a:gd name="connsiteX98" fmla="*/ 854255 w 3619883"/>
              <a:gd name="connsiteY98" fmla="*/ 68887 h 4297250"/>
              <a:gd name="connsiteX99" fmla="*/ 897520 w 3619883"/>
              <a:gd name="connsiteY99" fmla="*/ 88629 h 4297250"/>
              <a:gd name="connsiteX100" fmla="*/ 940510 w 3619883"/>
              <a:gd name="connsiteY100" fmla="*/ 114265 h 4297250"/>
              <a:gd name="connsiteX101" fmla="*/ 1082712 w 3619883"/>
              <a:gd name="connsiteY101" fmla="*/ 144543 h 4297250"/>
              <a:gd name="connsiteX102" fmla="*/ 1205348 w 3619883"/>
              <a:gd name="connsiteY102" fmla="*/ 120753 h 4297250"/>
              <a:gd name="connsiteX103" fmla="*/ 1271764 w 3619883"/>
              <a:gd name="connsiteY103" fmla="*/ 117956 h 4297250"/>
              <a:gd name="connsiteX104" fmla="*/ 1315583 w 3619883"/>
              <a:gd name="connsiteY104" fmla="*/ 125912 h 4297250"/>
              <a:gd name="connsiteX105" fmla="*/ 1359125 w 3619883"/>
              <a:gd name="connsiteY105" fmla="*/ 139761 h 4297250"/>
              <a:gd name="connsiteX106" fmla="*/ 1391919 w 3619883"/>
              <a:gd name="connsiteY106" fmla="*/ 147202 h 4297250"/>
              <a:gd name="connsiteX107" fmla="*/ 1436563 w 3619883"/>
              <a:gd name="connsiteY107" fmla="*/ 137480 h 4297250"/>
              <a:gd name="connsiteX108" fmla="*/ 1471566 w 3619883"/>
              <a:gd name="connsiteY108" fmla="*/ 97777 h 4297250"/>
              <a:gd name="connsiteX109" fmla="*/ 1505739 w 3619883"/>
              <a:gd name="connsiteY109" fmla="*/ 75753 h 4297250"/>
              <a:gd name="connsiteX110" fmla="*/ 1590891 w 3619883"/>
              <a:gd name="connsiteY110" fmla="*/ 144702 h 4297250"/>
              <a:gd name="connsiteX111" fmla="*/ 1625616 w 3619883"/>
              <a:gd name="connsiteY111" fmla="*/ 110893 h 4297250"/>
              <a:gd name="connsiteX112" fmla="*/ 1658964 w 3619883"/>
              <a:gd name="connsiteY112" fmla="*/ 106547 h 4297250"/>
              <a:gd name="connsiteX113" fmla="*/ 1746598 w 3619883"/>
              <a:gd name="connsiteY113" fmla="*/ 122460 h 4297250"/>
              <a:gd name="connsiteX114" fmla="*/ 1811913 w 3619883"/>
              <a:gd name="connsiteY114" fmla="*/ 143234 h 4297250"/>
              <a:gd name="connsiteX115" fmla="*/ 1856557 w 3619883"/>
              <a:gd name="connsiteY115" fmla="*/ 133511 h 4297250"/>
              <a:gd name="connsiteX116" fmla="*/ 2066003 w 3619883"/>
              <a:gd name="connsiteY116" fmla="*/ 143313 h 4297250"/>
              <a:gd name="connsiteX117" fmla="*/ 2177615 w 3619883"/>
              <a:gd name="connsiteY117" fmla="*/ 119007 h 4297250"/>
              <a:gd name="connsiteX118" fmla="*/ 2255883 w 3619883"/>
              <a:gd name="connsiteY118" fmla="*/ 99047 h 4297250"/>
              <a:gd name="connsiteX119" fmla="*/ 2344622 w 3619883"/>
              <a:gd name="connsiteY119" fmla="*/ 91388 h 4297250"/>
              <a:gd name="connsiteX120" fmla="*/ 2455682 w 3619883"/>
              <a:gd name="connsiteY120" fmla="*/ 78869 h 4297250"/>
              <a:gd name="connsiteX121" fmla="*/ 2632609 w 3619883"/>
              <a:gd name="connsiteY121" fmla="*/ 75338 h 4297250"/>
              <a:gd name="connsiteX122" fmla="*/ 2742291 w 3619883"/>
              <a:gd name="connsiteY122" fmla="*/ 92282 h 4297250"/>
              <a:gd name="connsiteX123" fmla="*/ 2851974 w 3619883"/>
              <a:gd name="connsiteY123" fmla="*/ 109227 h 4297250"/>
              <a:gd name="connsiteX124" fmla="*/ 2907643 w 3619883"/>
              <a:gd name="connsiteY124" fmla="*/ 100020 h 4297250"/>
              <a:gd name="connsiteX125" fmla="*/ 2944022 w 3619883"/>
              <a:gd name="connsiteY125" fmla="*/ 30853 h 4297250"/>
              <a:gd name="connsiteX126" fmla="*/ 3022289 w 3619883"/>
              <a:gd name="connsiteY126" fmla="*/ 10893 h 4297250"/>
              <a:gd name="connsiteX127" fmla="*/ 3054807 w 3619883"/>
              <a:gd name="connsiteY127" fmla="*/ 24226 h 4297250"/>
              <a:gd name="connsiteX128" fmla="*/ 3141892 w 3619883"/>
              <a:gd name="connsiteY128" fmla="*/ 51925 h 4297250"/>
              <a:gd name="connsiteX129" fmla="*/ 3185711 w 3619883"/>
              <a:gd name="connsiteY129" fmla="*/ 59881 h 4297250"/>
              <a:gd name="connsiteX130" fmla="*/ 3219056 w 3619883"/>
              <a:gd name="connsiteY130" fmla="*/ 55536 h 4297250"/>
              <a:gd name="connsiteX131" fmla="*/ 3263425 w 3619883"/>
              <a:gd name="connsiteY131" fmla="*/ 51706 h 4297250"/>
              <a:gd name="connsiteX132" fmla="*/ 3296219 w 3619883"/>
              <a:gd name="connsiteY132" fmla="*/ 59147 h 4297250"/>
              <a:gd name="connsiteX133" fmla="*/ 3319094 w 3619883"/>
              <a:gd name="connsiteY133" fmla="*/ 42500 h 4297250"/>
              <a:gd name="connsiteX134" fmla="*/ 3420511 w 3619883"/>
              <a:gd name="connsiteY134" fmla="*/ 0 h 4297250"/>
              <a:gd name="connsiteX135" fmla="*/ 3453305 w 3619883"/>
              <a:gd name="connsiteY135" fmla="*/ 7440 h 4297250"/>
              <a:gd name="connsiteX136" fmla="*/ 3496571 w 3619883"/>
              <a:gd name="connsiteY136" fmla="*/ 27182 h 4297250"/>
              <a:gd name="connsiteX137" fmla="*/ 3602117 w 3619883"/>
              <a:gd name="connsiteY137" fmla="*/ 132521 h 4297250"/>
              <a:gd name="connsiteX138" fmla="*/ 3619883 w 3619883"/>
              <a:gd name="connsiteY138" fmla="*/ 140049 h 4297250"/>
              <a:gd name="connsiteX139" fmla="*/ 3619883 w 3619883"/>
              <a:gd name="connsiteY13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2959941 w 3619883"/>
              <a:gd name="connsiteY7" fmla="*/ 4128157 h 4297250"/>
              <a:gd name="connsiteX8" fmla="*/ 2996846 w 3619883"/>
              <a:gd name="connsiteY8" fmla="*/ 4128157 h 4297250"/>
              <a:gd name="connsiteX9" fmla="*/ 3014011 w 3619883"/>
              <a:gd name="connsiteY9" fmla="*/ 4275461 h 4297250"/>
              <a:gd name="connsiteX10" fmla="*/ 2761042 w 3619883"/>
              <a:gd name="connsiteY10" fmla="*/ 4275461 h 4297250"/>
              <a:gd name="connsiteX11" fmla="*/ 2761042 w 3619883"/>
              <a:gd name="connsiteY11" fmla="*/ 4128157 h 4297250"/>
              <a:gd name="connsiteX12" fmla="*/ 2826768 w 3619883"/>
              <a:gd name="connsiteY12" fmla="*/ 4128157 h 4297250"/>
              <a:gd name="connsiteX13" fmla="*/ 2826768 w 3619883"/>
              <a:gd name="connsiteY13" fmla="*/ 3951392 h 4297250"/>
              <a:gd name="connsiteX14" fmla="*/ 2648983 w 3619883"/>
              <a:gd name="connsiteY14" fmla="*/ 3951392 h 4297250"/>
              <a:gd name="connsiteX15" fmla="*/ 2648983 w 3619883"/>
              <a:gd name="connsiteY15" fmla="*/ 4128157 h 4297250"/>
              <a:gd name="connsiteX16" fmla="*/ 2690646 w 3619883"/>
              <a:gd name="connsiteY16" fmla="*/ 4128157 h 4297250"/>
              <a:gd name="connsiteX17" fmla="*/ 2690646 w 3619883"/>
              <a:gd name="connsiteY17" fmla="*/ 4275461 h 4297250"/>
              <a:gd name="connsiteX18" fmla="*/ 2511710 w 3619883"/>
              <a:gd name="connsiteY18" fmla="*/ 4275461 h 4297250"/>
              <a:gd name="connsiteX19" fmla="*/ 2454288 w 3619883"/>
              <a:gd name="connsiteY19" fmla="*/ 4128157 h 4297250"/>
              <a:gd name="connsiteX20" fmla="*/ 2515810 w 3619883"/>
              <a:gd name="connsiteY20" fmla="*/ 4128157 h 4297250"/>
              <a:gd name="connsiteX21" fmla="*/ 2515810 w 3619883"/>
              <a:gd name="connsiteY21" fmla="*/ 3951392 h 4297250"/>
              <a:gd name="connsiteX22" fmla="*/ 2338025 w 3619883"/>
              <a:gd name="connsiteY22" fmla="*/ 3951392 h 4297250"/>
              <a:gd name="connsiteX23" fmla="*/ 2338025 w 3619883"/>
              <a:gd name="connsiteY23" fmla="*/ 4128157 h 4297250"/>
              <a:gd name="connsiteX24" fmla="*/ 2395120 w 3619883"/>
              <a:gd name="connsiteY24" fmla="*/ 4128157 h 4297250"/>
              <a:gd name="connsiteX25" fmla="*/ 2337697 w 3619883"/>
              <a:gd name="connsiteY25" fmla="*/ 4275461 h 4297250"/>
              <a:gd name="connsiteX26" fmla="*/ 2150155 w 3619883"/>
              <a:gd name="connsiteY26" fmla="*/ 4275461 h 4297250"/>
              <a:gd name="connsiteX27" fmla="*/ 2150155 w 3619883"/>
              <a:gd name="connsiteY27" fmla="*/ 4128157 h 4297250"/>
              <a:gd name="connsiteX28" fmla="*/ 2204852 w 3619883"/>
              <a:gd name="connsiteY28" fmla="*/ 4128157 h 4297250"/>
              <a:gd name="connsiteX29" fmla="*/ 2204852 w 3619883"/>
              <a:gd name="connsiteY29" fmla="*/ 3951392 h 4297250"/>
              <a:gd name="connsiteX30" fmla="*/ 2027068 w 3619883"/>
              <a:gd name="connsiteY30" fmla="*/ 3951392 h 4297250"/>
              <a:gd name="connsiteX31" fmla="*/ 2027068 w 3619883"/>
              <a:gd name="connsiteY31" fmla="*/ 4128157 h 4297250"/>
              <a:gd name="connsiteX32" fmla="*/ 2079759 w 3619883"/>
              <a:gd name="connsiteY32" fmla="*/ 4128157 h 4297250"/>
              <a:gd name="connsiteX33" fmla="*/ 2079759 w 3619883"/>
              <a:gd name="connsiteY33" fmla="*/ 4275461 h 4297250"/>
              <a:gd name="connsiteX34" fmla="*/ 1824703 w 3619883"/>
              <a:gd name="connsiteY34" fmla="*/ 4275461 h 4297250"/>
              <a:gd name="connsiteX35" fmla="*/ 1834468 w 3619883"/>
              <a:gd name="connsiteY35" fmla="*/ 4128157 h 4297250"/>
              <a:gd name="connsiteX36" fmla="*/ 1893894 w 3619883"/>
              <a:gd name="connsiteY36" fmla="*/ 4128157 h 4297250"/>
              <a:gd name="connsiteX37" fmla="*/ 1893894 w 3619883"/>
              <a:gd name="connsiteY37" fmla="*/ 3951392 h 4297250"/>
              <a:gd name="connsiteX38" fmla="*/ 1716110 w 3619883"/>
              <a:gd name="connsiteY38" fmla="*/ 3951392 h 4297250"/>
              <a:gd name="connsiteX39" fmla="*/ 1716110 w 3619883"/>
              <a:gd name="connsiteY39" fmla="*/ 4006431 h 4297250"/>
              <a:gd name="connsiteX40" fmla="*/ 1703447 w 3619883"/>
              <a:gd name="connsiteY40" fmla="*/ 4007960 h 4297250"/>
              <a:gd name="connsiteX41" fmla="*/ 1716110 w 3619883"/>
              <a:gd name="connsiteY41" fmla="*/ 4044284 h 4297250"/>
              <a:gd name="connsiteX42" fmla="*/ 1716110 w 3619883"/>
              <a:gd name="connsiteY42" fmla="*/ 4128157 h 4297250"/>
              <a:gd name="connsiteX43" fmla="*/ 1745346 w 3619883"/>
              <a:gd name="connsiteY43" fmla="*/ 4128157 h 4297250"/>
              <a:gd name="connsiteX44" fmla="*/ 1796694 w 3619883"/>
              <a:gd name="connsiteY44" fmla="*/ 4275461 h 4297250"/>
              <a:gd name="connsiteX45" fmla="*/ 1558844 w 3619883"/>
              <a:gd name="connsiteY45" fmla="*/ 4275461 h 4297250"/>
              <a:gd name="connsiteX46" fmla="*/ 1517252 w 3619883"/>
              <a:gd name="connsiteY46" fmla="*/ 4128157 h 4297250"/>
              <a:gd name="connsiteX47" fmla="*/ 1582936 w 3619883"/>
              <a:gd name="connsiteY47" fmla="*/ 4128157 h 4297250"/>
              <a:gd name="connsiteX48" fmla="*/ 1582936 w 3619883"/>
              <a:gd name="connsiteY48" fmla="*/ 3951392 h 4297250"/>
              <a:gd name="connsiteX49" fmla="*/ 1405151 w 3619883"/>
              <a:gd name="connsiteY49" fmla="*/ 3951392 h 4297250"/>
              <a:gd name="connsiteX50" fmla="*/ 1405151 w 3619883"/>
              <a:gd name="connsiteY50" fmla="*/ 4128157 h 4297250"/>
              <a:gd name="connsiteX51" fmla="*/ 1468988 w 3619883"/>
              <a:gd name="connsiteY51" fmla="*/ 4128157 h 4297250"/>
              <a:gd name="connsiteX52" fmla="*/ 1427396 w 3619883"/>
              <a:gd name="connsiteY52" fmla="*/ 4275461 h 4297250"/>
              <a:gd name="connsiteX53" fmla="*/ 1210751 w 3619883"/>
              <a:gd name="connsiteY53" fmla="*/ 4275461 h 4297250"/>
              <a:gd name="connsiteX54" fmla="*/ 1210751 w 3619883"/>
              <a:gd name="connsiteY54" fmla="*/ 4128157 h 4297250"/>
              <a:gd name="connsiteX55" fmla="*/ 1271978 w 3619883"/>
              <a:gd name="connsiteY55" fmla="*/ 4128157 h 4297250"/>
              <a:gd name="connsiteX56" fmla="*/ 1271978 w 3619883"/>
              <a:gd name="connsiteY56" fmla="*/ 3951392 h 4297250"/>
              <a:gd name="connsiteX57" fmla="*/ 1094193 w 3619883"/>
              <a:gd name="connsiteY57" fmla="*/ 3951392 h 4297250"/>
              <a:gd name="connsiteX58" fmla="*/ 1094193 w 3619883"/>
              <a:gd name="connsiteY58" fmla="*/ 4128157 h 4297250"/>
              <a:gd name="connsiteX59" fmla="*/ 1140354 w 3619883"/>
              <a:gd name="connsiteY59" fmla="*/ 4128157 h 4297250"/>
              <a:gd name="connsiteX60" fmla="*/ 1140354 w 3619883"/>
              <a:gd name="connsiteY60" fmla="*/ 4275461 h 4297250"/>
              <a:gd name="connsiteX61" fmla="*/ 953807 w 3619883"/>
              <a:gd name="connsiteY61" fmla="*/ 4275461 h 4297250"/>
              <a:gd name="connsiteX62" fmla="*/ 912215 w 3619883"/>
              <a:gd name="connsiteY62" fmla="*/ 4128157 h 4297250"/>
              <a:gd name="connsiteX63" fmla="*/ 961020 w 3619883"/>
              <a:gd name="connsiteY63" fmla="*/ 4128157 h 4297250"/>
              <a:gd name="connsiteX64" fmla="*/ 961020 w 3619883"/>
              <a:gd name="connsiteY64" fmla="*/ 3951392 h 4297250"/>
              <a:gd name="connsiteX65" fmla="*/ 783235 w 3619883"/>
              <a:gd name="connsiteY65" fmla="*/ 3951392 h 4297250"/>
              <a:gd name="connsiteX66" fmla="*/ 783235 w 3619883"/>
              <a:gd name="connsiteY66" fmla="*/ 4128157 h 4297250"/>
              <a:gd name="connsiteX67" fmla="*/ 871024 w 3619883"/>
              <a:gd name="connsiteY67" fmla="*/ 4128157 h 4297250"/>
              <a:gd name="connsiteX68" fmla="*/ 829432 w 3619883"/>
              <a:gd name="connsiteY68" fmla="*/ 4275461 h 4297250"/>
              <a:gd name="connsiteX69" fmla="*/ 611484 w 3619883"/>
              <a:gd name="connsiteY69" fmla="*/ 4275461 h 4297250"/>
              <a:gd name="connsiteX70" fmla="*/ 621247 w 3619883"/>
              <a:gd name="connsiteY70" fmla="*/ 4128157 h 4297250"/>
              <a:gd name="connsiteX71" fmla="*/ 650062 w 3619883"/>
              <a:gd name="connsiteY71" fmla="*/ 4128157 h 4297250"/>
              <a:gd name="connsiteX72" fmla="*/ 650062 w 3619883"/>
              <a:gd name="connsiteY72" fmla="*/ 3951392 h 4297250"/>
              <a:gd name="connsiteX73" fmla="*/ 472277 w 3619883"/>
              <a:gd name="connsiteY73" fmla="*/ 3951392 h 4297250"/>
              <a:gd name="connsiteX74" fmla="*/ 472277 w 3619883"/>
              <a:gd name="connsiteY74" fmla="*/ 4128157 h 4297250"/>
              <a:gd name="connsiteX75" fmla="*/ 522650 w 3619883"/>
              <a:gd name="connsiteY75" fmla="*/ 4128157 h 4297250"/>
              <a:gd name="connsiteX76" fmla="*/ 573998 w 3619883"/>
              <a:gd name="connsiteY76" fmla="*/ 4275461 h 4297250"/>
              <a:gd name="connsiteX77" fmla="*/ 336164 w 3619883"/>
              <a:gd name="connsiteY77" fmla="*/ 4275461 h 4297250"/>
              <a:gd name="connsiteX78" fmla="*/ 294572 w 3619883"/>
              <a:gd name="connsiteY78" fmla="*/ 4128157 h 4297250"/>
              <a:gd name="connsiteX79" fmla="*/ 339106 w 3619883"/>
              <a:gd name="connsiteY79" fmla="*/ 4128157 h 4297250"/>
              <a:gd name="connsiteX80" fmla="*/ 339106 w 3619883"/>
              <a:gd name="connsiteY80" fmla="*/ 3951392 h 4297250"/>
              <a:gd name="connsiteX81" fmla="*/ 161321 w 3619883"/>
              <a:gd name="connsiteY81" fmla="*/ 3951392 h 4297250"/>
              <a:gd name="connsiteX82" fmla="*/ 161321 w 3619883"/>
              <a:gd name="connsiteY82" fmla="*/ 4128157 h 4297250"/>
              <a:gd name="connsiteX83" fmla="*/ 230914 w 3619883"/>
              <a:gd name="connsiteY83" fmla="*/ 4128157 h 4297250"/>
              <a:gd name="connsiteX84" fmla="*/ 189322 w 3619883"/>
              <a:gd name="connsiteY84" fmla="*/ 4275461 h 4297250"/>
              <a:gd name="connsiteX85" fmla="*/ 0 w 3619883"/>
              <a:gd name="connsiteY85" fmla="*/ 4275461 h 4297250"/>
              <a:gd name="connsiteX86" fmla="*/ 0 w 3619883"/>
              <a:gd name="connsiteY86" fmla="*/ 42229 h 4297250"/>
              <a:gd name="connsiteX87" fmla="*/ 42464 w 3619883"/>
              <a:gd name="connsiteY87" fmla="*/ 40518 h 4297250"/>
              <a:gd name="connsiteX88" fmla="*/ 137733 w 3619883"/>
              <a:gd name="connsiteY88" fmla="*/ 35355 h 4297250"/>
              <a:gd name="connsiteX89" fmla="*/ 270565 w 3619883"/>
              <a:gd name="connsiteY89" fmla="*/ 29759 h 4297250"/>
              <a:gd name="connsiteX90" fmla="*/ 479734 w 3619883"/>
              <a:gd name="connsiteY90" fmla="*/ 45455 h 4297250"/>
              <a:gd name="connsiteX91" fmla="*/ 524103 w 3619883"/>
              <a:gd name="connsiteY91" fmla="*/ 41625 h 4297250"/>
              <a:gd name="connsiteX92" fmla="*/ 624416 w 3619883"/>
              <a:gd name="connsiteY92" fmla="*/ 22696 h 4297250"/>
              <a:gd name="connsiteX93" fmla="*/ 657762 w 3619883"/>
              <a:gd name="connsiteY93" fmla="*/ 18351 h 4297250"/>
              <a:gd name="connsiteX94" fmla="*/ 690557 w 3619883"/>
              <a:gd name="connsiteY94" fmla="*/ 25792 h 4297250"/>
              <a:gd name="connsiteX95" fmla="*/ 745123 w 3619883"/>
              <a:gd name="connsiteY95" fmla="*/ 40157 h 4297250"/>
              <a:gd name="connsiteX96" fmla="*/ 789493 w 3619883"/>
              <a:gd name="connsiteY96" fmla="*/ 36327 h 4297250"/>
              <a:gd name="connsiteX97" fmla="*/ 854255 w 3619883"/>
              <a:gd name="connsiteY97" fmla="*/ 68887 h 4297250"/>
              <a:gd name="connsiteX98" fmla="*/ 897520 w 3619883"/>
              <a:gd name="connsiteY98" fmla="*/ 88629 h 4297250"/>
              <a:gd name="connsiteX99" fmla="*/ 940510 w 3619883"/>
              <a:gd name="connsiteY99" fmla="*/ 114265 h 4297250"/>
              <a:gd name="connsiteX100" fmla="*/ 1082712 w 3619883"/>
              <a:gd name="connsiteY100" fmla="*/ 144543 h 4297250"/>
              <a:gd name="connsiteX101" fmla="*/ 1205348 w 3619883"/>
              <a:gd name="connsiteY101" fmla="*/ 120753 h 4297250"/>
              <a:gd name="connsiteX102" fmla="*/ 1271764 w 3619883"/>
              <a:gd name="connsiteY102" fmla="*/ 117956 h 4297250"/>
              <a:gd name="connsiteX103" fmla="*/ 1315583 w 3619883"/>
              <a:gd name="connsiteY103" fmla="*/ 125912 h 4297250"/>
              <a:gd name="connsiteX104" fmla="*/ 1359125 w 3619883"/>
              <a:gd name="connsiteY104" fmla="*/ 139761 h 4297250"/>
              <a:gd name="connsiteX105" fmla="*/ 1391919 w 3619883"/>
              <a:gd name="connsiteY105" fmla="*/ 147202 h 4297250"/>
              <a:gd name="connsiteX106" fmla="*/ 1436563 w 3619883"/>
              <a:gd name="connsiteY106" fmla="*/ 137480 h 4297250"/>
              <a:gd name="connsiteX107" fmla="*/ 1471566 w 3619883"/>
              <a:gd name="connsiteY107" fmla="*/ 97777 h 4297250"/>
              <a:gd name="connsiteX108" fmla="*/ 1505739 w 3619883"/>
              <a:gd name="connsiteY108" fmla="*/ 75753 h 4297250"/>
              <a:gd name="connsiteX109" fmla="*/ 1590891 w 3619883"/>
              <a:gd name="connsiteY109" fmla="*/ 144702 h 4297250"/>
              <a:gd name="connsiteX110" fmla="*/ 1625616 w 3619883"/>
              <a:gd name="connsiteY110" fmla="*/ 110893 h 4297250"/>
              <a:gd name="connsiteX111" fmla="*/ 1658964 w 3619883"/>
              <a:gd name="connsiteY111" fmla="*/ 106547 h 4297250"/>
              <a:gd name="connsiteX112" fmla="*/ 1746598 w 3619883"/>
              <a:gd name="connsiteY112" fmla="*/ 122460 h 4297250"/>
              <a:gd name="connsiteX113" fmla="*/ 1811913 w 3619883"/>
              <a:gd name="connsiteY113" fmla="*/ 143234 h 4297250"/>
              <a:gd name="connsiteX114" fmla="*/ 1856557 w 3619883"/>
              <a:gd name="connsiteY114" fmla="*/ 133511 h 4297250"/>
              <a:gd name="connsiteX115" fmla="*/ 2066003 w 3619883"/>
              <a:gd name="connsiteY115" fmla="*/ 143313 h 4297250"/>
              <a:gd name="connsiteX116" fmla="*/ 2177615 w 3619883"/>
              <a:gd name="connsiteY116" fmla="*/ 119007 h 4297250"/>
              <a:gd name="connsiteX117" fmla="*/ 2255883 w 3619883"/>
              <a:gd name="connsiteY117" fmla="*/ 99047 h 4297250"/>
              <a:gd name="connsiteX118" fmla="*/ 2344622 w 3619883"/>
              <a:gd name="connsiteY118" fmla="*/ 91388 h 4297250"/>
              <a:gd name="connsiteX119" fmla="*/ 2455682 w 3619883"/>
              <a:gd name="connsiteY119" fmla="*/ 78869 h 4297250"/>
              <a:gd name="connsiteX120" fmla="*/ 2632609 w 3619883"/>
              <a:gd name="connsiteY120" fmla="*/ 75338 h 4297250"/>
              <a:gd name="connsiteX121" fmla="*/ 2742291 w 3619883"/>
              <a:gd name="connsiteY121" fmla="*/ 92282 h 4297250"/>
              <a:gd name="connsiteX122" fmla="*/ 2851974 w 3619883"/>
              <a:gd name="connsiteY122" fmla="*/ 109227 h 4297250"/>
              <a:gd name="connsiteX123" fmla="*/ 2907643 w 3619883"/>
              <a:gd name="connsiteY123" fmla="*/ 100020 h 4297250"/>
              <a:gd name="connsiteX124" fmla="*/ 2944022 w 3619883"/>
              <a:gd name="connsiteY124" fmla="*/ 30853 h 4297250"/>
              <a:gd name="connsiteX125" fmla="*/ 3022289 w 3619883"/>
              <a:gd name="connsiteY125" fmla="*/ 10893 h 4297250"/>
              <a:gd name="connsiteX126" fmla="*/ 3054807 w 3619883"/>
              <a:gd name="connsiteY126" fmla="*/ 24226 h 4297250"/>
              <a:gd name="connsiteX127" fmla="*/ 3141892 w 3619883"/>
              <a:gd name="connsiteY127" fmla="*/ 51925 h 4297250"/>
              <a:gd name="connsiteX128" fmla="*/ 3185711 w 3619883"/>
              <a:gd name="connsiteY128" fmla="*/ 59881 h 4297250"/>
              <a:gd name="connsiteX129" fmla="*/ 3219056 w 3619883"/>
              <a:gd name="connsiteY129" fmla="*/ 55536 h 4297250"/>
              <a:gd name="connsiteX130" fmla="*/ 3263425 w 3619883"/>
              <a:gd name="connsiteY130" fmla="*/ 51706 h 4297250"/>
              <a:gd name="connsiteX131" fmla="*/ 3296219 w 3619883"/>
              <a:gd name="connsiteY131" fmla="*/ 59147 h 4297250"/>
              <a:gd name="connsiteX132" fmla="*/ 3319094 w 3619883"/>
              <a:gd name="connsiteY132" fmla="*/ 42500 h 4297250"/>
              <a:gd name="connsiteX133" fmla="*/ 3420511 w 3619883"/>
              <a:gd name="connsiteY133" fmla="*/ 0 h 4297250"/>
              <a:gd name="connsiteX134" fmla="*/ 3453305 w 3619883"/>
              <a:gd name="connsiteY134" fmla="*/ 7440 h 4297250"/>
              <a:gd name="connsiteX135" fmla="*/ 3496571 w 3619883"/>
              <a:gd name="connsiteY135" fmla="*/ 27182 h 4297250"/>
              <a:gd name="connsiteX136" fmla="*/ 3602117 w 3619883"/>
              <a:gd name="connsiteY136" fmla="*/ 132521 h 4297250"/>
              <a:gd name="connsiteX137" fmla="*/ 3619883 w 3619883"/>
              <a:gd name="connsiteY137" fmla="*/ 140049 h 4297250"/>
              <a:gd name="connsiteX138" fmla="*/ 3619883 w 3619883"/>
              <a:gd name="connsiteY13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2996846 w 3619883"/>
              <a:gd name="connsiteY7" fmla="*/ 4128157 h 4297250"/>
              <a:gd name="connsiteX8" fmla="*/ 3014011 w 3619883"/>
              <a:gd name="connsiteY8" fmla="*/ 4275461 h 4297250"/>
              <a:gd name="connsiteX9" fmla="*/ 2761042 w 3619883"/>
              <a:gd name="connsiteY9" fmla="*/ 4275461 h 4297250"/>
              <a:gd name="connsiteX10" fmla="*/ 2761042 w 3619883"/>
              <a:gd name="connsiteY10" fmla="*/ 4128157 h 4297250"/>
              <a:gd name="connsiteX11" fmla="*/ 2826768 w 3619883"/>
              <a:gd name="connsiteY11" fmla="*/ 4128157 h 4297250"/>
              <a:gd name="connsiteX12" fmla="*/ 2826768 w 3619883"/>
              <a:gd name="connsiteY12" fmla="*/ 3951392 h 4297250"/>
              <a:gd name="connsiteX13" fmla="*/ 2648983 w 3619883"/>
              <a:gd name="connsiteY13" fmla="*/ 3951392 h 4297250"/>
              <a:gd name="connsiteX14" fmla="*/ 2648983 w 3619883"/>
              <a:gd name="connsiteY14" fmla="*/ 4128157 h 4297250"/>
              <a:gd name="connsiteX15" fmla="*/ 2690646 w 3619883"/>
              <a:gd name="connsiteY15" fmla="*/ 4128157 h 4297250"/>
              <a:gd name="connsiteX16" fmla="*/ 2690646 w 3619883"/>
              <a:gd name="connsiteY16" fmla="*/ 4275461 h 4297250"/>
              <a:gd name="connsiteX17" fmla="*/ 2511710 w 3619883"/>
              <a:gd name="connsiteY17" fmla="*/ 4275461 h 4297250"/>
              <a:gd name="connsiteX18" fmla="*/ 2454288 w 3619883"/>
              <a:gd name="connsiteY18" fmla="*/ 4128157 h 4297250"/>
              <a:gd name="connsiteX19" fmla="*/ 2515810 w 3619883"/>
              <a:gd name="connsiteY19" fmla="*/ 4128157 h 4297250"/>
              <a:gd name="connsiteX20" fmla="*/ 2515810 w 3619883"/>
              <a:gd name="connsiteY20" fmla="*/ 3951392 h 4297250"/>
              <a:gd name="connsiteX21" fmla="*/ 2338025 w 3619883"/>
              <a:gd name="connsiteY21" fmla="*/ 3951392 h 4297250"/>
              <a:gd name="connsiteX22" fmla="*/ 2338025 w 3619883"/>
              <a:gd name="connsiteY22" fmla="*/ 4128157 h 4297250"/>
              <a:gd name="connsiteX23" fmla="*/ 2395120 w 3619883"/>
              <a:gd name="connsiteY23" fmla="*/ 4128157 h 4297250"/>
              <a:gd name="connsiteX24" fmla="*/ 2337697 w 3619883"/>
              <a:gd name="connsiteY24" fmla="*/ 4275461 h 4297250"/>
              <a:gd name="connsiteX25" fmla="*/ 2150155 w 3619883"/>
              <a:gd name="connsiteY25" fmla="*/ 4275461 h 4297250"/>
              <a:gd name="connsiteX26" fmla="*/ 2150155 w 3619883"/>
              <a:gd name="connsiteY26" fmla="*/ 4128157 h 4297250"/>
              <a:gd name="connsiteX27" fmla="*/ 2204852 w 3619883"/>
              <a:gd name="connsiteY27" fmla="*/ 4128157 h 4297250"/>
              <a:gd name="connsiteX28" fmla="*/ 2204852 w 3619883"/>
              <a:gd name="connsiteY28" fmla="*/ 3951392 h 4297250"/>
              <a:gd name="connsiteX29" fmla="*/ 2027068 w 3619883"/>
              <a:gd name="connsiteY29" fmla="*/ 3951392 h 4297250"/>
              <a:gd name="connsiteX30" fmla="*/ 2027068 w 3619883"/>
              <a:gd name="connsiteY30" fmla="*/ 4128157 h 4297250"/>
              <a:gd name="connsiteX31" fmla="*/ 2079759 w 3619883"/>
              <a:gd name="connsiteY31" fmla="*/ 4128157 h 4297250"/>
              <a:gd name="connsiteX32" fmla="*/ 2079759 w 3619883"/>
              <a:gd name="connsiteY32" fmla="*/ 4275461 h 4297250"/>
              <a:gd name="connsiteX33" fmla="*/ 1824703 w 3619883"/>
              <a:gd name="connsiteY33" fmla="*/ 4275461 h 4297250"/>
              <a:gd name="connsiteX34" fmla="*/ 1834468 w 3619883"/>
              <a:gd name="connsiteY34" fmla="*/ 4128157 h 4297250"/>
              <a:gd name="connsiteX35" fmla="*/ 1893894 w 3619883"/>
              <a:gd name="connsiteY35" fmla="*/ 4128157 h 4297250"/>
              <a:gd name="connsiteX36" fmla="*/ 1893894 w 3619883"/>
              <a:gd name="connsiteY36" fmla="*/ 3951392 h 4297250"/>
              <a:gd name="connsiteX37" fmla="*/ 1716110 w 3619883"/>
              <a:gd name="connsiteY37" fmla="*/ 3951392 h 4297250"/>
              <a:gd name="connsiteX38" fmla="*/ 1716110 w 3619883"/>
              <a:gd name="connsiteY38" fmla="*/ 4006431 h 4297250"/>
              <a:gd name="connsiteX39" fmla="*/ 1703447 w 3619883"/>
              <a:gd name="connsiteY39" fmla="*/ 4007960 h 4297250"/>
              <a:gd name="connsiteX40" fmla="*/ 1716110 w 3619883"/>
              <a:gd name="connsiteY40" fmla="*/ 4044284 h 4297250"/>
              <a:gd name="connsiteX41" fmla="*/ 1716110 w 3619883"/>
              <a:gd name="connsiteY41" fmla="*/ 4128157 h 4297250"/>
              <a:gd name="connsiteX42" fmla="*/ 1745346 w 3619883"/>
              <a:gd name="connsiteY42" fmla="*/ 4128157 h 4297250"/>
              <a:gd name="connsiteX43" fmla="*/ 1796694 w 3619883"/>
              <a:gd name="connsiteY43" fmla="*/ 4275461 h 4297250"/>
              <a:gd name="connsiteX44" fmla="*/ 1558844 w 3619883"/>
              <a:gd name="connsiteY44" fmla="*/ 4275461 h 4297250"/>
              <a:gd name="connsiteX45" fmla="*/ 1517252 w 3619883"/>
              <a:gd name="connsiteY45" fmla="*/ 4128157 h 4297250"/>
              <a:gd name="connsiteX46" fmla="*/ 1582936 w 3619883"/>
              <a:gd name="connsiteY46" fmla="*/ 4128157 h 4297250"/>
              <a:gd name="connsiteX47" fmla="*/ 1582936 w 3619883"/>
              <a:gd name="connsiteY47" fmla="*/ 3951392 h 4297250"/>
              <a:gd name="connsiteX48" fmla="*/ 1405151 w 3619883"/>
              <a:gd name="connsiteY48" fmla="*/ 3951392 h 4297250"/>
              <a:gd name="connsiteX49" fmla="*/ 1405151 w 3619883"/>
              <a:gd name="connsiteY49" fmla="*/ 4128157 h 4297250"/>
              <a:gd name="connsiteX50" fmla="*/ 1468988 w 3619883"/>
              <a:gd name="connsiteY50" fmla="*/ 4128157 h 4297250"/>
              <a:gd name="connsiteX51" fmla="*/ 1427396 w 3619883"/>
              <a:gd name="connsiteY51" fmla="*/ 4275461 h 4297250"/>
              <a:gd name="connsiteX52" fmla="*/ 1210751 w 3619883"/>
              <a:gd name="connsiteY52" fmla="*/ 4275461 h 4297250"/>
              <a:gd name="connsiteX53" fmla="*/ 1210751 w 3619883"/>
              <a:gd name="connsiteY53" fmla="*/ 4128157 h 4297250"/>
              <a:gd name="connsiteX54" fmla="*/ 1271978 w 3619883"/>
              <a:gd name="connsiteY54" fmla="*/ 4128157 h 4297250"/>
              <a:gd name="connsiteX55" fmla="*/ 1271978 w 3619883"/>
              <a:gd name="connsiteY55" fmla="*/ 3951392 h 4297250"/>
              <a:gd name="connsiteX56" fmla="*/ 1094193 w 3619883"/>
              <a:gd name="connsiteY56" fmla="*/ 3951392 h 4297250"/>
              <a:gd name="connsiteX57" fmla="*/ 1094193 w 3619883"/>
              <a:gd name="connsiteY57" fmla="*/ 4128157 h 4297250"/>
              <a:gd name="connsiteX58" fmla="*/ 1140354 w 3619883"/>
              <a:gd name="connsiteY58" fmla="*/ 4128157 h 4297250"/>
              <a:gd name="connsiteX59" fmla="*/ 1140354 w 3619883"/>
              <a:gd name="connsiteY59" fmla="*/ 4275461 h 4297250"/>
              <a:gd name="connsiteX60" fmla="*/ 953807 w 3619883"/>
              <a:gd name="connsiteY60" fmla="*/ 4275461 h 4297250"/>
              <a:gd name="connsiteX61" fmla="*/ 912215 w 3619883"/>
              <a:gd name="connsiteY61" fmla="*/ 4128157 h 4297250"/>
              <a:gd name="connsiteX62" fmla="*/ 961020 w 3619883"/>
              <a:gd name="connsiteY62" fmla="*/ 4128157 h 4297250"/>
              <a:gd name="connsiteX63" fmla="*/ 961020 w 3619883"/>
              <a:gd name="connsiteY63" fmla="*/ 3951392 h 4297250"/>
              <a:gd name="connsiteX64" fmla="*/ 783235 w 3619883"/>
              <a:gd name="connsiteY64" fmla="*/ 3951392 h 4297250"/>
              <a:gd name="connsiteX65" fmla="*/ 783235 w 3619883"/>
              <a:gd name="connsiteY65" fmla="*/ 4128157 h 4297250"/>
              <a:gd name="connsiteX66" fmla="*/ 871024 w 3619883"/>
              <a:gd name="connsiteY66" fmla="*/ 4128157 h 4297250"/>
              <a:gd name="connsiteX67" fmla="*/ 829432 w 3619883"/>
              <a:gd name="connsiteY67" fmla="*/ 4275461 h 4297250"/>
              <a:gd name="connsiteX68" fmla="*/ 611484 w 3619883"/>
              <a:gd name="connsiteY68" fmla="*/ 4275461 h 4297250"/>
              <a:gd name="connsiteX69" fmla="*/ 621247 w 3619883"/>
              <a:gd name="connsiteY69" fmla="*/ 4128157 h 4297250"/>
              <a:gd name="connsiteX70" fmla="*/ 650062 w 3619883"/>
              <a:gd name="connsiteY70" fmla="*/ 4128157 h 4297250"/>
              <a:gd name="connsiteX71" fmla="*/ 650062 w 3619883"/>
              <a:gd name="connsiteY71" fmla="*/ 3951392 h 4297250"/>
              <a:gd name="connsiteX72" fmla="*/ 472277 w 3619883"/>
              <a:gd name="connsiteY72" fmla="*/ 3951392 h 4297250"/>
              <a:gd name="connsiteX73" fmla="*/ 472277 w 3619883"/>
              <a:gd name="connsiteY73" fmla="*/ 4128157 h 4297250"/>
              <a:gd name="connsiteX74" fmla="*/ 522650 w 3619883"/>
              <a:gd name="connsiteY74" fmla="*/ 4128157 h 4297250"/>
              <a:gd name="connsiteX75" fmla="*/ 573998 w 3619883"/>
              <a:gd name="connsiteY75" fmla="*/ 4275461 h 4297250"/>
              <a:gd name="connsiteX76" fmla="*/ 336164 w 3619883"/>
              <a:gd name="connsiteY76" fmla="*/ 4275461 h 4297250"/>
              <a:gd name="connsiteX77" fmla="*/ 294572 w 3619883"/>
              <a:gd name="connsiteY77" fmla="*/ 4128157 h 4297250"/>
              <a:gd name="connsiteX78" fmla="*/ 339106 w 3619883"/>
              <a:gd name="connsiteY78" fmla="*/ 4128157 h 4297250"/>
              <a:gd name="connsiteX79" fmla="*/ 339106 w 3619883"/>
              <a:gd name="connsiteY79" fmla="*/ 3951392 h 4297250"/>
              <a:gd name="connsiteX80" fmla="*/ 161321 w 3619883"/>
              <a:gd name="connsiteY80" fmla="*/ 3951392 h 4297250"/>
              <a:gd name="connsiteX81" fmla="*/ 161321 w 3619883"/>
              <a:gd name="connsiteY81" fmla="*/ 4128157 h 4297250"/>
              <a:gd name="connsiteX82" fmla="*/ 230914 w 3619883"/>
              <a:gd name="connsiteY82" fmla="*/ 4128157 h 4297250"/>
              <a:gd name="connsiteX83" fmla="*/ 189322 w 3619883"/>
              <a:gd name="connsiteY83" fmla="*/ 4275461 h 4297250"/>
              <a:gd name="connsiteX84" fmla="*/ 0 w 3619883"/>
              <a:gd name="connsiteY84" fmla="*/ 4275461 h 4297250"/>
              <a:gd name="connsiteX85" fmla="*/ 0 w 3619883"/>
              <a:gd name="connsiteY85" fmla="*/ 42229 h 4297250"/>
              <a:gd name="connsiteX86" fmla="*/ 42464 w 3619883"/>
              <a:gd name="connsiteY86" fmla="*/ 40518 h 4297250"/>
              <a:gd name="connsiteX87" fmla="*/ 137733 w 3619883"/>
              <a:gd name="connsiteY87" fmla="*/ 35355 h 4297250"/>
              <a:gd name="connsiteX88" fmla="*/ 270565 w 3619883"/>
              <a:gd name="connsiteY88" fmla="*/ 29759 h 4297250"/>
              <a:gd name="connsiteX89" fmla="*/ 479734 w 3619883"/>
              <a:gd name="connsiteY89" fmla="*/ 45455 h 4297250"/>
              <a:gd name="connsiteX90" fmla="*/ 524103 w 3619883"/>
              <a:gd name="connsiteY90" fmla="*/ 41625 h 4297250"/>
              <a:gd name="connsiteX91" fmla="*/ 624416 w 3619883"/>
              <a:gd name="connsiteY91" fmla="*/ 22696 h 4297250"/>
              <a:gd name="connsiteX92" fmla="*/ 657762 w 3619883"/>
              <a:gd name="connsiteY92" fmla="*/ 18351 h 4297250"/>
              <a:gd name="connsiteX93" fmla="*/ 690557 w 3619883"/>
              <a:gd name="connsiteY93" fmla="*/ 25792 h 4297250"/>
              <a:gd name="connsiteX94" fmla="*/ 745123 w 3619883"/>
              <a:gd name="connsiteY94" fmla="*/ 40157 h 4297250"/>
              <a:gd name="connsiteX95" fmla="*/ 789493 w 3619883"/>
              <a:gd name="connsiteY95" fmla="*/ 36327 h 4297250"/>
              <a:gd name="connsiteX96" fmla="*/ 854255 w 3619883"/>
              <a:gd name="connsiteY96" fmla="*/ 68887 h 4297250"/>
              <a:gd name="connsiteX97" fmla="*/ 897520 w 3619883"/>
              <a:gd name="connsiteY97" fmla="*/ 88629 h 4297250"/>
              <a:gd name="connsiteX98" fmla="*/ 940510 w 3619883"/>
              <a:gd name="connsiteY98" fmla="*/ 114265 h 4297250"/>
              <a:gd name="connsiteX99" fmla="*/ 1082712 w 3619883"/>
              <a:gd name="connsiteY99" fmla="*/ 144543 h 4297250"/>
              <a:gd name="connsiteX100" fmla="*/ 1205348 w 3619883"/>
              <a:gd name="connsiteY100" fmla="*/ 120753 h 4297250"/>
              <a:gd name="connsiteX101" fmla="*/ 1271764 w 3619883"/>
              <a:gd name="connsiteY101" fmla="*/ 117956 h 4297250"/>
              <a:gd name="connsiteX102" fmla="*/ 1315583 w 3619883"/>
              <a:gd name="connsiteY102" fmla="*/ 125912 h 4297250"/>
              <a:gd name="connsiteX103" fmla="*/ 1359125 w 3619883"/>
              <a:gd name="connsiteY103" fmla="*/ 139761 h 4297250"/>
              <a:gd name="connsiteX104" fmla="*/ 1391919 w 3619883"/>
              <a:gd name="connsiteY104" fmla="*/ 147202 h 4297250"/>
              <a:gd name="connsiteX105" fmla="*/ 1436563 w 3619883"/>
              <a:gd name="connsiteY105" fmla="*/ 137480 h 4297250"/>
              <a:gd name="connsiteX106" fmla="*/ 1471566 w 3619883"/>
              <a:gd name="connsiteY106" fmla="*/ 97777 h 4297250"/>
              <a:gd name="connsiteX107" fmla="*/ 1505739 w 3619883"/>
              <a:gd name="connsiteY107" fmla="*/ 75753 h 4297250"/>
              <a:gd name="connsiteX108" fmla="*/ 1590891 w 3619883"/>
              <a:gd name="connsiteY108" fmla="*/ 144702 h 4297250"/>
              <a:gd name="connsiteX109" fmla="*/ 1625616 w 3619883"/>
              <a:gd name="connsiteY109" fmla="*/ 110893 h 4297250"/>
              <a:gd name="connsiteX110" fmla="*/ 1658964 w 3619883"/>
              <a:gd name="connsiteY110" fmla="*/ 106547 h 4297250"/>
              <a:gd name="connsiteX111" fmla="*/ 1746598 w 3619883"/>
              <a:gd name="connsiteY111" fmla="*/ 122460 h 4297250"/>
              <a:gd name="connsiteX112" fmla="*/ 1811913 w 3619883"/>
              <a:gd name="connsiteY112" fmla="*/ 143234 h 4297250"/>
              <a:gd name="connsiteX113" fmla="*/ 1856557 w 3619883"/>
              <a:gd name="connsiteY113" fmla="*/ 133511 h 4297250"/>
              <a:gd name="connsiteX114" fmla="*/ 2066003 w 3619883"/>
              <a:gd name="connsiteY114" fmla="*/ 143313 h 4297250"/>
              <a:gd name="connsiteX115" fmla="*/ 2177615 w 3619883"/>
              <a:gd name="connsiteY115" fmla="*/ 119007 h 4297250"/>
              <a:gd name="connsiteX116" fmla="*/ 2255883 w 3619883"/>
              <a:gd name="connsiteY116" fmla="*/ 99047 h 4297250"/>
              <a:gd name="connsiteX117" fmla="*/ 2344622 w 3619883"/>
              <a:gd name="connsiteY117" fmla="*/ 91388 h 4297250"/>
              <a:gd name="connsiteX118" fmla="*/ 2455682 w 3619883"/>
              <a:gd name="connsiteY118" fmla="*/ 78869 h 4297250"/>
              <a:gd name="connsiteX119" fmla="*/ 2632609 w 3619883"/>
              <a:gd name="connsiteY119" fmla="*/ 75338 h 4297250"/>
              <a:gd name="connsiteX120" fmla="*/ 2742291 w 3619883"/>
              <a:gd name="connsiteY120" fmla="*/ 92282 h 4297250"/>
              <a:gd name="connsiteX121" fmla="*/ 2851974 w 3619883"/>
              <a:gd name="connsiteY121" fmla="*/ 109227 h 4297250"/>
              <a:gd name="connsiteX122" fmla="*/ 2907643 w 3619883"/>
              <a:gd name="connsiteY122" fmla="*/ 100020 h 4297250"/>
              <a:gd name="connsiteX123" fmla="*/ 2944022 w 3619883"/>
              <a:gd name="connsiteY123" fmla="*/ 30853 h 4297250"/>
              <a:gd name="connsiteX124" fmla="*/ 3022289 w 3619883"/>
              <a:gd name="connsiteY124" fmla="*/ 10893 h 4297250"/>
              <a:gd name="connsiteX125" fmla="*/ 3054807 w 3619883"/>
              <a:gd name="connsiteY125" fmla="*/ 24226 h 4297250"/>
              <a:gd name="connsiteX126" fmla="*/ 3141892 w 3619883"/>
              <a:gd name="connsiteY126" fmla="*/ 51925 h 4297250"/>
              <a:gd name="connsiteX127" fmla="*/ 3185711 w 3619883"/>
              <a:gd name="connsiteY127" fmla="*/ 59881 h 4297250"/>
              <a:gd name="connsiteX128" fmla="*/ 3219056 w 3619883"/>
              <a:gd name="connsiteY128" fmla="*/ 55536 h 4297250"/>
              <a:gd name="connsiteX129" fmla="*/ 3263425 w 3619883"/>
              <a:gd name="connsiteY129" fmla="*/ 51706 h 4297250"/>
              <a:gd name="connsiteX130" fmla="*/ 3296219 w 3619883"/>
              <a:gd name="connsiteY130" fmla="*/ 59147 h 4297250"/>
              <a:gd name="connsiteX131" fmla="*/ 3319094 w 3619883"/>
              <a:gd name="connsiteY131" fmla="*/ 42500 h 4297250"/>
              <a:gd name="connsiteX132" fmla="*/ 3420511 w 3619883"/>
              <a:gd name="connsiteY132" fmla="*/ 0 h 4297250"/>
              <a:gd name="connsiteX133" fmla="*/ 3453305 w 3619883"/>
              <a:gd name="connsiteY133" fmla="*/ 7440 h 4297250"/>
              <a:gd name="connsiteX134" fmla="*/ 3496571 w 3619883"/>
              <a:gd name="connsiteY134" fmla="*/ 27182 h 4297250"/>
              <a:gd name="connsiteX135" fmla="*/ 3602117 w 3619883"/>
              <a:gd name="connsiteY135" fmla="*/ 132521 h 4297250"/>
              <a:gd name="connsiteX136" fmla="*/ 3619883 w 3619883"/>
              <a:gd name="connsiteY136" fmla="*/ 140049 h 4297250"/>
              <a:gd name="connsiteX137" fmla="*/ 3619883 w 3619883"/>
              <a:gd name="connsiteY13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3014011 w 3619883"/>
              <a:gd name="connsiteY7" fmla="*/ 4275461 h 4297250"/>
              <a:gd name="connsiteX8" fmla="*/ 2761042 w 3619883"/>
              <a:gd name="connsiteY8" fmla="*/ 4275461 h 4297250"/>
              <a:gd name="connsiteX9" fmla="*/ 2761042 w 3619883"/>
              <a:gd name="connsiteY9" fmla="*/ 4128157 h 4297250"/>
              <a:gd name="connsiteX10" fmla="*/ 2826768 w 3619883"/>
              <a:gd name="connsiteY10" fmla="*/ 4128157 h 4297250"/>
              <a:gd name="connsiteX11" fmla="*/ 2826768 w 3619883"/>
              <a:gd name="connsiteY11" fmla="*/ 3951392 h 4297250"/>
              <a:gd name="connsiteX12" fmla="*/ 2648983 w 3619883"/>
              <a:gd name="connsiteY12" fmla="*/ 3951392 h 4297250"/>
              <a:gd name="connsiteX13" fmla="*/ 2648983 w 3619883"/>
              <a:gd name="connsiteY13" fmla="*/ 4128157 h 4297250"/>
              <a:gd name="connsiteX14" fmla="*/ 2690646 w 3619883"/>
              <a:gd name="connsiteY14" fmla="*/ 4128157 h 4297250"/>
              <a:gd name="connsiteX15" fmla="*/ 2690646 w 3619883"/>
              <a:gd name="connsiteY15" fmla="*/ 4275461 h 4297250"/>
              <a:gd name="connsiteX16" fmla="*/ 2511710 w 3619883"/>
              <a:gd name="connsiteY16" fmla="*/ 4275461 h 4297250"/>
              <a:gd name="connsiteX17" fmla="*/ 2454288 w 3619883"/>
              <a:gd name="connsiteY17" fmla="*/ 4128157 h 4297250"/>
              <a:gd name="connsiteX18" fmla="*/ 2515810 w 3619883"/>
              <a:gd name="connsiteY18" fmla="*/ 4128157 h 4297250"/>
              <a:gd name="connsiteX19" fmla="*/ 2515810 w 3619883"/>
              <a:gd name="connsiteY19" fmla="*/ 3951392 h 4297250"/>
              <a:gd name="connsiteX20" fmla="*/ 2338025 w 3619883"/>
              <a:gd name="connsiteY20" fmla="*/ 3951392 h 4297250"/>
              <a:gd name="connsiteX21" fmla="*/ 2338025 w 3619883"/>
              <a:gd name="connsiteY21" fmla="*/ 4128157 h 4297250"/>
              <a:gd name="connsiteX22" fmla="*/ 2395120 w 3619883"/>
              <a:gd name="connsiteY22" fmla="*/ 4128157 h 4297250"/>
              <a:gd name="connsiteX23" fmla="*/ 2337697 w 3619883"/>
              <a:gd name="connsiteY23" fmla="*/ 4275461 h 4297250"/>
              <a:gd name="connsiteX24" fmla="*/ 2150155 w 3619883"/>
              <a:gd name="connsiteY24" fmla="*/ 4275461 h 4297250"/>
              <a:gd name="connsiteX25" fmla="*/ 2150155 w 3619883"/>
              <a:gd name="connsiteY25" fmla="*/ 4128157 h 4297250"/>
              <a:gd name="connsiteX26" fmla="*/ 2204852 w 3619883"/>
              <a:gd name="connsiteY26" fmla="*/ 4128157 h 4297250"/>
              <a:gd name="connsiteX27" fmla="*/ 2204852 w 3619883"/>
              <a:gd name="connsiteY27" fmla="*/ 3951392 h 4297250"/>
              <a:gd name="connsiteX28" fmla="*/ 2027068 w 3619883"/>
              <a:gd name="connsiteY28" fmla="*/ 3951392 h 4297250"/>
              <a:gd name="connsiteX29" fmla="*/ 2027068 w 3619883"/>
              <a:gd name="connsiteY29" fmla="*/ 4128157 h 4297250"/>
              <a:gd name="connsiteX30" fmla="*/ 2079759 w 3619883"/>
              <a:gd name="connsiteY30" fmla="*/ 4128157 h 4297250"/>
              <a:gd name="connsiteX31" fmla="*/ 2079759 w 3619883"/>
              <a:gd name="connsiteY31" fmla="*/ 4275461 h 4297250"/>
              <a:gd name="connsiteX32" fmla="*/ 1824703 w 3619883"/>
              <a:gd name="connsiteY32" fmla="*/ 4275461 h 4297250"/>
              <a:gd name="connsiteX33" fmla="*/ 1834468 w 3619883"/>
              <a:gd name="connsiteY33" fmla="*/ 4128157 h 4297250"/>
              <a:gd name="connsiteX34" fmla="*/ 1893894 w 3619883"/>
              <a:gd name="connsiteY34" fmla="*/ 4128157 h 4297250"/>
              <a:gd name="connsiteX35" fmla="*/ 1893894 w 3619883"/>
              <a:gd name="connsiteY35" fmla="*/ 3951392 h 4297250"/>
              <a:gd name="connsiteX36" fmla="*/ 1716110 w 3619883"/>
              <a:gd name="connsiteY36" fmla="*/ 3951392 h 4297250"/>
              <a:gd name="connsiteX37" fmla="*/ 1716110 w 3619883"/>
              <a:gd name="connsiteY37" fmla="*/ 4006431 h 4297250"/>
              <a:gd name="connsiteX38" fmla="*/ 1703447 w 3619883"/>
              <a:gd name="connsiteY38" fmla="*/ 4007960 h 4297250"/>
              <a:gd name="connsiteX39" fmla="*/ 1716110 w 3619883"/>
              <a:gd name="connsiteY39" fmla="*/ 4044284 h 4297250"/>
              <a:gd name="connsiteX40" fmla="*/ 1716110 w 3619883"/>
              <a:gd name="connsiteY40" fmla="*/ 4128157 h 4297250"/>
              <a:gd name="connsiteX41" fmla="*/ 1745346 w 3619883"/>
              <a:gd name="connsiteY41" fmla="*/ 4128157 h 4297250"/>
              <a:gd name="connsiteX42" fmla="*/ 1796694 w 3619883"/>
              <a:gd name="connsiteY42" fmla="*/ 4275461 h 4297250"/>
              <a:gd name="connsiteX43" fmla="*/ 1558844 w 3619883"/>
              <a:gd name="connsiteY43" fmla="*/ 4275461 h 4297250"/>
              <a:gd name="connsiteX44" fmla="*/ 1517252 w 3619883"/>
              <a:gd name="connsiteY44" fmla="*/ 4128157 h 4297250"/>
              <a:gd name="connsiteX45" fmla="*/ 1582936 w 3619883"/>
              <a:gd name="connsiteY45" fmla="*/ 4128157 h 4297250"/>
              <a:gd name="connsiteX46" fmla="*/ 1582936 w 3619883"/>
              <a:gd name="connsiteY46" fmla="*/ 3951392 h 4297250"/>
              <a:gd name="connsiteX47" fmla="*/ 1405151 w 3619883"/>
              <a:gd name="connsiteY47" fmla="*/ 3951392 h 4297250"/>
              <a:gd name="connsiteX48" fmla="*/ 1405151 w 3619883"/>
              <a:gd name="connsiteY48" fmla="*/ 4128157 h 4297250"/>
              <a:gd name="connsiteX49" fmla="*/ 1468988 w 3619883"/>
              <a:gd name="connsiteY49" fmla="*/ 4128157 h 4297250"/>
              <a:gd name="connsiteX50" fmla="*/ 1427396 w 3619883"/>
              <a:gd name="connsiteY50" fmla="*/ 4275461 h 4297250"/>
              <a:gd name="connsiteX51" fmla="*/ 1210751 w 3619883"/>
              <a:gd name="connsiteY51" fmla="*/ 4275461 h 4297250"/>
              <a:gd name="connsiteX52" fmla="*/ 1210751 w 3619883"/>
              <a:gd name="connsiteY52" fmla="*/ 4128157 h 4297250"/>
              <a:gd name="connsiteX53" fmla="*/ 1271978 w 3619883"/>
              <a:gd name="connsiteY53" fmla="*/ 4128157 h 4297250"/>
              <a:gd name="connsiteX54" fmla="*/ 1271978 w 3619883"/>
              <a:gd name="connsiteY54" fmla="*/ 3951392 h 4297250"/>
              <a:gd name="connsiteX55" fmla="*/ 1094193 w 3619883"/>
              <a:gd name="connsiteY55" fmla="*/ 3951392 h 4297250"/>
              <a:gd name="connsiteX56" fmla="*/ 1094193 w 3619883"/>
              <a:gd name="connsiteY56" fmla="*/ 4128157 h 4297250"/>
              <a:gd name="connsiteX57" fmla="*/ 1140354 w 3619883"/>
              <a:gd name="connsiteY57" fmla="*/ 4128157 h 4297250"/>
              <a:gd name="connsiteX58" fmla="*/ 1140354 w 3619883"/>
              <a:gd name="connsiteY58" fmla="*/ 4275461 h 4297250"/>
              <a:gd name="connsiteX59" fmla="*/ 953807 w 3619883"/>
              <a:gd name="connsiteY59" fmla="*/ 4275461 h 4297250"/>
              <a:gd name="connsiteX60" fmla="*/ 912215 w 3619883"/>
              <a:gd name="connsiteY60" fmla="*/ 4128157 h 4297250"/>
              <a:gd name="connsiteX61" fmla="*/ 961020 w 3619883"/>
              <a:gd name="connsiteY61" fmla="*/ 4128157 h 4297250"/>
              <a:gd name="connsiteX62" fmla="*/ 961020 w 3619883"/>
              <a:gd name="connsiteY62" fmla="*/ 3951392 h 4297250"/>
              <a:gd name="connsiteX63" fmla="*/ 783235 w 3619883"/>
              <a:gd name="connsiteY63" fmla="*/ 3951392 h 4297250"/>
              <a:gd name="connsiteX64" fmla="*/ 783235 w 3619883"/>
              <a:gd name="connsiteY64" fmla="*/ 4128157 h 4297250"/>
              <a:gd name="connsiteX65" fmla="*/ 871024 w 3619883"/>
              <a:gd name="connsiteY65" fmla="*/ 4128157 h 4297250"/>
              <a:gd name="connsiteX66" fmla="*/ 829432 w 3619883"/>
              <a:gd name="connsiteY66" fmla="*/ 4275461 h 4297250"/>
              <a:gd name="connsiteX67" fmla="*/ 611484 w 3619883"/>
              <a:gd name="connsiteY67" fmla="*/ 4275461 h 4297250"/>
              <a:gd name="connsiteX68" fmla="*/ 621247 w 3619883"/>
              <a:gd name="connsiteY68" fmla="*/ 4128157 h 4297250"/>
              <a:gd name="connsiteX69" fmla="*/ 650062 w 3619883"/>
              <a:gd name="connsiteY69" fmla="*/ 4128157 h 4297250"/>
              <a:gd name="connsiteX70" fmla="*/ 650062 w 3619883"/>
              <a:gd name="connsiteY70" fmla="*/ 3951392 h 4297250"/>
              <a:gd name="connsiteX71" fmla="*/ 472277 w 3619883"/>
              <a:gd name="connsiteY71" fmla="*/ 3951392 h 4297250"/>
              <a:gd name="connsiteX72" fmla="*/ 472277 w 3619883"/>
              <a:gd name="connsiteY72" fmla="*/ 4128157 h 4297250"/>
              <a:gd name="connsiteX73" fmla="*/ 522650 w 3619883"/>
              <a:gd name="connsiteY73" fmla="*/ 4128157 h 4297250"/>
              <a:gd name="connsiteX74" fmla="*/ 573998 w 3619883"/>
              <a:gd name="connsiteY74" fmla="*/ 4275461 h 4297250"/>
              <a:gd name="connsiteX75" fmla="*/ 336164 w 3619883"/>
              <a:gd name="connsiteY75" fmla="*/ 4275461 h 4297250"/>
              <a:gd name="connsiteX76" fmla="*/ 294572 w 3619883"/>
              <a:gd name="connsiteY76" fmla="*/ 4128157 h 4297250"/>
              <a:gd name="connsiteX77" fmla="*/ 339106 w 3619883"/>
              <a:gd name="connsiteY77" fmla="*/ 4128157 h 4297250"/>
              <a:gd name="connsiteX78" fmla="*/ 339106 w 3619883"/>
              <a:gd name="connsiteY78" fmla="*/ 3951392 h 4297250"/>
              <a:gd name="connsiteX79" fmla="*/ 161321 w 3619883"/>
              <a:gd name="connsiteY79" fmla="*/ 3951392 h 4297250"/>
              <a:gd name="connsiteX80" fmla="*/ 161321 w 3619883"/>
              <a:gd name="connsiteY80" fmla="*/ 4128157 h 4297250"/>
              <a:gd name="connsiteX81" fmla="*/ 230914 w 3619883"/>
              <a:gd name="connsiteY81" fmla="*/ 4128157 h 4297250"/>
              <a:gd name="connsiteX82" fmla="*/ 189322 w 3619883"/>
              <a:gd name="connsiteY82" fmla="*/ 4275461 h 4297250"/>
              <a:gd name="connsiteX83" fmla="*/ 0 w 3619883"/>
              <a:gd name="connsiteY83" fmla="*/ 4275461 h 4297250"/>
              <a:gd name="connsiteX84" fmla="*/ 0 w 3619883"/>
              <a:gd name="connsiteY84" fmla="*/ 42229 h 4297250"/>
              <a:gd name="connsiteX85" fmla="*/ 42464 w 3619883"/>
              <a:gd name="connsiteY85" fmla="*/ 40518 h 4297250"/>
              <a:gd name="connsiteX86" fmla="*/ 137733 w 3619883"/>
              <a:gd name="connsiteY86" fmla="*/ 35355 h 4297250"/>
              <a:gd name="connsiteX87" fmla="*/ 270565 w 3619883"/>
              <a:gd name="connsiteY87" fmla="*/ 29759 h 4297250"/>
              <a:gd name="connsiteX88" fmla="*/ 479734 w 3619883"/>
              <a:gd name="connsiteY88" fmla="*/ 45455 h 4297250"/>
              <a:gd name="connsiteX89" fmla="*/ 524103 w 3619883"/>
              <a:gd name="connsiteY89" fmla="*/ 41625 h 4297250"/>
              <a:gd name="connsiteX90" fmla="*/ 624416 w 3619883"/>
              <a:gd name="connsiteY90" fmla="*/ 22696 h 4297250"/>
              <a:gd name="connsiteX91" fmla="*/ 657762 w 3619883"/>
              <a:gd name="connsiteY91" fmla="*/ 18351 h 4297250"/>
              <a:gd name="connsiteX92" fmla="*/ 690557 w 3619883"/>
              <a:gd name="connsiteY92" fmla="*/ 25792 h 4297250"/>
              <a:gd name="connsiteX93" fmla="*/ 745123 w 3619883"/>
              <a:gd name="connsiteY93" fmla="*/ 40157 h 4297250"/>
              <a:gd name="connsiteX94" fmla="*/ 789493 w 3619883"/>
              <a:gd name="connsiteY94" fmla="*/ 36327 h 4297250"/>
              <a:gd name="connsiteX95" fmla="*/ 854255 w 3619883"/>
              <a:gd name="connsiteY95" fmla="*/ 68887 h 4297250"/>
              <a:gd name="connsiteX96" fmla="*/ 897520 w 3619883"/>
              <a:gd name="connsiteY96" fmla="*/ 88629 h 4297250"/>
              <a:gd name="connsiteX97" fmla="*/ 940510 w 3619883"/>
              <a:gd name="connsiteY97" fmla="*/ 114265 h 4297250"/>
              <a:gd name="connsiteX98" fmla="*/ 1082712 w 3619883"/>
              <a:gd name="connsiteY98" fmla="*/ 144543 h 4297250"/>
              <a:gd name="connsiteX99" fmla="*/ 1205348 w 3619883"/>
              <a:gd name="connsiteY99" fmla="*/ 120753 h 4297250"/>
              <a:gd name="connsiteX100" fmla="*/ 1271764 w 3619883"/>
              <a:gd name="connsiteY100" fmla="*/ 117956 h 4297250"/>
              <a:gd name="connsiteX101" fmla="*/ 1315583 w 3619883"/>
              <a:gd name="connsiteY101" fmla="*/ 125912 h 4297250"/>
              <a:gd name="connsiteX102" fmla="*/ 1359125 w 3619883"/>
              <a:gd name="connsiteY102" fmla="*/ 139761 h 4297250"/>
              <a:gd name="connsiteX103" fmla="*/ 1391919 w 3619883"/>
              <a:gd name="connsiteY103" fmla="*/ 147202 h 4297250"/>
              <a:gd name="connsiteX104" fmla="*/ 1436563 w 3619883"/>
              <a:gd name="connsiteY104" fmla="*/ 137480 h 4297250"/>
              <a:gd name="connsiteX105" fmla="*/ 1471566 w 3619883"/>
              <a:gd name="connsiteY105" fmla="*/ 97777 h 4297250"/>
              <a:gd name="connsiteX106" fmla="*/ 1505739 w 3619883"/>
              <a:gd name="connsiteY106" fmla="*/ 75753 h 4297250"/>
              <a:gd name="connsiteX107" fmla="*/ 1590891 w 3619883"/>
              <a:gd name="connsiteY107" fmla="*/ 144702 h 4297250"/>
              <a:gd name="connsiteX108" fmla="*/ 1625616 w 3619883"/>
              <a:gd name="connsiteY108" fmla="*/ 110893 h 4297250"/>
              <a:gd name="connsiteX109" fmla="*/ 1658964 w 3619883"/>
              <a:gd name="connsiteY109" fmla="*/ 106547 h 4297250"/>
              <a:gd name="connsiteX110" fmla="*/ 1746598 w 3619883"/>
              <a:gd name="connsiteY110" fmla="*/ 122460 h 4297250"/>
              <a:gd name="connsiteX111" fmla="*/ 1811913 w 3619883"/>
              <a:gd name="connsiteY111" fmla="*/ 143234 h 4297250"/>
              <a:gd name="connsiteX112" fmla="*/ 1856557 w 3619883"/>
              <a:gd name="connsiteY112" fmla="*/ 133511 h 4297250"/>
              <a:gd name="connsiteX113" fmla="*/ 2066003 w 3619883"/>
              <a:gd name="connsiteY113" fmla="*/ 143313 h 4297250"/>
              <a:gd name="connsiteX114" fmla="*/ 2177615 w 3619883"/>
              <a:gd name="connsiteY114" fmla="*/ 119007 h 4297250"/>
              <a:gd name="connsiteX115" fmla="*/ 2255883 w 3619883"/>
              <a:gd name="connsiteY115" fmla="*/ 99047 h 4297250"/>
              <a:gd name="connsiteX116" fmla="*/ 2344622 w 3619883"/>
              <a:gd name="connsiteY116" fmla="*/ 91388 h 4297250"/>
              <a:gd name="connsiteX117" fmla="*/ 2455682 w 3619883"/>
              <a:gd name="connsiteY117" fmla="*/ 78869 h 4297250"/>
              <a:gd name="connsiteX118" fmla="*/ 2632609 w 3619883"/>
              <a:gd name="connsiteY118" fmla="*/ 75338 h 4297250"/>
              <a:gd name="connsiteX119" fmla="*/ 2742291 w 3619883"/>
              <a:gd name="connsiteY119" fmla="*/ 92282 h 4297250"/>
              <a:gd name="connsiteX120" fmla="*/ 2851974 w 3619883"/>
              <a:gd name="connsiteY120" fmla="*/ 109227 h 4297250"/>
              <a:gd name="connsiteX121" fmla="*/ 2907643 w 3619883"/>
              <a:gd name="connsiteY121" fmla="*/ 100020 h 4297250"/>
              <a:gd name="connsiteX122" fmla="*/ 2944022 w 3619883"/>
              <a:gd name="connsiteY122" fmla="*/ 30853 h 4297250"/>
              <a:gd name="connsiteX123" fmla="*/ 3022289 w 3619883"/>
              <a:gd name="connsiteY123" fmla="*/ 10893 h 4297250"/>
              <a:gd name="connsiteX124" fmla="*/ 3054807 w 3619883"/>
              <a:gd name="connsiteY124" fmla="*/ 24226 h 4297250"/>
              <a:gd name="connsiteX125" fmla="*/ 3141892 w 3619883"/>
              <a:gd name="connsiteY125" fmla="*/ 51925 h 4297250"/>
              <a:gd name="connsiteX126" fmla="*/ 3185711 w 3619883"/>
              <a:gd name="connsiteY126" fmla="*/ 59881 h 4297250"/>
              <a:gd name="connsiteX127" fmla="*/ 3219056 w 3619883"/>
              <a:gd name="connsiteY127" fmla="*/ 55536 h 4297250"/>
              <a:gd name="connsiteX128" fmla="*/ 3263425 w 3619883"/>
              <a:gd name="connsiteY128" fmla="*/ 51706 h 4297250"/>
              <a:gd name="connsiteX129" fmla="*/ 3296219 w 3619883"/>
              <a:gd name="connsiteY129" fmla="*/ 59147 h 4297250"/>
              <a:gd name="connsiteX130" fmla="*/ 3319094 w 3619883"/>
              <a:gd name="connsiteY130" fmla="*/ 42500 h 4297250"/>
              <a:gd name="connsiteX131" fmla="*/ 3420511 w 3619883"/>
              <a:gd name="connsiteY131" fmla="*/ 0 h 4297250"/>
              <a:gd name="connsiteX132" fmla="*/ 3453305 w 3619883"/>
              <a:gd name="connsiteY132" fmla="*/ 7440 h 4297250"/>
              <a:gd name="connsiteX133" fmla="*/ 3496571 w 3619883"/>
              <a:gd name="connsiteY133" fmla="*/ 27182 h 4297250"/>
              <a:gd name="connsiteX134" fmla="*/ 3602117 w 3619883"/>
              <a:gd name="connsiteY134" fmla="*/ 132521 h 4297250"/>
              <a:gd name="connsiteX135" fmla="*/ 3619883 w 3619883"/>
              <a:gd name="connsiteY135" fmla="*/ 140049 h 4297250"/>
              <a:gd name="connsiteX136" fmla="*/ 3619883 w 3619883"/>
              <a:gd name="connsiteY13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137725 w 3619883"/>
              <a:gd name="connsiteY5" fmla="*/ 4128157 h 4297250"/>
              <a:gd name="connsiteX6" fmla="*/ 3014011 w 3619883"/>
              <a:gd name="connsiteY6" fmla="*/ 4275461 h 4297250"/>
              <a:gd name="connsiteX7" fmla="*/ 2761042 w 3619883"/>
              <a:gd name="connsiteY7" fmla="*/ 4275461 h 4297250"/>
              <a:gd name="connsiteX8" fmla="*/ 2761042 w 3619883"/>
              <a:gd name="connsiteY8" fmla="*/ 4128157 h 4297250"/>
              <a:gd name="connsiteX9" fmla="*/ 2826768 w 3619883"/>
              <a:gd name="connsiteY9" fmla="*/ 4128157 h 4297250"/>
              <a:gd name="connsiteX10" fmla="*/ 2826768 w 3619883"/>
              <a:gd name="connsiteY10" fmla="*/ 3951392 h 4297250"/>
              <a:gd name="connsiteX11" fmla="*/ 2648983 w 3619883"/>
              <a:gd name="connsiteY11" fmla="*/ 3951392 h 4297250"/>
              <a:gd name="connsiteX12" fmla="*/ 2648983 w 3619883"/>
              <a:gd name="connsiteY12" fmla="*/ 4128157 h 4297250"/>
              <a:gd name="connsiteX13" fmla="*/ 2690646 w 3619883"/>
              <a:gd name="connsiteY13" fmla="*/ 4128157 h 4297250"/>
              <a:gd name="connsiteX14" fmla="*/ 2690646 w 3619883"/>
              <a:gd name="connsiteY14" fmla="*/ 4275461 h 4297250"/>
              <a:gd name="connsiteX15" fmla="*/ 2511710 w 3619883"/>
              <a:gd name="connsiteY15" fmla="*/ 4275461 h 4297250"/>
              <a:gd name="connsiteX16" fmla="*/ 2454288 w 3619883"/>
              <a:gd name="connsiteY16" fmla="*/ 4128157 h 4297250"/>
              <a:gd name="connsiteX17" fmla="*/ 2515810 w 3619883"/>
              <a:gd name="connsiteY17" fmla="*/ 4128157 h 4297250"/>
              <a:gd name="connsiteX18" fmla="*/ 2515810 w 3619883"/>
              <a:gd name="connsiteY18" fmla="*/ 3951392 h 4297250"/>
              <a:gd name="connsiteX19" fmla="*/ 2338025 w 3619883"/>
              <a:gd name="connsiteY19" fmla="*/ 3951392 h 4297250"/>
              <a:gd name="connsiteX20" fmla="*/ 2338025 w 3619883"/>
              <a:gd name="connsiteY20" fmla="*/ 4128157 h 4297250"/>
              <a:gd name="connsiteX21" fmla="*/ 2395120 w 3619883"/>
              <a:gd name="connsiteY21" fmla="*/ 4128157 h 4297250"/>
              <a:gd name="connsiteX22" fmla="*/ 2337697 w 3619883"/>
              <a:gd name="connsiteY22" fmla="*/ 4275461 h 4297250"/>
              <a:gd name="connsiteX23" fmla="*/ 2150155 w 3619883"/>
              <a:gd name="connsiteY23" fmla="*/ 4275461 h 4297250"/>
              <a:gd name="connsiteX24" fmla="*/ 2150155 w 3619883"/>
              <a:gd name="connsiteY24" fmla="*/ 4128157 h 4297250"/>
              <a:gd name="connsiteX25" fmla="*/ 2204852 w 3619883"/>
              <a:gd name="connsiteY25" fmla="*/ 4128157 h 4297250"/>
              <a:gd name="connsiteX26" fmla="*/ 2204852 w 3619883"/>
              <a:gd name="connsiteY26" fmla="*/ 3951392 h 4297250"/>
              <a:gd name="connsiteX27" fmla="*/ 2027068 w 3619883"/>
              <a:gd name="connsiteY27" fmla="*/ 3951392 h 4297250"/>
              <a:gd name="connsiteX28" fmla="*/ 2027068 w 3619883"/>
              <a:gd name="connsiteY28" fmla="*/ 4128157 h 4297250"/>
              <a:gd name="connsiteX29" fmla="*/ 2079759 w 3619883"/>
              <a:gd name="connsiteY29" fmla="*/ 4128157 h 4297250"/>
              <a:gd name="connsiteX30" fmla="*/ 2079759 w 3619883"/>
              <a:gd name="connsiteY30" fmla="*/ 4275461 h 4297250"/>
              <a:gd name="connsiteX31" fmla="*/ 1824703 w 3619883"/>
              <a:gd name="connsiteY31" fmla="*/ 4275461 h 4297250"/>
              <a:gd name="connsiteX32" fmla="*/ 1834468 w 3619883"/>
              <a:gd name="connsiteY32" fmla="*/ 4128157 h 4297250"/>
              <a:gd name="connsiteX33" fmla="*/ 1893894 w 3619883"/>
              <a:gd name="connsiteY33" fmla="*/ 4128157 h 4297250"/>
              <a:gd name="connsiteX34" fmla="*/ 1893894 w 3619883"/>
              <a:gd name="connsiteY34" fmla="*/ 3951392 h 4297250"/>
              <a:gd name="connsiteX35" fmla="*/ 1716110 w 3619883"/>
              <a:gd name="connsiteY35" fmla="*/ 3951392 h 4297250"/>
              <a:gd name="connsiteX36" fmla="*/ 1716110 w 3619883"/>
              <a:gd name="connsiteY36" fmla="*/ 4006431 h 4297250"/>
              <a:gd name="connsiteX37" fmla="*/ 1703447 w 3619883"/>
              <a:gd name="connsiteY37" fmla="*/ 4007960 h 4297250"/>
              <a:gd name="connsiteX38" fmla="*/ 1716110 w 3619883"/>
              <a:gd name="connsiteY38" fmla="*/ 4044284 h 4297250"/>
              <a:gd name="connsiteX39" fmla="*/ 1716110 w 3619883"/>
              <a:gd name="connsiteY39" fmla="*/ 4128157 h 4297250"/>
              <a:gd name="connsiteX40" fmla="*/ 1745346 w 3619883"/>
              <a:gd name="connsiteY40" fmla="*/ 4128157 h 4297250"/>
              <a:gd name="connsiteX41" fmla="*/ 1796694 w 3619883"/>
              <a:gd name="connsiteY41" fmla="*/ 4275461 h 4297250"/>
              <a:gd name="connsiteX42" fmla="*/ 1558844 w 3619883"/>
              <a:gd name="connsiteY42" fmla="*/ 4275461 h 4297250"/>
              <a:gd name="connsiteX43" fmla="*/ 1517252 w 3619883"/>
              <a:gd name="connsiteY43" fmla="*/ 4128157 h 4297250"/>
              <a:gd name="connsiteX44" fmla="*/ 1582936 w 3619883"/>
              <a:gd name="connsiteY44" fmla="*/ 4128157 h 4297250"/>
              <a:gd name="connsiteX45" fmla="*/ 1582936 w 3619883"/>
              <a:gd name="connsiteY45" fmla="*/ 3951392 h 4297250"/>
              <a:gd name="connsiteX46" fmla="*/ 1405151 w 3619883"/>
              <a:gd name="connsiteY46" fmla="*/ 3951392 h 4297250"/>
              <a:gd name="connsiteX47" fmla="*/ 1405151 w 3619883"/>
              <a:gd name="connsiteY47" fmla="*/ 4128157 h 4297250"/>
              <a:gd name="connsiteX48" fmla="*/ 1468988 w 3619883"/>
              <a:gd name="connsiteY48" fmla="*/ 4128157 h 4297250"/>
              <a:gd name="connsiteX49" fmla="*/ 1427396 w 3619883"/>
              <a:gd name="connsiteY49" fmla="*/ 4275461 h 4297250"/>
              <a:gd name="connsiteX50" fmla="*/ 1210751 w 3619883"/>
              <a:gd name="connsiteY50" fmla="*/ 4275461 h 4297250"/>
              <a:gd name="connsiteX51" fmla="*/ 1210751 w 3619883"/>
              <a:gd name="connsiteY51" fmla="*/ 4128157 h 4297250"/>
              <a:gd name="connsiteX52" fmla="*/ 1271978 w 3619883"/>
              <a:gd name="connsiteY52" fmla="*/ 4128157 h 4297250"/>
              <a:gd name="connsiteX53" fmla="*/ 1271978 w 3619883"/>
              <a:gd name="connsiteY53" fmla="*/ 3951392 h 4297250"/>
              <a:gd name="connsiteX54" fmla="*/ 1094193 w 3619883"/>
              <a:gd name="connsiteY54" fmla="*/ 3951392 h 4297250"/>
              <a:gd name="connsiteX55" fmla="*/ 1094193 w 3619883"/>
              <a:gd name="connsiteY55" fmla="*/ 4128157 h 4297250"/>
              <a:gd name="connsiteX56" fmla="*/ 1140354 w 3619883"/>
              <a:gd name="connsiteY56" fmla="*/ 4128157 h 4297250"/>
              <a:gd name="connsiteX57" fmla="*/ 1140354 w 3619883"/>
              <a:gd name="connsiteY57" fmla="*/ 4275461 h 4297250"/>
              <a:gd name="connsiteX58" fmla="*/ 953807 w 3619883"/>
              <a:gd name="connsiteY58" fmla="*/ 4275461 h 4297250"/>
              <a:gd name="connsiteX59" fmla="*/ 912215 w 3619883"/>
              <a:gd name="connsiteY59" fmla="*/ 4128157 h 4297250"/>
              <a:gd name="connsiteX60" fmla="*/ 961020 w 3619883"/>
              <a:gd name="connsiteY60" fmla="*/ 4128157 h 4297250"/>
              <a:gd name="connsiteX61" fmla="*/ 961020 w 3619883"/>
              <a:gd name="connsiteY61" fmla="*/ 3951392 h 4297250"/>
              <a:gd name="connsiteX62" fmla="*/ 783235 w 3619883"/>
              <a:gd name="connsiteY62" fmla="*/ 3951392 h 4297250"/>
              <a:gd name="connsiteX63" fmla="*/ 783235 w 3619883"/>
              <a:gd name="connsiteY63" fmla="*/ 4128157 h 4297250"/>
              <a:gd name="connsiteX64" fmla="*/ 871024 w 3619883"/>
              <a:gd name="connsiteY64" fmla="*/ 4128157 h 4297250"/>
              <a:gd name="connsiteX65" fmla="*/ 829432 w 3619883"/>
              <a:gd name="connsiteY65" fmla="*/ 4275461 h 4297250"/>
              <a:gd name="connsiteX66" fmla="*/ 611484 w 3619883"/>
              <a:gd name="connsiteY66" fmla="*/ 4275461 h 4297250"/>
              <a:gd name="connsiteX67" fmla="*/ 621247 w 3619883"/>
              <a:gd name="connsiteY67" fmla="*/ 4128157 h 4297250"/>
              <a:gd name="connsiteX68" fmla="*/ 650062 w 3619883"/>
              <a:gd name="connsiteY68" fmla="*/ 4128157 h 4297250"/>
              <a:gd name="connsiteX69" fmla="*/ 650062 w 3619883"/>
              <a:gd name="connsiteY69" fmla="*/ 3951392 h 4297250"/>
              <a:gd name="connsiteX70" fmla="*/ 472277 w 3619883"/>
              <a:gd name="connsiteY70" fmla="*/ 3951392 h 4297250"/>
              <a:gd name="connsiteX71" fmla="*/ 472277 w 3619883"/>
              <a:gd name="connsiteY71" fmla="*/ 4128157 h 4297250"/>
              <a:gd name="connsiteX72" fmla="*/ 522650 w 3619883"/>
              <a:gd name="connsiteY72" fmla="*/ 4128157 h 4297250"/>
              <a:gd name="connsiteX73" fmla="*/ 573998 w 3619883"/>
              <a:gd name="connsiteY73" fmla="*/ 4275461 h 4297250"/>
              <a:gd name="connsiteX74" fmla="*/ 336164 w 3619883"/>
              <a:gd name="connsiteY74" fmla="*/ 4275461 h 4297250"/>
              <a:gd name="connsiteX75" fmla="*/ 294572 w 3619883"/>
              <a:gd name="connsiteY75" fmla="*/ 4128157 h 4297250"/>
              <a:gd name="connsiteX76" fmla="*/ 339106 w 3619883"/>
              <a:gd name="connsiteY76" fmla="*/ 4128157 h 4297250"/>
              <a:gd name="connsiteX77" fmla="*/ 339106 w 3619883"/>
              <a:gd name="connsiteY77" fmla="*/ 3951392 h 4297250"/>
              <a:gd name="connsiteX78" fmla="*/ 161321 w 3619883"/>
              <a:gd name="connsiteY78" fmla="*/ 3951392 h 4297250"/>
              <a:gd name="connsiteX79" fmla="*/ 161321 w 3619883"/>
              <a:gd name="connsiteY79" fmla="*/ 4128157 h 4297250"/>
              <a:gd name="connsiteX80" fmla="*/ 230914 w 3619883"/>
              <a:gd name="connsiteY80" fmla="*/ 4128157 h 4297250"/>
              <a:gd name="connsiteX81" fmla="*/ 189322 w 3619883"/>
              <a:gd name="connsiteY81" fmla="*/ 4275461 h 4297250"/>
              <a:gd name="connsiteX82" fmla="*/ 0 w 3619883"/>
              <a:gd name="connsiteY82" fmla="*/ 4275461 h 4297250"/>
              <a:gd name="connsiteX83" fmla="*/ 0 w 3619883"/>
              <a:gd name="connsiteY83" fmla="*/ 42229 h 4297250"/>
              <a:gd name="connsiteX84" fmla="*/ 42464 w 3619883"/>
              <a:gd name="connsiteY84" fmla="*/ 40518 h 4297250"/>
              <a:gd name="connsiteX85" fmla="*/ 137733 w 3619883"/>
              <a:gd name="connsiteY85" fmla="*/ 35355 h 4297250"/>
              <a:gd name="connsiteX86" fmla="*/ 270565 w 3619883"/>
              <a:gd name="connsiteY86" fmla="*/ 29759 h 4297250"/>
              <a:gd name="connsiteX87" fmla="*/ 479734 w 3619883"/>
              <a:gd name="connsiteY87" fmla="*/ 45455 h 4297250"/>
              <a:gd name="connsiteX88" fmla="*/ 524103 w 3619883"/>
              <a:gd name="connsiteY88" fmla="*/ 41625 h 4297250"/>
              <a:gd name="connsiteX89" fmla="*/ 624416 w 3619883"/>
              <a:gd name="connsiteY89" fmla="*/ 22696 h 4297250"/>
              <a:gd name="connsiteX90" fmla="*/ 657762 w 3619883"/>
              <a:gd name="connsiteY90" fmla="*/ 18351 h 4297250"/>
              <a:gd name="connsiteX91" fmla="*/ 690557 w 3619883"/>
              <a:gd name="connsiteY91" fmla="*/ 25792 h 4297250"/>
              <a:gd name="connsiteX92" fmla="*/ 745123 w 3619883"/>
              <a:gd name="connsiteY92" fmla="*/ 40157 h 4297250"/>
              <a:gd name="connsiteX93" fmla="*/ 789493 w 3619883"/>
              <a:gd name="connsiteY93" fmla="*/ 36327 h 4297250"/>
              <a:gd name="connsiteX94" fmla="*/ 854255 w 3619883"/>
              <a:gd name="connsiteY94" fmla="*/ 68887 h 4297250"/>
              <a:gd name="connsiteX95" fmla="*/ 897520 w 3619883"/>
              <a:gd name="connsiteY95" fmla="*/ 88629 h 4297250"/>
              <a:gd name="connsiteX96" fmla="*/ 940510 w 3619883"/>
              <a:gd name="connsiteY96" fmla="*/ 114265 h 4297250"/>
              <a:gd name="connsiteX97" fmla="*/ 1082712 w 3619883"/>
              <a:gd name="connsiteY97" fmla="*/ 144543 h 4297250"/>
              <a:gd name="connsiteX98" fmla="*/ 1205348 w 3619883"/>
              <a:gd name="connsiteY98" fmla="*/ 120753 h 4297250"/>
              <a:gd name="connsiteX99" fmla="*/ 1271764 w 3619883"/>
              <a:gd name="connsiteY99" fmla="*/ 117956 h 4297250"/>
              <a:gd name="connsiteX100" fmla="*/ 1315583 w 3619883"/>
              <a:gd name="connsiteY100" fmla="*/ 125912 h 4297250"/>
              <a:gd name="connsiteX101" fmla="*/ 1359125 w 3619883"/>
              <a:gd name="connsiteY101" fmla="*/ 139761 h 4297250"/>
              <a:gd name="connsiteX102" fmla="*/ 1391919 w 3619883"/>
              <a:gd name="connsiteY102" fmla="*/ 147202 h 4297250"/>
              <a:gd name="connsiteX103" fmla="*/ 1436563 w 3619883"/>
              <a:gd name="connsiteY103" fmla="*/ 137480 h 4297250"/>
              <a:gd name="connsiteX104" fmla="*/ 1471566 w 3619883"/>
              <a:gd name="connsiteY104" fmla="*/ 97777 h 4297250"/>
              <a:gd name="connsiteX105" fmla="*/ 1505739 w 3619883"/>
              <a:gd name="connsiteY105" fmla="*/ 75753 h 4297250"/>
              <a:gd name="connsiteX106" fmla="*/ 1590891 w 3619883"/>
              <a:gd name="connsiteY106" fmla="*/ 144702 h 4297250"/>
              <a:gd name="connsiteX107" fmla="*/ 1625616 w 3619883"/>
              <a:gd name="connsiteY107" fmla="*/ 110893 h 4297250"/>
              <a:gd name="connsiteX108" fmla="*/ 1658964 w 3619883"/>
              <a:gd name="connsiteY108" fmla="*/ 106547 h 4297250"/>
              <a:gd name="connsiteX109" fmla="*/ 1746598 w 3619883"/>
              <a:gd name="connsiteY109" fmla="*/ 122460 h 4297250"/>
              <a:gd name="connsiteX110" fmla="*/ 1811913 w 3619883"/>
              <a:gd name="connsiteY110" fmla="*/ 143234 h 4297250"/>
              <a:gd name="connsiteX111" fmla="*/ 1856557 w 3619883"/>
              <a:gd name="connsiteY111" fmla="*/ 133511 h 4297250"/>
              <a:gd name="connsiteX112" fmla="*/ 2066003 w 3619883"/>
              <a:gd name="connsiteY112" fmla="*/ 143313 h 4297250"/>
              <a:gd name="connsiteX113" fmla="*/ 2177615 w 3619883"/>
              <a:gd name="connsiteY113" fmla="*/ 119007 h 4297250"/>
              <a:gd name="connsiteX114" fmla="*/ 2255883 w 3619883"/>
              <a:gd name="connsiteY114" fmla="*/ 99047 h 4297250"/>
              <a:gd name="connsiteX115" fmla="*/ 2344622 w 3619883"/>
              <a:gd name="connsiteY115" fmla="*/ 91388 h 4297250"/>
              <a:gd name="connsiteX116" fmla="*/ 2455682 w 3619883"/>
              <a:gd name="connsiteY116" fmla="*/ 78869 h 4297250"/>
              <a:gd name="connsiteX117" fmla="*/ 2632609 w 3619883"/>
              <a:gd name="connsiteY117" fmla="*/ 75338 h 4297250"/>
              <a:gd name="connsiteX118" fmla="*/ 2742291 w 3619883"/>
              <a:gd name="connsiteY118" fmla="*/ 92282 h 4297250"/>
              <a:gd name="connsiteX119" fmla="*/ 2851974 w 3619883"/>
              <a:gd name="connsiteY119" fmla="*/ 109227 h 4297250"/>
              <a:gd name="connsiteX120" fmla="*/ 2907643 w 3619883"/>
              <a:gd name="connsiteY120" fmla="*/ 100020 h 4297250"/>
              <a:gd name="connsiteX121" fmla="*/ 2944022 w 3619883"/>
              <a:gd name="connsiteY121" fmla="*/ 30853 h 4297250"/>
              <a:gd name="connsiteX122" fmla="*/ 3022289 w 3619883"/>
              <a:gd name="connsiteY122" fmla="*/ 10893 h 4297250"/>
              <a:gd name="connsiteX123" fmla="*/ 3054807 w 3619883"/>
              <a:gd name="connsiteY123" fmla="*/ 24226 h 4297250"/>
              <a:gd name="connsiteX124" fmla="*/ 3141892 w 3619883"/>
              <a:gd name="connsiteY124" fmla="*/ 51925 h 4297250"/>
              <a:gd name="connsiteX125" fmla="*/ 3185711 w 3619883"/>
              <a:gd name="connsiteY125" fmla="*/ 59881 h 4297250"/>
              <a:gd name="connsiteX126" fmla="*/ 3219056 w 3619883"/>
              <a:gd name="connsiteY126" fmla="*/ 55536 h 4297250"/>
              <a:gd name="connsiteX127" fmla="*/ 3263425 w 3619883"/>
              <a:gd name="connsiteY127" fmla="*/ 51706 h 4297250"/>
              <a:gd name="connsiteX128" fmla="*/ 3296219 w 3619883"/>
              <a:gd name="connsiteY128" fmla="*/ 59147 h 4297250"/>
              <a:gd name="connsiteX129" fmla="*/ 3319094 w 3619883"/>
              <a:gd name="connsiteY129" fmla="*/ 42500 h 4297250"/>
              <a:gd name="connsiteX130" fmla="*/ 3420511 w 3619883"/>
              <a:gd name="connsiteY130" fmla="*/ 0 h 4297250"/>
              <a:gd name="connsiteX131" fmla="*/ 3453305 w 3619883"/>
              <a:gd name="connsiteY131" fmla="*/ 7440 h 4297250"/>
              <a:gd name="connsiteX132" fmla="*/ 3496571 w 3619883"/>
              <a:gd name="connsiteY132" fmla="*/ 27182 h 4297250"/>
              <a:gd name="connsiteX133" fmla="*/ 3602117 w 3619883"/>
              <a:gd name="connsiteY133" fmla="*/ 132521 h 4297250"/>
              <a:gd name="connsiteX134" fmla="*/ 3619883 w 3619883"/>
              <a:gd name="connsiteY134" fmla="*/ 140049 h 4297250"/>
              <a:gd name="connsiteX135" fmla="*/ 3619883 w 3619883"/>
              <a:gd name="connsiteY13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826768 w 3619883"/>
              <a:gd name="connsiteY9" fmla="*/ 3951392 h 4297250"/>
              <a:gd name="connsiteX10" fmla="*/ 2648983 w 3619883"/>
              <a:gd name="connsiteY10" fmla="*/ 3951392 h 4297250"/>
              <a:gd name="connsiteX11" fmla="*/ 2648983 w 3619883"/>
              <a:gd name="connsiteY11" fmla="*/ 4128157 h 4297250"/>
              <a:gd name="connsiteX12" fmla="*/ 2690646 w 3619883"/>
              <a:gd name="connsiteY12" fmla="*/ 4128157 h 4297250"/>
              <a:gd name="connsiteX13" fmla="*/ 2690646 w 3619883"/>
              <a:gd name="connsiteY13" fmla="*/ 4275461 h 4297250"/>
              <a:gd name="connsiteX14" fmla="*/ 2511710 w 3619883"/>
              <a:gd name="connsiteY14" fmla="*/ 4275461 h 4297250"/>
              <a:gd name="connsiteX15" fmla="*/ 2454288 w 3619883"/>
              <a:gd name="connsiteY15" fmla="*/ 4128157 h 4297250"/>
              <a:gd name="connsiteX16" fmla="*/ 2515810 w 3619883"/>
              <a:gd name="connsiteY16" fmla="*/ 4128157 h 4297250"/>
              <a:gd name="connsiteX17" fmla="*/ 2515810 w 3619883"/>
              <a:gd name="connsiteY17" fmla="*/ 3951392 h 4297250"/>
              <a:gd name="connsiteX18" fmla="*/ 2338025 w 3619883"/>
              <a:gd name="connsiteY18" fmla="*/ 3951392 h 4297250"/>
              <a:gd name="connsiteX19" fmla="*/ 2338025 w 3619883"/>
              <a:gd name="connsiteY19" fmla="*/ 4128157 h 4297250"/>
              <a:gd name="connsiteX20" fmla="*/ 2395120 w 3619883"/>
              <a:gd name="connsiteY20" fmla="*/ 4128157 h 4297250"/>
              <a:gd name="connsiteX21" fmla="*/ 2337697 w 3619883"/>
              <a:gd name="connsiteY21" fmla="*/ 4275461 h 4297250"/>
              <a:gd name="connsiteX22" fmla="*/ 2150155 w 3619883"/>
              <a:gd name="connsiteY22" fmla="*/ 4275461 h 4297250"/>
              <a:gd name="connsiteX23" fmla="*/ 2150155 w 3619883"/>
              <a:gd name="connsiteY23" fmla="*/ 4128157 h 4297250"/>
              <a:gd name="connsiteX24" fmla="*/ 2204852 w 3619883"/>
              <a:gd name="connsiteY24" fmla="*/ 4128157 h 4297250"/>
              <a:gd name="connsiteX25" fmla="*/ 2204852 w 3619883"/>
              <a:gd name="connsiteY25" fmla="*/ 3951392 h 4297250"/>
              <a:gd name="connsiteX26" fmla="*/ 2027068 w 3619883"/>
              <a:gd name="connsiteY26" fmla="*/ 3951392 h 4297250"/>
              <a:gd name="connsiteX27" fmla="*/ 2027068 w 3619883"/>
              <a:gd name="connsiteY27" fmla="*/ 4128157 h 4297250"/>
              <a:gd name="connsiteX28" fmla="*/ 2079759 w 3619883"/>
              <a:gd name="connsiteY28" fmla="*/ 4128157 h 4297250"/>
              <a:gd name="connsiteX29" fmla="*/ 2079759 w 3619883"/>
              <a:gd name="connsiteY29" fmla="*/ 4275461 h 4297250"/>
              <a:gd name="connsiteX30" fmla="*/ 1824703 w 3619883"/>
              <a:gd name="connsiteY30" fmla="*/ 4275461 h 4297250"/>
              <a:gd name="connsiteX31" fmla="*/ 1834468 w 3619883"/>
              <a:gd name="connsiteY31" fmla="*/ 4128157 h 4297250"/>
              <a:gd name="connsiteX32" fmla="*/ 1893894 w 3619883"/>
              <a:gd name="connsiteY32" fmla="*/ 4128157 h 4297250"/>
              <a:gd name="connsiteX33" fmla="*/ 1893894 w 3619883"/>
              <a:gd name="connsiteY33" fmla="*/ 3951392 h 4297250"/>
              <a:gd name="connsiteX34" fmla="*/ 1716110 w 3619883"/>
              <a:gd name="connsiteY34" fmla="*/ 3951392 h 4297250"/>
              <a:gd name="connsiteX35" fmla="*/ 1716110 w 3619883"/>
              <a:gd name="connsiteY35" fmla="*/ 4006431 h 4297250"/>
              <a:gd name="connsiteX36" fmla="*/ 1703447 w 3619883"/>
              <a:gd name="connsiteY36" fmla="*/ 4007960 h 4297250"/>
              <a:gd name="connsiteX37" fmla="*/ 1716110 w 3619883"/>
              <a:gd name="connsiteY37" fmla="*/ 4044284 h 4297250"/>
              <a:gd name="connsiteX38" fmla="*/ 1716110 w 3619883"/>
              <a:gd name="connsiteY38" fmla="*/ 4128157 h 4297250"/>
              <a:gd name="connsiteX39" fmla="*/ 1745346 w 3619883"/>
              <a:gd name="connsiteY39" fmla="*/ 4128157 h 4297250"/>
              <a:gd name="connsiteX40" fmla="*/ 1796694 w 3619883"/>
              <a:gd name="connsiteY40" fmla="*/ 4275461 h 4297250"/>
              <a:gd name="connsiteX41" fmla="*/ 1558844 w 3619883"/>
              <a:gd name="connsiteY41" fmla="*/ 4275461 h 4297250"/>
              <a:gd name="connsiteX42" fmla="*/ 1517252 w 3619883"/>
              <a:gd name="connsiteY42" fmla="*/ 4128157 h 4297250"/>
              <a:gd name="connsiteX43" fmla="*/ 1582936 w 3619883"/>
              <a:gd name="connsiteY43" fmla="*/ 4128157 h 4297250"/>
              <a:gd name="connsiteX44" fmla="*/ 1582936 w 3619883"/>
              <a:gd name="connsiteY44" fmla="*/ 3951392 h 4297250"/>
              <a:gd name="connsiteX45" fmla="*/ 1405151 w 3619883"/>
              <a:gd name="connsiteY45" fmla="*/ 3951392 h 4297250"/>
              <a:gd name="connsiteX46" fmla="*/ 1405151 w 3619883"/>
              <a:gd name="connsiteY46" fmla="*/ 4128157 h 4297250"/>
              <a:gd name="connsiteX47" fmla="*/ 1468988 w 3619883"/>
              <a:gd name="connsiteY47" fmla="*/ 4128157 h 4297250"/>
              <a:gd name="connsiteX48" fmla="*/ 1427396 w 3619883"/>
              <a:gd name="connsiteY48" fmla="*/ 4275461 h 4297250"/>
              <a:gd name="connsiteX49" fmla="*/ 1210751 w 3619883"/>
              <a:gd name="connsiteY49" fmla="*/ 4275461 h 4297250"/>
              <a:gd name="connsiteX50" fmla="*/ 1210751 w 3619883"/>
              <a:gd name="connsiteY50" fmla="*/ 4128157 h 4297250"/>
              <a:gd name="connsiteX51" fmla="*/ 1271978 w 3619883"/>
              <a:gd name="connsiteY51" fmla="*/ 4128157 h 4297250"/>
              <a:gd name="connsiteX52" fmla="*/ 1271978 w 3619883"/>
              <a:gd name="connsiteY52" fmla="*/ 3951392 h 4297250"/>
              <a:gd name="connsiteX53" fmla="*/ 1094193 w 3619883"/>
              <a:gd name="connsiteY53" fmla="*/ 3951392 h 4297250"/>
              <a:gd name="connsiteX54" fmla="*/ 1094193 w 3619883"/>
              <a:gd name="connsiteY54" fmla="*/ 4128157 h 4297250"/>
              <a:gd name="connsiteX55" fmla="*/ 1140354 w 3619883"/>
              <a:gd name="connsiteY55" fmla="*/ 4128157 h 4297250"/>
              <a:gd name="connsiteX56" fmla="*/ 1140354 w 3619883"/>
              <a:gd name="connsiteY56" fmla="*/ 4275461 h 4297250"/>
              <a:gd name="connsiteX57" fmla="*/ 953807 w 3619883"/>
              <a:gd name="connsiteY57" fmla="*/ 4275461 h 4297250"/>
              <a:gd name="connsiteX58" fmla="*/ 912215 w 3619883"/>
              <a:gd name="connsiteY58" fmla="*/ 4128157 h 4297250"/>
              <a:gd name="connsiteX59" fmla="*/ 961020 w 3619883"/>
              <a:gd name="connsiteY59" fmla="*/ 4128157 h 4297250"/>
              <a:gd name="connsiteX60" fmla="*/ 961020 w 3619883"/>
              <a:gd name="connsiteY60" fmla="*/ 3951392 h 4297250"/>
              <a:gd name="connsiteX61" fmla="*/ 783235 w 3619883"/>
              <a:gd name="connsiteY61" fmla="*/ 3951392 h 4297250"/>
              <a:gd name="connsiteX62" fmla="*/ 783235 w 3619883"/>
              <a:gd name="connsiteY62" fmla="*/ 4128157 h 4297250"/>
              <a:gd name="connsiteX63" fmla="*/ 871024 w 3619883"/>
              <a:gd name="connsiteY63" fmla="*/ 4128157 h 4297250"/>
              <a:gd name="connsiteX64" fmla="*/ 829432 w 3619883"/>
              <a:gd name="connsiteY64" fmla="*/ 4275461 h 4297250"/>
              <a:gd name="connsiteX65" fmla="*/ 611484 w 3619883"/>
              <a:gd name="connsiteY65" fmla="*/ 4275461 h 4297250"/>
              <a:gd name="connsiteX66" fmla="*/ 621247 w 3619883"/>
              <a:gd name="connsiteY66" fmla="*/ 4128157 h 4297250"/>
              <a:gd name="connsiteX67" fmla="*/ 650062 w 3619883"/>
              <a:gd name="connsiteY67" fmla="*/ 4128157 h 4297250"/>
              <a:gd name="connsiteX68" fmla="*/ 650062 w 3619883"/>
              <a:gd name="connsiteY68" fmla="*/ 3951392 h 4297250"/>
              <a:gd name="connsiteX69" fmla="*/ 472277 w 3619883"/>
              <a:gd name="connsiteY69" fmla="*/ 3951392 h 4297250"/>
              <a:gd name="connsiteX70" fmla="*/ 472277 w 3619883"/>
              <a:gd name="connsiteY70" fmla="*/ 4128157 h 4297250"/>
              <a:gd name="connsiteX71" fmla="*/ 522650 w 3619883"/>
              <a:gd name="connsiteY71" fmla="*/ 4128157 h 4297250"/>
              <a:gd name="connsiteX72" fmla="*/ 573998 w 3619883"/>
              <a:gd name="connsiteY72" fmla="*/ 4275461 h 4297250"/>
              <a:gd name="connsiteX73" fmla="*/ 336164 w 3619883"/>
              <a:gd name="connsiteY73" fmla="*/ 4275461 h 4297250"/>
              <a:gd name="connsiteX74" fmla="*/ 294572 w 3619883"/>
              <a:gd name="connsiteY74" fmla="*/ 4128157 h 4297250"/>
              <a:gd name="connsiteX75" fmla="*/ 339106 w 3619883"/>
              <a:gd name="connsiteY75" fmla="*/ 4128157 h 4297250"/>
              <a:gd name="connsiteX76" fmla="*/ 339106 w 3619883"/>
              <a:gd name="connsiteY76" fmla="*/ 3951392 h 4297250"/>
              <a:gd name="connsiteX77" fmla="*/ 161321 w 3619883"/>
              <a:gd name="connsiteY77" fmla="*/ 3951392 h 4297250"/>
              <a:gd name="connsiteX78" fmla="*/ 161321 w 3619883"/>
              <a:gd name="connsiteY78" fmla="*/ 4128157 h 4297250"/>
              <a:gd name="connsiteX79" fmla="*/ 230914 w 3619883"/>
              <a:gd name="connsiteY79" fmla="*/ 4128157 h 4297250"/>
              <a:gd name="connsiteX80" fmla="*/ 189322 w 3619883"/>
              <a:gd name="connsiteY80" fmla="*/ 4275461 h 4297250"/>
              <a:gd name="connsiteX81" fmla="*/ 0 w 3619883"/>
              <a:gd name="connsiteY81" fmla="*/ 4275461 h 4297250"/>
              <a:gd name="connsiteX82" fmla="*/ 0 w 3619883"/>
              <a:gd name="connsiteY82" fmla="*/ 42229 h 4297250"/>
              <a:gd name="connsiteX83" fmla="*/ 42464 w 3619883"/>
              <a:gd name="connsiteY83" fmla="*/ 40518 h 4297250"/>
              <a:gd name="connsiteX84" fmla="*/ 137733 w 3619883"/>
              <a:gd name="connsiteY84" fmla="*/ 35355 h 4297250"/>
              <a:gd name="connsiteX85" fmla="*/ 270565 w 3619883"/>
              <a:gd name="connsiteY85" fmla="*/ 29759 h 4297250"/>
              <a:gd name="connsiteX86" fmla="*/ 479734 w 3619883"/>
              <a:gd name="connsiteY86" fmla="*/ 45455 h 4297250"/>
              <a:gd name="connsiteX87" fmla="*/ 524103 w 3619883"/>
              <a:gd name="connsiteY87" fmla="*/ 41625 h 4297250"/>
              <a:gd name="connsiteX88" fmla="*/ 624416 w 3619883"/>
              <a:gd name="connsiteY88" fmla="*/ 22696 h 4297250"/>
              <a:gd name="connsiteX89" fmla="*/ 657762 w 3619883"/>
              <a:gd name="connsiteY89" fmla="*/ 18351 h 4297250"/>
              <a:gd name="connsiteX90" fmla="*/ 690557 w 3619883"/>
              <a:gd name="connsiteY90" fmla="*/ 25792 h 4297250"/>
              <a:gd name="connsiteX91" fmla="*/ 745123 w 3619883"/>
              <a:gd name="connsiteY91" fmla="*/ 40157 h 4297250"/>
              <a:gd name="connsiteX92" fmla="*/ 789493 w 3619883"/>
              <a:gd name="connsiteY92" fmla="*/ 36327 h 4297250"/>
              <a:gd name="connsiteX93" fmla="*/ 854255 w 3619883"/>
              <a:gd name="connsiteY93" fmla="*/ 68887 h 4297250"/>
              <a:gd name="connsiteX94" fmla="*/ 897520 w 3619883"/>
              <a:gd name="connsiteY94" fmla="*/ 88629 h 4297250"/>
              <a:gd name="connsiteX95" fmla="*/ 940510 w 3619883"/>
              <a:gd name="connsiteY95" fmla="*/ 114265 h 4297250"/>
              <a:gd name="connsiteX96" fmla="*/ 1082712 w 3619883"/>
              <a:gd name="connsiteY96" fmla="*/ 144543 h 4297250"/>
              <a:gd name="connsiteX97" fmla="*/ 1205348 w 3619883"/>
              <a:gd name="connsiteY97" fmla="*/ 120753 h 4297250"/>
              <a:gd name="connsiteX98" fmla="*/ 1271764 w 3619883"/>
              <a:gd name="connsiteY98" fmla="*/ 117956 h 4297250"/>
              <a:gd name="connsiteX99" fmla="*/ 1315583 w 3619883"/>
              <a:gd name="connsiteY99" fmla="*/ 125912 h 4297250"/>
              <a:gd name="connsiteX100" fmla="*/ 1359125 w 3619883"/>
              <a:gd name="connsiteY100" fmla="*/ 139761 h 4297250"/>
              <a:gd name="connsiteX101" fmla="*/ 1391919 w 3619883"/>
              <a:gd name="connsiteY101" fmla="*/ 147202 h 4297250"/>
              <a:gd name="connsiteX102" fmla="*/ 1436563 w 3619883"/>
              <a:gd name="connsiteY102" fmla="*/ 137480 h 4297250"/>
              <a:gd name="connsiteX103" fmla="*/ 1471566 w 3619883"/>
              <a:gd name="connsiteY103" fmla="*/ 97777 h 4297250"/>
              <a:gd name="connsiteX104" fmla="*/ 1505739 w 3619883"/>
              <a:gd name="connsiteY104" fmla="*/ 75753 h 4297250"/>
              <a:gd name="connsiteX105" fmla="*/ 1590891 w 3619883"/>
              <a:gd name="connsiteY105" fmla="*/ 144702 h 4297250"/>
              <a:gd name="connsiteX106" fmla="*/ 1625616 w 3619883"/>
              <a:gd name="connsiteY106" fmla="*/ 110893 h 4297250"/>
              <a:gd name="connsiteX107" fmla="*/ 1658964 w 3619883"/>
              <a:gd name="connsiteY107" fmla="*/ 106547 h 4297250"/>
              <a:gd name="connsiteX108" fmla="*/ 1746598 w 3619883"/>
              <a:gd name="connsiteY108" fmla="*/ 122460 h 4297250"/>
              <a:gd name="connsiteX109" fmla="*/ 1811913 w 3619883"/>
              <a:gd name="connsiteY109" fmla="*/ 143234 h 4297250"/>
              <a:gd name="connsiteX110" fmla="*/ 1856557 w 3619883"/>
              <a:gd name="connsiteY110" fmla="*/ 133511 h 4297250"/>
              <a:gd name="connsiteX111" fmla="*/ 2066003 w 3619883"/>
              <a:gd name="connsiteY111" fmla="*/ 143313 h 4297250"/>
              <a:gd name="connsiteX112" fmla="*/ 2177615 w 3619883"/>
              <a:gd name="connsiteY112" fmla="*/ 119007 h 4297250"/>
              <a:gd name="connsiteX113" fmla="*/ 2255883 w 3619883"/>
              <a:gd name="connsiteY113" fmla="*/ 99047 h 4297250"/>
              <a:gd name="connsiteX114" fmla="*/ 2344622 w 3619883"/>
              <a:gd name="connsiteY114" fmla="*/ 91388 h 4297250"/>
              <a:gd name="connsiteX115" fmla="*/ 2455682 w 3619883"/>
              <a:gd name="connsiteY115" fmla="*/ 78869 h 4297250"/>
              <a:gd name="connsiteX116" fmla="*/ 2632609 w 3619883"/>
              <a:gd name="connsiteY116" fmla="*/ 75338 h 4297250"/>
              <a:gd name="connsiteX117" fmla="*/ 2742291 w 3619883"/>
              <a:gd name="connsiteY117" fmla="*/ 92282 h 4297250"/>
              <a:gd name="connsiteX118" fmla="*/ 2851974 w 3619883"/>
              <a:gd name="connsiteY118" fmla="*/ 109227 h 4297250"/>
              <a:gd name="connsiteX119" fmla="*/ 2907643 w 3619883"/>
              <a:gd name="connsiteY119" fmla="*/ 100020 h 4297250"/>
              <a:gd name="connsiteX120" fmla="*/ 2944022 w 3619883"/>
              <a:gd name="connsiteY120" fmla="*/ 30853 h 4297250"/>
              <a:gd name="connsiteX121" fmla="*/ 3022289 w 3619883"/>
              <a:gd name="connsiteY121" fmla="*/ 10893 h 4297250"/>
              <a:gd name="connsiteX122" fmla="*/ 3054807 w 3619883"/>
              <a:gd name="connsiteY122" fmla="*/ 24226 h 4297250"/>
              <a:gd name="connsiteX123" fmla="*/ 3141892 w 3619883"/>
              <a:gd name="connsiteY123" fmla="*/ 51925 h 4297250"/>
              <a:gd name="connsiteX124" fmla="*/ 3185711 w 3619883"/>
              <a:gd name="connsiteY124" fmla="*/ 59881 h 4297250"/>
              <a:gd name="connsiteX125" fmla="*/ 3219056 w 3619883"/>
              <a:gd name="connsiteY125" fmla="*/ 55536 h 4297250"/>
              <a:gd name="connsiteX126" fmla="*/ 3263425 w 3619883"/>
              <a:gd name="connsiteY126" fmla="*/ 51706 h 4297250"/>
              <a:gd name="connsiteX127" fmla="*/ 3296219 w 3619883"/>
              <a:gd name="connsiteY127" fmla="*/ 59147 h 4297250"/>
              <a:gd name="connsiteX128" fmla="*/ 3319094 w 3619883"/>
              <a:gd name="connsiteY128" fmla="*/ 42500 h 4297250"/>
              <a:gd name="connsiteX129" fmla="*/ 3420511 w 3619883"/>
              <a:gd name="connsiteY129" fmla="*/ 0 h 4297250"/>
              <a:gd name="connsiteX130" fmla="*/ 3453305 w 3619883"/>
              <a:gd name="connsiteY130" fmla="*/ 7440 h 4297250"/>
              <a:gd name="connsiteX131" fmla="*/ 3496571 w 3619883"/>
              <a:gd name="connsiteY131" fmla="*/ 27182 h 4297250"/>
              <a:gd name="connsiteX132" fmla="*/ 3602117 w 3619883"/>
              <a:gd name="connsiteY132" fmla="*/ 132521 h 4297250"/>
              <a:gd name="connsiteX133" fmla="*/ 3619883 w 3619883"/>
              <a:gd name="connsiteY133" fmla="*/ 140049 h 4297250"/>
              <a:gd name="connsiteX134" fmla="*/ 3619883 w 3619883"/>
              <a:gd name="connsiteY13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648983 w 3619883"/>
              <a:gd name="connsiteY9" fmla="*/ 3951392 h 4297250"/>
              <a:gd name="connsiteX10" fmla="*/ 2648983 w 3619883"/>
              <a:gd name="connsiteY10" fmla="*/ 4128157 h 4297250"/>
              <a:gd name="connsiteX11" fmla="*/ 2690646 w 3619883"/>
              <a:gd name="connsiteY11" fmla="*/ 4128157 h 4297250"/>
              <a:gd name="connsiteX12" fmla="*/ 2690646 w 3619883"/>
              <a:gd name="connsiteY12" fmla="*/ 4275461 h 4297250"/>
              <a:gd name="connsiteX13" fmla="*/ 2511710 w 3619883"/>
              <a:gd name="connsiteY13" fmla="*/ 4275461 h 4297250"/>
              <a:gd name="connsiteX14" fmla="*/ 2454288 w 3619883"/>
              <a:gd name="connsiteY14" fmla="*/ 4128157 h 4297250"/>
              <a:gd name="connsiteX15" fmla="*/ 2515810 w 3619883"/>
              <a:gd name="connsiteY15" fmla="*/ 4128157 h 4297250"/>
              <a:gd name="connsiteX16" fmla="*/ 2515810 w 3619883"/>
              <a:gd name="connsiteY16" fmla="*/ 3951392 h 4297250"/>
              <a:gd name="connsiteX17" fmla="*/ 2338025 w 3619883"/>
              <a:gd name="connsiteY17" fmla="*/ 3951392 h 4297250"/>
              <a:gd name="connsiteX18" fmla="*/ 2338025 w 3619883"/>
              <a:gd name="connsiteY18" fmla="*/ 4128157 h 4297250"/>
              <a:gd name="connsiteX19" fmla="*/ 2395120 w 3619883"/>
              <a:gd name="connsiteY19" fmla="*/ 4128157 h 4297250"/>
              <a:gd name="connsiteX20" fmla="*/ 2337697 w 3619883"/>
              <a:gd name="connsiteY20" fmla="*/ 4275461 h 4297250"/>
              <a:gd name="connsiteX21" fmla="*/ 2150155 w 3619883"/>
              <a:gd name="connsiteY21" fmla="*/ 4275461 h 4297250"/>
              <a:gd name="connsiteX22" fmla="*/ 2150155 w 3619883"/>
              <a:gd name="connsiteY22" fmla="*/ 4128157 h 4297250"/>
              <a:gd name="connsiteX23" fmla="*/ 2204852 w 3619883"/>
              <a:gd name="connsiteY23" fmla="*/ 4128157 h 4297250"/>
              <a:gd name="connsiteX24" fmla="*/ 2204852 w 3619883"/>
              <a:gd name="connsiteY24" fmla="*/ 3951392 h 4297250"/>
              <a:gd name="connsiteX25" fmla="*/ 2027068 w 3619883"/>
              <a:gd name="connsiteY25" fmla="*/ 3951392 h 4297250"/>
              <a:gd name="connsiteX26" fmla="*/ 2027068 w 3619883"/>
              <a:gd name="connsiteY26" fmla="*/ 4128157 h 4297250"/>
              <a:gd name="connsiteX27" fmla="*/ 2079759 w 3619883"/>
              <a:gd name="connsiteY27" fmla="*/ 4128157 h 4297250"/>
              <a:gd name="connsiteX28" fmla="*/ 2079759 w 3619883"/>
              <a:gd name="connsiteY28" fmla="*/ 4275461 h 4297250"/>
              <a:gd name="connsiteX29" fmla="*/ 1824703 w 3619883"/>
              <a:gd name="connsiteY29" fmla="*/ 4275461 h 4297250"/>
              <a:gd name="connsiteX30" fmla="*/ 1834468 w 3619883"/>
              <a:gd name="connsiteY30" fmla="*/ 4128157 h 4297250"/>
              <a:gd name="connsiteX31" fmla="*/ 1893894 w 3619883"/>
              <a:gd name="connsiteY31" fmla="*/ 4128157 h 4297250"/>
              <a:gd name="connsiteX32" fmla="*/ 1893894 w 3619883"/>
              <a:gd name="connsiteY32" fmla="*/ 3951392 h 4297250"/>
              <a:gd name="connsiteX33" fmla="*/ 1716110 w 3619883"/>
              <a:gd name="connsiteY33" fmla="*/ 3951392 h 4297250"/>
              <a:gd name="connsiteX34" fmla="*/ 1716110 w 3619883"/>
              <a:gd name="connsiteY34" fmla="*/ 4006431 h 4297250"/>
              <a:gd name="connsiteX35" fmla="*/ 1703447 w 3619883"/>
              <a:gd name="connsiteY35" fmla="*/ 4007960 h 4297250"/>
              <a:gd name="connsiteX36" fmla="*/ 1716110 w 3619883"/>
              <a:gd name="connsiteY36" fmla="*/ 4044284 h 4297250"/>
              <a:gd name="connsiteX37" fmla="*/ 1716110 w 3619883"/>
              <a:gd name="connsiteY37" fmla="*/ 4128157 h 4297250"/>
              <a:gd name="connsiteX38" fmla="*/ 1745346 w 3619883"/>
              <a:gd name="connsiteY38" fmla="*/ 4128157 h 4297250"/>
              <a:gd name="connsiteX39" fmla="*/ 1796694 w 3619883"/>
              <a:gd name="connsiteY39" fmla="*/ 4275461 h 4297250"/>
              <a:gd name="connsiteX40" fmla="*/ 1558844 w 3619883"/>
              <a:gd name="connsiteY40" fmla="*/ 4275461 h 4297250"/>
              <a:gd name="connsiteX41" fmla="*/ 1517252 w 3619883"/>
              <a:gd name="connsiteY41" fmla="*/ 4128157 h 4297250"/>
              <a:gd name="connsiteX42" fmla="*/ 1582936 w 3619883"/>
              <a:gd name="connsiteY42" fmla="*/ 4128157 h 4297250"/>
              <a:gd name="connsiteX43" fmla="*/ 1582936 w 3619883"/>
              <a:gd name="connsiteY43" fmla="*/ 3951392 h 4297250"/>
              <a:gd name="connsiteX44" fmla="*/ 1405151 w 3619883"/>
              <a:gd name="connsiteY44" fmla="*/ 3951392 h 4297250"/>
              <a:gd name="connsiteX45" fmla="*/ 1405151 w 3619883"/>
              <a:gd name="connsiteY45" fmla="*/ 4128157 h 4297250"/>
              <a:gd name="connsiteX46" fmla="*/ 1468988 w 3619883"/>
              <a:gd name="connsiteY46" fmla="*/ 4128157 h 4297250"/>
              <a:gd name="connsiteX47" fmla="*/ 1427396 w 3619883"/>
              <a:gd name="connsiteY47" fmla="*/ 4275461 h 4297250"/>
              <a:gd name="connsiteX48" fmla="*/ 1210751 w 3619883"/>
              <a:gd name="connsiteY48" fmla="*/ 4275461 h 4297250"/>
              <a:gd name="connsiteX49" fmla="*/ 1210751 w 3619883"/>
              <a:gd name="connsiteY49" fmla="*/ 4128157 h 4297250"/>
              <a:gd name="connsiteX50" fmla="*/ 1271978 w 3619883"/>
              <a:gd name="connsiteY50" fmla="*/ 4128157 h 4297250"/>
              <a:gd name="connsiteX51" fmla="*/ 1271978 w 3619883"/>
              <a:gd name="connsiteY51" fmla="*/ 3951392 h 4297250"/>
              <a:gd name="connsiteX52" fmla="*/ 1094193 w 3619883"/>
              <a:gd name="connsiteY52" fmla="*/ 3951392 h 4297250"/>
              <a:gd name="connsiteX53" fmla="*/ 1094193 w 3619883"/>
              <a:gd name="connsiteY53" fmla="*/ 4128157 h 4297250"/>
              <a:gd name="connsiteX54" fmla="*/ 1140354 w 3619883"/>
              <a:gd name="connsiteY54" fmla="*/ 4128157 h 4297250"/>
              <a:gd name="connsiteX55" fmla="*/ 1140354 w 3619883"/>
              <a:gd name="connsiteY55" fmla="*/ 4275461 h 4297250"/>
              <a:gd name="connsiteX56" fmla="*/ 953807 w 3619883"/>
              <a:gd name="connsiteY56" fmla="*/ 4275461 h 4297250"/>
              <a:gd name="connsiteX57" fmla="*/ 912215 w 3619883"/>
              <a:gd name="connsiteY57" fmla="*/ 4128157 h 4297250"/>
              <a:gd name="connsiteX58" fmla="*/ 961020 w 3619883"/>
              <a:gd name="connsiteY58" fmla="*/ 4128157 h 4297250"/>
              <a:gd name="connsiteX59" fmla="*/ 961020 w 3619883"/>
              <a:gd name="connsiteY59" fmla="*/ 3951392 h 4297250"/>
              <a:gd name="connsiteX60" fmla="*/ 783235 w 3619883"/>
              <a:gd name="connsiteY60" fmla="*/ 3951392 h 4297250"/>
              <a:gd name="connsiteX61" fmla="*/ 783235 w 3619883"/>
              <a:gd name="connsiteY61" fmla="*/ 4128157 h 4297250"/>
              <a:gd name="connsiteX62" fmla="*/ 871024 w 3619883"/>
              <a:gd name="connsiteY62" fmla="*/ 4128157 h 4297250"/>
              <a:gd name="connsiteX63" fmla="*/ 829432 w 3619883"/>
              <a:gd name="connsiteY63" fmla="*/ 4275461 h 4297250"/>
              <a:gd name="connsiteX64" fmla="*/ 611484 w 3619883"/>
              <a:gd name="connsiteY64" fmla="*/ 4275461 h 4297250"/>
              <a:gd name="connsiteX65" fmla="*/ 621247 w 3619883"/>
              <a:gd name="connsiteY65" fmla="*/ 4128157 h 4297250"/>
              <a:gd name="connsiteX66" fmla="*/ 650062 w 3619883"/>
              <a:gd name="connsiteY66" fmla="*/ 4128157 h 4297250"/>
              <a:gd name="connsiteX67" fmla="*/ 650062 w 3619883"/>
              <a:gd name="connsiteY67" fmla="*/ 3951392 h 4297250"/>
              <a:gd name="connsiteX68" fmla="*/ 472277 w 3619883"/>
              <a:gd name="connsiteY68" fmla="*/ 3951392 h 4297250"/>
              <a:gd name="connsiteX69" fmla="*/ 472277 w 3619883"/>
              <a:gd name="connsiteY69" fmla="*/ 4128157 h 4297250"/>
              <a:gd name="connsiteX70" fmla="*/ 522650 w 3619883"/>
              <a:gd name="connsiteY70" fmla="*/ 4128157 h 4297250"/>
              <a:gd name="connsiteX71" fmla="*/ 573998 w 3619883"/>
              <a:gd name="connsiteY71" fmla="*/ 4275461 h 4297250"/>
              <a:gd name="connsiteX72" fmla="*/ 336164 w 3619883"/>
              <a:gd name="connsiteY72" fmla="*/ 4275461 h 4297250"/>
              <a:gd name="connsiteX73" fmla="*/ 294572 w 3619883"/>
              <a:gd name="connsiteY73" fmla="*/ 4128157 h 4297250"/>
              <a:gd name="connsiteX74" fmla="*/ 339106 w 3619883"/>
              <a:gd name="connsiteY74" fmla="*/ 4128157 h 4297250"/>
              <a:gd name="connsiteX75" fmla="*/ 339106 w 3619883"/>
              <a:gd name="connsiteY75" fmla="*/ 3951392 h 4297250"/>
              <a:gd name="connsiteX76" fmla="*/ 161321 w 3619883"/>
              <a:gd name="connsiteY76" fmla="*/ 3951392 h 4297250"/>
              <a:gd name="connsiteX77" fmla="*/ 161321 w 3619883"/>
              <a:gd name="connsiteY77" fmla="*/ 4128157 h 4297250"/>
              <a:gd name="connsiteX78" fmla="*/ 230914 w 3619883"/>
              <a:gd name="connsiteY78" fmla="*/ 4128157 h 4297250"/>
              <a:gd name="connsiteX79" fmla="*/ 189322 w 3619883"/>
              <a:gd name="connsiteY79" fmla="*/ 4275461 h 4297250"/>
              <a:gd name="connsiteX80" fmla="*/ 0 w 3619883"/>
              <a:gd name="connsiteY80" fmla="*/ 4275461 h 4297250"/>
              <a:gd name="connsiteX81" fmla="*/ 0 w 3619883"/>
              <a:gd name="connsiteY81" fmla="*/ 42229 h 4297250"/>
              <a:gd name="connsiteX82" fmla="*/ 42464 w 3619883"/>
              <a:gd name="connsiteY82" fmla="*/ 40518 h 4297250"/>
              <a:gd name="connsiteX83" fmla="*/ 137733 w 3619883"/>
              <a:gd name="connsiteY83" fmla="*/ 35355 h 4297250"/>
              <a:gd name="connsiteX84" fmla="*/ 270565 w 3619883"/>
              <a:gd name="connsiteY84" fmla="*/ 29759 h 4297250"/>
              <a:gd name="connsiteX85" fmla="*/ 479734 w 3619883"/>
              <a:gd name="connsiteY85" fmla="*/ 45455 h 4297250"/>
              <a:gd name="connsiteX86" fmla="*/ 524103 w 3619883"/>
              <a:gd name="connsiteY86" fmla="*/ 41625 h 4297250"/>
              <a:gd name="connsiteX87" fmla="*/ 624416 w 3619883"/>
              <a:gd name="connsiteY87" fmla="*/ 22696 h 4297250"/>
              <a:gd name="connsiteX88" fmla="*/ 657762 w 3619883"/>
              <a:gd name="connsiteY88" fmla="*/ 18351 h 4297250"/>
              <a:gd name="connsiteX89" fmla="*/ 690557 w 3619883"/>
              <a:gd name="connsiteY89" fmla="*/ 25792 h 4297250"/>
              <a:gd name="connsiteX90" fmla="*/ 745123 w 3619883"/>
              <a:gd name="connsiteY90" fmla="*/ 40157 h 4297250"/>
              <a:gd name="connsiteX91" fmla="*/ 789493 w 3619883"/>
              <a:gd name="connsiteY91" fmla="*/ 36327 h 4297250"/>
              <a:gd name="connsiteX92" fmla="*/ 854255 w 3619883"/>
              <a:gd name="connsiteY92" fmla="*/ 68887 h 4297250"/>
              <a:gd name="connsiteX93" fmla="*/ 897520 w 3619883"/>
              <a:gd name="connsiteY93" fmla="*/ 88629 h 4297250"/>
              <a:gd name="connsiteX94" fmla="*/ 940510 w 3619883"/>
              <a:gd name="connsiteY94" fmla="*/ 114265 h 4297250"/>
              <a:gd name="connsiteX95" fmla="*/ 1082712 w 3619883"/>
              <a:gd name="connsiteY95" fmla="*/ 144543 h 4297250"/>
              <a:gd name="connsiteX96" fmla="*/ 1205348 w 3619883"/>
              <a:gd name="connsiteY96" fmla="*/ 120753 h 4297250"/>
              <a:gd name="connsiteX97" fmla="*/ 1271764 w 3619883"/>
              <a:gd name="connsiteY97" fmla="*/ 117956 h 4297250"/>
              <a:gd name="connsiteX98" fmla="*/ 1315583 w 3619883"/>
              <a:gd name="connsiteY98" fmla="*/ 125912 h 4297250"/>
              <a:gd name="connsiteX99" fmla="*/ 1359125 w 3619883"/>
              <a:gd name="connsiteY99" fmla="*/ 139761 h 4297250"/>
              <a:gd name="connsiteX100" fmla="*/ 1391919 w 3619883"/>
              <a:gd name="connsiteY100" fmla="*/ 147202 h 4297250"/>
              <a:gd name="connsiteX101" fmla="*/ 1436563 w 3619883"/>
              <a:gd name="connsiteY101" fmla="*/ 137480 h 4297250"/>
              <a:gd name="connsiteX102" fmla="*/ 1471566 w 3619883"/>
              <a:gd name="connsiteY102" fmla="*/ 97777 h 4297250"/>
              <a:gd name="connsiteX103" fmla="*/ 1505739 w 3619883"/>
              <a:gd name="connsiteY103" fmla="*/ 75753 h 4297250"/>
              <a:gd name="connsiteX104" fmla="*/ 1590891 w 3619883"/>
              <a:gd name="connsiteY104" fmla="*/ 144702 h 4297250"/>
              <a:gd name="connsiteX105" fmla="*/ 1625616 w 3619883"/>
              <a:gd name="connsiteY105" fmla="*/ 110893 h 4297250"/>
              <a:gd name="connsiteX106" fmla="*/ 1658964 w 3619883"/>
              <a:gd name="connsiteY106" fmla="*/ 106547 h 4297250"/>
              <a:gd name="connsiteX107" fmla="*/ 1746598 w 3619883"/>
              <a:gd name="connsiteY107" fmla="*/ 122460 h 4297250"/>
              <a:gd name="connsiteX108" fmla="*/ 1811913 w 3619883"/>
              <a:gd name="connsiteY108" fmla="*/ 143234 h 4297250"/>
              <a:gd name="connsiteX109" fmla="*/ 1856557 w 3619883"/>
              <a:gd name="connsiteY109" fmla="*/ 133511 h 4297250"/>
              <a:gd name="connsiteX110" fmla="*/ 2066003 w 3619883"/>
              <a:gd name="connsiteY110" fmla="*/ 143313 h 4297250"/>
              <a:gd name="connsiteX111" fmla="*/ 2177615 w 3619883"/>
              <a:gd name="connsiteY111" fmla="*/ 119007 h 4297250"/>
              <a:gd name="connsiteX112" fmla="*/ 2255883 w 3619883"/>
              <a:gd name="connsiteY112" fmla="*/ 99047 h 4297250"/>
              <a:gd name="connsiteX113" fmla="*/ 2344622 w 3619883"/>
              <a:gd name="connsiteY113" fmla="*/ 91388 h 4297250"/>
              <a:gd name="connsiteX114" fmla="*/ 2455682 w 3619883"/>
              <a:gd name="connsiteY114" fmla="*/ 78869 h 4297250"/>
              <a:gd name="connsiteX115" fmla="*/ 2632609 w 3619883"/>
              <a:gd name="connsiteY115" fmla="*/ 75338 h 4297250"/>
              <a:gd name="connsiteX116" fmla="*/ 2742291 w 3619883"/>
              <a:gd name="connsiteY116" fmla="*/ 92282 h 4297250"/>
              <a:gd name="connsiteX117" fmla="*/ 2851974 w 3619883"/>
              <a:gd name="connsiteY117" fmla="*/ 109227 h 4297250"/>
              <a:gd name="connsiteX118" fmla="*/ 2907643 w 3619883"/>
              <a:gd name="connsiteY118" fmla="*/ 100020 h 4297250"/>
              <a:gd name="connsiteX119" fmla="*/ 2944022 w 3619883"/>
              <a:gd name="connsiteY119" fmla="*/ 30853 h 4297250"/>
              <a:gd name="connsiteX120" fmla="*/ 3022289 w 3619883"/>
              <a:gd name="connsiteY120" fmla="*/ 10893 h 4297250"/>
              <a:gd name="connsiteX121" fmla="*/ 3054807 w 3619883"/>
              <a:gd name="connsiteY121" fmla="*/ 24226 h 4297250"/>
              <a:gd name="connsiteX122" fmla="*/ 3141892 w 3619883"/>
              <a:gd name="connsiteY122" fmla="*/ 51925 h 4297250"/>
              <a:gd name="connsiteX123" fmla="*/ 3185711 w 3619883"/>
              <a:gd name="connsiteY123" fmla="*/ 59881 h 4297250"/>
              <a:gd name="connsiteX124" fmla="*/ 3219056 w 3619883"/>
              <a:gd name="connsiteY124" fmla="*/ 55536 h 4297250"/>
              <a:gd name="connsiteX125" fmla="*/ 3263425 w 3619883"/>
              <a:gd name="connsiteY125" fmla="*/ 51706 h 4297250"/>
              <a:gd name="connsiteX126" fmla="*/ 3296219 w 3619883"/>
              <a:gd name="connsiteY126" fmla="*/ 59147 h 4297250"/>
              <a:gd name="connsiteX127" fmla="*/ 3319094 w 3619883"/>
              <a:gd name="connsiteY127" fmla="*/ 42500 h 4297250"/>
              <a:gd name="connsiteX128" fmla="*/ 3420511 w 3619883"/>
              <a:gd name="connsiteY128" fmla="*/ 0 h 4297250"/>
              <a:gd name="connsiteX129" fmla="*/ 3453305 w 3619883"/>
              <a:gd name="connsiteY129" fmla="*/ 7440 h 4297250"/>
              <a:gd name="connsiteX130" fmla="*/ 3496571 w 3619883"/>
              <a:gd name="connsiteY130" fmla="*/ 27182 h 4297250"/>
              <a:gd name="connsiteX131" fmla="*/ 3602117 w 3619883"/>
              <a:gd name="connsiteY131" fmla="*/ 132521 h 4297250"/>
              <a:gd name="connsiteX132" fmla="*/ 3619883 w 3619883"/>
              <a:gd name="connsiteY132" fmla="*/ 140049 h 4297250"/>
              <a:gd name="connsiteX133" fmla="*/ 3619883 w 3619883"/>
              <a:gd name="connsiteY13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648983 w 3619883"/>
              <a:gd name="connsiteY9" fmla="*/ 4128157 h 4297250"/>
              <a:gd name="connsiteX10" fmla="*/ 2690646 w 3619883"/>
              <a:gd name="connsiteY10" fmla="*/ 4128157 h 4297250"/>
              <a:gd name="connsiteX11" fmla="*/ 2690646 w 3619883"/>
              <a:gd name="connsiteY11" fmla="*/ 4275461 h 4297250"/>
              <a:gd name="connsiteX12" fmla="*/ 2511710 w 3619883"/>
              <a:gd name="connsiteY12" fmla="*/ 4275461 h 4297250"/>
              <a:gd name="connsiteX13" fmla="*/ 2454288 w 3619883"/>
              <a:gd name="connsiteY13" fmla="*/ 4128157 h 4297250"/>
              <a:gd name="connsiteX14" fmla="*/ 2515810 w 3619883"/>
              <a:gd name="connsiteY14" fmla="*/ 4128157 h 4297250"/>
              <a:gd name="connsiteX15" fmla="*/ 2515810 w 3619883"/>
              <a:gd name="connsiteY15" fmla="*/ 3951392 h 4297250"/>
              <a:gd name="connsiteX16" fmla="*/ 2338025 w 3619883"/>
              <a:gd name="connsiteY16" fmla="*/ 3951392 h 4297250"/>
              <a:gd name="connsiteX17" fmla="*/ 2338025 w 3619883"/>
              <a:gd name="connsiteY17" fmla="*/ 4128157 h 4297250"/>
              <a:gd name="connsiteX18" fmla="*/ 2395120 w 3619883"/>
              <a:gd name="connsiteY18" fmla="*/ 4128157 h 4297250"/>
              <a:gd name="connsiteX19" fmla="*/ 2337697 w 3619883"/>
              <a:gd name="connsiteY19" fmla="*/ 4275461 h 4297250"/>
              <a:gd name="connsiteX20" fmla="*/ 2150155 w 3619883"/>
              <a:gd name="connsiteY20" fmla="*/ 4275461 h 4297250"/>
              <a:gd name="connsiteX21" fmla="*/ 2150155 w 3619883"/>
              <a:gd name="connsiteY21" fmla="*/ 4128157 h 4297250"/>
              <a:gd name="connsiteX22" fmla="*/ 2204852 w 3619883"/>
              <a:gd name="connsiteY22" fmla="*/ 4128157 h 4297250"/>
              <a:gd name="connsiteX23" fmla="*/ 2204852 w 3619883"/>
              <a:gd name="connsiteY23" fmla="*/ 3951392 h 4297250"/>
              <a:gd name="connsiteX24" fmla="*/ 2027068 w 3619883"/>
              <a:gd name="connsiteY24" fmla="*/ 3951392 h 4297250"/>
              <a:gd name="connsiteX25" fmla="*/ 2027068 w 3619883"/>
              <a:gd name="connsiteY25" fmla="*/ 4128157 h 4297250"/>
              <a:gd name="connsiteX26" fmla="*/ 2079759 w 3619883"/>
              <a:gd name="connsiteY26" fmla="*/ 4128157 h 4297250"/>
              <a:gd name="connsiteX27" fmla="*/ 2079759 w 3619883"/>
              <a:gd name="connsiteY27" fmla="*/ 4275461 h 4297250"/>
              <a:gd name="connsiteX28" fmla="*/ 1824703 w 3619883"/>
              <a:gd name="connsiteY28" fmla="*/ 4275461 h 4297250"/>
              <a:gd name="connsiteX29" fmla="*/ 1834468 w 3619883"/>
              <a:gd name="connsiteY29" fmla="*/ 4128157 h 4297250"/>
              <a:gd name="connsiteX30" fmla="*/ 1893894 w 3619883"/>
              <a:gd name="connsiteY30" fmla="*/ 4128157 h 4297250"/>
              <a:gd name="connsiteX31" fmla="*/ 1893894 w 3619883"/>
              <a:gd name="connsiteY31" fmla="*/ 3951392 h 4297250"/>
              <a:gd name="connsiteX32" fmla="*/ 1716110 w 3619883"/>
              <a:gd name="connsiteY32" fmla="*/ 3951392 h 4297250"/>
              <a:gd name="connsiteX33" fmla="*/ 1716110 w 3619883"/>
              <a:gd name="connsiteY33" fmla="*/ 4006431 h 4297250"/>
              <a:gd name="connsiteX34" fmla="*/ 1703447 w 3619883"/>
              <a:gd name="connsiteY34" fmla="*/ 4007960 h 4297250"/>
              <a:gd name="connsiteX35" fmla="*/ 1716110 w 3619883"/>
              <a:gd name="connsiteY35" fmla="*/ 4044284 h 4297250"/>
              <a:gd name="connsiteX36" fmla="*/ 1716110 w 3619883"/>
              <a:gd name="connsiteY36" fmla="*/ 4128157 h 4297250"/>
              <a:gd name="connsiteX37" fmla="*/ 1745346 w 3619883"/>
              <a:gd name="connsiteY37" fmla="*/ 4128157 h 4297250"/>
              <a:gd name="connsiteX38" fmla="*/ 1796694 w 3619883"/>
              <a:gd name="connsiteY38" fmla="*/ 4275461 h 4297250"/>
              <a:gd name="connsiteX39" fmla="*/ 1558844 w 3619883"/>
              <a:gd name="connsiteY39" fmla="*/ 4275461 h 4297250"/>
              <a:gd name="connsiteX40" fmla="*/ 1517252 w 3619883"/>
              <a:gd name="connsiteY40" fmla="*/ 4128157 h 4297250"/>
              <a:gd name="connsiteX41" fmla="*/ 1582936 w 3619883"/>
              <a:gd name="connsiteY41" fmla="*/ 4128157 h 4297250"/>
              <a:gd name="connsiteX42" fmla="*/ 1582936 w 3619883"/>
              <a:gd name="connsiteY42" fmla="*/ 3951392 h 4297250"/>
              <a:gd name="connsiteX43" fmla="*/ 1405151 w 3619883"/>
              <a:gd name="connsiteY43" fmla="*/ 3951392 h 4297250"/>
              <a:gd name="connsiteX44" fmla="*/ 1405151 w 3619883"/>
              <a:gd name="connsiteY44" fmla="*/ 4128157 h 4297250"/>
              <a:gd name="connsiteX45" fmla="*/ 1468988 w 3619883"/>
              <a:gd name="connsiteY45" fmla="*/ 4128157 h 4297250"/>
              <a:gd name="connsiteX46" fmla="*/ 1427396 w 3619883"/>
              <a:gd name="connsiteY46" fmla="*/ 4275461 h 4297250"/>
              <a:gd name="connsiteX47" fmla="*/ 1210751 w 3619883"/>
              <a:gd name="connsiteY47" fmla="*/ 4275461 h 4297250"/>
              <a:gd name="connsiteX48" fmla="*/ 1210751 w 3619883"/>
              <a:gd name="connsiteY48" fmla="*/ 4128157 h 4297250"/>
              <a:gd name="connsiteX49" fmla="*/ 1271978 w 3619883"/>
              <a:gd name="connsiteY49" fmla="*/ 4128157 h 4297250"/>
              <a:gd name="connsiteX50" fmla="*/ 1271978 w 3619883"/>
              <a:gd name="connsiteY50" fmla="*/ 3951392 h 4297250"/>
              <a:gd name="connsiteX51" fmla="*/ 1094193 w 3619883"/>
              <a:gd name="connsiteY51" fmla="*/ 3951392 h 4297250"/>
              <a:gd name="connsiteX52" fmla="*/ 1094193 w 3619883"/>
              <a:gd name="connsiteY52" fmla="*/ 4128157 h 4297250"/>
              <a:gd name="connsiteX53" fmla="*/ 1140354 w 3619883"/>
              <a:gd name="connsiteY53" fmla="*/ 4128157 h 4297250"/>
              <a:gd name="connsiteX54" fmla="*/ 1140354 w 3619883"/>
              <a:gd name="connsiteY54" fmla="*/ 4275461 h 4297250"/>
              <a:gd name="connsiteX55" fmla="*/ 953807 w 3619883"/>
              <a:gd name="connsiteY55" fmla="*/ 4275461 h 4297250"/>
              <a:gd name="connsiteX56" fmla="*/ 912215 w 3619883"/>
              <a:gd name="connsiteY56" fmla="*/ 4128157 h 4297250"/>
              <a:gd name="connsiteX57" fmla="*/ 961020 w 3619883"/>
              <a:gd name="connsiteY57" fmla="*/ 4128157 h 4297250"/>
              <a:gd name="connsiteX58" fmla="*/ 961020 w 3619883"/>
              <a:gd name="connsiteY58" fmla="*/ 3951392 h 4297250"/>
              <a:gd name="connsiteX59" fmla="*/ 783235 w 3619883"/>
              <a:gd name="connsiteY59" fmla="*/ 3951392 h 4297250"/>
              <a:gd name="connsiteX60" fmla="*/ 783235 w 3619883"/>
              <a:gd name="connsiteY60" fmla="*/ 4128157 h 4297250"/>
              <a:gd name="connsiteX61" fmla="*/ 871024 w 3619883"/>
              <a:gd name="connsiteY61" fmla="*/ 4128157 h 4297250"/>
              <a:gd name="connsiteX62" fmla="*/ 829432 w 3619883"/>
              <a:gd name="connsiteY62" fmla="*/ 4275461 h 4297250"/>
              <a:gd name="connsiteX63" fmla="*/ 611484 w 3619883"/>
              <a:gd name="connsiteY63" fmla="*/ 4275461 h 4297250"/>
              <a:gd name="connsiteX64" fmla="*/ 621247 w 3619883"/>
              <a:gd name="connsiteY64" fmla="*/ 4128157 h 4297250"/>
              <a:gd name="connsiteX65" fmla="*/ 650062 w 3619883"/>
              <a:gd name="connsiteY65" fmla="*/ 4128157 h 4297250"/>
              <a:gd name="connsiteX66" fmla="*/ 650062 w 3619883"/>
              <a:gd name="connsiteY66" fmla="*/ 3951392 h 4297250"/>
              <a:gd name="connsiteX67" fmla="*/ 472277 w 3619883"/>
              <a:gd name="connsiteY67" fmla="*/ 3951392 h 4297250"/>
              <a:gd name="connsiteX68" fmla="*/ 472277 w 3619883"/>
              <a:gd name="connsiteY68" fmla="*/ 4128157 h 4297250"/>
              <a:gd name="connsiteX69" fmla="*/ 522650 w 3619883"/>
              <a:gd name="connsiteY69" fmla="*/ 4128157 h 4297250"/>
              <a:gd name="connsiteX70" fmla="*/ 573998 w 3619883"/>
              <a:gd name="connsiteY70" fmla="*/ 4275461 h 4297250"/>
              <a:gd name="connsiteX71" fmla="*/ 336164 w 3619883"/>
              <a:gd name="connsiteY71" fmla="*/ 4275461 h 4297250"/>
              <a:gd name="connsiteX72" fmla="*/ 294572 w 3619883"/>
              <a:gd name="connsiteY72" fmla="*/ 4128157 h 4297250"/>
              <a:gd name="connsiteX73" fmla="*/ 339106 w 3619883"/>
              <a:gd name="connsiteY73" fmla="*/ 4128157 h 4297250"/>
              <a:gd name="connsiteX74" fmla="*/ 339106 w 3619883"/>
              <a:gd name="connsiteY74" fmla="*/ 3951392 h 4297250"/>
              <a:gd name="connsiteX75" fmla="*/ 161321 w 3619883"/>
              <a:gd name="connsiteY75" fmla="*/ 3951392 h 4297250"/>
              <a:gd name="connsiteX76" fmla="*/ 161321 w 3619883"/>
              <a:gd name="connsiteY76" fmla="*/ 4128157 h 4297250"/>
              <a:gd name="connsiteX77" fmla="*/ 230914 w 3619883"/>
              <a:gd name="connsiteY77" fmla="*/ 4128157 h 4297250"/>
              <a:gd name="connsiteX78" fmla="*/ 189322 w 3619883"/>
              <a:gd name="connsiteY78" fmla="*/ 4275461 h 4297250"/>
              <a:gd name="connsiteX79" fmla="*/ 0 w 3619883"/>
              <a:gd name="connsiteY79" fmla="*/ 4275461 h 4297250"/>
              <a:gd name="connsiteX80" fmla="*/ 0 w 3619883"/>
              <a:gd name="connsiteY80" fmla="*/ 42229 h 4297250"/>
              <a:gd name="connsiteX81" fmla="*/ 42464 w 3619883"/>
              <a:gd name="connsiteY81" fmla="*/ 40518 h 4297250"/>
              <a:gd name="connsiteX82" fmla="*/ 137733 w 3619883"/>
              <a:gd name="connsiteY82" fmla="*/ 35355 h 4297250"/>
              <a:gd name="connsiteX83" fmla="*/ 270565 w 3619883"/>
              <a:gd name="connsiteY83" fmla="*/ 29759 h 4297250"/>
              <a:gd name="connsiteX84" fmla="*/ 479734 w 3619883"/>
              <a:gd name="connsiteY84" fmla="*/ 45455 h 4297250"/>
              <a:gd name="connsiteX85" fmla="*/ 524103 w 3619883"/>
              <a:gd name="connsiteY85" fmla="*/ 41625 h 4297250"/>
              <a:gd name="connsiteX86" fmla="*/ 624416 w 3619883"/>
              <a:gd name="connsiteY86" fmla="*/ 22696 h 4297250"/>
              <a:gd name="connsiteX87" fmla="*/ 657762 w 3619883"/>
              <a:gd name="connsiteY87" fmla="*/ 18351 h 4297250"/>
              <a:gd name="connsiteX88" fmla="*/ 690557 w 3619883"/>
              <a:gd name="connsiteY88" fmla="*/ 25792 h 4297250"/>
              <a:gd name="connsiteX89" fmla="*/ 745123 w 3619883"/>
              <a:gd name="connsiteY89" fmla="*/ 40157 h 4297250"/>
              <a:gd name="connsiteX90" fmla="*/ 789493 w 3619883"/>
              <a:gd name="connsiteY90" fmla="*/ 36327 h 4297250"/>
              <a:gd name="connsiteX91" fmla="*/ 854255 w 3619883"/>
              <a:gd name="connsiteY91" fmla="*/ 68887 h 4297250"/>
              <a:gd name="connsiteX92" fmla="*/ 897520 w 3619883"/>
              <a:gd name="connsiteY92" fmla="*/ 88629 h 4297250"/>
              <a:gd name="connsiteX93" fmla="*/ 940510 w 3619883"/>
              <a:gd name="connsiteY93" fmla="*/ 114265 h 4297250"/>
              <a:gd name="connsiteX94" fmla="*/ 1082712 w 3619883"/>
              <a:gd name="connsiteY94" fmla="*/ 144543 h 4297250"/>
              <a:gd name="connsiteX95" fmla="*/ 1205348 w 3619883"/>
              <a:gd name="connsiteY95" fmla="*/ 120753 h 4297250"/>
              <a:gd name="connsiteX96" fmla="*/ 1271764 w 3619883"/>
              <a:gd name="connsiteY96" fmla="*/ 117956 h 4297250"/>
              <a:gd name="connsiteX97" fmla="*/ 1315583 w 3619883"/>
              <a:gd name="connsiteY97" fmla="*/ 125912 h 4297250"/>
              <a:gd name="connsiteX98" fmla="*/ 1359125 w 3619883"/>
              <a:gd name="connsiteY98" fmla="*/ 139761 h 4297250"/>
              <a:gd name="connsiteX99" fmla="*/ 1391919 w 3619883"/>
              <a:gd name="connsiteY99" fmla="*/ 147202 h 4297250"/>
              <a:gd name="connsiteX100" fmla="*/ 1436563 w 3619883"/>
              <a:gd name="connsiteY100" fmla="*/ 137480 h 4297250"/>
              <a:gd name="connsiteX101" fmla="*/ 1471566 w 3619883"/>
              <a:gd name="connsiteY101" fmla="*/ 97777 h 4297250"/>
              <a:gd name="connsiteX102" fmla="*/ 1505739 w 3619883"/>
              <a:gd name="connsiteY102" fmla="*/ 75753 h 4297250"/>
              <a:gd name="connsiteX103" fmla="*/ 1590891 w 3619883"/>
              <a:gd name="connsiteY103" fmla="*/ 144702 h 4297250"/>
              <a:gd name="connsiteX104" fmla="*/ 1625616 w 3619883"/>
              <a:gd name="connsiteY104" fmla="*/ 110893 h 4297250"/>
              <a:gd name="connsiteX105" fmla="*/ 1658964 w 3619883"/>
              <a:gd name="connsiteY105" fmla="*/ 106547 h 4297250"/>
              <a:gd name="connsiteX106" fmla="*/ 1746598 w 3619883"/>
              <a:gd name="connsiteY106" fmla="*/ 122460 h 4297250"/>
              <a:gd name="connsiteX107" fmla="*/ 1811913 w 3619883"/>
              <a:gd name="connsiteY107" fmla="*/ 143234 h 4297250"/>
              <a:gd name="connsiteX108" fmla="*/ 1856557 w 3619883"/>
              <a:gd name="connsiteY108" fmla="*/ 133511 h 4297250"/>
              <a:gd name="connsiteX109" fmla="*/ 2066003 w 3619883"/>
              <a:gd name="connsiteY109" fmla="*/ 143313 h 4297250"/>
              <a:gd name="connsiteX110" fmla="*/ 2177615 w 3619883"/>
              <a:gd name="connsiteY110" fmla="*/ 119007 h 4297250"/>
              <a:gd name="connsiteX111" fmla="*/ 2255883 w 3619883"/>
              <a:gd name="connsiteY111" fmla="*/ 99047 h 4297250"/>
              <a:gd name="connsiteX112" fmla="*/ 2344622 w 3619883"/>
              <a:gd name="connsiteY112" fmla="*/ 91388 h 4297250"/>
              <a:gd name="connsiteX113" fmla="*/ 2455682 w 3619883"/>
              <a:gd name="connsiteY113" fmla="*/ 78869 h 4297250"/>
              <a:gd name="connsiteX114" fmla="*/ 2632609 w 3619883"/>
              <a:gd name="connsiteY114" fmla="*/ 75338 h 4297250"/>
              <a:gd name="connsiteX115" fmla="*/ 2742291 w 3619883"/>
              <a:gd name="connsiteY115" fmla="*/ 92282 h 4297250"/>
              <a:gd name="connsiteX116" fmla="*/ 2851974 w 3619883"/>
              <a:gd name="connsiteY116" fmla="*/ 109227 h 4297250"/>
              <a:gd name="connsiteX117" fmla="*/ 2907643 w 3619883"/>
              <a:gd name="connsiteY117" fmla="*/ 100020 h 4297250"/>
              <a:gd name="connsiteX118" fmla="*/ 2944022 w 3619883"/>
              <a:gd name="connsiteY118" fmla="*/ 30853 h 4297250"/>
              <a:gd name="connsiteX119" fmla="*/ 3022289 w 3619883"/>
              <a:gd name="connsiteY119" fmla="*/ 10893 h 4297250"/>
              <a:gd name="connsiteX120" fmla="*/ 3054807 w 3619883"/>
              <a:gd name="connsiteY120" fmla="*/ 24226 h 4297250"/>
              <a:gd name="connsiteX121" fmla="*/ 3141892 w 3619883"/>
              <a:gd name="connsiteY121" fmla="*/ 51925 h 4297250"/>
              <a:gd name="connsiteX122" fmla="*/ 3185711 w 3619883"/>
              <a:gd name="connsiteY122" fmla="*/ 59881 h 4297250"/>
              <a:gd name="connsiteX123" fmla="*/ 3219056 w 3619883"/>
              <a:gd name="connsiteY123" fmla="*/ 55536 h 4297250"/>
              <a:gd name="connsiteX124" fmla="*/ 3263425 w 3619883"/>
              <a:gd name="connsiteY124" fmla="*/ 51706 h 4297250"/>
              <a:gd name="connsiteX125" fmla="*/ 3296219 w 3619883"/>
              <a:gd name="connsiteY125" fmla="*/ 59147 h 4297250"/>
              <a:gd name="connsiteX126" fmla="*/ 3319094 w 3619883"/>
              <a:gd name="connsiteY126" fmla="*/ 42500 h 4297250"/>
              <a:gd name="connsiteX127" fmla="*/ 3420511 w 3619883"/>
              <a:gd name="connsiteY127" fmla="*/ 0 h 4297250"/>
              <a:gd name="connsiteX128" fmla="*/ 3453305 w 3619883"/>
              <a:gd name="connsiteY128" fmla="*/ 7440 h 4297250"/>
              <a:gd name="connsiteX129" fmla="*/ 3496571 w 3619883"/>
              <a:gd name="connsiteY129" fmla="*/ 27182 h 4297250"/>
              <a:gd name="connsiteX130" fmla="*/ 3602117 w 3619883"/>
              <a:gd name="connsiteY130" fmla="*/ 132521 h 4297250"/>
              <a:gd name="connsiteX131" fmla="*/ 3619883 w 3619883"/>
              <a:gd name="connsiteY131" fmla="*/ 140049 h 4297250"/>
              <a:gd name="connsiteX132" fmla="*/ 3619883 w 3619883"/>
              <a:gd name="connsiteY13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690646 w 3619883"/>
              <a:gd name="connsiteY9" fmla="*/ 4128157 h 4297250"/>
              <a:gd name="connsiteX10" fmla="*/ 2690646 w 3619883"/>
              <a:gd name="connsiteY10" fmla="*/ 4275461 h 4297250"/>
              <a:gd name="connsiteX11" fmla="*/ 2511710 w 3619883"/>
              <a:gd name="connsiteY11" fmla="*/ 4275461 h 4297250"/>
              <a:gd name="connsiteX12" fmla="*/ 2454288 w 3619883"/>
              <a:gd name="connsiteY12" fmla="*/ 4128157 h 4297250"/>
              <a:gd name="connsiteX13" fmla="*/ 2515810 w 3619883"/>
              <a:gd name="connsiteY13" fmla="*/ 4128157 h 4297250"/>
              <a:gd name="connsiteX14" fmla="*/ 2515810 w 3619883"/>
              <a:gd name="connsiteY14" fmla="*/ 3951392 h 4297250"/>
              <a:gd name="connsiteX15" fmla="*/ 2338025 w 3619883"/>
              <a:gd name="connsiteY15" fmla="*/ 3951392 h 4297250"/>
              <a:gd name="connsiteX16" fmla="*/ 2338025 w 3619883"/>
              <a:gd name="connsiteY16" fmla="*/ 4128157 h 4297250"/>
              <a:gd name="connsiteX17" fmla="*/ 2395120 w 3619883"/>
              <a:gd name="connsiteY17" fmla="*/ 4128157 h 4297250"/>
              <a:gd name="connsiteX18" fmla="*/ 2337697 w 3619883"/>
              <a:gd name="connsiteY18" fmla="*/ 4275461 h 4297250"/>
              <a:gd name="connsiteX19" fmla="*/ 2150155 w 3619883"/>
              <a:gd name="connsiteY19" fmla="*/ 4275461 h 4297250"/>
              <a:gd name="connsiteX20" fmla="*/ 2150155 w 3619883"/>
              <a:gd name="connsiteY20" fmla="*/ 4128157 h 4297250"/>
              <a:gd name="connsiteX21" fmla="*/ 2204852 w 3619883"/>
              <a:gd name="connsiteY21" fmla="*/ 4128157 h 4297250"/>
              <a:gd name="connsiteX22" fmla="*/ 2204852 w 3619883"/>
              <a:gd name="connsiteY22" fmla="*/ 3951392 h 4297250"/>
              <a:gd name="connsiteX23" fmla="*/ 2027068 w 3619883"/>
              <a:gd name="connsiteY23" fmla="*/ 3951392 h 4297250"/>
              <a:gd name="connsiteX24" fmla="*/ 2027068 w 3619883"/>
              <a:gd name="connsiteY24" fmla="*/ 4128157 h 4297250"/>
              <a:gd name="connsiteX25" fmla="*/ 2079759 w 3619883"/>
              <a:gd name="connsiteY25" fmla="*/ 4128157 h 4297250"/>
              <a:gd name="connsiteX26" fmla="*/ 2079759 w 3619883"/>
              <a:gd name="connsiteY26" fmla="*/ 4275461 h 4297250"/>
              <a:gd name="connsiteX27" fmla="*/ 1824703 w 3619883"/>
              <a:gd name="connsiteY27" fmla="*/ 4275461 h 4297250"/>
              <a:gd name="connsiteX28" fmla="*/ 1834468 w 3619883"/>
              <a:gd name="connsiteY28" fmla="*/ 4128157 h 4297250"/>
              <a:gd name="connsiteX29" fmla="*/ 1893894 w 3619883"/>
              <a:gd name="connsiteY29" fmla="*/ 4128157 h 4297250"/>
              <a:gd name="connsiteX30" fmla="*/ 1893894 w 3619883"/>
              <a:gd name="connsiteY30" fmla="*/ 3951392 h 4297250"/>
              <a:gd name="connsiteX31" fmla="*/ 1716110 w 3619883"/>
              <a:gd name="connsiteY31" fmla="*/ 3951392 h 4297250"/>
              <a:gd name="connsiteX32" fmla="*/ 1716110 w 3619883"/>
              <a:gd name="connsiteY32" fmla="*/ 4006431 h 4297250"/>
              <a:gd name="connsiteX33" fmla="*/ 1703447 w 3619883"/>
              <a:gd name="connsiteY33" fmla="*/ 4007960 h 4297250"/>
              <a:gd name="connsiteX34" fmla="*/ 1716110 w 3619883"/>
              <a:gd name="connsiteY34" fmla="*/ 4044284 h 4297250"/>
              <a:gd name="connsiteX35" fmla="*/ 1716110 w 3619883"/>
              <a:gd name="connsiteY35" fmla="*/ 4128157 h 4297250"/>
              <a:gd name="connsiteX36" fmla="*/ 1745346 w 3619883"/>
              <a:gd name="connsiteY36" fmla="*/ 4128157 h 4297250"/>
              <a:gd name="connsiteX37" fmla="*/ 1796694 w 3619883"/>
              <a:gd name="connsiteY37" fmla="*/ 4275461 h 4297250"/>
              <a:gd name="connsiteX38" fmla="*/ 1558844 w 3619883"/>
              <a:gd name="connsiteY38" fmla="*/ 4275461 h 4297250"/>
              <a:gd name="connsiteX39" fmla="*/ 1517252 w 3619883"/>
              <a:gd name="connsiteY39" fmla="*/ 4128157 h 4297250"/>
              <a:gd name="connsiteX40" fmla="*/ 1582936 w 3619883"/>
              <a:gd name="connsiteY40" fmla="*/ 4128157 h 4297250"/>
              <a:gd name="connsiteX41" fmla="*/ 1582936 w 3619883"/>
              <a:gd name="connsiteY41" fmla="*/ 3951392 h 4297250"/>
              <a:gd name="connsiteX42" fmla="*/ 1405151 w 3619883"/>
              <a:gd name="connsiteY42" fmla="*/ 3951392 h 4297250"/>
              <a:gd name="connsiteX43" fmla="*/ 1405151 w 3619883"/>
              <a:gd name="connsiteY43" fmla="*/ 4128157 h 4297250"/>
              <a:gd name="connsiteX44" fmla="*/ 1468988 w 3619883"/>
              <a:gd name="connsiteY44" fmla="*/ 4128157 h 4297250"/>
              <a:gd name="connsiteX45" fmla="*/ 1427396 w 3619883"/>
              <a:gd name="connsiteY45" fmla="*/ 4275461 h 4297250"/>
              <a:gd name="connsiteX46" fmla="*/ 1210751 w 3619883"/>
              <a:gd name="connsiteY46" fmla="*/ 4275461 h 4297250"/>
              <a:gd name="connsiteX47" fmla="*/ 1210751 w 3619883"/>
              <a:gd name="connsiteY47" fmla="*/ 4128157 h 4297250"/>
              <a:gd name="connsiteX48" fmla="*/ 1271978 w 3619883"/>
              <a:gd name="connsiteY48" fmla="*/ 4128157 h 4297250"/>
              <a:gd name="connsiteX49" fmla="*/ 1271978 w 3619883"/>
              <a:gd name="connsiteY49" fmla="*/ 3951392 h 4297250"/>
              <a:gd name="connsiteX50" fmla="*/ 1094193 w 3619883"/>
              <a:gd name="connsiteY50" fmla="*/ 3951392 h 4297250"/>
              <a:gd name="connsiteX51" fmla="*/ 1094193 w 3619883"/>
              <a:gd name="connsiteY51" fmla="*/ 4128157 h 4297250"/>
              <a:gd name="connsiteX52" fmla="*/ 1140354 w 3619883"/>
              <a:gd name="connsiteY52" fmla="*/ 4128157 h 4297250"/>
              <a:gd name="connsiteX53" fmla="*/ 1140354 w 3619883"/>
              <a:gd name="connsiteY53" fmla="*/ 4275461 h 4297250"/>
              <a:gd name="connsiteX54" fmla="*/ 953807 w 3619883"/>
              <a:gd name="connsiteY54" fmla="*/ 4275461 h 4297250"/>
              <a:gd name="connsiteX55" fmla="*/ 912215 w 3619883"/>
              <a:gd name="connsiteY55" fmla="*/ 4128157 h 4297250"/>
              <a:gd name="connsiteX56" fmla="*/ 961020 w 3619883"/>
              <a:gd name="connsiteY56" fmla="*/ 4128157 h 4297250"/>
              <a:gd name="connsiteX57" fmla="*/ 961020 w 3619883"/>
              <a:gd name="connsiteY57" fmla="*/ 3951392 h 4297250"/>
              <a:gd name="connsiteX58" fmla="*/ 783235 w 3619883"/>
              <a:gd name="connsiteY58" fmla="*/ 3951392 h 4297250"/>
              <a:gd name="connsiteX59" fmla="*/ 783235 w 3619883"/>
              <a:gd name="connsiteY59" fmla="*/ 4128157 h 4297250"/>
              <a:gd name="connsiteX60" fmla="*/ 871024 w 3619883"/>
              <a:gd name="connsiteY60" fmla="*/ 4128157 h 4297250"/>
              <a:gd name="connsiteX61" fmla="*/ 829432 w 3619883"/>
              <a:gd name="connsiteY61" fmla="*/ 4275461 h 4297250"/>
              <a:gd name="connsiteX62" fmla="*/ 611484 w 3619883"/>
              <a:gd name="connsiteY62" fmla="*/ 4275461 h 4297250"/>
              <a:gd name="connsiteX63" fmla="*/ 621247 w 3619883"/>
              <a:gd name="connsiteY63" fmla="*/ 4128157 h 4297250"/>
              <a:gd name="connsiteX64" fmla="*/ 650062 w 3619883"/>
              <a:gd name="connsiteY64" fmla="*/ 4128157 h 4297250"/>
              <a:gd name="connsiteX65" fmla="*/ 650062 w 3619883"/>
              <a:gd name="connsiteY65" fmla="*/ 3951392 h 4297250"/>
              <a:gd name="connsiteX66" fmla="*/ 472277 w 3619883"/>
              <a:gd name="connsiteY66" fmla="*/ 3951392 h 4297250"/>
              <a:gd name="connsiteX67" fmla="*/ 472277 w 3619883"/>
              <a:gd name="connsiteY67" fmla="*/ 4128157 h 4297250"/>
              <a:gd name="connsiteX68" fmla="*/ 522650 w 3619883"/>
              <a:gd name="connsiteY68" fmla="*/ 4128157 h 4297250"/>
              <a:gd name="connsiteX69" fmla="*/ 573998 w 3619883"/>
              <a:gd name="connsiteY69" fmla="*/ 4275461 h 4297250"/>
              <a:gd name="connsiteX70" fmla="*/ 336164 w 3619883"/>
              <a:gd name="connsiteY70" fmla="*/ 4275461 h 4297250"/>
              <a:gd name="connsiteX71" fmla="*/ 294572 w 3619883"/>
              <a:gd name="connsiteY71" fmla="*/ 4128157 h 4297250"/>
              <a:gd name="connsiteX72" fmla="*/ 339106 w 3619883"/>
              <a:gd name="connsiteY72" fmla="*/ 4128157 h 4297250"/>
              <a:gd name="connsiteX73" fmla="*/ 339106 w 3619883"/>
              <a:gd name="connsiteY73" fmla="*/ 3951392 h 4297250"/>
              <a:gd name="connsiteX74" fmla="*/ 161321 w 3619883"/>
              <a:gd name="connsiteY74" fmla="*/ 3951392 h 4297250"/>
              <a:gd name="connsiteX75" fmla="*/ 161321 w 3619883"/>
              <a:gd name="connsiteY75" fmla="*/ 4128157 h 4297250"/>
              <a:gd name="connsiteX76" fmla="*/ 230914 w 3619883"/>
              <a:gd name="connsiteY76" fmla="*/ 4128157 h 4297250"/>
              <a:gd name="connsiteX77" fmla="*/ 189322 w 3619883"/>
              <a:gd name="connsiteY77" fmla="*/ 4275461 h 4297250"/>
              <a:gd name="connsiteX78" fmla="*/ 0 w 3619883"/>
              <a:gd name="connsiteY78" fmla="*/ 4275461 h 4297250"/>
              <a:gd name="connsiteX79" fmla="*/ 0 w 3619883"/>
              <a:gd name="connsiteY79" fmla="*/ 42229 h 4297250"/>
              <a:gd name="connsiteX80" fmla="*/ 42464 w 3619883"/>
              <a:gd name="connsiteY80" fmla="*/ 40518 h 4297250"/>
              <a:gd name="connsiteX81" fmla="*/ 137733 w 3619883"/>
              <a:gd name="connsiteY81" fmla="*/ 35355 h 4297250"/>
              <a:gd name="connsiteX82" fmla="*/ 270565 w 3619883"/>
              <a:gd name="connsiteY82" fmla="*/ 29759 h 4297250"/>
              <a:gd name="connsiteX83" fmla="*/ 479734 w 3619883"/>
              <a:gd name="connsiteY83" fmla="*/ 45455 h 4297250"/>
              <a:gd name="connsiteX84" fmla="*/ 524103 w 3619883"/>
              <a:gd name="connsiteY84" fmla="*/ 41625 h 4297250"/>
              <a:gd name="connsiteX85" fmla="*/ 624416 w 3619883"/>
              <a:gd name="connsiteY85" fmla="*/ 22696 h 4297250"/>
              <a:gd name="connsiteX86" fmla="*/ 657762 w 3619883"/>
              <a:gd name="connsiteY86" fmla="*/ 18351 h 4297250"/>
              <a:gd name="connsiteX87" fmla="*/ 690557 w 3619883"/>
              <a:gd name="connsiteY87" fmla="*/ 25792 h 4297250"/>
              <a:gd name="connsiteX88" fmla="*/ 745123 w 3619883"/>
              <a:gd name="connsiteY88" fmla="*/ 40157 h 4297250"/>
              <a:gd name="connsiteX89" fmla="*/ 789493 w 3619883"/>
              <a:gd name="connsiteY89" fmla="*/ 36327 h 4297250"/>
              <a:gd name="connsiteX90" fmla="*/ 854255 w 3619883"/>
              <a:gd name="connsiteY90" fmla="*/ 68887 h 4297250"/>
              <a:gd name="connsiteX91" fmla="*/ 897520 w 3619883"/>
              <a:gd name="connsiteY91" fmla="*/ 88629 h 4297250"/>
              <a:gd name="connsiteX92" fmla="*/ 940510 w 3619883"/>
              <a:gd name="connsiteY92" fmla="*/ 114265 h 4297250"/>
              <a:gd name="connsiteX93" fmla="*/ 1082712 w 3619883"/>
              <a:gd name="connsiteY93" fmla="*/ 144543 h 4297250"/>
              <a:gd name="connsiteX94" fmla="*/ 1205348 w 3619883"/>
              <a:gd name="connsiteY94" fmla="*/ 120753 h 4297250"/>
              <a:gd name="connsiteX95" fmla="*/ 1271764 w 3619883"/>
              <a:gd name="connsiteY95" fmla="*/ 117956 h 4297250"/>
              <a:gd name="connsiteX96" fmla="*/ 1315583 w 3619883"/>
              <a:gd name="connsiteY96" fmla="*/ 125912 h 4297250"/>
              <a:gd name="connsiteX97" fmla="*/ 1359125 w 3619883"/>
              <a:gd name="connsiteY97" fmla="*/ 139761 h 4297250"/>
              <a:gd name="connsiteX98" fmla="*/ 1391919 w 3619883"/>
              <a:gd name="connsiteY98" fmla="*/ 147202 h 4297250"/>
              <a:gd name="connsiteX99" fmla="*/ 1436563 w 3619883"/>
              <a:gd name="connsiteY99" fmla="*/ 137480 h 4297250"/>
              <a:gd name="connsiteX100" fmla="*/ 1471566 w 3619883"/>
              <a:gd name="connsiteY100" fmla="*/ 97777 h 4297250"/>
              <a:gd name="connsiteX101" fmla="*/ 1505739 w 3619883"/>
              <a:gd name="connsiteY101" fmla="*/ 75753 h 4297250"/>
              <a:gd name="connsiteX102" fmla="*/ 1590891 w 3619883"/>
              <a:gd name="connsiteY102" fmla="*/ 144702 h 4297250"/>
              <a:gd name="connsiteX103" fmla="*/ 1625616 w 3619883"/>
              <a:gd name="connsiteY103" fmla="*/ 110893 h 4297250"/>
              <a:gd name="connsiteX104" fmla="*/ 1658964 w 3619883"/>
              <a:gd name="connsiteY104" fmla="*/ 106547 h 4297250"/>
              <a:gd name="connsiteX105" fmla="*/ 1746598 w 3619883"/>
              <a:gd name="connsiteY105" fmla="*/ 122460 h 4297250"/>
              <a:gd name="connsiteX106" fmla="*/ 1811913 w 3619883"/>
              <a:gd name="connsiteY106" fmla="*/ 143234 h 4297250"/>
              <a:gd name="connsiteX107" fmla="*/ 1856557 w 3619883"/>
              <a:gd name="connsiteY107" fmla="*/ 133511 h 4297250"/>
              <a:gd name="connsiteX108" fmla="*/ 2066003 w 3619883"/>
              <a:gd name="connsiteY108" fmla="*/ 143313 h 4297250"/>
              <a:gd name="connsiteX109" fmla="*/ 2177615 w 3619883"/>
              <a:gd name="connsiteY109" fmla="*/ 119007 h 4297250"/>
              <a:gd name="connsiteX110" fmla="*/ 2255883 w 3619883"/>
              <a:gd name="connsiteY110" fmla="*/ 99047 h 4297250"/>
              <a:gd name="connsiteX111" fmla="*/ 2344622 w 3619883"/>
              <a:gd name="connsiteY111" fmla="*/ 91388 h 4297250"/>
              <a:gd name="connsiteX112" fmla="*/ 2455682 w 3619883"/>
              <a:gd name="connsiteY112" fmla="*/ 78869 h 4297250"/>
              <a:gd name="connsiteX113" fmla="*/ 2632609 w 3619883"/>
              <a:gd name="connsiteY113" fmla="*/ 75338 h 4297250"/>
              <a:gd name="connsiteX114" fmla="*/ 2742291 w 3619883"/>
              <a:gd name="connsiteY114" fmla="*/ 92282 h 4297250"/>
              <a:gd name="connsiteX115" fmla="*/ 2851974 w 3619883"/>
              <a:gd name="connsiteY115" fmla="*/ 109227 h 4297250"/>
              <a:gd name="connsiteX116" fmla="*/ 2907643 w 3619883"/>
              <a:gd name="connsiteY116" fmla="*/ 100020 h 4297250"/>
              <a:gd name="connsiteX117" fmla="*/ 2944022 w 3619883"/>
              <a:gd name="connsiteY117" fmla="*/ 30853 h 4297250"/>
              <a:gd name="connsiteX118" fmla="*/ 3022289 w 3619883"/>
              <a:gd name="connsiteY118" fmla="*/ 10893 h 4297250"/>
              <a:gd name="connsiteX119" fmla="*/ 3054807 w 3619883"/>
              <a:gd name="connsiteY119" fmla="*/ 24226 h 4297250"/>
              <a:gd name="connsiteX120" fmla="*/ 3141892 w 3619883"/>
              <a:gd name="connsiteY120" fmla="*/ 51925 h 4297250"/>
              <a:gd name="connsiteX121" fmla="*/ 3185711 w 3619883"/>
              <a:gd name="connsiteY121" fmla="*/ 59881 h 4297250"/>
              <a:gd name="connsiteX122" fmla="*/ 3219056 w 3619883"/>
              <a:gd name="connsiteY122" fmla="*/ 55536 h 4297250"/>
              <a:gd name="connsiteX123" fmla="*/ 3263425 w 3619883"/>
              <a:gd name="connsiteY123" fmla="*/ 51706 h 4297250"/>
              <a:gd name="connsiteX124" fmla="*/ 3296219 w 3619883"/>
              <a:gd name="connsiteY124" fmla="*/ 59147 h 4297250"/>
              <a:gd name="connsiteX125" fmla="*/ 3319094 w 3619883"/>
              <a:gd name="connsiteY125" fmla="*/ 42500 h 4297250"/>
              <a:gd name="connsiteX126" fmla="*/ 3420511 w 3619883"/>
              <a:gd name="connsiteY126" fmla="*/ 0 h 4297250"/>
              <a:gd name="connsiteX127" fmla="*/ 3453305 w 3619883"/>
              <a:gd name="connsiteY127" fmla="*/ 7440 h 4297250"/>
              <a:gd name="connsiteX128" fmla="*/ 3496571 w 3619883"/>
              <a:gd name="connsiteY128" fmla="*/ 27182 h 4297250"/>
              <a:gd name="connsiteX129" fmla="*/ 3602117 w 3619883"/>
              <a:gd name="connsiteY129" fmla="*/ 132521 h 4297250"/>
              <a:gd name="connsiteX130" fmla="*/ 3619883 w 3619883"/>
              <a:gd name="connsiteY130" fmla="*/ 140049 h 4297250"/>
              <a:gd name="connsiteX131" fmla="*/ 3619883 w 3619883"/>
              <a:gd name="connsiteY13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690646 w 3619883"/>
              <a:gd name="connsiteY9" fmla="*/ 4275461 h 4297250"/>
              <a:gd name="connsiteX10" fmla="*/ 2511710 w 3619883"/>
              <a:gd name="connsiteY10" fmla="*/ 4275461 h 4297250"/>
              <a:gd name="connsiteX11" fmla="*/ 2454288 w 3619883"/>
              <a:gd name="connsiteY11" fmla="*/ 4128157 h 4297250"/>
              <a:gd name="connsiteX12" fmla="*/ 2515810 w 3619883"/>
              <a:gd name="connsiteY12" fmla="*/ 4128157 h 4297250"/>
              <a:gd name="connsiteX13" fmla="*/ 2515810 w 3619883"/>
              <a:gd name="connsiteY13" fmla="*/ 3951392 h 4297250"/>
              <a:gd name="connsiteX14" fmla="*/ 2338025 w 3619883"/>
              <a:gd name="connsiteY14" fmla="*/ 3951392 h 4297250"/>
              <a:gd name="connsiteX15" fmla="*/ 2338025 w 3619883"/>
              <a:gd name="connsiteY15" fmla="*/ 4128157 h 4297250"/>
              <a:gd name="connsiteX16" fmla="*/ 2395120 w 3619883"/>
              <a:gd name="connsiteY16" fmla="*/ 4128157 h 4297250"/>
              <a:gd name="connsiteX17" fmla="*/ 2337697 w 3619883"/>
              <a:gd name="connsiteY17" fmla="*/ 4275461 h 4297250"/>
              <a:gd name="connsiteX18" fmla="*/ 2150155 w 3619883"/>
              <a:gd name="connsiteY18" fmla="*/ 4275461 h 4297250"/>
              <a:gd name="connsiteX19" fmla="*/ 2150155 w 3619883"/>
              <a:gd name="connsiteY19" fmla="*/ 4128157 h 4297250"/>
              <a:gd name="connsiteX20" fmla="*/ 2204852 w 3619883"/>
              <a:gd name="connsiteY20" fmla="*/ 4128157 h 4297250"/>
              <a:gd name="connsiteX21" fmla="*/ 2204852 w 3619883"/>
              <a:gd name="connsiteY21" fmla="*/ 3951392 h 4297250"/>
              <a:gd name="connsiteX22" fmla="*/ 2027068 w 3619883"/>
              <a:gd name="connsiteY22" fmla="*/ 3951392 h 4297250"/>
              <a:gd name="connsiteX23" fmla="*/ 2027068 w 3619883"/>
              <a:gd name="connsiteY23" fmla="*/ 4128157 h 4297250"/>
              <a:gd name="connsiteX24" fmla="*/ 2079759 w 3619883"/>
              <a:gd name="connsiteY24" fmla="*/ 4128157 h 4297250"/>
              <a:gd name="connsiteX25" fmla="*/ 2079759 w 3619883"/>
              <a:gd name="connsiteY25" fmla="*/ 4275461 h 4297250"/>
              <a:gd name="connsiteX26" fmla="*/ 1824703 w 3619883"/>
              <a:gd name="connsiteY26" fmla="*/ 4275461 h 4297250"/>
              <a:gd name="connsiteX27" fmla="*/ 1834468 w 3619883"/>
              <a:gd name="connsiteY27" fmla="*/ 4128157 h 4297250"/>
              <a:gd name="connsiteX28" fmla="*/ 1893894 w 3619883"/>
              <a:gd name="connsiteY28" fmla="*/ 4128157 h 4297250"/>
              <a:gd name="connsiteX29" fmla="*/ 1893894 w 3619883"/>
              <a:gd name="connsiteY29" fmla="*/ 3951392 h 4297250"/>
              <a:gd name="connsiteX30" fmla="*/ 1716110 w 3619883"/>
              <a:gd name="connsiteY30" fmla="*/ 3951392 h 4297250"/>
              <a:gd name="connsiteX31" fmla="*/ 1716110 w 3619883"/>
              <a:gd name="connsiteY31" fmla="*/ 4006431 h 4297250"/>
              <a:gd name="connsiteX32" fmla="*/ 1703447 w 3619883"/>
              <a:gd name="connsiteY32" fmla="*/ 4007960 h 4297250"/>
              <a:gd name="connsiteX33" fmla="*/ 1716110 w 3619883"/>
              <a:gd name="connsiteY33" fmla="*/ 4044284 h 4297250"/>
              <a:gd name="connsiteX34" fmla="*/ 1716110 w 3619883"/>
              <a:gd name="connsiteY34" fmla="*/ 4128157 h 4297250"/>
              <a:gd name="connsiteX35" fmla="*/ 1745346 w 3619883"/>
              <a:gd name="connsiteY35" fmla="*/ 4128157 h 4297250"/>
              <a:gd name="connsiteX36" fmla="*/ 1796694 w 3619883"/>
              <a:gd name="connsiteY36" fmla="*/ 4275461 h 4297250"/>
              <a:gd name="connsiteX37" fmla="*/ 1558844 w 3619883"/>
              <a:gd name="connsiteY37" fmla="*/ 4275461 h 4297250"/>
              <a:gd name="connsiteX38" fmla="*/ 1517252 w 3619883"/>
              <a:gd name="connsiteY38" fmla="*/ 4128157 h 4297250"/>
              <a:gd name="connsiteX39" fmla="*/ 1582936 w 3619883"/>
              <a:gd name="connsiteY39" fmla="*/ 4128157 h 4297250"/>
              <a:gd name="connsiteX40" fmla="*/ 1582936 w 3619883"/>
              <a:gd name="connsiteY40" fmla="*/ 3951392 h 4297250"/>
              <a:gd name="connsiteX41" fmla="*/ 1405151 w 3619883"/>
              <a:gd name="connsiteY41" fmla="*/ 3951392 h 4297250"/>
              <a:gd name="connsiteX42" fmla="*/ 1405151 w 3619883"/>
              <a:gd name="connsiteY42" fmla="*/ 4128157 h 4297250"/>
              <a:gd name="connsiteX43" fmla="*/ 1468988 w 3619883"/>
              <a:gd name="connsiteY43" fmla="*/ 4128157 h 4297250"/>
              <a:gd name="connsiteX44" fmla="*/ 1427396 w 3619883"/>
              <a:gd name="connsiteY44" fmla="*/ 4275461 h 4297250"/>
              <a:gd name="connsiteX45" fmla="*/ 1210751 w 3619883"/>
              <a:gd name="connsiteY45" fmla="*/ 4275461 h 4297250"/>
              <a:gd name="connsiteX46" fmla="*/ 1210751 w 3619883"/>
              <a:gd name="connsiteY46" fmla="*/ 4128157 h 4297250"/>
              <a:gd name="connsiteX47" fmla="*/ 1271978 w 3619883"/>
              <a:gd name="connsiteY47" fmla="*/ 4128157 h 4297250"/>
              <a:gd name="connsiteX48" fmla="*/ 1271978 w 3619883"/>
              <a:gd name="connsiteY48" fmla="*/ 3951392 h 4297250"/>
              <a:gd name="connsiteX49" fmla="*/ 1094193 w 3619883"/>
              <a:gd name="connsiteY49" fmla="*/ 3951392 h 4297250"/>
              <a:gd name="connsiteX50" fmla="*/ 1094193 w 3619883"/>
              <a:gd name="connsiteY50" fmla="*/ 4128157 h 4297250"/>
              <a:gd name="connsiteX51" fmla="*/ 1140354 w 3619883"/>
              <a:gd name="connsiteY51" fmla="*/ 4128157 h 4297250"/>
              <a:gd name="connsiteX52" fmla="*/ 1140354 w 3619883"/>
              <a:gd name="connsiteY52" fmla="*/ 4275461 h 4297250"/>
              <a:gd name="connsiteX53" fmla="*/ 953807 w 3619883"/>
              <a:gd name="connsiteY53" fmla="*/ 4275461 h 4297250"/>
              <a:gd name="connsiteX54" fmla="*/ 912215 w 3619883"/>
              <a:gd name="connsiteY54" fmla="*/ 4128157 h 4297250"/>
              <a:gd name="connsiteX55" fmla="*/ 961020 w 3619883"/>
              <a:gd name="connsiteY55" fmla="*/ 4128157 h 4297250"/>
              <a:gd name="connsiteX56" fmla="*/ 961020 w 3619883"/>
              <a:gd name="connsiteY56" fmla="*/ 3951392 h 4297250"/>
              <a:gd name="connsiteX57" fmla="*/ 783235 w 3619883"/>
              <a:gd name="connsiteY57" fmla="*/ 3951392 h 4297250"/>
              <a:gd name="connsiteX58" fmla="*/ 783235 w 3619883"/>
              <a:gd name="connsiteY58" fmla="*/ 4128157 h 4297250"/>
              <a:gd name="connsiteX59" fmla="*/ 871024 w 3619883"/>
              <a:gd name="connsiteY59" fmla="*/ 4128157 h 4297250"/>
              <a:gd name="connsiteX60" fmla="*/ 829432 w 3619883"/>
              <a:gd name="connsiteY60" fmla="*/ 4275461 h 4297250"/>
              <a:gd name="connsiteX61" fmla="*/ 611484 w 3619883"/>
              <a:gd name="connsiteY61" fmla="*/ 4275461 h 4297250"/>
              <a:gd name="connsiteX62" fmla="*/ 621247 w 3619883"/>
              <a:gd name="connsiteY62" fmla="*/ 4128157 h 4297250"/>
              <a:gd name="connsiteX63" fmla="*/ 650062 w 3619883"/>
              <a:gd name="connsiteY63" fmla="*/ 4128157 h 4297250"/>
              <a:gd name="connsiteX64" fmla="*/ 650062 w 3619883"/>
              <a:gd name="connsiteY64" fmla="*/ 3951392 h 4297250"/>
              <a:gd name="connsiteX65" fmla="*/ 472277 w 3619883"/>
              <a:gd name="connsiteY65" fmla="*/ 3951392 h 4297250"/>
              <a:gd name="connsiteX66" fmla="*/ 472277 w 3619883"/>
              <a:gd name="connsiteY66" fmla="*/ 4128157 h 4297250"/>
              <a:gd name="connsiteX67" fmla="*/ 522650 w 3619883"/>
              <a:gd name="connsiteY67" fmla="*/ 4128157 h 4297250"/>
              <a:gd name="connsiteX68" fmla="*/ 573998 w 3619883"/>
              <a:gd name="connsiteY68" fmla="*/ 4275461 h 4297250"/>
              <a:gd name="connsiteX69" fmla="*/ 336164 w 3619883"/>
              <a:gd name="connsiteY69" fmla="*/ 4275461 h 4297250"/>
              <a:gd name="connsiteX70" fmla="*/ 294572 w 3619883"/>
              <a:gd name="connsiteY70" fmla="*/ 4128157 h 4297250"/>
              <a:gd name="connsiteX71" fmla="*/ 339106 w 3619883"/>
              <a:gd name="connsiteY71" fmla="*/ 4128157 h 4297250"/>
              <a:gd name="connsiteX72" fmla="*/ 339106 w 3619883"/>
              <a:gd name="connsiteY72" fmla="*/ 3951392 h 4297250"/>
              <a:gd name="connsiteX73" fmla="*/ 161321 w 3619883"/>
              <a:gd name="connsiteY73" fmla="*/ 3951392 h 4297250"/>
              <a:gd name="connsiteX74" fmla="*/ 161321 w 3619883"/>
              <a:gd name="connsiteY74" fmla="*/ 4128157 h 4297250"/>
              <a:gd name="connsiteX75" fmla="*/ 230914 w 3619883"/>
              <a:gd name="connsiteY75" fmla="*/ 4128157 h 4297250"/>
              <a:gd name="connsiteX76" fmla="*/ 189322 w 3619883"/>
              <a:gd name="connsiteY76" fmla="*/ 4275461 h 4297250"/>
              <a:gd name="connsiteX77" fmla="*/ 0 w 3619883"/>
              <a:gd name="connsiteY77" fmla="*/ 4275461 h 4297250"/>
              <a:gd name="connsiteX78" fmla="*/ 0 w 3619883"/>
              <a:gd name="connsiteY78" fmla="*/ 42229 h 4297250"/>
              <a:gd name="connsiteX79" fmla="*/ 42464 w 3619883"/>
              <a:gd name="connsiteY79" fmla="*/ 40518 h 4297250"/>
              <a:gd name="connsiteX80" fmla="*/ 137733 w 3619883"/>
              <a:gd name="connsiteY80" fmla="*/ 35355 h 4297250"/>
              <a:gd name="connsiteX81" fmla="*/ 270565 w 3619883"/>
              <a:gd name="connsiteY81" fmla="*/ 29759 h 4297250"/>
              <a:gd name="connsiteX82" fmla="*/ 479734 w 3619883"/>
              <a:gd name="connsiteY82" fmla="*/ 45455 h 4297250"/>
              <a:gd name="connsiteX83" fmla="*/ 524103 w 3619883"/>
              <a:gd name="connsiteY83" fmla="*/ 41625 h 4297250"/>
              <a:gd name="connsiteX84" fmla="*/ 624416 w 3619883"/>
              <a:gd name="connsiteY84" fmla="*/ 22696 h 4297250"/>
              <a:gd name="connsiteX85" fmla="*/ 657762 w 3619883"/>
              <a:gd name="connsiteY85" fmla="*/ 18351 h 4297250"/>
              <a:gd name="connsiteX86" fmla="*/ 690557 w 3619883"/>
              <a:gd name="connsiteY86" fmla="*/ 25792 h 4297250"/>
              <a:gd name="connsiteX87" fmla="*/ 745123 w 3619883"/>
              <a:gd name="connsiteY87" fmla="*/ 40157 h 4297250"/>
              <a:gd name="connsiteX88" fmla="*/ 789493 w 3619883"/>
              <a:gd name="connsiteY88" fmla="*/ 36327 h 4297250"/>
              <a:gd name="connsiteX89" fmla="*/ 854255 w 3619883"/>
              <a:gd name="connsiteY89" fmla="*/ 68887 h 4297250"/>
              <a:gd name="connsiteX90" fmla="*/ 897520 w 3619883"/>
              <a:gd name="connsiteY90" fmla="*/ 88629 h 4297250"/>
              <a:gd name="connsiteX91" fmla="*/ 940510 w 3619883"/>
              <a:gd name="connsiteY91" fmla="*/ 114265 h 4297250"/>
              <a:gd name="connsiteX92" fmla="*/ 1082712 w 3619883"/>
              <a:gd name="connsiteY92" fmla="*/ 144543 h 4297250"/>
              <a:gd name="connsiteX93" fmla="*/ 1205348 w 3619883"/>
              <a:gd name="connsiteY93" fmla="*/ 120753 h 4297250"/>
              <a:gd name="connsiteX94" fmla="*/ 1271764 w 3619883"/>
              <a:gd name="connsiteY94" fmla="*/ 117956 h 4297250"/>
              <a:gd name="connsiteX95" fmla="*/ 1315583 w 3619883"/>
              <a:gd name="connsiteY95" fmla="*/ 125912 h 4297250"/>
              <a:gd name="connsiteX96" fmla="*/ 1359125 w 3619883"/>
              <a:gd name="connsiteY96" fmla="*/ 139761 h 4297250"/>
              <a:gd name="connsiteX97" fmla="*/ 1391919 w 3619883"/>
              <a:gd name="connsiteY97" fmla="*/ 147202 h 4297250"/>
              <a:gd name="connsiteX98" fmla="*/ 1436563 w 3619883"/>
              <a:gd name="connsiteY98" fmla="*/ 137480 h 4297250"/>
              <a:gd name="connsiteX99" fmla="*/ 1471566 w 3619883"/>
              <a:gd name="connsiteY99" fmla="*/ 97777 h 4297250"/>
              <a:gd name="connsiteX100" fmla="*/ 1505739 w 3619883"/>
              <a:gd name="connsiteY100" fmla="*/ 75753 h 4297250"/>
              <a:gd name="connsiteX101" fmla="*/ 1590891 w 3619883"/>
              <a:gd name="connsiteY101" fmla="*/ 144702 h 4297250"/>
              <a:gd name="connsiteX102" fmla="*/ 1625616 w 3619883"/>
              <a:gd name="connsiteY102" fmla="*/ 110893 h 4297250"/>
              <a:gd name="connsiteX103" fmla="*/ 1658964 w 3619883"/>
              <a:gd name="connsiteY103" fmla="*/ 106547 h 4297250"/>
              <a:gd name="connsiteX104" fmla="*/ 1746598 w 3619883"/>
              <a:gd name="connsiteY104" fmla="*/ 122460 h 4297250"/>
              <a:gd name="connsiteX105" fmla="*/ 1811913 w 3619883"/>
              <a:gd name="connsiteY105" fmla="*/ 143234 h 4297250"/>
              <a:gd name="connsiteX106" fmla="*/ 1856557 w 3619883"/>
              <a:gd name="connsiteY106" fmla="*/ 133511 h 4297250"/>
              <a:gd name="connsiteX107" fmla="*/ 2066003 w 3619883"/>
              <a:gd name="connsiteY107" fmla="*/ 143313 h 4297250"/>
              <a:gd name="connsiteX108" fmla="*/ 2177615 w 3619883"/>
              <a:gd name="connsiteY108" fmla="*/ 119007 h 4297250"/>
              <a:gd name="connsiteX109" fmla="*/ 2255883 w 3619883"/>
              <a:gd name="connsiteY109" fmla="*/ 99047 h 4297250"/>
              <a:gd name="connsiteX110" fmla="*/ 2344622 w 3619883"/>
              <a:gd name="connsiteY110" fmla="*/ 91388 h 4297250"/>
              <a:gd name="connsiteX111" fmla="*/ 2455682 w 3619883"/>
              <a:gd name="connsiteY111" fmla="*/ 78869 h 4297250"/>
              <a:gd name="connsiteX112" fmla="*/ 2632609 w 3619883"/>
              <a:gd name="connsiteY112" fmla="*/ 75338 h 4297250"/>
              <a:gd name="connsiteX113" fmla="*/ 2742291 w 3619883"/>
              <a:gd name="connsiteY113" fmla="*/ 92282 h 4297250"/>
              <a:gd name="connsiteX114" fmla="*/ 2851974 w 3619883"/>
              <a:gd name="connsiteY114" fmla="*/ 109227 h 4297250"/>
              <a:gd name="connsiteX115" fmla="*/ 2907643 w 3619883"/>
              <a:gd name="connsiteY115" fmla="*/ 100020 h 4297250"/>
              <a:gd name="connsiteX116" fmla="*/ 2944022 w 3619883"/>
              <a:gd name="connsiteY116" fmla="*/ 30853 h 4297250"/>
              <a:gd name="connsiteX117" fmla="*/ 3022289 w 3619883"/>
              <a:gd name="connsiteY117" fmla="*/ 10893 h 4297250"/>
              <a:gd name="connsiteX118" fmla="*/ 3054807 w 3619883"/>
              <a:gd name="connsiteY118" fmla="*/ 24226 h 4297250"/>
              <a:gd name="connsiteX119" fmla="*/ 3141892 w 3619883"/>
              <a:gd name="connsiteY119" fmla="*/ 51925 h 4297250"/>
              <a:gd name="connsiteX120" fmla="*/ 3185711 w 3619883"/>
              <a:gd name="connsiteY120" fmla="*/ 59881 h 4297250"/>
              <a:gd name="connsiteX121" fmla="*/ 3219056 w 3619883"/>
              <a:gd name="connsiteY121" fmla="*/ 55536 h 4297250"/>
              <a:gd name="connsiteX122" fmla="*/ 3263425 w 3619883"/>
              <a:gd name="connsiteY122" fmla="*/ 51706 h 4297250"/>
              <a:gd name="connsiteX123" fmla="*/ 3296219 w 3619883"/>
              <a:gd name="connsiteY123" fmla="*/ 59147 h 4297250"/>
              <a:gd name="connsiteX124" fmla="*/ 3319094 w 3619883"/>
              <a:gd name="connsiteY124" fmla="*/ 42500 h 4297250"/>
              <a:gd name="connsiteX125" fmla="*/ 3420511 w 3619883"/>
              <a:gd name="connsiteY125" fmla="*/ 0 h 4297250"/>
              <a:gd name="connsiteX126" fmla="*/ 3453305 w 3619883"/>
              <a:gd name="connsiteY126" fmla="*/ 7440 h 4297250"/>
              <a:gd name="connsiteX127" fmla="*/ 3496571 w 3619883"/>
              <a:gd name="connsiteY127" fmla="*/ 27182 h 4297250"/>
              <a:gd name="connsiteX128" fmla="*/ 3602117 w 3619883"/>
              <a:gd name="connsiteY128" fmla="*/ 132521 h 4297250"/>
              <a:gd name="connsiteX129" fmla="*/ 3619883 w 3619883"/>
              <a:gd name="connsiteY129" fmla="*/ 140049 h 4297250"/>
              <a:gd name="connsiteX130" fmla="*/ 3619883 w 3619883"/>
              <a:gd name="connsiteY13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826768 w 3619883"/>
              <a:gd name="connsiteY7" fmla="*/ 4128157 h 4297250"/>
              <a:gd name="connsiteX8" fmla="*/ 2690646 w 3619883"/>
              <a:gd name="connsiteY8" fmla="*/ 4275461 h 4297250"/>
              <a:gd name="connsiteX9" fmla="*/ 2511710 w 3619883"/>
              <a:gd name="connsiteY9" fmla="*/ 4275461 h 4297250"/>
              <a:gd name="connsiteX10" fmla="*/ 2454288 w 3619883"/>
              <a:gd name="connsiteY10" fmla="*/ 4128157 h 4297250"/>
              <a:gd name="connsiteX11" fmla="*/ 2515810 w 3619883"/>
              <a:gd name="connsiteY11" fmla="*/ 4128157 h 4297250"/>
              <a:gd name="connsiteX12" fmla="*/ 2515810 w 3619883"/>
              <a:gd name="connsiteY12" fmla="*/ 3951392 h 4297250"/>
              <a:gd name="connsiteX13" fmla="*/ 2338025 w 3619883"/>
              <a:gd name="connsiteY13" fmla="*/ 3951392 h 4297250"/>
              <a:gd name="connsiteX14" fmla="*/ 2338025 w 3619883"/>
              <a:gd name="connsiteY14" fmla="*/ 4128157 h 4297250"/>
              <a:gd name="connsiteX15" fmla="*/ 2395120 w 3619883"/>
              <a:gd name="connsiteY15" fmla="*/ 4128157 h 4297250"/>
              <a:gd name="connsiteX16" fmla="*/ 2337697 w 3619883"/>
              <a:gd name="connsiteY16" fmla="*/ 4275461 h 4297250"/>
              <a:gd name="connsiteX17" fmla="*/ 2150155 w 3619883"/>
              <a:gd name="connsiteY17" fmla="*/ 4275461 h 4297250"/>
              <a:gd name="connsiteX18" fmla="*/ 2150155 w 3619883"/>
              <a:gd name="connsiteY18" fmla="*/ 4128157 h 4297250"/>
              <a:gd name="connsiteX19" fmla="*/ 2204852 w 3619883"/>
              <a:gd name="connsiteY19" fmla="*/ 4128157 h 4297250"/>
              <a:gd name="connsiteX20" fmla="*/ 2204852 w 3619883"/>
              <a:gd name="connsiteY20" fmla="*/ 3951392 h 4297250"/>
              <a:gd name="connsiteX21" fmla="*/ 2027068 w 3619883"/>
              <a:gd name="connsiteY21" fmla="*/ 3951392 h 4297250"/>
              <a:gd name="connsiteX22" fmla="*/ 2027068 w 3619883"/>
              <a:gd name="connsiteY22" fmla="*/ 4128157 h 4297250"/>
              <a:gd name="connsiteX23" fmla="*/ 2079759 w 3619883"/>
              <a:gd name="connsiteY23" fmla="*/ 4128157 h 4297250"/>
              <a:gd name="connsiteX24" fmla="*/ 2079759 w 3619883"/>
              <a:gd name="connsiteY24" fmla="*/ 4275461 h 4297250"/>
              <a:gd name="connsiteX25" fmla="*/ 1824703 w 3619883"/>
              <a:gd name="connsiteY25" fmla="*/ 4275461 h 4297250"/>
              <a:gd name="connsiteX26" fmla="*/ 1834468 w 3619883"/>
              <a:gd name="connsiteY26" fmla="*/ 4128157 h 4297250"/>
              <a:gd name="connsiteX27" fmla="*/ 1893894 w 3619883"/>
              <a:gd name="connsiteY27" fmla="*/ 4128157 h 4297250"/>
              <a:gd name="connsiteX28" fmla="*/ 1893894 w 3619883"/>
              <a:gd name="connsiteY28" fmla="*/ 3951392 h 4297250"/>
              <a:gd name="connsiteX29" fmla="*/ 1716110 w 3619883"/>
              <a:gd name="connsiteY29" fmla="*/ 3951392 h 4297250"/>
              <a:gd name="connsiteX30" fmla="*/ 1716110 w 3619883"/>
              <a:gd name="connsiteY30" fmla="*/ 4006431 h 4297250"/>
              <a:gd name="connsiteX31" fmla="*/ 1703447 w 3619883"/>
              <a:gd name="connsiteY31" fmla="*/ 4007960 h 4297250"/>
              <a:gd name="connsiteX32" fmla="*/ 1716110 w 3619883"/>
              <a:gd name="connsiteY32" fmla="*/ 4044284 h 4297250"/>
              <a:gd name="connsiteX33" fmla="*/ 1716110 w 3619883"/>
              <a:gd name="connsiteY33" fmla="*/ 4128157 h 4297250"/>
              <a:gd name="connsiteX34" fmla="*/ 1745346 w 3619883"/>
              <a:gd name="connsiteY34" fmla="*/ 4128157 h 4297250"/>
              <a:gd name="connsiteX35" fmla="*/ 1796694 w 3619883"/>
              <a:gd name="connsiteY35" fmla="*/ 4275461 h 4297250"/>
              <a:gd name="connsiteX36" fmla="*/ 1558844 w 3619883"/>
              <a:gd name="connsiteY36" fmla="*/ 4275461 h 4297250"/>
              <a:gd name="connsiteX37" fmla="*/ 1517252 w 3619883"/>
              <a:gd name="connsiteY37" fmla="*/ 4128157 h 4297250"/>
              <a:gd name="connsiteX38" fmla="*/ 1582936 w 3619883"/>
              <a:gd name="connsiteY38" fmla="*/ 4128157 h 4297250"/>
              <a:gd name="connsiteX39" fmla="*/ 1582936 w 3619883"/>
              <a:gd name="connsiteY39" fmla="*/ 3951392 h 4297250"/>
              <a:gd name="connsiteX40" fmla="*/ 1405151 w 3619883"/>
              <a:gd name="connsiteY40" fmla="*/ 3951392 h 4297250"/>
              <a:gd name="connsiteX41" fmla="*/ 1405151 w 3619883"/>
              <a:gd name="connsiteY41" fmla="*/ 4128157 h 4297250"/>
              <a:gd name="connsiteX42" fmla="*/ 1468988 w 3619883"/>
              <a:gd name="connsiteY42" fmla="*/ 4128157 h 4297250"/>
              <a:gd name="connsiteX43" fmla="*/ 1427396 w 3619883"/>
              <a:gd name="connsiteY43" fmla="*/ 4275461 h 4297250"/>
              <a:gd name="connsiteX44" fmla="*/ 1210751 w 3619883"/>
              <a:gd name="connsiteY44" fmla="*/ 4275461 h 4297250"/>
              <a:gd name="connsiteX45" fmla="*/ 1210751 w 3619883"/>
              <a:gd name="connsiteY45" fmla="*/ 4128157 h 4297250"/>
              <a:gd name="connsiteX46" fmla="*/ 1271978 w 3619883"/>
              <a:gd name="connsiteY46" fmla="*/ 4128157 h 4297250"/>
              <a:gd name="connsiteX47" fmla="*/ 1271978 w 3619883"/>
              <a:gd name="connsiteY47" fmla="*/ 3951392 h 4297250"/>
              <a:gd name="connsiteX48" fmla="*/ 1094193 w 3619883"/>
              <a:gd name="connsiteY48" fmla="*/ 3951392 h 4297250"/>
              <a:gd name="connsiteX49" fmla="*/ 1094193 w 3619883"/>
              <a:gd name="connsiteY49" fmla="*/ 4128157 h 4297250"/>
              <a:gd name="connsiteX50" fmla="*/ 1140354 w 3619883"/>
              <a:gd name="connsiteY50" fmla="*/ 4128157 h 4297250"/>
              <a:gd name="connsiteX51" fmla="*/ 1140354 w 3619883"/>
              <a:gd name="connsiteY51" fmla="*/ 4275461 h 4297250"/>
              <a:gd name="connsiteX52" fmla="*/ 953807 w 3619883"/>
              <a:gd name="connsiteY52" fmla="*/ 4275461 h 4297250"/>
              <a:gd name="connsiteX53" fmla="*/ 912215 w 3619883"/>
              <a:gd name="connsiteY53" fmla="*/ 4128157 h 4297250"/>
              <a:gd name="connsiteX54" fmla="*/ 961020 w 3619883"/>
              <a:gd name="connsiteY54" fmla="*/ 4128157 h 4297250"/>
              <a:gd name="connsiteX55" fmla="*/ 961020 w 3619883"/>
              <a:gd name="connsiteY55" fmla="*/ 3951392 h 4297250"/>
              <a:gd name="connsiteX56" fmla="*/ 783235 w 3619883"/>
              <a:gd name="connsiteY56" fmla="*/ 3951392 h 4297250"/>
              <a:gd name="connsiteX57" fmla="*/ 783235 w 3619883"/>
              <a:gd name="connsiteY57" fmla="*/ 4128157 h 4297250"/>
              <a:gd name="connsiteX58" fmla="*/ 871024 w 3619883"/>
              <a:gd name="connsiteY58" fmla="*/ 4128157 h 4297250"/>
              <a:gd name="connsiteX59" fmla="*/ 829432 w 3619883"/>
              <a:gd name="connsiteY59" fmla="*/ 4275461 h 4297250"/>
              <a:gd name="connsiteX60" fmla="*/ 611484 w 3619883"/>
              <a:gd name="connsiteY60" fmla="*/ 4275461 h 4297250"/>
              <a:gd name="connsiteX61" fmla="*/ 621247 w 3619883"/>
              <a:gd name="connsiteY61" fmla="*/ 4128157 h 4297250"/>
              <a:gd name="connsiteX62" fmla="*/ 650062 w 3619883"/>
              <a:gd name="connsiteY62" fmla="*/ 4128157 h 4297250"/>
              <a:gd name="connsiteX63" fmla="*/ 650062 w 3619883"/>
              <a:gd name="connsiteY63" fmla="*/ 3951392 h 4297250"/>
              <a:gd name="connsiteX64" fmla="*/ 472277 w 3619883"/>
              <a:gd name="connsiteY64" fmla="*/ 3951392 h 4297250"/>
              <a:gd name="connsiteX65" fmla="*/ 472277 w 3619883"/>
              <a:gd name="connsiteY65" fmla="*/ 4128157 h 4297250"/>
              <a:gd name="connsiteX66" fmla="*/ 522650 w 3619883"/>
              <a:gd name="connsiteY66" fmla="*/ 4128157 h 4297250"/>
              <a:gd name="connsiteX67" fmla="*/ 573998 w 3619883"/>
              <a:gd name="connsiteY67" fmla="*/ 4275461 h 4297250"/>
              <a:gd name="connsiteX68" fmla="*/ 336164 w 3619883"/>
              <a:gd name="connsiteY68" fmla="*/ 4275461 h 4297250"/>
              <a:gd name="connsiteX69" fmla="*/ 294572 w 3619883"/>
              <a:gd name="connsiteY69" fmla="*/ 4128157 h 4297250"/>
              <a:gd name="connsiteX70" fmla="*/ 339106 w 3619883"/>
              <a:gd name="connsiteY70" fmla="*/ 4128157 h 4297250"/>
              <a:gd name="connsiteX71" fmla="*/ 339106 w 3619883"/>
              <a:gd name="connsiteY71" fmla="*/ 3951392 h 4297250"/>
              <a:gd name="connsiteX72" fmla="*/ 161321 w 3619883"/>
              <a:gd name="connsiteY72" fmla="*/ 3951392 h 4297250"/>
              <a:gd name="connsiteX73" fmla="*/ 161321 w 3619883"/>
              <a:gd name="connsiteY73" fmla="*/ 4128157 h 4297250"/>
              <a:gd name="connsiteX74" fmla="*/ 230914 w 3619883"/>
              <a:gd name="connsiteY74" fmla="*/ 4128157 h 4297250"/>
              <a:gd name="connsiteX75" fmla="*/ 189322 w 3619883"/>
              <a:gd name="connsiteY75" fmla="*/ 4275461 h 4297250"/>
              <a:gd name="connsiteX76" fmla="*/ 0 w 3619883"/>
              <a:gd name="connsiteY76" fmla="*/ 4275461 h 4297250"/>
              <a:gd name="connsiteX77" fmla="*/ 0 w 3619883"/>
              <a:gd name="connsiteY77" fmla="*/ 42229 h 4297250"/>
              <a:gd name="connsiteX78" fmla="*/ 42464 w 3619883"/>
              <a:gd name="connsiteY78" fmla="*/ 40518 h 4297250"/>
              <a:gd name="connsiteX79" fmla="*/ 137733 w 3619883"/>
              <a:gd name="connsiteY79" fmla="*/ 35355 h 4297250"/>
              <a:gd name="connsiteX80" fmla="*/ 270565 w 3619883"/>
              <a:gd name="connsiteY80" fmla="*/ 29759 h 4297250"/>
              <a:gd name="connsiteX81" fmla="*/ 479734 w 3619883"/>
              <a:gd name="connsiteY81" fmla="*/ 45455 h 4297250"/>
              <a:gd name="connsiteX82" fmla="*/ 524103 w 3619883"/>
              <a:gd name="connsiteY82" fmla="*/ 41625 h 4297250"/>
              <a:gd name="connsiteX83" fmla="*/ 624416 w 3619883"/>
              <a:gd name="connsiteY83" fmla="*/ 22696 h 4297250"/>
              <a:gd name="connsiteX84" fmla="*/ 657762 w 3619883"/>
              <a:gd name="connsiteY84" fmla="*/ 18351 h 4297250"/>
              <a:gd name="connsiteX85" fmla="*/ 690557 w 3619883"/>
              <a:gd name="connsiteY85" fmla="*/ 25792 h 4297250"/>
              <a:gd name="connsiteX86" fmla="*/ 745123 w 3619883"/>
              <a:gd name="connsiteY86" fmla="*/ 40157 h 4297250"/>
              <a:gd name="connsiteX87" fmla="*/ 789493 w 3619883"/>
              <a:gd name="connsiteY87" fmla="*/ 36327 h 4297250"/>
              <a:gd name="connsiteX88" fmla="*/ 854255 w 3619883"/>
              <a:gd name="connsiteY88" fmla="*/ 68887 h 4297250"/>
              <a:gd name="connsiteX89" fmla="*/ 897520 w 3619883"/>
              <a:gd name="connsiteY89" fmla="*/ 88629 h 4297250"/>
              <a:gd name="connsiteX90" fmla="*/ 940510 w 3619883"/>
              <a:gd name="connsiteY90" fmla="*/ 114265 h 4297250"/>
              <a:gd name="connsiteX91" fmla="*/ 1082712 w 3619883"/>
              <a:gd name="connsiteY91" fmla="*/ 144543 h 4297250"/>
              <a:gd name="connsiteX92" fmla="*/ 1205348 w 3619883"/>
              <a:gd name="connsiteY92" fmla="*/ 120753 h 4297250"/>
              <a:gd name="connsiteX93" fmla="*/ 1271764 w 3619883"/>
              <a:gd name="connsiteY93" fmla="*/ 117956 h 4297250"/>
              <a:gd name="connsiteX94" fmla="*/ 1315583 w 3619883"/>
              <a:gd name="connsiteY94" fmla="*/ 125912 h 4297250"/>
              <a:gd name="connsiteX95" fmla="*/ 1359125 w 3619883"/>
              <a:gd name="connsiteY95" fmla="*/ 139761 h 4297250"/>
              <a:gd name="connsiteX96" fmla="*/ 1391919 w 3619883"/>
              <a:gd name="connsiteY96" fmla="*/ 147202 h 4297250"/>
              <a:gd name="connsiteX97" fmla="*/ 1436563 w 3619883"/>
              <a:gd name="connsiteY97" fmla="*/ 137480 h 4297250"/>
              <a:gd name="connsiteX98" fmla="*/ 1471566 w 3619883"/>
              <a:gd name="connsiteY98" fmla="*/ 97777 h 4297250"/>
              <a:gd name="connsiteX99" fmla="*/ 1505739 w 3619883"/>
              <a:gd name="connsiteY99" fmla="*/ 75753 h 4297250"/>
              <a:gd name="connsiteX100" fmla="*/ 1590891 w 3619883"/>
              <a:gd name="connsiteY100" fmla="*/ 144702 h 4297250"/>
              <a:gd name="connsiteX101" fmla="*/ 1625616 w 3619883"/>
              <a:gd name="connsiteY101" fmla="*/ 110893 h 4297250"/>
              <a:gd name="connsiteX102" fmla="*/ 1658964 w 3619883"/>
              <a:gd name="connsiteY102" fmla="*/ 106547 h 4297250"/>
              <a:gd name="connsiteX103" fmla="*/ 1746598 w 3619883"/>
              <a:gd name="connsiteY103" fmla="*/ 122460 h 4297250"/>
              <a:gd name="connsiteX104" fmla="*/ 1811913 w 3619883"/>
              <a:gd name="connsiteY104" fmla="*/ 143234 h 4297250"/>
              <a:gd name="connsiteX105" fmla="*/ 1856557 w 3619883"/>
              <a:gd name="connsiteY105" fmla="*/ 133511 h 4297250"/>
              <a:gd name="connsiteX106" fmla="*/ 2066003 w 3619883"/>
              <a:gd name="connsiteY106" fmla="*/ 143313 h 4297250"/>
              <a:gd name="connsiteX107" fmla="*/ 2177615 w 3619883"/>
              <a:gd name="connsiteY107" fmla="*/ 119007 h 4297250"/>
              <a:gd name="connsiteX108" fmla="*/ 2255883 w 3619883"/>
              <a:gd name="connsiteY108" fmla="*/ 99047 h 4297250"/>
              <a:gd name="connsiteX109" fmla="*/ 2344622 w 3619883"/>
              <a:gd name="connsiteY109" fmla="*/ 91388 h 4297250"/>
              <a:gd name="connsiteX110" fmla="*/ 2455682 w 3619883"/>
              <a:gd name="connsiteY110" fmla="*/ 78869 h 4297250"/>
              <a:gd name="connsiteX111" fmla="*/ 2632609 w 3619883"/>
              <a:gd name="connsiteY111" fmla="*/ 75338 h 4297250"/>
              <a:gd name="connsiteX112" fmla="*/ 2742291 w 3619883"/>
              <a:gd name="connsiteY112" fmla="*/ 92282 h 4297250"/>
              <a:gd name="connsiteX113" fmla="*/ 2851974 w 3619883"/>
              <a:gd name="connsiteY113" fmla="*/ 109227 h 4297250"/>
              <a:gd name="connsiteX114" fmla="*/ 2907643 w 3619883"/>
              <a:gd name="connsiteY114" fmla="*/ 100020 h 4297250"/>
              <a:gd name="connsiteX115" fmla="*/ 2944022 w 3619883"/>
              <a:gd name="connsiteY115" fmla="*/ 30853 h 4297250"/>
              <a:gd name="connsiteX116" fmla="*/ 3022289 w 3619883"/>
              <a:gd name="connsiteY116" fmla="*/ 10893 h 4297250"/>
              <a:gd name="connsiteX117" fmla="*/ 3054807 w 3619883"/>
              <a:gd name="connsiteY117" fmla="*/ 24226 h 4297250"/>
              <a:gd name="connsiteX118" fmla="*/ 3141892 w 3619883"/>
              <a:gd name="connsiteY118" fmla="*/ 51925 h 4297250"/>
              <a:gd name="connsiteX119" fmla="*/ 3185711 w 3619883"/>
              <a:gd name="connsiteY119" fmla="*/ 59881 h 4297250"/>
              <a:gd name="connsiteX120" fmla="*/ 3219056 w 3619883"/>
              <a:gd name="connsiteY120" fmla="*/ 55536 h 4297250"/>
              <a:gd name="connsiteX121" fmla="*/ 3263425 w 3619883"/>
              <a:gd name="connsiteY121" fmla="*/ 51706 h 4297250"/>
              <a:gd name="connsiteX122" fmla="*/ 3296219 w 3619883"/>
              <a:gd name="connsiteY122" fmla="*/ 59147 h 4297250"/>
              <a:gd name="connsiteX123" fmla="*/ 3319094 w 3619883"/>
              <a:gd name="connsiteY123" fmla="*/ 42500 h 4297250"/>
              <a:gd name="connsiteX124" fmla="*/ 3420511 w 3619883"/>
              <a:gd name="connsiteY124" fmla="*/ 0 h 4297250"/>
              <a:gd name="connsiteX125" fmla="*/ 3453305 w 3619883"/>
              <a:gd name="connsiteY125" fmla="*/ 7440 h 4297250"/>
              <a:gd name="connsiteX126" fmla="*/ 3496571 w 3619883"/>
              <a:gd name="connsiteY126" fmla="*/ 27182 h 4297250"/>
              <a:gd name="connsiteX127" fmla="*/ 3602117 w 3619883"/>
              <a:gd name="connsiteY127" fmla="*/ 132521 h 4297250"/>
              <a:gd name="connsiteX128" fmla="*/ 3619883 w 3619883"/>
              <a:gd name="connsiteY128" fmla="*/ 140049 h 4297250"/>
              <a:gd name="connsiteX129" fmla="*/ 3619883 w 3619883"/>
              <a:gd name="connsiteY12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454288 w 3619883"/>
              <a:gd name="connsiteY9" fmla="*/ 4128157 h 4297250"/>
              <a:gd name="connsiteX10" fmla="*/ 2515810 w 3619883"/>
              <a:gd name="connsiteY10" fmla="*/ 4128157 h 4297250"/>
              <a:gd name="connsiteX11" fmla="*/ 2515810 w 3619883"/>
              <a:gd name="connsiteY11" fmla="*/ 3951392 h 4297250"/>
              <a:gd name="connsiteX12" fmla="*/ 2338025 w 3619883"/>
              <a:gd name="connsiteY12" fmla="*/ 3951392 h 4297250"/>
              <a:gd name="connsiteX13" fmla="*/ 2338025 w 3619883"/>
              <a:gd name="connsiteY13" fmla="*/ 4128157 h 4297250"/>
              <a:gd name="connsiteX14" fmla="*/ 2395120 w 3619883"/>
              <a:gd name="connsiteY14" fmla="*/ 4128157 h 4297250"/>
              <a:gd name="connsiteX15" fmla="*/ 2337697 w 3619883"/>
              <a:gd name="connsiteY15" fmla="*/ 4275461 h 4297250"/>
              <a:gd name="connsiteX16" fmla="*/ 2150155 w 3619883"/>
              <a:gd name="connsiteY16" fmla="*/ 4275461 h 4297250"/>
              <a:gd name="connsiteX17" fmla="*/ 2150155 w 3619883"/>
              <a:gd name="connsiteY17" fmla="*/ 4128157 h 4297250"/>
              <a:gd name="connsiteX18" fmla="*/ 2204852 w 3619883"/>
              <a:gd name="connsiteY18" fmla="*/ 4128157 h 4297250"/>
              <a:gd name="connsiteX19" fmla="*/ 2204852 w 3619883"/>
              <a:gd name="connsiteY19" fmla="*/ 3951392 h 4297250"/>
              <a:gd name="connsiteX20" fmla="*/ 2027068 w 3619883"/>
              <a:gd name="connsiteY20" fmla="*/ 3951392 h 4297250"/>
              <a:gd name="connsiteX21" fmla="*/ 2027068 w 3619883"/>
              <a:gd name="connsiteY21" fmla="*/ 4128157 h 4297250"/>
              <a:gd name="connsiteX22" fmla="*/ 2079759 w 3619883"/>
              <a:gd name="connsiteY22" fmla="*/ 4128157 h 4297250"/>
              <a:gd name="connsiteX23" fmla="*/ 2079759 w 3619883"/>
              <a:gd name="connsiteY23" fmla="*/ 4275461 h 4297250"/>
              <a:gd name="connsiteX24" fmla="*/ 1824703 w 3619883"/>
              <a:gd name="connsiteY24" fmla="*/ 4275461 h 4297250"/>
              <a:gd name="connsiteX25" fmla="*/ 1834468 w 3619883"/>
              <a:gd name="connsiteY25" fmla="*/ 4128157 h 4297250"/>
              <a:gd name="connsiteX26" fmla="*/ 1893894 w 3619883"/>
              <a:gd name="connsiteY26" fmla="*/ 4128157 h 4297250"/>
              <a:gd name="connsiteX27" fmla="*/ 1893894 w 3619883"/>
              <a:gd name="connsiteY27" fmla="*/ 3951392 h 4297250"/>
              <a:gd name="connsiteX28" fmla="*/ 1716110 w 3619883"/>
              <a:gd name="connsiteY28" fmla="*/ 3951392 h 4297250"/>
              <a:gd name="connsiteX29" fmla="*/ 1716110 w 3619883"/>
              <a:gd name="connsiteY29" fmla="*/ 4006431 h 4297250"/>
              <a:gd name="connsiteX30" fmla="*/ 1703447 w 3619883"/>
              <a:gd name="connsiteY30" fmla="*/ 4007960 h 4297250"/>
              <a:gd name="connsiteX31" fmla="*/ 1716110 w 3619883"/>
              <a:gd name="connsiteY31" fmla="*/ 4044284 h 4297250"/>
              <a:gd name="connsiteX32" fmla="*/ 1716110 w 3619883"/>
              <a:gd name="connsiteY32" fmla="*/ 4128157 h 4297250"/>
              <a:gd name="connsiteX33" fmla="*/ 1745346 w 3619883"/>
              <a:gd name="connsiteY33" fmla="*/ 4128157 h 4297250"/>
              <a:gd name="connsiteX34" fmla="*/ 1796694 w 3619883"/>
              <a:gd name="connsiteY34" fmla="*/ 4275461 h 4297250"/>
              <a:gd name="connsiteX35" fmla="*/ 1558844 w 3619883"/>
              <a:gd name="connsiteY35" fmla="*/ 4275461 h 4297250"/>
              <a:gd name="connsiteX36" fmla="*/ 1517252 w 3619883"/>
              <a:gd name="connsiteY36" fmla="*/ 4128157 h 4297250"/>
              <a:gd name="connsiteX37" fmla="*/ 1582936 w 3619883"/>
              <a:gd name="connsiteY37" fmla="*/ 4128157 h 4297250"/>
              <a:gd name="connsiteX38" fmla="*/ 1582936 w 3619883"/>
              <a:gd name="connsiteY38" fmla="*/ 3951392 h 4297250"/>
              <a:gd name="connsiteX39" fmla="*/ 1405151 w 3619883"/>
              <a:gd name="connsiteY39" fmla="*/ 3951392 h 4297250"/>
              <a:gd name="connsiteX40" fmla="*/ 1405151 w 3619883"/>
              <a:gd name="connsiteY40" fmla="*/ 4128157 h 4297250"/>
              <a:gd name="connsiteX41" fmla="*/ 1468988 w 3619883"/>
              <a:gd name="connsiteY41" fmla="*/ 4128157 h 4297250"/>
              <a:gd name="connsiteX42" fmla="*/ 1427396 w 3619883"/>
              <a:gd name="connsiteY42" fmla="*/ 4275461 h 4297250"/>
              <a:gd name="connsiteX43" fmla="*/ 1210751 w 3619883"/>
              <a:gd name="connsiteY43" fmla="*/ 4275461 h 4297250"/>
              <a:gd name="connsiteX44" fmla="*/ 1210751 w 3619883"/>
              <a:gd name="connsiteY44" fmla="*/ 4128157 h 4297250"/>
              <a:gd name="connsiteX45" fmla="*/ 1271978 w 3619883"/>
              <a:gd name="connsiteY45" fmla="*/ 4128157 h 4297250"/>
              <a:gd name="connsiteX46" fmla="*/ 1271978 w 3619883"/>
              <a:gd name="connsiteY46" fmla="*/ 3951392 h 4297250"/>
              <a:gd name="connsiteX47" fmla="*/ 1094193 w 3619883"/>
              <a:gd name="connsiteY47" fmla="*/ 3951392 h 4297250"/>
              <a:gd name="connsiteX48" fmla="*/ 1094193 w 3619883"/>
              <a:gd name="connsiteY48" fmla="*/ 4128157 h 4297250"/>
              <a:gd name="connsiteX49" fmla="*/ 1140354 w 3619883"/>
              <a:gd name="connsiteY49" fmla="*/ 4128157 h 4297250"/>
              <a:gd name="connsiteX50" fmla="*/ 1140354 w 3619883"/>
              <a:gd name="connsiteY50" fmla="*/ 4275461 h 4297250"/>
              <a:gd name="connsiteX51" fmla="*/ 953807 w 3619883"/>
              <a:gd name="connsiteY51" fmla="*/ 4275461 h 4297250"/>
              <a:gd name="connsiteX52" fmla="*/ 912215 w 3619883"/>
              <a:gd name="connsiteY52" fmla="*/ 4128157 h 4297250"/>
              <a:gd name="connsiteX53" fmla="*/ 961020 w 3619883"/>
              <a:gd name="connsiteY53" fmla="*/ 4128157 h 4297250"/>
              <a:gd name="connsiteX54" fmla="*/ 961020 w 3619883"/>
              <a:gd name="connsiteY54" fmla="*/ 3951392 h 4297250"/>
              <a:gd name="connsiteX55" fmla="*/ 783235 w 3619883"/>
              <a:gd name="connsiteY55" fmla="*/ 3951392 h 4297250"/>
              <a:gd name="connsiteX56" fmla="*/ 783235 w 3619883"/>
              <a:gd name="connsiteY56" fmla="*/ 4128157 h 4297250"/>
              <a:gd name="connsiteX57" fmla="*/ 871024 w 3619883"/>
              <a:gd name="connsiteY57" fmla="*/ 4128157 h 4297250"/>
              <a:gd name="connsiteX58" fmla="*/ 829432 w 3619883"/>
              <a:gd name="connsiteY58" fmla="*/ 4275461 h 4297250"/>
              <a:gd name="connsiteX59" fmla="*/ 611484 w 3619883"/>
              <a:gd name="connsiteY59" fmla="*/ 4275461 h 4297250"/>
              <a:gd name="connsiteX60" fmla="*/ 621247 w 3619883"/>
              <a:gd name="connsiteY60" fmla="*/ 4128157 h 4297250"/>
              <a:gd name="connsiteX61" fmla="*/ 650062 w 3619883"/>
              <a:gd name="connsiteY61" fmla="*/ 4128157 h 4297250"/>
              <a:gd name="connsiteX62" fmla="*/ 650062 w 3619883"/>
              <a:gd name="connsiteY62" fmla="*/ 3951392 h 4297250"/>
              <a:gd name="connsiteX63" fmla="*/ 472277 w 3619883"/>
              <a:gd name="connsiteY63" fmla="*/ 3951392 h 4297250"/>
              <a:gd name="connsiteX64" fmla="*/ 472277 w 3619883"/>
              <a:gd name="connsiteY64" fmla="*/ 4128157 h 4297250"/>
              <a:gd name="connsiteX65" fmla="*/ 522650 w 3619883"/>
              <a:gd name="connsiteY65" fmla="*/ 4128157 h 4297250"/>
              <a:gd name="connsiteX66" fmla="*/ 573998 w 3619883"/>
              <a:gd name="connsiteY66" fmla="*/ 4275461 h 4297250"/>
              <a:gd name="connsiteX67" fmla="*/ 336164 w 3619883"/>
              <a:gd name="connsiteY67" fmla="*/ 4275461 h 4297250"/>
              <a:gd name="connsiteX68" fmla="*/ 294572 w 3619883"/>
              <a:gd name="connsiteY68" fmla="*/ 4128157 h 4297250"/>
              <a:gd name="connsiteX69" fmla="*/ 339106 w 3619883"/>
              <a:gd name="connsiteY69" fmla="*/ 4128157 h 4297250"/>
              <a:gd name="connsiteX70" fmla="*/ 339106 w 3619883"/>
              <a:gd name="connsiteY70" fmla="*/ 3951392 h 4297250"/>
              <a:gd name="connsiteX71" fmla="*/ 161321 w 3619883"/>
              <a:gd name="connsiteY71" fmla="*/ 3951392 h 4297250"/>
              <a:gd name="connsiteX72" fmla="*/ 161321 w 3619883"/>
              <a:gd name="connsiteY72" fmla="*/ 4128157 h 4297250"/>
              <a:gd name="connsiteX73" fmla="*/ 230914 w 3619883"/>
              <a:gd name="connsiteY73" fmla="*/ 4128157 h 4297250"/>
              <a:gd name="connsiteX74" fmla="*/ 189322 w 3619883"/>
              <a:gd name="connsiteY74" fmla="*/ 4275461 h 4297250"/>
              <a:gd name="connsiteX75" fmla="*/ 0 w 3619883"/>
              <a:gd name="connsiteY75" fmla="*/ 4275461 h 4297250"/>
              <a:gd name="connsiteX76" fmla="*/ 0 w 3619883"/>
              <a:gd name="connsiteY76" fmla="*/ 42229 h 4297250"/>
              <a:gd name="connsiteX77" fmla="*/ 42464 w 3619883"/>
              <a:gd name="connsiteY77" fmla="*/ 40518 h 4297250"/>
              <a:gd name="connsiteX78" fmla="*/ 137733 w 3619883"/>
              <a:gd name="connsiteY78" fmla="*/ 35355 h 4297250"/>
              <a:gd name="connsiteX79" fmla="*/ 270565 w 3619883"/>
              <a:gd name="connsiteY79" fmla="*/ 29759 h 4297250"/>
              <a:gd name="connsiteX80" fmla="*/ 479734 w 3619883"/>
              <a:gd name="connsiteY80" fmla="*/ 45455 h 4297250"/>
              <a:gd name="connsiteX81" fmla="*/ 524103 w 3619883"/>
              <a:gd name="connsiteY81" fmla="*/ 41625 h 4297250"/>
              <a:gd name="connsiteX82" fmla="*/ 624416 w 3619883"/>
              <a:gd name="connsiteY82" fmla="*/ 22696 h 4297250"/>
              <a:gd name="connsiteX83" fmla="*/ 657762 w 3619883"/>
              <a:gd name="connsiteY83" fmla="*/ 18351 h 4297250"/>
              <a:gd name="connsiteX84" fmla="*/ 690557 w 3619883"/>
              <a:gd name="connsiteY84" fmla="*/ 25792 h 4297250"/>
              <a:gd name="connsiteX85" fmla="*/ 745123 w 3619883"/>
              <a:gd name="connsiteY85" fmla="*/ 40157 h 4297250"/>
              <a:gd name="connsiteX86" fmla="*/ 789493 w 3619883"/>
              <a:gd name="connsiteY86" fmla="*/ 36327 h 4297250"/>
              <a:gd name="connsiteX87" fmla="*/ 854255 w 3619883"/>
              <a:gd name="connsiteY87" fmla="*/ 68887 h 4297250"/>
              <a:gd name="connsiteX88" fmla="*/ 897520 w 3619883"/>
              <a:gd name="connsiteY88" fmla="*/ 88629 h 4297250"/>
              <a:gd name="connsiteX89" fmla="*/ 940510 w 3619883"/>
              <a:gd name="connsiteY89" fmla="*/ 114265 h 4297250"/>
              <a:gd name="connsiteX90" fmla="*/ 1082712 w 3619883"/>
              <a:gd name="connsiteY90" fmla="*/ 144543 h 4297250"/>
              <a:gd name="connsiteX91" fmla="*/ 1205348 w 3619883"/>
              <a:gd name="connsiteY91" fmla="*/ 120753 h 4297250"/>
              <a:gd name="connsiteX92" fmla="*/ 1271764 w 3619883"/>
              <a:gd name="connsiteY92" fmla="*/ 117956 h 4297250"/>
              <a:gd name="connsiteX93" fmla="*/ 1315583 w 3619883"/>
              <a:gd name="connsiteY93" fmla="*/ 125912 h 4297250"/>
              <a:gd name="connsiteX94" fmla="*/ 1359125 w 3619883"/>
              <a:gd name="connsiteY94" fmla="*/ 139761 h 4297250"/>
              <a:gd name="connsiteX95" fmla="*/ 1391919 w 3619883"/>
              <a:gd name="connsiteY95" fmla="*/ 147202 h 4297250"/>
              <a:gd name="connsiteX96" fmla="*/ 1436563 w 3619883"/>
              <a:gd name="connsiteY96" fmla="*/ 137480 h 4297250"/>
              <a:gd name="connsiteX97" fmla="*/ 1471566 w 3619883"/>
              <a:gd name="connsiteY97" fmla="*/ 97777 h 4297250"/>
              <a:gd name="connsiteX98" fmla="*/ 1505739 w 3619883"/>
              <a:gd name="connsiteY98" fmla="*/ 75753 h 4297250"/>
              <a:gd name="connsiteX99" fmla="*/ 1590891 w 3619883"/>
              <a:gd name="connsiteY99" fmla="*/ 144702 h 4297250"/>
              <a:gd name="connsiteX100" fmla="*/ 1625616 w 3619883"/>
              <a:gd name="connsiteY100" fmla="*/ 110893 h 4297250"/>
              <a:gd name="connsiteX101" fmla="*/ 1658964 w 3619883"/>
              <a:gd name="connsiteY101" fmla="*/ 106547 h 4297250"/>
              <a:gd name="connsiteX102" fmla="*/ 1746598 w 3619883"/>
              <a:gd name="connsiteY102" fmla="*/ 122460 h 4297250"/>
              <a:gd name="connsiteX103" fmla="*/ 1811913 w 3619883"/>
              <a:gd name="connsiteY103" fmla="*/ 143234 h 4297250"/>
              <a:gd name="connsiteX104" fmla="*/ 1856557 w 3619883"/>
              <a:gd name="connsiteY104" fmla="*/ 133511 h 4297250"/>
              <a:gd name="connsiteX105" fmla="*/ 2066003 w 3619883"/>
              <a:gd name="connsiteY105" fmla="*/ 143313 h 4297250"/>
              <a:gd name="connsiteX106" fmla="*/ 2177615 w 3619883"/>
              <a:gd name="connsiteY106" fmla="*/ 119007 h 4297250"/>
              <a:gd name="connsiteX107" fmla="*/ 2255883 w 3619883"/>
              <a:gd name="connsiteY107" fmla="*/ 99047 h 4297250"/>
              <a:gd name="connsiteX108" fmla="*/ 2344622 w 3619883"/>
              <a:gd name="connsiteY108" fmla="*/ 91388 h 4297250"/>
              <a:gd name="connsiteX109" fmla="*/ 2455682 w 3619883"/>
              <a:gd name="connsiteY109" fmla="*/ 78869 h 4297250"/>
              <a:gd name="connsiteX110" fmla="*/ 2632609 w 3619883"/>
              <a:gd name="connsiteY110" fmla="*/ 75338 h 4297250"/>
              <a:gd name="connsiteX111" fmla="*/ 2742291 w 3619883"/>
              <a:gd name="connsiteY111" fmla="*/ 92282 h 4297250"/>
              <a:gd name="connsiteX112" fmla="*/ 2851974 w 3619883"/>
              <a:gd name="connsiteY112" fmla="*/ 109227 h 4297250"/>
              <a:gd name="connsiteX113" fmla="*/ 2907643 w 3619883"/>
              <a:gd name="connsiteY113" fmla="*/ 100020 h 4297250"/>
              <a:gd name="connsiteX114" fmla="*/ 2944022 w 3619883"/>
              <a:gd name="connsiteY114" fmla="*/ 30853 h 4297250"/>
              <a:gd name="connsiteX115" fmla="*/ 3022289 w 3619883"/>
              <a:gd name="connsiteY115" fmla="*/ 10893 h 4297250"/>
              <a:gd name="connsiteX116" fmla="*/ 3054807 w 3619883"/>
              <a:gd name="connsiteY116" fmla="*/ 24226 h 4297250"/>
              <a:gd name="connsiteX117" fmla="*/ 3141892 w 3619883"/>
              <a:gd name="connsiteY117" fmla="*/ 51925 h 4297250"/>
              <a:gd name="connsiteX118" fmla="*/ 3185711 w 3619883"/>
              <a:gd name="connsiteY118" fmla="*/ 59881 h 4297250"/>
              <a:gd name="connsiteX119" fmla="*/ 3219056 w 3619883"/>
              <a:gd name="connsiteY119" fmla="*/ 55536 h 4297250"/>
              <a:gd name="connsiteX120" fmla="*/ 3263425 w 3619883"/>
              <a:gd name="connsiteY120" fmla="*/ 51706 h 4297250"/>
              <a:gd name="connsiteX121" fmla="*/ 3296219 w 3619883"/>
              <a:gd name="connsiteY121" fmla="*/ 59147 h 4297250"/>
              <a:gd name="connsiteX122" fmla="*/ 3319094 w 3619883"/>
              <a:gd name="connsiteY122" fmla="*/ 42500 h 4297250"/>
              <a:gd name="connsiteX123" fmla="*/ 3420511 w 3619883"/>
              <a:gd name="connsiteY123" fmla="*/ 0 h 4297250"/>
              <a:gd name="connsiteX124" fmla="*/ 3453305 w 3619883"/>
              <a:gd name="connsiteY124" fmla="*/ 7440 h 4297250"/>
              <a:gd name="connsiteX125" fmla="*/ 3496571 w 3619883"/>
              <a:gd name="connsiteY125" fmla="*/ 27182 h 4297250"/>
              <a:gd name="connsiteX126" fmla="*/ 3602117 w 3619883"/>
              <a:gd name="connsiteY126" fmla="*/ 132521 h 4297250"/>
              <a:gd name="connsiteX127" fmla="*/ 3619883 w 3619883"/>
              <a:gd name="connsiteY127" fmla="*/ 140049 h 4297250"/>
              <a:gd name="connsiteX128" fmla="*/ 3619883 w 3619883"/>
              <a:gd name="connsiteY12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454288 w 3619883"/>
              <a:gd name="connsiteY9" fmla="*/ 4128157 h 4297250"/>
              <a:gd name="connsiteX10" fmla="*/ 2515810 w 3619883"/>
              <a:gd name="connsiteY10" fmla="*/ 4128157 h 4297250"/>
              <a:gd name="connsiteX11" fmla="*/ 2338025 w 3619883"/>
              <a:gd name="connsiteY11" fmla="*/ 3951392 h 4297250"/>
              <a:gd name="connsiteX12" fmla="*/ 2338025 w 3619883"/>
              <a:gd name="connsiteY12" fmla="*/ 4128157 h 4297250"/>
              <a:gd name="connsiteX13" fmla="*/ 2395120 w 3619883"/>
              <a:gd name="connsiteY13" fmla="*/ 4128157 h 4297250"/>
              <a:gd name="connsiteX14" fmla="*/ 2337697 w 3619883"/>
              <a:gd name="connsiteY14" fmla="*/ 4275461 h 4297250"/>
              <a:gd name="connsiteX15" fmla="*/ 2150155 w 3619883"/>
              <a:gd name="connsiteY15" fmla="*/ 4275461 h 4297250"/>
              <a:gd name="connsiteX16" fmla="*/ 2150155 w 3619883"/>
              <a:gd name="connsiteY16" fmla="*/ 4128157 h 4297250"/>
              <a:gd name="connsiteX17" fmla="*/ 2204852 w 3619883"/>
              <a:gd name="connsiteY17" fmla="*/ 4128157 h 4297250"/>
              <a:gd name="connsiteX18" fmla="*/ 2204852 w 3619883"/>
              <a:gd name="connsiteY18" fmla="*/ 3951392 h 4297250"/>
              <a:gd name="connsiteX19" fmla="*/ 2027068 w 3619883"/>
              <a:gd name="connsiteY19" fmla="*/ 3951392 h 4297250"/>
              <a:gd name="connsiteX20" fmla="*/ 2027068 w 3619883"/>
              <a:gd name="connsiteY20" fmla="*/ 4128157 h 4297250"/>
              <a:gd name="connsiteX21" fmla="*/ 2079759 w 3619883"/>
              <a:gd name="connsiteY21" fmla="*/ 4128157 h 4297250"/>
              <a:gd name="connsiteX22" fmla="*/ 2079759 w 3619883"/>
              <a:gd name="connsiteY22" fmla="*/ 4275461 h 4297250"/>
              <a:gd name="connsiteX23" fmla="*/ 1824703 w 3619883"/>
              <a:gd name="connsiteY23" fmla="*/ 4275461 h 4297250"/>
              <a:gd name="connsiteX24" fmla="*/ 1834468 w 3619883"/>
              <a:gd name="connsiteY24" fmla="*/ 4128157 h 4297250"/>
              <a:gd name="connsiteX25" fmla="*/ 1893894 w 3619883"/>
              <a:gd name="connsiteY25" fmla="*/ 4128157 h 4297250"/>
              <a:gd name="connsiteX26" fmla="*/ 1893894 w 3619883"/>
              <a:gd name="connsiteY26" fmla="*/ 3951392 h 4297250"/>
              <a:gd name="connsiteX27" fmla="*/ 1716110 w 3619883"/>
              <a:gd name="connsiteY27" fmla="*/ 3951392 h 4297250"/>
              <a:gd name="connsiteX28" fmla="*/ 1716110 w 3619883"/>
              <a:gd name="connsiteY28" fmla="*/ 4006431 h 4297250"/>
              <a:gd name="connsiteX29" fmla="*/ 1703447 w 3619883"/>
              <a:gd name="connsiteY29" fmla="*/ 4007960 h 4297250"/>
              <a:gd name="connsiteX30" fmla="*/ 1716110 w 3619883"/>
              <a:gd name="connsiteY30" fmla="*/ 4044284 h 4297250"/>
              <a:gd name="connsiteX31" fmla="*/ 1716110 w 3619883"/>
              <a:gd name="connsiteY31" fmla="*/ 4128157 h 4297250"/>
              <a:gd name="connsiteX32" fmla="*/ 1745346 w 3619883"/>
              <a:gd name="connsiteY32" fmla="*/ 4128157 h 4297250"/>
              <a:gd name="connsiteX33" fmla="*/ 1796694 w 3619883"/>
              <a:gd name="connsiteY33" fmla="*/ 4275461 h 4297250"/>
              <a:gd name="connsiteX34" fmla="*/ 1558844 w 3619883"/>
              <a:gd name="connsiteY34" fmla="*/ 4275461 h 4297250"/>
              <a:gd name="connsiteX35" fmla="*/ 1517252 w 3619883"/>
              <a:gd name="connsiteY35" fmla="*/ 4128157 h 4297250"/>
              <a:gd name="connsiteX36" fmla="*/ 1582936 w 3619883"/>
              <a:gd name="connsiteY36" fmla="*/ 4128157 h 4297250"/>
              <a:gd name="connsiteX37" fmla="*/ 1582936 w 3619883"/>
              <a:gd name="connsiteY37" fmla="*/ 3951392 h 4297250"/>
              <a:gd name="connsiteX38" fmla="*/ 1405151 w 3619883"/>
              <a:gd name="connsiteY38" fmla="*/ 3951392 h 4297250"/>
              <a:gd name="connsiteX39" fmla="*/ 1405151 w 3619883"/>
              <a:gd name="connsiteY39" fmla="*/ 4128157 h 4297250"/>
              <a:gd name="connsiteX40" fmla="*/ 1468988 w 3619883"/>
              <a:gd name="connsiteY40" fmla="*/ 4128157 h 4297250"/>
              <a:gd name="connsiteX41" fmla="*/ 1427396 w 3619883"/>
              <a:gd name="connsiteY41" fmla="*/ 4275461 h 4297250"/>
              <a:gd name="connsiteX42" fmla="*/ 1210751 w 3619883"/>
              <a:gd name="connsiteY42" fmla="*/ 4275461 h 4297250"/>
              <a:gd name="connsiteX43" fmla="*/ 1210751 w 3619883"/>
              <a:gd name="connsiteY43" fmla="*/ 4128157 h 4297250"/>
              <a:gd name="connsiteX44" fmla="*/ 1271978 w 3619883"/>
              <a:gd name="connsiteY44" fmla="*/ 4128157 h 4297250"/>
              <a:gd name="connsiteX45" fmla="*/ 1271978 w 3619883"/>
              <a:gd name="connsiteY45" fmla="*/ 3951392 h 4297250"/>
              <a:gd name="connsiteX46" fmla="*/ 1094193 w 3619883"/>
              <a:gd name="connsiteY46" fmla="*/ 3951392 h 4297250"/>
              <a:gd name="connsiteX47" fmla="*/ 1094193 w 3619883"/>
              <a:gd name="connsiteY47" fmla="*/ 4128157 h 4297250"/>
              <a:gd name="connsiteX48" fmla="*/ 1140354 w 3619883"/>
              <a:gd name="connsiteY48" fmla="*/ 4128157 h 4297250"/>
              <a:gd name="connsiteX49" fmla="*/ 1140354 w 3619883"/>
              <a:gd name="connsiteY49" fmla="*/ 4275461 h 4297250"/>
              <a:gd name="connsiteX50" fmla="*/ 953807 w 3619883"/>
              <a:gd name="connsiteY50" fmla="*/ 4275461 h 4297250"/>
              <a:gd name="connsiteX51" fmla="*/ 912215 w 3619883"/>
              <a:gd name="connsiteY51" fmla="*/ 4128157 h 4297250"/>
              <a:gd name="connsiteX52" fmla="*/ 961020 w 3619883"/>
              <a:gd name="connsiteY52" fmla="*/ 4128157 h 4297250"/>
              <a:gd name="connsiteX53" fmla="*/ 961020 w 3619883"/>
              <a:gd name="connsiteY53" fmla="*/ 3951392 h 4297250"/>
              <a:gd name="connsiteX54" fmla="*/ 783235 w 3619883"/>
              <a:gd name="connsiteY54" fmla="*/ 3951392 h 4297250"/>
              <a:gd name="connsiteX55" fmla="*/ 783235 w 3619883"/>
              <a:gd name="connsiteY55" fmla="*/ 4128157 h 4297250"/>
              <a:gd name="connsiteX56" fmla="*/ 871024 w 3619883"/>
              <a:gd name="connsiteY56" fmla="*/ 4128157 h 4297250"/>
              <a:gd name="connsiteX57" fmla="*/ 829432 w 3619883"/>
              <a:gd name="connsiteY57" fmla="*/ 4275461 h 4297250"/>
              <a:gd name="connsiteX58" fmla="*/ 611484 w 3619883"/>
              <a:gd name="connsiteY58" fmla="*/ 4275461 h 4297250"/>
              <a:gd name="connsiteX59" fmla="*/ 621247 w 3619883"/>
              <a:gd name="connsiteY59" fmla="*/ 4128157 h 4297250"/>
              <a:gd name="connsiteX60" fmla="*/ 650062 w 3619883"/>
              <a:gd name="connsiteY60" fmla="*/ 4128157 h 4297250"/>
              <a:gd name="connsiteX61" fmla="*/ 650062 w 3619883"/>
              <a:gd name="connsiteY61" fmla="*/ 3951392 h 4297250"/>
              <a:gd name="connsiteX62" fmla="*/ 472277 w 3619883"/>
              <a:gd name="connsiteY62" fmla="*/ 3951392 h 4297250"/>
              <a:gd name="connsiteX63" fmla="*/ 472277 w 3619883"/>
              <a:gd name="connsiteY63" fmla="*/ 4128157 h 4297250"/>
              <a:gd name="connsiteX64" fmla="*/ 522650 w 3619883"/>
              <a:gd name="connsiteY64" fmla="*/ 4128157 h 4297250"/>
              <a:gd name="connsiteX65" fmla="*/ 573998 w 3619883"/>
              <a:gd name="connsiteY65" fmla="*/ 4275461 h 4297250"/>
              <a:gd name="connsiteX66" fmla="*/ 336164 w 3619883"/>
              <a:gd name="connsiteY66" fmla="*/ 4275461 h 4297250"/>
              <a:gd name="connsiteX67" fmla="*/ 294572 w 3619883"/>
              <a:gd name="connsiteY67" fmla="*/ 4128157 h 4297250"/>
              <a:gd name="connsiteX68" fmla="*/ 339106 w 3619883"/>
              <a:gd name="connsiteY68" fmla="*/ 4128157 h 4297250"/>
              <a:gd name="connsiteX69" fmla="*/ 339106 w 3619883"/>
              <a:gd name="connsiteY69" fmla="*/ 3951392 h 4297250"/>
              <a:gd name="connsiteX70" fmla="*/ 161321 w 3619883"/>
              <a:gd name="connsiteY70" fmla="*/ 3951392 h 4297250"/>
              <a:gd name="connsiteX71" fmla="*/ 161321 w 3619883"/>
              <a:gd name="connsiteY71" fmla="*/ 4128157 h 4297250"/>
              <a:gd name="connsiteX72" fmla="*/ 230914 w 3619883"/>
              <a:gd name="connsiteY72" fmla="*/ 4128157 h 4297250"/>
              <a:gd name="connsiteX73" fmla="*/ 189322 w 3619883"/>
              <a:gd name="connsiteY73" fmla="*/ 4275461 h 4297250"/>
              <a:gd name="connsiteX74" fmla="*/ 0 w 3619883"/>
              <a:gd name="connsiteY74" fmla="*/ 4275461 h 4297250"/>
              <a:gd name="connsiteX75" fmla="*/ 0 w 3619883"/>
              <a:gd name="connsiteY75" fmla="*/ 42229 h 4297250"/>
              <a:gd name="connsiteX76" fmla="*/ 42464 w 3619883"/>
              <a:gd name="connsiteY76" fmla="*/ 40518 h 4297250"/>
              <a:gd name="connsiteX77" fmla="*/ 137733 w 3619883"/>
              <a:gd name="connsiteY77" fmla="*/ 35355 h 4297250"/>
              <a:gd name="connsiteX78" fmla="*/ 270565 w 3619883"/>
              <a:gd name="connsiteY78" fmla="*/ 29759 h 4297250"/>
              <a:gd name="connsiteX79" fmla="*/ 479734 w 3619883"/>
              <a:gd name="connsiteY79" fmla="*/ 45455 h 4297250"/>
              <a:gd name="connsiteX80" fmla="*/ 524103 w 3619883"/>
              <a:gd name="connsiteY80" fmla="*/ 41625 h 4297250"/>
              <a:gd name="connsiteX81" fmla="*/ 624416 w 3619883"/>
              <a:gd name="connsiteY81" fmla="*/ 22696 h 4297250"/>
              <a:gd name="connsiteX82" fmla="*/ 657762 w 3619883"/>
              <a:gd name="connsiteY82" fmla="*/ 18351 h 4297250"/>
              <a:gd name="connsiteX83" fmla="*/ 690557 w 3619883"/>
              <a:gd name="connsiteY83" fmla="*/ 25792 h 4297250"/>
              <a:gd name="connsiteX84" fmla="*/ 745123 w 3619883"/>
              <a:gd name="connsiteY84" fmla="*/ 40157 h 4297250"/>
              <a:gd name="connsiteX85" fmla="*/ 789493 w 3619883"/>
              <a:gd name="connsiteY85" fmla="*/ 36327 h 4297250"/>
              <a:gd name="connsiteX86" fmla="*/ 854255 w 3619883"/>
              <a:gd name="connsiteY86" fmla="*/ 68887 h 4297250"/>
              <a:gd name="connsiteX87" fmla="*/ 897520 w 3619883"/>
              <a:gd name="connsiteY87" fmla="*/ 88629 h 4297250"/>
              <a:gd name="connsiteX88" fmla="*/ 940510 w 3619883"/>
              <a:gd name="connsiteY88" fmla="*/ 114265 h 4297250"/>
              <a:gd name="connsiteX89" fmla="*/ 1082712 w 3619883"/>
              <a:gd name="connsiteY89" fmla="*/ 144543 h 4297250"/>
              <a:gd name="connsiteX90" fmla="*/ 1205348 w 3619883"/>
              <a:gd name="connsiteY90" fmla="*/ 120753 h 4297250"/>
              <a:gd name="connsiteX91" fmla="*/ 1271764 w 3619883"/>
              <a:gd name="connsiteY91" fmla="*/ 117956 h 4297250"/>
              <a:gd name="connsiteX92" fmla="*/ 1315583 w 3619883"/>
              <a:gd name="connsiteY92" fmla="*/ 125912 h 4297250"/>
              <a:gd name="connsiteX93" fmla="*/ 1359125 w 3619883"/>
              <a:gd name="connsiteY93" fmla="*/ 139761 h 4297250"/>
              <a:gd name="connsiteX94" fmla="*/ 1391919 w 3619883"/>
              <a:gd name="connsiteY94" fmla="*/ 147202 h 4297250"/>
              <a:gd name="connsiteX95" fmla="*/ 1436563 w 3619883"/>
              <a:gd name="connsiteY95" fmla="*/ 137480 h 4297250"/>
              <a:gd name="connsiteX96" fmla="*/ 1471566 w 3619883"/>
              <a:gd name="connsiteY96" fmla="*/ 97777 h 4297250"/>
              <a:gd name="connsiteX97" fmla="*/ 1505739 w 3619883"/>
              <a:gd name="connsiteY97" fmla="*/ 75753 h 4297250"/>
              <a:gd name="connsiteX98" fmla="*/ 1590891 w 3619883"/>
              <a:gd name="connsiteY98" fmla="*/ 144702 h 4297250"/>
              <a:gd name="connsiteX99" fmla="*/ 1625616 w 3619883"/>
              <a:gd name="connsiteY99" fmla="*/ 110893 h 4297250"/>
              <a:gd name="connsiteX100" fmla="*/ 1658964 w 3619883"/>
              <a:gd name="connsiteY100" fmla="*/ 106547 h 4297250"/>
              <a:gd name="connsiteX101" fmla="*/ 1746598 w 3619883"/>
              <a:gd name="connsiteY101" fmla="*/ 122460 h 4297250"/>
              <a:gd name="connsiteX102" fmla="*/ 1811913 w 3619883"/>
              <a:gd name="connsiteY102" fmla="*/ 143234 h 4297250"/>
              <a:gd name="connsiteX103" fmla="*/ 1856557 w 3619883"/>
              <a:gd name="connsiteY103" fmla="*/ 133511 h 4297250"/>
              <a:gd name="connsiteX104" fmla="*/ 2066003 w 3619883"/>
              <a:gd name="connsiteY104" fmla="*/ 143313 h 4297250"/>
              <a:gd name="connsiteX105" fmla="*/ 2177615 w 3619883"/>
              <a:gd name="connsiteY105" fmla="*/ 119007 h 4297250"/>
              <a:gd name="connsiteX106" fmla="*/ 2255883 w 3619883"/>
              <a:gd name="connsiteY106" fmla="*/ 99047 h 4297250"/>
              <a:gd name="connsiteX107" fmla="*/ 2344622 w 3619883"/>
              <a:gd name="connsiteY107" fmla="*/ 91388 h 4297250"/>
              <a:gd name="connsiteX108" fmla="*/ 2455682 w 3619883"/>
              <a:gd name="connsiteY108" fmla="*/ 78869 h 4297250"/>
              <a:gd name="connsiteX109" fmla="*/ 2632609 w 3619883"/>
              <a:gd name="connsiteY109" fmla="*/ 75338 h 4297250"/>
              <a:gd name="connsiteX110" fmla="*/ 2742291 w 3619883"/>
              <a:gd name="connsiteY110" fmla="*/ 92282 h 4297250"/>
              <a:gd name="connsiteX111" fmla="*/ 2851974 w 3619883"/>
              <a:gd name="connsiteY111" fmla="*/ 109227 h 4297250"/>
              <a:gd name="connsiteX112" fmla="*/ 2907643 w 3619883"/>
              <a:gd name="connsiteY112" fmla="*/ 100020 h 4297250"/>
              <a:gd name="connsiteX113" fmla="*/ 2944022 w 3619883"/>
              <a:gd name="connsiteY113" fmla="*/ 30853 h 4297250"/>
              <a:gd name="connsiteX114" fmla="*/ 3022289 w 3619883"/>
              <a:gd name="connsiteY114" fmla="*/ 10893 h 4297250"/>
              <a:gd name="connsiteX115" fmla="*/ 3054807 w 3619883"/>
              <a:gd name="connsiteY115" fmla="*/ 24226 h 4297250"/>
              <a:gd name="connsiteX116" fmla="*/ 3141892 w 3619883"/>
              <a:gd name="connsiteY116" fmla="*/ 51925 h 4297250"/>
              <a:gd name="connsiteX117" fmla="*/ 3185711 w 3619883"/>
              <a:gd name="connsiteY117" fmla="*/ 59881 h 4297250"/>
              <a:gd name="connsiteX118" fmla="*/ 3219056 w 3619883"/>
              <a:gd name="connsiteY118" fmla="*/ 55536 h 4297250"/>
              <a:gd name="connsiteX119" fmla="*/ 3263425 w 3619883"/>
              <a:gd name="connsiteY119" fmla="*/ 51706 h 4297250"/>
              <a:gd name="connsiteX120" fmla="*/ 3296219 w 3619883"/>
              <a:gd name="connsiteY120" fmla="*/ 59147 h 4297250"/>
              <a:gd name="connsiteX121" fmla="*/ 3319094 w 3619883"/>
              <a:gd name="connsiteY121" fmla="*/ 42500 h 4297250"/>
              <a:gd name="connsiteX122" fmla="*/ 3420511 w 3619883"/>
              <a:gd name="connsiteY122" fmla="*/ 0 h 4297250"/>
              <a:gd name="connsiteX123" fmla="*/ 3453305 w 3619883"/>
              <a:gd name="connsiteY123" fmla="*/ 7440 h 4297250"/>
              <a:gd name="connsiteX124" fmla="*/ 3496571 w 3619883"/>
              <a:gd name="connsiteY124" fmla="*/ 27182 h 4297250"/>
              <a:gd name="connsiteX125" fmla="*/ 3602117 w 3619883"/>
              <a:gd name="connsiteY125" fmla="*/ 132521 h 4297250"/>
              <a:gd name="connsiteX126" fmla="*/ 3619883 w 3619883"/>
              <a:gd name="connsiteY126" fmla="*/ 140049 h 4297250"/>
              <a:gd name="connsiteX127" fmla="*/ 3619883 w 3619883"/>
              <a:gd name="connsiteY12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454288 w 3619883"/>
              <a:gd name="connsiteY9" fmla="*/ 4128157 h 4297250"/>
              <a:gd name="connsiteX10" fmla="*/ 2515810 w 3619883"/>
              <a:gd name="connsiteY10" fmla="*/ 4128157 h 4297250"/>
              <a:gd name="connsiteX11" fmla="*/ 2338025 w 3619883"/>
              <a:gd name="connsiteY11" fmla="*/ 4128157 h 4297250"/>
              <a:gd name="connsiteX12" fmla="*/ 2395120 w 3619883"/>
              <a:gd name="connsiteY12" fmla="*/ 4128157 h 4297250"/>
              <a:gd name="connsiteX13" fmla="*/ 2337697 w 3619883"/>
              <a:gd name="connsiteY13" fmla="*/ 4275461 h 4297250"/>
              <a:gd name="connsiteX14" fmla="*/ 2150155 w 3619883"/>
              <a:gd name="connsiteY14" fmla="*/ 4275461 h 4297250"/>
              <a:gd name="connsiteX15" fmla="*/ 2150155 w 3619883"/>
              <a:gd name="connsiteY15" fmla="*/ 4128157 h 4297250"/>
              <a:gd name="connsiteX16" fmla="*/ 2204852 w 3619883"/>
              <a:gd name="connsiteY16" fmla="*/ 4128157 h 4297250"/>
              <a:gd name="connsiteX17" fmla="*/ 2204852 w 3619883"/>
              <a:gd name="connsiteY17" fmla="*/ 3951392 h 4297250"/>
              <a:gd name="connsiteX18" fmla="*/ 2027068 w 3619883"/>
              <a:gd name="connsiteY18" fmla="*/ 3951392 h 4297250"/>
              <a:gd name="connsiteX19" fmla="*/ 2027068 w 3619883"/>
              <a:gd name="connsiteY19" fmla="*/ 4128157 h 4297250"/>
              <a:gd name="connsiteX20" fmla="*/ 2079759 w 3619883"/>
              <a:gd name="connsiteY20" fmla="*/ 4128157 h 4297250"/>
              <a:gd name="connsiteX21" fmla="*/ 2079759 w 3619883"/>
              <a:gd name="connsiteY21" fmla="*/ 4275461 h 4297250"/>
              <a:gd name="connsiteX22" fmla="*/ 1824703 w 3619883"/>
              <a:gd name="connsiteY22" fmla="*/ 4275461 h 4297250"/>
              <a:gd name="connsiteX23" fmla="*/ 1834468 w 3619883"/>
              <a:gd name="connsiteY23" fmla="*/ 4128157 h 4297250"/>
              <a:gd name="connsiteX24" fmla="*/ 1893894 w 3619883"/>
              <a:gd name="connsiteY24" fmla="*/ 4128157 h 4297250"/>
              <a:gd name="connsiteX25" fmla="*/ 1893894 w 3619883"/>
              <a:gd name="connsiteY25" fmla="*/ 3951392 h 4297250"/>
              <a:gd name="connsiteX26" fmla="*/ 1716110 w 3619883"/>
              <a:gd name="connsiteY26" fmla="*/ 3951392 h 4297250"/>
              <a:gd name="connsiteX27" fmla="*/ 1716110 w 3619883"/>
              <a:gd name="connsiteY27" fmla="*/ 4006431 h 4297250"/>
              <a:gd name="connsiteX28" fmla="*/ 1703447 w 3619883"/>
              <a:gd name="connsiteY28" fmla="*/ 4007960 h 4297250"/>
              <a:gd name="connsiteX29" fmla="*/ 1716110 w 3619883"/>
              <a:gd name="connsiteY29" fmla="*/ 4044284 h 4297250"/>
              <a:gd name="connsiteX30" fmla="*/ 1716110 w 3619883"/>
              <a:gd name="connsiteY30" fmla="*/ 4128157 h 4297250"/>
              <a:gd name="connsiteX31" fmla="*/ 1745346 w 3619883"/>
              <a:gd name="connsiteY31" fmla="*/ 4128157 h 4297250"/>
              <a:gd name="connsiteX32" fmla="*/ 1796694 w 3619883"/>
              <a:gd name="connsiteY32" fmla="*/ 4275461 h 4297250"/>
              <a:gd name="connsiteX33" fmla="*/ 1558844 w 3619883"/>
              <a:gd name="connsiteY33" fmla="*/ 4275461 h 4297250"/>
              <a:gd name="connsiteX34" fmla="*/ 1517252 w 3619883"/>
              <a:gd name="connsiteY34" fmla="*/ 4128157 h 4297250"/>
              <a:gd name="connsiteX35" fmla="*/ 1582936 w 3619883"/>
              <a:gd name="connsiteY35" fmla="*/ 4128157 h 4297250"/>
              <a:gd name="connsiteX36" fmla="*/ 1582936 w 3619883"/>
              <a:gd name="connsiteY36" fmla="*/ 3951392 h 4297250"/>
              <a:gd name="connsiteX37" fmla="*/ 1405151 w 3619883"/>
              <a:gd name="connsiteY37" fmla="*/ 3951392 h 4297250"/>
              <a:gd name="connsiteX38" fmla="*/ 1405151 w 3619883"/>
              <a:gd name="connsiteY38" fmla="*/ 4128157 h 4297250"/>
              <a:gd name="connsiteX39" fmla="*/ 1468988 w 3619883"/>
              <a:gd name="connsiteY39" fmla="*/ 4128157 h 4297250"/>
              <a:gd name="connsiteX40" fmla="*/ 1427396 w 3619883"/>
              <a:gd name="connsiteY40" fmla="*/ 4275461 h 4297250"/>
              <a:gd name="connsiteX41" fmla="*/ 1210751 w 3619883"/>
              <a:gd name="connsiteY41" fmla="*/ 4275461 h 4297250"/>
              <a:gd name="connsiteX42" fmla="*/ 1210751 w 3619883"/>
              <a:gd name="connsiteY42" fmla="*/ 4128157 h 4297250"/>
              <a:gd name="connsiteX43" fmla="*/ 1271978 w 3619883"/>
              <a:gd name="connsiteY43" fmla="*/ 4128157 h 4297250"/>
              <a:gd name="connsiteX44" fmla="*/ 1271978 w 3619883"/>
              <a:gd name="connsiteY44" fmla="*/ 3951392 h 4297250"/>
              <a:gd name="connsiteX45" fmla="*/ 1094193 w 3619883"/>
              <a:gd name="connsiteY45" fmla="*/ 3951392 h 4297250"/>
              <a:gd name="connsiteX46" fmla="*/ 1094193 w 3619883"/>
              <a:gd name="connsiteY46" fmla="*/ 4128157 h 4297250"/>
              <a:gd name="connsiteX47" fmla="*/ 1140354 w 3619883"/>
              <a:gd name="connsiteY47" fmla="*/ 4128157 h 4297250"/>
              <a:gd name="connsiteX48" fmla="*/ 1140354 w 3619883"/>
              <a:gd name="connsiteY48" fmla="*/ 4275461 h 4297250"/>
              <a:gd name="connsiteX49" fmla="*/ 953807 w 3619883"/>
              <a:gd name="connsiteY49" fmla="*/ 4275461 h 4297250"/>
              <a:gd name="connsiteX50" fmla="*/ 912215 w 3619883"/>
              <a:gd name="connsiteY50" fmla="*/ 4128157 h 4297250"/>
              <a:gd name="connsiteX51" fmla="*/ 961020 w 3619883"/>
              <a:gd name="connsiteY51" fmla="*/ 4128157 h 4297250"/>
              <a:gd name="connsiteX52" fmla="*/ 961020 w 3619883"/>
              <a:gd name="connsiteY52" fmla="*/ 3951392 h 4297250"/>
              <a:gd name="connsiteX53" fmla="*/ 783235 w 3619883"/>
              <a:gd name="connsiteY53" fmla="*/ 3951392 h 4297250"/>
              <a:gd name="connsiteX54" fmla="*/ 783235 w 3619883"/>
              <a:gd name="connsiteY54" fmla="*/ 4128157 h 4297250"/>
              <a:gd name="connsiteX55" fmla="*/ 871024 w 3619883"/>
              <a:gd name="connsiteY55" fmla="*/ 4128157 h 4297250"/>
              <a:gd name="connsiteX56" fmla="*/ 829432 w 3619883"/>
              <a:gd name="connsiteY56" fmla="*/ 4275461 h 4297250"/>
              <a:gd name="connsiteX57" fmla="*/ 611484 w 3619883"/>
              <a:gd name="connsiteY57" fmla="*/ 4275461 h 4297250"/>
              <a:gd name="connsiteX58" fmla="*/ 621247 w 3619883"/>
              <a:gd name="connsiteY58" fmla="*/ 4128157 h 4297250"/>
              <a:gd name="connsiteX59" fmla="*/ 650062 w 3619883"/>
              <a:gd name="connsiteY59" fmla="*/ 4128157 h 4297250"/>
              <a:gd name="connsiteX60" fmla="*/ 650062 w 3619883"/>
              <a:gd name="connsiteY60" fmla="*/ 3951392 h 4297250"/>
              <a:gd name="connsiteX61" fmla="*/ 472277 w 3619883"/>
              <a:gd name="connsiteY61" fmla="*/ 3951392 h 4297250"/>
              <a:gd name="connsiteX62" fmla="*/ 472277 w 3619883"/>
              <a:gd name="connsiteY62" fmla="*/ 4128157 h 4297250"/>
              <a:gd name="connsiteX63" fmla="*/ 522650 w 3619883"/>
              <a:gd name="connsiteY63" fmla="*/ 4128157 h 4297250"/>
              <a:gd name="connsiteX64" fmla="*/ 573998 w 3619883"/>
              <a:gd name="connsiteY64" fmla="*/ 4275461 h 4297250"/>
              <a:gd name="connsiteX65" fmla="*/ 336164 w 3619883"/>
              <a:gd name="connsiteY65" fmla="*/ 4275461 h 4297250"/>
              <a:gd name="connsiteX66" fmla="*/ 294572 w 3619883"/>
              <a:gd name="connsiteY66" fmla="*/ 4128157 h 4297250"/>
              <a:gd name="connsiteX67" fmla="*/ 339106 w 3619883"/>
              <a:gd name="connsiteY67" fmla="*/ 4128157 h 4297250"/>
              <a:gd name="connsiteX68" fmla="*/ 339106 w 3619883"/>
              <a:gd name="connsiteY68" fmla="*/ 3951392 h 4297250"/>
              <a:gd name="connsiteX69" fmla="*/ 161321 w 3619883"/>
              <a:gd name="connsiteY69" fmla="*/ 3951392 h 4297250"/>
              <a:gd name="connsiteX70" fmla="*/ 161321 w 3619883"/>
              <a:gd name="connsiteY70" fmla="*/ 4128157 h 4297250"/>
              <a:gd name="connsiteX71" fmla="*/ 230914 w 3619883"/>
              <a:gd name="connsiteY71" fmla="*/ 4128157 h 4297250"/>
              <a:gd name="connsiteX72" fmla="*/ 189322 w 3619883"/>
              <a:gd name="connsiteY72" fmla="*/ 4275461 h 4297250"/>
              <a:gd name="connsiteX73" fmla="*/ 0 w 3619883"/>
              <a:gd name="connsiteY73" fmla="*/ 4275461 h 4297250"/>
              <a:gd name="connsiteX74" fmla="*/ 0 w 3619883"/>
              <a:gd name="connsiteY74" fmla="*/ 42229 h 4297250"/>
              <a:gd name="connsiteX75" fmla="*/ 42464 w 3619883"/>
              <a:gd name="connsiteY75" fmla="*/ 40518 h 4297250"/>
              <a:gd name="connsiteX76" fmla="*/ 137733 w 3619883"/>
              <a:gd name="connsiteY76" fmla="*/ 35355 h 4297250"/>
              <a:gd name="connsiteX77" fmla="*/ 270565 w 3619883"/>
              <a:gd name="connsiteY77" fmla="*/ 29759 h 4297250"/>
              <a:gd name="connsiteX78" fmla="*/ 479734 w 3619883"/>
              <a:gd name="connsiteY78" fmla="*/ 45455 h 4297250"/>
              <a:gd name="connsiteX79" fmla="*/ 524103 w 3619883"/>
              <a:gd name="connsiteY79" fmla="*/ 41625 h 4297250"/>
              <a:gd name="connsiteX80" fmla="*/ 624416 w 3619883"/>
              <a:gd name="connsiteY80" fmla="*/ 22696 h 4297250"/>
              <a:gd name="connsiteX81" fmla="*/ 657762 w 3619883"/>
              <a:gd name="connsiteY81" fmla="*/ 18351 h 4297250"/>
              <a:gd name="connsiteX82" fmla="*/ 690557 w 3619883"/>
              <a:gd name="connsiteY82" fmla="*/ 25792 h 4297250"/>
              <a:gd name="connsiteX83" fmla="*/ 745123 w 3619883"/>
              <a:gd name="connsiteY83" fmla="*/ 40157 h 4297250"/>
              <a:gd name="connsiteX84" fmla="*/ 789493 w 3619883"/>
              <a:gd name="connsiteY84" fmla="*/ 36327 h 4297250"/>
              <a:gd name="connsiteX85" fmla="*/ 854255 w 3619883"/>
              <a:gd name="connsiteY85" fmla="*/ 68887 h 4297250"/>
              <a:gd name="connsiteX86" fmla="*/ 897520 w 3619883"/>
              <a:gd name="connsiteY86" fmla="*/ 88629 h 4297250"/>
              <a:gd name="connsiteX87" fmla="*/ 940510 w 3619883"/>
              <a:gd name="connsiteY87" fmla="*/ 114265 h 4297250"/>
              <a:gd name="connsiteX88" fmla="*/ 1082712 w 3619883"/>
              <a:gd name="connsiteY88" fmla="*/ 144543 h 4297250"/>
              <a:gd name="connsiteX89" fmla="*/ 1205348 w 3619883"/>
              <a:gd name="connsiteY89" fmla="*/ 120753 h 4297250"/>
              <a:gd name="connsiteX90" fmla="*/ 1271764 w 3619883"/>
              <a:gd name="connsiteY90" fmla="*/ 117956 h 4297250"/>
              <a:gd name="connsiteX91" fmla="*/ 1315583 w 3619883"/>
              <a:gd name="connsiteY91" fmla="*/ 125912 h 4297250"/>
              <a:gd name="connsiteX92" fmla="*/ 1359125 w 3619883"/>
              <a:gd name="connsiteY92" fmla="*/ 139761 h 4297250"/>
              <a:gd name="connsiteX93" fmla="*/ 1391919 w 3619883"/>
              <a:gd name="connsiteY93" fmla="*/ 147202 h 4297250"/>
              <a:gd name="connsiteX94" fmla="*/ 1436563 w 3619883"/>
              <a:gd name="connsiteY94" fmla="*/ 137480 h 4297250"/>
              <a:gd name="connsiteX95" fmla="*/ 1471566 w 3619883"/>
              <a:gd name="connsiteY95" fmla="*/ 97777 h 4297250"/>
              <a:gd name="connsiteX96" fmla="*/ 1505739 w 3619883"/>
              <a:gd name="connsiteY96" fmla="*/ 75753 h 4297250"/>
              <a:gd name="connsiteX97" fmla="*/ 1590891 w 3619883"/>
              <a:gd name="connsiteY97" fmla="*/ 144702 h 4297250"/>
              <a:gd name="connsiteX98" fmla="*/ 1625616 w 3619883"/>
              <a:gd name="connsiteY98" fmla="*/ 110893 h 4297250"/>
              <a:gd name="connsiteX99" fmla="*/ 1658964 w 3619883"/>
              <a:gd name="connsiteY99" fmla="*/ 106547 h 4297250"/>
              <a:gd name="connsiteX100" fmla="*/ 1746598 w 3619883"/>
              <a:gd name="connsiteY100" fmla="*/ 122460 h 4297250"/>
              <a:gd name="connsiteX101" fmla="*/ 1811913 w 3619883"/>
              <a:gd name="connsiteY101" fmla="*/ 143234 h 4297250"/>
              <a:gd name="connsiteX102" fmla="*/ 1856557 w 3619883"/>
              <a:gd name="connsiteY102" fmla="*/ 133511 h 4297250"/>
              <a:gd name="connsiteX103" fmla="*/ 2066003 w 3619883"/>
              <a:gd name="connsiteY103" fmla="*/ 143313 h 4297250"/>
              <a:gd name="connsiteX104" fmla="*/ 2177615 w 3619883"/>
              <a:gd name="connsiteY104" fmla="*/ 119007 h 4297250"/>
              <a:gd name="connsiteX105" fmla="*/ 2255883 w 3619883"/>
              <a:gd name="connsiteY105" fmla="*/ 99047 h 4297250"/>
              <a:gd name="connsiteX106" fmla="*/ 2344622 w 3619883"/>
              <a:gd name="connsiteY106" fmla="*/ 91388 h 4297250"/>
              <a:gd name="connsiteX107" fmla="*/ 2455682 w 3619883"/>
              <a:gd name="connsiteY107" fmla="*/ 78869 h 4297250"/>
              <a:gd name="connsiteX108" fmla="*/ 2632609 w 3619883"/>
              <a:gd name="connsiteY108" fmla="*/ 75338 h 4297250"/>
              <a:gd name="connsiteX109" fmla="*/ 2742291 w 3619883"/>
              <a:gd name="connsiteY109" fmla="*/ 92282 h 4297250"/>
              <a:gd name="connsiteX110" fmla="*/ 2851974 w 3619883"/>
              <a:gd name="connsiteY110" fmla="*/ 109227 h 4297250"/>
              <a:gd name="connsiteX111" fmla="*/ 2907643 w 3619883"/>
              <a:gd name="connsiteY111" fmla="*/ 100020 h 4297250"/>
              <a:gd name="connsiteX112" fmla="*/ 2944022 w 3619883"/>
              <a:gd name="connsiteY112" fmla="*/ 30853 h 4297250"/>
              <a:gd name="connsiteX113" fmla="*/ 3022289 w 3619883"/>
              <a:gd name="connsiteY113" fmla="*/ 10893 h 4297250"/>
              <a:gd name="connsiteX114" fmla="*/ 3054807 w 3619883"/>
              <a:gd name="connsiteY114" fmla="*/ 24226 h 4297250"/>
              <a:gd name="connsiteX115" fmla="*/ 3141892 w 3619883"/>
              <a:gd name="connsiteY115" fmla="*/ 51925 h 4297250"/>
              <a:gd name="connsiteX116" fmla="*/ 3185711 w 3619883"/>
              <a:gd name="connsiteY116" fmla="*/ 59881 h 4297250"/>
              <a:gd name="connsiteX117" fmla="*/ 3219056 w 3619883"/>
              <a:gd name="connsiteY117" fmla="*/ 55536 h 4297250"/>
              <a:gd name="connsiteX118" fmla="*/ 3263425 w 3619883"/>
              <a:gd name="connsiteY118" fmla="*/ 51706 h 4297250"/>
              <a:gd name="connsiteX119" fmla="*/ 3296219 w 3619883"/>
              <a:gd name="connsiteY119" fmla="*/ 59147 h 4297250"/>
              <a:gd name="connsiteX120" fmla="*/ 3319094 w 3619883"/>
              <a:gd name="connsiteY120" fmla="*/ 42500 h 4297250"/>
              <a:gd name="connsiteX121" fmla="*/ 3420511 w 3619883"/>
              <a:gd name="connsiteY121" fmla="*/ 0 h 4297250"/>
              <a:gd name="connsiteX122" fmla="*/ 3453305 w 3619883"/>
              <a:gd name="connsiteY122" fmla="*/ 7440 h 4297250"/>
              <a:gd name="connsiteX123" fmla="*/ 3496571 w 3619883"/>
              <a:gd name="connsiteY123" fmla="*/ 27182 h 4297250"/>
              <a:gd name="connsiteX124" fmla="*/ 3602117 w 3619883"/>
              <a:gd name="connsiteY124" fmla="*/ 132521 h 4297250"/>
              <a:gd name="connsiteX125" fmla="*/ 3619883 w 3619883"/>
              <a:gd name="connsiteY125" fmla="*/ 140049 h 4297250"/>
              <a:gd name="connsiteX126" fmla="*/ 3619883 w 3619883"/>
              <a:gd name="connsiteY12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454288 w 3619883"/>
              <a:gd name="connsiteY9" fmla="*/ 4128157 h 4297250"/>
              <a:gd name="connsiteX10" fmla="*/ 2515810 w 3619883"/>
              <a:gd name="connsiteY10" fmla="*/ 4128157 h 4297250"/>
              <a:gd name="connsiteX11" fmla="*/ 2338025 w 3619883"/>
              <a:gd name="connsiteY11" fmla="*/ 4128157 h 4297250"/>
              <a:gd name="connsiteX12" fmla="*/ 2337697 w 3619883"/>
              <a:gd name="connsiteY12" fmla="*/ 4275461 h 4297250"/>
              <a:gd name="connsiteX13" fmla="*/ 2150155 w 3619883"/>
              <a:gd name="connsiteY13" fmla="*/ 4275461 h 4297250"/>
              <a:gd name="connsiteX14" fmla="*/ 2150155 w 3619883"/>
              <a:gd name="connsiteY14" fmla="*/ 4128157 h 4297250"/>
              <a:gd name="connsiteX15" fmla="*/ 2204852 w 3619883"/>
              <a:gd name="connsiteY15" fmla="*/ 4128157 h 4297250"/>
              <a:gd name="connsiteX16" fmla="*/ 2204852 w 3619883"/>
              <a:gd name="connsiteY16" fmla="*/ 3951392 h 4297250"/>
              <a:gd name="connsiteX17" fmla="*/ 2027068 w 3619883"/>
              <a:gd name="connsiteY17" fmla="*/ 3951392 h 4297250"/>
              <a:gd name="connsiteX18" fmla="*/ 2027068 w 3619883"/>
              <a:gd name="connsiteY18" fmla="*/ 4128157 h 4297250"/>
              <a:gd name="connsiteX19" fmla="*/ 2079759 w 3619883"/>
              <a:gd name="connsiteY19" fmla="*/ 4128157 h 4297250"/>
              <a:gd name="connsiteX20" fmla="*/ 2079759 w 3619883"/>
              <a:gd name="connsiteY20" fmla="*/ 4275461 h 4297250"/>
              <a:gd name="connsiteX21" fmla="*/ 1824703 w 3619883"/>
              <a:gd name="connsiteY21" fmla="*/ 4275461 h 4297250"/>
              <a:gd name="connsiteX22" fmla="*/ 1834468 w 3619883"/>
              <a:gd name="connsiteY22" fmla="*/ 4128157 h 4297250"/>
              <a:gd name="connsiteX23" fmla="*/ 1893894 w 3619883"/>
              <a:gd name="connsiteY23" fmla="*/ 4128157 h 4297250"/>
              <a:gd name="connsiteX24" fmla="*/ 1893894 w 3619883"/>
              <a:gd name="connsiteY24" fmla="*/ 3951392 h 4297250"/>
              <a:gd name="connsiteX25" fmla="*/ 1716110 w 3619883"/>
              <a:gd name="connsiteY25" fmla="*/ 3951392 h 4297250"/>
              <a:gd name="connsiteX26" fmla="*/ 1716110 w 3619883"/>
              <a:gd name="connsiteY26" fmla="*/ 4006431 h 4297250"/>
              <a:gd name="connsiteX27" fmla="*/ 1703447 w 3619883"/>
              <a:gd name="connsiteY27" fmla="*/ 4007960 h 4297250"/>
              <a:gd name="connsiteX28" fmla="*/ 1716110 w 3619883"/>
              <a:gd name="connsiteY28" fmla="*/ 4044284 h 4297250"/>
              <a:gd name="connsiteX29" fmla="*/ 1716110 w 3619883"/>
              <a:gd name="connsiteY29" fmla="*/ 4128157 h 4297250"/>
              <a:gd name="connsiteX30" fmla="*/ 1745346 w 3619883"/>
              <a:gd name="connsiteY30" fmla="*/ 4128157 h 4297250"/>
              <a:gd name="connsiteX31" fmla="*/ 1796694 w 3619883"/>
              <a:gd name="connsiteY31" fmla="*/ 4275461 h 4297250"/>
              <a:gd name="connsiteX32" fmla="*/ 1558844 w 3619883"/>
              <a:gd name="connsiteY32" fmla="*/ 4275461 h 4297250"/>
              <a:gd name="connsiteX33" fmla="*/ 1517252 w 3619883"/>
              <a:gd name="connsiteY33" fmla="*/ 4128157 h 4297250"/>
              <a:gd name="connsiteX34" fmla="*/ 1582936 w 3619883"/>
              <a:gd name="connsiteY34" fmla="*/ 4128157 h 4297250"/>
              <a:gd name="connsiteX35" fmla="*/ 1582936 w 3619883"/>
              <a:gd name="connsiteY35" fmla="*/ 3951392 h 4297250"/>
              <a:gd name="connsiteX36" fmla="*/ 1405151 w 3619883"/>
              <a:gd name="connsiteY36" fmla="*/ 3951392 h 4297250"/>
              <a:gd name="connsiteX37" fmla="*/ 1405151 w 3619883"/>
              <a:gd name="connsiteY37" fmla="*/ 4128157 h 4297250"/>
              <a:gd name="connsiteX38" fmla="*/ 1468988 w 3619883"/>
              <a:gd name="connsiteY38" fmla="*/ 4128157 h 4297250"/>
              <a:gd name="connsiteX39" fmla="*/ 1427396 w 3619883"/>
              <a:gd name="connsiteY39" fmla="*/ 4275461 h 4297250"/>
              <a:gd name="connsiteX40" fmla="*/ 1210751 w 3619883"/>
              <a:gd name="connsiteY40" fmla="*/ 4275461 h 4297250"/>
              <a:gd name="connsiteX41" fmla="*/ 1210751 w 3619883"/>
              <a:gd name="connsiteY41" fmla="*/ 4128157 h 4297250"/>
              <a:gd name="connsiteX42" fmla="*/ 1271978 w 3619883"/>
              <a:gd name="connsiteY42" fmla="*/ 4128157 h 4297250"/>
              <a:gd name="connsiteX43" fmla="*/ 1271978 w 3619883"/>
              <a:gd name="connsiteY43" fmla="*/ 3951392 h 4297250"/>
              <a:gd name="connsiteX44" fmla="*/ 1094193 w 3619883"/>
              <a:gd name="connsiteY44" fmla="*/ 3951392 h 4297250"/>
              <a:gd name="connsiteX45" fmla="*/ 1094193 w 3619883"/>
              <a:gd name="connsiteY45" fmla="*/ 4128157 h 4297250"/>
              <a:gd name="connsiteX46" fmla="*/ 1140354 w 3619883"/>
              <a:gd name="connsiteY46" fmla="*/ 4128157 h 4297250"/>
              <a:gd name="connsiteX47" fmla="*/ 1140354 w 3619883"/>
              <a:gd name="connsiteY47" fmla="*/ 4275461 h 4297250"/>
              <a:gd name="connsiteX48" fmla="*/ 953807 w 3619883"/>
              <a:gd name="connsiteY48" fmla="*/ 4275461 h 4297250"/>
              <a:gd name="connsiteX49" fmla="*/ 912215 w 3619883"/>
              <a:gd name="connsiteY49" fmla="*/ 4128157 h 4297250"/>
              <a:gd name="connsiteX50" fmla="*/ 961020 w 3619883"/>
              <a:gd name="connsiteY50" fmla="*/ 4128157 h 4297250"/>
              <a:gd name="connsiteX51" fmla="*/ 961020 w 3619883"/>
              <a:gd name="connsiteY51" fmla="*/ 3951392 h 4297250"/>
              <a:gd name="connsiteX52" fmla="*/ 783235 w 3619883"/>
              <a:gd name="connsiteY52" fmla="*/ 3951392 h 4297250"/>
              <a:gd name="connsiteX53" fmla="*/ 783235 w 3619883"/>
              <a:gd name="connsiteY53" fmla="*/ 4128157 h 4297250"/>
              <a:gd name="connsiteX54" fmla="*/ 871024 w 3619883"/>
              <a:gd name="connsiteY54" fmla="*/ 4128157 h 4297250"/>
              <a:gd name="connsiteX55" fmla="*/ 829432 w 3619883"/>
              <a:gd name="connsiteY55" fmla="*/ 4275461 h 4297250"/>
              <a:gd name="connsiteX56" fmla="*/ 611484 w 3619883"/>
              <a:gd name="connsiteY56" fmla="*/ 4275461 h 4297250"/>
              <a:gd name="connsiteX57" fmla="*/ 621247 w 3619883"/>
              <a:gd name="connsiteY57" fmla="*/ 4128157 h 4297250"/>
              <a:gd name="connsiteX58" fmla="*/ 650062 w 3619883"/>
              <a:gd name="connsiteY58" fmla="*/ 4128157 h 4297250"/>
              <a:gd name="connsiteX59" fmla="*/ 650062 w 3619883"/>
              <a:gd name="connsiteY59" fmla="*/ 3951392 h 4297250"/>
              <a:gd name="connsiteX60" fmla="*/ 472277 w 3619883"/>
              <a:gd name="connsiteY60" fmla="*/ 3951392 h 4297250"/>
              <a:gd name="connsiteX61" fmla="*/ 472277 w 3619883"/>
              <a:gd name="connsiteY61" fmla="*/ 4128157 h 4297250"/>
              <a:gd name="connsiteX62" fmla="*/ 522650 w 3619883"/>
              <a:gd name="connsiteY62" fmla="*/ 4128157 h 4297250"/>
              <a:gd name="connsiteX63" fmla="*/ 573998 w 3619883"/>
              <a:gd name="connsiteY63" fmla="*/ 4275461 h 4297250"/>
              <a:gd name="connsiteX64" fmla="*/ 336164 w 3619883"/>
              <a:gd name="connsiteY64" fmla="*/ 4275461 h 4297250"/>
              <a:gd name="connsiteX65" fmla="*/ 294572 w 3619883"/>
              <a:gd name="connsiteY65" fmla="*/ 4128157 h 4297250"/>
              <a:gd name="connsiteX66" fmla="*/ 339106 w 3619883"/>
              <a:gd name="connsiteY66" fmla="*/ 4128157 h 4297250"/>
              <a:gd name="connsiteX67" fmla="*/ 339106 w 3619883"/>
              <a:gd name="connsiteY67" fmla="*/ 3951392 h 4297250"/>
              <a:gd name="connsiteX68" fmla="*/ 161321 w 3619883"/>
              <a:gd name="connsiteY68" fmla="*/ 3951392 h 4297250"/>
              <a:gd name="connsiteX69" fmla="*/ 161321 w 3619883"/>
              <a:gd name="connsiteY69" fmla="*/ 4128157 h 4297250"/>
              <a:gd name="connsiteX70" fmla="*/ 230914 w 3619883"/>
              <a:gd name="connsiteY70" fmla="*/ 4128157 h 4297250"/>
              <a:gd name="connsiteX71" fmla="*/ 189322 w 3619883"/>
              <a:gd name="connsiteY71" fmla="*/ 4275461 h 4297250"/>
              <a:gd name="connsiteX72" fmla="*/ 0 w 3619883"/>
              <a:gd name="connsiteY72" fmla="*/ 4275461 h 4297250"/>
              <a:gd name="connsiteX73" fmla="*/ 0 w 3619883"/>
              <a:gd name="connsiteY73" fmla="*/ 42229 h 4297250"/>
              <a:gd name="connsiteX74" fmla="*/ 42464 w 3619883"/>
              <a:gd name="connsiteY74" fmla="*/ 40518 h 4297250"/>
              <a:gd name="connsiteX75" fmla="*/ 137733 w 3619883"/>
              <a:gd name="connsiteY75" fmla="*/ 35355 h 4297250"/>
              <a:gd name="connsiteX76" fmla="*/ 270565 w 3619883"/>
              <a:gd name="connsiteY76" fmla="*/ 29759 h 4297250"/>
              <a:gd name="connsiteX77" fmla="*/ 479734 w 3619883"/>
              <a:gd name="connsiteY77" fmla="*/ 45455 h 4297250"/>
              <a:gd name="connsiteX78" fmla="*/ 524103 w 3619883"/>
              <a:gd name="connsiteY78" fmla="*/ 41625 h 4297250"/>
              <a:gd name="connsiteX79" fmla="*/ 624416 w 3619883"/>
              <a:gd name="connsiteY79" fmla="*/ 22696 h 4297250"/>
              <a:gd name="connsiteX80" fmla="*/ 657762 w 3619883"/>
              <a:gd name="connsiteY80" fmla="*/ 18351 h 4297250"/>
              <a:gd name="connsiteX81" fmla="*/ 690557 w 3619883"/>
              <a:gd name="connsiteY81" fmla="*/ 25792 h 4297250"/>
              <a:gd name="connsiteX82" fmla="*/ 745123 w 3619883"/>
              <a:gd name="connsiteY82" fmla="*/ 40157 h 4297250"/>
              <a:gd name="connsiteX83" fmla="*/ 789493 w 3619883"/>
              <a:gd name="connsiteY83" fmla="*/ 36327 h 4297250"/>
              <a:gd name="connsiteX84" fmla="*/ 854255 w 3619883"/>
              <a:gd name="connsiteY84" fmla="*/ 68887 h 4297250"/>
              <a:gd name="connsiteX85" fmla="*/ 897520 w 3619883"/>
              <a:gd name="connsiteY85" fmla="*/ 88629 h 4297250"/>
              <a:gd name="connsiteX86" fmla="*/ 940510 w 3619883"/>
              <a:gd name="connsiteY86" fmla="*/ 114265 h 4297250"/>
              <a:gd name="connsiteX87" fmla="*/ 1082712 w 3619883"/>
              <a:gd name="connsiteY87" fmla="*/ 144543 h 4297250"/>
              <a:gd name="connsiteX88" fmla="*/ 1205348 w 3619883"/>
              <a:gd name="connsiteY88" fmla="*/ 120753 h 4297250"/>
              <a:gd name="connsiteX89" fmla="*/ 1271764 w 3619883"/>
              <a:gd name="connsiteY89" fmla="*/ 117956 h 4297250"/>
              <a:gd name="connsiteX90" fmla="*/ 1315583 w 3619883"/>
              <a:gd name="connsiteY90" fmla="*/ 125912 h 4297250"/>
              <a:gd name="connsiteX91" fmla="*/ 1359125 w 3619883"/>
              <a:gd name="connsiteY91" fmla="*/ 139761 h 4297250"/>
              <a:gd name="connsiteX92" fmla="*/ 1391919 w 3619883"/>
              <a:gd name="connsiteY92" fmla="*/ 147202 h 4297250"/>
              <a:gd name="connsiteX93" fmla="*/ 1436563 w 3619883"/>
              <a:gd name="connsiteY93" fmla="*/ 137480 h 4297250"/>
              <a:gd name="connsiteX94" fmla="*/ 1471566 w 3619883"/>
              <a:gd name="connsiteY94" fmla="*/ 97777 h 4297250"/>
              <a:gd name="connsiteX95" fmla="*/ 1505739 w 3619883"/>
              <a:gd name="connsiteY95" fmla="*/ 75753 h 4297250"/>
              <a:gd name="connsiteX96" fmla="*/ 1590891 w 3619883"/>
              <a:gd name="connsiteY96" fmla="*/ 144702 h 4297250"/>
              <a:gd name="connsiteX97" fmla="*/ 1625616 w 3619883"/>
              <a:gd name="connsiteY97" fmla="*/ 110893 h 4297250"/>
              <a:gd name="connsiteX98" fmla="*/ 1658964 w 3619883"/>
              <a:gd name="connsiteY98" fmla="*/ 106547 h 4297250"/>
              <a:gd name="connsiteX99" fmla="*/ 1746598 w 3619883"/>
              <a:gd name="connsiteY99" fmla="*/ 122460 h 4297250"/>
              <a:gd name="connsiteX100" fmla="*/ 1811913 w 3619883"/>
              <a:gd name="connsiteY100" fmla="*/ 143234 h 4297250"/>
              <a:gd name="connsiteX101" fmla="*/ 1856557 w 3619883"/>
              <a:gd name="connsiteY101" fmla="*/ 133511 h 4297250"/>
              <a:gd name="connsiteX102" fmla="*/ 2066003 w 3619883"/>
              <a:gd name="connsiteY102" fmla="*/ 143313 h 4297250"/>
              <a:gd name="connsiteX103" fmla="*/ 2177615 w 3619883"/>
              <a:gd name="connsiteY103" fmla="*/ 119007 h 4297250"/>
              <a:gd name="connsiteX104" fmla="*/ 2255883 w 3619883"/>
              <a:gd name="connsiteY104" fmla="*/ 99047 h 4297250"/>
              <a:gd name="connsiteX105" fmla="*/ 2344622 w 3619883"/>
              <a:gd name="connsiteY105" fmla="*/ 91388 h 4297250"/>
              <a:gd name="connsiteX106" fmla="*/ 2455682 w 3619883"/>
              <a:gd name="connsiteY106" fmla="*/ 78869 h 4297250"/>
              <a:gd name="connsiteX107" fmla="*/ 2632609 w 3619883"/>
              <a:gd name="connsiteY107" fmla="*/ 75338 h 4297250"/>
              <a:gd name="connsiteX108" fmla="*/ 2742291 w 3619883"/>
              <a:gd name="connsiteY108" fmla="*/ 92282 h 4297250"/>
              <a:gd name="connsiteX109" fmla="*/ 2851974 w 3619883"/>
              <a:gd name="connsiteY109" fmla="*/ 109227 h 4297250"/>
              <a:gd name="connsiteX110" fmla="*/ 2907643 w 3619883"/>
              <a:gd name="connsiteY110" fmla="*/ 100020 h 4297250"/>
              <a:gd name="connsiteX111" fmla="*/ 2944022 w 3619883"/>
              <a:gd name="connsiteY111" fmla="*/ 30853 h 4297250"/>
              <a:gd name="connsiteX112" fmla="*/ 3022289 w 3619883"/>
              <a:gd name="connsiteY112" fmla="*/ 10893 h 4297250"/>
              <a:gd name="connsiteX113" fmla="*/ 3054807 w 3619883"/>
              <a:gd name="connsiteY113" fmla="*/ 24226 h 4297250"/>
              <a:gd name="connsiteX114" fmla="*/ 3141892 w 3619883"/>
              <a:gd name="connsiteY114" fmla="*/ 51925 h 4297250"/>
              <a:gd name="connsiteX115" fmla="*/ 3185711 w 3619883"/>
              <a:gd name="connsiteY115" fmla="*/ 59881 h 4297250"/>
              <a:gd name="connsiteX116" fmla="*/ 3219056 w 3619883"/>
              <a:gd name="connsiteY116" fmla="*/ 55536 h 4297250"/>
              <a:gd name="connsiteX117" fmla="*/ 3263425 w 3619883"/>
              <a:gd name="connsiteY117" fmla="*/ 51706 h 4297250"/>
              <a:gd name="connsiteX118" fmla="*/ 3296219 w 3619883"/>
              <a:gd name="connsiteY118" fmla="*/ 59147 h 4297250"/>
              <a:gd name="connsiteX119" fmla="*/ 3319094 w 3619883"/>
              <a:gd name="connsiteY119" fmla="*/ 42500 h 4297250"/>
              <a:gd name="connsiteX120" fmla="*/ 3420511 w 3619883"/>
              <a:gd name="connsiteY120" fmla="*/ 0 h 4297250"/>
              <a:gd name="connsiteX121" fmla="*/ 3453305 w 3619883"/>
              <a:gd name="connsiteY121" fmla="*/ 7440 h 4297250"/>
              <a:gd name="connsiteX122" fmla="*/ 3496571 w 3619883"/>
              <a:gd name="connsiteY122" fmla="*/ 27182 h 4297250"/>
              <a:gd name="connsiteX123" fmla="*/ 3602117 w 3619883"/>
              <a:gd name="connsiteY123" fmla="*/ 132521 h 4297250"/>
              <a:gd name="connsiteX124" fmla="*/ 3619883 w 3619883"/>
              <a:gd name="connsiteY124" fmla="*/ 140049 h 4297250"/>
              <a:gd name="connsiteX125" fmla="*/ 3619883 w 3619883"/>
              <a:gd name="connsiteY12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515810 w 3619883"/>
              <a:gd name="connsiteY9" fmla="*/ 4128157 h 4297250"/>
              <a:gd name="connsiteX10" fmla="*/ 2338025 w 3619883"/>
              <a:gd name="connsiteY10" fmla="*/ 4128157 h 4297250"/>
              <a:gd name="connsiteX11" fmla="*/ 2337697 w 3619883"/>
              <a:gd name="connsiteY11" fmla="*/ 4275461 h 4297250"/>
              <a:gd name="connsiteX12" fmla="*/ 2150155 w 3619883"/>
              <a:gd name="connsiteY12" fmla="*/ 4275461 h 4297250"/>
              <a:gd name="connsiteX13" fmla="*/ 2150155 w 3619883"/>
              <a:gd name="connsiteY13" fmla="*/ 4128157 h 4297250"/>
              <a:gd name="connsiteX14" fmla="*/ 2204852 w 3619883"/>
              <a:gd name="connsiteY14" fmla="*/ 4128157 h 4297250"/>
              <a:gd name="connsiteX15" fmla="*/ 2204852 w 3619883"/>
              <a:gd name="connsiteY15" fmla="*/ 3951392 h 4297250"/>
              <a:gd name="connsiteX16" fmla="*/ 2027068 w 3619883"/>
              <a:gd name="connsiteY16" fmla="*/ 3951392 h 4297250"/>
              <a:gd name="connsiteX17" fmla="*/ 2027068 w 3619883"/>
              <a:gd name="connsiteY17" fmla="*/ 4128157 h 4297250"/>
              <a:gd name="connsiteX18" fmla="*/ 2079759 w 3619883"/>
              <a:gd name="connsiteY18" fmla="*/ 4128157 h 4297250"/>
              <a:gd name="connsiteX19" fmla="*/ 2079759 w 3619883"/>
              <a:gd name="connsiteY19" fmla="*/ 4275461 h 4297250"/>
              <a:gd name="connsiteX20" fmla="*/ 1824703 w 3619883"/>
              <a:gd name="connsiteY20" fmla="*/ 4275461 h 4297250"/>
              <a:gd name="connsiteX21" fmla="*/ 1834468 w 3619883"/>
              <a:gd name="connsiteY21" fmla="*/ 4128157 h 4297250"/>
              <a:gd name="connsiteX22" fmla="*/ 1893894 w 3619883"/>
              <a:gd name="connsiteY22" fmla="*/ 4128157 h 4297250"/>
              <a:gd name="connsiteX23" fmla="*/ 1893894 w 3619883"/>
              <a:gd name="connsiteY23" fmla="*/ 3951392 h 4297250"/>
              <a:gd name="connsiteX24" fmla="*/ 1716110 w 3619883"/>
              <a:gd name="connsiteY24" fmla="*/ 3951392 h 4297250"/>
              <a:gd name="connsiteX25" fmla="*/ 1716110 w 3619883"/>
              <a:gd name="connsiteY25" fmla="*/ 4006431 h 4297250"/>
              <a:gd name="connsiteX26" fmla="*/ 1703447 w 3619883"/>
              <a:gd name="connsiteY26" fmla="*/ 4007960 h 4297250"/>
              <a:gd name="connsiteX27" fmla="*/ 1716110 w 3619883"/>
              <a:gd name="connsiteY27" fmla="*/ 4044284 h 4297250"/>
              <a:gd name="connsiteX28" fmla="*/ 1716110 w 3619883"/>
              <a:gd name="connsiteY28" fmla="*/ 4128157 h 4297250"/>
              <a:gd name="connsiteX29" fmla="*/ 1745346 w 3619883"/>
              <a:gd name="connsiteY29" fmla="*/ 4128157 h 4297250"/>
              <a:gd name="connsiteX30" fmla="*/ 1796694 w 3619883"/>
              <a:gd name="connsiteY30" fmla="*/ 4275461 h 4297250"/>
              <a:gd name="connsiteX31" fmla="*/ 1558844 w 3619883"/>
              <a:gd name="connsiteY31" fmla="*/ 4275461 h 4297250"/>
              <a:gd name="connsiteX32" fmla="*/ 1517252 w 3619883"/>
              <a:gd name="connsiteY32" fmla="*/ 4128157 h 4297250"/>
              <a:gd name="connsiteX33" fmla="*/ 1582936 w 3619883"/>
              <a:gd name="connsiteY33" fmla="*/ 4128157 h 4297250"/>
              <a:gd name="connsiteX34" fmla="*/ 1582936 w 3619883"/>
              <a:gd name="connsiteY34" fmla="*/ 3951392 h 4297250"/>
              <a:gd name="connsiteX35" fmla="*/ 1405151 w 3619883"/>
              <a:gd name="connsiteY35" fmla="*/ 3951392 h 4297250"/>
              <a:gd name="connsiteX36" fmla="*/ 1405151 w 3619883"/>
              <a:gd name="connsiteY36" fmla="*/ 4128157 h 4297250"/>
              <a:gd name="connsiteX37" fmla="*/ 1468988 w 3619883"/>
              <a:gd name="connsiteY37" fmla="*/ 4128157 h 4297250"/>
              <a:gd name="connsiteX38" fmla="*/ 1427396 w 3619883"/>
              <a:gd name="connsiteY38" fmla="*/ 4275461 h 4297250"/>
              <a:gd name="connsiteX39" fmla="*/ 1210751 w 3619883"/>
              <a:gd name="connsiteY39" fmla="*/ 4275461 h 4297250"/>
              <a:gd name="connsiteX40" fmla="*/ 1210751 w 3619883"/>
              <a:gd name="connsiteY40" fmla="*/ 4128157 h 4297250"/>
              <a:gd name="connsiteX41" fmla="*/ 1271978 w 3619883"/>
              <a:gd name="connsiteY41" fmla="*/ 4128157 h 4297250"/>
              <a:gd name="connsiteX42" fmla="*/ 1271978 w 3619883"/>
              <a:gd name="connsiteY42" fmla="*/ 3951392 h 4297250"/>
              <a:gd name="connsiteX43" fmla="*/ 1094193 w 3619883"/>
              <a:gd name="connsiteY43" fmla="*/ 3951392 h 4297250"/>
              <a:gd name="connsiteX44" fmla="*/ 1094193 w 3619883"/>
              <a:gd name="connsiteY44" fmla="*/ 4128157 h 4297250"/>
              <a:gd name="connsiteX45" fmla="*/ 1140354 w 3619883"/>
              <a:gd name="connsiteY45" fmla="*/ 4128157 h 4297250"/>
              <a:gd name="connsiteX46" fmla="*/ 1140354 w 3619883"/>
              <a:gd name="connsiteY46" fmla="*/ 4275461 h 4297250"/>
              <a:gd name="connsiteX47" fmla="*/ 953807 w 3619883"/>
              <a:gd name="connsiteY47" fmla="*/ 4275461 h 4297250"/>
              <a:gd name="connsiteX48" fmla="*/ 912215 w 3619883"/>
              <a:gd name="connsiteY48" fmla="*/ 4128157 h 4297250"/>
              <a:gd name="connsiteX49" fmla="*/ 961020 w 3619883"/>
              <a:gd name="connsiteY49" fmla="*/ 4128157 h 4297250"/>
              <a:gd name="connsiteX50" fmla="*/ 961020 w 3619883"/>
              <a:gd name="connsiteY50" fmla="*/ 3951392 h 4297250"/>
              <a:gd name="connsiteX51" fmla="*/ 783235 w 3619883"/>
              <a:gd name="connsiteY51" fmla="*/ 3951392 h 4297250"/>
              <a:gd name="connsiteX52" fmla="*/ 783235 w 3619883"/>
              <a:gd name="connsiteY52" fmla="*/ 4128157 h 4297250"/>
              <a:gd name="connsiteX53" fmla="*/ 871024 w 3619883"/>
              <a:gd name="connsiteY53" fmla="*/ 4128157 h 4297250"/>
              <a:gd name="connsiteX54" fmla="*/ 829432 w 3619883"/>
              <a:gd name="connsiteY54" fmla="*/ 4275461 h 4297250"/>
              <a:gd name="connsiteX55" fmla="*/ 611484 w 3619883"/>
              <a:gd name="connsiteY55" fmla="*/ 4275461 h 4297250"/>
              <a:gd name="connsiteX56" fmla="*/ 621247 w 3619883"/>
              <a:gd name="connsiteY56" fmla="*/ 4128157 h 4297250"/>
              <a:gd name="connsiteX57" fmla="*/ 650062 w 3619883"/>
              <a:gd name="connsiteY57" fmla="*/ 4128157 h 4297250"/>
              <a:gd name="connsiteX58" fmla="*/ 650062 w 3619883"/>
              <a:gd name="connsiteY58" fmla="*/ 3951392 h 4297250"/>
              <a:gd name="connsiteX59" fmla="*/ 472277 w 3619883"/>
              <a:gd name="connsiteY59" fmla="*/ 3951392 h 4297250"/>
              <a:gd name="connsiteX60" fmla="*/ 472277 w 3619883"/>
              <a:gd name="connsiteY60" fmla="*/ 4128157 h 4297250"/>
              <a:gd name="connsiteX61" fmla="*/ 522650 w 3619883"/>
              <a:gd name="connsiteY61" fmla="*/ 4128157 h 4297250"/>
              <a:gd name="connsiteX62" fmla="*/ 573998 w 3619883"/>
              <a:gd name="connsiteY62" fmla="*/ 4275461 h 4297250"/>
              <a:gd name="connsiteX63" fmla="*/ 336164 w 3619883"/>
              <a:gd name="connsiteY63" fmla="*/ 4275461 h 4297250"/>
              <a:gd name="connsiteX64" fmla="*/ 294572 w 3619883"/>
              <a:gd name="connsiteY64" fmla="*/ 4128157 h 4297250"/>
              <a:gd name="connsiteX65" fmla="*/ 339106 w 3619883"/>
              <a:gd name="connsiteY65" fmla="*/ 4128157 h 4297250"/>
              <a:gd name="connsiteX66" fmla="*/ 339106 w 3619883"/>
              <a:gd name="connsiteY66" fmla="*/ 3951392 h 4297250"/>
              <a:gd name="connsiteX67" fmla="*/ 161321 w 3619883"/>
              <a:gd name="connsiteY67" fmla="*/ 3951392 h 4297250"/>
              <a:gd name="connsiteX68" fmla="*/ 161321 w 3619883"/>
              <a:gd name="connsiteY68" fmla="*/ 4128157 h 4297250"/>
              <a:gd name="connsiteX69" fmla="*/ 230914 w 3619883"/>
              <a:gd name="connsiteY69" fmla="*/ 4128157 h 4297250"/>
              <a:gd name="connsiteX70" fmla="*/ 189322 w 3619883"/>
              <a:gd name="connsiteY70" fmla="*/ 4275461 h 4297250"/>
              <a:gd name="connsiteX71" fmla="*/ 0 w 3619883"/>
              <a:gd name="connsiteY71" fmla="*/ 4275461 h 4297250"/>
              <a:gd name="connsiteX72" fmla="*/ 0 w 3619883"/>
              <a:gd name="connsiteY72" fmla="*/ 42229 h 4297250"/>
              <a:gd name="connsiteX73" fmla="*/ 42464 w 3619883"/>
              <a:gd name="connsiteY73" fmla="*/ 40518 h 4297250"/>
              <a:gd name="connsiteX74" fmla="*/ 137733 w 3619883"/>
              <a:gd name="connsiteY74" fmla="*/ 35355 h 4297250"/>
              <a:gd name="connsiteX75" fmla="*/ 270565 w 3619883"/>
              <a:gd name="connsiteY75" fmla="*/ 29759 h 4297250"/>
              <a:gd name="connsiteX76" fmla="*/ 479734 w 3619883"/>
              <a:gd name="connsiteY76" fmla="*/ 45455 h 4297250"/>
              <a:gd name="connsiteX77" fmla="*/ 524103 w 3619883"/>
              <a:gd name="connsiteY77" fmla="*/ 41625 h 4297250"/>
              <a:gd name="connsiteX78" fmla="*/ 624416 w 3619883"/>
              <a:gd name="connsiteY78" fmla="*/ 22696 h 4297250"/>
              <a:gd name="connsiteX79" fmla="*/ 657762 w 3619883"/>
              <a:gd name="connsiteY79" fmla="*/ 18351 h 4297250"/>
              <a:gd name="connsiteX80" fmla="*/ 690557 w 3619883"/>
              <a:gd name="connsiteY80" fmla="*/ 25792 h 4297250"/>
              <a:gd name="connsiteX81" fmla="*/ 745123 w 3619883"/>
              <a:gd name="connsiteY81" fmla="*/ 40157 h 4297250"/>
              <a:gd name="connsiteX82" fmla="*/ 789493 w 3619883"/>
              <a:gd name="connsiteY82" fmla="*/ 36327 h 4297250"/>
              <a:gd name="connsiteX83" fmla="*/ 854255 w 3619883"/>
              <a:gd name="connsiteY83" fmla="*/ 68887 h 4297250"/>
              <a:gd name="connsiteX84" fmla="*/ 897520 w 3619883"/>
              <a:gd name="connsiteY84" fmla="*/ 88629 h 4297250"/>
              <a:gd name="connsiteX85" fmla="*/ 940510 w 3619883"/>
              <a:gd name="connsiteY85" fmla="*/ 114265 h 4297250"/>
              <a:gd name="connsiteX86" fmla="*/ 1082712 w 3619883"/>
              <a:gd name="connsiteY86" fmla="*/ 144543 h 4297250"/>
              <a:gd name="connsiteX87" fmla="*/ 1205348 w 3619883"/>
              <a:gd name="connsiteY87" fmla="*/ 120753 h 4297250"/>
              <a:gd name="connsiteX88" fmla="*/ 1271764 w 3619883"/>
              <a:gd name="connsiteY88" fmla="*/ 117956 h 4297250"/>
              <a:gd name="connsiteX89" fmla="*/ 1315583 w 3619883"/>
              <a:gd name="connsiteY89" fmla="*/ 125912 h 4297250"/>
              <a:gd name="connsiteX90" fmla="*/ 1359125 w 3619883"/>
              <a:gd name="connsiteY90" fmla="*/ 139761 h 4297250"/>
              <a:gd name="connsiteX91" fmla="*/ 1391919 w 3619883"/>
              <a:gd name="connsiteY91" fmla="*/ 147202 h 4297250"/>
              <a:gd name="connsiteX92" fmla="*/ 1436563 w 3619883"/>
              <a:gd name="connsiteY92" fmla="*/ 137480 h 4297250"/>
              <a:gd name="connsiteX93" fmla="*/ 1471566 w 3619883"/>
              <a:gd name="connsiteY93" fmla="*/ 97777 h 4297250"/>
              <a:gd name="connsiteX94" fmla="*/ 1505739 w 3619883"/>
              <a:gd name="connsiteY94" fmla="*/ 75753 h 4297250"/>
              <a:gd name="connsiteX95" fmla="*/ 1590891 w 3619883"/>
              <a:gd name="connsiteY95" fmla="*/ 144702 h 4297250"/>
              <a:gd name="connsiteX96" fmla="*/ 1625616 w 3619883"/>
              <a:gd name="connsiteY96" fmla="*/ 110893 h 4297250"/>
              <a:gd name="connsiteX97" fmla="*/ 1658964 w 3619883"/>
              <a:gd name="connsiteY97" fmla="*/ 106547 h 4297250"/>
              <a:gd name="connsiteX98" fmla="*/ 1746598 w 3619883"/>
              <a:gd name="connsiteY98" fmla="*/ 122460 h 4297250"/>
              <a:gd name="connsiteX99" fmla="*/ 1811913 w 3619883"/>
              <a:gd name="connsiteY99" fmla="*/ 143234 h 4297250"/>
              <a:gd name="connsiteX100" fmla="*/ 1856557 w 3619883"/>
              <a:gd name="connsiteY100" fmla="*/ 133511 h 4297250"/>
              <a:gd name="connsiteX101" fmla="*/ 2066003 w 3619883"/>
              <a:gd name="connsiteY101" fmla="*/ 143313 h 4297250"/>
              <a:gd name="connsiteX102" fmla="*/ 2177615 w 3619883"/>
              <a:gd name="connsiteY102" fmla="*/ 119007 h 4297250"/>
              <a:gd name="connsiteX103" fmla="*/ 2255883 w 3619883"/>
              <a:gd name="connsiteY103" fmla="*/ 99047 h 4297250"/>
              <a:gd name="connsiteX104" fmla="*/ 2344622 w 3619883"/>
              <a:gd name="connsiteY104" fmla="*/ 91388 h 4297250"/>
              <a:gd name="connsiteX105" fmla="*/ 2455682 w 3619883"/>
              <a:gd name="connsiteY105" fmla="*/ 78869 h 4297250"/>
              <a:gd name="connsiteX106" fmla="*/ 2632609 w 3619883"/>
              <a:gd name="connsiteY106" fmla="*/ 75338 h 4297250"/>
              <a:gd name="connsiteX107" fmla="*/ 2742291 w 3619883"/>
              <a:gd name="connsiteY107" fmla="*/ 92282 h 4297250"/>
              <a:gd name="connsiteX108" fmla="*/ 2851974 w 3619883"/>
              <a:gd name="connsiteY108" fmla="*/ 109227 h 4297250"/>
              <a:gd name="connsiteX109" fmla="*/ 2907643 w 3619883"/>
              <a:gd name="connsiteY109" fmla="*/ 100020 h 4297250"/>
              <a:gd name="connsiteX110" fmla="*/ 2944022 w 3619883"/>
              <a:gd name="connsiteY110" fmla="*/ 30853 h 4297250"/>
              <a:gd name="connsiteX111" fmla="*/ 3022289 w 3619883"/>
              <a:gd name="connsiteY111" fmla="*/ 10893 h 4297250"/>
              <a:gd name="connsiteX112" fmla="*/ 3054807 w 3619883"/>
              <a:gd name="connsiteY112" fmla="*/ 24226 h 4297250"/>
              <a:gd name="connsiteX113" fmla="*/ 3141892 w 3619883"/>
              <a:gd name="connsiteY113" fmla="*/ 51925 h 4297250"/>
              <a:gd name="connsiteX114" fmla="*/ 3185711 w 3619883"/>
              <a:gd name="connsiteY114" fmla="*/ 59881 h 4297250"/>
              <a:gd name="connsiteX115" fmla="*/ 3219056 w 3619883"/>
              <a:gd name="connsiteY115" fmla="*/ 55536 h 4297250"/>
              <a:gd name="connsiteX116" fmla="*/ 3263425 w 3619883"/>
              <a:gd name="connsiteY116" fmla="*/ 51706 h 4297250"/>
              <a:gd name="connsiteX117" fmla="*/ 3296219 w 3619883"/>
              <a:gd name="connsiteY117" fmla="*/ 59147 h 4297250"/>
              <a:gd name="connsiteX118" fmla="*/ 3319094 w 3619883"/>
              <a:gd name="connsiteY118" fmla="*/ 42500 h 4297250"/>
              <a:gd name="connsiteX119" fmla="*/ 3420511 w 3619883"/>
              <a:gd name="connsiteY119" fmla="*/ 0 h 4297250"/>
              <a:gd name="connsiteX120" fmla="*/ 3453305 w 3619883"/>
              <a:gd name="connsiteY120" fmla="*/ 7440 h 4297250"/>
              <a:gd name="connsiteX121" fmla="*/ 3496571 w 3619883"/>
              <a:gd name="connsiteY121" fmla="*/ 27182 h 4297250"/>
              <a:gd name="connsiteX122" fmla="*/ 3602117 w 3619883"/>
              <a:gd name="connsiteY122" fmla="*/ 132521 h 4297250"/>
              <a:gd name="connsiteX123" fmla="*/ 3619883 w 3619883"/>
              <a:gd name="connsiteY123" fmla="*/ 140049 h 4297250"/>
              <a:gd name="connsiteX124" fmla="*/ 3619883 w 3619883"/>
              <a:gd name="connsiteY12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515810 w 3619883"/>
              <a:gd name="connsiteY9" fmla="*/ 4128157 h 4297250"/>
              <a:gd name="connsiteX10" fmla="*/ 2338025 w 3619883"/>
              <a:gd name="connsiteY10" fmla="*/ 4128157 h 4297250"/>
              <a:gd name="connsiteX11" fmla="*/ 2150155 w 3619883"/>
              <a:gd name="connsiteY11" fmla="*/ 4275461 h 4297250"/>
              <a:gd name="connsiteX12" fmla="*/ 2150155 w 3619883"/>
              <a:gd name="connsiteY12" fmla="*/ 4128157 h 4297250"/>
              <a:gd name="connsiteX13" fmla="*/ 2204852 w 3619883"/>
              <a:gd name="connsiteY13" fmla="*/ 4128157 h 4297250"/>
              <a:gd name="connsiteX14" fmla="*/ 2204852 w 3619883"/>
              <a:gd name="connsiteY14" fmla="*/ 3951392 h 4297250"/>
              <a:gd name="connsiteX15" fmla="*/ 2027068 w 3619883"/>
              <a:gd name="connsiteY15" fmla="*/ 3951392 h 4297250"/>
              <a:gd name="connsiteX16" fmla="*/ 2027068 w 3619883"/>
              <a:gd name="connsiteY16" fmla="*/ 4128157 h 4297250"/>
              <a:gd name="connsiteX17" fmla="*/ 2079759 w 3619883"/>
              <a:gd name="connsiteY17" fmla="*/ 4128157 h 4297250"/>
              <a:gd name="connsiteX18" fmla="*/ 2079759 w 3619883"/>
              <a:gd name="connsiteY18" fmla="*/ 4275461 h 4297250"/>
              <a:gd name="connsiteX19" fmla="*/ 1824703 w 3619883"/>
              <a:gd name="connsiteY19" fmla="*/ 4275461 h 4297250"/>
              <a:gd name="connsiteX20" fmla="*/ 1834468 w 3619883"/>
              <a:gd name="connsiteY20" fmla="*/ 4128157 h 4297250"/>
              <a:gd name="connsiteX21" fmla="*/ 1893894 w 3619883"/>
              <a:gd name="connsiteY21" fmla="*/ 4128157 h 4297250"/>
              <a:gd name="connsiteX22" fmla="*/ 1893894 w 3619883"/>
              <a:gd name="connsiteY22" fmla="*/ 3951392 h 4297250"/>
              <a:gd name="connsiteX23" fmla="*/ 1716110 w 3619883"/>
              <a:gd name="connsiteY23" fmla="*/ 3951392 h 4297250"/>
              <a:gd name="connsiteX24" fmla="*/ 1716110 w 3619883"/>
              <a:gd name="connsiteY24" fmla="*/ 4006431 h 4297250"/>
              <a:gd name="connsiteX25" fmla="*/ 1703447 w 3619883"/>
              <a:gd name="connsiteY25" fmla="*/ 4007960 h 4297250"/>
              <a:gd name="connsiteX26" fmla="*/ 1716110 w 3619883"/>
              <a:gd name="connsiteY26" fmla="*/ 4044284 h 4297250"/>
              <a:gd name="connsiteX27" fmla="*/ 1716110 w 3619883"/>
              <a:gd name="connsiteY27" fmla="*/ 4128157 h 4297250"/>
              <a:gd name="connsiteX28" fmla="*/ 1745346 w 3619883"/>
              <a:gd name="connsiteY28" fmla="*/ 4128157 h 4297250"/>
              <a:gd name="connsiteX29" fmla="*/ 1796694 w 3619883"/>
              <a:gd name="connsiteY29" fmla="*/ 4275461 h 4297250"/>
              <a:gd name="connsiteX30" fmla="*/ 1558844 w 3619883"/>
              <a:gd name="connsiteY30" fmla="*/ 4275461 h 4297250"/>
              <a:gd name="connsiteX31" fmla="*/ 1517252 w 3619883"/>
              <a:gd name="connsiteY31" fmla="*/ 4128157 h 4297250"/>
              <a:gd name="connsiteX32" fmla="*/ 1582936 w 3619883"/>
              <a:gd name="connsiteY32" fmla="*/ 4128157 h 4297250"/>
              <a:gd name="connsiteX33" fmla="*/ 1582936 w 3619883"/>
              <a:gd name="connsiteY33" fmla="*/ 3951392 h 4297250"/>
              <a:gd name="connsiteX34" fmla="*/ 1405151 w 3619883"/>
              <a:gd name="connsiteY34" fmla="*/ 3951392 h 4297250"/>
              <a:gd name="connsiteX35" fmla="*/ 1405151 w 3619883"/>
              <a:gd name="connsiteY35" fmla="*/ 4128157 h 4297250"/>
              <a:gd name="connsiteX36" fmla="*/ 1468988 w 3619883"/>
              <a:gd name="connsiteY36" fmla="*/ 4128157 h 4297250"/>
              <a:gd name="connsiteX37" fmla="*/ 1427396 w 3619883"/>
              <a:gd name="connsiteY37" fmla="*/ 4275461 h 4297250"/>
              <a:gd name="connsiteX38" fmla="*/ 1210751 w 3619883"/>
              <a:gd name="connsiteY38" fmla="*/ 4275461 h 4297250"/>
              <a:gd name="connsiteX39" fmla="*/ 1210751 w 3619883"/>
              <a:gd name="connsiteY39" fmla="*/ 4128157 h 4297250"/>
              <a:gd name="connsiteX40" fmla="*/ 1271978 w 3619883"/>
              <a:gd name="connsiteY40" fmla="*/ 4128157 h 4297250"/>
              <a:gd name="connsiteX41" fmla="*/ 1271978 w 3619883"/>
              <a:gd name="connsiteY41" fmla="*/ 3951392 h 4297250"/>
              <a:gd name="connsiteX42" fmla="*/ 1094193 w 3619883"/>
              <a:gd name="connsiteY42" fmla="*/ 3951392 h 4297250"/>
              <a:gd name="connsiteX43" fmla="*/ 1094193 w 3619883"/>
              <a:gd name="connsiteY43" fmla="*/ 4128157 h 4297250"/>
              <a:gd name="connsiteX44" fmla="*/ 1140354 w 3619883"/>
              <a:gd name="connsiteY44" fmla="*/ 4128157 h 4297250"/>
              <a:gd name="connsiteX45" fmla="*/ 1140354 w 3619883"/>
              <a:gd name="connsiteY45" fmla="*/ 4275461 h 4297250"/>
              <a:gd name="connsiteX46" fmla="*/ 953807 w 3619883"/>
              <a:gd name="connsiteY46" fmla="*/ 4275461 h 4297250"/>
              <a:gd name="connsiteX47" fmla="*/ 912215 w 3619883"/>
              <a:gd name="connsiteY47" fmla="*/ 4128157 h 4297250"/>
              <a:gd name="connsiteX48" fmla="*/ 961020 w 3619883"/>
              <a:gd name="connsiteY48" fmla="*/ 4128157 h 4297250"/>
              <a:gd name="connsiteX49" fmla="*/ 961020 w 3619883"/>
              <a:gd name="connsiteY49" fmla="*/ 3951392 h 4297250"/>
              <a:gd name="connsiteX50" fmla="*/ 783235 w 3619883"/>
              <a:gd name="connsiteY50" fmla="*/ 3951392 h 4297250"/>
              <a:gd name="connsiteX51" fmla="*/ 783235 w 3619883"/>
              <a:gd name="connsiteY51" fmla="*/ 4128157 h 4297250"/>
              <a:gd name="connsiteX52" fmla="*/ 871024 w 3619883"/>
              <a:gd name="connsiteY52" fmla="*/ 4128157 h 4297250"/>
              <a:gd name="connsiteX53" fmla="*/ 829432 w 3619883"/>
              <a:gd name="connsiteY53" fmla="*/ 4275461 h 4297250"/>
              <a:gd name="connsiteX54" fmla="*/ 611484 w 3619883"/>
              <a:gd name="connsiteY54" fmla="*/ 4275461 h 4297250"/>
              <a:gd name="connsiteX55" fmla="*/ 621247 w 3619883"/>
              <a:gd name="connsiteY55" fmla="*/ 4128157 h 4297250"/>
              <a:gd name="connsiteX56" fmla="*/ 650062 w 3619883"/>
              <a:gd name="connsiteY56" fmla="*/ 4128157 h 4297250"/>
              <a:gd name="connsiteX57" fmla="*/ 650062 w 3619883"/>
              <a:gd name="connsiteY57" fmla="*/ 3951392 h 4297250"/>
              <a:gd name="connsiteX58" fmla="*/ 472277 w 3619883"/>
              <a:gd name="connsiteY58" fmla="*/ 3951392 h 4297250"/>
              <a:gd name="connsiteX59" fmla="*/ 472277 w 3619883"/>
              <a:gd name="connsiteY59" fmla="*/ 4128157 h 4297250"/>
              <a:gd name="connsiteX60" fmla="*/ 522650 w 3619883"/>
              <a:gd name="connsiteY60" fmla="*/ 4128157 h 4297250"/>
              <a:gd name="connsiteX61" fmla="*/ 573998 w 3619883"/>
              <a:gd name="connsiteY61" fmla="*/ 4275461 h 4297250"/>
              <a:gd name="connsiteX62" fmla="*/ 336164 w 3619883"/>
              <a:gd name="connsiteY62" fmla="*/ 4275461 h 4297250"/>
              <a:gd name="connsiteX63" fmla="*/ 294572 w 3619883"/>
              <a:gd name="connsiteY63" fmla="*/ 4128157 h 4297250"/>
              <a:gd name="connsiteX64" fmla="*/ 339106 w 3619883"/>
              <a:gd name="connsiteY64" fmla="*/ 4128157 h 4297250"/>
              <a:gd name="connsiteX65" fmla="*/ 339106 w 3619883"/>
              <a:gd name="connsiteY65" fmla="*/ 3951392 h 4297250"/>
              <a:gd name="connsiteX66" fmla="*/ 161321 w 3619883"/>
              <a:gd name="connsiteY66" fmla="*/ 3951392 h 4297250"/>
              <a:gd name="connsiteX67" fmla="*/ 161321 w 3619883"/>
              <a:gd name="connsiteY67" fmla="*/ 4128157 h 4297250"/>
              <a:gd name="connsiteX68" fmla="*/ 230914 w 3619883"/>
              <a:gd name="connsiteY68" fmla="*/ 4128157 h 4297250"/>
              <a:gd name="connsiteX69" fmla="*/ 189322 w 3619883"/>
              <a:gd name="connsiteY69" fmla="*/ 4275461 h 4297250"/>
              <a:gd name="connsiteX70" fmla="*/ 0 w 3619883"/>
              <a:gd name="connsiteY70" fmla="*/ 4275461 h 4297250"/>
              <a:gd name="connsiteX71" fmla="*/ 0 w 3619883"/>
              <a:gd name="connsiteY71" fmla="*/ 42229 h 4297250"/>
              <a:gd name="connsiteX72" fmla="*/ 42464 w 3619883"/>
              <a:gd name="connsiteY72" fmla="*/ 40518 h 4297250"/>
              <a:gd name="connsiteX73" fmla="*/ 137733 w 3619883"/>
              <a:gd name="connsiteY73" fmla="*/ 35355 h 4297250"/>
              <a:gd name="connsiteX74" fmla="*/ 270565 w 3619883"/>
              <a:gd name="connsiteY74" fmla="*/ 29759 h 4297250"/>
              <a:gd name="connsiteX75" fmla="*/ 479734 w 3619883"/>
              <a:gd name="connsiteY75" fmla="*/ 45455 h 4297250"/>
              <a:gd name="connsiteX76" fmla="*/ 524103 w 3619883"/>
              <a:gd name="connsiteY76" fmla="*/ 41625 h 4297250"/>
              <a:gd name="connsiteX77" fmla="*/ 624416 w 3619883"/>
              <a:gd name="connsiteY77" fmla="*/ 22696 h 4297250"/>
              <a:gd name="connsiteX78" fmla="*/ 657762 w 3619883"/>
              <a:gd name="connsiteY78" fmla="*/ 18351 h 4297250"/>
              <a:gd name="connsiteX79" fmla="*/ 690557 w 3619883"/>
              <a:gd name="connsiteY79" fmla="*/ 25792 h 4297250"/>
              <a:gd name="connsiteX80" fmla="*/ 745123 w 3619883"/>
              <a:gd name="connsiteY80" fmla="*/ 40157 h 4297250"/>
              <a:gd name="connsiteX81" fmla="*/ 789493 w 3619883"/>
              <a:gd name="connsiteY81" fmla="*/ 36327 h 4297250"/>
              <a:gd name="connsiteX82" fmla="*/ 854255 w 3619883"/>
              <a:gd name="connsiteY82" fmla="*/ 68887 h 4297250"/>
              <a:gd name="connsiteX83" fmla="*/ 897520 w 3619883"/>
              <a:gd name="connsiteY83" fmla="*/ 88629 h 4297250"/>
              <a:gd name="connsiteX84" fmla="*/ 940510 w 3619883"/>
              <a:gd name="connsiteY84" fmla="*/ 114265 h 4297250"/>
              <a:gd name="connsiteX85" fmla="*/ 1082712 w 3619883"/>
              <a:gd name="connsiteY85" fmla="*/ 144543 h 4297250"/>
              <a:gd name="connsiteX86" fmla="*/ 1205348 w 3619883"/>
              <a:gd name="connsiteY86" fmla="*/ 120753 h 4297250"/>
              <a:gd name="connsiteX87" fmla="*/ 1271764 w 3619883"/>
              <a:gd name="connsiteY87" fmla="*/ 117956 h 4297250"/>
              <a:gd name="connsiteX88" fmla="*/ 1315583 w 3619883"/>
              <a:gd name="connsiteY88" fmla="*/ 125912 h 4297250"/>
              <a:gd name="connsiteX89" fmla="*/ 1359125 w 3619883"/>
              <a:gd name="connsiteY89" fmla="*/ 139761 h 4297250"/>
              <a:gd name="connsiteX90" fmla="*/ 1391919 w 3619883"/>
              <a:gd name="connsiteY90" fmla="*/ 147202 h 4297250"/>
              <a:gd name="connsiteX91" fmla="*/ 1436563 w 3619883"/>
              <a:gd name="connsiteY91" fmla="*/ 137480 h 4297250"/>
              <a:gd name="connsiteX92" fmla="*/ 1471566 w 3619883"/>
              <a:gd name="connsiteY92" fmla="*/ 97777 h 4297250"/>
              <a:gd name="connsiteX93" fmla="*/ 1505739 w 3619883"/>
              <a:gd name="connsiteY93" fmla="*/ 75753 h 4297250"/>
              <a:gd name="connsiteX94" fmla="*/ 1590891 w 3619883"/>
              <a:gd name="connsiteY94" fmla="*/ 144702 h 4297250"/>
              <a:gd name="connsiteX95" fmla="*/ 1625616 w 3619883"/>
              <a:gd name="connsiteY95" fmla="*/ 110893 h 4297250"/>
              <a:gd name="connsiteX96" fmla="*/ 1658964 w 3619883"/>
              <a:gd name="connsiteY96" fmla="*/ 106547 h 4297250"/>
              <a:gd name="connsiteX97" fmla="*/ 1746598 w 3619883"/>
              <a:gd name="connsiteY97" fmla="*/ 122460 h 4297250"/>
              <a:gd name="connsiteX98" fmla="*/ 1811913 w 3619883"/>
              <a:gd name="connsiteY98" fmla="*/ 143234 h 4297250"/>
              <a:gd name="connsiteX99" fmla="*/ 1856557 w 3619883"/>
              <a:gd name="connsiteY99" fmla="*/ 133511 h 4297250"/>
              <a:gd name="connsiteX100" fmla="*/ 2066003 w 3619883"/>
              <a:gd name="connsiteY100" fmla="*/ 143313 h 4297250"/>
              <a:gd name="connsiteX101" fmla="*/ 2177615 w 3619883"/>
              <a:gd name="connsiteY101" fmla="*/ 119007 h 4297250"/>
              <a:gd name="connsiteX102" fmla="*/ 2255883 w 3619883"/>
              <a:gd name="connsiteY102" fmla="*/ 99047 h 4297250"/>
              <a:gd name="connsiteX103" fmla="*/ 2344622 w 3619883"/>
              <a:gd name="connsiteY103" fmla="*/ 91388 h 4297250"/>
              <a:gd name="connsiteX104" fmla="*/ 2455682 w 3619883"/>
              <a:gd name="connsiteY104" fmla="*/ 78869 h 4297250"/>
              <a:gd name="connsiteX105" fmla="*/ 2632609 w 3619883"/>
              <a:gd name="connsiteY105" fmla="*/ 75338 h 4297250"/>
              <a:gd name="connsiteX106" fmla="*/ 2742291 w 3619883"/>
              <a:gd name="connsiteY106" fmla="*/ 92282 h 4297250"/>
              <a:gd name="connsiteX107" fmla="*/ 2851974 w 3619883"/>
              <a:gd name="connsiteY107" fmla="*/ 109227 h 4297250"/>
              <a:gd name="connsiteX108" fmla="*/ 2907643 w 3619883"/>
              <a:gd name="connsiteY108" fmla="*/ 100020 h 4297250"/>
              <a:gd name="connsiteX109" fmla="*/ 2944022 w 3619883"/>
              <a:gd name="connsiteY109" fmla="*/ 30853 h 4297250"/>
              <a:gd name="connsiteX110" fmla="*/ 3022289 w 3619883"/>
              <a:gd name="connsiteY110" fmla="*/ 10893 h 4297250"/>
              <a:gd name="connsiteX111" fmla="*/ 3054807 w 3619883"/>
              <a:gd name="connsiteY111" fmla="*/ 24226 h 4297250"/>
              <a:gd name="connsiteX112" fmla="*/ 3141892 w 3619883"/>
              <a:gd name="connsiteY112" fmla="*/ 51925 h 4297250"/>
              <a:gd name="connsiteX113" fmla="*/ 3185711 w 3619883"/>
              <a:gd name="connsiteY113" fmla="*/ 59881 h 4297250"/>
              <a:gd name="connsiteX114" fmla="*/ 3219056 w 3619883"/>
              <a:gd name="connsiteY114" fmla="*/ 55536 h 4297250"/>
              <a:gd name="connsiteX115" fmla="*/ 3263425 w 3619883"/>
              <a:gd name="connsiteY115" fmla="*/ 51706 h 4297250"/>
              <a:gd name="connsiteX116" fmla="*/ 3296219 w 3619883"/>
              <a:gd name="connsiteY116" fmla="*/ 59147 h 4297250"/>
              <a:gd name="connsiteX117" fmla="*/ 3319094 w 3619883"/>
              <a:gd name="connsiteY117" fmla="*/ 42500 h 4297250"/>
              <a:gd name="connsiteX118" fmla="*/ 3420511 w 3619883"/>
              <a:gd name="connsiteY118" fmla="*/ 0 h 4297250"/>
              <a:gd name="connsiteX119" fmla="*/ 3453305 w 3619883"/>
              <a:gd name="connsiteY119" fmla="*/ 7440 h 4297250"/>
              <a:gd name="connsiteX120" fmla="*/ 3496571 w 3619883"/>
              <a:gd name="connsiteY120" fmla="*/ 27182 h 4297250"/>
              <a:gd name="connsiteX121" fmla="*/ 3602117 w 3619883"/>
              <a:gd name="connsiteY121" fmla="*/ 132521 h 4297250"/>
              <a:gd name="connsiteX122" fmla="*/ 3619883 w 3619883"/>
              <a:gd name="connsiteY122" fmla="*/ 140049 h 4297250"/>
              <a:gd name="connsiteX123" fmla="*/ 3619883 w 3619883"/>
              <a:gd name="connsiteY12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338025 w 3619883"/>
              <a:gd name="connsiteY9" fmla="*/ 4128157 h 4297250"/>
              <a:gd name="connsiteX10" fmla="*/ 2150155 w 3619883"/>
              <a:gd name="connsiteY10" fmla="*/ 4275461 h 4297250"/>
              <a:gd name="connsiteX11" fmla="*/ 2150155 w 3619883"/>
              <a:gd name="connsiteY11" fmla="*/ 4128157 h 4297250"/>
              <a:gd name="connsiteX12" fmla="*/ 2204852 w 3619883"/>
              <a:gd name="connsiteY12" fmla="*/ 4128157 h 4297250"/>
              <a:gd name="connsiteX13" fmla="*/ 2204852 w 3619883"/>
              <a:gd name="connsiteY13" fmla="*/ 3951392 h 4297250"/>
              <a:gd name="connsiteX14" fmla="*/ 2027068 w 3619883"/>
              <a:gd name="connsiteY14" fmla="*/ 3951392 h 4297250"/>
              <a:gd name="connsiteX15" fmla="*/ 2027068 w 3619883"/>
              <a:gd name="connsiteY15" fmla="*/ 4128157 h 4297250"/>
              <a:gd name="connsiteX16" fmla="*/ 2079759 w 3619883"/>
              <a:gd name="connsiteY16" fmla="*/ 4128157 h 4297250"/>
              <a:gd name="connsiteX17" fmla="*/ 2079759 w 3619883"/>
              <a:gd name="connsiteY17" fmla="*/ 4275461 h 4297250"/>
              <a:gd name="connsiteX18" fmla="*/ 1824703 w 3619883"/>
              <a:gd name="connsiteY18" fmla="*/ 4275461 h 4297250"/>
              <a:gd name="connsiteX19" fmla="*/ 1834468 w 3619883"/>
              <a:gd name="connsiteY19" fmla="*/ 4128157 h 4297250"/>
              <a:gd name="connsiteX20" fmla="*/ 1893894 w 3619883"/>
              <a:gd name="connsiteY20" fmla="*/ 4128157 h 4297250"/>
              <a:gd name="connsiteX21" fmla="*/ 1893894 w 3619883"/>
              <a:gd name="connsiteY21" fmla="*/ 3951392 h 4297250"/>
              <a:gd name="connsiteX22" fmla="*/ 1716110 w 3619883"/>
              <a:gd name="connsiteY22" fmla="*/ 3951392 h 4297250"/>
              <a:gd name="connsiteX23" fmla="*/ 1716110 w 3619883"/>
              <a:gd name="connsiteY23" fmla="*/ 4006431 h 4297250"/>
              <a:gd name="connsiteX24" fmla="*/ 1703447 w 3619883"/>
              <a:gd name="connsiteY24" fmla="*/ 4007960 h 4297250"/>
              <a:gd name="connsiteX25" fmla="*/ 1716110 w 3619883"/>
              <a:gd name="connsiteY25" fmla="*/ 4044284 h 4297250"/>
              <a:gd name="connsiteX26" fmla="*/ 1716110 w 3619883"/>
              <a:gd name="connsiteY26" fmla="*/ 4128157 h 4297250"/>
              <a:gd name="connsiteX27" fmla="*/ 1745346 w 3619883"/>
              <a:gd name="connsiteY27" fmla="*/ 4128157 h 4297250"/>
              <a:gd name="connsiteX28" fmla="*/ 1796694 w 3619883"/>
              <a:gd name="connsiteY28" fmla="*/ 4275461 h 4297250"/>
              <a:gd name="connsiteX29" fmla="*/ 1558844 w 3619883"/>
              <a:gd name="connsiteY29" fmla="*/ 4275461 h 4297250"/>
              <a:gd name="connsiteX30" fmla="*/ 1517252 w 3619883"/>
              <a:gd name="connsiteY30" fmla="*/ 4128157 h 4297250"/>
              <a:gd name="connsiteX31" fmla="*/ 1582936 w 3619883"/>
              <a:gd name="connsiteY31" fmla="*/ 4128157 h 4297250"/>
              <a:gd name="connsiteX32" fmla="*/ 1582936 w 3619883"/>
              <a:gd name="connsiteY32" fmla="*/ 3951392 h 4297250"/>
              <a:gd name="connsiteX33" fmla="*/ 1405151 w 3619883"/>
              <a:gd name="connsiteY33" fmla="*/ 3951392 h 4297250"/>
              <a:gd name="connsiteX34" fmla="*/ 1405151 w 3619883"/>
              <a:gd name="connsiteY34" fmla="*/ 4128157 h 4297250"/>
              <a:gd name="connsiteX35" fmla="*/ 1468988 w 3619883"/>
              <a:gd name="connsiteY35" fmla="*/ 4128157 h 4297250"/>
              <a:gd name="connsiteX36" fmla="*/ 1427396 w 3619883"/>
              <a:gd name="connsiteY36" fmla="*/ 4275461 h 4297250"/>
              <a:gd name="connsiteX37" fmla="*/ 1210751 w 3619883"/>
              <a:gd name="connsiteY37" fmla="*/ 4275461 h 4297250"/>
              <a:gd name="connsiteX38" fmla="*/ 1210751 w 3619883"/>
              <a:gd name="connsiteY38" fmla="*/ 4128157 h 4297250"/>
              <a:gd name="connsiteX39" fmla="*/ 1271978 w 3619883"/>
              <a:gd name="connsiteY39" fmla="*/ 4128157 h 4297250"/>
              <a:gd name="connsiteX40" fmla="*/ 1271978 w 3619883"/>
              <a:gd name="connsiteY40" fmla="*/ 3951392 h 4297250"/>
              <a:gd name="connsiteX41" fmla="*/ 1094193 w 3619883"/>
              <a:gd name="connsiteY41" fmla="*/ 3951392 h 4297250"/>
              <a:gd name="connsiteX42" fmla="*/ 1094193 w 3619883"/>
              <a:gd name="connsiteY42" fmla="*/ 4128157 h 4297250"/>
              <a:gd name="connsiteX43" fmla="*/ 1140354 w 3619883"/>
              <a:gd name="connsiteY43" fmla="*/ 4128157 h 4297250"/>
              <a:gd name="connsiteX44" fmla="*/ 1140354 w 3619883"/>
              <a:gd name="connsiteY44" fmla="*/ 4275461 h 4297250"/>
              <a:gd name="connsiteX45" fmla="*/ 953807 w 3619883"/>
              <a:gd name="connsiteY45" fmla="*/ 4275461 h 4297250"/>
              <a:gd name="connsiteX46" fmla="*/ 912215 w 3619883"/>
              <a:gd name="connsiteY46" fmla="*/ 4128157 h 4297250"/>
              <a:gd name="connsiteX47" fmla="*/ 961020 w 3619883"/>
              <a:gd name="connsiteY47" fmla="*/ 4128157 h 4297250"/>
              <a:gd name="connsiteX48" fmla="*/ 961020 w 3619883"/>
              <a:gd name="connsiteY48" fmla="*/ 3951392 h 4297250"/>
              <a:gd name="connsiteX49" fmla="*/ 783235 w 3619883"/>
              <a:gd name="connsiteY49" fmla="*/ 3951392 h 4297250"/>
              <a:gd name="connsiteX50" fmla="*/ 783235 w 3619883"/>
              <a:gd name="connsiteY50" fmla="*/ 4128157 h 4297250"/>
              <a:gd name="connsiteX51" fmla="*/ 871024 w 3619883"/>
              <a:gd name="connsiteY51" fmla="*/ 4128157 h 4297250"/>
              <a:gd name="connsiteX52" fmla="*/ 829432 w 3619883"/>
              <a:gd name="connsiteY52" fmla="*/ 4275461 h 4297250"/>
              <a:gd name="connsiteX53" fmla="*/ 611484 w 3619883"/>
              <a:gd name="connsiteY53" fmla="*/ 4275461 h 4297250"/>
              <a:gd name="connsiteX54" fmla="*/ 621247 w 3619883"/>
              <a:gd name="connsiteY54" fmla="*/ 4128157 h 4297250"/>
              <a:gd name="connsiteX55" fmla="*/ 650062 w 3619883"/>
              <a:gd name="connsiteY55" fmla="*/ 4128157 h 4297250"/>
              <a:gd name="connsiteX56" fmla="*/ 650062 w 3619883"/>
              <a:gd name="connsiteY56" fmla="*/ 3951392 h 4297250"/>
              <a:gd name="connsiteX57" fmla="*/ 472277 w 3619883"/>
              <a:gd name="connsiteY57" fmla="*/ 3951392 h 4297250"/>
              <a:gd name="connsiteX58" fmla="*/ 472277 w 3619883"/>
              <a:gd name="connsiteY58" fmla="*/ 4128157 h 4297250"/>
              <a:gd name="connsiteX59" fmla="*/ 522650 w 3619883"/>
              <a:gd name="connsiteY59" fmla="*/ 4128157 h 4297250"/>
              <a:gd name="connsiteX60" fmla="*/ 573998 w 3619883"/>
              <a:gd name="connsiteY60" fmla="*/ 4275461 h 4297250"/>
              <a:gd name="connsiteX61" fmla="*/ 336164 w 3619883"/>
              <a:gd name="connsiteY61" fmla="*/ 4275461 h 4297250"/>
              <a:gd name="connsiteX62" fmla="*/ 294572 w 3619883"/>
              <a:gd name="connsiteY62" fmla="*/ 4128157 h 4297250"/>
              <a:gd name="connsiteX63" fmla="*/ 339106 w 3619883"/>
              <a:gd name="connsiteY63" fmla="*/ 4128157 h 4297250"/>
              <a:gd name="connsiteX64" fmla="*/ 339106 w 3619883"/>
              <a:gd name="connsiteY64" fmla="*/ 3951392 h 4297250"/>
              <a:gd name="connsiteX65" fmla="*/ 161321 w 3619883"/>
              <a:gd name="connsiteY65" fmla="*/ 3951392 h 4297250"/>
              <a:gd name="connsiteX66" fmla="*/ 161321 w 3619883"/>
              <a:gd name="connsiteY66" fmla="*/ 4128157 h 4297250"/>
              <a:gd name="connsiteX67" fmla="*/ 230914 w 3619883"/>
              <a:gd name="connsiteY67" fmla="*/ 4128157 h 4297250"/>
              <a:gd name="connsiteX68" fmla="*/ 189322 w 3619883"/>
              <a:gd name="connsiteY68" fmla="*/ 4275461 h 4297250"/>
              <a:gd name="connsiteX69" fmla="*/ 0 w 3619883"/>
              <a:gd name="connsiteY69" fmla="*/ 4275461 h 4297250"/>
              <a:gd name="connsiteX70" fmla="*/ 0 w 3619883"/>
              <a:gd name="connsiteY70" fmla="*/ 42229 h 4297250"/>
              <a:gd name="connsiteX71" fmla="*/ 42464 w 3619883"/>
              <a:gd name="connsiteY71" fmla="*/ 40518 h 4297250"/>
              <a:gd name="connsiteX72" fmla="*/ 137733 w 3619883"/>
              <a:gd name="connsiteY72" fmla="*/ 35355 h 4297250"/>
              <a:gd name="connsiteX73" fmla="*/ 270565 w 3619883"/>
              <a:gd name="connsiteY73" fmla="*/ 29759 h 4297250"/>
              <a:gd name="connsiteX74" fmla="*/ 479734 w 3619883"/>
              <a:gd name="connsiteY74" fmla="*/ 45455 h 4297250"/>
              <a:gd name="connsiteX75" fmla="*/ 524103 w 3619883"/>
              <a:gd name="connsiteY75" fmla="*/ 41625 h 4297250"/>
              <a:gd name="connsiteX76" fmla="*/ 624416 w 3619883"/>
              <a:gd name="connsiteY76" fmla="*/ 22696 h 4297250"/>
              <a:gd name="connsiteX77" fmla="*/ 657762 w 3619883"/>
              <a:gd name="connsiteY77" fmla="*/ 18351 h 4297250"/>
              <a:gd name="connsiteX78" fmla="*/ 690557 w 3619883"/>
              <a:gd name="connsiteY78" fmla="*/ 25792 h 4297250"/>
              <a:gd name="connsiteX79" fmla="*/ 745123 w 3619883"/>
              <a:gd name="connsiteY79" fmla="*/ 40157 h 4297250"/>
              <a:gd name="connsiteX80" fmla="*/ 789493 w 3619883"/>
              <a:gd name="connsiteY80" fmla="*/ 36327 h 4297250"/>
              <a:gd name="connsiteX81" fmla="*/ 854255 w 3619883"/>
              <a:gd name="connsiteY81" fmla="*/ 68887 h 4297250"/>
              <a:gd name="connsiteX82" fmla="*/ 897520 w 3619883"/>
              <a:gd name="connsiteY82" fmla="*/ 88629 h 4297250"/>
              <a:gd name="connsiteX83" fmla="*/ 940510 w 3619883"/>
              <a:gd name="connsiteY83" fmla="*/ 114265 h 4297250"/>
              <a:gd name="connsiteX84" fmla="*/ 1082712 w 3619883"/>
              <a:gd name="connsiteY84" fmla="*/ 144543 h 4297250"/>
              <a:gd name="connsiteX85" fmla="*/ 1205348 w 3619883"/>
              <a:gd name="connsiteY85" fmla="*/ 120753 h 4297250"/>
              <a:gd name="connsiteX86" fmla="*/ 1271764 w 3619883"/>
              <a:gd name="connsiteY86" fmla="*/ 117956 h 4297250"/>
              <a:gd name="connsiteX87" fmla="*/ 1315583 w 3619883"/>
              <a:gd name="connsiteY87" fmla="*/ 125912 h 4297250"/>
              <a:gd name="connsiteX88" fmla="*/ 1359125 w 3619883"/>
              <a:gd name="connsiteY88" fmla="*/ 139761 h 4297250"/>
              <a:gd name="connsiteX89" fmla="*/ 1391919 w 3619883"/>
              <a:gd name="connsiteY89" fmla="*/ 147202 h 4297250"/>
              <a:gd name="connsiteX90" fmla="*/ 1436563 w 3619883"/>
              <a:gd name="connsiteY90" fmla="*/ 137480 h 4297250"/>
              <a:gd name="connsiteX91" fmla="*/ 1471566 w 3619883"/>
              <a:gd name="connsiteY91" fmla="*/ 97777 h 4297250"/>
              <a:gd name="connsiteX92" fmla="*/ 1505739 w 3619883"/>
              <a:gd name="connsiteY92" fmla="*/ 75753 h 4297250"/>
              <a:gd name="connsiteX93" fmla="*/ 1590891 w 3619883"/>
              <a:gd name="connsiteY93" fmla="*/ 144702 h 4297250"/>
              <a:gd name="connsiteX94" fmla="*/ 1625616 w 3619883"/>
              <a:gd name="connsiteY94" fmla="*/ 110893 h 4297250"/>
              <a:gd name="connsiteX95" fmla="*/ 1658964 w 3619883"/>
              <a:gd name="connsiteY95" fmla="*/ 106547 h 4297250"/>
              <a:gd name="connsiteX96" fmla="*/ 1746598 w 3619883"/>
              <a:gd name="connsiteY96" fmla="*/ 122460 h 4297250"/>
              <a:gd name="connsiteX97" fmla="*/ 1811913 w 3619883"/>
              <a:gd name="connsiteY97" fmla="*/ 143234 h 4297250"/>
              <a:gd name="connsiteX98" fmla="*/ 1856557 w 3619883"/>
              <a:gd name="connsiteY98" fmla="*/ 133511 h 4297250"/>
              <a:gd name="connsiteX99" fmla="*/ 2066003 w 3619883"/>
              <a:gd name="connsiteY99" fmla="*/ 143313 h 4297250"/>
              <a:gd name="connsiteX100" fmla="*/ 2177615 w 3619883"/>
              <a:gd name="connsiteY100" fmla="*/ 119007 h 4297250"/>
              <a:gd name="connsiteX101" fmla="*/ 2255883 w 3619883"/>
              <a:gd name="connsiteY101" fmla="*/ 99047 h 4297250"/>
              <a:gd name="connsiteX102" fmla="*/ 2344622 w 3619883"/>
              <a:gd name="connsiteY102" fmla="*/ 91388 h 4297250"/>
              <a:gd name="connsiteX103" fmla="*/ 2455682 w 3619883"/>
              <a:gd name="connsiteY103" fmla="*/ 78869 h 4297250"/>
              <a:gd name="connsiteX104" fmla="*/ 2632609 w 3619883"/>
              <a:gd name="connsiteY104" fmla="*/ 75338 h 4297250"/>
              <a:gd name="connsiteX105" fmla="*/ 2742291 w 3619883"/>
              <a:gd name="connsiteY105" fmla="*/ 92282 h 4297250"/>
              <a:gd name="connsiteX106" fmla="*/ 2851974 w 3619883"/>
              <a:gd name="connsiteY106" fmla="*/ 109227 h 4297250"/>
              <a:gd name="connsiteX107" fmla="*/ 2907643 w 3619883"/>
              <a:gd name="connsiteY107" fmla="*/ 100020 h 4297250"/>
              <a:gd name="connsiteX108" fmla="*/ 2944022 w 3619883"/>
              <a:gd name="connsiteY108" fmla="*/ 30853 h 4297250"/>
              <a:gd name="connsiteX109" fmla="*/ 3022289 w 3619883"/>
              <a:gd name="connsiteY109" fmla="*/ 10893 h 4297250"/>
              <a:gd name="connsiteX110" fmla="*/ 3054807 w 3619883"/>
              <a:gd name="connsiteY110" fmla="*/ 24226 h 4297250"/>
              <a:gd name="connsiteX111" fmla="*/ 3141892 w 3619883"/>
              <a:gd name="connsiteY111" fmla="*/ 51925 h 4297250"/>
              <a:gd name="connsiteX112" fmla="*/ 3185711 w 3619883"/>
              <a:gd name="connsiteY112" fmla="*/ 59881 h 4297250"/>
              <a:gd name="connsiteX113" fmla="*/ 3219056 w 3619883"/>
              <a:gd name="connsiteY113" fmla="*/ 55536 h 4297250"/>
              <a:gd name="connsiteX114" fmla="*/ 3263425 w 3619883"/>
              <a:gd name="connsiteY114" fmla="*/ 51706 h 4297250"/>
              <a:gd name="connsiteX115" fmla="*/ 3296219 w 3619883"/>
              <a:gd name="connsiteY115" fmla="*/ 59147 h 4297250"/>
              <a:gd name="connsiteX116" fmla="*/ 3319094 w 3619883"/>
              <a:gd name="connsiteY116" fmla="*/ 42500 h 4297250"/>
              <a:gd name="connsiteX117" fmla="*/ 3420511 w 3619883"/>
              <a:gd name="connsiteY117" fmla="*/ 0 h 4297250"/>
              <a:gd name="connsiteX118" fmla="*/ 3453305 w 3619883"/>
              <a:gd name="connsiteY118" fmla="*/ 7440 h 4297250"/>
              <a:gd name="connsiteX119" fmla="*/ 3496571 w 3619883"/>
              <a:gd name="connsiteY119" fmla="*/ 27182 h 4297250"/>
              <a:gd name="connsiteX120" fmla="*/ 3602117 w 3619883"/>
              <a:gd name="connsiteY120" fmla="*/ 132521 h 4297250"/>
              <a:gd name="connsiteX121" fmla="*/ 3619883 w 3619883"/>
              <a:gd name="connsiteY121" fmla="*/ 140049 h 4297250"/>
              <a:gd name="connsiteX122" fmla="*/ 3619883 w 3619883"/>
              <a:gd name="connsiteY12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204852 w 3619883"/>
              <a:gd name="connsiteY12" fmla="*/ 3951392 h 4297250"/>
              <a:gd name="connsiteX13" fmla="*/ 2027068 w 3619883"/>
              <a:gd name="connsiteY13" fmla="*/ 3951392 h 4297250"/>
              <a:gd name="connsiteX14" fmla="*/ 2027068 w 3619883"/>
              <a:gd name="connsiteY14" fmla="*/ 4128157 h 4297250"/>
              <a:gd name="connsiteX15" fmla="*/ 2079759 w 3619883"/>
              <a:gd name="connsiteY15" fmla="*/ 4128157 h 4297250"/>
              <a:gd name="connsiteX16" fmla="*/ 2079759 w 3619883"/>
              <a:gd name="connsiteY16" fmla="*/ 4275461 h 4297250"/>
              <a:gd name="connsiteX17" fmla="*/ 1824703 w 3619883"/>
              <a:gd name="connsiteY17" fmla="*/ 4275461 h 4297250"/>
              <a:gd name="connsiteX18" fmla="*/ 1834468 w 3619883"/>
              <a:gd name="connsiteY18" fmla="*/ 4128157 h 4297250"/>
              <a:gd name="connsiteX19" fmla="*/ 1893894 w 3619883"/>
              <a:gd name="connsiteY19" fmla="*/ 4128157 h 4297250"/>
              <a:gd name="connsiteX20" fmla="*/ 1893894 w 3619883"/>
              <a:gd name="connsiteY20" fmla="*/ 3951392 h 4297250"/>
              <a:gd name="connsiteX21" fmla="*/ 1716110 w 3619883"/>
              <a:gd name="connsiteY21" fmla="*/ 3951392 h 4297250"/>
              <a:gd name="connsiteX22" fmla="*/ 1716110 w 3619883"/>
              <a:gd name="connsiteY22" fmla="*/ 4006431 h 4297250"/>
              <a:gd name="connsiteX23" fmla="*/ 1703447 w 3619883"/>
              <a:gd name="connsiteY23" fmla="*/ 4007960 h 4297250"/>
              <a:gd name="connsiteX24" fmla="*/ 1716110 w 3619883"/>
              <a:gd name="connsiteY24" fmla="*/ 4044284 h 4297250"/>
              <a:gd name="connsiteX25" fmla="*/ 1716110 w 3619883"/>
              <a:gd name="connsiteY25" fmla="*/ 4128157 h 4297250"/>
              <a:gd name="connsiteX26" fmla="*/ 1745346 w 3619883"/>
              <a:gd name="connsiteY26" fmla="*/ 4128157 h 4297250"/>
              <a:gd name="connsiteX27" fmla="*/ 1796694 w 3619883"/>
              <a:gd name="connsiteY27" fmla="*/ 4275461 h 4297250"/>
              <a:gd name="connsiteX28" fmla="*/ 1558844 w 3619883"/>
              <a:gd name="connsiteY28" fmla="*/ 4275461 h 4297250"/>
              <a:gd name="connsiteX29" fmla="*/ 1517252 w 3619883"/>
              <a:gd name="connsiteY29" fmla="*/ 4128157 h 4297250"/>
              <a:gd name="connsiteX30" fmla="*/ 1582936 w 3619883"/>
              <a:gd name="connsiteY30" fmla="*/ 4128157 h 4297250"/>
              <a:gd name="connsiteX31" fmla="*/ 1582936 w 3619883"/>
              <a:gd name="connsiteY31" fmla="*/ 3951392 h 4297250"/>
              <a:gd name="connsiteX32" fmla="*/ 1405151 w 3619883"/>
              <a:gd name="connsiteY32" fmla="*/ 3951392 h 4297250"/>
              <a:gd name="connsiteX33" fmla="*/ 1405151 w 3619883"/>
              <a:gd name="connsiteY33" fmla="*/ 4128157 h 4297250"/>
              <a:gd name="connsiteX34" fmla="*/ 1468988 w 3619883"/>
              <a:gd name="connsiteY34" fmla="*/ 4128157 h 4297250"/>
              <a:gd name="connsiteX35" fmla="*/ 1427396 w 3619883"/>
              <a:gd name="connsiteY35" fmla="*/ 4275461 h 4297250"/>
              <a:gd name="connsiteX36" fmla="*/ 1210751 w 3619883"/>
              <a:gd name="connsiteY36" fmla="*/ 4275461 h 4297250"/>
              <a:gd name="connsiteX37" fmla="*/ 1210751 w 3619883"/>
              <a:gd name="connsiteY37" fmla="*/ 4128157 h 4297250"/>
              <a:gd name="connsiteX38" fmla="*/ 1271978 w 3619883"/>
              <a:gd name="connsiteY38" fmla="*/ 4128157 h 4297250"/>
              <a:gd name="connsiteX39" fmla="*/ 1271978 w 3619883"/>
              <a:gd name="connsiteY39" fmla="*/ 3951392 h 4297250"/>
              <a:gd name="connsiteX40" fmla="*/ 1094193 w 3619883"/>
              <a:gd name="connsiteY40" fmla="*/ 3951392 h 4297250"/>
              <a:gd name="connsiteX41" fmla="*/ 1094193 w 3619883"/>
              <a:gd name="connsiteY41" fmla="*/ 4128157 h 4297250"/>
              <a:gd name="connsiteX42" fmla="*/ 1140354 w 3619883"/>
              <a:gd name="connsiteY42" fmla="*/ 4128157 h 4297250"/>
              <a:gd name="connsiteX43" fmla="*/ 1140354 w 3619883"/>
              <a:gd name="connsiteY43" fmla="*/ 4275461 h 4297250"/>
              <a:gd name="connsiteX44" fmla="*/ 953807 w 3619883"/>
              <a:gd name="connsiteY44" fmla="*/ 4275461 h 4297250"/>
              <a:gd name="connsiteX45" fmla="*/ 912215 w 3619883"/>
              <a:gd name="connsiteY45" fmla="*/ 4128157 h 4297250"/>
              <a:gd name="connsiteX46" fmla="*/ 961020 w 3619883"/>
              <a:gd name="connsiteY46" fmla="*/ 4128157 h 4297250"/>
              <a:gd name="connsiteX47" fmla="*/ 961020 w 3619883"/>
              <a:gd name="connsiteY47" fmla="*/ 3951392 h 4297250"/>
              <a:gd name="connsiteX48" fmla="*/ 783235 w 3619883"/>
              <a:gd name="connsiteY48" fmla="*/ 3951392 h 4297250"/>
              <a:gd name="connsiteX49" fmla="*/ 783235 w 3619883"/>
              <a:gd name="connsiteY49" fmla="*/ 4128157 h 4297250"/>
              <a:gd name="connsiteX50" fmla="*/ 871024 w 3619883"/>
              <a:gd name="connsiteY50" fmla="*/ 4128157 h 4297250"/>
              <a:gd name="connsiteX51" fmla="*/ 829432 w 3619883"/>
              <a:gd name="connsiteY51" fmla="*/ 4275461 h 4297250"/>
              <a:gd name="connsiteX52" fmla="*/ 611484 w 3619883"/>
              <a:gd name="connsiteY52" fmla="*/ 4275461 h 4297250"/>
              <a:gd name="connsiteX53" fmla="*/ 621247 w 3619883"/>
              <a:gd name="connsiteY53" fmla="*/ 4128157 h 4297250"/>
              <a:gd name="connsiteX54" fmla="*/ 650062 w 3619883"/>
              <a:gd name="connsiteY54" fmla="*/ 4128157 h 4297250"/>
              <a:gd name="connsiteX55" fmla="*/ 650062 w 3619883"/>
              <a:gd name="connsiteY55" fmla="*/ 3951392 h 4297250"/>
              <a:gd name="connsiteX56" fmla="*/ 472277 w 3619883"/>
              <a:gd name="connsiteY56" fmla="*/ 3951392 h 4297250"/>
              <a:gd name="connsiteX57" fmla="*/ 472277 w 3619883"/>
              <a:gd name="connsiteY57" fmla="*/ 4128157 h 4297250"/>
              <a:gd name="connsiteX58" fmla="*/ 522650 w 3619883"/>
              <a:gd name="connsiteY58" fmla="*/ 4128157 h 4297250"/>
              <a:gd name="connsiteX59" fmla="*/ 573998 w 3619883"/>
              <a:gd name="connsiteY59" fmla="*/ 4275461 h 4297250"/>
              <a:gd name="connsiteX60" fmla="*/ 336164 w 3619883"/>
              <a:gd name="connsiteY60" fmla="*/ 4275461 h 4297250"/>
              <a:gd name="connsiteX61" fmla="*/ 294572 w 3619883"/>
              <a:gd name="connsiteY61" fmla="*/ 4128157 h 4297250"/>
              <a:gd name="connsiteX62" fmla="*/ 339106 w 3619883"/>
              <a:gd name="connsiteY62" fmla="*/ 4128157 h 4297250"/>
              <a:gd name="connsiteX63" fmla="*/ 339106 w 3619883"/>
              <a:gd name="connsiteY63" fmla="*/ 3951392 h 4297250"/>
              <a:gd name="connsiteX64" fmla="*/ 161321 w 3619883"/>
              <a:gd name="connsiteY64" fmla="*/ 3951392 h 4297250"/>
              <a:gd name="connsiteX65" fmla="*/ 161321 w 3619883"/>
              <a:gd name="connsiteY65" fmla="*/ 4128157 h 4297250"/>
              <a:gd name="connsiteX66" fmla="*/ 230914 w 3619883"/>
              <a:gd name="connsiteY66" fmla="*/ 4128157 h 4297250"/>
              <a:gd name="connsiteX67" fmla="*/ 189322 w 3619883"/>
              <a:gd name="connsiteY67" fmla="*/ 4275461 h 4297250"/>
              <a:gd name="connsiteX68" fmla="*/ 0 w 3619883"/>
              <a:gd name="connsiteY68" fmla="*/ 4275461 h 4297250"/>
              <a:gd name="connsiteX69" fmla="*/ 0 w 3619883"/>
              <a:gd name="connsiteY69" fmla="*/ 42229 h 4297250"/>
              <a:gd name="connsiteX70" fmla="*/ 42464 w 3619883"/>
              <a:gd name="connsiteY70" fmla="*/ 40518 h 4297250"/>
              <a:gd name="connsiteX71" fmla="*/ 137733 w 3619883"/>
              <a:gd name="connsiteY71" fmla="*/ 35355 h 4297250"/>
              <a:gd name="connsiteX72" fmla="*/ 270565 w 3619883"/>
              <a:gd name="connsiteY72" fmla="*/ 29759 h 4297250"/>
              <a:gd name="connsiteX73" fmla="*/ 479734 w 3619883"/>
              <a:gd name="connsiteY73" fmla="*/ 45455 h 4297250"/>
              <a:gd name="connsiteX74" fmla="*/ 524103 w 3619883"/>
              <a:gd name="connsiteY74" fmla="*/ 41625 h 4297250"/>
              <a:gd name="connsiteX75" fmla="*/ 624416 w 3619883"/>
              <a:gd name="connsiteY75" fmla="*/ 22696 h 4297250"/>
              <a:gd name="connsiteX76" fmla="*/ 657762 w 3619883"/>
              <a:gd name="connsiteY76" fmla="*/ 18351 h 4297250"/>
              <a:gd name="connsiteX77" fmla="*/ 690557 w 3619883"/>
              <a:gd name="connsiteY77" fmla="*/ 25792 h 4297250"/>
              <a:gd name="connsiteX78" fmla="*/ 745123 w 3619883"/>
              <a:gd name="connsiteY78" fmla="*/ 40157 h 4297250"/>
              <a:gd name="connsiteX79" fmla="*/ 789493 w 3619883"/>
              <a:gd name="connsiteY79" fmla="*/ 36327 h 4297250"/>
              <a:gd name="connsiteX80" fmla="*/ 854255 w 3619883"/>
              <a:gd name="connsiteY80" fmla="*/ 68887 h 4297250"/>
              <a:gd name="connsiteX81" fmla="*/ 897520 w 3619883"/>
              <a:gd name="connsiteY81" fmla="*/ 88629 h 4297250"/>
              <a:gd name="connsiteX82" fmla="*/ 940510 w 3619883"/>
              <a:gd name="connsiteY82" fmla="*/ 114265 h 4297250"/>
              <a:gd name="connsiteX83" fmla="*/ 1082712 w 3619883"/>
              <a:gd name="connsiteY83" fmla="*/ 144543 h 4297250"/>
              <a:gd name="connsiteX84" fmla="*/ 1205348 w 3619883"/>
              <a:gd name="connsiteY84" fmla="*/ 120753 h 4297250"/>
              <a:gd name="connsiteX85" fmla="*/ 1271764 w 3619883"/>
              <a:gd name="connsiteY85" fmla="*/ 117956 h 4297250"/>
              <a:gd name="connsiteX86" fmla="*/ 1315583 w 3619883"/>
              <a:gd name="connsiteY86" fmla="*/ 125912 h 4297250"/>
              <a:gd name="connsiteX87" fmla="*/ 1359125 w 3619883"/>
              <a:gd name="connsiteY87" fmla="*/ 139761 h 4297250"/>
              <a:gd name="connsiteX88" fmla="*/ 1391919 w 3619883"/>
              <a:gd name="connsiteY88" fmla="*/ 147202 h 4297250"/>
              <a:gd name="connsiteX89" fmla="*/ 1436563 w 3619883"/>
              <a:gd name="connsiteY89" fmla="*/ 137480 h 4297250"/>
              <a:gd name="connsiteX90" fmla="*/ 1471566 w 3619883"/>
              <a:gd name="connsiteY90" fmla="*/ 97777 h 4297250"/>
              <a:gd name="connsiteX91" fmla="*/ 1505739 w 3619883"/>
              <a:gd name="connsiteY91" fmla="*/ 75753 h 4297250"/>
              <a:gd name="connsiteX92" fmla="*/ 1590891 w 3619883"/>
              <a:gd name="connsiteY92" fmla="*/ 144702 h 4297250"/>
              <a:gd name="connsiteX93" fmla="*/ 1625616 w 3619883"/>
              <a:gd name="connsiteY93" fmla="*/ 110893 h 4297250"/>
              <a:gd name="connsiteX94" fmla="*/ 1658964 w 3619883"/>
              <a:gd name="connsiteY94" fmla="*/ 106547 h 4297250"/>
              <a:gd name="connsiteX95" fmla="*/ 1746598 w 3619883"/>
              <a:gd name="connsiteY95" fmla="*/ 122460 h 4297250"/>
              <a:gd name="connsiteX96" fmla="*/ 1811913 w 3619883"/>
              <a:gd name="connsiteY96" fmla="*/ 143234 h 4297250"/>
              <a:gd name="connsiteX97" fmla="*/ 1856557 w 3619883"/>
              <a:gd name="connsiteY97" fmla="*/ 133511 h 4297250"/>
              <a:gd name="connsiteX98" fmla="*/ 2066003 w 3619883"/>
              <a:gd name="connsiteY98" fmla="*/ 143313 h 4297250"/>
              <a:gd name="connsiteX99" fmla="*/ 2177615 w 3619883"/>
              <a:gd name="connsiteY99" fmla="*/ 119007 h 4297250"/>
              <a:gd name="connsiteX100" fmla="*/ 2255883 w 3619883"/>
              <a:gd name="connsiteY100" fmla="*/ 99047 h 4297250"/>
              <a:gd name="connsiteX101" fmla="*/ 2344622 w 3619883"/>
              <a:gd name="connsiteY101" fmla="*/ 91388 h 4297250"/>
              <a:gd name="connsiteX102" fmla="*/ 2455682 w 3619883"/>
              <a:gd name="connsiteY102" fmla="*/ 78869 h 4297250"/>
              <a:gd name="connsiteX103" fmla="*/ 2632609 w 3619883"/>
              <a:gd name="connsiteY103" fmla="*/ 75338 h 4297250"/>
              <a:gd name="connsiteX104" fmla="*/ 2742291 w 3619883"/>
              <a:gd name="connsiteY104" fmla="*/ 92282 h 4297250"/>
              <a:gd name="connsiteX105" fmla="*/ 2851974 w 3619883"/>
              <a:gd name="connsiteY105" fmla="*/ 109227 h 4297250"/>
              <a:gd name="connsiteX106" fmla="*/ 2907643 w 3619883"/>
              <a:gd name="connsiteY106" fmla="*/ 100020 h 4297250"/>
              <a:gd name="connsiteX107" fmla="*/ 2944022 w 3619883"/>
              <a:gd name="connsiteY107" fmla="*/ 30853 h 4297250"/>
              <a:gd name="connsiteX108" fmla="*/ 3022289 w 3619883"/>
              <a:gd name="connsiteY108" fmla="*/ 10893 h 4297250"/>
              <a:gd name="connsiteX109" fmla="*/ 3054807 w 3619883"/>
              <a:gd name="connsiteY109" fmla="*/ 24226 h 4297250"/>
              <a:gd name="connsiteX110" fmla="*/ 3141892 w 3619883"/>
              <a:gd name="connsiteY110" fmla="*/ 51925 h 4297250"/>
              <a:gd name="connsiteX111" fmla="*/ 3185711 w 3619883"/>
              <a:gd name="connsiteY111" fmla="*/ 59881 h 4297250"/>
              <a:gd name="connsiteX112" fmla="*/ 3219056 w 3619883"/>
              <a:gd name="connsiteY112" fmla="*/ 55536 h 4297250"/>
              <a:gd name="connsiteX113" fmla="*/ 3263425 w 3619883"/>
              <a:gd name="connsiteY113" fmla="*/ 51706 h 4297250"/>
              <a:gd name="connsiteX114" fmla="*/ 3296219 w 3619883"/>
              <a:gd name="connsiteY114" fmla="*/ 59147 h 4297250"/>
              <a:gd name="connsiteX115" fmla="*/ 3319094 w 3619883"/>
              <a:gd name="connsiteY115" fmla="*/ 42500 h 4297250"/>
              <a:gd name="connsiteX116" fmla="*/ 3420511 w 3619883"/>
              <a:gd name="connsiteY116" fmla="*/ 0 h 4297250"/>
              <a:gd name="connsiteX117" fmla="*/ 3453305 w 3619883"/>
              <a:gd name="connsiteY117" fmla="*/ 7440 h 4297250"/>
              <a:gd name="connsiteX118" fmla="*/ 3496571 w 3619883"/>
              <a:gd name="connsiteY118" fmla="*/ 27182 h 4297250"/>
              <a:gd name="connsiteX119" fmla="*/ 3602117 w 3619883"/>
              <a:gd name="connsiteY119" fmla="*/ 132521 h 4297250"/>
              <a:gd name="connsiteX120" fmla="*/ 3619883 w 3619883"/>
              <a:gd name="connsiteY120" fmla="*/ 140049 h 4297250"/>
              <a:gd name="connsiteX121" fmla="*/ 3619883 w 3619883"/>
              <a:gd name="connsiteY12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027068 w 3619883"/>
              <a:gd name="connsiteY12" fmla="*/ 3951392 h 4297250"/>
              <a:gd name="connsiteX13" fmla="*/ 2027068 w 3619883"/>
              <a:gd name="connsiteY13" fmla="*/ 4128157 h 4297250"/>
              <a:gd name="connsiteX14" fmla="*/ 2079759 w 3619883"/>
              <a:gd name="connsiteY14" fmla="*/ 4128157 h 4297250"/>
              <a:gd name="connsiteX15" fmla="*/ 2079759 w 3619883"/>
              <a:gd name="connsiteY15" fmla="*/ 4275461 h 4297250"/>
              <a:gd name="connsiteX16" fmla="*/ 1824703 w 3619883"/>
              <a:gd name="connsiteY16" fmla="*/ 4275461 h 4297250"/>
              <a:gd name="connsiteX17" fmla="*/ 1834468 w 3619883"/>
              <a:gd name="connsiteY17" fmla="*/ 4128157 h 4297250"/>
              <a:gd name="connsiteX18" fmla="*/ 1893894 w 3619883"/>
              <a:gd name="connsiteY18" fmla="*/ 4128157 h 4297250"/>
              <a:gd name="connsiteX19" fmla="*/ 1893894 w 3619883"/>
              <a:gd name="connsiteY19" fmla="*/ 3951392 h 4297250"/>
              <a:gd name="connsiteX20" fmla="*/ 1716110 w 3619883"/>
              <a:gd name="connsiteY20" fmla="*/ 3951392 h 4297250"/>
              <a:gd name="connsiteX21" fmla="*/ 1716110 w 3619883"/>
              <a:gd name="connsiteY21" fmla="*/ 4006431 h 4297250"/>
              <a:gd name="connsiteX22" fmla="*/ 1703447 w 3619883"/>
              <a:gd name="connsiteY22" fmla="*/ 4007960 h 4297250"/>
              <a:gd name="connsiteX23" fmla="*/ 1716110 w 3619883"/>
              <a:gd name="connsiteY23" fmla="*/ 4044284 h 4297250"/>
              <a:gd name="connsiteX24" fmla="*/ 1716110 w 3619883"/>
              <a:gd name="connsiteY24" fmla="*/ 4128157 h 4297250"/>
              <a:gd name="connsiteX25" fmla="*/ 1745346 w 3619883"/>
              <a:gd name="connsiteY25" fmla="*/ 4128157 h 4297250"/>
              <a:gd name="connsiteX26" fmla="*/ 1796694 w 3619883"/>
              <a:gd name="connsiteY26" fmla="*/ 4275461 h 4297250"/>
              <a:gd name="connsiteX27" fmla="*/ 1558844 w 3619883"/>
              <a:gd name="connsiteY27" fmla="*/ 4275461 h 4297250"/>
              <a:gd name="connsiteX28" fmla="*/ 1517252 w 3619883"/>
              <a:gd name="connsiteY28" fmla="*/ 4128157 h 4297250"/>
              <a:gd name="connsiteX29" fmla="*/ 1582936 w 3619883"/>
              <a:gd name="connsiteY29" fmla="*/ 4128157 h 4297250"/>
              <a:gd name="connsiteX30" fmla="*/ 1582936 w 3619883"/>
              <a:gd name="connsiteY30" fmla="*/ 3951392 h 4297250"/>
              <a:gd name="connsiteX31" fmla="*/ 1405151 w 3619883"/>
              <a:gd name="connsiteY31" fmla="*/ 3951392 h 4297250"/>
              <a:gd name="connsiteX32" fmla="*/ 1405151 w 3619883"/>
              <a:gd name="connsiteY32" fmla="*/ 4128157 h 4297250"/>
              <a:gd name="connsiteX33" fmla="*/ 1468988 w 3619883"/>
              <a:gd name="connsiteY33" fmla="*/ 4128157 h 4297250"/>
              <a:gd name="connsiteX34" fmla="*/ 1427396 w 3619883"/>
              <a:gd name="connsiteY34" fmla="*/ 4275461 h 4297250"/>
              <a:gd name="connsiteX35" fmla="*/ 1210751 w 3619883"/>
              <a:gd name="connsiteY35" fmla="*/ 4275461 h 4297250"/>
              <a:gd name="connsiteX36" fmla="*/ 1210751 w 3619883"/>
              <a:gd name="connsiteY36" fmla="*/ 4128157 h 4297250"/>
              <a:gd name="connsiteX37" fmla="*/ 1271978 w 3619883"/>
              <a:gd name="connsiteY37" fmla="*/ 4128157 h 4297250"/>
              <a:gd name="connsiteX38" fmla="*/ 1271978 w 3619883"/>
              <a:gd name="connsiteY38" fmla="*/ 3951392 h 4297250"/>
              <a:gd name="connsiteX39" fmla="*/ 1094193 w 3619883"/>
              <a:gd name="connsiteY39" fmla="*/ 3951392 h 4297250"/>
              <a:gd name="connsiteX40" fmla="*/ 1094193 w 3619883"/>
              <a:gd name="connsiteY40" fmla="*/ 4128157 h 4297250"/>
              <a:gd name="connsiteX41" fmla="*/ 1140354 w 3619883"/>
              <a:gd name="connsiteY41" fmla="*/ 4128157 h 4297250"/>
              <a:gd name="connsiteX42" fmla="*/ 1140354 w 3619883"/>
              <a:gd name="connsiteY42" fmla="*/ 4275461 h 4297250"/>
              <a:gd name="connsiteX43" fmla="*/ 953807 w 3619883"/>
              <a:gd name="connsiteY43" fmla="*/ 4275461 h 4297250"/>
              <a:gd name="connsiteX44" fmla="*/ 912215 w 3619883"/>
              <a:gd name="connsiteY44" fmla="*/ 4128157 h 4297250"/>
              <a:gd name="connsiteX45" fmla="*/ 961020 w 3619883"/>
              <a:gd name="connsiteY45" fmla="*/ 4128157 h 4297250"/>
              <a:gd name="connsiteX46" fmla="*/ 961020 w 3619883"/>
              <a:gd name="connsiteY46" fmla="*/ 3951392 h 4297250"/>
              <a:gd name="connsiteX47" fmla="*/ 783235 w 3619883"/>
              <a:gd name="connsiteY47" fmla="*/ 3951392 h 4297250"/>
              <a:gd name="connsiteX48" fmla="*/ 783235 w 3619883"/>
              <a:gd name="connsiteY48" fmla="*/ 4128157 h 4297250"/>
              <a:gd name="connsiteX49" fmla="*/ 871024 w 3619883"/>
              <a:gd name="connsiteY49" fmla="*/ 4128157 h 4297250"/>
              <a:gd name="connsiteX50" fmla="*/ 829432 w 3619883"/>
              <a:gd name="connsiteY50" fmla="*/ 4275461 h 4297250"/>
              <a:gd name="connsiteX51" fmla="*/ 611484 w 3619883"/>
              <a:gd name="connsiteY51" fmla="*/ 4275461 h 4297250"/>
              <a:gd name="connsiteX52" fmla="*/ 621247 w 3619883"/>
              <a:gd name="connsiteY52" fmla="*/ 4128157 h 4297250"/>
              <a:gd name="connsiteX53" fmla="*/ 650062 w 3619883"/>
              <a:gd name="connsiteY53" fmla="*/ 4128157 h 4297250"/>
              <a:gd name="connsiteX54" fmla="*/ 650062 w 3619883"/>
              <a:gd name="connsiteY54" fmla="*/ 3951392 h 4297250"/>
              <a:gd name="connsiteX55" fmla="*/ 472277 w 3619883"/>
              <a:gd name="connsiteY55" fmla="*/ 3951392 h 4297250"/>
              <a:gd name="connsiteX56" fmla="*/ 472277 w 3619883"/>
              <a:gd name="connsiteY56" fmla="*/ 4128157 h 4297250"/>
              <a:gd name="connsiteX57" fmla="*/ 522650 w 3619883"/>
              <a:gd name="connsiteY57" fmla="*/ 4128157 h 4297250"/>
              <a:gd name="connsiteX58" fmla="*/ 573998 w 3619883"/>
              <a:gd name="connsiteY58" fmla="*/ 4275461 h 4297250"/>
              <a:gd name="connsiteX59" fmla="*/ 336164 w 3619883"/>
              <a:gd name="connsiteY59" fmla="*/ 4275461 h 4297250"/>
              <a:gd name="connsiteX60" fmla="*/ 294572 w 3619883"/>
              <a:gd name="connsiteY60" fmla="*/ 4128157 h 4297250"/>
              <a:gd name="connsiteX61" fmla="*/ 339106 w 3619883"/>
              <a:gd name="connsiteY61" fmla="*/ 4128157 h 4297250"/>
              <a:gd name="connsiteX62" fmla="*/ 339106 w 3619883"/>
              <a:gd name="connsiteY62" fmla="*/ 3951392 h 4297250"/>
              <a:gd name="connsiteX63" fmla="*/ 161321 w 3619883"/>
              <a:gd name="connsiteY63" fmla="*/ 3951392 h 4297250"/>
              <a:gd name="connsiteX64" fmla="*/ 161321 w 3619883"/>
              <a:gd name="connsiteY64" fmla="*/ 4128157 h 4297250"/>
              <a:gd name="connsiteX65" fmla="*/ 230914 w 3619883"/>
              <a:gd name="connsiteY65" fmla="*/ 4128157 h 4297250"/>
              <a:gd name="connsiteX66" fmla="*/ 189322 w 3619883"/>
              <a:gd name="connsiteY66" fmla="*/ 4275461 h 4297250"/>
              <a:gd name="connsiteX67" fmla="*/ 0 w 3619883"/>
              <a:gd name="connsiteY67" fmla="*/ 4275461 h 4297250"/>
              <a:gd name="connsiteX68" fmla="*/ 0 w 3619883"/>
              <a:gd name="connsiteY68" fmla="*/ 42229 h 4297250"/>
              <a:gd name="connsiteX69" fmla="*/ 42464 w 3619883"/>
              <a:gd name="connsiteY69" fmla="*/ 40518 h 4297250"/>
              <a:gd name="connsiteX70" fmla="*/ 137733 w 3619883"/>
              <a:gd name="connsiteY70" fmla="*/ 35355 h 4297250"/>
              <a:gd name="connsiteX71" fmla="*/ 270565 w 3619883"/>
              <a:gd name="connsiteY71" fmla="*/ 29759 h 4297250"/>
              <a:gd name="connsiteX72" fmla="*/ 479734 w 3619883"/>
              <a:gd name="connsiteY72" fmla="*/ 45455 h 4297250"/>
              <a:gd name="connsiteX73" fmla="*/ 524103 w 3619883"/>
              <a:gd name="connsiteY73" fmla="*/ 41625 h 4297250"/>
              <a:gd name="connsiteX74" fmla="*/ 624416 w 3619883"/>
              <a:gd name="connsiteY74" fmla="*/ 22696 h 4297250"/>
              <a:gd name="connsiteX75" fmla="*/ 657762 w 3619883"/>
              <a:gd name="connsiteY75" fmla="*/ 18351 h 4297250"/>
              <a:gd name="connsiteX76" fmla="*/ 690557 w 3619883"/>
              <a:gd name="connsiteY76" fmla="*/ 25792 h 4297250"/>
              <a:gd name="connsiteX77" fmla="*/ 745123 w 3619883"/>
              <a:gd name="connsiteY77" fmla="*/ 40157 h 4297250"/>
              <a:gd name="connsiteX78" fmla="*/ 789493 w 3619883"/>
              <a:gd name="connsiteY78" fmla="*/ 36327 h 4297250"/>
              <a:gd name="connsiteX79" fmla="*/ 854255 w 3619883"/>
              <a:gd name="connsiteY79" fmla="*/ 68887 h 4297250"/>
              <a:gd name="connsiteX80" fmla="*/ 897520 w 3619883"/>
              <a:gd name="connsiteY80" fmla="*/ 88629 h 4297250"/>
              <a:gd name="connsiteX81" fmla="*/ 940510 w 3619883"/>
              <a:gd name="connsiteY81" fmla="*/ 114265 h 4297250"/>
              <a:gd name="connsiteX82" fmla="*/ 1082712 w 3619883"/>
              <a:gd name="connsiteY82" fmla="*/ 144543 h 4297250"/>
              <a:gd name="connsiteX83" fmla="*/ 1205348 w 3619883"/>
              <a:gd name="connsiteY83" fmla="*/ 120753 h 4297250"/>
              <a:gd name="connsiteX84" fmla="*/ 1271764 w 3619883"/>
              <a:gd name="connsiteY84" fmla="*/ 117956 h 4297250"/>
              <a:gd name="connsiteX85" fmla="*/ 1315583 w 3619883"/>
              <a:gd name="connsiteY85" fmla="*/ 125912 h 4297250"/>
              <a:gd name="connsiteX86" fmla="*/ 1359125 w 3619883"/>
              <a:gd name="connsiteY86" fmla="*/ 139761 h 4297250"/>
              <a:gd name="connsiteX87" fmla="*/ 1391919 w 3619883"/>
              <a:gd name="connsiteY87" fmla="*/ 147202 h 4297250"/>
              <a:gd name="connsiteX88" fmla="*/ 1436563 w 3619883"/>
              <a:gd name="connsiteY88" fmla="*/ 137480 h 4297250"/>
              <a:gd name="connsiteX89" fmla="*/ 1471566 w 3619883"/>
              <a:gd name="connsiteY89" fmla="*/ 97777 h 4297250"/>
              <a:gd name="connsiteX90" fmla="*/ 1505739 w 3619883"/>
              <a:gd name="connsiteY90" fmla="*/ 75753 h 4297250"/>
              <a:gd name="connsiteX91" fmla="*/ 1590891 w 3619883"/>
              <a:gd name="connsiteY91" fmla="*/ 144702 h 4297250"/>
              <a:gd name="connsiteX92" fmla="*/ 1625616 w 3619883"/>
              <a:gd name="connsiteY92" fmla="*/ 110893 h 4297250"/>
              <a:gd name="connsiteX93" fmla="*/ 1658964 w 3619883"/>
              <a:gd name="connsiteY93" fmla="*/ 106547 h 4297250"/>
              <a:gd name="connsiteX94" fmla="*/ 1746598 w 3619883"/>
              <a:gd name="connsiteY94" fmla="*/ 122460 h 4297250"/>
              <a:gd name="connsiteX95" fmla="*/ 1811913 w 3619883"/>
              <a:gd name="connsiteY95" fmla="*/ 143234 h 4297250"/>
              <a:gd name="connsiteX96" fmla="*/ 1856557 w 3619883"/>
              <a:gd name="connsiteY96" fmla="*/ 133511 h 4297250"/>
              <a:gd name="connsiteX97" fmla="*/ 2066003 w 3619883"/>
              <a:gd name="connsiteY97" fmla="*/ 143313 h 4297250"/>
              <a:gd name="connsiteX98" fmla="*/ 2177615 w 3619883"/>
              <a:gd name="connsiteY98" fmla="*/ 119007 h 4297250"/>
              <a:gd name="connsiteX99" fmla="*/ 2255883 w 3619883"/>
              <a:gd name="connsiteY99" fmla="*/ 99047 h 4297250"/>
              <a:gd name="connsiteX100" fmla="*/ 2344622 w 3619883"/>
              <a:gd name="connsiteY100" fmla="*/ 91388 h 4297250"/>
              <a:gd name="connsiteX101" fmla="*/ 2455682 w 3619883"/>
              <a:gd name="connsiteY101" fmla="*/ 78869 h 4297250"/>
              <a:gd name="connsiteX102" fmla="*/ 2632609 w 3619883"/>
              <a:gd name="connsiteY102" fmla="*/ 75338 h 4297250"/>
              <a:gd name="connsiteX103" fmla="*/ 2742291 w 3619883"/>
              <a:gd name="connsiteY103" fmla="*/ 92282 h 4297250"/>
              <a:gd name="connsiteX104" fmla="*/ 2851974 w 3619883"/>
              <a:gd name="connsiteY104" fmla="*/ 109227 h 4297250"/>
              <a:gd name="connsiteX105" fmla="*/ 2907643 w 3619883"/>
              <a:gd name="connsiteY105" fmla="*/ 100020 h 4297250"/>
              <a:gd name="connsiteX106" fmla="*/ 2944022 w 3619883"/>
              <a:gd name="connsiteY106" fmla="*/ 30853 h 4297250"/>
              <a:gd name="connsiteX107" fmla="*/ 3022289 w 3619883"/>
              <a:gd name="connsiteY107" fmla="*/ 10893 h 4297250"/>
              <a:gd name="connsiteX108" fmla="*/ 3054807 w 3619883"/>
              <a:gd name="connsiteY108" fmla="*/ 24226 h 4297250"/>
              <a:gd name="connsiteX109" fmla="*/ 3141892 w 3619883"/>
              <a:gd name="connsiteY109" fmla="*/ 51925 h 4297250"/>
              <a:gd name="connsiteX110" fmla="*/ 3185711 w 3619883"/>
              <a:gd name="connsiteY110" fmla="*/ 59881 h 4297250"/>
              <a:gd name="connsiteX111" fmla="*/ 3219056 w 3619883"/>
              <a:gd name="connsiteY111" fmla="*/ 55536 h 4297250"/>
              <a:gd name="connsiteX112" fmla="*/ 3263425 w 3619883"/>
              <a:gd name="connsiteY112" fmla="*/ 51706 h 4297250"/>
              <a:gd name="connsiteX113" fmla="*/ 3296219 w 3619883"/>
              <a:gd name="connsiteY113" fmla="*/ 59147 h 4297250"/>
              <a:gd name="connsiteX114" fmla="*/ 3319094 w 3619883"/>
              <a:gd name="connsiteY114" fmla="*/ 42500 h 4297250"/>
              <a:gd name="connsiteX115" fmla="*/ 3420511 w 3619883"/>
              <a:gd name="connsiteY115" fmla="*/ 0 h 4297250"/>
              <a:gd name="connsiteX116" fmla="*/ 3453305 w 3619883"/>
              <a:gd name="connsiteY116" fmla="*/ 7440 h 4297250"/>
              <a:gd name="connsiteX117" fmla="*/ 3496571 w 3619883"/>
              <a:gd name="connsiteY117" fmla="*/ 27182 h 4297250"/>
              <a:gd name="connsiteX118" fmla="*/ 3602117 w 3619883"/>
              <a:gd name="connsiteY118" fmla="*/ 132521 h 4297250"/>
              <a:gd name="connsiteX119" fmla="*/ 3619883 w 3619883"/>
              <a:gd name="connsiteY119" fmla="*/ 140049 h 4297250"/>
              <a:gd name="connsiteX120" fmla="*/ 3619883 w 3619883"/>
              <a:gd name="connsiteY12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027068 w 3619883"/>
              <a:gd name="connsiteY12" fmla="*/ 4128157 h 4297250"/>
              <a:gd name="connsiteX13" fmla="*/ 2079759 w 3619883"/>
              <a:gd name="connsiteY13" fmla="*/ 4128157 h 4297250"/>
              <a:gd name="connsiteX14" fmla="*/ 2079759 w 3619883"/>
              <a:gd name="connsiteY14" fmla="*/ 4275461 h 4297250"/>
              <a:gd name="connsiteX15" fmla="*/ 1824703 w 3619883"/>
              <a:gd name="connsiteY15" fmla="*/ 4275461 h 4297250"/>
              <a:gd name="connsiteX16" fmla="*/ 1834468 w 3619883"/>
              <a:gd name="connsiteY16" fmla="*/ 4128157 h 4297250"/>
              <a:gd name="connsiteX17" fmla="*/ 1893894 w 3619883"/>
              <a:gd name="connsiteY17" fmla="*/ 4128157 h 4297250"/>
              <a:gd name="connsiteX18" fmla="*/ 1893894 w 3619883"/>
              <a:gd name="connsiteY18" fmla="*/ 3951392 h 4297250"/>
              <a:gd name="connsiteX19" fmla="*/ 1716110 w 3619883"/>
              <a:gd name="connsiteY19" fmla="*/ 3951392 h 4297250"/>
              <a:gd name="connsiteX20" fmla="*/ 1716110 w 3619883"/>
              <a:gd name="connsiteY20" fmla="*/ 4006431 h 4297250"/>
              <a:gd name="connsiteX21" fmla="*/ 1703447 w 3619883"/>
              <a:gd name="connsiteY21" fmla="*/ 4007960 h 4297250"/>
              <a:gd name="connsiteX22" fmla="*/ 1716110 w 3619883"/>
              <a:gd name="connsiteY22" fmla="*/ 4044284 h 4297250"/>
              <a:gd name="connsiteX23" fmla="*/ 1716110 w 3619883"/>
              <a:gd name="connsiteY23" fmla="*/ 4128157 h 4297250"/>
              <a:gd name="connsiteX24" fmla="*/ 1745346 w 3619883"/>
              <a:gd name="connsiteY24" fmla="*/ 4128157 h 4297250"/>
              <a:gd name="connsiteX25" fmla="*/ 1796694 w 3619883"/>
              <a:gd name="connsiteY25" fmla="*/ 4275461 h 4297250"/>
              <a:gd name="connsiteX26" fmla="*/ 1558844 w 3619883"/>
              <a:gd name="connsiteY26" fmla="*/ 4275461 h 4297250"/>
              <a:gd name="connsiteX27" fmla="*/ 1517252 w 3619883"/>
              <a:gd name="connsiteY27" fmla="*/ 4128157 h 4297250"/>
              <a:gd name="connsiteX28" fmla="*/ 1582936 w 3619883"/>
              <a:gd name="connsiteY28" fmla="*/ 4128157 h 4297250"/>
              <a:gd name="connsiteX29" fmla="*/ 1582936 w 3619883"/>
              <a:gd name="connsiteY29" fmla="*/ 3951392 h 4297250"/>
              <a:gd name="connsiteX30" fmla="*/ 1405151 w 3619883"/>
              <a:gd name="connsiteY30" fmla="*/ 3951392 h 4297250"/>
              <a:gd name="connsiteX31" fmla="*/ 1405151 w 3619883"/>
              <a:gd name="connsiteY31" fmla="*/ 4128157 h 4297250"/>
              <a:gd name="connsiteX32" fmla="*/ 1468988 w 3619883"/>
              <a:gd name="connsiteY32" fmla="*/ 4128157 h 4297250"/>
              <a:gd name="connsiteX33" fmla="*/ 1427396 w 3619883"/>
              <a:gd name="connsiteY33" fmla="*/ 4275461 h 4297250"/>
              <a:gd name="connsiteX34" fmla="*/ 1210751 w 3619883"/>
              <a:gd name="connsiteY34" fmla="*/ 4275461 h 4297250"/>
              <a:gd name="connsiteX35" fmla="*/ 1210751 w 3619883"/>
              <a:gd name="connsiteY35" fmla="*/ 4128157 h 4297250"/>
              <a:gd name="connsiteX36" fmla="*/ 1271978 w 3619883"/>
              <a:gd name="connsiteY36" fmla="*/ 4128157 h 4297250"/>
              <a:gd name="connsiteX37" fmla="*/ 1271978 w 3619883"/>
              <a:gd name="connsiteY37" fmla="*/ 3951392 h 4297250"/>
              <a:gd name="connsiteX38" fmla="*/ 1094193 w 3619883"/>
              <a:gd name="connsiteY38" fmla="*/ 3951392 h 4297250"/>
              <a:gd name="connsiteX39" fmla="*/ 1094193 w 3619883"/>
              <a:gd name="connsiteY39" fmla="*/ 4128157 h 4297250"/>
              <a:gd name="connsiteX40" fmla="*/ 1140354 w 3619883"/>
              <a:gd name="connsiteY40" fmla="*/ 4128157 h 4297250"/>
              <a:gd name="connsiteX41" fmla="*/ 1140354 w 3619883"/>
              <a:gd name="connsiteY41" fmla="*/ 4275461 h 4297250"/>
              <a:gd name="connsiteX42" fmla="*/ 953807 w 3619883"/>
              <a:gd name="connsiteY42" fmla="*/ 4275461 h 4297250"/>
              <a:gd name="connsiteX43" fmla="*/ 912215 w 3619883"/>
              <a:gd name="connsiteY43" fmla="*/ 4128157 h 4297250"/>
              <a:gd name="connsiteX44" fmla="*/ 961020 w 3619883"/>
              <a:gd name="connsiteY44" fmla="*/ 4128157 h 4297250"/>
              <a:gd name="connsiteX45" fmla="*/ 961020 w 3619883"/>
              <a:gd name="connsiteY45" fmla="*/ 3951392 h 4297250"/>
              <a:gd name="connsiteX46" fmla="*/ 783235 w 3619883"/>
              <a:gd name="connsiteY46" fmla="*/ 3951392 h 4297250"/>
              <a:gd name="connsiteX47" fmla="*/ 783235 w 3619883"/>
              <a:gd name="connsiteY47" fmla="*/ 4128157 h 4297250"/>
              <a:gd name="connsiteX48" fmla="*/ 871024 w 3619883"/>
              <a:gd name="connsiteY48" fmla="*/ 4128157 h 4297250"/>
              <a:gd name="connsiteX49" fmla="*/ 829432 w 3619883"/>
              <a:gd name="connsiteY49" fmla="*/ 4275461 h 4297250"/>
              <a:gd name="connsiteX50" fmla="*/ 611484 w 3619883"/>
              <a:gd name="connsiteY50" fmla="*/ 4275461 h 4297250"/>
              <a:gd name="connsiteX51" fmla="*/ 621247 w 3619883"/>
              <a:gd name="connsiteY51" fmla="*/ 4128157 h 4297250"/>
              <a:gd name="connsiteX52" fmla="*/ 650062 w 3619883"/>
              <a:gd name="connsiteY52" fmla="*/ 4128157 h 4297250"/>
              <a:gd name="connsiteX53" fmla="*/ 650062 w 3619883"/>
              <a:gd name="connsiteY53" fmla="*/ 3951392 h 4297250"/>
              <a:gd name="connsiteX54" fmla="*/ 472277 w 3619883"/>
              <a:gd name="connsiteY54" fmla="*/ 3951392 h 4297250"/>
              <a:gd name="connsiteX55" fmla="*/ 472277 w 3619883"/>
              <a:gd name="connsiteY55" fmla="*/ 4128157 h 4297250"/>
              <a:gd name="connsiteX56" fmla="*/ 522650 w 3619883"/>
              <a:gd name="connsiteY56" fmla="*/ 4128157 h 4297250"/>
              <a:gd name="connsiteX57" fmla="*/ 573998 w 3619883"/>
              <a:gd name="connsiteY57" fmla="*/ 4275461 h 4297250"/>
              <a:gd name="connsiteX58" fmla="*/ 336164 w 3619883"/>
              <a:gd name="connsiteY58" fmla="*/ 4275461 h 4297250"/>
              <a:gd name="connsiteX59" fmla="*/ 294572 w 3619883"/>
              <a:gd name="connsiteY59" fmla="*/ 4128157 h 4297250"/>
              <a:gd name="connsiteX60" fmla="*/ 339106 w 3619883"/>
              <a:gd name="connsiteY60" fmla="*/ 4128157 h 4297250"/>
              <a:gd name="connsiteX61" fmla="*/ 339106 w 3619883"/>
              <a:gd name="connsiteY61" fmla="*/ 3951392 h 4297250"/>
              <a:gd name="connsiteX62" fmla="*/ 161321 w 3619883"/>
              <a:gd name="connsiteY62" fmla="*/ 3951392 h 4297250"/>
              <a:gd name="connsiteX63" fmla="*/ 161321 w 3619883"/>
              <a:gd name="connsiteY63" fmla="*/ 4128157 h 4297250"/>
              <a:gd name="connsiteX64" fmla="*/ 230914 w 3619883"/>
              <a:gd name="connsiteY64" fmla="*/ 4128157 h 4297250"/>
              <a:gd name="connsiteX65" fmla="*/ 189322 w 3619883"/>
              <a:gd name="connsiteY65" fmla="*/ 4275461 h 4297250"/>
              <a:gd name="connsiteX66" fmla="*/ 0 w 3619883"/>
              <a:gd name="connsiteY66" fmla="*/ 4275461 h 4297250"/>
              <a:gd name="connsiteX67" fmla="*/ 0 w 3619883"/>
              <a:gd name="connsiteY67" fmla="*/ 42229 h 4297250"/>
              <a:gd name="connsiteX68" fmla="*/ 42464 w 3619883"/>
              <a:gd name="connsiteY68" fmla="*/ 40518 h 4297250"/>
              <a:gd name="connsiteX69" fmla="*/ 137733 w 3619883"/>
              <a:gd name="connsiteY69" fmla="*/ 35355 h 4297250"/>
              <a:gd name="connsiteX70" fmla="*/ 270565 w 3619883"/>
              <a:gd name="connsiteY70" fmla="*/ 29759 h 4297250"/>
              <a:gd name="connsiteX71" fmla="*/ 479734 w 3619883"/>
              <a:gd name="connsiteY71" fmla="*/ 45455 h 4297250"/>
              <a:gd name="connsiteX72" fmla="*/ 524103 w 3619883"/>
              <a:gd name="connsiteY72" fmla="*/ 41625 h 4297250"/>
              <a:gd name="connsiteX73" fmla="*/ 624416 w 3619883"/>
              <a:gd name="connsiteY73" fmla="*/ 22696 h 4297250"/>
              <a:gd name="connsiteX74" fmla="*/ 657762 w 3619883"/>
              <a:gd name="connsiteY74" fmla="*/ 18351 h 4297250"/>
              <a:gd name="connsiteX75" fmla="*/ 690557 w 3619883"/>
              <a:gd name="connsiteY75" fmla="*/ 25792 h 4297250"/>
              <a:gd name="connsiteX76" fmla="*/ 745123 w 3619883"/>
              <a:gd name="connsiteY76" fmla="*/ 40157 h 4297250"/>
              <a:gd name="connsiteX77" fmla="*/ 789493 w 3619883"/>
              <a:gd name="connsiteY77" fmla="*/ 36327 h 4297250"/>
              <a:gd name="connsiteX78" fmla="*/ 854255 w 3619883"/>
              <a:gd name="connsiteY78" fmla="*/ 68887 h 4297250"/>
              <a:gd name="connsiteX79" fmla="*/ 897520 w 3619883"/>
              <a:gd name="connsiteY79" fmla="*/ 88629 h 4297250"/>
              <a:gd name="connsiteX80" fmla="*/ 940510 w 3619883"/>
              <a:gd name="connsiteY80" fmla="*/ 114265 h 4297250"/>
              <a:gd name="connsiteX81" fmla="*/ 1082712 w 3619883"/>
              <a:gd name="connsiteY81" fmla="*/ 144543 h 4297250"/>
              <a:gd name="connsiteX82" fmla="*/ 1205348 w 3619883"/>
              <a:gd name="connsiteY82" fmla="*/ 120753 h 4297250"/>
              <a:gd name="connsiteX83" fmla="*/ 1271764 w 3619883"/>
              <a:gd name="connsiteY83" fmla="*/ 117956 h 4297250"/>
              <a:gd name="connsiteX84" fmla="*/ 1315583 w 3619883"/>
              <a:gd name="connsiteY84" fmla="*/ 125912 h 4297250"/>
              <a:gd name="connsiteX85" fmla="*/ 1359125 w 3619883"/>
              <a:gd name="connsiteY85" fmla="*/ 139761 h 4297250"/>
              <a:gd name="connsiteX86" fmla="*/ 1391919 w 3619883"/>
              <a:gd name="connsiteY86" fmla="*/ 147202 h 4297250"/>
              <a:gd name="connsiteX87" fmla="*/ 1436563 w 3619883"/>
              <a:gd name="connsiteY87" fmla="*/ 137480 h 4297250"/>
              <a:gd name="connsiteX88" fmla="*/ 1471566 w 3619883"/>
              <a:gd name="connsiteY88" fmla="*/ 97777 h 4297250"/>
              <a:gd name="connsiteX89" fmla="*/ 1505739 w 3619883"/>
              <a:gd name="connsiteY89" fmla="*/ 75753 h 4297250"/>
              <a:gd name="connsiteX90" fmla="*/ 1590891 w 3619883"/>
              <a:gd name="connsiteY90" fmla="*/ 144702 h 4297250"/>
              <a:gd name="connsiteX91" fmla="*/ 1625616 w 3619883"/>
              <a:gd name="connsiteY91" fmla="*/ 110893 h 4297250"/>
              <a:gd name="connsiteX92" fmla="*/ 1658964 w 3619883"/>
              <a:gd name="connsiteY92" fmla="*/ 106547 h 4297250"/>
              <a:gd name="connsiteX93" fmla="*/ 1746598 w 3619883"/>
              <a:gd name="connsiteY93" fmla="*/ 122460 h 4297250"/>
              <a:gd name="connsiteX94" fmla="*/ 1811913 w 3619883"/>
              <a:gd name="connsiteY94" fmla="*/ 143234 h 4297250"/>
              <a:gd name="connsiteX95" fmla="*/ 1856557 w 3619883"/>
              <a:gd name="connsiteY95" fmla="*/ 133511 h 4297250"/>
              <a:gd name="connsiteX96" fmla="*/ 2066003 w 3619883"/>
              <a:gd name="connsiteY96" fmla="*/ 143313 h 4297250"/>
              <a:gd name="connsiteX97" fmla="*/ 2177615 w 3619883"/>
              <a:gd name="connsiteY97" fmla="*/ 119007 h 4297250"/>
              <a:gd name="connsiteX98" fmla="*/ 2255883 w 3619883"/>
              <a:gd name="connsiteY98" fmla="*/ 99047 h 4297250"/>
              <a:gd name="connsiteX99" fmla="*/ 2344622 w 3619883"/>
              <a:gd name="connsiteY99" fmla="*/ 91388 h 4297250"/>
              <a:gd name="connsiteX100" fmla="*/ 2455682 w 3619883"/>
              <a:gd name="connsiteY100" fmla="*/ 78869 h 4297250"/>
              <a:gd name="connsiteX101" fmla="*/ 2632609 w 3619883"/>
              <a:gd name="connsiteY101" fmla="*/ 75338 h 4297250"/>
              <a:gd name="connsiteX102" fmla="*/ 2742291 w 3619883"/>
              <a:gd name="connsiteY102" fmla="*/ 92282 h 4297250"/>
              <a:gd name="connsiteX103" fmla="*/ 2851974 w 3619883"/>
              <a:gd name="connsiteY103" fmla="*/ 109227 h 4297250"/>
              <a:gd name="connsiteX104" fmla="*/ 2907643 w 3619883"/>
              <a:gd name="connsiteY104" fmla="*/ 100020 h 4297250"/>
              <a:gd name="connsiteX105" fmla="*/ 2944022 w 3619883"/>
              <a:gd name="connsiteY105" fmla="*/ 30853 h 4297250"/>
              <a:gd name="connsiteX106" fmla="*/ 3022289 w 3619883"/>
              <a:gd name="connsiteY106" fmla="*/ 10893 h 4297250"/>
              <a:gd name="connsiteX107" fmla="*/ 3054807 w 3619883"/>
              <a:gd name="connsiteY107" fmla="*/ 24226 h 4297250"/>
              <a:gd name="connsiteX108" fmla="*/ 3141892 w 3619883"/>
              <a:gd name="connsiteY108" fmla="*/ 51925 h 4297250"/>
              <a:gd name="connsiteX109" fmla="*/ 3185711 w 3619883"/>
              <a:gd name="connsiteY109" fmla="*/ 59881 h 4297250"/>
              <a:gd name="connsiteX110" fmla="*/ 3219056 w 3619883"/>
              <a:gd name="connsiteY110" fmla="*/ 55536 h 4297250"/>
              <a:gd name="connsiteX111" fmla="*/ 3263425 w 3619883"/>
              <a:gd name="connsiteY111" fmla="*/ 51706 h 4297250"/>
              <a:gd name="connsiteX112" fmla="*/ 3296219 w 3619883"/>
              <a:gd name="connsiteY112" fmla="*/ 59147 h 4297250"/>
              <a:gd name="connsiteX113" fmla="*/ 3319094 w 3619883"/>
              <a:gd name="connsiteY113" fmla="*/ 42500 h 4297250"/>
              <a:gd name="connsiteX114" fmla="*/ 3420511 w 3619883"/>
              <a:gd name="connsiteY114" fmla="*/ 0 h 4297250"/>
              <a:gd name="connsiteX115" fmla="*/ 3453305 w 3619883"/>
              <a:gd name="connsiteY115" fmla="*/ 7440 h 4297250"/>
              <a:gd name="connsiteX116" fmla="*/ 3496571 w 3619883"/>
              <a:gd name="connsiteY116" fmla="*/ 27182 h 4297250"/>
              <a:gd name="connsiteX117" fmla="*/ 3602117 w 3619883"/>
              <a:gd name="connsiteY117" fmla="*/ 132521 h 4297250"/>
              <a:gd name="connsiteX118" fmla="*/ 3619883 w 3619883"/>
              <a:gd name="connsiteY118" fmla="*/ 140049 h 4297250"/>
              <a:gd name="connsiteX119" fmla="*/ 3619883 w 3619883"/>
              <a:gd name="connsiteY11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079759 w 3619883"/>
              <a:gd name="connsiteY12" fmla="*/ 4128157 h 4297250"/>
              <a:gd name="connsiteX13" fmla="*/ 2079759 w 3619883"/>
              <a:gd name="connsiteY13" fmla="*/ 4275461 h 4297250"/>
              <a:gd name="connsiteX14" fmla="*/ 1824703 w 3619883"/>
              <a:gd name="connsiteY14" fmla="*/ 4275461 h 4297250"/>
              <a:gd name="connsiteX15" fmla="*/ 1834468 w 3619883"/>
              <a:gd name="connsiteY15" fmla="*/ 4128157 h 4297250"/>
              <a:gd name="connsiteX16" fmla="*/ 1893894 w 3619883"/>
              <a:gd name="connsiteY16" fmla="*/ 4128157 h 4297250"/>
              <a:gd name="connsiteX17" fmla="*/ 1893894 w 3619883"/>
              <a:gd name="connsiteY17" fmla="*/ 3951392 h 4297250"/>
              <a:gd name="connsiteX18" fmla="*/ 1716110 w 3619883"/>
              <a:gd name="connsiteY18" fmla="*/ 3951392 h 4297250"/>
              <a:gd name="connsiteX19" fmla="*/ 1716110 w 3619883"/>
              <a:gd name="connsiteY19" fmla="*/ 4006431 h 4297250"/>
              <a:gd name="connsiteX20" fmla="*/ 1703447 w 3619883"/>
              <a:gd name="connsiteY20" fmla="*/ 4007960 h 4297250"/>
              <a:gd name="connsiteX21" fmla="*/ 1716110 w 3619883"/>
              <a:gd name="connsiteY21" fmla="*/ 4044284 h 4297250"/>
              <a:gd name="connsiteX22" fmla="*/ 1716110 w 3619883"/>
              <a:gd name="connsiteY22" fmla="*/ 4128157 h 4297250"/>
              <a:gd name="connsiteX23" fmla="*/ 1745346 w 3619883"/>
              <a:gd name="connsiteY23" fmla="*/ 4128157 h 4297250"/>
              <a:gd name="connsiteX24" fmla="*/ 1796694 w 3619883"/>
              <a:gd name="connsiteY24" fmla="*/ 4275461 h 4297250"/>
              <a:gd name="connsiteX25" fmla="*/ 1558844 w 3619883"/>
              <a:gd name="connsiteY25" fmla="*/ 4275461 h 4297250"/>
              <a:gd name="connsiteX26" fmla="*/ 1517252 w 3619883"/>
              <a:gd name="connsiteY26" fmla="*/ 4128157 h 4297250"/>
              <a:gd name="connsiteX27" fmla="*/ 1582936 w 3619883"/>
              <a:gd name="connsiteY27" fmla="*/ 4128157 h 4297250"/>
              <a:gd name="connsiteX28" fmla="*/ 1582936 w 3619883"/>
              <a:gd name="connsiteY28" fmla="*/ 3951392 h 4297250"/>
              <a:gd name="connsiteX29" fmla="*/ 1405151 w 3619883"/>
              <a:gd name="connsiteY29" fmla="*/ 3951392 h 4297250"/>
              <a:gd name="connsiteX30" fmla="*/ 1405151 w 3619883"/>
              <a:gd name="connsiteY30" fmla="*/ 4128157 h 4297250"/>
              <a:gd name="connsiteX31" fmla="*/ 1468988 w 3619883"/>
              <a:gd name="connsiteY31" fmla="*/ 4128157 h 4297250"/>
              <a:gd name="connsiteX32" fmla="*/ 1427396 w 3619883"/>
              <a:gd name="connsiteY32" fmla="*/ 4275461 h 4297250"/>
              <a:gd name="connsiteX33" fmla="*/ 1210751 w 3619883"/>
              <a:gd name="connsiteY33" fmla="*/ 4275461 h 4297250"/>
              <a:gd name="connsiteX34" fmla="*/ 1210751 w 3619883"/>
              <a:gd name="connsiteY34" fmla="*/ 4128157 h 4297250"/>
              <a:gd name="connsiteX35" fmla="*/ 1271978 w 3619883"/>
              <a:gd name="connsiteY35" fmla="*/ 4128157 h 4297250"/>
              <a:gd name="connsiteX36" fmla="*/ 1271978 w 3619883"/>
              <a:gd name="connsiteY36" fmla="*/ 3951392 h 4297250"/>
              <a:gd name="connsiteX37" fmla="*/ 1094193 w 3619883"/>
              <a:gd name="connsiteY37" fmla="*/ 3951392 h 4297250"/>
              <a:gd name="connsiteX38" fmla="*/ 1094193 w 3619883"/>
              <a:gd name="connsiteY38" fmla="*/ 4128157 h 4297250"/>
              <a:gd name="connsiteX39" fmla="*/ 1140354 w 3619883"/>
              <a:gd name="connsiteY39" fmla="*/ 4128157 h 4297250"/>
              <a:gd name="connsiteX40" fmla="*/ 1140354 w 3619883"/>
              <a:gd name="connsiteY40" fmla="*/ 4275461 h 4297250"/>
              <a:gd name="connsiteX41" fmla="*/ 953807 w 3619883"/>
              <a:gd name="connsiteY41" fmla="*/ 4275461 h 4297250"/>
              <a:gd name="connsiteX42" fmla="*/ 912215 w 3619883"/>
              <a:gd name="connsiteY42" fmla="*/ 4128157 h 4297250"/>
              <a:gd name="connsiteX43" fmla="*/ 961020 w 3619883"/>
              <a:gd name="connsiteY43" fmla="*/ 4128157 h 4297250"/>
              <a:gd name="connsiteX44" fmla="*/ 961020 w 3619883"/>
              <a:gd name="connsiteY44" fmla="*/ 3951392 h 4297250"/>
              <a:gd name="connsiteX45" fmla="*/ 783235 w 3619883"/>
              <a:gd name="connsiteY45" fmla="*/ 3951392 h 4297250"/>
              <a:gd name="connsiteX46" fmla="*/ 783235 w 3619883"/>
              <a:gd name="connsiteY46" fmla="*/ 4128157 h 4297250"/>
              <a:gd name="connsiteX47" fmla="*/ 871024 w 3619883"/>
              <a:gd name="connsiteY47" fmla="*/ 4128157 h 4297250"/>
              <a:gd name="connsiteX48" fmla="*/ 829432 w 3619883"/>
              <a:gd name="connsiteY48" fmla="*/ 4275461 h 4297250"/>
              <a:gd name="connsiteX49" fmla="*/ 611484 w 3619883"/>
              <a:gd name="connsiteY49" fmla="*/ 4275461 h 4297250"/>
              <a:gd name="connsiteX50" fmla="*/ 621247 w 3619883"/>
              <a:gd name="connsiteY50" fmla="*/ 4128157 h 4297250"/>
              <a:gd name="connsiteX51" fmla="*/ 650062 w 3619883"/>
              <a:gd name="connsiteY51" fmla="*/ 4128157 h 4297250"/>
              <a:gd name="connsiteX52" fmla="*/ 650062 w 3619883"/>
              <a:gd name="connsiteY52" fmla="*/ 3951392 h 4297250"/>
              <a:gd name="connsiteX53" fmla="*/ 472277 w 3619883"/>
              <a:gd name="connsiteY53" fmla="*/ 3951392 h 4297250"/>
              <a:gd name="connsiteX54" fmla="*/ 472277 w 3619883"/>
              <a:gd name="connsiteY54" fmla="*/ 4128157 h 4297250"/>
              <a:gd name="connsiteX55" fmla="*/ 522650 w 3619883"/>
              <a:gd name="connsiteY55" fmla="*/ 4128157 h 4297250"/>
              <a:gd name="connsiteX56" fmla="*/ 573998 w 3619883"/>
              <a:gd name="connsiteY56" fmla="*/ 4275461 h 4297250"/>
              <a:gd name="connsiteX57" fmla="*/ 336164 w 3619883"/>
              <a:gd name="connsiteY57" fmla="*/ 4275461 h 4297250"/>
              <a:gd name="connsiteX58" fmla="*/ 294572 w 3619883"/>
              <a:gd name="connsiteY58" fmla="*/ 4128157 h 4297250"/>
              <a:gd name="connsiteX59" fmla="*/ 339106 w 3619883"/>
              <a:gd name="connsiteY59" fmla="*/ 4128157 h 4297250"/>
              <a:gd name="connsiteX60" fmla="*/ 339106 w 3619883"/>
              <a:gd name="connsiteY60" fmla="*/ 3951392 h 4297250"/>
              <a:gd name="connsiteX61" fmla="*/ 161321 w 3619883"/>
              <a:gd name="connsiteY61" fmla="*/ 3951392 h 4297250"/>
              <a:gd name="connsiteX62" fmla="*/ 161321 w 3619883"/>
              <a:gd name="connsiteY62" fmla="*/ 4128157 h 4297250"/>
              <a:gd name="connsiteX63" fmla="*/ 230914 w 3619883"/>
              <a:gd name="connsiteY63" fmla="*/ 4128157 h 4297250"/>
              <a:gd name="connsiteX64" fmla="*/ 189322 w 3619883"/>
              <a:gd name="connsiteY64" fmla="*/ 4275461 h 4297250"/>
              <a:gd name="connsiteX65" fmla="*/ 0 w 3619883"/>
              <a:gd name="connsiteY65" fmla="*/ 4275461 h 4297250"/>
              <a:gd name="connsiteX66" fmla="*/ 0 w 3619883"/>
              <a:gd name="connsiteY66" fmla="*/ 42229 h 4297250"/>
              <a:gd name="connsiteX67" fmla="*/ 42464 w 3619883"/>
              <a:gd name="connsiteY67" fmla="*/ 40518 h 4297250"/>
              <a:gd name="connsiteX68" fmla="*/ 137733 w 3619883"/>
              <a:gd name="connsiteY68" fmla="*/ 35355 h 4297250"/>
              <a:gd name="connsiteX69" fmla="*/ 270565 w 3619883"/>
              <a:gd name="connsiteY69" fmla="*/ 29759 h 4297250"/>
              <a:gd name="connsiteX70" fmla="*/ 479734 w 3619883"/>
              <a:gd name="connsiteY70" fmla="*/ 45455 h 4297250"/>
              <a:gd name="connsiteX71" fmla="*/ 524103 w 3619883"/>
              <a:gd name="connsiteY71" fmla="*/ 41625 h 4297250"/>
              <a:gd name="connsiteX72" fmla="*/ 624416 w 3619883"/>
              <a:gd name="connsiteY72" fmla="*/ 22696 h 4297250"/>
              <a:gd name="connsiteX73" fmla="*/ 657762 w 3619883"/>
              <a:gd name="connsiteY73" fmla="*/ 18351 h 4297250"/>
              <a:gd name="connsiteX74" fmla="*/ 690557 w 3619883"/>
              <a:gd name="connsiteY74" fmla="*/ 25792 h 4297250"/>
              <a:gd name="connsiteX75" fmla="*/ 745123 w 3619883"/>
              <a:gd name="connsiteY75" fmla="*/ 40157 h 4297250"/>
              <a:gd name="connsiteX76" fmla="*/ 789493 w 3619883"/>
              <a:gd name="connsiteY76" fmla="*/ 36327 h 4297250"/>
              <a:gd name="connsiteX77" fmla="*/ 854255 w 3619883"/>
              <a:gd name="connsiteY77" fmla="*/ 68887 h 4297250"/>
              <a:gd name="connsiteX78" fmla="*/ 897520 w 3619883"/>
              <a:gd name="connsiteY78" fmla="*/ 88629 h 4297250"/>
              <a:gd name="connsiteX79" fmla="*/ 940510 w 3619883"/>
              <a:gd name="connsiteY79" fmla="*/ 114265 h 4297250"/>
              <a:gd name="connsiteX80" fmla="*/ 1082712 w 3619883"/>
              <a:gd name="connsiteY80" fmla="*/ 144543 h 4297250"/>
              <a:gd name="connsiteX81" fmla="*/ 1205348 w 3619883"/>
              <a:gd name="connsiteY81" fmla="*/ 120753 h 4297250"/>
              <a:gd name="connsiteX82" fmla="*/ 1271764 w 3619883"/>
              <a:gd name="connsiteY82" fmla="*/ 117956 h 4297250"/>
              <a:gd name="connsiteX83" fmla="*/ 1315583 w 3619883"/>
              <a:gd name="connsiteY83" fmla="*/ 125912 h 4297250"/>
              <a:gd name="connsiteX84" fmla="*/ 1359125 w 3619883"/>
              <a:gd name="connsiteY84" fmla="*/ 139761 h 4297250"/>
              <a:gd name="connsiteX85" fmla="*/ 1391919 w 3619883"/>
              <a:gd name="connsiteY85" fmla="*/ 147202 h 4297250"/>
              <a:gd name="connsiteX86" fmla="*/ 1436563 w 3619883"/>
              <a:gd name="connsiteY86" fmla="*/ 137480 h 4297250"/>
              <a:gd name="connsiteX87" fmla="*/ 1471566 w 3619883"/>
              <a:gd name="connsiteY87" fmla="*/ 97777 h 4297250"/>
              <a:gd name="connsiteX88" fmla="*/ 1505739 w 3619883"/>
              <a:gd name="connsiteY88" fmla="*/ 75753 h 4297250"/>
              <a:gd name="connsiteX89" fmla="*/ 1590891 w 3619883"/>
              <a:gd name="connsiteY89" fmla="*/ 144702 h 4297250"/>
              <a:gd name="connsiteX90" fmla="*/ 1625616 w 3619883"/>
              <a:gd name="connsiteY90" fmla="*/ 110893 h 4297250"/>
              <a:gd name="connsiteX91" fmla="*/ 1658964 w 3619883"/>
              <a:gd name="connsiteY91" fmla="*/ 106547 h 4297250"/>
              <a:gd name="connsiteX92" fmla="*/ 1746598 w 3619883"/>
              <a:gd name="connsiteY92" fmla="*/ 122460 h 4297250"/>
              <a:gd name="connsiteX93" fmla="*/ 1811913 w 3619883"/>
              <a:gd name="connsiteY93" fmla="*/ 143234 h 4297250"/>
              <a:gd name="connsiteX94" fmla="*/ 1856557 w 3619883"/>
              <a:gd name="connsiteY94" fmla="*/ 133511 h 4297250"/>
              <a:gd name="connsiteX95" fmla="*/ 2066003 w 3619883"/>
              <a:gd name="connsiteY95" fmla="*/ 143313 h 4297250"/>
              <a:gd name="connsiteX96" fmla="*/ 2177615 w 3619883"/>
              <a:gd name="connsiteY96" fmla="*/ 119007 h 4297250"/>
              <a:gd name="connsiteX97" fmla="*/ 2255883 w 3619883"/>
              <a:gd name="connsiteY97" fmla="*/ 99047 h 4297250"/>
              <a:gd name="connsiteX98" fmla="*/ 2344622 w 3619883"/>
              <a:gd name="connsiteY98" fmla="*/ 91388 h 4297250"/>
              <a:gd name="connsiteX99" fmla="*/ 2455682 w 3619883"/>
              <a:gd name="connsiteY99" fmla="*/ 78869 h 4297250"/>
              <a:gd name="connsiteX100" fmla="*/ 2632609 w 3619883"/>
              <a:gd name="connsiteY100" fmla="*/ 75338 h 4297250"/>
              <a:gd name="connsiteX101" fmla="*/ 2742291 w 3619883"/>
              <a:gd name="connsiteY101" fmla="*/ 92282 h 4297250"/>
              <a:gd name="connsiteX102" fmla="*/ 2851974 w 3619883"/>
              <a:gd name="connsiteY102" fmla="*/ 109227 h 4297250"/>
              <a:gd name="connsiteX103" fmla="*/ 2907643 w 3619883"/>
              <a:gd name="connsiteY103" fmla="*/ 100020 h 4297250"/>
              <a:gd name="connsiteX104" fmla="*/ 2944022 w 3619883"/>
              <a:gd name="connsiteY104" fmla="*/ 30853 h 4297250"/>
              <a:gd name="connsiteX105" fmla="*/ 3022289 w 3619883"/>
              <a:gd name="connsiteY105" fmla="*/ 10893 h 4297250"/>
              <a:gd name="connsiteX106" fmla="*/ 3054807 w 3619883"/>
              <a:gd name="connsiteY106" fmla="*/ 24226 h 4297250"/>
              <a:gd name="connsiteX107" fmla="*/ 3141892 w 3619883"/>
              <a:gd name="connsiteY107" fmla="*/ 51925 h 4297250"/>
              <a:gd name="connsiteX108" fmla="*/ 3185711 w 3619883"/>
              <a:gd name="connsiteY108" fmla="*/ 59881 h 4297250"/>
              <a:gd name="connsiteX109" fmla="*/ 3219056 w 3619883"/>
              <a:gd name="connsiteY109" fmla="*/ 55536 h 4297250"/>
              <a:gd name="connsiteX110" fmla="*/ 3263425 w 3619883"/>
              <a:gd name="connsiteY110" fmla="*/ 51706 h 4297250"/>
              <a:gd name="connsiteX111" fmla="*/ 3296219 w 3619883"/>
              <a:gd name="connsiteY111" fmla="*/ 59147 h 4297250"/>
              <a:gd name="connsiteX112" fmla="*/ 3319094 w 3619883"/>
              <a:gd name="connsiteY112" fmla="*/ 42500 h 4297250"/>
              <a:gd name="connsiteX113" fmla="*/ 3420511 w 3619883"/>
              <a:gd name="connsiteY113" fmla="*/ 0 h 4297250"/>
              <a:gd name="connsiteX114" fmla="*/ 3453305 w 3619883"/>
              <a:gd name="connsiteY114" fmla="*/ 7440 h 4297250"/>
              <a:gd name="connsiteX115" fmla="*/ 3496571 w 3619883"/>
              <a:gd name="connsiteY115" fmla="*/ 27182 h 4297250"/>
              <a:gd name="connsiteX116" fmla="*/ 3602117 w 3619883"/>
              <a:gd name="connsiteY116" fmla="*/ 132521 h 4297250"/>
              <a:gd name="connsiteX117" fmla="*/ 3619883 w 3619883"/>
              <a:gd name="connsiteY117" fmla="*/ 140049 h 4297250"/>
              <a:gd name="connsiteX118" fmla="*/ 3619883 w 3619883"/>
              <a:gd name="connsiteY11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079759 w 3619883"/>
              <a:gd name="connsiteY12" fmla="*/ 4275461 h 4297250"/>
              <a:gd name="connsiteX13" fmla="*/ 1824703 w 3619883"/>
              <a:gd name="connsiteY13" fmla="*/ 4275461 h 4297250"/>
              <a:gd name="connsiteX14" fmla="*/ 1834468 w 3619883"/>
              <a:gd name="connsiteY14" fmla="*/ 4128157 h 4297250"/>
              <a:gd name="connsiteX15" fmla="*/ 1893894 w 3619883"/>
              <a:gd name="connsiteY15" fmla="*/ 4128157 h 4297250"/>
              <a:gd name="connsiteX16" fmla="*/ 1893894 w 3619883"/>
              <a:gd name="connsiteY16" fmla="*/ 3951392 h 4297250"/>
              <a:gd name="connsiteX17" fmla="*/ 1716110 w 3619883"/>
              <a:gd name="connsiteY17" fmla="*/ 3951392 h 4297250"/>
              <a:gd name="connsiteX18" fmla="*/ 1716110 w 3619883"/>
              <a:gd name="connsiteY18" fmla="*/ 4006431 h 4297250"/>
              <a:gd name="connsiteX19" fmla="*/ 1703447 w 3619883"/>
              <a:gd name="connsiteY19" fmla="*/ 4007960 h 4297250"/>
              <a:gd name="connsiteX20" fmla="*/ 1716110 w 3619883"/>
              <a:gd name="connsiteY20" fmla="*/ 4044284 h 4297250"/>
              <a:gd name="connsiteX21" fmla="*/ 1716110 w 3619883"/>
              <a:gd name="connsiteY21" fmla="*/ 4128157 h 4297250"/>
              <a:gd name="connsiteX22" fmla="*/ 1745346 w 3619883"/>
              <a:gd name="connsiteY22" fmla="*/ 4128157 h 4297250"/>
              <a:gd name="connsiteX23" fmla="*/ 1796694 w 3619883"/>
              <a:gd name="connsiteY23" fmla="*/ 4275461 h 4297250"/>
              <a:gd name="connsiteX24" fmla="*/ 1558844 w 3619883"/>
              <a:gd name="connsiteY24" fmla="*/ 4275461 h 4297250"/>
              <a:gd name="connsiteX25" fmla="*/ 1517252 w 3619883"/>
              <a:gd name="connsiteY25" fmla="*/ 4128157 h 4297250"/>
              <a:gd name="connsiteX26" fmla="*/ 1582936 w 3619883"/>
              <a:gd name="connsiteY26" fmla="*/ 4128157 h 4297250"/>
              <a:gd name="connsiteX27" fmla="*/ 1582936 w 3619883"/>
              <a:gd name="connsiteY27" fmla="*/ 3951392 h 4297250"/>
              <a:gd name="connsiteX28" fmla="*/ 1405151 w 3619883"/>
              <a:gd name="connsiteY28" fmla="*/ 3951392 h 4297250"/>
              <a:gd name="connsiteX29" fmla="*/ 1405151 w 3619883"/>
              <a:gd name="connsiteY29" fmla="*/ 4128157 h 4297250"/>
              <a:gd name="connsiteX30" fmla="*/ 1468988 w 3619883"/>
              <a:gd name="connsiteY30" fmla="*/ 4128157 h 4297250"/>
              <a:gd name="connsiteX31" fmla="*/ 1427396 w 3619883"/>
              <a:gd name="connsiteY31" fmla="*/ 4275461 h 4297250"/>
              <a:gd name="connsiteX32" fmla="*/ 1210751 w 3619883"/>
              <a:gd name="connsiteY32" fmla="*/ 4275461 h 4297250"/>
              <a:gd name="connsiteX33" fmla="*/ 1210751 w 3619883"/>
              <a:gd name="connsiteY33" fmla="*/ 4128157 h 4297250"/>
              <a:gd name="connsiteX34" fmla="*/ 1271978 w 3619883"/>
              <a:gd name="connsiteY34" fmla="*/ 4128157 h 4297250"/>
              <a:gd name="connsiteX35" fmla="*/ 1271978 w 3619883"/>
              <a:gd name="connsiteY35" fmla="*/ 3951392 h 4297250"/>
              <a:gd name="connsiteX36" fmla="*/ 1094193 w 3619883"/>
              <a:gd name="connsiteY36" fmla="*/ 3951392 h 4297250"/>
              <a:gd name="connsiteX37" fmla="*/ 1094193 w 3619883"/>
              <a:gd name="connsiteY37" fmla="*/ 4128157 h 4297250"/>
              <a:gd name="connsiteX38" fmla="*/ 1140354 w 3619883"/>
              <a:gd name="connsiteY38" fmla="*/ 4128157 h 4297250"/>
              <a:gd name="connsiteX39" fmla="*/ 1140354 w 3619883"/>
              <a:gd name="connsiteY39" fmla="*/ 4275461 h 4297250"/>
              <a:gd name="connsiteX40" fmla="*/ 953807 w 3619883"/>
              <a:gd name="connsiteY40" fmla="*/ 4275461 h 4297250"/>
              <a:gd name="connsiteX41" fmla="*/ 912215 w 3619883"/>
              <a:gd name="connsiteY41" fmla="*/ 4128157 h 4297250"/>
              <a:gd name="connsiteX42" fmla="*/ 961020 w 3619883"/>
              <a:gd name="connsiteY42" fmla="*/ 4128157 h 4297250"/>
              <a:gd name="connsiteX43" fmla="*/ 961020 w 3619883"/>
              <a:gd name="connsiteY43" fmla="*/ 3951392 h 4297250"/>
              <a:gd name="connsiteX44" fmla="*/ 783235 w 3619883"/>
              <a:gd name="connsiteY44" fmla="*/ 3951392 h 4297250"/>
              <a:gd name="connsiteX45" fmla="*/ 783235 w 3619883"/>
              <a:gd name="connsiteY45" fmla="*/ 4128157 h 4297250"/>
              <a:gd name="connsiteX46" fmla="*/ 871024 w 3619883"/>
              <a:gd name="connsiteY46" fmla="*/ 4128157 h 4297250"/>
              <a:gd name="connsiteX47" fmla="*/ 829432 w 3619883"/>
              <a:gd name="connsiteY47" fmla="*/ 4275461 h 4297250"/>
              <a:gd name="connsiteX48" fmla="*/ 611484 w 3619883"/>
              <a:gd name="connsiteY48" fmla="*/ 4275461 h 4297250"/>
              <a:gd name="connsiteX49" fmla="*/ 621247 w 3619883"/>
              <a:gd name="connsiteY49" fmla="*/ 4128157 h 4297250"/>
              <a:gd name="connsiteX50" fmla="*/ 650062 w 3619883"/>
              <a:gd name="connsiteY50" fmla="*/ 4128157 h 4297250"/>
              <a:gd name="connsiteX51" fmla="*/ 650062 w 3619883"/>
              <a:gd name="connsiteY51" fmla="*/ 3951392 h 4297250"/>
              <a:gd name="connsiteX52" fmla="*/ 472277 w 3619883"/>
              <a:gd name="connsiteY52" fmla="*/ 3951392 h 4297250"/>
              <a:gd name="connsiteX53" fmla="*/ 472277 w 3619883"/>
              <a:gd name="connsiteY53" fmla="*/ 4128157 h 4297250"/>
              <a:gd name="connsiteX54" fmla="*/ 522650 w 3619883"/>
              <a:gd name="connsiteY54" fmla="*/ 4128157 h 4297250"/>
              <a:gd name="connsiteX55" fmla="*/ 573998 w 3619883"/>
              <a:gd name="connsiteY55" fmla="*/ 4275461 h 4297250"/>
              <a:gd name="connsiteX56" fmla="*/ 336164 w 3619883"/>
              <a:gd name="connsiteY56" fmla="*/ 4275461 h 4297250"/>
              <a:gd name="connsiteX57" fmla="*/ 294572 w 3619883"/>
              <a:gd name="connsiteY57" fmla="*/ 4128157 h 4297250"/>
              <a:gd name="connsiteX58" fmla="*/ 339106 w 3619883"/>
              <a:gd name="connsiteY58" fmla="*/ 4128157 h 4297250"/>
              <a:gd name="connsiteX59" fmla="*/ 339106 w 3619883"/>
              <a:gd name="connsiteY59" fmla="*/ 3951392 h 4297250"/>
              <a:gd name="connsiteX60" fmla="*/ 161321 w 3619883"/>
              <a:gd name="connsiteY60" fmla="*/ 3951392 h 4297250"/>
              <a:gd name="connsiteX61" fmla="*/ 161321 w 3619883"/>
              <a:gd name="connsiteY61" fmla="*/ 4128157 h 4297250"/>
              <a:gd name="connsiteX62" fmla="*/ 230914 w 3619883"/>
              <a:gd name="connsiteY62" fmla="*/ 4128157 h 4297250"/>
              <a:gd name="connsiteX63" fmla="*/ 189322 w 3619883"/>
              <a:gd name="connsiteY63" fmla="*/ 4275461 h 4297250"/>
              <a:gd name="connsiteX64" fmla="*/ 0 w 3619883"/>
              <a:gd name="connsiteY64" fmla="*/ 4275461 h 4297250"/>
              <a:gd name="connsiteX65" fmla="*/ 0 w 3619883"/>
              <a:gd name="connsiteY65" fmla="*/ 42229 h 4297250"/>
              <a:gd name="connsiteX66" fmla="*/ 42464 w 3619883"/>
              <a:gd name="connsiteY66" fmla="*/ 40518 h 4297250"/>
              <a:gd name="connsiteX67" fmla="*/ 137733 w 3619883"/>
              <a:gd name="connsiteY67" fmla="*/ 35355 h 4297250"/>
              <a:gd name="connsiteX68" fmla="*/ 270565 w 3619883"/>
              <a:gd name="connsiteY68" fmla="*/ 29759 h 4297250"/>
              <a:gd name="connsiteX69" fmla="*/ 479734 w 3619883"/>
              <a:gd name="connsiteY69" fmla="*/ 45455 h 4297250"/>
              <a:gd name="connsiteX70" fmla="*/ 524103 w 3619883"/>
              <a:gd name="connsiteY70" fmla="*/ 41625 h 4297250"/>
              <a:gd name="connsiteX71" fmla="*/ 624416 w 3619883"/>
              <a:gd name="connsiteY71" fmla="*/ 22696 h 4297250"/>
              <a:gd name="connsiteX72" fmla="*/ 657762 w 3619883"/>
              <a:gd name="connsiteY72" fmla="*/ 18351 h 4297250"/>
              <a:gd name="connsiteX73" fmla="*/ 690557 w 3619883"/>
              <a:gd name="connsiteY73" fmla="*/ 25792 h 4297250"/>
              <a:gd name="connsiteX74" fmla="*/ 745123 w 3619883"/>
              <a:gd name="connsiteY74" fmla="*/ 40157 h 4297250"/>
              <a:gd name="connsiteX75" fmla="*/ 789493 w 3619883"/>
              <a:gd name="connsiteY75" fmla="*/ 36327 h 4297250"/>
              <a:gd name="connsiteX76" fmla="*/ 854255 w 3619883"/>
              <a:gd name="connsiteY76" fmla="*/ 68887 h 4297250"/>
              <a:gd name="connsiteX77" fmla="*/ 897520 w 3619883"/>
              <a:gd name="connsiteY77" fmla="*/ 88629 h 4297250"/>
              <a:gd name="connsiteX78" fmla="*/ 940510 w 3619883"/>
              <a:gd name="connsiteY78" fmla="*/ 114265 h 4297250"/>
              <a:gd name="connsiteX79" fmla="*/ 1082712 w 3619883"/>
              <a:gd name="connsiteY79" fmla="*/ 144543 h 4297250"/>
              <a:gd name="connsiteX80" fmla="*/ 1205348 w 3619883"/>
              <a:gd name="connsiteY80" fmla="*/ 120753 h 4297250"/>
              <a:gd name="connsiteX81" fmla="*/ 1271764 w 3619883"/>
              <a:gd name="connsiteY81" fmla="*/ 117956 h 4297250"/>
              <a:gd name="connsiteX82" fmla="*/ 1315583 w 3619883"/>
              <a:gd name="connsiteY82" fmla="*/ 125912 h 4297250"/>
              <a:gd name="connsiteX83" fmla="*/ 1359125 w 3619883"/>
              <a:gd name="connsiteY83" fmla="*/ 139761 h 4297250"/>
              <a:gd name="connsiteX84" fmla="*/ 1391919 w 3619883"/>
              <a:gd name="connsiteY84" fmla="*/ 147202 h 4297250"/>
              <a:gd name="connsiteX85" fmla="*/ 1436563 w 3619883"/>
              <a:gd name="connsiteY85" fmla="*/ 137480 h 4297250"/>
              <a:gd name="connsiteX86" fmla="*/ 1471566 w 3619883"/>
              <a:gd name="connsiteY86" fmla="*/ 97777 h 4297250"/>
              <a:gd name="connsiteX87" fmla="*/ 1505739 w 3619883"/>
              <a:gd name="connsiteY87" fmla="*/ 75753 h 4297250"/>
              <a:gd name="connsiteX88" fmla="*/ 1590891 w 3619883"/>
              <a:gd name="connsiteY88" fmla="*/ 144702 h 4297250"/>
              <a:gd name="connsiteX89" fmla="*/ 1625616 w 3619883"/>
              <a:gd name="connsiteY89" fmla="*/ 110893 h 4297250"/>
              <a:gd name="connsiteX90" fmla="*/ 1658964 w 3619883"/>
              <a:gd name="connsiteY90" fmla="*/ 106547 h 4297250"/>
              <a:gd name="connsiteX91" fmla="*/ 1746598 w 3619883"/>
              <a:gd name="connsiteY91" fmla="*/ 122460 h 4297250"/>
              <a:gd name="connsiteX92" fmla="*/ 1811913 w 3619883"/>
              <a:gd name="connsiteY92" fmla="*/ 143234 h 4297250"/>
              <a:gd name="connsiteX93" fmla="*/ 1856557 w 3619883"/>
              <a:gd name="connsiteY93" fmla="*/ 133511 h 4297250"/>
              <a:gd name="connsiteX94" fmla="*/ 2066003 w 3619883"/>
              <a:gd name="connsiteY94" fmla="*/ 143313 h 4297250"/>
              <a:gd name="connsiteX95" fmla="*/ 2177615 w 3619883"/>
              <a:gd name="connsiteY95" fmla="*/ 119007 h 4297250"/>
              <a:gd name="connsiteX96" fmla="*/ 2255883 w 3619883"/>
              <a:gd name="connsiteY96" fmla="*/ 99047 h 4297250"/>
              <a:gd name="connsiteX97" fmla="*/ 2344622 w 3619883"/>
              <a:gd name="connsiteY97" fmla="*/ 91388 h 4297250"/>
              <a:gd name="connsiteX98" fmla="*/ 2455682 w 3619883"/>
              <a:gd name="connsiteY98" fmla="*/ 78869 h 4297250"/>
              <a:gd name="connsiteX99" fmla="*/ 2632609 w 3619883"/>
              <a:gd name="connsiteY99" fmla="*/ 75338 h 4297250"/>
              <a:gd name="connsiteX100" fmla="*/ 2742291 w 3619883"/>
              <a:gd name="connsiteY100" fmla="*/ 92282 h 4297250"/>
              <a:gd name="connsiteX101" fmla="*/ 2851974 w 3619883"/>
              <a:gd name="connsiteY101" fmla="*/ 109227 h 4297250"/>
              <a:gd name="connsiteX102" fmla="*/ 2907643 w 3619883"/>
              <a:gd name="connsiteY102" fmla="*/ 100020 h 4297250"/>
              <a:gd name="connsiteX103" fmla="*/ 2944022 w 3619883"/>
              <a:gd name="connsiteY103" fmla="*/ 30853 h 4297250"/>
              <a:gd name="connsiteX104" fmla="*/ 3022289 w 3619883"/>
              <a:gd name="connsiteY104" fmla="*/ 10893 h 4297250"/>
              <a:gd name="connsiteX105" fmla="*/ 3054807 w 3619883"/>
              <a:gd name="connsiteY105" fmla="*/ 24226 h 4297250"/>
              <a:gd name="connsiteX106" fmla="*/ 3141892 w 3619883"/>
              <a:gd name="connsiteY106" fmla="*/ 51925 h 4297250"/>
              <a:gd name="connsiteX107" fmla="*/ 3185711 w 3619883"/>
              <a:gd name="connsiteY107" fmla="*/ 59881 h 4297250"/>
              <a:gd name="connsiteX108" fmla="*/ 3219056 w 3619883"/>
              <a:gd name="connsiteY108" fmla="*/ 55536 h 4297250"/>
              <a:gd name="connsiteX109" fmla="*/ 3263425 w 3619883"/>
              <a:gd name="connsiteY109" fmla="*/ 51706 h 4297250"/>
              <a:gd name="connsiteX110" fmla="*/ 3296219 w 3619883"/>
              <a:gd name="connsiteY110" fmla="*/ 59147 h 4297250"/>
              <a:gd name="connsiteX111" fmla="*/ 3319094 w 3619883"/>
              <a:gd name="connsiteY111" fmla="*/ 42500 h 4297250"/>
              <a:gd name="connsiteX112" fmla="*/ 3420511 w 3619883"/>
              <a:gd name="connsiteY112" fmla="*/ 0 h 4297250"/>
              <a:gd name="connsiteX113" fmla="*/ 3453305 w 3619883"/>
              <a:gd name="connsiteY113" fmla="*/ 7440 h 4297250"/>
              <a:gd name="connsiteX114" fmla="*/ 3496571 w 3619883"/>
              <a:gd name="connsiteY114" fmla="*/ 27182 h 4297250"/>
              <a:gd name="connsiteX115" fmla="*/ 3602117 w 3619883"/>
              <a:gd name="connsiteY115" fmla="*/ 132521 h 4297250"/>
              <a:gd name="connsiteX116" fmla="*/ 3619883 w 3619883"/>
              <a:gd name="connsiteY116" fmla="*/ 140049 h 4297250"/>
              <a:gd name="connsiteX117" fmla="*/ 3619883 w 3619883"/>
              <a:gd name="connsiteY11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204852 w 3619883"/>
              <a:gd name="connsiteY10" fmla="*/ 4128157 h 4297250"/>
              <a:gd name="connsiteX11" fmla="*/ 2079759 w 3619883"/>
              <a:gd name="connsiteY11" fmla="*/ 4275461 h 4297250"/>
              <a:gd name="connsiteX12" fmla="*/ 1824703 w 3619883"/>
              <a:gd name="connsiteY12" fmla="*/ 4275461 h 4297250"/>
              <a:gd name="connsiteX13" fmla="*/ 1834468 w 3619883"/>
              <a:gd name="connsiteY13" fmla="*/ 4128157 h 4297250"/>
              <a:gd name="connsiteX14" fmla="*/ 1893894 w 3619883"/>
              <a:gd name="connsiteY14" fmla="*/ 4128157 h 4297250"/>
              <a:gd name="connsiteX15" fmla="*/ 1893894 w 3619883"/>
              <a:gd name="connsiteY15" fmla="*/ 3951392 h 4297250"/>
              <a:gd name="connsiteX16" fmla="*/ 1716110 w 3619883"/>
              <a:gd name="connsiteY16" fmla="*/ 3951392 h 4297250"/>
              <a:gd name="connsiteX17" fmla="*/ 1716110 w 3619883"/>
              <a:gd name="connsiteY17" fmla="*/ 4006431 h 4297250"/>
              <a:gd name="connsiteX18" fmla="*/ 1703447 w 3619883"/>
              <a:gd name="connsiteY18" fmla="*/ 4007960 h 4297250"/>
              <a:gd name="connsiteX19" fmla="*/ 1716110 w 3619883"/>
              <a:gd name="connsiteY19" fmla="*/ 4044284 h 4297250"/>
              <a:gd name="connsiteX20" fmla="*/ 1716110 w 3619883"/>
              <a:gd name="connsiteY20" fmla="*/ 4128157 h 4297250"/>
              <a:gd name="connsiteX21" fmla="*/ 1745346 w 3619883"/>
              <a:gd name="connsiteY21" fmla="*/ 4128157 h 4297250"/>
              <a:gd name="connsiteX22" fmla="*/ 1796694 w 3619883"/>
              <a:gd name="connsiteY22" fmla="*/ 4275461 h 4297250"/>
              <a:gd name="connsiteX23" fmla="*/ 1558844 w 3619883"/>
              <a:gd name="connsiteY23" fmla="*/ 4275461 h 4297250"/>
              <a:gd name="connsiteX24" fmla="*/ 1517252 w 3619883"/>
              <a:gd name="connsiteY24" fmla="*/ 4128157 h 4297250"/>
              <a:gd name="connsiteX25" fmla="*/ 1582936 w 3619883"/>
              <a:gd name="connsiteY25" fmla="*/ 4128157 h 4297250"/>
              <a:gd name="connsiteX26" fmla="*/ 1582936 w 3619883"/>
              <a:gd name="connsiteY26" fmla="*/ 3951392 h 4297250"/>
              <a:gd name="connsiteX27" fmla="*/ 1405151 w 3619883"/>
              <a:gd name="connsiteY27" fmla="*/ 3951392 h 4297250"/>
              <a:gd name="connsiteX28" fmla="*/ 1405151 w 3619883"/>
              <a:gd name="connsiteY28" fmla="*/ 4128157 h 4297250"/>
              <a:gd name="connsiteX29" fmla="*/ 1468988 w 3619883"/>
              <a:gd name="connsiteY29" fmla="*/ 4128157 h 4297250"/>
              <a:gd name="connsiteX30" fmla="*/ 1427396 w 3619883"/>
              <a:gd name="connsiteY30" fmla="*/ 4275461 h 4297250"/>
              <a:gd name="connsiteX31" fmla="*/ 1210751 w 3619883"/>
              <a:gd name="connsiteY31" fmla="*/ 4275461 h 4297250"/>
              <a:gd name="connsiteX32" fmla="*/ 1210751 w 3619883"/>
              <a:gd name="connsiteY32" fmla="*/ 4128157 h 4297250"/>
              <a:gd name="connsiteX33" fmla="*/ 1271978 w 3619883"/>
              <a:gd name="connsiteY33" fmla="*/ 4128157 h 4297250"/>
              <a:gd name="connsiteX34" fmla="*/ 1271978 w 3619883"/>
              <a:gd name="connsiteY34" fmla="*/ 3951392 h 4297250"/>
              <a:gd name="connsiteX35" fmla="*/ 1094193 w 3619883"/>
              <a:gd name="connsiteY35" fmla="*/ 3951392 h 4297250"/>
              <a:gd name="connsiteX36" fmla="*/ 1094193 w 3619883"/>
              <a:gd name="connsiteY36" fmla="*/ 4128157 h 4297250"/>
              <a:gd name="connsiteX37" fmla="*/ 1140354 w 3619883"/>
              <a:gd name="connsiteY37" fmla="*/ 4128157 h 4297250"/>
              <a:gd name="connsiteX38" fmla="*/ 1140354 w 3619883"/>
              <a:gd name="connsiteY38" fmla="*/ 4275461 h 4297250"/>
              <a:gd name="connsiteX39" fmla="*/ 953807 w 3619883"/>
              <a:gd name="connsiteY39" fmla="*/ 4275461 h 4297250"/>
              <a:gd name="connsiteX40" fmla="*/ 912215 w 3619883"/>
              <a:gd name="connsiteY40" fmla="*/ 4128157 h 4297250"/>
              <a:gd name="connsiteX41" fmla="*/ 961020 w 3619883"/>
              <a:gd name="connsiteY41" fmla="*/ 4128157 h 4297250"/>
              <a:gd name="connsiteX42" fmla="*/ 961020 w 3619883"/>
              <a:gd name="connsiteY42" fmla="*/ 3951392 h 4297250"/>
              <a:gd name="connsiteX43" fmla="*/ 783235 w 3619883"/>
              <a:gd name="connsiteY43" fmla="*/ 3951392 h 4297250"/>
              <a:gd name="connsiteX44" fmla="*/ 783235 w 3619883"/>
              <a:gd name="connsiteY44" fmla="*/ 4128157 h 4297250"/>
              <a:gd name="connsiteX45" fmla="*/ 871024 w 3619883"/>
              <a:gd name="connsiteY45" fmla="*/ 4128157 h 4297250"/>
              <a:gd name="connsiteX46" fmla="*/ 829432 w 3619883"/>
              <a:gd name="connsiteY46" fmla="*/ 4275461 h 4297250"/>
              <a:gd name="connsiteX47" fmla="*/ 611484 w 3619883"/>
              <a:gd name="connsiteY47" fmla="*/ 4275461 h 4297250"/>
              <a:gd name="connsiteX48" fmla="*/ 621247 w 3619883"/>
              <a:gd name="connsiteY48" fmla="*/ 4128157 h 4297250"/>
              <a:gd name="connsiteX49" fmla="*/ 650062 w 3619883"/>
              <a:gd name="connsiteY49" fmla="*/ 4128157 h 4297250"/>
              <a:gd name="connsiteX50" fmla="*/ 650062 w 3619883"/>
              <a:gd name="connsiteY50" fmla="*/ 3951392 h 4297250"/>
              <a:gd name="connsiteX51" fmla="*/ 472277 w 3619883"/>
              <a:gd name="connsiteY51" fmla="*/ 3951392 h 4297250"/>
              <a:gd name="connsiteX52" fmla="*/ 472277 w 3619883"/>
              <a:gd name="connsiteY52" fmla="*/ 4128157 h 4297250"/>
              <a:gd name="connsiteX53" fmla="*/ 522650 w 3619883"/>
              <a:gd name="connsiteY53" fmla="*/ 4128157 h 4297250"/>
              <a:gd name="connsiteX54" fmla="*/ 573998 w 3619883"/>
              <a:gd name="connsiteY54" fmla="*/ 4275461 h 4297250"/>
              <a:gd name="connsiteX55" fmla="*/ 336164 w 3619883"/>
              <a:gd name="connsiteY55" fmla="*/ 4275461 h 4297250"/>
              <a:gd name="connsiteX56" fmla="*/ 294572 w 3619883"/>
              <a:gd name="connsiteY56" fmla="*/ 4128157 h 4297250"/>
              <a:gd name="connsiteX57" fmla="*/ 339106 w 3619883"/>
              <a:gd name="connsiteY57" fmla="*/ 4128157 h 4297250"/>
              <a:gd name="connsiteX58" fmla="*/ 339106 w 3619883"/>
              <a:gd name="connsiteY58" fmla="*/ 3951392 h 4297250"/>
              <a:gd name="connsiteX59" fmla="*/ 161321 w 3619883"/>
              <a:gd name="connsiteY59" fmla="*/ 3951392 h 4297250"/>
              <a:gd name="connsiteX60" fmla="*/ 161321 w 3619883"/>
              <a:gd name="connsiteY60" fmla="*/ 4128157 h 4297250"/>
              <a:gd name="connsiteX61" fmla="*/ 230914 w 3619883"/>
              <a:gd name="connsiteY61" fmla="*/ 4128157 h 4297250"/>
              <a:gd name="connsiteX62" fmla="*/ 189322 w 3619883"/>
              <a:gd name="connsiteY62" fmla="*/ 4275461 h 4297250"/>
              <a:gd name="connsiteX63" fmla="*/ 0 w 3619883"/>
              <a:gd name="connsiteY63" fmla="*/ 4275461 h 4297250"/>
              <a:gd name="connsiteX64" fmla="*/ 0 w 3619883"/>
              <a:gd name="connsiteY64" fmla="*/ 42229 h 4297250"/>
              <a:gd name="connsiteX65" fmla="*/ 42464 w 3619883"/>
              <a:gd name="connsiteY65" fmla="*/ 40518 h 4297250"/>
              <a:gd name="connsiteX66" fmla="*/ 137733 w 3619883"/>
              <a:gd name="connsiteY66" fmla="*/ 35355 h 4297250"/>
              <a:gd name="connsiteX67" fmla="*/ 270565 w 3619883"/>
              <a:gd name="connsiteY67" fmla="*/ 29759 h 4297250"/>
              <a:gd name="connsiteX68" fmla="*/ 479734 w 3619883"/>
              <a:gd name="connsiteY68" fmla="*/ 45455 h 4297250"/>
              <a:gd name="connsiteX69" fmla="*/ 524103 w 3619883"/>
              <a:gd name="connsiteY69" fmla="*/ 41625 h 4297250"/>
              <a:gd name="connsiteX70" fmla="*/ 624416 w 3619883"/>
              <a:gd name="connsiteY70" fmla="*/ 22696 h 4297250"/>
              <a:gd name="connsiteX71" fmla="*/ 657762 w 3619883"/>
              <a:gd name="connsiteY71" fmla="*/ 18351 h 4297250"/>
              <a:gd name="connsiteX72" fmla="*/ 690557 w 3619883"/>
              <a:gd name="connsiteY72" fmla="*/ 25792 h 4297250"/>
              <a:gd name="connsiteX73" fmla="*/ 745123 w 3619883"/>
              <a:gd name="connsiteY73" fmla="*/ 40157 h 4297250"/>
              <a:gd name="connsiteX74" fmla="*/ 789493 w 3619883"/>
              <a:gd name="connsiteY74" fmla="*/ 36327 h 4297250"/>
              <a:gd name="connsiteX75" fmla="*/ 854255 w 3619883"/>
              <a:gd name="connsiteY75" fmla="*/ 68887 h 4297250"/>
              <a:gd name="connsiteX76" fmla="*/ 897520 w 3619883"/>
              <a:gd name="connsiteY76" fmla="*/ 88629 h 4297250"/>
              <a:gd name="connsiteX77" fmla="*/ 940510 w 3619883"/>
              <a:gd name="connsiteY77" fmla="*/ 114265 h 4297250"/>
              <a:gd name="connsiteX78" fmla="*/ 1082712 w 3619883"/>
              <a:gd name="connsiteY78" fmla="*/ 144543 h 4297250"/>
              <a:gd name="connsiteX79" fmla="*/ 1205348 w 3619883"/>
              <a:gd name="connsiteY79" fmla="*/ 120753 h 4297250"/>
              <a:gd name="connsiteX80" fmla="*/ 1271764 w 3619883"/>
              <a:gd name="connsiteY80" fmla="*/ 117956 h 4297250"/>
              <a:gd name="connsiteX81" fmla="*/ 1315583 w 3619883"/>
              <a:gd name="connsiteY81" fmla="*/ 125912 h 4297250"/>
              <a:gd name="connsiteX82" fmla="*/ 1359125 w 3619883"/>
              <a:gd name="connsiteY82" fmla="*/ 139761 h 4297250"/>
              <a:gd name="connsiteX83" fmla="*/ 1391919 w 3619883"/>
              <a:gd name="connsiteY83" fmla="*/ 147202 h 4297250"/>
              <a:gd name="connsiteX84" fmla="*/ 1436563 w 3619883"/>
              <a:gd name="connsiteY84" fmla="*/ 137480 h 4297250"/>
              <a:gd name="connsiteX85" fmla="*/ 1471566 w 3619883"/>
              <a:gd name="connsiteY85" fmla="*/ 97777 h 4297250"/>
              <a:gd name="connsiteX86" fmla="*/ 1505739 w 3619883"/>
              <a:gd name="connsiteY86" fmla="*/ 75753 h 4297250"/>
              <a:gd name="connsiteX87" fmla="*/ 1590891 w 3619883"/>
              <a:gd name="connsiteY87" fmla="*/ 144702 h 4297250"/>
              <a:gd name="connsiteX88" fmla="*/ 1625616 w 3619883"/>
              <a:gd name="connsiteY88" fmla="*/ 110893 h 4297250"/>
              <a:gd name="connsiteX89" fmla="*/ 1658964 w 3619883"/>
              <a:gd name="connsiteY89" fmla="*/ 106547 h 4297250"/>
              <a:gd name="connsiteX90" fmla="*/ 1746598 w 3619883"/>
              <a:gd name="connsiteY90" fmla="*/ 122460 h 4297250"/>
              <a:gd name="connsiteX91" fmla="*/ 1811913 w 3619883"/>
              <a:gd name="connsiteY91" fmla="*/ 143234 h 4297250"/>
              <a:gd name="connsiteX92" fmla="*/ 1856557 w 3619883"/>
              <a:gd name="connsiteY92" fmla="*/ 133511 h 4297250"/>
              <a:gd name="connsiteX93" fmla="*/ 2066003 w 3619883"/>
              <a:gd name="connsiteY93" fmla="*/ 143313 h 4297250"/>
              <a:gd name="connsiteX94" fmla="*/ 2177615 w 3619883"/>
              <a:gd name="connsiteY94" fmla="*/ 119007 h 4297250"/>
              <a:gd name="connsiteX95" fmla="*/ 2255883 w 3619883"/>
              <a:gd name="connsiteY95" fmla="*/ 99047 h 4297250"/>
              <a:gd name="connsiteX96" fmla="*/ 2344622 w 3619883"/>
              <a:gd name="connsiteY96" fmla="*/ 91388 h 4297250"/>
              <a:gd name="connsiteX97" fmla="*/ 2455682 w 3619883"/>
              <a:gd name="connsiteY97" fmla="*/ 78869 h 4297250"/>
              <a:gd name="connsiteX98" fmla="*/ 2632609 w 3619883"/>
              <a:gd name="connsiteY98" fmla="*/ 75338 h 4297250"/>
              <a:gd name="connsiteX99" fmla="*/ 2742291 w 3619883"/>
              <a:gd name="connsiteY99" fmla="*/ 92282 h 4297250"/>
              <a:gd name="connsiteX100" fmla="*/ 2851974 w 3619883"/>
              <a:gd name="connsiteY100" fmla="*/ 109227 h 4297250"/>
              <a:gd name="connsiteX101" fmla="*/ 2907643 w 3619883"/>
              <a:gd name="connsiteY101" fmla="*/ 100020 h 4297250"/>
              <a:gd name="connsiteX102" fmla="*/ 2944022 w 3619883"/>
              <a:gd name="connsiteY102" fmla="*/ 30853 h 4297250"/>
              <a:gd name="connsiteX103" fmla="*/ 3022289 w 3619883"/>
              <a:gd name="connsiteY103" fmla="*/ 10893 h 4297250"/>
              <a:gd name="connsiteX104" fmla="*/ 3054807 w 3619883"/>
              <a:gd name="connsiteY104" fmla="*/ 24226 h 4297250"/>
              <a:gd name="connsiteX105" fmla="*/ 3141892 w 3619883"/>
              <a:gd name="connsiteY105" fmla="*/ 51925 h 4297250"/>
              <a:gd name="connsiteX106" fmla="*/ 3185711 w 3619883"/>
              <a:gd name="connsiteY106" fmla="*/ 59881 h 4297250"/>
              <a:gd name="connsiteX107" fmla="*/ 3219056 w 3619883"/>
              <a:gd name="connsiteY107" fmla="*/ 55536 h 4297250"/>
              <a:gd name="connsiteX108" fmla="*/ 3263425 w 3619883"/>
              <a:gd name="connsiteY108" fmla="*/ 51706 h 4297250"/>
              <a:gd name="connsiteX109" fmla="*/ 3296219 w 3619883"/>
              <a:gd name="connsiteY109" fmla="*/ 59147 h 4297250"/>
              <a:gd name="connsiteX110" fmla="*/ 3319094 w 3619883"/>
              <a:gd name="connsiteY110" fmla="*/ 42500 h 4297250"/>
              <a:gd name="connsiteX111" fmla="*/ 3420511 w 3619883"/>
              <a:gd name="connsiteY111" fmla="*/ 0 h 4297250"/>
              <a:gd name="connsiteX112" fmla="*/ 3453305 w 3619883"/>
              <a:gd name="connsiteY112" fmla="*/ 7440 h 4297250"/>
              <a:gd name="connsiteX113" fmla="*/ 3496571 w 3619883"/>
              <a:gd name="connsiteY113" fmla="*/ 27182 h 4297250"/>
              <a:gd name="connsiteX114" fmla="*/ 3602117 w 3619883"/>
              <a:gd name="connsiteY114" fmla="*/ 132521 h 4297250"/>
              <a:gd name="connsiteX115" fmla="*/ 3619883 w 3619883"/>
              <a:gd name="connsiteY115" fmla="*/ 140049 h 4297250"/>
              <a:gd name="connsiteX116" fmla="*/ 3619883 w 3619883"/>
              <a:gd name="connsiteY11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3951392 h 4297250"/>
              <a:gd name="connsiteX16" fmla="*/ 1716110 w 3619883"/>
              <a:gd name="connsiteY16" fmla="*/ 4006431 h 4297250"/>
              <a:gd name="connsiteX17" fmla="*/ 1703447 w 3619883"/>
              <a:gd name="connsiteY17" fmla="*/ 4007960 h 4297250"/>
              <a:gd name="connsiteX18" fmla="*/ 1716110 w 3619883"/>
              <a:gd name="connsiteY18" fmla="*/ 4044284 h 4297250"/>
              <a:gd name="connsiteX19" fmla="*/ 1716110 w 3619883"/>
              <a:gd name="connsiteY19" fmla="*/ 4128157 h 4297250"/>
              <a:gd name="connsiteX20" fmla="*/ 1745346 w 3619883"/>
              <a:gd name="connsiteY20" fmla="*/ 4128157 h 4297250"/>
              <a:gd name="connsiteX21" fmla="*/ 1796694 w 3619883"/>
              <a:gd name="connsiteY21" fmla="*/ 4275461 h 4297250"/>
              <a:gd name="connsiteX22" fmla="*/ 1558844 w 3619883"/>
              <a:gd name="connsiteY22" fmla="*/ 4275461 h 4297250"/>
              <a:gd name="connsiteX23" fmla="*/ 1517252 w 3619883"/>
              <a:gd name="connsiteY23" fmla="*/ 4128157 h 4297250"/>
              <a:gd name="connsiteX24" fmla="*/ 1582936 w 3619883"/>
              <a:gd name="connsiteY24" fmla="*/ 4128157 h 4297250"/>
              <a:gd name="connsiteX25" fmla="*/ 1582936 w 3619883"/>
              <a:gd name="connsiteY25" fmla="*/ 3951392 h 4297250"/>
              <a:gd name="connsiteX26" fmla="*/ 1405151 w 3619883"/>
              <a:gd name="connsiteY26" fmla="*/ 3951392 h 4297250"/>
              <a:gd name="connsiteX27" fmla="*/ 1405151 w 3619883"/>
              <a:gd name="connsiteY27" fmla="*/ 4128157 h 4297250"/>
              <a:gd name="connsiteX28" fmla="*/ 1468988 w 3619883"/>
              <a:gd name="connsiteY28" fmla="*/ 4128157 h 4297250"/>
              <a:gd name="connsiteX29" fmla="*/ 1427396 w 3619883"/>
              <a:gd name="connsiteY29" fmla="*/ 4275461 h 4297250"/>
              <a:gd name="connsiteX30" fmla="*/ 1210751 w 3619883"/>
              <a:gd name="connsiteY30" fmla="*/ 4275461 h 4297250"/>
              <a:gd name="connsiteX31" fmla="*/ 1210751 w 3619883"/>
              <a:gd name="connsiteY31" fmla="*/ 4128157 h 4297250"/>
              <a:gd name="connsiteX32" fmla="*/ 1271978 w 3619883"/>
              <a:gd name="connsiteY32" fmla="*/ 4128157 h 4297250"/>
              <a:gd name="connsiteX33" fmla="*/ 1271978 w 3619883"/>
              <a:gd name="connsiteY33" fmla="*/ 3951392 h 4297250"/>
              <a:gd name="connsiteX34" fmla="*/ 1094193 w 3619883"/>
              <a:gd name="connsiteY34" fmla="*/ 3951392 h 4297250"/>
              <a:gd name="connsiteX35" fmla="*/ 1094193 w 3619883"/>
              <a:gd name="connsiteY35" fmla="*/ 4128157 h 4297250"/>
              <a:gd name="connsiteX36" fmla="*/ 1140354 w 3619883"/>
              <a:gd name="connsiteY36" fmla="*/ 4128157 h 4297250"/>
              <a:gd name="connsiteX37" fmla="*/ 1140354 w 3619883"/>
              <a:gd name="connsiteY37" fmla="*/ 4275461 h 4297250"/>
              <a:gd name="connsiteX38" fmla="*/ 953807 w 3619883"/>
              <a:gd name="connsiteY38" fmla="*/ 4275461 h 4297250"/>
              <a:gd name="connsiteX39" fmla="*/ 912215 w 3619883"/>
              <a:gd name="connsiteY39" fmla="*/ 4128157 h 4297250"/>
              <a:gd name="connsiteX40" fmla="*/ 961020 w 3619883"/>
              <a:gd name="connsiteY40" fmla="*/ 4128157 h 4297250"/>
              <a:gd name="connsiteX41" fmla="*/ 961020 w 3619883"/>
              <a:gd name="connsiteY41" fmla="*/ 3951392 h 4297250"/>
              <a:gd name="connsiteX42" fmla="*/ 783235 w 3619883"/>
              <a:gd name="connsiteY42" fmla="*/ 3951392 h 4297250"/>
              <a:gd name="connsiteX43" fmla="*/ 783235 w 3619883"/>
              <a:gd name="connsiteY43" fmla="*/ 4128157 h 4297250"/>
              <a:gd name="connsiteX44" fmla="*/ 871024 w 3619883"/>
              <a:gd name="connsiteY44" fmla="*/ 4128157 h 4297250"/>
              <a:gd name="connsiteX45" fmla="*/ 829432 w 3619883"/>
              <a:gd name="connsiteY45" fmla="*/ 4275461 h 4297250"/>
              <a:gd name="connsiteX46" fmla="*/ 611484 w 3619883"/>
              <a:gd name="connsiteY46" fmla="*/ 4275461 h 4297250"/>
              <a:gd name="connsiteX47" fmla="*/ 621247 w 3619883"/>
              <a:gd name="connsiteY47" fmla="*/ 4128157 h 4297250"/>
              <a:gd name="connsiteX48" fmla="*/ 650062 w 3619883"/>
              <a:gd name="connsiteY48" fmla="*/ 4128157 h 4297250"/>
              <a:gd name="connsiteX49" fmla="*/ 650062 w 3619883"/>
              <a:gd name="connsiteY49" fmla="*/ 3951392 h 4297250"/>
              <a:gd name="connsiteX50" fmla="*/ 472277 w 3619883"/>
              <a:gd name="connsiteY50" fmla="*/ 3951392 h 4297250"/>
              <a:gd name="connsiteX51" fmla="*/ 472277 w 3619883"/>
              <a:gd name="connsiteY51" fmla="*/ 4128157 h 4297250"/>
              <a:gd name="connsiteX52" fmla="*/ 522650 w 3619883"/>
              <a:gd name="connsiteY52" fmla="*/ 4128157 h 4297250"/>
              <a:gd name="connsiteX53" fmla="*/ 573998 w 3619883"/>
              <a:gd name="connsiteY53" fmla="*/ 4275461 h 4297250"/>
              <a:gd name="connsiteX54" fmla="*/ 336164 w 3619883"/>
              <a:gd name="connsiteY54" fmla="*/ 4275461 h 4297250"/>
              <a:gd name="connsiteX55" fmla="*/ 294572 w 3619883"/>
              <a:gd name="connsiteY55" fmla="*/ 4128157 h 4297250"/>
              <a:gd name="connsiteX56" fmla="*/ 339106 w 3619883"/>
              <a:gd name="connsiteY56" fmla="*/ 4128157 h 4297250"/>
              <a:gd name="connsiteX57" fmla="*/ 339106 w 3619883"/>
              <a:gd name="connsiteY57" fmla="*/ 3951392 h 4297250"/>
              <a:gd name="connsiteX58" fmla="*/ 161321 w 3619883"/>
              <a:gd name="connsiteY58" fmla="*/ 3951392 h 4297250"/>
              <a:gd name="connsiteX59" fmla="*/ 161321 w 3619883"/>
              <a:gd name="connsiteY59" fmla="*/ 4128157 h 4297250"/>
              <a:gd name="connsiteX60" fmla="*/ 230914 w 3619883"/>
              <a:gd name="connsiteY60" fmla="*/ 4128157 h 4297250"/>
              <a:gd name="connsiteX61" fmla="*/ 189322 w 3619883"/>
              <a:gd name="connsiteY61" fmla="*/ 4275461 h 4297250"/>
              <a:gd name="connsiteX62" fmla="*/ 0 w 3619883"/>
              <a:gd name="connsiteY62" fmla="*/ 4275461 h 4297250"/>
              <a:gd name="connsiteX63" fmla="*/ 0 w 3619883"/>
              <a:gd name="connsiteY63" fmla="*/ 42229 h 4297250"/>
              <a:gd name="connsiteX64" fmla="*/ 42464 w 3619883"/>
              <a:gd name="connsiteY64" fmla="*/ 40518 h 4297250"/>
              <a:gd name="connsiteX65" fmla="*/ 137733 w 3619883"/>
              <a:gd name="connsiteY65" fmla="*/ 35355 h 4297250"/>
              <a:gd name="connsiteX66" fmla="*/ 270565 w 3619883"/>
              <a:gd name="connsiteY66" fmla="*/ 29759 h 4297250"/>
              <a:gd name="connsiteX67" fmla="*/ 479734 w 3619883"/>
              <a:gd name="connsiteY67" fmla="*/ 45455 h 4297250"/>
              <a:gd name="connsiteX68" fmla="*/ 524103 w 3619883"/>
              <a:gd name="connsiteY68" fmla="*/ 41625 h 4297250"/>
              <a:gd name="connsiteX69" fmla="*/ 624416 w 3619883"/>
              <a:gd name="connsiteY69" fmla="*/ 22696 h 4297250"/>
              <a:gd name="connsiteX70" fmla="*/ 657762 w 3619883"/>
              <a:gd name="connsiteY70" fmla="*/ 18351 h 4297250"/>
              <a:gd name="connsiteX71" fmla="*/ 690557 w 3619883"/>
              <a:gd name="connsiteY71" fmla="*/ 25792 h 4297250"/>
              <a:gd name="connsiteX72" fmla="*/ 745123 w 3619883"/>
              <a:gd name="connsiteY72" fmla="*/ 40157 h 4297250"/>
              <a:gd name="connsiteX73" fmla="*/ 789493 w 3619883"/>
              <a:gd name="connsiteY73" fmla="*/ 36327 h 4297250"/>
              <a:gd name="connsiteX74" fmla="*/ 854255 w 3619883"/>
              <a:gd name="connsiteY74" fmla="*/ 68887 h 4297250"/>
              <a:gd name="connsiteX75" fmla="*/ 897520 w 3619883"/>
              <a:gd name="connsiteY75" fmla="*/ 88629 h 4297250"/>
              <a:gd name="connsiteX76" fmla="*/ 940510 w 3619883"/>
              <a:gd name="connsiteY76" fmla="*/ 114265 h 4297250"/>
              <a:gd name="connsiteX77" fmla="*/ 1082712 w 3619883"/>
              <a:gd name="connsiteY77" fmla="*/ 144543 h 4297250"/>
              <a:gd name="connsiteX78" fmla="*/ 1205348 w 3619883"/>
              <a:gd name="connsiteY78" fmla="*/ 120753 h 4297250"/>
              <a:gd name="connsiteX79" fmla="*/ 1271764 w 3619883"/>
              <a:gd name="connsiteY79" fmla="*/ 117956 h 4297250"/>
              <a:gd name="connsiteX80" fmla="*/ 1315583 w 3619883"/>
              <a:gd name="connsiteY80" fmla="*/ 125912 h 4297250"/>
              <a:gd name="connsiteX81" fmla="*/ 1359125 w 3619883"/>
              <a:gd name="connsiteY81" fmla="*/ 139761 h 4297250"/>
              <a:gd name="connsiteX82" fmla="*/ 1391919 w 3619883"/>
              <a:gd name="connsiteY82" fmla="*/ 147202 h 4297250"/>
              <a:gd name="connsiteX83" fmla="*/ 1436563 w 3619883"/>
              <a:gd name="connsiteY83" fmla="*/ 137480 h 4297250"/>
              <a:gd name="connsiteX84" fmla="*/ 1471566 w 3619883"/>
              <a:gd name="connsiteY84" fmla="*/ 97777 h 4297250"/>
              <a:gd name="connsiteX85" fmla="*/ 1505739 w 3619883"/>
              <a:gd name="connsiteY85" fmla="*/ 75753 h 4297250"/>
              <a:gd name="connsiteX86" fmla="*/ 1590891 w 3619883"/>
              <a:gd name="connsiteY86" fmla="*/ 144702 h 4297250"/>
              <a:gd name="connsiteX87" fmla="*/ 1625616 w 3619883"/>
              <a:gd name="connsiteY87" fmla="*/ 110893 h 4297250"/>
              <a:gd name="connsiteX88" fmla="*/ 1658964 w 3619883"/>
              <a:gd name="connsiteY88" fmla="*/ 106547 h 4297250"/>
              <a:gd name="connsiteX89" fmla="*/ 1746598 w 3619883"/>
              <a:gd name="connsiteY89" fmla="*/ 122460 h 4297250"/>
              <a:gd name="connsiteX90" fmla="*/ 1811913 w 3619883"/>
              <a:gd name="connsiteY90" fmla="*/ 143234 h 4297250"/>
              <a:gd name="connsiteX91" fmla="*/ 1856557 w 3619883"/>
              <a:gd name="connsiteY91" fmla="*/ 133511 h 4297250"/>
              <a:gd name="connsiteX92" fmla="*/ 2066003 w 3619883"/>
              <a:gd name="connsiteY92" fmla="*/ 143313 h 4297250"/>
              <a:gd name="connsiteX93" fmla="*/ 2177615 w 3619883"/>
              <a:gd name="connsiteY93" fmla="*/ 119007 h 4297250"/>
              <a:gd name="connsiteX94" fmla="*/ 2255883 w 3619883"/>
              <a:gd name="connsiteY94" fmla="*/ 99047 h 4297250"/>
              <a:gd name="connsiteX95" fmla="*/ 2344622 w 3619883"/>
              <a:gd name="connsiteY95" fmla="*/ 91388 h 4297250"/>
              <a:gd name="connsiteX96" fmla="*/ 2455682 w 3619883"/>
              <a:gd name="connsiteY96" fmla="*/ 78869 h 4297250"/>
              <a:gd name="connsiteX97" fmla="*/ 2632609 w 3619883"/>
              <a:gd name="connsiteY97" fmla="*/ 75338 h 4297250"/>
              <a:gd name="connsiteX98" fmla="*/ 2742291 w 3619883"/>
              <a:gd name="connsiteY98" fmla="*/ 92282 h 4297250"/>
              <a:gd name="connsiteX99" fmla="*/ 2851974 w 3619883"/>
              <a:gd name="connsiteY99" fmla="*/ 109227 h 4297250"/>
              <a:gd name="connsiteX100" fmla="*/ 2907643 w 3619883"/>
              <a:gd name="connsiteY100" fmla="*/ 100020 h 4297250"/>
              <a:gd name="connsiteX101" fmla="*/ 2944022 w 3619883"/>
              <a:gd name="connsiteY101" fmla="*/ 30853 h 4297250"/>
              <a:gd name="connsiteX102" fmla="*/ 3022289 w 3619883"/>
              <a:gd name="connsiteY102" fmla="*/ 10893 h 4297250"/>
              <a:gd name="connsiteX103" fmla="*/ 3054807 w 3619883"/>
              <a:gd name="connsiteY103" fmla="*/ 24226 h 4297250"/>
              <a:gd name="connsiteX104" fmla="*/ 3141892 w 3619883"/>
              <a:gd name="connsiteY104" fmla="*/ 51925 h 4297250"/>
              <a:gd name="connsiteX105" fmla="*/ 3185711 w 3619883"/>
              <a:gd name="connsiteY105" fmla="*/ 59881 h 4297250"/>
              <a:gd name="connsiteX106" fmla="*/ 3219056 w 3619883"/>
              <a:gd name="connsiteY106" fmla="*/ 55536 h 4297250"/>
              <a:gd name="connsiteX107" fmla="*/ 3263425 w 3619883"/>
              <a:gd name="connsiteY107" fmla="*/ 51706 h 4297250"/>
              <a:gd name="connsiteX108" fmla="*/ 3296219 w 3619883"/>
              <a:gd name="connsiteY108" fmla="*/ 59147 h 4297250"/>
              <a:gd name="connsiteX109" fmla="*/ 3319094 w 3619883"/>
              <a:gd name="connsiteY109" fmla="*/ 42500 h 4297250"/>
              <a:gd name="connsiteX110" fmla="*/ 3420511 w 3619883"/>
              <a:gd name="connsiteY110" fmla="*/ 0 h 4297250"/>
              <a:gd name="connsiteX111" fmla="*/ 3453305 w 3619883"/>
              <a:gd name="connsiteY111" fmla="*/ 7440 h 4297250"/>
              <a:gd name="connsiteX112" fmla="*/ 3496571 w 3619883"/>
              <a:gd name="connsiteY112" fmla="*/ 27182 h 4297250"/>
              <a:gd name="connsiteX113" fmla="*/ 3602117 w 3619883"/>
              <a:gd name="connsiteY113" fmla="*/ 132521 h 4297250"/>
              <a:gd name="connsiteX114" fmla="*/ 3619883 w 3619883"/>
              <a:gd name="connsiteY114" fmla="*/ 140049 h 4297250"/>
              <a:gd name="connsiteX115" fmla="*/ 3619883 w 3619883"/>
              <a:gd name="connsiteY11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4006431 h 4297250"/>
              <a:gd name="connsiteX16" fmla="*/ 1703447 w 3619883"/>
              <a:gd name="connsiteY16" fmla="*/ 4007960 h 4297250"/>
              <a:gd name="connsiteX17" fmla="*/ 1716110 w 3619883"/>
              <a:gd name="connsiteY17" fmla="*/ 4044284 h 4297250"/>
              <a:gd name="connsiteX18" fmla="*/ 1716110 w 3619883"/>
              <a:gd name="connsiteY18" fmla="*/ 4128157 h 4297250"/>
              <a:gd name="connsiteX19" fmla="*/ 1745346 w 3619883"/>
              <a:gd name="connsiteY19" fmla="*/ 4128157 h 4297250"/>
              <a:gd name="connsiteX20" fmla="*/ 1796694 w 3619883"/>
              <a:gd name="connsiteY20" fmla="*/ 4275461 h 4297250"/>
              <a:gd name="connsiteX21" fmla="*/ 1558844 w 3619883"/>
              <a:gd name="connsiteY21" fmla="*/ 4275461 h 4297250"/>
              <a:gd name="connsiteX22" fmla="*/ 1517252 w 3619883"/>
              <a:gd name="connsiteY22" fmla="*/ 4128157 h 4297250"/>
              <a:gd name="connsiteX23" fmla="*/ 1582936 w 3619883"/>
              <a:gd name="connsiteY23" fmla="*/ 4128157 h 4297250"/>
              <a:gd name="connsiteX24" fmla="*/ 1582936 w 3619883"/>
              <a:gd name="connsiteY24" fmla="*/ 3951392 h 4297250"/>
              <a:gd name="connsiteX25" fmla="*/ 1405151 w 3619883"/>
              <a:gd name="connsiteY25" fmla="*/ 3951392 h 4297250"/>
              <a:gd name="connsiteX26" fmla="*/ 1405151 w 3619883"/>
              <a:gd name="connsiteY26" fmla="*/ 4128157 h 4297250"/>
              <a:gd name="connsiteX27" fmla="*/ 1468988 w 3619883"/>
              <a:gd name="connsiteY27" fmla="*/ 4128157 h 4297250"/>
              <a:gd name="connsiteX28" fmla="*/ 1427396 w 3619883"/>
              <a:gd name="connsiteY28" fmla="*/ 4275461 h 4297250"/>
              <a:gd name="connsiteX29" fmla="*/ 1210751 w 3619883"/>
              <a:gd name="connsiteY29" fmla="*/ 4275461 h 4297250"/>
              <a:gd name="connsiteX30" fmla="*/ 1210751 w 3619883"/>
              <a:gd name="connsiteY30" fmla="*/ 4128157 h 4297250"/>
              <a:gd name="connsiteX31" fmla="*/ 1271978 w 3619883"/>
              <a:gd name="connsiteY31" fmla="*/ 4128157 h 4297250"/>
              <a:gd name="connsiteX32" fmla="*/ 1271978 w 3619883"/>
              <a:gd name="connsiteY32" fmla="*/ 3951392 h 4297250"/>
              <a:gd name="connsiteX33" fmla="*/ 1094193 w 3619883"/>
              <a:gd name="connsiteY33" fmla="*/ 3951392 h 4297250"/>
              <a:gd name="connsiteX34" fmla="*/ 1094193 w 3619883"/>
              <a:gd name="connsiteY34" fmla="*/ 4128157 h 4297250"/>
              <a:gd name="connsiteX35" fmla="*/ 1140354 w 3619883"/>
              <a:gd name="connsiteY35" fmla="*/ 4128157 h 4297250"/>
              <a:gd name="connsiteX36" fmla="*/ 1140354 w 3619883"/>
              <a:gd name="connsiteY36" fmla="*/ 4275461 h 4297250"/>
              <a:gd name="connsiteX37" fmla="*/ 953807 w 3619883"/>
              <a:gd name="connsiteY37" fmla="*/ 4275461 h 4297250"/>
              <a:gd name="connsiteX38" fmla="*/ 912215 w 3619883"/>
              <a:gd name="connsiteY38" fmla="*/ 4128157 h 4297250"/>
              <a:gd name="connsiteX39" fmla="*/ 961020 w 3619883"/>
              <a:gd name="connsiteY39" fmla="*/ 4128157 h 4297250"/>
              <a:gd name="connsiteX40" fmla="*/ 961020 w 3619883"/>
              <a:gd name="connsiteY40" fmla="*/ 3951392 h 4297250"/>
              <a:gd name="connsiteX41" fmla="*/ 783235 w 3619883"/>
              <a:gd name="connsiteY41" fmla="*/ 3951392 h 4297250"/>
              <a:gd name="connsiteX42" fmla="*/ 783235 w 3619883"/>
              <a:gd name="connsiteY42" fmla="*/ 4128157 h 4297250"/>
              <a:gd name="connsiteX43" fmla="*/ 871024 w 3619883"/>
              <a:gd name="connsiteY43" fmla="*/ 4128157 h 4297250"/>
              <a:gd name="connsiteX44" fmla="*/ 829432 w 3619883"/>
              <a:gd name="connsiteY44" fmla="*/ 4275461 h 4297250"/>
              <a:gd name="connsiteX45" fmla="*/ 611484 w 3619883"/>
              <a:gd name="connsiteY45" fmla="*/ 4275461 h 4297250"/>
              <a:gd name="connsiteX46" fmla="*/ 621247 w 3619883"/>
              <a:gd name="connsiteY46" fmla="*/ 4128157 h 4297250"/>
              <a:gd name="connsiteX47" fmla="*/ 650062 w 3619883"/>
              <a:gd name="connsiteY47" fmla="*/ 4128157 h 4297250"/>
              <a:gd name="connsiteX48" fmla="*/ 650062 w 3619883"/>
              <a:gd name="connsiteY48" fmla="*/ 3951392 h 4297250"/>
              <a:gd name="connsiteX49" fmla="*/ 472277 w 3619883"/>
              <a:gd name="connsiteY49" fmla="*/ 3951392 h 4297250"/>
              <a:gd name="connsiteX50" fmla="*/ 472277 w 3619883"/>
              <a:gd name="connsiteY50" fmla="*/ 4128157 h 4297250"/>
              <a:gd name="connsiteX51" fmla="*/ 522650 w 3619883"/>
              <a:gd name="connsiteY51" fmla="*/ 4128157 h 4297250"/>
              <a:gd name="connsiteX52" fmla="*/ 573998 w 3619883"/>
              <a:gd name="connsiteY52" fmla="*/ 4275461 h 4297250"/>
              <a:gd name="connsiteX53" fmla="*/ 336164 w 3619883"/>
              <a:gd name="connsiteY53" fmla="*/ 4275461 h 4297250"/>
              <a:gd name="connsiteX54" fmla="*/ 294572 w 3619883"/>
              <a:gd name="connsiteY54" fmla="*/ 4128157 h 4297250"/>
              <a:gd name="connsiteX55" fmla="*/ 339106 w 3619883"/>
              <a:gd name="connsiteY55" fmla="*/ 4128157 h 4297250"/>
              <a:gd name="connsiteX56" fmla="*/ 339106 w 3619883"/>
              <a:gd name="connsiteY56" fmla="*/ 3951392 h 4297250"/>
              <a:gd name="connsiteX57" fmla="*/ 161321 w 3619883"/>
              <a:gd name="connsiteY57" fmla="*/ 3951392 h 4297250"/>
              <a:gd name="connsiteX58" fmla="*/ 161321 w 3619883"/>
              <a:gd name="connsiteY58" fmla="*/ 4128157 h 4297250"/>
              <a:gd name="connsiteX59" fmla="*/ 230914 w 3619883"/>
              <a:gd name="connsiteY59" fmla="*/ 4128157 h 4297250"/>
              <a:gd name="connsiteX60" fmla="*/ 189322 w 3619883"/>
              <a:gd name="connsiteY60" fmla="*/ 4275461 h 4297250"/>
              <a:gd name="connsiteX61" fmla="*/ 0 w 3619883"/>
              <a:gd name="connsiteY61" fmla="*/ 4275461 h 4297250"/>
              <a:gd name="connsiteX62" fmla="*/ 0 w 3619883"/>
              <a:gd name="connsiteY62" fmla="*/ 42229 h 4297250"/>
              <a:gd name="connsiteX63" fmla="*/ 42464 w 3619883"/>
              <a:gd name="connsiteY63" fmla="*/ 40518 h 4297250"/>
              <a:gd name="connsiteX64" fmla="*/ 137733 w 3619883"/>
              <a:gd name="connsiteY64" fmla="*/ 35355 h 4297250"/>
              <a:gd name="connsiteX65" fmla="*/ 270565 w 3619883"/>
              <a:gd name="connsiteY65" fmla="*/ 29759 h 4297250"/>
              <a:gd name="connsiteX66" fmla="*/ 479734 w 3619883"/>
              <a:gd name="connsiteY66" fmla="*/ 45455 h 4297250"/>
              <a:gd name="connsiteX67" fmla="*/ 524103 w 3619883"/>
              <a:gd name="connsiteY67" fmla="*/ 41625 h 4297250"/>
              <a:gd name="connsiteX68" fmla="*/ 624416 w 3619883"/>
              <a:gd name="connsiteY68" fmla="*/ 22696 h 4297250"/>
              <a:gd name="connsiteX69" fmla="*/ 657762 w 3619883"/>
              <a:gd name="connsiteY69" fmla="*/ 18351 h 4297250"/>
              <a:gd name="connsiteX70" fmla="*/ 690557 w 3619883"/>
              <a:gd name="connsiteY70" fmla="*/ 25792 h 4297250"/>
              <a:gd name="connsiteX71" fmla="*/ 745123 w 3619883"/>
              <a:gd name="connsiteY71" fmla="*/ 40157 h 4297250"/>
              <a:gd name="connsiteX72" fmla="*/ 789493 w 3619883"/>
              <a:gd name="connsiteY72" fmla="*/ 36327 h 4297250"/>
              <a:gd name="connsiteX73" fmla="*/ 854255 w 3619883"/>
              <a:gd name="connsiteY73" fmla="*/ 68887 h 4297250"/>
              <a:gd name="connsiteX74" fmla="*/ 897520 w 3619883"/>
              <a:gd name="connsiteY74" fmla="*/ 88629 h 4297250"/>
              <a:gd name="connsiteX75" fmla="*/ 940510 w 3619883"/>
              <a:gd name="connsiteY75" fmla="*/ 114265 h 4297250"/>
              <a:gd name="connsiteX76" fmla="*/ 1082712 w 3619883"/>
              <a:gd name="connsiteY76" fmla="*/ 144543 h 4297250"/>
              <a:gd name="connsiteX77" fmla="*/ 1205348 w 3619883"/>
              <a:gd name="connsiteY77" fmla="*/ 120753 h 4297250"/>
              <a:gd name="connsiteX78" fmla="*/ 1271764 w 3619883"/>
              <a:gd name="connsiteY78" fmla="*/ 117956 h 4297250"/>
              <a:gd name="connsiteX79" fmla="*/ 1315583 w 3619883"/>
              <a:gd name="connsiteY79" fmla="*/ 125912 h 4297250"/>
              <a:gd name="connsiteX80" fmla="*/ 1359125 w 3619883"/>
              <a:gd name="connsiteY80" fmla="*/ 139761 h 4297250"/>
              <a:gd name="connsiteX81" fmla="*/ 1391919 w 3619883"/>
              <a:gd name="connsiteY81" fmla="*/ 147202 h 4297250"/>
              <a:gd name="connsiteX82" fmla="*/ 1436563 w 3619883"/>
              <a:gd name="connsiteY82" fmla="*/ 137480 h 4297250"/>
              <a:gd name="connsiteX83" fmla="*/ 1471566 w 3619883"/>
              <a:gd name="connsiteY83" fmla="*/ 97777 h 4297250"/>
              <a:gd name="connsiteX84" fmla="*/ 1505739 w 3619883"/>
              <a:gd name="connsiteY84" fmla="*/ 75753 h 4297250"/>
              <a:gd name="connsiteX85" fmla="*/ 1590891 w 3619883"/>
              <a:gd name="connsiteY85" fmla="*/ 144702 h 4297250"/>
              <a:gd name="connsiteX86" fmla="*/ 1625616 w 3619883"/>
              <a:gd name="connsiteY86" fmla="*/ 110893 h 4297250"/>
              <a:gd name="connsiteX87" fmla="*/ 1658964 w 3619883"/>
              <a:gd name="connsiteY87" fmla="*/ 106547 h 4297250"/>
              <a:gd name="connsiteX88" fmla="*/ 1746598 w 3619883"/>
              <a:gd name="connsiteY88" fmla="*/ 122460 h 4297250"/>
              <a:gd name="connsiteX89" fmla="*/ 1811913 w 3619883"/>
              <a:gd name="connsiteY89" fmla="*/ 143234 h 4297250"/>
              <a:gd name="connsiteX90" fmla="*/ 1856557 w 3619883"/>
              <a:gd name="connsiteY90" fmla="*/ 133511 h 4297250"/>
              <a:gd name="connsiteX91" fmla="*/ 2066003 w 3619883"/>
              <a:gd name="connsiteY91" fmla="*/ 143313 h 4297250"/>
              <a:gd name="connsiteX92" fmla="*/ 2177615 w 3619883"/>
              <a:gd name="connsiteY92" fmla="*/ 119007 h 4297250"/>
              <a:gd name="connsiteX93" fmla="*/ 2255883 w 3619883"/>
              <a:gd name="connsiteY93" fmla="*/ 99047 h 4297250"/>
              <a:gd name="connsiteX94" fmla="*/ 2344622 w 3619883"/>
              <a:gd name="connsiteY94" fmla="*/ 91388 h 4297250"/>
              <a:gd name="connsiteX95" fmla="*/ 2455682 w 3619883"/>
              <a:gd name="connsiteY95" fmla="*/ 78869 h 4297250"/>
              <a:gd name="connsiteX96" fmla="*/ 2632609 w 3619883"/>
              <a:gd name="connsiteY96" fmla="*/ 75338 h 4297250"/>
              <a:gd name="connsiteX97" fmla="*/ 2742291 w 3619883"/>
              <a:gd name="connsiteY97" fmla="*/ 92282 h 4297250"/>
              <a:gd name="connsiteX98" fmla="*/ 2851974 w 3619883"/>
              <a:gd name="connsiteY98" fmla="*/ 109227 h 4297250"/>
              <a:gd name="connsiteX99" fmla="*/ 2907643 w 3619883"/>
              <a:gd name="connsiteY99" fmla="*/ 100020 h 4297250"/>
              <a:gd name="connsiteX100" fmla="*/ 2944022 w 3619883"/>
              <a:gd name="connsiteY100" fmla="*/ 30853 h 4297250"/>
              <a:gd name="connsiteX101" fmla="*/ 3022289 w 3619883"/>
              <a:gd name="connsiteY101" fmla="*/ 10893 h 4297250"/>
              <a:gd name="connsiteX102" fmla="*/ 3054807 w 3619883"/>
              <a:gd name="connsiteY102" fmla="*/ 24226 h 4297250"/>
              <a:gd name="connsiteX103" fmla="*/ 3141892 w 3619883"/>
              <a:gd name="connsiteY103" fmla="*/ 51925 h 4297250"/>
              <a:gd name="connsiteX104" fmla="*/ 3185711 w 3619883"/>
              <a:gd name="connsiteY104" fmla="*/ 59881 h 4297250"/>
              <a:gd name="connsiteX105" fmla="*/ 3219056 w 3619883"/>
              <a:gd name="connsiteY105" fmla="*/ 55536 h 4297250"/>
              <a:gd name="connsiteX106" fmla="*/ 3263425 w 3619883"/>
              <a:gd name="connsiteY106" fmla="*/ 51706 h 4297250"/>
              <a:gd name="connsiteX107" fmla="*/ 3296219 w 3619883"/>
              <a:gd name="connsiteY107" fmla="*/ 59147 h 4297250"/>
              <a:gd name="connsiteX108" fmla="*/ 3319094 w 3619883"/>
              <a:gd name="connsiteY108" fmla="*/ 42500 h 4297250"/>
              <a:gd name="connsiteX109" fmla="*/ 3420511 w 3619883"/>
              <a:gd name="connsiteY109" fmla="*/ 0 h 4297250"/>
              <a:gd name="connsiteX110" fmla="*/ 3453305 w 3619883"/>
              <a:gd name="connsiteY110" fmla="*/ 7440 h 4297250"/>
              <a:gd name="connsiteX111" fmla="*/ 3496571 w 3619883"/>
              <a:gd name="connsiteY111" fmla="*/ 27182 h 4297250"/>
              <a:gd name="connsiteX112" fmla="*/ 3602117 w 3619883"/>
              <a:gd name="connsiteY112" fmla="*/ 132521 h 4297250"/>
              <a:gd name="connsiteX113" fmla="*/ 3619883 w 3619883"/>
              <a:gd name="connsiteY113" fmla="*/ 140049 h 4297250"/>
              <a:gd name="connsiteX114" fmla="*/ 3619883 w 3619883"/>
              <a:gd name="connsiteY11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4006431 h 4297250"/>
              <a:gd name="connsiteX16" fmla="*/ 1703447 w 3619883"/>
              <a:gd name="connsiteY16" fmla="*/ 4007960 h 4297250"/>
              <a:gd name="connsiteX17" fmla="*/ 1716110 w 3619883"/>
              <a:gd name="connsiteY17" fmla="*/ 4128157 h 4297250"/>
              <a:gd name="connsiteX18" fmla="*/ 1745346 w 3619883"/>
              <a:gd name="connsiteY18" fmla="*/ 4128157 h 4297250"/>
              <a:gd name="connsiteX19" fmla="*/ 1796694 w 3619883"/>
              <a:gd name="connsiteY19" fmla="*/ 4275461 h 4297250"/>
              <a:gd name="connsiteX20" fmla="*/ 1558844 w 3619883"/>
              <a:gd name="connsiteY20" fmla="*/ 4275461 h 4297250"/>
              <a:gd name="connsiteX21" fmla="*/ 1517252 w 3619883"/>
              <a:gd name="connsiteY21" fmla="*/ 4128157 h 4297250"/>
              <a:gd name="connsiteX22" fmla="*/ 1582936 w 3619883"/>
              <a:gd name="connsiteY22" fmla="*/ 4128157 h 4297250"/>
              <a:gd name="connsiteX23" fmla="*/ 1582936 w 3619883"/>
              <a:gd name="connsiteY23" fmla="*/ 3951392 h 4297250"/>
              <a:gd name="connsiteX24" fmla="*/ 1405151 w 3619883"/>
              <a:gd name="connsiteY24" fmla="*/ 3951392 h 4297250"/>
              <a:gd name="connsiteX25" fmla="*/ 1405151 w 3619883"/>
              <a:gd name="connsiteY25" fmla="*/ 4128157 h 4297250"/>
              <a:gd name="connsiteX26" fmla="*/ 1468988 w 3619883"/>
              <a:gd name="connsiteY26" fmla="*/ 4128157 h 4297250"/>
              <a:gd name="connsiteX27" fmla="*/ 1427396 w 3619883"/>
              <a:gd name="connsiteY27" fmla="*/ 4275461 h 4297250"/>
              <a:gd name="connsiteX28" fmla="*/ 1210751 w 3619883"/>
              <a:gd name="connsiteY28" fmla="*/ 4275461 h 4297250"/>
              <a:gd name="connsiteX29" fmla="*/ 1210751 w 3619883"/>
              <a:gd name="connsiteY29" fmla="*/ 4128157 h 4297250"/>
              <a:gd name="connsiteX30" fmla="*/ 1271978 w 3619883"/>
              <a:gd name="connsiteY30" fmla="*/ 4128157 h 4297250"/>
              <a:gd name="connsiteX31" fmla="*/ 1271978 w 3619883"/>
              <a:gd name="connsiteY31" fmla="*/ 3951392 h 4297250"/>
              <a:gd name="connsiteX32" fmla="*/ 1094193 w 3619883"/>
              <a:gd name="connsiteY32" fmla="*/ 3951392 h 4297250"/>
              <a:gd name="connsiteX33" fmla="*/ 1094193 w 3619883"/>
              <a:gd name="connsiteY33" fmla="*/ 4128157 h 4297250"/>
              <a:gd name="connsiteX34" fmla="*/ 1140354 w 3619883"/>
              <a:gd name="connsiteY34" fmla="*/ 4128157 h 4297250"/>
              <a:gd name="connsiteX35" fmla="*/ 1140354 w 3619883"/>
              <a:gd name="connsiteY35" fmla="*/ 4275461 h 4297250"/>
              <a:gd name="connsiteX36" fmla="*/ 953807 w 3619883"/>
              <a:gd name="connsiteY36" fmla="*/ 4275461 h 4297250"/>
              <a:gd name="connsiteX37" fmla="*/ 912215 w 3619883"/>
              <a:gd name="connsiteY37" fmla="*/ 4128157 h 4297250"/>
              <a:gd name="connsiteX38" fmla="*/ 961020 w 3619883"/>
              <a:gd name="connsiteY38" fmla="*/ 4128157 h 4297250"/>
              <a:gd name="connsiteX39" fmla="*/ 961020 w 3619883"/>
              <a:gd name="connsiteY39" fmla="*/ 3951392 h 4297250"/>
              <a:gd name="connsiteX40" fmla="*/ 783235 w 3619883"/>
              <a:gd name="connsiteY40" fmla="*/ 3951392 h 4297250"/>
              <a:gd name="connsiteX41" fmla="*/ 783235 w 3619883"/>
              <a:gd name="connsiteY41" fmla="*/ 4128157 h 4297250"/>
              <a:gd name="connsiteX42" fmla="*/ 871024 w 3619883"/>
              <a:gd name="connsiteY42" fmla="*/ 4128157 h 4297250"/>
              <a:gd name="connsiteX43" fmla="*/ 829432 w 3619883"/>
              <a:gd name="connsiteY43" fmla="*/ 4275461 h 4297250"/>
              <a:gd name="connsiteX44" fmla="*/ 611484 w 3619883"/>
              <a:gd name="connsiteY44" fmla="*/ 4275461 h 4297250"/>
              <a:gd name="connsiteX45" fmla="*/ 621247 w 3619883"/>
              <a:gd name="connsiteY45" fmla="*/ 4128157 h 4297250"/>
              <a:gd name="connsiteX46" fmla="*/ 650062 w 3619883"/>
              <a:gd name="connsiteY46" fmla="*/ 4128157 h 4297250"/>
              <a:gd name="connsiteX47" fmla="*/ 650062 w 3619883"/>
              <a:gd name="connsiteY47" fmla="*/ 3951392 h 4297250"/>
              <a:gd name="connsiteX48" fmla="*/ 472277 w 3619883"/>
              <a:gd name="connsiteY48" fmla="*/ 3951392 h 4297250"/>
              <a:gd name="connsiteX49" fmla="*/ 472277 w 3619883"/>
              <a:gd name="connsiteY49" fmla="*/ 4128157 h 4297250"/>
              <a:gd name="connsiteX50" fmla="*/ 522650 w 3619883"/>
              <a:gd name="connsiteY50" fmla="*/ 4128157 h 4297250"/>
              <a:gd name="connsiteX51" fmla="*/ 573998 w 3619883"/>
              <a:gd name="connsiteY51" fmla="*/ 4275461 h 4297250"/>
              <a:gd name="connsiteX52" fmla="*/ 336164 w 3619883"/>
              <a:gd name="connsiteY52" fmla="*/ 4275461 h 4297250"/>
              <a:gd name="connsiteX53" fmla="*/ 294572 w 3619883"/>
              <a:gd name="connsiteY53" fmla="*/ 4128157 h 4297250"/>
              <a:gd name="connsiteX54" fmla="*/ 339106 w 3619883"/>
              <a:gd name="connsiteY54" fmla="*/ 4128157 h 4297250"/>
              <a:gd name="connsiteX55" fmla="*/ 339106 w 3619883"/>
              <a:gd name="connsiteY55" fmla="*/ 3951392 h 4297250"/>
              <a:gd name="connsiteX56" fmla="*/ 161321 w 3619883"/>
              <a:gd name="connsiteY56" fmla="*/ 3951392 h 4297250"/>
              <a:gd name="connsiteX57" fmla="*/ 161321 w 3619883"/>
              <a:gd name="connsiteY57" fmla="*/ 4128157 h 4297250"/>
              <a:gd name="connsiteX58" fmla="*/ 230914 w 3619883"/>
              <a:gd name="connsiteY58" fmla="*/ 4128157 h 4297250"/>
              <a:gd name="connsiteX59" fmla="*/ 189322 w 3619883"/>
              <a:gd name="connsiteY59" fmla="*/ 4275461 h 4297250"/>
              <a:gd name="connsiteX60" fmla="*/ 0 w 3619883"/>
              <a:gd name="connsiteY60" fmla="*/ 4275461 h 4297250"/>
              <a:gd name="connsiteX61" fmla="*/ 0 w 3619883"/>
              <a:gd name="connsiteY61" fmla="*/ 42229 h 4297250"/>
              <a:gd name="connsiteX62" fmla="*/ 42464 w 3619883"/>
              <a:gd name="connsiteY62" fmla="*/ 40518 h 4297250"/>
              <a:gd name="connsiteX63" fmla="*/ 137733 w 3619883"/>
              <a:gd name="connsiteY63" fmla="*/ 35355 h 4297250"/>
              <a:gd name="connsiteX64" fmla="*/ 270565 w 3619883"/>
              <a:gd name="connsiteY64" fmla="*/ 29759 h 4297250"/>
              <a:gd name="connsiteX65" fmla="*/ 479734 w 3619883"/>
              <a:gd name="connsiteY65" fmla="*/ 45455 h 4297250"/>
              <a:gd name="connsiteX66" fmla="*/ 524103 w 3619883"/>
              <a:gd name="connsiteY66" fmla="*/ 41625 h 4297250"/>
              <a:gd name="connsiteX67" fmla="*/ 624416 w 3619883"/>
              <a:gd name="connsiteY67" fmla="*/ 22696 h 4297250"/>
              <a:gd name="connsiteX68" fmla="*/ 657762 w 3619883"/>
              <a:gd name="connsiteY68" fmla="*/ 18351 h 4297250"/>
              <a:gd name="connsiteX69" fmla="*/ 690557 w 3619883"/>
              <a:gd name="connsiteY69" fmla="*/ 25792 h 4297250"/>
              <a:gd name="connsiteX70" fmla="*/ 745123 w 3619883"/>
              <a:gd name="connsiteY70" fmla="*/ 40157 h 4297250"/>
              <a:gd name="connsiteX71" fmla="*/ 789493 w 3619883"/>
              <a:gd name="connsiteY71" fmla="*/ 36327 h 4297250"/>
              <a:gd name="connsiteX72" fmla="*/ 854255 w 3619883"/>
              <a:gd name="connsiteY72" fmla="*/ 68887 h 4297250"/>
              <a:gd name="connsiteX73" fmla="*/ 897520 w 3619883"/>
              <a:gd name="connsiteY73" fmla="*/ 88629 h 4297250"/>
              <a:gd name="connsiteX74" fmla="*/ 940510 w 3619883"/>
              <a:gd name="connsiteY74" fmla="*/ 114265 h 4297250"/>
              <a:gd name="connsiteX75" fmla="*/ 1082712 w 3619883"/>
              <a:gd name="connsiteY75" fmla="*/ 144543 h 4297250"/>
              <a:gd name="connsiteX76" fmla="*/ 1205348 w 3619883"/>
              <a:gd name="connsiteY76" fmla="*/ 120753 h 4297250"/>
              <a:gd name="connsiteX77" fmla="*/ 1271764 w 3619883"/>
              <a:gd name="connsiteY77" fmla="*/ 117956 h 4297250"/>
              <a:gd name="connsiteX78" fmla="*/ 1315583 w 3619883"/>
              <a:gd name="connsiteY78" fmla="*/ 125912 h 4297250"/>
              <a:gd name="connsiteX79" fmla="*/ 1359125 w 3619883"/>
              <a:gd name="connsiteY79" fmla="*/ 139761 h 4297250"/>
              <a:gd name="connsiteX80" fmla="*/ 1391919 w 3619883"/>
              <a:gd name="connsiteY80" fmla="*/ 147202 h 4297250"/>
              <a:gd name="connsiteX81" fmla="*/ 1436563 w 3619883"/>
              <a:gd name="connsiteY81" fmla="*/ 137480 h 4297250"/>
              <a:gd name="connsiteX82" fmla="*/ 1471566 w 3619883"/>
              <a:gd name="connsiteY82" fmla="*/ 97777 h 4297250"/>
              <a:gd name="connsiteX83" fmla="*/ 1505739 w 3619883"/>
              <a:gd name="connsiteY83" fmla="*/ 75753 h 4297250"/>
              <a:gd name="connsiteX84" fmla="*/ 1590891 w 3619883"/>
              <a:gd name="connsiteY84" fmla="*/ 144702 h 4297250"/>
              <a:gd name="connsiteX85" fmla="*/ 1625616 w 3619883"/>
              <a:gd name="connsiteY85" fmla="*/ 110893 h 4297250"/>
              <a:gd name="connsiteX86" fmla="*/ 1658964 w 3619883"/>
              <a:gd name="connsiteY86" fmla="*/ 106547 h 4297250"/>
              <a:gd name="connsiteX87" fmla="*/ 1746598 w 3619883"/>
              <a:gd name="connsiteY87" fmla="*/ 122460 h 4297250"/>
              <a:gd name="connsiteX88" fmla="*/ 1811913 w 3619883"/>
              <a:gd name="connsiteY88" fmla="*/ 143234 h 4297250"/>
              <a:gd name="connsiteX89" fmla="*/ 1856557 w 3619883"/>
              <a:gd name="connsiteY89" fmla="*/ 133511 h 4297250"/>
              <a:gd name="connsiteX90" fmla="*/ 2066003 w 3619883"/>
              <a:gd name="connsiteY90" fmla="*/ 143313 h 4297250"/>
              <a:gd name="connsiteX91" fmla="*/ 2177615 w 3619883"/>
              <a:gd name="connsiteY91" fmla="*/ 119007 h 4297250"/>
              <a:gd name="connsiteX92" fmla="*/ 2255883 w 3619883"/>
              <a:gd name="connsiteY92" fmla="*/ 99047 h 4297250"/>
              <a:gd name="connsiteX93" fmla="*/ 2344622 w 3619883"/>
              <a:gd name="connsiteY93" fmla="*/ 91388 h 4297250"/>
              <a:gd name="connsiteX94" fmla="*/ 2455682 w 3619883"/>
              <a:gd name="connsiteY94" fmla="*/ 78869 h 4297250"/>
              <a:gd name="connsiteX95" fmla="*/ 2632609 w 3619883"/>
              <a:gd name="connsiteY95" fmla="*/ 75338 h 4297250"/>
              <a:gd name="connsiteX96" fmla="*/ 2742291 w 3619883"/>
              <a:gd name="connsiteY96" fmla="*/ 92282 h 4297250"/>
              <a:gd name="connsiteX97" fmla="*/ 2851974 w 3619883"/>
              <a:gd name="connsiteY97" fmla="*/ 109227 h 4297250"/>
              <a:gd name="connsiteX98" fmla="*/ 2907643 w 3619883"/>
              <a:gd name="connsiteY98" fmla="*/ 100020 h 4297250"/>
              <a:gd name="connsiteX99" fmla="*/ 2944022 w 3619883"/>
              <a:gd name="connsiteY99" fmla="*/ 30853 h 4297250"/>
              <a:gd name="connsiteX100" fmla="*/ 3022289 w 3619883"/>
              <a:gd name="connsiteY100" fmla="*/ 10893 h 4297250"/>
              <a:gd name="connsiteX101" fmla="*/ 3054807 w 3619883"/>
              <a:gd name="connsiteY101" fmla="*/ 24226 h 4297250"/>
              <a:gd name="connsiteX102" fmla="*/ 3141892 w 3619883"/>
              <a:gd name="connsiteY102" fmla="*/ 51925 h 4297250"/>
              <a:gd name="connsiteX103" fmla="*/ 3185711 w 3619883"/>
              <a:gd name="connsiteY103" fmla="*/ 59881 h 4297250"/>
              <a:gd name="connsiteX104" fmla="*/ 3219056 w 3619883"/>
              <a:gd name="connsiteY104" fmla="*/ 55536 h 4297250"/>
              <a:gd name="connsiteX105" fmla="*/ 3263425 w 3619883"/>
              <a:gd name="connsiteY105" fmla="*/ 51706 h 4297250"/>
              <a:gd name="connsiteX106" fmla="*/ 3296219 w 3619883"/>
              <a:gd name="connsiteY106" fmla="*/ 59147 h 4297250"/>
              <a:gd name="connsiteX107" fmla="*/ 3319094 w 3619883"/>
              <a:gd name="connsiteY107" fmla="*/ 42500 h 4297250"/>
              <a:gd name="connsiteX108" fmla="*/ 3420511 w 3619883"/>
              <a:gd name="connsiteY108" fmla="*/ 0 h 4297250"/>
              <a:gd name="connsiteX109" fmla="*/ 3453305 w 3619883"/>
              <a:gd name="connsiteY109" fmla="*/ 7440 h 4297250"/>
              <a:gd name="connsiteX110" fmla="*/ 3496571 w 3619883"/>
              <a:gd name="connsiteY110" fmla="*/ 27182 h 4297250"/>
              <a:gd name="connsiteX111" fmla="*/ 3602117 w 3619883"/>
              <a:gd name="connsiteY111" fmla="*/ 132521 h 4297250"/>
              <a:gd name="connsiteX112" fmla="*/ 3619883 w 3619883"/>
              <a:gd name="connsiteY112" fmla="*/ 140049 h 4297250"/>
              <a:gd name="connsiteX113" fmla="*/ 3619883 w 3619883"/>
              <a:gd name="connsiteY11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4006431 h 4297250"/>
              <a:gd name="connsiteX16" fmla="*/ 1716110 w 3619883"/>
              <a:gd name="connsiteY16" fmla="*/ 4128157 h 4297250"/>
              <a:gd name="connsiteX17" fmla="*/ 1745346 w 3619883"/>
              <a:gd name="connsiteY17" fmla="*/ 4128157 h 4297250"/>
              <a:gd name="connsiteX18" fmla="*/ 1796694 w 3619883"/>
              <a:gd name="connsiteY18" fmla="*/ 4275461 h 4297250"/>
              <a:gd name="connsiteX19" fmla="*/ 1558844 w 3619883"/>
              <a:gd name="connsiteY19" fmla="*/ 4275461 h 4297250"/>
              <a:gd name="connsiteX20" fmla="*/ 1517252 w 3619883"/>
              <a:gd name="connsiteY20" fmla="*/ 4128157 h 4297250"/>
              <a:gd name="connsiteX21" fmla="*/ 1582936 w 3619883"/>
              <a:gd name="connsiteY21" fmla="*/ 4128157 h 4297250"/>
              <a:gd name="connsiteX22" fmla="*/ 1582936 w 3619883"/>
              <a:gd name="connsiteY22" fmla="*/ 3951392 h 4297250"/>
              <a:gd name="connsiteX23" fmla="*/ 1405151 w 3619883"/>
              <a:gd name="connsiteY23" fmla="*/ 3951392 h 4297250"/>
              <a:gd name="connsiteX24" fmla="*/ 1405151 w 3619883"/>
              <a:gd name="connsiteY24" fmla="*/ 4128157 h 4297250"/>
              <a:gd name="connsiteX25" fmla="*/ 1468988 w 3619883"/>
              <a:gd name="connsiteY25" fmla="*/ 4128157 h 4297250"/>
              <a:gd name="connsiteX26" fmla="*/ 1427396 w 3619883"/>
              <a:gd name="connsiteY26" fmla="*/ 4275461 h 4297250"/>
              <a:gd name="connsiteX27" fmla="*/ 1210751 w 3619883"/>
              <a:gd name="connsiteY27" fmla="*/ 4275461 h 4297250"/>
              <a:gd name="connsiteX28" fmla="*/ 1210751 w 3619883"/>
              <a:gd name="connsiteY28" fmla="*/ 4128157 h 4297250"/>
              <a:gd name="connsiteX29" fmla="*/ 1271978 w 3619883"/>
              <a:gd name="connsiteY29" fmla="*/ 4128157 h 4297250"/>
              <a:gd name="connsiteX30" fmla="*/ 1271978 w 3619883"/>
              <a:gd name="connsiteY30" fmla="*/ 3951392 h 4297250"/>
              <a:gd name="connsiteX31" fmla="*/ 1094193 w 3619883"/>
              <a:gd name="connsiteY31" fmla="*/ 3951392 h 4297250"/>
              <a:gd name="connsiteX32" fmla="*/ 1094193 w 3619883"/>
              <a:gd name="connsiteY32" fmla="*/ 4128157 h 4297250"/>
              <a:gd name="connsiteX33" fmla="*/ 1140354 w 3619883"/>
              <a:gd name="connsiteY33" fmla="*/ 4128157 h 4297250"/>
              <a:gd name="connsiteX34" fmla="*/ 1140354 w 3619883"/>
              <a:gd name="connsiteY34" fmla="*/ 4275461 h 4297250"/>
              <a:gd name="connsiteX35" fmla="*/ 953807 w 3619883"/>
              <a:gd name="connsiteY35" fmla="*/ 4275461 h 4297250"/>
              <a:gd name="connsiteX36" fmla="*/ 912215 w 3619883"/>
              <a:gd name="connsiteY36" fmla="*/ 4128157 h 4297250"/>
              <a:gd name="connsiteX37" fmla="*/ 961020 w 3619883"/>
              <a:gd name="connsiteY37" fmla="*/ 4128157 h 4297250"/>
              <a:gd name="connsiteX38" fmla="*/ 961020 w 3619883"/>
              <a:gd name="connsiteY38" fmla="*/ 3951392 h 4297250"/>
              <a:gd name="connsiteX39" fmla="*/ 783235 w 3619883"/>
              <a:gd name="connsiteY39" fmla="*/ 3951392 h 4297250"/>
              <a:gd name="connsiteX40" fmla="*/ 783235 w 3619883"/>
              <a:gd name="connsiteY40" fmla="*/ 4128157 h 4297250"/>
              <a:gd name="connsiteX41" fmla="*/ 871024 w 3619883"/>
              <a:gd name="connsiteY41" fmla="*/ 4128157 h 4297250"/>
              <a:gd name="connsiteX42" fmla="*/ 829432 w 3619883"/>
              <a:gd name="connsiteY42" fmla="*/ 4275461 h 4297250"/>
              <a:gd name="connsiteX43" fmla="*/ 611484 w 3619883"/>
              <a:gd name="connsiteY43" fmla="*/ 4275461 h 4297250"/>
              <a:gd name="connsiteX44" fmla="*/ 621247 w 3619883"/>
              <a:gd name="connsiteY44" fmla="*/ 4128157 h 4297250"/>
              <a:gd name="connsiteX45" fmla="*/ 650062 w 3619883"/>
              <a:gd name="connsiteY45" fmla="*/ 4128157 h 4297250"/>
              <a:gd name="connsiteX46" fmla="*/ 650062 w 3619883"/>
              <a:gd name="connsiteY46" fmla="*/ 3951392 h 4297250"/>
              <a:gd name="connsiteX47" fmla="*/ 472277 w 3619883"/>
              <a:gd name="connsiteY47" fmla="*/ 3951392 h 4297250"/>
              <a:gd name="connsiteX48" fmla="*/ 472277 w 3619883"/>
              <a:gd name="connsiteY48" fmla="*/ 4128157 h 4297250"/>
              <a:gd name="connsiteX49" fmla="*/ 522650 w 3619883"/>
              <a:gd name="connsiteY49" fmla="*/ 4128157 h 4297250"/>
              <a:gd name="connsiteX50" fmla="*/ 573998 w 3619883"/>
              <a:gd name="connsiteY50" fmla="*/ 4275461 h 4297250"/>
              <a:gd name="connsiteX51" fmla="*/ 336164 w 3619883"/>
              <a:gd name="connsiteY51" fmla="*/ 4275461 h 4297250"/>
              <a:gd name="connsiteX52" fmla="*/ 294572 w 3619883"/>
              <a:gd name="connsiteY52" fmla="*/ 4128157 h 4297250"/>
              <a:gd name="connsiteX53" fmla="*/ 339106 w 3619883"/>
              <a:gd name="connsiteY53" fmla="*/ 4128157 h 4297250"/>
              <a:gd name="connsiteX54" fmla="*/ 339106 w 3619883"/>
              <a:gd name="connsiteY54" fmla="*/ 3951392 h 4297250"/>
              <a:gd name="connsiteX55" fmla="*/ 161321 w 3619883"/>
              <a:gd name="connsiteY55" fmla="*/ 3951392 h 4297250"/>
              <a:gd name="connsiteX56" fmla="*/ 161321 w 3619883"/>
              <a:gd name="connsiteY56" fmla="*/ 4128157 h 4297250"/>
              <a:gd name="connsiteX57" fmla="*/ 230914 w 3619883"/>
              <a:gd name="connsiteY57" fmla="*/ 4128157 h 4297250"/>
              <a:gd name="connsiteX58" fmla="*/ 189322 w 3619883"/>
              <a:gd name="connsiteY58" fmla="*/ 4275461 h 4297250"/>
              <a:gd name="connsiteX59" fmla="*/ 0 w 3619883"/>
              <a:gd name="connsiteY59" fmla="*/ 4275461 h 4297250"/>
              <a:gd name="connsiteX60" fmla="*/ 0 w 3619883"/>
              <a:gd name="connsiteY60" fmla="*/ 42229 h 4297250"/>
              <a:gd name="connsiteX61" fmla="*/ 42464 w 3619883"/>
              <a:gd name="connsiteY61" fmla="*/ 40518 h 4297250"/>
              <a:gd name="connsiteX62" fmla="*/ 137733 w 3619883"/>
              <a:gd name="connsiteY62" fmla="*/ 35355 h 4297250"/>
              <a:gd name="connsiteX63" fmla="*/ 270565 w 3619883"/>
              <a:gd name="connsiteY63" fmla="*/ 29759 h 4297250"/>
              <a:gd name="connsiteX64" fmla="*/ 479734 w 3619883"/>
              <a:gd name="connsiteY64" fmla="*/ 45455 h 4297250"/>
              <a:gd name="connsiteX65" fmla="*/ 524103 w 3619883"/>
              <a:gd name="connsiteY65" fmla="*/ 41625 h 4297250"/>
              <a:gd name="connsiteX66" fmla="*/ 624416 w 3619883"/>
              <a:gd name="connsiteY66" fmla="*/ 22696 h 4297250"/>
              <a:gd name="connsiteX67" fmla="*/ 657762 w 3619883"/>
              <a:gd name="connsiteY67" fmla="*/ 18351 h 4297250"/>
              <a:gd name="connsiteX68" fmla="*/ 690557 w 3619883"/>
              <a:gd name="connsiteY68" fmla="*/ 25792 h 4297250"/>
              <a:gd name="connsiteX69" fmla="*/ 745123 w 3619883"/>
              <a:gd name="connsiteY69" fmla="*/ 40157 h 4297250"/>
              <a:gd name="connsiteX70" fmla="*/ 789493 w 3619883"/>
              <a:gd name="connsiteY70" fmla="*/ 36327 h 4297250"/>
              <a:gd name="connsiteX71" fmla="*/ 854255 w 3619883"/>
              <a:gd name="connsiteY71" fmla="*/ 68887 h 4297250"/>
              <a:gd name="connsiteX72" fmla="*/ 897520 w 3619883"/>
              <a:gd name="connsiteY72" fmla="*/ 88629 h 4297250"/>
              <a:gd name="connsiteX73" fmla="*/ 940510 w 3619883"/>
              <a:gd name="connsiteY73" fmla="*/ 114265 h 4297250"/>
              <a:gd name="connsiteX74" fmla="*/ 1082712 w 3619883"/>
              <a:gd name="connsiteY74" fmla="*/ 144543 h 4297250"/>
              <a:gd name="connsiteX75" fmla="*/ 1205348 w 3619883"/>
              <a:gd name="connsiteY75" fmla="*/ 120753 h 4297250"/>
              <a:gd name="connsiteX76" fmla="*/ 1271764 w 3619883"/>
              <a:gd name="connsiteY76" fmla="*/ 117956 h 4297250"/>
              <a:gd name="connsiteX77" fmla="*/ 1315583 w 3619883"/>
              <a:gd name="connsiteY77" fmla="*/ 125912 h 4297250"/>
              <a:gd name="connsiteX78" fmla="*/ 1359125 w 3619883"/>
              <a:gd name="connsiteY78" fmla="*/ 139761 h 4297250"/>
              <a:gd name="connsiteX79" fmla="*/ 1391919 w 3619883"/>
              <a:gd name="connsiteY79" fmla="*/ 147202 h 4297250"/>
              <a:gd name="connsiteX80" fmla="*/ 1436563 w 3619883"/>
              <a:gd name="connsiteY80" fmla="*/ 137480 h 4297250"/>
              <a:gd name="connsiteX81" fmla="*/ 1471566 w 3619883"/>
              <a:gd name="connsiteY81" fmla="*/ 97777 h 4297250"/>
              <a:gd name="connsiteX82" fmla="*/ 1505739 w 3619883"/>
              <a:gd name="connsiteY82" fmla="*/ 75753 h 4297250"/>
              <a:gd name="connsiteX83" fmla="*/ 1590891 w 3619883"/>
              <a:gd name="connsiteY83" fmla="*/ 144702 h 4297250"/>
              <a:gd name="connsiteX84" fmla="*/ 1625616 w 3619883"/>
              <a:gd name="connsiteY84" fmla="*/ 110893 h 4297250"/>
              <a:gd name="connsiteX85" fmla="*/ 1658964 w 3619883"/>
              <a:gd name="connsiteY85" fmla="*/ 106547 h 4297250"/>
              <a:gd name="connsiteX86" fmla="*/ 1746598 w 3619883"/>
              <a:gd name="connsiteY86" fmla="*/ 122460 h 4297250"/>
              <a:gd name="connsiteX87" fmla="*/ 1811913 w 3619883"/>
              <a:gd name="connsiteY87" fmla="*/ 143234 h 4297250"/>
              <a:gd name="connsiteX88" fmla="*/ 1856557 w 3619883"/>
              <a:gd name="connsiteY88" fmla="*/ 133511 h 4297250"/>
              <a:gd name="connsiteX89" fmla="*/ 2066003 w 3619883"/>
              <a:gd name="connsiteY89" fmla="*/ 143313 h 4297250"/>
              <a:gd name="connsiteX90" fmla="*/ 2177615 w 3619883"/>
              <a:gd name="connsiteY90" fmla="*/ 119007 h 4297250"/>
              <a:gd name="connsiteX91" fmla="*/ 2255883 w 3619883"/>
              <a:gd name="connsiteY91" fmla="*/ 99047 h 4297250"/>
              <a:gd name="connsiteX92" fmla="*/ 2344622 w 3619883"/>
              <a:gd name="connsiteY92" fmla="*/ 91388 h 4297250"/>
              <a:gd name="connsiteX93" fmla="*/ 2455682 w 3619883"/>
              <a:gd name="connsiteY93" fmla="*/ 78869 h 4297250"/>
              <a:gd name="connsiteX94" fmla="*/ 2632609 w 3619883"/>
              <a:gd name="connsiteY94" fmla="*/ 75338 h 4297250"/>
              <a:gd name="connsiteX95" fmla="*/ 2742291 w 3619883"/>
              <a:gd name="connsiteY95" fmla="*/ 92282 h 4297250"/>
              <a:gd name="connsiteX96" fmla="*/ 2851974 w 3619883"/>
              <a:gd name="connsiteY96" fmla="*/ 109227 h 4297250"/>
              <a:gd name="connsiteX97" fmla="*/ 2907643 w 3619883"/>
              <a:gd name="connsiteY97" fmla="*/ 100020 h 4297250"/>
              <a:gd name="connsiteX98" fmla="*/ 2944022 w 3619883"/>
              <a:gd name="connsiteY98" fmla="*/ 30853 h 4297250"/>
              <a:gd name="connsiteX99" fmla="*/ 3022289 w 3619883"/>
              <a:gd name="connsiteY99" fmla="*/ 10893 h 4297250"/>
              <a:gd name="connsiteX100" fmla="*/ 3054807 w 3619883"/>
              <a:gd name="connsiteY100" fmla="*/ 24226 h 4297250"/>
              <a:gd name="connsiteX101" fmla="*/ 3141892 w 3619883"/>
              <a:gd name="connsiteY101" fmla="*/ 51925 h 4297250"/>
              <a:gd name="connsiteX102" fmla="*/ 3185711 w 3619883"/>
              <a:gd name="connsiteY102" fmla="*/ 59881 h 4297250"/>
              <a:gd name="connsiteX103" fmla="*/ 3219056 w 3619883"/>
              <a:gd name="connsiteY103" fmla="*/ 55536 h 4297250"/>
              <a:gd name="connsiteX104" fmla="*/ 3263425 w 3619883"/>
              <a:gd name="connsiteY104" fmla="*/ 51706 h 4297250"/>
              <a:gd name="connsiteX105" fmla="*/ 3296219 w 3619883"/>
              <a:gd name="connsiteY105" fmla="*/ 59147 h 4297250"/>
              <a:gd name="connsiteX106" fmla="*/ 3319094 w 3619883"/>
              <a:gd name="connsiteY106" fmla="*/ 42500 h 4297250"/>
              <a:gd name="connsiteX107" fmla="*/ 3420511 w 3619883"/>
              <a:gd name="connsiteY107" fmla="*/ 0 h 4297250"/>
              <a:gd name="connsiteX108" fmla="*/ 3453305 w 3619883"/>
              <a:gd name="connsiteY108" fmla="*/ 7440 h 4297250"/>
              <a:gd name="connsiteX109" fmla="*/ 3496571 w 3619883"/>
              <a:gd name="connsiteY109" fmla="*/ 27182 h 4297250"/>
              <a:gd name="connsiteX110" fmla="*/ 3602117 w 3619883"/>
              <a:gd name="connsiteY110" fmla="*/ 132521 h 4297250"/>
              <a:gd name="connsiteX111" fmla="*/ 3619883 w 3619883"/>
              <a:gd name="connsiteY111" fmla="*/ 140049 h 4297250"/>
              <a:gd name="connsiteX112" fmla="*/ 3619883 w 3619883"/>
              <a:gd name="connsiteY11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4128157 h 4297250"/>
              <a:gd name="connsiteX16" fmla="*/ 1745346 w 3619883"/>
              <a:gd name="connsiteY16" fmla="*/ 4128157 h 4297250"/>
              <a:gd name="connsiteX17" fmla="*/ 1796694 w 3619883"/>
              <a:gd name="connsiteY17" fmla="*/ 4275461 h 4297250"/>
              <a:gd name="connsiteX18" fmla="*/ 1558844 w 3619883"/>
              <a:gd name="connsiteY18" fmla="*/ 4275461 h 4297250"/>
              <a:gd name="connsiteX19" fmla="*/ 1517252 w 3619883"/>
              <a:gd name="connsiteY19" fmla="*/ 4128157 h 4297250"/>
              <a:gd name="connsiteX20" fmla="*/ 1582936 w 3619883"/>
              <a:gd name="connsiteY20" fmla="*/ 4128157 h 4297250"/>
              <a:gd name="connsiteX21" fmla="*/ 1582936 w 3619883"/>
              <a:gd name="connsiteY21" fmla="*/ 3951392 h 4297250"/>
              <a:gd name="connsiteX22" fmla="*/ 1405151 w 3619883"/>
              <a:gd name="connsiteY22" fmla="*/ 3951392 h 4297250"/>
              <a:gd name="connsiteX23" fmla="*/ 1405151 w 3619883"/>
              <a:gd name="connsiteY23" fmla="*/ 4128157 h 4297250"/>
              <a:gd name="connsiteX24" fmla="*/ 1468988 w 3619883"/>
              <a:gd name="connsiteY24" fmla="*/ 4128157 h 4297250"/>
              <a:gd name="connsiteX25" fmla="*/ 1427396 w 3619883"/>
              <a:gd name="connsiteY25" fmla="*/ 4275461 h 4297250"/>
              <a:gd name="connsiteX26" fmla="*/ 1210751 w 3619883"/>
              <a:gd name="connsiteY26" fmla="*/ 4275461 h 4297250"/>
              <a:gd name="connsiteX27" fmla="*/ 1210751 w 3619883"/>
              <a:gd name="connsiteY27" fmla="*/ 4128157 h 4297250"/>
              <a:gd name="connsiteX28" fmla="*/ 1271978 w 3619883"/>
              <a:gd name="connsiteY28" fmla="*/ 4128157 h 4297250"/>
              <a:gd name="connsiteX29" fmla="*/ 1271978 w 3619883"/>
              <a:gd name="connsiteY29" fmla="*/ 3951392 h 4297250"/>
              <a:gd name="connsiteX30" fmla="*/ 1094193 w 3619883"/>
              <a:gd name="connsiteY30" fmla="*/ 3951392 h 4297250"/>
              <a:gd name="connsiteX31" fmla="*/ 1094193 w 3619883"/>
              <a:gd name="connsiteY31" fmla="*/ 4128157 h 4297250"/>
              <a:gd name="connsiteX32" fmla="*/ 1140354 w 3619883"/>
              <a:gd name="connsiteY32" fmla="*/ 4128157 h 4297250"/>
              <a:gd name="connsiteX33" fmla="*/ 1140354 w 3619883"/>
              <a:gd name="connsiteY33" fmla="*/ 4275461 h 4297250"/>
              <a:gd name="connsiteX34" fmla="*/ 953807 w 3619883"/>
              <a:gd name="connsiteY34" fmla="*/ 4275461 h 4297250"/>
              <a:gd name="connsiteX35" fmla="*/ 912215 w 3619883"/>
              <a:gd name="connsiteY35" fmla="*/ 4128157 h 4297250"/>
              <a:gd name="connsiteX36" fmla="*/ 961020 w 3619883"/>
              <a:gd name="connsiteY36" fmla="*/ 4128157 h 4297250"/>
              <a:gd name="connsiteX37" fmla="*/ 961020 w 3619883"/>
              <a:gd name="connsiteY37" fmla="*/ 3951392 h 4297250"/>
              <a:gd name="connsiteX38" fmla="*/ 783235 w 3619883"/>
              <a:gd name="connsiteY38" fmla="*/ 3951392 h 4297250"/>
              <a:gd name="connsiteX39" fmla="*/ 783235 w 3619883"/>
              <a:gd name="connsiteY39" fmla="*/ 4128157 h 4297250"/>
              <a:gd name="connsiteX40" fmla="*/ 871024 w 3619883"/>
              <a:gd name="connsiteY40" fmla="*/ 4128157 h 4297250"/>
              <a:gd name="connsiteX41" fmla="*/ 829432 w 3619883"/>
              <a:gd name="connsiteY41" fmla="*/ 4275461 h 4297250"/>
              <a:gd name="connsiteX42" fmla="*/ 611484 w 3619883"/>
              <a:gd name="connsiteY42" fmla="*/ 4275461 h 4297250"/>
              <a:gd name="connsiteX43" fmla="*/ 621247 w 3619883"/>
              <a:gd name="connsiteY43" fmla="*/ 4128157 h 4297250"/>
              <a:gd name="connsiteX44" fmla="*/ 650062 w 3619883"/>
              <a:gd name="connsiteY44" fmla="*/ 4128157 h 4297250"/>
              <a:gd name="connsiteX45" fmla="*/ 650062 w 3619883"/>
              <a:gd name="connsiteY45" fmla="*/ 3951392 h 4297250"/>
              <a:gd name="connsiteX46" fmla="*/ 472277 w 3619883"/>
              <a:gd name="connsiteY46" fmla="*/ 3951392 h 4297250"/>
              <a:gd name="connsiteX47" fmla="*/ 472277 w 3619883"/>
              <a:gd name="connsiteY47" fmla="*/ 4128157 h 4297250"/>
              <a:gd name="connsiteX48" fmla="*/ 522650 w 3619883"/>
              <a:gd name="connsiteY48" fmla="*/ 4128157 h 4297250"/>
              <a:gd name="connsiteX49" fmla="*/ 573998 w 3619883"/>
              <a:gd name="connsiteY49" fmla="*/ 4275461 h 4297250"/>
              <a:gd name="connsiteX50" fmla="*/ 336164 w 3619883"/>
              <a:gd name="connsiteY50" fmla="*/ 4275461 h 4297250"/>
              <a:gd name="connsiteX51" fmla="*/ 294572 w 3619883"/>
              <a:gd name="connsiteY51" fmla="*/ 4128157 h 4297250"/>
              <a:gd name="connsiteX52" fmla="*/ 339106 w 3619883"/>
              <a:gd name="connsiteY52" fmla="*/ 4128157 h 4297250"/>
              <a:gd name="connsiteX53" fmla="*/ 339106 w 3619883"/>
              <a:gd name="connsiteY53" fmla="*/ 3951392 h 4297250"/>
              <a:gd name="connsiteX54" fmla="*/ 161321 w 3619883"/>
              <a:gd name="connsiteY54" fmla="*/ 3951392 h 4297250"/>
              <a:gd name="connsiteX55" fmla="*/ 161321 w 3619883"/>
              <a:gd name="connsiteY55" fmla="*/ 4128157 h 4297250"/>
              <a:gd name="connsiteX56" fmla="*/ 230914 w 3619883"/>
              <a:gd name="connsiteY56" fmla="*/ 4128157 h 4297250"/>
              <a:gd name="connsiteX57" fmla="*/ 189322 w 3619883"/>
              <a:gd name="connsiteY57" fmla="*/ 4275461 h 4297250"/>
              <a:gd name="connsiteX58" fmla="*/ 0 w 3619883"/>
              <a:gd name="connsiteY58" fmla="*/ 4275461 h 4297250"/>
              <a:gd name="connsiteX59" fmla="*/ 0 w 3619883"/>
              <a:gd name="connsiteY59" fmla="*/ 42229 h 4297250"/>
              <a:gd name="connsiteX60" fmla="*/ 42464 w 3619883"/>
              <a:gd name="connsiteY60" fmla="*/ 40518 h 4297250"/>
              <a:gd name="connsiteX61" fmla="*/ 137733 w 3619883"/>
              <a:gd name="connsiteY61" fmla="*/ 35355 h 4297250"/>
              <a:gd name="connsiteX62" fmla="*/ 270565 w 3619883"/>
              <a:gd name="connsiteY62" fmla="*/ 29759 h 4297250"/>
              <a:gd name="connsiteX63" fmla="*/ 479734 w 3619883"/>
              <a:gd name="connsiteY63" fmla="*/ 45455 h 4297250"/>
              <a:gd name="connsiteX64" fmla="*/ 524103 w 3619883"/>
              <a:gd name="connsiteY64" fmla="*/ 41625 h 4297250"/>
              <a:gd name="connsiteX65" fmla="*/ 624416 w 3619883"/>
              <a:gd name="connsiteY65" fmla="*/ 22696 h 4297250"/>
              <a:gd name="connsiteX66" fmla="*/ 657762 w 3619883"/>
              <a:gd name="connsiteY66" fmla="*/ 18351 h 4297250"/>
              <a:gd name="connsiteX67" fmla="*/ 690557 w 3619883"/>
              <a:gd name="connsiteY67" fmla="*/ 25792 h 4297250"/>
              <a:gd name="connsiteX68" fmla="*/ 745123 w 3619883"/>
              <a:gd name="connsiteY68" fmla="*/ 40157 h 4297250"/>
              <a:gd name="connsiteX69" fmla="*/ 789493 w 3619883"/>
              <a:gd name="connsiteY69" fmla="*/ 36327 h 4297250"/>
              <a:gd name="connsiteX70" fmla="*/ 854255 w 3619883"/>
              <a:gd name="connsiteY70" fmla="*/ 68887 h 4297250"/>
              <a:gd name="connsiteX71" fmla="*/ 897520 w 3619883"/>
              <a:gd name="connsiteY71" fmla="*/ 88629 h 4297250"/>
              <a:gd name="connsiteX72" fmla="*/ 940510 w 3619883"/>
              <a:gd name="connsiteY72" fmla="*/ 114265 h 4297250"/>
              <a:gd name="connsiteX73" fmla="*/ 1082712 w 3619883"/>
              <a:gd name="connsiteY73" fmla="*/ 144543 h 4297250"/>
              <a:gd name="connsiteX74" fmla="*/ 1205348 w 3619883"/>
              <a:gd name="connsiteY74" fmla="*/ 120753 h 4297250"/>
              <a:gd name="connsiteX75" fmla="*/ 1271764 w 3619883"/>
              <a:gd name="connsiteY75" fmla="*/ 117956 h 4297250"/>
              <a:gd name="connsiteX76" fmla="*/ 1315583 w 3619883"/>
              <a:gd name="connsiteY76" fmla="*/ 125912 h 4297250"/>
              <a:gd name="connsiteX77" fmla="*/ 1359125 w 3619883"/>
              <a:gd name="connsiteY77" fmla="*/ 139761 h 4297250"/>
              <a:gd name="connsiteX78" fmla="*/ 1391919 w 3619883"/>
              <a:gd name="connsiteY78" fmla="*/ 147202 h 4297250"/>
              <a:gd name="connsiteX79" fmla="*/ 1436563 w 3619883"/>
              <a:gd name="connsiteY79" fmla="*/ 137480 h 4297250"/>
              <a:gd name="connsiteX80" fmla="*/ 1471566 w 3619883"/>
              <a:gd name="connsiteY80" fmla="*/ 97777 h 4297250"/>
              <a:gd name="connsiteX81" fmla="*/ 1505739 w 3619883"/>
              <a:gd name="connsiteY81" fmla="*/ 75753 h 4297250"/>
              <a:gd name="connsiteX82" fmla="*/ 1590891 w 3619883"/>
              <a:gd name="connsiteY82" fmla="*/ 144702 h 4297250"/>
              <a:gd name="connsiteX83" fmla="*/ 1625616 w 3619883"/>
              <a:gd name="connsiteY83" fmla="*/ 110893 h 4297250"/>
              <a:gd name="connsiteX84" fmla="*/ 1658964 w 3619883"/>
              <a:gd name="connsiteY84" fmla="*/ 106547 h 4297250"/>
              <a:gd name="connsiteX85" fmla="*/ 1746598 w 3619883"/>
              <a:gd name="connsiteY85" fmla="*/ 122460 h 4297250"/>
              <a:gd name="connsiteX86" fmla="*/ 1811913 w 3619883"/>
              <a:gd name="connsiteY86" fmla="*/ 143234 h 4297250"/>
              <a:gd name="connsiteX87" fmla="*/ 1856557 w 3619883"/>
              <a:gd name="connsiteY87" fmla="*/ 133511 h 4297250"/>
              <a:gd name="connsiteX88" fmla="*/ 2066003 w 3619883"/>
              <a:gd name="connsiteY88" fmla="*/ 143313 h 4297250"/>
              <a:gd name="connsiteX89" fmla="*/ 2177615 w 3619883"/>
              <a:gd name="connsiteY89" fmla="*/ 119007 h 4297250"/>
              <a:gd name="connsiteX90" fmla="*/ 2255883 w 3619883"/>
              <a:gd name="connsiteY90" fmla="*/ 99047 h 4297250"/>
              <a:gd name="connsiteX91" fmla="*/ 2344622 w 3619883"/>
              <a:gd name="connsiteY91" fmla="*/ 91388 h 4297250"/>
              <a:gd name="connsiteX92" fmla="*/ 2455682 w 3619883"/>
              <a:gd name="connsiteY92" fmla="*/ 78869 h 4297250"/>
              <a:gd name="connsiteX93" fmla="*/ 2632609 w 3619883"/>
              <a:gd name="connsiteY93" fmla="*/ 75338 h 4297250"/>
              <a:gd name="connsiteX94" fmla="*/ 2742291 w 3619883"/>
              <a:gd name="connsiteY94" fmla="*/ 92282 h 4297250"/>
              <a:gd name="connsiteX95" fmla="*/ 2851974 w 3619883"/>
              <a:gd name="connsiteY95" fmla="*/ 109227 h 4297250"/>
              <a:gd name="connsiteX96" fmla="*/ 2907643 w 3619883"/>
              <a:gd name="connsiteY96" fmla="*/ 100020 h 4297250"/>
              <a:gd name="connsiteX97" fmla="*/ 2944022 w 3619883"/>
              <a:gd name="connsiteY97" fmla="*/ 30853 h 4297250"/>
              <a:gd name="connsiteX98" fmla="*/ 3022289 w 3619883"/>
              <a:gd name="connsiteY98" fmla="*/ 10893 h 4297250"/>
              <a:gd name="connsiteX99" fmla="*/ 3054807 w 3619883"/>
              <a:gd name="connsiteY99" fmla="*/ 24226 h 4297250"/>
              <a:gd name="connsiteX100" fmla="*/ 3141892 w 3619883"/>
              <a:gd name="connsiteY100" fmla="*/ 51925 h 4297250"/>
              <a:gd name="connsiteX101" fmla="*/ 3185711 w 3619883"/>
              <a:gd name="connsiteY101" fmla="*/ 59881 h 4297250"/>
              <a:gd name="connsiteX102" fmla="*/ 3219056 w 3619883"/>
              <a:gd name="connsiteY102" fmla="*/ 55536 h 4297250"/>
              <a:gd name="connsiteX103" fmla="*/ 3263425 w 3619883"/>
              <a:gd name="connsiteY103" fmla="*/ 51706 h 4297250"/>
              <a:gd name="connsiteX104" fmla="*/ 3296219 w 3619883"/>
              <a:gd name="connsiteY104" fmla="*/ 59147 h 4297250"/>
              <a:gd name="connsiteX105" fmla="*/ 3319094 w 3619883"/>
              <a:gd name="connsiteY105" fmla="*/ 42500 h 4297250"/>
              <a:gd name="connsiteX106" fmla="*/ 3420511 w 3619883"/>
              <a:gd name="connsiteY106" fmla="*/ 0 h 4297250"/>
              <a:gd name="connsiteX107" fmla="*/ 3453305 w 3619883"/>
              <a:gd name="connsiteY107" fmla="*/ 7440 h 4297250"/>
              <a:gd name="connsiteX108" fmla="*/ 3496571 w 3619883"/>
              <a:gd name="connsiteY108" fmla="*/ 27182 h 4297250"/>
              <a:gd name="connsiteX109" fmla="*/ 3602117 w 3619883"/>
              <a:gd name="connsiteY109" fmla="*/ 132521 h 4297250"/>
              <a:gd name="connsiteX110" fmla="*/ 3619883 w 3619883"/>
              <a:gd name="connsiteY110" fmla="*/ 140049 h 4297250"/>
              <a:gd name="connsiteX111" fmla="*/ 3619883 w 3619883"/>
              <a:gd name="connsiteY11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716110 w 3619883"/>
              <a:gd name="connsiteY14" fmla="*/ 4128157 h 4297250"/>
              <a:gd name="connsiteX15" fmla="*/ 1745346 w 3619883"/>
              <a:gd name="connsiteY15" fmla="*/ 4128157 h 4297250"/>
              <a:gd name="connsiteX16" fmla="*/ 1796694 w 3619883"/>
              <a:gd name="connsiteY16" fmla="*/ 4275461 h 4297250"/>
              <a:gd name="connsiteX17" fmla="*/ 1558844 w 3619883"/>
              <a:gd name="connsiteY17" fmla="*/ 4275461 h 4297250"/>
              <a:gd name="connsiteX18" fmla="*/ 1517252 w 3619883"/>
              <a:gd name="connsiteY18" fmla="*/ 4128157 h 4297250"/>
              <a:gd name="connsiteX19" fmla="*/ 1582936 w 3619883"/>
              <a:gd name="connsiteY19" fmla="*/ 4128157 h 4297250"/>
              <a:gd name="connsiteX20" fmla="*/ 1582936 w 3619883"/>
              <a:gd name="connsiteY20" fmla="*/ 3951392 h 4297250"/>
              <a:gd name="connsiteX21" fmla="*/ 1405151 w 3619883"/>
              <a:gd name="connsiteY21" fmla="*/ 3951392 h 4297250"/>
              <a:gd name="connsiteX22" fmla="*/ 1405151 w 3619883"/>
              <a:gd name="connsiteY22" fmla="*/ 4128157 h 4297250"/>
              <a:gd name="connsiteX23" fmla="*/ 1468988 w 3619883"/>
              <a:gd name="connsiteY23" fmla="*/ 4128157 h 4297250"/>
              <a:gd name="connsiteX24" fmla="*/ 1427396 w 3619883"/>
              <a:gd name="connsiteY24" fmla="*/ 4275461 h 4297250"/>
              <a:gd name="connsiteX25" fmla="*/ 1210751 w 3619883"/>
              <a:gd name="connsiteY25" fmla="*/ 4275461 h 4297250"/>
              <a:gd name="connsiteX26" fmla="*/ 1210751 w 3619883"/>
              <a:gd name="connsiteY26" fmla="*/ 4128157 h 4297250"/>
              <a:gd name="connsiteX27" fmla="*/ 1271978 w 3619883"/>
              <a:gd name="connsiteY27" fmla="*/ 4128157 h 4297250"/>
              <a:gd name="connsiteX28" fmla="*/ 1271978 w 3619883"/>
              <a:gd name="connsiteY28" fmla="*/ 3951392 h 4297250"/>
              <a:gd name="connsiteX29" fmla="*/ 1094193 w 3619883"/>
              <a:gd name="connsiteY29" fmla="*/ 3951392 h 4297250"/>
              <a:gd name="connsiteX30" fmla="*/ 1094193 w 3619883"/>
              <a:gd name="connsiteY30" fmla="*/ 4128157 h 4297250"/>
              <a:gd name="connsiteX31" fmla="*/ 1140354 w 3619883"/>
              <a:gd name="connsiteY31" fmla="*/ 4128157 h 4297250"/>
              <a:gd name="connsiteX32" fmla="*/ 1140354 w 3619883"/>
              <a:gd name="connsiteY32" fmla="*/ 4275461 h 4297250"/>
              <a:gd name="connsiteX33" fmla="*/ 953807 w 3619883"/>
              <a:gd name="connsiteY33" fmla="*/ 4275461 h 4297250"/>
              <a:gd name="connsiteX34" fmla="*/ 912215 w 3619883"/>
              <a:gd name="connsiteY34" fmla="*/ 4128157 h 4297250"/>
              <a:gd name="connsiteX35" fmla="*/ 961020 w 3619883"/>
              <a:gd name="connsiteY35" fmla="*/ 4128157 h 4297250"/>
              <a:gd name="connsiteX36" fmla="*/ 961020 w 3619883"/>
              <a:gd name="connsiteY36" fmla="*/ 3951392 h 4297250"/>
              <a:gd name="connsiteX37" fmla="*/ 783235 w 3619883"/>
              <a:gd name="connsiteY37" fmla="*/ 3951392 h 4297250"/>
              <a:gd name="connsiteX38" fmla="*/ 783235 w 3619883"/>
              <a:gd name="connsiteY38" fmla="*/ 4128157 h 4297250"/>
              <a:gd name="connsiteX39" fmla="*/ 871024 w 3619883"/>
              <a:gd name="connsiteY39" fmla="*/ 4128157 h 4297250"/>
              <a:gd name="connsiteX40" fmla="*/ 829432 w 3619883"/>
              <a:gd name="connsiteY40" fmla="*/ 4275461 h 4297250"/>
              <a:gd name="connsiteX41" fmla="*/ 611484 w 3619883"/>
              <a:gd name="connsiteY41" fmla="*/ 4275461 h 4297250"/>
              <a:gd name="connsiteX42" fmla="*/ 621247 w 3619883"/>
              <a:gd name="connsiteY42" fmla="*/ 4128157 h 4297250"/>
              <a:gd name="connsiteX43" fmla="*/ 650062 w 3619883"/>
              <a:gd name="connsiteY43" fmla="*/ 4128157 h 4297250"/>
              <a:gd name="connsiteX44" fmla="*/ 650062 w 3619883"/>
              <a:gd name="connsiteY44" fmla="*/ 3951392 h 4297250"/>
              <a:gd name="connsiteX45" fmla="*/ 472277 w 3619883"/>
              <a:gd name="connsiteY45" fmla="*/ 3951392 h 4297250"/>
              <a:gd name="connsiteX46" fmla="*/ 472277 w 3619883"/>
              <a:gd name="connsiteY46" fmla="*/ 4128157 h 4297250"/>
              <a:gd name="connsiteX47" fmla="*/ 522650 w 3619883"/>
              <a:gd name="connsiteY47" fmla="*/ 4128157 h 4297250"/>
              <a:gd name="connsiteX48" fmla="*/ 573998 w 3619883"/>
              <a:gd name="connsiteY48" fmla="*/ 4275461 h 4297250"/>
              <a:gd name="connsiteX49" fmla="*/ 336164 w 3619883"/>
              <a:gd name="connsiteY49" fmla="*/ 4275461 h 4297250"/>
              <a:gd name="connsiteX50" fmla="*/ 294572 w 3619883"/>
              <a:gd name="connsiteY50" fmla="*/ 4128157 h 4297250"/>
              <a:gd name="connsiteX51" fmla="*/ 339106 w 3619883"/>
              <a:gd name="connsiteY51" fmla="*/ 4128157 h 4297250"/>
              <a:gd name="connsiteX52" fmla="*/ 339106 w 3619883"/>
              <a:gd name="connsiteY52" fmla="*/ 3951392 h 4297250"/>
              <a:gd name="connsiteX53" fmla="*/ 161321 w 3619883"/>
              <a:gd name="connsiteY53" fmla="*/ 3951392 h 4297250"/>
              <a:gd name="connsiteX54" fmla="*/ 161321 w 3619883"/>
              <a:gd name="connsiteY54" fmla="*/ 4128157 h 4297250"/>
              <a:gd name="connsiteX55" fmla="*/ 230914 w 3619883"/>
              <a:gd name="connsiteY55" fmla="*/ 4128157 h 4297250"/>
              <a:gd name="connsiteX56" fmla="*/ 189322 w 3619883"/>
              <a:gd name="connsiteY56" fmla="*/ 4275461 h 4297250"/>
              <a:gd name="connsiteX57" fmla="*/ 0 w 3619883"/>
              <a:gd name="connsiteY57" fmla="*/ 4275461 h 4297250"/>
              <a:gd name="connsiteX58" fmla="*/ 0 w 3619883"/>
              <a:gd name="connsiteY58" fmla="*/ 42229 h 4297250"/>
              <a:gd name="connsiteX59" fmla="*/ 42464 w 3619883"/>
              <a:gd name="connsiteY59" fmla="*/ 40518 h 4297250"/>
              <a:gd name="connsiteX60" fmla="*/ 137733 w 3619883"/>
              <a:gd name="connsiteY60" fmla="*/ 35355 h 4297250"/>
              <a:gd name="connsiteX61" fmla="*/ 270565 w 3619883"/>
              <a:gd name="connsiteY61" fmla="*/ 29759 h 4297250"/>
              <a:gd name="connsiteX62" fmla="*/ 479734 w 3619883"/>
              <a:gd name="connsiteY62" fmla="*/ 45455 h 4297250"/>
              <a:gd name="connsiteX63" fmla="*/ 524103 w 3619883"/>
              <a:gd name="connsiteY63" fmla="*/ 41625 h 4297250"/>
              <a:gd name="connsiteX64" fmla="*/ 624416 w 3619883"/>
              <a:gd name="connsiteY64" fmla="*/ 22696 h 4297250"/>
              <a:gd name="connsiteX65" fmla="*/ 657762 w 3619883"/>
              <a:gd name="connsiteY65" fmla="*/ 18351 h 4297250"/>
              <a:gd name="connsiteX66" fmla="*/ 690557 w 3619883"/>
              <a:gd name="connsiteY66" fmla="*/ 25792 h 4297250"/>
              <a:gd name="connsiteX67" fmla="*/ 745123 w 3619883"/>
              <a:gd name="connsiteY67" fmla="*/ 40157 h 4297250"/>
              <a:gd name="connsiteX68" fmla="*/ 789493 w 3619883"/>
              <a:gd name="connsiteY68" fmla="*/ 36327 h 4297250"/>
              <a:gd name="connsiteX69" fmla="*/ 854255 w 3619883"/>
              <a:gd name="connsiteY69" fmla="*/ 68887 h 4297250"/>
              <a:gd name="connsiteX70" fmla="*/ 897520 w 3619883"/>
              <a:gd name="connsiteY70" fmla="*/ 88629 h 4297250"/>
              <a:gd name="connsiteX71" fmla="*/ 940510 w 3619883"/>
              <a:gd name="connsiteY71" fmla="*/ 114265 h 4297250"/>
              <a:gd name="connsiteX72" fmla="*/ 1082712 w 3619883"/>
              <a:gd name="connsiteY72" fmla="*/ 144543 h 4297250"/>
              <a:gd name="connsiteX73" fmla="*/ 1205348 w 3619883"/>
              <a:gd name="connsiteY73" fmla="*/ 120753 h 4297250"/>
              <a:gd name="connsiteX74" fmla="*/ 1271764 w 3619883"/>
              <a:gd name="connsiteY74" fmla="*/ 117956 h 4297250"/>
              <a:gd name="connsiteX75" fmla="*/ 1315583 w 3619883"/>
              <a:gd name="connsiteY75" fmla="*/ 125912 h 4297250"/>
              <a:gd name="connsiteX76" fmla="*/ 1359125 w 3619883"/>
              <a:gd name="connsiteY76" fmla="*/ 139761 h 4297250"/>
              <a:gd name="connsiteX77" fmla="*/ 1391919 w 3619883"/>
              <a:gd name="connsiteY77" fmla="*/ 147202 h 4297250"/>
              <a:gd name="connsiteX78" fmla="*/ 1436563 w 3619883"/>
              <a:gd name="connsiteY78" fmla="*/ 137480 h 4297250"/>
              <a:gd name="connsiteX79" fmla="*/ 1471566 w 3619883"/>
              <a:gd name="connsiteY79" fmla="*/ 97777 h 4297250"/>
              <a:gd name="connsiteX80" fmla="*/ 1505739 w 3619883"/>
              <a:gd name="connsiteY80" fmla="*/ 75753 h 4297250"/>
              <a:gd name="connsiteX81" fmla="*/ 1590891 w 3619883"/>
              <a:gd name="connsiteY81" fmla="*/ 144702 h 4297250"/>
              <a:gd name="connsiteX82" fmla="*/ 1625616 w 3619883"/>
              <a:gd name="connsiteY82" fmla="*/ 110893 h 4297250"/>
              <a:gd name="connsiteX83" fmla="*/ 1658964 w 3619883"/>
              <a:gd name="connsiteY83" fmla="*/ 106547 h 4297250"/>
              <a:gd name="connsiteX84" fmla="*/ 1746598 w 3619883"/>
              <a:gd name="connsiteY84" fmla="*/ 122460 h 4297250"/>
              <a:gd name="connsiteX85" fmla="*/ 1811913 w 3619883"/>
              <a:gd name="connsiteY85" fmla="*/ 143234 h 4297250"/>
              <a:gd name="connsiteX86" fmla="*/ 1856557 w 3619883"/>
              <a:gd name="connsiteY86" fmla="*/ 133511 h 4297250"/>
              <a:gd name="connsiteX87" fmla="*/ 2066003 w 3619883"/>
              <a:gd name="connsiteY87" fmla="*/ 143313 h 4297250"/>
              <a:gd name="connsiteX88" fmla="*/ 2177615 w 3619883"/>
              <a:gd name="connsiteY88" fmla="*/ 119007 h 4297250"/>
              <a:gd name="connsiteX89" fmla="*/ 2255883 w 3619883"/>
              <a:gd name="connsiteY89" fmla="*/ 99047 h 4297250"/>
              <a:gd name="connsiteX90" fmla="*/ 2344622 w 3619883"/>
              <a:gd name="connsiteY90" fmla="*/ 91388 h 4297250"/>
              <a:gd name="connsiteX91" fmla="*/ 2455682 w 3619883"/>
              <a:gd name="connsiteY91" fmla="*/ 78869 h 4297250"/>
              <a:gd name="connsiteX92" fmla="*/ 2632609 w 3619883"/>
              <a:gd name="connsiteY92" fmla="*/ 75338 h 4297250"/>
              <a:gd name="connsiteX93" fmla="*/ 2742291 w 3619883"/>
              <a:gd name="connsiteY93" fmla="*/ 92282 h 4297250"/>
              <a:gd name="connsiteX94" fmla="*/ 2851974 w 3619883"/>
              <a:gd name="connsiteY94" fmla="*/ 109227 h 4297250"/>
              <a:gd name="connsiteX95" fmla="*/ 2907643 w 3619883"/>
              <a:gd name="connsiteY95" fmla="*/ 100020 h 4297250"/>
              <a:gd name="connsiteX96" fmla="*/ 2944022 w 3619883"/>
              <a:gd name="connsiteY96" fmla="*/ 30853 h 4297250"/>
              <a:gd name="connsiteX97" fmla="*/ 3022289 w 3619883"/>
              <a:gd name="connsiteY97" fmla="*/ 10893 h 4297250"/>
              <a:gd name="connsiteX98" fmla="*/ 3054807 w 3619883"/>
              <a:gd name="connsiteY98" fmla="*/ 24226 h 4297250"/>
              <a:gd name="connsiteX99" fmla="*/ 3141892 w 3619883"/>
              <a:gd name="connsiteY99" fmla="*/ 51925 h 4297250"/>
              <a:gd name="connsiteX100" fmla="*/ 3185711 w 3619883"/>
              <a:gd name="connsiteY100" fmla="*/ 59881 h 4297250"/>
              <a:gd name="connsiteX101" fmla="*/ 3219056 w 3619883"/>
              <a:gd name="connsiteY101" fmla="*/ 55536 h 4297250"/>
              <a:gd name="connsiteX102" fmla="*/ 3263425 w 3619883"/>
              <a:gd name="connsiteY102" fmla="*/ 51706 h 4297250"/>
              <a:gd name="connsiteX103" fmla="*/ 3296219 w 3619883"/>
              <a:gd name="connsiteY103" fmla="*/ 59147 h 4297250"/>
              <a:gd name="connsiteX104" fmla="*/ 3319094 w 3619883"/>
              <a:gd name="connsiteY104" fmla="*/ 42500 h 4297250"/>
              <a:gd name="connsiteX105" fmla="*/ 3420511 w 3619883"/>
              <a:gd name="connsiteY105" fmla="*/ 0 h 4297250"/>
              <a:gd name="connsiteX106" fmla="*/ 3453305 w 3619883"/>
              <a:gd name="connsiteY106" fmla="*/ 7440 h 4297250"/>
              <a:gd name="connsiteX107" fmla="*/ 3496571 w 3619883"/>
              <a:gd name="connsiteY107" fmla="*/ 27182 h 4297250"/>
              <a:gd name="connsiteX108" fmla="*/ 3602117 w 3619883"/>
              <a:gd name="connsiteY108" fmla="*/ 132521 h 4297250"/>
              <a:gd name="connsiteX109" fmla="*/ 3619883 w 3619883"/>
              <a:gd name="connsiteY109" fmla="*/ 140049 h 4297250"/>
              <a:gd name="connsiteX110" fmla="*/ 3619883 w 3619883"/>
              <a:gd name="connsiteY11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716110 w 3619883"/>
              <a:gd name="connsiteY13" fmla="*/ 4128157 h 4297250"/>
              <a:gd name="connsiteX14" fmla="*/ 1745346 w 3619883"/>
              <a:gd name="connsiteY14" fmla="*/ 4128157 h 4297250"/>
              <a:gd name="connsiteX15" fmla="*/ 1796694 w 3619883"/>
              <a:gd name="connsiteY15" fmla="*/ 4275461 h 4297250"/>
              <a:gd name="connsiteX16" fmla="*/ 1558844 w 3619883"/>
              <a:gd name="connsiteY16" fmla="*/ 4275461 h 4297250"/>
              <a:gd name="connsiteX17" fmla="*/ 1517252 w 3619883"/>
              <a:gd name="connsiteY17" fmla="*/ 4128157 h 4297250"/>
              <a:gd name="connsiteX18" fmla="*/ 1582936 w 3619883"/>
              <a:gd name="connsiteY18" fmla="*/ 4128157 h 4297250"/>
              <a:gd name="connsiteX19" fmla="*/ 1582936 w 3619883"/>
              <a:gd name="connsiteY19" fmla="*/ 3951392 h 4297250"/>
              <a:gd name="connsiteX20" fmla="*/ 1405151 w 3619883"/>
              <a:gd name="connsiteY20" fmla="*/ 3951392 h 4297250"/>
              <a:gd name="connsiteX21" fmla="*/ 1405151 w 3619883"/>
              <a:gd name="connsiteY21" fmla="*/ 4128157 h 4297250"/>
              <a:gd name="connsiteX22" fmla="*/ 1468988 w 3619883"/>
              <a:gd name="connsiteY22" fmla="*/ 4128157 h 4297250"/>
              <a:gd name="connsiteX23" fmla="*/ 1427396 w 3619883"/>
              <a:gd name="connsiteY23" fmla="*/ 4275461 h 4297250"/>
              <a:gd name="connsiteX24" fmla="*/ 1210751 w 3619883"/>
              <a:gd name="connsiteY24" fmla="*/ 4275461 h 4297250"/>
              <a:gd name="connsiteX25" fmla="*/ 1210751 w 3619883"/>
              <a:gd name="connsiteY25" fmla="*/ 4128157 h 4297250"/>
              <a:gd name="connsiteX26" fmla="*/ 1271978 w 3619883"/>
              <a:gd name="connsiteY26" fmla="*/ 4128157 h 4297250"/>
              <a:gd name="connsiteX27" fmla="*/ 1271978 w 3619883"/>
              <a:gd name="connsiteY27" fmla="*/ 3951392 h 4297250"/>
              <a:gd name="connsiteX28" fmla="*/ 1094193 w 3619883"/>
              <a:gd name="connsiteY28" fmla="*/ 3951392 h 4297250"/>
              <a:gd name="connsiteX29" fmla="*/ 1094193 w 3619883"/>
              <a:gd name="connsiteY29" fmla="*/ 4128157 h 4297250"/>
              <a:gd name="connsiteX30" fmla="*/ 1140354 w 3619883"/>
              <a:gd name="connsiteY30" fmla="*/ 4128157 h 4297250"/>
              <a:gd name="connsiteX31" fmla="*/ 1140354 w 3619883"/>
              <a:gd name="connsiteY31" fmla="*/ 4275461 h 4297250"/>
              <a:gd name="connsiteX32" fmla="*/ 953807 w 3619883"/>
              <a:gd name="connsiteY32" fmla="*/ 4275461 h 4297250"/>
              <a:gd name="connsiteX33" fmla="*/ 912215 w 3619883"/>
              <a:gd name="connsiteY33" fmla="*/ 4128157 h 4297250"/>
              <a:gd name="connsiteX34" fmla="*/ 961020 w 3619883"/>
              <a:gd name="connsiteY34" fmla="*/ 4128157 h 4297250"/>
              <a:gd name="connsiteX35" fmla="*/ 961020 w 3619883"/>
              <a:gd name="connsiteY35" fmla="*/ 3951392 h 4297250"/>
              <a:gd name="connsiteX36" fmla="*/ 783235 w 3619883"/>
              <a:gd name="connsiteY36" fmla="*/ 3951392 h 4297250"/>
              <a:gd name="connsiteX37" fmla="*/ 783235 w 3619883"/>
              <a:gd name="connsiteY37" fmla="*/ 4128157 h 4297250"/>
              <a:gd name="connsiteX38" fmla="*/ 871024 w 3619883"/>
              <a:gd name="connsiteY38" fmla="*/ 4128157 h 4297250"/>
              <a:gd name="connsiteX39" fmla="*/ 829432 w 3619883"/>
              <a:gd name="connsiteY39" fmla="*/ 4275461 h 4297250"/>
              <a:gd name="connsiteX40" fmla="*/ 611484 w 3619883"/>
              <a:gd name="connsiteY40" fmla="*/ 4275461 h 4297250"/>
              <a:gd name="connsiteX41" fmla="*/ 621247 w 3619883"/>
              <a:gd name="connsiteY41" fmla="*/ 4128157 h 4297250"/>
              <a:gd name="connsiteX42" fmla="*/ 650062 w 3619883"/>
              <a:gd name="connsiteY42" fmla="*/ 4128157 h 4297250"/>
              <a:gd name="connsiteX43" fmla="*/ 650062 w 3619883"/>
              <a:gd name="connsiteY43" fmla="*/ 3951392 h 4297250"/>
              <a:gd name="connsiteX44" fmla="*/ 472277 w 3619883"/>
              <a:gd name="connsiteY44" fmla="*/ 3951392 h 4297250"/>
              <a:gd name="connsiteX45" fmla="*/ 472277 w 3619883"/>
              <a:gd name="connsiteY45" fmla="*/ 4128157 h 4297250"/>
              <a:gd name="connsiteX46" fmla="*/ 522650 w 3619883"/>
              <a:gd name="connsiteY46" fmla="*/ 4128157 h 4297250"/>
              <a:gd name="connsiteX47" fmla="*/ 573998 w 3619883"/>
              <a:gd name="connsiteY47" fmla="*/ 4275461 h 4297250"/>
              <a:gd name="connsiteX48" fmla="*/ 336164 w 3619883"/>
              <a:gd name="connsiteY48" fmla="*/ 4275461 h 4297250"/>
              <a:gd name="connsiteX49" fmla="*/ 294572 w 3619883"/>
              <a:gd name="connsiteY49" fmla="*/ 4128157 h 4297250"/>
              <a:gd name="connsiteX50" fmla="*/ 339106 w 3619883"/>
              <a:gd name="connsiteY50" fmla="*/ 4128157 h 4297250"/>
              <a:gd name="connsiteX51" fmla="*/ 339106 w 3619883"/>
              <a:gd name="connsiteY51" fmla="*/ 3951392 h 4297250"/>
              <a:gd name="connsiteX52" fmla="*/ 161321 w 3619883"/>
              <a:gd name="connsiteY52" fmla="*/ 3951392 h 4297250"/>
              <a:gd name="connsiteX53" fmla="*/ 161321 w 3619883"/>
              <a:gd name="connsiteY53" fmla="*/ 4128157 h 4297250"/>
              <a:gd name="connsiteX54" fmla="*/ 230914 w 3619883"/>
              <a:gd name="connsiteY54" fmla="*/ 4128157 h 4297250"/>
              <a:gd name="connsiteX55" fmla="*/ 189322 w 3619883"/>
              <a:gd name="connsiteY55" fmla="*/ 4275461 h 4297250"/>
              <a:gd name="connsiteX56" fmla="*/ 0 w 3619883"/>
              <a:gd name="connsiteY56" fmla="*/ 4275461 h 4297250"/>
              <a:gd name="connsiteX57" fmla="*/ 0 w 3619883"/>
              <a:gd name="connsiteY57" fmla="*/ 42229 h 4297250"/>
              <a:gd name="connsiteX58" fmla="*/ 42464 w 3619883"/>
              <a:gd name="connsiteY58" fmla="*/ 40518 h 4297250"/>
              <a:gd name="connsiteX59" fmla="*/ 137733 w 3619883"/>
              <a:gd name="connsiteY59" fmla="*/ 35355 h 4297250"/>
              <a:gd name="connsiteX60" fmla="*/ 270565 w 3619883"/>
              <a:gd name="connsiteY60" fmla="*/ 29759 h 4297250"/>
              <a:gd name="connsiteX61" fmla="*/ 479734 w 3619883"/>
              <a:gd name="connsiteY61" fmla="*/ 45455 h 4297250"/>
              <a:gd name="connsiteX62" fmla="*/ 524103 w 3619883"/>
              <a:gd name="connsiteY62" fmla="*/ 41625 h 4297250"/>
              <a:gd name="connsiteX63" fmla="*/ 624416 w 3619883"/>
              <a:gd name="connsiteY63" fmla="*/ 22696 h 4297250"/>
              <a:gd name="connsiteX64" fmla="*/ 657762 w 3619883"/>
              <a:gd name="connsiteY64" fmla="*/ 18351 h 4297250"/>
              <a:gd name="connsiteX65" fmla="*/ 690557 w 3619883"/>
              <a:gd name="connsiteY65" fmla="*/ 25792 h 4297250"/>
              <a:gd name="connsiteX66" fmla="*/ 745123 w 3619883"/>
              <a:gd name="connsiteY66" fmla="*/ 40157 h 4297250"/>
              <a:gd name="connsiteX67" fmla="*/ 789493 w 3619883"/>
              <a:gd name="connsiteY67" fmla="*/ 36327 h 4297250"/>
              <a:gd name="connsiteX68" fmla="*/ 854255 w 3619883"/>
              <a:gd name="connsiteY68" fmla="*/ 68887 h 4297250"/>
              <a:gd name="connsiteX69" fmla="*/ 897520 w 3619883"/>
              <a:gd name="connsiteY69" fmla="*/ 88629 h 4297250"/>
              <a:gd name="connsiteX70" fmla="*/ 940510 w 3619883"/>
              <a:gd name="connsiteY70" fmla="*/ 114265 h 4297250"/>
              <a:gd name="connsiteX71" fmla="*/ 1082712 w 3619883"/>
              <a:gd name="connsiteY71" fmla="*/ 144543 h 4297250"/>
              <a:gd name="connsiteX72" fmla="*/ 1205348 w 3619883"/>
              <a:gd name="connsiteY72" fmla="*/ 120753 h 4297250"/>
              <a:gd name="connsiteX73" fmla="*/ 1271764 w 3619883"/>
              <a:gd name="connsiteY73" fmla="*/ 117956 h 4297250"/>
              <a:gd name="connsiteX74" fmla="*/ 1315583 w 3619883"/>
              <a:gd name="connsiteY74" fmla="*/ 125912 h 4297250"/>
              <a:gd name="connsiteX75" fmla="*/ 1359125 w 3619883"/>
              <a:gd name="connsiteY75" fmla="*/ 139761 h 4297250"/>
              <a:gd name="connsiteX76" fmla="*/ 1391919 w 3619883"/>
              <a:gd name="connsiteY76" fmla="*/ 147202 h 4297250"/>
              <a:gd name="connsiteX77" fmla="*/ 1436563 w 3619883"/>
              <a:gd name="connsiteY77" fmla="*/ 137480 h 4297250"/>
              <a:gd name="connsiteX78" fmla="*/ 1471566 w 3619883"/>
              <a:gd name="connsiteY78" fmla="*/ 97777 h 4297250"/>
              <a:gd name="connsiteX79" fmla="*/ 1505739 w 3619883"/>
              <a:gd name="connsiteY79" fmla="*/ 75753 h 4297250"/>
              <a:gd name="connsiteX80" fmla="*/ 1590891 w 3619883"/>
              <a:gd name="connsiteY80" fmla="*/ 144702 h 4297250"/>
              <a:gd name="connsiteX81" fmla="*/ 1625616 w 3619883"/>
              <a:gd name="connsiteY81" fmla="*/ 110893 h 4297250"/>
              <a:gd name="connsiteX82" fmla="*/ 1658964 w 3619883"/>
              <a:gd name="connsiteY82" fmla="*/ 106547 h 4297250"/>
              <a:gd name="connsiteX83" fmla="*/ 1746598 w 3619883"/>
              <a:gd name="connsiteY83" fmla="*/ 122460 h 4297250"/>
              <a:gd name="connsiteX84" fmla="*/ 1811913 w 3619883"/>
              <a:gd name="connsiteY84" fmla="*/ 143234 h 4297250"/>
              <a:gd name="connsiteX85" fmla="*/ 1856557 w 3619883"/>
              <a:gd name="connsiteY85" fmla="*/ 133511 h 4297250"/>
              <a:gd name="connsiteX86" fmla="*/ 2066003 w 3619883"/>
              <a:gd name="connsiteY86" fmla="*/ 143313 h 4297250"/>
              <a:gd name="connsiteX87" fmla="*/ 2177615 w 3619883"/>
              <a:gd name="connsiteY87" fmla="*/ 119007 h 4297250"/>
              <a:gd name="connsiteX88" fmla="*/ 2255883 w 3619883"/>
              <a:gd name="connsiteY88" fmla="*/ 99047 h 4297250"/>
              <a:gd name="connsiteX89" fmla="*/ 2344622 w 3619883"/>
              <a:gd name="connsiteY89" fmla="*/ 91388 h 4297250"/>
              <a:gd name="connsiteX90" fmla="*/ 2455682 w 3619883"/>
              <a:gd name="connsiteY90" fmla="*/ 78869 h 4297250"/>
              <a:gd name="connsiteX91" fmla="*/ 2632609 w 3619883"/>
              <a:gd name="connsiteY91" fmla="*/ 75338 h 4297250"/>
              <a:gd name="connsiteX92" fmla="*/ 2742291 w 3619883"/>
              <a:gd name="connsiteY92" fmla="*/ 92282 h 4297250"/>
              <a:gd name="connsiteX93" fmla="*/ 2851974 w 3619883"/>
              <a:gd name="connsiteY93" fmla="*/ 109227 h 4297250"/>
              <a:gd name="connsiteX94" fmla="*/ 2907643 w 3619883"/>
              <a:gd name="connsiteY94" fmla="*/ 100020 h 4297250"/>
              <a:gd name="connsiteX95" fmla="*/ 2944022 w 3619883"/>
              <a:gd name="connsiteY95" fmla="*/ 30853 h 4297250"/>
              <a:gd name="connsiteX96" fmla="*/ 3022289 w 3619883"/>
              <a:gd name="connsiteY96" fmla="*/ 10893 h 4297250"/>
              <a:gd name="connsiteX97" fmla="*/ 3054807 w 3619883"/>
              <a:gd name="connsiteY97" fmla="*/ 24226 h 4297250"/>
              <a:gd name="connsiteX98" fmla="*/ 3141892 w 3619883"/>
              <a:gd name="connsiteY98" fmla="*/ 51925 h 4297250"/>
              <a:gd name="connsiteX99" fmla="*/ 3185711 w 3619883"/>
              <a:gd name="connsiteY99" fmla="*/ 59881 h 4297250"/>
              <a:gd name="connsiteX100" fmla="*/ 3219056 w 3619883"/>
              <a:gd name="connsiteY100" fmla="*/ 55536 h 4297250"/>
              <a:gd name="connsiteX101" fmla="*/ 3263425 w 3619883"/>
              <a:gd name="connsiteY101" fmla="*/ 51706 h 4297250"/>
              <a:gd name="connsiteX102" fmla="*/ 3296219 w 3619883"/>
              <a:gd name="connsiteY102" fmla="*/ 59147 h 4297250"/>
              <a:gd name="connsiteX103" fmla="*/ 3319094 w 3619883"/>
              <a:gd name="connsiteY103" fmla="*/ 42500 h 4297250"/>
              <a:gd name="connsiteX104" fmla="*/ 3420511 w 3619883"/>
              <a:gd name="connsiteY104" fmla="*/ 0 h 4297250"/>
              <a:gd name="connsiteX105" fmla="*/ 3453305 w 3619883"/>
              <a:gd name="connsiteY105" fmla="*/ 7440 h 4297250"/>
              <a:gd name="connsiteX106" fmla="*/ 3496571 w 3619883"/>
              <a:gd name="connsiteY106" fmla="*/ 27182 h 4297250"/>
              <a:gd name="connsiteX107" fmla="*/ 3602117 w 3619883"/>
              <a:gd name="connsiteY107" fmla="*/ 132521 h 4297250"/>
              <a:gd name="connsiteX108" fmla="*/ 3619883 w 3619883"/>
              <a:gd name="connsiteY108" fmla="*/ 140049 h 4297250"/>
              <a:gd name="connsiteX109" fmla="*/ 3619883 w 3619883"/>
              <a:gd name="connsiteY10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16110 w 3619883"/>
              <a:gd name="connsiteY12" fmla="*/ 4128157 h 4297250"/>
              <a:gd name="connsiteX13" fmla="*/ 1745346 w 3619883"/>
              <a:gd name="connsiteY13" fmla="*/ 4128157 h 4297250"/>
              <a:gd name="connsiteX14" fmla="*/ 1796694 w 3619883"/>
              <a:gd name="connsiteY14" fmla="*/ 4275461 h 4297250"/>
              <a:gd name="connsiteX15" fmla="*/ 1558844 w 3619883"/>
              <a:gd name="connsiteY15" fmla="*/ 4275461 h 4297250"/>
              <a:gd name="connsiteX16" fmla="*/ 1517252 w 3619883"/>
              <a:gd name="connsiteY16" fmla="*/ 4128157 h 4297250"/>
              <a:gd name="connsiteX17" fmla="*/ 1582936 w 3619883"/>
              <a:gd name="connsiteY17" fmla="*/ 4128157 h 4297250"/>
              <a:gd name="connsiteX18" fmla="*/ 1582936 w 3619883"/>
              <a:gd name="connsiteY18" fmla="*/ 3951392 h 4297250"/>
              <a:gd name="connsiteX19" fmla="*/ 1405151 w 3619883"/>
              <a:gd name="connsiteY19" fmla="*/ 3951392 h 4297250"/>
              <a:gd name="connsiteX20" fmla="*/ 1405151 w 3619883"/>
              <a:gd name="connsiteY20" fmla="*/ 4128157 h 4297250"/>
              <a:gd name="connsiteX21" fmla="*/ 1468988 w 3619883"/>
              <a:gd name="connsiteY21" fmla="*/ 4128157 h 4297250"/>
              <a:gd name="connsiteX22" fmla="*/ 1427396 w 3619883"/>
              <a:gd name="connsiteY22" fmla="*/ 4275461 h 4297250"/>
              <a:gd name="connsiteX23" fmla="*/ 1210751 w 3619883"/>
              <a:gd name="connsiteY23" fmla="*/ 4275461 h 4297250"/>
              <a:gd name="connsiteX24" fmla="*/ 1210751 w 3619883"/>
              <a:gd name="connsiteY24" fmla="*/ 4128157 h 4297250"/>
              <a:gd name="connsiteX25" fmla="*/ 1271978 w 3619883"/>
              <a:gd name="connsiteY25" fmla="*/ 4128157 h 4297250"/>
              <a:gd name="connsiteX26" fmla="*/ 1271978 w 3619883"/>
              <a:gd name="connsiteY26" fmla="*/ 3951392 h 4297250"/>
              <a:gd name="connsiteX27" fmla="*/ 1094193 w 3619883"/>
              <a:gd name="connsiteY27" fmla="*/ 3951392 h 4297250"/>
              <a:gd name="connsiteX28" fmla="*/ 1094193 w 3619883"/>
              <a:gd name="connsiteY28" fmla="*/ 4128157 h 4297250"/>
              <a:gd name="connsiteX29" fmla="*/ 1140354 w 3619883"/>
              <a:gd name="connsiteY29" fmla="*/ 4128157 h 4297250"/>
              <a:gd name="connsiteX30" fmla="*/ 1140354 w 3619883"/>
              <a:gd name="connsiteY30" fmla="*/ 4275461 h 4297250"/>
              <a:gd name="connsiteX31" fmla="*/ 953807 w 3619883"/>
              <a:gd name="connsiteY31" fmla="*/ 4275461 h 4297250"/>
              <a:gd name="connsiteX32" fmla="*/ 912215 w 3619883"/>
              <a:gd name="connsiteY32" fmla="*/ 4128157 h 4297250"/>
              <a:gd name="connsiteX33" fmla="*/ 961020 w 3619883"/>
              <a:gd name="connsiteY33" fmla="*/ 4128157 h 4297250"/>
              <a:gd name="connsiteX34" fmla="*/ 961020 w 3619883"/>
              <a:gd name="connsiteY34" fmla="*/ 3951392 h 4297250"/>
              <a:gd name="connsiteX35" fmla="*/ 783235 w 3619883"/>
              <a:gd name="connsiteY35" fmla="*/ 3951392 h 4297250"/>
              <a:gd name="connsiteX36" fmla="*/ 783235 w 3619883"/>
              <a:gd name="connsiteY36" fmla="*/ 4128157 h 4297250"/>
              <a:gd name="connsiteX37" fmla="*/ 871024 w 3619883"/>
              <a:gd name="connsiteY37" fmla="*/ 4128157 h 4297250"/>
              <a:gd name="connsiteX38" fmla="*/ 829432 w 3619883"/>
              <a:gd name="connsiteY38" fmla="*/ 4275461 h 4297250"/>
              <a:gd name="connsiteX39" fmla="*/ 611484 w 3619883"/>
              <a:gd name="connsiteY39" fmla="*/ 4275461 h 4297250"/>
              <a:gd name="connsiteX40" fmla="*/ 621247 w 3619883"/>
              <a:gd name="connsiteY40" fmla="*/ 4128157 h 4297250"/>
              <a:gd name="connsiteX41" fmla="*/ 650062 w 3619883"/>
              <a:gd name="connsiteY41" fmla="*/ 4128157 h 4297250"/>
              <a:gd name="connsiteX42" fmla="*/ 650062 w 3619883"/>
              <a:gd name="connsiteY42" fmla="*/ 3951392 h 4297250"/>
              <a:gd name="connsiteX43" fmla="*/ 472277 w 3619883"/>
              <a:gd name="connsiteY43" fmla="*/ 3951392 h 4297250"/>
              <a:gd name="connsiteX44" fmla="*/ 472277 w 3619883"/>
              <a:gd name="connsiteY44" fmla="*/ 4128157 h 4297250"/>
              <a:gd name="connsiteX45" fmla="*/ 522650 w 3619883"/>
              <a:gd name="connsiteY45" fmla="*/ 4128157 h 4297250"/>
              <a:gd name="connsiteX46" fmla="*/ 573998 w 3619883"/>
              <a:gd name="connsiteY46" fmla="*/ 4275461 h 4297250"/>
              <a:gd name="connsiteX47" fmla="*/ 336164 w 3619883"/>
              <a:gd name="connsiteY47" fmla="*/ 4275461 h 4297250"/>
              <a:gd name="connsiteX48" fmla="*/ 294572 w 3619883"/>
              <a:gd name="connsiteY48" fmla="*/ 4128157 h 4297250"/>
              <a:gd name="connsiteX49" fmla="*/ 339106 w 3619883"/>
              <a:gd name="connsiteY49" fmla="*/ 4128157 h 4297250"/>
              <a:gd name="connsiteX50" fmla="*/ 339106 w 3619883"/>
              <a:gd name="connsiteY50" fmla="*/ 3951392 h 4297250"/>
              <a:gd name="connsiteX51" fmla="*/ 161321 w 3619883"/>
              <a:gd name="connsiteY51" fmla="*/ 3951392 h 4297250"/>
              <a:gd name="connsiteX52" fmla="*/ 161321 w 3619883"/>
              <a:gd name="connsiteY52" fmla="*/ 4128157 h 4297250"/>
              <a:gd name="connsiteX53" fmla="*/ 230914 w 3619883"/>
              <a:gd name="connsiteY53" fmla="*/ 4128157 h 4297250"/>
              <a:gd name="connsiteX54" fmla="*/ 189322 w 3619883"/>
              <a:gd name="connsiteY54" fmla="*/ 4275461 h 4297250"/>
              <a:gd name="connsiteX55" fmla="*/ 0 w 3619883"/>
              <a:gd name="connsiteY55" fmla="*/ 4275461 h 4297250"/>
              <a:gd name="connsiteX56" fmla="*/ 0 w 3619883"/>
              <a:gd name="connsiteY56" fmla="*/ 42229 h 4297250"/>
              <a:gd name="connsiteX57" fmla="*/ 42464 w 3619883"/>
              <a:gd name="connsiteY57" fmla="*/ 40518 h 4297250"/>
              <a:gd name="connsiteX58" fmla="*/ 137733 w 3619883"/>
              <a:gd name="connsiteY58" fmla="*/ 35355 h 4297250"/>
              <a:gd name="connsiteX59" fmla="*/ 270565 w 3619883"/>
              <a:gd name="connsiteY59" fmla="*/ 29759 h 4297250"/>
              <a:gd name="connsiteX60" fmla="*/ 479734 w 3619883"/>
              <a:gd name="connsiteY60" fmla="*/ 45455 h 4297250"/>
              <a:gd name="connsiteX61" fmla="*/ 524103 w 3619883"/>
              <a:gd name="connsiteY61" fmla="*/ 41625 h 4297250"/>
              <a:gd name="connsiteX62" fmla="*/ 624416 w 3619883"/>
              <a:gd name="connsiteY62" fmla="*/ 22696 h 4297250"/>
              <a:gd name="connsiteX63" fmla="*/ 657762 w 3619883"/>
              <a:gd name="connsiteY63" fmla="*/ 18351 h 4297250"/>
              <a:gd name="connsiteX64" fmla="*/ 690557 w 3619883"/>
              <a:gd name="connsiteY64" fmla="*/ 25792 h 4297250"/>
              <a:gd name="connsiteX65" fmla="*/ 745123 w 3619883"/>
              <a:gd name="connsiteY65" fmla="*/ 40157 h 4297250"/>
              <a:gd name="connsiteX66" fmla="*/ 789493 w 3619883"/>
              <a:gd name="connsiteY66" fmla="*/ 36327 h 4297250"/>
              <a:gd name="connsiteX67" fmla="*/ 854255 w 3619883"/>
              <a:gd name="connsiteY67" fmla="*/ 68887 h 4297250"/>
              <a:gd name="connsiteX68" fmla="*/ 897520 w 3619883"/>
              <a:gd name="connsiteY68" fmla="*/ 88629 h 4297250"/>
              <a:gd name="connsiteX69" fmla="*/ 940510 w 3619883"/>
              <a:gd name="connsiteY69" fmla="*/ 114265 h 4297250"/>
              <a:gd name="connsiteX70" fmla="*/ 1082712 w 3619883"/>
              <a:gd name="connsiteY70" fmla="*/ 144543 h 4297250"/>
              <a:gd name="connsiteX71" fmla="*/ 1205348 w 3619883"/>
              <a:gd name="connsiteY71" fmla="*/ 120753 h 4297250"/>
              <a:gd name="connsiteX72" fmla="*/ 1271764 w 3619883"/>
              <a:gd name="connsiteY72" fmla="*/ 117956 h 4297250"/>
              <a:gd name="connsiteX73" fmla="*/ 1315583 w 3619883"/>
              <a:gd name="connsiteY73" fmla="*/ 125912 h 4297250"/>
              <a:gd name="connsiteX74" fmla="*/ 1359125 w 3619883"/>
              <a:gd name="connsiteY74" fmla="*/ 139761 h 4297250"/>
              <a:gd name="connsiteX75" fmla="*/ 1391919 w 3619883"/>
              <a:gd name="connsiteY75" fmla="*/ 147202 h 4297250"/>
              <a:gd name="connsiteX76" fmla="*/ 1436563 w 3619883"/>
              <a:gd name="connsiteY76" fmla="*/ 137480 h 4297250"/>
              <a:gd name="connsiteX77" fmla="*/ 1471566 w 3619883"/>
              <a:gd name="connsiteY77" fmla="*/ 97777 h 4297250"/>
              <a:gd name="connsiteX78" fmla="*/ 1505739 w 3619883"/>
              <a:gd name="connsiteY78" fmla="*/ 75753 h 4297250"/>
              <a:gd name="connsiteX79" fmla="*/ 1590891 w 3619883"/>
              <a:gd name="connsiteY79" fmla="*/ 144702 h 4297250"/>
              <a:gd name="connsiteX80" fmla="*/ 1625616 w 3619883"/>
              <a:gd name="connsiteY80" fmla="*/ 110893 h 4297250"/>
              <a:gd name="connsiteX81" fmla="*/ 1658964 w 3619883"/>
              <a:gd name="connsiteY81" fmla="*/ 106547 h 4297250"/>
              <a:gd name="connsiteX82" fmla="*/ 1746598 w 3619883"/>
              <a:gd name="connsiteY82" fmla="*/ 122460 h 4297250"/>
              <a:gd name="connsiteX83" fmla="*/ 1811913 w 3619883"/>
              <a:gd name="connsiteY83" fmla="*/ 143234 h 4297250"/>
              <a:gd name="connsiteX84" fmla="*/ 1856557 w 3619883"/>
              <a:gd name="connsiteY84" fmla="*/ 133511 h 4297250"/>
              <a:gd name="connsiteX85" fmla="*/ 2066003 w 3619883"/>
              <a:gd name="connsiteY85" fmla="*/ 143313 h 4297250"/>
              <a:gd name="connsiteX86" fmla="*/ 2177615 w 3619883"/>
              <a:gd name="connsiteY86" fmla="*/ 119007 h 4297250"/>
              <a:gd name="connsiteX87" fmla="*/ 2255883 w 3619883"/>
              <a:gd name="connsiteY87" fmla="*/ 99047 h 4297250"/>
              <a:gd name="connsiteX88" fmla="*/ 2344622 w 3619883"/>
              <a:gd name="connsiteY88" fmla="*/ 91388 h 4297250"/>
              <a:gd name="connsiteX89" fmla="*/ 2455682 w 3619883"/>
              <a:gd name="connsiteY89" fmla="*/ 78869 h 4297250"/>
              <a:gd name="connsiteX90" fmla="*/ 2632609 w 3619883"/>
              <a:gd name="connsiteY90" fmla="*/ 75338 h 4297250"/>
              <a:gd name="connsiteX91" fmla="*/ 2742291 w 3619883"/>
              <a:gd name="connsiteY91" fmla="*/ 92282 h 4297250"/>
              <a:gd name="connsiteX92" fmla="*/ 2851974 w 3619883"/>
              <a:gd name="connsiteY92" fmla="*/ 109227 h 4297250"/>
              <a:gd name="connsiteX93" fmla="*/ 2907643 w 3619883"/>
              <a:gd name="connsiteY93" fmla="*/ 100020 h 4297250"/>
              <a:gd name="connsiteX94" fmla="*/ 2944022 w 3619883"/>
              <a:gd name="connsiteY94" fmla="*/ 30853 h 4297250"/>
              <a:gd name="connsiteX95" fmla="*/ 3022289 w 3619883"/>
              <a:gd name="connsiteY95" fmla="*/ 10893 h 4297250"/>
              <a:gd name="connsiteX96" fmla="*/ 3054807 w 3619883"/>
              <a:gd name="connsiteY96" fmla="*/ 24226 h 4297250"/>
              <a:gd name="connsiteX97" fmla="*/ 3141892 w 3619883"/>
              <a:gd name="connsiteY97" fmla="*/ 51925 h 4297250"/>
              <a:gd name="connsiteX98" fmla="*/ 3185711 w 3619883"/>
              <a:gd name="connsiteY98" fmla="*/ 59881 h 4297250"/>
              <a:gd name="connsiteX99" fmla="*/ 3219056 w 3619883"/>
              <a:gd name="connsiteY99" fmla="*/ 55536 h 4297250"/>
              <a:gd name="connsiteX100" fmla="*/ 3263425 w 3619883"/>
              <a:gd name="connsiteY100" fmla="*/ 51706 h 4297250"/>
              <a:gd name="connsiteX101" fmla="*/ 3296219 w 3619883"/>
              <a:gd name="connsiteY101" fmla="*/ 59147 h 4297250"/>
              <a:gd name="connsiteX102" fmla="*/ 3319094 w 3619883"/>
              <a:gd name="connsiteY102" fmla="*/ 42500 h 4297250"/>
              <a:gd name="connsiteX103" fmla="*/ 3420511 w 3619883"/>
              <a:gd name="connsiteY103" fmla="*/ 0 h 4297250"/>
              <a:gd name="connsiteX104" fmla="*/ 3453305 w 3619883"/>
              <a:gd name="connsiteY104" fmla="*/ 7440 h 4297250"/>
              <a:gd name="connsiteX105" fmla="*/ 3496571 w 3619883"/>
              <a:gd name="connsiteY105" fmla="*/ 27182 h 4297250"/>
              <a:gd name="connsiteX106" fmla="*/ 3602117 w 3619883"/>
              <a:gd name="connsiteY106" fmla="*/ 132521 h 4297250"/>
              <a:gd name="connsiteX107" fmla="*/ 3619883 w 3619883"/>
              <a:gd name="connsiteY107" fmla="*/ 140049 h 4297250"/>
              <a:gd name="connsiteX108" fmla="*/ 3619883 w 3619883"/>
              <a:gd name="connsiteY10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16110 w 3619883"/>
              <a:gd name="connsiteY12" fmla="*/ 4128157 h 4297250"/>
              <a:gd name="connsiteX13" fmla="*/ 1796694 w 3619883"/>
              <a:gd name="connsiteY13" fmla="*/ 4275461 h 4297250"/>
              <a:gd name="connsiteX14" fmla="*/ 1558844 w 3619883"/>
              <a:gd name="connsiteY14" fmla="*/ 4275461 h 4297250"/>
              <a:gd name="connsiteX15" fmla="*/ 1517252 w 3619883"/>
              <a:gd name="connsiteY15" fmla="*/ 4128157 h 4297250"/>
              <a:gd name="connsiteX16" fmla="*/ 1582936 w 3619883"/>
              <a:gd name="connsiteY16" fmla="*/ 4128157 h 4297250"/>
              <a:gd name="connsiteX17" fmla="*/ 1582936 w 3619883"/>
              <a:gd name="connsiteY17" fmla="*/ 3951392 h 4297250"/>
              <a:gd name="connsiteX18" fmla="*/ 1405151 w 3619883"/>
              <a:gd name="connsiteY18" fmla="*/ 3951392 h 4297250"/>
              <a:gd name="connsiteX19" fmla="*/ 1405151 w 3619883"/>
              <a:gd name="connsiteY19" fmla="*/ 4128157 h 4297250"/>
              <a:gd name="connsiteX20" fmla="*/ 1468988 w 3619883"/>
              <a:gd name="connsiteY20" fmla="*/ 4128157 h 4297250"/>
              <a:gd name="connsiteX21" fmla="*/ 1427396 w 3619883"/>
              <a:gd name="connsiteY21" fmla="*/ 4275461 h 4297250"/>
              <a:gd name="connsiteX22" fmla="*/ 1210751 w 3619883"/>
              <a:gd name="connsiteY22" fmla="*/ 4275461 h 4297250"/>
              <a:gd name="connsiteX23" fmla="*/ 1210751 w 3619883"/>
              <a:gd name="connsiteY23" fmla="*/ 4128157 h 4297250"/>
              <a:gd name="connsiteX24" fmla="*/ 1271978 w 3619883"/>
              <a:gd name="connsiteY24" fmla="*/ 4128157 h 4297250"/>
              <a:gd name="connsiteX25" fmla="*/ 1271978 w 3619883"/>
              <a:gd name="connsiteY25" fmla="*/ 3951392 h 4297250"/>
              <a:gd name="connsiteX26" fmla="*/ 1094193 w 3619883"/>
              <a:gd name="connsiteY26" fmla="*/ 3951392 h 4297250"/>
              <a:gd name="connsiteX27" fmla="*/ 1094193 w 3619883"/>
              <a:gd name="connsiteY27" fmla="*/ 4128157 h 4297250"/>
              <a:gd name="connsiteX28" fmla="*/ 1140354 w 3619883"/>
              <a:gd name="connsiteY28" fmla="*/ 4128157 h 4297250"/>
              <a:gd name="connsiteX29" fmla="*/ 1140354 w 3619883"/>
              <a:gd name="connsiteY29" fmla="*/ 4275461 h 4297250"/>
              <a:gd name="connsiteX30" fmla="*/ 953807 w 3619883"/>
              <a:gd name="connsiteY30" fmla="*/ 4275461 h 4297250"/>
              <a:gd name="connsiteX31" fmla="*/ 912215 w 3619883"/>
              <a:gd name="connsiteY31" fmla="*/ 4128157 h 4297250"/>
              <a:gd name="connsiteX32" fmla="*/ 961020 w 3619883"/>
              <a:gd name="connsiteY32" fmla="*/ 4128157 h 4297250"/>
              <a:gd name="connsiteX33" fmla="*/ 961020 w 3619883"/>
              <a:gd name="connsiteY33" fmla="*/ 3951392 h 4297250"/>
              <a:gd name="connsiteX34" fmla="*/ 783235 w 3619883"/>
              <a:gd name="connsiteY34" fmla="*/ 3951392 h 4297250"/>
              <a:gd name="connsiteX35" fmla="*/ 783235 w 3619883"/>
              <a:gd name="connsiteY35" fmla="*/ 4128157 h 4297250"/>
              <a:gd name="connsiteX36" fmla="*/ 871024 w 3619883"/>
              <a:gd name="connsiteY36" fmla="*/ 4128157 h 4297250"/>
              <a:gd name="connsiteX37" fmla="*/ 829432 w 3619883"/>
              <a:gd name="connsiteY37" fmla="*/ 4275461 h 4297250"/>
              <a:gd name="connsiteX38" fmla="*/ 611484 w 3619883"/>
              <a:gd name="connsiteY38" fmla="*/ 4275461 h 4297250"/>
              <a:gd name="connsiteX39" fmla="*/ 621247 w 3619883"/>
              <a:gd name="connsiteY39" fmla="*/ 4128157 h 4297250"/>
              <a:gd name="connsiteX40" fmla="*/ 650062 w 3619883"/>
              <a:gd name="connsiteY40" fmla="*/ 4128157 h 4297250"/>
              <a:gd name="connsiteX41" fmla="*/ 650062 w 3619883"/>
              <a:gd name="connsiteY41" fmla="*/ 3951392 h 4297250"/>
              <a:gd name="connsiteX42" fmla="*/ 472277 w 3619883"/>
              <a:gd name="connsiteY42" fmla="*/ 3951392 h 4297250"/>
              <a:gd name="connsiteX43" fmla="*/ 472277 w 3619883"/>
              <a:gd name="connsiteY43" fmla="*/ 4128157 h 4297250"/>
              <a:gd name="connsiteX44" fmla="*/ 522650 w 3619883"/>
              <a:gd name="connsiteY44" fmla="*/ 4128157 h 4297250"/>
              <a:gd name="connsiteX45" fmla="*/ 573998 w 3619883"/>
              <a:gd name="connsiteY45" fmla="*/ 4275461 h 4297250"/>
              <a:gd name="connsiteX46" fmla="*/ 336164 w 3619883"/>
              <a:gd name="connsiteY46" fmla="*/ 4275461 h 4297250"/>
              <a:gd name="connsiteX47" fmla="*/ 294572 w 3619883"/>
              <a:gd name="connsiteY47" fmla="*/ 4128157 h 4297250"/>
              <a:gd name="connsiteX48" fmla="*/ 339106 w 3619883"/>
              <a:gd name="connsiteY48" fmla="*/ 4128157 h 4297250"/>
              <a:gd name="connsiteX49" fmla="*/ 339106 w 3619883"/>
              <a:gd name="connsiteY49" fmla="*/ 3951392 h 4297250"/>
              <a:gd name="connsiteX50" fmla="*/ 161321 w 3619883"/>
              <a:gd name="connsiteY50" fmla="*/ 3951392 h 4297250"/>
              <a:gd name="connsiteX51" fmla="*/ 161321 w 3619883"/>
              <a:gd name="connsiteY51" fmla="*/ 4128157 h 4297250"/>
              <a:gd name="connsiteX52" fmla="*/ 230914 w 3619883"/>
              <a:gd name="connsiteY52" fmla="*/ 4128157 h 4297250"/>
              <a:gd name="connsiteX53" fmla="*/ 189322 w 3619883"/>
              <a:gd name="connsiteY53" fmla="*/ 4275461 h 4297250"/>
              <a:gd name="connsiteX54" fmla="*/ 0 w 3619883"/>
              <a:gd name="connsiteY54" fmla="*/ 4275461 h 4297250"/>
              <a:gd name="connsiteX55" fmla="*/ 0 w 3619883"/>
              <a:gd name="connsiteY55" fmla="*/ 42229 h 4297250"/>
              <a:gd name="connsiteX56" fmla="*/ 42464 w 3619883"/>
              <a:gd name="connsiteY56" fmla="*/ 40518 h 4297250"/>
              <a:gd name="connsiteX57" fmla="*/ 137733 w 3619883"/>
              <a:gd name="connsiteY57" fmla="*/ 35355 h 4297250"/>
              <a:gd name="connsiteX58" fmla="*/ 270565 w 3619883"/>
              <a:gd name="connsiteY58" fmla="*/ 29759 h 4297250"/>
              <a:gd name="connsiteX59" fmla="*/ 479734 w 3619883"/>
              <a:gd name="connsiteY59" fmla="*/ 45455 h 4297250"/>
              <a:gd name="connsiteX60" fmla="*/ 524103 w 3619883"/>
              <a:gd name="connsiteY60" fmla="*/ 41625 h 4297250"/>
              <a:gd name="connsiteX61" fmla="*/ 624416 w 3619883"/>
              <a:gd name="connsiteY61" fmla="*/ 22696 h 4297250"/>
              <a:gd name="connsiteX62" fmla="*/ 657762 w 3619883"/>
              <a:gd name="connsiteY62" fmla="*/ 18351 h 4297250"/>
              <a:gd name="connsiteX63" fmla="*/ 690557 w 3619883"/>
              <a:gd name="connsiteY63" fmla="*/ 25792 h 4297250"/>
              <a:gd name="connsiteX64" fmla="*/ 745123 w 3619883"/>
              <a:gd name="connsiteY64" fmla="*/ 40157 h 4297250"/>
              <a:gd name="connsiteX65" fmla="*/ 789493 w 3619883"/>
              <a:gd name="connsiteY65" fmla="*/ 36327 h 4297250"/>
              <a:gd name="connsiteX66" fmla="*/ 854255 w 3619883"/>
              <a:gd name="connsiteY66" fmla="*/ 68887 h 4297250"/>
              <a:gd name="connsiteX67" fmla="*/ 897520 w 3619883"/>
              <a:gd name="connsiteY67" fmla="*/ 88629 h 4297250"/>
              <a:gd name="connsiteX68" fmla="*/ 940510 w 3619883"/>
              <a:gd name="connsiteY68" fmla="*/ 114265 h 4297250"/>
              <a:gd name="connsiteX69" fmla="*/ 1082712 w 3619883"/>
              <a:gd name="connsiteY69" fmla="*/ 144543 h 4297250"/>
              <a:gd name="connsiteX70" fmla="*/ 1205348 w 3619883"/>
              <a:gd name="connsiteY70" fmla="*/ 120753 h 4297250"/>
              <a:gd name="connsiteX71" fmla="*/ 1271764 w 3619883"/>
              <a:gd name="connsiteY71" fmla="*/ 117956 h 4297250"/>
              <a:gd name="connsiteX72" fmla="*/ 1315583 w 3619883"/>
              <a:gd name="connsiteY72" fmla="*/ 125912 h 4297250"/>
              <a:gd name="connsiteX73" fmla="*/ 1359125 w 3619883"/>
              <a:gd name="connsiteY73" fmla="*/ 139761 h 4297250"/>
              <a:gd name="connsiteX74" fmla="*/ 1391919 w 3619883"/>
              <a:gd name="connsiteY74" fmla="*/ 147202 h 4297250"/>
              <a:gd name="connsiteX75" fmla="*/ 1436563 w 3619883"/>
              <a:gd name="connsiteY75" fmla="*/ 137480 h 4297250"/>
              <a:gd name="connsiteX76" fmla="*/ 1471566 w 3619883"/>
              <a:gd name="connsiteY76" fmla="*/ 97777 h 4297250"/>
              <a:gd name="connsiteX77" fmla="*/ 1505739 w 3619883"/>
              <a:gd name="connsiteY77" fmla="*/ 75753 h 4297250"/>
              <a:gd name="connsiteX78" fmla="*/ 1590891 w 3619883"/>
              <a:gd name="connsiteY78" fmla="*/ 144702 h 4297250"/>
              <a:gd name="connsiteX79" fmla="*/ 1625616 w 3619883"/>
              <a:gd name="connsiteY79" fmla="*/ 110893 h 4297250"/>
              <a:gd name="connsiteX80" fmla="*/ 1658964 w 3619883"/>
              <a:gd name="connsiteY80" fmla="*/ 106547 h 4297250"/>
              <a:gd name="connsiteX81" fmla="*/ 1746598 w 3619883"/>
              <a:gd name="connsiteY81" fmla="*/ 122460 h 4297250"/>
              <a:gd name="connsiteX82" fmla="*/ 1811913 w 3619883"/>
              <a:gd name="connsiteY82" fmla="*/ 143234 h 4297250"/>
              <a:gd name="connsiteX83" fmla="*/ 1856557 w 3619883"/>
              <a:gd name="connsiteY83" fmla="*/ 133511 h 4297250"/>
              <a:gd name="connsiteX84" fmla="*/ 2066003 w 3619883"/>
              <a:gd name="connsiteY84" fmla="*/ 143313 h 4297250"/>
              <a:gd name="connsiteX85" fmla="*/ 2177615 w 3619883"/>
              <a:gd name="connsiteY85" fmla="*/ 119007 h 4297250"/>
              <a:gd name="connsiteX86" fmla="*/ 2255883 w 3619883"/>
              <a:gd name="connsiteY86" fmla="*/ 99047 h 4297250"/>
              <a:gd name="connsiteX87" fmla="*/ 2344622 w 3619883"/>
              <a:gd name="connsiteY87" fmla="*/ 91388 h 4297250"/>
              <a:gd name="connsiteX88" fmla="*/ 2455682 w 3619883"/>
              <a:gd name="connsiteY88" fmla="*/ 78869 h 4297250"/>
              <a:gd name="connsiteX89" fmla="*/ 2632609 w 3619883"/>
              <a:gd name="connsiteY89" fmla="*/ 75338 h 4297250"/>
              <a:gd name="connsiteX90" fmla="*/ 2742291 w 3619883"/>
              <a:gd name="connsiteY90" fmla="*/ 92282 h 4297250"/>
              <a:gd name="connsiteX91" fmla="*/ 2851974 w 3619883"/>
              <a:gd name="connsiteY91" fmla="*/ 109227 h 4297250"/>
              <a:gd name="connsiteX92" fmla="*/ 2907643 w 3619883"/>
              <a:gd name="connsiteY92" fmla="*/ 100020 h 4297250"/>
              <a:gd name="connsiteX93" fmla="*/ 2944022 w 3619883"/>
              <a:gd name="connsiteY93" fmla="*/ 30853 h 4297250"/>
              <a:gd name="connsiteX94" fmla="*/ 3022289 w 3619883"/>
              <a:gd name="connsiteY94" fmla="*/ 10893 h 4297250"/>
              <a:gd name="connsiteX95" fmla="*/ 3054807 w 3619883"/>
              <a:gd name="connsiteY95" fmla="*/ 24226 h 4297250"/>
              <a:gd name="connsiteX96" fmla="*/ 3141892 w 3619883"/>
              <a:gd name="connsiteY96" fmla="*/ 51925 h 4297250"/>
              <a:gd name="connsiteX97" fmla="*/ 3185711 w 3619883"/>
              <a:gd name="connsiteY97" fmla="*/ 59881 h 4297250"/>
              <a:gd name="connsiteX98" fmla="*/ 3219056 w 3619883"/>
              <a:gd name="connsiteY98" fmla="*/ 55536 h 4297250"/>
              <a:gd name="connsiteX99" fmla="*/ 3263425 w 3619883"/>
              <a:gd name="connsiteY99" fmla="*/ 51706 h 4297250"/>
              <a:gd name="connsiteX100" fmla="*/ 3296219 w 3619883"/>
              <a:gd name="connsiteY100" fmla="*/ 59147 h 4297250"/>
              <a:gd name="connsiteX101" fmla="*/ 3319094 w 3619883"/>
              <a:gd name="connsiteY101" fmla="*/ 42500 h 4297250"/>
              <a:gd name="connsiteX102" fmla="*/ 3420511 w 3619883"/>
              <a:gd name="connsiteY102" fmla="*/ 0 h 4297250"/>
              <a:gd name="connsiteX103" fmla="*/ 3453305 w 3619883"/>
              <a:gd name="connsiteY103" fmla="*/ 7440 h 4297250"/>
              <a:gd name="connsiteX104" fmla="*/ 3496571 w 3619883"/>
              <a:gd name="connsiteY104" fmla="*/ 27182 h 4297250"/>
              <a:gd name="connsiteX105" fmla="*/ 3602117 w 3619883"/>
              <a:gd name="connsiteY105" fmla="*/ 132521 h 4297250"/>
              <a:gd name="connsiteX106" fmla="*/ 3619883 w 3619883"/>
              <a:gd name="connsiteY106" fmla="*/ 140049 h 4297250"/>
              <a:gd name="connsiteX107" fmla="*/ 3619883 w 3619883"/>
              <a:gd name="connsiteY10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517252 w 3619883"/>
              <a:gd name="connsiteY14" fmla="*/ 4128157 h 4297250"/>
              <a:gd name="connsiteX15" fmla="*/ 1582936 w 3619883"/>
              <a:gd name="connsiteY15" fmla="*/ 4128157 h 4297250"/>
              <a:gd name="connsiteX16" fmla="*/ 1582936 w 3619883"/>
              <a:gd name="connsiteY16" fmla="*/ 3951392 h 4297250"/>
              <a:gd name="connsiteX17" fmla="*/ 1405151 w 3619883"/>
              <a:gd name="connsiteY17" fmla="*/ 3951392 h 4297250"/>
              <a:gd name="connsiteX18" fmla="*/ 1405151 w 3619883"/>
              <a:gd name="connsiteY18" fmla="*/ 4128157 h 4297250"/>
              <a:gd name="connsiteX19" fmla="*/ 1468988 w 3619883"/>
              <a:gd name="connsiteY19" fmla="*/ 4128157 h 4297250"/>
              <a:gd name="connsiteX20" fmla="*/ 1427396 w 3619883"/>
              <a:gd name="connsiteY20" fmla="*/ 4275461 h 4297250"/>
              <a:gd name="connsiteX21" fmla="*/ 1210751 w 3619883"/>
              <a:gd name="connsiteY21" fmla="*/ 4275461 h 4297250"/>
              <a:gd name="connsiteX22" fmla="*/ 1210751 w 3619883"/>
              <a:gd name="connsiteY22" fmla="*/ 4128157 h 4297250"/>
              <a:gd name="connsiteX23" fmla="*/ 1271978 w 3619883"/>
              <a:gd name="connsiteY23" fmla="*/ 4128157 h 4297250"/>
              <a:gd name="connsiteX24" fmla="*/ 1271978 w 3619883"/>
              <a:gd name="connsiteY24" fmla="*/ 3951392 h 4297250"/>
              <a:gd name="connsiteX25" fmla="*/ 1094193 w 3619883"/>
              <a:gd name="connsiteY25" fmla="*/ 3951392 h 4297250"/>
              <a:gd name="connsiteX26" fmla="*/ 1094193 w 3619883"/>
              <a:gd name="connsiteY26" fmla="*/ 4128157 h 4297250"/>
              <a:gd name="connsiteX27" fmla="*/ 1140354 w 3619883"/>
              <a:gd name="connsiteY27" fmla="*/ 4128157 h 4297250"/>
              <a:gd name="connsiteX28" fmla="*/ 1140354 w 3619883"/>
              <a:gd name="connsiteY28" fmla="*/ 4275461 h 4297250"/>
              <a:gd name="connsiteX29" fmla="*/ 953807 w 3619883"/>
              <a:gd name="connsiteY29" fmla="*/ 4275461 h 4297250"/>
              <a:gd name="connsiteX30" fmla="*/ 912215 w 3619883"/>
              <a:gd name="connsiteY30" fmla="*/ 4128157 h 4297250"/>
              <a:gd name="connsiteX31" fmla="*/ 961020 w 3619883"/>
              <a:gd name="connsiteY31" fmla="*/ 4128157 h 4297250"/>
              <a:gd name="connsiteX32" fmla="*/ 961020 w 3619883"/>
              <a:gd name="connsiteY32" fmla="*/ 3951392 h 4297250"/>
              <a:gd name="connsiteX33" fmla="*/ 783235 w 3619883"/>
              <a:gd name="connsiteY33" fmla="*/ 3951392 h 4297250"/>
              <a:gd name="connsiteX34" fmla="*/ 783235 w 3619883"/>
              <a:gd name="connsiteY34" fmla="*/ 4128157 h 4297250"/>
              <a:gd name="connsiteX35" fmla="*/ 871024 w 3619883"/>
              <a:gd name="connsiteY35" fmla="*/ 4128157 h 4297250"/>
              <a:gd name="connsiteX36" fmla="*/ 829432 w 3619883"/>
              <a:gd name="connsiteY36" fmla="*/ 4275461 h 4297250"/>
              <a:gd name="connsiteX37" fmla="*/ 611484 w 3619883"/>
              <a:gd name="connsiteY37" fmla="*/ 4275461 h 4297250"/>
              <a:gd name="connsiteX38" fmla="*/ 621247 w 3619883"/>
              <a:gd name="connsiteY38" fmla="*/ 4128157 h 4297250"/>
              <a:gd name="connsiteX39" fmla="*/ 650062 w 3619883"/>
              <a:gd name="connsiteY39" fmla="*/ 4128157 h 4297250"/>
              <a:gd name="connsiteX40" fmla="*/ 650062 w 3619883"/>
              <a:gd name="connsiteY40" fmla="*/ 3951392 h 4297250"/>
              <a:gd name="connsiteX41" fmla="*/ 472277 w 3619883"/>
              <a:gd name="connsiteY41" fmla="*/ 3951392 h 4297250"/>
              <a:gd name="connsiteX42" fmla="*/ 472277 w 3619883"/>
              <a:gd name="connsiteY42" fmla="*/ 4128157 h 4297250"/>
              <a:gd name="connsiteX43" fmla="*/ 522650 w 3619883"/>
              <a:gd name="connsiteY43" fmla="*/ 4128157 h 4297250"/>
              <a:gd name="connsiteX44" fmla="*/ 573998 w 3619883"/>
              <a:gd name="connsiteY44" fmla="*/ 4275461 h 4297250"/>
              <a:gd name="connsiteX45" fmla="*/ 336164 w 3619883"/>
              <a:gd name="connsiteY45" fmla="*/ 4275461 h 4297250"/>
              <a:gd name="connsiteX46" fmla="*/ 294572 w 3619883"/>
              <a:gd name="connsiteY46" fmla="*/ 4128157 h 4297250"/>
              <a:gd name="connsiteX47" fmla="*/ 339106 w 3619883"/>
              <a:gd name="connsiteY47" fmla="*/ 4128157 h 4297250"/>
              <a:gd name="connsiteX48" fmla="*/ 339106 w 3619883"/>
              <a:gd name="connsiteY48" fmla="*/ 3951392 h 4297250"/>
              <a:gd name="connsiteX49" fmla="*/ 161321 w 3619883"/>
              <a:gd name="connsiteY49" fmla="*/ 3951392 h 4297250"/>
              <a:gd name="connsiteX50" fmla="*/ 161321 w 3619883"/>
              <a:gd name="connsiteY50" fmla="*/ 4128157 h 4297250"/>
              <a:gd name="connsiteX51" fmla="*/ 230914 w 3619883"/>
              <a:gd name="connsiteY51" fmla="*/ 4128157 h 4297250"/>
              <a:gd name="connsiteX52" fmla="*/ 189322 w 3619883"/>
              <a:gd name="connsiteY52" fmla="*/ 4275461 h 4297250"/>
              <a:gd name="connsiteX53" fmla="*/ 0 w 3619883"/>
              <a:gd name="connsiteY53" fmla="*/ 4275461 h 4297250"/>
              <a:gd name="connsiteX54" fmla="*/ 0 w 3619883"/>
              <a:gd name="connsiteY54" fmla="*/ 42229 h 4297250"/>
              <a:gd name="connsiteX55" fmla="*/ 42464 w 3619883"/>
              <a:gd name="connsiteY55" fmla="*/ 40518 h 4297250"/>
              <a:gd name="connsiteX56" fmla="*/ 137733 w 3619883"/>
              <a:gd name="connsiteY56" fmla="*/ 35355 h 4297250"/>
              <a:gd name="connsiteX57" fmla="*/ 270565 w 3619883"/>
              <a:gd name="connsiteY57" fmla="*/ 29759 h 4297250"/>
              <a:gd name="connsiteX58" fmla="*/ 479734 w 3619883"/>
              <a:gd name="connsiteY58" fmla="*/ 45455 h 4297250"/>
              <a:gd name="connsiteX59" fmla="*/ 524103 w 3619883"/>
              <a:gd name="connsiteY59" fmla="*/ 41625 h 4297250"/>
              <a:gd name="connsiteX60" fmla="*/ 624416 w 3619883"/>
              <a:gd name="connsiteY60" fmla="*/ 22696 h 4297250"/>
              <a:gd name="connsiteX61" fmla="*/ 657762 w 3619883"/>
              <a:gd name="connsiteY61" fmla="*/ 18351 h 4297250"/>
              <a:gd name="connsiteX62" fmla="*/ 690557 w 3619883"/>
              <a:gd name="connsiteY62" fmla="*/ 25792 h 4297250"/>
              <a:gd name="connsiteX63" fmla="*/ 745123 w 3619883"/>
              <a:gd name="connsiteY63" fmla="*/ 40157 h 4297250"/>
              <a:gd name="connsiteX64" fmla="*/ 789493 w 3619883"/>
              <a:gd name="connsiteY64" fmla="*/ 36327 h 4297250"/>
              <a:gd name="connsiteX65" fmla="*/ 854255 w 3619883"/>
              <a:gd name="connsiteY65" fmla="*/ 68887 h 4297250"/>
              <a:gd name="connsiteX66" fmla="*/ 897520 w 3619883"/>
              <a:gd name="connsiteY66" fmla="*/ 88629 h 4297250"/>
              <a:gd name="connsiteX67" fmla="*/ 940510 w 3619883"/>
              <a:gd name="connsiteY67" fmla="*/ 114265 h 4297250"/>
              <a:gd name="connsiteX68" fmla="*/ 1082712 w 3619883"/>
              <a:gd name="connsiteY68" fmla="*/ 144543 h 4297250"/>
              <a:gd name="connsiteX69" fmla="*/ 1205348 w 3619883"/>
              <a:gd name="connsiteY69" fmla="*/ 120753 h 4297250"/>
              <a:gd name="connsiteX70" fmla="*/ 1271764 w 3619883"/>
              <a:gd name="connsiteY70" fmla="*/ 117956 h 4297250"/>
              <a:gd name="connsiteX71" fmla="*/ 1315583 w 3619883"/>
              <a:gd name="connsiteY71" fmla="*/ 125912 h 4297250"/>
              <a:gd name="connsiteX72" fmla="*/ 1359125 w 3619883"/>
              <a:gd name="connsiteY72" fmla="*/ 139761 h 4297250"/>
              <a:gd name="connsiteX73" fmla="*/ 1391919 w 3619883"/>
              <a:gd name="connsiteY73" fmla="*/ 147202 h 4297250"/>
              <a:gd name="connsiteX74" fmla="*/ 1436563 w 3619883"/>
              <a:gd name="connsiteY74" fmla="*/ 137480 h 4297250"/>
              <a:gd name="connsiteX75" fmla="*/ 1471566 w 3619883"/>
              <a:gd name="connsiteY75" fmla="*/ 97777 h 4297250"/>
              <a:gd name="connsiteX76" fmla="*/ 1505739 w 3619883"/>
              <a:gd name="connsiteY76" fmla="*/ 75753 h 4297250"/>
              <a:gd name="connsiteX77" fmla="*/ 1590891 w 3619883"/>
              <a:gd name="connsiteY77" fmla="*/ 144702 h 4297250"/>
              <a:gd name="connsiteX78" fmla="*/ 1625616 w 3619883"/>
              <a:gd name="connsiteY78" fmla="*/ 110893 h 4297250"/>
              <a:gd name="connsiteX79" fmla="*/ 1658964 w 3619883"/>
              <a:gd name="connsiteY79" fmla="*/ 106547 h 4297250"/>
              <a:gd name="connsiteX80" fmla="*/ 1746598 w 3619883"/>
              <a:gd name="connsiteY80" fmla="*/ 122460 h 4297250"/>
              <a:gd name="connsiteX81" fmla="*/ 1811913 w 3619883"/>
              <a:gd name="connsiteY81" fmla="*/ 143234 h 4297250"/>
              <a:gd name="connsiteX82" fmla="*/ 1856557 w 3619883"/>
              <a:gd name="connsiteY82" fmla="*/ 133511 h 4297250"/>
              <a:gd name="connsiteX83" fmla="*/ 2066003 w 3619883"/>
              <a:gd name="connsiteY83" fmla="*/ 143313 h 4297250"/>
              <a:gd name="connsiteX84" fmla="*/ 2177615 w 3619883"/>
              <a:gd name="connsiteY84" fmla="*/ 119007 h 4297250"/>
              <a:gd name="connsiteX85" fmla="*/ 2255883 w 3619883"/>
              <a:gd name="connsiteY85" fmla="*/ 99047 h 4297250"/>
              <a:gd name="connsiteX86" fmla="*/ 2344622 w 3619883"/>
              <a:gd name="connsiteY86" fmla="*/ 91388 h 4297250"/>
              <a:gd name="connsiteX87" fmla="*/ 2455682 w 3619883"/>
              <a:gd name="connsiteY87" fmla="*/ 78869 h 4297250"/>
              <a:gd name="connsiteX88" fmla="*/ 2632609 w 3619883"/>
              <a:gd name="connsiteY88" fmla="*/ 75338 h 4297250"/>
              <a:gd name="connsiteX89" fmla="*/ 2742291 w 3619883"/>
              <a:gd name="connsiteY89" fmla="*/ 92282 h 4297250"/>
              <a:gd name="connsiteX90" fmla="*/ 2851974 w 3619883"/>
              <a:gd name="connsiteY90" fmla="*/ 109227 h 4297250"/>
              <a:gd name="connsiteX91" fmla="*/ 2907643 w 3619883"/>
              <a:gd name="connsiteY91" fmla="*/ 100020 h 4297250"/>
              <a:gd name="connsiteX92" fmla="*/ 2944022 w 3619883"/>
              <a:gd name="connsiteY92" fmla="*/ 30853 h 4297250"/>
              <a:gd name="connsiteX93" fmla="*/ 3022289 w 3619883"/>
              <a:gd name="connsiteY93" fmla="*/ 10893 h 4297250"/>
              <a:gd name="connsiteX94" fmla="*/ 3054807 w 3619883"/>
              <a:gd name="connsiteY94" fmla="*/ 24226 h 4297250"/>
              <a:gd name="connsiteX95" fmla="*/ 3141892 w 3619883"/>
              <a:gd name="connsiteY95" fmla="*/ 51925 h 4297250"/>
              <a:gd name="connsiteX96" fmla="*/ 3185711 w 3619883"/>
              <a:gd name="connsiteY96" fmla="*/ 59881 h 4297250"/>
              <a:gd name="connsiteX97" fmla="*/ 3219056 w 3619883"/>
              <a:gd name="connsiteY97" fmla="*/ 55536 h 4297250"/>
              <a:gd name="connsiteX98" fmla="*/ 3263425 w 3619883"/>
              <a:gd name="connsiteY98" fmla="*/ 51706 h 4297250"/>
              <a:gd name="connsiteX99" fmla="*/ 3296219 w 3619883"/>
              <a:gd name="connsiteY99" fmla="*/ 59147 h 4297250"/>
              <a:gd name="connsiteX100" fmla="*/ 3319094 w 3619883"/>
              <a:gd name="connsiteY100" fmla="*/ 42500 h 4297250"/>
              <a:gd name="connsiteX101" fmla="*/ 3420511 w 3619883"/>
              <a:gd name="connsiteY101" fmla="*/ 0 h 4297250"/>
              <a:gd name="connsiteX102" fmla="*/ 3453305 w 3619883"/>
              <a:gd name="connsiteY102" fmla="*/ 7440 h 4297250"/>
              <a:gd name="connsiteX103" fmla="*/ 3496571 w 3619883"/>
              <a:gd name="connsiteY103" fmla="*/ 27182 h 4297250"/>
              <a:gd name="connsiteX104" fmla="*/ 3602117 w 3619883"/>
              <a:gd name="connsiteY104" fmla="*/ 132521 h 4297250"/>
              <a:gd name="connsiteX105" fmla="*/ 3619883 w 3619883"/>
              <a:gd name="connsiteY105" fmla="*/ 140049 h 4297250"/>
              <a:gd name="connsiteX106" fmla="*/ 3619883 w 3619883"/>
              <a:gd name="connsiteY10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517252 w 3619883"/>
              <a:gd name="connsiteY14" fmla="*/ 4128157 h 4297250"/>
              <a:gd name="connsiteX15" fmla="*/ 1582936 w 3619883"/>
              <a:gd name="connsiteY15" fmla="*/ 3951392 h 4297250"/>
              <a:gd name="connsiteX16" fmla="*/ 1405151 w 3619883"/>
              <a:gd name="connsiteY16" fmla="*/ 3951392 h 4297250"/>
              <a:gd name="connsiteX17" fmla="*/ 1405151 w 3619883"/>
              <a:gd name="connsiteY17" fmla="*/ 4128157 h 4297250"/>
              <a:gd name="connsiteX18" fmla="*/ 1468988 w 3619883"/>
              <a:gd name="connsiteY18" fmla="*/ 4128157 h 4297250"/>
              <a:gd name="connsiteX19" fmla="*/ 1427396 w 3619883"/>
              <a:gd name="connsiteY19" fmla="*/ 4275461 h 4297250"/>
              <a:gd name="connsiteX20" fmla="*/ 1210751 w 3619883"/>
              <a:gd name="connsiteY20" fmla="*/ 4275461 h 4297250"/>
              <a:gd name="connsiteX21" fmla="*/ 1210751 w 3619883"/>
              <a:gd name="connsiteY21" fmla="*/ 4128157 h 4297250"/>
              <a:gd name="connsiteX22" fmla="*/ 1271978 w 3619883"/>
              <a:gd name="connsiteY22" fmla="*/ 4128157 h 4297250"/>
              <a:gd name="connsiteX23" fmla="*/ 1271978 w 3619883"/>
              <a:gd name="connsiteY23" fmla="*/ 3951392 h 4297250"/>
              <a:gd name="connsiteX24" fmla="*/ 1094193 w 3619883"/>
              <a:gd name="connsiteY24" fmla="*/ 3951392 h 4297250"/>
              <a:gd name="connsiteX25" fmla="*/ 1094193 w 3619883"/>
              <a:gd name="connsiteY25" fmla="*/ 4128157 h 4297250"/>
              <a:gd name="connsiteX26" fmla="*/ 1140354 w 3619883"/>
              <a:gd name="connsiteY26" fmla="*/ 4128157 h 4297250"/>
              <a:gd name="connsiteX27" fmla="*/ 1140354 w 3619883"/>
              <a:gd name="connsiteY27" fmla="*/ 4275461 h 4297250"/>
              <a:gd name="connsiteX28" fmla="*/ 953807 w 3619883"/>
              <a:gd name="connsiteY28" fmla="*/ 4275461 h 4297250"/>
              <a:gd name="connsiteX29" fmla="*/ 912215 w 3619883"/>
              <a:gd name="connsiteY29" fmla="*/ 4128157 h 4297250"/>
              <a:gd name="connsiteX30" fmla="*/ 961020 w 3619883"/>
              <a:gd name="connsiteY30" fmla="*/ 4128157 h 4297250"/>
              <a:gd name="connsiteX31" fmla="*/ 961020 w 3619883"/>
              <a:gd name="connsiteY31" fmla="*/ 3951392 h 4297250"/>
              <a:gd name="connsiteX32" fmla="*/ 783235 w 3619883"/>
              <a:gd name="connsiteY32" fmla="*/ 3951392 h 4297250"/>
              <a:gd name="connsiteX33" fmla="*/ 783235 w 3619883"/>
              <a:gd name="connsiteY33" fmla="*/ 4128157 h 4297250"/>
              <a:gd name="connsiteX34" fmla="*/ 871024 w 3619883"/>
              <a:gd name="connsiteY34" fmla="*/ 4128157 h 4297250"/>
              <a:gd name="connsiteX35" fmla="*/ 829432 w 3619883"/>
              <a:gd name="connsiteY35" fmla="*/ 4275461 h 4297250"/>
              <a:gd name="connsiteX36" fmla="*/ 611484 w 3619883"/>
              <a:gd name="connsiteY36" fmla="*/ 4275461 h 4297250"/>
              <a:gd name="connsiteX37" fmla="*/ 621247 w 3619883"/>
              <a:gd name="connsiteY37" fmla="*/ 4128157 h 4297250"/>
              <a:gd name="connsiteX38" fmla="*/ 650062 w 3619883"/>
              <a:gd name="connsiteY38" fmla="*/ 4128157 h 4297250"/>
              <a:gd name="connsiteX39" fmla="*/ 650062 w 3619883"/>
              <a:gd name="connsiteY39" fmla="*/ 3951392 h 4297250"/>
              <a:gd name="connsiteX40" fmla="*/ 472277 w 3619883"/>
              <a:gd name="connsiteY40" fmla="*/ 3951392 h 4297250"/>
              <a:gd name="connsiteX41" fmla="*/ 472277 w 3619883"/>
              <a:gd name="connsiteY41" fmla="*/ 4128157 h 4297250"/>
              <a:gd name="connsiteX42" fmla="*/ 522650 w 3619883"/>
              <a:gd name="connsiteY42" fmla="*/ 4128157 h 4297250"/>
              <a:gd name="connsiteX43" fmla="*/ 573998 w 3619883"/>
              <a:gd name="connsiteY43" fmla="*/ 4275461 h 4297250"/>
              <a:gd name="connsiteX44" fmla="*/ 336164 w 3619883"/>
              <a:gd name="connsiteY44" fmla="*/ 4275461 h 4297250"/>
              <a:gd name="connsiteX45" fmla="*/ 294572 w 3619883"/>
              <a:gd name="connsiteY45" fmla="*/ 4128157 h 4297250"/>
              <a:gd name="connsiteX46" fmla="*/ 339106 w 3619883"/>
              <a:gd name="connsiteY46" fmla="*/ 4128157 h 4297250"/>
              <a:gd name="connsiteX47" fmla="*/ 339106 w 3619883"/>
              <a:gd name="connsiteY47" fmla="*/ 3951392 h 4297250"/>
              <a:gd name="connsiteX48" fmla="*/ 161321 w 3619883"/>
              <a:gd name="connsiteY48" fmla="*/ 3951392 h 4297250"/>
              <a:gd name="connsiteX49" fmla="*/ 161321 w 3619883"/>
              <a:gd name="connsiteY49" fmla="*/ 4128157 h 4297250"/>
              <a:gd name="connsiteX50" fmla="*/ 230914 w 3619883"/>
              <a:gd name="connsiteY50" fmla="*/ 4128157 h 4297250"/>
              <a:gd name="connsiteX51" fmla="*/ 189322 w 3619883"/>
              <a:gd name="connsiteY51" fmla="*/ 4275461 h 4297250"/>
              <a:gd name="connsiteX52" fmla="*/ 0 w 3619883"/>
              <a:gd name="connsiteY52" fmla="*/ 4275461 h 4297250"/>
              <a:gd name="connsiteX53" fmla="*/ 0 w 3619883"/>
              <a:gd name="connsiteY53" fmla="*/ 42229 h 4297250"/>
              <a:gd name="connsiteX54" fmla="*/ 42464 w 3619883"/>
              <a:gd name="connsiteY54" fmla="*/ 40518 h 4297250"/>
              <a:gd name="connsiteX55" fmla="*/ 137733 w 3619883"/>
              <a:gd name="connsiteY55" fmla="*/ 35355 h 4297250"/>
              <a:gd name="connsiteX56" fmla="*/ 270565 w 3619883"/>
              <a:gd name="connsiteY56" fmla="*/ 29759 h 4297250"/>
              <a:gd name="connsiteX57" fmla="*/ 479734 w 3619883"/>
              <a:gd name="connsiteY57" fmla="*/ 45455 h 4297250"/>
              <a:gd name="connsiteX58" fmla="*/ 524103 w 3619883"/>
              <a:gd name="connsiteY58" fmla="*/ 41625 h 4297250"/>
              <a:gd name="connsiteX59" fmla="*/ 624416 w 3619883"/>
              <a:gd name="connsiteY59" fmla="*/ 22696 h 4297250"/>
              <a:gd name="connsiteX60" fmla="*/ 657762 w 3619883"/>
              <a:gd name="connsiteY60" fmla="*/ 18351 h 4297250"/>
              <a:gd name="connsiteX61" fmla="*/ 690557 w 3619883"/>
              <a:gd name="connsiteY61" fmla="*/ 25792 h 4297250"/>
              <a:gd name="connsiteX62" fmla="*/ 745123 w 3619883"/>
              <a:gd name="connsiteY62" fmla="*/ 40157 h 4297250"/>
              <a:gd name="connsiteX63" fmla="*/ 789493 w 3619883"/>
              <a:gd name="connsiteY63" fmla="*/ 36327 h 4297250"/>
              <a:gd name="connsiteX64" fmla="*/ 854255 w 3619883"/>
              <a:gd name="connsiteY64" fmla="*/ 68887 h 4297250"/>
              <a:gd name="connsiteX65" fmla="*/ 897520 w 3619883"/>
              <a:gd name="connsiteY65" fmla="*/ 88629 h 4297250"/>
              <a:gd name="connsiteX66" fmla="*/ 940510 w 3619883"/>
              <a:gd name="connsiteY66" fmla="*/ 114265 h 4297250"/>
              <a:gd name="connsiteX67" fmla="*/ 1082712 w 3619883"/>
              <a:gd name="connsiteY67" fmla="*/ 144543 h 4297250"/>
              <a:gd name="connsiteX68" fmla="*/ 1205348 w 3619883"/>
              <a:gd name="connsiteY68" fmla="*/ 120753 h 4297250"/>
              <a:gd name="connsiteX69" fmla="*/ 1271764 w 3619883"/>
              <a:gd name="connsiteY69" fmla="*/ 117956 h 4297250"/>
              <a:gd name="connsiteX70" fmla="*/ 1315583 w 3619883"/>
              <a:gd name="connsiteY70" fmla="*/ 125912 h 4297250"/>
              <a:gd name="connsiteX71" fmla="*/ 1359125 w 3619883"/>
              <a:gd name="connsiteY71" fmla="*/ 139761 h 4297250"/>
              <a:gd name="connsiteX72" fmla="*/ 1391919 w 3619883"/>
              <a:gd name="connsiteY72" fmla="*/ 147202 h 4297250"/>
              <a:gd name="connsiteX73" fmla="*/ 1436563 w 3619883"/>
              <a:gd name="connsiteY73" fmla="*/ 137480 h 4297250"/>
              <a:gd name="connsiteX74" fmla="*/ 1471566 w 3619883"/>
              <a:gd name="connsiteY74" fmla="*/ 97777 h 4297250"/>
              <a:gd name="connsiteX75" fmla="*/ 1505739 w 3619883"/>
              <a:gd name="connsiteY75" fmla="*/ 75753 h 4297250"/>
              <a:gd name="connsiteX76" fmla="*/ 1590891 w 3619883"/>
              <a:gd name="connsiteY76" fmla="*/ 144702 h 4297250"/>
              <a:gd name="connsiteX77" fmla="*/ 1625616 w 3619883"/>
              <a:gd name="connsiteY77" fmla="*/ 110893 h 4297250"/>
              <a:gd name="connsiteX78" fmla="*/ 1658964 w 3619883"/>
              <a:gd name="connsiteY78" fmla="*/ 106547 h 4297250"/>
              <a:gd name="connsiteX79" fmla="*/ 1746598 w 3619883"/>
              <a:gd name="connsiteY79" fmla="*/ 122460 h 4297250"/>
              <a:gd name="connsiteX80" fmla="*/ 1811913 w 3619883"/>
              <a:gd name="connsiteY80" fmla="*/ 143234 h 4297250"/>
              <a:gd name="connsiteX81" fmla="*/ 1856557 w 3619883"/>
              <a:gd name="connsiteY81" fmla="*/ 133511 h 4297250"/>
              <a:gd name="connsiteX82" fmla="*/ 2066003 w 3619883"/>
              <a:gd name="connsiteY82" fmla="*/ 143313 h 4297250"/>
              <a:gd name="connsiteX83" fmla="*/ 2177615 w 3619883"/>
              <a:gd name="connsiteY83" fmla="*/ 119007 h 4297250"/>
              <a:gd name="connsiteX84" fmla="*/ 2255883 w 3619883"/>
              <a:gd name="connsiteY84" fmla="*/ 99047 h 4297250"/>
              <a:gd name="connsiteX85" fmla="*/ 2344622 w 3619883"/>
              <a:gd name="connsiteY85" fmla="*/ 91388 h 4297250"/>
              <a:gd name="connsiteX86" fmla="*/ 2455682 w 3619883"/>
              <a:gd name="connsiteY86" fmla="*/ 78869 h 4297250"/>
              <a:gd name="connsiteX87" fmla="*/ 2632609 w 3619883"/>
              <a:gd name="connsiteY87" fmla="*/ 75338 h 4297250"/>
              <a:gd name="connsiteX88" fmla="*/ 2742291 w 3619883"/>
              <a:gd name="connsiteY88" fmla="*/ 92282 h 4297250"/>
              <a:gd name="connsiteX89" fmla="*/ 2851974 w 3619883"/>
              <a:gd name="connsiteY89" fmla="*/ 109227 h 4297250"/>
              <a:gd name="connsiteX90" fmla="*/ 2907643 w 3619883"/>
              <a:gd name="connsiteY90" fmla="*/ 100020 h 4297250"/>
              <a:gd name="connsiteX91" fmla="*/ 2944022 w 3619883"/>
              <a:gd name="connsiteY91" fmla="*/ 30853 h 4297250"/>
              <a:gd name="connsiteX92" fmla="*/ 3022289 w 3619883"/>
              <a:gd name="connsiteY92" fmla="*/ 10893 h 4297250"/>
              <a:gd name="connsiteX93" fmla="*/ 3054807 w 3619883"/>
              <a:gd name="connsiteY93" fmla="*/ 24226 h 4297250"/>
              <a:gd name="connsiteX94" fmla="*/ 3141892 w 3619883"/>
              <a:gd name="connsiteY94" fmla="*/ 51925 h 4297250"/>
              <a:gd name="connsiteX95" fmla="*/ 3185711 w 3619883"/>
              <a:gd name="connsiteY95" fmla="*/ 59881 h 4297250"/>
              <a:gd name="connsiteX96" fmla="*/ 3219056 w 3619883"/>
              <a:gd name="connsiteY96" fmla="*/ 55536 h 4297250"/>
              <a:gd name="connsiteX97" fmla="*/ 3263425 w 3619883"/>
              <a:gd name="connsiteY97" fmla="*/ 51706 h 4297250"/>
              <a:gd name="connsiteX98" fmla="*/ 3296219 w 3619883"/>
              <a:gd name="connsiteY98" fmla="*/ 59147 h 4297250"/>
              <a:gd name="connsiteX99" fmla="*/ 3319094 w 3619883"/>
              <a:gd name="connsiteY99" fmla="*/ 42500 h 4297250"/>
              <a:gd name="connsiteX100" fmla="*/ 3420511 w 3619883"/>
              <a:gd name="connsiteY100" fmla="*/ 0 h 4297250"/>
              <a:gd name="connsiteX101" fmla="*/ 3453305 w 3619883"/>
              <a:gd name="connsiteY101" fmla="*/ 7440 h 4297250"/>
              <a:gd name="connsiteX102" fmla="*/ 3496571 w 3619883"/>
              <a:gd name="connsiteY102" fmla="*/ 27182 h 4297250"/>
              <a:gd name="connsiteX103" fmla="*/ 3602117 w 3619883"/>
              <a:gd name="connsiteY103" fmla="*/ 132521 h 4297250"/>
              <a:gd name="connsiteX104" fmla="*/ 3619883 w 3619883"/>
              <a:gd name="connsiteY104" fmla="*/ 140049 h 4297250"/>
              <a:gd name="connsiteX105" fmla="*/ 3619883 w 3619883"/>
              <a:gd name="connsiteY10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582936 w 3619883"/>
              <a:gd name="connsiteY14" fmla="*/ 3951392 h 4297250"/>
              <a:gd name="connsiteX15" fmla="*/ 1405151 w 3619883"/>
              <a:gd name="connsiteY15" fmla="*/ 3951392 h 4297250"/>
              <a:gd name="connsiteX16" fmla="*/ 1405151 w 3619883"/>
              <a:gd name="connsiteY16" fmla="*/ 4128157 h 4297250"/>
              <a:gd name="connsiteX17" fmla="*/ 1468988 w 3619883"/>
              <a:gd name="connsiteY17" fmla="*/ 4128157 h 4297250"/>
              <a:gd name="connsiteX18" fmla="*/ 1427396 w 3619883"/>
              <a:gd name="connsiteY18" fmla="*/ 4275461 h 4297250"/>
              <a:gd name="connsiteX19" fmla="*/ 1210751 w 3619883"/>
              <a:gd name="connsiteY19" fmla="*/ 4275461 h 4297250"/>
              <a:gd name="connsiteX20" fmla="*/ 1210751 w 3619883"/>
              <a:gd name="connsiteY20" fmla="*/ 4128157 h 4297250"/>
              <a:gd name="connsiteX21" fmla="*/ 1271978 w 3619883"/>
              <a:gd name="connsiteY21" fmla="*/ 4128157 h 4297250"/>
              <a:gd name="connsiteX22" fmla="*/ 1271978 w 3619883"/>
              <a:gd name="connsiteY22" fmla="*/ 3951392 h 4297250"/>
              <a:gd name="connsiteX23" fmla="*/ 1094193 w 3619883"/>
              <a:gd name="connsiteY23" fmla="*/ 3951392 h 4297250"/>
              <a:gd name="connsiteX24" fmla="*/ 1094193 w 3619883"/>
              <a:gd name="connsiteY24" fmla="*/ 4128157 h 4297250"/>
              <a:gd name="connsiteX25" fmla="*/ 1140354 w 3619883"/>
              <a:gd name="connsiteY25" fmla="*/ 4128157 h 4297250"/>
              <a:gd name="connsiteX26" fmla="*/ 1140354 w 3619883"/>
              <a:gd name="connsiteY26" fmla="*/ 4275461 h 4297250"/>
              <a:gd name="connsiteX27" fmla="*/ 953807 w 3619883"/>
              <a:gd name="connsiteY27" fmla="*/ 4275461 h 4297250"/>
              <a:gd name="connsiteX28" fmla="*/ 912215 w 3619883"/>
              <a:gd name="connsiteY28" fmla="*/ 4128157 h 4297250"/>
              <a:gd name="connsiteX29" fmla="*/ 961020 w 3619883"/>
              <a:gd name="connsiteY29" fmla="*/ 4128157 h 4297250"/>
              <a:gd name="connsiteX30" fmla="*/ 961020 w 3619883"/>
              <a:gd name="connsiteY30" fmla="*/ 3951392 h 4297250"/>
              <a:gd name="connsiteX31" fmla="*/ 783235 w 3619883"/>
              <a:gd name="connsiteY31" fmla="*/ 3951392 h 4297250"/>
              <a:gd name="connsiteX32" fmla="*/ 783235 w 3619883"/>
              <a:gd name="connsiteY32" fmla="*/ 4128157 h 4297250"/>
              <a:gd name="connsiteX33" fmla="*/ 871024 w 3619883"/>
              <a:gd name="connsiteY33" fmla="*/ 4128157 h 4297250"/>
              <a:gd name="connsiteX34" fmla="*/ 829432 w 3619883"/>
              <a:gd name="connsiteY34" fmla="*/ 4275461 h 4297250"/>
              <a:gd name="connsiteX35" fmla="*/ 611484 w 3619883"/>
              <a:gd name="connsiteY35" fmla="*/ 4275461 h 4297250"/>
              <a:gd name="connsiteX36" fmla="*/ 621247 w 3619883"/>
              <a:gd name="connsiteY36" fmla="*/ 4128157 h 4297250"/>
              <a:gd name="connsiteX37" fmla="*/ 650062 w 3619883"/>
              <a:gd name="connsiteY37" fmla="*/ 4128157 h 4297250"/>
              <a:gd name="connsiteX38" fmla="*/ 650062 w 3619883"/>
              <a:gd name="connsiteY38" fmla="*/ 3951392 h 4297250"/>
              <a:gd name="connsiteX39" fmla="*/ 472277 w 3619883"/>
              <a:gd name="connsiteY39" fmla="*/ 3951392 h 4297250"/>
              <a:gd name="connsiteX40" fmla="*/ 472277 w 3619883"/>
              <a:gd name="connsiteY40" fmla="*/ 4128157 h 4297250"/>
              <a:gd name="connsiteX41" fmla="*/ 522650 w 3619883"/>
              <a:gd name="connsiteY41" fmla="*/ 4128157 h 4297250"/>
              <a:gd name="connsiteX42" fmla="*/ 573998 w 3619883"/>
              <a:gd name="connsiteY42" fmla="*/ 4275461 h 4297250"/>
              <a:gd name="connsiteX43" fmla="*/ 336164 w 3619883"/>
              <a:gd name="connsiteY43" fmla="*/ 4275461 h 4297250"/>
              <a:gd name="connsiteX44" fmla="*/ 294572 w 3619883"/>
              <a:gd name="connsiteY44" fmla="*/ 4128157 h 4297250"/>
              <a:gd name="connsiteX45" fmla="*/ 339106 w 3619883"/>
              <a:gd name="connsiteY45" fmla="*/ 4128157 h 4297250"/>
              <a:gd name="connsiteX46" fmla="*/ 339106 w 3619883"/>
              <a:gd name="connsiteY46" fmla="*/ 3951392 h 4297250"/>
              <a:gd name="connsiteX47" fmla="*/ 161321 w 3619883"/>
              <a:gd name="connsiteY47" fmla="*/ 3951392 h 4297250"/>
              <a:gd name="connsiteX48" fmla="*/ 161321 w 3619883"/>
              <a:gd name="connsiteY48" fmla="*/ 4128157 h 4297250"/>
              <a:gd name="connsiteX49" fmla="*/ 230914 w 3619883"/>
              <a:gd name="connsiteY49" fmla="*/ 4128157 h 4297250"/>
              <a:gd name="connsiteX50" fmla="*/ 189322 w 3619883"/>
              <a:gd name="connsiteY50" fmla="*/ 4275461 h 4297250"/>
              <a:gd name="connsiteX51" fmla="*/ 0 w 3619883"/>
              <a:gd name="connsiteY51" fmla="*/ 4275461 h 4297250"/>
              <a:gd name="connsiteX52" fmla="*/ 0 w 3619883"/>
              <a:gd name="connsiteY52" fmla="*/ 42229 h 4297250"/>
              <a:gd name="connsiteX53" fmla="*/ 42464 w 3619883"/>
              <a:gd name="connsiteY53" fmla="*/ 40518 h 4297250"/>
              <a:gd name="connsiteX54" fmla="*/ 137733 w 3619883"/>
              <a:gd name="connsiteY54" fmla="*/ 35355 h 4297250"/>
              <a:gd name="connsiteX55" fmla="*/ 270565 w 3619883"/>
              <a:gd name="connsiteY55" fmla="*/ 29759 h 4297250"/>
              <a:gd name="connsiteX56" fmla="*/ 479734 w 3619883"/>
              <a:gd name="connsiteY56" fmla="*/ 45455 h 4297250"/>
              <a:gd name="connsiteX57" fmla="*/ 524103 w 3619883"/>
              <a:gd name="connsiteY57" fmla="*/ 41625 h 4297250"/>
              <a:gd name="connsiteX58" fmla="*/ 624416 w 3619883"/>
              <a:gd name="connsiteY58" fmla="*/ 22696 h 4297250"/>
              <a:gd name="connsiteX59" fmla="*/ 657762 w 3619883"/>
              <a:gd name="connsiteY59" fmla="*/ 18351 h 4297250"/>
              <a:gd name="connsiteX60" fmla="*/ 690557 w 3619883"/>
              <a:gd name="connsiteY60" fmla="*/ 25792 h 4297250"/>
              <a:gd name="connsiteX61" fmla="*/ 745123 w 3619883"/>
              <a:gd name="connsiteY61" fmla="*/ 40157 h 4297250"/>
              <a:gd name="connsiteX62" fmla="*/ 789493 w 3619883"/>
              <a:gd name="connsiteY62" fmla="*/ 36327 h 4297250"/>
              <a:gd name="connsiteX63" fmla="*/ 854255 w 3619883"/>
              <a:gd name="connsiteY63" fmla="*/ 68887 h 4297250"/>
              <a:gd name="connsiteX64" fmla="*/ 897520 w 3619883"/>
              <a:gd name="connsiteY64" fmla="*/ 88629 h 4297250"/>
              <a:gd name="connsiteX65" fmla="*/ 940510 w 3619883"/>
              <a:gd name="connsiteY65" fmla="*/ 114265 h 4297250"/>
              <a:gd name="connsiteX66" fmla="*/ 1082712 w 3619883"/>
              <a:gd name="connsiteY66" fmla="*/ 144543 h 4297250"/>
              <a:gd name="connsiteX67" fmla="*/ 1205348 w 3619883"/>
              <a:gd name="connsiteY67" fmla="*/ 120753 h 4297250"/>
              <a:gd name="connsiteX68" fmla="*/ 1271764 w 3619883"/>
              <a:gd name="connsiteY68" fmla="*/ 117956 h 4297250"/>
              <a:gd name="connsiteX69" fmla="*/ 1315583 w 3619883"/>
              <a:gd name="connsiteY69" fmla="*/ 125912 h 4297250"/>
              <a:gd name="connsiteX70" fmla="*/ 1359125 w 3619883"/>
              <a:gd name="connsiteY70" fmla="*/ 139761 h 4297250"/>
              <a:gd name="connsiteX71" fmla="*/ 1391919 w 3619883"/>
              <a:gd name="connsiteY71" fmla="*/ 147202 h 4297250"/>
              <a:gd name="connsiteX72" fmla="*/ 1436563 w 3619883"/>
              <a:gd name="connsiteY72" fmla="*/ 137480 h 4297250"/>
              <a:gd name="connsiteX73" fmla="*/ 1471566 w 3619883"/>
              <a:gd name="connsiteY73" fmla="*/ 97777 h 4297250"/>
              <a:gd name="connsiteX74" fmla="*/ 1505739 w 3619883"/>
              <a:gd name="connsiteY74" fmla="*/ 75753 h 4297250"/>
              <a:gd name="connsiteX75" fmla="*/ 1590891 w 3619883"/>
              <a:gd name="connsiteY75" fmla="*/ 144702 h 4297250"/>
              <a:gd name="connsiteX76" fmla="*/ 1625616 w 3619883"/>
              <a:gd name="connsiteY76" fmla="*/ 110893 h 4297250"/>
              <a:gd name="connsiteX77" fmla="*/ 1658964 w 3619883"/>
              <a:gd name="connsiteY77" fmla="*/ 106547 h 4297250"/>
              <a:gd name="connsiteX78" fmla="*/ 1746598 w 3619883"/>
              <a:gd name="connsiteY78" fmla="*/ 122460 h 4297250"/>
              <a:gd name="connsiteX79" fmla="*/ 1811913 w 3619883"/>
              <a:gd name="connsiteY79" fmla="*/ 143234 h 4297250"/>
              <a:gd name="connsiteX80" fmla="*/ 1856557 w 3619883"/>
              <a:gd name="connsiteY80" fmla="*/ 133511 h 4297250"/>
              <a:gd name="connsiteX81" fmla="*/ 2066003 w 3619883"/>
              <a:gd name="connsiteY81" fmla="*/ 143313 h 4297250"/>
              <a:gd name="connsiteX82" fmla="*/ 2177615 w 3619883"/>
              <a:gd name="connsiteY82" fmla="*/ 119007 h 4297250"/>
              <a:gd name="connsiteX83" fmla="*/ 2255883 w 3619883"/>
              <a:gd name="connsiteY83" fmla="*/ 99047 h 4297250"/>
              <a:gd name="connsiteX84" fmla="*/ 2344622 w 3619883"/>
              <a:gd name="connsiteY84" fmla="*/ 91388 h 4297250"/>
              <a:gd name="connsiteX85" fmla="*/ 2455682 w 3619883"/>
              <a:gd name="connsiteY85" fmla="*/ 78869 h 4297250"/>
              <a:gd name="connsiteX86" fmla="*/ 2632609 w 3619883"/>
              <a:gd name="connsiteY86" fmla="*/ 75338 h 4297250"/>
              <a:gd name="connsiteX87" fmla="*/ 2742291 w 3619883"/>
              <a:gd name="connsiteY87" fmla="*/ 92282 h 4297250"/>
              <a:gd name="connsiteX88" fmla="*/ 2851974 w 3619883"/>
              <a:gd name="connsiteY88" fmla="*/ 109227 h 4297250"/>
              <a:gd name="connsiteX89" fmla="*/ 2907643 w 3619883"/>
              <a:gd name="connsiteY89" fmla="*/ 100020 h 4297250"/>
              <a:gd name="connsiteX90" fmla="*/ 2944022 w 3619883"/>
              <a:gd name="connsiteY90" fmla="*/ 30853 h 4297250"/>
              <a:gd name="connsiteX91" fmla="*/ 3022289 w 3619883"/>
              <a:gd name="connsiteY91" fmla="*/ 10893 h 4297250"/>
              <a:gd name="connsiteX92" fmla="*/ 3054807 w 3619883"/>
              <a:gd name="connsiteY92" fmla="*/ 24226 h 4297250"/>
              <a:gd name="connsiteX93" fmla="*/ 3141892 w 3619883"/>
              <a:gd name="connsiteY93" fmla="*/ 51925 h 4297250"/>
              <a:gd name="connsiteX94" fmla="*/ 3185711 w 3619883"/>
              <a:gd name="connsiteY94" fmla="*/ 59881 h 4297250"/>
              <a:gd name="connsiteX95" fmla="*/ 3219056 w 3619883"/>
              <a:gd name="connsiteY95" fmla="*/ 55536 h 4297250"/>
              <a:gd name="connsiteX96" fmla="*/ 3263425 w 3619883"/>
              <a:gd name="connsiteY96" fmla="*/ 51706 h 4297250"/>
              <a:gd name="connsiteX97" fmla="*/ 3296219 w 3619883"/>
              <a:gd name="connsiteY97" fmla="*/ 59147 h 4297250"/>
              <a:gd name="connsiteX98" fmla="*/ 3319094 w 3619883"/>
              <a:gd name="connsiteY98" fmla="*/ 42500 h 4297250"/>
              <a:gd name="connsiteX99" fmla="*/ 3420511 w 3619883"/>
              <a:gd name="connsiteY99" fmla="*/ 0 h 4297250"/>
              <a:gd name="connsiteX100" fmla="*/ 3453305 w 3619883"/>
              <a:gd name="connsiteY100" fmla="*/ 7440 h 4297250"/>
              <a:gd name="connsiteX101" fmla="*/ 3496571 w 3619883"/>
              <a:gd name="connsiteY101" fmla="*/ 27182 h 4297250"/>
              <a:gd name="connsiteX102" fmla="*/ 3602117 w 3619883"/>
              <a:gd name="connsiteY102" fmla="*/ 132521 h 4297250"/>
              <a:gd name="connsiteX103" fmla="*/ 3619883 w 3619883"/>
              <a:gd name="connsiteY103" fmla="*/ 140049 h 4297250"/>
              <a:gd name="connsiteX104" fmla="*/ 3619883 w 3619883"/>
              <a:gd name="connsiteY10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05151 w 3619883"/>
              <a:gd name="connsiteY14" fmla="*/ 3951392 h 4297250"/>
              <a:gd name="connsiteX15" fmla="*/ 1405151 w 3619883"/>
              <a:gd name="connsiteY15" fmla="*/ 4128157 h 4297250"/>
              <a:gd name="connsiteX16" fmla="*/ 1468988 w 3619883"/>
              <a:gd name="connsiteY16" fmla="*/ 4128157 h 4297250"/>
              <a:gd name="connsiteX17" fmla="*/ 1427396 w 3619883"/>
              <a:gd name="connsiteY17" fmla="*/ 4275461 h 4297250"/>
              <a:gd name="connsiteX18" fmla="*/ 1210751 w 3619883"/>
              <a:gd name="connsiteY18" fmla="*/ 4275461 h 4297250"/>
              <a:gd name="connsiteX19" fmla="*/ 1210751 w 3619883"/>
              <a:gd name="connsiteY19" fmla="*/ 4128157 h 4297250"/>
              <a:gd name="connsiteX20" fmla="*/ 1271978 w 3619883"/>
              <a:gd name="connsiteY20" fmla="*/ 4128157 h 4297250"/>
              <a:gd name="connsiteX21" fmla="*/ 1271978 w 3619883"/>
              <a:gd name="connsiteY21" fmla="*/ 3951392 h 4297250"/>
              <a:gd name="connsiteX22" fmla="*/ 1094193 w 3619883"/>
              <a:gd name="connsiteY22" fmla="*/ 3951392 h 4297250"/>
              <a:gd name="connsiteX23" fmla="*/ 1094193 w 3619883"/>
              <a:gd name="connsiteY23" fmla="*/ 4128157 h 4297250"/>
              <a:gd name="connsiteX24" fmla="*/ 1140354 w 3619883"/>
              <a:gd name="connsiteY24" fmla="*/ 4128157 h 4297250"/>
              <a:gd name="connsiteX25" fmla="*/ 1140354 w 3619883"/>
              <a:gd name="connsiteY25" fmla="*/ 4275461 h 4297250"/>
              <a:gd name="connsiteX26" fmla="*/ 953807 w 3619883"/>
              <a:gd name="connsiteY26" fmla="*/ 4275461 h 4297250"/>
              <a:gd name="connsiteX27" fmla="*/ 912215 w 3619883"/>
              <a:gd name="connsiteY27" fmla="*/ 4128157 h 4297250"/>
              <a:gd name="connsiteX28" fmla="*/ 961020 w 3619883"/>
              <a:gd name="connsiteY28" fmla="*/ 4128157 h 4297250"/>
              <a:gd name="connsiteX29" fmla="*/ 961020 w 3619883"/>
              <a:gd name="connsiteY29" fmla="*/ 3951392 h 4297250"/>
              <a:gd name="connsiteX30" fmla="*/ 783235 w 3619883"/>
              <a:gd name="connsiteY30" fmla="*/ 3951392 h 4297250"/>
              <a:gd name="connsiteX31" fmla="*/ 783235 w 3619883"/>
              <a:gd name="connsiteY31" fmla="*/ 4128157 h 4297250"/>
              <a:gd name="connsiteX32" fmla="*/ 871024 w 3619883"/>
              <a:gd name="connsiteY32" fmla="*/ 4128157 h 4297250"/>
              <a:gd name="connsiteX33" fmla="*/ 829432 w 3619883"/>
              <a:gd name="connsiteY33" fmla="*/ 4275461 h 4297250"/>
              <a:gd name="connsiteX34" fmla="*/ 611484 w 3619883"/>
              <a:gd name="connsiteY34" fmla="*/ 4275461 h 4297250"/>
              <a:gd name="connsiteX35" fmla="*/ 621247 w 3619883"/>
              <a:gd name="connsiteY35" fmla="*/ 4128157 h 4297250"/>
              <a:gd name="connsiteX36" fmla="*/ 650062 w 3619883"/>
              <a:gd name="connsiteY36" fmla="*/ 4128157 h 4297250"/>
              <a:gd name="connsiteX37" fmla="*/ 650062 w 3619883"/>
              <a:gd name="connsiteY37" fmla="*/ 3951392 h 4297250"/>
              <a:gd name="connsiteX38" fmla="*/ 472277 w 3619883"/>
              <a:gd name="connsiteY38" fmla="*/ 3951392 h 4297250"/>
              <a:gd name="connsiteX39" fmla="*/ 472277 w 3619883"/>
              <a:gd name="connsiteY39" fmla="*/ 4128157 h 4297250"/>
              <a:gd name="connsiteX40" fmla="*/ 522650 w 3619883"/>
              <a:gd name="connsiteY40" fmla="*/ 4128157 h 4297250"/>
              <a:gd name="connsiteX41" fmla="*/ 573998 w 3619883"/>
              <a:gd name="connsiteY41" fmla="*/ 4275461 h 4297250"/>
              <a:gd name="connsiteX42" fmla="*/ 336164 w 3619883"/>
              <a:gd name="connsiteY42" fmla="*/ 4275461 h 4297250"/>
              <a:gd name="connsiteX43" fmla="*/ 294572 w 3619883"/>
              <a:gd name="connsiteY43" fmla="*/ 4128157 h 4297250"/>
              <a:gd name="connsiteX44" fmla="*/ 339106 w 3619883"/>
              <a:gd name="connsiteY44" fmla="*/ 4128157 h 4297250"/>
              <a:gd name="connsiteX45" fmla="*/ 339106 w 3619883"/>
              <a:gd name="connsiteY45" fmla="*/ 3951392 h 4297250"/>
              <a:gd name="connsiteX46" fmla="*/ 161321 w 3619883"/>
              <a:gd name="connsiteY46" fmla="*/ 3951392 h 4297250"/>
              <a:gd name="connsiteX47" fmla="*/ 161321 w 3619883"/>
              <a:gd name="connsiteY47" fmla="*/ 4128157 h 4297250"/>
              <a:gd name="connsiteX48" fmla="*/ 230914 w 3619883"/>
              <a:gd name="connsiteY48" fmla="*/ 4128157 h 4297250"/>
              <a:gd name="connsiteX49" fmla="*/ 189322 w 3619883"/>
              <a:gd name="connsiteY49" fmla="*/ 4275461 h 4297250"/>
              <a:gd name="connsiteX50" fmla="*/ 0 w 3619883"/>
              <a:gd name="connsiteY50" fmla="*/ 4275461 h 4297250"/>
              <a:gd name="connsiteX51" fmla="*/ 0 w 3619883"/>
              <a:gd name="connsiteY51" fmla="*/ 42229 h 4297250"/>
              <a:gd name="connsiteX52" fmla="*/ 42464 w 3619883"/>
              <a:gd name="connsiteY52" fmla="*/ 40518 h 4297250"/>
              <a:gd name="connsiteX53" fmla="*/ 137733 w 3619883"/>
              <a:gd name="connsiteY53" fmla="*/ 35355 h 4297250"/>
              <a:gd name="connsiteX54" fmla="*/ 270565 w 3619883"/>
              <a:gd name="connsiteY54" fmla="*/ 29759 h 4297250"/>
              <a:gd name="connsiteX55" fmla="*/ 479734 w 3619883"/>
              <a:gd name="connsiteY55" fmla="*/ 45455 h 4297250"/>
              <a:gd name="connsiteX56" fmla="*/ 524103 w 3619883"/>
              <a:gd name="connsiteY56" fmla="*/ 41625 h 4297250"/>
              <a:gd name="connsiteX57" fmla="*/ 624416 w 3619883"/>
              <a:gd name="connsiteY57" fmla="*/ 22696 h 4297250"/>
              <a:gd name="connsiteX58" fmla="*/ 657762 w 3619883"/>
              <a:gd name="connsiteY58" fmla="*/ 18351 h 4297250"/>
              <a:gd name="connsiteX59" fmla="*/ 690557 w 3619883"/>
              <a:gd name="connsiteY59" fmla="*/ 25792 h 4297250"/>
              <a:gd name="connsiteX60" fmla="*/ 745123 w 3619883"/>
              <a:gd name="connsiteY60" fmla="*/ 40157 h 4297250"/>
              <a:gd name="connsiteX61" fmla="*/ 789493 w 3619883"/>
              <a:gd name="connsiteY61" fmla="*/ 36327 h 4297250"/>
              <a:gd name="connsiteX62" fmla="*/ 854255 w 3619883"/>
              <a:gd name="connsiteY62" fmla="*/ 68887 h 4297250"/>
              <a:gd name="connsiteX63" fmla="*/ 897520 w 3619883"/>
              <a:gd name="connsiteY63" fmla="*/ 88629 h 4297250"/>
              <a:gd name="connsiteX64" fmla="*/ 940510 w 3619883"/>
              <a:gd name="connsiteY64" fmla="*/ 114265 h 4297250"/>
              <a:gd name="connsiteX65" fmla="*/ 1082712 w 3619883"/>
              <a:gd name="connsiteY65" fmla="*/ 144543 h 4297250"/>
              <a:gd name="connsiteX66" fmla="*/ 1205348 w 3619883"/>
              <a:gd name="connsiteY66" fmla="*/ 120753 h 4297250"/>
              <a:gd name="connsiteX67" fmla="*/ 1271764 w 3619883"/>
              <a:gd name="connsiteY67" fmla="*/ 117956 h 4297250"/>
              <a:gd name="connsiteX68" fmla="*/ 1315583 w 3619883"/>
              <a:gd name="connsiteY68" fmla="*/ 125912 h 4297250"/>
              <a:gd name="connsiteX69" fmla="*/ 1359125 w 3619883"/>
              <a:gd name="connsiteY69" fmla="*/ 139761 h 4297250"/>
              <a:gd name="connsiteX70" fmla="*/ 1391919 w 3619883"/>
              <a:gd name="connsiteY70" fmla="*/ 147202 h 4297250"/>
              <a:gd name="connsiteX71" fmla="*/ 1436563 w 3619883"/>
              <a:gd name="connsiteY71" fmla="*/ 137480 h 4297250"/>
              <a:gd name="connsiteX72" fmla="*/ 1471566 w 3619883"/>
              <a:gd name="connsiteY72" fmla="*/ 97777 h 4297250"/>
              <a:gd name="connsiteX73" fmla="*/ 1505739 w 3619883"/>
              <a:gd name="connsiteY73" fmla="*/ 75753 h 4297250"/>
              <a:gd name="connsiteX74" fmla="*/ 1590891 w 3619883"/>
              <a:gd name="connsiteY74" fmla="*/ 144702 h 4297250"/>
              <a:gd name="connsiteX75" fmla="*/ 1625616 w 3619883"/>
              <a:gd name="connsiteY75" fmla="*/ 110893 h 4297250"/>
              <a:gd name="connsiteX76" fmla="*/ 1658964 w 3619883"/>
              <a:gd name="connsiteY76" fmla="*/ 106547 h 4297250"/>
              <a:gd name="connsiteX77" fmla="*/ 1746598 w 3619883"/>
              <a:gd name="connsiteY77" fmla="*/ 122460 h 4297250"/>
              <a:gd name="connsiteX78" fmla="*/ 1811913 w 3619883"/>
              <a:gd name="connsiteY78" fmla="*/ 143234 h 4297250"/>
              <a:gd name="connsiteX79" fmla="*/ 1856557 w 3619883"/>
              <a:gd name="connsiteY79" fmla="*/ 133511 h 4297250"/>
              <a:gd name="connsiteX80" fmla="*/ 2066003 w 3619883"/>
              <a:gd name="connsiteY80" fmla="*/ 143313 h 4297250"/>
              <a:gd name="connsiteX81" fmla="*/ 2177615 w 3619883"/>
              <a:gd name="connsiteY81" fmla="*/ 119007 h 4297250"/>
              <a:gd name="connsiteX82" fmla="*/ 2255883 w 3619883"/>
              <a:gd name="connsiteY82" fmla="*/ 99047 h 4297250"/>
              <a:gd name="connsiteX83" fmla="*/ 2344622 w 3619883"/>
              <a:gd name="connsiteY83" fmla="*/ 91388 h 4297250"/>
              <a:gd name="connsiteX84" fmla="*/ 2455682 w 3619883"/>
              <a:gd name="connsiteY84" fmla="*/ 78869 h 4297250"/>
              <a:gd name="connsiteX85" fmla="*/ 2632609 w 3619883"/>
              <a:gd name="connsiteY85" fmla="*/ 75338 h 4297250"/>
              <a:gd name="connsiteX86" fmla="*/ 2742291 w 3619883"/>
              <a:gd name="connsiteY86" fmla="*/ 92282 h 4297250"/>
              <a:gd name="connsiteX87" fmla="*/ 2851974 w 3619883"/>
              <a:gd name="connsiteY87" fmla="*/ 109227 h 4297250"/>
              <a:gd name="connsiteX88" fmla="*/ 2907643 w 3619883"/>
              <a:gd name="connsiteY88" fmla="*/ 100020 h 4297250"/>
              <a:gd name="connsiteX89" fmla="*/ 2944022 w 3619883"/>
              <a:gd name="connsiteY89" fmla="*/ 30853 h 4297250"/>
              <a:gd name="connsiteX90" fmla="*/ 3022289 w 3619883"/>
              <a:gd name="connsiteY90" fmla="*/ 10893 h 4297250"/>
              <a:gd name="connsiteX91" fmla="*/ 3054807 w 3619883"/>
              <a:gd name="connsiteY91" fmla="*/ 24226 h 4297250"/>
              <a:gd name="connsiteX92" fmla="*/ 3141892 w 3619883"/>
              <a:gd name="connsiteY92" fmla="*/ 51925 h 4297250"/>
              <a:gd name="connsiteX93" fmla="*/ 3185711 w 3619883"/>
              <a:gd name="connsiteY93" fmla="*/ 59881 h 4297250"/>
              <a:gd name="connsiteX94" fmla="*/ 3219056 w 3619883"/>
              <a:gd name="connsiteY94" fmla="*/ 55536 h 4297250"/>
              <a:gd name="connsiteX95" fmla="*/ 3263425 w 3619883"/>
              <a:gd name="connsiteY95" fmla="*/ 51706 h 4297250"/>
              <a:gd name="connsiteX96" fmla="*/ 3296219 w 3619883"/>
              <a:gd name="connsiteY96" fmla="*/ 59147 h 4297250"/>
              <a:gd name="connsiteX97" fmla="*/ 3319094 w 3619883"/>
              <a:gd name="connsiteY97" fmla="*/ 42500 h 4297250"/>
              <a:gd name="connsiteX98" fmla="*/ 3420511 w 3619883"/>
              <a:gd name="connsiteY98" fmla="*/ 0 h 4297250"/>
              <a:gd name="connsiteX99" fmla="*/ 3453305 w 3619883"/>
              <a:gd name="connsiteY99" fmla="*/ 7440 h 4297250"/>
              <a:gd name="connsiteX100" fmla="*/ 3496571 w 3619883"/>
              <a:gd name="connsiteY100" fmla="*/ 27182 h 4297250"/>
              <a:gd name="connsiteX101" fmla="*/ 3602117 w 3619883"/>
              <a:gd name="connsiteY101" fmla="*/ 132521 h 4297250"/>
              <a:gd name="connsiteX102" fmla="*/ 3619883 w 3619883"/>
              <a:gd name="connsiteY102" fmla="*/ 140049 h 4297250"/>
              <a:gd name="connsiteX103" fmla="*/ 3619883 w 3619883"/>
              <a:gd name="connsiteY10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05151 w 3619883"/>
              <a:gd name="connsiteY14" fmla="*/ 4128157 h 4297250"/>
              <a:gd name="connsiteX15" fmla="*/ 1468988 w 3619883"/>
              <a:gd name="connsiteY15" fmla="*/ 4128157 h 4297250"/>
              <a:gd name="connsiteX16" fmla="*/ 1427396 w 3619883"/>
              <a:gd name="connsiteY16" fmla="*/ 4275461 h 4297250"/>
              <a:gd name="connsiteX17" fmla="*/ 1210751 w 3619883"/>
              <a:gd name="connsiteY17" fmla="*/ 4275461 h 4297250"/>
              <a:gd name="connsiteX18" fmla="*/ 1210751 w 3619883"/>
              <a:gd name="connsiteY18" fmla="*/ 4128157 h 4297250"/>
              <a:gd name="connsiteX19" fmla="*/ 1271978 w 3619883"/>
              <a:gd name="connsiteY19" fmla="*/ 4128157 h 4297250"/>
              <a:gd name="connsiteX20" fmla="*/ 1271978 w 3619883"/>
              <a:gd name="connsiteY20" fmla="*/ 3951392 h 4297250"/>
              <a:gd name="connsiteX21" fmla="*/ 1094193 w 3619883"/>
              <a:gd name="connsiteY21" fmla="*/ 3951392 h 4297250"/>
              <a:gd name="connsiteX22" fmla="*/ 1094193 w 3619883"/>
              <a:gd name="connsiteY22" fmla="*/ 4128157 h 4297250"/>
              <a:gd name="connsiteX23" fmla="*/ 1140354 w 3619883"/>
              <a:gd name="connsiteY23" fmla="*/ 4128157 h 4297250"/>
              <a:gd name="connsiteX24" fmla="*/ 1140354 w 3619883"/>
              <a:gd name="connsiteY24" fmla="*/ 4275461 h 4297250"/>
              <a:gd name="connsiteX25" fmla="*/ 953807 w 3619883"/>
              <a:gd name="connsiteY25" fmla="*/ 4275461 h 4297250"/>
              <a:gd name="connsiteX26" fmla="*/ 912215 w 3619883"/>
              <a:gd name="connsiteY26" fmla="*/ 4128157 h 4297250"/>
              <a:gd name="connsiteX27" fmla="*/ 961020 w 3619883"/>
              <a:gd name="connsiteY27" fmla="*/ 4128157 h 4297250"/>
              <a:gd name="connsiteX28" fmla="*/ 961020 w 3619883"/>
              <a:gd name="connsiteY28" fmla="*/ 3951392 h 4297250"/>
              <a:gd name="connsiteX29" fmla="*/ 783235 w 3619883"/>
              <a:gd name="connsiteY29" fmla="*/ 3951392 h 4297250"/>
              <a:gd name="connsiteX30" fmla="*/ 783235 w 3619883"/>
              <a:gd name="connsiteY30" fmla="*/ 4128157 h 4297250"/>
              <a:gd name="connsiteX31" fmla="*/ 871024 w 3619883"/>
              <a:gd name="connsiteY31" fmla="*/ 4128157 h 4297250"/>
              <a:gd name="connsiteX32" fmla="*/ 829432 w 3619883"/>
              <a:gd name="connsiteY32" fmla="*/ 4275461 h 4297250"/>
              <a:gd name="connsiteX33" fmla="*/ 611484 w 3619883"/>
              <a:gd name="connsiteY33" fmla="*/ 4275461 h 4297250"/>
              <a:gd name="connsiteX34" fmla="*/ 621247 w 3619883"/>
              <a:gd name="connsiteY34" fmla="*/ 4128157 h 4297250"/>
              <a:gd name="connsiteX35" fmla="*/ 650062 w 3619883"/>
              <a:gd name="connsiteY35" fmla="*/ 4128157 h 4297250"/>
              <a:gd name="connsiteX36" fmla="*/ 650062 w 3619883"/>
              <a:gd name="connsiteY36" fmla="*/ 3951392 h 4297250"/>
              <a:gd name="connsiteX37" fmla="*/ 472277 w 3619883"/>
              <a:gd name="connsiteY37" fmla="*/ 3951392 h 4297250"/>
              <a:gd name="connsiteX38" fmla="*/ 472277 w 3619883"/>
              <a:gd name="connsiteY38" fmla="*/ 4128157 h 4297250"/>
              <a:gd name="connsiteX39" fmla="*/ 522650 w 3619883"/>
              <a:gd name="connsiteY39" fmla="*/ 4128157 h 4297250"/>
              <a:gd name="connsiteX40" fmla="*/ 573998 w 3619883"/>
              <a:gd name="connsiteY40" fmla="*/ 4275461 h 4297250"/>
              <a:gd name="connsiteX41" fmla="*/ 336164 w 3619883"/>
              <a:gd name="connsiteY41" fmla="*/ 4275461 h 4297250"/>
              <a:gd name="connsiteX42" fmla="*/ 294572 w 3619883"/>
              <a:gd name="connsiteY42" fmla="*/ 4128157 h 4297250"/>
              <a:gd name="connsiteX43" fmla="*/ 339106 w 3619883"/>
              <a:gd name="connsiteY43" fmla="*/ 4128157 h 4297250"/>
              <a:gd name="connsiteX44" fmla="*/ 339106 w 3619883"/>
              <a:gd name="connsiteY44" fmla="*/ 3951392 h 4297250"/>
              <a:gd name="connsiteX45" fmla="*/ 161321 w 3619883"/>
              <a:gd name="connsiteY45" fmla="*/ 3951392 h 4297250"/>
              <a:gd name="connsiteX46" fmla="*/ 161321 w 3619883"/>
              <a:gd name="connsiteY46" fmla="*/ 4128157 h 4297250"/>
              <a:gd name="connsiteX47" fmla="*/ 230914 w 3619883"/>
              <a:gd name="connsiteY47" fmla="*/ 4128157 h 4297250"/>
              <a:gd name="connsiteX48" fmla="*/ 189322 w 3619883"/>
              <a:gd name="connsiteY48" fmla="*/ 4275461 h 4297250"/>
              <a:gd name="connsiteX49" fmla="*/ 0 w 3619883"/>
              <a:gd name="connsiteY49" fmla="*/ 4275461 h 4297250"/>
              <a:gd name="connsiteX50" fmla="*/ 0 w 3619883"/>
              <a:gd name="connsiteY50" fmla="*/ 42229 h 4297250"/>
              <a:gd name="connsiteX51" fmla="*/ 42464 w 3619883"/>
              <a:gd name="connsiteY51" fmla="*/ 40518 h 4297250"/>
              <a:gd name="connsiteX52" fmla="*/ 137733 w 3619883"/>
              <a:gd name="connsiteY52" fmla="*/ 35355 h 4297250"/>
              <a:gd name="connsiteX53" fmla="*/ 270565 w 3619883"/>
              <a:gd name="connsiteY53" fmla="*/ 29759 h 4297250"/>
              <a:gd name="connsiteX54" fmla="*/ 479734 w 3619883"/>
              <a:gd name="connsiteY54" fmla="*/ 45455 h 4297250"/>
              <a:gd name="connsiteX55" fmla="*/ 524103 w 3619883"/>
              <a:gd name="connsiteY55" fmla="*/ 41625 h 4297250"/>
              <a:gd name="connsiteX56" fmla="*/ 624416 w 3619883"/>
              <a:gd name="connsiteY56" fmla="*/ 22696 h 4297250"/>
              <a:gd name="connsiteX57" fmla="*/ 657762 w 3619883"/>
              <a:gd name="connsiteY57" fmla="*/ 18351 h 4297250"/>
              <a:gd name="connsiteX58" fmla="*/ 690557 w 3619883"/>
              <a:gd name="connsiteY58" fmla="*/ 25792 h 4297250"/>
              <a:gd name="connsiteX59" fmla="*/ 745123 w 3619883"/>
              <a:gd name="connsiteY59" fmla="*/ 40157 h 4297250"/>
              <a:gd name="connsiteX60" fmla="*/ 789493 w 3619883"/>
              <a:gd name="connsiteY60" fmla="*/ 36327 h 4297250"/>
              <a:gd name="connsiteX61" fmla="*/ 854255 w 3619883"/>
              <a:gd name="connsiteY61" fmla="*/ 68887 h 4297250"/>
              <a:gd name="connsiteX62" fmla="*/ 897520 w 3619883"/>
              <a:gd name="connsiteY62" fmla="*/ 88629 h 4297250"/>
              <a:gd name="connsiteX63" fmla="*/ 940510 w 3619883"/>
              <a:gd name="connsiteY63" fmla="*/ 114265 h 4297250"/>
              <a:gd name="connsiteX64" fmla="*/ 1082712 w 3619883"/>
              <a:gd name="connsiteY64" fmla="*/ 144543 h 4297250"/>
              <a:gd name="connsiteX65" fmla="*/ 1205348 w 3619883"/>
              <a:gd name="connsiteY65" fmla="*/ 120753 h 4297250"/>
              <a:gd name="connsiteX66" fmla="*/ 1271764 w 3619883"/>
              <a:gd name="connsiteY66" fmla="*/ 117956 h 4297250"/>
              <a:gd name="connsiteX67" fmla="*/ 1315583 w 3619883"/>
              <a:gd name="connsiteY67" fmla="*/ 125912 h 4297250"/>
              <a:gd name="connsiteX68" fmla="*/ 1359125 w 3619883"/>
              <a:gd name="connsiteY68" fmla="*/ 139761 h 4297250"/>
              <a:gd name="connsiteX69" fmla="*/ 1391919 w 3619883"/>
              <a:gd name="connsiteY69" fmla="*/ 147202 h 4297250"/>
              <a:gd name="connsiteX70" fmla="*/ 1436563 w 3619883"/>
              <a:gd name="connsiteY70" fmla="*/ 137480 h 4297250"/>
              <a:gd name="connsiteX71" fmla="*/ 1471566 w 3619883"/>
              <a:gd name="connsiteY71" fmla="*/ 97777 h 4297250"/>
              <a:gd name="connsiteX72" fmla="*/ 1505739 w 3619883"/>
              <a:gd name="connsiteY72" fmla="*/ 75753 h 4297250"/>
              <a:gd name="connsiteX73" fmla="*/ 1590891 w 3619883"/>
              <a:gd name="connsiteY73" fmla="*/ 144702 h 4297250"/>
              <a:gd name="connsiteX74" fmla="*/ 1625616 w 3619883"/>
              <a:gd name="connsiteY74" fmla="*/ 110893 h 4297250"/>
              <a:gd name="connsiteX75" fmla="*/ 1658964 w 3619883"/>
              <a:gd name="connsiteY75" fmla="*/ 106547 h 4297250"/>
              <a:gd name="connsiteX76" fmla="*/ 1746598 w 3619883"/>
              <a:gd name="connsiteY76" fmla="*/ 122460 h 4297250"/>
              <a:gd name="connsiteX77" fmla="*/ 1811913 w 3619883"/>
              <a:gd name="connsiteY77" fmla="*/ 143234 h 4297250"/>
              <a:gd name="connsiteX78" fmla="*/ 1856557 w 3619883"/>
              <a:gd name="connsiteY78" fmla="*/ 133511 h 4297250"/>
              <a:gd name="connsiteX79" fmla="*/ 2066003 w 3619883"/>
              <a:gd name="connsiteY79" fmla="*/ 143313 h 4297250"/>
              <a:gd name="connsiteX80" fmla="*/ 2177615 w 3619883"/>
              <a:gd name="connsiteY80" fmla="*/ 119007 h 4297250"/>
              <a:gd name="connsiteX81" fmla="*/ 2255883 w 3619883"/>
              <a:gd name="connsiteY81" fmla="*/ 99047 h 4297250"/>
              <a:gd name="connsiteX82" fmla="*/ 2344622 w 3619883"/>
              <a:gd name="connsiteY82" fmla="*/ 91388 h 4297250"/>
              <a:gd name="connsiteX83" fmla="*/ 2455682 w 3619883"/>
              <a:gd name="connsiteY83" fmla="*/ 78869 h 4297250"/>
              <a:gd name="connsiteX84" fmla="*/ 2632609 w 3619883"/>
              <a:gd name="connsiteY84" fmla="*/ 75338 h 4297250"/>
              <a:gd name="connsiteX85" fmla="*/ 2742291 w 3619883"/>
              <a:gd name="connsiteY85" fmla="*/ 92282 h 4297250"/>
              <a:gd name="connsiteX86" fmla="*/ 2851974 w 3619883"/>
              <a:gd name="connsiteY86" fmla="*/ 109227 h 4297250"/>
              <a:gd name="connsiteX87" fmla="*/ 2907643 w 3619883"/>
              <a:gd name="connsiteY87" fmla="*/ 100020 h 4297250"/>
              <a:gd name="connsiteX88" fmla="*/ 2944022 w 3619883"/>
              <a:gd name="connsiteY88" fmla="*/ 30853 h 4297250"/>
              <a:gd name="connsiteX89" fmla="*/ 3022289 w 3619883"/>
              <a:gd name="connsiteY89" fmla="*/ 10893 h 4297250"/>
              <a:gd name="connsiteX90" fmla="*/ 3054807 w 3619883"/>
              <a:gd name="connsiteY90" fmla="*/ 24226 h 4297250"/>
              <a:gd name="connsiteX91" fmla="*/ 3141892 w 3619883"/>
              <a:gd name="connsiteY91" fmla="*/ 51925 h 4297250"/>
              <a:gd name="connsiteX92" fmla="*/ 3185711 w 3619883"/>
              <a:gd name="connsiteY92" fmla="*/ 59881 h 4297250"/>
              <a:gd name="connsiteX93" fmla="*/ 3219056 w 3619883"/>
              <a:gd name="connsiteY93" fmla="*/ 55536 h 4297250"/>
              <a:gd name="connsiteX94" fmla="*/ 3263425 w 3619883"/>
              <a:gd name="connsiteY94" fmla="*/ 51706 h 4297250"/>
              <a:gd name="connsiteX95" fmla="*/ 3296219 w 3619883"/>
              <a:gd name="connsiteY95" fmla="*/ 59147 h 4297250"/>
              <a:gd name="connsiteX96" fmla="*/ 3319094 w 3619883"/>
              <a:gd name="connsiteY96" fmla="*/ 42500 h 4297250"/>
              <a:gd name="connsiteX97" fmla="*/ 3420511 w 3619883"/>
              <a:gd name="connsiteY97" fmla="*/ 0 h 4297250"/>
              <a:gd name="connsiteX98" fmla="*/ 3453305 w 3619883"/>
              <a:gd name="connsiteY98" fmla="*/ 7440 h 4297250"/>
              <a:gd name="connsiteX99" fmla="*/ 3496571 w 3619883"/>
              <a:gd name="connsiteY99" fmla="*/ 27182 h 4297250"/>
              <a:gd name="connsiteX100" fmla="*/ 3602117 w 3619883"/>
              <a:gd name="connsiteY100" fmla="*/ 132521 h 4297250"/>
              <a:gd name="connsiteX101" fmla="*/ 3619883 w 3619883"/>
              <a:gd name="connsiteY101" fmla="*/ 140049 h 4297250"/>
              <a:gd name="connsiteX102" fmla="*/ 3619883 w 3619883"/>
              <a:gd name="connsiteY10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68988 w 3619883"/>
              <a:gd name="connsiteY14" fmla="*/ 4128157 h 4297250"/>
              <a:gd name="connsiteX15" fmla="*/ 1427396 w 3619883"/>
              <a:gd name="connsiteY15" fmla="*/ 4275461 h 4297250"/>
              <a:gd name="connsiteX16" fmla="*/ 1210751 w 3619883"/>
              <a:gd name="connsiteY16" fmla="*/ 4275461 h 4297250"/>
              <a:gd name="connsiteX17" fmla="*/ 1210751 w 3619883"/>
              <a:gd name="connsiteY17" fmla="*/ 4128157 h 4297250"/>
              <a:gd name="connsiteX18" fmla="*/ 1271978 w 3619883"/>
              <a:gd name="connsiteY18" fmla="*/ 4128157 h 4297250"/>
              <a:gd name="connsiteX19" fmla="*/ 1271978 w 3619883"/>
              <a:gd name="connsiteY19" fmla="*/ 3951392 h 4297250"/>
              <a:gd name="connsiteX20" fmla="*/ 1094193 w 3619883"/>
              <a:gd name="connsiteY20" fmla="*/ 3951392 h 4297250"/>
              <a:gd name="connsiteX21" fmla="*/ 1094193 w 3619883"/>
              <a:gd name="connsiteY21" fmla="*/ 4128157 h 4297250"/>
              <a:gd name="connsiteX22" fmla="*/ 1140354 w 3619883"/>
              <a:gd name="connsiteY22" fmla="*/ 4128157 h 4297250"/>
              <a:gd name="connsiteX23" fmla="*/ 1140354 w 3619883"/>
              <a:gd name="connsiteY23" fmla="*/ 4275461 h 4297250"/>
              <a:gd name="connsiteX24" fmla="*/ 953807 w 3619883"/>
              <a:gd name="connsiteY24" fmla="*/ 4275461 h 4297250"/>
              <a:gd name="connsiteX25" fmla="*/ 912215 w 3619883"/>
              <a:gd name="connsiteY25" fmla="*/ 4128157 h 4297250"/>
              <a:gd name="connsiteX26" fmla="*/ 961020 w 3619883"/>
              <a:gd name="connsiteY26" fmla="*/ 4128157 h 4297250"/>
              <a:gd name="connsiteX27" fmla="*/ 961020 w 3619883"/>
              <a:gd name="connsiteY27" fmla="*/ 3951392 h 4297250"/>
              <a:gd name="connsiteX28" fmla="*/ 783235 w 3619883"/>
              <a:gd name="connsiteY28" fmla="*/ 3951392 h 4297250"/>
              <a:gd name="connsiteX29" fmla="*/ 783235 w 3619883"/>
              <a:gd name="connsiteY29" fmla="*/ 4128157 h 4297250"/>
              <a:gd name="connsiteX30" fmla="*/ 871024 w 3619883"/>
              <a:gd name="connsiteY30" fmla="*/ 4128157 h 4297250"/>
              <a:gd name="connsiteX31" fmla="*/ 829432 w 3619883"/>
              <a:gd name="connsiteY31" fmla="*/ 4275461 h 4297250"/>
              <a:gd name="connsiteX32" fmla="*/ 611484 w 3619883"/>
              <a:gd name="connsiteY32" fmla="*/ 4275461 h 4297250"/>
              <a:gd name="connsiteX33" fmla="*/ 621247 w 3619883"/>
              <a:gd name="connsiteY33" fmla="*/ 4128157 h 4297250"/>
              <a:gd name="connsiteX34" fmla="*/ 650062 w 3619883"/>
              <a:gd name="connsiteY34" fmla="*/ 4128157 h 4297250"/>
              <a:gd name="connsiteX35" fmla="*/ 650062 w 3619883"/>
              <a:gd name="connsiteY35" fmla="*/ 3951392 h 4297250"/>
              <a:gd name="connsiteX36" fmla="*/ 472277 w 3619883"/>
              <a:gd name="connsiteY36" fmla="*/ 3951392 h 4297250"/>
              <a:gd name="connsiteX37" fmla="*/ 472277 w 3619883"/>
              <a:gd name="connsiteY37" fmla="*/ 4128157 h 4297250"/>
              <a:gd name="connsiteX38" fmla="*/ 522650 w 3619883"/>
              <a:gd name="connsiteY38" fmla="*/ 4128157 h 4297250"/>
              <a:gd name="connsiteX39" fmla="*/ 573998 w 3619883"/>
              <a:gd name="connsiteY39" fmla="*/ 4275461 h 4297250"/>
              <a:gd name="connsiteX40" fmla="*/ 336164 w 3619883"/>
              <a:gd name="connsiteY40" fmla="*/ 4275461 h 4297250"/>
              <a:gd name="connsiteX41" fmla="*/ 294572 w 3619883"/>
              <a:gd name="connsiteY41" fmla="*/ 4128157 h 4297250"/>
              <a:gd name="connsiteX42" fmla="*/ 339106 w 3619883"/>
              <a:gd name="connsiteY42" fmla="*/ 4128157 h 4297250"/>
              <a:gd name="connsiteX43" fmla="*/ 339106 w 3619883"/>
              <a:gd name="connsiteY43" fmla="*/ 3951392 h 4297250"/>
              <a:gd name="connsiteX44" fmla="*/ 161321 w 3619883"/>
              <a:gd name="connsiteY44" fmla="*/ 3951392 h 4297250"/>
              <a:gd name="connsiteX45" fmla="*/ 161321 w 3619883"/>
              <a:gd name="connsiteY45" fmla="*/ 4128157 h 4297250"/>
              <a:gd name="connsiteX46" fmla="*/ 230914 w 3619883"/>
              <a:gd name="connsiteY46" fmla="*/ 4128157 h 4297250"/>
              <a:gd name="connsiteX47" fmla="*/ 189322 w 3619883"/>
              <a:gd name="connsiteY47" fmla="*/ 4275461 h 4297250"/>
              <a:gd name="connsiteX48" fmla="*/ 0 w 3619883"/>
              <a:gd name="connsiteY48" fmla="*/ 4275461 h 4297250"/>
              <a:gd name="connsiteX49" fmla="*/ 0 w 3619883"/>
              <a:gd name="connsiteY49" fmla="*/ 42229 h 4297250"/>
              <a:gd name="connsiteX50" fmla="*/ 42464 w 3619883"/>
              <a:gd name="connsiteY50" fmla="*/ 40518 h 4297250"/>
              <a:gd name="connsiteX51" fmla="*/ 137733 w 3619883"/>
              <a:gd name="connsiteY51" fmla="*/ 35355 h 4297250"/>
              <a:gd name="connsiteX52" fmla="*/ 270565 w 3619883"/>
              <a:gd name="connsiteY52" fmla="*/ 29759 h 4297250"/>
              <a:gd name="connsiteX53" fmla="*/ 479734 w 3619883"/>
              <a:gd name="connsiteY53" fmla="*/ 45455 h 4297250"/>
              <a:gd name="connsiteX54" fmla="*/ 524103 w 3619883"/>
              <a:gd name="connsiteY54" fmla="*/ 41625 h 4297250"/>
              <a:gd name="connsiteX55" fmla="*/ 624416 w 3619883"/>
              <a:gd name="connsiteY55" fmla="*/ 22696 h 4297250"/>
              <a:gd name="connsiteX56" fmla="*/ 657762 w 3619883"/>
              <a:gd name="connsiteY56" fmla="*/ 18351 h 4297250"/>
              <a:gd name="connsiteX57" fmla="*/ 690557 w 3619883"/>
              <a:gd name="connsiteY57" fmla="*/ 25792 h 4297250"/>
              <a:gd name="connsiteX58" fmla="*/ 745123 w 3619883"/>
              <a:gd name="connsiteY58" fmla="*/ 40157 h 4297250"/>
              <a:gd name="connsiteX59" fmla="*/ 789493 w 3619883"/>
              <a:gd name="connsiteY59" fmla="*/ 36327 h 4297250"/>
              <a:gd name="connsiteX60" fmla="*/ 854255 w 3619883"/>
              <a:gd name="connsiteY60" fmla="*/ 68887 h 4297250"/>
              <a:gd name="connsiteX61" fmla="*/ 897520 w 3619883"/>
              <a:gd name="connsiteY61" fmla="*/ 88629 h 4297250"/>
              <a:gd name="connsiteX62" fmla="*/ 940510 w 3619883"/>
              <a:gd name="connsiteY62" fmla="*/ 114265 h 4297250"/>
              <a:gd name="connsiteX63" fmla="*/ 1082712 w 3619883"/>
              <a:gd name="connsiteY63" fmla="*/ 144543 h 4297250"/>
              <a:gd name="connsiteX64" fmla="*/ 1205348 w 3619883"/>
              <a:gd name="connsiteY64" fmla="*/ 120753 h 4297250"/>
              <a:gd name="connsiteX65" fmla="*/ 1271764 w 3619883"/>
              <a:gd name="connsiteY65" fmla="*/ 117956 h 4297250"/>
              <a:gd name="connsiteX66" fmla="*/ 1315583 w 3619883"/>
              <a:gd name="connsiteY66" fmla="*/ 125912 h 4297250"/>
              <a:gd name="connsiteX67" fmla="*/ 1359125 w 3619883"/>
              <a:gd name="connsiteY67" fmla="*/ 139761 h 4297250"/>
              <a:gd name="connsiteX68" fmla="*/ 1391919 w 3619883"/>
              <a:gd name="connsiteY68" fmla="*/ 147202 h 4297250"/>
              <a:gd name="connsiteX69" fmla="*/ 1436563 w 3619883"/>
              <a:gd name="connsiteY69" fmla="*/ 137480 h 4297250"/>
              <a:gd name="connsiteX70" fmla="*/ 1471566 w 3619883"/>
              <a:gd name="connsiteY70" fmla="*/ 97777 h 4297250"/>
              <a:gd name="connsiteX71" fmla="*/ 1505739 w 3619883"/>
              <a:gd name="connsiteY71" fmla="*/ 75753 h 4297250"/>
              <a:gd name="connsiteX72" fmla="*/ 1590891 w 3619883"/>
              <a:gd name="connsiteY72" fmla="*/ 144702 h 4297250"/>
              <a:gd name="connsiteX73" fmla="*/ 1625616 w 3619883"/>
              <a:gd name="connsiteY73" fmla="*/ 110893 h 4297250"/>
              <a:gd name="connsiteX74" fmla="*/ 1658964 w 3619883"/>
              <a:gd name="connsiteY74" fmla="*/ 106547 h 4297250"/>
              <a:gd name="connsiteX75" fmla="*/ 1746598 w 3619883"/>
              <a:gd name="connsiteY75" fmla="*/ 122460 h 4297250"/>
              <a:gd name="connsiteX76" fmla="*/ 1811913 w 3619883"/>
              <a:gd name="connsiteY76" fmla="*/ 143234 h 4297250"/>
              <a:gd name="connsiteX77" fmla="*/ 1856557 w 3619883"/>
              <a:gd name="connsiteY77" fmla="*/ 133511 h 4297250"/>
              <a:gd name="connsiteX78" fmla="*/ 2066003 w 3619883"/>
              <a:gd name="connsiteY78" fmla="*/ 143313 h 4297250"/>
              <a:gd name="connsiteX79" fmla="*/ 2177615 w 3619883"/>
              <a:gd name="connsiteY79" fmla="*/ 119007 h 4297250"/>
              <a:gd name="connsiteX80" fmla="*/ 2255883 w 3619883"/>
              <a:gd name="connsiteY80" fmla="*/ 99047 h 4297250"/>
              <a:gd name="connsiteX81" fmla="*/ 2344622 w 3619883"/>
              <a:gd name="connsiteY81" fmla="*/ 91388 h 4297250"/>
              <a:gd name="connsiteX82" fmla="*/ 2455682 w 3619883"/>
              <a:gd name="connsiteY82" fmla="*/ 78869 h 4297250"/>
              <a:gd name="connsiteX83" fmla="*/ 2632609 w 3619883"/>
              <a:gd name="connsiteY83" fmla="*/ 75338 h 4297250"/>
              <a:gd name="connsiteX84" fmla="*/ 2742291 w 3619883"/>
              <a:gd name="connsiteY84" fmla="*/ 92282 h 4297250"/>
              <a:gd name="connsiteX85" fmla="*/ 2851974 w 3619883"/>
              <a:gd name="connsiteY85" fmla="*/ 109227 h 4297250"/>
              <a:gd name="connsiteX86" fmla="*/ 2907643 w 3619883"/>
              <a:gd name="connsiteY86" fmla="*/ 100020 h 4297250"/>
              <a:gd name="connsiteX87" fmla="*/ 2944022 w 3619883"/>
              <a:gd name="connsiteY87" fmla="*/ 30853 h 4297250"/>
              <a:gd name="connsiteX88" fmla="*/ 3022289 w 3619883"/>
              <a:gd name="connsiteY88" fmla="*/ 10893 h 4297250"/>
              <a:gd name="connsiteX89" fmla="*/ 3054807 w 3619883"/>
              <a:gd name="connsiteY89" fmla="*/ 24226 h 4297250"/>
              <a:gd name="connsiteX90" fmla="*/ 3141892 w 3619883"/>
              <a:gd name="connsiteY90" fmla="*/ 51925 h 4297250"/>
              <a:gd name="connsiteX91" fmla="*/ 3185711 w 3619883"/>
              <a:gd name="connsiteY91" fmla="*/ 59881 h 4297250"/>
              <a:gd name="connsiteX92" fmla="*/ 3219056 w 3619883"/>
              <a:gd name="connsiteY92" fmla="*/ 55536 h 4297250"/>
              <a:gd name="connsiteX93" fmla="*/ 3263425 w 3619883"/>
              <a:gd name="connsiteY93" fmla="*/ 51706 h 4297250"/>
              <a:gd name="connsiteX94" fmla="*/ 3296219 w 3619883"/>
              <a:gd name="connsiteY94" fmla="*/ 59147 h 4297250"/>
              <a:gd name="connsiteX95" fmla="*/ 3319094 w 3619883"/>
              <a:gd name="connsiteY95" fmla="*/ 42500 h 4297250"/>
              <a:gd name="connsiteX96" fmla="*/ 3420511 w 3619883"/>
              <a:gd name="connsiteY96" fmla="*/ 0 h 4297250"/>
              <a:gd name="connsiteX97" fmla="*/ 3453305 w 3619883"/>
              <a:gd name="connsiteY97" fmla="*/ 7440 h 4297250"/>
              <a:gd name="connsiteX98" fmla="*/ 3496571 w 3619883"/>
              <a:gd name="connsiteY98" fmla="*/ 27182 h 4297250"/>
              <a:gd name="connsiteX99" fmla="*/ 3602117 w 3619883"/>
              <a:gd name="connsiteY99" fmla="*/ 132521 h 4297250"/>
              <a:gd name="connsiteX100" fmla="*/ 3619883 w 3619883"/>
              <a:gd name="connsiteY100" fmla="*/ 140049 h 4297250"/>
              <a:gd name="connsiteX101" fmla="*/ 3619883 w 3619883"/>
              <a:gd name="connsiteY10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271978 w 3619883"/>
              <a:gd name="connsiteY17" fmla="*/ 4128157 h 4297250"/>
              <a:gd name="connsiteX18" fmla="*/ 1271978 w 3619883"/>
              <a:gd name="connsiteY18" fmla="*/ 3951392 h 4297250"/>
              <a:gd name="connsiteX19" fmla="*/ 1094193 w 3619883"/>
              <a:gd name="connsiteY19" fmla="*/ 3951392 h 4297250"/>
              <a:gd name="connsiteX20" fmla="*/ 1094193 w 3619883"/>
              <a:gd name="connsiteY20" fmla="*/ 4128157 h 4297250"/>
              <a:gd name="connsiteX21" fmla="*/ 1140354 w 3619883"/>
              <a:gd name="connsiteY21" fmla="*/ 4128157 h 4297250"/>
              <a:gd name="connsiteX22" fmla="*/ 1140354 w 3619883"/>
              <a:gd name="connsiteY22" fmla="*/ 4275461 h 4297250"/>
              <a:gd name="connsiteX23" fmla="*/ 953807 w 3619883"/>
              <a:gd name="connsiteY23" fmla="*/ 4275461 h 4297250"/>
              <a:gd name="connsiteX24" fmla="*/ 912215 w 3619883"/>
              <a:gd name="connsiteY24" fmla="*/ 4128157 h 4297250"/>
              <a:gd name="connsiteX25" fmla="*/ 961020 w 3619883"/>
              <a:gd name="connsiteY25" fmla="*/ 4128157 h 4297250"/>
              <a:gd name="connsiteX26" fmla="*/ 961020 w 3619883"/>
              <a:gd name="connsiteY26" fmla="*/ 3951392 h 4297250"/>
              <a:gd name="connsiteX27" fmla="*/ 783235 w 3619883"/>
              <a:gd name="connsiteY27" fmla="*/ 3951392 h 4297250"/>
              <a:gd name="connsiteX28" fmla="*/ 783235 w 3619883"/>
              <a:gd name="connsiteY28" fmla="*/ 4128157 h 4297250"/>
              <a:gd name="connsiteX29" fmla="*/ 871024 w 3619883"/>
              <a:gd name="connsiteY29" fmla="*/ 4128157 h 4297250"/>
              <a:gd name="connsiteX30" fmla="*/ 829432 w 3619883"/>
              <a:gd name="connsiteY30" fmla="*/ 4275461 h 4297250"/>
              <a:gd name="connsiteX31" fmla="*/ 611484 w 3619883"/>
              <a:gd name="connsiteY31" fmla="*/ 4275461 h 4297250"/>
              <a:gd name="connsiteX32" fmla="*/ 621247 w 3619883"/>
              <a:gd name="connsiteY32" fmla="*/ 4128157 h 4297250"/>
              <a:gd name="connsiteX33" fmla="*/ 650062 w 3619883"/>
              <a:gd name="connsiteY33" fmla="*/ 4128157 h 4297250"/>
              <a:gd name="connsiteX34" fmla="*/ 650062 w 3619883"/>
              <a:gd name="connsiteY34" fmla="*/ 3951392 h 4297250"/>
              <a:gd name="connsiteX35" fmla="*/ 472277 w 3619883"/>
              <a:gd name="connsiteY35" fmla="*/ 3951392 h 4297250"/>
              <a:gd name="connsiteX36" fmla="*/ 472277 w 3619883"/>
              <a:gd name="connsiteY36" fmla="*/ 4128157 h 4297250"/>
              <a:gd name="connsiteX37" fmla="*/ 522650 w 3619883"/>
              <a:gd name="connsiteY37" fmla="*/ 4128157 h 4297250"/>
              <a:gd name="connsiteX38" fmla="*/ 573998 w 3619883"/>
              <a:gd name="connsiteY38" fmla="*/ 4275461 h 4297250"/>
              <a:gd name="connsiteX39" fmla="*/ 336164 w 3619883"/>
              <a:gd name="connsiteY39" fmla="*/ 4275461 h 4297250"/>
              <a:gd name="connsiteX40" fmla="*/ 294572 w 3619883"/>
              <a:gd name="connsiteY40" fmla="*/ 4128157 h 4297250"/>
              <a:gd name="connsiteX41" fmla="*/ 339106 w 3619883"/>
              <a:gd name="connsiteY41" fmla="*/ 4128157 h 4297250"/>
              <a:gd name="connsiteX42" fmla="*/ 339106 w 3619883"/>
              <a:gd name="connsiteY42" fmla="*/ 3951392 h 4297250"/>
              <a:gd name="connsiteX43" fmla="*/ 161321 w 3619883"/>
              <a:gd name="connsiteY43" fmla="*/ 3951392 h 4297250"/>
              <a:gd name="connsiteX44" fmla="*/ 161321 w 3619883"/>
              <a:gd name="connsiteY44" fmla="*/ 4128157 h 4297250"/>
              <a:gd name="connsiteX45" fmla="*/ 230914 w 3619883"/>
              <a:gd name="connsiteY45" fmla="*/ 4128157 h 4297250"/>
              <a:gd name="connsiteX46" fmla="*/ 189322 w 3619883"/>
              <a:gd name="connsiteY46" fmla="*/ 4275461 h 4297250"/>
              <a:gd name="connsiteX47" fmla="*/ 0 w 3619883"/>
              <a:gd name="connsiteY47" fmla="*/ 4275461 h 4297250"/>
              <a:gd name="connsiteX48" fmla="*/ 0 w 3619883"/>
              <a:gd name="connsiteY48" fmla="*/ 42229 h 4297250"/>
              <a:gd name="connsiteX49" fmla="*/ 42464 w 3619883"/>
              <a:gd name="connsiteY49" fmla="*/ 40518 h 4297250"/>
              <a:gd name="connsiteX50" fmla="*/ 137733 w 3619883"/>
              <a:gd name="connsiteY50" fmla="*/ 35355 h 4297250"/>
              <a:gd name="connsiteX51" fmla="*/ 270565 w 3619883"/>
              <a:gd name="connsiteY51" fmla="*/ 29759 h 4297250"/>
              <a:gd name="connsiteX52" fmla="*/ 479734 w 3619883"/>
              <a:gd name="connsiteY52" fmla="*/ 45455 h 4297250"/>
              <a:gd name="connsiteX53" fmla="*/ 524103 w 3619883"/>
              <a:gd name="connsiteY53" fmla="*/ 41625 h 4297250"/>
              <a:gd name="connsiteX54" fmla="*/ 624416 w 3619883"/>
              <a:gd name="connsiteY54" fmla="*/ 22696 h 4297250"/>
              <a:gd name="connsiteX55" fmla="*/ 657762 w 3619883"/>
              <a:gd name="connsiteY55" fmla="*/ 18351 h 4297250"/>
              <a:gd name="connsiteX56" fmla="*/ 690557 w 3619883"/>
              <a:gd name="connsiteY56" fmla="*/ 25792 h 4297250"/>
              <a:gd name="connsiteX57" fmla="*/ 745123 w 3619883"/>
              <a:gd name="connsiteY57" fmla="*/ 40157 h 4297250"/>
              <a:gd name="connsiteX58" fmla="*/ 789493 w 3619883"/>
              <a:gd name="connsiteY58" fmla="*/ 36327 h 4297250"/>
              <a:gd name="connsiteX59" fmla="*/ 854255 w 3619883"/>
              <a:gd name="connsiteY59" fmla="*/ 68887 h 4297250"/>
              <a:gd name="connsiteX60" fmla="*/ 897520 w 3619883"/>
              <a:gd name="connsiteY60" fmla="*/ 88629 h 4297250"/>
              <a:gd name="connsiteX61" fmla="*/ 940510 w 3619883"/>
              <a:gd name="connsiteY61" fmla="*/ 114265 h 4297250"/>
              <a:gd name="connsiteX62" fmla="*/ 1082712 w 3619883"/>
              <a:gd name="connsiteY62" fmla="*/ 144543 h 4297250"/>
              <a:gd name="connsiteX63" fmla="*/ 1205348 w 3619883"/>
              <a:gd name="connsiteY63" fmla="*/ 120753 h 4297250"/>
              <a:gd name="connsiteX64" fmla="*/ 1271764 w 3619883"/>
              <a:gd name="connsiteY64" fmla="*/ 117956 h 4297250"/>
              <a:gd name="connsiteX65" fmla="*/ 1315583 w 3619883"/>
              <a:gd name="connsiteY65" fmla="*/ 125912 h 4297250"/>
              <a:gd name="connsiteX66" fmla="*/ 1359125 w 3619883"/>
              <a:gd name="connsiteY66" fmla="*/ 139761 h 4297250"/>
              <a:gd name="connsiteX67" fmla="*/ 1391919 w 3619883"/>
              <a:gd name="connsiteY67" fmla="*/ 147202 h 4297250"/>
              <a:gd name="connsiteX68" fmla="*/ 1436563 w 3619883"/>
              <a:gd name="connsiteY68" fmla="*/ 137480 h 4297250"/>
              <a:gd name="connsiteX69" fmla="*/ 1471566 w 3619883"/>
              <a:gd name="connsiteY69" fmla="*/ 97777 h 4297250"/>
              <a:gd name="connsiteX70" fmla="*/ 1505739 w 3619883"/>
              <a:gd name="connsiteY70" fmla="*/ 75753 h 4297250"/>
              <a:gd name="connsiteX71" fmla="*/ 1590891 w 3619883"/>
              <a:gd name="connsiteY71" fmla="*/ 144702 h 4297250"/>
              <a:gd name="connsiteX72" fmla="*/ 1625616 w 3619883"/>
              <a:gd name="connsiteY72" fmla="*/ 110893 h 4297250"/>
              <a:gd name="connsiteX73" fmla="*/ 1658964 w 3619883"/>
              <a:gd name="connsiteY73" fmla="*/ 106547 h 4297250"/>
              <a:gd name="connsiteX74" fmla="*/ 1746598 w 3619883"/>
              <a:gd name="connsiteY74" fmla="*/ 122460 h 4297250"/>
              <a:gd name="connsiteX75" fmla="*/ 1811913 w 3619883"/>
              <a:gd name="connsiteY75" fmla="*/ 143234 h 4297250"/>
              <a:gd name="connsiteX76" fmla="*/ 1856557 w 3619883"/>
              <a:gd name="connsiteY76" fmla="*/ 133511 h 4297250"/>
              <a:gd name="connsiteX77" fmla="*/ 2066003 w 3619883"/>
              <a:gd name="connsiteY77" fmla="*/ 143313 h 4297250"/>
              <a:gd name="connsiteX78" fmla="*/ 2177615 w 3619883"/>
              <a:gd name="connsiteY78" fmla="*/ 119007 h 4297250"/>
              <a:gd name="connsiteX79" fmla="*/ 2255883 w 3619883"/>
              <a:gd name="connsiteY79" fmla="*/ 99047 h 4297250"/>
              <a:gd name="connsiteX80" fmla="*/ 2344622 w 3619883"/>
              <a:gd name="connsiteY80" fmla="*/ 91388 h 4297250"/>
              <a:gd name="connsiteX81" fmla="*/ 2455682 w 3619883"/>
              <a:gd name="connsiteY81" fmla="*/ 78869 h 4297250"/>
              <a:gd name="connsiteX82" fmla="*/ 2632609 w 3619883"/>
              <a:gd name="connsiteY82" fmla="*/ 75338 h 4297250"/>
              <a:gd name="connsiteX83" fmla="*/ 2742291 w 3619883"/>
              <a:gd name="connsiteY83" fmla="*/ 92282 h 4297250"/>
              <a:gd name="connsiteX84" fmla="*/ 2851974 w 3619883"/>
              <a:gd name="connsiteY84" fmla="*/ 109227 h 4297250"/>
              <a:gd name="connsiteX85" fmla="*/ 2907643 w 3619883"/>
              <a:gd name="connsiteY85" fmla="*/ 100020 h 4297250"/>
              <a:gd name="connsiteX86" fmla="*/ 2944022 w 3619883"/>
              <a:gd name="connsiteY86" fmla="*/ 30853 h 4297250"/>
              <a:gd name="connsiteX87" fmla="*/ 3022289 w 3619883"/>
              <a:gd name="connsiteY87" fmla="*/ 10893 h 4297250"/>
              <a:gd name="connsiteX88" fmla="*/ 3054807 w 3619883"/>
              <a:gd name="connsiteY88" fmla="*/ 24226 h 4297250"/>
              <a:gd name="connsiteX89" fmla="*/ 3141892 w 3619883"/>
              <a:gd name="connsiteY89" fmla="*/ 51925 h 4297250"/>
              <a:gd name="connsiteX90" fmla="*/ 3185711 w 3619883"/>
              <a:gd name="connsiteY90" fmla="*/ 59881 h 4297250"/>
              <a:gd name="connsiteX91" fmla="*/ 3219056 w 3619883"/>
              <a:gd name="connsiteY91" fmla="*/ 55536 h 4297250"/>
              <a:gd name="connsiteX92" fmla="*/ 3263425 w 3619883"/>
              <a:gd name="connsiteY92" fmla="*/ 51706 h 4297250"/>
              <a:gd name="connsiteX93" fmla="*/ 3296219 w 3619883"/>
              <a:gd name="connsiteY93" fmla="*/ 59147 h 4297250"/>
              <a:gd name="connsiteX94" fmla="*/ 3319094 w 3619883"/>
              <a:gd name="connsiteY94" fmla="*/ 42500 h 4297250"/>
              <a:gd name="connsiteX95" fmla="*/ 3420511 w 3619883"/>
              <a:gd name="connsiteY95" fmla="*/ 0 h 4297250"/>
              <a:gd name="connsiteX96" fmla="*/ 3453305 w 3619883"/>
              <a:gd name="connsiteY96" fmla="*/ 7440 h 4297250"/>
              <a:gd name="connsiteX97" fmla="*/ 3496571 w 3619883"/>
              <a:gd name="connsiteY97" fmla="*/ 27182 h 4297250"/>
              <a:gd name="connsiteX98" fmla="*/ 3602117 w 3619883"/>
              <a:gd name="connsiteY98" fmla="*/ 132521 h 4297250"/>
              <a:gd name="connsiteX99" fmla="*/ 3619883 w 3619883"/>
              <a:gd name="connsiteY99" fmla="*/ 140049 h 4297250"/>
              <a:gd name="connsiteX100" fmla="*/ 3619883 w 3619883"/>
              <a:gd name="connsiteY10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271978 w 3619883"/>
              <a:gd name="connsiteY17" fmla="*/ 4128157 h 4297250"/>
              <a:gd name="connsiteX18" fmla="*/ 1094193 w 3619883"/>
              <a:gd name="connsiteY18" fmla="*/ 3951392 h 4297250"/>
              <a:gd name="connsiteX19" fmla="*/ 1094193 w 3619883"/>
              <a:gd name="connsiteY19" fmla="*/ 4128157 h 4297250"/>
              <a:gd name="connsiteX20" fmla="*/ 1140354 w 3619883"/>
              <a:gd name="connsiteY20" fmla="*/ 4128157 h 4297250"/>
              <a:gd name="connsiteX21" fmla="*/ 1140354 w 3619883"/>
              <a:gd name="connsiteY21" fmla="*/ 4275461 h 4297250"/>
              <a:gd name="connsiteX22" fmla="*/ 953807 w 3619883"/>
              <a:gd name="connsiteY22" fmla="*/ 4275461 h 4297250"/>
              <a:gd name="connsiteX23" fmla="*/ 912215 w 3619883"/>
              <a:gd name="connsiteY23" fmla="*/ 4128157 h 4297250"/>
              <a:gd name="connsiteX24" fmla="*/ 961020 w 3619883"/>
              <a:gd name="connsiteY24" fmla="*/ 4128157 h 4297250"/>
              <a:gd name="connsiteX25" fmla="*/ 961020 w 3619883"/>
              <a:gd name="connsiteY25" fmla="*/ 3951392 h 4297250"/>
              <a:gd name="connsiteX26" fmla="*/ 783235 w 3619883"/>
              <a:gd name="connsiteY26" fmla="*/ 3951392 h 4297250"/>
              <a:gd name="connsiteX27" fmla="*/ 783235 w 3619883"/>
              <a:gd name="connsiteY27" fmla="*/ 4128157 h 4297250"/>
              <a:gd name="connsiteX28" fmla="*/ 871024 w 3619883"/>
              <a:gd name="connsiteY28" fmla="*/ 4128157 h 4297250"/>
              <a:gd name="connsiteX29" fmla="*/ 829432 w 3619883"/>
              <a:gd name="connsiteY29" fmla="*/ 4275461 h 4297250"/>
              <a:gd name="connsiteX30" fmla="*/ 611484 w 3619883"/>
              <a:gd name="connsiteY30" fmla="*/ 4275461 h 4297250"/>
              <a:gd name="connsiteX31" fmla="*/ 621247 w 3619883"/>
              <a:gd name="connsiteY31" fmla="*/ 4128157 h 4297250"/>
              <a:gd name="connsiteX32" fmla="*/ 650062 w 3619883"/>
              <a:gd name="connsiteY32" fmla="*/ 4128157 h 4297250"/>
              <a:gd name="connsiteX33" fmla="*/ 650062 w 3619883"/>
              <a:gd name="connsiteY33" fmla="*/ 3951392 h 4297250"/>
              <a:gd name="connsiteX34" fmla="*/ 472277 w 3619883"/>
              <a:gd name="connsiteY34" fmla="*/ 3951392 h 4297250"/>
              <a:gd name="connsiteX35" fmla="*/ 472277 w 3619883"/>
              <a:gd name="connsiteY35" fmla="*/ 4128157 h 4297250"/>
              <a:gd name="connsiteX36" fmla="*/ 522650 w 3619883"/>
              <a:gd name="connsiteY36" fmla="*/ 4128157 h 4297250"/>
              <a:gd name="connsiteX37" fmla="*/ 573998 w 3619883"/>
              <a:gd name="connsiteY37" fmla="*/ 4275461 h 4297250"/>
              <a:gd name="connsiteX38" fmla="*/ 336164 w 3619883"/>
              <a:gd name="connsiteY38" fmla="*/ 4275461 h 4297250"/>
              <a:gd name="connsiteX39" fmla="*/ 294572 w 3619883"/>
              <a:gd name="connsiteY39" fmla="*/ 4128157 h 4297250"/>
              <a:gd name="connsiteX40" fmla="*/ 339106 w 3619883"/>
              <a:gd name="connsiteY40" fmla="*/ 4128157 h 4297250"/>
              <a:gd name="connsiteX41" fmla="*/ 339106 w 3619883"/>
              <a:gd name="connsiteY41" fmla="*/ 3951392 h 4297250"/>
              <a:gd name="connsiteX42" fmla="*/ 161321 w 3619883"/>
              <a:gd name="connsiteY42" fmla="*/ 3951392 h 4297250"/>
              <a:gd name="connsiteX43" fmla="*/ 161321 w 3619883"/>
              <a:gd name="connsiteY43" fmla="*/ 4128157 h 4297250"/>
              <a:gd name="connsiteX44" fmla="*/ 230914 w 3619883"/>
              <a:gd name="connsiteY44" fmla="*/ 4128157 h 4297250"/>
              <a:gd name="connsiteX45" fmla="*/ 189322 w 3619883"/>
              <a:gd name="connsiteY45" fmla="*/ 4275461 h 4297250"/>
              <a:gd name="connsiteX46" fmla="*/ 0 w 3619883"/>
              <a:gd name="connsiteY46" fmla="*/ 4275461 h 4297250"/>
              <a:gd name="connsiteX47" fmla="*/ 0 w 3619883"/>
              <a:gd name="connsiteY47" fmla="*/ 42229 h 4297250"/>
              <a:gd name="connsiteX48" fmla="*/ 42464 w 3619883"/>
              <a:gd name="connsiteY48" fmla="*/ 40518 h 4297250"/>
              <a:gd name="connsiteX49" fmla="*/ 137733 w 3619883"/>
              <a:gd name="connsiteY49" fmla="*/ 35355 h 4297250"/>
              <a:gd name="connsiteX50" fmla="*/ 270565 w 3619883"/>
              <a:gd name="connsiteY50" fmla="*/ 29759 h 4297250"/>
              <a:gd name="connsiteX51" fmla="*/ 479734 w 3619883"/>
              <a:gd name="connsiteY51" fmla="*/ 45455 h 4297250"/>
              <a:gd name="connsiteX52" fmla="*/ 524103 w 3619883"/>
              <a:gd name="connsiteY52" fmla="*/ 41625 h 4297250"/>
              <a:gd name="connsiteX53" fmla="*/ 624416 w 3619883"/>
              <a:gd name="connsiteY53" fmla="*/ 22696 h 4297250"/>
              <a:gd name="connsiteX54" fmla="*/ 657762 w 3619883"/>
              <a:gd name="connsiteY54" fmla="*/ 18351 h 4297250"/>
              <a:gd name="connsiteX55" fmla="*/ 690557 w 3619883"/>
              <a:gd name="connsiteY55" fmla="*/ 25792 h 4297250"/>
              <a:gd name="connsiteX56" fmla="*/ 745123 w 3619883"/>
              <a:gd name="connsiteY56" fmla="*/ 40157 h 4297250"/>
              <a:gd name="connsiteX57" fmla="*/ 789493 w 3619883"/>
              <a:gd name="connsiteY57" fmla="*/ 36327 h 4297250"/>
              <a:gd name="connsiteX58" fmla="*/ 854255 w 3619883"/>
              <a:gd name="connsiteY58" fmla="*/ 68887 h 4297250"/>
              <a:gd name="connsiteX59" fmla="*/ 897520 w 3619883"/>
              <a:gd name="connsiteY59" fmla="*/ 88629 h 4297250"/>
              <a:gd name="connsiteX60" fmla="*/ 940510 w 3619883"/>
              <a:gd name="connsiteY60" fmla="*/ 114265 h 4297250"/>
              <a:gd name="connsiteX61" fmla="*/ 1082712 w 3619883"/>
              <a:gd name="connsiteY61" fmla="*/ 144543 h 4297250"/>
              <a:gd name="connsiteX62" fmla="*/ 1205348 w 3619883"/>
              <a:gd name="connsiteY62" fmla="*/ 120753 h 4297250"/>
              <a:gd name="connsiteX63" fmla="*/ 1271764 w 3619883"/>
              <a:gd name="connsiteY63" fmla="*/ 117956 h 4297250"/>
              <a:gd name="connsiteX64" fmla="*/ 1315583 w 3619883"/>
              <a:gd name="connsiteY64" fmla="*/ 125912 h 4297250"/>
              <a:gd name="connsiteX65" fmla="*/ 1359125 w 3619883"/>
              <a:gd name="connsiteY65" fmla="*/ 139761 h 4297250"/>
              <a:gd name="connsiteX66" fmla="*/ 1391919 w 3619883"/>
              <a:gd name="connsiteY66" fmla="*/ 147202 h 4297250"/>
              <a:gd name="connsiteX67" fmla="*/ 1436563 w 3619883"/>
              <a:gd name="connsiteY67" fmla="*/ 137480 h 4297250"/>
              <a:gd name="connsiteX68" fmla="*/ 1471566 w 3619883"/>
              <a:gd name="connsiteY68" fmla="*/ 97777 h 4297250"/>
              <a:gd name="connsiteX69" fmla="*/ 1505739 w 3619883"/>
              <a:gd name="connsiteY69" fmla="*/ 75753 h 4297250"/>
              <a:gd name="connsiteX70" fmla="*/ 1590891 w 3619883"/>
              <a:gd name="connsiteY70" fmla="*/ 144702 h 4297250"/>
              <a:gd name="connsiteX71" fmla="*/ 1625616 w 3619883"/>
              <a:gd name="connsiteY71" fmla="*/ 110893 h 4297250"/>
              <a:gd name="connsiteX72" fmla="*/ 1658964 w 3619883"/>
              <a:gd name="connsiteY72" fmla="*/ 106547 h 4297250"/>
              <a:gd name="connsiteX73" fmla="*/ 1746598 w 3619883"/>
              <a:gd name="connsiteY73" fmla="*/ 122460 h 4297250"/>
              <a:gd name="connsiteX74" fmla="*/ 1811913 w 3619883"/>
              <a:gd name="connsiteY74" fmla="*/ 143234 h 4297250"/>
              <a:gd name="connsiteX75" fmla="*/ 1856557 w 3619883"/>
              <a:gd name="connsiteY75" fmla="*/ 133511 h 4297250"/>
              <a:gd name="connsiteX76" fmla="*/ 2066003 w 3619883"/>
              <a:gd name="connsiteY76" fmla="*/ 143313 h 4297250"/>
              <a:gd name="connsiteX77" fmla="*/ 2177615 w 3619883"/>
              <a:gd name="connsiteY77" fmla="*/ 119007 h 4297250"/>
              <a:gd name="connsiteX78" fmla="*/ 2255883 w 3619883"/>
              <a:gd name="connsiteY78" fmla="*/ 99047 h 4297250"/>
              <a:gd name="connsiteX79" fmla="*/ 2344622 w 3619883"/>
              <a:gd name="connsiteY79" fmla="*/ 91388 h 4297250"/>
              <a:gd name="connsiteX80" fmla="*/ 2455682 w 3619883"/>
              <a:gd name="connsiteY80" fmla="*/ 78869 h 4297250"/>
              <a:gd name="connsiteX81" fmla="*/ 2632609 w 3619883"/>
              <a:gd name="connsiteY81" fmla="*/ 75338 h 4297250"/>
              <a:gd name="connsiteX82" fmla="*/ 2742291 w 3619883"/>
              <a:gd name="connsiteY82" fmla="*/ 92282 h 4297250"/>
              <a:gd name="connsiteX83" fmla="*/ 2851974 w 3619883"/>
              <a:gd name="connsiteY83" fmla="*/ 109227 h 4297250"/>
              <a:gd name="connsiteX84" fmla="*/ 2907643 w 3619883"/>
              <a:gd name="connsiteY84" fmla="*/ 100020 h 4297250"/>
              <a:gd name="connsiteX85" fmla="*/ 2944022 w 3619883"/>
              <a:gd name="connsiteY85" fmla="*/ 30853 h 4297250"/>
              <a:gd name="connsiteX86" fmla="*/ 3022289 w 3619883"/>
              <a:gd name="connsiteY86" fmla="*/ 10893 h 4297250"/>
              <a:gd name="connsiteX87" fmla="*/ 3054807 w 3619883"/>
              <a:gd name="connsiteY87" fmla="*/ 24226 h 4297250"/>
              <a:gd name="connsiteX88" fmla="*/ 3141892 w 3619883"/>
              <a:gd name="connsiteY88" fmla="*/ 51925 h 4297250"/>
              <a:gd name="connsiteX89" fmla="*/ 3185711 w 3619883"/>
              <a:gd name="connsiteY89" fmla="*/ 59881 h 4297250"/>
              <a:gd name="connsiteX90" fmla="*/ 3219056 w 3619883"/>
              <a:gd name="connsiteY90" fmla="*/ 55536 h 4297250"/>
              <a:gd name="connsiteX91" fmla="*/ 3263425 w 3619883"/>
              <a:gd name="connsiteY91" fmla="*/ 51706 h 4297250"/>
              <a:gd name="connsiteX92" fmla="*/ 3296219 w 3619883"/>
              <a:gd name="connsiteY92" fmla="*/ 59147 h 4297250"/>
              <a:gd name="connsiteX93" fmla="*/ 3319094 w 3619883"/>
              <a:gd name="connsiteY93" fmla="*/ 42500 h 4297250"/>
              <a:gd name="connsiteX94" fmla="*/ 3420511 w 3619883"/>
              <a:gd name="connsiteY94" fmla="*/ 0 h 4297250"/>
              <a:gd name="connsiteX95" fmla="*/ 3453305 w 3619883"/>
              <a:gd name="connsiteY95" fmla="*/ 7440 h 4297250"/>
              <a:gd name="connsiteX96" fmla="*/ 3496571 w 3619883"/>
              <a:gd name="connsiteY96" fmla="*/ 27182 h 4297250"/>
              <a:gd name="connsiteX97" fmla="*/ 3602117 w 3619883"/>
              <a:gd name="connsiteY97" fmla="*/ 132521 h 4297250"/>
              <a:gd name="connsiteX98" fmla="*/ 3619883 w 3619883"/>
              <a:gd name="connsiteY98" fmla="*/ 140049 h 4297250"/>
              <a:gd name="connsiteX99" fmla="*/ 3619883 w 3619883"/>
              <a:gd name="connsiteY9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271978 w 3619883"/>
              <a:gd name="connsiteY17" fmla="*/ 4128157 h 4297250"/>
              <a:gd name="connsiteX18" fmla="*/ 1094193 w 3619883"/>
              <a:gd name="connsiteY18" fmla="*/ 4128157 h 4297250"/>
              <a:gd name="connsiteX19" fmla="*/ 1140354 w 3619883"/>
              <a:gd name="connsiteY19" fmla="*/ 4128157 h 4297250"/>
              <a:gd name="connsiteX20" fmla="*/ 1140354 w 3619883"/>
              <a:gd name="connsiteY20" fmla="*/ 4275461 h 4297250"/>
              <a:gd name="connsiteX21" fmla="*/ 953807 w 3619883"/>
              <a:gd name="connsiteY21" fmla="*/ 4275461 h 4297250"/>
              <a:gd name="connsiteX22" fmla="*/ 912215 w 3619883"/>
              <a:gd name="connsiteY22" fmla="*/ 4128157 h 4297250"/>
              <a:gd name="connsiteX23" fmla="*/ 961020 w 3619883"/>
              <a:gd name="connsiteY23" fmla="*/ 4128157 h 4297250"/>
              <a:gd name="connsiteX24" fmla="*/ 961020 w 3619883"/>
              <a:gd name="connsiteY24" fmla="*/ 3951392 h 4297250"/>
              <a:gd name="connsiteX25" fmla="*/ 783235 w 3619883"/>
              <a:gd name="connsiteY25" fmla="*/ 3951392 h 4297250"/>
              <a:gd name="connsiteX26" fmla="*/ 783235 w 3619883"/>
              <a:gd name="connsiteY26" fmla="*/ 4128157 h 4297250"/>
              <a:gd name="connsiteX27" fmla="*/ 871024 w 3619883"/>
              <a:gd name="connsiteY27" fmla="*/ 4128157 h 4297250"/>
              <a:gd name="connsiteX28" fmla="*/ 829432 w 3619883"/>
              <a:gd name="connsiteY28" fmla="*/ 4275461 h 4297250"/>
              <a:gd name="connsiteX29" fmla="*/ 611484 w 3619883"/>
              <a:gd name="connsiteY29" fmla="*/ 4275461 h 4297250"/>
              <a:gd name="connsiteX30" fmla="*/ 621247 w 3619883"/>
              <a:gd name="connsiteY30" fmla="*/ 4128157 h 4297250"/>
              <a:gd name="connsiteX31" fmla="*/ 650062 w 3619883"/>
              <a:gd name="connsiteY31" fmla="*/ 4128157 h 4297250"/>
              <a:gd name="connsiteX32" fmla="*/ 650062 w 3619883"/>
              <a:gd name="connsiteY32" fmla="*/ 3951392 h 4297250"/>
              <a:gd name="connsiteX33" fmla="*/ 472277 w 3619883"/>
              <a:gd name="connsiteY33" fmla="*/ 3951392 h 4297250"/>
              <a:gd name="connsiteX34" fmla="*/ 472277 w 3619883"/>
              <a:gd name="connsiteY34" fmla="*/ 4128157 h 4297250"/>
              <a:gd name="connsiteX35" fmla="*/ 522650 w 3619883"/>
              <a:gd name="connsiteY35" fmla="*/ 4128157 h 4297250"/>
              <a:gd name="connsiteX36" fmla="*/ 573998 w 3619883"/>
              <a:gd name="connsiteY36" fmla="*/ 4275461 h 4297250"/>
              <a:gd name="connsiteX37" fmla="*/ 336164 w 3619883"/>
              <a:gd name="connsiteY37" fmla="*/ 4275461 h 4297250"/>
              <a:gd name="connsiteX38" fmla="*/ 294572 w 3619883"/>
              <a:gd name="connsiteY38" fmla="*/ 4128157 h 4297250"/>
              <a:gd name="connsiteX39" fmla="*/ 339106 w 3619883"/>
              <a:gd name="connsiteY39" fmla="*/ 4128157 h 4297250"/>
              <a:gd name="connsiteX40" fmla="*/ 339106 w 3619883"/>
              <a:gd name="connsiteY40" fmla="*/ 3951392 h 4297250"/>
              <a:gd name="connsiteX41" fmla="*/ 161321 w 3619883"/>
              <a:gd name="connsiteY41" fmla="*/ 3951392 h 4297250"/>
              <a:gd name="connsiteX42" fmla="*/ 161321 w 3619883"/>
              <a:gd name="connsiteY42" fmla="*/ 4128157 h 4297250"/>
              <a:gd name="connsiteX43" fmla="*/ 230914 w 3619883"/>
              <a:gd name="connsiteY43" fmla="*/ 4128157 h 4297250"/>
              <a:gd name="connsiteX44" fmla="*/ 189322 w 3619883"/>
              <a:gd name="connsiteY44" fmla="*/ 4275461 h 4297250"/>
              <a:gd name="connsiteX45" fmla="*/ 0 w 3619883"/>
              <a:gd name="connsiteY45" fmla="*/ 4275461 h 4297250"/>
              <a:gd name="connsiteX46" fmla="*/ 0 w 3619883"/>
              <a:gd name="connsiteY46" fmla="*/ 42229 h 4297250"/>
              <a:gd name="connsiteX47" fmla="*/ 42464 w 3619883"/>
              <a:gd name="connsiteY47" fmla="*/ 40518 h 4297250"/>
              <a:gd name="connsiteX48" fmla="*/ 137733 w 3619883"/>
              <a:gd name="connsiteY48" fmla="*/ 35355 h 4297250"/>
              <a:gd name="connsiteX49" fmla="*/ 270565 w 3619883"/>
              <a:gd name="connsiteY49" fmla="*/ 29759 h 4297250"/>
              <a:gd name="connsiteX50" fmla="*/ 479734 w 3619883"/>
              <a:gd name="connsiteY50" fmla="*/ 45455 h 4297250"/>
              <a:gd name="connsiteX51" fmla="*/ 524103 w 3619883"/>
              <a:gd name="connsiteY51" fmla="*/ 41625 h 4297250"/>
              <a:gd name="connsiteX52" fmla="*/ 624416 w 3619883"/>
              <a:gd name="connsiteY52" fmla="*/ 22696 h 4297250"/>
              <a:gd name="connsiteX53" fmla="*/ 657762 w 3619883"/>
              <a:gd name="connsiteY53" fmla="*/ 18351 h 4297250"/>
              <a:gd name="connsiteX54" fmla="*/ 690557 w 3619883"/>
              <a:gd name="connsiteY54" fmla="*/ 25792 h 4297250"/>
              <a:gd name="connsiteX55" fmla="*/ 745123 w 3619883"/>
              <a:gd name="connsiteY55" fmla="*/ 40157 h 4297250"/>
              <a:gd name="connsiteX56" fmla="*/ 789493 w 3619883"/>
              <a:gd name="connsiteY56" fmla="*/ 36327 h 4297250"/>
              <a:gd name="connsiteX57" fmla="*/ 854255 w 3619883"/>
              <a:gd name="connsiteY57" fmla="*/ 68887 h 4297250"/>
              <a:gd name="connsiteX58" fmla="*/ 897520 w 3619883"/>
              <a:gd name="connsiteY58" fmla="*/ 88629 h 4297250"/>
              <a:gd name="connsiteX59" fmla="*/ 940510 w 3619883"/>
              <a:gd name="connsiteY59" fmla="*/ 114265 h 4297250"/>
              <a:gd name="connsiteX60" fmla="*/ 1082712 w 3619883"/>
              <a:gd name="connsiteY60" fmla="*/ 144543 h 4297250"/>
              <a:gd name="connsiteX61" fmla="*/ 1205348 w 3619883"/>
              <a:gd name="connsiteY61" fmla="*/ 120753 h 4297250"/>
              <a:gd name="connsiteX62" fmla="*/ 1271764 w 3619883"/>
              <a:gd name="connsiteY62" fmla="*/ 117956 h 4297250"/>
              <a:gd name="connsiteX63" fmla="*/ 1315583 w 3619883"/>
              <a:gd name="connsiteY63" fmla="*/ 125912 h 4297250"/>
              <a:gd name="connsiteX64" fmla="*/ 1359125 w 3619883"/>
              <a:gd name="connsiteY64" fmla="*/ 139761 h 4297250"/>
              <a:gd name="connsiteX65" fmla="*/ 1391919 w 3619883"/>
              <a:gd name="connsiteY65" fmla="*/ 147202 h 4297250"/>
              <a:gd name="connsiteX66" fmla="*/ 1436563 w 3619883"/>
              <a:gd name="connsiteY66" fmla="*/ 137480 h 4297250"/>
              <a:gd name="connsiteX67" fmla="*/ 1471566 w 3619883"/>
              <a:gd name="connsiteY67" fmla="*/ 97777 h 4297250"/>
              <a:gd name="connsiteX68" fmla="*/ 1505739 w 3619883"/>
              <a:gd name="connsiteY68" fmla="*/ 75753 h 4297250"/>
              <a:gd name="connsiteX69" fmla="*/ 1590891 w 3619883"/>
              <a:gd name="connsiteY69" fmla="*/ 144702 h 4297250"/>
              <a:gd name="connsiteX70" fmla="*/ 1625616 w 3619883"/>
              <a:gd name="connsiteY70" fmla="*/ 110893 h 4297250"/>
              <a:gd name="connsiteX71" fmla="*/ 1658964 w 3619883"/>
              <a:gd name="connsiteY71" fmla="*/ 106547 h 4297250"/>
              <a:gd name="connsiteX72" fmla="*/ 1746598 w 3619883"/>
              <a:gd name="connsiteY72" fmla="*/ 122460 h 4297250"/>
              <a:gd name="connsiteX73" fmla="*/ 1811913 w 3619883"/>
              <a:gd name="connsiteY73" fmla="*/ 143234 h 4297250"/>
              <a:gd name="connsiteX74" fmla="*/ 1856557 w 3619883"/>
              <a:gd name="connsiteY74" fmla="*/ 133511 h 4297250"/>
              <a:gd name="connsiteX75" fmla="*/ 2066003 w 3619883"/>
              <a:gd name="connsiteY75" fmla="*/ 143313 h 4297250"/>
              <a:gd name="connsiteX76" fmla="*/ 2177615 w 3619883"/>
              <a:gd name="connsiteY76" fmla="*/ 119007 h 4297250"/>
              <a:gd name="connsiteX77" fmla="*/ 2255883 w 3619883"/>
              <a:gd name="connsiteY77" fmla="*/ 99047 h 4297250"/>
              <a:gd name="connsiteX78" fmla="*/ 2344622 w 3619883"/>
              <a:gd name="connsiteY78" fmla="*/ 91388 h 4297250"/>
              <a:gd name="connsiteX79" fmla="*/ 2455682 w 3619883"/>
              <a:gd name="connsiteY79" fmla="*/ 78869 h 4297250"/>
              <a:gd name="connsiteX80" fmla="*/ 2632609 w 3619883"/>
              <a:gd name="connsiteY80" fmla="*/ 75338 h 4297250"/>
              <a:gd name="connsiteX81" fmla="*/ 2742291 w 3619883"/>
              <a:gd name="connsiteY81" fmla="*/ 92282 h 4297250"/>
              <a:gd name="connsiteX82" fmla="*/ 2851974 w 3619883"/>
              <a:gd name="connsiteY82" fmla="*/ 109227 h 4297250"/>
              <a:gd name="connsiteX83" fmla="*/ 2907643 w 3619883"/>
              <a:gd name="connsiteY83" fmla="*/ 100020 h 4297250"/>
              <a:gd name="connsiteX84" fmla="*/ 2944022 w 3619883"/>
              <a:gd name="connsiteY84" fmla="*/ 30853 h 4297250"/>
              <a:gd name="connsiteX85" fmla="*/ 3022289 w 3619883"/>
              <a:gd name="connsiteY85" fmla="*/ 10893 h 4297250"/>
              <a:gd name="connsiteX86" fmla="*/ 3054807 w 3619883"/>
              <a:gd name="connsiteY86" fmla="*/ 24226 h 4297250"/>
              <a:gd name="connsiteX87" fmla="*/ 3141892 w 3619883"/>
              <a:gd name="connsiteY87" fmla="*/ 51925 h 4297250"/>
              <a:gd name="connsiteX88" fmla="*/ 3185711 w 3619883"/>
              <a:gd name="connsiteY88" fmla="*/ 59881 h 4297250"/>
              <a:gd name="connsiteX89" fmla="*/ 3219056 w 3619883"/>
              <a:gd name="connsiteY89" fmla="*/ 55536 h 4297250"/>
              <a:gd name="connsiteX90" fmla="*/ 3263425 w 3619883"/>
              <a:gd name="connsiteY90" fmla="*/ 51706 h 4297250"/>
              <a:gd name="connsiteX91" fmla="*/ 3296219 w 3619883"/>
              <a:gd name="connsiteY91" fmla="*/ 59147 h 4297250"/>
              <a:gd name="connsiteX92" fmla="*/ 3319094 w 3619883"/>
              <a:gd name="connsiteY92" fmla="*/ 42500 h 4297250"/>
              <a:gd name="connsiteX93" fmla="*/ 3420511 w 3619883"/>
              <a:gd name="connsiteY93" fmla="*/ 0 h 4297250"/>
              <a:gd name="connsiteX94" fmla="*/ 3453305 w 3619883"/>
              <a:gd name="connsiteY94" fmla="*/ 7440 h 4297250"/>
              <a:gd name="connsiteX95" fmla="*/ 3496571 w 3619883"/>
              <a:gd name="connsiteY95" fmla="*/ 27182 h 4297250"/>
              <a:gd name="connsiteX96" fmla="*/ 3602117 w 3619883"/>
              <a:gd name="connsiteY96" fmla="*/ 132521 h 4297250"/>
              <a:gd name="connsiteX97" fmla="*/ 3619883 w 3619883"/>
              <a:gd name="connsiteY97" fmla="*/ 140049 h 4297250"/>
              <a:gd name="connsiteX98" fmla="*/ 3619883 w 3619883"/>
              <a:gd name="connsiteY9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271978 w 3619883"/>
              <a:gd name="connsiteY17" fmla="*/ 4128157 h 4297250"/>
              <a:gd name="connsiteX18" fmla="*/ 1140354 w 3619883"/>
              <a:gd name="connsiteY18" fmla="*/ 4128157 h 4297250"/>
              <a:gd name="connsiteX19" fmla="*/ 1140354 w 3619883"/>
              <a:gd name="connsiteY19" fmla="*/ 4275461 h 4297250"/>
              <a:gd name="connsiteX20" fmla="*/ 953807 w 3619883"/>
              <a:gd name="connsiteY20" fmla="*/ 4275461 h 4297250"/>
              <a:gd name="connsiteX21" fmla="*/ 912215 w 3619883"/>
              <a:gd name="connsiteY21" fmla="*/ 4128157 h 4297250"/>
              <a:gd name="connsiteX22" fmla="*/ 961020 w 3619883"/>
              <a:gd name="connsiteY22" fmla="*/ 4128157 h 4297250"/>
              <a:gd name="connsiteX23" fmla="*/ 961020 w 3619883"/>
              <a:gd name="connsiteY23" fmla="*/ 3951392 h 4297250"/>
              <a:gd name="connsiteX24" fmla="*/ 783235 w 3619883"/>
              <a:gd name="connsiteY24" fmla="*/ 3951392 h 4297250"/>
              <a:gd name="connsiteX25" fmla="*/ 783235 w 3619883"/>
              <a:gd name="connsiteY25" fmla="*/ 4128157 h 4297250"/>
              <a:gd name="connsiteX26" fmla="*/ 871024 w 3619883"/>
              <a:gd name="connsiteY26" fmla="*/ 4128157 h 4297250"/>
              <a:gd name="connsiteX27" fmla="*/ 829432 w 3619883"/>
              <a:gd name="connsiteY27" fmla="*/ 4275461 h 4297250"/>
              <a:gd name="connsiteX28" fmla="*/ 611484 w 3619883"/>
              <a:gd name="connsiteY28" fmla="*/ 4275461 h 4297250"/>
              <a:gd name="connsiteX29" fmla="*/ 621247 w 3619883"/>
              <a:gd name="connsiteY29" fmla="*/ 4128157 h 4297250"/>
              <a:gd name="connsiteX30" fmla="*/ 650062 w 3619883"/>
              <a:gd name="connsiteY30" fmla="*/ 4128157 h 4297250"/>
              <a:gd name="connsiteX31" fmla="*/ 650062 w 3619883"/>
              <a:gd name="connsiteY31" fmla="*/ 3951392 h 4297250"/>
              <a:gd name="connsiteX32" fmla="*/ 472277 w 3619883"/>
              <a:gd name="connsiteY32" fmla="*/ 3951392 h 4297250"/>
              <a:gd name="connsiteX33" fmla="*/ 472277 w 3619883"/>
              <a:gd name="connsiteY33" fmla="*/ 4128157 h 4297250"/>
              <a:gd name="connsiteX34" fmla="*/ 522650 w 3619883"/>
              <a:gd name="connsiteY34" fmla="*/ 4128157 h 4297250"/>
              <a:gd name="connsiteX35" fmla="*/ 573998 w 3619883"/>
              <a:gd name="connsiteY35" fmla="*/ 4275461 h 4297250"/>
              <a:gd name="connsiteX36" fmla="*/ 336164 w 3619883"/>
              <a:gd name="connsiteY36" fmla="*/ 4275461 h 4297250"/>
              <a:gd name="connsiteX37" fmla="*/ 294572 w 3619883"/>
              <a:gd name="connsiteY37" fmla="*/ 4128157 h 4297250"/>
              <a:gd name="connsiteX38" fmla="*/ 339106 w 3619883"/>
              <a:gd name="connsiteY38" fmla="*/ 4128157 h 4297250"/>
              <a:gd name="connsiteX39" fmla="*/ 339106 w 3619883"/>
              <a:gd name="connsiteY39" fmla="*/ 3951392 h 4297250"/>
              <a:gd name="connsiteX40" fmla="*/ 161321 w 3619883"/>
              <a:gd name="connsiteY40" fmla="*/ 3951392 h 4297250"/>
              <a:gd name="connsiteX41" fmla="*/ 161321 w 3619883"/>
              <a:gd name="connsiteY41" fmla="*/ 4128157 h 4297250"/>
              <a:gd name="connsiteX42" fmla="*/ 230914 w 3619883"/>
              <a:gd name="connsiteY42" fmla="*/ 4128157 h 4297250"/>
              <a:gd name="connsiteX43" fmla="*/ 189322 w 3619883"/>
              <a:gd name="connsiteY43" fmla="*/ 4275461 h 4297250"/>
              <a:gd name="connsiteX44" fmla="*/ 0 w 3619883"/>
              <a:gd name="connsiteY44" fmla="*/ 4275461 h 4297250"/>
              <a:gd name="connsiteX45" fmla="*/ 0 w 3619883"/>
              <a:gd name="connsiteY45" fmla="*/ 42229 h 4297250"/>
              <a:gd name="connsiteX46" fmla="*/ 42464 w 3619883"/>
              <a:gd name="connsiteY46" fmla="*/ 40518 h 4297250"/>
              <a:gd name="connsiteX47" fmla="*/ 137733 w 3619883"/>
              <a:gd name="connsiteY47" fmla="*/ 35355 h 4297250"/>
              <a:gd name="connsiteX48" fmla="*/ 270565 w 3619883"/>
              <a:gd name="connsiteY48" fmla="*/ 29759 h 4297250"/>
              <a:gd name="connsiteX49" fmla="*/ 479734 w 3619883"/>
              <a:gd name="connsiteY49" fmla="*/ 45455 h 4297250"/>
              <a:gd name="connsiteX50" fmla="*/ 524103 w 3619883"/>
              <a:gd name="connsiteY50" fmla="*/ 41625 h 4297250"/>
              <a:gd name="connsiteX51" fmla="*/ 624416 w 3619883"/>
              <a:gd name="connsiteY51" fmla="*/ 22696 h 4297250"/>
              <a:gd name="connsiteX52" fmla="*/ 657762 w 3619883"/>
              <a:gd name="connsiteY52" fmla="*/ 18351 h 4297250"/>
              <a:gd name="connsiteX53" fmla="*/ 690557 w 3619883"/>
              <a:gd name="connsiteY53" fmla="*/ 25792 h 4297250"/>
              <a:gd name="connsiteX54" fmla="*/ 745123 w 3619883"/>
              <a:gd name="connsiteY54" fmla="*/ 40157 h 4297250"/>
              <a:gd name="connsiteX55" fmla="*/ 789493 w 3619883"/>
              <a:gd name="connsiteY55" fmla="*/ 36327 h 4297250"/>
              <a:gd name="connsiteX56" fmla="*/ 854255 w 3619883"/>
              <a:gd name="connsiteY56" fmla="*/ 68887 h 4297250"/>
              <a:gd name="connsiteX57" fmla="*/ 897520 w 3619883"/>
              <a:gd name="connsiteY57" fmla="*/ 88629 h 4297250"/>
              <a:gd name="connsiteX58" fmla="*/ 940510 w 3619883"/>
              <a:gd name="connsiteY58" fmla="*/ 114265 h 4297250"/>
              <a:gd name="connsiteX59" fmla="*/ 1082712 w 3619883"/>
              <a:gd name="connsiteY59" fmla="*/ 144543 h 4297250"/>
              <a:gd name="connsiteX60" fmla="*/ 1205348 w 3619883"/>
              <a:gd name="connsiteY60" fmla="*/ 120753 h 4297250"/>
              <a:gd name="connsiteX61" fmla="*/ 1271764 w 3619883"/>
              <a:gd name="connsiteY61" fmla="*/ 117956 h 4297250"/>
              <a:gd name="connsiteX62" fmla="*/ 1315583 w 3619883"/>
              <a:gd name="connsiteY62" fmla="*/ 125912 h 4297250"/>
              <a:gd name="connsiteX63" fmla="*/ 1359125 w 3619883"/>
              <a:gd name="connsiteY63" fmla="*/ 139761 h 4297250"/>
              <a:gd name="connsiteX64" fmla="*/ 1391919 w 3619883"/>
              <a:gd name="connsiteY64" fmla="*/ 147202 h 4297250"/>
              <a:gd name="connsiteX65" fmla="*/ 1436563 w 3619883"/>
              <a:gd name="connsiteY65" fmla="*/ 137480 h 4297250"/>
              <a:gd name="connsiteX66" fmla="*/ 1471566 w 3619883"/>
              <a:gd name="connsiteY66" fmla="*/ 97777 h 4297250"/>
              <a:gd name="connsiteX67" fmla="*/ 1505739 w 3619883"/>
              <a:gd name="connsiteY67" fmla="*/ 75753 h 4297250"/>
              <a:gd name="connsiteX68" fmla="*/ 1590891 w 3619883"/>
              <a:gd name="connsiteY68" fmla="*/ 144702 h 4297250"/>
              <a:gd name="connsiteX69" fmla="*/ 1625616 w 3619883"/>
              <a:gd name="connsiteY69" fmla="*/ 110893 h 4297250"/>
              <a:gd name="connsiteX70" fmla="*/ 1658964 w 3619883"/>
              <a:gd name="connsiteY70" fmla="*/ 106547 h 4297250"/>
              <a:gd name="connsiteX71" fmla="*/ 1746598 w 3619883"/>
              <a:gd name="connsiteY71" fmla="*/ 122460 h 4297250"/>
              <a:gd name="connsiteX72" fmla="*/ 1811913 w 3619883"/>
              <a:gd name="connsiteY72" fmla="*/ 143234 h 4297250"/>
              <a:gd name="connsiteX73" fmla="*/ 1856557 w 3619883"/>
              <a:gd name="connsiteY73" fmla="*/ 133511 h 4297250"/>
              <a:gd name="connsiteX74" fmla="*/ 2066003 w 3619883"/>
              <a:gd name="connsiteY74" fmla="*/ 143313 h 4297250"/>
              <a:gd name="connsiteX75" fmla="*/ 2177615 w 3619883"/>
              <a:gd name="connsiteY75" fmla="*/ 119007 h 4297250"/>
              <a:gd name="connsiteX76" fmla="*/ 2255883 w 3619883"/>
              <a:gd name="connsiteY76" fmla="*/ 99047 h 4297250"/>
              <a:gd name="connsiteX77" fmla="*/ 2344622 w 3619883"/>
              <a:gd name="connsiteY77" fmla="*/ 91388 h 4297250"/>
              <a:gd name="connsiteX78" fmla="*/ 2455682 w 3619883"/>
              <a:gd name="connsiteY78" fmla="*/ 78869 h 4297250"/>
              <a:gd name="connsiteX79" fmla="*/ 2632609 w 3619883"/>
              <a:gd name="connsiteY79" fmla="*/ 75338 h 4297250"/>
              <a:gd name="connsiteX80" fmla="*/ 2742291 w 3619883"/>
              <a:gd name="connsiteY80" fmla="*/ 92282 h 4297250"/>
              <a:gd name="connsiteX81" fmla="*/ 2851974 w 3619883"/>
              <a:gd name="connsiteY81" fmla="*/ 109227 h 4297250"/>
              <a:gd name="connsiteX82" fmla="*/ 2907643 w 3619883"/>
              <a:gd name="connsiteY82" fmla="*/ 100020 h 4297250"/>
              <a:gd name="connsiteX83" fmla="*/ 2944022 w 3619883"/>
              <a:gd name="connsiteY83" fmla="*/ 30853 h 4297250"/>
              <a:gd name="connsiteX84" fmla="*/ 3022289 w 3619883"/>
              <a:gd name="connsiteY84" fmla="*/ 10893 h 4297250"/>
              <a:gd name="connsiteX85" fmla="*/ 3054807 w 3619883"/>
              <a:gd name="connsiteY85" fmla="*/ 24226 h 4297250"/>
              <a:gd name="connsiteX86" fmla="*/ 3141892 w 3619883"/>
              <a:gd name="connsiteY86" fmla="*/ 51925 h 4297250"/>
              <a:gd name="connsiteX87" fmla="*/ 3185711 w 3619883"/>
              <a:gd name="connsiteY87" fmla="*/ 59881 h 4297250"/>
              <a:gd name="connsiteX88" fmla="*/ 3219056 w 3619883"/>
              <a:gd name="connsiteY88" fmla="*/ 55536 h 4297250"/>
              <a:gd name="connsiteX89" fmla="*/ 3263425 w 3619883"/>
              <a:gd name="connsiteY89" fmla="*/ 51706 h 4297250"/>
              <a:gd name="connsiteX90" fmla="*/ 3296219 w 3619883"/>
              <a:gd name="connsiteY90" fmla="*/ 59147 h 4297250"/>
              <a:gd name="connsiteX91" fmla="*/ 3319094 w 3619883"/>
              <a:gd name="connsiteY91" fmla="*/ 42500 h 4297250"/>
              <a:gd name="connsiteX92" fmla="*/ 3420511 w 3619883"/>
              <a:gd name="connsiteY92" fmla="*/ 0 h 4297250"/>
              <a:gd name="connsiteX93" fmla="*/ 3453305 w 3619883"/>
              <a:gd name="connsiteY93" fmla="*/ 7440 h 4297250"/>
              <a:gd name="connsiteX94" fmla="*/ 3496571 w 3619883"/>
              <a:gd name="connsiteY94" fmla="*/ 27182 h 4297250"/>
              <a:gd name="connsiteX95" fmla="*/ 3602117 w 3619883"/>
              <a:gd name="connsiteY95" fmla="*/ 132521 h 4297250"/>
              <a:gd name="connsiteX96" fmla="*/ 3619883 w 3619883"/>
              <a:gd name="connsiteY96" fmla="*/ 140049 h 4297250"/>
              <a:gd name="connsiteX97" fmla="*/ 3619883 w 3619883"/>
              <a:gd name="connsiteY9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140354 w 3619883"/>
              <a:gd name="connsiteY17" fmla="*/ 4128157 h 4297250"/>
              <a:gd name="connsiteX18" fmla="*/ 1140354 w 3619883"/>
              <a:gd name="connsiteY18" fmla="*/ 4275461 h 4297250"/>
              <a:gd name="connsiteX19" fmla="*/ 953807 w 3619883"/>
              <a:gd name="connsiteY19" fmla="*/ 4275461 h 4297250"/>
              <a:gd name="connsiteX20" fmla="*/ 912215 w 3619883"/>
              <a:gd name="connsiteY20" fmla="*/ 4128157 h 4297250"/>
              <a:gd name="connsiteX21" fmla="*/ 961020 w 3619883"/>
              <a:gd name="connsiteY21" fmla="*/ 4128157 h 4297250"/>
              <a:gd name="connsiteX22" fmla="*/ 961020 w 3619883"/>
              <a:gd name="connsiteY22" fmla="*/ 3951392 h 4297250"/>
              <a:gd name="connsiteX23" fmla="*/ 783235 w 3619883"/>
              <a:gd name="connsiteY23" fmla="*/ 3951392 h 4297250"/>
              <a:gd name="connsiteX24" fmla="*/ 783235 w 3619883"/>
              <a:gd name="connsiteY24" fmla="*/ 4128157 h 4297250"/>
              <a:gd name="connsiteX25" fmla="*/ 871024 w 3619883"/>
              <a:gd name="connsiteY25" fmla="*/ 4128157 h 4297250"/>
              <a:gd name="connsiteX26" fmla="*/ 829432 w 3619883"/>
              <a:gd name="connsiteY26" fmla="*/ 4275461 h 4297250"/>
              <a:gd name="connsiteX27" fmla="*/ 611484 w 3619883"/>
              <a:gd name="connsiteY27" fmla="*/ 4275461 h 4297250"/>
              <a:gd name="connsiteX28" fmla="*/ 621247 w 3619883"/>
              <a:gd name="connsiteY28" fmla="*/ 4128157 h 4297250"/>
              <a:gd name="connsiteX29" fmla="*/ 650062 w 3619883"/>
              <a:gd name="connsiteY29" fmla="*/ 4128157 h 4297250"/>
              <a:gd name="connsiteX30" fmla="*/ 650062 w 3619883"/>
              <a:gd name="connsiteY30" fmla="*/ 3951392 h 4297250"/>
              <a:gd name="connsiteX31" fmla="*/ 472277 w 3619883"/>
              <a:gd name="connsiteY31" fmla="*/ 3951392 h 4297250"/>
              <a:gd name="connsiteX32" fmla="*/ 472277 w 3619883"/>
              <a:gd name="connsiteY32" fmla="*/ 4128157 h 4297250"/>
              <a:gd name="connsiteX33" fmla="*/ 522650 w 3619883"/>
              <a:gd name="connsiteY33" fmla="*/ 4128157 h 4297250"/>
              <a:gd name="connsiteX34" fmla="*/ 573998 w 3619883"/>
              <a:gd name="connsiteY34" fmla="*/ 4275461 h 4297250"/>
              <a:gd name="connsiteX35" fmla="*/ 336164 w 3619883"/>
              <a:gd name="connsiteY35" fmla="*/ 4275461 h 4297250"/>
              <a:gd name="connsiteX36" fmla="*/ 294572 w 3619883"/>
              <a:gd name="connsiteY36" fmla="*/ 4128157 h 4297250"/>
              <a:gd name="connsiteX37" fmla="*/ 339106 w 3619883"/>
              <a:gd name="connsiteY37" fmla="*/ 4128157 h 4297250"/>
              <a:gd name="connsiteX38" fmla="*/ 339106 w 3619883"/>
              <a:gd name="connsiteY38" fmla="*/ 3951392 h 4297250"/>
              <a:gd name="connsiteX39" fmla="*/ 161321 w 3619883"/>
              <a:gd name="connsiteY39" fmla="*/ 3951392 h 4297250"/>
              <a:gd name="connsiteX40" fmla="*/ 161321 w 3619883"/>
              <a:gd name="connsiteY40" fmla="*/ 4128157 h 4297250"/>
              <a:gd name="connsiteX41" fmla="*/ 230914 w 3619883"/>
              <a:gd name="connsiteY41" fmla="*/ 4128157 h 4297250"/>
              <a:gd name="connsiteX42" fmla="*/ 189322 w 3619883"/>
              <a:gd name="connsiteY42" fmla="*/ 4275461 h 4297250"/>
              <a:gd name="connsiteX43" fmla="*/ 0 w 3619883"/>
              <a:gd name="connsiteY43" fmla="*/ 4275461 h 4297250"/>
              <a:gd name="connsiteX44" fmla="*/ 0 w 3619883"/>
              <a:gd name="connsiteY44" fmla="*/ 42229 h 4297250"/>
              <a:gd name="connsiteX45" fmla="*/ 42464 w 3619883"/>
              <a:gd name="connsiteY45" fmla="*/ 40518 h 4297250"/>
              <a:gd name="connsiteX46" fmla="*/ 137733 w 3619883"/>
              <a:gd name="connsiteY46" fmla="*/ 35355 h 4297250"/>
              <a:gd name="connsiteX47" fmla="*/ 270565 w 3619883"/>
              <a:gd name="connsiteY47" fmla="*/ 29759 h 4297250"/>
              <a:gd name="connsiteX48" fmla="*/ 479734 w 3619883"/>
              <a:gd name="connsiteY48" fmla="*/ 45455 h 4297250"/>
              <a:gd name="connsiteX49" fmla="*/ 524103 w 3619883"/>
              <a:gd name="connsiteY49" fmla="*/ 41625 h 4297250"/>
              <a:gd name="connsiteX50" fmla="*/ 624416 w 3619883"/>
              <a:gd name="connsiteY50" fmla="*/ 22696 h 4297250"/>
              <a:gd name="connsiteX51" fmla="*/ 657762 w 3619883"/>
              <a:gd name="connsiteY51" fmla="*/ 18351 h 4297250"/>
              <a:gd name="connsiteX52" fmla="*/ 690557 w 3619883"/>
              <a:gd name="connsiteY52" fmla="*/ 25792 h 4297250"/>
              <a:gd name="connsiteX53" fmla="*/ 745123 w 3619883"/>
              <a:gd name="connsiteY53" fmla="*/ 40157 h 4297250"/>
              <a:gd name="connsiteX54" fmla="*/ 789493 w 3619883"/>
              <a:gd name="connsiteY54" fmla="*/ 36327 h 4297250"/>
              <a:gd name="connsiteX55" fmla="*/ 854255 w 3619883"/>
              <a:gd name="connsiteY55" fmla="*/ 68887 h 4297250"/>
              <a:gd name="connsiteX56" fmla="*/ 897520 w 3619883"/>
              <a:gd name="connsiteY56" fmla="*/ 88629 h 4297250"/>
              <a:gd name="connsiteX57" fmla="*/ 940510 w 3619883"/>
              <a:gd name="connsiteY57" fmla="*/ 114265 h 4297250"/>
              <a:gd name="connsiteX58" fmla="*/ 1082712 w 3619883"/>
              <a:gd name="connsiteY58" fmla="*/ 144543 h 4297250"/>
              <a:gd name="connsiteX59" fmla="*/ 1205348 w 3619883"/>
              <a:gd name="connsiteY59" fmla="*/ 120753 h 4297250"/>
              <a:gd name="connsiteX60" fmla="*/ 1271764 w 3619883"/>
              <a:gd name="connsiteY60" fmla="*/ 117956 h 4297250"/>
              <a:gd name="connsiteX61" fmla="*/ 1315583 w 3619883"/>
              <a:gd name="connsiteY61" fmla="*/ 125912 h 4297250"/>
              <a:gd name="connsiteX62" fmla="*/ 1359125 w 3619883"/>
              <a:gd name="connsiteY62" fmla="*/ 139761 h 4297250"/>
              <a:gd name="connsiteX63" fmla="*/ 1391919 w 3619883"/>
              <a:gd name="connsiteY63" fmla="*/ 147202 h 4297250"/>
              <a:gd name="connsiteX64" fmla="*/ 1436563 w 3619883"/>
              <a:gd name="connsiteY64" fmla="*/ 137480 h 4297250"/>
              <a:gd name="connsiteX65" fmla="*/ 1471566 w 3619883"/>
              <a:gd name="connsiteY65" fmla="*/ 97777 h 4297250"/>
              <a:gd name="connsiteX66" fmla="*/ 1505739 w 3619883"/>
              <a:gd name="connsiteY66" fmla="*/ 75753 h 4297250"/>
              <a:gd name="connsiteX67" fmla="*/ 1590891 w 3619883"/>
              <a:gd name="connsiteY67" fmla="*/ 144702 h 4297250"/>
              <a:gd name="connsiteX68" fmla="*/ 1625616 w 3619883"/>
              <a:gd name="connsiteY68" fmla="*/ 110893 h 4297250"/>
              <a:gd name="connsiteX69" fmla="*/ 1658964 w 3619883"/>
              <a:gd name="connsiteY69" fmla="*/ 106547 h 4297250"/>
              <a:gd name="connsiteX70" fmla="*/ 1746598 w 3619883"/>
              <a:gd name="connsiteY70" fmla="*/ 122460 h 4297250"/>
              <a:gd name="connsiteX71" fmla="*/ 1811913 w 3619883"/>
              <a:gd name="connsiteY71" fmla="*/ 143234 h 4297250"/>
              <a:gd name="connsiteX72" fmla="*/ 1856557 w 3619883"/>
              <a:gd name="connsiteY72" fmla="*/ 133511 h 4297250"/>
              <a:gd name="connsiteX73" fmla="*/ 2066003 w 3619883"/>
              <a:gd name="connsiteY73" fmla="*/ 143313 h 4297250"/>
              <a:gd name="connsiteX74" fmla="*/ 2177615 w 3619883"/>
              <a:gd name="connsiteY74" fmla="*/ 119007 h 4297250"/>
              <a:gd name="connsiteX75" fmla="*/ 2255883 w 3619883"/>
              <a:gd name="connsiteY75" fmla="*/ 99047 h 4297250"/>
              <a:gd name="connsiteX76" fmla="*/ 2344622 w 3619883"/>
              <a:gd name="connsiteY76" fmla="*/ 91388 h 4297250"/>
              <a:gd name="connsiteX77" fmla="*/ 2455682 w 3619883"/>
              <a:gd name="connsiteY77" fmla="*/ 78869 h 4297250"/>
              <a:gd name="connsiteX78" fmla="*/ 2632609 w 3619883"/>
              <a:gd name="connsiteY78" fmla="*/ 75338 h 4297250"/>
              <a:gd name="connsiteX79" fmla="*/ 2742291 w 3619883"/>
              <a:gd name="connsiteY79" fmla="*/ 92282 h 4297250"/>
              <a:gd name="connsiteX80" fmla="*/ 2851974 w 3619883"/>
              <a:gd name="connsiteY80" fmla="*/ 109227 h 4297250"/>
              <a:gd name="connsiteX81" fmla="*/ 2907643 w 3619883"/>
              <a:gd name="connsiteY81" fmla="*/ 100020 h 4297250"/>
              <a:gd name="connsiteX82" fmla="*/ 2944022 w 3619883"/>
              <a:gd name="connsiteY82" fmla="*/ 30853 h 4297250"/>
              <a:gd name="connsiteX83" fmla="*/ 3022289 w 3619883"/>
              <a:gd name="connsiteY83" fmla="*/ 10893 h 4297250"/>
              <a:gd name="connsiteX84" fmla="*/ 3054807 w 3619883"/>
              <a:gd name="connsiteY84" fmla="*/ 24226 h 4297250"/>
              <a:gd name="connsiteX85" fmla="*/ 3141892 w 3619883"/>
              <a:gd name="connsiteY85" fmla="*/ 51925 h 4297250"/>
              <a:gd name="connsiteX86" fmla="*/ 3185711 w 3619883"/>
              <a:gd name="connsiteY86" fmla="*/ 59881 h 4297250"/>
              <a:gd name="connsiteX87" fmla="*/ 3219056 w 3619883"/>
              <a:gd name="connsiteY87" fmla="*/ 55536 h 4297250"/>
              <a:gd name="connsiteX88" fmla="*/ 3263425 w 3619883"/>
              <a:gd name="connsiteY88" fmla="*/ 51706 h 4297250"/>
              <a:gd name="connsiteX89" fmla="*/ 3296219 w 3619883"/>
              <a:gd name="connsiteY89" fmla="*/ 59147 h 4297250"/>
              <a:gd name="connsiteX90" fmla="*/ 3319094 w 3619883"/>
              <a:gd name="connsiteY90" fmla="*/ 42500 h 4297250"/>
              <a:gd name="connsiteX91" fmla="*/ 3420511 w 3619883"/>
              <a:gd name="connsiteY91" fmla="*/ 0 h 4297250"/>
              <a:gd name="connsiteX92" fmla="*/ 3453305 w 3619883"/>
              <a:gd name="connsiteY92" fmla="*/ 7440 h 4297250"/>
              <a:gd name="connsiteX93" fmla="*/ 3496571 w 3619883"/>
              <a:gd name="connsiteY93" fmla="*/ 27182 h 4297250"/>
              <a:gd name="connsiteX94" fmla="*/ 3602117 w 3619883"/>
              <a:gd name="connsiteY94" fmla="*/ 132521 h 4297250"/>
              <a:gd name="connsiteX95" fmla="*/ 3619883 w 3619883"/>
              <a:gd name="connsiteY95" fmla="*/ 140049 h 4297250"/>
              <a:gd name="connsiteX96" fmla="*/ 3619883 w 3619883"/>
              <a:gd name="connsiteY9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128157 h 4297250"/>
              <a:gd name="connsiteX17" fmla="*/ 1140354 w 3619883"/>
              <a:gd name="connsiteY17" fmla="*/ 4275461 h 4297250"/>
              <a:gd name="connsiteX18" fmla="*/ 953807 w 3619883"/>
              <a:gd name="connsiteY18" fmla="*/ 4275461 h 4297250"/>
              <a:gd name="connsiteX19" fmla="*/ 912215 w 3619883"/>
              <a:gd name="connsiteY19" fmla="*/ 4128157 h 4297250"/>
              <a:gd name="connsiteX20" fmla="*/ 961020 w 3619883"/>
              <a:gd name="connsiteY20" fmla="*/ 4128157 h 4297250"/>
              <a:gd name="connsiteX21" fmla="*/ 961020 w 3619883"/>
              <a:gd name="connsiteY21" fmla="*/ 3951392 h 4297250"/>
              <a:gd name="connsiteX22" fmla="*/ 783235 w 3619883"/>
              <a:gd name="connsiteY22" fmla="*/ 3951392 h 4297250"/>
              <a:gd name="connsiteX23" fmla="*/ 783235 w 3619883"/>
              <a:gd name="connsiteY23" fmla="*/ 4128157 h 4297250"/>
              <a:gd name="connsiteX24" fmla="*/ 871024 w 3619883"/>
              <a:gd name="connsiteY24" fmla="*/ 4128157 h 4297250"/>
              <a:gd name="connsiteX25" fmla="*/ 829432 w 3619883"/>
              <a:gd name="connsiteY25" fmla="*/ 4275461 h 4297250"/>
              <a:gd name="connsiteX26" fmla="*/ 611484 w 3619883"/>
              <a:gd name="connsiteY26" fmla="*/ 4275461 h 4297250"/>
              <a:gd name="connsiteX27" fmla="*/ 621247 w 3619883"/>
              <a:gd name="connsiteY27" fmla="*/ 4128157 h 4297250"/>
              <a:gd name="connsiteX28" fmla="*/ 650062 w 3619883"/>
              <a:gd name="connsiteY28" fmla="*/ 4128157 h 4297250"/>
              <a:gd name="connsiteX29" fmla="*/ 650062 w 3619883"/>
              <a:gd name="connsiteY29" fmla="*/ 3951392 h 4297250"/>
              <a:gd name="connsiteX30" fmla="*/ 472277 w 3619883"/>
              <a:gd name="connsiteY30" fmla="*/ 3951392 h 4297250"/>
              <a:gd name="connsiteX31" fmla="*/ 472277 w 3619883"/>
              <a:gd name="connsiteY31" fmla="*/ 4128157 h 4297250"/>
              <a:gd name="connsiteX32" fmla="*/ 522650 w 3619883"/>
              <a:gd name="connsiteY32" fmla="*/ 4128157 h 4297250"/>
              <a:gd name="connsiteX33" fmla="*/ 573998 w 3619883"/>
              <a:gd name="connsiteY33" fmla="*/ 4275461 h 4297250"/>
              <a:gd name="connsiteX34" fmla="*/ 336164 w 3619883"/>
              <a:gd name="connsiteY34" fmla="*/ 4275461 h 4297250"/>
              <a:gd name="connsiteX35" fmla="*/ 294572 w 3619883"/>
              <a:gd name="connsiteY35" fmla="*/ 4128157 h 4297250"/>
              <a:gd name="connsiteX36" fmla="*/ 339106 w 3619883"/>
              <a:gd name="connsiteY36" fmla="*/ 4128157 h 4297250"/>
              <a:gd name="connsiteX37" fmla="*/ 339106 w 3619883"/>
              <a:gd name="connsiteY37" fmla="*/ 3951392 h 4297250"/>
              <a:gd name="connsiteX38" fmla="*/ 161321 w 3619883"/>
              <a:gd name="connsiteY38" fmla="*/ 3951392 h 4297250"/>
              <a:gd name="connsiteX39" fmla="*/ 161321 w 3619883"/>
              <a:gd name="connsiteY39" fmla="*/ 4128157 h 4297250"/>
              <a:gd name="connsiteX40" fmla="*/ 230914 w 3619883"/>
              <a:gd name="connsiteY40" fmla="*/ 4128157 h 4297250"/>
              <a:gd name="connsiteX41" fmla="*/ 189322 w 3619883"/>
              <a:gd name="connsiteY41" fmla="*/ 4275461 h 4297250"/>
              <a:gd name="connsiteX42" fmla="*/ 0 w 3619883"/>
              <a:gd name="connsiteY42" fmla="*/ 4275461 h 4297250"/>
              <a:gd name="connsiteX43" fmla="*/ 0 w 3619883"/>
              <a:gd name="connsiteY43" fmla="*/ 42229 h 4297250"/>
              <a:gd name="connsiteX44" fmla="*/ 42464 w 3619883"/>
              <a:gd name="connsiteY44" fmla="*/ 40518 h 4297250"/>
              <a:gd name="connsiteX45" fmla="*/ 137733 w 3619883"/>
              <a:gd name="connsiteY45" fmla="*/ 35355 h 4297250"/>
              <a:gd name="connsiteX46" fmla="*/ 270565 w 3619883"/>
              <a:gd name="connsiteY46" fmla="*/ 29759 h 4297250"/>
              <a:gd name="connsiteX47" fmla="*/ 479734 w 3619883"/>
              <a:gd name="connsiteY47" fmla="*/ 45455 h 4297250"/>
              <a:gd name="connsiteX48" fmla="*/ 524103 w 3619883"/>
              <a:gd name="connsiteY48" fmla="*/ 41625 h 4297250"/>
              <a:gd name="connsiteX49" fmla="*/ 624416 w 3619883"/>
              <a:gd name="connsiteY49" fmla="*/ 22696 h 4297250"/>
              <a:gd name="connsiteX50" fmla="*/ 657762 w 3619883"/>
              <a:gd name="connsiteY50" fmla="*/ 18351 h 4297250"/>
              <a:gd name="connsiteX51" fmla="*/ 690557 w 3619883"/>
              <a:gd name="connsiteY51" fmla="*/ 25792 h 4297250"/>
              <a:gd name="connsiteX52" fmla="*/ 745123 w 3619883"/>
              <a:gd name="connsiteY52" fmla="*/ 40157 h 4297250"/>
              <a:gd name="connsiteX53" fmla="*/ 789493 w 3619883"/>
              <a:gd name="connsiteY53" fmla="*/ 36327 h 4297250"/>
              <a:gd name="connsiteX54" fmla="*/ 854255 w 3619883"/>
              <a:gd name="connsiteY54" fmla="*/ 68887 h 4297250"/>
              <a:gd name="connsiteX55" fmla="*/ 897520 w 3619883"/>
              <a:gd name="connsiteY55" fmla="*/ 88629 h 4297250"/>
              <a:gd name="connsiteX56" fmla="*/ 940510 w 3619883"/>
              <a:gd name="connsiteY56" fmla="*/ 114265 h 4297250"/>
              <a:gd name="connsiteX57" fmla="*/ 1082712 w 3619883"/>
              <a:gd name="connsiteY57" fmla="*/ 144543 h 4297250"/>
              <a:gd name="connsiteX58" fmla="*/ 1205348 w 3619883"/>
              <a:gd name="connsiteY58" fmla="*/ 120753 h 4297250"/>
              <a:gd name="connsiteX59" fmla="*/ 1271764 w 3619883"/>
              <a:gd name="connsiteY59" fmla="*/ 117956 h 4297250"/>
              <a:gd name="connsiteX60" fmla="*/ 1315583 w 3619883"/>
              <a:gd name="connsiteY60" fmla="*/ 125912 h 4297250"/>
              <a:gd name="connsiteX61" fmla="*/ 1359125 w 3619883"/>
              <a:gd name="connsiteY61" fmla="*/ 139761 h 4297250"/>
              <a:gd name="connsiteX62" fmla="*/ 1391919 w 3619883"/>
              <a:gd name="connsiteY62" fmla="*/ 147202 h 4297250"/>
              <a:gd name="connsiteX63" fmla="*/ 1436563 w 3619883"/>
              <a:gd name="connsiteY63" fmla="*/ 137480 h 4297250"/>
              <a:gd name="connsiteX64" fmla="*/ 1471566 w 3619883"/>
              <a:gd name="connsiteY64" fmla="*/ 97777 h 4297250"/>
              <a:gd name="connsiteX65" fmla="*/ 1505739 w 3619883"/>
              <a:gd name="connsiteY65" fmla="*/ 75753 h 4297250"/>
              <a:gd name="connsiteX66" fmla="*/ 1590891 w 3619883"/>
              <a:gd name="connsiteY66" fmla="*/ 144702 h 4297250"/>
              <a:gd name="connsiteX67" fmla="*/ 1625616 w 3619883"/>
              <a:gd name="connsiteY67" fmla="*/ 110893 h 4297250"/>
              <a:gd name="connsiteX68" fmla="*/ 1658964 w 3619883"/>
              <a:gd name="connsiteY68" fmla="*/ 106547 h 4297250"/>
              <a:gd name="connsiteX69" fmla="*/ 1746598 w 3619883"/>
              <a:gd name="connsiteY69" fmla="*/ 122460 h 4297250"/>
              <a:gd name="connsiteX70" fmla="*/ 1811913 w 3619883"/>
              <a:gd name="connsiteY70" fmla="*/ 143234 h 4297250"/>
              <a:gd name="connsiteX71" fmla="*/ 1856557 w 3619883"/>
              <a:gd name="connsiteY71" fmla="*/ 133511 h 4297250"/>
              <a:gd name="connsiteX72" fmla="*/ 2066003 w 3619883"/>
              <a:gd name="connsiteY72" fmla="*/ 143313 h 4297250"/>
              <a:gd name="connsiteX73" fmla="*/ 2177615 w 3619883"/>
              <a:gd name="connsiteY73" fmla="*/ 119007 h 4297250"/>
              <a:gd name="connsiteX74" fmla="*/ 2255883 w 3619883"/>
              <a:gd name="connsiteY74" fmla="*/ 99047 h 4297250"/>
              <a:gd name="connsiteX75" fmla="*/ 2344622 w 3619883"/>
              <a:gd name="connsiteY75" fmla="*/ 91388 h 4297250"/>
              <a:gd name="connsiteX76" fmla="*/ 2455682 w 3619883"/>
              <a:gd name="connsiteY76" fmla="*/ 78869 h 4297250"/>
              <a:gd name="connsiteX77" fmla="*/ 2632609 w 3619883"/>
              <a:gd name="connsiteY77" fmla="*/ 75338 h 4297250"/>
              <a:gd name="connsiteX78" fmla="*/ 2742291 w 3619883"/>
              <a:gd name="connsiteY78" fmla="*/ 92282 h 4297250"/>
              <a:gd name="connsiteX79" fmla="*/ 2851974 w 3619883"/>
              <a:gd name="connsiteY79" fmla="*/ 109227 h 4297250"/>
              <a:gd name="connsiteX80" fmla="*/ 2907643 w 3619883"/>
              <a:gd name="connsiteY80" fmla="*/ 100020 h 4297250"/>
              <a:gd name="connsiteX81" fmla="*/ 2944022 w 3619883"/>
              <a:gd name="connsiteY81" fmla="*/ 30853 h 4297250"/>
              <a:gd name="connsiteX82" fmla="*/ 3022289 w 3619883"/>
              <a:gd name="connsiteY82" fmla="*/ 10893 h 4297250"/>
              <a:gd name="connsiteX83" fmla="*/ 3054807 w 3619883"/>
              <a:gd name="connsiteY83" fmla="*/ 24226 h 4297250"/>
              <a:gd name="connsiteX84" fmla="*/ 3141892 w 3619883"/>
              <a:gd name="connsiteY84" fmla="*/ 51925 h 4297250"/>
              <a:gd name="connsiteX85" fmla="*/ 3185711 w 3619883"/>
              <a:gd name="connsiteY85" fmla="*/ 59881 h 4297250"/>
              <a:gd name="connsiteX86" fmla="*/ 3219056 w 3619883"/>
              <a:gd name="connsiteY86" fmla="*/ 55536 h 4297250"/>
              <a:gd name="connsiteX87" fmla="*/ 3263425 w 3619883"/>
              <a:gd name="connsiteY87" fmla="*/ 51706 h 4297250"/>
              <a:gd name="connsiteX88" fmla="*/ 3296219 w 3619883"/>
              <a:gd name="connsiteY88" fmla="*/ 59147 h 4297250"/>
              <a:gd name="connsiteX89" fmla="*/ 3319094 w 3619883"/>
              <a:gd name="connsiteY89" fmla="*/ 42500 h 4297250"/>
              <a:gd name="connsiteX90" fmla="*/ 3420511 w 3619883"/>
              <a:gd name="connsiteY90" fmla="*/ 0 h 4297250"/>
              <a:gd name="connsiteX91" fmla="*/ 3453305 w 3619883"/>
              <a:gd name="connsiteY91" fmla="*/ 7440 h 4297250"/>
              <a:gd name="connsiteX92" fmla="*/ 3496571 w 3619883"/>
              <a:gd name="connsiteY92" fmla="*/ 27182 h 4297250"/>
              <a:gd name="connsiteX93" fmla="*/ 3602117 w 3619883"/>
              <a:gd name="connsiteY93" fmla="*/ 132521 h 4297250"/>
              <a:gd name="connsiteX94" fmla="*/ 3619883 w 3619883"/>
              <a:gd name="connsiteY94" fmla="*/ 140049 h 4297250"/>
              <a:gd name="connsiteX95" fmla="*/ 3619883 w 3619883"/>
              <a:gd name="connsiteY9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961020 w 3619883"/>
              <a:gd name="connsiteY19" fmla="*/ 4128157 h 4297250"/>
              <a:gd name="connsiteX20" fmla="*/ 961020 w 3619883"/>
              <a:gd name="connsiteY20" fmla="*/ 3951392 h 4297250"/>
              <a:gd name="connsiteX21" fmla="*/ 783235 w 3619883"/>
              <a:gd name="connsiteY21" fmla="*/ 3951392 h 4297250"/>
              <a:gd name="connsiteX22" fmla="*/ 783235 w 3619883"/>
              <a:gd name="connsiteY22" fmla="*/ 4128157 h 4297250"/>
              <a:gd name="connsiteX23" fmla="*/ 871024 w 3619883"/>
              <a:gd name="connsiteY23" fmla="*/ 4128157 h 4297250"/>
              <a:gd name="connsiteX24" fmla="*/ 829432 w 3619883"/>
              <a:gd name="connsiteY24" fmla="*/ 4275461 h 4297250"/>
              <a:gd name="connsiteX25" fmla="*/ 611484 w 3619883"/>
              <a:gd name="connsiteY25" fmla="*/ 4275461 h 4297250"/>
              <a:gd name="connsiteX26" fmla="*/ 621247 w 3619883"/>
              <a:gd name="connsiteY26" fmla="*/ 4128157 h 4297250"/>
              <a:gd name="connsiteX27" fmla="*/ 650062 w 3619883"/>
              <a:gd name="connsiteY27" fmla="*/ 4128157 h 4297250"/>
              <a:gd name="connsiteX28" fmla="*/ 650062 w 3619883"/>
              <a:gd name="connsiteY28" fmla="*/ 3951392 h 4297250"/>
              <a:gd name="connsiteX29" fmla="*/ 472277 w 3619883"/>
              <a:gd name="connsiteY29" fmla="*/ 3951392 h 4297250"/>
              <a:gd name="connsiteX30" fmla="*/ 472277 w 3619883"/>
              <a:gd name="connsiteY30" fmla="*/ 4128157 h 4297250"/>
              <a:gd name="connsiteX31" fmla="*/ 522650 w 3619883"/>
              <a:gd name="connsiteY31" fmla="*/ 4128157 h 4297250"/>
              <a:gd name="connsiteX32" fmla="*/ 573998 w 3619883"/>
              <a:gd name="connsiteY32" fmla="*/ 4275461 h 4297250"/>
              <a:gd name="connsiteX33" fmla="*/ 336164 w 3619883"/>
              <a:gd name="connsiteY33" fmla="*/ 4275461 h 4297250"/>
              <a:gd name="connsiteX34" fmla="*/ 294572 w 3619883"/>
              <a:gd name="connsiteY34" fmla="*/ 4128157 h 4297250"/>
              <a:gd name="connsiteX35" fmla="*/ 339106 w 3619883"/>
              <a:gd name="connsiteY35" fmla="*/ 4128157 h 4297250"/>
              <a:gd name="connsiteX36" fmla="*/ 339106 w 3619883"/>
              <a:gd name="connsiteY36" fmla="*/ 3951392 h 4297250"/>
              <a:gd name="connsiteX37" fmla="*/ 161321 w 3619883"/>
              <a:gd name="connsiteY37" fmla="*/ 3951392 h 4297250"/>
              <a:gd name="connsiteX38" fmla="*/ 161321 w 3619883"/>
              <a:gd name="connsiteY38" fmla="*/ 4128157 h 4297250"/>
              <a:gd name="connsiteX39" fmla="*/ 230914 w 3619883"/>
              <a:gd name="connsiteY39" fmla="*/ 4128157 h 4297250"/>
              <a:gd name="connsiteX40" fmla="*/ 189322 w 3619883"/>
              <a:gd name="connsiteY40" fmla="*/ 4275461 h 4297250"/>
              <a:gd name="connsiteX41" fmla="*/ 0 w 3619883"/>
              <a:gd name="connsiteY41" fmla="*/ 4275461 h 4297250"/>
              <a:gd name="connsiteX42" fmla="*/ 0 w 3619883"/>
              <a:gd name="connsiteY42" fmla="*/ 42229 h 4297250"/>
              <a:gd name="connsiteX43" fmla="*/ 42464 w 3619883"/>
              <a:gd name="connsiteY43" fmla="*/ 40518 h 4297250"/>
              <a:gd name="connsiteX44" fmla="*/ 137733 w 3619883"/>
              <a:gd name="connsiteY44" fmla="*/ 35355 h 4297250"/>
              <a:gd name="connsiteX45" fmla="*/ 270565 w 3619883"/>
              <a:gd name="connsiteY45" fmla="*/ 29759 h 4297250"/>
              <a:gd name="connsiteX46" fmla="*/ 479734 w 3619883"/>
              <a:gd name="connsiteY46" fmla="*/ 45455 h 4297250"/>
              <a:gd name="connsiteX47" fmla="*/ 524103 w 3619883"/>
              <a:gd name="connsiteY47" fmla="*/ 41625 h 4297250"/>
              <a:gd name="connsiteX48" fmla="*/ 624416 w 3619883"/>
              <a:gd name="connsiteY48" fmla="*/ 22696 h 4297250"/>
              <a:gd name="connsiteX49" fmla="*/ 657762 w 3619883"/>
              <a:gd name="connsiteY49" fmla="*/ 18351 h 4297250"/>
              <a:gd name="connsiteX50" fmla="*/ 690557 w 3619883"/>
              <a:gd name="connsiteY50" fmla="*/ 25792 h 4297250"/>
              <a:gd name="connsiteX51" fmla="*/ 745123 w 3619883"/>
              <a:gd name="connsiteY51" fmla="*/ 40157 h 4297250"/>
              <a:gd name="connsiteX52" fmla="*/ 789493 w 3619883"/>
              <a:gd name="connsiteY52" fmla="*/ 36327 h 4297250"/>
              <a:gd name="connsiteX53" fmla="*/ 854255 w 3619883"/>
              <a:gd name="connsiteY53" fmla="*/ 68887 h 4297250"/>
              <a:gd name="connsiteX54" fmla="*/ 897520 w 3619883"/>
              <a:gd name="connsiteY54" fmla="*/ 88629 h 4297250"/>
              <a:gd name="connsiteX55" fmla="*/ 940510 w 3619883"/>
              <a:gd name="connsiteY55" fmla="*/ 114265 h 4297250"/>
              <a:gd name="connsiteX56" fmla="*/ 1082712 w 3619883"/>
              <a:gd name="connsiteY56" fmla="*/ 144543 h 4297250"/>
              <a:gd name="connsiteX57" fmla="*/ 1205348 w 3619883"/>
              <a:gd name="connsiteY57" fmla="*/ 120753 h 4297250"/>
              <a:gd name="connsiteX58" fmla="*/ 1271764 w 3619883"/>
              <a:gd name="connsiteY58" fmla="*/ 117956 h 4297250"/>
              <a:gd name="connsiteX59" fmla="*/ 1315583 w 3619883"/>
              <a:gd name="connsiteY59" fmla="*/ 125912 h 4297250"/>
              <a:gd name="connsiteX60" fmla="*/ 1359125 w 3619883"/>
              <a:gd name="connsiteY60" fmla="*/ 139761 h 4297250"/>
              <a:gd name="connsiteX61" fmla="*/ 1391919 w 3619883"/>
              <a:gd name="connsiteY61" fmla="*/ 147202 h 4297250"/>
              <a:gd name="connsiteX62" fmla="*/ 1436563 w 3619883"/>
              <a:gd name="connsiteY62" fmla="*/ 137480 h 4297250"/>
              <a:gd name="connsiteX63" fmla="*/ 1471566 w 3619883"/>
              <a:gd name="connsiteY63" fmla="*/ 97777 h 4297250"/>
              <a:gd name="connsiteX64" fmla="*/ 1505739 w 3619883"/>
              <a:gd name="connsiteY64" fmla="*/ 75753 h 4297250"/>
              <a:gd name="connsiteX65" fmla="*/ 1590891 w 3619883"/>
              <a:gd name="connsiteY65" fmla="*/ 144702 h 4297250"/>
              <a:gd name="connsiteX66" fmla="*/ 1625616 w 3619883"/>
              <a:gd name="connsiteY66" fmla="*/ 110893 h 4297250"/>
              <a:gd name="connsiteX67" fmla="*/ 1658964 w 3619883"/>
              <a:gd name="connsiteY67" fmla="*/ 106547 h 4297250"/>
              <a:gd name="connsiteX68" fmla="*/ 1746598 w 3619883"/>
              <a:gd name="connsiteY68" fmla="*/ 122460 h 4297250"/>
              <a:gd name="connsiteX69" fmla="*/ 1811913 w 3619883"/>
              <a:gd name="connsiteY69" fmla="*/ 143234 h 4297250"/>
              <a:gd name="connsiteX70" fmla="*/ 1856557 w 3619883"/>
              <a:gd name="connsiteY70" fmla="*/ 133511 h 4297250"/>
              <a:gd name="connsiteX71" fmla="*/ 2066003 w 3619883"/>
              <a:gd name="connsiteY71" fmla="*/ 143313 h 4297250"/>
              <a:gd name="connsiteX72" fmla="*/ 2177615 w 3619883"/>
              <a:gd name="connsiteY72" fmla="*/ 119007 h 4297250"/>
              <a:gd name="connsiteX73" fmla="*/ 2255883 w 3619883"/>
              <a:gd name="connsiteY73" fmla="*/ 99047 h 4297250"/>
              <a:gd name="connsiteX74" fmla="*/ 2344622 w 3619883"/>
              <a:gd name="connsiteY74" fmla="*/ 91388 h 4297250"/>
              <a:gd name="connsiteX75" fmla="*/ 2455682 w 3619883"/>
              <a:gd name="connsiteY75" fmla="*/ 78869 h 4297250"/>
              <a:gd name="connsiteX76" fmla="*/ 2632609 w 3619883"/>
              <a:gd name="connsiteY76" fmla="*/ 75338 h 4297250"/>
              <a:gd name="connsiteX77" fmla="*/ 2742291 w 3619883"/>
              <a:gd name="connsiteY77" fmla="*/ 92282 h 4297250"/>
              <a:gd name="connsiteX78" fmla="*/ 2851974 w 3619883"/>
              <a:gd name="connsiteY78" fmla="*/ 109227 h 4297250"/>
              <a:gd name="connsiteX79" fmla="*/ 2907643 w 3619883"/>
              <a:gd name="connsiteY79" fmla="*/ 100020 h 4297250"/>
              <a:gd name="connsiteX80" fmla="*/ 2944022 w 3619883"/>
              <a:gd name="connsiteY80" fmla="*/ 30853 h 4297250"/>
              <a:gd name="connsiteX81" fmla="*/ 3022289 w 3619883"/>
              <a:gd name="connsiteY81" fmla="*/ 10893 h 4297250"/>
              <a:gd name="connsiteX82" fmla="*/ 3054807 w 3619883"/>
              <a:gd name="connsiteY82" fmla="*/ 24226 h 4297250"/>
              <a:gd name="connsiteX83" fmla="*/ 3141892 w 3619883"/>
              <a:gd name="connsiteY83" fmla="*/ 51925 h 4297250"/>
              <a:gd name="connsiteX84" fmla="*/ 3185711 w 3619883"/>
              <a:gd name="connsiteY84" fmla="*/ 59881 h 4297250"/>
              <a:gd name="connsiteX85" fmla="*/ 3219056 w 3619883"/>
              <a:gd name="connsiteY85" fmla="*/ 55536 h 4297250"/>
              <a:gd name="connsiteX86" fmla="*/ 3263425 w 3619883"/>
              <a:gd name="connsiteY86" fmla="*/ 51706 h 4297250"/>
              <a:gd name="connsiteX87" fmla="*/ 3296219 w 3619883"/>
              <a:gd name="connsiteY87" fmla="*/ 59147 h 4297250"/>
              <a:gd name="connsiteX88" fmla="*/ 3319094 w 3619883"/>
              <a:gd name="connsiteY88" fmla="*/ 42500 h 4297250"/>
              <a:gd name="connsiteX89" fmla="*/ 3420511 w 3619883"/>
              <a:gd name="connsiteY89" fmla="*/ 0 h 4297250"/>
              <a:gd name="connsiteX90" fmla="*/ 3453305 w 3619883"/>
              <a:gd name="connsiteY90" fmla="*/ 7440 h 4297250"/>
              <a:gd name="connsiteX91" fmla="*/ 3496571 w 3619883"/>
              <a:gd name="connsiteY91" fmla="*/ 27182 h 4297250"/>
              <a:gd name="connsiteX92" fmla="*/ 3602117 w 3619883"/>
              <a:gd name="connsiteY92" fmla="*/ 132521 h 4297250"/>
              <a:gd name="connsiteX93" fmla="*/ 3619883 w 3619883"/>
              <a:gd name="connsiteY93" fmla="*/ 140049 h 4297250"/>
              <a:gd name="connsiteX94" fmla="*/ 3619883 w 3619883"/>
              <a:gd name="connsiteY9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961020 w 3619883"/>
              <a:gd name="connsiteY19" fmla="*/ 4128157 h 4297250"/>
              <a:gd name="connsiteX20" fmla="*/ 783235 w 3619883"/>
              <a:gd name="connsiteY20" fmla="*/ 3951392 h 4297250"/>
              <a:gd name="connsiteX21" fmla="*/ 783235 w 3619883"/>
              <a:gd name="connsiteY21" fmla="*/ 4128157 h 4297250"/>
              <a:gd name="connsiteX22" fmla="*/ 871024 w 3619883"/>
              <a:gd name="connsiteY22" fmla="*/ 4128157 h 4297250"/>
              <a:gd name="connsiteX23" fmla="*/ 829432 w 3619883"/>
              <a:gd name="connsiteY23" fmla="*/ 4275461 h 4297250"/>
              <a:gd name="connsiteX24" fmla="*/ 611484 w 3619883"/>
              <a:gd name="connsiteY24" fmla="*/ 4275461 h 4297250"/>
              <a:gd name="connsiteX25" fmla="*/ 621247 w 3619883"/>
              <a:gd name="connsiteY25" fmla="*/ 4128157 h 4297250"/>
              <a:gd name="connsiteX26" fmla="*/ 650062 w 3619883"/>
              <a:gd name="connsiteY26" fmla="*/ 4128157 h 4297250"/>
              <a:gd name="connsiteX27" fmla="*/ 650062 w 3619883"/>
              <a:gd name="connsiteY27" fmla="*/ 3951392 h 4297250"/>
              <a:gd name="connsiteX28" fmla="*/ 472277 w 3619883"/>
              <a:gd name="connsiteY28" fmla="*/ 3951392 h 4297250"/>
              <a:gd name="connsiteX29" fmla="*/ 472277 w 3619883"/>
              <a:gd name="connsiteY29" fmla="*/ 4128157 h 4297250"/>
              <a:gd name="connsiteX30" fmla="*/ 522650 w 3619883"/>
              <a:gd name="connsiteY30" fmla="*/ 4128157 h 4297250"/>
              <a:gd name="connsiteX31" fmla="*/ 573998 w 3619883"/>
              <a:gd name="connsiteY31" fmla="*/ 4275461 h 4297250"/>
              <a:gd name="connsiteX32" fmla="*/ 336164 w 3619883"/>
              <a:gd name="connsiteY32" fmla="*/ 4275461 h 4297250"/>
              <a:gd name="connsiteX33" fmla="*/ 294572 w 3619883"/>
              <a:gd name="connsiteY33" fmla="*/ 4128157 h 4297250"/>
              <a:gd name="connsiteX34" fmla="*/ 339106 w 3619883"/>
              <a:gd name="connsiteY34" fmla="*/ 4128157 h 4297250"/>
              <a:gd name="connsiteX35" fmla="*/ 339106 w 3619883"/>
              <a:gd name="connsiteY35" fmla="*/ 3951392 h 4297250"/>
              <a:gd name="connsiteX36" fmla="*/ 161321 w 3619883"/>
              <a:gd name="connsiteY36" fmla="*/ 3951392 h 4297250"/>
              <a:gd name="connsiteX37" fmla="*/ 161321 w 3619883"/>
              <a:gd name="connsiteY37" fmla="*/ 4128157 h 4297250"/>
              <a:gd name="connsiteX38" fmla="*/ 230914 w 3619883"/>
              <a:gd name="connsiteY38" fmla="*/ 4128157 h 4297250"/>
              <a:gd name="connsiteX39" fmla="*/ 189322 w 3619883"/>
              <a:gd name="connsiteY39" fmla="*/ 4275461 h 4297250"/>
              <a:gd name="connsiteX40" fmla="*/ 0 w 3619883"/>
              <a:gd name="connsiteY40" fmla="*/ 4275461 h 4297250"/>
              <a:gd name="connsiteX41" fmla="*/ 0 w 3619883"/>
              <a:gd name="connsiteY41" fmla="*/ 42229 h 4297250"/>
              <a:gd name="connsiteX42" fmla="*/ 42464 w 3619883"/>
              <a:gd name="connsiteY42" fmla="*/ 40518 h 4297250"/>
              <a:gd name="connsiteX43" fmla="*/ 137733 w 3619883"/>
              <a:gd name="connsiteY43" fmla="*/ 35355 h 4297250"/>
              <a:gd name="connsiteX44" fmla="*/ 270565 w 3619883"/>
              <a:gd name="connsiteY44" fmla="*/ 29759 h 4297250"/>
              <a:gd name="connsiteX45" fmla="*/ 479734 w 3619883"/>
              <a:gd name="connsiteY45" fmla="*/ 45455 h 4297250"/>
              <a:gd name="connsiteX46" fmla="*/ 524103 w 3619883"/>
              <a:gd name="connsiteY46" fmla="*/ 41625 h 4297250"/>
              <a:gd name="connsiteX47" fmla="*/ 624416 w 3619883"/>
              <a:gd name="connsiteY47" fmla="*/ 22696 h 4297250"/>
              <a:gd name="connsiteX48" fmla="*/ 657762 w 3619883"/>
              <a:gd name="connsiteY48" fmla="*/ 18351 h 4297250"/>
              <a:gd name="connsiteX49" fmla="*/ 690557 w 3619883"/>
              <a:gd name="connsiteY49" fmla="*/ 25792 h 4297250"/>
              <a:gd name="connsiteX50" fmla="*/ 745123 w 3619883"/>
              <a:gd name="connsiteY50" fmla="*/ 40157 h 4297250"/>
              <a:gd name="connsiteX51" fmla="*/ 789493 w 3619883"/>
              <a:gd name="connsiteY51" fmla="*/ 36327 h 4297250"/>
              <a:gd name="connsiteX52" fmla="*/ 854255 w 3619883"/>
              <a:gd name="connsiteY52" fmla="*/ 68887 h 4297250"/>
              <a:gd name="connsiteX53" fmla="*/ 897520 w 3619883"/>
              <a:gd name="connsiteY53" fmla="*/ 88629 h 4297250"/>
              <a:gd name="connsiteX54" fmla="*/ 940510 w 3619883"/>
              <a:gd name="connsiteY54" fmla="*/ 114265 h 4297250"/>
              <a:gd name="connsiteX55" fmla="*/ 1082712 w 3619883"/>
              <a:gd name="connsiteY55" fmla="*/ 144543 h 4297250"/>
              <a:gd name="connsiteX56" fmla="*/ 1205348 w 3619883"/>
              <a:gd name="connsiteY56" fmla="*/ 120753 h 4297250"/>
              <a:gd name="connsiteX57" fmla="*/ 1271764 w 3619883"/>
              <a:gd name="connsiteY57" fmla="*/ 117956 h 4297250"/>
              <a:gd name="connsiteX58" fmla="*/ 1315583 w 3619883"/>
              <a:gd name="connsiteY58" fmla="*/ 125912 h 4297250"/>
              <a:gd name="connsiteX59" fmla="*/ 1359125 w 3619883"/>
              <a:gd name="connsiteY59" fmla="*/ 139761 h 4297250"/>
              <a:gd name="connsiteX60" fmla="*/ 1391919 w 3619883"/>
              <a:gd name="connsiteY60" fmla="*/ 147202 h 4297250"/>
              <a:gd name="connsiteX61" fmla="*/ 1436563 w 3619883"/>
              <a:gd name="connsiteY61" fmla="*/ 137480 h 4297250"/>
              <a:gd name="connsiteX62" fmla="*/ 1471566 w 3619883"/>
              <a:gd name="connsiteY62" fmla="*/ 97777 h 4297250"/>
              <a:gd name="connsiteX63" fmla="*/ 1505739 w 3619883"/>
              <a:gd name="connsiteY63" fmla="*/ 75753 h 4297250"/>
              <a:gd name="connsiteX64" fmla="*/ 1590891 w 3619883"/>
              <a:gd name="connsiteY64" fmla="*/ 144702 h 4297250"/>
              <a:gd name="connsiteX65" fmla="*/ 1625616 w 3619883"/>
              <a:gd name="connsiteY65" fmla="*/ 110893 h 4297250"/>
              <a:gd name="connsiteX66" fmla="*/ 1658964 w 3619883"/>
              <a:gd name="connsiteY66" fmla="*/ 106547 h 4297250"/>
              <a:gd name="connsiteX67" fmla="*/ 1746598 w 3619883"/>
              <a:gd name="connsiteY67" fmla="*/ 122460 h 4297250"/>
              <a:gd name="connsiteX68" fmla="*/ 1811913 w 3619883"/>
              <a:gd name="connsiteY68" fmla="*/ 143234 h 4297250"/>
              <a:gd name="connsiteX69" fmla="*/ 1856557 w 3619883"/>
              <a:gd name="connsiteY69" fmla="*/ 133511 h 4297250"/>
              <a:gd name="connsiteX70" fmla="*/ 2066003 w 3619883"/>
              <a:gd name="connsiteY70" fmla="*/ 143313 h 4297250"/>
              <a:gd name="connsiteX71" fmla="*/ 2177615 w 3619883"/>
              <a:gd name="connsiteY71" fmla="*/ 119007 h 4297250"/>
              <a:gd name="connsiteX72" fmla="*/ 2255883 w 3619883"/>
              <a:gd name="connsiteY72" fmla="*/ 99047 h 4297250"/>
              <a:gd name="connsiteX73" fmla="*/ 2344622 w 3619883"/>
              <a:gd name="connsiteY73" fmla="*/ 91388 h 4297250"/>
              <a:gd name="connsiteX74" fmla="*/ 2455682 w 3619883"/>
              <a:gd name="connsiteY74" fmla="*/ 78869 h 4297250"/>
              <a:gd name="connsiteX75" fmla="*/ 2632609 w 3619883"/>
              <a:gd name="connsiteY75" fmla="*/ 75338 h 4297250"/>
              <a:gd name="connsiteX76" fmla="*/ 2742291 w 3619883"/>
              <a:gd name="connsiteY76" fmla="*/ 92282 h 4297250"/>
              <a:gd name="connsiteX77" fmla="*/ 2851974 w 3619883"/>
              <a:gd name="connsiteY77" fmla="*/ 109227 h 4297250"/>
              <a:gd name="connsiteX78" fmla="*/ 2907643 w 3619883"/>
              <a:gd name="connsiteY78" fmla="*/ 100020 h 4297250"/>
              <a:gd name="connsiteX79" fmla="*/ 2944022 w 3619883"/>
              <a:gd name="connsiteY79" fmla="*/ 30853 h 4297250"/>
              <a:gd name="connsiteX80" fmla="*/ 3022289 w 3619883"/>
              <a:gd name="connsiteY80" fmla="*/ 10893 h 4297250"/>
              <a:gd name="connsiteX81" fmla="*/ 3054807 w 3619883"/>
              <a:gd name="connsiteY81" fmla="*/ 24226 h 4297250"/>
              <a:gd name="connsiteX82" fmla="*/ 3141892 w 3619883"/>
              <a:gd name="connsiteY82" fmla="*/ 51925 h 4297250"/>
              <a:gd name="connsiteX83" fmla="*/ 3185711 w 3619883"/>
              <a:gd name="connsiteY83" fmla="*/ 59881 h 4297250"/>
              <a:gd name="connsiteX84" fmla="*/ 3219056 w 3619883"/>
              <a:gd name="connsiteY84" fmla="*/ 55536 h 4297250"/>
              <a:gd name="connsiteX85" fmla="*/ 3263425 w 3619883"/>
              <a:gd name="connsiteY85" fmla="*/ 51706 h 4297250"/>
              <a:gd name="connsiteX86" fmla="*/ 3296219 w 3619883"/>
              <a:gd name="connsiteY86" fmla="*/ 59147 h 4297250"/>
              <a:gd name="connsiteX87" fmla="*/ 3319094 w 3619883"/>
              <a:gd name="connsiteY87" fmla="*/ 42500 h 4297250"/>
              <a:gd name="connsiteX88" fmla="*/ 3420511 w 3619883"/>
              <a:gd name="connsiteY88" fmla="*/ 0 h 4297250"/>
              <a:gd name="connsiteX89" fmla="*/ 3453305 w 3619883"/>
              <a:gd name="connsiteY89" fmla="*/ 7440 h 4297250"/>
              <a:gd name="connsiteX90" fmla="*/ 3496571 w 3619883"/>
              <a:gd name="connsiteY90" fmla="*/ 27182 h 4297250"/>
              <a:gd name="connsiteX91" fmla="*/ 3602117 w 3619883"/>
              <a:gd name="connsiteY91" fmla="*/ 132521 h 4297250"/>
              <a:gd name="connsiteX92" fmla="*/ 3619883 w 3619883"/>
              <a:gd name="connsiteY92" fmla="*/ 140049 h 4297250"/>
              <a:gd name="connsiteX93" fmla="*/ 3619883 w 3619883"/>
              <a:gd name="connsiteY9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961020 w 3619883"/>
              <a:gd name="connsiteY19" fmla="*/ 4128157 h 4297250"/>
              <a:gd name="connsiteX20" fmla="*/ 783235 w 3619883"/>
              <a:gd name="connsiteY20" fmla="*/ 4128157 h 4297250"/>
              <a:gd name="connsiteX21" fmla="*/ 871024 w 3619883"/>
              <a:gd name="connsiteY21" fmla="*/ 4128157 h 4297250"/>
              <a:gd name="connsiteX22" fmla="*/ 829432 w 3619883"/>
              <a:gd name="connsiteY22" fmla="*/ 4275461 h 4297250"/>
              <a:gd name="connsiteX23" fmla="*/ 611484 w 3619883"/>
              <a:gd name="connsiteY23" fmla="*/ 4275461 h 4297250"/>
              <a:gd name="connsiteX24" fmla="*/ 621247 w 3619883"/>
              <a:gd name="connsiteY24" fmla="*/ 4128157 h 4297250"/>
              <a:gd name="connsiteX25" fmla="*/ 650062 w 3619883"/>
              <a:gd name="connsiteY25" fmla="*/ 4128157 h 4297250"/>
              <a:gd name="connsiteX26" fmla="*/ 650062 w 3619883"/>
              <a:gd name="connsiteY26" fmla="*/ 3951392 h 4297250"/>
              <a:gd name="connsiteX27" fmla="*/ 472277 w 3619883"/>
              <a:gd name="connsiteY27" fmla="*/ 3951392 h 4297250"/>
              <a:gd name="connsiteX28" fmla="*/ 472277 w 3619883"/>
              <a:gd name="connsiteY28" fmla="*/ 4128157 h 4297250"/>
              <a:gd name="connsiteX29" fmla="*/ 522650 w 3619883"/>
              <a:gd name="connsiteY29" fmla="*/ 4128157 h 4297250"/>
              <a:gd name="connsiteX30" fmla="*/ 573998 w 3619883"/>
              <a:gd name="connsiteY30" fmla="*/ 4275461 h 4297250"/>
              <a:gd name="connsiteX31" fmla="*/ 336164 w 3619883"/>
              <a:gd name="connsiteY31" fmla="*/ 4275461 h 4297250"/>
              <a:gd name="connsiteX32" fmla="*/ 294572 w 3619883"/>
              <a:gd name="connsiteY32" fmla="*/ 4128157 h 4297250"/>
              <a:gd name="connsiteX33" fmla="*/ 339106 w 3619883"/>
              <a:gd name="connsiteY33" fmla="*/ 4128157 h 4297250"/>
              <a:gd name="connsiteX34" fmla="*/ 339106 w 3619883"/>
              <a:gd name="connsiteY34" fmla="*/ 3951392 h 4297250"/>
              <a:gd name="connsiteX35" fmla="*/ 161321 w 3619883"/>
              <a:gd name="connsiteY35" fmla="*/ 3951392 h 4297250"/>
              <a:gd name="connsiteX36" fmla="*/ 161321 w 3619883"/>
              <a:gd name="connsiteY36" fmla="*/ 4128157 h 4297250"/>
              <a:gd name="connsiteX37" fmla="*/ 230914 w 3619883"/>
              <a:gd name="connsiteY37" fmla="*/ 4128157 h 4297250"/>
              <a:gd name="connsiteX38" fmla="*/ 189322 w 3619883"/>
              <a:gd name="connsiteY38" fmla="*/ 4275461 h 4297250"/>
              <a:gd name="connsiteX39" fmla="*/ 0 w 3619883"/>
              <a:gd name="connsiteY39" fmla="*/ 4275461 h 4297250"/>
              <a:gd name="connsiteX40" fmla="*/ 0 w 3619883"/>
              <a:gd name="connsiteY40" fmla="*/ 42229 h 4297250"/>
              <a:gd name="connsiteX41" fmla="*/ 42464 w 3619883"/>
              <a:gd name="connsiteY41" fmla="*/ 40518 h 4297250"/>
              <a:gd name="connsiteX42" fmla="*/ 137733 w 3619883"/>
              <a:gd name="connsiteY42" fmla="*/ 35355 h 4297250"/>
              <a:gd name="connsiteX43" fmla="*/ 270565 w 3619883"/>
              <a:gd name="connsiteY43" fmla="*/ 29759 h 4297250"/>
              <a:gd name="connsiteX44" fmla="*/ 479734 w 3619883"/>
              <a:gd name="connsiteY44" fmla="*/ 45455 h 4297250"/>
              <a:gd name="connsiteX45" fmla="*/ 524103 w 3619883"/>
              <a:gd name="connsiteY45" fmla="*/ 41625 h 4297250"/>
              <a:gd name="connsiteX46" fmla="*/ 624416 w 3619883"/>
              <a:gd name="connsiteY46" fmla="*/ 22696 h 4297250"/>
              <a:gd name="connsiteX47" fmla="*/ 657762 w 3619883"/>
              <a:gd name="connsiteY47" fmla="*/ 18351 h 4297250"/>
              <a:gd name="connsiteX48" fmla="*/ 690557 w 3619883"/>
              <a:gd name="connsiteY48" fmla="*/ 25792 h 4297250"/>
              <a:gd name="connsiteX49" fmla="*/ 745123 w 3619883"/>
              <a:gd name="connsiteY49" fmla="*/ 40157 h 4297250"/>
              <a:gd name="connsiteX50" fmla="*/ 789493 w 3619883"/>
              <a:gd name="connsiteY50" fmla="*/ 36327 h 4297250"/>
              <a:gd name="connsiteX51" fmla="*/ 854255 w 3619883"/>
              <a:gd name="connsiteY51" fmla="*/ 68887 h 4297250"/>
              <a:gd name="connsiteX52" fmla="*/ 897520 w 3619883"/>
              <a:gd name="connsiteY52" fmla="*/ 88629 h 4297250"/>
              <a:gd name="connsiteX53" fmla="*/ 940510 w 3619883"/>
              <a:gd name="connsiteY53" fmla="*/ 114265 h 4297250"/>
              <a:gd name="connsiteX54" fmla="*/ 1082712 w 3619883"/>
              <a:gd name="connsiteY54" fmla="*/ 144543 h 4297250"/>
              <a:gd name="connsiteX55" fmla="*/ 1205348 w 3619883"/>
              <a:gd name="connsiteY55" fmla="*/ 120753 h 4297250"/>
              <a:gd name="connsiteX56" fmla="*/ 1271764 w 3619883"/>
              <a:gd name="connsiteY56" fmla="*/ 117956 h 4297250"/>
              <a:gd name="connsiteX57" fmla="*/ 1315583 w 3619883"/>
              <a:gd name="connsiteY57" fmla="*/ 125912 h 4297250"/>
              <a:gd name="connsiteX58" fmla="*/ 1359125 w 3619883"/>
              <a:gd name="connsiteY58" fmla="*/ 139761 h 4297250"/>
              <a:gd name="connsiteX59" fmla="*/ 1391919 w 3619883"/>
              <a:gd name="connsiteY59" fmla="*/ 147202 h 4297250"/>
              <a:gd name="connsiteX60" fmla="*/ 1436563 w 3619883"/>
              <a:gd name="connsiteY60" fmla="*/ 137480 h 4297250"/>
              <a:gd name="connsiteX61" fmla="*/ 1471566 w 3619883"/>
              <a:gd name="connsiteY61" fmla="*/ 97777 h 4297250"/>
              <a:gd name="connsiteX62" fmla="*/ 1505739 w 3619883"/>
              <a:gd name="connsiteY62" fmla="*/ 75753 h 4297250"/>
              <a:gd name="connsiteX63" fmla="*/ 1590891 w 3619883"/>
              <a:gd name="connsiteY63" fmla="*/ 144702 h 4297250"/>
              <a:gd name="connsiteX64" fmla="*/ 1625616 w 3619883"/>
              <a:gd name="connsiteY64" fmla="*/ 110893 h 4297250"/>
              <a:gd name="connsiteX65" fmla="*/ 1658964 w 3619883"/>
              <a:gd name="connsiteY65" fmla="*/ 106547 h 4297250"/>
              <a:gd name="connsiteX66" fmla="*/ 1746598 w 3619883"/>
              <a:gd name="connsiteY66" fmla="*/ 122460 h 4297250"/>
              <a:gd name="connsiteX67" fmla="*/ 1811913 w 3619883"/>
              <a:gd name="connsiteY67" fmla="*/ 143234 h 4297250"/>
              <a:gd name="connsiteX68" fmla="*/ 1856557 w 3619883"/>
              <a:gd name="connsiteY68" fmla="*/ 133511 h 4297250"/>
              <a:gd name="connsiteX69" fmla="*/ 2066003 w 3619883"/>
              <a:gd name="connsiteY69" fmla="*/ 143313 h 4297250"/>
              <a:gd name="connsiteX70" fmla="*/ 2177615 w 3619883"/>
              <a:gd name="connsiteY70" fmla="*/ 119007 h 4297250"/>
              <a:gd name="connsiteX71" fmla="*/ 2255883 w 3619883"/>
              <a:gd name="connsiteY71" fmla="*/ 99047 h 4297250"/>
              <a:gd name="connsiteX72" fmla="*/ 2344622 w 3619883"/>
              <a:gd name="connsiteY72" fmla="*/ 91388 h 4297250"/>
              <a:gd name="connsiteX73" fmla="*/ 2455682 w 3619883"/>
              <a:gd name="connsiteY73" fmla="*/ 78869 h 4297250"/>
              <a:gd name="connsiteX74" fmla="*/ 2632609 w 3619883"/>
              <a:gd name="connsiteY74" fmla="*/ 75338 h 4297250"/>
              <a:gd name="connsiteX75" fmla="*/ 2742291 w 3619883"/>
              <a:gd name="connsiteY75" fmla="*/ 92282 h 4297250"/>
              <a:gd name="connsiteX76" fmla="*/ 2851974 w 3619883"/>
              <a:gd name="connsiteY76" fmla="*/ 109227 h 4297250"/>
              <a:gd name="connsiteX77" fmla="*/ 2907643 w 3619883"/>
              <a:gd name="connsiteY77" fmla="*/ 100020 h 4297250"/>
              <a:gd name="connsiteX78" fmla="*/ 2944022 w 3619883"/>
              <a:gd name="connsiteY78" fmla="*/ 30853 h 4297250"/>
              <a:gd name="connsiteX79" fmla="*/ 3022289 w 3619883"/>
              <a:gd name="connsiteY79" fmla="*/ 10893 h 4297250"/>
              <a:gd name="connsiteX80" fmla="*/ 3054807 w 3619883"/>
              <a:gd name="connsiteY80" fmla="*/ 24226 h 4297250"/>
              <a:gd name="connsiteX81" fmla="*/ 3141892 w 3619883"/>
              <a:gd name="connsiteY81" fmla="*/ 51925 h 4297250"/>
              <a:gd name="connsiteX82" fmla="*/ 3185711 w 3619883"/>
              <a:gd name="connsiteY82" fmla="*/ 59881 h 4297250"/>
              <a:gd name="connsiteX83" fmla="*/ 3219056 w 3619883"/>
              <a:gd name="connsiteY83" fmla="*/ 55536 h 4297250"/>
              <a:gd name="connsiteX84" fmla="*/ 3263425 w 3619883"/>
              <a:gd name="connsiteY84" fmla="*/ 51706 h 4297250"/>
              <a:gd name="connsiteX85" fmla="*/ 3296219 w 3619883"/>
              <a:gd name="connsiteY85" fmla="*/ 59147 h 4297250"/>
              <a:gd name="connsiteX86" fmla="*/ 3319094 w 3619883"/>
              <a:gd name="connsiteY86" fmla="*/ 42500 h 4297250"/>
              <a:gd name="connsiteX87" fmla="*/ 3420511 w 3619883"/>
              <a:gd name="connsiteY87" fmla="*/ 0 h 4297250"/>
              <a:gd name="connsiteX88" fmla="*/ 3453305 w 3619883"/>
              <a:gd name="connsiteY88" fmla="*/ 7440 h 4297250"/>
              <a:gd name="connsiteX89" fmla="*/ 3496571 w 3619883"/>
              <a:gd name="connsiteY89" fmla="*/ 27182 h 4297250"/>
              <a:gd name="connsiteX90" fmla="*/ 3602117 w 3619883"/>
              <a:gd name="connsiteY90" fmla="*/ 132521 h 4297250"/>
              <a:gd name="connsiteX91" fmla="*/ 3619883 w 3619883"/>
              <a:gd name="connsiteY91" fmla="*/ 140049 h 4297250"/>
              <a:gd name="connsiteX92" fmla="*/ 3619883 w 3619883"/>
              <a:gd name="connsiteY9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961020 w 3619883"/>
              <a:gd name="connsiteY19" fmla="*/ 4128157 h 4297250"/>
              <a:gd name="connsiteX20" fmla="*/ 871024 w 3619883"/>
              <a:gd name="connsiteY20" fmla="*/ 4128157 h 4297250"/>
              <a:gd name="connsiteX21" fmla="*/ 829432 w 3619883"/>
              <a:gd name="connsiteY21" fmla="*/ 4275461 h 4297250"/>
              <a:gd name="connsiteX22" fmla="*/ 611484 w 3619883"/>
              <a:gd name="connsiteY22" fmla="*/ 4275461 h 4297250"/>
              <a:gd name="connsiteX23" fmla="*/ 621247 w 3619883"/>
              <a:gd name="connsiteY23" fmla="*/ 4128157 h 4297250"/>
              <a:gd name="connsiteX24" fmla="*/ 650062 w 3619883"/>
              <a:gd name="connsiteY24" fmla="*/ 4128157 h 4297250"/>
              <a:gd name="connsiteX25" fmla="*/ 650062 w 3619883"/>
              <a:gd name="connsiteY25" fmla="*/ 3951392 h 4297250"/>
              <a:gd name="connsiteX26" fmla="*/ 472277 w 3619883"/>
              <a:gd name="connsiteY26" fmla="*/ 3951392 h 4297250"/>
              <a:gd name="connsiteX27" fmla="*/ 472277 w 3619883"/>
              <a:gd name="connsiteY27" fmla="*/ 4128157 h 4297250"/>
              <a:gd name="connsiteX28" fmla="*/ 522650 w 3619883"/>
              <a:gd name="connsiteY28" fmla="*/ 4128157 h 4297250"/>
              <a:gd name="connsiteX29" fmla="*/ 573998 w 3619883"/>
              <a:gd name="connsiteY29" fmla="*/ 4275461 h 4297250"/>
              <a:gd name="connsiteX30" fmla="*/ 336164 w 3619883"/>
              <a:gd name="connsiteY30" fmla="*/ 4275461 h 4297250"/>
              <a:gd name="connsiteX31" fmla="*/ 294572 w 3619883"/>
              <a:gd name="connsiteY31" fmla="*/ 4128157 h 4297250"/>
              <a:gd name="connsiteX32" fmla="*/ 339106 w 3619883"/>
              <a:gd name="connsiteY32" fmla="*/ 4128157 h 4297250"/>
              <a:gd name="connsiteX33" fmla="*/ 339106 w 3619883"/>
              <a:gd name="connsiteY33" fmla="*/ 3951392 h 4297250"/>
              <a:gd name="connsiteX34" fmla="*/ 161321 w 3619883"/>
              <a:gd name="connsiteY34" fmla="*/ 3951392 h 4297250"/>
              <a:gd name="connsiteX35" fmla="*/ 161321 w 3619883"/>
              <a:gd name="connsiteY35" fmla="*/ 4128157 h 4297250"/>
              <a:gd name="connsiteX36" fmla="*/ 230914 w 3619883"/>
              <a:gd name="connsiteY36" fmla="*/ 4128157 h 4297250"/>
              <a:gd name="connsiteX37" fmla="*/ 189322 w 3619883"/>
              <a:gd name="connsiteY37" fmla="*/ 4275461 h 4297250"/>
              <a:gd name="connsiteX38" fmla="*/ 0 w 3619883"/>
              <a:gd name="connsiteY38" fmla="*/ 4275461 h 4297250"/>
              <a:gd name="connsiteX39" fmla="*/ 0 w 3619883"/>
              <a:gd name="connsiteY39" fmla="*/ 42229 h 4297250"/>
              <a:gd name="connsiteX40" fmla="*/ 42464 w 3619883"/>
              <a:gd name="connsiteY40" fmla="*/ 40518 h 4297250"/>
              <a:gd name="connsiteX41" fmla="*/ 137733 w 3619883"/>
              <a:gd name="connsiteY41" fmla="*/ 35355 h 4297250"/>
              <a:gd name="connsiteX42" fmla="*/ 270565 w 3619883"/>
              <a:gd name="connsiteY42" fmla="*/ 29759 h 4297250"/>
              <a:gd name="connsiteX43" fmla="*/ 479734 w 3619883"/>
              <a:gd name="connsiteY43" fmla="*/ 45455 h 4297250"/>
              <a:gd name="connsiteX44" fmla="*/ 524103 w 3619883"/>
              <a:gd name="connsiteY44" fmla="*/ 41625 h 4297250"/>
              <a:gd name="connsiteX45" fmla="*/ 624416 w 3619883"/>
              <a:gd name="connsiteY45" fmla="*/ 22696 h 4297250"/>
              <a:gd name="connsiteX46" fmla="*/ 657762 w 3619883"/>
              <a:gd name="connsiteY46" fmla="*/ 18351 h 4297250"/>
              <a:gd name="connsiteX47" fmla="*/ 690557 w 3619883"/>
              <a:gd name="connsiteY47" fmla="*/ 25792 h 4297250"/>
              <a:gd name="connsiteX48" fmla="*/ 745123 w 3619883"/>
              <a:gd name="connsiteY48" fmla="*/ 40157 h 4297250"/>
              <a:gd name="connsiteX49" fmla="*/ 789493 w 3619883"/>
              <a:gd name="connsiteY49" fmla="*/ 36327 h 4297250"/>
              <a:gd name="connsiteX50" fmla="*/ 854255 w 3619883"/>
              <a:gd name="connsiteY50" fmla="*/ 68887 h 4297250"/>
              <a:gd name="connsiteX51" fmla="*/ 897520 w 3619883"/>
              <a:gd name="connsiteY51" fmla="*/ 88629 h 4297250"/>
              <a:gd name="connsiteX52" fmla="*/ 940510 w 3619883"/>
              <a:gd name="connsiteY52" fmla="*/ 114265 h 4297250"/>
              <a:gd name="connsiteX53" fmla="*/ 1082712 w 3619883"/>
              <a:gd name="connsiteY53" fmla="*/ 144543 h 4297250"/>
              <a:gd name="connsiteX54" fmla="*/ 1205348 w 3619883"/>
              <a:gd name="connsiteY54" fmla="*/ 120753 h 4297250"/>
              <a:gd name="connsiteX55" fmla="*/ 1271764 w 3619883"/>
              <a:gd name="connsiteY55" fmla="*/ 117956 h 4297250"/>
              <a:gd name="connsiteX56" fmla="*/ 1315583 w 3619883"/>
              <a:gd name="connsiteY56" fmla="*/ 125912 h 4297250"/>
              <a:gd name="connsiteX57" fmla="*/ 1359125 w 3619883"/>
              <a:gd name="connsiteY57" fmla="*/ 139761 h 4297250"/>
              <a:gd name="connsiteX58" fmla="*/ 1391919 w 3619883"/>
              <a:gd name="connsiteY58" fmla="*/ 147202 h 4297250"/>
              <a:gd name="connsiteX59" fmla="*/ 1436563 w 3619883"/>
              <a:gd name="connsiteY59" fmla="*/ 137480 h 4297250"/>
              <a:gd name="connsiteX60" fmla="*/ 1471566 w 3619883"/>
              <a:gd name="connsiteY60" fmla="*/ 97777 h 4297250"/>
              <a:gd name="connsiteX61" fmla="*/ 1505739 w 3619883"/>
              <a:gd name="connsiteY61" fmla="*/ 75753 h 4297250"/>
              <a:gd name="connsiteX62" fmla="*/ 1590891 w 3619883"/>
              <a:gd name="connsiteY62" fmla="*/ 144702 h 4297250"/>
              <a:gd name="connsiteX63" fmla="*/ 1625616 w 3619883"/>
              <a:gd name="connsiteY63" fmla="*/ 110893 h 4297250"/>
              <a:gd name="connsiteX64" fmla="*/ 1658964 w 3619883"/>
              <a:gd name="connsiteY64" fmla="*/ 106547 h 4297250"/>
              <a:gd name="connsiteX65" fmla="*/ 1746598 w 3619883"/>
              <a:gd name="connsiteY65" fmla="*/ 122460 h 4297250"/>
              <a:gd name="connsiteX66" fmla="*/ 1811913 w 3619883"/>
              <a:gd name="connsiteY66" fmla="*/ 143234 h 4297250"/>
              <a:gd name="connsiteX67" fmla="*/ 1856557 w 3619883"/>
              <a:gd name="connsiteY67" fmla="*/ 133511 h 4297250"/>
              <a:gd name="connsiteX68" fmla="*/ 2066003 w 3619883"/>
              <a:gd name="connsiteY68" fmla="*/ 143313 h 4297250"/>
              <a:gd name="connsiteX69" fmla="*/ 2177615 w 3619883"/>
              <a:gd name="connsiteY69" fmla="*/ 119007 h 4297250"/>
              <a:gd name="connsiteX70" fmla="*/ 2255883 w 3619883"/>
              <a:gd name="connsiteY70" fmla="*/ 99047 h 4297250"/>
              <a:gd name="connsiteX71" fmla="*/ 2344622 w 3619883"/>
              <a:gd name="connsiteY71" fmla="*/ 91388 h 4297250"/>
              <a:gd name="connsiteX72" fmla="*/ 2455682 w 3619883"/>
              <a:gd name="connsiteY72" fmla="*/ 78869 h 4297250"/>
              <a:gd name="connsiteX73" fmla="*/ 2632609 w 3619883"/>
              <a:gd name="connsiteY73" fmla="*/ 75338 h 4297250"/>
              <a:gd name="connsiteX74" fmla="*/ 2742291 w 3619883"/>
              <a:gd name="connsiteY74" fmla="*/ 92282 h 4297250"/>
              <a:gd name="connsiteX75" fmla="*/ 2851974 w 3619883"/>
              <a:gd name="connsiteY75" fmla="*/ 109227 h 4297250"/>
              <a:gd name="connsiteX76" fmla="*/ 2907643 w 3619883"/>
              <a:gd name="connsiteY76" fmla="*/ 100020 h 4297250"/>
              <a:gd name="connsiteX77" fmla="*/ 2944022 w 3619883"/>
              <a:gd name="connsiteY77" fmla="*/ 30853 h 4297250"/>
              <a:gd name="connsiteX78" fmla="*/ 3022289 w 3619883"/>
              <a:gd name="connsiteY78" fmla="*/ 10893 h 4297250"/>
              <a:gd name="connsiteX79" fmla="*/ 3054807 w 3619883"/>
              <a:gd name="connsiteY79" fmla="*/ 24226 h 4297250"/>
              <a:gd name="connsiteX80" fmla="*/ 3141892 w 3619883"/>
              <a:gd name="connsiteY80" fmla="*/ 51925 h 4297250"/>
              <a:gd name="connsiteX81" fmla="*/ 3185711 w 3619883"/>
              <a:gd name="connsiteY81" fmla="*/ 59881 h 4297250"/>
              <a:gd name="connsiteX82" fmla="*/ 3219056 w 3619883"/>
              <a:gd name="connsiteY82" fmla="*/ 55536 h 4297250"/>
              <a:gd name="connsiteX83" fmla="*/ 3263425 w 3619883"/>
              <a:gd name="connsiteY83" fmla="*/ 51706 h 4297250"/>
              <a:gd name="connsiteX84" fmla="*/ 3296219 w 3619883"/>
              <a:gd name="connsiteY84" fmla="*/ 59147 h 4297250"/>
              <a:gd name="connsiteX85" fmla="*/ 3319094 w 3619883"/>
              <a:gd name="connsiteY85" fmla="*/ 42500 h 4297250"/>
              <a:gd name="connsiteX86" fmla="*/ 3420511 w 3619883"/>
              <a:gd name="connsiteY86" fmla="*/ 0 h 4297250"/>
              <a:gd name="connsiteX87" fmla="*/ 3453305 w 3619883"/>
              <a:gd name="connsiteY87" fmla="*/ 7440 h 4297250"/>
              <a:gd name="connsiteX88" fmla="*/ 3496571 w 3619883"/>
              <a:gd name="connsiteY88" fmla="*/ 27182 h 4297250"/>
              <a:gd name="connsiteX89" fmla="*/ 3602117 w 3619883"/>
              <a:gd name="connsiteY89" fmla="*/ 132521 h 4297250"/>
              <a:gd name="connsiteX90" fmla="*/ 3619883 w 3619883"/>
              <a:gd name="connsiteY90" fmla="*/ 140049 h 4297250"/>
              <a:gd name="connsiteX91" fmla="*/ 3619883 w 3619883"/>
              <a:gd name="connsiteY9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871024 w 3619883"/>
              <a:gd name="connsiteY19" fmla="*/ 4128157 h 4297250"/>
              <a:gd name="connsiteX20" fmla="*/ 829432 w 3619883"/>
              <a:gd name="connsiteY20" fmla="*/ 4275461 h 4297250"/>
              <a:gd name="connsiteX21" fmla="*/ 611484 w 3619883"/>
              <a:gd name="connsiteY21" fmla="*/ 4275461 h 4297250"/>
              <a:gd name="connsiteX22" fmla="*/ 621247 w 3619883"/>
              <a:gd name="connsiteY22" fmla="*/ 4128157 h 4297250"/>
              <a:gd name="connsiteX23" fmla="*/ 650062 w 3619883"/>
              <a:gd name="connsiteY23" fmla="*/ 4128157 h 4297250"/>
              <a:gd name="connsiteX24" fmla="*/ 650062 w 3619883"/>
              <a:gd name="connsiteY24" fmla="*/ 3951392 h 4297250"/>
              <a:gd name="connsiteX25" fmla="*/ 472277 w 3619883"/>
              <a:gd name="connsiteY25" fmla="*/ 3951392 h 4297250"/>
              <a:gd name="connsiteX26" fmla="*/ 472277 w 3619883"/>
              <a:gd name="connsiteY26" fmla="*/ 4128157 h 4297250"/>
              <a:gd name="connsiteX27" fmla="*/ 522650 w 3619883"/>
              <a:gd name="connsiteY27" fmla="*/ 4128157 h 4297250"/>
              <a:gd name="connsiteX28" fmla="*/ 573998 w 3619883"/>
              <a:gd name="connsiteY28" fmla="*/ 4275461 h 4297250"/>
              <a:gd name="connsiteX29" fmla="*/ 336164 w 3619883"/>
              <a:gd name="connsiteY29" fmla="*/ 4275461 h 4297250"/>
              <a:gd name="connsiteX30" fmla="*/ 294572 w 3619883"/>
              <a:gd name="connsiteY30" fmla="*/ 4128157 h 4297250"/>
              <a:gd name="connsiteX31" fmla="*/ 339106 w 3619883"/>
              <a:gd name="connsiteY31" fmla="*/ 4128157 h 4297250"/>
              <a:gd name="connsiteX32" fmla="*/ 339106 w 3619883"/>
              <a:gd name="connsiteY32" fmla="*/ 3951392 h 4297250"/>
              <a:gd name="connsiteX33" fmla="*/ 161321 w 3619883"/>
              <a:gd name="connsiteY33" fmla="*/ 3951392 h 4297250"/>
              <a:gd name="connsiteX34" fmla="*/ 161321 w 3619883"/>
              <a:gd name="connsiteY34" fmla="*/ 4128157 h 4297250"/>
              <a:gd name="connsiteX35" fmla="*/ 230914 w 3619883"/>
              <a:gd name="connsiteY35" fmla="*/ 4128157 h 4297250"/>
              <a:gd name="connsiteX36" fmla="*/ 189322 w 3619883"/>
              <a:gd name="connsiteY36" fmla="*/ 4275461 h 4297250"/>
              <a:gd name="connsiteX37" fmla="*/ 0 w 3619883"/>
              <a:gd name="connsiteY37" fmla="*/ 4275461 h 4297250"/>
              <a:gd name="connsiteX38" fmla="*/ 0 w 3619883"/>
              <a:gd name="connsiteY38" fmla="*/ 42229 h 4297250"/>
              <a:gd name="connsiteX39" fmla="*/ 42464 w 3619883"/>
              <a:gd name="connsiteY39" fmla="*/ 40518 h 4297250"/>
              <a:gd name="connsiteX40" fmla="*/ 137733 w 3619883"/>
              <a:gd name="connsiteY40" fmla="*/ 35355 h 4297250"/>
              <a:gd name="connsiteX41" fmla="*/ 270565 w 3619883"/>
              <a:gd name="connsiteY41" fmla="*/ 29759 h 4297250"/>
              <a:gd name="connsiteX42" fmla="*/ 479734 w 3619883"/>
              <a:gd name="connsiteY42" fmla="*/ 45455 h 4297250"/>
              <a:gd name="connsiteX43" fmla="*/ 524103 w 3619883"/>
              <a:gd name="connsiteY43" fmla="*/ 41625 h 4297250"/>
              <a:gd name="connsiteX44" fmla="*/ 624416 w 3619883"/>
              <a:gd name="connsiteY44" fmla="*/ 22696 h 4297250"/>
              <a:gd name="connsiteX45" fmla="*/ 657762 w 3619883"/>
              <a:gd name="connsiteY45" fmla="*/ 18351 h 4297250"/>
              <a:gd name="connsiteX46" fmla="*/ 690557 w 3619883"/>
              <a:gd name="connsiteY46" fmla="*/ 25792 h 4297250"/>
              <a:gd name="connsiteX47" fmla="*/ 745123 w 3619883"/>
              <a:gd name="connsiteY47" fmla="*/ 40157 h 4297250"/>
              <a:gd name="connsiteX48" fmla="*/ 789493 w 3619883"/>
              <a:gd name="connsiteY48" fmla="*/ 36327 h 4297250"/>
              <a:gd name="connsiteX49" fmla="*/ 854255 w 3619883"/>
              <a:gd name="connsiteY49" fmla="*/ 68887 h 4297250"/>
              <a:gd name="connsiteX50" fmla="*/ 897520 w 3619883"/>
              <a:gd name="connsiteY50" fmla="*/ 88629 h 4297250"/>
              <a:gd name="connsiteX51" fmla="*/ 940510 w 3619883"/>
              <a:gd name="connsiteY51" fmla="*/ 114265 h 4297250"/>
              <a:gd name="connsiteX52" fmla="*/ 1082712 w 3619883"/>
              <a:gd name="connsiteY52" fmla="*/ 144543 h 4297250"/>
              <a:gd name="connsiteX53" fmla="*/ 1205348 w 3619883"/>
              <a:gd name="connsiteY53" fmla="*/ 120753 h 4297250"/>
              <a:gd name="connsiteX54" fmla="*/ 1271764 w 3619883"/>
              <a:gd name="connsiteY54" fmla="*/ 117956 h 4297250"/>
              <a:gd name="connsiteX55" fmla="*/ 1315583 w 3619883"/>
              <a:gd name="connsiteY55" fmla="*/ 125912 h 4297250"/>
              <a:gd name="connsiteX56" fmla="*/ 1359125 w 3619883"/>
              <a:gd name="connsiteY56" fmla="*/ 139761 h 4297250"/>
              <a:gd name="connsiteX57" fmla="*/ 1391919 w 3619883"/>
              <a:gd name="connsiteY57" fmla="*/ 147202 h 4297250"/>
              <a:gd name="connsiteX58" fmla="*/ 1436563 w 3619883"/>
              <a:gd name="connsiteY58" fmla="*/ 137480 h 4297250"/>
              <a:gd name="connsiteX59" fmla="*/ 1471566 w 3619883"/>
              <a:gd name="connsiteY59" fmla="*/ 97777 h 4297250"/>
              <a:gd name="connsiteX60" fmla="*/ 1505739 w 3619883"/>
              <a:gd name="connsiteY60" fmla="*/ 75753 h 4297250"/>
              <a:gd name="connsiteX61" fmla="*/ 1590891 w 3619883"/>
              <a:gd name="connsiteY61" fmla="*/ 144702 h 4297250"/>
              <a:gd name="connsiteX62" fmla="*/ 1625616 w 3619883"/>
              <a:gd name="connsiteY62" fmla="*/ 110893 h 4297250"/>
              <a:gd name="connsiteX63" fmla="*/ 1658964 w 3619883"/>
              <a:gd name="connsiteY63" fmla="*/ 106547 h 4297250"/>
              <a:gd name="connsiteX64" fmla="*/ 1746598 w 3619883"/>
              <a:gd name="connsiteY64" fmla="*/ 122460 h 4297250"/>
              <a:gd name="connsiteX65" fmla="*/ 1811913 w 3619883"/>
              <a:gd name="connsiteY65" fmla="*/ 143234 h 4297250"/>
              <a:gd name="connsiteX66" fmla="*/ 1856557 w 3619883"/>
              <a:gd name="connsiteY66" fmla="*/ 133511 h 4297250"/>
              <a:gd name="connsiteX67" fmla="*/ 2066003 w 3619883"/>
              <a:gd name="connsiteY67" fmla="*/ 143313 h 4297250"/>
              <a:gd name="connsiteX68" fmla="*/ 2177615 w 3619883"/>
              <a:gd name="connsiteY68" fmla="*/ 119007 h 4297250"/>
              <a:gd name="connsiteX69" fmla="*/ 2255883 w 3619883"/>
              <a:gd name="connsiteY69" fmla="*/ 99047 h 4297250"/>
              <a:gd name="connsiteX70" fmla="*/ 2344622 w 3619883"/>
              <a:gd name="connsiteY70" fmla="*/ 91388 h 4297250"/>
              <a:gd name="connsiteX71" fmla="*/ 2455682 w 3619883"/>
              <a:gd name="connsiteY71" fmla="*/ 78869 h 4297250"/>
              <a:gd name="connsiteX72" fmla="*/ 2632609 w 3619883"/>
              <a:gd name="connsiteY72" fmla="*/ 75338 h 4297250"/>
              <a:gd name="connsiteX73" fmla="*/ 2742291 w 3619883"/>
              <a:gd name="connsiteY73" fmla="*/ 92282 h 4297250"/>
              <a:gd name="connsiteX74" fmla="*/ 2851974 w 3619883"/>
              <a:gd name="connsiteY74" fmla="*/ 109227 h 4297250"/>
              <a:gd name="connsiteX75" fmla="*/ 2907643 w 3619883"/>
              <a:gd name="connsiteY75" fmla="*/ 100020 h 4297250"/>
              <a:gd name="connsiteX76" fmla="*/ 2944022 w 3619883"/>
              <a:gd name="connsiteY76" fmla="*/ 30853 h 4297250"/>
              <a:gd name="connsiteX77" fmla="*/ 3022289 w 3619883"/>
              <a:gd name="connsiteY77" fmla="*/ 10893 h 4297250"/>
              <a:gd name="connsiteX78" fmla="*/ 3054807 w 3619883"/>
              <a:gd name="connsiteY78" fmla="*/ 24226 h 4297250"/>
              <a:gd name="connsiteX79" fmla="*/ 3141892 w 3619883"/>
              <a:gd name="connsiteY79" fmla="*/ 51925 h 4297250"/>
              <a:gd name="connsiteX80" fmla="*/ 3185711 w 3619883"/>
              <a:gd name="connsiteY80" fmla="*/ 59881 h 4297250"/>
              <a:gd name="connsiteX81" fmla="*/ 3219056 w 3619883"/>
              <a:gd name="connsiteY81" fmla="*/ 55536 h 4297250"/>
              <a:gd name="connsiteX82" fmla="*/ 3263425 w 3619883"/>
              <a:gd name="connsiteY82" fmla="*/ 51706 h 4297250"/>
              <a:gd name="connsiteX83" fmla="*/ 3296219 w 3619883"/>
              <a:gd name="connsiteY83" fmla="*/ 59147 h 4297250"/>
              <a:gd name="connsiteX84" fmla="*/ 3319094 w 3619883"/>
              <a:gd name="connsiteY84" fmla="*/ 42500 h 4297250"/>
              <a:gd name="connsiteX85" fmla="*/ 3420511 w 3619883"/>
              <a:gd name="connsiteY85" fmla="*/ 0 h 4297250"/>
              <a:gd name="connsiteX86" fmla="*/ 3453305 w 3619883"/>
              <a:gd name="connsiteY86" fmla="*/ 7440 h 4297250"/>
              <a:gd name="connsiteX87" fmla="*/ 3496571 w 3619883"/>
              <a:gd name="connsiteY87" fmla="*/ 27182 h 4297250"/>
              <a:gd name="connsiteX88" fmla="*/ 3602117 w 3619883"/>
              <a:gd name="connsiteY88" fmla="*/ 132521 h 4297250"/>
              <a:gd name="connsiteX89" fmla="*/ 3619883 w 3619883"/>
              <a:gd name="connsiteY89" fmla="*/ 140049 h 4297250"/>
              <a:gd name="connsiteX90" fmla="*/ 3619883 w 3619883"/>
              <a:gd name="connsiteY9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829432 w 3619883"/>
              <a:gd name="connsiteY19" fmla="*/ 4275461 h 4297250"/>
              <a:gd name="connsiteX20" fmla="*/ 611484 w 3619883"/>
              <a:gd name="connsiteY20" fmla="*/ 4275461 h 4297250"/>
              <a:gd name="connsiteX21" fmla="*/ 621247 w 3619883"/>
              <a:gd name="connsiteY21" fmla="*/ 4128157 h 4297250"/>
              <a:gd name="connsiteX22" fmla="*/ 650062 w 3619883"/>
              <a:gd name="connsiteY22" fmla="*/ 4128157 h 4297250"/>
              <a:gd name="connsiteX23" fmla="*/ 650062 w 3619883"/>
              <a:gd name="connsiteY23" fmla="*/ 3951392 h 4297250"/>
              <a:gd name="connsiteX24" fmla="*/ 472277 w 3619883"/>
              <a:gd name="connsiteY24" fmla="*/ 3951392 h 4297250"/>
              <a:gd name="connsiteX25" fmla="*/ 472277 w 3619883"/>
              <a:gd name="connsiteY25" fmla="*/ 4128157 h 4297250"/>
              <a:gd name="connsiteX26" fmla="*/ 522650 w 3619883"/>
              <a:gd name="connsiteY26" fmla="*/ 4128157 h 4297250"/>
              <a:gd name="connsiteX27" fmla="*/ 573998 w 3619883"/>
              <a:gd name="connsiteY27" fmla="*/ 4275461 h 4297250"/>
              <a:gd name="connsiteX28" fmla="*/ 336164 w 3619883"/>
              <a:gd name="connsiteY28" fmla="*/ 4275461 h 4297250"/>
              <a:gd name="connsiteX29" fmla="*/ 294572 w 3619883"/>
              <a:gd name="connsiteY29" fmla="*/ 4128157 h 4297250"/>
              <a:gd name="connsiteX30" fmla="*/ 339106 w 3619883"/>
              <a:gd name="connsiteY30" fmla="*/ 4128157 h 4297250"/>
              <a:gd name="connsiteX31" fmla="*/ 339106 w 3619883"/>
              <a:gd name="connsiteY31" fmla="*/ 3951392 h 4297250"/>
              <a:gd name="connsiteX32" fmla="*/ 161321 w 3619883"/>
              <a:gd name="connsiteY32" fmla="*/ 3951392 h 4297250"/>
              <a:gd name="connsiteX33" fmla="*/ 161321 w 3619883"/>
              <a:gd name="connsiteY33" fmla="*/ 4128157 h 4297250"/>
              <a:gd name="connsiteX34" fmla="*/ 230914 w 3619883"/>
              <a:gd name="connsiteY34" fmla="*/ 4128157 h 4297250"/>
              <a:gd name="connsiteX35" fmla="*/ 189322 w 3619883"/>
              <a:gd name="connsiteY35" fmla="*/ 4275461 h 4297250"/>
              <a:gd name="connsiteX36" fmla="*/ 0 w 3619883"/>
              <a:gd name="connsiteY36" fmla="*/ 4275461 h 4297250"/>
              <a:gd name="connsiteX37" fmla="*/ 0 w 3619883"/>
              <a:gd name="connsiteY37" fmla="*/ 42229 h 4297250"/>
              <a:gd name="connsiteX38" fmla="*/ 42464 w 3619883"/>
              <a:gd name="connsiteY38" fmla="*/ 40518 h 4297250"/>
              <a:gd name="connsiteX39" fmla="*/ 137733 w 3619883"/>
              <a:gd name="connsiteY39" fmla="*/ 35355 h 4297250"/>
              <a:gd name="connsiteX40" fmla="*/ 270565 w 3619883"/>
              <a:gd name="connsiteY40" fmla="*/ 29759 h 4297250"/>
              <a:gd name="connsiteX41" fmla="*/ 479734 w 3619883"/>
              <a:gd name="connsiteY41" fmla="*/ 45455 h 4297250"/>
              <a:gd name="connsiteX42" fmla="*/ 524103 w 3619883"/>
              <a:gd name="connsiteY42" fmla="*/ 41625 h 4297250"/>
              <a:gd name="connsiteX43" fmla="*/ 624416 w 3619883"/>
              <a:gd name="connsiteY43" fmla="*/ 22696 h 4297250"/>
              <a:gd name="connsiteX44" fmla="*/ 657762 w 3619883"/>
              <a:gd name="connsiteY44" fmla="*/ 18351 h 4297250"/>
              <a:gd name="connsiteX45" fmla="*/ 690557 w 3619883"/>
              <a:gd name="connsiteY45" fmla="*/ 25792 h 4297250"/>
              <a:gd name="connsiteX46" fmla="*/ 745123 w 3619883"/>
              <a:gd name="connsiteY46" fmla="*/ 40157 h 4297250"/>
              <a:gd name="connsiteX47" fmla="*/ 789493 w 3619883"/>
              <a:gd name="connsiteY47" fmla="*/ 36327 h 4297250"/>
              <a:gd name="connsiteX48" fmla="*/ 854255 w 3619883"/>
              <a:gd name="connsiteY48" fmla="*/ 68887 h 4297250"/>
              <a:gd name="connsiteX49" fmla="*/ 897520 w 3619883"/>
              <a:gd name="connsiteY49" fmla="*/ 88629 h 4297250"/>
              <a:gd name="connsiteX50" fmla="*/ 940510 w 3619883"/>
              <a:gd name="connsiteY50" fmla="*/ 114265 h 4297250"/>
              <a:gd name="connsiteX51" fmla="*/ 1082712 w 3619883"/>
              <a:gd name="connsiteY51" fmla="*/ 144543 h 4297250"/>
              <a:gd name="connsiteX52" fmla="*/ 1205348 w 3619883"/>
              <a:gd name="connsiteY52" fmla="*/ 120753 h 4297250"/>
              <a:gd name="connsiteX53" fmla="*/ 1271764 w 3619883"/>
              <a:gd name="connsiteY53" fmla="*/ 117956 h 4297250"/>
              <a:gd name="connsiteX54" fmla="*/ 1315583 w 3619883"/>
              <a:gd name="connsiteY54" fmla="*/ 125912 h 4297250"/>
              <a:gd name="connsiteX55" fmla="*/ 1359125 w 3619883"/>
              <a:gd name="connsiteY55" fmla="*/ 139761 h 4297250"/>
              <a:gd name="connsiteX56" fmla="*/ 1391919 w 3619883"/>
              <a:gd name="connsiteY56" fmla="*/ 147202 h 4297250"/>
              <a:gd name="connsiteX57" fmla="*/ 1436563 w 3619883"/>
              <a:gd name="connsiteY57" fmla="*/ 137480 h 4297250"/>
              <a:gd name="connsiteX58" fmla="*/ 1471566 w 3619883"/>
              <a:gd name="connsiteY58" fmla="*/ 97777 h 4297250"/>
              <a:gd name="connsiteX59" fmla="*/ 1505739 w 3619883"/>
              <a:gd name="connsiteY59" fmla="*/ 75753 h 4297250"/>
              <a:gd name="connsiteX60" fmla="*/ 1590891 w 3619883"/>
              <a:gd name="connsiteY60" fmla="*/ 144702 h 4297250"/>
              <a:gd name="connsiteX61" fmla="*/ 1625616 w 3619883"/>
              <a:gd name="connsiteY61" fmla="*/ 110893 h 4297250"/>
              <a:gd name="connsiteX62" fmla="*/ 1658964 w 3619883"/>
              <a:gd name="connsiteY62" fmla="*/ 106547 h 4297250"/>
              <a:gd name="connsiteX63" fmla="*/ 1746598 w 3619883"/>
              <a:gd name="connsiteY63" fmla="*/ 122460 h 4297250"/>
              <a:gd name="connsiteX64" fmla="*/ 1811913 w 3619883"/>
              <a:gd name="connsiteY64" fmla="*/ 143234 h 4297250"/>
              <a:gd name="connsiteX65" fmla="*/ 1856557 w 3619883"/>
              <a:gd name="connsiteY65" fmla="*/ 133511 h 4297250"/>
              <a:gd name="connsiteX66" fmla="*/ 2066003 w 3619883"/>
              <a:gd name="connsiteY66" fmla="*/ 143313 h 4297250"/>
              <a:gd name="connsiteX67" fmla="*/ 2177615 w 3619883"/>
              <a:gd name="connsiteY67" fmla="*/ 119007 h 4297250"/>
              <a:gd name="connsiteX68" fmla="*/ 2255883 w 3619883"/>
              <a:gd name="connsiteY68" fmla="*/ 99047 h 4297250"/>
              <a:gd name="connsiteX69" fmla="*/ 2344622 w 3619883"/>
              <a:gd name="connsiteY69" fmla="*/ 91388 h 4297250"/>
              <a:gd name="connsiteX70" fmla="*/ 2455682 w 3619883"/>
              <a:gd name="connsiteY70" fmla="*/ 78869 h 4297250"/>
              <a:gd name="connsiteX71" fmla="*/ 2632609 w 3619883"/>
              <a:gd name="connsiteY71" fmla="*/ 75338 h 4297250"/>
              <a:gd name="connsiteX72" fmla="*/ 2742291 w 3619883"/>
              <a:gd name="connsiteY72" fmla="*/ 92282 h 4297250"/>
              <a:gd name="connsiteX73" fmla="*/ 2851974 w 3619883"/>
              <a:gd name="connsiteY73" fmla="*/ 109227 h 4297250"/>
              <a:gd name="connsiteX74" fmla="*/ 2907643 w 3619883"/>
              <a:gd name="connsiteY74" fmla="*/ 100020 h 4297250"/>
              <a:gd name="connsiteX75" fmla="*/ 2944022 w 3619883"/>
              <a:gd name="connsiteY75" fmla="*/ 30853 h 4297250"/>
              <a:gd name="connsiteX76" fmla="*/ 3022289 w 3619883"/>
              <a:gd name="connsiteY76" fmla="*/ 10893 h 4297250"/>
              <a:gd name="connsiteX77" fmla="*/ 3054807 w 3619883"/>
              <a:gd name="connsiteY77" fmla="*/ 24226 h 4297250"/>
              <a:gd name="connsiteX78" fmla="*/ 3141892 w 3619883"/>
              <a:gd name="connsiteY78" fmla="*/ 51925 h 4297250"/>
              <a:gd name="connsiteX79" fmla="*/ 3185711 w 3619883"/>
              <a:gd name="connsiteY79" fmla="*/ 59881 h 4297250"/>
              <a:gd name="connsiteX80" fmla="*/ 3219056 w 3619883"/>
              <a:gd name="connsiteY80" fmla="*/ 55536 h 4297250"/>
              <a:gd name="connsiteX81" fmla="*/ 3263425 w 3619883"/>
              <a:gd name="connsiteY81" fmla="*/ 51706 h 4297250"/>
              <a:gd name="connsiteX82" fmla="*/ 3296219 w 3619883"/>
              <a:gd name="connsiteY82" fmla="*/ 59147 h 4297250"/>
              <a:gd name="connsiteX83" fmla="*/ 3319094 w 3619883"/>
              <a:gd name="connsiteY83" fmla="*/ 42500 h 4297250"/>
              <a:gd name="connsiteX84" fmla="*/ 3420511 w 3619883"/>
              <a:gd name="connsiteY84" fmla="*/ 0 h 4297250"/>
              <a:gd name="connsiteX85" fmla="*/ 3453305 w 3619883"/>
              <a:gd name="connsiteY85" fmla="*/ 7440 h 4297250"/>
              <a:gd name="connsiteX86" fmla="*/ 3496571 w 3619883"/>
              <a:gd name="connsiteY86" fmla="*/ 27182 h 4297250"/>
              <a:gd name="connsiteX87" fmla="*/ 3602117 w 3619883"/>
              <a:gd name="connsiteY87" fmla="*/ 132521 h 4297250"/>
              <a:gd name="connsiteX88" fmla="*/ 3619883 w 3619883"/>
              <a:gd name="connsiteY88" fmla="*/ 140049 h 4297250"/>
              <a:gd name="connsiteX89" fmla="*/ 3619883 w 3619883"/>
              <a:gd name="connsiteY8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650062 w 3619883"/>
              <a:gd name="connsiteY22" fmla="*/ 3951392 h 4297250"/>
              <a:gd name="connsiteX23" fmla="*/ 472277 w 3619883"/>
              <a:gd name="connsiteY23" fmla="*/ 3951392 h 4297250"/>
              <a:gd name="connsiteX24" fmla="*/ 472277 w 3619883"/>
              <a:gd name="connsiteY24" fmla="*/ 4128157 h 4297250"/>
              <a:gd name="connsiteX25" fmla="*/ 522650 w 3619883"/>
              <a:gd name="connsiteY25" fmla="*/ 4128157 h 4297250"/>
              <a:gd name="connsiteX26" fmla="*/ 573998 w 3619883"/>
              <a:gd name="connsiteY26" fmla="*/ 4275461 h 4297250"/>
              <a:gd name="connsiteX27" fmla="*/ 336164 w 3619883"/>
              <a:gd name="connsiteY27" fmla="*/ 4275461 h 4297250"/>
              <a:gd name="connsiteX28" fmla="*/ 294572 w 3619883"/>
              <a:gd name="connsiteY28" fmla="*/ 4128157 h 4297250"/>
              <a:gd name="connsiteX29" fmla="*/ 339106 w 3619883"/>
              <a:gd name="connsiteY29" fmla="*/ 4128157 h 4297250"/>
              <a:gd name="connsiteX30" fmla="*/ 339106 w 3619883"/>
              <a:gd name="connsiteY30" fmla="*/ 3951392 h 4297250"/>
              <a:gd name="connsiteX31" fmla="*/ 161321 w 3619883"/>
              <a:gd name="connsiteY31" fmla="*/ 3951392 h 4297250"/>
              <a:gd name="connsiteX32" fmla="*/ 161321 w 3619883"/>
              <a:gd name="connsiteY32" fmla="*/ 4128157 h 4297250"/>
              <a:gd name="connsiteX33" fmla="*/ 230914 w 3619883"/>
              <a:gd name="connsiteY33" fmla="*/ 4128157 h 4297250"/>
              <a:gd name="connsiteX34" fmla="*/ 189322 w 3619883"/>
              <a:gd name="connsiteY34" fmla="*/ 4275461 h 4297250"/>
              <a:gd name="connsiteX35" fmla="*/ 0 w 3619883"/>
              <a:gd name="connsiteY35" fmla="*/ 4275461 h 4297250"/>
              <a:gd name="connsiteX36" fmla="*/ 0 w 3619883"/>
              <a:gd name="connsiteY36" fmla="*/ 42229 h 4297250"/>
              <a:gd name="connsiteX37" fmla="*/ 42464 w 3619883"/>
              <a:gd name="connsiteY37" fmla="*/ 40518 h 4297250"/>
              <a:gd name="connsiteX38" fmla="*/ 137733 w 3619883"/>
              <a:gd name="connsiteY38" fmla="*/ 35355 h 4297250"/>
              <a:gd name="connsiteX39" fmla="*/ 270565 w 3619883"/>
              <a:gd name="connsiteY39" fmla="*/ 29759 h 4297250"/>
              <a:gd name="connsiteX40" fmla="*/ 479734 w 3619883"/>
              <a:gd name="connsiteY40" fmla="*/ 45455 h 4297250"/>
              <a:gd name="connsiteX41" fmla="*/ 524103 w 3619883"/>
              <a:gd name="connsiteY41" fmla="*/ 41625 h 4297250"/>
              <a:gd name="connsiteX42" fmla="*/ 624416 w 3619883"/>
              <a:gd name="connsiteY42" fmla="*/ 22696 h 4297250"/>
              <a:gd name="connsiteX43" fmla="*/ 657762 w 3619883"/>
              <a:gd name="connsiteY43" fmla="*/ 18351 h 4297250"/>
              <a:gd name="connsiteX44" fmla="*/ 690557 w 3619883"/>
              <a:gd name="connsiteY44" fmla="*/ 25792 h 4297250"/>
              <a:gd name="connsiteX45" fmla="*/ 745123 w 3619883"/>
              <a:gd name="connsiteY45" fmla="*/ 40157 h 4297250"/>
              <a:gd name="connsiteX46" fmla="*/ 789493 w 3619883"/>
              <a:gd name="connsiteY46" fmla="*/ 36327 h 4297250"/>
              <a:gd name="connsiteX47" fmla="*/ 854255 w 3619883"/>
              <a:gd name="connsiteY47" fmla="*/ 68887 h 4297250"/>
              <a:gd name="connsiteX48" fmla="*/ 897520 w 3619883"/>
              <a:gd name="connsiteY48" fmla="*/ 88629 h 4297250"/>
              <a:gd name="connsiteX49" fmla="*/ 940510 w 3619883"/>
              <a:gd name="connsiteY49" fmla="*/ 114265 h 4297250"/>
              <a:gd name="connsiteX50" fmla="*/ 1082712 w 3619883"/>
              <a:gd name="connsiteY50" fmla="*/ 144543 h 4297250"/>
              <a:gd name="connsiteX51" fmla="*/ 1205348 w 3619883"/>
              <a:gd name="connsiteY51" fmla="*/ 120753 h 4297250"/>
              <a:gd name="connsiteX52" fmla="*/ 1271764 w 3619883"/>
              <a:gd name="connsiteY52" fmla="*/ 117956 h 4297250"/>
              <a:gd name="connsiteX53" fmla="*/ 1315583 w 3619883"/>
              <a:gd name="connsiteY53" fmla="*/ 125912 h 4297250"/>
              <a:gd name="connsiteX54" fmla="*/ 1359125 w 3619883"/>
              <a:gd name="connsiteY54" fmla="*/ 139761 h 4297250"/>
              <a:gd name="connsiteX55" fmla="*/ 1391919 w 3619883"/>
              <a:gd name="connsiteY55" fmla="*/ 147202 h 4297250"/>
              <a:gd name="connsiteX56" fmla="*/ 1436563 w 3619883"/>
              <a:gd name="connsiteY56" fmla="*/ 137480 h 4297250"/>
              <a:gd name="connsiteX57" fmla="*/ 1471566 w 3619883"/>
              <a:gd name="connsiteY57" fmla="*/ 97777 h 4297250"/>
              <a:gd name="connsiteX58" fmla="*/ 1505739 w 3619883"/>
              <a:gd name="connsiteY58" fmla="*/ 75753 h 4297250"/>
              <a:gd name="connsiteX59" fmla="*/ 1590891 w 3619883"/>
              <a:gd name="connsiteY59" fmla="*/ 144702 h 4297250"/>
              <a:gd name="connsiteX60" fmla="*/ 1625616 w 3619883"/>
              <a:gd name="connsiteY60" fmla="*/ 110893 h 4297250"/>
              <a:gd name="connsiteX61" fmla="*/ 1658964 w 3619883"/>
              <a:gd name="connsiteY61" fmla="*/ 106547 h 4297250"/>
              <a:gd name="connsiteX62" fmla="*/ 1746598 w 3619883"/>
              <a:gd name="connsiteY62" fmla="*/ 122460 h 4297250"/>
              <a:gd name="connsiteX63" fmla="*/ 1811913 w 3619883"/>
              <a:gd name="connsiteY63" fmla="*/ 143234 h 4297250"/>
              <a:gd name="connsiteX64" fmla="*/ 1856557 w 3619883"/>
              <a:gd name="connsiteY64" fmla="*/ 133511 h 4297250"/>
              <a:gd name="connsiteX65" fmla="*/ 2066003 w 3619883"/>
              <a:gd name="connsiteY65" fmla="*/ 143313 h 4297250"/>
              <a:gd name="connsiteX66" fmla="*/ 2177615 w 3619883"/>
              <a:gd name="connsiteY66" fmla="*/ 119007 h 4297250"/>
              <a:gd name="connsiteX67" fmla="*/ 2255883 w 3619883"/>
              <a:gd name="connsiteY67" fmla="*/ 99047 h 4297250"/>
              <a:gd name="connsiteX68" fmla="*/ 2344622 w 3619883"/>
              <a:gd name="connsiteY68" fmla="*/ 91388 h 4297250"/>
              <a:gd name="connsiteX69" fmla="*/ 2455682 w 3619883"/>
              <a:gd name="connsiteY69" fmla="*/ 78869 h 4297250"/>
              <a:gd name="connsiteX70" fmla="*/ 2632609 w 3619883"/>
              <a:gd name="connsiteY70" fmla="*/ 75338 h 4297250"/>
              <a:gd name="connsiteX71" fmla="*/ 2742291 w 3619883"/>
              <a:gd name="connsiteY71" fmla="*/ 92282 h 4297250"/>
              <a:gd name="connsiteX72" fmla="*/ 2851974 w 3619883"/>
              <a:gd name="connsiteY72" fmla="*/ 109227 h 4297250"/>
              <a:gd name="connsiteX73" fmla="*/ 2907643 w 3619883"/>
              <a:gd name="connsiteY73" fmla="*/ 100020 h 4297250"/>
              <a:gd name="connsiteX74" fmla="*/ 2944022 w 3619883"/>
              <a:gd name="connsiteY74" fmla="*/ 30853 h 4297250"/>
              <a:gd name="connsiteX75" fmla="*/ 3022289 w 3619883"/>
              <a:gd name="connsiteY75" fmla="*/ 10893 h 4297250"/>
              <a:gd name="connsiteX76" fmla="*/ 3054807 w 3619883"/>
              <a:gd name="connsiteY76" fmla="*/ 24226 h 4297250"/>
              <a:gd name="connsiteX77" fmla="*/ 3141892 w 3619883"/>
              <a:gd name="connsiteY77" fmla="*/ 51925 h 4297250"/>
              <a:gd name="connsiteX78" fmla="*/ 3185711 w 3619883"/>
              <a:gd name="connsiteY78" fmla="*/ 59881 h 4297250"/>
              <a:gd name="connsiteX79" fmla="*/ 3219056 w 3619883"/>
              <a:gd name="connsiteY79" fmla="*/ 55536 h 4297250"/>
              <a:gd name="connsiteX80" fmla="*/ 3263425 w 3619883"/>
              <a:gd name="connsiteY80" fmla="*/ 51706 h 4297250"/>
              <a:gd name="connsiteX81" fmla="*/ 3296219 w 3619883"/>
              <a:gd name="connsiteY81" fmla="*/ 59147 h 4297250"/>
              <a:gd name="connsiteX82" fmla="*/ 3319094 w 3619883"/>
              <a:gd name="connsiteY82" fmla="*/ 42500 h 4297250"/>
              <a:gd name="connsiteX83" fmla="*/ 3420511 w 3619883"/>
              <a:gd name="connsiteY83" fmla="*/ 0 h 4297250"/>
              <a:gd name="connsiteX84" fmla="*/ 3453305 w 3619883"/>
              <a:gd name="connsiteY84" fmla="*/ 7440 h 4297250"/>
              <a:gd name="connsiteX85" fmla="*/ 3496571 w 3619883"/>
              <a:gd name="connsiteY85" fmla="*/ 27182 h 4297250"/>
              <a:gd name="connsiteX86" fmla="*/ 3602117 w 3619883"/>
              <a:gd name="connsiteY86" fmla="*/ 132521 h 4297250"/>
              <a:gd name="connsiteX87" fmla="*/ 3619883 w 3619883"/>
              <a:gd name="connsiteY87" fmla="*/ 140049 h 4297250"/>
              <a:gd name="connsiteX88" fmla="*/ 3619883 w 3619883"/>
              <a:gd name="connsiteY8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472277 w 3619883"/>
              <a:gd name="connsiteY22" fmla="*/ 3951392 h 4297250"/>
              <a:gd name="connsiteX23" fmla="*/ 472277 w 3619883"/>
              <a:gd name="connsiteY23" fmla="*/ 4128157 h 4297250"/>
              <a:gd name="connsiteX24" fmla="*/ 522650 w 3619883"/>
              <a:gd name="connsiteY24" fmla="*/ 4128157 h 4297250"/>
              <a:gd name="connsiteX25" fmla="*/ 573998 w 3619883"/>
              <a:gd name="connsiteY25" fmla="*/ 4275461 h 4297250"/>
              <a:gd name="connsiteX26" fmla="*/ 336164 w 3619883"/>
              <a:gd name="connsiteY26" fmla="*/ 4275461 h 4297250"/>
              <a:gd name="connsiteX27" fmla="*/ 294572 w 3619883"/>
              <a:gd name="connsiteY27" fmla="*/ 4128157 h 4297250"/>
              <a:gd name="connsiteX28" fmla="*/ 339106 w 3619883"/>
              <a:gd name="connsiteY28" fmla="*/ 4128157 h 4297250"/>
              <a:gd name="connsiteX29" fmla="*/ 339106 w 3619883"/>
              <a:gd name="connsiteY29" fmla="*/ 3951392 h 4297250"/>
              <a:gd name="connsiteX30" fmla="*/ 161321 w 3619883"/>
              <a:gd name="connsiteY30" fmla="*/ 3951392 h 4297250"/>
              <a:gd name="connsiteX31" fmla="*/ 161321 w 3619883"/>
              <a:gd name="connsiteY31" fmla="*/ 4128157 h 4297250"/>
              <a:gd name="connsiteX32" fmla="*/ 230914 w 3619883"/>
              <a:gd name="connsiteY32" fmla="*/ 4128157 h 4297250"/>
              <a:gd name="connsiteX33" fmla="*/ 189322 w 3619883"/>
              <a:gd name="connsiteY33" fmla="*/ 4275461 h 4297250"/>
              <a:gd name="connsiteX34" fmla="*/ 0 w 3619883"/>
              <a:gd name="connsiteY34" fmla="*/ 4275461 h 4297250"/>
              <a:gd name="connsiteX35" fmla="*/ 0 w 3619883"/>
              <a:gd name="connsiteY35" fmla="*/ 42229 h 4297250"/>
              <a:gd name="connsiteX36" fmla="*/ 42464 w 3619883"/>
              <a:gd name="connsiteY36" fmla="*/ 40518 h 4297250"/>
              <a:gd name="connsiteX37" fmla="*/ 137733 w 3619883"/>
              <a:gd name="connsiteY37" fmla="*/ 35355 h 4297250"/>
              <a:gd name="connsiteX38" fmla="*/ 270565 w 3619883"/>
              <a:gd name="connsiteY38" fmla="*/ 29759 h 4297250"/>
              <a:gd name="connsiteX39" fmla="*/ 479734 w 3619883"/>
              <a:gd name="connsiteY39" fmla="*/ 45455 h 4297250"/>
              <a:gd name="connsiteX40" fmla="*/ 524103 w 3619883"/>
              <a:gd name="connsiteY40" fmla="*/ 41625 h 4297250"/>
              <a:gd name="connsiteX41" fmla="*/ 624416 w 3619883"/>
              <a:gd name="connsiteY41" fmla="*/ 22696 h 4297250"/>
              <a:gd name="connsiteX42" fmla="*/ 657762 w 3619883"/>
              <a:gd name="connsiteY42" fmla="*/ 18351 h 4297250"/>
              <a:gd name="connsiteX43" fmla="*/ 690557 w 3619883"/>
              <a:gd name="connsiteY43" fmla="*/ 25792 h 4297250"/>
              <a:gd name="connsiteX44" fmla="*/ 745123 w 3619883"/>
              <a:gd name="connsiteY44" fmla="*/ 40157 h 4297250"/>
              <a:gd name="connsiteX45" fmla="*/ 789493 w 3619883"/>
              <a:gd name="connsiteY45" fmla="*/ 36327 h 4297250"/>
              <a:gd name="connsiteX46" fmla="*/ 854255 w 3619883"/>
              <a:gd name="connsiteY46" fmla="*/ 68887 h 4297250"/>
              <a:gd name="connsiteX47" fmla="*/ 897520 w 3619883"/>
              <a:gd name="connsiteY47" fmla="*/ 88629 h 4297250"/>
              <a:gd name="connsiteX48" fmla="*/ 940510 w 3619883"/>
              <a:gd name="connsiteY48" fmla="*/ 114265 h 4297250"/>
              <a:gd name="connsiteX49" fmla="*/ 1082712 w 3619883"/>
              <a:gd name="connsiteY49" fmla="*/ 144543 h 4297250"/>
              <a:gd name="connsiteX50" fmla="*/ 1205348 w 3619883"/>
              <a:gd name="connsiteY50" fmla="*/ 120753 h 4297250"/>
              <a:gd name="connsiteX51" fmla="*/ 1271764 w 3619883"/>
              <a:gd name="connsiteY51" fmla="*/ 117956 h 4297250"/>
              <a:gd name="connsiteX52" fmla="*/ 1315583 w 3619883"/>
              <a:gd name="connsiteY52" fmla="*/ 125912 h 4297250"/>
              <a:gd name="connsiteX53" fmla="*/ 1359125 w 3619883"/>
              <a:gd name="connsiteY53" fmla="*/ 139761 h 4297250"/>
              <a:gd name="connsiteX54" fmla="*/ 1391919 w 3619883"/>
              <a:gd name="connsiteY54" fmla="*/ 147202 h 4297250"/>
              <a:gd name="connsiteX55" fmla="*/ 1436563 w 3619883"/>
              <a:gd name="connsiteY55" fmla="*/ 137480 h 4297250"/>
              <a:gd name="connsiteX56" fmla="*/ 1471566 w 3619883"/>
              <a:gd name="connsiteY56" fmla="*/ 97777 h 4297250"/>
              <a:gd name="connsiteX57" fmla="*/ 1505739 w 3619883"/>
              <a:gd name="connsiteY57" fmla="*/ 75753 h 4297250"/>
              <a:gd name="connsiteX58" fmla="*/ 1590891 w 3619883"/>
              <a:gd name="connsiteY58" fmla="*/ 144702 h 4297250"/>
              <a:gd name="connsiteX59" fmla="*/ 1625616 w 3619883"/>
              <a:gd name="connsiteY59" fmla="*/ 110893 h 4297250"/>
              <a:gd name="connsiteX60" fmla="*/ 1658964 w 3619883"/>
              <a:gd name="connsiteY60" fmla="*/ 106547 h 4297250"/>
              <a:gd name="connsiteX61" fmla="*/ 1746598 w 3619883"/>
              <a:gd name="connsiteY61" fmla="*/ 122460 h 4297250"/>
              <a:gd name="connsiteX62" fmla="*/ 1811913 w 3619883"/>
              <a:gd name="connsiteY62" fmla="*/ 143234 h 4297250"/>
              <a:gd name="connsiteX63" fmla="*/ 1856557 w 3619883"/>
              <a:gd name="connsiteY63" fmla="*/ 133511 h 4297250"/>
              <a:gd name="connsiteX64" fmla="*/ 2066003 w 3619883"/>
              <a:gd name="connsiteY64" fmla="*/ 143313 h 4297250"/>
              <a:gd name="connsiteX65" fmla="*/ 2177615 w 3619883"/>
              <a:gd name="connsiteY65" fmla="*/ 119007 h 4297250"/>
              <a:gd name="connsiteX66" fmla="*/ 2255883 w 3619883"/>
              <a:gd name="connsiteY66" fmla="*/ 99047 h 4297250"/>
              <a:gd name="connsiteX67" fmla="*/ 2344622 w 3619883"/>
              <a:gd name="connsiteY67" fmla="*/ 91388 h 4297250"/>
              <a:gd name="connsiteX68" fmla="*/ 2455682 w 3619883"/>
              <a:gd name="connsiteY68" fmla="*/ 78869 h 4297250"/>
              <a:gd name="connsiteX69" fmla="*/ 2632609 w 3619883"/>
              <a:gd name="connsiteY69" fmla="*/ 75338 h 4297250"/>
              <a:gd name="connsiteX70" fmla="*/ 2742291 w 3619883"/>
              <a:gd name="connsiteY70" fmla="*/ 92282 h 4297250"/>
              <a:gd name="connsiteX71" fmla="*/ 2851974 w 3619883"/>
              <a:gd name="connsiteY71" fmla="*/ 109227 h 4297250"/>
              <a:gd name="connsiteX72" fmla="*/ 2907643 w 3619883"/>
              <a:gd name="connsiteY72" fmla="*/ 100020 h 4297250"/>
              <a:gd name="connsiteX73" fmla="*/ 2944022 w 3619883"/>
              <a:gd name="connsiteY73" fmla="*/ 30853 h 4297250"/>
              <a:gd name="connsiteX74" fmla="*/ 3022289 w 3619883"/>
              <a:gd name="connsiteY74" fmla="*/ 10893 h 4297250"/>
              <a:gd name="connsiteX75" fmla="*/ 3054807 w 3619883"/>
              <a:gd name="connsiteY75" fmla="*/ 24226 h 4297250"/>
              <a:gd name="connsiteX76" fmla="*/ 3141892 w 3619883"/>
              <a:gd name="connsiteY76" fmla="*/ 51925 h 4297250"/>
              <a:gd name="connsiteX77" fmla="*/ 3185711 w 3619883"/>
              <a:gd name="connsiteY77" fmla="*/ 59881 h 4297250"/>
              <a:gd name="connsiteX78" fmla="*/ 3219056 w 3619883"/>
              <a:gd name="connsiteY78" fmla="*/ 55536 h 4297250"/>
              <a:gd name="connsiteX79" fmla="*/ 3263425 w 3619883"/>
              <a:gd name="connsiteY79" fmla="*/ 51706 h 4297250"/>
              <a:gd name="connsiteX80" fmla="*/ 3296219 w 3619883"/>
              <a:gd name="connsiteY80" fmla="*/ 59147 h 4297250"/>
              <a:gd name="connsiteX81" fmla="*/ 3319094 w 3619883"/>
              <a:gd name="connsiteY81" fmla="*/ 42500 h 4297250"/>
              <a:gd name="connsiteX82" fmla="*/ 3420511 w 3619883"/>
              <a:gd name="connsiteY82" fmla="*/ 0 h 4297250"/>
              <a:gd name="connsiteX83" fmla="*/ 3453305 w 3619883"/>
              <a:gd name="connsiteY83" fmla="*/ 7440 h 4297250"/>
              <a:gd name="connsiteX84" fmla="*/ 3496571 w 3619883"/>
              <a:gd name="connsiteY84" fmla="*/ 27182 h 4297250"/>
              <a:gd name="connsiteX85" fmla="*/ 3602117 w 3619883"/>
              <a:gd name="connsiteY85" fmla="*/ 132521 h 4297250"/>
              <a:gd name="connsiteX86" fmla="*/ 3619883 w 3619883"/>
              <a:gd name="connsiteY86" fmla="*/ 140049 h 4297250"/>
              <a:gd name="connsiteX87" fmla="*/ 3619883 w 3619883"/>
              <a:gd name="connsiteY8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472277 w 3619883"/>
              <a:gd name="connsiteY22" fmla="*/ 4128157 h 4297250"/>
              <a:gd name="connsiteX23" fmla="*/ 522650 w 3619883"/>
              <a:gd name="connsiteY23" fmla="*/ 4128157 h 4297250"/>
              <a:gd name="connsiteX24" fmla="*/ 573998 w 3619883"/>
              <a:gd name="connsiteY24" fmla="*/ 4275461 h 4297250"/>
              <a:gd name="connsiteX25" fmla="*/ 336164 w 3619883"/>
              <a:gd name="connsiteY25" fmla="*/ 4275461 h 4297250"/>
              <a:gd name="connsiteX26" fmla="*/ 294572 w 3619883"/>
              <a:gd name="connsiteY26" fmla="*/ 4128157 h 4297250"/>
              <a:gd name="connsiteX27" fmla="*/ 339106 w 3619883"/>
              <a:gd name="connsiteY27" fmla="*/ 4128157 h 4297250"/>
              <a:gd name="connsiteX28" fmla="*/ 339106 w 3619883"/>
              <a:gd name="connsiteY28" fmla="*/ 3951392 h 4297250"/>
              <a:gd name="connsiteX29" fmla="*/ 161321 w 3619883"/>
              <a:gd name="connsiteY29" fmla="*/ 3951392 h 4297250"/>
              <a:gd name="connsiteX30" fmla="*/ 161321 w 3619883"/>
              <a:gd name="connsiteY30" fmla="*/ 4128157 h 4297250"/>
              <a:gd name="connsiteX31" fmla="*/ 230914 w 3619883"/>
              <a:gd name="connsiteY31" fmla="*/ 4128157 h 4297250"/>
              <a:gd name="connsiteX32" fmla="*/ 189322 w 3619883"/>
              <a:gd name="connsiteY32" fmla="*/ 4275461 h 4297250"/>
              <a:gd name="connsiteX33" fmla="*/ 0 w 3619883"/>
              <a:gd name="connsiteY33" fmla="*/ 4275461 h 4297250"/>
              <a:gd name="connsiteX34" fmla="*/ 0 w 3619883"/>
              <a:gd name="connsiteY34" fmla="*/ 42229 h 4297250"/>
              <a:gd name="connsiteX35" fmla="*/ 42464 w 3619883"/>
              <a:gd name="connsiteY35" fmla="*/ 40518 h 4297250"/>
              <a:gd name="connsiteX36" fmla="*/ 137733 w 3619883"/>
              <a:gd name="connsiteY36" fmla="*/ 35355 h 4297250"/>
              <a:gd name="connsiteX37" fmla="*/ 270565 w 3619883"/>
              <a:gd name="connsiteY37" fmla="*/ 29759 h 4297250"/>
              <a:gd name="connsiteX38" fmla="*/ 479734 w 3619883"/>
              <a:gd name="connsiteY38" fmla="*/ 45455 h 4297250"/>
              <a:gd name="connsiteX39" fmla="*/ 524103 w 3619883"/>
              <a:gd name="connsiteY39" fmla="*/ 41625 h 4297250"/>
              <a:gd name="connsiteX40" fmla="*/ 624416 w 3619883"/>
              <a:gd name="connsiteY40" fmla="*/ 22696 h 4297250"/>
              <a:gd name="connsiteX41" fmla="*/ 657762 w 3619883"/>
              <a:gd name="connsiteY41" fmla="*/ 18351 h 4297250"/>
              <a:gd name="connsiteX42" fmla="*/ 690557 w 3619883"/>
              <a:gd name="connsiteY42" fmla="*/ 25792 h 4297250"/>
              <a:gd name="connsiteX43" fmla="*/ 745123 w 3619883"/>
              <a:gd name="connsiteY43" fmla="*/ 40157 h 4297250"/>
              <a:gd name="connsiteX44" fmla="*/ 789493 w 3619883"/>
              <a:gd name="connsiteY44" fmla="*/ 36327 h 4297250"/>
              <a:gd name="connsiteX45" fmla="*/ 854255 w 3619883"/>
              <a:gd name="connsiteY45" fmla="*/ 68887 h 4297250"/>
              <a:gd name="connsiteX46" fmla="*/ 897520 w 3619883"/>
              <a:gd name="connsiteY46" fmla="*/ 88629 h 4297250"/>
              <a:gd name="connsiteX47" fmla="*/ 940510 w 3619883"/>
              <a:gd name="connsiteY47" fmla="*/ 114265 h 4297250"/>
              <a:gd name="connsiteX48" fmla="*/ 1082712 w 3619883"/>
              <a:gd name="connsiteY48" fmla="*/ 144543 h 4297250"/>
              <a:gd name="connsiteX49" fmla="*/ 1205348 w 3619883"/>
              <a:gd name="connsiteY49" fmla="*/ 120753 h 4297250"/>
              <a:gd name="connsiteX50" fmla="*/ 1271764 w 3619883"/>
              <a:gd name="connsiteY50" fmla="*/ 117956 h 4297250"/>
              <a:gd name="connsiteX51" fmla="*/ 1315583 w 3619883"/>
              <a:gd name="connsiteY51" fmla="*/ 125912 h 4297250"/>
              <a:gd name="connsiteX52" fmla="*/ 1359125 w 3619883"/>
              <a:gd name="connsiteY52" fmla="*/ 139761 h 4297250"/>
              <a:gd name="connsiteX53" fmla="*/ 1391919 w 3619883"/>
              <a:gd name="connsiteY53" fmla="*/ 147202 h 4297250"/>
              <a:gd name="connsiteX54" fmla="*/ 1436563 w 3619883"/>
              <a:gd name="connsiteY54" fmla="*/ 137480 h 4297250"/>
              <a:gd name="connsiteX55" fmla="*/ 1471566 w 3619883"/>
              <a:gd name="connsiteY55" fmla="*/ 97777 h 4297250"/>
              <a:gd name="connsiteX56" fmla="*/ 1505739 w 3619883"/>
              <a:gd name="connsiteY56" fmla="*/ 75753 h 4297250"/>
              <a:gd name="connsiteX57" fmla="*/ 1590891 w 3619883"/>
              <a:gd name="connsiteY57" fmla="*/ 144702 h 4297250"/>
              <a:gd name="connsiteX58" fmla="*/ 1625616 w 3619883"/>
              <a:gd name="connsiteY58" fmla="*/ 110893 h 4297250"/>
              <a:gd name="connsiteX59" fmla="*/ 1658964 w 3619883"/>
              <a:gd name="connsiteY59" fmla="*/ 106547 h 4297250"/>
              <a:gd name="connsiteX60" fmla="*/ 1746598 w 3619883"/>
              <a:gd name="connsiteY60" fmla="*/ 122460 h 4297250"/>
              <a:gd name="connsiteX61" fmla="*/ 1811913 w 3619883"/>
              <a:gd name="connsiteY61" fmla="*/ 143234 h 4297250"/>
              <a:gd name="connsiteX62" fmla="*/ 1856557 w 3619883"/>
              <a:gd name="connsiteY62" fmla="*/ 133511 h 4297250"/>
              <a:gd name="connsiteX63" fmla="*/ 2066003 w 3619883"/>
              <a:gd name="connsiteY63" fmla="*/ 143313 h 4297250"/>
              <a:gd name="connsiteX64" fmla="*/ 2177615 w 3619883"/>
              <a:gd name="connsiteY64" fmla="*/ 119007 h 4297250"/>
              <a:gd name="connsiteX65" fmla="*/ 2255883 w 3619883"/>
              <a:gd name="connsiteY65" fmla="*/ 99047 h 4297250"/>
              <a:gd name="connsiteX66" fmla="*/ 2344622 w 3619883"/>
              <a:gd name="connsiteY66" fmla="*/ 91388 h 4297250"/>
              <a:gd name="connsiteX67" fmla="*/ 2455682 w 3619883"/>
              <a:gd name="connsiteY67" fmla="*/ 78869 h 4297250"/>
              <a:gd name="connsiteX68" fmla="*/ 2632609 w 3619883"/>
              <a:gd name="connsiteY68" fmla="*/ 75338 h 4297250"/>
              <a:gd name="connsiteX69" fmla="*/ 2742291 w 3619883"/>
              <a:gd name="connsiteY69" fmla="*/ 92282 h 4297250"/>
              <a:gd name="connsiteX70" fmla="*/ 2851974 w 3619883"/>
              <a:gd name="connsiteY70" fmla="*/ 109227 h 4297250"/>
              <a:gd name="connsiteX71" fmla="*/ 2907643 w 3619883"/>
              <a:gd name="connsiteY71" fmla="*/ 100020 h 4297250"/>
              <a:gd name="connsiteX72" fmla="*/ 2944022 w 3619883"/>
              <a:gd name="connsiteY72" fmla="*/ 30853 h 4297250"/>
              <a:gd name="connsiteX73" fmla="*/ 3022289 w 3619883"/>
              <a:gd name="connsiteY73" fmla="*/ 10893 h 4297250"/>
              <a:gd name="connsiteX74" fmla="*/ 3054807 w 3619883"/>
              <a:gd name="connsiteY74" fmla="*/ 24226 h 4297250"/>
              <a:gd name="connsiteX75" fmla="*/ 3141892 w 3619883"/>
              <a:gd name="connsiteY75" fmla="*/ 51925 h 4297250"/>
              <a:gd name="connsiteX76" fmla="*/ 3185711 w 3619883"/>
              <a:gd name="connsiteY76" fmla="*/ 59881 h 4297250"/>
              <a:gd name="connsiteX77" fmla="*/ 3219056 w 3619883"/>
              <a:gd name="connsiteY77" fmla="*/ 55536 h 4297250"/>
              <a:gd name="connsiteX78" fmla="*/ 3263425 w 3619883"/>
              <a:gd name="connsiteY78" fmla="*/ 51706 h 4297250"/>
              <a:gd name="connsiteX79" fmla="*/ 3296219 w 3619883"/>
              <a:gd name="connsiteY79" fmla="*/ 59147 h 4297250"/>
              <a:gd name="connsiteX80" fmla="*/ 3319094 w 3619883"/>
              <a:gd name="connsiteY80" fmla="*/ 42500 h 4297250"/>
              <a:gd name="connsiteX81" fmla="*/ 3420511 w 3619883"/>
              <a:gd name="connsiteY81" fmla="*/ 0 h 4297250"/>
              <a:gd name="connsiteX82" fmla="*/ 3453305 w 3619883"/>
              <a:gd name="connsiteY82" fmla="*/ 7440 h 4297250"/>
              <a:gd name="connsiteX83" fmla="*/ 3496571 w 3619883"/>
              <a:gd name="connsiteY83" fmla="*/ 27182 h 4297250"/>
              <a:gd name="connsiteX84" fmla="*/ 3602117 w 3619883"/>
              <a:gd name="connsiteY84" fmla="*/ 132521 h 4297250"/>
              <a:gd name="connsiteX85" fmla="*/ 3619883 w 3619883"/>
              <a:gd name="connsiteY85" fmla="*/ 140049 h 4297250"/>
              <a:gd name="connsiteX86" fmla="*/ 3619883 w 3619883"/>
              <a:gd name="connsiteY8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522650 w 3619883"/>
              <a:gd name="connsiteY22" fmla="*/ 4128157 h 4297250"/>
              <a:gd name="connsiteX23" fmla="*/ 573998 w 3619883"/>
              <a:gd name="connsiteY23" fmla="*/ 4275461 h 4297250"/>
              <a:gd name="connsiteX24" fmla="*/ 336164 w 3619883"/>
              <a:gd name="connsiteY24" fmla="*/ 4275461 h 4297250"/>
              <a:gd name="connsiteX25" fmla="*/ 294572 w 3619883"/>
              <a:gd name="connsiteY25" fmla="*/ 4128157 h 4297250"/>
              <a:gd name="connsiteX26" fmla="*/ 339106 w 3619883"/>
              <a:gd name="connsiteY26" fmla="*/ 4128157 h 4297250"/>
              <a:gd name="connsiteX27" fmla="*/ 339106 w 3619883"/>
              <a:gd name="connsiteY27" fmla="*/ 3951392 h 4297250"/>
              <a:gd name="connsiteX28" fmla="*/ 161321 w 3619883"/>
              <a:gd name="connsiteY28" fmla="*/ 3951392 h 4297250"/>
              <a:gd name="connsiteX29" fmla="*/ 161321 w 3619883"/>
              <a:gd name="connsiteY29" fmla="*/ 4128157 h 4297250"/>
              <a:gd name="connsiteX30" fmla="*/ 230914 w 3619883"/>
              <a:gd name="connsiteY30" fmla="*/ 4128157 h 4297250"/>
              <a:gd name="connsiteX31" fmla="*/ 189322 w 3619883"/>
              <a:gd name="connsiteY31" fmla="*/ 4275461 h 4297250"/>
              <a:gd name="connsiteX32" fmla="*/ 0 w 3619883"/>
              <a:gd name="connsiteY32" fmla="*/ 4275461 h 4297250"/>
              <a:gd name="connsiteX33" fmla="*/ 0 w 3619883"/>
              <a:gd name="connsiteY33" fmla="*/ 42229 h 4297250"/>
              <a:gd name="connsiteX34" fmla="*/ 42464 w 3619883"/>
              <a:gd name="connsiteY34" fmla="*/ 40518 h 4297250"/>
              <a:gd name="connsiteX35" fmla="*/ 137733 w 3619883"/>
              <a:gd name="connsiteY35" fmla="*/ 35355 h 4297250"/>
              <a:gd name="connsiteX36" fmla="*/ 270565 w 3619883"/>
              <a:gd name="connsiteY36" fmla="*/ 29759 h 4297250"/>
              <a:gd name="connsiteX37" fmla="*/ 479734 w 3619883"/>
              <a:gd name="connsiteY37" fmla="*/ 45455 h 4297250"/>
              <a:gd name="connsiteX38" fmla="*/ 524103 w 3619883"/>
              <a:gd name="connsiteY38" fmla="*/ 41625 h 4297250"/>
              <a:gd name="connsiteX39" fmla="*/ 624416 w 3619883"/>
              <a:gd name="connsiteY39" fmla="*/ 22696 h 4297250"/>
              <a:gd name="connsiteX40" fmla="*/ 657762 w 3619883"/>
              <a:gd name="connsiteY40" fmla="*/ 18351 h 4297250"/>
              <a:gd name="connsiteX41" fmla="*/ 690557 w 3619883"/>
              <a:gd name="connsiteY41" fmla="*/ 25792 h 4297250"/>
              <a:gd name="connsiteX42" fmla="*/ 745123 w 3619883"/>
              <a:gd name="connsiteY42" fmla="*/ 40157 h 4297250"/>
              <a:gd name="connsiteX43" fmla="*/ 789493 w 3619883"/>
              <a:gd name="connsiteY43" fmla="*/ 36327 h 4297250"/>
              <a:gd name="connsiteX44" fmla="*/ 854255 w 3619883"/>
              <a:gd name="connsiteY44" fmla="*/ 68887 h 4297250"/>
              <a:gd name="connsiteX45" fmla="*/ 897520 w 3619883"/>
              <a:gd name="connsiteY45" fmla="*/ 88629 h 4297250"/>
              <a:gd name="connsiteX46" fmla="*/ 940510 w 3619883"/>
              <a:gd name="connsiteY46" fmla="*/ 114265 h 4297250"/>
              <a:gd name="connsiteX47" fmla="*/ 1082712 w 3619883"/>
              <a:gd name="connsiteY47" fmla="*/ 144543 h 4297250"/>
              <a:gd name="connsiteX48" fmla="*/ 1205348 w 3619883"/>
              <a:gd name="connsiteY48" fmla="*/ 120753 h 4297250"/>
              <a:gd name="connsiteX49" fmla="*/ 1271764 w 3619883"/>
              <a:gd name="connsiteY49" fmla="*/ 117956 h 4297250"/>
              <a:gd name="connsiteX50" fmla="*/ 1315583 w 3619883"/>
              <a:gd name="connsiteY50" fmla="*/ 125912 h 4297250"/>
              <a:gd name="connsiteX51" fmla="*/ 1359125 w 3619883"/>
              <a:gd name="connsiteY51" fmla="*/ 139761 h 4297250"/>
              <a:gd name="connsiteX52" fmla="*/ 1391919 w 3619883"/>
              <a:gd name="connsiteY52" fmla="*/ 147202 h 4297250"/>
              <a:gd name="connsiteX53" fmla="*/ 1436563 w 3619883"/>
              <a:gd name="connsiteY53" fmla="*/ 137480 h 4297250"/>
              <a:gd name="connsiteX54" fmla="*/ 1471566 w 3619883"/>
              <a:gd name="connsiteY54" fmla="*/ 97777 h 4297250"/>
              <a:gd name="connsiteX55" fmla="*/ 1505739 w 3619883"/>
              <a:gd name="connsiteY55" fmla="*/ 75753 h 4297250"/>
              <a:gd name="connsiteX56" fmla="*/ 1590891 w 3619883"/>
              <a:gd name="connsiteY56" fmla="*/ 144702 h 4297250"/>
              <a:gd name="connsiteX57" fmla="*/ 1625616 w 3619883"/>
              <a:gd name="connsiteY57" fmla="*/ 110893 h 4297250"/>
              <a:gd name="connsiteX58" fmla="*/ 1658964 w 3619883"/>
              <a:gd name="connsiteY58" fmla="*/ 106547 h 4297250"/>
              <a:gd name="connsiteX59" fmla="*/ 1746598 w 3619883"/>
              <a:gd name="connsiteY59" fmla="*/ 122460 h 4297250"/>
              <a:gd name="connsiteX60" fmla="*/ 1811913 w 3619883"/>
              <a:gd name="connsiteY60" fmla="*/ 143234 h 4297250"/>
              <a:gd name="connsiteX61" fmla="*/ 1856557 w 3619883"/>
              <a:gd name="connsiteY61" fmla="*/ 133511 h 4297250"/>
              <a:gd name="connsiteX62" fmla="*/ 2066003 w 3619883"/>
              <a:gd name="connsiteY62" fmla="*/ 143313 h 4297250"/>
              <a:gd name="connsiteX63" fmla="*/ 2177615 w 3619883"/>
              <a:gd name="connsiteY63" fmla="*/ 119007 h 4297250"/>
              <a:gd name="connsiteX64" fmla="*/ 2255883 w 3619883"/>
              <a:gd name="connsiteY64" fmla="*/ 99047 h 4297250"/>
              <a:gd name="connsiteX65" fmla="*/ 2344622 w 3619883"/>
              <a:gd name="connsiteY65" fmla="*/ 91388 h 4297250"/>
              <a:gd name="connsiteX66" fmla="*/ 2455682 w 3619883"/>
              <a:gd name="connsiteY66" fmla="*/ 78869 h 4297250"/>
              <a:gd name="connsiteX67" fmla="*/ 2632609 w 3619883"/>
              <a:gd name="connsiteY67" fmla="*/ 75338 h 4297250"/>
              <a:gd name="connsiteX68" fmla="*/ 2742291 w 3619883"/>
              <a:gd name="connsiteY68" fmla="*/ 92282 h 4297250"/>
              <a:gd name="connsiteX69" fmla="*/ 2851974 w 3619883"/>
              <a:gd name="connsiteY69" fmla="*/ 109227 h 4297250"/>
              <a:gd name="connsiteX70" fmla="*/ 2907643 w 3619883"/>
              <a:gd name="connsiteY70" fmla="*/ 100020 h 4297250"/>
              <a:gd name="connsiteX71" fmla="*/ 2944022 w 3619883"/>
              <a:gd name="connsiteY71" fmla="*/ 30853 h 4297250"/>
              <a:gd name="connsiteX72" fmla="*/ 3022289 w 3619883"/>
              <a:gd name="connsiteY72" fmla="*/ 10893 h 4297250"/>
              <a:gd name="connsiteX73" fmla="*/ 3054807 w 3619883"/>
              <a:gd name="connsiteY73" fmla="*/ 24226 h 4297250"/>
              <a:gd name="connsiteX74" fmla="*/ 3141892 w 3619883"/>
              <a:gd name="connsiteY74" fmla="*/ 51925 h 4297250"/>
              <a:gd name="connsiteX75" fmla="*/ 3185711 w 3619883"/>
              <a:gd name="connsiteY75" fmla="*/ 59881 h 4297250"/>
              <a:gd name="connsiteX76" fmla="*/ 3219056 w 3619883"/>
              <a:gd name="connsiteY76" fmla="*/ 55536 h 4297250"/>
              <a:gd name="connsiteX77" fmla="*/ 3263425 w 3619883"/>
              <a:gd name="connsiteY77" fmla="*/ 51706 h 4297250"/>
              <a:gd name="connsiteX78" fmla="*/ 3296219 w 3619883"/>
              <a:gd name="connsiteY78" fmla="*/ 59147 h 4297250"/>
              <a:gd name="connsiteX79" fmla="*/ 3319094 w 3619883"/>
              <a:gd name="connsiteY79" fmla="*/ 42500 h 4297250"/>
              <a:gd name="connsiteX80" fmla="*/ 3420511 w 3619883"/>
              <a:gd name="connsiteY80" fmla="*/ 0 h 4297250"/>
              <a:gd name="connsiteX81" fmla="*/ 3453305 w 3619883"/>
              <a:gd name="connsiteY81" fmla="*/ 7440 h 4297250"/>
              <a:gd name="connsiteX82" fmla="*/ 3496571 w 3619883"/>
              <a:gd name="connsiteY82" fmla="*/ 27182 h 4297250"/>
              <a:gd name="connsiteX83" fmla="*/ 3602117 w 3619883"/>
              <a:gd name="connsiteY83" fmla="*/ 132521 h 4297250"/>
              <a:gd name="connsiteX84" fmla="*/ 3619883 w 3619883"/>
              <a:gd name="connsiteY84" fmla="*/ 140049 h 4297250"/>
              <a:gd name="connsiteX85" fmla="*/ 3619883 w 3619883"/>
              <a:gd name="connsiteY8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573998 w 3619883"/>
              <a:gd name="connsiteY22" fmla="*/ 4275461 h 4297250"/>
              <a:gd name="connsiteX23" fmla="*/ 336164 w 3619883"/>
              <a:gd name="connsiteY23" fmla="*/ 4275461 h 4297250"/>
              <a:gd name="connsiteX24" fmla="*/ 294572 w 3619883"/>
              <a:gd name="connsiteY24" fmla="*/ 4128157 h 4297250"/>
              <a:gd name="connsiteX25" fmla="*/ 339106 w 3619883"/>
              <a:gd name="connsiteY25" fmla="*/ 4128157 h 4297250"/>
              <a:gd name="connsiteX26" fmla="*/ 339106 w 3619883"/>
              <a:gd name="connsiteY26" fmla="*/ 3951392 h 4297250"/>
              <a:gd name="connsiteX27" fmla="*/ 161321 w 3619883"/>
              <a:gd name="connsiteY27" fmla="*/ 3951392 h 4297250"/>
              <a:gd name="connsiteX28" fmla="*/ 161321 w 3619883"/>
              <a:gd name="connsiteY28" fmla="*/ 4128157 h 4297250"/>
              <a:gd name="connsiteX29" fmla="*/ 230914 w 3619883"/>
              <a:gd name="connsiteY29" fmla="*/ 4128157 h 4297250"/>
              <a:gd name="connsiteX30" fmla="*/ 189322 w 3619883"/>
              <a:gd name="connsiteY30" fmla="*/ 4275461 h 4297250"/>
              <a:gd name="connsiteX31" fmla="*/ 0 w 3619883"/>
              <a:gd name="connsiteY31" fmla="*/ 4275461 h 4297250"/>
              <a:gd name="connsiteX32" fmla="*/ 0 w 3619883"/>
              <a:gd name="connsiteY32" fmla="*/ 42229 h 4297250"/>
              <a:gd name="connsiteX33" fmla="*/ 42464 w 3619883"/>
              <a:gd name="connsiteY33" fmla="*/ 40518 h 4297250"/>
              <a:gd name="connsiteX34" fmla="*/ 137733 w 3619883"/>
              <a:gd name="connsiteY34" fmla="*/ 35355 h 4297250"/>
              <a:gd name="connsiteX35" fmla="*/ 270565 w 3619883"/>
              <a:gd name="connsiteY35" fmla="*/ 29759 h 4297250"/>
              <a:gd name="connsiteX36" fmla="*/ 479734 w 3619883"/>
              <a:gd name="connsiteY36" fmla="*/ 45455 h 4297250"/>
              <a:gd name="connsiteX37" fmla="*/ 524103 w 3619883"/>
              <a:gd name="connsiteY37" fmla="*/ 41625 h 4297250"/>
              <a:gd name="connsiteX38" fmla="*/ 624416 w 3619883"/>
              <a:gd name="connsiteY38" fmla="*/ 22696 h 4297250"/>
              <a:gd name="connsiteX39" fmla="*/ 657762 w 3619883"/>
              <a:gd name="connsiteY39" fmla="*/ 18351 h 4297250"/>
              <a:gd name="connsiteX40" fmla="*/ 690557 w 3619883"/>
              <a:gd name="connsiteY40" fmla="*/ 25792 h 4297250"/>
              <a:gd name="connsiteX41" fmla="*/ 745123 w 3619883"/>
              <a:gd name="connsiteY41" fmla="*/ 40157 h 4297250"/>
              <a:gd name="connsiteX42" fmla="*/ 789493 w 3619883"/>
              <a:gd name="connsiteY42" fmla="*/ 36327 h 4297250"/>
              <a:gd name="connsiteX43" fmla="*/ 854255 w 3619883"/>
              <a:gd name="connsiteY43" fmla="*/ 68887 h 4297250"/>
              <a:gd name="connsiteX44" fmla="*/ 897520 w 3619883"/>
              <a:gd name="connsiteY44" fmla="*/ 88629 h 4297250"/>
              <a:gd name="connsiteX45" fmla="*/ 940510 w 3619883"/>
              <a:gd name="connsiteY45" fmla="*/ 114265 h 4297250"/>
              <a:gd name="connsiteX46" fmla="*/ 1082712 w 3619883"/>
              <a:gd name="connsiteY46" fmla="*/ 144543 h 4297250"/>
              <a:gd name="connsiteX47" fmla="*/ 1205348 w 3619883"/>
              <a:gd name="connsiteY47" fmla="*/ 120753 h 4297250"/>
              <a:gd name="connsiteX48" fmla="*/ 1271764 w 3619883"/>
              <a:gd name="connsiteY48" fmla="*/ 117956 h 4297250"/>
              <a:gd name="connsiteX49" fmla="*/ 1315583 w 3619883"/>
              <a:gd name="connsiteY49" fmla="*/ 125912 h 4297250"/>
              <a:gd name="connsiteX50" fmla="*/ 1359125 w 3619883"/>
              <a:gd name="connsiteY50" fmla="*/ 139761 h 4297250"/>
              <a:gd name="connsiteX51" fmla="*/ 1391919 w 3619883"/>
              <a:gd name="connsiteY51" fmla="*/ 147202 h 4297250"/>
              <a:gd name="connsiteX52" fmla="*/ 1436563 w 3619883"/>
              <a:gd name="connsiteY52" fmla="*/ 137480 h 4297250"/>
              <a:gd name="connsiteX53" fmla="*/ 1471566 w 3619883"/>
              <a:gd name="connsiteY53" fmla="*/ 97777 h 4297250"/>
              <a:gd name="connsiteX54" fmla="*/ 1505739 w 3619883"/>
              <a:gd name="connsiteY54" fmla="*/ 75753 h 4297250"/>
              <a:gd name="connsiteX55" fmla="*/ 1590891 w 3619883"/>
              <a:gd name="connsiteY55" fmla="*/ 144702 h 4297250"/>
              <a:gd name="connsiteX56" fmla="*/ 1625616 w 3619883"/>
              <a:gd name="connsiteY56" fmla="*/ 110893 h 4297250"/>
              <a:gd name="connsiteX57" fmla="*/ 1658964 w 3619883"/>
              <a:gd name="connsiteY57" fmla="*/ 106547 h 4297250"/>
              <a:gd name="connsiteX58" fmla="*/ 1746598 w 3619883"/>
              <a:gd name="connsiteY58" fmla="*/ 122460 h 4297250"/>
              <a:gd name="connsiteX59" fmla="*/ 1811913 w 3619883"/>
              <a:gd name="connsiteY59" fmla="*/ 143234 h 4297250"/>
              <a:gd name="connsiteX60" fmla="*/ 1856557 w 3619883"/>
              <a:gd name="connsiteY60" fmla="*/ 133511 h 4297250"/>
              <a:gd name="connsiteX61" fmla="*/ 2066003 w 3619883"/>
              <a:gd name="connsiteY61" fmla="*/ 143313 h 4297250"/>
              <a:gd name="connsiteX62" fmla="*/ 2177615 w 3619883"/>
              <a:gd name="connsiteY62" fmla="*/ 119007 h 4297250"/>
              <a:gd name="connsiteX63" fmla="*/ 2255883 w 3619883"/>
              <a:gd name="connsiteY63" fmla="*/ 99047 h 4297250"/>
              <a:gd name="connsiteX64" fmla="*/ 2344622 w 3619883"/>
              <a:gd name="connsiteY64" fmla="*/ 91388 h 4297250"/>
              <a:gd name="connsiteX65" fmla="*/ 2455682 w 3619883"/>
              <a:gd name="connsiteY65" fmla="*/ 78869 h 4297250"/>
              <a:gd name="connsiteX66" fmla="*/ 2632609 w 3619883"/>
              <a:gd name="connsiteY66" fmla="*/ 75338 h 4297250"/>
              <a:gd name="connsiteX67" fmla="*/ 2742291 w 3619883"/>
              <a:gd name="connsiteY67" fmla="*/ 92282 h 4297250"/>
              <a:gd name="connsiteX68" fmla="*/ 2851974 w 3619883"/>
              <a:gd name="connsiteY68" fmla="*/ 109227 h 4297250"/>
              <a:gd name="connsiteX69" fmla="*/ 2907643 w 3619883"/>
              <a:gd name="connsiteY69" fmla="*/ 100020 h 4297250"/>
              <a:gd name="connsiteX70" fmla="*/ 2944022 w 3619883"/>
              <a:gd name="connsiteY70" fmla="*/ 30853 h 4297250"/>
              <a:gd name="connsiteX71" fmla="*/ 3022289 w 3619883"/>
              <a:gd name="connsiteY71" fmla="*/ 10893 h 4297250"/>
              <a:gd name="connsiteX72" fmla="*/ 3054807 w 3619883"/>
              <a:gd name="connsiteY72" fmla="*/ 24226 h 4297250"/>
              <a:gd name="connsiteX73" fmla="*/ 3141892 w 3619883"/>
              <a:gd name="connsiteY73" fmla="*/ 51925 h 4297250"/>
              <a:gd name="connsiteX74" fmla="*/ 3185711 w 3619883"/>
              <a:gd name="connsiteY74" fmla="*/ 59881 h 4297250"/>
              <a:gd name="connsiteX75" fmla="*/ 3219056 w 3619883"/>
              <a:gd name="connsiteY75" fmla="*/ 55536 h 4297250"/>
              <a:gd name="connsiteX76" fmla="*/ 3263425 w 3619883"/>
              <a:gd name="connsiteY76" fmla="*/ 51706 h 4297250"/>
              <a:gd name="connsiteX77" fmla="*/ 3296219 w 3619883"/>
              <a:gd name="connsiteY77" fmla="*/ 59147 h 4297250"/>
              <a:gd name="connsiteX78" fmla="*/ 3319094 w 3619883"/>
              <a:gd name="connsiteY78" fmla="*/ 42500 h 4297250"/>
              <a:gd name="connsiteX79" fmla="*/ 3420511 w 3619883"/>
              <a:gd name="connsiteY79" fmla="*/ 0 h 4297250"/>
              <a:gd name="connsiteX80" fmla="*/ 3453305 w 3619883"/>
              <a:gd name="connsiteY80" fmla="*/ 7440 h 4297250"/>
              <a:gd name="connsiteX81" fmla="*/ 3496571 w 3619883"/>
              <a:gd name="connsiteY81" fmla="*/ 27182 h 4297250"/>
              <a:gd name="connsiteX82" fmla="*/ 3602117 w 3619883"/>
              <a:gd name="connsiteY82" fmla="*/ 132521 h 4297250"/>
              <a:gd name="connsiteX83" fmla="*/ 3619883 w 3619883"/>
              <a:gd name="connsiteY83" fmla="*/ 140049 h 4297250"/>
              <a:gd name="connsiteX84" fmla="*/ 3619883 w 3619883"/>
              <a:gd name="connsiteY8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573998 w 3619883"/>
              <a:gd name="connsiteY21" fmla="*/ 4275461 h 4297250"/>
              <a:gd name="connsiteX22" fmla="*/ 336164 w 3619883"/>
              <a:gd name="connsiteY22" fmla="*/ 4275461 h 4297250"/>
              <a:gd name="connsiteX23" fmla="*/ 294572 w 3619883"/>
              <a:gd name="connsiteY23" fmla="*/ 4128157 h 4297250"/>
              <a:gd name="connsiteX24" fmla="*/ 339106 w 3619883"/>
              <a:gd name="connsiteY24" fmla="*/ 4128157 h 4297250"/>
              <a:gd name="connsiteX25" fmla="*/ 339106 w 3619883"/>
              <a:gd name="connsiteY25" fmla="*/ 3951392 h 4297250"/>
              <a:gd name="connsiteX26" fmla="*/ 161321 w 3619883"/>
              <a:gd name="connsiteY26" fmla="*/ 3951392 h 4297250"/>
              <a:gd name="connsiteX27" fmla="*/ 161321 w 3619883"/>
              <a:gd name="connsiteY27" fmla="*/ 4128157 h 4297250"/>
              <a:gd name="connsiteX28" fmla="*/ 230914 w 3619883"/>
              <a:gd name="connsiteY28" fmla="*/ 4128157 h 4297250"/>
              <a:gd name="connsiteX29" fmla="*/ 189322 w 3619883"/>
              <a:gd name="connsiteY29" fmla="*/ 4275461 h 4297250"/>
              <a:gd name="connsiteX30" fmla="*/ 0 w 3619883"/>
              <a:gd name="connsiteY30" fmla="*/ 4275461 h 4297250"/>
              <a:gd name="connsiteX31" fmla="*/ 0 w 3619883"/>
              <a:gd name="connsiteY31" fmla="*/ 42229 h 4297250"/>
              <a:gd name="connsiteX32" fmla="*/ 42464 w 3619883"/>
              <a:gd name="connsiteY32" fmla="*/ 40518 h 4297250"/>
              <a:gd name="connsiteX33" fmla="*/ 137733 w 3619883"/>
              <a:gd name="connsiteY33" fmla="*/ 35355 h 4297250"/>
              <a:gd name="connsiteX34" fmla="*/ 270565 w 3619883"/>
              <a:gd name="connsiteY34" fmla="*/ 29759 h 4297250"/>
              <a:gd name="connsiteX35" fmla="*/ 479734 w 3619883"/>
              <a:gd name="connsiteY35" fmla="*/ 45455 h 4297250"/>
              <a:gd name="connsiteX36" fmla="*/ 524103 w 3619883"/>
              <a:gd name="connsiteY36" fmla="*/ 41625 h 4297250"/>
              <a:gd name="connsiteX37" fmla="*/ 624416 w 3619883"/>
              <a:gd name="connsiteY37" fmla="*/ 22696 h 4297250"/>
              <a:gd name="connsiteX38" fmla="*/ 657762 w 3619883"/>
              <a:gd name="connsiteY38" fmla="*/ 18351 h 4297250"/>
              <a:gd name="connsiteX39" fmla="*/ 690557 w 3619883"/>
              <a:gd name="connsiteY39" fmla="*/ 25792 h 4297250"/>
              <a:gd name="connsiteX40" fmla="*/ 745123 w 3619883"/>
              <a:gd name="connsiteY40" fmla="*/ 40157 h 4297250"/>
              <a:gd name="connsiteX41" fmla="*/ 789493 w 3619883"/>
              <a:gd name="connsiteY41" fmla="*/ 36327 h 4297250"/>
              <a:gd name="connsiteX42" fmla="*/ 854255 w 3619883"/>
              <a:gd name="connsiteY42" fmla="*/ 68887 h 4297250"/>
              <a:gd name="connsiteX43" fmla="*/ 897520 w 3619883"/>
              <a:gd name="connsiteY43" fmla="*/ 88629 h 4297250"/>
              <a:gd name="connsiteX44" fmla="*/ 940510 w 3619883"/>
              <a:gd name="connsiteY44" fmla="*/ 114265 h 4297250"/>
              <a:gd name="connsiteX45" fmla="*/ 1082712 w 3619883"/>
              <a:gd name="connsiteY45" fmla="*/ 144543 h 4297250"/>
              <a:gd name="connsiteX46" fmla="*/ 1205348 w 3619883"/>
              <a:gd name="connsiteY46" fmla="*/ 120753 h 4297250"/>
              <a:gd name="connsiteX47" fmla="*/ 1271764 w 3619883"/>
              <a:gd name="connsiteY47" fmla="*/ 117956 h 4297250"/>
              <a:gd name="connsiteX48" fmla="*/ 1315583 w 3619883"/>
              <a:gd name="connsiteY48" fmla="*/ 125912 h 4297250"/>
              <a:gd name="connsiteX49" fmla="*/ 1359125 w 3619883"/>
              <a:gd name="connsiteY49" fmla="*/ 139761 h 4297250"/>
              <a:gd name="connsiteX50" fmla="*/ 1391919 w 3619883"/>
              <a:gd name="connsiteY50" fmla="*/ 147202 h 4297250"/>
              <a:gd name="connsiteX51" fmla="*/ 1436563 w 3619883"/>
              <a:gd name="connsiteY51" fmla="*/ 137480 h 4297250"/>
              <a:gd name="connsiteX52" fmla="*/ 1471566 w 3619883"/>
              <a:gd name="connsiteY52" fmla="*/ 97777 h 4297250"/>
              <a:gd name="connsiteX53" fmla="*/ 1505739 w 3619883"/>
              <a:gd name="connsiteY53" fmla="*/ 75753 h 4297250"/>
              <a:gd name="connsiteX54" fmla="*/ 1590891 w 3619883"/>
              <a:gd name="connsiteY54" fmla="*/ 144702 h 4297250"/>
              <a:gd name="connsiteX55" fmla="*/ 1625616 w 3619883"/>
              <a:gd name="connsiteY55" fmla="*/ 110893 h 4297250"/>
              <a:gd name="connsiteX56" fmla="*/ 1658964 w 3619883"/>
              <a:gd name="connsiteY56" fmla="*/ 106547 h 4297250"/>
              <a:gd name="connsiteX57" fmla="*/ 1746598 w 3619883"/>
              <a:gd name="connsiteY57" fmla="*/ 122460 h 4297250"/>
              <a:gd name="connsiteX58" fmla="*/ 1811913 w 3619883"/>
              <a:gd name="connsiteY58" fmla="*/ 143234 h 4297250"/>
              <a:gd name="connsiteX59" fmla="*/ 1856557 w 3619883"/>
              <a:gd name="connsiteY59" fmla="*/ 133511 h 4297250"/>
              <a:gd name="connsiteX60" fmla="*/ 2066003 w 3619883"/>
              <a:gd name="connsiteY60" fmla="*/ 143313 h 4297250"/>
              <a:gd name="connsiteX61" fmla="*/ 2177615 w 3619883"/>
              <a:gd name="connsiteY61" fmla="*/ 119007 h 4297250"/>
              <a:gd name="connsiteX62" fmla="*/ 2255883 w 3619883"/>
              <a:gd name="connsiteY62" fmla="*/ 99047 h 4297250"/>
              <a:gd name="connsiteX63" fmla="*/ 2344622 w 3619883"/>
              <a:gd name="connsiteY63" fmla="*/ 91388 h 4297250"/>
              <a:gd name="connsiteX64" fmla="*/ 2455682 w 3619883"/>
              <a:gd name="connsiteY64" fmla="*/ 78869 h 4297250"/>
              <a:gd name="connsiteX65" fmla="*/ 2632609 w 3619883"/>
              <a:gd name="connsiteY65" fmla="*/ 75338 h 4297250"/>
              <a:gd name="connsiteX66" fmla="*/ 2742291 w 3619883"/>
              <a:gd name="connsiteY66" fmla="*/ 92282 h 4297250"/>
              <a:gd name="connsiteX67" fmla="*/ 2851974 w 3619883"/>
              <a:gd name="connsiteY67" fmla="*/ 109227 h 4297250"/>
              <a:gd name="connsiteX68" fmla="*/ 2907643 w 3619883"/>
              <a:gd name="connsiteY68" fmla="*/ 100020 h 4297250"/>
              <a:gd name="connsiteX69" fmla="*/ 2944022 w 3619883"/>
              <a:gd name="connsiteY69" fmla="*/ 30853 h 4297250"/>
              <a:gd name="connsiteX70" fmla="*/ 3022289 w 3619883"/>
              <a:gd name="connsiteY70" fmla="*/ 10893 h 4297250"/>
              <a:gd name="connsiteX71" fmla="*/ 3054807 w 3619883"/>
              <a:gd name="connsiteY71" fmla="*/ 24226 h 4297250"/>
              <a:gd name="connsiteX72" fmla="*/ 3141892 w 3619883"/>
              <a:gd name="connsiteY72" fmla="*/ 51925 h 4297250"/>
              <a:gd name="connsiteX73" fmla="*/ 3185711 w 3619883"/>
              <a:gd name="connsiteY73" fmla="*/ 59881 h 4297250"/>
              <a:gd name="connsiteX74" fmla="*/ 3219056 w 3619883"/>
              <a:gd name="connsiteY74" fmla="*/ 55536 h 4297250"/>
              <a:gd name="connsiteX75" fmla="*/ 3263425 w 3619883"/>
              <a:gd name="connsiteY75" fmla="*/ 51706 h 4297250"/>
              <a:gd name="connsiteX76" fmla="*/ 3296219 w 3619883"/>
              <a:gd name="connsiteY76" fmla="*/ 59147 h 4297250"/>
              <a:gd name="connsiteX77" fmla="*/ 3319094 w 3619883"/>
              <a:gd name="connsiteY77" fmla="*/ 42500 h 4297250"/>
              <a:gd name="connsiteX78" fmla="*/ 3420511 w 3619883"/>
              <a:gd name="connsiteY78" fmla="*/ 0 h 4297250"/>
              <a:gd name="connsiteX79" fmla="*/ 3453305 w 3619883"/>
              <a:gd name="connsiteY79" fmla="*/ 7440 h 4297250"/>
              <a:gd name="connsiteX80" fmla="*/ 3496571 w 3619883"/>
              <a:gd name="connsiteY80" fmla="*/ 27182 h 4297250"/>
              <a:gd name="connsiteX81" fmla="*/ 3602117 w 3619883"/>
              <a:gd name="connsiteY81" fmla="*/ 132521 h 4297250"/>
              <a:gd name="connsiteX82" fmla="*/ 3619883 w 3619883"/>
              <a:gd name="connsiteY82" fmla="*/ 140049 h 4297250"/>
              <a:gd name="connsiteX83" fmla="*/ 3619883 w 3619883"/>
              <a:gd name="connsiteY8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339106 w 3619883"/>
              <a:gd name="connsiteY24" fmla="*/ 3951392 h 4297250"/>
              <a:gd name="connsiteX25" fmla="*/ 161321 w 3619883"/>
              <a:gd name="connsiteY25" fmla="*/ 3951392 h 4297250"/>
              <a:gd name="connsiteX26" fmla="*/ 161321 w 3619883"/>
              <a:gd name="connsiteY26" fmla="*/ 4128157 h 4297250"/>
              <a:gd name="connsiteX27" fmla="*/ 230914 w 3619883"/>
              <a:gd name="connsiteY27" fmla="*/ 4128157 h 4297250"/>
              <a:gd name="connsiteX28" fmla="*/ 189322 w 3619883"/>
              <a:gd name="connsiteY28" fmla="*/ 4275461 h 4297250"/>
              <a:gd name="connsiteX29" fmla="*/ 0 w 3619883"/>
              <a:gd name="connsiteY29" fmla="*/ 4275461 h 4297250"/>
              <a:gd name="connsiteX30" fmla="*/ 0 w 3619883"/>
              <a:gd name="connsiteY30" fmla="*/ 42229 h 4297250"/>
              <a:gd name="connsiteX31" fmla="*/ 42464 w 3619883"/>
              <a:gd name="connsiteY31" fmla="*/ 40518 h 4297250"/>
              <a:gd name="connsiteX32" fmla="*/ 137733 w 3619883"/>
              <a:gd name="connsiteY32" fmla="*/ 35355 h 4297250"/>
              <a:gd name="connsiteX33" fmla="*/ 270565 w 3619883"/>
              <a:gd name="connsiteY33" fmla="*/ 29759 h 4297250"/>
              <a:gd name="connsiteX34" fmla="*/ 479734 w 3619883"/>
              <a:gd name="connsiteY34" fmla="*/ 45455 h 4297250"/>
              <a:gd name="connsiteX35" fmla="*/ 524103 w 3619883"/>
              <a:gd name="connsiteY35" fmla="*/ 41625 h 4297250"/>
              <a:gd name="connsiteX36" fmla="*/ 624416 w 3619883"/>
              <a:gd name="connsiteY36" fmla="*/ 22696 h 4297250"/>
              <a:gd name="connsiteX37" fmla="*/ 657762 w 3619883"/>
              <a:gd name="connsiteY37" fmla="*/ 18351 h 4297250"/>
              <a:gd name="connsiteX38" fmla="*/ 690557 w 3619883"/>
              <a:gd name="connsiteY38" fmla="*/ 25792 h 4297250"/>
              <a:gd name="connsiteX39" fmla="*/ 745123 w 3619883"/>
              <a:gd name="connsiteY39" fmla="*/ 40157 h 4297250"/>
              <a:gd name="connsiteX40" fmla="*/ 789493 w 3619883"/>
              <a:gd name="connsiteY40" fmla="*/ 36327 h 4297250"/>
              <a:gd name="connsiteX41" fmla="*/ 854255 w 3619883"/>
              <a:gd name="connsiteY41" fmla="*/ 68887 h 4297250"/>
              <a:gd name="connsiteX42" fmla="*/ 897520 w 3619883"/>
              <a:gd name="connsiteY42" fmla="*/ 88629 h 4297250"/>
              <a:gd name="connsiteX43" fmla="*/ 940510 w 3619883"/>
              <a:gd name="connsiteY43" fmla="*/ 114265 h 4297250"/>
              <a:gd name="connsiteX44" fmla="*/ 1082712 w 3619883"/>
              <a:gd name="connsiteY44" fmla="*/ 144543 h 4297250"/>
              <a:gd name="connsiteX45" fmla="*/ 1205348 w 3619883"/>
              <a:gd name="connsiteY45" fmla="*/ 120753 h 4297250"/>
              <a:gd name="connsiteX46" fmla="*/ 1271764 w 3619883"/>
              <a:gd name="connsiteY46" fmla="*/ 117956 h 4297250"/>
              <a:gd name="connsiteX47" fmla="*/ 1315583 w 3619883"/>
              <a:gd name="connsiteY47" fmla="*/ 125912 h 4297250"/>
              <a:gd name="connsiteX48" fmla="*/ 1359125 w 3619883"/>
              <a:gd name="connsiteY48" fmla="*/ 139761 h 4297250"/>
              <a:gd name="connsiteX49" fmla="*/ 1391919 w 3619883"/>
              <a:gd name="connsiteY49" fmla="*/ 147202 h 4297250"/>
              <a:gd name="connsiteX50" fmla="*/ 1436563 w 3619883"/>
              <a:gd name="connsiteY50" fmla="*/ 137480 h 4297250"/>
              <a:gd name="connsiteX51" fmla="*/ 1471566 w 3619883"/>
              <a:gd name="connsiteY51" fmla="*/ 97777 h 4297250"/>
              <a:gd name="connsiteX52" fmla="*/ 1505739 w 3619883"/>
              <a:gd name="connsiteY52" fmla="*/ 75753 h 4297250"/>
              <a:gd name="connsiteX53" fmla="*/ 1590891 w 3619883"/>
              <a:gd name="connsiteY53" fmla="*/ 144702 h 4297250"/>
              <a:gd name="connsiteX54" fmla="*/ 1625616 w 3619883"/>
              <a:gd name="connsiteY54" fmla="*/ 110893 h 4297250"/>
              <a:gd name="connsiteX55" fmla="*/ 1658964 w 3619883"/>
              <a:gd name="connsiteY55" fmla="*/ 106547 h 4297250"/>
              <a:gd name="connsiteX56" fmla="*/ 1746598 w 3619883"/>
              <a:gd name="connsiteY56" fmla="*/ 122460 h 4297250"/>
              <a:gd name="connsiteX57" fmla="*/ 1811913 w 3619883"/>
              <a:gd name="connsiteY57" fmla="*/ 143234 h 4297250"/>
              <a:gd name="connsiteX58" fmla="*/ 1856557 w 3619883"/>
              <a:gd name="connsiteY58" fmla="*/ 133511 h 4297250"/>
              <a:gd name="connsiteX59" fmla="*/ 2066003 w 3619883"/>
              <a:gd name="connsiteY59" fmla="*/ 143313 h 4297250"/>
              <a:gd name="connsiteX60" fmla="*/ 2177615 w 3619883"/>
              <a:gd name="connsiteY60" fmla="*/ 119007 h 4297250"/>
              <a:gd name="connsiteX61" fmla="*/ 2255883 w 3619883"/>
              <a:gd name="connsiteY61" fmla="*/ 99047 h 4297250"/>
              <a:gd name="connsiteX62" fmla="*/ 2344622 w 3619883"/>
              <a:gd name="connsiteY62" fmla="*/ 91388 h 4297250"/>
              <a:gd name="connsiteX63" fmla="*/ 2455682 w 3619883"/>
              <a:gd name="connsiteY63" fmla="*/ 78869 h 4297250"/>
              <a:gd name="connsiteX64" fmla="*/ 2632609 w 3619883"/>
              <a:gd name="connsiteY64" fmla="*/ 75338 h 4297250"/>
              <a:gd name="connsiteX65" fmla="*/ 2742291 w 3619883"/>
              <a:gd name="connsiteY65" fmla="*/ 92282 h 4297250"/>
              <a:gd name="connsiteX66" fmla="*/ 2851974 w 3619883"/>
              <a:gd name="connsiteY66" fmla="*/ 109227 h 4297250"/>
              <a:gd name="connsiteX67" fmla="*/ 2907643 w 3619883"/>
              <a:gd name="connsiteY67" fmla="*/ 100020 h 4297250"/>
              <a:gd name="connsiteX68" fmla="*/ 2944022 w 3619883"/>
              <a:gd name="connsiteY68" fmla="*/ 30853 h 4297250"/>
              <a:gd name="connsiteX69" fmla="*/ 3022289 w 3619883"/>
              <a:gd name="connsiteY69" fmla="*/ 10893 h 4297250"/>
              <a:gd name="connsiteX70" fmla="*/ 3054807 w 3619883"/>
              <a:gd name="connsiteY70" fmla="*/ 24226 h 4297250"/>
              <a:gd name="connsiteX71" fmla="*/ 3141892 w 3619883"/>
              <a:gd name="connsiteY71" fmla="*/ 51925 h 4297250"/>
              <a:gd name="connsiteX72" fmla="*/ 3185711 w 3619883"/>
              <a:gd name="connsiteY72" fmla="*/ 59881 h 4297250"/>
              <a:gd name="connsiteX73" fmla="*/ 3219056 w 3619883"/>
              <a:gd name="connsiteY73" fmla="*/ 55536 h 4297250"/>
              <a:gd name="connsiteX74" fmla="*/ 3263425 w 3619883"/>
              <a:gd name="connsiteY74" fmla="*/ 51706 h 4297250"/>
              <a:gd name="connsiteX75" fmla="*/ 3296219 w 3619883"/>
              <a:gd name="connsiteY75" fmla="*/ 59147 h 4297250"/>
              <a:gd name="connsiteX76" fmla="*/ 3319094 w 3619883"/>
              <a:gd name="connsiteY76" fmla="*/ 42500 h 4297250"/>
              <a:gd name="connsiteX77" fmla="*/ 3420511 w 3619883"/>
              <a:gd name="connsiteY77" fmla="*/ 0 h 4297250"/>
              <a:gd name="connsiteX78" fmla="*/ 3453305 w 3619883"/>
              <a:gd name="connsiteY78" fmla="*/ 7440 h 4297250"/>
              <a:gd name="connsiteX79" fmla="*/ 3496571 w 3619883"/>
              <a:gd name="connsiteY79" fmla="*/ 27182 h 4297250"/>
              <a:gd name="connsiteX80" fmla="*/ 3602117 w 3619883"/>
              <a:gd name="connsiteY80" fmla="*/ 132521 h 4297250"/>
              <a:gd name="connsiteX81" fmla="*/ 3619883 w 3619883"/>
              <a:gd name="connsiteY81" fmla="*/ 140049 h 4297250"/>
              <a:gd name="connsiteX82" fmla="*/ 3619883 w 3619883"/>
              <a:gd name="connsiteY8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161321 w 3619883"/>
              <a:gd name="connsiteY24" fmla="*/ 3951392 h 4297250"/>
              <a:gd name="connsiteX25" fmla="*/ 161321 w 3619883"/>
              <a:gd name="connsiteY25" fmla="*/ 4128157 h 4297250"/>
              <a:gd name="connsiteX26" fmla="*/ 230914 w 3619883"/>
              <a:gd name="connsiteY26" fmla="*/ 4128157 h 4297250"/>
              <a:gd name="connsiteX27" fmla="*/ 189322 w 3619883"/>
              <a:gd name="connsiteY27" fmla="*/ 4275461 h 4297250"/>
              <a:gd name="connsiteX28" fmla="*/ 0 w 3619883"/>
              <a:gd name="connsiteY28" fmla="*/ 4275461 h 4297250"/>
              <a:gd name="connsiteX29" fmla="*/ 0 w 3619883"/>
              <a:gd name="connsiteY29" fmla="*/ 42229 h 4297250"/>
              <a:gd name="connsiteX30" fmla="*/ 42464 w 3619883"/>
              <a:gd name="connsiteY30" fmla="*/ 40518 h 4297250"/>
              <a:gd name="connsiteX31" fmla="*/ 137733 w 3619883"/>
              <a:gd name="connsiteY31" fmla="*/ 35355 h 4297250"/>
              <a:gd name="connsiteX32" fmla="*/ 270565 w 3619883"/>
              <a:gd name="connsiteY32" fmla="*/ 29759 h 4297250"/>
              <a:gd name="connsiteX33" fmla="*/ 479734 w 3619883"/>
              <a:gd name="connsiteY33" fmla="*/ 45455 h 4297250"/>
              <a:gd name="connsiteX34" fmla="*/ 524103 w 3619883"/>
              <a:gd name="connsiteY34" fmla="*/ 41625 h 4297250"/>
              <a:gd name="connsiteX35" fmla="*/ 624416 w 3619883"/>
              <a:gd name="connsiteY35" fmla="*/ 22696 h 4297250"/>
              <a:gd name="connsiteX36" fmla="*/ 657762 w 3619883"/>
              <a:gd name="connsiteY36" fmla="*/ 18351 h 4297250"/>
              <a:gd name="connsiteX37" fmla="*/ 690557 w 3619883"/>
              <a:gd name="connsiteY37" fmla="*/ 25792 h 4297250"/>
              <a:gd name="connsiteX38" fmla="*/ 745123 w 3619883"/>
              <a:gd name="connsiteY38" fmla="*/ 40157 h 4297250"/>
              <a:gd name="connsiteX39" fmla="*/ 789493 w 3619883"/>
              <a:gd name="connsiteY39" fmla="*/ 36327 h 4297250"/>
              <a:gd name="connsiteX40" fmla="*/ 854255 w 3619883"/>
              <a:gd name="connsiteY40" fmla="*/ 68887 h 4297250"/>
              <a:gd name="connsiteX41" fmla="*/ 897520 w 3619883"/>
              <a:gd name="connsiteY41" fmla="*/ 88629 h 4297250"/>
              <a:gd name="connsiteX42" fmla="*/ 940510 w 3619883"/>
              <a:gd name="connsiteY42" fmla="*/ 114265 h 4297250"/>
              <a:gd name="connsiteX43" fmla="*/ 1082712 w 3619883"/>
              <a:gd name="connsiteY43" fmla="*/ 144543 h 4297250"/>
              <a:gd name="connsiteX44" fmla="*/ 1205348 w 3619883"/>
              <a:gd name="connsiteY44" fmla="*/ 120753 h 4297250"/>
              <a:gd name="connsiteX45" fmla="*/ 1271764 w 3619883"/>
              <a:gd name="connsiteY45" fmla="*/ 117956 h 4297250"/>
              <a:gd name="connsiteX46" fmla="*/ 1315583 w 3619883"/>
              <a:gd name="connsiteY46" fmla="*/ 125912 h 4297250"/>
              <a:gd name="connsiteX47" fmla="*/ 1359125 w 3619883"/>
              <a:gd name="connsiteY47" fmla="*/ 139761 h 4297250"/>
              <a:gd name="connsiteX48" fmla="*/ 1391919 w 3619883"/>
              <a:gd name="connsiteY48" fmla="*/ 147202 h 4297250"/>
              <a:gd name="connsiteX49" fmla="*/ 1436563 w 3619883"/>
              <a:gd name="connsiteY49" fmla="*/ 137480 h 4297250"/>
              <a:gd name="connsiteX50" fmla="*/ 1471566 w 3619883"/>
              <a:gd name="connsiteY50" fmla="*/ 97777 h 4297250"/>
              <a:gd name="connsiteX51" fmla="*/ 1505739 w 3619883"/>
              <a:gd name="connsiteY51" fmla="*/ 75753 h 4297250"/>
              <a:gd name="connsiteX52" fmla="*/ 1590891 w 3619883"/>
              <a:gd name="connsiteY52" fmla="*/ 144702 h 4297250"/>
              <a:gd name="connsiteX53" fmla="*/ 1625616 w 3619883"/>
              <a:gd name="connsiteY53" fmla="*/ 110893 h 4297250"/>
              <a:gd name="connsiteX54" fmla="*/ 1658964 w 3619883"/>
              <a:gd name="connsiteY54" fmla="*/ 106547 h 4297250"/>
              <a:gd name="connsiteX55" fmla="*/ 1746598 w 3619883"/>
              <a:gd name="connsiteY55" fmla="*/ 122460 h 4297250"/>
              <a:gd name="connsiteX56" fmla="*/ 1811913 w 3619883"/>
              <a:gd name="connsiteY56" fmla="*/ 143234 h 4297250"/>
              <a:gd name="connsiteX57" fmla="*/ 1856557 w 3619883"/>
              <a:gd name="connsiteY57" fmla="*/ 133511 h 4297250"/>
              <a:gd name="connsiteX58" fmla="*/ 2066003 w 3619883"/>
              <a:gd name="connsiteY58" fmla="*/ 143313 h 4297250"/>
              <a:gd name="connsiteX59" fmla="*/ 2177615 w 3619883"/>
              <a:gd name="connsiteY59" fmla="*/ 119007 h 4297250"/>
              <a:gd name="connsiteX60" fmla="*/ 2255883 w 3619883"/>
              <a:gd name="connsiteY60" fmla="*/ 99047 h 4297250"/>
              <a:gd name="connsiteX61" fmla="*/ 2344622 w 3619883"/>
              <a:gd name="connsiteY61" fmla="*/ 91388 h 4297250"/>
              <a:gd name="connsiteX62" fmla="*/ 2455682 w 3619883"/>
              <a:gd name="connsiteY62" fmla="*/ 78869 h 4297250"/>
              <a:gd name="connsiteX63" fmla="*/ 2632609 w 3619883"/>
              <a:gd name="connsiteY63" fmla="*/ 75338 h 4297250"/>
              <a:gd name="connsiteX64" fmla="*/ 2742291 w 3619883"/>
              <a:gd name="connsiteY64" fmla="*/ 92282 h 4297250"/>
              <a:gd name="connsiteX65" fmla="*/ 2851974 w 3619883"/>
              <a:gd name="connsiteY65" fmla="*/ 109227 h 4297250"/>
              <a:gd name="connsiteX66" fmla="*/ 2907643 w 3619883"/>
              <a:gd name="connsiteY66" fmla="*/ 100020 h 4297250"/>
              <a:gd name="connsiteX67" fmla="*/ 2944022 w 3619883"/>
              <a:gd name="connsiteY67" fmla="*/ 30853 h 4297250"/>
              <a:gd name="connsiteX68" fmla="*/ 3022289 w 3619883"/>
              <a:gd name="connsiteY68" fmla="*/ 10893 h 4297250"/>
              <a:gd name="connsiteX69" fmla="*/ 3054807 w 3619883"/>
              <a:gd name="connsiteY69" fmla="*/ 24226 h 4297250"/>
              <a:gd name="connsiteX70" fmla="*/ 3141892 w 3619883"/>
              <a:gd name="connsiteY70" fmla="*/ 51925 h 4297250"/>
              <a:gd name="connsiteX71" fmla="*/ 3185711 w 3619883"/>
              <a:gd name="connsiteY71" fmla="*/ 59881 h 4297250"/>
              <a:gd name="connsiteX72" fmla="*/ 3219056 w 3619883"/>
              <a:gd name="connsiteY72" fmla="*/ 55536 h 4297250"/>
              <a:gd name="connsiteX73" fmla="*/ 3263425 w 3619883"/>
              <a:gd name="connsiteY73" fmla="*/ 51706 h 4297250"/>
              <a:gd name="connsiteX74" fmla="*/ 3296219 w 3619883"/>
              <a:gd name="connsiteY74" fmla="*/ 59147 h 4297250"/>
              <a:gd name="connsiteX75" fmla="*/ 3319094 w 3619883"/>
              <a:gd name="connsiteY75" fmla="*/ 42500 h 4297250"/>
              <a:gd name="connsiteX76" fmla="*/ 3420511 w 3619883"/>
              <a:gd name="connsiteY76" fmla="*/ 0 h 4297250"/>
              <a:gd name="connsiteX77" fmla="*/ 3453305 w 3619883"/>
              <a:gd name="connsiteY77" fmla="*/ 7440 h 4297250"/>
              <a:gd name="connsiteX78" fmla="*/ 3496571 w 3619883"/>
              <a:gd name="connsiteY78" fmla="*/ 27182 h 4297250"/>
              <a:gd name="connsiteX79" fmla="*/ 3602117 w 3619883"/>
              <a:gd name="connsiteY79" fmla="*/ 132521 h 4297250"/>
              <a:gd name="connsiteX80" fmla="*/ 3619883 w 3619883"/>
              <a:gd name="connsiteY80" fmla="*/ 140049 h 4297250"/>
              <a:gd name="connsiteX81" fmla="*/ 3619883 w 3619883"/>
              <a:gd name="connsiteY8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161321 w 3619883"/>
              <a:gd name="connsiteY24" fmla="*/ 4128157 h 4297250"/>
              <a:gd name="connsiteX25" fmla="*/ 230914 w 3619883"/>
              <a:gd name="connsiteY25" fmla="*/ 4128157 h 4297250"/>
              <a:gd name="connsiteX26" fmla="*/ 189322 w 3619883"/>
              <a:gd name="connsiteY26" fmla="*/ 4275461 h 4297250"/>
              <a:gd name="connsiteX27" fmla="*/ 0 w 3619883"/>
              <a:gd name="connsiteY27" fmla="*/ 4275461 h 4297250"/>
              <a:gd name="connsiteX28" fmla="*/ 0 w 3619883"/>
              <a:gd name="connsiteY28" fmla="*/ 42229 h 4297250"/>
              <a:gd name="connsiteX29" fmla="*/ 42464 w 3619883"/>
              <a:gd name="connsiteY29" fmla="*/ 40518 h 4297250"/>
              <a:gd name="connsiteX30" fmla="*/ 137733 w 3619883"/>
              <a:gd name="connsiteY30" fmla="*/ 35355 h 4297250"/>
              <a:gd name="connsiteX31" fmla="*/ 270565 w 3619883"/>
              <a:gd name="connsiteY31" fmla="*/ 29759 h 4297250"/>
              <a:gd name="connsiteX32" fmla="*/ 479734 w 3619883"/>
              <a:gd name="connsiteY32" fmla="*/ 45455 h 4297250"/>
              <a:gd name="connsiteX33" fmla="*/ 524103 w 3619883"/>
              <a:gd name="connsiteY33" fmla="*/ 41625 h 4297250"/>
              <a:gd name="connsiteX34" fmla="*/ 624416 w 3619883"/>
              <a:gd name="connsiteY34" fmla="*/ 22696 h 4297250"/>
              <a:gd name="connsiteX35" fmla="*/ 657762 w 3619883"/>
              <a:gd name="connsiteY35" fmla="*/ 18351 h 4297250"/>
              <a:gd name="connsiteX36" fmla="*/ 690557 w 3619883"/>
              <a:gd name="connsiteY36" fmla="*/ 25792 h 4297250"/>
              <a:gd name="connsiteX37" fmla="*/ 745123 w 3619883"/>
              <a:gd name="connsiteY37" fmla="*/ 40157 h 4297250"/>
              <a:gd name="connsiteX38" fmla="*/ 789493 w 3619883"/>
              <a:gd name="connsiteY38" fmla="*/ 36327 h 4297250"/>
              <a:gd name="connsiteX39" fmla="*/ 854255 w 3619883"/>
              <a:gd name="connsiteY39" fmla="*/ 68887 h 4297250"/>
              <a:gd name="connsiteX40" fmla="*/ 897520 w 3619883"/>
              <a:gd name="connsiteY40" fmla="*/ 88629 h 4297250"/>
              <a:gd name="connsiteX41" fmla="*/ 940510 w 3619883"/>
              <a:gd name="connsiteY41" fmla="*/ 114265 h 4297250"/>
              <a:gd name="connsiteX42" fmla="*/ 1082712 w 3619883"/>
              <a:gd name="connsiteY42" fmla="*/ 144543 h 4297250"/>
              <a:gd name="connsiteX43" fmla="*/ 1205348 w 3619883"/>
              <a:gd name="connsiteY43" fmla="*/ 120753 h 4297250"/>
              <a:gd name="connsiteX44" fmla="*/ 1271764 w 3619883"/>
              <a:gd name="connsiteY44" fmla="*/ 117956 h 4297250"/>
              <a:gd name="connsiteX45" fmla="*/ 1315583 w 3619883"/>
              <a:gd name="connsiteY45" fmla="*/ 125912 h 4297250"/>
              <a:gd name="connsiteX46" fmla="*/ 1359125 w 3619883"/>
              <a:gd name="connsiteY46" fmla="*/ 139761 h 4297250"/>
              <a:gd name="connsiteX47" fmla="*/ 1391919 w 3619883"/>
              <a:gd name="connsiteY47" fmla="*/ 147202 h 4297250"/>
              <a:gd name="connsiteX48" fmla="*/ 1436563 w 3619883"/>
              <a:gd name="connsiteY48" fmla="*/ 137480 h 4297250"/>
              <a:gd name="connsiteX49" fmla="*/ 1471566 w 3619883"/>
              <a:gd name="connsiteY49" fmla="*/ 97777 h 4297250"/>
              <a:gd name="connsiteX50" fmla="*/ 1505739 w 3619883"/>
              <a:gd name="connsiteY50" fmla="*/ 75753 h 4297250"/>
              <a:gd name="connsiteX51" fmla="*/ 1590891 w 3619883"/>
              <a:gd name="connsiteY51" fmla="*/ 144702 h 4297250"/>
              <a:gd name="connsiteX52" fmla="*/ 1625616 w 3619883"/>
              <a:gd name="connsiteY52" fmla="*/ 110893 h 4297250"/>
              <a:gd name="connsiteX53" fmla="*/ 1658964 w 3619883"/>
              <a:gd name="connsiteY53" fmla="*/ 106547 h 4297250"/>
              <a:gd name="connsiteX54" fmla="*/ 1746598 w 3619883"/>
              <a:gd name="connsiteY54" fmla="*/ 122460 h 4297250"/>
              <a:gd name="connsiteX55" fmla="*/ 1811913 w 3619883"/>
              <a:gd name="connsiteY55" fmla="*/ 143234 h 4297250"/>
              <a:gd name="connsiteX56" fmla="*/ 1856557 w 3619883"/>
              <a:gd name="connsiteY56" fmla="*/ 133511 h 4297250"/>
              <a:gd name="connsiteX57" fmla="*/ 2066003 w 3619883"/>
              <a:gd name="connsiteY57" fmla="*/ 143313 h 4297250"/>
              <a:gd name="connsiteX58" fmla="*/ 2177615 w 3619883"/>
              <a:gd name="connsiteY58" fmla="*/ 119007 h 4297250"/>
              <a:gd name="connsiteX59" fmla="*/ 2255883 w 3619883"/>
              <a:gd name="connsiteY59" fmla="*/ 99047 h 4297250"/>
              <a:gd name="connsiteX60" fmla="*/ 2344622 w 3619883"/>
              <a:gd name="connsiteY60" fmla="*/ 91388 h 4297250"/>
              <a:gd name="connsiteX61" fmla="*/ 2455682 w 3619883"/>
              <a:gd name="connsiteY61" fmla="*/ 78869 h 4297250"/>
              <a:gd name="connsiteX62" fmla="*/ 2632609 w 3619883"/>
              <a:gd name="connsiteY62" fmla="*/ 75338 h 4297250"/>
              <a:gd name="connsiteX63" fmla="*/ 2742291 w 3619883"/>
              <a:gd name="connsiteY63" fmla="*/ 92282 h 4297250"/>
              <a:gd name="connsiteX64" fmla="*/ 2851974 w 3619883"/>
              <a:gd name="connsiteY64" fmla="*/ 109227 h 4297250"/>
              <a:gd name="connsiteX65" fmla="*/ 2907643 w 3619883"/>
              <a:gd name="connsiteY65" fmla="*/ 100020 h 4297250"/>
              <a:gd name="connsiteX66" fmla="*/ 2944022 w 3619883"/>
              <a:gd name="connsiteY66" fmla="*/ 30853 h 4297250"/>
              <a:gd name="connsiteX67" fmla="*/ 3022289 w 3619883"/>
              <a:gd name="connsiteY67" fmla="*/ 10893 h 4297250"/>
              <a:gd name="connsiteX68" fmla="*/ 3054807 w 3619883"/>
              <a:gd name="connsiteY68" fmla="*/ 24226 h 4297250"/>
              <a:gd name="connsiteX69" fmla="*/ 3141892 w 3619883"/>
              <a:gd name="connsiteY69" fmla="*/ 51925 h 4297250"/>
              <a:gd name="connsiteX70" fmla="*/ 3185711 w 3619883"/>
              <a:gd name="connsiteY70" fmla="*/ 59881 h 4297250"/>
              <a:gd name="connsiteX71" fmla="*/ 3219056 w 3619883"/>
              <a:gd name="connsiteY71" fmla="*/ 55536 h 4297250"/>
              <a:gd name="connsiteX72" fmla="*/ 3263425 w 3619883"/>
              <a:gd name="connsiteY72" fmla="*/ 51706 h 4297250"/>
              <a:gd name="connsiteX73" fmla="*/ 3296219 w 3619883"/>
              <a:gd name="connsiteY73" fmla="*/ 59147 h 4297250"/>
              <a:gd name="connsiteX74" fmla="*/ 3319094 w 3619883"/>
              <a:gd name="connsiteY74" fmla="*/ 42500 h 4297250"/>
              <a:gd name="connsiteX75" fmla="*/ 3420511 w 3619883"/>
              <a:gd name="connsiteY75" fmla="*/ 0 h 4297250"/>
              <a:gd name="connsiteX76" fmla="*/ 3453305 w 3619883"/>
              <a:gd name="connsiteY76" fmla="*/ 7440 h 4297250"/>
              <a:gd name="connsiteX77" fmla="*/ 3496571 w 3619883"/>
              <a:gd name="connsiteY77" fmla="*/ 27182 h 4297250"/>
              <a:gd name="connsiteX78" fmla="*/ 3602117 w 3619883"/>
              <a:gd name="connsiteY78" fmla="*/ 132521 h 4297250"/>
              <a:gd name="connsiteX79" fmla="*/ 3619883 w 3619883"/>
              <a:gd name="connsiteY79" fmla="*/ 140049 h 4297250"/>
              <a:gd name="connsiteX80" fmla="*/ 3619883 w 3619883"/>
              <a:gd name="connsiteY8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230914 w 3619883"/>
              <a:gd name="connsiteY24" fmla="*/ 4128157 h 4297250"/>
              <a:gd name="connsiteX25" fmla="*/ 189322 w 3619883"/>
              <a:gd name="connsiteY25" fmla="*/ 4275461 h 4297250"/>
              <a:gd name="connsiteX26" fmla="*/ 0 w 3619883"/>
              <a:gd name="connsiteY26" fmla="*/ 4275461 h 4297250"/>
              <a:gd name="connsiteX27" fmla="*/ 0 w 3619883"/>
              <a:gd name="connsiteY27" fmla="*/ 42229 h 4297250"/>
              <a:gd name="connsiteX28" fmla="*/ 42464 w 3619883"/>
              <a:gd name="connsiteY28" fmla="*/ 40518 h 4297250"/>
              <a:gd name="connsiteX29" fmla="*/ 137733 w 3619883"/>
              <a:gd name="connsiteY29" fmla="*/ 35355 h 4297250"/>
              <a:gd name="connsiteX30" fmla="*/ 270565 w 3619883"/>
              <a:gd name="connsiteY30" fmla="*/ 29759 h 4297250"/>
              <a:gd name="connsiteX31" fmla="*/ 479734 w 3619883"/>
              <a:gd name="connsiteY31" fmla="*/ 45455 h 4297250"/>
              <a:gd name="connsiteX32" fmla="*/ 524103 w 3619883"/>
              <a:gd name="connsiteY32" fmla="*/ 41625 h 4297250"/>
              <a:gd name="connsiteX33" fmla="*/ 624416 w 3619883"/>
              <a:gd name="connsiteY33" fmla="*/ 22696 h 4297250"/>
              <a:gd name="connsiteX34" fmla="*/ 657762 w 3619883"/>
              <a:gd name="connsiteY34" fmla="*/ 18351 h 4297250"/>
              <a:gd name="connsiteX35" fmla="*/ 690557 w 3619883"/>
              <a:gd name="connsiteY35" fmla="*/ 25792 h 4297250"/>
              <a:gd name="connsiteX36" fmla="*/ 745123 w 3619883"/>
              <a:gd name="connsiteY36" fmla="*/ 40157 h 4297250"/>
              <a:gd name="connsiteX37" fmla="*/ 789493 w 3619883"/>
              <a:gd name="connsiteY37" fmla="*/ 36327 h 4297250"/>
              <a:gd name="connsiteX38" fmla="*/ 854255 w 3619883"/>
              <a:gd name="connsiteY38" fmla="*/ 68887 h 4297250"/>
              <a:gd name="connsiteX39" fmla="*/ 897520 w 3619883"/>
              <a:gd name="connsiteY39" fmla="*/ 88629 h 4297250"/>
              <a:gd name="connsiteX40" fmla="*/ 940510 w 3619883"/>
              <a:gd name="connsiteY40" fmla="*/ 114265 h 4297250"/>
              <a:gd name="connsiteX41" fmla="*/ 1082712 w 3619883"/>
              <a:gd name="connsiteY41" fmla="*/ 144543 h 4297250"/>
              <a:gd name="connsiteX42" fmla="*/ 1205348 w 3619883"/>
              <a:gd name="connsiteY42" fmla="*/ 120753 h 4297250"/>
              <a:gd name="connsiteX43" fmla="*/ 1271764 w 3619883"/>
              <a:gd name="connsiteY43" fmla="*/ 117956 h 4297250"/>
              <a:gd name="connsiteX44" fmla="*/ 1315583 w 3619883"/>
              <a:gd name="connsiteY44" fmla="*/ 125912 h 4297250"/>
              <a:gd name="connsiteX45" fmla="*/ 1359125 w 3619883"/>
              <a:gd name="connsiteY45" fmla="*/ 139761 h 4297250"/>
              <a:gd name="connsiteX46" fmla="*/ 1391919 w 3619883"/>
              <a:gd name="connsiteY46" fmla="*/ 147202 h 4297250"/>
              <a:gd name="connsiteX47" fmla="*/ 1436563 w 3619883"/>
              <a:gd name="connsiteY47" fmla="*/ 137480 h 4297250"/>
              <a:gd name="connsiteX48" fmla="*/ 1471566 w 3619883"/>
              <a:gd name="connsiteY48" fmla="*/ 97777 h 4297250"/>
              <a:gd name="connsiteX49" fmla="*/ 1505739 w 3619883"/>
              <a:gd name="connsiteY49" fmla="*/ 75753 h 4297250"/>
              <a:gd name="connsiteX50" fmla="*/ 1590891 w 3619883"/>
              <a:gd name="connsiteY50" fmla="*/ 144702 h 4297250"/>
              <a:gd name="connsiteX51" fmla="*/ 1625616 w 3619883"/>
              <a:gd name="connsiteY51" fmla="*/ 110893 h 4297250"/>
              <a:gd name="connsiteX52" fmla="*/ 1658964 w 3619883"/>
              <a:gd name="connsiteY52" fmla="*/ 106547 h 4297250"/>
              <a:gd name="connsiteX53" fmla="*/ 1746598 w 3619883"/>
              <a:gd name="connsiteY53" fmla="*/ 122460 h 4297250"/>
              <a:gd name="connsiteX54" fmla="*/ 1811913 w 3619883"/>
              <a:gd name="connsiteY54" fmla="*/ 143234 h 4297250"/>
              <a:gd name="connsiteX55" fmla="*/ 1856557 w 3619883"/>
              <a:gd name="connsiteY55" fmla="*/ 133511 h 4297250"/>
              <a:gd name="connsiteX56" fmla="*/ 2066003 w 3619883"/>
              <a:gd name="connsiteY56" fmla="*/ 143313 h 4297250"/>
              <a:gd name="connsiteX57" fmla="*/ 2177615 w 3619883"/>
              <a:gd name="connsiteY57" fmla="*/ 119007 h 4297250"/>
              <a:gd name="connsiteX58" fmla="*/ 2255883 w 3619883"/>
              <a:gd name="connsiteY58" fmla="*/ 99047 h 4297250"/>
              <a:gd name="connsiteX59" fmla="*/ 2344622 w 3619883"/>
              <a:gd name="connsiteY59" fmla="*/ 91388 h 4297250"/>
              <a:gd name="connsiteX60" fmla="*/ 2455682 w 3619883"/>
              <a:gd name="connsiteY60" fmla="*/ 78869 h 4297250"/>
              <a:gd name="connsiteX61" fmla="*/ 2632609 w 3619883"/>
              <a:gd name="connsiteY61" fmla="*/ 75338 h 4297250"/>
              <a:gd name="connsiteX62" fmla="*/ 2742291 w 3619883"/>
              <a:gd name="connsiteY62" fmla="*/ 92282 h 4297250"/>
              <a:gd name="connsiteX63" fmla="*/ 2851974 w 3619883"/>
              <a:gd name="connsiteY63" fmla="*/ 109227 h 4297250"/>
              <a:gd name="connsiteX64" fmla="*/ 2907643 w 3619883"/>
              <a:gd name="connsiteY64" fmla="*/ 100020 h 4297250"/>
              <a:gd name="connsiteX65" fmla="*/ 2944022 w 3619883"/>
              <a:gd name="connsiteY65" fmla="*/ 30853 h 4297250"/>
              <a:gd name="connsiteX66" fmla="*/ 3022289 w 3619883"/>
              <a:gd name="connsiteY66" fmla="*/ 10893 h 4297250"/>
              <a:gd name="connsiteX67" fmla="*/ 3054807 w 3619883"/>
              <a:gd name="connsiteY67" fmla="*/ 24226 h 4297250"/>
              <a:gd name="connsiteX68" fmla="*/ 3141892 w 3619883"/>
              <a:gd name="connsiteY68" fmla="*/ 51925 h 4297250"/>
              <a:gd name="connsiteX69" fmla="*/ 3185711 w 3619883"/>
              <a:gd name="connsiteY69" fmla="*/ 59881 h 4297250"/>
              <a:gd name="connsiteX70" fmla="*/ 3219056 w 3619883"/>
              <a:gd name="connsiteY70" fmla="*/ 55536 h 4297250"/>
              <a:gd name="connsiteX71" fmla="*/ 3263425 w 3619883"/>
              <a:gd name="connsiteY71" fmla="*/ 51706 h 4297250"/>
              <a:gd name="connsiteX72" fmla="*/ 3296219 w 3619883"/>
              <a:gd name="connsiteY72" fmla="*/ 59147 h 4297250"/>
              <a:gd name="connsiteX73" fmla="*/ 3319094 w 3619883"/>
              <a:gd name="connsiteY73" fmla="*/ 42500 h 4297250"/>
              <a:gd name="connsiteX74" fmla="*/ 3420511 w 3619883"/>
              <a:gd name="connsiteY74" fmla="*/ 0 h 4297250"/>
              <a:gd name="connsiteX75" fmla="*/ 3453305 w 3619883"/>
              <a:gd name="connsiteY75" fmla="*/ 7440 h 4297250"/>
              <a:gd name="connsiteX76" fmla="*/ 3496571 w 3619883"/>
              <a:gd name="connsiteY76" fmla="*/ 27182 h 4297250"/>
              <a:gd name="connsiteX77" fmla="*/ 3602117 w 3619883"/>
              <a:gd name="connsiteY77" fmla="*/ 132521 h 4297250"/>
              <a:gd name="connsiteX78" fmla="*/ 3619883 w 3619883"/>
              <a:gd name="connsiteY78" fmla="*/ 140049 h 4297250"/>
              <a:gd name="connsiteX79" fmla="*/ 3619883 w 3619883"/>
              <a:gd name="connsiteY7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189322 w 3619883"/>
              <a:gd name="connsiteY24" fmla="*/ 4275461 h 4297250"/>
              <a:gd name="connsiteX25" fmla="*/ 0 w 3619883"/>
              <a:gd name="connsiteY25" fmla="*/ 4275461 h 4297250"/>
              <a:gd name="connsiteX26" fmla="*/ 0 w 3619883"/>
              <a:gd name="connsiteY26" fmla="*/ 42229 h 4297250"/>
              <a:gd name="connsiteX27" fmla="*/ 42464 w 3619883"/>
              <a:gd name="connsiteY27" fmla="*/ 40518 h 4297250"/>
              <a:gd name="connsiteX28" fmla="*/ 137733 w 3619883"/>
              <a:gd name="connsiteY28" fmla="*/ 35355 h 4297250"/>
              <a:gd name="connsiteX29" fmla="*/ 270565 w 3619883"/>
              <a:gd name="connsiteY29" fmla="*/ 29759 h 4297250"/>
              <a:gd name="connsiteX30" fmla="*/ 479734 w 3619883"/>
              <a:gd name="connsiteY30" fmla="*/ 45455 h 4297250"/>
              <a:gd name="connsiteX31" fmla="*/ 524103 w 3619883"/>
              <a:gd name="connsiteY31" fmla="*/ 41625 h 4297250"/>
              <a:gd name="connsiteX32" fmla="*/ 624416 w 3619883"/>
              <a:gd name="connsiteY32" fmla="*/ 22696 h 4297250"/>
              <a:gd name="connsiteX33" fmla="*/ 657762 w 3619883"/>
              <a:gd name="connsiteY33" fmla="*/ 18351 h 4297250"/>
              <a:gd name="connsiteX34" fmla="*/ 690557 w 3619883"/>
              <a:gd name="connsiteY34" fmla="*/ 25792 h 4297250"/>
              <a:gd name="connsiteX35" fmla="*/ 745123 w 3619883"/>
              <a:gd name="connsiteY35" fmla="*/ 40157 h 4297250"/>
              <a:gd name="connsiteX36" fmla="*/ 789493 w 3619883"/>
              <a:gd name="connsiteY36" fmla="*/ 36327 h 4297250"/>
              <a:gd name="connsiteX37" fmla="*/ 854255 w 3619883"/>
              <a:gd name="connsiteY37" fmla="*/ 68887 h 4297250"/>
              <a:gd name="connsiteX38" fmla="*/ 897520 w 3619883"/>
              <a:gd name="connsiteY38" fmla="*/ 88629 h 4297250"/>
              <a:gd name="connsiteX39" fmla="*/ 940510 w 3619883"/>
              <a:gd name="connsiteY39" fmla="*/ 114265 h 4297250"/>
              <a:gd name="connsiteX40" fmla="*/ 1082712 w 3619883"/>
              <a:gd name="connsiteY40" fmla="*/ 144543 h 4297250"/>
              <a:gd name="connsiteX41" fmla="*/ 1205348 w 3619883"/>
              <a:gd name="connsiteY41" fmla="*/ 120753 h 4297250"/>
              <a:gd name="connsiteX42" fmla="*/ 1271764 w 3619883"/>
              <a:gd name="connsiteY42" fmla="*/ 117956 h 4297250"/>
              <a:gd name="connsiteX43" fmla="*/ 1315583 w 3619883"/>
              <a:gd name="connsiteY43" fmla="*/ 125912 h 4297250"/>
              <a:gd name="connsiteX44" fmla="*/ 1359125 w 3619883"/>
              <a:gd name="connsiteY44" fmla="*/ 139761 h 4297250"/>
              <a:gd name="connsiteX45" fmla="*/ 1391919 w 3619883"/>
              <a:gd name="connsiteY45" fmla="*/ 147202 h 4297250"/>
              <a:gd name="connsiteX46" fmla="*/ 1436563 w 3619883"/>
              <a:gd name="connsiteY46" fmla="*/ 137480 h 4297250"/>
              <a:gd name="connsiteX47" fmla="*/ 1471566 w 3619883"/>
              <a:gd name="connsiteY47" fmla="*/ 97777 h 4297250"/>
              <a:gd name="connsiteX48" fmla="*/ 1505739 w 3619883"/>
              <a:gd name="connsiteY48" fmla="*/ 75753 h 4297250"/>
              <a:gd name="connsiteX49" fmla="*/ 1590891 w 3619883"/>
              <a:gd name="connsiteY49" fmla="*/ 144702 h 4297250"/>
              <a:gd name="connsiteX50" fmla="*/ 1625616 w 3619883"/>
              <a:gd name="connsiteY50" fmla="*/ 110893 h 4297250"/>
              <a:gd name="connsiteX51" fmla="*/ 1658964 w 3619883"/>
              <a:gd name="connsiteY51" fmla="*/ 106547 h 4297250"/>
              <a:gd name="connsiteX52" fmla="*/ 1746598 w 3619883"/>
              <a:gd name="connsiteY52" fmla="*/ 122460 h 4297250"/>
              <a:gd name="connsiteX53" fmla="*/ 1811913 w 3619883"/>
              <a:gd name="connsiteY53" fmla="*/ 143234 h 4297250"/>
              <a:gd name="connsiteX54" fmla="*/ 1856557 w 3619883"/>
              <a:gd name="connsiteY54" fmla="*/ 133511 h 4297250"/>
              <a:gd name="connsiteX55" fmla="*/ 2066003 w 3619883"/>
              <a:gd name="connsiteY55" fmla="*/ 143313 h 4297250"/>
              <a:gd name="connsiteX56" fmla="*/ 2177615 w 3619883"/>
              <a:gd name="connsiteY56" fmla="*/ 119007 h 4297250"/>
              <a:gd name="connsiteX57" fmla="*/ 2255883 w 3619883"/>
              <a:gd name="connsiteY57" fmla="*/ 99047 h 4297250"/>
              <a:gd name="connsiteX58" fmla="*/ 2344622 w 3619883"/>
              <a:gd name="connsiteY58" fmla="*/ 91388 h 4297250"/>
              <a:gd name="connsiteX59" fmla="*/ 2455682 w 3619883"/>
              <a:gd name="connsiteY59" fmla="*/ 78869 h 4297250"/>
              <a:gd name="connsiteX60" fmla="*/ 2632609 w 3619883"/>
              <a:gd name="connsiteY60" fmla="*/ 75338 h 4297250"/>
              <a:gd name="connsiteX61" fmla="*/ 2742291 w 3619883"/>
              <a:gd name="connsiteY61" fmla="*/ 92282 h 4297250"/>
              <a:gd name="connsiteX62" fmla="*/ 2851974 w 3619883"/>
              <a:gd name="connsiteY62" fmla="*/ 109227 h 4297250"/>
              <a:gd name="connsiteX63" fmla="*/ 2907643 w 3619883"/>
              <a:gd name="connsiteY63" fmla="*/ 100020 h 4297250"/>
              <a:gd name="connsiteX64" fmla="*/ 2944022 w 3619883"/>
              <a:gd name="connsiteY64" fmla="*/ 30853 h 4297250"/>
              <a:gd name="connsiteX65" fmla="*/ 3022289 w 3619883"/>
              <a:gd name="connsiteY65" fmla="*/ 10893 h 4297250"/>
              <a:gd name="connsiteX66" fmla="*/ 3054807 w 3619883"/>
              <a:gd name="connsiteY66" fmla="*/ 24226 h 4297250"/>
              <a:gd name="connsiteX67" fmla="*/ 3141892 w 3619883"/>
              <a:gd name="connsiteY67" fmla="*/ 51925 h 4297250"/>
              <a:gd name="connsiteX68" fmla="*/ 3185711 w 3619883"/>
              <a:gd name="connsiteY68" fmla="*/ 59881 h 4297250"/>
              <a:gd name="connsiteX69" fmla="*/ 3219056 w 3619883"/>
              <a:gd name="connsiteY69" fmla="*/ 55536 h 4297250"/>
              <a:gd name="connsiteX70" fmla="*/ 3263425 w 3619883"/>
              <a:gd name="connsiteY70" fmla="*/ 51706 h 4297250"/>
              <a:gd name="connsiteX71" fmla="*/ 3296219 w 3619883"/>
              <a:gd name="connsiteY71" fmla="*/ 59147 h 4297250"/>
              <a:gd name="connsiteX72" fmla="*/ 3319094 w 3619883"/>
              <a:gd name="connsiteY72" fmla="*/ 42500 h 4297250"/>
              <a:gd name="connsiteX73" fmla="*/ 3420511 w 3619883"/>
              <a:gd name="connsiteY73" fmla="*/ 0 h 4297250"/>
              <a:gd name="connsiteX74" fmla="*/ 3453305 w 3619883"/>
              <a:gd name="connsiteY74" fmla="*/ 7440 h 4297250"/>
              <a:gd name="connsiteX75" fmla="*/ 3496571 w 3619883"/>
              <a:gd name="connsiteY75" fmla="*/ 27182 h 4297250"/>
              <a:gd name="connsiteX76" fmla="*/ 3602117 w 3619883"/>
              <a:gd name="connsiteY76" fmla="*/ 132521 h 4297250"/>
              <a:gd name="connsiteX77" fmla="*/ 3619883 w 3619883"/>
              <a:gd name="connsiteY77" fmla="*/ 140049 h 4297250"/>
              <a:gd name="connsiteX78" fmla="*/ 3619883 w 3619883"/>
              <a:gd name="connsiteY7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339106 w 3619883"/>
              <a:gd name="connsiteY22" fmla="*/ 4128157 h 4297250"/>
              <a:gd name="connsiteX23" fmla="*/ 189322 w 3619883"/>
              <a:gd name="connsiteY23" fmla="*/ 4275461 h 4297250"/>
              <a:gd name="connsiteX24" fmla="*/ 0 w 3619883"/>
              <a:gd name="connsiteY24" fmla="*/ 4275461 h 4297250"/>
              <a:gd name="connsiteX25" fmla="*/ 0 w 3619883"/>
              <a:gd name="connsiteY25" fmla="*/ 42229 h 4297250"/>
              <a:gd name="connsiteX26" fmla="*/ 42464 w 3619883"/>
              <a:gd name="connsiteY26" fmla="*/ 40518 h 4297250"/>
              <a:gd name="connsiteX27" fmla="*/ 137733 w 3619883"/>
              <a:gd name="connsiteY27" fmla="*/ 35355 h 4297250"/>
              <a:gd name="connsiteX28" fmla="*/ 270565 w 3619883"/>
              <a:gd name="connsiteY28" fmla="*/ 29759 h 4297250"/>
              <a:gd name="connsiteX29" fmla="*/ 479734 w 3619883"/>
              <a:gd name="connsiteY29" fmla="*/ 45455 h 4297250"/>
              <a:gd name="connsiteX30" fmla="*/ 524103 w 3619883"/>
              <a:gd name="connsiteY30" fmla="*/ 41625 h 4297250"/>
              <a:gd name="connsiteX31" fmla="*/ 624416 w 3619883"/>
              <a:gd name="connsiteY31" fmla="*/ 22696 h 4297250"/>
              <a:gd name="connsiteX32" fmla="*/ 657762 w 3619883"/>
              <a:gd name="connsiteY32" fmla="*/ 18351 h 4297250"/>
              <a:gd name="connsiteX33" fmla="*/ 690557 w 3619883"/>
              <a:gd name="connsiteY33" fmla="*/ 25792 h 4297250"/>
              <a:gd name="connsiteX34" fmla="*/ 745123 w 3619883"/>
              <a:gd name="connsiteY34" fmla="*/ 40157 h 4297250"/>
              <a:gd name="connsiteX35" fmla="*/ 789493 w 3619883"/>
              <a:gd name="connsiteY35" fmla="*/ 36327 h 4297250"/>
              <a:gd name="connsiteX36" fmla="*/ 854255 w 3619883"/>
              <a:gd name="connsiteY36" fmla="*/ 68887 h 4297250"/>
              <a:gd name="connsiteX37" fmla="*/ 897520 w 3619883"/>
              <a:gd name="connsiteY37" fmla="*/ 88629 h 4297250"/>
              <a:gd name="connsiteX38" fmla="*/ 940510 w 3619883"/>
              <a:gd name="connsiteY38" fmla="*/ 114265 h 4297250"/>
              <a:gd name="connsiteX39" fmla="*/ 1082712 w 3619883"/>
              <a:gd name="connsiteY39" fmla="*/ 144543 h 4297250"/>
              <a:gd name="connsiteX40" fmla="*/ 1205348 w 3619883"/>
              <a:gd name="connsiteY40" fmla="*/ 120753 h 4297250"/>
              <a:gd name="connsiteX41" fmla="*/ 1271764 w 3619883"/>
              <a:gd name="connsiteY41" fmla="*/ 117956 h 4297250"/>
              <a:gd name="connsiteX42" fmla="*/ 1315583 w 3619883"/>
              <a:gd name="connsiteY42" fmla="*/ 125912 h 4297250"/>
              <a:gd name="connsiteX43" fmla="*/ 1359125 w 3619883"/>
              <a:gd name="connsiteY43" fmla="*/ 139761 h 4297250"/>
              <a:gd name="connsiteX44" fmla="*/ 1391919 w 3619883"/>
              <a:gd name="connsiteY44" fmla="*/ 147202 h 4297250"/>
              <a:gd name="connsiteX45" fmla="*/ 1436563 w 3619883"/>
              <a:gd name="connsiteY45" fmla="*/ 137480 h 4297250"/>
              <a:gd name="connsiteX46" fmla="*/ 1471566 w 3619883"/>
              <a:gd name="connsiteY46" fmla="*/ 97777 h 4297250"/>
              <a:gd name="connsiteX47" fmla="*/ 1505739 w 3619883"/>
              <a:gd name="connsiteY47" fmla="*/ 75753 h 4297250"/>
              <a:gd name="connsiteX48" fmla="*/ 1590891 w 3619883"/>
              <a:gd name="connsiteY48" fmla="*/ 144702 h 4297250"/>
              <a:gd name="connsiteX49" fmla="*/ 1625616 w 3619883"/>
              <a:gd name="connsiteY49" fmla="*/ 110893 h 4297250"/>
              <a:gd name="connsiteX50" fmla="*/ 1658964 w 3619883"/>
              <a:gd name="connsiteY50" fmla="*/ 106547 h 4297250"/>
              <a:gd name="connsiteX51" fmla="*/ 1746598 w 3619883"/>
              <a:gd name="connsiteY51" fmla="*/ 122460 h 4297250"/>
              <a:gd name="connsiteX52" fmla="*/ 1811913 w 3619883"/>
              <a:gd name="connsiteY52" fmla="*/ 143234 h 4297250"/>
              <a:gd name="connsiteX53" fmla="*/ 1856557 w 3619883"/>
              <a:gd name="connsiteY53" fmla="*/ 133511 h 4297250"/>
              <a:gd name="connsiteX54" fmla="*/ 2066003 w 3619883"/>
              <a:gd name="connsiteY54" fmla="*/ 143313 h 4297250"/>
              <a:gd name="connsiteX55" fmla="*/ 2177615 w 3619883"/>
              <a:gd name="connsiteY55" fmla="*/ 119007 h 4297250"/>
              <a:gd name="connsiteX56" fmla="*/ 2255883 w 3619883"/>
              <a:gd name="connsiteY56" fmla="*/ 99047 h 4297250"/>
              <a:gd name="connsiteX57" fmla="*/ 2344622 w 3619883"/>
              <a:gd name="connsiteY57" fmla="*/ 91388 h 4297250"/>
              <a:gd name="connsiteX58" fmla="*/ 2455682 w 3619883"/>
              <a:gd name="connsiteY58" fmla="*/ 78869 h 4297250"/>
              <a:gd name="connsiteX59" fmla="*/ 2632609 w 3619883"/>
              <a:gd name="connsiteY59" fmla="*/ 75338 h 4297250"/>
              <a:gd name="connsiteX60" fmla="*/ 2742291 w 3619883"/>
              <a:gd name="connsiteY60" fmla="*/ 92282 h 4297250"/>
              <a:gd name="connsiteX61" fmla="*/ 2851974 w 3619883"/>
              <a:gd name="connsiteY61" fmla="*/ 109227 h 4297250"/>
              <a:gd name="connsiteX62" fmla="*/ 2907643 w 3619883"/>
              <a:gd name="connsiteY62" fmla="*/ 100020 h 4297250"/>
              <a:gd name="connsiteX63" fmla="*/ 2944022 w 3619883"/>
              <a:gd name="connsiteY63" fmla="*/ 30853 h 4297250"/>
              <a:gd name="connsiteX64" fmla="*/ 3022289 w 3619883"/>
              <a:gd name="connsiteY64" fmla="*/ 10893 h 4297250"/>
              <a:gd name="connsiteX65" fmla="*/ 3054807 w 3619883"/>
              <a:gd name="connsiteY65" fmla="*/ 24226 h 4297250"/>
              <a:gd name="connsiteX66" fmla="*/ 3141892 w 3619883"/>
              <a:gd name="connsiteY66" fmla="*/ 51925 h 4297250"/>
              <a:gd name="connsiteX67" fmla="*/ 3185711 w 3619883"/>
              <a:gd name="connsiteY67" fmla="*/ 59881 h 4297250"/>
              <a:gd name="connsiteX68" fmla="*/ 3219056 w 3619883"/>
              <a:gd name="connsiteY68" fmla="*/ 55536 h 4297250"/>
              <a:gd name="connsiteX69" fmla="*/ 3263425 w 3619883"/>
              <a:gd name="connsiteY69" fmla="*/ 51706 h 4297250"/>
              <a:gd name="connsiteX70" fmla="*/ 3296219 w 3619883"/>
              <a:gd name="connsiteY70" fmla="*/ 59147 h 4297250"/>
              <a:gd name="connsiteX71" fmla="*/ 3319094 w 3619883"/>
              <a:gd name="connsiteY71" fmla="*/ 42500 h 4297250"/>
              <a:gd name="connsiteX72" fmla="*/ 3420511 w 3619883"/>
              <a:gd name="connsiteY72" fmla="*/ 0 h 4297250"/>
              <a:gd name="connsiteX73" fmla="*/ 3453305 w 3619883"/>
              <a:gd name="connsiteY73" fmla="*/ 7440 h 4297250"/>
              <a:gd name="connsiteX74" fmla="*/ 3496571 w 3619883"/>
              <a:gd name="connsiteY74" fmla="*/ 27182 h 4297250"/>
              <a:gd name="connsiteX75" fmla="*/ 3602117 w 3619883"/>
              <a:gd name="connsiteY75" fmla="*/ 132521 h 4297250"/>
              <a:gd name="connsiteX76" fmla="*/ 3619883 w 3619883"/>
              <a:gd name="connsiteY76" fmla="*/ 140049 h 4297250"/>
              <a:gd name="connsiteX77" fmla="*/ 3619883 w 3619883"/>
              <a:gd name="connsiteY7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189322 w 3619883"/>
              <a:gd name="connsiteY22" fmla="*/ 4275461 h 4297250"/>
              <a:gd name="connsiteX23" fmla="*/ 0 w 3619883"/>
              <a:gd name="connsiteY23" fmla="*/ 4275461 h 4297250"/>
              <a:gd name="connsiteX24" fmla="*/ 0 w 3619883"/>
              <a:gd name="connsiteY24" fmla="*/ 42229 h 4297250"/>
              <a:gd name="connsiteX25" fmla="*/ 42464 w 3619883"/>
              <a:gd name="connsiteY25" fmla="*/ 40518 h 4297250"/>
              <a:gd name="connsiteX26" fmla="*/ 137733 w 3619883"/>
              <a:gd name="connsiteY26" fmla="*/ 35355 h 4297250"/>
              <a:gd name="connsiteX27" fmla="*/ 270565 w 3619883"/>
              <a:gd name="connsiteY27" fmla="*/ 29759 h 4297250"/>
              <a:gd name="connsiteX28" fmla="*/ 479734 w 3619883"/>
              <a:gd name="connsiteY28" fmla="*/ 45455 h 4297250"/>
              <a:gd name="connsiteX29" fmla="*/ 524103 w 3619883"/>
              <a:gd name="connsiteY29" fmla="*/ 41625 h 4297250"/>
              <a:gd name="connsiteX30" fmla="*/ 624416 w 3619883"/>
              <a:gd name="connsiteY30" fmla="*/ 22696 h 4297250"/>
              <a:gd name="connsiteX31" fmla="*/ 657762 w 3619883"/>
              <a:gd name="connsiteY31" fmla="*/ 18351 h 4297250"/>
              <a:gd name="connsiteX32" fmla="*/ 690557 w 3619883"/>
              <a:gd name="connsiteY32" fmla="*/ 25792 h 4297250"/>
              <a:gd name="connsiteX33" fmla="*/ 745123 w 3619883"/>
              <a:gd name="connsiteY33" fmla="*/ 40157 h 4297250"/>
              <a:gd name="connsiteX34" fmla="*/ 789493 w 3619883"/>
              <a:gd name="connsiteY34" fmla="*/ 36327 h 4297250"/>
              <a:gd name="connsiteX35" fmla="*/ 854255 w 3619883"/>
              <a:gd name="connsiteY35" fmla="*/ 68887 h 4297250"/>
              <a:gd name="connsiteX36" fmla="*/ 897520 w 3619883"/>
              <a:gd name="connsiteY36" fmla="*/ 88629 h 4297250"/>
              <a:gd name="connsiteX37" fmla="*/ 940510 w 3619883"/>
              <a:gd name="connsiteY37" fmla="*/ 114265 h 4297250"/>
              <a:gd name="connsiteX38" fmla="*/ 1082712 w 3619883"/>
              <a:gd name="connsiteY38" fmla="*/ 144543 h 4297250"/>
              <a:gd name="connsiteX39" fmla="*/ 1205348 w 3619883"/>
              <a:gd name="connsiteY39" fmla="*/ 120753 h 4297250"/>
              <a:gd name="connsiteX40" fmla="*/ 1271764 w 3619883"/>
              <a:gd name="connsiteY40" fmla="*/ 117956 h 4297250"/>
              <a:gd name="connsiteX41" fmla="*/ 1315583 w 3619883"/>
              <a:gd name="connsiteY41" fmla="*/ 125912 h 4297250"/>
              <a:gd name="connsiteX42" fmla="*/ 1359125 w 3619883"/>
              <a:gd name="connsiteY42" fmla="*/ 139761 h 4297250"/>
              <a:gd name="connsiteX43" fmla="*/ 1391919 w 3619883"/>
              <a:gd name="connsiteY43" fmla="*/ 147202 h 4297250"/>
              <a:gd name="connsiteX44" fmla="*/ 1436563 w 3619883"/>
              <a:gd name="connsiteY44" fmla="*/ 137480 h 4297250"/>
              <a:gd name="connsiteX45" fmla="*/ 1471566 w 3619883"/>
              <a:gd name="connsiteY45" fmla="*/ 97777 h 4297250"/>
              <a:gd name="connsiteX46" fmla="*/ 1505739 w 3619883"/>
              <a:gd name="connsiteY46" fmla="*/ 75753 h 4297250"/>
              <a:gd name="connsiteX47" fmla="*/ 1590891 w 3619883"/>
              <a:gd name="connsiteY47" fmla="*/ 144702 h 4297250"/>
              <a:gd name="connsiteX48" fmla="*/ 1625616 w 3619883"/>
              <a:gd name="connsiteY48" fmla="*/ 110893 h 4297250"/>
              <a:gd name="connsiteX49" fmla="*/ 1658964 w 3619883"/>
              <a:gd name="connsiteY49" fmla="*/ 106547 h 4297250"/>
              <a:gd name="connsiteX50" fmla="*/ 1746598 w 3619883"/>
              <a:gd name="connsiteY50" fmla="*/ 122460 h 4297250"/>
              <a:gd name="connsiteX51" fmla="*/ 1811913 w 3619883"/>
              <a:gd name="connsiteY51" fmla="*/ 143234 h 4297250"/>
              <a:gd name="connsiteX52" fmla="*/ 1856557 w 3619883"/>
              <a:gd name="connsiteY52" fmla="*/ 133511 h 4297250"/>
              <a:gd name="connsiteX53" fmla="*/ 2066003 w 3619883"/>
              <a:gd name="connsiteY53" fmla="*/ 143313 h 4297250"/>
              <a:gd name="connsiteX54" fmla="*/ 2177615 w 3619883"/>
              <a:gd name="connsiteY54" fmla="*/ 119007 h 4297250"/>
              <a:gd name="connsiteX55" fmla="*/ 2255883 w 3619883"/>
              <a:gd name="connsiteY55" fmla="*/ 99047 h 4297250"/>
              <a:gd name="connsiteX56" fmla="*/ 2344622 w 3619883"/>
              <a:gd name="connsiteY56" fmla="*/ 91388 h 4297250"/>
              <a:gd name="connsiteX57" fmla="*/ 2455682 w 3619883"/>
              <a:gd name="connsiteY57" fmla="*/ 78869 h 4297250"/>
              <a:gd name="connsiteX58" fmla="*/ 2632609 w 3619883"/>
              <a:gd name="connsiteY58" fmla="*/ 75338 h 4297250"/>
              <a:gd name="connsiteX59" fmla="*/ 2742291 w 3619883"/>
              <a:gd name="connsiteY59" fmla="*/ 92282 h 4297250"/>
              <a:gd name="connsiteX60" fmla="*/ 2851974 w 3619883"/>
              <a:gd name="connsiteY60" fmla="*/ 109227 h 4297250"/>
              <a:gd name="connsiteX61" fmla="*/ 2907643 w 3619883"/>
              <a:gd name="connsiteY61" fmla="*/ 100020 h 4297250"/>
              <a:gd name="connsiteX62" fmla="*/ 2944022 w 3619883"/>
              <a:gd name="connsiteY62" fmla="*/ 30853 h 4297250"/>
              <a:gd name="connsiteX63" fmla="*/ 3022289 w 3619883"/>
              <a:gd name="connsiteY63" fmla="*/ 10893 h 4297250"/>
              <a:gd name="connsiteX64" fmla="*/ 3054807 w 3619883"/>
              <a:gd name="connsiteY64" fmla="*/ 24226 h 4297250"/>
              <a:gd name="connsiteX65" fmla="*/ 3141892 w 3619883"/>
              <a:gd name="connsiteY65" fmla="*/ 51925 h 4297250"/>
              <a:gd name="connsiteX66" fmla="*/ 3185711 w 3619883"/>
              <a:gd name="connsiteY66" fmla="*/ 59881 h 4297250"/>
              <a:gd name="connsiteX67" fmla="*/ 3219056 w 3619883"/>
              <a:gd name="connsiteY67" fmla="*/ 55536 h 4297250"/>
              <a:gd name="connsiteX68" fmla="*/ 3263425 w 3619883"/>
              <a:gd name="connsiteY68" fmla="*/ 51706 h 4297250"/>
              <a:gd name="connsiteX69" fmla="*/ 3296219 w 3619883"/>
              <a:gd name="connsiteY69" fmla="*/ 59147 h 4297250"/>
              <a:gd name="connsiteX70" fmla="*/ 3319094 w 3619883"/>
              <a:gd name="connsiteY70" fmla="*/ 42500 h 4297250"/>
              <a:gd name="connsiteX71" fmla="*/ 3420511 w 3619883"/>
              <a:gd name="connsiteY71" fmla="*/ 0 h 4297250"/>
              <a:gd name="connsiteX72" fmla="*/ 3453305 w 3619883"/>
              <a:gd name="connsiteY72" fmla="*/ 7440 h 4297250"/>
              <a:gd name="connsiteX73" fmla="*/ 3496571 w 3619883"/>
              <a:gd name="connsiteY73" fmla="*/ 27182 h 4297250"/>
              <a:gd name="connsiteX74" fmla="*/ 3602117 w 3619883"/>
              <a:gd name="connsiteY74" fmla="*/ 132521 h 4297250"/>
              <a:gd name="connsiteX75" fmla="*/ 3619883 w 3619883"/>
              <a:gd name="connsiteY75" fmla="*/ 140049 h 4297250"/>
              <a:gd name="connsiteX76" fmla="*/ 3619883 w 3619883"/>
              <a:gd name="connsiteY76" fmla="*/ 4275461 h 4297250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75461 h 4328302"/>
              <a:gd name="connsiteX14" fmla="*/ 1427396 w 3619883"/>
              <a:gd name="connsiteY14" fmla="*/ 4275461 h 4328302"/>
              <a:gd name="connsiteX15" fmla="*/ 1210751 w 3619883"/>
              <a:gd name="connsiteY15" fmla="*/ 4275461 h 4328302"/>
              <a:gd name="connsiteX16" fmla="*/ 1140354 w 3619883"/>
              <a:gd name="connsiteY16" fmla="*/ 4275461 h 4328302"/>
              <a:gd name="connsiteX17" fmla="*/ 953807 w 3619883"/>
              <a:gd name="connsiteY17" fmla="*/ 4275461 h 4328302"/>
              <a:gd name="connsiteX18" fmla="*/ 829432 w 3619883"/>
              <a:gd name="connsiteY18" fmla="*/ 4275461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75461 h 4328302"/>
              <a:gd name="connsiteX14" fmla="*/ 1427396 w 3619883"/>
              <a:gd name="connsiteY14" fmla="*/ 4275461 h 4328302"/>
              <a:gd name="connsiteX15" fmla="*/ 1210751 w 3619883"/>
              <a:gd name="connsiteY15" fmla="*/ 4275461 h 4328302"/>
              <a:gd name="connsiteX16" fmla="*/ 1140354 w 3619883"/>
              <a:gd name="connsiteY16" fmla="*/ 4275461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75461 h 4328302"/>
              <a:gd name="connsiteX14" fmla="*/ 1427396 w 3619883"/>
              <a:gd name="connsiteY14" fmla="*/ 4275461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75461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43756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43756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78097 w 3619883"/>
              <a:gd name="connsiteY22" fmla="*/ 4243756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41692 w 3619883"/>
              <a:gd name="connsiteY12" fmla="*/ 4328302 h 4328302"/>
              <a:gd name="connsiteX13" fmla="*/ 1558844 w 3619883"/>
              <a:gd name="connsiteY13" fmla="*/ 4243756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78097 w 3619883"/>
              <a:gd name="connsiteY22" fmla="*/ 4243756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38173 w 3619883"/>
              <a:gd name="connsiteY11" fmla="*/ 4264892 h 4328302"/>
              <a:gd name="connsiteX12" fmla="*/ 1741692 w 3619883"/>
              <a:gd name="connsiteY12" fmla="*/ 4328302 h 4328302"/>
              <a:gd name="connsiteX13" fmla="*/ 1558844 w 3619883"/>
              <a:gd name="connsiteY13" fmla="*/ 4243756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78097 w 3619883"/>
              <a:gd name="connsiteY22" fmla="*/ 4243756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2674 w 3619883"/>
              <a:gd name="connsiteY4" fmla="*/ 4275461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90646 w 3619883"/>
              <a:gd name="connsiteY7" fmla="*/ 4275461 h 4349439"/>
              <a:gd name="connsiteX8" fmla="*/ 2511710 w 3619883"/>
              <a:gd name="connsiteY8" fmla="*/ 4275461 h 4349439"/>
              <a:gd name="connsiteX9" fmla="*/ 2150155 w 3619883"/>
              <a:gd name="connsiteY9" fmla="*/ 4275461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2674 w 3619883"/>
              <a:gd name="connsiteY4" fmla="*/ 4275461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90646 w 3619883"/>
              <a:gd name="connsiteY7" fmla="*/ 4275461 h 4349439"/>
              <a:gd name="connsiteX8" fmla="*/ 2511710 w 3619883"/>
              <a:gd name="connsiteY8" fmla="*/ 4275461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2674 w 3619883"/>
              <a:gd name="connsiteY4" fmla="*/ 4275461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90646 w 3619883"/>
              <a:gd name="connsiteY7" fmla="*/ 4275461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2674 w 3619883"/>
              <a:gd name="connsiteY4" fmla="*/ 4275461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9409 w 3619883"/>
              <a:gd name="connsiteY4" fmla="*/ 4264893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9409 w 3619883"/>
              <a:gd name="connsiteY4" fmla="*/ 4264893 h 4349439"/>
              <a:gd name="connsiteX5" fmla="*/ 2971356 w 3619883"/>
              <a:gd name="connsiteY5" fmla="*/ 433887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58501 w 3619883"/>
              <a:gd name="connsiteY3" fmla="*/ 4233188 h 4349439"/>
              <a:gd name="connsiteX4" fmla="*/ 3059409 w 3619883"/>
              <a:gd name="connsiteY4" fmla="*/ 4264893 h 4349439"/>
              <a:gd name="connsiteX5" fmla="*/ 2971356 w 3619883"/>
              <a:gd name="connsiteY5" fmla="*/ 433887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42864 w 3619883"/>
              <a:gd name="connsiteY2" fmla="*/ 4233841 h 4349439"/>
              <a:gd name="connsiteX3" fmla="*/ 3258501 w 3619883"/>
              <a:gd name="connsiteY3" fmla="*/ 4233188 h 4349439"/>
              <a:gd name="connsiteX4" fmla="*/ 3059409 w 3619883"/>
              <a:gd name="connsiteY4" fmla="*/ 4264893 h 4349439"/>
              <a:gd name="connsiteX5" fmla="*/ 2971356 w 3619883"/>
              <a:gd name="connsiteY5" fmla="*/ 433887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90230 w 3619883"/>
              <a:gd name="connsiteY1" fmla="*/ 4190915 h 4349439"/>
              <a:gd name="connsiteX2" fmla="*/ 3342864 w 3619883"/>
              <a:gd name="connsiteY2" fmla="*/ 4233841 h 4349439"/>
              <a:gd name="connsiteX3" fmla="*/ 3258501 w 3619883"/>
              <a:gd name="connsiteY3" fmla="*/ 4233188 h 4349439"/>
              <a:gd name="connsiteX4" fmla="*/ 3059409 w 3619883"/>
              <a:gd name="connsiteY4" fmla="*/ 4264893 h 4349439"/>
              <a:gd name="connsiteX5" fmla="*/ 2971356 w 3619883"/>
              <a:gd name="connsiteY5" fmla="*/ 433887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</a:cxnLst>
            <a:rect l="l" t="t" r="r" b="b"/>
            <a:pathLst>
              <a:path w="3619883" h="4349439" extrusionOk="0">
                <a:moveTo>
                  <a:pt x="3619883" y="4275461"/>
                </a:moveTo>
                <a:lnTo>
                  <a:pt x="3490230" y="4190915"/>
                </a:lnTo>
                <a:lnTo>
                  <a:pt x="3342864" y="4233841"/>
                </a:lnTo>
                <a:lnTo>
                  <a:pt x="3258501" y="4233188"/>
                </a:lnTo>
                <a:lnTo>
                  <a:pt x="3059409" y="4264893"/>
                </a:lnTo>
                <a:lnTo>
                  <a:pt x="2971356" y="4338871"/>
                </a:lnTo>
                <a:lnTo>
                  <a:pt x="2761042" y="4275461"/>
                </a:lnTo>
                <a:lnTo>
                  <a:pt x="2669319" y="4212052"/>
                </a:lnTo>
                <a:lnTo>
                  <a:pt x="2490383" y="4349439"/>
                </a:lnTo>
                <a:lnTo>
                  <a:pt x="2158013" y="4233188"/>
                </a:lnTo>
                <a:lnTo>
                  <a:pt x="2061799" y="4349439"/>
                </a:lnTo>
                <a:lnTo>
                  <a:pt x="1838173" y="4264892"/>
                </a:lnTo>
                <a:lnTo>
                  <a:pt x="1741692" y="4328302"/>
                </a:lnTo>
                <a:lnTo>
                  <a:pt x="1558844" y="4243756"/>
                </a:lnTo>
                <a:lnTo>
                  <a:pt x="1424029" y="4317734"/>
                </a:lnTo>
                <a:lnTo>
                  <a:pt x="1210751" y="4275461"/>
                </a:lnTo>
                <a:lnTo>
                  <a:pt x="1140354" y="4233188"/>
                </a:lnTo>
                <a:lnTo>
                  <a:pt x="953807" y="4275461"/>
                </a:lnTo>
                <a:lnTo>
                  <a:pt x="828310" y="4233188"/>
                </a:lnTo>
                <a:lnTo>
                  <a:pt x="611484" y="4275461"/>
                </a:lnTo>
                <a:lnTo>
                  <a:pt x="573998" y="4275461"/>
                </a:lnTo>
                <a:lnTo>
                  <a:pt x="336164" y="4328302"/>
                </a:lnTo>
                <a:lnTo>
                  <a:pt x="178097" y="4243756"/>
                </a:lnTo>
                <a:lnTo>
                  <a:pt x="0" y="4275461"/>
                </a:lnTo>
                <a:lnTo>
                  <a:pt x="0" y="42229"/>
                </a:lnTo>
                <a:lnTo>
                  <a:pt x="42464" y="40518"/>
                </a:lnTo>
                <a:cubicBezTo>
                  <a:pt x="74971" y="39124"/>
                  <a:pt x="107865" y="37493"/>
                  <a:pt x="137733" y="35355"/>
                </a:cubicBezTo>
                <a:cubicBezTo>
                  <a:pt x="190259" y="31594"/>
                  <a:pt x="207620" y="26813"/>
                  <a:pt x="270565" y="29759"/>
                </a:cubicBezTo>
                <a:cubicBezTo>
                  <a:pt x="340476" y="33031"/>
                  <a:pt x="410011" y="40222"/>
                  <a:pt x="479734" y="45455"/>
                </a:cubicBezTo>
                <a:cubicBezTo>
                  <a:pt x="494525" y="44178"/>
                  <a:pt x="509610" y="43513"/>
                  <a:pt x="524103" y="41625"/>
                </a:cubicBezTo>
                <a:cubicBezTo>
                  <a:pt x="601697" y="31514"/>
                  <a:pt x="556443" y="34957"/>
                  <a:pt x="624416" y="22696"/>
                </a:cubicBezTo>
                <a:cubicBezTo>
                  <a:pt x="635212" y="20749"/>
                  <a:pt x="646648" y="19799"/>
                  <a:pt x="657762" y="18351"/>
                </a:cubicBezTo>
                <a:cubicBezTo>
                  <a:pt x="668693" y="20831"/>
                  <a:pt x="679780" y="23102"/>
                  <a:pt x="690557" y="25792"/>
                </a:cubicBezTo>
                <a:cubicBezTo>
                  <a:pt x="708912" y="30373"/>
                  <a:pt x="725511" y="38069"/>
                  <a:pt x="745123" y="40157"/>
                </a:cubicBezTo>
                <a:cubicBezTo>
                  <a:pt x="760140" y="41756"/>
                  <a:pt x="774703" y="37604"/>
                  <a:pt x="789493" y="36327"/>
                </a:cubicBezTo>
                <a:cubicBezTo>
                  <a:pt x="861365" y="65797"/>
                  <a:pt x="781581" y="31381"/>
                  <a:pt x="854255" y="68887"/>
                </a:cubicBezTo>
                <a:cubicBezTo>
                  <a:pt x="867904" y="75932"/>
                  <a:pt x="883997" y="81514"/>
                  <a:pt x="897520" y="88629"/>
                </a:cubicBezTo>
                <a:cubicBezTo>
                  <a:pt x="912821" y="96679"/>
                  <a:pt x="924193" y="106820"/>
                  <a:pt x="940510" y="114265"/>
                </a:cubicBezTo>
                <a:cubicBezTo>
                  <a:pt x="978926" y="131794"/>
                  <a:pt x="1040358" y="137490"/>
                  <a:pt x="1082712" y="144543"/>
                </a:cubicBezTo>
                <a:cubicBezTo>
                  <a:pt x="1118214" y="136811"/>
                  <a:pt x="1170817" y="124786"/>
                  <a:pt x="1205348" y="120753"/>
                </a:cubicBezTo>
                <a:cubicBezTo>
                  <a:pt x="1226874" y="118238"/>
                  <a:pt x="1249625" y="118888"/>
                  <a:pt x="1271764" y="117956"/>
                </a:cubicBezTo>
                <a:cubicBezTo>
                  <a:pt x="1286371" y="120607"/>
                  <a:pt x="1301530" y="122404"/>
                  <a:pt x="1315583" y="125912"/>
                </a:cubicBezTo>
                <a:cubicBezTo>
                  <a:pt x="1330825" y="129716"/>
                  <a:pt x="1344183" y="135594"/>
                  <a:pt x="1359125" y="139761"/>
                </a:cubicBezTo>
                <a:cubicBezTo>
                  <a:pt x="1369691" y="142709"/>
                  <a:pt x="1380988" y="144722"/>
                  <a:pt x="1391919" y="147202"/>
                </a:cubicBezTo>
                <a:cubicBezTo>
                  <a:pt x="1406801" y="143961"/>
                  <a:pt x="1423676" y="142513"/>
                  <a:pt x="1436563" y="137480"/>
                </a:cubicBezTo>
                <a:cubicBezTo>
                  <a:pt x="1471672" y="123768"/>
                  <a:pt x="1451884" y="116940"/>
                  <a:pt x="1471566" y="97777"/>
                </a:cubicBezTo>
                <a:cubicBezTo>
                  <a:pt x="1480193" y="89377"/>
                  <a:pt x="1494348" y="83095"/>
                  <a:pt x="1505739" y="75753"/>
                </a:cubicBezTo>
                <a:cubicBezTo>
                  <a:pt x="1577183" y="91962"/>
                  <a:pt x="1533597" y="77394"/>
                  <a:pt x="1590891" y="144702"/>
                </a:cubicBezTo>
                <a:cubicBezTo>
                  <a:pt x="1598697" y="133398"/>
                  <a:pt x="1605803" y="118291"/>
                  <a:pt x="1625616" y="110893"/>
                </a:cubicBezTo>
                <a:cubicBezTo>
                  <a:pt x="1634871" y="107437"/>
                  <a:pt x="1647847" y="107996"/>
                  <a:pt x="1658964" y="106547"/>
                </a:cubicBezTo>
                <a:lnTo>
                  <a:pt x="1746598" y="122460"/>
                </a:lnTo>
                <a:cubicBezTo>
                  <a:pt x="1784954" y="129898"/>
                  <a:pt x="1777755" y="129229"/>
                  <a:pt x="1811913" y="143234"/>
                </a:cubicBezTo>
                <a:cubicBezTo>
                  <a:pt x="1826795" y="139993"/>
                  <a:pt x="1840838" y="135560"/>
                  <a:pt x="1856557" y="133511"/>
                </a:cubicBezTo>
                <a:cubicBezTo>
                  <a:pt x="1928018" y="124200"/>
                  <a:pt x="1988968" y="136755"/>
                  <a:pt x="2066003" y="143313"/>
                </a:cubicBezTo>
                <a:lnTo>
                  <a:pt x="2177615" y="119007"/>
                </a:lnTo>
                <a:cubicBezTo>
                  <a:pt x="2204144" y="112823"/>
                  <a:pt x="2229794" y="105701"/>
                  <a:pt x="2255883" y="99047"/>
                </a:cubicBezTo>
                <a:lnTo>
                  <a:pt x="2344622" y="91388"/>
                </a:lnTo>
                <a:cubicBezTo>
                  <a:pt x="2381841" y="87629"/>
                  <a:pt x="2417828" y="80978"/>
                  <a:pt x="2455682" y="78869"/>
                </a:cubicBezTo>
                <a:cubicBezTo>
                  <a:pt x="2514146" y="75610"/>
                  <a:pt x="2573634" y="76515"/>
                  <a:pt x="2632609" y="75338"/>
                </a:cubicBezTo>
                <a:lnTo>
                  <a:pt x="2742291" y="92282"/>
                </a:lnTo>
                <a:lnTo>
                  <a:pt x="2851974" y="109227"/>
                </a:lnTo>
                <a:cubicBezTo>
                  <a:pt x="2870530" y="106158"/>
                  <a:pt x="2892297" y="106201"/>
                  <a:pt x="2907643" y="100020"/>
                </a:cubicBezTo>
                <a:cubicBezTo>
                  <a:pt x="2937923" y="87823"/>
                  <a:pt x="2940565" y="43036"/>
                  <a:pt x="2944022" y="30853"/>
                </a:cubicBezTo>
                <a:cubicBezTo>
                  <a:pt x="2970111" y="24199"/>
                  <a:pt x="2993094" y="12639"/>
                  <a:pt x="3022289" y="10893"/>
                </a:cubicBezTo>
                <a:cubicBezTo>
                  <a:pt x="3035344" y="10111"/>
                  <a:pt x="3043336" y="20290"/>
                  <a:pt x="3054807" y="24226"/>
                </a:cubicBezTo>
                <a:cubicBezTo>
                  <a:pt x="3083266" y="33989"/>
                  <a:pt x="3112862" y="42692"/>
                  <a:pt x="3141892" y="51925"/>
                </a:cubicBezTo>
                <a:cubicBezTo>
                  <a:pt x="3156498" y="54577"/>
                  <a:pt x="3173315" y="54799"/>
                  <a:pt x="3185711" y="59881"/>
                </a:cubicBezTo>
                <a:cubicBezTo>
                  <a:pt x="3221000" y="74351"/>
                  <a:pt x="3196552" y="98318"/>
                  <a:pt x="3219056" y="55536"/>
                </a:cubicBezTo>
                <a:cubicBezTo>
                  <a:pt x="3233847" y="54259"/>
                  <a:pt x="3248275" y="50997"/>
                  <a:pt x="3263425" y="51706"/>
                </a:cubicBezTo>
                <a:cubicBezTo>
                  <a:pt x="3275045" y="52250"/>
                  <a:pt x="3285322" y="60949"/>
                  <a:pt x="3296219" y="59147"/>
                </a:cubicBezTo>
                <a:cubicBezTo>
                  <a:pt x="3308643" y="57093"/>
                  <a:pt x="3311469" y="48049"/>
                  <a:pt x="3319094" y="42500"/>
                </a:cubicBezTo>
                <a:cubicBezTo>
                  <a:pt x="3399611" y="29185"/>
                  <a:pt x="3363375" y="41582"/>
                  <a:pt x="3420511" y="0"/>
                </a:cubicBezTo>
                <a:cubicBezTo>
                  <a:pt x="3431442" y="2480"/>
                  <a:pt x="3443361" y="3886"/>
                  <a:pt x="3453305" y="7440"/>
                </a:cubicBezTo>
                <a:cubicBezTo>
                  <a:pt x="3469029" y="13059"/>
                  <a:pt x="3483905" y="19630"/>
                  <a:pt x="3496571" y="27182"/>
                </a:cubicBezTo>
                <a:cubicBezTo>
                  <a:pt x="3535674" y="50500"/>
                  <a:pt x="3592081" y="121578"/>
                  <a:pt x="3602117" y="132521"/>
                </a:cubicBezTo>
                <a:lnTo>
                  <a:pt x="3619883" y="140049"/>
                </a:lnTo>
                <a:lnTo>
                  <a:pt x="3619883" y="4275461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  <a:effectLst>
            <a:outerShdw blurRad="50800" dist="38100" dir="2700000" algn="tl" rotWithShape="0">
              <a:srgbClr val="000000">
                <a:alpha val="298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/>
            <a:r>
              <a:rPr lang="tr-TR" sz="2400" dirty="0" smtClean="0">
                <a:sym typeface="Calibri"/>
              </a:rPr>
              <a:t>II. </a:t>
            </a:r>
            <a:r>
              <a:rPr lang="tr-TR" sz="2400" dirty="0" err="1" smtClean="0">
                <a:sym typeface="Calibri"/>
              </a:rPr>
              <a:t>Mehmed</a:t>
            </a:r>
            <a:r>
              <a:rPr lang="tr-TR" sz="2400" dirty="0" smtClean="0">
                <a:sym typeface="Calibri"/>
              </a:rPr>
              <a:t> Türk geleneklerine göre önce Doğu Roma İmparatoru Konstantin’den şehri teslim etmesini istedi. </a:t>
            </a:r>
            <a:endParaRPr sz="4000" dirty="0">
              <a:sym typeface="Calibri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40039480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Resim 9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1937"/>
          <a:stretch/>
        </p:blipFill>
        <p:spPr>
          <a:xfrm>
            <a:off x="0" y="678958"/>
            <a:ext cx="12223056" cy="6361034"/>
          </a:xfrm>
          <a:prstGeom prst="rect">
            <a:avLst/>
          </a:prstGeom>
        </p:spPr>
      </p:pic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İstanbul’un Fethi 1453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11" name="Rectangle: Rounded Corners 111">
            <a:hlinkClick r:id="rId5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3" y="-10608"/>
            <a:ext cx="1352811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16" name="Google Shape;835;p38"/>
          <p:cNvSpPr/>
          <p:nvPr/>
        </p:nvSpPr>
        <p:spPr>
          <a:xfrm rot="10800000" flipV="1">
            <a:off x="884531" y="5761609"/>
            <a:ext cx="10238944" cy="945678"/>
          </a:xfrm>
          <a:custGeom>
            <a:avLst/>
            <a:gdLst>
              <a:gd name="connsiteX0" fmla="*/ 3619883 w 3619883"/>
              <a:gd name="connsiteY0" fmla="*/ 4275461 h 4275461"/>
              <a:gd name="connsiteX1" fmla="*/ 3439718 w 3619883"/>
              <a:gd name="connsiteY1" fmla="*/ 4275461 h 4275461"/>
              <a:gd name="connsiteX2" fmla="*/ 3386786 w 3619883"/>
              <a:gd name="connsiteY2" fmla="*/ 4254977 h 4275461"/>
              <a:gd name="connsiteX3" fmla="*/ 3448683 w 3619883"/>
              <a:gd name="connsiteY3" fmla="*/ 4128157 h 4275461"/>
              <a:gd name="connsiteX4" fmla="*/ 3448683 w 3619883"/>
              <a:gd name="connsiteY4" fmla="*/ 3951392 h 4275461"/>
              <a:gd name="connsiteX5" fmla="*/ 3270899 w 3619883"/>
              <a:gd name="connsiteY5" fmla="*/ 3951392 h 4275461"/>
              <a:gd name="connsiteX6" fmla="*/ 3270899 w 3619883"/>
              <a:gd name="connsiteY6" fmla="*/ 4128157 h 4275461"/>
              <a:gd name="connsiteX7" fmla="*/ 3327149 w 3619883"/>
              <a:gd name="connsiteY7" fmla="*/ 4128157 h 4275461"/>
              <a:gd name="connsiteX8" fmla="*/ 3269726 w 3619883"/>
              <a:gd name="connsiteY8" fmla="*/ 4275461 h 4275461"/>
              <a:gd name="connsiteX9" fmla="*/ 3052674 w 3619883"/>
              <a:gd name="connsiteY9" fmla="*/ 4275461 h 4275461"/>
              <a:gd name="connsiteX10" fmla="*/ 3096002 w 3619883"/>
              <a:gd name="connsiteY10" fmla="*/ 4128157 h 4275461"/>
              <a:gd name="connsiteX11" fmla="*/ 3137725 w 3619883"/>
              <a:gd name="connsiteY11" fmla="*/ 4128157 h 4275461"/>
              <a:gd name="connsiteX12" fmla="*/ 3137725 w 3619883"/>
              <a:gd name="connsiteY12" fmla="*/ 3951392 h 4275461"/>
              <a:gd name="connsiteX13" fmla="*/ 2959941 w 3619883"/>
              <a:gd name="connsiteY13" fmla="*/ 3951392 h 4275461"/>
              <a:gd name="connsiteX14" fmla="*/ 2959941 w 3619883"/>
              <a:gd name="connsiteY14" fmla="*/ 4128157 h 4275461"/>
              <a:gd name="connsiteX15" fmla="*/ 2996846 w 3619883"/>
              <a:gd name="connsiteY15" fmla="*/ 4128157 h 4275461"/>
              <a:gd name="connsiteX16" fmla="*/ 3014011 w 3619883"/>
              <a:gd name="connsiteY16" fmla="*/ 4275461 h 4275461"/>
              <a:gd name="connsiteX17" fmla="*/ 2761042 w 3619883"/>
              <a:gd name="connsiteY17" fmla="*/ 4275461 h 4275461"/>
              <a:gd name="connsiteX18" fmla="*/ 2761042 w 3619883"/>
              <a:gd name="connsiteY18" fmla="*/ 4128157 h 4275461"/>
              <a:gd name="connsiteX19" fmla="*/ 2826768 w 3619883"/>
              <a:gd name="connsiteY19" fmla="*/ 4128157 h 4275461"/>
              <a:gd name="connsiteX20" fmla="*/ 2826768 w 3619883"/>
              <a:gd name="connsiteY20" fmla="*/ 3951392 h 4275461"/>
              <a:gd name="connsiteX21" fmla="*/ 2648983 w 3619883"/>
              <a:gd name="connsiteY21" fmla="*/ 3951392 h 4275461"/>
              <a:gd name="connsiteX22" fmla="*/ 2648983 w 3619883"/>
              <a:gd name="connsiteY22" fmla="*/ 4128157 h 4275461"/>
              <a:gd name="connsiteX23" fmla="*/ 2690646 w 3619883"/>
              <a:gd name="connsiteY23" fmla="*/ 4128157 h 4275461"/>
              <a:gd name="connsiteX24" fmla="*/ 2690646 w 3619883"/>
              <a:gd name="connsiteY24" fmla="*/ 4275461 h 4275461"/>
              <a:gd name="connsiteX25" fmla="*/ 2511710 w 3619883"/>
              <a:gd name="connsiteY25" fmla="*/ 4275461 h 4275461"/>
              <a:gd name="connsiteX26" fmla="*/ 2454288 w 3619883"/>
              <a:gd name="connsiteY26" fmla="*/ 4128157 h 4275461"/>
              <a:gd name="connsiteX27" fmla="*/ 2515810 w 3619883"/>
              <a:gd name="connsiteY27" fmla="*/ 4128157 h 4275461"/>
              <a:gd name="connsiteX28" fmla="*/ 2515810 w 3619883"/>
              <a:gd name="connsiteY28" fmla="*/ 3951392 h 4275461"/>
              <a:gd name="connsiteX29" fmla="*/ 2338025 w 3619883"/>
              <a:gd name="connsiteY29" fmla="*/ 3951392 h 4275461"/>
              <a:gd name="connsiteX30" fmla="*/ 2338025 w 3619883"/>
              <a:gd name="connsiteY30" fmla="*/ 4128157 h 4275461"/>
              <a:gd name="connsiteX31" fmla="*/ 2395120 w 3619883"/>
              <a:gd name="connsiteY31" fmla="*/ 4128157 h 4275461"/>
              <a:gd name="connsiteX32" fmla="*/ 2337697 w 3619883"/>
              <a:gd name="connsiteY32" fmla="*/ 4275461 h 4275461"/>
              <a:gd name="connsiteX33" fmla="*/ 2150155 w 3619883"/>
              <a:gd name="connsiteY33" fmla="*/ 4275461 h 4275461"/>
              <a:gd name="connsiteX34" fmla="*/ 2150155 w 3619883"/>
              <a:gd name="connsiteY34" fmla="*/ 4128157 h 4275461"/>
              <a:gd name="connsiteX35" fmla="*/ 2204852 w 3619883"/>
              <a:gd name="connsiteY35" fmla="*/ 4128157 h 4275461"/>
              <a:gd name="connsiteX36" fmla="*/ 2204852 w 3619883"/>
              <a:gd name="connsiteY36" fmla="*/ 3951392 h 4275461"/>
              <a:gd name="connsiteX37" fmla="*/ 2027068 w 3619883"/>
              <a:gd name="connsiteY37" fmla="*/ 3951392 h 4275461"/>
              <a:gd name="connsiteX38" fmla="*/ 2027068 w 3619883"/>
              <a:gd name="connsiteY38" fmla="*/ 4128157 h 4275461"/>
              <a:gd name="connsiteX39" fmla="*/ 2079759 w 3619883"/>
              <a:gd name="connsiteY39" fmla="*/ 4128157 h 4275461"/>
              <a:gd name="connsiteX40" fmla="*/ 2079759 w 3619883"/>
              <a:gd name="connsiteY40" fmla="*/ 4275461 h 4275461"/>
              <a:gd name="connsiteX41" fmla="*/ 1824703 w 3619883"/>
              <a:gd name="connsiteY41" fmla="*/ 4275461 h 4275461"/>
              <a:gd name="connsiteX42" fmla="*/ 1834468 w 3619883"/>
              <a:gd name="connsiteY42" fmla="*/ 4128157 h 4275461"/>
              <a:gd name="connsiteX43" fmla="*/ 1893894 w 3619883"/>
              <a:gd name="connsiteY43" fmla="*/ 4128157 h 4275461"/>
              <a:gd name="connsiteX44" fmla="*/ 1893894 w 3619883"/>
              <a:gd name="connsiteY44" fmla="*/ 3951392 h 4275461"/>
              <a:gd name="connsiteX45" fmla="*/ 1716110 w 3619883"/>
              <a:gd name="connsiteY45" fmla="*/ 3951392 h 4275461"/>
              <a:gd name="connsiteX46" fmla="*/ 1716110 w 3619883"/>
              <a:gd name="connsiteY46" fmla="*/ 4006431 h 4275461"/>
              <a:gd name="connsiteX47" fmla="*/ 1703447 w 3619883"/>
              <a:gd name="connsiteY47" fmla="*/ 4007960 h 4275461"/>
              <a:gd name="connsiteX48" fmla="*/ 1716110 w 3619883"/>
              <a:gd name="connsiteY48" fmla="*/ 4044284 h 4275461"/>
              <a:gd name="connsiteX49" fmla="*/ 1716110 w 3619883"/>
              <a:gd name="connsiteY49" fmla="*/ 4128157 h 4275461"/>
              <a:gd name="connsiteX50" fmla="*/ 1745346 w 3619883"/>
              <a:gd name="connsiteY50" fmla="*/ 4128157 h 4275461"/>
              <a:gd name="connsiteX51" fmla="*/ 1796694 w 3619883"/>
              <a:gd name="connsiteY51" fmla="*/ 4275461 h 4275461"/>
              <a:gd name="connsiteX52" fmla="*/ 1558844 w 3619883"/>
              <a:gd name="connsiteY52" fmla="*/ 4275461 h 4275461"/>
              <a:gd name="connsiteX53" fmla="*/ 1517252 w 3619883"/>
              <a:gd name="connsiteY53" fmla="*/ 4128157 h 4275461"/>
              <a:gd name="connsiteX54" fmla="*/ 1582936 w 3619883"/>
              <a:gd name="connsiteY54" fmla="*/ 4128157 h 4275461"/>
              <a:gd name="connsiteX55" fmla="*/ 1582936 w 3619883"/>
              <a:gd name="connsiteY55" fmla="*/ 3951392 h 4275461"/>
              <a:gd name="connsiteX56" fmla="*/ 1405151 w 3619883"/>
              <a:gd name="connsiteY56" fmla="*/ 3951392 h 4275461"/>
              <a:gd name="connsiteX57" fmla="*/ 1405151 w 3619883"/>
              <a:gd name="connsiteY57" fmla="*/ 4128157 h 4275461"/>
              <a:gd name="connsiteX58" fmla="*/ 1468988 w 3619883"/>
              <a:gd name="connsiteY58" fmla="*/ 4128157 h 4275461"/>
              <a:gd name="connsiteX59" fmla="*/ 1427396 w 3619883"/>
              <a:gd name="connsiteY59" fmla="*/ 4275461 h 4275461"/>
              <a:gd name="connsiteX60" fmla="*/ 1210751 w 3619883"/>
              <a:gd name="connsiteY60" fmla="*/ 4275461 h 4275461"/>
              <a:gd name="connsiteX61" fmla="*/ 1210751 w 3619883"/>
              <a:gd name="connsiteY61" fmla="*/ 4128157 h 4275461"/>
              <a:gd name="connsiteX62" fmla="*/ 1271978 w 3619883"/>
              <a:gd name="connsiteY62" fmla="*/ 4128157 h 4275461"/>
              <a:gd name="connsiteX63" fmla="*/ 1271978 w 3619883"/>
              <a:gd name="connsiteY63" fmla="*/ 3951392 h 4275461"/>
              <a:gd name="connsiteX64" fmla="*/ 1094193 w 3619883"/>
              <a:gd name="connsiteY64" fmla="*/ 3951392 h 4275461"/>
              <a:gd name="connsiteX65" fmla="*/ 1094193 w 3619883"/>
              <a:gd name="connsiteY65" fmla="*/ 4128157 h 4275461"/>
              <a:gd name="connsiteX66" fmla="*/ 1140354 w 3619883"/>
              <a:gd name="connsiteY66" fmla="*/ 4128157 h 4275461"/>
              <a:gd name="connsiteX67" fmla="*/ 1140354 w 3619883"/>
              <a:gd name="connsiteY67" fmla="*/ 4275461 h 4275461"/>
              <a:gd name="connsiteX68" fmla="*/ 953807 w 3619883"/>
              <a:gd name="connsiteY68" fmla="*/ 4275461 h 4275461"/>
              <a:gd name="connsiteX69" fmla="*/ 912215 w 3619883"/>
              <a:gd name="connsiteY69" fmla="*/ 4128157 h 4275461"/>
              <a:gd name="connsiteX70" fmla="*/ 961020 w 3619883"/>
              <a:gd name="connsiteY70" fmla="*/ 4128157 h 4275461"/>
              <a:gd name="connsiteX71" fmla="*/ 961020 w 3619883"/>
              <a:gd name="connsiteY71" fmla="*/ 3951392 h 4275461"/>
              <a:gd name="connsiteX72" fmla="*/ 783235 w 3619883"/>
              <a:gd name="connsiteY72" fmla="*/ 3951392 h 4275461"/>
              <a:gd name="connsiteX73" fmla="*/ 783235 w 3619883"/>
              <a:gd name="connsiteY73" fmla="*/ 4128157 h 4275461"/>
              <a:gd name="connsiteX74" fmla="*/ 871024 w 3619883"/>
              <a:gd name="connsiteY74" fmla="*/ 4128157 h 4275461"/>
              <a:gd name="connsiteX75" fmla="*/ 829432 w 3619883"/>
              <a:gd name="connsiteY75" fmla="*/ 4275461 h 4275461"/>
              <a:gd name="connsiteX76" fmla="*/ 611484 w 3619883"/>
              <a:gd name="connsiteY76" fmla="*/ 4275461 h 4275461"/>
              <a:gd name="connsiteX77" fmla="*/ 621247 w 3619883"/>
              <a:gd name="connsiteY77" fmla="*/ 4128157 h 4275461"/>
              <a:gd name="connsiteX78" fmla="*/ 650062 w 3619883"/>
              <a:gd name="connsiteY78" fmla="*/ 4128157 h 4275461"/>
              <a:gd name="connsiteX79" fmla="*/ 650062 w 3619883"/>
              <a:gd name="connsiteY79" fmla="*/ 3951392 h 4275461"/>
              <a:gd name="connsiteX80" fmla="*/ 472277 w 3619883"/>
              <a:gd name="connsiteY80" fmla="*/ 3951392 h 4275461"/>
              <a:gd name="connsiteX81" fmla="*/ 472277 w 3619883"/>
              <a:gd name="connsiteY81" fmla="*/ 4128157 h 4275461"/>
              <a:gd name="connsiteX82" fmla="*/ 522650 w 3619883"/>
              <a:gd name="connsiteY82" fmla="*/ 4128157 h 4275461"/>
              <a:gd name="connsiteX83" fmla="*/ 573998 w 3619883"/>
              <a:gd name="connsiteY83" fmla="*/ 4275461 h 4275461"/>
              <a:gd name="connsiteX84" fmla="*/ 336164 w 3619883"/>
              <a:gd name="connsiteY84" fmla="*/ 4275461 h 4275461"/>
              <a:gd name="connsiteX85" fmla="*/ 294572 w 3619883"/>
              <a:gd name="connsiteY85" fmla="*/ 4128157 h 4275461"/>
              <a:gd name="connsiteX86" fmla="*/ 339106 w 3619883"/>
              <a:gd name="connsiteY86" fmla="*/ 4128157 h 4275461"/>
              <a:gd name="connsiteX87" fmla="*/ 339106 w 3619883"/>
              <a:gd name="connsiteY87" fmla="*/ 3951392 h 4275461"/>
              <a:gd name="connsiteX88" fmla="*/ 161321 w 3619883"/>
              <a:gd name="connsiteY88" fmla="*/ 3951392 h 4275461"/>
              <a:gd name="connsiteX89" fmla="*/ 161321 w 3619883"/>
              <a:gd name="connsiteY89" fmla="*/ 4128157 h 4275461"/>
              <a:gd name="connsiteX90" fmla="*/ 230914 w 3619883"/>
              <a:gd name="connsiteY90" fmla="*/ 4128157 h 4275461"/>
              <a:gd name="connsiteX91" fmla="*/ 189322 w 3619883"/>
              <a:gd name="connsiteY91" fmla="*/ 4275461 h 4275461"/>
              <a:gd name="connsiteX92" fmla="*/ 0 w 3619883"/>
              <a:gd name="connsiteY92" fmla="*/ 4275461 h 4275461"/>
              <a:gd name="connsiteX93" fmla="*/ 0 w 3619883"/>
              <a:gd name="connsiteY93" fmla="*/ 42229 h 4275461"/>
              <a:gd name="connsiteX94" fmla="*/ 42464 w 3619883"/>
              <a:gd name="connsiteY94" fmla="*/ 40518 h 4275461"/>
              <a:gd name="connsiteX95" fmla="*/ 137733 w 3619883"/>
              <a:gd name="connsiteY95" fmla="*/ 35355 h 4275461"/>
              <a:gd name="connsiteX96" fmla="*/ 270565 w 3619883"/>
              <a:gd name="connsiteY96" fmla="*/ 29759 h 4275461"/>
              <a:gd name="connsiteX97" fmla="*/ 479734 w 3619883"/>
              <a:gd name="connsiteY97" fmla="*/ 45455 h 4275461"/>
              <a:gd name="connsiteX98" fmla="*/ 524103 w 3619883"/>
              <a:gd name="connsiteY98" fmla="*/ 41625 h 4275461"/>
              <a:gd name="connsiteX99" fmla="*/ 624416 w 3619883"/>
              <a:gd name="connsiteY99" fmla="*/ 22696 h 4275461"/>
              <a:gd name="connsiteX100" fmla="*/ 657762 w 3619883"/>
              <a:gd name="connsiteY100" fmla="*/ 18351 h 4275461"/>
              <a:gd name="connsiteX101" fmla="*/ 690557 w 3619883"/>
              <a:gd name="connsiteY101" fmla="*/ 25792 h 4275461"/>
              <a:gd name="connsiteX102" fmla="*/ 745123 w 3619883"/>
              <a:gd name="connsiteY102" fmla="*/ 40157 h 4275461"/>
              <a:gd name="connsiteX103" fmla="*/ 789493 w 3619883"/>
              <a:gd name="connsiteY103" fmla="*/ 36327 h 4275461"/>
              <a:gd name="connsiteX104" fmla="*/ 854255 w 3619883"/>
              <a:gd name="connsiteY104" fmla="*/ 68887 h 4275461"/>
              <a:gd name="connsiteX105" fmla="*/ 897520 w 3619883"/>
              <a:gd name="connsiteY105" fmla="*/ 88629 h 4275461"/>
              <a:gd name="connsiteX106" fmla="*/ 940510 w 3619883"/>
              <a:gd name="connsiteY106" fmla="*/ 114265 h 4275461"/>
              <a:gd name="connsiteX107" fmla="*/ 1082712 w 3619883"/>
              <a:gd name="connsiteY107" fmla="*/ 144543 h 4275461"/>
              <a:gd name="connsiteX108" fmla="*/ 1205348 w 3619883"/>
              <a:gd name="connsiteY108" fmla="*/ 120753 h 4275461"/>
              <a:gd name="connsiteX109" fmla="*/ 1271764 w 3619883"/>
              <a:gd name="connsiteY109" fmla="*/ 117956 h 4275461"/>
              <a:gd name="connsiteX110" fmla="*/ 1315583 w 3619883"/>
              <a:gd name="connsiteY110" fmla="*/ 125912 h 4275461"/>
              <a:gd name="connsiteX111" fmla="*/ 1359125 w 3619883"/>
              <a:gd name="connsiteY111" fmla="*/ 139761 h 4275461"/>
              <a:gd name="connsiteX112" fmla="*/ 1391919 w 3619883"/>
              <a:gd name="connsiteY112" fmla="*/ 147202 h 4275461"/>
              <a:gd name="connsiteX113" fmla="*/ 1436563 w 3619883"/>
              <a:gd name="connsiteY113" fmla="*/ 137480 h 4275461"/>
              <a:gd name="connsiteX114" fmla="*/ 1471566 w 3619883"/>
              <a:gd name="connsiteY114" fmla="*/ 97777 h 4275461"/>
              <a:gd name="connsiteX115" fmla="*/ 1505739 w 3619883"/>
              <a:gd name="connsiteY115" fmla="*/ 75753 h 4275461"/>
              <a:gd name="connsiteX116" fmla="*/ 1590891 w 3619883"/>
              <a:gd name="connsiteY116" fmla="*/ 144702 h 4275461"/>
              <a:gd name="connsiteX117" fmla="*/ 1625616 w 3619883"/>
              <a:gd name="connsiteY117" fmla="*/ 110893 h 4275461"/>
              <a:gd name="connsiteX118" fmla="*/ 1658964 w 3619883"/>
              <a:gd name="connsiteY118" fmla="*/ 106547 h 4275461"/>
              <a:gd name="connsiteX119" fmla="*/ 1746598 w 3619883"/>
              <a:gd name="connsiteY119" fmla="*/ 122460 h 4275461"/>
              <a:gd name="connsiteX120" fmla="*/ 1811913 w 3619883"/>
              <a:gd name="connsiteY120" fmla="*/ 143234 h 4275461"/>
              <a:gd name="connsiteX121" fmla="*/ 1856557 w 3619883"/>
              <a:gd name="connsiteY121" fmla="*/ 133511 h 4275461"/>
              <a:gd name="connsiteX122" fmla="*/ 2066003 w 3619883"/>
              <a:gd name="connsiteY122" fmla="*/ 143313 h 4275461"/>
              <a:gd name="connsiteX123" fmla="*/ 2177615 w 3619883"/>
              <a:gd name="connsiteY123" fmla="*/ 119007 h 4275461"/>
              <a:gd name="connsiteX124" fmla="*/ 2255883 w 3619883"/>
              <a:gd name="connsiteY124" fmla="*/ 99047 h 4275461"/>
              <a:gd name="connsiteX125" fmla="*/ 2344622 w 3619883"/>
              <a:gd name="connsiteY125" fmla="*/ 91388 h 4275461"/>
              <a:gd name="connsiteX126" fmla="*/ 2455682 w 3619883"/>
              <a:gd name="connsiteY126" fmla="*/ 78869 h 4275461"/>
              <a:gd name="connsiteX127" fmla="*/ 2632609 w 3619883"/>
              <a:gd name="connsiteY127" fmla="*/ 75338 h 4275461"/>
              <a:gd name="connsiteX128" fmla="*/ 2742291 w 3619883"/>
              <a:gd name="connsiteY128" fmla="*/ 92282 h 4275461"/>
              <a:gd name="connsiteX129" fmla="*/ 2851974 w 3619883"/>
              <a:gd name="connsiteY129" fmla="*/ 109227 h 4275461"/>
              <a:gd name="connsiteX130" fmla="*/ 2907643 w 3619883"/>
              <a:gd name="connsiteY130" fmla="*/ 100020 h 4275461"/>
              <a:gd name="connsiteX131" fmla="*/ 2944022 w 3619883"/>
              <a:gd name="connsiteY131" fmla="*/ 30853 h 4275461"/>
              <a:gd name="connsiteX132" fmla="*/ 3022289 w 3619883"/>
              <a:gd name="connsiteY132" fmla="*/ 10893 h 4275461"/>
              <a:gd name="connsiteX133" fmla="*/ 3054807 w 3619883"/>
              <a:gd name="connsiteY133" fmla="*/ 24226 h 4275461"/>
              <a:gd name="connsiteX134" fmla="*/ 3141892 w 3619883"/>
              <a:gd name="connsiteY134" fmla="*/ 51925 h 4275461"/>
              <a:gd name="connsiteX135" fmla="*/ 3185711 w 3619883"/>
              <a:gd name="connsiteY135" fmla="*/ 59881 h 4275461"/>
              <a:gd name="connsiteX136" fmla="*/ 3219056 w 3619883"/>
              <a:gd name="connsiteY136" fmla="*/ 55536 h 4275461"/>
              <a:gd name="connsiteX137" fmla="*/ 3263425 w 3619883"/>
              <a:gd name="connsiteY137" fmla="*/ 51706 h 4275461"/>
              <a:gd name="connsiteX138" fmla="*/ 3296219 w 3619883"/>
              <a:gd name="connsiteY138" fmla="*/ 59147 h 4275461"/>
              <a:gd name="connsiteX139" fmla="*/ 3319094 w 3619883"/>
              <a:gd name="connsiteY139" fmla="*/ 42500 h 4275461"/>
              <a:gd name="connsiteX140" fmla="*/ 3420511 w 3619883"/>
              <a:gd name="connsiteY140" fmla="*/ 0 h 4275461"/>
              <a:gd name="connsiteX141" fmla="*/ 3453305 w 3619883"/>
              <a:gd name="connsiteY141" fmla="*/ 7440 h 4275461"/>
              <a:gd name="connsiteX142" fmla="*/ 3496571 w 3619883"/>
              <a:gd name="connsiteY142" fmla="*/ 27182 h 4275461"/>
              <a:gd name="connsiteX143" fmla="*/ 3602117 w 3619883"/>
              <a:gd name="connsiteY143" fmla="*/ 132521 h 4275461"/>
              <a:gd name="connsiteX144" fmla="*/ 3619883 w 3619883"/>
              <a:gd name="connsiteY144" fmla="*/ 140049 h 4275461"/>
              <a:gd name="connsiteX145" fmla="*/ 3619883 w 3619883"/>
              <a:gd name="connsiteY145" fmla="*/ 4275461 h 4275461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86786 w 3619883"/>
              <a:gd name="connsiteY2" fmla="*/ 4254977 h 4297250"/>
              <a:gd name="connsiteX3" fmla="*/ 3448683 w 3619883"/>
              <a:gd name="connsiteY3" fmla="*/ 4128157 h 4297250"/>
              <a:gd name="connsiteX4" fmla="*/ 3448683 w 3619883"/>
              <a:gd name="connsiteY4" fmla="*/ 3951392 h 4297250"/>
              <a:gd name="connsiteX5" fmla="*/ 3270899 w 3619883"/>
              <a:gd name="connsiteY5" fmla="*/ 3951392 h 4297250"/>
              <a:gd name="connsiteX6" fmla="*/ 3270899 w 3619883"/>
              <a:gd name="connsiteY6" fmla="*/ 4128157 h 4297250"/>
              <a:gd name="connsiteX7" fmla="*/ 3338374 w 3619883"/>
              <a:gd name="connsiteY7" fmla="*/ 4297250 h 4297250"/>
              <a:gd name="connsiteX8" fmla="*/ 3269726 w 3619883"/>
              <a:gd name="connsiteY8" fmla="*/ 4275461 h 4297250"/>
              <a:gd name="connsiteX9" fmla="*/ 3052674 w 3619883"/>
              <a:gd name="connsiteY9" fmla="*/ 4275461 h 4297250"/>
              <a:gd name="connsiteX10" fmla="*/ 3096002 w 3619883"/>
              <a:gd name="connsiteY10" fmla="*/ 4128157 h 4297250"/>
              <a:gd name="connsiteX11" fmla="*/ 3137725 w 3619883"/>
              <a:gd name="connsiteY11" fmla="*/ 4128157 h 4297250"/>
              <a:gd name="connsiteX12" fmla="*/ 3137725 w 3619883"/>
              <a:gd name="connsiteY12" fmla="*/ 3951392 h 4297250"/>
              <a:gd name="connsiteX13" fmla="*/ 2959941 w 3619883"/>
              <a:gd name="connsiteY13" fmla="*/ 3951392 h 4297250"/>
              <a:gd name="connsiteX14" fmla="*/ 2959941 w 3619883"/>
              <a:gd name="connsiteY14" fmla="*/ 4128157 h 4297250"/>
              <a:gd name="connsiteX15" fmla="*/ 2996846 w 3619883"/>
              <a:gd name="connsiteY15" fmla="*/ 4128157 h 4297250"/>
              <a:gd name="connsiteX16" fmla="*/ 3014011 w 3619883"/>
              <a:gd name="connsiteY16" fmla="*/ 4275461 h 4297250"/>
              <a:gd name="connsiteX17" fmla="*/ 2761042 w 3619883"/>
              <a:gd name="connsiteY17" fmla="*/ 4275461 h 4297250"/>
              <a:gd name="connsiteX18" fmla="*/ 2761042 w 3619883"/>
              <a:gd name="connsiteY18" fmla="*/ 4128157 h 4297250"/>
              <a:gd name="connsiteX19" fmla="*/ 2826768 w 3619883"/>
              <a:gd name="connsiteY19" fmla="*/ 4128157 h 4297250"/>
              <a:gd name="connsiteX20" fmla="*/ 2826768 w 3619883"/>
              <a:gd name="connsiteY20" fmla="*/ 3951392 h 4297250"/>
              <a:gd name="connsiteX21" fmla="*/ 2648983 w 3619883"/>
              <a:gd name="connsiteY21" fmla="*/ 3951392 h 4297250"/>
              <a:gd name="connsiteX22" fmla="*/ 2648983 w 3619883"/>
              <a:gd name="connsiteY22" fmla="*/ 4128157 h 4297250"/>
              <a:gd name="connsiteX23" fmla="*/ 2690646 w 3619883"/>
              <a:gd name="connsiteY23" fmla="*/ 4128157 h 4297250"/>
              <a:gd name="connsiteX24" fmla="*/ 2690646 w 3619883"/>
              <a:gd name="connsiteY24" fmla="*/ 4275461 h 4297250"/>
              <a:gd name="connsiteX25" fmla="*/ 2511710 w 3619883"/>
              <a:gd name="connsiteY25" fmla="*/ 4275461 h 4297250"/>
              <a:gd name="connsiteX26" fmla="*/ 2454288 w 3619883"/>
              <a:gd name="connsiteY26" fmla="*/ 4128157 h 4297250"/>
              <a:gd name="connsiteX27" fmla="*/ 2515810 w 3619883"/>
              <a:gd name="connsiteY27" fmla="*/ 4128157 h 4297250"/>
              <a:gd name="connsiteX28" fmla="*/ 2515810 w 3619883"/>
              <a:gd name="connsiteY28" fmla="*/ 3951392 h 4297250"/>
              <a:gd name="connsiteX29" fmla="*/ 2338025 w 3619883"/>
              <a:gd name="connsiteY29" fmla="*/ 3951392 h 4297250"/>
              <a:gd name="connsiteX30" fmla="*/ 2338025 w 3619883"/>
              <a:gd name="connsiteY30" fmla="*/ 4128157 h 4297250"/>
              <a:gd name="connsiteX31" fmla="*/ 2395120 w 3619883"/>
              <a:gd name="connsiteY31" fmla="*/ 4128157 h 4297250"/>
              <a:gd name="connsiteX32" fmla="*/ 2337697 w 3619883"/>
              <a:gd name="connsiteY32" fmla="*/ 4275461 h 4297250"/>
              <a:gd name="connsiteX33" fmla="*/ 2150155 w 3619883"/>
              <a:gd name="connsiteY33" fmla="*/ 4275461 h 4297250"/>
              <a:gd name="connsiteX34" fmla="*/ 2150155 w 3619883"/>
              <a:gd name="connsiteY34" fmla="*/ 4128157 h 4297250"/>
              <a:gd name="connsiteX35" fmla="*/ 2204852 w 3619883"/>
              <a:gd name="connsiteY35" fmla="*/ 4128157 h 4297250"/>
              <a:gd name="connsiteX36" fmla="*/ 2204852 w 3619883"/>
              <a:gd name="connsiteY36" fmla="*/ 3951392 h 4297250"/>
              <a:gd name="connsiteX37" fmla="*/ 2027068 w 3619883"/>
              <a:gd name="connsiteY37" fmla="*/ 3951392 h 4297250"/>
              <a:gd name="connsiteX38" fmla="*/ 2027068 w 3619883"/>
              <a:gd name="connsiteY38" fmla="*/ 4128157 h 4297250"/>
              <a:gd name="connsiteX39" fmla="*/ 2079759 w 3619883"/>
              <a:gd name="connsiteY39" fmla="*/ 4128157 h 4297250"/>
              <a:gd name="connsiteX40" fmla="*/ 2079759 w 3619883"/>
              <a:gd name="connsiteY40" fmla="*/ 4275461 h 4297250"/>
              <a:gd name="connsiteX41" fmla="*/ 1824703 w 3619883"/>
              <a:gd name="connsiteY41" fmla="*/ 4275461 h 4297250"/>
              <a:gd name="connsiteX42" fmla="*/ 1834468 w 3619883"/>
              <a:gd name="connsiteY42" fmla="*/ 4128157 h 4297250"/>
              <a:gd name="connsiteX43" fmla="*/ 1893894 w 3619883"/>
              <a:gd name="connsiteY43" fmla="*/ 4128157 h 4297250"/>
              <a:gd name="connsiteX44" fmla="*/ 1893894 w 3619883"/>
              <a:gd name="connsiteY44" fmla="*/ 3951392 h 4297250"/>
              <a:gd name="connsiteX45" fmla="*/ 1716110 w 3619883"/>
              <a:gd name="connsiteY45" fmla="*/ 3951392 h 4297250"/>
              <a:gd name="connsiteX46" fmla="*/ 1716110 w 3619883"/>
              <a:gd name="connsiteY46" fmla="*/ 4006431 h 4297250"/>
              <a:gd name="connsiteX47" fmla="*/ 1703447 w 3619883"/>
              <a:gd name="connsiteY47" fmla="*/ 4007960 h 4297250"/>
              <a:gd name="connsiteX48" fmla="*/ 1716110 w 3619883"/>
              <a:gd name="connsiteY48" fmla="*/ 4044284 h 4297250"/>
              <a:gd name="connsiteX49" fmla="*/ 1716110 w 3619883"/>
              <a:gd name="connsiteY49" fmla="*/ 4128157 h 4297250"/>
              <a:gd name="connsiteX50" fmla="*/ 1745346 w 3619883"/>
              <a:gd name="connsiteY50" fmla="*/ 4128157 h 4297250"/>
              <a:gd name="connsiteX51" fmla="*/ 1796694 w 3619883"/>
              <a:gd name="connsiteY51" fmla="*/ 4275461 h 4297250"/>
              <a:gd name="connsiteX52" fmla="*/ 1558844 w 3619883"/>
              <a:gd name="connsiteY52" fmla="*/ 4275461 h 4297250"/>
              <a:gd name="connsiteX53" fmla="*/ 1517252 w 3619883"/>
              <a:gd name="connsiteY53" fmla="*/ 4128157 h 4297250"/>
              <a:gd name="connsiteX54" fmla="*/ 1582936 w 3619883"/>
              <a:gd name="connsiteY54" fmla="*/ 4128157 h 4297250"/>
              <a:gd name="connsiteX55" fmla="*/ 1582936 w 3619883"/>
              <a:gd name="connsiteY55" fmla="*/ 3951392 h 4297250"/>
              <a:gd name="connsiteX56" fmla="*/ 1405151 w 3619883"/>
              <a:gd name="connsiteY56" fmla="*/ 3951392 h 4297250"/>
              <a:gd name="connsiteX57" fmla="*/ 1405151 w 3619883"/>
              <a:gd name="connsiteY57" fmla="*/ 4128157 h 4297250"/>
              <a:gd name="connsiteX58" fmla="*/ 1468988 w 3619883"/>
              <a:gd name="connsiteY58" fmla="*/ 4128157 h 4297250"/>
              <a:gd name="connsiteX59" fmla="*/ 1427396 w 3619883"/>
              <a:gd name="connsiteY59" fmla="*/ 4275461 h 4297250"/>
              <a:gd name="connsiteX60" fmla="*/ 1210751 w 3619883"/>
              <a:gd name="connsiteY60" fmla="*/ 4275461 h 4297250"/>
              <a:gd name="connsiteX61" fmla="*/ 1210751 w 3619883"/>
              <a:gd name="connsiteY61" fmla="*/ 4128157 h 4297250"/>
              <a:gd name="connsiteX62" fmla="*/ 1271978 w 3619883"/>
              <a:gd name="connsiteY62" fmla="*/ 4128157 h 4297250"/>
              <a:gd name="connsiteX63" fmla="*/ 1271978 w 3619883"/>
              <a:gd name="connsiteY63" fmla="*/ 3951392 h 4297250"/>
              <a:gd name="connsiteX64" fmla="*/ 1094193 w 3619883"/>
              <a:gd name="connsiteY64" fmla="*/ 3951392 h 4297250"/>
              <a:gd name="connsiteX65" fmla="*/ 1094193 w 3619883"/>
              <a:gd name="connsiteY65" fmla="*/ 4128157 h 4297250"/>
              <a:gd name="connsiteX66" fmla="*/ 1140354 w 3619883"/>
              <a:gd name="connsiteY66" fmla="*/ 4128157 h 4297250"/>
              <a:gd name="connsiteX67" fmla="*/ 1140354 w 3619883"/>
              <a:gd name="connsiteY67" fmla="*/ 4275461 h 4297250"/>
              <a:gd name="connsiteX68" fmla="*/ 953807 w 3619883"/>
              <a:gd name="connsiteY68" fmla="*/ 4275461 h 4297250"/>
              <a:gd name="connsiteX69" fmla="*/ 912215 w 3619883"/>
              <a:gd name="connsiteY69" fmla="*/ 4128157 h 4297250"/>
              <a:gd name="connsiteX70" fmla="*/ 961020 w 3619883"/>
              <a:gd name="connsiteY70" fmla="*/ 4128157 h 4297250"/>
              <a:gd name="connsiteX71" fmla="*/ 961020 w 3619883"/>
              <a:gd name="connsiteY71" fmla="*/ 3951392 h 4297250"/>
              <a:gd name="connsiteX72" fmla="*/ 783235 w 3619883"/>
              <a:gd name="connsiteY72" fmla="*/ 3951392 h 4297250"/>
              <a:gd name="connsiteX73" fmla="*/ 783235 w 3619883"/>
              <a:gd name="connsiteY73" fmla="*/ 4128157 h 4297250"/>
              <a:gd name="connsiteX74" fmla="*/ 871024 w 3619883"/>
              <a:gd name="connsiteY74" fmla="*/ 4128157 h 4297250"/>
              <a:gd name="connsiteX75" fmla="*/ 829432 w 3619883"/>
              <a:gd name="connsiteY75" fmla="*/ 4275461 h 4297250"/>
              <a:gd name="connsiteX76" fmla="*/ 611484 w 3619883"/>
              <a:gd name="connsiteY76" fmla="*/ 4275461 h 4297250"/>
              <a:gd name="connsiteX77" fmla="*/ 621247 w 3619883"/>
              <a:gd name="connsiteY77" fmla="*/ 4128157 h 4297250"/>
              <a:gd name="connsiteX78" fmla="*/ 650062 w 3619883"/>
              <a:gd name="connsiteY78" fmla="*/ 4128157 h 4297250"/>
              <a:gd name="connsiteX79" fmla="*/ 650062 w 3619883"/>
              <a:gd name="connsiteY79" fmla="*/ 3951392 h 4297250"/>
              <a:gd name="connsiteX80" fmla="*/ 472277 w 3619883"/>
              <a:gd name="connsiteY80" fmla="*/ 3951392 h 4297250"/>
              <a:gd name="connsiteX81" fmla="*/ 472277 w 3619883"/>
              <a:gd name="connsiteY81" fmla="*/ 4128157 h 4297250"/>
              <a:gd name="connsiteX82" fmla="*/ 522650 w 3619883"/>
              <a:gd name="connsiteY82" fmla="*/ 4128157 h 4297250"/>
              <a:gd name="connsiteX83" fmla="*/ 573998 w 3619883"/>
              <a:gd name="connsiteY83" fmla="*/ 4275461 h 4297250"/>
              <a:gd name="connsiteX84" fmla="*/ 336164 w 3619883"/>
              <a:gd name="connsiteY84" fmla="*/ 4275461 h 4297250"/>
              <a:gd name="connsiteX85" fmla="*/ 294572 w 3619883"/>
              <a:gd name="connsiteY85" fmla="*/ 4128157 h 4297250"/>
              <a:gd name="connsiteX86" fmla="*/ 339106 w 3619883"/>
              <a:gd name="connsiteY86" fmla="*/ 4128157 h 4297250"/>
              <a:gd name="connsiteX87" fmla="*/ 339106 w 3619883"/>
              <a:gd name="connsiteY87" fmla="*/ 3951392 h 4297250"/>
              <a:gd name="connsiteX88" fmla="*/ 161321 w 3619883"/>
              <a:gd name="connsiteY88" fmla="*/ 3951392 h 4297250"/>
              <a:gd name="connsiteX89" fmla="*/ 161321 w 3619883"/>
              <a:gd name="connsiteY89" fmla="*/ 4128157 h 4297250"/>
              <a:gd name="connsiteX90" fmla="*/ 230914 w 3619883"/>
              <a:gd name="connsiteY90" fmla="*/ 4128157 h 4297250"/>
              <a:gd name="connsiteX91" fmla="*/ 189322 w 3619883"/>
              <a:gd name="connsiteY91" fmla="*/ 4275461 h 4297250"/>
              <a:gd name="connsiteX92" fmla="*/ 0 w 3619883"/>
              <a:gd name="connsiteY92" fmla="*/ 4275461 h 4297250"/>
              <a:gd name="connsiteX93" fmla="*/ 0 w 3619883"/>
              <a:gd name="connsiteY93" fmla="*/ 42229 h 4297250"/>
              <a:gd name="connsiteX94" fmla="*/ 42464 w 3619883"/>
              <a:gd name="connsiteY94" fmla="*/ 40518 h 4297250"/>
              <a:gd name="connsiteX95" fmla="*/ 137733 w 3619883"/>
              <a:gd name="connsiteY95" fmla="*/ 35355 h 4297250"/>
              <a:gd name="connsiteX96" fmla="*/ 270565 w 3619883"/>
              <a:gd name="connsiteY96" fmla="*/ 29759 h 4297250"/>
              <a:gd name="connsiteX97" fmla="*/ 479734 w 3619883"/>
              <a:gd name="connsiteY97" fmla="*/ 45455 h 4297250"/>
              <a:gd name="connsiteX98" fmla="*/ 524103 w 3619883"/>
              <a:gd name="connsiteY98" fmla="*/ 41625 h 4297250"/>
              <a:gd name="connsiteX99" fmla="*/ 624416 w 3619883"/>
              <a:gd name="connsiteY99" fmla="*/ 22696 h 4297250"/>
              <a:gd name="connsiteX100" fmla="*/ 657762 w 3619883"/>
              <a:gd name="connsiteY100" fmla="*/ 18351 h 4297250"/>
              <a:gd name="connsiteX101" fmla="*/ 690557 w 3619883"/>
              <a:gd name="connsiteY101" fmla="*/ 25792 h 4297250"/>
              <a:gd name="connsiteX102" fmla="*/ 745123 w 3619883"/>
              <a:gd name="connsiteY102" fmla="*/ 40157 h 4297250"/>
              <a:gd name="connsiteX103" fmla="*/ 789493 w 3619883"/>
              <a:gd name="connsiteY103" fmla="*/ 36327 h 4297250"/>
              <a:gd name="connsiteX104" fmla="*/ 854255 w 3619883"/>
              <a:gd name="connsiteY104" fmla="*/ 68887 h 4297250"/>
              <a:gd name="connsiteX105" fmla="*/ 897520 w 3619883"/>
              <a:gd name="connsiteY105" fmla="*/ 88629 h 4297250"/>
              <a:gd name="connsiteX106" fmla="*/ 940510 w 3619883"/>
              <a:gd name="connsiteY106" fmla="*/ 114265 h 4297250"/>
              <a:gd name="connsiteX107" fmla="*/ 1082712 w 3619883"/>
              <a:gd name="connsiteY107" fmla="*/ 144543 h 4297250"/>
              <a:gd name="connsiteX108" fmla="*/ 1205348 w 3619883"/>
              <a:gd name="connsiteY108" fmla="*/ 120753 h 4297250"/>
              <a:gd name="connsiteX109" fmla="*/ 1271764 w 3619883"/>
              <a:gd name="connsiteY109" fmla="*/ 117956 h 4297250"/>
              <a:gd name="connsiteX110" fmla="*/ 1315583 w 3619883"/>
              <a:gd name="connsiteY110" fmla="*/ 125912 h 4297250"/>
              <a:gd name="connsiteX111" fmla="*/ 1359125 w 3619883"/>
              <a:gd name="connsiteY111" fmla="*/ 139761 h 4297250"/>
              <a:gd name="connsiteX112" fmla="*/ 1391919 w 3619883"/>
              <a:gd name="connsiteY112" fmla="*/ 147202 h 4297250"/>
              <a:gd name="connsiteX113" fmla="*/ 1436563 w 3619883"/>
              <a:gd name="connsiteY113" fmla="*/ 137480 h 4297250"/>
              <a:gd name="connsiteX114" fmla="*/ 1471566 w 3619883"/>
              <a:gd name="connsiteY114" fmla="*/ 97777 h 4297250"/>
              <a:gd name="connsiteX115" fmla="*/ 1505739 w 3619883"/>
              <a:gd name="connsiteY115" fmla="*/ 75753 h 4297250"/>
              <a:gd name="connsiteX116" fmla="*/ 1590891 w 3619883"/>
              <a:gd name="connsiteY116" fmla="*/ 144702 h 4297250"/>
              <a:gd name="connsiteX117" fmla="*/ 1625616 w 3619883"/>
              <a:gd name="connsiteY117" fmla="*/ 110893 h 4297250"/>
              <a:gd name="connsiteX118" fmla="*/ 1658964 w 3619883"/>
              <a:gd name="connsiteY118" fmla="*/ 106547 h 4297250"/>
              <a:gd name="connsiteX119" fmla="*/ 1746598 w 3619883"/>
              <a:gd name="connsiteY119" fmla="*/ 122460 h 4297250"/>
              <a:gd name="connsiteX120" fmla="*/ 1811913 w 3619883"/>
              <a:gd name="connsiteY120" fmla="*/ 143234 h 4297250"/>
              <a:gd name="connsiteX121" fmla="*/ 1856557 w 3619883"/>
              <a:gd name="connsiteY121" fmla="*/ 133511 h 4297250"/>
              <a:gd name="connsiteX122" fmla="*/ 2066003 w 3619883"/>
              <a:gd name="connsiteY122" fmla="*/ 143313 h 4297250"/>
              <a:gd name="connsiteX123" fmla="*/ 2177615 w 3619883"/>
              <a:gd name="connsiteY123" fmla="*/ 119007 h 4297250"/>
              <a:gd name="connsiteX124" fmla="*/ 2255883 w 3619883"/>
              <a:gd name="connsiteY124" fmla="*/ 99047 h 4297250"/>
              <a:gd name="connsiteX125" fmla="*/ 2344622 w 3619883"/>
              <a:gd name="connsiteY125" fmla="*/ 91388 h 4297250"/>
              <a:gd name="connsiteX126" fmla="*/ 2455682 w 3619883"/>
              <a:gd name="connsiteY126" fmla="*/ 78869 h 4297250"/>
              <a:gd name="connsiteX127" fmla="*/ 2632609 w 3619883"/>
              <a:gd name="connsiteY127" fmla="*/ 75338 h 4297250"/>
              <a:gd name="connsiteX128" fmla="*/ 2742291 w 3619883"/>
              <a:gd name="connsiteY128" fmla="*/ 92282 h 4297250"/>
              <a:gd name="connsiteX129" fmla="*/ 2851974 w 3619883"/>
              <a:gd name="connsiteY129" fmla="*/ 109227 h 4297250"/>
              <a:gd name="connsiteX130" fmla="*/ 2907643 w 3619883"/>
              <a:gd name="connsiteY130" fmla="*/ 100020 h 4297250"/>
              <a:gd name="connsiteX131" fmla="*/ 2944022 w 3619883"/>
              <a:gd name="connsiteY131" fmla="*/ 30853 h 4297250"/>
              <a:gd name="connsiteX132" fmla="*/ 3022289 w 3619883"/>
              <a:gd name="connsiteY132" fmla="*/ 10893 h 4297250"/>
              <a:gd name="connsiteX133" fmla="*/ 3054807 w 3619883"/>
              <a:gd name="connsiteY133" fmla="*/ 24226 h 4297250"/>
              <a:gd name="connsiteX134" fmla="*/ 3141892 w 3619883"/>
              <a:gd name="connsiteY134" fmla="*/ 51925 h 4297250"/>
              <a:gd name="connsiteX135" fmla="*/ 3185711 w 3619883"/>
              <a:gd name="connsiteY135" fmla="*/ 59881 h 4297250"/>
              <a:gd name="connsiteX136" fmla="*/ 3219056 w 3619883"/>
              <a:gd name="connsiteY136" fmla="*/ 55536 h 4297250"/>
              <a:gd name="connsiteX137" fmla="*/ 3263425 w 3619883"/>
              <a:gd name="connsiteY137" fmla="*/ 51706 h 4297250"/>
              <a:gd name="connsiteX138" fmla="*/ 3296219 w 3619883"/>
              <a:gd name="connsiteY138" fmla="*/ 59147 h 4297250"/>
              <a:gd name="connsiteX139" fmla="*/ 3319094 w 3619883"/>
              <a:gd name="connsiteY139" fmla="*/ 42500 h 4297250"/>
              <a:gd name="connsiteX140" fmla="*/ 3420511 w 3619883"/>
              <a:gd name="connsiteY140" fmla="*/ 0 h 4297250"/>
              <a:gd name="connsiteX141" fmla="*/ 3453305 w 3619883"/>
              <a:gd name="connsiteY141" fmla="*/ 7440 h 4297250"/>
              <a:gd name="connsiteX142" fmla="*/ 3496571 w 3619883"/>
              <a:gd name="connsiteY142" fmla="*/ 27182 h 4297250"/>
              <a:gd name="connsiteX143" fmla="*/ 3602117 w 3619883"/>
              <a:gd name="connsiteY143" fmla="*/ 132521 h 4297250"/>
              <a:gd name="connsiteX144" fmla="*/ 3619883 w 3619883"/>
              <a:gd name="connsiteY144" fmla="*/ 140049 h 4297250"/>
              <a:gd name="connsiteX145" fmla="*/ 3619883 w 3619883"/>
              <a:gd name="connsiteY14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86786 w 3619883"/>
              <a:gd name="connsiteY2" fmla="*/ 4254977 h 4297250"/>
              <a:gd name="connsiteX3" fmla="*/ 3448683 w 3619883"/>
              <a:gd name="connsiteY3" fmla="*/ 4128157 h 4297250"/>
              <a:gd name="connsiteX4" fmla="*/ 3448683 w 3619883"/>
              <a:gd name="connsiteY4" fmla="*/ 3951392 h 4297250"/>
              <a:gd name="connsiteX5" fmla="*/ 3270899 w 3619883"/>
              <a:gd name="connsiteY5" fmla="*/ 4128157 h 4297250"/>
              <a:gd name="connsiteX6" fmla="*/ 3338374 w 3619883"/>
              <a:gd name="connsiteY6" fmla="*/ 4297250 h 4297250"/>
              <a:gd name="connsiteX7" fmla="*/ 3269726 w 3619883"/>
              <a:gd name="connsiteY7" fmla="*/ 4275461 h 4297250"/>
              <a:gd name="connsiteX8" fmla="*/ 3052674 w 3619883"/>
              <a:gd name="connsiteY8" fmla="*/ 4275461 h 4297250"/>
              <a:gd name="connsiteX9" fmla="*/ 3096002 w 3619883"/>
              <a:gd name="connsiteY9" fmla="*/ 4128157 h 4297250"/>
              <a:gd name="connsiteX10" fmla="*/ 3137725 w 3619883"/>
              <a:gd name="connsiteY10" fmla="*/ 4128157 h 4297250"/>
              <a:gd name="connsiteX11" fmla="*/ 3137725 w 3619883"/>
              <a:gd name="connsiteY11" fmla="*/ 3951392 h 4297250"/>
              <a:gd name="connsiteX12" fmla="*/ 2959941 w 3619883"/>
              <a:gd name="connsiteY12" fmla="*/ 3951392 h 4297250"/>
              <a:gd name="connsiteX13" fmla="*/ 2959941 w 3619883"/>
              <a:gd name="connsiteY13" fmla="*/ 4128157 h 4297250"/>
              <a:gd name="connsiteX14" fmla="*/ 2996846 w 3619883"/>
              <a:gd name="connsiteY14" fmla="*/ 4128157 h 4297250"/>
              <a:gd name="connsiteX15" fmla="*/ 3014011 w 3619883"/>
              <a:gd name="connsiteY15" fmla="*/ 4275461 h 4297250"/>
              <a:gd name="connsiteX16" fmla="*/ 2761042 w 3619883"/>
              <a:gd name="connsiteY16" fmla="*/ 4275461 h 4297250"/>
              <a:gd name="connsiteX17" fmla="*/ 2761042 w 3619883"/>
              <a:gd name="connsiteY17" fmla="*/ 4128157 h 4297250"/>
              <a:gd name="connsiteX18" fmla="*/ 2826768 w 3619883"/>
              <a:gd name="connsiteY18" fmla="*/ 4128157 h 4297250"/>
              <a:gd name="connsiteX19" fmla="*/ 2826768 w 3619883"/>
              <a:gd name="connsiteY19" fmla="*/ 3951392 h 4297250"/>
              <a:gd name="connsiteX20" fmla="*/ 2648983 w 3619883"/>
              <a:gd name="connsiteY20" fmla="*/ 3951392 h 4297250"/>
              <a:gd name="connsiteX21" fmla="*/ 2648983 w 3619883"/>
              <a:gd name="connsiteY21" fmla="*/ 4128157 h 4297250"/>
              <a:gd name="connsiteX22" fmla="*/ 2690646 w 3619883"/>
              <a:gd name="connsiteY22" fmla="*/ 4128157 h 4297250"/>
              <a:gd name="connsiteX23" fmla="*/ 2690646 w 3619883"/>
              <a:gd name="connsiteY23" fmla="*/ 4275461 h 4297250"/>
              <a:gd name="connsiteX24" fmla="*/ 2511710 w 3619883"/>
              <a:gd name="connsiteY24" fmla="*/ 4275461 h 4297250"/>
              <a:gd name="connsiteX25" fmla="*/ 2454288 w 3619883"/>
              <a:gd name="connsiteY25" fmla="*/ 4128157 h 4297250"/>
              <a:gd name="connsiteX26" fmla="*/ 2515810 w 3619883"/>
              <a:gd name="connsiteY26" fmla="*/ 4128157 h 4297250"/>
              <a:gd name="connsiteX27" fmla="*/ 2515810 w 3619883"/>
              <a:gd name="connsiteY27" fmla="*/ 3951392 h 4297250"/>
              <a:gd name="connsiteX28" fmla="*/ 2338025 w 3619883"/>
              <a:gd name="connsiteY28" fmla="*/ 3951392 h 4297250"/>
              <a:gd name="connsiteX29" fmla="*/ 2338025 w 3619883"/>
              <a:gd name="connsiteY29" fmla="*/ 4128157 h 4297250"/>
              <a:gd name="connsiteX30" fmla="*/ 2395120 w 3619883"/>
              <a:gd name="connsiteY30" fmla="*/ 4128157 h 4297250"/>
              <a:gd name="connsiteX31" fmla="*/ 2337697 w 3619883"/>
              <a:gd name="connsiteY31" fmla="*/ 4275461 h 4297250"/>
              <a:gd name="connsiteX32" fmla="*/ 2150155 w 3619883"/>
              <a:gd name="connsiteY32" fmla="*/ 4275461 h 4297250"/>
              <a:gd name="connsiteX33" fmla="*/ 2150155 w 3619883"/>
              <a:gd name="connsiteY33" fmla="*/ 4128157 h 4297250"/>
              <a:gd name="connsiteX34" fmla="*/ 2204852 w 3619883"/>
              <a:gd name="connsiteY34" fmla="*/ 4128157 h 4297250"/>
              <a:gd name="connsiteX35" fmla="*/ 2204852 w 3619883"/>
              <a:gd name="connsiteY35" fmla="*/ 3951392 h 4297250"/>
              <a:gd name="connsiteX36" fmla="*/ 2027068 w 3619883"/>
              <a:gd name="connsiteY36" fmla="*/ 3951392 h 4297250"/>
              <a:gd name="connsiteX37" fmla="*/ 2027068 w 3619883"/>
              <a:gd name="connsiteY37" fmla="*/ 4128157 h 4297250"/>
              <a:gd name="connsiteX38" fmla="*/ 2079759 w 3619883"/>
              <a:gd name="connsiteY38" fmla="*/ 4128157 h 4297250"/>
              <a:gd name="connsiteX39" fmla="*/ 2079759 w 3619883"/>
              <a:gd name="connsiteY39" fmla="*/ 4275461 h 4297250"/>
              <a:gd name="connsiteX40" fmla="*/ 1824703 w 3619883"/>
              <a:gd name="connsiteY40" fmla="*/ 4275461 h 4297250"/>
              <a:gd name="connsiteX41" fmla="*/ 1834468 w 3619883"/>
              <a:gd name="connsiteY41" fmla="*/ 4128157 h 4297250"/>
              <a:gd name="connsiteX42" fmla="*/ 1893894 w 3619883"/>
              <a:gd name="connsiteY42" fmla="*/ 4128157 h 4297250"/>
              <a:gd name="connsiteX43" fmla="*/ 1893894 w 3619883"/>
              <a:gd name="connsiteY43" fmla="*/ 3951392 h 4297250"/>
              <a:gd name="connsiteX44" fmla="*/ 1716110 w 3619883"/>
              <a:gd name="connsiteY44" fmla="*/ 3951392 h 4297250"/>
              <a:gd name="connsiteX45" fmla="*/ 1716110 w 3619883"/>
              <a:gd name="connsiteY45" fmla="*/ 4006431 h 4297250"/>
              <a:gd name="connsiteX46" fmla="*/ 1703447 w 3619883"/>
              <a:gd name="connsiteY46" fmla="*/ 4007960 h 4297250"/>
              <a:gd name="connsiteX47" fmla="*/ 1716110 w 3619883"/>
              <a:gd name="connsiteY47" fmla="*/ 4044284 h 4297250"/>
              <a:gd name="connsiteX48" fmla="*/ 1716110 w 3619883"/>
              <a:gd name="connsiteY48" fmla="*/ 4128157 h 4297250"/>
              <a:gd name="connsiteX49" fmla="*/ 1745346 w 3619883"/>
              <a:gd name="connsiteY49" fmla="*/ 4128157 h 4297250"/>
              <a:gd name="connsiteX50" fmla="*/ 1796694 w 3619883"/>
              <a:gd name="connsiteY50" fmla="*/ 4275461 h 4297250"/>
              <a:gd name="connsiteX51" fmla="*/ 1558844 w 3619883"/>
              <a:gd name="connsiteY51" fmla="*/ 4275461 h 4297250"/>
              <a:gd name="connsiteX52" fmla="*/ 1517252 w 3619883"/>
              <a:gd name="connsiteY52" fmla="*/ 4128157 h 4297250"/>
              <a:gd name="connsiteX53" fmla="*/ 1582936 w 3619883"/>
              <a:gd name="connsiteY53" fmla="*/ 4128157 h 4297250"/>
              <a:gd name="connsiteX54" fmla="*/ 1582936 w 3619883"/>
              <a:gd name="connsiteY54" fmla="*/ 3951392 h 4297250"/>
              <a:gd name="connsiteX55" fmla="*/ 1405151 w 3619883"/>
              <a:gd name="connsiteY55" fmla="*/ 3951392 h 4297250"/>
              <a:gd name="connsiteX56" fmla="*/ 1405151 w 3619883"/>
              <a:gd name="connsiteY56" fmla="*/ 4128157 h 4297250"/>
              <a:gd name="connsiteX57" fmla="*/ 1468988 w 3619883"/>
              <a:gd name="connsiteY57" fmla="*/ 4128157 h 4297250"/>
              <a:gd name="connsiteX58" fmla="*/ 1427396 w 3619883"/>
              <a:gd name="connsiteY58" fmla="*/ 4275461 h 4297250"/>
              <a:gd name="connsiteX59" fmla="*/ 1210751 w 3619883"/>
              <a:gd name="connsiteY59" fmla="*/ 4275461 h 4297250"/>
              <a:gd name="connsiteX60" fmla="*/ 1210751 w 3619883"/>
              <a:gd name="connsiteY60" fmla="*/ 4128157 h 4297250"/>
              <a:gd name="connsiteX61" fmla="*/ 1271978 w 3619883"/>
              <a:gd name="connsiteY61" fmla="*/ 4128157 h 4297250"/>
              <a:gd name="connsiteX62" fmla="*/ 1271978 w 3619883"/>
              <a:gd name="connsiteY62" fmla="*/ 3951392 h 4297250"/>
              <a:gd name="connsiteX63" fmla="*/ 1094193 w 3619883"/>
              <a:gd name="connsiteY63" fmla="*/ 3951392 h 4297250"/>
              <a:gd name="connsiteX64" fmla="*/ 1094193 w 3619883"/>
              <a:gd name="connsiteY64" fmla="*/ 4128157 h 4297250"/>
              <a:gd name="connsiteX65" fmla="*/ 1140354 w 3619883"/>
              <a:gd name="connsiteY65" fmla="*/ 4128157 h 4297250"/>
              <a:gd name="connsiteX66" fmla="*/ 1140354 w 3619883"/>
              <a:gd name="connsiteY66" fmla="*/ 4275461 h 4297250"/>
              <a:gd name="connsiteX67" fmla="*/ 953807 w 3619883"/>
              <a:gd name="connsiteY67" fmla="*/ 4275461 h 4297250"/>
              <a:gd name="connsiteX68" fmla="*/ 912215 w 3619883"/>
              <a:gd name="connsiteY68" fmla="*/ 4128157 h 4297250"/>
              <a:gd name="connsiteX69" fmla="*/ 961020 w 3619883"/>
              <a:gd name="connsiteY69" fmla="*/ 4128157 h 4297250"/>
              <a:gd name="connsiteX70" fmla="*/ 961020 w 3619883"/>
              <a:gd name="connsiteY70" fmla="*/ 3951392 h 4297250"/>
              <a:gd name="connsiteX71" fmla="*/ 783235 w 3619883"/>
              <a:gd name="connsiteY71" fmla="*/ 3951392 h 4297250"/>
              <a:gd name="connsiteX72" fmla="*/ 783235 w 3619883"/>
              <a:gd name="connsiteY72" fmla="*/ 4128157 h 4297250"/>
              <a:gd name="connsiteX73" fmla="*/ 871024 w 3619883"/>
              <a:gd name="connsiteY73" fmla="*/ 4128157 h 4297250"/>
              <a:gd name="connsiteX74" fmla="*/ 829432 w 3619883"/>
              <a:gd name="connsiteY74" fmla="*/ 4275461 h 4297250"/>
              <a:gd name="connsiteX75" fmla="*/ 611484 w 3619883"/>
              <a:gd name="connsiteY75" fmla="*/ 4275461 h 4297250"/>
              <a:gd name="connsiteX76" fmla="*/ 621247 w 3619883"/>
              <a:gd name="connsiteY76" fmla="*/ 4128157 h 4297250"/>
              <a:gd name="connsiteX77" fmla="*/ 650062 w 3619883"/>
              <a:gd name="connsiteY77" fmla="*/ 4128157 h 4297250"/>
              <a:gd name="connsiteX78" fmla="*/ 650062 w 3619883"/>
              <a:gd name="connsiteY78" fmla="*/ 3951392 h 4297250"/>
              <a:gd name="connsiteX79" fmla="*/ 472277 w 3619883"/>
              <a:gd name="connsiteY79" fmla="*/ 3951392 h 4297250"/>
              <a:gd name="connsiteX80" fmla="*/ 472277 w 3619883"/>
              <a:gd name="connsiteY80" fmla="*/ 4128157 h 4297250"/>
              <a:gd name="connsiteX81" fmla="*/ 522650 w 3619883"/>
              <a:gd name="connsiteY81" fmla="*/ 4128157 h 4297250"/>
              <a:gd name="connsiteX82" fmla="*/ 573998 w 3619883"/>
              <a:gd name="connsiteY82" fmla="*/ 4275461 h 4297250"/>
              <a:gd name="connsiteX83" fmla="*/ 336164 w 3619883"/>
              <a:gd name="connsiteY83" fmla="*/ 4275461 h 4297250"/>
              <a:gd name="connsiteX84" fmla="*/ 294572 w 3619883"/>
              <a:gd name="connsiteY84" fmla="*/ 4128157 h 4297250"/>
              <a:gd name="connsiteX85" fmla="*/ 339106 w 3619883"/>
              <a:gd name="connsiteY85" fmla="*/ 4128157 h 4297250"/>
              <a:gd name="connsiteX86" fmla="*/ 339106 w 3619883"/>
              <a:gd name="connsiteY86" fmla="*/ 3951392 h 4297250"/>
              <a:gd name="connsiteX87" fmla="*/ 161321 w 3619883"/>
              <a:gd name="connsiteY87" fmla="*/ 3951392 h 4297250"/>
              <a:gd name="connsiteX88" fmla="*/ 161321 w 3619883"/>
              <a:gd name="connsiteY88" fmla="*/ 4128157 h 4297250"/>
              <a:gd name="connsiteX89" fmla="*/ 230914 w 3619883"/>
              <a:gd name="connsiteY89" fmla="*/ 4128157 h 4297250"/>
              <a:gd name="connsiteX90" fmla="*/ 189322 w 3619883"/>
              <a:gd name="connsiteY90" fmla="*/ 4275461 h 4297250"/>
              <a:gd name="connsiteX91" fmla="*/ 0 w 3619883"/>
              <a:gd name="connsiteY91" fmla="*/ 4275461 h 4297250"/>
              <a:gd name="connsiteX92" fmla="*/ 0 w 3619883"/>
              <a:gd name="connsiteY92" fmla="*/ 42229 h 4297250"/>
              <a:gd name="connsiteX93" fmla="*/ 42464 w 3619883"/>
              <a:gd name="connsiteY93" fmla="*/ 40518 h 4297250"/>
              <a:gd name="connsiteX94" fmla="*/ 137733 w 3619883"/>
              <a:gd name="connsiteY94" fmla="*/ 35355 h 4297250"/>
              <a:gd name="connsiteX95" fmla="*/ 270565 w 3619883"/>
              <a:gd name="connsiteY95" fmla="*/ 29759 h 4297250"/>
              <a:gd name="connsiteX96" fmla="*/ 479734 w 3619883"/>
              <a:gd name="connsiteY96" fmla="*/ 45455 h 4297250"/>
              <a:gd name="connsiteX97" fmla="*/ 524103 w 3619883"/>
              <a:gd name="connsiteY97" fmla="*/ 41625 h 4297250"/>
              <a:gd name="connsiteX98" fmla="*/ 624416 w 3619883"/>
              <a:gd name="connsiteY98" fmla="*/ 22696 h 4297250"/>
              <a:gd name="connsiteX99" fmla="*/ 657762 w 3619883"/>
              <a:gd name="connsiteY99" fmla="*/ 18351 h 4297250"/>
              <a:gd name="connsiteX100" fmla="*/ 690557 w 3619883"/>
              <a:gd name="connsiteY100" fmla="*/ 25792 h 4297250"/>
              <a:gd name="connsiteX101" fmla="*/ 745123 w 3619883"/>
              <a:gd name="connsiteY101" fmla="*/ 40157 h 4297250"/>
              <a:gd name="connsiteX102" fmla="*/ 789493 w 3619883"/>
              <a:gd name="connsiteY102" fmla="*/ 36327 h 4297250"/>
              <a:gd name="connsiteX103" fmla="*/ 854255 w 3619883"/>
              <a:gd name="connsiteY103" fmla="*/ 68887 h 4297250"/>
              <a:gd name="connsiteX104" fmla="*/ 897520 w 3619883"/>
              <a:gd name="connsiteY104" fmla="*/ 88629 h 4297250"/>
              <a:gd name="connsiteX105" fmla="*/ 940510 w 3619883"/>
              <a:gd name="connsiteY105" fmla="*/ 114265 h 4297250"/>
              <a:gd name="connsiteX106" fmla="*/ 1082712 w 3619883"/>
              <a:gd name="connsiteY106" fmla="*/ 144543 h 4297250"/>
              <a:gd name="connsiteX107" fmla="*/ 1205348 w 3619883"/>
              <a:gd name="connsiteY107" fmla="*/ 120753 h 4297250"/>
              <a:gd name="connsiteX108" fmla="*/ 1271764 w 3619883"/>
              <a:gd name="connsiteY108" fmla="*/ 117956 h 4297250"/>
              <a:gd name="connsiteX109" fmla="*/ 1315583 w 3619883"/>
              <a:gd name="connsiteY109" fmla="*/ 125912 h 4297250"/>
              <a:gd name="connsiteX110" fmla="*/ 1359125 w 3619883"/>
              <a:gd name="connsiteY110" fmla="*/ 139761 h 4297250"/>
              <a:gd name="connsiteX111" fmla="*/ 1391919 w 3619883"/>
              <a:gd name="connsiteY111" fmla="*/ 147202 h 4297250"/>
              <a:gd name="connsiteX112" fmla="*/ 1436563 w 3619883"/>
              <a:gd name="connsiteY112" fmla="*/ 137480 h 4297250"/>
              <a:gd name="connsiteX113" fmla="*/ 1471566 w 3619883"/>
              <a:gd name="connsiteY113" fmla="*/ 97777 h 4297250"/>
              <a:gd name="connsiteX114" fmla="*/ 1505739 w 3619883"/>
              <a:gd name="connsiteY114" fmla="*/ 75753 h 4297250"/>
              <a:gd name="connsiteX115" fmla="*/ 1590891 w 3619883"/>
              <a:gd name="connsiteY115" fmla="*/ 144702 h 4297250"/>
              <a:gd name="connsiteX116" fmla="*/ 1625616 w 3619883"/>
              <a:gd name="connsiteY116" fmla="*/ 110893 h 4297250"/>
              <a:gd name="connsiteX117" fmla="*/ 1658964 w 3619883"/>
              <a:gd name="connsiteY117" fmla="*/ 106547 h 4297250"/>
              <a:gd name="connsiteX118" fmla="*/ 1746598 w 3619883"/>
              <a:gd name="connsiteY118" fmla="*/ 122460 h 4297250"/>
              <a:gd name="connsiteX119" fmla="*/ 1811913 w 3619883"/>
              <a:gd name="connsiteY119" fmla="*/ 143234 h 4297250"/>
              <a:gd name="connsiteX120" fmla="*/ 1856557 w 3619883"/>
              <a:gd name="connsiteY120" fmla="*/ 133511 h 4297250"/>
              <a:gd name="connsiteX121" fmla="*/ 2066003 w 3619883"/>
              <a:gd name="connsiteY121" fmla="*/ 143313 h 4297250"/>
              <a:gd name="connsiteX122" fmla="*/ 2177615 w 3619883"/>
              <a:gd name="connsiteY122" fmla="*/ 119007 h 4297250"/>
              <a:gd name="connsiteX123" fmla="*/ 2255883 w 3619883"/>
              <a:gd name="connsiteY123" fmla="*/ 99047 h 4297250"/>
              <a:gd name="connsiteX124" fmla="*/ 2344622 w 3619883"/>
              <a:gd name="connsiteY124" fmla="*/ 91388 h 4297250"/>
              <a:gd name="connsiteX125" fmla="*/ 2455682 w 3619883"/>
              <a:gd name="connsiteY125" fmla="*/ 78869 h 4297250"/>
              <a:gd name="connsiteX126" fmla="*/ 2632609 w 3619883"/>
              <a:gd name="connsiteY126" fmla="*/ 75338 h 4297250"/>
              <a:gd name="connsiteX127" fmla="*/ 2742291 w 3619883"/>
              <a:gd name="connsiteY127" fmla="*/ 92282 h 4297250"/>
              <a:gd name="connsiteX128" fmla="*/ 2851974 w 3619883"/>
              <a:gd name="connsiteY128" fmla="*/ 109227 h 4297250"/>
              <a:gd name="connsiteX129" fmla="*/ 2907643 w 3619883"/>
              <a:gd name="connsiteY129" fmla="*/ 100020 h 4297250"/>
              <a:gd name="connsiteX130" fmla="*/ 2944022 w 3619883"/>
              <a:gd name="connsiteY130" fmla="*/ 30853 h 4297250"/>
              <a:gd name="connsiteX131" fmla="*/ 3022289 w 3619883"/>
              <a:gd name="connsiteY131" fmla="*/ 10893 h 4297250"/>
              <a:gd name="connsiteX132" fmla="*/ 3054807 w 3619883"/>
              <a:gd name="connsiteY132" fmla="*/ 24226 h 4297250"/>
              <a:gd name="connsiteX133" fmla="*/ 3141892 w 3619883"/>
              <a:gd name="connsiteY133" fmla="*/ 51925 h 4297250"/>
              <a:gd name="connsiteX134" fmla="*/ 3185711 w 3619883"/>
              <a:gd name="connsiteY134" fmla="*/ 59881 h 4297250"/>
              <a:gd name="connsiteX135" fmla="*/ 3219056 w 3619883"/>
              <a:gd name="connsiteY135" fmla="*/ 55536 h 4297250"/>
              <a:gd name="connsiteX136" fmla="*/ 3263425 w 3619883"/>
              <a:gd name="connsiteY136" fmla="*/ 51706 h 4297250"/>
              <a:gd name="connsiteX137" fmla="*/ 3296219 w 3619883"/>
              <a:gd name="connsiteY137" fmla="*/ 59147 h 4297250"/>
              <a:gd name="connsiteX138" fmla="*/ 3319094 w 3619883"/>
              <a:gd name="connsiteY138" fmla="*/ 42500 h 4297250"/>
              <a:gd name="connsiteX139" fmla="*/ 3420511 w 3619883"/>
              <a:gd name="connsiteY139" fmla="*/ 0 h 4297250"/>
              <a:gd name="connsiteX140" fmla="*/ 3453305 w 3619883"/>
              <a:gd name="connsiteY140" fmla="*/ 7440 h 4297250"/>
              <a:gd name="connsiteX141" fmla="*/ 3496571 w 3619883"/>
              <a:gd name="connsiteY141" fmla="*/ 27182 h 4297250"/>
              <a:gd name="connsiteX142" fmla="*/ 3602117 w 3619883"/>
              <a:gd name="connsiteY142" fmla="*/ 132521 h 4297250"/>
              <a:gd name="connsiteX143" fmla="*/ 3619883 w 3619883"/>
              <a:gd name="connsiteY143" fmla="*/ 140049 h 4297250"/>
              <a:gd name="connsiteX144" fmla="*/ 3619883 w 3619883"/>
              <a:gd name="connsiteY14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86786 w 3619883"/>
              <a:gd name="connsiteY2" fmla="*/ 4254977 h 4297250"/>
              <a:gd name="connsiteX3" fmla="*/ 3448683 w 3619883"/>
              <a:gd name="connsiteY3" fmla="*/ 4128157 h 4297250"/>
              <a:gd name="connsiteX4" fmla="*/ 3270899 w 3619883"/>
              <a:gd name="connsiteY4" fmla="*/ 4128157 h 4297250"/>
              <a:gd name="connsiteX5" fmla="*/ 3338374 w 3619883"/>
              <a:gd name="connsiteY5" fmla="*/ 4297250 h 4297250"/>
              <a:gd name="connsiteX6" fmla="*/ 3269726 w 3619883"/>
              <a:gd name="connsiteY6" fmla="*/ 4275461 h 4297250"/>
              <a:gd name="connsiteX7" fmla="*/ 3052674 w 3619883"/>
              <a:gd name="connsiteY7" fmla="*/ 4275461 h 4297250"/>
              <a:gd name="connsiteX8" fmla="*/ 3096002 w 3619883"/>
              <a:gd name="connsiteY8" fmla="*/ 4128157 h 4297250"/>
              <a:gd name="connsiteX9" fmla="*/ 3137725 w 3619883"/>
              <a:gd name="connsiteY9" fmla="*/ 4128157 h 4297250"/>
              <a:gd name="connsiteX10" fmla="*/ 3137725 w 3619883"/>
              <a:gd name="connsiteY10" fmla="*/ 3951392 h 4297250"/>
              <a:gd name="connsiteX11" fmla="*/ 2959941 w 3619883"/>
              <a:gd name="connsiteY11" fmla="*/ 3951392 h 4297250"/>
              <a:gd name="connsiteX12" fmla="*/ 2959941 w 3619883"/>
              <a:gd name="connsiteY12" fmla="*/ 4128157 h 4297250"/>
              <a:gd name="connsiteX13" fmla="*/ 2996846 w 3619883"/>
              <a:gd name="connsiteY13" fmla="*/ 4128157 h 4297250"/>
              <a:gd name="connsiteX14" fmla="*/ 3014011 w 3619883"/>
              <a:gd name="connsiteY14" fmla="*/ 4275461 h 4297250"/>
              <a:gd name="connsiteX15" fmla="*/ 2761042 w 3619883"/>
              <a:gd name="connsiteY15" fmla="*/ 4275461 h 4297250"/>
              <a:gd name="connsiteX16" fmla="*/ 2761042 w 3619883"/>
              <a:gd name="connsiteY16" fmla="*/ 4128157 h 4297250"/>
              <a:gd name="connsiteX17" fmla="*/ 2826768 w 3619883"/>
              <a:gd name="connsiteY17" fmla="*/ 4128157 h 4297250"/>
              <a:gd name="connsiteX18" fmla="*/ 2826768 w 3619883"/>
              <a:gd name="connsiteY18" fmla="*/ 3951392 h 4297250"/>
              <a:gd name="connsiteX19" fmla="*/ 2648983 w 3619883"/>
              <a:gd name="connsiteY19" fmla="*/ 3951392 h 4297250"/>
              <a:gd name="connsiteX20" fmla="*/ 2648983 w 3619883"/>
              <a:gd name="connsiteY20" fmla="*/ 4128157 h 4297250"/>
              <a:gd name="connsiteX21" fmla="*/ 2690646 w 3619883"/>
              <a:gd name="connsiteY21" fmla="*/ 4128157 h 4297250"/>
              <a:gd name="connsiteX22" fmla="*/ 2690646 w 3619883"/>
              <a:gd name="connsiteY22" fmla="*/ 4275461 h 4297250"/>
              <a:gd name="connsiteX23" fmla="*/ 2511710 w 3619883"/>
              <a:gd name="connsiteY23" fmla="*/ 4275461 h 4297250"/>
              <a:gd name="connsiteX24" fmla="*/ 2454288 w 3619883"/>
              <a:gd name="connsiteY24" fmla="*/ 4128157 h 4297250"/>
              <a:gd name="connsiteX25" fmla="*/ 2515810 w 3619883"/>
              <a:gd name="connsiteY25" fmla="*/ 4128157 h 4297250"/>
              <a:gd name="connsiteX26" fmla="*/ 2515810 w 3619883"/>
              <a:gd name="connsiteY26" fmla="*/ 3951392 h 4297250"/>
              <a:gd name="connsiteX27" fmla="*/ 2338025 w 3619883"/>
              <a:gd name="connsiteY27" fmla="*/ 3951392 h 4297250"/>
              <a:gd name="connsiteX28" fmla="*/ 2338025 w 3619883"/>
              <a:gd name="connsiteY28" fmla="*/ 4128157 h 4297250"/>
              <a:gd name="connsiteX29" fmla="*/ 2395120 w 3619883"/>
              <a:gd name="connsiteY29" fmla="*/ 4128157 h 4297250"/>
              <a:gd name="connsiteX30" fmla="*/ 2337697 w 3619883"/>
              <a:gd name="connsiteY30" fmla="*/ 4275461 h 4297250"/>
              <a:gd name="connsiteX31" fmla="*/ 2150155 w 3619883"/>
              <a:gd name="connsiteY31" fmla="*/ 4275461 h 4297250"/>
              <a:gd name="connsiteX32" fmla="*/ 2150155 w 3619883"/>
              <a:gd name="connsiteY32" fmla="*/ 4128157 h 4297250"/>
              <a:gd name="connsiteX33" fmla="*/ 2204852 w 3619883"/>
              <a:gd name="connsiteY33" fmla="*/ 4128157 h 4297250"/>
              <a:gd name="connsiteX34" fmla="*/ 2204852 w 3619883"/>
              <a:gd name="connsiteY34" fmla="*/ 3951392 h 4297250"/>
              <a:gd name="connsiteX35" fmla="*/ 2027068 w 3619883"/>
              <a:gd name="connsiteY35" fmla="*/ 3951392 h 4297250"/>
              <a:gd name="connsiteX36" fmla="*/ 2027068 w 3619883"/>
              <a:gd name="connsiteY36" fmla="*/ 4128157 h 4297250"/>
              <a:gd name="connsiteX37" fmla="*/ 2079759 w 3619883"/>
              <a:gd name="connsiteY37" fmla="*/ 4128157 h 4297250"/>
              <a:gd name="connsiteX38" fmla="*/ 2079759 w 3619883"/>
              <a:gd name="connsiteY38" fmla="*/ 4275461 h 4297250"/>
              <a:gd name="connsiteX39" fmla="*/ 1824703 w 3619883"/>
              <a:gd name="connsiteY39" fmla="*/ 4275461 h 4297250"/>
              <a:gd name="connsiteX40" fmla="*/ 1834468 w 3619883"/>
              <a:gd name="connsiteY40" fmla="*/ 4128157 h 4297250"/>
              <a:gd name="connsiteX41" fmla="*/ 1893894 w 3619883"/>
              <a:gd name="connsiteY41" fmla="*/ 4128157 h 4297250"/>
              <a:gd name="connsiteX42" fmla="*/ 1893894 w 3619883"/>
              <a:gd name="connsiteY42" fmla="*/ 3951392 h 4297250"/>
              <a:gd name="connsiteX43" fmla="*/ 1716110 w 3619883"/>
              <a:gd name="connsiteY43" fmla="*/ 3951392 h 4297250"/>
              <a:gd name="connsiteX44" fmla="*/ 1716110 w 3619883"/>
              <a:gd name="connsiteY44" fmla="*/ 4006431 h 4297250"/>
              <a:gd name="connsiteX45" fmla="*/ 1703447 w 3619883"/>
              <a:gd name="connsiteY45" fmla="*/ 4007960 h 4297250"/>
              <a:gd name="connsiteX46" fmla="*/ 1716110 w 3619883"/>
              <a:gd name="connsiteY46" fmla="*/ 4044284 h 4297250"/>
              <a:gd name="connsiteX47" fmla="*/ 1716110 w 3619883"/>
              <a:gd name="connsiteY47" fmla="*/ 4128157 h 4297250"/>
              <a:gd name="connsiteX48" fmla="*/ 1745346 w 3619883"/>
              <a:gd name="connsiteY48" fmla="*/ 4128157 h 4297250"/>
              <a:gd name="connsiteX49" fmla="*/ 1796694 w 3619883"/>
              <a:gd name="connsiteY49" fmla="*/ 4275461 h 4297250"/>
              <a:gd name="connsiteX50" fmla="*/ 1558844 w 3619883"/>
              <a:gd name="connsiteY50" fmla="*/ 4275461 h 4297250"/>
              <a:gd name="connsiteX51" fmla="*/ 1517252 w 3619883"/>
              <a:gd name="connsiteY51" fmla="*/ 4128157 h 4297250"/>
              <a:gd name="connsiteX52" fmla="*/ 1582936 w 3619883"/>
              <a:gd name="connsiteY52" fmla="*/ 4128157 h 4297250"/>
              <a:gd name="connsiteX53" fmla="*/ 1582936 w 3619883"/>
              <a:gd name="connsiteY53" fmla="*/ 3951392 h 4297250"/>
              <a:gd name="connsiteX54" fmla="*/ 1405151 w 3619883"/>
              <a:gd name="connsiteY54" fmla="*/ 3951392 h 4297250"/>
              <a:gd name="connsiteX55" fmla="*/ 1405151 w 3619883"/>
              <a:gd name="connsiteY55" fmla="*/ 4128157 h 4297250"/>
              <a:gd name="connsiteX56" fmla="*/ 1468988 w 3619883"/>
              <a:gd name="connsiteY56" fmla="*/ 4128157 h 4297250"/>
              <a:gd name="connsiteX57" fmla="*/ 1427396 w 3619883"/>
              <a:gd name="connsiteY57" fmla="*/ 4275461 h 4297250"/>
              <a:gd name="connsiteX58" fmla="*/ 1210751 w 3619883"/>
              <a:gd name="connsiteY58" fmla="*/ 4275461 h 4297250"/>
              <a:gd name="connsiteX59" fmla="*/ 1210751 w 3619883"/>
              <a:gd name="connsiteY59" fmla="*/ 4128157 h 4297250"/>
              <a:gd name="connsiteX60" fmla="*/ 1271978 w 3619883"/>
              <a:gd name="connsiteY60" fmla="*/ 4128157 h 4297250"/>
              <a:gd name="connsiteX61" fmla="*/ 1271978 w 3619883"/>
              <a:gd name="connsiteY61" fmla="*/ 3951392 h 4297250"/>
              <a:gd name="connsiteX62" fmla="*/ 1094193 w 3619883"/>
              <a:gd name="connsiteY62" fmla="*/ 3951392 h 4297250"/>
              <a:gd name="connsiteX63" fmla="*/ 1094193 w 3619883"/>
              <a:gd name="connsiteY63" fmla="*/ 4128157 h 4297250"/>
              <a:gd name="connsiteX64" fmla="*/ 1140354 w 3619883"/>
              <a:gd name="connsiteY64" fmla="*/ 4128157 h 4297250"/>
              <a:gd name="connsiteX65" fmla="*/ 1140354 w 3619883"/>
              <a:gd name="connsiteY65" fmla="*/ 4275461 h 4297250"/>
              <a:gd name="connsiteX66" fmla="*/ 953807 w 3619883"/>
              <a:gd name="connsiteY66" fmla="*/ 4275461 h 4297250"/>
              <a:gd name="connsiteX67" fmla="*/ 912215 w 3619883"/>
              <a:gd name="connsiteY67" fmla="*/ 4128157 h 4297250"/>
              <a:gd name="connsiteX68" fmla="*/ 961020 w 3619883"/>
              <a:gd name="connsiteY68" fmla="*/ 4128157 h 4297250"/>
              <a:gd name="connsiteX69" fmla="*/ 961020 w 3619883"/>
              <a:gd name="connsiteY69" fmla="*/ 3951392 h 4297250"/>
              <a:gd name="connsiteX70" fmla="*/ 783235 w 3619883"/>
              <a:gd name="connsiteY70" fmla="*/ 3951392 h 4297250"/>
              <a:gd name="connsiteX71" fmla="*/ 783235 w 3619883"/>
              <a:gd name="connsiteY71" fmla="*/ 4128157 h 4297250"/>
              <a:gd name="connsiteX72" fmla="*/ 871024 w 3619883"/>
              <a:gd name="connsiteY72" fmla="*/ 4128157 h 4297250"/>
              <a:gd name="connsiteX73" fmla="*/ 829432 w 3619883"/>
              <a:gd name="connsiteY73" fmla="*/ 4275461 h 4297250"/>
              <a:gd name="connsiteX74" fmla="*/ 611484 w 3619883"/>
              <a:gd name="connsiteY74" fmla="*/ 4275461 h 4297250"/>
              <a:gd name="connsiteX75" fmla="*/ 621247 w 3619883"/>
              <a:gd name="connsiteY75" fmla="*/ 4128157 h 4297250"/>
              <a:gd name="connsiteX76" fmla="*/ 650062 w 3619883"/>
              <a:gd name="connsiteY76" fmla="*/ 4128157 h 4297250"/>
              <a:gd name="connsiteX77" fmla="*/ 650062 w 3619883"/>
              <a:gd name="connsiteY77" fmla="*/ 3951392 h 4297250"/>
              <a:gd name="connsiteX78" fmla="*/ 472277 w 3619883"/>
              <a:gd name="connsiteY78" fmla="*/ 3951392 h 4297250"/>
              <a:gd name="connsiteX79" fmla="*/ 472277 w 3619883"/>
              <a:gd name="connsiteY79" fmla="*/ 4128157 h 4297250"/>
              <a:gd name="connsiteX80" fmla="*/ 522650 w 3619883"/>
              <a:gd name="connsiteY80" fmla="*/ 4128157 h 4297250"/>
              <a:gd name="connsiteX81" fmla="*/ 573998 w 3619883"/>
              <a:gd name="connsiteY81" fmla="*/ 4275461 h 4297250"/>
              <a:gd name="connsiteX82" fmla="*/ 336164 w 3619883"/>
              <a:gd name="connsiteY82" fmla="*/ 4275461 h 4297250"/>
              <a:gd name="connsiteX83" fmla="*/ 294572 w 3619883"/>
              <a:gd name="connsiteY83" fmla="*/ 4128157 h 4297250"/>
              <a:gd name="connsiteX84" fmla="*/ 339106 w 3619883"/>
              <a:gd name="connsiteY84" fmla="*/ 4128157 h 4297250"/>
              <a:gd name="connsiteX85" fmla="*/ 339106 w 3619883"/>
              <a:gd name="connsiteY85" fmla="*/ 3951392 h 4297250"/>
              <a:gd name="connsiteX86" fmla="*/ 161321 w 3619883"/>
              <a:gd name="connsiteY86" fmla="*/ 3951392 h 4297250"/>
              <a:gd name="connsiteX87" fmla="*/ 161321 w 3619883"/>
              <a:gd name="connsiteY87" fmla="*/ 4128157 h 4297250"/>
              <a:gd name="connsiteX88" fmla="*/ 230914 w 3619883"/>
              <a:gd name="connsiteY88" fmla="*/ 4128157 h 4297250"/>
              <a:gd name="connsiteX89" fmla="*/ 189322 w 3619883"/>
              <a:gd name="connsiteY89" fmla="*/ 4275461 h 4297250"/>
              <a:gd name="connsiteX90" fmla="*/ 0 w 3619883"/>
              <a:gd name="connsiteY90" fmla="*/ 4275461 h 4297250"/>
              <a:gd name="connsiteX91" fmla="*/ 0 w 3619883"/>
              <a:gd name="connsiteY91" fmla="*/ 42229 h 4297250"/>
              <a:gd name="connsiteX92" fmla="*/ 42464 w 3619883"/>
              <a:gd name="connsiteY92" fmla="*/ 40518 h 4297250"/>
              <a:gd name="connsiteX93" fmla="*/ 137733 w 3619883"/>
              <a:gd name="connsiteY93" fmla="*/ 35355 h 4297250"/>
              <a:gd name="connsiteX94" fmla="*/ 270565 w 3619883"/>
              <a:gd name="connsiteY94" fmla="*/ 29759 h 4297250"/>
              <a:gd name="connsiteX95" fmla="*/ 479734 w 3619883"/>
              <a:gd name="connsiteY95" fmla="*/ 45455 h 4297250"/>
              <a:gd name="connsiteX96" fmla="*/ 524103 w 3619883"/>
              <a:gd name="connsiteY96" fmla="*/ 41625 h 4297250"/>
              <a:gd name="connsiteX97" fmla="*/ 624416 w 3619883"/>
              <a:gd name="connsiteY97" fmla="*/ 22696 h 4297250"/>
              <a:gd name="connsiteX98" fmla="*/ 657762 w 3619883"/>
              <a:gd name="connsiteY98" fmla="*/ 18351 h 4297250"/>
              <a:gd name="connsiteX99" fmla="*/ 690557 w 3619883"/>
              <a:gd name="connsiteY99" fmla="*/ 25792 h 4297250"/>
              <a:gd name="connsiteX100" fmla="*/ 745123 w 3619883"/>
              <a:gd name="connsiteY100" fmla="*/ 40157 h 4297250"/>
              <a:gd name="connsiteX101" fmla="*/ 789493 w 3619883"/>
              <a:gd name="connsiteY101" fmla="*/ 36327 h 4297250"/>
              <a:gd name="connsiteX102" fmla="*/ 854255 w 3619883"/>
              <a:gd name="connsiteY102" fmla="*/ 68887 h 4297250"/>
              <a:gd name="connsiteX103" fmla="*/ 897520 w 3619883"/>
              <a:gd name="connsiteY103" fmla="*/ 88629 h 4297250"/>
              <a:gd name="connsiteX104" fmla="*/ 940510 w 3619883"/>
              <a:gd name="connsiteY104" fmla="*/ 114265 h 4297250"/>
              <a:gd name="connsiteX105" fmla="*/ 1082712 w 3619883"/>
              <a:gd name="connsiteY105" fmla="*/ 144543 h 4297250"/>
              <a:gd name="connsiteX106" fmla="*/ 1205348 w 3619883"/>
              <a:gd name="connsiteY106" fmla="*/ 120753 h 4297250"/>
              <a:gd name="connsiteX107" fmla="*/ 1271764 w 3619883"/>
              <a:gd name="connsiteY107" fmla="*/ 117956 h 4297250"/>
              <a:gd name="connsiteX108" fmla="*/ 1315583 w 3619883"/>
              <a:gd name="connsiteY108" fmla="*/ 125912 h 4297250"/>
              <a:gd name="connsiteX109" fmla="*/ 1359125 w 3619883"/>
              <a:gd name="connsiteY109" fmla="*/ 139761 h 4297250"/>
              <a:gd name="connsiteX110" fmla="*/ 1391919 w 3619883"/>
              <a:gd name="connsiteY110" fmla="*/ 147202 h 4297250"/>
              <a:gd name="connsiteX111" fmla="*/ 1436563 w 3619883"/>
              <a:gd name="connsiteY111" fmla="*/ 137480 h 4297250"/>
              <a:gd name="connsiteX112" fmla="*/ 1471566 w 3619883"/>
              <a:gd name="connsiteY112" fmla="*/ 97777 h 4297250"/>
              <a:gd name="connsiteX113" fmla="*/ 1505739 w 3619883"/>
              <a:gd name="connsiteY113" fmla="*/ 75753 h 4297250"/>
              <a:gd name="connsiteX114" fmla="*/ 1590891 w 3619883"/>
              <a:gd name="connsiteY114" fmla="*/ 144702 h 4297250"/>
              <a:gd name="connsiteX115" fmla="*/ 1625616 w 3619883"/>
              <a:gd name="connsiteY115" fmla="*/ 110893 h 4297250"/>
              <a:gd name="connsiteX116" fmla="*/ 1658964 w 3619883"/>
              <a:gd name="connsiteY116" fmla="*/ 106547 h 4297250"/>
              <a:gd name="connsiteX117" fmla="*/ 1746598 w 3619883"/>
              <a:gd name="connsiteY117" fmla="*/ 122460 h 4297250"/>
              <a:gd name="connsiteX118" fmla="*/ 1811913 w 3619883"/>
              <a:gd name="connsiteY118" fmla="*/ 143234 h 4297250"/>
              <a:gd name="connsiteX119" fmla="*/ 1856557 w 3619883"/>
              <a:gd name="connsiteY119" fmla="*/ 133511 h 4297250"/>
              <a:gd name="connsiteX120" fmla="*/ 2066003 w 3619883"/>
              <a:gd name="connsiteY120" fmla="*/ 143313 h 4297250"/>
              <a:gd name="connsiteX121" fmla="*/ 2177615 w 3619883"/>
              <a:gd name="connsiteY121" fmla="*/ 119007 h 4297250"/>
              <a:gd name="connsiteX122" fmla="*/ 2255883 w 3619883"/>
              <a:gd name="connsiteY122" fmla="*/ 99047 h 4297250"/>
              <a:gd name="connsiteX123" fmla="*/ 2344622 w 3619883"/>
              <a:gd name="connsiteY123" fmla="*/ 91388 h 4297250"/>
              <a:gd name="connsiteX124" fmla="*/ 2455682 w 3619883"/>
              <a:gd name="connsiteY124" fmla="*/ 78869 h 4297250"/>
              <a:gd name="connsiteX125" fmla="*/ 2632609 w 3619883"/>
              <a:gd name="connsiteY125" fmla="*/ 75338 h 4297250"/>
              <a:gd name="connsiteX126" fmla="*/ 2742291 w 3619883"/>
              <a:gd name="connsiteY126" fmla="*/ 92282 h 4297250"/>
              <a:gd name="connsiteX127" fmla="*/ 2851974 w 3619883"/>
              <a:gd name="connsiteY127" fmla="*/ 109227 h 4297250"/>
              <a:gd name="connsiteX128" fmla="*/ 2907643 w 3619883"/>
              <a:gd name="connsiteY128" fmla="*/ 100020 h 4297250"/>
              <a:gd name="connsiteX129" fmla="*/ 2944022 w 3619883"/>
              <a:gd name="connsiteY129" fmla="*/ 30853 h 4297250"/>
              <a:gd name="connsiteX130" fmla="*/ 3022289 w 3619883"/>
              <a:gd name="connsiteY130" fmla="*/ 10893 h 4297250"/>
              <a:gd name="connsiteX131" fmla="*/ 3054807 w 3619883"/>
              <a:gd name="connsiteY131" fmla="*/ 24226 h 4297250"/>
              <a:gd name="connsiteX132" fmla="*/ 3141892 w 3619883"/>
              <a:gd name="connsiteY132" fmla="*/ 51925 h 4297250"/>
              <a:gd name="connsiteX133" fmla="*/ 3185711 w 3619883"/>
              <a:gd name="connsiteY133" fmla="*/ 59881 h 4297250"/>
              <a:gd name="connsiteX134" fmla="*/ 3219056 w 3619883"/>
              <a:gd name="connsiteY134" fmla="*/ 55536 h 4297250"/>
              <a:gd name="connsiteX135" fmla="*/ 3263425 w 3619883"/>
              <a:gd name="connsiteY135" fmla="*/ 51706 h 4297250"/>
              <a:gd name="connsiteX136" fmla="*/ 3296219 w 3619883"/>
              <a:gd name="connsiteY136" fmla="*/ 59147 h 4297250"/>
              <a:gd name="connsiteX137" fmla="*/ 3319094 w 3619883"/>
              <a:gd name="connsiteY137" fmla="*/ 42500 h 4297250"/>
              <a:gd name="connsiteX138" fmla="*/ 3420511 w 3619883"/>
              <a:gd name="connsiteY138" fmla="*/ 0 h 4297250"/>
              <a:gd name="connsiteX139" fmla="*/ 3453305 w 3619883"/>
              <a:gd name="connsiteY139" fmla="*/ 7440 h 4297250"/>
              <a:gd name="connsiteX140" fmla="*/ 3496571 w 3619883"/>
              <a:gd name="connsiteY140" fmla="*/ 27182 h 4297250"/>
              <a:gd name="connsiteX141" fmla="*/ 3602117 w 3619883"/>
              <a:gd name="connsiteY141" fmla="*/ 132521 h 4297250"/>
              <a:gd name="connsiteX142" fmla="*/ 3619883 w 3619883"/>
              <a:gd name="connsiteY142" fmla="*/ 140049 h 4297250"/>
              <a:gd name="connsiteX143" fmla="*/ 3619883 w 3619883"/>
              <a:gd name="connsiteY14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448683 w 3619883"/>
              <a:gd name="connsiteY2" fmla="*/ 4128157 h 4297250"/>
              <a:gd name="connsiteX3" fmla="*/ 3270899 w 3619883"/>
              <a:gd name="connsiteY3" fmla="*/ 4128157 h 4297250"/>
              <a:gd name="connsiteX4" fmla="*/ 3338374 w 3619883"/>
              <a:gd name="connsiteY4" fmla="*/ 4297250 h 4297250"/>
              <a:gd name="connsiteX5" fmla="*/ 3269726 w 3619883"/>
              <a:gd name="connsiteY5" fmla="*/ 4275461 h 4297250"/>
              <a:gd name="connsiteX6" fmla="*/ 3052674 w 3619883"/>
              <a:gd name="connsiteY6" fmla="*/ 4275461 h 4297250"/>
              <a:gd name="connsiteX7" fmla="*/ 3096002 w 3619883"/>
              <a:gd name="connsiteY7" fmla="*/ 4128157 h 4297250"/>
              <a:gd name="connsiteX8" fmla="*/ 3137725 w 3619883"/>
              <a:gd name="connsiteY8" fmla="*/ 4128157 h 4297250"/>
              <a:gd name="connsiteX9" fmla="*/ 3137725 w 3619883"/>
              <a:gd name="connsiteY9" fmla="*/ 3951392 h 4297250"/>
              <a:gd name="connsiteX10" fmla="*/ 2959941 w 3619883"/>
              <a:gd name="connsiteY10" fmla="*/ 3951392 h 4297250"/>
              <a:gd name="connsiteX11" fmla="*/ 2959941 w 3619883"/>
              <a:gd name="connsiteY11" fmla="*/ 4128157 h 4297250"/>
              <a:gd name="connsiteX12" fmla="*/ 2996846 w 3619883"/>
              <a:gd name="connsiteY12" fmla="*/ 4128157 h 4297250"/>
              <a:gd name="connsiteX13" fmla="*/ 3014011 w 3619883"/>
              <a:gd name="connsiteY13" fmla="*/ 4275461 h 4297250"/>
              <a:gd name="connsiteX14" fmla="*/ 2761042 w 3619883"/>
              <a:gd name="connsiteY14" fmla="*/ 4275461 h 4297250"/>
              <a:gd name="connsiteX15" fmla="*/ 2761042 w 3619883"/>
              <a:gd name="connsiteY15" fmla="*/ 4128157 h 4297250"/>
              <a:gd name="connsiteX16" fmla="*/ 2826768 w 3619883"/>
              <a:gd name="connsiteY16" fmla="*/ 4128157 h 4297250"/>
              <a:gd name="connsiteX17" fmla="*/ 2826768 w 3619883"/>
              <a:gd name="connsiteY17" fmla="*/ 3951392 h 4297250"/>
              <a:gd name="connsiteX18" fmla="*/ 2648983 w 3619883"/>
              <a:gd name="connsiteY18" fmla="*/ 3951392 h 4297250"/>
              <a:gd name="connsiteX19" fmla="*/ 2648983 w 3619883"/>
              <a:gd name="connsiteY19" fmla="*/ 4128157 h 4297250"/>
              <a:gd name="connsiteX20" fmla="*/ 2690646 w 3619883"/>
              <a:gd name="connsiteY20" fmla="*/ 4128157 h 4297250"/>
              <a:gd name="connsiteX21" fmla="*/ 2690646 w 3619883"/>
              <a:gd name="connsiteY21" fmla="*/ 4275461 h 4297250"/>
              <a:gd name="connsiteX22" fmla="*/ 2511710 w 3619883"/>
              <a:gd name="connsiteY22" fmla="*/ 4275461 h 4297250"/>
              <a:gd name="connsiteX23" fmla="*/ 2454288 w 3619883"/>
              <a:gd name="connsiteY23" fmla="*/ 4128157 h 4297250"/>
              <a:gd name="connsiteX24" fmla="*/ 2515810 w 3619883"/>
              <a:gd name="connsiteY24" fmla="*/ 4128157 h 4297250"/>
              <a:gd name="connsiteX25" fmla="*/ 2515810 w 3619883"/>
              <a:gd name="connsiteY25" fmla="*/ 3951392 h 4297250"/>
              <a:gd name="connsiteX26" fmla="*/ 2338025 w 3619883"/>
              <a:gd name="connsiteY26" fmla="*/ 3951392 h 4297250"/>
              <a:gd name="connsiteX27" fmla="*/ 2338025 w 3619883"/>
              <a:gd name="connsiteY27" fmla="*/ 4128157 h 4297250"/>
              <a:gd name="connsiteX28" fmla="*/ 2395120 w 3619883"/>
              <a:gd name="connsiteY28" fmla="*/ 4128157 h 4297250"/>
              <a:gd name="connsiteX29" fmla="*/ 2337697 w 3619883"/>
              <a:gd name="connsiteY29" fmla="*/ 4275461 h 4297250"/>
              <a:gd name="connsiteX30" fmla="*/ 2150155 w 3619883"/>
              <a:gd name="connsiteY30" fmla="*/ 4275461 h 4297250"/>
              <a:gd name="connsiteX31" fmla="*/ 2150155 w 3619883"/>
              <a:gd name="connsiteY31" fmla="*/ 4128157 h 4297250"/>
              <a:gd name="connsiteX32" fmla="*/ 2204852 w 3619883"/>
              <a:gd name="connsiteY32" fmla="*/ 4128157 h 4297250"/>
              <a:gd name="connsiteX33" fmla="*/ 2204852 w 3619883"/>
              <a:gd name="connsiteY33" fmla="*/ 3951392 h 4297250"/>
              <a:gd name="connsiteX34" fmla="*/ 2027068 w 3619883"/>
              <a:gd name="connsiteY34" fmla="*/ 3951392 h 4297250"/>
              <a:gd name="connsiteX35" fmla="*/ 2027068 w 3619883"/>
              <a:gd name="connsiteY35" fmla="*/ 4128157 h 4297250"/>
              <a:gd name="connsiteX36" fmla="*/ 2079759 w 3619883"/>
              <a:gd name="connsiteY36" fmla="*/ 4128157 h 4297250"/>
              <a:gd name="connsiteX37" fmla="*/ 2079759 w 3619883"/>
              <a:gd name="connsiteY37" fmla="*/ 4275461 h 4297250"/>
              <a:gd name="connsiteX38" fmla="*/ 1824703 w 3619883"/>
              <a:gd name="connsiteY38" fmla="*/ 4275461 h 4297250"/>
              <a:gd name="connsiteX39" fmla="*/ 1834468 w 3619883"/>
              <a:gd name="connsiteY39" fmla="*/ 4128157 h 4297250"/>
              <a:gd name="connsiteX40" fmla="*/ 1893894 w 3619883"/>
              <a:gd name="connsiteY40" fmla="*/ 4128157 h 4297250"/>
              <a:gd name="connsiteX41" fmla="*/ 1893894 w 3619883"/>
              <a:gd name="connsiteY41" fmla="*/ 3951392 h 4297250"/>
              <a:gd name="connsiteX42" fmla="*/ 1716110 w 3619883"/>
              <a:gd name="connsiteY42" fmla="*/ 3951392 h 4297250"/>
              <a:gd name="connsiteX43" fmla="*/ 1716110 w 3619883"/>
              <a:gd name="connsiteY43" fmla="*/ 4006431 h 4297250"/>
              <a:gd name="connsiteX44" fmla="*/ 1703447 w 3619883"/>
              <a:gd name="connsiteY44" fmla="*/ 4007960 h 4297250"/>
              <a:gd name="connsiteX45" fmla="*/ 1716110 w 3619883"/>
              <a:gd name="connsiteY45" fmla="*/ 4044284 h 4297250"/>
              <a:gd name="connsiteX46" fmla="*/ 1716110 w 3619883"/>
              <a:gd name="connsiteY46" fmla="*/ 4128157 h 4297250"/>
              <a:gd name="connsiteX47" fmla="*/ 1745346 w 3619883"/>
              <a:gd name="connsiteY47" fmla="*/ 4128157 h 4297250"/>
              <a:gd name="connsiteX48" fmla="*/ 1796694 w 3619883"/>
              <a:gd name="connsiteY48" fmla="*/ 4275461 h 4297250"/>
              <a:gd name="connsiteX49" fmla="*/ 1558844 w 3619883"/>
              <a:gd name="connsiteY49" fmla="*/ 4275461 h 4297250"/>
              <a:gd name="connsiteX50" fmla="*/ 1517252 w 3619883"/>
              <a:gd name="connsiteY50" fmla="*/ 4128157 h 4297250"/>
              <a:gd name="connsiteX51" fmla="*/ 1582936 w 3619883"/>
              <a:gd name="connsiteY51" fmla="*/ 4128157 h 4297250"/>
              <a:gd name="connsiteX52" fmla="*/ 1582936 w 3619883"/>
              <a:gd name="connsiteY52" fmla="*/ 3951392 h 4297250"/>
              <a:gd name="connsiteX53" fmla="*/ 1405151 w 3619883"/>
              <a:gd name="connsiteY53" fmla="*/ 3951392 h 4297250"/>
              <a:gd name="connsiteX54" fmla="*/ 1405151 w 3619883"/>
              <a:gd name="connsiteY54" fmla="*/ 4128157 h 4297250"/>
              <a:gd name="connsiteX55" fmla="*/ 1468988 w 3619883"/>
              <a:gd name="connsiteY55" fmla="*/ 4128157 h 4297250"/>
              <a:gd name="connsiteX56" fmla="*/ 1427396 w 3619883"/>
              <a:gd name="connsiteY56" fmla="*/ 4275461 h 4297250"/>
              <a:gd name="connsiteX57" fmla="*/ 1210751 w 3619883"/>
              <a:gd name="connsiteY57" fmla="*/ 4275461 h 4297250"/>
              <a:gd name="connsiteX58" fmla="*/ 1210751 w 3619883"/>
              <a:gd name="connsiteY58" fmla="*/ 4128157 h 4297250"/>
              <a:gd name="connsiteX59" fmla="*/ 1271978 w 3619883"/>
              <a:gd name="connsiteY59" fmla="*/ 4128157 h 4297250"/>
              <a:gd name="connsiteX60" fmla="*/ 1271978 w 3619883"/>
              <a:gd name="connsiteY60" fmla="*/ 3951392 h 4297250"/>
              <a:gd name="connsiteX61" fmla="*/ 1094193 w 3619883"/>
              <a:gd name="connsiteY61" fmla="*/ 3951392 h 4297250"/>
              <a:gd name="connsiteX62" fmla="*/ 1094193 w 3619883"/>
              <a:gd name="connsiteY62" fmla="*/ 4128157 h 4297250"/>
              <a:gd name="connsiteX63" fmla="*/ 1140354 w 3619883"/>
              <a:gd name="connsiteY63" fmla="*/ 4128157 h 4297250"/>
              <a:gd name="connsiteX64" fmla="*/ 1140354 w 3619883"/>
              <a:gd name="connsiteY64" fmla="*/ 4275461 h 4297250"/>
              <a:gd name="connsiteX65" fmla="*/ 953807 w 3619883"/>
              <a:gd name="connsiteY65" fmla="*/ 4275461 h 4297250"/>
              <a:gd name="connsiteX66" fmla="*/ 912215 w 3619883"/>
              <a:gd name="connsiteY66" fmla="*/ 4128157 h 4297250"/>
              <a:gd name="connsiteX67" fmla="*/ 961020 w 3619883"/>
              <a:gd name="connsiteY67" fmla="*/ 4128157 h 4297250"/>
              <a:gd name="connsiteX68" fmla="*/ 961020 w 3619883"/>
              <a:gd name="connsiteY68" fmla="*/ 3951392 h 4297250"/>
              <a:gd name="connsiteX69" fmla="*/ 783235 w 3619883"/>
              <a:gd name="connsiteY69" fmla="*/ 3951392 h 4297250"/>
              <a:gd name="connsiteX70" fmla="*/ 783235 w 3619883"/>
              <a:gd name="connsiteY70" fmla="*/ 4128157 h 4297250"/>
              <a:gd name="connsiteX71" fmla="*/ 871024 w 3619883"/>
              <a:gd name="connsiteY71" fmla="*/ 4128157 h 4297250"/>
              <a:gd name="connsiteX72" fmla="*/ 829432 w 3619883"/>
              <a:gd name="connsiteY72" fmla="*/ 4275461 h 4297250"/>
              <a:gd name="connsiteX73" fmla="*/ 611484 w 3619883"/>
              <a:gd name="connsiteY73" fmla="*/ 4275461 h 4297250"/>
              <a:gd name="connsiteX74" fmla="*/ 621247 w 3619883"/>
              <a:gd name="connsiteY74" fmla="*/ 4128157 h 4297250"/>
              <a:gd name="connsiteX75" fmla="*/ 650062 w 3619883"/>
              <a:gd name="connsiteY75" fmla="*/ 4128157 h 4297250"/>
              <a:gd name="connsiteX76" fmla="*/ 650062 w 3619883"/>
              <a:gd name="connsiteY76" fmla="*/ 3951392 h 4297250"/>
              <a:gd name="connsiteX77" fmla="*/ 472277 w 3619883"/>
              <a:gd name="connsiteY77" fmla="*/ 3951392 h 4297250"/>
              <a:gd name="connsiteX78" fmla="*/ 472277 w 3619883"/>
              <a:gd name="connsiteY78" fmla="*/ 4128157 h 4297250"/>
              <a:gd name="connsiteX79" fmla="*/ 522650 w 3619883"/>
              <a:gd name="connsiteY79" fmla="*/ 4128157 h 4297250"/>
              <a:gd name="connsiteX80" fmla="*/ 573998 w 3619883"/>
              <a:gd name="connsiteY80" fmla="*/ 4275461 h 4297250"/>
              <a:gd name="connsiteX81" fmla="*/ 336164 w 3619883"/>
              <a:gd name="connsiteY81" fmla="*/ 4275461 h 4297250"/>
              <a:gd name="connsiteX82" fmla="*/ 294572 w 3619883"/>
              <a:gd name="connsiteY82" fmla="*/ 4128157 h 4297250"/>
              <a:gd name="connsiteX83" fmla="*/ 339106 w 3619883"/>
              <a:gd name="connsiteY83" fmla="*/ 4128157 h 4297250"/>
              <a:gd name="connsiteX84" fmla="*/ 339106 w 3619883"/>
              <a:gd name="connsiteY84" fmla="*/ 3951392 h 4297250"/>
              <a:gd name="connsiteX85" fmla="*/ 161321 w 3619883"/>
              <a:gd name="connsiteY85" fmla="*/ 3951392 h 4297250"/>
              <a:gd name="connsiteX86" fmla="*/ 161321 w 3619883"/>
              <a:gd name="connsiteY86" fmla="*/ 4128157 h 4297250"/>
              <a:gd name="connsiteX87" fmla="*/ 230914 w 3619883"/>
              <a:gd name="connsiteY87" fmla="*/ 4128157 h 4297250"/>
              <a:gd name="connsiteX88" fmla="*/ 189322 w 3619883"/>
              <a:gd name="connsiteY88" fmla="*/ 4275461 h 4297250"/>
              <a:gd name="connsiteX89" fmla="*/ 0 w 3619883"/>
              <a:gd name="connsiteY89" fmla="*/ 4275461 h 4297250"/>
              <a:gd name="connsiteX90" fmla="*/ 0 w 3619883"/>
              <a:gd name="connsiteY90" fmla="*/ 42229 h 4297250"/>
              <a:gd name="connsiteX91" fmla="*/ 42464 w 3619883"/>
              <a:gd name="connsiteY91" fmla="*/ 40518 h 4297250"/>
              <a:gd name="connsiteX92" fmla="*/ 137733 w 3619883"/>
              <a:gd name="connsiteY92" fmla="*/ 35355 h 4297250"/>
              <a:gd name="connsiteX93" fmla="*/ 270565 w 3619883"/>
              <a:gd name="connsiteY93" fmla="*/ 29759 h 4297250"/>
              <a:gd name="connsiteX94" fmla="*/ 479734 w 3619883"/>
              <a:gd name="connsiteY94" fmla="*/ 45455 h 4297250"/>
              <a:gd name="connsiteX95" fmla="*/ 524103 w 3619883"/>
              <a:gd name="connsiteY95" fmla="*/ 41625 h 4297250"/>
              <a:gd name="connsiteX96" fmla="*/ 624416 w 3619883"/>
              <a:gd name="connsiteY96" fmla="*/ 22696 h 4297250"/>
              <a:gd name="connsiteX97" fmla="*/ 657762 w 3619883"/>
              <a:gd name="connsiteY97" fmla="*/ 18351 h 4297250"/>
              <a:gd name="connsiteX98" fmla="*/ 690557 w 3619883"/>
              <a:gd name="connsiteY98" fmla="*/ 25792 h 4297250"/>
              <a:gd name="connsiteX99" fmla="*/ 745123 w 3619883"/>
              <a:gd name="connsiteY99" fmla="*/ 40157 h 4297250"/>
              <a:gd name="connsiteX100" fmla="*/ 789493 w 3619883"/>
              <a:gd name="connsiteY100" fmla="*/ 36327 h 4297250"/>
              <a:gd name="connsiteX101" fmla="*/ 854255 w 3619883"/>
              <a:gd name="connsiteY101" fmla="*/ 68887 h 4297250"/>
              <a:gd name="connsiteX102" fmla="*/ 897520 w 3619883"/>
              <a:gd name="connsiteY102" fmla="*/ 88629 h 4297250"/>
              <a:gd name="connsiteX103" fmla="*/ 940510 w 3619883"/>
              <a:gd name="connsiteY103" fmla="*/ 114265 h 4297250"/>
              <a:gd name="connsiteX104" fmla="*/ 1082712 w 3619883"/>
              <a:gd name="connsiteY104" fmla="*/ 144543 h 4297250"/>
              <a:gd name="connsiteX105" fmla="*/ 1205348 w 3619883"/>
              <a:gd name="connsiteY105" fmla="*/ 120753 h 4297250"/>
              <a:gd name="connsiteX106" fmla="*/ 1271764 w 3619883"/>
              <a:gd name="connsiteY106" fmla="*/ 117956 h 4297250"/>
              <a:gd name="connsiteX107" fmla="*/ 1315583 w 3619883"/>
              <a:gd name="connsiteY107" fmla="*/ 125912 h 4297250"/>
              <a:gd name="connsiteX108" fmla="*/ 1359125 w 3619883"/>
              <a:gd name="connsiteY108" fmla="*/ 139761 h 4297250"/>
              <a:gd name="connsiteX109" fmla="*/ 1391919 w 3619883"/>
              <a:gd name="connsiteY109" fmla="*/ 147202 h 4297250"/>
              <a:gd name="connsiteX110" fmla="*/ 1436563 w 3619883"/>
              <a:gd name="connsiteY110" fmla="*/ 137480 h 4297250"/>
              <a:gd name="connsiteX111" fmla="*/ 1471566 w 3619883"/>
              <a:gd name="connsiteY111" fmla="*/ 97777 h 4297250"/>
              <a:gd name="connsiteX112" fmla="*/ 1505739 w 3619883"/>
              <a:gd name="connsiteY112" fmla="*/ 75753 h 4297250"/>
              <a:gd name="connsiteX113" fmla="*/ 1590891 w 3619883"/>
              <a:gd name="connsiteY113" fmla="*/ 144702 h 4297250"/>
              <a:gd name="connsiteX114" fmla="*/ 1625616 w 3619883"/>
              <a:gd name="connsiteY114" fmla="*/ 110893 h 4297250"/>
              <a:gd name="connsiteX115" fmla="*/ 1658964 w 3619883"/>
              <a:gd name="connsiteY115" fmla="*/ 106547 h 4297250"/>
              <a:gd name="connsiteX116" fmla="*/ 1746598 w 3619883"/>
              <a:gd name="connsiteY116" fmla="*/ 122460 h 4297250"/>
              <a:gd name="connsiteX117" fmla="*/ 1811913 w 3619883"/>
              <a:gd name="connsiteY117" fmla="*/ 143234 h 4297250"/>
              <a:gd name="connsiteX118" fmla="*/ 1856557 w 3619883"/>
              <a:gd name="connsiteY118" fmla="*/ 133511 h 4297250"/>
              <a:gd name="connsiteX119" fmla="*/ 2066003 w 3619883"/>
              <a:gd name="connsiteY119" fmla="*/ 143313 h 4297250"/>
              <a:gd name="connsiteX120" fmla="*/ 2177615 w 3619883"/>
              <a:gd name="connsiteY120" fmla="*/ 119007 h 4297250"/>
              <a:gd name="connsiteX121" fmla="*/ 2255883 w 3619883"/>
              <a:gd name="connsiteY121" fmla="*/ 99047 h 4297250"/>
              <a:gd name="connsiteX122" fmla="*/ 2344622 w 3619883"/>
              <a:gd name="connsiteY122" fmla="*/ 91388 h 4297250"/>
              <a:gd name="connsiteX123" fmla="*/ 2455682 w 3619883"/>
              <a:gd name="connsiteY123" fmla="*/ 78869 h 4297250"/>
              <a:gd name="connsiteX124" fmla="*/ 2632609 w 3619883"/>
              <a:gd name="connsiteY124" fmla="*/ 75338 h 4297250"/>
              <a:gd name="connsiteX125" fmla="*/ 2742291 w 3619883"/>
              <a:gd name="connsiteY125" fmla="*/ 92282 h 4297250"/>
              <a:gd name="connsiteX126" fmla="*/ 2851974 w 3619883"/>
              <a:gd name="connsiteY126" fmla="*/ 109227 h 4297250"/>
              <a:gd name="connsiteX127" fmla="*/ 2907643 w 3619883"/>
              <a:gd name="connsiteY127" fmla="*/ 100020 h 4297250"/>
              <a:gd name="connsiteX128" fmla="*/ 2944022 w 3619883"/>
              <a:gd name="connsiteY128" fmla="*/ 30853 h 4297250"/>
              <a:gd name="connsiteX129" fmla="*/ 3022289 w 3619883"/>
              <a:gd name="connsiteY129" fmla="*/ 10893 h 4297250"/>
              <a:gd name="connsiteX130" fmla="*/ 3054807 w 3619883"/>
              <a:gd name="connsiteY130" fmla="*/ 24226 h 4297250"/>
              <a:gd name="connsiteX131" fmla="*/ 3141892 w 3619883"/>
              <a:gd name="connsiteY131" fmla="*/ 51925 h 4297250"/>
              <a:gd name="connsiteX132" fmla="*/ 3185711 w 3619883"/>
              <a:gd name="connsiteY132" fmla="*/ 59881 h 4297250"/>
              <a:gd name="connsiteX133" fmla="*/ 3219056 w 3619883"/>
              <a:gd name="connsiteY133" fmla="*/ 55536 h 4297250"/>
              <a:gd name="connsiteX134" fmla="*/ 3263425 w 3619883"/>
              <a:gd name="connsiteY134" fmla="*/ 51706 h 4297250"/>
              <a:gd name="connsiteX135" fmla="*/ 3296219 w 3619883"/>
              <a:gd name="connsiteY135" fmla="*/ 59147 h 4297250"/>
              <a:gd name="connsiteX136" fmla="*/ 3319094 w 3619883"/>
              <a:gd name="connsiteY136" fmla="*/ 42500 h 4297250"/>
              <a:gd name="connsiteX137" fmla="*/ 3420511 w 3619883"/>
              <a:gd name="connsiteY137" fmla="*/ 0 h 4297250"/>
              <a:gd name="connsiteX138" fmla="*/ 3453305 w 3619883"/>
              <a:gd name="connsiteY138" fmla="*/ 7440 h 4297250"/>
              <a:gd name="connsiteX139" fmla="*/ 3496571 w 3619883"/>
              <a:gd name="connsiteY139" fmla="*/ 27182 h 4297250"/>
              <a:gd name="connsiteX140" fmla="*/ 3602117 w 3619883"/>
              <a:gd name="connsiteY140" fmla="*/ 132521 h 4297250"/>
              <a:gd name="connsiteX141" fmla="*/ 3619883 w 3619883"/>
              <a:gd name="connsiteY141" fmla="*/ 140049 h 4297250"/>
              <a:gd name="connsiteX142" fmla="*/ 3619883 w 3619883"/>
              <a:gd name="connsiteY14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270899 w 3619883"/>
              <a:gd name="connsiteY2" fmla="*/ 4128157 h 4297250"/>
              <a:gd name="connsiteX3" fmla="*/ 3338374 w 3619883"/>
              <a:gd name="connsiteY3" fmla="*/ 4297250 h 4297250"/>
              <a:gd name="connsiteX4" fmla="*/ 3269726 w 3619883"/>
              <a:gd name="connsiteY4" fmla="*/ 4275461 h 4297250"/>
              <a:gd name="connsiteX5" fmla="*/ 3052674 w 3619883"/>
              <a:gd name="connsiteY5" fmla="*/ 4275461 h 4297250"/>
              <a:gd name="connsiteX6" fmla="*/ 3096002 w 3619883"/>
              <a:gd name="connsiteY6" fmla="*/ 4128157 h 4297250"/>
              <a:gd name="connsiteX7" fmla="*/ 3137725 w 3619883"/>
              <a:gd name="connsiteY7" fmla="*/ 4128157 h 4297250"/>
              <a:gd name="connsiteX8" fmla="*/ 3137725 w 3619883"/>
              <a:gd name="connsiteY8" fmla="*/ 3951392 h 4297250"/>
              <a:gd name="connsiteX9" fmla="*/ 2959941 w 3619883"/>
              <a:gd name="connsiteY9" fmla="*/ 3951392 h 4297250"/>
              <a:gd name="connsiteX10" fmla="*/ 2959941 w 3619883"/>
              <a:gd name="connsiteY10" fmla="*/ 4128157 h 4297250"/>
              <a:gd name="connsiteX11" fmla="*/ 2996846 w 3619883"/>
              <a:gd name="connsiteY11" fmla="*/ 4128157 h 4297250"/>
              <a:gd name="connsiteX12" fmla="*/ 3014011 w 3619883"/>
              <a:gd name="connsiteY12" fmla="*/ 4275461 h 4297250"/>
              <a:gd name="connsiteX13" fmla="*/ 2761042 w 3619883"/>
              <a:gd name="connsiteY13" fmla="*/ 4275461 h 4297250"/>
              <a:gd name="connsiteX14" fmla="*/ 2761042 w 3619883"/>
              <a:gd name="connsiteY14" fmla="*/ 4128157 h 4297250"/>
              <a:gd name="connsiteX15" fmla="*/ 2826768 w 3619883"/>
              <a:gd name="connsiteY15" fmla="*/ 4128157 h 4297250"/>
              <a:gd name="connsiteX16" fmla="*/ 2826768 w 3619883"/>
              <a:gd name="connsiteY16" fmla="*/ 3951392 h 4297250"/>
              <a:gd name="connsiteX17" fmla="*/ 2648983 w 3619883"/>
              <a:gd name="connsiteY17" fmla="*/ 3951392 h 4297250"/>
              <a:gd name="connsiteX18" fmla="*/ 2648983 w 3619883"/>
              <a:gd name="connsiteY18" fmla="*/ 4128157 h 4297250"/>
              <a:gd name="connsiteX19" fmla="*/ 2690646 w 3619883"/>
              <a:gd name="connsiteY19" fmla="*/ 4128157 h 4297250"/>
              <a:gd name="connsiteX20" fmla="*/ 2690646 w 3619883"/>
              <a:gd name="connsiteY20" fmla="*/ 4275461 h 4297250"/>
              <a:gd name="connsiteX21" fmla="*/ 2511710 w 3619883"/>
              <a:gd name="connsiteY21" fmla="*/ 4275461 h 4297250"/>
              <a:gd name="connsiteX22" fmla="*/ 2454288 w 3619883"/>
              <a:gd name="connsiteY22" fmla="*/ 4128157 h 4297250"/>
              <a:gd name="connsiteX23" fmla="*/ 2515810 w 3619883"/>
              <a:gd name="connsiteY23" fmla="*/ 4128157 h 4297250"/>
              <a:gd name="connsiteX24" fmla="*/ 2515810 w 3619883"/>
              <a:gd name="connsiteY24" fmla="*/ 3951392 h 4297250"/>
              <a:gd name="connsiteX25" fmla="*/ 2338025 w 3619883"/>
              <a:gd name="connsiteY25" fmla="*/ 3951392 h 4297250"/>
              <a:gd name="connsiteX26" fmla="*/ 2338025 w 3619883"/>
              <a:gd name="connsiteY26" fmla="*/ 4128157 h 4297250"/>
              <a:gd name="connsiteX27" fmla="*/ 2395120 w 3619883"/>
              <a:gd name="connsiteY27" fmla="*/ 4128157 h 4297250"/>
              <a:gd name="connsiteX28" fmla="*/ 2337697 w 3619883"/>
              <a:gd name="connsiteY28" fmla="*/ 4275461 h 4297250"/>
              <a:gd name="connsiteX29" fmla="*/ 2150155 w 3619883"/>
              <a:gd name="connsiteY29" fmla="*/ 4275461 h 4297250"/>
              <a:gd name="connsiteX30" fmla="*/ 2150155 w 3619883"/>
              <a:gd name="connsiteY30" fmla="*/ 4128157 h 4297250"/>
              <a:gd name="connsiteX31" fmla="*/ 2204852 w 3619883"/>
              <a:gd name="connsiteY31" fmla="*/ 4128157 h 4297250"/>
              <a:gd name="connsiteX32" fmla="*/ 2204852 w 3619883"/>
              <a:gd name="connsiteY32" fmla="*/ 3951392 h 4297250"/>
              <a:gd name="connsiteX33" fmla="*/ 2027068 w 3619883"/>
              <a:gd name="connsiteY33" fmla="*/ 3951392 h 4297250"/>
              <a:gd name="connsiteX34" fmla="*/ 2027068 w 3619883"/>
              <a:gd name="connsiteY34" fmla="*/ 4128157 h 4297250"/>
              <a:gd name="connsiteX35" fmla="*/ 2079759 w 3619883"/>
              <a:gd name="connsiteY35" fmla="*/ 4128157 h 4297250"/>
              <a:gd name="connsiteX36" fmla="*/ 2079759 w 3619883"/>
              <a:gd name="connsiteY36" fmla="*/ 4275461 h 4297250"/>
              <a:gd name="connsiteX37" fmla="*/ 1824703 w 3619883"/>
              <a:gd name="connsiteY37" fmla="*/ 4275461 h 4297250"/>
              <a:gd name="connsiteX38" fmla="*/ 1834468 w 3619883"/>
              <a:gd name="connsiteY38" fmla="*/ 4128157 h 4297250"/>
              <a:gd name="connsiteX39" fmla="*/ 1893894 w 3619883"/>
              <a:gd name="connsiteY39" fmla="*/ 4128157 h 4297250"/>
              <a:gd name="connsiteX40" fmla="*/ 1893894 w 3619883"/>
              <a:gd name="connsiteY40" fmla="*/ 3951392 h 4297250"/>
              <a:gd name="connsiteX41" fmla="*/ 1716110 w 3619883"/>
              <a:gd name="connsiteY41" fmla="*/ 3951392 h 4297250"/>
              <a:gd name="connsiteX42" fmla="*/ 1716110 w 3619883"/>
              <a:gd name="connsiteY42" fmla="*/ 4006431 h 4297250"/>
              <a:gd name="connsiteX43" fmla="*/ 1703447 w 3619883"/>
              <a:gd name="connsiteY43" fmla="*/ 4007960 h 4297250"/>
              <a:gd name="connsiteX44" fmla="*/ 1716110 w 3619883"/>
              <a:gd name="connsiteY44" fmla="*/ 4044284 h 4297250"/>
              <a:gd name="connsiteX45" fmla="*/ 1716110 w 3619883"/>
              <a:gd name="connsiteY45" fmla="*/ 4128157 h 4297250"/>
              <a:gd name="connsiteX46" fmla="*/ 1745346 w 3619883"/>
              <a:gd name="connsiteY46" fmla="*/ 4128157 h 4297250"/>
              <a:gd name="connsiteX47" fmla="*/ 1796694 w 3619883"/>
              <a:gd name="connsiteY47" fmla="*/ 4275461 h 4297250"/>
              <a:gd name="connsiteX48" fmla="*/ 1558844 w 3619883"/>
              <a:gd name="connsiteY48" fmla="*/ 4275461 h 4297250"/>
              <a:gd name="connsiteX49" fmla="*/ 1517252 w 3619883"/>
              <a:gd name="connsiteY49" fmla="*/ 4128157 h 4297250"/>
              <a:gd name="connsiteX50" fmla="*/ 1582936 w 3619883"/>
              <a:gd name="connsiteY50" fmla="*/ 4128157 h 4297250"/>
              <a:gd name="connsiteX51" fmla="*/ 1582936 w 3619883"/>
              <a:gd name="connsiteY51" fmla="*/ 3951392 h 4297250"/>
              <a:gd name="connsiteX52" fmla="*/ 1405151 w 3619883"/>
              <a:gd name="connsiteY52" fmla="*/ 3951392 h 4297250"/>
              <a:gd name="connsiteX53" fmla="*/ 1405151 w 3619883"/>
              <a:gd name="connsiteY53" fmla="*/ 4128157 h 4297250"/>
              <a:gd name="connsiteX54" fmla="*/ 1468988 w 3619883"/>
              <a:gd name="connsiteY54" fmla="*/ 4128157 h 4297250"/>
              <a:gd name="connsiteX55" fmla="*/ 1427396 w 3619883"/>
              <a:gd name="connsiteY55" fmla="*/ 4275461 h 4297250"/>
              <a:gd name="connsiteX56" fmla="*/ 1210751 w 3619883"/>
              <a:gd name="connsiteY56" fmla="*/ 4275461 h 4297250"/>
              <a:gd name="connsiteX57" fmla="*/ 1210751 w 3619883"/>
              <a:gd name="connsiteY57" fmla="*/ 4128157 h 4297250"/>
              <a:gd name="connsiteX58" fmla="*/ 1271978 w 3619883"/>
              <a:gd name="connsiteY58" fmla="*/ 4128157 h 4297250"/>
              <a:gd name="connsiteX59" fmla="*/ 1271978 w 3619883"/>
              <a:gd name="connsiteY59" fmla="*/ 3951392 h 4297250"/>
              <a:gd name="connsiteX60" fmla="*/ 1094193 w 3619883"/>
              <a:gd name="connsiteY60" fmla="*/ 3951392 h 4297250"/>
              <a:gd name="connsiteX61" fmla="*/ 1094193 w 3619883"/>
              <a:gd name="connsiteY61" fmla="*/ 4128157 h 4297250"/>
              <a:gd name="connsiteX62" fmla="*/ 1140354 w 3619883"/>
              <a:gd name="connsiteY62" fmla="*/ 4128157 h 4297250"/>
              <a:gd name="connsiteX63" fmla="*/ 1140354 w 3619883"/>
              <a:gd name="connsiteY63" fmla="*/ 4275461 h 4297250"/>
              <a:gd name="connsiteX64" fmla="*/ 953807 w 3619883"/>
              <a:gd name="connsiteY64" fmla="*/ 4275461 h 4297250"/>
              <a:gd name="connsiteX65" fmla="*/ 912215 w 3619883"/>
              <a:gd name="connsiteY65" fmla="*/ 4128157 h 4297250"/>
              <a:gd name="connsiteX66" fmla="*/ 961020 w 3619883"/>
              <a:gd name="connsiteY66" fmla="*/ 4128157 h 4297250"/>
              <a:gd name="connsiteX67" fmla="*/ 961020 w 3619883"/>
              <a:gd name="connsiteY67" fmla="*/ 3951392 h 4297250"/>
              <a:gd name="connsiteX68" fmla="*/ 783235 w 3619883"/>
              <a:gd name="connsiteY68" fmla="*/ 3951392 h 4297250"/>
              <a:gd name="connsiteX69" fmla="*/ 783235 w 3619883"/>
              <a:gd name="connsiteY69" fmla="*/ 4128157 h 4297250"/>
              <a:gd name="connsiteX70" fmla="*/ 871024 w 3619883"/>
              <a:gd name="connsiteY70" fmla="*/ 4128157 h 4297250"/>
              <a:gd name="connsiteX71" fmla="*/ 829432 w 3619883"/>
              <a:gd name="connsiteY71" fmla="*/ 4275461 h 4297250"/>
              <a:gd name="connsiteX72" fmla="*/ 611484 w 3619883"/>
              <a:gd name="connsiteY72" fmla="*/ 4275461 h 4297250"/>
              <a:gd name="connsiteX73" fmla="*/ 621247 w 3619883"/>
              <a:gd name="connsiteY73" fmla="*/ 4128157 h 4297250"/>
              <a:gd name="connsiteX74" fmla="*/ 650062 w 3619883"/>
              <a:gd name="connsiteY74" fmla="*/ 4128157 h 4297250"/>
              <a:gd name="connsiteX75" fmla="*/ 650062 w 3619883"/>
              <a:gd name="connsiteY75" fmla="*/ 3951392 h 4297250"/>
              <a:gd name="connsiteX76" fmla="*/ 472277 w 3619883"/>
              <a:gd name="connsiteY76" fmla="*/ 3951392 h 4297250"/>
              <a:gd name="connsiteX77" fmla="*/ 472277 w 3619883"/>
              <a:gd name="connsiteY77" fmla="*/ 4128157 h 4297250"/>
              <a:gd name="connsiteX78" fmla="*/ 522650 w 3619883"/>
              <a:gd name="connsiteY78" fmla="*/ 4128157 h 4297250"/>
              <a:gd name="connsiteX79" fmla="*/ 573998 w 3619883"/>
              <a:gd name="connsiteY79" fmla="*/ 4275461 h 4297250"/>
              <a:gd name="connsiteX80" fmla="*/ 336164 w 3619883"/>
              <a:gd name="connsiteY80" fmla="*/ 4275461 h 4297250"/>
              <a:gd name="connsiteX81" fmla="*/ 294572 w 3619883"/>
              <a:gd name="connsiteY81" fmla="*/ 4128157 h 4297250"/>
              <a:gd name="connsiteX82" fmla="*/ 339106 w 3619883"/>
              <a:gd name="connsiteY82" fmla="*/ 4128157 h 4297250"/>
              <a:gd name="connsiteX83" fmla="*/ 339106 w 3619883"/>
              <a:gd name="connsiteY83" fmla="*/ 3951392 h 4297250"/>
              <a:gd name="connsiteX84" fmla="*/ 161321 w 3619883"/>
              <a:gd name="connsiteY84" fmla="*/ 3951392 h 4297250"/>
              <a:gd name="connsiteX85" fmla="*/ 161321 w 3619883"/>
              <a:gd name="connsiteY85" fmla="*/ 4128157 h 4297250"/>
              <a:gd name="connsiteX86" fmla="*/ 230914 w 3619883"/>
              <a:gd name="connsiteY86" fmla="*/ 4128157 h 4297250"/>
              <a:gd name="connsiteX87" fmla="*/ 189322 w 3619883"/>
              <a:gd name="connsiteY87" fmla="*/ 4275461 h 4297250"/>
              <a:gd name="connsiteX88" fmla="*/ 0 w 3619883"/>
              <a:gd name="connsiteY88" fmla="*/ 4275461 h 4297250"/>
              <a:gd name="connsiteX89" fmla="*/ 0 w 3619883"/>
              <a:gd name="connsiteY89" fmla="*/ 42229 h 4297250"/>
              <a:gd name="connsiteX90" fmla="*/ 42464 w 3619883"/>
              <a:gd name="connsiteY90" fmla="*/ 40518 h 4297250"/>
              <a:gd name="connsiteX91" fmla="*/ 137733 w 3619883"/>
              <a:gd name="connsiteY91" fmla="*/ 35355 h 4297250"/>
              <a:gd name="connsiteX92" fmla="*/ 270565 w 3619883"/>
              <a:gd name="connsiteY92" fmla="*/ 29759 h 4297250"/>
              <a:gd name="connsiteX93" fmla="*/ 479734 w 3619883"/>
              <a:gd name="connsiteY93" fmla="*/ 45455 h 4297250"/>
              <a:gd name="connsiteX94" fmla="*/ 524103 w 3619883"/>
              <a:gd name="connsiteY94" fmla="*/ 41625 h 4297250"/>
              <a:gd name="connsiteX95" fmla="*/ 624416 w 3619883"/>
              <a:gd name="connsiteY95" fmla="*/ 22696 h 4297250"/>
              <a:gd name="connsiteX96" fmla="*/ 657762 w 3619883"/>
              <a:gd name="connsiteY96" fmla="*/ 18351 h 4297250"/>
              <a:gd name="connsiteX97" fmla="*/ 690557 w 3619883"/>
              <a:gd name="connsiteY97" fmla="*/ 25792 h 4297250"/>
              <a:gd name="connsiteX98" fmla="*/ 745123 w 3619883"/>
              <a:gd name="connsiteY98" fmla="*/ 40157 h 4297250"/>
              <a:gd name="connsiteX99" fmla="*/ 789493 w 3619883"/>
              <a:gd name="connsiteY99" fmla="*/ 36327 h 4297250"/>
              <a:gd name="connsiteX100" fmla="*/ 854255 w 3619883"/>
              <a:gd name="connsiteY100" fmla="*/ 68887 h 4297250"/>
              <a:gd name="connsiteX101" fmla="*/ 897520 w 3619883"/>
              <a:gd name="connsiteY101" fmla="*/ 88629 h 4297250"/>
              <a:gd name="connsiteX102" fmla="*/ 940510 w 3619883"/>
              <a:gd name="connsiteY102" fmla="*/ 114265 h 4297250"/>
              <a:gd name="connsiteX103" fmla="*/ 1082712 w 3619883"/>
              <a:gd name="connsiteY103" fmla="*/ 144543 h 4297250"/>
              <a:gd name="connsiteX104" fmla="*/ 1205348 w 3619883"/>
              <a:gd name="connsiteY104" fmla="*/ 120753 h 4297250"/>
              <a:gd name="connsiteX105" fmla="*/ 1271764 w 3619883"/>
              <a:gd name="connsiteY105" fmla="*/ 117956 h 4297250"/>
              <a:gd name="connsiteX106" fmla="*/ 1315583 w 3619883"/>
              <a:gd name="connsiteY106" fmla="*/ 125912 h 4297250"/>
              <a:gd name="connsiteX107" fmla="*/ 1359125 w 3619883"/>
              <a:gd name="connsiteY107" fmla="*/ 139761 h 4297250"/>
              <a:gd name="connsiteX108" fmla="*/ 1391919 w 3619883"/>
              <a:gd name="connsiteY108" fmla="*/ 147202 h 4297250"/>
              <a:gd name="connsiteX109" fmla="*/ 1436563 w 3619883"/>
              <a:gd name="connsiteY109" fmla="*/ 137480 h 4297250"/>
              <a:gd name="connsiteX110" fmla="*/ 1471566 w 3619883"/>
              <a:gd name="connsiteY110" fmla="*/ 97777 h 4297250"/>
              <a:gd name="connsiteX111" fmla="*/ 1505739 w 3619883"/>
              <a:gd name="connsiteY111" fmla="*/ 75753 h 4297250"/>
              <a:gd name="connsiteX112" fmla="*/ 1590891 w 3619883"/>
              <a:gd name="connsiteY112" fmla="*/ 144702 h 4297250"/>
              <a:gd name="connsiteX113" fmla="*/ 1625616 w 3619883"/>
              <a:gd name="connsiteY113" fmla="*/ 110893 h 4297250"/>
              <a:gd name="connsiteX114" fmla="*/ 1658964 w 3619883"/>
              <a:gd name="connsiteY114" fmla="*/ 106547 h 4297250"/>
              <a:gd name="connsiteX115" fmla="*/ 1746598 w 3619883"/>
              <a:gd name="connsiteY115" fmla="*/ 122460 h 4297250"/>
              <a:gd name="connsiteX116" fmla="*/ 1811913 w 3619883"/>
              <a:gd name="connsiteY116" fmla="*/ 143234 h 4297250"/>
              <a:gd name="connsiteX117" fmla="*/ 1856557 w 3619883"/>
              <a:gd name="connsiteY117" fmla="*/ 133511 h 4297250"/>
              <a:gd name="connsiteX118" fmla="*/ 2066003 w 3619883"/>
              <a:gd name="connsiteY118" fmla="*/ 143313 h 4297250"/>
              <a:gd name="connsiteX119" fmla="*/ 2177615 w 3619883"/>
              <a:gd name="connsiteY119" fmla="*/ 119007 h 4297250"/>
              <a:gd name="connsiteX120" fmla="*/ 2255883 w 3619883"/>
              <a:gd name="connsiteY120" fmla="*/ 99047 h 4297250"/>
              <a:gd name="connsiteX121" fmla="*/ 2344622 w 3619883"/>
              <a:gd name="connsiteY121" fmla="*/ 91388 h 4297250"/>
              <a:gd name="connsiteX122" fmla="*/ 2455682 w 3619883"/>
              <a:gd name="connsiteY122" fmla="*/ 78869 h 4297250"/>
              <a:gd name="connsiteX123" fmla="*/ 2632609 w 3619883"/>
              <a:gd name="connsiteY123" fmla="*/ 75338 h 4297250"/>
              <a:gd name="connsiteX124" fmla="*/ 2742291 w 3619883"/>
              <a:gd name="connsiteY124" fmla="*/ 92282 h 4297250"/>
              <a:gd name="connsiteX125" fmla="*/ 2851974 w 3619883"/>
              <a:gd name="connsiteY125" fmla="*/ 109227 h 4297250"/>
              <a:gd name="connsiteX126" fmla="*/ 2907643 w 3619883"/>
              <a:gd name="connsiteY126" fmla="*/ 100020 h 4297250"/>
              <a:gd name="connsiteX127" fmla="*/ 2944022 w 3619883"/>
              <a:gd name="connsiteY127" fmla="*/ 30853 h 4297250"/>
              <a:gd name="connsiteX128" fmla="*/ 3022289 w 3619883"/>
              <a:gd name="connsiteY128" fmla="*/ 10893 h 4297250"/>
              <a:gd name="connsiteX129" fmla="*/ 3054807 w 3619883"/>
              <a:gd name="connsiteY129" fmla="*/ 24226 h 4297250"/>
              <a:gd name="connsiteX130" fmla="*/ 3141892 w 3619883"/>
              <a:gd name="connsiteY130" fmla="*/ 51925 h 4297250"/>
              <a:gd name="connsiteX131" fmla="*/ 3185711 w 3619883"/>
              <a:gd name="connsiteY131" fmla="*/ 59881 h 4297250"/>
              <a:gd name="connsiteX132" fmla="*/ 3219056 w 3619883"/>
              <a:gd name="connsiteY132" fmla="*/ 55536 h 4297250"/>
              <a:gd name="connsiteX133" fmla="*/ 3263425 w 3619883"/>
              <a:gd name="connsiteY133" fmla="*/ 51706 h 4297250"/>
              <a:gd name="connsiteX134" fmla="*/ 3296219 w 3619883"/>
              <a:gd name="connsiteY134" fmla="*/ 59147 h 4297250"/>
              <a:gd name="connsiteX135" fmla="*/ 3319094 w 3619883"/>
              <a:gd name="connsiteY135" fmla="*/ 42500 h 4297250"/>
              <a:gd name="connsiteX136" fmla="*/ 3420511 w 3619883"/>
              <a:gd name="connsiteY136" fmla="*/ 0 h 4297250"/>
              <a:gd name="connsiteX137" fmla="*/ 3453305 w 3619883"/>
              <a:gd name="connsiteY137" fmla="*/ 7440 h 4297250"/>
              <a:gd name="connsiteX138" fmla="*/ 3496571 w 3619883"/>
              <a:gd name="connsiteY138" fmla="*/ 27182 h 4297250"/>
              <a:gd name="connsiteX139" fmla="*/ 3602117 w 3619883"/>
              <a:gd name="connsiteY139" fmla="*/ 132521 h 4297250"/>
              <a:gd name="connsiteX140" fmla="*/ 3619883 w 3619883"/>
              <a:gd name="connsiteY140" fmla="*/ 140049 h 4297250"/>
              <a:gd name="connsiteX141" fmla="*/ 3619883 w 3619883"/>
              <a:gd name="connsiteY14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3137725 w 3619883"/>
              <a:gd name="connsiteY7" fmla="*/ 3951392 h 4297250"/>
              <a:gd name="connsiteX8" fmla="*/ 2959941 w 3619883"/>
              <a:gd name="connsiteY8" fmla="*/ 3951392 h 4297250"/>
              <a:gd name="connsiteX9" fmla="*/ 2959941 w 3619883"/>
              <a:gd name="connsiteY9" fmla="*/ 4128157 h 4297250"/>
              <a:gd name="connsiteX10" fmla="*/ 2996846 w 3619883"/>
              <a:gd name="connsiteY10" fmla="*/ 4128157 h 4297250"/>
              <a:gd name="connsiteX11" fmla="*/ 3014011 w 3619883"/>
              <a:gd name="connsiteY11" fmla="*/ 4275461 h 4297250"/>
              <a:gd name="connsiteX12" fmla="*/ 2761042 w 3619883"/>
              <a:gd name="connsiteY12" fmla="*/ 4275461 h 4297250"/>
              <a:gd name="connsiteX13" fmla="*/ 2761042 w 3619883"/>
              <a:gd name="connsiteY13" fmla="*/ 4128157 h 4297250"/>
              <a:gd name="connsiteX14" fmla="*/ 2826768 w 3619883"/>
              <a:gd name="connsiteY14" fmla="*/ 4128157 h 4297250"/>
              <a:gd name="connsiteX15" fmla="*/ 2826768 w 3619883"/>
              <a:gd name="connsiteY15" fmla="*/ 3951392 h 4297250"/>
              <a:gd name="connsiteX16" fmla="*/ 2648983 w 3619883"/>
              <a:gd name="connsiteY16" fmla="*/ 3951392 h 4297250"/>
              <a:gd name="connsiteX17" fmla="*/ 2648983 w 3619883"/>
              <a:gd name="connsiteY17" fmla="*/ 4128157 h 4297250"/>
              <a:gd name="connsiteX18" fmla="*/ 2690646 w 3619883"/>
              <a:gd name="connsiteY18" fmla="*/ 4128157 h 4297250"/>
              <a:gd name="connsiteX19" fmla="*/ 2690646 w 3619883"/>
              <a:gd name="connsiteY19" fmla="*/ 4275461 h 4297250"/>
              <a:gd name="connsiteX20" fmla="*/ 2511710 w 3619883"/>
              <a:gd name="connsiteY20" fmla="*/ 4275461 h 4297250"/>
              <a:gd name="connsiteX21" fmla="*/ 2454288 w 3619883"/>
              <a:gd name="connsiteY21" fmla="*/ 4128157 h 4297250"/>
              <a:gd name="connsiteX22" fmla="*/ 2515810 w 3619883"/>
              <a:gd name="connsiteY22" fmla="*/ 4128157 h 4297250"/>
              <a:gd name="connsiteX23" fmla="*/ 2515810 w 3619883"/>
              <a:gd name="connsiteY23" fmla="*/ 3951392 h 4297250"/>
              <a:gd name="connsiteX24" fmla="*/ 2338025 w 3619883"/>
              <a:gd name="connsiteY24" fmla="*/ 3951392 h 4297250"/>
              <a:gd name="connsiteX25" fmla="*/ 2338025 w 3619883"/>
              <a:gd name="connsiteY25" fmla="*/ 4128157 h 4297250"/>
              <a:gd name="connsiteX26" fmla="*/ 2395120 w 3619883"/>
              <a:gd name="connsiteY26" fmla="*/ 4128157 h 4297250"/>
              <a:gd name="connsiteX27" fmla="*/ 2337697 w 3619883"/>
              <a:gd name="connsiteY27" fmla="*/ 4275461 h 4297250"/>
              <a:gd name="connsiteX28" fmla="*/ 2150155 w 3619883"/>
              <a:gd name="connsiteY28" fmla="*/ 4275461 h 4297250"/>
              <a:gd name="connsiteX29" fmla="*/ 2150155 w 3619883"/>
              <a:gd name="connsiteY29" fmla="*/ 4128157 h 4297250"/>
              <a:gd name="connsiteX30" fmla="*/ 2204852 w 3619883"/>
              <a:gd name="connsiteY30" fmla="*/ 4128157 h 4297250"/>
              <a:gd name="connsiteX31" fmla="*/ 2204852 w 3619883"/>
              <a:gd name="connsiteY31" fmla="*/ 3951392 h 4297250"/>
              <a:gd name="connsiteX32" fmla="*/ 2027068 w 3619883"/>
              <a:gd name="connsiteY32" fmla="*/ 3951392 h 4297250"/>
              <a:gd name="connsiteX33" fmla="*/ 2027068 w 3619883"/>
              <a:gd name="connsiteY33" fmla="*/ 4128157 h 4297250"/>
              <a:gd name="connsiteX34" fmla="*/ 2079759 w 3619883"/>
              <a:gd name="connsiteY34" fmla="*/ 4128157 h 4297250"/>
              <a:gd name="connsiteX35" fmla="*/ 2079759 w 3619883"/>
              <a:gd name="connsiteY35" fmla="*/ 4275461 h 4297250"/>
              <a:gd name="connsiteX36" fmla="*/ 1824703 w 3619883"/>
              <a:gd name="connsiteY36" fmla="*/ 4275461 h 4297250"/>
              <a:gd name="connsiteX37" fmla="*/ 1834468 w 3619883"/>
              <a:gd name="connsiteY37" fmla="*/ 4128157 h 4297250"/>
              <a:gd name="connsiteX38" fmla="*/ 1893894 w 3619883"/>
              <a:gd name="connsiteY38" fmla="*/ 4128157 h 4297250"/>
              <a:gd name="connsiteX39" fmla="*/ 1893894 w 3619883"/>
              <a:gd name="connsiteY39" fmla="*/ 3951392 h 4297250"/>
              <a:gd name="connsiteX40" fmla="*/ 1716110 w 3619883"/>
              <a:gd name="connsiteY40" fmla="*/ 3951392 h 4297250"/>
              <a:gd name="connsiteX41" fmla="*/ 1716110 w 3619883"/>
              <a:gd name="connsiteY41" fmla="*/ 4006431 h 4297250"/>
              <a:gd name="connsiteX42" fmla="*/ 1703447 w 3619883"/>
              <a:gd name="connsiteY42" fmla="*/ 4007960 h 4297250"/>
              <a:gd name="connsiteX43" fmla="*/ 1716110 w 3619883"/>
              <a:gd name="connsiteY43" fmla="*/ 4044284 h 4297250"/>
              <a:gd name="connsiteX44" fmla="*/ 1716110 w 3619883"/>
              <a:gd name="connsiteY44" fmla="*/ 4128157 h 4297250"/>
              <a:gd name="connsiteX45" fmla="*/ 1745346 w 3619883"/>
              <a:gd name="connsiteY45" fmla="*/ 4128157 h 4297250"/>
              <a:gd name="connsiteX46" fmla="*/ 1796694 w 3619883"/>
              <a:gd name="connsiteY46" fmla="*/ 4275461 h 4297250"/>
              <a:gd name="connsiteX47" fmla="*/ 1558844 w 3619883"/>
              <a:gd name="connsiteY47" fmla="*/ 4275461 h 4297250"/>
              <a:gd name="connsiteX48" fmla="*/ 1517252 w 3619883"/>
              <a:gd name="connsiteY48" fmla="*/ 4128157 h 4297250"/>
              <a:gd name="connsiteX49" fmla="*/ 1582936 w 3619883"/>
              <a:gd name="connsiteY49" fmla="*/ 4128157 h 4297250"/>
              <a:gd name="connsiteX50" fmla="*/ 1582936 w 3619883"/>
              <a:gd name="connsiteY50" fmla="*/ 3951392 h 4297250"/>
              <a:gd name="connsiteX51" fmla="*/ 1405151 w 3619883"/>
              <a:gd name="connsiteY51" fmla="*/ 3951392 h 4297250"/>
              <a:gd name="connsiteX52" fmla="*/ 1405151 w 3619883"/>
              <a:gd name="connsiteY52" fmla="*/ 4128157 h 4297250"/>
              <a:gd name="connsiteX53" fmla="*/ 1468988 w 3619883"/>
              <a:gd name="connsiteY53" fmla="*/ 4128157 h 4297250"/>
              <a:gd name="connsiteX54" fmla="*/ 1427396 w 3619883"/>
              <a:gd name="connsiteY54" fmla="*/ 4275461 h 4297250"/>
              <a:gd name="connsiteX55" fmla="*/ 1210751 w 3619883"/>
              <a:gd name="connsiteY55" fmla="*/ 4275461 h 4297250"/>
              <a:gd name="connsiteX56" fmla="*/ 1210751 w 3619883"/>
              <a:gd name="connsiteY56" fmla="*/ 4128157 h 4297250"/>
              <a:gd name="connsiteX57" fmla="*/ 1271978 w 3619883"/>
              <a:gd name="connsiteY57" fmla="*/ 4128157 h 4297250"/>
              <a:gd name="connsiteX58" fmla="*/ 1271978 w 3619883"/>
              <a:gd name="connsiteY58" fmla="*/ 3951392 h 4297250"/>
              <a:gd name="connsiteX59" fmla="*/ 1094193 w 3619883"/>
              <a:gd name="connsiteY59" fmla="*/ 3951392 h 4297250"/>
              <a:gd name="connsiteX60" fmla="*/ 1094193 w 3619883"/>
              <a:gd name="connsiteY60" fmla="*/ 4128157 h 4297250"/>
              <a:gd name="connsiteX61" fmla="*/ 1140354 w 3619883"/>
              <a:gd name="connsiteY61" fmla="*/ 4128157 h 4297250"/>
              <a:gd name="connsiteX62" fmla="*/ 1140354 w 3619883"/>
              <a:gd name="connsiteY62" fmla="*/ 4275461 h 4297250"/>
              <a:gd name="connsiteX63" fmla="*/ 953807 w 3619883"/>
              <a:gd name="connsiteY63" fmla="*/ 4275461 h 4297250"/>
              <a:gd name="connsiteX64" fmla="*/ 912215 w 3619883"/>
              <a:gd name="connsiteY64" fmla="*/ 4128157 h 4297250"/>
              <a:gd name="connsiteX65" fmla="*/ 961020 w 3619883"/>
              <a:gd name="connsiteY65" fmla="*/ 4128157 h 4297250"/>
              <a:gd name="connsiteX66" fmla="*/ 961020 w 3619883"/>
              <a:gd name="connsiteY66" fmla="*/ 3951392 h 4297250"/>
              <a:gd name="connsiteX67" fmla="*/ 783235 w 3619883"/>
              <a:gd name="connsiteY67" fmla="*/ 3951392 h 4297250"/>
              <a:gd name="connsiteX68" fmla="*/ 783235 w 3619883"/>
              <a:gd name="connsiteY68" fmla="*/ 4128157 h 4297250"/>
              <a:gd name="connsiteX69" fmla="*/ 871024 w 3619883"/>
              <a:gd name="connsiteY69" fmla="*/ 4128157 h 4297250"/>
              <a:gd name="connsiteX70" fmla="*/ 829432 w 3619883"/>
              <a:gd name="connsiteY70" fmla="*/ 4275461 h 4297250"/>
              <a:gd name="connsiteX71" fmla="*/ 611484 w 3619883"/>
              <a:gd name="connsiteY71" fmla="*/ 4275461 h 4297250"/>
              <a:gd name="connsiteX72" fmla="*/ 621247 w 3619883"/>
              <a:gd name="connsiteY72" fmla="*/ 4128157 h 4297250"/>
              <a:gd name="connsiteX73" fmla="*/ 650062 w 3619883"/>
              <a:gd name="connsiteY73" fmla="*/ 4128157 h 4297250"/>
              <a:gd name="connsiteX74" fmla="*/ 650062 w 3619883"/>
              <a:gd name="connsiteY74" fmla="*/ 3951392 h 4297250"/>
              <a:gd name="connsiteX75" fmla="*/ 472277 w 3619883"/>
              <a:gd name="connsiteY75" fmla="*/ 3951392 h 4297250"/>
              <a:gd name="connsiteX76" fmla="*/ 472277 w 3619883"/>
              <a:gd name="connsiteY76" fmla="*/ 4128157 h 4297250"/>
              <a:gd name="connsiteX77" fmla="*/ 522650 w 3619883"/>
              <a:gd name="connsiteY77" fmla="*/ 4128157 h 4297250"/>
              <a:gd name="connsiteX78" fmla="*/ 573998 w 3619883"/>
              <a:gd name="connsiteY78" fmla="*/ 4275461 h 4297250"/>
              <a:gd name="connsiteX79" fmla="*/ 336164 w 3619883"/>
              <a:gd name="connsiteY79" fmla="*/ 4275461 h 4297250"/>
              <a:gd name="connsiteX80" fmla="*/ 294572 w 3619883"/>
              <a:gd name="connsiteY80" fmla="*/ 4128157 h 4297250"/>
              <a:gd name="connsiteX81" fmla="*/ 339106 w 3619883"/>
              <a:gd name="connsiteY81" fmla="*/ 4128157 h 4297250"/>
              <a:gd name="connsiteX82" fmla="*/ 339106 w 3619883"/>
              <a:gd name="connsiteY82" fmla="*/ 3951392 h 4297250"/>
              <a:gd name="connsiteX83" fmla="*/ 161321 w 3619883"/>
              <a:gd name="connsiteY83" fmla="*/ 3951392 h 4297250"/>
              <a:gd name="connsiteX84" fmla="*/ 161321 w 3619883"/>
              <a:gd name="connsiteY84" fmla="*/ 4128157 h 4297250"/>
              <a:gd name="connsiteX85" fmla="*/ 230914 w 3619883"/>
              <a:gd name="connsiteY85" fmla="*/ 4128157 h 4297250"/>
              <a:gd name="connsiteX86" fmla="*/ 189322 w 3619883"/>
              <a:gd name="connsiteY86" fmla="*/ 4275461 h 4297250"/>
              <a:gd name="connsiteX87" fmla="*/ 0 w 3619883"/>
              <a:gd name="connsiteY87" fmla="*/ 4275461 h 4297250"/>
              <a:gd name="connsiteX88" fmla="*/ 0 w 3619883"/>
              <a:gd name="connsiteY88" fmla="*/ 42229 h 4297250"/>
              <a:gd name="connsiteX89" fmla="*/ 42464 w 3619883"/>
              <a:gd name="connsiteY89" fmla="*/ 40518 h 4297250"/>
              <a:gd name="connsiteX90" fmla="*/ 137733 w 3619883"/>
              <a:gd name="connsiteY90" fmla="*/ 35355 h 4297250"/>
              <a:gd name="connsiteX91" fmla="*/ 270565 w 3619883"/>
              <a:gd name="connsiteY91" fmla="*/ 29759 h 4297250"/>
              <a:gd name="connsiteX92" fmla="*/ 479734 w 3619883"/>
              <a:gd name="connsiteY92" fmla="*/ 45455 h 4297250"/>
              <a:gd name="connsiteX93" fmla="*/ 524103 w 3619883"/>
              <a:gd name="connsiteY93" fmla="*/ 41625 h 4297250"/>
              <a:gd name="connsiteX94" fmla="*/ 624416 w 3619883"/>
              <a:gd name="connsiteY94" fmla="*/ 22696 h 4297250"/>
              <a:gd name="connsiteX95" fmla="*/ 657762 w 3619883"/>
              <a:gd name="connsiteY95" fmla="*/ 18351 h 4297250"/>
              <a:gd name="connsiteX96" fmla="*/ 690557 w 3619883"/>
              <a:gd name="connsiteY96" fmla="*/ 25792 h 4297250"/>
              <a:gd name="connsiteX97" fmla="*/ 745123 w 3619883"/>
              <a:gd name="connsiteY97" fmla="*/ 40157 h 4297250"/>
              <a:gd name="connsiteX98" fmla="*/ 789493 w 3619883"/>
              <a:gd name="connsiteY98" fmla="*/ 36327 h 4297250"/>
              <a:gd name="connsiteX99" fmla="*/ 854255 w 3619883"/>
              <a:gd name="connsiteY99" fmla="*/ 68887 h 4297250"/>
              <a:gd name="connsiteX100" fmla="*/ 897520 w 3619883"/>
              <a:gd name="connsiteY100" fmla="*/ 88629 h 4297250"/>
              <a:gd name="connsiteX101" fmla="*/ 940510 w 3619883"/>
              <a:gd name="connsiteY101" fmla="*/ 114265 h 4297250"/>
              <a:gd name="connsiteX102" fmla="*/ 1082712 w 3619883"/>
              <a:gd name="connsiteY102" fmla="*/ 144543 h 4297250"/>
              <a:gd name="connsiteX103" fmla="*/ 1205348 w 3619883"/>
              <a:gd name="connsiteY103" fmla="*/ 120753 h 4297250"/>
              <a:gd name="connsiteX104" fmla="*/ 1271764 w 3619883"/>
              <a:gd name="connsiteY104" fmla="*/ 117956 h 4297250"/>
              <a:gd name="connsiteX105" fmla="*/ 1315583 w 3619883"/>
              <a:gd name="connsiteY105" fmla="*/ 125912 h 4297250"/>
              <a:gd name="connsiteX106" fmla="*/ 1359125 w 3619883"/>
              <a:gd name="connsiteY106" fmla="*/ 139761 h 4297250"/>
              <a:gd name="connsiteX107" fmla="*/ 1391919 w 3619883"/>
              <a:gd name="connsiteY107" fmla="*/ 147202 h 4297250"/>
              <a:gd name="connsiteX108" fmla="*/ 1436563 w 3619883"/>
              <a:gd name="connsiteY108" fmla="*/ 137480 h 4297250"/>
              <a:gd name="connsiteX109" fmla="*/ 1471566 w 3619883"/>
              <a:gd name="connsiteY109" fmla="*/ 97777 h 4297250"/>
              <a:gd name="connsiteX110" fmla="*/ 1505739 w 3619883"/>
              <a:gd name="connsiteY110" fmla="*/ 75753 h 4297250"/>
              <a:gd name="connsiteX111" fmla="*/ 1590891 w 3619883"/>
              <a:gd name="connsiteY111" fmla="*/ 144702 h 4297250"/>
              <a:gd name="connsiteX112" fmla="*/ 1625616 w 3619883"/>
              <a:gd name="connsiteY112" fmla="*/ 110893 h 4297250"/>
              <a:gd name="connsiteX113" fmla="*/ 1658964 w 3619883"/>
              <a:gd name="connsiteY113" fmla="*/ 106547 h 4297250"/>
              <a:gd name="connsiteX114" fmla="*/ 1746598 w 3619883"/>
              <a:gd name="connsiteY114" fmla="*/ 122460 h 4297250"/>
              <a:gd name="connsiteX115" fmla="*/ 1811913 w 3619883"/>
              <a:gd name="connsiteY115" fmla="*/ 143234 h 4297250"/>
              <a:gd name="connsiteX116" fmla="*/ 1856557 w 3619883"/>
              <a:gd name="connsiteY116" fmla="*/ 133511 h 4297250"/>
              <a:gd name="connsiteX117" fmla="*/ 2066003 w 3619883"/>
              <a:gd name="connsiteY117" fmla="*/ 143313 h 4297250"/>
              <a:gd name="connsiteX118" fmla="*/ 2177615 w 3619883"/>
              <a:gd name="connsiteY118" fmla="*/ 119007 h 4297250"/>
              <a:gd name="connsiteX119" fmla="*/ 2255883 w 3619883"/>
              <a:gd name="connsiteY119" fmla="*/ 99047 h 4297250"/>
              <a:gd name="connsiteX120" fmla="*/ 2344622 w 3619883"/>
              <a:gd name="connsiteY120" fmla="*/ 91388 h 4297250"/>
              <a:gd name="connsiteX121" fmla="*/ 2455682 w 3619883"/>
              <a:gd name="connsiteY121" fmla="*/ 78869 h 4297250"/>
              <a:gd name="connsiteX122" fmla="*/ 2632609 w 3619883"/>
              <a:gd name="connsiteY122" fmla="*/ 75338 h 4297250"/>
              <a:gd name="connsiteX123" fmla="*/ 2742291 w 3619883"/>
              <a:gd name="connsiteY123" fmla="*/ 92282 h 4297250"/>
              <a:gd name="connsiteX124" fmla="*/ 2851974 w 3619883"/>
              <a:gd name="connsiteY124" fmla="*/ 109227 h 4297250"/>
              <a:gd name="connsiteX125" fmla="*/ 2907643 w 3619883"/>
              <a:gd name="connsiteY125" fmla="*/ 100020 h 4297250"/>
              <a:gd name="connsiteX126" fmla="*/ 2944022 w 3619883"/>
              <a:gd name="connsiteY126" fmla="*/ 30853 h 4297250"/>
              <a:gd name="connsiteX127" fmla="*/ 3022289 w 3619883"/>
              <a:gd name="connsiteY127" fmla="*/ 10893 h 4297250"/>
              <a:gd name="connsiteX128" fmla="*/ 3054807 w 3619883"/>
              <a:gd name="connsiteY128" fmla="*/ 24226 h 4297250"/>
              <a:gd name="connsiteX129" fmla="*/ 3141892 w 3619883"/>
              <a:gd name="connsiteY129" fmla="*/ 51925 h 4297250"/>
              <a:gd name="connsiteX130" fmla="*/ 3185711 w 3619883"/>
              <a:gd name="connsiteY130" fmla="*/ 59881 h 4297250"/>
              <a:gd name="connsiteX131" fmla="*/ 3219056 w 3619883"/>
              <a:gd name="connsiteY131" fmla="*/ 55536 h 4297250"/>
              <a:gd name="connsiteX132" fmla="*/ 3263425 w 3619883"/>
              <a:gd name="connsiteY132" fmla="*/ 51706 h 4297250"/>
              <a:gd name="connsiteX133" fmla="*/ 3296219 w 3619883"/>
              <a:gd name="connsiteY133" fmla="*/ 59147 h 4297250"/>
              <a:gd name="connsiteX134" fmla="*/ 3319094 w 3619883"/>
              <a:gd name="connsiteY134" fmla="*/ 42500 h 4297250"/>
              <a:gd name="connsiteX135" fmla="*/ 3420511 w 3619883"/>
              <a:gd name="connsiteY135" fmla="*/ 0 h 4297250"/>
              <a:gd name="connsiteX136" fmla="*/ 3453305 w 3619883"/>
              <a:gd name="connsiteY136" fmla="*/ 7440 h 4297250"/>
              <a:gd name="connsiteX137" fmla="*/ 3496571 w 3619883"/>
              <a:gd name="connsiteY137" fmla="*/ 27182 h 4297250"/>
              <a:gd name="connsiteX138" fmla="*/ 3602117 w 3619883"/>
              <a:gd name="connsiteY138" fmla="*/ 132521 h 4297250"/>
              <a:gd name="connsiteX139" fmla="*/ 3619883 w 3619883"/>
              <a:gd name="connsiteY139" fmla="*/ 140049 h 4297250"/>
              <a:gd name="connsiteX140" fmla="*/ 3619883 w 3619883"/>
              <a:gd name="connsiteY14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2959941 w 3619883"/>
              <a:gd name="connsiteY7" fmla="*/ 3951392 h 4297250"/>
              <a:gd name="connsiteX8" fmla="*/ 2959941 w 3619883"/>
              <a:gd name="connsiteY8" fmla="*/ 4128157 h 4297250"/>
              <a:gd name="connsiteX9" fmla="*/ 2996846 w 3619883"/>
              <a:gd name="connsiteY9" fmla="*/ 4128157 h 4297250"/>
              <a:gd name="connsiteX10" fmla="*/ 3014011 w 3619883"/>
              <a:gd name="connsiteY10" fmla="*/ 4275461 h 4297250"/>
              <a:gd name="connsiteX11" fmla="*/ 2761042 w 3619883"/>
              <a:gd name="connsiteY11" fmla="*/ 4275461 h 4297250"/>
              <a:gd name="connsiteX12" fmla="*/ 2761042 w 3619883"/>
              <a:gd name="connsiteY12" fmla="*/ 4128157 h 4297250"/>
              <a:gd name="connsiteX13" fmla="*/ 2826768 w 3619883"/>
              <a:gd name="connsiteY13" fmla="*/ 4128157 h 4297250"/>
              <a:gd name="connsiteX14" fmla="*/ 2826768 w 3619883"/>
              <a:gd name="connsiteY14" fmla="*/ 3951392 h 4297250"/>
              <a:gd name="connsiteX15" fmla="*/ 2648983 w 3619883"/>
              <a:gd name="connsiteY15" fmla="*/ 3951392 h 4297250"/>
              <a:gd name="connsiteX16" fmla="*/ 2648983 w 3619883"/>
              <a:gd name="connsiteY16" fmla="*/ 4128157 h 4297250"/>
              <a:gd name="connsiteX17" fmla="*/ 2690646 w 3619883"/>
              <a:gd name="connsiteY17" fmla="*/ 4128157 h 4297250"/>
              <a:gd name="connsiteX18" fmla="*/ 2690646 w 3619883"/>
              <a:gd name="connsiteY18" fmla="*/ 4275461 h 4297250"/>
              <a:gd name="connsiteX19" fmla="*/ 2511710 w 3619883"/>
              <a:gd name="connsiteY19" fmla="*/ 4275461 h 4297250"/>
              <a:gd name="connsiteX20" fmla="*/ 2454288 w 3619883"/>
              <a:gd name="connsiteY20" fmla="*/ 4128157 h 4297250"/>
              <a:gd name="connsiteX21" fmla="*/ 2515810 w 3619883"/>
              <a:gd name="connsiteY21" fmla="*/ 4128157 h 4297250"/>
              <a:gd name="connsiteX22" fmla="*/ 2515810 w 3619883"/>
              <a:gd name="connsiteY22" fmla="*/ 3951392 h 4297250"/>
              <a:gd name="connsiteX23" fmla="*/ 2338025 w 3619883"/>
              <a:gd name="connsiteY23" fmla="*/ 3951392 h 4297250"/>
              <a:gd name="connsiteX24" fmla="*/ 2338025 w 3619883"/>
              <a:gd name="connsiteY24" fmla="*/ 4128157 h 4297250"/>
              <a:gd name="connsiteX25" fmla="*/ 2395120 w 3619883"/>
              <a:gd name="connsiteY25" fmla="*/ 4128157 h 4297250"/>
              <a:gd name="connsiteX26" fmla="*/ 2337697 w 3619883"/>
              <a:gd name="connsiteY26" fmla="*/ 4275461 h 4297250"/>
              <a:gd name="connsiteX27" fmla="*/ 2150155 w 3619883"/>
              <a:gd name="connsiteY27" fmla="*/ 4275461 h 4297250"/>
              <a:gd name="connsiteX28" fmla="*/ 2150155 w 3619883"/>
              <a:gd name="connsiteY28" fmla="*/ 4128157 h 4297250"/>
              <a:gd name="connsiteX29" fmla="*/ 2204852 w 3619883"/>
              <a:gd name="connsiteY29" fmla="*/ 4128157 h 4297250"/>
              <a:gd name="connsiteX30" fmla="*/ 2204852 w 3619883"/>
              <a:gd name="connsiteY30" fmla="*/ 3951392 h 4297250"/>
              <a:gd name="connsiteX31" fmla="*/ 2027068 w 3619883"/>
              <a:gd name="connsiteY31" fmla="*/ 3951392 h 4297250"/>
              <a:gd name="connsiteX32" fmla="*/ 2027068 w 3619883"/>
              <a:gd name="connsiteY32" fmla="*/ 4128157 h 4297250"/>
              <a:gd name="connsiteX33" fmla="*/ 2079759 w 3619883"/>
              <a:gd name="connsiteY33" fmla="*/ 4128157 h 4297250"/>
              <a:gd name="connsiteX34" fmla="*/ 2079759 w 3619883"/>
              <a:gd name="connsiteY34" fmla="*/ 4275461 h 4297250"/>
              <a:gd name="connsiteX35" fmla="*/ 1824703 w 3619883"/>
              <a:gd name="connsiteY35" fmla="*/ 4275461 h 4297250"/>
              <a:gd name="connsiteX36" fmla="*/ 1834468 w 3619883"/>
              <a:gd name="connsiteY36" fmla="*/ 4128157 h 4297250"/>
              <a:gd name="connsiteX37" fmla="*/ 1893894 w 3619883"/>
              <a:gd name="connsiteY37" fmla="*/ 4128157 h 4297250"/>
              <a:gd name="connsiteX38" fmla="*/ 1893894 w 3619883"/>
              <a:gd name="connsiteY38" fmla="*/ 3951392 h 4297250"/>
              <a:gd name="connsiteX39" fmla="*/ 1716110 w 3619883"/>
              <a:gd name="connsiteY39" fmla="*/ 3951392 h 4297250"/>
              <a:gd name="connsiteX40" fmla="*/ 1716110 w 3619883"/>
              <a:gd name="connsiteY40" fmla="*/ 4006431 h 4297250"/>
              <a:gd name="connsiteX41" fmla="*/ 1703447 w 3619883"/>
              <a:gd name="connsiteY41" fmla="*/ 4007960 h 4297250"/>
              <a:gd name="connsiteX42" fmla="*/ 1716110 w 3619883"/>
              <a:gd name="connsiteY42" fmla="*/ 4044284 h 4297250"/>
              <a:gd name="connsiteX43" fmla="*/ 1716110 w 3619883"/>
              <a:gd name="connsiteY43" fmla="*/ 4128157 h 4297250"/>
              <a:gd name="connsiteX44" fmla="*/ 1745346 w 3619883"/>
              <a:gd name="connsiteY44" fmla="*/ 4128157 h 4297250"/>
              <a:gd name="connsiteX45" fmla="*/ 1796694 w 3619883"/>
              <a:gd name="connsiteY45" fmla="*/ 4275461 h 4297250"/>
              <a:gd name="connsiteX46" fmla="*/ 1558844 w 3619883"/>
              <a:gd name="connsiteY46" fmla="*/ 4275461 h 4297250"/>
              <a:gd name="connsiteX47" fmla="*/ 1517252 w 3619883"/>
              <a:gd name="connsiteY47" fmla="*/ 4128157 h 4297250"/>
              <a:gd name="connsiteX48" fmla="*/ 1582936 w 3619883"/>
              <a:gd name="connsiteY48" fmla="*/ 4128157 h 4297250"/>
              <a:gd name="connsiteX49" fmla="*/ 1582936 w 3619883"/>
              <a:gd name="connsiteY49" fmla="*/ 3951392 h 4297250"/>
              <a:gd name="connsiteX50" fmla="*/ 1405151 w 3619883"/>
              <a:gd name="connsiteY50" fmla="*/ 3951392 h 4297250"/>
              <a:gd name="connsiteX51" fmla="*/ 1405151 w 3619883"/>
              <a:gd name="connsiteY51" fmla="*/ 4128157 h 4297250"/>
              <a:gd name="connsiteX52" fmla="*/ 1468988 w 3619883"/>
              <a:gd name="connsiteY52" fmla="*/ 4128157 h 4297250"/>
              <a:gd name="connsiteX53" fmla="*/ 1427396 w 3619883"/>
              <a:gd name="connsiteY53" fmla="*/ 4275461 h 4297250"/>
              <a:gd name="connsiteX54" fmla="*/ 1210751 w 3619883"/>
              <a:gd name="connsiteY54" fmla="*/ 4275461 h 4297250"/>
              <a:gd name="connsiteX55" fmla="*/ 1210751 w 3619883"/>
              <a:gd name="connsiteY55" fmla="*/ 4128157 h 4297250"/>
              <a:gd name="connsiteX56" fmla="*/ 1271978 w 3619883"/>
              <a:gd name="connsiteY56" fmla="*/ 4128157 h 4297250"/>
              <a:gd name="connsiteX57" fmla="*/ 1271978 w 3619883"/>
              <a:gd name="connsiteY57" fmla="*/ 3951392 h 4297250"/>
              <a:gd name="connsiteX58" fmla="*/ 1094193 w 3619883"/>
              <a:gd name="connsiteY58" fmla="*/ 3951392 h 4297250"/>
              <a:gd name="connsiteX59" fmla="*/ 1094193 w 3619883"/>
              <a:gd name="connsiteY59" fmla="*/ 4128157 h 4297250"/>
              <a:gd name="connsiteX60" fmla="*/ 1140354 w 3619883"/>
              <a:gd name="connsiteY60" fmla="*/ 4128157 h 4297250"/>
              <a:gd name="connsiteX61" fmla="*/ 1140354 w 3619883"/>
              <a:gd name="connsiteY61" fmla="*/ 4275461 h 4297250"/>
              <a:gd name="connsiteX62" fmla="*/ 953807 w 3619883"/>
              <a:gd name="connsiteY62" fmla="*/ 4275461 h 4297250"/>
              <a:gd name="connsiteX63" fmla="*/ 912215 w 3619883"/>
              <a:gd name="connsiteY63" fmla="*/ 4128157 h 4297250"/>
              <a:gd name="connsiteX64" fmla="*/ 961020 w 3619883"/>
              <a:gd name="connsiteY64" fmla="*/ 4128157 h 4297250"/>
              <a:gd name="connsiteX65" fmla="*/ 961020 w 3619883"/>
              <a:gd name="connsiteY65" fmla="*/ 3951392 h 4297250"/>
              <a:gd name="connsiteX66" fmla="*/ 783235 w 3619883"/>
              <a:gd name="connsiteY66" fmla="*/ 3951392 h 4297250"/>
              <a:gd name="connsiteX67" fmla="*/ 783235 w 3619883"/>
              <a:gd name="connsiteY67" fmla="*/ 4128157 h 4297250"/>
              <a:gd name="connsiteX68" fmla="*/ 871024 w 3619883"/>
              <a:gd name="connsiteY68" fmla="*/ 4128157 h 4297250"/>
              <a:gd name="connsiteX69" fmla="*/ 829432 w 3619883"/>
              <a:gd name="connsiteY69" fmla="*/ 4275461 h 4297250"/>
              <a:gd name="connsiteX70" fmla="*/ 611484 w 3619883"/>
              <a:gd name="connsiteY70" fmla="*/ 4275461 h 4297250"/>
              <a:gd name="connsiteX71" fmla="*/ 621247 w 3619883"/>
              <a:gd name="connsiteY71" fmla="*/ 4128157 h 4297250"/>
              <a:gd name="connsiteX72" fmla="*/ 650062 w 3619883"/>
              <a:gd name="connsiteY72" fmla="*/ 4128157 h 4297250"/>
              <a:gd name="connsiteX73" fmla="*/ 650062 w 3619883"/>
              <a:gd name="connsiteY73" fmla="*/ 3951392 h 4297250"/>
              <a:gd name="connsiteX74" fmla="*/ 472277 w 3619883"/>
              <a:gd name="connsiteY74" fmla="*/ 3951392 h 4297250"/>
              <a:gd name="connsiteX75" fmla="*/ 472277 w 3619883"/>
              <a:gd name="connsiteY75" fmla="*/ 4128157 h 4297250"/>
              <a:gd name="connsiteX76" fmla="*/ 522650 w 3619883"/>
              <a:gd name="connsiteY76" fmla="*/ 4128157 h 4297250"/>
              <a:gd name="connsiteX77" fmla="*/ 573998 w 3619883"/>
              <a:gd name="connsiteY77" fmla="*/ 4275461 h 4297250"/>
              <a:gd name="connsiteX78" fmla="*/ 336164 w 3619883"/>
              <a:gd name="connsiteY78" fmla="*/ 4275461 h 4297250"/>
              <a:gd name="connsiteX79" fmla="*/ 294572 w 3619883"/>
              <a:gd name="connsiteY79" fmla="*/ 4128157 h 4297250"/>
              <a:gd name="connsiteX80" fmla="*/ 339106 w 3619883"/>
              <a:gd name="connsiteY80" fmla="*/ 4128157 h 4297250"/>
              <a:gd name="connsiteX81" fmla="*/ 339106 w 3619883"/>
              <a:gd name="connsiteY81" fmla="*/ 3951392 h 4297250"/>
              <a:gd name="connsiteX82" fmla="*/ 161321 w 3619883"/>
              <a:gd name="connsiteY82" fmla="*/ 3951392 h 4297250"/>
              <a:gd name="connsiteX83" fmla="*/ 161321 w 3619883"/>
              <a:gd name="connsiteY83" fmla="*/ 4128157 h 4297250"/>
              <a:gd name="connsiteX84" fmla="*/ 230914 w 3619883"/>
              <a:gd name="connsiteY84" fmla="*/ 4128157 h 4297250"/>
              <a:gd name="connsiteX85" fmla="*/ 189322 w 3619883"/>
              <a:gd name="connsiteY85" fmla="*/ 4275461 h 4297250"/>
              <a:gd name="connsiteX86" fmla="*/ 0 w 3619883"/>
              <a:gd name="connsiteY86" fmla="*/ 4275461 h 4297250"/>
              <a:gd name="connsiteX87" fmla="*/ 0 w 3619883"/>
              <a:gd name="connsiteY87" fmla="*/ 42229 h 4297250"/>
              <a:gd name="connsiteX88" fmla="*/ 42464 w 3619883"/>
              <a:gd name="connsiteY88" fmla="*/ 40518 h 4297250"/>
              <a:gd name="connsiteX89" fmla="*/ 137733 w 3619883"/>
              <a:gd name="connsiteY89" fmla="*/ 35355 h 4297250"/>
              <a:gd name="connsiteX90" fmla="*/ 270565 w 3619883"/>
              <a:gd name="connsiteY90" fmla="*/ 29759 h 4297250"/>
              <a:gd name="connsiteX91" fmla="*/ 479734 w 3619883"/>
              <a:gd name="connsiteY91" fmla="*/ 45455 h 4297250"/>
              <a:gd name="connsiteX92" fmla="*/ 524103 w 3619883"/>
              <a:gd name="connsiteY92" fmla="*/ 41625 h 4297250"/>
              <a:gd name="connsiteX93" fmla="*/ 624416 w 3619883"/>
              <a:gd name="connsiteY93" fmla="*/ 22696 h 4297250"/>
              <a:gd name="connsiteX94" fmla="*/ 657762 w 3619883"/>
              <a:gd name="connsiteY94" fmla="*/ 18351 h 4297250"/>
              <a:gd name="connsiteX95" fmla="*/ 690557 w 3619883"/>
              <a:gd name="connsiteY95" fmla="*/ 25792 h 4297250"/>
              <a:gd name="connsiteX96" fmla="*/ 745123 w 3619883"/>
              <a:gd name="connsiteY96" fmla="*/ 40157 h 4297250"/>
              <a:gd name="connsiteX97" fmla="*/ 789493 w 3619883"/>
              <a:gd name="connsiteY97" fmla="*/ 36327 h 4297250"/>
              <a:gd name="connsiteX98" fmla="*/ 854255 w 3619883"/>
              <a:gd name="connsiteY98" fmla="*/ 68887 h 4297250"/>
              <a:gd name="connsiteX99" fmla="*/ 897520 w 3619883"/>
              <a:gd name="connsiteY99" fmla="*/ 88629 h 4297250"/>
              <a:gd name="connsiteX100" fmla="*/ 940510 w 3619883"/>
              <a:gd name="connsiteY100" fmla="*/ 114265 h 4297250"/>
              <a:gd name="connsiteX101" fmla="*/ 1082712 w 3619883"/>
              <a:gd name="connsiteY101" fmla="*/ 144543 h 4297250"/>
              <a:gd name="connsiteX102" fmla="*/ 1205348 w 3619883"/>
              <a:gd name="connsiteY102" fmla="*/ 120753 h 4297250"/>
              <a:gd name="connsiteX103" fmla="*/ 1271764 w 3619883"/>
              <a:gd name="connsiteY103" fmla="*/ 117956 h 4297250"/>
              <a:gd name="connsiteX104" fmla="*/ 1315583 w 3619883"/>
              <a:gd name="connsiteY104" fmla="*/ 125912 h 4297250"/>
              <a:gd name="connsiteX105" fmla="*/ 1359125 w 3619883"/>
              <a:gd name="connsiteY105" fmla="*/ 139761 h 4297250"/>
              <a:gd name="connsiteX106" fmla="*/ 1391919 w 3619883"/>
              <a:gd name="connsiteY106" fmla="*/ 147202 h 4297250"/>
              <a:gd name="connsiteX107" fmla="*/ 1436563 w 3619883"/>
              <a:gd name="connsiteY107" fmla="*/ 137480 h 4297250"/>
              <a:gd name="connsiteX108" fmla="*/ 1471566 w 3619883"/>
              <a:gd name="connsiteY108" fmla="*/ 97777 h 4297250"/>
              <a:gd name="connsiteX109" fmla="*/ 1505739 w 3619883"/>
              <a:gd name="connsiteY109" fmla="*/ 75753 h 4297250"/>
              <a:gd name="connsiteX110" fmla="*/ 1590891 w 3619883"/>
              <a:gd name="connsiteY110" fmla="*/ 144702 h 4297250"/>
              <a:gd name="connsiteX111" fmla="*/ 1625616 w 3619883"/>
              <a:gd name="connsiteY111" fmla="*/ 110893 h 4297250"/>
              <a:gd name="connsiteX112" fmla="*/ 1658964 w 3619883"/>
              <a:gd name="connsiteY112" fmla="*/ 106547 h 4297250"/>
              <a:gd name="connsiteX113" fmla="*/ 1746598 w 3619883"/>
              <a:gd name="connsiteY113" fmla="*/ 122460 h 4297250"/>
              <a:gd name="connsiteX114" fmla="*/ 1811913 w 3619883"/>
              <a:gd name="connsiteY114" fmla="*/ 143234 h 4297250"/>
              <a:gd name="connsiteX115" fmla="*/ 1856557 w 3619883"/>
              <a:gd name="connsiteY115" fmla="*/ 133511 h 4297250"/>
              <a:gd name="connsiteX116" fmla="*/ 2066003 w 3619883"/>
              <a:gd name="connsiteY116" fmla="*/ 143313 h 4297250"/>
              <a:gd name="connsiteX117" fmla="*/ 2177615 w 3619883"/>
              <a:gd name="connsiteY117" fmla="*/ 119007 h 4297250"/>
              <a:gd name="connsiteX118" fmla="*/ 2255883 w 3619883"/>
              <a:gd name="connsiteY118" fmla="*/ 99047 h 4297250"/>
              <a:gd name="connsiteX119" fmla="*/ 2344622 w 3619883"/>
              <a:gd name="connsiteY119" fmla="*/ 91388 h 4297250"/>
              <a:gd name="connsiteX120" fmla="*/ 2455682 w 3619883"/>
              <a:gd name="connsiteY120" fmla="*/ 78869 h 4297250"/>
              <a:gd name="connsiteX121" fmla="*/ 2632609 w 3619883"/>
              <a:gd name="connsiteY121" fmla="*/ 75338 h 4297250"/>
              <a:gd name="connsiteX122" fmla="*/ 2742291 w 3619883"/>
              <a:gd name="connsiteY122" fmla="*/ 92282 h 4297250"/>
              <a:gd name="connsiteX123" fmla="*/ 2851974 w 3619883"/>
              <a:gd name="connsiteY123" fmla="*/ 109227 h 4297250"/>
              <a:gd name="connsiteX124" fmla="*/ 2907643 w 3619883"/>
              <a:gd name="connsiteY124" fmla="*/ 100020 h 4297250"/>
              <a:gd name="connsiteX125" fmla="*/ 2944022 w 3619883"/>
              <a:gd name="connsiteY125" fmla="*/ 30853 h 4297250"/>
              <a:gd name="connsiteX126" fmla="*/ 3022289 w 3619883"/>
              <a:gd name="connsiteY126" fmla="*/ 10893 h 4297250"/>
              <a:gd name="connsiteX127" fmla="*/ 3054807 w 3619883"/>
              <a:gd name="connsiteY127" fmla="*/ 24226 h 4297250"/>
              <a:gd name="connsiteX128" fmla="*/ 3141892 w 3619883"/>
              <a:gd name="connsiteY128" fmla="*/ 51925 h 4297250"/>
              <a:gd name="connsiteX129" fmla="*/ 3185711 w 3619883"/>
              <a:gd name="connsiteY129" fmla="*/ 59881 h 4297250"/>
              <a:gd name="connsiteX130" fmla="*/ 3219056 w 3619883"/>
              <a:gd name="connsiteY130" fmla="*/ 55536 h 4297250"/>
              <a:gd name="connsiteX131" fmla="*/ 3263425 w 3619883"/>
              <a:gd name="connsiteY131" fmla="*/ 51706 h 4297250"/>
              <a:gd name="connsiteX132" fmla="*/ 3296219 w 3619883"/>
              <a:gd name="connsiteY132" fmla="*/ 59147 h 4297250"/>
              <a:gd name="connsiteX133" fmla="*/ 3319094 w 3619883"/>
              <a:gd name="connsiteY133" fmla="*/ 42500 h 4297250"/>
              <a:gd name="connsiteX134" fmla="*/ 3420511 w 3619883"/>
              <a:gd name="connsiteY134" fmla="*/ 0 h 4297250"/>
              <a:gd name="connsiteX135" fmla="*/ 3453305 w 3619883"/>
              <a:gd name="connsiteY135" fmla="*/ 7440 h 4297250"/>
              <a:gd name="connsiteX136" fmla="*/ 3496571 w 3619883"/>
              <a:gd name="connsiteY136" fmla="*/ 27182 h 4297250"/>
              <a:gd name="connsiteX137" fmla="*/ 3602117 w 3619883"/>
              <a:gd name="connsiteY137" fmla="*/ 132521 h 4297250"/>
              <a:gd name="connsiteX138" fmla="*/ 3619883 w 3619883"/>
              <a:gd name="connsiteY138" fmla="*/ 140049 h 4297250"/>
              <a:gd name="connsiteX139" fmla="*/ 3619883 w 3619883"/>
              <a:gd name="connsiteY13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2959941 w 3619883"/>
              <a:gd name="connsiteY7" fmla="*/ 4128157 h 4297250"/>
              <a:gd name="connsiteX8" fmla="*/ 2996846 w 3619883"/>
              <a:gd name="connsiteY8" fmla="*/ 4128157 h 4297250"/>
              <a:gd name="connsiteX9" fmla="*/ 3014011 w 3619883"/>
              <a:gd name="connsiteY9" fmla="*/ 4275461 h 4297250"/>
              <a:gd name="connsiteX10" fmla="*/ 2761042 w 3619883"/>
              <a:gd name="connsiteY10" fmla="*/ 4275461 h 4297250"/>
              <a:gd name="connsiteX11" fmla="*/ 2761042 w 3619883"/>
              <a:gd name="connsiteY11" fmla="*/ 4128157 h 4297250"/>
              <a:gd name="connsiteX12" fmla="*/ 2826768 w 3619883"/>
              <a:gd name="connsiteY12" fmla="*/ 4128157 h 4297250"/>
              <a:gd name="connsiteX13" fmla="*/ 2826768 w 3619883"/>
              <a:gd name="connsiteY13" fmla="*/ 3951392 h 4297250"/>
              <a:gd name="connsiteX14" fmla="*/ 2648983 w 3619883"/>
              <a:gd name="connsiteY14" fmla="*/ 3951392 h 4297250"/>
              <a:gd name="connsiteX15" fmla="*/ 2648983 w 3619883"/>
              <a:gd name="connsiteY15" fmla="*/ 4128157 h 4297250"/>
              <a:gd name="connsiteX16" fmla="*/ 2690646 w 3619883"/>
              <a:gd name="connsiteY16" fmla="*/ 4128157 h 4297250"/>
              <a:gd name="connsiteX17" fmla="*/ 2690646 w 3619883"/>
              <a:gd name="connsiteY17" fmla="*/ 4275461 h 4297250"/>
              <a:gd name="connsiteX18" fmla="*/ 2511710 w 3619883"/>
              <a:gd name="connsiteY18" fmla="*/ 4275461 h 4297250"/>
              <a:gd name="connsiteX19" fmla="*/ 2454288 w 3619883"/>
              <a:gd name="connsiteY19" fmla="*/ 4128157 h 4297250"/>
              <a:gd name="connsiteX20" fmla="*/ 2515810 w 3619883"/>
              <a:gd name="connsiteY20" fmla="*/ 4128157 h 4297250"/>
              <a:gd name="connsiteX21" fmla="*/ 2515810 w 3619883"/>
              <a:gd name="connsiteY21" fmla="*/ 3951392 h 4297250"/>
              <a:gd name="connsiteX22" fmla="*/ 2338025 w 3619883"/>
              <a:gd name="connsiteY22" fmla="*/ 3951392 h 4297250"/>
              <a:gd name="connsiteX23" fmla="*/ 2338025 w 3619883"/>
              <a:gd name="connsiteY23" fmla="*/ 4128157 h 4297250"/>
              <a:gd name="connsiteX24" fmla="*/ 2395120 w 3619883"/>
              <a:gd name="connsiteY24" fmla="*/ 4128157 h 4297250"/>
              <a:gd name="connsiteX25" fmla="*/ 2337697 w 3619883"/>
              <a:gd name="connsiteY25" fmla="*/ 4275461 h 4297250"/>
              <a:gd name="connsiteX26" fmla="*/ 2150155 w 3619883"/>
              <a:gd name="connsiteY26" fmla="*/ 4275461 h 4297250"/>
              <a:gd name="connsiteX27" fmla="*/ 2150155 w 3619883"/>
              <a:gd name="connsiteY27" fmla="*/ 4128157 h 4297250"/>
              <a:gd name="connsiteX28" fmla="*/ 2204852 w 3619883"/>
              <a:gd name="connsiteY28" fmla="*/ 4128157 h 4297250"/>
              <a:gd name="connsiteX29" fmla="*/ 2204852 w 3619883"/>
              <a:gd name="connsiteY29" fmla="*/ 3951392 h 4297250"/>
              <a:gd name="connsiteX30" fmla="*/ 2027068 w 3619883"/>
              <a:gd name="connsiteY30" fmla="*/ 3951392 h 4297250"/>
              <a:gd name="connsiteX31" fmla="*/ 2027068 w 3619883"/>
              <a:gd name="connsiteY31" fmla="*/ 4128157 h 4297250"/>
              <a:gd name="connsiteX32" fmla="*/ 2079759 w 3619883"/>
              <a:gd name="connsiteY32" fmla="*/ 4128157 h 4297250"/>
              <a:gd name="connsiteX33" fmla="*/ 2079759 w 3619883"/>
              <a:gd name="connsiteY33" fmla="*/ 4275461 h 4297250"/>
              <a:gd name="connsiteX34" fmla="*/ 1824703 w 3619883"/>
              <a:gd name="connsiteY34" fmla="*/ 4275461 h 4297250"/>
              <a:gd name="connsiteX35" fmla="*/ 1834468 w 3619883"/>
              <a:gd name="connsiteY35" fmla="*/ 4128157 h 4297250"/>
              <a:gd name="connsiteX36" fmla="*/ 1893894 w 3619883"/>
              <a:gd name="connsiteY36" fmla="*/ 4128157 h 4297250"/>
              <a:gd name="connsiteX37" fmla="*/ 1893894 w 3619883"/>
              <a:gd name="connsiteY37" fmla="*/ 3951392 h 4297250"/>
              <a:gd name="connsiteX38" fmla="*/ 1716110 w 3619883"/>
              <a:gd name="connsiteY38" fmla="*/ 3951392 h 4297250"/>
              <a:gd name="connsiteX39" fmla="*/ 1716110 w 3619883"/>
              <a:gd name="connsiteY39" fmla="*/ 4006431 h 4297250"/>
              <a:gd name="connsiteX40" fmla="*/ 1703447 w 3619883"/>
              <a:gd name="connsiteY40" fmla="*/ 4007960 h 4297250"/>
              <a:gd name="connsiteX41" fmla="*/ 1716110 w 3619883"/>
              <a:gd name="connsiteY41" fmla="*/ 4044284 h 4297250"/>
              <a:gd name="connsiteX42" fmla="*/ 1716110 w 3619883"/>
              <a:gd name="connsiteY42" fmla="*/ 4128157 h 4297250"/>
              <a:gd name="connsiteX43" fmla="*/ 1745346 w 3619883"/>
              <a:gd name="connsiteY43" fmla="*/ 4128157 h 4297250"/>
              <a:gd name="connsiteX44" fmla="*/ 1796694 w 3619883"/>
              <a:gd name="connsiteY44" fmla="*/ 4275461 h 4297250"/>
              <a:gd name="connsiteX45" fmla="*/ 1558844 w 3619883"/>
              <a:gd name="connsiteY45" fmla="*/ 4275461 h 4297250"/>
              <a:gd name="connsiteX46" fmla="*/ 1517252 w 3619883"/>
              <a:gd name="connsiteY46" fmla="*/ 4128157 h 4297250"/>
              <a:gd name="connsiteX47" fmla="*/ 1582936 w 3619883"/>
              <a:gd name="connsiteY47" fmla="*/ 4128157 h 4297250"/>
              <a:gd name="connsiteX48" fmla="*/ 1582936 w 3619883"/>
              <a:gd name="connsiteY48" fmla="*/ 3951392 h 4297250"/>
              <a:gd name="connsiteX49" fmla="*/ 1405151 w 3619883"/>
              <a:gd name="connsiteY49" fmla="*/ 3951392 h 4297250"/>
              <a:gd name="connsiteX50" fmla="*/ 1405151 w 3619883"/>
              <a:gd name="connsiteY50" fmla="*/ 4128157 h 4297250"/>
              <a:gd name="connsiteX51" fmla="*/ 1468988 w 3619883"/>
              <a:gd name="connsiteY51" fmla="*/ 4128157 h 4297250"/>
              <a:gd name="connsiteX52" fmla="*/ 1427396 w 3619883"/>
              <a:gd name="connsiteY52" fmla="*/ 4275461 h 4297250"/>
              <a:gd name="connsiteX53" fmla="*/ 1210751 w 3619883"/>
              <a:gd name="connsiteY53" fmla="*/ 4275461 h 4297250"/>
              <a:gd name="connsiteX54" fmla="*/ 1210751 w 3619883"/>
              <a:gd name="connsiteY54" fmla="*/ 4128157 h 4297250"/>
              <a:gd name="connsiteX55" fmla="*/ 1271978 w 3619883"/>
              <a:gd name="connsiteY55" fmla="*/ 4128157 h 4297250"/>
              <a:gd name="connsiteX56" fmla="*/ 1271978 w 3619883"/>
              <a:gd name="connsiteY56" fmla="*/ 3951392 h 4297250"/>
              <a:gd name="connsiteX57" fmla="*/ 1094193 w 3619883"/>
              <a:gd name="connsiteY57" fmla="*/ 3951392 h 4297250"/>
              <a:gd name="connsiteX58" fmla="*/ 1094193 w 3619883"/>
              <a:gd name="connsiteY58" fmla="*/ 4128157 h 4297250"/>
              <a:gd name="connsiteX59" fmla="*/ 1140354 w 3619883"/>
              <a:gd name="connsiteY59" fmla="*/ 4128157 h 4297250"/>
              <a:gd name="connsiteX60" fmla="*/ 1140354 w 3619883"/>
              <a:gd name="connsiteY60" fmla="*/ 4275461 h 4297250"/>
              <a:gd name="connsiteX61" fmla="*/ 953807 w 3619883"/>
              <a:gd name="connsiteY61" fmla="*/ 4275461 h 4297250"/>
              <a:gd name="connsiteX62" fmla="*/ 912215 w 3619883"/>
              <a:gd name="connsiteY62" fmla="*/ 4128157 h 4297250"/>
              <a:gd name="connsiteX63" fmla="*/ 961020 w 3619883"/>
              <a:gd name="connsiteY63" fmla="*/ 4128157 h 4297250"/>
              <a:gd name="connsiteX64" fmla="*/ 961020 w 3619883"/>
              <a:gd name="connsiteY64" fmla="*/ 3951392 h 4297250"/>
              <a:gd name="connsiteX65" fmla="*/ 783235 w 3619883"/>
              <a:gd name="connsiteY65" fmla="*/ 3951392 h 4297250"/>
              <a:gd name="connsiteX66" fmla="*/ 783235 w 3619883"/>
              <a:gd name="connsiteY66" fmla="*/ 4128157 h 4297250"/>
              <a:gd name="connsiteX67" fmla="*/ 871024 w 3619883"/>
              <a:gd name="connsiteY67" fmla="*/ 4128157 h 4297250"/>
              <a:gd name="connsiteX68" fmla="*/ 829432 w 3619883"/>
              <a:gd name="connsiteY68" fmla="*/ 4275461 h 4297250"/>
              <a:gd name="connsiteX69" fmla="*/ 611484 w 3619883"/>
              <a:gd name="connsiteY69" fmla="*/ 4275461 h 4297250"/>
              <a:gd name="connsiteX70" fmla="*/ 621247 w 3619883"/>
              <a:gd name="connsiteY70" fmla="*/ 4128157 h 4297250"/>
              <a:gd name="connsiteX71" fmla="*/ 650062 w 3619883"/>
              <a:gd name="connsiteY71" fmla="*/ 4128157 h 4297250"/>
              <a:gd name="connsiteX72" fmla="*/ 650062 w 3619883"/>
              <a:gd name="connsiteY72" fmla="*/ 3951392 h 4297250"/>
              <a:gd name="connsiteX73" fmla="*/ 472277 w 3619883"/>
              <a:gd name="connsiteY73" fmla="*/ 3951392 h 4297250"/>
              <a:gd name="connsiteX74" fmla="*/ 472277 w 3619883"/>
              <a:gd name="connsiteY74" fmla="*/ 4128157 h 4297250"/>
              <a:gd name="connsiteX75" fmla="*/ 522650 w 3619883"/>
              <a:gd name="connsiteY75" fmla="*/ 4128157 h 4297250"/>
              <a:gd name="connsiteX76" fmla="*/ 573998 w 3619883"/>
              <a:gd name="connsiteY76" fmla="*/ 4275461 h 4297250"/>
              <a:gd name="connsiteX77" fmla="*/ 336164 w 3619883"/>
              <a:gd name="connsiteY77" fmla="*/ 4275461 h 4297250"/>
              <a:gd name="connsiteX78" fmla="*/ 294572 w 3619883"/>
              <a:gd name="connsiteY78" fmla="*/ 4128157 h 4297250"/>
              <a:gd name="connsiteX79" fmla="*/ 339106 w 3619883"/>
              <a:gd name="connsiteY79" fmla="*/ 4128157 h 4297250"/>
              <a:gd name="connsiteX80" fmla="*/ 339106 w 3619883"/>
              <a:gd name="connsiteY80" fmla="*/ 3951392 h 4297250"/>
              <a:gd name="connsiteX81" fmla="*/ 161321 w 3619883"/>
              <a:gd name="connsiteY81" fmla="*/ 3951392 h 4297250"/>
              <a:gd name="connsiteX82" fmla="*/ 161321 w 3619883"/>
              <a:gd name="connsiteY82" fmla="*/ 4128157 h 4297250"/>
              <a:gd name="connsiteX83" fmla="*/ 230914 w 3619883"/>
              <a:gd name="connsiteY83" fmla="*/ 4128157 h 4297250"/>
              <a:gd name="connsiteX84" fmla="*/ 189322 w 3619883"/>
              <a:gd name="connsiteY84" fmla="*/ 4275461 h 4297250"/>
              <a:gd name="connsiteX85" fmla="*/ 0 w 3619883"/>
              <a:gd name="connsiteY85" fmla="*/ 4275461 h 4297250"/>
              <a:gd name="connsiteX86" fmla="*/ 0 w 3619883"/>
              <a:gd name="connsiteY86" fmla="*/ 42229 h 4297250"/>
              <a:gd name="connsiteX87" fmla="*/ 42464 w 3619883"/>
              <a:gd name="connsiteY87" fmla="*/ 40518 h 4297250"/>
              <a:gd name="connsiteX88" fmla="*/ 137733 w 3619883"/>
              <a:gd name="connsiteY88" fmla="*/ 35355 h 4297250"/>
              <a:gd name="connsiteX89" fmla="*/ 270565 w 3619883"/>
              <a:gd name="connsiteY89" fmla="*/ 29759 h 4297250"/>
              <a:gd name="connsiteX90" fmla="*/ 479734 w 3619883"/>
              <a:gd name="connsiteY90" fmla="*/ 45455 h 4297250"/>
              <a:gd name="connsiteX91" fmla="*/ 524103 w 3619883"/>
              <a:gd name="connsiteY91" fmla="*/ 41625 h 4297250"/>
              <a:gd name="connsiteX92" fmla="*/ 624416 w 3619883"/>
              <a:gd name="connsiteY92" fmla="*/ 22696 h 4297250"/>
              <a:gd name="connsiteX93" fmla="*/ 657762 w 3619883"/>
              <a:gd name="connsiteY93" fmla="*/ 18351 h 4297250"/>
              <a:gd name="connsiteX94" fmla="*/ 690557 w 3619883"/>
              <a:gd name="connsiteY94" fmla="*/ 25792 h 4297250"/>
              <a:gd name="connsiteX95" fmla="*/ 745123 w 3619883"/>
              <a:gd name="connsiteY95" fmla="*/ 40157 h 4297250"/>
              <a:gd name="connsiteX96" fmla="*/ 789493 w 3619883"/>
              <a:gd name="connsiteY96" fmla="*/ 36327 h 4297250"/>
              <a:gd name="connsiteX97" fmla="*/ 854255 w 3619883"/>
              <a:gd name="connsiteY97" fmla="*/ 68887 h 4297250"/>
              <a:gd name="connsiteX98" fmla="*/ 897520 w 3619883"/>
              <a:gd name="connsiteY98" fmla="*/ 88629 h 4297250"/>
              <a:gd name="connsiteX99" fmla="*/ 940510 w 3619883"/>
              <a:gd name="connsiteY99" fmla="*/ 114265 h 4297250"/>
              <a:gd name="connsiteX100" fmla="*/ 1082712 w 3619883"/>
              <a:gd name="connsiteY100" fmla="*/ 144543 h 4297250"/>
              <a:gd name="connsiteX101" fmla="*/ 1205348 w 3619883"/>
              <a:gd name="connsiteY101" fmla="*/ 120753 h 4297250"/>
              <a:gd name="connsiteX102" fmla="*/ 1271764 w 3619883"/>
              <a:gd name="connsiteY102" fmla="*/ 117956 h 4297250"/>
              <a:gd name="connsiteX103" fmla="*/ 1315583 w 3619883"/>
              <a:gd name="connsiteY103" fmla="*/ 125912 h 4297250"/>
              <a:gd name="connsiteX104" fmla="*/ 1359125 w 3619883"/>
              <a:gd name="connsiteY104" fmla="*/ 139761 h 4297250"/>
              <a:gd name="connsiteX105" fmla="*/ 1391919 w 3619883"/>
              <a:gd name="connsiteY105" fmla="*/ 147202 h 4297250"/>
              <a:gd name="connsiteX106" fmla="*/ 1436563 w 3619883"/>
              <a:gd name="connsiteY106" fmla="*/ 137480 h 4297250"/>
              <a:gd name="connsiteX107" fmla="*/ 1471566 w 3619883"/>
              <a:gd name="connsiteY107" fmla="*/ 97777 h 4297250"/>
              <a:gd name="connsiteX108" fmla="*/ 1505739 w 3619883"/>
              <a:gd name="connsiteY108" fmla="*/ 75753 h 4297250"/>
              <a:gd name="connsiteX109" fmla="*/ 1590891 w 3619883"/>
              <a:gd name="connsiteY109" fmla="*/ 144702 h 4297250"/>
              <a:gd name="connsiteX110" fmla="*/ 1625616 w 3619883"/>
              <a:gd name="connsiteY110" fmla="*/ 110893 h 4297250"/>
              <a:gd name="connsiteX111" fmla="*/ 1658964 w 3619883"/>
              <a:gd name="connsiteY111" fmla="*/ 106547 h 4297250"/>
              <a:gd name="connsiteX112" fmla="*/ 1746598 w 3619883"/>
              <a:gd name="connsiteY112" fmla="*/ 122460 h 4297250"/>
              <a:gd name="connsiteX113" fmla="*/ 1811913 w 3619883"/>
              <a:gd name="connsiteY113" fmla="*/ 143234 h 4297250"/>
              <a:gd name="connsiteX114" fmla="*/ 1856557 w 3619883"/>
              <a:gd name="connsiteY114" fmla="*/ 133511 h 4297250"/>
              <a:gd name="connsiteX115" fmla="*/ 2066003 w 3619883"/>
              <a:gd name="connsiteY115" fmla="*/ 143313 h 4297250"/>
              <a:gd name="connsiteX116" fmla="*/ 2177615 w 3619883"/>
              <a:gd name="connsiteY116" fmla="*/ 119007 h 4297250"/>
              <a:gd name="connsiteX117" fmla="*/ 2255883 w 3619883"/>
              <a:gd name="connsiteY117" fmla="*/ 99047 h 4297250"/>
              <a:gd name="connsiteX118" fmla="*/ 2344622 w 3619883"/>
              <a:gd name="connsiteY118" fmla="*/ 91388 h 4297250"/>
              <a:gd name="connsiteX119" fmla="*/ 2455682 w 3619883"/>
              <a:gd name="connsiteY119" fmla="*/ 78869 h 4297250"/>
              <a:gd name="connsiteX120" fmla="*/ 2632609 w 3619883"/>
              <a:gd name="connsiteY120" fmla="*/ 75338 h 4297250"/>
              <a:gd name="connsiteX121" fmla="*/ 2742291 w 3619883"/>
              <a:gd name="connsiteY121" fmla="*/ 92282 h 4297250"/>
              <a:gd name="connsiteX122" fmla="*/ 2851974 w 3619883"/>
              <a:gd name="connsiteY122" fmla="*/ 109227 h 4297250"/>
              <a:gd name="connsiteX123" fmla="*/ 2907643 w 3619883"/>
              <a:gd name="connsiteY123" fmla="*/ 100020 h 4297250"/>
              <a:gd name="connsiteX124" fmla="*/ 2944022 w 3619883"/>
              <a:gd name="connsiteY124" fmla="*/ 30853 h 4297250"/>
              <a:gd name="connsiteX125" fmla="*/ 3022289 w 3619883"/>
              <a:gd name="connsiteY125" fmla="*/ 10893 h 4297250"/>
              <a:gd name="connsiteX126" fmla="*/ 3054807 w 3619883"/>
              <a:gd name="connsiteY126" fmla="*/ 24226 h 4297250"/>
              <a:gd name="connsiteX127" fmla="*/ 3141892 w 3619883"/>
              <a:gd name="connsiteY127" fmla="*/ 51925 h 4297250"/>
              <a:gd name="connsiteX128" fmla="*/ 3185711 w 3619883"/>
              <a:gd name="connsiteY128" fmla="*/ 59881 h 4297250"/>
              <a:gd name="connsiteX129" fmla="*/ 3219056 w 3619883"/>
              <a:gd name="connsiteY129" fmla="*/ 55536 h 4297250"/>
              <a:gd name="connsiteX130" fmla="*/ 3263425 w 3619883"/>
              <a:gd name="connsiteY130" fmla="*/ 51706 h 4297250"/>
              <a:gd name="connsiteX131" fmla="*/ 3296219 w 3619883"/>
              <a:gd name="connsiteY131" fmla="*/ 59147 h 4297250"/>
              <a:gd name="connsiteX132" fmla="*/ 3319094 w 3619883"/>
              <a:gd name="connsiteY132" fmla="*/ 42500 h 4297250"/>
              <a:gd name="connsiteX133" fmla="*/ 3420511 w 3619883"/>
              <a:gd name="connsiteY133" fmla="*/ 0 h 4297250"/>
              <a:gd name="connsiteX134" fmla="*/ 3453305 w 3619883"/>
              <a:gd name="connsiteY134" fmla="*/ 7440 h 4297250"/>
              <a:gd name="connsiteX135" fmla="*/ 3496571 w 3619883"/>
              <a:gd name="connsiteY135" fmla="*/ 27182 h 4297250"/>
              <a:gd name="connsiteX136" fmla="*/ 3602117 w 3619883"/>
              <a:gd name="connsiteY136" fmla="*/ 132521 h 4297250"/>
              <a:gd name="connsiteX137" fmla="*/ 3619883 w 3619883"/>
              <a:gd name="connsiteY137" fmla="*/ 140049 h 4297250"/>
              <a:gd name="connsiteX138" fmla="*/ 3619883 w 3619883"/>
              <a:gd name="connsiteY13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2996846 w 3619883"/>
              <a:gd name="connsiteY7" fmla="*/ 4128157 h 4297250"/>
              <a:gd name="connsiteX8" fmla="*/ 3014011 w 3619883"/>
              <a:gd name="connsiteY8" fmla="*/ 4275461 h 4297250"/>
              <a:gd name="connsiteX9" fmla="*/ 2761042 w 3619883"/>
              <a:gd name="connsiteY9" fmla="*/ 4275461 h 4297250"/>
              <a:gd name="connsiteX10" fmla="*/ 2761042 w 3619883"/>
              <a:gd name="connsiteY10" fmla="*/ 4128157 h 4297250"/>
              <a:gd name="connsiteX11" fmla="*/ 2826768 w 3619883"/>
              <a:gd name="connsiteY11" fmla="*/ 4128157 h 4297250"/>
              <a:gd name="connsiteX12" fmla="*/ 2826768 w 3619883"/>
              <a:gd name="connsiteY12" fmla="*/ 3951392 h 4297250"/>
              <a:gd name="connsiteX13" fmla="*/ 2648983 w 3619883"/>
              <a:gd name="connsiteY13" fmla="*/ 3951392 h 4297250"/>
              <a:gd name="connsiteX14" fmla="*/ 2648983 w 3619883"/>
              <a:gd name="connsiteY14" fmla="*/ 4128157 h 4297250"/>
              <a:gd name="connsiteX15" fmla="*/ 2690646 w 3619883"/>
              <a:gd name="connsiteY15" fmla="*/ 4128157 h 4297250"/>
              <a:gd name="connsiteX16" fmla="*/ 2690646 w 3619883"/>
              <a:gd name="connsiteY16" fmla="*/ 4275461 h 4297250"/>
              <a:gd name="connsiteX17" fmla="*/ 2511710 w 3619883"/>
              <a:gd name="connsiteY17" fmla="*/ 4275461 h 4297250"/>
              <a:gd name="connsiteX18" fmla="*/ 2454288 w 3619883"/>
              <a:gd name="connsiteY18" fmla="*/ 4128157 h 4297250"/>
              <a:gd name="connsiteX19" fmla="*/ 2515810 w 3619883"/>
              <a:gd name="connsiteY19" fmla="*/ 4128157 h 4297250"/>
              <a:gd name="connsiteX20" fmla="*/ 2515810 w 3619883"/>
              <a:gd name="connsiteY20" fmla="*/ 3951392 h 4297250"/>
              <a:gd name="connsiteX21" fmla="*/ 2338025 w 3619883"/>
              <a:gd name="connsiteY21" fmla="*/ 3951392 h 4297250"/>
              <a:gd name="connsiteX22" fmla="*/ 2338025 w 3619883"/>
              <a:gd name="connsiteY22" fmla="*/ 4128157 h 4297250"/>
              <a:gd name="connsiteX23" fmla="*/ 2395120 w 3619883"/>
              <a:gd name="connsiteY23" fmla="*/ 4128157 h 4297250"/>
              <a:gd name="connsiteX24" fmla="*/ 2337697 w 3619883"/>
              <a:gd name="connsiteY24" fmla="*/ 4275461 h 4297250"/>
              <a:gd name="connsiteX25" fmla="*/ 2150155 w 3619883"/>
              <a:gd name="connsiteY25" fmla="*/ 4275461 h 4297250"/>
              <a:gd name="connsiteX26" fmla="*/ 2150155 w 3619883"/>
              <a:gd name="connsiteY26" fmla="*/ 4128157 h 4297250"/>
              <a:gd name="connsiteX27" fmla="*/ 2204852 w 3619883"/>
              <a:gd name="connsiteY27" fmla="*/ 4128157 h 4297250"/>
              <a:gd name="connsiteX28" fmla="*/ 2204852 w 3619883"/>
              <a:gd name="connsiteY28" fmla="*/ 3951392 h 4297250"/>
              <a:gd name="connsiteX29" fmla="*/ 2027068 w 3619883"/>
              <a:gd name="connsiteY29" fmla="*/ 3951392 h 4297250"/>
              <a:gd name="connsiteX30" fmla="*/ 2027068 w 3619883"/>
              <a:gd name="connsiteY30" fmla="*/ 4128157 h 4297250"/>
              <a:gd name="connsiteX31" fmla="*/ 2079759 w 3619883"/>
              <a:gd name="connsiteY31" fmla="*/ 4128157 h 4297250"/>
              <a:gd name="connsiteX32" fmla="*/ 2079759 w 3619883"/>
              <a:gd name="connsiteY32" fmla="*/ 4275461 h 4297250"/>
              <a:gd name="connsiteX33" fmla="*/ 1824703 w 3619883"/>
              <a:gd name="connsiteY33" fmla="*/ 4275461 h 4297250"/>
              <a:gd name="connsiteX34" fmla="*/ 1834468 w 3619883"/>
              <a:gd name="connsiteY34" fmla="*/ 4128157 h 4297250"/>
              <a:gd name="connsiteX35" fmla="*/ 1893894 w 3619883"/>
              <a:gd name="connsiteY35" fmla="*/ 4128157 h 4297250"/>
              <a:gd name="connsiteX36" fmla="*/ 1893894 w 3619883"/>
              <a:gd name="connsiteY36" fmla="*/ 3951392 h 4297250"/>
              <a:gd name="connsiteX37" fmla="*/ 1716110 w 3619883"/>
              <a:gd name="connsiteY37" fmla="*/ 3951392 h 4297250"/>
              <a:gd name="connsiteX38" fmla="*/ 1716110 w 3619883"/>
              <a:gd name="connsiteY38" fmla="*/ 4006431 h 4297250"/>
              <a:gd name="connsiteX39" fmla="*/ 1703447 w 3619883"/>
              <a:gd name="connsiteY39" fmla="*/ 4007960 h 4297250"/>
              <a:gd name="connsiteX40" fmla="*/ 1716110 w 3619883"/>
              <a:gd name="connsiteY40" fmla="*/ 4044284 h 4297250"/>
              <a:gd name="connsiteX41" fmla="*/ 1716110 w 3619883"/>
              <a:gd name="connsiteY41" fmla="*/ 4128157 h 4297250"/>
              <a:gd name="connsiteX42" fmla="*/ 1745346 w 3619883"/>
              <a:gd name="connsiteY42" fmla="*/ 4128157 h 4297250"/>
              <a:gd name="connsiteX43" fmla="*/ 1796694 w 3619883"/>
              <a:gd name="connsiteY43" fmla="*/ 4275461 h 4297250"/>
              <a:gd name="connsiteX44" fmla="*/ 1558844 w 3619883"/>
              <a:gd name="connsiteY44" fmla="*/ 4275461 h 4297250"/>
              <a:gd name="connsiteX45" fmla="*/ 1517252 w 3619883"/>
              <a:gd name="connsiteY45" fmla="*/ 4128157 h 4297250"/>
              <a:gd name="connsiteX46" fmla="*/ 1582936 w 3619883"/>
              <a:gd name="connsiteY46" fmla="*/ 4128157 h 4297250"/>
              <a:gd name="connsiteX47" fmla="*/ 1582936 w 3619883"/>
              <a:gd name="connsiteY47" fmla="*/ 3951392 h 4297250"/>
              <a:gd name="connsiteX48" fmla="*/ 1405151 w 3619883"/>
              <a:gd name="connsiteY48" fmla="*/ 3951392 h 4297250"/>
              <a:gd name="connsiteX49" fmla="*/ 1405151 w 3619883"/>
              <a:gd name="connsiteY49" fmla="*/ 4128157 h 4297250"/>
              <a:gd name="connsiteX50" fmla="*/ 1468988 w 3619883"/>
              <a:gd name="connsiteY50" fmla="*/ 4128157 h 4297250"/>
              <a:gd name="connsiteX51" fmla="*/ 1427396 w 3619883"/>
              <a:gd name="connsiteY51" fmla="*/ 4275461 h 4297250"/>
              <a:gd name="connsiteX52" fmla="*/ 1210751 w 3619883"/>
              <a:gd name="connsiteY52" fmla="*/ 4275461 h 4297250"/>
              <a:gd name="connsiteX53" fmla="*/ 1210751 w 3619883"/>
              <a:gd name="connsiteY53" fmla="*/ 4128157 h 4297250"/>
              <a:gd name="connsiteX54" fmla="*/ 1271978 w 3619883"/>
              <a:gd name="connsiteY54" fmla="*/ 4128157 h 4297250"/>
              <a:gd name="connsiteX55" fmla="*/ 1271978 w 3619883"/>
              <a:gd name="connsiteY55" fmla="*/ 3951392 h 4297250"/>
              <a:gd name="connsiteX56" fmla="*/ 1094193 w 3619883"/>
              <a:gd name="connsiteY56" fmla="*/ 3951392 h 4297250"/>
              <a:gd name="connsiteX57" fmla="*/ 1094193 w 3619883"/>
              <a:gd name="connsiteY57" fmla="*/ 4128157 h 4297250"/>
              <a:gd name="connsiteX58" fmla="*/ 1140354 w 3619883"/>
              <a:gd name="connsiteY58" fmla="*/ 4128157 h 4297250"/>
              <a:gd name="connsiteX59" fmla="*/ 1140354 w 3619883"/>
              <a:gd name="connsiteY59" fmla="*/ 4275461 h 4297250"/>
              <a:gd name="connsiteX60" fmla="*/ 953807 w 3619883"/>
              <a:gd name="connsiteY60" fmla="*/ 4275461 h 4297250"/>
              <a:gd name="connsiteX61" fmla="*/ 912215 w 3619883"/>
              <a:gd name="connsiteY61" fmla="*/ 4128157 h 4297250"/>
              <a:gd name="connsiteX62" fmla="*/ 961020 w 3619883"/>
              <a:gd name="connsiteY62" fmla="*/ 4128157 h 4297250"/>
              <a:gd name="connsiteX63" fmla="*/ 961020 w 3619883"/>
              <a:gd name="connsiteY63" fmla="*/ 3951392 h 4297250"/>
              <a:gd name="connsiteX64" fmla="*/ 783235 w 3619883"/>
              <a:gd name="connsiteY64" fmla="*/ 3951392 h 4297250"/>
              <a:gd name="connsiteX65" fmla="*/ 783235 w 3619883"/>
              <a:gd name="connsiteY65" fmla="*/ 4128157 h 4297250"/>
              <a:gd name="connsiteX66" fmla="*/ 871024 w 3619883"/>
              <a:gd name="connsiteY66" fmla="*/ 4128157 h 4297250"/>
              <a:gd name="connsiteX67" fmla="*/ 829432 w 3619883"/>
              <a:gd name="connsiteY67" fmla="*/ 4275461 h 4297250"/>
              <a:gd name="connsiteX68" fmla="*/ 611484 w 3619883"/>
              <a:gd name="connsiteY68" fmla="*/ 4275461 h 4297250"/>
              <a:gd name="connsiteX69" fmla="*/ 621247 w 3619883"/>
              <a:gd name="connsiteY69" fmla="*/ 4128157 h 4297250"/>
              <a:gd name="connsiteX70" fmla="*/ 650062 w 3619883"/>
              <a:gd name="connsiteY70" fmla="*/ 4128157 h 4297250"/>
              <a:gd name="connsiteX71" fmla="*/ 650062 w 3619883"/>
              <a:gd name="connsiteY71" fmla="*/ 3951392 h 4297250"/>
              <a:gd name="connsiteX72" fmla="*/ 472277 w 3619883"/>
              <a:gd name="connsiteY72" fmla="*/ 3951392 h 4297250"/>
              <a:gd name="connsiteX73" fmla="*/ 472277 w 3619883"/>
              <a:gd name="connsiteY73" fmla="*/ 4128157 h 4297250"/>
              <a:gd name="connsiteX74" fmla="*/ 522650 w 3619883"/>
              <a:gd name="connsiteY74" fmla="*/ 4128157 h 4297250"/>
              <a:gd name="connsiteX75" fmla="*/ 573998 w 3619883"/>
              <a:gd name="connsiteY75" fmla="*/ 4275461 h 4297250"/>
              <a:gd name="connsiteX76" fmla="*/ 336164 w 3619883"/>
              <a:gd name="connsiteY76" fmla="*/ 4275461 h 4297250"/>
              <a:gd name="connsiteX77" fmla="*/ 294572 w 3619883"/>
              <a:gd name="connsiteY77" fmla="*/ 4128157 h 4297250"/>
              <a:gd name="connsiteX78" fmla="*/ 339106 w 3619883"/>
              <a:gd name="connsiteY78" fmla="*/ 4128157 h 4297250"/>
              <a:gd name="connsiteX79" fmla="*/ 339106 w 3619883"/>
              <a:gd name="connsiteY79" fmla="*/ 3951392 h 4297250"/>
              <a:gd name="connsiteX80" fmla="*/ 161321 w 3619883"/>
              <a:gd name="connsiteY80" fmla="*/ 3951392 h 4297250"/>
              <a:gd name="connsiteX81" fmla="*/ 161321 w 3619883"/>
              <a:gd name="connsiteY81" fmla="*/ 4128157 h 4297250"/>
              <a:gd name="connsiteX82" fmla="*/ 230914 w 3619883"/>
              <a:gd name="connsiteY82" fmla="*/ 4128157 h 4297250"/>
              <a:gd name="connsiteX83" fmla="*/ 189322 w 3619883"/>
              <a:gd name="connsiteY83" fmla="*/ 4275461 h 4297250"/>
              <a:gd name="connsiteX84" fmla="*/ 0 w 3619883"/>
              <a:gd name="connsiteY84" fmla="*/ 4275461 h 4297250"/>
              <a:gd name="connsiteX85" fmla="*/ 0 w 3619883"/>
              <a:gd name="connsiteY85" fmla="*/ 42229 h 4297250"/>
              <a:gd name="connsiteX86" fmla="*/ 42464 w 3619883"/>
              <a:gd name="connsiteY86" fmla="*/ 40518 h 4297250"/>
              <a:gd name="connsiteX87" fmla="*/ 137733 w 3619883"/>
              <a:gd name="connsiteY87" fmla="*/ 35355 h 4297250"/>
              <a:gd name="connsiteX88" fmla="*/ 270565 w 3619883"/>
              <a:gd name="connsiteY88" fmla="*/ 29759 h 4297250"/>
              <a:gd name="connsiteX89" fmla="*/ 479734 w 3619883"/>
              <a:gd name="connsiteY89" fmla="*/ 45455 h 4297250"/>
              <a:gd name="connsiteX90" fmla="*/ 524103 w 3619883"/>
              <a:gd name="connsiteY90" fmla="*/ 41625 h 4297250"/>
              <a:gd name="connsiteX91" fmla="*/ 624416 w 3619883"/>
              <a:gd name="connsiteY91" fmla="*/ 22696 h 4297250"/>
              <a:gd name="connsiteX92" fmla="*/ 657762 w 3619883"/>
              <a:gd name="connsiteY92" fmla="*/ 18351 h 4297250"/>
              <a:gd name="connsiteX93" fmla="*/ 690557 w 3619883"/>
              <a:gd name="connsiteY93" fmla="*/ 25792 h 4297250"/>
              <a:gd name="connsiteX94" fmla="*/ 745123 w 3619883"/>
              <a:gd name="connsiteY94" fmla="*/ 40157 h 4297250"/>
              <a:gd name="connsiteX95" fmla="*/ 789493 w 3619883"/>
              <a:gd name="connsiteY95" fmla="*/ 36327 h 4297250"/>
              <a:gd name="connsiteX96" fmla="*/ 854255 w 3619883"/>
              <a:gd name="connsiteY96" fmla="*/ 68887 h 4297250"/>
              <a:gd name="connsiteX97" fmla="*/ 897520 w 3619883"/>
              <a:gd name="connsiteY97" fmla="*/ 88629 h 4297250"/>
              <a:gd name="connsiteX98" fmla="*/ 940510 w 3619883"/>
              <a:gd name="connsiteY98" fmla="*/ 114265 h 4297250"/>
              <a:gd name="connsiteX99" fmla="*/ 1082712 w 3619883"/>
              <a:gd name="connsiteY99" fmla="*/ 144543 h 4297250"/>
              <a:gd name="connsiteX100" fmla="*/ 1205348 w 3619883"/>
              <a:gd name="connsiteY100" fmla="*/ 120753 h 4297250"/>
              <a:gd name="connsiteX101" fmla="*/ 1271764 w 3619883"/>
              <a:gd name="connsiteY101" fmla="*/ 117956 h 4297250"/>
              <a:gd name="connsiteX102" fmla="*/ 1315583 w 3619883"/>
              <a:gd name="connsiteY102" fmla="*/ 125912 h 4297250"/>
              <a:gd name="connsiteX103" fmla="*/ 1359125 w 3619883"/>
              <a:gd name="connsiteY103" fmla="*/ 139761 h 4297250"/>
              <a:gd name="connsiteX104" fmla="*/ 1391919 w 3619883"/>
              <a:gd name="connsiteY104" fmla="*/ 147202 h 4297250"/>
              <a:gd name="connsiteX105" fmla="*/ 1436563 w 3619883"/>
              <a:gd name="connsiteY105" fmla="*/ 137480 h 4297250"/>
              <a:gd name="connsiteX106" fmla="*/ 1471566 w 3619883"/>
              <a:gd name="connsiteY106" fmla="*/ 97777 h 4297250"/>
              <a:gd name="connsiteX107" fmla="*/ 1505739 w 3619883"/>
              <a:gd name="connsiteY107" fmla="*/ 75753 h 4297250"/>
              <a:gd name="connsiteX108" fmla="*/ 1590891 w 3619883"/>
              <a:gd name="connsiteY108" fmla="*/ 144702 h 4297250"/>
              <a:gd name="connsiteX109" fmla="*/ 1625616 w 3619883"/>
              <a:gd name="connsiteY109" fmla="*/ 110893 h 4297250"/>
              <a:gd name="connsiteX110" fmla="*/ 1658964 w 3619883"/>
              <a:gd name="connsiteY110" fmla="*/ 106547 h 4297250"/>
              <a:gd name="connsiteX111" fmla="*/ 1746598 w 3619883"/>
              <a:gd name="connsiteY111" fmla="*/ 122460 h 4297250"/>
              <a:gd name="connsiteX112" fmla="*/ 1811913 w 3619883"/>
              <a:gd name="connsiteY112" fmla="*/ 143234 h 4297250"/>
              <a:gd name="connsiteX113" fmla="*/ 1856557 w 3619883"/>
              <a:gd name="connsiteY113" fmla="*/ 133511 h 4297250"/>
              <a:gd name="connsiteX114" fmla="*/ 2066003 w 3619883"/>
              <a:gd name="connsiteY114" fmla="*/ 143313 h 4297250"/>
              <a:gd name="connsiteX115" fmla="*/ 2177615 w 3619883"/>
              <a:gd name="connsiteY115" fmla="*/ 119007 h 4297250"/>
              <a:gd name="connsiteX116" fmla="*/ 2255883 w 3619883"/>
              <a:gd name="connsiteY116" fmla="*/ 99047 h 4297250"/>
              <a:gd name="connsiteX117" fmla="*/ 2344622 w 3619883"/>
              <a:gd name="connsiteY117" fmla="*/ 91388 h 4297250"/>
              <a:gd name="connsiteX118" fmla="*/ 2455682 w 3619883"/>
              <a:gd name="connsiteY118" fmla="*/ 78869 h 4297250"/>
              <a:gd name="connsiteX119" fmla="*/ 2632609 w 3619883"/>
              <a:gd name="connsiteY119" fmla="*/ 75338 h 4297250"/>
              <a:gd name="connsiteX120" fmla="*/ 2742291 w 3619883"/>
              <a:gd name="connsiteY120" fmla="*/ 92282 h 4297250"/>
              <a:gd name="connsiteX121" fmla="*/ 2851974 w 3619883"/>
              <a:gd name="connsiteY121" fmla="*/ 109227 h 4297250"/>
              <a:gd name="connsiteX122" fmla="*/ 2907643 w 3619883"/>
              <a:gd name="connsiteY122" fmla="*/ 100020 h 4297250"/>
              <a:gd name="connsiteX123" fmla="*/ 2944022 w 3619883"/>
              <a:gd name="connsiteY123" fmla="*/ 30853 h 4297250"/>
              <a:gd name="connsiteX124" fmla="*/ 3022289 w 3619883"/>
              <a:gd name="connsiteY124" fmla="*/ 10893 h 4297250"/>
              <a:gd name="connsiteX125" fmla="*/ 3054807 w 3619883"/>
              <a:gd name="connsiteY125" fmla="*/ 24226 h 4297250"/>
              <a:gd name="connsiteX126" fmla="*/ 3141892 w 3619883"/>
              <a:gd name="connsiteY126" fmla="*/ 51925 h 4297250"/>
              <a:gd name="connsiteX127" fmla="*/ 3185711 w 3619883"/>
              <a:gd name="connsiteY127" fmla="*/ 59881 h 4297250"/>
              <a:gd name="connsiteX128" fmla="*/ 3219056 w 3619883"/>
              <a:gd name="connsiteY128" fmla="*/ 55536 h 4297250"/>
              <a:gd name="connsiteX129" fmla="*/ 3263425 w 3619883"/>
              <a:gd name="connsiteY129" fmla="*/ 51706 h 4297250"/>
              <a:gd name="connsiteX130" fmla="*/ 3296219 w 3619883"/>
              <a:gd name="connsiteY130" fmla="*/ 59147 h 4297250"/>
              <a:gd name="connsiteX131" fmla="*/ 3319094 w 3619883"/>
              <a:gd name="connsiteY131" fmla="*/ 42500 h 4297250"/>
              <a:gd name="connsiteX132" fmla="*/ 3420511 w 3619883"/>
              <a:gd name="connsiteY132" fmla="*/ 0 h 4297250"/>
              <a:gd name="connsiteX133" fmla="*/ 3453305 w 3619883"/>
              <a:gd name="connsiteY133" fmla="*/ 7440 h 4297250"/>
              <a:gd name="connsiteX134" fmla="*/ 3496571 w 3619883"/>
              <a:gd name="connsiteY134" fmla="*/ 27182 h 4297250"/>
              <a:gd name="connsiteX135" fmla="*/ 3602117 w 3619883"/>
              <a:gd name="connsiteY135" fmla="*/ 132521 h 4297250"/>
              <a:gd name="connsiteX136" fmla="*/ 3619883 w 3619883"/>
              <a:gd name="connsiteY136" fmla="*/ 140049 h 4297250"/>
              <a:gd name="connsiteX137" fmla="*/ 3619883 w 3619883"/>
              <a:gd name="connsiteY13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3014011 w 3619883"/>
              <a:gd name="connsiteY7" fmla="*/ 4275461 h 4297250"/>
              <a:gd name="connsiteX8" fmla="*/ 2761042 w 3619883"/>
              <a:gd name="connsiteY8" fmla="*/ 4275461 h 4297250"/>
              <a:gd name="connsiteX9" fmla="*/ 2761042 w 3619883"/>
              <a:gd name="connsiteY9" fmla="*/ 4128157 h 4297250"/>
              <a:gd name="connsiteX10" fmla="*/ 2826768 w 3619883"/>
              <a:gd name="connsiteY10" fmla="*/ 4128157 h 4297250"/>
              <a:gd name="connsiteX11" fmla="*/ 2826768 w 3619883"/>
              <a:gd name="connsiteY11" fmla="*/ 3951392 h 4297250"/>
              <a:gd name="connsiteX12" fmla="*/ 2648983 w 3619883"/>
              <a:gd name="connsiteY12" fmla="*/ 3951392 h 4297250"/>
              <a:gd name="connsiteX13" fmla="*/ 2648983 w 3619883"/>
              <a:gd name="connsiteY13" fmla="*/ 4128157 h 4297250"/>
              <a:gd name="connsiteX14" fmla="*/ 2690646 w 3619883"/>
              <a:gd name="connsiteY14" fmla="*/ 4128157 h 4297250"/>
              <a:gd name="connsiteX15" fmla="*/ 2690646 w 3619883"/>
              <a:gd name="connsiteY15" fmla="*/ 4275461 h 4297250"/>
              <a:gd name="connsiteX16" fmla="*/ 2511710 w 3619883"/>
              <a:gd name="connsiteY16" fmla="*/ 4275461 h 4297250"/>
              <a:gd name="connsiteX17" fmla="*/ 2454288 w 3619883"/>
              <a:gd name="connsiteY17" fmla="*/ 4128157 h 4297250"/>
              <a:gd name="connsiteX18" fmla="*/ 2515810 w 3619883"/>
              <a:gd name="connsiteY18" fmla="*/ 4128157 h 4297250"/>
              <a:gd name="connsiteX19" fmla="*/ 2515810 w 3619883"/>
              <a:gd name="connsiteY19" fmla="*/ 3951392 h 4297250"/>
              <a:gd name="connsiteX20" fmla="*/ 2338025 w 3619883"/>
              <a:gd name="connsiteY20" fmla="*/ 3951392 h 4297250"/>
              <a:gd name="connsiteX21" fmla="*/ 2338025 w 3619883"/>
              <a:gd name="connsiteY21" fmla="*/ 4128157 h 4297250"/>
              <a:gd name="connsiteX22" fmla="*/ 2395120 w 3619883"/>
              <a:gd name="connsiteY22" fmla="*/ 4128157 h 4297250"/>
              <a:gd name="connsiteX23" fmla="*/ 2337697 w 3619883"/>
              <a:gd name="connsiteY23" fmla="*/ 4275461 h 4297250"/>
              <a:gd name="connsiteX24" fmla="*/ 2150155 w 3619883"/>
              <a:gd name="connsiteY24" fmla="*/ 4275461 h 4297250"/>
              <a:gd name="connsiteX25" fmla="*/ 2150155 w 3619883"/>
              <a:gd name="connsiteY25" fmla="*/ 4128157 h 4297250"/>
              <a:gd name="connsiteX26" fmla="*/ 2204852 w 3619883"/>
              <a:gd name="connsiteY26" fmla="*/ 4128157 h 4297250"/>
              <a:gd name="connsiteX27" fmla="*/ 2204852 w 3619883"/>
              <a:gd name="connsiteY27" fmla="*/ 3951392 h 4297250"/>
              <a:gd name="connsiteX28" fmla="*/ 2027068 w 3619883"/>
              <a:gd name="connsiteY28" fmla="*/ 3951392 h 4297250"/>
              <a:gd name="connsiteX29" fmla="*/ 2027068 w 3619883"/>
              <a:gd name="connsiteY29" fmla="*/ 4128157 h 4297250"/>
              <a:gd name="connsiteX30" fmla="*/ 2079759 w 3619883"/>
              <a:gd name="connsiteY30" fmla="*/ 4128157 h 4297250"/>
              <a:gd name="connsiteX31" fmla="*/ 2079759 w 3619883"/>
              <a:gd name="connsiteY31" fmla="*/ 4275461 h 4297250"/>
              <a:gd name="connsiteX32" fmla="*/ 1824703 w 3619883"/>
              <a:gd name="connsiteY32" fmla="*/ 4275461 h 4297250"/>
              <a:gd name="connsiteX33" fmla="*/ 1834468 w 3619883"/>
              <a:gd name="connsiteY33" fmla="*/ 4128157 h 4297250"/>
              <a:gd name="connsiteX34" fmla="*/ 1893894 w 3619883"/>
              <a:gd name="connsiteY34" fmla="*/ 4128157 h 4297250"/>
              <a:gd name="connsiteX35" fmla="*/ 1893894 w 3619883"/>
              <a:gd name="connsiteY35" fmla="*/ 3951392 h 4297250"/>
              <a:gd name="connsiteX36" fmla="*/ 1716110 w 3619883"/>
              <a:gd name="connsiteY36" fmla="*/ 3951392 h 4297250"/>
              <a:gd name="connsiteX37" fmla="*/ 1716110 w 3619883"/>
              <a:gd name="connsiteY37" fmla="*/ 4006431 h 4297250"/>
              <a:gd name="connsiteX38" fmla="*/ 1703447 w 3619883"/>
              <a:gd name="connsiteY38" fmla="*/ 4007960 h 4297250"/>
              <a:gd name="connsiteX39" fmla="*/ 1716110 w 3619883"/>
              <a:gd name="connsiteY39" fmla="*/ 4044284 h 4297250"/>
              <a:gd name="connsiteX40" fmla="*/ 1716110 w 3619883"/>
              <a:gd name="connsiteY40" fmla="*/ 4128157 h 4297250"/>
              <a:gd name="connsiteX41" fmla="*/ 1745346 w 3619883"/>
              <a:gd name="connsiteY41" fmla="*/ 4128157 h 4297250"/>
              <a:gd name="connsiteX42" fmla="*/ 1796694 w 3619883"/>
              <a:gd name="connsiteY42" fmla="*/ 4275461 h 4297250"/>
              <a:gd name="connsiteX43" fmla="*/ 1558844 w 3619883"/>
              <a:gd name="connsiteY43" fmla="*/ 4275461 h 4297250"/>
              <a:gd name="connsiteX44" fmla="*/ 1517252 w 3619883"/>
              <a:gd name="connsiteY44" fmla="*/ 4128157 h 4297250"/>
              <a:gd name="connsiteX45" fmla="*/ 1582936 w 3619883"/>
              <a:gd name="connsiteY45" fmla="*/ 4128157 h 4297250"/>
              <a:gd name="connsiteX46" fmla="*/ 1582936 w 3619883"/>
              <a:gd name="connsiteY46" fmla="*/ 3951392 h 4297250"/>
              <a:gd name="connsiteX47" fmla="*/ 1405151 w 3619883"/>
              <a:gd name="connsiteY47" fmla="*/ 3951392 h 4297250"/>
              <a:gd name="connsiteX48" fmla="*/ 1405151 w 3619883"/>
              <a:gd name="connsiteY48" fmla="*/ 4128157 h 4297250"/>
              <a:gd name="connsiteX49" fmla="*/ 1468988 w 3619883"/>
              <a:gd name="connsiteY49" fmla="*/ 4128157 h 4297250"/>
              <a:gd name="connsiteX50" fmla="*/ 1427396 w 3619883"/>
              <a:gd name="connsiteY50" fmla="*/ 4275461 h 4297250"/>
              <a:gd name="connsiteX51" fmla="*/ 1210751 w 3619883"/>
              <a:gd name="connsiteY51" fmla="*/ 4275461 h 4297250"/>
              <a:gd name="connsiteX52" fmla="*/ 1210751 w 3619883"/>
              <a:gd name="connsiteY52" fmla="*/ 4128157 h 4297250"/>
              <a:gd name="connsiteX53" fmla="*/ 1271978 w 3619883"/>
              <a:gd name="connsiteY53" fmla="*/ 4128157 h 4297250"/>
              <a:gd name="connsiteX54" fmla="*/ 1271978 w 3619883"/>
              <a:gd name="connsiteY54" fmla="*/ 3951392 h 4297250"/>
              <a:gd name="connsiteX55" fmla="*/ 1094193 w 3619883"/>
              <a:gd name="connsiteY55" fmla="*/ 3951392 h 4297250"/>
              <a:gd name="connsiteX56" fmla="*/ 1094193 w 3619883"/>
              <a:gd name="connsiteY56" fmla="*/ 4128157 h 4297250"/>
              <a:gd name="connsiteX57" fmla="*/ 1140354 w 3619883"/>
              <a:gd name="connsiteY57" fmla="*/ 4128157 h 4297250"/>
              <a:gd name="connsiteX58" fmla="*/ 1140354 w 3619883"/>
              <a:gd name="connsiteY58" fmla="*/ 4275461 h 4297250"/>
              <a:gd name="connsiteX59" fmla="*/ 953807 w 3619883"/>
              <a:gd name="connsiteY59" fmla="*/ 4275461 h 4297250"/>
              <a:gd name="connsiteX60" fmla="*/ 912215 w 3619883"/>
              <a:gd name="connsiteY60" fmla="*/ 4128157 h 4297250"/>
              <a:gd name="connsiteX61" fmla="*/ 961020 w 3619883"/>
              <a:gd name="connsiteY61" fmla="*/ 4128157 h 4297250"/>
              <a:gd name="connsiteX62" fmla="*/ 961020 w 3619883"/>
              <a:gd name="connsiteY62" fmla="*/ 3951392 h 4297250"/>
              <a:gd name="connsiteX63" fmla="*/ 783235 w 3619883"/>
              <a:gd name="connsiteY63" fmla="*/ 3951392 h 4297250"/>
              <a:gd name="connsiteX64" fmla="*/ 783235 w 3619883"/>
              <a:gd name="connsiteY64" fmla="*/ 4128157 h 4297250"/>
              <a:gd name="connsiteX65" fmla="*/ 871024 w 3619883"/>
              <a:gd name="connsiteY65" fmla="*/ 4128157 h 4297250"/>
              <a:gd name="connsiteX66" fmla="*/ 829432 w 3619883"/>
              <a:gd name="connsiteY66" fmla="*/ 4275461 h 4297250"/>
              <a:gd name="connsiteX67" fmla="*/ 611484 w 3619883"/>
              <a:gd name="connsiteY67" fmla="*/ 4275461 h 4297250"/>
              <a:gd name="connsiteX68" fmla="*/ 621247 w 3619883"/>
              <a:gd name="connsiteY68" fmla="*/ 4128157 h 4297250"/>
              <a:gd name="connsiteX69" fmla="*/ 650062 w 3619883"/>
              <a:gd name="connsiteY69" fmla="*/ 4128157 h 4297250"/>
              <a:gd name="connsiteX70" fmla="*/ 650062 w 3619883"/>
              <a:gd name="connsiteY70" fmla="*/ 3951392 h 4297250"/>
              <a:gd name="connsiteX71" fmla="*/ 472277 w 3619883"/>
              <a:gd name="connsiteY71" fmla="*/ 3951392 h 4297250"/>
              <a:gd name="connsiteX72" fmla="*/ 472277 w 3619883"/>
              <a:gd name="connsiteY72" fmla="*/ 4128157 h 4297250"/>
              <a:gd name="connsiteX73" fmla="*/ 522650 w 3619883"/>
              <a:gd name="connsiteY73" fmla="*/ 4128157 h 4297250"/>
              <a:gd name="connsiteX74" fmla="*/ 573998 w 3619883"/>
              <a:gd name="connsiteY74" fmla="*/ 4275461 h 4297250"/>
              <a:gd name="connsiteX75" fmla="*/ 336164 w 3619883"/>
              <a:gd name="connsiteY75" fmla="*/ 4275461 h 4297250"/>
              <a:gd name="connsiteX76" fmla="*/ 294572 w 3619883"/>
              <a:gd name="connsiteY76" fmla="*/ 4128157 h 4297250"/>
              <a:gd name="connsiteX77" fmla="*/ 339106 w 3619883"/>
              <a:gd name="connsiteY77" fmla="*/ 4128157 h 4297250"/>
              <a:gd name="connsiteX78" fmla="*/ 339106 w 3619883"/>
              <a:gd name="connsiteY78" fmla="*/ 3951392 h 4297250"/>
              <a:gd name="connsiteX79" fmla="*/ 161321 w 3619883"/>
              <a:gd name="connsiteY79" fmla="*/ 3951392 h 4297250"/>
              <a:gd name="connsiteX80" fmla="*/ 161321 w 3619883"/>
              <a:gd name="connsiteY80" fmla="*/ 4128157 h 4297250"/>
              <a:gd name="connsiteX81" fmla="*/ 230914 w 3619883"/>
              <a:gd name="connsiteY81" fmla="*/ 4128157 h 4297250"/>
              <a:gd name="connsiteX82" fmla="*/ 189322 w 3619883"/>
              <a:gd name="connsiteY82" fmla="*/ 4275461 h 4297250"/>
              <a:gd name="connsiteX83" fmla="*/ 0 w 3619883"/>
              <a:gd name="connsiteY83" fmla="*/ 4275461 h 4297250"/>
              <a:gd name="connsiteX84" fmla="*/ 0 w 3619883"/>
              <a:gd name="connsiteY84" fmla="*/ 42229 h 4297250"/>
              <a:gd name="connsiteX85" fmla="*/ 42464 w 3619883"/>
              <a:gd name="connsiteY85" fmla="*/ 40518 h 4297250"/>
              <a:gd name="connsiteX86" fmla="*/ 137733 w 3619883"/>
              <a:gd name="connsiteY86" fmla="*/ 35355 h 4297250"/>
              <a:gd name="connsiteX87" fmla="*/ 270565 w 3619883"/>
              <a:gd name="connsiteY87" fmla="*/ 29759 h 4297250"/>
              <a:gd name="connsiteX88" fmla="*/ 479734 w 3619883"/>
              <a:gd name="connsiteY88" fmla="*/ 45455 h 4297250"/>
              <a:gd name="connsiteX89" fmla="*/ 524103 w 3619883"/>
              <a:gd name="connsiteY89" fmla="*/ 41625 h 4297250"/>
              <a:gd name="connsiteX90" fmla="*/ 624416 w 3619883"/>
              <a:gd name="connsiteY90" fmla="*/ 22696 h 4297250"/>
              <a:gd name="connsiteX91" fmla="*/ 657762 w 3619883"/>
              <a:gd name="connsiteY91" fmla="*/ 18351 h 4297250"/>
              <a:gd name="connsiteX92" fmla="*/ 690557 w 3619883"/>
              <a:gd name="connsiteY92" fmla="*/ 25792 h 4297250"/>
              <a:gd name="connsiteX93" fmla="*/ 745123 w 3619883"/>
              <a:gd name="connsiteY93" fmla="*/ 40157 h 4297250"/>
              <a:gd name="connsiteX94" fmla="*/ 789493 w 3619883"/>
              <a:gd name="connsiteY94" fmla="*/ 36327 h 4297250"/>
              <a:gd name="connsiteX95" fmla="*/ 854255 w 3619883"/>
              <a:gd name="connsiteY95" fmla="*/ 68887 h 4297250"/>
              <a:gd name="connsiteX96" fmla="*/ 897520 w 3619883"/>
              <a:gd name="connsiteY96" fmla="*/ 88629 h 4297250"/>
              <a:gd name="connsiteX97" fmla="*/ 940510 w 3619883"/>
              <a:gd name="connsiteY97" fmla="*/ 114265 h 4297250"/>
              <a:gd name="connsiteX98" fmla="*/ 1082712 w 3619883"/>
              <a:gd name="connsiteY98" fmla="*/ 144543 h 4297250"/>
              <a:gd name="connsiteX99" fmla="*/ 1205348 w 3619883"/>
              <a:gd name="connsiteY99" fmla="*/ 120753 h 4297250"/>
              <a:gd name="connsiteX100" fmla="*/ 1271764 w 3619883"/>
              <a:gd name="connsiteY100" fmla="*/ 117956 h 4297250"/>
              <a:gd name="connsiteX101" fmla="*/ 1315583 w 3619883"/>
              <a:gd name="connsiteY101" fmla="*/ 125912 h 4297250"/>
              <a:gd name="connsiteX102" fmla="*/ 1359125 w 3619883"/>
              <a:gd name="connsiteY102" fmla="*/ 139761 h 4297250"/>
              <a:gd name="connsiteX103" fmla="*/ 1391919 w 3619883"/>
              <a:gd name="connsiteY103" fmla="*/ 147202 h 4297250"/>
              <a:gd name="connsiteX104" fmla="*/ 1436563 w 3619883"/>
              <a:gd name="connsiteY104" fmla="*/ 137480 h 4297250"/>
              <a:gd name="connsiteX105" fmla="*/ 1471566 w 3619883"/>
              <a:gd name="connsiteY105" fmla="*/ 97777 h 4297250"/>
              <a:gd name="connsiteX106" fmla="*/ 1505739 w 3619883"/>
              <a:gd name="connsiteY106" fmla="*/ 75753 h 4297250"/>
              <a:gd name="connsiteX107" fmla="*/ 1590891 w 3619883"/>
              <a:gd name="connsiteY107" fmla="*/ 144702 h 4297250"/>
              <a:gd name="connsiteX108" fmla="*/ 1625616 w 3619883"/>
              <a:gd name="connsiteY108" fmla="*/ 110893 h 4297250"/>
              <a:gd name="connsiteX109" fmla="*/ 1658964 w 3619883"/>
              <a:gd name="connsiteY109" fmla="*/ 106547 h 4297250"/>
              <a:gd name="connsiteX110" fmla="*/ 1746598 w 3619883"/>
              <a:gd name="connsiteY110" fmla="*/ 122460 h 4297250"/>
              <a:gd name="connsiteX111" fmla="*/ 1811913 w 3619883"/>
              <a:gd name="connsiteY111" fmla="*/ 143234 h 4297250"/>
              <a:gd name="connsiteX112" fmla="*/ 1856557 w 3619883"/>
              <a:gd name="connsiteY112" fmla="*/ 133511 h 4297250"/>
              <a:gd name="connsiteX113" fmla="*/ 2066003 w 3619883"/>
              <a:gd name="connsiteY113" fmla="*/ 143313 h 4297250"/>
              <a:gd name="connsiteX114" fmla="*/ 2177615 w 3619883"/>
              <a:gd name="connsiteY114" fmla="*/ 119007 h 4297250"/>
              <a:gd name="connsiteX115" fmla="*/ 2255883 w 3619883"/>
              <a:gd name="connsiteY115" fmla="*/ 99047 h 4297250"/>
              <a:gd name="connsiteX116" fmla="*/ 2344622 w 3619883"/>
              <a:gd name="connsiteY116" fmla="*/ 91388 h 4297250"/>
              <a:gd name="connsiteX117" fmla="*/ 2455682 w 3619883"/>
              <a:gd name="connsiteY117" fmla="*/ 78869 h 4297250"/>
              <a:gd name="connsiteX118" fmla="*/ 2632609 w 3619883"/>
              <a:gd name="connsiteY118" fmla="*/ 75338 h 4297250"/>
              <a:gd name="connsiteX119" fmla="*/ 2742291 w 3619883"/>
              <a:gd name="connsiteY119" fmla="*/ 92282 h 4297250"/>
              <a:gd name="connsiteX120" fmla="*/ 2851974 w 3619883"/>
              <a:gd name="connsiteY120" fmla="*/ 109227 h 4297250"/>
              <a:gd name="connsiteX121" fmla="*/ 2907643 w 3619883"/>
              <a:gd name="connsiteY121" fmla="*/ 100020 h 4297250"/>
              <a:gd name="connsiteX122" fmla="*/ 2944022 w 3619883"/>
              <a:gd name="connsiteY122" fmla="*/ 30853 h 4297250"/>
              <a:gd name="connsiteX123" fmla="*/ 3022289 w 3619883"/>
              <a:gd name="connsiteY123" fmla="*/ 10893 h 4297250"/>
              <a:gd name="connsiteX124" fmla="*/ 3054807 w 3619883"/>
              <a:gd name="connsiteY124" fmla="*/ 24226 h 4297250"/>
              <a:gd name="connsiteX125" fmla="*/ 3141892 w 3619883"/>
              <a:gd name="connsiteY125" fmla="*/ 51925 h 4297250"/>
              <a:gd name="connsiteX126" fmla="*/ 3185711 w 3619883"/>
              <a:gd name="connsiteY126" fmla="*/ 59881 h 4297250"/>
              <a:gd name="connsiteX127" fmla="*/ 3219056 w 3619883"/>
              <a:gd name="connsiteY127" fmla="*/ 55536 h 4297250"/>
              <a:gd name="connsiteX128" fmla="*/ 3263425 w 3619883"/>
              <a:gd name="connsiteY128" fmla="*/ 51706 h 4297250"/>
              <a:gd name="connsiteX129" fmla="*/ 3296219 w 3619883"/>
              <a:gd name="connsiteY129" fmla="*/ 59147 h 4297250"/>
              <a:gd name="connsiteX130" fmla="*/ 3319094 w 3619883"/>
              <a:gd name="connsiteY130" fmla="*/ 42500 h 4297250"/>
              <a:gd name="connsiteX131" fmla="*/ 3420511 w 3619883"/>
              <a:gd name="connsiteY131" fmla="*/ 0 h 4297250"/>
              <a:gd name="connsiteX132" fmla="*/ 3453305 w 3619883"/>
              <a:gd name="connsiteY132" fmla="*/ 7440 h 4297250"/>
              <a:gd name="connsiteX133" fmla="*/ 3496571 w 3619883"/>
              <a:gd name="connsiteY133" fmla="*/ 27182 h 4297250"/>
              <a:gd name="connsiteX134" fmla="*/ 3602117 w 3619883"/>
              <a:gd name="connsiteY134" fmla="*/ 132521 h 4297250"/>
              <a:gd name="connsiteX135" fmla="*/ 3619883 w 3619883"/>
              <a:gd name="connsiteY135" fmla="*/ 140049 h 4297250"/>
              <a:gd name="connsiteX136" fmla="*/ 3619883 w 3619883"/>
              <a:gd name="connsiteY13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137725 w 3619883"/>
              <a:gd name="connsiteY5" fmla="*/ 4128157 h 4297250"/>
              <a:gd name="connsiteX6" fmla="*/ 3014011 w 3619883"/>
              <a:gd name="connsiteY6" fmla="*/ 4275461 h 4297250"/>
              <a:gd name="connsiteX7" fmla="*/ 2761042 w 3619883"/>
              <a:gd name="connsiteY7" fmla="*/ 4275461 h 4297250"/>
              <a:gd name="connsiteX8" fmla="*/ 2761042 w 3619883"/>
              <a:gd name="connsiteY8" fmla="*/ 4128157 h 4297250"/>
              <a:gd name="connsiteX9" fmla="*/ 2826768 w 3619883"/>
              <a:gd name="connsiteY9" fmla="*/ 4128157 h 4297250"/>
              <a:gd name="connsiteX10" fmla="*/ 2826768 w 3619883"/>
              <a:gd name="connsiteY10" fmla="*/ 3951392 h 4297250"/>
              <a:gd name="connsiteX11" fmla="*/ 2648983 w 3619883"/>
              <a:gd name="connsiteY11" fmla="*/ 3951392 h 4297250"/>
              <a:gd name="connsiteX12" fmla="*/ 2648983 w 3619883"/>
              <a:gd name="connsiteY12" fmla="*/ 4128157 h 4297250"/>
              <a:gd name="connsiteX13" fmla="*/ 2690646 w 3619883"/>
              <a:gd name="connsiteY13" fmla="*/ 4128157 h 4297250"/>
              <a:gd name="connsiteX14" fmla="*/ 2690646 w 3619883"/>
              <a:gd name="connsiteY14" fmla="*/ 4275461 h 4297250"/>
              <a:gd name="connsiteX15" fmla="*/ 2511710 w 3619883"/>
              <a:gd name="connsiteY15" fmla="*/ 4275461 h 4297250"/>
              <a:gd name="connsiteX16" fmla="*/ 2454288 w 3619883"/>
              <a:gd name="connsiteY16" fmla="*/ 4128157 h 4297250"/>
              <a:gd name="connsiteX17" fmla="*/ 2515810 w 3619883"/>
              <a:gd name="connsiteY17" fmla="*/ 4128157 h 4297250"/>
              <a:gd name="connsiteX18" fmla="*/ 2515810 w 3619883"/>
              <a:gd name="connsiteY18" fmla="*/ 3951392 h 4297250"/>
              <a:gd name="connsiteX19" fmla="*/ 2338025 w 3619883"/>
              <a:gd name="connsiteY19" fmla="*/ 3951392 h 4297250"/>
              <a:gd name="connsiteX20" fmla="*/ 2338025 w 3619883"/>
              <a:gd name="connsiteY20" fmla="*/ 4128157 h 4297250"/>
              <a:gd name="connsiteX21" fmla="*/ 2395120 w 3619883"/>
              <a:gd name="connsiteY21" fmla="*/ 4128157 h 4297250"/>
              <a:gd name="connsiteX22" fmla="*/ 2337697 w 3619883"/>
              <a:gd name="connsiteY22" fmla="*/ 4275461 h 4297250"/>
              <a:gd name="connsiteX23" fmla="*/ 2150155 w 3619883"/>
              <a:gd name="connsiteY23" fmla="*/ 4275461 h 4297250"/>
              <a:gd name="connsiteX24" fmla="*/ 2150155 w 3619883"/>
              <a:gd name="connsiteY24" fmla="*/ 4128157 h 4297250"/>
              <a:gd name="connsiteX25" fmla="*/ 2204852 w 3619883"/>
              <a:gd name="connsiteY25" fmla="*/ 4128157 h 4297250"/>
              <a:gd name="connsiteX26" fmla="*/ 2204852 w 3619883"/>
              <a:gd name="connsiteY26" fmla="*/ 3951392 h 4297250"/>
              <a:gd name="connsiteX27" fmla="*/ 2027068 w 3619883"/>
              <a:gd name="connsiteY27" fmla="*/ 3951392 h 4297250"/>
              <a:gd name="connsiteX28" fmla="*/ 2027068 w 3619883"/>
              <a:gd name="connsiteY28" fmla="*/ 4128157 h 4297250"/>
              <a:gd name="connsiteX29" fmla="*/ 2079759 w 3619883"/>
              <a:gd name="connsiteY29" fmla="*/ 4128157 h 4297250"/>
              <a:gd name="connsiteX30" fmla="*/ 2079759 w 3619883"/>
              <a:gd name="connsiteY30" fmla="*/ 4275461 h 4297250"/>
              <a:gd name="connsiteX31" fmla="*/ 1824703 w 3619883"/>
              <a:gd name="connsiteY31" fmla="*/ 4275461 h 4297250"/>
              <a:gd name="connsiteX32" fmla="*/ 1834468 w 3619883"/>
              <a:gd name="connsiteY32" fmla="*/ 4128157 h 4297250"/>
              <a:gd name="connsiteX33" fmla="*/ 1893894 w 3619883"/>
              <a:gd name="connsiteY33" fmla="*/ 4128157 h 4297250"/>
              <a:gd name="connsiteX34" fmla="*/ 1893894 w 3619883"/>
              <a:gd name="connsiteY34" fmla="*/ 3951392 h 4297250"/>
              <a:gd name="connsiteX35" fmla="*/ 1716110 w 3619883"/>
              <a:gd name="connsiteY35" fmla="*/ 3951392 h 4297250"/>
              <a:gd name="connsiteX36" fmla="*/ 1716110 w 3619883"/>
              <a:gd name="connsiteY36" fmla="*/ 4006431 h 4297250"/>
              <a:gd name="connsiteX37" fmla="*/ 1703447 w 3619883"/>
              <a:gd name="connsiteY37" fmla="*/ 4007960 h 4297250"/>
              <a:gd name="connsiteX38" fmla="*/ 1716110 w 3619883"/>
              <a:gd name="connsiteY38" fmla="*/ 4044284 h 4297250"/>
              <a:gd name="connsiteX39" fmla="*/ 1716110 w 3619883"/>
              <a:gd name="connsiteY39" fmla="*/ 4128157 h 4297250"/>
              <a:gd name="connsiteX40" fmla="*/ 1745346 w 3619883"/>
              <a:gd name="connsiteY40" fmla="*/ 4128157 h 4297250"/>
              <a:gd name="connsiteX41" fmla="*/ 1796694 w 3619883"/>
              <a:gd name="connsiteY41" fmla="*/ 4275461 h 4297250"/>
              <a:gd name="connsiteX42" fmla="*/ 1558844 w 3619883"/>
              <a:gd name="connsiteY42" fmla="*/ 4275461 h 4297250"/>
              <a:gd name="connsiteX43" fmla="*/ 1517252 w 3619883"/>
              <a:gd name="connsiteY43" fmla="*/ 4128157 h 4297250"/>
              <a:gd name="connsiteX44" fmla="*/ 1582936 w 3619883"/>
              <a:gd name="connsiteY44" fmla="*/ 4128157 h 4297250"/>
              <a:gd name="connsiteX45" fmla="*/ 1582936 w 3619883"/>
              <a:gd name="connsiteY45" fmla="*/ 3951392 h 4297250"/>
              <a:gd name="connsiteX46" fmla="*/ 1405151 w 3619883"/>
              <a:gd name="connsiteY46" fmla="*/ 3951392 h 4297250"/>
              <a:gd name="connsiteX47" fmla="*/ 1405151 w 3619883"/>
              <a:gd name="connsiteY47" fmla="*/ 4128157 h 4297250"/>
              <a:gd name="connsiteX48" fmla="*/ 1468988 w 3619883"/>
              <a:gd name="connsiteY48" fmla="*/ 4128157 h 4297250"/>
              <a:gd name="connsiteX49" fmla="*/ 1427396 w 3619883"/>
              <a:gd name="connsiteY49" fmla="*/ 4275461 h 4297250"/>
              <a:gd name="connsiteX50" fmla="*/ 1210751 w 3619883"/>
              <a:gd name="connsiteY50" fmla="*/ 4275461 h 4297250"/>
              <a:gd name="connsiteX51" fmla="*/ 1210751 w 3619883"/>
              <a:gd name="connsiteY51" fmla="*/ 4128157 h 4297250"/>
              <a:gd name="connsiteX52" fmla="*/ 1271978 w 3619883"/>
              <a:gd name="connsiteY52" fmla="*/ 4128157 h 4297250"/>
              <a:gd name="connsiteX53" fmla="*/ 1271978 w 3619883"/>
              <a:gd name="connsiteY53" fmla="*/ 3951392 h 4297250"/>
              <a:gd name="connsiteX54" fmla="*/ 1094193 w 3619883"/>
              <a:gd name="connsiteY54" fmla="*/ 3951392 h 4297250"/>
              <a:gd name="connsiteX55" fmla="*/ 1094193 w 3619883"/>
              <a:gd name="connsiteY55" fmla="*/ 4128157 h 4297250"/>
              <a:gd name="connsiteX56" fmla="*/ 1140354 w 3619883"/>
              <a:gd name="connsiteY56" fmla="*/ 4128157 h 4297250"/>
              <a:gd name="connsiteX57" fmla="*/ 1140354 w 3619883"/>
              <a:gd name="connsiteY57" fmla="*/ 4275461 h 4297250"/>
              <a:gd name="connsiteX58" fmla="*/ 953807 w 3619883"/>
              <a:gd name="connsiteY58" fmla="*/ 4275461 h 4297250"/>
              <a:gd name="connsiteX59" fmla="*/ 912215 w 3619883"/>
              <a:gd name="connsiteY59" fmla="*/ 4128157 h 4297250"/>
              <a:gd name="connsiteX60" fmla="*/ 961020 w 3619883"/>
              <a:gd name="connsiteY60" fmla="*/ 4128157 h 4297250"/>
              <a:gd name="connsiteX61" fmla="*/ 961020 w 3619883"/>
              <a:gd name="connsiteY61" fmla="*/ 3951392 h 4297250"/>
              <a:gd name="connsiteX62" fmla="*/ 783235 w 3619883"/>
              <a:gd name="connsiteY62" fmla="*/ 3951392 h 4297250"/>
              <a:gd name="connsiteX63" fmla="*/ 783235 w 3619883"/>
              <a:gd name="connsiteY63" fmla="*/ 4128157 h 4297250"/>
              <a:gd name="connsiteX64" fmla="*/ 871024 w 3619883"/>
              <a:gd name="connsiteY64" fmla="*/ 4128157 h 4297250"/>
              <a:gd name="connsiteX65" fmla="*/ 829432 w 3619883"/>
              <a:gd name="connsiteY65" fmla="*/ 4275461 h 4297250"/>
              <a:gd name="connsiteX66" fmla="*/ 611484 w 3619883"/>
              <a:gd name="connsiteY66" fmla="*/ 4275461 h 4297250"/>
              <a:gd name="connsiteX67" fmla="*/ 621247 w 3619883"/>
              <a:gd name="connsiteY67" fmla="*/ 4128157 h 4297250"/>
              <a:gd name="connsiteX68" fmla="*/ 650062 w 3619883"/>
              <a:gd name="connsiteY68" fmla="*/ 4128157 h 4297250"/>
              <a:gd name="connsiteX69" fmla="*/ 650062 w 3619883"/>
              <a:gd name="connsiteY69" fmla="*/ 3951392 h 4297250"/>
              <a:gd name="connsiteX70" fmla="*/ 472277 w 3619883"/>
              <a:gd name="connsiteY70" fmla="*/ 3951392 h 4297250"/>
              <a:gd name="connsiteX71" fmla="*/ 472277 w 3619883"/>
              <a:gd name="connsiteY71" fmla="*/ 4128157 h 4297250"/>
              <a:gd name="connsiteX72" fmla="*/ 522650 w 3619883"/>
              <a:gd name="connsiteY72" fmla="*/ 4128157 h 4297250"/>
              <a:gd name="connsiteX73" fmla="*/ 573998 w 3619883"/>
              <a:gd name="connsiteY73" fmla="*/ 4275461 h 4297250"/>
              <a:gd name="connsiteX74" fmla="*/ 336164 w 3619883"/>
              <a:gd name="connsiteY74" fmla="*/ 4275461 h 4297250"/>
              <a:gd name="connsiteX75" fmla="*/ 294572 w 3619883"/>
              <a:gd name="connsiteY75" fmla="*/ 4128157 h 4297250"/>
              <a:gd name="connsiteX76" fmla="*/ 339106 w 3619883"/>
              <a:gd name="connsiteY76" fmla="*/ 4128157 h 4297250"/>
              <a:gd name="connsiteX77" fmla="*/ 339106 w 3619883"/>
              <a:gd name="connsiteY77" fmla="*/ 3951392 h 4297250"/>
              <a:gd name="connsiteX78" fmla="*/ 161321 w 3619883"/>
              <a:gd name="connsiteY78" fmla="*/ 3951392 h 4297250"/>
              <a:gd name="connsiteX79" fmla="*/ 161321 w 3619883"/>
              <a:gd name="connsiteY79" fmla="*/ 4128157 h 4297250"/>
              <a:gd name="connsiteX80" fmla="*/ 230914 w 3619883"/>
              <a:gd name="connsiteY80" fmla="*/ 4128157 h 4297250"/>
              <a:gd name="connsiteX81" fmla="*/ 189322 w 3619883"/>
              <a:gd name="connsiteY81" fmla="*/ 4275461 h 4297250"/>
              <a:gd name="connsiteX82" fmla="*/ 0 w 3619883"/>
              <a:gd name="connsiteY82" fmla="*/ 4275461 h 4297250"/>
              <a:gd name="connsiteX83" fmla="*/ 0 w 3619883"/>
              <a:gd name="connsiteY83" fmla="*/ 42229 h 4297250"/>
              <a:gd name="connsiteX84" fmla="*/ 42464 w 3619883"/>
              <a:gd name="connsiteY84" fmla="*/ 40518 h 4297250"/>
              <a:gd name="connsiteX85" fmla="*/ 137733 w 3619883"/>
              <a:gd name="connsiteY85" fmla="*/ 35355 h 4297250"/>
              <a:gd name="connsiteX86" fmla="*/ 270565 w 3619883"/>
              <a:gd name="connsiteY86" fmla="*/ 29759 h 4297250"/>
              <a:gd name="connsiteX87" fmla="*/ 479734 w 3619883"/>
              <a:gd name="connsiteY87" fmla="*/ 45455 h 4297250"/>
              <a:gd name="connsiteX88" fmla="*/ 524103 w 3619883"/>
              <a:gd name="connsiteY88" fmla="*/ 41625 h 4297250"/>
              <a:gd name="connsiteX89" fmla="*/ 624416 w 3619883"/>
              <a:gd name="connsiteY89" fmla="*/ 22696 h 4297250"/>
              <a:gd name="connsiteX90" fmla="*/ 657762 w 3619883"/>
              <a:gd name="connsiteY90" fmla="*/ 18351 h 4297250"/>
              <a:gd name="connsiteX91" fmla="*/ 690557 w 3619883"/>
              <a:gd name="connsiteY91" fmla="*/ 25792 h 4297250"/>
              <a:gd name="connsiteX92" fmla="*/ 745123 w 3619883"/>
              <a:gd name="connsiteY92" fmla="*/ 40157 h 4297250"/>
              <a:gd name="connsiteX93" fmla="*/ 789493 w 3619883"/>
              <a:gd name="connsiteY93" fmla="*/ 36327 h 4297250"/>
              <a:gd name="connsiteX94" fmla="*/ 854255 w 3619883"/>
              <a:gd name="connsiteY94" fmla="*/ 68887 h 4297250"/>
              <a:gd name="connsiteX95" fmla="*/ 897520 w 3619883"/>
              <a:gd name="connsiteY95" fmla="*/ 88629 h 4297250"/>
              <a:gd name="connsiteX96" fmla="*/ 940510 w 3619883"/>
              <a:gd name="connsiteY96" fmla="*/ 114265 h 4297250"/>
              <a:gd name="connsiteX97" fmla="*/ 1082712 w 3619883"/>
              <a:gd name="connsiteY97" fmla="*/ 144543 h 4297250"/>
              <a:gd name="connsiteX98" fmla="*/ 1205348 w 3619883"/>
              <a:gd name="connsiteY98" fmla="*/ 120753 h 4297250"/>
              <a:gd name="connsiteX99" fmla="*/ 1271764 w 3619883"/>
              <a:gd name="connsiteY99" fmla="*/ 117956 h 4297250"/>
              <a:gd name="connsiteX100" fmla="*/ 1315583 w 3619883"/>
              <a:gd name="connsiteY100" fmla="*/ 125912 h 4297250"/>
              <a:gd name="connsiteX101" fmla="*/ 1359125 w 3619883"/>
              <a:gd name="connsiteY101" fmla="*/ 139761 h 4297250"/>
              <a:gd name="connsiteX102" fmla="*/ 1391919 w 3619883"/>
              <a:gd name="connsiteY102" fmla="*/ 147202 h 4297250"/>
              <a:gd name="connsiteX103" fmla="*/ 1436563 w 3619883"/>
              <a:gd name="connsiteY103" fmla="*/ 137480 h 4297250"/>
              <a:gd name="connsiteX104" fmla="*/ 1471566 w 3619883"/>
              <a:gd name="connsiteY104" fmla="*/ 97777 h 4297250"/>
              <a:gd name="connsiteX105" fmla="*/ 1505739 w 3619883"/>
              <a:gd name="connsiteY105" fmla="*/ 75753 h 4297250"/>
              <a:gd name="connsiteX106" fmla="*/ 1590891 w 3619883"/>
              <a:gd name="connsiteY106" fmla="*/ 144702 h 4297250"/>
              <a:gd name="connsiteX107" fmla="*/ 1625616 w 3619883"/>
              <a:gd name="connsiteY107" fmla="*/ 110893 h 4297250"/>
              <a:gd name="connsiteX108" fmla="*/ 1658964 w 3619883"/>
              <a:gd name="connsiteY108" fmla="*/ 106547 h 4297250"/>
              <a:gd name="connsiteX109" fmla="*/ 1746598 w 3619883"/>
              <a:gd name="connsiteY109" fmla="*/ 122460 h 4297250"/>
              <a:gd name="connsiteX110" fmla="*/ 1811913 w 3619883"/>
              <a:gd name="connsiteY110" fmla="*/ 143234 h 4297250"/>
              <a:gd name="connsiteX111" fmla="*/ 1856557 w 3619883"/>
              <a:gd name="connsiteY111" fmla="*/ 133511 h 4297250"/>
              <a:gd name="connsiteX112" fmla="*/ 2066003 w 3619883"/>
              <a:gd name="connsiteY112" fmla="*/ 143313 h 4297250"/>
              <a:gd name="connsiteX113" fmla="*/ 2177615 w 3619883"/>
              <a:gd name="connsiteY113" fmla="*/ 119007 h 4297250"/>
              <a:gd name="connsiteX114" fmla="*/ 2255883 w 3619883"/>
              <a:gd name="connsiteY114" fmla="*/ 99047 h 4297250"/>
              <a:gd name="connsiteX115" fmla="*/ 2344622 w 3619883"/>
              <a:gd name="connsiteY115" fmla="*/ 91388 h 4297250"/>
              <a:gd name="connsiteX116" fmla="*/ 2455682 w 3619883"/>
              <a:gd name="connsiteY116" fmla="*/ 78869 h 4297250"/>
              <a:gd name="connsiteX117" fmla="*/ 2632609 w 3619883"/>
              <a:gd name="connsiteY117" fmla="*/ 75338 h 4297250"/>
              <a:gd name="connsiteX118" fmla="*/ 2742291 w 3619883"/>
              <a:gd name="connsiteY118" fmla="*/ 92282 h 4297250"/>
              <a:gd name="connsiteX119" fmla="*/ 2851974 w 3619883"/>
              <a:gd name="connsiteY119" fmla="*/ 109227 h 4297250"/>
              <a:gd name="connsiteX120" fmla="*/ 2907643 w 3619883"/>
              <a:gd name="connsiteY120" fmla="*/ 100020 h 4297250"/>
              <a:gd name="connsiteX121" fmla="*/ 2944022 w 3619883"/>
              <a:gd name="connsiteY121" fmla="*/ 30853 h 4297250"/>
              <a:gd name="connsiteX122" fmla="*/ 3022289 w 3619883"/>
              <a:gd name="connsiteY122" fmla="*/ 10893 h 4297250"/>
              <a:gd name="connsiteX123" fmla="*/ 3054807 w 3619883"/>
              <a:gd name="connsiteY123" fmla="*/ 24226 h 4297250"/>
              <a:gd name="connsiteX124" fmla="*/ 3141892 w 3619883"/>
              <a:gd name="connsiteY124" fmla="*/ 51925 h 4297250"/>
              <a:gd name="connsiteX125" fmla="*/ 3185711 w 3619883"/>
              <a:gd name="connsiteY125" fmla="*/ 59881 h 4297250"/>
              <a:gd name="connsiteX126" fmla="*/ 3219056 w 3619883"/>
              <a:gd name="connsiteY126" fmla="*/ 55536 h 4297250"/>
              <a:gd name="connsiteX127" fmla="*/ 3263425 w 3619883"/>
              <a:gd name="connsiteY127" fmla="*/ 51706 h 4297250"/>
              <a:gd name="connsiteX128" fmla="*/ 3296219 w 3619883"/>
              <a:gd name="connsiteY128" fmla="*/ 59147 h 4297250"/>
              <a:gd name="connsiteX129" fmla="*/ 3319094 w 3619883"/>
              <a:gd name="connsiteY129" fmla="*/ 42500 h 4297250"/>
              <a:gd name="connsiteX130" fmla="*/ 3420511 w 3619883"/>
              <a:gd name="connsiteY130" fmla="*/ 0 h 4297250"/>
              <a:gd name="connsiteX131" fmla="*/ 3453305 w 3619883"/>
              <a:gd name="connsiteY131" fmla="*/ 7440 h 4297250"/>
              <a:gd name="connsiteX132" fmla="*/ 3496571 w 3619883"/>
              <a:gd name="connsiteY132" fmla="*/ 27182 h 4297250"/>
              <a:gd name="connsiteX133" fmla="*/ 3602117 w 3619883"/>
              <a:gd name="connsiteY133" fmla="*/ 132521 h 4297250"/>
              <a:gd name="connsiteX134" fmla="*/ 3619883 w 3619883"/>
              <a:gd name="connsiteY134" fmla="*/ 140049 h 4297250"/>
              <a:gd name="connsiteX135" fmla="*/ 3619883 w 3619883"/>
              <a:gd name="connsiteY13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826768 w 3619883"/>
              <a:gd name="connsiteY9" fmla="*/ 3951392 h 4297250"/>
              <a:gd name="connsiteX10" fmla="*/ 2648983 w 3619883"/>
              <a:gd name="connsiteY10" fmla="*/ 3951392 h 4297250"/>
              <a:gd name="connsiteX11" fmla="*/ 2648983 w 3619883"/>
              <a:gd name="connsiteY11" fmla="*/ 4128157 h 4297250"/>
              <a:gd name="connsiteX12" fmla="*/ 2690646 w 3619883"/>
              <a:gd name="connsiteY12" fmla="*/ 4128157 h 4297250"/>
              <a:gd name="connsiteX13" fmla="*/ 2690646 w 3619883"/>
              <a:gd name="connsiteY13" fmla="*/ 4275461 h 4297250"/>
              <a:gd name="connsiteX14" fmla="*/ 2511710 w 3619883"/>
              <a:gd name="connsiteY14" fmla="*/ 4275461 h 4297250"/>
              <a:gd name="connsiteX15" fmla="*/ 2454288 w 3619883"/>
              <a:gd name="connsiteY15" fmla="*/ 4128157 h 4297250"/>
              <a:gd name="connsiteX16" fmla="*/ 2515810 w 3619883"/>
              <a:gd name="connsiteY16" fmla="*/ 4128157 h 4297250"/>
              <a:gd name="connsiteX17" fmla="*/ 2515810 w 3619883"/>
              <a:gd name="connsiteY17" fmla="*/ 3951392 h 4297250"/>
              <a:gd name="connsiteX18" fmla="*/ 2338025 w 3619883"/>
              <a:gd name="connsiteY18" fmla="*/ 3951392 h 4297250"/>
              <a:gd name="connsiteX19" fmla="*/ 2338025 w 3619883"/>
              <a:gd name="connsiteY19" fmla="*/ 4128157 h 4297250"/>
              <a:gd name="connsiteX20" fmla="*/ 2395120 w 3619883"/>
              <a:gd name="connsiteY20" fmla="*/ 4128157 h 4297250"/>
              <a:gd name="connsiteX21" fmla="*/ 2337697 w 3619883"/>
              <a:gd name="connsiteY21" fmla="*/ 4275461 h 4297250"/>
              <a:gd name="connsiteX22" fmla="*/ 2150155 w 3619883"/>
              <a:gd name="connsiteY22" fmla="*/ 4275461 h 4297250"/>
              <a:gd name="connsiteX23" fmla="*/ 2150155 w 3619883"/>
              <a:gd name="connsiteY23" fmla="*/ 4128157 h 4297250"/>
              <a:gd name="connsiteX24" fmla="*/ 2204852 w 3619883"/>
              <a:gd name="connsiteY24" fmla="*/ 4128157 h 4297250"/>
              <a:gd name="connsiteX25" fmla="*/ 2204852 w 3619883"/>
              <a:gd name="connsiteY25" fmla="*/ 3951392 h 4297250"/>
              <a:gd name="connsiteX26" fmla="*/ 2027068 w 3619883"/>
              <a:gd name="connsiteY26" fmla="*/ 3951392 h 4297250"/>
              <a:gd name="connsiteX27" fmla="*/ 2027068 w 3619883"/>
              <a:gd name="connsiteY27" fmla="*/ 4128157 h 4297250"/>
              <a:gd name="connsiteX28" fmla="*/ 2079759 w 3619883"/>
              <a:gd name="connsiteY28" fmla="*/ 4128157 h 4297250"/>
              <a:gd name="connsiteX29" fmla="*/ 2079759 w 3619883"/>
              <a:gd name="connsiteY29" fmla="*/ 4275461 h 4297250"/>
              <a:gd name="connsiteX30" fmla="*/ 1824703 w 3619883"/>
              <a:gd name="connsiteY30" fmla="*/ 4275461 h 4297250"/>
              <a:gd name="connsiteX31" fmla="*/ 1834468 w 3619883"/>
              <a:gd name="connsiteY31" fmla="*/ 4128157 h 4297250"/>
              <a:gd name="connsiteX32" fmla="*/ 1893894 w 3619883"/>
              <a:gd name="connsiteY32" fmla="*/ 4128157 h 4297250"/>
              <a:gd name="connsiteX33" fmla="*/ 1893894 w 3619883"/>
              <a:gd name="connsiteY33" fmla="*/ 3951392 h 4297250"/>
              <a:gd name="connsiteX34" fmla="*/ 1716110 w 3619883"/>
              <a:gd name="connsiteY34" fmla="*/ 3951392 h 4297250"/>
              <a:gd name="connsiteX35" fmla="*/ 1716110 w 3619883"/>
              <a:gd name="connsiteY35" fmla="*/ 4006431 h 4297250"/>
              <a:gd name="connsiteX36" fmla="*/ 1703447 w 3619883"/>
              <a:gd name="connsiteY36" fmla="*/ 4007960 h 4297250"/>
              <a:gd name="connsiteX37" fmla="*/ 1716110 w 3619883"/>
              <a:gd name="connsiteY37" fmla="*/ 4044284 h 4297250"/>
              <a:gd name="connsiteX38" fmla="*/ 1716110 w 3619883"/>
              <a:gd name="connsiteY38" fmla="*/ 4128157 h 4297250"/>
              <a:gd name="connsiteX39" fmla="*/ 1745346 w 3619883"/>
              <a:gd name="connsiteY39" fmla="*/ 4128157 h 4297250"/>
              <a:gd name="connsiteX40" fmla="*/ 1796694 w 3619883"/>
              <a:gd name="connsiteY40" fmla="*/ 4275461 h 4297250"/>
              <a:gd name="connsiteX41" fmla="*/ 1558844 w 3619883"/>
              <a:gd name="connsiteY41" fmla="*/ 4275461 h 4297250"/>
              <a:gd name="connsiteX42" fmla="*/ 1517252 w 3619883"/>
              <a:gd name="connsiteY42" fmla="*/ 4128157 h 4297250"/>
              <a:gd name="connsiteX43" fmla="*/ 1582936 w 3619883"/>
              <a:gd name="connsiteY43" fmla="*/ 4128157 h 4297250"/>
              <a:gd name="connsiteX44" fmla="*/ 1582936 w 3619883"/>
              <a:gd name="connsiteY44" fmla="*/ 3951392 h 4297250"/>
              <a:gd name="connsiteX45" fmla="*/ 1405151 w 3619883"/>
              <a:gd name="connsiteY45" fmla="*/ 3951392 h 4297250"/>
              <a:gd name="connsiteX46" fmla="*/ 1405151 w 3619883"/>
              <a:gd name="connsiteY46" fmla="*/ 4128157 h 4297250"/>
              <a:gd name="connsiteX47" fmla="*/ 1468988 w 3619883"/>
              <a:gd name="connsiteY47" fmla="*/ 4128157 h 4297250"/>
              <a:gd name="connsiteX48" fmla="*/ 1427396 w 3619883"/>
              <a:gd name="connsiteY48" fmla="*/ 4275461 h 4297250"/>
              <a:gd name="connsiteX49" fmla="*/ 1210751 w 3619883"/>
              <a:gd name="connsiteY49" fmla="*/ 4275461 h 4297250"/>
              <a:gd name="connsiteX50" fmla="*/ 1210751 w 3619883"/>
              <a:gd name="connsiteY50" fmla="*/ 4128157 h 4297250"/>
              <a:gd name="connsiteX51" fmla="*/ 1271978 w 3619883"/>
              <a:gd name="connsiteY51" fmla="*/ 4128157 h 4297250"/>
              <a:gd name="connsiteX52" fmla="*/ 1271978 w 3619883"/>
              <a:gd name="connsiteY52" fmla="*/ 3951392 h 4297250"/>
              <a:gd name="connsiteX53" fmla="*/ 1094193 w 3619883"/>
              <a:gd name="connsiteY53" fmla="*/ 3951392 h 4297250"/>
              <a:gd name="connsiteX54" fmla="*/ 1094193 w 3619883"/>
              <a:gd name="connsiteY54" fmla="*/ 4128157 h 4297250"/>
              <a:gd name="connsiteX55" fmla="*/ 1140354 w 3619883"/>
              <a:gd name="connsiteY55" fmla="*/ 4128157 h 4297250"/>
              <a:gd name="connsiteX56" fmla="*/ 1140354 w 3619883"/>
              <a:gd name="connsiteY56" fmla="*/ 4275461 h 4297250"/>
              <a:gd name="connsiteX57" fmla="*/ 953807 w 3619883"/>
              <a:gd name="connsiteY57" fmla="*/ 4275461 h 4297250"/>
              <a:gd name="connsiteX58" fmla="*/ 912215 w 3619883"/>
              <a:gd name="connsiteY58" fmla="*/ 4128157 h 4297250"/>
              <a:gd name="connsiteX59" fmla="*/ 961020 w 3619883"/>
              <a:gd name="connsiteY59" fmla="*/ 4128157 h 4297250"/>
              <a:gd name="connsiteX60" fmla="*/ 961020 w 3619883"/>
              <a:gd name="connsiteY60" fmla="*/ 3951392 h 4297250"/>
              <a:gd name="connsiteX61" fmla="*/ 783235 w 3619883"/>
              <a:gd name="connsiteY61" fmla="*/ 3951392 h 4297250"/>
              <a:gd name="connsiteX62" fmla="*/ 783235 w 3619883"/>
              <a:gd name="connsiteY62" fmla="*/ 4128157 h 4297250"/>
              <a:gd name="connsiteX63" fmla="*/ 871024 w 3619883"/>
              <a:gd name="connsiteY63" fmla="*/ 4128157 h 4297250"/>
              <a:gd name="connsiteX64" fmla="*/ 829432 w 3619883"/>
              <a:gd name="connsiteY64" fmla="*/ 4275461 h 4297250"/>
              <a:gd name="connsiteX65" fmla="*/ 611484 w 3619883"/>
              <a:gd name="connsiteY65" fmla="*/ 4275461 h 4297250"/>
              <a:gd name="connsiteX66" fmla="*/ 621247 w 3619883"/>
              <a:gd name="connsiteY66" fmla="*/ 4128157 h 4297250"/>
              <a:gd name="connsiteX67" fmla="*/ 650062 w 3619883"/>
              <a:gd name="connsiteY67" fmla="*/ 4128157 h 4297250"/>
              <a:gd name="connsiteX68" fmla="*/ 650062 w 3619883"/>
              <a:gd name="connsiteY68" fmla="*/ 3951392 h 4297250"/>
              <a:gd name="connsiteX69" fmla="*/ 472277 w 3619883"/>
              <a:gd name="connsiteY69" fmla="*/ 3951392 h 4297250"/>
              <a:gd name="connsiteX70" fmla="*/ 472277 w 3619883"/>
              <a:gd name="connsiteY70" fmla="*/ 4128157 h 4297250"/>
              <a:gd name="connsiteX71" fmla="*/ 522650 w 3619883"/>
              <a:gd name="connsiteY71" fmla="*/ 4128157 h 4297250"/>
              <a:gd name="connsiteX72" fmla="*/ 573998 w 3619883"/>
              <a:gd name="connsiteY72" fmla="*/ 4275461 h 4297250"/>
              <a:gd name="connsiteX73" fmla="*/ 336164 w 3619883"/>
              <a:gd name="connsiteY73" fmla="*/ 4275461 h 4297250"/>
              <a:gd name="connsiteX74" fmla="*/ 294572 w 3619883"/>
              <a:gd name="connsiteY74" fmla="*/ 4128157 h 4297250"/>
              <a:gd name="connsiteX75" fmla="*/ 339106 w 3619883"/>
              <a:gd name="connsiteY75" fmla="*/ 4128157 h 4297250"/>
              <a:gd name="connsiteX76" fmla="*/ 339106 w 3619883"/>
              <a:gd name="connsiteY76" fmla="*/ 3951392 h 4297250"/>
              <a:gd name="connsiteX77" fmla="*/ 161321 w 3619883"/>
              <a:gd name="connsiteY77" fmla="*/ 3951392 h 4297250"/>
              <a:gd name="connsiteX78" fmla="*/ 161321 w 3619883"/>
              <a:gd name="connsiteY78" fmla="*/ 4128157 h 4297250"/>
              <a:gd name="connsiteX79" fmla="*/ 230914 w 3619883"/>
              <a:gd name="connsiteY79" fmla="*/ 4128157 h 4297250"/>
              <a:gd name="connsiteX80" fmla="*/ 189322 w 3619883"/>
              <a:gd name="connsiteY80" fmla="*/ 4275461 h 4297250"/>
              <a:gd name="connsiteX81" fmla="*/ 0 w 3619883"/>
              <a:gd name="connsiteY81" fmla="*/ 4275461 h 4297250"/>
              <a:gd name="connsiteX82" fmla="*/ 0 w 3619883"/>
              <a:gd name="connsiteY82" fmla="*/ 42229 h 4297250"/>
              <a:gd name="connsiteX83" fmla="*/ 42464 w 3619883"/>
              <a:gd name="connsiteY83" fmla="*/ 40518 h 4297250"/>
              <a:gd name="connsiteX84" fmla="*/ 137733 w 3619883"/>
              <a:gd name="connsiteY84" fmla="*/ 35355 h 4297250"/>
              <a:gd name="connsiteX85" fmla="*/ 270565 w 3619883"/>
              <a:gd name="connsiteY85" fmla="*/ 29759 h 4297250"/>
              <a:gd name="connsiteX86" fmla="*/ 479734 w 3619883"/>
              <a:gd name="connsiteY86" fmla="*/ 45455 h 4297250"/>
              <a:gd name="connsiteX87" fmla="*/ 524103 w 3619883"/>
              <a:gd name="connsiteY87" fmla="*/ 41625 h 4297250"/>
              <a:gd name="connsiteX88" fmla="*/ 624416 w 3619883"/>
              <a:gd name="connsiteY88" fmla="*/ 22696 h 4297250"/>
              <a:gd name="connsiteX89" fmla="*/ 657762 w 3619883"/>
              <a:gd name="connsiteY89" fmla="*/ 18351 h 4297250"/>
              <a:gd name="connsiteX90" fmla="*/ 690557 w 3619883"/>
              <a:gd name="connsiteY90" fmla="*/ 25792 h 4297250"/>
              <a:gd name="connsiteX91" fmla="*/ 745123 w 3619883"/>
              <a:gd name="connsiteY91" fmla="*/ 40157 h 4297250"/>
              <a:gd name="connsiteX92" fmla="*/ 789493 w 3619883"/>
              <a:gd name="connsiteY92" fmla="*/ 36327 h 4297250"/>
              <a:gd name="connsiteX93" fmla="*/ 854255 w 3619883"/>
              <a:gd name="connsiteY93" fmla="*/ 68887 h 4297250"/>
              <a:gd name="connsiteX94" fmla="*/ 897520 w 3619883"/>
              <a:gd name="connsiteY94" fmla="*/ 88629 h 4297250"/>
              <a:gd name="connsiteX95" fmla="*/ 940510 w 3619883"/>
              <a:gd name="connsiteY95" fmla="*/ 114265 h 4297250"/>
              <a:gd name="connsiteX96" fmla="*/ 1082712 w 3619883"/>
              <a:gd name="connsiteY96" fmla="*/ 144543 h 4297250"/>
              <a:gd name="connsiteX97" fmla="*/ 1205348 w 3619883"/>
              <a:gd name="connsiteY97" fmla="*/ 120753 h 4297250"/>
              <a:gd name="connsiteX98" fmla="*/ 1271764 w 3619883"/>
              <a:gd name="connsiteY98" fmla="*/ 117956 h 4297250"/>
              <a:gd name="connsiteX99" fmla="*/ 1315583 w 3619883"/>
              <a:gd name="connsiteY99" fmla="*/ 125912 h 4297250"/>
              <a:gd name="connsiteX100" fmla="*/ 1359125 w 3619883"/>
              <a:gd name="connsiteY100" fmla="*/ 139761 h 4297250"/>
              <a:gd name="connsiteX101" fmla="*/ 1391919 w 3619883"/>
              <a:gd name="connsiteY101" fmla="*/ 147202 h 4297250"/>
              <a:gd name="connsiteX102" fmla="*/ 1436563 w 3619883"/>
              <a:gd name="connsiteY102" fmla="*/ 137480 h 4297250"/>
              <a:gd name="connsiteX103" fmla="*/ 1471566 w 3619883"/>
              <a:gd name="connsiteY103" fmla="*/ 97777 h 4297250"/>
              <a:gd name="connsiteX104" fmla="*/ 1505739 w 3619883"/>
              <a:gd name="connsiteY104" fmla="*/ 75753 h 4297250"/>
              <a:gd name="connsiteX105" fmla="*/ 1590891 w 3619883"/>
              <a:gd name="connsiteY105" fmla="*/ 144702 h 4297250"/>
              <a:gd name="connsiteX106" fmla="*/ 1625616 w 3619883"/>
              <a:gd name="connsiteY106" fmla="*/ 110893 h 4297250"/>
              <a:gd name="connsiteX107" fmla="*/ 1658964 w 3619883"/>
              <a:gd name="connsiteY107" fmla="*/ 106547 h 4297250"/>
              <a:gd name="connsiteX108" fmla="*/ 1746598 w 3619883"/>
              <a:gd name="connsiteY108" fmla="*/ 122460 h 4297250"/>
              <a:gd name="connsiteX109" fmla="*/ 1811913 w 3619883"/>
              <a:gd name="connsiteY109" fmla="*/ 143234 h 4297250"/>
              <a:gd name="connsiteX110" fmla="*/ 1856557 w 3619883"/>
              <a:gd name="connsiteY110" fmla="*/ 133511 h 4297250"/>
              <a:gd name="connsiteX111" fmla="*/ 2066003 w 3619883"/>
              <a:gd name="connsiteY111" fmla="*/ 143313 h 4297250"/>
              <a:gd name="connsiteX112" fmla="*/ 2177615 w 3619883"/>
              <a:gd name="connsiteY112" fmla="*/ 119007 h 4297250"/>
              <a:gd name="connsiteX113" fmla="*/ 2255883 w 3619883"/>
              <a:gd name="connsiteY113" fmla="*/ 99047 h 4297250"/>
              <a:gd name="connsiteX114" fmla="*/ 2344622 w 3619883"/>
              <a:gd name="connsiteY114" fmla="*/ 91388 h 4297250"/>
              <a:gd name="connsiteX115" fmla="*/ 2455682 w 3619883"/>
              <a:gd name="connsiteY115" fmla="*/ 78869 h 4297250"/>
              <a:gd name="connsiteX116" fmla="*/ 2632609 w 3619883"/>
              <a:gd name="connsiteY116" fmla="*/ 75338 h 4297250"/>
              <a:gd name="connsiteX117" fmla="*/ 2742291 w 3619883"/>
              <a:gd name="connsiteY117" fmla="*/ 92282 h 4297250"/>
              <a:gd name="connsiteX118" fmla="*/ 2851974 w 3619883"/>
              <a:gd name="connsiteY118" fmla="*/ 109227 h 4297250"/>
              <a:gd name="connsiteX119" fmla="*/ 2907643 w 3619883"/>
              <a:gd name="connsiteY119" fmla="*/ 100020 h 4297250"/>
              <a:gd name="connsiteX120" fmla="*/ 2944022 w 3619883"/>
              <a:gd name="connsiteY120" fmla="*/ 30853 h 4297250"/>
              <a:gd name="connsiteX121" fmla="*/ 3022289 w 3619883"/>
              <a:gd name="connsiteY121" fmla="*/ 10893 h 4297250"/>
              <a:gd name="connsiteX122" fmla="*/ 3054807 w 3619883"/>
              <a:gd name="connsiteY122" fmla="*/ 24226 h 4297250"/>
              <a:gd name="connsiteX123" fmla="*/ 3141892 w 3619883"/>
              <a:gd name="connsiteY123" fmla="*/ 51925 h 4297250"/>
              <a:gd name="connsiteX124" fmla="*/ 3185711 w 3619883"/>
              <a:gd name="connsiteY124" fmla="*/ 59881 h 4297250"/>
              <a:gd name="connsiteX125" fmla="*/ 3219056 w 3619883"/>
              <a:gd name="connsiteY125" fmla="*/ 55536 h 4297250"/>
              <a:gd name="connsiteX126" fmla="*/ 3263425 w 3619883"/>
              <a:gd name="connsiteY126" fmla="*/ 51706 h 4297250"/>
              <a:gd name="connsiteX127" fmla="*/ 3296219 w 3619883"/>
              <a:gd name="connsiteY127" fmla="*/ 59147 h 4297250"/>
              <a:gd name="connsiteX128" fmla="*/ 3319094 w 3619883"/>
              <a:gd name="connsiteY128" fmla="*/ 42500 h 4297250"/>
              <a:gd name="connsiteX129" fmla="*/ 3420511 w 3619883"/>
              <a:gd name="connsiteY129" fmla="*/ 0 h 4297250"/>
              <a:gd name="connsiteX130" fmla="*/ 3453305 w 3619883"/>
              <a:gd name="connsiteY130" fmla="*/ 7440 h 4297250"/>
              <a:gd name="connsiteX131" fmla="*/ 3496571 w 3619883"/>
              <a:gd name="connsiteY131" fmla="*/ 27182 h 4297250"/>
              <a:gd name="connsiteX132" fmla="*/ 3602117 w 3619883"/>
              <a:gd name="connsiteY132" fmla="*/ 132521 h 4297250"/>
              <a:gd name="connsiteX133" fmla="*/ 3619883 w 3619883"/>
              <a:gd name="connsiteY133" fmla="*/ 140049 h 4297250"/>
              <a:gd name="connsiteX134" fmla="*/ 3619883 w 3619883"/>
              <a:gd name="connsiteY13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648983 w 3619883"/>
              <a:gd name="connsiteY9" fmla="*/ 3951392 h 4297250"/>
              <a:gd name="connsiteX10" fmla="*/ 2648983 w 3619883"/>
              <a:gd name="connsiteY10" fmla="*/ 4128157 h 4297250"/>
              <a:gd name="connsiteX11" fmla="*/ 2690646 w 3619883"/>
              <a:gd name="connsiteY11" fmla="*/ 4128157 h 4297250"/>
              <a:gd name="connsiteX12" fmla="*/ 2690646 w 3619883"/>
              <a:gd name="connsiteY12" fmla="*/ 4275461 h 4297250"/>
              <a:gd name="connsiteX13" fmla="*/ 2511710 w 3619883"/>
              <a:gd name="connsiteY13" fmla="*/ 4275461 h 4297250"/>
              <a:gd name="connsiteX14" fmla="*/ 2454288 w 3619883"/>
              <a:gd name="connsiteY14" fmla="*/ 4128157 h 4297250"/>
              <a:gd name="connsiteX15" fmla="*/ 2515810 w 3619883"/>
              <a:gd name="connsiteY15" fmla="*/ 4128157 h 4297250"/>
              <a:gd name="connsiteX16" fmla="*/ 2515810 w 3619883"/>
              <a:gd name="connsiteY16" fmla="*/ 3951392 h 4297250"/>
              <a:gd name="connsiteX17" fmla="*/ 2338025 w 3619883"/>
              <a:gd name="connsiteY17" fmla="*/ 3951392 h 4297250"/>
              <a:gd name="connsiteX18" fmla="*/ 2338025 w 3619883"/>
              <a:gd name="connsiteY18" fmla="*/ 4128157 h 4297250"/>
              <a:gd name="connsiteX19" fmla="*/ 2395120 w 3619883"/>
              <a:gd name="connsiteY19" fmla="*/ 4128157 h 4297250"/>
              <a:gd name="connsiteX20" fmla="*/ 2337697 w 3619883"/>
              <a:gd name="connsiteY20" fmla="*/ 4275461 h 4297250"/>
              <a:gd name="connsiteX21" fmla="*/ 2150155 w 3619883"/>
              <a:gd name="connsiteY21" fmla="*/ 4275461 h 4297250"/>
              <a:gd name="connsiteX22" fmla="*/ 2150155 w 3619883"/>
              <a:gd name="connsiteY22" fmla="*/ 4128157 h 4297250"/>
              <a:gd name="connsiteX23" fmla="*/ 2204852 w 3619883"/>
              <a:gd name="connsiteY23" fmla="*/ 4128157 h 4297250"/>
              <a:gd name="connsiteX24" fmla="*/ 2204852 w 3619883"/>
              <a:gd name="connsiteY24" fmla="*/ 3951392 h 4297250"/>
              <a:gd name="connsiteX25" fmla="*/ 2027068 w 3619883"/>
              <a:gd name="connsiteY25" fmla="*/ 3951392 h 4297250"/>
              <a:gd name="connsiteX26" fmla="*/ 2027068 w 3619883"/>
              <a:gd name="connsiteY26" fmla="*/ 4128157 h 4297250"/>
              <a:gd name="connsiteX27" fmla="*/ 2079759 w 3619883"/>
              <a:gd name="connsiteY27" fmla="*/ 4128157 h 4297250"/>
              <a:gd name="connsiteX28" fmla="*/ 2079759 w 3619883"/>
              <a:gd name="connsiteY28" fmla="*/ 4275461 h 4297250"/>
              <a:gd name="connsiteX29" fmla="*/ 1824703 w 3619883"/>
              <a:gd name="connsiteY29" fmla="*/ 4275461 h 4297250"/>
              <a:gd name="connsiteX30" fmla="*/ 1834468 w 3619883"/>
              <a:gd name="connsiteY30" fmla="*/ 4128157 h 4297250"/>
              <a:gd name="connsiteX31" fmla="*/ 1893894 w 3619883"/>
              <a:gd name="connsiteY31" fmla="*/ 4128157 h 4297250"/>
              <a:gd name="connsiteX32" fmla="*/ 1893894 w 3619883"/>
              <a:gd name="connsiteY32" fmla="*/ 3951392 h 4297250"/>
              <a:gd name="connsiteX33" fmla="*/ 1716110 w 3619883"/>
              <a:gd name="connsiteY33" fmla="*/ 3951392 h 4297250"/>
              <a:gd name="connsiteX34" fmla="*/ 1716110 w 3619883"/>
              <a:gd name="connsiteY34" fmla="*/ 4006431 h 4297250"/>
              <a:gd name="connsiteX35" fmla="*/ 1703447 w 3619883"/>
              <a:gd name="connsiteY35" fmla="*/ 4007960 h 4297250"/>
              <a:gd name="connsiteX36" fmla="*/ 1716110 w 3619883"/>
              <a:gd name="connsiteY36" fmla="*/ 4044284 h 4297250"/>
              <a:gd name="connsiteX37" fmla="*/ 1716110 w 3619883"/>
              <a:gd name="connsiteY37" fmla="*/ 4128157 h 4297250"/>
              <a:gd name="connsiteX38" fmla="*/ 1745346 w 3619883"/>
              <a:gd name="connsiteY38" fmla="*/ 4128157 h 4297250"/>
              <a:gd name="connsiteX39" fmla="*/ 1796694 w 3619883"/>
              <a:gd name="connsiteY39" fmla="*/ 4275461 h 4297250"/>
              <a:gd name="connsiteX40" fmla="*/ 1558844 w 3619883"/>
              <a:gd name="connsiteY40" fmla="*/ 4275461 h 4297250"/>
              <a:gd name="connsiteX41" fmla="*/ 1517252 w 3619883"/>
              <a:gd name="connsiteY41" fmla="*/ 4128157 h 4297250"/>
              <a:gd name="connsiteX42" fmla="*/ 1582936 w 3619883"/>
              <a:gd name="connsiteY42" fmla="*/ 4128157 h 4297250"/>
              <a:gd name="connsiteX43" fmla="*/ 1582936 w 3619883"/>
              <a:gd name="connsiteY43" fmla="*/ 3951392 h 4297250"/>
              <a:gd name="connsiteX44" fmla="*/ 1405151 w 3619883"/>
              <a:gd name="connsiteY44" fmla="*/ 3951392 h 4297250"/>
              <a:gd name="connsiteX45" fmla="*/ 1405151 w 3619883"/>
              <a:gd name="connsiteY45" fmla="*/ 4128157 h 4297250"/>
              <a:gd name="connsiteX46" fmla="*/ 1468988 w 3619883"/>
              <a:gd name="connsiteY46" fmla="*/ 4128157 h 4297250"/>
              <a:gd name="connsiteX47" fmla="*/ 1427396 w 3619883"/>
              <a:gd name="connsiteY47" fmla="*/ 4275461 h 4297250"/>
              <a:gd name="connsiteX48" fmla="*/ 1210751 w 3619883"/>
              <a:gd name="connsiteY48" fmla="*/ 4275461 h 4297250"/>
              <a:gd name="connsiteX49" fmla="*/ 1210751 w 3619883"/>
              <a:gd name="connsiteY49" fmla="*/ 4128157 h 4297250"/>
              <a:gd name="connsiteX50" fmla="*/ 1271978 w 3619883"/>
              <a:gd name="connsiteY50" fmla="*/ 4128157 h 4297250"/>
              <a:gd name="connsiteX51" fmla="*/ 1271978 w 3619883"/>
              <a:gd name="connsiteY51" fmla="*/ 3951392 h 4297250"/>
              <a:gd name="connsiteX52" fmla="*/ 1094193 w 3619883"/>
              <a:gd name="connsiteY52" fmla="*/ 3951392 h 4297250"/>
              <a:gd name="connsiteX53" fmla="*/ 1094193 w 3619883"/>
              <a:gd name="connsiteY53" fmla="*/ 4128157 h 4297250"/>
              <a:gd name="connsiteX54" fmla="*/ 1140354 w 3619883"/>
              <a:gd name="connsiteY54" fmla="*/ 4128157 h 4297250"/>
              <a:gd name="connsiteX55" fmla="*/ 1140354 w 3619883"/>
              <a:gd name="connsiteY55" fmla="*/ 4275461 h 4297250"/>
              <a:gd name="connsiteX56" fmla="*/ 953807 w 3619883"/>
              <a:gd name="connsiteY56" fmla="*/ 4275461 h 4297250"/>
              <a:gd name="connsiteX57" fmla="*/ 912215 w 3619883"/>
              <a:gd name="connsiteY57" fmla="*/ 4128157 h 4297250"/>
              <a:gd name="connsiteX58" fmla="*/ 961020 w 3619883"/>
              <a:gd name="connsiteY58" fmla="*/ 4128157 h 4297250"/>
              <a:gd name="connsiteX59" fmla="*/ 961020 w 3619883"/>
              <a:gd name="connsiteY59" fmla="*/ 3951392 h 4297250"/>
              <a:gd name="connsiteX60" fmla="*/ 783235 w 3619883"/>
              <a:gd name="connsiteY60" fmla="*/ 3951392 h 4297250"/>
              <a:gd name="connsiteX61" fmla="*/ 783235 w 3619883"/>
              <a:gd name="connsiteY61" fmla="*/ 4128157 h 4297250"/>
              <a:gd name="connsiteX62" fmla="*/ 871024 w 3619883"/>
              <a:gd name="connsiteY62" fmla="*/ 4128157 h 4297250"/>
              <a:gd name="connsiteX63" fmla="*/ 829432 w 3619883"/>
              <a:gd name="connsiteY63" fmla="*/ 4275461 h 4297250"/>
              <a:gd name="connsiteX64" fmla="*/ 611484 w 3619883"/>
              <a:gd name="connsiteY64" fmla="*/ 4275461 h 4297250"/>
              <a:gd name="connsiteX65" fmla="*/ 621247 w 3619883"/>
              <a:gd name="connsiteY65" fmla="*/ 4128157 h 4297250"/>
              <a:gd name="connsiteX66" fmla="*/ 650062 w 3619883"/>
              <a:gd name="connsiteY66" fmla="*/ 4128157 h 4297250"/>
              <a:gd name="connsiteX67" fmla="*/ 650062 w 3619883"/>
              <a:gd name="connsiteY67" fmla="*/ 3951392 h 4297250"/>
              <a:gd name="connsiteX68" fmla="*/ 472277 w 3619883"/>
              <a:gd name="connsiteY68" fmla="*/ 3951392 h 4297250"/>
              <a:gd name="connsiteX69" fmla="*/ 472277 w 3619883"/>
              <a:gd name="connsiteY69" fmla="*/ 4128157 h 4297250"/>
              <a:gd name="connsiteX70" fmla="*/ 522650 w 3619883"/>
              <a:gd name="connsiteY70" fmla="*/ 4128157 h 4297250"/>
              <a:gd name="connsiteX71" fmla="*/ 573998 w 3619883"/>
              <a:gd name="connsiteY71" fmla="*/ 4275461 h 4297250"/>
              <a:gd name="connsiteX72" fmla="*/ 336164 w 3619883"/>
              <a:gd name="connsiteY72" fmla="*/ 4275461 h 4297250"/>
              <a:gd name="connsiteX73" fmla="*/ 294572 w 3619883"/>
              <a:gd name="connsiteY73" fmla="*/ 4128157 h 4297250"/>
              <a:gd name="connsiteX74" fmla="*/ 339106 w 3619883"/>
              <a:gd name="connsiteY74" fmla="*/ 4128157 h 4297250"/>
              <a:gd name="connsiteX75" fmla="*/ 339106 w 3619883"/>
              <a:gd name="connsiteY75" fmla="*/ 3951392 h 4297250"/>
              <a:gd name="connsiteX76" fmla="*/ 161321 w 3619883"/>
              <a:gd name="connsiteY76" fmla="*/ 3951392 h 4297250"/>
              <a:gd name="connsiteX77" fmla="*/ 161321 w 3619883"/>
              <a:gd name="connsiteY77" fmla="*/ 4128157 h 4297250"/>
              <a:gd name="connsiteX78" fmla="*/ 230914 w 3619883"/>
              <a:gd name="connsiteY78" fmla="*/ 4128157 h 4297250"/>
              <a:gd name="connsiteX79" fmla="*/ 189322 w 3619883"/>
              <a:gd name="connsiteY79" fmla="*/ 4275461 h 4297250"/>
              <a:gd name="connsiteX80" fmla="*/ 0 w 3619883"/>
              <a:gd name="connsiteY80" fmla="*/ 4275461 h 4297250"/>
              <a:gd name="connsiteX81" fmla="*/ 0 w 3619883"/>
              <a:gd name="connsiteY81" fmla="*/ 42229 h 4297250"/>
              <a:gd name="connsiteX82" fmla="*/ 42464 w 3619883"/>
              <a:gd name="connsiteY82" fmla="*/ 40518 h 4297250"/>
              <a:gd name="connsiteX83" fmla="*/ 137733 w 3619883"/>
              <a:gd name="connsiteY83" fmla="*/ 35355 h 4297250"/>
              <a:gd name="connsiteX84" fmla="*/ 270565 w 3619883"/>
              <a:gd name="connsiteY84" fmla="*/ 29759 h 4297250"/>
              <a:gd name="connsiteX85" fmla="*/ 479734 w 3619883"/>
              <a:gd name="connsiteY85" fmla="*/ 45455 h 4297250"/>
              <a:gd name="connsiteX86" fmla="*/ 524103 w 3619883"/>
              <a:gd name="connsiteY86" fmla="*/ 41625 h 4297250"/>
              <a:gd name="connsiteX87" fmla="*/ 624416 w 3619883"/>
              <a:gd name="connsiteY87" fmla="*/ 22696 h 4297250"/>
              <a:gd name="connsiteX88" fmla="*/ 657762 w 3619883"/>
              <a:gd name="connsiteY88" fmla="*/ 18351 h 4297250"/>
              <a:gd name="connsiteX89" fmla="*/ 690557 w 3619883"/>
              <a:gd name="connsiteY89" fmla="*/ 25792 h 4297250"/>
              <a:gd name="connsiteX90" fmla="*/ 745123 w 3619883"/>
              <a:gd name="connsiteY90" fmla="*/ 40157 h 4297250"/>
              <a:gd name="connsiteX91" fmla="*/ 789493 w 3619883"/>
              <a:gd name="connsiteY91" fmla="*/ 36327 h 4297250"/>
              <a:gd name="connsiteX92" fmla="*/ 854255 w 3619883"/>
              <a:gd name="connsiteY92" fmla="*/ 68887 h 4297250"/>
              <a:gd name="connsiteX93" fmla="*/ 897520 w 3619883"/>
              <a:gd name="connsiteY93" fmla="*/ 88629 h 4297250"/>
              <a:gd name="connsiteX94" fmla="*/ 940510 w 3619883"/>
              <a:gd name="connsiteY94" fmla="*/ 114265 h 4297250"/>
              <a:gd name="connsiteX95" fmla="*/ 1082712 w 3619883"/>
              <a:gd name="connsiteY95" fmla="*/ 144543 h 4297250"/>
              <a:gd name="connsiteX96" fmla="*/ 1205348 w 3619883"/>
              <a:gd name="connsiteY96" fmla="*/ 120753 h 4297250"/>
              <a:gd name="connsiteX97" fmla="*/ 1271764 w 3619883"/>
              <a:gd name="connsiteY97" fmla="*/ 117956 h 4297250"/>
              <a:gd name="connsiteX98" fmla="*/ 1315583 w 3619883"/>
              <a:gd name="connsiteY98" fmla="*/ 125912 h 4297250"/>
              <a:gd name="connsiteX99" fmla="*/ 1359125 w 3619883"/>
              <a:gd name="connsiteY99" fmla="*/ 139761 h 4297250"/>
              <a:gd name="connsiteX100" fmla="*/ 1391919 w 3619883"/>
              <a:gd name="connsiteY100" fmla="*/ 147202 h 4297250"/>
              <a:gd name="connsiteX101" fmla="*/ 1436563 w 3619883"/>
              <a:gd name="connsiteY101" fmla="*/ 137480 h 4297250"/>
              <a:gd name="connsiteX102" fmla="*/ 1471566 w 3619883"/>
              <a:gd name="connsiteY102" fmla="*/ 97777 h 4297250"/>
              <a:gd name="connsiteX103" fmla="*/ 1505739 w 3619883"/>
              <a:gd name="connsiteY103" fmla="*/ 75753 h 4297250"/>
              <a:gd name="connsiteX104" fmla="*/ 1590891 w 3619883"/>
              <a:gd name="connsiteY104" fmla="*/ 144702 h 4297250"/>
              <a:gd name="connsiteX105" fmla="*/ 1625616 w 3619883"/>
              <a:gd name="connsiteY105" fmla="*/ 110893 h 4297250"/>
              <a:gd name="connsiteX106" fmla="*/ 1658964 w 3619883"/>
              <a:gd name="connsiteY106" fmla="*/ 106547 h 4297250"/>
              <a:gd name="connsiteX107" fmla="*/ 1746598 w 3619883"/>
              <a:gd name="connsiteY107" fmla="*/ 122460 h 4297250"/>
              <a:gd name="connsiteX108" fmla="*/ 1811913 w 3619883"/>
              <a:gd name="connsiteY108" fmla="*/ 143234 h 4297250"/>
              <a:gd name="connsiteX109" fmla="*/ 1856557 w 3619883"/>
              <a:gd name="connsiteY109" fmla="*/ 133511 h 4297250"/>
              <a:gd name="connsiteX110" fmla="*/ 2066003 w 3619883"/>
              <a:gd name="connsiteY110" fmla="*/ 143313 h 4297250"/>
              <a:gd name="connsiteX111" fmla="*/ 2177615 w 3619883"/>
              <a:gd name="connsiteY111" fmla="*/ 119007 h 4297250"/>
              <a:gd name="connsiteX112" fmla="*/ 2255883 w 3619883"/>
              <a:gd name="connsiteY112" fmla="*/ 99047 h 4297250"/>
              <a:gd name="connsiteX113" fmla="*/ 2344622 w 3619883"/>
              <a:gd name="connsiteY113" fmla="*/ 91388 h 4297250"/>
              <a:gd name="connsiteX114" fmla="*/ 2455682 w 3619883"/>
              <a:gd name="connsiteY114" fmla="*/ 78869 h 4297250"/>
              <a:gd name="connsiteX115" fmla="*/ 2632609 w 3619883"/>
              <a:gd name="connsiteY115" fmla="*/ 75338 h 4297250"/>
              <a:gd name="connsiteX116" fmla="*/ 2742291 w 3619883"/>
              <a:gd name="connsiteY116" fmla="*/ 92282 h 4297250"/>
              <a:gd name="connsiteX117" fmla="*/ 2851974 w 3619883"/>
              <a:gd name="connsiteY117" fmla="*/ 109227 h 4297250"/>
              <a:gd name="connsiteX118" fmla="*/ 2907643 w 3619883"/>
              <a:gd name="connsiteY118" fmla="*/ 100020 h 4297250"/>
              <a:gd name="connsiteX119" fmla="*/ 2944022 w 3619883"/>
              <a:gd name="connsiteY119" fmla="*/ 30853 h 4297250"/>
              <a:gd name="connsiteX120" fmla="*/ 3022289 w 3619883"/>
              <a:gd name="connsiteY120" fmla="*/ 10893 h 4297250"/>
              <a:gd name="connsiteX121" fmla="*/ 3054807 w 3619883"/>
              <a:gd name="connsiteY121" fmla="*/ 24226 h 4297250"/>
              <a:gd name="connsiteX122" fmla="*/ 3141892 w 3619883"/>
              <a:gd name="connsiteY122" fmla="*/ 51925 h 4297250"/>
              <a:gd name="connsiteX123" fmla="*/ 3185711 w 3619883"/>
              <a:gd name="connsiteY123" fmla="*/ 59881 h 4297250"/>
              <a:gd name="connsiteX124" fmla="*/ 3219056 w 3619883"/>
              <a:gd name="connsiteY124" fmla="*/ 55536 h 4297250"/>
              <a:gd name="connsiteX125" fmla="*/ 3263425 w 3619883"/>
              <a:gd name="connsiteY125" fmla="*/ 51706 h 4297250"/>
              <a:gd name="connsiteX126" fmla="*/ 3296219 w 3619883"/>
              <a:gd name="connsiteY126" fmla="*/ 59147 h 4297250"/>
              <a:gd name="connsiteX127" fmla="*/ 3319094 w 3619883"/>
              <a:gd name="connsiteY127" fmla="*/ 42500 h 4297250"/>
              <a:gd name="connsiteX128" fmla="*/ 3420511 w 3619883"/>
              <a:gd name="connsiteY128" fmla="*/ 0 h 4297250"/>
              <a:gd name="connsiteX129" fmla="*/ 3453305 w 3619883"/>
              <a:gd name="connsiteY129" fmla="*/ 7440 h 4297250"/>
              <a:gd name="connsiteX130" fmla="*/ 3496571 w 3619883"/>
              <a:gd name="connsiteY130" fmla="*/ 27182 h 4297250"/>
              <a:gd name="connsiteX131" fmla="*/ 3602117 w 3619883"/>
              <a:gd name="connsiteY131" fmla="*/ 132521 h 4297250"/>
              <a:gd name="connsiteX132" fmla="*/ 3619883 w 3619883"/>
              <a:gd name="connsiteY132" fmla="*/ 140049 h 4297250"/>
              <a:gd name="connsiteX133" fmla="*/ 3619883 w 3619883"/>
              <a:gd name="connsiteY13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648983 w 3619883"/>
              <a:gd name="connsiteY9" fmla="*/ 4128157 h 4297250"/>
              <a:gd name="connsiteX10" fmla="*/ 2690646 w 3619883"/>
              <a:gd name="connsiteY10" fmla="*/ 4128157 h 4297250"/>
              <a:gd name="connsiteX11" fmla="*/ 2690646 w 3619883"/>
              <a:gd name="connsiteY11" fmla="*/ 4275461 h 4297250"/>
              <a:gd name="connsiteX12" fmla="*/ 2511710 w 3619883"/>
              <a:gd name="connsiteY12" fmla="*/ 4275461 h 4297250"/>
              <a:gd name="connsiteX13" fmla="*/ 2454288 w 3619883"/>
              <a:gd name="connsiteY13" fmla="*/ 4128157 h 4297250"/>
              <a:gd name="connsiteX14" fmla="*/ 2515810 w 3619883"/>
              <a:gd name="connsiteY14" fmla="*/ 4128157 h 4297250"/>
              <a:gd name="connsiteX15" fmla="*/ 2515810 w 3619883"/>
              <a:gd name="connsiteY15" fmla="*/ 3951392 h 4297250"/>
              <a:gd name="connsiteX16" fmla="*/ 2338025 w 3619883"/>
              <a:gd name="connsiteY16" fmla="*/ 3951392 h 4297250"/>
              <a:gd name="connsiteX17" fmla="*/ 2338025 w 3619883"/>
              <a:gd name="connsiteY17" fmla="*/ 4128157 h 4297250"/>
              <a:gd name="connsiteX18" fmla="*/ 2395120 w 3619883"/>
              <a:gd name="connsiteY18" fmla="*/ 4128157 h 4297250"/>
              <a:gd name="connsiteX19" fmla="*/ 2337697 w 3619883"/>
              <a:gd name="connsiteY19" fmla="*/ 4275461 h 4297250"/>
              <a:gd name="connsiteX20" fmla="*/ 2150155 w 3619883"/>
              <a:gd name="connsiteY20" fmla="*/ 4275461 h 4297250"/>
              <a:gd name="connsiteX21" fmla="*/ 2150155 w 3619883"/>
              <a:gd name="connsiteY21" fmla="*/ 4128157 h 4297250"/>
              <a:gd name="connsiteX22" fmla="*/ 2204852 w 3619883"/>
              <a:gd name="connsiteY22" fmla="*/ 4128157 h 4297250"/>
              <a:gd name="connsiteX23" fmla="*/ 2204852 w 3619883"/>
              <a:gd name="connsiteY23" fmla="*/ 3951392 h 4297250"/>
              <a:gd name="connsiteX24" fmla="*/ 2027068 w 3619883"/>
              <a:gd name="connsiteY24" fmla="*/ 3951392 h 4297250"/>
              <a:gd name="connsiteX25" fmla="*/ 2027068 w 3619883"/>
              <a:gd name="connsiteY25" fmla="*/ 4128157 h 4297250"/>
              <a:gd name="connsiteX26" fmla="*/ 2079759 w 3619883"/>
              <a:gd name="connsiteY26" fmla="*/ 4128157 h 4297250"/>
              <a:gd name="connsiteX27" fmla="*/ 2079759 w 3619883"/>
              <a:gd name="connsiteY27" fmla="*/ 4275461 h 4297250"/>
              <a:gd name="connsiteX28" fmla="*/ 1824703 w 3619883"/>
              <a:gd name="connsiteY28" fmla="*/ 4275461 h 4297250"/>
              <a:gd name="connsiteX29" fmla="*/ 1834468 w 3619883"/>
              <a:gd name="connsiteY29" fmla="*/ 4128157 h 4297250"/>
              <a:gd name="connsiteX30" fmla="*/ 1893894 w 3619883"/>
              <a:gd name="connsiteY30" fmla="*/ 4128157 h 4297250"/>
              <a:gd name="connsiteX31" fmla="*/ 1893894 w 3619883"/>
              <a:gd name="connsiteY31" fmla="*/ 3951392 h 4297250"/>
              <a:gd name="connsiteX32" fmla="*/ 1716110 w 3619883"/>
              <a:gd name="connsiteY32" fmla="*/ 3951392 h 4297250"/>
              <a:gd name="connsiteX33" fmla="*/ 1716110 w 3619883"/>
              <a:gd name="connsiteY33" fmla="*/ 4006431 h 4297250"/>
              <a:gd name="connsiteX34" fmla="*/ 1703447 w 3619883"/>
              <a:gd name="connsiteY34" fmla="*/ 4007960 h 4297250"/>
              <a:gd name="connsiteX35" fmla="*/ 1716110 w 3619883"/>
              <a:gd name="connsiteY35" fmla="*/ 4044284 h 4297250"/>
              <a:gd name="connsiteX36" fmla="*/ 1716110 w 3619883"/>
              <a:gd name="connsiteY36" fmla="*/ 4128157 h 4297250"/>
              <a:gd name="connsiteX37" fmla="*/ 1745346 w 3619883"/>
              <a:gd name="connsiteY37" fmla="*/ 4128157 h 4297250"/>
              <a:gd name="connsiteX38" fmla="*/ 1796694 w 3619883"/>
              <a:gd name="connsiteY38" fmla="*/ 4275461 h 4297250"/>
              <a:gd name="connsiteX39" fmla="*/ 1558844 w 3619883"/>
              <a:gd name="connsiteY39" fmla="*/ 4275461 h 4297250"/>
              <a:gd name="connsiteX40" fmla="*/ 1517252 w 3619883"/>
              <a:gd name="connsiteY40" fmla="*/ 4128157 h 4297250"/>
              <a:gd name="connsiteX41" fmla="*/ 1582936 w 3619883"/>
              <a:gd name="connsiteY41" fmla="*/ 4128157 h 4297250"/>
              <a:gd name="connsiteX42" fmla="*/ 1582936 w 3619883"/>
              <a:gd name="connsiteY42" fmla="*/ 3951392 h 4297250"/>
              <a:gd name="connsiteX43" fmla="*/ 1405151 w 3619883"/>
              <a:gd name="connsiteY43" fmla="*/ 3951392 h 4297250"/>
              <a:gd name="connsiteX44" fmla="*/ 1405151 w 3619883"/>
              <a:gd name="connsiteY44" fmla="*/ 4128157 h 4297250"/>
              <a:gd name="connsiteX45" fmla="*/ 1468988 w 3619883"/>
              <a:gd name="connsiteY45" fmla="*/ 4128157 h 4297250"/>
              <a:gd name="connsiteX46" fmla="*/ 1427396 w 3619883"/>
              <a:gd name="connsiteY46" fmla="*/ 4275461 h 4297250"/>
              <a:gd name="connsiteX47" fmla="*/ 1210751 w 3619883"/>
              <a:gd name="connsiteY47" fmla="*/ 4275461 h 4297250"/>
              <a:gd name="connsiteX48" fmla="*/ 1210751 w 3619883"/>
              <a:gd name="connsiteY48" fmla="*/ 4128157 h 4297250"/>
              <a:gd name="connsiteX49" fmla="*/ 1271978 w 3619883"/>
              <a:gd name="connsiteY49" fmla="*/ 4128157 h 4297250"/>
              <a:gd name="connsiteX50" fmla="*/ 1271978 w 3619883"/>
              <a:gd name="connsiteY50" fmla="*/ 3951392 h 4297250"/>
              <a:gd name="connsiteX51" fmla="*/ 1094193 w 3619883"/>
              <a:gd name="connsiteY51" fmla="*/ 3951392 h 4297250"/>
              <a:gd name="connsiteX52" fmla="*/ 1094193 w 3619883"/>
              <a:gd name="connsiteY52" fmla="*/ 4128157 h 4297250"/>
              <a:gd name="connsiteX53" fmla="*/ 1140354 w 3619883"/>
              <a:gd name="connsiteY53" fmla="*/ 4128157 h 4297250"/>
              <a:gd name="connsiteX54" fmla="*/ 1140354 w 3619883"/>
              <a:gd name="connsiteY54" fmla="*/ 4275461 h 4297250"/>
              <a:gd name="connsiteX55" fmla="*/ 953807 w 3619883"/>
              <a:gd name="connsiteY55" fmla="*/ 4275461 h 4297250"/>
              <a:gd name="connsiteX56" fmla="*/ 912215 w 3619883"/>
              <a:gd name="connsiteY56" fmla="*/ 4128157 h 4297250"/>
              <a:gd name="connsiteX57" fmla="*/ 961020 w 3619883"/>
              <a:gd name="connsiteY57" fmla="*/ 4128157 h 4297250"/>
              <a:gd name="connsiteX58" fmla="*/ 961020 w 3619883"/>
              <a:gd name="connsiteY58" fmla="*/ 3951392 h 4297250"/>
              <a:gd name="connsiteX59" fmla="*/ 783235 w 3619883"/>
              <a:gd name="connsiteY59" fmla="*/ 3951392 h 4297250"/>
              <a:gd name="connsiteX60" fmla="*/ 783235 w 3619883"/>
              <a:gd name="connsiteY60" fmla="*/ 4128157 h 4297250"/>
              <a:gd name="connsiteX61" fmla="*/ 871024 w 3619883"/>
              <a:gd name="connsiteY61" fmla="*/ 4128157 h 4297250"/>
              <a:gd name="connsiteX62" fmla="*/ 829432 w 3619883"/>
              <a:gd name="connsiteY62" fmla="*/ 4275461 h 4297250"/>
              <a:gd name="connsiteX63" fmla="*/ 611484 w 3619883"/>
              <a:gd name="connsiteY63" fmla="*/ 4275461 h 4297250"/>
              <a:gd name="connsiteX64" fmla="*/ 621247 w 3619883"/>
              <a:gd name="connsiteY64" fmla="*/ 4128157 h 4297250"/>
              <a:gd name="connsiteX65" fmla="*/ 650062 w 3619883"/>
              <a:gd name="connsiteY65" fmla="*/ 4128157 h 4297250"/>
              <a:gd name="connsiteX66" fmla="*/ 650062 w 3619883"/>
              <a:gd name="connsiteY66" fmla="*/ 3951392 h 4297250"/>
              <a:gd name="connsiteX67" fmla="*/ 472277 w 3619883"/>
              <a:gd name="connsiteY67" fmla="*/ 3951392 h 4297250"/>
              <a:gd name="connsiteX68" fmla="*/ 472277 w 3619883"/>
              <a:gd name="connsiteY68" fmla="*/ 4128157 h 4297250"/>
              <a:gd name="connsiteX69" fmla="*/ 522650 w 3619883"/>
              <a:gd name="connsiteY69" fmla="*/ 4128157 h 4297250"/>
              <a:gd name="connsiteX70" fmla="*/ 573998 w 3619883"/>
              <a:gd name="connsiteY70" fmla="*/ 4275461 h 4297250"/>
              <a:gd name="connsiteX71" fmla="*/ 336164 w 3619883"/>
              <a:gd name="connsiteY71" fmla="*/ 4275461 h 4297250"/>
              <a:gd name="connsiteX72" fmla="*/ 294572 w 3619883"/>
              <a:gd name="connsiteY72" fmla="*/ 4128157 h 4297250"/>
              <a:gd name="connsiteX73" fmla="*/ 339106 w 3619883"/>
              <a:gd name="connsiteY73" fmla="*/ 4128157 h 4297250"/>
              <a:gd name="connsiteX74" fmla="*/ 339106 w 3619883"/>
              <a:gd name="connsiteY74" fmla="*/ 3951392 h 4297250"/>
              <a:gd name="connsiteX75" fmla="*/ 161321 w 3619883"/>
              <a:gd name="connsiteY75" fmla="*/ 3951392 h 4297250"/>
              <a:gd name="connsiteX76" fmla="*/ 161321 w 3619883"/>
              <a:gd name="connsiteY76" fmla="*/ 4128157 h 4297250"/>
              <a:gd name="connsiteX77" fmla="*/ 230914 w 3619883"/>
              <a:gd name="connsiteY77" fmla="*/ 4128157 h 4297250"/>
              <a:gd name="connsiteX78" fmla="*/ 189322 w 3619883"/>
              <a:gd name="connsiteY78" fmla="*/ 4275461 h 4297250"/>
              <a:gd name="connsiteX79" fmla="*/ 0 w 3619883"/>
              <a:gd name="connsiteY79" fmla="*/ 4275461 h 4297250"/>
              <a:gd name="connsiteX80" fmla="*/ 0 w 3619883"/>
              <a:gd name="connsiteY80" fmla="*/ 42229 h 4297250"/>
              <a:gd name="connsiteX81" fmla="*/ 42464 w 3619883"/>
              <a:gd name="connsiteY81" fmla="*/ 40518 h 4297250"/>
              <a:gd name="connsiteX82" fmla="*/ 137733 w 3619883"/>
              <a:gd name="connsiteY82" fmla="*/ 35355 h 4297250"/>
              <a:gd name="connsiteX83" fmla="*/ 270565 w 3619883"/>
              <a:gd name="connsiteY83" fmla="*/ 29759 h 4297250"/>
              <a:gd name="connsiteX84" fmla="*/ 479734 w 3619883"/>
              <a:gd name="connsiteY84" fmla="*/ 45455 h 4297250"/>
              <a:gd name="connsiteX85" fmla="*/ 524103 w 3619883"/>
              <a:gd name="connsiteY85" fmla="*/ 41625 h 4297250"/>
              <a:gd name="connsiteX86" fmla="*/ 624416 w 3619883"/>
              <a:gd name="connsiteY86" fmla="*/ 22696 h 4297250"/>
              <a:gd name="connsiteX87" fmla="*/ 657762 w 3619883"/>
              <a:gd name="connsiteY87" fmla="*/ 18351 h 4297250"/>
              <a:gd name="connsiteX88" fmla="*/ 690557 w 3619883"/>
              <a:gd name="connsiteY88" fmla="*/ 25792 h 4297250"/>
              <a:gd name="connsiteX89" fmla="*/ 745123 w 3619883"/>
              <a:gd name="connsiteY89" fmla="*/ 40157 h 4297250"/>
              <a:gd name="connsiteX90" fmla="*/ 789493 w 3619883"/>
              <a:gd name="connsiteY90" fmla="*/ 36327 h 4297250"/>
              <a:gd name="connsiteX91" fmla="*/ 854255 w 3619883"/>
              <a:gd name="connsiteY91" fmla="*/ 68887 h 4297250"/>
              <a:gd name="connsiteX92" fmla="*/ 897520 w 3619883"/>
              <a:gd name="connsiteY92" fmla="*/ 88629 h 4297250"/>
              <a:gd name="connsiteX93" fmla="*/ 940510 w 3619883"/>
              <a:gd name="connsiteY93" fmla="*/ 114265 h 4297250"/>
              <a:gd name="connsiteX94" fmla="*/ 1082712 w 3619883"/>
              <a:gd name="connsiteY94" fmla="*/ 144543 h 4297250"/>
              <a:gd name="connsiteX95" fmla="*/ 1205348 w 3619883"/>
              <a:gd name="connsiteY95" fmla="*/ 120753 h 4297250"/>
              <a:gd name="connsiteX96" fmla="*/ 1271764 w 3619883"/>
              <a:gd name="connsiteY96" fmla="*/ 117956 h 4297250"/>
              <a:gd name="connsiteX97" fmla="*/ 1315583 w 3619883"/>
              <a:gd name="connsiteY97" fmla="*/ 125912 h 4297250"/>
              <a:gd name="connsiteX98" fmla="*/ 1359125 w 3619883"/>
              <a:gd name="connsiteY98" fmla="*/ 139761 h 4297250"/>
              <a:gd name="connsiteX99" fmla="*/ 1391919 w 3619883"/>
              <a:gd name="connsiteY99" fmla="*/ 147202 h 4297250"/>
              <a:gd name="connsiteX100" fmla="*/ 1436563 w 3619883"/>
              <a:gd name="connsiteY100" fmla="*/ 137480 h 4297250"/>
              <a:gd name="connsiteX101" fmla="*/ 1471566 w 3619883"/>
              <a:gd name="connsiteY101" fmla="*/ 97777 h 4297250"/>
              <a:gd name="connsiteX102" fmla="*/ 1505739 w 3619883"/>
              <a:gd name="connsiteY102" fmla="*/ 75753 h 4297250"/>
              <a:gd name="connsiteX103" fmla="*/ 1590891 w 3619883"/>
              <a:gd name="connsiteY103" fmla="*/ 144702 h 4297250"/>
              <a:gd name="connsiteX104" fmla="*/ 1625616 w 3619883"/>
              <a:gd name="connsiteY104" fmla="*/ 110893 h 4297250"/>
              <a:gd name="connsiteX105" fmla="*/ 1658964 w 3619883"/>
              <a:gd name="connsiteY105" fmla="*/ 106547 h 4297250"/>
              <a:gd name="connsiteX106" fmla="*/ 1746598 w 3619883"/>
              <a:gd name="connsiteY106" fmla="*/ 122460 h 4297250"/>
              <a:gd name="connsiteX107" fmla="*/ 1811913 w 3619883"/>
              <a:gd name="connsiteY107" fmla="*/ 143234 h 4297250"/>
              <a:gd name="connsiteX108" fmla="*/ 1856557 w 3619883"/>
              <a:gd name="connsiteY108" fmla="*/ 133511 h 4297250"/>
              <a:gd name="connsiteX109" fmla="*/ 2066003 w 3619883"/>
              <a:gd name="connsiteY109" fmla="*/ 143313 h 4297250"/>
              <a:gd name="connsiteX110" fmla="*/ 2177615 w 3619883"/>
              <a:gd name="connsiteY110" fmla="*/ 119007 h 4297250"/>
              <a:gd name="connsiteX111" fmla="*/ 2255883 w 3619883"/>
              <a:gd name="connsiteY111" fmla="*/ 99047 h 4297250"/>
              <a:gd name="connsiteX112" fmla="*/ 2344622 w 3619883"/>
              <a:gd name="connsiteY112" fmla="*/ 91388 h 4297250"/>
              <a:gd name="connsiteX113" fmla="*/ 2455682 w 3619883"/>
              <a:gd name="connsiteY113" fmla="*/ 78869 h 4297250"/>
              <a:gd name="connsiteX114" fmla="*/ 2632609 w 3619883"/>
              <a:gd name="connsiteY114" fmla="*/ 75338 h 4297250"/>
              <a:gd name="connsiteX115" fmla="*/ 2742291 w 3619883"/>
              <a:gd name="connsiteY115" fmla="*/ 92282 h 4297250"/>
              <a:gd name="connsiteX116" fmla="*/ 2851974 w 3619883"/>
              <a:gd name="connsiteY116" fmla="*/ 109227 h 4297250"/>
              <a:gd name="connsiteX117" fmla="*/ 2907643 w 3619883"/>
              <a:gd name="connsiteY117" fmla="*/ 100020 h 4297250"/>
              <a:gd name="connsiteX118" fmla="*/ 2944022 w 3619883"/>
              <a:gd name="connsiteY118" fmla="*/ 30853 h 4297250"/>
              <a:gd name="connsiteX119" fmla="*/ 3022289 w 3619883"/>
              <a:gd name="connsiteY119" fmla="*/ 10893 h 4297250"/>
              <a:gd name="connsiteX120" fmla="*/ 3054807 w 3619883"/>
              <a:gd name="connsiteY120" fmla="*/ 24226 h 4297250"/>
              <a:gd name="connsiteX121" fmla="*/ 3141892 w 3619883"/>
              <a:gd name="connsiteY121" fmla="*/ 51925 h 4297250"/>
              <a:gd name="connsiteX122" fmla="*/ 3185711 w 3619883"/>
              <a:gd name="connsiteY122" fmla="*/ 59881 h 4297250"/>
              <a:gd name="connsiteX123" fmla="*/ 3219056 w 3619883"/>
              <a:gd name="connsiteY123" fmla="*/ 55536 h 4297250"/>
              <a:gd name="connsiteX124" fmla="*/ 3263425 w 3619883"/>
              <a:gd name="connsiteY124" fmla="*/ 51706 h 4297250"/>
              <a:gd name="connsiteX125" fmla="*/ 3296219 w 3619883"/>
              <a:gd name="connsiteY125" fmla="*/ 59147 h 4297250"/>
              <a:gd name="connsiteX126" fmla="*/ 3319094 w 3619883"/>
              <a:gd name="connsiteY126" fmla="*/ 42500 h 4297250"/>
              <a:gd name="connsiteX127" fmla="*/ 3420511 w 3619883"/>
              <a:gd name="connsiteY127" fmla="*/ 0 h 4297250"/>
              <a:gd name="connsiteX128" fmla="*/ 3453305 w 3619883"/>
              <a:gd name="connsiteY128" fmla="*/ 7440 h 4297250"/>
              <a:gd name="connsiteX129" fmla="*/ 3496571 w 3619883"/>
              <a:gd name="connsiteY129" fmla="*/ 27182 h 4297250"/>
              <a:gd name="connsiteX130" fmla="*/ 3602117 w 3619883"/>
              <a:gd name="connsiteY130" fmla="*/ 132521 h 4297250"/>
              <a:gd name="connsiteX131" fmla="*/ 3619883 w 3619883"/>
              <a:gd name="connsiteY131" fmla="*/ 140049 h 4297250"/>
              <a:gd name="connsiteX132" fmla="*/ 3619883 w 3619883"/>
              <a:gd name="connsiteY13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690646 w 3619883"/>
              <a:gd name="connsiteY9" fmla="*/ 4128157 h 4297250"/>
              <a:gd name="connsiteX10" fmla="*/ 2690646 w 3619883"/>
              <a:gd name="connsiteY10" fmla="*/ 4275461 h 4297250"/>
              <a:gd name="connsiteX11" fmla="*/ 2511710 w 3619883"/>
              <a:gd name="connsiteY11" fmla="*/ 4275461 h 4297250"/>
              <a:gd name="connsiteX12" fmla="*/ 2454288 w 3619883"/>
              <a:gd name="connsiteY12" fmla="*/ 4128157 h 4297250"/>
              <a:gd name="connsiteX13" fmla="*/ 2515810 w 3619883"/>
              <a:gd name="connsiteY13" fmla="*/ 4128157 h 4297250"/>
              <a:gd name="connsiteX14" fmla="*/ 2515810 w 3619883"/>
              <a:gd name="connsiteY14" fmla="*/ 3951392 h 4297250"/>
              <a:gd name="connsiteX15" fmla="*/ 2338025 w 3619883"/>
              <a:gd name="connsiteY15" fmla="*/ 3951392 h 4297250"/>
              <a:gd name="connsiteX16" fmla="*/ 2338025 w 3619883"/>
              <a:gd name="connsiteY16" fmla="*/ 4128157 h 4297250"/>
              <a:gd name="connsiteX17" fmla="*/ 2395120 w 3619883"/>
              <a:gd name="connsiteY17" fmla="*/ 4128157 h 4297250"/>
              <a:gd name="connsiteX18" fmla="*/ 2337697 w 3619883"/>
              <a:gd name="connsiteY18" fmla="*/ 4275461 h 4297250"/>
              <a:gd name="connsiteX19" fmla="*/ 2150155 w 3619883"/>
              <a:gd name="connsiteY19" fmla="*/ 4275461 h 4297250"/>
              <a:gd name="connsiteX20" fmla="*/ 2150155 w 3619883"/>
              <a:gd name="connsiteY20" fmla="*/ 4128157 h 4297250"/>
              <a:gd name="connsiteX21" fmla="*/ 2204852 w 3619883"/>
              <a:gd name="connsiteY21" fmla="*/ 4128157 h 4297250"/>
              <a:gd name="connsiteX22" fmla="*/ 2204852 w 3619883"/>
              <a:gd name="connsiteY22" fmla="*/ 3951392 h 4297250"/>
              <a:gd name="connsiteX23" fmla="*/ 2027068 w 3619883"/>
              <a:gd name="connsiteY23" fmla="*/ 3951392 h 4297250"/>
              <a:gd name="connsiteX24" fmla="*/ 2027068 w 3619883"/>
              <a:gd name="connsiteY24" fmla="*/ 4128157 h 4297250"/>
              <a:gd name="connsiteX25" fmla="*/ 2079759 w 3619883"/>
              <a:gd name="connsiteY25" fmla="*/ 4128157 h 4297250"/>
              <a:gd name="connsiteX26" fmla="*/ 2079759 w 3619883"/>
              <a:gd name="connsiteY26" fmla="*/ 4275461 h 4297250"/>
              <a:gd name="connsiteX27" fmla="*/ 1824703 w 3619883"/>
              <a:gd name="connsiteY27" fmla="*/ 4275461 h 4297250"/>
              <a:gd name="connsiteX28" fmla="*/ 1834468 w 3619883"/>
              <a:gd name="connsiteY28" fmla="*/ 4128157 h 4297250"/>
              <a:gd name="connsiteX29" fmla="*/ 1893894 w 3619883"/>
              <a:gd name="connsiteY29" fmla="*/ 4128157 h 4297250"/>
              <a:gd name="connsiteX30" fmla="*/ 1893894 w 3619883"/>
              <a:gd name="connsiteY30" fmla="*/ 3951392 h 4297250"/>
              <a:gd name="connsiteX31" fmla="*/ 1716110 w 3619883"/>
              <a:gd name="connsiteY31" fmla="*/ 3951392 h 4297250"/>
              <a:gd name="connsiteX32" fmla="*/ 1716110 w 3619883"/>
              <a:gd name="connsiteY32" fmla="*/ 4006431 h 4297250"/>
              <a:gd name="connsiteX33" fmla="*/ 1703447 w 3619883"/>
              <a:gd name="connsiteY33" fmla="*/ 4007960 h 4297250"/>
              <a:gd name="connsiteX34" fmla="*/ 1716110 w 3619883"/>
              <a:gd name="connsiteY34" fmla="*/ 4044284 h 4297250"/>
              <a:gd name="connsiteX35" fmla="*/ 1716110 w 3619883"/>
              <a:gd name="connsiteY35" fmla="*/ 4128157 h 4297250"/>
              <a:gd name="connsiteX36" fmla="*/ 1745346 w 3619883"/>
              <a:gd name="connsiteY36" fmla="*/ 4128157 h 4297250"/>
              <a:gd name="connsiteX37" fmla="*/ 1796694 w 3619883"/>
              <a:gd name="connsiteY37" fmla="*/ 4275461 h 4297250"/>
              <a:gd name="connsiteX38" fmla="*/ 1558844 w 3619883"/>
              <a:gd name="connsiteY38" fmla="*/ 4275461 h 4297250"/>
              <a:gd name="connsiteX39" fmla="*/ 1517252 w 3619883"/>
              <a:gd name="connsiteY39" fmla="*/ 4128157 h 4297250"/>
              <a:gd name="connsiteX40" fmla="*/ 1582936 w 3619883"/>
              <a:gd name="connsiteY40" fmla="*/ 4128157 h 4297250"/>
              <a:gd name="connsiteX41" fmla="*/ 1582936 w 3619883"/>
              <a:gd name="connsiteY41" fmla="*/ 3951392 h 4297250"/>
              <a:gd name="connsiteX42" fmla="*/ 1405151 w 3619883"/>
              <a:gd name="connsiteY42" fmla="*/ 3951392 h 4297250"/>
              <a:gd name="connsiteX43" fmla="*/ 1405151 w 3619883"/>
              <a:gd name="connsiteY43" fmla="*/ 4128157 h 4297250"/>
              <a:gd name="connsiteX44" fmla="*/ 1468988 w 3619883"/>
              <a:gd name="connsiteY44" fmla="*/ 4128157 h 4297250"/>
              <a:gd name="connsiteX45" fmla="*/ 1427396 w 3619883"/>
              <a:gd name="connsiteY45" fmla="*/ 4275461 h 4297250"/>
              <a:gd name="connsiteX46" fmla="*/ 1210751 w 3619883"/>
              <a:gd name="connsiteY46" fmla="*/ 4275461 h 4297250"/>
              <a:gd name="connsiteX47" fmla="*/ 1210751 w 3619883"/>
              <a:gd name="connsiteY47" fmla="*/ 4128157 h 4297250"/>
              <a:gd name="connsiteX48" fmla="*/ 1271978 w 3619883"/>
              <a:gd name="connsiteY48" fmla="*/ 4128157 h 4297250"/>
              <a:gd name="connsiteX49" fmla="*/ 1271978 w 3619883"/>
              <a:gd name="connsiteY49" fmla="*/ 3951392 h 4297250"/>
              <a:gd name="connsiteX50" fmla="*/ 1094193 w 3619883"/>
              <a:gd name="connsiteY50" fmla="*/ 3951392 h 4297250"/>
              <a:gd name="connsiteX51" fmla="*/ 1094193 w 3619883"/>
              <a:gd name="connsiteY51" fmla="*/ 4128157 h 4297250"/>
              <a:gd name="connsiteX52" fmla="*/ 1140354 w 3619883"/>
              <a:gd name="connsiteY52" fmla="*/ 4128157 h 4297250"/>
              <a:gd name="connsiteX53" fmla="*/ 1140354 w 3619883"/>
              <a:gd name="connsiteY53" fmla="*/ 4275461 h 4297250"/>
              <a:gd name="connsiteX54" fmla="*/ 953807 w 3619883"/>
              <a:gd name="connsiteY54" fmla="*/ 4275461 h 4297250"/>
              <a:gd name="connsiteX55" fmla="*/ 912215 w 3619883"/>
              <a:gd name="connsiteY55" fmla="*/ 4128157 h 4297250"/>
              <a:gd name="connsiteX56" fmla="*/ 961020 w 3619883"/>
              <a:gd name="connsiteY56" fmla="*/ 4128157 h 4297250"/>
              <a:gd name="connsiteX57" fmla="*/ 961020 w 3619883"/>
              <a:gd name="connsiteY57" fmla="*/ 3951392 h 4297250"/>
              <a:gd name="connsiteX58" fmla="*/ 783235 w 3619883"/>
              <a:gd name="connsiteY58" fmla="*/ 3951392 h 4297250"/>
              <a:gd name="connsiteX59" fmla="*/ 783235 w 3619883"/>
              <a:gd name="connsiteY59" fmla="*/ 4128157 h 4297250"/>
              <a:gd name="connsiteX60" fmla="*/ 871024 w 3619883"/>
              <a:gd name="connsiteY60" fmla="*/ 4128157 h 4297250"/>
              <a:gd name="connsiteX61" fmla="*/ 829432 w 3619883"/>
              <a:gd name="connsiteY61" fmla="*/ 4275461 h 4297250"/>
              <a:gd name="connsiteX62" fmla="*/ 611484 w 3619883"/>
              <a:gd name="connsiteY62" fmla="*/ 4275461 h 4297250"/>
              <a:gd name="connsiteX63" fmla="*/ 621247 w 3619883"/>
              <a:gd name="connsiteY63" fmla="*/ 4128157 h 4297250"/>
              <a:gd name="connsiteX64" fmla="*/ 650062 w 3619883"/>
              <a:gd name="connsiteY64" fmla="*/ 4128157 h 4297250"/>
              <a:gd name="connsiteX65" fmla="*/ 650062 w 3619883"/>
              <a:gd name="connsiteY65" fmla="*/ 3951392 h 4297250"/>
              <a:gd name="connsiteX66" fmla="*/ 472277 w 3619883"/>
              <a:gd name="connsiteY66" fmla="*/ 3951392 h 4297250"/>
              <a:gd name="connsiteX67" fmla="*/ 472277 w 3619883"/>
              <a:gd name="connsiteY67" fmla="*/ 4128157 h 4297250"/>
              <a:gd name="connsiteX68" fmla="*/ 522650 w 3619883"/>
              <a:gd name="connsiteY68" fmla="*/ 4128157 h 4297250"/>
              <a:gd name="connsiteX69" fmla="*/ 573998 w 3619883"/>
              <a:gd name="connsiteY69" fmla="*/ 4275461 h 4297250"/>
              <a:gd name="connsiteX70" fmla="*/ 336164 w 3619883"/>
              <a:gd name="connsiteY70" fmla="*/ 4275461 h 4297250"/>
              <a:gd name="connsiteX71" fmla="*/ 294572 w 3619883"/>
              <a:gd name="connsiteY71" fmla="*/ 4128157 h 4297250"/>
              <a:gd name="connsiteX72" fmla="*/ 339106 w 3619883"/>
              <a:gd name="connsiteY72" fmla="*/ 4128157 h 4297250"/>
              <a:gd name="connsiteX73" fmla="*/ 339106 w 3619883"/>
              <a:gd name="connsiteY73" fmla="*/ 3951392 h 4297250"/>
              <a:gd name="connsiteX74" fmla="*/ 161321 w 3619883"/>
              <a:gd name="connsiteY74" fmla="*/ 3951392 h 4297250"/>
              <a:gd name="connsiteX75" fmla="*/ 161321 w 3619883"/>
              <a:gd name="connsiteY75" fmla="*/ 4128157 h 4297250"/>
              <a:gd name="connsiteX76" fmla="*/ 230914 w 3619883"/>
              <a:gd name="connsiteY76" fmla="*/ 4128157 h 4297250"/>
              <a:gd name="connsiteX77" fmla="*/ 189322 w 3619883"/>
              <a:gd name="connsiteY77" fmla="*/ 4275461 h 4297250"/>
              <a:gd name="connsiteX78" fmla="*/ 0 w 3619883"/>
              <a:gd name="connsiteY78" fmla="*/ 4275461 h 4297250"/>
              <a:gd name="connsiteX79" fmla="*/ 0 w 3619883"/>
              <a:gd name="connsiteY79" fmla="*/ 42229 h 4297250"/>
              <a:gd name="connsiteX80" fmla="*/ 42464 w 3619883"/>
              <a:gd name="connsiteY80" fmla="*/ 40518 h 4297250"/>
              <a:gd name="connsiteX81" fmla="*/ 137733 w 3619883"/>
              <a:gd name="connsiteY81" fmla="*/ 35355 h 4297250"/>
              <a:gd name="connsiteX82" fmla="*/ 270565 w 3619883"/>
              <a:gd name="connsiteY82" fmla="*/ 29759 h 4297250"/>
              <a:gd name="connsiteX83" fmla="*/ 479734 w 3619883"/>
              <a:gd name="connsiteY83" fmla="*/ 45455 h 4297250"/>
              <a:gd name="connsiteX84" fmla="*/ 524103 w 3619883"/>
              <a:gd name="connsiteY84" fmla="*/ 41625 h 4297250"/>
              <a:gd name="connsiteX85" fmla="*/ 624416 w 3619883"/>
              <a:gd name="connsiteY85" fmla="*/ 22696 h 4297250"/>
              <a:gd name="connsiteX86" fmla="*/ 657762 w 3619883"/>
              <a:gd name="connsiteY86" fmla="*/ 18351 h 4297250"/>
              <a:gd name="connsiteX87" fmla="*/ 690557 w 3619883"/>
              <a:gd name="connsiteY87" fmla="*/ 25792 h 4297250"/>
              <a:gd name="connsiteX88" fmla="*/ 745123 w 3619883"/>
              <a:gd name="connsiteY88" fmla="*/ 40157 h 4297250"/>
              <a:gd name="connsiteX89" fmla="*/ 789493 w 3619883"/>
              <a:gd name="connsiteY89" fmla="*/ 36327 h 4297250"/>
              <a:gd name="connsiteX90" fmla="*/ 854255 w 3619883"/>
              <a:gd name="connsiteY90" fmla="*/ 68887 h 4297250"/>
              <a:gd name="connsiteX91" fmla="*/ 897520 w 3619883"/>
              <a:gd name="connsiteY91" fmla="*/ 88629 h 4297250"/>
              <a:gd name="connsiteX92" fmla="*/ 940510 w 3619883"/>
              <a:gd name="connsiteY92" fmla="*/ 114265 h 4297250"/>
              <a:gd name="connsiteX93" fmla="*/ 1082712 w 3619883"/>
              <a:gd name="connsiteY93" fmla="*/ 144543 h 4297250"/>
              <a:gd name="connsiteX94" fmla="*/ 1205348 w 3619883"/>
              <a:gd name="connsiteY94" fmla="*/ 120753 h 4297250"/>
              <a:gd name="connsiteX95" fmla="*/ 1271764 w 3619883"/>
              <a:gd name="connsiteY95" fmla="*/ 117956 h 4297250"/>
              <a:gd name="connsiteX96" fmla="*/ 1315583 w 3619883"/>
              <a:gd name="connsiteY96" fmla="*/ 125912 h 4297250"/>
              <a:gd name="connsiteX97" fmla="*/ 1359125 w 3619883"/>
              <a:gd name="connsiteY97" fmla="*/ 139761 h 4297250"/>
              <a:gd name="connsiteX98" fmla="*/ 1391919 w 3619883"/>
              <a:gd name="connsiteY98" fmla="*/ 147202 h 4297250"/>
              <a:gd name="connsiteX99" fmla="*/ 1436563 w 3619883"/>
              <a:gd name="connsiteY99" fmla="*/ 137480 h 4297250"/>
              <a:gd name="connsiteX100" fmla="*/ 1471566 w 3619883"/>
              <a:gd name="connsiteY100" fmla="*/ 97777 h 4297250"/>
              <a:gd name="connsiteX101" fmla="*/ 1505739 w 3619883"/>
              <a:gd name="connsiteY101" fmla="*/ 75753 h 4297250"/>
              <a:gd name="connsiteX102" fmla="*/ 1590891 w 3619883"/>
              <a:gd name="connsiteY102" fmla="*/ 144702 h 4297250"/>
              <a:gd name="connsiteX103" fmla="*/ 1625616 w 3619883"/>
              <a:gd name="connsiteY103" fmla="*/ 110893 h 4297250"/>
              <a:gd name="connsiteX104" fmla="*/ 1658964 w 3619883"/>
              <a:gd name="connsiteY104" fmla="*/ 106547 h 4297250"/>
              <a:gd name="connsiteX105" fmla="*/ 1746598 w 3619883"/>
              <a:gd name="connsiteY105" fmla="*/ 122460 h 4297250"/>
              <a:gd name="connsiteX106" fmla="*/ 1811913 w 3619883"/>
              <a:gd name="connsiteY106" fmla="*/ 143234 h 4297250"/>
              <a:gd name="connsiteX107" fmla="*/ 1856557 w 3619883"/>
              <a:gd name="connsiteY107" fmla="*/ 133511 h 4297250"/>
              <a:gd name="connsiteX108" fmla="*/ 2066003 w 3619883"/>
              <a:gd name="connsiteY108" fmla="*/ 143313 h 4297250"/>
              <a:gd name="connsiteX109" fmla="*/ 2177615 w 3619883"/>
              <a:gd name="connsiteY109" fmla="*/ 119007 h 4297250"/>
              <a:gd name="connsiteX110" fmla="*/ 2255883 w 3619883"/>
              <a:gd name="connsiteY110" fmla="*/ 99047 h 4297250"/>
              <a:gd name="connsiteX111" fmla="*/ 2344622 w 3619883"/>
              <a:gd name="connsiteY111" fmla="*/ 91388 h 4297250"/>
              <a:gd name="connsiteX112" fmla="*/ 2455682 w 3619883"/>
              <a:gd name="connsiteY112" fmla="*/ 78869 h 4297250"/>
              <a:gd name="connsiteX113" fmla="*/ 2632609 w 3619883"/>
              <a:gd name="connsiteY113" fmla="*/ 75338 h 4297250"/>
              <a:gd name="connsiteX114" fmla="*/ 2742291 w 3619883"/>
              <a:gd name="connsiteY114" fmla="*/ 92282 h 4297250"/>
              <a:gd name="connsiteX115" fmla="*/ 2851974 w 3619883"/>
              <a:gd name="connsiteY115" fmla="*/ 109227 h 4297250"/>
              <a:gd name="connsiteX116" fmla="*/ 2907643 w 3619883"/>
              <a:gd name="connsiteY116" fmla="*/ 100020 h 4297250"/>
              <a:gd name="connsiteX117" fmla="*/ 2944022 w 3619883"/>
              <a:gd name="connsiteY117" fmla="*/ 30853 h 4297250"/>
              <a:gd name="connsiteX118" fmla="*/ 3022289 w 3619883"/>
              <a:gd name="connsiteY118" fmla="*/ 10893 h 4297250"/>
              <a:gd name="connsiteX119" fmla="*/ 3054807 w 3619883"/>
              <a:gd name="connsiteY119" fmla="*/ 24226 h 4297250"/>
              <a:gd name="connsiteX120" fmla="*/ 3141892 w 3619883"/>
              <a:gd name="connsiteY120" fmla="*/ 51925 h 4297250"/>
              <a:gd name="connsiteX121" fmla="*/ 3185711 w 3619883"/>
              <a:gd name="connsiteY121" fmla="*/ 59881 h 4297250"/>
              <a:gd name="connsiteX122" fmla="*/ 3219056 w 3619883"/>
              <a:gd name="connsiteY122" fmla="*/ 55536 h 4297250"/>
              <a:gd name="connsiteX123" fmla="*/ 3263425 w 3619883"/>
              <a:gd name="connsiteY123" fmla="*/ 51706 h 4297250"/>
              <a:gd name="connsiteX124" fmla="*/ 3296219 w 3619883"/>
              <a:gd name="connsiteY124" fmla="*/ 59147 h 4297250"/>
              <a:gd name="connsiteX125" fmla="*/ 3319094 w 3619883"/>
              <a:gd name="connsiteY125" fmla="*/ 42500 h 4297250"/>
              <a:gd name="connsiteX126" fmla="*/ 3420511 w 3619883"/>
              <a:gd name="connsiteY126" fmla="*/ 0 h 4297250"/>
              <a:gd name="connsiteX127" fmla="*/ 3453305 w 3619883"/>
              <a:gd name="connsiteY127" fmla="*/ 7440 h 4297250"/>
              <a:gd name="connsiteX128" fmla="*/ 3496571 w 3619883"/>
              <a:gd name="connsiteY128" fmla="*/ 27182 h 4297250"/>
              <a:gd name="connsiteX129" fmla="*/ 3602117 w 3619883"/>
              <a:gd name="connsiteY129" fmla="*/ 132521 h 4297250"/>
              <a:gd name="connsiteX130" fmla="*/ 3619883 w 3619883"/>
              <a:gd name="connsiteY130" fmla="*/ 140049 h 4297250"/>
              <a:gd name="connsiteX131" fmla="*/ 3619883 w 3619883"/>
              <a:gd name="connsiteY13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690646 w 3619883"/>
              <a:gd name="connsiteY9" fmla="*/ 4275461 h 4297250"/>
              <a:gd name="connsiteX10" fmla="*/ 2511710 w 3619883"/>
              <a:gd name="connsiteY10" fmla="*/ 4275461 h 4297250"/>
              <a:gd name="connsiteX11" fmla="*/ 2454288 w 3619883"/>
              <a:gd name="connsiteY11" fmla="*/ 4128157 h 4297250"/>
              <a:gd name="connsiteX12" fmla="*/ 2515810 w 3619883"/>
              <a:gd name="connsiteY12" fmla="*/ 4128157 h 4297250"/>
              <a:gd name="connsiteX13" fmla="*/ 2515810 w 3619883"/>
              <a:gd name="connsiteY13" fmla="*/ 3951392 h 4297250"/>
              <a:gd name="connsiteX14" fmla="*/ 2338025 w 3619883"/>
              <a:gd name="connsiteY14" fmla="*/ 3951392 h 4297250"/>
              <a:gd name="connsiteX15" fmla="*/ 2338025 w 3619883"/>
              <a:gd name="connsiteY15" fmla="*/ 4128157 h 4297250"/>
              <a:gd name="connsiteX16" fmla="*/ 2395120 w 3619883"/>
              <a:gd name="connsiteY16" fmla="*/ 4128157 h 4297250"/>
              <a:gd name="connsiteX17" fmla="*/ 2337697 w 3619883"/>
              <a:gd name="connsiteY17" fmla="*/ 4275461 h 4297250"/>
              <a:gd name="connsiteX18" fmla="*/ 2150155 w 3619883"/>
              <a:gd name="connsiteY18" fmla="*/ 4275461 h 4297250"/>
              <a:gd name="connsiteX19" fmla="*/ 2150155 w 3619883"/>
              <a:gd name="connsiteY19" fmla="*/ 4128157 h 4297250"/>
              <a:gd name="connsiteX20" fmla="*/ 2204852 w 3619883"/>
              <a:gd name="connsiteY20" fmla="*/ 4128157 h 4297250"/>
              <a:gd name="connsiteX21" fmla="*/ 2204852 w 3619883"/>
              <a:gd name="connsiteY21" fmla="*/ 3951392 h 4297250"/>
              <a:gd name="connsiteX22" fmla="*/ 2027068 w 3619883"/>
              <a:gd name="connsiteY22" fmla="*/ 3951392 h 4297250"/>
              <a:gd name="connsiteX23" fmla="*/ 2027068 w 3619883"/>
              <a:gd name="connsiteY23" fmla="*/ 4128157 h 4297250"/>
              <a:gd name="connsiteX24" fmla="*/ 2079759 w 3619883"/>
              <a:gd name="connsiteY24" fmla="*/ 4128157 h 4297250"/>
              <a:gd name="connsiteX25" fmla="*/ 2079759 w 3619883"/>
              <a:gd name="connsiteY25" fmla="*/ 4275461 h 4297250"/>
              <a:gd name="connsiteX26" fmla="*/ 1824703 w 3619883"/>
              <a:gd name="connsiteY26" fmla="*/ 4275461 h 4297250"/>
              <a:gd name="connsiteX27" fmla="*/ 1834468 w 3619883"/>
              <a:gd name="connsiteY27" fmla="*/ 4128157 h 4297250"/>
              <a:gd name="connsiteX28" fmla="*/ 1893894 w 3619883"/>
              <a:gd name="connsiteY28" fmla="*/ 4128157 h 4297250"/>
              <a:gd name="connsiteX29" fmla="*/ 1893894 w 3619883"/>
              <a:gd name="connsiteY29" fmla="*/ 3951392 h 4297250"/>
              <a:gd name="connsiteX30" fmla="*/ 1716110 w 3619883"/>
              <a:gd name="connsiteY30" fmla="*/ 3951392 h 4297250"/>
              <a:gd name="connsiteX31" fmla="*/ 1716110 w 3619883"/>
              <a:gd name="connsiteY31" fmla="*/ 4006431 h 4297250"/>
              <a:gd name="connsiteX32" fmla="*/ 1703447 w 3619883"/>
              <a:gd name="connsiteY32" fmla="*/ 4007960 h 4297250"/>
              <a:gd name="connsiteX33" fmla="*/ 1716110 w 3619883"/>
              <a:gd name="connsiteY33" fmla="*/ 4044284 h 4297250"/>
              <a:gd name="connsiteX34" fmla="*/ 1716110 w 3619883"/>
              <a:gd name="connsiteY34" fmla="*/ 4128157 h 4297250"/>
              <a:gd name="connsiteX35" fmla="*/ 1745346 w 3619883"/>
              <a:gd name="connsiteY35" fmla="*/ 4128157 h 4297250"/>
              <a:gd name="connsiteX36" fmla="*/ 1796694 w 3619883"/>
              <a:gd name="connsiteY36" fmla="*/ 4275461 h 4297250"/>
              <a:gd name="connsiteX37" fmla="*/ 1558844 w 3619883"/>
              <a:gd name="connsiteY37" fmla="*/ 4275461 h 4297250"/>
              <a:gd name="connsiteX38" fmla="*/ 1517252 w 3619883"/>
              <a:gd name="connsiteY38" fmla="*/ 4128157 h 4297250"/>
              <a:gd name="connsiteX39" fmla="*/ 1582936 w 3619883"/>
              <a:gd name="connsiteY39" fmla="*/ 4128157 h 4297250"/>
              <a:gd name="connsiteX40" fmla="*/ 1582936 w 3619883"/>
              <a:gd name="connsiteY40" fmla="*/ 3951392 h 4297250"/>
              <a:gd name="connsiteX41" fmla="*/ 1405151 w 3619883"/>
              <a:gd name="connsiteY41" fmla="*/ 3951392 h 4297250"/>
              <a:gd name="connsiteX42" fmla="*/ 1405151 w 3619883"/>
              <a:gd name="connsiteY42" fmla="*/ 4128157 h 4297250"/>
              <a:gd name="connsiteX43" fmla="*/ 1468988 w 3619883"/>
              <a:gd name="connsiteY43" fmla="*/ 4128157 h 4297250"/>
              <a:gd name="connsiteX44" fmla="*/ 1427396 w 3619883"/>
              <a:gd name="connsiteY44" fmla="*/ 4275461 h 4297250"/>
              <a:gd name="connsiteX45" fmla="*/ 1210751 w 3619883"/>
              <a:gd name="connsiteY45" fmla="*/ 4275461 h 4297250"/>
              <a:gd name="connsiteX46" fmla="*/ 1210751 w 3619883"/>
              <a:gd name="connsiteY46" fmla="*/ 4128157 h 4297250"/>
              <a:gd name="connsiteX47" fmla="*/ 1271978 w 3619883"/>
              <a:gd name="connsiteY47" fmla="*/ 4128157 h 4297250"/>
              <a:gd name="connsiteX48" fmla="*/ 1271978 w 3619883"/>
              <a:gd name="connsiteY48" fmla="*/ 3951392 h 4297250"/>
              <a:gd name="connsiteX49" fmla="*/ 1094193 w 3619883"/>
              <a:gd name="connsiteY49" fmla="*/ 3951392 h 4297250"/>
              <a:gd name="connsiteX50" fmla="*/ 1094193 w 3619883"/>
              <a:gd name="connsiteY50" fmla="*/ 4128157 h 4297250"/>
              <a:gd name="connsiteX51" fmla="*/ 1140354 w 3619883"/>
              <a:gd name="connsiteY51" fmla="*/ 4128157 h 4297250"/>
              <a:gd name="connsiteX52" fmla="*/ 1140354 w 3619883"/>
              <a:gd name="connsiteY52" fmla="*/ 4275461 h 4297250"/>
              <a:gd name="connsiteX53" fmla="*/ 953807 w 3619883"/>
              <a:gd name="connsiteY53" fmla="*/ 4275461 h 4297250"/>
              <a:gd name="connsiteX54" fmla="*/ 912215 w 3619883"/>
              <a:gd name="connsiteY54" fmla="*/ 4128157 h 4297250"/>
              <a:gd name="connsiteX55" fmla="*/ 961020 w 3619883"/>
              <a:gd name="connsiteY55" fmla="*/ 4128157 h 4297250"/>
              <a:gd name="connsiteX56" fmla="*/ 961020 w 3619883"/>
              <a:gd name="connsiteY56" fmla="*/ 3951392 h 4297250"/>
              <a:gd name="connsiteX57" fmla="*/ 783235 w 3619883"/>
              <a:gd name="connsiteY57" fmla="*/ 3951392 h 4297250"/>
              <a:gd name="connsiteX58" fmla="*/ 783235 w 3619883"/>
              <a:gd name="connsiteY58" fmla="*/ 4128157 h 4297250"/>
              <a:gd name="connsiteX59" fmla="*/ 871024 w 3619883"/>
              <a:gd name="connsiteY59" fmla="*/ 4128157 h 4297250"/>
              <a:gd name="connsiteX60" fmla="*/ 829432 w 3619883"/>
              <a:gd name="connsiteY60" fmla="*/ 4275461 h 4297250"/>
              <a:gd name="connsiteX61" fmla="*/ 611484 w 3619883"/>
              <a:gd name="connsiteY61" fmla="*/ 4275461 h 4297250"/>
              <a:gd name="connsiteX62" fmla="*/ 621247 w 3619883"/>
              <a:gd name="connsiteY62" fmla="*/ 4128157 h 4297250"/>
              <a:gd name="connsiteX63" fmla="*/ 650062 w 3619883"/>
              <a:gd name="connsiteY63" fmla="*/ 4128157 h 4297250"/>
              <a:gd name="connsiteX64" fmla="*/ 650062 w 3619883"/>
              <a:gd name="connsiteY64" fmla="*/ 3951392 h 4297250"/>
              <a:gd name="connsiteX65" fmla="*/ 472277 w 3619883"/>
              <a:gd name="connsiteY65" fmla="*/ 3951392 h 4297250"/>
              <a:gd name="connsiteX66" fmla="*/ 472277 w 3619883"/>
              <a:gd name="connsiteY66" fmla="*/ 4128157 h 4297250"/>
              <a:gd name="connsiteX67" fmla="*/ 522650 w 3619883"/>
              <a:gd name="connsiteY67" fmla="*/ 4128157 h 4297250"/>
              <a:gd name="connsiteX68" fmla="*/ 573998 w 3619883"/>
              <a:gd name="connsiteY68" fmla="*/ 4275461 h 4297250"/>
              <a:gd name="connsiteX69" fmla="*/ 336164 w 3619883"/>
              <a:gd name="connsiteY69" fmla="*/ 4275461 h 4297250"/>
              <a:gd name="connsiteX70" fmla="*/ 294572 w 3619883"/>
              <a:gd name="connsiteY70" fmla="*/ 4128157 h 4297250"/>
              <a:gd name="connsiteX71" fmla="*/ 339106 w 3619883"/>
              <a:gd name="connsiteY71" fmla="*/ 4128157 h 4297250"/>
              <a:gd name="connsiteX72" fmla="*/ 339106 w 3619883"/>
              <a:gd name="connsiteY72" fmla="*/ 3951392 h 4297250"/>
              <a:gd name="connsiteX73" fmla="*/ 161321 w 3619883"/>
              <a:gd name="connsiteY73" fmla="*/ 3951392 h 4297250"/>
              <a:gd name="connsiteX74" fmla="*/ 161321 w 3619883"/>
              <a:gd name="connsiteY74" fmla="*/ 4128157 h 4297250"/>
              <a:gd name="connsiteX75" fmla="*/ 230914 w 3619883"/>
              <a:gd name="connsiteY75" fmla="*/ 4128157 h 4297250"/>
              <a:gd name="connsiteX76" fmla="*/ 189322 w 3619883"/>
              <a:gd name="connsiteY76" fmla="*/ 4275461 h 4297250"/>
              <a:gd name="connsiteX77" fmla="*/ 0 w 3619883"/>
              <a:gd name="connsiteY77" fmla="*/ 4275461 h 4297250"/>
              <a:gd name="connsiteX78" fmla="*/ 0 w 3619883"/>
              <a:gd name="connsiteY78" fmla="*/ 42229 h 4297250"/>
              <a:gd name="connsiteX79" fmla="*/ 42464 w 3619883"/>
              <a:gd name="connsiteY79" fmla="*/ 40518 h 4297250"/>
              <a:gd name="connsiteX80" fmla="*/ 137733 w 3619883"/>
              <a:gd name="connsiteY80" fmla="*/ 35355 h 4297250"/>
              <a:gd name="connsiteX81" fmla="*/ 270565 w 3619883"/>
              <a:gd name="connsiteY81" fmla="*/ 29759 h 4297250"/>
              <a:gd name="connsiteX82" fmla="*/ 479734 w 3619883"/>
              <a:gd name="connsiteY82" fmla="*/ 45455 h 4297250"/>
              <a:gd name="connsiteX83" fmla="*/ 524103 w 3619883"/>
              <a:gd name="connsiteY83" fmla="*/ 41625 h 4297250"/>
              <a:gd name="connsiteX84" fmla="*/ 624416 w 3619883"/>
              <a:gd name="connsiteY84" fmla="*/ 22696 h 4297250"/>
              <a:gd name="connsiteX85" fmla="*/ 657762 w 3619883"/>
              <a:gd name="connsiteY85" fmla="*/ 18351 h 4297250"/>
              <a:gd name="connsiteX86" fmla="*/ 690557 w 3619883"/>
              <a:gd name="connsiteY86" fmla="*/ 25792 h 4297250"/>
              <a:gd name="connsiteX87" fmla="*/ 745123 w 3619883"/>
              <a:gd name="connsiteY87" fmla="*/ 40157 h 4297250"/>
              <a:gd name="connsiteX88" fmla="*/ 789493 w 3619883"/>
              <a:gd name="connsiteY88" fmla="*/ 36327 h 4297250"/>
              <a:gd name="connsiteX89" fmla="*/ 854255 w 3619883"/>
              <a:gd name="connsiteY89" fmla="*/ 68887 h 4297250"/>
              <a:gd name="connsiteX90" fmla="*/ 897520 w 3619883"/>
              <a:gd name="connsiteY90" fmla="*/ 88629 h 4297250"/>
              <a:gd name="connsiteX91" fmla="*/ 940510 w 3619883"/>
              <a:gd name="connsiteY91" fmla="*/ 114265 h 4297250"/>
              <a:gd name="connsiteX92" fmla="*/ 1082712 w 3619883"/>
              <a:gd name="connsiteY92" fmla="*/ 144543 h 4297250"/>
              <a:gd name="connsiteX93" fmla="*/ 1205348 w 3619883"/>
              <a:gd name="connsiteY93" fmla="*/ 120753 h 4297250"/>
              <a:gd name="connsiteX94" fmla="*/ 1271764 w 3619883"/>
              <a:gd name="connsiteY94" fmla="*/ 117956 h 4297250"/>
              <a:gd name="connsiteX95" fmla="*/ 1315583 w 3619883"/>
              <a:gd name="connsiteY95" fmla="*/ 125912 h 4297250"/>
              <a:gd name="connsiteX96" fmla="*/ 1359125 w 3619883"/>
              <a:gd name="connsiteY96" fmla="*/ 139761 h 4297250"/>
              <a:gd name="connsiteX97" fmla="*/ 1391919 w 3619883"/>
              <a:gd name="connsiteY97" fmla="*/ 147202 h 4297250"/>
              <a:gd name="connsiteX98" fmla="*/ 1436563 w 3619883"/>
              <a:gd name="connsiteY98" fmla="*/ 137480 h 4297250"/>
              <a:gd name="connsiteX99" fmla="*/ 1471566 w 3619883"/>
              <a:gd name="connsiteY99" fmla="*/ 97777 h 4297250"/>
              <a:gd name="connsiteX100" fmla="*/ 1505739 w 3619883"/>
              <a:gd name="connsiteY100" fmla="*/ 75753 h 4297250"/>
              <a:gd name="connsiteX101" fmla="*/ 1590891 w 3619883"/>
              <a:gd name="connsiteY101" fmla="*/ 144702 h 4297250"/>
              <a:gd name="connsiteX102" fmla="*/ 1625616 w 3619883"/>
              <a:gd name="connsiteY102" fmla="*/ 110893 h 4297250"/>
              <a:gd name="connsiteX103" fmla="*/ 1658964 w 3619883"/>
              <a:gd name="connsiteY103" fmla="*/ 106547 h 4297250"/>
              <a:gd name="connsiteX104" fmla="*/ 1746598 w 3619883"/>
              <a:gd name="connsiteY104" fmla="*/ 122460 h 4297250"/>
              <a:gd name="connsiteX105" fmla="*/ 1811913 w 3619883"/>
              <a:gd name="connsiteY105" fmla="*/ 143234 h 4297250"/>
              <a:gd name="connsiteX106" fmla="*/ 1856557 w 3619883"/>
              <a:gd name="connsiteY106" fmla="*/ 133511 h 4297250"/>
              <a:gd name="connsiteX107" fmla="*/ 2066003 w 3619883"/>
              <a:gd name="connsiteY107" fmla="*/ 143313 h 4297250"/>
              <a:gd name="connsiteX108" fmla="*/ 2177615 w 3619883"/>
              <a:gd name="connsiteY108" fmla="*/ 119007 h 4297250"/>
              <a:gd name="connsiteX109" fmla="*/ 2255883 w 3619883"/>
              <a:gd name="connsiteY109" fmla="*/ 99047 h 4297250"/>
              <a:gd name="connsiteX110" fmla="*/ 2344622 w 3619883"/>
              <a:gd name="connsiteY110" fmla="*/ 91388 h 4297250"/>
              <a:gd name="connsiteX111" fmla="*/ 2455682 w 3619883"/>
              <a:gd name="connsiteY111" fmla="*/ 78869 h 4297250"/>
              <a:gd name="connsiteX112" fmla="*/ 2632609 w 3619883"/>
              <a:gd name="connsiteY112" fmla="*/ 75338 h 4297250"/>
              <a:gd name="connsiteX113" fmla="*/ 2742291 w 3619883"/>
              <a:gd name="connsiteY113" fmla="*/ 92282 h 4297250"/>
              <a:gd name="connsiteX114" fmla="*/ 2851974 w 3619883"/>
              <a:gd name="connsiteY114" fmla="*/ 109227 h 4297250"/>
              <a:gd name="connsiteX115" fmla="*/ 2907643 w 3619883"/>
              <a:gd name="connsiteY115" fmla="*/ 100020 h 4297250"/>
              <a:gd name="connsiteX116" fmla="*/ 2944022 w 3619883"/>
              <a:gd name="connsiteY116" fmla="*/ 30853 h 4297250"/>
              <a:gd name="connsiteX117" fmla="*/ 3022289 w 3619883"/>
              <a:gd name="connsiteY117" fmla="*/ 10893 h 4297250"/>
              <a:gd name="connsiteX118" fmla="*/ 3054807 w 3619883"/>
              <a:gd name="connsiteY118" fmla="*/ 24226 h 4297250"/>
              <a:gd name="connsiteX119" fmla="*/ 3141892 w 3619883"/>
              <a:gd name="connsiteY119" fmla="*/ 51925 h 4297250"/>
              <a:gd name="connsiteX120" fmla="*/ 3185711 w 3619883"/>
              <a:gd name="connsiteY120" fmla="*/ 59881 h 4297250"/>
              <a:gd name="connsiteX121" fmla="*/ 3219056 w 3619883"/>
              <a:gd name="connsiteY121" fmla="*/ 55536 h 4297250"/>
              <a:gd name="connsiteX122" fmla="*/ 3263425 w 3619883"/>
              <a:gd name="connsiteY122" fmla="*/ 51706 h 4297250"/>
              <a:gd name="connsiteX123" fmla="*/ 3296219 w 3619883"/>
              <a:gd name="connsiteY123" fmla="*/ 59147 h 4297250"/>
              <a:gd name="connsiteX124" fmla="*/ 3319094 w 3619883"/>
              <a:gd name="connsiteY124" fmla="*/ 42500 h 4297250"/>
              <a:gd name="connsiteX125" fmla="*/ 3420511 w 3619883"/>
              <a:gd name="connsiteY125" fmla="*/ 0 h 4297250"/>
              <a:gd name="connsiteX126" fmla="*/ 3453305 w 3619883"/>
              <a:gd name="connsiteY126" fmla="*/ 7440 h 4297250"/>
              <a:gd name="connsiteX127" fmla="*/ 3496571 w 3619883"/>
              <a:gd name="connsiteY127" fmla="*/ 27182 h 4297250"/>
              <a:gd name="connsiteX128" fmla="*/ 3602117 w 3619883"/>
              <a:gd name="connsiteY128" fmla="*/ 132521 h 4297250"/>
              <a:gd name="connsiteX129" fmla="*/ 3619883 w 3619883"/>
              <a:gd name="connsiteY129" fmla="*/ 140049 h 4297250"/>
              <a:gd name="connsiteX130" fmla="*/ 3619883 w 3619883"/>
              <a:gd name="connsiteY13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826768 w 3619883"/>
              <a:gd name="connsiteY7" fmla="*/ 4128157 h 4297250"/>
              <a:gd name="connsiteX8" fmla="*/ 2690646 w 3619883"/>
              <a:gd name="connsiteY8" fmla="*/ 4275461 h 4297250"/>
              <a:gd name="connsiteX9" fmla="*/ 2511710 w 3619883"/>
              <a:gd name="connsiteY9" fmla="*/ 4275461 h 4297250"/>
              <a:gd name="connsiteX10" fmla="*/ 2454288 w 3619883"/>
              <a:gd name="connsiteY10" fmla="*/ 4128157 h 4297250"/>
              <a:gd name="connsiteX11" fmla="*/ 2515810 w 3619883"/>
              <a:gd name="connsiteY11" fmla="*/ 4128157 h 4297250"/>
              <a:gd name="connsiteX12" fmla="*/ 2515810 w 3619883"/>
              <a:gd name="connsiteY12" fmla="*/ 3951392 h 4297250"/>
              <a:gd name="connsiteX13" fmla="*/ 2338025 w 3619883"/>
              <a:gd name="connsiteY13" fmla="*/ 3951392 h 4297250"/>
              <a:gd name="connsiteX14" fmla="*/ 2338025 w 3619883"/>
              <a:gd name="connsiteY14" fmla="*/ 4128157 h 4297250"/>
              <a:gd name="connsiteX15" fmla="*/ 2395120 w 3619883"/>
              <a:gd name="connsiteY15" fmla="*/ 4128157 h 4297250"/>
              <a:gd name="connsiteX16" fmla="*/ 2337697 w 3619883"/>
              <a:gd name="connsiteY16" fmla="*/ 4275461 h 4297250"/>
              <a:gd name="connsiteX17" fmla="*/ 2150155 w 3619883"/>
              <a:gd name="connsiteY17" fmla="*/ 4275461 h 4297250"/>
              <a:gd name="connsiteX18" fmla="*/ 2150155 w 3619883"/>
              <a:gd name="connsiteY18" fmla="*/ 4128157 h 4297250"/>
              <a:gd name="connsiteX19" fmla="*/ 2204852 w 3619883"/>
              <a:gd name="connsiteY19" fmla="*/ 4128157 h 4297250"/>
              <a:gd name="connsiteX20" fmla="*/ 2204852 w 3619883"/>
              <a:gd name="connsiteY20" fmla="*/ 3951392 h 4297250"/>
              <a:gd name="connsiteX21" fmla="*/ 2027068 w 3619883"/>
              <a:gd name="connsiteY21" fmla="*/ 3951392 h 4297250"/>
              <a:gd name="connsiteX22" fmla="*/ 2027068 w 3619883"/>
              <a:gd name="connsiteY22" fmla="*/ 4128157 h 4297250"/>
              <a:gd name="connsiteX23" fmla="*/ 2079759 w 3619883"/>
              <a:gd name="connsiteY23" fmla="*/ 4128157 h 4297250"/>
              <a:gd name="connsiteX24" fmla="*/ 2079759 w 3619883"/>
              <a:gd name="connsiteY24" fmla="*/ 4275461 h 4297250"/>
              <a:gd name="connsiteX25" fmla="*/ 1824703 w 3619883"/>
              <a:gd name="connsiteY25" fmla="*/ 4275461 h 4297250"/>
              <a:gd name="connsiteX26" fmla="*/ 1834468 w 3619883"/>
              <a:gd name="connsiteY26" fmla="*/ 4128157 h 4297250"/>
              <a:gd name="connsiteX27" fmla="*/ 1893894 w 3619883"/>
              <a:gd name="connsiteY27" fmla="*/ 4128157 h 4297250"/>
              <a:gd name="connsiteX28" fmla="*/ 1893894 w 3619883"/>
              <a:gd name="connsiteY28" fmla="*/ 3951392 h 4297250"/>
              <a:gd name="connsiteX29" fmla="*/ 1716110 w 3619883"/>
              <a:gd name="connsiteY29" fmla="*/ 3951392 h 4297250"/>
              <a:gd name="connsiteX30" fmla="*/ 1716110 w 3619883"/>
              <a:gd name="connsiteY30" fmla="*/ 4006431 h 4297250"/>
              <a:gd name="connsiteX31" fmla="*/ 1703447 w 3619883"/>
              <a:gd name="connsiteY31" fmla="*/ 4007960 h 4297250"/>
              <a:gd name="connsiteX32" fmla="*/ 1716110 w 3619883"/>
              <a:gd name="connsiteY32" fmla="*/ 4044284 h 4297250"/>
              <a:gd name="connsiteX33" fmla="*/ 1716110 w 3619883"/>
              <a:gd name="connsiteY33" fmla="*/ 4128157 h 4297250"/>
              <a:gd name="connsiteX34" fmla="*/ 1745346 w 3619883"/>
              <a:gd name="connsiteY34" fmla="*/ 4128157 h 4297250"/>
              <a:gd name="connsiteX35" fmla="*/ 1796694 w 3619883"/>
              <a:gd name="connsiteY35" fmla="*/ 4275461 h 4297250"/>
              <a:gd name="connsiteX36" fmla="*/ 1558844 w 3619883"/>
              <a:gd name="connsiteY36" fmla="*/ 4275461 h 4297250"/>
              <a:gd name="connsiteX37" fmla="*/ 1517252 w 3619883"/>
              <a:gd name="connsiteY37" fmla="*/ 4128157 h 4297250"/>
              <a:gd name="connsiteX38" fmla="*/ 1582936 w 3619883"/>
              <a:gd name="connsiteY38" fmla="*/ 4128157 h 4297250"/>
              <a:gd name="connsiteX39" fmla="*/ 1582936 w 3619883"/>
              <a:gd name="connsiteY39" fmla="*/ 3951392 h 4297250"/>
              <a:gd name="connsiteX40" fmla="*/ 1405151 w 3619883"/>
              <a:gd name="connsiteY40" fmla="*/ 3951392 h 4297250"/>
              <a:gd name="connsiteX41" fmla="*/ 1405151 w 3619883"/>
              <a:gd name="connsiteY41" fmla="*/ 4128157 h 4297250"/>
              <a:gd name="connsiteX42" fmla="*/ 1468988 w 3619883"/>
              <a:gd name="connsiteY42" fmla="*/ 4128157 h 4297250"/>
              <a:gd name="connsiteX43" fmla="*/ 1427396 w 3619883"/>
              <a:gd name="connsiteY43" fmla="*/ 4275461 h 4297250"/>
              <a:gd name="connsiteX44" fmla="*/ 1210751 w 3619883"/>
              <a:gd name="connsiteY44" fmla="*/ 4275461 h 4297250"/>
              <a:gd name="connsiteX45" fmla="*/ 1210751 w 3619883"/>
              <a:gd name="connsiteY45" fmla="*/ 4128157 h 4297250"/>
              <a:gd name="connsiteX46" fmla="*/ 1271978 w 3619883"/>
              <a:gd name="connsiteY46" fmla="*/ 4128157 h 4297250"/>
              <a:gd name="connsiteX47" fmla="*/ 1271978 w 3619883"/>
              <a:gd name="connsiteY47" fmla="*/ 3951392 h 4297250"/>
              <a:gd name="connsiteX48" fmla="*/ 1094193 w 3619883"/>
              <a:gd name="connsiteY48" fmla="*/ 3951392 h 4297250"/>
              <a:gd name="connsiteX49" fmla="*/ 1094193 w 3619883"/>
              <a:gd name="connsiteY49" fmla="*/ 4128157 h 4297250"/>
              <a:gd name="connsiteX50" fmla="*/ 1140354 w 3619883"/>
              <a:gd name="connsiteY50" fmla="*/ 4128157 h 4297250"/>
              <a:gd name="connsiteX51" fmla="*/ 1140354 w 3619883"/>
              <a:gd name="connsiteY51" fmla="*/ 4275461 h 4297250"/>
              <a:gd name="connsiteX52" fmla="*/ 953807 w 3619883"/>
              <a:gd name="connsiteY52" fmla="*/ 4275461 h 4297250"/>
              <a:gd name="connsiteX53" fmla="*/ 912215 w 3619883"/>
              <a:gd name="connsiteY53" fmla="*/ 4128157 h 4297250"/>
              <a:gd name="connsiteX54" fmla="*/ 961020 w 3619883"/>
              <a:gd name="connsiteY54" fmla="*/ 4128157 h 4297250"/>
              <a:gd name="connsiteX55" fmla="*/ 961020 w 3619883"/>
              <a:gd name="connsiteY55" fmla="*/ 3951392 h 4297250"/>
              <a:gd name="connsiteX56" fmla="*/ 783235 w 3619883"/>
              <a:gd name="connsiteY56" fmla="*/ 3951392 h 4297250"/>
              <a:gd name="connsiteX57" fmla="*/ 783235 w 3619883"/>
              <a:gd name="connsiteY57" fmla="*/ 4128157 h 4297250"/>
              <a:gd name="connsiteX58" fmla="*/ 871024 w 3619883"/>
              <a:gd name="connsiteY58" fmla="*/ 4128157 h 4297250"/>
              <a:gd name="connsiteX59" fmla="*/ 829432 w 3619883"/>
              <a:gd name="connsiteY59" fmla="*/ 4275461 h 4297250"/>
              <a:gd name="connsiteX60" fmla="*/ 611484 w 3619883"/>
              <a:gd name="connsiteY60" fmla="*/ 4275461 h 4297250"/>
              <a:gd name="connsiteX61" fmla="*/ 621247 w 3619883"/>
              <a:gd name="connsiteY61" fmla="*/ 4128157 h 4297250"/>
              <a:gd name="connsiteX62" fmla="*/ 650062 w 3619883"/>
              <a:gd name="connsiteY62" fmla="*/ 4128157 h 4297250"/>
              <a:gd name="connsiteX63" fmla="*/ 650062 w 3619883"/>
              <a:gd name="connsiteY63" fmla="*/ 3951392 h 4297250"/>
              <a:gd name="connsiteX64" fmla="*/ 472277 w 3619883"/>
              <a:gd name="connsiteY64" fmla="*/ 3951392 h 4297250"/>
              <a:gd name="connsiteX65" fmla="*/ 472277 w 3619883"/>
              <a:gd name="connsiteY65" fmla="*/ 4128157 h 4297250"/>
              <a:gd name="connsiteX66" fmla="*/ 522650 w 3619883"/>
              <a:gd name="connsiteY66" fmla="*/ 4128157 h 4297250"/>
              <a:gd name="connsiteX67" fmla="*/ 573998 w 3619883"/>
              <a:gd name="connsiteY67" fmla="*/ 4275461 h 4297250"/>
              <a:gd name="connsiteX68" fmla="*/ 336164 w 3619883"/>
              <a:gd name="connsiteY68" fmla="*/ 4275461 h 4297250"/>
              <a:gd name="connsiteX69" fmla="*/ 294572 w 3619883"/>
              <a:gd name="connsiteY69" fmla="*/ 4128157 h 4297250"/>
              <a:gd name="connsiteX70" fmla="*/ 339106 w 3619883"/>
              <a:gd name="connsiteY70" fmla="*/ 4128157 h 4297250"/>
              <a:gd name="connsiteX71" fmla="*/ 339106 w 3619883"/>
              <a:gd name="connsiteY71" fmla="*/ 3951392 h 4297250"/>
              <a:gd name="connsiteX72" fmla="*/ 161321 w 3619883"/>
              <a:gd name="connsiteY72" fmla="*/ 3951392 h 4297250"/>
              <a:gd name="connsiteX73" fmla="*/ 161321 w 3619883"/>
              <a:gd name="connsiteY73" fmla="*/ 4128157 h 4297250"/>
              <a:gd name="connsiteX74" fmla="*/ 230914 w 3619883"/>
              <a:gd name="connsiteY74" fmla="*/ 4128157 h 4297250"/>
              <a:gd name="connsiteX75" fmla="*/ 189322 w 3619883"/>
              <a:gd name="connsiteY75" fmla="*/ 4275461 h 4297250"/>
              <a:gd name="connsiteX76" fmla="*/ 0 w 3619883"/>
              <a:gd name="connsiteY76" fmla="*/ 4275461 h 4297250"/>
              <a:gd name="connsiteX77" fmla="*/ 0 w 3619883"/>
              <a:gd name="connsiteY77" fmla="*/ 42229 h 4297250"/>
              <a:gd name="connsiteX78" fmla="*/ 42464 w 3619883"/>
              <a:gd name="connsiteY78" fmla="*/ 40518 h 4297250"/>
              <a:gd name="connsiteX79" fmla="*/ 137733 w 3619883"/>
              <a:gd name="connsiteY79" fmla="*/ 35355 h 4297250"/>
              <a:gd name="connsiteX80" fmla="*/ 270565 w 3619883"/>
              <a:gd name="connsiteY80" fmla="*/ 29759 h 4297250"/>
              <a:gd name="connsiteX81" fmla="*/ 479734 w 3619883"/>
              <a:gd name="connsiteY81" fmla="*/ 45455 h 4297250"/>
              <a:gd name="connsiteX82" fmla="*/ 524103 w 3619883"/>
              <a:gd name="connsiteY82" fmla="*/ 41625 h 4297250"/>
              <a:gd name="connsiteX83" fmla="*/ 624416 w 3619883"/>
              <a:gd name="connsiteY83" fmla="*/ 22696 h 4297250"/>
              <a:gd name="connsiteX84" fmla="*/ 657762 w 3619883"/>
              <a:gd name="connsiteY84" fmla="*/ 18351 h 4297250"/>
              <a:gd name="connsiteX85" fmla="*/ 690557 w 3619883"/>
              <a:gd name="connsiteY85" fmla="*/ 25792 h 4297250"/>
              <a:gd name="connsiteX86" fmla="*/ 745123 w 3619883"/>
              <a:gd name="connsiteY86" fmla="*/ 40157 h 4297250"/>
              <a:gd name="connsiteX87" fmla="*/ 789493 w 3619883"/>
              <a:gd name="connsiteY87" fmla="*/ 36327 h 4297250"/>
              <a:gd name="connsiteX88" fmla="*/ 854255 w 3619883"/>
              <a:gd name="connsiteY88" fmla="*/ 68887 h 4297250"/>
              <a:gd name="connsiteX89" fmla="*/ 897520 w 3619883"/>
              <a:gd name="connsiteY89" fmla="*/ 88629 h 4297250"/>
              <a:gd name="connsiteX90" fmla="*/ 940510 w 3619883"/>
              <a:gd name="connsiteY90" fmla="*/ 114265 h 4297250"/>
              <a:gd name="connsiteX91" fmla="*/ 1082712 w 3619883"/>
              <a:gd name="connsiteY91" fmla="*/ 144543 h 4297250"/>
              <a:gd name="connsiteX92" fmla="*/ 1205348 w 3619883"/>
              <a:gd name="connsiteY92" fmla="*/ 120753 h 4297250"/>
              <a:gd name="connsiteX93" fmla="*/ 1271764 w 3619883"/>
              <a:gd name="connsiteY93" fmla="*/ 117956 h 4297250"/>
              <a:gd name="connsiteX94" fmla="*/ 1315583 w 3619883"/>
              <a:gd name="connsiteY94" fmla="*/ 125912 h 4297250"/>
              <a:gd name="connsiteX95" fmla="*/ 1359125 w 3619883"/>
              <a:gd name="connsiteY95" fmla="*/ 139761 h 4297250"/>
              <a:gd name="connsiteX96" fmla="*/ 1391919 w 3619883"/>
              <a:gd name="connsiteY96" fmla="*/ 147202 h 4297250"/>
              <a:gd name="connsiteX97" fmla="*/ 1436563 w 3619883"/>
              <a:gd name="connsiteY97" fmla="*/ 137480 h 4297250"/>
              <a:gd name="connsiteX98" fmla="*/ 1471566 w 3619883"/>
              <a:gd name="connsiteY98" fmla="*/ 97777 h 4297250"/>
              <a:gd name="connsiteX99" fmla="*/ 1505739 w 3619883"/>
              <a:gd name="connsiteY99" fmla="*/ 75753 h 4297250"/>
              <a:gd name="connsiteX100" fmla="*/ 1590891 w 3619883"/>
              <a:gd name="connsiteY100" fmla="*/ 144702 h 4297250"/>
              <a:gd name="connsiteX101" fmla="*/ 1625616 w 3619883"/>
              <a:gd name="connsiteY101" fmla="*/ 110893 h 4297250"/>
              <a:gd name="connsiteX102" fmla="*/ 1658964 w 3619883"/>
              <a:gd name="connsiteY102" fmla="*/ 106547 h 4297250"/>
              <a:gd name="connsiteX103" fmla="*/ 1746598 w 3619883"/>
              <a:gd name="connsiteY103" fmla="*/ 122460 h 4297250"/>
              <a:gd name="connsiteX104" fmla="*/ 1811913 w 3619883"/>
              <a:gd name="connsiteY104" fmla="*/ 143234 h 4297250"/>
              <a:gd name="connsiteX105" fmla="*/ 1856557 w 3619883"/>
              <a:gd name="connsiteY105" fmla="*/ 133511 h 4297250"/>
              <a:gd name="connsiteX106" fmla="*/ 2066003 w 3619883"/>
              <a:gd name="connsiteY106" fmla="*/ 143313 h 4297250"/>
              <a:gd name="connsiteX107" fmla="*/ 2177615 w 3619883"/>
              <a:gd name="connsiteY107" fmla="*/ 119007 h 4297250"/>
              <a:gd name="connsiteX108" fmla="*/ 2255883 w 3619883"/>
              <a:gd name="connsiteY108" fmla="*/ 99047 h 4297250"/>
              <a:gd name="connsiteX109" fmla="*/ 2344622 w 3619883"/>
              <a:gd name="connsiteY109" fmla="*/ 91388 h 4297250"/>
              <a:gd name="connsiteX110" fmla="*/ 2455682 w 3619883"/>
              <a:gd name="connsiteY110" fmla="*/ 78869 h 4297250"/>
              <a:gd name="connsiteX111" fmla="*/ 2632609 w 3619883"/>
              <a:gd name="connsiteY111" fmla="*/ 75338 h 4297250"/>
              <a:gd name="connsiteX112" fmla="*/ 2742291 w 3619883"/>
              <a:gd name="connsiteY112" fmla="*/ 92282 h 4297250"/>
              <a:gd name="connsiteX113" fmla="*/ 2851974 w 3619883"/>
              <a:gd name="connsiteY113" fmla="*/ 109227 h 4297250"/>
              <a:gd name="connsiteX114" fmla="*/ 2907643 w 3619883"/>
              <a:gd name="connsiteY114" fmla="*/ 100020 h 4297250"/>
              <a:gd name="connsiteX115" fmla="*/ 2944022 w 3619883"/>
              <a:gd name="connsiteY115" fmla="*/ 30853 h 4297250"/>
              <a:gd name="connsiteX116" fmla="*/ 3022289 w 3619883"/>
              <a:gd name="connsiteY116" fmla="*/ 10893 h 4297250"/>
              <a:gd name="connsiteX117" fmla="*/ 3054807 w 3619883"/>
              <a:gd name="connsiteY117" fmla="*/ 24226 h 4297250"/>
              <a:gd name="connsiteX118" fmla="*/ 3141892 w 3619883"/>
              <a:gd name="connsiteY118" fmla="*/ 51925 h 4297250"/>
              <a:gd name="connsiteX119" fmla="*/ 3185711 w 3619883"/>
              <a:gd name="connsiteY119" fmla="*/ 59881 h 4297250"/>
              <a:gd name="connsiteX120" fmla="*/ 3219056 w 3619883"/>
              <a:gd name="connsiteY120" fmla="*/ 55536 h 4297250"/>
              <a:gd name="connsiteX121" fmla="*/ 3263425 w 3619883"/>
              <a:gd name="connsiteY121" fmla="*/ 51706 h 4297250"/>
              <a:gd name="connsiteX122" fmla="*/ 3296219 w 3619883"/>
              <a:gd name="connsiteY122" fmla="*/ 59147 h 4297250"/>
              <a:gd name="connsiteX123" fmla="*/ 3319094 w 3619883"/>
              <a:gd name="connsiteY123" fmla="*/ 42500 h 4297250"/>
              <a:gd name="connsiteX124" fmla="*/ 3420511 w 3619883"/>
              <a:gd name="connsiteY124" fmla="*/ 0 h 4297250"/>
              <a:gd name="connsiteX125" fmla="*/ 3453305 w 3619883"/>
              <a:gd name="connsiteY125" fmla="*/ 7440 h 4297250"/>
              <a:gd name="connsiteX126" fmla="*/ 3496571 w 3619883"/>
              <a:gd name="connsiteY126" fmla="*/ 27182 h 4297250"/>
              <a:gd name="connsiteX127" fmla="*/ 3602117 w 3619883"/>
              <a:gd name="connsiteY127" fmla="*/ 132521 h 4297250"/>
              <a:gd name="connsiteX128" fmla="*/ 3619883 w 3619883"/>
              <a:gd name="connsiteY128" fmla="*/ 140049 h 4297250"/>
              <a:gd name="connsiteX129" fmla="*/ 3619883 w 3619883"/>
              <a:gd name="connsiteY12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454288 w 3619883"/>
              <a:gd name="connsiteY9" fmla="*/ 4128157 h 4297250"/>
              <a:gd name="connsiteX10" fmla="*/ 2515810 w 3619883"/>
              <a:gd name="connsiteY10" fmla="*/ 4128157 h 4297250"/>
              <a:gd name="connsiteX11" fmla="*/ 2515810 w 3619883"/>
              <a:gd name="connsiteY11" fmla="*/ 3951392 h 4297250"/>
              <a:gd name="connsiteX12" fmla="*/ 2338025 w 3619883"/>
              <a:gd name="connsiteY12" fmla="*/ 3951392 h 4297250"/>
              <a:gd name="connsiteX13" fmla="*/ 2338025 w 3619883"/>
              <a:gd name="connsiteY13" fmla="*/ 4128157 h 4297250"/>
              <a:gd name="connsiteX14" fmla="*/ 2395120 w 3619883"/>
              <a:gd name="connsiteY14" fmla="*/ 4128157 h 4297250"/>
              <a:gd name="connsiteX15" fmla="*/ 2337697 w 3619883"/>
              <a:gd name="connsiteY15" fmla="*/ 4275461 h 4297250"/>
              <a:gd name="connsiteX16" fmla="*/ 2150155 w 3619883"/>
              <a:gd name="connsiteY16" fmla="*/ 4275461 h 4297250"/>
              <a:gd name="connsiteX17" fmla="*/ 2150155 w 3619883"/>
              <a:gd name="connsiteY17" fmla="*/ 4128157 h 4297250"/>
              <a:gd name="connsiteX18" fmla="*/ 2204852 w 3619883"/>
              <a:gd name="connsiteY18" fmla="*/ 4128157 h 4297250"/>
              <a:gd name="connsiteX19" fmla="*/ 2204852 w 3619883"/>
              <a:gd name="connsiteY19" fmla="*/ 3951392 h 4297250"/>
              <a:gd name="connsiteX20" fmla="*/ 2027068 w 3619883"/>
              <a:gd name="connsiteY20" fmla="*/ 3951392 h 4297250"/>
              <a:gd name="connsiteX21" fmla="*/ 2027068 w 3619883"/>
              <a:gd name="connsiteY21" fmla="*/ 4128157 h 4297250"/>
              <a:gd name="connsiteX22" fmla="*/ 2079759 w 3619883"/>
              <a:gd name="connsiteY22" fmla="*/ 4128157 h 4297250"/>
              <a:gd name="connsiteX23" fmla="*/ 2079759 w 3619883"/>
              <a:gd name="connsiteY23" fmla="*/ 4275461 h 4297250"/>
              <a:gd name="connsiteX24" fmla="*/ 1824703 w 3619883"/>
              <a:gd name="connsiteY24" fmla="*/ 4275461 h 4297250"/>
              <a:gd name="connsiteX25" fmla="*/ 1834468 w 3619883"/>
              <a:gd name="connsiteY25" fmla="*/ 4128157 h 4297250"/>
              <a:gd name="connsiteX26" fmla="*/ 1893894 w 3619883"/>
              <a:gd name="connsiteY26" fmla="*/ 4128157 h 4297250"/>
              <a:gd name="connsiteX27" fmla="*/ 1893894 w 3619883"/>
              <a:gd name="connsiteY27" fmla="*/ 3951392 h 4297250"/>
              <a:gd name="connsiteX28" fmla="*/ 1716110 w 3619883"/>
              <a:gd name="connsiteY28" fmla="*/ 3951392 h 4297250"/>
              <a:gd name="connsiteX29" fmla="*/ 1716110 w 3619883"/>
              <a:gd name="connsiteY29" fmla="*/ 4006431 h 4297250"/>
              <a:gd name="connsiteX30" fmla="*/ 1703447 w 3619883"/>
              <a:gd name="connsiteY30" fmla="*/ 4007960 h 4297250"/>
              <a:gd name="connsiteX31" fmla="*/ 1716110 w 3619883"/>
              <a:gd name="connsiteY31" fmla="*/ 4044284 h 4297250"/>
              <a:gd name="connsiteX32" fmla="*/ 1716110 w 3619883"/>
              <a:gd name="connsiteY32" fmla="*/ 4128157 h 4297250"/>
              <a:gd name="connsiteX33" fmla="*/ 1745346 w 3619883"/>
              <a:gd name="connsiteY33" fmla="*/ 4128157 h 4297250"/>
              <a:gd name="connsiteX34" fmla="*/ 1796694 w 3619883"/>
              <a:gd name="connsiteY34" fmla="*/ 4275461 h 4297250"/>
              <a:gd name="connsiteX35" fmla="*/ 1558844 w 3619883"/>
              <a:gd name="connsiteY35" fmla="*/ 4275461 h 4297250"/>
              <a:gd name="connsiteX36" fmla="*/ 1517252 w 3619883"/>
              <a:gd name="connsiteY36" fmla="*/ 4128157 h 4297250"/>
              <a:gd name="connsiteX37" fmla="*/ 1582936 w 3619883"/>
              <a:gd name="connsiteY37" fmla="*/ 4128157 h 4297250"/>
              <a:gd name="connsiteX38" fmla="*/ 1582936 w 3619883"/>
              <a:gd name="connsiteY38" fmla="*/ 3951392 h 4297250"/>
              <a:gd name="connsiteX39" fmla="*/ 1405151 w 3619883"/>
              <a:gd name="connsiteY39" fmla="*/ 3951392 h 4297250"/>
              <a:gd name="connsiteX40" fmla="*/ 1405151 w 3619883"/>
              <a:gd name="connsiteY40" fmla="*/ 4128157 h 4297250"/>
              <a:gd name="connsiteX41" fmla="*/ 1468988 w 3619883"/>
              <a:gd name="connsiteY41" fmla="*/ 4128157 h 4297250"/>
              <a:gd name="connsiteX42" fmla="*/ 1427396 w 3619883"/>
              <a:gd name="connsiteY42" fmla="*/ 4275461 h 4297250"/>
              <a:gd name="connsiteX43" fmla="*/ 1210751 w 3619883"/>
              <a:gd name="connsiteY43" fmla="*/ 4275461 h 4297250"/>
              <a:gd name="connsiteX44" fmla="*/ 1210751 w 3619883"/>
              <a:gd name="connsiteY44" fmla="*/ 4128157 h 4297250"/>
              <a:gd name="connsiteX45" fmla="*/ 1271978 w 3619883"/>
              <a:gd name="connsiteY45" fmla="*/ 4128157 h 4297250"/>
              <a:gd name="connsiteX46" fmla="*/ 1271978 w 3619883"/>
              <a:gd name="connsiteY46" fmla="*/ 3951392 h 4297250"/>
              <a:gd name="connsiteX47" fmla="*/ 1094193 w 3619883"/>
              <a:gd name="connsiteY47" fmla="*/ 3951392 h 4297250"/>
              <a:gd name="connsiteX48" fmla="*/ 1094193 w 3619883"/>
              <a:gd name="connsiteY48" fmla="*/ 4128157 h 4297250"/>
              <a:gd name="connsiteX49" fmla="*/ 1140354 w 3619883"/>
              <a:gd name="connsiteY49" fmla="*/ 4128157 h 4297250"/>
              <a:gd name="connsiteX50" fmla="*/ 1140354 w 3619883"/>
              <a:gd name="connsiteY50" fmla="*/ 4275461 h 4297250"/>
              <a:gd name="connsiteX51" fmla="*/ 953807 w 3619883"/>
              <a:gd name="connsiteY51" fmla="*/ 4275461 h 4297250"/>
              <a:gd name="connsiteX52" fmla="*/ 912215 w 3619883"/>
              <a:gd name="connsiteY52" fmla="*/ 4128157 h 4297250"/>
              <a:gd name="connsiteX53" fmla="*/ 961020 w 3619883"/>
              <a:gd name="connsiteY53" fmla="*/ 4128157 h 4297250"/>
              <a:gd name="connsiteX54" fmla="*/ 961020 w 3619883"/>
              <a:gd name="connsiteY54" fmla="*/ 3951392 h 4297250"/>
              <a:gd name="connsiteX55" fmla="*/ 783235 w 3619883"/>
              <a:gd name="connsiteY55" fmla="*/ 3951392 h 4297250"/>
              <a:gd name="connsiteX56" fmla="*/ 783235 w 3619883"/>
              <a:gd name="connsiteY56" fmla="*/ 4128157 h 4297250"/>
              <a:gd name="connsiteX57" fmla="*/ 871024 w 3619883"/>
              <a:gd name="connsiteY57" fmla="*/ 4128157 h 4297250"/>
              <a:gd name="connsiteX58" fmla="*/ 829432 w 3619883"/>
              <a:gd name="connsiteY58" fmla="*/ 4275461 h 4297250"/>
              <a:gd name="connsiteX59" fmla="*/ 611484 w 3619883"/>
              <a:gd name="connsiteY59" fmla="*/ 4275461 h 4297250"/>
              <a:gd name="connsiteX60" fmla="*/ 621247 w 3619883"/>
              <a:gd name="connsiteY60" fmla="*/ 4128157 h 4297250"/>
              <a:gd name="connsiteX61" fmla="*/ 650062 w 3619883"/>
              <a:gd name="connsiteY61" fmla="*/ 4128157 h 4297250"/>
              <a:gd name="connsiteX62" fmla="*/ 650062 w 3619883"/>
              <a:gd name="connsiteY62" fmla="*/ 3951392 h 4297250"/>
              <a:gd name="connsiteX63" fmla="*/ 472277 w 3619883"/>
              <a:gd name="connsiteY63" fmla="*/ 3951392 h 4297250"/>
              <a:gd name="connsiteX64" fmla="*/ 472277 w 3619883"/>
              <a:gd name="connsiteY64" fmla="*/ 4128157 h 4297250"/>
              <a:gd name="connsiteX65" fmla="*/ 522650 w 3619883"/>
              <a:gd name="connsiteY65" fmla="*/ 4128157 h 4297250"/>
              <a:gd name="connsiteX66" fmla="*/ 573998 w 3619883"/>
              <a:gd name="connsiteY66" fmla="*/ 4275461 h 4297250"/>
              <a:gd name="connsiteX67" fmla="*/ 336164 w 3619883"/>
              <a:gd name="connsiteY67" fmla="*/ 4275461 h 4297250"/>
              <a:gd name="connsiteX68" fmla="*/ 294572 w 3619883"/>
              <a:gd name="connsiteY68" fmla="*/ 4128157 h 4297250"/>
              <a:gd name="connsiteX69" fmla="*/ 339106 w 3619883"/>
              <a:gd name="connsiteY69" fmla="*/ 4128157 h 4297250"/>
              <a:gd name="connsiteX70" fmla="*/ 339106 w 3619883"/>
              <a:gd name="connsiteY70" fmla="*/ 3951392 h 4297250"/>
              <a:gd name="connsiteX71" fmla="*/ 161321 w 3619883"/>
              <a:gd name="connsiteY71" fmla="*/ 3951392 h 4297250"/>
              <a:gd name="connsiteX72" fmla="*/ 161321 w 3619883"/>
              <a:gd name="connsiteY72" fmla="*/ 4128157 h 4297250"/>
              <a:gd name="connsiteX73" fmla="*/ 230914 w 3619883"/>
              <a:gd name="connsiteY73" fmla="*/ 4128157 h 4297250"/>
              <a:gd name="connsiteX74" fmla="*/ 189322 w 3619883"/>
              <a:gd name="connsiteY74" fmla="*/ 4275461 h 4297250"/>
              <a:gd name="connsiteX75" fmla="*/ 0 w 3619883"/>
              <a:gd name="connsiteY75" fmla="*/ 4275461 h 4297250"/>
              <a:gd name="connsiteX76" fmla="*/ 0 w 3619883"/>
              <a:gd name="connsiteY76" fmla="*/ 42229 h 4297250"/>
              <a:gd name="connsiteX77" fmla="*/ 42464 w 3619883"/>
              <a:gd name="connsiteY77" fmla="*/ 40518 h 4297250"/>
              <a:gd name="connsiteX78" fmla="*/ 137733 w 3619883"/>
              <a:gd name="connsiteY78" fmla="*/ 35355 h 4297250"/>
              <a:gd name="connsiteX79" fmla="*/ 270565 w 3619883"/>
              <a:gd name="connsiteY79" fmla="*/ 29759 h 4297250"/>
              <a:gd name="connsiteX80" fmla="*/ 479734 w 3619883"/>
              <a:gd name="connsiteY80" fmla="*/ 45455 h 4297250"/>
              <a:gd name="connsiteX81" fmla="*/ 524103 w 3619883"/>
              <a:gd name="connsiteY81" fmla="*/ 41625 h 4297250"/>
              <a:gd name="connsiteX82" fmla="*/ 624416 w 3619883"/>
              <a:gd name="connsiteY82" fmla="*/ 22696 h 4297250"/>
              <a:gd name="connsiteX83" fmla="*/ 657762 w 3619883"/>
              <a:gd name="connsiteY83" fmla="*/ 18351 h 4297250"/>
              <a:gd name="connsiteX84" fmla="*/ 690557 w 3619883"/>
              <a:gd name="connsiteY84" fmla="*/ 25792 h 4297250"/>
              <a:gd name="connsiteX85" fmla="*/ 745123 w 3619883"/>
              <a:gd name="connsiteY85" fmla="*/ 40157 h 4297250"/>
              <a:gd name="connsiteX86" fmla="*/ 789493 w 3619883"/>
              <a:gd name="connsiteY86" fmla="*/ 36327 h 4297250"/>
              <a:gd name="connsiteX87" fmla="*/ 854255 w 3619883"/>
              <a:gd name="connsiteY87" fmla="*/ 68887 h 4297250"/>
              <a:gd name="connsiteX88" fmla="*/ 897520 w 3619883"/>
              <a:gd name="connsiteY88" fmla="*/ 88629 h 4297250"/>
              <a:gd name="connsiteX89" fmla="*/ 940510 w 3619883"/>
              <a:gd name="connsiteY89" fmla="*/ 114265 h 4297250"/>
              <a:gd name="connsiteX90" fmla="*/ 1082712 w 3619883"/>
              <a:gd name="connsiteY90" fmla="*/ 144543 h 4297250"/>
              <a:gd name="connsiteX91" fmla="*/ 1205348 w 3619883"/>
              <a:gd name="connsiteY91" fmla="*/ 120753 h 4297250"/>
              <a:gd name="connsiteX92" fmla="*/ 1271764 w 3619883"/>
              <a:gd name="connsiteY92" fmla="*/ 117956 h 4297250"/>
              <a:gd name="connsiteX93" fmla="*/ 1315583 w 3619883"/>
              <a:gd name="connsiteY93" fmla="*/ 125912 h 4297250"/>
              <a:gd name="connsiteX94" fmla="*/ 1359125 w 3619883"/>
              <a:gd name="connsiteY94" fmla="*/ 139761 h 4297250"/>
              <a:gd name="connsiteX95" fmla="*/ 1391919 w 3619883"/>
              <a:gd name="connsiteY95" fmla="*/ 147202 h 4297250"/>
              <a:gd name="connsiteX96" fmla="*/ 1436563 w 3619883"/>
              <a:gd name="connsiteY96" fmla="*/ 137480 h 4297250"/>
              <a:gd name="connsiteX97" fmla="*/ 1471566 w 3619883"/>
              <a:gd name="connsiteY97" fmla="*/ 97777 h 4297250"/>
              <a:gd name="connsiteX98" fmla="*/ 1505739 w 3619883"/>
              <a:gd name="connsiteY98" fmla="*/ 75753 h 4297250"/>
              <a:gd name="connsiteX99" fmla="*/ 1590891 w 3619883"/>
              <a:gd name="connsiteY99" fmla="*/ 144702 h 4297250"/>
              <a:gd name="connsiteX100" fmla="*/ 1625616 w 3619883"/>
              <a:gd name="connsiteY100" fmla="*/ 110893 h 4297250"/>
              <a:gd name="connsiteX101" fmla="*/ 1658964 w 3619883"/>
              <a:gd name="connsiteY101" fmla="*/ 106547 h 4297250"/>
              <a:gd name="connsiteX102" fmla="*/ 1746598 w 3619883"/>
              <a:gd name="connsiteY102" fmla="*/ 122460 h 4297250"/>
              <a:gd name="connsiteX103" fmla="*/ 1811913 w 3619883"/>
              <a:gd name="connsiteY103" fmla="*/ 143234 h 4297250"/>
              <a:gd name="connsiteX104" fmla="*/ 1856557 w 3619883"/>
              <a:gd name="connsiteY104" fmla="*/ 133511 h 4297250"/>
              <a:gd name="connsiteX105" fmla="*/ 2066003 w 3619883"/>
              <a:gd name="connsiteY105" fmla="*/ 143313 h 4297250"/>
              <a:gd name="connsiteX106" fmla="*/ 2177615 w 3619883"/>
              <a:gd name="connsiteY106" fmla="*/ 119007 h 4297250"/>
              <a:gd name="connsiteX107" fmla="*/ 2255883 w 3619883"/>
              <a:gd name="connsiteY107" fmla="*/ 99047 h 4297250"/>
              <a:gd name="connsiteX108" fmla="*/ 2344622 w 3619883"/>
              <a:gd name="connsiteY108" fmla="*/ 91388 h 4297250"/>
              <a:gd name="connsiteX109" fmla="*/ 2455682 w 3619883"/>
              <a:gd name="connsiteY109" fmla="*/ 78869 h 4297250"/>
              <a:gd name="connsiteX110" fmla="*/ 2632609 w 3619883"/>
              <a:gd name="connsiteY110" fmla="*/ 75338 h 4297250"/>
              <a:gd name="connsiteX111" fmla="*/ 2742291 w 3619883"/>
              <a:gd name="connsiteY111" fmla="*/ 92282 h 4297250"/>
              <a:gd name="connsiteX112" fmla="*/ 2851974 w 3619883"/>
              <a:gd name="connsiteY112" fmla="*/ 109227 h 4297250"/>
              <a:gd name="connsiteX113" fmla="*/ 2907643 w 3619883"/>
              <a:gd name="connsiteY113" fmla="*/ 100020 h 4297250"/>
              <a:gd name="connsiteX114" fmla="*/ 2944022 w 3619883"/>
              <a:gd name="connsiteY114" fmla="*/ 30853 h 4297250"/>
              <a:gd name="connsiteX115" fmla="*/ 3022289 w 3619883"/>
              <a:gd name="connsiteY115" fmla="*/ 10893 h 4297250"/>
              <a:gd name="connsiteX116" fmla="*/ 3054807 w 3619883"/>
              <a:gd name="connsiteY116" fmla="*/ 24226 h 4297250"/>
              <a:gd name="connsiteX117" fmla="*/ 3141892 w 3619883"/>
              <a:gd name="connsiteY117" fmla="*/ 51925 h 4297250"/>
              <a:gd name="connsiteX118" fmla="*/ 3185711 w 3619883"/>
              <a:gd name="connsiteY118" fmla="*/ 59881 h 4297250"/>
              <a:gd name="connsiteX119" fmla="*/ 3219056 w 3619883"/>
              <a:gd name="connsiteY119" fmla="*/ 55536 h 4297250"/>
              <a:gd name="connsiteX120" fmla="*/ 3263425 w 3619883"/>
              <a:gd name="connsiteY120" fmla="*/ 51706 h 4297250"/>
              <a:gd name="connsiteX121" fmla="*/ 3296219 w 3619883"/>
              <a:gd name="connsiteY121" fmla="*/ 59147 h 4297250"/>
              <a:gd name="connsiteX122" fmla="*/ 3319094 w 3619883"/>
              <a:gd name="connsiteY122" fmla="*/ 42500 h 4297250"/>
              <a:gd name="connsiteX123" fmla="*/ 3420511 w 3619883"/>
              <a:gd name="connsiteY123" fmla="*/ 0 h 4297250"/>
              <a:gd name="connsiteX124" fmla="*/ 3453305 w 3619883"/>
              <a:gd name="connsiteY124" fmla="*/ 7440 h 4297250"/>
              <a:gd name="connsiteX125" fmla="*/ 3496571 w 3619883"/>
              <a:gd name="connsiteY125" fmla="*/ 27182 h 4297250"/>
              <a:gd name="connsiteX126" fmla="*/ 3602117 w 3619883"/>
              <a:gd name="connsiteY126" fmla="*/ 132521 h 4297250"/>
              <a:gd name="connsiteX127" fmla="*/ 3619883 w 3619883"/>
              <a:gd name="connsiteY127" fmla="*/ 140049 h 4297250"/>
              <a:gd name="connsiteX128" fmla="*/ 3619883 w 3619883"/>
              <a:gd name="connsiteY12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454288 w 3619883"/>
              <a:gd name="connsiteY9" fmla="*/ 4128157 h 4297250"/>
              <a:gd name="connsiteX10" fmla="*/ 2515810 w 3619883"/>
              <a:gd name="connsiteY10" fmla="*/ 4128157 h 4297250"/>
              <a:gd name="connsiteX11" fmla="*/ 2338025 w 3619883"/>
              <a:gd name="connsiteY11" fmla="*/ 3951392 h 4297250"/>
              <a:gd name="connsiteX12" fmla="*/ 2338025 w 3619883"/>
              <a:gd name="connsiteY12" fmla="*/ 4128157 h 4297250"/>
              <a:gd name="connsiteX13" fmla="*/ 2395120 w 3619883"/>
              <a:gd name="connsiteY13" fmla="*/ 4128157 h 4297250"/>
              <a:gd name="connsiteX14" fmla="*/ 2337697 w 3619883"/>
              <a:gd name="connsiteY14" fmla="*/ 4275461 h 4297250"/>
              <a:gd name="connsiteX15" fmla="*/ 2150155 w 3619883"/>
              <a:gd name="connsiteY15" fmla="*/ 4275461 h 4297250"/>
              <a:gd name="connsiteX16" fmla="*/ 2150155 w 3619883"/>
              <a:gd name="connsiteY16" fmla="*/ 4128157 h 4297250"/>
              <a:gd name="connsiteX17" fmla="*/ 2204852 w 3619883"/>
              <a:gd name="connsiteY17" fmla="*/ 4128157 h 4297250"/>
              <a:gd name="connsiteX18" fmla="*/ 2204852 w 3619883"/>
              <a:gd name="connsiteY18" fmla="*/ 3951392 h 4297250"/>
              <a:gd name="connsiteX19" fmla="*/ 2027068 w 3619883"/>
              <a:gd name="connsiteY19" fmla="*/ 3951392 h 4297250"/>
              <a:gd name="connsiteX20" fmla="*/ 2027068 w 3619883"/>
              <a:gd name="connsiteY20" fmla="*/ 4128157 h 4297250"/>
              <a:gd name="connsiteX21" fmla="*/ 2079759 w 3619883"/>
              <a:gd name="connsiteY21" fmla="*/ 4128157 h 4297250"/>
              <a:gd name="connsiteX22" fmla="*/ 2079759 w 3619883"/>
              <a:gd name="connsiteY22" fmla="*/ 4275461 h 4297250"/>
              <a:gd name="connsiteX23" fmla="*/ 1824703 w 3619883"/>
              <a:gd name="connsiteY23" fmla="*/ 4275461 h 4297250"/>
              <a:gd name="connsiteX24" fmla="*/ 1834468 w 3619883"/>
              <a:gd name="connsiteY24" fmla="*/ 4128157 h 4297250"/>
              <a:gd name="connsiteX25" fmla="*/ 1893894 w 3619883"/>
              <a:gd name="connsiteY25" fmla="*/ 4128157 h 4297250"/>
              <a:gd name="connsiteX26" fmla="*/ 1893894 w 3619883"/>
              <a:gd name="connsiteY26" fmla="*/ 3951392 h 4297250"/>
              <a:gd name="connsiteX27" fmla="*/ 1716110 w 3619883"/>
              <a:gd name="connsiteY27" fmla="*/ 3951392 h 4297250"/>
              <a:gd name="connsiteX28" fmla="*/ 1716110 w 3619883"/>
              <a:gd name="connsiteY28" fmla="*/ 4006431 h 4297250"/>
              <a:gd name="connsiteX29" fmla="*/ 1703447 w 3619883"/>
              <a:gd name="connsiteY29" fmla="*/ 4007960 h 4297250"/>
              <a:gd name="connsiteX30" fmla="*/ 1716110 w 3619883"/>
              <a:gd name="connsiteY30" fmla="*/ 4044284 h 4297250"/>
              <a:gd name="connsiteX31" fmla="*/ 1716110 w 3619883"/>
              <a:gd name="connsiteY31" fmla="*/ 4128157 h 4297250"/>
              <a:gd name="connsiteX32" fmla="*/ 1745346 w 3619883"/>
              <a:gd name="connsiteY32" fmla="*/ 4128157 h 4297250"/>
              <a:gd name="connsiteX33" fmla="*/ 1796694 w 3619883"/>
              <a:gd name="connsiteY33" fmla="*/ 4275461 h 4297250"/>
              <a:gd name="connsiteX34" fmla="*/ 1558844 w 3619883"/>
              <a:gd name="connsiteY34" fmla="*/ 4275461 h 4297250"/>
              <a:gd name="connsiteX35" fmla="*/ 1517252 w 3619883"/>
              <a:gd name="connsiteY35" fmla="*/ 4128157 h 4297250"/>
              <a:gd name="connsiteX36" fmla="*/ 1582936 w 3619883"/>
              <a:gd name="connsiteY36" fmla="*/ 4128157 h 4297250"/>
              <a:gd name="connsiteX37" fmla="*/ 1582936 w 3619883"/>
              <a:gd name="connsiteY37" fmla="*/ 3951392 h 4297250"/>
              <a:gd name="connsiteX38" fmla="*/ 1405151 w 3619883"/>
              <a:gd name="connsiteY38" fmla="*/ 3951392 h 4297250"/>
              <a:gd name="connsiteX39" fmla="*/ 1405151 w 3619883"/>
              <a:gd name="connsiteY39" fmla="*/ 4128157 h 4297250"/>
              <a:gd name="connsiteX40" fmla="*/ 1468988 w 3619883"/>
              <a:gd name="connsiteY40" fmla="*/ 4128157 h 4297250"/>
              <a:gd name="connsiteX41" fmla="*/ 1427396 w 3619883"/>
              <a:gd name="connsiteY41" fmla="*/ 4275461 h 4297250"/>
              <a:gd name="connsiteX42" fmla="*/ 1210751 w 3619883"/>
              <a:gd name="connsiteY42" fmla="*/ 4275461 h 4297250"/>
              <a:gd name="connsiteX43" fmla="*/ 1210751 w 3619883"/>
              <a:gd name="connsiteY43" fmla="*/ 4128157 h 4297250"/>
              <a:gd name="connsiteX44" fmla="*/ 1271978 w 3619883"/>
              <a:gd name="connsiteY44" fmla="*/ 4128157 h 4297250"/>
              <a:gd name="connsiteX45" fmla="*/ 1271978 w 3619883"/>
              <a:gd name="connsiteY45" fmla="*/ 3951392 h 4297250"/>
              <a:gd name="connsiteX46" fmla="*/ 1094193 w 3619883"/>
              <a:gd name="connsiteY46" fmla="*/ 3951392 h 4297250"/>
              <a:gd name="connsiteX47" fmla="*/ 1094193 w 3619883"/>
              <a:gd name="connsiteY47" fmla="*/ 4128157 h 4297250"/>
              <a:gd name="connsiteX48" fmla="*/ 1140354 w 3619883"/>
              <a:gd name="connsiteY48" fmla="*/ 4128157 h 4297250"/>
              <a:gd name="connsiteX49" fmla="*/ 1140354 w 3619883"/>
              <a:gd name="connsiteY49" fmla="*/ 4275461 h 4297250"/>
              <a:gd name="connsiteX50" fmla="*/ 953807 w 3619883"/>
              <a:gd name="connsiteY50" fmla="*/ 4275461 h 4297250"/>
              <a:gd name="connsiteX51" fmla="*/ 912215 w 3619883"/>
              <a:gd name="connsiteY51" fmla="*/ 4128157 h 4297250"/>
              <a:gd name="connsiteX52" fmla="*/ 961020 w 3619883"/>
              <a:gd name="connsiteY52" fmla="*/ 4128157 h 4297250"/>
              <a:gd name="connsiteX53" fmla="*/ 961020 w 3619883"/>
              <a:gd name="connsiteY53" fmla="*/ 3951392 h 4297250"/>
              <a:gd name="connsiteX54" fmla="*/ 783235 w 3619883"/>
              <a:gd name="connsiteY54" fmla="*/ 3951392 h 4297250"/>
              <a:gd name="connsiteX55" fmla="*/ 783235 w 3619883"/>
              <a:gd name="connsiteY55" fmla="*/ 4128157 h 4297250"/>
              <a:gd name="connsiteX56" fmla="*/ 871024 w 3619883"/>
              <a:gd name="connsiteY56" fmla="*/ 4128157 h 4297250"/>
              <a:gd name="connsiteX57" fmla="*/ 829432 w 3619883"/>
              <a:gd name="connsiteY57" fmla="*/ 4275461 h 4297250"/>
              <a:gd name="connsiteX58" fmla="*/ 611484 w 3619883"/>
              <a:gd name="connsiteY58" fmla="*/ 4275461 h 4297250"/>
              <a:gd name="connsiteX59" fmla="*/ 621247 w 3619883"/>
              <a:gd name="connsiteY59" fmla="*/ 4128157 h 4297250"/>
              <a:gd name="connsiteX60" fmla="*/ 650062 w 3619883"/>
              <a:gd name="connsiteY60" fmla="*/ 4128157 h 4297250"/>
              <a:gd name="connsiteX61" fmla="*/ 650062 w 3619883"/>
              <a:gd name="connsiteY61" fmla="*/ 3951392 h 4297250"/>
              <a:gd name="connsiteX62" fmla="*/ 472277 w 3619883"/>
              <a:gd name="connsiteY62" fmla="*/ 3951392 h 4297250"/>
              <a:gd name="connsiteX63" fmla="*/ 472277 w 3619883"/>
              <a:gd name="connsiteY63" fmla="*/ 4128157 h 4297250"/>
              <a:gd name="connsiteX64" fmla="*/ 522650 w 3619883"/>
              <a:gd name="connsiteY64" fmla="*/ 4128157 h 4297250"/>
              <a:gd name="connsiteX65" fmla="*/ 573998 w 3619883"/>
              <a:gd name="connsiteY65" fmla="*/ 4275461 h 4297250"/>
              <a:gd name="connsiteX66" fmla="*/ 336164 w 3619883"/>
              <a:gd name="connsiteY66" fmla="*/ 4275461 h 4297250"/>
              <a:gd name="connsiteX67" fmla="*/ 294572 w 3619883"/>
              <a:gd name="connsiteY67" fmla="*/ 4128157 h 4297250"/>
              <a:gd name="connsiteX68" fmla="*/ 339106 w 3619883"/>
              <a:gd name="connsiteY68" fmla="*/ 4128157 h 4297250"/>
              <a:gd name="connsiteX69" fmla="*/ 339106 w 3619883"/>
              <a:gd name="connsiteY69" fmla="*/ 3951392 h 4297250"/>
              <a:gd name="connsiteX70" fmla="*/ 161321 w 3619883"/>
              <a:gd name="connsiteY70" fmla="*/ 3951392 h 4297250"/>
              <a:gd name="connsiteX71" fmla="*/ 161321 w 3619883"/>
              <a:gd name="connsiteY71" fmla="*/ 4128157 h 4297250"/>
              <a:gd name="connsiteX72" fmla="*/ 230914 w 3619883"/>
              <a:gd name="connsiteY72" fmla="*/ 4128157 h 4297250"/>
              <a:gd name="connsiteX73" fmla="*/ 189322 w 3619883"/>
              <a:gd name="connsiteY73" fmla="*/ 4275461 h 4297250"/>
              <a:gd name="connsiteX74" fmla="*/ 0 w 3619883"/>
              <a:gd name="connsiteY74" fmla="*/ 4275461 h 4297250"/>
              <a:gd name="connsiteX75" fmla="*/ 0 w 3619883"/>
              <a:gd name="connsiteY75" fmla="*/ 42229 h 4297250"/>
              <a:gd name="connsiteX76" fmla="*/ 42464 w 3619883"/>
              <a:gd name="connsiteY76" fmla="*/ 40518 h 4297250"/>
              <a:gd name="connsiteX77" fmla="*/ 137733 w 3619883"/>
              <a:gd name="connsiteY77" fmla="*/ 35355 h 4297250"/>
              <a:gd name="connsiteX78" fmla="*/ 270565 w 3619883"/>
              <a:gd name="connsiteY78" fmla="*/ 29759 h 4297250"/>
              <a:gd name="connsiteX79" fmla="*/ 479734 w 3619883"/>
              <a:gd name="connsiteY79" fmla="*/ 45455 h 4297250"/>
              <a:gd name="connsiteX80" fmla="*/ 524103 w 3619883"/>
              <a:gd name="connsiteY80" fmla="*/ 41625 h 4297250"/>
              <a:gd name="connsiteX81" fmla="*/ 624416 w 3619883"/>
              <a:gd name="connsiteY81" fmla="*/ 22696 h 4297250"/>
              <a:gd name="connsiteX82" fmla="*/ 657762 w 3619883"/>
              <a:gd name="connsiteY82" fmla="*/ 18351 h 4297250"/>
              <a:gd name="connsiteX83" fmla="*/ 690557 w 3619883"/>
              <a:gd name="connsiteY83" fmla="*/ 25792 h 4297250"/>
              <a:gd name="connsiteX84" fmla="*/ 745123 w 3619883"/>
              <a:gd name="connsiteY84" fmla="*/ 40157 h 4297250"/>
              <a:gd name="connsiteX85" fmla="*/ 789493 w 3619883"/>
              <a:gd name="connsiteY85" fmla="*/ 36327 h 4297250"/>
              <a:gd name="connsiteX86" fmla="*/ 854255 w 3619883"/>
              <a:gd name="connsiteY86" fmla="*/ 68887 h 4297250"/>
              <a:gd name="connsiteX87" fmla="*/ 897520 w 3619883"/>
              <a:gd name="connsiteY87" fmla="*/ 88629 h 4297250"/>
              <a:gd name="connsiteX88" fmla="*/ 940510 w 3619883"/>
              <a:gd name="connsiteY88" fmla="*/ 114265 h 4297250"/>
              <a:gd name="connsiteX89" fmla="*/ 1082712 w 3619883"/>
              <a:gd name="connsiteY89" fmla="*/ 144543 h 4297250"/>
              <a:gd name="connsiteX90" fmla="*/ 1205348 w 3619883"/>
              <a:gd name="connsiteY90" fmla="*/ 120753 h 4297250"/>
              <a:gd name="connsiteX91" fmla="*/ 1271764 w 3619883"/>
              <a:gd name="connsiteY91" fmla="*/ 117956 h 4297250"/>
              <a:gd name="connsiteX92" fmla="*/ 1315583 w 3619883"/>
              <a:gd name="connsiteY92" fmla="*/ 125912 h 4297250"/>
              <a:gd name="connsiteX93" fmla="*/ 1359125 w 3619883"/>
              <a:gd name="connsiteY93" fmla="*/ 139761 h 4297250"/>
              <a:gd name="connsiteX94" fmla="*/ 1391919 w 3619883"/>
              <a:gd name="connsiteY94" fmla="*/ 147202 h 4297250"/>
              <a:gd name="connsiteX95" fmla="*/ 1436563 w 3619883"/>
              <a:gd name="connsiteY95" fmla="*/ 137480 h 4297250"/>
              <a:gd name="connsiteX96" fmla="*/ 1471566 w 3619883"/>
              <a:gd name="connsiteY96" fmla="*/ 97777 h 4297250"/>
              <a:gd name="connsiteX97" fmla="*/ 1505739 w 3619883"/>
              <a:gd name="connsiteY97" fmla="*/ 75753 h 4297250"/>
              <a:gd name="connsiteX98" fmla="*/ 1590891 w 3619883"/>
              <a:gd name="connsiteY98" fmla="*/ 144702 h 4297250"/>
              <a:gd name="connsiteX99" fmla="*/ 1625616 w 3619883"/>
              <a:gd name="connsiteY99" fmla="*/ 110893 h 4297250"/>
              <a:gd name="connsiteX100" fmla="*/ 1658964 w 3619883"/>
              <a:gd name="connsiteY100" fmla="*/ 106547 h 4297250"/>
              <a:gd name="connsiteX101" fmla="*/ 1746598 w 3619883"/>
              <a:gd name="connsiteY101" fmla="*/ 122460 h 4297250"/>
              <a:gd name="connsiteX102" fmla="*/ 1811913 w 3619883"/>
              <a:gd name="connsiteY102" fmla="*/ 143234 h 4297250"/>
              <a:gd name="connsiteX103" fmla="*/ 1856557 w 3619883"/>
              <a:gd name="connsiteY103" fmla="*/ 133511 h 4297250"/>
              <a:gd name="connsiteX104" fmla="*/ 2066003 w 3619883"/>
              <a:gd name="connsiteY104" fmla="*/ 143313 h 4297250"/>
              <a:gd name="connsiteX105" fmla="*/ 2177615 w 3619883"/>
              <a:gd name="connsiteY105" fmla="*/ 119007 h 4297250"/>
              <a:gd name="connsiteX106" fmla="*/ 2255883 w 3619883"/>
              <a:gd name="connsiteY106" fmla="*/ 99047 h 4297250"/>
              <a:gd name="connsiteX107" fmla="*/ 2344622 w 3619883"/>
              <a:gd name="connsiteY107" fmla="*/ 91388 h 4297250"/>
              <a:gd name="connsiteX108" fmla="*/ 2455682 w 3619883"/>
              <a:gd name="connsiteY108" fmla="*/ 78869 h 4297250"/>
              <a:gd name="connsiteX109" fmla="*/ 2632609 w 3619883"/>
              <a:gd name="connsiteY109" fmla="*/ 75338 h 4297250"/>
              <a:gd name="connsiteX110" fmla="*/ 2742291 w 3619883"/>
              <a:gd name="connsiteY110" fmla="*/ 92282 h 4297250"/>
              <a:gd name="connsiteX111" fmla="*/ 2851974 w 3619883"/>
              <a:gd name="connsiteY111" fmla="*/ 109227 h 4297250"/>
              <a:gd name="connsiteX112" fmla="*/ 2907643 w 3619883"/>
              <a:gd name="connsiteY112" fmla="*/ 100020 h 4297250"/>
              <a:gd name="connsiteX113" fmla="*/ 2944022 w 3619883"/>
              <a:gd name="connsiteY113" fmla="*/ 30853 h 4297250"/>
              <a:gd name="connsiteX114" fmla="*/ 3022289 w 3619883"/>
              <a:gd name="connsiteY114" fmla="*/ 10893 h 4297250"/>
              <a:gd name="connsiteX115" fmla="*/ 3054807 w 3619883"/>
              <a:gd name="connsiteY115" fmla="*/ 24226 h 4297250"/>
              <a:gd name="connsiteX116" fmla="*/ 3141892 w 3619883"/>
              <a:gd name="connsiteY116" fmla="*/ 51925 h 4297250"/>
              <a:gd name="connsiteX117" fmla="*/ 3185711 w 3619883"/>
              <a:gd name="connsiteY117" fmla="*/ 59881 h 4297250"/>
              <a:gd name="connsiteX118" fmla="*/ 3219056 w 3619883"/>
              <a:gd name="connsiteY118" fmla="*/ 55536 h 4297250"/>
              <a:gd name="connsiteX119" fmla="*/ 3263425 w 3619883"/>
              <a:gd name="connsiteY119" fmla="*/ 51706 h 4297250"/>
              <a:gd name="connsiteX120" fmla="*/ 3296219 w 3619883"/>
              <a:gd name="connsiteY120" fmla="*/ 59147 h 4297250"/>
              <a:gd name="connsiteX121" fmla="*/ 3319094 w 3619883"/>
              <a:gd name="connsiteY121" fmla="*/ 42500 h 4297250"/>
              <a:gd name="connsiteX122" fmla="*/ 3420511 w 3619883"/>
              <a:gd name="connsiteY122" fmla="*/ 0 h 4297250"/>
              <a:gd name="connsiteX123" fmla="*/ 3453305 w 3619883"/>
              <a:gd name="connsiteY123" fmla="*/ 7440 h 4297250"/>
              <a:gd name="connsiteX124" fmla="*/ 3496571 w 3619883"/>
              <a:gd name="connsiteY124" fmla="*/ 27182 h 4297250"/>
              <a:gd name="connsiteX125" fmla="*/ 3602117 w 3619883"/>
              <a:gd name="connsiteY125" fmla="*/ 132521 h 4297250"/>
              <a:gd name="connsiteX126" fmla="*/ 3619883 w 3619883"/>
              <a:gd name="connsiteY126" fmla="*/ 140049 h 4297250"/>
              <a:gd name="connsiteX127" fmla="*/ 3619883 w 3619883"/>
              <a:gd name="connsiteY12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454288 w 3619883"/>
              <a:gd name="connsiteY9" fmla="*/ 4128157 h 4297250"/>
              <a:gd name="connsiteX10" fmla="*/ 2515810 w 3619883"/>
              <a:gd name="connsiteY10" fmla="*/ 4128157 h 4297250"/>
              <a:gd name="connsiteX11" fmla="*/ 2338025 w 3619883"/>
              <a:gd name="connsiteY11" fmla="*/ 4128157 h 4297250"/>
              <a:gd name="connsiteX12" fmla="*/ 2395120 w 3619883"/>
              <a:gd name="connsiteY12" fmla="*/ 4128157 h 4297250"/>
              <a:gd name="connsiteX13" fmla="*/ 2337697 w 3619883"/>
              <a:gd name="connsiteY13" fmla="*/ 4275461 h 4297250"/>
              <a:gd name="connsiteX14" fmla="*/ 2150155 w 3619883"/>
              <a:gd name="connsiteY14" fmla="*/ 4275461 h 4297250"/>
              <a:gd name="connsiteX15" fmla="*/ 2150155 w 3619883"/>
              <a:gd name="connsiteY15" fmla="*/ 4128157 h 4297250"/>
              <a:gd name="connsiteX16" fmla="*/ 2204852 w 3619883"/>
              <a:gd name="connsiteY16" fmla="*/ 4128157 h 4297250"/>
              <a:gd name="connsiteX17" fmla="*/ 2204852 w 3619883"/>
              <a:gd name="connsiteY17" fmla="*/ 3951392 h 4297250"/>
              <a:gd name="connsiteX18" fmla="*/ 2027068 w 3619883"/>
              <a:gd name="connsiteY18" fmla="*/ 3951392 h 4297250"/>
              <a:gd name="connsiteX19" fmla="*/ 2027068 w 3619883"/>
              <a:gd name="connsiteY19" fmla="*/ 4128157 h 4297250"/>
              <a:gd name="connsiteX20" fmla="*/ 2079759 w 3619883"/>
              <a:gd name="connsiteY20" fmla="*/ 4128157 h 4297250"/>
              <a:gd name="connsiteX21" fmla="*/ 2079759 w 3619883"/>
              <a:gd name="connsiteY21" fmla="*/ 4275461 h 4297250"/>
              <a:gd name="connsiteX22" fmla="*/ 1824703 w 3619883"/>
              <a:gd name="connsiteY22" fmla="*/ 4275461 h 4297250"/>
              <a:gd name="connsiteX23" fmla="*/ 1834468 w 3619883"/>
              <a:gd name="connsiteY23" fmla="*/ 4128157 h 4297250"/>
              <a:gd name="connsiteX24" fmla="*/ 1893894 w 3619883"/>
              <a:gd name="connsiteY24" fmla="*/ 4128157 h 4297250"/>
              <a:gd name="connsiteX25" fmla="*/ 1893894 w 3619883"/>
              <a:gd name="connsiteY25" fmla="*/ 3951392 h 4297250"/>
              <a:gd name="connsiteX26" fmla="*/ 1716110 w 3619883"/>
              <a:gd name="connsiteY26" fmla="*/ 3951392 h 4297250"/>
              <a:gd name="connsiteX27" fmla="*/ 1716110 w 3619883"/>
              <a:gd name="connsiteY27" fmla="*/ 4006431 h 4297250"/>
              <a:gd name="connsiteX28" fmla="*/ 1703447 w 3619883"/>
              <a:gd name="connsiteY28" fmla="*/ 4007960 h 4297250"/>
              <a:gd name="connsiteX29" fmla="*/ 1716110 w 3619883"/>
              <a:gd name="connsiteY29" fmla="*/ 4044284 h 4297250"/>
              <a:gd name="connsiteX30" fmla="*/ 1716110 w 3619883"/>
              <a:gd name="connsiteY30" fmla="*/ 4128157 h 4297250"/>
              <a:gd name="connsiteX31" fmla="*/ 1745346 w 3619883"/>
              <a:gd name="connsiteY31" fmla="*/ 4128157 h 4297250"/>
              <a:gd name="connsiteX32" fmla="*/ 1796694 w 3619883"/>
              <a:gd name="connsiteY32" fmla="*/ 4275461 h 4297250"/>
              <a:gd name="connsiteX33" fmla="*/ 1558844 w 3619883"/>
              <a:gd name="connsiteY33" fmla="*/ 4275461 h 4297250"/>
              <a:gd name="connsiteX34" fmla="*/ 1517252 w 3619883"/>
              <a:gd name="connsiteY34" fmla="*/ 4128157 h 4297250"/>
              <a:gd name="connsiteX35" fmla="*/ 1582936 w 3619883"/>
              <a:gd name="connsiteY35" fmla="*/ 4128157 h 4297250"/>
              <a:gd name="connsiteX36" fmla="*/ 1582936 w 3619883"/>
              <a:gd name="connsiteY36" fmla="*/ 3951392 h 4297250"/>
              <a:gd name="connsiteX37" fmla="*/ 1405151 w 3619883"/>
              <a:gd name="connsiteY37" fmla="*/ 3951392 h 4297250"/>
              <a:gd name="connsiteX38" fmla="*/ 1405151 w 3619883"/>
              <a:gd name="connsiteY38" fmla="*/ 4128157 h 4297250"/>
              <a:gd name="connsiteX39" fmla="*/ 1468988 w 3619883"/>
              <a:gd name="connsiteY39" fmla="*/ 4128157 h 4297250"/>
              <a:gd name="connsiteX40" fmla="*/ 1427396 w 3619883"/>
              <a:gd name="connsiteY40" fmla="*/ 4275461 h 4297250"/>
              <a:gd name="connsiteX41" fmla="*/ 1210751 w 3619883"/>
              <a:gd name="connsiteY41" fmla="*/ 4275461 h 4297250"/>
              <a:gd name="connsiteX42" fmla="*/ 1210751 w 3619883"/>
              <a:gd name="connsiteY42" fmla="*/ 4128157 h 4297250"/>
              <a:gd name="connsiteX43" fmla="*/ 1271978 w 3619883"/>
              <a:gd name="connsiteY43" fmla="*/ 4128157 h 4297250"/>
              <a:gd name="connsiteX44" fmla="*/ 1271978 w 3619883"/>
              <a:gd name="connsiteY44" fmla="*/ 3951392 h 4297250"/>
              <a:gd name="connsiteX45" fmla="*/ 1094193 w 3619883"/>
              <a:gd name="connsiteY45" fmla="*/ 3951392 h 4297250"/>
              <a:gd name="connsiteX46" fmla="*/ 1094193 w 3619883"/>
              <a:gd name="connsiteY46" fmla="*/ 4128157 h 4297250"/>
              <a:gd name="connsiteX47" fmla="*/ 1140354 w 3619883"/>
              <a:gd name="connsiteY47" fmla="*/ 4128157 h 4297250"/>
              <a:gd name="connsiteX48" fmla="*/ 1140354 w 3619883"/>
              <a:gd name="connsiteY48" fmla="*/ 4275461 h 4297250"/>
              <a:gd name="connsiteX49" fmla="*/ 953807 w 3619883"/>
              <a:gd name="connsiteY49" fmla="*/ 4275461 h 4297250"/>
              <a:gd name="connsiteX50" fmla="*/ 912215 w 3619883"/>
              <a:gd name="connsiteY50" fmla="*/ 4128157 h 4297250"/>
              <a:gd name="connsiteX51" fmla="*/ 961020 w 3619883"/>
              <a:gd name="connsiteY51" fmla="*/ 4128157 h 4297250"/>
              <a:gd name="connsiteX52" fmla="*/ 961020 w 3619883"/>
              <a:gd name="connsiteY52" fmla="*/ 3951392 h 4297250"/>
              <a:gd name="connsiteX53" fmla="*/ 783235 w 3619883"/>
              <a:gd name="connsiteY53" fmla="*/ 3951392 h 4297250"/>
              <a:gd name="connsiteX54" fmla="*/ 783235 w 3619883"/>
              <a:gd name="connsiteY54" fmla="*/ 4128157 h 4297250"/>
              <a:gd name="connsiteX55" fmla="*/ 871024 w 3619883"/>
              <a:gd name="connsiteY55" fmla="*/ 4128157 h 4297250"/>
              <a:gd name="connsiteX56" fmla="*/ 829432 w 3619883"/>
              <a:gd name="connsiteY56" fmla="*/ 4275461 h 4297250"/>
              <a:gd name="connsiteX57" fmla="*/ 611484 w 3619883"/>
              <a:gd name="connsiteY57" fmla="*/ 4275461 h 4297250"/>
              <a:gd name="connsiteX58" fmla="*/ 621247 w 3619883"/>
              <a:gd name="connsiteY58" fmla="*/ 4128157 h 4297250"/>
              <a:gd name="connsiteX59" fmla="*/ 650062 w 3619883"/>
              <a:gd name="connsiteY59" fmla="*/ 4128157 h 4297250"/>
              <a:gd name="connsiteX60" fmla="*/ 650062 w 3619883"/>
              <a:gd name="connsiteY60" fmla="*/ 3951392 h 4297250"/>
              <a:gd name="connsiteX61" fmla="*/ 472277 w 3619883"/>
              <a:gd name="connsiteY61" fmla="*/ 3951392 h 4297250"/>
              <a:gd name="connsiteX62" fmla="*/ 472277 w 3619883"/>
              <a:gd name="connsiteY62" fmla="*/ 4128157 h 4297250"/>
              <a:gd name="connsiteX63" fmla="*/ 522650 w 3619883"/>
              <a:gd name="connsiteY63" fmla="*/ 4128157 h 4297250"/>
              <a:gd name="connsiteX64" fmla="*/ 573998 w 3619883"/>
              <a:gd name="connsiteY64" fmla="*/ 4275461 h 4297250"/>
              <a:gd name="connsiteX65" fmla="*/ 336164 w 3619883"/>
              <a:gd name="connsiteY65" fmla="*/ 4275461 h 4297250"/>
              <a:gd name="connsiteX66" fmla="*/ 294572 w 3619883"/>
              <a:gd name="connsiteY66" fmla="*/ 4128157 h 4297250"/>
              <a:gd name="connsiteX67" fmla="*/ 339106 w 3619883"/>
              <a:gd name="connsiteY67" fmla="*/ 4128157 h 4297250"/>
              <a:gd name="connsiteX68" fmla="*/ 339106 w 3619883"/>
              <a:gd name="connsiteY68" fmla="*/ 3951392 h 4297250"/>
              <a:gd name="connsiteX69" fmla="*/ 161321 w 3619883"/>
              <a:gd name="connsiteY69" fmla="*/ 3951392 h 4297250"/>
              <a:gd name="connsiteX70" fmla="*/ 161321 w 3619883"/>
              <a:gd name="connsiteY70" fmla="*/ 4128157 h 4297250"/>
              <a:gd name="connsiteX71" fmla="*/ 230914 w 3619883"/>
              <a:gd name="connsiteY71" fmla="*/ 4128157 h 4297250"/>
              <a:gd name="connsiteX72" fmla="*/ 189322 w 3619883"/>
              <a:gd name="connsiteY72" fmla="*/ 4275461 h 4297250"/>
              <a:gd name="connsiteX73" fmla="*/ 0 w 3619883"/>
              <a:gd name="connsiteY73" fmla="*/ 4275461 h 4297250"/>
              <a:gd name="connsiteX74" fmla="*/ 0 w 3619883"/>
              <a:gd name="connsiteY74" fmla="*/ 42229 h 4297250"/>
              <a:gd name="connsiteX75" fmla="*/ 42464 w 3619883"/>
              <a:gd name="connsiteY75" fmla="*/ 40518 h 4297250"/>
              <a:gd name="connsiteX76" fmla="*/ 137733 w 3619883"/>
              <a:gd name="connsiteY76" fmla="*/ 35355 h 4297250"/>
              <a:gd name="connsiteX77" fmla="*/ 270565 w 3619883"/>
              <a:gd name="connsiteY77" fmla="*/ 29759 h 4297250"/>
              <a:gd name="connsiteX78" fmla="*/ 479734 w 3619883"/>
              <a:gd name="connsiteY78" fmla="*/ 45455 h 4297250"/>
              <a:gd name="connsiteX79" fmla="*/ 524103 w 3619883"/>
              <a:gd name="connsiteY79" fmla="*/ 41625 h 4297250"/>
              <a:gd name="connsiteX80" fmla="*/ 624416 w 3619883"/>
              <a:gd name="connsiteY80" fmla="*/ 22696 h 4297250"/>
              <a:gd name="connsiteX81" fmla="*/ 657762 w 3619883"/>
              <a:gd name="connsiteY81" fmla="*/ 18351 h 4297250"/>
              <a:gd name="connsiteX82" fmla="*/ 690557 w 3619883"/>
              <a:gd name="connsiteY82" fmla="*/ 25792 h 4297250"/>
              <a:gd name="connsiteX83" fmla="*/ 745123 w 3619883"/>
              <a:gd name="connsiteY83" fmla="*/ 40157 h 4297250"/>
              <a:gd name="connsiteX84" fmla="*/ 789493 w 3619883"/>
              <a:gd name="connsiteY84" fmla="*/ 36327 h 4297250"/>
              <a:gd name="connsiteX85" fmla="*/ 854255 w 3619883"/>
              <a:gd name="connsiteY85" fmla="*/ 68887 h 4297250"/>
              <a:gd name="connsiteX86" fmla="*/ 897520 w 3619883"/>
              <a:gd name="connsiteY86" fmla="*/ 88629 h 4297250"/>
              <a:gd name="connsiteX87" fmla="*/ 940510 w 3619883"/>
              <a:gd name="connsiteY87" fmla="*/ 114265 h 4297250"/>
              <a:gd name="connsiteX88" fmla="*/ 1082712 w 3619883"/>
              <a:gd name="connsiteY88" fmla="*/ 144543 h 4297250"/>
              <a:gd name="connsiteX89" fmla="*/ 1205348 w 3619883"/>
              <a:gd name="connsiteY89" fmla="*/ 120753 h 4297250"/>
              <a:gd name="connsiteX90" fmla="*/ 1271764 w 3619883"/>
              <a:gd name="connsiteY90" fmla="*/ 117956 h 4297250"/>
              <a:gd name="connsiteX91" fmla="*/ 1315583 w 3619883"/>
              <a:gd name="connsiteY91" fmla="*/ 125912 h 4297250"/>
              <a:gd name="connsiteX92" fmla="*/ 1359125 w 3619883"/>
              <a:gd name="connsiteY92" fmla="*/ 139761 h 4297250"/>
              <a:gd name="connsiteX93" fmla="*/ 1391919 w 3619883"/>
              <a:gd name="connsiteY93" fmla="*/ 147202 h 4297250"/>
              <a:gd name="connsiteX94" fmla="*/ 1436563 w 3619883"/>
              <a:gd name="connsiteY94" fmla="*/ 137480 h 4297250"/>
              <a:gd name="connsiteX95" fmla="*/ 1471566 w 3619883"/>
              <a:gd name="connsiteY95" fmla="*/ 97777 h 4297250"/>
              <a:gd name="connsiteX96" fmla="*/ 1505739 w 3619883"/>
              <a:gd name="connsiteY96" fmla="*/ 75753 h 4297250"/>
              <a:gd name="connsiteX97" fmla="*/ 1590891 w 3619883"/>
              <a:gd name="connsiteY97" fmla="*/ 144702 h 4297250"/>
              <a:gd name="connsiteX98" fmla="*/ 1625616 w 3619883"/>
              <a:gd name="connsiteY98" fmla="*/ 110893 h 4297250"/>
              <a:gd name="connsiteX99" fmla="*/ 1658964 w 3619883"/>
              <a:gd name="connsiteY99" fmla="*/ 106547 h 4297250"/>
              <a:gd name="connsiteX100" fmla="*/ 1746598 w 3619883"/>
              <a:gd name="connsiteY100" fmla="*/ 122460 h 4297250"/>
              <a:gd name="connsiteX101" fmla="*/ 1811913 w 3619883"/>
              <a:gd name="connsiteY101" fmla="*/ 143234 h 4297250"/>
              <a:gd name="connsiteX102" fmla="*/ 1856557 w 3619883"/>
              <a:gd name="connsiteY102" fmla="*/ 133511 h 4297250"/>
              <a:gd name="connsiteX103" fmla="*/ 2066003 w 3619883"/>
              <a:gd name="connsiteY103" fmla="*/ 143313 h 4297250"/>
              <a:gd name="connsiteX104" fmla="*/ 2177615 w 3619883"/>
              <a:gd name="connsiteY104" fmla="*/ 119007 h 4297250"/>
              <a:gd name="connsiteX105" fmla="*/ 2255883 w 3619883"/>
              <a:gd name="connsiteY105" fmla="*/ 99047 h 4297250"/>
              <a:gd name="connsiteX106" fmla="*/ 2344622 w 3619883"/>
              <a:gd name="connsiteY106" fmla="*/ 91388 h 4297250"/>
              <a:gd name="connsiteX107" fmla="*/ 2455682 w 3619883"/>
              <a:gd name="connsiteY107" fmla="*/ 78869 h 4297250"/>
              <a:gd name="connsiteX108" fmla="*/ 2632609 w 3619883"/>
              <a:gd name="connsiteY108" fmla="*/ 75338 h 4297250"/>
              <a:gd name="connsiteX109" fmla="*/ 2742291 w 3619883"/>
              <a:gd name="connsiteY109" fmla="*/ 92282 h 4297250"/>
              <a:gd name="connsiteX110" fmla="*/ 2851974 w 3619883"/>
              <a:gd name="connsiteY110" fmla="*/ 109227 h 4297250"/>
              <a:gd name="connsiteX111" fmla="*/ 2907643 w 3619883"/>
              <a:gd name="connsiteY111" fmla="*/ 100020 h 4297250"/>
              <a:gd name="connsiteX112" fmla="*/ 2944022 w 3619883"/>
              <a:gd name="connsiteY112" fmla="*/ 30853 h 4297250"/>
              <a:gd name="connsiteX113" fmla="*/ 3022289 w 3619883"/>
              <a:gd name="connsiteY113" fmla="*/ 10893 h 4297250"/>
              <a:gd name="connsiteX114" fmla="*/ 3054807 w 3619883"/>
              <a:gd name="connsiteY114" fmla="*/ 24226 h 4297250"/>
              <a:gd name="connsiteX115" fmla="*/ 3141892 w 3619883"/>
              <a:gd name="connsiteY115" fmla="*/ 51925 h 4297250"/>
              <a:gd name="connsiteX116" fmla="*/ 3185711 w 3619883"/>
              <a:gd name="connsiteY116" fmla="*/ 59881 h 4297250"/>
              <a:gd name="connsiteX117" fmla="*/ 3219056 w 3619883"/>
              <a:gd name="connsiteY117" fmla="*/ 55536 h 4297250"/>
              <a:gd name="connsiteX118" fmla="*/ 3263425 w 3619883"/>
              <a:gd name="connsiteY118" fmla="*/ 51706 h 4297250"/>
              <a:gd name="connsiteX119" fmla="*/ 3296219 w 3619883"/>
              <a:gd name="connsiteY119" fmla="*/ 59147 h 4297250"/>
              <a:gd name="connsiteX120" fmla="*/ 3319094 w 3619883"/>
              <a:gd name="connsiteY120" fmla="*/ 42500 h 4297250"/>
              <a:gd name="connsiteX121" fmla="*/ 3420511 w 3619883"/>
              <a:gd name="connsiteY121" fmla="*/ 0 h 4297250"/>
              <a:gd name="connsiteX122" fmla="*/ 3453305 w 3619883"/>
              <a:gd name="connsiteY122" fmla="*/ 7440 h 4297250"/>
              <a:gd name="connsiteX123" fmla="*/ 3496571 w 3619883"/>
              <a:gd name="connsiteY123" fmla="*/ 27182 h 4297250"/>
              <a:gd name="connsiteX124" fmla="*/ 3602117 w 3619883"/>
              <a:gd name="connsiteY124" fmla="*/ 132521 h 4297250"/>
              <a:gd name="connsiteX125" fmla="*/ 3619883 w 3619883"/>
              <a:gd name="connsiteY125" fmla="*/ 140049 h 4297250"/>
              <a:gd name="connsiteX126" fmla="*/ 3619883 w 3619883"/>
              <a:gd name="connsiteY12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454288 w 3619883"/>
              <a:gd name="connsiteY9" fmla="*/ 4128157 h 4297250"/>
              <a:gd name="connsiteX10" fmla="*/ 2515810 w 3619883"/>
              <a:gd name="connsiteY10" fmla="*/ 4128157 h 4297250"/>
              <a:gd name="connsiteX11" fmla="*/ 2338025 w 3619883"/>
              <a:gd name="connsiteY11" fmla="*/ 4128157 h 4297250"/>
              <a:gd name="connsiteX12" fmla="*/ 2337697 w 3619883"/>
              <a:gd name="connsiteY12" fmla="*/ 4275461 h 4297250"/>
              <a:gd name="connsiteX13" fmla="*/ 2150155 w 3619883"/>
              <a:gd name="connsiteY13" fmla="*/ 4275461 h 4297250"/>
              <a:gd name="connsiteX14" fmla="*/ 2150155 w 3619883"/>
              <a:gd name="connsiteY14" fmla="*/ 4128157 h 4297250"/>
              <a:gd name="connsiteX15" fmla="*/ 2204852 w 3619883"/>
              <a:gd name="connsiteY15" fmla="*/ 4128157 h 4297250"/>
              <a:gd name="connsiteX16" fmla="*/ 2204852 w 3619883"/>
              <a:gd name="connsiteY16" fmla="*/ 3951392 h 4297250"/>
              <a:gd name="connsiteX17" fmla="*/ 2027068 w 3619883"/>
              <a:gd name="connsiteY17" fmla="*/ 3951392 h 4297250"/>
              <a:gd name="connsiteX18" fmla="*/ 2027068 w 3619883"/>
              <a:gd name="connsiteY18" fmla="*/ 4128157 h 4297250"/>
              <a:gd name="connsiteX19" fmla="*/ 2079759 w 3619883"/>
              <a:gd name="connsiteY19" fmla="*/ 4128157 h 4297250"/>
              <a:gd name="connsiteX20" fmla="*/ 2079759 w 3619883"/>
              <a:gd name="connsiteY20" fmla="*/ 4275461 h 4297250"/>
              <a:gd name="connsiteX21" fmla="*/ 1824703 w 3619883"/>
              <a:gd name="connsiteY21" fmla="*/ 4275461 h 4297250"/>
              <a:gd name="connsiteX22" fmla="*/ 1834468 w 3619883"/>
              <a:gd name="connsiteY22" fmla="*/ 4128157 h 4297250"/>
              <a:gd name="connsiteX23" fmla="*/ 1893894 w 3619883"/>
              <a:gd name="connsiteY23" fmla="*/ 4128157 h 4297250"/>
              <a:gd name="connsiteX24" fmla="*/ 1893894 w 3619883"/>
              <a:gd name="connsiteY24" fmla="*/ 3951392 h 4297250"/>
              <a:gd name="connsiteX25" fmla="*/ 1716110 w 3619883"/>
              <a:gd name="connsiteY25" fmla="*/ 3951392 h 4297250"/>
              <a:gd name="connsiteX26" fmla="*/ 1716110 w 3619883"/>
              <a:gd name="connsiteY26" fmla="*/ 4006431 h 4297250"/>
              <a:gd name="connsiteX27" fmla="*/ 1703447 w 3619883"/>
              <a:gd name="connsiteY27" fmla="*/ 4007960 h 4297250"/>
              <a:gd name="connsiteX28" fmla="*/ 1716110 w 3619883"/>
              <a:gd name="connsiteY28" fmla="*/ 4044284 h 4297250"/>
              <a:gd name="connsiteX29" fmla="*/ 1716110 w 3619883"/>
              <a:gd name="connsiteY29" fmla="*/ 4128157 h 4297250"/>
              <a:gd name="connsiteX30" fmla="*/ 1745346 w 3619883"/>
              <a:gd name="connsiteY30" fmla="*/ 4128157 h 4297250"/>
              <a:gd name="connsiteX31" fmla="*/ 1796694 w 3619883"/>
              <a:gd name="connsiteY31" fmla="*/ 4275461 h 4297250"/>
              <a:gd name="connsiteX32" fmla="*/ 1558844 w 3619883"/>
              <a:gd name="connsiteY32" fmla="*/ 4275461 h 4297250"/>
              <a:gd name="connsiteX33" fmla="*/ 1517252 w 3619883"/>
              <a:gd name="connsiteY33" fmla="*/ 4128157 h 4297250"/>
              <a:gd name="connsiteX34" fmla="*/ 1582936 w 3619883"/>
              <a:gd name="connsiteY34" fmla="*/ 4128157 h 4297250"/>
              <a:gd name="connsiteX35" fmla="*/ 1582936 w 3619883"/>
              <a:gd name="connsiteY35" fmla="*/ 3951392 h 4297250"/>
              <a:gd name="connsiteX36" fmla="*/ 1405151 w 3619883"/>
              <a:gd name="connsiteY36" fmla="*/ 3951392 h 4297250"/>
              <a:gd name="connsiteX37" fmla="*/ 1405151 w 3619883"/>
              <a:gd name="connsiteY37" fmla="*/ 4128157 h 4297250"/>
              <a:gd name="connsiteX38" fmla="*/ 1468988 w 3619883"/>
              <a:gd name="connsiteY38" fmla="*/ 4128157 h 4297250"/>
              <a:gd name="connsiteX39" fmla="*/ 1427396 w 3619883"/>
              <a:gd name="connsiteY39" fmla="*/ 4275461 h 4297250"/>
              <a:gd name="connsiteX40" fmla="*/ 1210751 w 3619883"/>
              <a:gd name="connsiteY40" fmla="*/ 4275461 h 4297250"/>
              <a:gd name="connsiteX41" fmla="*/ 1210751 w 3619883"/>
              <a:gd name="connsiteY41" fmla="*/ 4128157 h 4297250"/>
              <a:gd name="connsiteX42" fmla="*/ 1271978 w 3619883"/>
              <a:gd name="connsiteY42" fmla="*/ 4128157 h 4297250"/>
              <a:gd name="connsiteX43" fmla="*/ 1271978 w 3619883"/>
              <a:gd name="connsiteY43" fmla="*/ 3951392 h 4297250"/>
              <a:gd name="connsiteX44" fmla="*/ 1094193 w 3619883"/>
              <a:gd name="connsiteY44" fmla="*/ 3951392 h 4297250"/>
              <a:gd name="connsiteX45" fmla="*/ 1094193 w 3619883"/>
              <a:gd name="connsiteY45" fmla="*/ 4128157 h 4297250"/>
              <a:gd name="connsiteX46" fmla="*/ 1140354 w 3619883"/>
              <a:gd name="connsiteY46" fmla="*/ 4128157 h 4297250"/>
              <a:gd name="connsiteX47" fmla="*/ 1140354 w 3619883"/>
              <a:gd name="connsiteY47" fmla="*/ 4275461 h 4297250"/>
              <a:gd name="connsiteX48" fmla="*/ 953807 w 3619883"/>
              <a:gd name="connsiteY48" fmla="*/ 4275461 h 4297250"/>
              <a:gd name="connsiteX49" fmla="*/ 912215 w 3619883"/>
              <a:gd name="connsiteY49" fmla="*/ 4128157 h 4297250"/>
              <a:gd name="connsiteX50" fmla="*/ 961020 w 3619883"/>
              <a:gd name="connsiteY50" fmla="*/ 4128157 h 4297250"/>
              <a:gd name="connsiteX51" fmla="*/ 961020 w 3619883"/>
              <a:gd name="connsiteY51" fmla="*/ 3951392 h 4297250"/>
              <a:gd name="connsiteX52" fmla="*/ 783235 w 3619883"/>
              <a:gd name="connsiteY52" fmla="*/ 3951392 h 4297250"/>
              <a:gd name="connsiteX53" fmla="*/ 783235 w 3619883"/>
              <a:gd name="connsiteY53" fmla="*/ 4128157 h 4297250"/>
              <a:gd name="connsiteX54" fmla="*/ 871024 w 3619883"/>
              <a:gd name="connsiteY54" fmla="*/ 4128157 h 4297250"/>
              <a:gd name="connsiteX55" fmla="*/ 829432 w 3619883"/>
              <a:gd name="connsiteY55" fmla="*/ 4275461 h 4297250"/>
              <a:gd name="connsiteX56" fmla="*/ 611484 w 3619883"/>
              <a:gd name="connsiteY56" fmla="*/ 4275461 h 4297250"/>
              <a:gd name="connsiteX57" fmla="*/ 621247 w 3619883"/>
              <a:gd name="connsiteY57" fmla="*/ 4128157 h 4297250"/>
              <a:gd name="connsiteX58" fmla="*/ 650062 w 3619883"/>
              <a:gd name="connsiteY58" fmla="*/ 4128157 h 4297250"/>
              <a:gd name="connsiteX59" fmla="*/ 650062 w 3619883"/>
              <a:gd name="connsiteY59" fmla="*/ 3951392 h 4297250"/>
              <a:gd name="connsiteX60" fmla="*/ 472277 w 3619883"/>
              <a:gd name="connsiteY60" fmla="*/ 3951392 h 4297250"/>
              <a:gd name="connsiteX61" fmla="*/ 472277 w 3619883"/>
              <a:gd name="connsiteY61" fmla="*/ 4128157 h 4297250"/>
              <a:gd name="connsiteX62" fmla="*/ 522650 w 3619883"/>
              <a:gd name="connsiteY62" fmla="*/ 4128157 h 4297250"/>
              <a:gd name="connsiteX63" fmla="*/ 573998 w 3619883"/>
              <a:gd name="connsiteY63" fmla="*/ 4275461 h 4297250"/>
              <a:gd name="connsiteX64" fmla="*/ 336164 w 3619883"/>
              <a:gd name="connsiteY64" fmla="*/ 4275461 h 4297250"/>
              <a:gd name="connsiteX65" fmla="*/ 294572 w 3619883"/>
              <a:gd name="connsiteY65" fmla="*/ 4128157 h 4297250"/>
              <a:gd name="connsiteX66" fmla="*/ 339106 w 3619883"/>
              <a:gd name="connsiteY66" fmla="*/ 4128157 h 4297250"/>
              <a:gd name="connsiteX67" fmla="*/ 339106 w 3619883"/>
              <a:gd name="connsiteY67" fmla="*/ 3951392 h 4297250"/>
              <a:gd name="connsiteX68" fmla="*/ 161321 w 3619883"/>
              <a:gd name="connsiteY68" fmla="*/ 3951392 h 4297250"/>
              <a:gd name="connsiteX69" fmla="*/ 161321 w 3619883"/>
              <a:gd name="connsiteY69" fmla="*/ 4128157 h 4297250"/>
              <a:gd name="connsiteX70" fmla="*/ 230914 w 3619883"/>
              <a:gd name="connsiteY70" fmla="*/ 4128157 h 4297250"/>
              <a:gd name="connsiteX71" fmla="*/ 189322 w 3619883"/>
              <a:gd name="connsiteY71" fmla="*/ 4275461 h 4297250"/>
              <a:gd name="connsiteX72" fmla="*/ 0 w 3619883"/>
              <a:gd name="connsiteY72" fmla="*/ 4275461 h 4297250"/>
              <a:gd name="connsiteX73" fmla="*/ 0 w 3619883"/>
              <a:gd name="connsiteY73" fmla="*/ 42229 h 4297250"/>
              <a:gd name="connsiteX74" fmla="*/ 42464 w 3619883"/>
              <a:gd name="connsiteY74" fmla="*/ 40518 h 4297250"/>
              <a:gd name="connsiteX75" fmla="*/ 137733 w 3619883"/>
              <a:gd name="connsiteY75" fmla="*/ 35355 h 4297250"/>
              <a:gd name="connsiteX76" fmla="*/ 270565 w 3619883"/>
              <a:gd name="connsiteY76" fmla="*/ 29759 h 4297250"/>
              <a:gd name="connsiteX77" fmla="*/ 479734 w 3619883"/>
              <a:gd name="connsiteY77" fmla="*/ 45455 h 4297250"/>
              <a:gd name="connsiteX78" fmla="*/ 524103 w 3619883"/>
              <a:gd name="connsiteY78" fmla="*/ 41625 h 4297250"/>
              <a:gd name="connsiteX79" fmla="*/ 624416 w 3619883"/>
              <a:gd name="connsiteY79" fmla="*/ 22696 h 4297250"/>
              <a:gd name="connsiteX80" fmla="*/ 657762 w 3619883"/>
              <a:gd name="connsiteY80" fmla="*/ 18351 h 4297250"/>
              <a:gd name="connsiteX81" fmla="*/ 690557 w 3619883"/>
              <a:gd name="connsiteY81" fmla="*/ 25792 h 4297250"/>
              <a:gd name="connsiteX82" fmla="*/ 745123 w 3619883"/>
              <a:gd name="connsiteY82" fmla="*/ 40157 h 4297250"/>
              <a:gd name="connsiteX83" fmla="*/ 789493 w 3619883"/>
              <a:gd name="connsiteY83" fmla="*/ 36327 h 4297250"/>
              <a:gd name="connsiteX84" fmla="*/ 854255 w 3619883"/>
              <a:gd name="connsiteY84" fmla="*/ 68887 h 4297250"/>
              <a:gd name="connsiteX85" fmla="*/ 897520 w 3619883"/>
              <a:gd name="connsiteY85" fmla="*/ 88629 h 4297250"/>
              <a:gd name="connsiteX86" fmla="*/ 940510 w 3619883"/>
              <a:gd name="connsiteY86" fmla="*/ 114265 h 4297250"/>
              <a:gd name="connsiteX87" fmla="*/ 1082712 w 3619883"/>
              <a:gd name="connsiteY87" fmla="*/ 144543 h 4297250"/>
              <a:gd name="connsiteX88" fmla="*/ 1205348 w 3619883"/>
              <a:gd name="connsiteY88" fmla="*/ 120753 h 4297250"/>
              <a:gd name="connsiteX89" fmla="*/ 1271764 w 3619883"/>
              <a:gd name="connsiteY89" fmla="*/ 117956 h 4297250"/>
              <a:gd name="connsiteX90" fmla="*/ 1315583 w 3619883"/>
              <a:gd name="connsiteY90" fmla="*/ 125912 h 4297250"/>
              <a:gd name="connsiteX91" fmla="*/ 1359125 w 3619883"/>
              <a:gd name="connsiteY91" fmla="*/ 139761 h 4297250"/>
              <a:gd name="connsiteX92" fmla="*/ 1391919 w 3619883"/>
              <a:gd name="connsiteY92" fmla="*/ 147202 h 4297250"/>
              <a:gd name="connsiteX93" fmla="*/ 1436563 w 3619883"/>
              <a:gd name="connsiteY93" fmla="*/ 137480 h 4297250"/>
              <a:gd name="connsiteX94" fmla="*/ 1471566 w 3619883"/>
              <a:gd name="connsiteY94" fmla="*/ 97777 h 4297250"/>
              <a:gd name="connsiteX95" fmla="*/ 1505739 w 3619883"/>
              <a:gd name="connsiteY95" fmla="*/ 75753 h 4297250"/>
              <a:gd name="connsiteX96" fmla="*/ 1590891 w 3619883"/>
              <a:gd name="connsiteY96" fmla="*/ 144702 h 4297250"/>
              <a:gd name="connsiteX97" fmla="*/ 1625616 w 3619883"/>
              <a:gd name="connsiteY97" fmla="*/ 110893 h 4297250"/>
              <a:gd name="connsiteX98" fmla="*/ 1658964 w 3619883"/>
              <a:gd name="connsiteY98" fmla="*/ 106547 h 4297250"/>
              <a:gd name="connsiteX99" fmla="*/ 1746598 w 3619883"/>
              <a:gd name="connsiteY99" fmla="*/ 122460 h 4297250"/>
              <a:gd name="connsiteX100" fmla="*/ 1811913 w 3619883"/>
              <a:gd name="connsiteY100" fmla="*/ 143234 h 4297250"/>
              <a:gd name="connsiteX101" fmla="*/ 1856557 w 3619883"/>
              <a:gd name="connsiteY101" fmla="*/ 133511 h 4297250"/>
              <a:gd name="connsiteX102" fmla="*/ 2066003 w 3619883"/>
              <a:gd name="connsiteY102" fmla="*/ 143313 h 4297250"/>
              <a:gd name="connsiteX103" fmla="*/ 2177615 w 3619883"/>
              <a:gd name="connsiteY103" fmla="*/ 119007 h 4297250"/>
              <a:gd name="connsiteX104" fmla="*/ 2255883 w 3619883"/>
              <a:gd name="connsiteY104" fmla="*/ 99047 h 4297250"/>
              <a:gd name="connsiteX105" fmla="*/ 2344622 w 3619883"/>
              <a:gd name="connsiteY105" fmla="*/ 91388 h 4297250"/>
              <a:gd name="connsiteX106" fmla="*/ 2455682 w 3619883"/>
              <a:gd name="connsiteY106" fmla="*/ 78869 h 4297250"/>
              <a:gd name="connsiteX107" fmla="*/ 2632609 w 3619883"/>
              <a:gd name="connsiteY107" fmla="*/ 75338 h 4297250"/>
              <a:gd name="connsiteX108" fmla="*/ 2742291 w 3619883"/>
              <a:gd name="connsiteY108" fmla="*/ 92282 h 4297250"/>
              <a:gd name="connsiteX109" fmla="*/ 2851974 w 3619883"/>
              <a:gd name="connsiteY109" fmla="*/ 109227 h 4297250"/>
              <a:gd name="connsiteX110" fmla="*/ 2907643 w 3619883"/>
              <a:gd name="connsiteY110" fmla="*/ 100020 h 4297250"/>
              <a:gd name="connsiteX111" fmla="*/ 2944022 w 3619883"/>
              <a:gd name="connsiteY111" fmla="*/ 30853 h 4297250"/>
              <a:gd name="connsiteX112" fmla="*/ 3022289 w 3619883"/>
              <a:gd name="connsiteY112" fmla="*/ 10893 h 4297250"/>
              <a:gd name="connsiteX113" fmla="*/ 3054807 w 3619883"/>
              <a:gd name="connsiteY113" fmla="*/ 24226 h 4297250"/>
              <a:gd name="connsiteX114" fmla="*/ 3141892 w 3619883"/>
              <a:gd name="connsiteY114" fmla="*/ 51925 h 4297250"/>
              <a:gd name="connsiteX115" fmla="*/ 3185711 w 3619883"/>
              <a:gd name="connsiteY115" fmla="*/ 59881 h 4297250"/>
              <a:gd name="connsiteX116" fmla="*/ 3219056 w 3619883"/>
              <a:gd name="connsiteY116" fmla="*/ 55536 h 4297250"/>
              <a:gd name="connsiteX117" fmla="*/ 3263425 w 3619883"/>
              <a:gd name="connsiteY117" fmla="*/ 51706 h 4297250"/>
              <a:gd name="connsiteX118" fmla="*/ 3296219 w 3619883"/>
              <a:gd name="connsiteY118" fmla="*/ 59147 h 4297250"/>
              <a:gd name="connsiteX119" fmla="*/ 3319094 w 3619883"/>
              <a:gd name="connsiteY119" fmla="*/ 42500 h 4297250"/>
              <a:gd name="connsiteX120" fmla="*/ 3420511 w 3619883"/>
              <a:gd name="connsiteY120" fmla="*/ 0 h 4297250"/>
              <a:gd name="connsiteX121" fmla="*/ 3453305 w 3619883"/>
              <a:gd name="connsiteY121" fmla="*/ 7440 h 4297250"/>
              <a:gd name="connsiteX122" fmla="*/ 3496571 w 3619883"/>
              <a:gd name="connsiteY122" fmla="*/ 27182 h 4297250"/>
              <a:gd name="connsiteX123" fmla="*/ 3602117 w 3619883"/>
              <a:gd name="connsiteY123" fmla="*/ 132521 h 4297250"/>
              <a:gd name="connsiteX124" fmla="*/ 3619883 w 3619883"/>
              <a:gd name="connsiteY124" fmla="*/ 140049 h 4297250"/>
              <a:gd name="connsiteX125" fmla="*/ 3619883 w 3619883"/>
              <a:gd name="connsiteY12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515810 w 3619883"/>
              <a:gd name="connsiteY9" fmla="*/ 4128157 h 4297250"/>
              <a:gd name="connsiteX10" fmla="*/ 2338025 w 3619883"/>
              <a:gd name="connsiteY10" fmla="*/ 4128157 h 4297250"/>
              <a:gd name="connsiteX11" fmla="*/ 2337697 w 3619883"/>
              <a:gd name="connsiteY11" fmla="*/ 4275461 h 4297250"/>
              <a:gd name="connsiteX12" fmla="*/ 2150155 w 3619883"/>
              <a:gd name="connsiteY12" fmla="*/ 4275461 h 4297250"/>
              <a:gd name="connsiteX13" fmla="*/ 2150155 w 3619883"/>
              <a:gd name="connsiteY13" fmla="*/ 4128157 h 4297250"/>
              <a:gd name="connsiteX14" fmla="*/ 2204852 w 3619883"/>
              <a:gd name="connsiteY14" fmla="*/ 4128157 h 4297250"/>
              <a:gd name="connsiteX15" fmla="*/ 2204852 w 3619883"/>
              <a:gd name="connsiteY15" fmla="*/ 3951392 h 4297250"/>
              <a:gd name="connsiteX16" fmla="*/ 2027068 w 3619883"/>
              <a:gd name="connsiteY16" fmla="*/ 3951392 h 4297250"/>
              <a:gd name="connsiteX17" fmla="*/ 2027068 w 3619883"/>
              <a:gd name="connsiteY17" fmla="*/ 4128157 h 4297250"/>
              <a:gd name="connsiteX18" fmla="*/ 2079759 w 3619883"/>
              <a:gd name="connsiteY18" fmla="*/ 4128157 h 4297250"/>
              <a:gd name="connsiteX19" fmla="*/ 2079759 w 3619883"/>
              <a:gd name="connsiteY19" fmla="*/ 4275461 h 4297250"/>
              <a:gd name="connsiteX20" fmla="*/ 1824703 w 3619883"/>
              <a:gd name="connsiteY20" fmla="*/ 4275461 h 4297250"/>
              <a:gd name="connsiteX21" fmla="*/ 1834468 w 3619883"/>
              <a:gd name="connsiteY21" fmla="*/ 4128157 h 4297250"/>
              <a:gd name="connsiteX22" fmla="*/ 1893894 w 3619883"/>
              <a:gd name="connsiteY22" fmla="*/ 4128157 h 4297250"/>
              <a:gd name="connsiteX23" fmla="*/ 1893894 w 3619883"/>
              <a:gd name="connsiteY23" fmla="*/ 3951392 h 4297250"/>
              <a:gd name="connsiteX24" fmla="*/ 1716110 w 3619883"/>
              <a:gd name="connsiteY24" fmla="*/ 3951392 h 4297250"/>
              <a:gd name="connsiteX25" fmla="*/ 1716110 w 3619883"/>
              <a:gd name="connsiteY25" fmla="*/ 4006431 h 4297250"/>
              <a:gd name="connsiteX26" fmla="*/ 1703447 w 3619883"/>
              <a:gd name="connsiteY26" fmla="*/ 4007960 h 4297250"/>
              <a:gd name="connsiteX27" fmla="*/ 1716110 w 3619883"/>
              <a:gd name="connsiteY27" fmla="*/ 4044284 h 4297250"/>
              <a:gd name="connsiteX28" fmla="*/ 1716110 w 3619883"/>
              <a:gd name="connsiteY28" fmla="*/ 4128157 h 4297250"/>
              <a:gd name="connsiteX29" fmla="*/ 1745346 w 3619883"/>
              <a:gd name="connsiteY29" fmla="*/ 4128157 h 4297250"/>
              <a:gd name="connsiteX30" fmla="*/ 1796694 w 3619883"/>
              <a:gd name="connsiteY30" fmla="*/ 4275461 h 4297250"/>
              <a:gd name="connsiteX31" fmla="*/ 1558844 w 3619883"/>
              <a:gd name="connsiteY31" fmla="*/ 4275461 h 4297250"/>
              <a:gd name="connsiteX32" fmla="*/ 1517252 w 3619883"/>
              <a:gd name="connsiteY32" fmla="*/ 4128157 h 4297250"/>
              <a:gd name="connsiteX33" fmla="*/ 1582936 w 3619883"/>
              <a:gd name="connsiteY33" fmla="*/ 4128157 h 4297250"/>
              <a:gd name="connsiteX34" fmla="*/ 1582936 w 3619883"/>
              <a:gd name="connsiteY34" fmla="*/ 3951392 h 4297250"/>
              <a:gd name="connsiteX35" fmla="*/ 1405151 w 3619883"/>
              <a:gd name="connsiteY35" fmla="*/ 3951392 h 4297250"/>
              <a:gd name="connsiteX36" fmla="*/ 1405151 w 3619883"/>
              <a:gd name="connsiteY36" fmla="*/ 4128157 h 4297250"/>
              <a:gd name="connsiteX37" fmla="*/ 1468988 w 3619883"/>
              <a:gd name="connsiteY37" fmla="*/ 4128157 h 4297250"/>
              <a:gd name="connsiteX38" fmla="*/ 1427396 w 3619883"/>
              <a:gd name="connsiteY38" fmla="*/ 4275461 h 4297250"/>
              <a:gd name="connsiteX39" fmla="*/ 1210751 w 3619883"/>
              <a:gd name="connsiteY39" fmla="*/ 4275461 h 4297250"/>
              <a:gd name="connsiteX40" fmla="*/ 1210751 w 3619883"/>
              <a:gd name="connsiteY40" fmla="*/ 4128157 h 4297250"/>
              <a:gd name="connsiteX41" fmla="*/ 1271978 w 3619883"/>
              <a:gd name="connsiteY41" fmla="*/ 4128157 h 4297250"/>
              <a:gd name="connsiteX42" fmla="*/ 1271978 w 3619883"/>
              <a:gd name="connsiteY42" fmla="*/ 3951392 h 4297250"/>
              <a:gd name="connsiteX43" fmla="*/ 1094193 w 3619883"/>
              <a:gd name="connsiteY43" fmla="*/ 3951392 h 4297250"/>
              <a:gd name="connsiteX44" fmla="*/ 1094193 w 3619883"/>
              <a:gd name="connsiteY44" fmla="*/ 4128157 h 4297250"/>
              <a:gd name="connsiteX45" fmla="*/ 1140354 w 3619883"/>
              <a:gd name="connsiteY45" fmla="*/ 4128157 h 4297250"/>
              <a:gd name="connsiteX46" fmla="*/ 1140354 w 3619883"/>
              <a:gd name="connsiteY46" fmla="*/ 4275461 h 4297250"/>
              <a:gd name="connsiteX47" fmla="*/ 953807 w 3619883"/>
              <a:gd name="connsiteY47" fmla="*/ 4275461 h 4297250"/>
              <a:gd name="connsiteX48" fmla="*/ 912215 w 3619883"/>
              <a:gd name="connsiteY48" fmla="*/ 4128157 h 4297250"/>
              <a:gd name="connsiteX49" fmla="*/ 961020 w 3619883"/>
              <a:gd name="connsiteY49" fmla="*/ 4128157 h 4297250"/>
              <a:gd name="connsiteX50" fmla="*/ 961020 w 3619883"/>
              <a:gd name="connsiteY50" fmla="*/ 3951392 h 4297250"/>
              <a:gd name="connsiteX51" fmla="*/ 783235 w 3619883"/>
              <a:gd name="connsiteY51" fmla="*/ 3951392 h 4297250"/>
              <a:gd name="connsiteX52" fmla="*/ 783235 w 3619883"/>
              <a:gd name="connsiteY52" fmla="*/ 4128157 h 4297250"/>
              <a:gd name="connsiteX53" fmla="*/ 871024 w 3619883"/>
              <a:gd name="connsiteY53" fmla="*/ 4128157 h 4297250"/>
              <a:gd name="connsiteX54" fmla="*/ 829432 w 3619883"/>
              <a:gd name="connsiteY54" fmla="*/ 4275461 h 4297250"/>
              <a:gd name="connsiteX55" fmla="*/ 611484 w 3619883"/>
              <a:gd name="connsiteY55" fmla="*/ 4275461 h 4297250"/>
              <a:gd name="connsiteX56" fmla="*/ 621247 w 3619883"/>
              <a:gd name="connsiteY56" fmla="*/ 4128157 h 4297250"/>
              <a:gd name="connsiteX57" fmla="*/ 650062 w 3619883"/>
              <a:gd name="connsiteY57" fmla="*/ 4128157 h 4297250"/>
              <a:gd name="connsiteX58" fmla="*/ 650062 w 3619883"/>
              <a:gd name="connsiteY58" fmla="*/ 3951392 h 4297250"/>
              <a:gd name="connsiteX59" fmla="*/ 472277 w 3619883"/>
              <a:gd name="connsiteY59" fmla="*/ 3951392 h 4297250"/>
              <a:gd name="connsiteX60" fmla="*/ 472277 w 3619883"/>
              <a:gd name="connsiteY60" fmla="*/ 4128157 h 4297250"/>
              <a:gd name="connsiteX61" fmla="*/ 522650 w 3619883"/>
              <a:gd name="connsiteY61" fmla="*/ 4128157 h 4297250"/>
              <a:gd name="connsiteX62" fmla="*/ 573998 w 3619883"/>
              <a:gd name="connsiteY62" fmla="*/ 4275461 h 4297250"/>
              <a:gd name="connsiteX63" fmla="*/ 336164 w 3619883"/>
              <a:gd name="connsiteY63" fmla="*/ 4275461 h 4297250"/>
              <a:gd name="connsiteX64" fmla="*/ 294572 w 3619883"/>
              <a:gd name="connsiteY64" fmla="*/ 4128157 h 4297250"/>
              <a:gd name="connsiteX65" fmla="*/ 339106 w 3619883"/>
              <a:gd name="connsiteY65" fmla="*/ 4128157 h 4297250"/>
              <a:gd name="connsiteX66" fmla="*/ 339106 w 3619883"/>
              <a:gd name="connsiteY66" fmla="*/ 3951392 h 4297250"/>
              <a:gd name="connsiteX67" fmla="*/ 161321 w 3619883"/>
              <a:gd name="connsiteY67" fmla="*/ 3951392 h 4297250"/>
              <a:gd name="connsiteX68" fmla="*/ 161321 w 3619883"/>
              <a:gd name="connsiteY68" fmla="*/ 4128157 h 4297250"/>
              <a:gd name="connsiteX69" fmla="*/ 230914 w 3619883"/>
              <a:gd name="connsiteY69" fmla="*/ 4128157 h 4297250"/>
              <a:gd name="connsiteX70" fmla="*/ 189322 w 3619883"/>
              <a:gd name="connsiteY70" fmla="*/ 4275461 h 4297250"/>
              <a:gd name="connsiteX71" fmla="*/ 0 w 3619883"/>
              <a:gd name="connsiteY71" fmla="*/ 4275461 h 4297250"/>
              <a:gd name="connsiteX72" fmla="*/ 0 w 3619883"/>
              <a:gd name="connsiteY72" fmla="*/ 42229 h 4297250"/>
              <a:gd name="connsiteX73" fmla="*/ 42464 w 3619883"/>
              <a:gd name="connsiteY73" fmla="*/ 40518 h 4297250"/>
              <a:gd name="connsiteX74" fmla="*/ 137733 w 3619883"/>
              <a:gd name="connsiteY74" fmla="*/ 35355 h 4297250"/>
              <a:gd name="connsiteX75" fmla="*/ 270565 w 3619883"/>
              <a:gd name="connsiteY75" fmla="*/ 29759 h 4297250"/>
              <a:gd name="connsiteX76" fmla="*/ 479734 w 3619883"/>
              <a:gd name="connsiteY76" fmla="*/ 45455 h 4297250"/>
              <a:gd name="connsiteX77" fmla="*/ 524103 w 3619883"/>
              <a:gd name="connsiteY77" fmla="*/ 41625 h 4297250"/>
              <a:gd name="connsiteX78" fmla="*/ 624416 w 3619883"/>
              <a:gd name="connsiteY78" fmla="*/ 22696 h 4297250"/>
              <a:gd name="connsiteX79" fmla="*/ 657762 w 3619883"/>
              <a:gd name="connsiteY79" fmla="*/ 18351 h 4297250"/>
              <a:gd name="connsiteX80" fmla="*/ 690557 w 3619883"/>
              <a:gd name="connsiteY80" fmla="*/ 25792 h 4297250"/>
              <a:gd name="connsiteX81" fmla="*/ 745123 w 3619883"/>
              <a:gd name="connsiteY81" fmla="*/ 40157 h 4297250"/>
              <a:gd name="connsiteX82" fmla="*/ 789493 w 3619883"/>
              <a:gd name="connsiteY82" fmla="*/ 36327 h 4297250"/>
              <a:gd name="connsiteX83" fmla="*/ 854255 w 3619883"/>
              <a:gd name="connsiteY83" fmla="*/ 68887 h 4297250"/>
              <a:gd name="connsiteX84" fmla="*/ 897520 w 3619883"/>
              <a:gd name="connsiteY84" fmla="*/ 88629 h 4297250"/>
              <a:gd name="connsiteX85" fmla="*/ 940510 w 3619883"/>
              <a:gd name="connsiteY85" fmla="*/ 114265 h 4297250"/>
              <a:gd name="connsiteX86" fmla="*/ 1082712 w 3619883"/>
              <a:gd name="connsiteY86" fmla="*/ 144543 h 4297250"/>
              <a:gd name="connsiteX87" fmla="*/ 1205348 w 3619883"/>
              <a:gd name="connsiteY87" fmla="*/ 120753 h 4297250"/>
              <a:gd name="connsiteX88" fmla="*/ 1271764 w 3619883"/>
              <a:gd name="connsiteY88" fmla="*/ 117956 h 4297250"/>
              <a:gd name="connsiteX89" fmla="*/ 1315583 w 3619883"/>
              <a:gd name="connsiteY89" fmla="*/ 125912 h 4297250"/>
              <a:gd name="connsiteX90" fmla="*/ 1359125 w 3619883"/>
              <a:gd name="connsiteY90" fmla="*/ 139761 h 4297250"/>
              <a:gd name="connsiteX91" fmla="*/ 1391919 w 3619883"/>
              <a:gd name="connsiteY91" fmla="*/ 147202 h 4297250"/>
              <a:gd name="connsiteX92" fmla="*/ 1436563 w 3619883"/>
              <a:gd name="connsiteY92" fmla="*/ 137480 h 4297250"/>
              <a:gd name="connsiteX93" fmla="*/ 1471566 w 3619883"/>
              <a:gd name="connsiteY93" fmla="*/ 97777 h 4297250"/>
              <a:gd name="connsiteX94" fmla="*/ 1505739 w 3619883"/>
              <a:gd name="connsiteY94" fmla="*/ 75753 h 4297250"/>
              <a:gd name="connsiteX95" fmla="*/ 1590891 w 3619883"/>
              <a:gd name="connsiteY95" fmla="*/ 144702 h 4297250"/>
              <a:gd name="connsiteX96" fmla="*/ 1625616 w 3619883"/>
              <a:gd name="connsiteY96" fmla="*/ 110893 h 4297250"/>
              <a:gd name="connsiteX97" fmla="*/ 1658964 w 3619883"/>
              <a:gd name="connsiteY97" fmla="*/ 106547 h 4297250"/>
              <a:gd name="connsiteX98" fmla="*/ 1746598 w 3619883"/>
              <a:gd name="connsiteY98" fmla="*/ 122460 h 4297250"/>
              <a:gd name="connsiteX99" fmla="*/ 1811913 w 3619883"/>
              <a:gd name="connsiteY99" fmla="*/ 143234 h 4297250"/>
              <a:gd name="connsiteX100" fmla="*/ 1856557 w 3619883"/>
              <a:gd name="connsiteY100" fmla="*/ 133511 h 4297250"/>
              <a:gd name="connsiteX101" fmla="*/ 2066003 w 3619883"/>
              <a:gd name="connsiteY101" fmla="*/ 143313 h 4297250"/>
              <a:gd name="connsiteX102" fmla="*/ 2177615 w 3619883"/>
              <a:gd name="connsiteY102" fmla="*/ 119007 h 4297250"/>
              <a:gd name="connsiteX103" fmla="*/ 2255883 w 3619883"/>
              <a:gd name="connsiteY103" fmla="*/ 99047 h 4297250"/>
              <a:gd name="connsiteX104" fmla="*/ 2344622 w 3619883"/>
              <a:gd name="connsiteY104" fmla="*/ 91388 h 4297250"/>
              <a:gd name="connsiteX105" fmla="*/ 2455682 w 3619883"/>
              <a:gd name="connsiteY105" fmla="*/ 78869 h 4297250"/>
              <a:gd name="connsiteX106" fmla="*/ 2632609 w 3619883"/>
              <a:gd name="connsiteY106" fmla="*/ 75338 h 4297250"/>
              <a:gd name="connsiteX107" fmla="*/ 2742291 w 3619883"/>
              <a:gd name="connsiteY107" fmla="*/ 92282 h 4297250"/>
              <a:gd name="connsiteX108" fmla="*/ 2851974 w 3619883"/>
              <a:gd name="connsiteY108" fmla="*/ 109227 h 4297250"/>
              <a:gd name="connsiteX109" fmla="*/ 2907643 w 3619883"/>
              <a:gd name="connsiteY109" fmla="*/ 100020 h 4297250"/>
              <a:gd name="connsiteX110" fmla="*/ 2944022 w 3619883"/>
              <a:gd name="connsiteY110" fmla="*/ 30853 h 4297250"/>
              <a:gd name="connsiteX111" fmla="*/ 3022289 w 3619883"/>
              <a:gd name="connsiteY111" fmla="*/ 10893 h 4297250"/>
              <a:gd name="connsiteX112" fmla="*/ 3054807 w 3619883"/>
              <a:gd name="connsiteY112" fmla="*/ 24226 h 4297250"/>
              <a:gd name="connsiteX113" fmla="*/ 3141892 w 3619883"/>
              <a:gd name="connsiteY113" fmla="*/ 51925 h 4297250"/>
              <a:gd name="connsiteX114" fmla="*/ 3185711 w 3619883"/>
              <a:gd name="connsiteY114" fmla="*/ 59881 h 4297250"/>
              <a:gd name="connsiteX115" fmla="*/ 3219056 w 3619883"/>
              <a:gd name="connsiteY115" fmla="*/ 55536 h 4297250"/>
              <a:gd name="connsiteX116" fmla="*/ 3263425 w 3619883"/>
              <a:gd name="connsiteY116" fmla="*/ 51706 h 4297250"/>
              <a:gd name="connsiteX117" fmla="*/ 3296219 w 3619883"/>
              <a:gd name="connsiteY117" fmla="*/ 59147 h 4297250"/>
              <a:gd name="connsiteX118" fmla="*/ 3319094 w 3619883"/>
              <a:gd name="connsiteY118" fmla="*/ 42500 h 4297250"/>
              <a:gd name="connsiteX119" fmla="*/ 3420511 w 3619883"/>
              <a:gd name="connsiteY119" fmla="*/ 0 h 4297250"/>
              <a:gd name="connsiteX120" fmla="*/ 3453305 w 3619883"/>
              <a:gd name="connsiteY120" fmla="*/ 7440 h 4297250"/>
              <a:gd name="connsiteX121" fmla="*/ 3496571 w 3619883"/>
              <a:gd name="connsiteY121" fmla="*/ 27182 h 4297250"/>
              <a:gd name="connsiteX122" fmla="*/ 3602117 w 3619883"/>
              <a:gd name="connsiteY122" fmla="*/ 132521 h 4297250"/>
              <a:gd name="connsiteX123" fmla="*/ 3619883 w 3619883"/>
              <a:gd name="connsiteY123" fmla="*/ 140049 h 4297250"/>
              <a:gd name="connsiteX124" fmla="*/ 3619883 w 3619883"/>
              <a:gd name="connsiteY12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515810 w 3619883"/>
              <a:gd name="connsiteY9" fmla="*/ 4128157 h 4297250"/>
              <a:gd name="connsiteX10" fmla="*/ 2338025 w 3619883"/>
              <a:gd name="connsiteY10" fmla="*/ 4128157 h 4297250"/>
              <a:gd name="connsiteX11" fmla="*/ 2150155 w 3619883"/>
              <a:gd name="connsiteY11" fmla="*/ 4275461 h 4297250"/>
              <a:gd name="connsiteX12" fmla="*/ 2150155 w 3619883"/>
              <a:gd name="connsiteY12" fmla="*/ 4128157 h 4297250"/>
              <a:gd name="connsiteX13" fmla="*/ 2204852 w 3619883"/>
              <a:gd name="connsiteY13" fmla="*/ 4128157 h 4297250"/>
              <a:gd name="connsiteX14" fmla="*/ 2204852 w 3619883"/>
              <a:gd name="connsiteY14" fmla="*/ 3951392 h 4297250"/>
              <a:gd name="connsiteX15" fmla="*/ 2027068 w 3619883"/>
              <a:gd name="connsiteY15" fmla="*/ 3951392 h 4297250"/>
              <a:gd name="connsiteX16" fmla="*/ 2027068 w 3619883"/>
              <a:gd name="connsiteY16" fmla="*/ 4128157 h 4297250"/>
              <a:gd name="connsiteX17" fmla="*/ 2079759 w 3619883"/>
              <a:gd name="connsiteY17" fmla="*/ 4128157 h 4297250"/>
              <a:gd name="connsiteX18" fmla="*/ 2079759 w 3619883"/>
              <a:gd name="connsiteY18" fmla="*/ 4275461 h 4297250"/>
              <a:gd name="connsiteX19" fmla="*/ 1824703 w 3619883"/>
              <a:gd name="connsiteY19" fmla="*/ 4275461 h 4297250"/>
              <a:gd name="connsiteX20" fmla="*/ 1834468 w 3619883"/>
              <a:gd name="connsiteY20" fmla="*/ 4128157 h 4297250"/>
              <a:gd name="connsiteX21" fmla="*/ 1893894 w 3619883"/>
              <a:gd name="connsiteY21" fmla="*/ 4128157 h 4297250"/>
              <a:gd name="connsiteX22" fmla="*/ 1893894 w 3619883"/>
              <a:gd name="connsiteY22" fmla="*/ 3951392 h 4297250"/>
              <a:gd name="connsiteX23" fmla="*/ 1716110 w 3619883"/>
              <a:gd name="connsiteY23" fmla="*/ 3951392 h 4297250"/>
              <a:gd name="connsiteX24" fmla="*/ 1716110 w 3619883"/>
              <a:gd name="connsiteY24" fmla="*/ 4006431 h 4297250"/>
              <a:gd name="connsiteX25" fmla="*/ 1703447 w 3619883"/>
              <a:gd name="connsiteY25" fmla="*/ 4007960 h 4297250"/>
              <a:gd name="connsiteX26" fmla="*/ 1716110 w 3619883"/>
              <a:gd name="connsiteY26" fmla="*/ 4044284 h 4297250"/>
              <a:gd name="connsiteX27" fmla="*/ 1716110 w 3619883"/>
              <a:gd name="connsiteY27" fmla="*/ 4128157 h 4297250"/>
              <a:gd name="connsiteX28" fmla="*/ 1745346 w 3619883"/>
              <a:gd name="connsiteY28" fmla="*/ 4128157 h 4297250"/>
              <a:gd name="connsiteX29" fmla="*/ 1796694 w 3619883"/>
              <a:gd name="connsiteY29" fmla="*/ 4275461 h 4297250"/>
              <a:gd name="connsiteX30" fmla="*/ 1558844 w 3619883"/>
              <a:gd name="connsiteY30" fmla="*/ 4275461 h 4297250"/>
              <a:gd name="connsiteX31" fmla="*/ 1517252 w 3619883"/>
              <a:gd name="connsiteY31" fmla="*/ 4128157 h 4297250"/>
              <a:gd name="connsiteX32" fmla="*/ 1582936 w 3619883"/>
              <a:gd name="connsiteY32" fmla="*/ 4128157 h 4297250"/>
              <a:gd name="connsiteX33" fmla="*/ 1582936 w 3619883"/>
              <a:gd name="connsiteY33" fmla="*/ 3951392 h 4297250"/>
              <a:gd name="connsiteX34" fmla="*/ 1405151 w 3619883"/>
              <a:gd name="connsiteY34" fmla="*/ 3951392 h 4297250"/>
              <a:gd name="connsiteX35" fmla="*/ 1405151 w 3619883"/>
              <a:gd name="connsiteY35" fmla="*/ 4128157 h 4297250"/>
              <a:gd name="connsiteX36" fmla="*/ 1468988 w 3619883"/>
              <a:gd name="connsiteY36" fmla="*/ 4128157 h 4297250"/>
              <a:gd name="connsiteX37" fmla="*/ 1427396 w 3619883"/>
              <a:gd name="connsiteY37" fmla="*/ 4275461 h 4297250"/>
              <a:gd name="connsiteX38" fmla="*/ 1210751 w 3619883"/>
              <a:gd name="connsiteY38" fmla="*/ 4275461 h 4297250"/>
              <a:gd name="connsiteX39" fmla="*/ 1210751 w 3619883"/>
              <a:gd name="connsiteY39" fmla="*/ 4128157 h 4297250"/>
              <a:gd name="connsiteX40" fmla="*/ 1271978 w 3619883"/>
              <a:gd name="connsiteY40" fmla="*/ 4128157 h 4297250"/>
              <a:gd name="connsiteX41" fmla="*/ 1271978 w 3619883"/>
              <a:gd name="connsiteY41" fmla="*/ 3951392 h 4297250"/>
              <a:gd name="connsiteX42" fmla="*/ 1094193 w 3619883"/>
              <a:gd name="connsiteY42" fmla="*/ 3951392 h 4297250"/>
              <a:gd name="connsiteX43" fmla="*/ 1094193 w 3619883"/>
              <a:gd name="connsiteY43" fmla="*/ 4128157 h 4297250"/>
              <a:gd name="connsiteX44" fmla="*/ 1140354 w 3619883"/>
              <a:gd name="connsiteY44" fmla="*/ 4128157 h 4297250"/>
              <a:gd name="connsiteX45" fmla="*/ 1140354 w 3619883"/>
              <a:gd name="connsiteY45" fmla="*/ 4275461 h 4297250"/>
              <a:gd name="connsiteX46" fmla="*/ 953807 w 3619883"/>
              <a:gd name="connsiteY46" fmla="*/ 4275461 h 4297250"/>
              <a:gd name="connsiteX47" fmla="*/ 912215 w 3619883"/>
              <a:gd name="connsiteY47" fmla="*/ 4128157 h 4297250"/>
              <a:gd name="connsiteX48" fmla="*/ 961020 w 3619883"/>
              <a:gd name="connsiteY48" fmla="*/ 4128157 h 4297250"/>
              <a:gd name="connsiteX49" fmla="*/ 961020 w 3619883"/>
              <a:gd name="connsiteY49" fmla="*/ 3951392 h 4297250"/>
              <a:gd name="connsiteX50" fmla="*/ 783235 w 3619883"/>
              <a:gd name="connsiteY50" fmla="*/ 3951392 h 4297250"/>
              <a:gd name="connsiteX51" fmla="*/ 783235 w 3619883"/>
              <a:gd name="connsiteY51" fmla="*/ 4128157 h 4297250"/>
              <a:gd name="connsiteX52" fmla="*/ 871024 w 3619883"/>
              <a:gd name="connsiteY52" fmla="*/ 4128157 h 4297250"/>
              <a:gd name="connsiteX53" fmla="*/ 829432 w 3619883"/>
              <a:gd name="connsiteY53" fmla="*/ 4275461 h 4297250"/>
              <a:gd name="connsiteX54" fmla="*/ 611484 w 3619883"/>
              <a:gd name="connsiteY54" fmla="*/ 4275461 h 4297250"/>
              <a:gd name="connsiteX55" fmla="*/ 621247 w 3619883"/>
              <a:gd name="connsiteY55" fmla="*/ 4128157 h 4297250"/>
              <a:gd name="connsiteX56" fmla="*/ 650062 w 3619883"/>
              <a:gd name="connsiteY56" fmla="*/ 4128157 h 4297250"/>
              <a:gd name="connsiteX57" fmla="*/ 650062 w 3619883"/>
              <a:gd name="connsiteY57" fmla="*/ 3951392 h 4297250"/>
              <a:gd name="connsiteX58" fmla="*/ 472277 w 3619883"/>
              <a:gd name="connsiteY58" fmla="*/ 3951392 h 4297250"/>
              <a:gd name="connsiteX59" fmla="*/ 472277 w 3619883"/>
              <a:gd name="connsiteY59" fmla="*/ 4128157 h 4297250"/>
              <a:gd name="connsiteX60" fmla="*/ 522650 w 3619883"/>
              <a:gd name="connsiteY60" fmla="*/ 4128157 h 4297250"/>
              <a:gd name="connsiteX61" fmla="*/ 573998 w 3619883"/>
              <a:gd name="connsiteY61" fmla="*/ 4275461 h 4297250"/>
              <a:gd name="connsiteX62" fmla="*/ 336164 w 3619883"/>
              <a:gd name="connsiteY62" fmla="*/ 4275461 h 4297250"/>
              <a:gd name="connsiteX63" fmla="*/ 294572 w 3619883"/>
              <a:gd name="connsiteY63" fmla="*/ 4128157 h 4297250"/>
              <a:gd name="connsiteX64" fmla="*/ 339106 w 3619883"/>
              <a:gd name="connsiteY64" fmla="*/ 4128157 h 4297250"/>
              <a:gd name="connsiteX65" fmla="*/ 339106 w 3619883"/>
              <a:gd name="connsiteY65" fmla="*/ 3951392 h 4297250"/>
              <a:gd name="connsiteX66" fmla="*/ 161321 w 3619883"/>
              <a:gd name="connsiteY66" fmla="*/ 3951392 h 4297250"/>
              <a:gd name="connsiteX67" fmla="*/ 161321 w 3619883"/>
              <a:gd name="connsiteY67" fmla="*/ 4128157 h 4297250"/>
              <a:gd name="connsiteX68" fmla="*/ 230914 w 3619883"/>
              <a:gd name="connsiteY68" fmla="*/ 4128157 h 4297250"/>
              <a:gd name="connsiteX69" fmla="*/ 189322 w 3619883"/>
              <a:gd name="connsiteY69" fmla="*/ 4275461 h 4297250"/>
              <a:gd name="connsiteX70" fmla="*/ 0 w 3619883"/>
              <a:gd name="connsiteY70" fmla="*/ 4275461 h 4297250"/>
              <a:gd name="connsiteX71" fmla="*/ 0 w 3619883"/>
              <a:gd name="connsiteY71" fmla="*/ 42229 h 4297250"/>
              <a:gd name="connsiteX72" fmla="*/ 42464 w 3619883"/>
              <a:gd name="connsiteY72" fmla="*/ 40518 h 4297250"/>
              <a:gd name="connsiteX73" fmla="*/ 137733 w 3619883"/>
              <a:gd name="connsiteY73" fmla="*/ 35355 h 4297250"/>
              <a:gd name="connsiteX74" fmla="*/ 270565 w 3619883"/>
              <a:gd name="connsiteY74" fmla="*/ 29759 h 4297250"/>
              <a:gd name="connsiteX75" fmla="*/ 479734 w 3619883"/>
              <a:gd name="connsiteY75" fmla="*/ 45455 h 4297250"/>
              <a:gd name="connsiteX76" fmla="*/ 524103 w 3619883"/>
              <a:gd name="connsiteY76" fmla="*/ 41625 h 4297250"/>
              <a:gd name="connsiteX77" fmla="*/ 624416 w 3619883"/>
              <a:gd name="connsiteY77" fmla="*/ 22696 h 4297250"/>
              <a:gd name="connsiteX78" fmla="*/ 657762 w 3619883"/>
              <a:gd name="connsiteY78" fmla="*/ 18351 h 4297250"/>
              <a:gd name="connsiteX79" fmla="*/ 690557 w 3619883"/>
              <a:gd name="connsiteY79" fmla="*/ 25792 h 4297250"/>
              <a:gd name="connsiteX80" fmla="*/ 745123 w 3619883"/>
              <a:gd name="connsiteY80" fmla="*/ 40157 h 4297250"/>
              <a:gd name="connsiteX81" fmla="*/ 789493 w 3619883"/>
              <a:gd name="connsiteY81" fmla="*/ 36327 h 4297250"/>
              <a:gd name="connsiteX82" fmla="*/ 854255 w 3619883"/>
              <a:gd name="connsiteY82" fmla="*/ 68887 h 4297250"/>
              <a:gd name="connsiteX83" fmla="*/ 897520 w 3619883"/>
              <a:gd name="connsiteY83" fmla="*/ 88629 h 4297250"/>
              <a:gd name="connsiteX84" fmla="*/ 940510 w 3619883"/>
              <a:gd name="connsiteY84" fmla="*/ 114265 h 4297250"/>
              <a:gd name="connsiteX85" fmla="*/ 1082712 w 3619883"/>
              <a:gd name="connsiteY85" fmla="*/ 144543 h 4297250"/>
              <a:gd name="connsiteX86" fmla="*/ 1205348 w 3619883"/>
              <a:gd name="connsiteY86" fmla="*/ 120753 h 4297250"/>
              <a:gd name="connsiteX87" fmla="*/ 1271764 w 3619883"/>
              <a:gd name="connsiteY87" fmla="*/ 117956 h 4297250"/>
              <a:gd name="connsiteX88" fmla="*/ 1315583 w 3619883"/>
              <a:gd name="connsiteY88" fmla="*/ 125912 h 4297250"/>
              <a:gd name="connsiteX89" fmla="*/ 1359125 w 3619883"/>
              <a:gd name="connsiteY89" fmla="*/ 139761 h 4297250"/>
              <a:gd name="connsiteX90" fmla="*/ 1391919 w 3619883"/>
              <a:gd name="connsiteY90" fmla="*/ 147202 h 4297250"/>
              <a:gd name="connsiteX91" fmla="*/ 1436563 w 3619883"/>
              <a:gd name="connsiteY91" fmla="*/ 137480 h 4297250"/>
              <a:gd name="connsiteX92" fmla="*/ 1471566 w 3619883"/>
              <a:gd name="connsiteY92" fmla="*/ 97777 h 4297250"/>
              <a:gd name="connsiteX93" fmla="*/ 1505739 w 3619883"/>
              <a:gd name="connsiteY93" fmla="*/ 75753 h 4297250"/>
              <a:gd name="connsiteX94" fmla="*/ 1590891 w 3619883"/>
              <a:gd name="connsiteY94" fmla="*/ 144702 h 4297250"/>
              <a:gd name="connsiteX95" fmla="*/ 1625616 w 3619883"/>
              <a:gd name="connsiteY95" fmla="*/ 110893 h 4297250"/>
              <a:gd name="connsiteX96" fmla="*/ 1658964 w 3619883"/>
              <a:gd name="connsiteY96" fmla="*/ 106547 h 4297250"/>
              <a:gd name="connsiteX97" fmla="*/ 1746598 w 3619883"/>
              <a:gd name="connsiteY97" fmla="*/ 122460 h 4297250"/>
              <a:gd name="connsiteX98" fmla="*/ 1811913 w 3619883"/>
              <a:gd name="connsiteY98" fmla="*/ 143234 h 4297250"/>
              <a:gd name="connsiteX99" fmla="*/ 1856557 w 3619883"/>
              <a:gd name="connsiteY99" fmla="*/ 133511 h 4297250"/>
              <a:gd name="connsiteX100" fmla="*/ 2066003 w 3619883"/>
              <a:gd name="connsiteY100" fmla="*/ 143313 h 4297250"/>
              <a:gd name="connsiteX101" fmla="*/ 2177615 w 3619883"/>
              <a:gd name="connsiteY101" fmla="*/ 119007 h 4297250"/>
              <a:gd name="connsiteX102" fmla="*/ 2255883 w 3619883"/>
              <a:gd name="connsiteY102" fmla="*/ 99047 h 4297250"/>
              <a:gd name="connsiteX103" fmla="*/ 2344622 w 3619883"/>
              <a:gd name="connsiteY103" fmla="*/ 91388 h 4297250"/>
              <a:gd name="connsiteX104" fmla="*/ 2455682 w 3619883"/>
              <a:gd name="connsiteY104" fmla="*/ 78869 h 4297250"/>
              <a:gd name="connsiteX105" fmla="*/ 2632609 w 3619883"/>
              <a:gd name="connsiteY105" fmla="*/ 75338 h 4297250"/>
              <a:gd name="connsiteX106" fmla="*/ 2742291 w 3619883"/>
              <a:gd name="connsiteY106" fmla="*/ 92282 h 4297250"/>
              <a:gd name="connsiteX107" fmla="*/ 2851974 w 3619883"/>
              <a:gd name="connsiteY107" fmla="*/ 109227 h 4297250"/>
              <a:gd name="connsiteX108" fmla="*/ 2907643 w 3619883"/>
              <a:gd name="connsiteY108" fmla="*/ 100020 h 4297250"/>
              <a:gd name="connsiteX109" fmla="*/ 2944022 w 3619883"/>
              <a:gd name="connsiteY109" fmla="*/ 30853 h 4297250"/>
              <a:gd name="connsiteX110" fmla="*/ 3022289 w 3619883"/>
              <a:gd name="connsiteY110" fmla="*/ 10893 h 4297250"/>
              <a:gd name="connsiteX111" fmla="*/ 3054807 w 3619883"/>
              <a:gd name="connsiteY111" fmla="*/ 24226 h 4297250"/>
              <a:gd name="connsiteX112" fmla="*/ 3141892 w 3619883"/>
              <a:gd name="connsiteY112" fmla="*/ 51925 h 4297250"/>
              <a:gd name="connsiteX113" fmla="*/ 3185711 w 3619883"/>
              <a:gd name="connsiteY113" fmla="*/ 59881 h 4297250"/>
              <a:gd name="connsiteX114" fmla="*/ 3219056 w 3619883"/>
              <a:gd name="connsiteY114" fmla="*/ 55536 h 4297250"/>
              <a:gd name="connsiteX115" fmla="*/ 3263425 w 3619883"/>
              <a:gd name="connsiteY115" fmla="*/ 51706 h 4297250"/>
              <a:gd name="connsiteX116" fmla="*/ 3296219 w 3619883"/>
              <a:gd name="connsiteY116" fmla="*/ 59147 h 4297250"/>
              <a:gd name="connsiteX117" fmla="*/ 3319094 w 3619883"/>
              <a:gd name="connsiteY117" fmla="*/ 42500 h 4297250"/>
              <a:gd name="connsiteX118" fmla="*/ 3420511 w 3619883"/>
              <a:gd name="connsiteY118" fmla="*/ 0 h 4297250"/>
              <a:gd name="connsiteX119" fmla="*/ 3453305 w 3619883"/>
              <a:gd name="connsiteY119" fmla="*/ 7440 h 4297250"/>
              <a:gd name="connsiteX120" fmla="*/ 3496571 w 3619883"/>
              <a:gd name="connsiteY120" fmla="*/ 27182 h 4297250"/>
              <a:gd name="connsiteX121" fmla="*/ 3602117 w 3619883"/>
              <a:gd name="connsiteY121" fmla="*/ 132521 h 4297250"/>
              <a:gd name="connsiteX122" fmla="*/ 3619883 w 3619883"/>
              <a:gd name="connsiteY122" fmla="*/ 140049 h 4297250"/>
              <a:gd name="connsiteX123" fmla="*/ 3619883 w 3619883"/>
              <a:gd name="connsiteY12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338025 w 3619883"/>
              <a:gd name="connsiteY9" fmla="*/ 4128157 h 4297250"/>
              <a:gd name="connsiteX10" fmla="*/ 2150155 w 3619883"/>
              <a:gd name="connsiteY10" fmla="*/ 4275461 h 4297250"/>
              <a:gd name="connsiteX11" fmla="*/ 2150155 w 3619883"/>
              <a:gd name="connsiteY11" fmla="*/ 4128157 h 4297250"/>
              <a:gd name="connsiteX12" fmla="*/ 2204852 w 3619883"/>
              <a:gd name="connsiteY12" fmla="*/ 4128157 h 4297250"/>
              <a:gd name="connsiteX13" fmla="*/ 2204852 w 3619883"/>
              <a:gd name="connsiteY13" fmla="*/ 3951392 h 4297250"/>
              <a:gd name="connsiteX14" fmla="*/ 2027068 w 3619883"/>
              <a:gd name="connsiteY14" fmla="*/ 3951392 h 4297250"/>
              <a:gd name="connsiteX15" fmla="*/ 2027068 w 3619883"/>
              <a:gd name="connsiteY15" fmla="*/ 4128157 h 4297250"/>
              <a:gd name="connsiteX16" fmla="*/ 2079759 w 3619883"/>
              <a:gd name="connsiteY16" fmla="*/ 4128157 h 4297250"/>
              <a:gd name="connsiteX17" fmla="*/ 2079759 w 3619883"/>
              <a:gd name="connsiteY17" fmla="*/ 4275461 h 4297250"/>
              <a:gd name="connsiteX18" fmla="*/ 1824703 w 3619883"/>
              <a:gd name="connsiteY18" fmla="*/ 4275461 h 4297250"/>
              <a:gd name="connsiteX19" fmla="*/ 1834468 w 3619883"/>
              <a:gd name="connsiteY19" fmla="*/ 4128157 h 4297250"/>
              <a:gd name="connsiteX20" fmla="*/ 1893894 w 3619883"/>
              <a:gd name="connsiteY20" fmla="*/ 4128157 h 4297250"/>
              <a:gd name="connsiteX21" fmla="*/ 1893894 w 3619883"/>
              <a:gd name="connsiteY21" fmla="*/ 3951392 h 4297250"/>
              <a:gd name="connsiteX22" fmla="*/ 1716110 w 3619883"/>
              <a:gd name="connsiteY22" fmla="*/ 3951392 h 4297250"/>
              <a:gd name="connsiteX23" fmla="*/ 1716110 w 3619883"/>
              <a:gd name="connsiteY23" fmla="*/ 4006431 h 4297250"/>
              <a:gd name="connsiteX24" fmla="*/ 1703447 w 3619883"/>
              <a:gd name="connsiteY24" fmla="*/ 4007960 h 4297250"/>
              <a:gd name="connsiteX25" fmla="*/ 1716110 w 3619883"/>
              <a:gd name="connsiteY25" fmla="*/ 4044284 h 4297250"/>
              <a:gd name="connsiteX26" fmla="*/ 1716110 w 3619883"/>
              <a:gd name="connsiteY26" fmla="*/ 4128157 h 4297250"/>
              <a:gd name="connsiteX27" fmla="*/ 1745346 w 3619883"/>
              <a:gd name="connsiteY27" fmla="*/ 4128157 h 4297250"/>
              <a:gd name="connsiteX28" fmla="*/ 1796694 w 3619883"/>
              <a:gd name="connsiteY28" fmla="*/ 4275461 h 4297250"/>
              <a:gd name="connsiteX29" fmla="*/ 1558844 w 3619883"/>
              <a:gd name="connsiteY29" fmla="*/ 4275461 h 4297250"/>
              <a:gd name="connsiteX30" fmla="*/ 1517252 w 3619883"/>
              <a:gd name="connsiteY30" fmla="*/ 4128157 h 4297250"/>
              <a:gd name="connsiteX31" fmla="*/ 1582936 w 3619883"/>
              <a:gd name="connsiteY31" fmla="*/ 4128157 h 4297250"/>
              <a:gd name="connsiteX32" fmla="*/ 1582936 w 3619883"/>
              <a:gd name="connsiteY32" fmla="*/ 3951392 h 4297250"/>
              <a:gd name="connsiteX33" fmla="*/ 1405151 w 3619883"/>
              <a:gd name="connsiteY33" fmla="*/ 3951392 h 4297250"/>
              <a:gd name="connsiteX34" fmla="*/ 1405151 w 3619883"/>
              <a:gd name="connsiteY34" fmla="*/ 4128157 h 4297250"/>
              <a:gd name="connsiteX35" fmla="*/ 1468988 w 3619883"/>
              <a:gd name="connsiteY35" fmla="*/ 4128157 h 4297250"/>
              <a:gd name="connsiteX36" fmla="*/ 1427396 w 3619883"/>
              <a:gd name="connsiteY36" fmla="*/ 4275461 h 4297250"/>
              <a:gd name="connsiteX37" fmla="*/ 1210751 w 3619883"/>
              <a:gd name="connsiteY37" fmla="*/ 4275461 h 4297250"/>
              <a:gd name="connsiteX38" fmla="*/ 1210751 w 3619883"/>
              <a:gd name="connsiteY38" fmla="*/ 4128157 h 4297250"/>
              <a:gd name="connsiteX39" fmla="*/ 1271978 w 3619883"/>
              <a:gd name="connsiteY39" fmla="*/ 4128157 h 4297250"/>
              <a:gd name="connsiteX40" fmla="*/ 1271978 w 3619883"/>
              <a:gd name="connsiteY40" fmla="*/ 3951392 h 4297250"/>
              <a:gd name="connsiteX41" fmla="*/ 1094193 w 3619883"/>
              <a:gd name="connsiteY41" fmla="*/ 3951392 h 4297250"/>
              <a:gd name="connsiteX42" fmla="*/ 1094193 w 3619883"/>
              <a:gd name="connsiteY42" fmla="*/ 4128157 h 4297250"/>
              <a:gd name="connsiteX43" fmla="*/ 1140354 w 3619883"/>
              <a:gd name="connsiteY43" fmla="*/ 4128157 h 4297250"/>
              <a:gd name="connsiteX44" fmla="*/ 1140354 w 3619883"/>
              <a:gd name="connsiteY44" fmla="*/ 4275461 h 4297250"/>
              <a:gd name="connsiteX45" fmla="*/ 953807 w 3619883"/>
              <a:gd name="connsiteY45" fmla="*/ 4275461 h 4297250"/>
              <a:gd name="connsiteX46" fmla="*/ 912215 w 3619883"/>
              <a:gd name="connsiteY46" fmla="*/ 4128157 h 4297250"/>
              <a:gd name="connsiteX47" fmla="*/ 961020 w 3619883"/>
              <a:gd name="connsiteY47" fmla="*/ 4128157 h 4297250"/>
              <a:gd name="connsiteX48" fmla="*/ 961020 w 3619883"/>
              <a:gd name="connsiteY48" fmla="*/ 3951392 h 4297250"/>
              <a:gd name="connsiteX49" fmla="*/ 783235 w 3619883"/>
              <a:gd name="connsiteY49" fmla="*/ 3951392 h 4297250"/>
              <a:gd name="connsiteX50" fmla="*/ 783235 w 3619883"/>
              <a:gd name="connsiteY50" fmla="*/ 4128157 h 4297250"/>
              <a:gd name="connsiteX51" fmla="*/ 871024 w 3619883"/>
              <a:gd name="connsiteY51" fmla="*/ 4128157 h 4297250"/>
              <a:gd name="connsiteX52" fmla="*/ 829432 w 3619883"/>
              <a:gd name="connsiteY52" fmla="*/ 4275461 h 4297250"/>
              <a:gd name="connsiteX53" fmla="*/ 611484 w 3619883"/>
              <a:gd name="connsiteY53" fmla="*/ 4275461 h 4297250"/>
              <a:gd name="connsiteX54" fmla="*/ 621247 w 3619883"/>
              <a:gd name="connsiteY54" fmla="*/ 4128157 h 4297250"/>
              <a:gd name="connsiteX55" fmla="*/ 650062 w 3619883"/>
              <a:gd name="connsiteY55" fmla="*/ 4128157 h 4297250"/>
              <a:gd name="connsiteX56" fmla="*/ 650062 w 3619883"/>
              <a:gd name="connsiteY56" fmla="*/ 3951392 h 4297250"/>
              <a:gd name="connsiteX57" fmla="*/ 472277 w 3619883"/>
              <a:gd name="connsiteY57" fmla="*/ 3951392 h 4297250"/>
              <a:gd name="connsiteX58" fmla="*/ 472277 w 3619883"/>
              <a:gd name="connsiteY58" fmla="*/ 4128157 h 4297250"/>
              <a:gd name="connsiteX59" fmla="*/ 522650 w 3619883"/>
              <a:gd name="connsiteY59" fmla="*/ 4128157 h 4297250"/>
              <a:gd name="connsiteX60" fmla="*/ 573998 w 3619883"/>
              <a:gd name="connsiteY60" fmla="*/ 4275461 h 4297250"/>
              <a:gd name="connsiteX61" fmla="*/ 336164 w 3619883"/>
              <a:gd name="connsiteY61" fmla="*/ 4275461 h 4297250"/>
              <a:gd name="connsiteX62" fmla="*/ 294572 w 3619883"/>
              <a:gd name="connsiteY62" fmla="*/ 4128157 h 4297250"/>
              <a:gd name="connsiteX63" fmla="*/ 339106 w 3619883"/>
              <a:gd name="connsiteY63" fmla="*/ 4128157 h 4297250"/>
              <a:gd name="connsiteX64" fmla="*/ 339106 w 3619883"/>
              <a:gd name="connsiteY64" fmla="*/ 3951392 h 4297250"/>
              <a:gd name="connsiteX65" fmla="*/ 161321 w 3619883"/>
              <a:gd name="connsiteY65" fmla="*/ 3951392 h 4297250"/>
              <a:gd name="connsiteX66" fmla="*/ 161321 w 3619883"/>
              <a:gd name="connsiteY66" fmla="*/ 4128157 h 4297250"/>
              <a:gd name="connsiteX67" fmla="*/ 230914 w 3619883"/>
              <a:gd name="connsiteY67" fmla="*/ 4128157 h 4297250"/>
              <a:gd name="connsiteX68" fmla="*/ 189322 w 3619883"/>
              <a:gd name="connsiteY68" fmla="*/ 4275461 h 4297250"/>
              <a:gd name="connsiteX69" fmla="*/ 0 w 3619883"/>
              <a:gd name="connsiteY69" fmla="*/ 4275461 h 4297250"/>
              <a:gd name="connsiteX70" fmla="*/ 0 w 3619883"/>
              <a:gd name="connsiteY70" fmla="*/ 42229 h 4297250"/>
              <a:gd name="connsiteX71" fmla="*/ 42464 w 3619883"/>
              <a:gd name="connsiteY71" fmla="*/ 40518 h 4297250"/>
              <a:gd name="connsiteX72" fmla="*/ 137733 w 3619883"/>
              <a:gd name="connsiteY72" fmla="*/ 35355 h 4297250"/>
              <a:gd name="connsiteX73" fmla="*/ 270565 w 3619883"/>
              <a:gd name="connsiteY73" fmla="*/ 29759 h 4297250"/>
              <a:gd name="connsiteX74" fmla="*/ 479734 w 3619883"/>
              <a:gd name="connsiteY74" fmla="*/ 45455 h 4297250"/>
              <a:gd name="connsiteX75" fmla="*/ 524103 w 3619883"/>
              <a:gd name="connsiteY75" fmla="*/ 41625 h 4297250"/>
              <a:gd name="connsiteX76" fmla="*/ 624416 w 3619883"/>
              <a:gd name="connsiteY76" fmla="*/ 22696 h 4297250"/>
              <a:gd name="connsiteX77" fmla="*/ 657762 w 3619883"/>
              <a:gd name="connsiteY77" fmla="*/ 18351 h 4297250"/>
              <a:gd name="connsiteX78" fmla="*/ 690557 w 3619883"/>
              <a:gd name="connsiteY78" fmla="*/ 25792 h 4297250"/>
              <a:gd name="connsiteX79" fmla="*/ 745123 w 3619883"/>
              <a:gd name="connsiteY79" fmla="*/ 40157 h 4297250"/>
              <a:gd name="connsiteX80" fmla="*/ 789493 w 3619883"/>
              <a:gd name="connsiteY80" fmla="*/ 36327 h 4297250"/>
              <a:gd name="connsiteX81" fmla="*/ 854255 w 3619883"/>
              <a:gd name="connsiteY81" fmla="*/ 68887 h 4297250"/>
              <a:gd name="connsiteX82" fmla="*/ 897520 w 3619883"/>
              <a:gd name="connsiteY82" fmla="*/ 88629 h 4297250"/>
              <a:gd name="connsiteX83" fmla="*/ 940510 w 3619883"/>
              <a:gd name="connsiteY83" fmla="*/ 114265 h 4297250"/>
              <a:gd name="connsiteX84" fmla="*/ 1082712 w 3619883"/>
              <a:gd name="connsiteY84" fmla="*/ 144543 h 4297250"/>
              <a:gd name="connsiteX85" fmla="*/ 1205348 w 3619883"/>
              <a:gd name="connsiteY85" fmla="*/ 120753 h 4297250"/>
              <a:gd name="connsiteX86" fmla="*/ 1271764 w 3619883"/>
              <a:gd name="connsiteY86" fmla="*/ 117956 h 4297250"/>
              <a:gd name="connsiteX87" fmla="*/ 1315583 w 3619883"/>
              <a:gd name="connsiteY87" fmla="*/ 125912 h 4297250"/>
              <a:gd name="connsiteX88" fmla="*/ 1359125 w 3619883"/>
              <a:gd name="connsiteY88" fmla="*/ 139761 h 4297250"/>
              <a:gd name="connsiteX89" fmla="*/ 1391919 w 3619883"/>
              <a:gd name="connsiteY89" fmla="*/ 147202 h 4297250"/>
              <a:gd name="connsiteX90" fmla="*/ 1436563 w 3619883"/>
              <a:gd name="connsiteY90" fmla="*/ 137480 h 4297250"/>
              <a:gd name="connsiteX91" fmla="*/ 1471566 w 3619883"/>
              <a:gd name="connsiteY91" fmla="*/ 97777 h 4297250"/>
              <a:gd name="connsiteX92" fmla="*/ 1505739 w 3619883"/>
              <a:gd name="connsiteY92" fmla="*/ 75753 h 4297250"/>
              <a:gd name="connsiteX93" fmla="*/ 1590891 w 3619883"/>
              <a:gd name="connsiteY93" fmla="*/ 144702 h 4297250"/>
              <a:gd name="connsiteX94" fmla="*/ 1625616 w 3619883"/>
              <a:gd name="connsiteY94" fmla="*/ 110893 h 4297250"/>
              <a:gd name="connsiteX95" fmla="*/ 1658964 w 3619883"/>
              <a:gd name="connsiteY95" fmla="*/ 106547 h 4297250"/>
              <a:gd name="connsiteX96" fmla="*/ 1746598 w 3619883"/>
              <a:gd name="connsiteY96" fmla="*/ 122460 h 4297250"/>
              <a:gd name="connsiteX97" fmla="*/ 1811913 w 3619883"/>
              <a:gd name="connsiteY97" fmla="*/ 143234 h 4297250"/>
              <a:gd name="connsiteX98" fmla="*/ 1856557 w 3619883"/>
              <a:gd name="connsiteY98" fmla="*/ 133511 h 4297250"/>
              <a:gd name="connsiteX99" fmla="*/ 2066003 w 3619883"/>
              <a:gd name="connsiteY99" fmla="*/ 143313 h 4297250"/>
              <a:gd name="connsiteX100" fmla="*/ 2177615 w 3619883"/>
              <a:gd name="connsiteY100" fmla="*/ 119007 h 4297250"/>
              <a:gd name="connsiteX101" fmla="*/ 2255883 w 3619883"/>
              <a:gd name="connsiteY101" fmla="*/ 99047 h 4297250"/>
              <a:gd name="connsiteX102" fmla="*/ 2344622 w 3619883"/>
              <a:gd name="connsiteY102" fmla="*/ 91388 h 4297250"/>
              <a:gd name="connsiteX103" fmla="*/ 2455682 w 3619883"/>
              <a:gd name="connsiteY103" fmla="*/ 78869 h 4297250"/>
              <a:gd name="connsiteX104" fmla="*/ 2632609 w 3619883"/>
              <a:gd name="connsiteY104" fmla="*/ 75338 h 4297250"/>
              <a:gd name="connsiteX105" fmla="*/ 2742291 w 3619883"/>
              <a:gd name="connsiteY105" fmla="*/ 92282 h 4297250"/>
              <a:gd name="connsiteX106" fmla="*/ 2851974 w 3619883"/>
              <a:gd name="connsiteY106" fmla="*/ 109227 h 4297250"/>
              <a:gd name="connsiteX107" fmla="*/ 2907643 w 3619883"/>
              <a:gd name="connsiteY107" fmla="*/ 100020 h 4297250"/>
              <a:gd name="connsiteX108" fmla="*/ 2944022 w 3619883"/>
              <a:gd name="connsiteY108" fmla="*/ 30853 h 4297250"/>
              <a:gd name="connsiteX109" fmla="*/ 3022289 w 3619883"/>
              <a:gd name="connsiteY109" fmla="*/ 10893 h 4297250"/>
              <a:gd name="connsiteX110" fmla="*/ 3054807 w 3619883"/>
              <a:gd name="connsiteY110" fmla="*/ 24226 h 4297250"/>
              <a:gd name="connsiteX111" fmla="*/ 3141892 w 3619883"/>
              <a:gd name="connsiteY111" fmla="*/ 51925 h 4297250"/>
              <a:gd name="connsiteX112" fmla="*/ 3185711 w 3619883"/>
              <a:gd name="connsiteY112" fmla="*/ 59881 h 4297250"/>
              <a:gd name="connsiteX113" fmla="*/ 3219056 w 3619883"/>
              <a:gd name="connsiteY113" fmla="*/ 55536 h 4297250"/>
              <a:gd name="connsiteX114" fmla="*/ 3263425 w 3619883"/>
              <a:gd name="connsiteY114" fmla="*/ 51706 h 4297250"/>
              <a:gd name="connsiteX115" fmla="*/ 3296219 w 3619883"/>
              <a:gd name="connsiteY115" fmla="*/ 59147 h 4297250"/>
              <a:gd name="connsiteX116" fmla="*/ 3319094 w 3619883"/>
              <a:gd name="connsiteY116" fmla="*/ 42500 h 4297250"/>
              <a:gd name="connsiteX117" fmla="*/ 3420511 w 3619883"/>
              <a:gd name="connsiteY117" fmla="*/ 0 h 4297250"/>
              <a:gd name="connsiteX118" fmla="*/ 3453305 w 3619883"/>
              <a:gd name="connsiteY118" fmla="*/ 7440 h 4297250"/>
              <a:gd name="connsiteX119" fmla="*/ 3496571 w 3619883"/>
              <a:gd name="connsiteY119" fmla="*/ 27182 h 4297250"/>
              <a:gd name="connsiteX120" fmla="*/ 3602117 w 3619883"/>
              <a:gd name="connsiteY120" fmla="*/ 132521 h 4297250"/>
              <a:gd name="connsiteX121" fmla="*/ 3619883 w 3619883"/>
              <a:gd name="connsiteY121" fmla="*/ 140049 h 4297250"/>
              <a:gd name="connsiteX122" fmla="*/ 3619883 w 3619883"/>
              <a:gd name="connsiteY12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204852 w 3619883"/>
              <a:gd name="connsiteY12" fmla="*/ 3951392 h 4297250"/>
              <a:gd name="connsiteX13" fmla="*/ 2027068 w 3619883"/>
              <a:gd name="connsiteY13" fmla="*/ 3951392 h 4297250"/>
              <a:gd name="connsiteX14" fmla="*/ 2027068 w 3619883"/>
              <a:gd name="connsiteY14" fmla="*/ 4128157 h 4297250"/>
              <a:gd name="connsiteX15" fmla="*/ 2079759 w 3619883"/>
              <a:gd name="connsiteY15" fmla="*/ 4128157 h 4297250"/>
              <a:gd name="connsiteX16" fmla="*/ 2079759 w 3619883"/>
              <a:gd name="connsiteY16" fmla="*/ 4275461 h 4297250"/>
              <a:gd name="connsiteX17" fmla="*/ 1824703 w 3619883"/>
              <a:gd name="connsiteY17" fmla="*/ 4275461 h 4297250"/>
              <a:gd name="connsiteX18" fmla="*/ 1834468 w 3619883"/>
              <a:gd name="connsiteY18" fmla="*/ 4128157 h 4297250"/>
              <a:gd name="connsiteX19" fmla="*/ 1893894 w 3619883"/>
              <a:gd name="connsiteY19" fmla="*/ 4128157 h 4297250"/>
              <a:gd name="connsiteX20" fmla="*/ 1893894 w 3619883"/>
              <a:gd name="connsiteY20" fmla="*/ 3951392 h 4297250"/>
              <a:gd name="connsiteX21" fmla="*/ 1716110 w 3619883"/>
              <a:gd name="connsiteY21" fmla="*/ 3951392 h 4297250"/>
              <a:gd name="connsiteX22" fmla="*/ 1716110 w 3619883"/>
              <a:gd name="connsiteY22" fmla="*/ 4006431 h 4297250"/>
              <a:gd name="connsiteX23" fmla="*/ 1703447 w 3619883"/>
              <a:gd name="connsiteY23" fmla="*/ 4007960 h 4297250"/>
              <a:gd name="connsiteX24" fmla="*/ 1716110 w 3619883"/>
              <a:gd name="connsiteY24" fmla="*/ 4044284 h 4297250"/>
              <a:gd name="connsiteX25" fmla="*/ 1716110 w 3619883"/>
              <a:gd name="connsiteY25" fmla="*/ 4128157 h 4297250"/>
              <a:gd name="connsiteX26" fmla="*/ 1745346 w 3619883"/>
              <a:gd name="connsiteY26" fmla="*/ 4128157 h 4297250"/>
              <a:gd name="connsiteX27" fmla="*/ 1796694 w 3619883"/>
              <a:gd name="connsiteY27" fmla="*/ 4275461 h 4297250"/>
              <a:gd name="connsiteX28" fmla="*/ 1558844 w 3619883"/>
              <a:gd name="connsiteY28" fmla="*/ 4275461 h 4297250"/>
              <a:gd name="connsiteX29" fmla="*/ 1517252 w 3619883"/>
              <a:gd name="connsiteY29" fmla="*/ 4128157 h 4297250"/>
              <a:gd name="connsiteX30" fmla="*/ 1582936 w 3619883"/>
              <a:gd name="connsiteY30" fmla="*/ 4128157 h 4297250"/>
              <a:gd name="connsiteX31" fmla="*/ 1582936 w 3619883"/>
              <a:gd name="connsiteY31" fmla="*/ 3951392 h 4297250"/>
              <a:gd name="connsiteX32" fmla="*/ 1405151 w 3619883"/>
              <a:gd name="connsiteY32" fmla="*/ 3951392 h 4297250"/>
              <a:gd name="connsiteX33" fmla="*/ 1405151 w 3619883"/>
              <a:gd name="connsiteY33" fmla="*/ 4128157 h 4297250"/>
              <a:gd name="connsiteX34" fmla="*/ 1468988 w 3619883"/>
              <a:gd name="connsiteY34" fmla="*/ 4128157 h 4297250"/>
              <a:gd name="connsiteX35" fmla="*/ 1427396 w 3619883"/>
              <a:gd name="connsiteY35" fmla="*/ 4275461 h 4297250"/>
              <a:gd name="connsiteX36" fmla="*/ 1210751 w 3619883"/>
              <a:gd name="connsiteY36" fmla="*/ 4275461 h 4297250"/>
              <a:gd name="connsiteX37" fmla="*/ 1210751 w 3619883"/>
              <a:gd name="connsiteY37" fmla="*/ 4128157 h 4297250"/>
              <a:gd name="connsiteX38" fmla="*/ 1271978 w 3619883"/>
              <a:gd name="connsiteY38" fmla="*/ 4128157 h 4297250"/>
              <a:gd name="connsiteX39" fmla="*/ 1271978 w 3619883"/>
              <a:gd name="connsiteY39" fmla="*/ 3951392 h 4297250"/>
              <a:gd name="connsiteX40" fmla="*/ 1094193 w 3619883"/>
              <a:gd name="connsiteY40" fmla="*/ 3951392 h 4297250"/>
              <a:gd name="connsiteX41" fmla="*/ 1094193 w 3619883"/>
              <a:gd name="connsiteY41" fmla="*/ 4128157 h 4297250"/>
              <a:gd name="connsiteX42" fmla="*/ 1140354 w 3619883"/>
              <a:gd name="connsiteY42" fmla="*/ 4128157 h 4297250"/>
              <a:gd name="connsiteX43" fmla="*/ 1140354 w 3619883"/>
              <a:gd name="connsiteY43" fmla="*/ 4275461 h 4297250"/>
              <a:gd name="connsiteX44" fmla="*/ 953807 w 3619883"/>
              <a:gd name="connsiteY44" fmla="*/ 4275461 h 4297250"/>
              <a:gd name="connsiteX45" fmla="*/ 912215 w 3619883"/>
              <a:gd name="connsiteY45" fmla="*/ 4128157 h 4297250"/>
              <a:gd name="connsiteX46" fmla="*/ 961020 w 3619883"/>
              <a:gd name="connsiteY46" fmla="*/ 4128157 h 4297250"/>
              <a:gd name="connsiteX47" fmla="*/ 961020 w 3619883"/>
              <a:gd name="connsiteY47" fmla="*/ 3951392 h 4297250"/>
              <a:gd name="connsiteX48" fmla="*/ 783235 w 3619883"/>
              <a:gd name="connsiteY48" fmla="*/ 3951392 h 4297250"/>
              <a:gd name="connsiteX49" fmla="*/ 783235 w 3619883"/>
              <a:gd name="connsiteY49" fmla="*/ 4128157 h 4297250"/>
              <a:gd name="connsiteX50" fmla="*/ 871024 w 3619883"/>
              <a:gd name="connsiteY50" fmla="*/ 4128157 h 4297250"/>
              <a:gd name="connsiteX51" fmla="*/ 829432 w 3619883"/>
              <a:gd name="connsiteY51" fmla="*/ 4275461 h 4297250"/>
              <a:gd name="connsiteX52" fmla="*/ 611484 w 3619883"/>
              <a:gd name="connsiteY52" fmla="*/ 4275461 h 4297250"/>
              <a:gd name="connsiteX53" fmla="*/ 621247 w 3619883"/>
              <a:gd name="connsiteY53" fmla="*/ 4128157 h 4297250"/>
              <a:gd name="connsiteX54" fmla="*/ 650062 w 3619883"/>
              <a:gd name="connsiteY54" fmla="*/ 4128157 h 4297250"/>
              <a:gd name="connsiteX55" fmla="*/ 650062 w 3619883"/>
              <a:gd name="connsiteY55" fmla="*/ 3951392 h 4297250"/>
              <a:gd name="connsiteX56" fmla="*/ 472277 w 3619883"/>
              <a:gd name="connsiteY56" fmla="*/ 3951392 h 4297250"/>
              <a:gd name="connsiteX57" fmla="*/ 472277 w 3619883"/>
              <a:gd name="connsiteY57" fmla="*/ 4128157 h 4297250"/>
              <a:gd name="connsiteX58" fmla="*/ 522650 w 3619883"/>
              <a:gd name="connsiteY58" fmla="*/ 4128157 h 4297250"/>
              <a:gd name="connsiteX59" fmla="*/ 573998 w 3619883"/>
              <a:gd name="connsiteY59" fmla="*/ 4275461 h 4297250"/>
              <a:gd name="connsiteX60" fmla="*/ 336164 w 3619883"/>
              <a:gd name="connsiteY60" fmla="*/ 4275461 h 4297250"/>
              <a:gd name="connsiteX61" fmla="*/ 294572 w 3619883"/>
              <a:gd name="connsiteY61" fmla="*/ 4128157 h 4297250"/>
              <a:gd name="connsiteX62" fmla="*/ 339106 w 3619883"/>
              <a:gd name="connsiteY62" fmla="*/ 4128157 h 4297250"/>
              <a:gd name="connsiteX63" fmla="*/ 339106 w 3619883"/>
              <a:gd name="connsiteY63" fmla="*/ 3951392 h 4297250"/>
              <a:gd name="connsiteX64" fmla="*/ 161321 w 3619883"/>
              <a:gd name="connsiteY64" fmla="*/ 3951392 h 4297250"/>
              <a:gd name="connsiteX65" fmla="*/ 161321 w 3619883"/>
              <a:gd name="connsiteY65" fmla="*/ 4128157 h 4297250"/>
              <a:gd name="connsiteX66" fmla="*/ 230914 w 3619883"/>
              <a:gd name="connsiteY66" fmla="*/ 4128157 h 4297250"/>
              <a:gd name="connsiteX67" fmla="*/ 189322 w 3619883"/>
              <a:gd name="connsiteY67" fmla="*/ 4275461 h 4297250"/>
              <a:gd name="connsiteX68" fmla="*/ 0 w 3619883"/>
              <a:gd name="connsiteY68" fmla="*/ 4275461 h 4297250"/>
              <a:gd name="connsiteX69" fmla="*/ 0 w 3619883"/>
              <a:gd name="connsiteY69" fmla="*/ 42229 h 4297250"/>
              <a:gd name="connsiteX70" fmla="*/ 42464 w 3619883"/>
              <a:gd name="connsiteY70" fmla="*/ 40518 h 4297250"/>
              <a:gd name="connsiteX71" fmla="*/ 137733 w 3619883"/>
              <a:gd name="connsiteY71" fmla="*/ 35355 h 4297250"/>
              <a:gd name="connsiteX72" fmla="*/ 270565 w 3619883"/>
              <a:gd name="connsiteY72" fmla="*/ 29759 h 4297250"/>
              <a:gd name="connsiteX73" fmla="*/ 479734 w 3619883"/>
              <a:gd name="connsiteY73" fmla="*/ 45455 h 4297250"/>
              <a:gd name="connsiteX74" fmla="*/ 524103 w 3619883"/>
              <a:gd name="connsiteY74" fmla="*/ 41625 h 4297250"/>
              <a:gd name="connsiteX75" fmla="*/ 624416 w 3619883"/>
              <a:gd name="connsiteY75" fmla="*/ 22696 h 4297250"/>
              <a:gd name="connsiteX76" fmla="*/ 657762 w 3619883"/>
              <a:gd name="connsiteY76" fmla="*/ 18351 h 4297250"/>
              <a:gd name="connsiteX77" fmla="*/ 690557 w 3619883"/>
              <a:gd name="connsiteY77" fmla="*/ 25792 h 4297250"/>
              <a:gd name="connsiteX78" fmla="*/ 745123 w 3619883"/>
              <a:gd name="connsiteY78" fmla="*/ 40157 h 4297250"/>
              <a:gd name="connsiteX79" fmla="*/ 789493 w 3619883"/>
              <a:gd name="connsiteY79" fmla="*/ 36327 h 4297250"/>
              <a:gd name="connsiteX80" fmla="*/ 854255 w 3619883"/>
              <a:gd name="connsiteY80" fmla="*/ 68887 h 4297250"/>
              <a:gd name="connsiteX81" fmla="*/ 897520 w 3619883"/>
              <a:gd name="connsiteY81" fmla="*/ 88629 h 4297250"/>
              <a:gd name="connsiteX82" fmla="*/ 940510 w 3619883"/>
              <a:gd name="connsiteY82" fmla="*/ 114265 h 4297250"/>
              <a:gd name="connsiteX83" fmla="*/ 1082712 w 3619883"/>
              <a:gd name="connsiteY83" fmla="*/ 144543 h 4297250"/>
              <a:gd name="connsiteX84" fmla="*/ 1205348 w 3619883"/>
              <a:gd name="connsiteY84" fmla="*/ 120753 h 4297250"/>
              <a:gd name="connsiteX85" fmla="*/ 1271764 w 3619883"/>
              <a:gd name="connsiteY85" fmla="*/ 117956 h 4297250"/>
              <a:gd name="connsiteX86" fmla="*/ 1315583 w 3619883"/>
              <a:gd name="connsiteY86" fmla="*/ 125912 h 4297250"/>
              <a:gd name="connsiteX87" fmla="*/ 1359125 w 3619883"/>
              <a:gd name="connsiteY87" fmla="*/ 139761 h 4297250"/>
              <a:gd name="connsiteX88" fmla="*/ 1391919 w 3619883"/>
              <a:gd name="connsiteY88" fmla="*/ 147202 h 4297250"/>
              <a:gd name="connsiteX89" fmla="*/ 1436563 w 3619883"/>
              <a:gd name="connsiteY89" fmla="*/ 137480 h 4297250"/>
              <a:gd name="connsiteX90" fmla="*/ 1471566 w 3619883"/>
              <a:gd name="connsiteY90" fmla="*/ 97777 h 4297250"/>
              <a:gd name="connsiteX91" fmla="*/ 1505739 w 3619883"/>
              <a:gd name="connsiteY91" fmla="*/ 75753 h 4297250"/>
              <a:gd name="connsiteX92" fmla="*/ 1590891 w 3619883"/>
              <a:gd name="connsiteY92" fmla="*/ 144702 h 4297250"/>
              <a:gd name="connsiteX93" fmla="*/ 1625616 w 3619883"/>
              <a:gd name="connsiteY93" fmla="*/ 110893 h 4297250"/>
              <a:gd name="connsiteX94" fmla="*/ 1658964 w 3619883"/>
              <a:gd name="connsiteY94" fmla="*/ 106547 h 4297250"/>
              <a:gd name="connsiteX95" fmla="*/ 1746598 w 3619883"/>
              <a:gd name="connsiteY95" fmla="*/ 122460 h 4297250"/>
              <a:gd name="connsiteX96" fmla="*/ 1811913 w 3619883"/>
              <a:gd name="connsiteY96" fmla="*/ 143234 h 4297250"/>
              <a:gd name="connsiteX97" fmla="*/ 1856557 w 3619883"/>
              <a:gd name="connsiteY97" fmla="*/ 133511 h 4297250"/>
              <a:gd name="connsiteX98" fmla="*/ 2066003 w 3619883"/>
              <a:gd name="connsiteY98" fmla="*/ 143313 h 4297250"/>
              <a:gd name="connsiteX99" fmla="*/ 2177615 w 3619883"/>
              <a:gd name="connsiteY99" fmla="*/ 119007 h 4297250"/>
              <a:gd name="connsiteX100" fmla="*/ 2255883 w 3619883"/>
              <a:gd name="connsiteY100" fmla="*/ 99047 h 4297250"/>
              <a:gd name="connsiteX101" fmla="*/ 2344622 w 3619883"/>
              <a:gd name="connsiteY101" fmla="*/ 91388 h 4297250"/>
              <a:gd name="connsiteX102" fmla="*/ 2455682 w 3619883"/>
              <a:gd name="connsiteY102" fmla="*/ 78869 h 4297250"/>
              <a:gd name="connsiteX103" fmla="*/ 2632609 w 3619883"/>
              <a:gd name="connsiteY103" fmla="*/ 75338 h 4297250"/>
              <a:gd name="connsiteX104" fmla="*/ 2742291 w 3619883"/>
              <a:gd name="connsiteY104" fmla="*/ 92282 h 4297250"/>
              <a:gd name="connsiteX105" fmla="*/ 2851974 w 3619883"/>
              <a:gd name="connsiteY105" fmla="*/ 109227 h 4297250"/>
              <a:gd name="connsiteX106" fmla="*/ 2907643 w 3619883"/>
              <a:gd name="connsiteY106" fmla="*/ 100020 h 4297250"/>
              <a:gd name="connsiteX107" fmla="*/ 2944022 w 3619883"/>
              <a:gd name="connsiteY107" fmla="*/ 30853 h 4297250"/>
              <a:gd name="connsiteX108" fmla="*/ 3022289 w 3619883"/>
              <a:gd name="connsiteY108" fmla="*/ 10893 h 4297250"/>
              <a:gd name="connsiteX109" fmla="*/ 3054807 w 3619883"/>
              <a:gd name="connsiteY109" fmla="*/ 24226 h 4297250"/>
              <a:gd name="connsiteX110" fmla="*/ 3141892 w 3619883"/>
              <a:gd name="connsiteY110" fmla="*/ 51925 h 4297250"/>
              <a:gd name="connsiteX111" fmla="*/ 3185711 w 3619883"/>
              <a:gd name="connsiteY111" fmla="*/ 59881 h 4297250"/>
              <a:gd name="connsiteX112" fmla="*/ 3219056 w 3619883"/>
              <a:gd name="connsiteY112" fmla="*/ 55536 h 4297250"/>
              <a:gd name="connsiteX113" fmla="*/ 3263425 w 3619883"/>
              <a:gd name="connsiteY113" fmla="*/ 51706 h 4297250"/>
              <a:gd name="connsiteX114" fmla="*/ 3296219 w 3619883"/>
              <a:gd name="connsiteY114" fmla="*/ 59147 h 4297250"/>
              <a:gd name="connsiteX115" fmla="*/ 3319094 w 3619883"/>
              <a:gd name="connsiteY115" fmla="*/ 42500 h 4297250"/>
              <a:gd name="connsiteX116" fmla="*/ 3420511 w 3619883"/>
              <a:gd name="connsiteY116" fmla="*/ 0 h 4297250"/>
              <a:gd name="connsiteX117" fmla="*/ 3453305 w 3619883"/>
              <a:gd name="connsiteY117" fmla="*/ 7440 h 4297250"/>
              <a:gd name="connsiteX118" fmla="*/ 3496571 w 3619883"/>
              <a:gd name="connsiteY118" fmla="*/ 27182 h 4297250"/>
              <a:gd name="connsiteX119" fmla="*/ 3602117 w 3619883"/>
              <a:gd name="connsiteY119" fmla="*/ 132521 h 4297250"/>
              <a:gd name="connsiteX120" fmla="*/ 3619883 w 3619883"/>
              <a:gd name="connsiteY120" fmla="*/ 140049 h 4297250"/>
              <a:gd name="connsiteX121" fmla="*/ 3619883 w 3619883"/>
              <a:gd name="connsiteY12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027068 w 3619883"/>
              <a:gd name="connsiteY12" fmla="*/ 3951392 h 4297250"/>
              <a:gd name="connsiteX13" fmla="*/ 2027068 w 3619883"/>
              <a:gd name="connsiteY13" fmla="*/ 4128157 h 4297250"/>
              <a:gd name="connsiteX14" fmla="*/ 2079759 w 3619883"/>
              <a:gd name="connsiteY14" fmla="*/ 4128157 h 4297250"/>
              <a:gd name="connsiteX15" fmla="*/ 2079759 w 3619883"/>
              <a:gd name="connsiteY15" fmla="*/ 4275461 h 4297250"/>
              <a:gd name="connsiteX16" fmla="*/ 1824703 w 3619883"/>
              <a:gd name="connsiteY16" fmla="*/ 4275461 h 4297250"/>
              <a:gd name="connsiteX17" fmla="*/ 1834468 w 3619883"/>
              <a:gd name="connsiteY17" fmla="*/ 4128157 h 4297250"/>
              <a:gd name="connsiteX18" fmla="*/ 1893894 w 3619883"/>
              <a:gd name="connsiteY18" fmla="*/ 4128157 h 4297250"/>
              <a:gd name="connsiteX19" fmla="*/ 1893894 w 3619883"/>
              <a:gd name="connsiteY19" fmla="*/ 3951392 h 4297250"/>
              <a:gd name="connsiteX20" fmla="*/ 1716110 w 3619883"/>
              <a:gd name="connsiteY20" fmla="*/ 3951392 h 4297250"/>
              <a:gd name="connsiteX21" fmla="*/ 1716110 w 3619883"/>
              <a:gd name="connsiteY21" fmla="*/ 4006431 h 4297250"/>
              <a:gd name="connsiteX22" fmla="*/ 1703447 w 3619883"/>
              <a:gd name="connsiteY22" fmla="*/ 4007960 h 4297250"/>
              <a:gd name="connsiteX23" fmla="*/ 1716110 w 3619883"/>
              <a:gd name="connsiteY23" fmla="*/ 4044284 h 4297250"/>
              <a:gd name="connsiteX24" fmla="*/ 1716110 w 3619883"/>
              <a:gd name="connsiteY24" fmla="*/ 4128157 h 4297250"/>
              <a:gd name="connsiteX25" fmla="*/ 1745346 w 3619883"/>
              <a:gd name="connsiteY25" fmla="*/ 4128157 h 4297250"/>
              <a:gd name="connsiteX26" fmla="*/ 1796694 w 3619883"/>
              <a:gd name="connsiteY26" fmla="*/ 4275461 h 4297250"/>
              <a:gd name="connsiteX27" fmla="*/ 1558844 w 3619883"/>
              <a:gd name="connsiteY27" fmla="*/ 4275461 h 4297250"/>
              <a:gd name="connsiteX28" fmla="*/ 1517252 w 3619883"/>
              <a:gd name="connsiteY28" fmla="*/ 4128157 h 4297250"/>
              <a:gd name="connsiteX29" fmla="*/ 1582936 w 3619883"/>
              <a:gd name="connsiteY29" fmla="*/ 4128157 h 4297250"/>
              <a:gd name="connsiteX30" fmla="*/ 1582936 w 3619883"/>
              <a:gd name="connsiteY30" fmla="*/ 3951392 h 4297250"/>
              <a:gd name="connsiteX31" fmla="*/ 1405151 w 3619883"/>
              <a:gd name="connsiteY31" fmla="*/ 3951392 h 4297250"/>
              <a:gd name="connsiteX32" fmla="*/ 1405151 w 3619883"/>
              <a:gd name="connsiteY32" fmla="*/ 4128157 h 4297250"/>
              <a:gd name="connsiteX33" fmla="*/ 1468988 w 3619883"/>
              <a:gd name="connsiteY33" fmla="*/ 4128157 h 4297250"/>
              <a:gd name="connsiteX34" fmla="*/ 1427396 w 3619883"/>
              <a:gd name="connsiteY34" fmla="*/ 4275461 h 4297250"/>
              <a:gd name="connsiteX35" fmla="*/ 1210751 w 3619883"/>
              <a:gd name="connsiteY35" fmla="*/ 4275461 h 4297250"/>
              <a:gd name="connsiteX36" fmla="*/ 1210751 w 3619883"/>
              <a:gd name="connsiteY36" fmla="*/ 4128157 h 4297250"/>
              <a:gd name="connsiteX37" fmla="*/ 1271978 w 3619883"/>
              <a:gd name="connsiteY37" fmla="*/ 4128157 h 4297250"/>
              <a:gd name="connsiteX38" fmla="*/ 1271978 w 3619883"/>
              <a:gd name="connsiteY38" fmla="*/ 3951392 h 4297250"/>
              <a:gd name="connsiteX39" fmla="*/ 1094193 w 3619883"/>
              <a:gd name="connsiteY39" fmla="*/ 3951392 h 4297250"/>
              <a:gd name="connsiteX40" fmla="*/ 1094193 w 3619883"/>
              <a:gd name="connsiteY40" fmla="*/ 4128157 h 4297250"/>
              <a:gd name="connsiteX41" fmla="*/ 1140354 w 3619883"/>
              <a:gd name="connsiteY41" fmla="*/ 4128157 h 4297250"/>
              <a:gd name="connsiteX42" fmla="*/ 1140354 w 3619883"/>
              <a:gd name="connsiteY42" fmla="*/ 4275461 h 4297250"/>
              <a:gd name="connsiteX43" fmla="*/ 953807 w 3619883"/>
              <a:gd name="connsiteY43" fmla="*/ 4275461 h 4297250"/>
              <a:gd name="connsiteX44" fmla="*/ 912215 w 3619883"/>
              <a:gd name="connsiteY44" fmla="*/ 4128157 h 4297250"/>
              <a:gd name="connsiteX45" fmla="*/ 961020 w 3619883"/>
              <a:gd name="connsiteY45" fmla="*/ 4128157 h 4297250"/>
              <a:gd name="connsiteX46" fmla="*/ 961020 w 3619883"/>
              <a:gd name="connsiteY46" fmla="*/ 3951392 h 4297250"/>
              <a:gd name="connsiteX47" fmla="*/ 783235 w 3619883"/>
              <a:gd name="connsiteY47" fmla="*/ 3951392 h 4297250"/>
              <a:gd name="connsiteX48" fmla="*/ 783235 w 3619883"/>
              <a:gd name="connsiteY48" fmla="*/ 4128157 h 4297250"/>
              <a:gd name="connsiteX49" fmla="*/ 871024 w 3619883"/>
              <a:gd name="connsiteY49" fmla="*/ 4128157 h 4297250"/>
              <a:gd name="connsiteX50" fmla="*/ 829432 w 3619883"/>
              <a:gd name="connsiteY50" fmla="*/ 4275461 h 4297250"/>
              <a:gd name="connsiteX51" fmla="*/ 611484 w 3619883"/>
              <a:gd name="connsiteY51" fmla="*/ 4275461 h 4297250"/>
              <a:gd name="connsiteX52" fmla="*/ 621247 w 3619883"/>
              <a:gd name="connsiteY52" fmla="*/ 4128157 h 4297250"/>
              <a:gd name="connsiteX53" fmla="*/ 650062 w 3619883"/>
              <a:gd name="connsiteY53" fmla="*/ 4128157 h 4297250"/>
              <a:gd name="connsiteX54" fmla="*/ 650062 w 3619883"/>
              <a:gd name="connsiteY54" fmla="*/ 3951392 h 4297250"/>
              <a:gd name="connsiteX55" fmla="*/ 472277 w 3619883"/>
              <a:gd name="connsiteY55" fmla="*/ 3951392 h 4297250"/>
              <a:gd name="connsiteX56" fmla="*/ 472277 w 3619883"/>
              <a:gd name="connsiteY56" fmla="*/ 4128157 h 4297250"/>
              <a:gd name="connsiteX57" fmla="*/ 522650 w 3619883"/>
              <a:gd name="connsiteY57" fmla="*/ 4128157 h 4297250"/>
              <a:gd name="connsiteX58" fmla="*/ 573998 w 3619883"/>
              <a:gd name="connsiteY58" fmla="*/ 4275461 h 4297250"/>
              <a:gd name="connsiteX59" fmla="*/ 336164 w 3619883"/>
              <a:gd name="connsiteY59" fmla="*/ 4275461 h 4297250"/>
              <a:gd name="connsiteX60" fmla="*/ 294572 w 3619883"/>
              <a:gd name="connsiteY60" fmla="*/ 4128157 h 4297250"/>
              <a:gd name="connsiteX61" fmla="*/ 339106 w 3619883"/>
              <a:gd name="connsiteY61" fmla="*/ 4128157 h 4297250"/>
              <a:gd name="connsiteX62" fmla="*/ 339106 w 3619883"/>
              <a:gd name="connsiteY62" fmla="*/ 3951392 h 4297250"/>
              <a:gd name="connsiteX63" fmla="*/ 161321 w 3619883"/>
              <a:gd name="connsiteY63" fmla="*/ 3951392 h 4297250"/>
              <a:gd name="connsiteX64" fmla="*/ 161321 w 3619883"/>
              <a:gd name="connsiteY64" fmla="*/ 4128157 h 4297250"/>
              <a:gd name="connsiteX65" fmla="*/ 230914 w 3619883"/>
              <a:gd name="connsiteY65" fmla="*/ 4128157 h 4297250"/>
              <a:gd name="connsiteX66" fmla="*/ 189322 w 3619883"/>
              <a:gd name="connsiteY66" fmla="*/ 4275461 h 4297250"/>
              <a:gd name="connsiteX67" fmla="*/ 0 w 3619883"/>
              <a:gd name="connsiteY67" fmla="*/ 4275461 h 4297250"/>
              <a:gd name="connsiteX68" fmla="*/ 0 w 3619883"/>
              <a:gd name="connsiteY68" fmla="*/ 42229 h 4297250"/>
              <a:gd name="connsiteX69" fmla="*/ 42464 w 3619883"/>
              <a:gd name="connsiteY69" fmla="*/ 40518 h 4297250"/>
              <a:gd name="connsiteX70" fmla="*/ 137733 w 3619883"/>
              <a:gd name="connsiteY70" fmla="*/ 35355 h 4297250"/>
              <a:gd name="connsiteX71" fmla="*/ 270565 w 3619883"/>
              <a:gd name="connsiteY71" fmla="*/ 29759 h 4297250"/>
              <a:gd name="connsiteX72" fmla="*/ 479734 w 3619883"/>
              <a:gd name="connsiteY72" fmla="*/ 45455 h 4297250"/>
              <a:gd name="connsiteX73" fmla="*/ 524103 w 3619883"/>
              <a:gd name="connsiteY73" fmla="*/ 41625 h 4297250"/>
              <a:gd name="connsiteX74" fmla="*/ 624416 w 3619883"/>
              <a:gd name="connsiteY74" fmla="*/ 22696 h 4297250"/>
              <a:gd name="connsiteX75" fmla="*/ 657762 w 3619883"/>
              <a:gd name="connsiteY75" fmla="*/ 18351 h 4297250"/>
              <a:gd name="connsiteX76" fmla="*/ 690557 w 3619883"/>
              <a:gd name="connsiteY76" fmla="*/ 25792 h 4297250"/>
              <a:gd name="connsiteX77" fmla="*/ 745123 w 3619883"/>
              <a:gd name="connsiteY77" fmla="*/ 40157 h 4297250"/>
              <a:gd name="connsiteX78" fmla="*/ 789493 w 3619883"/>
              <a:gd name="connsiteY78" fmla="*/ 36327 h 4297250"/>
              <a:gd name="connsiteX79" fmla="*/ 854255 w 3619883"/>
              <a:gd name="connsiteY79" fmla="*/ 68887 h 4297250"/>
              <a:gd name="connsiteX80" fmla="*/ 897520 w 3619883"/>
              <a:gd name="connsiteY80" fmla="*/ 88629 h 4297250"/>
              <a:gd name="connsiteX81" fmla="*/ 940510 w 3619883"/>
              <a:gd name="connsiteY81" fmla="*/ 114265 h 4297250"/>
              <a:gd name="connsiteX82" fmla="*/ 1082712 w 3619883"/>
              <a:gd name="connsiteY82" fmla="*/ 144543 h 4297250"/>
              <a:gd name="connsiteX83" fmla="*/ 1205348 w 3619883"/>
              <a:gd name="connsiteY83" fmla="*/ 120753 h 4297250"/>
              <a:gd name="connsiteX84" fmla="*/ 1271764 w 3619883"/>
              <a:gd name="connsiteY84" fmla="*/ 117956 h 4297250"/>
              <a:gd name="connsiteX85" fmla="*/ 1315583 w 3619883"/>
              <a:gd name="connsiteY85" fmla="*/ 125912 h 4297250"/>
              <a:gd name="connsiteX86" fmla="*/ 1359125 w 3619883"/>
              <a:gd name="connsiteY86" fmla="*/ 139761 h 4297250"/>
              <a:gd name="connsiteX87" fmla="*/ 1391919 w 3619883"/>
              <a:gd name="connsiteY87" fmla="*/ 147202 h 4297250"/>
              <a:gd name="connsiteX88" fmla="*/ 1436563 w 3619883"/>
              <a:gd name="connsiteY88" fmla="*/ 137480 h 4297250"/>
              <a:gd name="connsiteX89" fmla="*/ 1471566 w 3619883"/>
              <a:gd name="connsiteY89" fmla="*/ 97777 h 4297250"/>
              <a:gd name="connsiteX90" fmla="*/ 1505739 w 3619883"/>
              <a:gd name="connsiteY90" fmla="*/ 75753 h 4297250"/>
              <a:gd name="connsiteX91" fmla="*/ 1590891 w 3619883"/>
              <a:gd name="connsiteY91" fmla="*/ 144702 h 4297250"/>
              <a:gd name="connsiteX92" fmla="*/ 1625616 w 3619883"/>
              <a:gd name="connsiteY92" fmla="*/ 110893 h 4297250"/>
              <a:gd name="connsiteX93" fmla="*/ 1658964 w 3619883"/>
              <a:gd name="connsiteY93" fmla="*/ 106547 h 4297250"/>
              <a:gd name="connsiteX94" fmla="*/ 1746598 w 3619883"/>
              <a:gd name="connsiteY94" fmla="*/ 122460 h 4297250"/>
              <a:gd name="connsiteX95" fmla="*/ 1811913 w 3619883"/>
              <a:gd name="connsiteY95" fmla="*/ 143234 h 4297250"/>
              <a:gd name="connsiteX96" fmla="*/ 1856557 w 3619883"/>
              <a:gd name="connsiteY96" fmla="*/ 133511 h 4297250"/>
              <a:gd name="connsiteX97" fmla="*/ 2066003 w 3619883"/>
              <a:gd name="connsiteY97" fmla="*/ 143313 h 4297250"/>
              <a:gd name="connsiteX98" fmla="*/ 2177615 w 3619883"/>
              <a:gd name="connsiteY98" fmla="*/ 119007 h 4297250"/>
              <a:gd name="connsiteX99" fmla="*/ 2255883 w 3619883"/>
              <a:gd name="connsiteY99" fmla="*/ 99047 h 4297250"/>
              <a:gd name="connsiteX100" fmla="*/ 2344622 w 3619883"/>
              <a:gd name="connsiteY100" fmla="*/ 91388 h 4297250"/>
              <a:gd name="connsiteX101" fmla="*/ 2455682 w 3619883"/>
              <a:gd name="connsiteY101" fmla="*/ 78869 h 4297250"/>
              <a:gd name="connsiteX102" fmla="*/ 2632609 w 3619883"/>
              <a:gd name="connsiteY102" fmla="*/ 75338 h 4297250"/>
              <a:gd name="connsiteX103" fmla="*/ 2742291 w 3619883"/>
              <a:gd name="connsiteY103" fmla="*/ 92282 h 4297250"/>
              <a:gd name="connsiteX104" fmla="*/ 2851974 w 3619883"/>
              <a:gd name="connsiteY104" fmla="*/ 109227 h 4297250"/>
              <a:gd name="connsiteX105" fmla="*/ 2907643 w 3619883"/>
              <a:gd name="connsiteY105" fmla="*/ 100020 h 4297250"/>
              <a:gd name="connsiteX106" fmla="*/ 2944022 w 3619883"/>
              <a:gd name="connsiteY106" fmla="*/ 30853 h 4297250"/>
              <a:gd name="connsiteX107" fmla="*/ 3022289 w 3619883"/>
              <a:gd name="connsiteY107" fmla="*/ 10893 h 4297250"/>
              <a:gd name="connsiteX108" fmla="*/ 3054807 w 3619883"/>
              <a:gd name="connsiteY108" fmla="*/ 24226 h 4297250"/>
              <a:gd name="connsiteX109" fmla="*/ 3141892 w 3619883"/>
              <a:gd name="connsiteY109" fmla="*/ 51925 h 4297250"/>
              <a:gd name="connsiteX110" fmla="*/ 3185711 w 3619883"/>
              <a:gd name="connsiteY110" fmla="*/ 59881 h 4297250"/>
              <a:gd name="connsiteX111" fmla="*/ 3219056 w 3619883"/>
              <a:gd name="connsiteY111" fmla="*/ 55536 h 4297250"/>
              <a:gd name="connsiteX112" fmla="*/ 3263425 w 3619883"/>
              <a:gd name="connsiteY112" fmla="*/ 51706 h 4297250"/>
              <a:gd name="connsiteX113" fmla="*/ 3296219 w 3619883"/>
              <a:gd name="connsiteY113" fmla="*/ 59147 h 4297250"/>
              <a:gd name="connsiteX114" fmla="*/ 3319094 w 3619883"/>
              <a:gd name="connsiteY114" fmla="*/ 42500 h 4297250"/>
              <a:gd name="connsiteX115" fmla="*/ 3420511 w 3619883"/>
              <a:gd name="connsiteY115" fmla="*/ 0 h 4297250"/>
              <a:gd name="connsiteX116" fmla="*/ 3453305 w 3619883"/>
              <a:gd name="connsiteY116" fmla="*/ 7440 h 4297250"/>
              <a:gd name="connsiteX117" fmla="*/ 3496571 w 3619883"/>
              <a:gd name="connsiteY117" fmla="*/ 27182 h 4297250"/>
              <a:gd name="connsiteX118" fmla="*/ 3602117 w 3619883"/>
              <a:gd name="connsiteY118" fmla="*/ 132521 h 4297250"/>
              <a:gd name="connsiteX119" fmla="*/ 3619883 w 3619883"/>
              <a:gd name="connsiteY119" fmla="*/ 140049 h 4297250"/>
              <a:gd name="connsiteX120" fmla="*/ 3619883 w 3619883"/>
              <a:gd name="connsiteY12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027068 w 3619883"/>
              <a:gd name="connsiteY12" fmla="*/ 4128157 h 4297250"/>
              <a:gd name="connsiteX13" fmla="*/ 2079759 w 3619883"/>
              <a:gd name="connsiteY13" fmla="*/ 4128157 h 4297250"/>
              <a:gd name="connsiteX14" fmla="*/ 2079759 w 3619883"/>
              <a:gd name="connsiteY14" fmla="*/ 4275461 h 4297250"/>
              <a:gd name="connsiteX15" fmla="*/ 1824703 w 3619883"/>
              <a:gd name="connsiteY15" fmla="*/ 4275461 h 4297250"/>
              <a:gd name="connsiteX16" fmla="*/ 1834468 w 3619883"/>
              <a:gd name="connsiteY16" fmla="*/ 4128157 h 4297250"/>
              <a:gd name="connsiteX17" fmla="*/ 1893894 w 3619883"/>
              <a:gd name="connsiteY17" fmla="*/ 4128157 h 4297250"/>
              <a:gd name="connsiteX18" fmla="*/ 1893894 w 3619883"/>
              <a:gd name="connsiteY18" fmla="*/ 3951392 h 4297250"/>
              <a:gd name="connsiteX19" fmla="*/ 1716110 w 3619883"/>
              <a:gd name="connsiteY19" fmla="*/ 3951392 h 4297250"/>
              <a:gd name="connsiteX20" fmla="*/ 1716110 w 3619883"/>
              <a:gd name="connsiteY20" fmla="*/ 4006431 h 4297250"/>
              <a:gd name="connsiteX21" fmla="*/ 1703447 w 3619883"/>
              <a:gd name="connsiteY21" fmla="*/ 4007960 h 4297250"/>
              <a:gd name="connsiteX22" fmla="*/ 1716110 w 3619883"/>
              <a:gd name="connsiteY22" fmla="*/ 4044284 h 4297250"/>
              <a:gd name="connsiteX23" fmla="*/ 1716110 w 3619883"/>
              <a:gd name="connsiteY23" fmla="*/ 4128157 h 4297250"/>
              <a:gd name="connsiteX24" fmla="*/ 1745346 w 3619883"/>
              <a:gd name="connsiteY24" fmla="*/ 4128157 h 4297250"/>
              <a:gd name="connsiteX25" fmla="*/ 1796694 w 3619883"/>
              <a:gd name="connsiteY25" fmla="*/ 4275461 h 4297250"/>
              <a:gd name="connsiteX26" fmla="*/ 1558844 w 3619883"/>
              <a:gd name="connsiteY26" fmla="*/ 4275461 h 4297250"/>
              <a:gd name="connsiteX27" fmla="*/ 1517252 w 3619883"/>
              <a:gd name="connsiteY27" fmla="*/ 4128157 h 4297250"/>
              <a:gd name="connsiteX28" fmla="*/ 1582936 w 3619883"/>
              <a:gd name="connsiteY28" fmla="*/ 4128157 h 4297250"/>
              <a:gd name="connsiteX29" fmla="*/ 1582936 w 3619883"/>
              <a:gd name="connsiteY29" fmla="*/ 3951392 h 4297250"/>
              <a:gd name="connsiteX30" fmla="*/ 1405151 w 3619883"/>
              <a:gd name="connsiteY30" fmla="*/ 3951392 h 4297250"/>
              <a:gd name="connsiteX31" fmla="*/ 1405151 w 3619883"/>
              <a:gd name="connsiteY31" fmla="*/ 4128157 h 4297250"/>
              <a:gd name="connsiteX32" fmla="*/ 1468988 w 3619883"/>
              <a:gd name="connsiteY32" fmla="*/ 4128157 h 4297250"/>
              <a:gd name="connsiteX33" fmla="*/ 1427396 w 3619883"/>
              <a:gd name="connsiteY33" fmla="*/ 4275461 h 4297250"/>
              <a:gd name="connsiteX34" fmla="*/ 1210751 w 3619883"/>
              <a:gd name="connsiteY34" fmla="*/ 4275461 h 4297250"/>
              <a:gd name="connsiteX35" fmla="*/ 1210751 w 3619883"/>
              <a:gd name="connsiteY35" fmla="*/ 4128157 h 4297250"/>
              <a:gd name="connsiteX36" fmla="*/ 1271978 w 3619883"/>
              <a:gd name="connsiteY36" fmla="*/ 4128157 h 4297250"/>
              <a:gd name="connsiteX37" fmla="*/ 1271978 w 3619883"/>
              <a:gd name="connsiteY37" fmla="*/ 3951392 h 4297250"/>
              <a:gd name="connsiteX38" fmla="*/ 1094193 w 3619883"/>
              <a:gd name="connsiteY38" fmla="*/ 3951392 h 4297250"/>
              <a:gd name="connsiteX39" fmla="*/ 1094193 w 3619883"/>
              <a:gd name="connsiteY39" fmla="*/ 4128157 h 4297250"/>
              <a:gd name="connsiteX40" fmla="*/ 1140354 w 3619883"/>
              <a:gd name="connsiteY40" fmla="*/ 4128157 h 4297250"/>
              <a:gd name="connsiteX41" fmla="*/ 1140354 w 3619883"/>
              <a:gd name="connsiteY41" fmla="*/ 4275461 h 4297250"/>
              <a:gd name="connsiteX42" fmla="*/ 953807 w 3619883"/>
              <a:gd name="connsiteY42" fmla="*/ 4275461 h 4297250"/>
              <a:gd name="connsiteX43" fmla="*/ 912215 w 3619883"/>
              <a:gd name="connsiteY43" fmla="*/ 4128157 h 4297250"/>
              <a:gd name="connsiteX44" fmla="*/ 961020 w 3619883"/>
              <a:gd name="connsiteY44" fmla="*/ 4128157 h 4297250"/>
              <a:gd name="connsiteX45" fmla="*/ 961020 w 3619883"/>
              <a:gd name="connsiteY45" fmla="*/ 3951392 h 4297250"/>
              <a:gd name="connsiteX46" fmla="*/ 783235 w 3619883"/>
              <a:gd name="connsiteY46" fmla="*/ 3951392 h 4297250"/>
              <a:gd name="connsiteX47" fmla="*/ 783235 w 3619883"/>
              <a:gd name="connsiteY47" fmla="*/ 4128157 h 4297250"/>
              <a:gd name="connsiteX48" fmla="*/ 871024 w 3619883"/>
              <a:gd name="connsiteY48" fmla="*/ 4128157 h 4297250"/>
              <a:gd name="connsiteX49" fmla="*/ 829432 w 3619883"/>
              <a:gd name="connsiteY49" fmla="*/ 4275461 h 4297250"/>
              <a:gd name="connsiteX50" fmla="*/ 611484 w 3619883"/>
              <a:gd name="connsiteY50" fmla="*/ 4275461 h 4297250"/>
              <a:gd name="connsiteX51" fmla="*/ 621247 w 3619883"/>
              <a:gd name="connsiteY51" fmla="*/ 4128157 h 4297250"/>
              <a:gd name="connsiteX52" fmla="*/ 650062 w 3619883"/>
              <a:gd name="connsiteY52" fmla="*/ 4128157 h 4297250"/>
              <a:gd name="connsiteX53" fmla="*/ 650062 w 3619883"/>
              <a:gd name="connsiteY53" fmla="*/ 3951392 h 4297250"/>
              <a:gd name="connsiteX54" fmla="*/ 472277 w 3619883"/>
              <a:gd name="connsiteY54" fmla="*/ 3951392 h 4297250"/>
              <a:gd name="connsiteX55" fmla="*/ 472277 w 3619883"/>
              <a:gd name="connsiteY55" fmla="*/ 4128157 h 4297250"/>
              <a:gd name="connsiteX56" fmla="*/ 522650 w 3619883"/>
              <a:gd name="connsiteY56" fmla="*/ 4128157 h 4297250"/>
              <a:gd name="connsiteX57" fmla="*/ 573998 w 3619883"/>
              <a:gd name="connsiteY57" fmla="*/ 4275461 h 4297250"/>
              <a:gd name="connsiteX58" fmla="*/ 336164 w 3619883"/>
              <a:gd name="connsiteY58" fmla="*/ 4275461 h 4297250"/>
              <a:gd name="connsiteX59" fmla="*/ 294572 w 3619883"/>
              <a:gd name="connsiteY59" fmla="*/ 4128157 h 4297250"/>
              <a:gd name="connsiteX60" fmla="*/ 339106 w 3619883"/>
              <a:gd name="connsiteY60" fmla="*/ 4128157 h 4297250"/>
              <a:gd name="connsiteX61" fmla="*/ 339106 w 3619883"/>
              <a:gd name="connsiteY61" fmla="*/ 3951392 h 4297250"/>
              <a:gd name="connsiteX62" fmla="*/ 161321 w 3619883"/>
              <a:gd name="connsiteY62" fmla="*/ 3951392 h 4297250"/>
              <a:gd name="connsiteX63" fmla="*/ 161321 w 3619883"/>
              <a:gd name="connsiteY63" fmla="*/ 4128157 h 4297250"/>
              <a:gd name="connsiteX64" fmla="*/ 230914 w 3619883"/>
              <a:gd name="connsiteY64" fmla="*/ 4128157 h 4297250"/>
              <a:gd name="connsiteX65" fmla="*/ 189322 w 3619883"/>
              <a:gd name="connsiteY65" fmla="*/ 4275461 h 4297250"/>
              <a:gd name="connsiteX66" fmla="*/ 0 w 3619883"/>
              <a:gd name="connsiteY66" fmla="*/ 4275461 h 4297250"/>
              <a:gd name="connsiteX67" fmla="*/ 0 w 3619883"/>
              <a:gd name="connsiteY67" fmla="*/ 42229 h 4297250"/>
              <a:gd name="connsiteX68" fmla="*/ 42464 w 3619883"/>
              <a:gd name="connsiteY68" fmla="*/ 40518 h 4297250"/>
              <a:gd name="connsiteX69" fmla="*/ 137733 w 3619883"/>
              <a:gd name="connsiteY69" fmla="*/ 35355 h 4297250"/>
              <a:gd name="connsiteX70" fmla="*/ 270565 w 3619883"/>
              <a:gd name="connsiteY70" fmla="*/ 29759 h 4297250"/>
              <a:gd name="connsiteX71" fmla="*/ 479734 w 3619883"/>
              <a:gd name="connsiteY71" fmla="*/ 45455 h 4297250"/>
              <a:gd name="connsiteX72" fmla="*/ 524103 w 3619883"/>
              <a:gd name="connsiteY72" fmla="*/ 41625 h 4297250"/>
              <a:gd name="connsiteX73" fmla="*/ 624416 w 3619883"/>
              <a:gd name="connsiteY73" fmla="*/ 22696 h 4297250"/>
              <a:gd name="connsiteX74" fmla="*/ 657762 w 3619883"/>
              <a:gd name="connsiteY74" fmla="*/ 18351 h 4297250"/>
              <a:gd name="connsiteX75" fmla="*/ 690557 w 3619883"/>
              <a:gd name="connsiteY75" fmla="*/ 25792 h 4297250"/>
              <a:gd name="connsiteX76" fmla="*/ 745123 w 3619883"/>
              <a:gd name="connsiteY76" fmla="*/ 40157 h 4297250"/>
              <a:gd name="connsiteX77" fmla="*/ 789493 w 3619883"/>
              <a:gd name="connsiteY77" fmla="*/ 36327 h 4297250"/>
              <a:gd name="connsiteX78" fmla="*/ 854255 w 3619883"/>
              <a:gd name="connsiteY78" fmla="*/ 68887 h 4297250"/>
              <a:gd name="connsiteX79" fmla="*/ 897520 w 3619883"/>
              <a:gd name="connsiteY79" fmla="*/ 88629 h 4297250"/>
              <a:gd name="connsiteX80" fmla="*/ 940510 w 3619883"/>
              <a:gd name="connsiteY80" fmla="*/ 114265 h 4297250"/>
              <a:gd name="connsiteX81" fmla="*/ 1082712 w 3619883"/>
              <a:gd name="connsiteY81" fmla="*/ 144543 h 4297250"/>
              <a:gd name="connsiteX82" fmla="*/ 1205348 w 3619883"/>
              <a:gd name="connsiteY82" fmla="*/ 120753 h 4297250"/>
              <a:gd name="connsiteX83" fmla="*/ 1271764 w 3619883"/>
              <a:gd name="connsiteY83" fmla="*/ 117956 h 4297250"/>
              <a:gd name="connsiteX84" fmla="*/ 1315583 w 3619883"/>
              <a:gd name="connsiteY84" fmla="*/ 125912 h 4297250"/>
              <a:gd name="connsiteX85" fmla="*/ 1359125 w 3619883"/>
              <a:gd name="connsiteY85" fmla="*/ 139761 h 4297250"/>
              <a:gd name="connsiteX86" fmla="*/ 1391919 w 3619883"/>
              <a:gd name="connsiteY86" fmla="*/ 147202 h 4297250"/>
              <a:gd name="connsiteX87" fmla="*/ 1436563 w 3619883"/>
              <a:gd name="connsiteY87" fmla="*/ 137480 h 4297250"/>
              <a:gd name="connsiteX88" fmla="*/ 1471566 w 3619883"/>
              <a:gd name="connsiteY88" fmla="*/ 97777 h 4297250"/>
              <a:gd name="connsiteX89" fmla="*/ 1505739 w 3619883"/>
              <a:gd name="connsiteY89" fmla="*/ 75753 h 4297250"/>
              <a:gd name="connsiteX90" fmla="*/ 1590891 w 3619883"/>
              <a:gd name="connsiteY90" fmla="*/ 144702 h 4297250"/>
              <a:gd name="connsiteX91" fmla="*/ 1625616 w 3619883"/>
              <a:gd name="connsiteY91" fmla="*/ 110893 h 4297250"/>
              <a:gd name="connsiteX92" fmla="*/ 1658964 w 3619883"/>
              <a:gd name="connsiteY92" fmla="*/ 106547 h 4297250"/>
              <a:gd name="connsiteX93" fmla="*/ 1746598 w 3619883"/>
              <a:gd name="connsiteY93" fmla="*/ 122460 h 4297250"/>
              <a:gd name="connsiteX94" fmla="*/ 1811913 w 3619883"/>
              <a:gd name="connsiteY94" fmla="*/ 143234 h 4297250"/>
              <a:gd name="connsiteX95" fmla="*/ 1856557 w 3619883"/>
              <a:gd name="connsiteY95" fmla="*/ 133511 h 4297250"/>
              <a:gd name="connsiteX96" fmla="*/ 2066003 w 3619883"/>
              <a:gd name="connsiteY96" fmla="*/ 143313 h 4297250"/>
              <a:gd name="connsiteX97" fmla="*/ 2177615 w 3619883"/>
              <a:gd name="connsiteY97" fmla="*/ 119007 h 4297250"/>
              <a:gd name="connsiteX98" fmla="*/ 2255883 w 3619883"/>
              <a:gd name="connsiteY98" fmla="*/ 99047 h 4297250"/>
              <a:gd name="connsiteX99" fmla="*/ 2344622 w 3619883"/>
              <a:gd name="connsiteY99" fmla="*/ 91388 h 4297250"/>
              <a:gd name="connsiteX100" fmla="*/ 2455682 w 3619883"/>
              <a:gd name="connsiteY100" fmla="*/ 78869 h 4297250"/>
              <a:gd name="connsiteX101" fmla="*/ 2632609 w 3619883"/>
              <a:gd name="connsiteY101" fmla="*/ 75338 h 4297250"/>
              <a:gd name="connsiteX102" fmla="*/ 2742291 w 3619883"/>
              <a:gd name="connsiteY102" fmla="*/ 92282 h 4297250"/>
              <a:gd name="connsiteX103" fmla="*/ 2851974 w 3619883"/>
              <a:gd name="connsiteY103" fmla="*/ 109227 h 4297250"/>
              <a:gd name="connsiteX104" fmla="*/ 2907643 w 3619883"/>
              <a:gd name="connsiteY104" fmla="*/ 100020 h 4297250"/>
              <a:gd name="connsiteX105" fmla="*/ 2944022 w 3619883"/>
              <a:gd name="connsiteY105" fmla="*/ 30853 h 4297250"/>
              <a:gd name="connsiteX106" fmla="*/ 3022289 w 3619883"/>
              <a:gd name="connsiteY106" fmla="*/ 10893 h 4297250"/>
              <a:gd name="connsiteX107" fmla="*/ 3054807 w 3619883"/>
              <a:gd name="connsiteY107" fmla="*/ 24226 h 4297250"/>
              <a:gd name="connsiteX108" fmla="*/ 3141892 w 3619883"/>
              <a:gd name="connsiteY108" fmla="*/ 51925 h 4297250"/>
              <a:gd name="connsiteX109" fmla="*/ 3185711 w 3619883"/>
              <a:gd name="connsiteY109" fmla="*/ 59881 h 4297250"/>
              <a:gd name="connsiteX110" fmla="*/ 3219056 w 3619883"/>
              <a:gd name="connsiteY110" fmla="*/ 55536 h 4297250"/>
              <a:gd name="connsiteX111" fmla="*/ 3263425 w 3619883"/>
              <a:gd name="connsiteY111" fmla="*/ 51706 h 4297250"/>
              <a:gd name="connsiteX112" fmla="*/ 3296219 w 3619883"/>
              <a:gd name="connsiteY112" fmla="*/ 59147 h 4297250"/>
              <a:gd name="connsiteX113" fmla="*/ 3319094 w 3619883"/>
              <a:gd name="connsiteY113" fmla="*/ 42500 h 4297250"/>
              <a:gd name="connsiteX114" fmla="*/ 3420511 w 3619883"/>
              <a:gd name="connsiteY114" fmla="*/ 0 h 4297250"/>
              <a:gd name="connsiteX115" fmla="*/ 3453305 w 3619883"/>
              <a:gd name="connsiteY115" fmla="*/ 7440 h 4297250"/>
              <a:gd name="connsiteX116" fmla="*/ 3496571 w 3619883"/>
              <a:gd name="connsiteY116" fmla="*/ 27182 h 4297250"/>
              <a:gd name="connsiteX117" fmla="*/ 3602117 w 3619883"/>
              <a:gd name="connsiteY117" fmla="*/ 132521 h 4297250"/>
              <a:gd name="connsiteX118" fmla="*/ 3619883 w 3619883"/>
              <a:gd name="connsiteY118" fmla="*/ 140049 h 4297250"/>
              <a:gd name="connsiteX119" fmla="*/ 3619883 w 3619883"/>
              <a:gd name="connsiteY11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079759 w 3619883"/>
              <a:gd name="connsiteY12" fmla="*/ 4128157 h 4297250"/>
              <a:gd name="connsiteX13" fmla="*/ 2079759 w 3619883"/>
              <a:gd name="connsiteY13" fmla="*/ 4275461 h 4297250"/>
              <a:gd name="connsiteX14" fmla="*/ 1824703 w 3619883"/>
              <a:gd name="connsiteY14" fmla="*/ 4275461 h 4297250"/>
              <a:gd name="connsiteX15" fmla="*/ 1834468 w 3619883"/>
              <a:gd name="connsiteY15" fmla="*/ 4128157 h 4297250"/>
              <a:gd name="connsiteX16" fmla="*/ 1893894 w 3619883"/>
              <a:gd name="connsiteY16" fmla="*/ 4128157 h 4297250"/>
              <a:gd name="connsiteX17" fmla="*/ 1893894 w 3619883"/>
              <a:gd name="connsiteY17" fmla="*/ 3951392 h 4297250"/>
              <a:gd name="connsiteX18" fmla="*/ 1716110 w 3619883"/>
              <a:gd name="connsiteY18" fmla="*/ 3951392 h 4297250"/>
              <a:gd name="connsiteX19" fmla="*/ 1716110 w 3619883"/>
              <a:gd name="connsiteY19" fmla="*/ 4006431 h 4297250"/>
              <a:gd name="connsiteX20" fmla="*/ 1703447 w 3619883"/>
              <a:gd name="connsiteY20" fmla="*/ 4007960 h 4297250"/>
              <a:gd name="connsiteX21" fmla="*/ 1716110 w 3619883"/>
              <a:gd name="connsiteY21" fmla="*/ 4044284 h 4297250"/>
              <a:gd name="connsiteX22" fmla="*/ 1716110 w 3619883"/>
              <a:gd name="connsiteY22" fmla="*/ 4128157 h 4297250"/>
              <a:gd name="connsiteX23" fmla="*/ 1745346 w 3619883"/>
              <a:gd name="connsiteY23" fmla="*/ 4128157 h 4297250"/>
              <a:gd name="connsiteX24" fmla="*/ 1796694 w 3619883"/>
              <a:gd name="connsiteY24" fmla="*/ 4275461 h 4297250"/>
              <a:gd name="connsiteX25" fmla="*/ 1558844 w 3619883"/>
              <a:gd name="connsiteY25" fmla="*/ 4275461 h 4297250"/>
              <a:gd name="connsiteX26" fmla="*/ 1517252 w 3619883"/>
              <a:gd name="connsiteY26" fmla="*/ 4128157 h 4297250"/>
              <a:gd name="connsiteX27" fmla="*/ 1582936 w 3619883"/>
              <a:gd name="connsiteY27" fmla="*/ 4128157 h 4297250"/>
              <a:gd name="connsiteX28" fmla="*/ 1582936 w 3619883"/>
              <a:gd name="connsiteY28" fmla="*/ 3951392 h 4297250"/>
              <a:gd name="connsiteX29" fmla="*/ 1405151 w 3619883"/>
              <a:gd name="connsiteY29" fmla="*/ 3951392 h 4297250"/>
              <a:gd name="connsiteX30" fmla="*/ 1405151 w 3619883"/>
              <a:gd name="connsiteY30" fmla="*/ 4128157 h 4297250"/>
              <a:gd name="connsiteX31" fmla="*/ 1468988 w 3619883"/>
              <a:gd name="connsiteY31" fmla="*/ 4128157 h 4297250"/>
              <a:gd name="connsiteX32" fmla="*/ 1427396 w 3619883"/>
              <a:gd name="connsiteY32" fmla="*/ 4275461 h 4297250"/>
              <a:gd name="connsiteX33" fmla="*/ 1210751 w 3619883"/>
              <a:gd name="connsiteY33" fmla="*/ 4275461 h 4297250"/>
              <a:gd name="connsiteX34" fmla="*/ 1210751 w 3619883"/>
              <a:gd name="connsiteY34" fmla="*/ 4128157 h 4297250"/>
              <a:gd name="connsiteX35" fmla="*/ 1271978 w 3619883"/>
              <a:gd name="connsiteY35" fmla="*/ 4128157 h 4297250"/>
              <a:gd name="connsiteX36" fmla="*/ 1271978 w 3619883"/>
              <a:gd name="connsiteY36" fmla="*/ 3951392 h 4297250"/>
              <a:gd name="connsiteX37" fmla="*/ 1094193 w 3619883"/>
              <a:gd name="connsiteY37" fmla="*/ 3951392 h 4297250"/>
              <a:gd name="connsiteX38" fmla="*/ 1094193 w 3619883"/>
              <a:gd name="connsiteY38" fmla="*/ 4128157 h 4297250"/>
              <a:gd name="connsiteX39" fmla="*/ 1140354 w 3619883"/>
              <a:gd name="connsiteY39" fmla="*/ 4128157 h 4297250"/>
              <a:gd name="connsiteX40" fmla="*/ 1140354 w 3619883"/>
              <a:gd name="connsiteY40" fmla="*/ 4275461 h 4297250"/>
              <a:gd name="connsiteX41" fmla="*/ 953807 w 3619883"/>
              <a:gd name="connsiteY41" fmla="*/ 4275461 h 4297250"/>
              <a:gd name="connsiteX42" fmla="*/ 912215 w 3619883"/>
              <a:gd name="connsiteY42" fmla="*/ 4128157 h 4297250"/>
              <a:gd name="connsiteX43" fmla="*/ 961020 w 3619883"/>
              <a:gd name="connsiteY43" fmla="*/ 4128157 h 4297250"/>
              <a:gd name="connsiteX44" fmla="*/ 961020 w 3619883"/>
              <a:gd name="connsiteY44" fmla="*/ 3951392 h 4297250"/>
              <a:gd name="connsiteX45" fmla="*/ 783235 w 3619883"/>
              <a:gd name="connsiteY45" fmla="*/ 3951392 h 4297250"/>
              <a:gd name="connsiteX46" fmla="*/ 783235 w 3619883"/>
              <a:gd name="connsiteY46" fmla="*/ 4128157 h 4297250"/>
              <a:gd name="connsiteX47" fmla="*/ 871024 w 3619883"/>
              <a:gd name="connsiteY47" fmla="*/ 4128157 h 4297250"/>
              <a:gd name="connsiteX48" fmla="*/ 829432 w 3619883"/>
              <a:gd name="connsiteY48" fmla="*/ 4275461 h 4297250"/>
              <a:gd name="connsiteX49" fmla="*/ 611484 w 3619883"/>
              <a:gd name="connsiteY49" fmla="*/ 4275461 h 4297250"/>
              <a:gd name="connsiteX50" fmla="*/ 621247 w 3619883"/>
              <a:gd name="connsiteY50" fmla="*/ 4128157 h 4297250"/>
              <a:gd name="connsiteX51" fmla="*/ 650062 w 3619883"/>
              <a:gd name="connsiteY51" fmla="*/ 4128157 h 4297250"/>
              <a:gd name="connsiteX52" fmla="*/ 650062 w 3619883"/>
              <a:gd name="connsiteY52" fmla="*/ 3951392 h 4297250"/>
              <a:gd name="connsiteX53" fmla="*/ 472277 w 3619883"/>
              <a:gd name="connsiteY53" fmla="*/ 3951392 h 4297250"/>
              <a:gd name="connsiteX54" fmla="*/ 472277 w 3619883"/>
              <a:gd name="connsiteY54" fmla="*/ 4128157 h 4297250"/>
              <a:gd name="connsiteX55" fmla="*/ 522650 w 3619883"/>
              <a:gd name="connsiteY55" fmla="*/ 4128157 h 4297250"/>
              <a:gd name="connsiteX56" fmla="*/ 573998 w 3619883"/>
              <a:gd name="connsiteY56" fmla="*/ 4275461 h 4297250"/>
              <a:gd name="connsiteX57" fmla="*/ 336164 w 3619883"/>
              <a:gd name="connsiteY57" fmla="*/ 4275461 h 4297250"/>
              <a:gd name="connsiteX58" fmla="*/ 294572 w 3619883"/>
              <a:gd name="connsiteY58" fmla="*/ 4128157 h 4297250"/>
              <a:gd name="connsiteX59" fmla="*/ 339106 w 3619883"/>
              <a:gd name="connsiteY59" fmla="*/ 4128157 h 4297250"/>
              <a:gd name="connsiteX60" fmla="*/ 339106 w 3619883"/>
              <a:gd name="connsiteY60" fmla="*/ 3951392 h 4297250"/>
              <a:gd name="connsiteX61" fmla="*/ 161321 w 3619883"/>
              <a:gd name="connsiteY61" fmla="*/ 3951392 h 4297250"/>
              <a:gd name="connsiteX62" fmla="*/ 161321 w 3619883"/>
              <a:gd name="connsiteY62" fmla="*/ 4128157 h 4297250"/>
              <a:gd name="connsiteX63" fmla="*/ 230914 w 3619883"/>
              <a:gd name="connsiteY63" fmla="*/ 4128157 h 4297250"/>
              <a:gd name="connsiteX64" fmla="*/ 189322 w 3619883"/>
              <a:gd name="connsiteY64" fmla="*/ 4275461 h 4297250"/>
              <a:gd name="connsiteX65" fmla="*/ 0 w 3619883"/>
              <a:gd name="connsiteY65" fmla="*/ 4275461 h 4297250"/>
              <a:gd name="connsiteX66" fmla="*/ 0 w 3619883"/>
              <a:gd name="connsiteY66" fmla="*/ 42229 h 4297250"/>
              <a:gd name="connsiteX67" fmla="*/ 42464 w 3619883"/>
              <a:gd name="connsiteY67" fmla="*/ 40518 h 4297250"/>
              <a:gd name="connsiteX68" fmla="*/ 137733 w 3619883"/>
              <a:gd name="connsiteY68" fmla="*/ 35355 h 4297250"/>
              <a:gd name="connsiteX69" fmla="*/ 270565 w 3619883"/>
              <a:gd name="connsiteY69" fmla="*/ 29759 h 4297250"/>
              <a:gd name="connsiteX70" fmla="*/ 479734 w 3619883"/>
              <a:gd name="connsiteY70" fmla="*/ 45455 h 4297250"/>
              <a:gd name="connsiteX71" fmla="*/ 524103 w 3619883"/>
              <a:gd name="connsiteY71" fmla="*/ 41625 h 4297250"/>
              <a:gd name="connsiteX72" fmla="*/ 624416 w 3619883"/>
              <a:gd name="connsiteY72" fmla="*/ 22696 h 4297250"/>
              <a:gd name="connsiteX73" fmla="*/ 657762 w 3619883"/>
              <a:gd name="connsiteY73" fmla="*/ 18351 h 4297250"/>
              <a:gd name="connsiteX74" fmla="*/ 690557 w 3619883"/>
              <a:gd name="connsiteY74" fmla="*/ 25792 h 4297250"/>
              <a:gd name="connsiteX75" fmla="*/ 745123 w 3619883"/>
              <a:gd name="connsiteY75" fmla="*/ 40157 h 4297250"/>
              <a:gd name="connsiteX76" fmla="*/ 789493 w 3619883"/>
              <a:gd name="connsiteY76" fmla="*/ 36327 h 4297250"/>
              <a:gd name="connsiteX77" fmla="*/ 854255 w 3619883"/>
              <a:gd name="connsiteY77" fmla="*/ 68887 h 4297250"/>
              <a:gd name="connsiteX78" fmla="*/ 897520 w 3619883"/>
              <a:gd name="connsiteY78" fmla="*/ 88629 h 4297250"/>
              <a:gd name="connsiteX79" fmla="*/ 940510 w 3619883"/>
              <a:gd name="connsiteY79" fmla="*/ 114265 h 4297250"/>
              <a:gd name="connsiteX80" fmla="*/ 1082712 w 3619883"/>
              <a:gd name="connsiteY80" fmla="*/ 144543 h 4297250"/>
              <a:gd name="connsiteX81" fmla="*/ 1205348 w 3619883"/>
              <a:gd name="connsiteY81" fmla="*/ 120753 h 4297250"/>
              <a:gd name="connsiteX82" fmla="*/ 1271764 w 3619883"/>
              <a:gd name="connsiteY82" fmla="*/ 117956 h 4297250"/>
              <a:gd name="connsiteX83" fmla="*/ 1315583 w 3619883"/>
              <a:gd name="connsiteY83" fmla="*/ 125912 h 4297250"/>
              <a:gd name="connsiteX84" fmla="*/ 1359125 w 3619883"/>
              <a:gd name="connsiteY84" fmla="*/ 139761 h 4297250"/>
              <a:gd name="connsiteX85" fmla="*/ 1391919 w 3619883"/>
              <a:gd name="connsiteY85" fmla="*/ 147202 h 4297250"/>
              <a:gd name="connsiteX86" fmla="*/ 1436563 w 3619883"/>
              <a:gd name="connsiteY86" fmla="*/ 137480 h 4297250"/>
              <a:gd name="connsiteX87" fmla="*/ 1471566 w 3619883"/>
              <a:gd name="connsiteY87" fmla="*/ 97777 h 4297250"/>
              <a:gd name="connsiteX88" fmla="*/ 1505739 w 3619883"/>
              <a:gd name="connsiteY88" fmla="*/ 75753 h 4297250"/>
              <a:gd name="connsiteX89" fmla="*/ 1590891 w 3619883"/>
              <a:gd name="connsiteY89" fmla="*/ 144702 h 4297250"/>
              <a:gd name="connsiteX90" fmla="*/ 1625616 w 3619883"/>
              <a:gd name="connsiteY90" fmla="*/ 110893 h 4297250"/>
              <a:gd name="connsiteX91" fmla="*/ 1658964 w 3619883"/>
              <a:gd name="connsiteY91" fmla="*/ 106547 h 4297250"/>
              <a:gd name="connsiteX92" fmla="*/ 1746598 w 3619883"/>
              <a:gd name="connsiteY92" fmla="*/ 122460 h 4297250"/>
              <a:gd name="connsiteX93" fmla="*/ 1811913 w 3619883"/>
              <a:gd name="connsiteY93" fmla="*/ 143234 h 4297250"/>
              <a:gd name="connsiteX94" fmla="*/ 1856557 w 3619883"/>
              <a:gd name="connsiteY94" fmla="*/ 133511 h 4297250"/>
              <a:gd name="connsiteX95" fmla="*/ 2066003 w 3619883"/>
              <a:gd name="connsiteY95" fmla="*/ 143313 h 4297250"/>
              <a:gd name="connsiteX96" fmla="*/ 2177615 w 3619883"/>
              <a:gd name="connsiteY96" fmla="*/ 119007 h 4297250"/>
              <a:gd name="connsiteX97" fmla="*/ 2255883 w 3619883"/>
              <a:gd name="connsiteY97" fmla="*/ 99047 h 4297250"/>
              <a:gd name="connsiteX98" fmla="*/ 2344622 w 3619883"/>
              <a:gd name="connsiteY98" fmla="*/ 91388 h 4297250"/>
              <a:gd name="connsiteX99" fmla="*/ 2455682 w 3619883"/>
              <a:gd name="connsiteY99" fmla="*/ 78869 h 4297250"/>
              <a:gd name="connsiteX100" fmla="*/ 2632609 w 3619883"/>
              <a:gd name="connsiteY100" fmla="*/ 75338 h 4297250"/>
              <a:gd name="connsiteX101" fmla="*/ 2742291 w 3619883"/>
              <a:gd name="connsiteY101" fmla="*/ 92282 h 4297250"/>
              <a:gd name="connsiteX102" fmla="*/ 2851974 w 3619883"/>
              <a:gd name="connsiteY102" fmla="*/ 109227 h 4297250"/>
              <a:gd name="connsiteX103" fmla="*/ 2907643 w 3619883"/>
              <a:gd name="connsiteY103" fmla="*/ 100020 h 4297250"/>
              <a:gd name="connsiteX104" fmla="*/ 2944022 w 3619883"/>
              <a:gd name="connsiteY104" fmla="*/ 30853 h 4297250"/>
              <a:gd name="connsiteX105" fmla="*/ 3022289 w 3619883"/>
              <a:gd name="connsiteY105" fmla="*/ 10893 h 4297250"/>
              <a:gd name="connsiteX106" fmla="*/ 3054807 w 3619883"/>
              <a:gd name="connsiteY106" fmla="*/ 24226 h 4297250"/>
              <a:gd name="connsiteX107" fmla="*/ 3141892 w 3619883"/>
              <a:gd name="connsiteY107" fmla="*/ 51925 h 4297250"/>
              <a:gd name="connsiteX108" fmla="*/ 3185711 w 3619883"/>
              <a:gd name="connsiteY108" fmla="*/ 59881 h 4297250"/>
              <a:gd name="connsiteX109" fmla="*/ 3219056 w 3619883"/>
              <a:gd name="connsiteY109" fmla="*/ 55536 h 4297250"/>
              <a:gd name="connsiteX110" fmla="*/ 3263425 w 3619883"/>
              <a:gd name="connsiteY110" fmla="*/ 51706 h 4297250"/>
              <a:gd name="connsiteX111" fmla="*/ 3296219 w 3619883"/>
              <a:gd name="connsiteY111" fmla="*/ 59147 h 4297250"/>
              <a:gd name="connsiteX112" fmla="*/ 3319094 w 3619883"/>
              <a:gd name="connsiteY112" fmla="*/ 42500 h 4297250"/>
              <a:gd name="connsiteX113" fmla="*/ 3420511 w 3619883"/>
              <a:gd name="connsiteY113" fmla="*/ 0 h 4297250"/>
              <a:gd name="connsiteX114" fmla="*/ 3453305 w 3619883"/>
              <a:gd name="connsiteY114" fmla="*/ 7440 h 4297250"/>
              <a:gd name="connsiteX115" fmla="*/ 3496571 w 3619883"/>
              <a:gd name="connsiteY115" fmla="*/ 27182 h 4297250"/>
              <a:gd name="connsiteX116" fmla="*/ 3602117 w 3619883"/>
              <a:gd name="connsiteY116" fmla="*/ 132521 h 4297250"/>
              <a:gd name="connsiteX117" fmla="*/ 3619883 w 3619883"/>
              <a:gd name="connsiteY117" fmla="*/ 140049 h 4297250"/>
              <a:gd name="connsiteX118" fmla="*/ 3619883 w 3619883"/>
              <a:gd name="connsiteY11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079759 w 3619883"/>
              <a:gd name="connsiteY12" fmla="*/ 4275461 h 4297250"/>
              <a:gd name="connsiteX13" fmla="*/ 1824703 w 3619883"/>
              <a:gd name="connsiteY13" fmla="*/ 4275461 h 4297250"/>
              <a:gd name="connsiteX14" fmla="*/ 1834468 w 3619883"/>
              <a:gd name="connsiteY14" fmla="*/ 4128157 h 4297250"/>
              <a:gd name="connsiteX15" fmla="*/ 1893894 w 3619883"/>
              <a:gd name="connsiteY15" fmla="*/ 4128157 h 4297250"/>
              <a:gd name="connsiteX16" fmla="*/ 1893894 w 3619883"/>
              <a:gd name="connsiteY16" fmla="*/ 3951392 h 4297250"/>
              <a:gd name="connsiteX17" fmla="*/ 1716110 w 3619883"/>
              <a:gd name="connsiteY17" fmla="*/ 3951392 h 4297250"/>
              <a:gd name="connsiteX18" fmla="*/ 1716110 w 3619883"/>
              <a:gd name="connsiteY18" fmla="*/ 4006431 h 4297250"/>
              <a:gd name="connsiteX19" fmla="*/ 1703447 w 3619883"/>
              <a:gd name="connsiteY19" fmla="*/ 4007960 h 4297250"/>
              <a:gd name="connsiteX20" fmla="*/ 1716110 w 3619883"/>
              <a:gd name="connsiteY20" fmla="*/ 4044284 h 4297250"/>
              <a:gd name="connsiteX21" fmla="*/ 1716110 w 3619883"/>
              <a:gd name="connsiteY21" fmla="*/ 4128157 h 4297250"/>
              <a:gd name="connsiteX22" fmla="*/ 1745346 w 3619883"/>
              <a:gd name="connsiteY22" fmla="*/ 4128157 h 4297250"/>
              <a:gd name="connsiteX23" fmla="*/ 1796694 w 3619883"/>
              <a:gd name="connsiteY23" fmla="*/ 4275461 h 4297250"/>
              <a:gd name="connsiteX24" fmla="*/ 1558844 w 3619883"/>
              <a:gd name="connsiteY24" fmla="*/ 4275461 h 4297250"/>
              <a:gd name="connsiteX25" fmla="*/ 1517252 w 3619883"/>
              <a:gd name="connsiteY25" fmla="*/ 4128157 h 4297250"/>
              <a:gd name="connsiteX26" fmla="*/ 1582936 w 3619883"/>
              <a:gd name="connsiteY26" fmla="*/ 4128157 h 4297250"/>
              <a:gd name="connsiteX27" fmla="*/ 1582936 w 3619883"/>
              <a:gd name="connsiteY27" fmla="*/ 3951392 h 4297250"/>
              <a:gd name="connsiteX28" fmla="*/ 1405151 w 3619883"/>
              <a:gd name="connsiteY28" fmla="*/ 3951392 h 4297250"/>
              <a:gd name="connsiteX29" fmla="*/ 1405151 w 3619883"/>
              <a:gd name="connsiteY29" fmla="*/ 4128157 h 4297250"/>
              <a:gd name="connsiteX30" fmla="*/ 1468988 w 3619883"/>
              <a:gd name="connsiteY30" fmla="*/ 4128157 h 4297250"/>
              <a:gd name="connsiteX31" fmla="*/ 1427396 w 3619883"/>
              <a:gd name="connsiteY31" fmla="*/ 4275461 h 4297250"/>
              <a:gd name="connsiteX32" fmla="*/ 1210751 w 3619883"/>
              <a:gd name="connsiteY32" fmla="*/ 4275461 h 4297250"/>
              <a:gd name="connsiteX33" fmla="*/ 1210751 w 3619883"/>
              <a:gd name="connsiteY33" fmla="*/ 4128157 h 4297250"/>
              <a:gd name="connsiteX34" fmla="*/ 1271978 w 3619883"/>
              <a:gd name="connsiteY34" fmla="*/ 4128157 h 4297250"/>
              <a:gd name="connsiteX35" fmla="*/ 1271978 w 3619883"/>
              <a:gd name="connsiteY35" fmla="*/ 3951392 h 4297250"/>
              <a:gd name="connsiteX36" fmla="*/ 1094193 w 3619883"/>
              <a:gd name="connsiteY36" fmla="*/ 3951392 h 4297250"/>
              <a:gd name="connsiteX37" fmla="*/ 1094193 w 3619883"/>
              <a:gd name="connsiteY37" fmla="*/ 4128157 h 4297250"/>
              <a:gd name="connsiteX38" fmla="*/ 1140354 w 3619883"/>
              <a:gd name="connsiteY38" fmla="*/ 4128157 h 4297250"/>
              <a:gd name="connsiteX39" fmla="*/ 1140354 w 3619883"/>
              <a:gd name="connsiteY39" fmla="*/ 4275461 h 4297250"/>
              <a:gd name="connsiteX40" fmla="*/ 953807 w 3619883"/>
              <a:gd name="connsiteY40" fmla="*/ 4275461 h 4297250"/>
              <a:gd name="connsiteX41" fmla="*/ 912215 w 3619883"/>
              <a:gd name="connsiteY41" fmla="*/ 4128157 h 4297250"/>
              <a:gd name="connsiteX42" fmla="*/ 961020 w 3619883"/>
              <a:gd name="connsiteY42" fmla="*/ 4128157 h 4297250"/>
              <a:gd name="connsiteX43" fmla="*/ 961020 w 3619883"/>
              <a:gd name="connsiteY43" fmla="*/ 3951392 h 4297250"/>
              <a:gd name="connsiteX44" fmla="*/ 783235 w 3619883"/>
              <a:gd name="connsiteY44" fmla="*/ 3951392 h 4297250"/>
              <a:gd name="connsiteX45" fmla="*/ 783235 w 3619883"/>
              <a:gd name="connsiteY45" fmla="*/ 4128157 h 4297250"/>
              <a:gd name="connsiteX46" fmla="*/ 871024 w 3619883"/>
              <a:gd name="connsiteY46" fmla="*/ 4128157 h 4297250"/>
              <a:gd name="connsiteX47" fmla="*/ 829432 w 3619883"/>
              <a:gd name="connsiteY47" fmla="*/ 4275461 h 4297250"/>
              <a:gd name="connsiteX48" fmla="*/ 611484 w 3619883"/>
              <a:gd name="connsiteY48" fmla="*/ 4275461 h 4297250"/>
              <a:gd name="connsiteX49" fmla="*/ 621247 w 3619883"/>
              <a:gd name="connsiteY49" fmla="*/ 4128157 h 4297250"/>
              <a:gd name="connsiteX50" fmla="*/ 650062 w 3619883"/>
              <a:gd name="connsiteY50" fmla="*/ 4128157 h 4297250"/>
              <a:gd name="connsiteX51" fmla="*/ 650062 w 3619883"/>
              <a:gd name="connsiteY51" fmla="*/ 3951392 h 4297250"/>
              <a:gd name="connsiteX52" fmla="*/ 472277 w 3619883"/>
              <a:gd name="connsiteY52" fmla="*/ 3951392 h 4297250"/>
              <a:gd name="connsiteX53" fmla="*/ 472277 w 3619883"/>
              <a:gd name="connsiteY53" fmla="*/ 4128157 h 4297250"/>
              <a:gd name="connsiteX54" fmla="*/ 522650 w 3619883"/>
              <a:gd name="connsiteY54" fmla="*/ 4128157 h 4297250"/>
              <a:gd name="connsiteX55" fmla="*/ 573998 w 3619883"/>
              <a:gd name="connsiteY55" fmla="*/ 4275461 h 4297250"/>
              <a:gd name="connsiteX56" fmla="*/ 336164 w 3619883"/>
              <a:gd name="connsiteY56" fmla="*/ 4275461 h 4297250"/>
              <a:gd name="connsiteX57" fmla="*/ 294572 w 3619883"/>
              <a:gd name="connsiteY57" fmla="*/ 4128157 h 4297250"/>
              <a:gd name="connsiteX58" fmla="*/ 339106 w 3619883"/>
              <a:gd name="connsiteY58" fmla="*/ 4128157 h 4297250"/>
              <a:gd name="connsiteX59" fmla="*/ 339106 w 3619883"/>
              <a:gd name="connsiteY59" fmla="*/ 3951392 h 4297250"/>
              <a:gd name="connsiteX60" fmla="*/ 161321 w 3619883"/>
              <a:gd name="connsiteY60" fmla="*/ 3951392 h 4297250"/>
              <a:gd name="connsiteX61" fmla="*/ 161321 w 3619883"/>
              <a:gd name="connsiteY61" fmla="*/ 4128157 h 4297250"/>
              <a:gd name="connsiteX62" fmla="*/ 230914 w 3619883"/>
              <a:gd name="connsiteY62" fmla="*/ 4128157 h 4297250"/>
              <a:gd name="connsiteX63" fmla="*/ 189322 w 3619883"/>
              <a:gd name="connsiteY63" fmla="*/ 4275461 h 4297250"/>
              <a:gd name="connsiteX64" fmla="*/ 0 w 3619883"/>
              <a:gd name="connsiteY64" fmla="*/ 4275461 h 4297250"/>
              <a:gd name="connsiteX65" fmla="*/ 0 w 3619883"/>
              <a:gd name="connsiteY65" fmla="*/ 42229 h 4297250"/>
              <a:gd name="connsiteX66" fmla="*/ 42464 w 3619883"/>
              <a:gd name="connsiteY66" fmla="*/ 40518 h 4297250"/>
              <a:gd name="connsiteX67" fmla="*/ 137733 w 3619883"/>
              <a:gd name="connsiteY67" fmla="*/ 35355 h 4297250"/>
              <a:gd name="connsiteX68" fmla="*/ 270565 w 3619883"/>
              <a:gd name="connsiteY68" fmla="*/ 29759 h 4297250"/>
              <a:gd name="connsiteX69" fmla="*/ 479734 w 3619883"/>
              <a:gd name="connsiteY69" fmla="*/ 45455 h 4297250"/>
              <a:gd name="connsiteX70" fmla="*/ 524103 w 3619883"/>
              <a:gd name="connsiteY70" fmla="*/ 41625 h 4297250"/>
              <a:gd name="connsiteX71" fmla="*/ 624416 w 3619883"/>
              <a:gd name="connsiteY71" fmla="*/ 22696 h 4297250"/>
              <a:gd name="connsiteX72" fmla="*/ 657762 w 3619883"/>
              <a:gd name="connsiteY72" fmla="*/ 18351 h 4297250"/>
              <a:gd name="connsiteX73" fmla="*/ 690557 w 3619883"/>
              <a:gd name="connsiteY73" fmla="*/ 25792 h 4297250"/>
              <a:gd name="connsiteX74" fmla="*/ 745123 w 3619883"/>
              <a:gd name="connsiteY74" fmla="*/ 40157 h 4297250"/>
              <a:gd name="connsiteX75" fmla="*/ 789493 w 3619883"/>
              <a:gd name="connsiteY75" fmla="*/ 36327 h 4297250"/>
              <a:gd name="connsiteX76" fmla="*/ 854255 w 3619883"/>
              <a:gd name="connsiteY76" fmla="*/ 68887 h 4297250"/>
              <a:gd name="connsiteX77" fmla="*/ 897520 w 3619883"/>
              <a:gd name="connsiteY77" fmla="*/ 88629 h 4297250"/>
              <a:gd name="connsiteX78" fmla="*/ 940510 w 3619883"/>
              <a:gd name="connsiteY78" fmla="*/ 114265 h 4297250"/>
              <a:gd name="connsiteX79" fmla="*/ 1082712 w 3619883"/>
              <a:gd name="connsiteY79" fmla="*/ 144543 h 4297250"/>
              <a:gd name="connsiteX80" fmla="*/ 1205348 w 3619883"/>
              <a:gd name="connsiteY80" fmla="*/ 120753 h 4297250"/>
              <a:gd name="connsiteX81" fmla="*/ 1271764 w 3619883"/>
              <a:gd name="connsiteY81" fmla="*/ 117956 h 4297250"/>
              <a:gd name="connsiteX82" fmla="*/ 1315583 w 3619883"/>
              <a:gd name="connsiteY82" fmla="*/ 125912 h 4297250"/>
              <a:gd name="connsiteX83" fmla="*/ 1359125 w 3619883"/>
              <a:gd name="connsiteY83" fmla="*/ 139761 h 4297250"/>
              <a:gd name="connsiteX84" fmla="*/ 1391919 w 3619883"/>
              <a:gd name="connsiteY84" fmla="*/ 147202 h 4297250"/>
              <a:gd name="connsiteX85" fmla="*/ 1436563 w 3619883"/>
              <a:gd name="connsiteY85" fmla="*/ 137480 h 4297250"/>
              <a:gd name="connsiteX86" fmla="*/ 1471566 w 3619883"/>
              <a:gd name="connsiteY86" fmla="*/ 97777 h 4297250"/>
              <a:gd name="connsiteX87" fmla="*/ 1505739 w 3619883"/>
              <a:gd name="connsiteY87" fmla="*/ 75753 h 4297250"/>
              <a:gd name="connsiteX88" fmla="*/ 1590891 w 3619883"/>
              <a:gd name="connsiteY88" fmla="*/ 144702 h 4297250"/>
              <a:gd name="connsiteX89" fmla="*/ 1625616 w 3619883"/>
              <a:gd name="connsiteY89" fmla="*/ 110893 h 4297250"/>
              <a:gd name="connsiteX90" fmla="*/ 1658964 w 3619883"/>
              <a:gd name="connsiteY90" fmla="*/ 106547 h 4297250"/>
              <a:gd name="connsiteX91" fmla="*/ 1746598 w 3619883"/>
              <a:gd name="connsiteY91" fmla="*/ 122460 h 4297250"/>
              <a:gd name="connsiteX92" fmla="*/ 1811913 w 3619883"/>
              <a:gd name="connsiteY92" fmla="*/ 143234 h 4297250"/>
              <a:gd name="connsiteX93" fmla="*/ 1856557 w 3619883"/>
              <a:gd name="connsiteY93" fmla="*/ 133511 h 4297250"/>
              <a:gd name="connsiteX94" fmla="*/ 2066003 w 3619883"/>
              <a:gd name="connsiteY94" fmla="*/ 143313 h 4297250"/>
              <a:gd name="connsiteX95" fmla="*/ 2177615 w 3619883"/>
              <a:gd name="connsiteY95" fmla="*/ 119007 h 4297250"/>
              <a:gd name="connsiteX96" fmla="*/ 2255883 w 3619883"/>
              <a:gd name="connsiteY96" fmla="*/ 99047 h 4297250"/>
              <a:gd name="connsiteX97" fmla="*/ 2344622 w 3619883"/>
              <a:gd name="connsiteY97" fmla="*/ 91388 h 4297250"/>
              <a:gd name="connsiteX98" fmla="*/ 2455682 w 3619883"/>
              <a:gd name="connsiteY98" fmla="*/ 78869 h 4297250"/>
              <a:gd name="connsiteX99" fmla="*/ 2632609 w 3619883"/>
              <a:gd name="connsiteY99" fmla="*/ 75338 h 4297250"/>
              <a:gd name="connsiteX100" fmla="*/ 2742291 w 3619883"/>
              <a:gd name="connsiteY100" fmla="*/ 92282 h 4297250"/>
              <a:gd name="connsiteX101" fmla="*/ 2851974 w 3619883"/>
              <a:gd name="connsiteY101" fmla="*/ 109227 h 4297250"/>
              <a:gd name="connsiteX102" fmla="*/ 2907643 w 3619883"/>
              <a:gd name="connsiteY102" fmla="*/ 100020 h 4297250"/>
              <a:gd name="connsiteX103" fmla="*/ 2944022 w 3619883"/>
              <a:gd name="connsiteY103" fmla="*/ 30853 h 4297250"/>
              <a:gd name="connsiteX104" fmla="*/ 3022289 w 3619883"/>
              <a:gd name="connsiteY104" fmla="*/ 10893 h 4297250"/>
              <a:gd name="connsiteX105" fmla="*/ 3054807 w 3619883"/>
              <a:gd name="connsiteY105" fmla="*/ 24226 h 4297250"/>
              <a:gd name="connsiteX106" fmla="*/ 3141892 w 3619883"/>
              <a:gd name="connsiteY106" fmla="*/ 51925 h 4297250"/>
              <a:gd name="connsiteX107" fmla="*/ 3185711 w 3619883"/>
              <a:gd name="connsiteY107" fmla="*/ 59881 h 4297250"/>
              <a:gd name="connsiteX108" fmla="*/ 3219056 w 3619883"/>
              <a:gd name="connsiteY108" fmla="*/ 55536 h 4297250"/>
              <a:gd name="connsiteX109" fmla="*/ 3263425 w 3619883"/>
              <a:gd name="connsiteY109" fmla="*/ 51706 h 4297250"/>
              <a:gd name="connsiteX110" fmla="*/ 3296219 w 3619883"/>
              <a:gd name="connsiteY110" fmla="*/ 59147 h 4297250"/>
              <a:gd name="connsiteX111" fmla="*/ 3319094 w 3619883"/>
              <a:gd name="connsiteY111" fmla="*/ 42500 h 4297250"/>
              <a:gd name="connsiteX112" fmla="*/ 3420511 w 3619883"/>
              <a:gd name="connsiteY112" fmla="*/ 0 h 4297250"/>
              <a:gd name="connsiteX113" fmla="*/ 3453305 w 3619883"/>
              <a:gd name="connsiteY113" fmla="*/ 7440 h 4297250"/>
              <a:gd name="connsiteX114" fmla="*/ 3496571 w 3619883"/>
              <a:gd name="connsiteY114" fmla="*/ 27182 h 4297250"/>
              <a:gd name="connsiteX115" fmla="*/ 3602117 w 3619883"/>
              <a:gd name="connsiteY115" fmla="*/ 132521 h 4297250"/>
              <a:gd name="connsiteX116" fmla="*/ 3619883 w 3619883"/>
              <a:gd name="connsiteY116" fmla="*/ 140049 h 4297250"/>
              <a:gd name="connsiteX117" fmla="*/ 3619883 w 3619883"/>
              <a:gd name="connsiteY11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204852 w 3619883"/>
              <a:gd name="connsiteY10" fmla="*/ 4128157 h 4297250"/>
              <a:gd name="connsiteX11" fmla="*/ 2079759 w 3619883"/>
              <a:gd name="connsiteY11" fmla="*/ 4275461 h 4297250"/>
              <a:gd name="connsiteX12" fmla="*/ 1824703 w 3619883"/>
              <a:gd name="connsiteY12" fmla="*/ 4275461 h 4297250"/>
              <a:gd name="connsiteX13" fmla="*/ 1834468 w 3619883"/>
              <a:gd name="connsiteY13" fmla="*/ 4128157 h 4297250"/>
              <a:gd name="connsiteX14" fmla="*/ 1893894 w 3619883"/>
              <a:gd name="connsiteY14" fmla="*/ 4128157 h 4297250"/>
              <a:gd name="connsiteX15" fmla="*/ 1893894 w 3619883"/>
              <a:gd name="connsiteY15" fmla="*/ 3951392 h 4297250"/>
              <a:gd name="connsiteX16" fmla="*/ 1716110 w 3619883"/>
              <a:gd name="connsiteY16" fmla="*/ 3951392 h 4297250"/>
              <a:gd name="connsiteX17" fmla="*/ 1716110 w 3619883"/>
              <a:gd name="connsiteY17" fmla="*/ 4006431 h 4297250"/>
              <a:gd name="connsiteX18" fmla="*/ 1703447 w 3619883"/>
              <a:gd name="connsiteY18" fmla="*/ 4007960 h 4297250"/>
              <a:gd name="connsiteX19" fmla="*/ 1716110 w 3619883"/>
              <a:gd name="connsiteY19" fmla="*/ 4044284 h 4297250"/>
              <a:gd name="connsiteX20" fmla="*/ 1716110 w 3619883"/>
              <a:gd name="connsiteY20" fmla="*/ 4128157 h 4297250"/>
              <a:gd name="connsiteX21" fmla="*/ 1745346 w 3619883"/>
              <a:gd name="connsiteY21" fmla="*/ 4128157 h 4297250"/>
              <a:gd name="connsiteX22" fmla="*/ 1796694 w 3619883"/>
              <a:gd name="connsiteY22" fmla="*/ 4275461 h 4297250"/>
              <a:gd name="connsiteX23" fmla="*/ 1558844 w 3619883"/>
              <a:gd name="connsiteY23" fmla="*/ 4275461 h 4297250"/>
              <a:gd name="connsiteX24" fmla="*/ 1517252 w 3619883"/>
              <a:gd name="connsiteY24" fmla="*/ 4128157 h 4297250"/>
              <a:gd name="connsiteX25" fmla="*/ 1582936 w 3619883"/>
              <a:gd name="connsiteY25" fmla="*/ 4128157 h 4297250"/>
              <a:gd name="connsiteX26" fmla="*/ 1582936 w 3619883"/>
              <a:gd name="connsiteY26" fmla="*/ 3951392 h 4297250"/>
              <a:gd name="connsiteX27" fmla="*/ 1405151 w 3619883"/>
              <a:gd name="connsiteY27" fmla="*/ 3951392 h 4297250"/>
              <a:gd name="connsiteX28" fmla="*/ 1405151 w 3619883"/>
              <a:gd name="connsiteY28" fmla="*/ 4128157 h 4297250"/>
              <a:gd name="connsiteX29" fmla="*/ 1468988 w 3619883"/>
              <a:gd name="connsiteY29" fmla="*/ 4128157 h 4297250"/>
              <a:gd name="connsiteX30" fmla="*/ 1427396 w 3619883"/>
              <a:gd name="connsiteY30" fmla="*/ 4275461 h 4297250"/>
              <a:gd name="connsiteX31" fmla="*/ 1210751 w 3619883"/>
              <a:gd name="connsiteY31" fmla="*/ 4275461 h 4297250"/>
              <a:gd name="connsiteX32" fmla="*/ 1210751 w 3619883"/>
              <a:gd name="connsiteY32" fmla="*/ 4128157 h 4297250"/>
              <a:gd name="connsiteX33" fmla="*/ 1271978 w 3619883"/>
              <a:gd name="connsiteY33" fmla="*/ 4128157 h 4297250"/>
              <a:gd name="connsiteX34" fmla="*/ 1271978 w 3619883"/>
              <a:gd name="connsiteY34" fmla="*/ 3951392 h 4297250"/>
              <a:gd name="connsiteX35" fmla="*/ 1094193 w 3619883"/>
              <a:gd name="connsiteY35" fmla="*/ 3951392 h 4297250"/>
              <a:gd name="connsiteX36" fmla="*/ 1094193 w 3619883"/>
              <a:gd name="connsiteY36" fmla="*/ 4128157 h 4297250"/>
              <a:gd name="connsiteX37" fmla="*/ 1140354 w 3619883"/>
              <a:gd name="connsiteY37" fmla="*/ 4128157 h 4297250"/>
              <a:gd name="connsiteX38" fmla="*/ 1140354 w 3619883"/>
              <a:gd name="connsiteY38" fmla="*/ 4275461 h 4297250"/>
              <a:gd name="connsiteX39" fmla="*/ 953807 w 3619883"/>
              <a:gd name="connsiteY39" fmla="*/ 4275461 h 4297250"/>
              <a:gd name="connsiteX40" fmla="*/ 912215 w 3619883"/>
              <a:gd name="connsiteY40" fmla="*/ 4128157 h 4297250"/>
              <a:gd name="connsiteX41" fmla="*/ 961020 w 3619883"/>
              <a:gd name="connsiteY41" fmla="*/ 4128157 h 4297250"/>
              <a:gd name="connsiteX42" fmla="*/ 961020 w 3619883"/>
              <a:gd name="connsiteY42" fmla="*/ 3951392 h 4297250"/>
              <a:gd name="connsiteX43" fmla="*/ 783235 w 3619883"/>
              <a:gd name="connsiteY43" fmla="*/ 3951392 h 4297250"/>
              <a:gd name="connsiteX44" fmla="*/ 783235 w 3619883"/>
              <a:gd name="connsiteY44" fmla="*/ 4128157 h 4297250"/>
              <a:gd name="connsiteX45" fmla="*/ 871024 w 3619883"/>
              <a:gd name="connsiteY45" fmla="*/ 4128157 h 4297250"/>
              <a:gd name="connsiteX46" fmla="*/ 829432 w 3619883"/>
              <a:gd name="connsiteY46" fmla="*/ 4275461 h 4297250"/>
              <a:gd name="connsiteX47" fmla="*/ 611484 w 3619883"/>
              <a:gd name="connsiteY47" fmla="*/ 4275461 h 4297250"/>
              <a:gd name="connsiteX48" fmla="*/ 621247 w 3619883"/>
              <a:gd name="connsiteY48" fmla="*/ 4128157 h 4297250"/>
              <a:gd name="connsiteX49" fmla="*/ 650062 w 3619883"/>
              <a:gd name="connsiteY49" fmla="*/ 4128157 h 4297250"/>
              <a:gd name="connsiteX50" fmla="*/ 650062 w 3619883"/>
              <a:gd name="connsiteY50" fmla="*/ 3951392 h 4297250"/>
              <a:gd name="connsiteX51" fmla="*/ 472277 w 3619883"/>
              <a:gd name="connsiteY51" fmla="*/ 3951392 h 4297250"/>
              <a:gd name="connsiteX52" fmla="*/ 472277 w 3619883"/>
              <a:gd name="connsiteY52" fmla="*/ 4128157 h 4297250"/>
              <a:gd name="connsiteX53" fmla="*/ 522650 w 3619883"/>
              <a:gd name="connsiteY53" fmla="*/ 4128157 h 4297250"/>
              <a:gd name="connsiteX54" fmla="*/ 573998 w 3619883"/>
              <a:gd name="connsiteY54" fmla="*/ 4275461 h 4297250"/>
              <a:gd name="connsiteX55" fmla="*/ 336164 w 3619883"/>
              <a:gd name="connsiteY55" fmla="*/ 4275461 h 4297250"/>
              <a:gd name="connsiteX56" fmla="*/ 294572 w 3619883"/>
              <a:gd name="connsiteY56" fmla="*/ 4128157 h 4297250"/>
              <a:gd name="connsiteX57" fmla="*/ 339106 w 3619883"/>
              <a:gd name="connsiteY57" fmla="*/ 4128157 h 4297250"/>
              <a:gd name="connsiteX58" fmla="*/ 339106 w 3619883"/>
              <a:gd name="connsiteY58" fmla="*/ 3951392 h 4297250"/>
              <a:gd name="connsiteX59" fmla="*/ 161321 w 3619883"/>
              <a:gd name="connsiteY59" fmla="*/ 3951392 h 4297250"/>
              <a:gd name="connsiteX60" fmla="*/ 161321 w 3619883"/>
              <a:gd name="connsiteY60" fmla="*/ 4128157 h 4297250"/>
              <a:gd name="connsiteX61" fmla="*/ 230914 w 3619883"/>
              <a:gd name="connsiteY61" fmla="*/ 4128157 h 4297250"/>
              <a:gd name="connsiteX62" fmla="*/ 189322 w 3619883"/>
              <a:gd name="connsiteY62" fmla="*/ 4275461 h 4297250"/>
              <a:gd name="connsiteX63" fmla="*/ 0 w 3619883"/>
              <a:gd name="connsiteY63" fmla="*/ 4275461 h 4297250"/>
              <a:gd name="connsiteX64" fmla="*/ 0 w 3619883"/>
              <a:gd name="connsiteY64" fmla="*/ 42229 h 4297250"/>
              <a:gd name="connsiteX65" fmla="*/ 42464 w 3619883"/>
              <a:gd name="connsiteY65" fmla="*/ 40518 h 4297250"/>
              <a:gd name="connsiteX66" fmla="*/ 137733 w 3619883"/>
              <a:gd name="connsiteY66" fmla="*/ 35355 h 4297250"/>
              <a:gd name="connsiteX67" fmla="*/ 270565 w 3619883"/>
              <a:gd name="connsiteY67" fmla="*/ 29759 h 4297250"/>
              <a:gd name="connsiteX68" fmla="*/ 479734 w 3619883"/>
              <a:gd name="connsiteY68" fmla="*/ 45455 h 4297250"/>
              <a:gd name="connsiteX69" fmla="*/ 524103 w 3619883"/>
              <a:gd name="connsiteY69" fmla="*/ 41625 h 4297250"/>
              <a:gd name="connsiteX70" fmla="*/ 624416 w 3619883"/>
              <a:gd name="connsiteY70" fmla="*/ 22696 h 4297250"/>
              <a:gd name="connsiteX71" fmla="*/ 657762 w 3619883"/>
              <a:gd name="connsiteY71" fmla="*/ 18351 h 4297250"/>
              <a:gd name="connsiteX72" fmla="*/ 690557 w 3619883"/>
              <a:gd name="connsiteY72" fmla="*/ 25792 h 4297250"/>
              <a:gd name="connsiteX73" fmla="*/ 745123 w 3619883"/>
              <a:gd name="connsiteY73" fmla="*/ 40157 h 4297250"/>
              <a:gd name="connsiteX74" fmla="*/ 789493 w 3619883"/>
              <a:gd name="connsiteY74" fmla="*/ 36327 h 4297250"/>
              <a:gd name="connsiteX75" fmla="*/ 854255 w 3619883"/>
              <a:gd name="connsiteY75" fmla="*/ 68887 h 4297250"/>
              <a:gd name="connsiteX76" fmla="*/ 897520 w 3619883"/>
              <a:gd name="connsiteY76" fmla="*/ 88629 h 4297250"/>
              <a:gd name="connsiteX77" fmla="*/ 940510 w 3619883"/>
              <a:gd name="connsiteY77" fmla="*/ 114265 h 4297250"/>
              <a:gd name="connsiteX78" fmla="*/ 1082712 w 3619883"/>
              <a:gd name="connsiteY78" fmla="*/ 144543 h 4297250"/>
              <a:gd name="connsiteX79" fmla="*/ 1205348 w 3619883"/>
              <a:gd name="connsiteY79" fmla="*/ 120753 h 4297250"/>
              <a:gd name="connsiteX80" fmla="*/ 1271764 w 3619883"/>
              <a:gd name="connsiteY80" fmla="*/ 117956 h 4297250"/>
              <a:gd name="connsiteX81" fmla="*/ 1315583 w 3619883"/>
              <a:gd name="connsiteY81" fmla="*/ 125912 h 4297250"/>
              <a:gd name="connsiteX82" fmla="*/ 1359125 w 3619883"/>
              <a:gd name="connsiteY82" fmla="*/ 139761 h 4297250"/>
              <a:gd name="connsiteX83" fmla="*/ 1391919 w 3619883"/>
              <a:gd name="connsiteY83" fmla="*/ 147202 h 4297250"/>
              <a:gd name="connsiteX84" fmla="*/ 1436563 w 3619883"/>
              <a:gd name="connsiteY84" fmla="*/ 137480 h 4297250"/>
              <a:gd name="connsiteX85" fmla="*/ 1471566 w 3619883"/>
              <a:gd name="connsiteY85" fmla="*/ 97777 h 4297250"/>
              <a:gd name="connsiteX86" fmla="*/ 1505739 w 3619883"/>
              <a:gd name="connsiteY86" fmla="*/ 75753 h 4297250"/>
              <a:gd name="connsiteX87" fmla="*/ 1590891 w 3619883"/>
              <a:gd name="connsiteY87" fmla="*/ 144702 h 4297250"/>
              <a:gd name="connsiteX88" fmla="*/ 1625616 w 3619883"/>
              <a:gd name="connsiteY88" fmla="*/ 110893 h 4297250"/>
              <a:gd name="connsiteX89" fmla="*/ 1658964 w 3619883"/>
              <a:gd name="connsiteY89" fmla="*/ 106547 h 4297250"/>
              <a:gd name="connsiteX90" fmla="*/ 1746598 w 3619883"/>
              <a:gd name="connsiteY90" fmla="*/ 122460 h 4297250"/>
              <a:gd name="connsiteX91" fmla="*/ 1811913 w 3619883"/>
              <a:gd name="connsiteY91" fmla="*/ 143234 h 4297250"/>
              <a:gd name="connsiteX92" fmla="*/ 1856557 w 3619883"/>
              <a:gd name="connsiteY92" fmla="*/ 133511 h 4297250"/>
              <a:gd name="connsiteX93" fmla="*/ 2066003 w 3619883"/>
              <a:gd name="connsiteY93" fmla="*/ 143313 h 4297250"/>
              <a:gd name="connsiteX94" fmla="*/ 2177615 w 3619883"/>
              <a:gd name="connsiteY94" fmla="*/ 119007 h 4297250"/>
              <a:gd name="connsiteX95" fmla="*/ 2255883 w 3619883"/>
              <a:gd name="connsiteY95" fmla="*/ 99047 h 4297250"/>
              <a:gd name="connsiteX96" fmla="*/ 2344622 w 3619883"/>
              <a:gd name="connsiteY96" fmla="*/ 91388 h 4297250"/>
              <a:gd name="connsiteX97" fmla="*/ 2455682 w 3619883"/>
              <a:gd name="connsiteY97" fmla="*/ 78869 h 4297250"/>
              <a:gd name="connsiteX98" fmla="*/ 2632609 w 3619883"/>
              <a:gd name="connsiteY98" fmla="*/ 75338 h 4297250"/>
              <a:gd name="connsiteX99" fmla="*/ 2742291 w 3619883"/>
              <a:gd name="connsiteY99" fmla="*/ 92282 h 4297250"/>
              <a:gd name="connsiteX100" fmla="*/ 2851974 w 3619883"/>
              <a:gd name="connsiteY100" fmla="*/ 109227 h 4297250"/>
              <a:gd name="connsiteX101" fmla="*/ 2907643 w 3619883"/>
              <a:gd name="connsiteY101" fmla="*/ 100020 h 4297250"/>
              <a:gd name="connsiteX102" fmla="*/ 2944022 w 3619883"/>
              <a:gd name="connsiteY102" fmla="*/ 30853 h 4297250"/>
              <a:gd name="connsiteX103" fmla="*/ 3022289 w 3619883"/>
              <a:gd name="connsiteY103" fmla="*/ 10893 h 4297250"/>
              <a:gd name="connsiteX104" fmla="*/ 3054807 w 3619883"/>
              <a:gd name="connsiteY104" fmla="*/ 24226 h 4297250"/>
              <a:gd name="connsiteX105" fmla="*/ 3141892 w 3619883"/>
              <a:gd name="connsiteY105" fmla="*/ 51925 h 4297250"/>
              <a:gd name="connsiteX106" fmla="*/ 3185711 w 3619883"/>
              <a:gd name="connsiteY106" fmla="*/ 59881 h 4297250"/>
              <a:gd name="connsiteX107" fmla="*/ 3219056 w 3619883"/>
              <a:gd name="connsiteY107" fmla="*/ 55536 h 4297250"/>
              <a:gd name="connsiteX108" fmla="*/ 3263425 w 3619883"/>
              <a:gd name="connsiteY108" fmla="*/ 51706 h 4297250"/>
              <a:gd name="connsiteX109" fmla="*/ 3296219 w 3619883"/>
              <a:gd name="connsiteY109" fmla="*/ 59147 h 4297250"/>
              <a:gd name="connsiteX110" fmla="*/ 3319094 w 3619883"/>
              <a:gd name="connsiteY110" fmla="*/ 42500 h 4297250"/>
              <a:gd name="connsiteX111" fmla="*/ 3420511 w 3619883"/>
              <a:gd name="connsiteY111" fmla="*/ 0 h 4297250"/>
              <a:gd name="connsiteX112" fmla="*/ 3453305 w 3619883"/>
              <a:gd name="connsiteY112" fmla="*/ 7440 h 4297250"/>
              <a:gd name="connsiteX113" fmla="*/ 3496571 w 3619883"/>
              <a:gd name="connsiteY113" fmla="*/ 27182 h 4297250"/>
              <a:gd name="connsiteX114" fmla="*/ 3602117 w 3619883"/>
              <a:gd name="connsiteY114" fmla="*/ 132521 h 4297250"/>
              <a:gd name="connsiteX115" fmla="*/ 3619883 w 3619883"/>
              <a:gd name="connsiteY115" fmla="*/ 140049 h 4297250"/>
              <a:gd name="connsiteX116" fmla="*/ 3619883 w 3619883"/>
              <a:gd name="connsiteY11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3951392 h 4297250"/>
              <a:gd name="connsiteX16" fmla="*/ 1716110 w 3619883"/>
              <a:gd name="connsiteY16" fmla="*/ 4006431 h 4297250"/>
              <a:gd name="connsiteX17" fmla="*/ 1703447 w 3619883"/>
              <a:gd name="connsiteY17" fmla="*/ 4007960 h 4297250"/>
              <a:gd name="connsiteX18" fmla="*/ 1716110 w 3619883"/>
              <a:gd name="connsiteY18" fmla="*/ 4044284 h 4297250"/>
              <a:gd name="connsiteX19" fmla="*/ 1716110 w 3619883"/>
              <a:gd name="connsiteY19" fmla="*/ 4128157 h 4297250"/>
              <a:gd name="connsiteX20" fmla="*/ 1745346 w 3619883"/>
              <a:gd name="connsiteY20" fmla="*/ 4128157 h 4297250"/>
              <a:gd name="connsiteX21" fmla="*/ 1796694 w 3619883"/>
              <a:gd name="connsiteY21" fmla="*/ 4275461 h 4297250"/>
              <a:gd name="connsiteX22" fmla="*/ 1558844 w 3619883"/>
              <a:gd name="connsiteY22" fmla="*/ 4275461 h 4297250"/>
              <a:gd name="connsiteX23" fmla="*/ 1517252 w 3619883"/>
              <a:gd name="connsiteY23" fmla="*/ 4128157 h 4297250"/>
              <a:gd name="connsiteX24" fmla="*/ 1582936 w 3619883"/>
              <a:gd name="connsiteY24" fmla="*/ 4128157 h 4297250"/>
              <a:gd name="connsiteX25" fmla="*/ 1582936 w 3619883"/>
              <a:gd name="connsiteY25" fmla="*/ 3951392 h 4297250"/>
              <a:gd name="connsiteX26" fmla="*/ 1405151 w 3619883"/>
              <a:gd name="connsiteY26" fmla="*/ 3951392 h 4297250"/>
              <a:gd name="connsiteX27" fmla="*/ 1405151 w 3619883"/>
              <a:gd name="connsiteY27" fmla="*/ 4128157 h 4297250"/>
              <a:gd name="connsiteX28" fmla="*/ 1468988 w 3619883"/>
              <a:gd name="connsiteY28" fmla="*/ 4128157 h 4297250"/>
              <a:gd name="connsiteX29" fmla="*/ 1427396 w 3619883"/>
              <a:gd name="connsiteY29" fmla="*/ 4275461 h 4297250"/>
              <a:gd name="connsiteX30" fmla="*/ 1210751 w 3619883"/>
              <a:gd name="connsiteY30" fmla="*/ 4275461 h 4297250"/>
              <a:gd name="connsiteX31" fmla="*/ 1210751 w 3619883"/>
              <a:gd name="connsiteY31" fmla="*/ 4128157 h 4297250"/>
              <a:gd name="connsiteX32" fmla="*/ 1271978 w 3619883"/>
              <a:gd name="connsiteY32" fmla="*/ 4128157 h 4297250"/>
              <a:gd name="connsiteX33" fmla="*/ 1271978 w 3619883"/>
              <a:gd name="connsiteY33" fmla="*/ 3951392 h 4297250"/>
              <a:gd name="connsiteX34" fmla="*/ 1094193 w 3619883"/>
              <a:gd name="connsiteY34" fmla="*/ 3951392 h 4297250"/>
              <a:gd name="connsiteX35" fmla="*/ 1094193 w 3619883"/>
              <a:gd name="connsiteY35" fmla="*/ 4128157 h 4297250"/>
              <a:gd name="connsiteX36" fmla="*/ 1140354 w 3619883"/>
              <a:gd name="connsiteY36" fmla="*/ 4128157 h 4297250"/>
              <a:gd name="connsiteX37" fmla="*/ 1140354 w 3619883"/>
              <a:gd name="connsiteY37" fmla="*/ 4275461 h 4297250"/>
              <a:gd name="connsiteX38" fmla="*/ 953807 w 3619883"/>
              <a:gd name="connsiteY38" fmla="*/ 4275461 h 4297250"/>
              <a:gd name="connsiteX39" fmla="*/ 912215 w 3619883"/>
              <a:gd name="connsiteY39" fmla="*/ 4128157 h 4297250"/>
              <a:gd name="connsiteX40" fmla="*/ 961020 w 3619883"/>
              <a:gd name="connsiteY40" fmla="*/ 4128157 h 4297250"/>
              <a:gd name="connsiteX41" fmla="*/ 961020 w 3619883"/>
              <a:gd name="connsiteY41" fmla="*/ 3951392 h 4297250"/>
              <a:gd name="connsiteX42" fmla="*/ 783235 w 3619883"/>
              <a:gd name="connsiteY42" fmla="*/ 3951392 h 4297250"/>
              <a:gd name="connsiteX43" fmla="*/ 783235 w 3619883"/>
              <a:gd name="connsiteY43" fmla="*/ 4128157 h 4297250"/>
              <a:gd name="connsiteX44" fmla="*/ 871024 w 3619883"/>
              <a:gd name="connsiteY44" fmla="*/ 4128157 h 4297250"/>
              <a:gd name="connsiteX45" fmla="*/ 829432 w 3619883"/>
              <a:gd name="connsiteY45" fmla="*/ 4275461 h 4297250"/>
              <a:gd name="connsiteX46" fmla="*/ 611484 w 3619883"/>
              <a:gd name="connsiteY46" fmla="*/ 4275461 h 4297250"/>
              <a:gd name="connsiteX47" fmla="*/ 621247 w 3619883"/>
              <a:gd name="connsiteY47" fmla="*/ 4128157 h 4297250"/>
              <a:gd name="connsiteX48" fmla="*/ 650062 w 3619883"/>
              <a:gd name="connsiteY48" fmla="*/ 4128157 h 4297250"/>
              <a:gd name="connsiteX49" fmla="*/ 650062 w 3619883"/>
              <a:gd name="connsiteY49" fmla="*/ 3951392 h 4297250"/>
              <a:gd name="connsiteX50" fmla="*/ 472277 w 3619883"/>
              <a:gd name="connsiteY50" fmla="*/ 3951392 h 4297250"/>
              <a:gd name="connsiteX51" fmla="*/ 472277 w 3619883"/>
              <a:gd name="connsiteY51" fmla="*/ 4128157 h 4297250"/>
              <a:gd name="connsiteX52" fmla="*/ 522650 w 3619883"/>
              <a:gd name="connsiteY52" fmla="*/ 4128157 h 4297250"/>
              <a:gd name="connsiteX53" fmla="*/ 573998 w 3619883"/>
              <a:gd name="connsiteY53" fmla="*/ 4275461 h 4297250"/>
              <a:gd name="connsiteX54" fmla="*/ 336164 w 3619883"/>
              <a:gd name="connsiteY54" fmla="*/ 4275461 h 4297250"/>
              <a:gd name="connsiteX55" fmla="*/ 294572 w 3619883"/>
              <a:gd name="connsiteY55" fmla="*/ 4128157 h 4297250"/>
              <a:gd name="connsiteX56" fmla="*/ 339106 w 3619883"/>
              <a:gd name="connsiteY56" fmla="*/ 4128157 h 4297250"/>
              <a:gd name="connsiteX57" fmla="*/ 339106 w 3619883"/>
              <a:gd name="connsiteY57" fmla="*/ 3951392 h 4297250"/>
              <a:gd name="connsiteX58" fmla="*/ 161321 w 3619883"/>
              <a:gd name="connsiteY58" fmla="*/ 3951392 h 4297250"/>
              <a:gd name="connsiteX59" fmla="*/ 161321 w 3619883"/>
              <a:gd name="connsiteY59" fmla="*/ 4128157 h 4297250"/>
              <a:gd name="connsiteX60" fmla="*/ 230914 w 3619883"/>
              <a:gd name="connsiteY60" fmla="*/ 4128157 h 4297250"/>
              <a:gd name="connsiteX61" fmla="*/ 189322 w 3619883"/>
              <a:gd name="connsiteY61" fmla="*/ 4275461 h 4297250"/>
              <a:gd name="connsiteX62" fmla="*/ 0 w 3619883"/>
              <a:gd name="connsiteY62" fmla="*/ 4275461 h 4297250"/>
              <a:gd name="connsiteX63" fmla="*/ 0 w 3619883"/>
              <a:gd name="connsiteY63" fmla="*/ 42229 h 4297250"/>
              <a:gd name="connsiteX64" fmla="*/ 42464 w 3619883"/>
              <a:gd name="connsiteY64" fmla="*/ 40518 h 4297250"/>
              <a:gd name="connsiteX65" fmla="*/ 137733 w 3619883"/>
              <a:gd name="connsiteY65" fmla="*/ 35355 h 4297250"/>
              <a:gd name="connsiteX66" fmla="*/ 270565 w 3619883"/>
              <a:gd name="connsiteY66" fmla="*/ 29759 h 4297250"/>
              <a:gd name="connsiteX67" fmla="*/ 479734 w 3619883"/>
              <a:gd name="connsiteY67" fmla="*/ 45455 h 4297250"/>
              <a:gd name="connsiteX68" fmla="*/ 524103 w 3619883"/>
              <a:gd name="connsiteY68" fmla="*/ 41625 h 4297250"/>
              <a:gd name="connsiteX69" fmla="*/ 624416 w 3619883"/>
              <a:gd name="connsiteY69" fmla="*/ 22696 h 4297250"/>
              <a:gd name="connsiteX70" fmla="*/ 657762 w 3619883"/>
              <a:gd name="connsiteY70" fmla="*/ 18351 h 4297250"/>
              <a:gd name="connsiteX71" fmla="*/ 690557 w 3619883"/>
              <a:gd name="connsiteY71" fmla="*/ 25792 h 4297250"/>
              <a:gd name="connsiteX72" fmla="*/ 745123 w 3619883"/>
              <a:gd name="connsiteY72" fmla="*/ 40157 h 4297250"/>
              <a:gd name="connsiteX73" fmla="*/ 789493 w 3619883"/>
              <a:gd name="connsiteY73" fmla="*/ 36327 h 4297250"/>
              <a:gd name="connsiteX74" fmla="*/ 854255 w 3619883"/>
              <a:gd name="connsiteY74" fmla="*/ 68887 h 4297250"/>
              <a:gd name="connsiteX75" fmla="*/ 897520 w 3619883"/>
              <a:gd name="connsiteY75" fmla="*/ 88629 h 4297250"/>
              <a:gd name="connsiteX76" fmla="*/ 940510 w 3619883"/>
              <a:gd name="connsiteY76" fmla="*/ 114265 h 4297250"/>
              <a:gd name="connsiteX77" fmla="*/ 1082712 w 3619883"/>
              <a:gd name="connsiteY77" fmla="*/ 144543 h 4297250"/>
              <a:gd name="connsiteX78" fmla="*/ 1205348 w 3619883"/>
              <a:gd name="connsiteY78" fmla="*/ 120753 h 4297250"/>
              <a:gd name="connsiteX79" fmla="*/ 1271764 w 3619883"/>
              <a:gd name="connsiteY79" fmla="*/ 117956 h 4297250"/>
              <a:gd name="connsiteX80" fmla="*/ 1315583 w 3619883"/>
              <a:gd name="connsiteY80" fmla="*/ 125912 h 4297250"/>
              <a:gd name="connsiteX81" fmla="*/ 1359125 w 3619883"/>
              <a:gd name="connsiteY81" fmla="*/ 139761 h 4297250"/>
              <a:gd name="connsiteX82" fmla="*/ 1391919 w 3619883"/>
              <a:gd name="connsiteY82" fmla="*/ 147202 h 4297250"/>
              <a:gd name="connsiteX83" fmla="*/ 1436563 w 3619883"/>
              <a:gd name="connsiteY83" fmla="*/ 137480 h 4297250"/>
              <a:gd name="connsiteX84" fmla="*/ 1471566 w 3619883"/>
              <a:gd name="connsiteY84" fmla="*/ 97777 h 4297250"/>
              <a:gd name="connsiteX85" fmla="*/ 1505739 w 3619883"/>
              <a:gd name="connsiteY85" fmla="*/ 75753 h 4297250"/>
              <a:gd name="connsiteX86" fmla="*/ 1590891 w 3619883"/>
              <a:gd name="connsiteY86" fmla="*/ 144702 h 4297250"/>
              <a:gd name="connsiteX87" fmla="*/ 1625616 w 3619883"/>
              <a:gd name="connsiteY87" fmla="*/ 110893 h 4297250"/>
              <a:gd name="connsiteX88" fmla="*/ 1658964 w 3619883"/>
              <a:gd name="connsiteY88" fmla="*/ 106547 h 4297250"/>
              <a:gd name="connsiteX89" fmla="*/ 1746598 w 3619883"/>
              <a:gd name="connsiteY89" fmla="*/ 122460 h 4297250"/>
              <a:gd name="connsiteX90" fmla="*/ 1811913 w 3619883"/>
              <a:gd name="connsiteY90" fmla="*/ 143234 h 4297250"/>
              <a:gd name="connsiteX91" fmla="*/ 1856557 w 3619883"/>
              <a:gd name="connsiteY91" fmla="*/ 133511 h 4297250"/>
              <a:gd name="connsiteX92" fmla="*/ 2066003 w 3619883"/>
              <a:gd name="connsiteY92" fmla="*/ 143313 h 4297250"/>
              <a:gd name="connsiteX93" fmla="*/ 2177615 w 3619883"/>
              <a:gd name="connsiteY93" fmla="*/ 119007 h 4297250"/>
              <a:gd name="connsiteX94" fmla="*/ 2255883 w 3619883"/>
              <a:gd name="connsiteY94" fmla="*/ 99047 h 4297250"/>
              <a:gd name="connsiteX95" fmla="*/ 2344622 w 3619883"/>
              <a:gd name="connsiteY95" fmla="*/ 91388 h 4297250"/>
              <a:gd name="connsiteX96" fmla="*/ 2455682 w 3619883"/>
              <a:gd name="connsiteY96" fmla="*/ 78869 h 4297250"/>
              <a:gd name="connsiteX97" fmla="*/ 2632609 w 3619883"/>
              <a:gd name="connsiteY97" fmla="*/ 75338 h 4297250"/>
              <a:gd name="connsiteX98" fmla="*/ 2742291 w 3619883"/>
              <a:gd name="connsiteY98" fmla="*/ 92282 h 4297250"/>
              <a:gd name="connsiteX99" fmla="*/ 2851974 w 3619883"/>
              <a:gd name="connsiteY99" fmla="*/ 109227 h 4297250"/>
              <a:gd name="connsiteX100" fmla="*/ 2907643 w 3619883"/>
              <a:gd name="connsiteY100" fmla="*/ 100020 h 4297250"/>
              <a:gd name="connsiteX101" fmla="*/ 2944022 w 3619883"/>
              <a:gd name="connsiteY101" fmla="*/ 30853 h 4297250"/>
              <a:gd name="connsiteX102" fmla="*/ 3022289 w 3619883"/>
              <a:gd name="connsiteY102" fmla="*/ 10893 h 4297250"/>
              <a:gd name="connsiteX103" fmla="*/ 3054807 w 3619883"/>
              <a:gd name="connsiteY103" fmla="*/ 24226 h 4297250"/>
              <a:gd name="connsiteX104" fmla="*/ 3141892 w 3619883"/>
              <a:gd name="connsiteY104" fmla="*/ 51925 h 4297250"/>
              <a:gd name="connsiteX105" fmla="*/ 3185711 w 3619883"/>
              <a:gd name="connsiteY105" fmla="*/ 59881 h 4297250"/>
              <a:gd name="connsiteX106" fmla="*/ 3219056 w 3619883"/>
              <a:gd name="connsiteY106" fmla="*/ 55536 h 4297250"/>
              <a:gd name="connsiteX107" fmla="*/ 3263425 w 3619883"/>
              <a:gd name="connsiteY107" fmla="*/ 51706 h 4297250"/>
              <a:gd name="connsiteX108" fmla="*/ 3296219 w 3619883"/>
              <a:gd name="connsiteY108" fmla="*/ 59147 h 4297250"/>
              <a:gd name="connsiteX109" fmla="*/ 3319094 w 3619883"/>
              <a:gd name="connsiteY109" fmla="*/ 42500 h 4297250"/>
              <a:gd name="connsiteX110" fmla="*/ 3420511 w 3619883"/>
              <a:gd name="connsiteY110" fmla="*/ 0 h 4297250"/>
              <a:gd name="connsiteX111" fmla="*/ 3453305 w 3619883"/>
              <a:gd name="connsiteY111" fmla="*/ 7440 h 4297250"/>
              <a:gd name="connsiteX112" fmla="*/ 3496571 w 3619883"/>
              <a:gd name="connsiteY112" fmla="*/ 27182 h 4297250"/>
              <a:gd name="connsiteX113" fmla="*/ 3602117 w 3619883"/>
              <a:gd name="connsiteY113" fmla="*/ 132521 h 4297250"/>
              <a:gd name="connsiteX114" fmla="*/ 3619883 w 3619883"/>
              <a:gd name="connsiteY114" fmla="*/ 140049 h 4297250"/>
              <a:gd name="connsiteX115" fmla="*/ 3619883 w 3619883"/>
              <a:gd name="connsiteY11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4006431 h 4297250"/>
              <a:gd name="connsiteX16" fmla="*/ 1703447 w 3619883"/>
              <a:gd name="connsiteY16" fmla="*/ 4007960 h 4297250"/>
              <a:gd name="connsiteX17" fmla="*/ 1716110 w 3619883"/>
              <a:gd name="connsiteY17" fmla="*/ 4044284 h 4297250"/>
              <a:gd name="connsiteX18" fmla="*/ 1716110 w 3619883"/>
              <a:gd name="connsiteY18" fmla="*/ 4128157 h 4297250"/>
              <a:gd name="connsiteX19" fmla="*/ 1745346 w 3619883"/>
              <a:gd name="connsiteY19" fmla="*/ 4128157 h 4297250"/>
              <a:gd name="connsiteX20" fmla="*/ 1796694 w 3619883"/>
              <a:gd name="connsiteY20" fmla="*/ 4275461 h 4297250"/>
              <a:gd name="connsiteX21" fmla="*/ 1558844 w 3619883"/>
              <a:gd name="connsiteY21" fmla="*/ 4275461 h 4297250"/>
              <a:gd name="connsiteX22" fmla="*/ 1517252 w 3619883"/>
              <a:gd name="connsiteY22" fmla="*/ 4128157 h 4297250"/>
              <a:gd name="connsiteX23" fmla="*/ 1582936 w 3619883"/>
              <a:gd name="connsiteY23" fmla="*/ 4128157 h 4297250"/>
              <a:gd name="connsiteX24" fmla="*/ 1582936 w 3619883"/>
              <a:gd name="connsiteY24" fmla="*/ 3951392 h 4297250"/>
              <a:gd name="connsiteX25" fmla="*/ 1405151 w 3619883"/>
              <a:gd name="connsiteY25" fmla="*/ 3951392 h 4297250"/>
              <a:gd name="connsiteX26" fmla="*/ 1405151 w 3619883"/>
              <a:gd name="connsiteY26" fmla="*/ 4128157 h 4297250"/>
              <a:gd name="connsiteX27" fmla="*/ 1468988 w 3619883"/>
              <a:gd name="connsiteY27" fmla="*/ 4128157 h 4297250"/>
              <a:gd name="connsiteX28" fmla="*/ 1427396 w 3619883"/>
              <a:gd name="connsiteY28" fmla="*/ 4275461 h 4297250"/>
              <a:gd name="connsiteX29" fmla="*/ 1210751 w 3619883"/>
              <a:gd name="connsiteY29" fmla="*/ 4275461 h 4297250"/>
              <a:gd name="connsiteX30" fmla="*/ 1210751 w 3619883"/>
              <a:gd name="connsiteY30" fmla="*/ 4128157 h 4297250"/>
              <a:gd name="connsiteX31" fmla="*/ 1271978 w 3619883"/>
              <a:gd name="connsiteY31" fmla="*/ 4128157 h 4297250"/>
              <a:gd name="connsiteX32" fmla="*/ 1271978 w 3619883"/>
              <a:gd name="connsiteY32" fmla="*/ 3951392 h 4297250"/>
              <a:gd name="connsiteX33" fmla="*/ 1094193 w 3619883"/>
              <a:gd name="connsiteY33" fmla="*/ 3951392 h 4297250"/>
              <a:gd name="connsiteX34" fmla="*/ 1094193 w 3619883"/>
              <a:gd name="connsiteY34" fmla="*/ 4128157 h 4297250"/>
              <a:gd name="connsiteX35" fmla="*/ 1140354 w 3619883"/>
              <a:gd name="connsiteY35" fmla="*/ 4128157 h 4297250"/>
              <a:gd name="connsiteX36" fmla="*/ 1140354 w 3619883"/>
              <a:gd name="connsiteY36" fmla="*/ 4275461 h 4297250"/>
              <a:gd name="connsiteX37" fmla="*/ 953807 w 3619883"/>
              <a:gd name="connsiteY37" fmla="*/ 4275461 h 4297250"/>
              <a:gd name="connsiteX38" fmla="*/ 912215 w 3619883"/>
              <a:gd name="connsiteY38" fmla="*/ 4128157 h 4297250"/>
              <a:gd name="connsiteX39" fmla="*/ 961020 w 3619883"/>
              <a:gd name="connsiteY39" fmla="*/ 4128157 h 4297250"/>
              <a:gd name="connsiteX40" fmla="*/ 961020 w 3619883"/>
              <a:gd name="connsiteY40" fmla="*/ 3951392 h 4297250"/>
              <a:gd name="connsiteX41" fmla="*/ 783235 w 3619883"/>
              <a:gd name="connsiteY41" fmla="*/ 3951392 h 4297250"/>
              <a:gd name="connsiteX42" fmla="*/ 783235 w 3619883"/>
              <a:gd name="connsiteY42" fmla="*/ 4128157 h 4297250"/>
              <a:gd name="connsiteX43" fmla="*/ 871024 w 3619883"/>
              <a:gd name="connsiteY43" fmla="*/ 4128157 h 4297250"/>
              <a:gd name="connsiteX44" fmla="*/ 829432 w 3619883"/>
              <a:gd name="connsiteY44" fmla="*/ 4275461 h 4297250"/>
              <a:gd name="connsiteX45" fmla="*/ 611484 w 3619883"/>
              <a:gd name="connsiteY45" fmla="*/ 4275461 h 4297250"/>
              <a:gd name="connsiteX46" fmla="*/ 621247 w 3619883"/>
              <a:gd name="connsiteY46" fmla="*/ 4128157 h 4297250"/>
              <a:gd name="connsiteX47" fmla="*/ 650062 w 3619883"/>
              <a:gd name="connsiteY47" fmla="*/ 4128157 h 4297250"/>
              <a:gd name="connsiteX48" fmla="*/ 650062 w 3619883"/>
              <a:gd name="connsiteY48" fmla="*/ 3951392 h 4297250"/>
              <a:gd name="connsiteX49" fmla="*/ 472277 w 3619883"/>
              <a:gd name="connsiteY49" fmla="*/ 3951392 h 4297250"/>
              <a:gd name="connsiteX50" fmla="*/ 472277 w 3619883"/>
              <a:gd name="connsiteY50" fmla="*/ 4128157 h 4297250"/>
              <a:gd name="connsiteX51" fmla="*/ 522650 w 3619883"/>
              <a:gd name="connsiteY51" fmla="*/ 4128157 h 4297250"/>
              <a:gd name="connsiteX52" fmla="*/ 573998 w 3619883"/>
              <a:gd name="connsiteY52" fmla="*/ 4275461 h 4297250"/>
              <a:gd name="connsiteX53" fmla="*/ 336164 w 3619883"/>
              <a:gd name="connsiteY53" fmla="*/ 4275461 h 4297250"/>
              <a:gd name="connsiteX54" fmla="*/ 294572 w 3619883"/>
              <a:gd name="connsiteY54" fmla="*/ 4128157 h 4297250"/>
              <a:gd name="connsiteX55" fmla="*/ 339106 w 3619883"/>
              <a:gd name="connsiteY55" fmla="*/ 4128157 h 4297250"/>
              <a:gd name="connsiteX56" fmla="*/ 339106 w 3619883"/>
              <a:gd name="connsiteY56" fmla="*/ 3951392 h 4297250"/>
              <a:gd name="connsiteX57" fmla="*/ 161321 w 3619883"/>
              <a:gd name="connsiteY57" fmla="*/ 3951392 h 4297250"/>
              <a:gd name="connsiteX58" fmla="*/ 161321 w 3619883"/>
              <a:gd name="connsiteY58" fmla="*/ 4128157 h 4297250"/>
              <a:gd name="connsiteX59" fmla="*/ 230914 w 3619883"/>
              <a:gd name="connsiteY59" fmla="*/ 4128157 h 4297250"/>
              <a:gd name="connsiteX60" fmla="*/ 189322 w 3619883"/>
              <a:gd name="connsiteY60" fmla="*/ 4275461 h 4297250"/>
              <a:gd name="connsiteX61" fmla="*/ 0 w 3619883"/>
              <a:gd name="connsiteY61" fmla="*/ 4275461 h 4297250"/>
              <a:gd name="connsiteX62" fmla="*/ 0 w 3619883"/>
              <a:gd name="connsiteY62" fmla="*/ 42229 h 4297250"/>
              <a:gd name="connsiteX63" fmla="*/ 42464 w 3619883"/>
              <a:gd name="connsiteY63" fmla="*/ 40518 h 4297250"/>
              <a:gd name="connsiteX64" fmla="*/ 137733 w 3619883"/>
              <a:gd name="connsiteY64" fmla="*/ 35355 h 4297250"/>
              <a:gd name="connsiteX65" fmla="*/ 270565 w 3619883"/>
              <a:gd name="connsiteY65" fmla="*/ 29759 h 4297250"/>
              <a:gd name="connsiteX66" fmla="*/ 479734 w 3619883"/>
              <a:gd name="connsiteY66" fmla="*/ 45455 h 4297250"/>
              <a:gd name="connsiteX67" fmla="*/ 524103 w 3619883"/>
              <a:gd name="connsiteY67" fmla="*/ 41625 h 4297250"/>
              <a:gd name="connsiteX68" fmla="*/ 624416 w 3619883"/>
              <a:gd name="connsiteY68" fmla="*/ 22696 h 4297250"/>
              <a:gd name="connsiteX69" fmla="*/ 657762 w 3619883"/>
              <a:gd name="connsiteY69" fmla="*/ 18351 h 4297250"/>
              <a:gd name="connsiteX70" fmla="*/ 690557 w 3619883"/>
              <a:gd name="connsiteY70" fmla="*/ 25792 h 4297250"/>
              <a:gd name="connsiteX71" fmla="*/ 745123 w 3619883"/>
              <a:gd name="connsiteY71" fmla="*/ 40157 h 4297250"/>
              <a:gd name="connsiteX72" fmla="*/ 789493 w 3619883"/>
              <a:gd name="connsiteY72" fmla="*/ 36327 h 4297250"/>
              <a:gd name="connsiteX73" fmla="*/ 854255 w 3619883"/>
              <a:gd name="connsiteY73" fmla="*/ 68887 h 4297250"/>
              <a:gd name="connsiteX74" fmla="*/ 897520 w 3619883"/>
              <a:gd name="connsiteY74" fmla="*/ 88629 h 4297250"/>
              <a:gd name="connsiteX75" fmla="*/ 940510 w 3619883"/>
              <a:gd name="connsiteY75" fmla="*/ 114265 h 4297250"/>
              <a:gd name="connsiteX76" fmla="*/ 1082712 w 3619883"/>
              <a:gd name="connsiteY76" fmla="*/ 144543 h 4297250"/>
              <a:gd name="connsiteX77" fmla="*/ 1205348 w 3619883"/>
              <a:gd name="connsiteY77" fmla="*/ 120753 h 4297250"/>
              <a:gd name="connsiteX78" fmla="*/ 1271764 w 3619883"/>
              <a:gd name="connsiteY78" fmla="*/ 117956 h 4297250"/>
              <a:gd name="connsiteX79" fmla="*/ 1315583 w 3619883"/>
              <a:gd name="connsiteY79" fmla="*/ 125912 h 4297250"/>
              <a:gd name="connsiteX80" fmla="*/ 1359125 w 3619883"/>
              <a:gd name="connsiteY80" fmla="*/ 139761 h 4297250"/>
              <a:gd name="connsiteX81" fmla="*/ 1391919 w 3619883"/>
              <a:gd name="connsiteY81" fmla="*/ 147202 h 4297250"/>
              <a:gd name="connsiteX82" fmla="*/ 1436563 w 3619883"/>
              <a:gd name="connsiteY82" fmla="*/ 137480 h 4297250"/>
              <a:gd name="connsiteX83" fmla="*/ 1471566 w 3619883"/>
              <a:gd name="connsiteY83" fmla="*/ 97777 h 4297250"/>
              <a:gd name="connsiteX84" fmla="*/ 1505739 w 3619883"/>
              <a:gd name="connsiteY84" fmla="*/ 75753 h 4297250"/>
              <a:gd name="connsiteX85" fmla="*/ 1590891 w 3619883"/>
              <a:gd name="connsiteY85" fmla="*/ 144702 h 4297250"/>
              <a:gd name="connsiteX86" fmla="*/ 1625616 w 3619883"/>
              <a:gd name="connsiteY86" fmla="*/ 110893 h 4297250"/>
              <a:gd name="connsiteX87" fmla="*/ 1658964 w 3619883"/>
              <a:gd name="connsiteY87" fmla="*/ 106547 h 4297250"/>
              <a:gd name="connsiteX88" fmla="*/ 1746598 w 3619883"/>
              <a:gd name="connsiteY88" fmla="*/ 122460 h 4297250"/>
              <a:gd name="connsiteX89" fmla="*/ 1811913 w 3619883"/>
              <a:gd name="connsiteY89" fmla="*/ 143234 h 4297250"/>
              <a:gd name="connsiteX90" fmla="*/ 1856557 w 3619883"/>
              <a:gd name="connsiteY90" fmla="*/ 133511 h 4297250"/>
              <a:gd name="connsiteX91" fmla="*/ 2066003 w 3619883"/>
              <a:gd name="connsiteY91" fmla="*/ 143313 h 4297250"/>
              <a:gd name="connsiteX92" fmla="*/ 2177615 w 3619883"/>
              <a:gd name="connsiteY92" fmla="*/ 119007 h 4297250"/>
              <a:gd name="connsiteX93" fmla="*/ 2255883 w 3619883"/>
              <a:gd name="connsiteY93" fmla="*/ 99047 h 4297250"/>
              <a:gd name="connsiteX94" fmla="*/ 2344622 w 3619883"/>
              <a:gd name="connsiteY94" fmla="*/ 91388 h 4297250"/>
              <a:gd name="connsiteX95" fmla="*/ 2455682 w 3619883"/>
              <a:gd name="connsiteY95" fmla="*/ 78869 h 4297250"/>
              <a:gd name="connsiteX96" fmla="*/ 2632609 w 3619883"/>
              <a:gd name="connsiteY96" fmla="*/ 75338 h 4297250"/>
              <a:gd name="connsiteX97" fmla="*/ 2742291 w 3619883"/>
              <a:gd name="connsiteY97" fmla="*/ 92282 h 4297250"/>
              <a:gd name="connsiteX98" fmla="*/ 2851974 w 3619883"/>
              <a:gd name="connsiteY98" fmla="*/ 109227 h 4297250"/>
              <a:gd name="connsiteX99" fmla="*/ 2907643 w 3619883"/>
              <a:gd name="connsiteY99" fmla="*/ 100020 h 4297250"/>
              <a:gd name="connsiteX100" fmla="*/ 2944022 w 3619883"/>
              <a:gd name="connsiteY100" fmla="*/ 30853 h 4297250"/>
              <a:gd name="connsiteX101" fmla="*/ 3022289 w 3619883"/>
              <a:gd name="connsiteY101" fmla="*/ 10893 h 4297250"/>
              <a:gd name="connsiteX102" fmla="*/ 3054807 w 3619883"/>
              <a:gd name="connsiteY102" fmla="*/ 24226 h 4297250"/>
              <a:gd name="connsiteX103" fmla="*/ 3141892 w 3619883"/>
              <a:gd name="connsiteY103" fmla="*/ 51925 h 4297250"/>
              <a:gd name="connsiteX104" fmla="*/ 3185711 w 3619883"/>
              <a:gd name="connsiteY104" fmla="*/ 59881 h 4297250"/>
              <a:gd name="connsiteX105" fmla="*/ 3219056 w 3619883"/>
              <a:gd name="connsiteY105" fmla="*/ 55536 h 4297250"/>
              <a:gd name="connsiteX106" fmla="*/ 3263425 w 3619883"/>
              <a:gd name="connsiteY106" fmla="*/ 51706 h 4297250"/>
              <a:gd name="connsiteX107" fmla="*/ 3296219 w 3619883"/>
              <a:gd name="connsiteY107" fmla="*/ 59147 h 4297250"/>
              <a:gd name="connsiteX108" fmla="*/ 3319094 w 3619883"/>
              <a:gd name="connsiteY108" fmla="*/ 42500 h 4297250"/>
              <a:gd name="connsiteX109" fmla="*/ 3420511 w 3619883"/>
              <a:gd name="connsiteY109" fmla="*/ 0 h 4297250"/>
              <a:gd name="connsiteX110" fmla="*/ 3453305 w 3619883"/>
              <a:gd name="connsiteY110" fmla="*/ 7440 h 4297250"/>
              <a:gd name="connsiteX111" fmla="*/ 3496571 w 3619883"/>
              <a:gd name="connsiteY111" fmla="*/ 27182 h 4297250"/>
              <a:gd name="connsiteX112" fmla="*/ 3602117 w 3619883"/>
              <a:gd name="connsiteY112" fmla="*/ 132521 h 4297250"/>
              <a:gd name="connsiteX113" fmla="*/ 3619883 w 3619883"/>
              <a:gd name="connsiteY113" fmla="*/ 140049 h 4297250"/>
              <a:gd name="connsiteX114" fmla="*/ 3619883 w 3619883"/>
              <a:gd name="connsiteY11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4006431 h 4297250"/>
              <a:gd name="connsiteX16" fmla="*/ 1703447 w 3619883"/>
              <a:gd name="connsiteY16" fmla="*/ 4007960 h 4297250"/>
              <a:gd name="connsiteX17" fmla="*/ 1716110 w 3619883"/>
              <a:gd name="connsiteY17" fmla="*/ 4128157 h 4297250"/>
              <a:gd name="connsiteX18" fmla="*/ 1745346 w 3619883"/>
              <a:gd name="connsiteY18" fmla="*/ 4128157 h 4297250"/>
              <a:gd name="connsiteX19" fmla="*/ 1796694 w 3619883"/>
              <a:gd name="connsiteY19" fmla="*/ 4275461 h 4297250"/>
              <a:gd name="connsiteX20" fmla="*/ 1558844 w 3619883"/>
              <a:gd name="connsiteY20" fmla="*/ 4275461 h 4297250"/>
              <a:gd name="connsiteX21" fmla="*/ 1517252 w 3619883"/>
              <a:gd name="connsiteY21" fmla="*/ 4128157 h 4297250"/>
              <a:gd name="connsiteX22" fmla="*/ 1582936 w 3619883"/>
              <a:gd name="connsiteY22" fmla="*/ 4128157 h 4297250"/>
              <a:gd name="connsiteX23" fmla="*/ 1582936 w 3619883"/>
              <a:gd name="connsiteY23" fmla="*/ 3951392 h 4297250"/>
              <a:gd name="connsiteX24" fmla="*/ 1405151 w 3619883"/>
              <a:gd name="connsiteY24" fmla="*/ 3951392 h 4297250"/>
              <a:gd name="connsiteX25" fmla="*/ 1405151 w 3619883"/>
              <a:gd name="connsiteY25" fmla="*/ 4128157 h 4297250"/>
              <a:gd name="connsiteX26" fmla="*/ 1468988 w 3619883"/>
              <a:gd name="connsiteY26" fmla="*/ 4128157 h 4297250"/>
              <a:gd name="connsiteX27" fmla="*/ 1427396 w 3619883"/>
              <a:gd name="connsiteY27" fmla="*/ 4275461 h 4297250"/>
              <a:gd name="connsiteX28" fmla="*/ 1210751 w 3619883"/>
              <a:gd name="connsiteY28" fmla="*/ 4275461 h 4297250"/>
              <a:gd name="connsiteX29" fmla="*/ 1210751 w 3619883"/>
              <a:gd name="connsiteY29" fmla="*/ 4128157 h 4297250"/>
              <a:gd name="connsiteX30" fmla="*/ 1271978 w 3619883"/>
              <a:gd name="connsiteY30" fmla="*/ 4128157 h 4297250"/>
              <a:gd name="connsiteX31" fmla="*/ 1271978 w 3619883"/>
              <a:gd name="connsiteY31" fmla="*/ 3951392 h 4297250"/>
              <a:gd name="connsiteX32" fmla="*/ 1094193 w 3619883"/>
              <a:gd name="connsiteY32" fmla="*/ 3951392 h 4297250"/>
              <a:gd name="connsiteX33" fmla="*/ 1094193 w 3619883"/>
              <a:gd name="connsiteY33" fmla="*/ 4128157 h 4297250"/>
              <a:gd name="connsiteX34" fmla="*/ 1140354 w 3619883"/>
              <a:gd name="connsiteY34" fmla="*/ 4128157 h 4297250"/>
              <a:gd name="connsiteX35" fmla="*/ 1140354 w 3619883"/>
              <a:gd name="connsiteY35" fmla="*/ 4275461 h 4297250"/>
              <a:gd name="connsiteX36" fmla="*/ 953807 w 3619883"/>
              <a:gd name="connsiteY36" fmla="*/ 4275461 h 4297250"/>
              <a:gd name="connsiteX37" fmla="*/ 912215 w 3619883"/>
              <a:gd name="connsiteY37" fmla="*/ 4128157 h 4297250"/>
              <a:gd name="connsiteX38" fmla="*/ 961020 w 3619883"/>
              <a:gd name="connsiteY38" fmla="*/ 4128157 h 4297250"/>
              <a:gd name="connsiteX39" fmla="*/ 961020 w 3619883"/>
              <a:gd name="connsiteY39" fmla="*/ 3951392 h 4297250"/>
              <a:gd name="connsiteX40" fmla="*/ 783235 w 3619883"/>
              <a:gd name="connsiteY40" fmla="*/ 3951392 h 4297250"/>
              <a:gd name="connsiteX41" fmla="*/ 783235 w 3619883"/>
              <a:gd name="connsiteY41" fmla="*/ 4128157 h 4297250"/>
              <a:gd name="connsiteX42" fmla="*/ 871024 w 3619883"/>
              <a:gd name="connsiteY42" fmla="*/ 4128157 h 4297250"/>
              <a:gd name="connsiteX43" fmla="*/ 829432 w 3619883"/>
              <a:gd name="connsiteY43" fmla="*/ 4275461 h 4297250"/>
              <a:gd name="connsiteX44" fmla="*/ 611484 w 3619883"/>
              <a:gd name="connsiteY44" fmla="*/ 4275461 h 4297250"/>
              <a:gd name="connsiteX45" fmla="*/ 621247 w 3619883"/>
              <a:gd name="connsiteY45" fmla="*/ 4128157 h 4297250"/>
              <a:gd name="connsiteX46" fmla="*/ 650062 w 3619883"/>
              <a:gd name="connsiteY46" fmla="*/ 4128157 h 4297250"/>
              <a:gd name="connsiteX47" fmla="*/ 650062 w 3619883"/>
              <a:gd name="connsiteY47" fmla="*/ 3951392 h 4297250"/>
              <a:gd name="connsiteX48" fmla="*/ 472277 w 3619883"/>
              <a:gd name="connsiteY48" fmla="*/ 3951392 h 4297250"/>
              <a:gd name="connsiteX49" fmla="*/ 472277 w 3619883"/>
              <a:gd name="connsiteY49" fmla="*/ 4128157 h 4297250"/>
              <a:gd name="connsiteX50" fmla="*/ 522650 w 3619883"/>
              <a:gd name="connsiteY50" fmla="*/ 4128157 h 4297250"/>
              <a:gd name="connsiteX51" fmla="*/ 573998 w 3619883"/>
              <a:gd name="connsiteY51" fmla="*/ 4275461 h 4297250"/>
              <a:gd name="connsiteX52" fmla="*/ 336164 w 3619883"/>
              <a:gd name="connsiteY52" fmla="*/ 4275461 h 4297250"/>
              <a:gd name="connsiteX53" fmla="*/ 294572 w 3619883"/>
              <a:gd name="connsiteY53" fmla="*/ 4128157 h 4297250"/>
              <a:gd name="connsiteX54" fmla="*/ 339106 w 3619883"/>
              <a:gd name="connsiteY54" fmla="*/ 4128157 h 4297250"/>
              <a:gd name="connsiteX55" fmla="*/ 339106 w 3619883"/>
              <a:gd name="connsiteY55" fmla="*/ 3951392 h 4297250"/>
              <a:gd name="connsiteX56" fmla="*/ 161321 w 3619883"/>
              <a:gd name="connsiteY56" fmla="*/ 3951392 h 4297250"/>
              <a:gd name="connsiteX57" fmla="*/ 161321 w 3619883"/>
              <a:gd name="connsiteY57" fmla="*/ 4128157 h 4297250"/>
              <a:gd name="connsiteX58" fmla="*/ 230914 w 3619883"/>
              <a:gd name="connsiteY58" fmla="*/ 4128157 h 4297250"/>
              <a:gd name="connsiteX59" fmla="*/ 189322 w 3619883"/>
              <a:gd name="connsiteY59" fmla="*/ 4275461 h 4297250"/>
              <a:gd name="connsiteX60" fmla="*/ 0 w 3619883"/>
              <a:gd name="connsiteY60" fmla="*/ 4275461 h 4297250"/>
              <a:gd name="connsiteX61" fmla="*/ 0 w 3619883"/>
              <a:gd name="connsiteY61" fmla="*/ 42229 h 4297250"/>
              <a:gd name="connsiteX62" fmla="*/ 42464 w 3619883"/>
              <a:gd name="connsiteY62" fmla="*/ 40518 h 4297250"/>
              <a:gd name="connsiteX63" fmla="*/ 137733 w 3619883"/>
              <a:gd name="connsiteY63" fmla="*/ 35355 h 4297250"/>
              <a:gd name="connsiteX64" fmla="*/ 270565 w 3619883"/>
              <a:gd name="connsiteY64" fmla="*/ 29759 h 4297250"/>
              <a:gd name="connsiteX65" fmla="*/ 479734 w 3619883"/>
              <a:gd name="connsiteY65" fmla="*/ 45455 h 4297250"/>
              <a:gd name="connsiteX66" fmla="*/ 524103 w 3619883"/>
              <a:gd name="connsiteY66" fmla="*/ 41625 h 4297250"/>
              <a:gd name="connsiteX67" fmla="*/ 624416 w 3619883"/>
              <a:gd name="connsiteY67" fmla="*/ 22696 h 4297250"/>
              <a:gd name="connsiteX68" fmla="*/ 657762 w 3619883"/>
              <a:gd name="connsiteY68" fmla="*/ 18351 h 4297250"/>
              <a:gd name="connsiteX69" fmla="*/ 690557 w 3619883"/>
              <a:gd name="connsiteY69" fmla="*/ 25792 h 4297250"/>
              <a:gd name="connsiteX70" fmla="*/ 745123 w 3619883"/>
              <a:gd name="connsiteY70" fmla="*/ 40157 h 4297250"/>
              <a:gd name="connsiteX71" fmla="*/ 789493 w 3619883"/>
              <a:gd name="connsiteY71" fmla="*/ 36327 h 4297250"/>
              <a:gd name="connsiteX72" fmla="*/ 854255 w 3619883"/>
              <a:gd name="connsiteY72" fmla="*/ 68887 h 4297250"/>
              <a:gd name="connsiteX73" fmla="*/ 897520 w 3619883"/>
              <a:gd name="connsiteY73" fmla="*/ 88629 h 4297250"/>
              <a:gd name="connsiteX74" fmla="*/ 940510 w 3619883"/>
              <a:gd name="connsiteY74" fmla="*/ 114265 h 4297250"/>
              <a:gd name="connsiteX75" fmla="*/ 1082712 w 3619883"/>
              <a:gd name="connsiteY75" fmla="*/ 144543 h 4297250"/>
              <a:gd name="connsiteX76" fmla="*/ 1205348 w 3619883"/>
              <a:gd name="connsiteY76" fmla="*/ 120753 h 4297250"/>
              <a:gd name="connsiteX77" fmla="*/ 1271764 w 3619883"/>
              <a:gd name="connsiteY77" fmla="*/ 117956 h 4297250"/>
              <a:gd name="connsiteX78" fmla="*/ 1315583 w 3619883"/>
              <a:gd name="connsiteY78" fmla="*/ 125912 h 4297250"/>
              <a:gd name="connsiteX79" fmla="*/ 1359125 w 3619883"/>
              <a:gd name="connsiteY79" fmla="*/ 139761 h 4297250"/>
              <a:gd name="connsiteX80" fmla="*/ 1391919 w 3619883"/>
              <a:gd name="connsiteY80" fmla="*/ 147202 h 4297250"/>
              <a:gd name="connsiteX81" fmla="*/ 1436563 w 3619883"/>
              <a:gd name="connsiteY81" fmla="*/ 137480 h 4297250"/>
              <a:gd name="connsiteX82" fmla="*/ 1471566 w 3619883"/>
              <a:gd name="connsiteY82" fmla="*/ 97777 h 4297250"/>
              <a:gd name="connsiteX83" fmla="*/ 1505739 w 3619883"/>
              <a:gd name="connsiteY83" fmla="*/ 75753 h 4297250"/>
              <a:gd name="connsiteX84" fmla="*/ 1590891 w 3619883"/>
              <a:gd name="connsiteY84" fmla="*/ 144702 h 4297250"/>
              <a:gd name="connsiteX85" fmla="*/ 1625616 w 3619883"/>
              <a:gd name="connsiteY85" fmla="*/ 110893 h 4297250"/>
              <a:gd name="connsiteX86" fmla="*/ 1658964 w 3619883"/>
              <a:gd name="connsiteY86" fmla="*/ 106547 h 4297250"/>
              <a:gd name="connsiteX87" fmla="*/ 1746598 w 3619883"/>
              <a:gd name="connsiteY87" fmla="*/ 122460 h 4297250"/>
              <a:gd name="connsiteX88" fmla="*/ 1811913 w 3619883"/>
              <a:gd name="connsiteY88" fmla="*/ 143234 h 4297250"/>
              <a:gd name="connsiteX89" fmla="*/ 1856557 w 3619883"/>
              <a:gd name="connsiteY89" fmla="*/ 133511 h 4297250"/>
              <a:gd name="connsiteX90" fmla="*/ 2066003 w 3619883"/>
              <a:gd name="connsiteY90" fmla="*/ 143313 h 4297250"/>
              <a:gd name="connsiteX91" fmla="*/ 2177615 w 3619883"/>
              <a:gd name="connsiteY91" fmla="*/ 119007 h 4297250"/>
              <a:gd name="connsiteX92" fmla="*/ 2255883 w 3619883"/>
              <a:gd name="connsiteY92" fmla="*/ 99047 h 4297250"/>
              <a:gd name="connsiteX93" fmla="*/ 2344622 w 3619883"/>
              <a:gd name="connsiteY93" fmla="*/ 91388 h 4297250"/>
              <a:gd name="connsiteX94" fmla="*/ 2455682 w 3619883"/>
              <a:gd name="connsiteY94" fmla="*/ 78869 h 4297250"/>
              <a:gd name="connsiteX95" fmla="*/ 2632609 w 3619883"/>
              <a:gd name="connsiteY95" fmla="*/ 75338 h 4297250"/>
              <a:gd name="connsiteX96" fmla="*/ 2742291 w 3619883"/>
              <a:gd name="connsiteY96" fmla="*/ 92282 h 4297250"/>
              <a:gd name="connsiteX97" fmla="*/ 2851974 w 3619883"/>
              <a:gd name="connsiteY97" fmla="*/ 109227 h 4297250"/>
              <a:gd name="connsiteX98" fmla="*/ 2907643 w 3619883"/>
              <a:gd name="connsiteY98" fmla="*/ 100020 h 4297250"/>
              <a:gd name="connsiteX99" fmla="*/ 2944022 w 3619883"/>
              <a:gd name="connsiteY99" fmla="*/ 30853 h 4297250"/>
              <a:gd name="connsiteX100" fmla="*/ 3022289 w 3619883"/>
              <a:gd name="connsiteY100" fmla="*/ 10893 h 4297250"/>
              <a:gd name="connsiteX101" fmla="*/ 3054807 w 3619883"/>
              <a:gd name="connsiteY101" fmla="*/ 24226 h 4297250"/>
              <a:gd name="connsiteX102" fmla="*/ 3141892 w 3619883"/>
              <a:gd name="connsiteY102" fmla="*/ 51925 h 4297250"/>
              <a:gd name="connsiteX103" fmla="*/ 3185711 w 3619883"/>
              <a:gd name="connsiteY103" fmla="*/ 59881 h 4297250"/>
              <a:gd name="connsiteX104" fmla="*/ 3219056 w 3619883"/>
              <a:gd name="connsiteY104" fmla="*/ 55536 h 4297250"/>
              <a:gd name="connsiteX105" fmla="*/ 3263425 w 3619883"/>
              <a:gd name="connsiteY105" fmla="*/ 51706 h 4297250"/>
              <a:gd name="connsiteX106" fmla="*/ 3296219 w 3619883"/>
              <a:gd name="connsiteY106" fmla="*/ 59147 h 4297250"/>
              <a:gd name="connsiteX107" fmla="*/ 3319094 w 3619883"/>
              <a:gd name="connsiteY107" fmla="*/ 42500 h 4297250"/>
              <a:gd name="connsiteX108" fmla="*/ 3420511 w 3619883"/>
              <a:gd name="connsiteY108" fmla="*/ 0 h 4297250"/>
              <a:gd name="connsiteX109" fmla="*/ 3453305 w 3619883"/>
              <a:gd name="connsiteY109" fmla="*/ 7440 h 4297250"/>
              <a:gd name="connsiteX110" fmla="*/ 3496571 w 3619883"/>
              <a:gd name="connsiteY110" fmla="*/ 27182 h 4297250"/>
              <a:gd name="connsiteX111" fmla="*/ 3602117 w 3619883"/>
              <a:gd name="connsiteY111" fmla="*/ 132521 h 4297250"/>
              <a:gd name="connsiteX112" fmla="*/ 3619883 w 3619883"/>
              <a:gd name="connsiteY112" fmla="*/ 140049 h 4297250"/>
              <a:gd name="connsiteX113" fmla="*/ 3619883 w 3619883"/>
              <a:gd name="connsiteY11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4006431 h 4297250"/>
              <a:gd name="connsiteX16" fmla="*/ 1716110 w 3619883"/>
              <a:gd name="connsiteY16" fmla="*/ 4128157 h 4297250"/>
              <a:gd name="connsiteX17" fmla="*/ 1745346 w 3619883"/>
              <a:gd name="connsiteY17" fmla="*/ 4128157 h 4297250"/>
              <a:gd name="connsiteX18" fmla="*/ 1796694 w 3619883"/>
              <a:gd name="connsiteY18" fmla="*/ 4275461 h 4297250"/>
              <a:gd name="connsiteX19" fmla="*/ 1558844 w 3619883"/>
              <a:gd name="connsiteY19" fmla="*/ 4275461 h 4297250"/>
              <a:gd name="connsiteX20" fmla="*/ 1517252 w 3619883"/>
              <a:gd name="connsiteY20" fmla="*/ 4128157 h 4297250"/>
              <a:gd name="connsiteX21" fmla="*/ 1582936 w 3619883"/>
              <a:gd name="connsiteY21" fmla="*/ 4128157 h 4297250"/>
              <a:gd name="connsiteX22" fmla="*/ 1582936 w 3619883"/>
              <a:gd name="connsiteY22" fmla="*/ 3951392 h 4297250"/>
              <a:gd name="connsiteX23" fmla="*/ 1405151 w 3619883"/>
              <a:gd name="connsiteY23" fmla="*/ 3951392 h 4297250"/>
              <a:gd name="connsiteX24" fmla="*/ 1405151 w 3619883"/>
              <a:gd name="connsiteY24" fmla="*/ 4128157 h 4297250"/>
              <a:gd name="connsiteX25" fmla="*/ 1468988 w 3619883"/>
              <a:gd name="connsiteY25" fmla="*/ 4128157 h 4297250"/>
              <a:gd name="connsiteX26" fmla="*/ 1427396 w 3619883"/>
              <a:gd name="connsiteY26" fmla="*/ 4275461 h 4297250"/>
              <a:gd name="connsiteX27" fmla="*/ 1210751 w 3619883"/>
              <a:gd name="connsiteY27" fmla="*/ 4275461 h 4297250"/>
              <a:gd name="connsiteX28" fmla="*/ 1210751 w 3619883"/>
              <a:gd name="connsiteY28" fmla="*/ 4128157 h 4297250"/>
              <a:gd name="connsiteX29" fmla="*/ 1271978 w 3619883"/>
              <a:gd name="connsiteY29" fmla="*/ 4128157 h 4297250"/>
              <a:gd name="connsiteX30" fmla="*/ 1271978 w 3619883"/>
              <a:gd name="connsiteY30" fmla="*/ 3951392 h 4297250"/>
              <a:gd name="connsiteX31" fmla="*/ 1094193 w 3619883"/>
              <a:gd name="connsiteY31" fmla="*/ 3951392 h 4297250"/>
              <a:gd name="connsiteX32" fmla="*/ 1094193 w 3619883"/>
              <a:gd name="connsiteY32" fmla="*/ 4128157 h 4297250"/>
              <a:gd name="connsiteX33" fmla="*/ 1140354 w 3619883"/>
              <a:gd name="connsiteY33" fmla="*/ 4128157 h 4297250"/>
              <a:gd name="connsiteX34" fmla="*/ 1140354 w 3619883"/>
              <a:gd name="connsiteY34" fmla="*/ 4275461 h 4297250"/>
              <a:gd name="connsiteX35" fmla="*/ 953807 w 3619883"/>
              <a:gd name="connsiteY35" fmla="*/ 4275461 h 4297250"/>
              <a:gd name="connsiteX36" fmla="*/ 912215 w 3619883"/>
              <a:gd name="connsiteY36" fmla="*/ 4128157 h 4297250"/>
              <a:gd name="connsiteX37" fmla="*/ 961020 w 3619883"/>
              <a:gd name="connsiteY37" fmla="*/ 4128157 h 4297250"/>
              <a:gd name="connsiteX38" fmla="*/ 961020 w 3619883"/>
              <a:gd name="connsiteY38" fmla="*/ 3951392 h 4297250"/>
              <a:gd name="connsiteX39" fmla="*/ 783235 w 3619883"/>
              <a:gd name="connsiteY39" fmla="*/ 3951392 h 4297250"/>
              <a:gd name="connsiteX40" fmla="*/ 783235 w 3619883"/>
              <a:gd name="connsiteY40" fmla="*/ 4128157 h 4297250"/>
              <a:gd name="connsiteX41" fmla="*/ 871024 w 3619883"/>
              <a:gd name="connsiteY41" fmla="*/ 4128157 h 4297250"/>
              <a:gd name="connsiteX42" fmla="*/ 829432 w 3619883"/>
              <a:gd name="connsiteY42" fmla="*/ 4275461 h 4297250"/>
              <a:gd name="connsiteX43" fmla="*/ 611484 w 3619883"/>
              <a:gd name="connsiteY43" fmla="*/ 4275461 h 4297250"/>
              <a:gd name="connsiteX44" fmla="*/ 621247 w 3619883"/>
              <a:gd name="connsiteY44" fmla="*/ 4128157 h 4297250"/>
              <a:gd name="connsiteX45" fmla="*/ 650062 w 3619883"/>
              <a:gd name="connsiteY45" fmla="*/ 4128157 h 4297250"/>
              <a:gd name="connsiteX46" fmla="*/ 650062 w 3619883"/>
              <a:gd name="connsiteY46" fmla="*/ 3951392 h 4297250"/>
              <a:gd name="connsiteX47" fmla="*/ 472277 w 3619883"/>
              <a:gd name="connsiteY47" fmla="*/ 3951392 h 4297250"/>
              <a:gd name="connsiteX48" fmla="*/ 472277 w 3619883"/>
              <a:gd name="connsiteY48" fmla="*/ 4128157 h 4297250"/>
              <a:gd name="connsiteX49" fmla="*/ 522650 w 3619883"/>
              <a:gd name="connsiteY49" fmla="*/ 4128157 h 4297250"/>
              <a:gd name="connsiteX50" fmla="*/ 573998 w 3619883"/>
              <a:gd name="connsiteY50" fmla="*/ 4275461 h 4297250"/>
              <a:gd name="connsiteX51" fmla="*/ 336164 w 3619883"/>
              <a:gd name="connsiteY51" fmla="*/ 4275461 h 4297250"/>
              <a:gd name="connsiteX52" fmla="*/ 294572 w 3619883"/>
              <a:gd name="connsiteY52" fmla="*/ 4128157 h 4297250"/>
              <a:gd name="connsiteX53" fmla="*/ 339106 w 3619883"/>
              <a:gd name="connsiteY53" fmla="*/ 4128157 h 4297250"/>
              <a:gd name="connsiteX54" fmla="*/ 339106 w 3619883"/>
              <a:gd name="connsiteY54" fmla="*/ 3951392 h 4297250"/>
              <a:gd name="connsiteX55" fmla="*/ 161321 w 3619883"/>
              <a:gd name="connsiteY55" fmla="*/ 3951392 h 4297250"/>
              <a:gd name="connsiteX56" fmla="*/ 161321 w 3619883"/>
              <a:gd name="connsiteY56" fmla="*/ 4128157 h 4297250"/>
              <a:gd name="connsiteX57" fmla="*/ 230914 w 3619883"/>
              <a:gd name="connsiteY57" fmla="*/ 4128157 h 4297250"/>
              <a:gd name="connsiteX58" fmla="*/ 189322 w 3619883"/>
              <a:gd name="connsiteY58" fmla="*/ 4275461 h 4297250"/>
              <a:gd name="connsiteX59" fmla="*/ 0 w 3619883"/>
              <a:gd name="connsiteY59" fmla="*/ 4275461 h 4297250"/>
              <a:gd name="connsiteX60" fmla="*/ 0 w 3619883"/>
              <a:gd name="connsiteY60" fmla="*/ 42229 h 4297250"/>
              <a:gd name="connsiteX61" fmla="*/ 42464 w 3619883"/>
              <a:gd name="connsiteY61" fmla="*/ 40518 h 4297250"/>
              <a:gd name="connsiteX62" fmla="*/ 137733 w 3619883"/>
              <a:gd name="connsiteY62" fmla="*/ 35355 h 4297250"/>
              <a:gd name="connsiteX63" fmla="*/ 270565 w 3619883"/>
              <a:gd name="connsiteY63" fmla="*/ 29759 h 4297250"/>
              <a:gd name="connsiteX64" fmla="*/ 479734 w 3619883"/>
              <a:gd name="connsiteY64" fmla="*/ 45455 h 4297250"/>
              <a:gd name="connsiteX65" fmla="*/ 524103 w 3619883"/>
              <a:gd name="connsiteY65" fmla="*/ 41625 h 4297250"/>
              <a:gd name="connsiteX66" fmla="*/ 624416 w 3619883"/>
              <a:gd name="connsiteY66" fmla="*/ 22696 h 4297250"/>
              <a:gd name="connsiteX67" fmla="*/ 657762 w 3619883"/>
              <a:gd name="connsiteY67" fmla="*/ 18351 h 4297250"/>
              <a:gd name="connsiteX68" fmla="*/ 690557 w 3619883"/>
              <a:gd name="connsiteY68" fmla="*/ 25792 h 4297250"/>
              <a:gd name="connsiteX69" fmla="*/ 745123 w 3619883"/>
              <a:gd name="connsiteY69" fmla="*/ 40157 h 4297250"/>
              <a:gd name="connsiteX70" fmla="*/ 789493 w 3619883"/>
              <a:gd name="connsiteY70" fmla="*/ 36327 h 4297250"/>
              <a:gd name="connsiteX71" fmla="*/ 854255 w 3619883"/>
              <a:gd name="connsiteY71" fmla="*/ 68887 h 4297250"/>
              <a:gd name="connsiteX72" fmla="*/ 897520 w 3619883"/>
              <a:gd name="connsiteY72" fmla="*/ 88629 h 4297250"/>
              <a:gd name="connsiteX73" fmla="*/ 940510 w 3619883"/>
              <a:gd name="connsiteY73" fmla="*/ 114265 h 4297250"/>
              <a:gd name="connsiteX74" fmla="*/ 1082712 w 3619883"/>
              <a:gd name="connsiteY74" fmla="*/ 144543 h 4297250"/>
              <a:gd name="connsiteX75" fmla="*/ 1205348 w 3619883"/>
              <a:gd name="connsiteY75" fmla="*/ 120753 h 4297250"/>
              <a:gd name="connsiteX76" fmla="*/ 1271764 w 3619883"/>
              <a:gd name="connsiteY76" fmla="*/ 117956 h 4297250"/>
              <a:gd name="connsiteX77" fmla="*/ 1315583 w 3619883"/>
              <a:gd name="connsiteY77" fmla="*/ 125912 h 4297250"/>
              <a:gd name="connsiteX78" fmla="*/ 1359125 w 3619883"/>
              <a:gd name="connsiteY78" fmla="*/ 139761 h 4297250"/>
              <a:gd name="connsiteX79" fmla="*/ 1391919 w 3619883"/>
              <a:gd name="connsiteY79" fmla="*/ 147202 h 4297250"/>
              <a:gd name="connsiteX80" fmla="*/ 1436563 w 3619883"/>
              <a:gd name="connsiteY80" fmla="*/ 137480 h 4297250"/>
              <a:gd name="connsiteX81" fmla="*/ 1471566 w 3619883"/>
              <a:gd name="connsiteY81" fmla="*/ 97777 h 4297250"/>
              <a:gd name="connsiteX82" fmla="*/ 1505739 w 3619883"/>
              <a:gd name="connsiteY82" fmla="*/ 75753 h 4297250"/>
              <a:gd name="connsiteX83" fmla="*/ 1590891 w 3619883"/>
              <a:gd name="connsiteY83" fmla="*/ 144702 h 4297250"/>
              <a:gd name="connsiteX84" fmla="*/ 1625616 w 3619883"/>
              <a:gd name="connsiteY84" fmla="*/ 110893 h 4297250"/>
              <a:gd name="connsiteX85" fmla="*/ 1658964 w 3619883"/>
              <a:gd name="connsiteY85" fmla="*/ 106547 h 4297250"/>
              <a:gd name="connsiteX86" fmla="*/ 1746598 w 3619883"/>
              <a:gd name="connsiteY86" fmla="*/ 122460 h 4297250"/>
              <a:gd name="connsiteX87" fmla="*/ 1811913 w 3619883"/>
              <a:gd name="connsiteY87" fmla="*/ 143234 h 4297250"/>
              <a:gd name="connsiteX88" fmla="*/ 1856557 w 3619883"/>
              <a:gd name="connsiteY88" fmla="*/ 133511 h 4297250"/>
              <a:gd name="connsiteX89" fmla="*/ 2066003 w 3619883"/>
              <a:gd name="connsiteY89" fmla="*/ 143313 h 4297250"/>
              <a:gd name="connsiteX90" fmla="*/ 2177615 w 3619883"/>
              <a:gd name="connsiteY90" fmla="*/ 119007 h 4297250"/>
              <a:gd name="connsiteX91" fmla="*/ 2255883 w 3619883"/>
              <a:gd name="connsiteY91" fmla="*/ 99047 h 4297250"/>
              <a:gd name="connsiteX92" fmla="*/ 2344622 w 3619883"/>
              <a:gd name="connsiteY92" fmla="*/ 91388 h 4297250"/>
              <a:gd name="connsiteX93" fmla="*/ 2455682 w 3619883"/>
              <a:gd name="connsiteY93" fmla="*/ 78869 h 4297250"/>
              <a:gd name="connsiteX94" fmla="*/ 2632609 w 3619883"/>
              <a:gd name="connsiteY94" fmla="*/ 75338 h 4297250"/>
              <a:gd name="connsiteX95" fmla="*/ 2742291 w 3619883"/>
              <a:gd name="connsiteY95" fmla="*/ 92282 h 4297250"/>
              <a:gd name="connsiteX96" fmla="*/ 2851974 w 3619883"/>
              <a:gd name="connsiteY96" fmla="*/ 109227 h 4297250"/>
              <a:gd name="connsiteX97" fmla="*/ 2907643 w 3619883"/>
              <a:gd name="connsiteY97" fmla="*/ 100020 h 4297250"/>
              <a:gd name="connsiteX98" fmla="*/ 2944022 w 3619883"/>
              <a:gd name="connsiteY98" fmla="*/ 30853 h 4297250"/>
              <a:gd name="connsiteX99" fmla="*/ 3022289 w 3619883"/>
              <a:gd name="connsiteY99" fmla="*/ 10893 h 4297250"/>
              <a:gd name="connsiteX100" fmla="*/ 3054807 w 3619883"/>
              <a:gd name="connsiteY100" fmla="*/ 24226 h 4297250"/>
              <a:gd name="connsiteX101" fmla="*/ 3141892 w 3619883"/>
              <a:gd name="connsiteY101" fmla="*/ 51925 h 4297250"/>
              <a:gd name="connsiteX102" fmla="*/ 3185711 w 3619883"/>
              <a:gd name="connsiteY102" fmla="*/ 59881 h 4297250"/>
              <a:gd name="connsiteX103" fmla="*/ 3219056 w 3619883"/>
              <a:gd name="connsiteY103" fmla="*/ 55536 h 4297250"/>
              <a:gd name="connsiteX104" fmla="*/ 3263425 w 3619883"/>
              <a:gd name="connsiteY104" fmla="*/ 51706 h 4297250"/>
              <a:gd name="connsiteX105" fmla="*/ 3296219 w 3619883"/>
              <a:gd name="connsiteY105" fmla="*/ 59147 h 4297250"/>
              <a:gd name="connsiteX106" fmla="*/ 3319094 w 3619883"/>
              <a:gd name="connsiteY106" fmla="*/ 42500 h 4297250"/>
              <a:gd name="connsiteX107" fmla="*/ 3420511 w 3619883"/>
              <a:gd name="connsiteY107" fmla="*/ 0 h 4297250"/>
              <a:gd name="connsiteX108" fmla="*/ 3453305 w 3619883"/>
              <a:gd name="connsiteY108" fmla="*/ 7440 h 4297250"/>
              <a:gd name="connsiteX109" fmla="*/ 3496571 w 3619883"/>
              <a:gd name="connsiteY109" fmla="*/ 27182 h 4297250"/>
              <a:gd name="connsiteX110" fmla="*/ 3602117 w 3619883"/>
              <a:gd name="connsiteY110" fmla="*/ 132521 h 4297250"/>
              <a:gd name="connsiteX111" fmla="*/ 3619883 w 3619883"/>
              <a:gd name="connsiteY111" fmla="*/ 140049 h 4297250"/>
              <a:gd name="connsiteX112" fmla="*/ 3619883 w 3619883"/>
              <a:gd name="connsiteY11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4128157 h 4297250"/>
              <a:gd name="connsiteX16" fmla="*/ 1745346 w 3619883"/>
              <a:gd name="connsiteY16" fmla="*/ 4128157 h 4297250"/>
              <a:gd name="connsiteX17" fmla="*/ 1796694 w 3619883"/>
              <a:gd name="connsiteY17" fmla="*/ 4275461 h 4297250"/>
              <a:gd name="connsiteX18" fmla="*/ 1558844 w 3619883"/>
              <a:gd name="connsiteY18" fmla="*/ 4275461 h 4297250"/>
              <a:gd name="connsiteX19" fmla="*/ 1517252 w 3619883"/>
              <a:gd name="connsiteY19" fmla="*/ 4128157 h 4297250"/>
              <a:gd name="connsiteX20" fmla="*/ 1582936 w 3619883"/>
              <a:gd name="connsiteY20" fmla="*/ 4128157 h 4297250"/>
              <a:gd name="connsiteX21" fmla="*/ 1582936 w 3619883"/>
              <a:gd name="connsiteY21" fmla="*/ 3951392 h 4297250"/>
              <a:gd name="connsiteX22" fmla="*/ 1405151 w 3619883"/>
              <a:gd name="connsiteY22" fmla="*/ 3951392 h 4297250"/>
              <a:gd name="connsiteX23" fmla="*/ 1405151 w 3619883"/>
              <a:gd name="connsiteY23" fmla="*/ 4128157 h 4297250"/>
              <a:gd name="connsiteX24" fmla="*/ 1468988 w 3619883"/>
              <a:gd name="connsiteY24" fmla="*/ 4128157 h 4297250"/>
              <a:gd name="connsiteX25" fmla="*/ 1427396 w 3619883"/>
              <a:gd name="connsiteY25" fmla="*/ 4275461 h 4297250"/>
              <a:gd name="connsiteX26" fmla="*/ 1210751 w 3619883"/>
              <a:gd name="connsiteY26" fmla="*/ 4275461 h 4297250"/>
              <a:gd name="connsiteX27" fmla="*/ 1210751 w 3619883"/>
              <a:gd name="connsiteY27" fmla="*/ 4128157 h 4297250"/>
              <a:gd name="connsiteX28" fmla="*/ 1271978 w 3619883"/>
              <a:gd name="connsiteY28" fmla="*/ 4128157 h 4297250"/>
              <a:gd name="connsiteX29" fmla="*/ 1271978 w 3619883"/>
              <a:gd name="connsiteY29" fmla="*/ 3951392 h 4297250"/>
              <a:gd name="connsiteX30" fmla="*/ 1094193 w 3619883"/>
              <a:gd name="connsiteY30" fmla="*/ 3951392 h 4297250"/>
              <a:gd name="connsiteX31" fmla="*/ 1094193 w 3619883"/>
              <a:gd name="connsiteY31" fmla="*/ 4128157 h 4297250"/>
              <a:gd name="connsiteX32" fmla="*/ 1140354 w 3619883"/>
              <a:gd name="connsiteY32" fmla="*/ 4128157 h 4297250"/>
              <a:gd name="connsiteX33" fmla="*/ 1140354 w 3619883"/>
              <a:gd name="connsiteY33" fmla="*/ 4275461 h 4297250"/>
              <a:gd name="connsiteX34" fmla="*/ 953807 w 3619883"/>
              <a:gd name="connsiteY34" fmla="*/ 4275461 h 4297250"/>
              <a:gd name="connsiteX35" fmla="*/ 912215 w 3619883"/>
              <a:gd name="connsiteY35" fmla="*/ 4128157 h 4297250"/>
              <a:gd name="connsiteX36" fmla="*/ 961020 w 3619883"/>
              <a:gd name="connsiteY36" fmla="*/ 4128157 h 4297250"/>
              <a:gd name="connsiteX37" fmla="*/ 961020 w 3619883"/>
              <a:gd name="connsiteY37" fmla="*/ 3951392 h 4297250"/>
              <a:gd name="connsiteX38" fmla="*/ 783235 w 3619883"/>
              <a:gd name="connsiteY38" fmla="*/ 3951392 h 4297250"/>
              <a:gd name="connsiteX39" fmla="*/ 783235 w 3619883"/>
              <a:gd name="connsiteY39" fmla="*/ 4128157 h 4297250"/>
              <a:gd name="connsiteX40" fmla="*/ 871024 w 3619883"/>
              <a:gd name="connsiteY40" fmla="*/ 4128157 h 4297250"/>
              <a:gd name="connsiteX41" fmla="*/ 829432 w 3619883"/>
              <a:gd name="connsiteY41" fmla="*/ 4275461 h 4297250"/>
              <a:gd name="connsiteX42" fmla="*/ 611484 w 3619883"/>
              <a:gd name="connsiteY42" fmla="*/ 4275461 h 4297250"/>
              <a:gd name="connsiteX43" fmla="*/ 621247 w 3619883"/>
              <a:gd name="connsiteY43" fmla="*/ 4128157 h 4297250"/>
              <a:gd name="connsiteX44" fmla="*/ 650062 w 3619883"/>
              <a:gd name="connsiteY44" fmla="*/ 4128157 h 4297250"/>
              <a:gd name="connsiteX45" fmla="*/ 650062 w 3619883"/>
              <a:gd name="connsiteY45" fmla="*/ 3951392 h 4297250"/>
              <a:gd name="connsiteX46" fmla="*/ 472277 w 3619883"/>
              <a:gd name="connsiteY46" fmla="*/ 3951392 h 4297250"/>
              <a:gd name="connsiteX47" fmla="*/ 472277 w 3619883"/>
              <a:gd name="connsiteY47" fmla="*/ 4128157 h 4297250"/>
              <a:gd name="connsiteX48" fmla="*/ 522650 w 3619883"/>
              <a:gd name="connsiteY48" fmla="*/ 4128157 h 4297250"/>
              <a:gd name="connsiteX49" fmla="*/ 573998 w 3619883"/>
              <a:gd name="connsiteY49" fmla="*/ 4275461 h 4297250"/>
              <a:gd name="connsiteX50" fmla="*/ 336164 w 3619883"/>
              <a:gd name="connsiteY50" fmla="*/ 4275461 h 4297250"/>
              <a:gd name="connsiteX51" fmla="*/ 294572 w 3619883"/>
              <a:gd name="connsiteY51" fmla="*/ 4128157 h 4297250"/>
              <a:gd name="connsiteX52" fmla="*/ 339106 w 3619883"/>
              <a:gd name="connsiteY52" fmla="*/ 4128157 h 4297250"/>
              <a:gd name="connsiteX53" fmla="*/ 339106 w 3619883"/>
              <a:gd name="connsiteY53" fmla="*/ 3951392 h 4297250"/>
              <a:gd name="connsiteX54" fmla="*/ 161321 w 3619883"/>
              <a:gd name="connsiteY54" fmla="*/ 3951392 h 4297250"/>
              <a:gd name="connsiteX55" fmla="*/ 161321 w 3619883"/>
              <a:gd name="connsiteY55" fmla="*/ 4128157 h 4297250"/>
              <a:gd name="connsiteX56" fmla="*/ 230914 w 3619883"/>
              <a:gd name="connsiteY56" fmla="*/ 4128157 h 4297250"/>
              <a:gd name="connsiteX57" fmla="*/ 189322 w 3619883"/>
              <a:gd name="connsiteY57" fmla="*/ 4275461 h 4297250"/>
              <a:gd name="connsiteX58" fmla="*/ 0 w 3619883"/>
              <a:gd name="connsiteY58" fmla="*/ 4275461 h 4297250"/>
              <a:gd name="connsiteX59" fmla="*/ 0 w 3619883"/>
              <a:gd name="connsiteY59" fmla="*/ 42229 h 4297250"/>
              <a:gd name="connsiteX60" fmla="*/ 42464 w 3619883"/>
              <a:gd name="connsiteY60" fmla="*/ 40518 h 4297250"/>
              <a:gd name="connsiteX61" fmla="*/ 137733 w 3619883"/>
              <a:gd name="connsiteY61" fmla="*/ 35355 h 4297250"/>
              <a:gd name="connsiteX62" fmla="*/ 270565 w 3619883"/>
              <a:gd name="connsiteY62" fmla="*/ 29759 h 4297250"/>
              <a:gd name="connsiteX63" fmla="*/ 479734 w 3619883"/>
              <a:gd name="connsiteY63" fmla="*/ 45455 h 4297250"/>
              <a:gd name="connsiteX64" fmla="*/ 524103 w 3619883"/>
              <a:gd name="connsiteY64" fmla="*/ 41625 h 4297250"/>
              <a:gd name="connsiteX65" fmla="*/ 624416 w 3619883"/>
              <a:gd name="connsiteY65" fmla="*/ 22696 h 4297250"/>
              <a:gd name="connsiteX66" fmla="*/ 657762 w 3619883"/>
              <a:gd name="connsiteY66" fmla="*/ 18351 h 4297250"/>
              <a:gd name="connsiteX67" fmla="*/ 690557 w 3619883"/>
              <a:gd name="connsiteY67" fmla="*/ 25792 h 4297250"/>
              <a:gd name="connsiteX68" fmla="*/ 745123 w 3619883"/>
              <a:gd name="connsiteY68" fmla="*/ 40157 h 4297250"/>
              <a:gd name="connsiteX69" fmla="*/ 789493 w 3619883"/>
              <a:gd name="connsiteY69" fmla="*/ 36327 h 4297250"/>
              <a:gd name="connsiteX70" fmla="*/ 854255 w 3619883"/>
              <a:gd name="connsiteY70" fmla="*/ 68887 h 4297250"/>
              <a:gd name="connsiteX71" fmla="*/ 897520 w 3619883"/>
              <a:gd name="connsiteY71" fmla="*/ 88629 h 4297250"/>
              <a:gd name="connsiteX72" fmla="*/ 940510 w 3619883"/>
              <a:gd name="connsiteY72" fmla="*/ 114265 h 4297250"/>
              <a:gd name="connsiteX73" fmla="*/ 1082712 w 3619883"/>
              <a:gd name="connsiteY73" fmla="*/ 144543 h 4297250"/>
              <a:gd name="connsiteX74" fmla="*/ 1205348 w 3619883"/>
              <a:gd name="connsiteY74" fmla="*/ 120753 h 4297250"/>
              <a:gd name="connsiteX75" fmla="*/ 1271764 w 3619883"/>
              <a:gd name="connsiteY75" fmla="*/ 117956 h 4297250"/>
              <a:gd name="connsiteX76" fmla="*/ 1315583 w 3619883"/>
              <a:gd name="connsiteY76" fmla="*/ 125912 h 4297250"/>
              <a:gd name="connsiteX77" fmla="*/ 1359125 w 3619883"/>
              <a:gd name="connsiteY77" fmla="*/ 139761 h 4297250"/>
              <a:gd name="connsiteX78" fmla="*/ 1391919 w 3619883"/>
              <a:gd name="connsiteY78" fmla="*/ 147202 h 4297250"/>
              <a:gd name="connsiteX79" fmla="*/ 1436563 w 3619883"/>
              <a:gd name="connsiteY79" fmla="*/ 137480 h 4297250"/>
              <a:gd name="connsiteX80" fmla="*/ 1471566 w 3619883"/>
              <a:gd name="connsiteY80" fmla="*/ 97777 h 4297250"/>
              <a:gd name="connsiteX81" fmla="*/ 1505739 w 3619883"/>
              <a:gd name="connsiteY81" fmla="*/ 75753 h 4297250"/>
              <a:gd name="connsiteX82" fmla="*/ 1590891 w 3619883"/>
              <a:gd name="connsiteY82" fmla="*/ 144702 h 4297250"/>
              <a:gd name="connsiteX83" fmla="*/ 1625616 w 3619883"/>
              <a:gd name="connsiteY83" fmla="*/ 110893 h 4297250"/>
              <a:gd name="connsiteX84" fmla="*/ 1658964 w 3619883"/>
              <a:gd name="connsiteY84" fmla="*/ 106547 h 4297250"/>
              <a:gd name="connsiteX85" fmla="*/ 1746598 w 3619883"/>
              <a:gd name="connsiteY85" fmla="*/ 122460 h 4297250"/>
              <a:gd name="connsiteX86" fmla="*/ 1811913 w 3619883"/>
              <a:gd name="connsiteY86" fmla="*/ 143234 h 4297250"/>
              <a:gd name="connsiteX87" fmla="*/ 1856557 w 3619883"/>
              <a:gd name="connsiteY87" fmla="*/ 133511 h 4297250"/>
              <a:gd name="connsiteX88" fmla="*/ 2066003 w 3619883"/>
              <a:gd name="connsiteY88" fmla="*/ 143313 h 4297250"/>
              <a:gd name="connsiteX89" fmla="*/ 2177615 w 3619883"/>
              <a:gd name="connsiteY89" fmla="*/ 119007 h 4297250"/>
              <a:gd name="connsiteX90" fmla="*/ 2255883 w 3619883"/>
              <a:gd name="connsiteY90" fmla="*/ 99047 h 4297250"/>
              <a:gd name="connsiteX91" fmla="*/ 2344622 w 3619883"/>
              <a:gd name="connsiteY91" fmla="*/ 91388 h 4297250"/>
              <a:gd name="connsiteX92" fmla="*/ 2455682 w 3619883"/>
              <a:gd name="connsiteY92" fmla="*/ 78869 h 4297250"/>
              <a:gd name="connsiteX93" fmla="*/ 2632609 w 3619883"/>
              <a:gd name="connsiteY93" fmla="*/ 75338 h 4297250"/>
              <a:gd name="connsiteX94" fmla="*/ 2742291 w 3619883"/>
              <a:gd name="connsiteY94" fmla="*/ 92282 h 4297250"/>
              <a:gd name="connsiteX95" fmla="*/ 2851974 w 3619883"/>
              <a:gd name="connsiteY95" fmla="*/ 109227 h 4297250"/>
              <a:gd name="connsiteX96" fmla="*/ 2907643 w 3619883"/>
              <a:gd name="connsiteY96" fmla="*/ 100020 h 4297250"/>
              <a:gd name="connsiteX97" fmla="*/ 2944022 w 3619883"/>
              <a:gd name="connsiteY97" fmla="*/ 30853 h 4297250"/>
              <a:gd name="connsiteX98" fmla="*/ 3022289 w 3619883"/>
              <a:gd name="connsiteY98" fmla="*/ 10893 h 4297250"/>
              <a:gd name="connsiteX99" fmla="*/ 3054807 w 3619883"/>
              <a:gd name="connsiteY99" fmla="*/ 24226 h 4297250"/>
              <a:gd name="connsiteX100" fmla="*/ 3141892 w 3619883"/>
              <a:gd name="connsiteY100" fmla="*/ 51925 h 4297250"/>
              <a:gd name="connsiteX101" fmla="*/ 3185711 w 3619883"/>
              <a:gd name="connsiteY101" fmla="*/ 59881 h 4297250"/>
              <a:gd name="connsiteX102" fmla="*/ 3219056 w 3619883"/>
              <a:gd name="connsiteY102" fmla="*/ 55536 h 4297250"/>
              <a:gd name="connsiteX103" fmla="*/ 3263425 w 3619883"/>
              <a:gd name="connsiteY103" fmla="*/ 51706 h 4297250"/>
              <a:gd name="connsiteX104" fmla="*/ 3296219 w 3619883"/>
              <a:gd name="connsiteY104" fmla="*/ 59147 h 4297250"/>
              <a:gd name="connsiteX105" fmla="*/ 3319094 w 3619883"/>
              <a:gd name="connsiteY105" fmla="*/ 42500 h 4297250"/>
              <a:gd name="connsiteX106" fmla="*/ 3420511 w 3619883"/>
              <a:gd name="connsiteY106" fmla="*/ 0 h 4297250"/>
              <a:gd name="connsiteX107" fmla="*/ 3453305 w 3619883"/>
              <a:gd name="connsiteY107" fmla="*/ 7440 h 4297250"/>
              <a:gd name="connsiteX108" fmla="*/ 3496571 w 3619883"/>
              <a:gd name="connsiteY108" fmla="*/ 27182 h 4297250"/>
              <a:gd name="connsiteX109" fmla="*/ 3602117 w 3619883"/>
              <a:gd name="connsiteY109" fmla="*/ 132521 h 4297250"/>
              <a:gd name="connsiteX110" fmla="*/ 3619883 w 3619883"/>
              <a:gd name="connsiteY110" fmla="*/ 140049 h 4297250"/>
              <a:gd name="connsiteX111" fmla="*/ 3619883 w 3619883"/>
              <a:gd name="connsiteY11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716110 w 3619883"/>
              <a:gd name="connsiteY14" fmla="*/ 4128157 h 4297250"/>
              <a:gd name="connsiteX15" fmla="*/ 1745346 w 3619883"/>
              <a:gd name="connsiteY15" fmla="*/ 4128157 h 4297250"/>
              <a:gd name="connsiteX16" fmla="*/ 1796694 w 3619883"/>
              <a:gd name="connsiteY16" fmla="*/ 4275461 h 4297250"/>
              <a:gd name="connsiteX17" fmla="*/ 1558844 w 3619883"/>
              <a:gd name="connsiteY17" fmla="*/ 4275461 h 4297250"/>
              <a:gd name="connsiteX18" fmla="*/ 1517252 w 3619883"/>
              <a:gd name="connsiteY18" fmla="*/ 4128157 h 4297250"/>
              <a:gd name="connsiteX19" fmla="*/ 1582936 w 3619883"/>
              <a:gd name="connsiteY19" fmla="*/ 4128157 h 4297250"/>
              <a:gd name="connsiteX20" fmla="*/ 1582936 w 3619883"/>
              <a:gd name="connsiteY20" fmla="*/ 3951392 h 4297250"/>
              <a:gd name="connsiteX21" fmla="*/ 1405151 w 3619883"/>
              <a:gd name="connsiteY21" fmla="*/ 3951392 h 4297250"/>
              <a:gd name="connsiteX22" fmla="*/ 1405151 w 3619883"/>
              <a:gd name="connsiteY22" fmla="*/ 4128157 h 4297250"/>
              <a:gd name="connsiteX23" fmla="*/ 1468988 w 3619883"/>
              <a:gd name="connsiteY23" fmla="*/ 4128157 h 4297250"/>
              <a:gd name="connsiteX24" fmla="*/ 1427396 w 3619883"/>
              <a:gd name="connsiteY24" fmla="*/ 4275461 h 4297250"/>
              <a:gd name="connsiteX25" fmla="*/ 1210751 w 3619883"/>
              <a:gd name="connsiteY25" fmla="*/ 4275461 h 4297250"/>
              <a:gd name="connsiteX26" fmla="*/ 1210751 w 3619883"/>
              <a:gd name="connsiteY26" fmla="*/ 4128157 h 4297250"/>
              <a:gd name="connsiteX27" fmla="*/ 1271978 w 3619883"/>
              <a:gd name="connsiteY27" fmla="*/ 4128157 h 4297250"/>
              <a:gd name="connsiteX28" fmla="*/ 1271978 w 3619883"/>
              <a:gd name="connsiteY28" fmla="*/ 3951392 h 4297250"/>
              <a:gd name="connsiteX29" fmla="*/ 1094193 w 3619883"/>
              <a:gd name="connsiteY29" fmla="*/ 3951392 h 4297250"/>
              <a:gd name="connsiteX30" fmla="*/ 1094193 w 3619883"/>
              <a:gd name="connsiteY30" fmla="*/ 4128157 h 4297250"/>
              <a:gd name="connsiteX31" fmla="*/ 1140354 w 3619883"/>
              <a:gd name="connsiteY31" fmla="*/ 4128157 h 4297250"/>
              <a:gd name="connsiteX32" fmla="*/ 1140354 w 3619883"/>
              <a:gd name="connsiteY32" fmla="*/ 4275461 h 4297250"/>
              <a:gd name="connsiteX33" fmla="*/ 953807 w 3619883"/>
              <a:gd name="connsiteY33" fmla="*/ 4275461 h 4297250"/>
              <a:gd name="connsiteX34" fmla="*/ 912215 w 3619883"/>
              <a:gd name="connsiteY34" fmla="*/ 4128157 h 4297250"/>
              <a:gd name="connsiteX35" fmla="*/ 961020 w 3619883"/>
              <a:gd name="connsiteY35" fmla="*/ 4128157 h 4297250"/>
              <a:gd name="connsiteX36" fmla="*/ 961020 w 3619883"/>
              <a:gd name="connsiteY36" fmla="*/ 3951392 h 4297250"/>
              <a:gd name="connsiteX37" fmla="*/ 783235 w 3619883"/>
              <a:gd name="connsiteY37" fmla="*/ 3951392 h 4297250"/>
              <a:gd name="connsiteX38" fmla="*/ 783235 w 3619883"/>
              <a:gd name="connsiteY38" fmla="*/ 4128157 h 4297250"/>
              <a:gd name="connsiteX39" fmla="*/ 871024 w 3619883"/>
              <a:gd name="connsiteY39" fmla="*/ 4128157 h 4297250"/>
              <a:gd name="connsiteX40" fmla="*/ 829432 w 3619883"/>
              <a:gd name="connsiteY40" fmla="*/ 4275461 h 4297250"/>
              <a:gd name="connsiteX41" fmla="*/ 611484 w 3619883"/>
              <a:gd name="connsiteY41" fmla="*/ 4275461 h 4297250"/>
              <a:gd name="connsiteX42" fmla="*/ 621247 w 3619883"/>
              <a:gd name="connsiteY42" fmla="*/ 4128157 h 4297250"/>
              <a:gd name="connsiteX43" fmla="*/ 650062 w 3619883"/>
              <a:gd name="connsiteY43" fmla="*/ 4128157 h 4297250"/>
              <a:gd name="connsiteX44" fmla="*/ 650062 w 3619883"/>
              <a:gd name="connsiteY44" fmla="*/ 3951392 h 4297250"/>
              <a:gd name="connsiteX45" fmla="*/ 472277 w 3619883"/>
              <a:gd name="connsiteY45" fmla="*/ 3951392 h 4297250"/>
              <a:gd name="connsiteX46" fmla="*/ 472277 w 3619883"/>
              <a:gd name="connsiteY46" fmla="*/ 4128157 h 4297250"/>
              <a:gd name="connsiteX47" fmla="*/ 522650 w 3619883"/>
              <a:gd name="connsiteY47" fmla="*/ 4128157 h 4297250"/>
              <a:gd name="connsiteX48" fmla="*/ 573998 w 3619883"/>
              <a:gd name="connsiteY48" fmla="*/ 4275461 h 4297250"/>
              <a:gd name="connsiteX49" fmla="*/ 336164 w 3619883"/>
              <a:gd name="connsiteY49" fmla="*/ 4275461 h 4297250"/>
              <a:gd name="connsiteX50" fmla="*/ 294572 w 3619883"/>
              <a:gd name="connsiteY50" fmla="*/ 4128157 h 4297250"/>
              <a:gd name="connsiteX51" fmla="*/ 339106 w 3619883"/>
              <a:gd name="connsiteY51" fmla="*/ 4128157 h 4297250"/>
              <a:gd name="connsiteX52" fmla="*/ 339106 w 3619883"/>
              <a:gd name="connsiteY52" fmla="*/ 3951392 h 4297250"/>
              <a:gd name="connsiteX53" fmla="*/ 161321 w 3619883"/>
              <a:gd name="connsiteY53" fmla="*/ 3951392 h 4297250"/>
              <a:gd name="connsiteX54" fmla="*/ 161321 w 3619883"/>
              <a:gd name="connsiteY54" fmla="*/ 4128157 h 4297250"/>
              <a:gd name="connsiteX55" fmla="*/ 230914 w 3619883"/>
              <a:gd name="connsiteY55" fmla="*/ 4128157 h 4297250"/>
              <a:gd name="connsiteX56" fmla="*/ 189322 w 3619883"/>
              <a:gd name="connsiteY56" fmla="*/ 4275461 h 4297250"/>
              <a:gd name="connsiteX57" fmla="*/ 0 w 3619883"/>
              <a:gd name="connsiteY57" fmla="*/ 4275461 h 4297250"/>
              <a:gd name="connsiteX58" fmla="*/ 0 w 3619883"/>
              <a:gd name="connsiteY58" fmla="*/ 42229 h 4297250"/>
              <a:gd name="connsiteX59" fmla="*/ 42464 w 3619883"/>
              <a:gd name="connsiteY59" fmla="*/ 40518 h 4297250"/>
              <a:gd name="connsiteX60" fmla="*/ 137733 w 3619883"/>
              <a:gd name="connsiteY60" fmla="*/ 35355 h 4297250"/>
              <a:gd name="connsiteX61" fmla="*/ 270565 w 3619883"/>
              <a:gd name="connsiteY61" fmla="*/ 29759 h 4297250"/>
              <a:gd name="connsiteX62" fmla="*/ 479734 w 3619883"/>
              <a:gd name="connsiteY62" fmla="*/ 45455 h 4297250"/>
              <a:gd name="connsiteX63" fmla="*/ 524103 w 3619883"/>
              <a:gd name="connsiteY63" fmla="*/ 41625 h 4297250"/>
              <a:gd name="connsiteX64" fmla="*/ 624416 w 3619883"/>
              <a:gd name="connsiteY64" fmla="*/ 22696 h 4297250"/>
              <a:gd name="connsiteX65" fmla="*/ 657762 w 3619883"/>
              <a:gd name="connsiteY65" fmla="*/ 18351 h 4297250"/>
              <a:gd name="connsiteX66" fmla="*/ 690557 w 3619883"/>
              <a:gd name="connsiteY66" fmla="*/ 25792 h 4297250"/>
              <a:gd name="connsiteX67" fmla="*/ 745123 w 3619883"/>
              <a:gd name="connsiteY67" fmla="*/ 40157 h 4297250"/>
              <a:gd name="connsiteX68" fmla="*/ 789493 w 3619883"/>
              <a:gd name="connsiteY68" fmla="*/ 36327 h 4297250"/>
              <a:gd name="connsiteX69" fmla="*/ 854255 w 3619883"/>
              <a:gd name="connsiteY69" fmla="*/ 68887 h 4297250"/>
              <a:gd name="connsiteX70" fmla="*/ 897520 w 3619883"/>
              <a:gd name="connsiteY70" fmla="*/ 88629 h 4297250"/>
              <a:gd name="connsiteX71" fmla="*/ 940510 w 3619883"/>
              <a:gd name="connsiteY71" fmla="*/ 114265 h 4297250"/>
              <a:gd name="connsiteX72" fmla="*/ 1082712 w 3619883"/>
              <a:gd name="connsiteY72" fmla="*/ 144543 h 4297250"/>
              <a:gd name="connsiteX73" fmla="*/ 1205348 w 3619883"/>
              <a:gd name="connsiteY73" fmla="*/ 120753 h 4297250"/>
              <a:gd name="connsiteX74" fmla="*/ 1271764 w 3619883"/>
              <a:gd name="connsiteY74" fmla="*/ 117956 h 4297250"/>
              <a:gd name="connsiteX75" fmla="*/ 1315583 w 3619883"/>
              <a:gd name="connsiteY75" fmla="*/ 125912 h 4297250"/>
              <a:gd name="connsiteX76" fmla="*/ 1359125 w 3619883"/>
              <a:gd name="connsiteY76" fmla="*/ 139761 h 4297250"/>
              <a:gd name="connsiteX77" fmla="*/ 1391919 w 3619883"/>
              <a:gd name="connsiteY77" fmla="*/ 147202 h 4297250"/>
              <a:gd name="connsiteX78" fmla="*/ 1436563 w 3619883"/>
              <a:gd name="connsiteY78" fmla="*/ 137480 h 4297250"/>
              <a:gd name="connsiteX79" fmla="*/ 1471566 w 3619883"/>
              <a:gd name="connsiteY79" fmla="*/ 97777 h 4297250"/>
              <a:gd name="connsiteX80" fmla="*/ 1505739 w 3619883"/>
              <a:gd name="connsiteY80" fmla="*/ 75753 h 4297250"/>
              <a:gd name="connsiteX81" fmla="*/ 1590891 w 3619883"/>
              <a:gd name="connsiteY81" fmla="*/ 144702 h 4297250"/>
              <a:gd name="connsiteX82" fmla="*/ 1625616 w 3619883"/>
              <a:gd name="connsiteY82" fmla="*/ 110893 h 4297250"/>
              <a:gd name="connsiteX83" fmla="*/ 1658964 w 3619883"/>
              <a:gd name="connsiteY83" fmla="*/ 106547 h 4297250"/>
              <a:gd name="connsiteX84" fmla="*/ 1746598 w 3619883"/>
              <a:gd name="connsiteY84" fmla="*/ 122460 h 4297250"/>
              <a:gd name="connsiteX85" fmla="*/ 1811913 w 3619883"/>
              <a:gd name="connsiteY85" fmla="*/ 143234 h 4297250"/>
              <a:gd name="connsiteX86" fmla="*/ 1856557 w 3619883"/>
              <a:gd name="connsiteY86" fmla="*/ 133511 h 4297250"/>
              <a:gd name="connsiteX87" fmla="*/ 2066003 w 3619883"/>
              <a:gd name="connsiteY87" fmla="*/ 143313 h 4297250"/>
              <a:gd name="connsiteX88" fmla="*/ 2177615 w 3619883"/>
              <a:gd name="connsiteY88" fmla="*/ 119007 h 4297250"/>
              <a:gd name="connsiteX89" fmla="*/ 2255883 w 3619883"/>
              <a:gd name="connsiteY89" fmla="*/ 99047 h 4297250"/>
              <a:gd name="connsiteX90" fmla="*/ 2344622 w 3619883"/>
              <a:gd name="connsiteY90" fmla="*/ 91388 h 4297250"/>
              <a:gd name="connsiteX91" fmla="*/ 2455682 w 3619883"/>
              <a:gd name="connsiteY91" fmla="*/ 78869 h 4297250"/>
              <a:gd name="connsiteX92" fmla="*/ 2632609 w 3619883"/>
              <a:gd name="connsiteY92" fmla="*/ 75338 h 4297250"/>
              <a:gd name="connsiteX93" fmla="*/ 2742291 w 3619883"/>
              <a:gd name="connsiteY93" fmla="*/ 92282 h 4297250"/>
              <a:gd name="connsiteX94" fmla="*/ 2851974 w 3619883"/>
              <a:gd name="connsiteY94" fmla="*/ 109227 h 4297250"/>
              <a:gd name="connsiteX95" fmla="*/ 2907643 w 3619883"/>
              <a:gd name="connsiteY95" fmla="*/ 100020 h 4297250"/>
              <a:gd name="connsiteX96" fmla="*/ 2944022 w 3619883"/>
              <a:gd name="connsiteY96" fmla="*/ 30853 h 4297250"/>
              <a:gd name="connsiteX97" fmla="*/ 3022289 w 3619883"/>
              <a:gd name="connsiteY97" fmla="*/ 10893 h 4297250"/>
              <a:gd name="connsiteX98" fmla="*/ 3054807 w 3619883"/>
              <a:gd name="connsiteY98" fmla="*/ 24226 h 4297250"/>
              <a:gd name="connsiteX99" fmla="*/ 3141892 w 3619883"/>
              <a:gd name="connsiteY99" fmla="*/ 51925 h 4297250"/>
              <a:gd name="connsiteX100" fmla="*/ 3185711 w 3619883"/>
              <a:gd name="connsiteY100" fmla="*/ 59881 h 4297250"/>
              <a:gd name="connsiteX101" fmla="*/ 3219056 w 3619883"/>
              <a:gd name="connsiteY101" fmla="*/ 55536 h 4297250"/>
              <a:gd name="connsiteX102" fmla="*/ 3263425 w 3619883"/>
              <a:gd name="connsiteY102" fmla="*/ 51706 h 4297250"/>
              <a:gd name="connsiteX103" fmla="*/ 3296219 w 3619883"/>
              <a:gd name="connsiteY103" fmla="*/ 59147 h 4297250"/>
              <a:gd name="connsiteX104" fmla="*/ 3319094 w 3619883"/>
              <a:gd name="connsiteY104" fmla="*/ 42500 h 4297250"/>
              <a:gd name="connsiteX105" fmla="*/ 3420511 w 3619883"/>
              <a:gd name="connsiteY105" fmla="*/ 0 h 4297250"/>
              <a:gd name="connsiteX106" fmla="*/ 3453305 w 3619883"/>
              <a:gd name="connsiteY106" fmla="*/ 7440 h 4297250"/>
              <a:gd name="connsiteX107" fmla="*/ 3496571 w 3619883"/>
              <a:gd name="connsiteY107" fmla="*/ 27182 h 4297250"/>
              <a:gd name="connsiteX108" fmla="*/ 3602117 w 3619883"/>
              <a:gd name="connsiteY108" fmla="*/ 132521 h 4297250"/>
              <a:gd name="connsiteX109" fmla="*/ 3619883 w 3619883"/>
              <a:gd name="connsiteY109" fmla="*/ 140049 h 4297250"/>
              <a:gd name="connsiteX110" fmla="*/ 3619883 w 3619883"/>
              <a:gd name="connsiteY11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716110 w 3619883"/>
              <a:gd name="connsiteY13" fmla="*/ 4128157 h 4297250"/>
              <a:gd name="connsiteX14" fmla="*/ 1745346 w 3619883"/>
              <a:gd name="connsiteY14" fmla="*/ 4128157 h 4297250"/>
              <a:gd name="connsiteX15" fmla="*/ 1796694 w 3619883"/>
              <a:gd name="connsiteY15" fmla="*/ 4275461 h 4297250"/>
              <a:gd name="connsiteX16" fmla="*/ 1558844 w 3619883"/>
              <a:gd name="connsiteY16" fmla="*/ 4275461 h 4297250"/>
              <a:gd name="connsiteX17" fmla="*/ 1517252 w 3619883"/>
              <a:gd name="connsiteY17" fmla="*/ 4128157 h 4297250"/>
              <a:gd name="connsiteX18" fmla="*/ 1582936 w 3619883"/>
              <a:gd name="connsiteY18" fmla="*/ 4128157 h 4297250"/>
              <a:gd name="connsiteX19" fmla="*/ 1582936 w 3619883"/>
              <a:gd name="connsiteY19" fmla="*/ 3951392 h 4297250"/>
              <a:gd name="connsiteX20" fmla="*/ 1405151 w 3619883"/>
              <a:gd name="connsiteY20" fmla="*/ 3951392 h 4297250"/>
              <a:gd name="connsiteX21" fmla="*/ 1405151 w 3619883"/>
              <a:gd name="connsiteY21" fmla="*/ 4128157 h 4297250"/>
              <a:gd name="connsiteX22" fmla="*/ 1468988 w 3619883"/>
              <a:gd name="connsiteY22" fmla="*/ 4128157 h 4297250"/>
              <a:gd name="connsiteX23" fmla="*/ 1427396 w 3619883"/>
              <a:gd name="connsiteY23" fmla="*/ 4275461 h 4297250"/>
              <a:gd name="connsiteX24" fmla="*/ 1210751 w 3619883"/>
              <a:gd name="connsiteY24" fmla="*/ 4275461 h 4297250"/>
              <a:gd name="connsiteX25" fmla="*/ 1210751 w 3619883"/>
              <a:gd name="connsiteY25" fmla="*/ 4128157 h 4297250"/>
              <a:gd name="connsiteX26" fmla="*/ 1271978 w 3619883"/>
              <a:gd name="connsiteY26" fmla="*/ 4128157 h 4297250"/>
              <a:gd name="connsiteX27" fmla="*/ 1271978 w 3619883"/>
              <a:gd name="connsiteY27" fmla="*/ 3951392 h 4297250"/>
              <a:gd name="connsiteX28" fmla="*/ 1094193 w 3619883"/>
              <a:gd name="connsiteY28" fmla="*/ 3951392 h 4297250"/>
              <a:gd name="connsiteX29" fmla="*/ 1094193 w 3619883"/>
              <a:gd name="connsiteY29" fmla="*/ 4128157 h 4297250"/>
              <a:gd name="connsiteX30" fmla="*/ 1140354 w 3619883"/>
              <a:gd name="connsiteY30" fmla="*/ 4128157 h 4297250"/>
              <a:gd name="connsiteX31" fmla="*/ 1140354 w 3619883"/>
              <a:gd name="connsiteY31" fmla="*/ 4275461 h 4297250"/>
              <a:gd name="connsiteX32" fmla="*/ 953807 w 3619883"/>
              <a:gd name="connsiteY32" fmla="*/ 4275461 h 4297250"/>
              <a:gd name="connsiteX33" fmla="*/ 912215 w 3619883"/>
              <a:gd name="connsiteY33" fmla="*/ 4128157 h 4297250"/>
              <a:gd name="connsiteX34" fmla="*/ 961020 w 3619883"/>
              <a:gd name="connsiteY34" fmla="*/ 4128157 h 4297250"/>
              <a:gd name="connsiteX35" fmla="*/ 961020 w 3619883"/>
              <a:gd name="connsiteY35" fmla="*/ 3951392 h 4297250"/>
              <a:gd name="connsiteX36" fmla="*/ 783235 w 3619883"/>
              <a:gd name="connsiteY36" fmla="*/ 3951392 h 4297250"/>
              <a:gd name="connsiteX37" fmla="*/ 783235 w 3619883"/>
              <a:gd name="connsiteY37" fmla="*/ 4128157 h 4297250"/>
              <a:gd name="connsiteX38" fmla="*/ 871024 w 3619883"/>
              <a:gd name="connsiteY38" fmla="*/ 4128157 h 4297250"/>
              <a:gd name="connsiteX39" fmla="*/ 829432 w 3619883"/>
              <a:gd name="connsiteY39" fmla="*/ 4275461 h 4297250"/>
              <a:gd name="connsiteX40" fmla="*/ 611484 w 3619883"/>
              <a:gd name="connsiteY40" fmla="*/ 4275461 h 4297250"/>
              <a:gd name="connsiteX41" fmla="*/ 621247 w 3619883"/>
              <a:gd name="connsiteY41" fmla="*/ 4128157 h 4297250"/>
              <a:gd name="connsiteX42" fmla="*/ 650062 w 3619883"/>
              <a:gd name="connsiteY42" fmla="*/ 4128157 h 4297250"/>
              <a:gd name="connsiteX43" fmla="*/ 650062 w 3619883"/>
              <a:gd name="connsiteY43" fmla="*/ 3951392 h 4297250"/>
              <a:gd name="connsiteX44" fmla="*/ 472277 w 3619883"/>
              <a:gd name="connsiteY44" fmla="*/ 3951392 h 4297250"/>
              <a:gd name="connsiteX45" fmla="*/ 472277 w 3619883"/>
              <a:gd name="connsiteY45" fmla="*/ 4128157 h 4297250"/>
              <a:gd name="connsiteX46" fmla="*/ 522650 w 3619883"/>
              <a:gd name="connsiteY46" fmla="*/ 4128157 h 4297250"/>
              <a:gd name="connsiteX47" fmla="*/ 573998 w 3619883"/>
              <a:gd name="connsiteY47" fmla="*/ 4275461 h 4297250"/>
              <a:gd name="connsiteX48" fmla="*/ 336164 w 3619883"/>
              <a:gd name="connsiteY48" fmla="*/ 4275461 h 4297250"/>
              <a:gd name="connsiteX49" fmla="*/ 294572 w 3619883"/>
              <a:gd name="connsiteY49" fmla="*/ 4128157 h 4297250"/>
              <a:gd name="connsiteX50" fmla="*/ 339106 w 3619883"/>
              <a:gd name="connsiteY50" fmla="*/ 4128157 h 4297250"/>
              <a:gd name="connsiteX51" fmla="*/ 339106 w 3619883"/>
              <a:gd name="connsiteY51" fmla="*/ 3951392 h 4297250"/>
              <a:gd name="connsiteX52" fmla="*/ 161321 w 3619883"/>
              <a:gd name="connsiteY52" fmla="*/ 3951392 h 4297250"/>
              <a:gd name="connsiteX53" fmla="*/ 161321 w 3619883"/>
              <a:gd name="connsiteY53" fmla="*/ 4128157 h 4297250"/>
              <a:gd name="connsiteX54" fmla="*/ 230914 w 3619883"/>
              <a:gd name="connsiteY54" fmla="*/ 4128157 h 4297250"/>
              <a:gd name="connsiteX55" fmla="*/ 189322 w 3619883"/>
              <a:gd name="connsiteY55" fmla="*/ 4275461 h 4297250"/>
              <a:gd name="connsiteX56" fmla="*/ 0 w 3619883"/>
              <a:gd name="connsiteY56" fmla="*/ 4275461 h 4297250"/>
              <a:gd name="connsiteX57" fmla="*/ 0 w 3619883"/>
              <a:gd name="connsiteY57" fmla="*/ 42229 h 4297250"/>
              <a:gd name="connsiteX58" fmla="*/ 42464 w 3619883"/>
              <a:gd name="connsiteY58" fmla="*/ 40518 h 4297250"/>
              <a:gd name="connsiteX59" fmla="*/ 137733 w 3619883"/>
              <a:gd name="connsiteY59" fmla="*/ 35355 h 4297250"/>
              <a:gd name="connsiteX60" fmla="*/ 270565 w 3619883"/>
              <a:gd name="connsiteY60" fmla="*/ 29759 h 4297250"/>
              <a:gd name="connsiteX61" fmla="*/ 479734 w 3619883"/>
              <a:gd name="connsiteY61" fmla="*/ 45455 h 4297250"/>
              <a:gd name="connsiteX62" fmla="*/ 524103 w 3619883"/>
              <a:gd name="connsiteY62" fmla="*/ 41625 h 4297250"/>
              <a:gd name="connsiteX63" fmla="*/ 624416 w 3619883"/>
              <a:gd name="connsiteY63" fmla="*/ 22696 h 4297250"/>
              <a:gd name="connsiteX64" fmla="*/ 657762 w 3619883"/>
              <a:gd name="connsiteY64" fmla="*/ 18351 h 4297250"/>
              <a:gd name="connsiteX65" fmla="*/ 690557 w 3619883"/>
              <a:gd name="connsiteY65" fmla="*/ 25792 h 4297250"/>
              <a:gd name="connsiteX66" fmla="*/ 745123 w 3619883"/>
              <a:gd name="connsiteY66" fmla="*/ 40157 h 4297250"/>
              <a:gd name="connsiteX67" fmla="*/ 789493 w 3619883"/>
              <a:gd name="connsiteY67" fmla="*/ 36327 h 4297250"/>
              <a:gd name="connsiteX68" fmla="*/ 854255 w 3619883"/>
              <a:gd name="connsiteY68" fmla="*/ 68887 h 4297250"/>
              <a:gd name="connsiteX69" fmla="*/ 897520 w 3619883"/>
              <a:gd name="connsiteY69" fmla="*/ 88629 h 4297250"/>
              <a:gd name="connsiteX70" fmla="*/ 940510 w 3619883"/>
              <a:gd name="connsiteY70" fmla="*/ 114265 h 4297250"/>
              <a:gd name="connsiteX71" fmla="*/ 1082712 w 3619883"/>
              <a:gd name="connsiteY71" fmla="*/ 144543 h 4297250"/>
              <a:gd name="connsiteX72" fmla="*/ 1205348 w 3619883"/>
              <a:gd name="connsiteY72" fmla="*/ 120753 h 4297250"/>
              <a:gd name="connsiteX73" fmla="*/ 1271764 w 3619883"/>
              <a:gd name="connsiteY73" fmla="*/ 117956 h 4297250"/>
              <a:gd name="connsiteX74" fmla="*/ 1315583 w 3619883"/>
              <a:gd name="connsiteY74" fmla="*/ 125912 h 4297250"/>
              <a:gd name="connsiteX75" fmla="*/ 1359125 w 3619883"/>
              <a:gd name="connsiteY75" fmla="*/ 139761 h 4297250"/>
              <a:gd name="connsiteX76" fmla="*/ 1391919 w 3619883"/>
              <a:gd name="connsiteY76" fmla="*/ 147202 h 4297250"/>
              <a:gd name="connsiteX77" fmla="*/ 1436563 w 3619883"/>
              <a:gd name="connsiteY77" fmla="*/ 137480 h 4297250"/>
              <a:gd name="connsiteX78" fmla="*/ 1471566 w 3619883"/>
              <a:gd name="connsiteY78" fmla="*/ 97777 h 4297250"/>
              <a:gd name="connsiteX79" fmla="*/ 1505739 w 3619883"/>
              <a:gd name="connsiteY79" fmla="*/ 75753 h 4297250"/>
              <a:gd name="connsiteX80" fmla="*/ 1590891 w 3619883"/>
              <a:gd name="connsiteY80" fmla="*/ 144702 h 4297250"/>
              <a:gd name="connsiteX81" fmla="*/ 1625616 w 3619883"/>
              <a:gd name="connsiteY81" fmla="*/ 110893 h 4297250"/>
              <a:gd name="connsiteX82" fmla="*/ 1658964 w 3619883"/>
              <a:gd name="connsiteY82" fmla="*/ 106547 h 4297250"/>
              <a:gd name="connsiteX83" fmla="*/ 1746598 w 3619883"/>
              <a:gd name="connsiteY83" fmla="*/ 122460 h 4297250"/>
              <a:gd name="connsiteX84" fmla="*/ 1811913 w 3619883"/>
              <a:gd name="connsiteY84" fmla="*/ 143234 h 4297250"/>
              <a:gd name="connsiteX85" fmla="*/ 1856557 w 3619883"/>
              <a:gd name="connsiteY85" fmla="*/ 133511 h 4297250"/>
              <a:gd name="connsiteX86" fmla="*/ 2066003 w 3619883"/>
              <a:gd name="connsiteY86" fmla="*/ 143313 h 4297250"/>
              <a:gd name="connsiteX87" fmla="*/ 2177615 w 3619883"/>
              <a:gd name="connsiteY87" fmla="*/ 119007 h 4297250"/>
              <a:gd name="connsiteX88" fmla="*/ 2255883 w 3619883"/>
              <a:gd name="connsiteY88" fmla="*/ 99047 h 4297250"/>
              <a:gd name="connsiteX89" fmla="*/ 2344622 w 3619883"/>
              <a:gd name="connsiteY89" fmla="*/ 91388 h 4297250"/>
              <a:gd name="connsiteX90" fmla="*/ 2455682 w 3619883"/>
              <a:gd name="connsiteY90" fmla="*/ 78869 h 4297250"/>
              <a:gd name="connsiteX91" fmla="*/ 2632609 w 3619883"/>
              <a:gd name="connsiteY91" fmla="*/ 75338 h 4297250"/>
              <a:gd name="connsiteX92" fmla="*/ 2742291 w 3619883"/>
              <a:gd name="connsiteY92" fmla="*/ 92282 h 4297250"/>
              <a:gd name="connsiteX93" fmla="*/ 2851974 w 3619883"/>
              <a:gd name="connsiteY93" fmla="*/ 109227 h 4297250"/>
              <a:gd name="connsiteX94" fmla="*/ 2907643 w 3619883"/>
              <a:gd name="connsiteY94" fmla="*/ 100020 h 4297250"/>
              <a:gd name="connsiteX95" fmla="*/ 2944022 w 3619883"/>
              <a:gd name="connsiteY95" fmla="*/ 30853 h 4297250"/>
              <a:gd name="connsiteX96" fmla="*/ 3022289 w 3619883"/>
              <a:gd name="connsiteY96" fmla="*/ 10893 h 4297250"/>
              <a:gd name="connsiteX97" fmla="*/ 3054807 w 3619883"/>
              <a:gd name="connsiteY97" fmla="*/ 24226 h 4297250"/>
              <a:gd name="connsiteX98" fmla="*/ 3141892 w 3619883"/>
              <a:gd name="connsiteY98" fmla="*/ 51925 h 4297250"/>
              <a:gd name="connsiteX99" fmla="*/ 3185711 w 3619883"/>
              <a:gd name="connsiteY99" fmla="*/ 59881 h 4297250"/>
              <a:gd name="connsiteX100" fmla="*/ 3219056 w 3619883"/>
              <a:gd name="connsiteY100" fmla="*/ 55536 h 4297250"/>
              <a:gd name="connsiteX101" fmla="*/ 3263425 w 3619883"/>
              <a:gd name="connsiteY101" fmla="*/ 51706 h 4297250"/>
              <a:gd name="connsiteX102" fmla="*/ 3296219 w 3619883"/>
              <a:gd name="connsiteY102" fmla="*/ 59147 h 4297250"/>
              <a:gd name="connsiteX103" fmla="*/ 3319094 w 3619883"/>
              <a:gd name="connsiteY103" fmla="*/ 42500 h 4297250"/>
              <a:gd name="connsiteX104" fmla="*/ 3420511 w 3619883"/>
              <a:gd name="connsiteY104" fmla="*/ 0 h 4297250"/>
              <a:gd name="connsiteX105" fmla="*/ 3453305 w 3619883"/>
              <a:gd name="connsiteY105" fmla="*/ 7440 h 4297250"/>
              <a:gd name="connsiteX106" fmla="*/ 3496571 w 3619883"/>
              <a:gd name="connsiteY106" fmla="*/ 27182 h 4297250"/>
              <a:gd name="connsiteX107" fmla="*/ 3602117 w 3619883"/>
              <a:gd name="connsiteY107" fmla="*/ 132521 h 4297250"/>
              <a:gd name="connsiteX108" fmla="*/ 3619883 w 3619883"/>
              <a:gd name="connsiteY108" fmla="*/ 140049 h 4297250"/>
              <a:gd name="connsiteX109" fmla="*/ 3619883 w 3619883"/>
              <a:gd name="connsiteY10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16110 w 3619883"/>
              <a:gd name="connsiteY12" fmla="*/ 4128157 h 4297250"/>
              <a:gd name="connsiteX13" fmla="*/ 1745346 w 3619883"/>
              <a:gd name="connsiteY13" fmla="*/ 4128157 h 4297250"/>
              <a:gd name="connsiteX14" fmla="*/ 1796694 w 3619883"/>
              <a:gd name="connsiteY14" fmla="*/ 4275461 h 4297250"/>
              <a:gd name="connsiteX15" fmla="*/ 1558844 w 3619883"/>
              <a:gd name="connsiteY15" fmla="*/ 4275461 h 4297250"/>
              <a:gd name="connsiteX16" fmla="*/ 1517252 w 3619883"/>
              <a:gd name="connsiteY16" fmla="*/ 4128157 h 4297250"/>
              <a:gd name="connsiteX17" fmla="*/ 1582936 w 3619883"/>
              <a:gd name="connsiteY17" fmla="*/ 4128157 h 4297250"/>
              <a:gd name="connsiteX18" fmla="*/ 1582936 w 3619883"/>
              <a:gd name="connsiteY18" fmla="*/ 3951392 h 4297250"/>
              <a:gd name="connsiteX19" fmla="*/ 1405151 w 3619883"/>
              <a:gd name="connsiteY19" fmla="*/ 3951392 h 4297250"/>
              <a:gd name="connsiteX20" fmla="*/ 1405151 w 3619883"/>
              <a:gd name="connsiteY20" fmla="*/ 4128157 h 4297250"/>
              <a:gd name="connsiteX21" fmla="*/ 1468988 w 3619883"/>
              <a:gd name="connsiteY21" fmla="*/ 4128157 h 4297250"/>
              <a:gd name="connsiteX22" fmla="*/ 1427396 w 3619883"/>
              <a:gd name="connsiteY22" fmla="*/ 4275461 h 4297250"/>
              <a:gd name="connsiteX23" fmla="*/ 1210751 w 3619883"/>
              <a:gd name="connsiteY23" fmla="*/ 4275461 h 4297250"/>
              <a:gd name="connsiteX24" fmla="*/ 1210751 w 3619883"/>
              <a:gd name="connsiteY24" fmla="*/ 4128157 h 4297250"/>
              <a:gd name="connsiteX25" fmla="*/ 1271978 w 3619883"/>
              <a:gd name="connsiteY25" fmla="*/ 4128157 h 4297250"/>
              <a:gd name="connsiteX26" fmla="*/ 1271978 w 3619883"/>
              <a:gd name="connsiteY26" fmla="*/ 3951392 h 4297250"/>
              <a:gd name="connsiteX27" fmla="*/ 1094193 w 3619883"/>
              <a:gd name="connsiteY27" fmla="*/ 3951392 h 4297250"/>
              <a:gd name="connsiteX28" fmla="*/ 1094193 w 3619883"/>
              <a:gd name="connsiteY28" fmla="*/ 4128157 h 4297250"/>
              <a:gd name="connsiteX29" fmla="*/ 1140354 w 3619883"/>
              <a:gd name="connsiteY29" fmla="*/ 4128157 h 4297250"/>
              <a:gd name="connsiteX30" fmla="*/ 1140354 w 3619883"/>
              <a:gd name="connsiteY30" fmla="*/ 4275461 h 4297250"/>
              <a:gd name="connsiteX31" fmla="*/ 953807 w 3619883"/>
              <a:gd name="connsiteY31" fmla="*/ 4275461 h 4297250"/>
              <a:gd name="connsiteX32" fmla="*/ 912215 w 3619883"/>
              <a:gd name="connsiteY32" fmla="*/ 4128157 h 4297250"/>
              <a:gd name="connsiteX33" fmla="*/ 961020 w 3619883"/>
              <a:gd name="connsiteY33" fmla="*/ 4128157 h 4297250"/>
              <a:gd name="connsiteX34" fmla="*/ 961020 w 3619883"/>
              <a:gd name="connsiteY34" fmla="*/ 3951392 h 4297250"/>
              <a:gd name="connsiteX35" fmla="*/ 783235 w 3619883"/>
              <a:gd name="connsiteY35" fmla="*/ 3951392 h 4297250"/>
              <a:gd name="connsiteX36" fmla="*/ 783235 w 3619883"/>
              <a:gd name="connsiteY36" fmla="*/ 4128157 h 4297250"/>
              <a:gd name="connsiteX37" fmla="*/ 871024 w 3619883"/>
              <a:gd name="connsiteY37" fmla="*/ 4128157 h 4297250"/>
              <a:gd name="connsiteX38" fmla="*/ 829432 w 3619883"/>
              <a:gd name="connsiteY38" fmla="*/ 4275461 h 4297250"/>
              <a:gd name="connsiteX39" fmla="*/ 611484 w 3619883"/>
              <a:gd name="connsiteY39" fmla="*/ 4275461 h 4297250"/>
              <a:gd name="connsiteX40" fmla="*/ 621247 w 3619883"/>
              <a:gd name="connsiteY40" fmla="*/ 4128157 h 4297250"/>
              <a:gd name="connsiteX41" fmla="*/ 650062 w 3619883"/>
              <a:gd name="connsiteY41" fmla="*/ 4128157 h 4297250"/>
              <a:gd name="connsiteX42" fmla="*/ 650062 w 3619883"/>
              <a:gd name="connsiteY42" fmla="*/ 3951392 h 4297250"/>
              <a:gd name="connsiteX43" fmla="*/ 472277 w 3619883"/>
              <a:gd name="connsiteY43" fmla="*/ 3951392 h 4297250"/>
              <a:gd name="connsiteX44" fmla="*/ 472277 w 3619883"/>
              <a:gd name="connsiteY44" fmla="*/ 4128157 h 4297250"/>
              <a:gd name="connsiteX45" fmla="*/ 522650 w 3619883"/>
              <a:gd name="connsiteY45" fmla="*/ 4128157 h 4297250"/>
              <a:gd name="connsiteX46" fmla="*/ 573998 w 3619883"/>
              <a:gd name="connsiteY46" fmla="*/ 4275461 h 4297250"/>
              <a:gd name="connsiteX47" fmla="*/ 336164 w 3619883"/>
              <a:gd name="connsiteY47" fmla="*/ 4275461 h 4297250"/>
              <a:gd name="connsiteX48" fmla="*/ 294572 w 3619883"/>
              <a:gd name="connsiteY48" fmla="*/ 4128157 h 4297250"/>
              <a:gd name="connsiteX49" fmla="*/ 339106 w 3619883"/>
              <a:gd name="connsiteY49" fmla="*/ 4128157 h 4297250"/>
              <a:gd name="connsiteX50" fmla="*/ 339106 w 3619883"/>
              <a:gd name="connsiteY50" fmla="*/ 3951392 h 4297250"/>
              <a:gd name="connsiteX51" fmla="*/ 161321 w 3619883"/>
              <a:gd name="connsiteY51" fmla="*/ 3951392 h 4297250"/>
              <a:gd name="connsiteX52" fmla="*/ 161321 w 3619883"/>
              <a:gd name="connsiteY52" fmla="*/ 4128157 h 4297250"/>
              <a:gd name="connsiteX53" fmla="*/ 230914 w 3619883"/>
              <a:gd name="connsiteY53" fmla="*/ 4128157 h 4297250"/>
              <a:gd name="connsiteX54" fmla="*/ 189322 w 3619883"/>
              <a:gd name="connsiteY54" fmla="*/ 4275461 h 4297250"/>
              <a:gd name="connsiteX55" fmla="*/ 0 w 3619883"/>
              <a:gd name="connsiteY55" fmla="*/ 4275461 h 4297250"/>
              <a:gd name="connsiteX56" fmla="*/ 0 w 3619883"/>
              <a:gd name="connsiteY56" fmla="*/ 42229 h 4297250"/>
              <a:gd name="connsiteX57" fmla="*/ 42464 w 3619883"/>
              <a:gd name="connsiteY57" fmla="*/ 40518 h 4297250"/>
              <a:gd name="connsiteX58" fmla="*/ 137733 w 3619883"/>
              <a:gd name="connsiteY58" fmla="*/ 35355 h 4297250"/>
              <a:gd name="connsiteX59" fmla="*/ 270565 w 3619883"/>
              <a:gd name="connsiteY59" fmla="*/ 29759 h 4297250"/>
              <a:gd name="connsiteX60" fmla="*/ 479734 w 3619883"/>
              <a:gd name="connsiteY60" fmla="*/ 45455 h 4297250"/>
              <a:gd name="connsiteX61" fmla="*/ 524103 w 3619883"/>
              <a:gd name="connsiteY61" fmla="*/ 41625 h 4297250"/>
              <a:gd name="connsiteX62" fmla="*/ 624416 w 3619883"/>
              <a:gd name="connsiteY62" fmla="*/ 22696 h 4297250"/>
              <a:gd name="connsiteX63" fmla="*/ 657762 w 3619883"/>
              <a:gd name="connsiteY63" fmla="*/ 18351 h 4297250"/>
              <a:gd name="connsiteX64" fmla="*/ 690557 w 3619883"/>
              <a:gd name="connsiteY64" fmla="*/ 25792 h 4297250"/>
              <a:gd name="connsiteX65" fmla="*/ 745123 w 3619883"/>
              <a:gd name="connsiteY65" fmla="*/ 40157 h 4297250"/>
              <a:gd name="connsiteX66" fmla="*/ 789493 w 3619883"/>
              <a:gd name="connsiteY66" fmla="*/ 36327 h 4297250"/>
              <a:gd name="connsiteX67" fmla="*/ 854255 w 3619883"/>
              <a:gd name="connsiteY67" fmla="*/ 68887 h 4297250"/>
              <a:gd name="connsiteX68" fmla="*/ 897520 w 3619883"/>
              <a:gd name="connsiteY68" fmla="*/ 88629 h 4297250"/>
              <a:gd name="connsiteX69" fmla="*/ 940510 w 3619883"/>
              <a:gd name="connsiteY69" fmla="*/ 114265 h 4297250"/>
              <a:gd name="connsiteX70" fmla="*/ 1082712 w 3619883"/>
              <a:gd name="connsiteY70" fmla="*/ 144543 h 4297250"/>
              <a:gd name="connsiteX71" fmla="*/ 1205348 w 3619883"/>
              <a:gd name="connsiteY71" fmla="*/ 120753 h 4297250"/>
              <a:gd name="connsiteX72" fmla="*/ 1271764 w 3619883"/>
              <a:gd name="connsiteY72" fmla="*/ 117956 h 4297250"/>
              <a:gd name="connsiteX73" fmla="*/ 1315583 w 3619883"/>
              <a:gd name="connsiteY73" fmla="*/ 125912 h 4297250"/>
              <a:gd name="connsiteX74" fmla="*/ 1359125 w 3619883"/>
              <a:gd name="connsiteY74" fmla="*/ 139761 h 4297250"/>
              <a:gd name="connsiteX75" fmla="*/ 1391919 w 3619883"/>
              <a:gd name="connsiteY75" fmla="*/ 147202 h 4297250"/>
              <a:gd name="connsiteX76" fmla="*/ 1436563 w 3619883"/>
              <a:gd name="connsiteY76" fmla="*/ 137480 h 4297250"/>
              <a:gd name="connsiteX77" fmla="*/ 1471566 w 3619883"/>
              <a:gd name="connsiteY77" fmla="*/ 97777 h 4297250"/>
              <a:gd name="connsiteX78" fmla="*/ 1505739 w 3619883"/>
              <a:gd name="connsiteY78" fmla="*/ 75753 h 4297250"/>
              <a:gd name="connsiteX79" fmla="*/ 1590891 w 3619883"/>
              <a:gd name="connsiteY79" fmla="*/ 144702 h 4297250"/>
              <a:gd name="connsiteX80" fmla="*/ 1625616 w 3619883"/>
              <a:gd name="connsiteY80" fmla="*/ 110893 h 4297250"/>
              <a:gd name="connsiteX81" fmla="*/ 1658964 w 3619883"/>
              <a:gd name="connsiteY81" fmla="*/ 106547 h 4297250"/>
              <a:gd name="connsiteX82" fmla="*/ 1746598 w 3619883"/>
              <a:gd name="connsiteY82" fmla="*/ 122460 h 4297250"/>
              <a:gd name="connsiteX83" fmla="*/ 1811913 w 3619883"/>
              <a:gd name="connsiteY83" fmla="*/ 143234 h 4297250"/>
              <a:gd name="connsiteX84" fmla="*/ 1856557 w 3619883"/>
              <a:gd name="connsiteY84" fmla="*/ 133511 h 4297250"/>
              <a:gd name="connsiteX85" fmla="*/ 2066003 w 3619883"/>
              <a:gd name="connsiteY85" fmla="*/ 143313 h 4297250"/>
              <a:gd name="connsiteX86" fmla="*/ 2177615 w 3619883"/>
              <a:gd name="connsiteY86" fmla="*/ 119007 h 4297250"/>
              <a:gd name="connsiteX87" fmla="*/ 2255883 w 3619883"/>
              <a:gd name="connsiteY87" fmla="*/ 99047 h 4297250"/>
              <a:gd name="connsiteX88" fmla="*/ 2344622 w 3619883"/>
              <a:gd name="connsiteY88" fmla="*/ 91388 h 4297250"/>
              <a:gd name="connsiteX89" fmla="*/ 2455682 w 3619883"/>
              <a:gd name="connsiteY89" fmla="*/ 78869 h 4297250"/>
              <a:gd name="connsiteX90" fmla="*/ 2632609 w 3619883"/>
              <a:gd name="connsiteY90" fmla="*/ 75338 h 4297250"/>
              <a:gd name="connsiteX91" fmla="*/ 2742291 w 3619883"/>
              <a:gd name="connsiteY91" fmla="*/ 92282 h 4297250"/>
              <a:gd name="connsiteX92" fmla="*/ 2851974 w 3619883"/>
              <a:gd name="connsiteY92" fmla="*/ 109227 h 4297250"/>
              <a:gd name="connsiteX93" fmla="*/ 2907643 w 3619883"/>
              <a:gd name="connsiteY93" fmla="*/ 100020 h 4297250"/>
              <a:gd name="connsiteX94" fmla="*/ 2944022 w 3619883"/>
              <a:gd name="connsiteY94" fmla="*/ 30853 h 4297250"/>
              <a:gd name="connsiteX95" fmla="*/ 3022289 w 3619883"/>
              <a:gd name="connsiteY95" fmla="*/ 10893 h 4297250"/>
              <a:gd name="connsiteX96" fmla="*/ 3054807 w 3619883"/>
              <a:gd name="connsiteY96" fmla="*/ 24226 h 4297250"/>
              <a:gd name="connsiteX97" fmla="*/ 3141892 w 3619883"/>
              <a:gd name="connsiteY97" fmla="*/ 51925 h 4297250"/>
              <a:gd name="connsiteX98" fmla="*/ 3185711 w 3619883"/>
              <a:gd name="connsiteY98" fmla="*/ 59881 h 4297250"/>
              <a:gd name="connsiteX99" fmla="*/ 3219056 w 3619883"/>
              <a:gd name="connsiteY99" fmla="*/ 55536 h 4297250"/>
              <a:gd name="connsiteX100" fmla="*/ 3263425 w 3619883"/>
              <a:gd name="connsiteY100" fmla="*/ 51706 h 4297250"/>
              <a:gd name="connsiteX101" fmla="*/ 3296219 w 3619883"/>
              <a:gd name="connsiteY101" fmla="*/ 59147 h 4297250"/>
              <a:gd name="connsiteX102" fmla="*/ 3319094 w 3619883"/>
              <a:gd name="connsiteY102" fmla="*/ 42500 h 4297250"/>
              <a:gd name="connsiteX103" fmla="*/ 3420511 w 3619883"/>
              <a:gd name="connsiteY103" fmla="*/ 0 h 4297250"/>
              <a:gd name="connsiteX104" fmla="*/ 3453305 w 3619883"/>
              <a:gd name="connsiteY104" fmla="*/ 7440 h 4297250"/>
              <a:gd name="connsiteX105" fmla="*/ 3496571 w 3619883"/>
              <a:gd name="connsiteY105" fmla="*/ 27182 h 4297250"/>
              <a:gd name="connsiteX106" fmla="*/ 3602117 w 3619883"/>
              <a:gd name="connsiteY106" fmla="*/ 132521 h 4297250"/>
              <a:gd name="connsiteX107" fmla="*/ 3619883 w 3619883"/>
              <a:gd name="connsiteY107" fmla="*/ 140049 h 4297250"/>
              <a:gd name="connsiteX108" fmla="*/ 3619883 w 3619883"/>
              <a:gd name="connsiteY10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16110 w 3619883"/>
              <a:gd name="connsiteY12" fmla="*/ 4128157 h 4297250"/>
              <a:gd name="connsiteX13" fmla="*/ 1796694 w 3619883"/>
              <a:gd name="connsiteY13" fmla="*/ 4275461 h 4297250"/>
              <a:gd name="connsiteX14" fmla="*/ 1558844 w 3619883"/>
              <a:gd name="connsiteY14" fmla="*/ 4275461 h 4297250"/>
              <a:gd name="connsiteX15" fmla="*/ 1517252 w 3619883"/>
              <a:gd name="connsiteY15" fmla="*/ 4128157 h 4297250"/>
              <a:gd name="connsiteX16" fmla="*/ 1582936 w 3619883"/>
              <a:gd name="connsiteY16" fmla="*/ 4128157 h 4297250"/>
              <a:gd name="connsiteX17" fmla="*/ 1582936 w 3619883"/>
              <a:gd name="connsiteY17" fmla="*/ 3951392 h 4297250"/>
              <a:gd name="connsiteX18" fmla="*/ 1405151 w 3619883"/>
              <a:gd name="connsiteY18" fmla="*/ 3951392 h 4297250"/>
              <a:gd name="connsiteX19" fmla="*/ 1405151 w 3619883"/>
              <a:gd name="connsiteY19" fmla="*/ 4128157 h 4297250"/>
              <a:gd name="connsiteX20" fmla="*/ 1468988 w 3619883"/>
              <a:gd name="connsiteY20" fmla="*/ 4128157 h 4297250"/>
              <a:gd name="connsiteX21" fmla="*/ 1427396 w 3619883"/>
              <a:gd name="connsiteY21" fmla="*/ 4275461 h 4297250"/>
              <a:gd name="connsiteX22" fmla="*/ 1210751 w 3619883"/>
              <a:gd name="connsiteY22" fmla="*/ 4275461 h 4297250"/>
              <a:gd name="connsiteX23" fmla="*/ 1210751 w 3619883"/>
              <a:gd name="connsiteY23" fmla="*/ 4128157 h 4297250"/>
              <a:gd name="connsiteX24" fmla="*/ 1271978 w 3619883"/>
              <a:gd name="connsiteY24" fmla="*/ 4128157 h 4297250"/>
              <a:gd name="connsiteX25" fmla="*/ 1271978 w 3619883"/>
              <a:gd name="connsiteY25" fmla="*/ 3951392 h 4297250"/>
              <a:gd name="connsiteX26" fmla="*/ 1094193 w 3619883"/>
              <a:gd name="connsiteY26" fmla="*/ 3951392 h 4297250"/>
              <a:gd name="connsiteX27" fmla="*/ 1094193 w 3619883"/>
              <a:gd name="connsiteY27" fmla="*/ 4128157 h 4297250"/>
              <a:gd name="connsiteX28" fmla="*/ 1140354 w 3619883"/>
              <a:gd name="connsiteY28" fmla="*/ 4128157 h 4297250"/>
              <a:gd name="connsiteX29" fmla="*/ 1140354 w 3619883"/>
              <a:gd name="connsiteY29" fmla="*/ 4275461 h 4297250"/>
              <a:gd name="connsiteX30" fmla="*/ 953807 w 3619883"/>
              <a:gd name="connsiteY30" fmla="*/ 4275461 h 4297250"/>
              <a:gd name="connsiteX31" fmla="*/ 912215 w 3619883"/>
              <a:gd name="connsiteY31" fmla="*/ 4128157 h 4297250"/>
              <a:gd name="connsiteX32" fmla="*/ 961020 w 3619883"/>
              <a:gd name="connsiteY32" fmla="*/ 4128157 h 4297250"/>
              <a:gd name="connsiteX33" fmla="*/ 961020 w 3619883"/>
              <a:gd name="connsiteY33" fmla="*/ 3951392 h 4297250"/>
              <a:gd name="connsiteX34" fmla="*/ 783235 w 3619883"/>
              <a:gd name="connsiteY34" fmla="*/ 3951392 h 4297250"/>
              <a:gd name="connsiteX35" fmla="*/ 783235 w 3619883"/>
              <a:gd name="connsiteY35" fmla="*/ 4128157 h 4297250"/>
              <a:gd name="connsiteX36" fmla="*/ 871024 w 3619883"/>
              <a:gd name="connsiteY36" fmla="*/ 4128157 h 4297250"/>
              <a:gd name="connsiteX37" fmla="*/ 829432 w 3619883"/>
              <a:gd name="connsiteY37" fmla="*/ 4275461 h 4297250"/>
              <a:gd name="connsiteX38" fmla="*/ 611484 w 3619883"/>
              <a:gd name="connsiteY38" fmla="*/ 4275461 h 4297250"/>
              <a:gd name="connsiteX39" fmla="*/ 621247 w 3619883"/>
              <a:gd name="connsiteY39" fmla="*/ 4128157 h 4297250"/>
              <a:gd name="connsiteX40" fmla="*/ 650062 w 3619883"/>
              <a:gd name="connsiteY40" fmla="*/ 4128157 h 4297250"/>
              <a:gd name="connsiteX41" fmla="*/ 650062 w 3619883"/>
              <a:gd name="connsiteY41" fmla="*/ 3951392 h 4297250"/>
              <a:gd name="connsiteX42" fmla="*/ 472277 w 3619883"/>
              <a:gd name="connsiteY42" fmla="*/ 3951392 h 4297250"/>
              <a:gd name="connsiteX43" fmla="*/ 472277 w 3619883"/>
              <a:gd name="connsiteY43" fmla="*/ 4128157 h 4297250"/>
              <a:gd name="connsiteX44" fmla="*/ 522650 w 3619883"/>
              <a:gd name="connsiteY44" fmla="*/ 4128157 h 4297250"/>
              <a:gd name="connsiteX45" fmla="*/ 573998 w 3619883"/>
              <a:gd name="connsiteY45" fmla="*/ 4275461 h 4297250"/>
              <a:gd name="connsiteX46" fmla="*/ 336164 w 3619883"/>
              <a:gd name="connsiteY46" fmla="*/ 4275461 h 4297250"/>
              <a:gd name="connsiteX47" fmla="*/ 294572 w 3619883"/>
              <a:gd name="connsiteY47" fmla="*/ 4128157 h 4297250"/>
              <a:gd name="connsiteX48" fmla="*/ 339106 w 3619883"/>
              <a:gd name="connsiteY48" fmla="*/ 4128157 h 4297250"/>
              <a:gd name="connsiteX49" fmla="*/ 339106 w 3619883"/>
              <a:gd name="connsiteY49" fmla="*/ 3951392 h 4297250"/>
              <a:gd name="connsiteX50" fmla="*/ 161321 w 3619883"/>
              <a:gd name="connsiteY50" fmla="*/ 3951392 h 4297250"/>
              <a:gd name="connsiteX51" fmla="*/ 161321 w 3619883"/>
              <a:gd name="connsiteY51" fmla="*/ 4128157 h 4297250"/>
              <a:gd name="connsiteX52" fmla="*/ 230914 w 3619883"/>
              <a:gd name="connsiteY52" fmla="*/ 4128157 h 4297250"/>
              <a:gd name="connsiteX53" fmla="*/ 189322 w 3619883"/>
              <a:gd name="connsiteY53" fmla="*/ 4275461 h 4297250"/>
              <a:gd name="connsiteX54" fmla="*/ 0 w 3619883"/>
              <a:gd name="connsiteY54" fmla="*/ 4275461 h 4297250"/>
              <a:gd name="connsiteX55" fmla="*/ 0 w 3619883"/>
              <a:gd name="connsiteY55" fmla="*/ 42229 h 4297250"/>
              <a:gd name="connsiteX56" fmla="*/ 42464 w 3619883"/>
              <a:gd name="connsiteY56" fmla="*/ 40518 h 4297250"/>
              <a:gd name="connsiteX57" fmla="*/ 137733 w 3619883"/>
              <a:gd name="connsiteY57" fmla="*/ 35355 h 4297250"/>
              <a:gd name="connsiteX58" fmla="*/ 270565 w 3619883"/>
              <a:gd name="connsiteY58" fmla="*/ 29759 h 4297250"/>
              <a:gd name="connsiteX59" fmla="*/ 479734 w 3619883"/>
              <a:gd name="connsiteY59" fmla="*/ 45455 h 4297250"/>
              <a:gd name="connsiteX60" fmla="*/ 524103 w 3619883"/>
              <a:gd name="connsiteY60" fmla="*/ 41625 h 4297250"/>
              <a:gd name="connsiteX61" fmla="*/ 624416 w 3619883"/>
              <a:gd name="connsiteY61" fmla="*/ 22696 h 4297250"/>
              <a:gd name="connsiteX62" fmla="*/ 657762 w 3619883"/>
              <a:gd name="connsiteY62" fmla="*/ 18351 h 4297250"/>
              <a:gd name="connsiteX63" fmla="*/ 690557 w 3619883"/>
              <a:gd name="connsiteY63" fmla="*/ 25792 h 4297250"/>
              <a:gd name="connsiteX64" fmla="*/ 745123 w 3619883"/>
              <a:gd name="connsiteY64" fmla="*/ 40157 h 4297250"/>
              <a:gd name="connsiteX65" fmla="*/ 789493 w 3619883"/>
              <a:gd name="connsiteY65" fmla="*/ 36327 h 4297250"/>
              <a:gd name="connsiteX66" fmla="*/ 854255 w 3619883"/>
              <a:gd name="connsiteY66" fmla="*/ 68887 h 4297250"/>
              <a:gd name="connsiteX67" fmla="*/ 897520 w 3619883"/>
              <a:gd name="connsiteY67" fmla="*/ 88629 h 4297250"/>
              <a:gd name="connsiteX68" fmla="*/ 940510 w 3619883"/>
              <a:gd name="connsiteY68" fmla="*/ 114265 h 4297250"/>
              <a:gd name="connsiteX69" fmla="*/ 1082712 w 3619883"/>
              <a:gd name="connsiteY69" fmla="*/ 144543 h 4297250"/>
              <a:gd name="connsiteX70" fmla="*/ 1205348 w 3619883"/>
              <a:gd name="connsiteY70" fmla="*/ 120753 h 4297250"/>
              <a:gd name="connsiteX71" fmla="*/ 1271764 w 3619883"/>
              <a:gd name="connsiteY71" fmla="*/ 117956 h 4297250"/>
              <a:gd name="connsiteX72" fmla="*/ 1315583 w 3619883"/>
              <a:gd name="connsiteY72" fmla="*/ 125912 h 4297250"/>
              <a:gd name="connsiteX73" fmla="*/ 1359125 w 3619883"/>
              <a:gd name="connsiteY73" fmla="*/ 139761 h 4297250"/>
              <a:gd name="connsiteX74" fmla="*/ 1391919 w 3619883"/>
              <a:gd name="connsiteY74" fmla="*/ 147202 h 4297250"/>
              <a:gd name="connsiteX75" fmla="*/ 1436563 w 3619883"/>
              <a:gd name="connsiteY75" fmla="*/ 137480 h 4297250"/>
              <a:gd name="connsiteX76" fmla="*/ 1471566 w 3619883"/>
              <a:gd name="connsiteY76" fmla="*/ 97777 h 4297250"/>
              <a:gd name="connsiteX77" fmla="*/ 1505739 w 3619883"/>
              <a:gd name="connsiteY77" fmla="*/ 75753 h 4297250"/>
              <a:gd name="connsiteX78" fmla="*/ 1590891 w 3619883"/>
              <a:gd name="connsiteY78" fmla="*/ 144702 h 4297250"/>
              <a:gd name="connsiteX79" fmla="*/ 1625616 w 3619883"/>
              <a:gd name="connsiteY79" fmla="*/ 110893 h 4297250"/>
              <a:gd name="connsiteX80" fmla="*/ 1658964 w 3619883"/>
              <a:gd name="connsiteY80" fmla="*/ 106547 h 4297250"/>
              <a:gd name="connsiteX81" fmla="*/ 1746598 w 3619883"/>
              <a:gd name="connsiteY81" fmla="*/ 122460 h 4297250"/>
              <a:gd name="connsiteX82" fmla="*/ 1811913 w 3619883"/>
              <a:gd name="connsiteY82" fmla="*/ 143234 h 4297250"/>
              <a:gd name="connsiteX83" fmla="*/ 1856557 w 3619883"/>
              <a:gd name="connsiteY83" fmla="*/ 133511 h 4297250"/>
              <a:gd name="connsiteX84" fmla="*/ 2066003 w 3619883"/>
              <a:gd name="connsiteY84" fmla="*/ 143313 h 4297250"/>
              <a:gd name="connsiteX85" fmla="*/ 2177615 w 3619883"/>
              <a:gd name="connsiteY85" fmla="*/ 119007 h 4297250"/>
              <a:gd name="connsiteX86" fmla="*/ 2255883 w 3619883"/>
              <a:gd name="connsiteY86" fmla="*/ 99047 h 4297250"/>
              <a:gd name="connsiteX87" fmla="*/ 2344622 w 3619883"/>
              <a:gd name="connsiteY87" fmla="*/ 91388 h 4297250"/>
              <a:gd name="connsiteX88" fmla="*/ 2455682 w 3619883"/>
              <a:gd name="connsiteY88" fmla="*/ 78869 h 4297250"/>
              <a:gd name="connsiteX89" fmla="*/ 2632609 w 3619883"/>
              <a:gd name="connsiteY89" fmla="*/ 75338 h 4297250"/>
              <a:gd name="connsiteX90" fmla="*/ 2742291 w 3619883"/>
              <a:gd name="connsiteY90" fmla="*/ 92282 h 4297250"/>
              <a:gd name="connsiteX91" fmla="*/ 2851974 w 3619883"/>
              <a:gd name="connsiteY91" fmla="*/ 109227 h 4297250"/>
              <a:gd name="connsiteX92" fmla="*/ 2907643 w 3619883"/>
              <a:gd name="connsiteY92" fmla="*/ 100020 h 4297250"/>
              <a:gd name="connsiteX93" fmla="*/ 2944022 w 3619883"/>
              <a:gd name="connsiteY93" fmla="*/ 30853 h 4297250"/>
              <a:gd name="connsiteX94" fmla="*/ 3022289 w 3619883"/>
              <a:gd name="connsiteY94" fmla="*/ 10893 h 4297250"/>
              <a:gd name="connsiteX95" fmla="*/ 3054807 w 3619883"/>
              <a:gd name="connsiteY95" fmla="*/ 24226 h 4297250"/>
              <a:gd name="connsiteX96" fmla="*/ 3141892 w 3619883"/>
              <a:gd name="connsiteY96" fmla="*/ 51925 h 4297250"/>
              <a:gd name="connsiteX97" fmla="*/ 3185711 w 3619883"/>
              <a:gd name="connsiteY97" fmla="*/ 59881 h 4297250"/>
              <a:gd name="connsiteX98" fmla="*/ 3219056 w 3619883"/>
              <a:gd name="connsiteY98" fmla="*/ 55536 h 4297250"/>
              <a:gd name="connsiteX99" fmla="*/ 3263425 w 3619883"/>
              <a:gd name="connsiteY99" fmla="*/ 51706 h 4297250"/>
              <a:gd name="connsiteX100" fmla="*/ 3296219 w 3619883"/>
              <a:gd name="connsiteY100" fmla="*/ 59147 h 4297250"/>
              <a:gd name="connsiteX101" fmla="*/ 3319094 w 3619883"/>
              <a:gd name="connsiteY101" fmla="*/ 42500 h 4297250"/>
              <a:gd name="connsiteX102" fmla="*/ 3420511 w 3619883"/>
              <a:gd name="connsiteY102" fmla="*/ 0 h 4297250"/>
              <a:gd name="connsiteX103" fmla="*/ 3453305 w 3619883"/>
              <a:gd name="connsiteY103" fmla="*/ 7440 h 4297250"/>
              <a:gd name="connsiteX104" fmla="*/ 3496571 w 3619883"/>
              <a:gd name="connsiteY104" fmla="*/ 27182 h 4297250"/>
              <a:gd name="connsiteX105" fmla="*/ 3602117 w 3619883"/>
              <a:gd name="connsiteY105" fmla="*/ 132521 h 4297250"/>
              <a:gd name="connsiteX106" fmla="*/ 3619883 w 3619883"/>
              <a:gd name="connsiteY106" fmla="*/ 140049 h 4297250"/>
              <a:gd name="connsiteX107" fmla="*/ 3619883 w 3619883"/>
              <a:gd name="connsiteY10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517252 w 3619883"/>
              <a:gd name="connsiteY14" fmla="*/ 4128157 h 4297250"/>
              <a:gd name="connsiteX15" fmla="*/ 1582936 w 3619883"/>
              <a:gd name="connsiteY15" fmla="*/ 4128157 h 4297250"/>
              <a:gd name="connsiteX16" fmla="*/ 1582936 w 3619883"/>
              <a:gd name="connsiteY16" fmla="*/ 3951392 h 4297250"/>
              <a:gd name="connsiteX17" fmla="*/ 1405151 w 3619883"/>
              <a:gd name="connsiteY17" fmla="*/ 3951392 h 4297250"/>
              <a:gd name="connsiteX18" fmla="*/ 1405151 w 3619883"/>
              <a:gd name="connsiteY18" fmla="*/ 4128157 h 4297250"/>
              <a:gd name="connsiteX19" fmla="*/ 1468988 w 3619883"/>
              <a:gd name="connsiteY19" fmla="*/ 4128157 h 4297250"/>
              <a:gd name="connsiteX20" fmla="*/ 1427396 w 3619883"/>
              <a:gd name="connsiteY20" fmla="*/ 4275461 h 4297250"/>
              <a:gd name="connsiteX21" fmla="*/ 1210751 w 3619883"/>
              <a:gd name="connsiteY21" fmla="*/ 4275461 h 4297250"/>
              <a:gd name="connsiteX22" fmla="*/ 1210751 w 3619883"/>
              <a:gd name="connsiteY22" fmla="*/ 4128157 h 4297250"/>
              <a:gd name="connsiteX23" fmla="*/ 1271978 w 3619883"/>
              <a:gd name="connsiteY23" fmla="*/ 4128157 h 4297250"/>
              <a:gd name="connsiteX24" fmla="*/ 1271978 w 3619883"/>
              <a:gd name="connsiteY24" fmla="*/ 3951392 h 4297250"/>
              <a:gd name="connsiteX25" fmla="*/ 1094193 w 3619883"/>
              <a:gd name="connsiteY25" fmla="*/ 3951392 h 4297250"/>
              <a:gd name="connsiteX26" fmla="*/ 1094193 w 3619883"/>
              <a:gd name="connsiteY26" fmla="*/ 4128157 h 4297250"/>
              <a:gd name="connsiteX27" fmla="*/ 1140354 w 3619883"/>
              <a:gd name="connsiteY27" fmla="*/ 4128157 h 4297250"/>
              <a:gd name="connsiteX28" fmla="*/ 1140354 w 3619883"/>
              <a:gd name="connsiteY28" fmla="*/ 4275461 h 4297250"/>
              <a:gd name="connsiteX29" fmla="*/ 953807 w 3619883"/>
              <a:gd name="connsiteY29" fmla="*/ 4275461 h 4297250"/>
              <a:gd name="connsiteX30" fmla="*/ 912215 w 3619883"/>
              <a:gd name="connsiteY30" fmla="*/ 4128157 h 4297250"/>
              <a:gd name="connsiteX31" fmla="*/ 961020 w 3619883"/>
              <a:gd name="connsiteY31" fmla="*/ 4128157 h 4297250"/>
              <a:gd name="connsiteX32" fmla="*/ 961020 w 3619883"/>
              <a:gd name="connsiteY32" fmla="*/ 3951392 h 4297250"/>
              <a:gd name="connsiteX33" fmla="*/ 783235 w 3619883"/>
              <a:gd name="connsiteY33" fmla="*/ 3951392 h 4297250"/>
              <a:gd name="connsiteX34" fmla="*/ 783235 w 3619883"/>
              <a:gd name="connsiteY34" fmla="*/ 4128157 h 4297250"/>
              <a:gd name="connsiteX35" fmla="*/ 871024 w 3619883"/>
              <a:gd name="connsiteY35" fmla="*/ 4128157 h 4297250"/>
              <a:gd name="connsiteX36" fmla="*/ 829432 w 3619883"/>
              <a:gd name="connsiteY36" fmla="*/ 4275461 h 4297250"/>
              <a:gd name="connsiteX37" fmla="*/ 611484 w 3619883"/>
              <a:gd name="connsiteY37" fmla="*/ 4275461 h 4297250"/>
              <a:gd name="connsiteX38" fmla="*/ 621247 w 3619883"/>
              <a:gd name="connsiteY38" fmla="*/ 4128157 h 4297250"/>
              <a:gd name="connsiteX39" fmla="*/ 650062 w 3619883"/>
              <a:gd name="connsiteY39" fmla="*/ 4128157 h 4297250"/>
              <a:gd name="connsiteX40" fmla="*/ 650062 w 3619883"/>
              <a:gd name="connsiteY40" fmla="*/ 3951392 h 4297250"/>
              <a:gd name="connsiteX41" fmla="*/ 472277 w 3619883"/>
              <a:gd name="connsiteY41" fmla="*/ 3951392 h 4297250"/>
              <a:gd name="connsiteX42" fmla="*/ 472277 w 3619883"/>
              <a:gd name="connsiteY42" fmla="*/ 4128157 h 4297250"/>
              <a:gd name="connsiteX43" fmla="*/ 522650 w 3619883"/>
              <a:gd name="connsiteY43" fmla="*/ 4128157 h 4297250"/>
              <a:gd name="connsiteX44" fmla="*/ 573998 w 3619883"/>
              <a:gd name="connsiteY44" fmla="*/ 4275461 h 4297250"/>
              <a:gd name="connsiteX45" fmla="*/ 336164 w 3619883"/>
              <a:gd name="connsiteY45" fmla="*/ 4275461 h 4297250"/>
              <a:gd name="connsiteX46" fmla="*/ 294572 w 3619883"/>
              <a:gd name="connsiteY46" fmla="*/ 4128157 h 4297250"/>
              <a:gd name="connsiteX47" fmla="*/ 339106 w 3619883"/>
              <a:gd name="connsiteY47" fmla="*/ 4128157 h 4297250"/>
              <a:gd name="connsiteX48" fmla="*/ 339106 w 3619883"/>
              <a:gd name="connsiteY48" fmla="*/ 3951392 h 4297250"/>
              <a:gd name="connsiteX49" fmla="*/ 161321 w 3619883"/>
              <a:gd name="connsiteY49" fmla="*/ 3951392 h 4297250"/>
              <a:gd name="connsiteX50" fmla="*/ 161321 w 3619883"/>
              <a:gd name="connsiteY50" fmla="*/ 4128157 h 4297250"/>
              <a:gd name="connsiteX51" fmla="*/ 230914 w 3619883"/>
              <a:gd name="connsiteY51" fmla="*/ 4128157 h 4297250"/>
              <a:gd name="connsiteX52" fmla="*/ 189322 w 3619883"/>
              <a:gd name="connsiteY52" fmla="*/ 4275461 h 4297250"/>
              <a:gd name="connsiteX53" fmla="*/ 0 w 3619883"/>
              <a:gd name="connsiteY53" fmla="*/ 4275461 h 4297250"/>
              <a:gd name="connsiteX54" fmla="*/ 0 w 3619883"/>
              <a:gd name="connsiteY54" fmla="*/ 42229 h 4297250"/>
              <a:gd name="connsiteX55" fmla="*/ 42464 w 3619883"/>
              <a:gd name="connsiteY55" fmla="*/ 40518 h 4297250"/>
              <a:gd name="connsiteX56" fmla="*/ 137733 w 3619883"/>
              <a:gd name="connsiteY56" fmla="*/ 35355 h 4297250"/>
              <a:gd name="connsiteX57" fmla="*/ 270565 w 3619883"/>
              <a:gd name="connsiteY57" fmla="*/ 29759 h 4297250"/>
              <a:gd name="connsiteX58" fmla="*/ 479734 w 3619883"/>
              <a:gd name="connsiteY58" fmla="*/ 45455 h 4297250"/>
              <a:gd name="connsiteX59" fmla="*/ 524103 w 3619883"/>
              <a:gd name="connsiteY59" fmla="*/ 41625 h 4297250"/>
              <a:gd name="connsiteX60" fmla="*/ 624416 w 3619883"/>
              <a:gd name="connsiteY60" fmla="*/ 22696 h 4297250"/>
              <a:gd name="connsiteX61" fmla="*/ 657762 w 3619883"/>
              <a:gd name="connsiteY61" fmla="*/ 18351 h 4297250"/>
              <a:gd name="connsiteX62" fmla="*/ 690557 w 3619883"/>
              <a:gd name="connsiteY62" fmla="*/ 25792 h 4297250"/>
              <a:gd name="connsiteX63" fmla="*/ 745123 w 3619883"/>
              <a:gd name="connsiteY63" fmla="*/ 40157 h 4297250"/>
              <a:gd name="connsiteX64" fmla="*/ 789493 w 3619883"/>
              <a:gd name="connsiteY64" fmla="*/ 36327 h 4297250"/>
              <a:gd name="connsiteX65" fmla="*/ 854255 w 3619883"/>
              <a:gd name="connsiteY65" fmla="*/ 68887 h 4297250"/>
              <a:gd name="connsiteX66" fmla="*/ 897520 w 3619883"/>
              <a:gd name="connsiteY66" fmla="*/ 88629 h 4297250"/>
              <a:gd name="connsiteX67" fmla="*/ 940510 w 3619883"/>
              <a:gd name="connsiteY67" fmla="*/ 114265 h 4297250"/>
              <a:gd name="connsiteX68" fmla="*/ 1082712 w 3619883"/>
              <a:gd name="connsiteY68" fmla="*/ 144543 h 4297250"/>
              <a:gd name="connsiteX69" fmla="*/ 1205348 w 3619883"/>
              <a:gd name="connsiteY69" fmla="*/ 120753 h 4297250"/>
              <a:gd name="connsiteX70" fmla="*/ 1271764 w 3619883"/>
              <a:gd name="connsiteY70" fmla="*/ 117956 h 4297250"/>
              <a:gd name="connsiteX71" fmla="*/ 1315583 w 3619883"/>
              <a:gd name="connsiteY71" fmla="*/ 125912 h 4297250"/>
              <a:gd name="connsiteX72" fmla="*/ 1359125 w 3619883"/>
              <a:gd name="connsiteY72" fmla="*/ 139761 h 4297250"/>
              <a:gd name="connsiteX73" fmla="*/ 1391919 w 3619883"/>
              <a:gd name="connsiteY73" fmla="*/ 147202 h 4297250"/>
              <a:gd name="connsiteX74" fmla="*/ 1436563 w 3619883"/>
              <a:gd name="connsiteY74" fmla="*/ 137480 h 4297250"/>
              <a:gd name="connsiteX75" fmla="*/ 1471566 w 3619883"/>
              <a:gd name="connsiteY75" fmla="*/ 97777 h 4297250"/>
              <a:gd name="connsiteX76" fmla="*/ 1505739 w 3619883"/>
              <a:gd name="connsiteY76" fmla="*/ 75753 h 4297250"/>
              <a:gd name="connsiteX77" fmla="*/ 1590891 w 3619883"/>
              <a:gd name="connsiteY77" fmla="*/ 144702 h 4297250"/>
              <a:gd name="connsiteX78" fmla="*/ 1625616 w 3619883"/>
              <a:gd name="connsiteY78" fmla="*/ 110893 h 4297250"/>
              <a:gd name="connsiteX79" fmla="*/ 1658964 w 3619883"/>
              <a:gd name="connsiteY79" fmla="*/ 106547 h 4297250"/>
              <a:gd name="connsiteX80" fmla="*/ 1746598 w 3619883"/>
              <a:gd name="connsiteY80" fmla="*/ 122460 h 4297250"/>
              <a:gd name="connsiteX81" fmla="*/ 1811913 w 3619883"/>
              <a:gd name="connsiteY81" fmla="*/ 143234 h 4297250"/>
              <a:gd name="connsiteX82" fmla="*/ 1856557 w 3619883"/>
              <a:gd name="connsiteY82" fmla="*/ 133511 h 4297250"/>
              <a:gd name="connsiteX83" fmla="*/ 2066003 w 3619883"/>
              <a:gd name="connsiteY83" fmla="*/ 143313 h 4297250"/>
              <a:gd name="connsiteX84" fmla="*/ 2177615 w 3619883"/>
              <a:gd name="connsiteY84" fmla="*/ 119007 h 4297250"/>
              <a:gd name="connsiteX85" fmla="*/ 2255883 w 3619883"/>
              <a:gd name="connsiteY85" fmla="*/ 99047 h 4297250"/>
              <a:gd name="connsiteX86" fmla="*/ 2344622 w 3619883"/>
              <a:gd name="connsiteY86" fmla="*/ 91388 h 4297250"/>
              <a:gd name="connsiteX87" fmla="*/ 2455682 w 3619883"/>
              <a:gd name="connsiteY87" fmla="*/ 78869 h 4297250"/>
              <a:gd name="connsiteX88" fmla="*/ 2632609 w 3619883"/>
              <a:gd name="connsiteY88" fmla="*/ 75338 h 4297250"/>
              <a:gd name="connsiteX89" fmla="*/ 2742291 w 3619883"/>
              <a:gd name="connsiteY89" fmla="*/ 92282 h 4297250"/>
              <a:gd name="connsiteX90" fmla="*/ 2851974 w 3619883"/>
              <a:gd name="connsiteY90" fmla="*/ 109227 h 4297250"/>
              <a:gd name="connsiteX91" fmla="*/ 2907643 w 3619883"/>
              <a:gd name="connsiteY91" fmla="*/ 100020 h 4297250"/>
              <a:gd name="connsiteX92" fmla="*/ 2944022 w 3619883"/>
              <a:gd name="connsiteY92" fmla="*/ 30853 h 4297250"/>
              <a:gd name="connsiteX93" fmla="*/ 3022289 w 3619883"/>
              <a:gd name="connsiteY93" fmla="*/ 10893 h 4297250"/>
              <a:gd name="connsiteX94" fmla="*/ 3054807 w 3619883"/>
              <a:gd name="connsiteY94" fmla="*/ 24226 h 4297250"/>
              <a:gd name="connsiteX95" fmla="*/ 3141892 w 3619883"/>
              <a:gd name="connsiteY95" fmla="*/ 51925 h 4297250"/>
              <a:gd name="connsiteX96" fmla="*/ 3185711 w 3619883"/>
              <a:gd name="connsiteY96" fmla="*/ 59881 h 4297250"/>
              <a:gd name="connsiteX97" fmla="*/ 3219056 w 3619883"/>
              <a:gd name="connsiteY97" fmla="*/ 55536 h 4297250"/>
              <a:gd name="connsiteX98" fmla="*/ 3263425 w 3619883"/>
              <a:gd name="connsiteY98" fmla="*/ 51706 h 4297250"/>
              <a:gd name="connsiteX99" fmla="*/ 3296219 w 3619883"/>
              <a:gd name="connsiteY99" fmla="*/ 59147 h 4297250"/>
              <a:gd name="connsiteX100" fmla="*/ 3319094 w 3619883"/>
              <a:gd name="connsiteY100" fmla="*/ 42500 h 4297250"/>
              <a:gd name="connsiteX101" fmla="*/ 3420511 w 3619883"/>
              <a:gd name="connsiteY101" fmla="*/ 0 h 4297250"/>
              <a:gd name="connsiteX102" fmla="*/ 3453305 w 3619883"/>
              <a:gd name="connsiteY102" fmla="*/ 7440 h 4297250"/>
              <a:gd name="connsiteX103" fmla="*/ 3496571 w 3619883"/>
              <a:gd name="connsiteY103" fmla="*/ 27182 h 4297250"/>
              <a:gd name="connsiteX104" fmla="*/ 3602117 w 3619883"/>
              <a:gd name="connsiteY104" fmla="*/ 132521 h 4297250"/>
              <a:gd name="connsiteX105" fmla="*/ 3619883 w 3619883"/>
              <a:gd name="connsiteY105" fmla="*/ 140049 h 4297250"/>
              <a:gd name="connsiteX106" fmla="*/ 3619883 w 3619883"/>
              <a:gd name="connsiteY10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517252 w 3619883"/>
              <a:gd name="connsiteY14" fmla="*/ 4128157 h 4297250"/>
              <a:gd name="connsiteX15" fmla="*/ 1582936 w 3619883"/>
              <a:gd name="connsiteY15" fmla="*/ 3951392 h 4297250"/>
              <a:gd name="connsiteX16" fmla="*/ 1405151 w 3619883"/>
              <a:gd name="connsiteY16" fmla="*/ 3951392 h 4297250"/>
              <a:gd name="connsiteX17" fmla="*/ 1405151 w 3619883"/>
              <a:gd name="connsiteY17" fmla="*/ 4128157 h 4297250"/>
              <a:gd name="connsiteX18" fmla="*/ 1468988 w 3619883"/>
              <a:gd name="connsiteY18" fmla="*/ 4128157 h 4297250"/>
              <a:gd name="connsiteX19" fmla="*/ 1427396 w 3619883"/>
              <a:gd name="connsiteY19" fmla="*/ 4275461 h 4297250"/>
              <a:gd name="connsiteX20" fmla="*/ 1210751 w 3619883"/>
              <a:gd name="connsiteY20" fmla="*/ 4275461 h 4297250"/>
              <a:gd name="connsiteX21" fmla="*/ 1210751 w 3619883"/>
              <a:gd name="connsiteY21" fmla="*/ 4128157 h 4297250"/>
              <a:gd name="connsiteX22" fmla="*/ 1271978 w 3619883"/>
              <a:gd name="connsiteY22" fmla="*/ 4128157 h 4297250"/>
              <a:gd name="connsiteX23" fmla="*/ 1271978 w 3619883"/>
              <a:gd name="connsiteY23" fmla="*/ 3951392 h 4297250"/>
              <a:gd name="connsiteX24" fmla="*/ 1094193 w 3619883"/>
              <a:gd name="connsiteY24" fmla="*/ 3951392 h 4297250"/>
              <a:gd name="connsiteX25" fmla="*/ 1094193 w 3619883"/>
              <a:gd name="connsiteY25" fmla="*/ 4128157 h 4297250"/>
              <a:gd name="connsiteX26" fmla="*/ 1140354 w 3619883"/>
              <a:gd name="connsiteY26" fmla="*/ 4128157 h 4297250"/>
              <a:gd name="connsiteX27" fmla="*/ 1140354 w 3619883"/>
              <a:gd name="connsiteY27" fmla="*/ 4275461 h 4297250"/>
              <a:gd name="connsiteX28" fmla="*/ 953807 w 3619883"/>
              <a:gd name="connsiteY28" fmla="*/ 4275461 h 4297250"/>
              <a:gd name="connsiteX29" fmla="*/ 912215 w 3619883"/>
              <a:gd name="connsiteY29" fmla="*/ 4128157 h 4297250"/>
              <a:gd name="connsiteX30" fmla="*/ 961020 w 3619883"/>
              <a:gd name="connsiteY30" fmla="*/ 4128157 h 4297250"/>
              <a:gd name="connsiteX31" fmla="*/ 961020 w 3619883"/>
              <a:gd name="connsiteY31" fmla="*/ 3951392 h 4297250"/>
              <a:gd name="connsiteX32" fmla="*/ 783235 w 3619883"/>
              <a:gd name="connsiteY32" fmla="*/ 3951392 h 4297250"/>
              <a:gd name="connsiteX33" fmla="*/ 783235 w 3619883"/>
              <a:gd name="connsiteY33" fmla="*/ 4128157 h 4297250"/>
              <a:gd name="connsiteX34" fmla="*/ 871024 w 3619883"/>
              <a:gd name="connsiteY34" fmla="*/ 4128157 h 4297250"/>
              <a:gd name="connsiteX35" fmla="*/ 829432 w 3619883"/>
              <a:gd name="connsiteY35" fmla="*/ 4275461 h 4297250"/>
              <a:gd name="connsiteX36" fmla="*/ 611484 w 3619883"/>
              <a:gd name="connsiteY36" fmla="*/ 4275461 h 4297250"/>
              <a:gd name="connsiteX37" fmla="*/ 621247 w 3619883"/>
              <a:gd name="connsiteY37" fmla="*/ 4128157 h 4297250"/>
              <a:gd name="connsiteX38" fmla="*/ 650062 w 3619883"/>
              <a:gd name="connsiteY38" fmla="*/ 4128157 h 4297250"/>
              <a:gd name="connsiteX39" fmla="*/ 650062 w 3619883"/>
              <a:gd name="connsiteY39" fmla="*/ 3951392 h 4297250"/>
              <a:gd name="connsiteX40" fmla="*/ 472277 w 3619883"/>
              <a:gd name="connsiteY40" fmla="*/ 3951392 h 4297250"/>
              <a:gd name="connsiteX41" fmla="*/ 472277 w 3619883"/>
              <a:gd name="connsiteY41" fmla="*/ 4128157 h 4297250"/>
              <a:gd name="connsiteX42" fmla="*/ 522650 w 3619883"/>
              <a:gd name="connsiteY42" fmla="*/ 4128157 h 4297250"/>
              <a:gd name="connsiteX43" fmla="*/ 573998 w 3619883"/>
              <a:gd name="connsiteY43" fmla="*/ 4275461 h 4297250"/>
              <a:gd name="connsiteX44" fmla="*/ 336164 w 3619883"/>
              <a:gd name="connsiteY44" fmla="*/ 4275461 h 4297250"/>
              <a:gd name="connsiteX45" fmla="*/ 294572 w 3619883"/>
              <a:gd name="connsiteY45" fmla="*/ 4128157 h 4297250"/>
              <a:gd name="connsiteX46" fmla="*/ 339106 w 3619883"/>
              <a:gd name="connsiteY46" fmla="*/ 4128157 h 4297250"/>
              <a:gd name="connsiteX47" fmla="*/ 339106 w 3619883"/>
              <a:gd name="connsiteY47" fmla="*/ 3951392 h 4297250"/>
              <a:gd name="connsiteX48" fmla="*/ 161321 w 3619883"/>
              <a:gd name="connsiteY48" fmla="*/ 3951392 h 4297250"/>
              <a:gd name="connsiteX49" fmla="*/ 161321 w 3619883"/>
              <a:gd name="connsiteY49" fmla="*/ 4128157 h 4297250"/>
              <a:gd name="connsiteX50" fmla="*/ 230914 w 3619883"/>
              <a:gd name="connsiteY50" fmla="*/ 4128157 h 4297250"/>
              <a:gd name="connsiteX51" fmla="*/ 189322 w 3619883"/>
              <a:gd name="connsiteY51" fmla="*/ 4275461 h 4297250"/>
              <a:gd name="connsiteX52" fmla="*/ 0 w 3619883"/>
              <a:gd name="connsiteY52" fmla="*/ 4275461 h 4297250"/>
              <a:gd name="connsiteX53" fmla="*/ 0 w 3619883"/>
              <a:gd name="connsiteY53" fmla="*/ 42229 h 4297250"/>
              <a:gd name="connsiteX54" fmla="*/ 42464 w 3619883"/>
              <a:gd name="connsiteY54" fmla="*/ 40518 h 4297250"/>
              <a:gd name="connsiteX55" fmla="*/ 137733 w 3619883"/>
              <a:gd name="connsiteY55" fmla="*/ 35355 h 4297250"/>
              <a:gd name="connsiteX56" fmla="*/ 270565 w 3619883"/>
              <a:gd name="connsiteY56" fmla="*/ 29759 h 4297250"/>
              <a:gd name="connsiteX57" fmla="*/ 479734 w 3619883"/>
              <a:gd name="connsiteY57" fmla="*/ 45455 h 4297250"/>
              <a:gd name="connsiteX58" fmla="*/ 524103 w 3619883"/>
              <a:gd name="connsiteY58" fmla="*/ 41625 h 4297250"/>
              <a:gd name="connsiteX59" fmla="*/ 624416 w 3619883"/>
              <a:gd name="connsiteY59" fmla="*/ 22696 h 4297250"/>
              <a:gd name="connsiteX60" fmla="*/ 657762 w 3619883"/>
              <a:gd name="connsiteY60" fmla="*/ 18351 h 4297250"/>
              <a:gd name="connsiteX61" fmla="*/ 690557 w 3619883"/>
              <a:gd name="connsiteY61" fmla="*/ 25792 h 4297250"/>
              <a:gd name="connsiteX62" fmla="*/ 745123 w 3619883"/>
              <a:gd name="connsiteY62" fmla="*/ 40157 h 4297250"/>
              <a:gd name="connsiteX63" fmla="*/ 789493 w 3619883"/>
              <a:gd name="connsiteY63" fmla="*/ 36327 h 4297250"/>
              <a:gd name="connsiteX64" fmla="*/ 854255 w 3619883"/>
              <a:gd name="connsiteY64" fmla="*/ 68887 h 4297250"/>
              <a:gd name="connsiteX65" fmla="*/ 897520 w 3619883"/>
              <a:gd name="connsiteY65" fmla="*/ 88629 h 4297250"/>
              <a:gd name="connsiteX66" fmla="*/ 940510 w 3619883"/>
              <a:gd name="connsiteY66" fmla="*/ 114265 h 4297250"/>
              <a:gd name="connsiteX67" fmla="*/ 1082712 w 3619883"/>
              <a:gd name="connsiteY67" fmla="*/ 144543 h 4297250"/>
              <a:gd name="connsiteX68" fmla="*/ 1205348 w 3619883"/>
              <a:gd name="connsiteY68" fmla="*/ 120753 h 4297250"/>
              <a:gd name="connsiteX69" fmla="*/ 1271764 w 3619883"/>
              <a:gd name="connsiteY69" fmla="*/ 117956 h 4297250"/>
              <a:gd name="connsiteX70" fmla="*/ 1315583 w 3619883"/>
              <a:gd name="connsiteY70" fmla="*/ 125912 h 4297250"/>
              <a:gd name="connsiteX71" fmla="*/ 1359125 w 3619883"/>
              <a:gd name="connsiteY71" fmla="*/ 139761 h 4297250"/>
              <a:gd name="connsiteX72" fmla="*/ 1391919 w 3619883"/>
              <a:gd name="connsiteY72" fmla="*/ 147202 h 4297250"/>
              <a:gd name="connsiteX73" fmla="*/ 1436563 w 3619883"/>
              <a:gd name="connsiteY73" fmla="*/ 137480 h 4297250"/>
              <a:gd name="connsiteX74" fmla="*/ 1471566 w 3619883"/>
              <a:gd name="connsiteY74" fmla="*/ 97777 h 4297250"/>
              <a:gd name="connsiteX75" fmla="*/ 1505739 w 3619883"/>
              <a:gd name="connsiteY75" fmla="*/ 75753 h 4297250"/>
              <a:gd name="connsiteX76" fmla="*/ 1590891 w 3619883"/>
              <a:gd name="connsiteY76" fmla="*/ 144702 h 4297250"/>
              <a:gd name="connsiteX77" fmla="*/ 1625616 w 3619883"/>
              <a:gd name="connsiteY77" fmla="*/ 110893 h 4297250"/>
              <a:gd name="connsiteX78" fmla="*/ 1658964 w 3619883"/>
              <a:gd name="connsiteY78" fmla="*/ 106547 h 4297250"/>
              <a:gd name="connsiteX79" fmla="*/ 1746598 w 3619883"/>
              <a:gd name="connsiteY79" fmla="*/ 122460 h 4297250"/>
              <a:gd name="connsiteX80" fmla="*/ 1811913 w 3619883"/>
              <a:gd name="connsiteY80" fmla="*/ 143234 h 4297250"/>
              <a:gd name="connsiteX81" fmla="*/ 1856557 w 3619883"/>
              <a:gd name="connsiteY81" fmla="*/ 133511 h 4297250"/>
              <a:gd name="connsiteX82" fmla="*/ 2066003 w 3619883"/>
              <a:gd name="connsiteY82" fmla="*/ 143313 h 4297250"/>
              <a:gd name="connsiteX83" fmla="*/ 2177615 w 3619883"/>
              <a:gd name="connsiteY83" fmla="*/ 119007 h 4297250"/>
              <a:gd name="connsiteX84" fmla="*/ 2255883 w 3619883"/>
              <a:gd name="connsiteY84" fmla="*/ 99047 h 4297250"/>
              <a:gd name="connsiteX85" fmla="*/ 2344622 w 3619883"/>
              <a:gd name="connsiteY85" fmla="*/ 91388 h 4297250"/>
              <a:gd name="connsiteX86" fmla="*/ 2455682 w 3619883"/>
              <a:gd name="connsiteY86" fmla="*/ 78869 h 4297250"/>
              <a:gd name="connsiteX87" fmla="*/ 2632609 w 3619883"/>
              <a:gd name="connsiteY87" fmla="*/ 75338 h 4297250"/>
              <a:gd name="connsiteX88" fmla="*/ 2742291 w 3619883"/>
              <a:gd name="connsiteY88" fmla="*/ 92282 h 4297250"/>
              <a:gd name="connsiteX89" fmla="*/ 2851974 w 3619883"/>
              <a:gd name="connsiteY89" fmla="*/ 109227 h 4297250"/>
              <a:gd name="connsiteX90" fmla="*/ 2907643 w 3619883"/>
              <a:gd name="connsiteY90" fmla="*/ 100020 h 4297250"/>
              <a:gd name="connsiteX91" fmla="*/ 2944022 w 3619883"/>
              <a:gd name="connsiteY91" fmla="*/ 30853 h 4297250"/>
              <a:gd name="connsiteX92" fmla="*/ 3022289 w 3619883"/>
              <a:gd name="connsiteY92" fmla="*/ 10893 h 4297250"/>
              <a:gd name="connsiteX93" fmla="*/ 3054807 w 3619883"/>
              <a:gd name="connsiteY93" fmla="*/ 24226 h 4297250"/>
              <a:gd name="connsiteX94" fmla="*/ 3141892 w 3619883"/>
              <a:gd name="connsiteY94" fmla="*/ 51925 h 4297250"/>
              <a:gd name="connsiteX95" fmla="*/ 3185711 w 3619883"/>
              <a:gd name="connsiteY95" fmla="*/ 59881 h 4297250"/>
              <a:gd name="connsiteX96" fmla="*/ 3219056 w 3619883"/>
              <a:gd name="connsiteY96" fmla="*/ 55536 h 4297250"/>
              <a:gd name="connsiteX97" fmla="*/ 3263425 w 3619883"/>
              <a:gd name="connsiteY97" fmla="*/ 51706 h 4297250"/>
              <a:gd name="connsiteX98" fmla="*/ 3296219 w 3619883"/>
              <a:gd name="connsiteY98" fmla="*/ 59147 h 4297250"/>
              <a:gd name="connsiteX99" fmla="*/ 3319094 w 3619883"/>
              <a:gd name="connsiteY99" fmla="*/ 42500 h 4297250"/>
              <a:gd name="connsiteX100" fmla="*/ 3420511 w 3619883"/>
              <a:gd name="connsiteY100" fmla="*/ 0 h 4297250"/>
              <a:gd name="connsiteX101" fmla="*/ 3453305 w 3619883"/>
              <a:gd name="connsiteY101" fmla="*/ 7440 h 4297250"/>
              <a:gd name="connsiteX102" fmla="*/ 3496571 w 3619883"/>
              <a:gd name="connsiteY102" fmla="*/ 27182 h 4297250"/>
              <a:gd name="connsiteX103" fmla="*/ 3602117 w 3619883"/>
              <a:gd name="connsiteY103" fmla="*/ 132521 h 4297250"/>
              <a:gd name="connsiteX104" fmla="*/ 3619883 w 3619883"/>
              <a:gd name="connsiteY104" fmla="*/ 140049 h 4297250"/>
              <a:gd name="connsiteX105" fmla="*/ 3619883 w 3619883"/>
              <a:gd name="connsiteY10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582936 w 3619883"/>
              <a:gd name="connsiteY14" fmla="*/ 3951392 h 4297250"/>
              <a:gd name="connsiteX15" fmla="*/ 1405151 w 3619883"/>
              <a:gd name="connsiteY15" fmla="*/ 3951392 h 4297250"/>
              <a:gd name="connsiteX16" fmla="*/ 1405151 w 3619883"/>
              <a:gd name="connsiteY16" fmla="*/ 4128157 h 4297250"/>
              <a:gd name="connsiteX17" fmla="*/ 1468988 w 3619883"/>
              <a:gd name="connsiteY17" fmla="*/ 4128157 h 4297250"/>
              <a:gd name="connsiteX18" fmla="*/ 1427396 w 3619883"/>
              <a:gd name="connsiteY18" fmla="*/ 4275461 h 4297250"/>
              <a:gd name="connsiteX19" fmla="*/ 1210751 w 3619883"/>
              <a:gd name="connsiteY19" fmla="*/ 4275461 h 4297250"/>
              <a:gd name="connsiteX20" fmla="*/ 1210751 w 3619883"/>
              <a:gd name="connsiteY20" fmla="*/ 4128157 h 4297250"/>
              <a:gd name="connsiteX21" fmla="*/ 1271978 w 3619883"/>
              <a:gd name="connsiteY21" fmla="*/ 4128157 h 4297250"/>
              <a:gd name="connsiteX22" fmla="*/ 1271978 w 3619883"/>
              <a:gd name="connsiteY22" fmla="*/ 3951392 h 4297250"/>
              <a:gd name="connsiteX23" fmla="*/ 1094193 w 3619883"/>
              <a:gd name="connsiteY23" fmla="*/ 3951392 h 4297250"/>
              <a:gd name="connsiteX24" fmla="*/ 1094193 w 3619883"/>
              <a:gd name="connsiteY24" fmla="*/ 4128157 h 4297250"/>
              <a:gd name="connsiteX25" fmla="*/ 1140354 w 3619883"/>
              <a:gd name="connsiteY25" fmla="*/ 4128157 h 4297250"/>
              <a:gd name="connsiteX26" fmla="*/ 1140354 w 3619883"/>
              <a:gd name="connsiteY26" fmla="*/ 4275461 h 4297250"/>
              <a:gd name="connsiteX27" fmla="*/ 953807 w 3619883"/>
              <a:gd name="connsiteY27" fmla="*/ 4275461 h 4297250"/>
              <a:gd name="connsiteX28" fmla="*/ 912215 w 3619883"/>
              <a:gd name="connsiteY28" fmla="*/ 4128157 h 4297250"/>
              <a:gd name="connsiteX29" fmla="*/ 961020 w 3619883"/>
              <a:gd name="connsiteY29" fmla="*/ 4128157 h 4297250"/>
              <a:gd name="connsiteX30" fmla="*/ 961020 w 3619883"/>
              <a:gd name="connsiteY30" fmla="*/ 3951392 h 4297250"/>
              <a:gd name="connsiteX31" fmla="*/ 783235 w 3619883"/>
              <a:gd name="connsiteY31" fmla="*/ 3951392 h 4297250"/>
              <a:gd name="connsiteX32" fmla="*/ 783235 w 3619883"/>
              <a:gd name="connsiteY32" fmla="*/ 4128157 h 4297250"/>
              <a:gd name="connsiteX33" fmla="*/ 871024 w 3619883"/>
              <a:gd name="connsiteY33" fmla="*/ 4128157 h 4297250"/>
              <a:gd name="connsiteX34" fmla="*/ 829432 w 3619883"/>
              <a:gd name="connsiteY34" fmla="*/ 4275461 h 4297250"/>
              <a:gd name="connsiteX35" fmla="*/ 611484 w 3619883"/>
              <a:gd name="connsiteY35" fmla="*/ 4275461 h 4297250"/>
              <a:gd name="connsiteX36" fmla="*/ 621247 w 3619883"/>
              <a:gd name="connsiteY36" fmla="*/ 4128157 h 4297250"/>
              <a:gd name="connsiteX37" fmla="*/ 650062 w 3619883"/>
              <a:gd name="connsiteY37" fmla="*/ 4128157 h 4297250"/>
              <a:gd name="connsiteX38" fmla="*/ 650062 w 3619883"/>
              <a:gd name="connsiteY38" fmla="*/ 3951392 h 4297250"/>
              <a:gd name="connsiteX39" fmla="*/ 472277 w 3619883"/>
              <a:gd name="connsiteY39" fmla="*/ 3951392 h 4297250"/>
              <a:gd name="connsiteX40" fmla="*/ 472277 w 3619883"/>
              <a:gd name="connsiteY40" fmla="*/ 4128157 h 4297250"/>
              <a:gd name="connsiteX41" fmla="*/ 522650 w 3619883"/>
              <a:gd name="connsiteY41" fmla="*/ 4128157 h 4297250"/>
              <a:gd name="connsiteX42" fmla="*/ 573998 w 3619883"/>
              <a:gd name="connsiteY42" fmla="*/ 4275461 h 4297250"/>
              <a:gd name="connsiteX43" fmla="*/ 336164 w 3619883"/>
              <a:gd name="connsiteY43" fmla="*/ 4275461 h 4297250"/>
              <a:gd name="connsiteX44" fmla="*/ 294572 w 3619883"/>
              <a:gd name="connsiteY44" fmla="*/ 4128157 h 4297250"/>
              <a:gd name="connsiteX45" fmla="*/ 339106 w 3619883"/>
              <a:gd name="connsiteY45" fmla="*/ 4128157 h 4297250"/>
              <a:gd name="connsiteX46" fmla="*/ 339106 w 3619883"/>
              <a:gd name="connsiteY46" fmla="*/ 3951392 h 4297250"/>
              <a:gd name="connsiteX47" fmla="*/ 161321 w 3619883"/>
              <a:gd name="connsiteY47" fmla="*/ 3951392 h 4297250"/>
              <a:gd name="connsiteX48" fmla="*/ 161321 w 3619883"/>
              <a:gd name="connsiteY48" fmla="*/ 4128157 h 4297250"/>
              <a:gd name="connsiteX49" fmla="*/ 230914 w 3619883"/>
              <a:gd name="connsiteY49" fmla="*/ 4128157 h 4297250"/>
              <a:gd name="connsiteX50" fmla="*/ 189322 w 3619883"/>
              <a:gd name="connsiteY50" fmla="*/ 4275461 h 4297250"/>
              <a:gd name="connsiteX51" fmla="*/ 0 w 3619883"/>
              <a:gd name="connsiteY51" fmla="*/ 4275461 h 4297250"/>
              <a:gd name="connsiteX52" fmla="*/ 0 w 3619883"/>
              <a:gd name="connsiteY52" fmla="*/ 42229 h 4297250"/>
              <a:gd name="connsiteX53" fmla="*/ 42464 w 3619883"/>
              <a:gd name="connsiteY53" fmla="*/ 40518 h 4297250"/>
              <a:gd name="connsiteX54" fmla="*/ 137733 w 3619883"/>
              <a:gd name="connsiteY54" fmla="*/ 35355 h 4297250"/>
              <a:gd name="connsiteX55" fmla="*/ 270565 w 3619883"/>
              <a:gd name="connsiteY55" fmla="*/ 29759 h 4297250"/>
              <a:gd name="connsiteX56" fmla="*/ 479734 w 3619883"/>
              <a:gd name="connsiteY56" fmla="*/ 45455 h 4297250"/>
              <a:gd name="connsiteX57" fmla="*/ 524103 w 3619883"/>
              <a:gd name="connsiteY57" fmla="*/ 41625 h 4297250"/>
              <a:gd name="connsiteX58" fmla="*/ 624416 w 3619883"/>
              <a:gd name="connsiteY58" fmla="*/ 22696 h 4297250"/>
              <a:gd name="connsiteX59" fmla="*/ 657762 w 3619883"/>
              <a:gd name="connsiteY59" fmla="*/ 18351 h 4297250"/>
              <a:gd name="connsiteX60" fmla="*/ 690557 w 3619883"/>
              <a:gd name="connsiteY60" fmla="*/ 25792 h 4297250"/>
              <a:gd name="connsiteX61" fmla="*/ 745123 w 3619883"/>
              <a:gd name="connsiteY61" fmla="*/ 40157 h 4297250"/>
              <a:gd name="connsiteX62" fmla="*/ 789493 w 3619883"/>
              <a:gd name="connsiteY62" fmla="*/ 36327 h 4297250"/>
              <a:gd name="connsiteX63" fmla="*/ 854255 w 3619883"/>
              <a:gd name="connsiteY63" fmla="*/ 68887 h 4297250"/>
              <a:gd name="connsiteX64" fmla="*/ 897520 w 3619883"/>
              <a:gd name="connsiteY64" fmla="*/ 88629 h 4297250"/>
              <a:gd name="connsiteX65" fmla="*/ 940510 w 3619883"/>
              <a:gd name="connsiteY65" fmla="*/ 114265 h 4297250"/>
              <a:gd name="connsiteX66" fmla="*/ 1082712 w 3619883"/>
              <a:gd name="connsiteY66" fmla="*/ 144543 h 4297250"/>
              <a:gd name="connsiteX67" fmla="*/ 1205348 w 3619883"/>
              <a:gd name="connsiteY67" fmla="*/ 120753 h 4297250"/>
              <a:gd name="connsiteX68" fmla="*/ 1271764 w 3619883"/>
              <a:gd name="connsiteY68" fmla="*/ 117956 h 4297250"/>
              <a:gd name="connsiteX69" fmla="*/ 1315583 w 3619883"/>
              <a:gd name="connsiteY69" fmla="*/ 125912 h 4297250"/>
              <a:gd name="connsiteX70" fmla="*/ 1359125 w 3619883"/>
              <a:gd name="connsiteY70" fmla="*/ 139761 h 4297250"/>
              <a:gd name="connsiteX71" fmla="*/ 1391919 w 3619883"/>
              <a:gd name="connsiteY71" fmla="*/ 147202 h 4297250"/>
              <a:gd name="connsiteX72" fmla="*/ 1436563 w 3619883"/>
              <a:gd name="connsiteY72" fmla="*/ 137480 h 4297250"/>
              <a:gd name="connsiteX73" fmla="*/ 1471566 w 3619883"/>
              <a:gd name="connsiteY73" fmla="*/ 97777 h 4297250"/>
              <a:gd name="connsiteX74" fmla="*/ 1505739 w 3619883"/>
              <a:gd name="connsiteY74" fmla="*/ 75753 h 4297250"/>
              <a:gd name="connsiteX75" fmla="*/ 1590891 w 3619883"/>
              <a:gd name="connsiteY75" fmla="*/ 144702 h 4297250"/>
              <a:gd name="connsiteX76" fmla="*/ 1625616 w 3619883"/>
              <a:gd name="connsiteY76" fmla="*/ 110893 h 4297250"/>
              <a:gd name="connsiteX77" fmla="*/ 1658964 w 3619883"/>
              <a:gd name="connsiteY77" fmla="*/ 106547 h 4297250"/>
              <a:gd name="connsiteX78" fmla="*/ 1746598 w 3619883"/>
              <a:gd name="connsiteY78" fmla="*/ 122460 h 4297250"/>
              <a:gd name="connsiteX79" fmla="*/ 1811913 w 3619883"/>
              <a:gd name="connsiteY79" fmla="*/ 143234 h 4297250"/>
              <a:gd name="connsiteX80" fmla="*/ 1856557 w 3619883"/>
              <a:gd name="connsiteY80" fmla="*/ 133511 h 4297250"/>
              <a:gd name="connsiteX81" fmla="*/ 2066003 w 3619883"/>
              <a:gd name="connsiteY81" fmla="*/ 143313 h 4297250"/>
              <a:gd name="connsiteX82" fmla="*/ 2177615 w 3619883"/>
              <a:gd name="connsiteY82" fmla="*/ 119007 h 4297250"/>
              <a:gd name="connsiteX83" fmla="*/ 2255883 w 3619883"/>
              <a:gd name="connsiteY83" fmla="*/ 99047 h 4297250"/>
              <a:gd name="connsiteX84" fmla="*/ 2344622 w 3619883"/>
              <a:gd name="connsiteY84" fmla="*/ 91388 h 4297250"/>
              <a:gd name="connsiteX85" fmla="*/ 2455682 w 3619883"/>
              <a:gd name="connsiteY85" fmla="*/ 78869 h 4297250"/>
              <a:gd name="connsiteX86" fmla="*/ 2632609 w 3619883"/>
              <a:gd name="connsiteY86" fmla="*/ 75338 h 4297250"/>
              <a:gd name="connsiteX87" fmla="*/ 2742291 w 3619883"/>
              <a:gd name="connsiteY87" fmla="*/ 92282 h 4297250"/>
              <a:gd name="connsiteX88" fmla="*/ 2851974 w 3619883"/>
              <a:gd name="connsiteY88" fmla="*/ 109227 h 4297250"/>
              <a:gd name="connsiteX89" fmla="*/ 2907643 w 3619883"/>
              <a:gd name="connsiteY89" fmla="*/ 100020 h 4297250"/>
              <a:gd name="connsiteX90" fmla="*/ 2944022 w 3619883"/>
              <a:gd name="connsiteY90" fmla="*/ 30853 h 4297250"/>
              <a:gd name="connsiteX91" fmla="*/ 3022289 w 3619883"/>
              <a:gd name="connsiteY91" fmla="*/ 10893 h 4297250"/>
              <a:gd name="connsiteX92" fmla="*/ 3054807 w 3619883"/>
              <a:gd name="connsiteY92" fmla="*/ 24226 h 4297250"/>
              <a:gd name="connsiteX93" fmla="*/ 3141892 w 3619883"/>
              <a:gd name="connsiteY93" fmla="*/ 51925 h 4297250"/>
              <a:gd name="connsiteX94" fmla="*/ 3185711 w 3619883"/>
              <a:gd name="connsiteY94" fmla="*/ 59881 h 4297250"/>
              <a:gd name="connsiteX95" fmla="*/ 3219056 w 3619883"/>
              <a:gd name="connsiteY95" fmla="*/ 55536 h 4297250"/>
              <a:gd name="connsiteX96" fmla="*/ 3263425 w 3619883"/>
              <a:gd name="connsiteY96" fmla="*/ 51706 h 4297250"/>
              <a:gd name="connsiteX97" fmla="*/ 3296219 w 3619883"/>
              <a:gd name="connsiteY97" fmla="*/ 59147 h 4297250"/>
              <a:gd name="connsiteX98" fmla="*/ 3319094 w 3619883"/>
              <a:gd name="connsiteY98" fmla="*/ 42500 h 4297250"/>
              <a:gd name="connsiteX99" fmla="*/ 3420511 w 3619883"/>
              <a:gd name="connsiteY99" fmla="*/ 0 h 4297250"/>
              <a:gd name="connsiteX100" fmla="*/ 3453305 w 3619883"/>
              <a:gd name="connsiteY100" fmla="*/ 7440 h 4297250"/>
              <a:gd name="connsiteX101" fmla="*/ 3496571 w 3619883"/>
              <a:gd name="connsiteY101" fmla="*/ 27182 h 4297250"/>
              <a:gd name="connsiteX102" fmla="*/ 3602117 w 3619883"/>
              <a:gd name="connsiteY102" fmla="*/ 132521 h 4297250"/>
              <a:gd name="connsiteX103" fmla="*/ 3619883 w 3619883"/>
              <a:gd name="connsiteY103" fmla="*/ 140049 h 4297250"/>
              <a:gd name="connsiteX104" fmla="*/ 3619883 w 3619883"/>
              <a:gd name="connsiteY10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05151 w 3619883"/>
              <a:gd name="connsiteY14" fmla="*/ 3951392 h 4297250"/>
              <a:gd name="connsiteX15" fmla="*/ 1405151 w 3619883"/>
              <a:gd name="connsiteY15" fmla="*/ 4128157 h 4297250"/>
              <a:gd name="connsiteX16" fmla="*/ 1468988 w 3619883"/>
              <a:gd name="connsiteY16" fmla="*/ 4128157 h 4297250"/>
              <a:gd name="connsiteX17" fmla="*/ 1427396 w 3619883"/>
              <a:gd name="connsiteY17" fmla="*/ 4275461 h 4297250"/>
              <a:gd name="connsiteX18" fmla="*/ 1210751 w 3619883"/>
              <a:gd name="connsiteY18" fmla="*/ 4275461 h 4297250"/>
              <a:gd name="connsiteX19" fmla="*/ 1210751 w 3619883"/>
              <a:gd name="connsiteY19" fmla="*/ 4128157 h 4297250"/>
              <a:gd name="connsiteX20" fmla="*/ 1271978 w 3619883"/>
              <a:gd name="connsiteY20" fmla="*/ 4128157 h 4297250"/>
              <a:gd name="connsiteX21" fmla="*/ 1271978 w 3619883"/>
              <a:gd name="connsiteY21" fmla="*/ 3951392 h 4297250"/>
              <a:gd name="connsiteX22" fmla="*/ 1094193 w 3619883"/>
              <a:gd name="connsiteY22" fmla="*/ 3951392 h 4297250"/>
              <a:gd name="connsiteX23" fmla="*/ 1094193 w 3619883"/>
              <a:gd name="connsiteY23" fmla="*/ 4128157 h 4297250"/>
              <a:gd name="connsiteX24" fmla="*/ 1140354 w 3619883"/>
              <a:gd name="connsiteY24" fmla="*/ 4128157 h 4297250"/>
              <a:gd name="connsiteX25" fmla="*/ 1140354 w 3619883"/>
              <a:gd name="connsiteY25" fmla="*/ 4275461 h 4297250"/>
              <a:gd name="connsiteX26" fmla="*/ 953807 w 3619883"/>
              <a:gd name="connsiteY26" fmla="*/ 4275461 h 4297250"/>
              <a:gd name="connsiteX27" fmla="*/ 912215 w 3619883"/>
              <a:gd name="connsiteY27" fmla="*/ 4128157 h 4297250"/>
              <a:gd name="connsiteX28" fmla="*/ 961020 w 3619883"/>
              <a:gd name="connsiteY28" fmla="*/ 4128157 h 4297250"/>
              <a:gd name="connsiteX29" fmla="*/ 961020 w 3619883"/>
              <a:gd name="connsiteY29" fmla="*/ 3951392 h 4297250"/>
              <a:gd name="connsiteX30" fmla="*/ 783235 w 3619883"/>
              <a:gd name="connsiteY30" fmla="*/ 3951392 h 4297250"/>
              <a:gd name="connsiteX31" fmla="*/ 783235 w 3619883"/>
              <a:gd name="connsiteY31" fmla="*/ 4128157 h 4297250"/>
              <a:gd name="connsiteX32" fmla="*/ 871024 w 3619883"/>
              <a:gd name="connsiteY32" fmla="*/ 4128157 h 4297250"/>
              <a:gd name="connsiteX33" fmla="*/ 829432 w 3619883"/>
              <a:gd name="connsiteY33" fmla="*/ 4275461 h 4297250"/>
              <a:gd name="connsiteX34" fmla="*/ 611484 w 3619883"/>
              <a:gd name="connsiteY34" fmla="*/ 4275461 h 4297250"/>
              <a:gd name="connsiteX35" fmla="*/ 621247 w 3619883"/>
              <a:gd name="connsiteY35" fmla="*/ 4128157 h 4297250"/>
              <a:gd name="connsiteX36" fmla="*/ 650062 w 3619883"/>
              <a:gd name="connsiteY36" fmla="*/ 4128157 h 4297250"/>
              <a:gd name="connsiteX37" fmla="*/ 650062 w 3619883"/>
              <a:gd name="connsiteY37" fmla="*/ 3951392 h 4297250"/>
              <a:gd name="connsiteX38" fmla="*/ 472277 w 3619883"/>
              <a:gd name="connsiteY38" fmla="*/ 3951392 h 4297250"/>
              <a:gd name="connsiteX39" fmla="*/ 472277 w 3619883"/>
              <a:gd name="connsiteY39" fmla="*/ 4128157 h 4297250"/>
              <a:gd name="connsiteX40" fmla="*/ 522650 w 3619883"/>
              <a:gd name="connsiteY40" fmla="*/ 4128157 h 4297250"/>
              <a:gd name="connsiteX41" fmla="*/ 573998 w 3619883"/>
              <a:gd name="connsiteY41" fmla="*/ 4275461 h 4297250"/>
              <a:gd name="connsiteX42" fmla="*/ 336164 w 3619883"/>
              <a:gd name="connsiteY42" fmla="*/ 4275461 h 4297250"/>
              <a:gd name="connsiteX43" fmla="*/ 294572 w 3619883"/>
              <a:gd name="connsiteY43" fmla="*/ 4128157 h 4297250"/>
              <a:gd name="connsiteX44" fmla="*/ 339106 w 3619883"/>
              <a:gd name="connsiteY44" fmla="*/ 4128157 h 4297250"/>
              <a:gd name="connsiteX45" fmla="*/ 339106 w 3619883"/>
              <a:gd name="connsiteY45" fmla="*/ 3951392 h 4297250"/>
              <a:gd name="connsiteX46" fmla="*/ 161321 w 3619883"/>
              <a:gd name="connsiteY46" fmla="*/ 3951392 h 4297250"/>
              <a:gd name="connsiteX47" fmla="*/ 161321 w 3619883"/>
              <a:gd name="connsiteY47" fmla="*/ 4128157 h 4297250"/>
              <a:gd name="connsiteX48" fmla="*/ 230914 w 3619883"/>
              <a:gd name="connsiteY48" fmla="*/ 4128157 h 4297250"/>
              <a:gd name="connsiteX49" fmla="*/ 189322 w 3619883"/>
              <a:gd name="connsiteY49" fmla="*/ 4275461 h 4297250"/>
              <a:gd name="connsiteX50" fmla="*/ 0 w 3619883"/>
              <a:gd name="connsiteY50" fmla="*/ 4275461 h 4297250"/>
              <a:gd name="connsiteX51" fmla="*/ 0 w 3619883"/>
              <a:gd name="connsiteY51" fmla="*/ 42229 h 4297250"/>
              <a:gd name="connsiteX52" fmla="*/ 42464 w 3619883"/>
              <a:gd name="connsiteY52" fmla="*/ 40518 h 4297250"/>
              <a:gd name="connsiteX53" fmla="*/ 137733 w 3619883"/>
              <a:gd name="connsiteY53" fmla="*/ 35355 h 4297250"/>
              <a:gd name="connsiteX54" fmla="*/ 270565 w 3619883"/>
              <a:gd name="connsiteY54" fmla="*/ 29759 h 4297250"/>
              <a:gd name="connsiteX55" fmla="*/ 479734 w 3619883"/>
              <a:gd name="connsiteY55" fmla="*/ 45455 h 4297250"/>
              <a:gd name="connsiteX56" fmla="*/ 524103 w 3619883"/>
              <a:gd name="connsiteY56" fmla="*/ 41625 h 4297250"/>
              <a:gd name="connsiteX57" fmla="*/ 624416 w 3619883"/>
              <a:gd name="connsiteY57" fmla="*/ 22696 h 4297250"/>
              <a:gd name="connsiteX58" fmla="*/ 657762 w 3619883"/>
              <a:gd name="connsiteY58" fmla="*/ 18351 h 4297250"/>
              <a:gd name="connsiteX59" fmla="*/ 690557 w 3619883"/>
              <a:gd name="connsiteY59" fmla="*/ 25792 h 4297250"/>
              <a:gd name="connsiteX60" fmla="*/ 745123 w 3619883"/>
              <a:gd name="connsiteY60" fmla="*/ 40157 h 4297250"/>
              <a:gd name="connsiteX61" fmla="*/ 789493 w 3619883"/>
              <a:gd name="connsiteY61" fmla="*/ 36327 h 4297250"/>
              <a:gd name="connsiteX62" fmla="*/ 854255 w 3619883"/>
              <a:gd name="connsiteY62" fmla="*/ 68887 h 4297250"/>
              <a:gd name="connsiteX63" fmla="*/ 897520 w 3619883"/>
              <a:gd name="connsiteY63" fmla="*/ 88629 h 4297250"/>
              <a:gd name="connsiteX64" fmla="*/ 940510 w 3619883"/>
              <a:gd name="connsiteY64" fmla="*/ 114265 h 4297250"/>
              <a:gd name="connsiteX65" fmla="*/ 1082712 w 3619883"/>
              <a:gd name="connsiteY65" fmla="*/ 144543 h 4297250"/>
              <a:gd name="connsiteX66" fmla="*/ 1205348 w 3619883"/>
              <a:gd name="connsiteY66" fmla="*/ 120753 h 4297250"/>
              <a:gd name="connsiteX67" fmla="*/ 1271764 w 3619883"/>
              <a:gd name="connsiteY67" fmla="*/ 117956 h 4297250"/>
              <a:gd name="connsiteX68" fmla="*/ 1315583 w 3619883"/>
              <a:gd name="connsiteY68" fmla="*/ 125912 h 4297250"/>
              <a:gd name="connsiteX69" fmla="*/ 1359125 w 3619883"/>
              <a:gd name="connsiteY69" fmla="*/ 139761 h 4297250"/>
              <a:gd name="connsiteX70" fmla="*/ 1391919 w 3619883"/>
              <a:gd name="connsiteY70" fmla="*/ 147202 h 4297250"/>
              <a:gd name="connsiteX71" fmla="*/ 1436563 w 3619883"/>
              <a:gd name="connsiteY71" fmla="*/ 137480 h 4297250"/>
              <a:gd name="connsiteX72" fmla="*/ 1471566 w 3619883"/>
              <a:gd name="connsiteY72" fmla="*/ 97777 h 4297250"/>
              <a:gd name="connsiteX73" fmla="*/ 1505739 w 3619883"/>
              <a:gd name="connsiteY73" fmla="*/ 75753 h 4297250"/>
              <a:gd name="connsiteX74" fmla="*/ 1590891 w 3619883"/>
              <a:gd name="connsiteY74" fmla="*/ 144702 h 4297250"/>
              <a:gd name="connsiteX75" fmla="*/ 1625616 w 3619883"/>
              <a:gd name="connsiteY75" fmla="*/ 110893 h 4297250"/>
              <a:gd name="connsiteX76" fmla="*/ 1658964 w 3619883"/>
              <a:gd name="connsiteY76" fmla="*/ 106547 h 4297250"/>
              <a:gd name="connsiteX77" fmla="*/ 1746598 w 3619883"/>
              <a:gd name="connsiteY77" fmla="*/ 122460 h 4297250"/>
              <a:gd name="connsiteX78" fmla="*/ 1811913 w 3619883"/>
              <a:gd name="connsiteY78" fmla="*/ 143234 h 4297250"/>
              <a:gd name="connsiteX79" fmla="*/ 1856557 w 3619883"/>
              <a:gd name="connsiteY79" fmla="*/ 133511 h 4297250"/>
              <a:gd name="connsiteX80" fmla="*/ 2066003 w 3619883"/>
              <a:gd name="connsiteY80" fmla="*/ 143313 h 4297250"/>
              <a:gd name="connsiteX81" fmla="*/ 2177615 w 3619883"/>
              <a:gd name="connsiteY81" fmla="*/ 119007 h 4297250"/>
              <a:gd name="connsiteX82" fmla="*/ 2255883 w 3619883"/>
              <a:gd name="connsiteY82" fmla="*/ 99047 h 4297250"/>
              <a:gd name="connsiteX83" fmla="*/ 2344622 w 3619883"/>
              <a:gd name="connsiteY83" fmla="*/ 91388 h 4297250"/>
              <a:gd name="connsiteX84" fmla="*/ 2455682 w 3619883"/>
              <a:gd name="connsiteY84" fmla="*/ 78869 h 4297250"/>
              <a:gd name="connsiteX85" fmla="*/ 2632609 w 3619883"/>
              <a:gd name="connsiteY85" fmla="*/ 75338 h 4297250"/>
              <a:gd name="connsiteX86" fmla="*/ 2742291 w 3619883"/>
              <a:gd name="connsiteY86" fmla="*/ 92282 h 4297250"/>
              <a:gd name="connsiteX87" fmla="*/ 2851974 w 3619883"/>
              <a:gd name="connsiteY87" fmla="*/ 109227 h 4297250"/>
              <a:gd name="connsiteX88" fmla="*/ 2907643 w 3619883"/>
              <a:gd name="connsiteY88" fmla="*/ 100020 h 4297250"/>
              <a:gd name="connsiteX89" fmla="*/ 2944022 w 3619883"/>
              <a:gd name="connsiteY89" fmla="*/ 30853 h 4297250"/>
              <a:gd name="connsiteX90" fmla="*/ 3022289 w 3619883"/>
              <a:gd name="connsiteY90" fmla="*/ 10893 h 4297250"/>
              <a:gd name="connsiteX91" fmla="*/ 3054807 w 3619883"/>
              <a:gd name="connsiteY91" fmla="*/ 24226 h 4297250"/>
              <a:gd name="connsiteX92" fmla="*/ 3141892 w 3619883"/>
              <a:gd name="connsiteY92" fmla="*/ 51925 h 4297250"/>
              <a:gd name="connsiteX93" fmla="*/ 3185711 w 3619883"/>
              <a:gd name="connsiteY93" fmla="*/ 59881 h 4297250"/>
              <a:gd name="connsiteX94" fmla="*/ 3219056 w 3619883"/>
              <a:gd name="connsiteY94" fmla="*/ 55536 h 4297250"/>
              <a:gd name="connsiteX95" fmla="*/ 3263425 w 3619883"/>
              <a:gd name="connsiteY95" fmla="*/ 51706 h 4297250"/>
              <a:gd name="connsiteX96" fmla="*/ 3296219 w 3619883"/>
              <a:gd name="connsiteY96" fmla="*/ 59147 h 4297250"/>
              <a:gd name="connsiteX97" fmla="*/ 3319094 w 3619883"/>
              <a:gd name="connsiteY97" fmla="*/ 42500 h 4297250"/>
              <a:gd name="connsiteX98" fmla="*/ 3420511 w 3619883"/>
              <a:gd name="connsiteY98" fmla="*/ 0 h 4297250"/>
              <a:gd name="connsiteX99" fmla="*/ 3453305 w 3619883"/>
              <a:gd name="connsiteY99" fmla="*/ 7440 h 4297250"/>
              <a:gd name="connsiteX100" fmla="*/ 3496571 w 3619883"/>
              <a:gd name="connsiteY100" fmla="*/ 27182 h 4297250"/>
              <a:gd name="connsiteX101" fmla="*/ 3602117 w 3619883"/>
              <a:gd name="connsiteY101" fmla="*/ 132521 h 4297250"/>
              <a:gd name="connsiteX102" fmla="*/ 3619883 w 3619883"/>
              <a:gd name="connsiteY102" fmla="*/ 140049 h 4297250"/>
              <a:gd name="connsiteX103" fmla="*/ 3619883 w 3619883"/>
              <a:gd name="connsiteY10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05151 w 3619883"/>
              <a:gd name="connsiteY14" fmla="*/ 4128157 h 4297250"/>
              <a:gd name="connsiteX15" fmla="*/ 1468988 w 3619883"/>
              <a:gd name="connsiteY15" fmla="*/ 4128157 h 4297250"/>
              <a:gd name="connsiteX16" fmla="*/ 1427396 w 3619883"/>
              <a:gd name="connsiteY16" fmla="*/ 4275461 h 4297250"/>
              <a:gd name="connsiteX17" fmla="*/ 1210751 w 3619883"/>
              <a:gd name="connsiteY17" fmla="*/ 4275461 h 4297250"/>
              <a:gd name="connsiteX18" fmla="*/ 1210751 w 3619883"/>
              <a:gd name="connsiteY18" fmla="*/ 4128157 h 4297250"/>
              <a:gd name="connsiteX19" fmla="*/ 1271978 w 3619883"/>
              <a:gd name="connsiteY19" fmla="*/ 4128157 h 4297250"/>
              <a:gd name="connsiteX20" fmla="*/ 1271978 w 3619883"/>
              <a:gd name="connsiteY20" fmla="*/ 3951392 h 4297250"/>
              <a:gd name="connsiteX21" fmla="*/ 1094193 w 3619883"/>
              <a:gd name="connsiteY21" fmla="*/ 3951392 h 4297250"/>
              <a:gd name="connsiteX22" fmla="*/ 1094193 w 3619883"/>
              <a:gd name="connsiteY22" fmla="*/ 4128157 h 4297250"/>
              <a:gd name="connsiteX23" fmla="*/ 1140354 w 3619883"/>
              <a:gd name="connsiteY23" fmla="*/ 4128157 h 4297250"/>
              <a:gd name="connsiteX24" fmla="*/ 1140354 w 3619883"/>
              <a:gd name="connsiteY24" fmla="*/ 4275461 h 4297250"/>
              <a:gd name="connsiteX25" fmla="*/ 953807 w 3619883"/>
              <a:gd name="connsiteY25" fmla="*/ 4275461 h 4297250"/>
              <a:gd name="connsiteX26" fmla="*/ 912215 w 3619883"/>
              <a:gd name="connsiteY26" fmla="*/ 4128157 h 4297250"/>
              <a:gd name="connsiteX27" fmla="*/ 961020 w 3619883"/>
              <a:gd name="connsiteY27" fmla="*/ 4128157 h 4297250"/>
              <a:gd name="connsiteX28" fmla="*/ 961020 w 3619883"/>
              <a:gd name="connsiteY28" fmla="*/ 3951392 h 4297250"/>
              <a:gd name="connsiteX29" fmla="*/ 783235 w 3619883"/>
              <a:gd name="connsiteY29" fmla="*/ 3951392 h 4297250"/>
              <a:gd name="connsiteX30" fmla="*/ 783235 w 3619883"/>
              <a:gd name="connsiteY30" fmla="*/ 4128157 h 4297250"/>
              <a:gd name="connsiteX31" fmla="*/ 871024 w 3619883"/>
              <a:gd name="connsiteY31" fmla="*/ 4128157 h 4297250"/>
              <a:gd name="connsiteX32" fmla="*/ 829432 w 3619883"/>
              <a:gd name="connsiteY32" fmla="*/ 4275461 h 4297250"/>
              <a:gd name="connsiteX33" fmla="*/ 611484 w 3619883"/>
              <a:gd name="connsiteY33" fmla="*/ 4275461 h 4297250"/>
              <a:gd name="connsiteX34" fmla="*/ 621247 w 3619883"/>
              <a:gd name="connsiteY34" fmla="*/ 4128157 h 4297250"/>
              <a:gd name="connsiteX35" fmla="*/ 650062 w 3619883"/>
              <a:gd name="connsiteY35" fmla="*/ 4128157 h 4297250"/>
              <a:gd name="connsiteX36" fmla="*/ 650062 w 3619883"/>
              <a:gd name="connsiteY36" fmla="*/ 3951392 h 4297250"/>
              <a:gd name="connsiteX37" fmla="*/ 472277 w 3619883"/>
              <a:gd name="connsiteY37" fmla="*/ 3951392 h 4297250"/>
              <a:gd name="connsiteX38" fmla="*/ 472277 w 3619883"/>
              <a:gd name="connsiteY38" fmla="*/ 4128157 h 4297250"/>
              <a:gd name="connsiteX39" fmla="*/ 522650 w 3619883"/>
              <a:gd name="connsiteY39" fmla="*/ 4128157 h 4297250"/>
              <a:gd name="connsiteX40" fmla="*/ 573998 w 3619883"/>
              <a:gd name="connsiteY40" fmla="*/ 4275461 h 4297250"/>
              <a:gd name="connsiteX41" fmla="*/ 336164 w 3619883"/>
              <a:gd name="connsiteY41" fmla="*/ 4275461 h 4297250"/>
              <a:gd name="connsiteX42" fmla="*/ 294572 w 3619883"/>
              <a:gd name="connsiteY42" fmla="*/ 4128157 h 4297250"/>
              <a:gd name="connsiteX43" fmla="*/ 339106 w 3619883"/>
              <a:gd name="connsiteY43" fmla="*/ 4128157 h 4297250"/>
              <a:gd name="connsiteX44" fmla="*/ 339106 w 3619883"/>
              <a:gd name="connsiteY44" fmla="*/ 3951392 h 4297250"/>
              <a:gd name="connsiteX45" fmla="*/ 161321 w 3619883"/>
              <a:gd name="connsiteY45" fmla="*/ 3951392 h 4297250"/>
              <a:gd name="connsiteX46" fmla="*/ 161321 w 3619883"/>
              <a:gd name="connsiteY46" fmla="*/ 4128157 h 4297250"/>
              <a:gd name="connsiteX47" fmla="*/ 230914 w 3619883"/>
              <a:gd name="connsiteY47" fmla="*/ 4128157 h 4297250"/>
              <a:gd name="connsiteX48" fmla="*/ 189322 w 3619883"/>
              <a:gd name="connsiteY48" fmla="*/ 4275461 h 4297250"/>
              <a:gd name="connsiteX49" fmla="*/ 0 w 3619883"/>
              <a:gd name="connsiteY49" fmla="*/ 4275461 h 4297250"/>
              <a:gd name="connsiteX50" fmla="*/ 0 w 3619883"/>
              <a:gd name="connsiteY50" fmla="*/ 42229 h 4297250"/>
              <a:gd name="connsiteX51" fmla="*/ 42464 w 3619883"/>
              <a:gd name="connsiteY51" fmla="*/ 40518 h 4297250"/>
              <a:gd name="connsiteX52" fmla="*/ 137733 w 3619883"/>
              <a:gd name="connsiteY52" fmla="*/ 35355 h 4297250"/>
              <a:gd name="connsiteX53" fmla="*/ 270565 w 3619883"/>
              <a:gd name="connsiteY53" fmla="*/ 29759 h 4297250"/>
              <a:gd name="connsiteX54" fmla="*/ 479734 w 3619883"/>
              <a:gd name="connsiteY54" fmla="*/ 45455 h 4297250"/>
              <a:gd name="connsiteX55" fmla="*/ 524103 w 3619883"/>
              <a:gd name="connsiteY55" fmla="*/ 41625 h 4297250"/>
              <a:gd name="connsiteX56" fmla="*/ 624416 w 3619883"/>
              <a:gd name="connsiteY56" fmla="*/ 22696 h 4297250"/>
              <a:gd name="connsiteX57" fmla="*/ 657762 w 3619883"/>
              <a:gd name="connsiteY57" fmla="*/ 18351 h 4297250"/>
              <a:gd name="connsiteX58" fmla="*/ 690557 w 3619883"/>
              <a:gd name="connsiteY58" fmla="*/ 25792 h 4297250"/>
              <a:gd name="connsiteX59" fmla="*/ 745123 w 3619883"/>
              <a:gd name="connsiteY59" fmla="*/ 40157 h 4297250"/>
              <a:gd name="connsiteX60" fmla="*/ 789493 w 3619883"/>
              <a:gd name="connsiteY60" fmla="*/ 36327 h 4297250"/>
              <a:gd name="connsiteX61" fmla="*/ 854255 w 3619883"/>
              <a:gd name="connsiteY61" fmla="*/ 68887 h 4297250"/>
              <a:gd name="connsiteX62" fmla="*/ 897520 w 3619883"/>
              <a:gd name="connsiteY62" fmla="*/ 88629 h 4297250"/>
              <a:gd name="connsiteX63" fmla="*/ 940510 w 3619883"/>
              <a:gd name="connsiteY63" fmla="*/ 114265 h 4297250"/>
              <a:gd name="connsiteX64" fmla="*/ 1082712 w 3619883"/>
              <a:gd name="connsiteY64" fmla="*/ 144543 h 4297250"/>
              <a:gd name="connsiteX65" fmla="*/ 1205348 w 3619883"/>
              <a:gd name="connsiteY65" fmla="*/ 120753 h 4297250"/>
              <a:gd name="connsiteX66" fmla="*/ 1271764 w 3619883"/>
              <a:gd name="connsiteY66" fmla="*/ 117956 h 4297250"/>
              <a:gd name="connsiteX67" fmla="*/ 1315583 w 3619883"/>
              <a:gd name="connsiteY67" fmla="*/ 125912 h 4297250"/>
              <a:gd name="connsiteX68" fmla="*/ 1359125 w 3619883"/>
              <a:gd name="connsiteY68" fmla="*/ 139761 h 4297250"/>
              <a:gd name="connsiteX69" fmla="*/ 1391919 w 3619883"/>
              <a:gd name="connsiteY69" fmla="*/ 147202 h 4297250"/>
              <a:gd name="connsiteX70" fmla="*/ 1436563 w 3619883"/>
              <a:gd name="connsiteY70" fmla="*/ 137480 h 4297250"/>
              <a:gd name="connsiteX71" fmla="*/ 1471566 w 3619883"/>
              <a:gd name="connsiteY71" fmla="*/ 97777 h 4297250"/>
              <a:gd name="connsiteX72" fmla="*/ 1505739 w 3619883"/>
              <a:gd name="connsiteY72" fmla="*/ 75753 h 4297250"/>
              <a:gd name="connsiteX73" fmla="*/ 1590891 w 3619883"/>
              <a:gd name="connsiteY73" fmla="*/ 144702 h 4297250"/>
              <a:gd name="connsiteX74" fmla="*/ 1625616 w 3619883"/>
              <a:gd name="connsiteY74" fmla="*/ 110893 h 4297250"/>
              <a:gd name="connsiteX75" fmla="*/ 1658964 w 3619883"/>
              <a:gd name="connsiteY75" fmla="*/ 106547 h 4297250"/>
              <a:gd name="connsiteX76" fmla="*/ 1746598 w 3619883"/>
              <a:gd name="connsiteY76" fmla="*/ 122460 h 4297250"/>
              <a:gd name="connsiteX77" fmla="*/ 1811913 w 3619883"/>
              <a:gd name="connsiteY77" fmla="*/ 143234 h 4297250"/>
              <a:gd name="connsiteX78" fmla="*/ 1856557 w 3619883"/>
              <a:gd name="connsiteY78" fmla="*/ 133511 h 4297250"/>
              <a:gd name="connsiteX79" fmla="*/ 2066003 w 3619883"/>
              <a:gd name="connsiteY79" fmla="*/ 143313 h 4297250"/>
              <a:gd name="connsiteX80" fmla="*/ 2177615 w 3619883"/>
              <a:gd name="connsiteY80" fmla="*/ 119007 h 4297250"/>
              <a:gd name="connsiteX81" fmla="*/ 2255883 w 3619883"/>
              <a:gd name="connsiteY81" fmla="*/ 99047 h 4297250"/>
              <a:gd name="connsiteX82" fmla="*/ 2344622 w 3619883"/>
              <a:gd name="connsiteY82" fmla="*/ 91388 h 4297250"/>
              <a:gd name="connsiteX83" fmla="*/ 2455682 w 3619883"/>
              <a:gd name="connsiteY83" fmla="*/ 78869 h 4297250"/>
              <a:gd name="connsiteX84" fmla="*/ 2632609 w 3619883"/>
              <a:gd name="connsiteY84" fmla="*/ 75338 h 4297250"/>
              <a:gd name="connsiteX85" fmla="*/ 2742291 w 3619883"/>
              <a:gd name="connsiteY85" fmla="*/ 92282 h 4297250"/>
              <a:gd name="connsiteX86" fmla="*/ 2851974 w 3619883"/>
              <a:gd name="connsiteY86" fmla="*/ 109227 h 4297250"/>
              <a:gd name="connsiteX87" fmla="*/ 2907643 w 3619883"/>
              <a:gd name="connsiteY87" fmla="*/ 100020 h 4297250"/>
              <a:gd name="connsiteX88" fmla="*/ 2944022 w 3619883"/>
              <a:gd name="connsiteY88" fmla="*/ 30853 h 4297250"/>
              <a:gd name="connsiteX89" fmla="*/ 3022289 w 3619883"/>
              <a:gd name="connsiteY89" fmla="*/ 10893 h 4297250"/>
              <a:gd name="connsiteX90" fmla="*/ 3054807 w 3619883"/>
              <a:gd name="connsiteY90" fmla="*/ 24226 h 4297250"/>
              <a:gd name="connsiteX91" fmla="*/ 3141892 w 3619883"/>
              <a:gd name="connsiteY91" fmla="*/ 51925 h 4297250"/>
              <a:gd name="connsiteX92" fmla="*/ 3185711 w 3619883"/>
              <a:gd name="connsiteY92" fmla="*/ 59881 h 4297250"/>
              <a:gd name="connsiteX93" fmla="*/ 3219056 w 3619883"/>
              <a:gd name="connsiteY93" fmla="*/ 55536 h 4297250"/>
              <a:gd name="connsiteX94" fmla="*/ 3263425 w 3619883"/>
              <a:gd name="connsiteY94" fmla="*/ 51706 h 4297250"/>
              <a:gd name="connsiteX95" fmla="*/ 3296219 w 3619883"/>
              <a:gd name="connsiteY95" fmla="*/ 59147 h 4297250"/>
              <a:gd name="connsiteX96" fmla="*/ 3319094 w 3619883"/>
              <a:gd name="connsiteY96" fmla="*/ 42500 h 4297250"/>
              <a:gd name="connsiteX97" fmla="*/ 3420511 w 3619883"/>
              <a:gd name="connsiteY97" fmla="*/ 0 h 4297250"/>
              <a:gd name="connsiteX98" fmla="*/ 3453305 w 3619883"/>
              <a:gd name="connsiteY98" fmla="*/ 7440 h 4297250"/>
              <a:gd name="connsiteX99" fmla="*/ 3496571 w 3619883"/>
              <a:gd name="connsiteY99" fmla="*/ 27182 h 4297250"/>
              <a:gd name="connsiteX100" fmla="*/ 3602117 w 3619883"/>
              <a:gd name="connsiteY100" fmla="*/ 132521 h 4297250"/>
              <a:gd name="connsiteX101" fmla="*/ 3619883 w 3619883"/>
              <a:gd name="connsiteY101" fmla="*/ 140049 h 4297250"/>
              <a:gd name="connsiteX102" fmla="*/ 3619883 w 3619883"/>
              <a:gd name="connsiteY10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68988 w 3619883"/>
              <a:gd name="connsiteY14" fmla="*/ 4128157 h 4297250"/>
              <a:gd name="connsiteX15" fmla="*/ 1427396 w 3619883"/>
              <a:gd name="connsiteY15" fmla="*/ 4275461 h 4297250"/>
              <a:gd name="connsiteX16" fmla="*/ 1210751 w 3619883"/>
              <a:gd name="connsiteY16" fmla="*/ 4275461 h 4297250"/>
              <a:gd name="connsiteX17" fmla="*/ 1210751 w 3619883"/>
              <a:gd name="connsiteY17" fmla="*/ 4128157 h 4297250"/>
              <a:gd name="connsiteX18" fmla="*/ 1271978 w 3619883"/>
              <a:gd name="connsiteY18" fmla="*/ 4128157 h 4297250"/>
              <a:gd name="connsiteX19" fmla="*/ 1271978 w 3619883"/>
              <a:gd name="connsiteY19" fmla="*/ 3951392 h 4297250"/>
              <a:gd name="connsiteX20" fmla="*/ 1094193 w 3619883"/>
              <a:gd name="connsiteY20" fmla="*/ 3951392 h 4297250"/>
              <a:gd name="connsiteX21" fmla="*/ 1094193 w 3619883"/>
              <a:gd name="connsiteY21" fmla="*/ 4128157 h 4297250"/>
              <a:gd name="connsiteX22" fmla="*/ 1140354 w 3619883"/>
              <a:gd name="connsiteY22" fmla="*/ 4128157 h 4297250"/>
              <a:gd name="connsiteX23" fmla="*/ 1140354 w 3619883"/>
              <a:gd name="connsiteY23" fmla="*/ 4275461 h 4297250"/>
              <a:gd name="connsiteX24" fmla="*/ 953807 w 3619883"/>
              <a:gd name="connsiteY24" fmla="*/ 4275461 h 4297250"/>
              <a:gd name="connsiteX25" fmla="*/ 912215 w 3619883"/>
              <a:gd name="connsiteY25" fmla="*/ 4128157 h 4297250"/>
              <a:gd name="connsiteX26" fmla="*/ 961020 w 3619883"/>
              <a:gd name="connsiteY26" fmla="*/ 4128157 h 4297250"/>
              <a:gd name="connsiteX27" fmla="*/ 961020 w 3619883"/>
              <a:gd name="connsiteY27" fmla="*/ 3951392 h 4297250"/>
              <a:gd name="connsiteX28" fmla="*/ 783235 w 3619883"/>
              <a:gd name="connsiteY28" fmla="*/ 3951392 h 4297250"/>
              <a:gd name="connsiteX29" fmla="*/ 783235 w 3619883"/>
              <a:gd name="connsiteY29" fmla="*/ 4128157 h 4297250"/>
              <a:gd name="connsiteX30" fmla="*/ 871024 w 3619883"/>
              <a:gd name="connsiteY30" fmla="*/ 4128157 h 4297250"/>
              <a:gd name="connsiteX31" fmla="*/ 829432 w 3619883"/>
              <a:gd name="connsiteY31" fmla="*/ 4275461 h 4297250"/>
              <a:gd name="connsiteX32" fmla="*/ 611484 w 3619883"/>
              <a:gd name="connsiteY32" fmla="*/ 4275461 h 4297250"/>
              <a:gd name="connsiteX33" fmla="*/ 621247 w 3619883"/>
              <a:gd name="connsiteY33" fmla="*/ 4128157 h 4297250"/>
              <a:gd name="connsiteX34" fmla="*/ 650062 w 3619883"/>
              <a:gd name="connsiteY34" fmla="*/ 4128157 h 4297250"/>
              <a:gd name="connsiteX35" fmla="*/ 650062 w 3619883"/>
              <a:gd name="connsiteY35" fmla="*/ 3951392 h 4297250"/>
              <a:gd name="connsiteX36" fmla="*/ 472277 w 3619883"/>
              <a:gd name="connsiteY36" fmla="*/ 3951392 h 4297250"/>
              <a:gd name="connsiteX37" fmla="*/ 472277 w 3619883"/>
              <a:gd name="connsiteY37" fmla="*/ 4128157 h 4297250"/>
              <a:gd name="connsiteX38" fmla="*/ 522650 w 3619883"/>
              <a:gd name="connsiteY38" fmla="*/ 4128157 h 4297250"/>
              <a:gd name="connsiteX39" fmla="*/ 573998 w 3619883"/>
              <a:gd name="connsiteY39" fmla="*/ 4275461 h 4297250"/>
              <a:gd name="connsiteX40" fmla="*/ 336164 w 3619883"/>
              <a:gd name="connsiteY40" fmla="*/ 4275461 h 4297250"/>
              <a:gd name="connsiteX41" fmla="*/ 294572 w 3619883"/>
              <a:gd name="connsiteY41" fmla="*/ 4128157 h 4297250"/>
              <a:gd name="connsiteX42" fmla="*/ 339106 w 3619883"/>
              <a:gd name="connsiteY42" fmla="*/ 4128157 h 4297250"/>
              <a:gd name="connsiteX43" fmla="*/ 339106 w 3619883"/>
              <a:gd name="connsiteY43" fmla="*/ 3951392 h 4297250"/>
              <a:gd name="connsiteX44" fmla="*/ 161321 w 3619883"/>
              <a:gd name="connsiteY44" fmla="*/ 3951392 h 4297250"/>
              <a:gd name="connsiteX45" fmla="*/ 161321 w 3619883"/>
              <a:gd name="connsiteY45" fmla="*/ 4128157 h 4297250"/>
              <a:gd name="connsiteX46" fmla="*/ 230914 w 3619883"/>
              <a:gd name="connsiteY46" fmla="*/ 4128157 h 4297250"/>
              <a:gd name="connsiteX47" fmla="*/ 189322 w 3619883"/>
              <a:gd name="connsiteY47" fmla="*/ 4275461 h 4297250"/>
              <a:gd name="connsiteX48" fmla="*/ 0 w 3619883"/>
              <a:gd name="connsiteY48" fmla="*/ 4275461 h 4297250"/>
              <a:gd name="connsiteX49" fmla="*/ 0 w 3619883"/>
              <a:gd name="connsiteY49" fmla="*/ 42229 h 4297250"/>
              <a:gd name="connsiteX50" fmla="*/ 42464 w 3619883"/>
              <a:gd name="connsiteY50" fmla="*/ 40518 h 4297250"/>
              <a:gd name="connsiteX51" fmla="*/ 137733 w 3619883"/>
              <a:gd name="connsiteY51" fmla="*/ 35355 h 4297250"/>
              <a:gd name="connsiteX52" fmla="*/ 270565 w 3619883"/>
              <a:gd name="connsiteY52" fmla="*/ 29759 h 4297250"/>
              <a:gd name="connsiteX53" fmla="*/ 479734 w 3619883"/>
              <a:gd name="connsiteY53" fmla="*/ 45455 h 4297250"/>
              <a:gd name="connsiteX54" fmla="*/ 524103 w 3619883"/>
              <a:gd name="connsiteY54" fmla="*/ 41625 h 4297250"/>
              <a:gd name="connsiteX55" fmla="*/ 624416 w 3619883"/>
              <a:gd name="connsiteY55" fmla="*/ 22696 h 4297250"/>
              <a:gd name="connsiteX56" fmla="*/ 657762 w 3619883"/>
              <a:gd name="connsiteY56" fmla="*/ 18351 h 4297250"/>
              <a:gd name="connsiteX57" fmla="*/ 690557 w 3619883"/>
              <a:gd name="connsiteY57" fmla="*/ 25792 h 4297250"/>
              <a:gd name="connsiteX58" fmla="*/ 745123 w 3619883"/>
              <a:gd name="connsiteY58" fmla="*/ 40157 h 4297250"/>
              <a:gd name="connsiteX59" fmla="*/ 789493 w 3619883"/>
              <a:gd name="connsiteY59" fmla="*/ 36327 h 4297250"/>
              <a:gd name="connsiteX60" fmla="*/ 854255 w 3619883"/>
              <a:gd name="connsiteY60" fmla="*/ 68887 h 4297250"/>
              <a:gd name="connsiteX61" fmla="*/ 897520 w 3619883"/>
              <a:gd name="connsiteY61" fmla="*/ 88629 h 4297250"/>
              <a:gd name="connsiteX62" fmla="*/ 940510 w 3619883"/>
              <a:gd name="connsiteY62" fmla="*/ 114265 h 4297250"/>
              <a:gd name="connsiteX63" fmla="*/ 1082712 w 3619883"/>
              <a:gd name="connsiteY63" fmla="*/ 144543 h 4297250"/>
              <a:gd name="connsiteX64" fmla="*/ 1205348 w 3619883"/>
              <a:gd name="connsiteY64" fmla="*/ 120753 h 4297250"/>
              <a:gd name="connsiteX65" fmla="*/ 1271764 w 3619883"/>
              <a:gd name="connsiteY65" fmla="*/ 117956 h 4297250"/>
              <a:gd name="connsiteX66" fmla="*/ 1315583 w 3619883"/>
              <a:gd name="connsiteY66" fmla="*/ 125912 h 4297250"/>
              <a:gd name="connsiteX67" fmla="*/ 1359125 w 3619883"/>
              <a:gd name="connsiteY67" fmla="*/ 139761 h 4297250"/>
              <a:gd name="connsiteX68" fmla="*/ 1391919 w 3619883"/>
              <a:gd name="connsiteY68" fmla="*/ 147202 h 4297250"/>
              <a:gd name="connsiteX69" fmla="*/ 1436563 w 3619883"/>
              <a:gd name="connsiteY69" fmla="*/ 137480 h 4297250"/>
              <a:gd name="connsiteX70" fmla="*/ 1471566 w 3619883"/>
              <a:gd name="connsiteY70" fmla="*/ 97777 h 4297250"/>
              <a:gd name="connsiteX71" fmla="*/ 1505739 w 3619883"/>
              <a:gd name="connsiteY71" fmla="*/ 75753 h 4297250"/>
              <a:gd name="connsiteX72" fmla="*/ 1590891 w 3619883"/>
              <a:gd name="connsiteY72" fmla="*/ 144702 h 4297250"/>
              <a:gd name="connsiteX73" fmla="*/ 1625616 w 3619883"/>
              <a:gd name="connsiteY73" fmla="*/ 110893 h 4297250"/>
              <a:gd name="connsiteX74" fmla="*/ 1658964 w 3619883"/>
              <a:gd name="connsiteY74" fmla="*/ 106547 h 4297250"/>
              <a:gd name="connsiteX75" fmla="*/ 1746598 w 3619883"/>
              <a:gd name="connsiteY75" fmla="*/ 122460 h 4297250"/>
              <a:gd name="connsiteX76" fmla="*/ 1811913 w 3619883"/>
              <a:gd name="connsiteY76" fmla="*/ 143234 h 4297250"/>
              <a:gd name="connsiteX77" fmla="*/ 1856557 w 3619883"/>
              <a:gd name="connsiteY77" fmla="*/ 133511 h 4297250"/>
              <a:gd name="connsiteX78" fmla="*/ 2066003 w 3619883"/>
              <a:gd name="connsiteY78" fmla="*/ 143313 h 4297250"/>
              <a:gd name="connsiteX79" fmla="*/ 2177615 w 3619883"/>
              <a:gd name="connsiteY79" fmla="*/ 119007 h 4297250"/>
              <a:gd name="connsiteX80" fmla="*/ 2255883 w 3619883"/>
              <a:gd name="connsiteY80" fmla="*/ 99047 h 4297250"/>
              <a:gd name="connsiteX81" fmla="*/ 2344622 w 3619883"/>
              <a:gd name="connsiteY81" fmla="*/ 91388 h 4297250"/>
              <a:gd name="connsiteX82" fmla="*/ 2455682 w 3619883"/>
              <a:gd name="connsiteY82" fmla="*/ 78869 h 4297250"/>
              <a:gd name="connsiteX83" fmla="*/ 2632609 w 3619883"/>
              <a:gd name="connsiteY83" fmla="*/ 75338 h 4297250"/>
              <a:gd name="connsiteX84" fmla="*/ 2742291 w 3619883"/>
              <a:gd name="connsiteY84" fmla="*/ 92282 h 4297250"/>
              <a:gd name="connsiteX85" fmla="*/ 2851974 w 3619883"/>
              <a:gd name="connsiteY85" fmla="*/ 109227 h 4297250"/>
              <a:gd name="connsiteX86" fmla="*/ 2907643 w 3619883"/>
              <a:gd name="connsiteY86" fmla="*/ 100020 h 4297250"/>
              <a:gd name="connsiteX87" fmla="*/ 2944022 w 3619883"/>
              <a:gd name="connsiteY87" fmla="*/ 30853 h 4297250"/>
              <a:gd name="connsiteX88" fmla="*/ 3022289 w 3619883"/>
              <a:gd name="connsiteY88" fmla="*/ 10893 h 4297250"/>
              <a:gd name="connsiteX89" fmla="*/ 3054807 w 3619883"/>
              <a:gd name="connsiteY89" fmla="*/ 24226 h 4297250"/>
              <a:gd name="connsiteX90" fmla="*/ 3141892 w 3619883"/>
              <a:gd name="connsiteY90" fmla="*/ 51925 h 4297250"/>
              <a:gd name="connsiteX91" fmla="*/ 3185711 w 3619883"/>
              <a:gd name="connsiteY91" fmla="*/ 59881 h 4297250"/>
              <a:gd name="connsiteX92" fmla="*/ 3219056 w 3619883"/>
              <a:gd name="connsiteY92" fmla="*/ 55536 h 4297250"/>
              <a:gd name="connsiteX93" fmla="*/ 3263425 w 3619883"/>
              <a:gd name="connsiteY93" fmla="*/ 51706 h 4297250"/>
              <a:gd name="connsiteX94" fmla="*/ 3296219 w 3619883"/>
              <a:gd name="connsiteY94" fmla="*/ 59147 h 4297250"/>
              <a:gd name="connsiteX95" fmla="*/ 3319094 w 3619883"/>
              <a:gd name="connsiteY95" fmla="*/ 42500 h 4297250"/>
              <a:gd name="connsiteX96" fmla="*/ 3420511 w 3619883"/>
              <a:gd name="connsiteY96" fmla="*/ 0 h 4297250"/>
              <a:gd name="connsiteX97" fmla="*/ 3453305 w 3619883"/>
              <a:gd name="connsiteY97" fmla="*/ 7440 h 4297250"/>
              <a:gd name="connsiteX98" fmla="*/ 3496571 w 3619883"/>
              <a:gd name="connsiteY98" fmla="*/ 27182 h 4297250"/>
              <a:gd name="connsiteX99" fmla="*/ 3602117 w 3619883"/>
              <a:gd name="connsiteY99" fmla="*/ 132521 h 4297250"/>
              <a:gd name="connsiteX100" fmla="*/ 3619883 w 3619883"/>
              <a:gd name="connsiteY100" fmla="*/ 140049 h 4297250"/>
              <a:gd name="connsiteX101" fmla="*/ 3619883 w 3619883"/>
              <a:gd name="connsiteY10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271978 w 3619883"/>
              <a:gd name="connsiteY17" fmla="*/ 4128157 h 4297250"/>
              <a:gd name="connsiteX18" fmla="*/ 1271978 w 3619883"/>
              <a:gd name="connsiteY18" fmla="*/ 3951392 h 4297250"/>
              <a:gd name="connsiteX19" fmla="*/ 1094193 w 3619883"/>
              <a:gd name="connsiteY19" fmla="*/ 3951392 h 4297250"/>
              <a:gd name="connsiteX20" fmla="*/ 1094193 w 3619883"/>
              <a:gd name="connsiteY20" fmla="*/ 4128157 h 4297250"/>
              <a:gd name="connsiteX21" fmla="*/ 1140354 w 3619883"/>
              <a:gd name="connsiteY21" fmla="*/ 4128157 h 4297250"/>
              <a:gd name="connsiteX22" fmla="*/ 1140354 w 3619883"/>
              <a:gd name="connsiteY22" fmla="*/ 4275461 h 4297250"/>
              <a:gd name="connsiteX23" fmla="*/ 953807 w 3619883"/>
              <a:gd name="connsiteY23" fmla="*/ 4275461 h 4297250"/>
              <a:gd name="connsiteX24" fmla="*/ 912215 w 3619883"/>
              <a:gd name="connsiteY24" fmla="*/ 4128157 h 4297250"/>
              <a:gd name="connsiteX25" fmla="*/ 961020 w 3619883"/>
              <a:gd name="connsiteY25" fmla="*/ 4128157 h 4297250"/>
              <a:gd name="connsiteX26" fmla="*/ 961020 w 3619883"/>
              <a:gd name="connsiteY26" fmla="*/ 3951392 h 4297250"/>
              <a:gd name="connsiteX27" fmla="*/ 783235 w 3619883"/>
              <a:gd name="connsiteY27" fmla="*/ 3951392 h 4297250"/>
              <a:gd name="connsiteX28" fmla="*/ 783235 w 3619883"/>
              <a:gd name="connsiteY28" fmla="*/ 4128157 h 4297250"/>
              <a:gd name="connsiteX29" fmla="*/ 871024 w 3619883"/>
              <a:gd name="connsiteY29" fmla="*/ 4128157 h 4297250"/>
              <a:gd name="connsiteX30" fmla="*/ 829432 w 3619883"/>
              <a:gd name="connsiteY30" fmla="*/ 4275461 h 4297250"/>
              <a:gd name="connsiteX31" fmla="*/ 611484 w 3619883"/>
              <a:gd name="connsiteY31" fmla="*/ 4275461 h 4297250"/>
              <a:gd name="connsiteX32" fmla="*/ 621247 w 3619883"/>
              <a:gd name="connsiteY32" fmla="*/ 4128157 h 4297250"/>
              <a:gd name="connsiteX33" fmla="*/ 650062 w 3619883"/>
              <a:gd name="connsiteY33" fmla="*/ 4128157 h 4297250"/>
              <a:gd name="connsiteX34" fmla="*/ 650062 w 3619883"/>
              <a:gd name="connsiteY34" fmla="*/ 3951392 h 4297250"/>
              <a:gd name="connsiteX35" fmla="*/ 472277 w 3619883"/>
              <a:gd name="connsiteY35" fmla="*/ 3951392 h 4297250"/>
              <a:gd name="connsiteX36" fmla="*/ 472277 w 3619883"/>
              <a:gd name="connsiteY36" fmla="*/ 4128157 h 4297250"/>
              <a:gd name="connsiteX37" fmla="*/ 522650 w 3619883"/>
              <a:gd name="connsiteY37" fmla="*/ 4128157 h 4297250"/>
              <a:gd name="connsiteX38" fmla="*/ 573998 w 3619883"/>
              <a:gd name="connsiteY38" fmla="*/ 4275461 h 4297250"/>
              <a:gd name="connsiteX39" fmla="*/ 336164 w 3619883"/>
              <a:gd name="connsiteY39" fmla="*/ 4275461 h 4297250"/>
              <a:gd name="connsiteX40" fmla="*/ 294572 w 3619883"/>
              <a:gd name="connsiteY40" fmla="*/ 4128157 h 4297250"/>
              <a:gd name="connsiteX41" fmla="*/ 339106 w 3619883"/>
              <a:gd name="connsiteY41" fmla="*/ 4128157 h 4297250"/>
              <a:gd name="connsiteX42" fmla="*/ 339106 w 3619883"/>
              <a:gd name="connsiteY42" fmla="*/ 3951392 h 4297250"/>
              <a:gd name="connsiteX43" fmla="*/ 161321 w 3619883"/>
              <a:gd name="connsiteY43" fmla="*/ 3951392 h 4297250"/>
              <a:gd name="connsiteX44" fmla="*/ 161321 w 3619883"/>
              <a:gd name="connsiteY44" fmla="*/ 4128157 h 4297250"/>
              <a:gd name="connsiteX45" fmla="*/ 230914 w 3619883"/>
              <a:gd name="connsiteY45" fmla="*/ 4128157 h 4297250"/>
              <a:gd name="connsiteX46" fmla="*/ 189322 w 3619883"/>
              <a:gd name="connsiteY46" fmla="*/ 4275461 h 4297250"/>
              <a:gd name="connsiteX47" fmla="*/ 0 w 3619883"/>
              <a:gd name="connsiteY47" fmla="*/ 4275461 h 4297250"/>
              <a:gd name="connsiteX48" fmla="*/ 0 w 3619883"/>
              <a:gd name="connsiteY48" fmla="*/ 42229 h 4297250"/>
              <a:gd name="connsiteX49" fmla="*/ 42464 w 3619883"/>
              <a:gd name="connsiteY49" fmla="*/ 40518 h 4297250"/>
              <a:gd name="connsiteX50" fmla="*/ 137733 w 3619883"/>
              <a:gd name="connsiteY50" fmla="*/ 35355 h 4297250"/>
              <a:gd name="connsiteX51" fmla="*/ 270565 w 3619883"/>
              <a:gd name="connsiteY51" fmla="*/ 29759 h 4297250"/>
              <a:gd name="connsiteX52" fmla="*/ 479734 w 3619883"/>
              <a:gd name="connsiteY52" fmla="*/ 45455 h 4297250"/>
              <a:gd name="connsiteX53" fmla="*/ 524103 w 3619883"/>
              <a:gd name="connsiteY53" fmla="*/ 41625 h 4297250"/>
              <a:gd name="connsiteX54" fmla="*/ 624416 w 3619883"/>
              <a:gd name="connsiteY54" fmla="*/ 22696 h 4297250"/>
              <a:gd name="connsiteX55" fmla="*/ 657762 w 3619883"/>
              <a:gd name="connsiteY55" fmla="*/ 18351 h 4297250"/>
              <a:gd name="connsiteX56" fmla="*/ 690557 w 3619883"/>
              <a:gd name="connsiteY56" fmla="*/ 25792 h 4297250"/>
              <a:gd name="connsiteX57" fmla="*/ 745123 w 3619883"/>
              <a:gd name="connsiteY57" fmla="*/ 40157 h 4297250"/>
              <a:gd name="connsiteX58" fmla="*/ 789493 w 3619883"/>
              <a:gd name="connsiteY58" fmla="*/ 36327 h 4297250"/>
              <a:gd name="connsiteX59" fmla="*/ 854255 w 3619883"/>
              <a:gd name="connsiteY59" fmla="*/ 68887 h 4297250"/>
              <a:gd name="connsiteX60" fmla="*/ 897520 w 3619883"/>
              <a:gd name="connsiteY60" fmla="*/ 88629 h 4297250"/>
              <a:gd name="connsiteX61" fmla="*/ 940510 w 3619883"/>
              <a:gd name="connsiteY61" fmla="*/ 114265 h 4297250"/>
              <a:gd name="connsiteX62" fmla="*/ 1082712 w 3619883"/>
              <a:gd name="connsiteY62" fmla="*/ 144543 h 4297250"/>
              <a:gd name="connsiteX63" fmla="*/ 1205348 w 3619883"/>
              <a:gd name="connsiteY63" fmla="*/ 120753 h 4297250"/>
              <a:gd name="connsiteX64" fmla="*/ 1271764 w 3619883"/>
              <a:gd name="connsiteY64" fmla="*/ 117956 h 4297250"/>
              <a:gd name="connsiteX65" fmla="*/ 1315583 w 3619883"/>
              <a:gd name="connsiteY65" fmla="*/ 125912 h 4297250"/>
              <a:gd name="connsiteX66" fmla="*/ 1359125 w 3619883"/>
              <a:gd name="connsiteY66" fmla="*/ 139761 h 4297250"/>
              <a:gd name="connsiteX67" fmla="*/ 1391919 w 3619883"/>
              <a:gd name="connsiteY67" fmla="*/ 147202 h 4297250"/>
              <a:gd name="connsiteX68" fmla="*/ 1436563 w 3619883"/>
              <a:gd name="connsiteY68" fmla="*/ 137480 h 4297250"/>
              <a:gd name="connsiteX69" fmla="*/ 1471566 w 3619883"/>
              <a:gd name="connsiteY69" fmla="*/ 97777 h 4297250"/>
              <a:gd name="connsiteX70" fmla="*/ 1505739 w 3619883"/>
              <a:gd name="connsiteY70" fmla="*/ 75753 h 4297250"/>
              <a:gd name="connsiteX71" fmla="*/ 1590891 w 3619883"/>
              <a:gd name="connsiteY71" fmla="*/ 144702 h 4297250"/>
              <a:gd name="connsiteX72" fmla="*/ 1625616 w 3619883"/>
              <a:gd name="connsiteY72" fmla="*/ 110893 h 4297250"/>
              <a:gd name="connsiteX73" fmla="*/ 1658964 w 3619883"/>
              <a:gd name="connsiteY73" fmla="*/ 106547 h 4297250"/>
              <a:gd name="connsiteX74" fmla="*/ 1746598 w 3619883"/>
              <a:gd name="connsiteY74" fmla="*/ 122460 h 4297250"/>
              <a:gd name="connsiteX75" fmla="*/ 1811913 w 3619883"/>
              <a:gd name="connsiteY75" fmla="*/ 143234 h 4297250"/>
              <a:gd name="connsiteX76" fmla="*/ 1856557 w 3619883"/>
              <a:gd name="connsiteY76" fmla="*/ 133511 h 4297250"/>
              <a:gd name="connsiteX77" fmla="*/ 2066003 w 3619883"/>
              <a:gd name="connsiteY77" fmla="*/ 143313 h 4297250"/>
              <a:gd name="connsiteX78" fmla="*/ 2177615 w 3619883"/>
              <a:gd name="connsiteY78" fmla="*/ 119007 h 4297250"/>
              <a:gd name="connsiteX79" fmla="*/ 2255883 w 3619883"/>
              <a:gd name="connsiteY79" fmla="*/ 99047 h 4297250"/>
              <a:gd name="connsiteX80" fmla="*/ 2344622 w 3619883"/>
              <a:gd name="connsiteY80" fmla="*/ 91388 h 4297250"/>
              <a:gd name="connsiteX81" fmla="*/ 2455682 w 3619883"/>
              <a:gd name="connsiteY81" fmla="*/ 78869 h 4297250"/>
              <a:gd name="connsiteX82" fmla="*/ 2632609 w 3619883"/>
              <a:gd name="connsiteY82" fmla="*/ 75338 h 4297250"/>
              <a:gd name="connsiteX83" fmla="*/ 2742291 w 3619883"/>
              <a:gd name="connsiteY83" fmla="*/ 92282 h 4297250"/>
              <a:gd name="connsiteX84" fmla="*/ 2851974 w 3619883"/>
              <a:gd name="connsiteY84" fmla="*/ 109227 h 4297250"/>
              <a:gd name="connsiteX85" fmla="*/ 2907643 w 3619883"/>
              <a:gd name="connsiteY85" fmla="*/ 100020 h 4297250"/>
              <a:gd name="connsiteX86" fmla="*/ 2944022 w 3619883"/>
              <a:gd name="connsiteY86" fmla="*/ 30853 h 4297250"/>
              <a:gd name="connsiteX87" fmla="*/ 3022289 w 3619883"/>
              <a:gd name="connsiteY87" fmla="*/ 10893 h 4297250"/>
              <a:gd name="connsiteX88" fmla="*/ 3054807 w 3619883"/>
              <a:gd name="connsiteY88" fmla="*/ 24226 h 4297250"/>
              <a:gd name="connsiteX89" fmla="*/ 3141892 w 3619883"/>
              <a:gd name="connsiteY89" fmla="*/ 51925 h 4297250"/>
              <a:gd name="connsiteX90" fmla="*/ 3185711 w 3619883"/>
              <a:gd name="connsiteY90" fmla="*/ 59881 h 4297250"/>
              <a:gd name="connsiteX91" fmla="*/ 3219056 w 3619883"/>
              <a:gd name="connsiteY91" fmla="*/ 55536 h 4297250"/>
              <a:gd name="connsiteX92" fmla="*/ 3263425 w 3619883"/>
              <a:gd name="connsiteY92" fmla="*/ 51706 h 4297250"/>
              <a:gd name="connsiteX93" fmla="*/ 3296219 w 3619883"/>
              <a:gd name="connsiteY93" fmla="*/ 59147 h 4297250"/>
              <a:gd name="connsiteX94" fmla="*/ 3319094 w 3619883"/>
              <a:gd name="connsiteY94" fmla="*/ 42500 h 4297250"/>
              <a:gd name="connsiteX95" fmla="*/ 3420511 w 3619883"/>
              <a:gd name="connsiteY95" fmla="*/ 0 h 4297250"/>
              <a:gd name="connsiteX96" fmla="*/ 3453305 w 3619883"/>
              <a:gd name="connsiteY96" fmla="*/ 7440 h 4297250"/>
              <a:gd name="connsiteX97" fmla="*/ 3496571 w 3619883"/>
              <a:gd name="connsiteY97" fmla="*/ 27182 h 4297250"/>
              <a:gd name="connsiteX98" fmla="*/ 3602117 w 3619883"/>
              <a:gd name="connsiteY98" fmla="*/ 132521 h 4297250"/>
              <a:gd name="connsiteX99" fmla="*/ 3619883 w 3619883"/>
              <a:gd name="connsiteY99" fmla="*/ 140049 h 4297250"/>
              <a:gd name="connsiteX100" fmla="*/ 3619883 w 3619883"/>
              <a:gd name="connsiteY10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271978 w 3619883"/>
              <a:gd name="connsiteY17" fmla="*/ 4128157 h 4297250"/>
              <a:gd name="connsiteX18" fmla="*/ 1094193 w 3619883"/>
              <a:gd name="connsiteY18" fmla="*/ 3951392 h 4297250"/>
              <a:gd name="connsiteX19" fmla="*/ 1094193 w 3619883"/>
              <a:gd name="connsiteY19" fmla="*/ 4128157 h 4297250"/>
              <a:gd name="connsiteX20" fmla="*/ 1140354 w 3619883"/>
              <a:gd name="connsiteY20" fmla="*/ 4128157 h 4297250"/>
              <a:gd name="connsiteX21" fmla="*/ 1140354 w 3619883"/>
              <a:gd name="connsiteY21" fmla="*/ 4275461 h 4297250"/>
              <a:gd name="connsiteX22" fmla="*/ 953807 w 3619883"/>
              <a:gd name="connsiteY22" fmla="*/ 4275461 h 4297250"/>
              <a:gd name="connsiteX23" fmla="*/ 912215 w 3619883"/>
              <a:gd name="connsiteY23" fmla="*/ 4128157 h 4297250"/>
              <a:gd name="connsiteX24" fmla="*/ 961020 w 3619883"/>
              <a:gd name="connsiteY24" fmla="*/ 4128157 h 4297250"/>
              <a:gd name="connsiteX25" fmla="*/ 961020 w 3619883"/>
              <a:gd name="connsiteY25" fmla="*/ 3951392 h 4297250"/>
              <a:gd name="connsiteX26" fmla="*/ 783235 w 3619883"/>
              <a:gd name="connsiteY26" fmla="*/ 3951392 h 4297250"/>
              <a:gd name="connsiteX27" fmla="*/ 783235 w 3619883"/>
              <a:gd name="connsiteY27" fmla="*/ 4128157 h 4297250"/>
              <a:gd name="connsiteX28" fmla="*/ 871024 w 3619883"/>
              <a:gd name="connsiteY28" fmla="*/ 4128157 h 4297250"/>
              <a:gd name="connsiteX29" fmla="*/ 829432 w 3619883"/>
              <a:gd name="connsiteY29" fmla="*/ 4275461 h 4297250"/>
              <a:gd name="connsiteX30" fmla="*/ 611484 w 3619883"/>
              <a:gd name="connsiteY30" fmla="*/ 4275461 h 4297250"/>
              <a:gd name="connsiteX31" fmla="*/ 621247 w 3619883"/>
              <a:gd name="connsiteY31" fmla="*/ 4128157 h 4297250"/>
              <a:gd name="connsiteX32" fmla="*/ 650062 w 3619883"/>
              <a:gd name="connsiteY32" fmla="*/ 4128157 h 4297250"/>
              <a:gd name="connsiteX33" fmla="*/ 650062 w 3619883"/>
              <a:gd name="connsiteY33" fmla="*/ 3951392 h 4297250"/>
              <a:gd name="connsiteX34" fmla="*/ 472277 w 3619883"/>
              <a:gd name="connsiteY34" fmla="*/ 3951392 h 4297250"/>
              <a:gd name="connsiteX35" fmla="*/ 472277 w 3619883"/>
              <a:gd name="connsiteY35" fmla="*/ 4128157 h 4297250"/>
              <a:gd name="connsiteX36" fmla="*/ 522650 w 3619883"/>
              <a:gd name="connsiteY36" fmla="*/ 4128157 h 4297250"/>
              <a:gd name="connsiteX37" fmla="*/ 573998 w 3619883"/>
              <a:gd name="connsiteY37" fmla="*/ 4275461 h 4297250"/>
              <a:gd name="connsiteX38" fmla="*/ 336164 w 3619883"/>
              <a:gd name="connsiteY38" fmla="*/ 4275461 h 4297250"/>
              <a:gd name="connsiteX39" fmla="*/ 294572 w 3619883"/>
              <a:gd name="connsiteY39" fmla="*/ 4128157 h 4297250"/>
              <a:gd name="connsiteX40" fmla="*/ 339106 w 3619883"/>
              <a:gd name="connsiteY40" fmla="*/ 4128157 h 4297250"/>
              <a:gd name="connsiteX41" fmla="*/ 339106 w 3619883"/>
              <a:gd name="connsiteY41" fmla="*/ 3951392 h 4297250"/>
              <a:gd name="connsiteX42" fmla="*/ 161321 w 3619883"/>
              <a:gd name="connsiteY42" fmla="*/ 3951392 h 4297250"/>
              <a:gd name="connsiteX43" fmla="*/ 161321 w 3619883"/>
              <a:gd name="connsiteY43" fmla="*/ 4128157 h 4297250"/>
              <a:gd name="connsiteX44" fmla="*/ 230914 w 3619883"/>
              <a:gd name="connsiteY44" fmla="*/ 4128157 h 4297250"/>
              <a:gd name="connsiteX45" fmla="*/ 189322 w 3619883"/>
              <a:gd name="connsiteY45" fmla="*/ 4275461 h 4297250"/>
              <a:gd name="connsiteX46" fmla="*/ 0 w 3619883"/>
              <a:gd name="connsiteY46" fmla="*/ 4275461 h 4297250"/>
              <a:gd name="connsiteX47" fmla="*/ 0 w 3619883"/>
              <a:gd name="connsiteY47" fmla="*/ 42229 h 4297250"/>
              <a:gd name="connsiteX48" fmla="*/ 42464 w 3619883"/>
              <a:gd name="connsiteY48" fmla="*/ 40518 h 4297250"/>
              <a:gd name="connsiteX49" fmla="*/ 137733 w 3619883"/>
              <a:gd name="connsiteY49" fmla="*/ 35355 h 4297250"/>
              <a:gd name="connsiteX50" fmla="*/ 270565 w 3619883"/>
              <a:gd name="connsiteY50" fmla="*/ 29759 h 4297250"/>
              <a:gd name="connsiteX51" fmla="*/ 479734 w 3619883"/>
              <a:gd name="connsiteY51" fmla="*/ 45455 h 4297250"/>
              <a:gd name="connsiteX52" fmla="*/ 524103 w 3619883"/>
              <a:gd name="connsiteY52" fmla="*/ 41625 h 4297250"/>
              <a:gd name="connsiteX53" fmla="*/ 624416 w 3619883"/>
              <a:gd name="connsiteY53" fmla="*/ 22696 h 4297250"/>
              <a:gd name="connsiteX54" fmla="*/ 657762 w 3619883"/>
              <a:gd name="connsiteY54" fmla="*/ 18351 h 4297250"/>
              <a:gd name="connsiteX55" fmla="*/ 690557 w 3619883"/>
              <a:gd name="connsiteY55" fmla="*/ 25792 h 4297250"/>
              <a:gd name="connsiteX56" fmla="*/ 745123 w 3619883"/>
              <a:gd name="connsiteY56" fmla="*/ 40157 h 4297250"/>
              <a:gd name="connsiteX57" fmla="*/ 789493 w 3619883"/>
              <a:gd name="connsiteY57" fmla="*/ 36327 h 4297250"/>
              <a:gd name="connsiteX58" fmla="*/ 854255 w 3619883"/>
              <a:gd name="connsiteY58" fmla="*/ 68887 h 4297250"/>
              <a:gd name="connsiteX59" fmla="*/ 897520 w 3619883"/>
              <a:gd name="connsiteY59" fmla="*/ 88629 h 4297250"/>
              <a:gd name="connsiteX60" fmla="*/ 940510 w 3619883"/>
              <a:gd name="connsiteY60" fmla="*/ 114265 h 4297250"/>
              <a:gd name="connsiteX61" fmla="*/ 1082712 w 3619883"/>
              <a:gd name="connsiteY61" fmla="*/ 144543 h 4297250"/>
              <a:gd name="connsiteX62" fmla="*/ 1205348 w 3619883"/>
              <a:gd name="connsiteY62" fmla="*/ 120753 h 4297250"/>
              <a:gd name="connsiteX63" fmla="*/ 1271764 w 3619883"/>
              <a:gd name="connsiteY63" fmla="*/ 117956 h 4297250"/>
              <a:gd name="connsiteX64" fmla="*/ 1315583 w 3619883"/>
              <a:gd name="connsiteY64" fmla="*/ 125912 h 4297250"/>
              <a:gd name="connsiteX65" fmla="*/ 1359125 w 3619883"/>
              <a:gd name="connsiteY65" fmla="*/ 139761 h 4297250"/>
              <a:gd name="connsiteX66" fmla="*/ 1391919 w 3619883"/>
              <a:gd name="connsiteY66" fmla="*/ 147202 h 4297250"/>
              <a:gd name="connsiteX67" fmla="*/ 1436563 w 3619883"/>
              <a:gd name="connsiteY67" fmla="*/ 137480 h 4297250"/>
              <a:gd name="connsiteX68" fmla="*/ 1471566 w 3619883"/>
              <a:gd name="connsiteY68" fmla="*/ 97777 h 4297250"/>
              <a:gd name="connsiteX69" fmla="*/ 1505739 w 3619883"/>
              <a:gd name="connsiteY69" fmla="*/ 75753 h 4297250"/>
              <a:gd name="connsiteX70" fmla="*/ 1590891 w 3619883"/>
              <a:gd name="connsiteY70" fmla="*/ 144702 h 4297250"/>
              <a:gd name="connsiteX71" fmla="*/ 1625616 w 3619883"/>
              <a:gd name="connsiteY71" fmla="*/ 110893 h 4297250"/>
              <a:gd name="connsiteX72" fmla="*/ 1658964 w 3619883"/>
              <a:gd name="connsiteY72" fmla="*/ 106547 h 4297250"/>
              <a:gd name="connsiteX73" fmla="*/ 1746598 w 3619883"/>
              <a:gd name="connsiteY73" fmla="*/ 122460 h 4297250"/>
              <a:gd name="connsiteX74" fmla="*/ 1811913 w 3619883"/>
              <a:gd name="connsiteY74" fmla="*/ 143234 h 4297250"/>
              <a:gd name="connsiteX75" fmla="*/ 1856557 w 3619883"/>
              <a:gd name="connsiteY75" fmla="*/ 133511 h 4297250"/>
              <a:gd name="connsiteX76" fmla="*/ 2066003 w 3619883"/>
              <a:gd name="connsiteY76" fmla="*/ 143313 h 4297250"/>
              <a:gd name="connsiteX77" fmla="*/ 2177615 w 3619883"/>
              <a:gd name="connsiteY77" fmla="*/ 119007 h 4297250"/>
              <a:gd name="connsiteX78" fmla="*/ 2255883 w 3619883"/>
              <a:gd name="connsiteY78" fmla="*/ 99047 h 4297250"/>
              <a:gd name="connsiteX79" fmla="*/ 2344622 w 3619883"/>
              <a:gd name="connsiteY79" fmla="*/ 91388 h 4297250"/>
              <a:gd name="connsiteX80" fmla="*/ 2455682 w 3619883"/>
              <a:gd name="connsiteY80" fmla="*/ 78869 h 4297250"/>
              <a:gd name="connsiteX81" fmla="*/ 2632609 w 3619883"/>
              <a:gd name="connsiteY81" fmla="*/ 75338 h 4297250"/>
              <a:gd name="connsiteX82" fmla="*/ 2742291 w 3619883"/>
              <a:gd name="connsiteY82" fmla="*/ 92282 h 4297250"/>
              <a:gd name="connsiteX83" fmla="*/ 2851974 w 3619883"/>
              <a:gd name="connsiteY83" fmla="*/ 109227 h 4297250"/>
              <a:gd name="connsiteX84" fmla="*/ 2907643 w 3619883"/>
              <a:gd name="connsiteY84" fmla="*/ 100020 h 4297250"/>
              <a:gd name="connsiteX85" fmla="*/ 2944022 w 3619883"/>
              <a:gd name="connsiteY85" fmla="*/ 30853 h 4297250"/>
              <a:gd name="connsiteX86" fmla="*/ 3022289 w 3619883"/>
              <a:gd name="connsiteY86" fmla="*/ 10893 h 4297250"/>
              <a:gd name="connsiteX87" fmla="*/ 3054807 w 3619883"/>
              <a:gd name="connsiteY87" fmla="*/ 24226 h 4297250"/>
              <a:gd name="connsiteX88" fmla="*/ 3141892 w 3619883"/>
              <a:gd name="connsiteY88" fmla="*/ 51925 h 4297250"/>
              <a:gd name="connsiteX89" fmla="*/ 3185711 w 3619883"/>
              <a:gd name="connsiteY89" fmla="*/ 59881 h 4297250"/>
              <a:gd name="connsiteX90" fmla="*/ 3219056 w 3619883"/>
              <a:gd name="connsiteY90" fmla="*/ 55536 h 4297250"/>
              <a:gd name="connsiteX91" fmla="*/ 3263425 w 3619883"/>
              <a:gd name="connsiteY91" fmla="*/ 51706 h 4297250"/>
              <a:gd name="connsiteX92" fmla="*/ 3296219 w 3619883"/>
              <a:gd name="connsiteY92" fmla="*/ 59147 h 4297250"/>
              <a:gd name="connsiteX93" fmla="*/ 3319094 w 3619883"/>
              <a:gd name="connsiteY93" fmla="*/ 42500 h 4297250"/>
              <a:gd name="connsiteX94" fmla="*/ 3420511 w 3619883"/>
              <a:gd name="connsiteY94" fmla="*/ 0 h 4297250"/>
              <a:gd name="connsiteX95" fmla="*/ 3453305 w 3619883"/>
              <a:gd name="connsiteY95" fmla="*/ 7440 h 4297250"/>
              <a:gd name="connsiteX96" fmla="*/ 3496571 w 3619883"/>
              <a:gd name="connsiteY96" fmla="*/ 27182 h 4297250"/>
              <a:gd name="connsiteX97" fmla="*/ 3602117 w 3619883"/>
              <a:gd name="connsiteY97" fmla="*/ 132521 h 4297250"/>
              <a:gd name="connsiteX98" fmla="*/ 3619883 w 3619883"/>
              <a:gd name="connsiteY98" fmla="*/ 140049 h 4297250"/>
              <a:gd name="connsiteX99" fmla="*/ 3619883 w 3619883"/>
              <a:gd name="connsiteY9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271978 w 3619883"/>
              <a:gd name="connsiteY17" fmla="*/ 4128157 h 4297250"/>
              <a:gd name="connsiteX18" fmla="*/ 1094193 w 3619883"/>
              <a:gd name="connsiteY18" fmla="*/ 4128157 h 4297250"/>
              <a:gd name="connsiteX19" fmla="*/ 1140354 w 3619883"/>
              <a:gd name="connsiteY19" fmla="*/ 4128157 h 4297250"/>
              <a:gd name="connsiteX20" fmla="*/ 1140354 w 3619883"/>
              <a:gd name="connsiteY20" fmla="*/ 4275461 h 4297250"/>
              <a:gd name="connsiteX21" fmla="*/ 953807 w 3619883"/>
              <a:gd name="connsiteY21" fmla="*/ 4275461 h 4297250"/>
              <a:gd name="connsiteX22" fmla="*/ 912215 w 3619883"/>
              <a:gd name="connsiteY22" fmla="*/ 4128157 h 4297250"/>
              <a:gd name="connsiteX23" fmla="*/ 961020 w 3619883"/>
              <a:gd name="connsiteY23" fmla="*/ 4128157 h 4297250"/>
              <a:gd name="connsiteX24" fmla="*/ 961020 w 3619883"/>
              <a:gd name="connsiteY24" fmla="*/ 3951392 h 4297250"/>
              <a:gd name="connsiteX25" fmla="*/ 783235 w 3619883"/>
              <a:gd name="connsiteY25" fmla="*/ 3951392 h 4297250"/>
              <a:gd name="connsiteX26" fmla="*/ 783235 w 3619883"/>
              <a:gd name="connsiteY26" fmla="*/ 4128157 h 4297250"/>
              <a:gd name="connsiteX27" fmla="*/ 871024 w 3619883"/>
              <a:gd name="connsiteY27" fmla="*/ 4128157 h 4297250"/>
              <a:gd name="connsiteX28" fmla="*/ 829432 w 3619883"/>
              <a:gd name="connsiteY28" fmla="*/ 4275461 h 4297250"/>
              <a:gd name="connsiteX29" fmla="*/ 611484 w 3619883"/>
              <a:gd name="connsiteY29" fmla="*/ 4275461 h 4297250"/>
              <a:gd name="connsiteX30" fmla="*/ 621247 w 3619883"/>
              <a:gd name="connsiteY30" fmla="*/ 4128157 h 4297250"/>
              <a:gd name="connsiteX31" fmla="*/ 650062 w 3619883"/>
              <a:gd name="connsiteY31" fmla="*/ 4128157 h 4297250"/>
              <a:gd name="connsiteX32" fmla="*/ 650062 w 3619883"/>
              <a:gd name="connsiteY32" fmla="*/ 3951392 h 4297250"/>
              <a:gd name="connsiteX33" fmla="*/ 472277 w 3619883"/>
              <a:gd name="connsiteY33" fmla="*/ 3951392 h 4297250"/>
              <a:gd name="connsiteX34" fmla="*/ 472277 w 3619883"/>
              <a:gd name="connsiteY34" fmla="*/ 4128157 h 4297250"/>
              <a:gd name="connsiteX35" fmla="*/ 522650 w 3619883"/>
              <a:gd name="connsiteY35" fmla="*/ 4128157 h 4297250"/>
              <a:gd name="connsiteX36" fmla="*/ 573998 w 3619883"/>
              <a:gd name="connsiteY36" fmla="*/ 4275461 h 4297250"/>
              <a:gd name="connsiteX37" fmla="*/ 336164 w 3619883"/>
              <a:gd name="connsiteY37" fmla="*/ 4275461 h 4297250"/>
              <a:gd name="connsiteX38" fmla="*/ 294572 w 3619883"/>
              <a:gd name="connsiteY38" fmla="*/ 4128157 h 4297250"/>
              <a:gd name="connsiteX39" fmla="*/ 339106 w 3619883"/>
              <a:gd name="connsiteY39" fmla="*/ 4128157 h 4297250"/>
              <a:gd name="connsiteX40" fmla="*/ 339106 w 3619883"/>
              <a:gd name="connsiteY40" fmla="*/ 3951392 h 4297250"/>
              <a:gd name="connsiteX41" fmla="*/ 161321 w 3619883"/>
              <a:gd name="connsiteY41" fmla="*/ 3951392 h 4297250"/>
              <a:gd name="connsiteX42" fmla="*/ 161321 w 3619883"/>
              <a:gd name="connsiteY42" fmla="*/ 4128157 h 4297250"/>
              <a:gd name="connsiteX43" fmla="*/ 230914 w 3619883"/>
              <a:gd name="connsiteY43" fmla="*/ 4128157 h 4297250"/>
              <a:gd name="connsiteX44" fmla="*/ 189322 w 3619883"/>
              <a:gd name="connsiteY44" fmla="*/ 4275461 h 4297250"/>
              <a:gd name="connsiteX45" fmla="*/ 0 w 3619883"/>
              <a:gd name="connsiteY45" fmla="*/ 4275461 h 4297250"/>
              <a:gd name="connsiteX46" fmla="*/ 0 w 3619883"/>
              <a:gd name="connsiteY46" fmla="*/ 42229 h 4297250"/>
              <a:gd name="connsiteX47" fmla="*/ 42464 w 3619883"/>
              <a:gd name="connsiteY47" fmla="*/ 40518 h 4297250"/>
              <a:gd name="connsiteX48" fmla="*/ 137733 w 3619883"/>
              <a:gd name="connsiteY48" fmla="*/ 35355 h 4297250"/>
              <a:gd name="connsiteX49" fmla="*/ 270565 w 3619883"/>
              <a:gd name="connsiteY49" fmla="*/ 29759 h 4297250"/>
              <a:gd name="connsiteX50" fmla="*/ 479734 w 3619883"/>
              <a:gd name="connsiteY50" fmla="*/ 45455 h 4297250"/>
              <a:gd name="connsiteX51" fmla="*/ 524103 w 3619883"/>
              <a:gd name="connsiteY51" fmla="*/ 41625 h 4297250"/>
              <a:gd name="connsiteX52" fmla="*/ 624416 w 3619883"/>
              <a:gd name="connsiteY52" fmla="*/ 22696 h 4297250"/>
              <a:gd name="connsiteX53" fmla="*/ 657762 w 3619883"/>
              <a:gd name="connsiteY53" fmla="*/ 18351 h 4297250"/>
              <a:gd name="connsiteX54" fmla="*/ 690557 w 3619883"/>
              <a:gd name="connsiteY54" fmla="*/ 25792 h 4297250"/>
              <a:gd name="connsiteX55" fmla="*/ 745123 w 3619883"/>
              <a:gd name="connsiteY55" fmla="*/ 40157 h 4297250"/>
              <a:gd name="connsiteX56" fmla="*/ 789493 w 3619883"/>
              <a:gd name="connsiteY56" fmla="*/ 36327 h 4297250"/>
              <a:gd name="connsiteX57" fmla="*/ 854255 w 3619883"/>
              <a:gd name="connsiteY57" fmla="*/ 68887 h 4297250"/>
              <a:gd name="connsiteX58" fmla="*/ 897520 w 3619883"/>
              <a:gd name="connsiteY58" fmla="*/ 88629 h 4297250"/>
              <a:gd name="connsiteX59" fmla="*/ 940510 w 3619883"/>
              <a:gd name="connsiteY59" fmla="*/ 114265 h 4297250"/>
              <a:gd name="connsiteX60" fmla="*/ 1082712 w 3619883"/>
              <a:gd name="connsiteY60" fmla="*/ 144543 h 4297250"/>
              <a:gd name="connsiteX61" fmla="*/ 1205348 w 3619883"/>
              <a:gd name="connsiteY61" fmla="*/ 120753 h 4297250"/>
              <a:gd name="connsiteX62" fmla="*/ 1271764 w 3619883"/>
              <a:gd name="connsiteY62" fmla="*/ 117956 h 4297250"/>
              <a:gd name="connsiteX63" fmla="*/ 1315583 w 3619883"/>
              <a:gd name="connsiteY63" fmla="*/ 125912 h 4297250"/>
              <a:gd name="connsiteX64" fmla="*/ 1359125 w 3619883"/>
              <a:gd name="connsiteY64" fmla="*/ 139761 h 4297250"/>
              <a:gd name="connsiteX65" fmla="*/ 1391919 w 3619883"/>
              <a:gd name="connsiteY65" fmla="*/ 147202 h 4297250"/>
              <a:gd name="connsiteX66" fmla="*/ 1436563 w 3619883"/>
              <a:gd name="connsiteY66" fmla="*/ 137480 h 4297250"/>
              <a:gd name="connsiteX67" fmla="*/ 1471566 w 3619883"/>
              <a:gd name="connsiteY67" fmla="*/ 97777 h 4297250"/>
              <a:gd name="connsiteX68" fmla="*/ 1505739 w 3619883"/>
              <a:gd name="connsiteY68" fmla="*/ 75753 h 4297250"/>
              <a:gd name="connsiteX69" fmla="*/ 1590891 w 3619883"/>
              <a:gd name="connsiteY69" fmla="*/ 144702 h 4297250"/>
              <a:gd name="connsiteX70" fmla="*/ 1625616 w 3619883"/>
              <a:gd name="connsiteY70" fmla="*/ 110893 h 4297250"/>
              <a:gd name="connsiteX71" fmla="*/ 1658964 w 3619883"/>
              <a:gd name="connsiteY71" fmla="*/ 106547 h 4297250"/>
              <a:gd name="connsiteX72" fmla="*/ 1746598 w 3619883"/>
              <a:gd name="connsiteY72" fmla="*/ 122460 h 4297250"/>
              <a:gd name="connsiteX73" fmla="*/ 1811913 w 3619883"/>
              <a:gd name="connsiteY73" fmla="*/ 143234 h 4297250"/>
              <a:gd name="connsiteX74" fmla="*/ 1856557 w 3619883"/>
              <a:gd name="connsiteY74" fmla="*/ 133511 h 4297250"/>
              <a:gd name="connsiteX75" fmla="*/ 2066003 w 3619883"/>
              <a:gd name="connsiteY75" fmla="*/ 143313 h 4297250"/>
              <a:gd name="connsiteX76" fmla="*/ 2177615 w 3619883"/>
              <a:gd name="connsiteY76" fmla="*/ 119007 h 4297250"/>
              <a:gd name="connsiteX77" fmla="*/ 2255883 w 3619883"/>
              <a:gd name="connsiteY77" fmla="*/ 99047 h 4297250"/>
              <a:gd name="connsiteX78" fmla="*/ 2344622 w 3619883"/>
              <a:gd name="connsiteY78" fmla="*/ 91388 h 4297250"/>
              <a:gd name="connsiteX79" fmla="*/ 2455682 w 3619883"/>
              <a:gd name="connsiteY79" fmla="*/ 78869 h 4297250"/>
              <a:gd name="connsiteX80" fmla="*/ 2632609 w 3619883"/>
              <a:gd name="connsiteY80" fmla="*/ 75338 h 4297250"/>
              <a:gd name="connsiteX81" fmla="*/ 2742291 w 3619883"/>
              <a:gd name="connsiteY81" fmla="*/ 92282 h 4297250"/>
              <a:gd name="connsiteX82" fmla="*/ 2851974 w 3619883"/>
              <a:gd name="connsiteY82" fmla="*/ 109227 h 4297250"/>
              <a:gd name="connsiteX83" fmla="*/ 2907643 w 3619883"/>
              <a:gd name="connsiteY83" fmla="*/ 100020 h 4297250"/>
              <a:gd name="connsiteX84" fmla="*/ 2944022 w 3619883"/>
              <a:gd name="connsiteY84" fmla="*/ 30853 h 4297250"/>
              <a:gd name="connsiteX85" fmla="*/ 3022289 w 3619883"/>
              <a:gd name="connsiteY85" fmla="*/ 10893 h 4297250"/>
              <a:gd name="connsiteX86" fmla="*/ 3054807 w 3619883"/>
              <a:gd name="connsiteY86" fmla="*/ 24226 h 4297250"/>
              <a:gd name="connsiteX87" fmla="*/ 3141892 w 3619883"/>
              <a:gd name="connsiteY87" fmla="*/ 51925 h 4297250"/>
              <a:gd name="connsiteX88" fmla="*/ 3185711 w 3619883"/>
              <a:gd name="connsiteY88" fmla="*/ 59881 h 4297250"/>
              <a:gd name="connsiteX89" fmla="*/ 3219056 w 3619883"/>
              <a:gd name="connsiteY89" fmla="*/ 55536 h 4297250"/>
              <a:gd name="connsiteX90" fmla="*/ 3263425 w 3619883"/>
              <a:gd name="connsiteY90" fmla="*/ 51706 h 4297250"/>
              <a:gd name="connsiteX91" fmla="*/ 3296219 w 3619883"/>
              <a:gd name="connsiteY91" fmla="*/ 59147 h 4297250"/>
              <a:gd name="connsiteX92" fmla="*/ 3319094 w 3619883"/>
              <a:gd name="connsiteY92" fmla="*/ 42500 h 4297250"/>
              <a:gd name="connsiteX93" fmla="*/ 3420511 w 3619883"/>
              <a:gd name="connsiteY93" fmla="*/ 0 h 4297250"/>
              <a:gd name="connsiteX94" fmla="*/ 3453305 w 3619883"/>
              <a:gd name="connsiteY94" fmla="*/ 7440 h 4297250"/>
              <a:gd name="connsiteX95" fmla="*/ 3496571 w 3619883"/>
              <a:gd name="connsiteY95" fmla="*/ 27182 h 4297250"/>
              <a:gd name="connsiteX96" fmla="*/ 3602117 w 3619883"/>
              <a:gd name="connsiteY96" fmla="*/ 132521 h 4297250"/>
              <a:gd name="connsiteX97" fmla="*/ 3619883 w 3619883"/>
              <a:gd name="connsiteY97" fmla="*/ 140049 h 4297250"/>
              <a:gd name="connsiteX98" fmla="*/ 3619883 w 3619883"/>
              <a:gd name="connsiteY9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271978 w 3619883"/>
              <a:gd name="connsiteY17" fmla="*/ 4128157 h 4297250"/>
              <a:gd name="connsiteX18" fmla="*/ 1140354 w 3619883"/>
              <a:gd name="connsiteY18" fmla="*/ 4128157 h 4297250"/>
              <a:gd name="connsiteX19" fmla="*/ 1140354 w 3619883"/>
              <a:gd name="connsiteY19" fmla="*/ 4275461 h 4297250"/>
              <a:gd name="connsiteX20" fmla="*/ 953807 w 3619883"/>
              <a:gd name="connsiteY20" fmla="*/ 4275461 h 4297250"/>
              <a:gd name="connsiteX21" fmla="*/ 912215 w 3619883"/>
              <a:gd name="connsiteY21" fmla="*/ 4128157 h 4297250"/>
              <a:gd name="connsiteX22" fmla="*/ 961020 w 3619883"/>
              <a:gd name="connsiteY22" fmla="*/ 4128157 h 4297250"/>
              <a:gd name="connsiteX23" fmla="*/ 961020 w 3619883"/>
              <a:gd name="connsiteY23" fmla="*/ 3951392 h 4297250"/>
              <a:gd name="connsiteX24" fmla="*/ 783235 w 3619883"/>
              <a:gd name="connsiteY24" fmla="*/ 3951392 h 4297250"/>
              <a:gd name="connsiteX25" fmla="*/ 783235 w 3619883"/>
              <a:gd name="connsiteY25" fmla="*/ 4128157 h 4297250"/>
              <a:gd name="connsiteX26" fmla="*/ 871024 w 3619883"/>
              <a:gd name="connsiteY26" fmla="*/ 4128157 h 4297250"/>
              <a:gd name="connsiteX27" fmla="*/ 829432 w 3619883"/>
              <a:gd name="connsiteY27" fmla="*/ 4275461 h 4297250"/>
              <a:gd name="connsiteX28" fmla="*/ 611484 w 3619883"/>
              <a:gd name="connsiteY28" fmla="*/ 4275461 h 4297250"/>
              <a:gd name="connsiteX29" fmla="*/ 621247 w 3619883"/>
              <a:gd name="connsiteY29" fmla="*/ 4128157 h 4297250"/>
              <a:gd name="connsiteX30" fmla="*/ 650062 w 3619883"/>
              <a:gd name="connsiteY30" fmla="*/ 4128157 h 4297250"/>
              <a:gd name="connsiteX31" fmla="*/ 650062 w 3619883"/>
              <a:gd name="connsiteY31" fmla="*/ 3951392 h 4297250"/>
              <a:gd name="connsiteX32" fmla="*/ 472277 w 3619883"/>
              <a:gd name="connsiteY32" fmla="*/ 3951392 h 4297250"/>
              <a:gd name="connsiteX33" fmla="*/ 472277 w 3619883"/>
              <a:gd name="connsiteY33" fmla="*/ 4128157 h 4297250"/>
              <a:gd name="connsiteX34" fmla="*/ 522650 w 3619883"/>
              <a:gd name="connsiteY34" fmla="*/ 4128157 h 4297250"/>
              <a:gd name="connsiteX35" fmla="*/ 573998 w 3619883"/>
              <a:gd name="connsiteY35" fmla="*/ 4275461 h 4297250"/>
              <a:gd name="connsiteX36" fmla="*/ 336164 w 3619883"/>
              <a:gd name="connsiteY36" fmla="*/ 4275461 h 4297250"/>
              <a:gd name="connsiteX37" fmla="*/ 294572 w 3619883"/>
              <a:gd name="connsiteY37" fmla="*/ 4128157 h 4297250"/>
              <a:gd name="connsiteX38" fmla="*/ 339106 w 3619883"/>
              <a:gd name="connsiteY38" fmla="*/ 4128157 h 4297250"/>
              <a:gd name="connsiteX39" fmla="*/ 339106 w 3619883"/>
              <a:gd name="connsiteY39" fmla="*/ 3951392 h 4297250"/>
              <a:gd name="connsiteX40" fmla="*/ 161321 w 3619883"/>
              <a:gd name="connsiteY40" fmla="*/ 3951392 h 4297250"/>
              <a:gd name="connsiteX41" fmla="*/ 161321 w 3619883"/>
              <a:gd name="connsiteY41" fmla="*/ 4128157 h 4297250"/>
              <a:gd name="connsiteX42" fmla="*/ 230914 w 3619883"/>
              <a:gd name="connsiteY42" fmla="*/ 4128157 h 4297250"/>
              <a:gd name="connsiteX43" fmla="*/ 189322 w 3619883"/>
              <a:gd name="connsiteY43" fmla="*/ 4275461 h 4297250"/>
              <a:gd name="connsiteX44" fmla="*/ 0 w 3619883"/>
              <a:gd name="connsiteY44" fmla="*/ 4275461 h 4297250"/>
              <a:gd name="connsiteX45" fmla="*/ 0 w 3619883"/>
              <a:gd name="connsiteY45" fmla="*/ 42229 h 4297250"/>
              <a:gd name="connsiteX46" fmla="*/ 42464 w 3619883"/>
              <a:gd name="connsiteY46" fmla="*/ 40518 h 4297250"/>
              <a:gd name="connsiteX47" fmla="*/ 137733 w 3619883"/>
              <a:gd name="connsiteY47" fmla="*/ 35355 h 4297250"/>
              <a:gd name="connsiteX48" fmla="*/ 270565 w 3619883"/>
              <a:gd name="connsiteY48" fmla="*/ 29759 h 4297250"/>
              <a:gd name="connsiteX49" fmla="*/ 479734 w 3619883"/>
              <a:gd name="connsiteY49" fmla="*/ 45455 h 4297250"/>
              <a:gd name="connsiteX50" fmla="*/ 524103 w 3619883"/>
              <a:gd name="connsiteY50" fmla="*/ 41625 h 4297250"/>
              <a:gd name="connsiteX51" fmla="*/ 624416 w 3619883"/>
              <a:gd name="connsiteY51" fmla="*/ 22696 h 4297250"/>
              <a:gd name="connsiteX52" fmla="*/ 657762 w 3619883"/>
              <a:gd name="connsiteY52" fmla="*/ 18351 h 4297250"/>
              <a:gd name="connsiteX53" fmla="*/ 690557 w 3619883"/>
              <a:gd name="connsiteY53" fmla="*/ 25792 h 4297250"/>
              <a:gd name="connsiteX54" fmla="*/ 745123 w 3619883"/>
              <a:gd name="connsiteY54" fmla="*/ 40157 h 4297250"/>
              <a:gd name="connsiteX55" fmla="*/ 789493 w 3619883"/>
              <a:gd name="connsiteY55" fmla="*/ 36327 h 4297250"/>
              <a:gd name="connsiteX56" fmla="*/ 854255 w 3619883"/>
              <a:gd name="connsiteY56" fmla="*/ 68887 h 4297250"/>
              <a:gd name="connsiteX57" fmla="*/ 897520 w 3619883"/>
              <a:gd name="connsiteY57" fmla="*/ 88629 h 4297250"/>
              <a:gd name="connsiteX58" fmla="*/ 940510 w 3619883"/>
              <a:gd name="connsiteY58" fmla="*/ 114265 h 4297250"/>
              <a:gd name="connsiteX59" fmla="*/ 1082712 w 3619883"/>
              <a:gd name="connsiteY59" fmla="*/ 144543 h 4297250"/>
              <a:gd name="connsiteX60" fmla="*/ 1205348 w 3619883"/>
              <a:gd name="connsiteY60" fmla="*/ 120753 h 4297250"/>
              <a:gd name="connsiteX61" fmla="*/ 1271764 w 3619883"/>
              <a:gd name="connsiteY61" fmla="*/ 117956 h 4297250"/>
              <a:gd name="connsiteX62" fmla="*/ 1315583 w 3619883"/>
              <a:gd name="connsiteY62" fmla="*/ 125912 h 4297250"/>
              <a:gd name="connsiteX63" fmla="*/ 1359125 w 3619883"/>
              <a:gd name="connsiteY63" fmla="*/ 139761 h 4297250"/>
              <a:gd name="connsiteX64" fmla="*/ 1391919 w 3619883"/>
              <a:gd name="connsiteY64" fmla="*/ 147202 h 4297250"/>
              <a:gd name="connsiteX65" fmla="*/ 1436563 w 3619883"/>
              <a:gd name="connsiteY65" fmla="*/ 137480 h 4297250"/>
              <a:gd name="connsiteX66" fmla="*/ 1471566 w 3619883"/>
              <a:gd name="connsiteY66" fmla="*/ 97777 h 4297250"/>
              <a:gd name="connsiteX67" fmla="*/ 1505739 w 3619883"/>
              <a:gd name="connsiteY67" fmla="*/ 75753 h 4297250"/>
              <a:gd name="connsiteX68" fmla="*/ 1590891 w 3619883"/>
              <a:gd name="connsiteY68" fmla="*/ 144702 h 4297250"/>
              <a:gd name="connsiteX69" fmla="*/ 1625616 w 3619883"/>
              <a:gd name="connsiteY69" fmla="*/ 110893 h 4297250"/>
              <a:gd name="connsiteX70" fmla="*/ 1658964 w 3619883"/>
              <a:gd name="connsiteY70" fmla="*/ 106547 h 4297250"/>
              <a:gd name="connsiteX71" fmla="*/ 1746598 w 3619883"/>
              <a:gd name="connsiteY71" fmla="*/ 122460 h 4297250"/>
              <a:gd name="connsiteX72" fmla="*/ 1811913 w 3619883"/>
              <a:gd name="connsiteY72" fmla="*/ 143234 h 4297250"/>
              <a:gd name="connsiteX73" fmla="*/ 1856557 w 3619883"/>
              <a:gd name="connsiteY73" fmla="*/ 133511 h 4297250"/>
              <a:gd name="connsiteX74" fmla="*/ 2066003 w 3619883"/>
              <a:gd name="connsiteY74" fmla="*/ 143313 h 4297250"/>
              <a:gd name="connsiteX75" fmla="*/ 2177615 w 3619883"/>
              <a:gd name="connsiteY75" fmla="*/ 119007 h 4297250"/>
              <a:gd name="connsiteX76" fmla="*/ 2255883 w 3619883"/>
              <a:gd name="connsiteY76" fmla="*/ 99047 h 4297250"/>
              <a:gd name="connsiteX77" fmla="*/ 2344622 w 3619883"/>
              <a:gd name="connsiteY77" fmla="*/ 91388 h 4297250"/>
              <a:gd name="connsiteX78" fmla="*/ 2455682 w 3619883"/>
              <a:gd name="connsiteY78" fmla="*/ 78869 h 4297250"/>
              <a:gd name="connsiteX79" fmla="*/ 2632609 w 3619883"/>
              <a:gd name="connsiteY79" fmla="*/ 75338 h 4297250"/>
              <a:gd name="connsiteX80" fmla="*/ 2742291 w 3619883"/>
              <a:gd name="connsiteY80" fmla="*/ 92282 h 4297250"/>
              <a:gd name="connsiteX81" fmla="*/ 2851974 w 3619883"/>
              <a:gd name="connsiteY81" fmla="*/ 109227 h 4297250"/>
              <a:gd name="connsiteX82" fmla="*/ 2907643 w 3619883"/>
              <a:gd name="connsiteY82" fmla="*/ 100020 h 4297250"/>
              <a:gd name="connsiteX83" fmla="*/ 2944022 w 3619883"/>
              <a:gd name="connsiteY83" fmla="*/ 30853 h 4297250"/>
              <a:gd name="connsiteX84" fmla="*/ 3022289 w 3619883"/>
              <a:gd name="connsiteY84" fmla="*/ 10893 h 4297250"/>
              <a:gd name="connsiteX85" fmla="*/ 3054807 w 3619883"/>
              <a:gd name="connsiteY85" fmla="*/ 24226 h 4297250"/>
              <a:gd name="connsiteX86" fmla="*/ 3141892 w 3619883"/>
              <a:gd name="connsiteY86" fmla="*/ 51925 h 4297250"/>
              <a:gd name="connsiteX87" fmla="*/ 3185711 w 3619883"/>
              <a:gd name="connsiteY87" fmla="*/ 59881 h 4297250"/>
              <a:gd name="connsiteX88" fmla="*/ 3219056 w 3619883"/>
              <a:gd name="connsiteY88" fmla="*/ 55536 h 4297250"/>
              <a:gd name="connsiteX89" fmla="*/ 3263425 w 3619883"/>
              <a:gd name="connsiteY89" fmla="*/ 51706 h 4297250"/>
              <a:gd name="connsiteX90" fmla="*/ 3296219 w 3619883"/>
              <a:gd name="connsiteY90" fmla="*/ 59147 h 4297250"/>
              <a:gd name="connsiteX91" fmla="*/ 3319094 w 3619883"/>
              <a:gd name="connsiteY91" fmla="*/ 42500 h 4297250"/>
              <a:gd name="connsiteX92" fmla="*/ 3420511 w 3619883"/>
              <a:gd name="connsiteY92" fmla="*/ 0 h 4297250"/>
              <a:gd name="connsiteX93" fmla="*/ 3453305 w 3619883"/>
              <a:gd name="connsiteY93" fmla="*/ 7440 h 4297250"/>
              <a:gd name="connsiteX94" fmla="*/ 3496571 w 3619883"/>
              <a:gd name="connsiteY94" fmla="*/ 27182 h 4297250"/>
              <a:gd name="connsiteX95" fmla="*/ 3602117 w 3619883"/>
              <a:gd name="connsiteY95" fmla="*/ 132521 h 4297250"/>
              <a:gd name="connsiteX96" fmla="*/ 3619883 w 3619883"/>
              <a:gd name="connsiteY96" fmla="*/ 140049 h 4297250"/>
              <a:gd name="connsiteX97" fmla="*/ 3619883 w 3619883"/>
              <a:gd name="connsiteY9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140354 w 3619883"/>
              <a:gd name="connsiteY17" fmla="*/ 4128157 h 4297250"/>
              <a:gd name="connsiteX18" fmla="*/ 1140354 w 3619883"/>
              <a:gd name="connsiteY18" fmla="*/ 4275461 h 4297250"/>
              <a:gd name="connsiteX19" fmla="*/ 953807 w 3619883"/>
              <a:gd name="connsiteY19" fmla="*/ 4275461 h 4297250"/>
              <a:gd name="connsiteX20" fmla="*/ 912215 w 3619883"/>
              <a:gd name="connsiteY20" fmla="*/ 4128157 h 4297250"/>
              <a:gd name="connsiteX21" fmla="*/ 961020 w 3619883"/>
              <a:gd name="connsiteY21" fmla="*/ 4128157 h 4297250"/>
              <a:gd name="connsiteX22" fmla="*/ 961020 w 3619883"/>
              <a:gd name="connsiteY22" fmla="*/ 3951392 h 4297250"/>
              <a:gd name="connsiteX23" fmla="*/ 783235 w 3619883"/>
              <a:gd name="connsiteY23" fmla="*/ 3951392 h 4297250"/>
              <a:gd name="connsiteX24" fmla="*/ 783235 w 3619883"/>
              <a:gd name="connsiteY24" fmla="*/ 4128157 h 4297250"/>
              <a:gd name="connsiteX25" fmla="*/ 871024 w 3619883"/>
              <a:gd name="connsiteY25" fmla="*/ 4128157 h 4297250"/>
              <a:gd name="connsiteX26" fmla="*/ 829432 w 3619883"/>
              <a:gd name="connsiteY26" fmla="*/ 4275461 h 4297250"/>
              <a:gd name="connsiteX27" fmla="*/ 611484 w 3619883"/>
              <a:gd name="connsiteY27" fmla="*/ 4275461 h 4297250"/>
              <a:gd name="connsiteX28" fmla="*/ 621247 w 3619883"/>
              <a:gd name="connsiteY28" fmla="*/ 4128157 h 4297250"/>
              <a:gd name="connsiteX29" fmla="*/ 650062 w 3619883"/>
              <a:gd name="connsiteY29" fmla="*/ 4128157 h 4297250"/>
              <a:gd name="connsiteX30" fmla="*/ 650062 w 3619883"/>
              <a:gd name="connsiteY30" fmla="*/ 3951392 h 4297250"/>
              <a:gd name="connsiteX31" fmla="*/ 472277 w 3619883"/>
              <a:gd name="connsiteY31" fmla="*/ 3951392 h 4297250"/>
              <a:gd name="connsiteX32" fmla="*/ 472277 w 3619883"/>
              <a:gd name="connsiteY32" fmla="*/ 4128157 h 4297250"/>
              <a:gd name="connsiteX33" fmla="*/ 522650 w 3619883"/>
              <a:gd name="connsiteY33" fmla="*/ 4128157 h 4297250"/>
              <a:gd name="connsiteX34" fmla="*/ 573998 w 3619883"/>
              <a:gd name="connsiteY34" fmla="*/ 4275461 h 4297250"/>
              <a:gd name="connsiteX35" fmla="*/ 336164 w 3619883"/>
              <a:gd name="connsiteY35" fmla="*/ 4275461 h 4297250"/>
              <a:gd name="connsiteX36" fmla="*/ 294572 w 3619883"/>
              <a:gd name="connsiteY36" fmla="*/ 4128157 h 4297250"/>
              <a:gd name="connsiteX37" fmla="*/ 339106 w 3619883"/>
              <a:gd name="connsiteY37" fmla="*/ 4128157 h 4297250"/>
              <a:gd name="connsiteX38" fmla="*/ 339106 w 3619883"/>
              <a:gd name="connsiteY38" fmla="*/ 3951392 h 4297250"/>
              <a:gd name="connsiteX39" fmla="*/ 161321 w 3619883"/>
              <a:gd name="connsiteY39" fmla="*/ 3951392 h 4297250"/>
              <a:gd name="connsiteX40" fmla="*/ 161321 w 3619883"/>
              <a:gd name="connsiteY40" fmla="*/ 4128157 h 4297250"/>
              <a:gd name="connsiteX41" fmla="*/ 230914 w 3619883"/>
              <a:gd name="connsiteY41" fmla="*/ 4128157 h 4297250"/>
              <a:gd name="connsiteX42" fmla="*/ 189322 w 3619883"/>
              <a:gd name="connsiteY42" fmla="*/ 4275461 h 4297250"/>
              <a:gd name="connsiteX43" fmla="*/ 0 w 3619883"/>
              <a:gd name="connsiteY43" fmla="*/ 4275461 h 4297250"/>
              <a:gd name="connsiteX44" fmla="*/ 0 w 3619883"/>
              <a:gd name="connsiteY44" fmla="*/ 42229 h 4297250"/>
              <a:gd name="connsiteX45" fmla="*/ 42464 w 3619883"/>
              <a:gd name="connsiteY45" fmla="*/ 40518 h 4297250"/>
              <a:gd name="connsiteX46" fmla="*/ 137733 w 3619883"/>
              <a:gd name="connsiteY46" fmla="*/ 35355 h 4297250"/>
              <a:gd name="connsiteX47" fmla="*/ 270565 w 3619883"/>
              <a:gd name="connsiteY47" fmla="*/ 29759 h 4297250"/>
              <a:gd name="connsiteX48" fmla="*/ 479734 w 3619883"/>
              <a:gd name="connsiteY48" fmla="*/ 45455 h 4297250"/>
              <a:gd name="connsiteX49" fmla="*/ 524103 w 3619883"/>
              <a:gd name="connsiteY49" fmla="*/ 41625 h 4297250"/>
              <a:gd name="connsiteX50" fmla="*/ 624416 w 3619883"/>
              <a:gd name="connsiteY50" fmla="*/ 22696 h 4297250"/>
              <a:gd name="connsiteX51" fmla="*/ 657762 w 3619883"/>
              <a:gd name="connsiteY51" fmla="*/ 18351 h 4297250"/>
              <a:gd name="connsiteX52" fmla="*/ 690557 w 3619883"/>
              <a:gd name="connsiteY52" fmla="*/ 25792 h 4297250"/>
              <a:gd name="connsiteX53" fmla="*/ 745123 w 3619883"/>
              <a:gd name="connsiteY53" fmla="*/ 40157 h 4297250"/>
              <a:gd name="connsiteX54" fmla="*/ 789493 w 3619883"/>
              <a:gd name="connsiteY54" fmla="*/ 36327 h 4297250"/>
              <a:gd name="connsiteX55" fmla="*/ 854255 w 3619883"/>
              <a:gd name="connsiteY55" fmla="*/ 68887 h 4297250"/>
              <a:gd name="connsiteX56" fmla="*/ 897520 w 3619883"/>
              <a:gd name="connsiteY56" fmla="*/ 88629 h 4297250"/>
              <a:gd name="connsiteX57" fmla="*/ 940510 w 3619883"/>
              <a:gd name="connsiteY57" fmla="*/ 114265 h 4297250"/>
              <a:gd name="connsiteX58" fmla="*/ 1082712 w 3619883"/>
              <a:gd name="connsiteY58" fmla="*/ 144543 h 4297250"/>
              <a:gd name="connsiteX59" fmla="*/ 1205348 w 3619883"/>
              <a:gd name="connsiteY59" fmla="*/ 120753 h 4297250"/>
              <a:gd name="connsiteX60" fmla="*/ 1271764 w 3619883"/>
              <a:gd name="connsiteY60" fmla="*/ 117956 h 4297250"/>
              <a:gd name="connsiteX61" fmla="*/ 1315583 w 3619883"/>
              <a:gd name="connsiteY61" fmla="*/ 125912 h 4297250"/>
              <a:gd name="connsiteX62" fmla="*/ 1359125 w 3619883"/>
              <a:gd name="connsiteY62" fmla="*/ 139761 h 4297250"/>
              <a:gd name="connsiteX63" fmla="*/ 1391919 w 3619883"/>
              <a:gd name="connsiteY63" fmla="*/ 147202 h 4297250"/>
              <a:gd name="connsiteX64" fmla="*/ 1436563 w 3619883"/>
              <a:gd name="connsiteY64" fmla="*/ 137480 h 4297250"/>
              <a:gd name="connsiteX65" fmla="*/ 1471566 w 3619883"/>
              <a:gd name="connsiteY65" fmla="*/ 97777 h 4297250"/>
              <a:gd name="connsiteX66" fmla="*/ 1505739 w 3619883"/>
              <a:gd name="connsiteY66" fmla="*/ 75753 h 4297250"/>
              <a:gd name="connsiteX67" fmla="*/ 1590891 w 3619883"/>
              <a:gd name="connsiteY67" fmla="*/ 144702 h 4297250"/>
              <a:gd name="connsiteX68" fmla="*/ 1625616 w 3619883"/>
              <a:gd name="connsiteY68" fmla="*/ 110893 h 4297250"/>
              <a:gd name="connsiteX69" fmla="*/ 1658964 w 3619883"/>
              <a:gd name="connsiteY69" fmla="*/ 106547 h 4297250"/>
              <a:gd name="connsiteX70" fmla="*/ 1746598 w 3619883"/>
              <a:gd name="connsiteY70" fmla="*/ 122460 h 4297250"/>
              <a:gd name="connsiteX71" fmla="*/ 1811913 w 3619883"/>
              <a:gd name="connsiteY71" fmla="*/ 143234 h 4297250"/>
              <a:gd name="connsiteX72" fmla="*/ 1856557 w 3619883"/>
              <a:gd name="connsiteY72" fmla="*/ 133511 h 4297250"/>
              <a:gd name="connsiteX73" fmla="*/ 2066003 w 3619883"/>
              <a:gd name="connsiteY73" fmla="*/ 143313 h 4297250"/>
              <a:gd name="connsiteX74" fmla="*/ 2177615 w 3619883"/>
              <a:gd name="connsiteY74" fmla="*/ 119007 h 4297250"/>
              <a:gd name="connsiteX75" fmla="*/ 2255883 w 3619883"/>
              <a:gd name="connsiteY75" fmla="*/ 99047 h 4297250"/>
              <a:gd name="connsiteX76" fmla="*/ 2344622 w 3619883"/>
              <a:gd name="connsiteY76" fmla="*/ 91388 h 4297250"/>
              <a:gd name="connsiteX77" fmla="*/ 2455682 w 3619883"/>
              <a:gd name="connsiteY77" fmla="*/ 78869 h 4297250"/>
              <a:gd name="connsiteX78" fmla="*/ 2632609 w 3619883"/>
              <a:gd name="connsiteY78" fmla="*/ 75338 h 4297250"/>
              <a:gd name="connsiteX79" fmla="*/ 2742291 w 3619883"/>
              <a:gd name="connsiteY79" fmla="*/ 92282 h 4297250"/>
              <a:gd name="connsiteX80" fmla="*/ 2851974 w 3619883"/>
              <a:gd name="connsiteY80" fmla="*/ 109227 h 4297250"/>
              <a:gd name="connsiteX81" fmla="*/ 2907643 w 3619883"/>
              <a:gd name="connsiteY81" fmla="*/ 100020 h 4297250"/>
              <a:gd name="connsiteX82" fmla="*/ 2944022 w 3619883"/>
              <a:gd name="connsiteY82" fmla="*/ 30853 h 4297250"/>
              <a:gd name="connsiteX83" fmla="*/ 3022289 w 3619883"/>
              <a:gd name="connsiteY83" fmla="*/ 10893 h 4297250"/>
              <a:gd name="connsiteX84" fmla="*/ 3054807 w 3619883"/>
              <a:gd name="connsiteY84" fmla="*/ 24226 h 4297250"/>
              <a:gd name="connsiteX85" fmla="*/ 3141892 w 3619883"/>
              <a:gd name="connsiteY85" fmla="*/ 51925 h 4297250"/>
              <a:gd name="connsiteX86" fmla="*/ 3185711 w 3619883"/>
              <a:gd name="connsiteY86" fmla="*/ 59881 h 4297250"/>
              <a:gd name="connsiteX87" fmla="*/ 3219056 w 3619883"/>
              <a:gd name="connsiteY87" fmla="*/ 55536 h 4297250"/>
              <a:gd name="connsiteX88" fmla="*/ 3263425 w 3619883"/>
              <a:gd name="connsiteY88" fmla="*/ 51706 h 4297250"/>
              <a:gd name="connsiteX89" fmla="*/ 3296219 w 3619883"/>
              <a:gd name="connsiteY89" fmla="*/ 59147 h 4297250"/>
              <a:gd name="connsiteX90" fmla="*/ 3319094 w 3619883"/>
              <a:gd name="connsiteY90" fmla="*/ 42500 h 4297250"/>
              <a:gd name="connsiteX91" fmla="*/ 3420511 w 3619883"/>
              <a:gd name="connsiteY91" fmla="*/ 0 h 4297250"/>
              <a:gd name="connsiteX92" fmla="*/ 3453305 w 3619883"/>
              <a:gd name="connsiteY92" fmla="*/ 7440 h 4297250"/>
              <a:gd name="connsiteX93" fmla="*/ 3496571 w 3619883"/>
              <a:gd name="connsiteY93" fmla="*/ 27182 h 4297250"/>
              <a:gd name="connsiteX94" fmla="*/ 3602117 w 3619883"/>
              <a:gd name="connsiteY94" fmla="*/ 132521 h 4297250"/>
              <a:gd name="connsiteX95" fmla="*/ 3619883 w 3619883"/>
              <a:gd name="connsiteY95" fmla="*/ 140049 h 4297250"/>
              <a:gd name="connsiteX96" fmla="*/ 3619883 w 3619883"/>
              <a:gd name="connsiteY9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128157 h 4297250"/>
              <a:gd name="connsiteX17" fmla="*/ 1140354 w 3619883"/>
              <a:gd name="connsiteY17" fmla="*/ 4275461 h 4297250"/>
              <a:gd name="connsiteX18" fmla="*/ 953807 w 3619883"/>
              <a:gd name="connsiteY18" fmla="*/ 4275461 h 4297250"/>
              <a:gd name="connsiteX19" fmla="*/ 912215 w 3619883"/>
              <a:gd name="connsiteY19" fmla="*/ 4128157 h 4297250"/>
              <a:gd name="connsiteX20" fmla="*/ 961020 w 3619883"/>
              <a:gd name="connsiteY20" fmla="*/ 4128157 h 4297250"/>
              <a:gd name="connsiteX21" fmla="*/ 961020 w 3619883"/>
              <a:gd name="connsiteY21" fmla="*/ 3951392 h 4297250"/>
              <a:gd name="connsiteX22" fmla="*/ 783235 w 3619883"/>
              <a:gd name="connsiteY22" fmla="*/ 3951392 h 4297250"/>
              <a:gd name="connsiteX23" fmla="*/ 783235 w 3619883"/>
              <a:gd name="connsiteY23" fmla="*/ 4128157 h 4297250"/>
              <a:gd name="connsiteX24" fmla="*/ 871024 w 3619883"/>
              <a:gd name="connsiteY24" fmla="*/ 4128157 h 4297250"/>
              <a:gd name="connsiteX25" fmla="*/ 829432 w 3619883"/>
              <a:gd name="connsiteY25" fmla="*/ 4275461 h 4297250"/>
              <a:gd name="connsiteX26" fmla="*/ 611484 w 3619883"/>
              <a:gd name="connsiteY26" fmla="*/ 4275461 h 4297250"/>
              <a:gd name="connsiteX27" fmla="*/ 621247 w 3619883"/>
              <a:gd name="connsiteY27" fmla="*/ 4128157 h 4297250"/>
              <a:gd name="connsiteX28" fmla="*/ 650062 w 3619883"/>
              <a:gd name="connsiteY28" fmla="*/ 4128157 h 4297250"/>
              <a:gd name="connsiteX29" fmla="*/ 650062 w 3619883"/>
              <a:gd name="connsiteY29" fmla="*/ 3951392 h 4297250"/>
              <a:gd name="connsiteX30" fmla="*/ 472277 w 3619883"/>
              <a:gd name="connsiteY30" fmla="*/ 3951392 h 4297250"/>
              <a:gd name="connsiteX31" fmla="*/ 472277 w 3619883"/>
              <a:gd name="connsiteY31" fmla="*/ 4128157 h 4297250"/>
              <a:gd name="connsiteX32" fmla="*/ 522650 w 3619883"/>
              <a:gd name="connsiteY32" fmla="*/ 4128157 h 4297250"/>
              <a:gd name="connsiteX33" fmla="*/ 573998 w 3619883"/>
              <a:gd name="connsiteY33" fmla="*/ 4275461 h 4297250"/>
              <a:gd name="connsiteX34" fmla="*/ 336164 w 3619883"/>
              <a:gd name="connsiteY34" fmla="*/ 4275461 h 4297250"/>
              <a:gd name="connsiteX35" fmla="*/ 294572 w 3619883"/>
              <a:gd name="connsiteY35" fmla="*/ 4128157 h 4297250"/>
              <a:gd name="connsiteX36" fmla="*/ 339106 w 3619883"/>
              <a:gd name="connsiteY36" fmla="*/ 4128157 h 4297250"/>
              <a:gd name="connsiteX37" fmla="*/ 339106 w 3619883"/>
              <a:gd name="connsiteY37" fmla="*/ 3951392 h 4297250"/>
              <a:gd name="connsiteX38" fmla="*/ 161321 w 3619883"/>
              <a:gd name="connsiteY38" fmla="*/ 3951392 h 4297250"/>
              <a:gd name="connsiteX39" fmla="*/ 161321 w 3619883"/>
              <a:gd name="connsiteY39" fmla="*/ 4128157 h 4297250"/>
              <a:gd name="connsiteX40" fmla="*/ 230914 w 3619883"/>
              <a:gd name="connsiteY40" fmla="*/ 4128157 h 4297250"/>
              <a:gd name="connsiteX41" fmla="*/ 189322 w 3619883"/>
              <a:gd name="connsiteY41" fmla="*/ 4275461 h 4297250"/>
              <a:gd name="connsiteX42" fmla="*/ 0 w 3619883"/>
              <a:gd name="connsiteY42" fmla="*/ 4275461 h 4297250"/>
              <a:gd name="connsiteX43" fmla="*/ 0 w 3619883"/>
              <a:gd name="connsiteY43" fmla="*/ 42229 h 4297250"/>
              <a:gd name="connsiteX44" fmla="*/ 42464 w 3619883"/>
              <a:gd name="connsiteY44" fmla="*/ 40518 h 4297250"/>
              <a:gd name="connsiteX45" fmla="*/ 137733 w 3619883"/>
              <a:gd name="connsiteY45" fmla="*/ 35355 h 4297250"/>
              <a:gd name="connsiteX46" fmla="*/ 270565 w 3619883"/>
              <a:gd name="connsiteY46" fmla="*/ 29759 h 4297250"/>
              <a:gd name="connsiteX47" fmla="*/ 479734 w 3619883"/>
              <a:gd name="connsiteY47" fmla="*/ 45455 h 4297250"/>
              <a:gd name="connsiteX48" fmla="*/ 524103 w 3619883"/>
              <a:gd name="connsiteY48" fmla="*/ 41625 h 4297250"/>
              <a:gd name="connsiteX49" fmla="*/ 624416 w 3619883"/>
              <a:gd name="connsiteY49" fmla="*/ 22696 h 4297250"/>
              <a:gd name="connsiteX50" fmla="*/ 657762 w 3619883"/>
              <a:gd name="connsiteY50" fmla="*/ 18351 h 4297250"/>
              <a:gd name="connsiteX51" fmla="*/ 690557 w 3619883"/>
              <a:gd name="connsiteY51" fmla="*/ 25792 h 4297250"/>
              <a:gd name="connsiteX52" fmla="*/ 745123 w 3619883"/>
              <a:gd name="connsiteY52" fmla="*/ 40157 h 4297250"/>
              <a:gd name="connsiteX53" fmla="*/ 789493 w 3619883"/>
              <a:gd name="connsiteY53" fmla="*/ 36327 h 4297250"/>
              <a:gd name="connsiteX54" fmla="*/ 854255 w 3619883"/>
              <a:gd name="connsiteY54" fmla="*/ 68887 h 4297250"/>
              <a:gd name="connsiteX55" fmla="*/ 897520 w 3619883"/>
              <a:gd name="connsiteY55" fmla="*/ 88629 h 4297250"/>
              <a:gd name="connsiteX56" fmla="*/ 940510 w 3619883"/>
              <a:gd name="connsiteY56" fmla="*/ 114265 h 4297250"/>
              <a:gd name="connsiteX57" fmla="*/ 1082712 w 3619883"/>
              <a:gd name="connsiteY57" fmla="*/ 144543 h 4297250"/>
              <a:gd name="connsiteX58" fmla="*/ 1205348 w 3619883"/>
              <a:gd name="connsiteY58" fmla="*/ 120753 h 4297250"/>
              <a:gd name="connsiteX59" fmla="*/ 1271764 w 3619883"/>
              <a:gd name="connsiteY59" fmla="*/ 117956 h 4297250"/>
              <a:gd name="connsiteX60" fmla="*/ 1315583 w 3619883"/>
              <a:gd name="connsiteY60" fmla="*/ 125912 h 4297250"/>
              <a:gd name="connsiteX61" fmla="*/ 1359125 w 3619883"/>
              <a:gd name="connsiteY61" fmla="*/ 139761 h 4297250"/>
              <a:gd name="connsiteX62" fmla="*/ 1391919 w 3619883"/>
              <a:gd name="connsiteY62" fmla="*/ 147202 h 4297250"/>
              <a:gd name="connsiteX63" fmla="*/ 1436563 w 3619883"/>
              <a:gd name="connsiteY63" fmla="*/ 137480 h 4297250"/>
              <a:gd name="connsiteX64" fmla="*/ 1471566 w 3619883"/>
              <a:gd name="connsiteY64" fmla="*/ 97777 h 4297250"/>
              <a:gd name="connsiteX65" fmla="*/ 1505739 w 3619883"/>
              <a:gd name="connsiteY65" fmla="*/ 75753 h 4297250"/>
              <a:gd name="connsiteX66" fmla="*/ 1590891 w 3619883"/>
              <a:gd name="connsiteY66" fmla="*/ 144702 h 4297250"/>
              <a:gd name="connsiteX67" fmla="*/ 1625616 w 3619883"/>
              <a:gd name="connsiteY67" fmla="*/ 110893 h 4297250"/>
              <a:gd name="connsiteX68" fmla="*/ 1658964 w 3619883"/>
              <a:gd name="connsiteY68" fmla="*/ 106547 h 4297250"/>
              <a:gd name="connsiteX69" fmla="*/ 1746598 w 3619883"/>
              <a:gd name="connsiteY69" fmla="*/ 122460 h 4297250"/>
              <a:gd name="connsiteX70" fmla="*/ 1811913 w 3619883"/>
              <a:gd name="connsiteY70" fmla="*/ 143234 h 4297250"/>
              <a:gd name="connsiteX71" fmla="*/ 1856557 w 3619883"/>
              <a:gd name="connsiteY71" fmla="*/ 133511 h 4297250"/>
              <a:gd name="connsiteX72" fmla="*/ 2066003 w 3619883"/>
              <a:gd name="connsiteY72" fmla="*/ 143313 h 4297250"/>
              <a:gd name="connsiteX73" fmla="*/ 2177615 w 3619883"/>
              <a:gd name="connsiteY73" fmla="*/ 119007 h 4297250"/>
              <a:gd name="connsiteX74" fmla="*/ 2255883 w 3619883"/>
              <a:gd name="connsiteY74" fmla="*/ 99047 h 4297250"/>
              <a:gd name="connsiteX75" fmla="*/ 2344622 w 3619883"/>
              <a:gd name="connsiteY75" fmla="*/ 91388 h 4297250"/>
              <a:gd name="connsiteX76" fmla="*/ 2455682 w 3619883"/>
              <a:gd name="connsiteY76" fmla="*/ 78869 h 4297250"/>
              <a:gd name="connsiteX77" fmla="*/ 2632609 w 3619883"/>
              <a:gd name="connsiteY77" fmla="*/ 75338 h 4297250"/>
              <a:gd name="connsiteX78" fmla="*/ 2742291 w 3619883"/>
              <a:gd name="connsiteY78" fmla="*/ 92282 h 4297250"/>
              <a:gd name="connsiteX79" fmla="*/ 2851974 w 3619883"/>
              <a:gd name="connsiteY79" fmla="*/ 109227 h 4297250"/>
              <a:gd name="connsiteX80" fmla="*/ 2907643 w 3619883"/>
              <a:gd name="connsiteY80" fmla="*/ 100020 h 4297250"/>
              <a:gd name="connsiteX81" fmla="*/ 2944022 w 3619883"/>
              <a:gd name="connsiteY81" fmla="*/ 30853 h 4297250"/>
              <a:gd name="connsiteX82" fmla="*/ 3022289 w 3619883"/>
              <a:gd name="connsiteY82" fmla="*/ 10893 h 4297250"/>
              <a:gd name="connsiteX83" fmla="*/ 3054807 w 3619883"/>
              <a:gd name="connsiteY83" fmla="*/ 24226 h 4297250"/>
              <a:gd name="connsiteX84" fmla="*/ 3141892 w 3619883"/>
              <a:gd name="connsiteY84" fmla="*/ 51925 h 4297250"/>
              <a:gd name="connsiteX85" fmla="*/ 3185711 w 3619883"/>
              <a:gd name="connsiteY85" fmla="*/ 59881 h 4297250"/>
              <a:gd name="connsiteX86" fmla="*/ 3219056 w 3619883"/>
              <a:gd name="connsiteY86" fmla="*/ 55536 h 4297250"/>
              <a:gd name="connsiteX87" fmla="*/ 3263425 w 3619883"/>
              <a:gd name="connsiteY87" fmla="*/ 51706 h 4297250"/>
              <a:gd name="connsiteX88" fmla="*/ 3296219 w 3619883"/>
              <a:gd name="connsiteY88" fmla="*/ 59147 h 4297250"/>
              <a:gd name="connsiteX89" fmla="*/ 3319094 w 3619883"/>
              <a:gd name="connsiteY89" fmla="*/ 42500 h 4297250"/>
              <a:gd name="connsiteX90" fmla="*/ 3420511 w 3619883"/>
              <a:gd name="connsiteY90" fmla="*/ 0 h 4297250"/>
              <a:gd name="connsiteX91" fmla="*/ 3453305 w 3619883"/>
              <a:gd name="connsiteY91" fmla="*/ 7440 h 4297250"/>
              <a:gd name="connsiteX92" fmla="*/ 3496571 w 3619883"/>
              <a:gd name="connsiteY92" fmla="*/ 27182 h 4297250"/>
              <a:gd name="connsiteX93" fmla="*/ 3602117 w 3619883"/>
              <a:gd name="connsiteY93" fmla="*/ 132521 h 4297250"/>
              <a:gd name="connsiteX94" fmla="*/ 3619883 w 3619883"/>
              <a:gd name="connsiteY94" fmla="*/ 140049 h 4297250"/>
              <a:gd name="connsiteX95" fmla="*/ 3619883 w 3619883"/>
              <a:gd name="connsiteY9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961020 w 3619883"/>
              <a:gd name="connsiteY19" fmla="*/ 4128157 h 4297250"/>
              <a:gd name="connsiteX20" fmla="*/ 961020 w 3619883"/>
              <a:gd name="connsiteY20" fmla="*/ 3951392 h 4297250"/>
              <a:gd name="connsiteX21" fmla="*/ 783235 w 3619883"/>
              <a:gd name="connsiteY21" fmla="*/ 3951392 h 4297250"/>
              <a:gd name="connsiteX22" fmla="*/ 783235 w 3619883"/>
              <a:gd name="connsiteY22" fmla="*/ 4128157 h 4297250"/>
              <a:gd name="connsiteX23" fmla="*/ 871024 w 3619883"/>
              <a:gd name="connsiteY23" fmla="*/ 4128157 h 4297250"/>
              <a:gd name="connsiteX24" fmla="*/ 829432 w 3619883"/>
              <a:gd name="connsiteY24" fmla="*/ 4275461 h 4297250"/>
              <a:gd name="connsiteX25" fmla="*/ 611484 w 3619883"/>
              <a:gd name="connsiteY25" fmla="*/ 4275461 h 4297250"/>
              <a:gd name="connsiteX26" fmla="*/ 621247 w 3619883"/>
              <a:gd name="connsiteY26" fmla="*/ 4128157 h 4297250"/>
              <a:gd name="connsiteX27" fmla="*/ 650062 w 3619883"/>
              <a:gd name="connsiteY27" fmla="*/ 4128157 h 4297250"/>
              <a:gd name="connsiteX28" fmla="*/ 650062 w 3619883"/>
              <a:gd name="connsiteY28" fmla="*/ 3951392 h 4297250"/>
              <a:gd name="connsiteX29" fmla="*/ 472277 w 3619883"/>
              <a:gd name="connsiteY29" fmla="*/ 3951392 h 4297250"/>
              <a:gd name="connsiteX30" fmla="*/ 472277 w 3619883"/>
              <a:gd name="connsiteY30" fmla="*/ 4128157 h 4297250"/>
              <a:gd name="connsiteX31" fmla="*/ 522650 w 3619883"/>
              <a:gd name="connsiteY31" fmla="*/ 4128157 h 4297250"/>
              <a:gd name="connsiteX32" fmla="*/ 573998 w 3619883"/>
              <a:gd name="connsiteY32" fmla="*/ 4275461 h 4297250"/>
              <a:gd name="connsiteX33" fmla="*/ 336164 w 3619883"/>
              <a:gd name="connsiteY33" fmla="*/ 4275461 h 4297250"/>
              <a:gd name="connsiteX34" fmla="*/ 294572 w 3619883"/>
              <a:gd name="connsiteY34" fmla="*/ 4128157 h 4297250"/>
              <a:gd name="connsiteX35" fmla="*/ 339106 w 3619883"/>
              <a:gd name="connsiteY35" fmla="*/ 4128157 h 4297250"/>
              <a:gd name="connsiteX36" fmla="*/ 339106 w 3619883"/>
              <a:gd name="connsiteY36" fmla="*/ 3951392 h 4297250"/>
              <a:gd name="connsiteX37" fmla="*/ 161321 w 3619883"/>
              <a:gd name="connsiteY37" fmla="*/ 3951392 h 4297250"/>
              <a:gd name="connsiteX38" fmla="*/ 161321 w 3619883"/>
              <a:gd name="connsiteY38" fmla="*/ 4128157 h 4297250"/>
              <a:gd name="connsiteX39" fmla="*/ 230914 w 3619883"/>
              <a:gd name="connsiteY39" fmla="*/ 4128157 h 4297250"/>
              <a:gd name="connsiteX40" fmla="*/ 189322 w 3619883"/>
              <a:gd name="connsiteY40" fmla="*/ 4275461 h 4297250"/>
              <a:gd name="connsiteX41" fmla="*/ 0 w 3619883"/>
              <a:gd name="connsiteY41" fmla="*/ 4275461 h 4297250"/>
              <a:gd name="connsiteX42" fmla="*/ 0 w 3619883"/>
              <a:gd name="connsiteY42" fmla="*/ 42229 h 4297250"/>
              <a:gd name="connsiteX43" fmla="*/ 42464 w 3619883"/>
              <a:gd name="connsiteY43" fmla="*/ 40518 h 4297250"/>
              <a:gd name="connsiteX44" fmla="*/ 137733 w 3619883"/>
              <a:gd name="connsiteY44" fmla="*/ 35355 h 4297250"/>
              <a:gd name="connsiteX45" fmla="*/ 270565 w 3619883"/>
              <a:gd name="connsiteY45" fmla="*/ 29759 h 4297250"/>
              <a:gd name="connsiteX46" fmla="*/ 479734 w 3619883"/>
              <a:gd name="connsiteY46" fmla="*/ 45455 h 4297250"/>
              <a:gd name="connsiteX47" fmla="*/ 524103 w 3619883"/>
              <a:gd name="connsiteY47" fmla="*/ 41625 h 4297250"/>
              <a:gd name="connsiteX48" fmla="*/ 624416 w 3619883"/>
              <a:gd name="connsiteY48" fmla="*/ 22696 h 4297250"/>
              <a:gd name="connsiteX49" fmla="*/ 657762 w 3619883"/>
              <a:gd name="connsiteY49" fmla="*/ 18351 h 4297250"/>
              <a:gd name="connsiteX50" fmla="*/ 690557 w 3619883"/>
              <a:gd name="connsiteY50" fmla="*/ 25792 h 4297250"/>
              <a:gd name="connsiteX51" fmla="*/ 745123 w 3619883"/>
              <a:gd name="connsiteY51" fmla="*/ 40157 h 4297250"/>
              <a:gd name="connsiteX52" fmla="*/ 789493 w 3619883"/>
              <a:gd name="connsiteY52" fmla="*/ 36327 h 4297250"/>
              <a:gd name="connsiteX53" fmla="*/ 854255 w 3619883"/>
              <a:gd name="connsiteY53" fmla="*/ 68887 h 4297250"/>
              <a:gd name="connsiteX54" fmla="*/ 897520 w 3619883"/>
              <a:gd name="connsiteY54" fmla="*/ 88629 h 4297250"/>
              <a:gd name="connsiteX55" fmla="*/ 940510 w 3619883"/>
              <a:gd name="connsiteY55" fmla="*/ 114265 h 4297250"/>
              <a:gd name="connsiteX56" fmla="*/ 1082712 w 3619883"/>
              <a:gd name="connsiteY56" fmla="*/ 144543 h 4297250"/>
              <a:gd name="connsiteX57" fmla="*/ 1205348 w 3619883"/>
              <a:gd name="connsiteY57" fmla="*/ 120753 h 4297250"/>
              <a:gd name="connsiteX58" fmla="*/ 1271764 w 3619883"/>
              <a:gd name="connsiteY58" fmla="*/ 117956 h 4297250"/>
              <a:gd name="connsiteX59" fmla="*/ 1315583 w 3619883"/>
              <a:gd name="connsiteY59" fmla="*/ 125912 h 4297250"/>
              <a:gd name="connsiteX60" fmla="*/ 1359125 w 3619883"/>
              <a:gd name="connsiteY60" fmla="*/ 139761 h 4297250"/>
              <a:gd name="connsiteX61" fmla="*/ 1391919 w 3619883"/>
              <a:gd name="connsiteY61" fmla="*/ 147202 h 4297250"/>
              <a:gd name="connsiteX62" fmla="*/ 1436563 w 3619883"/>
              <a:gd name="connsiteY62" fmla="*/ 137480 h 4297250"/>
              <a:gd name="connsiteX63" fmla="*/ 1471566 w 3619883"/>
              <a:gd name="connsiteY63" fmla="*/ 97777 h 4297250"/>
              <a:gd name="connsiteX64" fmla="*/ 1505739 w 3619883"/>
              <a:gd name="connsiteY64" fmla="*/ 75753 h 4297250"/>
              <a:gd name="connsiteX65" fmla="*/ 1590891 w 3619883"/>
              <a:gd name="connsiteY65" fmla="*/ 144702 h 4297250"/>
              <a:gd name="connsiteX66" fmla="*/ 1625616 w 3619883"/>
              <a:gd name="connsiteY66" fmla="*/ 110893 h 4297250"/>
              <a:gd name="connsiteX67" fmla="*/ 1658964 w 3619883"/>
              <a:gd name="connsiteY67" fmla="*/ 106547 h 4297250"/>
              <a:gd name="connsiteX68" fmla="*/ 1746598 w 3619883"/>
              <a:gd name="connsiteY68" fmla="*/ 122460 h 4297250"/>
              <a:gd name="connsiteX69" fmla="*/ 1811913 w 3619883"/>
              <a:gd name="connsiteY69" fmla="*/ 143234 h 4297250"/>
              <a:gd name="connsiteX70" fmla="*/ 1856557 w 3619883"/>
              <a:gd name="connsiteY70" fmla="*/ 133511 h 4297250"/>
              <a:gd name="connsiteX71" fmla="*/ 2066003 w 3619883"/>
              <a:gd name="connsiteY71" fmla="*/ 143313 h 4297250"/>
              <a:gd name="connsiteX72" fmla="*/ 2177615 w 3619883"/>
              <a:gd name="connsiteY72" fmla="*/ 119007 h 4297250"/>
              <a:gd name="connsiteX73" fmla="*/ 2255883 w 3619883"/>
              <a:gd name="connsiteY73" fmla="*/ 99047 h 4297250"/>
              <a:gd name="connsiteX74" fmla="*/ 2344622 w 3619883"/>
              <a:gd name="connsiteY74" fmla="*/ 91388 h 4297250"/>
              <a:gd name="connsiteX75" fmla="*/ 2455682 w 3619883"/>
              <a:gd name="connsiteY75" fmla="*/ 78869 h 4297250"/>
              <a:gd name="connsiteX76" fmla="*/ 2632609 w 3619883"/>
              <a:gd name="connsiteY76" fmla="*/ 75338 h 4297250"/>
              <a:gd name="connsiteX77" fmla="*/ 2742291 w 3619883"/>
              <a:gd name="connsiteY77" fmla="*/ 92282 h 4297250"/>
              <a:gd name="connsiteX78" fmla="*/ 2851974 w 3619883"/>
              <a:gd name="connsiteY78" fmla="*/ 109227 h 4297250"/>
              <a:gd name="connsiteX79" fmla="*/ 2907643 w 3619883"/>
              <a:gd name="connsiteY79" fmla="*/ 100020 h 4297250"/>
              <a:gd name="connsiteX80" fmla="*/ 2944022 w 3619883"/>
              <a:gd name="connsiteY80" fmla="*/ 30853 h 4297250"/>
              <a:gd name="connsiteX81" fmla="*/ 3022289 w 3619883"/>
              <a:gd name="connsiteY81" fmla="*/ 10893 h 4297250"/>
              <a:gd name="connsiteX82" fmla="*/ 3054807 w 3619883"/>
              <a:gd name="connsiteY82" fmla="*/ 24226 h 4297250"/>
              <a:gd name="connsiteX83" fmla="*/ 3141892 w 3619883"/>
              <a:gd name="connsiteY83" fmla="*/ 51925 h 4297250"/>
              <a:gd name="connsiteX84" fmla="*/ 3185711 w 3619883"/>
              <a:gd name="connsiteY84" fmla="*/ 59881 h 4297250"/>
              <a:gd name="connsiteX85" fmla="*/ 3219056 w 3619883"/>
              <a:gd name="connsiteY85" fmla="*/ 55536 h 4297250"/>
              <a:gd name="connsiteX86" fmla="*/ 3263425 w 3619883"/>
              <a:gd name="connsiteY86" fmla="*/ 51706 h 4297250"/>
              <a:gd name="connsiteX87" fmla="*/ 3296219 w 3619883"/>
              <a:gd name="connsiteY87" fmla="*/ 59147 h 4297250"/>
              <a:gd name="connsiteX88" fmla="*/ 3319094 w 3619883"/>
              <a:gd name="connsiteY88" fmla="*/ 42500 h 4297250"/>
              <a:gd name="connsiteX89" fmla="*/ 3420511 w 3619883"/>
              <a:gd name="connsiteY89" fmla="*/ 0 h 4297250"/>
              <a:gd name="connsiteX90" fmla="*/ 3453305 w 3619883"/>
              <a:gd name="connsiteY90" fmla="*/ 7440 h 4297250"/>
              <a:gd name="connsiteX91" fmla="*/ 3496571 w 3619883"/>
              <a:gd name="connsiteY91" fmla="*/ 27182 h 4297250"/>
              <a:gd name="connsiteX92" fmla="*/ 3602117 w 3619883"/>
              <a:gd name="connsiteY92" fmla="*/ 132521 h 4297250"/>
              <a:gd name="connsiteX93" fmla="*/ 3619883 w 3619883"/>
              <a:gd name="connsiteY93" fmla="*/ 140049 h 4297250"/>
              <a:gd name="connsiteX94" fmla="*/ 3619883 w 3619883"/>
              <a:gd name="connsiteY9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961020 w 3619883"/>
              <a:gd name="connsiteY19" fmla="*/ 4128157 h 4297250"/>
              <a:gd name="connsiteX20" fmla="*/ 783235 w 3619883"/>
              <a:gd name="connsiteY20" fmla="*/ 3951392 h 4297250"/>
              <a:gd name="connsiteX21" fmla="*/ 783235 w 3619883"/>
              <a:gd name="connsiteY21" fmla="*/ 4128157 h 4297250"/>
              <a:gd name="connsiteX22" fmla="*/ 871024 w 3619883"/>
              <a:gd name="connsiteY22" fmla="*/ 4128157 h 4297250"/>
              <a:gd name="connsiteX23" fmla="*/ 829432 w 3619883"/>
              <a:gd name="connsiteY23" fmla="*/ 4275461 h 4297250"/>
              <a:gd name="connsiteX24" fmla="*/ 611484 w 3619883"/>
              <a:gd name="connsiteY24" fmla="*/ 4275461 h 4297250"/>
              <a:gd name="connsiteX25" fmla="*/ 621247 w 3619883"/>
              <a:gd name="connsiteY25" fmla="*/ 4128157 h 4297250"/>
              <a:gd name="connsiteX26" fmla="*/ 650062 w 3619883"/>
              <a:gd name="connsiteY26" fmla="*/ 4128157 h 4297250"/>
              <a:gd name="connsiteX27" fmla="*/ 650062 w 3619883"/>
              <a:gd name="connsiteY27" fmla="*/ 3951392 h 4297250"/>
              <a:gd name="connsiteX28" fmla="*/ 472277 w 3619883"/>
              <a:gd name="connsiteY28" fmla="*/ 3951392 h 4297250"/>
              <a:gd name="connsiteX29" fmla="*/ 472277 w 3619883"/>
              <a:gd name="connsiteY29" fmla="*/ 4128157 h 4297250"/>
              <a:gd name="connsiteX30" fmla="*/ 522650 w 3619883"/>
              <a:gd name="connsiteY30" fmla="*/ 4128157 h 4297250"/>
              <a:gd name="connsiteX31" fmla="*/ 573998 w 3619883"/>
              <a:gd name="connsiteY31" fmla="*/ 4275461 h 4297250"/>
              <a:gd name="connsiteX32" fmla="*/ 336164 w 3619883"/>
              <a:gd name="connsiteY32" fmla="*/ 4275461 h 4297250"/>
              <a:gd name="connsiteX33" fmla="*/ 294572 w 3619883"/>
              <a:gd name="connsiteY33" fmla="*/ 4128157 h 4297250"/>
              <a:gd name="connsiteX34" fmla="*/ 339106 w 3619883"/>
              <a:gd name="connsiteY34" fmla="*/ 4128157 h 4297250"/>
              <a:gd name="connsiteX35" fmla="*/ 339106 w 3619883"/>
              <a:gd name="connsiteY35" fmla="*/ 3951392 h 4297250"/>
              <a:gd name="connsiteX36" fmla="*/ 161321 w 3619883"/>
              <a:gd name="connsiteY36" fmla="*/ 3951392 h 4297250"/>
              <a:gd name="connsiteX37" fmla="*/ 161321 w 3619883"/>
              <a:gd name="connsiteY37" fmla="*/ 4128157 h 4297250"/>
              <a:gd name="connsiteX38" fmla="*/ 230914 w 3619883"/>
              <a:gd name="connsiteY38" fmla="*/ 4128157 h 4297250"/>
              <a:gd name="connsiteX39" fmla="*/ 189322 w 3619883"/>
              <a:gd name="connsiteY39" fmla="*/ 4275461 h 4297250"/>
              <a:gd name="connsiteX40" fmla="*/ 0 w 3619883"/>
              <a:gd name="connsiteY40" fmla="*/ 4275461 h 4297250"/>
              <a:gd name="connsiteX41" fmla="*/ 0 w 3619883"/>
              <a:gd name="connsiteY41" fmla="*/ 42229 h 4297250"/>
              <a:gd name="connsiteX42" fmla="*/ 42464 w 3619883"/>
              <a:gd name="connsiteY42" fmla="*/ 40518 h 4297250"/>
              <a:gd name="connsiteX43" fmla="*/ 137733 w 3619883"/>
              <a:gd name="connsiteY43" fmla="*/ 35355 h 4297250"/>
              <a:gd name="connsiteX44" fmla="*/ 270565 w 3619883"/>
              <a:gd name="connsiteY44" fmla="*/ 29759 h 4297250"/>
              <a:gd name="connsiteX45" fmla="*/ 479734 w 3619883"/>
              <a:gd name="connsiteY45" fmla="*/ 45455 h 4297250"/>
              <a:gd name="connsiteX46" fmla="*/ 524103 w 3619883"/>
              <a:gd name="connsiteY46" fmla="*/ 41625 h 4297250"/>
              <a:gd name="connsiteX47" fmla="*/ 624416 w 3619883"/>
              <a:gd name="connsiteY47" fmla="*/ 22696 h 4297250"/>
              <a:gd name="connsiteX48" fmla="*/ 657762 w 3619883"/>
              <a:gd name="connsiteY48" fmla="*/ 18351 h 4297250"/>
              <a:gd name="connsiteX49" fmla="*/ 690557 w 3619883"/>
              <a:gd name="connsiteY49" fmla="*/ 25792 h 4297250"/>
              <a:gd name="connsiteX50" fmla="*/ 745123 w 3619883"/>
              <a:gd name="connsiteY50" fmla="*/ 40157 h 4297250"/>
              <a:gd name="connsiteX51" fmla="*/ 789493 w 3619883"/>
              <a:gd name="connsiteY51" fmla="*/ 36327 h 4297250"/>
              <a:gd name="connsiteX52" fmla="*/ 854255 w 3619883"/>
              <a:gd name="connsiteY52" fmla="*/ 68887 h 4297250"/>
              <a:gd name="connsiteX53" fmla="*/ 897520 w 3619883"/>
              <a:gd name="connsiteY53" fmla="*/ 88629 h 4297250"/>
              <a:gd name="connsiteX54" fmla="*/ 940510 w 3619883"/>
              <a:gd name="connsiteY54" fmla="*/ 114265 h 4297250"/>
              <a:gd name="connsiteX55" fmla="*/ 1082712 w 3619883"/>
              <a:gd name="connsiteY55" fmla="*/ 144543 h 4297250"/>
              <a:gd name="connsiteX56" fmla="*/ 1205348 w 3619883"/>
              <a:gd name="connsiteY56" fmla="*/ 120753 h 4297250"/>
              <a:gd name="connsiteX57" fmla="*/ 1271764 w 3619883"/>
              <a:gd name="connsiteY57" fmla="*/ 117956 h 4297250"/>
              <a:gd name="connsiteX58" fmla="*/ 1315583 w 3619883"/>
              <a:gd name="connsiteY58" fmla="*/ 125912 h 4297250"/>
              <a:gd name="connsiteX59" fmla="*/ 1359125 w 3619883"/>
              <a:gd name="connsiteY59" fmla="*/ 139761 h 4297250"/>
              <a:gd name="connsiteX60" fmla="*/ 1391919 w 3619883"/>
              <a:gd name="connsiteY60" fmla="*/ 147202 h 4297250"/>
              <a:gd name="connsiteX61" fmla="*/ 1436563 w 3619883"/>
              <a:gd name="connsiteY61" fmla="*/ 137480 h 4297250"/>
              <a:gd name="connsiteX62" fmla="*/ 1471566 w 3619883"/>
              <a:gd name="connsiteY62" fmla="*/ 97777 h 4297250"/>
              <a:gd name="connsiteX63" fmla="*/ 1505739 w 3619883"/>
              <a:gd name="connsiteY63" fmla="*/ 75753 h 4297250"/>
              <a:gd name="connsiteX64" fmla="*/ 1590891 w 3619883"/>
              <a:gd name="connsiteY64" fmla="*/ 144702 h 4297250"/>
              <a:gd name="connsiteX65" fmla="*/ 1625616 w 3619883"/>
              <a:gd name="connsiteY65" fmla="*/ 110893 h 4297250"/>
              <a:gd name="connsiteX66" fmla="*/ 1658964 w 3619883"/>
              <a:gd name="connsiteY66" fmla="*/ 106547 h 4297250"/>
              <a:gd name="connsiteX67" fmla="*/ 1746598 w 3619883"/>
              <a:gd name="connsiteY67" fmla="*/ 122460 h 4297250"/>
              <a:gd name="connsiteX68" fmla="*/ 1811913 w 3619883"/>
              <a:gd name="connsiteY68" fmla="*/ 143234 h 4297250"/>
              <a:gd name="connsiteX69" fmla="*/ 1856557 w 3619883"/>
              <a:gd name="connsiteY69" fmla="*/ 133511 h 4297250"/>
              <a:gd name="connsiteX70" fmla="*/ 2066003 w 3619883"/>
              <a:gd name="connsiteY70" fmla="*/ 143313 h 4297250"/>
              <a:gd name="connsiteX71" fmla="*/ 2177615 w 3619883"/>
              <a:gd name="connsiteY71" fmla="*/ 119007 h 4297250"/>
              <a:gd name="connsiteX72" fmla="*/ 2255883 w 3619883"/>
              <a:gd name="connsiteY72" fmla="*/ 99047 h 4297250"/>
              <a:gd name="connsiteX73" fmla="*/ 2344622 w 3619883"/>
              <a:gd name="connsiteY73" fmla="*/ 91388 h 4297250"/>
              <a:gd name="connsiteX74" fmla="*/ 2455682 w 3619883"/>
              <a:gd name="connsiteY74" fmla="*/ 78869 h 4297250"/>
              <a:gd name="connsiteX75" fmla="*/ 2632609 w 3619883"/>
              <a:gd name="connsiteY75" fmla="*/ 75338 h 4297250"/>
              <a:gd name="connsiteX76" fmla="*/ 2742291 w 3619883"/>
              <a:gd name="connsiteY76" fmla="*/ 92282 h 4297250"/>
              <a:gd name="connsiteX77" fmla="*/ 2851974 w 3619883"/>
              <a:gd name="connsiteY77" fmla="*/ 109227 h 4297250"/>
              <a:gd name="connsiteX78" fmla="*/ 2907643 w 3619883"/>
              <a:gd name="connsiteY78" fmla="*/ 100020 h 4297250"/>
              <a:gd name="connsiteX79" fmla="*/ 2944022 w 3619883"/>
              <a:gd name="connsiteY79" fmla="*/ 30853 h 4297250"/>
              <a:gd name="connsiteX80" fmla="*/ 3022289 w 3619883"/>
              <a:gd name="connsiteY80" fmla="*/ 10893 h 4297250"/>
              <a:gd name="connsiteX81" fmla="*/ 3054807 w 3619883"/>
              <a:gd name="connsiteY81" fmla="*/ 24226 h 4297250"/>
              <a:gd name="connsiteX82" fmla="*/ 3141892 w 3619883"/>
              <a:gd name="connsiteY82" fmla="*/ 51925 h 4297250"/>
              <a:gd name="connsiteX83" fmla="*/ 3185711 w 3619883"/>
              <a:gd name="connsiteY83" fmla="*/ 59881 h 4297250"/>
              <a:gd name="connsiteX84" fmla="*/ 3219056 w 3619883"/>
              <a:gd name="connsiteY84" fmla="*/ 55536 h 4297250"/>
              <a:gd name="connsiteX85" fmla="*/ 3263425 w 3619883"/>
              <a:gd name="connsiteY85" fmla="*/ 51706 h 4297250"/>
              <a:gd name="connsiteX86" fmla="*/ 3296219 w 3619883"/>
              <a:gd name="connsiteY86" fmla="*/ 59147 h 4297250"/>
              <a:gd name="connsiteX87" fmla="*/ 3319094 w 3619883"/>
              <a:gd name="connsiteY87" fmla="*/ 42500 h 4297250"/>
              <a:gd name="connsiteX88" fmla="*/ 3420511 w 3619883"/>
              <a:gd name="connsiteY88" fmla="*/ 0 h 4297250"/>
              <a:gd name="connsiteX89" fmla="*/ 3453305 w 3619883"/>
              <a:gd name="connsiteY89" fmla="*/ 7440 h 4297250"/>
              <a:gd name="connsiteX90" fmla="*/ 3496571 w 3619883"/>
              <a:gd name="connsiteY90" fmla="*/ 27182 h 4297250"/>
              <a:gd name="connsiteX91" fmla="*/ 3602117 w 3619883"/>
              <a:gd name="connsiteY91" fmla="*/ 132521 h 4297250"/>
              <a:gd name="connsiteX92" fmla="*/ 3619883 w 3619883"/>
              <a:gd name="connsiteY92" fmla="*/ 140049 h 4297250"/>
              <a:gd name="connsiteX93" fmla="*/ 3619883 w 3619883"/>
              <a:gd name="connsiteY9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961020 w 3619883"/>
              <a:gd name="connsiteY19" fmla="*/ 4128157 h 4297250"/>
              <a:gd name="connsiteX20" fmla="*/ 783235 w 3619883"/>
              <a:gd name="connsiteY20" fmla="*/ 4128157 h 4297250"/>
              <a:gd name="connsiteX21" fmla="*/ 871024 w 3619883"/>
              <a:gd name="connsiteY21" fmla="*/ 4128157 h 4297250"/>
              <a:gd name="connsiteX22" fmla="*/ 829432 w 3619883"/>
              <a:gd name="connsiteY22" fmla="*/ 4275461 h 4297250"/>
              <a:gd name="connsiteX23" fmla="*/ 611484 w 3619883"/>
              <a:gd name="connsiteY23" fmla="*/ 4275461 h 4297250"/>
              <a:gd name="connsiteX24" fmla="*/ 621247 w 3619883"/>
              <a:gd name="connsiteY24" fmla="*/ 4128157 h 4297250"/>
              <a:gd name="connsiteX25" fmla="*/ 650062 w 3619883"/>
              <a:gd name="connsiteY25" fmla="*/ 4128157 h 4297250"/>
              <a:gd name="connsiteX26" fmla="*/ 650062 w 3619883"/>
              <a:gd name="connsiteY26" fmla="*/ 3951392 h 4297250"/>
              <a:gd name="connsiteX27" fmla="*/ 472277 w 3619883"/>
              <a:gd name="connsiteY27" fmla="*/ 3951392 h 4297250"/>
              <a:gd name="connsiteX28" fmla="*/ 472277 w 3619883"/>
              <a:gd name="connsiteY28" fmla="*/ 4128157 h 4297250"/>
              <a:gd name="connsiteX29" fmla="*/ 522650 w 3619883"/>
              <a:gd name="connsiteY29" fmla="*/ 4128157 h 4297250"/>
              <a:gd name="connsiteX30" fmla="*/ 573998 w 3619883"/>
              <a:gd name="connsiteY30" fmla="*/ 4275461 h 4297250"/>
              <a:gd name="connsiteX31" fmla="*/ 336164 w 3619883"/>
              <a:gd name="connsiteY31" fmla="*/ 4275461 h 4297250"/>
              <a:gd name="connsiteX32" fmla="*/ 294572 w 3619883"/>
              <a:gd name="connsiteY32" fmla="*/ 4128157 h 4297250"/>
              <a:gd name="connsiteX33" fmla="*/ 339106 w 3619883"/>
              <a:gd name="connsiteY33" fmla="*/ 4128157 h 4297250"/>
              <a:gd name="connsiteX34" fmla="*/ 339106 w 3619883"/>
              <a:gd name="connsiteY34" fmla="*/ 3951392 h 4297250"/>
              <a:gd name="connsiteX35" fmla="*/ 161321 w 3619883"/>
              <a:gd name="connsiteY35" fmla="*/ 3951392 h 4297250"/>
              <a:gd name="connsiteX36" fmla="*/ 161321 w 3619883"/>
              <a:gd name="connsiteY36" fmla="*/ 4128157 h 4297250"/>
              <a:gd name="connsiteX37" fmla="*/ 230914 w 3619883"/>
              <a:gd name="connsiteY37" fmla="*/ 4128157 h 4297250"/>
              <a:gd name="connsiteX38" fmla="*/ 189322 w 3619883"/>
              <a:gd name="connsiteY38" fmla="*/ 4275461 h 4297250"/>
              <a:gd name="connsiteX39" fmla="*/ 0 w 3619883"/>
              <a:gd name="connsiteY39" fmla="*/ 4275461 h 4297250"/>
              <a:gd name="connsiteX40" fmla="*/ 0 w 3619883"/>
              <a:gd name="connsiteY40" fmla="*/ 42229 h 4297250"/>
              <a:gd name="connsiteX41" fmla="*/ 42464 w 3619883"/>
              <a:gd name="connsiteY41" fmla="*/ 40518 h 4297250"/>
              <a:gd name="connsiteX42" fmla="*/ 137733 w 3619883"/>
              <a:gd name="connsiteY42" fmla="*/ 35355 h 4297250"/>
              <a:gd name="connsiteX43" fmla="*/ 270565 w 3619883"/>
              <a:gd name="connsiteY43" fmla="*/ 29759 h 4297250"/>
              <a:gd name="connsiteX44" fmla="*/ 479734 w 3619883"/>
              <a:gd name="connsiteY44" fmla="*/ 45455 h 4297250"/>
              <a:gd name="connsiteX45" fmla="*/ 524103 w 3619883"/>
              <a:gd name="connsiteY45" fmla="*/ 41625 h 4297250"/>
              <a:gd name="connsiteX46" fmla="*/ 624416 w 3619883"/>
              <a:gd name="connsiteY46" fmla="*/ 22696 h 4297250"/>
              <a:gd name="connsiteX47" fmla="*/ 657762 w 3619883"/>
              <a:gd name="connsiteY47" fmla="*/ 18351 h 4297250"/>
              <a:gd name="connsiteX48" fmla="*/ 690557 w 3619883"/>
              <a:gd name="connsiteY48" fmla="*/ 25792 h 4297250"/>
              <a:gd name="connsiteX49" fmla="*/ 745123 w 3619883"/>
              <a:gd name="connsiteY49" fmla="*/ 40157 h 4297250"/>
              <a:gd name="connsiteX50" fmla="*/ 789493 w 3619883"/>
              <a:gd name="connsiteY50" fmla="*/ 36327 h 4297250"/>
              <a:gd name="connsiteX51" fmla="*/ 854255 w 3619883"/>
              <a:gd name="connsiteY51" fmla="*/ 68887 h 4297250"/>
              <a:gd name="connsiteX52" fmla="*/ 897520 w 3619883"/>
              <a:gd name="connsiteY52" fmla="*/ 88629 h 4297250"/>
              <a:gd name="connsiteX53" fmla="*/ 940510 w 3619883"/>
              <a:gd name="connsiteY53" fmla="*/ 114265 h 4297250"/>
              <a:gd name="connsiteX54" fmla="*/ 1082712 w 3619883"/>
              <a:gd name="connsiteY54" fmla="*/ 144543 h 4297250"/>
              <a:gd name="connsiteX55" fmla="*/ 1205348 w 3619883"/>
              <a:gd name="connsiteY55" fmla="*/ 120753 h 4297250"/>
              <a:gd name="connsiteX56" fmla="*/ 1271764 w 3619883"/>
              <a:gd name="connsiteY56" fmla="*/ 117956 h 4297250"/>
              <a:gd name="connsiteX57" fmla="*/ 1315583 w 3619883"/>
              <a:gd name="connsiteY57" fmla="*/ 125912 h 4297250"/>
              <a:gd name="connsiteX58" fmla="*/ 1359125 w 3619883"/>
              <a:gd name="connsiteY58" fmla="*/ 139761 h 4297250"/>
              <a:gd name="connsiteX59" fmla="*/ 1391919 w 3619883"/>
              <a:gd name="connsiteY59" fmla="*/ 147202 h 4297250"/>
              <a:gd name="connsiteX60" fmla="*/ 1436563 w 3619883"/>
              <a:gd name="connsiteY60" fmla="*/ 137480 h 4297250"/>
              <a:gd name="connsiteX61" fmla="*/ 1471566 w 3619883"/>
              <a:gd name="connsiteY61" fmla="*/ 97777 h 4297250"/>
              <a:gd name="connsiteX62" fmla="*/ 1505739 w 3619883"/>
              <a:gd name="connsiteY62" fmla="*/ 75753 h 4297250"/>
              <a:gd name="connsiteX63" fmla="*/ 1590891 w 3619883"/>
              <a:gd name="connsiteY63" fmla="*/ 144702 h 4297250"/>
              <a:gd name="connsiteX64" fmla="*/ 1625616 w 3619883"/>
              <a:gd name="connsiteY64" fmla="*/ 110893 h 4297250"/>
              <a:gd name="connsiteX65" fmla="*/ 1658964 w 3619883"/>
              <a:gd name="connsiteY65" fmla="*/ 106547 h 4297250"/>
              <a:gd name="connsiteX66" fmla="*/ 1746598 w 3619883"/>
              <a:gd name="connsiteY66" fmla="*/ 122460 h 4297250"/>
              <a:gd name="connsiteX67" fmla="*/ 1811913 w 3619883"/>
              <a:gd name="connsiteY67" fmla="*/ 143234 h 4297250"/>
              <a:gd name="connsiteX68" fmla="*/ 1856557 w 3619883"/>
              <a:gd name="connsiteY68" fmla="*/ 133511 h 4297250"/>
              <a:gd name="connsiteX69" fmla="*/ 2066003 w 3619883"/>
              <a:gd name="connsiteY69" fmla="*/ 143313 h 4297250"/>
              <a:gd name="connsiteX70" fmla="*/ 2177615 w 3619883"/>
              <a:gd name="connsiteY70" fmla="*/ 119007 h 4297250"/>
              <a:gd name="connsiteX71" fmla="*/ 2255883 w 3619883"/>
              <a:gd name="connsiteY71" fmla="*/ 99047 h 4297250"/>
              <a:gd name="connsiteX72" fmla="*/ 2344622 w 3619883"/>
              <a:gd name="connsiteY72" fmla="*/ 91388 h 4297250"/>
              <a:gd name="connsiteX73" fmla="*/ 2455682 w 3619883"/>
              <a:gd name="connsiteY73" fmla="*/ 78869 h 4297250"/>
              <a:gd name="connsiteX74" fmla="*/ 2632609 w 3619883"/>
              <a:gd name="connsiteY74" fmla="*/ 75338 h 4297250"/>
              <a:gd name="connsiteX75" fmla="*/ 2742291 w 3619883"/>
              <a:gd name="connsiteY75" fmla="*/ 92282 h 4297250"/>
              <a:gd name="connsiteX76" fmla="*/ 2851974 w 3619883"/>
              <a:gd name="connsiteY76" fmla="*/ 109227 h 4297250"/>
              <a:gd name="connsiteX77" fmla="*/ 2907643 w 3619883"/>
              <a:gd name="connsiteY77" fmla="*/ 100020 h 4297250"/>
              <a:gd name="connsiteX78" fmla="*/ 2944022 w 3619883"/>
              <a:gd name="connsiteY78" fmla="*/ 30853 h 4297250"/>
              <a:gd name="connsiteX79" fmla="*/ 3022289 w 3619883"/>
              <a:gd name="connsiteY79" fmla="*/ 10893 h 4297250"/>
              <a:gd name="connsiteX80" fmla="*/ 3054807 w 3619883"/>
              <a:gd name="connsiteY80" fmla="*/ 24226 h 4297250"/>
              <a:gd name="connsiteX81" fmla="*/ 3141892 w 3619883"/>
              <a:gd name="connsiteY81" fmla="*/ 51925 h 4297250"/>
              <a:gd name="connsiteX82" fmla="*/ 3185711 w 3619883"/>
              <a:gd name="connsiteY82" fmla="*/ 59881 h 4297250"/>
              <a:gd name="connsiteX83" fmla="*/ 3219056 w 3619883"/>
              <a:gd name="connsiteY83" fmla="*/ 55536 h 4297250"/>
              <a:gd name="connsiteX84" fmla="*/ 3263425 w 3619883"/>
              <a:gd name="connsiteY84" fmla="*/ 51706 h 4297250"/>
              <a:gd name="connsiteX85" fmla="*/ 3296219 w 3619883"/>
              <a:gd name="connsiteY85" fmla="*/ 59147 h 4297250"/>
              <a:gd name="connsiteX86" fmla="*/ 3319094 w 3619883"/>
              <a:gd name="connsiteY86" fmla="*/ 42500 h 4297250"/>
              <a:gd name="connsiteX87" fmla="*/ 3420511 w 3619883"/>
              <a:gd name="connsiteY87" fmla="*/ 0 h 4297250"/>
              <a:gd name="connsiteX88" fmla="*/ 3453305 w 3619883"/>
              <a:gd name="connsiteY88" fmla="*/ 7440 h 4297250"/>
              <a:gd name="connsiteX89" fmla="*/ 3496571 w 3619883"/>
              <a:gd name="connsiteY89" fmla="*/ 27182 h 4297250"/>
              <a:gd name="connsiteX90" fmla="*/ 3602117 w 3619883"/>
              <a:gd name="connsiteY90" fmla="*/ 132521 h 4297250"/>
              <a:gd name="connsiteX91" fmla="*/ 3619883 w 3619883"/>
              <a:gd name="connsiteY91" fmla="*/ 140049 h 4297250"/>
              <a:gd name="connsiteX92" fmla="*/ 3619883 w 3619883"/>
              <a:gd name="connsiteY9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961020 w 3619883"/>
              <a:gd name="connsiteY19" fmla="*/ 4128157 h 4297250"/>
              <a:gd name="connsiteX20" fmla="*/ 871024 w 3619883"/>
              <a:gd name="connsiteY20" fmla="*/ 4128157 h 4297250"/>
              <a:gd name="connsiteX21" fmla="*/ 829432 w 3619883"/>
              <a:gd name="connsiteY21" fmla="*/ 4275461 h 4297250"/>
              <a:gd name="connsiteX22" fmla="*/ 611484 w 3619883"/>
              <a:gd name="connsiteY22" fmla="*/ 4275461 h 4297250"/>
              <a:gd name="connsiteX23" fmla="*/ 621247 w 3619883"/>
              <a:gd name="connsiteY23" fmla="*/ 4128157 h 4297250"/>
              <a:gd name="connsiteX24" fmla="*/ 650062 w 3619883"/>
              <a:gd name="connsiteY24" fmla="*/ 4128157 h 4297250"/>
              <a:gd name="connsiteX25" fmla="*/ 650062 w 3619883"/>
              <a:gd name="connsiteY25" fmla="*/ 3951392 h 4297250"/>
              <a:gd name="connsiteX26" fmla="*/ 472277 w 3619883"/>
              <a:gd name="connsiteY26" fmla="*/ 3951392 h 4297250"/>
              <a:gd name="connsiteX27" fmla="*/ 472277 w 3619883"/>
              <a:gd name="connsiteY27" fmla="*/ 4128157 h 4297250"/>
              <a:gd name="connsiteX28" fmla="*/ 522650 w 3619883"/>
              <a:gd name="connsiteY28" fmla="*/ 4128157 h 4297250"/>
              <a:gd name="connsiteX29" fmla="*/ 573998 w 3619883"/>
              <a:gd name="connsiteY29" fmla="*/ 4275461 h 4297250"/>
              <a:gd name="connsiteX30" fmla="*/ 336164 w 3619883"/>
              <a:gd name="connsiteY30" fmla="*/ 4275461 h 4297250"/>
              <a:gd name="connsiteX31" fmla="*/ 294572 w 3619883"/>
              <a:gd name="connsiteY31" fmla="*/ 4128157 h 4297250"/>
              <a:gd name="connsiteX32" fmla="*/ 339106 w 3619883"/>
              <a:gd name="connsiteY32" fmla="*/ 4128157 h 4297250"/>
              <a:gd name="connsiteX33" fmla="*/ 339106 w 3619883"/>
              <a:gd name="connsiteY33" fmla="*/ 3951392 h 4297250"/>
              <a:gd name="connsiteX34" fmla="*/ 161321 w 3619883"/>
              <a:gd name="connsiteY34" fmla="*/ 3951392 h 4297250"/>
              <a:gd name="connsiteX35" fmla="*/ 161321 w 3619883"/>
              <a:gd name="connsiteY35" fmla="*/ 4128157 h 4297250"/>
              <a:gd name="connsiteX36" fmla="*/ 230914 w 3619883"/>
              <a:gd name="connsiteY36" fmla="*/ 4128157 h 4297250"/>
              <a:gd name="connsiteX37" fmla="*/ 189322 w 3619883"/>
              <a:gd name="connsiteY37" fmla="*/ 4275461 h 4297250"/>
              <a:gd name="connsiteX38" fmla="*/ 0 w 3619883"/>
              <a:gd name="connsiteY38" fmla="*/ 4275461 h 4297250"/>
              <a:gd name="connsiteX39" fmla="*/ 0 w 3619883"/>
              <a:gd name="connsiteY39" fmla="*/ 42229 h 4297250"/>
              <a:gd name="connsiteX40" fmla="*/ 42464 w 3619883"/>
              <a:gd name="connsiteY40" fmla="*/ 40518 h 4297250"/>
              <a:gd name="connsiteX41" fmla="*/ 137733 w 3619883"/>
              <a:gd name="connsiteY41" fmla="*/ 35355 h 4297250"/>
              <a:gd name="connsiteX42" fmla="*/ 270565 w 3619883"/>
              <a:gd name="connsiteY42" fmla="*/ 29759 h 4297250"/>
              <a:gd name="connsiteX43" fmla="*/ 479734 w 3619883"/>
              <a:gd name="connsiteY43" fmla="*/ 45455 h 4297250"/>
              <a:gd name="connsiteX44" fmla="*/ 524103 w 3619883"/>
              <a:gd name="connsiteY44" fmla="*/ 41625 h 4297250"/>
              <a:gd name="connsiteX45" fmla="*/ 624416 w 3619883"/>
              <a:gd name="connsiteY45" fmla="*/ 22696 h 4297250"/>
              <a:gd name="connsiteX46" fmla="*/ 657762 w 3619883"/>
              <a:gd name="connsiteY46" fmla="*/ 18351 h 4297250"/>
              <a:gd name="connsiteX47" fmla="*/ 690557 w 3619883"/>
              <a:gd name="connsiteY47" fmla="*/ 25792 h 4297250"/>
              <a:gd name="connsiteX48" fmla="*/ 745123 w 3619883"/>
              <a:gd name="connsiteY48" fmla="*/ 40157 h 4297250"/>
              <a:gd name="connsiteX49" fmla="*/ 789493 w 3619883"/>
              <a:gd name="connsiteY49" fmla="*/ 36327 h 4297250"/>
              <a:gd name="connsiteX50" fmla="*/ 854255 w 3619883"/>
              <a:gd name="connsiteY50" fmla="*/ 68887 h 4297250"/>
              <a:gd name="connsiteX51" fmla="*/ 897520 w 3619883"/>
              <a:gd name="connsiteY51" fmla="*/ 88629 h 4297250"/>
              <a:gd name="connsiteX52" fmla="*/ 940510 w 3619883"/>
              <a:gd name="connsiteY52" fmla="*/ 114265 h 4297250"/>
              <a:gd name="connsiteX53" fmla="*/ 1082712 w 3619883"/>
              <a:gd name="connsiteY53" fmla="*/ 144543 h 4297250"/>
              <a:gd name="connsiteX54" fmla="*/ 1205348 w 3619883"/>
              <a:gd name="connsiteY54" fmla="*/ 120753 h 4297250"/>
              <a:gd name="connsiteX55" fmla="*/ 1271764 w 3619883"/>
              <a:gd name="connsiteY55" fmla="*/ 117956 h 4297250"/>
              <a:gd name="connsiteX56" fmla="*/ 1315583 w 3619883"/>
              <a:gd name="connsiteY56" fmla="*/ 125912 h 4297250"/>
              <a:gd name="connsiteX57" fmla="*/ 1359125 w 3619883"/>
              <a:gd name="connsiteY57" fmla="*/ 139761 h 4297250"/>
              <a:gd name="connsiteX58" fmla="*/ 1391919 w 3619883"/>
              <a:gd name="connsiteY58" fmla="*/ 147202 h 4297250"/>
              <a:gd name="connsiteX59" fmla="*/ 1436563 w 3619883"/>
              <a:gd name="connsiteY59" fmla="*/ 137480 h 4297250"/>
              <a:gd name="connsiteX60" fmla="*/ 1471566 w 3619883"/>
              <a:gd name="connsiteY60" fmla="*/ 97777 h 4297250"/>
              <a:gd name="connsiteX61" fmla="*/ 1505739 w 3619883"/>
              <a:gd name="connsiteY61" fmla="*/ 75753 h 4297250"/>
              <a:gd name="connsiteX62" fmla="*/ 1590891 w 3619883"/>
              <a:gd name="connsiteY62" fmla="*/ 144702 h 4297250"/>
              <a:gd name="connsiteX63" fmla="*/ 1625616 w 3619883"/>
              <a:gd name="connsiteY63" fmla="*/ 110893 h 4297250"/>
              <a:gd name="connsiteX64" fmla="*/ 1658964 w 3619883"/>
              <a:gd name="connsiteY64" fmla="*/ 106547 h 4297250"/>
              <a:gd name="connsiteX65" fmla="*/ 1746598 w 3619883"/>
              <a:gd name="connsiteY65" fmla="*/ 122460 h 4297250"/>
              <a:gd name="connsiteX66" fmla="*/ 1811913 w 3619883"/>
              <a:gd name="connsiteY66" fmla="*/ 143234 h 4297250"/>
              <a:gd name="connsiteX67" fmla="*/ 1856557 w 3619883"/>
              <a:gd name="connsiteY67" fmla="*/ 133511 h 4297250"/>
              <a:gd name="connsiteX68" fmla="*/ 2066003 w 3619883"/>
              <a:gd name="connsiteY68" fmla="*/ 143313 h 4297250"/>
              <a:gd name="connsiteX69" fmla="*/ 2177615 w 3619883"/>
              <a:gd name="connsiteY69" fmla="*/ 119007 h 4297250"/>
              <a:gd name="connsiteX70" fmla="*/ 2255883 w 3619883"/>
              <a:gd name="connsiteY70" fmla="*/ 99047 h 4297250"/>
              <a:gd name="connsiteX71" fmla="*/ 2344622 w 3619883"/>
              <a:gd name="connsiteY71" fmla="*/ 91388 h 4297250"/>
              <a:gd name="connsiteX72" fmla="*/ 2455682 w 3619883"/>
              <a:gd name="connsiteY72" fmla="*/ 78869 h 4297250"/>
              <a:gd name="connsiteX73" fmla="*/ 2632609 w 3619883"/>
              <a:gd name="connsiteY73" fmla="*/ 75338 h 4297250"/>
              <a:gd name="connsiteX74" fmla="*/ 2742291 w 3619883"/>
              <a:gd name="connsiteY74" fmla="*/ 92282 h 4297250"/>
              <a:gd name="connsiteX75" fmla="*/ 2851974 w 3619883"/>
              <a:gd name="connsiteY75" fmla="*/ 109227 h 4297250"/>
              <a:gd name="connsiteX76" fmla="*/ 2907643 w 3619883"/>
              <a:gd name="connsiteY76" fmla="*/ 100020 h 4297250"/>
              <a:gd name="connsiteX77" fmla="*/ 2944022 w 3619883"/>
              <a:gd name="connsiteY77" fmla="*/ 30853 h 4297250"/>
              <a:gd name="connsiteX78" fmla="*/ 3022289 w 3619883"/>
              <a:gd name="connsiteY78" fmla="*/ 10893 h 4297250"/>
              <a:gd name="connsiteX79" fmla="*/ 3054807 w 3619883"/>
              <a:gd name="connsiteY79" fmla="*/ 24226 h 4297250"/>
              <a:gd name="connsiteX80" fmla="*/ 3141892 w 3619883"/>
              <a:gd name="connsiteY80" fmla="*/ 51925 h 4297250"/>
              <a:gd name="connsiteX81" fmla="*/ 3185711 w 3619883"/>
              <a:gd name="connsiteY81" fmla="*/ 59881 h 4297250"/>
              <a:gd name="connsiteX82" fmla="*/ 3219056 w 3619883"/>
              <a:gd name="connsiteY82" fmla="*/ 55536 h 4297250"/>
              <a:gd name="connsiteX83" fmla="*/ 3263425 w 3619883"/>
              <a:gd name="connsiteY83" fmla="*/ 51706 h 4297250"/>
              <a:gd name="connsiteX84" fmla="*/ 3296219 w 3619883"/>
              <a:gd name="connsiteY84" fmla="*/ 59147 h 4297250"/>
              <a:gd name="connsiteX85" fmla="*/ 3319094 w 3619883"/>
              <a:gd name="connsiteY85" fmla="*/ 42500 h 4297250"/>
              <a:gd name="connsiteX86" fmla="*/ 3420511 w 3619883"/>
              <a:gd name="connsiteY86" fmla="*/ 0 h 4297250"/>
              <a:gd name="connsiteX87" fmla="*/ 3453305 w 3619883"/>
              <a:gd name="connsiteY87" fmla="*/ 7440 h 4297250"/>
              <a:gd name="connsiteX88" fmla="*/ 3496571 w 3619883"/>
              <a:gd name="connsiteY88" fmla="*/ 27182 h 4297250"/>
              <a:gd name="connsiteX89" fmla="*/ 3602117 w 3619883"/>
              <a:gd name="connsiteY89" fmla="*/ 132521 h 4297250"/>
              <a:gd name="connsiteX90" fmla="*/ 3619883 w 3619883"/>
              <a:gd name="connsiteY90" fmla="*/ 140049 h 4297250"/>
              <a:gd name="connsiteX91" fmla="*/ 3619883 w 3619883"/>
              <a:gd name="connsiteY9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871024 w 3619883"/>
              <a:gd name="connsiteY19" fmla="*/ 4128157 h 4297250"/>
              <a:gd name="connsiteX20" fmla="*/ 829432 w 3619883"/>
              <a:gd name="connsiteY20" fmla="*/ 4275461 h 4297250"/>
              <a:gd name="connsiteX21" fmla="*/ 611484 w 3619883"/>
              <a:gd name="connsiteY21" fmla="*/ 4275461 h 4297250"/>
              <a:gd name="connsiteX22" fmla="*/ 621247 w 3619883"/>
              <a:gd name="connsiteY22" fmla="*/ 4128157 h 4297250"/>
              <a:gd name="connsiteX23" fmla="*/ 650062 w 3619883"/>
              <a:gd name="connsiteY23" fmla="*/ 4128157 h 4297250"/>
              <a:gd name="connsiteX24" fmla="*/ 650062 w 3619883"/>
              <a:gd name="connsiteY24" fmla="*/ 3951392 h 4297250"/>
              <a:gd name="connsiteX25" fmla="*/ 472277 w 3619883"/>
              <a:gd name="connsiteY25" fmla="*/ 3951392 h 4297250"/>
              <a:gd name="connsiteX26" fmla="*/ 472277 w 3619883"/>
              <a:gd name="connsiteY26" fmla="*/ 4128157 h 4297250"/>
              <a:gd name="connsiteX27" fmla="*/ 522650 w 3619883"/>
              <a:gd name="connsiteY27" fmla="*/ 4128157 h 4297250"/>
              <a:gd name="connsiteX28" fmla="*/ 573998 w 3619883"/>
              <a:gd name="connsiteY28" fmla="*/ 4275461 h 4297250"/>
              <a:gd name="connsiteX29" fmla="*/ 336164 w 3619883"/>
              <a:gd name="connsiteY29" fmla="*/ 4275461 h 4297250"/>
              <a:gd name="connsiteX30" fmla="*/ 294572 w 3619883"/>
              <a:gd name="connsiteY30" fmla="*/ 4128157 h 4297250"/>
              <a:gd name="connsiteX31" fmla="*/ 339106 w 3619883"/>
              <a:gd name="connsiteY31" fmla="*/ 4128157 h 4297250"/>
              <a:gd name="connsiteX32" fmla="*/ 339106 w 3619883"/>
              <a:gd name="connsiteY32" fmla="*/ 3951392 h 4297250"/>
              <a:gd name="connsiteX33" fmla="*/ 161321 w 3619883"/>
              <a:gd name="connsiteY33" fmla="*/ 3951392 h 4297250"/>
              <a:gd name="connsiteX34" fmla="*/ 161321 w 3619883"/>
              <a:gd name="connsiteY34" fmla="*/ 4128157 h 4297250"/>
              <a:gd name="connsiteX35" fmla="*/ 230914 w 3619883"/>
              <a:gd name="connsiteY35" fmla="*/ 4128157 h 4297250"/>
              <a:gd name="connsiteX36" fmla="*/ 189322 w 3619883"/>
              <a:gd name="connsiteY36" fmla="*/ 4275461 h 4297250"/>
              <a:gd name="connsiteX37" fmla="*/ 0 w 3619883"/>
              <a:gd name="connsiteY37" fmla="*/ 4275461 h 4297250"/>
              <a:gd name="connsiteX38" fmla="*/ 0 w 3619883"/>
              <a:gd name="connsiteY38" fmla="*/ 42229 h 4297250"/>
              <a:gd name="connsiteX39" fmla="*/ 42464 w 3619883"/>
              <a:gd name="connsiteY39" fmla="*/ 40518 h 4297250"/>
              <a:gd name="connsiteX40" fmla="*/ 137733 w 3619883"/>
              <a:gd name="connsiteY40" fmla="*/ 35355 h 4297250"/>
              <a:gd name="connsiteX41" fmla="*/ 270565 w 3619883"/>
              <a:gd name="connsiteY41" fmla="*/ 29759 h 4297250"/>
              <a:gd name="connsiteX42" fmla="*/ 479734 w 3619883"/>
              <a:gd name="connsiteY42" fmla="*/ 45455 h 4297250"/>
              <a:gd name="connsiteX43" fmla="*/ 524103 w 3619883"/>
              <a:gd name="connsiteY43" fmla="*/ 41625 h 4297250"/>
              <a:gd name="connsiteX44" fmla="*/ 624416 w 3619883"/>
              <a:gd name="connsiteY44" fmla="*/ 22696 h 4297250"/>
              <a:gd name="connsiteX45" fmla="*/ 657762 w 3619883"/>
              <a:gd name="connsiteY45" fmla="*/ 18351 h 4297250"/>
              <a:gd name="connsiteX46" fmla="*/ 690557 w 3619883"/>
              <a:gd name="connsiteY46" fmla="*/ 25792 h 4297250"/>
              <a:gd name="connsiteX47" fmla="*/ 745123 w 3619883"/>
              <a:gd name="connsiteY47" fmla="*/ 40157 h 4297250"/>
              <a:gd name="connsiteX48" fmla="*/ 789493 w 3619883"/>
              <a:gd name="connsiteY48" fmla="*/ 36327 h 4297250"/>
              <a:gd name="connsiteX49" fmla="*/ 854255 w 3619883"/>
              <a:gd name="connsiteY49" fmla="*/ 68887 h 4297250"/>
              <a:gd name="connsiteX50" fmla="*/ 897520 w 3619883"/>
              <a:gd name="connsiteY50" fmla="*/ 88629 h 4297250"/>
              <a:gd name="connsiteX51" fmla="*/ 940510 w 3619883"/>
              <a:gd name="connsiteY51" fmla="*/ 114265 h 4297250"/>
              <a:gd name="connsiteX52" fmla="*/ 1082712 w 3619883"/>
              <a:gd name="connsiteY52" fmla="*/ 144543 h 4297250"/>
              <a:gd name="connsiteX53" fmla="*/ 1205348 w 3619883"/>
              <a:gd name="connsiteY53" fmla="*/ 120753 h 4297250"/>
              <a:gd name="connsiteX54" fmla="*/ 1271764 w 3619883"/>
              <a:gd name="connsiteY54" fmla="*/ 117956 h 4297250"/>
              <a:gd name="connsiteX55" fmla="*/ 1315583 w 3619883"/>
              <a:gd name="connsiteY55" fmla="*/ 125912 h 4297250"/>
              <a:gd name="connsiteX56" fmla="*/ 1359125 w 3619883"/>
              <a:gd name="connsiteY56" fmla="*/ 139761 h 4297250"/>
              <a:gd name="connsiteX57" fmla="*/ 1391919 w 3619883"/>
              <a:gd name="connsiteY57" fmla="*/ 147202 h 4297250"/>
              <a:gd name="connsiteX58" fmla="*/ 1436563 w 3619883"/>
              <a:gd name="connsiteY58" fmla="*/ 137480 h 4297250"/>
              <a:gd name="connsiteX59" fmla="*/ 1471566 w 3619883"/>
              <a:gd name="connsiteY59" fmla="*/ 97777 h 4297250"/>
              <a:gd name="connsiteX60" fmla="*/ 1505739 w 3619883"/>
              <a:gd name="connsiteY60" fmla="*/ 75753 h 4297250"/>
              <a:gd name="connsiteX61" fmla="*/ 1590891 w 3619883"/>
              <a:gd name="connsiteY61" fmla="*/ 144702 h 4297250"/>
              <a:gd name="connsiteX62" fmla="*/ 1625616 w 3619883"/>
              <a:gd name="connsiteY62" fmla="*/ 110893 h 4297250"/>
              <a:gd name="connsiteX63" fmla="*/ 1658964 w 3619883"/>
              <a:gd name="connsiteY63" fmla="*/ 106547 h 4297250"/>
              <a:gd name="connsiteX64" fmla="*/ 1746598 w 3619883"/>
              <a:gd name="connsiteY64" fmla="*/ 122460 h 4297250"/>
              <a:gd name="connsiteX65" fmla="*/ 1811913 w 3619883"/>
              <a:gd name="connsiteY65" fmla="*/ 143234 h 4297250"/>
              <a:gd name="connsiteX66" fmla="*/ 1856557 w 3619883"/>
              <a:gd name="connsiteY66" fmla="*/ 133511 h 4297250"/>
              <a:gd name="connsiteX67" fmla="*/ 2066003 w 3619883"/>
              <a:gd name="connsiteY67" fmla="*/ 143313 h 4297250"/>
              <a:gd name="connsiteX68" fmla="*/ 2177615 w 3619883"/>
              <a:gd name="connsiteY68" fmla="*/ 119007 h 4297250"/>
              <a:gd name="connsiteX69" fmla="*/ 2255883 w 3619883"/>
              <a:gd name="connsiteY69" fmla="*/ 99047 h 4297250"/>
              <a:gd name="connsiteX70" fmla="*/ 2344622 w 3619883"/>
              <a:gd name="connsiteY70" fmla="*/ 91388 h 4297250"/>
              <a:gd name="connsiteX71" fmla="*/ 2455682 w 3619883"/>
              <a:gd name="connsiteY71" fmla="*/ 78869 h 4297250"/>
              <a:gd name="connsiteX72" fmla="*/ 2632609 w 3619883"/>
              <a:gd name="connsiteY72" fmla="*/ 75338 h 4297250"/>
              <a:gd name="connsiteX73" fmla="*/ 2742291 w 3619883"/>
              <a:gd name="connsiteY73" fmla="*/ 92282 h 4297250"/>
              <a:gd name="connsiteX74" fmla="*/ 2851974 w 3619883"/>
              <a:gd name="connsiteY74" fmla="*/ 109227 h 4297250"/>
              <a:gd name="connsiteX75" fmla="*/ 2907643 w 3619883"/>
              <a:gd name="connsiteY75" fmla="*/ 100020 h 4297250"/>
              <a:gd name="connsiteX76" fmla="*/ 2944022 w 3619883"/>
              <a:gd name="connsiteY76" fmla="*/ 30853 h 4297250"/>
              <a:gd name="connsiteX77" fmla="*/ 3022289 w 3619883"/>
              <a:gd name="connsiteY77" fmla="*/ 10893 h 4297250"/>
              <a:gd name="connsiteX78" fmla="*/ 3054807 w 3619883"/>
              <a:gd name="connsiteY78" fmla="*/ 24226 h 4297250"/>
              <a:gd name="connsiteX79" fmla="*/ 3141892 w 3619883"/>
              <a:gd name="connsiteY79" fmla="*/ 51925 h 4297250"/>
              <a:gd name="connsiteX80" fmla="*/ 3185711 w 3619883"/>
              <a:gd name="connsiteY80" fmla="*/ 59881 h 4297250"/>
              <a:gd name="connsiteX81" fmla="*/ 3219056 w 3619883"/>
              <a:gd name="connsiteY81" fmla="*/ 55536 h 4297250"/>
              <a:gd name="connsiteX82" fmla="*/ 3263425 w 3619883"/>
              <a:gd name="connsiteY82" fmla="*/ 51706 h 4297250"/>
              <a:gd name="connsiteX83" fmla="*/ 3296219 w 3619883"/>
              <a:gd name="connsiteY83" fmla="*/ 59147 h 4297250"/>
              <a:gd name="connsiteX84" fmla="*/ 3319094 w 3619883"/>
              <a:gd name="connsiteY84" fmla="*/ 42500 h 4297250"/>
              <a:gd name="connsiteX85" fmla="*/ 3420511 w 3619883"/>
              <a:gd name="connsiteY85" fmla="*/ 0 h 4297250"/>
              <a:gd name="connsiteX86" fmla="*/ 3453305 w 3619883"/>
              <a:gd name="connsiteY86" fmla="*/ 7440 h 4297250"/>
              <a:gd name="connsiteX87" fmla="*/ 3496571 w 3619883"/>
              <a:gd name="connsiteY87" fmla="*/ 27182 h 4297250"/>
              <a:gd name="connsiteX88" fmla="*/ 3602117 w 3619883"/>
              <a:gd name="connsiteY88" fmla="*/ 132521 h 4297250"/>
              <a:gd name="connsiteX89" fmla="*/ 3619883 w 3619883"/>
              <a:gd name="connsiteY89" fmla="*/ 140049 h 4297250"/>
              <a:gd name="connsiteX90" fmla="*/ 3619883 w 3619883"/>
              <a:gd name="connsiteY9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829432 w 3619883"/>
              <a:gd name="connsiteY19" fmla="*/ 4275461 h 4297250"/>
              <a:gd name="connsiteX20" fmla="*/ 611484 w 3619883"/>
              <a:gd name="connsiteY20" fmla="*/ 4275461 h 4297250"/>
              <a:gd name="connsiteX21" fmla="*/ 621247 w 3619883"/>
              <a:gd name="connsiteY21" fmla="*/ 4128157 h 4297250"/>
              <a:gd name="connsiteX22" fmla="*/ 650062 w 3619883"/>
              <a:gd name="connsiteY22" fmla="*/ 4128157 h 4297250"/>
              <a:gd name="connsiteX23" fmla="*/ 650062 w 3619883"/>
              <a:gd name="connsiteY23" fmla="*/ 3951392 h 4297250"/>
              <a:gd name="connsiteX24" fmla="*/ 472277 w 3619883"/>
              <a:gd name="connsiteY24" fmla="*/ 3951392 h 4297250"/>
              <a:gd name="connsiteX25" fmla="*/ 472277 w 3619883"/>
              <a:gd name="connsiteY25" fmla="*/ 4128157 h 4297250"/>
              <a:gd name="connsiteX26" fmla="*/ 522650 w 3619883"/>
              <a:gd name="connsiteY26" fmla="*/ 4128157 h 4297250"/>
              <a:gd name="connsiteX27" fmla="*/ 573998 w 3619883"/>
              <a:gd name="connsiteY27" fmla="*/ 4275461 h 4297250"/>
              <a:gd name="connsiteX28" fmla="*/ 336164 w 3619883"/>
              <a:gd name="connsiteY28" fmla="*/ 4275461 h 4297250"/>
              <a:gd name="connsiteX29" fmla="*/ 294572 w 3619883"/>
              <a:gd name="connsiteY29" fmla="*/ 4128157 h 4297250"/>
              <a:gd name="connsiteX30" fmla="*/ 339106 w 3619883"/>
              <a:gd name="connsiteY30" fmla="*/ 4128157 h 4297250"/>
              <a:gd name="connsiteX31" fmla="*/ 339106 w 3619883"/>
              <a:gd name="connsiteY31" fmla="*/ 3951392 h 4297250"/>
              <a:gd name="connsiteX32" fmla="*/ 161321 w 3619883"/>
              <a:gd name="connsiteY32" fmla="*/ 3951392 h 4297250"/>
              <a:gd name="connsiteX33" fmla="*/ 161321 w 3619883"/>
              <a:gd name="connsiteY33" fmla="*/ 4128157 h 4297250"/>
              <a:gd name="connsiteX34" fmla="*/ 230914 w 3619883"/>
              <a:gd name="connsiteY34" fmla="*/ 4128157 h 4297250"/>
              <a:gd name="connsiteX35" fmla="*/ 189322 w 3619883"/>
              <a:gd name="connsiteY35" fmla="*/ 4275461 h 4297250"/>
              <a:gd name="connsiteX36" fmla="*/ 0 w 3619883"/>
              <a:gd name="connsiteY36" fmla="*/ 4275461 h 4297250"/>
              <a:gd name="connsiteX37" fmla="*/ 0 w 3619883"/>
              <a:gd name="connsiteY37" fmla="*/ 42229 h 4297250"/>
              <a:gd name="connsiteX38" fmla="*/ 42464 w 3619883"/>
              <a:gd name="connsiteY38" fmla="*/ 40518 h 4297250"/>
              <a:gd name="connsiteX39" fmla="*/ 137733 w 3619883"/>
              <a:gd name="connsiteY39" fmla="*/ 35355 h 4297250"/>
              <a:gd name="connsiteX40" fmla="*/ 270565 w 3619883"/>
              <a:gd name="connsiteY40" fmla="*/ 29759 h 4297250"/>
              <a:gd name="connsiteX41" fmla="*/ 479734 w 3619883"/>
              <a:gd name="connsiteY41" fmla="*/ 45455 h 4297250"/>
              <a:gd name="connsiteX42" fmla="*/ 524103 w 3619883"/>
              <a:gd name="connsiteY42" fmla="*/ 41625 h 4297250"/>
              <a:gd name="connsiteX43" fmla="*/ 624416 w 3619883"/>
              <a:gd name="connsiteY43" fmla="*/ 22696 h 4297250"/>
              <a:gd name="connsiteX44" fmla="*/ 657762 w 3619883"/>
              <a:gd name="connsiteY44" fmla="*/ 18351 h 4297250"/>
              <a:gd name="connsiteX45" fmla="*/ 690557 w 3619883"/>
              <a:gd name="connsiteY45" fmla="*/ 25792 h 4297250"/>
              <a:gd name="connsiteX46" fmla="*/ 745123 w 3619883"/>
              <a:gd name="connsiteY46" fmla="*/ 40157 h 4297250"/>
              <a:gd name="connsiteX47" fmla="*/ 789493 w 3619883"/>
              <a:gd name="connsiteY47" fmla="*/ 36327 h 4297250"/>
              <a:gd name="connsiteX48" fmla="*/ 854255 w 3619883"/>
              <a:gd name="connsiteY48" fmla="*/ 68887 h 4297250"/>
              <a:gd name="connsiteX49" fmla="*/ 897520 w 3619883"/>
              <a:gd name="connsiteY49" fmla="*/ 88629 h 4297250"/>
              <a:gd name="connsiteX50" fmla="*/ 940510 w 3619883"/>
              <a:gd name="connsiteY50" fmla="*/ 114265 h 4297250"/>
              <a:gd name="connsiteX51" fmla="*/ 1082712 w 3619883"/>
              <a:gd name="connsiteY51" fmla="*/ 144543 h 4297250"/>
              <a:gd name="connsiteX52" fmla="*/ 1205348 w 3619883"/>
              <a:gd name="connsiteY52" fmla="*/ 120753 h 4297250"/>
              <a:gd name="connsiteX53" fmla="*/ 1271764 w 3619883"/>
              <a:gd name="connsiteY53" fmla="*/ 117956 h 4297250"/>
              <a:gd name="connsiteX54" fmla="*/ 1315583 w 3619883"/>
              <a:gd name="connsiteY54" fmla="*/ 125912 h 4297250"/>
              <a:gd name="connsiteX55" fmla="*/ 1359125 w 3619883"/>
              <a:gd name="connsiteY55" fmla="*/ 139761 h 4297250"/>
              <a:gd name="connsiteX56" fmla="*/ 1391919 w 3619883"/>
              <a:gd name="connsiteY56" fmla="*/ 147202 h 4297250"/>
              <a:gd name="connsiteX57" fmla="*/ 1436563 w 3619883"/>
              <a:gd name="connsiteY57" fmla="*/ 137480 h 4297250"/>
              <a:gd name="connsiteX58" fmla="*/ 1471566 w 3619883"/>
              <a:gd name="connsiteY58" fmla="*/ 97777 h 4297250"/>
              <a:gd name="connsiteX59" fmla="*/ 1505739 w 3619883"/>
              <a:gd name="connsiteY59" fmla="*/ 75753 h 4297250"/>
              <a:gd name="connsiteX60" fmla="*/ 1590891 w 3619883"/>
              <a:gd name="connsiteY60" fmla="*/ 144702 h 4297250"/>
              <a:gd name="connsiteX61" fmla="*/ 1625616 w 3619883"/>
              <a:gd name="connsiteY61" fmla="*/ 110893 h 4297250"/>
              <a:gd name="connsiteX62" fmla="*/ 1658964 w 3619883"/>
              <a:gd name="connsiteY62" fmla="*/ 106547 h 4297250"/>
              <a:gd name="connsiteX63" fmla="*/ 1746598 w 3619883"/>
              <a:gd name="connsiteY63" fmla="*/ 122460 h 4297250"/>
              <a:gd name="connsiteX64" fmla="*/ 1811913 w 3619883"/>
              <a:gd name="connsiteY64" fmla="*/ 143234 h 4297250"/>
              <a:gd name="connsiteX65" fmla="*/ 1856557 w 3619883"/>
              <a:gd name="connsiteY65" fmla="*/ 133511 h 4297250"/>
              <a:gd name="connsiteX66" fmla="*/ 2066003 w 3619883"/>
              <a:gd name="connsiteY66" fmla="*/ 143313 h 4297250"/>
              <a:gd name="connsiteX67" fmla="*/ 2177615 w 3619883"/>
              <a:gd name="connsiteY67" fmla="*/ 119007 h 4297250"/>
              <a:gd name="connsiteX68" fmla="*/ 2255883 w 3619883"/>
              <a:gd name="connsiteY68" fmla="*/ 99047 h 4297250"/>
              <a:gd name="connsiteX69" fmla="*/ 2344622 w 3619883"/>
              <a:gd name="connsiteY69" fmla="*/ 91388 h 4297250"/>
              <a:gd name="connsiteX70" fmla="*/ 2455682 w 3619883"/>
              <a:gd name="connsiteY70" fmla="*/ 78869 h 4297250"/>
              <a:gd name="connsiteX71" fmla="*/ 2632609 w 3619883"/>
              <a:gd name="connsiteY71" fmla="*/ 75338 h 4297250"/>
              <a:gd name="connsiteX72" fmla="*/ 2742291 w 3619883"/>
              <a:gd name="connsiteY72" fmla="*/ 92282 h 4297250"/>
              <a:gd name="connsiteX73" fmla="*/ 2851974 w 3619883"/>
              <a:gd name="connsiteY73" fmla="*/ 109227 h 4297250"/>
              <a:gd name="connsiteX74" fmla="*/ 2907643 w 3619883"/>
              <a:gd name="connsiteY74" fmla="*/ 100020 h 4297250"/>
              <a:gd name="connsiteX75" fmla="*/ 2944022 w 3619883"/>
              <a:gd name="connsiteY75" fmla="*/ 30853 h 4297250"/>
              <a:gd name="connsiteX76" fmla="*/ 3022289 w 3619883"/>
              <a:gd name="connsiteY76" fmla="*/ 10893 h 4297250"/>
              <a:gd name="connsiteX77" fmla="*/ 3054807 w 3619883"/>
              <a:gd name="connsiteY77" fmla="*/ 24226 h 4297250"/>
              <a:gd name="connsiteX78" fmla="*/ 3141892 w 3619883"/>
              <a:gd name="connsiteY78" fmla="*/ 51925 h 4297250"/>
              <a:gd name="connsiteX79" fmla="*/ 3185711 w 3619883"/>
              <a:gd name="connsiteY79" fmla="*/ 59881 h 4297250"/>
              <a:gd name="connsiteX80" fmla="*/ 3219056 w 3619883"/>
              <a:gd name="connsiteY80" fmla="*/ 55536 h 4297250"/>
              <a:gd name="connsiteX81" fmla="*/ 3263425 w 3619883"/>
              <a:gd name="connsiteY81" fmla="*/ 51706 h 4297250"/>
              <a:gd name="connsiteX82" fmla="*/ 3296219 w 3619883"/>
              <a:gd name="connsiteY82" fmla="*/ 59147 h 4297250"/>
              <a:gd name="connsiteX83" fmla="*/ 3319094 w 3619883"/>
              <a:gd name="connsiteY83" fmla="*/ 42500 h 4297250"/>
              <a:gd name="connsiteX84" fmla="*/ 3420511 w 3619883"/>
              <a:gd name="connsiteY84" fmla="*/ 0 h 4297250"/>
              <a:gd name="connsiteX85" fmla="*/ 3453305 w 3619883"/>
              <a:gd name="connsiteY85" fmla="*/ 7440 h 4297250"/>
              <a:gd name="connsiteX86" fmla="*/ 3496571 w 3619883"/>
              <a:gd name="connsiteY86" fmla="*/ 27182 h 4297250"/>
              <a:gd name="connsiteX87" fmla="*/ 3602117 w 3619883"/>
              <a:gd name="connsiteY87" fmla="*/ 132521 h 4297250"/>
              <a:gd name="connsiteX88" fmla="*/ 3619883 w 3619883"/>
              <a:gd name="connsiteY88" fmla="*/ 140049 h 4297250"/>
              <a:gd name="connsiteX89" fmla="*/ 3619883 w 3619883"/>
              <a:gd name="connsiteY8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650062 w 3619883"/>
              <a:gd name="connsiteY22" fmla="*/ 3951392 h 4297250"/>
              <a:gd name="connsiteX23" fmla="*/ 472277 w 3619883"/>
              <a:gd name="connsiteY23" fmla="*/ 3951392 h 4297250"/>
              <a:gd name="connsiteX24" fmla="*/ 472277 w 3619883"/>
              <a:gd name="connsiteY24" fmla="*/ 4128157 h 4297250"/>
              <a:gd name="connsiteX25" fmla="*/ 522650 w 3619883"/>
              <a:gd name="connsiteY25" fmla="*/ 4128157 h 4297250"/>
              <a:gd name="connsiteX26" fmla="*/ 573998 w 3619883"/>
              <a:gd name="connsiteY26" fmla="*/ 4275461 h 4297250"/>
              <a:gd name="connsiteX27" fmla="*/ 336164 w 3619883"/>
              <a:gd name="connsiteY27" fmla="*/ 4275461 h 4297250"/>
              <a:gd name="connsiteX28" fmla="*/ 294572 w 3619883"/>
              <a:gd name="connsiteY28" fmla="*/ 4128157 h 4297250"/>
              <a:gd name="connsiteX29" fmla="*/ 339106 w 3619883"/>
              <a:gd name="connsiteY29" fmla="*/ 4128157 h 4297250"/>
              <a:gd name="connsiteX30" fmla="*/ 339106 w 3619883"/>
              <a:gd name="connsiteY30" fmla="*/ 3951392 h 4297250"/>
              <a:gd name="connsiteX31" fmla="*/ 161321 w 3619883"/>
              <a:gd name="connsiteY31" fmla="*/ 3951392 h 4297250"/>
              <a:gd name="connsiteX32" fmla="*/ 161321 w 3619883"/>
              <a:gd name="connsiteY32" fmla="*/ 4128157 h 4297250"/>
              <a:gd name="connsiteX33" fmla="*/ 230914 w 3619883"/>
              <a:gd name="connsiteY33" fmla="*/ 4128157 h 4297250"/>
              <a:gd name="connsiteX34" fmla="*/ 189322 w 3619883"/>
              <a:gd name="connsiteY34" fmla="*/ 4275461 h 4297250"/>
              <a:gd name="connsiteX35" fmla="*/ 0 w 3619883"/>
              <a:gd name="connsiteY35" fmla="*/ 4275461 h 4297250"/>
              <a:gd name="connsiteX36" fmla="*/ 0 w 3619883"/>
              <a:gd name="connsiteY36" fmla="*/ 42229 h 4297250"/>
              <a:gd name="connsiteX37" fmla="*/ 42464 w 3619883"/>
              <a:gd name="connsiteY37" fmla="*/ 40518 h 4297250"/>
              <a:gd name="connsiteX38" fmla="*/ 137733 w 3619883"/>
              <a:gd name="connsiteY38" fmla="*/ 35355 h 4297250"/>
              <a:gd name="connsiteX39" fmla="*/ 270565 w 3619883"/>
              <a:gd name="connsiteY39" fmla="*/ 29759 h 4297250"/>
              <a:gd name="connsiteX40" fmla="*/ 479734 w 3619883"/>
              <a:gd name="connsiteY40" fmla="*/ 45455 h 4297250"/>
              <a:gd name="connsiteX41" fmla="*/ 524103 w 3619883"/>
              <a:gd name="connsiteY41" fmla="*/ 41625 h 4297250"/>
              <a:gd name="connsiteX42" fmla="*/ 624416 w 3619883"/>
              <a:gd name="connsiteY42" fmla="*/ 22696 h 4297250"/>
              <a:gd name="connsiteX43" fmla="*/ 657762 w 3619883"/>
              <a:gd name="connsiteY43" fmla="*/ 18351 h 4297250"/>
              <a:gd name="connsiteX44" fmla="*/ 690557 w 3619883"/>
              <a:gd name="connsiteY44" fmla="*/ 25792 h 4297250"/>
              <a:gd name="connsiteX45" fmla="*/ 745123 w 3619883"/>
              <a:gd name="connsiteY45" fmla="*/ 40157 h 4297250"/>
              <a:gd name="connsiteX46" fmla="*/ 789493 w 3619883"/>
              <a:gd name="connsiteY46" fmla="*/ 36327 h 4297250"/>
              <a:gd name="connsiteX47" fmla="*/ 854255 w 3619883"/>
              <a:gd name="connsiteY47" fmla="*/ 68887 h 4297250"/>
              <a:gd name="connsiteX48" fmla="*/ 897520 w 3619883"/>
              <a:gd name="connsiteY48" fmla="*/ 88629 h 4297250"/>
              <a:gd name="connsiteX49" fmla="*/ 940510 w 3619883"/>
              <a:gd name="connsiteY49" fmla="*/ 114265 h 4297250"/>
              <a:gd name="connsiteX50" fmla="*/ 1082712 w 3619883"/>
              <a:gd name="connsiteY50" fmla="*/ 144543 h 4297250"/>
              <a:gd name="connsiteX51" fmla="*/ 1205348 w 3619883"/>
              <a:gd name="connsiteY51" fmla="*/ 120753 h 4297250"/>
              <a:gd name="connsiteX52" fmla="*/ 1271764 w 3619883"/>
              <a:gd name="connsiteY52" fmla="*/ 117956 h 4297250"/>
              <a:gd name="connsiteX53" fmla="*/ 1315583 w 3619883"/>
              <a:gd name="connsiteY53" fmla="*/ 125912 h 4297250"/>
              <a:gd name="connsiteX54" fmla="*/ 1359125 w 3619883"/>
              <a:gd name="connsiteY54" fmla="*/ 139761 h 4297250"/>
              <a:gd name="connsiteX55" fmla="*/ 1391919 w 3619883"/>
              <a:gd name="connsiteY55" fmla="*/ 147202 h 4297250"/>
              <a:gd name="connsiteX56" fmla="*/ 1436563 w 3619883"/>
              <a:gd name="connsiteY56" fmla="*/ 137480 h 4297250"/>
              <a:gd name="connsiteX57" fmla="*/ 1471566 w 3619883"/>
              <a:gd name="connsiteY57" fmla="*/ 97777 h 4297250"/>
              <a:gd name="connsiteX58" fmla="*/ 1505739 w 3619883"/>
              <a:gd name="connsiteY58" fmla="*/ 75753 h 4297250"/>
              <a:gd name="connsiteX59" fmla="*/ 1590891 w 3619883"/>
              <a:gd name="connsiteY59" fmla="*/ 144702 h 4297250"/>
              <a:gd name="connsiteX60" fmla="*/ 1625616 w 3619883"/>
              <a:gd name="connsiteY60" fmla="*/ 110893 h 4297250"/>
              <a:gd name="connsiteX61" fmla="*/ 1658964 w 3619883"/>
              <a:gd name="connsiteY61" fmla="*/ 106547 h 4297250"/>
              <a:gd name="connsiteX62" fmla="*/ 1746598 w 3619883"/>
              <a:gd name="connsiteY62" fmla="*/ 122460 h 4297250"/>
              <a:gd name="connsiteX63" fmla="*/ 1811913 w 3619883"/>
              <a:gd name="connsiteY63" fmla="*/ 143234 h 4297250"/>
              <a:gd name="connsiteX64" fmla="*/ 1856557 w 3619883"/>
              <a:gd name="connsiteY64" fmla="*/ 133511 h 4297250"/>
              <a:gd name="connsiteX65" fmla="*/ 2066003 w 3619883"/>
              <a:gd name="connsiteY65" fmla="*/ 143313 h 4297250"/>
              <a:gd name="connsiteX66" fmla="*/ 2177615 w 3619883"/>
              <a:gd name="connsiteY66" fmla="*/ 119007 h 4297250"/>
              <a:gd name="connsiteX67" fmla="*/ 2255883 w 3619883"/>
              <a:gd name="connsiteY67" fmla="*/ 99047 h 4297250"/>
              <a:gd name="connsiteX68" fmla="*/ 2344622 w 3619883"/>
              <a:gd name="connsiteY68" fmla="*/ 91388 h 4297250"/>
              <a:gd name="connsiteX69" fmla="*/ 2455682 w 3619883"/>
              <a:gd name="connsiteY69" fmla="*/ 78869 h 4297250"/>
              <a:gd name="connsiteX70" fmla="*/ 2632609 w 3619883"/>
              <a:gd name="connsiteY70" fmla="*/ 75338 h 4297250"/>
              <a:gd name="connsiteX71" fmla="*/ 2742291 w 3619883"/>
              <a:gd name="connsiteY71" fmla="*/ 92282 h 4297250"/>
              <a:gd name="connsiteX72" fmla="*/ 2851974 w 3619883"/>
              <a:gd name="connsiteY72" fmla="*/ 109227 h 4297250"/>
              <a:gd name="connsiteX73" fmla="*/ 2907643 w 3619883"/>
              <a:gd name="connsiteY73" fmla="*/ 100020 h 4297250"/>
              <a:gd name="connsiteX74" fmla="*/ 2944022 w 3619883"/>
              <a:gd name="connsiteY74" fmla="*/ 30853 h 4297250"/>
              <a:gd name="connsiteX75" fmla="*/ 3022289 w 3619883"/>
              <a:gd name="connsiteY75" fmla="*/ 10893 h 4297250"/>
              <a:gd name="connsiteX76" fmla="*/ 3054807 w 3619883"/>
              <a:gd name="connsiteY76" fmla="*/ 24226 h 4297250"/>
              <a:gd name="connsiteX77" fmla="*/ 3141892 w 3619883"/>
              <a:gd name="connsiteY77" fmla="*/ 51925 h 4297250"/>
              <a:gd name="connsiteX78" fmla="*/ 3185711 w 3619883"/>
              <a:gd name="connsiteY78" fmla="*/ 59881 h 4297250"/>
              <a:gd name="connsiteX79" fmla="*/ 3219056 w 3619883"/>
              <a:gd name="connsiteY79" fmla="*/ 55536 h 4297250"/>
              <a:gd name="connsiteX80" fmla="*/ 3263425 w 3619883"/>
              <a:gd name="connsiteY80" fmla="*/ 51706 h 4297250"/>
              <a:gd name="connsiteX81" fmla="*/ 3296219 w 3619883"/>
              <a:gd name="connsiteY81" fmla="*/ 59147 h 4297250"/>
              <a:gd name="connsiteX82" fmla="*/ 3319094 w 3619883"/>
              <a:gd name="connsiteY82" fmla="*/ 42500 h 4297250"/>
              <a:gd name="connsiteX83" fmla="*/ 3420511 w 3619883"/>
              <a:gd name="connsiteY83" fmla="*/ 0 h 4297250"/>
              <a:gd name="connsiteX84" fmla="*/ 3453305 w 3619883"/>
              <a:gd name="connsiteY84" fmla="*/ 7440 h 4297250"/>
              <a:gd name="connsiteX85" fmla="*/ 3496571 w 3619883"/>
              <a:gd name="connsiteY85" fmla="*/ 27182 h 4297250"/>
              <a:gd name="connsiteX86" fmla="*/ 3602117 w 3619883"/>
              <a:gd name="connsiteY86" fmla="*/ 132521 h 4297250"/>
              <a:gd name="connsiteX87" fmla="*/ 3619883 w 3619883"/>
              <a:gd name="connsiteY87" fmla="*/ 140049 h 4297250"/>
              <a:gd name="connsiteX88" fmla="*/ 3619883 w 3619883"/>
              <a:gd name="connsiteY8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472277 w 3619883"/>
              <a:gd name="connsiteY22" fmla="*/ 3951392 h 4297250"/>
              <a:gd name="connsiteX23" fmla="*/ 472277 w 3619883"/>
              <a:gd name="connsiteY23" fmla="*/ 4128157 h 4297250"/>
              <a:gd name="connsiteX24" fmla="*/ 522650 w 3619883"/>
              <a:gd name="connsiteY24" fmla="*/ 4128157 h 4297250"/>
              <a:gd name="connsiteX25" fmla="*/ 573998 w 3619883"/>
              <a:gd name="connsiteY25" fmla="*/ 4275461 h 4297250"/>
              <a:gd name="connsiteX26" fmla="*/ 336164 w 3619883"/>
              <a:gd name="connsiteY26" fmla="*/ 4275461 h 4297250"/>
              <a:gd name="connsiteX27" fmla="*/ 294572 w 3619883"/>
              <a:gd name="connsiteY27" fmla="*/ 4128157 h 4297250"/>
              <a:gd name="connsiteX28" fmla="*/ 339106 w 3619883"/>
              <a:gd name="connsiteY28" fmla="*/ 4128157 h 4297250"/>
              <a:gd name="connsiteX29" fmla="*/ 339106 w 3619883"/>
              <a:gd name="connsiteY29" fmla="*/ 3951392 h 4297250"/>
              <a:gd name="connsiteX30" fmla="*/ 161321 w 3619883"/>
              <a:gd name="connsiteY30" fmla="*/ 3951392 h 4297250"/>
              <a:gd name="connsiteX31" fmla="*/ 161321 w 3619883"/>
              <a:gd name="connsiteY31" fmla="*/ 4128157 h 4297250"/>
              <a:gd name="connsiteX32" fmla="*/ 230914 w 3619883"/>
              <a:gd name="connsiteY32" fmla="*/ 4128157 h 4297250"/>
              <a:gd name="connsiteX33" fmla="*/ 189322 w 3619883"/>
              <a:gd name="connsiteY33" fmla="*/ 4275461 h 4297250"/>
              <a:gd name="connsiteX34" fmla="*/ 0 w 3619883"/>
              <a:gd name="connsiteY34" fmla="*/ 4275461 h 4297250"/>
              <a:gd name="connsiteX35" fmla="*/ 0 w 3619883"/>
              <a:gd name="connsiteY35" fmla="*/ 42229 h 4297250"/>
              <a:gd name="connsiteX36" fmla="*/ 42464 w 3619883"/>
              <a:gd name="connsiteY36" fmla="*/ 40518 h 4297250"/>
              <a:gd name="connsiteX37" fmla="*/ 137733 w 3619883"/>
              <a:gd name="connsiteY37" fmla="*/ 35355 h 4297250"/>
              <a:gd name="connsiteX38" fmla="*/ 270565 w 3619883"/>
              <a:gd name="connsiteY38" fmla="*/ 29759 h 4297250"/>
              <a:gd name="connsiteX39" fmla="*/ 479734 w 3619883"/>
              <a:gd name="connsiteY39" fmla="*/ 45455 h 4297250"/>
              <a:gd name="connsiteX40" fmla="*/ 524103 w 3619883"/>
              <a:gd name="connsiteY40" fmla="*/ 41625 h 4297250"/>
              <a:gd name="connsiteX41" fmla="*/ 624416 w 3619883"/>
              <a:gd name="connsiteY41" fmla="*/ 22696 h 4297250"/>
              <a:gd name="connsiteX42" fmla="*/ 657762 w 3619883"/>
              <a:gd name="connsiteY42" fmla="*/ 18351 h 4297250"/>
              <a:gd name="connsiteX43" fmla="*/ 690557 w 3619883"/>
              <a:gd name="connsiteY43" fmla="*/ 25792 h 4297250"/>
              <a:gd name="connsiteX44" fmla="*/ 745123 w 3619883"/>
              <a:gd name="connsiteY44" fmla="*/ 40157 h 4297250"/>
              <a:gd name="connsiteX45" fmla="*/ 789493 w 3619883"/>
              <a:gd name="connsiteY45" fmla="*/ 36327 h 4297250"/>
              <a:gd name="connsiteX46" fmla="*/ 854255 w 3619883"/>
              <a:gd name="connsiteY46" fmla="*/ 68887 h 4297250"/>
              <a:gd name="connsiteX47" fmla="*/ 897520 w 3619883"/>
              <a:gd name="connsiteY47" fmla="*/ 88629 h 4297250"/>
              <a:gd name="connsiteX48" fmla="*/ 940510 w 3619883"/>
              <a:gd name="connsiteY48" fmla="*/ 114265 h 4297250"/>
              <a:gd name="connsiteX49" fmla="*/ 1082712 w 3619883"/>
              <a:gd name="connsiteY49" fmla="*/ 144543 h 4297250"/>
              <a:gd name="connsiteX50" fmla="*/ 1205348 w 3619883"/>
              <a:gd name="connsiteY50" fmla="*/ 120753 h 4297250"/>
              <a:gd name="connsiteX51" fmla="*/ 1271764 w 3619883"/>
              <a:gd name="connsiteY51" fmla="*/ 117956 h 4297250"/>
              <a:gd name="connsiteX52" fmla="*/ 1315583 w 3619883"/>
              <a:gd name="connsiteY52" fmla="*/ 125912 h 4297250"/>
              <a:gd name="connsiteX53" fmla="*/ 1359125 w 3619883"/>
              <a:gd name="connsiteY53" fmla="*/ 139761 h 4297250"/>
              <a:gd name="connsiteX54" fmla="*/ 1391919 w 3619883"/>
              <a:gd name="connsiteY54" fmla="*/ 147202 h 4297250"/>
              <a:gd name="connsiteX55" fmla="*/ 1436563 w 3619883"/>
              <a:gd name="connsiteY55" fmla="*/ 137480 h 4297250"/>
              <a:gd name="connsiteX56" fmla="*/ 1471566 w 3619883"/>
              <a:gd name="connsiteY56" fmla="*/ 97777 h 4297250"/>
              <a:gd name="connsiteX57" fmla="*/ 1505739 w 3619883"/>
              <a:gd name="connsiteY57" fmla="*/ 75753 h 4297250"/>
              <a:gd name="connsiteX58" fmla="*/ 1590891 w 3619883"/>
              <a:gd name="connsiteY58" fmla="*/ 144702 h 4297250"/>
              <a:gd name="connsiteX59" fmla="*/ 1625616 w 3619883"/>
              <a:gd name="connsiteY59" fmla="*/ 110893 h 4297250"/>
              <a:gd name="connsiteX60" fmla="*/ 1658964 w 3619883"/>
              <a:gd name="connsiteY60" fmla="*/ 106547 h 4297250"/>
              <a:gd name="connsiteX61" fmla="*/ 1746598 w 3619883"/>
              <a:gd name="connsiteY61" fmla="*/ 122460 h 4297250"/>
              <a:gd name="connsiteX62" fmla="*/ 1811913 w 3619883"/>
              <a:gd name="connsiteY62" fmla="*/ 143234 h 4297250"/>
              <a:gd name="connsiteX63" fmla="*/ 1856557 w 3619883"/>
              <a:gd name="connsiteY63" fmla="*/ 133511 h 4297250"/>
              <a:gd name="connsiteX64" fmla="*/ 2066003 w 3619883"/>
              <a:gd name="connsiteY64" fmla="*/ 143313 h 4297250"/>
              <a:gd name="connsiteX65" fmla="*/ 2177615 w 3619883"/>
              <a:gd name="connsiteY65" fmla="*/ 119007 h 4297250"/>
              <a:gd name="connsiteX66" fmla="*/ 2255883 w 3619883"/>
              <a:gd name="connsiteY66" fmla="*/ 99047 h 4297250"/>
              <a:gd name="connsiteX67" fmla="*/ 2344622 w 3619883"/>
              <a:gd name="connsiteY67" fmla="*/ 91388 h 4297250"/>
              <a:gd name="connsiteX68" fmla="*/ 2455682 w 3619883"/>
              <a:gd name="connsiteY68" fmla="*/ 78869 h 4297250"/>
              <a:gd name="connsiteX69" fmla="*/ 2632609 w 3619883"/>
              <a:gd name="connsiteY69" fmla="*/ 75338 h 4297250"/>
              <a:gd name="connsiteX70" fmla="*/ 2742291 w 3619883"/>
              <a:gd name="connsiteY70" fmla="*/ 92282 h 4297250"/>
              <a:gd name="connsiteX71" fmla="*/ 2851974 w 3619883"/>
              <a:gd name="connsiteY71" fmla="*/ 109227 h 4297250"/>
              <a:gd name="connsiteX72" fmla="*/ 2907643 w 3619883"/>
              <a:gd name="connsiteY72" fmla="*/ 100020 h 4297250"/>
              <a:gd name="connsiteX73" fmla="*/ 2944022 w 3619883"/>
              <a:gd name="connsiteY73" fmla="*/ 30853 h 4297250"/>
              <a:gd name="connsiteX74" fmla="*/ 3022289 w 3619883"/>
              <a:gd name="connsiteY74" fmla="*/ 10893 h 4297250"/>
              <a:gd name="connsiteX75" fmla="*/ 3054807 w 3619883"/>
              <a:gd name="connsiteY75" fmla="*/ 24226 h 4297250"/>
              <a:gd name="connsiteX76" fmla="*/ 3141892 w 3619883"/>
              <a:gd name="connsiteY76" fmla="*/ 51925 h 4297250"/>
              <a:gd name="connsiteX77" fmla="*/ 3185711 w 3619883"/>
              <a:gd name="connsiteY77" fmla="*/ 59881 h 4297250"/>
              <a:gd name="connsiteX78" fmla="*/ 3219056 w 3619883"/>
              <a:gd name="connsiteY78" fmla="*/ 55536 h 4297250"/>
              <a:gd name="connsiteX79" fmla="*/ 3263425 w 3619883"/>
              <a:gd name="connsiteY79" fmla="*/ 51706 h 4297250"/>
              <a:gd name="connsiteX80" fmla="*/ 3296219 w 3619883"/>
              <a:gd name="connsiteY80" fmla="*/ 59147 h 4297250"/>
              <a:gd name="connsiteX81" fmla="*/ 3319094 w 3619883"/>
              <a:gd name="connsiteY81" fmla="*/ 42500 h 4297250"/>
              <a:gd name="connsiteX82" fmla="*/ 3420511 w 3619883"/>
              <a:gd name="connsiteY82" fmla="*/ 0 h 4297250"/>
              <a:gd name="connsiteX83" fmla="*/ 3453305 w 3619883"/>
              <a:gd name="connsiteY83" fmla="*/ 7440 h 4297250"/>
              <a:gd name="connsiteX84" fmla="*/ 3496571 w 3619883"/>
              <a:gd name="connsiteY84" fmla="*/ 27182 h 4297250"/>
              <a:gd name="connsiteX85" fmla="*/ 3602117 w 3619883"/>
              <a:gd name="connsiteY85" fmla="*/ 132521 h 4297250"/>
              <a:gd name="connsiteX86" fmla="*/ 3619883 w 3619883"/>
              <a:gd name="connsiteY86" fmla="*/ 140049 h 4297250"/>
              <a:gd name="connsiteX87" fmla="*/ 3619883 w 3619883"/>
              <a:gd name="connsiteY8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472277 w 3619883"/>
              <a:gd name="connsiteY22" fmla="*/ 4128157 h 4297250"/>
              <a:gd name="connsiteX23" fmla="*/ 522650 w 3619883"/>
              <a:gd name="connsiteY23" fmla="*/ 4128157 h 4297250"/>
              <a:gd name="connsiteX24" fmla="*/ 573998 w 3619883"/>
              <a:gd name="connsiteY24" fmla="*/ 4275461 h 4297250"/>
              <a:gd name="connsiteX25" fmla="*/ 336164 w 3619883"/>
              <a:gd name="connsiteY25" fmla="*/ 4275461 h 4297250"/>
              <a:gd name="connsiteX26" fmla="*/ 294572 w 3619883"/>
              <a:gd name="connsiteY26" fmla="*/ 4128157 h 4297250"/>
              <a:gd name="connsiteX27" fmla="*/ 339106 w 3619883"/>
              <a:gd name="connsiteY27" fmla="*/ 4128157 h 4297250"/>
              <a:gd name="connsiteX28" fmla="*/ 339106 w 3619883"/>
              <a:gd name="connsiteY28" fmla="*/ 3951392 h 4297250"/>
              <a:gd name="connsiteX29" fmla="*/ 161321 w 3619883"/>
              <a:gd name="connsiteY29" fmla="*/ 3951392 h 4297250"/>
              <a:gd name="connsiteX30" fmla="*/ 161321 w 3619883"/>
              <a:gd name="connsiteY30" fmla="*/ 4128157 h 4297250"/>
              <a:gd name="connsiteX31" fmla="*/ 230914 w 3619883"/>
              <a:gd name="connsiteY31" fmla="*/ 4128157 h 4297250"/>
              <a:gd name="connsiteX32" fmla="*/ 189322 w 3619883"/>
              <a:gd name="connsiteY32" fmla="*/ 4275461 h 4297250"/>
              <a:gd name="connsiteX33" fmla="*/ 0 w 3619883"/>
              <a:gd name="connsiteY33" fmla="*/ 4275461 h 4297250"/>
              <a:gd name="connsiteX34" fmla="*/ 0 w 3619883"/>
              <a:gd name="connsiteY34" fmla="*/ 42229 h 4297250"/>
              <a:gd name="connsiteX35" fmla="*/ 42464 w 3619883"/>
              <a:gd name="connsiteY35" fmla="*/ 40518 h 4297250"/>
              <a:gd name="connsiteX36" fmla="*/ 137733 w 3619883"/>
              <a:gd name="connsiteY36" fmla="*/ 35355 h 4297250"/>
              <a:gd name="connsiteX37" fmla="*/ 270565 w 3619883"/>
              <a:gd name="connsiteY37" fmla="*/ 29759 h 4297250"/>
              <a:gd name="connsiteX38" fmla="*/ 479734 w 3619883"/>
              <a:gd name="connsiteY38" fmla="*/ 45455 h 4297250"/>
              <a:gd name="connsiteX39" fmla="*/ 524103 w 3619883"/>
              <a:gd name="connsiteY39" fmla="*/ 41625 h 4297250"/>
              <a:gd name="connsiteX40" fmla="*/ 624416 w 3619883"/>
              <a:gd name="connsiteY40" fmla="*/ 22696 h 4297250"/>
              <a:gd name="connsiteX41" fmla="*/ 657762 w 3619883"/>
              <a:gd name="connsiteY41" fmla="*/ 18351 h 4297250"/>
              <a:gd name="connsiteX42" fmla="*/ 690557 w 3619883"/>
              <a:gd name="connsiteY42" fmla="*/ 25792 h 4297250"/>
              <a:gd name="connsiteX43" fmla="*/ 745123 w 3619883"/>
              <a:gd name="connsiteY43" fmla="*/ 40157 h 4297250"/>
              <a:gd name="connsiteX44" fmla="*/ 789493 w 3619883"/>
              <a:gd name="connsiteY44" fmla="*/ 36327 h 4297250"/>
              <a:gd name="connsiteX45" fmla="*/ 854255 w 3619883"/>
              <a:gd name="connsiteY45" fmla="*/ 68887 h 4297250"/>
              <a:gd name="connsiteX46" fmla="*/ 897520 w 3619883"/>
              <a:gd name="connsiteY46" fmla="*/ 88629 h 4297250"/>
              <a:gd name="connsiteX47" fmla="*/ 940510 w 3619883"/>
              <a:gd name="connsiteY47" fmla="*/ 114265 h 4297250"/>
              <a:gd name="connsiteX48" fmla="*/ 1082712 w 3619883"/>
              <a:gd name="connsiteY48" fmla="*/ 144543 h 4297250"/>
              <a:gd name="connsiteX49" fmla="*/ 1205348 w 3619883"/>
              <a:gd name="connsiteY49" fmla="*/ 120753 h 4297250"/>
              <a:gd name="connsiteX50" fmla="*/ 1271764 w 3619883"/>
              <a:gd name="connsiteY50" fmla="*/ 117956 h 4297250"/>
              <a:gd name="connsiteX51" fmla="*/ 1315583 w 3619883"/>
              <a:gd name="connsiteY51" fmla="*/ 125912 h 4297250"/>
              <a:gd name="connsiteX52" fmla="*/ 1359125 w 3619883"/>
              <a:gd name="connsiteY52" fmla="*/ 139761 h 4297250"/>
              <a:gd name="connsiteX53" fmla="*/ 1391919 w 3619883"/>
              <a:gd name="connsiteY53" fmla="*/ 147202 h 4297250"/>
              <a:gd name="connsiteX54" fmla="*/ 1436563 w 3619883"/>
              <a:gd name="connsiteY54" fmla="*/ 137480 h 4297250"/>
              <a:gd name="connsiteX55" fmla="*/ 1471566 w 3619883"/>
              <a:gd name="connsiteY55" fmla="*/ 97777 h 4297250"/>
              <a:gd name="connsiteX56" fmla="*/ 1505739 w 3619883"/>
              <a:gd name="connsiteY56" fmla="*/ 75753 h 4297250"/>
              <a:gd name="connsiteX57" fmla="*/ 1590891 w 3619883"/>
              <a:gd name="connsiteY57" fmla="*/ 144702 h 4297250"/>
              <a:gd name="connsiteX58" fmla="*/ 1625616 w 3619883"/>
              <a:gd name="connsiteY58" fmla="*/ 110893 h 4297250"/>
              <a:gd name="connsiteX59" fmla="*/ 1658964 w 3619883"/>
              <a:gd name="connsiteY59" fmla="*/ 106547 h 4297250"/>
              <a:gd name="connsiteX60" fmla="*/ 1746598 w 3619883"/>
              <a:gd name="connsiteY60" fmla="*/ 122460 h 4297250"/>
              <a:gd name="connsiteX61" fmla="*/ 1811913 w 3619883"/>
              <a:gd name="connsiteY61" fmla="*/ 143234 h 4297250"/>
              <a:gd name="connsiteX62" fmla="*/ 1856557 w 3619883"/>
              <a:gd name="connsiteY62" fmla="*/ 133511 h 4297250"/>
              <a:gd name="connsiteX63" fmla="*/ 2066003 w 3619883"/>
              <a:gd name="connsiteY63" fmla="*/ 143313 h 4297250"/>
              <a:gd name="connsiteX64" fmla="*/ 2177615 w 3619883"/>
              <a:gd name="connsiteY64" fmla="*/ 119007 h 4297250"/>
              <a:gd name="connsiteX65" fmla="*/ 2255883 w 3619883"/>
              <a:gd name="connsiteY65" fmla="*/ 99047 h 4297250"/>
              <a:gd name="connsiteX66" fmla="*/ 2344622 w 3619883"/>
              <a:gd name="connsiteY66" fmla="*/ 91388 h 4297250"/>
              <a:gd name="connsiteX67" fmla="*/ 2455682 w 3619883"/>
              <a:gd name="connsiteY67" fmla="*/ 78869 h 4297250"/>
              <a:gd name="connsiteX68" fmla="*/ 2632609 w 3619883"/>
              <a:gd name="connsiteY68" fmla="*/ 75338 h 4297250"/>
              <a:gd name="connsiteX69" fmla="*/ 2742291 w 3619883"/>
              <a:gd name="connsiteY69" fmla="*/ 92282 h 4297250"/>
              <a:gd name="connsiteX70" fmla="*/ 2851974 w 3619883"/>
              <a:gd name="connsiteY70" fmla="*/ 109227 h 4297250"/>
              <a:gd name="connsiteX71" fmla="*/ 2907643 w 3619883"/>
              <a:gd name="connsiteY71" fmla="*/ 100020 h 4297250"/>
              <a:gd name="connsiteX72" fmla="*/ 2944022 w 3619883"/>
              <a:gd name="connsiteY72" fmla="*/ 30853 h 4297250"/>
              <a:gd name="connsiteX73" fmla="*/ 3022289 w 3619883"/>
              <a:gd name="connsiteY73" fmla="*/ 10893 h 4297250"/>
              <a:gd name="connsiteX74" fmla="*/ 3054807 w 3619883"/>
              <a:gd name="connsiteY74" fmla="*/ 24226 h 4297250"/>
              <a:gd name="connsiteX75" fmla="*/ 3141892 w 3619883"/>
              <a:gd name="connsiteY75" fmla="*/ 51925 h 4297250"/>
              <a:gd name="connsiteX76" fmla="*/ 3185711 w 3619883"/>
              <a:gd name="connsiteY76" fmla="*/ 59881 h 4297250"/>
              <a:gd name="connsiteX77" fmla="*/ 3219056 w 3619883"/>
              <a:gd name="connsiteY77" fmla="*/ 55536 h 4297250"/>
              <a:gd name="connsiteX78" fmla="*/ 3263425 w 3619883"/>
              <a:gd name="connsiteY78" fmla="*/ 51706 h 4297250"/>
              <a:gd name="connsiteX79" fmla="*/ 3296219 w 3619883"/>
              <a:gd name="connsiteY79" fmla="*/ 59147 h 4297250"/>
              <a:gd name="connsiteX80" fmla="*/ 3319094 w 3619883"/>
              <a:gd name="connsiteY80" fmla="*/ 42500 h 4297250"/>
              <a:gd name="connsiteX81" fmla="*/ 3420511 w 3619883"/>
              <a:gd name="connsiteY81" fmla="*/ 0 h 4297250"/>
              <a:gd name="connsiteX82" fmla="*/ 3453305 w 3619883"/>
              <a:gd name="connsiteY82" fmla="*/ 7440 h 4297250"/>
              <a:gd name="connsiteX83" fmla="*/ 3496571 w 3619883"/>
              <a:gd name="connsiteY83" fmla="*/ 27182 h 4297250"/>
              <a:gd name="connsiteX84" fmla="*/ 3602117 w 3619883"/>
              <a:gd name="connsiteY84" fmla="*/ 132521 h 4297250"/>
              <a:gd name="connsiteX85" fmla="*/ 3619883 w 3619883"/>
              <a:gd name="connsiteY85" fmla="*/ 140049 h 4297250"/>
              <a:gd name="connsiteX86" fmla="*/ 3619883 w 3619883"/>
              <a:gd name="connsiteY8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522650 w 3619883"/>
              <a:gd name="connsiteY22" fmla="*/ 4128157 h 4297250"/>
              <a:gd name="connsiteX23" fmla="*/ 573998 w 3619883"/>
              <a:gd name="connsiteY23" fmla="*/ 4275461 h 4297250"/>
              <a:gd name="connsiteX24" fmla="*/ 336164 w 3619883"/>
              <a:gd name="connsiteY24" fmla="*/ 4275461 h 4297250"/>
              <a:gd name="connsiteX25" fmla="*/ 294572 w 3619883"/>
              <a:gd name="connsiteY25" fmla="*/ 4128157 h 4297250"/>
              <a:gd name="connsiteX26" fmla="*/ 339106 w 3619883"/>
              <a:gd name="connsiteY26" fmla="*/ 4128157 h 4297250"/>
              <a:gd name="connsiteX27" fmla="*/ 339106 w 3619883"/>
              <a:gd name="connsiteY27" fmla="*/ 3951392 h 4297250"/>
              <a:gd name="connsiteX28" fmla="*/ 161321 w 3619883"/>
              <a:gd name="connsiteY28" fmla="*/ 3951392 h 4297250"/>
              <a:gd name="connsiteX29" fmla="*/ 161321 w 3619883"/>
              <a:gd name="connsiteY29" fmla="*/ 4128157 h 4297250"/>
              <a:gd name="connsiteX30" fmla="*/ 230914 w 3619883"/>
              <a:gd name="connsiteY30" fmla="*/ 4128157 h 4297250"/>
              <a:gd name="connsiteX31" fmla="*/ 189322 w 3619883"/>
              <a:gd name="connsiteY31" fmla="*/ 4275461 h 4297250"/>
              <a:gd name="connsiteX32" fmla="*/ 0 w 3619883"/>
              <a:gd name="connsiteY32" fmla="*/ 4275461 h 4297250"/>
              <a:gd name="connsiteX33" fmla="*/ 0 w 3619883"/>
              <a:gd name="connsiteY33" fmla="*/ 42229 h 4297250"/>
              <a:gd name="connsiteX34" fmla="*/ 42464 w 3619883"/>
              <a:gd name="connsiteY34" fmla="*/ 40518 h 4297250"/>
              <a:gd name="connsiteX35" fmla="*/ 137733 w 3619883"/>
              <a:gd name="connsiteY35" fmla="*/ 35355 h 4297250"/>
              <a:gd name="connsiteX36" fmla="*/ 270565 w 3619883"/>
              <a:gd name="connsiteY36" fmla="*/ 29759 h 4297250"/>
              <a:gd name="connsiteX37" fmla="*/ 479734 w 3619883"/>
              <a:gd name="connsiteY37" fmla="*/ 45455 h 4297250"/>
              <a:gd name="connsiteX38" fmla="*/ 524103 w 3619883"/>
              <a:gd name="connsiteY38" fmla="*/ 41625 h 4297250"/>
              <a:gd name="connsiteX39" fmla="*/ 624416 w 3619883"/>
              <a:gd name="connsiteY39" fmla="*/ 22696 h 4297250"/>
              <a:gd name="connsiteX40" fmla="*/ 657762 w 3619883"/>
              <a:gd name="connsiteY40" fmla="*/ 18351 h 4297250"/>
              <a:gd name="connsiteX41" fmla="*/ 690557 w 3619883"/>
              <a:gd name="connsiteY41" fmla="*/ 25792 h 4297250"/>
              <a:gd name="connsiteX42" fmla="*/ 745123 w 3619883"/>
              <a:gd name="connsiteY42" fmla="*/ 40157 h 4297250"/>
              <a:gd name="connsiteX43" fmla="*/ 789493 w 3619883"/>
              <a:gd name="connsiteY43" fmla="*/ 36327 h 4297250"/>
              <a:gd name="connsiteX44" fmla="*/ 854255 w 3619883"/>
              <a:gd name="connsiteY44" fmla="*/ 68887 h 4297250"/>
              <a:gd name="connsiteX45" fmla="*/ 897520 w 3619883"/>
              <a:gd name="connsiteY45" fmla="*/ 88629 h 4297250"/>
              <a:gd name="connsiteX46" fmla="*/ 940510 w 3619883"/>
              <a:gd name="connsiteY46" fmla="*/ 114265 h 4297250"/>
              <a:gd name="connsiteX47" fmla="*/ 1082712 w 3619883"/>
              <a:gd name="connsiteY47" fmla="*/ 144543 h 4297250"/>
              <a:gd name="connsiteX48" fmla="*/ 1205348 w 3619883"/>
              <a:gd name="connsiteY48" fmla="*/ 120753 h 4297250"/>
              <a:gd name="connsiteX49" fmla="*/ 1271764 w 3619883"/>
              <a:gd name="connsiteY49" fmla="*/ 117956 h 4297250"/>
              <a:gd name="connsiteX50" fmla="*/ 1315583 w 3619883"/>
              <a:gd name="connsiteY50" fmla="*/ 125912 h 4297250"/>
              <a:gd name="connsiteX51" fmla="*/ 1359125 w 3619883"/>
              <a:gd name="connsiteY51" fmla="*/ 139761 h 4297250"/>
              <a:gd name="connsiteX52" fmla="*/ 1391919 w 3619883"/>
              <a:gd name="connsiteY52" fmla="*/ 147202 h 4297250"/>
              <a:gd name="connsiteX53" fmla="*/ 1436563 w 3619883"/>
              <a:gd name="connsiteY53" fmla="*/ 137480 h 4297250"/>
              <a:gd name="connsiteX54" fmla="*/ 1471566 w 3619883"/>
              <a:gd name="connsiteY54" fmla="*/ 97777 h 4297250"/>
              <a:gd name="connsiteX55" fmla="*/ 1505739 w 3619883"/>
              <a:gd name="connsiteY55" fmla="*/ 75753 h 4297250"/>
              <a:gd name="connsiteX56" fmla="*/ 1590891 w 3619883"/>
              <a:gd name="connsiteY56" fmla="*/ 144702 h 4297250"/>
              <a:gd name="connsiteX57" fmla="*/ 1625616 w 3619883"/>
              <a:gd name="connsiteY57" fmla="*/ 110893 h 4297250"/>
              <a:gd name="connsiteX58" fmla="*/ 1658964 w 3619883"/>
              <a:gd name="connsiteY58" fmla="*/ 106547 h 4297250"/>
              <a:gd name="connsiteX59" fmla="*/ 1746598 w 3619883"/>
              <a:gd name="connsiteY59" fmla="*/ 122460 h 4297250"/>
              <a:gd name="connsiteX60" fmla="*/ 1811913 w 3619883"/>
              <a:gd name="connsiteY60" fmla="*/ 143234 h 4297250"/>
              <a:gd name="connsiteX61" fmla="*/ 1856557 w 3619883"/>
              <a:gd name="connsiteY61" fmla="*/ 133511 h 4297250"/>
              <a:gd name="connsiteX62" fmla="*/ 2066003 w 3619883"/>
              <a:gd name="connsiteY62" fmla="*/ 143313 h 4297250"/>
              <a:gd name="connsiteX63" fmla="*/ 2177615 w 3619883"/>
              <a:gd name="connsiteY63" fmla="*/ 119007 h 4297250"/>
              <a:gd name="connsiteX64" fmla="*/ 2255883 w 3619883"/>
              <a:gd name="connsiteY64" fmla="*/ 99047 h 4297250"/>
              <a:gd name="connsiteX65" fmla="*/ 2344622 w 3619883"/>
              <a:gd name="connsiteY65" fmla="*/ 91388 h 4297250"/>
              <a:gd name="connsiteX66" fmla="*/ 2455682 w 3619883"/>
              <a:gd name="connsiteY66" fmla="*/ 78869 h 4297250"/>
              <a:gd name="connsiteX67" fmla="*/ 2632609 w 3619883"/>
              <a:gd name="connsiteY67" fmla="*/ 75338 h 4297250"/>
              <a:gd name="connsiteX68" fmla="*/ 2742291 w 3619883"/>
              <a:gd name="connsiteY68" fmla="*/ 92282 h 4297250"/>
              <a:gd name="connsiteX69" fmla="*/ 2851974 w 3619883"/>
              <a:gd name="connsiteY69" fmla="*/ 109227 h 4297250"/>
              <a:gd name="connsiteX70" fmla="*/ 2907643 w 3619883"/>
              <a:gd name="connsiteY70" fmla="*/ 100020 h 4297250"/>
              <a:gd name="connsiteX71" fmla="*/ 2944022 w 3619883"/>
              <a:gd name="connsiteY71" fmla="*/ 30853 h 4297250"/>
              <a:gd name="connsiteX72" fmla="*/ 3022289 w 3619883"/>
              <a:gd name="connsiteY72" fmla="*/ 10893 h 4297250"/>
              <a:gd name="connsiteX73" fmla="*/ 3054807 w 3619883"/>
              <a:gd name="connsiteY73" fmla="*/ 24226 h 4297250"/>
              <a:gd name="connsiteX74" fmla="*/ 3141892 w 3619883"/>
              <a:gd name="connsiteY74" fmla="*/ 51925 h 4297250"/>
              <a:gd name="connsiteX75" fmla="*/ 3185711 w 3619883"/>
              <a:gd name="connsiteY75" fmla="*/ 59881 h 4297250"/>
              <a:gd name="connsiteX76" fmla="*/ 3219056 w 3619883"/>
              <a:gd name="connsiteY76" fmla="*/ 55536 h 4297250"/>
              <a:gd name="connsiteX77" fmla="*/ 3263425 w 3619883"/>
              <a:gd name="connsiteY77" fmla="*/ 51706 h 4297250"/>
              <a:gd name="connsiteX78" fmla="*/ 3296219 w 3619883"/>
              <a:gd name="connsiteY78" fmla="*/ 59147 h 4297250"/>
              <a:gd name="connsiteX79" fmla="*/ 3319094 w 3619883"/>
              <a:gd name="connsiteY79" fmla="*/ 42500 h 4297250"/>
              <a:gd name="connsiteX80" fmla="*/ 3420511 w 3619883"/>
              <a:gd name="connsiteY80" fmla="*/ 0 h 4297250"/>
              <a:gd name="connsiteX81" fmla="*/ 3453305 w 3619883"/>
              <a:gd name="connsiteY81" fmla="*/ 7440 h 4297250"/>
              <a:gd name="connsiteX82" fmla="*/ 3496571 w 3619883"/>
              <a:gd name="connsiteY82" fmla="*/ 27182 h 4297250"/>
              <a:gd name="connsiteX83" fmla="*/ 3602117 w 3619883"/>
              <a:gd name="connsiteY83" fmla="*/ 132521 h 4297250"/>
              <a:gd name="connsiteX84" fmla="*/ 3619883 w 3619883"/>
              <a:gd name="connsiteY84" fmla="*/ 140049 h 4297250"/>
              <a:gd name="connsiteX85" fmla="*/ 3619883 w 3619883"/>
              <a:gd name="connsiteY8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573998 w 3619883"/>
              <a:gd name="connsiteY22" fmla="*/ 4275461 h 4297250"/>
              <a:gd name="connsiteX23" fmla="*/ 336164 w 3619883"/>
              <a:gd name="connsiteY23" fmla="*/ 4275461 h 4297250"/>
              <a:gd name="connsiteX24" fmla="*/ 294572 w 3619883"/>
              <a:gd name="connsiteY24" fmla="*/ 4128157 h 4297250"/>
              <a:gd name="connsiteX25" fmla="*/ 339106 w 3619883"/>
              <a:gd name="connsiteY25" fmla="*/ 4128157 h 4297250"/>
              <a:gd name="connsiteX26" fmla="*/ 339106 w 3619883"/>
              <a:gd name="connsiteY26" fmla="*/ 3951392 h 4297250"/>
              <a:gd name="connsiteX27" fmla="*/ 161321 w 3619883"/>
              <a:gd name="connsiteY27" fmla="*/ 3951392 h 4297250"/>
              <a:gd name="connsiteX28" fmla="*/ 161321 w 3619883"/>
              <a:gd name="connsiteY28" fmla="*/ 4128157 h 4297250"/>
              <a:gd name="connsiteX29" fmla="*/ 230914 w 3619883"/>
              <a:gd name="connsiteY29" fmla="*/ 4128157 h 4297250"/>
              <a:gd name="connsiteX30" fmla="*/ 189322 w 3619883"/>
              <a:gd name="connsiteY30" fmla="*/ 4275461 h 4297250"/>
              <a:gd name="connsiteX31" fmla="*/ 0 w 3619883"/>
              <a:gd name="connsiteY31" fmla="*/ 4275461 h 4297250"/>
              <a:gd name="connsiteX32" fmla="*/ 0 w 3619883"/>
              <a:gd name="connsiteY32" fmla="*/ 42229 h 4297250"/>
              <a:gd name="connsiteX33" fmla="*/ 42464 w 3619883"/>
              <a:gd name="connsiteY33" fmla="*/ 40518 h 4297250"/>
              <a:gd name="connsiteX34" fmla="*/ 137733 w 3619883"/>
              <a:gd name="connsiteY34" fmla="*/ 35355 h 4297250"/>
              <a:gd name="connsiteX35" fmla="*/ 270565 w 3619883"/>
              <a:gd name="connsiteY35" fmla="*/ 29759 h 4297250"/>
              <a:gd name="connsiteX36" fmla="*/ 479734 w 3619883"/>
              <a:gd name="connsiteY36" fmla="*/ 45455 h 4297250"/>
              <a:gd name="connsiteX37" fmla="*/ 524103 w 3619883"/>
              <a:gd name="connsiteY37" fmla="*/ 41625 h 4297250"/>
              <a:gd name="connsiteX38" fmla="*/ 624416 w 3619883"/>
              <a:gd name="connsiteY38" fmla="*/ 22696 h 4297250"/>
              <a:gd name="connsiteX39" fmla="*/ 657762 w 3619883"/>
              <a:gd name="connsiteY39" fmla="*/ 18351 h 4297250"/>
              <a:gd name="connsiteX40" fmla="*/ 690557 w 3619883"/>
              <a:gd name="connsiteY40" fmla="*/ 25792 h 4297250"/>
              <a:gd name="connsiteX41" fmla="*/ 745123 w 3619883"/>
              <a:gd name="connsiteY41" fmla="*/ 40157 h 4297250"/>
              <a:gd name="connsiteX42" fmla="*/ 789493 w 3619883"/>
              <a:gd name="connsiteY42" fmla="*/ 36327 h 4297250"/>
              <a:gd name="connsiteX43" fmla="*/ 854255 w 3619883"/>
              <a:gd name="connsiteY43" fmla="*/ 68887 h 4297250"/>
              <a:gd name="connsiteX44" fmla="*/ 897520 w 3619883"/>
              <a:gd name="connsiteY44" fmla="*/ 88629 h 4297250"/>
              <a:gd name="connsiteX45" fmla="*/ 940510 w 3619883"/>
              <a:gd name="connsiteY45" fmla="*/ 114265 h 4297250"/>
              <a:gd name="connsiteX46" fmla="*/ 1082712 w 3619883"/>
              <a:gd name="connsiteY46" fmla="*/ 144543 h 4297250"/>
              <a:gd name="connsiteX47" fmla="*/ 1205348 w 3619883"/>
              <a:gd name="connsiteY47" fmla="*/ 120753 h 4297250"/>
              <a:gd name="connsiteX48" fmla="*/ 1271764 w 3619883"/>
              <a:gd name="connsiteY48" fmla="*/ 117956 h 4297250"/>
              <a:gd name="connsiteX49" fmla="*/ 1315583 w 3619883"/>
              <a:gd name="connsiteY49" fmla="*/ 125912 h 4297250"/>
              <a:gd name="connsiteX50" fmla="*/ 1359125 w 3619883"/>
              <a:gd name="connsiteY50" fmla="*/ 139761 h 4297250"/>
              <a:gd name="connsiteX51" fmla="*/ 1391919 w 3619883"/>
              <a:gd name="connsiteY51" fmla="*/ 147202 h 4297250"/>
              <a:gd name="connsiteX52" fmla="*/ 1436563 w 3619883"/>
              <a:gd name="connsiteY52" fmla="*/ 137480 h 4297250"/>
              <a:gd name="connsiteX53" fmla="*/ 1471566 w 3619883"/>
              <a:gd name="connsiteY53" fmla="*/ 97777 h 4297250"/>
              <a:gd name="connsiteX54" fmla="*/ 1505739 w 3619883"/>
              <a:gd name="connsiteY54" fmla="*/ 75753 h 4297250"/>
              <a:gd name="connsiteX55" fmla="*/ 1590891 w 3619883"/>
              <a:gd name="connsiteY55" fmla="*/ 144702 h 4297250"/>
              <a:gd name="connsiteX56" fmla="*/ 1625616 w 3619883"/>
              <a:gd name="connsiteY56" fmla="*/ 110893 h 4297250"/>
              <a:gd name="connsiteX57" fmla="*/ 1658964 w 3619883"/>
              <a:gd name="connsiteY57" fmla="*/ 106547 h 4297250"/>
              <a:gd name="connsiteX58" fmla="*/ 1746598 w 3619883"/>
              <a:gd name="connsiteY58" fmla="*/ 122460 h 4297250"/>
              <a:gd name="connsiteX59" fmla="*/ 1811913 w 3619883"/>
              <a:gd name="connsiteY59" fmla="*/ 143234 h 4297250"/>
              <a:gd name="connsiteX60" fmla="*/ 1856557 w 3619883"/>
              <a:gd name="connsiteY60" fmla="*/ 133511 h 4297250"/>
              <a:gd name="connsiteX61" fmla="*/ 2066003 w 3619883"/>
              <a:gd name="connsiteY61" fmla="*/ 143313 h 4297250"/>
              <a:gd name="connsiteX62" fmla="*/ 2177615 w 3619883"/>
              <a:gd name="connsiteY62" fmla="*/ 119007 h 4297250"/>
              <a:gd name="connsiteX63" fmla="*/ 2255883 w 3619883"/>
              <a:gd name="connsiteY63" fmla="*/ 99047 h 4297250"/>
              <a:gd name="connsiteX64" fmla="*/ 2344622 w 3619883"/>
              <a:gd name="connsiteY64" fmla="*/ 91388 h 4297250"/>
              <a:gd name="connsiteX65" fmla="*/ 2455682 w 3619883"/>
              <a:gd name="connsiteY65" fmla="*/ 78869 h 4297250"/>
              <a:gd name="connsiteX66" fmla="*/ 2632609 w 3619883"/>
              <a:gd name="connsiteY66" fmla="*/ 75338 h 4297250"/>
              <a:gd name="connsiteX67" fmla="*/ 2742291 w 3619883"/>
              <a:gd name="connsiteY67" fmla="*/ 92282 h 4297250"/>
              <a:gd name="connsiteX68" fmla="*/ 2851974 w 3619883"/>
              <a:gd name="connsiteY68" fmla="*/ 109227 h 4297250"/>
              <a:gd name="connsiteX69" fmla="*/ 2907643 w 3619883"/>
              <a:gd name="connsiteY69" fmla="*/ 100020 h 4297250"/>
              <a:gd name="connsiteX70" fmla="*/ 2944022 w 3619883"/>
              <a:gd name="connsiteY70" fmla="*/ 30853 h 4297250"/>
              <a:gd name="connsiteX71" fmla="*/ 3022289 w 3619883"/>
              <a:gd name="connsiteY71" fmla="*/ 10893 h 4297250"/>
              <a:gd name="connsiteX72" fmla="*/ 3054807 w 3619883"/>
              <a:gd name="connsiteY72" fmla="*/ 24226 h 4297250"/>
              <a:gd name="connsiteX73" fmla="*/ 3141892 w 3619883"/>
              <a:gd name="connsiteY73" fmla="*/ 51925 h 4297250"/>
              <a:gd name="connsiteX74" fmla="*/ 3185711 w 3619883"/>
              <a:gd name="connsiteY74" fmla="*/ 59881 h 4297250"/>
              <a:gd name="connsiteX75" fmla="*/ 3219056 w 3619883"/>
              <a:gd name="connsiteY75" fmla="*/ 55536 h 4297250"/>
              <a:gd name="connsiteX76" fmla="*/ 3263425 w 3619883"/>
              <a:gd name="connsiteY76" fmla="*/ 51706 h 4297250"/>
              <a:gd name="connsiteX77" fmla="*/ 3296219 w 3619883"/>
              <a:gd name="connsiteY77" fmla="*/ 59147 h 4297250"/>
              <a:gd name="connsiteX78" fmla="*/ 3319094 w 3619883"/>
              <a:gd name="connsiteY78" fmla="*/ 42500 h 4297250"/>
              <a:gd name="connsiteX79" fmla="*/ 3420511 w 3619883"/>
              <a:gd name="connsiteY79" fmla="*/ 0 h 4297250"/>
              <a:gd name="connsiteX80" fmla="*/ 3453305 w 3619883"/>
              <a:gd name="connsiteY80" fmla="*/ 7440 h 4297250"/>
              <a:gd name="connsiteX81" fmla="*/ 3496571 w 3619883"/>
              <a:gd name="connsiteY81" fmla="*/ 27182 h 4297250"/>
              <a:gd name="connsiteX82" fmla="*/ 3602117 w 3619883"/>
              <a:gd name="connsiteY82" fmla="*/ 132521 h 4297250"/>
              <a:gd name="connsiteX83" fmla="*/ 3619883 w 3619883"/>
              <a:gd name="connsiteY83" fmla="*/ 140049 h 4297250"/>
              <a:gd name="connsiteX84" fmla="*/ 3619883 w 3619883"/>
              <a:gd name="connsiteY8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573998 w 3619883"/>
              <a:gd name="connsiteY21" fmla="*/ 4275461 h 4297250"/>
              <a:gd name="connsiteX22" fmla="*/ 336164 w 3619883"/>
              <a:gd name="connsiteY22" fmla="*/ 4275461 h 4297250"/>
              <a:gd name="connsiteX23" fmla="*/ 294572 w 3619883"/>
              <a:gd name="connsiteY23" fmla="*/ 4128157 h 4297250"/>
              <a:gd name="connsiteX24" fmla="*/ 339106 w 3619883"/>
              <a:gd name="connsiteY24" fmla="*/ 4128157 h 4297250"/>
              <a:gd name="connsiteX25" fmla="*/ 339106 w 3619883"/>
              <a:gd name="connsiteY25" fmla="*/ 3951392 h 4297250"/>
              <a:gd name="connsiteX26" fmla="*/ 161321 w 3619883"/>
              <a:gd name="connsiteY26" fmla="*/ 3951392 h 4297250"/>
              <a:gd name="connsiteX27" fmla="*/ 161321 w 3619883"/>
              <a:gd name="connsiteY27" fmla="*/ 4128157 h 4297250"/>
              <a:gd name="connsiteX28" fmla="*/ 230914 w 3619883"/>
              <a:gd name="connsiteY28" fmla="*/ 4128157 h 4297250"/>
              <a:gd name="connsiteX29" fmla="*/ 189322 w 3619883"/>
              <a:gd name="connsiteY29" fmla="*/ 4275461 h 4297250"/>
              <a:gd name="connsiteX30" fmla="*/ 0 w 3619883"/>
              <a:gd name="connsiteY30" fmla="*/ 4275461 h 4297250"/>
              <a:gd name="connsiteX31" fmla="*/ 0 w 3619883"/>
              <a:gd name="connsiteY31" fmla="*/ 42229 h 4297250"/>
              <a:gd name="connsiteX32" fmla="*/ 42464 w 3619883"/>
              <a:gd name="connsiteY32" fmla="*/ 40518 h 4297250"/>
              <a:gd name="connsiteX33" fmla="*/ 137733 w 3619883"/>
              <a:gd name="connsiteY33" fmla="*/ 35355 h 4297250"/>
              <a:gd name="connsiteX34" fmla="*/ 270565 w 3619883"/>
              <a:gd name="connsiteY34" fmla="*/ 29759 h 4297250"/>
              <a:gd name="connsiteX35" fmla="*/ 479734 w 3619883"/>
              <a:gd name="connsiteY35" fmla="*/ 45455 h 4297250"/>
              <a:gd name="connsiteX36" fmla="*/ 524103 w 3619883"/>
              <a:gd name="connsiteY36" fmla="*/ 41625 h 4297250"/>
              <a:gd name="connsiteX37" fmla="*/ 624416 w 3619883"/>
              <a:gd name="connsiteY37" fmla="*/ 22696 h 4297250"/>
              <a:gd name="connsiteX38" fmla="*/ 657762 w 3619883"/>
              <a:gd name="connsiteY38" fmla="*/ 18351 h 4297250"/>
              <a:gd name="connsiteX39" fmla="*/ 690557 w 3619883"/>
              <a:gd name="connsiteY39" fmla="*/ 25792 h 4297250"/>
              <a:gd name="connsiteX40" fmla="*/ 745123 w 3619883"/>
              <a:gd name="connsiteY40" fmla="*/ 40157 h 4297250"/>
              <a:gd name="connsiteX41" fmla="*/ 789493 w 3619883"/>
              <a:gd name="connsiteY41" fmla="*/ 36327 h 4297250"/>
              <a:gd name="connsiteX42" fmla="*/ 854255 w 3619883"/>
              <a:gd name="connsiteY42" fmla="*/ 68887 h 4297250"/>
              <a:gd name="connsiteX43" fmla="*/ 897520 w 3619883"/>
              <a:gd name="connsiteY43" fmla="*/ 88629 h 4297250"/>
              <a:gd name="connsiteX44" fmla="*/ 940510 w 3619883"/>
              <a:gd name="connsiteY44" fmla="*/ 114265 h 4297250"/>
              <a:gd name="connsiteX45" fmla="*/ 1082712 w 3619883"/>
              <a:gd name="connsiteY45" fmla="*/ 144543 h 4297250"/>
              <a:gd name="connsiteX46" fmla="*/ 1205348 w 3619883"/>
              <a:gd name="connsiteY46" fmla="*/ 120753 h 4297250"/>
              <a:gd name="connsiteX47" fmla="*/ 1271764 w 3619883"/>
              <a:gd name="connsiteY47" fmla="*/ 117956 h 4297250"/>
              <a:gd name="connsiteX48" fmla="*/ 1315583 w 3619883"/>
              <a:gd name="connsiteY48" fmla="*/ 125912 h 4297250"/>
              <a:gd name="connsiteX49" fmla="*/ 1359125 w 3619883"/>
              <a:gd name="connsiteY49" fmla="*/ 139761 h 4297250"/>
              <a:gd name="connsiteX50" fmla="*/ 1391919 w 3619883"/>
              <a:gd name="connsiteY50" fmla="*/ 147202 h 4297250"/>
              <a:gd name="connsiteX51" fmla="*/ 1436563 w 3619883"/>
              <a:gd name="connsiteY51" fmla="*/ 137480 h 4297250"/>
              <a:gd name="connsiteX52" fmla="*/ 1471566 w 3619883"/>
              <a:gd name="connsiteY52" fmla="*/ 97777 h 4297250"/>
              <a:gd name="connsiteX53" fmla="*/ 1505739 w 3619883"/>
              <a:gd name="connsiteY53" fmla="*/ 75753 h 4297250"/>
              <a:gd name="connsiteX54" fmla="*/ 1590891 w 3619883"/>
              <a:gd name="connsiteY54" fmla="*/ 144702 h 4297250"/>
              <a:gd name="connsiteX55" fmla="*/ 1625616 w 3619883"/>
              <a:gd name="connsiteY55" fmla="*/ 110893 h 4297250"/>
              <a:gd name="connsiteX56" fmla="*/ 1658964 w 3619883"/>
              <a:gd name="connsiteY56" fmla="*/ 106547 h 4297250"/>
              <a:gd name="connsiteX57" fmla="*/ 1746598 w 3619883"/>
              <a:gd name="connsiteY57" fmla="*/ 122460 h 4297250"/>
              <a:gd name="connsiteX58" fmla="*/ 1811913 w 3619883"/>
              <a:gd name="connsiteY58" fmla="*/ 143234 h 4297250"/>
              <a:gd name="connsiteX59" fmla="*/ 1856557 w 3619883"/>
              <a:gd name="connsiteY59" fmla="*/ 133511 h 4297250"/>
              <a:gd name="connsiteX60" fmla="*/ 2066003 w 3619883"/>
              <a:gd name="connsiteY60" fmla="*/ 143313 h 4297250"/>
              <a:gd name="connsiteX61" fmla="*/ 2177615 w 3619883"/>
              <a:gd name="connsiteY61" fmla="*/ 119007 h 4297250"/>
              <a:gd name="connsiteX62" fmla="*/ 2255883 w 3619883"/>
              <a:gd name="connsiteY62" fmla="*/ 99047 h 4297250"/>
              <a:gd name="connsiteX63" fmla="*/ 2344622 w 3619883"/>
              <a:gd name="connsiteY63" fmla="*/ 91388 h 4297250"/>
              <a:gd name="connsiteX64" fmla="*/ 2455682 w 3619883"/>
              <a:gd name="connsiteY64" fmla="*/ 78869 h 4297250"/>
              <a:gd name="connsiteX65" fmla="*/ 2632609 w 3619883"/>
              <a:gd name="connsiteY65" fmla="*/ 75338 h 4297250"/>
              <a:gd name="connsiteX66" fmla="*/ 2742291 w 3619883"/>
              <a:gd name="connsiteY66" fmla="*/ 92282 h 4297250"/>
              <a:gd name="connsiteX67" fmla="*/ 2851974 w 3619883"/>
              <a:gd name="connsiteY67" fmla="*/ 109227 h 4297250"/>
              <a:gd name="connsiteX68" fmla="*/ 2907643 w 3619883"/>
              <a:gd name="connsiteY68" fmla="*/ 100020 h 4297250"/>
              <a:gd name="connsiteX69" fmla="*/ 2944022 w 3619883"/>
              <a:gd name="connsiteY69" fmla="*/ 30853 h 4297250"/>
              <a:gd name="connsiteX70" fmla="*/ 3022289 w 3619883"/>
              <a:gd name="connsiteY70" fmla="*/ 10893 h 4297250"/>
              <a:gd name="connsiteX71" fmla="*/ 3054807 w 3619883"/>
              <a:gd name="connsiteY71" fmla="*/ 24226 h 4297250"/>
              <a:gd name="connsiteX72" fmla="*/ 3141892 w 3619883"/>
              <a:gd name="connsiteY72" fmla="*/ 51925 h 4297250"/>
              <a:gd name="connsiteX73" fmla="*/ 3185711 w 3619883"/>
              <a:gd name="connsiteY73" fmla="*/ 59881 h 4297250"/>
              <a:gd name="connsiteX74" fmla="*/ 3219056 w 3619883"/>
              <a:gd name="connsiteY74" fmla="*/ 55536 h 4297250"/>
              <a:gd name="connsiteX75" fmla="*/ 3263425 w 3619883"/>
              <a:gd name="connsiteY75" fmla="*/ 51706 h 4297250"/>
              <a:gd name="connsiteX76" fmla="*/ 3296219 w 3619883"/>
              <a:gd name="connsiteY76" fmla="*/ 59147 h 4297250"/>
              <a:gd name="connsiteX77" fmla="*/ 3319094 w 3619883"/>
              <a:gd name="connsiteY77" fmla="*/ 42500 h 4297250"/>
              <a:gd name="connsiteX78" fmla="*/ 3420511 w 3619883"/>
              <a:gd name="connsiteY78" fmla="*/ 0 h 4297250"/>
              <a:gd name="connsiteX79" fmla="*/ 3453305 w 3619883"/>
              <a:gd name="connsiteY79" fmla="*/ 7440 h 4297250"/>
              <a:gd name="connsiteX80" fmla="*/ 3496571 w 3619883"/>
              <a:gd name="connsiteY80" fmla="*/ 27182 h 4297250"/>
              <a:gd name="connsiteX81" fmla="*/ 3602117 w 3619883"/>
              <a:gd name="connsiteY81" fmla="*/ 132521 h 4297250"/>
              <a:gd name="connsiteX82" fmla="*/ 3619883 w 3619883"/>
              <a:gd name="connsiteY82" fmla="*/ 140049 h 4297250"/>
              <a:gd name="connsiteX83" fmla="*/ 3619883 w 3619883"/>
              <a:gd name="connsiteY8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339106 w 3619883"/>
              <a:gd name="connsiteY24" fmla="*/ 3951392 h 4297250"/>
              <a:gd name="connsiteX25" fmla="*/ 161321 w 3619883"/>
              <a:gd name="connsiteY25" fmla="*/ 3951392 h 4297250"/>
              <a:gd name="connsiteX26" fmla="*/ 161321 w 3619883"/>
              <a:gd name="connsiteY26" fmla="*/ 4128157 h 4297250"/>
              <a:gd name="connsiteX27" fmla="*/ 230914 w 3619883"/>
              <a:gd name="connsiteY27" fmla="*/ 4128157 h 4297250"/>
              <a:gd name="connsiteX28" fmla="*/ 189322 w 3619883"/>
              <a:gd name="connsiteY28" fmla="*/ 4275461 h 4297250"/>
              <a:gd name="connsiteX29" fmla="*/ 0 w 3619883"/>
              <a:gd name="connsiteY29" fmla="*/ 4275461 h 4297250"/>
              <a:gd name="connsiteX30" fmla="*/ 0 w 3619883"/>
              <a:gd name="connsiteY30" fmla="*/ 42229 h 4297250"/>
              <a:gd name="connsiteX31" fmla="*/ 42464 w 3619883"/>
              <a:gd name="connsiteY31" fmla="*/ 40518 h 4297250"/>
              <a:gd name="connsiteX32" fmla="*/ 137733 w 3619883"/>
              <a:gd name="connsiteY32" fmla="*/ 35355 h 4297250"/>
              <a:gd name="connsiteX33" fmla="*/ 270565 w 3619883"/>
              <a:gd name="connsiteY33" fmla="*/ 29759 h 4297250"/>
              <a:gd name="connsiteX34" fmla="*/ 479734 w 3619883"/>
              <a:gd name="connsiteY34" fmla="*/ 45455 h 4297250"/>
              <a:gd name="connsiteX35" fmla="*/ 524103 w 3619883"/>
              <a:gd name="connsiteY35" fmla="*/ 41625 h 4297250"/>
              <a:gd name="connsiteX36" fmla="*/ 624416 w 3619883"/>
              <a:gd name="connsiteY36" fmla="*/ 22696 h 4297250"/>
              <a:gd name="connsiteX37" fmla="*/ 657762 w 3619883"/>
              <a:gd name="connsiteY37" fmla="*/ 18351 h 4297250"/>
              <a:gd name="connsiteX38" fmla="*/ 690557 w 3619883"/>
              <a:gd name="connsiteY38" fmla="*/ 25792 h 4297250"/>
              <a:gd name="connsiteX39" fmla="*/ 745123 w 3619883"/>
              <a:gd name="connsiteY39" fmla="*/ 40157 h 4297250"/>
              <a:gd name="connsiteX40" fmla="*/ 789493 w 3619883"/>
              <a:gd name="connsiteY40" fmla="*/ 36327 h 4297250"/>
              <a:gd name="connsiteX41" fmla="*/ 854255 w 3619883"/>
              <a:gd name="connsiteY41" fmla="*/ 68887 h 4297250"/>
              <a:gd name="connsiteX42" fmla="*/ 897520 w 3619883"/>
              <a:gd name="connsiteY42" fmla="*/ 88629 h 4297250"/>
              <a:gd name="connsiteX43" fmla="*/ 940510 w 3619883"/>
              <a:gd name="connsiteY43" fmla="*/ 114265 h 4297250"/>
              <a:gd name="connsiteX44" fmla="*/ 1082712 w 3619883"/>
              <a:gd name="connsiteY44" fmla="*/ 144543 h 4297250"/>
              <a:gd name="connsiteX45" fmla="*/ 1205348 w 3619883"/>
              <a:gd name="connsiteY45" fmla="*/ 120753 h 4297250"/>
              <a:gd name="connsiteX46" fmla="*/ 1271764 w 3619883"/>
              <a:gd name="connsiteY46" fmla="*/ 117956 h 4297250"/>
              <a:gd name="connsiteX47" fmla="*/ 1315583 w 3619883"/>
              <a:gd name="connsiteY47" fmla="*/ 125912 h 4297250"/>
              <a:gd name="connsiteX48" fmla="*/ 1359125 w 3619883"/>
              <a:gd name="connsiteY48" fmla="*/ 139761 h 4297250"/>
              <a:gd name="connsiteX49" fmla="*/ 1391919 w 3619883"/>
              <a:gd name="connsiteY49" fmla="*/ 147202 h 4297250"/>
              <a:gd name="connsiteX50" fmla="*/ 1436563 w 3619883"/>
              <a:gd name="connsiteY50" fmla="*/ 137480 h 4297250"/>
              <a:gd name="connsiteX51" fmla="*/ 1471566 w 3619883"/>
              <a:gd name="connsiteY51" fmla="*/ 97777 h 4297250"/>
              <a:gd name="connsiteX52" fmla="*/ 1505739 w 3619883"/>
              <a:gd name="connsiteY52" fmla="*/ 75753 h 4297250"/>
              <a:gd name="connsiteX53" fmla="*/ 1590891 w 3619883"/>
              <a:gd name="connsiteY53" fmla="*/ 144702 h 4297250"/>
              <a:gd name="connsiteX54" fmla="*/ 1625616 w 3619883"/>
              <a:gd name="connsiteY54" fmla="*/ 110893 h 4297250"/>
              <a:gd name="connsiteX55" fmla="*/ 1658964 w 3619883"/>
              <a:gd name="connsiteY55" fmla="*/ 106547 h 4297250"/>
              <a:gd name="connsiteX56" fmla="*/ 1746598 w 3619883"/>
              <a:gd name="connsiteY56" fmla="*/ 122460 h 4297250"/>
              <a:gd name="connsiteX57" fmla="*/ 1811913 w 3619883"/>
              <a:gd name="connsiteY57" fmla="*/ 143234 h 4297250"/>
              <a:gd name="connsiteX58" fmla="*/ 1856557 w 3619883"/>
              <a:gd name="connsiteY58" fmla="*/ 133511 h 4297250"/>
              <a:gd name="connsiteX59" fmla="*/ 2066003 w 3619883"/>
              <a:gd name="connsiteY59" fmla="*/ 143313 h 4297250"/>
              <a:gd name="connsiteX60" fmla="*/ 2177615 w 3619883"/>
              <a:gd name="connsiteY60" fmla="*/ 119007 h 4297250"/>
              <a:gd name="connsiteX61" fmla="*/ 2255883 w 3619883"/>
              <a:gd name="connsiteY61" fmla="*/ 99047 h 4297250"/>
              <a:gd name="connsiteX62" fmla="*/ 2344622 w 3619883"/>
              <a:gd name="connsiteY62" fmla="*/ 91388 h 4297250"/>
              <a:gd name="connsiteX63" fmla="*/ 2455682 w 3619883"/>
              <a:gd name="connsiteY63" fmla="*/ 78869 h 4297250"/>
              <a:gd name="connsiteX64" fmla="*/ 2632609 w 3619883"/>
              <a:gd name="connsiteY64" fmla="*/ 75338 h 4297250"/>
              <a:gd name="connsiteX65" fmla="*/ 2742291 w 3619883"/>
              <a:gd name="connsiteY65" fmla="*/ 92282 h 4297250"/>
              <a:gd name="connsiteX66" fmla="*/ 2851974 w 3619883"/>
              <a:gd name="connsiteY66" fmla="*/ 109227 h 4297250"/>
              <a:gd name="connsiteX67" fmla="*/ 2907643 w 3619883"/>
              <a:gd name="connsiteY67" fmla="*/ 100020 h 4297250"/>
              <a:gd name="connsiteX68" fmla="*/ 2944022 w 3619883"/>
              <a:gd name="connsiteY68" fmla="*/ 30853 h 4297250"/>
              <a:gd name="connsiteX69" fmla="*/ 3022289 w 3619883"/>
              <a:gd name="connsiteY69" fmla="*/ 10893 h 4297250"/>
              <a:gd name="connsiteX70" fmla="*/ 3054807 w 3619883"/>
              <a:gd name="connsiteY70" fmla="*/ 24226 h 4297250"/>
              <a:gd name="connsiteX71" fmla="*/ 3141892 w 3619883"/>
              <a:gd name="connsiteY71" fmla="*/ 51925 h 4297250"/>
              <a:gd name="connsiteX72" fmla="*/ 3185711 w 3619883"/>
              <a:gd name="connsiteY72" fmla="*/ 59881 h 4297250"/>
              <a:gd name="connsiteX73" fmla="*/ 3219056 w 3619883"/>
              <a:gd name="connsiteY73" fmla="*/ 55536 h 4297250"/>
              <a:gd name="connsiteX74" fmla="*/ 3263425 w 3619883"/>
              <a:gd name="connsiteY74" fmla="*/ 51706 h 4297250"/>
              <a:gd name="connsiteX75" fmla="*/ 3296219 w 3619883"/>
              <a:gd name="connsiteY75" fmla="*/ 59147 h 4297250"/>
              <a:gd name="connsiteX76" fmla="*/ 3319094 w 3619883"/>
              <a:gd name="connsiteY76" fmla="*/ 42500 h 4297250"/>
              <a:gd name="connsiteX77" fmla="*/ 3420511 w 3619883"/>
              <a:gd name="connsiteY77" fmla="*/ 0 h 4297250"/>
              <a:gd name="connsiteX78" fmla="*/ 3453305 w 3619883"/>
              <a:gd name="connsiteY78" fmla="*/ 7440 h 4297250"/>
              <a:gd name="connsiteX79" fmla="*/ 3496571 w 3619883"/>
              <a:gd name="connsiteY79" fmla="*/ 27182 h 4297250"/>
              <a:gd name="connsiteX80" fmla="*/ 3602117 w 3619883"/>
              <a:gd name="connsiteY80" fmla="*/ 132521 h 4297250"/>
              <a:gd name="connsiteX81" fmla="*/ 3619883 w 3619883"/>
              <a:gd name="connsiteY81" fmla="*/ 140049 h 4297250"/>
              <a:gd name="connsiteX82" fmla="*/ 3619883 w 3619883"/>
              <a:gd name="connsiteY8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161321 w 3619883"/>
              <a:gd name="connsiteY24" fmla="*/ 3951392 h 4297250"/>
              <a:gd name="connsiteX25" fmla="*/ 161321 w 3619883"/>
              <a:gd name="connsiteY25" fmla="*/ 4128157 h 4297250"/>
              <a:gd name="connsiteX26" fmla="*/ 230914 w 3619883"/>
              <a:gd name="connsiteY26" fmla="*/ 4128157 h 4297250"/>
              <a:gd name="connsiteX27" fmla="*/ 189322 w 3619883"/>
              <a:gd name="connsiteY27" fmla="*/ 4275461 h 4297250"/>
              <a:gd name="connsiteX28" fmla="*/ 0 w 3619883"/>
              <a:gd name="connsiteY28" fmla="*/ 4275461 h 4297250"/>
              <a:gd name="connsiteX29" fmla="*/ 0 w 3619883"/>
              <a:gd name="connsiteY29" fmla="*/ 42229 h 4297250"/>
              <a:gd name="connsiteX30" fmla="*/ 42464 w 3619883"/>
              <a:gd name="connsiteY30" fmla="*/ 40518 h 4297250"/>
              <a:gd name="connsiteX31" fmla="*/ 137733 w 3619883"/>
              <a:gd name="connsiteY31" fmla="*/ 35355 h 4297250"/>
              <a:gd name="connsiteX32" fmla="*/ 270565 w 3619883"/>
              <a:gd name="connsiteY32" fmla="*/ 29759 h 4297250"/>
              <a:gd name="connsiteX33" fmla="*/ 479734 w 3619883"/>
              <a:gd name="connsiteY33" fmla="*/ 45455 h 4297250"/>
              <a:gd name="connsiteX34" fmla="*/ 524103 w 3619883"/>
              <a:gd name="connsiteY34" fmla="*/ 41625 h 4297250"/>
              <a:gd name="connsiteX35" fmla="*/ 624416 w 3619883"/>
              <a:gd name="connsiteY35" fmla="*/ 22696 h 4297250"/>
              <a:gd name="connsiteX36" fmla="*/ 657762 w 3619883"/>
              <a:gd name="connsiteY36" fmla="*/ 18351 h 4297250"/>
              <a:gd name="connsiteX37" fmla="*/ 690557 w 3619883"/>
              <a:gd name="connsiteY37" fmla="*/ 25792 h 4297250"/>
              <a:gd name="connsiteX38" fmla="*/ 745123 w 3619883"/>
              <a:gd name="connsiteY38" fmla="*/ 40157 h 4297250"/>
              <a:gd name="connsiteX39" fmla="*/ 789493 w 3619883"/>
              <a:gd name="connsiteY39" fmla="*/ 36327 h 4297250"/>
              <a:gd name="connsiteX40" fmla="*/ 854255 w 3619883"/>
              <a:gd name="connsiteY40" fmla="*/ 68887 h 4297250"/>
              <a:gd name="connsiteX41" fmla="*/ 897520 w 3619883"/>
              <a:gd name="connsiteY41" fmla="*/ 88629 h 4297250"/>
              <a:gd name="connsiteX42" fmla="*/ 940510 w 3619883"/>
              <a:gd name="connsiteY42" fmla="*/ 114265 h 4297250"/>
              <a:gd name="connsiteX43" fmla="*/ 1082712 w 3619883"/>
              <a:gd name="connsiteY43" fmla="*/ 144543 h 4297250"/>
              <a:gd name="connsiteX44" fmla="*/ 1205348 w 3619883"/>
              <a:gd name="connsiteY44" fmla="*/ 120753 h 4297250"/>
              <a:gd name="connsiteX45" fmla="*/ 1271764 w 3619883"/>
              <a:gd name="connsiteY45" fmla="*/ 117956 h 4297250"/>
              <a:gd name="connsiteX46" fmla="*/ 1315583 w 3619883"/>
              <a:gd name="connsiteY46" fmla="*/ 125912 h 4297250"/>
              <a:gd name="connsiteX47" fmla="*/ 1359125 w 3619883"/>
              <a:gd name="connsiteY47" fmla="*/ 139761 h 4297250"/>
              <a:gd name="connsiteX48" fmla="*/ 1391919 w 3619883"/>
              <a:gd name="connsiteY48" fmla="*/ 147202 h 4297250"/>
              <a:gd name="connsiteX49" fmla="*/ 1436563 w 3619883"/>
              <a:gd name="connsiteY49" fmla="*/ 137480 h 4297250"/>
              <a:gd name="connsiteX50" fmla="*/ 1471566 w 3619883"/>
              <a:gd name="connsiteY50" fmla="*/ 97777 h 4297250"/>
              <a:gd name="connsiteX51" fmla="*/ 1505739 w 3619883"/>
              <a:gd name="connsiteY51" fmla="*/ 75753 h 4297250"/>
              <a:gd name="connsiteX52" fmla="*/ 1590891 w 3619883"/>
              <a:gd name="connsiteY52" fmla="*/ 144702 h 4297250"/>
              <a:gd name="connsiteX53" fmla="*/ 1625616 w 3619883"/>
              <a:gd name="connsiteY53" fmla="*/ 110893 h 4297250"/>
              <a:gd name="connsiteX54" fmla="*/ 1658964 w 3619883"/>
              <a:gd name="connsiteY54" fmla="*/ 106547 h 4297250"/>
              <a:gd name="connsiteX55" fmla="*/ 1746598 w 3619883"/>
              <a:gd name="connsiteY55" fmla="*/ 122460 h 4297250"/>
              <a:gd name="connsiteX56" fmla="*/ 1811913 w 3619883"/>
              <a:gd name="connsiteY56" fmla="*/ 143234 h 4297250"/>
              <a:gd name="connsiteX57" fmla="*/ 1856557 w 3619883"/>
              <a:gd name="connsiteY57" fmla="*/ 133511 h 4297250"/>
              <a:gd name="connsiteX58" fmla="*/ 2066003 w 3619883"/>
              <a:gd name="connsiteY58" fmla="*/ 143313 h 4297250"/>
              <a:gd name="connsiteX59" fmla="*/ 2177615 w 3619883"/>
              <a:gd name="connsiteY59" fmla="*/ 119007 h 4297250"/>
              <a:gd name="connsiteX60" fmla="*/ 2255883 w 3619883"/>
              <a:gd name="connsiteY60" fmla="*/ 99047 h 4297250"/>
              <a:gd name="connsiteX61" fmla="*/ 2344622 w 3619883"/>
              <a:gd name="connsiteY61" fmla="*/ 91388 h 4297250"/>
              <a:gd name="connsiteX62" fmla="*/ 2455682 w 3619883"/>
              <a:gd name="connsiteY62" fmla="*/ 78869 h 4297250"/>
              <a:gd name="connsiteX63" fmla="*/ 2632609 w 3619883"/>
              <a:gd name="connsiteY63" fmla="*/ 75338 h 4297250"/>
              <a:gd name="connsiteX64" fmla="*/ 2742291 w 3619883"/>
              <a:gd name="connsiteY64" fmla="*/ 92282 h 4297250"/>
              <a:gd name="connsiteX65" fmla="*/ 2851974 w 3619883"/>
              <a:gd name="connsiteY65" fmla="*/ 109227 h 4297250"/>
              <a:gd name="connsiteX66" fmla="*/ 2907643 w 3619883"/>
              <a:gd name="connsiteY66" fmla="*/ 100020 h 4297250"/>
              <a:gd name="connsiteX67" fmla="*/ 2944022 w 3619883"/>
              <a:gd name="connsiteY67" fmla="*/ 30853 h 4297250"/>
              <a:gd name="connsiteX68" fmla="*/ 3022289 w 3619883"/>
              <a:gd name="connsiteY68" fmla="*/ 10893 h 4297250"/>
              <a:gd name="connsiteX69" fmla="*/ 3054807 w 3619883"/>
              <a:gd name="connsiteY69" fmla="*/ 24226 h 4297250"/>
              <a:gd name="connsiteX70" fmla="*/ 3141892 w 3619883"/>
              <a:gd name="connsiteY70" fmla="*/ 51925 h 4297250"/>
              <a:gd name="connsiteX71" fmla="*/ 3185711 w 3619883"/>
              <a:gd name="connsiteY71" fmla="*/ 59881 h 4297250"/>
              <a:gd name="connsiteX72" fmla="*/ 3219056 w 3619883"/>
              <a:gd name="connsiteY72" fmla="*/ 55536 h 4297250"/>
              <a:gd name="connsiteX73" fmla="*/ 3263425 w 3619883"/>
              <a:gd name="connsiteY73" fmla="*/ 51706 h 4297250"/>
              <a:gd name="connsiteX74" fmla="*/ 3296219 w 3619883"/>
              <a:gd name="connsiteY74" fmla="*/ 59147 h 4297250"/>
              <a:gd name="connsiteX75" fmla="*/ 3319094 w 3619883"/>
              <a:gd name="connsiteY75" fmla="*/ 42500 h 4297250"/>
              <a:gd name="connsiteX76" fmla="*/ 3420511 w 3619883"/>
              <a:gd name="connsiteY76" fmla="*/ 0 h 4297250"/>
              <a:gd name="connsiteX77" fmla="*/ 3453305 w 3619883"/>
              <a:gd name="connsiteY77" fmla="*/ 7440 h 4297250"/>
              <a:gd name="connsiteX78" fmla="*/ 3496571 w 3619883"/>
              <a:gd name="connsiteY78" fmla="*/ 27182 h 4297250"/>
              <a:gd name="connsiteX79" fmla="*/ 3602117 w 3619883"/>
              <a:gd name="connsiteY79" fmla="*/ 132521 h 4297250"/>
              <a:gd name="connsiteX80" fmla="*/ 3619883 w 3619883"/>
              <a:gd name="connsiteY80" fmla="*/ 140049 h 4297250"/>
              <a:gd name="connsiteX81" fmla="*/ 3619883 w 3619883"/>
              <a:gd name="connsiteY8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161321 w 3619883"/>
              <a:gd name="connsiteY24" fmla="*/ 4128157 h 4297250"/>
              <a:gd name="connsiteX25" fmla="*/ 230914 w 3619883"/>
              <a:gd name="connsiteY25" fmla="*/ 4128157 h 4297250"/>
              <a:gd name="connsiteX26" fmla="*/ 189322 w 3619883"/>
              <a:gd name="connsiteY26" fmla="*/ 4275461 h 4297250"/>
              <a:gd name="connsiteX27" fmla="*/ 0 w 3619883"/>
              <a:gd name="connsiteY27" fmla="*/ 4275461 h 4297250"/>
              <a:gd name="connsiteX28" fmla="*/ 0 w 3619883"/>
              <a:gd name="connsiteY28" fmla="*/ 42229 h 4297250"/>
              <a:gd name="connsiteX29" fmla="*/ 42464 w 3619883"/>
              <a:gd name="connsiteY29" fmla="*/ 40518 h 4297250"/>
              <a:gd name="connsiteX30" fmla="*/ 137733 w 3619883"/>
              <a:gd name="connsiteY30" fmla="*/ 35355 h 4297250"/>
              <a:gd name="connsiteX31" fmla="*/ 270565 w 3619883"/>
              <a:gd name="connsiteY31" fmla="*/ 29759 h 4297250"/>
              <a:gd name="connsiteX32" fmla="*/ 479734 w 3619883"/>
              <a:gd name="connsiteY32" fmla="*/ 45455 h 4297250"/>
              <a:gd name="connsiteX33" fmla="*/ 524103 w 3619883"/>
              <a:gd name="connsiteY33" fmla="*/ 41625 h 4297250"/>
              <a:gd name="connsiteX34" fmla="*/ 624416 w 3619883"/>
              <a:gd name="connsiteY34" fmla="*/ 22696 h 4297250"/>
              <a:gd name="connsiteX35" fmla="*/ 657762 w 3619883"/>
              <a:gd name="connsiteY35" fmla="*/ 18351 h 4297250"/>
              <a:gd name="connsiteX36" fmla="*/ 690557 w 3619883"/>
              <a:gd name="connsiteY36" fmla="*/ 25792 h 4297250"/>
              <a:gd name="connsiteX37" fmla="*/ 745123 w 3619883"/>
              <a:gd name="connsiteY37" fmla="*/ 40157 h 4297250"/>
              <a:gd name="connsiteX38" fmla="*/ 789493 w 3619883"/>
              <a:gd name="connsiteY38" fmla="*/ 36327 h 4297250"/>
              <a:gd name="connsiteX39" fmla="*/ 854255 w 3619883"/>
              <a:gd name="connsiteY39" fmla="*/ 68887 h 4297250"/>
              <a:gd name="connsiteX40" fmla="*/ 897520 w 3619883"/>
              <a:gd name="connsiteY40" fmla="*/ 88629 h 4297250"/>
              <a:gd name="connsiteX41" fmla="*/ 940510 w 3619883"/>
              <a:gd name="connsiteY41" fmla="*/ 114265 h 4297250"/>
              <a:gd name="connsiteX42" fmla="*/ 1082712 w 3619883"/>
              <a:gd name="connsiteY42" fmla="*/ 144543 h 4297250"/>
              <a:gd name="connsiteX43" fmla="*/ 1205348 w 3619883"/>
              <a:gd name="connsiteY43" fmla="*/ 120753 h 4297250"/>
              <a:gd name="connsiteX44" fmla="*/ 1271764 w 3619883"/>
              <a:gd name="connsiteY44" fmla="*/ 117956 h 4297250"/>
              <a:gd name="connsiteX45" fmla="*/ 1315583 w 3619883"/>
              <a:gd name="connsiteY45" fmla="*/ 125912 h 4297250"/>
              <a:gd name="connsiteX46" fmla="*/ 1359125 w 3619883"/>
              <a:gd name="connsiteY46" fmla="*/ 139761 h 4297250"/>
              <a:gd name="connsiteX47" fmla="*/ 1391919 w 3619883"/>
              <a:gd name="connsiteY47" fmla="*/ 147202 h 4297250"/>
              <a:gd name="connsiteX48" fmla="*/ 1436563 w 3619883"/>
              <a:gd name="connsiteY48" fmla="*/ 137480 h 4297250"/>
              <a:gd name="connsiteX49" fmla="*/ 1471566 w 3619883"/>
              <a:gd name="connsiteY49" fmla="*/ 97777 h 4297250"/>
              <a:gd name="connsiteX50" fmla="*/ 1505739 w 3619883"/>
              <a:gd name="connsiteY50" fmla="*/ 75753 h 4297250"/>
              <a:gd name="connsiteX51" fmla="*/ 1590891 w 3619883"/>
              <a:gd name="connsiteY51" fmla="*/ 144702 h 4297250"/>
              <a:gd name="connsiteX52" fmla="*/ 1625616 w 3619883"/>
              <a:gd name="connsiteY52" fmla="*/ 110893 h 4297250"/>
              <a:gd name="connsiteX53" fmla="*/ 1658964 w 3619883"/>
              <a:gd name="connsiteY53" fmla="*/ 106547 h 4297250"/>
              <a:gd name="connsiteX54" fmla="*/ 1746598 w 3619883"/>
              <a:gd name="connsiteY54" fmla="*/ 122460 h 4297250"/>
              <a:gd name="connsiteX55" fmla="*/ 1811913 w 3619883"/>
              <a:gd name="connsiteY55" fmla="*/ 143234 h 4297250"/>
              <a:gd name="connsiteX56" fmla="*/ 1856557 w 3619883"/>
              <a:gd name="connsiteY56" fmla="*/ 133511 h 4297250"/>
              <a:gd name="connsiteX57" fmla="*/ 2066003 w 3619883"/>
              <a:gd name="connsiteY57" fmla="*/ 143313 h 4297250"/>
              <a:gd name="connsiteX58" fmla="*/ 2177615 w 3619883"/>
              <a:gd name="connsiteY58" fmla="*/ 119007 h 4297250"/>
              <a:gd name="connsiteX59" fmla="*/ 2255883 w 3619883"/>
              <a:gd name="connsiteY59" fmla="*/ 99047 h 4297250"/>
              <a:gd name="connsiteX60" fmla="*/ 2344622 w 3619883"/>
              <a:gd name="connsiteY60" fmla="*/ 91388 h 4297250"/>
              <a:gd name="connsiteX61" fmla="*/ 2455682 w 3619883"/>
              <a:gd name="connsiteY61" fmla="*/ 78869 h 4297250"/>
              <a:gd name="connsiteX62" fmla="*/ 2632609 w 3619883"/>
              <a:gd name="connsiteY62" fmla="*/ 75338 h 4297250"/>
              <a:gd name="connsiteX63" fmla="*/ 2742291 w 3619883"/>
              <a:gd name="connsiteY63" fmla="*/ 92282 h 4297250"/>
              <a:gd name="connsiteX64" fmla="*/ 2851974 w 3619883"/>
              <a:gd name="connsiteY64" fmla="*/ 109227 h 4297250"/>
              <a:gd name="connsiteX65" fmla="*/ 2907643 w 3619883"/>
              <a:gd name="connsiteY65" fmla="*/ 100020 h 4297250"/>
              <a:gd name="connsiteX66" fmla="*/ 2944022 w 3619883"/>
              <a:gd name="connsiteY66" fmla="*/ 30853 h 4297250"/>
              <a:gd name="connsiteX67" fmla="*/ 3022289 w 3619883"/>
              <a:gd name="connsiteY67" fmla="*/ 10893 h 4297250"/>
              <a:gd name="connsiteX68" fmla="*/ 3054807 w 3619883"/>
              <a:gd name="connsiteY68" fmla="*/ 24226 h 4297250"/>
              <a:gd name="connsiteX69" fmla="*/ 3141892 w 3619883"/>
              <a:gd name="connsiteY69" fmla="*/ 51925 h 4297250"/>
              <a:gd name="connsiteX70" fmla="*/ 3185711 w 3619883"/>
              <a:gd name="connsiteY70" fmla="*/ 59881 h 4297250"/>
              <a:gd name="connsiteX71" fmla="*/ 3219056 w 3619883"/>
              <a:gd name="connsiteY71" fmla="*/ 55536 h 4297250"/>
              <a:gd name="connsiteX72" fmla="*/ 3263425 w 3619883"/>
              <a:gd name="connsiteY72" fmla="*/ 51706 h 4297250"/>
              <a:gd name="connsiteX73" fmla="*/ 3296219 w 3619883"/>
              <a:gd name="connsiteY73" fmla="*/ 59147 h 4297250"/>
              <a:gd name="connsiteX74" fmla="*/ 3319094 w 3619883"/>
              <a:gd name="connsiteY74" fmla="*/ 42500 h 4297250"/>
              <a:gd name="connsiteX75" fmla="*/ 3420511 w 3619883"/>
              <a:gd name="connsiteY75" fmla="*/ 0 h 4297250"/>
              <a:gd name="connsiteX76" fmla="*/ 3453305 w 3619883"/>
              <a:gd name="connsiteY76" fmla="*/ 7440 h 4297250"/>
              <a:gd name="connsiteX77" fmla="*/ 3496571 w 3619883"/>
              <a:gd name="connsiteY77" fmla="*/ 27182 h 4297250"/>
              <a:gd name="connsiteX78" fmla="*/ 3602117 w 3619883"/>
              <a:gd name="connsiteY78" fmla="*/ 132521 h 4297250"/>
              <a:gd name="connsiteX79" fmla="*/ 3619883 w 3619883"/>
              <a:gd name="connsiteY79" fmla="*/ 140049 h 4297250"/>
              <a:gd name="connsiteX80" fmla="*/ 3619883 w 3619883"/>
              <a:gd name="connsiteY8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230914 w 3619883"/>
              <a:gd name="connsiteY24" fmla="*/ 4128157 h 4297250"/>
              <a:gd name="connsiteX25" fmla="*/ 189322 w 3619883"/>
              <a:gd name="connsiteY25" fmla="*/ 4275461 h 4297250"/>
              <a:gd name="connsiteX26" fmla="*/ 0 w 3619883"/>
              <a:gd name="connsiteY26" fmla="*/ 4275461 h 4297250"/>
              <a:gd name="connsiteX27" fmla="*/ 0 w 3619883"/>
              <a:gd name="connsiteY27" fmla="*/ 42229 h 4297250"/>
              <a:gd name="connsiteX28" fmla="*/ 42464 w 3619883"/>
              <a:gd name="connsiteY28" fmla="*/ 40518 h 4297250"/>
              <a:gd name="connsiteX29" fmla="*/ 137733 w 3619883"/>
              <a:gd name="connsiteY29" fmla="*/ 35355 h 4297250"/>
              <a:gd name="connsiteX30" fmla="*/ 270565 w 3619883"/>
              <a:gd name="connsiteY30" fmla="*/ 29759 h 4297250"/>
              <a:gd name="connsiteX31" fmla="*/ 479734 w 3619883"/>
              <a:gd name="connsiteY31" fmla="*/ 45455 h 4297250"/>
              <a:gd name="connsiteX32" fmla="*/ 524103 w 3619883"/>
              <a:gd name="connsiteY32" fmla="*/ 41625 h 4297250"/>
              <a:gd name="connsiteX33" fmla="*/ 624416 w 3619883"/>
              <a:gd name="connsiteY33" fmla="*/ 22696 h 4297250"/>
              <a:gd name="connsiteX34" fmla="*/ 657762 w 3619883"/>
              <a:gd name="connsiteY34" fmla="*/ 18351 h 4297250"/>
              <a:gd name="connsiteX35" fmla="*/ 690557 w 3619883"/>
              <a:gd name="connsiteY35" fmla="*/ 25792 h 4297250"/>
              <a:gd name="connsiteX36" fmla="*/ 745123 w 3619883"/>
              <a:gd name="connsiteY36" fmla="*/ 40157 h 4297250"/>
              <a:gd name="connsiteX37" fmla="*/ 789493 w 3619883"/>
              <a:gd name="connsiteY37" fmla="*/ 36327 h 4297250"/>
              <a:gd name="connsiteX38" fmla="*/ 854255 w 3619883"/>
              <a:gd name="connsiteY38" fmla="*/ 68887 h 4297250"/>
              <a:gd name="connsiteX39" fmla="*/ 897520 w 3619883"/>
              <a:gd name="connsiteY39" fmla="*/ 88629 h 4297250"/>
              <a:gd name="connsiteX40" fmla="*/ 940510 w 3619883"/>
              <a:gd name="connsiteY40" fmla="*/ 114265 h 4297250"/>
              <a:gd name="connsiteX41" fmla="*/ 1082712 w 3619883"/>
              <a:gd name="connsiteY41" fmla="*/ 144543 h 4297250"/>
              <a:gd name="connsiteX42" fmla="*/ 1205348 w 3619883"/>
              <a:gd name="connsiteY42" fmla="*/ 120753 h 4297250"/>
              <a:gd name="connsiteX43" fmla="*/ 1271764 w 3619883"/>
              <a:gd name="connsiteY43" fmla="*/ 117956 h 4297250"/>
              <a:gd name="connsiteX44" fmla="*/ 1315583 w 3619883"/>
              <a:gd name="connsiteY44" fmla="*/ 125912 h 4297250"/>
              <a:gd name="connsiteX45" fmla="*/ 1359125 w 3619883"/>
              <a:gd name="connsiteY45" fmla="*/ 139761 h 4297250"/>
              <a:gd name="connsiteX46" fmla="*/ 1391919 w 3619883"/>
              <a:gd name="connsiteY46" fmla="*/ 147202 h 4297250"/>
              <a:gd name="connsiteX47" fmla="*/ 1436563 w 3619883"/>
              <a:gd name="connsiteY47" fmla="*/ 137480 h 4297250"/>
              <a:gd name="connsiteX48" fmla="*/ 1471566 w 3619883"/>
              <a:gd name="connsiteY48" fmla="*/ 97777 h 4297250"/>
              <a:gd name="connsiteX49" fmla="*/ 1505739 w 3619883"/>
              <a:gd name="connsiteY49" fmla="*/ 75753 h 4297250"/>
              <a:gd name="connsiteX50" fmla="*/ 1590891 w 3619883"/>
              <a:gd name="connsiteY50" fmla="*/ 144702 h 4297250"/>
              <a:gd name="connsiteX51" fmla="*/ 1625616 w 3619883"/>
              <a:gd name="connsiteY51" fmla="*/ 110893 h 4297250"/>
              <a:gd name="connsiteX52" fmla="*/ 1658964 w 3619883"/>
              <a:gd name="connsiteY52" fmla="*/ 106547 h 4297250"/>
              <a:gd name="connsiteX53" fmla="*/ 1746598 w 3619883"/>
              <a:gd name="connsiteY53" fmla="*/ 122460 h 4297250"/>
              <a:gd name="connsiteX54" fmla="*/ 1811913 w 3619883"/>
              <a:gd name="connsiteY54" fmla="*/ 143234 h 4297250"/>
              <a:gd name="connsiteX55" fmla="*/ 1856557 w 3619883"/>
              <a:gd name="connsiteY55" fmla="*/ 133511 h 4297250"/>
              <a:gd name="connsiteX56" fmla="*/ 2066003 w 3619883"/>
              <a:gd name="connsiteY56" fmla="*/ 143313 h 4297250"/>
              <a:gd name="connsiteX57" fmla="*/ 2177615 w 3619883"/>
              <a:gd name="connsiteY57" fmla="*/ 119007 h 4297250"/>
              <a:gd name="connsiteX58" fmla="*/ 2255883 w 3619883"/>
              <a:gd name="connsiteY58" fmla="*/ 99047 h 4297250"/>
              <a:gd name="connsiteX59" fmla="*/ 2344622 w 3619883"/>
              <a:gd name="connsiteY59" fmla="*/ 91388 h 4297250"/>
              <a:gd name="connsiteX60" fmla="*/ 2455682 w 3619883"/>
              <a:gd name="connsiteY60" fmla="*/ 78869 h 4297250"/>
              <a:gd name="connsiteX61" fmla="*/ 2632609 w 3619883"/>
              <a:gd name="connsiteY61" fmla="*/ 75338 h 4297250"/>
              <a:gd name="connsiteX62" fmla="*/ 2742291 w 3619883"/>
              <a:gd name="connsiteY62" fmla="*/ 92282 h 4297250"/>
              <a:gd name="connsiteX63" fmla="*/ 2851974 w 3619883"/>
              <a:gd name="connsiteY63" fmla="*/ 109227 h 4297250"/>
              <a:gd name="connsiteX64" fmla="*/ 2907643 w 3619883"/>
              <a:gd name="connsiteY64" fmla="*/ 100020 h 4297250"/>
              <a:gd name="connsiteX65" fmla="*/ 2944022 w 3619883"/>
              <a:gd name="connsiteY65" fmla="*/ 30853 h 4297250"/>
              <a:gd name="connsiteX66" fmla="*/ 3022289 w 3619883"/>
              <a:gd name="connsiteY66" fmla="*/ 10893 h 4297250"/>
              <a:gd name="connsiteX67" fmla="*/ 3054807 w 3619883"/>
              <a:gd name="connsiteY67" fmla="*/ 24226 h 4297250"/>
              <a:gd name="connsiteX68" fmla="*/ 3141892 w 3619883"/>
              <a:gd name="connsiteY68" fmla="*/ 51925 h 4297250"/>
              <a:gd name="connsiteX69" fmla="*/ 3185711 w 3619883"/>
              <a:gd name="connsiteY69" fmla="*/ 59881 h 4297250"/>
              <a:gd name="connsiteX70" fmla="*/ 3219056 w 3619883"/>
              <a:gd name="connsiteY70" fmla="*/ 55536 h 4297250"/>
              <a:gd name="connsiteX71" fmla="*/ 3263425 w 3619883"/>
              <a:gd name="connsiteY71" fmla="*/ 51706 h 4297250"/>
              <a:gd name="connsiteX72" fmla="*/ 3296219 w 3619883"/>
              <a:gd name="connsiteY72" fmla="*/ 59147 h 4297250"/>
              <a:gd name="connsiteX73" fmla="*/ 3319094 w 3619883"/>
              <a:gd name="connsiteY73" fmla="*/ 42500 h 4297250"/>
              <a:gd name="connsiteX74" fmla="*/ 3420511 w 3619883"/>
              <a:gd name="connsiteY74" fmla="*/ 0 h 4297250"/>
              <a:gd name="connsiteX75" fmla="*/ 3453305 w 3619883"/>
              <a:gd name="connsiteY75" fmla="*/ 7440 h 4297250"/>
              <a:gd name="connsiteX76" fmla="*/ 3496571 w 3619883"/>
              <a:gd name="connsiteY76" fmla="*/ 27182 h 4297250"/>
              <a:gd name="connsiteX77" fmla="*/ 3602117 w 3619883"/>
              <a:gd name="connsiteY77" fmla="*/ 132521 h 4297250"/>
              <a:gd name="connsiteX78" fmla="*/ 3619883 w 3619883"/>
              <a:gd name="connsiteY78" fmla="*/ 140049 h 4297250"/>
              <a:gd name="connsiteX79" fmla="*/ 3619883 w 3619883"/>
              <a:gd name="connsiteY7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189322 w 3619883"/>
              <a:gd name="connsiteY24" fmla="*/ 4275461 h 4297250"/>
              <a:gd name="connsiteX25" fmla="*/ 0 w 3619883"/>
              <a:gd name="connsiteY25" fmla="*/ 4275461 h 4297250"/>
              <a:gd name="connsiteX26" fmla="*/ 0 w 3619883"/>
              <a:gd name="connsiteY26" fmla="*/ 42229 h 4297250"/>
              <a:gd name="connsiteX27" fmla="*/ 42464 w 3619883"/>
              <a:gd name="connsiteY27" fmla="*/ 40518 h 4297250"/>
              <a:gd name="connsiteX28" fmla="*/ 137733 w 3619883"/>
              <a:gd name="connsiteY28" fmla="*/ 35355 h 4297250"/>
              <a:gd name="connsiteX29" fmla="*/ 270565 w 3619883"/>
              <a:gd name="connsiteY29" fmla="*/ 29759 h 4297250"/>
              <a:gd name="connsiteX30" fmla="*/ 479734 w 3619883"/>
              <a:gd name="connsiteY30" fmla="*/ 45455 h 4297250"/>
              <a:gd name="connsiteX31" fmla="*/ 524103 w 3619883"/>
              <a:gd name="connsiteY31" fmla="*/ 41625 h 4297250"/>
              <a:gd name="connsiteX32" fmla="*/ 624416 w 3619883"/>
              <a:gd name="connsiteY32" fmla="*/ 22696 h 4297250"/>
              <a:gd name="connsiteX33" fmla="*/ 657762 w 3619883"/>
              <a:gd name="connsiteY33" fmla="*/ 18351 h 4297250"/>
              <a:gd name="connsiteX34" fmla="*/ 690557 w 3619883"/>
              <a:gd name="connsiteY34" fmla="*/ 25792 h 4297250"/>
              <a:gd name="connsiteX35" fmla="*/ 745123 w 3619883"/>
              <a:gd name="connsiteY35" fmla="*/ 40157 h 4297250"/>
              <a:gd name="connsiteX36" fmla="*/ 789493 w 3619883"/>
              <a:gd name="connsiteY36" fmla="*/ 36327 h 4297250"/>
              <a:gd name="connsiteX37" fmla="*/ 854255 w 3619883"/>
              <a:gd name="connsiteY37" fmla="*/ 68887 h 4297250"/>
              <a:gd name="connsiteX38" fmla="*/ 897520 w 3619883"/>
              <a:gd name="connsiteY38" fmla="*/ 88629 h 4297250"/>
              <a:gd name="connsiteX39" fmla="*/ 940510 w 3619883"/>
              <a:gd name="connsiteY39" fmla="*/ 114265 h 4297250"/>
              <a:gd name="connsiteX40" fmla="*/ 1082712 w 3619883"/>
              <a:gd name="connsiteY40" fmla="*/ 144543 h 4297250"/>
              <a:gd name="connsiteX41" fmla="*/ 1205348 w 3619883"/>
              <a:gd name="connsiteY41" fmla="*/ 120753 h 4297250"/>
              <a:gd name="connsiteX42" fmla="*/ 1271764 w 3619883"/>
              <a:gd name="connsiteY42" fmla="*/ 117956 h 4297250"/>
              <a:gd name="connsiteX43" fmla="*/ 1315583 w 3619883"/>
              <a:gd name="connsiteY43" fmla="*/ 125912 h 4297250"/>
              <a:gd name="connsiteX44" fmla="*/ 1359125 w 3619883"/>
              <a:gd name="connsiteY44" fmla="*/ 139761 h 4297250"/>
              <a:gd name="connsiteX45" fmla="*/ 1391919 w 3619883"/>
              <a:gd name="connsiteY45" fmla="*/ 147202 h 4297250"/>
              <a:gd name="connsiteX46" fmla="*/ 1436563 w 3619883"/>
              <a:gd name="connsiteY46" fmla="*/ 137480 h 4297250"/>
              <a:gd name="connsiteX47" fmla="*/ 1471566 w 3619883"/>
              <a:gd name="connsiteY47" fmla="*/ 97777 h 4297250"/>
              <a:gd name="connsiteX48" fmla="*/ 1505739 w 3619883"/>
              <a:gd name="connsiteY48" fmla="*/ 75753 h 4297250"/>
              <a:gd name="connsiteX49" fmla="*/ 1590891 w 3619883"/>
              <a:gd name="connsiteY49" fmla="*/ 144702 h 4297250"/>
              <a:gd name="connsiteX50" fmla="*/ 1625616 w 3619883"/>
              <a:gd name="connsiteY50" fmla="*/ 110893 h 4297250"/>
              <a:gd name="connsiteX51" fmla="*/ 1658964 w 3619883"/>
              <a:gd name="connsiteY51" fmla="*/ 106547 h 4297250"/>
              <a:gd name="connsiteX52" fmla="*/ 1746598 w 3619883"/>
              <a:gd name="connsiteY52" fmla="*/ 122460 h 4297250"/>
              <a:gd name="connsiteX53" fmla="*/ 1811913 w 3619883"/>
              <a:gd name="connsiteY53" fmla="*/ 143234 h 4297250"/>
              <a:gd name="connsiteX54" fmla="*/ 1856557 w 3619883"/>
              <a:gd name="connsiteY54" fmla="*/ 133511 h 4297250"/>
              <a:gd name="connsiteX55" fmla="*/ 2066003 w 3619883"/>
              <a:gd name="connsiteY55" fmla="*/ 143313 h 4297250"/>
              <a:gd name="connsiteX56" fmla="*/ 2177615 w 3619883"/>
              <a:gd name="connsiteY56" fmla="*/ 119007 h 4297250"/>
              <a:gd name="connsiteX57" fmla="*/ 2255883 w 3619883"/>
              <a:gd name="connsiteY57" fmla="*/ 99047 h 4297250"/>
              <a:gd name="connsiteX58" fmla="*/ 2344622 w 3619883"/>
              <a:gd name="connsiteY58" fmla="*/ 91388 h 4297250"/>
              <a:gd name="connsiteX59" fmla="*/ 2455682 w 3619883"/>
              <a:gd name="connsiteY59" fmla="*/ 78869 h 4297250"/>
              <a:gd name="connsiteX60" fmla="*/ 2632609 w 3619883"/>
              <a:gd name="connsiteY60" fmla="*/ 75338 h 4297250"/>
              <a:gd name="connsiteX61" fmla="*/ 2742291 w 3619883"/>
              <a:gd name="connsiteY61" fmla="*/ 92282 h 4297250"/>
              <a:gd name="connsiteX62" fmla="*/ 2851974 w 3619883"/>
              <a:gd name="connsiteY62" fmla="*/ 109227 h 4297250"/>
              <a:gd name="connsiteX63" fmla="*/ 2907643 w 3619883"/>
              <a:gd name="connsiteY63" fmla="*/ 100020 h 4297250"/>
              <a:gd name="connsiteX64" fmla="*/ 2944022 w 3619883"/>
              <a:gd name="connsiteY64" fmla="*/ 30853 h 4297250"/>
              <a:gd name="connsiteX65" fmla="*/ 3022289 w 3619883"/>
              <a:gd name="connsiteY65" fmla="*/ 10893 h 4297250"/>
              <a:gd name="connsiteX66" fmla="*/ 3054807 w 3619883"/>
              <a:gd name="connsiteY66" fmla="*/ 24226 h 4297250"/>
              <a:gd name="connsiteX67" fmla="*/ 3141892 w 3619883"/>
              <a:gd name="connsiteY67" fmla="*/ 51925 h 4297250"/>
              <a:gd name="connsiteX68" fmla="*/ 3185711 w 3619883"/>
              <a:gd name="connsiteY68" fmla="*/ 59881 h 4297250"/>
              <a:gd name="connsiteX69" fmla="*/ 3219056 w 3619883"/>
              <a:gd name="connsiteY69" fmla="*/ 55536 h 4297250"/>
              <a:gd name="connsiteX70" fmla="*/ 3263425 w 3619883"/>
              <a:gd name="connsiteY70" fmla="*/ 51706 h 4297250"/>
              <a:gd name="connsiteX71" fmla="*/ 3296219 w 3619883"/>
              <a:gd name="connsiteY71" fmla="*/ 59147 h 4297250"/>
              <a:gd name="connsiteX72" fmla="*/ 3319094 w 3619883"/>
              <a:gd name="connsiteY72" fmla="*/ 42500 h 4297250"/>
              <a:gd name="connsiteX73" fmla="*/ 3420511 w 3619883"/>
              <a:gd name="connsiteY73" fmla="*/ 0 h 4297250"/>
              <a:gd name="connsiteX74" fmla="*/ 3453305 w 3619883"/>
              <a:gd name="connsiteY74" fmla="*/ 7440 h 4297250"/>
              <a:gd name="connsiteX75" fmla="*/ 3496571 w 3619883"/>
              <a:gd name="connsiteY75" fmla="*/ 27182 h 4297250"/>
              <a:gd name="connsiteX76" fmla="*/ 3602117 w 3619883"/>
              <a:gd name="connsiteY76" fmla="*/ 132521 h 4297250"/>
              <a:gd name="connsiteX77" fmla="*/ 3619883 w 3619883"/>
              <a:gd name="connsiteY77" fmla="*/ 140049 h 4297250"/>
              <a:gd name="connsiteX78" fmla="*/ 3619883 w 3619883"/>
              <a:gd name="connsiteY7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339106 w 3619883"/>
              <a:gd name="connsiteY22" fmla="*/ 4128157 h 4297250"/>
              <a:gd name="connsiteX23" fmla="*/ 189322 w 3619883"/>
              <a:gd name="connsiteY23" fmla="*/ 4275461 h 4297250"/>
              <a:gd name="connsiteX24" fmla="*/ 0 w 3619883"/>
              <a:gd name="connsiteY24" fmla="*/ 4275461 h 4297250"/>
              <a:gd name="connsiteX25" fmla="*/ 0 w 3619883"/>
              <a:gd name="connsiteY25" fmla="*/ 42229 h 4297250"/>
              <a:gd name="connsiteX26" fmla="*/ 42464 w 3619883"/>
              <a:gd name="connsiteY26" fmla="*/ 40518 h 4297250"/>
              <a:gd name="connsiteX27" fmla="*/ 137733 w 3619883"/>
              <a:gd name="connsiteY27" fmla="*/ 35355 h 4297250"/>
              <a:gd name="connsiteX28" fmla="*/ 270565 w 3619883"/>
              <a:gd name="connsiteY28" fmla="*/ 29759 h 4297250"/>
              <a:gd name="connsiteX29" fmla="*/ 479734 w 3619883"/>
              <a:gd name="connsiteY29" fmla="*/ 45455 h 4297250"/>
              <a:gd name="connsiteX30" fmla="*/ 524103 w 3619883"/>
              <a:gd name="connsiteY30" fmla="*/ 41625 h 4297250"/>
              <a:gd name="connsiteX31" fmla="*/ 624416 w 3619883"/>
              <a:gd name="connsiteY31" fmla="*/ 22696 h 4297250"/>
              <a:gd name="connsiteX32" fmla="*/ 657762 w 3619883"/>
              <a:gd name="connsiteY32" fmla="*/ 18351 h 4297250"/>
              <a:gd name="connsiteX33" fmla="*/ 690557 w 3619883"/>
              <a:gd name="connsiteY33" fmla="*/ 25792 h 4297250"/>
              <a:gd name="connsiteX34" fmla="*/ 745123 w 3619883"/>
              <a:gd name="connsiteY34" fmla="*/ 40157 h 4297250"/>
              <a:gd name="connsiteX35" fmla="*/ 789493 w 3619883"/>
              <a:gd name="connsiteY35" fmla="*/ 36327 h 4297250"/>
              <a:gd name="connsiteX36" fmla="*/ 854255 w 3619883"/>
              <a:gd name="connsiteY36" fmla="*/ 68887 h 4297250"/>
              <a:gd name="connsiteX37" fmla="*/ 897520 w 3619883"/>
              <a:gd name="connsiteY37" fmla="*/ 88629 h 4297250"/>
              <a:gd name="connsiteX38" fmla="*/ 940510 w 3619883"/>
              <a:gd name="connsiteY38" fmla="*/ 114265 h 4297250"/>
              <a:gd name="connsiteX39" fmla="*/ 1082712 w 3619883"/>
              <a:gd name="connsiteY39" fmla="*/ 144543 h 4297250"/>
              <a:gd name="connsiteX40" fmla="*/ 1205348 w 3619883"/>
              <a:gd name="connsiteY40" fmla="*/ 120753 h 4297250"/>
              <a:gd name="connsiteX41" fmla="*/ 1271764 w 3619883"/>
              <a:gd name="connsiteY41" fmla="*/ 117956 h 4297250"/>
              <a:gd name="connsiteX42" fmla="*/ 1315583 w 3619883"/>
              <a:gd name="connsiteY42" fmla="*/ 125912 h 4297250"/>
              <a:gd name="connsiteX43" fmla="*/ 1359125 w 3619883"/>
              <a:gd name="connsiteY43" fmla="*/ 139761 h 4297250"/>
              <a:gd name="connsiteX44" fmla="*/ 1391919 w 3619883"/>
              <a:gd name="connsiteY44" fmla="*/ 147202 h 4297250"/>
              <a:gd name="connsiteX45" fmla="*/ 1436563 w 3619883"/>
              <a:gd name="connsiteY45" fmla="*/ 137480 h 4297250"/>
              <a:gd name="connsiteX46" fmla="*/ 1471566 w 3619883"/>
              <a:gd name="connsiteY46" fmla="*/ 97777 h 4297250"/>
              <a:gd name="connsiteX47" fmla="*/ 1505739 w 3619883"/>
              <a:gd name="connsiteY47" fmla="*/ 75753 h 4297250"/>
              <a:gd name="connsiteX48" fmla="*/ 1590891 w 3619883"/>
              <a:gd name="connsiteY48" fmla="*/ 144702 h 4297250"/>
              <a:gd name="connsiteX49" fmla="*/ 1625616 w 3619883"/>
              <a:gd name="connsiteY49" fmla="*/ 110893 h 4297250"/>
              <a:gd name="connsiteX50" fmla="*/ 1658964 w 3619883"/>
              <a:gd name="connsiteY50" fmla="*/ 106547 h 4297250"/>
              <a:gd name="connsiteX51" fmla="*/ 1746598 w 3619883"/>
              <a:gd name="connsiteY51" fmla="*/ 122460 h 4297250"/>
              <a:gd name="connsiteX52" fmla="*/ 1811913 w 3619883"/>
              <a:gd name="connsiteY52" fmla="*/ 143234 h 4297250"/>
              <a:gd name="connsiteX53" fmla="*/ 1856557 w 3619883"/>
              <a:gd name="connsiteY53" fmla="*/ 133511 h 4297250"/>
              <a:gd name="connsiteX54" fmla="*/ 2066003 w 3619883"/>
              <a:gd name="connsiteY54" fmla="*/ 143313 h 4297250"/>
              <a:gd name="connsiteX55" fmla="*/ 2177615 w 3619883"/>
              <a:gd name="connsiteY55" fmla="*/ 119007 h 4297250"/>
              <a:gd name="connsiteX56" fmla="*/ 2255883 w 3619883"/>
              <a:gd name="connsiteY56" fmla="*/ 99047 h 4297250"/>
              <a:gd name="connsiteX57" fmla="*/ 2344622 w 3619883"/>
              <a:gd name="connsiteY57" fmla="*/ 91388 h 4297250"/>
              <a:gd name="connsiteX58" fmla="*/ 2455682 w 3619883"/>
              <a:gd name="connsiteY58" fmla="*/ 78869 h 4297250"/>
              <a:gd name="connsiteX59" fmla="*/ 2632609 w 3619883"/>
              <a:gd name="connsiteY59" fmla="*/ 75338 h 4297250"/>
              <a:gd name="connsiteX60" fmla="*/ 2742291 w 3619883"/>
              <a:gd name="connsiteY60" fmla="*/ 92282 h 4297250"/>
              <a:gd name="connsiteX61" fmla="*/ 2851974 w 3619883"/>
              <a:gd name="connsiteY61" fmla="*/ 109227 h 4297250"/>
              <a:gd name="connsiteX62" fmla="*/ 2907643 w 3619883"/>
              <a:gd name="connsiteY62" fmla="*/ 100020 h 4297250"/>
              <a:gd name="connsiteX63" fmla="*/ 2944022 w 3619883"/>
              <a:gd name="connsiteY63" fmla="*/ 30853 h 4297250"/>
              <a:gd name="connsiteX64" fmla="*/ 3022289 w 3619883"/>
              <a:gd name="connsiteY64" fmla="*/ 10893 h 4297250"/>
              <a:gd name="connsiteX65" fmla="*/ 3054807 w 3619883"/>
              <a:gd name="connsiteY65" fmla="*/ 24226 h 4297250"/>
              <a:gd name="connsiteX66" fmla="*/ 3141892 w 3619883"/>
              <a:gd name="connsiteY66" fmla="*/ 51925 h 4297250"/>
              <a:gd name="connsiteX67" fmla="*/ 3185711 w 3619883"/>
              <a:gd name="connsiteY67" fmla="*/ 59881 h 4297250"/>
              <a:gd name="connsiteX68" fmla="*/ 3219056 w 3619883"/>
              <a:gd name="connsiteY68" fmla="*/ 55536 h 4297250"/>
              <a:gd name="connsiteX69" fmla="*/ 3263425 w 3619883"/>
              <a:gd name="connsiteY69" fmla="*/ 51706 h 4297250"/>
              <a:gd name="connsiteX70" fmla="*/ 3296219 w 3619883"/>
              <a:gd name="connsiteY70" fmla="*/ 59147 h 4297250"/>
              <a:gd name="connsiteX71" fmla="*/ 3319094 w 3619883"/>
              <a:gd name="connsiteY71" fmla="*/ 42500 h 4297250"/>
              <a:gd name="connsiteX72" fmla="*/ 3420511 w 3619883"/>
              <a:gd name="connsiteY72" fmla="*/ 0 h 4297250"/>
              <a:gd name="connsiteX73" fmla="*/ 3453305 w 3619883"/>
              <a:gd name="connsiteY73" fmla="*/ 7440 h 4297250"/>
              <a:gd name="connsiteX74" fmla="*/ 3496571 w 3619883"/>
              <a:gd name="connsiteY74" fmla="*/ 27182 h 4297250"/>
              <a:gd name="connsiteX75" fmla="*/ 3602117 w 3619883"/>
              <a:gd name="connsiteY75" fmla="*/ 132521 h 4297250"/>
              <a:gd name="connsiteX76" fmla="*/ 3619883 w 3619883"/>
              <a:gd name="connsiteY76" fmla="*/ 140049 h 4297250"/>
              <a:gd name="connsiteX77" fmla="*/ 3619883 w 3619883"/>
              <a:gd name="connsiteY7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189322 w 3619883"/>
              <a:gd name="connsiteY22" fmla="*/ 4275461 h 4297250"/>
              <a:gd name="connsiteX23" fmla="*/ 0 w 3619883"/>
              <a:gd name="connsiteY23" fmla="*/ 4275461 h 4297250"/>
              <a:gd name="connsiteX24" fmla="*/ 0 w 3619883"/>
              <a:gd name="connsiteY24" fmla="*/ 42229 h 4297250"/>
              <a:gd name="connsiteX25" fmla="*/ 42464 w 3619883"/>
              <a:gd name="connsiteY25" fmla="*/ 40518 h 4297250"/>
              <a:gd name="connsiteX26" fmla="*/ 137733 w 3619883"/>
              <a:gd name="connsiteY26" fmla="*/ 35355 h 4297250"/>
              <a:gd name="connsiteX27" fmla="*/ 270565 w 3619883"/>
              <a:gd name="connsiteY27" fmla="*/ 29759 h 4297250"/>
              <a:gd name="connsiteX28" fmla="*/ 479734 w 3619883"/>
              <a:gd name="connsiteY28" fmla="*/ 45455 h 4297250"/>
              <a:gd name="connsiteX29" fmla="*/ 524103 w 3619883"/>
              <a:gd name="connsiteY29" fmla="*/ 41625 h 4297250"/>
              <a:gd name="connsiteX30" fmla="*/ 624416 w 3619883"/>
              <a:gd name="connsiteY30" fmla="*/ 22696 h 4297250"/>
              <a:gd name="connsiteX31" fmla="*/ 657762 w 3619883"/>
              <a:gd name="connsiteY31" fmla="*/ 18351 h 4297250"/>
              <a:gd name="connsiteX32" fmla="*/ 690557 w 3619883"/>
              <a:gd name="connsiteY32" fmla="*/ 25792 h 4297250"/>
              <a:gd name="connsiteX33" fmla="*/ 745123 w 3619883"/>
              <a:gd name="connsiteY33" fmla="*/ 40157 h 4297250"/>
              <a:gd name="connsiteX34" fmla="*/ 789493 w 3619883"/>
              <a:gd name="connsiteY34" fmla="*/ 36327 h 4297250"/>
              <a:gd name="connsiteX35" fmla="*/ 854255 w 3619883"/>
              <a:gd name="connsiteY35" fmla="*/ 68887 h 4297250"/>
              <a:gd name="connsiteX36" fmla="*/ 897520 w 3619883"/>
              <a:gd name="connsiteY36" fmla="*/ 88629 h 4297250"/>
              <a:gd name="connsiteX37" fmla="*/ 940510 w 3619883"/>
              <a:gd name="connsiteY37" fmla="*/ 114265 h 4297250"/>
              <a:gd name="connsiteX38" fmla="*/ 1082712 w 3619883"/>
              <a:gd name="connsiteY38" fmla="*/ 144543 h 4297250"/>
              <a:gd name="connsiteX39" fmla="*/ 1205348 w 3619883"/>
              <a:gd name="connsiteY39" fmla="*/ 120753 h 4297250"/>
              <a:gd name="connsiteX40" fmla="*/ 1271764 w 3619883"/>
              <a:gd name="connsiteY40" fmla="*/ 117956 h 4297250"/>
              <a:gd name="connsiteX41" fmla="*/ 1315583 w 3619883"/>
              <a:gd name="connsiteY41" fmla="*/ 125912 h 4297250"/>
              <a:gd name="connsiteX42" fmla="*/ 1359125 w 3619883"/>
              <a:gd name="connsiteY42" fmla="*/ 139761 h 4297250"/>
              <a:gd name="connsiteX43" fmla="*/ 1391919 w 3619883"/>
              <a:gd name="connsiteY43" fmla="*/ 147202 h 4297250"/>
              <a:gd name="connsiteX44" fmla="*/ 1436563 w 3619883"/>
              <a:gd name="connsiteY44" fmla="*/ 137480 h 4297250"/>
              <a:gd name="connsiteX45" fmla="*/ 1471566 w 3619883"/>
              <a:gd name="connsiteY45" fmla="*/ 97777 h 4297250"/>
              <a:gd name="connsiteX46" fmla="*/ 1505739 w 3619883"/>
              <a:gd name="connsiteY46" fmla="*/ 75753 h 4297250"/>
              <a:gd name="connsiteX47" fmla="*/ 1590891 w 3619883"/>
              <a:gd name="connsiteY47" fmla="*/ 144702 h 4297250"/>
              <a:gd name="connsiteX48" fmla="*/ 1625616 w 3619883"/>
              <a:gd name="connsiteY48" fmla="*/ 110893 h 4297250"/>
              <a:gd name="connsiteX49" fmla="*/ 1658964 w 3619883"/>
              <a:gd name="connsiteY49" fmla="*/ 106547 h 4297250"/>
              <a:gd name="connsiteX50" fmla="*/ 1746598 w 3619883"/>
              <a:gd name="connsiteY50" fmla="*/ 122460 h 4297250"/>
              <a:gd name="connsiteX51" fmla="*/ 1811913 w 3619883"/>
              <a:gd name="connsiteY51" fmla="*/ 143234 h 4297250"/>
              <a:gd name="connsiteX52" fmla="*/ 1856557 w 3619883"/>
              <a:gd name="connsiteY52" fmla="*/ 133511 h 4297250"/>
              <a:gd name="connsiteX53" fmla="*/ 2066003 w 3619883"/>
              <a:gd name="connsiteY53" fmla="*/ 143313 h 4297250"/>
              <a:gd name="connsiteX54" fmla="*/ 2177615 w 3619883"/>
              <a:gd name="connsiteY54" fmla="*/ 119007 h 4297250"/>
              <a:gd name="connsiteX55" fmla="*/ 2255883 w 3619883"/>
              <a:gd name="connsiteY55" fmla="*/ 99047 h 4297250"/>
              <a:gd name="connsiteX56" fmla="*/ 2344622 w 3619883"/>
              <a:gd name="connsiteY56" fmla="*/ 91388 h 4297250"/>
              <a:gd name="connsiteX57" fmla="*/ 2455682 w 3619883"/>
              <a:gd name="connsiteY57" fmla="*/ 78869 h 4297250"/>
              <a:gd name="connsiteX58" fmla="*/ 2632609 w 3619883"/>
              <a:gd name="connsiteY58" fmla="*/ 75338 h 4297250"/>
              <a:gd name="connsiteX59" fmla="*/ 2742291 w 3619883"/>
              <a:gd name="connsiteY59" fmla="*/ 92282 h 4297250"/>
              <a:gd name="connsiteX60" fmla="*/ 2851974 w 3619883"/>
              <a:gd name="connsiteY60" fmla="*/ 109227 h 4297250"/>
              <a:gd name="connsiteX61" fmla="*/ 2907643 w 3619883"/>
              <a:gd name="connsiteY61" fmla="*/ 100020 h 4297250"/>
              <a:gd name="connsiteX62" fmla="*/ 2944022 w 3619883"/>
              <a:gd name="connsiteY62" fmla="*/ 30853 h 4297250"/>
              <a:gd name="connsiteX63" fmla="*/ 3022289 w 3619883"/>
              <a:gd name="connsiteY63" fmla="*/ 10893 h 4297250"/>
              <a:gd name="connsiteX64" fmla="*/ 3054807 w 3619883"/>
              <a:gd name="connsiteY64" fmla="*/ 24226 h 4297250"/>
              <a:gd name="connsiteX65" fmla="*/ 3141892 w 3619883"/>
              <a:gd name="connsiteY65" fmla="*/ 51925 h 4297250"/>
              <a:gd name="connsiteX66" fmla="*/ 3185711 w 3619883"/>
              <a:gd name="connsiteY66" fmla="*/ 59881 h 4297250"/>
              <a:gd name="connsiteX67" fmla="*/ 3219056 w 3619883"/>
              <a:gd name="connsiteY67" fmla="*/ 55536 h 4297250"/>
              <a:gd name="connsiteX68" fmla="*/ 3263425 w 3619883"/>
              <a:gd name="connsiteY68" fmla="*/ 51706 h 4297250"/>
              <a:gd name="connsiteX69" fmla="*/ 3296219 w 3619883"/>
              <a:gd name="connsiteY69" fmla="*/ 59147 h 4297250"/>
              <a:gd name="connsiteX70" fmla="*/ 3319094 w 3619883"/>
              <a:gd name="connsiteY70" fmla="*/ 42500 h 4297250"/>
              <a:gd name="connsiteX71" fmla="*/ 3420511 w 3619883"/>
              <a:gd name="connsiteY71" fmla="*/ 0 h 4297250"/>
              <a:gd name="connsiteX72" fmla="*/ 3453305 w 3619883"/>
              <a:gd name="connsiteY72" fmla="*/ 7440 h 4297250"/>
              <a:gd name="connsiteX73" fmla="*/ 3496571 w 3619883"/>
              <a:gd name="connsiteY73" fmla="*/ 27182 h 4297250"/>
              <a:gd name="connsiteX74" fmla="*/ 3602117 w 3619883"/>
              <a:gd name="connsiteY74" fmla="*/ 132521 h 4297250"/>
              <a:gd name="connsiteX75" fmla="*/ 3619883 w 3619883"/>
              <a:gd name="connsiteY75" fmla="*/ 140049 h 4297250"/>
              <a:gd name="connsiteX76" fmla="*/ 3619883 w 3619883"/>
              <a:gd name="connsiteY76" fmla="*/ 4275461 h 4297250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75461 h 4328302"/>
              <a:gd name="connsiteX14" fmla="*/ 1427396 w 3619883"/>
              <a:gd name="connsiteY14" fmla="*/ 4275461 h 4328302"/>
              <a:gd name="connsiteX15" fmla="*/ 1210751 w 3619883"/>
              <a:gd name="connsiteY15" fmla="*/ 4275461 h 4328302"/>
              <a:gd name="connsiteX16" fmla="*/ 1140354 w 3619883"/>
              <a:gd name="connsiteY16" fmla="*/ 4275461 h 4328302"/>
              <a:gd name="connsiteX17" fmla="*/ 953807 w 3619883"/>
              <a:gd name="connsiteY17" fmla="*/ 4275461 h 4328302"/>
              <a:gd name="connsiteX18" fmla="*/ 829432 w 3619883"/>
              <a:gd name="connsiteY18" fmla="*/ 4275461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75461 h 4328302"/>
              <a:gd name="connsiteX14" fmla="*/ 1427396 w 3619883"/>
              <a:gd name="connsiteY14" fmla="*/ 4275461 h 4328302"/>
              <a:gd name="connsiteX15" fmla="*/ 1210751 w 3619883"/>
              <a:gd name="connsiteY15" fmla="*/ 4275461 h 4328302"/>
              <a:gd name="connsiteX16" fmla="*/ 1140354 w 3619883"/>
              <a:gd name="connsiteY16" fmla="*/ 4275461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75461 h 4328302"/>
              <a:gd name="connsiteX14" fmla="*/ 1427396 w 3619883"/>
              <a:gd name="connsiteY14" fmla="*/ 4275461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75461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43756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43756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78097 w 3619883"/>
              <a:gd name="connsiteY22" fmla="*/ 4243756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41692 w 3619883"/>
              <a:gd name="connsiteY12" fmla="*/ 4328302 h 4328302"/>
              <a:gd name="connsiteX13" fmla="*/ 1558844 w 3619883"/>
              <a:gd name="connsiteY13" fmla="*/ 4243756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78097 w 3619883"/>
              <a:gd name="connsiteY22" fmla="*/ 4243756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38173 w 3619883"/>
              <a:gd name="connsiteY11" fmla="*/ 4264892 h 4328302"/>
              <a:gd name="connsiteX12" fmla="*/ 1741692 w 3619883"/>
              <a:gd name="connsiteY12" fmla="*/ 4328302 h 4328302"/>
              <a:gd name="connsiteX13" fmla="*/ 1558844 w 3619883"/>
              <a:gd name="connsiteY13" fmla="*/ 4243756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78097 w 3619883"/>
              <a:gd name="connsiteY22" fmla="*/ 4243756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2674 w 3619883"/>
              <a:gd name="connsiteY4" fmla="*/ 4275461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90646 w 3619883"/>
              <a:gd name="connsiteY7" fmla="*/ 4275461 h 4349439"/>
              <a:gd name="connsiteX8" fmla="*/ 2511710 w 3619883"/>
              <a:gd name="connsiteY8" fmla="*/ 4275461 h 4349439"/>
              <a:gd name="connsiteX9" fmla="*/ 2150155 w 3619883"/>
              <a:gd name="connsiteY9" fmla="*/ 4275461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2674 w 3619883"/>
              <a:gd name="connsiteY4" fmla="*/ 4275461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90646 w 3619883"/>
              <a:gd name="connsiteY7" fmla="*/ 4275461 h 4349439"/>
              <a:gd name="connsiteX8" fmla="*/ 2511710 w 3619883"/>
              <a:gd name="connsiteY8" fmla="*/ 4275461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2674 w 3619883"/>
              <a:gd name="connsiteY4" fmla="*/ 4275461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90646 w 3619883"/>
              <a:gd name="connsiteY7" fmla="*/ 4275461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2674 w 3619883"/>
              <a:gd name="connsiteY4" fmla="*/ 4275461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9409 w 3619883"/>
              <a:gd name="connsiteY4" fmla="*/ 4264893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9409 w 3619883"/>
              <a:gd name="connsiteY4" fmla="*/ 4264893 h 4349439"/>
              <a:gd name="connsiteX5" fmla="*/ 2971356 w 3619883"/>
              <a:gd name="connsiteY5" fmla="*/ 433887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58501 w 3619883"/>
              <a:gd name="connsiteY3" fmla="*/ 4233188 h 4349439"/>
              <a:gd name="connsiteX4" fmla="*/ 3059409 w 3619883"/>
              <a:gd name="connsiteY4" fmla="*/ 4264893 h 4349439"/>
              <a:gd name="connsiteX5" fmla="*/ 2971356 w 3619883"/>
              <a:gd name="connsiteY5" fmla="*/ 433887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42864 w 3619883"/>
              <a:gd name="connsiteY2" fmla="*/ 4233841 h 4349439"/>
              <a:gd name="connsiteX3" fmla="*/ 3258501 w 3619883"/>
              <a:gd name="connsiteY3" fmla="*/ 4233188 h 4349439"/>
              <a:gd name="connsiteX4" fmla="*/ 3059409 w 3619883"/>
              <a:gd name="connsiteY4" fmla="*/ 4264893 h 4349439"/>
              <a:gd name="connsiteX5" fmla="*/ 2971356 w 3619883"/>
              <a:gd name="connsiteY5" fmla="*/ 433887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90230 w 3619883"/>
              <a:gd name="connsiteY1" fmla="*/ 4190915 h 4349439"/>
              <a:gd name="connsiteX2" fmla="*/ 3342864 w 3619883"/>
              <a:gd name="connsiteY2" fmla="*/ 4233841 h 4349439"/>
              <a:gd name="connsiteX3" fmla="*/ 3258501 w 3619883"/>
              <a:gd name="connsiteY3" fmla="*/ 4233188 h 4349439"/>
              <a:gd name="connsiteX4" fmla="*/ 3059409 w 3619883"/>
              <a:gd name="connsiteY4" fmla="*/ 4264893 h 4349439"/>
              <a:gd name="connsiteX5" fmla="*/ 2971356 w 3619883"/>
              <a:gd name="connsiteY5" fmla="*/ 433887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</a:cxnLst>
            <a:rect l="l" t="t" r="r" b="b"/>
            <a:pathLst>
              <a:path w="3619883" h="4349439" extrusionOk="0">
                <a:moveTo>
                  <a:pt x="3619883" y="4275461"/>
                </a:moveTo>
                <a:lnTo>
                  <a:pt x="3490230" y="4190915"/>
                </a:lnTo>
                <a:lnTo>
                  <a:pt x="3342864" y="4233841"/>
                </a:lnTo>
                <a:lnTo>
                  <a:pt x="3258501" y="4233188"/>
                </a:lnTo>
                <a:lnTo>
                  <a:pt x="3059409" y="4264893"/>
                </a:lnTo>
                <a:lnTo>
                  <a:pt x="2971356" y="4338871"/>
                </a:lnTo>
                <a:lnTo>
                  <a:pt x="2761042" y="4275461"/>
                </a:lnTo>
                <a:lnTo>
                  <a:pt x="2669319" y="4212052"/>
                </a:lnTo>
                <a:lnTo>
                  <a:pt x="2490383" y="4349439"/>
                </a:lnTo>
                <a:lnTo>
                  <a:pt x="2158013" y="4233188"/>
                </a:lnTo>
                <a:lnTo>
                  <a:pt x="2061799" y="4349439"/>
                </a:lnTo>
                <a:lnTo>
                  <a:pt x="1838173" y="4264892"/>
                </a:lnTo>
                <a:lnTo>
                  <a:pt x="1741692" y="4328302"/>
                </a:lnTo>
                <a:lnTo>
                  <a:pt x="1558844" y="4243756"/>
                </a:lnTo>
                <a:lnTo>
                  <a:pt x="1424029" y="4317734"/>
                </a:lnTo>
                <a:lnTo>
                  <a:pt x="1210751" y="4275461"/>
                </a:lnTo>
                <a:lnTo>
                  <a:pt x="1140354" y="4233188"/>
                </a:lnTo>
                <a:lnTo>
                  <a:pt x="953807" y="4275461"/>
                </a:lnTo>
                <a:lnTo>
                  <a:pt x="828310" y="4233188"/>
                </a:lnTo>
                <a:lnTo>
                  <a:pt x="611484" y="4275461"/>
                </a:lnTo>
                <a:lnTo>
                  <a:pt x="573998" y="4275461"/>
                </a:lnTo>
                <a:lnTo>
                  <a:pt x="336164" y="4328302"/>
                </a:lnTo>
                <a:lnTo>
                  <a:pt x="178097" y="4243756"/>
                </a:lnTo>
                <a:lnTo>
                  <a:pt x="0" y="4275461"/>
                </a:lnTo>
                <a:lnTo>
                  <a:pt x="0" y="42229"/>
                </a:lnTo>
                <a:lnTo>
                  <a:pt x="42464" y="40518"/>
                </a:lnTo>
                <a:cubicBezTo>
                  <a:pt x="74971" y="39124"/>
                  <a:pt x="107865" y="37493"/>
                  <a:pt x="137733" y="35355"/>
                </a:cubicBezTo>
                <a:cubicBezTo>
                  <a:pt x="190259" y="31594"/>
                  <a:pt x="207620" y="26813"/>
                  <a:pt x="270565" y="29759"/>
                </a:cubicBezTo>
                <a:cubicBezTo>
                  <a:pt x="340476" y="33031"/>
                  <a:pt x="410011" y="40222"/>
                  <a:pt x="479734" y="45455"/>
                </a:cubicBezTo>
                <a:cubicBezTo>
                  <a:pt x="494525" y="44178"/>
                  <a:pt x="509610" y="43513"/>
                  <a:pt x="524103" y="41625"/>
                </a:cubicBezTo>
                <a:cubicBezTo>
                  <a:pt x="601697" y="31514"/>
                  <a:pt x="556443" y="34957"/>
                  <a:pt x="624416" y="22696"/>
                </a:cubicBezTo>
                <a:cubicBezTo>
                  <a:pt x="635212" y="20749"/>
                  <a:pt x="646648" y="19799"/>
                  <a:pt x="657762" y="18351"/>
                </a:cubicBezTo>
                <a:cubicBezTo>
                  <a:pt x="668693" y="20831"/>
                  <a:pt x="679780" y="23102"/>
                  <a:pt x="690557" y="25792"/>
                </a:cubicBezTo>
                <a:cubicBezTo>
                  <a:pt x="708912" y="30373"/>
                  <a:pt x="725511" y="38069"/>
                  <a:pt x="745123" y="40157"/>
                </a:cubicBezTo>
                <a:cubicBezTo>
                  <a:pt x="760140" y="41756"/>
                  <a:pt x="774703" y="37604"/>
                  <a:pt x="789493" y="36327"/>
                </a:cubicBezTo>
                <a:cubicBezTo>
                  <a:pt x="861365" y="65797"/>
                  <a:pt x="781581" y="31381"/>
                  <a:pt x="854255" y="68887"/>
                </a:cubicBezTo>
                <a:cubicBezTo>
                  <a:pt x="867904" y="75932"/>
                  <a:pt x="883997" y="81514"/>
                  <a:pt x="897520" y="88629"/>
                </a:cubicBezTo>
                <a:cubicBezTo>
                  <a:pt x="912821" y="96679"/>
                  <a:pt x="924193" y="106820"/>
                  <a:pt x="940510" y="114265"/>
                </a:cubicBezTo>
                <a:cubicBezTo>
                  <a:pt x="978926" y="131794"/>
                  <a:pt x="1040358" y="137490"/>
                  <a:pt x="1082712" y="144543"/>
                </a:cubicBezTo>
                <a:cubicBezTo>
                  <a:pt x="1118214" y="136811"/>
                  <a:pt x="1170817" y="124786"/>
                  <a:pt x="1205348" y="120753"/>
                </a:cubicBezTo>
                <a:cubicBezTo>
                  <a:pt x="1226874" y="118238"/>
                  <a:pt x="1249625" y="118888"/>
                  <a:pt x="1271764" y="117956"/>
                </a:cubicBezTo>
                <a:cubicBezTo>
                  <a:pt x="1286371" y="120607"/>
                  <a:pt x="1301530" y="122404"/>
                  <a:pt x="1315583" y="125912"/>
                </a:cubicBezTo>
                <a:cubicBezTo>
                  <a:pt x="1330825" y="129716"/>
                  <a:pt x="1344183" y="135594"/>
                  <a:pt x="1359125" y="139761"/>
                </a:cubicBezTo>
                <a:cubicBezTo>
                  <a:pt x="1369691" y="142709"/>
                  <a:pt x="1380988" y="144722"/>
                  <a:pt x="1391919" y="147202"/>
                </a:cubicBezTo>
                <a:cubicBezTo>
                  <a:pt x="1406801" y="143961"/>
                  <a:pt x="1423676" y="142513"/>
                  <a:pt x="1436563" y="137480"/>
                </a:cubicBezTo>
                <a:cubicBezTo>
                  <a:pt x="1471672" y="123768"/>
                  <a:pt x="1451884" y="116940"/>
                  <a:pt x="1471566" y="97777"/>
                </a:cubicBezTo>
                <a:cubicBezTo>
                  <a:pt x="1480193" y="89377"/>
                  <a:pt x="1494348" y="83095"/>
                  <a:pt x="1505739" y="75753"/>
                </a:cubicBezTo>
                <a:cubicBezTo>
                  <a:pt x="1577183" y="91962"/>
                  <a:pt x="1533597" y="77394"/>
                  <a:pt x="1590891" y="144702"/>
                </a:cubicBezTo>
                <a:cubicBezTo>
                  <a:pt x="1598697" y="133398"/>
                  <a:pt x="1605803" y="118291"/>
                  <a:pt x="1625616" y="110893"/>
                </a:cubicBezTo>
                <a:cubicBezTo>
                  <a:pt x="1634871" y="107437"/>
                  <a:pt x="1647847" y="107996"/>
                  <a:pt x="1658964" y="106547"/>
                </a:cubicBezTo>
                <a:lnTo>
                  <a:pt x="1746598" y="122460"/>
                </a:lnTo>
                <a:cubicBezTo>
                  <a:pt x="1784954" y="129898"/>
                  <a:pt x="1777755" y="129229"/>
                  <a:pt x="1811913" y="143234"/>
                </a:cubicBezTo>
                <a:cubicBezTo>
                  <a:pt x="1826795" y="139993"/>
                  <a:pt x="1840838" y="135560"/>
                  <a:pt x="1856557" y="133511"/>
                </a:cubicBezTo>
                <a:cubicBezTo>
                  <a:pt x="1928018" y="124200"/>
                  <a:pt x="1988968" y="136755"/>
                  <a:pt x="2066003" y="143313"/>
                </a:cubicBezTo>
                <a:lnTo>
                  <a:pt x="2177615" y="119007"/>
                </a:lnTo>
                <a:cubicBezTo>
                  <a:pt x="2204144" y="112823"/>
                  <a:pt x="2229794" y="105701"/>
                  <a:pt x="2255883" y="99047"/>
                </a:cubicBezTo>
                <a:lnTo>
                  <a:pt x="2344622" y="91388"/>
                </a:lnTo>
                <a:cubicBezTo>
                  <a:pt x="2381841" y="87629"/>
                  <a:pt x="2417828" y="80978"/>
                  <a:pt x="2455682" y="78869"/>
                </a:cubicBezTo>
                <a:cubicBezTo>
                  <a:pt x="2514146" y="75610"/>
                  <a:pt x="2573634" y="76515"/>
                  <a:pt x="2632609" y="75338"/>
                </a:cubicBezTo>
                <a:lnTo>
                  <a:pt x="2742291" y="92282"/>
                </a:lnTo>
                <a:lnTo>
                  <a:pt x="2851974" y="109227"/>
                </a:lnTo>
                <a:cubicBezTo>
                  <a:pt x="2870530" y="106158"/>
                  <a:pt x="2892297" y="106201"/>
                  <a:pt x="2907643" y="100020"/>
                </a:cubicBezTo>
                <a:cubicBezTo>
                  <a:pt x="2937923" y="87823"/>
                  <a:pt x="2940565" y="43036"/>
                  <a:pt x="2944022" y="30853"/>
                </a:cubicBezTo>
                <a:cubicBezTo>
                  <a:pt x="2970111" y="24199"/>
                  <a:pt x="2993094" y="12639"/>
                  <a:pt x="3022289" y="10893"/>
                </a:cubicBezTo>
                <a:cubicBezTo>
                  <a:pt x="3035344" y="10111"/>
                  <a:pt x="3043336" y="20290"/>
                  <a:pt x="3054807" y="24226"/>
                </a:cubicBezTo>
                <a:cubicBezTo>
                  <a:pt x="3083266" y="33989"/>
                  <a:pt x="3112862" y="42692"/>
                  <a:pt x="3141892" y="51925"/>
                </a:cubicBezTo>
                <a:cubicBezTo>
                  <a:pt x="3156498" y="54577"/>
                  <a:pt x="3173315" y="54799"/>
                  <a:pt x="3185711" y="59881"/>
                </a:cubicBezTo>
                <a:cubicBezTo>
                  <a:pt x="3221000" y="74351"/>
                  <a:pt x="3196552" y="98318"/>
                  <a:pt x="3219056" y="55536"/>
                </a:cubicBezTo>
                <a:cubicBezTo>
                  <a:pt x="3233847" y="54259"/>
                  <a:pt x="3248275" y="50997"/>
                  <a:pt x="3263425" y="51706"/>
                </a:cubicBezTo>
                <a:cubicBezTo>
                  <a:pt x="3275045" y="52250"/>
                  <a:pt x="3285322" y="60949"/>
                  <a:pt x="3296219" y="59147"/>
                </a:cubicBezTo>
                <a:cubicBezTo>
                  <a:pt x="3308643" y="57093"/>
                  <a:pt x="3311469" y="48049"/>
                  <a:pt x="3319094" y="42500"/>
                </a:cubicBezTo>
                <a:cubicBezTo>
                  <a:pt x="3399611" y="29185"/>
                  <a:pt x="3363375" y="41582"/>
                  <a:pt x="3420511" y="0"/>
                </a:cubicBezTo>
                <a:cubicBezTo>
                  <a:pt x="3431442" y="2480"/>
                  <a:pt x="3443361" y="3886"/>
                  <a:pt x="3453305" y="7440"/>
                </a:cubicBezTo>
                <a:cubicBezTo>
                  <a:pt x="3469029" y="13059"/>
                  <a:pt x="3483905" y="19630"/>
                  <a:pt x="3496571" y="27182"/>
                </a:cubicBezTo>
                <a:cubicBezTo>
                  <a:pt x="3535674" y="50500"/>
                  <a:pt x="3592081" y="121578"/>
                  <a:pt x="3602117" y="132521"/>
                </a:cubicBezTo>
                <a:lnTo>
                  <a:pt x="3619883" y="140049"/>
                </a:lnTo>
                <a:lnTo>
                  <a:pt x="3619883" y="4275461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  <a:effectLst>
            <a:outerShdw blurRad="50800" dist="38100" dir="2700000" algn="tl" rotWithShape="0">
              <a:srgbClr val="000000">
                <a:alpha val="298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/>
            <a:r>
              <a:rPr lang="tr-TR" sz="2400" dirty="0" smtClean="0">
                <a:sym typeface="Calibri"/>
              </a:rPr>
              <a:t>İsteği kabul edilmeyince İstanbul’un güçlü surları top atışları ile vurulmaya ve gedik açılmaya çalışıldı.</a:t>
            </a:r>
            <a:endParaRPr sz="4000" dirty="0">
              <a:sym typeface="Calibri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4810667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Resim 12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41587" y="719488"/>
            <a:ext cx="9264884" cy="6138512"/>
          </a:xfrm>
          <a:prstGeom prst="rect">
            <a:avLst/>
          </a:prstGeom>
        </p:spPr>
      </p:pic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İstanbul’un Fethi 1453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11" name="Rectangle: Rounded Corners 111">
            <a:hlinkClick r:id="rId6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3" y="-10608"/>
            <a:ext cx="1352811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16" name="Google Shape;835;p38"/>
          <p:cNvSpPr/>
          <p:nvPr/>
        </p:nvSpPr>
        <p:spPr>
          <a:xfrm rot="10800000" flipV="1">
            <a:off x="884531" y="5761609"/>
            <a:ext cx="10238944" cy="945678"/>
          </a:xfrm>
          <a:custGeom>
            <a:avLst/>
            <a:gdLst>
              <a:gd name="connsiteX0" fmla="*/ 3619883 w 3619883"/>
              <a:gd name="connsiteY0" fmla="*/ 4275461 h 4275461"/>
              <a:gd name="connsiteX1" fmla="*/ 3439718 w 3619883"/>
              <a:gd name="connsiteY1" fmla="*/ 4275461 h 4275461"/>
              <a:gd name="connsiteX2" fmla="*/ 3386786 w 3619883"/>
              <a:gd name="connsiteY2" fmla="*/ 4254977 h 4275461"/>
              <a:gd name="connsiteX3" fmla="*/ 3448683 w 3619883"/>
              <a:gd name="connsiteY3" fmla="*/ 4128157 h 4275461"/>
              <a:gd name="connsiteX4" fmla="*/ 3448683 w 3619883"/>
              <a:gd name="connsiteY4" fmla="*/ 3951392 h 4275461"/>
              <a:gd name="connsiteX5" fmla="*/ 3270899 w 3619883"/>
              <a:gd name="connsiteY5" fmla="*/ 3951392 h 4275461"/>
              <a:gd name="connsiteX6" fmla="*/ 3270899 w 3619883"/>
              <a:gd name="connsiteY6" fmla="*/ 4128157 h 4275461"/>
              <a:gd name="connsiteX7" fmla="*/ 3327149 w 3619883"/>
              <a:gd name="connsiteY7" fmla="*/ 4128157 h 4275461"/>
              <a:gd name="connsiteX8" fmla="*/ 3269726 w 3619883"/>
              <a:gd name="connsiteY8" fmla="*/ 4275461 h 4275461"/>
              <a:gd name="connsiteX9" fmla="*/ 3052674 w 3619883"/>
              <a:gd name="connsiteY9" fmla="*/ 4275461 h 4275461"/>
              <a:gd name="connsiteX10" fmla="*/ 3096002 w 3619883"/>
              <a:gd name="connsiteY10" fmla="*/ 4128157 h 4275461"/>
              <a:gd name="connsiteX11" fmla="*/ 3137725 w 3619883"/>
              <a:gd name="connsiteY11" fmla="*/ 4128157 h 4275461"/>
              <a:gd name="connsiteX12" fmla="*/ 3137725 w 3619883"/>
              <a:gd name="connsiteY12" fmla="*/ 3951392 h 4275461"/>
              <a:gd name="connsiteX13" fmla="*/ 2959941 w 3619883"/>
              <a:gd name="connsiteY13" fmla="*/ 3951392 h 4275461"/>
              <a:gd name="connsiteX14" fmla="*/ 2959941 w 3619883"/>
              <a:gd name="connsiteY14" fmla="*/ 4128157 h 4275461"/>
              <a:gd name="connsiteX15" fmla="*/ 2996846 w 3619883"/>
              <a:gd name="connsiteY15" fmla="*/ 4128157 h 4275461"/>
              <a:gd name="connsiteX16" fmla="*/ 3014011 w 3619883"/>
              <a:gd name="connsiteY16" fmla="*/ 4275461 h 4275461"/>
              <a:gd name="connsiteX17" fmla="*/ 2761042 w 3619883"/>
              <a:gd name="connsiteY17" fmla="*/ 4275461 h 4275461"/>
              <a:gd name="connsiteX18" fmla="*/ 2761042 w 3619883"/>
              <a:gd name="connsiteY18" fmla="*/ 4128157 h 4275461"/>
              <a:gd name="connsiteX19" fmla="*/ 2826768 w 3619883"/>
              <a:gd name="connsiteY19" fmla="*/ 4128157 h 4275461"/>
              <a:gd name="connsiteX20" fmla="*/ 2826768 w 3619883"/>
              <a:gd name="connsiteY20" fmla="*/ 3951392 h 4275461"/>
              <a:gd name="connsiteX21" fmla="*/ 2648983 w 3619883"/>
              <a:gd name="connsiteY21" fmla="*/ 3951392 h 4275461"/>
              <a:gd name="connsiteX22" fmla="*/ 2648983 w 3619883"/>
              <a:gd name="connsiteY22" fmla="*/ 4128157 h 4275461"/>
              <a:gd name="connsiteX23" fmla="*/ 2690646 w 3619883"/>
              <a:gd name="connsiteY23" fmla="*/ 4128157 h 4275461"/>
              <a:gd name="connsiteX24" fmla="*/ 2690646 w 3619883"/>
              <a:gd name="connsiteY24" fmla="*/ 4275461 h 4275461"/>
              <a:gd name="connsiteX25" fmla="*/ 2511710 w 3619883"/>
              <a:gd name="connsiteY25" fmla="*/ 4275461 h 4275461"/>
              <a:gd name="connsiteX26" fmla="*/ 2454288 w 3619883"/>
              <a:gd name="connsiteY26" fmla="*/ 4128157 h 4275461"/>
              <a:gd name="connsiteX27" fmla="*/ 2515810 w 3619883"/>
              <a:gd name="connsiteY27" fmla="*/ 4128157 h 4275461"/>
              <a:gd name="connsiteX28" fmla="*/ 2515810 w 3619883"/>
              <a:gd name="connsiteY28" fmla="*/ 3951392 h 4275461"/>
              <a:gd name="connsiteX29" fmla="*/ 2338025 w 3619883"/>
              <a:gd name="connsiteY29" fmla="*/ 3951392 h 4275461"/>
              <a:gd name="connsiteX30" fmla="*/ 2338025 w 3619883"/>
              <a:gd name="connsiteY30" fmla="*/ 4128157 h 4275461"/>
              <a:gd name="connsiteX31" fmla="*/ 2395120 w 3619883"/>
              <a:gd name="connsiteY31" fmla="*/ 4128157 h 4275461"/>
              <a:gd name="connsiteX32" fmla="*/ 2337697 w 3619883"/>
              <a:gd name="connsiteY32" fmla="*/ 4275461 h 4275461"/>
              <a:gd name="connsiteX33" fmla="*/ 2150155 w 3619883"/>
              <a:gd name="connsiteY33" fmla="*/ 4275461 h 4275461"/>
              <a:gd name="connsiteX34" fmla="*/ 2150155 w 3619883"/>
              <a:gd name="connsiteY34" fmla="*/ 4128157 h 4275461"/>
              <a:gd name="connsiteX35" fmla="*/ 2204852 w 3619883"/>
              <a:gd name="connsiteY35" fmla="*/ 4128157 h 4275461"/>
              <a:gd name="connsiteX36" fmla="*/ 2204852 w 3619883"/>
              <a:gd name="connsiteY36" fmla="*/ 3951392 h 4275461"/>
              <a:gd name="connsiteX37" fmla="*/ 2027068 w 3619883"/>
              <a:gd name="connsiteY37" fmla="*/ 3951392 h 4275461"/>
              <a:gd name="connsiteX38" fmla="*/ 2027068 w 3619883"/>
              <a:gd name="connsiteY38" fmla="*/ 4128157 h 4275461"/>
              <a:gd name="connsiteX39" fmla="*/ 2079759 w 3619883"/>
              <a:gd name="connsiteY39" fmla="*/ 4128157 h 4275461"/>
              <a:gd name="connsiteX40" fmla="*/ 2079759 w 3619883"/>
              <a:gd name="connsiteY40" fmla="*/ 4275461 h 4275461"/>
              <a:gd name="connsiteX41" fmla="*/ 1824703 w 3619883"/>
              <a:gd name="connsiteY41" fmla="*/ 4275461 h 4275461"/>
              <a:gd name="connsiteX42" fmla="*/ 1834468 w 3619883"/>
              <a:gd name="connsiteY42" fmla="*/ 4128157 h 4275461"/>
              <a:gd name="connsiteX43" fmla="*/ 1893894 w 3619883"/>
              <a:gd name="connsiteY43" fmla="*/ 4128157 h 4275461"/>
              <a:gd name="connsiteX44" fmla="*/ 1893894 w 3619883"/>
              <a:gd name="connsiteY44" fmla="*/ 3951392 h 4275461"/>
              <a:gd name="connsiteX45" fmla="*/ 1716110 w 3619883"/>
              <a:gd name="connsiteY45" fmla="*/ 3951392 h 4275461"/>
              <a:gd name="connsiteX46" fmla="*/ 1716110 w 3619883"/>
              <a:gd name="connsiteY46" fmla="*/ 4006431 h 4275461"/>
              <a:gd name="connsiteX47" fmla="*/ 1703447 w 3619883"/>
              <a:gd name="connsiteY47" fmla="*/ 4007960 h 4275461"/>
              <a:gd name="connsiteX48" fmla="*/ 1716110 w 3619883"/>
              <a:gd name="connsiteY48" fmla="*/ 4044284 h 4275461"/>
              <a:gd name="connsiteX49" fmla="*/ 1716110 w 3619883"/>
              <a:gd name="connsiteY49" fmla="*/ 4128157 h 4275461"/>
              <a:gd name="connsiteX50" fmla="*/ 1745346 w 3619883"/>
              <a:gd name="connsiteY50" fmla="*/ 4128157 h 4275461"/>
              <a:gd name="connsiteX51" fmla="*/ 1796694 w 3619883"/>
              <a:gd name="connsiteY51" fmla="*/ 4275461 h 4275461"/>
              <a:gd name="connsiteX52" fmla="*/ 1558844 w 3619883"/>
              <a:gd name="connsiteY52" fmla="*/ 4275461 h 4275461"/>
              <a:gd name="connsiteX53" fmla="*/ 1517252 w 3619883"/>
              <a:gd name="connsiteY53" fmla="*/ 4128157 h 4275461"/>
              <a:gd name="connsiteX54" fmla="*/ 1582936 w 3619883"/>
              <a:gd name="connsiteY54" fmla="*/ 4128157 h 4275461"/>
              <a:gd name="connsiteX55" fmla="*/ 1582936 w 3619883"/>
              <a:gd name="connsiteY55" fmla="*/ 3951392 h 4275461"/>
              <a:gd name="connsiteX56" fmla="*/ 1405151 w 3619883"/>
              <a:gd name="connsiteY56" fmla="*/ 3951392 h 4275461"/>
              <a:gd name="connsiteX57" fmla="*/ 1405151 w 3619883"/>
              <a:gd name="connsiteY57" fmla="*/ 4128157 h 4275461"/>
              <a:gd name="connsiteX58" fmla="*/ 1468988 w 3619883"/>
              <a:gd name="connsiteY58" fmla="*/ 4128157 h 4275461"/>
              <a:gd name="connsiteX59" fmla="*/ 1427396 w 3619883"/>
              <a:gd name="connsiteY59" fmla="*/ 4275461 h 4275461"/>
              <a:gd name="connsiteX60" fmla="*/ 1210751 w 3619883"/>
              <a:gd name="connsiteY60" fmla="*/ 4275461 h 4275461"/>
              <a:gd name="connsiteX61" fmla="*/ 1210751 w 3619883"/>
              <a:gd name="connsiteY61" fmla="*/ 4128157 h 4275461"/>
              <a:gd name="connsiteX62" fmla="*/ 1271978 w 3619883"/>
              <a:gd name="connsiteY62" fmla="*/ 4128157 h 4275461"/>
              <a:gd name="connsiteX63" fmla="*/ 1271978 w 3619883"/>
              <a:gd name="connsiteY63" fmla="*/ 3951392 h 4275461"/>
              <a:gd name="connsiteX64" fmla="*/ 1094193 w 3619883"/>
              <a:gd name="connsiteY64" fmla="*/ 3951392 h 4275461"/>
              <a:gd name="connsiteX65" fmla="*/ 1094193 w 3619883"/>
              <a:gd name="connsiteY65" fmla="*/ 4128157 h 4275461"/>
              <a:gd name="connsiteX66" fmla="*/ 1140354 w 3619883"/>
              <a:gd name="connsiteY66" fmla="*/ 4128157 h 4275461"/>
              <a:gd name="connsiteX67" fmla="*/ 1140354 w 3619883"/>
              <a:gd name="connsiteY67" fmla="*/ 4275461 h 4275461"/>
              <a:gd name="connsiteX68" fmla="*/ 953807 w 3619883"/>
              <a:gd name="connsiteY68" fmla="*/ 4275461 h 4275461"/>
              <a:gd name="connsiteX69" fmla="*/ 912215 w 3619883"/>
              <a:gd name="connsiteY69" fmla="*/ 4128157 h 4275461"/>
              <a:gd name="connsiteX70" fmla="*/ 961020 w 3619883"/>
              <a:gd name="connsiteY70" fmla="*/ 4128157 h 4275461"/>
              <a:gd name="connsiteX71" fmla="*/ 961020 w 3619883"/>
              <a:gd name="connsiteY71" fmla="*/ 3951392 h 4275461"/>
              <a:gd name="connsiteX72" fmla="*/ 783235 w 3619883"/>
              <a:gd name="connsiteY72" fmla="*/ 3951392 h 4275461"/>
              <a:gd name="connsiteX73" fmla="*/ 783235 w 3619883"/>
              <a:gd name="connsiteY73" fmla="*/ 4128157 h 4275461"/>
              <a:gd name="connsiteX74" fmla="*/ 871024 w 3619883"/>
              <a:gd name="connsiteY74" fmla="*/ 4128157 h 4275461"/>
              <a:gd name="connsiteX75" fmla="*/ 829432 w 3619883"/>
              <a:gd name="connsiteY75" fmla="*/ 4275461 h 4275461"/>
              <a:gd name="connsiteX76" fmla="*/ 611484 w 3619883"/>
              <a:gd name="connsiteY76" fmla="*/ 4275461 h 4275461"/>
              <a:gd name="connsiteX77" fmla="*/ 621247 w 3619883"/>
              <a:gd name="connsiteY77" fmla="*/ 4128157 h 4275461"/>
              <a:gd name="connsiteX78" fmla="*/ 650062 w 3619883"/>
              <a:gd name="connsiteY78" fmla="*/ 4128157 h 4275461"/>
              <a:gd name="connsiteX79" fmla="*/ 650062 w 3619883"/>
              <a:gd name="connsiteY79" fmla="*/ 3951392 h 4275461"/>
              <a:gd name="connsiteX80" fmla="*/ 472277 w 3619883"/>
              <a:gd name="connsiteY80" fmla="*/ 3951392 h 4275461"/>
              <a:gd name="connsiteX81" fmla="*/ 472277 w 3619883"/>
              <a:gd name="connsiteY81" fmla="*/ 4128157 h 4275461"/>
              <a:gd name="connsiteX82" fmla="*/ 522650 w 3619883"/>
              <a:gd name="connsiteY82" fmla="*/ 4128157 h 4275461"/>
              <a:gd name="connsiteX83" fmla="*/ 573998 w 3619883"/>
              <a:gd name="connsiteY83" fmla="*/ 4275461 h 4275461"/>
              <a:gd name="connsiteX84" fmla="*/ 336164 w 3619883"/>
              <a:gd name="connsiteY84" fmla="*/ 4275461 h 4275461"/>
              <a:gd name="connsiteX85" fmla="*/ 294572 w 3619883"/>
              <a:gd name="connsiteY85" fmla="*/ 4128157 h 4275461"/>
              <a:gd name="connsiteX86" fmla="*/ 339106 w 3619883"/>
              <a:gd name="connsiteY86" fmla="*/ 4128157 h 4275461"/>
              <a:gd name="connsiteX87" fmla="*/ 339106 w 3619883"/>
              <a:gd name="connsiteY87" fmla="*/ 3951392 h 4275461"/>
              <a:gd name="connsiteX88" fmla="*/ 161321 w 3619883"/>
              <a:gd name="connsiteY88" fmla="*/ 3951392 h 4275461"/>
              <a:gd name="connsiteX89" fmla="*/ 161321 w 3619883"/>
              <a:gd name="connsiteY89" fmla="*/ 4128157 h 4275461"/>
              <a:gd name="connsiteX90" fmla="*/ 230914 w 3619883"/>
              <a:gd name="connsiteY90" fmla="*/ 4128157 h 4275461"/>
              <a:gd name="connsiteX91" fmla="*/ 189322 w 3619883"/>
              <a:gd name="connsiteY91" fmla="*/ 4275461 h 4275461"/>
              <a:gd name="connsiteX92" fmla="*/ 0 w 3619883"/>
              <a:gd name="connsiteY92" fmla="*/ 4275461 h 4275461"/>
              <a:gd name="connsiteX93" fmla="*/ 0 w 3619883"/>
              <a:gd name="connsiteY93" fmla="*/ 42229 h 4275461"/>
              <a:gd name="connsiteX94" fmla="*/ 42464 w 3619883"/>
              <a:gd name="connsiteY94" fmla="*/ 40518 h 4275461"/>
              <a:gd name="connsiteX95" fmla="*/ 137733 w 3619883"/>
              <a:gd name="connsiteY95" fmla="*/ 35355 h 4275461"/>
              <a:gd name="connsiteX96" fmla="*/ 270565 w 3619883"/>
              <a:gd name="connsiteY96" fmla="*/ 29759 h 4275461"/>
              <a:gd name="connsiteX97" fmla="*/ 479734 w 3619883"/>
              <a:gd name="connsiteY97" fmla="*/ 45455 h 4275461"/>
              <a:gd name="connsiteX98" fmla="*/ 524103 w 3619883"/>
              <a:gd name="connsiteY98" fmla="*/ 41625 h 4275461"/>
              <a:gd name="connsiteX99" fmla="*/ 624416 w 3619883"/>
              <a:gd name="connsiteY99" fmla="*/ 22696 h 4275461"/>
              <a:gd name="connsiteX100" fmla="*/ 657762 w 3619883"/>
              <a:gd name="connsiteY100" fmla="*/ 18351 h 4275461"/>
              <a:gd name="connsiteX101" fmla="*/ 690557 w 3619883"/>
              <a:gd name="connsiteY101" fmla="*/ 25792 h 4275461"/>
              <a:gd name="connsiteX102" fmla="*/ 745123 w 3619883"/>
              <a:gd name="connsiteY102" fmla="*/ 40157 h 4275461"/>
              <a:gd name="connsiteX103" fmla="*/ 789493 w 3619883"/>
              <a:gd name="connsiteY103" fmla="*/ 36327 h 4275461"/>
              <a:gd name="connsiteX104" fmla="*/ 854255 w 3619883"/>
              <a:gd name="connsiteY104" fmla="*/ 68887 h 4275461"/>
              <a:gd name="connsiteX105" fmla="*/ 897520 w 3619883"/>
              <a:gd name="connsiteY105" fmla="*/ 88629 h 4275461"/>
              <a:gd name="connsiteX106" fmla="*/ 940510 w 3619883"/>
              <a:gd name="connsiteY106" fmla="*/ 114265 h 4275461"/>
              <a:gd name="connsiteX107" fmla="*/ 1082712 w 3619883"/>
              <a:gd name="connsiteY107" fmla="*/ 144543 h 4275461"/>
              <a:gd name="connsiteX108" fmla="*/ 1205348 w 3619883"/>
              <a:gd name="connsiteY108" fmla="*/ 120753 h 4275461"/>
              <a:gd name="connsiteX109" fmla="*/ 1271764 w 3619883"/>
              <a:gd name="connsiteY109" fmla="*/ 117956 h 4275461"/>
              <a:gd name="connsiteX110" fmla="*/ 1315583 w 3619883"/>
              <a:gd name="connsiteY110" fmla="*/ 125912 h 4275461"/>
              <a:gd name="connsiteX111" fmla="*/ 1359125 w 3619883"/>
              <a:gd name="connsiteY111" fmla="*/ 139761 h 4275461"/>
              <a:gd name="connsiteX112" fmla="*/ 1391919 w 3619883"/>
              <a:gd name="connsiteY112" fmla="*/ 147202 h 4275461"/>
              <a:gd name="connsiteX113" fmla="*/ 1436563 w 3619883"/>
              <a:gd name="connsiteY113" fmla="*/ 137480 h 4275461"/>
              <a:gd name="connsiteX114" fmla="*/ 1471566 w 3619883"/>
              <a:gd name="connsiteY114" fmla="*/ 97777 h 4275461"/>
              <a:gd name="connsiteX115" fmla="*/ 1505739 w 3619883"/>
              <a:gd name="connsiteY115" fmla="*/ 75753 h 4275461"/>
              <a:gd name="connsiteX116" fmla="*/ 1590891 w 3619883"/>
              <a:gd name="connsiteY116" fmla="*/ 144702 h 4275461"/>
              <a:gd name="connsiteX117" fmla="*/ 1625616 w 3619883"/>
              <a:gd name="connsiteY117" fmla="*/ 110893 h 4275461"/>
              <a:gd name="connsiteX118" fmla="*/ 1658964 w 3619883"/>
              <a:gd name="connsiteY118" fmla="*/ 106547 h 4275461"/>
              <a:gd name="connsiteX119" fmla="*/ 1746598 w 3619883"/>
              <a:gd name="connsiteY119" fmla="*/ 122460 h 4275461"/>
              <a:gd name="connsiteX120" fmla="*/ 1811913 w 3619883"/>
              <a:gd name="connsiteY120" fmla="*/ 143234 h 4275461"/>
              <a:gd name="connsiteX121" fmla="*/ 1856557 w 3619883"/>
              <a:gd name="connsiteY121" fmla="*/ 133511 h 4275461"/>
              <a:gd name="connsiteX122" fmla="*/ 2066003 w 3619883"/>
              <a:gd name="connsiteY122" fmla="*/ 143313 h 4275461"/>
              <a:gd name="connsiteX123" fmla="*/ 2177615 w 3619883"/>
              <a:gd name="connsiteY123" fmla="*/ 119007 h 4275461"/>
              <a:gd name="connsiteX124" fmla="*/ 2255883 w 3619883"/>
              <a:gd name="connsiteY124" fmla="*/ 99047 h 4275461"/>
              <a:gd name="connsiteX125" fmla="*/ 2344622 w 3619883"/>
              <a:gd name="connsiteY125" fmla="*/ 91388 h 4275461"/>
              <a:gd name="connsiteX126" fmla="*/ 2455682 w 3619883"/>
              <a:gd name="connsiteY126" fmla="*/ 78869 h 4275461"/>
              <a:gd name="connsiteX127" fmla="*/ 2632609 w 3619883"/>
              <a:gd name="connsiteY127" fmla="*/ 75338 h 4275461"/>
              <a:gd name="connsiteX128" fmla="*/ 2742291 w 3619883"/>
              <a:gd name="connsiteY128" fmla="*/ 92282 h 4275461"/>
              <a:gd name="connsiteX129" fmla="*/ 2851974 w 3619883"/>
              <a:gd name="connsiteY129" fmla="*/ 109227 h 4275461"/>
              <a:gd name="connsiteX130" fmla="*/ 2907643 w 3619883"/>
              <a:gd name="connsiteY130" fmla="*/ 100020 h 4275461"/>
              <a:gd name="connsiteX131" fmla="*/ 2944022 w 3619883"/>
              <a:gd name="connsiteY131" fmla="*/ 30853 h 4275461"/>
              <a:gd name="connsiteX132" fmla="*/ 3022289 w 3619883"/>
              <a:gd name="connsiteY132" fmla="*/ 10893 h 4275461"/>
              <a:gd name="connsiteX133" fmla="*/ 3054807 w 3619883"/>
              <a:gd name="connsiteY133" fmla="*/ 24226 h 4275461"/>
              <a:gd name="connsiteX134" fmla="*/ 3141892 w 3619883"/>
              <a:gd name="connsiteY134" fmla="*/ 51925 h 4275461"/>
              <a:gd name="connsiteX135" fmla="*/ 3185711 w 3619883"/>
              <a:gd name="connsiteY135" fmla="*/ 59881 h 4275461"/>
              <a:gd name="connsiteX136" fmla="*/ 3219056 w 3619883"/>
              <a:gd name="connsiteY136" fmla="*/ 55536 h 4275461"/>
              <a:gd name="connsiteX137" fmla="*/ 3263425 w 3619883"/>
              <a:gd name="connsiteY137" fmla="*/ 51706 h 4275461"/>
              <a:gd name="connsiteX138" fmla="*/ 3296219 w 3619883"/>
              <a:gd name="connsiteY138" fmla="*/ 59147 h 4275461"/>
              <a:gd name="connsiteX139" fmla="*/ 3319094 w 3619883"/>
              <a:gd name="connsiteY139" fmla="*/ 42500 h 4275461"/>
              <a:gd name="connsiteX140" fmla="*/ 3420511 w 3619883"/>
              <a:gd name="connsiteY140" fmla="*/ 0 h 4275461"/>
              <a:gd name="connsiteX141" fmla="*/ 3453305 w 3619883"/>
              <a:gd name="connsiteY141" fmla="*/ 7440 h 4275461"/>
              <a:gd name="connsiteX142" fmla="*/ 3496571 w 3619883"/>
              <a:gd name="connsiteY142" fmla="*/ 27182 h 4275461"/>
              <a:gd name="connsiteX143" fmla="*/ 3602117 w 3619883"/>
              <a:gd name="connsiteY143" fmla="*/ 132521 h 4275461"/>
              <a:gd name="connsiteX144" fmla="*/ 3619883 w 3619883"/>
              <a:gd name="connsiteY144" fmla="*/ 140049 h 4275461"/>
              <a:gd name="connsiteX145" fmla="*/ 3619883 w 3619883"/>
              <a:gd name="connsiteY145" fmla="*/ 4275461 h 4275461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86786 w 3619883"/>
              <a:gd name="connsiteY2" fmla="*/ 4254977 h 4297250"/>
              <a:gd name="connsiteX3" fmla="*/ 3448683 w 3619883"/>
              <a:gd name="connsiteY3" fmla="*/ 4128157 h 4297250"/>
              <a:gd name="connsiteX4" fmla="*/ 3448683 w 3619883"/>
              <a:gd name="connsiteY4" fmla="*/ 3951392 h 4297250"/>
              <a:gd name="connsiteX5" fmla="*/ 3270899 w 3619883"/>
              <a:gd name="connsiteY5" fmla="*/ 3951392 h 4297250"/>
              <a:gd name="connsiteX6" fmla="*/ 3270899 w 3619883"/>
              <a:gd name="connsiteY6" fmla="*/ 4128157 h 4297250"/>
              <a:gd name="connsiteX7" fmla="*/ 3338374 w 3619883"/>
              <a:gd name="connsiteY7" fmla="*/ 4297250 h 4297250"/>
              <a:gd name="connsiteX8" fmla="*/ 3269726 w 3619883"/>
              <a:gd name="connsiteY8" fmla="*/ 4275461 h 4297250"/>
              <a:gd name="connsiteX9" fmla="*/ 3052674 w 3619883"/>
              <a:gd name="connsiteY9" fmla="*/ 4275461 h 4297250"/>
              <a:gd name="connsiteX10" fmla="*/ 3096002 w 3619883"/>
              <a:gd name="connsiteY10" fmla="*/ 4128157 h 4297250"/>
              <a:gd name="connsiteX11" fmla="*/ 3137725 w 3619883"/>
              <a:gd name="connsiteY11" fmla="*/ 4128157 h 4297250"/>
              <a:gd name="connsiteX12" fmla="*/ 3137725 w 3619883"/>
              <a:gd name="connsiteY12" fmla="*/ 3951392 h 4297250"/>
              <a:gd name="connsiteX13" fmla="*/ 2959941 w 3619883"/>
              <a:gd name="connsiteY13" fmla="*/ 3951392 h 4297250"/>
              <a:gd name="connsiteX14" fmla="*/ 2959941 w 3619883"/>
              <a:gd name="connsiteY14" fmla="*/ 4128157 h 4297250"/>
              <a:gd name="connsiteX15" fmla="*/ 2996846 w 3619883"/>
              <a:gd name="connsiteY15" fmla="*/ 4128157 h 4297250"/>
              <a:gd name="connsiteX16" fmla="*/ 3014011 w 3619883"/>
              <a:gd name="connsiteY16" fmla="*/ 4275461 h 4297250"/>
              <a:gd name="connsiteX17" fmla="*/ 2761042 w 3619883"/>
              <a:gd name="connsiteY17" fmla="*/ 4275461 h 4297250"/>
              <a:gd name="connsiteX18" fmla="*/ 2761042 w 3619883"/>
              <a:gd name="connsiteY18" fmla="*/ 4128157 h 4297250"/>
              <a:gd name="connsiteX19" fmla="*/ 2826768 w 3619883"/>
              <a:gd name="connsiteY19" fmla="*/ 4128157 h 4297250"/>
              <a:gd name="connsiteX20" fmla="*/ 2826768 w 3619883"/>
              <a:gd name="connsiteY20" fmla="*/ 3951392 h 4297250"/>
              <a:gd name="connsiteX21" fmla="*/ 2648983 w 3619883"/>
              <a:gd name="connsiteY21" fmla="*/ 3951392 h 4297250"/>
              <a:gd name="connsiteX22" fmla="*/ 2648983 w 3619883"/>
              <a:gd name="connsiteY22" fmla="*/ 4128157 h 4297250"/>
              <a:gd name="connsiteX23" fmla="*/ 2690646 w 3619883"/>
              <a:gd name="connsiteY23" fmla="*/ 4128157 h 4297250"/>
              <a:gd name="connsiteX24" fmla="*/ 2690646 w 3619883"/>
              <a:gd name="connsiteY24" fmla="*/ 4275461 h 4297250"/>
              <a:gd name="connsiteX25" fmla="*/ 2511710 w 3619883"/>
              <a:gd name="connsiteY25" fmla="*/ 4275461 h 4297250"/>
              <a:gd name="connsiteX26" fmla="*/ 2454288 w 3619883"/>
              <a:gd name="connsiteY26" fmla="*/ 4128157 h 4297250"/>
              <a:gd name="connsiteX27" fmla="*/ 2515810 w 3619883"/>
              <a:gd name="connsiteY27" fmla="*/ 4128157 h 4297250"/>
              <a:gd name="connsiteX28" fmla="*/ 2515810 w 3619883"/>
              <a:gd name="connsiteY28" fmla="*/ 3951392 h 4297250"/>
              <a:gd name="connsiteX29" fmla="*/ 2338025 w 3619883"/>
              <a:gd name="connsiteY29" fmla="*/ 3951392 h 4297250"/>
              <a:gd name="connsiteX30" fmla="*/ 2338025 w 3619883"/>
              <a:gd name="connsiteY30" fmla="*/ 4128157 h 4297250"/>
              <a:gd name="connsiteX31" fmla="*/ 2395120 w 3619883"/>
              <a:gd name="connsiteY31" fmla="*/ 4128157 h 4297250"/>
              <a:gd name="connsiteX32" fmla="*/ 2337697 w 3619883"/>
              <a:gd name="connsiteY32" fmla="*/ 4275461 h 4297250"/>
              <a:gd name="connsiteX33" fmla="*/ 2150155 w 3619883"/>
              <a:gd name="connsiteY33" fmla="*/ 4275461 h 4297250"/>
              <a:gd name="connsiteX34" fmla="*/ 2150155 w 3619883"/>
              <a:gd name="connsiteY34" fmla="*/ 4128157 h 4297250"/>
              <a:gd name="connsiteX35" fmla="*/ 2204852 w 3619883"/>
              <a:gd name="connsiteY35" fmla="*/ 4128157 h 4297250"/>
              <a:gd name="connsiteX36" fmla="*/ 2204852 w 3619883"/>
              <a:gd name="connsiteY36" fmla="*/ 3951392 h 4297250"/>
              <a:gd name="connsiteX37" fmla="*/ 2027068 w 3619883"/>
              <a:gd name="connsiteY37" fmla="*/ 3951392 h 4297250"/>
              <a:gd name="connsiteX38" fmla="*/ 2027068 w 3619883"/>
              <a:gd name="connsiteY38" fmla="*/ 4128157 h 4297250"/>
              <a:gd name="connsiteX39" fmla="*/ 2079759 w 3619883"/>
              <a:gd name="connsiteY39" fmla="*/ 4128157 h 4297250"/>
              <a:gd name="connsiteX40" fmla="*/ 2079759 w 3619883"/>
              <a:gd name="connsiteY40" fmla="*/ 4275461 h 4297250"/>
              <a:gd name="connsiteX41" fmla="*/ 1824703 w 3619883"/>
              <a:gd name="connsiteY41" fmla="*/ 4275461 h 4297250"/>
              <a:gd name="connsiteX42" fmla="*/ 1834468 w 3619883"/>
              <a:gd name="connsiteY42" fmla="*/ 4128157 h 4297250"/>
              <a:gd name="connsiteX43" fmla="*/ 1893894 w 3619883"/>
              <a:gd name="connsiteY43" fmla="*/ 4128157 h 4297250"/>
              <a:gd name="connsiteX44" fmla="*/ 1893894 w 3619883"/>
              <a:gd name="connsiteY44" fmla="*/ 3951392 h 4297250"/>
              <a:gd name="connsiteX45" fmla="*/ 1716110 w 3619883"/>
              <a:gd name="connsiteY45" fmla="*/ 3951392 h 4297250"/>
              <a:gd name="connsiteX46" fmla="*/ 1716110 w 3619883"/>
              <a:gd name="connsiteY46" fmla="*/ 4006431 h 4297250"/>
              <a:gd name="connsiteX47" fmla="*/ 1703447 w 3619883"/>
              <a:gd name="connsiteY47" fmla="*/ 4007960 h 4297250"/>
              <a:gd name="connsiteX48" fmla="*/ 1716110 w 3619883"/>
              <a:gd name="connsiteY48" fmla="*/ 4044284 h 4297250"/>
              <a:gd name="connsiteX49" fmla="*/ 1716110 w 3619883"/>
              <a:gd name="connsiteY49" fmla="*/ 4128157 h 4297250"/>
              <a:gd name="connsiteX50" fmla="*/ 1745346 w 3619883"/>
              <a:gd name="connsiteY50" fmla="*/ 4128157 h 4297250"/>
              <a:gd name="connsiteX51" fmla="*/ 1796694 w 3619883"/>
              <a:gd name="connsiteY51" fmla="*/ 4275461 h 4297250"/>
              <a:gd name="connsiteX52" fmla="*/ 1558844 w 3619883"/>
              <a:gd name="connsiteY52" fmla="*/ 4275461 h 4297250"/>
              <a:gd name="connsiteX53" fmla="*/ 1517252 w 3619883"/>
              <a:gd name="connsiteY53" fmla="*/ 4128157 h 4297250"/>
              <a:gd name="connsiteX54" fmla="*/ 1582936 w 3619883"/>
              <a:gd name="connsiteY54" fmla="*/ 4128157 h 4297250"/>
              <a:gd name="connsiteX55" fmla="*/ 1582936 w 3619883"/>
              <a:gd name="connsiteY55" fmla="*/ 3951392 h 4297250"/>
              <a:gd name="connsiteX56" fmla="*/ 1405151 w 3619883"/>
              <a:gd name="connsiteY56" fmla="*/ 3951392 h 4297250"/>
              <a:gd name="connsiteX57" fmla="*/ 1405151 w 3619883"/>
              <a:gd name="connsiteY57" fmla="*/ 4128157 h 4297250"/>
              <a:gd name="connsiteX58" fmla="*/ 1468988 w 3619883"/>
              <a:gd name="connsiteY58" fmla="*/ 4128157 h 4297250"/>
              <a:gd name="connsiteX59" fmla="*/ 1427396 w 3619883"/>
              <a:gd name="connsiteY59" fmla="*/ 4275461 h 4297250"/>
              <a:gd name="connsiteX60" fmla="*/ 1210751 w 3619883"/>
              <a:gd name="connsiteY60" fmla="*/ 4275461 h 4297250"/>
              <a:gd name="connsiteX61" fmla="*/ 1210751 w 3619883"/>
              <a:gd name="connsiteY61" fmla="*/ 4128157 h 4297250"/>
              <a:gd name="connsiteX62" fmla="*/ 1271978 w 3619883"/>
              <a:gd name="connsiteY62" fmla="*/ 4128157 h 4297250"/>
              <a:gd name="connsiteX63" fmla="*/ 1271978 w 3619883"/>
              <a:gd name="connsiteY63" fmla="*/ 3951392 h 4297250"/>
              <a:gd name="connsiteX64" fmla="*/ 1094193 w 3619883"/>
              <a:gd name="connsiteY64" fmla="*/ 3951392 h 4297250"/>
              <a:gd name="connsiteX65" fmla="*/ 1094193 w 3619883"/>
              <a:gd name="connsiteY65" fmla="*/ 4128157 h 4297250"/>
              <a:gd name="connsiteX66" fmla="*/ 1140354 w 3619883"/>
              <a:gd name="connsiteY66" fmla="*/ 4128157 h 4297250"/>
              <a:gd name="connsiteX67" fmla="*/ 1140354 w 3619883"/>
              <a:gd name="connsiteY67" fmla="*/ 4275461 h 4297250"/>
              <a:gd name="connsiteX68" fmla="*/ 953807 w 3619883"/>
              <a:gd name="connsiteY68" fmla="*/ 4275461 h 4297250"/>
              <a:gd name="connsiteX69" fmla="*/ 912215 w 3619883"/>
              <a:gd name="connsiteY69" fmla="*/ 4128157 h 4297250"/>
              <a:gd name="connsiteX70" fmla="*/ 961020 w 3619883"/>
              <a:gd name="connsiteY70" fmla="*/ 4128157 h 4297250"/>
              <a:gd name="connsiteX71" fmla="*/ 961020 w 3619883"/>
              <a:gd name="connsiteY71" fmla="*/ 3951392 h 4297250"/>
              <a:gd name="connsiteX72" fmla="*/ 783235 w 3619883"/>
              <a:gd name="connsiteY72" fmla="*/ 3951392 h 4297250"/>
              <a:gd name="connsiteX73" fmla="*/ 783235 w 3619883"/>
              <a:gd name="connsiteY73" fmla="*/ 4128157 h 4297250"/>
              <a:gd name="connsiteX74" fmla="*/ 871024 w 3619883"/>
              <a:gd name="connsiteY74" fmla="*/ 4128157 h 4297250"/>
              <a:gd name="connsiteX75" fmla="*/ 829432 w 3619883"/>
              <a:gd name="connsiteY75" fmla="*/ 4275461 h 4297250"/>
              <a:gd name="connsiteX76" fmla="*/ 611484 w 3619883"/>
              <a:gd name="connsiteY76" fmla="*/ 4275461 h 4297250"/>
              <a:gd name="connsiteX77" fmla="*/ 621247 w 3619883"/>
              <a:gd name="connsiteY77" fmla="*/ 4128157 h 4297250"/>
              <a:gd name="connsiteX78" fmla="*/ 650062 w 3619883"/>
              <a:gd name="connsiteY78" fmla="*/ 4128157 h 4297250"/>
              <a:gd name="connsiteX79" fmla="*/ 650062 w 3619883"/>
              <a:gd name="connsiteY79" fmla="*/ 3951392 h 4297250"/>
              <a:gd name="connsiteX80" fmla="*/ 472277 w 3619883"/>
              <a:gd name="connsiteY80" fmla="*/ 3951392 h 4297250"/>
              <a:gd name="connsiteX81" fmla="*/ 472277 w 3619883"/>
              <a:gd name="connsiteY81" fmla="*/ 4128157 h 4297250"/>
              <a:gd name="connsiteX82" fmla="*/ 522650 w 3619883"/>
              <a:gd name="connsiteY82" fmla="*/ 4128157 h 4297250"/>
              <a:gd name="connsiteX83" fmla="*/ 573998 w 3619883"/>
              <a:gd name="connsiteY83" fmla="*/ 4275461 h 4297250"/>
              <a:gd name="connsiteX84" fmla="*/ 336164 w 3619883"/>
              <a:gd name="connsiteY84" fmla="*/ 4275461 h 4297250"/>
              <a:gd name="connsiteX85" fmla="*/ 294572 w 3619883"/>
              <a:gd name="connsiteY85" fmla="*/ 4128157 h 4297250"/>
              <a:gd name="connsiteX86" fmla="*/ 339106 w 3619883"/>
              <a:gd name="connsiteY86" fmla="*/ 4128157 h 4297250"/>
              <a:gd name="connsiteX87" fmla="*/ 339106 w 3619883"/>
              <a:gd name="connsiteY87" fmla="*/ 3951392 h 4297250"/>
              <a:gd name="connsiteX88" fmla="*/ 161321 w 3619883"/>
              <a:gd name="connsiteY88" fmla="*/ 3951392 h 4297250"/>
              <a:gd name="connsiteX89" fmla="*/ 161321 w 3619883"/>
              <a:gd name="connsiteY89" fmla="*/ 4128157 h 4297250"/>
              <a:gd name="connsiteX90" fmla="*/ 230914 w 3619883"/>
              <a:gd name="connsiteY90" fmla="*/ 4128157 h 4297250"/>
              <a:gd name="connsiteX91" fmla="*/ 189322 w 3619883"/>
              <a:gd name="connsiteY91" fmla="*/ 4275461 h 4297250"/>
              <a:gd name="connsiteX92" fmla="*/ 0 w 3619883"/>
              <a:gd name="connsiteY92" fmla="*/ 4275461 h 4297250"/>
              <a:gd name="connsiteX93" fmla="*/ 0 w 3619883"/>
              <a:gd name="connsiteY93" fmla="*/ 42229 h 4297250"/>
              <a:gd name="connsiteX94" fmla="*/ 42464 w 3619883"/>
              <a:gd name="connsiteY94" fmla="*/ 40518 h 4297250"/>
              <a:gd name="connsiteX95" fmla="*/ 137733 w 3619883"/>
              <a:gd name="connsiteY95" fmla="*/ 35355 h 4297250"/>
              <a:gd name="connsiteX96" fmla="*/ 270565 w 3619883"/>
              <a:gd name="connsiteY96" fmla="*/ 29759 h 4297250"/>
              <a:gd name="connsiteX97" fmla="*/ 479734 w 3619883"/>
              <a:gd name="connsiteY97" fmla="*/ 45455 h 4297250"/>
              <a:gd name="connsiteX98" fmla="*/ 524103 w 3619883"/>
              <a:gd name="connsiteY98" fmla="*/ 41625 h 4297250"/>
              <a:gd name="connsiteX99" fmla="*/ 624416 w 3619883"/>
              <a:gd name="connsiteY99" fmla="*/ 22696 h 4297250"/>
              <a:gd name="connsiteX100" fmla="*/ 657762 w 3619883"/>
              <a:gd name="connsiteY100" fmla="*/ 18351 h 4297250"/>
              <a:gd name="connsiteX101" fmla="*/ 690557 w 3619883"/>
              <a:gd name="connsiteY101" fmla="*/ 25792 h 4297250"/>
              <a:gd name="connsiteX102" fmla="*/ 745123 w 3619883"/>
              <a:gd name="connsiteY102" fmla="*/ 40157 h 4297250"/>
              <a:gd name="connsiteX103" fmla="*/ 789493 w 3619883"/>
              <a:gd name="connsiteY103" fmla="*/ 36327 h 4297250"/>
              <a:gd name="connsiteX104" fmla="*/ 854255 w 3619883"/>
              <a:gd name="connsiteY104" fmla="*/ 68887 h 4297250"/>
              <a:gd name="connsiteX105" fmla="*/ 897520 w 3619883"/>
              <a:gd name="connsiteY105" fmla="*/ 88629 h 4297250"/>
              <a:gd name="connsiteX106" fmla="*/ 940510 w 3619883"/>
              <a:gd name="connsiteY106" fmla="*/ 114265 h 4297250"/>
              <a:gd name="connsiteX107" fmla="*/ 1082712 w 3619883"/>
              <a:gd name="connsiteY107" fmla="*/ 144543 h 4297250"/>
              <a:gd name="connsiteX108" fmla="*/ 1205348 w 3619883"/>
              <a:gd name="connsiteY108" fmla="*/ 120753 h 4297250"/>
              <a:gd name="connsiteX109" fmla="*/ 1271764 w 3619883"/>
              <a:gd name="connsiteY109" fmla="*/ 117956 h 4297250"/>
              <a:gd name="connsiteX110" fmla="*/ 1315583 w 3619883"/>
              <a:gd name="connsiteY110" fmla="*/ 125912 h 4297250"/>
              <a:gd name="connsiteX111" fmla="*/ 1359125 w 3619883"/>
              <a:gd name="connsiteY111" fmla="*/ 139761 h 4297250"/>
              <a:gd name="connsiteX112" fmla="*/ 1391919 w 3619883"/>
              <a:gd name="connsiteY112" fmla="*/ 147202 h 4297250"/>
              <a:gd name="connsiteX113" fmla="*/ 1436563 w 3619883"/>
              <a:gd name="connsiteY113" fmla="*/ 137480 h 4297250"/>
              <a:gd name="connsiteX114" fmla="*/ 1471566 w 3619883"/>
              <a:gd name="connsiteY114" fmla="*/ 97777 h 4297250"/>
              <a:gd name="connsiteX115" fmla="*/ 1505739 w 3619883"/>
              <a:gd name="connsiteY115" fmla="*/ 75753 h 4297250"/>
              <a:gd name="connsiteX116" fmla="*/ 1590891 w 3619883"/>
              <a:gd name="connsiteY116" fmla="*/ 144702 h 4297250"/>
              <a:gd name="connsiteX117" fmla="*/ 1625616 w 3619883"/>
              <a:gd name="connsiteY117" fmla="*/ 110893 h 4297250"/>
              <a:gd name="connsiteX118" fmla="*/ 1658964 w 3619883"/>
              <a:gd name="connsiteY118" fmla="*/ 106547 h 4297250"/>
              <a:gd name="connsiteX119" fmla="*/ 1746598 w 3619883"/>
              <a:gd name="connsiteY119" fmla="*/ 122460 h 4297250"/>
              <a:gd name="connsiteX120" fmla="*/ 1811913 w 3619883"/>
              <a:gd name="connsiteY120" fmla="*/ 143234 h 4297250"/>
              <a:gd name="connsiteX121" fmla="*/ 1856557 w 3619883"/>
              <a:gd name="connsiteY121" fmla="*/ 133511 h 4297250"/>
              <a:gd name="connsiteX122" fmla="*/ 2066003 w 3619883"/>
              <a:gd name="connsiteY122" fmla="*/ 143313 h 4297250"/>
              <a:gd name="connsiteX123" fmla="*/ 2177615 w 3619883"/>
              <a:gd name="connsiteY123" fmla="*/ 119007 h 4297250"/>
              <a:gd name="connsiteX124" fmla="*/ 2255883 w 3619883"/>
              <a:gd name="connsiteY124" fmla="*/ 99047 h 4297250"/>
              <a:gd name="connsiteX125" fmla="*/ 2344622 w 3619883"/>
              <a:gd name="connsiteY125" fmla="*/ 91388 h 4297250"/>
              <a:gd name="connsiteX126" fmla="*/ 2455682 w 3619883"/>
              <a:gd name="connsiteY126" fmla="*/ 78869 h 4297250"/>
              <a:gd name="connsiteX127" fmla="*/ 2632609 w 3619883"/>
              <a:gd name="connsiteY127" fmla="*/ 75338 h 4297250"/>
              <a:gd name="connsiteX128" fmla="*/ 2742291 w 3619883"/>
              <a:gd name="connsiteY128" fmla="*/ 92282 h 4297250"/>
              <a:gd name="connsiteX129" fmla="*/ 2851974 w 3619883"/>
              <a:gd name="connsiteY129" fmla="*/ 109227 h 4297250"/>
              <a:gd name="connsiteX130" fmla="*/ 2907643 w 3619883"/>
              <a:gd name="connsiteY130" fmla="*/ 100020 h 4297250"/>
              <a:gd name="connsiteX131" fmla="*/ 2944022 w 3619883"/>
              <a:gd name="connsiteY131" fmla="*/ 30853 h 4297250"/>
              <a:gd name="connsiteX132" fmla="*/ 3022289 w 3619883"/>
              <a:gd name="connsiteY132" fmla="*/ 10893 h 4297250"/>
              <a:gd name="connsiteX133" fmla="*/ 3054807 w 3619883"/>
              <a:gd name="connsiteY133" fmla="*/ 24226 h 4297250"/>
              <a:gd name="connsiteX134" fmla="*/ 3141892 w 3619883"/>
              <a:gd name="connsiteY134" fmla="*/ 51925 h 4297250"/>
              <a:gd name="connsiteX135" fmla="*/ 3185711 w 3619883"/>
              <a:gd name="connsiteY135" fmla="*/ 59881 h 4297250"/>
              <a:gd name="connsiteX136" fmla="*/ 3219056 w 3619883"/>
              <a:gd name="connsiteY136" fmla="*/ 55536 h 4297250"/>
              <a:gd name="connsiteX137" fmla="*/ 3263425 w 3619883"/>
              <a:gd name="connsiteY137" fmla="*/ 51706 h 4297250"/>
              <a:gd name="connsiteX138" fmla="*/ 3296219 w 3619883"/>
              <a:gd name="connsiteY138" fmla="*/ 59147 h 4297250"/>
              <a:gd name="connsiteX139" fmla="*/ 3319094 w 3619883"/>
              <a:gd name="connsiteY139" fmla="*/ 42500 h 4297250"/>
              <a:gd name="connsiteX140" fmla="*/ 3420511 w 3619883"/>
              <a:gd name="connsiteY140" fmla="*/ 0 h 4297250"/>
              <a:gd name="connsiteX141" fmla="*/ 3453305 w 3619883"/>
              <a:gd name="connsiteY141" fmla="*/ 7440 h 4297250"/>
              <a:gd name="connsiteX142" fmla="*/ 3496571 w 3619883"/>
              <a:gd name="connsiteY142" fmla="*/ 27182 h 4297250"/>
              <a:gd name="connsiteX143" fmla="*/ 3602117 w 3619883"/>
              <a:gd name="connsiteY143" fmla="*/ 132521 h 4297250"/>
              <a:gd name="connsiteX144" fmla="*/ 3619883 w 3619883"/>
              <a:gd name="connsiteY144" fmla="*/ 140049 h 4297250"/>
              <a:gd name="connsiteX145" fmla="*/ 3619883 w 3619883"/>
              <a:gd name="connsiteY14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86786 w 3619883"/>
              <a:gd name="connsiteY2" fmla="*/ 4254977 h 4297250"/>
              <a:gd name="connsiteX3" fmla="*/ 3448683 w 3619883"/>
              <a:gd name="connsiteY3" fmla="*/ 4128157 h 4297250"/>
              <a:gd name="connsiteX4" fmla="*/ 3448683 w 3619883"/>
              <a:gd name="connsiteY4" fmla="*/ 3951392 h 4297250"/>
              <a:gd name="connsiteX5" fmla="*/ 3270899 w 3619883"/>
              <a:gd name="connsiteY5" fmla="*/ 4128157 h 4297250"/>
              <a:gd name="connsiteX6" fmla="*/ 3338374 w 3619883"/>
              <a:gd name="connsiteY6" fmla="*/ 4297250 h 4297250"/>
              <a:gd name="connsiteX7" fmla="*/ 3269726 w 3619883"/>
              <a:gd name="connsiteY7" fmla="*/ 4275461 h 4297250"/>
              <a:gd name="connsiteX8" fmla="*/ 3052674 w 3619883"/>
              <a:gd name="connsiteY8" fmla="*/ 4275461 h 4297250"/>
              <a:gd name="connsiteX9" fmla="*/ 3096002 w 3619883"/>
              <a:gd name="connsiteY9" fmla="*/ 4128157 h 4297250"/>
              <a:gd name="connsiteX10" fmla="*/ 3137725 w 3619883"/>
              <a:gd name="connsiteY10" fmla="*/ 4128157 h 4297250"/>
              <a:gd name="connsiteX11" fmla="*/ 3137725 w 3619883"/>
              <a:gd name="connsiteY11" fmla="*/ 3951392 h 4297250"/>
              <a:gd name="connsiteX12" fmla="*/ 2959941 w 3619883"/>
              <a:gd name="connsiteY12" fmla="*/ 3951392 h 4297250"/>
              <a:gd name="connsiteX13" fmla="*/ 2959941 w 3619883"/>
              <a:gd name="connsiteY13" fmla="*/ 4128157 h 4297250"/>
              <a:gd name="connsiteX14" fmla="*/ 2996846 w 3619883"/>
              <a:gd name="connsiteY14" fmla="*/ 4128157 h 4297250"/>
              <a:gd name="connsiteX15" fmla="*/ 3014011 w 3619883"/>
              <a:gd name="connsiteY15" fmla="*/ 4275461 h 4297250"/>
              <a:gd name="connsiteX16" fmla="*/ 2761042 w 3619883"/>
              <a:gd name="connsiteY16" fmla="*/ 4275461 h 4297250"/>
              <a:gd name="connsiteX17" fmla="*/ 2761042 w 3619883"/>
              <a:gd name="connsiteY17" fmla="*/ 4128157 h 4297250"/>
              <a:gd name="connsiteX18" fmla="*/ 2826768 w 3619883"/>
              <a:gd name="connsiteY18" fmla="*/ 4128157 h 4297250"/>
              <a:gd name="connsiteX19" fmla="*/ 2826768 w 3619883"/>
              <a:gd name="connsiteY19" fmla="*/ 3951392 h 4297250"/>
              <a:gd name="connsiteX20" fmla="*/ 2648983 w 3619883"/>
              <a:gd name="connsiteY20" fmla="*/ 3951392 h 4297250"/>
              <a:gd name="connsiteX21" fmla="*/ 2648983 w 3619883"/>
              <a:gd name="connsiteY21" fmla="*/ 4128157 h 4297250"/>
              <a:gd name="connsiteX22" fmla="*/ 2690646 w 3619883"/>
              <a:gd name="connsiteY22" fmla="*/ 4128157 h 4297250"/>
              <a:gd name="connsiteX23" fmla="*/ 2690646 w 3619883"/>
              <a:gd name="connsiteY23" fmla="*/ 4275461 h 4297250"/>
              <a:gd name="connsiteX24" fmla="*/ 2511710 w 3619883"/>
              <a:gd name="connsiteY24" fmla="*/ 4275461 h 4297250"/>
              <a:gd name="connsiteX25" fmla="*/ 2454288 w 3619883"/>
              <a:gd name="connsiteY25" fmla="*/ 4128157 h 4297250"/>
              <a:gd name="connsiteX26" fmla="*/ 2515810 w 3619883"/>
              <a:gd name="connsiteY26" fmla="*/ 4128157 h 4297250"/>
              <a:gd name="connsiteX27" fmla="*/ 2515810 w 3619883"/>
              <a:gd name="connsiteY27" fmla="*/ 3951392 h 4297250"/>
              <a:gd name="connsiteX28" fmla="*/ 2338025 w 3619883"/>
              <a:gd name="connsiteY28" fmla="*/ 3951392 h 4297250"/>
              <a:gd name="connsiteX29" fmla="*/ 2338025 w 3619883"/>
              <a:gd name="connsiteY29" fmla="*/ 4128157 h 4297250"/>
              <a:gd name="connsiteX30" fmla="*/ 2395120 w 3619883"/>
              <a:gd name="connsiteY30" fmla="*/ 4128157 h 4297250"/>
              <a:gd name="connsiteX31" fmla="*/ 2337697 w 3619883"/>
              <a:gd name="connsiteY31" fmla="*/ 4275461 h 4297250"/>
              <a:gd name="connsiteX32" fmla="*/ 2150155 w 3619883"/>
              <a:gd name="connsiteY32" fmla="*/ 4275461 h 4297250"/>
              <a:gd name="connsiteX33" fmla="*/ 2150155 w 3619883"/>
              <a:gd name="connsiteY33" fmla="*/ 4128157 h 4297250"/>
              <a:gd name="connsiteX34" fmla="*/ 2204852 w 3619883"/>
              <a:gd name="connsiteY34" fmla="*/ 4128157 h 4297250"/>
              <a:gd name="connsiteX35" fmla="*/ 2204852 w 3619883"/>
              <a:gd name="connsiteY35" fmla="*/ 3951392 h 4297250"/>
              <a:gd name="connsiteX36" fmla="*/ 2027068 w 3619883"/>
              <a:gd name="connsiteY36" fmla="*/ 3951392 h 4297250"/>
              <a:gd name="connsiteX37" fmla="*/ 2027068 w 3619883"/>
              <a:gd name="connsiteY37" fmla="*/ 4128157 h 4297250"/>
              <a:gd name="connsiteX38" fmla="*/ 2079759 w 3619883"/>
              <a:gd name="connsiteY38" fmla="*/ 4128157 h 4297250"/>
              <a:gd name="connsiteX39" fmla="*/ 2079759 w 3619883"/>
              <a:gd name="connsiteY39" fmla="*/ 4275461 h 4297250"/>
              <a:gd name="connsiteX40" fmla="*/ 1824703 w 3619883"/>
              <a:gd name="connsiteY40" fmla="*/ 4275461 h 4297250"/>
              <a:gd name="connsiteX41" fmla="*/ 1834468 w 3619883"/>
              <a:gd name="connsiteY41" fmla="*/ 4128157 h 4297250"/>
              <a:gd name="connsiteX42" fmla="*/ 1893894 w 3619883"/>
              <a:gd name="connsiteY42" fmla="*/ 4128157 h 4297250"/>
              <a:gd name="connsiteX43" fmla="*/ 1893894 w 3619883"/>
              <a:gd name="connsiteY43" fmla="*/ 3951392 h 4297250"/>
              <a:gd name="connsiteX44" fmla="*/ 1716110 w 3619883"/>
              <a:gd name="connsiteY44" fmla="*/ 3951392 h 4297250"/>
              <a:gd name="connsiteX45" fmla="*/ 1716110 w 3619883"/>
              <a:gd name="connsiteY45" fmla="*/ 4006431 h 4297250"/>
              <a:gd name="connsiteX46" fmla="*/ 1703447 w 3619883"/>
              <a:gd name="connsiteY46" fmla="*/ 4007960 h 4297250"/>
              <a:gd name="connsiteX47" fmla="*/ 1716110 w 3619883"/>
              <a:gd name="connsiteY47" fmla="*/ 4044284 h 4297250"/>
              <a:gd name="connsiteX48" fmla="*/ 1716110 w 3619883"/>
              <a:gd name="connsiteY48" fmla="*/ 4128157 h 4297250"/>
              <a:gd name="connsiteX49" fmla="*/ 1745346 w 3619883"/>
              <a:gd name="connsiteY49" fmla="*/ 4128157 h 4297250"/>
              <a:gd name="connsiteX50" fmla="*/ 1796694 w 3619883"/>
              <a:gd name="connsiteY50" fmla="*/ 4275461 h 4297250"/>
              <a:gd name="connsiteX51" fmla="*/ 1558844 w 3619883"/>
              <a:gd name="connsiteY51" fmla="*/ 4275461 h 4297250"/>
              <a:gd name="connsiteX52" fmla="*/ 1517252 w 3619883"/>
              <a:gd name="connsiteY52" fmla="*/ 4128157 h 4297250"/>
              <a:gd name="connsiteX53" fmla="*/ 1582936 w 3619883"/>
              <a:gd name="connsiteY53" fmla="*/ 4128157 h 4297250"/>
              <a:gd name="connsiteX54" fmla="*/ 1582936 w 3619883"/>
              <a:gd name="connsiteY54" fmla="*/ 3951392 h 4297250"/>
              <a:gd name="connsiteX55" fmla="*/ 1405151 w 3619883"/>
              <a:gd name="connsiteY55" fmla="*/ 3951392 h 4297250"/>
              <a:gd name="connsiteX56" fmla="*/ 1405151 w 3619883"/>
              <a:gd name="connsiteY56" fmla="*/ 4128157 h 4297250"/>
              <a:gd name="connsiteX57" fmla="*/ 1468988 w 3619883"/>
              <a:gd name="connsiteY57" fmla="*/ 4128157 h 4297250"/>
              <a:gd name="connsiteX58" fmla="*/ 1427396 w 3619883"/>
              <a:gd name="connsiteY58" fmla="*/ 4275461 h 4297250"/>
              <a:gd name="connsiteX59" fmla="*/ 1210751 w 3619883"/>
              <a:gd name="connsiteY59" fmla="*/ 4275461 h 4297250"/>
              <a:gd name="connsiteX60" fmla="*/ 1210751 w 3619883"/>
              <a:gd name="connsiteY60" fmla="*/ 4128157 h 4297250"/>
              <a:gd name="connsiteX61" fmla="*/ 1271978 w 3619883"/>
              <a:gd name="connsiteY61" fmla="*/ 4128157 h 4297250"/>
              <a:gd name="connsiteX62" fmla="*/ 1271978 w 3619883"/>
              <a:gd name="connsiteY62" fmla="*/ 3951392 h 4297250"/>
              <a:gd name="connsiteX63" fmla="*/ 1094193 w 3619883"/>
              <a:gd name="connsiteY63" fmla="*/ 3951392 h 4297250"/>
              <a:gd name="connsiteX64" fmla="*/ 1094193 w 3619883"/>
              <a:gd name="connsiteY64" fmla="*/ 4128157 h 4297250"/>
              <a:gd name="connsiteX65" fmla="*/ 1140354 w 3619883"/>
              <a:gd name="connsiteY65" fmla="*/ 4128157 h 4297250"/>
              <a:gd name="connsiteX66" fmla="*/ 1140354 w 3619883"/>
              <a:gd name="connsiteY66" fmla="*/ 4275461 h 4297250"/>
              <a:gd name="connsiteX67" fmla="*/ 953807 w 3619883"/>
              <a:gd name="connsiteY67" fmla="*/ 4275461 h 4297250"/>
              <a:gd name="connsiteX68" fmla="*/ 912215 w 3619883"/>
              <a:gd name="connsiteY68" fmla="*/ 4128157 h 4297250"/>
              <a:gd name="connsiteX69" fmla="*/ 961020 w 3619883"/>
              <a:gd name="connsiteY69" fmla="*/ 4128157 h 4297250"/>
              <a:gd name="connsiteX70" fmla="*/ 961020 w 3619883"/>
              <a:gd name="connsiteY70" fmla="*/ 3951392 h 4297250"/>
              <a:gd name="connsiteX71" fmla="*/ 783235 w 3619883"/>
              <a:gd name="connsiteY71" fmla="*/ 3951392 h 4297250"/>
              <a:gd name="connsiteX72" fmla="*/ 783235 w 3619883"/>
              <a:gd name="connsiteY72" fmla="*/ 4128157 h 4297250"/>
              <a:gd name="connsiteX73" fmla="*/ 871024 w 3619883"/>
              <a:gd name="connsiteY73" fmla="*/ 4128157 h 4297250"/>
              <a:gd name="connsiteX74" fmla="*/ 829432 w 3619883"/>
              <a:gd name="connsiteY74" fmla="*/ 4275461 h 4297250"/>
              <a:gd name="connsiteX75" fmla="*/ 611484 w 3619883"/>
              <a:gd name="connsiteY75" fmla="*/ 4275461 h 4297250"/>
              <a:gd name="connsiteX76" fmla="*/ 621247 w 3619883"/>
              <a:gd name="connsiteY76" fmla="*/ 4128157 h 4297250"/>
              <a:gd name="connsiteX77" fmla="*/ 650062 w 3619883"/>
              <a:gd name="connsiteY77" fmla="*/ 4128157 h 4297250"/>
              <a:gd name="connsiteX78" fmla="*/ 650062 w 3619883"/>
              <a:gd name="connsiteY78" fmla="*/ 3951392 h 4297250"/>
              <a:gd name="connsiteX79" fmla="*/ 472277 w 3619883"/>
              <a:gd name="connsiteY79" fmla="*/ 3951392 h 4297250"/>
              <a:gd name="connsiteX80" fmla="*/ 472277 w 3619883"/>
              <a:gd name="connsiteY80" fmla="*/ 4128157 h 4297250"/>
              <a:gd name="connsiteX81" fmla="*/ 522650 w 3619883"/>
              <a:gd name="connsiteY81" fmla="*/ 4128157 h 4297250"/>
              <a:gd name="connsiteX82" fmla="*/ 573998 w 3619883"/>
              <a:gd name="connsiteY82" fmla="*/ 4275461 h 4297250"/>
              <a:gd name="connsiteX83" fmla="*/ 336164 w 3619883"/>
              <a:gd name="connsiteY83" fmla="*/ 4275461 h 4297250"/>
              <a:gd name="connsiteX84" fmla="*/ 294572 w 3619883"/>
              <a:gd name="connsiteY84" fmla="*/ 4128157 h 4297250"/>
              <a:gd name="connsiteX85" fmla="*/ 339106 w 3619883"/>
              <a:gd name="connsiteY85" fmla="*/ 4128157 h 4297250"/>
              <a:gd name="connsiteX86" fmla="*/ 339106 w 3619883"/>
              <a:gd name="connsiteY86" fmla="*/ 3951392 h 4297250"/>
              <a:gd name="connsiteX87" fmla="*/ 161321 w 3619883"/>
              <a:gd name="connsiteY87" fmla="*/ 3951392 h 4297250"/>
              <a:gd name="connsiteX88" fmla="*/ 161321 w 3619883"/>
              <a:gd name="connsiteY88" fmla="*/ 4128157 h 4297250"/>
              <a:gd name="connsiteX89" fmla="*/ 230914 w 3619883"/>
              <a:gd name="connsiteY89" fmla="*/ 4128157 h 4297250"/>
              <a:gd name="connsiteX90" fmla="*/ 189322 w 3619883"/>
              <a:gd name="connsiteY90" fmla="*/ 4275461 h 4297250"/>
              <a:gd name="connsiteX91" fmla="*/ 0 w 3619883"/>
              <a:gd name="connsiteY91" fmla="*/ 4275461 h 4297250"/>
              <a:gd name="connsiteX92" fmla="*/ 0 w 3619883"/>
              <a:gd name="connsiteY92" fmla="*/ 42229 h 4297250"/>
              <a:gd name="connsiteX93" fmla="*/ 42464 w 3619883"/>
              <a:gd name="connsiteY93" fmla="*/ 40518 h 4297250"/>
              <a:gd name="connsiteX94" fmla="*/ 137733 w 3619883"/>
              <a:gd name="connsiteY94" fmla="*/ 35355 h 4297250"/>
              <a:gd name="connsiteX95" fmla="*/ 270565 w 3619883"/>
              <a:gd name="connsiteY95" fmla="*/ 29759 h 4297250"/>
              <a:gd name="connsiteX96" fmla="*/ 479734 w 3619883"/>
              <a:gd name="connsiteY96" fmla="*/ 45455 h 4297250"/>
              <a:gd name="connsiteX97" fmla="*/ 524103 w 3619883"/>
              <a:gd name="connsiteY97" fmla="*/ 41625 h 4297250"/>
              <a:gd name="connsiteX98" fmla="*/ 624416 w 3619883"/>
              <a:gd name="connsiteY98" fmla="*/ 22696 h 4297250"/>
              <a:gd name="connsiteX99" fmla="*/ 657762 w 3619883"/>
              <a:gd name="connsiteY99" fmla="*/ 18351 h 4297250"/>
              <a:gd name="connsiteX100" fmla="*/ 690557 w 3619883"/>
              <a:gd name="connsiteY100" fmla="*/ 25792 h 4297250"/>
              <a:gd name="connsiteX101" fmla="*/ 745123 w 3619883"/>
              <a:gd name="connsiteY101" fmla="*/ 40157 h 4297250"/>
              <a:gd name="connsiteX102" fmla="*/ 789493 w 3619883"/>
              <a:gd name="connsiteY102" fmla="*/ 36327 h 4297250"/>
              <a:gd name="connsiteX103" fmla="*/ 854255 w 3619883"/>
              <a:gd name="connsiteY103" fmla="*/ 68887 h 4297250"/>
              <a:gd name="connsiteX104" fmla="*/ 897520 w 3619883"/>
              <a:gd name="connsiteY104" fmla="*/ 88629 h 4297250"/>
              <a:gd name="connsiteX105" fmla="*/ 940510 w 3619883"/>
              <a:gd name="connsiteY105" fmla="*/ 114265 h 4297250"/>
              <a:gd name="connsiteX106" fmla="*/ 1082712 w 3619883"/>
              <a:gd name="connsiteY106" fmla="*/ 144543 h 4297250"/>
              <a:gd name="connsiteX107" fmla="*/ 1205348 w 3619883"/>
              <a:gd name="connsiteY107" fmla="*/ 120753 h 4297250"/>
              <a:gd name="connsiteX108" fmla="*/ 1271764 w 3619883"/>
              <a:gd name="connsiteY108" fmla="*/ 117956 h 4297250"/>
              <a:gd name="connsiteX109" fmla="*/ 1315583 w 3619883"/>
              <a:gd name="connsiteY109" fmla="*/ 125912 h 4297250"/>
              <a:gd name="connsiteX110" fmla="*/ 1359125 w 3619883"/>
              <a:gd name="connsiteY110" fmla="*/ 139761 h 4297250"/>
              <a:gd name="connsiteX111" fmla="*/ 1391919 w 3619883"/>
              <a:gd name="connsiteY111" fmla="*/ 147202 h 4297250"/>
              <a:gd name="connsiteX112" fmla="*/ 1436563 w 3619883"/>
              <a:gd name="connsiteY112" fmla="*/ 137480 h 4297250"/>
              <a:gd name="connsiteX113" fmla="*/ 1471566 w 3619883"/>
              <a:gd name="connsiteY113" fmla="*/ 97777 h 4297250"/>
              <a:gd name="connsiteX114" fmla="*/ 1505739 w 3619883"/>
              <a:gd name="connsiteY114" fmla="*/ 75753 h 4297250"/>
              <a:gd name="connsiteX115" fmla="*/ 1590891 w 3619883"/>
              <a:gd name="connsiteY115" fmla="*/ 144702 h 4297250"/>
              <a:gd name="connsiteX116" fmla="*/ 1625616 w 3619883"/>
              <a:gd name="connsiteY116" fmla="*/ 110893 h 4297250"/>
              <a:gd name="connsiteX117" fmla="*/ 1658964 w 3619883"/>
              <a:gd name="connsiteY117" fmla="*/ 106547 h 4297250"/>
              <a:gd name="connsiteX118" fmla="*/ 1746598 w 3619883"/>
              <a:gd name="connsiteY118" fmla="*/ 122460 h 4297250"/>
              <a:gd name="connsiteX119" fmla="*/ 1811913 w 3619883"/>
              <a:gd name="connsiteY119" fmla="*/ 143234 h 4297250"/>
              <a:gd name="connsiteX120" fmla="*/ 1856557 w 3619883"/>
              <a:gd name="connsiteY120" fmla="*/ 133511 h 4297250"/>
              <a:gd name="connsiteX121" fmla="*/ 2066003 w 3619883"/>
              <a:gd name="connsiteY121" fmla="*/ 143313 h 4297250"/>
              <a:gd name="connsiteX122" fmla="*/ 2177615 w 3619883"/>
              <a:gd name="connsiteY122" fmla="*/ 119007 h 4297250"/>
              <a:gd name="connsiteX123" fmla="*/ 2255883 w 3619883"/>
              <a:gd name="connsiteY123" fmla="*/ 99047 h 4297250"/>
              <a:gd name="connsiteX124" fmla="*/ 2344622 w 3619883"/>
              <a:gd name="connsiteY124" fmla="*/ 91388 h 4297250"/>
              <a:gd name="connsiteX125" fmla="*/ 2455682 w 3619883"/>
              <a:gd name="connsiteY125" fmla="*/ 78869 h 4297250"/>
              <a:gd name="connsiteX126" fmla="*/ 2632609 w 3619883"/>
              <a:gd name="connsiteY126" fmla="*/ 75338 h 4297250"/>
              <a:gd name="connsiteX127" fmla="*/ 2742291 w 3619883"/>
              <a:gd name="connsiteY127" fmla="*/ 92282 h 4297250"/>
              <a:gd name="connsiteX128" fmla="*/ 2851974 w 3619883"/>
              <a:gd name="connsiteY128" fmla="*/ 109227 h 4297250"/>
              <a:gd name="connsiteX129" fmla="*/ 2907643 w 3619883"/>
              <a:gd name="connsiteY129" fmla="*/ 100020 h 4297250"/>
              <a:gd name="connsiteX130" fmla="*/ 2944022 w 3619883"/>
              <a:gd name="connsiteY130" fmla="*/ 30853 h 4297250"/>
              <a:gd name="connsiteX131" fmla="*/ 3022289 w 3619883"/>
              <a:gd name="connsiteY131" fmla="*/ 10893 h 4297250"/>
              <a:gd name="connsiteX132" fmla="*/ 3054807 w 3619883"/>
              <a:gd name="connsiteY132" fmla="*/ 24226 h 4297250"/>
              <a:gd name="connsiteX133" fmla="*/ 3141892 w 3619883"/>
              <a:gd name="connsiteY133" fmla="*/ 51925 h 4297250"/>
              <a:gd name="connsiteX134" fmla="*/ 3185711 w 3619883"/>
              <a:gd name="connsiteY134" fmla="*/ 59881 h 4297250"/>
              <a:gd name="connsiteX135" fmla="*/ 3219056 w 3619883"/>
              <a:gd name="connsiteY135" fmla="*/ 55536 h 4297250"/>
              <a:gd name="connsiteX136" fmla="*/ 3263425 w 3619883"/>
              <a:gd name="connsiteY136" fmla="*/ 51706 h 4297250"/>
              <a:gd name="connsiteX137" fmla="*/ 3296219 w 3619883"/>
              <a:gd name="connsiteY137" fmla="*/ 59147 h 4297250"/>
              <a:gd name="connsiteX138" fmla="*/ 3319094 w 3619883"/>
              <a:gd name="connsiteY138" fmla="*/ 42500 h 4297250"/>
              <a:gd name="connsiteX139" fmla="*/ 3420511 w 3619883"/>
              <a:gd name="connsiteY139" fmla="*/ 0 h 4297250"/>
              <a:gd name="connsiteX140" fmla="*/ 3453305 w 3619883"/>
              <a:gd name="connsiteY140" fmla="*/ 7440 h 4297250"/>
              <a:gd name="connsiteX141" fmla="*/ 3496571 w 3619883"/>
              <a:gd name="connsiteY141" fmla="*/ 27182 h 4297250"/>
              <a:gd name="connsiteX142" fmla="*/ 3602117 w 3619883"/>
              <a:gd name="connsiteY142" fmla="*/ 132521 h 4297250"/>
              <a:gd name="connsiteX143" fmla="*/ 3619883 w 3619883"/>
              <a:gd name="connsiteY143" fmla="*/ 140049 h 4297250"/>
              <a:gd name="connsiteX144" fmla="*/ 3619883 w 3619883"/>
              <a:gd name="connsiteY14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86786 w 3619883"/>
              <a:gd name="connsiteY2" fmla="*/ 4254977 h 4297250"/>
              <a:gd name="connsiteX3" fmla="*/ 3448683 w 3619883"/>
              <a:gd name="connsiteY3" fmla="*/ 4128157 h 4297250"/>
              <a:gd name="connsiteX4" fmla="*/ 3270899 w 3619883"/>
              <a:gd name="connsiteY4" fmla="*/ 4128157 h 4297250"/>
              <a:gd name="connsiteX5" fmla="*/ 3338374 w 3619883"/>
              <a:gd name="connsiteY5" fmla="*/ 4297250 h 4297250"/>
              <a:gd name="connsiteX6" fmla="*/ 3269726 w 3619883"/>
              <a:gd name="connsiteY6" fmla="*/ 4275461 h 4297250"/>
              <a:gd name="connsiteX7" fmla="*/ 3052674 w 3619883"/>
              <a:gd name="connsiteY7" fmla="*/ 4275461 h 4297250"/>
              <a:gd name="connsiteX8" fmla="*/ 3096002 w 3619883"/>
              <a:gd name="connsiteY8" fmla="*/ 4128157 h 4297250"/>
              <a:gd name="connsiteX9" fmla="*/ 3137725 w 3619883"/>
              <a:gd name="connsiteY9" fmla="*/ 4128157 h 4297250"/>
              <a:gd name="connsiteX10" fmla="*/ 3137725 w 3619883"/>
              <a:gd name="connsiteY10" fmla="*/ 3951392 h 4297250"/>
              <a:gd name="connsiteX11" fmla="*/ 2959941 w 3619883"/>
              <a:gd name="connsiteY11" fmla="*/ 3951392 h 4297250"/>
              <a:gd name="connsiteX12" fmla="*/ 2959941 w 3619883"/>
              <a:gd name="connsiteY12" fmla="*/ 4128157 h 4297250"/>
              <a:gd name="connsiteX13" fmla="*/ 2996846 w 3619883"/>
              <a:gd name="connsiteY13" fmla="*/ 4128157 h 4297250"/>
              <a:gd name="connsiteX14" fmla="*/ 3014011 w 3619883"/>
              <a:gd name="connsiteY14" fmla="*/ 4275461 h 4297250"/>
              <a:gd name="connsiteX15" fmla="*/ 2761042 w 3619883"/>
              <a:gd name="connsiteY15" fmla="*/ 4275461 h 4297250"/>
              <a:gd name="connsiteX16" fmla="*/ 2761042 w 3619883"/>
              <a:gd name="connsiteY16" fmla="*/ 4128157 h 4297250"/>
              <a:gd name="connsiteX17" fmla="*/ 2826768 w 3619883"/>
              <a:gd name="connsiteY17" fmla="*/ 4128157 h 4297250"/>
              <a:gd name="connsiteX18" fmla="*/ 2826768 w 3619883"/>
              <a:gd name="connsiteY18" fmla="*/ 3951392 h 4297250"/>
              <a:gd name="connsiteX19" fmla="*/ 2648983 w 3619883"/>
              <a:gd name="connsiteY19" fmla="*/ 3951392 h 4297250"/>
              <a:gd name="connsiteX20" fmla="*/ 2648983 w 3619883"/>
              <a:gd name="connsiteY20" fmla="*/ 4128157 h 4297250"/>
              <a:gd name="connsiteX21" fmla="*/ 2690646 w 3619883"/>
              <a:gd name="connsiteY21" fmla="*/ 4128157 h 4297250"/>
              <a:gd name="connsiteX22" fmla="*/ 2690646 w 3619883"/>
              <a:gd name="connsiteY22" fmla="*/ 4275461 h 4297250"/>
              <a:gd name="connsiteX23" fmla="*/ 2511710 w 3619883"/>
              <a:gd name="connsiteY23" fmla="*/ 4275461 h 4297250"/>
              <a:gd name="connsiteX24" fmla="*/ 2454288 w 3619883"/>
              <a:gd name="connsiteY24" fmla="*/ 4128157 h 4297250"/>
              <a:gd name="connsiteX25" fmla="*/ 2515810 w 3619883"/>
              <a:gd name="connsiteY25" fmla="*/ 4128157 h 4297250"/>
              <a:gd name="connsiteX26" fmla="*/ 2515810 w 3619883"/>
              <a:gd name="connsiteY26" fmla="*/ 3951392 h 4297250"/>
              <a:gd name="connsiteX27" fmla="*/ 2338025 w 3619883"/>
              <a:gd name="connsiteY27" fmla="*/ 3951392 h 4297250"/>
              <a:gd name="connsiteX28" fmla="*/ 2338025 w 3619883"/>
              <a:gd name="connsiteY28" fmla="*/ 4128157 h 4297250"/>
              <a:gd name="connsiteX29" fmla="*/ 2395120 w 3619883"/>
              <a:gd name="connsiteY29" fmla="*/ 4128157 h 4297250"/>
              <a:gd name="connsiteX30" fmla="*/ 2337697 w 3619883"/>
              <a:gd name="connsiteY30" fmla="*/ 4275461 h 4297250"/>
              <a:gd name="connsiteX31" fmla="*/ 2150155 w 3619883"/>
              <a:gd name="connsiteY31" fmla="*/ 4275461 h 4297250"/>
              <a:gd name="connsiteX32" fmla="*/ 2150155 w 3619883"/>
              <a:gd name="connsiteY32" fmla="*/ 4128157 h 4297250"/>
              <a:gd name="connsiteX33" fmla="*/ 2204852 w 3619883"/>
              <a:gd name="connsiteY33" fmla="*/ 4128157 h 4297250"/>
              <a:gd name="connsiteX34" fmla="*/ 2204852 w 3619883"/>
              <a:gd name="connsiteY34" fmla="*/ 3951392 h 4297250"/>
              <a:gd name="connsiteX35" fmla="*/ 2027068 w 3619883"/>
              <a:gd name="connsiteY35" fmla="*/ 3951392 h 4297250"/>
              <a:gd name="connsiteX36" fmla="*/ 2027068 w 3619883"/>
              <a:gd name="connsiteY36" fmla="*/ 4128157 h 4297250"/>
              <a:gd name="connsiteX37" fmla="*/ 2079759 w 3619883"/>
              <a:gd name="connsiteY37" fmla="*/ 4128157 h 4297250"/>
              <a:gd name="connsiteX38" fmla="*/ 2079759 w 3619883"/>
              <a:gd name="connsiteY38" fmla="*/ 4275461 h 4297250"/>
              <a:gd name="connsiteX39" fmla="*/ 1824703 w 3619883"/>
              <a:gd name="connsiteY39" fmla="*/ 4275461 h 4297250"/>
              <a:gd name="connsiteX40" fmla="*/ 1834468 w 3619883"/>
              <a:gd name="connsiteY40" fmla="*/ 4128157 h 4297250"/>
              <a:gd name="connsiteX41" fmla="*/ 1893894 w 3619883"/>
              <a:gd name="connsiteY41" fmla="*/ 4128157 h 4297250"/>
              <a:gd name="connsiteX42" fmla="*/ 1893894 w 3619883"/>
              <a:gd name="connsiteY42" fmla="*/ 3951392 h 4297250"/>
              <a:gd name="connsiteX43" fmla="*/ 1716110 w 3619883"/>
              <a:gd name="connsiteY43" fmla="*/ 3951392 h 4297250"/>
              <a:gd name="connsiteX44" fmla="*/ 1716110 w 3619883"/>
              <a:gd name="connsiteY44" fmla="*/ 4006431 h 4297250"/>
              <a:gd name="connsiteX45" fmla="*/ 1703447 w 3619883"/>
              <a:gd name="connsiteY45" fmla="*/ 4007960 h 4297250"/>
              <a:gd name="connsiteX46" fmla="*/ 1716110 w 3619883"/>
              <a:gd name="connsiteY46" fmla="*/ 4044284 h 4297250"/>
              <a:gd name="connsiteX47" fmla="*/ 1716110 w 3619883"/>
              <a:gd name="connsiteY47" fmla="*/ 4128157 h 4297250"/>
              <a:gd name="connsiteX48" fmla="*/ 1745346 w 3619883"/>
              <a:gd name="connsiteY48" fmla="*/ 4128157 h 4297250"/>
              <a:gd name="connsiteX49" fmla="*/ 1796694 w 3619883"/>
              <a:gd name="connsiteY49" fmla="*/ 4275461 h 4297250"/>
              <a:gd name="connsiteX50" fmla="*/ 1558844 w 3619883"/>
              <a:gd name="connsiteY50" fmla="*/ 4275461 h 4297250"/>
              <a:gd name="connsiteX51" fmla="*/ 1517252 w 3619883"/>
              <a:gd name="connsiteY51" fmla="*/ 4128157 h 4297250"/>
              <a:gd name="connsiteX52" fmla="*/ 1582936 w 3619883"/>
              <a:gd name="connsiteY52" fmla="*/ 4128157 h 4297250"/>
              <a:gd name="connsiteX53" fmla="*/ 1582936 w 3619883"/>
              <a:gd name="connsiteY53" fmla="*/ 3951392 h 4297250"/>
              <a:gd name="connsiteX54" fmla="*/ 1405151 w 3619883"/>
              <a:gd name="connsiteY54" fmla="*/ 3951392 h 4297250"/>
              <a:gd name="connsiteX55" fmla="*/ 1405151 w 3619883"/>
              <a:gd name="connsiteY55" fmla="*/ 4128157 h 4297250"/>
              <a:gd name="connsiteX56" fmla="*/ 1468988 w 3619883"/>
              <a:gd name="connsiteY56" fmla="*/ 4128157 h 4297250"/>
              <a:gd name="connsiteX57" fmla="*/ 1427396 w 3619883"/>
              <a:gd name="connsiteY57" fmla="*/ 4275461 h 4297250"/>
              <a:gd name="connsiteX58" fmla="*/ 1210751 w 3619883"/>
              <a:gd name="connsiteY58" fmla="*/ 4275461 h 4297250"/>
              <a:gd name="connsiteX59" fmla="*/ 1210751 w 3619883"/>
              <a:gd name="connsiteY59" fmla="*/ 4128157 h 4297250"/>
              <a:gd name="connsiteX60" fmla="*/ 1271978 w 3619883"/>
              <a:gd name="connsiteY60" fmla="*/ 4128157 h 4297250"/>
              <a:gd name="connsiteX61" fmla="*/ 1271978 w 3619883"/>
              <a:gd name="connsiteY61" fmla="*/ 3951392 h 4297250"/>
              <a:gd name="connsiteX62" fmla="*/ 1094193 w 3619883"/>
              <a:gd name="connsiteY62" fmla="*/ 3951392 h 4297250"/>
              <a:gd name="connsiteX63" fmla="*/ 1094193 w 3619883"/>
              <a:gd name="connsiteY63" fmla="*/ 4128157 h 4297250"/>
              <a:gd name="connsiteX64" fmla="*/ 1140354 w 3619883"/>
              <a:gd name="connsiteY64" fmla="*/ 4128157 h 4297250"/>
              <a:gd name="connsiteX65" fmla="*/ 1140354 w 3619883"/>
              <a:gd name="connsiteY65" fmla="*/ 4275461 h 4297250"/>
              <a:gd name="connsiteX66" fmla="*/ 953807 w 3619883"/>
              <a:gd name="connsiteY66" fmla="*/ 4275461 h 4297250"/>
              <a:gd name="connsiteX67" fmla="*/ 912215 w 3619883"/>
              <a:gd name="connsiteY67" fmla="*/ 4128157 h 4297250"/>
              <a:gd name="connsiteX68" fmla="*/ 961020 w 3619883"/>
              <a:gd name="connsiteY68" fmla="*/ 4128157 h 4297250"/>
              <a:gd name="connsiteX69" fmla="*/ 961020 w 3619883"/>
              <a:gd name="connsiteY69" fmla="*/ 3951392 h 4297250"/>
              <a:gd name="connsiteX70" fmla="*/ 783235 w 3619883"/>
              <a:gd name="connsiteY70" fmla="*/ 3951392 h 4297250"/>
              <a:gd name="connsiteX71" fmla="*/ 783235 w 3619883"/>
              <a:gd name="connsiteY71" fmla="*/ 4128157 h 4297250"/>
              <a:gd name="connsiteX72" fmla="*/ 871024 w 3619883"/>
              <a:gd name="connsiteY72" fmla="*/ 4128157 h 4297250"/>
              <a:gd name="connsiteX73" fmla="*/ 829432 w 3619883"/>
              <a:gd name="connsiteY73" fmla="*/ 4275461 h 4297250"/>
              <a:gd name="connsiteX74" fmla="*/ 611484 w 3619883"/>
              <a:gd name="connsiteY74" fmla="*/ 4275461 h 4297250"/>
              <a:gd name="connsiteX75" fmla="*/ 621247 w 3619883"/>
              <a:gd name="connsiteY75" fmla="*/ 4128157 h 4297250"/>
              <a:gd name="connsiteX76" fmla="*/ 650062 w 3619883"/>
              <a:gd name="connsiteY76" fmla="*/ 4128157 h 4297250"/>
              <a:gd name="connsiteX77" fmla="*/ 650062 w 3619883"/>
              <a:gd name="connsiteY77" fmla="*/ 3951392 h 4297250"/>
              <a:gd name="connsiteX78" fmla="*/ 472277 w 3619883"/>
              <a:gd name="connsiteY78" fmla="*/ 3951392 h 4297250"/>
              <a:gd name="connsiteX79" fmla="*/ 472277 w 3619883"/>
              <a:gd name="connsiteY79" fmla="*/ 4128157 h 4297250"/>
              <a:gd name="connsiteX80" fmla="*/ 522650 w 3619883"/>
              <a:gd name="connsiteY80" fmla="*/ 4128157 h 4297250"/>
              <a:gd name="connsiteX81" fmla="*/ 573998 w 3619883"/>
              <a:gd name="connsiteY81" fmla="*/ 4275461 h 4297250"/>
              <a:gd name="connsiteX82" fmla="*/ 336164 w 3619883"/>
              <a:gd name="connsiteY82" fmla="*/ 4275461 h 4297250"/>
              <a:gd name="connsiteX83" fmla="*/ 294572 w 3619883"/>
              <a:gd name="connsiteY83" fmla="*/ 4128157 h 4297250"/>
              <a:gd name="connsiteX84" fmla="*/ 339106 w 3619883"/>
              <a:gd name="connsiteY84" fmla="*/ 4128157 h 4297250"/>
              <a:gd name="connsiteX85" fmla="*/ 339106 w 3619883"/>
              <a:gd name="connsiteY85" fmla="*/ 3951392 h 4297250"/>
              <a:gd name="connsiteX86" fmla="*/ 161321 w 3619883"/>
              <a:gd name="connsiteY86" fmla="*/ 3951392 h 4297250"/>
              <a:gd name="connsiteX87" fmla="*/ 161321 w 3619883"/>
              <a:gd name="connsiteY87" fmla="*/ 4128157 h 4297250"/>
              <a:gd name="connsiteX88" fmla="*/ 230914 w 3619883"/>
              <a:gd name="connsiteY88" fmla="*/ 4128157 h 4297250"/>
              <a:gd name="connsiteX89" fmla="*/ 189322 w 3619883"/>
              <a:gd name="connsiteY89" fmla="*/ 4275461 h 4297250"/>
              <a:gd name="connsiteX90" fmla="*/ 0 w 3619883"/>
              <a:gd name="connsiteY90" fmla="*/ 4275461 h 4297250"/>
              <a:gd name="connsiteX91" fmla="*/ 0 w 3619883"/>
              <a:gd name="connsiteY91" fmla="*/ 42229 h 4297250"/>
              <a:gd name="connsiteX92" fmla="*/ 42464 w 3619883"/>
              <a:gd name="connsiteY92" fmla="*/ 40518 h 4297250"/>
              <a:gd name="connsiteX93" fmla="*/ 137733 w 3619883"/>
              <a:gd name="connsiteY93" fmla="*/ 35355 h 4297250"/>
              <a:gd name="connsiteX94" fmla="*/ 270565 w 3619883"/>
              <a:gd name="connsiteY94" fmla="*/ 29759 h 4297250"/>
              <a:gd name="connsiteX95" fmla="*/ 479734 w 3619883"/>
              <a:gd name="connsiteY95" fmla="*/ 45455 h 4297250"/>
              <a:gd name="connsiteX96" fmla="*/ 524103 w 3619883"/>
              <a:gd name="connsiteY96" fmla="*/ 41625 h 4297250"/>
              <a:gd name="connsiteX97" fmla="*/ 624416 w 3619883"/>
              <a:gd name="connsiteY97" fmla="*/ 22696 h 4297250"/>
              <a:gd name="connsiteX98" fmla="*/ 657762 w 3619883"/>
              <a:gd name="connsiteY98" fmla="*/ 18351 h 4297250"/>
              <a:gd name="connsiteX99" fmla="*/ 690557 w 3619883"/>
              <a:gd name="connsiteY99" fmla="*/ 25792 h 4297250"/>
              <a:gd name="connsiteX100" fmla="*/ 745123 w 3619883"/>
              <a:gd name="connsiteY100" fmla="*/ 40157 h 4297250"/>
              <a:gd name="connsiteX101" fmla="*/ 789493 w 3619883"/>
              <a:gd name="connsiteY101" fmla="*/ 36327 h 4297250"/>
              <a:gd name="connsiteX102" fmla="*/ 854255 w 3619883"/>
              <a:gd name="connsiteY102" fmla="*/ 68887 h 4297250"/>
              <a:gd name="connsiteX103" fmla="*/ 897520 w 3619883"/>
              <a:gd name="connsiteY103" fmla="*/ 88629 h 4297250"/>
              <a:gd name="connsiteX104" fmla="*/ 940510 w 3619883"/>
              <a:gd name="connsiteY104" fmla="*/ 114265 h 4297250"/>
              <a:gd name="connsiteX105" fmla="*/ 1082712 w 3619883"/>
              <a:gd name="connsiteY105" fmla="*/ 144543 h 4297250"/>
              <a:gd name="connsiteX106" fmla="*/ 1205348 w 3619883"/>
              <a:gd name="connsiteY106" fmla="*/ 120753 h 4297250"/>
              <a:gd name="connsiteX107" fmla="*/ 1271764 w 3619883"/>
              <a:gd name="connsiteY107" fmla="*/ 117956 h 4297250"/>
              <a:gd name="connsiteX108" fmla="*/ 1315583 w 3619883"/>
              <a:gd name="connsiteY108" fmla="*/ 125912 h 4297250"/>
              <a:gd name="connsiteX109" fmla="*/ 1359125 w 3619883"/>
              <a:gd name="connsiteY109" fmla="*/ 139761 h 4297250"/>
              <a:gd name="connsiteX110" fmla="*/ 1391919 w 3619883"/>
              <a:gd name="connsiteY110" fmla="*/ 147202 h 4297250"/>
              <a:gd name="connsiteX111" fmla="*/ 1436563 w 3619883"/>
              <a:gd name="connsiteY111" fmla="*/ 137480 h 4297250"/>
              <a:gd name="connsiteX112" fmla="*/ 1471566 w 3619883"/>
              <a:gd name="connsiteY112" fmla="*/ 97777 h 4297250"/>
              <a:gd name="connsiteX113" fmla="*/ 1505739 w 3619883"/>
              <a:gd name="connsiteY113" fmla="*/ 75753 h 4297250"/>
              <a:gd name="connsiteX114" fmla="*/ 1590891 w 3619883"/>
              <a:gd name="connsiteY114" fmla="*/ 144702 h 4297250"/>
              <a:gd name="connsiteX115" fmla="*/ 1625616 w 3619883"/>
              <a:gd name="connsiteY115" fmla="*/ 110893 h 4297250"/>
              <a:gd name="connsiteX116" fmla="*/ 1658964 w 3619883"/>
              <a:gd name="connsiteY116" fmla="*/ 106547 h 4297250"/>
              <a:gd name="connsiteX117" fmla="*/ 1746598 w 3619883"/>
              <a:gd name="connsiteY117" fmla="*/ 122460 h 4297250"/>
              <a:gd name="connsiteX118" fmla="*/ 1811913 w 3619883"/>
              <a:gd name="connsiteY118" fmla="*/ 143234 h 4297250"/>
              <a:gd name="connsiteX119" fmla="*/ 1856557 w 3619883"/>
              <a:gd name="connsiteY119" fmla="*/ 133511 h 4297250"/>
              <a:gd name="connsiteX120" fmla="*/ 2066003 w 3619883"/>
              <a:gd name="connsiteY120" fmla="*/ 143313 h 4297250"/>
              <a:gd name="connsiteX121" fmla="*/ 2177615 w 3619883"/>
              <a:gd name="connsiteY121" fmla="*/ 119007 h 4297250"/>
              <a:gd name="connsiteX122" fmla="*/ 2255883 w 3619883"/>
              <a:gd name="connsiteY122" fmla="*/ 99047 h 4297250"/>
              <a:gd name="connsiteX123" fmla="*/ 2344622 w 3619883"/>
              <a:gd name="connsiteY123" fmla="*/ 91388 h 4297250"/>
              <a:gd name="connsiteX124" fmla="*/ 2455682 w 3619883"/>
              <a:gd name="connsiteY124" fmla="*/ 78869 h 4297250"/>
              <a:gd name="connsiteX125" fmla="*/ 2632609 w 3619883"/>
              <a:gd name="connsiteY125" fmla="*/ 75338 h 4297250"/>
              <a:gd name="connsiteX126" fmla="*/ 2742291 w 3619883"/>
              <a:gd name="connsiteY126" fmla="*/ 92282 h 4297250"/>
              <a:gd name="connsiteX127" fmla="*/ 2851974 w 3619883"/>
              <a:gd name="connsiteY127" fmla="*/ 109227 h 4297250"/>
              <a:gd name="connsiteX128" fmla="*/ 2907643 w 3619883"/>
              <a:gd name="connsiteY128" fmla="*/ 100020 h 4297250"/>
              <a:gd name="connsiteX129" fmla="*/ 2944022 w 3619883"/>
              <a:gd name="connsiteY129" fmla="*/ 30853 h 4297250"/>
              <a:gd name="connsiteX130" fmla="*/ 3022289 w 3619883"/>
              <a:gd name="connsiteY130" fmla="*/ 10893 h 4297250"/>
              <a:gd name="connsiteX131" fmla="*/ 3054807 w 3619883"/>
              <a:gd name="connsiteY131" fmla="*/ 24226 h 4297250"/>
              <a:gd name="connsiteX132" fmla="*/ 3141892 w 3619883"/>
              <a:gd name="connsiteY132" fmla="*/ 51925 h 4297250"/>
              <a:gd name="connsiteX133" fmla="*/ 3185711 w 3619883"/>
              <a:gd name="connsiteY133" fmla="*/ 59881 h 4297250"/>
              <a:gd name="connsiteX134" fmla="*/ 3219056 w 3619883"/>
              <a:gd name="connsiteY134" fmla="*/ 55536 h 4297250"/>
              <a:gd name="connsiteX135" fmla="*/ 3263425 w 3619883"/>
              <a:gd name="connsiteY135" fmla="*/ 51706 h 4297250"/>
              <a:gd name="connsiteX136" fmla="*/ 3296219 w 3619883"/>
              <a:gd name="connsiteY136" fmla="*/ 59147 h 4297250"/>
              <a:gd name="connsiteX137" fmla="*/ 3319094 w 3619883"/>
              <a:gd name="connsiteY137" fmla="*/ 42500 h 4297250"/>
              <a:gd name="connsiteX138" fmla="*/ 3420511 w 3619883"/>
              <a:gd name="connsiteY138" fmla="*/ 0 h 4297250"/>
              <a:gd name="connsiteX139" fmla="*/ 3453305 w 3619883"/>
              <a:gd name="connsiteY139" fmla="*/ 7440 h 4297250"/>
              <a:gd name="connsiteX140" fmla="*/ 3496571 w 3619883"/>
              <a:gd name="connsiteY140" fmla="*/ 27182 h 4297250"/>
              <a:gd name="connsiteX141" fmla="*/ 3602117 w 3619883"/>
              <a:gd name="connsiteY141" fmla="*/ 132521 h 4297250"/>
              <a:gd name="connsiteX142" fmla="*/ 3619883 w 3619883"/>
              <a:gd name="connsiteY142" fmla="*/ 140049 h 4297250"/>
              <a:gd name="connsiteX143" fmla="*/ 3619883 w 3619883"/>
              <a:gd name="connsiteY14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448683 w 3619883"/>
              <a:gd name="connsiteY2" fmla="*/ 4128157 h 4297250"/>
              <a:gd name="connsiteX3" fmla="*/ 3270899 w 3619883"/>
              <a:gd name="connsiteY3" fmla="*/ 4128157 h 4297250"/>
              <a:gd name="connsiteX4" fmla="*/ 3338374 w 3619883"/>
              <a:gd name="connsiteY4" fmla="*/ 4297250 h 4297250"/>
              <a:gd name="connsiteX5" fmla="*/ 3269726 w 3619883"/>
              <a:gd name="connsiteY5" fmla="*/ 4275461 h 4297250"/>
              <a:gd name="connsiteX6" fmla="*/ 3052674 w 3619883"/>
              <a:gd name="connsiteY6" fmla="*/ 4275461 h 4297250"/>
              <a:gd name="connsiteX7" fmla="*/ 3096002 w 3619883"/>
              <a:gd name="connsiteY7" fmla="*/ 4128157 h 4297250"/>
              <a:gd name="connsiteX8" fmla="*/ 3137725 w 3619883"/>
              <a:gd name="connsiteY8" fmla="*/ 4128157 h 4297250"/>
              <a:gd name="connsiteX9" fmla="*/ 3137725 w 3619883"/>
              <a:gd name="connsiteY9" fmla="*/ 3951392 h 4297250"/>
              <a:gd name="connsiteX10" fmla="*/ 2959941 w 3619883"/>
              <a:gd name="connsiteY10" fmla="*/ 3951392 h 4297250"/>
              <a:gd name="connsiteX11" fmla="*/ 2959941 w 3619883"/>
              <a:gd name="connsiteY11" fmla="*/ 4128157 h 4297250"/>
              <a:gd name="connsiteX12" fmla="*/ 2996846 w 3619883"/>
              <a:gd name="connsiteY12" fmla="*/ 4128157 h 4297250"/>
              <a:gd name="connsiteX13" fmla="*/ 3014011 w 3619883"/>
              <a:gd name="connsiteY13" fmla="*/ 4275461 h 4297250"/>
              <a:gd name="connsiteX14" fmla="*/ 2761042 w 3619883"/>
              <a:gd name="connsiteY14" fmla="*/ 4275461 h 4297250"/>
              <a:gd name="connsiteX15" fmla="*/ 2761042 w 3619883"/>
              <a:gd name="connsiteY15" fmla="*/ 4128157 h 4297250"/>
              <a:gd name="connsiteX16" fmla="*/ 2826768 w 3619883"/>
              <a:gd name="connsiteY16" fmla="*/ 4128157 h 4297250"/>
              <a:gd name="connsiteX17" fmla="*/ 2826768 w 3619883"/>
              <a:gd name="connsiteY17" fmla="*/ 3951392 h 4297250"/>
              <a:gd name="connsiteX18" fmla="*/ 2648983 w 3619883"/>
              <a:gd name="connsiteY18" fmla="*/ 3951392 h 4297250"/>
              <a:gd name="connsiteX19" fmla="*/ 2648983 w 3619883"/>
              <a:gd name="connsiteY19" fmla="*/ 4128157 h 4297250"/>
              <a:gd name="connsiteX20" fmla="*/ 2690646 w 3619883"/>
              <a:gd name="connsiteY20" fmla="*/ 4128157 h 4297250"/>
              <a:gd name="connsiteX21" fmla="*/ 2690646 w 3619883"/>
              <a:gd name="connsiteY21" fmla="*/ 4275461 h 4297250"/>
              <a:gd name="connsiteX22" fmla="*/ 2511710 w 3619883"/>
              <a:gd name="connsiteY22" fmla="*/ 4275461 h 4297250"/>
              <a:gd name="connsiteX23" fmla="*/ 2454288 w 3619883"/>
              <a:gd name="connsiteY23" fmla="*/ 4128157 h 4297250"/>
              <a:gd name="connsiteX24" fmla="*/ 2515810 w 3619883"/>
              <a:gd name="connsiteY24" fmla="*/ 4128157 h 4297250"/>
              <a:gd name="connsiteX25" fmla="*/ 2515810 w 3619883"/>
              <a:gd name="connsiteY25" fmla="*/ 3951392 h 4297250"/>
              <a:gd name="connsiteX26" fmla="*/ 2338025 w 3619883"/>
              <a:gd name="connsiteY26" fmla="*/ 3951392 h 4297250"/>
              <a:gd name="connsiteX27" fmla="*/ 2338025 w 3619883"/>
              <a:gd name="connsiteY27" fmla="*/ 4128157 h 4297250"/>
              <a:gd name="connsiteX28" fmla="*/ 2395120 w 3619883"/>
              <a:gd name="connsiteY28" fmla="*/ 4128157 h 4297250"/>
              <a:gd name="connsiteX29" fmla="*/ 2337697 w 3619883"/>
              <a:gd name="connsiteY29" fmla="*/ 4275461 h 4297250"/>
              <a:gd name="connsiteX30" fmla="*/ 2150155 w 3619883"/>
              <a:gd name="connsiteY30" fmla="*/ 4275461 h 4297250"/>
              <a:gd name="connsiteX31" fmla="*/ 2150155 w 3619883"/>
              <a:gd name="connsiteY31" fmla="*/ 4128157 h 4297250"/>
              <a:gd name="connsiteX32" fmla="*/ 2204852 w 3619883"/>
              <a:gd name="connsiteY32" fmla="*/ 4128157 h 4297250"/>
              <a:gd name="connsiteX33" fmla="*/ 2204852 w 3619883"/>
              <a:gd name="connsiteY33" fmla="*/ 3951392 h 4297250"/>
              <a:gd name="connsiteX34" fmla="*/ 2027068 w 3619883"/>
              <a:gd name="connsiteY34" fmla="*/ 3951392 h 4297250"/>
              <a:gd name="connsiteX35" fmla="*/ 2027068 w 3619883"/>
              <a:gd name="connsiteY35" fmla="*/ 4128157 h 4297250"/>
              <a:gd name="connsiteX36" fmla="*/ 2079759 w 3619883"/>
              <a:gd name="connsiteY36" fmla="*/ 4128157 h 4297250"/>
              <a:gd name="connsiteX37" fmla="*/ 2079759 w 3619883"/>
              <a:gd name="connsiteY37" fmla="*/ 4275461 h 4297250"/>
              <a:gd name="connsiteX38" fmla="*/ 1824703 w 3619883"/>
              <a:gd name="connsiteY38" fmla="*/ 4275461 h 4297250"/>
              <a:gd name="connsiteX39" fmla="*/ 1834468 w 3619883"/>
              <a:gd name="connsiteY39" fmla="*/ 4128157 h 4297250"/>
              <a:gd name="connsiteX40" fmla="*/ 1893894 w 3619883"/>
              <a:gd name="connsiteY40" fmla="*/ 4128157 h 4297250"/>
              <a:gd name="connsiteX41" fmla="*/ 1893894 w 3619883"/>
              <a:gd name="connsiteY41" fmla="*/ 3951392 h 4297250"/>
              <a:gd name="connsiteX42" fmla="*/ 1716110 w 3619883"/>
              <a:gd name="connsiteY42" fmla="*/ 3951392 h 4297250"/>
              <a:gd name="connsiteX43" fmla="*/ 1716110 w 3619883"/>
              <a:gd name="connsiteY43" fmla="*/ 4006431 h 4297250"/>
              <a:gd name="connsiteX44" fmla="*/ 1703447 w 3619883"/>
              <a:gd name="connsiteY44" fmla="*/ 4007960 h 4297250"/>
              <a:gd name="connsiteX45" fmla="*/ 1716110 w 3619883"/>
              <a:gd name="connsiteY45" fmla="*/ 4044284 h 4297250"/>
              <a:gd name="connsiteX46" fmla="*/ 1716110 w 3619883"/>
              <a:gd name="connsiteY46" fmla="*/ 4128157 h 4297250"/>
              <a:gd name="connsiteX47" fmla="*/ 1745346 w 3619883"/>
              <a:gd name="connsiteY47" fmla="*/ 4128157 h 4297250"/>
              <a:gd name="connsiteX48" fmla="*/ 1796694 w 3619883"/>
              <a:gd name="connsiteY48" fmla="*/ 4275461 h 4297250"/>
              <a:gd name="connsiteX49" fmla="*/ 1558844 w 3619883"/>
              <a:gd name="connsiteY49" fmla="*/ 4275461 h 4297250"/>
              <a:gd name="connsiteX50" fmla="*/ 1517252 w 3619883"/>
              <a:gd name="connsiteY50" fmla="*/ 4128157 h 4297250"/>
              <a:gd name="connsiteX51" fmla="*/ 1582936 w 3619883"/>
              <a:gd name="connsiteY51" fmla="*/ 4128157 h 4297250"/>
              <a:gd name="connsiteX52" fmla="*/ 1582936 w 3619883"/>
              <a:gd name="connsiteY52" fmla="*/ 3951392 h 4297250"/>
              <a:gd name="connsiteX53" fmla="*/ 1405151 w 3619883"/>
              <a:gd name="connsiteY53" fmla="*/ 3951392 h 4297250"/>
              <a:gd name="connsiteX54" fmla="*/ 1405151 w 3619883"/>
              <a:gd name="connsiteY54" fmla="*/ 4128157 h 4297250"/>
              <a:gd name="connsiteX55" fmla="*/ 1468988 w 3619883"/>
              <a:gd name="connsiteY55" fmla="*/ 4128157 h 4297250"/>
              <a:gd name="connsiteX56" fmla="*/ 1427396 w 3619883"/>
              <a:gd name="connsiteY56" fmla="*/ 4275461 h 4297250"/>
              <a:gd name="connsiteX57" fmla="*/ 1210751 w 3619883"/>
              <a:gd name="connsiteY57" fmla="*/ 4275461 h 4297250"/>
              <a:gd name="connsiteX58" fmla="*/ 1210751 w 3619883"/>
              <a:gd name="connsiteY58" fmla="*/ 4128157 h 4297250"/>
              <a:gd name="connsiteX59" fmla="*/ 1271978 w 3619883"/>
              <a:gd name="connsiteY59" fmla="*/ 4128157 h 4297250"/>
              <a:gd name="connsiteX60" fmla="*/ 1271978 w 3619883"/>
              <a:gd name="connsiteY60" fmla="*/ 3951392 h 4297250"/>
              <a:gd name="connsiteX61" fmla="*/ 1094193 w 3619883"/>
              <a:gd name="connsiteY61" fmla="*/ 3951392 h 4297250"/>
              <a:gd name="connsiteX62" fmla="*/ 1094193 w 3619883"/>
              <a:gd name="connsiteY62" fmla="*/ 4128157 h 4297250"/>
              <a:gd name="connsiteX63" fmla="*/ 1140354 w 3619883"/>
              <a:gd name="connsiteY63" fmla="*/ 4128157 h 4297250"/>
              <a:gd name="connsiteX64" fmla="*/ 1140354 w 3619883"/>
              <a:gd name="connsiteY64" fmla="*/ 4275461 h 4297250"/>
              <a:gd name="connsiteX65" fmla="*/ 953807 w 3619883"/>
              <a:gd name="connsiteY65" fmla="*/ 4275461 h 4297250"/>
              <a:gd name="connsiteX66" fmla="*/ 912215 w 3619883"/>
              <a:gd name="connsiteY66" fmla="*/ 4128157 h 4297250"/>
              <a:gd name="connsiteX67" fmla="*/ 961020 w 3619883"/>
              <a:gd name="connsiteY67" fmla="*/ 4128157 h 4297250"/>
              <a:gd name="connsiteX68" fmla="*/ 961020 w 3619883"/>
              <a:gd name="connsiteY68" fmla="*/ 3951392 h 4297250"/>
              <a:gd name="connsiteX69" fmla="*/ 783235 w 3619883"/>
              <a:gd name="connsiteY69" fmla="*/ 3951392 h 4297250"/>
              <a:gd name="connsiteX70" fmla="*/ 783235 w 3619883"/>
              <a:gd name="connsiteY70" fmla="*/ 4128157 h 4297250"/>
              <a:gd name="connsiteX71" fmla="*/ 871024 w 3619883"/>
              <a:gd name="connsiteY71" fmla="*/ 4128157 h 4297250"/>
              <a:gd name="connsiteX72" fmla="*/ 829432 w 3619883"/>
              <a:gd name="connsiteY72" fmla="*/ 4275461 h 4297250"/>
              <a:gd name="connsiteX73" fmla="*/ 611484 w 3619883"/>
              <a:gd name="connsiteY73" fmla="*/ 4275461 h 4297250"/>
              <a:gd name="connsiteX74" fmla="*/ 621247 w 3619883"/>
              <a:gd name="connsiteY74" fmla="*/ 4128157 h 4297250"/>
              <a:gd name="connsiteX75" fmla="*/ 650062 w 3619883"/>
              <a:gd name="connsiteY75" fmla="*/ 4128157 h 4297250"/>
              <a:gd name="connsiteX76" fmla="*/ 650062 w 3619883"/>
              <a:gd name="connsiteY76" fmla="*/ 3951392 h 4297250"/>
              <a:gd name="connsiteX77" fmla="*/ 472277 w 3619883"/>
              <a:gd name="connsiteY77" fmla="*/ 3951392 h 4297250"/>
              <a:gd name="connsiteX78" fmla="*/ 472277 w 3619883"/>
              <a:gd name="connsiteY78" fmla="*/ 4128157 h 4297250"/>
              <a:gd name="connsiteX79" fmla="*/ 522650 w 3619883"/>
              <a:gd name="connsiteY79" fmla="*/ 4128157 h 4297250"/>
              <a:gd name="connsiteX80" fmla="*/ 573998 w 3619883"/>
              <a:gd name="connsiteY80" fmla="*/ 4275461 h 4297250"/>
              <a:gd name="connsiteX81" fmla="*/ 336164 w 3619883"/>
              <a:gd name="connsiteY81" fmla="*/ 4275461 h 4297250"/>
              <a:gd name="connsiteX82" fmla="*/ 294572 w 3619883"/>
              <a:gd name="connsiteY82" fmla="*/ 4128157 h 4297250"/>
              <a:gd name="connsiteX83" fmla="*/ 339106 w 3619883"/>
              <a:gd name="connsiteY83" fmla="*/ 4128157 h 4297250"/>
              <a:gd name="connsiteX84" fmla="*/ 339106 w 3619883"/>
              <a:gd name="connsiteY84" fmla="*/ 3951392 h 4297250"/>
              <a:gd name="connsiteX85" fmla="*/ 161321 w 3619883"/>
              <a:gd name="connsiteY85" fmla="*/ 3951392 h 4297250"/>
              <a:gd name="connsiteX86" fmla="*/ 161321 w 3619883"/>
              <a:gd name="connsiteY86" fmla="*/ 4128157 h 4297250"/>
              <a:gd name="connsiteX87" fmla="*/ 230914 w 3619883"/>
              <a:gd name="connsiteY87" fmla="*/ 4128157 h 4297250"/>
              <a:gd name="connsiteX88" fmla="*/ 189322 w 3619883"/>
              <a:gd name="connsiteY88" fmla="*/ 4275461 h 4297250"/>
              <a:gd name="connsiteX89" fmla="*/ 0 w 3619883"/>
              <a:gd name="connsiteY89" fmla="*/ 4275461 h 4297250"/>
              <a:gd name="connsiteX90" fmla="*/ 0 w 3619883"/>
              <a:gd name="connsiteY90" fmla="*/ 42229 h 4297250"/>
              <a:gd name="connsiteX91" fmla="*/ 42464 w 3619883"/>
              <a:gd name="connsiteY91" fmla="*/ 40518 h 4297250"/>
              <a:gd name="connsiteX92" fmla="*/ 137733 w 3619883"/>
              <a:gd name="connsiteY92" fmla="*/ 35355 h 4297250"/>
              <a:gd name="connsiteX93" fmla="*/ 270565 w 3619883"/>
              <a:gd name="connsiteY93" fmla="*/ 29759 h 4297250"/>
              <a:gd name="connsiteX94" fmla="*/ 479734 w 3619883"/>
              <a:gd name="connsiteY94" fmla="*/ 45455 h 4297250"/>
              <a:gd name="connsiteX95" fmla="*/ 524103 w 3619883"/>
              <a:gd name="connsiteY95" fmla="*/ 41625 h 4297250"/>
              <a:gd name="connsiteX96" fmla="*/ 624416 w 3619883"/>
              <a:gd name="connsiteY96" fmla="*/ 22696 h 4297250"/>
              <a:gd name="connsiteX97" fmla="*/ 657762 w 3619883"/>
              <a:gd name="connsiteY97" fmla="*/ 18351 h 4297250"/>
              <a:gd name="connsiteX98" fmla="*/ 690557 w 3619883"/>
              <a:gd name="connsiteY98" fmla="*/ 25792 h 4297250"/>
              <a:gd name="connsiteX99" fmla="*/ 745123 w 3619883"/>
              <a:gd name="connsiteY99" fmla="*/ 40157 h 4297250"/>
              <a:gd name="connsiteX100" fmla="*/ 789493 w 3619883"/>
              <a:gd name="connsiteY100" fmla="*/ 36327 h 4297250"/>
              <a:gd name="connsiteX101" fmla="*/ 854255 w 3619883"/>
              <a:gd name="connsiteY101" fmla="*/ 68887 h 4297250"/>
              <a:gd name="connsiteX102" fmla="*/ 897520 w 3619883"/>
              <a:gd name="connsiteY102" fmla="*/ 88629 h 4297250"/>
              <a:gd name="connsiteX103" fmla="*/ 940510 w 3619883"/>
              <a:gd name="connsiteY103" fmla="*/ 114265 h 4297250"/>
              <a:gd name="connsiteX104" fmla="*/ 1082712 w 3619883"/>
              <a:gd name="connsiteY104" fmla="*/ 144543 h 4297250"/>
              <a:gd name="connsiteX105" fmla="*/ 1205348 w 3619883"/>
              <a:gd name="connsiteY105" fmla="*/ 120753 h 4297250"/>
              <a:gd name="connsiteX106" fmla="*/ 1271764 w 3619883"/>
              <a:gd name="connsiteY106" fmla="*/ 117956 h 4297250"/>
              <a:gd name="connsiteX107" fmla="*/ 1315583 w 3619883"/>
              <a:gd name="connsiteY107" fmla="*/ 125912 h 4297250"/>
              <a:gd name="connsiteX108" fmla="*/ 1359125 w 3619883"/>
              <a:gd name="connsiteY108" fmla="*/ 139761 h 4297250"/>
              <a:gd name="connsiteX109" fmla="*/ 1391919 w 3619883"/>
              <a:gd name="connsiteY109" fmla="*/ 147202 h 4297250"/>
              <a:gd name="connsiteX110" fmla="*/ 1436563 w 3619883"/>
              <a:gd name="connsiteY110" fmla="*/ 137480 h 4297250"/>
              <a:gd name="connsiteX111" fmla="*/ 1471566 w 3619883"/>
              <a:gd name="connsiteY111" fmla="*/ 97777 h 4297250"/>
              <a:gd name="connsiteX112" fmla="*/ 1505739 w 3619883"/>
              <a:gd name="connsiteY112" fmla="*/ 75753 h 4297250"/>
              <a:gd name="connsiteX113" fmla="*/ 1590891 w 3619883"/>
              <a:gd name="connsiteY113" fmla="*/ 144702 h 4297250"/>
              <a:gd name="connsiteX114" fmla="*/ 1625616 w 3619883"/>
              <a:gd name="connsiteY114" fmla="*/ 110893 h 4297250"/>
              <a:gd name="connsiteX115" fmla="*/ 1658964 w 3619883"/>
              <a:gd name="connsiteY115" fmla="*/ 106547 h 4297250"/>
              <a:gd name="connsiteX116" fmla="*/ 1746598 w 3619883"/>
              <a:gd name="connsiteY116" fmla="*/ 122460 h 4297250"/>
              <a:gd name="connsiteX117" fmla="*/ 1811913 w 3619883"/>
              <a:gd name="connsiteY117" fmla="*/ 143234 h 4297250"/>
              <a:gd name="connsiteX118" fmla="*/ 1856557 w 3619883"/>
              <a:gd name="connsiteY118" fmla="*/ 133511 h 4297250"/>
              <a:gd name="connsiteX119" fmla="*/ 2066003 w 3619883"/>
              <a:gd name="connsiteY119" fmla="*/ 143313 h 4297250"/>
              <a:gd name="connsiteX120" fmla="*/ 2177615 w 3619883"/>
              <a:gd name="connsiteY120" fmla="*/ 119007 h 4297250"/>
              <a:gd name="connsiteX121" fmla="*/ 2255883 w 3619883"/>
              <a:gd name="connsiteY121" fmla="*/ 99047 h 4297250"/>
              <a:gd name="connsiteX122" fmla="*/ 2344622 w 3619883"/>
              <a:gd name="connsiteY122" fmla="*/ 91388 h 4297250"/>
              <a:gd name="connsiteX123" fmla="*/ 2455682 w 3619883"/>
              <a:gd name="connsiteY123" fmla="*/ 78869 h 4297250"/>
              <a:gd name="connsiteX124" fmla="*/ 2632609 w 3619883"/>
              <a:gd name="connsiteY124" fmla="*/ 75338 h 4297250"/>
              <a:gd name="connsiteX125" fmla="*/ 2742291 w 3619883"/>
              <a:gd name="connsiteY125" fmla="*/ 92282 h 4297250"/>
              <a:gd name="connsiteX126" fmla="*/ 2851974 w 3619883"/>
              <a:gd name="connsiteY126" fmla="*/ 109227 h 4297250"/>
              <a:gd name="connsiteX127" fmla="*/ 2907643 w 3619883"/>
              <a:gd name="connsiteY127" fmla="*/ 100020 h 4297250"/>
              <a:gd name="connsiteX128" fmla="*/ 2944022 w 3619883"/>
              <a:gd name="connsiteY128" fmla="*/ 30853 h 4297250"/>
              <a:gd name="connsiteX129" fmla="*/ 3022289 w 3619883"/>
              <a:gd name="connsiteY129" fmla="*/ 10893 h 4297250"/>
              <a:gd name="connsiteX130" fmla="*/ 3054807 w 3619883"/>
              <a:gd name="connsiteY130" fmla="*/ 24226 h 4297250"/>
              <a:gd name="connsiteX131" fmla="*/ 3141892 w 3619883"/>
              <a:gd name="connsiteY131" fmla="*/ 51925 h 4297250"/>
              <a:gd name="connsiteX132" fmla="*/ 3185711 w 3619883"/>
              <a:gd name="connsiteY132" fmla="*/ 59881 h 4297250"/>
              <a:gd name="connsiteX133" fmla="*/ 3219056 w 3619883"/>
              <a:gd name="connsiteY133" fmla="*/ 55536 h 4297250"/>
              <a:gd name="connsiteX134" fmla="*/ 3263425 w 3619883"/>
              <a:gd name="connsiteY134" fmla="*/ 51706 h 4297250"/>
              <a:gd name="connsiteX135" fmla="*/ 3296219 w 3619883"/>
              <a:gd name="connsiteY135" fmla="*/ 59147 h 4297250"/>
              <a:gd name="connsiteX136" fmla="*/ 3319094 w 3619883"/>
              <a:gd name="connsiteY136" fmla="*/ 42500 h 4297250"/>
              <a:gd name="connsiteX137" fmla="*/ 3420511 w 3619883"/>
              <a:gd name="connsiteY137" fmla="*/ 0 h 4297250"/>
              <a:gd name="connsiteX138" fmla="*/ 3453305 w 3619883"/>
              <a:gd name="connsiteY138" fmla="*/ 7440 h 4297250"/>
              <a:gd name="connsiteX139" fmla="*/ 3496571 w 3619883"/>
              <a:gd name="connsiteY139" fmla="*/ 27182 h 4297250"/>
              <a:gd name="connsiteX140" fmla="*/ 3602117 w 3619883"/>
              <a:gd name="connsiteY140" fmla="*/ 132521 h 4297250"/>
              <a:gd name="connsiteX141" fmla="*/ 3619883 w 3619883"/>
              <a:gd name="connsiteY141" fmla="*/ 140049 h 4297250"/>
              <a:gd name="connsiteX142" fmla="*/ 3619883 w 3619883"/>
              <a:gd name="connsiteY14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270899 w 3619883"/>
              <a:gd name="connsiteY2" fmla="*/ 4128157 h 4297250"/>
              <a:gd name="connsiteX3" fmla="*/ 3338374 w 3619883"/>
              <a:gd name="connsiteY3" fmla="*/ 4297250 h 4297250"/>
              <a:gd name="connsiteX4" fmla="*/ 3269726 w 3619883"/>
              <a:gd name="connsiteY4" fmla="*/ 4275461 h 4297250"/>
              <a:gd name="connsiteX5" fmla="*/ 3052674 w 3619883"/>
              <a:gd name="connsiteY5" fmla="*/ 4275461 h 4297250"/>
              <a:gd name="connsiteX6" fmla="*/ 3096002 w 3619883"/>
              <a:gd name="connsiteY6" fmla="*/ 4128157 h 4297250"/>
              <a:gd name="connsiteX7" fmla="*/ 3137725 w 3619883"/>
              <a:gd name="connsiteY7" fmla="*/ 4128157 h 4297250"/>
              <a:gd name="connsiteX8" fmla="*/ 3137725 w 3619883"/>
              <a:gd name="connsiteY8" fmla="*/ 3951392 h 4297250"/>
              <a:gd name="connsiteX9" fmla="*/ 2959941 w 3619883"/>
              <a:gd name="connsiteY9" fmla="*/ 3951392 h 4297250"/>
              <a:gd name="connsiteX10" fmla="*/ 2959941 w 3619883"/>
              <a:gd name="connsiteY10" fmla="*/ 4128157 h 4297250"/>
              <a:gd name="connsiteX11" fmla="*/ 2996846 w 3619883"/>
              <a:gd name="connsiteY11" fmla="*/ 4128157 h 4297250"/>
              <a:gd name="connsiteX12" fmla="*/ 3014011 w 3619883"/>
              <a:gd name="connsiteY12" fmla="*/ 4275461 h 4297250"/>
              <a:gd name="connsiteX13" fmla="*/ 2761042 w 3619883"/>
              <a:gd name="connsiteY13" fmla="*/ 4275461 h 4297250"/>
              <a:gd name="connsiteX14" fmla="*/ 2761042 w 3619883"/>
              <a:gd name="connsiteY14" fmla="*/ 4128157 h 4297250"/>
              <a:gd name="connsiteX15" fmla="*/ 2826768 w 3619883"/>
              <a:gd name="connsiteY15" fmla="*/ 4128157 h 4297250"/>
              <a:gd name="connsiteX16" fmla="*/ 2826768 w 3619883"/>
              <a:gd name="connsiteY16" fmla="*/ 3951392 h 4297250"/>
              <a:gd name="connsiteX17" fmla="*/ 2648983 w 3619883"/>
              <a:gd name="connsiteY17" fmla="*/ 3951392 h 4297250"/>
              <a:gd name="connsiteX18" fmla="*/ 2648983 w 3619883"/>
              <a:gd name="connsiteY18" fmla="*/ 4128157 h 4297250"/>
              <a:gd name="connsiteX19" fmla="*/ 2690646 w 3619883"/>
              <a:gd name="connsiteY19" fmla="*/ 4128157 h 4297250"/>
              <a:gd name="connsiteX20" fmla="*/ 2690646 w 3619883"/>
              <a:gd name="connsiteY20" fmla="*/ 4275461 h 4297250"/>
              <a:gd name="connsiteX21" fmla="*/ 2511710 w 3619883"/>
              <a:gd name="connsiteY21" fmla="*/ 4275461 h 4297250"/>
              <a:gd name="connsiteX22" fmla="*/ 2454288 w 3619883"/>
              <a:gd name="connsiteY22" fmla="*/ 4128157 h 4297250"/>
              <a:gd name="connsiteX23" fmla="*/ 2515810 w 3619883"/>
              <a:gd name="connsiteY23" fmla="*/ 4128157 h 4297250"/>
              <a:gd name="connsiteX24" fmla="*/ 2515810 w 3619883"/>
              <a:gd name="connsiteY24" fmla="*/ 3951392 h 4297250"/>
              <a:gd name="connsiteX25" fmla="*/ 2338025 w 3619883"/>
              <a:gd name="connsiteY25" fmla="*/ 3951392 h 4297250"/>
              <a:gd name="connsiteX26" fmla="*/ 2338025 w 3619883"/>
              <a:gd name="connsiteY26" fmla="*/ 4128157 h 4297250"/>
              <a:gd name="connsiteX27" fmla="*/ 2395120 w 3619883"/>
              <a:gd name="connsiteY27" fmla="*/ 4128157 h 4297250"/>
              <a:gd name="connsiteX28" fmla="*/ 2337697 w 3619883"/>
              <a:gd name="connsiteY28" fmla="*/ 4275461 h 4297250"/>
              <a:gd name="connsiteX29" fmla="*/ 2150155 w 3619883"/>
              <a:gd name="connsiteY29" fmla="*/ 4275461 h 4297250"/>
              <a:gd name="connsiteX30" fmla="*/ 2150155 w 3619883"/>
              <a:gd name="connsiteY30" fmla="*/ 4128157 h 4297250"/>
              <a:gd name="connsiteX31" fmla="*/ 2204852 w 3619883"/>
              <a:gd name="connsiteY31" fmla="*/ 4128157 h 4297250"/>
              <a:gd name="connsiteX32" fmla="*/ 2204852 w 3619883"/>
              <a:gd name="connsiteY32" fmla="*/ 3951392 h 4297250"/>
              <a:gd name="connsiteX33" fmla="*/ 2027068 w 3619883"/>
              <a:gd name="connsiteY33" fmla="*/ 3951392 h 4297250"/>
              <a:gd name="connsiteX34" fmla="*/ 2027068 w 3619883"/>
              <a:gd name="connsiteY34" fmla="*/ 4128157 h 4297250"/>
              <a:gd name="connsiteX35" fmla="*/ 2079759 w 3619883"/>
              <a:gd name="connsiteY35" fmla="*/ 4128157 h 4297250"/>
              <a:gd name="connsiteX36" fmla="*/ 2079759 w 3619883"/>
              <a:gd name="connsiteY36" fmla="*/ 4275461 h 4297250"/>
              <a:gd name="connsiteX37" fmla="*/ 1824703 w 3619883"/>
              <a:gd name="connsiteY37" fmla="*/ 4275461 h 4297250"/>
              <a:gd name="connsiteX38" fmla="*/ 1834468 w 3619883"/>
              <a:gd name="connsiteY38" fmla="*/ 4128157 h 4297250"/>
              <a:gd name="connsiteX39" fmla="*/ 1893894 w 3619883"/>
              <a:gd name="connsiteY39" fmla="*/ 4128157 h 4297250"/>
              <a:gd name="connsiteX40" fmla="*/ 1893894 w 3619883"/>
              <a:gd name="connsiteY40" fmla="*/ 3951392 h 4297250"/>
              <a:gd name="connsiteX41" fmla="*/ 1716110 w 3619883"/>
              <a:gd name="connsiteY41" fmla="*/ 3951392 h 4297250"/>
              <a:gd name="connsiteX42" fmla="*/ 1716110 w 3619883"/>
              <a:gd name="connsiteY42" fmla="*/ 4006431 h 4297250"/>
              <a:gd name="connsiteX43" fmla="*/ 1703447 w 3619883"/>
              <a:gd name="connsiteY43" fmla="*/ 4007960 h 4297250"/>
              <a:gd name="connsiteX44" fmla="*/ 1716110 w 3619883"/>
              <a:gd name="connsiteY44" fmla="*/ 4044284 h 4297250"/>
              <a:gd name="connsiteX45" fmla="*/ 1716110 w 3619883"/>
              <a:gd name="connsiteY45" fmla="*/ 4128157 h 4297250"/>
              <a:gd name="connsiteX46" fmla="*/ 1745346 w 3619883"/>
              <a:gd name="connsiteY46" fmla="*/ 4128157 h 4297250"/>
              <a:gd name="connsiteX47" fmla="*/ 1796694 w 3619883"/>
              <a:gd name="connsiteY47" fmla="*/ 4275461 h 4297250"/>
              <a:gd name="connsiteX48" fmla="*/ 1558844 w 3619883"/>
              <a:gd name="connsiteY48" fmla="*/ 4275461 h 4297250"/>
              <a:gd name="connsiteX49" fmla="*/ 1517252 w 3619883"/>
              <a:gd name="connsiteY49" fmla="*/ 4128157 h 4297250"/>
              <a:gd name="connsiteX50" fmla="*/ 1582936 w 3619883"/>
              <a:gd name="connsiteY50" fmla="*/ 4128157 h 4297250"/>
              <a:gd name="connsiteX51" fmla="*/ 1582936 w 3619883"/>
              <a:gd name="connsiteY51" fmla="*/ 3951392 h 4297250"/>
              <a:gd name="connsiteX52" fmla="*/ 1405151 w 3619883"/>
              <a:gd name="connsiteY52" fmla="*/ 3951392 h 4297250"/>
              <a:gd name="connsiteX53" fmla="*/ 1405151 w 3619883"/>
              <a:gd name="connsiteY53" fmla="*/ 4128157 h 4297250"/>
              <a:gd name="connsiteX54" fmla="*/ 1468988 w 3619883"/>
              <a:gd name="connsiteY54" fmla="*/ 4128157 h 4297250"/>
              <a:gd name="connsiteX55" fmla="*/ 1427396 w 3619883"/>
              <a:gd name="connsiteY55" fmla="*/ 4275461 h 4297250"/>
              <a:gd name="connsiteX56" fmla="*/ 1210751 w 3619883"/>
              <a:gd name="connsiteY56" fmla="*/ 4275461 h 4297250"/>
              <a:gd name="connsiteX57" fmla="*/ 1210751 w 3619883"/>
              <a:gd name="connsiteY57" fmla="*/ 4128157 h 4297250"/>
              <a:gd name="connsiteX58" fmla="*/ 1271978 w 3619883"/>
              <a:gd name="connsiteY58" fmla="*/ 4128157 h 4297250"/>
              <a:gd name="connsiteX59" fmla="*/ 1271978 w 3619883"/>
              <a:gd name="connsiteY59" fmla="*/ 3951392 h 4297250"/>
              <a:gd name="connsiteX60" fmla="*/ 1094193 w 3619883"/>
              <a:gd name="connsiteY60" fmla="*/ 3951392 h 4297250"/>
              <a:gd name="connsiteX61" fmla="*/ 1094193 w 3619883"/>
              <a:gd name="connsiteY61" fmla="*/ 4128157 h 4297250"/>
              <a:gd name="connsiteX62" fmla="*/ 1140354 w 3619883"/>
              <a:gd name="connsiteY62" fmla="*/ 4128157 h 4297250"/>
              <a:gd name="connsiteX63" fmla="*/ 1140354 w 3619883"/>
              <a:gd name="connsiteY63" fmla="*/ 4275461 h 4297250"/>
              <a:gd name="connsiteX64" fmla="*/ 953807 w 3619883"/>
              <a:gd name="connsiteY64" fmla="*/ 4275461 h 4297250"/>
              <a:gd name="connsiteX65" fmla="*/ 912215 w 3619883"/>
              <a:gd name="connsiteY65" fmla="*/ 4128157 h 4297250"/>
              <a:gd name="connsiteX66" fmla="*/ 961020 w 3619883"/>
              <a:gd name="connsiteY66" fmla="*/ 4128157 h 4297250"/>
              <a:gd name="connsiteX67" fmla="*/ 961020 w 3619883"/>
              <a:gd name="connsiteY67" fmla="*/ 3951392 h 4297250"/>
              <a:gd name="connsiteX68" fmla="*/ 783235 w 3619883"/>
              <a:gd name="connsiteY68" fmla="*/ 3951392 h 4297250"/>
              <a:gd name="connsiteX69" fmla="*/ 783235 w 3619883"/>
              <a:gd name="connsiteY69" fmla="*/ 4128157 h 4297250"/>
              <a:gd name="connsiteX70" fmla="*/ 871024 w 3619883"/>
              <a:gd name="connsiteY70" fmla="*/ 4128157 h 4297250"/>
              <a:gd name="connsiteX71" fmla="*/ 829432 w 3619883"/>
              <a:gd name="connsiteY71" fmla="*/ 4275461 h 4297250"/>
              <a:gd name="connsiteX72" fmla="*/ 611484 w 3619883"/>
              <a:gd name="connsiteY72" fmla="*/ 4275461 h 4297250"/>
              <a:gd name="connsiteX73" fmla="*/ 621247 w 3619883"/>
              <a:gd name="connsiteY73" fmla="*/ 4128157 h 4297250"/>
              <a:gd name="connsiteX74" fmla="*/ 650062 w 3619883"/>
              <a:gd name="connsiteY74" fmla="*/ 4128157 h 4297250"/>
              <a:gd name="connsiteX75" fmla="*/ 650062 w 3619883"/>
              <a:gd name="connsiteY75" fmla="*/ 3951392 h 4297250"/>
              <a:gd name="connsiteX76" fmla="*/ 472277 w 3619883"/>
              <a:gd name="connsiteY76" fmla="*/ 3951392 h 4297250"/>
              <a:gd name="connsiteX77" fmla="*/ 472277 w 3619883"/>
              <a:gd name="connsiteY77" fmla="*/ 4128157 h 4297250"/>
              <a:gd name="connsiteX78" fmla="*/ 522650 w 3619883"/>
              <a:gd name="connsiteY78" fmla="*/ 4128157 h 4297250"/>
              <a:gd name="connsiteX79" fmla="*/ 573998 w 3619883"/>
              <a:gd name="connsiteY79" fmla="*/ 4275461 h 4297250"/>
              <a:gd name="connsiteX80" fmla="*/ 336164 w 3619883"/>
              <a:gd name="connsiteY80" fmla="*/ 4275461 h 4297250"/>
              <a:gd name="connsiteX81" fmla="*/ 294572 w 3619883"/>
              <a:gd name="connsiteY81" fmla="*/ 4128157 h 4297250"/>
              <a:gd name="connsiteX82" fmla="*/ 339106 w 3619883"/>
              <a:gd name="connsiteY82" fmla="*/ 4128157 h 4297250"/>
              <a:gd name="connsiteX83" fmla="*/ 339106 w 3619883"/>
              <a:gd name="connsiteY83" fmla="*/ 3951392 h 4297250"/>
              <a:gd name="connsiteX84" fmla="*/ 161321 w 3619883"/>
              <a:gd name="connsiteY84" fmla="*/ 3951392 h 4297250"/>
              <a:gd name="connsiteX85" fmla="*/ 161321 w 3619883"/>
              <a:gd name="connsiteY85" fmla="*/ 4128157 h 4297250"/>
              <a:gd name="connsiteX86" fmla="*/ 230914 w 3619883"/>
              <a:gd name="connsiteY86" fmla="*/ 4128157 h 4297250"/>
              <a:gd name="connsiteX87" fmla="*/ 189322 w 3619883"/>
              <a:gd name="connsiteY87" fmla="*/ 4275461 h 4297250"/>
              <a:gd name="connsiteX88" fmla="*/ 0 w 3619883"/>
              <a:gd name="connsiteY88" fmla="*/ 4275461 h 4297250"/>
              <a:gd name="connsiteX89" fmla="*/ 0 w 3619883"/>
              <a:gd name="connsiteY89" fmla="*/ 42229 h 4297250"/>
              <a:gd name="connsiteX90" fmla="*/ 42464 w 3619883"/>
              <a:gd name="connsiteY90" fmla="*/ 40518 h 4297250"/>
              <a:gd name="connsiteX91" fmla="*/ 137733 w 3619883"/>
              <a:gd name="connsiteY91" fmla="*/ 35355 h 4297250"/>
              <a:gd name="connsiteX92" fmla="*/ 270565 w 3619883"/>
              <a:gd name="connsiteY92" fmla="*/ 29759 h 4297250"/>
              <a:gd name="connsiteX93" fmla="*/ 479734 w 3619883"/>
              <a:gd name="connsiteY93" fmla="*/ 45455 h 4297250"/>
              <a:gd name="connsiteX94" fmla="*/ 524103 w 3619883"/>
              <a:gd name="connsiteY94" fmla="*/ 41625 h 4297250"/>
              <a:gd name="connsiteX95" fmla="*/ 624416 w 3619883"/>
              <a:gd name="connsiteY95" fmla="*/ 22696 h 4297250"/>
              <a:gd name="connsiteX96" fmla="*/ 657762 w 3619883"/>
              <a:gd name="connsiteY96" fmla="*/ 18351 h 4297250"/>
              <a:gd name="connsiteX97" fmla="*/ 690557 w 3619883"/>
              <a:gd name="connsiteY97" fmla="*/ 25792 h 4297250"/>
              <a:gd name="connsiteX98" fmla="*/ 745123 w 3619883"/>
              <a:gd name="connsiteY98" fmla="*/ 40157 h 4297250"/>
              <a:gd name="connsiteX99" fmla="*/ 789493 w 3619883"/>
              <a:gd name="connsiteY99" fmla="*/ 36327 h 4297250"/>
              <a:gd name="connsiteX100" fmla="*/ 854255 w 3619883"/>
              <a:gd name="connsiteY100" fmla="*/ 68887 h 4297250"/>
              <a:gd name="connsiteX101" fmla="*/ 897520 w 3619883"/>
              <a:gd name="connsiteY101" fmla="*/ 88629 h 4297250"/>
              <a:gd name="connsiteX102" fmla="*/ 940510 w 3619883"/>
              <a:gd name="connsiteY102" fmla="*/ 114265 h 4297250"/>
              <a:gd name="connsiteX103" fmla="*/ 1082712 w 3619883"/>
              <a:gd name="connsiteY103" fmla="*/ 144543 h 4297250"/>
              <a:gd name="connsiteX104" fmla="*/ 1205348 w 3619883"/>
              <a:gd name="connsiteY104" fmla="*/ 120753 h 4297250"/>
              <a:gd name="connsiteX105" fmla="*/ 1271764 w 3619883"/>
              <a:gd name="connsiteY105" fmla="*/ 117956 h 4297250"/>
              <a:gd name="connsiteX106" fmla="*/ 1315583 w 3619883"/>
              <a:gd name="connsiteY106" fmla="*/ 125912 h 4297250"/>
              <a:gd name="connsiteX107" fmla="*/ 1359125 w 3619883"/>
              <a:gd name="connsiteY107" fmla="*/ 139761 h 4297250"/>
              <a:gd name="connsiteX108" fmla="*/ 1391919 w 3619883"/>
              <a:gd name="connsiteY108" fmla="*/ 147202 h 4297250"/>
              <a:gd name="connsiteX109" fmla="*/ 1436563 w 3619883"/>
              <a:gd name="connsiteY109" fmla="*/ 137480 h 4297250"/>
              <a:gd name="connsiteX110" fmla="*/ 1471566 w 3619883"/>
              <a:gd name="connsiteY110" fmla="*/ 97777 h 4297250"/>
              <a:gd name="connsiteX111" fmla="*/ 1505739 w 3619883"/>
              <a:gd name="connsiteY111" fmla="*/ 75753 h 4297250"/>
              <a:gd name="connsiteX112" fmla="*/ 1590891 w 3619883"/>
              <a:gd name="connsiteY112" fmla="*/ 144702 h 4297250"/>
              <a:gd name="connsiteX113" fmla="*/ 1625616 w 3619883"/>
              <a:gd name="connsiteY113" fmla="*/ 110893 h 4297250"/>
              <a:gd name="connsiteX114" fmla="*/ 1658964 w 3619883"/>
              <a:gd name="connsiteY114" fmla="*/ 106547 h 4297250"/>
              <a:gd name="connsiteX115" fmla="*/ 1746598 w 3619883"/>
              <a:gd name="connsiteY115" fmla="*/ 122460 h 4297250"/>
              <a:gd name="connsiteX116" fmla="*/ 1811913 w 3619883"/>
              <a:gd name="connsiteY116" fmla="*/ 143234 h 4297250"/>
              <a:gd name="connsiteX117" fmla="*/ 1856557 w 3619883"/>
              <a:gd name="connsiteY117" fmla="*/ 133511 h 4297250"/>
              <a:gd name="connsiteX118" fmla="*/ 2066003 w 3619883"/>
              <a:gd name="connsiteY118" fmla="*/ 143313 h 4297250"/>
              <a:gd name="connsiteX119" fmla="*/ 2177615 w 3619883"/>
              <a:gd name="connsiteY119" fmla="*/ 119007 h 4297250"/>
              <a:gd name="connsiteX120" fmla="*/ 2255883 w 3619883"/>
              <a:gd name="connsiteY120" fmla="*/ 99047 h 4297250"/>
              <a:gd name="connsiteX121" fmla="*/ 2344622 w 3619883"/>
              <a:gd name="connsiteY121" fmla="*/ 91388 h 4297250"/>
              <a:gd name="connsiteX122" fmla="*/ 2455682 w 3619883"/>
              <a:gd name="connsiteY122" fmla="*/ 78869 h 4297250"/>
              <a:gd name="connsiteX123" fmla="*/ 2632609 w 3619883"/>
              <a:gd name="connsiteY123" fmla="*/ 75338 h 4297250"/>
              <a:gd name="connsiteX124" fmla="*/ 2742291 w 3619883"/>
              <a:gd name="connsiteY124" fmla="*/ 92282 h 4297250"/>
              <a:gd name="connsiteX125" fmla="*/ 2851974 w 3619883"/>
              <a:gd name="connsiteY125" fmla="*/ 109227 h 4297250"/>
              <a:gd name="connsiteX126" fmla="*/ 2907643 w 3619883"/>
              <a:gd name="connsiteY126" fmla="*/ 100020 h 4297250"/>
              <a:gd name="connsiteX127" fmla="*/ 2944022 w 3619883"/>
              <a:gd name="connsiteY127" fmla="*/ 30853 h 4297250"/>
              <a:gd name="connsiteX128" fmla="*/ 3022289 w 3619883"/>
              <a:gd name="connsiteY128" fmla="*/ 10893 h 4297250"/>
              <a:gd name="connsiteX129" fmla="*/ 3054807 w 3619883"/>
              <a:gd name="connsiteY129" fmla="*/ 24226 h 4297250"/>
              <a:gd name="connsiteX130" fmla="*/ 3141892 w 3619883"/>
              <a:gd name="connsiteY130" fmla="*/ 51925 h 4297250"/>
              <a:gd name="connsiteX131" fmla="*/ 3185711 w 3619883"/>
              <a:gd name="connsiteY131" fmla="*/ 59881 h 4297250"/>
              <a:gd name="connsiteX132" fmla="*/ 3219056 w 3619883"/>
              <a:gd name="connsiteY132" fmla="*/ 55536 h 4297250"/>
              <a:gd name="connsiteX133" fmla="*/ 3263425 w 3619883"/>
              <a:gd name="connsiteY133" fmla="*/ 51706 h 4297250"/>
              <a:gd name="connsiteX134" fmla="*/ 3296219 w 3619883"/>
              <a:gd name="connsiteY134" fmla="*/ 59147 h 4297250"/>
              <a:gd name="connsiteX135" fmla="*/ 3319094 w 3619883"/>
              <a:gd name="connsiteY135" fmla="*/ 42500 h 4297250"/>
              <a:gd name="connsiteX136" fmla="*/ 3420511 w 3619883"/>
              <a:gd name="connsiteY136" fmla="*/ 0 h 4297250"/>
              <a:gd name="connsiteX137" fmla="*/ 3453305 w 3619883"/>
              <a:gd name="connsiteY137" fmla="*/ 7440 h 4297250"/>
              <a:gd name="connsiteX138" fmla="*/ 3496571 w 3619883"/>
              <a:gd name="connsiteY138" fmla="*/ 27182 h 4297250"/>
              <a:gd name="connsiteX139" fmla="*/ 3602117 w 3619883"/>
              <a:gd name="connsiteY139" fmla="*/ 132521 h 4297250"/>
              <a:gd name="connsiteX140" fmla="*/ 3619883 w 3619883"/>
              <a:gd name="connsiteY140" fmla="*/ 140049 h 4297250"/>
              <a:gd name="connsiteX141" fmla="*/ 3619883 w 3619883"/>
              <a:gd name="connsiteY14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3137725 w 3619883"/>
              <a:gd name="connsiteY7" fmla="*/ 3951392 h 4297250"/>
              <a:gd name="connsiteX8" fmla="*/ 2959941 w 3619883"/>
              <a:gd name="connsiteY8" fmla="*/ 3951392 h 4297250"/>
              <a:gd name="connsiteX9" fmla="*/ 2959941 w 3619883"/>
              <a:gd name="connsiteY9" fmla="*/ 4128157 h 4297250"/>
              <a:gd name="connsiteX10" fmla="*/ 2996846 w 3619883"/>
              <a:gd name="connsiteY10" fmla="*/ 4128157 h 4297250"/>
              <a:gd name="connsiteX11" fmla="*/ 3014011 w 3619883"/>
              <a:gd name="connsiteY11" fmla="*/ 4275461 h 4297250"/>
              <a:gd name="connsiteX12" fmla="*/ 2761042 w 3619883"/>
              <a:gd name="connsiteY12" fmla="*/ 4275461 h 4297250"/>
              <a:gd name="connsiteX13" fmla="*/ 2761042 w 3619883"/>
              <a:gd name="connsiteY13" fmla="*/ 4128157 h 4297250"/>
              <a:gd name="connsiteX14" fmla="*/ 2826768 w 3619883"/>
              <a:gd name="connsiteY14" fmla="*/ 4128157 h 4297250"/>
              <a:gd name="connsiteX15" fmla="*/ 2826768 w 3619883"/>
              <a:gd name="connsiteY15" fmla="*/ 3951392 h 4297250"/>
              <a:gd name="connsiteX16" fmla="*/ 2648983 w 3619883"/>
              <a:gd name="connsiteY16" fmla="*/ 3951392 h 4297250"/>
              <a:gd name="connsiteX17" fmla="*/ 2648983 w 3619883"/>
              <a:gd name="connsiteY17" fmla="*/ 4128157 h 4297250"/>
              <a:gd name="connsiteX18" fmla="*/ 2690646 w 3619883"/>
              <a:gd name="connsiteY18" fmla="*/ 4128157 h 4297250"/>
              <a:gd name="connsiteX19" fmla="*/ 2690646 w 3619883"/>
              <a:gd name="connsiteY19" fmla="*/ 4275461 h 4297250"/>
              <a:gd name="connsiteX20" fmla="*/ 2511710 w 3619883"/>
              <a:gd name="connsiteY20" fmla="*/ 4275461 h 4297250"/>
              <a:gd name="connsiteX21" fmla="*/ 2454288 w 3619883"/>
              <a:gd name="connsiteY21" fmla="*/ 4128157 h 4297250"/>
              <a:gd name="connsiteX22" fmla="*/ 2515810 w 3619883"/>
              <a:gd name="connsiteY22" fmla="*/ 4128157 h 4297250"/>
              <a:gd name="connsiteX23" fmla="*/ 2515810 w 3619883"/>
              <a:gd name="connsiteY23" fmla="*/ 3951392 h 4297250"/>
              <a:gd name="connsiteX24" fmla="*/ 2338025 w 3619883"/>
              <a:gd name="connsiteY24" fmla="*/ 3951392 h 4297250"/>
              <a:gd name="connsiteX25" fmla="*/ 2338025 w 3619883"/>
              <a:gd name="connsiteY25" fmla="*/ 4128157 h 4297250"/>
              <a:gd name="connsiteX26" fmla="*/ 2395120 w 3619883"/>
              <a:gd name="connsiteY26" fmla="*/ 4128157 h 4297250"/>
              <a:gd name="connsiteX27" fmla="*/ 2337697 w 3619883"/>
              <a:gd name="connsiteY27" fmla="*/ 4275461 h 4297250"/>
              <a:gd name="connsiteX28" fmla="*/ 2150155 w 3619883"/>
              <a:gd name="connsiteY28" fmla="*/ 4275461 h 4297250"/>
              <a:gd name="connsiteX29" fmla="*/ 2150155 w 3619883"/>
              <a:gd name="connsiteY29" fmla="*/ 4128157 h 4297250"/>
              <a:gd name="connsiteX30" fmla="*/ 2204852 w 3619883"/>
              <a:gd name="connsiteY30" fmla="*/ 4128157 h 4297250"/>
              <a:gd name="connsiteX31" fmla="*/ 2204852 w 3619883"/>
              <a:gd name="connsiteY31" fmla="*/ 3951392 h 4297250"/>
              <a:gd name="connsiteX32" fmla="*/ 2027068 w 3619883"/>
              <a:gd name="connsiteY32" fmla="*/ 3951392 h 4297250"/>
              <a:gd name="connsiteX33" fmla="*/ 2027068 w 3619883"/>
              <a:gd name="connsiteY33" fmla="*/ 4128157 h 4297250"/>
              <a:gd name="connsiteX34" fmla="*/ 2079759 w 3619883"/>
              <a:gd name="connsiteY34" fmla="*/ 4128157 h 4297250"/>
              <a:gd name="connsiteX35" fmla="*/ 2079759 w 3619883"/>
              <a:gd name="connsiteY35" fmla="*/ 4275461 h 4297250"/>
              <a:gd name="connsiteX36" fmla="*/ 1824703 w 3619883"/>
              <a:gd name="connsiteY36" fmla="*/ 4275461 h 4297250"/>
              <a:gd name="connsiteX37" fmla="*/ 1834468 w 3619883"/>
              <a:gd name="connsiteY37" fmla="*/ 4128157 h 4297250"/>
              <a:gd name="connsiteX38" fmla="*/ 1893894 w 3619883"/>
              <a:gd name="connsiteY38" fmla="*/ 4128157 h 4297250"/>
              <a:gd name="connsiteX39" fmla="*/ 1893894 w 3619883"/>
              <a:gd name="connsiteY39" fmla="*/ 3951392 h 4297250"/>
              <a:gd name="connsiteX40" fmla="*/ 1716110 w 3619883"/>
              <a:gd name="connsiteY40" fmla="*/ 3951392 h 4297250"/>
              <a:gd name="connsiteX41" fmla="*/ 1716110 w 3619883"/>
              <a:gd name="connsiteY41" fmla="*/ 4006431 h 4297250"/>
              <a:gd name="connsiteX42" fmla="*/ 1703447 w 3619883"/>
              <a:gd name="connsiteY42" fmla="*/ 4007960 h 4297250"/>
              <a:gd name="connsiteX43" fmla="*/ 1716110 w 3619883"/>
              <a:gd name="connsiteY43" fmla="*/ 4044284 h 4297250"/>
              <a:gd name="connsiteX44" fmla="*/ 1716110 w 3619883"/>
              <a:gd name="connsiteY44" fmla="*/ 4128157 h 4297250"/>
              <a:gd name="connsiteX45" fmla="*/ 1745346 w 3619883"/>
              <a:gd name="connsiteY45" fmla="*/ 4128157 h 4297250"/>
              <a:gd name="connsiteX46" fmla="*/ 1796694 w 3619883"/>
              <a:gd name="connsiteY46" fmla="*/ 4275461 h 4297250"/>
              <a:gd name="connsiteX47" fmla="*/ 1558844 w 3619883"/>
              <a:gd name="connsiteY47" fmla="*/ 4275461 h 4297250"/>
              <a:gd name="connsiteX48" fmla="*/ 1517252 w 3619883"/>
              <a:gd name="connsiteY48" fmla="*/ 4128157 h 4297250"/>
              <a:gd name="connsiteX49" fmla="*/ 1582936 w 3619883"/>
              <a:gd name="connsiteY49" fmla="*/ 4128157 h 4297250"/>
              <a:gd name="connsiteX50" fmla="*/ 1582936 w 3619883"/>
              <a:gd name="connsiteY50" fmla="*/ 3951392 h 4297250"/>
              <a:gd name="connsiteX51" fmla="*/ 1405151 w 3619883"/>
              <a:gd name="connsiteY51" fmla="*/ 3951392 h 4297250"/>
              <a:gd name="connsiteX52" fmla="*/ 1405151 w 3619883"/>
              <a:gd name="connsiteY52" fmla="*/ 4128157 h 4297250"/>
              <a:gd name="connsiteX53" fmla="*/ 1468988 w 3619883"/>
              <a:gd name="connsiteY53" fmla="*/ 4128157 h 4297250"/>
              <a:gd name="connsiteX54" fmla="*/ 1427396 w 3619883"/>
              <a:gd name="connsiteY54" fmla="*/ 4275461 h 4297250"/>
              <a:gd name="connsiteX55" fmla="*/ 1210751 w 3619883"/>
              <a:gd name="connsiteY55" fmla="*/ 4275461 h 4297250"/>
              <a:gd name="connsiteX56" fmla="*/ 1210751 w 3619883"/>
              <a:gd name="connsiteY56" fmla="*/ 4128157 h 4297250"/>
              <a:gd name="connsiteX57" fmla="*/ 1271978 w 3619883"/>
              <a:gd name="connsiteY57" fmla="*/ 4128157 h 4297250"/>
              <a:gd name="connsiteX58" fmla="*/ 1271978 w 3619883"/>
              <a:gd name="connsiteY58" fmla="*/ 3951392 h 4297250"/>
              <a:gd name="connsiteX59" fmla="*/ 1094193 w 3619883"/>
              <a:gd name="connsiteY59" fmla="*/ 3951392 h 4297250"/>
              <a:gd name="connsiteX60" fmla="*/ 1094193 w 3619883"/>
              <a:gd name="connsiteY60" fmla="*/ 4128157 h 4297250"/>
              <a:gd name="connsiteX61" fmla="*/ 1140354 w 3619883"/>
              <a:gd name="connsiteY61" fmla="*/ 4128157 h 4297250"/>
              <a:gd name="connsiteX62" fmla="*/ 1140354 w 3619883"/>
              <a:gd name="connsiteY62" fmla="*/ 4275461 h 4297250"/>
              <a:gd name="connsiteX63" fmla="*/ 953807 w 3619883"/>
              <a:gd name="connsiteY63" fmla="*/ 4275461 h 4297250"/>
              <a:gd name="connsiteX64" fmla="*/ 912215 w 3619883"/>
              <a:gd name="connsiteY64" fmla="*/ 4128157 h 4297250"/>
              <a:gd name="connsiteX65" fmla="*/ 961020 w 3619883"/>
              <a:gd name="connsiteY65" fmla="*/ 4128157 h 4297250"/>
              <a:gd name="connsiteX66" fmla="*/ 961020 w 3619883"/>
              <a:gd name="connsiteY66" fmla="*/ 3951392 h 4297250"/>
              <a:gd name="connsiteX67" fmla="*/ 783235 w 3619883"/>
              <a:gd name="connsiteY67" fmla="*/ 3951392 h 4297250"/>
              <a:gd name="connsiteX68" fmla="*/ 783235 w 3619883"/>
              <a:gd name="connsiteY68" fmla="*/ 4128157 h 4297250"/>
              <a:gd name="connsiteX69" fmla="*/ 871024 w 3619883"/>
              <a:gd name="connsiteY69" fmla="*/ 4128157 h 4297250"/>
              <a:gd name="connsiteX70" fmla="*/ 829432 w 3619883"/>
              <a:gd name="connsiteY70" fmla="*/ 4275461 h 4297250"/>
              <a:gd name="connsiteX71" fmla="*/ 611484 w 3619883"/>
              <a:gd name="connsiteY71" fmla="*/ 4275461 h 4297250"/>
              <a:gd name="connsiteX72" fmla="*/ 621247 w 3619883"/>
              <a:gd name="connsiteY72" fmla="*/ 4128157 h 4297250"/>
              <a:gd name="connsiteX73" fmla="*/ 650062 w 3619883"/>
              <a:gd name="connsiteY73" fmla="*/ 4128157 h 4297250"/>
              <a:gd name="connsiteX74" fmla="*/ 650062 w 3619883"/>
              <a:gd name="connsiteY74" fmla="*/ 3951392 h 4297250"/>
              <a:gd name="connsiteX75" fmla="*/ 472277 w 3619883"/>
              <a:gd name="connsiteY75" fmla="*/ 3951392 h 4297250"/>
              <a:gd name="connsiteX76" fmla="*/ 472277 w 3619883"/>
              <a:gd name="connsiteY76" fmla="*/ 4128157 h 4297250"/>
              <a:gd name="connsiteX77" fmla="*/ 522650 w 3619883"/>
              <a:gd name="connsiteY77" fmla="*/ 4128157 h 4297250"/>
              <a:gd name="connsiteX78" fmla="*/ 573998 w 3619883"/>
              <a:gd name="connsiteY78" fmla="*/ 4275461 h 4297250"/>
              <a:gd name="connsiteX79" fmla="*/ 336164 w 3619883"/>
              <a:gd name="connsiteY79" fmla="*/ 4275461 h 4297250"/>
              <a:gd name="connsiteX80" fmla="*/ 294572 w 3619883"/>
              <a:gd name="connsiteY80" fmla="*/ 4128157 h 4297250"/>
              <a:gd name="connsiteX81" fmla="*/ 339106 w 3619883"/>
              <a:gd name="connsiteY81" fmla="*/ 4128157 h 4297250"/>
              <a:gd name="connsiteX82" fmla="*/ 339106 w 3619883"/>
              <a:gd name="connsiteY82" fmla="*/ 3951392 h 4297250"/>
              <a:gd name="connsiteX83" fmla="*/ 161321 w 3619883"/>
              <a:gd name="connsiteY83" fmla="*/ 3951392 h 4297250"/>
              <a:gd name="connsiteX84" fmla="*/ 161321 w 3619883"/>
              <a:gd name="connsiteY84" fmla="*/ 4128157 h 4297250"/>
              <a:gd name="connsiteX85" fmla="*/ 230914 w 3619883"/>
              <a:gd name="connsiteY85" fmla="*/ 4128157 h 4297250"/>
              <a:gd name="connsiteX86" fmla="*/ 189322 w 3619883"/>
              <a:gd name="connsiteY86" fmla="*/ 4275461 h 4297250"/>
              <a:gd name="connsiteX87" fmla="*/ 0 w 3619883"/>
              <a:gd name="connsiteY87" fmla="*/ 4275461 h 4297250"/>
              <a:gd name="connsiteX88" fmla="*/ 0 w 3619883"/>
              <a:gd name="connsiteY88" fmla="*/ 42229 h 4297250"/>
              <a:gd name="connsiteX89" fmla="*/ 42464 w 3619883"/>
              <a:gd name="connsiteY89" fmla="*/ 40518 h 4297250"/>
              <a:gd name="connsiteX90" fmla="*/ 137733 w 3619883"/>
              <a:gd name="connsiteY90" fmla="*/ 35355 h 4297250"/>
              <a:gd name="connsiteX91" fmla="*/ 270565 w 3619883"/>
              <a:gd name="connsiteY91" fmla="*/ 29759 h 4297250"/>
              <a:gd name="connsiteX92" fmla="*/ 479734 w 3619883"/>
              <a:gd name="connsiteY92" fmla="*/ 45455 h 4297250"/>
              <a:gd name="connsiteX93" fmla="*/ 524103 w 3619883"/>
              <a:gd name="connsiteY93" fmla="*/ 41625 h 4297250"/>
              <a:gd name="connsiteX94" fmla="*/ 624416 w 3619883"/>
              <a:gd name="connsiteY94" fmla="*/ 22696 h 4297250"/>
              <a:gd name="connsiteX95" fmla="*/ 657762 w 3619883"/>
              <a:gd name="connsiteY95" fmla="*/ 18351 h 4297250"/>
              <a:gd name="connsiteX96" fmla="*/ 690557 w 3619883"/>
              <a:gd name="connsiteY96" fmla="*/ 25792 h 4297250"/>
              <a:gd name="connsiteX97" fmla="*/ 745123 w 3619883"/>
              <a:gd name="connsiteY97" fmla="*/ 40157 h 4297250"/>
              <a:gd name="connsiteX98" fmla="*/ 789493 w 3619883"/>
              <a:gd name="connsiteY98" fmla="*/ 36327 h 4297250"/>
              <a:gd name="connsiteX99" fmla="*/ 854255 w 3619883"/>
              <a:gd name="connsiteY99" fmla="*/ 68887 h 4297250"/>
              <a:gd name="connsiteX100" fmla="*/ 897520 w 3619883"/>
              <a:gd name="connsiteY100" fmla="*/ 88629 h 4297250"/>
              <a:gd name="connsiteX101" fmla="*/ 940510 w 3619883"/>
              <a:gd name="connsiteY101" fmla="*/ 114265 h 4297250"/>
              <a:gd name="connsiteX102" fmla="*/ 1082712 w 3619883"/>
              <a:gd name="connsiteY102" fmla="*/ 144543 h 4297250"/>
              <a:gd name="connsiteX103" fmla="*/ 1205348 w 3619883"/>
              <a:gd name="connsiteY103" fmla="*/ 120753 h 4297250"/>
              <a:gd name="connsiteX104" fmla="*/ 1271764 w 3619883"/>
              <a:gd name="connsiteY104" fmla="*/ 117956 h 4297250"/>
              <a:gd name="connsiteX105" fmla="*/ 1315583 w 3619883"/>
              <a:gd name="connsiteY105" fmla="*/ 125912 h 4297250"/>
              <a:gd name="connsiteX106" fmla="*/ 1359125 w 3619883"/>
              <a:gd name="connsiteY106" fmla="*/ 139761 h 4297250"/>
              <a:gd name="connsiteX107" fmla="*/ 1391919 w 3619883"/>
              <a:gd name="connsiteY107" fmla="*/ 147202 h 4297250"/>
              <a:gd name="connsiteX108" fmla="*/ 1436563 w 3619883"/>
              <a:gd name="connsiteY108" fmla="*/ 137480 h 4297250"/>
              <a:gd name="connsiteX109" fmla="*/ 1471566 w 3619883"/>
              <a:gd name="connsiteY109" fmla="*/ 97777 h 4297250"/>
              <a:gd name="connsiteX110" fmla="*/ 1505739 w 3619883"/>
              <a:gd name="connsiteY110" fmla="*/ 75753 h 4297250"/>
              <a:gd name="connsiteX111" fmla="*/ 1590891 w 3619883"/>
              <a:gd name="connsiteY111" fmla="*/ 144702 h 4297250"/>
              <a:gd name="connsiteX112" fmla="*/ 1625616 w 3619883"/>
              <a:gd name="connsiteY112" fmla="*/ 110893 h 4297250"/>
              <a:gd name="connsiteX113" fmla="*/ 1658964 w 3619883"/>
              <a:gd name="connsiteY113" fmla="*/ 106547 h 4297250"/>
              <a:gd name="connsiteX114" fmla="*/ 1746598 w 3619883"/>
              <a:gd name="connsiteY114" fmla="*/ 122460 h 4297250"/>
              <a:gd name="connsiteX115" fmla="*/ 1811913 w 3619883"/>
              <a:gd name="connsiteY115" fmla="*/ 143234 h 4297250"/>
              <a:gd name="connsiteX116" fmla="*/ 1856557 w 3619883"/>
              <a:gd name="connsiteY116" fmla="*/ 133511 h 4297250"/>
              <a:gd name="connsiteX117" fmla="*/ 2066003 w 3619883"/>
              <a:gd name="connsiteY117" fmla="*/ 143313 h 4297250"/>
              <a:gd name="connsiteX118" fmla="*/ 2177615 w 3619883"/>
              <a:gd name="connsiteY118" fmla="*/ 119007 h 4297250"/>
              <a:gd name="connsiteX119" fmla="*/ 2255883 w 3619883"/>
              <a:gd name="connsiteY119" fmla="*/ 99047 h 4297250"/>
              <a:gd name="connsiteX120" fmla="*/ 2344622 w 3619883"/>
              <a:gd name="connsiteY120" fmla="*/ 91388 h 4297250"/>
              <a:gd name="connsiteX121" fmla="*/ 2455682 w 3619883"/>
              <a:gd name="connsiteY121" fmla="*/ 78869 h 4297250"/>
              <a:gd name="connsiteX122" fmla="*/ 2632609 w 3619883"/>
              <a:gd name="connsiteY122" fmla="*/ 75338 h 4297250"/>
              <a:gd name="connsiteX123" fmla="*/ 2742291 w 3619883"/>
              <a:gd name="connsiteY123" fmla="*/ 92282 h 4297250"/>
              <a:gd name="connsiteX124" fmla="*/ 2851974 w 3619883"/>
              <a:gd name="connsiteY124" fmla="*/ 109227 h 4297250"/>
              <a:gd name="connsiteX125" fmla="*/ 2907643 w 3619883"/>
              <a:gd name="connsiteY125" fmla="*/ 100020 h 4297250"/>
              <a:gd name="connsiteX126" fmla="*/ 2944022 w 3619883"/>
              <a:gd name="connsiteY126" fmla="*/ 30853 h 4297250"/>
              <a:gd name="connsiteX127" fmla="*/ 3022289 w 3619883"/>
              <a:gd name="connsiteY127" fmla="*/ 10893 h 4297250"/>
              <a:gd name="connsiteX128" fmla="*/ 3054807 w 3619883"/>
              <a:gd name="connsiteY128" fmla="*/ 24226 h 4297250"/>
              <a:gd name="connsiteX129" fmla="*/ 3141892 w 3619883"/>
              <a:gd name="connsiteY129" fmla="*/ 51925 h 4297250"/>
              <a:gd name="connsiteX130" fmla="*/ 3185711 w 3619883"/>
              <a:gd name="connsiteY130" fmla="*/ 59881 h 4297250"/>
              <a:gd name="connsiteX131" fmla="*/ 3219056 w 3619883"/>
              <a:gd name="connsiteY131" fmla="*/ 55536 h 4297250"/>
              <a:gd name="connsiteX132" fmla="*/ 3263425 w 3619883"/>
              <a:gd name="connsiteY132" fmla="*/ 51706 h 4297250"/>
              <a:gd name="connsiteX133" fmla="*/ 3296219 w 3619883"/>
              <a:gd name="connsiteY133" fmla="*/ 59147 h 4297250"/>
              <a:gd name="connsiteX134" fmla="*/ 3319094 w 3619883"/>
              <a:gd name="connsiteY134" fmla="*/ 42500 h 4297250"/>
              <a:gd name="connsiteX135" fmla="*/ 3420511 w 3619883"/>
              <a:gd name="connsiteY135" fmla="*/ 0 h 4297250"/>
              <a:gd name="connsiteX136" fmla="*/ 3453305 w 3619883"/>
              <a:gd name="connsiteY136" fmla="*/ 7440 h 4297250"/>
              <a:gd name="connsiteX137" fmla="*/ 3496571 w 3619883"/>
              <a:gd name="connsiteY137" fmla="*/ 27182 h 4297250"/>
              <a:gd name="connsiteX138" fmla="*/ 3602117 w 3619883"/>
              <a:gd name="connsiteY138" fmla="*/ 132521 h 4297250"/>
              <a:gd name="connsiteX139" fmla="*/ 3619883 w 3619883"/>
              <a:gd name="connsiteY139" fmla="*/ 140049 h 4297250"/>
              <a:gd name="connsiteX140" fmla="*/ 3619883 w 3619883"/>
              <a:gd name="connsiteY14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2959941 w 3619883"/>
              <a:gd name="connsiteY7" fmla="*/ 3951392 h 4297250"/>
              <a:gd name="connsiteX8" fmla="*/ 2959941 w 3619883"/>
              <a:gd name="connsiteY8" fmla="*/ 4128157 h 4297250"/>
              <a:gd name="connsiteX9" fmla="*/ 2996846 w 3619883"/>
              <a:gd name="connsiteY9" fmla="*/ 4128157 h 4297250"/>
              <a:gd name="connsiteX10" fmla="*/ 3014011 w 3619883"/>
              <a:gd name="connsiteY10" fmla="*/ 4275461 h 4297250"/>
              <a:gd name="connsiteX11" fmla="*/ 2761042 w 3619883"/>
              <a:gd name="connsiteY11" fmla="*/ 4275461 h 4297250"/>
              <a:gd name="connsiteX12" fmla="*/ 2761042 w 3619883"/>
              <a:gd name="connsiteY12" fmla="*/ 4128157 h 4297250"/>
              <a:gd name="connsiteX13" fmla="*/ 2826768 w 3619883"/>
              <a:gd name="connsiteY13" fmla="*/ 4128157 h 4297250"/>
              <a:gd name="connsiteX14" fmla="*/ 2826768 w 3619883"/>
              <a:gd name="connsiteY14" fmla="*/ 3951392 h 4297250"/>
              <a:gd name="connsiteX15" fmla="*/ 2648983 w 3619883"/>
              <a:gd name="connsiteY15" fmla="*/ 3951392 h 4297250"/>
              <a:gd name="connsiteX16" fmla="*/ 2648983 w 3619883"/>
              <a:gd name="connsiteY16" fmla="*/ 4128157 h 4297250"/>
              <a:gd name="connsiteX17" fmla="*/ 2690646 w 3619883"/>
              <a:gd name="connsiteY17" fmla="*/ 4128157 h 4297250"/>
              <a:gd name="connsiteX18" fmla="*/ 2690646 w 3619883"/>
              <a:gd name="connsiteY18" fmla="*/ 4275461 h 4297250"/>
              <a:gd name="connsiteX19" fmla="*/ 2511710 w 3619883"/>
              <a:gd name="connsiteY19" fmla="*/ 4275461 h 4297250"/>
              <a:gd name="connsiteX20" fmla="*/ 2454288 w 3619883"/>
              <a:gd name="connsiteY20" fmla="*/ 4128157 h 4297250"/>
              <a:gd name="connsiteX21" fmla="*/ 2515810 w 3619883"/>
              <a:gd name="connsiteY21" fmla="*/ 4128157 h 4297250"/>
              <a:gd name="connsiteX22" fmla="*/ 2515810 w 3619883"/>
              <a:gd name="connsiteY22" fmla="*/ 3951392 h 4297250"/>
              <a:gd name="connsiteX23" fmla="*/ 2338025 w 3619883"/>
              <a:gd name="connsiteY23" fmla="*/ 3951392 h 4297250"/>
              <a:gd name="connsiteX24" fmla="*/ 2338025 w 3619883"/>
              <a:gd name="connsiteY24" fmla="*/ 4128157 h 4297250"/>
              <a:gd name="connsiteX25" fmla="*/ 2395120 w 3619883"/>
              <a:gd name="connsiteY25" fmla="*/ 4128157 h 4297250"/>
              <a:gd name="connsiteX26" fmla="*/ 2337697 w 3619883"/>
              <a:gd name="connsiteY26" fmla="*/ 4275461 h 4297250"/>
              <a:gd name="connsiteX27" fmla="*/ 2150155 w 3619883"/>
              <a:gd name="connsiteY27" fmla="*/ 4275461 h 4297250"/>
              <a:gd name="connsiteX28" fmla="*/ 2150155 w 3619883"/>
              <a:gd name="connsiteY28" fmla="*/ 4128157 h 4297250"/>
              <a:gd name="connsiteX29" fmla="*/ 2204852 w 3619883"/>
              <a:gd name="connsiteY29" fmla="*/ 4128157 h 4297250"/>
              <a:gd name="connsiteX30" fmla="*/ 2204852 w 3619883"/>
              <a:gd name="connsiteY30" fmla="*/ 3951392 h 4297250"/>
              <a:gd name="connsiteX31" fmla="*/ 2027068 w 3619883"/>
              <a:gd name="connsiteY31" fmla="*/ 3951392 h 4297250"/>
              <a:gd name="connsiteX32" fmla="*/ 2027068 w 3619883"/>
              <a:gd name="connsiteY32" fmla="*/ 4128157 h 4297250"/>
              <a:gd name="connsiteX33" fmla="*/ 2079759 w 3619883"/>
              <a:gd name="connsiteY33" fmla="*/ 4128157 h 4297250"/>
              <a:gd name="connsiteX34" fmla="*/ 2079759 w 3619883"/>
              <a:gd name="connsiteY34" fmla="*/ 4275461 h 4297250"/>
              <a:gd name="connsiteX35" fmla="*/ 1824703 w 3619883"/>
              <a:gd name="connsiteY35" fmla="*/ 4275461 h 4297250"/>
              <a:gd name="connsiteX36" fmla="*/ 1834468 w 3619883"/>
              <a:gd name="connsiteY36" fmla="*/ 4128157 h 4297250"/>
              <a:gd name="connsiteX37" fmla="*/ 1893894 w 3619883"/>
              <a:gd name="connsiteY37" fmla="*/ 4128157 h 4297250"/>
              <a:gd name="connsiteX38" fmla="*/ 1893894 w 3619883"/>
              <a:gd name="connsiteY38" fmla="*/ 3951392 h 4297250"/>
              <a:gd name="connsiteX39" fmla="*/ 1716110 w 3619883"/>
              <a:gd name="connsiteY39" fmla="*/ 3951392 h 4297250"/>
              <a:gd name="connsiteX40" fmla="*/ 1716110 w 3619883"/>
              <a:gd name="connsiteY40" fmla="*/ 4006431 h 4297250"/>
              <a:gd name="connsiteX41" fmla="*/ 1703447 w 3619883"/>
              <a:gd name="connsiteY41" fmla="*/ 4007960 h 4297250"/>
              <a:gd name="connsiteX42" fmla="*/ 1716110 w 3619883"/>
              <a:gd name="connsiteY42" fmla="*/ 4044284 h 4297250"/>
              <a:gd name="connsiteX43" fmla="*/ 1716110 w 3619883"/>
              <a:gd name="connsiteY43" fmla="*/ 4128157 h 4297250"/>
              <a:gd name="connsiteX44" fmla="*/ 1745346 w 3619883"/>
              <a:gd name="connsiteY44" fmla="*/ 4128157 h 4297250"/>
              <a:gd name="connsiteX45" fmla="*/ 1796694 w 3619883"/>
              <a:gd name="connsiteY45" fmla="*/ 4275461 h 4297250"/>
              <a:gd name="connsiteX46" fmla="*/ 1558844 w 3619883"/>
              <a:gd name="connsiteY46" fmla="*/ 4275461 h 4297250"/>
              <a:gd name="connsiteX47" fmla="*/ 1517252 w 3619883"/>
              <a:gd name="connsiteY47" fmla="*/ 4128157 h 4297250"/>
              <a:gd name="connsiteX48" fmla="*/ 1582936 w 3619883"/>
              <a:gd name="connsiteY48" fmla="*/ 4128157 h 4297250"/>
              <a:gd name="connsiteX49" fmla="*/ 1582936 w 3619883"/>
              <a:gd name="connsiteY49" fmla="*/ 3951392 h 4297250"/>
              <a:gd name="connsiteX50" fmla="*/ 1405151 w 3619883"/>
              <a:gd name="connsiteY50" fmla="*/ 3951392 h 4297250"/>
              <a:gd name="connsiteX51" fmla="*/ 1405151 w 3619883"/>
              <a:gd name="connsiteY51" fmla="*/ 4128157 h 4297250"/>
              <a:gd name="connsiteX52" fmla="*/ 1468988 w 3619883"/>
              <a:gd name="connsiteY52" fmla="*/ 4128157 h 4297250"/>
              <a:gd name="connsiteX53" fmla="*/ 1427396 w 3619883"/>
              <a:gd name="connsiteY53" fmla="*/ 4275461 h 4297250"/>
              <a:gd name="connsiteX54" fmla="*/ 1210751 w 3619883"/>
              <a:gd name="connsiteY54" fmla="*/ 4275461 h 4297250"/>
              <a:gd name="connsiteX55" fmla="*/ 1210751 w 3619883"/>
              <a:gd name="connsiteY55" fmla="*/ 4128157 h 4297250"/>
              <a:gd name="connsiteX56" fmla="*/ 1271978 w 3619883"/>
              <a:gd name="connsiteY56" fmla="*/ 4128157 h 4297250"/>
              <a:gd name="connsiteX57" fmla="*/ 1271978 w 3619883"/>
              <a:gd name="connsiteY57" fmla="*/ 3951392 h 4297250"/>
              <a:gd name="connsiteX58" fmla="*/ 1094193 w 3619883"/>
              <a:gd name="connsiteY58" fmla="*/ 3951392 h 4297250"/>
              <a:gd name="connsiteX59" fmla="*/ 1094193 w 3619883"/>
              <a:gd name="connsiteY59" fmla="*/ 4128157 h 4297250"/>
              <a:gd name="connsiteX60" fmla="*/ 1140354 w 3619883"/>
              <a:gd name="connsiteY60" fmla="*/ 4128157 h 4297250"/>
              <a:gd name="connsiteX61" fmla="*/ 1140354 w 3619883"/>
              <a:gd name="connsiteY61" fmla="*/ 4275461 h 4297250"/>
              <a:gd name="connsiteX62" fmla="*/ 953807 w 3619883"/>
              <a:gd name="connsiteY62" fmla="*/ 4275461 h 4297250"/>
              <a:gd name="connsiteX63" fmla="*/ 912215 w 3619883"/>
              <a:gd name="connsiteY63" fmla="*/ 4128157 h 4297250"/>
              <a:gd name="connsiteX64" fmla="*/ 961020 w 3619883"/>
              <a:gd name="connsiteY64" fmla="*/ 4128157 h 4297250"/>
              <a:gd name="connsiteX65" fmla="*/ 961020 w 3619883"/>
              <a:gd name="connsiteY65" fmla="*/ 3951392 h 4297250"/>
              <a:gd name="connsiteX66" fmla="*/ 783235 w 3619883"/>
              <a:gd name="connsiteY66" fmla="*/ 3951392 h 4297250"/>
              <a:gd name="connsiteX67" fmla="*/ 783235 w 3619883"/>
              <a:gd name="connsiteY67" fmla="*/ 4128157 h 4297250"/>
              <a:gd name="connsiteX68" fmla="*/ 871024 w 3619883"/>
              <a:gd name="connsiteY68" fmla="*/ 4128157 h 4297250"/>
              <a:gd name="connsiteX69" fmla="*/ 829432 w 3619883"/>
              <a:gd name="connsiteY69" fmla="*/ 4275461 h 4297250"/>
              <a:gd name="connsiteX70" fmla="*/ 611484 w 3619883"/>
              <a:gd name="connsiteY70" fmla="*/ 4275461 h 4297250"/>
              <a:gd name="connsiteX71" fmla="*/ 621247 w 3619883"/>
              <a:gd name="connsiteY71" fmla="*/ 4128157 h 4297250"/>
              <a:gd name="connsiteX72" fmla="*/ 650062 w 3619883"/>
              <a:gd name="connsiteY72" fmla="*/ 4128157 h 4297250"/>
              <a:gd name="connsiteX73" fmla="*/ 650062 w 3619883"/>
              <a:gd name="connsiteY73" fmla="*/ 3951392 h 4297250"/>
              <a:gd name="connsiteX74" fmla="*/ 472277 w 3619883"/>
              <a:gd name="connsiteY74" fmla="*/ 3951392 h 4297250"/>
              <a:gd name="connsiteX75" fmla="*/ 472277 w 3619883"/>
              <a:gd name="connsiteY75" fmla="*/ 4128157 h 4297250"/>
              <a:gd name="connsiteX76" fmla="*/ 522650 w 3619883"/>
              <a:gd name="connsiteY76" fmla="*/ 4128157 h 4297250"/>
              <a:gd name="connsiteX77" fmla="*/ 573998 w 3619883"/>
              <a:gd name="connsiteY77" fmla="*/ 4275461 h 4297250"/>
              <a:gd name="connsiteX78" fmla="*/ 336164 w 3619883"/>
              <a:gd name="connsiteY78" fmla="*/ 4275461 h 4297250"/>
              <a:gd name="connsiteX79" fmla="*/ 294572 w 3619883"/>
              <a:gd name="connsiteY79" fmla="*/ 4128157 h 4297250"/>
              <a:gd name="connsiteX80" fmla="*/ 339106 w 3619883"/>
              <a:gd name="connsiteY80" fmla="*/ 4128157 h 4297250"/>
              <a:gd name="connsiteX81" fmla="*/ 339106 w 3619883"/>
              <a:gd name="connsiteY81" fmla="*/ 3951392 h 4297250"/>
              <a:gd name="connsiteX82" fmla="*/ 161321 w 3619883"/>
              <a:gd name="connsiteY82" fmla="*/ 3951392 h 4297250"/>
              <a:gd name="connsiteX83" fmla="*/ 161321 w 3619883"/>
              <a:gd name="connsiteY83" fmla="*/ 4128157 h 4297250"/>
              <a:gd name="connsiteX84" fmla="*/ 230914 w 3619883"/>
              <a:gd name="connsiteY84" fmla="*/ 4128157 h 4297250"/>
              <a:gd name="connsiteX85" fmla="*/ 189322 w 3619883"/>
              <a:gd name="connsiteY85" fmla="*/ 4275461 h 4297250"/>
              <a:gd name="connsiteX86" fmla="*/ 0 w 3619883"/>
              <a:gd name="connsiteY86" fmla="*/ 4275461 h 4297250"/>
              <a:gd name="connsiteX87" fmla="*/ 0 w 3619883"/>
              <a:gd name="connsiteY87" fmla="*/ 42229 h 4297250"/>
              <a:gd name="connsiteX88" fmla="*/ 42464 w 3619883"/>
              <a:gd name="connsiteY88" fmla="*/ 40518 h 4297250"/>
              <a:gd name="connsiteX89" fmla="*/ 137733 w 3619883"/>
              <a:gd name="connsiteY89" fmla="*/ 35355 h 4297250"/>
              <a:gd name="connsiteX90" fmla="*/ 270565 w 3619883"/>
              <a:gd name="connsiteY90" fmla="*/ 29759 h 4297250"/>
              <a:gd name="connsiteX91" fmla="*/ 479734 w 3619883"/>
              <a:gd name="connsiteY91" fmla="*/ 45455 h 4297250"/>
              <a:gd name="connsiteX92" fmla="*/ 524103 w 3619883"/>
              <a:gd name="connsiteY92" fmla="*/ 41625 h 4297250"/>
              <a:gd name="connsiteX93" fmla="*/ 624416 w 3619883"/>
              <a:gd name="connsiteY93" fmla="*/ 22696 h 4297250"/>
              <a:gd name="connsiteX94" fmla="*/ 657762 w 3619883"/>
              <a:gd name="connsiteY94" fmla="*/ 18351 h 4297250"/>
              <a:gd name="connsiteX95" fmla="*/ 690557 w 3619883"/>
              <a:gd name="connsiteY95" fmla="*/ 25792 h 4297250"/>
              <a:gd name="connsiteX96" fmla="*/ 745123 w 3619883"/>
              <a:gd name="connsiteY96" fmla="*/ 40157 h 4297250"/>
              <a:gd name="connsiteX97" fmla="*/ 789493 w 3619883"/>
              <a:gd name="connsiteY97" fmla="*/ 36327 h 4297250"/>
              <a:gd name="connsiteX98" fmla="*/ 854255 w 3619883"/>
              <a:gd name="connsiteY98" fmla="*/ 68887 h 4297250"/>
              <a:gd name="connsiteX99" fmla="*/ 897520 w 3619883"/>
              <a:gd name="connsiteY99" fmla="*/ 88629 h 4297250"/>
              <a:gd name="connsiteX100" fmla="*/ 940510 w 3619883"/>
              <a:gd name="connsiteY100" fmla="*/ 114265 h 4297250"/>
              <a:gd name="connsiteX101" fmla="*/ 1082712 w 3619883"/>
              <a:gd name="connsiteY101" fmla="*/ 144543 h 4297250"/>
              <a:gd name="connsiteX102" fmla="*/ 1205348 w 3619883"/>
              <a:gd name="connsiteY102" fmla="*/ 120753 h 4297250"/>
              <a:gd name="connsiteX103" fmla="*/ 1271764 w 3619883"/>
              <a:gd name="connsiteY103" fmla="*/ 117956 h 4297250"/>
              <a:gd name="connsiteX104" fmla="*/ 1315583 w 3619883"/>
              <a:gd name="connsiteY104" fmla="*/ 125912 h 4297250"/>
              <a:gd name="connsiteX105" fmla="*/ 1359125 w 3619883"/>
              <a:gd name="connsiteY105" fmla="*/ 139761 h 4297250"/>
              <a:gd name="connsiteX106" fmla="*/ 1391919 w 3619883"/>
              <a:gd name="connsiteY106" fmla="*/ 147202 h 4297250"/>
              <a:gd name="connsiteX107" fmla="*/ 1436563 w 3619883"/>
              <a:gd name="connsiteY107" fmla="*/ 137480 h 4297250"/>
              <a:gd name="connsiteX108" fmla="*/ 1471566 w 3619883"/>
              <a:gd name="connsiteY108" fmla="*/ 97777 h 4297250"/>
              <a:gd name="connsiteX109" fmla="*/ 1505739 w 3619883"/>
              <a:gd name="connsiteY109" fmla="*/ 75753 h 4297250"/>
              <a:gd name="connsiteX110" fmla="*/ 1590891 w 3619883"/>
              <a:gd name="connsiteY110" fmla="*/ 144702 h 4297250"/>
              <a:gd name="connsiteX111" fmla="*/ 1625616 w 3619883"/>
              <a:gd name="connsiteY111" fmla="*/ 110893 h 4297250"/>
              <a:gd name="connsiteX112" fmla="*/ 1658964 w 3619883"/>
              <a:gd name="connsiteY112" fmla="*/ 106547 h 4297250"/>
              <a:gd name="connsiteX113" fmla="*/ 1746598 w 3619883"/>
              <a:gd name="connsiteY113" fmla="*/ 122460 h 4297250"/>
              <a:gd name="connsiteX114" fmla="*/ 1811913 w 3619883"/>
              <a:gd name="connsiteY114" fmla="*/ 143234 h 4297250"/>
              <a:gd name="connsiteX115" fmla="*/ 1856557 w 3619883"/>
              <a:gd name="connsiteY115" fmla="*/ 133511 h 4297250"/>
              <a:gd name="connsiteX116" fmla="*/ 2066003 w 3619883"/>
              <a:gd name="connsiteY116" fmla="*/ 143313 h 4297250"/>
              <a:gd name="connsiteX117" fmla="*/ 2177615 w 3619883"/>
              <a:gd name="connsiteY117" fmla="*/ 119007 h 4297250"/>
              <a:gd name="connsiteX118" fmla="*/ 2255883 w 3619883"/>
              <a:gd name="connsiteY118" fmla="*/ 99047 h 4297250"/>
              <a:gd name="connsiteX119" fmla="*/ 2344622 w 3619883"/>
              <a:gd name="connsiteY119" fmla="*/ 91388 h 4297250"/>
              <a:gd name="connsiteX120" fmla="*/ 2455682 w 3619883"/>
              <a:gd name="connsiteY120" fmla="*/ 78869 h 4297250"/>
              <a:gd name="connsiteX121" fmla="*/ 2632609 w 3619883"/>
              <a:gd name="connsiteY121" fmla="*/ 75338 h 4297250"/>
              <a:gd name="connsiteX122" fmla="*/ 2742291 w 3619883"/>
              <a:gd name="connsiteY122" fmla="*/ 92282 h 4297250"/>
              <a:gd name="connsiteX123" fmla="*/ 2851974 w 3619883"/>
              <a:gd name="connsiteY123" fmla="*/ 109227 h 4297250"/>
              <a:gd name="connsiteX124" fmla="*/ 2907643 w 3619883"/>
              <a:gd name="connsiteY124" fmla="*/ 100020 h 4297250"/>
              <a:gd name="connsiteX125" fmla="*/ 2944022 w 3619883"/>
              <a:gd name="connsiteY125" fmla="*/ 30853 h 4297250"/>
              <a:gd name="connsiteX126" fmla="*/ 3022289 w 3619883"/>
              <a:gd name="connsiteY126" fmla="*/ 10893 h 4297250"/>
              <a:gd name="connsiteX127" fmla="*/ 3054807 w 3619883"/>
              <a:gd name="connsiteY127" fmla="*/ 24226 h 4297250"/>
              <a:gd name="connsiteX128" fmla="*/ 3141892 w 3619883"/>
              <a:gd name="connsiteY128" fmla="*/ 51925 h 4297250"/>
              <a:gd name="connsiteX129" fmla="*/ 3185711 w 3619883"/>
              <a:gd name="connsiteY129" fmla="*/ 59881 h 4297250"/>
              <a:gd name="connsiteX130" fmla="*/ 3219056 w 3619883"/>
              <a:gd name="connsiteY130" fmla="*/ 55536 h 4297250"/>
              <a:gd name="connsiteX131" fmla="*/ 3263425 w 3619883"/>
              <a:gd name="connsiteY131" fmla="*/ 51706 h 4297250"/>
              <a:gd name="connsiteX132" fmla="*/ 3296219 w 3619883"/>
              <a:gd name="connsiteY132" fmla="*/ 59147 h 4297250"/>
              <a:gd name="connsiteX133" fmla="*/ 3319094 w 3619883"/>
              <a:gd name="connsiteY133" fmla="*/ 42500 h 4297250"/>
              <a:gd name="connsiteX134" fmla="*/ 3420511 w 3619883"/>
              <a:gd name="connsiteY134" fmla="*/ 0 h 4297250"/>
              <a:gd name="connsiteX135" fmla="*/ 3453305 w 3619883"/>
              <a:gd name="connsiteY135" fmla="*/ 7440 h 4297250"/>
              <a:gd name="connsiteX136" fmla="*/ 3496571 w 3619883"/>
              <a:gd name="connsiteY136" fmla="*/ 27182 h 4297250"/>
              <a:gd name="connsiteX137" fmla="*/ 3602117 w 3619883"/>
              <a:gd name="connsiteY137" fmla="*/ 132521 h 4297250"/>
              <a:gd name="connsiteX138" fmla="*/ 3619883 w 3619883"/>
              <a:gd name="connsiteY138" fmla="*/ 140049 h 4297250"/>
              <a:gd name="connsiteX139" fmla="*/ 3619883 w 3619883"/>
              <a:gd name="connsiteY13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2959941 w 3619883"/>
              <a:gd name="connsiteY7" fmla="*/ 4128157 h 4297250"/>
              <a:gd name="connsiteX8" fmla="*/ 2996846 w 3619883"/>
              <a:gd name="connsiteY8" fmla="*/ 4128157 h 4297250"/>
              <a:gd name="connsiteX9" fmla="*/ 3014011 w 3619883"/>
              <a:gd name="connsiteY9" fmla="*/ 4275461 h 4297250"/>
              <a:gd name="connsiteX10" fmla="*/ 2761042 w 3619883"/>
              <a:gd name="connsiteY10" fmla="*/ 4275461 h 4297250"/>
              <a:gd name="connsiteX11" fmla="*/ 2761042 w 3619883"/>
              <a:gd name="connsiteY11" fmla="*/ 4128157 h 4297250"/>
              <a:gd name="connsiteX12" fmla="*/ 2826768 w 3619883"/>
              <a:gd name="connsiteY12" fmla="*/ 4128157 h 4297250"/>
              <a:gd name="connsiteX13" fmla="*/ 2826768 w 3619883"/>
              <a:gd name="connsiteY13" fmla="*/ 3951392 h 4297250"/>
              <a:gd name="connsiteX14" fmla="*/ 2648983 w 3619883"/>
              <a:gd name="connsiteY14" fmla="*/ 3951392 h 4297250"/>
              <a:gd name="connsiteX15" fmla="*/ 2648983 w 3619883"/>
              <a:gd name="connsiteY15" fmla="*/ 4128157 h 4297250"/>
              <a:gd name="connsiteX16" fmla="*/ 2690646 w 3619883"/>
              <a:gd name="connsiteY16" fmla="*/ 4128157 h 4297250"/>
              <a:gd name="connsiteX17" fmla="*/ 2690646 w 3619883"/>
              <a:gd name="connsiteY17" fmla="*/ 4275461 h 4297250"/>
              <a:gd name="connsiteX18" fmla="*/ 2511710 w 3619883"/>
              <a:gd name="connsiteY18" fmla="*/ 4275461 h 4297250"/>
              <a:gd name="connsiteX19" fmla="*/ 2454288 w 3619883"/>
              <a:gd name="connsiteY19" fmla="*/ 4128157 h 4297250"/>
              <a:gd name="connsiteX20" fmla="*/ 2515810 w 3619883"/>
              <a:gd name="connsiteY20" fmla="*/ 4128157 h 4297250"/>
              <a:gd name="connsiteX21" fmla="*/ 2515810 w 3619883"/>
              <a:gd name="connsiteY21" fmla="*/ 3951392 h 4297250"/>
              <a:gd name="connsiteX22" fmla="*/ 2338025 w 3619883"/>
              <a:gd name="connsiteY22" fmla="*/ 3951392 h 4297250"/>
              <a:gd name="connsiteX23" fmla="*/ 2338025 w 3619883"/>
              <a:gd name="connsiteY23" fmla="*/ 4128157 h 4297250"/>
              <a:gd name="connsiteX24" fmla="*/ 2395120 w 3619883"/>
              <a:gd name="connsiteY24" fmla="*/ 4128157 h 4297250"/>
              <a:gd name="connsiteX25" fmla="*/ 2337697 w 3619883"/>
              <a:gd name="connsiteY25" fmla="*/ 4275461 h 4297250"/>
              <a:gd name="connsiteX26" fmla="*/ 2150155 w 3619883"/>
              <a:gd name="connsiteY26" fmla="*/ 4275461 h 4297250"/>
              <a:gd name="connsiteX27" fmla="*/ 2150155 w 3619883"/>
              <a:gd name="connsiteY27" fmla="*/ 4128157 h 4297250"/>
              <a:gd name="connsiteX28" fmla="*/ 2204852 w 3619883"/>
              <a:gd name="connsiteY28" fmla="*/ 4128157 h 4297250"/>
              <a:gd name="connsiteX29" fmla="*/ 2204852 w 3619883"/>
              <a:gd name="connsiteY29" fmla="*/ 3951392 h 4297250"/>
              <a:gd name="connsiteX30" fmla="*/ 2027068 w 3619883"/>
              <a:gd name="connsiteY30" fmla="*/ 3951392 h 4297250"/>
              <a:gd name="connsiteX31" fmla="*/ 2027068 w 3619883"/>
              <a:gd name="connsiteY31" fmla="*/ 4128157 h 4297250"/>
              <a:gd name="connsiteX32" fmla="*/ 2079759 w 3619883"/>
              <a:gd name="connsiteY32" fmla="*/ 4128157 h 4297250"/>
              <a:gd name="connsiteX33" fmla="*/ 2079759 w 3619883"/>
              <a:gd name="connsiteY33" fmla="*/ 4275461 h 4297250"/>
              <a:gd name="connsiteX34" fmla="*/ 1824703 w 3619883"/>
              <a:gd name="connsiteY34" fmla="*/ 4275461 h 4297250"/>
              <a:gd name="connsiteX35" fmla="*/ 1834468 w 3619883"/>
              <a:gd name="connsiteY35" fmla="*/ 4128157 h 4297250"/>
              <a:gd name="connsiteX36" fmla="*/ 1893894 w 3619883"/>
              <a:gd name="connsiteY36" fmla="*/ 4128157 h 4297250"/>
              <a:gd name="connsiteX37" fmla="*/ 1893894 w 3619883"/>
              <a:gd name="connsiteY37" fmla="*/ 3951392 h 4297250"/>
              <a:gd name="connsiteX38" fmla="*/ 1716110 w 3619883"/>
              <a:gd name="connsiteY38" fmla="*/ 3951392 h 4297250"/>
              <a:gd name="connsiteX39" fmla="*/ 1716110 w 3619883"/>
              <a:gd name="connsiteY39" fmla="*/ 4006431 h 4297250"/>
              <a:gd name="connsiteX40" fmla="*/ 1703447 w 3619883"/>
              <a:gd name="connsiteY40" fmla="*/ 4007960 h 4297250"/>
              <a:gd name="connsiteX41" fmla="*/ 1716110 w 3619883"/>
              <a:gd name="connsiteY41" fmla="*/ 4044284 h 4297250"/>
              <a:gd name="connsiteX42" fmla="*/ 1716110 w 3619883"/>
              <a:gd name="connsiteY42" fmla="*/ 4128157 h 4297250"/>
              <a:gd name="connsiteX43" fmla="*/ 1745346 w 3619883"/>
              <a:gd name="connsiteY43" fmla="*/ 4128157 h 4297250"/>
              <a:gd name="connsiteX44" fmla="*/ 1796694 w 3619883"/>
              <a:gd name="connsiteY44" fmla="*/ 4275461 h 4297250"/>
              <a:gd name="connsiteX45" fmla="*/ 1558844 w 3619883"/>
              <a:gd name="connsiteY45" fmla="*/ 4275461 h 4297250"/>
              <a:gd name="connsiteX46" fmla="*/ 1517252 w 3619883"/>
              <a:gd name="connsiteY46" fmla="*/ 4128157 h 4297250"/>
              <a:gd name="connsiteX47" fmla="*/ 1582936 w 3619883"/>
              <a:gd name="connsiteY47" fmla="*/ 4128157 h 4297250"/>
              <a:gd name="connsiteX48" fmla="*/ 1582936 w 3619883"/>
              <a:gd name="connsiteY48" fmla="*/ 3951392 h 4297250"/>
              <a:gd name="connsiteX49" fmla="*/ 1405151 w 3619883"/>
              <a:gd name="connsiteY49" fmla="*/ 3951392 h 4297250"/>
              <a:gd name="connsiteX50" fmla="*/ 1405151 w 3619883"/>
              <a:gd name="connsiteY50" fmla="*/ 4128157 h 4297250"/>
              <a:gd name="connsiteX51" fmla="*/ 1468988 w 3619883"/>
              <a:gd name="connsiteY51" fmla="*/ 4128157 h 4297250"/>
              <a:gd name="connsiteX52" fmla="*/ 1427396 w 3619883"/>
              <a:gd name="connsiteY52" fmla="*/ 4275461 h 4297250"/>
              <a:gd name="connsiteX53" fmla="*/ 1210751 w 3619883"/>
              <a:gd name="connsiteY53" fmla="*/ 4275461 h 4297250"/>
              <a:gd name="connsiteX54" fmla="*/ 1210751 w 3619883"/>
              <a:gd name="connsiteY54" fmla="*/ 4128157 h 4297250"/>
              <a:gd name="connsiteX55" fmla="*/ 1271978 w 3619883"/>
              <a:gd name="connsiteY55" fmla="*/ 4128157 h 4297250"/>
              <a:gd name="connsiteX56" fmla="*/ 1271978 w 3619883"/>
              <a:gd name="connsiteY56" fmla="*/ 3951392 h 4297250"/>
              <a:gd name="connsiteX57" fmla="*/ 1094193 w 3619883"/>
              <a:gd name="connsiteY57" fmla="*/ 3951392 h 4297250"/>
              <a:gd name="connsiteX58" fmla="*/ 1094193 w 3619883"/>
              <a:gd name="connsiteY58" fmla="*/ 4128157 h 4297250"/>
              <a:gd name="connsiteX59" fmla="*/ 1140354 w 3619883"/>
              <a:gd name="connsiteY59" fmla="*/ 4128157 h 4297250"/>
              <a:gd name="connsiteX60" fmla="*/ 1140354 w 3619883"/>
              <a:gd name="connsiteY60" fmla="*/ 4275461 h 4297250"/>
              <a:gd name="connsiteX61" fmla="*/ 953807 w 3619883"/>
              <a:gd name="connsiteY61" fmla="*/ 4275461 h 4297250"/>
              <a:gd name="connsiteX62" fmla="*/ 912215 w 3619883"/>
              <a:gd name="connsiteY62" fmla="*/ 4128157 h 4297250"/>
              <a:gd name="connsiteX63" fmla="*/ 961020 w 3619883"/>
              <a:gd name="connsiteY63" fmla="*/ 4128157 h 4297250"/>
              <a:gd name="connsiteX64" fmla="*/ 961020 w 3619883"/>
              <a:gd name="connsiteY64" fmla="*/ 3951392 h 4297250"/>
              <a:gd name="connsiteX65" fmla="*/ 783235 w 3619883"/>
              <a:gd name="connsiteY65" fmla="*/ 3951392 h 4297250"/>
              <a:gd name="connsiteX66" fmla="*/ 783235 w 3619883"/>
              <a:gd name="connsiteY66" fmla="*/ 4128157 h 4297250"/>
              <a:gd name="connsiteX67" fmla="*/ 871024 w 3619883"/>
              <a:gd name="connsiteY67" fmla="*/ 4128157 h 4297250"/>
              <a:gd name="connsiteX68" fmla="*/ 829432 w 3619883"/>
              <a:gd name="connsiteY68" fmla="*/ 4275461 h 4297250"/>
              <a:gd name="connsiteX69" fmla="*/ 611484 w 3619883"/>
              <a:gd name="connsiteY69" fmla="*/ 4275461 h 4297250"/>
              <a:gd name="connsiteX70" fmla="*/ 621247 w 3619883"/>
              <a:gd name="connsiteY70" fmla="*/ 4128157 h 4297250"/>
              <a:gd name="connsiteX71" fmla="*/ 650062 w 3619883"/>
              <a:gd name="connsiteY71" fmla="*/ 4128157 h 4297250"/>
              <a:gd name="connsiteX72" fmla="*/ 650062 w 3619883"/>
              <a:gd name="connsiteY72" fmla="*/ 3951392 h 4297250"/>
              <a:gd name="connsiteX73" fmla="*/ 472277 w 3619883"/>
              <a:gd name="connsiteY73" fmla="*/ 3951392 h 4297250"/>
              <a:gd name="connsiteX74" fmla="*/ 472277 w 3619883"/>
              <a:gd name="connsiteY74" fmla="*/ 4128157 h 4297250"/>
              <a:gd name="connsiteX75" fmla="*/ 522650 w 3619883"/>
              <a:gd name="connsiteY75" fmla="*/ 4128157 h 4297250"/>
              <a:gd name="connsiteX76" fmla="*/ 573998 w 3619883"/>
              <a:gd name="connsiteY76" fmla="*/ 4275461 h 4297250"/>
              <a:gd name="connsiteX77" fmla="*/ 336164 w 3619883"/>
              <a:gd name="connsiteY77" fmla="*/ 4275461 h 4297250"/>
              <a:gd name="connsiteX78" fmla="*/ 294572 w 3619883"/>
              <a:gd name="connsiteY78" fmla="*/ 4128157 h 4297250"/>
              <a:gd name="connsiteX79" fmla="*/ 339106 w 3619883"/>
              <a:gd name="connsiteY79" fmla="*/ 4128157 h 4297250"/>
              <a:gd name="connsiteX80" fmla="*/ 339106 w 3619883"/>
              <a:gd name="connsiteY80" fmla="*/ 3951392 h 4297250"/>
              <a:gd name="connsiteX81" fmla="*/ 161321 w 3619883"/>
              <a:gd name="connsiteY81" fmla="*/ 3951392 h 4297250"/>
              <a:gd name="connsiteX82" fmla="*/ 161321 w 3619883"/>
              <a:gd name="connsiteY82" fmla="*/ 4128157 h 4297250"/>
              <a:gd name="connsiteX83" fmla="*/ 230914 w 3619883"/>
              <a:gd name="connsiteY83" fmla="*/ 4128157 h 4297250"/>
              <a:gd name="connsiteX84" fmla="*/ 189322 w 3619883"/>
              <a:gd name="connsiteY84" fmla="*/ 4275461 h 4297250"/>
              <a:gd name="connsiteX85" fmla="*/ 0 w 3619883"/>
              <a:gd name="connsiteY85" fmla="*/ 4275461 h 4297250"/>
              <a:gd name="connsiteX86" fmla="*/ 0 w 3619883"/>
              <a:gd name="connsiteY86" fmla="*/ 42229 h 4297250"/>
              <a:gd name="connsiteX87" fmla="*/ 42464 w 3619883"/>
              <a:gd name="connsiteY87" fmla="*/ 40518 h 4297250"/>
              <a:gd name="connsiteX88" fmla="*/ 137733 w 3619883"/>
              <a:gd name="connsiteY88" fmla="*/ 35355 h 4297250"/>
              <a:gd name="connsiteX89" fmla="*/ 270565 w 3619883"/>
              <a:gd name="connsiteY89" fmla="*/ 29759 h 4297250"/>
              <a:gd name="connsiteX90" fmla="*/ 479734 w 3619883"/>
              <a:gd name="connsiteY90" fmla="*/ 45455 h 4297250"/>
              <a:gd name="connsiteX91" fmla="*/ 524103 w 3619883"/>
              <a:gd name="connsiteY91" fmla="*/ 41625 h 4297250"/>
              <a:gd name="connsiteX92" fmla="*/ 624416 w 3619883"/>
              <a:gd name="connsiteY92" fmla="*/ 22696 h 4297250"/>
              <a:gd name="connsiteX93" fmla="*/ 657762 w 3619883"/>
              <a:gd name="connsiteY93" fmla="*/ 18351 h 4297250"/>
              <a:gd name="connsiteX94" fmla="*/ 690557 w 3619883"/>
              <a:gd name="connsiteY94" fmla="*/ 25792 h 4297250"/>
              <a:gd name="connsiteX95" fmla="*/ 745123 w 3619883"/>
              <a:gd name="connsiteY95" fmla="*/ 40157 h 4297250"/>
              <a:gd name="connsiteX96" fmla="*/ 789493 w 3619883"/>
              <a:gd name="connsiteY96" fmla="*/ 36327 h 4297250"/>
              <a:gd name="connsiteX97" fmla="*/ 854255 w 3619883"/>
              <a:gd name="connsiteY97" fmla="*/ 68887 h 4297250"/>
              <a:gd name="connsiteX98" fmla="*/ 897520 w 3619883"/>
              <a:gd name="connsiteY98" fmla="*/ 88629 h 4297250"/>
              <a:gd name="connsiteX99" fmla="*/ 940510 w 3619883"/>
              <a:gd name="connsiteY99" fmla="*/ 114265 h 4297250"/>
              <a:gd name="connsiteX100" fmla="*/ 1082712 w 3619883"/>
              <a:gd name="connsiteY100" fmla="*/ 144543 h 4297250"/>
              <a:gd name="connsiteX101" fmla="*/ 1205348 w 3619883"/>
              <a:gd name="connsiteY101" fmla="*/ 120753 h 4297250"/>
              <a:gd name="connsiteX102" fmla="*/ 1271764 w 3619883"/>
              <a:gd name="connsiteY102" fmla="*/ 117956 h 4297250"/>
              <a:gd name="connsiteX103" fmla="*/ 1315583 w 3619883"/>
              <a:gd name="connsiteY103" fmla="*/ 125912 h 4297250"/>
              <a:gd name="connsiteX104" fmla="*/ 1359125 w 3619883"/>
              <a:gd name="connsiteY104" fmla="*/ 139761 h 4297250"/>
              <a:gd name="connsiteX105" fmla="*/ 1391919 w 3619883"/>
              <a:gd name="connsiteY105" fmla="*/ 147202 h 4297250"/>
              <a:gd name="connsiteX106" fmla="*/ 1436563 w 3619883"/>
              <a:gd name="connsiteY106" fmla="*/ 137480 h 4297250"/>
              <a:gd name="connsiteX107" fmla="*/ 1471566 w 3619883"/>
              <a:gd name="connsiteY107" fmla="*/ 97777 h 4297250"/>
              <a:gd name="connsiteX108" fmla="*/ 1505739 w 3619883"/>
              <a:gd name="connsiteY108" fmla="*/ 75753 h 4297250"/>
              <a:gd name="connsiteX109" fmla="*/ 1590891 w 3619883"/>
              <a:gd name="connsiteY109" fmla="*/ 144702 h 4297250"/>
              <a:gd name="connsiteX110" fmla="*/ 1625616 w 3619883"/>
              <a:gd name="connsiteY110" fmla="*/ 110893 h 4297250"/>
              <a:gd name="connsiteX111" fmla="*/ 1658964 w 3619883"/>
              <a:gd name="connsiteY111" fmla="*/ 106547 h 4297250"/>
              <a:gd name="connsiteX112" fmla="*/ 1746598 w 3619883"/>
              <a:gd name="connsiteY112" fmla="*/ 122460 h 4297250"/>
              <a:gd name="connsiteX113" fmla="*/ 1811913 w 3619883"/>
              <a:gd name="connsiteY113" fmla="*/ 143234 h 4297250"/>
              <a:gd name="connsiteX114" fmla="*/ 1856557 w 3619883"/>
              <a:gd name="connsiteY114" fmla="*/ 133511 h 4297250"/>
              <a:gd name="connsiteX115" fmla="*/ 2066003 w 3619883"/>
              <a:gd name="connsiteY115" fmla="*/ 143313 h 4297250"/>
              <a:gd name="connsiteX116" fmla="*/ 2177615 w 3619883"/>
              <a:gd name="connsiteY116" fmla="*/ 119007 h 4297250"/>
              <a:gd name="connsiteX117" fmla="*/ 2255883 w 3619883"/>
              <a:gd name="connsiteY117" fmla="*/ 99047 h 4297250"/>
              <a:gd name="connsiteX118" fmla="*/ 2344622 w 3619883"/>
              <a:gd name="connsiteY118" fmla="*/ 91388 h 4297250"/>
              <a:gd name="connsiteX119" fmla="*/ 2455682 w 3619883"/>
              <a:gd name="connsiteY119" fmla="*/ 78869 h 4297250"/>
              <a:gd name="connsiteX120" fmla="*/ 2632609 w 3619883"/>
              <a:gd name="connsiteY120" fmla="*/ 75338 h 4297250"/>
              <a:gd name="connsiteX121" fmla="*/ 2742291 w 3619883"/>
              <a:gd name="connsiteY121" fmla="*/ 92282 h 4297250"/>
              <a:gd name="connsiteX122" fmla="*/ 2851974 w 3619883"/>
              <a:gd name="connsiteY122" fmla="*/ 109227 h 4297250"/>
              <a:gd name="connsiteX123" fmla="*/ 2907643 w 3619883"/>
              <a:gd name="connsiteY123" fmla="*/ 100020 h 4297250"/>
              <a:gd name="connsiteX124" fmla="*/ 2944022 w 3619883"/>
              <a:gd name="connsiteY124" fmla="*/ 30853 h 4297250"/>
              <a:gd name="connsiteX125" fmla="*/ 3022289 w 3619883"/>
              <a:gd name="connsiteY125" fmla="*/ 10893 h 4297250"/>
              <a:gd name="connsiteX126" fmla="*/ 3054807 w 3619883"/>
              <a:gd name="connsiteY126" fmla="*/ 24226 h 4297250"/>
              <a:gd name="connsiteX127" fmla="*/ 3141892 w 3619883"/>
              <a:gd name="connsiteY127" fmla="*/ 51925 h 4297250"/>
              <a:gd name="connsiteX128" fmla="*/ 3185711 w 3619883"/>
              <a:gd name="connsiteY128" fmla="*/ 59881 h 4297250"/>
              <a:gd name="connsiteX129" fmla="*/ 3219056 w 3619883"/>
              <a:gd name="connsiteY129" fmla="*/ 55536 h 4297250"/>
              <a:gd name="connsiteX130" fmla="*/ 3263425 w 3619883"/>
              <a:gd name="connsiteY130" fmla="*/ 51706 h 4297250"/>
              <a:gd name="connsiteX131" fmla="*/ 3296219 w 3619883"/>
              <a:gd name="connsiteY131" fmla="*/ 59147 h 4297250"/>
              <a:gd name="connsiteX132" fmla="*/ 3319094 w 3619883"/>
              <a:gd name="connsiteY132" fmla="*/ 42500 h 4297250"/>
              <a:gd name="connsiteX133" fmla="*/ 3420511 w 3619883"/>
              <a:gd name="connsiteY133" fmla="*/ 0 h 4297250"/>
              <a:gd name="connsiteX134" fmla="*/ 3453305 w 3619883"/>
              <a:gd name="connsiteY134" fmla="*/ 7440 h 4297250"/>
              <a:gd name="connsiteX135" fmla="*/ 3496571 w 3619883"/>
              <a:gd name="connsiteY135" fmla="*/ 27182 h 4297250"/>
              <a:gd name="connsiteX136" fmla="*/ 3602117 w 3619883"/>
              <a:gd name="connsiteY136" fmla="*/ 132521 h 4297250"/>
              <a:gd name="connsiteX137" fmla="*/ 3619883 w 3619883"/>
              <a:gd name="connsiteY137" fmla="*/ 140049 h 4297250"/>
              <a:gd name="connsiteX138" fmla="*/ 3619883 w 3619883"/>
              <a:gd name="connsiteY13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2996846 w 3619883"/>
              <a:gd name="connsiteY7" fmla="*/ 4128157 h 4297250"/>
              <a:gd name="connsiteX8" fmla="*/ 3014011 w 3619883"/>
              <a:gd name="connsiteY8" fmla="*/ 4275461 h 4297250"/>
              <a:gd name="connsiteX9" fmla="*/ 2761042 w 3619883"/>
              <a:gd name="connsiteY9" fmla="*/ 4275461 h 4297250"/>
              <a:gd name="connsiteX10" fmla="*/ 2761042 w 3619883"/>
              <a:gd name="connsiteY10" fmla="*/ 4128157 h 4297250"/>
              <a:gd name="connsiteX11" fmla="*/ 2826768 w 3619883"/>
              <a:gd name="connsiteY11" fmla="*/ 4128157 h 4297250"/>
              <a:gd name="connsiteX12" fmla="*/ 2826768 w 3619883"/>
              <a:gd name="connsiteY12" fmla="*/ 3951392 h 4297250"/>
              <a:gd name="connsiteX13" fmla="*/ 2648983 w 3619883"/>
              <a:gd name="connsiteY13" fmla="*/ 3951392 h 4297250"/>
              <a:gd name="connsiteX14" fmla="*/ 2648983 w 3619883"/>
              <a:gd name="connsiteY14" fmla="*/ 4128157 h 4297250"/>
              <a:gd name="connsiteX15" fmla="*/ 2690646 w 3619883"/>
              <a:gd name="connsiteY15" fmla="*/ 4128157 h 4297250"/>
              <a:gd name="connsiteX16" fmla="*/ 2690646 w 3619883"/>
              <a:gd name="connsiteY16" fmla="*/ 4275461 h 4297250"/>
              <a:gd name="connsiteX17" fmla="*/ 2511710 w 3619883"/>
              <a:gd name="connsiteY17" fmla="*/ 4275461 h 4297250"/>
              <a:gd name="connsiteX18" fmla="*/ 2454288 w 3619883"/>
              <a:gd name="connsiteY18" fmla="*/ 4128157 h 4297250"/>
              <a:gd name="connsiteX19" fmla="*/ 2515810 w 3619883"/>
              <a:gd name="connsiteY19" fmla="*/ 4128157 h 4297250"/>
              <a:gd name="connsiteX20" fmla="*/ 2515810 w 3619883"/>
              <a:gd name="connsiteY20" fmla="*/ 3951392 h 4297250"/>
              <a:gd name="connsiteX21" fmla="*/ 2338025 w 3619883"/>
              <a:gd name="connsiteY21" fmla="*/ 3951392 h 4297250"/>
              <a:gd name="connsiteX22" fmla="*/ 2338025 w 3619883"/>
              <a:gd name="connsiteY22" fmla="*/ 4128157 h 4297250"/>
              <a:gd name="connsiteX23" fmla="*/ 2395120 w 3619883"/>
              <a:gd name="connsiteY23" fmla="*/ 4128157 h 4297250"/>
              <a:gd name="connsiteX24" fmla="*/ 2337697 w 3619883"/>
              <a:gd name="connsiteY24" fmla="*/ 4275461 h 4297250"/>
              <a:gd name="connsiteX25" fmla="*/ 2150155 w 3619883"/>
              <a:gd name="connsiteY25" fmla="*/ 4275461 h 4297250"/>
              <a:gd name="connsiteX26" fmla="*/ 2150155 w 3619883"/>
              <a:gd name="connsiteY26" fmla="*/ 4128157 h 4297250"/>
              <a:gd name="connsiteX27" fmla="*/ 2204852 w 3619883"/>
              <a:gd name="connsiteY27" fmla="*/ 4128157 h 4297250"/>
              <a:gd name="connsiteX28" fmla="*/ 2204852 w 3619883"/>
              <a:gd name="connsiteY28" fmla="*/ 3951392 h 4297250"/>
              <a:gd name="connsiteX29" fmla="*/ 2027068 w 3619883"/>
              <a:gd name="connsiteY29" fmla="*/ 3951392 h 4297250"/>
              <a:gd name="connsiteX30" fmla="*/ 2027068 w 3619883"/>
              <a:gd name="connsiteY30" fmla="*/ 4128157 h 4297250"/>
              <a:gd name="connsiteX31" fmla="*/ 2079759 w 3619883"/>
              <a:gd name="connsiteY31" fmla="*/ 4128157 h 4297250"/>
              <a:gd name="connsiteX32" fmla="*/ 2079759 w 3619883"/>
              <a:gd name="connsiteY32" fmla="*/ 4275461 h 4297250"/>
              <a:gd name="connsiteX33" fmla="*/ 1824703 w 3619883"/>
              <a:gd name="connsiteY33" fmla="*/ 4275461 h 4297250"/>
              <a:gd name="connsiteX34" fmla="*/ 1834468 w 3619883"/>
              <a:gd name="connsiteY34" fmla="*/ 4128157 h 4297250"/>
              <a:gd name="connsiteX35" fmla="*/ 1893894 w 3619883"/>
              <a:gd name="connsiteY35" fmla="*/ 4128157 h 4297250"/>
              <a:gd name="connsiteX36" fmla="*/ 1893894 w 3619883"/>
              <a:gd name="connsiteY36" fmla="*/ 3951392 h 4297250"/>
              <a:gd name="connsiteX37" fmla="*/ 1716110 w 3619883"/>
              <a:gd name="connsiteY37" fmla="*/ 3951392 h 4297250"/>
              <a:gd name="connsiteX38" fmla="*/ 1716110 w 3619883"/>
              <a:gd name="connsiteY38" fmla="*/ 4006431 h 4297250"/>
              <a:gd name="connsiteX39" fmla="*/ 1703447 w 3619883"/>
              <a:gd name="connsiteY39" fmla="*/ 4007960 h 4297250"/>
              <a:gd name="connsiteX40" fmla="*/ 1716110 w 3619883"/>
              <a:gd name="connsiteY40" fmla="*/ 4044284 h 4297250"/>
              <a:gd name="connsiteX41" fmla="*/ 1716110 w 3619883"/>
              <a:gd name="connsiteY41" fmla="*/ 4128157 h 4297250"/>
              <a:gd name="connsiteX42" fmla="*/ 1745346 w 3619883"/>
              <a:gd name="connsiteY42" fmla="*/ 4128157 h 4297250"/>
              <a:gd name="connsiteX43" fmla="*/ 1796694 w 3619883"/>
              <a:gd name="connsiteY43" fmla="*/ 4275461 h 4297250"/>
              <a:gd name="connsiteX44" fmla="*/ 1558844 w 3619883"/>
              <a:gd name="connsiteY44" fmla="*/ 4275461 h 4297250"/>
              <a:gd name="connsiteX45" fmla="*/ 1517252 w 3619883"/>
              <a:gd name="connsiteY45" fmla="*/ 4128157 h 4297250"/>
              <a:gd name="connsiteX46" fmla="*/ 1582936 w 3619883"/>
              <a:gd name="connsiteY46" fmla="*/ 4128157 h 4297250"/>
              <a:gd name="connsiteX47" fmla="*/ 1582936 w 3619883"/>
              <a:gd name="connsiteY47" fmla="*/ 3951392 h 4297250"/>
              <a:gd name="connsiteX48" fmla="*/ 1405151 w 3619883"/>
              <a:gd name="connsiteY48" fmla="*/ 3951392 h 4297250"/>
              <a:gd name="connsiteX49" fmla="*/ 1405151 w 3619883"/>
              <a:gd name="connsiteY49" fmla="*/ 4128157 h 4297250"/>
              <a:gd name="connsiteX50" fmla="*/ 1468988 w 3619883"/>
              <a:gd name="connsiteY50" fmla="*/ 4128157 h 4297250"/>
              <a:gd name="connsiteX51" fmla="*/ 1427396 w 3619883"/>
              <a:gd name="connsiteY51" fmla="*/ 4275461 h 4297250"/>
              <a:gd name="connsiteX52" fmla="*/ 1210751 w 3619883"/>
              <a:gd name="connsiteY52" fmla="*/ 4275461 h 4297250"/>
              <a:gd name="connsiteX53" fmla="*/ 1210751 w 3619883"/>
              <a:gd name="connsiteY53" fmla="*/ 4128157 h 4297250"/>
              <a:gd name="connsiteX54" fmla="*/ 1271978 w 3619883"/>
              <a:gd name="connsiteY54" fmla="*/ 4128157 h 4297250"/>
              <a:gd name="connsiteX55" fmla="*/ 1271978 w 3619883"/>
              <a:gd name="connsiteY55" fmla="*/ 3951392 h 4297250"/>
              <a:gd name="connsiteX56" fmla="*/ 1094193 w 3619883"/>
              <a:gd name="connsiteY56" fmla="*/ 3951392 h 4297250"/>
              <a:gd name="connsiteX57" fmla="*/ 1094193 w 3619883"/>
              <a:gd name="connsiteY57" fmla="*/ 4128157 h 4297250"/>
              <a:gd name="connsiteX58" fmla="*/ 1140354 w 3619883"/>
              <a:gd name="connsiteY58" fmla="*/ 4128157 h 4297250"/>
              <a:gd name="connsiteX59" fmla="*/ 1140354 w 3619883"/>
              <a:gd name="connsiteY59" fmla="*/ 4275461 h 4297250"/>
              <a:gd name="connsiteX60" fmla="*/ 953807 w 3619883"/>
              <a:gd name="connsiteY60" fmla="*/ 4275461 h 4297250"/>
              <a:gd name="connsiteX61" fmla="*/ 912215 w 3619883"/>
              <a:gd name="connsiteY61" fmla="*/ 4128157 h 4297250"/>
              <a:gd name="connsiteX62" fmla="*/ 961020 w 3619883"/>
              <a:gd name="connsiteY62" fmla="*/ 4128157 h 4297250"/>
              <a:gd name="connsiteX63" fmla="*/ 961020 w 3619883"/>
              <a:gd name="connsiteY63" fmla="*/ 3951392 h 4297250"/>
              <a:gd name="connsiteX64" fmla="*/ 783235 w 3619883"/>
              <a:gd name="connsiteY64" fmla="*/ 3951392 h 4297250"/>
              <a:gd name="connsiteX65" fmla="*/ 783235 w 3619883"/>
              <a:gd name="connsiteY65" fmla="*/ 4128157 h 4297250"/>
              <a:gd name="connsiteX66" fmla="*/ 871024 w 3619883"/>
              <a:gd name="connsiteY66" fmla="*/ 4128157 h 4297250"/>
              <a:gd name="connsiteX67" fmla="*/ 829432 w 3619883"/>
              <a:gd name="connsiteY67" fmla="*/ 4275461 h 4297250"/>
              <a:gd name="connsiteX68" fmla="*/ 611484 w 3619883"/>
              <a:gd name="connsiteY68" fmla="*/ 4275461 h 4297250"/>
              <a:gd name="connsiteX69" fmla="*/ 621247 w 3619883"/>
              <a:gd name="connsiteY69" fmla="*/ 4128157 h 4297250"/>
              <a:gd name="connsiteX70" fmla="*/ 650062 w 3619883"/>
              <a:gd name="connsiteY70" fmla="*/ 4128157 h 4297250"/>
              <a:gd name="connsiteX71" fmla="*/ 650062 w 3619883"/>
              <a:gd name="connsiteY71" fmla="*/ 3951392 h 4297250"/>
              <a:gd name="connsiteX72" fmla="*/ 472277 w 3619883"/>
              <a:gd name="connsiteY72" fmla="*/ 3951392 h 4297250"/>
              <a:gd name="connsiteX73" fmla="*/ 472277 w 3619883"/>
              <a:gd name="connsiteY73" fmla="*/ 4128157 h 4297250"/>
              <a:gd name="connsiteX74" fmla="*/ 522650 w 3619883"/>
              <a:gd name="connsiteY74" fmla="*/ 4128157 h 4297250"/>
              <a:gd name="connsiteX75" fmla="*/ 573998 w 3619883"/>
              <a:gd name="connsiteY75" fmla="*/ 4275461 h 4297250"/>
              <a:gd name="connsiteX76" fmla="*/ 336164 w 3619883"/>
              <a:gd name="connsiteY76" fmla="*/ 4275461 h 4297250"/>
              <a:gd name="connsiteX77" fmla="*/ 294572 w 3619883"/>
              <a:gd name="connsiteY77" fmla="*/ 4128157 h 4297250"/>
              <a:gd name="connsiteX78" fmla="*/ 339106 w 3619883"/>
              <a:gd name="connsiteY78" fmla="*/ 4128157 h 4297250"/>
              <a:gd name="connsiteX79" fmla="*/ 339106 w 3619883"/>
              <a:gd name="connsiteY79" fmla="*/ 3951392 h 4297250"/>
              <a:gd name="connsiteX80" fmla="*/ 161321 w 3619883"/>
              <a:gd name="connsiteY80" fmla="*/ 3951392 h 4297250"/>
              <a:gd name="connsiteX81" fmla="*/ 161321 w 3619883"/>
              <a:gd name="connsiteY81" fmla="*/ 4128157 h 4297250"/>
              <a:gd name="connsiteX82" fmla="*/ 230914 w 3619883"/>
              <a:gd name="connsiteY82" fmla="*/ 4128157 h 4297250"/>
              <a:gd name="connsiteX83" fmla="*/ 189322 w 3619883"/>
              <a:gd name="connsiteY83" fmla="*/ 4275461 h 4297250"/>
              <a:gd name="connsiteX84" fmla="*/ 0 w 3619883"/>
              <a:gd name="connsiteY84" fmla="*/ 4275461 h 4297250"/>
              <a:gd name="connsiteX85" fmla="*/ 0 w 3619883"/>
              <a:gd name="connsiteY85" fmla="*/ 42229 h 4297250"/>
              <a:gd name="connsiteX86" fmla="*/ 42464 w 3619883"/>
              <a:gd name="connsiteY86" fmla="*/ 40518 h 4297250"/>
              <a:gd name="connsiteX87" fmla="*/ 137733 w 3619883"/>
              <a:gd name="connsiteY87" fmla="*/ 35355 h 4297250"/>
              <a:gd name="connsiteX88" fmla="*/ 270565 w 3619883"/>
              <a:gd name="connsiteY88" fmla="*/ 29759 h 4297250"/>
              <a:gd name="connsiteX89" fmla="*/ 479734 w 3619883"/>
              <a:gd name="connsiteY89" fmla="*/ 45455 h 4297250"/>
              <a:gd name="connsiteX90" fmla="*/ 524103 w 3619883"/>
              <a:gd name="connsiteY90" fmla="*/ 41625 h 4297250"/>
              <a:gd name="connsiteX91" fmla="*/ 624416 w 3619883"/>
              <a:gd name="connsiteY91" fmla="*/ 22696 h 4297250"/>
              <a:gd name="connsiteX92" fmla="*/ 657762 w 3619883"/>
              <a:gd name="connsiteY92" fmla="*/ 18351 h 4297250"/>
              <a:gd name="connsiteX93" fmla="*/ 690557 w 3619883"/>
              <a:gd name="connsiteY93" fmla="*/ 25792 h 4297250"/>
              <a:gd name="connsiteX94" fmla="*/ 745123 w 3619883"/>
              <a:gd name="connsiteY94" fmla="*/ 40157 h 4297250"/>
              <a:gd name="connsiteX95" fmla="*/ 789493 w 3619883"/>
              <a:gd name="connsiteY95" fmla="*/ 36327 h 4297250"/>
              <a:gd name="connsiteX96" fmla="*/ 854255 w 3619883"/>
              <a:gd name="connsiteY96" fmla="*/ 68887 h 4297250"/>
              <a:gd name="connsiteX97" fmla="*/ 897520 w 3619883"/>
              <a:gd name="connsiteY97" fmla="*/ 88629 h 4297250"/>
              <a:gd name="connsiteX98" fmla="*/ 940510 w 3619883"/>
              <a:gd name="connsiteY98" fmla="*/ 114265 h 4297250"/>
              <a:gd name="connsiteX99" fmla="*/ 1082712 w 3619883"/>
              <a:gd name="connsiteY99" fmla="*/ 144543 h 4297250"/>
              <a:gd name="connsiteX100" fmla="*/ 1205348 w 3619883"/>
              <a:gd name="connsiteY100" fmla="*/ 120753 h 4297250"/>
              <a:gd name="connsiteX101" fmla="*/ 1271764 w 3619883"/>
              <a:gd name="connsiteY101" fmla="*/ 117956 h 4297250"/>
              <a:gd name="connsiteX102" fmla="*/ 1315583 w 3619883"/>
              <a:gd name="connsiteY102" fmla="*/ 125912 h 4297250"/>
              <a:gd name="connsiteX103" fmla="*/ 1359125 w 3619883"/>
              <a:gd name="connsiteY103" fmla="*/ 139761 h 4297250"/>
              <a:gd name="connsiteX104" fmla="*/ 1391919 w 3619883"/>
              <a:gd name="connsiteY104" fmla="*/ 147202 h 4297250"/>
              <a:gd name="connsiteX105" fmla="*/ 1436563 w 3619883"/>
              <a:gd name="connsiteY105" fmla="*/ 137480 h 4297250"/>
              <a:gd name="connsiteX106" fmla="*/ 1471566 w 3619883"/>
              <a:gd name="connsiteY106" fmla="*/ 97777 h 4297250"/>
              <a:gd name="connsiteX107" fmla="*/ 1505739 w 3619883"/>
              <a:gd name="connsiteY107" fmla="*/ 75753 h 4297250"/>
              <a:gd name="connsiteX108" fmla="*/ 1590891 w 3619883"/>
              <a:gd name="connsiteY108" fmla="*/ 144702 h 4297250"/>
              <a:gd name="connsiteX109" fmla="*/ 1625616 w 3619883"/>
              <a:gd name="connsiteY109" fmla="*/ 110893 h 4297250"/>
              <a:gd name="connsiteX110" fmla="*/ 1658964 w 3619883"/>
              <a:gd name="connsiteY110" fmla="*/ 106547 h 4297250"/>
              <a:gd name="connsiteX111" fmla="*/ 1746598 w 3619883"/>
              <a:gd name="connsiteY111" fmla="*/ 122460 h 4297250"/>
              <a:gd name="connsiteX112" fmla="*/ 1811913 w 3619883"/>
              <a:gd name="connsiteY112" fmla="*/ 143234 h 4297250"/>
              <a:gd name="connsiteX113" fmla="*/ 1856557 w 3619883"/>
              <a:gd name="connsiteY113" fmla="*/ 133511 h 4297250"/>
              <a:gd name="connsiteX114" fmla="*/ 2066003 w 3619883"/>
              <a:gd name="connsiteY114" fmla="*/ 143313 h 4297250"/>
              <a:gd name="connsiteX115" fmla="*/ 2177615 w 3619883"/>
              <a:gd name="connsiteY115" fmla="*/ 119007 h 4297250"/>
              <a:gd name="connsiteX116" fmla="*/ 2255883 w 3619883"/>
              <a:gd name="connsiteY116" fmla="*/ 99047 h 4297250"/>
              <a:gd name="connsiteX117" fmla="*/ 2344622 w 3619883"/>
              <a:gd name="connsiteY117" fmla="*/ 91388 h 4297250"/>
              <a:gd name="connsiteX118" fmla="*/ 2455682 w 3619883"/>
              <a:gd name="connsiteY118" fmla="*/ 78869 h 4297250"/>
              <a:gd name="connsiteX119" fmla="*/ 2632609 w 3619883"/>
              <a:gd name="connsiteY119" fmla="*/ 75338 h 4297250"/>
              <a:gd name="connsiteX120" fmla="*/ 2742291 w 3619883"/>
              <a:gd name="connsiteY120" fmla="*/ 92282 h 4297250"/>
              <a:gd name="connsiteX121" fmla="*/ 2851974 w 3619883"/>
              <a:gd name="connsiteY121" fmla="*/ 109227 h 4297250"/>
              <a:gd name="connsiteX122" fmla="*/ 2907643 w 3619883"/>
              <a:gd name="connsiteY122" fmla="*/ 100020 h 4297250"/>
              <a:gd name="connsiteX123" fmla="*/ 2944022 w 3619883"/>
              <a:gd name="connsiteY123" fmla="*/ 30853 h 4297250"/>
              <a:gd name="connsiteX124" fmla="*/ 3022289 w 3619883"/>
              <a:gd name="connsiteY124" fmla="*/ 10893 h 4297250"/>
              <a:gd name="connsiteX125" fmla="*/ 3054807 w 3619883"/>
              <a:gd name="connsiteY125" fmla="*/ 24226 h 4297250"/>
              <a:gd name="connsiteX126" fmla="*/ 3141892 w 3619883"/>
              <a:gd name="connsiteY126" fmla="*/ 51925 h 4297250"/>
              <a:gd name="connsiteX127" fmla="*/ 3185711 w 3619883"/>
              <a:gd name="connsiteY127" fmla="*/ 59881 h 4297250"/>
              <a:gd name="connsiteX128" fmla="*/ 3219056 w 3619883"/>
              <a:gd name="connsiteY128" fmla="*/ 55536 h 4297250"/>
              <a:gd name="connsiteX129" fmla="*/ 3263425 w 3619883"/>
              <a:gd name="connsiteY129" fmla="*/ 51706 h 4297250"/>
              <a:gd name="connsiteX130" fmla="*/ 3296219 w 3619883"/>
              <a:gd name="connsiteY130" fmla="*/ 59147 h 4297250"/>
              <a:gd name="connsiteX131" fmla="*/ 3319094 w 3619883"/>
              <a:gd name="connsiteY131" fmla="*/ 42500 h 4297250"/>
              <a:gd name="connsiteX132" fmla="*/ 3420511 w 3619883"/>
              <a:gd name="connsiteY132" fmla="*/ 0 h 4297250"/>
              <a:gd name="connsiteX133" fmla="*/ 3453305 w 3619883"/>
              <a:gd name="connsiteY133" fmla="*/ 7440 h 4297250"/>
              <a:gd name="connsiteX134" fmla="*/ 3496571 w 3619883"/>
              <a:gd name="connsiteY134" fmla="*/ 27182 h 4297250"/>
              <a:gd name="connsiteX135" fmla="*/ 3602117 w 3619883"/>
              <a:gd name="connsiteY135" fmla="*/ 132521 h 4297250"/>
              <a:gd name="connsiteX136" fmla="*/ 3619883 w 3619883"/>
              <a:gd name="connsiteY136" fmla="*/ 140049 h 4297250"/>
              <a:gd name="connsiteX137" fmla="*/ 3619883 w 3619883"/>
              <a:gd name="connsiteY13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3014011 w 3619883"/>
              <a:gd name="connsiteY7" fmla="*/ 4275461 h 4297250"/>
              <a:gd name="connsiteX8" fmla="*/ 2761042 w 3619883"/>
              <a:gd name="connsiteY8" fmla="*/ 4275461 h 4297250"/>
              <a:gd name="connsiteX9" fmla="*/ 2761042 w 3619883"/>
              <a:gd name="connsiteY9" fmla="*/ 4128157 h 4297250"/>
              <a:gd name="connsiteX10" fmla="*/ 2826768 w 3619883"/>
              <a:gd name="connsiteY10" fmla="*/ 4128157 h 4297250"/>
              <a:gd name="connsiteX11" fmla="*/ 2826768 w 3619883"/>
              <a:gd name="connsiteY11" fmla="*/ 3951392 h 4297250"/>
              <a:gd name="connsiteX12" fmla="*/ 2648983 w 3619883"/>
              <a:gd name="connsiteY12" fmla="*/ 3951392 h 4297250"/>
              <a:gd name="connsiteX13" fmla="*/ 2648983 w 3619883"/>
              <a:gd name="connsiteY13" fmla="*/ 4128157 h 4297250"/>
              <a:gd name="connsiteX14" fmla="*/ 2690646 w 3619883"/>
              <a:gd name="connsiteY14" fmla="*/ 4128157 h 4297250"/>
              <a:gd name="connsiteX15" fmla="*/ 2690646 w 3619883"/>
              <a:gd name="connsiteY15" fmla="*/ 4275461 h 4297250"/>
              <a:gd name="connsiteX16" fmla="*/ 2511710 w 3619883"/>
              <a:gd name="connsiteY16" fmla="*/ 4275461 h 4297250"/>
              <a:gd name="connsiteX17" fmla="*/ 2454288 w 3619883"/>
              <a:gd name="connsiteY17" fmla="*/ 4128157 h 4297250"/>
              <a:gd name="connsiteX18" fmla="*/ 2515810 w 3619883"/>
              <a:gd name="connsiteY18" fmla="*/ 4128157 h 4297250"/>
              <a:gd name="connsiteX19" fmla="*/ 2515810 w 3619883"/>
              <a:gd name="connsiteY19" fmla="*/ 3951392 h 4297250"/>
              <a:gd name="connsiteX20" fmla="*/ 2338025 w 3619883"/>
              <a:gd name="connsiteY20" fmla="*/ 3951392 h 4297250"/>
              <a:gd name="connsiteX21" fmla="*/ 2338025 w 3619883"/>
              <a:gd name="connsiteY21" fmla="*/ 4128157 h 4297250"/>
              <a:gd name="connsiteX22" fmla="*/ 2395120 w 3619883"/>
              <a:gd name="connsiteY22" fmla="*/ 4128157 h 4297250"/>
              <a:gd name="connsiteX23" fmla="*/ 2337697 w 3619883"/>
              <a:gd name="connsiteY23" fmla="*/ 4275461 h 4297250"/>
              <a:gd name="connsiteX24" fmla="*/ 2150155 w 3619883"/>
              <a:gd name="connsiteY24" fmla="*/ 4275461 h 4297250"/>
              <a:gd name="connsiteX25" fmla="*/ 2150155 w 3619883"/>
              <a:gd name="connsiteY25" fmla="*/ 4128157 h 4297250"/>
              <a:gd name="connsiteX26" fmla="*/ 2204852 w 3619883"/>
              <a:gd name="connsiteY26" fmla="*/ 4128157 h 4297250"/>
              <a:gd name="connsiteX27" fmla="*/ 2204852 w 3619883"/>
              <a:gd name="connsiteY27" fmla="*/ 3951392 h 4297250"/>
              <a:gd name="connsiteX28" fmla="*/ 2027068 w 3619883"/>
              <a:gd name="connsiteY28" fmla="*/ 3951392 h 4297250"/>
              <a:gd name="connsiteX29" fmla="*/ 2027068 w 3619883"/>
              <a:gd name="connsiteY29" fmla="*/ 4128157 h 4297250"/>
              <a:gd name="connsiteX30" fmla="*/ 2079759 w 3619883"/>
              <a:gd name="connsiteY30" fmla="*/ 4128157 h 4297250"/>
              <a:gd name="connsiteX31" fmla="*/ 2079759 w 3619883"/>
              <a:gd name="connsiteY31" fmla="*/ 4275461 h 4297250"/>
              <a:gd name="connsiteX32" fmla="*/ 1824703 w 3619883"/>
              <a:gd name="connsiteY32" fmla="*/ 4275461 h 4297250"/>
              <a:gd name="connsiteX33" fmla="*/ 1834468 w 3619883"/>
              <a:gd name="connsiteY33" fmla="*/ 4128157 h 4297250"/>
              <a:gd name="connsiteX34" fmla="*/ 1893894 w 3619883"/>
              <a:gd name="connsiteY34" fmla="*/ 4128157 h 4297250"/>
              <a:gd name="connsiteX35" fmla="*/ 1893894 w 3619883"/>
              <a:gd name="connsiteY35" fmla="*/ 3951392 h 4297250"/>
              <a:gd name="connsiteX36" fmla="*/ 1716110 w 3619883"/>
              <a:gd name="connsiteY36" fmla="*/ 3951392 h 4297250"/>
              <a:gd name="connsiteX37" fmla="*/ 1716110 w 3619883"/>
              <a:gd name="connsiteY37" fmla="*/ 4006431 h 4297250"/>
              <a:gd name="connsiteX38" fmla="*/ 1703447 w 3619883"/>
              <a:gd name="connsiteY38" fmla="*/ 4007960 h 4297250"/>
              <a:gd name="connsiteX39" fmla="*/ 1716110 w 3619883"/>
              <a:gd name="connsiteY39" fmla="*/ 4044284 h 4297250"/>
              <a:gd name="connsiteX40" fmla="*/ 1716110 w 3619883"/>
              <a:gd name="connsiteY40" fmla="*/ 4128157 h 4297250"/>
              <a:gd name="connsiteX41" fmla="*/ 1745346 w 3619883"/>
              <a:gd name="connsiteY41" fmla="*/ 4128157 h 4297250"/>
              <a:gd name="connsiteX42" fmla="*/ 1796694 w 3619883"/>
              <a:gd name="connsiteY42" fmla="*/ 4275461 h 4297250"/>
              <a:gd name="connsiteX43" fmla="*/ 1558844 w 3619883"/>
              <a:gd name="connsiteY43" fmla="*/ 4275461 h 4297250"/>
              <a:gd name="connsiteX44" fmla="*/ 1517252 w 3619883"/>
              <a:gd name="connsiteY44" fmla="*/ 4128157 h 4297250"/>
              <a:gd name="connsiteX45" fmla="*/ 1582936 w 3619883"/>
              <a:gd name="connsiteY45" fmla="*/ 4128157 h 4297250"/>
              <a:gd name="connsiteX46" fmla="*/ 1582936 w 3619883"/>
              <a:gd name="connsiteY46" fmla="*/ 3951392 h 4297250"/>
              <a:gd name="connsiteX47" fmla="*/ 1405151 w 3619883"/>
              <a:gd name="connsiteY47" fmla="*/ 3951392 h 4297250"/>
              <a:gd name="connsiteX48" fmla="*/ 1405151 w 3619883"/>
              <a:gd name="connsiteY48" fmla="*/ 4128157 h 4297250"/>
              <a:gd name="connsiteX49" fmla="*/ 1468988 w 3619883"/>
              <a:gd name="connsiteY49" fmla="*/ 4128157 h 4297250"/>
              <a:gd name="connsiteX50" fmla="*/ 1427396 w 3619883"/>
              <a:gd name="connsiteY50" fmla="*/ 4275461 h 4297250"/>
              <a:gd name="connsiteX51" fmla="*/ 1210751 w 3619883"/>
              <a:gd name="connsiteY51" fmla="*/ 4275461 h 4297250"/>
              <a:gd name="connsiteX52" fmla="*/ 1210751 w 3619883"/>
              <a:gd name="connsiteY52" fmla="*/ 4128157 h 4297250"/>
              <a:gd name="connsiteX53" fmla="*/ 1271978 w 3619883"/>
              <a:gd name="connsiteY53" fmla="*/ 4128157 h 4297250"/>
              <a:gd name="connsiteX54" fmla="*/ 1271978 w 3619883"/>
              <a:gd name="connsiteY54" fmla="*/ 3951392 h 4297250"/>
              <a:gd name="connsiteX55" fmla="*/ 1094193 w 3619883"/>
              <a:gd name="connsiteY55" fmla="*/ 3951392 h 4297250"/>
              <a:gd name="connsiteX56" fmla="*/ 1094193 w 3619883"/>
              <a:gd name="connsiteY56" fmla="*/ 4128157 h 4297250"/>
              <a:gd name="connsiteX57" fmla="*/ 1140354 w 3619883"/>
              <a:gd name="connsiteY57" fmla="*/ 4128157 h 4297250"/>
              <a:gd name="connsiteX58" fmla="*/ 1140354 w 3619883"/>
              <a:gd name="connsiteY58" fmla="*/ 4275461 h 4297250"/>
              <a:gd name="connsiteX59" fmla="*/ 953807 w 3619883"/>
              <a:gd name="connsiteY59" fmla="*/ 4275461 h 4297250"/>
              <a:gd name="connsiteX60" fmla="*/ 912215 w 3619883"/>
              <a:gd name="connsiteY60" fmla="*/ 4128157 h 4297250"/>
              <a:gd name="connsiteX61" fmla="*/ 961020 w 3619883"/>
              <a:gd name="connsiteY61" fmla="*/ 4128157 h 4297250"/>
              <a:gd name="connsiteX62" fmla="*/ 961020 w 3619883"/>
              <a:gd name="connsiteY62" fmla="*/ 3951392 h 4297250"/>
              <a:gd name="connsiteX63" fmla="*/ 783235 w 3619883"/>
              <a:gd name="connsiteY63" fmla="*/ 3951392 h 4297250"/>
              <a:gd name="connsiteX64" fmla="*/ 783235 w 3619883"/>
              <a:gd name="connsiteY64" fmla="*/ 4128157 h 4297250"/>
              <a:gd name="connsiteX65" fmla="*/ 871024 w 3619883"/>
              <a:gd name="connsiteY65" fmla="*/ 4128157 h 4297250"/>
              <a:gd name="connsiteX66" fmla="*/ 829432 w 3619883"/>
              <a:gd name="connsiteY66" fmla="*/ 4275461 h 4297250"/>
              <a:gd name="connsiteX67" fmla="*/ 611484 w 3619883"/>
              <a:gd name="connsiteY67" fmla="*/ 4275461 h 4297250"/>
              <a:gd name="connsiteX68" fmla="*/ 621247 w 3619883"/>
              <a:gd name="connsiteY68" fmla="*/ 4128157 h 4297250"/>
              <a:gd name="connsiteX69" fmla="*/ 650062 w 3619883"/>
              <a:gd name="connsiteY69" fmla="*/ 4128157 h 4297250"/>
              <a:gd name="connsiteX70" fmla="*/ 650062 w 3619883"/>
              <a:gd name="connsiteY70" fmla="*/ 3951392 h 4297250"/>
              <a:gd name="connsiteX71" fmla="*/ 472277 w 3619883"/>
              <a:gd name="connsiteY71" fmla="*/ 3951392 h 4297250"/>
              <a:gd name="connsiteX72" fmla="*/ 472277 w 3619883"/>
              <a:gd name="connsiteY72" fmla="*/ 4128157 h 4297250"/>
              <a:gd name="connsiteX73" fmla="*/ 522650 w 3619883"/>
              <a:gd name="connsiteY73" fmla="*/ 4128157 h 4297250"/>
              <a:gd name="connsiteX74" fmla="*/ 573998 w 3619883"/>
              <a:gd name="connsiteY74" fmla="*/ 4275461 h 4297250"/>
              <a:gd name="connsiteX75" fmla="*/ 336164 w 3619883"/>
              <a:gd name="connsiteY75" fmla="*/ 4275461 h 4297250"/>
              <a:gd name="connsiteX76" fmla="*/ 294572 w 3619883"/>
              <a:gd name="connsiteY76" fmla="*/ 4128157 h 4297250"/>
              <a:gd name="connsiteX77" fmla="*/ 339106 w 3619883"/>
              <a:gd name="connsiteY77" fmla="*/ 4128157 h 4297250"/>
              <a:gd name="connsiteX78" fmla="*/ 339106 w 3619883"/>
              <a:gd name="connsiteY78" fmla="*/ 3951392 h 4297250"/>
              <a:gd name="connsiteX79" fmla="*/ 161321 w 3619883"/>
              <a:gd name="connsiteY79" fmla="*/ 3951392 h 4297250"/>
              <a:gd name="connsiteX80" fmla="*/ 161321 w 3619883"/>
              <a:gd name="connsiteY80" fmla="*/ 4128157 h 4297250"/>
              <a:gd name="connsiteX81" fmla="*/ 230914 w 3619883"/>
              <a:gd name="connsiteY81" fmla="*/ 4128157 h 4297250"/>
              <a:gd name="connsiteX82" fmla="*/ 189322 w 3619883"/>
              <a:gd name="connsiteY82" fmla="*/ 4275461 h 4297250"/>
              <a:gd name="connsiteX83" fmla="*/ 0 w 3619883"/>
              <a:gd name="connsiteY83" fmla="*/ 4275461 h 4297250"/>
              <a:gd name="connsiteX84" fmla="*/ 0 w 3619883"/>
              <a:gd name="connsiteY84" fmla="*/ 42229 h 4297250"/>
              <a:gd name="connsiteX85" fmla="*/ 42464 w 3619883"/>
              <a:gd name="connsiteY85" fmla="*/ 40518 h 4297250"/>
              <a:gd name="connsiteX86" fmla="*/ 137733 w 3619883"/>
              <a:gd name="connsiteY86" fmla="*/ 35355 h 4297250"/>
              <a:gd name="connsiteX87" fmla="*/ 270565 w 3619883"/>
              <a:gd name="connsiteY87" fmla="*/ 29759 h 4297250"/>
              <a:gd name="connsiteX88" fmla="*/ 479734 w 3619883"/>
              <a:gd name="connsiteY88" fmla="*/ 45455 h 4297250"/>
              <a:gd name="connsiteX89" fmla="*/ 524103 w 3619883"/>
              <a:gd name="connsiteY89" fmla="*/ 41625 h 4297250"/>
              <a:gd name="connsiteX90" fmla="*/ 624416 w 3619883"/>
              <a:gd name="connsiteY90" fmla="*/ 22696 h 4297250"/>
              <a:gd name="connsiteX91" fmla="*/ 657762 w 3619883"/>
              <a:gd name="connsiteY91" fmla="*/ 18351 h 4297250"/>
              <a:gd name="connsiteX92" fmla="*/ 690557 w 3619883"/>
              <a:gd name="connsiteY92" fmla="*/ 25792 h 4297250"/>
              <a:gd name="connsiteX93" fmla="*/ 745123 w 3619883"/>
              <a:gd name="connsiteY93" fmla="*/ 40157 h 4297250"/>
              <a:gd name="connsiteX94" fmla="*/ 789493 w 3619883"/>
              <a:gd name="connsiteY94" fmla="*/ 36327 h 4297250"/>
              <a:gd name="connsiteX95" fmla="*/ 854255 w 3619883"/>
              <a:gd name="connsiteY95" fmla="*/ 68887 h 4297250"/>
              <a:gd name="connsiteX96" fmla="*/ 897520 w 3619883"/>
              <a:gd name="connsiteY96" fmla="*/ 88629 h 4297250"/>
              <a:gd name="connsiteX97" fmla="*/ 940510 w 3619883"/>
              <a:gd name="connsiteY97" fmla="*/ 114265 h 4297250"/>
              <a:gd name="connsiteX98" fmla="*/ 1082712 w 3619883"/>
              <a:gd name="connsiteY98" fmla="*/ 144543 h 4297250"/>
              <a:gd name="connsiteX99" fmla="*/ 1205348 w 3619883"/>
              <a:gd name="connsiteY99" fmla="*/ 120753 h 4297250"/>
              <a:gd name="connsiteX100" fmla="*/ 1271764 w 3619883"/>
              <a:gd name="connsiteY100" fmla="*/ 117956 h 4297250"/>
              <a:gd name="connsiteX101" fmla="*/ 1315583 w 3619883"/>
              <a:gd name="connsiteY101" fmla="*/ 125912 h 4297250"/>
              <a:gd name="connsiteX102" fmla="*/ 1359125 w 3619883"/>
              <a:gd name="connsiteY102" fmla="*/ 139761 h 4297250"/>
              <a:gd name="connsiteX103" fmla="*/ 1391919 w 3619883"/>
              <a:gd name="connsiteY103" fmla="*/ 147202 h 4297250"/>
              <a:gd name="connsiteX104" fmla="*/ 1436563 w 3619883"/>
              <a:gd name="connsiteY104" fmla="*/ 137480 h 4297250"/>
              <a:gd name="connsiteX105" fmla="*/ 1471566 w 3619883"/>
              <a:gd name="connsiteY105" fmla="*/ 97777 h 4297250"/>
              <a:gd name="connsiteX106" fmla="*/ 1505739 w 3619883"/>
              <a:gd name="connsiteY106" fmla="*/ 75753 h 4297250"/>
              <a:gd name="connsiteX107" fmla="*/ 1590891 w 3619883"/>
              <a:gd name="connsiteY107" fmla="*/ 144702 h 4297250"/>
              <a:gd name="connsiteX108" fmla="*/ 1625616 w 3619883"/>
              <a:gd name="connsiteY108" fmla="*/ 110893 h 4297250"/>
              <a:gd name="connsiteX109" fmla="*/ 1658964 w 3619883"/>
              <a:gd name="connsiteY109" fmla="*/ 106547 h 4297250"/>
              <a:gd name="connsiteX110" fmla="*/ 1746598 w 3619883"/>
              <a:gd name="connsiteY110" fmla="*/ 122460 h 4297250"/>
              <a:gd name="connsiteX111" fmla="*/ 1811913 w 3619883"/>
              <a:gd name="connsiteY111" fmla="*/ 143234 h 4297250"/>
              <a:gd name="connsiteX112" fmla="*/ 1856557 w 3619883"/>
              <a:gd name="connsiteY112" fmla="*/ 133511 h 4297250"/>
              <a:gd name="connsiteX113" fmla="*/ 2066003 w 3619883"/>
              <a:gd name="connsiteY113" fmla="*/ 143313 h 4297250"/>
              <a:gd name="connsiteX114" fmla="*/ 2177615 w 3619883"/>
              <a:gd name="connsiteY114" fmla="*/ 119007 h 4297250"/>
              <a:gd name="connsiteX115" fmla="*/ 2255883 w 3619883"/>
              <a:gd name="connsiteY115" fmla="*/ 99047 h 4297250"/>
              <a:gd name="connsiteX116" fmla="*/ 2344622 w 3619883"/>
              <a:gd name="connsiteY116" fmla="*/ 91388 h 4297250"/>
              <a:gd name="connsiteX117" fmla="*/ 2455682 w 3619883"/>
              <a:gd name="connsiteY117" fmla="*/ 78869 h 4297250"/>
              <a:gd name="connsiteX118" fmla="*/ 2632609 w 3619883"/>
              <a:gd name="connsiteY118" fmla="*/ 75338 h 4297250"/>
              <a:gd name="connsiteX119" fmla="*/ 2742291 w 3619883"/>
              <a:gd name="connsiteY119" fmla="*/ 92282 h 4297250"/>
              <a:gd name="connsiteX120" fmla="*/ 2851974 w 3619883"/>
              <a:gd name="connsiteY120" fmla="*/ 109227 h 4297250"/>
              <a:gd name="connsiteX121" fmla="*/ 2907643 w 3619883"/>
              <a:gd name="connsiteY121" fmla="*/ 100020 h 4297250"/>
              <a:gd name="connsiteX122" fmla="*/ 2944022 w 3619883"/>
              <a:gd name="connsiteY122" fmla="*/ 30853 h 4297250"/>
              <a:gd name="connsiteX123" fmla="*/ 3022289 w 3619883"/>
              <a:gd name="connsiteY123" fmla="*/ 10893 h 4297250"/>
              <a:gd name="connsiteX124" fmla="*/ 3054807 w 3619883"/>
              <a:gd name="connsiteY124" fmla="*/ 24226 h 4297250"/>
              <a:gd name="connsiteX125" fmla="*/ 3141892 w 3619883"/>
              <a:gd name="connsiteY125" fmla="*/ 51925 h 4297250"/>
              <a:gd name="connsiteX126" fmla="*/ 3185711 w 3619883"/>
              <a:gd name="connsiteY126" fmla="*/ 59881 h 4297250"/>
              <a:gd name="connsiteX127" fmla="*/ 3219056 w 3619883"/>
              <a:gd name="connsiteY127" fmla="*/ 55536 h 4297250"/>
              <a:gd name="connsiteX128" fmla="*/ 3263425 w 3619883"/>
              <a:gd name="connsiteY128" fmla="*/ 51706 h 4297250"/>
              <a:gd name="connsiteX129" fmla="*/ 3296219 w 3619883"/>
              <a:gd name="connsiteY129" fmla="*/ 59147 h 4297250"/>
              <a:gd name="connsiteX130" fmla="*/ 3319094 w 3619883"/>
              <a:gd name="connsiteY130" fmla="*/ 42500 h 4297250"/>
              <a:gd name="connsiteX131" fmla="*/ 3420511 w 3619883"/>
              <a:gd name="connsiteY131" fmla="*/ 0 h 4297250"/>
              <a:gd name="connsiteX132" fmla="*/ 3453305 w 3619883"/>
              <a:gd name="connsiteY132" fmla="*/ 7440 h 4297250"/>
              <a:gd name="connsiteX133" fmla="*/ 3496571 w 3619883"/>
              <a:gd name="connsiteY133" fmla="*/ 27182 h 4297250"/>
              <a:gd name="connsiteX134" fmla="*/ 3602117 w 3619883"/>
              <a:gd name="connsiteY134" fmla="*/ 132521 h 4297250"/>
              <a:gd name="connsiteX135" fmla="*/ 3619883 w 3619883"/>
              <a:gd name="connsiteY135" fmla="*/ 140049 h 4297250"/>
              <a:gd name="connsiteX136" fmla="*/ 3619883 w 3619883"/>
              <a:gd name="connsiteY13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137725 w 3619883"/>
              <a:gd name="connsiteY5" fmla="*/ 4128157 h 4297250"/>
              <a:gd name="connsiteX6" fmla="*/ 3014011 w 3619883"/>
              <a:gd name="connsiteY6" fmla="*/ 4275461 h 4297250"/>
              <a:gd name="connsiteX7" fmla="*/ 2761042 w 3619883"/>
              <a:gd name="connsiteY7" fmla="*/ 4275461 h 4297250"/>
              <a:gd name="connsiteX8" fmla="*/ 2761042 w 3619883"/>
              <a:gd name="connsiteY8" fmla="*/ 4128157 h 4297250"/>
              <a:gd name="connsiteX9" fmla="*/ 2826768 w 3619883"/>
              <a:gd name="connsiteY9" fmla="*/ 4128157 h 4297250"/>
              <a:gd name="connsiteX10" fmla="*/ 2826768 w 3619883"/>
              <a:gd name="connsiteY10" fmla="*/ 3951392 h 4297250"/>
              <a:gd name="connsiteX11" fmla="*/ 2648983 w 3619883"/>
              <a:gd name="connsiteY11" fmla="*/ 3951392 h 4297250"/>
              <a:gd name="connsiteX12" fmla="*/ 2648983 w 3619883"/>
              <a:gd name="connsiteY12" fmla="*/ 4128157 h 4297250"/>
              <a:gd name="connsiteX13" fmla="*/ 2690646 w 3619883"/>
              <a:gd name="connsiteY13" fmla="*/ 4128157 h 4297250"/>
              <a:gd name="connsiteX14" fmla="*/ 2690646 w 3619883"/>
              <a:gd name="connsiteY14" fmla="*/ 4275461 h 4297250"/>
              <a:gd name="connsiteX15" fmla="*/ 2511710 w 3619883"/>
              <a:gd name="connsiteY15" fmla="*/ 4275461 h 4297250"/>
              <a:gd name="connsiteX16" fmla="*/ 2454288 w 3619883"/>
              <a:gd name="connsiteY16" fmla="*/ 4128157 h 4297250"/>
              <a:gd name="connsiteX17" fmla="*/ 2515810 w 3619883"/>
              <a:gd name="connsiteY17" fmla="*/ 4128157 h 4297250"/>
              <a:gd name="connsiteX18" fmla="*/ 2515810 w 3619883"/>
              <a:gd name="connsiteY18" fmla="*/ 3951392 h 4297250"/>
              <a:gd name="connsiteX19" fmla="*/ 2338025 w 3619883"/>
              <a:gd name="connsiteY19" fmla="*/ 3951392 h 4297250"/>
              <a:gd name="connsiteX20" fmla="*/ 2338025 w 3619883"/>
              <a:gd name="connsiteY20" fmla="*/ 4128157 h 4297250"/>
              <a:gd name="connsiteX21" fmla="*/ 2395120 w 3619883"/>
              <a:gd name="connsiteY21" fmla="*/ 4128157 h 4297250"/>
              <a:gd name="connsiteX22" fmla="*/ 2337697 w 3619883"/>
              <a:gd name="connsiteY22" fmla="*/ 4275461 h 4297250"/>
              <a:gd name="connsiteX23" fmla="*/ 2150155 w 3619883"/>
              <a:gd name="connsiteY23" fmla="*/ 4275461 h 4297250"/>
              <a:gd name="connsiteX24" fmla="*/ 2150155 w 3619883"/>
              <a:gd name="connsiteY24" fmla="*/ 4128157 h 4297250"/>
              <a:gd name="connsiteX25" fmla="*/ 2204852 w 3619883"/>
              <a:gd name="connsiteY25" fmla="*/ 4128157 h 4297250"/>
              <a:gd name="connsiteX26" fmla="*/ 2204852 w 3619883"/>
              <a:gd name="connsiteY26" fmla="*/ 3951392 h 4297250"/>
              <a:gd name="connsiteX27" fmla="*/ 2027068 w 3619883"/>
              <a:gd name="connsiteY27" fmla="*/ 3951392 h 4297250"/>
              <a:gd name="connsiteX28" fmla="*/ 2027068 w 3619883"/>
              <a:gd name="connsiteY28" fmla="*/ 4128157 h 4297250"/>
              <a:gd name="connsiteX29" fmla="*/ 2079759 w 3619883"/>
              <a:gd name="connsiteY29" fmla="*/ 4128157 h 4297250"/>
              <a:gd name="connsiteX30" fmla="*/ 2079759 w 3619883"/>
              <a:gd name="connsiteY30" fmla="*/ 4275461 h 4297250"/>
              <a:gd name="connsiteX31" fmla="*/ 1824703 w 3619883"/>
              <a:gd name="connsiteY31" fmla="*/ 4275461 h 4297250"/>
              <a:gd name="connsiteX32" fmla="*/ 1834468 w 3619883"/>
              <a:gd name="connsiteY32" fmla="*/ 4128157 h 4297250"/>
              <a:gd name="connsiteX33" fmla="*/ 1893894 w 3619883"/>
              <a:gd name="connsiteY33" fmla="*/ 4128157 h 4297250"/>
              <a:gd name="connsiteX34" fmla="*/ 1893894 w 3619883"/>
              <a:gd name="connsiteY34" fmla="*/ 3951392 h 4297250"/>
              <a:gd name="connsiteX35" fmla="*/ 1716110 w 3619883"/>
              <a:gd name="connsiteY35" fmla="*/ 3951392 h 4297250"/>
              <a:gd name="connsiteX36" fmla="*/ 1716110 w 3619883"/>
              <a:gd name="connsiteY36" fmla="*/ 4006431 h 4297250"/>
              <a:gd name="connsiteX37" fmla="*/ 1703447 w 3619883"/>
              <a:gd name="connsiteY37" fmla="*/ 4007960 h 4297250"/>
              <a:gd name="connsiteX38" fmla="*/ 1716110 w 3619883"/>
              <a:gd name="connsiteY38" fmla="*/ 4044284 h 4297250"/>
              <a:gd name="connsiteX39" fmla="*/ 1716110 w 3619883"/>
              <a:gd name="connsiteY39" fmla="*/ 4128157 h 4297250"/>
              <a:gd name="connsiteX40" fmla="*/ 1745346 w 3619883"/>
              <a:gd name="connsiteY40" fmla="*/ 4128157 h 4297250"/>
              <a:gd name="connsiteX41" fmla="*/ 1796694 w 3619883"/>
              <a:gd name="connsiteY41" fmla="*/ 4275461 h 4297250"/>
              <a:gd name="connsiteX42" fmla="*/ 1558844 w 3619883"/>
              <a:gd name="connsiteY42" fmla="*/ 4275461 h 4297250"/>
              <a:gd name="connsiteX43" fmla="*/ 1517252 w 3619883"/>
              <a:gd name="connsiteY43" fmla="*/ 4128157 h 4297250"/>
              <a:gd name="connsiteX44" fmla="*/ 1582936 w 3619883"/>
              <a:gd name="connsiteY44" fmla="*/ 4128157 h 4297250"/>
              <a:gd name="connsiteX45" fmla="*/ 1582936 w 3619883"/>
              <a:gd name="connsiteY45" fmla="*/ 3951392 h 4297250"/>
              <a:gd name="connsiteX46" fmla="*/ 1405151 w 3619883"/>
              <a:gd name="connsiteY46" fmla="*/ 3951392 h 4297250"/>
              <a:gd name="connsiteX47" fmla="*/ 1405151 w 3619883"/>
              <a:gd name="connsiteY47" fmla="*/ 4128157 h 4297250"/>
              <a:gd name="connsiteX48" fmla="*/ 1468988 w 3619883"/>
              <a:gd name="connsiteY48" fmla="*/ 4128157 h 4297250"/>
              <a:gd name="connsiteX49" fmla="*/ 1427396 w 3619883"/>
              <a:gd name="connsiteY49" fmla="*/ 4275461 h 4297250"/>
              <a:gd name="connsiteX50" fmla="*/ 1210751 w 3619883"/>
              <a:gd name="connsiteY50" fmla="*/ 4275461 h 4297250"/>
              <a:gd name="connsiteX51" fmla="*/ 1210751 w 3619883"/>
              <a:gd name="connsiteY51" fmla="*/ 4128157 h 4297250"/>
              <a:gd name="connsiteX52" fmla="*/ 1271978 w 3619883"/>
              <a:gd name="connsiteY52" fmla="*/ 4128157 h 4297250"/>
              <a:gd name="connsiteX53" fmla="*/ 1271978 w 3619883"/>
              <a:gd name="connsiteY53" fmla="*/ 3951392 h 4297250"/>
              <a:gd name="connsiteX54" fmla="*/ 1094193 w 3619883"/>
              <a:gd name="connsiteY54" fmla="*/ 3951392 h 4297250"/>
              <a:gd name="connsiteX55" fmla="*/ 1094193 w 3619883"/>
              <a:gd name="connsiteY55" fmla="*/ 4128157 h 4297250"/>
              <a:gd name="connsiteX56" fmla="*/ 1140354 w 3619883"/>
              <a:gd name="connsiteY56" fmla="*/ 4128157 h 4297250"/>
              <a:gd name="connsiteX57" fmla="*/ 1140354 w 3619883"/>
              <a:gd name="connsiteY57" fmla="*/ 4275461 h 4297250"/>
              <a:gd name="connsiteX58" fmla="*/ 953807 w 3619883"/>
              <a:gd name="connsiteY58" fmla="*/ 4275461 h 4297250"/>
              <a:gd name="connsiteX59" fmla="*/ 912215 w 3619883"/>
              <a:gd name="connsiteY59" fmla="*/ 4128157 h 4297250"/>
              <a:gd name="connsiteX60" fmla="*/ 961020 w 3619883"/>
              <a:gd name="connsiteY60" fmla="*/ 4128157 h 4297250"/>
              <a:gd name="connsiteX61" fmla="*/ 961020 w 3619883"/>
              <a:gd name="connsiteY61" fmla="*/ 3951392 h 4297250"/>
              <a:gd name="connsiteX62" fmla="*/ 783235 w 3619883"/>
              <a:gd name="connsiteY62" fmla="*/ 3951392 h 4297250"/>
              <a:gd name="connsiteX63" fmla="*/ 783235 w 3619883"/>
              <a:gd name="connsiteY63" fmla="*/ 4128157 h 4297250"/>
              <a:gd name="connsiteX64" fmla="*/ 871024 w 3619883"/>
              <a:gd name="connsiteY64" fmla="*/ 4128157 h 4297250"/>
              <a:gd name="connsiteX65" fmla="*/ 829432 w 3619883"/>
              <a:gd name="connsiteY65" fmla="*/ 4275461 h 4297250"/>
              <a:gd name="connsiteX66" fmla="*/ 611484 w 3619883"/>
              <a:gd name="connsiteY66" fmla="*/ 4275461 h 4297250"/>
              <a:gd name="connsiteX67" fmla="*/ 621247 w 3619883"/>
              <a:gd name="connsiteY67" fmla="*/ 4128157 h 4297250"/>
              <a:gd name="connsiteX68" fmla="*/ 650062 w 3619883"/>
              <a:gd name="connsiteY68" fmla="*/ 4128157 h 4297250"/>
              <a:gd name="connsiteX69" fmla="*/ 650062 w 3619883"/>
              <a:gd name="connsiteY69" fmla="*/ 3951392 h 4297250"/>
              <a:gd name="connsiteX70" fmla="*/ 472277 w 3619883"/>
              <a:gd name="connsiteY70" fmla="*/ 3951392 h 4297250"/>
              <a:gd name="connsiteX71" fmla="*/ 472277 w 3619883"/>
              <a:gd name="connsiteY71" fmla="*/ 4128157 h 4297250"/>
              <a:gd name="connsiteX72" fmla="*/ 522650 w 3619883"/>
              <a:gd name="connsiteY72" fmla="*/ 4128157 h 4297250"/>
              <a:gd name="connsiteX73" fmla="*/ 573998 w 3619883"/>
              <a:gd name="connsiteY73" fmla="*/ 4275461 h 4297250"/>
              <a:gd name="connsiteX74" fmla="*/ 336164 w 3619883"/>
              <a:gd name="connsiteY74" fmla="*/ 4275461 h 4297250"/>
              <a:gd name="connsiteX75" fmla="*/ 294572 w 3619883"/>
              <a:gd name="connsiteY75" fmla="*/ 4128157 h 4297250"/>
              <a:gd name="connsiteX76" fmla="*/ 339106 w 3619883"/>
              <a:gd name="connsiteY76" fmla="*/ 4128157 h 4297250"/>
              <a:gd name="connsiteX77" fmla="*/ 339106 w 3619883"/>
              <a:gd name="connsiteY77" fmla="*/ 3951392 h 4297250"/>
              <a:gd name="connsiteX78" fmla="*/ 161321 w 3619883"/>
              <a:gd name="connsiteY78" fmla="*/ 3951392 h 4297250"/>
              <a:gd name="connsiteX79" fmla="*/ 161321 w 3619883"/>
              <a:gd name="connsiteY79" fmla="*/ 4128157 h 4297250"/>
              <a:gd name="connsiteX80" fmla="*/ 230914 w 3619883"/>
              <a:gd name="connsiteY80" fmla="*/ 4128157 h 4297250"/>
              <a:gd name="connsiteX81" fmla="*/ 189322 w 3619883"/>
              <a:gd name="connsiteY81" fmla="*/ 4275461 h 4297250"/>
              <a:gd name="connsiteX82" fmla="*/ 0 w 3619883"/>
              <a:gd name="connsiteY82" fmla="*/ 4275461 h 4297250"/>
              <a:gd name="connsiteX83" fmla="*/ 0 w 3619883"/>
              <a:gd name="connsiteY83" fmla="*/ 42229 h 4297250"/>
              <a:gd name="connsiteX84" fmla="*/ 42464 w 3619883"/>
              <a:gd name="connsiteY84" fmla="*/ 40518 h 4297250"/>
              <a:gd name="connsiteX85" fmla="*/ 137733 w 3619883"/>
              <a:gd name="connsiteY85" fmla="*/ 35355 h 4297250"/>
              <a:gd name="connsiteX86" fmla="*/ 270565 w 3619883"/>
              <a:gd name="connsiteY86" fmla="*/ 29759 h 4297250"/>
              <a:gd name="connsiteX87" fmla="*/ 479734 w 3619883"/>
              <a:gd name="connsiteY87" fmla="*/ 45455 h 4297250"/>
              <a:gd name="connsiteX88" fmla="*/ 524103 w 3619883"/>
              <a:gd name="connsiteY88" fmla="*/ 41625 h 4297250"/>
              <a:gd name="connsiteX89" fmla="*/ 624416 w 3619883"/>
              <a:gd name="connsiteY89" fmla="*/ 22696 h 4297250"/>
              <a:gd name="connsiteX90" fmla="*/ 657762 w 3619883"/>
              <a:gd name="connsiteY90" fmla="*/ 18351 h 4297250"/>
              <a:gd name="connsiteX91" fmla="*/ 690557 w 3619883"/>
              <a:gd name="connsiteY91" fmla="*/ 25792 h 4297250"/>
              <a:gd name="connsiteX92" fmla="*/ 745123 w 3619883"/>
              <a:gd name="connsiteY92" fmla="*/ 40157 h 4297250"/>
              <a:gd name="connsiteX93" fmla="*/ 789493 w 3619883"/>
              <a:gd name="connsiteY93" fmla="*/ 36327 h 4297250"/>
              <a:gd name="connsiteX94" fmla="*/ 854255 w 3619883"/>
              <a:gd name="connsiteY94" fmla="*/ 68887 h 4297250"/>
              <a:gd name="connsiteX95" fmla="*/ 897520 w 3619883"/>
              <a:gd name="connsiteY95" fmla="*/ 88629 h 4297250"/>
              <a:gd name="connsiteX96" fmla="*/ 940510 w 3619883"/>
              <a:gd name="connsiteY96" fmla="*/ 114265 h 4297250"/>
              <a:gd name="connsiteX97" fmla="*/ 1082712 w 3619883"/>
              <a:gd name="connsiteY97" fmla="*/ 144543 h 4297250"/>
              <a:gd name="connsiteX98" fmla="*/ 1205348 w 3619883"/>
              <a:gd name="connsiteY98" fmla="*/ 120753 h 4297250"/>
              <a:gd name="connsiteX99" fmla="*/ 1271764 w 3619883"/>
              <a:gd name="connsiteY99" fmla="*/ 117956 h 4297250"/>
              <a:gd name="connsiteX100" fmla="*/ 1315583 w 3619883"/>
              <a:gd name="connsiteY100" fmla="*/ 125912 h 4297250"/>
              <a:gd name="connsiteX101" fmla="*/ 1359125 w 3619883"/>
              <a:gd name="connsiteY101" fmla="*/ 139761 h 4297250"/>
              <a:gd name="connsiteX102" fmla="*/ 1391919 w 3619883"/>
              <a:gd name="connsiteY102" fmla="*/ 147202 h 4297250"/>
              <a:gd name="connsiteX103" fmla="*/ 1436563 w 3619883"/>
              <a:gd name="connsiteY103" fmla="*/ 137480 h 4297250"/>
              <a:gd name="connsiteX104" fmla="*/ 1471566 w 3619883"/>
              <a:gd name="connsiteY104" fmla="*/ 97777 h 4297250"/>
              <a:gd name="connsiteX105" fmla="*/ 1505739 w 3619883"/>
              <a:gd name="connsiteY105" fmla="*/ 75753 h 4297250"/>
              <a:gd name="connsiteX106" fmla="*/ 1590891 w 3619883"/>
              <a:gd name="connsiteY106" fmla="*/ 144702 h 4297250"/>
              <a:gd name="connsiteX107" fmla="*/ 1625616 w 3619883"/>
              <a:gd name="connsiteY107" fmla="*/ 110893 h 4297250"/>
              <a:gd name="connsiteX108" fmla="*/ 1658964 w 3619883"/>
              <a:gd name="connsiteY108" fmla="*/ 106547 h 4297250"/>
              <a:gd name="connsiteX109" fmla="*/ 1746598 w 3619883"/>
              <a:gd name="connsiteY109" fmla="*/ 122460 h 4297250"/>
              <a:gd name="connsiteX110" fmla="*/ 1811913 w 3619883"/>
              <a:gd name="connsiteY110" fmla="*/ 143234 h 4297250"/>
              <a:gd name="connsiteX111" fmla="*/ 1856557 w 3619883"/>
              <a:gd name="connsiteY111" fmla="*/ 133511 h 4297250"/>
              <a:gd name="connsiteX112" fmla="*/ 2066003 w 3619883"/>
              <a:gd name="connsiteY112" fmla="*/ 143313 h 4297250"/>
              <a:gd name="connsiteX113" fmla="*/ 2177615 w 3619883"/>
              <a:gd name="connsiteY113" fmla="*/ 119007 h 4297250"/>
              <a:gd name="connsiteX114" fmla="*/ 2255883 w 3619883"/>
              <a:gd name="connsiteY114" fmla="*/ 99047 h 4297250"/>
              <a:gd name="connsiteX115" fmla="*/ 2344622 w 3619883"/>
              <a:gd name="connsiteY115" fmla="*/ 91388 h 4297250"/>
              <a:gd name="connsiteX116" fmla="*/ 2455682 w 3619883"/>
              <a:gd name="connsiteY116" fmla="*/ 78869 h 4297250"/>
              <a:gd name="connsiteX117" fmla="*/ 2632609 w 3619883"/>
              <a:gd name="connsiteY117" fmla="*/ 75338 h 4297250"/>
              <a:gd name="connsiteX118" fmla="*/ 2742291 w 3619883"/>
              <a:gd name="connsiteY118" fmla="*/ 92282 h 4297250"/>
              <a:gd name="connsiteX119" fmla="*/ 2851974 w 3619883"/>
              <a:gd name="connsiteY119" fmla="*/ 109227 h 4297250"/>
              <a:gd name="connsiteX120" fmla="*/ 2907643 w 3619883"/>
              <a:gd name="connsiteY120" fmla="*/ 100020 h 4297250"/>
              <a:gd name="connsiteX121" fmla="*/ 2944022 w 3619883"/>
              <a:gd name="connsiteY121" fmla="*/ 30853 h 4297250"/>
              <a:gd name="connsiteX122" fmla="*/ 3022289 w 3619883"/>
              <a:gd name="connsiteY122" fmla="*/ 10893 h 4297250"/>
              <a:gd name="connsiteX123" fmla="*/ 3054807 w 3619883"/>
              <a:gd name="connsiteY123" fmla="*/ 24226 h 4297250"/>
              <a:gd name="connsiteX124" fmla="*/ 3141892 w 3619883"/>
              <a:gd name="connsiteY124" fmla="*/ 51925 h 4297250"/>
              <a:gd name="connsiteX125" fmla="*/ 3185711 w 3619883"/>
              <a:gd name="connsiteY125" fmla="*/ 59881 h 4297250"/>
              <a:gd name="connsiteX126" fmla="*/ 3219056 w 3619883"/>
              <a:gd name="connsiteY126" fmla="*/ 55536 h 4297250"/>
              <a:gd name="connsiteX127" fmla="*/ 3263425 w 3619883"/>
              <a:gd name="connsiteY127" fmla="*/ 51706 h 4297250"/>
              <a:gd name="connsiteX128" fmla="*/ 3296219 w 3619883"/>
              <a:gd name="connsiteY128" fmla="*/ 59147 h 4297250"/>
              <a:gd name="connsiteX129" fmla="*/ 3319094 w 3619883"/>
              <a:gd name="connsiteY129" fmla="*/ 42500 h 4297250"/>
              <a:gd name="connsiteX130" fmla="*/ 3420511 w 3619883"/>
              <a:gd name="connsiteY130" fmla="*/ 0 h 4297250"/>
              <a:gd name="connsiteX131" fmla="*/ 3453305 w 3619883"/>
              <a:gd name="connsiteY131" fmla="*/ 7440 h 4297250"/>
              <a:gd name="connsiteX132" fmla="*/ 3496571 w 3619883"/>
              <a:gd name="connsiteY132" fmla="*/ 27182 h 4297250"/>
              <a:gd name="connsiteX133" fmla="*/ 3602117 w 3619883"/>
              <a:gd name="connsiteY133" fmla="*/ 132521 h 4297250"/>
              <a:gd name="connsiteX134" fmla="*/ 3619883 w 3619883"/>
              <a:gd name="connsiteY134" fmla="*/ 140049 h 4297250"/>
              <a:gd name="connsiteX135" fmla="*/ 3619883 w 3619883"/>
              <a:gd name="connsiteY13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826768 w 3619883"/>
              <a:gd name="connsiteY9" fmla="*/ 3951392 h 4297250"/>
              <a:gd name="connsiteX10" fmla="*/ 2648983 w 3619883"/>
              <a:gd name="connsiteY10" fmla="*/ 3951392 h 4297250"/>
              <a:gd name="connsiteX11" fmla="*/ 2648983 w 3619883"/>
              <a:gd name="connsiteY11" fmla="*/ 4128157 h 4297250"/>
              <a:gd name="connsiteX12" fmla="*/ 2690646 w 3619883"/>
              <a:gd name="connsiteY12" fmla="*/ 4128157 h 4297250"/>
              <a:gd name="connsiteX13" fmla="*/ 2690646 w 3619883"/>
              <a:gd name="connsiteY13" fmla="*/ 4275461 h 4297250"/>
              <a:gd name="connsiteX14" fmla="*/ 2511710 w 3619883"/>
              <a:gd name="connsiteY14" fmla="*/ 4275461 h 4297250"/>
              <a:gd name="connsiteX15" fmla="*/ 2454288 w 3619883"/>
              <a:gd name="connsiteY15" fmla="*/ 4128157 h 4297250"/>
              <a:gd name="connsiteX16" fmla="*/ 2515810 w 3619883"/>
              <a:gd name="connsiteY16" fmla="*/ 4128157 h 4297250"/>
              <a:gd name="connsiteX17" fmla="*/ 2515810 w 3619883"/>
              <a:gd name="connsiteY17" fmla="*/ 3951392 h 4297250"/>
              <a:gd name="connsiteX18" fmla="*/ 2338025 w 3619883"/>
              <a:gd name="connsiteY18" fmla="*/ 3951392 h 4297250"/>
              <a:gd name="connsiteX19" fmla="*/ 2338025 w 3619883"/>
              <a:gd name="connsiteY19" fmla="*/ 4128157 h 4297250"/>
              <a:gd name="connsiteX20" fmla="*/ 2395120 w 3619883"/>
              <a:gd name="connsiteY20" fmla="*/ 4128157 h 4297250"/>
              <a:gd name="connsiteX21" fmla="*/ 2337697 w 3619883"/>
              <a:gd name="connsiteY21" fmla="*/ 4275461 h 4297250"/>
              <a:gd name="connsiteX22" fmla="*/ 2150155 w 3619883"/>
              <a:gd name="connsiteY22" fmla="*/ 4275461 h 4297250"/>
              <a:gd name="connsiteX23" fmla="*/ 2150155 w 3619883"/>
              <a:gd name="connsiteY23" fmla="*/ 4128157 h 4297250"/>
              <a:gd name="connsiteX24" fmla="*/ 2204852 w 3619883"/>
              <a:gd name="connsiteY24" fmla="*/ 4128157 h 4297250"/>
              <a:gd name="connsiteX25" fmla="*/ 2204852 w 3619883"/>
              <a:gd name="connsiteY25" fmla="*/ 3951392 h 4297250"/>
              <a:gd name="connsiteX26" fmla="*/ 2027068 w 3619883"/>
              <a:gd name="connsiteY26" fmla="*/ 3951392 h 4297250"/>
              <a:gd name="connsiteX27" fmla="*/ 2027068 w 3619883"/>
              <a:gd name="connsiteY27" fmla="*/ 4128157 h 4297250"/>
              <a:gd name="connsiteX28" fmla="*/ 2079759 w 3619883"/>
              <a:gd name="connsiteY28" fmla="*/ 4128157 h 4297250"/>
              <a:gd name="connsiteX29" fmla="*/ 2079759 w 3619883"/>
              <a:gd name="connsiteY29" fmla="*/ 4275461 h 4297250"/>
              <a:gd name="connsiteX30" fmla="*/ 1824703 w 3619883"/>
              <a:gd name="connsiteY30" fmla="*/ 4275461 h 4297250"/>
              <a:gd name="connsiteX31" fmla="*/ 1834468 w 3619883"/>
              <a:gd name="connsiteY31" fmla="*/ 4128157 h 4297250"/>
              <a:gd name="connsiteX32" fmla="*/ 1893894 w 3619883"/>
              <a:gd name="connsiteY32" fmla="*/ 4128157 h 4297250"/>
              <a:gd name="connsiteX33" fmla="*/ 1893894 w 3619883"/>
              <a:gd name="connsiteY33" fmla="*/ 3951392 h 4297250"/>
              <a:gd name="connsiteX34" fmla="*/ 1716110 w 3619883"/>
              <a:gd name="connsiteY34" fmla="*/ 3951392 h 4297250"/>
              <a:gd name="connsiteX35" fmla="*/ 1716110 w 3619883"/>
              <a:gd name="connsiteY35" fmla="*/ 4006431 h 4297250"/>
              <a:gd name="connsiteX36" fmla="*/ 1703447 w 3619883"/>
              <a:gd name="connsiteY36" fmla="*/ 4007960 h 4297250"/>
              <a:gd name="connsiteX37" fmla="*/ 1716110 w 3619883"/>
              <a:gd name="connsiteY37" fmla="*/ 4044284 h 4297250"/>
              <a:gd name="connsiteX38" fmla="*/ 1716110 w 3619883"/>
              <a:gd name="connsiteY38" fmla="*/ 4128157 h 4297250"/>
              <a:gd name="connsiteX39" fmla="*/ 1745346 w 3619883"/>
              <a:gd name="connsiteY39" fmla="*/ 4128157 h 4297250"/>
              <a:gd name="connsiteX40" fmla="*/ 1796694 w 3619883"/>
              <a:gd name="connsiteY40" fmla="*/ 4275461 h 4297250"/>
              <a:gd name="connsiteX41" fmla="*/ 1558844 w 3619883"/>
              <a:gd name="connsiteY41" fmla="*/ 4275461 h 4297250"/>
              <a:gd name="connsiteX42" fmla="*/ 1517252 w 3619883"/>
              <a:gd name="connsiteY42" fmla="*/ 4128157 h 4297250"/>
              <a:gd name="connsiteX43" fmla="*/ 1582936 w 3619883"/>
              <a:gd name="connsiteY43" fmla="*/ 4128157 h 4297250"/>
              <a:gd name="connsiteX44" fmla="*/ 1582936 w 3619883"/>
              <a:gd name="connsiteY44" fmla="*/ 3951392 h 4297250"/>
              <a:gd name="connsiteX45" fmla="*/ 1405151 w 3619883"/>
              <a:gd name="connsiteY45" fmla="*/ 3951392 h 4297250"/>
              <a:gd name="connsiteX46" fmla="*/ 1405151 w 3619883"/>
              <a:gd name="connsiteY46" fmla="*/ 4128157 h 4297250"/>
              <a:gd name="connsiteX47" fmla="*/ 1468988 w 3619883"/>
              <a:gd name="connsiteY47" fmla="*/ 4128157 h 4297250"/>
              <a:gd name="connsiteX48" fmla="*/ 1427396 w 3619883"/>
              <a:gd name="connsiteY48" fmla="*/ 4275461 h 4297250"/>
              <a:gd name="connsiteX49" fmla="*/ 1210751 w 3619883"/>
              <a:gd name="connsiteY49" fmla="*/ 4275461 h 4297250"/>
              <a:gd name="connsiteX50" fmla="*/ 1210751 w 3619883"/>
              <a:gd name="connsiteY50" fmla="*/ 4128157 h 4297250"/>
              <a:gd name="connsiteX51" fmla="*/ 1271978 w 3619883"/>
              <a:gd name="connsiteY51" fmla="*/ 4128157 h 4297250"/>
              <a:gd name="connsiteX52" fmla="*/ 1271978 w 3619883"/>
              <a:gd name="connsiteY52" fmla="*/ 3951392 h 4297250"/>
              <a:gd name="connsiteX53" fmla="*/ 1094193 w 3619883"/>
              <a:gd name="connsiteY53" fmla="*/ 3951392 h 4297250"/>
              <a:gd name="connsiteX54" fmla="*/ 1094193 w 3619883"/>
              <a:gd name="connsiteY54" fmla="*/ 4128157 h 4297250"/>
              <a:gd name="connsiteX55" fmla="*/ 1140354 w 3619883"/>
              <a:gd name="connsiteY55" fmla="*/ 4128157 h 4297250"/>
              <a:gd name="connsiteX56" fmla="*/ 1140354 w 3619883"/>
              <a:gd name="connsiteY56" fmla="*/ 4275461 h 4297250"/>
              <a:gd name="connsiteX57" fmla="*/ 953807 w 3619883"/>
              <a:gd name="connsiteY57" fmla="*/ 4275461 h 4297250"/>
              <a:gd name="connsiteX58" fmla="*/ 912215 w 3619883"/>
              <a:gd name="connsiteY58" fmla="*/ 4128157 h 4297250"/>
              <a:gd name="connsiteX59" fmla="*/ 961020 w 3619883"/>
              <a:gd name="connsiteY59" fmla="*/ 4128157 h 4297250"/>
              <a:gd name="connsiteX60" fmla="*/ 961020 w 3619883"/>
              <a:gd name="connsiteY60" fmla="*/ 3951392 h 4297250"/>
              <a:gd name="connsiteX61" fmla="*/ 783235 w 3619883"/>
              <a:gd name="connsiteY61" fmla="*/ 3951392 h 4297250"/>
              <a:gd name="connsiteX62" fmla="*/ 783235 w 3619883"/>
              <a:gd name="connsiteY62" fmla="*/ 4128157 h 4297250"/>
              <a:gd name="connsiteX63" fmla="*/ 871024 w 3619883"/>
              <a:gd name="connsiteY63" fmla="*/ 4128157 h 4297250"/>
              <a:gd name="connsiteX64" fmla="*/ 829432 w 3619883"/>
              <a:gd name="connsiteY64" fmla="*/ 4275461 h 4297250"/>
              <a:gd name="connsiteX65" fmla="*/ 611484 w 3619883"/>
              <a:gd name="connsiteY65" fmla="*/ 4275461 h 4297250"/>
              <a:gd name="connsiteX66" fmla="*/ 621247 w 3619883"/>
              <a:gd name="connsiteY66" fmla="*/ 4128157 h 4297250"/>
              <a:gd name="connsiteX67" fmla="*/ 650062 w 3619883"/>
              <a:gd name="connsiteY67" fmla="*/ 4128157 h 4297250"/>
              <a:gd name="connsiteX68" fmla="*/ 650062 w 3619883"/>
              <a:gd name="connsiteY68" fmla="*/ 3951392 h 4297250"/>
              <a:gd name="connsiteX69" fmla="*/ 472277 w 3619883"/>
              <a:gd name="connsiteY69" fmla="*/ 3951392 h 4297250"/>
              <a:gd name="connsiteX70" fmla="*/ 472277 w 3619883"/>
              <a:gd name="connsiteY70" fmla="*/ 4128157 h 4297250"/>
              <a:gd name="connsiteX71" fmla="*/ 522650 w 3619883"/>
              <a:gd name="connsiteY71" fmla="*/ 4128157 h 4297250"/>
              <a:gd name="connsiteX72" fmla="*/ 573998 w 3619883"/>
              <a:gd name="connsiteY72" fmla="*/ 4275461 h 4297250"/>
              <a:gd name="connsiteX73" fmla="*/ 336164 w 3619883"/>
              <a:gd name="connsiteY73" fmla="*/ 4275461 h 4297250"/>
              <a:gd name="connsiteX74" fmla="*/ 294572 w 3619883"/>
              <a:gd name="connsiteY74" fmla="*/ 4128157 h 4297250"/>
              <a:gd name="connsiteX75" fmla="*/ 339106 w 3619883"/>
              <a:gd name="connsiteY75" fmla="*/ 4128157 h 4297250"/>
              <a:gd name="connsiteX76" fmla="*/ 339106 w 3619883"/>
              <a:gd name="connsiteY76" fmla="*/ 3951392 h 4297250"/>
              <a:gd name="connsiteX77" fmla="*/ 161321 w 3619883"/>
              <a:gd name="connsiteY77" fmla="*/ 3951392 h 4297250"/>
              <a:gd name="connsiteX78" fmla="*/ 161321 w 3619883"/>
              <a:gd name="connsiteY78" fmla="*/ 4128157 h 4297250"/>
              <a:gd name="connsiteX79" fmla="*/ 230914 w 3619883"/>
              <a:gd name="connsiteY79" fmla="*/ 4128157 h 4297250"/>
              <a:gd name="connsiteX80" fmla="*/ 189322 w 3619883"/>
              <a:gd name="connsiteY80" fmla="*/ 4275461 h 4297250"/>
              <a:gd name="connsiteX81" fmla="*/ 0 w 3619883"/>
              <a:gd name="connsiteY81" fmla="*/ 4275461 h 4297250"/>
              <a:gd name="connsiteX82" fmla="*/ 0 w 3619883"/>
              <a:gd name="connsiteY82" fmla="*/ 42229 h 4297250"/>
              <a:gd name="connsiteX83" fmla="*/ 42464 w 3619883"/>
              <a:gd name="connsiteY83" fmla="*/ 40518 h 4297250"/>
              <a:gd name="connsiteX84" fmla="*/ 137733 w 3619883"/>
              <a:gd name="connsiteY84" fmla="*/ 35355 h 4297250"/>
              <a:gd name="connsiteX85" fmla="*/ 270565 w 3619883"/>
              <a:gd name="connsiteY85" fmla="*/ 29759 h 4297250"/>
              <a:gd name="connsiteX86" fmla="*/ 479734 w 3619883"/>
              <a:gd name="connsiteY86" fmla="*/ 45455 h 4297250"/>
              <a:gd name="connsiteX87" fmla="*/ 524103 w 3619883"/>
              <a:gd name="connsiteY87" fmla="*/ 41625 h 4297250"/>
              <a:gd name="connsiteX88" fmla="*/ 624416 w 3619883"/>
              <a:gd name="connsiteY88" fmla="*/ 22696 h 4297250"/>
              <a:gd name="connsiteX89" fmla="*/ 657762 w 3619883"/>
              <a:gd name="connsiteY89" fmla="*/ 18351 h 4297250"/>
              <a:gd name="connsiteX90" fmla="*/ 690557 w 3619883"/>
              <a:gd name="connsiteY90" fmla="*/ 25792 h 4297250"/>
              <a:gd name="connsiteX91" fmla="*/ 745123 w 3619883"/>
              <a:gd name="connsiteY91" fmla="*/ 40157 h 4297250"/>
              <a:gd name="connsiteX92" fmla="*/ 789493 w 3619883"/>
              <a:gd name="connsiteY92" fmla="*/ 36327 h 4297250"/>
              <a:gd name="connsiteX93" fmla="*/ 854255 w 3619883"/>
              <a:gd name="connsiteY93" fmla="*/ 68887 h 4297250"/>
              <a:gd name="connsiteX94" fmla="*/ 897520 w 3619883"/>
              <a:gd name="connsiteY94" fmla="*/ 88629 h 4297250"/>
              <a:gd name="connsiteX95" fmla="*/ 940510 w 3619883"/>
              <a:gd name="connsiteY95" fmla="*/ 114265 h 4297250"/>
              <a:gd name="connsiteX96" fmla="*/ 1082712 w 3619883"/>
              <a:gd name="connsiteY96" fmla="*/ 144543 h 4297250"/>
              <a:gd name="connsiteX97" fmla="*/ 1205348 w 3619883"/>
              <a:gd name="connsiteY97" fmla="*/ 120753 h 4297250"/>
              <a:gd name="connsiteX98" fmla="*/ 1271764 w 3619883"/>
              <a:gd name="connsiteY98" fmla="*/ 117956 h 4297250"/>
              <a:gd name="connsiteX99" fmla="*/ 1315583 w 3619883"/>
              <a:gd name="connsiteY99" fmla="*/ 125912 h 4297250"/>
              <a:gd name="connsiteX100" fmla="*/ 1359125 w 3619883"/>
              <a:gd name="connsiteY100" fmla="*/ 139761 h 4297250"/>
              <a:gd name="connsiteX101" fmla="*/ 1391919 w 3619883"/>
              <a:gd name="connsiteY101" fmla="*/ 147202 h 4297250"/>
              <a:gd name="connsiteX102" fmla="*/ 1436563 w 3619883"/>
              <a:gd name="connsiteY102" fmla="*/ 137480 h 4297250"/>
              <a:gd name="connsiteX103" fmla="*/ 1471566 w 3619883"/>
              <a:gd name="connsiteY103" fmla="*/ 97777 h 4297250"/>
              <a:gd name="connsiteX104" fmla="*/ 1505739 w 3619883"/>
              <a:gd name="connsiteY104" fmla="*/ 75753 h 4297250"/>
              <a:gd name="connsiteX105" fmla="*/ 1590891 w 3619883"/>
              <a:gd name="connsiteY105" fmla="*/ 144702 h 4297250"/>
              <a:gd name="connsiteX106" fmla="*/ 1625616 w 3619883"/>
              <a:gd name="connsiteY106" fmla="*/ 110893 h 4297250"/>
              <a:gd name="connsiteX107" fmla="*/ 1658964 w 3619883"/>
              <a:gd name="connsiteY107" fmla="*/ 106547 h 4297250"/>
              <a:gd name="connsiteX108" fmla="*/ 1746598 w 3619883"/>
              <a:gd name="connsiteY108" fmla="*/ 122460 h 4297250"/>
              <a:gd name="connsiteX109" fmla="*/ 1811913 w 3619883"/>
              <a:gd name="connsiteY109" fmla="*/ 143234 h 4297250"/>
              <a:gd name="connsiteX110" fmla="*/ 1856557 w 3619883"/>
              <a:gd name="connsiteY110" fmla="*/ 133511 h 4297250"/>
              <a:gd name="connsiteX111" fmla="*/ 2066003 w 3619883"/>
              <a:gd name="connsiteY111" fmla="*/ 143313 h 4297250"/>
              <a:gd name="connsiteX112" fmla="*/ 2177615 w 3619883"/>
              <a:gd name="connsiteY112" fmla="*/ 119007 h 4297250"/>
              <a:gd name="connsiteX113" fmla="*/ 2255883 w 3619883"/>
              <a:gd name="connsiteY113" fmla="*/ 99047 h 4297250"/>
              <a:gd name="connsiteX114" fmla="*/ 2344622 w 3619883"/>
              <a:gd name="connsiteY114" fmla="*/ 91388 h 4297250"/>
              <a:gd name="connsiteX115" fmla="*/ 2455682 w 3619883"/>
              <a:gd name="connsiteY115" fmla="*/ 78869 h 4297250"/>
              <a:gd name="connsiteX116" fmla="*/ 2632609 w 3619883"/>
              <a:gd name="connsiteY116" fmla="*/ 75338 h 4297250"/>
              <a:gd name="connsiteX117" fmla="*/ 2742291 w 3619883"/>
              <a:gd name="connsiteY117" fmla="*/ 92282 h 4297250"/>
              <a:gd name="connsiteX118" fmla="*/ 2851974 w 3619883"/>
              <a:gd name="connsiteY118" fmla="*/ 109227 h 4297250"/>
              <a:gd name="connsiteX119" fmla="*/ 2907643 w 3619883"/>
              <a:gd name="connsiteY119" fmla="*/ 100020 h 4297250"/>
              <a:gd name="connsiteX120" fmla="*/ 2944022 w 3619883"/>
              <a:gd name="connsiteY120" fmla="*/ 30853 h 4297250"/>
              <a:gd name="connsiteX121" fmla="*/ 3022289 w 3619883"/>
              <a:gd name="connsiteY121" fmla="*/ 10893 h 4297250"/>
              <a:gd name="connsiteX122" fmla="*/ 3054807 w 3619883"/>
              <a:gd name="connsiteY122" fmla="*/ 24226 h 4297250"/>
              <a:gd name="connsiteX123" fmla="*/ 3141892 w 3619883"/>
              <a:gd name="connsiteY123" fmla="*/ 51925 h 4297250"/>
              <a:gd name="connsiteX124" fmla="*/ 3185711 w 3619883"/>
              <a:gd name="connsiteY124" fmla="*/ 59881 h 4297250"/>
              <a:gd name="connsiteX125" fmla="*/ 3219056 w 3619883"/>
              <a:gd name="connsiteY125" fmla="*/ 55536 h 4297250"/>
              <a:gd name="connsiteX126" fmla="*/ 3263425 w 3619883"/>
              <a:gd name="connsiteY126" fmla="*/ 51706 h 4297250"/>
              <a:gd name="connsiteX127" fmla="*/ 3296219 w 3619883"/>
              <a:gd name="connsiteY127" fmla="*/ 59147 h 4297250"/>
              <a:gd name="connsiteX128" fmla="*/ 3319094 w 3619883"/>
              <a:gd name="connsiteY128" fmla="*/ 42500 h 4297250"/>
              <a:gd name="connsiteX129" fmla="*/ 3420511 w 3619883"/>
              <a:gd name="connsiteY129" fmla="*/ 0 h 4297250"/>
              <a:gd name="connsiteX130" fmla="*/ 3453305 w 3619883"/>
              <a:gd name="connsiteY130" fmla="*/ 7440 h 4297250"/>
              <a:gd name="connsiteX131" fmla="*/ 3496571 w 3619883"/>
              <a:gd name="connsiteY131" fmla="*/ 27182 h 4297250"/>
              <a:gd name="connsiteX132" fmla="*/ 3602117 w 3619883"/>
              <a:gd name="connsiteY132" fmla="*/ 132521 h 4297250"/>
              <a:gd name="connsiteX133" fmla="*/ 3619883 w 3619883"/>
              <a:gd name="connsiteY133" fmla="*/ 140049 h 4297250"/>
              <a:gd name="connsiteX134" fmla="*/ 3619883 w 3619883"/>
              <a:gd name="connsiteY13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648983 w 3619883"/>
              <a:gd name="connsiteY9" fmla="*/ 3951392 h 4297250"/>
              <a:gd name="connsiteX10" fmla="*/ 2648983 w 3619883"/>
              <a:gd name="connsiteY10" fmla="*/ 4128157 h 4297250"/>
              <a:gd name="connsiteX11" fmla="*/ 2690646 w 3619883"/>
              <a:gd name="connsiteY11" fmla="*/ 4128157 h 4297250"/>
              <a:gd name="connsiteX12" fmla="*/ 2690646 w 3619883"/>
              <a:gd name="connsiteY12" fmla="*/ 4275461 h 4297250"/>
              <a:gd name="connsiteX13" fmla="*/ 2511710 w 3619883"/>
              <a:gd name="connsiteY13" fmla="*/ 4275461 h 4297250"/>
              <a:gd name="connsiteX14" fmla="*/ 2454288 w 3619883"/>
              <a:gd name="connsiteY14" fmla="*/ 4128157 h 4297250"/>
              <a:gd name="connsiteX15" fmla="*/ 2515810 w 3619883"/>
              <a:gd name="connsiteY15" fmla="*/ 4128157 h 4297250"/>
              <a:gd name="connsiteX16" fmla="*/ 2515810 w 3619883"/>
              <a:gd name="connsiteY16" fmla="*/ 3951392 h 4297250"/>
              <a:gd name="connsiteX17" fmla="*/ 2338025 w 3619883"/>
              <a:gd name="connsiteY17" fmla="*/ 3951392 h 4297250"/>
              <a:gd name="connsiteX18" fmla="*/ 2338025 w 3619883"/>
              <a:gd name="connsiteY18" fmla="*/ 4128157 h 4297250"/>
              <a:gd name="connsiteX19" fmla="*/ 2395120 w 3619883"/>
              <a:gd name="connsiteY19" fmla="*/ 4128157 h 4297250"/>
              <a:gd name="connsiteX20" fmla="*/ 2337697 w 3619883"/>
              <a:gd name="connsiteY20" fmla="*/ 4275461 h 4297250"/>
              <a:gd name="connsiteX21" fmla="*/ 2150155 w 3619883"/>
              <a:gd name="connsiteY21" fmla="*/ 4275461 h 4297250"/>
              <a:gd name="connsiteX22" fmla="*/ 2150155 w 3619883"/>
              <a:gd name="connsiteY22" fmla="*/ 4128157 h 4297250"/>
              <a:gd name="connsiteX23" fmla="*/ 2204852 w 3619883"/>
              <a:gd name="connsiteY23" fmla="*/ 4128157 h 4297250"/>
              <a:gd name="connsiteX24" fmla="*/ 2204852 w 3619883"/>
              <a:gd name="connsiteY24" fmla="*/ 3951392 h 4297250"/>
              <a:gd name="connsiteX25" fmla="*/ 2027068 w 3619883"/>
              <a:gd name="connsiteY25" fmla="*/ 3951392 h 4297250"/>
              <a:gd name="connsiteX26" fmla="*/ 2027068 w 3619883"/>
              <a:gd name="connsiteY26" fmla="*/ 4128157 h 4297250"/>
              <a:gd name="connsiteX27" fmla="*/ 2079759 w 3619883"/>
              <a:gd name="connsiteY27" fmla="*/ 4128157 h 4297250"/>
              <a:gd name="connsiteX28" fmla="*/ 2079759 w 3619883"/>
              <a:gd name="connsiteY28" fmla="*/ 4275461 h 4297250"/>
              <a:gd name="connsiteX29" fmla="*/ 1824703 w 3619883"/>
              <a:gd name="connsiteY29" fmla="*/ 4275461 h 4297250"/>
              <a:gd name="connsiteX30" fmla="*/ 1834468 w 3619883"/>
              <a:gd name="connsiteY30" fmla="*/ 4128157 h 4297250"/>
              <a:gd name="connsiteX31" fmla="*/ 1893894 w 3619883"/>
              <a:gd name="connsiteY31" fmla="*/ 4128157 h 4297250"/>
              <a:gd name="connsiteX32" fmla="*/ 1893894 w 3619883"/>
              <a:gd name="connsiteY32" fmla="*/ 3951392 h 4297250"/>
              <a:gd name="connsiteX33" fmla="*/ 1716110 w 3619883"/>
              <a:gd name="connsiteY33" fmla="*/ 3951392 h 4297250"/>
              <a:gd name="connsiteX34" fmla="*/ 1716110 w 3619883"/>
              <a:gd name="connsiteY34" fmla="*/ 4006431 h 4297250"/>
              <a:gd name="connsiteX35" fmla="*/ 1703447 w 3619883"/>
              <a:gd name="connsiteY35" fmla="*/ 4007960 h 4297250"/>
              <a:gd name="connsiteX36" fmla="*/ 1716110 w 3619883"/>
              <a:gd name="connsiteY36" fmla="*/ 4044284 h 4297250"/>
              <a:gd name="connsiteX37" fmla="*/ 1716110 w 3619883"/>
              <a:gd name="connsiteY37" fmla="*/ 4128157 h 4297250"/>
              <a:gd name="connsiteX38" fmla="*/ 1745346 w 3619883"/>
              <a:gd name="connsiteY38" fmla="*/ 4128157 h 4297250"/>
              <a:gd name="connsiteX39" fmla="*/ 1796694 w 3619883"/>
              <a:gd name="connsiteY39" fmla="*/ 4275461 h 4297250"/>
              <a:gd name="connsiteX40" fmla="*/ 1558844 w 3619883"/>
              <a:gd name="connsiteY40" fmla="*/ 4275461 h 4297250"/>
              <a:gd name="connsiteX41" fmla="*/ 1517252 w 3619883"/>
              <a:gd name="connsiteY41" fmla="*/ 4128157 h 4297250"/>
              <a:gd name="connsiteX42" fmla="*/ 1582936 w 3619883"/>
              <a:gd name="connsiteY42" fmla="*/ 4128157 h 4297250"/>
              <a:gd name="connsiteX43" fmla="*/ 1582936 w 3619883"/>
              <a:gd name="connsiteY43" fmla="*/ 3951392 h 4297250"/>
              <a:gd name="connsiteX44" fmla="*/ 1405151 w 3619883"/>
              <a:gd name="connsiteY44" fmla="*/ 3951392 h 4297250"/>
              <a:gd name="connsiteX45" fmla="*/ 1405151 w 3619883"/>
              <a:gd name="connsiteY45" fmla="*/ 4128157 h 4297250"/>
              <a:gd name="connsiteX46" fmla="*/ 1468988 w 3619883"/>
              <a:gd name="connsiteY46" fmla="*/ 4128157 h 4297250"/>
              <a:gd name="connsiteX47" fmla="*/ 1427396 w 3619883"/>
              <a:gd name="connsiteY47" fmla="*/ 4275461 h 4297250"/>
              <a:gd name="connsiteX48" fmla="*/ 1210751 w 3619883"/>
              <a:gd name="connsiteY48" fmla="*/ 4275461 h 4297250"/>
              <a:gd name="connsiteX49" fmla="*/ 1210751 w 3619883"/>
              <a:gd name="connsiteY49" fmla="*/ 4128157 h 4297250"/>
              <a:gd name="connsiteX50" fmla="*/ 1271978 w 3619883"/>
              <a:gd name="connsiteY50" fmla="*/ 4128157 h 4297250"/>
              <a:gd name="connsiteX51" fmla="*/ 1271978 w 3619883"/>
              <a:gd name="connsiteY51" fmla="*/ 3951392 h 4297250"/>
              <a:gd name="connsiteX52" fmla="*/ 1094193 w 3619883"/>
              <a:gd name="connsiteY52" fmla="*/ 3951392 h 4297250"/>
              <a:gd name="connsiteX53" fmla="*/ 1094193 w 3619883"/>
              <a:gd name="connsiteY53" fmla="*/ 4128157 h 4297250"/>
              <a:gd name="connsiteX54" fmla="*/ 1140354 w 3619883"/>
              <a:gd name="connsiteY54" fmla="*/ 4128157 h 4297250"/>
              <a:gd name="connsiteX55" fmla="*/ 1140354 w 3619883"/>
              <a:gd name="connsiteY55" fmla="*/ 4275461 h 4297250"/>
              <a:gd name="connsiteX56" fmla="*/ 953807 w 3619883"/>
              <a:gd name="connsiteY56" fmla="*/ 4275461 h 4297250"/>
              <a:gd name="connsiteX57" fmla="*/ 912215 w 3619883"/>
              <a:gd name="connsiteY57" fmla="*/ 4128157 h 4297250"/>
              <a:gd name="connsiteX58" fmla="*/ 961020 w 3619883"/>
              <a:gd name="connsiteY58" fmla="*/ 4128157 h 4297250"/>
              <a:gd name="connsiteX59" fmla="*/ 961020 w 3619883"/>
              <a:gd name="connsiteY59" fmla="*/ 3951392 h 4297250"/>
              <a:gd name="connsiteX60" fmla="*/ 783235 w 3619883"/>
              <a:gd name="connsiteY60" fmla="*/ 3951392 h 4297250"/>
              <a:gd name="connsiteX61" fmla="*/ 783235 w 3619883"/>
              <a:gd name="connsiteY61" fmla="*/ 4128157 h 4297250"/>
              <a:gd name="connsiteX62" fmla="*/ 871024 w 3619883"/>
              <a:gd name="connsiteY62" fmla="*/ 4128157 h 4297250"/>
              <a:gd name="connsiteX63" fmla="*/ 829432 w 3619883"/>
              <a:gd name="connsiteY63" fmla="*/ 4275461 h 4297250"/>
              <a:gd name="connsiteX64" fmla="*/ 611484 w 3619883"/>
              <a:gd name="connsiteY64" fmla="*/ 4275461 h 4297250"/>
              <a:gd name="connsiteX65" fmla="*/ 621247 w 3619883"/>
              <a:gd name="connsiteY65" fmla="*/ 4128157 h 4297250"/>
              <a:gd name="connsiteX66" fmla="*/ 650062 w 3619883"/>
              <a:gd name="connsiteY66" fmla="*/ 4128157 h 4297250"/>
              <a:gd name="connsiteX67" fmla="*/ 650062 w 3619883"/>
              <a:gd name="connsiteY67" fmla="*/ 3951392 h 4297250"/>
              <a:gd name="connsiteX68" fmla="*/ 472277 w 3619883"/>
              <a:gd name="connsiteY68" fmla="*/ 3951392 h 4297250"/>
              <a:gd name="connsiteX69" fmla="*/ 472277 w 3619883"/>
              <a:gd name="connsiteY69" fmla="*/ 4128157 h 4297250"/>
              <a:gd name="connsiteX70" fmla="*/ 522650 w 3619883"/>
              <a:gd name="connsiteY70" fmla="*/ 4128157 h 4297250"/>
              <a:gd name="connsiteX71" fmla="*/ 573998 w 3619883"/>
              <a:gd name="connsiteY71" fmla="*/ 4275461 h 4297250"/>
              <a:gd name="connsiteX72" fmla="*/ 336164 w 3619883"/>
              <a:gd name="connsiteY72" fmla="*/ 4275461 h 4297250"/>
              <a:gd name="connsiteX73" fmla="*/ 294572 w 3619883"/>
              <a:gd name="connsiteY73" fmla="*/ 4128157 h 4297250"/>
              <a:gd name="connsiteX74" fmla="*/ 339106 w 3619883"/>
              <a:gd name="connsiteY74" fmla="*/ 4128157 h 4297250"/>
              <a:gd name="connsiteX75" fmla="*/ 339106 w 3619883"/>
              <a:gd name="connsiteY75" fmla="*/ 3951392 h 4297250"/>
              <a:gd name="connsiteX76" fmla="*/ 161321 w 3619883"/>
              <a:gd name="connsiteY76" fmla="*/ 3951392 h 4297250"/>
              <a:gd name="connsiteX77" fmla="*/ 161321 w 3619883"/>
              <a:gd name="connsiteY77" fmla="*/ 4128157 h 4297250"/>
              <a:gd name="connsiteX78" fmla="*/ 230914 w 3619883"/>
              <a:gd name="connsiteY78" fmla="*/ 4128157 h 4297250"/>
              <a:gd name="connsiteX79" fmla="*/ 189322 w 3619883"/>
              <a:gd name="connsiteY79" fmla="*/ 4275461 h 4297250"/>
              <a:gd name="connsiteX80" fmla="*/ 0 w 3619883"/>
              <a:gd name="connsiteY80" fmla="*/ 4275461 h 4297250"/>
              <a:gd name="connsiteX81" fmla="*/ 0 w 3619883"/>
              <a:gd name="connsiteY81" fmla="*/ 42229 h 4297250"/>
              <a:gd name="connsiteX82" fmla="*/ 42464 w 3619883"/>
              <a:gd name="connsiteY82" fmla="*/ 40518 h 4297250"/>
              <a:gd name="connsiteX83" fmla="*/ 137733 w 3619883"/>
              <a:gd name="connsiteY83" fmla="*/ 35355 h 4297250"/>
              <a:gd name="connsiteX84" fmla="*/ 270565 w 3619883"/>
              <a:gd name="connsiteY84" fmla="*/ 29759 h 4297250"/>
              <a:gd name="connsiteX85" fmla="*/ 479734 w 3619883"/>
              <a:gd name="connsiteY85" fmla="*/ 45455 h 4297250"/>
              <a:gd name="connsiteX86" fmla="*/ 524103 w 3619883"/>
              <a:gd name="connsiteY86" fmla="*/ 41625 h 4297250"/>
              <a:gd name="connsiteX87" fmla="*/ 624416 w 3619883"/>
              <a:gd name="connsiteY87" fmla="*/ 22696 h 4297250"/>
              <a:gd name="connsiteX88" fmla="*/ 657762 w 3619883"/>
              <a:gd name="connsiteY88" fmla="*/ 18351 h 4297250"/>
              <a:gd name="connsiteX89" fmla="*/ 690557 w 3619883"/>
              <a:gd name="connsiteY89" fmla="*/ 25792 h 4297250"/>
              <a:gd name="connsiteX90" fmla="*/ 745123 w 3619883"/>
              <a:gd name="connsiteY90" fmla="*/ 40157 h 4297250"/>
              <a:gd name="connsiteX91" fmla="*/ 789493 w 3619883"/>
              <a:gd name="connsiteY91" fmla="*/ 36327 h 4297250"/>
              <a:gd name="connsiteX92" fmla="*/ 854255 w 3619883"/>
              <a:gd name="connsiteY92" fmla="*/ 68887 h 4297250"/>
              <a:gd name="connsiteX93" fmla="*/ 897520 w 3619883"/>
              <a:gd name="connsiteY93" fmla="*/ 88629 h 4297250"/>
              <a:gd name="connsiteX94" fmla="*/ 940510 w 3619883"/>
              <a:gd name="connsiteY94" fmla="*/ 114265 h 4297250"/>
              <a:gd name="connsiteX95" fmla="*/ 1082712 w 3619883"/>
              <a:gd name="connsiteY95" fmla="*/ 144543 h 4297250"/>
              <a:gd name="connsiteX96" fmla="*/ 1205348 w 3619883"/>
              <a:gd name="connsiteY96" fmla="*/ 120753 h 4297250"/>
              <a:gd name="connsiteX97" fmla="*/ 1271764 w 3619883"/>
              <a:gd name="connsiteY97" fmla="*/ 117956 h 4297250"/>
              <a:gd name="connsiteX98" fmla="*/ 1315583 w 3619883"/>
              <a:gd name="connsiteY98" fmla="*/ 125912 h 4297250"/>
              <a:gd name="connsiteX99" fmla="*/ 1359125 w 3619883"/>
              <a:gd name="connsiteY99" fmla="*/ 139761 h 4297250"/>
              <a:gd name="connsiteX100" fmla="*/ 1391919 w 3619883"/>
              <a:gd name="connsiteY100" fmla="*/ 147202 h 4297250"/>
              <a:gd name="connsiteX101" fmla="*/ 1436563 w 3619883"/>
              <a:gd name="connsiteY101" fmla="*/ 137480 h 4297250"/>
              <a:gd name="connsiteX102" fmla="*/ 1471566 w 3619883"/>
              <a:gd name="connsiteY102" fmla="*/ 97777 h 4297250"/>
              <a:gd name="connsiteX103" fmla="*/ 1505739 w 3619883"/>
              <a:gd name="connsiteY103" fmla="*/ 75753 h 4297250"/>
              <a:gd name="connsiteX104" fmla="*/ 1590891 w 3619883"/>
              <a:gd name="connsiteY104" fmla="*/ 144702 h 4297250"/>
              <a:gd name="connsiteX105" fmla="*/ 1625616 w 3619883"/>
              <a:gd name="connsiteY105" fmla="*/ 110893 h 4297250"/>
              <a:gd name="connsiteX106" fmla="*/ 1658964 w 3619883"/>
              <a:gd name="connsiteY106" fmla="*/ 106547 h 4297250"/>
              <a:gd name="connsiteX107" fmla="*/ 1746598 w 3619883"/>
              <a:gd name="connsiteY107" fmla="*/ 122460 h 4297250"/>
              <a:gd name="connsiteX108" fmla="*/ 1811913 w 3619883"/>
              <a:gd name="connsiteY108" fmla="*/ 143234 h 4297250"/>
              <a:gd name="connsiteX109" fmla="*/ 1856557 w 3619883"/>
              <a:gd name="connsiteY109" fmla="*/ 133511 h 4297250"/>
              <a:gd name="connsiteX110" fmla="*/ 2066003 w 3619883"/>
              <a:gd name="connsiteY110" fmla="*/ 143313 h 4297250"/>
              <a:gd name="connsiteX111" fmla="*/ 2177615 w 3619883"/>
              <a:gd name="connsiteY111" fmla="*/ 119007 h 4297250"/>
              <a:gd name="connsiteX112" fmla="*/ 2255883 w 3619883"/>
              <a:gd name="connsiteY112" fmla="*/ 99047 h 4297250"/>
              <a:gd name="connsiteX113" fmla="*/ 2344622 w 3619883"/>
              <a:gd name="connsiteY113" fmla="*/ 91388 h 4297250"/>
              <a:gd name="connsiteX114" fmla="*/ 2455682 w 3619883"/>
              <a:gd name="connsiteY114" fmla="*/ 78869 h 4297250"/>
              <a:gd name="connsiteX115" fmla="*/ 2632609 w 3619883"/>
              <a:gd name="connsiteY115" fmla="*/ 75338 h 4297250"/>
              <a:gd name="connsiteX116" fmla="*/ 2742291 w 3619883"/>
              <a:gd name="connsiteY116" fmla="*/ 92282 h 4297250"/>
              <a:gd name="connsiteX117" fmla="*/ 2851974 w 3619883"/>
              <a:gd name="connsiteY117" fmla="*/ 109227 h 4297250"/>
              <a:gd name="connsiteX118" fmla="*/ 2907643 w 3619883"/>
              <a:gd name="connsiteY118" fmla="*/ 100020 h 4297250"/>
              <a:gd name="connsiteX119" fmla="*/ 2944022 w 3619883"/>
              <a:gd name="connsiteY119" fmla="*/ 30853 h 4297250"/>
              <a:gd name="connsiteX120" fmla="*/ 3022289 w 3619883"/>
              <a:gd name="connsiteY120" fmla="*/ 10893 h 4297250"/>
              <a:gd name="connsiteX121" fmla="*/ 3054807 w 3619883"/>
              <a:gd name="connsiteY121" fmla="*/ 24226 h 4297250"/>
              <a:gd name="connsiteX122" fmla="*/ 3141892 w 3619883"/>
              <a:gd name="connsiteY122" fmla="*/ 51925 h 4297250"/>
              <a:gd name="connsiteX123" fmla="*/ 3185711 w 3619883"/>
              <a:gd name="connsiteY123" fmla="*/ 59881 h 4297250"/>
              <a:gd name="connsiteX124" fmla="*/ 3219056 w 3619883"/>
              <a:gd name="connsiteY124" fmla="*/ 55536 h 4297250"/>
              <a:gd name="connsiteX125" fmla="*/ 3263425 w 3619883"/>
              <a:gd name="connsiteY125" fmla="*/ 51706 h 4297250"/>
              <a:gd name="connsiteX126" fmla="*/ 3296219 w 3619883"/>
              <a:gd name="connsiteY126" fmla="*/ 59147 h 4297250"/>
              <a:gd name="connsiteX127" fmla="*/ 3319094 w 3619883"/>
              <a:gd name="connsiteY127" fmla="*/ 42500 h 4297250"/>
              <a:gd name="connsiteX128" fmla="*/ 3420511 w 3619883"/>
              <a:gd name="connsiteY128" fmla="*/ 0 h 4297250"/>
              <a:gd name="connsiteX129" fmla="*/ 3453305 w 3619883"/>
              <a:gd name="connsiteY129" fmla="*/ 7440 h 4297250"/>
              <a:gd name="connsiteX130" fmla="*/ 3496571 w 3619883"/>
              <a:gd name="connsiteY130" fmla="*/ 27182 h 4297250"/>
              <a:gd name="connsiteX131" fmla="*/ 3602117 w 3619883"/>
              <a:gd name="connsiteY131" fmla="*/ 132521 h 4297250"/>
              <a:gd name="connsiteX132" fmla="*/ 3619883 w 3619883"/>
              <a:gd name="connsiteY132" fmla="*/ 140049 h 4297250"/>
              <a:gd name="connsiteX133" fmla="*/ 3619883 w 3619883"/>
              <a:gd name="connsiteY13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648983 w 3619883"/>
              <a:gd name="connsiteY9" fmla="*/ 4128157 h 4297250"/>
              <a:gd name="connsiteX10" fmla="*/ 2690646 w 3619883"/>
              <a:gd name="connsiteY10" fmla="*/ 4128157 h 4297250"/>
              <a:gd name="connsiteX11" fmla="*/ 2690646 w 3619883"/>
              <a:gd name="connsiteY11" fmla="*/ 4275461 h 4297250"/>
              <a:gd name="connsiteX12" fmla="*/ 2511710 w 3619883"/>
              <a:gd name="connsiteY12" fmla="*/ 4275461 h 4297250"/>
              <a:gd name="connsiteX13" fmla="*/ 2454288 w 3619883"/>
              <a:gd name="connsiteY13" fmla="*/ 4128157 h 4297250"/>
              <a:gd name="connsiteX14" fmla="*/ 2515810 w 3619883"/>
              <a:gd name="connsiteY14" fmla="*/ 4128157 h 4297250"/>
              <a:gd name="connsiteX15" fmla="*/ 2515810 w 3619883"/>
              <a:gd name="connsiteY15" fmla="*/ 3951392 h 4297250"/>
              <a:gd name="connsiteX16" fmla="*/ 2338025 w 3619883"/>
              <a:gd name="connsiteY16" fmla="*/ 3951392 h 4297250"/>
              <a:gd name="connsiteX17" fmla="*/ 2338025 w 3619883"/>
              <a:gd name="connsiteY17" fmla="*/ 4128157 h 4297250"/>
              <a:gd name="connsiteX18" fmla="*/ 2395120 w 3619883"/>
              <a:gd name="connsiteY18" fmla="*/ 4128157 h 4297250"/>
              <a:gd name="connsiteX19" fmla="*/ 2337697 w 3619883"/>
              <a:gd name="connsiteY19" fmla="*/ 4275461 h 4297250"/>
              <a:gd name="connsiteX20" fmla="*/ 2150155 w 3619883"/>
              <a:gd name="connsiteY20" fmla="*/ 4275461 h 4297250"/>
              <a:gd name="connsiteX21" fmla="*/ 2150155 w 3619883"/>
              <a:gd name="connsiteY21" fmla="*/ 4128157 h 4297250"/>
              <a:gd name="connsiteX22" fmla="*/ 2204852 w 3619883"/>
              <a:gd name="connsiteY22" fmla="*/ 4128157 h 4297250"/>
              <a:gd name="connsiteX23" fmla="*/ 2204852 w 3619883"/>
              <a:gd name="connsiteY23" fmla="*/ 3951392 h 4297250"/>
              <a:gd name="connsiteX24" fmla="*/ 2027068 w 3619883"/>
              <a:gd name="connsiteY24" fmla="*/ 3951392 h 4297250"/>
              <a:gd name="connsiteX25" fmla="*/ 2027068 w 3619883"/>
              <a:gd name="connsiteY25" fmla="*/ 4128157 h 4297250"/>
              <a:gd name="connsiteX26" fmla="*/ 2079759 w 3619883"/>
              <a:gd name="connsiteY26" fmla="*/ 4128157 h 4297250"/>
              <a:gd name="connsiteX27" fmla="*/ 2079759 w 3619883"/>
              <a:gd name="connsiteY27" fmla="*/ 4275461 h 4297250"/>
              <a:gd name="connsiteX28" fmla="*/ 1824703 w 3619883"/>
              <a:gd name="connsiteY28" fmla="*/ 4275461 h 4297250"/>
              <a:gd name="connsiteX29" fmla="*/ 1834468 w 3619883"/>
              <a:gd name="connsiteY29" fmla="*/ 4128157 h 4297250"/>
              <a:gd name="connsiteX30" fmla="*/ 1893894 w 3619883"/>
              <a:gd name="connsiteY30" fmla="*/ 4128157 h 4297250"/>
              <a:gd name="connsiteX31" fmla="*/ 1893894 w 3619883"/>
              <a:gd name="connsiteY31" fmla="*/ 3951392 h 4297250"/>
              <a:gd name="connsiteX32" fmla="*/ 1716110 w 3619883"/>
              <a:gd name="connsiteY32" fmla="*/ 3951392 h 4297250"/>
              <a:gd name="connsiteX33" fmla="*/ 1716110 w 3619883"/>
              <a:gd name="connsiteY33" fmla="*/ 4006431 h 4297250"/>
              <a:gd name="connsiteX34" fmla="*/ 1703447 w 3619883"/>
              <a:gd name="connsiteY34" fmla="*/ 4007960 h 4297250"/>
              <a:gd name="connsiteX35" fmla="*/ 1716110 w 3619883"/>
              <a:gd name="connsiteY35" fmla="*/ 4044284 h 4297250"/>
              <a:gd name="connsiteX36" fmla="*/ 1716110 w 3619883"/>
              <a:gd name="connsiteY36" fmla="*/ 4128157 h 4297250"/>
              <a:gd name="connsiteX37" fmla="*/ 1745346 w 3619883"/>
              <a:gd name="connsiteY37" fmla="*/ 4128157 h 4297250"/>
              <a:gd name="connsiteX38" fmla="*/ 1796694 w 3619883"/>
              <a:gd name="connsiteY38" fmla="*/ 4275461 h 4297250"/>
              <a:gd name="connsiteX39" fmla="*/ 1558844 w 3619883"/>
              <a:gd name="connsiteY39" fmla="*/ 4275461 h 4297250"/>
              <a:gd name="connsiteX40" fmla="*/ 1517252 w 3619883"/>
              <a:gd name="connsiteY40" fmla="*/ 4128157 h 4297250"/>
              <a:gd name="connsiteX41" fmla="*/ 1582936 w 3619883"/>
              <a:gd name="connsiteY41" fmla="*/ 4128157 h 4297250"/>
              <a:gd name="connsiteX42" fmla="*/ 1582936 w 3619883"/>
              <a:gd name="connsiteY42" fmla="*/ 3951392 h 4297250"/>
              <a:gd name="connsiteX43" fmla="*/ 1405151 w 3619883"/>
              <a:gd name="connsiteY43" fmla="*/ 3951392 h 4297250"/>
              <a:gd name="connsiteX44" fmla="*/ 1405151 w 3619883"/>
              <a:gd name="connsiteY44" fmla="*/ 4128157 h 4297250"/>
              <a:gd name="connsiteX45" fmla="*/ 1468988 w 3619883"/>
              <a:gd name="connsiteY45" fmla="*/ 4128157 h 4297250"/>
              <a:gd name="connsiteX46" fmla="*/ 1427396 w 3619883"/>
              <a:gd name="connsiteY46" fmla="*/ 4275461 h 4297250"/>
              <a:gd name="connsiteX47" fmla="*/ 1210751 w 3619883"/>
              <a:gd name="connsiteY47" fmla="*/ 4275461 h 4297250"/>
              <a:gd name="connsiteX48" fmla="*/ 1210751 w 3619883"/>
              <a:gd name="connsiteY48" fmla="*/ 4128157 h 4297250"/>
              <a:gd name="connsiteX49" fmla="*/ 1271978 w 3619883"/>
              <a:gd name="connsiteY49" fmla="*/ 4128157 h 4297250"/>
              <a:gd name="connsiteX50" fmla="*/ 1271978 w 3619883"/>
              <a:gd name="connsiteY50" fmla="*/ 3951392 h 4297250"/>
              <a:gd name="connsiteX51" fmla="*/ 1094193 w 3619883"/>
              <a:gd name="connsiteY51" fmla="*/ 3951392 h 4297250"/>
              <a:gd name="connsiteX52" fmla="*/ 1094193 w 3619883"/>
              <a:gd name="connsiteY52" fmla="*/ 4128157 h 4297250"/>
              <a:gd name="connsiteX53" fmla="*/ 1140354 w 3619883"/>
              <a:gd name="connsiteY53" fmla="*/ 4128157 h 4297250"/>
              <a:gd name="connsiteX54" fmla="*/ 1140354 w 3619883"/>
              <a:gd name="connsiteY54" fmla="*/ 4275461 h 4297250"/>
              <a:gd name="connsiteX55" fmla="*/ 953807 w 3619883"/>
              <a:gd name="connsiteY55" fmla="*/ 4275461 h 4297250"/>
              <a:gd name="connsiteX56" fmla="*/ 912215 w 3619883"/>
              <a:gd name="connsiteY56" fmla="*/ 4128157 h 4297250"/>
              <a:gd name="connsiteX57" fmla="*/ 961020 w 3619883"/>
              <a:gd name="connsiteY57" fmla="*/ 4128157 h 4297250"/>
              <a:gd name="connsiteX58" fmla="*/ 961020 w 3619883"/>
              <a:gd name="connsiteY58" fmla="*/ 3951392 h 4297250"/>
              <a:gd name="connsiteX59" fmla="*/ 783235 w 3619883"/>
              <a:gd name="connsiteY59" fmla="*/ 3951392 h 4297250"/>
              <a:gd name="connsiteX60" fmla="*/ 783235 w 3619883"/>
              <a:gd name="connsiteY60" fmla="*/ 4128157 h 4297250"/>
              <a:gd name="connsiteX61" fmla="*/ 871024 w 3619883"/>
              <a:gd name="connsiteY61" fmla="*/ 4128157 h 4297250"/>
              <a:gd name="connsiteX62" fmla="*/ 829432 w 3619883"/>
              <a:gd name="connsiteY62" fmla="*/ 4275461 h 4297250"/>
              <a:gd name="connsiteX63" fmla="*/ 611484 w 3619883"/>
              <a:gd name="connsiteY63" fmla="*/ 4275461 h 4297250"/>
              <a:gd name="connsiteX64" fmla="*/ 621247 w 3619883"/>
              <a:gd name="connsiteY64" fmla="*/ 4128157 h 4297250"/>
              <a:gd name="connsiteX65" fmla="*/ 650062 w 3619883"/>
              <a:gd name="connsiteY65" fmla="*/ 4128157 h 4297250"/>
              <a:gd name="connsiteX66" fmla="*/ 650062 w 3619883"/>
              <a:gd name="connsiteY66" fmla="*/ 3951392 h 4297250"/>
              <a:gd name="connsiteX67" fmla="*/ 472277 w 3619883"/>
              <a:gd name="connsiteY67" fmla="*/ 3951392 h 4297250"/>
              <a:gd name="connsiteX68" fmla="*/ 472277 w 3619883"/>
              <a:gd name="connsiteY68" fmla="*/ 4128157 h 4297250"/>
              <a:gd name="connsiteX69" fmla="*/ 522650 w 3619883"/>
              <a:gd name="connsiteY69" fmla="*/ 4128157 h 4297250"/>
              <a:gd name="connsiteX70" fmla="*/ 573998 w 3619883"/>
              <a:gd name="connsiteY70" fmla="*/ 4275461 h 4297250"/>
              <a:gd name="connsiteX71" fmla="*/ 336164 w 3619883"/>
              <a:gd name="connsiteY71" fmla="*/ 4275461 h 4297250"/>
              <a:gd name="connsiteX72" fmla="*/ 294572 w 3619883"/>
              <a:gd name="connsiteY72" fmla="*/ 4128157 h 4297250"/>
              <a:gd name="connsiteX73" fmla="*/ 339106 w 3619883"/>
              <a:gd name="connsiteY73" fmla="*/ 4128157 h 4297250"/>
              <a:gd name="connsiteX74" fmla="*/ 339106 w 3619883"/>
              <a:gd name="connsiteY74" fmla="*/ 3951392 h 4297250"/>
              <a:gd name="connsiteX75" fmla="*/ 161321 w 3619883"/>
              <a:gd name="connsiteY75" fmla="*/ 3951392 h 4297250"/>
              <a:gd name="connsiteX76" fmla="*/ 161321 w 3619883"/>
              <a:gd name="connsiteY76" fmla="*/ 4128157 h 4297250"/>
              <a:gd name="connsiteX77" fmla="*/ 230914 w 3619883"/>
              <a:gd name="connsiteY77" fmla="*/ 4128157 h 4297250"/>
              <a:gd name="connsiteX78" fmla="*/ 189322 w 3619883"/>
              <a:gd name="connsiteY78" fmla="*/ 4275461 h 4297250"/>
              <a:gd name="connsiteX79" fmla="*/ 0 w 3619883"/>
              <a:gd name="connsiteY79" fmla="*/ 4275461 h 4297250"/>
              <a:gd name="connsiteX80" fmla="*/ 0 w 3619883"/>
              <a:gd name="connsiteY80" fmla="*/ 42229 h 4297250"/>
              <a:gd name="connsiteX81" fmla="*/ 42464 w 3619883"/>
              <a:gd name="connsiteY81" fmla="*/ 40518 h 4297250"/>
              <a:gd name="connsiteX82" fmla="*/ 137733 w 3619883"/>
              <a:gd name="connsiteY82" fmla="*/ 35355 h 4297250"/>
              <a:gd name="connsiteX83" fmla="*/ 270565 w 3619883"/>
              <a:gd name="connsiteY83" fmla="*/ 29759 h 4297250"/>
              <a:gd name="connsiteX84" fmla="*/ 479734 w 3619883"/>
              <a:gd name="connsiteY84" fmla="*/ 45455 h 4297250"/>
              <a:gd name="connsiteX85" fmla="*/ 524103 w 3619883"/>
              <a:gd name="connsiteY85" fmla="*/ 41625 h 4297250"/>
              <a:gd name="connsiteX86" fmla="*/ 624416 w 3619883"/>
              <a:gd name="connsiteY86" fmla="*/ 22696 h 4297250"/>
              <a:gd name="connsiteX87" fmla="*/ 657762 w 3619883"/>
              <a:gd name="connsiteY87" fmla="*/ 18351 h 4297250"/>
              <a:gd name="connsiteX88" fmla="*/ 690557 w 3619883"/>
              <a:gd name="connsiteY88" fmla="*/ 25792 h 4297250"/>
              <a:gd name="connsiteX89" fmla="*/ 745123 w 3619883"/>
              <a:gd name="connsiteY89" fmla="*/ 40157 h 4297250"/>
              <a:gd name="connsiteX90" fmla="*/ 789493 w 3619883"/>
              <a:gd name="connsiteY90" fmla="*/ 36327 h 4297250"/>
              <a:gd name="connsiteX91" fmla="*/ 854255 w 3619883"/>
              <a:gd name="connsiteY91" fmla="*/ 68887 h 4297250"/>
              <a:gd name="connsiteX92" fmla="*/ 897520 w 3619883"/>
              <a:gd name="connsiteY92" fmla="*/ 88629 h 4297250"/>
              <a:gd name="connsiteX93" fmla="*/ 940510 w 3619883"/>
              <a:gd name="connsiteY93" fmla="*/ 114265 h 4297250"/>
              <a:gd name="connsiteX94" fmla="*/ 1082712 w 3619883"/>
              <a:gd name="connsiteY94" fmla="*/ 144543 h 4297250"/>
              <a:gd name="connsiteX95" fmla="*/ 1205348 w 3619883"/>
              <a:gd name="connsiteY95" fmla="*/ 120753 h 4297250"/>
              <a:gd name="connsiteX96" fmla="*/ 1271764 w 3619883"/>
              <a:gd name="connsiteY96" fmla="*/ 117956 h 4297250"/>
              <a:gd name="connsiteX97" fmla="*/ 1315583 w 3619883"/>
              <a:gd name="connsiteY97" fmla="*/ 125912 h 4297250"/>
              <a:gd name="connsiteX98" fmla="*/ 1359125 w 3619883"/>
              <a:gd name="connsiteY98" fmla="*/ 139761 h 4297250"/>
              <a:gd name="connsiteX99" fmla="*/ 1391919 w 3619883"/>
              <a:gd name="connsiteY99" fmla="*/ 147202 h 4297250"/>
              <a:gd name="connsiteX100" fmla="*/ 1436563 w 3619883"/>
              <a:gd name="connsiteY100" fmla="*/ 137480 h 4297250"/>
              <a:gd name="connsiteX101" fmla="*/ 1471566 w 3619883"/>
              <a:gd name="connsiteY101" fmla="*/ 97777 h 4297250"/>
              <a:gd name="connsiteX102" fmla="*/ 1505739 w 3619883"/>
              <a:gd name="connsiteY102" fmla="*/ 75753 h 4297250"/>
              <a:gd name="connsiteX103" fmla="*/ 1590891 w 3619883"/>
              <a:gd name="connsiteY103" fmla="*/ 144702 h 4297250"/>
              <a:gd name="connsiteX104" fmla="*/ 1625616 w 3619883"/>
              <a:gd name="connsiteY104" fmla="*/ 110893 h 4297250"/>
              <a:gd name="connsiteX105" fmla="*/ 1658964 w 3619883"/>
              <a:gd name="connsiteY105" fmla="*/ 106547 h 4297250"/>
              <a:gd name="connsiteX106" fmla="*/ 1746598 w 3619883"/>
              <a:gd name="connsiteY106" fmla="*/ 122460 h 4297250"/>
              <a:gd name="connsiteX107" fmla="*/ 1811913 w 3619883"/>
              <a:gd name="connsiteY107" fmla="*/ 143234 h 4297250"/>
              <a:gd name="connsiteX108" fmla="*/ 1856557 w 3619883"/>
              <a:gd name="connsiteY108" fmla="*/ 133511 h 4297250"/>
              <a:gd name="connsiteX109" fmla="*/ 2066003 w 3619883"/>
              <a:gd name="connsiteY109" fmla="*/ 143313 h 4297250"/>
              <a:gd name="connsiteX110" fmla="*/ 2177615 w 3619883"/>
              <a:gd name="connsiteY110" fmla="*/ 119007 h 4297250"/>
              <a:gd name="connsiteX111" fmla="*/ 2255883 w 3619883"/>
              <a:gd name="connsiteY111" fmla="*/ 99047 h 4297250"/>
              <a:gd name="connsiteX112" fmla="*/ 2344622 w 3619883"/>
              <a:gd name="connsiteY112" fmla="*/ 91388 h 4297250"/>
              <a:gd name="connsiteX113" fmla="*/ 2455682 w 3619883"/>
              <a:gd name="connsiteY113" fmla="*/ 78869 h 4297250"/>
              <a:gd name="connsiteX114" fmla="*/ 2632609 w 3619883"/>
              <a:gd name="connsiteY114" fmla="*/ 75338 h 4297250"/>
              <a:gd name="connsiteX115" fmla="*/ 2742291 w 3619883"/>
              <a:gd name="connsiteY115" fmla="*/ 92282 h 4297250"/>
              <a:gd name="connsiteX116" fmla="*/ 2851974 w 3619883"/>
              <a:gd name="connsiteY116" fmla="*/ 109227 h 4297250"/>
              <a:gd name="connsiteX117" fmla="*/ 2907643 w 3619883"/>
              <a:gd name="connsiteY117" fmla="*/ 100020 h 4297250"/>
              <a:gd name="connsiteX118" fmla="*/ 2944022 w 3619883"/>
              <a:gd name="connsiteY118" fmla="*/ 30853 h 4297250"/>
              <a:gd name="connsiteX119" fmla="*/ 3022289 w 3619883"/>
              <a:gd name="connsiteY119" fmla="*/ 10893 h 4297250"/>
              <a:gd name="connsiteX120" fmla="*/ 3054807 w 3619883"/>
              <a:gd name="connsiteY120" fmla="*/ 24226 h 4297250"/>
              <a:gd name="connsiteX121" fmla="*/ 3141892 w 3619883"/>
              <a:gd name="connsiteY121" fmla="*/ 51925 h 4297250"/>
              <a:gd name="connsiteX122" fmla="*/ 3185711 w 3619883"/>
              <a:gd name="connsiteY122" fmla="*/ 59881 h 4297250"/>
              <a:gd name="connsiteX123" fmla="*/ 3219056 w 3619883"/>
              <a:gd name="connsiteY123" fmla="*/ 55536 h 4297250"/>
              <a:gd name="connsiteX124" fmla="*/ 3263425 w 3619883"/>
              <a:gd name="connsiteY124" fmla="*/ 51706 h 4297250"/>
              <a:gd name="connsiteX125" fmla="*/ 3296219 w 3619883"/>
              <a:gd name="connsiteY125" fmla="*/ 59147 h 4297250"/>
              <a:gd name="connsiteX126" fmla="*/ 3319094 w 3619883"/>
              <a:gd name="connsiteY126" fmla="*/ 42500 h 4297250"/>
              <a:gd name="connsiteX127" fmla="*/ 3420511 w 3619883"/>
              <a:gd name="connsiteY127" fmla="*/ 0 h 4297250"/>
              <a:gd name="connsiteX128" fmla="*/ 3453305 w 3619883"/>
              <a:gd name="connsiteY128" fmla="*/ 7440 h 4297250"/>
              <a:gd name="connsiteX129" fmla="*/ 3496571 w 3619883"/>
              <a:gd name="connsiteY129" fmla="*/ 27182 h 4297250"/>
              <a:gd name="connsiteX130" fmla="*/ 3602117 w 3619883"/>
              <a:gd name="connsiteY130" fmla="*/ 132521 h 4297250"/>
              <a:gd name="connsiteX131" fmla="*/ 3619883 w 3619883"/>
              <a:gd name="connsiteY131" fmla="*/ 140049 h 4297250"/>
              <a:gd name="connsiteX132" fmla="*/ 3619883 w 3619883"/>
              <a:gd name="connsiteY13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690646 w 3619883"/>
              <a:gd name="connsiteY9" fmla="*/ 4128157 h 4297250"/>
              <a:gd name="connsiteX10" fmla="*/ 2690646 w 3619883"/>
              <a:gd name="connsiteY10" fmla="*/ 4275461 h 4297250"/>
              <a:gd name="connsiteX11" fmla="*/ 2511710 w 3619883"/>
              <a:gd name="connsiteY11" fmla="*/ 4275461 h 4297250"/>
              <a:gd name="connsiteX12" fmla="*/ 2454288 w 3619883"/>
              <a:gd name="connsiteY12" fmla="*/ 4128157 h 4297250"/>
              <a:gd name="connsiteX13" fmla="*/ 2515810 w 3619883"/>
              <a:gd name="connsiteY13" fmla="*/ 4128157 h 4297250"/>
              <a:gd name="connsiteX14" fmla="*/ 2515810 w 3619883"/>
              <a:gd name="connsiteY14" fmla="*/ 3951392 h 4297250"/>
              <a:gd name="connsiteX15" fmla="*/ 2338025 w 3619883"/>
              <a:gd name="connsiteY15" fmla="*/ 3951392 h 4297250"/>
              <a:gd name="connsiteX16" fmla="*/ 2338025 w 3619883"/>
              <a:gd name="connsiteY16" fmla="*/ 4128157 h 4297250"/>
              <a:gd name="connsiteX17" fmla="*/ 2395120 w 3619883"/>
              <a:gd name="connsiteY17" fmla="*/ 4128157 h 4297250"/>
              <a:gd name="connsiteX18" fmla="*/ 2337697 w 3619883"/>
              <a:gd name="connsiteY18" fmla="*/ 4275461 h 4297250"/>
              <a:gd name="connsiteX19" fmla="*/ 2150155 w 3619883"/>
              <a:gd name="connsiteY19" fmla="*/ 4275461 h 4297250"/>
              <a:gd name="connsiteX20" fmla="*/ 2150155 w 3619883"/>
              <a:gd name="connsiteY20" fmla="*/ 4128157 h 4297250"/>
              <a:gd name="connsiteX21" fmla="*/ 2204852 w 3619883"/>
              <a:gd name="connsiteY21" fmla="*/ 4128157 h 4297250"/>
              <a:gd name="connsiteX22" fmla="*/ 2204852 w 3619883"/>
              <a:gd name="connsiteY22" fmla="*/ 3951392 h 4297250"/>
              <a:gd name="connsiteX23" fmla="*/ 2027068 w 3619883"/>
              <a:gd name="connsiteY23" fmla="*/ 3951392 h 4297250"/>
              <a:gd name="connsiteX24" fmla="*/ 2027068 w 3619883"/>
              <a:gd name="connsiteY24" fmla="*/ 4128157 h 4297250"/>
              <a:gd name="connsiteX25" fmla="*/ 2079759 w 3619883"/>
              <a:gd name="connsiteY25" fmla="*/ 4128157 h 4297250"/>
              <a:gd name="connsiteX26" fmla="*/ 2079759 w 3619883"/>
              <a:gd name="connsiteY26" fmla="*/ 4275461 h 4297250"/>
              <a:gd name="connsiteX27" fmla="*/ 1824703 w 3619883"/>
              <a:gd name="connsiteY27" fmla="*/ 4275461 h 4297250"/>
              <a:gd name="connsiteX28" fmla="*/ 1834468 w 3619883"/>
              <a:gd name="connsiteY28" fmla="*/ 4128157 h 4297250"/>
              <a:gd name="connsiteX29" fmla="*/ 1893894 w 3619883"/>
              <a:gd name="connsiteY29" fmla="*/ 4128157 h 4297250"/>
              <a:gd name="connsiteX30" fmla="*/ 1893894 w 3619883"/>
              <a:gd name="connsiteY30" fmla="*/ 3951392 h 4297250"/>
              <a:gd name="connsiteX31" fmla="*/ 1716110 w 3619883"/>
              <a:gd name="connsiteY31" fmla="*/ 3951392 h 4297250"/>
              <a:gd name="connsiteX32" fmla="*/ 1716110 w 3619883"/>
              <a:gd name="connsiteY32" fmla="*/ 4006431 h 4297250"/>
              <a:gd name="connsiteX33" fmla="*/ 1703447 w 3619883"/>
              <a:gd name="connsiteY33" fmla="*/ 4007960 h 4297250"/>
              <a:gd name="connsiteX34" fmla="*/ 1716110 w 3619883"/>
              <a:gd name="connsiteY34" fmla="*/ 4044284 h 4297250"/>
              <a:gd name="connsiteX35" fmla="*/ 1716110 w 3619883"/>
              <a:gd name="connsiteY35" fmla="*/ 4128157 h 4297250"/>
              <a:gd name="connsiteX36" fmla="*/ 1745346 w 3619883"/>
              <a:gd name="connsiteY36" fmla="*/ 4128157 h 4297250"/>
              <a:gd name="connsiteX37" fmla="*/ 1796694 w 3619883"/>
              <a:gd name="connsiteY37" fmla="*/ 4275461 h 4297250"/>
              <a:gd name="connsiteX38" fmla="*/ 1558844 w 3619883"/>
              <a:gd name="connsiteY38" fmla="*/ 4275461 h 4297250"/>
              <a:gd name="connsiteX39" fmla="*/ 1517252 w 3619883"/>
              <a:gd name="connsiteY39" fmla="*/ 4128157 h 4297250"/>
              <a:gd name="connsiteX40" fmla="*/ 1582936 w 3619883"/>
              <a:gd name="connsiteY40" fmla="*/ 4128157 h 4297250"/>
              <a:gd name="connsiteX41" fmla="*/ 1582936 w 3619883"/>
              <a:gd name="connsiteY41" fmla="*/ 3951392 h 4297250"/>
              <a:gd name="connsiteX42" fmla="*/ 1405151 w 3619883"/>
              <a:gd name="connsiteY42" fmla="*/ 3951392 h 4297250"/>
              <a:gd name="connsiteX43" fmla="*/ 1405151 w 3619883"/>
              <a:gd name="connsiteY43" fmla="*/ 4128157 h 4297250"/>
              <a:gd name="connsiteX44" fmla="*/ 1468988 w 3619883"/>
              <a:gd name="connsiteY44" fmla="*/ 4128157 h 4297250"/>
              <a:gd name="connsiteX45" fmla="*/ 1427396 w 3619883"/>
              <a:gd name="connsiteY45" fmla="*/ 4275461 h 4297250"/>
              <a:gd name="connsiteX46" fmla="*/ 1210751 w 3619883"/>
              <a:gd name="connsiteY46" fmla="*/ 4275461 h 4297250"/>
              <a:gd name="connsiteX47" fmla="*/ 1210751 w 3619883"/>
              <a:gd name="connsiteY47" fmla="*/ 4128157 h 4297250"/>
              <a:gd name="connsiteX48" fmla="*/ 1271978 w 3619883"/>
              <a:gd name="connsiteY48" fmla="*/ 4128157 h 4297250"/>
              <a:gd name="connsiteX49" fmla="*/ 1271978 w 3619883"/>
              <a:gd name="connsiteY49" fmla="*/ 3951392 h 4297250"/>
              <a:gd name="connsiteX50" fmla="*/ 1094193 w 3619883"/>
              <a:gd name="connsiteY50" fmla="*/ 3951392 h 4297250"/>
              <a:gd name="connsiteX51" fmla="*/ 1094193 w 3619883"/>
              <a:gd name="connsiteY51" fmla="*/ 4128157 h 4297250"/>
              <a:gd name="connsiteX52" fmla="*/ 1140354 w 3619883"/>
              <a:gd name="connsiteY52" fmla="*/ 4128157 h 4297250"/>
              <a:gd name="connsiteX53" fmla="*/ 1140354 w 3619883"/>
              <a:gd name="connsiteY53" fmla="*/ 4275461 h 4297250"/>
              <a:gd name="connsiteX54" fmla="*/ 953807 w 3619883"/>
              <a:gd name="connsiteY54" fmla="*/ 4275461 h 4297250"/>
              <a:gd name="connsiteX55" fmla="*/ 912215 w 3619883"/>
              <a:gd name="connsiteY55" fmla="*/ 4128157 h 4297250"/>
              <a:gd name="connsiteX56" fmla="*/ 961020 w 3619883"/>
              <a:gd name="connsiteY56" fmla="*/ 4128157 h 4297250"/>
              <a:gd name="connsiteX57" fmla="*/ 961020 w 3619883"/>
              <a:gd name="connsiteY57" fmla="*/ 3951392 h 4297250"/>
              <a:gd name="connsiteX58" fmla="*/ 783235 w 3619883"/>
              <a:gd name="connsiteY58" fmla="*/ 3951392 h 4297250"/>
              <a:gd name="connsiteX59" fmla="*/ 783235 w 3619883"/>
              <a:gd name="connsiteY59" fmla="*/ 4128157 h 4297250"/>
              <a:gd name="connsiteX60" fmla="*/ 871024 w 3619883"/>
              <a:gd name="connsiteY60" fmla="*/ 4128157 h 4297250"/>
              <a:gd name="connsiteX61" fmla="*/ 829432 w 3619883"/>
              <a:gd name="connsiteY61" fmla="*/ 4275461 h 4297250"/>
              <a:gd name="connsiteX62" fmla="*/ 611484 w 3619883"/>
              <a:gd name="connsiteY62" fmla="*/ 4275461 h 4297250"/>
              <a:gd name="connsiteX63" fmla="*/ 621247 w 3619883"/>
              <a:gd name="connsiteY63" fmla="*/ 4128157 h 4297250"/>
              <a:gd name="connsiteX64" fmla="*/ 650062 w 3619883"/>
              <a:gd name="connsiteY64" fmla="*/ 4128157 h 4297250"/>
              <a:gd name="connsiteX65" fmla="*/ 650062 w 3619883"/>
              <a:gd name="connsiteY65" fmla="*/ 3951392 h 4297250"/>
              <a:gd name="connsiteX66" fmla="*/ 472277 w 3619883"/>
              <a:gd name="connsiteY66" fmla="*/ 3951392 h 4297250"/>
              <a:gd name="connsiteX67" fmla="*/ 472277 w 3619883"/>
              <a:gd name="connsiteY67" fmla="*/ 4128157 h 4297250"/>
              <a:gd name="connsiteX68" fmla="*/ 522650 w 3619883"/>
              <a:gd name="connsiteY68" fmla="*/ 4128157 h 4297250"/>
              <a:gd name="connsiteX69" fmla="*/ 573998 w 3619883"/>
              <a:gd name="connsiteY69" fmla="*/ 4275461 h 4297250"/>
              <a:gd name="connsiteX70" fmla="*/ 336164 w 3619883"/>
              <a:gd name="connsiteY70" fmla="*/ 4275461 h 4297250"/>
              <a:gd name="connsiteX71" fmla="*/ 294572 w 3619883"/>
              <a:gd name="connsiteY71" fmla="*/ 4128157 h 4297250"/>
              <a:gd name="connsiteX72" fmla="*/ 339106 w 3619883"/>
              <a:gd name="connsiteY72" fmla="*/ 4128157 h 4297250"/>
              <a:gd name="connsiteX73" fmla="*/ 339106 w 3619883"/>
              <a:gd name="connsiteY73" fmla="*/ 3951392 h 4297250"/>
              <a:gd name="connsiteX74" fmla="*/ 161321 w 3619883"/>
              <a:gd name="connsiteY74" fmla="*/ 3951392 h 4297250"/>
              <a:gd name="connsiteX75" fmla="*/ 161321 w 3619883"/>
              <a:gd name="connsiteY75" fmla="*/ 4128157 h 4297250"/>
              <a:gd name="connsiteX76" fmla="*/ 230914 w 3619883"/>
              <a:gd name="connsiteY76" fmla="*/ 4128157 h 4297250"/>
              <a:gd name="connsiteX77" fmla="*/ 189322 w 3619883"/>
              <a:gd name="connsiteY77" fmla="*/ 4275461 h 4297250"/>
              <a:gd name="connsiteX78" fmla="*/ 0 w 3619883"/>
              <a:gd name="connsiteY78" fmla="*/ 4275461 h 4297250"/>
              <a:gd name="connsiteX79" fmla="*/ 0 w 3619883"/>
              <a:gd name="connsiteY79" fmla="*/ 42229 h 4297250"/>
              <a:gd name="connsiteX80" fmla="*/ 42464 w 3619883"/>
              <a:gd name="connsiteY80" fmla="*/ 40518 h 4297250"/>
              <a:gd name="connsiteX81" fmla="*/ 137733 w 3619883"/>
              <a:gd name="connsiteY81" fmla="*/ 35355 h 4297250"/>
              <a:gd name="connsiteX82" fmla="*/ 270565 w 3619883"/>
              <a:gd name="connsiteY82" fmla="*/ 29759 h 4297250"/>
              <a:gd name="connsiteX83" fmla="*/ 479734 w 3619883"/>
              <a:gd name="connsiteY83" fmla="*/ 45455 h 4297250"/>
              <a:gd name="connsiteX84" fmla="*/ 524103 w 3619883"/>
              <a:gd name="connsiteY84" fmla="*/ 41625 h 4297250"/>
              <a:gd name="connsiteX85" fmla="*/ 624416 w 3619883"/>
              <a:gd name="connsiteY85" fmla="*/ 22696 h 4297250"/>
              <a:gd name="connsiteX86" fmla="*/ 657762 w 3619883"/>
              <a:gd name="connsiteY86" fmla="*/ 18351 h 4297250"/>
              <a:gd name="connsiteX87" fmla="*/ 690557 w 3619883"/>
              <a:gd name="connsiteY87" fmla="*/ 25792 h 4297250"/>
              <a:gd name="connsiteX88" fmla="*/ 745123 w 3619883"/>
              <a:gd name="connsiteY88" fmla="*/ 40157 h 4297250"/>
              <a:gd name="connsiteX89" fmla="*/ 789493 w 3619883"/>
              <a:gd name="connsiteY89" fmla="*/ 36327 h 4297250"/>
              <a:gd name="connsiteX90" fmla="*/ 854255 w 3619883"/>
              <a:gd name="connsiteY90" fmla="*/ 68887 h 4297250"/>
              <a:gd name="connsiteX91" fmla="*/ 897520 w 3619883"/>
              <a:gd name="connsiteY91" fmla="*/ 88629 h 4297250"/>
              <a:gd name="connsiteX92" fmla="*/ 940510 w 3619883"/>
              <a:gd name="connsiteY92" fmla="*/ 114265 h 4297250"/>
              <a:gd name="connsiteX93" fmla="*/ 1082712 w 3619883"/>
              <a:gd name="connsiteY93" fmla="*/ 144543 h 4297250"/>
              <a:gd name="connsiteX94" fmla="*/ 1205348 w 3619883"/>
              <a:gd name="connsiteY94" fmla="*/ 120753 h 4297250"/>
              <a:gd name="connsiteX95" fmla="*/ 1271764 w 3619883"/>
              <a:gd name="connsiteY95" fmla="*/ 117956 h 4297250"/>
              <a:gd name="connsiteX96" fmla="*/ 1315583 w 3619883"/>
              <a:gd name="connsiteY96" fmla="*/ 125912 h 4297250"/>
              <a:gd name="connsiteX97" fmla="*/ 1359125 w 3619883"/>
              <a:gd name="connsiteY97" fmla="*/ 139761 h 4297250"/>
              <a:gd name="connsiteX98" fmla="*/ 1391919 w 3619883"/>
              <a:gd name="connsiteY98" fmla="*/ 147202 h 4297250"/>
              <a:gd name="connsiteX99" fmla="*/ 1436563 w 3619883"/>
              <a:gd name="connsiteY99" fmla="*/ 137480 h 4297250"/>
              <a:gd name="connsiteX100" fmla="*/ 1471566 w 3619883"/>
              <a:gd name="connsiteY100" fmla="*/ 97777 h 4297250"/>
              <a:gd name="connsiteX101" fmla="*/ 1505739 w 3619883"/>
              <a:gd name="connsiteY101" fmla="*/ 75753 h 4297250"/>
              <a:gd name="connsiteX102" fmla="*/ 1590891 w 3619883"/>
              <a:gd name="connsiteY102" fmla="*/ 144702 h 4297250"/>
              <a:gd name="connsiteX103" fmla="*/ 1625616 w 3619883"/>
              <a:gd name="connsiteY103" fmla="*/ 110893 h 4297250"/>
              <a:gd name="connsiteX104" fmla="*/ 1658964 w 3619883"/>
              <a:gd name="connsiteY104" fmla="*/ 106547 h 4297250"/>
              <a:gd name="connsiteX105" fmla="*/ 1746598 w 3619883"/>
              <a:gd name="connsiteY105" fmla="*/ 122460 h 4297250"/>
              <a:gd name="connsiteX106" fmla="*/ 1811913 w 3619883"/>
              <a:gd name="connsiteY106" fmla="*/ 143234 h 4297250"/>
              <a:gd name="connsiteX107" fmla="*/ 1856557 w 3619883"/>
              <a:gd name="connsiteY107" fmla="*/ 133511 h 4297250"/>
              <a:gd name="connsiteX108" fmla="*/ 2066003 w 3619883"/>
              <a:gd name="connsiteY108" fmla="*/ 143313 h 4297250"/>
              <a:gd name="connsiteX109" fmla="*/ 2177615 w 3619883"/>
              <a:gd name="connsiteY109" fmla="*/ 119007 h 4297250"/>
              <a:gd name="connsiteX110" fmla="*/ 2255883 w 3619883"/>
              <a:gd name="connsiteY110" fmla="*/ 99047 h 4297250"/>
              <a:gd name="connsiteX111" fmla="*/ 2344622 w 3619883"/>
              <a:gd name="connsiteY111" fmla="*/ 91388 h 4297250"/>
              <a:gd name="connsiteX112" fmla="*/ 2455682 w 3619883"/>
              <a:gd name="connsiteY112" fmla="*/ 78869 h 4297250"/>
              <a:gd name="connsiteX113" fmla="*/ 2632609 w 3619883"/>
              <a:gd name="connsiteY113" fmla="*/ 75338 h 4297250"/>
              <a:gd name="connsiteX114" fmla="*/ 2742291 w 3619883"/>
              <a:gd name="connsiteY114" fmla="*/ 92282 h 4297250"/>
              <a:gd name="connsiteX115" fmla="*/ 2851974 w 3619883"/>
              <a:gd name="connsiteY115" fmla="*/ 109227 h 4297250"/>
              <a:gd name="connsiteX116" fmla="*/ 2907643 w 3619883"/>
              <a:gd name="connsiteY116" fmla="*/ 100020 h 4297250"/>
              <a:gd name="connsiteX117" fmla="*/ 2944022 w 3619883"/>
              <a:gd name="connsiteY117" fmla="*/ 30853 h 4297250"/>
              <a:gd name="connsiteX118" fmla="*/ 3022289 w 3619883"/>
              <a:gd name="connsiteY118" fmla="*/ 10893 h 4297250"/>
              <a:gd name="connsiteX119" fmla="*/ 3054807 w 3619883"/>
              <a:gd name="connsiteY119" fmla="*/ 24226 h 4297250"/>
              <a:gd name="connsiteX120" fmla="*/ 3141892 w 3619883"/>
              <a:gd name="connsiteY120" fmla="*/ 51925 h 4297250"/>
              <a:gd name="connsiteX121" fmla="*/ 3185711 w 3619883"/>
              <a:gd name="connsiteY121" fmla="*/ 59881 h 4297250"/>
              <a:gd name="connsiteX122" fmla="*/ 3219056 w 3619883"/>
              <a:gd name="connsiteY122" fmla="*/ 55536 h 4297250"/>
              <a:gd name="connsiteX123" fmla="*/ 3263425 w 3619883"/>
              <a:gd name="connsiteY123" fmla="*/ 51706 h 4297250"/>
              <a:gd name="connsiteX124" fmla="*/ 3296219 w 3619883"/>
              <a:gd name="connsiteY124" fmla="*/ 59147 h 4297250"/>
              <a:gd name="connsiteX125" fmla="*/ 3319094 w 3619883"/>
              <a:gd name="connsiteY125" fmla="*/ 42500 h 4297250"/>
              <a:gd name="connsiteX126" fmla="*/ 3420511 w 3619883"/>
              <a:gd name="connsiteY126" fmla="*/ 0 h 4297250"/>
              <a:gd name="connsiteX127" fmla="*/ 3453305 w 3619883"/>
              <a:gd name="connsiteY127" fmla="*/ 7440 h 4297250"/>
              <a:gd name="connsiteX128" fmla="*/ 3496571 w 3619883"/>
              <a:gd name="connsiteY128" fmla="*/ 27182 h 4297250"/>
              <a:gd name="connsiteX129" fmla="*/ 3602117 w 3619883"/>
              <a:gd name="connsiteY129" fmla="*/ 132521 h 4297250"/>
              <a:gd name="connsiteX130" fmla="*/ 3619883 w 3619883"/>
              <a:gd name="connsiteY130" fmla="*/ 140049 h 4297250"/>
              <a:gd name="connsiteX131" fmla="*/ 3619883 w 3619883"/>
              <a:gd name="connsiteY13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690646 w 3619883"/>
              <a:gd name="connsiteY9" fmla="*/ 4275461 h 4297250"/>
              <a:gd name="connsiteX10" fmla="*/ 2511710 w 3619883"/>
              <a:gd name="connsiteY10" fmla="*/ 4275461 h 4297250"/>
              <a:gd name="connsiteX11" fmla="*/ 2454288 w 3619883"/>
              <a:gd name="connsiteY11" fmla="*/ 4128157 h 4297250"/>
              <a:gd name="connsiteX12" fmla="*/ 2515810 w 3619883"/>
              <a:gd name="connsiteY12" fmla="*/ 4128157 h 4297250"/>
              <a:gd name="connsiteX13" fmla="*/ 2515810 w 3619883"/>
              <a:gd name="connsiteY13" fmla="*/ 3951392 h 4297250"/>
              <a:gd name="connsiteX14" fmla="*/ 2338025 w 3619883"/>
              <a:gd name="connsiteY14" fmla="*/ 3951392 h 4297250"/>
              <a:gd name="connsiteX15" fmla="*/ 2338025 w 3619883"/>
              <a:gd name="connsiteY15" fmla="*/ 4128157 h 4297250"/>
              <a:gd name="connsiteX16" fmla="*/ 2395120 w 3619883"/>
              <a:gd name="connsiteY16" fmla="*/ 4128157 h 4297250"/>
              <a:gd name="connsiteX17" fmla="*/ 2337697 w 3619883"/>
              <a:gd name="connsiteY17" fmla="*/ 4275461 h 4297250"/>
              <a:gd name="connsiteX18" fmla="*/ 2150155 w 3619883"/>
              <a:gd name="connsiteY18" fmla="*/ 4275461 h 4297250"/>
              <a:gd name="connsiteX19" fmla="*/ 2150155 w 3619883"/>
              <a:gd name="connsiteY19" fmla="*/ 4128157 h 4297250"/>
              <a:gd name="connsiteX20" fmla="*/ 2204852 w 3619883"/>
              <a:gd name="connsiteY20" fmla="*/ 4128157 h 4297250"/>
              <a:gd name="connsiteX21" fmla="*/ 2204852 w 3619883"/>
              <a:gd name="connsiteY21" fmla="*/ 3951392 h 4297250"/>
              <a:gd name="connsiteX22" fmla="*/ 2027068 w 3619883"/>
              <a:gd name="connsiteY22" fmla="*/ 3951392 h 4297250"/>
              <a:gd name="connsiteX23" fmla="*/ 2027068 w 3619883"/>
              <a:gd name="connsiteY23" fmla="*/ 4128157 h 4297250"/>
              <a:gd name="connsiteX24" fmla="*/ 2079759 w 3619883"/>
              <a:gd name="connsiteY24" fmla="*/ 4128157 h 4297250"/>
              <a:gd name="connsiteX25" fmla="*/ 2079759 w 3619883"/>
              <a:gd name="connsiteY25" fmla="*/ 4275461 h 4297250"/>
              <a:gd name="connsiteX26" fmla="*/ 1824703 w 3619883"/>
              <a:gd name="connsiteY26" fmla="*/ 4275461 h 4297250"/>
              <a:gd name="connsiteX27" fmla="*/ 1834468 w 3619883"/>
              <a:gd name="connsiteY27" fmla="*/ 4128157 h 4297250"/>
              <a:gd name="connsiteX28" fmla="*/ 1893894 w 3619883"/>
              <a:gd name="connsiteY28" fmla="*/ 4128157 h 4297250"/>
              <a:gd name="connsiteX29" fmla="*/ 1893894 w 3619883"/>
              <a:gd name="connsiteY29" fmla="*/ 3951392 h 4297250"/>
              <a:gd name="connsiteX30" fmla="*/ 1716110 w 3619883"/>
              <a:gd name="connsiteY30" fmla="*/ 3951392 h 4297250"/>
              <a:gd name="connsiteX31" fmla="*/ 1716110 w 3619883"/>
              <a:gd name="connsiteY31" fmla="*/ 4006431 h 4297250"/>
              <a:gd name="connsiteX32" fmla="*/ 1703447 w 3619883"/>
              <a:gd name="connsiteY32" fmla="*/ 4007960 h 4297250"/>
              <a:gd name="connsiteX33" fmla="*/ 1716110 w 3619883"/>
              <a:gd name="connsiteY33" fmla="*/ 4044284 h 4297250"/>
              <a:gd name="connsiteX34" fmla="*/ 1716110 w 3619883"/>
              <a:gd name="connsiteY34" fmla="*/ 4128157 h 4297250"/>
              <a:gd name="connsiteX35" fmla="*/ 1745346 w 3619883"/>
              <a:gd name="connsiteY35" fmla="*/ 4128157 h 4297250"/>
              <a:gd name="connsiteX36" fmla="*/ 1796694 w 3619883"/>
              <a:gd name="connsiteY36" fmla="*/ 4275461 h 4297250"/>
              <a:gd name="connsiteX37" fmla="*/ 1558844 w 3619883"/>
              <a:gd name="connsiteY37" fmla="*/ 4275461 h 4297250"/>
              <a:gd name="connsiteX38" fmla="*/ 1517252 w 3619883"/>
              <a:gd name="connsiteY38" fmla="*/ 4128157 h 4297250"/>
              <a:gd name="connsiteX39" fmla="*/ 1582936 w 3619883"/>
              <a:gd name="connsiteY39" fmla="*/ 4128157 h 4297250"/>
              <a:gd name="connsiteX40" fmla="*/ 1582936 w 3619883"/>
              <a:gd name="connsiteY40" fmla="*/ 3951392 h 4297250"/>
              <a:gd name="connsiteX41" fmla="*/ 1405151 w 3619883"/>
              <a:gd name="connsiteY41" fmla="*/ 3951392 h 4297250"/>
              <a:gd name="connsiteX42" fmla="*/ 1405151 w 3619883"/>
              <a:gd name="connsiteY42" fmla="*/ 4128157 h 4297250"/>
              <a:gd name="connsiteX43" fmla="*/ 1468988 w 3619883"/>
              <a:gd name="connsiteY43" fmla="*/ 4128157 h 4297250"/>
              <a:gd name="connsiteX44" fmla="*/ 1427396 w 3619883"/>
              <a:gd name="connsiteY44" fmla="*/ 4275461 h 4297250"/>
              <a:gd name="connsiteX45" fmla="*/ 1210751 w 3619883"/>
              <a:gd name="connsiteY45" fmla="*/ 4275461 h 4297250"/>
              <a:gd name="connsiteX46" fmla="*/ 1210751 w 3619883"/>
              <a:gd name="connsiteY46" fmla="*/ 4128157 h 4297250"/>
              <a:gd name="connsiteX47" fmla="*/ 1271978 w 3619883"/>
              <a:gd name="connsiteY47" fmla="*/ 4128157 h 4297250"/>
              <a:gd name="connsiteX48" fmla="*/ 1271978 w 3619883"/>
              <a:gd name="connsiteY48" fmla="*/ 3951392 h 4297250"/>
              <a:gd name="connsiteX49" fmla="*/ 1094193 w 3619883"/>
              <a:gd name="connsiteY49" fmla="*/ 3951392 h 4297250"/>
              <a:gd name="connsiteX50" fmla="*/ 1094193 w 3619883"/>
              <a:gd name="connsiteY50" fmla="*/ 4128157 h 4297250"/>
              <a:gd name="connsiteX51" fmla="*/ 1140354 w 3619883"/>
              <a:gd name="connsiteY51" fmla="*/ 4128157 h 4297250"/>
              <a:gd name="connsiteX52" fmla="*/ 1140354 w 3619883"/>
              <a:gd name="connsiteY52" fmla="*/ 4275461 h 4297250"/>
              <a:gd name="connsiteX53" fmla="*/ 953807 w 3619883"/>
              <a:gd name="connsiteY53" fmla="*/ 4275461 h 4297250"/>
              <a:gd name="connsiteX54" fmla="*/ 912215 w 3619883"/>
              <a:gd name="connsiteY54" fmla="*/ 4128157 h 4297250"/>
              <a:gd name="connsiteX55" fmla="*/ 961020 w 3619883"/>
              <a:gd name="connsiteY55" fmla="*/ 4128157 h 4297250"/>
              <a:gd name="connsiteX56" fmla="*/ 961020 w 3619883"/>
              <a:gd name="connsiteY56" fmla="*/ 3951392 h 4297250"/>
              <a:gd name="connsiteX57" fmla="*/ 783235 w 3619883"/>
              <a:gd name="connsiteY57" fmla="*/ 3951392 h 4297250"/>
              <a:gd name="connsiteX58" fmla="*/ 783235 w 3619883"/>
              <a:gd name="connsiteY58" fmla="*/ 4128157 h 4297250"/>
              <a:gd name="connsiteX59" fmla="*/ 871024 w 3619883"/>
              <a:gd name="connsiteY59" fmla="*/ 4128157 h 4297250"/>
              <a:gd name="connsiteX60" fmla="*/ 829432 w 3619883"/>
              <a:gd name="connsiteY60" fmla="*/ 4275461 h 4297250"/>
              <a:gd name="connsiteX61" fmla="*/ 611484 w 3619883"/>
              <a:gd name="connsiteY61" fmla="*/ 4275461 h 4297250"/>
              <a:gd name="connsiteX62" fmla="*/ 621247 w 3619883"/>
              <a:gd name="connsiteY62" fmla="*/ 4128157 h 4297250"/>
              <a:gd name="connsiteX63" fmla="*/ 650062 w 3619883"/>
              <a:gd name="connsiteY63" fmla="*/ 4128157 h 4297250"/>
              <a:gd name="connsiteX64" fmla="*/ 650062 w 3619883"/>
              <a:gd name="connsiteY64" fmla="*/ 3951392 h 4297250"/>
              <a:gd name="connsiteX65" fmla="*/ 472277 w 3619883"/>
              <a:gd name="connsiteY65" fmla="*/ 3951392 h 4297250"/>
              <a:gd name="connsiteX66" fmla="*/ 472277 w 3619883"/>
              <a:gd name="connsiteY66" fmla="*/ 4128157 h 4297250"/>
              <a:gd name="connsiteX67" fmla="*/ 522650 w 3619883"/>
              <a:gd name="connsiteY67" fmla="*/ 4128157 h 4297250"/>
              <a:gd name="connsiteX68" fmla="*/ 573998 w 3619883"/>
              <a:gd name="connsiteY68" fmla="*/ 4275461 h 4297250"/>
              <a:gd name="connsiteX69" fmla="*/ 336164 w 3619883"/>
              <a:gd name="connsiteY69" fmla="*/ 4275461 h 4297250"/>
              <a:gd name="connsiteX70" fmla="*/ 294572 w 3619883"/>
              <a:gd name="connsiteY70" fmla="*/ 4128157 h 4297250"/>
              <a:gd name="connsiteX71" fmla="*/ 339106 w 3619883"/>
              <a:gd name="connsiteY71" fmla="*/ 4128157 h 4297250"/>
              <a:gd name="connsiteX72" fmla="*/ 339106 w 3619883"/>
              <a:gd name="connsiteY72" fmla="*/ 3951392 h 4297250"/>
              <a:gd name="connsiteX73" fmla="*/ 161321 w 3619883"/>
              <a:gd name="connsiteY73" fmla="*/ 3951392 h 4297250"/>
              <a:gd name="connsiteX74" fmla="*/ 161321 w 3619883"/>
              <a:gd name="connsiteY74" fmla="*/ 4128157 h 4297250"/>
              <a:gd name="connsiteX75" fmla="*/ 230914 w 3619883"/>
              <a:gd name="connsiteY75" fmla="*/ 4128157 h 4297250"/>
              <a:gd name="connsiteX76" fmla="*/ 189322 w 3619883"/>
              <a:gd name="connsiteY76" fmla="*/ 4275461 h 4297250"/>
              <a:gd name="connsiteX77" fmla="*/ 0 w 3619883"/>
              <a:gd name="connsiteY77" fmla="*/ 4275461 h 4297250"/>
              <a:gd name="connsiteX78" fmla="*/ 0 w 3619883"/>
              <a:gd name="connsiteY78" fmla="*/ 42229 h 4297250"/>
              <a:gd name="connsiteX79" fmla="*/ 42464 w 3619883"/>
              <a:gd name="connsiteY79" fmla="*/ 40518 h 4297250"/>
              <a:gd name="connsiteX80" fmla="*/ 137733 w 3619883"/>
              <a:gd name="connsiteY80" fmla="*/ 35355 h 4297250"/>
              <a:gd name="connsiteX81" fmla="*/ 270565 w 3619883"/>
              <a:gd name="connsiteY81" fmla="*/ 29759 h 4297250"/>
              <a:gd name="connsiteX82" fmla="*/ 479734 w 3619883"/>
              <a:gd name="connsiteY82" fmla="*/ 45455 h 4297250"/>
              <a:gd name="connsiteX83" fmla="*/ 524103 w 3619883"/>
              <a:gd name="connsiteY83" fmla="*/ 41625 h 4297250"/>
              <a:gd name="connsiteX84" fmla="*/ 624416 w 3619883"/>
              <a:gd name="connsiteY84" fmla="*/ 22696 h 4297250"/>
              <a:gd name="connsiteX85" fmla="*/ 657762 w 3619883"/>
              <a:gd name="connsiteY85" fmla="*/ 18351 h 4297250"/>
              <a:gd name="connsiteX86" fmla="*/ 690557 w 3619883"/>
              <a:gd name="connsiteY86" fmla="*/ 25792 h 4297250"/>
              <a:gd name="connsiteX87" fmla="*/ 745123 w 3619883"/>
              <a:gd name="connsiteY87" fmla="*/ 40157 h 4297250"/>
              <a:gd name="connsiteX88" fmla="*/ 789493 w 3619883"/>
              <a:gd name="connsiteY88" fmla="*/ 36327 h 4297250"/>
              <a:gd name="connsiteX89" fmla="*/ 854255 w 3619883"/>
              <a:gd name="connsiteY89" fmla="*/ 68887 h 4297250"/>
              <a:gd name="connsiteX90" fmla="*/ 897520 w 3619883"/>
              <a:gd name="connsiteY90" fmla="*/ 88629 h 4297250"/>
              <a:gd name="connsiteX91" fmla="*/ 940510 w 3619883"/>
              <a:gd name="connsiteY91" fmla="*/ 114265 h 4297250"/>
              <a:gd name="connsiteX92" fmla="*/ 1082712 w 3619883"/>
              <a:gd name="connsiteY92" fmla="*/ 144543 h 4297250"/>
              <a:gd name="connsiteX93" fmla="*/ 1205348 w 3619883"/>
              <a:gd name="connsiteY93" fmla="*/ 120753 h 4297250"/>
              <a:gd name="connsiteX94" fmla="*/ 1271764 w 3619883"/>
              <a:gd name="connsiteY94" fmla="*/ 117956 h 4297250"/>
              <a:gd name="connsiteX95" fmla="*/ 1315583 w 3619883"/>
              <a:gd name="connsiteY95" fmla="*/ 125912 h 4297250"/>
              <a:gd name="connsiteX96" fmla="*/ 1359125 w 3619883"/>
              <a:gd name="connsiteY96" fmla="*/ 139761 h 4297250"/>
              <a:gd name="connsiteX97" fmla="*/ 1391919 w 3619883"/>
              <a:gd name="connsiteY97" fmla="*/ 147202 h 4297250"/>
              <a:gd name="connsiteX98" fmla="*/ 1436563 w 3619883"/>
              <a:gd name="connsiteY98" fmla="*/ 137480 h 4297250"/>
              <a:gd name="connsiteX99" fmla="*/ 1471566 w 3619883"/>
              <a:gd name="connsiteY99" fmla="*/ 97777 h 4297250"/>
              <a:gd name="connsiteX100" fmla="*/ 1505739 w 3619883"/>
              <a:gd name="connsiteY100" fmla="*/ 75753 h 4297250"/>
              <a:gd name="connsiteX101" fmla="*/ 1590891 w 3619883"/>
              <a:gd name="connsiteY101" fmla="*/ 144702 h 4297250"/>
              <a:gd name="connsiteX102" fmla="*/ 1625616 w 3619883"/>
              <a:gd name="connsiteY102" fmla="*/ 110893 h 4297250"/>
              <a:gd name="connsiteX103" fmla="*/ 1658964 w 3619883"/>
              <a:gd name="connsiteY103" fmla="*/ 106547 h 4297250"/>
              <a:gd name="connsiteX104" fmla="*/ 1746598 w 3619883"/>
              <a:gd name="connsiteY104" fmla="*/ 122460 h 4297250"/>
              <a:gd name="connsiteX105" fmla="*/ 1811913 w 3619883"/>
              <a:gd name="connsiteY105" fmla="*/ 143234 h 4297250"/>
              <a:gd name="connsiteX106" fmla="*/ 1856557 w 3619883"/>
              <a:gd name="connsiteY106" fmla="*/ 133511 h 4297250"/>
              <a:gd name="connsiteX107" fmla="*/ 2066003 w 3619883"/>
              <a:gd name="connsiteY107" fmla="*/ 143313 h 4297250"/>
              <a:gd name="connsiteX108" fmla="*/ 2177615 w 3619883"/>
              <a:gd name="connsiteY108" fmla="*/ 119007 h 4297250"/>
              <a:gd name="connsiteX109" fmla="*/ 2255883 w 3619883"/>
              <a:gd name="connsiteY109" fmla="*/ 99047 h 4297250"/>
              <a:gd name="connsiteX110" fmla="*/ 2344622 w 3619883"/>
              <a:gd name="connsiteY110" fmla="*/ 91388 h 4297250"/>
              <a:gd name="connsiteX111" fmla="*/ 2455682 w 3619883"/>
              <a:gd name="connsiteY111" fmla="*/ 78869 h 4297250"/>
              <a:gd name="connsiteX112" fmla="*/ 2632609 w 3619883"/>
              <a:gd name="connsiteY112" fmla="*/ 75338 h 4297250"/>
              <a:gd name="connsiteX113" fmla="*/ 2742291 w 3619883"/>
              <a:gd name="connsiteY113" fmla="*/ 92282 h 4297250"/>
              <a:gd name="connsiteX114" fmla="*/ 2851974 w 3619883"/>
              <a:gd name="connsiteY114" fmla="*/ 109227 h 4297250"/>
              <a:gd name="connsiteX115" fmla="*/ 2907643 w 3619883"/>
              <a:gd name="connsiteY115" fmla="*/ 100020 h 4297250"/>
              <a:gd name="connsiteX116" fmla="*/ 2944022 w 3619883"/>
              <a:gd name="connsiteY116" fmla="*/ 30853 h 4297250"/>
              <a:gd name="connsiteX117" fmla="*/ 3022289 w 3619883"/>
              <a:gd name="connsiteY117" fmla="*/ 10893 h 4297250"/>
              <a:gd name="connsiteX118" fmla="*/ 3054807 w 3619883"/>
              <a:gd name="connsiteY118" fmla="*/ 24226 h 4297250"/>
              <a:gd name="connsiteX119" fmla="*/ 3141892 w 3619883"/>
              <a:gd name="connsiteY119" fmla="*/ 51925 h 4297250"/>
              <a:gd name="connsiteX120" fmla="*/ 3185711 w 3619883"/>
              <a:gd name="connsiteY120" fmla="*/ 59881 h 4297250"/>
              <a:gd name="connsiteX121" fmla="*/ 3219056 w 3619883"/>
              <a:gd name="connsiteY121" fmla="*/ 55536 h 4297250"/>
              <a:gd name="connsiteX122" fmla="*/ 3263425 w 3619883"/>
              <a:gd name="connsiteY122" fmla="*/ 51706 h 4297250"/>
              <a:gd name="connsiteX123" fmla="*/ 3296219 w 3619883"/>
              <a:gd name="connsiteY123" fmla="*/ 59147 h 4297250"/>
              <a:gd name="connsiteX124" fmla="*/ 3319094 w 3619883"/>
              <a:gd name="connsiteY124" fmla="*/ 42500 h 4297250"/>
              <a:gd name="connsiteX125" fmla="*/ 3420511 w 3619883"/>
              <a:gd name="connsiteY125" fmla="*/ 0 h 4297250"/>
              <a:gd name="connsiteX126" fmla="*/ 3453305 w 3619883"/>
              <a:gd name="connsiteY126" fmla="*/ 7440 h 4297250"/>
              <a:gd name="connsiteX127" fmla="*/ 3496571 w 3619883"/>
              <a:gd name="connsiteY127" fmla="*/ 27182 h 4297250"/>
              <a:gd name="connsiteX128" fmla="*/ 3602117 w 3619883"/>
              <a:gd name="connsiteY128" fmla="*/ 132521 h 4297250"/>
              <a:gd name="connsiteX129" fmla="*/ 3619883 w 3619883"/>
              <a:gd name="connsiteY129" fmla="*/ 140049 h 4297250"/>
              <a:gd name="connsiteX130" fmla="*/ 3619883 w 3619883"/>
              <a:gd name="connsiteY13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826768 w 3619883"/>
              <a:gd name="connsiteY7" fmla="*/ 4128157 h 4297250"/>
              <a:gd name="connsiteX8" fmla="*/ 2690646 w 3619883"/>
              <a:gd name="connsiteY8" fmla="*/ 4275461 h 4297250"/>
              <a:gd name="connsiteX9" fmla="*/ 2511710 w 3619883"/>
              <a:gd name="connsiteY9" fmla="*/ 4275461 h 4297250"/>
              <a:gd name="connsiteX10" fmla="*/ 2454288 w 3619883"/>
              <a:gd name="connsiteY10" fmla="*/ 4128157 h 4297250"/>
              <a:gd name="connsiteX11" fmla="*/ 2515810 w 3619883"/>
              <a:gd name="connsiteY11" fmla="*/ 4128157 h 4297250"/>
              <a:gd name="connsiteX12" fmla="*/ 2515810 w 3619883"/>
              <a:gd name="connsiteY12" fmla="*/ 3951392 h 4297250"/>
              <a:gd name="connsiteX13" fmla="*/ 2338025 w 3619883"/>
              <a:gd name="connsiteY13" fmla="*/ 3951392 h 4297250"/>
              <a:gd name="connsiteX14" fmla="*/ 2338025 w 3619883"/>
              <a:gd name="connsiteY14" fmla="*/ 4128157 h 4297250"/>
              <a:gd name="connsiteX15" fmla="*/ 2395120 w 3619883"/>
              <a:gd name="connsiteY15" fmla="*/ 4128157 h 4297250"/>
              <a:gd name="connsiteX16" fmla="*/ 2337697 w 3619883"/>
              <a:gd name="connsiteY16" fmla="*/ 4275461 h 4297250"/>
              <a:gd name="connsiteX17" fmla="*/ 2150155 w 3619883"/>
              <a:gd name="connsiteY17" fmla="*/ 4275461 h 4297250"/>
              <a:gd name="connsiteX18" fmla="*/ 2150155 w 3619883"/>
              <a:gd name="connsiteY18" fmla="*/ 4128157 h 4297250"/>
              <a:gd name="connsiteX19" fmla="*/ 2204852 w 3619883"/>
              <a:gd name="connsiteY19" fmla="*/ 4128157 h 4297250"/>
              <a:gd name="connsiteX20" fmla="*/ 2204852 w 3619883"/>
              <a:gd name="connsiteY20" fmla="*/ 3951392 h 4297250"/>
              <a:gd name="connsiteX21" fmla="*/ 2027068 w 3619883"/>
              <a:gd name="connsiteY21" fmla="*/ 3951392 h 4297250"/>
              <a:gd name="connsiteX22" fmla="*/ 2027068 w 3619883"/>
              <a:gd name="connsiteY22" fmla="*/ 4128157 h 4297250"/>
              <a:gd name="connsiteX23" fmla="*/ 2079759 w 3619883"/>
              <a:gd name="connsiteY23" fmla="*/ 4128157 h 4297250"/>
              <a:gd name="connsiteX24" fmla="*/ 2079759 w 3619883"/>
              <a:gd name="connsiteY24" fmla="*/ 4275461 h 4297250"/>
              <a:gd name="connsiteX25" fmla="*/ 1824703 w 3619883"/>
              <a:gd name="connsiteY25" fmla="*/ 4275461 h 4297250"/>
              <a:gd name="connsiteX26" fmla="*/ 1834468 w 3619883"/>
              <a:gd name="connsiteY26" fmla="*/ 4128157 h 4297250"/>
              <a:gd name="connsiteX27" fmla="*/ 1893894 w 3619883"/>
              <a:gd name="connsiteY27" fmla="*/ 4128157 h 4297250"/>
              <a:gd name="connsiteX28" fmla="*/ 1893894 w 3619883"/>
              <a:gd name="connsiteY28" fmla="*/ 3951392 h 4297250"/>
              <a:gd name="connsiteX29" fmla="*/ 1716110 w 3619883"/>
              <a:gd name="connsiteY29" fmla="*/ 3951392 h 4297250"/>
              <a:gd name="connsiteX30" fmla="*/ 1716110 w 3619883"/>
              <a:gd name="connsiteY30" fmla="*/ 4006431 h 4297250"/>
              <a:gd name="connsiteX31" fmla="*/ 1703447 w 3619883"/>
              <a:gd name="connsiteY31" fmla="*/ 4007960 h 4297250"/>
              <a:gd name="connsiteX32" fmla="*/ 1716110 w 3619883"/>
              <a:gd name="connsiteY32" fmla="*/ 4044284 h 4297250"/>
              <a:gd name="connsiteX33" fmla="*/ 1716110 w 3619883"/>
              <a:gd name="connsiteY33" fmla="*/ 4128157 h 4297250"/>
              <a:gd name="connsiteX34" fmla="*/ 1745346 w 3619883"/>
              <a:gd name="connsiteY34" fmla="*/ 4128157 h 4297250"/>
              <a:gd name="connsiteX35" fmla="*/ 1796694 w 3619883"/>
              <a:gd name="connsiteY35" fmla="*/ 4275461 h 4297250"/>
              <a:gd name="connsiteX36" fmla="*/ 1558844 w 3619883"/>
              <a:gd name="connsiteY36" fmla="*/ 4275461 h 4297250"/>
              <a:gd name="connsiteX37" fmla="*/ 1517252 w 3619883"/>
              <a:gd name="connsiteY37" fmla="*/ 4128157 h 4297250"/>
              <a:gd name="connsiteX38" fmla="*/ 1582936 w 3619883"/>
              <a:gd name="connsiteY38" fmla="*/ 4128157 h 4297250"/>
              <a:gd name="connsiteX39" fmla="*/ 1582936 w 3619883"/>
              <a:gd name="connsiteY39" fmla="*/ 3951392 h 4297250"/>
              <a:gd name="connsiteX40" fmla="*/ 1405151 w 3619883"/>
              <a:gd name="connsiteY40" fmla="*/ 3951392 h 4297250"/>
              <a:gd name="connsiteX41" fmla="*/ 1405151 w 3619883"/>
              <a:gd name="connsiteY41" fmla="*/ 4128157 h 4297250"/>
              <a:gd name="connsiteX42" fmla="*/ 1468988 w 3619883"/>
              <a:gd name="connsiteY42" fmla="*/ 4128157 h 4297250"/>
              <a:gd name="connsiteX43" fmla="*/ 1427396 w 3619883"/>
              <a:gd name="connsiteY43" fmla="*/ 4275461 h 4297250"/>
              <a:gd name="connsiteX44" fmla="*/ 1210751 w 3619883"/>
              <a:gd name="connsiteY44" fmla="*/ 4275461 h 4297250"/>
              <a:gd name="connsiteX45" fmla="*/ 1210751 w 3619883"/>
              <a:gd name="connsiteY45" fmla="*/ 4128157 h 4297250"/>
              <a:gd name="connsiteX46" fmla="*/ 1271978 w 3619883"/>
              <a:gd name="connsiteY46" fmla="*/ 4128157 h 4297250"/>
              <a:gd name="connsiteX47" fmla="*/ 1271978 w 3619883"/>
              <a:gd name="connsiteY47" fmla="*/ 3951392 h 4297250"/>
              <a:gd name="connsiteX48" fmla="*/ 1094193 w 3619883"/>
              <a:gd name="connsiteY48" fmla="*/ 3951392 h 4297250"/>
              <a:gd name="connsiteX49" fmla="*/ 1094193 w 3619883"/>
              <a:gd name="connsiteY49" fmla="*/ 4128157 h 4297250"/>
              <a:gd name="connsiteX50" fmla="*/ 1140354 w 3619883"/>
              <a:gd name="connsiteY50" fmla="*/ 4128157 h 4297250"/>
              <a:gd name="connsiteX51" fmla="*/ 1140354 w 3619883"/>
              <a:gd name="connsiteY51" fmla="*/ 4275461 h 4297250"/>
              <a:gd name="connsiteX52" fmla="*/ 953807 w 3619883"/>
              <a:gd name="connsiteY52" fmla="*/ 4275461 h 4297250"/>
              <a:gd name="connsiteX53" fmla="*/ 912215 w 3619883"/>
              <a:gd name="connsiteY53" fmla="*/ 4128157 h 4297250"/>
              <a:gd name="connsiteX54" fmla="*/ 961020 w 3619883"/>
              <a:gd name="connsiteY54" fmla="*/ 4128157 h 4297250"/>
              <a:gd name="connsiteX55" fmla="*/ 961020 w 3619883"/>
              <a:gd name="connsiteY55" fmla="*/ 3951392 h 4297250"/>
              <a:gd name="connsiteX56" fmla="*/ 783235 w 3619883"/>
              <a:gd name="connsiteY56" fmla="*/ 3951392 h 4297250"/>
              <a:gd name="connsiteX57" fmla="*/ 783235 w 3619883"/>
              <a:gd name="connsiteY57" fmla="*/ 4128157 h 4297250"/>
              <a:gd name="connsiteX58" fmla="*/ 871024 w 3619883"/>
              <a:gd name="connsiteY58" fmla="*/ 4128157 h 4297250"/>
              <a:gd name="connsiteX59" fmla="*/ 829432 w 3619883"/>
              <a:gd name="connsiteY59" fmla="*/ 4275461 h 4297250"/>
              <a:gd name="connsiteX60" fmla="*/ 611484 w 3619883"/>
              <a:gd name="connsiteY60" fmla="*/ 4275461 h 4297250"/>
              <a:gd name="connsiteX61" fmla="*/ 621247 w 3619883"/>
              <a:gd name="connsiteY61" fmla="*/ 4128157 h 4297250"/>
              <a:gd name="connsiteX62" fmla="*/ 650062 w 3619883"/>
              <a:gd name="connsiteY62" fmla="*/ 4128157 h 4297250"/>
              <a:gd name="connsiteX63" fmla="*/ 650062 w 3619883"/>
              <a:gd name="connsiteY63" fmla="*/ 3951392 h 4297250"/>
              <a:gd name="connsiteX64" fmla="*/ 472277 w 3619883"/>
              <a:gd name="connsiteY64" fmla="*/ 3951392 h 4297250"/>
              <a:gd name="connsiteX65" fmla="*/ 472277 w 3619883"/>
              <a:gd name="connsiteY65" fmla="*/ 4128157 h 4297250"/>
              <a:gd name="connsiteX66" fmla="*/ 522650 w 3619883"/>
              <a:gd name="connsiteY66" fmla="*/ 4128157 h 4297250"/>
              <a:gd name="connsiteX67" fmla="*/ 573998 w 3619883"/>
              <a:gd name="connsiteY67" fmla="*/ 4275461 h 4297250"/>
              <a:gd name="connsiteX68" fmla="*/ 336164 w 3619883"/>
              <a:gd name="connsiteY68" fmla="*/ 4275461 h 4297250"/>
              <a:gd name="connsiteX69" fmla="*/ 294572 w 3619883"/>
              <a:gd name="connsiteY69" fmla="*/ 4128157 h 4297250"/>
              <a:gd name="connsiteX70" fmla="*/ 339106 w 3619883"/>
              <a:gd name="connsiteY70" fmla="*/ 4128157 h 4297250"/>
              <a:gd name="connsiteX71" fmla="*/ 339106 w 3619883"/>
              <a:gd name="connsiteY71" fmla="*/ 3951392 h 4297250"/>
              <a:gd name="connsiteX72" fmla="*/ 161321 w 3619883"/>
              <a:gd name="connsiteY72" fmla="*/ 3951392 h 4297250"/>
              <a:gd name="connsiteX73" fmla="*/ 161321 w 3619883"/>
              <a:gd name="connsiteY73" fmla="*/ 4128157 h 4297250"/>
              <a:gd name="connsiteX74" fmla="*/ 230914 w 3619883"/>
              <a:gd name="connsiteY74" fmla="*/ 4128157 h 4297250"/>
              <a:gd name="connsiteX75" fmla="*/ 189322 w 3619883"/>
              <a:gd name="connsiteY75" fmla="*/ 4275461 h 4297250"/>
              <a:gd name="connsiteX76" fmla="*/ 0 w 3619883"/>
              <a:gd name="connsiteY76" fmla="*/ 4275461 h 4297250"/>
              <a:gd name="connsiteX77" fmla="*/ 0 w 3619883"/>
              <a:gd name="connsiteY77" fmla="*/ 42229 h 4297250"/>
              <a:gd name="connsiteX78" fmla="*/ 42464 w 3619883"/>
              <a:gd name="connsiteY78" fmla="*/ 40518 h 4297250"/>
              <a:gd name="connsiteX79" fmla="*/ 137733 w 3619883"/>
              <a:gd name="connsiteY79" fmla="*/ 35355 h 4297250"/>
              <a:gd name="connsiteX80" fmla="*/ 270565 w 3619883"/>
              <a:gd name="connsiteY80" fmla="*/ 29759 h 4297250"/>
              <a:gd name="connsiteX81" fmla="*/ 479734 w 3619883"/>
              <a:gd name="connsiteY81" fmla="*/ 45455 h 4297250"/>
              <a:gd name="connsiteX82" fmla="*/ 524103 w 3619883"/>
              <a:gd name="connsiteY82" fmla="*/ 41625 h 4297250"/>
              <a:gd name="connsiteX83" fmla="*/ 624416 w 3619883"/>
              <a:gd name="connsiteY83" fmla="*/ 22696 h 4297250"/>
              <a:gd name="connsiteX84" fmla="*/ 657762 w 3619883"/>
              <a:gd name="connsiteY84" fmla="*/ 18351 h 4297250"/>
              <a:gd name="connsiteX85" fmla="*/ 690557 w 3619883"/>
              <a:gd name="connsiteY85" fmla="*/ 25792 h 4297250"/>
              <a:gd name="connsiteX86" fmla="*/ 745123 w 3619883"/>
              <a:gd name="connsiteY86" fmla="*/ 40157 h 4297250"/>
              <a:gd name="connsiteX87" fmla="*/ 789493 w 3619883"/>
              <a:gd name="connsiteY87" fmla="*/ 36327 h 4297250"/>
              <a:gd name="connsiteX88" fmla="*/ 854255 w 3619883"/>
              <a:gd name="connsiteY88" fmla="*/ 68887 h 4297250"/>
              <a:gd name="connsiteX89" fmla="*/ 897520 w 3619883"/>
              <a:gd name="connsiteY89" fmla="*/ 88629 h 4297250"/>
              <a:gd name="connsiteX90" fmla="*/ 940510 w 3619883"/>
              <a:gd name="connsiteY90" fmla="*/ 114265 h 4297250"/>
              <a:gd name="connsiteX91" fmla="*/ 1082712 w 3619883"/>
              <a:gd name="connsiteY91" fmla="*/ 144543 h 4297250"/>
              <a:gd name="connsiteX92" fmla="*/ 1205348 w 3619883"/>
              <a:gd name="connsiteY92" fmla="*/ 120753 h 4297250"/>
              <a:gd name="connsiteX93" fmla="*/ 1271764 w 3619883"/>
              <a:gd name="connsiteY93" fmla="*/ 117956 h 4297250"/>
              <a:gd name="connsiteX94" fmla="*/ 1315583 w 3619883"/>
              <a:gd name="connsiteY94" fmla="*/ 125912 h 4297250"/>
              <a:gd name="connsiteX95" fmla="*/ 1359125 w 3619883"/>
              <a:gd name="connsiteY95" fmla="*/ 139761 h 4297250"/>
              <a:gd name="connsiteX96" fmla="*/ 1391919 w 3619883"/>
              <a:gd name="connsiteY96" fmla="*/ 147202 h 4297250"/>
              <a:gd name="connsiteX97" fmla="*/ 1436563 w 3619883"/>
              <a:gd name="connsiteY97" fmla="*/ 137480 h 4297250"/>
              <a:gd name="connsiteX98" fmla="*/ 1471566 w 3619883"/>
              <a:gd name="connsiteY98" fmla="*/ 97777 h 4297250"/>
              <a:gd name="connsiteX99" fmla="*/ 1505739 w 3619883"/>
              <a:gd name="connsiteY99" fmla="*/ 75753 h 4297250"/>
              <a:gd name="connsiteX100" fmla="*/ 1590891 w 3619883"/>
              <a:gd name="connsiteY100" fmla="*/ 144702 h 4297250"/>
              <a:gd name="connsiteX101" fmla="*/ 1625616 w 3619883"/>
              <a:gd name="connsiteY101" fmla="*/ 110893 h 4297250"/>
              <a:gd name="connsiteX102" fmla="*/ 1658964 w 3619883"/>
              <a:gd name="connsiteY102" fmla="*/ 106547 h 4297250"/>
              <a:gd name="connsiteX103" fmla="*/ 1746598 w 3619883"/>
              <a:gd name="connsiteY103" fmla="*/ 122460 h 4297250"/>
              <a:gd name="connsiteX104" fmla="*/ 1811913 w 3619883"/>
              <a:gd name="connsiteY104" fmla="*/ 143234 h 4297250"/>
              <a:gd name="connsiteX105" fmla="*/ 1856557 w 3619883"/>
              <a:gd name="connsiteY105" fmla="*/ 133511 h 4297250"/>
              <a:gd name="connsiteX106" fmla="*/ 2066003 w 3619883"/>
              <a:gd name="connsiteY106" fmla="*/ 143313 h 4297250"/>
              <a:gd name="connsiteX107" fmla="*/ 2177615 w 3619883"/>
              <a:gd name="connsiteY107" fmla="*/ 119007 h 4297250"/>
              <a:gd name="connsiteX108" fmla="*/ 2255883 w 3619883"/>
              <a:gd name="connsiteY108" fmla="*/ 99047 h 4297250"/>
              <a:gd name="connsiteX109" fmla="*/ 2344622 w 3619883"/>
              <a:gd name="connsiteY109" fmla="*/ 91388 h 4297250"/>
              <a:gd name="connsiteX110" fmla="*/ 2455682 w 3619883"/>
              <a:gd name="connsiteY110" fmla="*/ 78869 h 4297250"/>
              <a:gd name="connsiteX111" fmla="*/ 2632609 w 3619883"/>
              <a:gd name="connsiteY111" fmla="*/ 75338 h 4297250"/>
              <a:gd name="connsiteX112" fmla="*/ 2742291 w 3619883"/>
              <a:gd name="connsiteY112" fmla="*/ 92282 h 4297250"/>
              <a:gd name="connsiteX113" fmla="*/ 2851974 w 3619883"/>
              <a:gd name="connsiteY113" fmla="*/ 109227 h 4297250"/>
              <a:gd name="connsiteX114" fmla="*/ 2907643 w 3619883"/>
              <a:gd name="connsiteY114" fmla="*/ 100020 h 4297250"/>
              <a:gd name="connsiteX115" fmla="*/ 2944022 w 3619883"/>
              <a:gd name="connsiteY115" fmla="*/ 30853 h 4297250"/>
              <a:gd name="connsiteX116" fmla="*/ 3022289 w 3619883"/>
              <a:gd name="connsiteY116" fmla="*/ 10893 h 4297250"/>
              <a:gd name="connsiteX117" fmla="*/ 3054807 w 3619883"/>
              <a:gd name="connsiteY117" fmla="*/ 24226 h 4297250"/>
              <a:gd name="connsiteX118" fmla="*/ 3141892 w 3619883"/>
              <a:gd name="connsiteY118" fmla="*/ 51925 h 4297250"/>
              <a:gd name="connsiteX119" fmla="*/ 3185711 w 3619883"/>
              <a:gd name="connsiteY119" fmla="*/ 59881 h 4297250"/>
              <a:gd name="connsiteX120" fmla="*/ 3219056 w 3619883"/>
              <a:gd name="connsiteY120" fmla="*/ 55536 h 4297250"/>
              <a:gd name="connsiteX121" fmla="*/ 3263425 w 3619883"/>
              <a:gd name="connsiteY121" fmla="*/ 51706 h 4297250"/>
              <a:gd name="connsiteX122" fmla="*/ 3296219 w 3619883"/>
              <a:gd name="connsiteY122" fmla="*/ 59147 h 4297250"/>
              <a:gd name="connsiteX123" fmla="*/ 3319094 w 3619883"/>
              <a:gd name="connsiteY123" fmla="*/ 42500 h 4297250"/>
              <a:gd name="connsiteX124" fmla="*/ 3420511 w 3619883"/>
              <a:gd name="connsiteY124" fmla="*/ 0 h 4297250"/>
              <a:gd name="connsiteX125" fmla="*/ 3453305 w 3619883"/>
              <a:gd name="connsiteY125" fmla="*/ 7440 h 4297250"/>
              <a:gd name="connsiteX126" fmla="*/ 3496571 w 3619883"/>
              <a:gd name="connsiteY126" fmla="*/ 27182 h 4297250"/>
              <a:gd name="connsiteX127" fmla="*/ 3602117 w 3619883"/>
              <a:gd name="connsiteY127" fmla="*/ 132521 h 4297250"/>
              <a:gd name="connsiteX128" fmla="*/ 3619883 w 3619883"/>
              <a:gd name="connsiteY128" fmla="*/ 140049 h 4297250"/>
              <a:gd name="connsiteX129" fmla="*/ 3619883 w 3619883"/>
              <a:gd name="connsiteY12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454288 w 3619883"/>
              <a:gd name="connsiteY9" fmla="*/ 4128157 h 4297250"/>
              <a:gd name="connsiteX10" fmla="*/ 2515810 w 3619883"/>
              <a:gd name="connsiteY10" fmla="*/ 4128157 h 4297250"/>
              <a:gd name="connsiteX11" fmla="*/ 2515810 w 3619883"/>
              <a:gd name="connsiteY11" fmla="*/ 3951392 h 4297250"/>
              <a:gd name="connsiteX12" fmla="*/ 2338025 w 3619883"/>
              <a:gd name="connsiteY12" fmla="*/ 3951392 h 4297250"/>
              <a:gd name="connsiteX13" fmla="*/ 2338025 w 3619883"/>
              <a:gd name="connsiteY13" fmla="*/ 4128157 h 4297250"/>
              <a:gd name="connsiteX14" fmla="*/ 2395120 w 3619883"/>
              <a:gd name="connsiteY14" fmla="*/ 4128157 h 4297250"/>
              <a:gd name="connsiteX15" fmla="*/ 2337697 w 3619883"/>
              <a:gd name="connsiteY15" fmla="*/ 4275461 h 4297250"/>
              <a:gd name="connsiteX16" fmla="*/ 2150155 w 3619883"/>
              <a:gd name="connsiteY16" fmla="*/ 4275461 h 4297250"/>
              <a:gd name="connsiteX17" fmla="*/ 2150155 w 3619883"/>
              <a:gd name="connsiteY17" fmla="*/ 4128157 h 4297250"/>
              <a:gd name="connsiteX18" fmla="*/ 2204852 w 3619883"/>
              <a:gd name="connsiteY18" fmla="*/ 4128157 h 4297250"/>
              <a:gd name="connsiteX19" fmla="*/ 2204852 w 3619883"/>
              <a:gd name="connsiteY19" fmla="*/ 3951392 h 4297250"/>
              <a:gd name="connsiteX20" fmla="*/ 2027068 w 3619883"/>
              <a:gd name="connsiteY20" fmla="*/ 3951392 h 4297250"/>
              <a:gd name="connsiteX21" fmla="*/ 2027068 w 3619883"/>
              <a:gd name="connsiteY21" fmla="*/ 4128157 h 4297250"/>
              <a:gd name="connsiteX22" fmla="*/ 2079759 w 3619883"/>
              <a:gd name="connsiteY22" fmla="*/ 4128157 h 4297250"/>
              <a:gd name="connsiteX23" fmla="*/ 2079759 w 3619883"/>
              <a:gd name="connsiteY23" fmla="*/ 4275461 h 4297250"/>
              <a:gd name="connsiteX24" fmla="*/ 1824703 w 3619883"/>
              <a:gd name="connsiteY24" fmla="*/ 4275461 h 4297250"/>
              <a:gd name="connsiteX25" fmla="*/ 1834468 w 3619883"/>
              <a:gd name="connsiteY25" fmla="*/ 4128157 h 4297250"/>
              <a:gd name="connsiteX26" fmla="*/ 1893894 w 3619883"/>
              <a:gd name="connsiteY26" fmla="*/ 4128157 h 4297250"/>
              <a:gd name="connsiteX27" fmla="*/ 1893894 w 3619883"/>
              <a:gd name="connsiteY27" fmla="*/ 3951392 h 4297250"/>
              <a:gd name="connsiteX28" fmla="*/ 1716110 w 3619883"/>
              <a:gd name="connsiteY28" fmla="*/ 3951392 h 4297250"/>
              <a:gd name="connsiteX29" fmla="*/ 1716110 w 3619883"/>
              <a:gd name="connsiteY29" fmla="*/ 4006431 h 4297250"/>
              <a:gd name="connsiteX30" fmla="*/ 1703447 w 3619883"/>
              <a:gd name="connsiteY30" fmla="*/ 4007960 h 4297250"/>
              <a:gd name="connsiteX31" fmla="*/ 1716110 w 3619883"/>
              <a:gd name="connsiteY31" fmla="*/ 4044284 h 4297250"/>
              <a:gd name="connsiteX32" fmla="*/ 1716110 w 3619883"/>
              <a:gd name="connsiteY32" fmla="*/ 4128157 h 4297250"/>
              <a:gd name="connsiteX33" fmla="*/ 1745346 w 3619883"/>
              <a:gd name="connsiteY33" fmla="*/ 4128157 h 4297250"/>
              <a:gd name="connsiteX34" fmla="*/ 1796694 w 3619883"/>
              <a:gd name="connsiteY34" fmla="*/ 4275461 h 4297250"/>
              <a:gd name="connsiteX35" fmla="*/ 1558844 w 3619883"/>
              <a:gd name="connsiteY35" fmla="*/ 4275461 h 4297250"/>
              <a:gd name="connsiteX36" fmla="*/ 1517252 w 3619883"/>
              <a:gd name="connsiteY36" fmla="*/ 4128157 h 4297250"/>
              <a:gd name="connsiteX37" fmla="*/ 1582936 w 3619883"/>
              <a:gd name="connsiteY37" fmla="*/ 4128157 h 4297250"/>
              <a:gd name="connsiteX38" fmla="*/ 1582936 w 3619883"/>
              <a:gd name="connsiteY38" fmla="*/ 3951392 h 4297250"/>
              <a:gd name="connsiteX39" fmla="*/ 1405151 w 3619883"/>
              <a:gd name="connsiteY39" fmla="*/ 3951392 h 4297250"/>
              <a:gd name="connsiteX40" fmla="*/ 1405151 w 3619883"/>
              <a:gd name="connsiteY40" fmla="*/ 4128157 h 4297250"/>
              <a:gd name="connsiteX41" fmla="*/ 1468988 w 3619883"/>
              <a:gd name="connsiteY41" fmla="*/ 4128157 h 4297250"/>
              <a:gd name="connsiteX42" fmla="*/ 1427396 w 3619883"/>
              <a:gd name="connsiteY42" fmla="*/ 4275461 h 4297250"/>
              <a:gd name="connsiteX43" fmla="*/ 1210751 w 3619883"/>
              <a:gd name="connsiteY43" fmla="*/ 4275461 h 4297250"/>
              <a:gd name="connsiteX44" fmla="*/ 1210751 w 3619883"/>
              <a:gd name="connsiteY44" fmla="*/ 4128157 h 4297250"/>
              <a:gd name="connsiteX45" fmla="*/ 1271978 w 3619883"/>
              <a:gd name="connsiteY45" fmla="*/ 4128157 h 4297250"/>
              <a:gd name="connsiteX46" fmla="*/ 1271978 w 3619883"/>
              <a:gd name="connsiteY46" fmla="*/ 3951392 h 4297250"/>
              <a:gd name="connsiteX47" fmla="*/ 1094193 w 3619883"/>
              <a:gd name="connsiteY47" fmla="*/ 3951392 h 4297250"/>
              <a:gd name="connsiteX48" fmla="*/ 1094193 w 3619883"/>
              <a:gd name="connsiteY48" fmla="*/ 4128157 h 4297250"/>
              <a:gd name="connsiteX49" fmla="*/ 1140354 w 3619883"/>
              <a:gd name="connsiteY49" fmla="*/ 4128157 h 4297250"/>
              <a:gd name="connsiteX50" fmla="*/ 1140354 w 3619883"/>
              <a:gd name="connsiteY50" fmla="*/ 4275461 h 4297250"/>
              <a:gd name="connsiteX51" fmla="*/ 953807 w 3619883"/>
              <a:gd name="connsiteY51" fmla="*/ 4275461 h 4297250"/>
              <a:gd name="connsiteX52" fmla="*/ 912215 w 3619883"/>
              <a:gd name="connsiteY52" fmla="*/ 4128157 h 4297250"/>
              <a:gd name="connsiteX53" fmla="*/ 961020 w 3619883"/>
              <a:gd name="connsiteY53" fmla="*/ 4128157 h 4297250"/>
              <a:gd name="connsiteX54" fmla="*/ 961020 w 3619883"/>
              <a:gd name="connsiteY54" fmla="*/ 3951392 h 4297250"/>
              <a:gd name="connsiteX55" fmla="*/ 783235 w 3619883"/>
              <a:gd name="connsiteY55" fmla="*/ 3951392 h 4297250"/>
              <a:gd name="connsiteX56" fmla="*/ 783235 w 3619883"/>
              <a:gd name="connsiteY56" fmla="*/ 4128157 h 4297250"/>
              <a:gd name="connsiteX57" fmla="*/ 871024 w 3619883"/>
              <a:gd name="connsiteY57" fmla="*/ 4128157 h 4297250"/>
              <a:gd name="connsiteX58" fmla="*/ 829432 w 3619883"/>
              <a:gd name="connsiteY58" fmla="*/ 4275461 h 4297250"/>
              <a:gd name="connsiteX59" fmla="*/ 611484 w 3619883"/>
              <a:gd name="connsiteY59" fmla="*/ 4275461 h 4297250"/>
              <a:gd name="connsiteX60" fmla="*/ 621247 w 3619883"/>
              <a:gd name="connsiteY60" fmla="*/ 4128157 h 4297250"/>
              <a:gd name="connsiteX61" fmla="*/ 650062 w 3619883"/>
              <a:gd name="connsiteY61" fmla="*/ 4128157 h 4297250"/>
              <a:gd name="connsiteX62" fmla="*/ 650062 w 3619883"/>
              <a:gd name="connsiteY62" fmla="*/ 3951392 h 4297250"/>
              <a:gd name="connsiteX63" fmla="*/ 472277 w 3619883"/>
              <a:gd name="connsiteY63" fmla="*/ 3951392 h 4297250"/>
              <a:gd name="connsiteX64" fmla="*/ 472277 w 3619883"/>
              <a:gd name="connsiteY64" fmla="*/ 4128157 h 4297250"/>
              <a:gd name="connsiteX65" fmla="*/ 522650 w 3619883"/>
              <a:gd name="connsiteY65" fmla="*/ 4128157 h 4297250"/>
              <a:gd name="connsiteX66" fmla="*/ 573998 w 3619883"/>
              <a:gd name="connsiteY66" fmla="*/ 4275461 h 4297250"/>
              <a:gd name="connsiteX67" fmla="*/ 336164 w 3619883"/>
              <a:gd name="connsiteY67" fmla="*/ 4275461 h 4297250"/>
              <a:gd name="connsiteX68" fmla="*/ 294572 w 3619883"/>
              <a:gd name="connsiteY68" fmla="*/ 4128157 h 4297250"/>
              <a:gd name="connsiteX69" fmla="*/ 339106 w 3619883"/>
              <a:gd name="connsiteY69" fmla="*/ 4128157 h 4297250"/>
              <a:gd name="connsiteX70" fmla="*/ 339106 w 3619883"/>
              <a:gd name="connsiteY70" fmla="*/ 3951392 h 4297250"/>
              <a:gd name="connsiteX71" fmla="*/ 161321 w 3619883"/>
              <a:gd name="connsiteY71" fmla="*/ 3951392 h 4297250"/>
              <a:gd name="connsiteX72" fmla="*/ 161321 w 3619883"/>
              <a:gd name="connsiteY72" fmla="*/ 4128157 h 4297250"/>
              <a:gd name="connsiteX73" fmla="*/ 230914 w 3619883"/>
              <a:gd name="connsiteY73" fmla="*/ 4128157 h 4297250"/>
              <a:gd name="connsiteX74" fmla="*/ 189322 w 3619883"/>
              <a:gd name="connsiteY74" fmla="*/ 4275461 h 4297250"/>
              <a:gd name="connsiteX75" fmla="*/ 0 w 3619883"/>
              <a:gd name="connsiteY75" fmla="*/ 4275461 h 4297250"/>
              <a:gd name="connsiteX76" fmla="*/ 0 w 3619883"/>
              <a:gd name="connsiteY76" fmla="*/ 42229 h 4297250"/>
              <a:gd name="connsiteX77" fmla="*/ 42464 w 3619883"/>
              <a:gd name="connsiteY77" fmla="*/ 40518 h 4297250"/>
              <a:gd name="connsiteX78" fmla="*/ 137733 w 3619883"/>
              <a:gd name="connsiteY78" fmla="*/ 35355 h 4297250"/>
              <a:gd name="connsiteX79" fmla="*/ 270565 w 3619883"/>
              <a:gd name="connsiteY79" fmla="*/ 29759 h 4297250"/>
              <a:gd name="connsiteX80" fmla="*/ 479734 w 3619883"/>
              <a:gd name="connsiteY80" fmla="*/ 45455 h 4297250"/>
              <a:gd name="connsiteX81" fmla="*/ 524103 w 3619883"/>
              <a:gd name="connsiteY81" fmla="*/ 41625 h 4297250"/>
              <a:gd name="connsiteX82" fmla="*/ 624416 w 3619883"/>
              <a:gd name="connsiteY82" fmla="*/ 22696 h 4297250"/>
              <a:gd name="connsiteX83" fmla="*/ 657762 w 3619883"/>
              <a:gd name="connsiteY83" fmla="*/ 18351 h 4297250"/>
              <a:gd name="connsiteX84" fmla="*/ 690557 w 3619883"/>
              <a:gd name="connsiteY84" fmla="*/ 25792 h 4297250"/>
              <a:gd name="connsiteX85" fmla="*/ 745123 w 3619883"/>
              <a:gd name="connsiteY85" fmla="*/ 40157 h 4297250"/>
              <a:gd name="connsiteX86" fmla="*/ 789493 w 3619883"/>
              <a:gd name="connsiteY86" fmla="*/ 36327 h 4297250"/>
              <a:gd name="connsiteX87" fmla="*/ 854255 w 3619883"/>
              <a:gd name="connsiteY87" fmla="*/ 68887 h 4297250"/>
              <a:gd name="connsiteX88" fmla="*/ 897520 w 3619883"/>
              <a:gd name="connsiteY88" fmla="*/ 88629 h 4297250"/>
              <a:gd name="connsiteX89" fmla="*/ 940510 w 3619883"/>
              <a:gd name="connsiteY89" fmla="*/ 114265 h 4297250"/>
              <a:gd name="connsiteX90" fmla="*/ 1082712 w 3619883"/>
              <a:gd name="connsiteY90" fmla="*/ 144543 h 4297250"/>
              <a:gd name="connsiteX91" fmla="*/ 1205348 w 3619883"/>
              <a:gd name="connsiteY91" fmla="*/ 120753 h 4297250"/>
              <a:gd name="connsiteX92" fmla="*/ 1271764 w 3619883"/>
              <a:gd name="connsiteY92" fmla="*/ 117956 h 4297250"/>
              <a:gd name="connsiteX93" fmla="*/ 1315583 w 3619883"/>
              <a:gd name="connsiteY93" fmla="*/ 125912 h 4297250"/>
              <a:gd name="connsiteX94" fmla="*/ 1359125 w 3619883"/>
              <a:gd name="connsiteY94" fmla="*/ 139761 h 4297250"/>
              <a:gd name="connsiteX95" fmla="*/ 1391919 w 3619883"/>
              <a:gd name="connsiteY95" fmla="*/ 147202 h 4297250"/>
              <a:gd name="connsiteX96" fmla="*/ 1436563 w 3619883"/>
              <a:gd name="connsiteY96" fmla="*/ 137480 h 4297250"/>
              <a:gd name="connsiteX97" fmla="*/ 1471566 w 3619883"/>
              <a:gd name="connsiteY97" fmla="*/ 97777 h 4297250"/>
              <a:gd name="connsiteX98" fmla="*/ 1505739 w 3619883"/>
              <a:gd name="connsiteY98" fmla="*/ 75753 h 4297250"/>
              <a:gd name="connsiteX99" fmla="*/ 1590891 w 3619883"/>
              <a:gd name="connsiteY99" fmla="*/ 144702 h 4297250"/>
              <a:gd name="connsiteX100" fmla="*/ 1625616 w 3619883"/>
              <a:gd name="connsiteY100" fmla="*/ 110893 h 4297250"/>
              <a:gd name="connsiteX101" fmla="*/ 1658964 w 3619883"/>
              <a:gd name="connsiteY101" fmla="*/ 106547 h 4297250"/>
              <a:gd name="connsiteX102" fmla="*/ 1746598 w 3619883"/>
              <a:gd name="connsiteY102" fmla="*/ 122460 h 4297250"/>
              <a:gd name="connsiteX103" fmla="*/ 1811913 w 3619883"/>
              <a:gd name="connsiteY103" fmla="*/ 143234 h 4297250"/>
              <a:gd name="connsiteX104" fmla="*/ 1856557 w 3619883"/>
              <a:gd name="connsiteY104" fmla="*/ 133511 h 4297250"/>
              <a:gd name="connsiteX105" fmla="*/ 2066003 w 3619883"/>
              <a:gd name="connsiteY105" fmla="*/ 143313 h 4297250"/>
              <a:gd name="connsiteX106" fmla="*/ 2177615 w 3619883"/>
              <a:gd name="connsiteY106" fmla="*/ 119007 h 4297250"/>
              <a:gd name="connsiteX107" fmla="*/ 2255883 w 3619883"/>
              <a:gd name="connsiteY107" fmla="*/ 99047 h 4297250"/>
              <a:gd name="connsiteX108" fmla="*/ 2344622 w 3619883"/>
              <a:gd name="connsiteY108" fmla="*/ 91388 h 4297250"/>
              <a:gd name="connsiteX109" fmla="*/ 2455682 w 3619883"/>
              <a:gd name="connsiteY109" fmla="*/ 78869 h 4297250"/>
              <a:gd name="connsiteX110" fmla="*/ 2632609 w 3619883"/>
              <a:gd name="connsiteY110" fmla="*/ 75338 h 4297250"/>
              <a:gd name="connsiteX111" fmla="*/ 2742291 w 3619883"/>
              <a:gd name="connsiteY111" fmla="*/ 92282 h 4297250"/>
              <a:gd name="connsiteX112" fmla="*/ 2851974 w 3619883"/>
              <a:gd name="connsiteY112" fmla="*/ 109227 h 4297250"/>
              <a:gd name="connsiteX113" fmla="*/ 2907643 w 3619883"/>
              <a:gd name="connsiteY113" fmla="*/ 100020 h 4297250"/>
              <a:gd name="connsiteX114" fmla="*/ 2944022 w 3619883"/>
              <a:gd name="connsiteY114" fmla="*/ 30853 h 4297250"/>
              <a:gd name="connsiteX115" fmla="*/ 3022289 w 3619883"/>
              <a:gd name="connsiteY115" fmla="*/ 10893 h 4297250"/>
              <a:gd name="connsiteX116" fmla="*/ 3054807 w 3619883"/>
              <a:gd name="connsiteY116" fmla="*/ 24226 h 4297250"/>
              <a:gd name="connsiteX117" fmla="*/ 3141892 w 3619883"/>
              <a:gd name="connsiteY117" fmla="*/ 51925 h 4297250"/>
              <a:gd name="connsiteX118" fmla="*/ 3185711 w 3619883"/>
              <a:gd name="connsiteY118" fmla="*/ 59881 h 4297250"/>
              <a:gd name="connsiteX119" fmla="*/ 3219056 w 3619883"/>
              <a:gd name="connsiteY119" fmla="*/ 55536 h 4297250"/>
              <a:gd name="connsiteX120" fmla="*/ 3263425 w 3619883"/>
              <a:gd name="connsiteY120" fmla="*/ 51706 h 4297250"/>
              <a:gd name="connsiteX121" fmla="*/ 3296219 w 3619883"/>
              <a:gd name="connsiteY121" fmla="*/ 59147 h 4297250"/>
              <a:gd name="connsiteX122" fmla="*/ 3319094 w 3619883"/>
              <a:gd name="connsiteY122" fmla="*/ 42500 h 4297250"/>
              <a:gd name="connsiteX123" fmla="*/ 3420511 w 3619883"/>
              <a:gd name="connsiteY123" fmla="*/ 0 h 4297250"/>
              <a:gd name="connsiteX124" fmla="*/ 3453305 w 3619883"/>
              <a:gd name="connsiteY124" fmla="*/ 7440 h 4297250"/>
              <a:gd name="connsiteX125" fmla="*/ 3496571 w 3619883"/>
              <a:gd name="connsiteY125" fmla="*/ 27182 h 4297250"/>
              <a:gd name="connsiteX126" fmla="*/ 3602117 w 3619883"/>
              <a:gd name="connsiteY126" fmla="*/ 132521 h 4297250"/>
              <a:gd name="connsiteX127" fmla="*/ 3619883 w 3619883"/>
              <a:gd name="connsiteY127" fmla="*/ 140049 h 4297250"/>
              <a:gd name="connsiteX128" fmla="*/ 3619883 w 3619883"/>
              <a:gd name="connsiteY12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454288 w 3619883"/>
              <a:gd name="connsiteY9" fmla="*/ 4128157 h 4297250"/>
              <a:gd name="connsiteX10" fmla="*/ 2515810 w 3619883"/>
              <a:gd name="connsiteY10" fmla="*/ 4128157 h 4297250"/>
              <a:gd name="connsiteX11" fmla="*/ 2338025 w 3619883"/>
              <a:gd name="connsiteY11" fmla="*/ 3951392 h 4297250"/>
              <a:gd name="connsiteX12" fmla="*/ 2338025 w 3619883"/>
              <a:gd name="connsiteY12" fmla="*/ 4128157 h 4297250"/>
              <a:gd name="connsiteX13" fmla="*/ 2395120 w 3619883"/>
              <a:gd name="connsiteY13" fmla="*/ 4128157 h 4297250"/>
              <a:gd name="connsiteX14" fmla="*/ 2337697 w 3619883"/>
              <a:gd name="connsiteY14" fmla="*/ 4275461 h 4297250"/>
              <a:gd name="connsiteX15" fmla="*/ 2150155 w 3619883"/>
              <a:gd name="connsiteY15" fmla="*/ 4275461 h 4297250"/>
              <a:gd name="connsiteX16" fmla="*/ 2150155 w 3619883"/>
              <a:gd name="connsiteY16" fmla="*/ 4128157 h 4297250"/>
              <a:gd name="connsiteX17" fmla="*/ 2204852 w 3619883"/>
              <a:gd name="connsiteY17" fmla="*/ 4128157 h 4297250"/>
              <a:gd name="connsiteX18" fmla="*/ 2204852 w 3619883"/>
              <a:gd name="connsiteY18" fmla="*/ 3951392 h 4297250"/>
              <a:gd name="connsiteX19" fmla="*/ 2027068 w 3619883"/>
              <a:gd name="connsiteY19" fmla="*/ 3951392 h 4297250"/>
              <a:gd name="connsiteX20" fmla="*/ 2027068 w 3619883"/>
              <a:gd name="connsiteY20" fmla="*/ 4128157 h 4297250"/>
              <a:gd name="connsiteX21" fmla="*/ 2079759 w 3619883"/>
              <a:gd name="connsiteY21" fmla="*/ 4128157 h 4297250"/>
              <a:gd name="connsiteX22" fmla="*/ 2079759 w 3619883"/>
              <a:gd name="connsiteY22" fmla="*/ 4275461 h 4297250"/>
              <a:gd name="connsiteX23" fmla="*/ 1824703 w 3619883"/>
              <a:gd name="connsiteY23" fmla="*/ 4275461 h 4297250"/>
              <a:gd name="connsiteX24" fmla="*/ 1834468 w 3619883"/>
              <a:gd name="connsiteY24" fmla="*/ 4128157 h 4297250"/>
              <a:gd name="connsiteX25" fmla="*/ 1893894 w 3619883"/>
              <a:gd name="connsiteY25" fmla="*/ 4128157 h 4297250"/>
              <a:gd name="connsiteX26" fmla="*/ 1893894 w 3619883"/>
              <a:gd name="connsiteY26" fmla="*/ 3951392 h 4297250"/>
              <a:gd name="connsiteX27" fmla="*/ 1716110 w 3619883"/>
              <a:gd name="connsiteY27" fmla="*/ 3951392 h 4297250"/>
              <a:gd name="connsiteX28" fmla="*/ 1716110 w 3619883"/>
              <a:gd name="connsiteY28" fmla="*/ 4006431 h 4297250"/>
              <a:gd name="connsiteX29" fmla="*/ 1703447 w 3619883"/>
              <a:gd name="connsiteY29" fmla="*/ 4007960 h 4297250"/>
              <a:gd name="connsiteX30" fmla="*/ 1716110 w 3619883"/>
              <a:gd name="connsiteY30" fmla="*/ 4044284 h 4297250"/>
              <a:gd name="connsiteX31" fmla="*/ 1716110 w 3619883"/>
              <a:gd name="connsiteY31" fmla="*/ 4128157 h 4297250"/>
              <a:gd name="connsiteX32" fmla="*/ 1745346 w 3619883"/>
              <a:gd name="connsiteY32" fmla="*/ 4128157 h 4297250"/>
              <a:gd name="connsiteX33" fmla="*/ 1796694 w 3619883"/>
              <a:gd name="connsiteY33" fmla="*/ 4275461 h 4297250"/>
              <a:gd name="connsiteX34" fmla="*/ 1558844 w 3619883"/>
              <a:gd name="connsiteY34" fmla="*/ 4275461 h 4297250"/>
              <a:gd name="connsiteX35" fmla="*/ 1517252 w 3619883"/>
              <a:gd name="connsiteY35" fmla="*/ 4128157 h 4297250"/>
              <a:gd name="connsiteX36" fmla="*/ 1582936 w 3619883"/>
              <a:gd name="connsiteY36" fmla="*/ 4128157 h 4297250"/>
              <a:gd name="connsiteX37" fmla="*/ 1582936 w 3619883"/>
              <a:gd name="connsiteY37" fmla="*/ 3951392 h 4297250"/>
              <a:gd name="connsiteX38" fmla="*/ 1405151 w 3619883"/>
              <a:gd name="connsiteY38" fmla="*/ 3951392 h 4297250"/>
              <a:gd name="connsiteX39" fmla="*/ 1405151 w 3619883"/>
              <a:gd name="connsiteY39" fmla="*/ 4128157 h 4297250"/>
              <a:gd name="connsiteX40" fmla="*/ 1468988 w 3619883"/>
              <a:gd name="connsiteY40" fmla="*/ 4128157 h 4297250"/>
              <a:gd name="connsiteX41" fmla="*/ 1427396 w 3619883"/>
              <a:gd name="connsiteY41" fmla="*/ 4275461 h 4297250"/>
              <a:gd name="connsiteX42" fmla="*/ 1210751 w 3619883"/>
              <a:gd name="connsiteY42" fmla="*/ 4275461 h 4297250"/>
              <a:gd name="connsiteX43" fmla="*/ 1210751 w 3619883"/>
              <a:gd name="connsiteY43" fmla="*/ 4128157 h 4297250"/>
              <a:gd name="connsiteX44" fmla="*/ 1271978 w 3619883"/>
              <a:gd name="connsiteY44" fmla="*/ 4128157 h 4297250"/>
              <a:gd name="connsiteX45" fmla="*/ 1271978 w 3619883"/>
              <a:gd name="connsiteY45" fmla="*/ 3951392 h 4297250"/>
              <a:gd name="connsiteX46" fmla="*/ 1094193 w 3619883"/>
              <a:gd name="connsiteY46" fmla="*/ 3951392 h 4297250"/>
              <a:gd name="connsiteX47" fmla="*/ 1094193 w 3619883"/>
              <a:gd name="connsiteY47" fmla="*/ 4128157 h 4297250"/>
              <a:gd name="connsiteX48" fmla="*/ 1140354 w 3619883"/>
              <a:gd name="connsiteY48" fmla="*/ 4128157 h 4297250"/>
              <a:gd name="connsiteX49" fmla="*/ 1140354 w 3619883"/>
              <a:gd name="connsiteY49" fmla="*/ 4275461 h 4297250"/>
              <a:gd name="connsiteX50" fmla="*/ 953807 w 3619883"/>
              <a:gd name="connsiteY50" fmla="*/ 4275461 h 4297250"/>
              <a:gd name="connsiteX51" fmla="*/ 912215 w 3619883"/>
              <a:gd name="connsiteY51" fmla="*/ 4128157 h 4297250"/>
              <a:gd name="connsiteX52" fmla="*/ 961020 w 3619883"/>
              <a:gd name="connsiteY52" fmla="*/ 4128157 h 4297250"/>
              <a:gd name="connsiteX53" fmla="*/ 961020 w 3619883"/>
              <a:gd name="connsiteY53" fmla="*/ 3951392 h 4297250"/>
              <a:gd name="connsiteX54" fmla="*/ 783235 w 3619883"/>
              <a:gd name="connsiteY54" fmla="*/ 3951392 h 4297250"/>
              <a:gd name="connsiteX55" fmla="*/ 783235 w 3619883"/>
              <a:gd name="connsiteY55" fmla="*/ 4128157 h 4297250"/>
              <a:gd name="connsiteX56" fmla="*/ 871024 w 3619883"/>
              <a:gd name="connsiteY56" fmla="*/ 4128157 h 4297250"/>
              <a:gd name="connsiteX57" fmla="*/ 829432 w 3619883"/>
              <a:gd name="connsiteY57" fmla="*/ 4275461 h 4297250"/>
              <a:gd name="connsiteX58" fmla="*/ 611484 w 3619883"/>
              <a:gd name="connsiteY58" fmla="*/ 4275461 h 4297250"/>
              <a:gd name="connsiteX59" fmla="*/ 621247 w 3619883"/>
              <a:gd name="connsiteY59" fmla="*/ 4128157 h 4297250"/>
              <a:gd name="connsiteX60" fmla="*/ 650062 w 3619883"/>
              <a:gd name="connsiteY60" fmla="*/ 4128157 h 4297250"/>
              <a:gd name="connsiteX61" fmla="*/ 650062 w 3619883"/>
              <a:gd name="connsiteY61" fmla="*/ 3951392 h 4297250"/>
              <a:gd name="connsiteX62" fmla="*/ 472277 w 3619883"/>
              <a:gd name="connsiteY62" fmla="*/ 3951392 h 4297250"/>
              <a:gd name="connsiteX63" fmla="*/ 472277 w 3619883"/>
              <a:gd name="connsiteY63" fmla="*/ 4128157 h 4297250"/>
              <a:gd name="connsiteX64" fmla="*/ 522650 w 3619883"/>
              <a:gd name="connsiteY64" fmla="*/ 4128157 h 4297250"/>
              <a:gd name="connsiteX65" fmla="*/ 573998 w 3619883"/>
              <a:gd name="connsiteY65" fmla="*/ 4275461 h 4297250"/>
              <a:gd name="connsiteX66" fmla="*/ 336164 w 3619883"/>
              <a:gd name="connsiteY66" fmla="*/ 4275461 h 4297250"/>
              <a:gd name="connsiteX67" fmla="*/ 294572 w 3619883"/>
              <a:gd name="connsiteY67" fmla="*/ 4128157 h 4297250"/>
              <a:gd name="connsiteX68" fmla="*/ 339106 w 3619883"/>
              <a:gd name="connsiteY68" fmla="*/ 4128157 h 4297250"/>
              <a:gd name="connsiteX69" fmla="*/ 339106 w 3619883"/>
              <a:gd name="connsiteY69" fmla="*/ 3951392 h 4297250"/>
              <a:gd name="connsiteX70" fmla="*/ 161321 w 3619883"/>
              <a:gd name="connsiteY70" fmla="*/ 3951392 h 4297250"/>
              <a:gd name="connsiteX71" fmla="*/ 161321 w 3619883"/>
              <a:gd name="connsiteY71" fmla="*/ 4128157 h 4297250"/>
              <a:gd name="connsiteX72" fmla="*/ 230914 w 3619883"/>
              <a:gd name="connsiteY72" fmla="*/ 4128157 h 4297250"/>
              <a:gd name="connsiteX73" fmla="*/ 189322 w 3619883"/>
              <a:gd name="connsiteY73" fmla="*/ 4275461 h 4297250"/>
              <a:gd name="connsiteX74" fmla="*/ 0 w 3619883"/>
              <a:gd name="connsiteY74" fmla="*/ 4275461 h 4297250"/>
              <a:gd name="connsiteX75" fmla="*/ 0 w 3619883"/>
              <a:gd name="connsiteY75" fmla="*/ 42229 h 4297250"/>
              <a:gd name="connsiteX76" fmla="*/ 42464 w 3619883"/>
              <a:gd name="connsiteY76" fmla="*/ 40518 h 4297250"/>
              <a:gd name="connsiteX77" fmla="*/ 137733 w 3619883"/>
              <a:gd name="connsiteY77" fmla="*/ 35355 h 4297250"/>
              <a:gd name="connsiteX78" fmla="*/ 270565 w 3619883"/>
              <a:gd name="connsiteY78" fmla="*/ 29759 h 4297250"/>
              <a:gd name="connsiteX79" fmla="*/ 479734 w 3619883"/>
              <a:gd name="connsiteY79" fmla="*/ 45455 h 4297250"/>
              <a:gd name="connsiteX80" fmla="*/ 524103 w 3619883"/>
              <a:gd name="connsiteY80" fmla="*/ 41625 h 4297250"/>
              <a:gd name="connsiteX81" fmla="*/ 624416 w 3619883"/>
              <a:gd name="connsiteY81" fmla="*/ 22696 h 4297250"/>
              <a:gd name="connsiteX82" fmla="*/ 657762 w 3619883"/>
              <a:gd name="connsiteY82" fmla="*/ 18351 h 4297250"/>
              <a:gd name="connsiteX83" fmla="*/ 690557 w 3619883"/>
              <a:gd name="connsiteY83" fmla="*/ 25792 h 4297250"/>
              <a:gd name="connsiteX84" fmla="*/ 745123 w 3619883"/>
              <a:gd name="connsiteY84" fmla="*/ 40157 h 4297250"/>
              <a:gd name="connsiteX85" fmla="*/ 789493 w 3619883"/>
              <a:gd name="connsiteY85" fmla="*/ 36327 h 4297250"/>
              <a:gd name="connsiteX86" fmla="*/ 854255 w 3619883"/>
              <a:gd name="connsiteY86" fmla="*/ 68887 h 4297250"/>
              <a:gd name="connsiteX87" fmla="*/ 897520 w 3619883"/>
              <a:gd name="connsiteY87" fmla="*/ 88629 h 4297250"/>
              <a:gd name="connsiteX88" fmla="*/ 940510 w 3619883"/>
              <a:gd name="connsiteY88" fmla="*/ 114265 h 4297250"/>
              <a:gd name="connsiteX89" fmla="*/ 1082712 w 3619883"/>
              <a:gd name="connsiteY89" fmla="*/ 144543 h 4297250"/>
              <a:gd name="connsiteX90" fmla="*/ 1205348 w 3619883"/>
              <a:gd name="connsiteY90" fmla="*/ 120753 h 4297250"/>
              <a:gd name="connsiteX91" fmla="*/ 1271764 w 3619883"/>
              <a:gd name="connsiteY91" fmla="*/ 117956 h 4297250"/>
              <a:gd name="connsiteX92" fmla="*/ 1315583 w 3619883"/>
              <a:gd name="connsiteY92" fmla="*/ 125912 h 4297250"/>
              <a:gd name="connsiteX93" fmla="*/ 1359125 w 3619883"/>
              <a:gd name="connsiteY93" fmla="*/ 139761 h 4297250"/>
              <a:gd name="connsiteX94" fmla="*/ 1391919 w 3619883"/>
              <a:gd name="connsiteY94" fmla="*/ 147202 h 4297250"/>
              <a:gd name="connsiteX95" fmla="*/ 1436563 w 3619883"/>
              <a:gd name="connsiteY95" fmla="*/ 137480 h 4297250"/>
              <a:gd name="connsiteX96" fmla="*/ 1471566 w 3619883"/>
              <a:gd name="connsiteY96" fmla="*/ 97777 h 4297250"/>
              <a:gd name="connsiteX97" fmla="*/ 1505739 w 3619883"/>
              <a:gd name="connsiteY97" fmla="*/ 75753 h 4297250"/>
              <a:gd name="connsiteX98" fmla="*/ 1590891 w 3619883"/>
              <a:gd name="connsiteY98" fmla="*/ 144702 h 4297250"/>
              <a:gd name="connsiteX99" fmla="*/ 1625616 w 3619883"/>
              <a:gd name="connsiteY99" fmla="*/ 110893 h 4297250"/>
              <a:gd name="connsiteX100" fmla="*/ 1658964 w 3619883"/>
              <a:gd name="connsiteY100" fmla="*/ 106547 h 4297250"/>
              <a:gd name="connsiteX101" fmla="*/ 1746598 w 3619883"/>
              <a:gd name="connsiteY101" fmla="*/ 122460 h 4297250"/>
              <a:gd name="connsiteX102" fmla="*/ 1811913 w 3619883"/>
              <a:gd name="connsiteY102" fmla="*/ 143234 h 4297250"/>
              <a:gd name="connsiteX103" fmla="*/ 1856557 w 3619883"/>
              <a:gd name="connsiteY103" fmla="*/ 133511 h 4297250"/>
              <a:gd name="connsiteX104" fmla="*/ 2066003 w 3619883"/>
              <a:gd name="connsiteY104" fmla="*/ 143313 h 4297250"/>
              <a:gd name="connsiteX105" fmla="*/ 2177615 w 3619883"/>
              <a:gd name="connsiteY105" fmla="*/ 119007 h 4297250"/>
              <a:gd name="connsiteX106" fmla="*/ 2255883 w 3619883"/>
              <a:gd name="connsiteY106" fmla="*/ 99047 h 4297250"/>
              <a:gd name="connsiteX107" fmla="*/ 2344622 w 3619883"/>
              <a:gd name="connsiteY107" fmla="*/ 91388 h 4297250"/>
              <a:gd name="connsiteX108" fmla="*/ 2455682 w 3619883"/>
              <a:gd name="connsiteY108" fmla="*/ 78869 h 4297250"/>
              <a:gd name="connsiteX109" fmla="*/ 2632609 w 3619883"/>
              <a:gd name="connsiteY109" fmla="*/ 75338 h 4297250"/>
              <a:gd name="connsiteX110" fmla="*/ 2742291 w 3619883"/>
              <a:gd name="connsiteY110" fmla="*/ 92282 h 4297250"/>
              <a:gd name="connsiteX111" fmla="*/ 2851974 w 3619883"/>
              <a:gd name="connsiteY111" fmla="*/ 109227 h 4297250"/>
              <a:gd name="connsiteX112" fmla="*/ 2907643 w 3619883"/>
              <a:gd name="connsiteY112" fmla="*/ 100020 h 4297250"/>
              <a:gd name="connsiteX113" fmla="*/ 2944022 w 3619883"/>
              <a:gd name="connsiteY113" fmla="*/ 30853 h 4297250"/>
              <a:gd name="connsiteX114" fmla="*/ 3022289 w 3619883"/>
              <a:gd name="connsiteY114" fmla="*/ 10893 h 4297250"/>
              <a:gd name="connsiteX115" fmla="*/ 3054807 w 3619883"/>
              <a:gd name="connsiteY115" fmla="*/ 24226 h 4297250"/>
              <a:gd name="connsiteX116" fmla="*/ 3141892 w 3619883"/>
              <a:gd name="connsiteY116" fmla="*/ 51925 h 4297250"/>
              <a:gd name="connsiteX117" fmla="*/ 3185711 w 3619883"/>
              <a:gd name="connsiteY117" fmla="*/ 59881 h 4297250"/>
              <a:gd name="connsiteX118" fmla="*/ 3219056 w 3619883"/>
              <a:gd name="connsiteY118" fmla="*/ 55536 h 4297250"/>
              <a:gd name="connsiteX119" fmla="*/ 3263425 w 3619883"/>
              <a:gd name="connsiteY119" fmla="*/ 51706 h 4297250"/>
              <a:gd name="connsiteX120" fmla="*/ 3296219 w 3619883"/>
              <a:gd name="connsiteY120" fmla="*/ 59147 h 4297250"/>
              <a:gd name="connsiteX121" fmla="*/ 3319094 w 3619883"/>
              <a:gd name="connsiteY121" fmla="*/ 42500 h 4297250"/>
              <a:gd name="connsiteX122" fmla="*/ 3420511 w 3619883"/>
              <a:gd name="connsiteY122" fmla="*/ 0 h 4297250"/>
              <a:gd name="connsiteX123" fmla="*/ 3453305 w 3619883"/>
              <a:gd name="connsiteY123" fmla="*/ 7440 h 4297250"/>
              <a:gd name="connsiteX124" fmla="*/ 3496571 w 3619883"/>
              <a:gd name="connsiteY124" fmla="*/ 27182 h 4297250"/>
              <a:gd name="connsiteX125" fmla="*/ 3602117 w 3619883"/>
              <a:gd name="connsiteY125" fmla="*/ 132521 h 4297250"/>
              <a:gd name="connsiteX126" fmla="*/ 3619883 w 3619883"/>
              <a:gd name="connsiteY126" fmla="*/ 140049 h 4297250"/>
              <a:gd name="connsiteX127" fmla="*/ 3619883 w 3619883"/>
              <a:gd name="connsiteY12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454288 w 3619883"/>
              <a:gd name="connsiteY9" fmla="*/ 4128157 h 4297250"/>
              <a:gd name="connsiteX10" fmla="*/ 2515810 w 3619883"/>
              <a:gd name="connsiteY10" fmla="*/ 4128157 h 4297250"/>
              <a:gd name="connsiteX11" fmla="*/ 2338025 w 3619883"/>
              <a:gd name="connsiteY11" fmla="*/ 4128157 h 4297250"/>
              <a:gd name="connsiteX12" fmla="*/ 2395120 w 3619883"/>
              <a:gd name="connsiteY12" fmla="*/ 4128157 h 4297250"/>
              <a:gd name="connsiteX13" fmla="*/ 2337697 w 3619883"/>
              <a:gd name="connsiteY13" fmla="*/ 4275461 h 4297250"/>
              <a:gd name="connsiteX14" fmla="*/ 2150155 w 3619883"/>
              <a:gd name="connsiteY14" fmla="*/ 4275461 h 4297250"/>
              <a:gd name="connsiteX15" fmla="*/ 2150155 w 3619883"/>
              <a:gd name="connsiteY15" fmla="*/ 4128157 h 4297250"/>
              <a:gd name="connsiteX16" fmla="*/ 2204852 w 3619883"/>
              <a:gd name="connsiteY16" fmla="*/ 4128157 h 4297250"/>
              <a:gd name="connsiteX17" fmla="*/ 2204852 w 3619883"/>
              <a:gd name="connsiteY17" fmla="*/ 3951392 h 4297250"/>
              <a:gd name="connsiteX18" fmla="*/ 2027068 w 3619883"/>
              <a:gd name="connsiteY18" fmla="*/ 3951392 h 4297250"/>
              <a:gd name="connsiteX19" fmla="*/ 2027068 w 3619883"/>
              <a:gd name="connsiteY19" fmla="*/ 4128157 h 4297250"/>
              <a:gd name="connsiteX20" fmla="*/ 2079759 w 3619883"/>
              <a:gd name="connsiteY20" fmla="*/ 4128157 h 4297250"/>
              <a:gd name="connsiteX21" fmla="*/ 2079759 w 3619883"/>
              <a:gd name="connsiteY21" fmla="*/ 4275461 h 4297250"/>
              <a:gd name="connsiteX22" fmla="*/ 1824703 w 3619883"/>
              <a:gd name="connsiteY22" fmla="*/ 4275461 h 4297250"/>
              <a:gd name="connsiteX23" fmla="*/ 1834468 w 3619883"/>
              <a:gd name="connsiteY23" fmla="*/ 4128157 h 4297250"/>
              <a:gd name="connsiteX24" fmla="*/ 1893894 w 3619883"/>
              <a:gd name="connsiteY24" fmla="*/ 4128157 h 4297250"/>
              <a:gd name="connsiteX25" fmla="*/ 1893894 w 3619883"/>
              <a:gd name="connsiteY25" fmla="*/ 3951392 h 4297250"/>
              <a:gd name="connsiteX26" fmla="*/ 1716110 w 3619883"/>
              <a:gd name="connsiteY26" fmla="*/ 3951392 h 4297250"/>
              <a:gd name="connsiteX27" fmla="*/ 1716110 w 3619883"/>
              <a:gd name="connsiteY27" fmla="*/ 4006431 h 4297250"/>
              <a:gd name="connsiteX28" fmla="*/ 1703447 w 3619883"/>
              <a:gd name="connsiteY28" fmla="*/ 4007960 h 4297250"/>
              <a:gd name="connsiteX29" fmla="*/ 1716110 w 3619883"/>
              <a:gd name="connsiteY29" fmla="*/ 4044284 h 4297250"/>
              <a:gd name="connsiteX30" fmla="*/ 1716110 w 3619883"/>
              <a:gd name="connsiteY30" fmla="*/ 4128157 h 4297250"/>
              <a:gd name="connsiteX31" fmla="*/ 1745346 w 3619883"/>
              <a:gd name="connsiteY31" fmla="*/ 4128157 h 4297250"/>
              <a:gd name="connsiteX32" fmla="*/ 1796694 w 3619883"/>
              <a:gd name="connsiteY32" fmla="*/ 4275461 h 4297250"/>
              <a:gd name="connsiteX33" fmla="*/ 1558844 w 3619883"/>
              <a:gd name="connsiteY33" fmla="*/ 4275461 h 4297250"/>
              <a:gd name="connsiteX34" fmla="*/ 1517252 w 3619883"/>
              <a:gd name="connsiteY34" fmla="*/ 4128157 h 4297250"/>
              <a:gd name="connsiteX35" fmla="*/ 1582936 w 3619883"/>
              <a:gd name="connsiteY35" fmla="*/ 4128157 h 4297250"/>
              <a:gd name="connsiteX36" fmla="*/ 1582936 w 3619883"/>
              <a:gd name="connsiteY36" fmla="*/ 3951392 h 4297250"/>
              <a:gd name="connsiteX37" fmla="*/ 1405151 w 3619883"/>
              <a:gd name="connsiteY37" fmla="*/ 3951392 h 4297250"/>
              <a:gd name="connsiteX38" fmla="*/ 1405151 w 3619883"/>
              <a:gd name="connsiteY38" fmla="*/ 4128157 h 4297250"/>
              <a:gd name="connsiteX39" fmla="*/ 1468988 w 3619883"/>
              <a:gd name="connsiteY39" fmla="*/ 4128157 h 4297250"/>
              <a:gd name="connsiteX40" fmla="*/ 1427396 w 3619883"/>
              <a:gd name="connsiteY40" fmla="*/ 4275461 h 4297250"/>
              <a:gd name="connsiteX41" fmla="*/ 1210751 w 3619883"/>
              <a:gd name="connsiteY41" fmla="*/ 4275461 h 4297250"/>
              <a:gd name="connsiteX42" fmla="*/ 1210751 w 3619883"/>
              <a:gd name="connsiteY42" fmla="*/ 4128157 h 4297250"/>
              <a:gd name="connsiteX43" fmla="*/ 1271978 w 3619883"/>
              <a:gd name="connsiteY43" fmla="*/ 4128157 h 4297250"/>
              <a:gd name="connsiteX44" fmla="*/ 1271978 w 3619883"/>
              <a:gd name="connsiteY44" fmla="*/ 3951392 h 4297250"/>
              <a:gd name="connsiteX45" fmla="*/ 1094193 w 3619883"/>
              <a:gd name="connsiteY45" fmla="*/ 3951392 h 4297250"/>
              <a:gd name="connsiteX46" fmla="*/ 1094193 w 3619883"/>
              <a:gd name="connsiteY46" fmla="*/ 4128157 h 4297250"/>
              <a:gd name="connsiteX47" fmla="*/ 1140354 w 3619883"/>
              <a:gd name="connsiteY47" fmla="*/ 4128157 h 4297250"/>
              <a:gd name="connsiteX48" fmla="*/ 1140354 w 3619883"/>
              <a:gd name="connsiteY48" fmla="*/ 4275461 h 4297250"/>
              <a:gd name="connsiteX49" fmla="*/ 953807 w 3619883"/>
              <a:gd name="connsiteY49" fmla="*/ 4275461 h 4297250"/>
              <a:gd name="connsiteX50" fmla="*/ 912215 w 3619883"/>
              <a:gd name="connsiteY50" fmla="*/ 4128157 h 4297250"/>
              <a:gd name="connsiteX51" fmla="*/ 961020 w 3619883"/>
              <a:gd name="connsiteY51" fmla="*/ 4128157 h 4297250"/>
              <a:gd name="connsiteX52" fmla="*/ 961020 w 3619883"/>
              <a:gd name="connsiteY52" fmla="*/ 3951392 h 4297250"/>
              <a:gd name="connsiteX53" fmla="*/ 783235 w 3619883"/>
              <a:gd name="connsiteY53" fmla="*/ 3951392 h 4297250"/>
              <a:gd name="connsiteX54" fmla="*/ 783235 w 3619883"/>
              <a:gd name="connsiteY54" fmla="*/ 4128157 h 4297250"/>
              <a:gd name="connsiteX55" fmla="*/ 871024 w 3619883"/>
              <a:gd name="connsiteY55" fmla="*/ 4128157 h 4297250"/>
              <a:gd name="connsiteX56" fmla="*/ 829432 w 3619883"/>
              <a:gd name="connsiteY56" fmla="*/ 4275461 h 4297250"/>
              <a:gd name="connsiteX57" fmla="*/ 611484 w 3619883"/>
              <a:gd name="connsiteY57" fmla="*/ 4275461 h 4297250"/>
              <a:gd name="connsiteX58" fmla="*/ 621247 w 3619883"/>
              <a:gd name="connsiteY58" fmla="*/ 4128157 h 4297250"/>
              <a:gd name="connsiteX59" fmla="*/ 650062 w 3619883"/>
              <a:gd name="connsiteY59" fmla="*/ 4128157 h 4297250"/>
              <a:gd name="connsiteX60" fmla="*/ 650062 w 3619883"/>
              <a:gd name="connsiteY60" fmla="*/ 3951392 h 4297250"/>
              <a:gd name="connsiteX61" fmla="*/ 472277 w 3619883"/>
              <a:gd name="connsiteY61" fmla="*/ 3951392 h 4297250"/>
              <a:gd name="connsiteX62" fmla="*/ 472277 w 3619883"/>
              <a:gd name="connsiteY62" fmla="*/ 4128157 h 4297250"/>
              <a:gd name="connsiteX63" fmla="*/ 522650 w 3619883"/>
              <a:gd name="connsiteY63" fmla="*/ 4128157 h 4297250"/>
              <a:gd name="connsiteX64" fmla="*/ 573998 w 3619883"/>
              <a:gd name="connsiteY64" fmla="*/ 4275461 h 4297250"/>
              <a:gd name="connsiteX65" fmla="*/ 336164 w 3619883"/>
              <a:gd name="connsiteY65" fmla="*/ 4275461 h 4297250"/>
              <a:gd name="connsiteX66" fmla="*/ 294572 w 3619883"/>
              <a:gd name="connsiteY66" fmla="*/ 4128157 h 4297250"/>
              <a:gd name="connsiteX67" fmla="*/ 339106 w 3619883"/>
              <a:gd name="connsiteY67" fmla="*/ 4128157 h 4297250"/>
              <a:gd name="connsiteX68" fmla="*/ 339106 w 3619883"/>
              <a:gd name="connsiteY68" fmla="*/ 3951392 h 4297250"/>
              <a:gd name="connsiteX69" fmla="*/ 161321 w 3619883"/>
              <a:gd name="connsiteY69" fmla="*/ 3951392 h 4297250"/>
              <a:gd name="connsiteX70" fmla="*/ 161321 w 3619883"/>
              <a:gd name="connsiteY70" fmla="*/ 4128157 h 4297250"/>
              <a:gd name="connsiteX71" fmla="*/ 230914 w 3619883"/>
              <a:gd name="connsiteY71" fmla="*/ 4128157 h 4297250"/>
              <a:gd name="connsiteX72" fmla="*/ 189322 w 3619883"/>
              <a:gd name="connsiteY72" fmla="*/ 4275461 h 4297250"/>
              <a:gd name="connsiteX73" fmla="*/ 0 w 3619883"/>
              <a:gd name="connsiteY73" fmla="*/ 4275461 h 4297250"/>
              <a:gd name="connsiteX74" fmla="*/ 0 w 3619883"/>
              <a:gd name="connsiteY74" fmla="*/ 42229 h 4297250"/>
              <a:gd name="connsiteX75" fmla="*/ 42464 w 3619883"/>
              <a:gd name="connsiteY75" fmla="*/ 40518 h 4297250"/>
              <a:gd name="connsiteX76" fmla="*/ 137733 w 3619883"/>
              <a:gd name="connsiteY76" fmla="*/ 35355 h 4297250"/>
              <a:gd name="connsiteX77" fmla="*/ 270565 w 3619883"/>
              <a:gd name="connsiteY77" fmla="*/ 29759 h 4297250"/>
              <a:gd name="connsiteX78" fmla="*/ 479734 w 3619883"/>
              <a:gd name="connsiteY78" fmla="*/ 45455 h 4297250"/>
              <a:gd name="connsiteX79" fmla="*/ 524103 w 3619883"/>
              <a:gd name="connsiteY79" fmla="*/ 41625 h 4297250"/>
              <a:gd name="connsiteX80" fmla="*/ 624416 w 3619883"/>
              <a:gd name="connsiteY80" fmla="*/ 22696 h 4297250"/>
              <a:gd name="connsiteX81" fmla="*/ 657762 w 3619883"/>
              <a:gd name="connsiteY81" fmla="*/ 18351 h 4297250"/>
              <a:gd name="connsiteX82" fmla="*/ 690557 w 3619883"/>
              <a:gd name="connsiteY82" fmla="*/ 25792 h 4297250"/>
              <a:gd name="connsiteX83" fmla="*/ 745123 w 3619883"/>
              <a:gd name="connsiteY83" fmla="*/ 40157 h 4297250"/>
              <a:gd name="connsiteX84" fmla="*/ 789493 w 3619883"/>
              <a:gd name="connsiteY84" fmla="*/ 36327 h 4297250"/>
              <a:gd name="connsiteX85" fmla="*/ 854255 w 3619883"/>
              <a:gd name="connsiteY85" fmla="*/ 68887 h 4297250"/>
              <a:gd name="connsiteX86" fmla="*/ 897520 w 3619883"/>
              <a:gd name="connsiteY86" fmla="*/ 88629 h 4297250"/>
              <a:gd name="connsiteX87" fmla="*/ 940510 w 3619883"/>
              <a:gd name="connsiteY87" fmla="*/ 114265 h 4297250"/>
              <a:gd name="connsiteX88" fmla="*/ 1082712 w 3619883"/>
              <a:gd name="connsiteY88" fmla="*/ 144543 h 4297250"/>
              <a:gd name="connsiteX89" fmla="*/ 1205348 w 3619883"/>
              <a:gd name="connsiteY89" fmla="*/ 120753 h 4297250"/>
              <a:gd name="connsiteX90" fmla="*/ 1271764 w 3619883"/>
              <a:gd name="connsiteY90" fmla="*/ 117956 h 4297250"/>
              <a:gd name="connsiteX91" fmla="*/ 1315583 w 3619883"/>
              <a:gd name="connsiteY91" fmla="*/ 125912 h 4297250"/>
              <a:gd name="connsiteX92" fmla="*/ 1359125 w 3619883"/>
              <a:gd name="connsiteY92" fmla="*/ 139761 h 4297250"/>
              <a:gd name="connsiteX93" fmla="*/ 1391919 w 3619883"/>
              <a:gd name="connsiteY93" fmla="*/ 147202 h 4297250"/>
              <a:gd name="connsiteX94" fmla="*/ 1436563 w 3619883"/>
              <a:gd name="connsiteY94" fmla="*/ 137480 h 4297250"/>
              <a:gd name="connsiteX95" fmla="*/ 1471566 w 3619883"/>
              <a:gd name="connsiteY95" fmla="*/ 97777 h 4297250"/>
              <a:gd name="connsiteX96" fmla="*/ 1505739 w 3619883"/>
              <a:gd name="connsiteY96" fmla="*/ 75753 h 4297250"/>
              <a:gd name="connsiteX97" fmla="*/ 1590891 w 3619883"/>
              <a:gd name="connsiteY97" fmla="*/ 144702 h 4297250"/>
              <a:gd name="connsiteX98" fmla="*/ 1625616 w 3619883"/>
              <a:gd name="connsiteY98" fmla="*/ 110893 h 4297250"/>
              <a:gd name="connsiteX99" fmla="*/ 1658964 w 3619883"/>
              <a:gd name="connsiteY99" fmla="*/ 106547 h 4297250"/>
              <a:gd name="connsiteX100" fmla="*/ 1746598 w 3619883"/>
              <a:gd name="connsiteY100" fmla="*/ 122460 h 4297250"/>
              <a:gd name="connsiteX101" fmla="*/ 1811913 w 3619883"/>
              <a:gd name="connsiteY101" fmla="*/ 143234 h 4297250"/>
              <a:gd name="connsiteX102" fmla="*/ 1856557 w 3619883"/>
              <a:gd name="connsiteY102" fmla="*/ 133511 h 4297250"/>
              <a:gd name="connsiteX103" fmla="*/ 2066003 w 3619883"/>
              <a:gd name="connsiteY103" fmla="*/ 143313 h 4297250"/>
              <a:gd name="connsiteX104" fmla="*/ 2177615 w 3619883"/>
              <a:gd name="connsiteY104" fmla="*/ 119007 h 4297250"/>
              <a:gd name="connsiteX105" fmla="*/ 2255883 w 3619883"/>
              <a:gd name="connsiteY105" fmla="*/ 99047 h 4297250"/>
              <a:gd name="connsiteX106" fmla="*/ 2344622 w 3619883"/>
              <a:gd name="connsiteY106" fmla="*/ 91388 h 4297250"/>
              <a:gd name="connsiteX107" fmla="*/ 2455682 w 3619883"/>
              <a:gd name="connsiteY107" fmla="*/ 78869 h 4297250"/>
              <a:gd name="connsiteX108" fmla="*/ 2632609 w 3619883"/>
              <a:gd name="connsiteY108" fmla="*/ 75338 h 4297250"/>
              <a:gd name="connsiteX109" fmla="*/ 2742291 w 3619883"/>
              <a:gd name="connsiteY109" fmla="*/ 92282 h 4297250"/>
              <a:gd name="connsiteX110" fmla="*/ 2851974 w 3619883"/>
              <a:gd name="connsiteY110" fmla="*/ 109227 h 4297250"/>
              <a:gd name="connsiteX111" fmla="*/ 2907643 w 3619883"/>
              <a:gd name="connsiteY111" fmla="*/ 100020 h 4297250"/>
              <a:gd name="connsiteX112" fmla="*/ 2944022 w 3619883"/>
              <a:gd name="connsiteY112" fmla="*/ 30853 h 4297250"/>
              <a:gd name="connsiteX113" fmla="*/ 3022289 w 3619883"/>
              <a:gd name="connsiteY113" fmla="*/ 10893 h 4297250"/>
              <a:gd name="connsiteX114" fmla="*/ 3054807 w 3619883"/>
              <a:gd name="connsiteY114" fmla="*/ 24226 h 4297250"/>
              <a:gd name="connsiteX115" fmla="*/ 3141892 w 3619883"/>
              <a:gd name="connsiteY115" fmla="*/ 51925 h 4297250"/>
              <a:gd name="connsiteX116" fmla="*/ 3185711 w 3619883"/>
              <a:gd name="connsiteY116" fmla="*/ 59881 h 4297250"/>
              <a:gd name="connsiteX117" fmla="*/ 3219056 w 3619883"/>
              <a:gd name="connsiteY117" fmla="*/ 55536 h 4297250"/>
              <a:gd name="connsiteX118" fmla="*/ 3263425 w 3619883"/>
              <a:gd name="connsiteY118" fmla="*/ 51706 h 4297250"/>
              <a:gd name="connsiteX119" fmla="*/ 3296219 w 3619883"/>
              <a:gd name="connsiteY119" fmla="*/ 59147 h 4297250"/>
              <a:gd name="connsiteX120" fmla="*/ 3319094 w 3619883"/>
              <a:gd name="connsiteY120" fmla="*/ 42500 h 4297250"/>
              <a:gd name="connsiteX121" fmla="*/ 3420511 w 3619883"/>
              <a:gd name="connsiteY121" fmla="*/ 0 h 4297250"/>
              <a:gd name="connsiteX122" fmla="*/ 3453305 w 3619883"/>
              <a:gd name="connsiteY122" fmla="*/ 7440 h 4297250"/>
              <a:gd name="connsiteX123" fmla="*/ 3496571 w 3619883"/>
              <a:gd name="connsiteY123" fmla="*/ 27182 h 4297250"/>
              <a:gd name="connsiteX124" fmla="*/ 3602117 w 3619883"/>
              <a:gd name="connsiteY124" fmla="*/ 132521 h 4297250"/>
              <a:gd name="connsiteX125" fmla="*/ 3619883 w 3619883"/>
              <a:gd name="connsiteY125" fmla="*/ 140049 h 4297250"/>
              <a:gd name="connsiteX126" fmla="*/ 3619883 w 3619883"/>
              <a:gd name="connsiteY12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454288 w 3619883"/>
              <a:gd name="connsiteY9" fmla="*/ 4128157 h 4297250"/>
              <a:gd name="connsiteX10" fmla="*/ 2515810 w 3619883"/>
              <a:gd name="connsiteY10" fmla="*/ 4128157 h 4297250"/>
              <a:gd name="connsiteX11" fmla="*/ 2338025 w 3619883"/>
              <a:gd name="connsiteY11" fmla="*/ 4128157 h 4297250"/>
              <a:gd name="connsiteX12" fmla="*/ 2337697 w 3619883"/>
              <a:gd name="connsiteY12" fmla="*/ 4275461 h 4297250"/>
              <a:gd name="connsiteX13" fmla="*/ 2150155 w 3619883"/>
              <a:gd name="connsiteY13" fmla="*/ 4275461 h 4297250"/>
              <a:gd name="connsiteX14" fmla="*/ 2150155 w 3619883"/>
              <a:gd name="connsiteY14" fmla="*/ 4128157 h 4297250"/>
              <a:gd name="connsiteX15" fmla="*/ 2204852 w 3619883"/>
              <a:gd name="connsiteY15" fmla="*/ 4128157 h 4297250"/>
              <a:gd name="connsiteX16" fmla="*/ 2204852 w 3619883"/>
              <a:gd name="connsiteY16" fmla="*/ 3951392 h 4297250"/>
              <a:gd name="connsiteX17" fmla="*/ 2027068 w 3619883"/>
              <a:gd name="connsiteY17" fmla="*/ 3951392 h 4297250"/>
              <a:gd name="connsiteX18" fmla="*/ 2027068 w 3619883"/>
              <a:gd name="connsiteY18" fmla="*/ 4128157 h 4297250"/>
              <a:gd name="connsiteX19" fmla="*/ 2079759 w 3619883"/>
              <a:gd name="connsiteY19" fmla="*/ 4128157 h 4297250"/>
              <a:gd name="connsiteX20" fmla="*/ 2079759 w 3619883"/>
              <a:gd name="connsiteY20" fmla="*/ 4275461 h 4297250"/>
              <a:gd name="connsiteX21" fmla="*/ 1824703 w 3619883"/>
              <a:gd name="connsiteY21" fmla="*/ 4275461 h 4297250"/>
              <a:gd name="connsiteX22" fmla="*/ 1834468 w 3619883"/>
              <a:gd name="connsiteY22" fmla="*/ 4128157 h 4297250"/>
              <a:gd name="connsiteX23" fmla="*/ 1893894 w 3619883"/>
              <a:gd name="connsiteY23" fmla="*/ 4128157 h 4297250"/>
              <a:gd name="connsiteX24" fmla="*/ 1893894 w 3619883"/>
              <a:gd name="connsiteY24" fmla="*/ 3951392 h 4297250"/>
              <a:gd name="connsiteX25" fmla="*/ 1716110 w 3619883"/>
              <a:gd name="connsiteY25" fmla="*/ 3951392 h 4297250"/>
              <a:gd name="connsiteX26" fmla="*/ 1716110 w 3619883"/>
              <a:gd name="connsiteY26" fmla="*/ 4006431 h 4297250"/>
              <a:gd name="connsiteX27" fmla="*/ 1703447 w 3619883"/>
              <a:gd name="connsiteY27" fmla="*/ 4007960 h 4297250"/>
              <a:gd name="connsiteX28" fmla="*/ 1716110 w 3619883"/>
              <a:gd name="connsiteY28" fmla="*/ 4044284 h 4297250"/>
              <a:gd name="connsiteX29" fmla="*/ 1716110 w 3619883"/>
              <a:gd name="connsiteY29" fmla="*/ 4128157 h 4297250"/>
              <a:gd name="connsiteX30" fmla="*/ 1745346 w 3619883"/>
              <a:gd name="connsiteY30" fmla="*/ 4128157 h 4297250"/>
              <a:gd name="connsiteX31" fmla="*/ 1796694 w 3619883"/>
              <a:gd name="connsiteY31" fmla="*/ 4275461 h 4297250"/>
              <a:gd name="connsiteX32" fmla="*/ 1558844 w 3619883"/>
              <a:gd name="connsiteY32" fmla="*/ 4275461 h 4297250"/>
              <a:gd name="connsiteX33" fmla="*/ 1517252 w 3619883"/>
              <a:gd name="connsiteY33" fmla="*/ 4128157 h 4297250"/>
              <a:gd name="connsiteX34" fmla="*/ 1582936 w 3619883"/>
              <a:gd name="connsiteY34" fmla="*/ 4128157 h 4297250"/>
              <a:gd name="connsiteX35" fmla="*/ 1582936 w 3619883"/>
              <a:gd name="connsiteY35" fmla="*/ 3951392 h 4297250"/>
              <a:gd name="connsiteX36" fmla="*/ 1405151 w 3619883"/>
              <a:gd name="connsiteY36" fmla="*/ 3951392 h 4297250"/>
              <a:gd name="connsiteX37" fmla="*/ 1405151 w 3619883"/>
              <a:gd name="connsiteY37" fmla="*/ 4128157 h 4297250"/>
              <a:gd name="connsiteX38" fmla="*/ 1468988 w 3619883"/>
              <a:gd name="connsiteY38" fmla="*/ 4128157 h 4297250"/>
              <a:gd name="connsiteX39" fmla="*/ 1427396 w 3619883"/>
              <a:gd name="connsiteY39" fmla="*/ 4275461 h 4297250"/>
              <a:gd name="connsiteX40" fmla="*/ 1210751 w 3619883"/>
              <a:gd name="connsiteY40" fmla="*/ 4275461 h 4297250"/>
              <a:gd name="connsiteX41" fmla="*/ 1210751 w 3619883"/>
              <a:gd name="connsiteY41" fmla="*/ 4128157 h 4297250"/>
              <a:gd name="connsiteX42" fmla="*/ 1271978 w 3619883"/>
              <a:gd name="connsiteY42" fmla="*/ 4128157 h 4297250"/>
              <a:gd name="connsiteX43" fmla="*/ 1271978 w 3619883"/>
              <a:gd name="connsiteY43" fmla="*/ 3951392 h 4297250"/>
              <a:gd name="connsiteX44" fmla="*/ 1094193 w 3619883"/>
              <a:gd name="connsiteY44" fmla="*/ 3951392 h 4297250"/>
              <a:gd name="connsiteX45" fmla="*/ 1094193 w 3619883"/>
              <a:gd name="connsiteY45" fmla="*/ 4128157 h 4297250"/>
              <a:gd name="connsiteX46" fmla="*/ 1140354 w 3619883"/>
              <a:gd name="connsiteY46" fmla="*/ 4128157 h 4297250"/>
              <a:gd name="connsiteX47" fmla="*/ 1140354 w 3619883"/>
              <a:gd name="connsiteY47" fmla="*/ 4275461 h 4297250"/>
              <a:gd name="connsiteX48" fmla="*/ 953807 w 3619883"/>
              <a:gd name="connsiteY48" fmla="*/ 4275461 h 4297250"/>
              <a:gd name="connsiteX49" fmla="*/ 912215 w 3619883"/>
              <a:gd name="connsiteY49" fmla="*/ 4128157 h 4297250"/>
              <a:gd name="connsiteX50" fmla="*/ 961020 w 3619883"/>
              <a:gd name="connsiteY50" fmla="*/ 4128157 h 4297250"/>
              <a:gd name="connsiteX51" fmla="*/ 961020 w 3619883"/>
              <a:gd name="connsiteY51" fmla="*/ 3951392 h 4297250"/>
              <a:gd name="connsiteX52" fmla="*/ 783235 w 3619883"/>
              <a:gd name="connsiteY52" fmla="*/ 3951392 h 4297250"/>
              <a:gd name="connsiteX53" fmla="*/ 783235 w 3619883"/>
              <a:gd name="connsiteY53" fmla="*/ 4128157 h 4297250"/>
              <a:gd name="connsiteX54" fmla="*/ 871024 w 3619883"/>
              <a:gd name="connsiteY54" fmla="*/ 4128157 h 4297250"/>
              <a:gd name="connsiteX55" fmla="*/ 829432 w 3619883"/>
              <a:gd name="connsiteY55" fmla="*/ 4275461 h 4297250"/>
              <a:gd name="connsiteX56" fmla="*/ 611484 w 3619883"/>
              <a:gd name="connsiteY56" fmla="*/ 4275461 h 4297250"/>
              <a:gd name="connsiteX57" fmla="*/ 621247 w 3619883"/>
              <a:gd name="connsiteY57" fmla="*/ 4128157 h 4297250"/>
              <a:gd name="connsiteX58" fmla="*/ 650062 w 3619883"/>
              <a:gd name="connsiteY58" fmla="*/ 4128157 h 4297250"/>
              <a:gd name="connsiteX59" fmla="*/ 650062 w 3619883"/>
              <a:gd name="connsiteY59" fmla="*/ 3951392 h 4297250"/>
              <a:gd name="connsiteX60" fmla="*/ 472277 w 3619883"/>
              <a:gd name="connsiteY60" fmla="*/ 3951392 h 4297250"/>
              <a:gd name="connsiteX61" fmla="*/ 472277 w 3619883"/>
              <a:gd name="connsiteY61" fmla="*/ 4128157 h 4297250"/>
              <a:gd name="connsiteX62" fmla="*/ 522650 w 3619883"/>
              <a:gd name="connsiteY62" fmla="*/ 4128157 h 4297250"/>
              <a:gd name="connsiteX63" fmla="*/ 573998 w 3619883"/>
              <a:gd name="connsiteY63" fmla="*/ 4275461 h 4297250"/>
              <a:gd name="connsiteX64" fmla="*/ 336164 w 3619883"/>
              <a:gd name="connsiteY64" fmla="*/ 4275461 h 4297250"/>
              <a:gd name="connsiteX65" fmla="*/ 294572 w 3619883"/>
              <a:gd name="connsiteY65" fmla="*/ 4128157 h 4297250"/>
              <a:gd name="connsiteX66" fmla="*/ 339106 w 3619883"/>
              <a:gd name="connsiteY66" fmla="*/ 4128157 h 4297250"/>
              <a:gd name="connsiteX67" fmla="*/ 339106 w 3619883"/>
              <a:gd name="connsiteY67" fmla="*/ 3951392 h 4297250"/>
              <a:gd name="connsiteX68" fmla="*/ 161321 w 3619883"/>
              <a:gd name="connsiteY68" fmla="*/ 3951392 h 4297250"/>
              <a:gd name="connsiteX69" fmla="*/ 161321 w 3619883"/>
              <a:gd name="connsiteY69" fmla="*/ 4128157 h 4297250"/>
              <a:gd name="connsiteX70" fmla="*/ 230914 w 3619883"/>
              <a:gd name="connsiteY70" fmla="*/ 4128157 h 4297250"/>
              <a:gd name="connsiteX71" fmla="*/ 189322 w 3619883"/>
              <a:gd name="connsiteY71" fmla="*/ 4275461 h 4297250"/>
              <a:gd name="connsiteX72" fmla="*/ 0 w 3619883"/>
              <a:gd name="connsiteY72" fmla="*/ 4275461 h 4297250"/>
              <a:gd name="connsiteX73" fmla="*/ 0 w 3619883"/>
              <a:gd name="connsiteY73" fmla="*/ 42229 h 4297250"/>
              <a:gd name="connsiteX74" fmla="*/ 42464 w 3619883"/>
              <a:gd name="connsiteY74" fmla="*/ 40518 h 4297250"/>
              <a:gd name="connsiteX75" fmla="*/ 137733 w 3619883"/>
              <a:gd name="connsiteY75" fmla="*/ 35355 h 4297250"/>
              <a:gd name="connsiteX76" fmla="*/ 270565 w 3619883"/>
              <a:gd name="connsiteY76" fmla="*/ 29759 h 4297250"/>
              <a:gd name="connsiteX77" fmla="*/ 479734 w 3619883"/>
              <a:gd name="connsiteY77" fmla="*/ 45455 h 4297250"/>
              <a:gd name="connsiteX78" fmla="*/ 524103 w 3619883"/>
              <a:gd name="connsiteY78" fmla="*/ 41625 h 4297250"/>
              <a:gd name="connsiteX79" fmla="*/ 624416 w 3619883"/>
              <a:gd name="connsiteY79" fmla="*/ 22696 h 4297250"/>
              <a:gd name="connsiteX80" fmla="*/ 657762 w 3619883"/>
              <a:gd name="connsiteY80" fmla="*/ 18351 h 4297250"/>
              <a:gd name="connsiteX81" fmla="*/ 690557 w 3619883"/>
              <a:gd name="connsiteY81" fmla="*/ 25792 h 4297250"/>
              <a:gd name="connsiteX82" fmla="*/ 745123 w 3619883"/>
              <a:gd name="connsiteY82" fmla="*/ 40157 h 4297250"/>
              <a:gd name="connsiteX83" fmla="*/ 789493 w 3619883"/>
              <a:gd name="connsiteY83" fmla="*/ 36327 h 4297250"/>
              <a:gd name="connsiteX84" fmla="*/ 854255 w 3619883"/>
              <a:gd name="connsiteY84" fmla="*/ 68887 h 4297250"/>
              <a:gd name="connsiteX85" fmla="*/ 897520 w 3619883"/>
              <a:gd name="connsiteY85" fmla="*/ 88629 h 4297250"/>
              <a:gd name="connsiteX86" fmla="*/ 940510 w 3619883"/>
              <a:gd name="connsiteY86" fmla="*/ 114265 h 4297250"/>
              <a:gd name="connsiteX87" fmla="*/ 1082712 w 3619883"/>
              <a:gd name="connsiteY87" fmla="*/ 144543 h 4297250"/>
              <a:gd name="connsiteX88" fmla="*/ 1205348 w 3619883"/>
              <a:gd name="connsiteY88" fmla="*/ 120753 h 4297250"/>
              <a:gd name="connsiteX89" fmla="*/ 1271764 w 3619883"/>
              <a:gd name="connsiteY89" fmla="*/ 117956 h 4297250"/>
              <a:gd name="connsiteX90" fmla="*/ 1315583 w 3619883"/>
              <a:gd name="connsiteY90" fmla="*/ 125912 h 4297250"/>
              <a:gd name="connsiteX91" fmla="*/ 1359125 w 3619883"/>
              <a:gd name="connsiteY91" fmla="*/ 139761 h 4297250"/>
              <a:gd name="connsiteX92" fmla="*/ 1391919 w 3619883"/>
              <a:gd name="connsiteY92" fmla="*/ 147202 h 4297250"/>
              <a:gd name="connsiteX93" fmla="*/ 1436563 w 3619883"/>
              <a:gd name="connsiteY93" fmla="*/ 137480 h 4297250"/>
              <a:gd name="connsiteX94" fmla="*/ 1471566 w 3619883"/>
              <a:gd name="connsiteY94" fmla="*/ 97777 h 4297250"/>
              <a:gd name="connsiteX95" fmla="*/ 1505739 w 3619883"/>
              <a:gd name="connsiteY95" fmla="*/ 75753 h 4297250"/>
              <a:gd name="connsiteX96" fmla="*/ 1590891 w 3619883"/>
              <a:gd name="connsiteY96" fmla="*/ 144702 h 4297250"/>
              <a:gd name="connsiteX97" fmla="*/ 1625616 w 3619883"/>
              <a:gd name="connsiteY97" fmla="*/ 110893 h 4297250"/>
              <a:gd name="connsiteX98" fmla="*/ 1658964 w 3619883"/>
              <a:gd name="connsiteY98" fmla="*/ 106547 h 4297250"/>
              <a:gd name="connsiteX99" fmla="*/ 1746598 w 3619883"/>
              <a:gd name="connsiteY99" fmla="*/ 122460 h 4297250"/>
              <a:gd name="connsiteX100" fmla="*/ 1811913 w 3619883"/>
              <a:gd name="connsiteY100" fmla="*/ 143234 h 4297250"/>
              <a:gd name="connsiteX101" fmla="*/ 1856557 w 3619883"/>
              <a:gd name="connsiteY101" fmla="*/ 133511 h 4297250"/>
              <a:gd name="connsiteX102" fmla="*/ 2066003 w 3619883"/>
              <a:gd name="connsiteY102" fmla="*/ 143313 h 4297250"/>
              <a:gd name="connsiteX103" fmla="*/ 2177615 w 3619883"/>
              <a:gd name="connsiteY103" fmla="*/ 119007 h 4297250"/>
              <a:gd name="connsiteX104" fmla="*/ 2255883 w 3619883"/>
              <a:gd name="connsiteY104" fmla="*/ 99047 h 4297250"/>
              <a:gd name="connsiteX105" fmla="*/ 2344622 w 3619883"/>
              <a:gd name="connsiteY105" fmla="*/ 91388 h 4297250"/>
              <a:gd name="connsiteX106" fmla="*/ 2455682 w 3619883"/>
              <a:gd name="connsiteY106" fmla="*/ 78869 h 4297250"/>
              <a:gd name="connsiteX107" fmla="*/ 2632609 w 3619883"/>
              <a:gd name="connsiteY107" fmla="*/ 75338 h 4297250"/>
              <a:gd name="connsiteX108" fmla="*/ 2742291 w 3619883"/>
              <a:gd name="connsiteY108" fmla="*/ 92282 h 4297250"/>
              <a:gd name="connsiteX109" fmla="*/ 2851974 w 3619883"/>
              <a:gd name="connsiteY109" fmla="*/ 109227 h 4297250"/>
              <a:gd name="connsiteX110" fmla="*/ 2907643 w 3619883"/>
              <a:gd name="connsiteY110" fmla="*/ 100020 h 4297250"/>
              <a:gd name="connsiteX111" fmla="*/ 2944022 w 3619883"/>
              <a:gd name="connsiteY111" fmla="*/ 30853 h 4297250"/>
              <a:gd name="connsiteX112" fmla="*/ 3022289 w 3619883"/>
              <a:gd name="connsiteY112" fmla="*/ 10893 h 4297250"/>
              <a:gd name="connsiteX113" fmla="*/ 3054807 w 3619883"/>
              <a:gd name="connsiteY113" fmla="*/ 24226 h 4297250"/>
              <a:gd name="connsiteX114" fmla="*/ 3141892 w 3619883"/>
              <a:gd name="connsiteY114" fmla="*/ 51925 h 4297250"/>
              <a:gd name="connsiteX115" fmla="*/ 3185711 w 3619883"/>
              <a:gd name="connsiteY115" fmla="*/ 59881 h 4297250"/>
              <a:gd name="connsiteX116" fmla="*/ 3219056 w 3619883"/>
              <a:gd name="connsiteY116" fmla="*/ 55536 h 4297250"/>
              <a:gd name="connsiteX117" fmla="*/ 3263425 w 3619883"/>
              <a:gd name="connsiteY117" fmla="*/ 51706 h 4297250"/>
              <a:gd name="connsiteX118" fmla="*/ 3296219 w 3619883"/>
              <a:gd name="connsiteY118" fmla="*/ 59147 h 4297250"/>
              <a:gd name="connsiteX119" fmla="*/ 3319094 w 3619883"/>
              <a:gd name="connsiteY119" fmla="*/ 42500 h 4297250"/>
              <a:gd name="connsiteX120" fmla="*/ 3420511 w 3619883"/>
              <a:gd name="connsiteY120" fmla="*/ 0 h 4297250"/>
              <a:gd name="connsiteX121" fmla="*/ 3453305 w 3619883"/>
              <a:gd name="connsiteY121" fmla="*/ 7440 h 4297250"/>
              <a:gd name="connsiteX122" fmla="*/ 3496571 w 3619883"/>
              <a:gd name="connsiteY122" fmla="*/ 27182 h 4297250"/>
              <a:gd name="connsiteX123" fmla="*/ 3602117 w 3619883"/>
              <a:gd name="connsiteY123" fmla="*/ 132521 h 4297250"/>
              <a:gd name="connsiteX124" fmla="*/ 3619883 w 3619883"/>
              <a:gd name="connsiteY124" fmla="*/ 140049 h 4297250"/>
              <a:gd name="connsiteX125" fmla="*/ 3619883 w 3619883"/>
              <a:gd name="connsiteY12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515810 w 3619883"/>
              <a:gd name="connsiteY9" fmla="*/ 4128157 h 4297250"/>
              <a:gd name="connsiteX10" fmla="*/ 2338025 w 3619883"/>
              <a:gd name="connsiteY10" fmla="*/ 4128157 h 4297250"/>
              <a:gd name="connsiteX11" fmla="*/ 2337697 w 3619883"/>
              <a:gd name="connsiteY11" fmla="*/ 4275461 h 4297250"/>
              <a:gd name="connsiteX12" fmla="*/ 2150155 w 3619883"/>
              <a:gd name="connsiteY12" fmla="*/ 4275461 h 4297250"/>
              <a:gd name="connsiteX13" fmla="*/ 2150155 w 3619883"/>
              <a:gd name="connsiteY13" fmla="*/ 4128157 h 4297250"/>
              <a:gd name="connsiteX14" fmla="*/ 2204852 w 3619883"/>
              <a:gd name="connsiteY14" fmla="*/ 4128157 h 4297250"/>
              <a:gd name="connsiteX15" fmla="*/ 2204852 w 3619883"/>
              <a:gd name="connsiteY15" fmla="*/ 3951392 h 4297250"/>
              <a:gd name="connsiteX16" fmla="*/ 2027068 w 3619883"/>
              <a:gd name="connsiteY16" fmla="*/ 3951392 h 4297250"/>
              <a:gd name="connsiteX17" fmla="*/ 2027068 w 3619883"/>
              <a:gd name="connsiteY17" fmla="*/ 4128157 h 4297250"/>
              <a:gd name="connsiteX18" fmla="*/ 2079759 w 3619883"/>
              <a:gd name="connsiteY18" fmla="*/ 4128157 h 4297250"/>
              <a:gd name="connsiteX19" fmla="*/ 2079759 w 3619883"/>
              <a:gd name="connsiteY19" fmla="*/ 4275461 h 4297250"/>
              <a:gd name="connsiteX20" fmla="*/ 1824703 w 3619883"/>
              <a:gd name="connsiteY20" fmla="*/ 4275461 h 4297250"/>
              <a:gd name="connsiteX21" fmla="*/ 1834468 w 3619883"/>
              <a:gd name="connsiteY21" fmla="*/ 4128157 h 4297250"/>
              <a:gd name="connsiteX22" fmla="*/ 1893894 w 3619883"/>
              <a:gd name="connsiteY22" fmla="*/ 4128157 h 4297250"/>
              <a:gd name="connsiteX23" fmla="*/ 1893894 w 3619883"/>
              <a:gd name="connsiteY23" fmla="*/ 3951392 h 4297250"/>
              <a:gd name="connsiteX24" fmla="*/ 1716110 w 3619883"/>
              <a:gd name="connsiteY24" fmla="*/ 3951392 h 4297250"/>
              <a:gd name="connsiteX25" fmla="*/ 1716110 w 3619883"/>
              <a:gd name="connsiteY25" fmla="*/ 4006431 h 4297250"/>
              <a:gd name="connsiteX26" fmla="*/ 1703447 w 3619883"/>
              <a:gd name="connsiteY26" fmla="*/ 4007960 h 4297250"/>
              <a:gd name="connsiteX27" fmla="*/ 1716110 w 3619883"/>
              <a:gd name="connsiteY27" fmla="*/ 4044284 h 4297250"/>
              <a:gd name="connsiteX28" fmla="*/ 1716110 w 3619883"/>
              <a:gd name="connsiteY28" fmla="*/ 4128157 h 4297250"/>
              <a:gd name="connsiteX29" fmla="*/ 1745346 w 3619883"/>
              <a:gd name="connsiteY29" fmla="*/ 4128157 h 4297250"/>
              <a:gd name="connsiteX30" fmla="*/ 1796694 w 3619883"/>
              <a:gd name="connsiteY30" fmla="*/ 4275461 h 4297250"/>
              <a:gd name="connsiteX31" fmla="*/ 1558844 w 3619883"/>
              <a:gd name="connsiteY31" fmla="*/ 4275461 h 4297250"/>
              <a:gd name="connsiteX32" fmla="*/ 1517252 w 3619883"/>
              <a:gd name="connsiteY32" fmla="*/ 4128157 h 4297250"/>
              <a:gd name="connsiteX33" fmla="*/ 1582936 w 3619883"/>
              <a:gd name="connsiteY33" fmla="*/ 4128157 h 4297250"/>
              <a:gd name="connsiteX34" fmla="*/ 1582936 w 3619883"/>
              <a:gd name="connsiteY34" fmla="*/ 3951392 h 4297250"/>
              <a:gd name="connsiteX35" fmla="*/ 1405151 w 3619883"/>
              <a:gd name="connsiteY35" fmla="*/ 3951392 h 4297250"/>
              <a:gd name="connsiteX36" fmla="*/ 1405151 w 3619883"/>
              <a:gd name="connsiteY36" fmla="*/ 4128157 h 4297250"/>
              <a:gd name="connsiteX37" fmla="*/ 1468988 w 3619883"/>
              <a:gd name="connsiteY37" fmla="*/ 4128157 h 4297250"/>
              <a:gd name="connsiteX38" fmla="*/ 1427396 w 3619883"/>
              <a:gd name="connsiteY38" fmla="*/ 4275461 h 4297250"/>
              <a:gd name="connsiteX39" fmla="*/ 1210751 w 3619883"/>
              <a:gd name="connsiteY39" fmla="*/ 4275461 h 4297250"/>
              <a:gd name="connsiteX40" fmla="*/ 1210751 w 3619883"/>
              <a:gd name="connsiteY40" fmla="*/ 4128157 h 4297250"/>
              <a:gd name="connsiteX41" fmla="*/ 1271978 w 3619883"/>
              <a:gd name="connsiteY41" fmla="*/ 4128157 h 4297250"/>
              <a:gd name="connsiteX42" fmla="*/ 1271978 w 3619883"/>
              <a:gd name="connsiteY42" fmla="*/ 3951392 h 4297250"/>
              <a:gd name="connsiteX43" fmla="*/ 1094193 w 3619883"/>
              <a:gd name="connsiteY43" fmla="*/ 3951392 h 4297250"/>
              <a:gd name="connsiteX44" fmla="*/ 1094193 w 3619883"/>
              <a:gd name="connsiteY44" fmla="*/ 4128157 h 4297250"/>
              <a:gd name="connsiteX45" fmla="*/ 1140354 w 3619883"/>
              <a:gd name="connsiteY45" fmla="*/ 4128157 h 4297250"/>
              <a:gd name="connsiteX46" fmla="*/ 1140354 w 3619883"/>
              <a:gd name="connsiteY46" fmla="*/ 4275461 h 4297250"/>
              <a:gd name="connsiteX47" fmla="*/ 953807 w 3619883"/>
              <a:gd name="connsiteY47" fmla="*/ 4275461 h 4297250"/>
              <a:gd name="connsiteX48" fmla="*/ 912215 w 3619883"/>
              <a:gd name="connsiteY48" fmla="*/ 4128157 h 4297250"/>
              <a:gd name="connsiteX49" fmla="*/ 961020 w 3619883"/>
              <a:gd name="connsiteY49" fmla="*/ 4128157 h 4297250"/>
              <a:gd name="connsiteX50" fmla="*/ 961020 w 3619883"/>
              <a:gd name="connsiteY50" fmla="*/ 3951392 h 4297250"/>
              <a:gd name="connsiteX51" fmla="*/ 783235 w 3619883"/>
              <a:gd name="connsiteY51" fmla="*/ 3951392 h 4297250"/>
              <a:gd name="connsiteX52" fmla="*/ 783235 w 3619883"/>
              <a:gd name="connsiteY52" fmla="*/ 4128157 h 4297250"/>
              <a:gd name="connsiteX53" fmla="*/ 871024 w 3619883"/>
              <a:gd name="connsiteY53" fmla="*/ 4128157 h 4297250"/>
              <a:gd name="connsiteX54" fmla="*/ 829432 w 3619883"/>
              <a:gd name="connsiteY54" fmla="*/ 4275461 h 4297250"/>
              <a:gd name="connsiteX55" fmla="*/ 611484 w 3619883"/>
              <a:gd name="connsiteY55" fmla="*/ 4275461 h 4297250"/>
              <a:gd name="connsiteX56" fmla="*/ 621247 w 3619883"/>
              <a:gd name="connsiteY56" fmla="*/ 4128157 h 4297250"/>
              <a:gd name="connsiteX57" fmla="*/ 650062 w 3619883"/>
              <a:gd name="connsiteY57" fmla="*/ 4128157 h 4297250"/>
              <a:gd name="connsiteX58" fmla="*/ 650062 w 3619883"/>
              <a:gd name="connsiteY58" fmla="*/ 3951392 h 4297250"/>
              <a:gd name="connsiteX59" fmla="*/ 472277 w 3619883"/>
              <a:gd name="connsiteY59" fmla="*/ 3951392 h 4297250"/>
              <a:gd name="connsiteX60" fmla="*/ 472277 w 3619883"/>
              <a:gd name="connsiteY60" fmla="*/ 4128157 h 4297250"/>
              <a:gd name="connsiteX61" fmla="*/ 522650 w 3619883"/>
              <a:gd name="connsiteY61" fmla="*/ 4128157 h 4297250"/>
              <a:gd name="connsiteX62" fmla="*/ 573998 w 3619883"/>
              <a:gd name="connsiteY62" fmla="*/ 4275461 h 4297250"/>
              <a:gd name="connsiteX63" fmla="*/ 336164 w 3619883"/>
              <a:gd name="connsiteY63" fmla="*/ 4275461 h 4297250"/>
              <a:gd name="connsiteX64" fmla="*/ 294572 w 3619883"/>
              <a:gd name="connsiteY64" fmla="*/ 4128157 h 4297250"/>
              <a:gd name="connsiteX65" fmla="*/ 339106 w 3619883"/>
              <a:gd name="connsiteY65" fmla="*/ 4128157 h 4297250"/>
              <a:gd name="connsiteX66" fmla="*/ 339106 w 3619883"/>
              <a:gd name="connsiteY66" fmla="*/ 3951392 h 4297250"/>
              <a:gd name="connsiteX67" fmla="*/ 161321 w 3619883"/>
              <a:gd name="connsiteY67" fmla="*/ 3951392 h 4297250"/>
              <a:gd name="connsiteX68" fmla="*/ 161321 w 3619883"/>
              <a:gd name="connsiteY68" fmla="*/ 4128157 h 4297250"/>
              <a:gd name="connsiteX69" fmla="*/ 230914 w 3619883"/>
              <a:gd name="connsiteY69" fmla="*/ 4128157 h 4297250"/>
              <a:gd name="connsiteX70" fmla="*/ 189322 w 3619883"/>
              <a:gd name="connsiteY70" fmla="*/ 4275461 h 4297250"/>
              <a:gd name="connsiteX71" fmla="*/ 0 w 3619883"/>
              <a:gd name="connsiteY71" fmla="*/ 4275461 h 4297250"/>
              <a:gd name="connsiteX72" fmla="*/ 0 w 3619883"/>
              <a:gd name="connsiteY72" fmla="*/ 42229 h 4297250"/>
              <a:gd name="connsiteX73" fmla="*/ 42464 w 3619883"/>
              <a:gd name="connsiteY73" fmla="*/ 40518 h 4297250"/>
              <a:gd name="connsiteX74" fmla="*/ 137733 w 3619883"/>
              <a:gd name="connsiteY74" fmla="*/ 35355 h 4297250"/>
              <a:gd name="connsiteX75" fmla="*/ 270565 w 3619883"/>
              <a:gd name="connsiteY75" fmla="*/ 29759 h 4297250"/>
              <a:gd name="connsiteX76" fmla="*/ 479734 w 3619883"/>
              <a:gd name="connsiteY76" fmla="*/ 45455 h 4297250"/>
              <a:gd name="connsiteX77" fmla="*/ 524103 w 3619883"/>
              <a:gd name="connsiteY77" fmla="*/ 41625 h 4297250"/>
              <a:gd name="connsiteX78" fmla="*/ 624416 w 3619883"/>
              <a:gd name="connsiteY78" fmla="*/ 22696 h 4297250"/>
              <a:gd name="connsiteX79" fmla="*/ 657762 w 3619883"/>
              <a:gd name="connsiteY79" fmla="*/ 18351 h 4297250"/>
              <a:gd name="connsiteX80" fmla="*/ 690557 w 3619883"/>
              <a:gd name="connsiteY80" fmla="*/ 25792 h 4297250"/>
              <a:gd name="connsiteX81" fmla="*/ 745123 w 3619883"/>
              <a:gd name="connsiteY81" fmla="*/ 40157 h 4297250"/>
              <a:gd name="connsiteX82" fmla="*/ 789493 w 3619883"/>
              <a:gd name="connsiteY82" fmla="*/ 36327 h 4297250"/>
              <a:gd name="connsiteX83" fmla="*/ 854255 w 3619883"/>
              <a:gd name="connsiteY83" fmla="*/ 68887 h 4297250"/>
              <a:gd name="connsiteX84" fmla="*/ 897520 w 3619883"/>
              <a:gd name="connsiteY84" fmla="*/ 88629 h 4297250"/>
              <a:gd name="connsiteX85" fmla="*/ 940510 w 3619883"/>
              <a:gd name="connsiteY85" fmla="*/ 114265 h 4297250"/>
              <a:gd name="connsiteX86" fmla="*/ 1082712 w 3619883"/>
              <a:gd name="connsiteY86" fmla="*/ 144543 h 4297250"/>
              <a:gd name="connsiteX87" fmla="*/ 1205348 w 3619883"/>
              <a:gd name="connsiteY87" fmla="*/ 120753 h 4297250"/>
              <a:gd name="connsiteX88" fmla="*/ 1271764 w 3619883"/>
              <a:gd name="connsiteY88" fmla="*/ 117956 h 4297250"/>
              <a:gd name="connsiteX89" fmla="*/ 1315583 w 3619883"/>
              <a:gd name="connsiteY89" fmla="*/ 125912 h 4297250"/>
              <a:gd name="connsiteX90" fmla="*/ 1359125 w 3619883"/>
              <a:gd name="connsiteY90" fmla="*/ 139761 h 4297250"/>
              <a:gd name="connsiteX91" fmla="*/ 1391919 w 3619883"/>
              <a:gd name="connsiteY91" fmla="*/ 147202 h 4297250"/>
              <a:gd name="connsiteX92" fmla="*/ 1436563 w 3619883"/>
              <a:gd name="connsiteY92" fmla="*/ 137480 h 4297250"/>
              <a:gd name="connsiteX93" fmla="*/ 1471566 w 3619883"/>
              <a:gd name="connsiteY93" fmla="*/ 97777 h 4297250"/>
              <a:gd name="connsiteX94" fmla="*/ 1505739 w 3619883"/>
              <a:gd name="connsiteY94" fmla="*/ 75753 h 4297250"/>
              <a:gd name="connsiteX95" fmla="*/ 1590891 w 3619883"/>
              <a:gd name="connsiteY95" fmla="*/ 144702 h 4297250"/>
              <a:gd name="connsiteX96" fmla="*/ 1625616 w 3619883"/>
              <a:gd name="connsiteY96" fmla="*/ 110893 h 4297250"/>
              <a:gd name="connsiteX97" fmla="*/ 1658964 w 3619883"/>
              <a:gd name="connsiteY97" fmla="*/ 106547 h 4297250"/>
              <a:gd name="connsiteX98" fmla="*/ 1746598 w 3619883"/>
              <a:gd name="connsiteY98" fmla="*/ 122460 h 4297250"/>
              <a:gd name="connsiteX99" fmla="*/ 1811913 w 3619883"/>
              <a:gd name="connsiteY99" fmla="*/ 143234 h 4297250"/>
              <a:gd name="connsiteX100" fmla="*/ 1856557 w 3619883"/>
              <a:gd name="connsiteY100" fmla="*/ 133511 h 4297250"/>
              <a:gd name="connsiteX101" fmla="*/ 2066003 w 3619883"/>
              <a:gd name="connsiteY101" fmla="*/ 143313 h 4297250"/>
              <a:gd name="connsiteX102" fmla="*/ 2177615 w 3619883"/>
              <a:gd name="connsiteY102" fmla="*/ 119007 h 4297250"/>
              <a:gd name="connsiteX103" fmla="*/ 2255883 w 3619883"/>
              <a:gd name="connsiteY103" fmla="*/ 99047 h 4297250"/>
              <a:gd name="connsiteX104" fmla="*/ 2344622 w 3619883"/>
              <a:gd name="connsiteY104" fmla="*/ 91388 h 4297250"/>
              <a:gd name="connsiteX105" fmla="*/ 2455682 w 3619883"/>
              <a:gd name="connsiteY105" fmla="*/ 78869 h 4297250"/>
              <a:gd name="connsiteX106" fmla="*/ 2632609 w 3619883"/>
              <a:gd name="connsiteY106" fmla="*/ 75338 h 4297250"/>
              <a:gd name="connsiteX107" fmla="*/ 2742291 w 3619883"/>
              <a:gd name="connsiteY107" fmla="*/ 92282 h 4297250"/>
              <a:gd name="connsiteX108" fmla="*/ 2851974 w 3619883"/>
              <a:gd name="connsiteY108" fmla="*/ 109227 h 4297250"/>
              <a:gd name="connsiteX109" fmla="*/ 2907643 w 3619883"/>
              <a:gd name="connsiteY109" fmla="*/ 100020 h 4297250"/>
              <a:gd name="connsiteX110" fmla="*/ 2944022 w 3619883"/>
              <a:gd name="connsiteY110" fmla="*/ 30853 h 4297250"/>
              <a:gd name="connsiteX111" fmla="*/ 3022289 w 3619883"/>
              <a:gd name="connsiteY111" fmla="*/ 10893 h 4297250"/>
              <a:gd name="connsiteX112" fmla="*/ 3054807 w 3619883"/>
              <a:gd name="connsiteY112" fmla="*/ 24226 h 4297250"/>
              <a:gd name="connsiteX113" fmla="*/ 3141892 w 3619883"/>
              <a:gd name="connsiteY113" fmla="*/ 51925 h 4297250"/>
              <a:gd name="connsiteX114" fmla="*/ 3185711 w 3619883"/>
              <a:gd name="connsiteY114" fmla="*/ 59881 h 4297250"/>
              <a:gd name="connsiteX115" fmla="*/ 3219056 w 3619883"/>
              <a:gd name="connsiteY115" fmla="*/ 55536 h 4297250"/>
              <a:gd name="connsiteX116" fmla="*/ 3263425 w 3619883"/>
              <a:gd name="connsiteY116" fmla="*/ 51706 h 4297250"/>
              <a:gd name="connsiteX117" fmla="*/ 3296219 w 3619883"/>
              <a:gd name="connsiteY117" fmla="*/ 59147 h 4297250"/>
              <a:gd name="connsiteX118" fmla="*/ 3319094 w 3619883"/>
              <a:gd name="connsiteY118" fmla="*/ 42500 h 4297250"/>
              <a:gd name="connsiteX119" fmla="*/ 3420511 w 3619883"/>
              <a:gd name="connsiteY119" fmla="*/ 0 h 4297250"/>
              <a:gd name="connsiteX120" fmla="*/ 3453305 w 3619883"/>
              <a:gd name="connsiteY120" fmla="*/ 7440 h 4297250"/>
              <a:gd name="connsiteX121" fmla="*/ 3496571 w 3619883"/>
              <a:gd name="connsiteY121" fmla="*/ 27182 h 4297250"/>
              <a:gd name="connsiteX122" fmla="*/ 3602117 w 3619883"/>
              <a:gd name="connsiteY122" fmla="*/ 132521 h 4297250"/>
              <a:gd name="connsiteX123" fmla="*/ 3619883 w 3619883"/>
              <a:gd name="connsiteY123" fmla="*/ 140049 h 4297250"/>
              <a:gd name="connsiteX124" fmla="*/ 3619883 w 3619883"/>
              <a:gd name="connsiteY12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515810 w 3619883"/>
              <a:gd name="connsiteY9" fmla="*/ 4128157 h 4297250"/>
              <a:gd name="connsiteX10" fmla="*/ 2338025 w 3619883"/>
              <a:gd name="connsiteY10" fmla="*/ 4128157 h 4297250"/>
              <a:gd name="connsiteX11" fmla="*/ 2150155 w 3619883"/>
              <a:gd name="connsiteY11" fmla="*/ 4275461 h 4297250"/>
              <a:gd name="connsiteX12" fmla="*/ 2150155 w 3619883"/>
              <a:gd name="connsiteY12" fmla="*/ 4128157 h 4297250"/>
              <a:gd name="connsiteX13" fmla="*/ 2204852 w 3619883"/>
              <a:gd name="connsiteY13" fmla="*/ 4128157 h 4297250"/>
              <a:gd name="connsiteX14" fmla="*/ 2204852 w 3619883"/>
              <a:gd name="connsiteY14" fmla="*/ 3951392 h 4297250"/>
              <a:gd name="connsiteX15" fmla="*/ 2027068 w 3619883"/>
              <a:gd name="connsiteY15" fmla="*/ 3951392 h 4297250"/>
              <a:gd name="connsiteX16" fmla="*/ 2027068 w 3619883"/>
              <a:gd name="connsiteY16" fmla="*/ 4128157 h 4297250"/>
              <a:gd name="connsiteX17" fmla="*/ 2079759 w 3619883"/>
              <a:gd name="connsiteY17" fmla="*/ 4128157 h 4297250"/>
              <a:gd name="connsiteX18" fmla="*/ 2079759 w 3619883"/>
              <a:gd name="connsiteY18" fmla="*/ 4275461 h 4297250"/>
              <a:gd name="connsiteX19" fmla="*/ 1824703 w 3619883"/>
              <a:gd name="connsiteY19" fmla="*/ 4275461 h 4297250"/>
              <a:gd name="connsiteX20" fmla="*/ 1834468 w 3619883"/>
              <a:gd name="connsiteY20" fmla="*/ 4128157 h 4297250"/>
              <a:gd name="connsiteX21" fmla="*/ 1893894 w 3619883"/>
              <a:gd name="connsiteY21" fmla="*/ 4128157 h 4297250"/>
              <a:gd name="connsiteX22" fmla="*/ 1893894 w 3619883"/>
              <a:gd name="connsiteY22" fmla="*/ 3951392 h 4297250"/>
              <a:gd name="connsiteX23" fmla="*/ 1716110 w 3619883"/>
              <a:gd name="connsiteY23" fmla="*/ 3951392 h 4297250"/>
              <a:gd name="connsiteX24" fmla="*/ 1716110 w 3619883"/>
              <a:gd name="connsiteY24" fmla="*/ 4006431 h 4297250"/>
              <a:gd name="connsiteX25" fmla="*/ 1703447 w 3619883"/>
              <a:gd name="connsiteY25" fmla="*/ 4007960 h 4297250"/>
              <a:gd name="connsiteX26" fmla="*/ 1716110 w 3619883"/>
              <a:gd name="connsiteY26" fmla="*/ 4044284 h 4297250"/>
              <a:gd name="connsiteX27" fmla="*/ 1716110 w 3619883"/>
              <a:gd name="connsiteY27" fmla="*/ 4128157 h 4297250"/>
              <a:gd name="connsiteX28" fmla="*/ 1745346 w 3619883"/>
              <a:gd name="connsiteY28" fmla="*/ 4128157 h 4297250"/>
              <a:gd name="connsiteX29" fmla="*/ 1796694 w 3619883"/>
              <a:gd name="connsiteY29" fmla="*/ 4275461 h 4297250"/>
              <a:gd name="connsiteX30" fmla="*/ 1558844 w 3619883"/>
              <a:gd name="connsiteY30" fmla="*/ 4275461 h 4297250"/>
              <a:gd name="connsiteX31" fmla="*/ 1517252 w 3619883"/>
              <a:gd name="connsiteY31" fmla="*/ 4128157 h 4297250"/>
              <a:gd name="connsiteX32" fmla="*/ 1582936 w 3619883"/>
              <a:gd name="connsiteY32" fmla="*/ 4128157 h 4297250"/>
              <a:gd name="connsiteX33" fmla="*/ 1582936 w 3619883"/>
              <a:gd name="connsiteY33" fmla="*/ 3951392 h 4297250"/>
              <a:gd name="connsiteX34" fmla="*/ 1405151 w 3619883"/>
              <a:gd name="connsiteY34" fmla="*/ 3951392 h 4297250"/>
              <a:gd name="connsiteX35" fmla="*/ 1405151 w 3619883"/>
              <a:gd name="connsiteY35" fmla="*/ 4128157 h 4297250"/>
              <a:gd name="connsiteX36" fmla="*/ 1468988 w 3619883"/>
              <a:gd name="connsiteY36" fmla="*/ 4128157 h 4297250"/>
              <a:gd name="connsiteX37" fmla="*/ 1427396 w 3619883"/>
              <a:gd name="connsiteY37" fmla="*/ 4275461 h 4297250"/>
              <a:gd name="connsiteX38" fmla="*/ 1210751 w 3619883"/>
              <a:gd name="connsiteY38" fmla="*/ 4275461 h 4297250"/>
              <a:gd name="connsiteX39" fmla="*/ 1210751 w 3619883"/>
              <a:gd name="connsiteY39" fmla="*/ 4128157 h 4297250"/>
              <a:gd name="connsiteX40" fmla="*/ 1271978 w 3619883"/>
              <a:gd name="connsiteY40" fmla="*/ 4128157 h 4297250"/>
              <a:gd name="connsiteX41" fmla="*/ 1271978 w 3619883"/>
              <a:gd name="connsiteY41" fmla="*/ 3951392 h 4297250"/>
              <a:gd name="connsiteX42" fmla="*/ 1094193 w 3619883"/>
              <a:gd name="connsiteY42" fmla="*/ 3951392 h 4297250"/>
              <a:gd name="connsiteX43" fmla="*/ 1094193 w 3619883"/>
              <a:gd name="connsiteY43" fmla="*/ 4128157 h 4297250"/>
              <a:gd name="connsiteX44" fmla="*/ 1140354 w 3619883"/>
              <a:gd name="connsiteY44" fmla="*/ 4128157 h 4297250"/>
              <a:gd name="connsiteX45" fmla="*/ 1140354 w 3619883"/>
              <a:gd name="connsiteY45" fmla="*/ 4275461 h 4297250"/>
              <a:gd name="connsiteX46" fmla="*/ 953807 w 3619883"/>
              <a:gd name="connsiteY46" fmla="*/ 4275461 h 4297250"/>
              <a:gd name="connsiteX47" fmla="*/ 912215 w 3619883"/>
              <a:gd name="connsiteY47" fmla="*/ 4128157 h 4297250"/>
              <a:gd name="connsiteX48" fmla="*/ 961020 w 3619883"/>
              <a:gd name="connsiteY48" fmla="*/ 4128157 h 4297250"/>
              <a:gd name="connsiteX49" fmla="*/ 961020 w 3619883"/>
              <a:gd name="connsiteY49" fmla="*/ 3951392 h 4297250"/>
              <a:gd name="connsiteX50" fmla="*/ 783235 w 3619883"/>
              <a:gd name="connsiteY50" fmla="*/ 3951392 h 4297250"/>
              <a:gd name="connsiteX51" fmla="*/ 783235 w 3619883"/>
              <a:gd name="connsiteY51" fmla="*/ 4128157 h 4297250"/>
              <a:gd name="connsiteX52" fmla="*/ 871024 w 3619883"/>
              <a:gd name="connsiteY52" fmla="*/ 4128157 h 4297250"/>
              <a:gd name="connsiteX53" fmla="*/ 829432 w 3619883"/>
              <a:gd name="connsiteY53" fmla="*/ 4275461 h 4297250"/>
              <a:gd name="connsiteX54" fmla="*/ 611484 w 3619883"/>
              <a:gd name="connsiteY54" fmla="*/ 4275461 h 4297250"/>
              <a:gd name="connsiteX55" fmla="*/ 621247 w 3619883"/>
              <a:gd name="connsiteY55" fmla="*/ 4128157 h 4297250"/>
              <a:gd name="connsiteX56" fmla="*/ 650062 w 3619883"/>
              <a:gd name="connsiteY56" fmla="*/ 4128157 h 4297250"/>
              <a:gd name="connsiteX57" fmla="*/ 650062 w 3619883"/>
              <a:gd name="connsiteY57" fmla="*/ 3951392 h 4297250"/>
              <a:gd name="connsiteX58" fmla="*/ 472277 w 3619883"/>
              <a:gd name="connsiteY58" fmla="*/ 3951392 h 4297250"/>
              <a:gd name="connsiteX59" fmla="*/ 472277 w 3619883"/>
              <a:gd name="connsiteY59" fmla="*/ 4128157 h 4297250"/>
              <a:gd name="connsiteX60" fmla="*/ 522650 w 3619883"/>
              <a:gd name="connsiteY60" fmla="*/ 4128157 h 4297250"/>
              <a:gd name="connsiteX61" fmla="*/ 573998 w 3619883"/>
              <a:gd name="connsiteY61" fmla="*/ 4275461 h 4297250"/>
              <a:gd name="connsiteX62" fmla="*/ 336164 w 3619883"/>
              <a:gd name="connsiteY62" fmla="*/ 4275461 h 4297250"/>
              <a:gd name="connsiteX63" fmla="*/ 294572 w 3619883"/>
              <a:gd name="connsiteY63" fmla="*/ 4128157 h 4297250"/>
              <a:gd name="connsiteX64" fmla="*/ 339106 w 3619883"/>
              <a:gd name="connsiteY64" fmla="*/ 4128157 h 4297250"/>
              <a:gd name="connsiteX65" fmla="*/ 339106 w 3619883"/>
              <a:gd name="connsiteY65" fmla="*/ 3951392 h 4297250"/>
              <a:gd name="connsiteX66" fmla="*/ 161321 w 3619883"/>
              <a:gd name="connsiteY66" fmla="*/ 3951392 h 4297250"/>
              <a:gd name="connsiteX67" fmla="*/ 161321 w 3619883"/>
              <a:gd name="connsiteY67" fmla="*/ 4128157 h 4297250"/>
              <a:gd name="connsiteX68" fmla="*/ 230914 w 3619883"/>
              <a:gd name="connsiteY68" fmla="*/ 4128157 h 4297250"/>
              <a:gd name="connsiteX69" fmla="*/ 189322 w 3619883"/>
              <a:gd name="connsiteY69" fmla="*/ 4275461 h 4297250"/>
              <a:gd name="connsiteX70" fmla="*/ 0 w 3619883"/>
              <a:gd name="connsiteY70" fmla="*/ 4275461 h 4297250"/>
              <a:gd name="connsiteX71" fmla="*/ 0 w 3619883"/>
              <a:gd name="connsiteY71" fmla="*/ 42229 h 4297250"/>
              <a:gd name="connsiteX72" fmla="*/ 42464 w 3619883"/>
              <a:gd name="connsiteY72" fmla="*/ 40518 h 4297250"/>
              <a:gd name="connsiteX73" fmla="*/ 137733 w 3619883"/>
              <a:gd name="connsiteY73" fmla="*/ 35355 h 4297250"/>
              <a:gd name="connsiteX74" fmla="*/ 270565 w 3619883"/>
              <a:gd name="connsiteY74" fmla="*/ 29759 h 4297250"/>
              <a:gd name="connsiteX75" fmla="*/ 479734 w 3619883"/>
              <a:gd name="connsiteY75" fmla="*/ 45455 h 4297250"/>
              <a:gd name="connsiteX76" fmla="*/ 524103 w 3619883"/>
              <a:gd name="connsiteY76" fmla="*/ 41625 h 4297250"/>
              <a:gd name="connsiteX77" fmla="*/ 624416 w 3619883"/>
              <a:gd name="connsiteY77" fmla="*/ 22696 h 4297250"/>
              <a:gd name="connsiteX78" fmla="*/ 657762 w 3619883"/>
              <a:gd name="connsiteY78" fmla="*/ 18351 h 4297250"/>
              <a:gd name="connsiteX79" fmla="*/ 690557 w 3619883"/>
              <a:gd name="connsiteY79" fmla="*/ 25792 h 4297250"/>
              <a:gd name="connsiteX80" fmla="*/ 745123 w 3619883"/>
              <a:gd name="connsiteY80" fmla="*/ 40157 h 4297250"/>
              <a:gd name="connsiteX81" fmla="*/ 789493 w 3619883"/>
              <a:gd name="connsiteY81" fmla="*/ 36327 h 4297250"/>
              <a:gd name="connsiteX82" fmla="*/ 854255 w 3619883"/>
              <a:gd name="connsiteY82" fmla="*/ 68887 h 4297250"/>
              <a:gd name="connsiteX83" fmla="*/ 897520 w 3619883"/>
              <a:gd name="connsiteY83" fmla="*/ 88629 h 4297250"/>
              <a:gd name="connsiteX84" fmla="*/ 940510 w 3619883"/>
              <a:gd name="connsiteY84" fmla="*/ 114265 h 4297250"/>
              <a:gd name="connsiteX85" fmla="*/ 1082712 w 3619883"/>
              <a:gd name="connsiteY85" fmla="*/ 144543 h 4297250"/>
              <a:gd name="connsiteX86" fmla="*/ 1205348 w 3619883"/>
              <a:gd name="connsiteY86" fmla="*/ 120753 h 4297250"/>
              <a:gd name="connsiteX87" fmla="*/ 1271764 w 3619883"/>
              <a:gd name="connsiteY87" fmla="*/ 117956 h 4297250"/>
              <a:gd name="connsiteX88" fmla="*/ 1315583 w 3619883"/>
              <a:gd name="connsiteY88" fmla="*/ 125912 h 4297250"/>
              <a:gd name="connsiteX89" fmla="*/ 1359125 w 3619883"/>
              <a:gd name="connsiteY89" fmla="*/ 139761 h 4297250"/>
              <a:gd name="connsiteX90" fmla="*/ 1391919 w 3619883"/>
              <a:gd name="connsiteY90" fmla="*/ 147202 h 4297250"/>
              <a:gd name="connsiteX91" fmla="*/ 1436563 w 3619883"/>
              <a:gd name="connsiteY91" fmla="*/ 137480 h 4297250"/>
              <a:gd name="connsiteX92" fmla="*/ 1471566 w 3619883"/>
              <a:gd name="connsiteY92" fmla="*/ 97777 h 4297250"/>
              <a:gd name="connsiteX93" fmla="*/ 1505739 w 3619883"/>
              <a:gd name="connsiteY93" fmla="*/ 75753 h 4297250"/>
              <a:gd name="connsiteX94" fmla="*/ 1590891 w 3619883"/>
              <a:gd name="connsiteY94" fmla="*/ 144702 h 4297250"/>
              <a:gd name="connsiteX95" fmla="*/ 1625616 w 3619883"/>
              <a:gd name="connsiteY95" fmla="*/ 110893 h 4297250"/>
              <a:gd name="connsiteX96" fmla="*/ 1658964 w 3619883"/>
              <a:gd name="connsiteY96" fmla="*/ 106547 h 4297250"/>
              <a:gd name="connsiteX97" fmla="*/ 1746598 w 3619883"/>
              <a:gd name="connsiteY97" fmla="*/ 122460 h 4297250"/>
              <a:gd name="connsiteX98" fmla="*/ 1811913 w 3619883"/>
              <a:gd name="connsiteY98" fmla="*/ 143234 h 4297250"/>
              <a:gd name="connsiteX99" fmla="*/ 1856557 w 3619883"/>
              <a:gd name="connsiteY99" fmla="*/ 133511 h 4297250"/>
              <a:gd name="connsiteX100" fmla="*/ 2066003 w 3619883"/>
              <a:gd name="connsiteY100" fmla="*/ 143313 h 4297250"/>
              <a:gd name="connsiteX101" fmla="*/ 2177615 w 3619883"/>
              <a:gd name="connsiteY101" fmla="*/ 119007 h 4297250"/>
              <a:gd name="connsiteX102" fmla="*/ 2255883 w 3619883"/>
              <a:gd name="connsiteY102" fmla="*/ 99047 h 4297250"/>
              <a:gd name="connsiteX103" fmla="*/ 2344622 w 3619883"/>
              <a:gd name="connsiteY103" fmla="*/ 91388 h 4297250"/>
              <a:gd name="connsiteX104" fmla="*/ 2455682 w 3619883"/>
              <a:gd name="connsiteY104" fmla="*/ 78869 h 4297250"/>
              <a:gd name="connsiteX105" fmla="*/ 2632609 w 3619883"/>
              <a:gd name="connsiteY105" fmla="*/ 75338 h 4297250"/>
              <a:gd name="connsiteX106" fmla="*/ 2742291 w 3619883"/>
              <a:gd name="connsiteY106" fmla="*/ 92282 h 4297250"/>
              <a:gd name="connsiteX107" fmla="*/ 2851974 w 3619883"/>
              <a:gd name="connsiteY107" fmla="*/ 109227 h 4297250"/>
              <a:gd name="connsiteX108" fmla="*/ 2907643 w 3619883"/>
              <a:gd name="connsiteY108" fmla="*/ 100020 h 4297250"/>
              <a:gd name="connsiteX109" fmla="*/ 2944022 w 3619883"/>
              <a:gd name="connsiteY109" fmla="*/ 30853 h 4297250"/>
              <a:gd name="connsiteX110" fmla="*/ 3022289 w 3619883"/>
              <a:gd name="connsiteY110" fmla="*/ 10893 h 4297250"/>
              <a:gd name="connsiteX111" fmla="*/ 3054807 w 3619883"/>
              <a:gd name="connsiteY111" fmla="*/ 24226 h 4297250"/>
              <a:gd name="connsiteX112" fmla="*/ 3141892 w 3619883"/>
              <a:gd name="connsiteY112" fmla="*/ 51925 h 4297250"/>
              <a:gd name="connsiteX113" fmla="*/ 3185711 w 3619883"/>
              <a:gd name="connsiteY113" fmla="*/ 59881 h 4297250"/>
              <a:gd name="connsiteX114" fmla="*/ 3219056 w 3619883"/>
              <a:gd name="connsiteY114" fmla="*/ 55536 h 4297250"/>
              <a:gd name="connsiteX115" fmla="*/ 3263425 w 3619883"/>
              <a:gd name="connsiteY115" fmla="*/ 51706 h 4297250"/>
              <a:gd name="connsiteX116" fmla="*/ 3296219 w 3619883"/>
              <a:gd name="connsiteY116" fmla="*/ 59147 h 4297250"/>
              <a:gd name="connsiteX117" fmla="*/ 3319094 w 3619883"/>
              <a:gd name="connsiteY117" fmla="*/ 42500 h 4297250"/>
              <a:gd name="connsiteX118" fmla="*/ 3420511 w 3619883"/>
              <a:gd name="connsiteY118" fmla="*/ 0 h 4297250"/>
              <a:gd name="connsiteX119" fmla="*/ 3453305 w 3619883"/>
              <a:gd name="connsiteY119" fmla="*/ 7440 h 4297250"/>
              <a:gd name="connsiteX120" fmla="*/ 3496571 w 3619883"/>
              <a:gd name="connsiteY120" fmla="*/ 27182 h 4297250"/>
              <a:gd name="connsiteX121" fmla="*/ 3602117 w 3619883"/>
              <a:gd name="connsiteY121" fmla="*/ 132521 h 4297250"/>
              <a:gd name="connsiteX122" fmla="*/ 3619883 w 3619883"/>
              <a:gd name="connsiteY122" fmla="*/ 140049 h 4297250"/>
              <a:gd name="connsiteX123" fmla="*/ 3619883 w 3619883"/>
              <a:gd name="connsiteY12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338025 w 3619883"/>
              <a:gd name="connsiteY9" fmla="*/ 4128157 h 4297250"/>
              <a:gd name="connsiteX10" fmla="*/ 2150155 w 3619883"/>
              <a:gd name="connsiteY10" fmla="*/ 4275461 h 4297250"/>
              <a:gd name="connsiteX11" fmla="*/ 2150155 w 3619883"/>
              <a:gd name="connsiteY11" fmla="*/ 4128157 h 4297250"/>
              <a:gd name="connsiteX12" fmla="*/ 2204852 w 3619883"/>
              <a:gd name="connsiteY12" fmla="*/ 4128157 h 4297250"/>
              <a:gd name="connsiteX13" fmla="*/ 2204852 w 3619883"/>
              <a:gd name="connsiteY13" fmla="*/ 3951392 h 4297250"/>
              <a:gd name="connsiteX14" fmla="*/ 2027068 w 3619883"/>
              <a:gd name="connsiteY14" fmla="*/ 3951392 h 4297250"/>
              <a:gd name="connsiteX15" fmla="*/ 2027068 w 3619883"/>
              <a:gd name="connsiteY15" fmla="*/ 4128157 h 4297250"/>
              <a:gd name="connsiteX16" fmla="*/ 2079759 w 3619883"/>
              <a:gd name="connsiteY16" fmla="*/ 4128157 h 4297250"/>
              <a:gd name="connsiteX17" fmla="*/ 2079759 w 3619883"/>
              <a:gd name="connsiteY17" fmla="*/ 4275461 h 4297250"/>
              <a:gd name="connsiteX18" fmla="*/ 1824703 w 3619883"/>
              <a:gd name="connsiteY18" fmla="*/ 4275461 h 4297250"/>
              <a:gd name="connsiteX19" fmla="*/ 1834468 w 3619883"/>
              <a:gd name="connsiteY19" fmla="*/ 4128157 h 4297250"/>
              <a:gd name="connsiteX20" fmla="*/ 1893894 w 3619883"/>
              <a:gd name="connsiteY20" fmla="*/ 4128157 h 4297250"/>
              <a:gd name="connsiteX21" fmla="*/ 1893894 w 3619883"/>
              <a:gd name="connsiteY21" fmla="*/ 3951392 h 4297250"/>
              <a:gd name="connsiteX22" fmla="*/ 1716110 w 3619883"/>
              <a:gd name="connsiteY22" fmla="*/ 3951392 h 4297250"/>
              <a:gd name="connsiteX23" fmla="*/ 1716110 w 3619883"/>
              <a:gd name="connsiteY23" fmla="*/ 4006431 h 4297250"/>
              <a:gd name="connsiteX24" fmla="*/ 1703447 w 3619883"/>
              <a:gd name="connsiteY24" fmla="*/ 4007960 h 4297250"/>
              <a:gd name="connsiteX25" fmla="*/ 1716110 w 3619883"/>
              <a:gd name="connsiteY25" fmla="*/ 4044284 h 4297250"/>
              <a:gd name="connsiteX26" fmla="*/ 1716110 w 3619883"/>
              <a:gd name="connsiteY26" fmla="*/ 4128157 h 4297250"/>
              <a:gd name="connsiteX27" fmla="*/ 1745346 w 3619883"/>
              <a:gd name="connsiteY27" fmla="*/ 4128157 h 4297250"/>
              <a:gd name="connsiteX28" fmla="*/ 1796694 w 3619883"/>
              <a:gd name="connsiteY28" fmla="*/ 4275461 h 4297250"/>
              <a:gd name="connsiteX29" fmla="*/ 1558844 w 3619883"/>
              <a:gd name="connsiteY29" fmla="*/ 4275461 h 4297250"/>
              <a:gd name="connsiteX30" fmla="*/ 1517252 w 3619883"/>
              <a:gd name="connsiteY30" fmla="*/ 4128157 h 4297250"/>
              <a:gd name="connsiteX31" fmla="*/ 1582936 w 3619883"/>
              <a:gd name="connsiteY31" fmla="*/ 4128157 h 4297250"/>
              <a:gd name="connsiteX32" fmla="*/ 1582936 w 3619883"/>
              <a:gd name="connsiteY32" fmla="*/ 3951392 h 4297250"/>
              <a:gd name="connsiteX33" fmla="*/ 1405151 w 3619883"/>
              <a:gd name="connsiteY33" fmla="*/ 3951392 h 4297250"/>
              <a:gd name="connsiteX34" fmla="*/ 1405151 w 3619883"/>
              <a:gd name="connsiteY34" fmla="*/ 4128157 h 4297250"/>
              <a:gd name="connsiteX35" fmla="*/ 1468988 w 3619883"/>
              <a:gd name="connsiteY35" fmla="*/ 4128157 h 4297250"/>
              <a:gd name="connsiteX36" fmla="*/ 1427396 w 3619883"/>
              <a:gd name="connsiteY36" fmla="*/ 4275461 h 4297250"/>
              <a:gd name="connsiteX37" fmla="*/ 1210751 w 3619883"/>
              <a:gd name="connsiteY37" fmla="*/ 4275461 h 4297250"/>
              <a:gd name="connsiteX38" fmla="*/ 1210751 w 3619883"/>
              <a:gd name="connsiteY38" fmla="*/ 4128157 h 4297250"/>
              <a:gd name="connsiteX39" fmla="*/ 1271978 w 3619883"/>
              <a:gd name="connsiteY39" fmla="*/ 4128157 h 4297250"/>
              <a:gd name="connsiteX40" fmla="*/ 1271978 w 3619883"/>
              <a:gd name="connsiteY40" fmla="*/ 3951392 h 4297250"/>
              <a:gd name="connsiteX41" fmla="*/ 1094193 w 3619883"/>
              <a:gd name="connsiteY41" fmla="*/ 3951392 h 4297250"/>
              <a:gd name="connsiteX42" fmla="*/ 1094193 w 3619883"/>
              <a:gd name="connsiteY42" fmla="*/ 4128157 h 4297250"/>
              <a:gd name="connsiteX43" fmla="*/ 1140354 w 3619883"/>
              <a:gd name="connsiteY43" fmla="*/ 4128157 h 4297250"/>
              <a:gd name="connsiteX44" fmla="*/ 1140354 w 3619883"/>
              <a:gd name="connsiteY44" fmla="*/ 4275461 h 4297250"/>
              <a:gd name="connsiteX45" fmla="*/ 953807 w 3619883"/>
              <a:gd name="connsiteY45" fmla="*/ 4275461 h 4297250"/>
              <a:gd name="connsiteX46" fmla="*/ 912215 w 3619883"/>
              <a:gd name="connsiteY46" fmla="*/ 4128157 h 4297250"/>
              <a:gd name="connsiteX47" fmla="*/ 961020 w 3619883"/>
              <a:gd name="connsiteY47" fmla="*/ 4128157 h 4297250"/>
              <a:gd name="connsiteX48" fmla="*/ 961020 w 3619883"/>
              <a:gd name="connsiteY48" fmla="*/ 3951392 h 4297250"/>
              <a:gd name="connsiteX49" fmla="*/ 783235 w 3619883"/>
              <a:gd name="connsiteY49" fmla="*/ 3951392 h 4297250"/>
              <a:gd name="connsiteX50" fmla="*/ 783235 w 3619883"/>
              <a:gd name="connsiteY50" fmla="*/ 4128157 h 4297250"/>
              <a:gd name="connsiteX51" fmla="*/ 871024 w 3619883"/>
              <a:gd name="connsiteY51" fmla="*/ 4128157 h 4297250"/>
              <a:gd name="connsiteX52" fmla="*/ 829432 w 3619883"/>
              <a:gd name="connsiteY52" fmla="*/ 4275461 h 4297250"/>
              <a:gd name="connsiteX53" fmla="*/ 611484 w 3619883"/>
              <a:gd name="connsiteY53" fmla="*/ 4275461 h 4297250"/>
              <a:gd name="connsiteX54" fmla="*/ 621247 w 3619883"/>
              <a:gd name="connsiteY54" fmla="*/ 4128157 h 4297250"/>
              <a:gd name="connsiteX55" fmla="*/ 650062 w 3619883"/>
              <a:gd name="connsiteY55" fmla="*/ 4128157 h 4297250"/>
              <a:gd name="connsiteX56" fmla="*/ 650062 w 3619883"/>
              <a:gd name="connsiteY56" fmla="*/ 3951392 h 4297250"/>
              <a:gd name="connsiteX57" fmla="*/ 472277 w 3619883"/>
              <a:gd name="connsiteY57" fmla="*/ 3951392 h 4297250"/>
              <a:gd name="connsiteX58" fmla="*/ 472277 w 3619883"/>
              <a:gd name="connsiteY58" fmla="*/ 4128157 h 4297250"/>
              <a:gd name="connsiteX59" fmla="*/ 522650 w 3619883"/>
              <a:gd name="connsiteY59" fmla="*/ 4128157 h 4297250"/>
              <a:gd name="connsiteX60" fmla="*/ 573998 w 3619883"/>
              <a:gd name="connsiteY60" fmla="*/ 4275461 h 4297250"/>
              <a:gd name="connsiteX61" fmla="*/ 336164 w 3619883"/>
              <a:gd name="connsiteY61" fmla="*/ 4275461 h 4297250"/>
              <a:gd name="connsiteX62" fmla="*/ 294572 w 3619883"/>
              <a:gd name="connsiteY62" fmla="*/ 4128157 h 4297250"/>
              <a:gd name="connsiteX63" fmla="*/ 339106 w 3619883"/>
              <a:gd name="connsiteY63" fmla="*/ 4128157 h 4297250"/>
              <a:gd name="connsiteX64" fmla="*/ 339106 w 3619883"/>
              <a:gd name="connsiteY64" fmla="*/ 3951392 h 4297250"/>
              <a:gd name="connsiteX65" fmla="*/ 161321 w 3619883"/>
              <a:gd name="connsiteY65" fmla="*/ 3951392 h 4297250"/>
              <a:gd name="connsiteX66" fmla="*/ 161321 w 3619883"/>
              <a:gd name="connsiteY66" fmla="*/ 4128157 h 4297250"/>
              <a:gd name="connsiteX67" fmla="*/ 230914 w 3619883"/>
              <a:gd name="connsiteY67" fmla="*/ 4128157 h 4297250"/>
              <a:gd name="connsiteX68" fmla="*/ 189322 w 3619883"/>
              <a:gd name="connsiteY68" fmla="*/ 4275461 h 4297250"/>
              <a:gd name="connsiteX69" fmla="*/ 0 w 3619883"/>
              <a:gd name="connsiteY69" fmla="*/ 4275461 h 4297250"/>
              <a:gd name="connsiteX70" fmla="*/ 0 w 3619883"/>
              <a:gd name="connsiteY70" fmla="*/ 42229 h 4297250"/>
              <a:gd name="connsiteX71" fmla="*/ 42464 w 3619883"/>
              <a:gd name="connsiteY71" fmla="*/ 40518 h 4297250"/>
              <a:gd name="connsiteX72" fmla="*/ 137733 w 3619883"/>
              <a:gd name="connsiteY72" fmla="*/ 35355 h 4297250"/>
              <a:gd name="connsiteX73" fmla="*/ 270565 w 3619883"/>
              <a:gd name="connsiteY73" fmla="*/ 29759 h 4297250"/>
              <a:gd name="connsiteX74" fmla="*/ 479734 w 3619883"/>
              <a:gd name="connsiteY74" fmla="*/ 45455 h 4297250"/>
              <a:gd name="connsiteX75" fmla="*/ 524103 w 3619883"/>
              <a:gd name="connsiteY75" fmla="*/ 41625 h 4297250"/>
              <a:gd name="connsiteX76" fmla="*/ 624416 w 3619883"/>
              <a:gd name="connsiteY76" fmla="*/ 22696 h 4297250"/>
              <a:gd name="connsiteX77" fmla="*/ 657762 w 3619883"/>
              <a:gd name="connsiteY77" fmla="*/ 18351 h 4297250"/>
              <a:gd name="connsiteX78" fmla="*/ 690557 w 3619883"/>
              <a:gd name="connsiteY78" fmla="*/ 25792 h 4297250"/>
              <a:gd name="connsiteX79" fmla="*/ 745123 w 3619883"/>
              <a:gd name="connsiteY79" fmla="*/ 40157 h 4297250"/>
              <a:gd name="connsiteX80" fmla="*/ 789493 w 3619883"/>
              <a:gd name="connsiteY80" fmla="*/ 36327 h 4297250"/>
              <a:gd name="connsiteX81" fmla="*/ 854255 w 3619883"/>
              <a:gd name="connsiteY81" fmla="*/ 68887 h 4297250"/>
              <a:gd name="connsiteX82" fmla="*/ 897520 w 3619883"/>
              <a:gd name="connsiteY82" fmla="*/ 88629 h 4297250"/>
              <a:gd name="connsiteX83" fmla="*/ 940510 w 3619883"/>
              <a:gd name="connsiteY83" fmla="*/ 114265 h 4297250"/>
              <a:gd name="connsiteX84" fmla="*/ 1082712 w 3619883"/>
              <a:gd name="connsiteY84" fmla="*/ 144543 h 4297250"/>
              <a:gd name="connsiteX85" fmla="*/ 1205348 w 3619883"/>
              <a:gd name="connsiteY85" fmla="*/ 120753 h 4297250"/>
              <a:gd name="connsiteX86" fmla="*/ 1271764 w 3619883"/>
              <a:gd name="connsiteY86" fmla="*/ 117956 h 4297250"/>
              <a:gd name="connsiteX87" fmla="*/ 1315583 w 3619883"/>
              <a:gd name="connsiteY87" fmla="*/ 125912 h 4297250"/>
              <a:gd name="connsiteX88" fmla="*/ 1359125 w 3619883"/>
              <a:gd name="connsiteY88" fmla="*/ 139761 h 4297250"/>
              <a:gd name="connsiteX89" fmla="*/ 1391919 w 3619883"/>
              <a:gd name="connsiteY89" fmla="*/ 147202 h 4297250"/>
              <a:gd name="connsiteX90" fmla="*/ 1436563 w 3619883"/>
              <a:gd name="connsiteY90" fmla="*/ 137480 h 4297250"/>
              <a:gd name="connsiteX91" fmla="*/ 1471566 w 3619883"/>
              <a:gd name="connsiteY91" fmla="*/ 97777 h 4297250"/>
              <a:gd name="connsiteX92" fmla="*/ 1505739 w 3619883"/>
              <a:gd name="connsiteY92" fmla="*/ 75753 h 4297250"/>
              <a:gd name="connsiteX93" fmla="*/ 1590891 w 3619883"/>
              <a:gd name="connsiteY93" fmla="*/ 144702 h 4297250"/>
              <a:gd name="connsiteX94" fmla="*/ 1625616 w 3619883"/>
              <a:gd name="connsiteY94" fmla="*/ 110893 h 4297250"/>
              <a:gd name="connsiteX95" fmla="*/ 1658964 w 3619883"/>
              <a:gd name="connsiteY95" fmla="*/ 106547 h 4297250"/>
              <a:gd name="connsiteX96" fmla="*/ 1746598 w 3619883"/>
              <a:gd name="connsiteY96" fmla="*/ 122460 h 4297250"/>
              <a:gd name="connsiteX97" fmla="*/ 1811913 w 3619883"/>
              <a:gd name="connsiteY97" fmla="*/ 143234 h 4297250"/>
              <a:gd name="connsiteX98" fmla="*/ 1856557 w 3619883"/>
              <a:gd name="connsiteY98" fmla="*/ 133511 h 4297250"/>
              <a:gd name="connsiteX99" fmla="*/ 2066003 w 3619883"/>
              <a:gd name="connsiteY99" fmla="*/ 143313 h 4297250"/>
              <a:gd name="connsiteX100" fmla="*/ 2177615 w 3619883"/>
              <a:gd name="connsiteY100" fmla="*/ 119007 h 4297250"/>
              <a:gd name="connsiteX101" fmla="*/ 2255883 w 3619883"/>
              <a:gd name="connsiteY101" fmla="*/ 99047 h 4297250"/>
              <a:gd name="connsiteX102" fmla="*/ 2344622 w 3619883"/>
              <a:gd name="connsiteY102" fmla="*/ 91388 h 4297250"/>
              <a:gd name="connsiteX103" fmla="*/ 2455682 w 3619883"/>
              <a:gd name="connsiteY103" fmla="*/ 78869 h 4297250"/>
              <a:gd name="connsiteX104" fmla="*/ 2632609 w 3619883"/>
              <a:gd name="connsiteY104" fmla="*/ 75338 h 4297250"/>
              <a:gd name="connsiteX105" fmla="*/ 2742291 w 3619883"/>
              <a:gd name="connsiteY105" fmla="*/ 92282 h 4297250"/>
              <a:gd name="connsiteX106" fmla="*/ 2851974 w 3619883"/>
              <a:gd name="connsiteY106" fmla="*/ 109227 h 4297250"/>
              <a:gd name="connsiteX107" fmla="*/ 2907643 w 3619883"/>
              <a:gd name="connsiteY107" fmla="*/ 100020 h 4297250"/>
              <a:gd name="connsiteX108" fmla="*/ 2944022 w 3619883"/>
              <a:gd name="connsiteY108" fmla="*/ 30853 h 4297250"/>
              <a:gd name="connsiteX109" fmla="*/ 3022289 w 3619883"/>
              <a:gd name="connsiteY109" fmla="*/ 10893 h 4297250"/>
              <a:gd name="connsiteX110" fmla="*/ 3054807 w 3619883"/>
              <a:gd name="connsiteY110" fmla="*/ 24226 h 4297250"/>
              <a:gd name="connsiteX111" fmla="*/ 3141892 w 3619883"/>
              <a:gd name="connsiteY111" fmla="*/ 51925 h 4297250"/>
              <a:gd name="connsiteX112" fmla="*/ 3185711 w 3619883"/>
              <a:gd name="connsiteY112" fmla="*/ 59881 h 4297250"/>
              <a:gd name="connsiteX113" fmla="*/ 3219056 w 3619883"/>
              <a:gd name="connsiteY113" fmla="*/ 55536 h 4297250"/>
              <a:gd name="connsiteX114" fmla="*/ 3263425 w 3619883"/>
              <a:gd name="connsiteY114" fmla="*/ 51706 h 4297250"/>
              <a:gd name="connsiteX115" fmla="*/ 3296219 w 3619883"/>
              <a:gd name="connsiteY115" fmla="*/ 59147 h 4297250"/>
              <a:gd name="connsiteX116" fmla="*/ 3319094 w 3619883"/>
              <a:gd name="connsiteY116" fmla="*/ 42500 h 4297250"/>
              <a:gd name="connsiteX117" fmla="*/ 3420511 w 3619883"/>
              <a:gd name="connsiteY117" fmla="*/ 0 h 4297250"/>
              <a:gd name="connsiteX118" fmla="*/ 3453305 w 3619883"/>
              <a:gd name="connsiteY118" fmla="*/ 7440 h 4297250"/>
              <a:gd name="connsiteX119" fmla="*/ 3496571 w 3619883"/>
              <a:gd name="connsiteY119" fmla="*/ 27182 h 4297250"/>
              <a:gd name="connsiteX120" fmla="*/ 3602117 w 3619883"/>
              <a:gd name="connsiteY120" fmla="*/ 132521 h 4297250"/>
              <a:gd name="connsiteX121" fmla="*/ 3619883 w 3619883"/>
              <a:gd name="connsiteY121" fmla="*/ 140049 h 4297250"/>
              <a:gd name="connsiteX122" fmla="*/ 3619883 w 3619883"/>
              <a:gd name="connsiteY12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204852 w 3619883"/>
              <a:gd name="connsiteY12" fmla="*/ 3951392 h 4297250"/>
              <a:gd name="connsiteX13" fmla="*/ 2027068 w 3619883"/>
              <a:gd name="connsiteY13" fmla="*/ 3951392 h 4297250"/>
              <a:gd name="connsiteX14" fmla="*/ 2027068 w 3619883"/>
              <a:gd name="connsiteY14" fmla="*/ 4128157 h 4297250"/>
              <a:gd name="connsiteX15" fmla="*/ 2079759 w 3619883"/>
              <a:gd name="connsiteY15" fmla="*/ 4128157 h 4297250"/>
              <a:gd name="connsiteX16" fmla="*/ 2079759 w 3619883"/>
              <a:gd name="connsiteY16" fmla="*/ 4275461 h 4297250"/>
              <a:gd name="connsiteX17" fmla="*/ 1824703 w 3619883"/>
              <a:gd name="connsiteY17" fmla="*/ 4275461 h 4297250"/>
              <a:gd name="connsiteX18" fmla="*/ 1834468 w 3619883"/>
              <a:gd name="connsiteY18" fmla="*/ 4128157 h 4297250"/>
              <a:gd name="connsiteX19" fmla="*/ 1893894 w 3619883"/>
              <a:gd name="connsiteY19" fmla="*/ 4128157 h 4297250"/>
              <a:gd name="connsiteX20" fmla="*/ 1893894 w 3619883"/>
              <a:gd name="connsiteY20" fmla="*/ 3951392 h 4297250"/>
              <a:gd name="connsiteX21" fmla="*/ 1716110 w 3619883"/>
              <a:gd name="connsiteY21" fmla="*/ 3951392 h 4297250"/>
              <a:gd name="connsiteX22" fmla="*/ 1716110 w 3619883"/>
              <a:gd name="connsiteY22" fmla="*/ 4006431 h 4297250"/>
              <a:gd name="connsiteX23" fmla="*/ 1703447 w 3619883"/>
              <a:gd name="connsiteY23" fmla="*/ 4007960 h 4297250"/>
              <a:gd name="connsiteX24" fmla="*/ 1716110 w 3619883"/>
              <a:gd name="connsiteY24" fmla="*/ 4044284 h 4297250"/>
              <a:gd name="connsiteX25" fmla="*/ 1716110 w 3619883"/>
              <a:gd name="connsiteY25" fmla="*/ 4128157 h 4297250"/>
              <a:gd name="connsiteX26" fmla="*/ 1745346 w 3619883"/>
              <a:gd name="connsiteY26" fmla="*/ 4128157 h 4297250"/>
              <a:gd name="connsiteX27" fmla="*/ 1796694 w 3619883"/>
              <a:gd name="connsiteY27" fmla="*/ 4275461 h 4297250"/>
              <a:gd name="connsiteX28" fmla="*/ 1558844 w 3619883"/>
              <a:gd name="connsiteY28" fmla="*/ 4275461 h 4297250"/>
              <a:gd name="connsiteX29" fmla="*/ 1517252 w 3619883"/>
              <a:gd name="connsiteY29" fmla="*/ 4128157 h 4297250"/>
              <a:gd name="connsiteX30" fmla="*/ 1582936 w 3619883"/>
              <a:gd name="connsiteY30" fmla="*/ 4128157 h 4297250"/>
              <a:gd name="connsiteX31" fmla="*/ 1582936 w 3619883"/>
              <a:gd name="connsiteY31" fmla="*/ 3951392 h 4297250"/>
              <a:gd name="connsiteX32" fmla="*/ 1405151 w 3619883"/>
              <a:gd name="connsiteY32" fmla="*/ 3951392 h 4297250"/>
              <a:gd name="connsiteX33" fmla="*/ 1405151 w 3619883"/>
              <a:gd name="connsiteY33" fmla="*/ 4128157 h 4297250"/>
              <a:gd name="connsiteX34" fmla="*/ 1468988 w 3619883"/>
              <a:gd name="connsiteY34" fmla="*/ 4128157 h 4297250"/>
              <a:gd name="connsiteX35" fmla="*/ 1427396 w 3619883"/>
              <a:gd name="connsiteY35" fmla="*/ 4275461 h 4297250"/>
              <a:gd name="connsiteX36" fmla="*/ 1210751 w 3619883"/>
              <a:gd name="connsiteY36" fmla="*/ 4275461 h 4297250"/>
              <a:gd name="connsiteX37" fmla="*/ 1210751 w 3619883"/>
              <a:gd name="connsiteY37" fmla="*/ 4128157 h 4297250"/>
              <a:gd name="connsiteX38" fmla="*/ 1271978 w 3619883"/>
              <a:gd name="connsiteY38" fmla="*/ 4128157 h 4297250"/>
              <a:gd name="connsiteX39" fmla="*/ 1271978 w 3619883"/>
              <a:gd name="connsiteY39" fmla="*/ 3951392 h 4297250"/>
              <a:gd name="connsiteX40" fmla="*/ 1094193 w 3619883"/>
              <a:gd name="connsiteY40" fmla="*/ 3951392 h 4297250"/>
              <a:gd name="connsiteX41" fmla="*/ 1094193 w 3619883"/>
              <a:gd name="connsiteY41" fmla="*/ 4128157 h 4297250"/>
              <a:gd name="connsiteX42" fmla="*/ 1140354 w 3619883"/>
              <a:gd name="connsiteY42" fmla="*/ 4128157 h 4297250"/>
              <a:gd name="connsiteX43" fmla="*/ 1140354 w 3619883"/>
              <a:gd name="connsiteY43" fmla="*/ 4275461 h 4297250"/>
              <a:gd name="connsiteX44" fmla="*/ 953807 w 3619883"/>
              <a:gd name="connsiteY44" fmla="*/ 4275461 h 4297250"/>
              <a:gd name="connsiteX45" fmla="*/ 912215 w 3619883"/>
              <a:gd name="connsiteY45" fmla="*/ 4128157 h 4297250"/>
              <a:gd name="connsiteX46" fmla="*/ 961020 w 3619883"/>
              <a:gd name="connsiteY46" fmla="*/ 4128157 h 4297250"/>
              <a:gd name="connsiteX47" fmla="*/ 961020 w 3619883"/>
              <a:gd name="connsiteY47" fmla="*/ 3951392 h 4297250"/>
              <a:gd name="connsiteX48" fmla="*/ 783235 w 3619883"/>
              <a:gd name="connsiteY48" fmla="*/ 3951392 h 4297250"/>
              <a:gd name="connsiteX49" fmla="*/ 783235 w 3619883"/>
              <a:gd name="connsiteY49" fmla="*/ 4128157 h 4297250"/>
              <a:gd name="connsiteX50" fmla="*/ 871024 w 3619883"/>
              <a:gd name="connsiteY50" fmla="*/ 4128157 h 4297250"/>
              <a:gd name="connsiteX51" fmla="*/ 829432 w 3619883"/>
              <a:gd name="connsiteY51" fmla="*/ 4275461 h 4297250"/>
              <a:gd name="connsiteX52" fmla="*/ 611484 w 3619883"/>
              <a:gd name="connsiteY52" fmla="*/ 4275461 h 4297250"/>
              <a:gd name="connsiteX53" fmla="*/ 621247 w 3619883"/>
              <a:gd name="connsiteY53" fmla="*/ 4128157 h 4297250"/>
              <a:gd name="connsiteX54" fmla="*/ 650062 w 3619883"/>
              <a:gd name="connsiteY54" fmla="*/ 4128157 h 4297250"/>
              <a:gd name="connsiteX55" fmla="*/ 650062 w 3619883"/>
              <a:gd name="connsiteY55" fmla="*/ 3951392 h 4297250"/>
              <a:gd name="connsiteX56" fmla="*/ 472277 w 3619883"/>
              <a:gd name="connsiteY56" fmla="*/ 3951392 h 4297250"/>
              <a:gd name="connsiteX57" fmla="*/ 472277 w 3619883"/>
              <a:gd name="connsiteY57" fmla="*/ 4128157 h 4297250"/>
              <a:gd name="connsiteX58" fmla="*/ 522650 w 3619883"/>
              <a:gd name="connsiteY58" fmla="*/ 4128157 h 4297250"/>
              <a:gd name="connsiteX59" fmla="*/ 573998 w 3619883"/>
              <a:gd name="connsiteY59" fmla="*/ 4275461 h 4297250"/>
              <a:gd name="connsiteX60" fmla="*/ 336164 w 3619883"/>
              <a:gd name="connsiteY60" fmla="*/ 4275461 h 4297250"/>
              <a:gd name="connsiteX61" fmla="*/ 294572 w 3619883"/>
              <a:gd name="connsiteY61" fmla="*/ 4128157 h 4297250"/>
              <a:gd name="connsiteX62" fmla="*/ 339106 w 3619883"/>
              <a:gd name="connsiteY62" fmla="*/ 4128157 h 4297250"/>
              <a:gd name="connsiteX63" fmla="*/ 339106 w 3619883"/>
              <a:gd name="connsiteY63" fmla="*/ 3951392 h 4297250"/>
              <a:gd name="connsiteX64" fmla="*/ 161321 w 3619883"/>
              <a:gd name="connsiteY64" fmla="*/ 3951392 h 4297250"/>
              <a:gd name="connsiteX65" fmla="*/ 161321 w 3619883"/>
              <a:gd name="connsiteY65" fmla="*/ 4128157 h 4297250"/>
              <a:gd name="connsiteX66" fmla="*/ 230914 w 3619883"/>
              <a:gd name="connsiteY66" fmla="*/ 4128157 h 4297250"/>
              <a:gd name="connsiteX67" fmla="*/ 189322 w 3619883"/>
              <a:gd name="connsiteY67" fmla="*/ 4275461 h 4297250"/>
              <a:gd name="connsiteX68" fmla="*/ 0 w 3619883"/>
              <a:gd name="connsiteY68" fmla="*/ 4275461 h 4297250"/>
              <a:gd name="connsiteX69" fmla="*/ 0 w 3619883"/>
              <a:gd name="connsiteY69" fmla="*/ 42229 h 4297250"/>
              <a:gd name="connsiteX70" fmla="*/ 42464 w 3619883"/>
              <a:gd name="connsiteY70" fmla="*/ 40518 h 4297250"/>
              <a:gd name="connsiteX71" fmla="*/ 137733 w 3619883"/>
              <a:gd name="connsiteY71" fmla="*/ 35355 h 4297250"/>
              <a:gd name="connsiteX72" fmla="*/ 270565 w 3619883"/>
              <a:gd name="connsiteY72" fmla="*/ 29759 h 4297250"/>
              <a:gd name="connsiteX73" fmla="*/ 479734 w 3619883"/>
              <a:gd name="connsiteY73" fmla="*/ 45455 h 4297250"/>
              <a:gd name="connsiteX74" fmla="*/ 524103 w 3619883"/>
              <a:gd name="connsiteY74" fmla="*/ 41625 h 4297250"/>
              <a:gd name="connsiteX75" fmla="*/ 624416 w 3619883"/>
              <a:gd name="connsiteY75" fmla="*/ 22696 h 4297250"/>
              <a:gd name="connsiteX76" fmla="*/ 657762 w 3619883"/>
              <a:gd name="connsiteY76" fmla="*/ 18351 h 4297250"/>
              <a:gd name="connsiteX77" fmla="*/ 690557 w 3619883"/>
              <a:gd name="connsiteY77" fmla="*/ 25792 h 4297250"/>
              <a:gd name="connsiteX78" fmla="*/ 745123 w 3619883"/>
              <a:gd name="connsiteY78" fmla="*/ 40157 h 4297250"/>
              <a:gd name="connsiteX79" fmla="*/ 789493 w 3619883"/>
              <a:gd name="connsiteY79" fmla="*/ 36327 h 4297250"/>
              <a:gd name="connsiteX80" fmla="*/ 854255 w 3619883"/>
              <a:gd name="connsiteY80" fmla="*/ 68887 h 4297250"/>
              <a:gd name="connsiteX81" fmla="*/ 897520 w 3619883"/>
              <a:gd name="connsiteY81" fmla="*/ 88629 h 4297250"/>
              <a:gd name="connsiteX82" fmla="*/ 940510 w 3619883"/>
              <a:gd name="connsiteY82" fmla="*/ 114265 h 4297250"/>
              <a:gd name="connsiteX83" fmla="*/ 1082712 w 3619883"/>
              <a:gd name="connsiteY83" fmla="*/ 144543 h 4297250"/>
              <a:gd name="connsiteX84" fmla="*/ 1205348 w 3619883"/>
              <a:gd name="connsiteY84" fmla="*/ 120753 h 4297250"/>
              <a:gd name="connsiteX85" fmla="*/ 1271764 w 3619883"/>
              <a:gd name="connsiteY85" fmla="*/ 117956 h 4297250"/>
              <a:gd name="connsiteX86" fmla="*/ 1315583 w 3619883"/>
              <a:gd name="connsiteY86" fmla="*/ 125912 h 4297250"/>
              <a:gd name="connsiteX87" fmla="*/ 1359125 w 3619883"/>
              <a:gd name="connsiteY87" fmla="*/ 139761 h 4297250"/>
              <a:gd name="connsiteX88" fmla="*/ 1391919 w 3619883"/>
              <a:gd name="connsiteY88" fmla="*/ 147202 h 4297250"/>
              <a:gd name="connsiteX89" fmla="*/ 1436563 w 3619883"/>
              <a:gd name="connsiteY89" fmla="*/ 137480 h 4297250"/>
              <a:gd name="connsiteX90" fmla="*/ 1471566 w 3619883"/>
              <a:gd name="connsiteY90" fmla="*/ 97777 h 4297250"/>
              <a:gd name="connsiteX91" fmla="*/ 1505739 w 3619883"/>
              <a:gd name="connsiteY91" fmla="*/ 75753 h 4297250"/>
              <a:gd name="connsiteX92" fmla="*/ 1590891 w 3619883"/>
              <a:gd name="connsiteY92" fmla="*/ 144702 h 4297250"/>
              <a:gd name="connsiteX93" fmla="*/ 1625616 w 3619883"/>
              <a:gd name="connsiteY93" fmla="*/ 110893 h 4297250"/>
              <a:gd name="connsiteX94" fmla="*/ 1658964 w 3619883"/>
              <a:gd name="connsiteY94" fmla="*/ 106547 h 4297250"/>
              <a:gd name="connsiteX95" fmla="*/ 1746598 w 3619883"/>
              <a:gd name="connsiteY95" fmla="*/ 122460 h 4297250"/>
              <a:gd name="connsiteX96" fmla="*/ 1811913 w 3619883"/>
              <a:gd name="connsiteY96" fmla="*/ 143234 h 4297250"/>
              <a:gd name="connsiteX97" fmla="*/ 1856557 w 3619883"/>
              <a:gd name="connsiteY97" fmla="*/ 133511 h 4297250"/>
              <a:gd name="connsiteX98" fmla="*/ 2066003 w 3619883"/>
              <a:gd name="connsiteY98" fmla="*/ 143313 h 4297250"/>
              <a:gd name="connsiteX99" fmla="*/ 2177615 w 3619883"/>
              <a:gd name="connsiteY99" fmla="*/ 119007 h 4297250"/>
              <a:gd name="connsiteX100" fmla="*/ 2255883 w 3619883"/>
              <a:gd name="connsiteY100" fmla="*/ 99047 h 4297250"/>
              <a:gd name="connsiteX101" fmla="*/ 2344622 w 3619883"/>
              <a:gd name="connsiteY101" fmla="*/ 91388 h 4297250"/>
              <a:gd name="connsiteX102" fmla="*/ 2455682 w 3619883"/>
              <a:gd name="connsiteY102" fmla="*/ 78869 h 4297250"/>
              <a:gd name="connsiteX103" fmla="*/ 2632609 w 3619883"/>
              <a:gd name="connsiteY103" fmla="*/ 75338 h 4297250"/>
              <a:gd name="connsiteX104" fmla="*/ 2742291 w 3619883"/>
              <a:gd name="connsiteY104" fmla="*/ 92282 h 4297250"/>
              <a:gd name="connsiteX105" fmla="*/ 2851974 w 3619883"/>
              <a:gd name="connsiteY105" fmla="*/ 109227 h 4297250"/>
              <a:gd name="connsiteX106" fmla="*/ 2907643 w 3619883"/>
              <a:gd name="connsiteY106" fmla="*/ 100020 h 4297250"/>
              <a:gd name="connsiteX107" fmla="*/ 2944022 w 3619883"/>
              <a:gd name="connsiteY107" fmla="*/ 30853 h 4297250"/>
              <a:gd name="connsiteX108" fmla="*/ 3022289 w 3619883"/>
              <a:gd name="connsiteY108" fmla="*/ 10893 h 4297250"/>
              <a:gd name="connsiteX109" fmla="*/ 3054807 w 3619883"/>
              <a:gd name="connsiteY109" fmla="*/ 24226 h 4297250"/>
              <a:gd name="connsiteX110" fmla="*/ 3141892 w 3619883"/>
              <a:gd name="connsiteY110" fmla="*/ 51925 h 4297250"/>
              <a:gd name="connsiteX111" fmla="*/ 3185711 w 3619883"/>
              <a:gd name="connsiteY111" fmla="*/ 59881 h 4297250"/>
              <a:gd name="connsiteX112" fmla="*/ 3219056 w 3619883"/>
              <a:gd name="connsiteY112" fmla="*/ 55536 h 4297250"/>
              <a:gd name="connsiteX113" fmla="*/ 3263425 w 3619883"/>
              <a:gd name="connsiteY113" fmla="*/ 51706 h 4297250"/>
              <a:gd name="connsiteX114" fmla="*/ 3296219 w 3619883"/>
              <a:gd name="connsiteY114" fmla="*/ 59147 h 4297250"/>
              <a:gd name="connsiteX115" fmla="*/ 3319094 w 3619883"/>
              <a:gd name="connsiteY115" fmla="*/ 42500 h 4297250"/>
              <a:gd name="connsiteX116" fmla="*/ 3420511 w 3619883"/>
              <a:gd name="connsiteY116" fmla="*/ 0 h 4297250"/>
              <a:gd name="connsiteX117" fmla="*/ 3453305 w 3619883"/>
              <a:gd name="connsiteY117" fmla="*/ 7440 h 4297250"/>
              <a:gd name="connsiteX118" fmla="*/ 3496571 w 3619883"/>
              <a:gd name="connsiteY118" fmla="*/ 27182 h 4297250"/>
              <a:gd name="connsiteX119" fmla="*/ 3602117 w 3619883"/>
              <a:gd name="connsiteY119" fmla="*/ 132521 h 4297250"/>
              <a:gd name="connsiteX120" fmla="*/ 3619883 w 3619883"/>
              <a:gd name="connsiteY120" fmla="*/ 140049 h 4297250"/>
              <a:gd name="connsiteX121" fmla="*/ 3619883 w 3619883"/>
              <a:gd name="connsiteY12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027068 w 3619883"/>
              <a:gd name="connsiteY12" fmla="*/ 3951392 h 4297250"/>
              <a:gd name="connsiteX13" fmla="*/ 2027068 w 3619883"/>
              <a:gd name="connsiteY13" fmla="*/ 4128157 h 4297250"/>
              <a:gd name="connsiteX14" fmla="*/ 2079759 w 3619883"/>
              <a:gd name="connsiteY14" fmla="*/ 4128157 h 4297250"/>
              <a:gd name="connsiteX15" fmla="*/ 2079759 w 3619883"/>
              <a:gd name="connsiteY15" fmla="*/ 4275461 h 4297250"/>
              <a:gd name="connsiteX16" fmla="*/ 1824703 w 3619883"/>
              <a:gd name="connsiteY16" fmla="*/ 4275461 h 4297250"/>
              <a:gd name="connsiteX17" fmla="*/ 1834468 w 3619883"/>
              <a:gd name="connsiteY17" fmla="*/ 4128157 h 4297250"/>
              <a:gd name="connsiteX18" fmla="*/ 1893894 w 3619883"/>
              <a:gd name="connsiteY18" fmla="*/ 4128157 h 4297250"/>
              <a:gd name="connsiteX19" fmla="*/ 1893894 w 3619883"/>
              <a:gd name="connsiteY19" fmla="*/ 3951392 h 4297250"/>
              <a:gd name="connsiteX20" fmla="*/ 1716110 w 3619883"/>
              <a:gd name="connsiteY20" fmla="*/ 3951392 h 4297250"/>
              <a:gd name="connsiteX21" fmla="*/ 1716110 w 3619883"/>
              <a:gd name="connsiteY21" fmla="*/ 4006431 h 4297250"/>
              <a:gd name="connsiteX22" fmla="*/ 1703447 w 3619883"/>
              <a:gd name="connsiteY22" fmla="*/ 4007960 h 4297250"/>
              <a:gd name="connsiteX23" fmla="*/ 1716110 w 3619883"/>
              <a:gd name="connsiteY23" fmla="*/ 4044284 h 4297250"/>
              <a:gd name="connsiteX24" fmla="*/ 1716110 w 3619883"/>
              <a:gd name="connsiteY24" fmla="*/ 4128157 h 4297250"/>
              <a:gd name="connsiteX25" fmla="*/ 1745346 w 3619883"/>
              <a:gd name="connsiteY25" fmla="*/ 4128157 h 4297250"/>
              <a:gd name="connsiteX26" fmla="*/ 1796694 w 3619883"/>
              <a:gd name="connsiteY26" fmla="*/ 4275461 h 4297250"/>
              <a:gd name="connsiteX27" fmla="*/ 1558844 w 3619883"/>
              <a:gd name="connsiteY27" fmla="*/ 4275461 h 4297250"/>
              <a:gd name="connsiteX28" fmla="*/ 1517252 w 3619883"/>
              <a:gd name="connsiteY28" fmla="*/ 4128157 h 4297250"/>
              <a:gd name="connsiteX29" fmla="*/ 1582936 w 3619883"/>
              <a:gd name="connsiteY29" fmla="*/ 4128157 h 4297250"/>
              <a:gd name="connsiteX30" fmla="*/ 1582936 w 3619883"/>
              <a:gd name="connsiteY30" fmla="*/ 3951392 h 4297250"/>
              <a:gd name="connsiteX31" fmla="*/ 1405151 w 3619883"/>
              <a:gd name="connsiteY31" fmla="*/ 3951392 h 4297250"/>
              <a:gd name="connsiteX32" fmla="*/ 1405151 w 3619883"/>
              <a:gd name="connsiteY32" fmla="*/ 4128157 h 4297250"/>
              <a:gd name="connsiteX33" fmla="*/ 1468988 w 3619883"/>
              <a:gd name="connsiteY33" fmla="*/ 4128157 h 4297250"/>
              <a:gd name="connsiteX34" fmla="*/ 1427396 w 3619883"/>
              <a:gd name="connsiteY34" fmla="*/ 4275461 h 4297250"/>
              <a:gd name="connsiteX35" fmla="*/ 1210751 w 3619883"/>
              <a:gd name="connsiteY35" fmla="*/ 4275461 h 4297250"/>
              <a:gd name="connsiteX36" fmla="*/ 1210751 w 3619883"/>
              <a:gd name="connsiteY36" fmla="*/ 4128157 h 4297250"/>
              <a:gd name="connsiteX37" fmla="*/ 1271978 w 3619883"/>
              <a:gd name="connsiteY37" fmla="*/ 4128157 h 4297250"/>
              <a:gd name="connsiteX38" fmla="*/ 1271978 w 3619883"/>
              <a:gd name="connsiteY38" fmla="*/ 3951392 h 4297250"/>
              <a:gd name="connsiteX39" fmla="*/ 1094193 w 3619883"/>
              <a:gd name="connsiteY39" fmla="*/ 3951392 h 4297250"/>
              <a:gd name="connsiteX40" fmla="*/ 1094193 w 3619883"/>
              <a:gd name="connsiteY40" fmla="*/ 4128157 h 4297250"/>
              <a:gd name="connsiteX41" fmla="*/ 1140354 w 3619883"/>
              <a:gd name="connsiteY41" fmla="*/ 4128157 h 4297250"/>
              <a:gd name="connsiteX42" fmla="*/ 1140354 w 3619883"/>
              <a:gd name="connsiteY42" fmla="*/ 4275461 h 4297250"/>
              <a:gd name="connsiteX43" fmla="*/ 953807 w 3619883"/>
              <a:gd name="connsiteY43" fmla="*/ 4275461 h 4297250"/>
              <a:gd name="connsiteX44" fmla="*/ 912215 w 3619883"/>
              <a:gd name="connsiteY44" fmla="*/ 4128157 h 4297250"/>
              <a:gd name="connsiteX45" fmla="*/ 961020 w 3619883"/>
              <a:gd name="connsiteY45" fmla="*/ 4128157 h 4297250"/>
              <a:gd name="connsiteX46" fmla="*/ 961020 w 3619883"/>
              <a:gd name="connsiteY46" fmla="*/ 3951392 h 4297250"/>
              <a:gd name="connsiteX47" fmla="*/ 783235 w 3619883"/>
              <a:gd name="connsiteY47" fmla="*/ 3951392 h 4297250"/>
              <a:gd name="connsiteX48" fmla="*/ 783235 w 3619883"/>
              <a:gd name="connsiteY48" fmla="*/ 4128157 h 4297250"/>
              <a:gd name="connsiteX49" fmla="*/ 871024 w 3619883"/>
              <a:gd name="connsiteY49" fmla="*/ 4128157 h 4297250"/>
              <a:gd name="connsiteX50" fmla="*/ 829432 w 3619883"/>
              <a:gd name="connsiteY50" fmla="*/ 4275461 h 4297250"/>
              <a:gd name="connsiteX51" fmla="*/ 611484 w 3619883"/>
              <a:gd name="connsiteY51" fmla="*/ 4275461 h 4297250"/>
              <a:gd name="connsiteX52" fmla="*/ 621247 w 3619883"/>
              <a:gd name="connsiteY52" fmla="*/ 4128157 h 4297250"/>
              <a:gd name="connsiteX53" fmla="*/ 650062 w 3619883"/>
              <a:gd name="connsiteY53" fmla="*/ 4128157 h 4297250"/>
              <a:gd name="connsiteX54" fmla="*/ 650062 w 3619883"/>
              <a:gd name="connsiteY54" fmla="*/ 3951392 h 4297250"/>
              <a:gd name="connsiteX55" fmla="*/ 472277 w 3619883"/>
              <a:gd name="connsiteY55" fmla="*/ 3951392 h 4297250"/>
              <a:gd name="connsiteX56" fmla="*/ 472277 w 3619883"/>
              <a:gd name="connsiteY56" fmla="*/ 4128157 h 4297250"/>
              <a:gd name="connsiteX57" fmla="*/ 522650 w 3619883"/>
              <a:gd name="connsiteY57" fmla="*/ 4128157 h 4297250"/>
              <a:gd name="connsiteX58" fmla="*/ 573998 w 3619883"/>
              <a:gd name="connsiteY58" fmla="*/ 4275461 h 4297250"/>
              <a:gd name="connsiteX59" fmla="*/ 336164 w 3619883"/>
              <a:gd name="connsiteY59" fmla="*/ 4275461 h 4297250"/>
              <a:gd name="connsiteX60" fmla="*/ 294572 w 3619883"/>
              <a:gd name="connsiteY60" fmla="*/ 4128157 h 4297250"/>
              <a:gd name="connsiteX61" fmla="*/ 339106 w 3619883"/>
              <a:gd name="connsiteY61" fmla="*/ 4128157 h 4297250"/>
              <a:gd name="connsiteX62" fmla="*/ 339106 w 3619883"/>
              <a:gd name="connsiteY62" fmla="*/ 3951392 h 4297250"/>
              <a:gd name="connsiteX63" fmla="*/ 161321 w 3619883"/>
              <a:gd name="connsiteY63" fmla="*/ 3951392 h 4297250"/>
              <a:gd name="connsiteX64" fmla="*/ 161321 w 3619883"/>
              <a:gd name="connsiteY64" fmla="*/ 4128157 h 4297250"/>
              <a:gd name="connsiteX65" fmla="*/ 230914 w 3619883"/>
              <a:gd name="connsiteY65" fmla="*/ 4128157 h 4297250"/>
              <a:gd name="connsiteX66" fmla="*/ 189322 w 3619883"/>
              <a:gd name="connsiteY66" fmla="*/ 4275461 h 4297250"/>
              <a:gd name="connsiteX67" fmla="*/ 0 w 3619883"/>
              <a:gd name="connsiteY67" fmla="*/ 4275461 h 4297250"/>
              <a:gd name="connsiteX68" fmla="*/ 0 w 3619883"/>
              <a:gd name="connsiteY68" fmla="*/ 42229 h 4297250"/>
              <a:gd name="connsiteX69" fmla="*/ 42464 w 3619883"/>
              <a:gd name="connsiteY69" fmla="*/ 40518 h 4297250"/>
              <a:gd name="connsiteX70" fmla="*/ 137733 w 3619883"/>
              <a:gd name="connsiteY70" fmla="*/ 35355 h 4297250"/>
              <a:gd name="connsiteX71" fmla="*/ 270565 w 3619883"/>
              <a:gd name="connsiteY71" fmla="*/ 29759 h 4297250"/>
              <a:gd name="connsiteX72" fmla="*/ 479734 w 3619883"/>
              <a:gd name="connsiteY72" fmla="*/ 45455 h 4297250"/>
              <a:gd name="connsiteX73" fmla="*/ 524103 w 3619883"/>
              <a:gd name="connsiteY73" fmla="*/ 41625 h 4297250"/>
              <a:gd name="connsiteX74" fmla="*/ 624416 w 3619883"/>
              <a:gd name="connsiteY74" fmla="*/ 22696 h 4297250"/>
              <a:gd name="connsiteX75" fmla="*/ 657762 w 3619883"/>
              <a:gd name="connsiteY75" fmla="*/ 18351 h 4297250"/>
              <a:gd name="connsiteX76" fmla="*/ 690557 w 3619883"/>
              <a:gd name="connsiteY76" fmla="*/ 25792 h 4297250"/>
              <a:gd name="connsiteX77" fmla="*/ 745123 w 3619883"/>
              <a:gd name="connsiteY77" fmla="*/ 40157 h 4297250"/>
              <a:gd name="connsiteX78" fmla="*/ 789493 w 3619883"/>
              <a:gd name="connsiteY78" fmla="*/ 36327 h 4297250"/>
              <a:gd name="connsiteX79" fmla="*/ 854255 w 3619883"/>
              <a:gd name="connsiteY79" fmla="*/ 68887 h 4297250"/>
              <a:gd name="connsiteX80" fmla="*/ 897520 w 3619883"/>
              <a:gd name="connsiteY80" fmla="*/ 88629 h 4297250"/>
              <a:gd name="connsiteX81" fmla="*/ 940510 w 3619883"/>
              <a:gd name="connsiteY81" fmla="*/ 114265 h 4297250"/>
              <a:gd name="connsiteX82" fmla="*/ 1082712 w 3619883"/>
              <a:gd name="connsiteY82" fmla="*/ 144543 h 4297250"/>
              <a:gd name="connsiteX83" fmla="*/ 1205348 w 3619883"/>
              <a:gd name="connsiteY83" fmla="*/ 120753 h 4297250"/>
              <a:gd name="connsiteX84" fmla="*/ 1271764 w 3619883"/>
              <a:gd name="connsiteY84" fmla="*/ 117956 h 4297250"/>
              <a:gd name="connsiteX85" fmla="*/ 1315583 w 3619883"/>
              <a:gd name="connsiteY85" fmla="*/ 125912 h 4297250"/>
              <a:gd name="connsiteX86" fmla="*/ 1359125 w 3619883"/>
              <a:gd name="connsiteY86" fmla="*/ 139761 h 4297250"/>
              <a:gd name="connsiteX87" fmla="*/ 1391919 w 3619883"/>
              <a:gd name="connsiteY87" fmla="*/ 147202 h 4297250"/>
              <a:gd name="connsiteX88" fmla="*/ 1436563 w 3619883"/>
              <a:gd name="connsiteY88" fmla="*/ 137480 h 4297250"/>
              <a:gd name="connsiteX89" fmla="*/ 1471566 w 3619883"/>
              <a:gd name="connsiteY89" fmla="*/ 97777 h 4297250"/>
              <a:gd name="connsiteX90" fmla="*/ 1505739 w 3619883"/>
              <a:gd name="connsiteY90" fmla="*/ 75753 h 4297250"/>
              <a:gd name="connsiteX91" fmla="*/ 1590891 w 3619883"/>
              <a:gd name="connsiteY91" fmla="*/ 144702 h 4297250"/>
              <a:gd name="connsiteX92" fmla="*/ 1625616 w 3619883"/>
              <a:gd name="connsiteY92" fmla="*/ 110893 h 4297250"/>
              <a:gd name="connsiteX93" fmla="*/ 1658964 w 3619883"/>
              <a:gd name="connsiteY93" fmla="*/ 106547 h 4297250"/>
              <a:gd name="connsiteX94" fmla="*/ 1746598 w 3619883"/>
              <a:gd name="connsiteY94" fmla="*/ 122460 h 4297250"/>
              <a:gd name="connsiteX95" fmla="*/ 1811913 w 3619883"/>
              <a:gd name="connsiteY95" fmla="*/ 143234 h 4297250"/>
              <a:gd name="connsiteX96" fmla="*/ 1856557 w 3619883"/>
              <a:gd name="connsiteY96" fmla="*/ 133511 h 4297250"/>
              <a:gd name="connsiteX97" fmla="*/ 2066003 w 3619883"/>
              <a:gd name="connsiteY97" fmla="*/ 143313 h 4297250"/>
              <a:gd name="connsiteX98" fmla="*/ 2177615 w 3619883"/>
              <a:gd name="connsiteY98" fmla="*/ 119007 h 4297250"/>
              <a:gd name="connsiteX99" fmla="*/ 2255883 w 3619883"/>
              <a:gd name="connsiteY99" fmla="*/ 99047 h 4297250"/>
              <a:gd name="connsiteX100" fmla="*/ 2344622 w 3619883"/>
              <a:gd name="connsiteY100" fmla="*/ 91388 h 4297250"/>
              <a:gd name="connsiteX101" fmla="*/ 2455682 w 3619883"/>
              <a:gd name="connsiteY101" fmla="*/ 78869 h 4297250"/>
              <a:gd name="connsiteX102" fmla="*/ 2632609 w 3619883"/>
              <a:gd name="connsiteY102" fmla="*/ 75338 h 4297250"/>
              <a:gd name="connsiteX103" fmla="*/ 2742291 w 3619883"/>
              <a:gd name="connsiteY103" fmla="*/ 92282 h 4297250"/>
              <a:gd name="connsiteX104" fmla="*/ 2851974 w 3619883"/>
              <a:gd name="connsiteY104" fmla="*/ 109227 h 4297250"/>
              <a:gd name="connsiteX105" fmla="*/ 2907643 w 3619883"/>
              <a:gd name="connsiteY105" fmla="*/ 100020 h 4297250"/>
              <a:gd name="connsiteX106" fmla="*/ 2944022 w 3619883"/>
              <a:gd name="connsiteY106" fmla="*/ 30853 h 4297250"/>
              <a:gd name="connsiteX107" fmla="*/ 3022289 w 3619883"/>
              <a:gd name="connsiteY107" fmla="*/ 10893 h 4297250"/>
              <a:gd name="connsiteX108" fmla="*/ 3054807 w 3619883"/>
              <a:gd name="connsiteY108" fmla="*/ 24226 h 4297250"/>
              <a:gd name="connsiteX109" fmla="*/ 3141892 w 3619883"/>
              <a:gd name="connsiteY109" fmla="*/ 51925 h 4297250"/>
              <a:gd name="connsiteX110" fmla="*/ 3185711 w 3619883"/>
              <a:gd name="connsiteY110" fmla="*/ 59881 h 4297250"/>
              <a:gd name="connsiteX111" fmla="*/ 3219056 w 3619883"/>
              <a:gd name="connsiteY111" fmla="*/ 55536 h 4297250"/>
              <a:gd name="connsiteX112" fmla="*/ 3263425 w 3619883"/>
              <a:gd name="connsiteY112" fmla="*/ 51706 h 4297250"/>
              <a:gd name="connsiteX113" fmla="*/ 3296219 w 3619883"/>
              <a:gd name="connsiteY113" fmla="*/ 59147 h 4297250"/>
              <a:gd name="connsiteX114" fmla="*/ 3319094 w 3619883"/>
              <a:gd name="connsiteY114" fmla="*/ 42500 h 4297250"/>
              <a:gd name="connsiteX115" fmla="*/ 3420511 w 3619883"/>
              <a:gd name="connsiteY115" fmla="*/ 0 h 4297250"/>
              <a:gd name="connsiteX116" fmla="*/ 3453305 w 3619883"/>
              <a:gd name="connsiteY116" fmla="*/ 7440 h 4297250"/>
              <a:gd name="connsiteX117" fmla="*/ 3496571 w 3619883"/>
              <a:gd name="connsiteY117" fmla="*/ 27182 h 4297250"/>
              <a:gd name="connsiteX118" fmla="*/ 3602117 w 3619883"/>
              <a:gd name="connsiteY118" fmla="*/ 132521 h 4297250"/>
              <a:gd name="connsiteX119" fmla="*/ 3619883 w 3619883"/>
              <a:gd name="connsiteY119" fmla="*/ 140049 h 4297250"/>
              <a:gd name="connsiteX120" fmla="*/ 3619883 w 3619883"/>
              <a:gd name="connsiteY12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027068 w 3619883"/>
              <a:gd name="connsiteY12" fmla="*/ 4128157 h 4297250"/>
              <a:gd name="connsiteX13" fmla="*/ 2079759 w 3619883"/>
              <a:gd name="connsiteY13" fmla="*/ 4128157 h 4297250"/>
              <a:gd name="connsiteX14" fmla="*/ 2079759 w 3619883"/>
              <a:gd name="connsiteY14" fmla="*/ 4275461 h 4297250"/>
              <a:gd name="connsiteX15" fmla="*/ 1824703 w 3619883"/>
              <a:gd name="connsiteY15" fmla="*/ 4275461 h 4297250"/>
              <a:gd name="connsiteX16" fmla="*/ 1834468 w 3619883"/>
              <a:gd name="connsiteY16" fmla="*/ 4128157 h 4297250"/>
              <a:gd name="connsiteX17" fmla="*/ 1893894 w 3619883"/>
              <a:gd name="connsiteY17" fmla="*/ 4128157 h 4297250"/>
              <a:gd name="connsiteX18" fmla="*/ 1893894 w 3619883"/>
              <a:gd name="connsiteY18" fmla="*/ 3951392 h 4297250"/>
              <a:gd name="connsiteX19" fmla="*/ 1716110 w 3619883"/>
              <a:gd name="connsiteY19" fmla="*/ 3951392 h 4297250"/>
              <a:gd name="connsiteX20" fmla="*/ 1716110 w 3619883"/>
              <a:gd name="connsiteY20" fmla="*/ 4006431 h 4297250"/>
              <a:gd name="connsiteX21" fmla="*/ 1703447 w 3619883"/>
              <a:gd name="connsiteY21" fmla="*/ 4007960 h 4297250"/>
              <a:gd name="connsiteX22" fmla="*/ 1716110 w 3619883"/>
              <a:gd name="connsiteY22" fmla="*/ 4044284 h 4297250"/>
              <a:gd name="connsiteX23" fmla="*/ 1716110 w 3619883"/>
              <a:gd name="connsiteY23" fmla="*/ 4128157 h 4297250"/>
              <a:gd name="connsiteX24" fmla="*/ 1745346 w 3619883"/>
              <a:gd name="connsiteY24" fmla="*/ 4128157 h 4297250"/>
              <a:gd name="connsiteX25" fmla="*/ 1796694 w 3619883"/>
              <a:gd name="connsiteY25" fmla="*/ 4275461 h 4297250"/>
              <a:gd name="connsiteX26" fmla="*/ 1558844 w 3619883"/>
              <a:gd name="connsiteY26" fmla="*/ 4275461 h 4297250"/>
              <a:gd name="connsiteX27" fmla="*/ 1517252 w 3619883"/>
              <a:gd name="connsiteY27" fmla="*/ 4128157 h 4297250"/>
              <a:gd name="connsiteX28" fmla="*/ 1582936 w 3619883"/>
              <a:gd name="connsiteY28" fmla="*/ 4128157 h 4297250"/>
              <a:gd name="connsiteX29" fmla="*/ 1582936 w 3619883"/>
              <a:gd name="connsiteY29" fmla="*/ 3951392 h 4297250"/>
              <a:gd name="connsiteX30" fmla="*/ 1405151 w 3619883"/>
              <a:gd name="connsiteY30" fmla="*/ 3951392 h 4297250"/>
              <a:gd name="connsiteX31" fmla="*/ 1405151 w 3619883"/>
              <a:gd name="connsiteY31" fmla="*/ 4128157 h 4297250"/>
              <a:gd name="connsiteX32" fmla="*/ 1468988 w 3619883"/>
              <a:gd name="connsiteY32" fmla="*/ 4128157 h 4297250"/>
              <a:gd name="connsiteX33" fmla="*/ 1427396 w 3619883"/>
              <a:gd name="connsiteY33" fmla="*/ 4275461 h 4297250"/>
              <a:gd name="connsiteX34" fmla="*/ 1210751 w 3619883"/>
              <a:gd name="connsiteY34" fmla="*/ 4275461 h 4297250"/>
              <a:gd name="connsiteX35" fmla="*/ 1210751 w 3619883"/>
              <a:gd name="connsiteY35" fmla="*/ 4128157 h 4297250"/>
              <a:gd name="connsiteX36" fmla="*/ 1271978 w 3619883"/>
              <a:gd name="connsiteY36" fmla="*/ 4128157 h 4297250"/>
              <a:gd name="connsiteX37" fmla="*/ 1271978 w 3619883"/>
              <a:gd name="connsiteY37" fmla="*/ 3951392 h 4297250"/>
              <a:gd name="connsiteX38" fmla="*/ 1094193 w 3619883"/>
              <a:gd name="connsiteY38" fmla="*/ 3951392 h 4297250"/>
              <a:gd name="connsiteX39" fmla="*/ 1094193 w 3619883"/>
              <a:gd name="connsiteY39" fmla="*/ 4128157 h 4297250"/>
              <a:gd name="connsiteX40" fmla="*/ 1140354 w 3619883"/>
              <a:gd name="connsiteY40" fmla="*/ 4128157 h 4297250"/>
              <a:gd name="connsiteX41" fmla="*/ 1140354 w 3619883"/>
              <a:gd name="connsiteY41" fmla="*/ 4275461 h 4297250"/>
              <a:gd name="connsiteX42" fmla="*/ 953807 w 3619883"/>
              <a:gd name="connsiteY42" fmla="*/ 4275461 h 4297250"/>
              <a:gd name="connsiteX43" fmla="*/ 912215 w 3619883"/>
              <a:gd name="connsiteY43" fmla="*/ 4128157 h 4297250"/>
              <a:gd name="connsiteX44" fmla="*/ 961020 w 3619883"/>
              <a:gd name="connsiteY44" fmla="*/ 4128157 h 4297250"/>
              <a:gd name="connsiteX45" fmla="*/ 961020 w 3619883"/>
              <a:gd name="connsiteY45" fmla="*/ 3951392 h 4297250"/>
              <a:gd name="connsiteX46" fmla="*/ 783235 w 3619883"/>
              <a:gd name="connsiteY46" fmla="*/ 3951392 h 4297250"/>
              <a:gd name="connsiteX47" fmla="*/ 783235 w 3619883"/>
              <a:gd name="connsiteY47" fmla="*/ 4128157 h 4297250"/>
              <a:gd name="connsiteX48" fmla="*/ 871024 w 3619883"/>
              <a:gd name="connsiteY48" fmla="*/ 4128157 h 4297250"/>
              <a:gd name="connsiteX49" fmla="*/ 829432 w 3619883"/>
              <a:gd name="connsiteY49" fmla="*/ 4275461 h 4297250"/>
              <a:gd name="connsiteX50" fmla="*/ 611484 w 3619883"/>
              <a:gd name="connsiteY50" fmla="*/ 4275461 h 4297250"/>
              <a:gd name="connsiteX51" fmla="*/ 621247 w 3619883"/>
              <a:gd name="connsiteY51" fmla="*/ 4128157 h 4297250"/>
              <a:gd name="connsiteX52" fmla="*/ 650062 w 3619883"/>
              <a:gd name="connsiteY52" fmla="*/ 4128157 h 4297250"/>
              <a:gd name="connsiteX53" fmla="*/ 650062 w 3619883"/>
              <a:gd name="connsiteY53" fmla="*/ 3951392 h 4297250"/>
              <a:gd name="connsiteX54" fmla="*/ 472277 w 3619883"/>
              <a:gd name="connsiteY54" fmla="*/ 3951392 h 4297250"/>
              <a:gd name="connsiteX55" fmla="*/ 472277 w 3619883"/>
              <a:gd name="connsiteY55" fmla="*/ 4128157 h 4297250"/>
              <a:gd name="connsiteX56" fmla="*/ 522650 w 3619883"/>
              <a:gd name="connsiteY56" fmla="*/ 4128157 h 4297250"/>
              <a:gd name="connsiteX57" fmla="*/ 573998 w 3619883"/>
              <a:gd name="connsiteY57" fmla="*/ 4275461 h 4297250"/>
              <a:gd name="connsiteX58" fmla="*/ 336164 w 3619883"/>
              <a:gd name="connsiteY58" fmla="*/ 4275461 h 4297250"/>
              <a:gd name="connsiteX59" fmla="*/ 294572 w 3619883"/>
              <a:gd name="connsiteY59" fmla="*/ 4128157 h 4297250"/>
              <a:gd name="connsiteX60" fmla="*/ 339106 w 3619883"/>
              <a:gd name="connsiteY60" fmla="*/ 4128157 h 4297250"/>
              <a:gd name="connsiteX61" fmla="*/ 339106 w 3619883"/>
              <a:gd name="connsiteY61" fmla="*/ 3951392 h 4297250"/>
              <a:gd name="connsiteX62" fmla="*/ 161321 w 3619883"/>
              <a:gd name="connsiteY62" fmla="*/ 3951392 h 4297250"/>
              <a:gd name="connsiteX63" fmla="*/ 161321 w 3619883"/>
              <a:gd name="connsiteY63" fmla="*/ 4128157 h 4297250"/>
              <a:gd name="connsiteX64" fmla="*/ 230914 w 3619883"/>
              <a:gd name="connsiteY64" fmla="*/ 4128157 h 4297250"/>
              <a:gd name="connsiteX65" fmla="*/ 189322 w 3619883"/>
              <a:gd name="connsiteY65" fmla="*/ 4275461 h 4297250"/>
              <a:gd name="connsiteX66" fmla="*/ 0 w 3619883"/>
              <a:gd name="connsiteY66" fmla="*/ 4275461 h 4297250"/>
              <a:gd name="connsiteX67" fmla="*/ 0 w 3619883"/>
              <a:gd name="connsiteY67" fmla="*/ 42229 h 4297250"/>
              <a:gd name="connsiteX68" fmla="*/ 42464 w 3619883"/>
              <a:gd name="connsiteY68" fmla="*/ 40518 h 4297250"/>
              <a:gd name="connsiteX69" fmla="*/ 137733 w 3619883"/>
              <a:gd name="connsiteY69" fmla="*/ 35355 h 4297250"/>
              <a:gd name="connsiteX70" fmla="*/ 270565 w 3619883"/>
              <a:gd name="connsiteY70" fmla="*/ 29759 h 4297250"/>
              <a:gd name="connsiteX71" fmla="*/ 479734 w 3619883"/>
              <a:gd name="connsiteY71" fmla="*/ 45455 h 4297250"/>
              <a:gd name="connsiteX72" fmla="*/ 524103 w 3619883"/>
              <a:gd name="connsiteY72" fmla="*/ 41625 h 4297250"/>
              <a:gd name="connsiteX73" fmla="*/ 624416 w 3619883"/>
              <a:gd name="connsiteY73" fmla="*/ 22696 h 4297250"/>
              <a:gd name="connsiteX74" fmla="*/ 657762 w 3619883"/>
              <a:gd name="connsiteY74" fmla="*/ 18351 h 4297250"/>
              <a:gd name="connsiteX75" fmla="*/ 690557 w 3619883"/>
              <a:gd name="connsiteY75" fmla="*/ 25792 h 4297250"/>
              <a:gd name="connsiteX76" fmla="*/ 745123 w 3619883"/>
              <a:gd name="connsiteY76" fmla="*/ 40157 h 4297250"/>
              <a:gd name="connsiteX77" fmla="*/ 789493 w 3619883"/>
              <a:gd name="connsiteY77" fmla="*/ 36327 h 4297250"/>
              <a:gd name="connsiteX78" fmla="*/ 854255 w 3619883"/>
              <a:gd name="connsiteY78" fmla="*/ 68887 h 4297250"/>
              <a:gd name="connsiteX79" fmla="*/ 897520 w 3619883"/>
              <a:gd name="connsiteY79" fmla="*/ 88629 h 4297250"/>
              <a:gd name="connsiteX80" fmla="*/ 940510 w 3619883"/>
              <a:gd name="connsiteY80" fmla="*/ 114265 h 4297250"/>
              <a:gd name="connsiteX81" fmla="*/ 1082712 w 3619883"/>
              <a:gd name="connsiteY81" fmla="*/ 144543 h 4297250"/>
              <a:gd name="connsiteX82" fmla="*/ 1205348 w 3619883"/>
              <a:gd name="connsiteY82" fmla="*/ 120753 h 4297250"/>
              <a:gd name="connsiteX83" fmla="*/ 1271764 w 3619883"/>
              <a:gd name="connsiteY83" fmla="*/ 117956 h 4297250"/>
              <a:gd name="connsiteX84" fmla="*/ 1315583 w 3619883"/>
              <a:gd name="connsiteY84" fmla="*/ 125912 h 4297250"/>
              <a:gd name="connsiteX85" fmla="*/ 1359125 w 3619883"/>
              <a:gd name="connsiteY85" fmla="*/ 139761 h 4297250"/>
              <a:gd name="connsiteX86" fmla="*/ 1391919 w 3619883"/>
              <a:gd name="connsiteY86" fmla="*/ 147202 h 4297250"/>
              <a:gd name="connsiteX87" fmla="*/ 1436563 w 3619883"/>
              <a:gd name="connsiteY87" fmla="*/ 137480 h 4297250"/>
              <a:gd name="connsiteX88" fmla="*/ 1471566 w 3619883"/>
              <a:gd name="connsiteY88" fmla="*/ 97777 h 4297250"/>
              <a:gd name="connsiteX89" fmla="*/ 1505739 w 3619883"/>
              <a:gd name="connsiteY89" fmla="*/ 75753 h 4297250"/>
              <a:gd name="connsiteX90" fmla="*/ 1590891 w 3619883"/>
              <a:gd name="connsiteY90" fmla="*/ 144702 h 4297250"/>
              <a:gd name="connsiteX91" fmla="*/ 1625616 w 3619883"/>
              <a:gd name="connsiteY91" fmla="*/ 110893 h 4297250"/>
              <a:gd name="connsiteX92" fmla="*/ 1658964 w 3619883"/>
              <a:gd name="connsiteY92" fmla="*/ 106547 h 4297250"/>
              <a:gd name="connsiteX93" fmla="*/ 1746598 w 3619883"/>
              <a:gd name="connsiteY93" fmla="*/ 122460 h 4297250"/>
              <a:gd name="connsiteX94" fmla="*/ 1811913 w 3619883"/>
              <a:gd name="connsiteY94" fmla="*/ 143234 h 4297250"/>
              <a:gd name="connsiteX95" fmla="*/ 1856557 w 3619883"/>
              <a:gd name="connsiteY95" fmla="*/ 133511 h 4297250"/>
              <a:gd name="connsiteX96" fmla="*/ 2066003 w 3619883"/>
              <a:gd name="connsiteY96" fmla="*/ 143313 h 4297250"/>
              <a:gd name="connsiteX97" fmla="*/ 2177615 w 3619883"/>
              <a:gd name="connsiteY97" fmla="*/ 119007 h 4297250"/>
              <a:gd name="connsiteX98" fmla="*/ 2255883 w 3619883"/>
              <a:gd name="connsiteY98" fmla="*/ 99047 h 4297250"/>
              <a:gd name="connsiteX99" fmla="*/ 2344622 w 3619883"/>
              <a:gd name="connsiteY99" fmla="*/ 91388 h 4297250"/>
              <a:gd name="connsiteX100" fmla="*/ 2455682 w 3619883"/>
              <a:gd name="connsiteY100" fmla="*/ 78869 h 4297250"/>
              <a:gd name="connsiteX101" fmla="*/ 2632609 w 3619883"/>
              <a:gd name="connsiteY101" fmla="*/ 75338 h 4297250"/>
              <a:gd name="connsiteX102" fmla="*/ 2742291 w 3619883"/>
              <a:gd name="connsiteY102" fmla="*/ 92282 h 4297250"/>
              <a:gd name="connsiteX103" fmla="*/ 2851974 w 3619883"/>
              <a:gd name="connsiteY103" fmla="*/ 109227 h 4297250"/>
              <a:gd name="connsiteX104" fmla="*/ 2907643 w 3619883"/>
              <a:gd name="connsiteY104" fmla="*/ 100020 h 4297250"/>
              <a:gd name="connsiteX105" fmla="*/ 2944022 w 3619883"/>
              <a:gd name="connsiteY105" fmla="*/ 30853 h 4297250"/>
              <a:gd name="connsiteX106" fmla="*/ 3022289 w 3619883"/>
              <a:gd name="connsiteY106" fmla="*/ 10893 h 4297250"/>
              <a:gd name="connsiteX107" fmla="*/ 3054807 w 3619883"/>
              <a:gd name="connsiteY107" fmla="*/ 24226 h 4297250"/>
              <a:gd name="connsiteX108" fmla="*/ 3141892 w 3619883"/>
              <a:gd name="connsiteY108" fmla="*/ 51925 h 4297250"/>
              <a:gd name="connsiteX109" fmla="*/ 3185711 w 3619883"/>
              <a:gd name="connsiteY109" fmla="*/ 59881 h 4297250"/>
              <a:gd name="connsiteX110" fmla="*/ 3219056 w 3619883"/>
              <a:gd name="connsiteY110" fmla="*/ 55536 h 4297250"/>
              <a:gd name="connsiteX111" fmla="*/ 3263425 w 3619883"/>
              <a:gd name="connsiteY111" fmla="*/ 51706 h 4297250"/>
              <a:gd name="connsiteX112" fmla="*/ 3296219 w 3619883"/>
              <a:gd name="connsiteY112" fmla="*/ 59147 h 4297250"/>
              <a:gd name="connsiteX113" fmla="*/ 3319094 w 3619883"/>
              <a:gd name="connsiteY113" fmla="*/ 42500 h 4297250"/>
              <a:gd name="connsiteX114" fmla="*/ 3420511 w 3619883"/>
              <a:gd name="connsiteY114" fmla="*/ 0 h 4297250"/>
              <a:gd name="connsiteX115" fmla="*/ 3453305 w 3619883"/>
              <a:gd name="connsiteY115" fmla="*/ 7440 h 4297250"/>
              <a:gd name="connsiteX116" fmla="*/ 3496571 w 3619883"/>
              <a:gd name="connsiteY116" fmla="*/ 27182 h 4297250"/>
              <a:gd name="connsiteX117" fmla="*/ 3602117 w 3619883"/>
              <a:gd name="connsiteY117" fmla="*/ 132521 h 4297250"/>
              <a:gd name="connsiteX118" fmla="*/ 3619883 w 3619883"/>
              <a:gd name="connsiteY118" fmla="*/ 140049 h 4297250"/>
              <a:gd name="connsiteX119" fmla="*/ 3619883 w 3619883"/>
              <a:gd name="connsiteY11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079759 w 3619883"/>
              <a:gd name="connsiteY12" fmla="*/ 4128157 h 4297250"/>
              <a:gd name="connsiteX13" fmla="*/ 2079759 w 3619883"/>
              <a:gd name="connsiteY13" fmla="*/ 4275461 h 4297250"/>
              <a:gd name="connsiteX14" fmla="*/ 1824703 w 3619883"/>
              <a:gd name="connsiteY14" fmla="*/ 4275461 h 4297250"/>
              <a:gd name="connsiteX15" fmla="*/ 1834468 w 3619883"/>
              <a:gd name="connsiteY15" fmla="*/ 4128157 h 4297250"/>
              <a:gd name="connsiteX16" fmla="*/ 1893894 w 3619883"/>
              <a:gd name="connsiteY16" fmla="*/ 4128157 h 4297250"/>
              <a:gd name="connsiteX17" fmla="*/ 1893894 w 3619883"/>
              <a:gd name="connsiteY17" fmla="*/ 3951392 h 4297250"/>
              <a:gd name="connsiteX18" fmla="*/ 1716110 w 3619883"/>
              <a:gd name="connsiteY18" fmla="*/ 3951392 h 4297250"/>
              <a:gd name="connsiteX19" fmla="*/ 1716110 w 3619883"/>
              <a:gd name="connsiteY19" fmla="*/ 4006431 h 4297250"/>
              <a:gd name="connsiteX20" fmla="*/ 1703447 w 3619883"/>
              <a:gd name="connsiteY20" fmla="*/ 4007960 h 4297250"/>
              <a:gd name="connsiteX21" fmla="*/ 1716110 w 3619883"/>
              <a:gd name="connsiteY21" fmla="*/ 4044284 h 4297250"/>
              <a:gd name="connsiteX22" fmla="*/ 1716110 w 3619883"/>
              <a:gd name="connsiteY22" fmla="*/ 4128157 h 4297250"/>
              <a:gd name="connsiteX23" fmla="*/ 1745346 w 3619883"/>
              <a:gd name="connsiteY23" fmla="*/ 4128157 h 4297250"/>
              <a:gd name="connsiteX24" fmla="*/ 1796694 w 3619883"/>
              <a:gd name="connsiteY24" fmla="*/ 4275461 h 4297250"/>
              <a:gd name="connsiteX25" fmla="*/ 1558844 w 3619883"/>
              <a:gd name="connsiteY25" fmla="*/ 4275461 h 4297250"/>
              <a:gd name="connsiteX26" fmla="*/ 1517252 w 3619883"/>
              <a:gd name="connsiteY26" fmla="*/ 4128157 h 4297250"/>
              <a:gd name="connsiteX27" fmla="*/ 1582936 w 3619883"/>
              <a:gd name="connsiteY27" fmla="*/ 4128157 h 4297250"/>
              <a:gd name="connsiteX28" fmla="*/ 1582936 w 3619883"/>
              <a:gd name="connsiteY28" fmla="*/ 3951392 h 4297250"/>
              <a:gd name="connsiteX29" fmla="*/ 1405151 w 3619883"/>
              <a:gd name="connsiteY29" fmla="*/ 3951392 h 4297250"/>
              <a:gd name="connsiteX30" fmla="*/ 1405151 w 3619883"/>
              <a:gd name="connsiteY30" fmla="*/ 4128157 h 4297250"/>
              <a:gd name="connsiteX31" fmla="*/ 1468988 w 3619883"/>
              <a:gd name="connsiteY31" fmla="*/ 4128157 h 4297250"/>
              <a:gd name="connsiteX32" fmla="*/ 1427396 w 3619883"/>
              <a:gd name="connsiteY32" fmla="*/ 4275461 h 4297250"/>
              <a:gd name="connsiteX33" fmla="*/ 1210751 w 3619883"/>
              <a:gd name="connsiteY33" fmla="*/ 4275461 h 4297250"/>
              <a:gd name="connsiteX34" fmla="*/ 1210751 w 3619883"/>
              <a:gd name="connsiteY34" fmla="*/ 4128157 h 4297250"/>
              <a:gd name="connsiteX35" fmla="*/ 1271978 w 3619883"/>
              <a:gd name="connsiteY35" fmla="*/ 4128157 h 4297250"/>
              <a:gd name="connsiteX36" fmla="*/ 1271978 w 3619883"/>
              <a:gd name="connsiteY36" fmla="*/ 3951392 h 4297250"/>
              <a:gd name="connsiteX37" fmla="*/ 1094193 w 3619883"/>
              <a:gd name="connsiteY37" fmla="*/ 3951392 h 4297250"/>
              <a:gd name="connsiteX38" fmla="*/ 1094193 w 3619883"/>
              <a:gd name="connsiteY38" fmla="*/ 4128157 h 4297250"/>
              <a:gd name="connsiteX39" fmla="*/ 1140354 w 3619883"/>
              <a:gd name="connsiteY39" fmla="*/ 4128157 h 4297250"/>
              <a:gd name="connsiteX40" fmla="*/ 1140354 w 3619883"/>
              <a:gd name="connsiteY40" fmla="*/ 4275461 h 4297250"/>
              <a:gd name="connsiteX41" fmla="*/ 953807 w 3619883"/>
              <a:gd name="connsiteY41" fmla="*/ 4275461 h 4297250"/>
              <a:gd name="connsiteX42" fmla="*/ 912215 w 3619883"/>
              <a:gd name="connsiteY42" fmla="*/ 4128157 h 4297250"/>
              <a:gd name="connsiteX43" fmla="*/ 961020 w 3619883"/>
              <a:gd name="connsiteY43" fmla="*/ 4128157 h 4297250"/>
              <a:gd name="connsiteX44" fmla="*/ 961020 w 3619883"/>
              <a:gd name="connsiteY44" fmla="*/ 3951392 h 4297250"/>
              <a:gd name="connsiteX45" fmla="*/ 783235 w 3619883"/>
              <a:gd name="connsiteY45" fmla="*/ 3951392 h 4297250"/>
              <a:gd name="connsiteX46" fmla="*/ 783235 w 3619883"/>
              <a:gd name="connsiteY46" fmla="*/ 4128157 h 4297250"/>
              <a:gd name="connsiteX47" fmla="*/ 871024 w 3619883"/>
              <a:gd name="connsiteY47" fmla="*/ 4128157 h 4297250"/>
              <a:gd name="connsiteX48" fmla="*/ 829432 w 3619883"/>
              <a:gd name="connsiteY48" fmla="*/ 4275461 h 4297250"/>
              <a:gd name="connsiteX49" fmla="*/ 611484 w 3619883"/>
              <a:gd name="connsiteY49" fmla="*/ 4275461 h 4297250"/>
              <a:gd name="connsiteX50" fmla="*/ 621247 w 3619883"/>
              <a:gd name="connsiteY50" fmla="*/ 4128157 h 4297250"/>
              <a:gd name="connsiteX51" fmla="*/ 650062 w 3619883"/>
              <a:gd name="connsiteY51" fmla="*/ 4128157 h 4297250"/>
              <a:gd name="connsiteX52" fmla="*/ 650062 w 3619883"/>
              <a:gd name="connsiteY52" fmla="*/ 3951392 h 4297250"/>
              <a:gd name="connsiteX53" fmla="*/ 472277 w 3619883"/>
              <a:gd name="connsiteY53" fmla="*/ 3951392 h 4297250"/>
              <a:gd name="connsiteX54" fmla="*/ 472277 w 3619883"/>
              <a:gd name="connsiteY54" fmla="*/ 4128157 h 4297250"/>
              <a:gd name="connsiteX55" fmla="*/ 522650 w 3619883"/>
              <a:gd name="connsiteY55" fmla="*/ 4128157 h 4297250"/>
              <a:gd name="connsiteX56" fmla="*/ 573998 w 3619883"/>
              <a:gd name="connsiteY56" fmla="*/ 4275461 h 4297250"/>
              <a:gd name="connsiteX57" fmla="*/ 336164 w 3619883"/>
              <a:gd name="connsiteY57" fmla="*/ 4275461 h 4297250"/>
              <a:gd name="connsiteX58" fmla="*/ 294572 w 3619883"/>
              <a:gd name="connsiteY58" fmla="*/ 4128157 h 4297250"/>
              <a:gd name="connsiteX59" fmla="*/ 339106 w 3619883"/>
              <a:gd name="connsiteY59" fmla="*/ 4128157 h 4297250"/>
              <a:gd name="connsiteX60" fmla="*/ 339106 w 3619883"/>
              <a:gd name="connsiteY60" fmla="*/ 3951392 h 4297250"/>
              <a:gd name="connsiteX61" fmla="*/ 161321 w 3619883"/>
              <a:gd name="connsiteY61" fmla="*/ 3951392 h 4297250"/>
              <a:gd name="connsiteX62" fmla="*/ 161321 w 3619883"/>
              <a:gd name="connsiteY62" fmla="*/ 4128157 h 4297250"/>
              <a:gd name="connsiteX63" fmla="*/ 230914 w 3619883"/>
              <a:gd name="connsiteY63" fmla="*/ 4128157 h 4297250"/>
              <a:gd name="connsiteX64" fmla="*/ 189322 w 3619883"/>
              <a:gd name="connsiteY64" fmla="*/ 4275461 h 4297250"/>
              <a:gd name="connsiteX65" fmla="*/ 0 w 3619883"/>
              <a:gd name="connsiteY65" fmla="*/ 4275461 h 4297250"/>
              <a:gd name="connsiteX66" fmla="*/ 0 w 3619883"/>
              <a:gd name="connsiteY66" fmla="*/ 42229 h 4297250"/>
              <a:gd name="connsiteX67" fmla="*/ 42464 w 3619883"/>
              <a:gd name="connsiteY67" fmla="*/ 40518 h 4297250"/>
              <a:gd name="connsiteX68" fmla="*/ 137733 w 3619883"/>
              <a:gd name="connsiteY68" fmla="*/ 35355 h 4297250"/>
              <a:gd name="connsiteX69" fmla="*/ 270565 w 3619883"/>
              <a:gd name="connsiteY69" fmla="*/ 29759 h 4297250"/>
              <a:gd name="connsiteX70" fmla="*/ 479734 w 3619883"/>
              <a:gd name="connsiteY70" fmla="*/ 45455 h 4297250"/>
              <a:gd name="connsiteX71" fmla="*/ 524103 w 3619883"/>
              <a:gd name="connsiteY71" fmla="*/ 41625 h 4297250"/>
              <a:gd name="connsiteX72" fmla="*/ 624416 w 3619883"/>
              <a:gd name="connsiteY72" fmla="*/ 22696 h 4297250"/>
              <a:gd name="connsiteX73" fmla="*/ 657762 w 3619883"/>
              <a:gd name="connsiteY73" fmla="*/ 18351 h 4297250"/>
              <a:gd name="connsiteX74" fmla="*/ 690557 w 3619883"/>
              <a:gd name="connsiteY74" fmla="*/ 25792 h 4297250"/>
              <a:gd name="connsiteX75" fmla="*/ 745123 w 3619883"/>
              <a:gd name="connsiteY75" fmla="*/ 40157 h 4297250"/>
              <a:gd name="connsiteX76" fmla="*/ 789493 w 3619883"/>
              <a:gd name="connsiteY76" fmla="*/ 36327 h 4297250"/>
              <a:gd name="connsiteX77" fmla="*/ 854255 w 3619883"/>
              <a:gd name="connsiteY77" fmla="*/ 68887 h 4297250"/>
              <a:gd name="connsiteX78" fmla="*/ 897520 w 3619883"/>
              <a:gd name="connsiteY78" fmla="*/ 88629 h 4297250"/>
              <a:gd name="connsiteX79" fmla="*/ 940510 w 3619883"/>
              <a:gd name="connsiteY79" fmla="*/ 114265 h 4297250"/>
              <a:gd name="connsiteX80" fmla="*/ 1082712 w 3619883"/>
              <a:gd name="connsiteY80" fmla="*/ 144543 h 4297250"/>
              <a:gd name="connsiteX81" fmla="*/ 1205348 w 3619883"/>
              <a:gd name="connsiteY81" fmla="*/ 120753 h 4297250"/>
              <a:gd name="connsiteX82" fmla="*/ 1271764 w 3619883"/>
              <a:gd name="connsiteY82" fmla="*/ 117956 h 4297250"/>
              <a:gd name="connsiteX83" fmla="*/ 1315583 w 3619883"/>
              <a:gd name="connsiteY83" fmla="*/ 125912 h 4297250"/>
              <a:gd name="connsiteX84" fmla="*/ 1359125 w 3619883"/>
              <a:gd name="connsiteY84" fmla="*/ 139761 h 4297250"/>
              <a:gd name="connsiteX85" fmla="*/ 1391919 w 3619883"/>
              <a:gd name="connsiteY85" fmla="*/ 147202 h 4297250"/>
              <a:gd name="connsiteX86" fmla="*/ 1436563 w 3619883"/>
              <a:gd name="connsiteY86" fmla="*/ 137480 h 4297250"/>
              <a:gd name="connsiteX87" fmla="*/ 1471566 w 3619883"/>
              <a:gd name="connsiteY87" fmla="*/ 97777 h 4297250"/>
              <a:gd name="connsiteX88" fmla="*/ 1505739 w 3619883"/>
              <a:gd name="connsiteY88" fmla="*/ 75753 h 4297250"/>
              <a:gd name="connsiteX89" fmla="*/ 1590891 w 3619883"/>
              <a:gd name="connsiteY89" fmla="*/ 144702 h 4297250"/>
              <a:gd name="connsiteX90" fmla="*/ 1625616 w 3619883"/>
              <a:gd name="connsiteY90" fmla="*/ 110893 h 4297250"/>
              <a:gd name="connsiteX91" fmla="*/ 1658964 w 3619883"/>
              <a:gd name="connsiteY91" fmla="*/ 106547 h 4297250"/>
              <a:gd name="connsiteX92" fmla="*/ 1746598 w 3619883"/>
              <a:gd name="connsiteY92" fmla="*/ 122460 h 4297250"/>
              <a:gd name="connsiteX93" fmla="*/ 1811913 w 3619883"/>
              <a:gd name="connsiteY93" fmla="*/ 143234 h 4297250"/>
              <a:gd name="connsiteX94" fmla="*/ 1856557 w 3619883"/>
              <a:gd name="connsiteY94" fmla="*/ 133511 h 4297250"/>
              <a:gd name="connsiteX95" fmla="*/ 2066003 w 3619883"/>
              <a:gd name="connsiteY95" fmla="*/ 143313 h 4297250"/>
              <a:gd name="connsiteX96" fmla="*/ 2177615 w 3619883"/>
              <a:gd name="connsiteY96" fmla="*/ 119007 h 4297250"/>
              <a:gd name="connsiteX97" fmla="*/ 2255883 w 3619883"/>
              <a:gd name="connsiteY97" fmla="*/ 99047 h 4297250"/>
              <a:gd name="connsiteX98" fmla="*/ 2344622 w 3619883"/>
              <a:gd name="connsiteY98" fmla="*/ 91388 h 4297250"/>
              <a:gd name="connsiteX99" fmla="*/ 2455682 w 3619883"/>
              <a:gd name="connsiteY99" fmla="*/ 78869 h 4297250"/>
              <a:gd name="connsiteX100" fmla="*/ 2632609 w 3619883"/>
              <a:gd name="connsiteY100" fmla="*/ 75338 h 4297250"/>
              <a:gd name="connsiteX101" fmla="*/ 2742291 w 3619883"/>
              <a:gd name="connsiteY101" fmla="*/ 92282 h 4297250"/>
              <a:gd name="connsiteX102" fmla="*/ 2851974 w 3619883"/>
              <a:gd name="connsiteY102" fmla="*/ 109227 h 4297250"/>
              <a:gd name="connsiteX103" fmla="*/ 2907643 w 3619883"/>
              <a:gd name="connsiteY103" fmla="*/ 100020 h 4297250"/>
              <a:gd name="connsiteX104" fmla="*/ 2944022 w 3619883"/>
              <a:gd name="connsiteY104" fmla="*/ 30853 h 4297250"/>
              <a:gd name="connsiteX105" fmla="*/ 3022289 w 3619883"/>
              <a:gd name="connsiteY105" fmla="*/ 10893 h 4297250"/>
              <a:gd name="connsiteX106" fmla="*/ 3054807 w 3619883"/>
              <a:gd name="connsiteY106" fmla="*/ 24226 h 4297250"/>
              <a:gd name="connsiteX107" fmla="*/ 3141892 w 3619883"/>
              <a:gd name="connsiteY107" fmla="*/ 51925 h 4297250"/>
              <a:gd name="connsiteX108" fmla="*/ 3185711 w 3619883"/>
              <a:gd name="connsiteY108" fmla="*/ 59881 h 4297250"/>
              <a:gd name="connsiteX109" fmla="*/ 3219056 w 3619883"/>
              <a:gd name="connsiteY109" fmla="*/ 55536 h 4297250"/>
              <a:gd name="connsiteX110" fmla="*/ 3263425 w 3619883"/>
              <a:gd name="connsiteY110" fmla="*/ 51706 h 4297250"/>
              <a:gd name="connsiteX111" fmla="*/ 3296219 w 3619883"/>
              <a:gd name="connsiteY111" fmla="*/ 59147 h 4297250"/>
              <a:gd name="connsiteX112" fmla="*/ 3319094 w 3619883"/>
              <a:gd name="connsiteY112" fmla="*/ 42500 h 4297250"/>
              <a:gd name="connsiteX113" fmla="*/ 3420511 w 3619883"/>
              <a:gd name="connsiteY113" fmla="*/ 0 h 4297250"/>
              <a:gd name="connsiteX114" fmla="*/ 3453305 w 3619883"/>
              <a:gd name="connsiteY114" fmla="*/ 7440 h 4297250"/>
              <a:gd name="connsiteX115" fmla="*/ 3496571 w 3619883"/>
              <a:gd name="connsiteY115" fmla="*/ 27182 h 4297250"/>
              <a:gd name="connsiteX116" fmla="*/ 3602117 w 3619883"/>
              <a:gd name="connsiteY116" fmla="*/ 132521 h 4297250"/>
              <a:gd name="connsiteX117" fmla="*/ 3619883 w 3619883"/>
              <a:gd name="connsiteY117" fmla="*/ 140049 h 4297250"/>
              <a:gd name="connsiteX118" fmla="*/ 3619883 w 3619883"/>
              <a:gd name="connsiteY11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079759 w 3619883"/>
              <a:gd name="connsiteY12" fmla="*/ 4275461 h 4297250"/>
              <a:gd name="connsiteX13" fmla="*/ 1824703 w 3619883"/>
              <a:gd name="connsiteY13" fmla="*/ 4275461 h 4297250"/>
              <a:gd name="connsiteX14" fmla="*/ 1834468 w 3619883"/>
              <a:gd name="connsiteY14" fmla="*/ 4128157 h 4297250"/>
              <a:gd name="connsiteX15" fmla="*/ 1893894 w 3619883"/>
              <a:gd name="connsiteY15" fmla="*/ 4128157 h 4297250"/>
              <a:gd name="connsiteX16" fmla="*/ 1893894 w 3619883"/>
              <a:gd name="connsiteY16" fmla="*/ 3951392 h 4297250"/>
              <a:gd name="connsiteX17" fmla="*/ 1716110 w 3619883"/>
              <a:gd name="connsiteY17" fmla="*/ 3951392 h 4297250"/>
              <a:gd name="connsiteX18" fmla="*/ 1716110 w 3619883"/>
              <a:gd name="connsiteY18" fmla="*/ 4006431 h 4297250"/>
              <a:gd name="connsiteX19" fmla="*/ 1703447 w 3619883"/>
              <a:gd name="connsiteY19" fmla="*/ 4007960 h 4297250"/>
              <a:gd name="connsiteX20" fmla="*/ 1716110 w 3619883"/>
              <a:gd name="connsiteY20" fmla="*/ 4044284 h 4297250"/>
              <a:gd name="connsiteX21" fmla="*/ 1716110 w 3619883"/>
              <a:gd name="connsiteY21" fmla="*/ 4128157 h 4297250"/>
              <a:gd name="connsiteX22" fmla="*/ 1745346 w 3619883"/>
              <a:gd name="connsiteY22" fmla="*/ 4128157 h 4297250"/>
              <a:gd name="connsiteX23" fmla="*/ 1796694 w 3619883"/>
              <a:gd name="connsiteY23" fmla="*/ 4275461 h 4297250"/>
              <a:gd name="connsiteX24" fmla="*/ 1558844 w 3619883"/>
              <a:gd name="connsiteY24" fmla="*/ 4275461 h 4297250"/>
              <a:gd name="connsiteX25" fmla="*/ 1517252 w 3619883"/>
              <a:gd name="connsiteY25" fmla="*/ 4128157 h 4297250"/>
              <a:gd name="connsiteX26" fmla="*/ 1582936 w 3619883"/>
              <a:gd name="connsiteY26" fmla="*/ 4128157 h 4297250"/>
              <a:gd name="connsiteX27" fmla="*/ 1582936 w 3619883"/>
              <a:gd name="connsiteY27" fmla="*/ 3951392 h 4297250"/>
              <a:gd name="connsiteX28" fmla="*/ 1405151 w 3619883"/>
              <a:gd name="connsiteY28" fmla="*/ 3951392 h 4297250"/>
              <a:gd name="connsiteX29" fmla="*/ 1405151 w 3619883"/>
              <a:gd name="connsiteY29" fmla="*/ 4128157 h 4297250"/>
              <a:gd name="connsiteX30" fmla="*/ 1468988 w 3619883"/>
              <a:gd name="connsiteY30" fmla="*/ 4128157 h 4297250"/>
              <a:gd name="connsiteX31" fmla="*/ 1427396 w 3619883"/>
              <a:gd name="connsiteY31" fmla="*/ 4275461 h 4297250"/>
              <a:gd name="connsiteX32" fmla="*/ 1210751 w 3619883"/>
              <a:gd name="connsiteY32" fmla="*/ 4275461 h 4297250"/>
              <a:gd name="connsiteX33" fmla="*/ 1210751 w 3619883"/>
              <a:gd name="connsiteY33" fmla="*/ 4128157 h 4297250"/>
              <a:gd name="connsiteX34" fmla="*/ 1271978 w 3619883"/>
              <a:gd name="connsiteY34" fmla="*/ 4128157 h 4297250"/>
              <a:gd name="connsiteX35" fmla="*/ 1271978 w 3619883"/>
              <a:gd name="connsiteY35" fmla="*/ 3951392 h 4297250"/>
              <a:gd name="connsiteX36" fmla="*/ 1094193 w 3619883"/>
              <a:gd name="connsiteY36" fmla="*/ 3951392 h 4297250"/>
              <a:gd name="connsiteX37" fmla="*/ 1094193 w 3619883"/>
              <a:gd name="connsiteY37" fmla="*/ 4128157 h 4297250"/>
              <a:gd name="connsiteX38" fmla="*/ 1140354 w 3619883"/>
              <a:gd name="connsiteY38" fmla="*/ 4128157 h 4297250"/>
              <a:gd name="connsiteX39" fmla="*/ 1140354 w 3619883"/>
              <a:gd name="connsiteY39" fmla="*/ 4275461 h 4297250"/>
              <a:gd name="connsiteX40" fmla="*/ 953807 w 3619883"/>
              <a:gd name="connsiteY40" fmla="*/ 4275461 h 4297250"/>
              <a:gd name="connsiteX41" fmla="*/ 912215 w 3619883"/>
              <a:gd name="connsiteY41" fmla="*/ 4128157 h 4297250"/>
              <a:gd name="connsiteX42" fmla="*/ 961020 w 3619883"/>
              <a:gd name="connsiteY42" fmla="*/ 4128157 h 4297250"/>
              <a:gd name="connsiteX43" fmla="*/ 961020 w 3619883"/>
              <a:gd name="connsiteY43" fmla="*/ 3951392 h 4297250"/>
              <a:gd name="connsiteX44" fmla="*/ 783235 w 3619883"/>
              <a:gd name="connsiteY44" fmla="*/ 3951392 h 4297250"/>
              <a:gd name="connsiteX45" fmla="*/ 783235 w 3619883"/>
              <a:gd name="connsiteY45" fmla="*/ 4128157 h 4297250"/>
              <a:gd name="connsiteX46" fmla="*/ 871024 w 3619883"/>
              <a:gd name="connsiteY46" fmla="*/ 4128157 h 4297250"/>
              <a:gd name="connsiteX47" fmla="*/ 829432 w 3619883"/>
              <a:gd name="connsiteY47" fmla="*/ 4275461 h 4297250"/>
              <a:gd name="connsiteX48" fmla="*/ 611484 w 3619883"/>
              <a:gd name="connsiteY48" fmla="*/ 4275461 h 4297250"/>
              <a:gd name="connsiteX49" fmla="*/ 621247 w 3619883"/>
              <a:gd name="connsiteY49" fmla="*/ 4128157 h 4297250"/>
              <a:gd name="connsiteX50" fmla="*/ 650062 w 3619883"/>
              <a:gd name="connsiteY50" fmla="*/ 4128157 h 4297250"/>
              <a:gd name="connsiteX51" fmla="*/ 650062 w 3619883"/>
              <a:gd name="connsiteY51" fmla="*/ 3951392 h 4297250"/>
              <a:gd name="connsiteX52" fmla="*/ 472277 w 3619883"/>
              <a:gd name="connsiteY52" fmla="*/ 3951392 h 4297250"/>
              <a:gd name="connsiteX53" fmla="*/ 472277 w 3619883"/>
              <a:gd name="connsiteY53" fmla="*/ 4128157 h 4297250"/>
              <a:gd name="connsiteX54" fmla="*/ 522650 w 3619883"/>
              <a:gd name="connsiteY54" fmla="*/ 4128157 h 4297250"/>
              <a:gd name="connsiteX55" fmla="*/ 573998 w 3619883"/>
              <a:gd name="connsiteY55" fmla="*/ 4275461 h 4297250"/>
              <a:gd name="connsiteX56" fmla="*/ 336164 w 3619883"/>
              <a:gd name="connsiteY56" fmla="*/ 4275461 h 4297250"/>
              <a:gd name="connsiteX57" fmla="*/ 294572 w 3619883"/>
              <a:gd name="connsiteY57" fmla="*/ 4128157 h 4297250"/>
              <a:gd name="connsiteX58" fmla="*/ 339106 w 3619883"/>
              <a:gd name="connsiteY58" fmla="*/ 4128157 h 4297250"/>
              <a:gd name="connsiteX59" fmla="*/ 339106 w 3619883"/>
              <a:gd name="connsiteY59" fmla="*/ 3951392 h 4297250"/>
              <a:gd name="connsiteX60" fmla="*/ 161321 w 3619883"/>
              <a:gd name="connsiteY60" fmla="*/ 3951392 h 4297250"/>
              <a:gd name="connsiteX61" fmla="*/ 161321 w 3619883"/>
              <a:gd name="connsiteY61" fmla="*/ 4128157 h 4297250"/>
              <a:gd name="connsiteX62" fmla="*/ 230914 w 3619883"/>
              <a:gd name="connsiteY62" fmla="*/ 4128157 h 4297250"/>
              <a:gd name="connsiteX63" fmla="*/ 189322 w 3619883"/>
              <a:gd name="connsiteY63" fmla="*/ 4275461 h 4297250"/>
              <a:gd name="connsiteX64" fmla="*/ 0 w 3619883"/>
              <a:gd name="connsiteY64" fmla="*/ 4275461 h 4297250"/>
              <a:gd name="connsiteX65" fmla="*/ 0 w 3619883"/>
              <a:gd name="connsiteY65" fmla="*/ 42229 h 4297250"/>
              <a:gd name="connsiteX66" fmla="*/ 42464 w 3619883"/>
              <a:gd name="connsiteY66" fmla="*/ 40518 h 4297250"/>
              <a:gd name="connsiteX67" fmla="*/ 137733 w 3619883"/>
              <a:gd name="connsiteY67" fmla="*/ 35355 h 4297250"/>
              <a:gd name="connsiteX68" fmla="*/ 270565 w 3619883"/>
              <a:gd name="connsiteY68" fmla="*/ 29759 h 4297250"/>
              <a:gd name="connsiteX69" fmla="*/ 479734 w 3619883"/>
              <a:gd name="connsiteY69" fmla="*/ 45455 h 4297250"/>
              <a:gd name="connsiteX70" fmla="*/ 524103 w 3619883"/>
              <a:gd name="connsiteY70" fmla="*/ 41625 h 4297250"/>
              <a:gd name="connsiteX71" fmla="*/ 624416 w 3619883"/>
              <a:gd name="connsiteY71" fmla="*/ 22696 h 4297250"/>
              <a:gd name="connsiteX72" fmla="*/ 657762 w 3619883"/>
              <a:gd name="connsiteY72" fmla="*/ 18351 h 4297250"/>
              <a:gd name="connsiteX73" fmla="*/ 690557 w 3619883"/>
              <a:gd name="connsiteY73" fmla="*/ 25792 h 4297250"/>
              <a:gd name="connsiteX74" fmla="*/ 745123 w 3619883"/>
              <a:gd name="connsiteY74" fmla="*/ 40157 h 4297250"/>
              <a:gd name="connsiteX75" fmla="*/ 789493 w 3619883"/>
              <a:gd name="connsiteY75" fmla="*/ 36327 h 4297250"/>
              <a:gd name="connsiteX76" fmla="*/ 854255 w 3619883"/>
              <a:gd name="connsiteY76" fmla="*/ 68887 h 4297250"/>
              <a:gd name="connsiteX77" fmla="*/ 897520 w 3619883"/>
              <a:gd name="connsiteY77" fmla="*/ 88629 h 4297250"/>
              <a:gd name="connsiteX78" fmla="*/ 940510 w 3619883"/>
              <a:gd name="connsiteY78" fmla="*/ 114265 h 4297250"/>
              <a:gd name="connsiteX79" fmla="*/ 1082712 w 3619883"/>
              <a:gd name="connsiteY79" fmla="*/ 144543 h 4297250"/>
              <a:gd name="connsiteX80" fmla="*/ 1205348 w 3619883"/>
              <a:gd name="connsiteY80" fmla="*/ 120753 h 4297250"/>
              <a:gd name="connsiteX81" fmla="*/ 1271764 w 3619883"/>
              <a:gd name="connsiteY81" fmla="*/ 117956 h 4297250"/>
              <a:gd name="connsiteX82" fmla="*/ 1315583 w 3619883"/>
              <a:gd name="connsiteY82" fmla="*/ 125912 h 4297250"/>
              <a:gd name="connsiteX83" fmla="*/ 1359125 w 3619883"/>
              <a:gd name="connsiteY83" fmla="*/ 139761 h 4297250"/>
              <a:gd name="connsiteX84" fmla="*/ 1391919 w 3619883"/>
              <a:gd name="connsiteY84" fmla="*/ 147202 h 4297250"/>
              <a:gd name="connsiteX85" fmla="*/ 1436563 w 3619883"/>
              <a:gd name="connsiteY85" fmla="*/ 137480 h 4297250"/>
              <a:gd name="connsiteX86" fmla="*/ 1471566 w 3619883"/>
              <a:gd name="connsiteY86" fmla="*/ 97777 h 4297250"/>
              <a:gd name="connsiteX87" fmla="*/ 1505739 w 3619883"/>
              <a:gd name="connsiteY87" fmla="*/ 75753 h 4297250"/>
              <a:gd name="connsiteX88" fmla="*/ 1590891 w 3619883"/>
              <a:gd name="connsiteY88" fmla="*/ 144702 h 4297250"/>
              <a:gd name="connsiteX89" fmla="*/ 1625616 w 3619883"/>
              <a:gd name="connsiteY89" fmla="*/ 110893 h 4297250"/>
              <a:gd name="connsiteX90" fmla="*/ 1658964 w 3619883"/>
              <a:gd name="connsiteY90" fmla="*/ 106547 h 4297250"/>
              <a:gd name="connsiteX91" fmla="*/ 1746598 w 3619883"/>
              <a:gd name="connsiteY91" fmla="*/ 122460 h 4297250"/>
              <a:gd name="connsiteX92" fmla="*/ 1811913 w 3619883"/>
              <a:gd name="connsiteY92" fmla="*/ 143234 h 4297250"/>
              <a:gd name="connsiteX93" fmla="*/ 1856557 w 3619883"/>
              <a:gd name="connsiteY93" fmla="*/ 133511 h 4297250"/>
              <a:gd name="connsiteX94" fmla="*/ 2066003 w 3619883"/>
              <a:gd name="connsiteY94" fmla="*/ 143313 h 4297250"/>
              <a:gd name="connsiteX95" fmla="*/ 2177615 w 3619883"/>
              <a:gd name="connsiteY95" fmla="*/ 119007 h 4297250"/>
              <a:gd name="connsiteX96" fmla="*/ 2255883 w 3619883"/>
              <a:gd name="connsiteY96" fmla="*/ 99047 h 4297250"/>
              <a:gd name="connsiteX97" fmla="*/ 2344622 w 3619883"/>
              <a:gd name="connsiteY97" fmla="*/ 91388 h 4297250"/>
              <a:gd name="connsiteX98" fmla="*/ 2455682 w 3619883"/>
              <a:gd name="connsiteY98" fmla="*/ 78869 h 4297250"/>
              <a:gd name="connsiteX99" fmla="*/ 2632609 w 3619883"/>
              <a:gd name="connsiteY99" fmla="*/ 75338 h 4297250"/>
              <a:gd name="connsiteX100" fmla="*/ 2742291 w 3619883"/>
              <a:gd name="connsiteY100" fmla="*/ 92282 h 4297250"/>
              <a:gd name="connsiteX101" fmla="*/ 2851974 w 3619883"/>
              <a:gd name="connsiteY101" fmla="*/ 109227 h 4297250"/>
              <a:gd name="connsiteX102" fmla="*/ 2907643 w 3619883"/>
              <a:gd name="connsiteY102" fmla="*/ 100020 h 4297250"/>
              <a:gd name="connsiteX103" fmla="*/ 2944022 w 3619883"/>
              <a:gd name="connsiteY103" fmla="*/ 30853 h 4297250"/>
              <a:gd name="connsiteX104" fmla="*/ 3022289 w 3619883"/>
              <a:gd name="connsiteY104" fmla="*/ 10893 h 4297250"/>
              <a:gd name="connsiteX105" fmla="*/ 3054807 w 3619883"/>
              <a:gd name="connsiteY105" fmla="*/ 24226 h 4297250"/>
              <a:gd name="connsiteX106" fmla="*/ 3141892 w 3619883"/>
              <a:gd name="connsiteY106" fmla="*/ 51925 h 4297250"/>
              <a:gd name="connsiteX107" fmla="*/ 3185711 w 3619883"/>
              <a:gd name="connsiteY107" fmla="*/ 59881 h 4297250"/>
              <a:gd name="connsiteX108" fmla="*/ 3219056 w 3619883"/>
              <a:gd name="connsiteY108" fmla="*/ 55536 h 4297250"/>
              <a:gd name="connsiteX109" fmla="*/ 3263425 w 3619883"/>
              <a:gd name="connsiteY109" fmla="*/ 51706 h 4297250"/>
              <a:gd name="connsiteX110" fmla="*/ 3296219 w 3619883"/>
              <a:gd name="connsiteY110" fmla="*/ 59147 h 4297250"/>
              <a:gd name="connsiteX111" fmla="*/ 3319094 w 3619883"/>
              <a:gd name="connsiteY111" fmla="*/ 42500 h 4297250"/>
              <a:gd name="connsiteX112" fmla="*/ 3420511 w 3619883"/>
              <a:gd name="connsiteY112" fmla="*/ 0 h 4297250"/>
              <a:gd name="connsiteX113" fmla="*/ 3453305 w 3619883"/>
              <a:gd name="connsiteY113" fmla="*/ 7440 h 4297250"/>
              <a:gd name="connsiteX114" fmla="*/ 3496571 w 3619883"/>
              <a:gd name="connsiteY114" fmla="*/ 27182 h 4297250"/>
              <a:gd name="connsiteX115" fmla="*/ 3602117 w 3619883"/>
              <a:gd name="connsiteY115" fmla="*/ 132521 h 4297250"/>
              <a:gd name="connsiteX116" fmla="*/ 3619883 w 3619883"/>
              <a:gd name="connsiteY116" fmla="*/ 140049 h 4297250"/>
              <a:gd name="connsiteX117" fmla="*/ 3619883 w 3619883"/>
              <a:gd name="connsiteY11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204852 w 3619883"/>
              <a:gd name="connsiteY10" fmla="*/ 4128157 h 4297250"/>
              <a:gd name="connsiteX11" fmla="*/ 2079759 w 3619883"/>
              <a:gd name="connsiteY11" fmla="*/ 4275461 h 4297250"/>
              <a:gd name="connsiteX12" fmla="*/ 1824703 w 3619883"/>
              <a:gd name="connsiteY12" fmla="*/ 4275461 h 4297250"/>
              <a:gd name="connsiteX13" fmla="*/ 1834468 w 3619883"/>
              <a:gd name="connsiteY13" fmla="*/ 4128157 h 4297250"/>
              <a:gd name="connsiteX14" fmla="*/ 1893894 w 3619883"/>
              <a:gd name="connsiteY14" fmla="*/ 4128157 h 4297250"/>
              <a:gd name="connsiteX15" fmla="*/ 1893894 w 3619883"/>
              <a:gd name="connsiteY15" fmla="*/ 3951392 h 4297250"/>
              <a:gd name="connsiteX16" fmla="*/ 1716110 w 3619883"/>
              <a:gd name="connsiteY16" fmla="*/ 3951392 h 4297250"/>
              <a:gd name="connsiteX17" fmla="*/ 1716110 w 3619883"/>
              <a:gd name="connsiteY17" fmla="*/ 4006431 h 4297250"/>
              <a:gd name="connsiteX18" fmla="*/ 1703447 w 3619883"/>
              <a:gd name="connsiteY18" fmla="*/ 4007960 h 4297250"/>
              <a:gd name="connsiteX19" fmla="*/ 1716110 w 3619883"/>
              <a:gd name="connsiteY19" fmla="*/ 4044284 h 4297250"/>
              <a:gd name="connsiteX20" fmla="*/ 1716110 w 3619883"/>
              <a:gd name="connsiteY20" fmla="*/ 4128157 h 4297250"/>
              <a:gd name="connsiteX21" fmla="*/ 1745346 w 3619883"/>
              <a:gd name="connsiteY21" fmla="*/ 4128157 h 4297250"/>
              <a:gd name="connsiteX22" fmla="*/ 1796694 w 3619883"/>
              <a:gd name="connsiteY22" fmla="*/ 4275461 h 4297250"/>
              <a:gd name="connsiteX23" fmla="*/ 1558844 w 3619883"/>
              <a:gd name="connsiteY23" fmla="*/ 4275461 h 4297250"/>
              <a:gd name="connsiteX24" fmla="*/ 1517252 w 3619883"/>
              <a:gd name="connsiteY24" fmla="*/ 4128157 h 4297250"/>
              <a:gd name="connsiteX25" fmla="*/ 1582936 w 3619883"/>
              <a:gd name="connsiteY25" fmla="*/ 4128157 h 4297250"/>
              <a:gd name="connsiteX26" fmla="*/ 1582936 w 3619883"/>
              <a:gd name="connsiteY26" fmla="*/ 3951392 h 4297250"/>
              <a:gd name="connsiteX27" fmla="*/ 1405151 w 3619883"/>
              <a:gd name="connsiteY27" fmla="*/ 3951392 h 4297250"/>
              <a:gd name="connsiteX28" fmla="*/ 1405151 w 3619883"/>
              <a:gd name="connsiteY28" fmla="*/ 4128157 h 4297250"/>
              <a:gd name="connsiteX29" fmla="*/ 1468988 w 3619883"/>
              <a:gd name="connsiteY29" fmla="*/ 4128157 h 4297250"/>
              <a:gd name="connsiteX30" fmla="*/ 1427396 w 3619883"/>
              <a:gd name="connsiteY30" fmla="*/ 4275461 h 4297250"/>
              <a:gd name="connsiteX31" fmla="*/ 1210751 w 3619883"/>
              <a:gd name="connsiteY31" fmla="*/ 4275461 h 4297250"/>
              <a:gd name="connsiteX32" fmla="*/ 1210751 w 3619883"/>
              <a:gd name="connsiteY32" fmla="*/ 4128157 h 4297250"/>
              <a:gd name="connsiteX33" fmla="*/ 1271978 w 3619883"/>
              <a:gd name="connsiteY33" fmla="*/ 4128157 h 4297250"/>
              <a:gd name="connsiteX34" fmla="*/ 1271978 w 3619883"/>
              <a:gd name="connsiteY34" fmla="*/ 3951392 h 4297250"/>
              <a:gd name="connsiteX35" fmla="*/ 1094193 w 3619883"/>
              <a:gd name="connsiteY35" fmla="*/ 3951392 h 4297250"/>
              <a:gd name="connsiteX36" fmla="*/ 1094193 w 3619883"/>
              <a:gd name="connsiteY36" fmla="*/ 4128157 h 4297250"/>
              <a:gd name="connsiteX37" fmla="*/ 1140354 w 3619883"/>
              <a:gd name="connsiteY37" fmla="*/ 4128157 h 4297250"/>
              <a:gd name="connsiteX38" fmla="*/ 1140354 w 3619883"/>
              <a:gd name="connsiteY38" fmla="*/ 4275461 h 4297250"/>
              <a:gd name="connsiteX39" fmla="*/ 953807 w 3619883"/>
              <a:gd name="connsiteY39" fmla="*/ 4275461 h 4297250"/>
              <a:gd name="connsiteX40" fmla="*/ 912215 w 3619883"/>
              <a:gd name="connsiteY40" fmla="*/ 4128157 h 4297250"/>
              <a:gd name="connsiteX41" fmla="*/ 961020 w 3619883"/>
              <a:gd name="connsiteY41" fmla="*/ 4128157 h 4297250"/>
              <a:gd name="connsiteX42" fmla="*/ 961020 w 3619883"/>
              <a:gd name="connsiteY42" fmla="*/ 3951392 h 4297250"/>
              <a:gd name="connsiteX43" fmla="*/ 783235 w 3619883"/>
              <a:gd name="connsiteY43" fmla="*/ 3951392 h 4297250"/>
              <a:gd name="connsiteX44" fmla="*/ 783235 w 3619883"/>
              <a:gd name="connsiteY44" fmla="*/ 4128157 h 4297250"/>
              <a:gd name="connsiteX45" fmla="*/ 871024 w 3619883"/>
              <a:gd name="connsiteY45" fmla="*/ 4128157 h 4297250"/>
              <a:gd name="connsiteX46" fmla="*/ 829432 w 3619883"/>
              <a:gd name="connsiteY46" fmla="*/ 4275461 h 4297250"/>
              <a:gd name="connsiteX47" fmla="*/ 611484 w 3619883"/>
              <a:gd name="connsiteY47" fmla="*/ 4275461 h 4297250"/>
              <a:gd name="connsiteX48" fmla="*/ 621247 w 3619883"/>
              <a:gd name="connsiteY48" fmla="*/ 4128157 h 4297250"/>
              <a:gd name="connsiteX49" fmla="*/ 650062 w 3619883"/>
              <a:gd name="connsiteY49" fmla="*/ 4128157 h 4297250"/>
              <a:gd name="connsiteX50" fmla="*/ 650062 w 3619883"/>
              <a:gd name="connsiteY50" fmla="*/ 3951392 h 4297250"/>
              <a:gd name="connsiteX51" fmla="*/ 472277 w 3619883"/>
              <a:gd name="connsiteY51" fmla="*/ 3951392 h 4297250"/>
              <a:gd name="connsiteX52" fmla="*/ 472277 w 3619883"/>
              <a:gd name="connsiteY52" fmla="*/ 4128157 h 4297250"/>
              <a:gd name="connsiteX53" fmla="*/ 522650 w 3619883"/>
              <a:gd name="connsiteY53" fmla="*/ 4128157 h 4297250"/>
              <a:gd name="connsiteX54" fmla="*/ 573998 w 3619883"/>
              <a:gd name="connsiteY54" fmla="*/ 4275461 h 4297250"/>
              <a:gd name="connsiteX55" fmla="*/ 336164 w 3619883"/>
              <a:gd name="connsiteY55" fmla="*/ 4275461 h 4297250"/>
              <a:gd name="connsiteX56" fmla="*/ 294572 w 3619883"/>
              <a:gd name="connsiteY56" fmla="*/ 4128157 h 4297250"/>
              <a:gd name="connsiteX57" fmla="*/ 339106 w 3619883"/>
              <a:gd name="connsiteY57" fmla="*/ 4128157 h 4297250"/>
              <a:gd name="connsiteX58" fmla="*/ 339106 w 3619883"/>
              <a:gd name="connsiteY58" fmla="*/ 3951392 h 4297250"/>
              <a:gd name="connsiteX59" fmla="*/ 161321 w 3619883"/>
              <a:gd name="connsiteY59" fmla="*/ 3951392 h 4297250"/>
              <a:gd name="connsiteX60" fmla="*/ 161321 w 3619883"/>
              <a:gd name="connsiteY60" fmla="*/ 4128157 h 4297250"/>
              <a:gd name="connsiteX61" fmla="*/ 230914 w 3619883"/>
              <a:gd name="connsiteY61" fmla="*/ 4128157 h 4297250"/>
              <a:gd name="connsiteX62" fmla="*/ 189322 w 3619883"/>
              <a:gd name="connsiteY62" fmla="*/ 4275461 h 4297250"/>
              <a:gd name="connsiteX63" fmla="*/ 0 w 3619883"/>
              <a:gd name="connsiteY63" fmla="*/ 4275461 h 4297250"/>
              <a:gd name="connsiteX64" fmla="*/ 0 w 3619883"/>
              <a:gd name="connsiteY64" fmla="*/ 42229 h 4297250"/>
              <a:gd name="connsiteX65" fmla="*/ 42464 w 3619883"/>
              <a:gd name="connsiteY65" fmla="*/ 40518 h 4297250"/>
              <a:gd name="connsiteX66" fmla="*/ 137733 w 3619883"/>
              <a:gd name="connsiteY66" fmla="*/ 35355 h 4297250"/>
              <a:gd name="connsiteX67" fmla="*/ 270565 w 3619883"/>
              <a:gd name="connsiteY67" fmla="*/ 29759 h 4297250"/>
              <a:gd name="connsiteX68" fmla="*/ 479734 w 3619883"/>
              <a:gd name="connsiteY68" fmla="*/ 45455 h 4297250"/>
              <a:gd name="connsiteX69" fmla="*/ 524103 w 3619883"/>
              <a:gd name="connsiteY69" fmla="*/ 41625 h 4297250"/>
              <a:gd name="connsiteX70" fmla="*/ 624416 w 3619883"/>
              <a:gd name="connsiteY70" fmla="*/ 22696 h 4297250"/>
              <a:gd name="connsiteX71" fmla="*/ 657762 w 3619883"/>
              <a:gd name="connsiteY71" fmla="*/ 18351 h 4297250"/>
              <a:gd name="connsiteX72" fmla="*/ 690557 w 3619883"/>
              <a:gd name="connsiteY72" fmla="*/ 25792 h 4297250"/>
              <a:gd name="connsiteX73" fmla="*/ 745123 w 3619883"/>
              <a:gd name="connsiteY73" fmla="*/ 40157 h 4297250"/>
              <a:gd name="connsiteX74" fmla="*/ 789493 w 3619883"/>
              <a:gd name="connsiteY74" fmla="*/ 36327 h 4297250"/>
              <a:gd name="connsiteX75" fmla="*/ 854255 w 3619883"/>
              <a:gd name="connsiteY75" fmla="*/ 68887 h 4297250"/>
              <a:gd name="connsiteX76" fmla="*/ 897520 w 3619883"/>
              <a:gd name="connsiteY76" fmla="*/ 88629 h 4297250"/>
              <a:gd name="connsiteX77" fmla="*/ 940510 w 3619883"/>
              <a:gd name="connsiteY77" fmla="*/ 114265 h 4297250"/>
              <a:gd name="connsiteX78" fmla="*/ 1082712 w 3619883"/>
              <a:gd name="connsiteY78" fmla="*/ 144543 h 4297250"/>
              <a:gd name="connsiteX79" fmla="*/ 1205348 w 3619883"/>
              <a:gd name="connsiteY79" fmla="*/ 120753 h 4297250"/>
              <a:gd name="connsiteX80" fmla="*/ 1271764 w 3619883"/>
              <a:gd name="connsiteY80" fmla="*/ 117956 h 4297250"/>
              <a:gd name="connsiteX81" fmla="*/ 1315583 w 3619883"/>
              <a:gd name="connsiteY81" fmla="*/ 125912 h 4297250"/>
              <a:gd name="connsiteX82" fmla="*/ 1359125 w 3619883"/>
              <a:gd name="connsiteY82" fmla="*/ 139761 h 4297250"/>
              <a:gd name="connsiteX83" fmla="*/ 1391919 w 3619883"/>
              <a:gd name="connsiteY83" fmla="*/ 147202 h 4297250"/>
              <a:gd name="connsiteX84" fmla="*/ 1436563 w 3619883"/>
              <a:gd name="connsiteY84" fmla="*/ 137480 h 4297250"/>
              <a:gd name="connsiteX85" fmla="*/ 1471566 w 3619883"/>
              <a:gd name="connsiteY85" fmla="*/ 97777 h 4297250"/>
              <a:gd name="connsiteX86" fmla="*/ 1505739 w 3619883"/>
              <a:gd name="connsiteY86" fmla="*/ 75753 h 4297250"/>
              <a:gd name="connsiteX87" fmla="*/ 1590891 w 3619883"/>
              <a:gd name="connsiteY87" fmla="*/ 144702 h 4297250"/>
              <a:gd name="connsiteX88" fmla="*/ 1625616 w 3619883"/>
              <a:gd name="connsiteY88" fmla="*/ 110893 h 4297250"/>
              <a:gd name="connsiteX89" fmla="*/ 1658964 w 3619883"/>
              <a:gd name="connsiteY89" fmla="*/ 106547 h 4297250"/>
              <a:gd name="connsiteX90" fmla="*/ 1746598 w 3619883"/>
              <a:gd name="connsiteY90" fmla="*/ 122460 h 4297250"/>
              <a:gd name="connsiteX91" fmla="*/ 1811913 w 3619883"/>
              <a:gd name="connsiteY91" fmla="*/ 143234 h 4297250"/>
              <a:gd name="connsiteX92" fmla="*/ 1856557 w 3619883"/>
              <a:gd name="connsiteY92" fmla="*/ 133511 h 4297250"/>
              <a:gd name="connsiteX93" fmla="*/ 2066003 w 3619883"/>
              <a:gd name="connsiteY93" fmla="*/ 143313 h 4297250"/>
              <a:gd name="connsiteX94" fmla="*/ 2177615 w 3619883"/>
              <a:gd name="connsiteY94" fmla="*/ 119007 h 4297250"/>
              <a:gd name="connsiteX95" fmla="*/ 2255883 w 3619883"/>
              <a:gd name="connsiteY95" fmla="*/ 99047 h 4297250"/>
              <a:gd name="connsiteX96" fmla="*/ 2344622 w 3619883"/>
              <a:gd name="connsiteY96" fmla="*/ 91388 h 4297250"/>
              <a:gd name="connsiteX97" fmla="*/ 2455682 w 3619883"/>
              <a:gd name="connsiteY97" fmla="*/ 78869 h 4297250"/>
              <a:gd name="connsiteX98" fmla="*/ 2632609 w 3619883"/>
              <a:gd name="connsiteY98" fmla="*/ 75338 h 4297250"/>
              <a:gd name="connsiteX99" fmla="*/ 2742291 w 3619883"/>
              <a:gd name="connsiteY99" fmla="*/ 92282 h 4297250"/>
              <a:gd name="connsiteX100" fmla="*/ 2851974 w 3619883"/>
              <a:gd name="connsiteY100" fmla="*/ 109227 h 4297250"/>
              <a:gd name="connsiteX101" fmla="*/ 2907643 w 3619883"/>
              <a:gd name="connsiteY101" fmla="*/ 100020 h 4297250"/>
              <a:gd name="connsiteX102" fmla="*/ 2944022 w 3619883"/>
              <a:gd name="connsiteY102" fmla="*/ 30853 h 4297250"/>
              <a:gd name="connsiteX103" fmla="*/ 3022289 w 3619883"/>
              <a:gd name="connsiteY103" fmla="*/ 10893 h 4297250"/>
              <a:gd name="connsiteX104" fmla="*/ 3054807 w 3619883"/>
              <a:gd name="connsiteY104" fmla="*/ 24226 h 4297250"/>
              <a:gd name="connsiteX105" fmla="*/ 3141892 w 3619883"/>
              <a:gd name="connsiteY105" fmla="*/ 51925 h 4297250"/>
              <a:gd name="connsiteX106" fmla="*/ 3185711 w 3619883"/>
              <a:gd name="connsiteY106" fmla="*/ 59881 h 4297250"/>
              <a:gd name="connsiteX107" fmla="*/ 3219056 w 3619883"/>
              <a:gd name="connsiteY107" fmla="*/ 55536 h 4297250"/>
              <a:gd name="connsiteX108" fmla="*/ 3263425 w 3619883"/>
              <a:gd name="connsiteY108" fmla="*/ 51706 h 4297250"/>
              <a:gd name="connsiteX109" fmla="*/ 3296219 w 3619883"/>
              <a:gd name="connsiteY109" fmla="*/ 59147 h 4297250"/>
              <a:gd name="connsiteX110" fmla="*/ 3319094 w 3619883"/>
              <a:gd name="connsiteY110" fmla="*/ 42500 h 4297250"/>
              <a:gd name="connsiteX111" fmla="*/ 3420511 w 3619883"/>
              <a:gd name="connsiteY111" fmla="*/ 0 h 4297250"/>
              <a:gd name="connsiteX112" fmla="*/ 3453305 w 3619883"/>
              <a:gd name="connsiteY112" fmla="*/ 7440 h 4297250"/>
              <a:gd name="connsiteX113" fmla="*/ 3496571 w 3619883"/>
              <a:gd name="connsiteY113" fmla="*/ 27182 h 4297250"/>
              <a:gd name="connsiteX114" fmla="*/ 3602117 w 3619883"/>
              <a:gd name="connsiteY114" fmla="*/ 132521 h 4297250"/>
              <a:gd name="connsiteX115" fmla="*/ 3619883 w 3619883"/>
              <a:gd name="connsiteY115" fmla="*/ 140049 h 4297250"/>
              <a:gd name="connsiteX116" fmla="*/ 3619883 w 3619883"/>
              <a:gd name="connsiteY11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3951392 h 4297250"/>
              <a:gd name="connsiteX16" fmla="*/ 1716110 w 3619883"/>
              <a:gd name="connsiteY16" fmla="*/ 4006431 h 4297250"/>
              <a:gd name="connsiteX17" fmla="*/ 1703447 w 3619883"/>
              <a:gd name="connsiteY17" fmla="*/ 4007960 h 4297250"/>
              <a:gd name="connsiteX18" fmla="*/ 1716110 w 3619883"/>
              <a:gd name="connsiteY18" fmla="*/ 4044284 h 4297250"/>
              <a:gd name="connsiteX19" fmla="*/ 1716110 w 3619883"/>
              <a:gd name="connsiteY19" fmla="*/ 4128157 h 4297250"/>
              <a:gd name="connsiteX20" fmla="*/ 1745346 w 3619883"/>
              <a:gd name="connsiteY20" fmla="*/ 4128157 h 4297250"/>
              <a:gd name="connsiteX21" fmla="*/ 1796694 w 3619883"/>
              <a:gd name="connsiteY21" fmla="*/ 4275461 h 4297250"/>
              <a:gd name="connsiteX22" fmla="*/ 1558844 w 3619883"/>
              <a:gd name="connsiteY22" fmla="*/ 4275461 h 4297250"/>
              <a:gd name="connsiteX23" fmla="*/ 1517252 w 3619883"/>
              <a:gd name="connsiteY23" fmla="*/ 4128157 h 4297250"/>
              <a:gd name="connsiteX24" fmla="*/ 1582936 w 3619883"/>
              <a:gd name="connsiteY24" fmla="*/ 4128157 h 4297250"/>
              <a:gd name="connsiteX25" fmla="*/ 1582936 w 3619883"/>
              <a:gd name="connsiteY25" fmla="*/ 3951392 h 4297250"/>
              <a:gd name="connsiteX26" fmla="*/ 1405151 w 3619883"/>
              <a:gd name="connsiteY26" fmla="*/ 3951392 h 4297250"/>
              <a:gd name="connsiteX27" fmla="*/ 1405151 w 3619883"/>
              <a:gd name="connsiteY27" fmla="*/ 4128157 h 4297250"/>
              <a:gd name="connsiteX28" fmla="*/ 1468988 w 3619883"/>
              <a:gd name="connsiteY28" fmla="*/ 4128157 h 4297250"/>
              <a:gd name="connsiteX29" fmla="*/ 1427396 w 3619883"/>
              <a:gd name="connsiteY29" fmla="*/ 4275461 h 4297250"/>
              <a:gd name="connsiteX30" fmla="*/ 1210751 w 3619883"/>
              <a:gd name="connsiteY30" fmla="*/ 4275461 h 4297250"/>
              <a:gd name="connsiteX31" fmla="*/ 1210751 w 3619883"/>
              <a:gd name="connsiteY31" fmla="*/ 4128157 h 4297250"/>
              <a:gd name="connsiteX32" fmla="*/ 1271978 w 3619883"/>
              <a:gd name="connsiteY32" fmla="*/ 4128157 h 4297250"/>
              <a:gd name="connsiteX33" fmla="*/ 1271978 w 3619883"/>
              <a:gd name="connsiteY33" fmla="*/ 3951392 h 4297250"/>
              <a:gd name="connsiteX34" fmla="*/ 1094193 w 3619883"/>
              <a:gd name="connsiteY34" fmla="*/ 3951392 h 4297250"/>
              <a:gd name="connsiteX35" fmla="*/ 1094193 w 3619883"/>
              <a:gd name="connsiteY35" fmla="*/ 4128157 h 4297250"/>
              <a:gd name="connsiteX36" fmla="*/ 1140354 w 3619883"/>
              <a:gd name="connsiteY36" fmla="*/ 4128157 h 4297250"/>
              <a:gd name="connsiteX37" fmla="*/ 1140354 w 3619883"/>
              <a:gd name="connsiteY37" fmla="*/ 4275461 h 4297250"/>
              <a:gd name="connsiteX38" fmla="*/ 953807 w 3619883"/>
              <a:gd name="connsiteY38" fmla="*/ 4275461 h 4297250"/>
              <a:gd name="connsiteX39" fmla="*/ 912215 w 3619883"/>
              <a:gd name="connsiteY39" fmla="*/ 4128157 h 4297250"/>
              <a:gd name="connsiteX40" fmla="*/ 961020 w 3619883"/>
              <a:gd name="connsiteY40" fmla="*/ 4128157 h 4297250"/>
              <a:gd name="connsiteX41" fmla="*/ 961020 w 3619883"/>
              <a:gd name="connsiteY41" fmla="*/ 3951392 h 4297250"/>
              <a:gd name="connsiteX42" fmla="*/ 783235 w 3619883"/>
              <a:gd name="connsiteY42" fmla="*/ 3951392 h 4297250"/>
              <a:gd name="connsiteX43" fmla="*/ 783235 w 3619883"/>
              <a:gd name="connsiteY43" fmla="*/ 4128157 h 4297250"/>
              <a:gd name="connsiteX44" fmla="*/ 871024 w 3619883"/>
              <a:gd name="connsiteY44" fmla="*/ 4128157 h 4297250"/>
              <a:gd name="connsiteX45" fmla="*/ 829432 w 3619883"/>
              <a:gd name="connsiteY45" fmla="*/ 4275461 h 4297250"/>
              <a:gd name="connsiteX46" fmla="*/ 611484 w 3619883"/>
              <a:gd name="connsiteY46" fmla="*/ 4275461 h 4297250"/>
              <a:gd name="connsiteX47" fmla="*/ 621247 w 3619883"/>
              <a:gd name="connsiteY47" fmla="*/ 4128157 h 4297250"/>
              <a:gd name="connsiteX48" fmla="*/ 650062 w 3619883"/>
              <a:gd name="connsiteY48" fmla="*/ 4128157 h 4297250"/>
              <a:gd name="connsiteX49" fmla="*/ 650062 w 3619883"/>
              <a:gd name="connsiteY49" fmla="*/ 3951392 h 4297250"/>
              <a:gd name="connsiteX50" fmla="*/ 472277 w 3619883"/>
              <a:gd name="connsiteY50" fmla="*/ 3951392 h 4297250"/>
              <a:gd name="connsiteX51" fmla="*/ 472277 w 3619883"/>
              <a:gd name="connsiteY51" fmla="*/ 4128157 h 4297250"/>
              <a:gd name="connsiteX52" fmla="*/ 522650 w 3619883"/>
              <a:gd name="connsiteY52" fmla="*/ 4128157 h 4297250"/>
              <a:gd name="connsiteX53" fmla="*/ 573998 w 3619883"/>
              <a:gd name="connsiteY53" fmla="*/ 4275461 h 4297250"/>
              <a:gd name="connsiteX54" fmla="*/ 336164 w 3619883"/>
              <a:gd name="connsiteY54" fmla="*/ 4275461 h 4297250"/>
              <a:gd name="connsiteX55" fmla="*/ 294572 w 3619883"/>
              <a:gd name="connsiteY55" fmla="*/ 4128157 h 4297250"/>
              <a:gd name="connsiteX56" fmla="*/ 339106 w 3619883"/>
              <a:gd name="connsiteY56" fmla="*/ 4128157 h 4297250"/>
              <a:gd name="connsiteX57" fmla="*/ 339106 w 3619883"/>
              <a:gd name="connsiteY57" fmla="*/ 3951392 h 4297250"/>
              <a:gd name="connsiteX58" fmla="*/ 161321 w 3619883"/>
              <a:gd name="connsiteY58" fmla="*/ 3951392 h 4297250"/>
              <a:gd name="connsiteX59" fmla="*/ 161321 w 3619883"/>
              <a:gd name="connsiteY59" fmla="*/ 4128157 h 4297250"/>
              <a:gd name="connsiteX60" fmla="*/ 230914 w 3619883"/>
              <a:gd name="connsiteY60" fmla="*/ 4128157 h 4297250"/>
              <a:gd name="connsiteX61" fmla="*/ 189322 w 3619883"/>
              <a:gd name="connsiteY61" fmla="*/ 4275461 h 4297250"/>
              <a:gd name="connsiteX62" fmla="*/ 0 w 3619883"/>
              <a:gd name="connsiteY62" fmla="*/ 4275461 h 4297250"/>
              <a:gd name="connsiteX63" fmla="*/ 0 w 3619883"/>
              <a:gd name="connsiteY63" fmla="*/ 42229 h 4297250"/>
              <a:gd name="connsiteX64" fmla="*/ 42464 w 3619883"/>
              <a:gd name="connsiteY64" fmla="*/ 40518 h 4297250"/>
              <a:gd name="connsiteX65" fmla="*/ 137733 w 3619883"/>
              <a:gd name="connsiteY65" fmla="*/ 35355 h 4297250"/>
              <a:gd name="connsiteX66" fmla="*/ 270565 w 3619883"/>
              <a:gd name="connsiteY66" fmla="*/ 29759 h 4297250"/>
              <a:gd name="connsiteX67" fmla="*/ 479734 w 3619883"/>
              <a:gd name="connsiteY67" fmla="*/ 45455 h 4297250"/>
              <a:gd name="connsiteX68" fmla="*/ 524103 w 3619883"/>
              <a:gd name="connsiteY68" fmla="*/ 41625 h 4297250"/>
              <a:gd name="connsiteX69" fmla="*/ 624416 w 3619883"/>
              <a:gd name="connsiteY69" fmla="*/ 22696 h 4297250"/>
              <a:gd name="connsiteX70" fmla="*/ 657762 w 3619883"/>
              <a:gd name="connsiteY70" fmla="*/ 18351 h 4297250"/>
              <a:gd name="connsiteX71" fmla="*/ 690557 w 3619883"/>
              <a:gd name="connsiteY71" fmla="*/ 25792 h 4297250"/>
              <a:gd name="connsiteX72" fmla="*/ 745123 w 3619883"/>
              <a:gd name="connsiteY72" fmla="*/ 40157 h 4297250"/>
              <a:gd name="connsiteX73" fmla="*/ 789493 w 3619883"/>
              <a:gd name="connsiteY73" fmla="*/ 36327 h 4297250"/>
              <a:gd name="connsiteX74" fmla="*/ 854255 w 3619883"/>
              <a:gd name="connsiteY74" fmla="*/ 68887 h 4297250"/>
              <a:gd name="connsiteX75" fmla="*/ 897520 w 3619883"/>
              <a:gd name="connsiteY75" fmla="*/ 88629 h 4297250"/>
              <a:gd name="connsiteX76" fmla="*/ 940510 w 3619883"/>
              <a:gd name="connsiteY76" fmla="*/ 114265 h 4297250"/>
              <a:gd name="connsiteX77" fmla="*/ 1082712 w 3619883"/>
              <a:gd name="connsiteY77" fmla="*/ 144543 h 4297250"/>
              <a:gd name="connsiteX78" fmla="*/ 1205348 w 3619883"/>
              <a:gd name="connsiteY78" fmla="*/ 120753 h 4297250"/>
              <a:gd name="connsiteX79" fmla="*/ 1271764 w 3619883"/>
              <a:gd name="connsiteY79" fmla="*/ 117956 h 4297250"/>
              <a:gd name="connsiteX80" fmla="*/ 1315583 w 3619883"/>
              <a:gd name="connsiteY80" fmla="*/ 125912 h 4297250"/>
              <a:gd name="connsiteX81" fmla="*/ 1359125 w 3619883"/>
              <a:gd name="connsiteY81" fmla="*/ 139761 h 4297250"/>
              <a:gd name="connsiteX82" fmla="*/ 1391919 w 3619883"/>
              <a:gd name="connsiteY82" fmla="*/ 147202 h 4297250"/>
              <a:gd name="connsiteX83" fmla="*/ 1436563 w 3619883"/>
              <a:gd name="connsiteY83" fmla="*/ 137480 h 4297250"/>
              <a:gd name="connsiteX84" fmla="*/ 1471566 w 3619883"/>
              <a:gd name="connsiteY84" fmla="*/ 97777 h 4297250"/>
              <a:gd name="connsiteX85" fmla="*/ 1505739 w 3619883"/>
              <a:gd name="connsiteY85" fmla="*/ 75753 h 4297250"/>
              <a:gd name="connsiteX86" fmla="*/ 1590891 w 3619883"/>
              <a:gd name="connsiteY86" fmla="*/ 144702 h 4297250"/>
              <a:gd name="connsiteX87" fmla="*/ 1625616 w 3619883"/>
              <a:gd name="connsiteY87" fmla="*/ 110893 h 4297250"/>
              <a:gd name="connsiteX88" fmla="*/ 1658964 w 3619883"/>
              <a:gd name="connsiteY88" fmla="*/ 106547 h 4297250"/>
              <a:gd name="connsiteX89" fmla="*/ 1746598 w 3619883"/>
              <a:gd name="connsiteY89" fmla="*/ 122460 h 4297250"/>
              <a:gd name="connsiteX90" fmla="*/ 1811913 w 3619883"/>
              <a:gd name="connsiteY90" fmla="*/ 143234 h 4297250"/>
              <a:gd name="connsiteX91" fmla="*/ 1856557 w 3619883"/>
              <a:gd name="connsiteY91" fmla="*/ 133511 h 4297250"/>
              <a:gd name="connsiteX92" fmla="*/ 2066003 w 3619883"/>
              <a:gd name="connsiteY92" fmla="*/ 143313 h 4297250"/>
              <a:gd name="connsiteX93" fmla="*/ 2177615 w 3619883"/>
              <a:gd name="connsiteY93" fmla="*/ 119007 h 4297250"/>
              <a:gd name="connsiteX94" fmla="*/ 2255883 w 3619883"/>
              <a:gd name="connsiteY94" fmla="*/ 99047 h 4297250"/>
              <a:gd name="connsiteX95" fmla="*/ 2344622 w 3619883"/>
              <a:gd name="connsiteY95" fmla="*/ 91388 h 4297250"/>
              <a:gd name="connsiteX96" fmla="*/ 2455682 w 3619883"/>
              <a:gd name="connsiteY96" fmla="*/ 78869 h 4297250"/>
              <a:gd name="connsiteX97" fmla="*/ 2632609 w 3619883"/>
              <a:gd name="connsiteY97" fmla="*/ 75338 h 4297250"/>
              <a:gd name="connsiteX98" fmla="*/ 2742291 w 3619883"/>
              <a:gd name="connsiteY98" fmla="*/ 92282 h 4297250"/>
              <a:gd name="connsiteX99" fmla="*/ 2851974 w 3619883"/>
              <a:gd name="connsiteY99" fmla="*/ 109227 h 4297250"/>
              <a:gd name="connsiteX100" fmla="*/ 2907643 w 3619883"/>
              <a:gd name="connsiteY100" fmla="*/ 100020 h 4297250"/>
              <a:gd name="connsiteX101" fmla="*/ 2944022 w 3619883"/>
              <a:gd name="connsiteY101" fmla="*/ 30853 h 4297250"/>
              <a:gd name="connsiteX102" fmla="*/ 3022289 w 3619883"/>
              <a:gd name="connsiteY102" fmla="*/ 10893 h 4297250"/>
              <a:gd name="connsiteX103" fmla="*/ 3054807 w 3619883"/>
              <a:gd name="connsiteY103" fmla="*/ 24226 h 4297250"/>
              <a:gd name="connsiteX104" fmla="*/ 3141892 w 3619883"/>
              <a:gd name="connsiteY104" fmla="*/ 51925 h 4297250"/>
              <a:gd name="connsiteX105" fmla="*/ 3185711 w 3619883"/>
              <a:gd name="connsiteY105" fmla="*/ 59881 h 4297250"/>
              <a:gd name="connsiteX106" fmla="*/ 3219056 w 3619883"/>
              <a:gd name="connsiteY106" fmla="*/ 55536 h 4297250"/>
              <a:gd name="connsiteX107" fmla="*/ 3263425 w 3619883"/>
              <a:gd name="connsiteY107" fmla="*/ 51706 h 4297250"/>
              <a:gd name="connsiteX108" fmla="*/ 3296219 w 3619883"/>
              <a:gd name="connsiteY108" fmla="*/ 59147 h 4297250"/>
              <a:gd name="connsiteX109" fmla="*/ 3319094 w 3619883"/>
              <a:gd name="connsiteY109" fmla="*/ 42500 h 4297250"/>
              <a:gd name="connsiteX110" fmla="*/ 3420511 w 3619883"/>
              <a:gd name="connsiteY110" fmla="*/ 0 h 4297250"/>
              <a:gd name="connsiteX111" fmla="*/ 3453305 w 3619883"/>
              <a:gd name="connsiteY111" fmla="*/ 7440 h 4297250"/>
              <a:gd name="connsiteX112" fmla="*/ 3496571 w 3619883"/>
              <a:gd name="connsiteY112" fmla="*/ 27182 h 4297250"/>
              <a:gd name="connsiteX113" fmla="*/ 3602117 w 3619883"/>
              <a:gd name="connsiteY113" fmla="*/ 132521 h 4297250"/>
              <a:gd name="connsiteX114" fmla="*/ 3619883 w 3619883"/>
              <a:gd name="connsiteY114" fmla="*/ 140049 h 4297250"/>
              <a:gd name="connsiteX115" fmla="*/ 3619883 w 3619883"/>
              <a:gd name="connsiteY11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4006431 h 4297250"/>
              <a:gd name="connsiteX16" fmla="*/ 1703447 w 3619883"/>
              <a:gd name="connsiteY16" fmla="*/ 4007960 h 4297250"/>
              <a:gd name="connsiteX17" fmla="*/ 1716110 w 3619883"/>
              <a:gd name="connsiteY17" fmla="*/ 4044284 h 4297250"/>
              <a:gd name="connsiteX18" fmla="*/ 1716110 w 3619883"/>
              <a:gd name="connsiteY18" fmla="*/ 4128157 h 4297250"/>
              <a:gd name="connsiteX19" fmla="*/ 1745346 w 3619883"/>
              <a:gd name="connsiteY19" fmla="*/ 4128157 h 4297250"/>
              <a:gd name="connsiteX20" fmla="*/ 1796694 w 3619883"/>
              <a:gd name="connsiteY20" fmla="*/ 4275461 h 4297250"/>
              <a:gd name="connsiteX21" fmla="*/ 1558844 w 3619883"/>
              <a:gd name="connsiteY21" fmla="*/ 4275461 h 4297250"/>
              <a:gd name="connsiteX22" fmla="*/ 1517252 w 3619883"/>
              <a:gd name="connsiteY22" fmla="*/ 4128157 h 4297250"/>
              <a:gd name="connsiteX23" fmla="*/ 1582936 w 3619883"/>
              <a:gd name="connsiteY23" fmla="*/ 4128157 h 4297250"/>
              <a:gd name="connsiteX24" fmla="*/ 1582936 w 3619883"/>
              <a:gd name="connsiteY24" fmla="*/ 3951392 h 4297250"/>
              <a:gd name="connsiteX25" fmla="*/ 1405151 w 3619883"/>
              <a:gd name="connsiteY25" fmla="*/ 3951392 h 4297250"/>
              <a:gd name="connsiteX26" fmla="*/ 1405151 w 3619883"/>
              <a:gd name="connsiteY26" fmla="*/ 4128157 h 4297250"/>
              <a:gd name="connsiteX27" fmla="*/ 1468988 w 3619883"/>
              <a:gd name="connsiteY27" fmla="*/ 4128157 h 4297250"/>
              <a:gd name="connsiteX28" fmla="*/ 1427396 w 3619883"/>
              <a:gd name="connsiteY28" fmla="*/ 4275461 h 4297250"/>
              <a:gd name="connsiteX29" fmla="*/ 1210751 w 3619883"/>
              <a:gd name="connsiteY29" fmla="*/ 4275461 h 4297250"/>
              <a:gd name="connsiteX30" fmla="*/ 1210751 w 3619883"/>
              <a:gd name="connsiteY30" fmla="*/ 4128157 h 4297250"/>
              <a:gd name="connsiteX31" fmla="*/ 1271978 w 3619883"/>
              <a:gd name="connsiteY31" fmla="*/ 4128157 h 4297250"/>
              <a:gd name="connsiteX32" fmla="*/ 1271978 w 3619883"/>
              <a:gd name="connsiteY32" fmla="*/ 3951392 h 4297250"/>
              <a:gd name="connsiteX33" fmla="*/ 1094193 w 3619883"/>
              <a:gd name="connsiteY33" fmla="*/ 3951392 h 4297250"/>
              <a:gd name="connsiteX34" fmla="*/ 1094193 w 3619883"/>
              <a:gd name="connsiteY34" fmla="*/ 4128157 h 4297250"/>
              <a:gd name="connsiteX35" fmla="*/ 1140354 w 3619883"/>
              <a:gd name="connsiteY35" fmla="*/ 4128157 h 4297250"/>
              <a:gd name="connsiteX36" fmla="*/ 1140354 w 3619883"/>
              <a:gd name="connsiteY36" fmla="*/ 4275461 h 4297250"/>
              <a:gd name="connsiteX37" fmla="*/ 953807 w 3619883"/>
              <a:gd name="connsiteY37" fmla="*/ 4275461 h 4297250"/>
              <a:gd name="connsiteX38" fmla="*/ 912215 w 3619883"/>
              <a:gd name="connsiteY38" fmla="*/ 4128157 h 4297250"/>
              <a:gd name="connsiteX39" fmla="*/ 961020 w 3619883"/>
              <a:gd name="connsiteY39" fmla="*/ 4128157 h 4297250"/>
              <a:gd name="connsiteX40" fmla="*/ 961020 w 3619883"/>
              <a:gd name="connsiteY40" fmla="*/ 3951392 h 4297250"/>
              <a:gd name="connsiteX41" fmla="*/ 783235 w 3619883"/>
              <a:gd name="connsiteY41" fmla="*/ 3951392 h 4297250"/>
              <a:gd name="connsiteX42" fmla="*/ 783235 w 3619883"/>
              <a:gd name="connsiteY42" fmla="*/ 4128157 h 4297250"/>
              <a:gd name="connsiteX43" fmla="*/ 871024 w 3619883"/>
              <a:gd name="connsiteY43" fmla="*/ 4128157 h 4297250"/>
              <a:gd name="connsiteX44" fmla="*/ 829432 w 3619883"/>
              <a:gd name="connsiteY44" fmla="*/ 4275461 h 4297250"/>
              <a:gd name="connsiteX45" fmla="*/ 611484 w 3619883"/>
              <a:gd name="connsiteY45" fmla="*/ 4275461 h 4297250"/>
              <a:gd name="connsiteX46" fmla="*/ 621247 w 3619883"/>
              <a:gd name="connsiteY46" fmla="*/ 4128157 h 4297250"/>
              <a:gd name="connsiteX47" fmla="*/ 650062 w 3619883"/>
              <a:gd name="connsiteY47" fmla="*/ 4128157 h 4297250"/>
              <a:gd name="connsiteX48" fmla="*/ 650062 w 3619883"/>
              <a:gd name="connsiteY48" fmla="*/ 3951392 h 4297250"/>
              <a:gd name="connsiteX49" fmla="*/ 472277 w 3619883"/>
              <a:gd name="connsiteY49" fmla="*/ 3951392 h 4297250"/>
              <a:gd name="connsiteX50" fmla="*/ 472277 w 3619883"/>
              <a:gd name="connsiteY50" fmla="*/ 4128157 h 4297250"/>
              <a:gd name="connsiteX51" fmla="*/ 522650 w 3619883"/>
              <a:gd name="connsiteY51" fmla="*/ 4128157 h 4297250"/>
              <a:gd name="connsiteX52" fmla="*/ 573998 w 3619883"/>
              <a:gd name="connsiteY52" fmla="*/ 4275461 h 4297250"/>
              <a:gd name="connsiteX53" fmla="*/ 336164 w 3619883"/>
              <a:gd name="connsiteY53" fmla="*/ 4275461 h 4297250"/>
              <a:gd name="connsiteX54" fmla="*/ 294572 w 3619883"/>
              <a:gd name="connsiteY54" fmla="*/ 4128157 h 4297250"/>
              <a:gd name="connsiteX55" fmla="*/ 339106 w 3619883"/>
              <a:gd name="connsiteY55" fmla="*/ 4128157 h 4297250"/>
              <a:gd name="connsiteX56" fmla="*/ 339106 w 3619883"/>
              <a:gd name="connsiteY56" fmla="*/ 3951392 h 4297250"/>
              <a:gd name="connsiteX57" fmla="*/ 161321 w 3619883"/>
              <a:gd name="connsiteY57" fmla="*/ 3951392 h 4297250"/>
              <a:gd name="connsiteX58" fmla="*/ 161321 w 3619883"/>
              <a:gd name="connsiteY58" fmla="*/ 4128157 h 4297250"/>
              <a:gd name="connsiteX59" fmla="*/ 230914 w 3619883"/>
              <a:gd name="connsiteY59" fmla="*/ 4128157 h 4297250"/>
              <a:gd name="connsiteX60" fmla="*/ 189322 w 3619883"/>
              <a:gd name="connsiteY60" fmla="*/ 4275461 h 4297250"/>
              <a:gd name="connsiteX61" fmla="*/ 0 w 3619883"/>
              <a:gd name="connsiteY61" fmla="*/ 4275461 h 4297250"/>
              <a:gd name="connsiteX62" fmla="*/ 0 w 3619883"/>
              <a:gd name="connsiteY62" fmla="*/ 42229 h 4297250"/>
              <a:gd name="connsiteX63" fmla="*/ 42464 w 3619883"/>
              <a:gd name="connsiteY63" fmla="*/ 40518 h 4297250"/>
              <a:gd name="connsiteX64" fmla="*/ 137733 w 3619883"/>
              <a:gd name="connsiteY64" fmla="*/ 35355 h 4297250"/>
              <a:gd name="connsiteX65" fmla="*/ 270565 w 3619883"/>
              <a:gd name="connsiteY65" fmla="*/ 29759 h 4297250"/>
              <a:gd name="connsiteX66" fmla="*/ 479734 w 3619883"/>
              <a:gd name="connsiteY66" fmla="*/ 45455 h 4297250"/>
              <a:gd name="connsiteX67" fmla="*/ 524103 w 3619883"/>
              <a:gd name="connsiteY67" fmla="*/ 41625 h 4297250"/>
              <a:gd name="connsiteX68" fmla="*/ 624416 w 3619883"/>
              <a:gd name="connsiteY68" fmla="*/ 22696 h 4297250"/>
              <a:gd name="connsiteX69" fmla="*/ 657762 w 3619883"/>
              <a:gd name="connsiteY69" fmla="*/ 18351 h 4297250"/>
              <a:gd name="connsiteX70" fmla="*/ 690557 w 3619883"/>
              <a:gd name="connsiteY70" fmla="*/ 25792 h 4297250"/>
              <a:gd name="connsiteX71" fmla="*/ 745123 w 3619883"/>
              <a:gd name="connsiteY71" fmla="*/ 40157 h 4297250"/>
              <a:gd name="connsiteX72" fmla="*/ 789493 w 3619883"/>
              <a:gd name="connsiteY72" fmla="*/ 36327 h 4297250"/>
              <a:gd name="connsiteX73" fmla="*/ 854255 w 3619883"/>
              <a:gd name="connsiteY73" fmla="*/ 68887 h 4297250"/>
              <a:gd name="connsiteX74" fmla="*/ 897520 w 3619883"/>
              <a:gd name="connsiteY74" fmla="*/ 88629 h 4297250"/>
              <a:gd name="connsiteX75" fmla="*/ 940510 w 3619883"/>
              <a:gd name="connsiteY75" fmla="*/ 114265 h 4297250"/>
              <a:gd name="connsiteX76" fmla="*/ 1082712 w 3619883"/>
              <a:gd name="connsiteY76" fmla="*/ 144543 h 4297250"/>
              <a:gd name="connsiteX77" fmla="*/ 1205348 w 3619883"/>
              <a:gd name="connsiteY77" fmla="*/ 120753 h 4297250"/>
              <a:gd name="connsiteX78" fmla="*/ 1271764 w 3619883"/>
              <a:gd name="connsiteY78" fmla="*/ 117956 h 4297250"/>
              <a:gd name="connsiteX79" fmla="*/ 1315583 w 3619883"/>
              <a:gd name="connsiteY79" fmla="*/ 125912 h 4297250"/>
              <a:gd name="connsiteX80" fmla="*/ 1359125 w 3619883"/>
              <a:gd name="connsiteY80" fmla="*/ 139761 h 4297250"/>
              <a:gd name="connsiteX81" fmla="*/ 1391919 w 3619883"/>
              <a:gd name="connsiteY81" fmla="*/ 147202 h 4297250"/>
              <a:gd name="connsiteX82" fmla="*/ 1436563 w 3619883"/>
              <a:gd name="connsiteY82" fmla="*/ 137480 h 4297250"/>
              <a:gd name="connsiteX83" fmla="*/ 1471566 w 3619883"/>
              <a:gd name="connsiteY83" fmla="*/ 97777 h 4297250"/>
              <a:gd name="connsiteX84" fmla="*/ 1505739 w 3619883"/>
              <a:gd name="connsiteY84" fmla="*/ 75753 h 4297250"/>
              <a:gd name="connsiteX85" fmla="*/ 1590891 w 3619883"/>
              <a:gd name="connsiteY85" fmla="*/ 144702 h 4297250"/>
              <a:gd name="connsiteX86" fmla="*/ 1625616 w 3619883"/>
              <a:gd name="connsiteY86" fmla="*/ 110893 h 4297250"/>
              <a:gd name="connsiteX87" fmla="*/ 1658964 w 3619883"/>
              <a:gd name="connsiteY87" fmla="*/ 106547 h 4297250"/>
              <a:gd name="connsiteX88" fmla="*/ 1746598 w 3619883"/>
              <a:gd name="connsiteY88" fmla="*/ 122460 h 4297250"/>
              <a:gd name="connsiteX89" fmla="*/ 1811913 w 3619883"/>
              <a:gd name="connsiteY89" fmla="*/ 143234 h 4297250"/>
              <a:gd name="connsiteX90" fmla="*/ 1856557 w 3619883"/>
              <a:gd name="connsiteY90" fmla="*/ 133511 h 4297250"/>
              <a:gd name="connsiteX91" fmla="*/ 2066003 w 3619883"/>
              <a:gd name="connsiteY91" fmla="*/ 143313 h 4297250"/>
              <a:gd name="connsiteX92" fmla="*/ 2177615 w 3619883"/>
              <a:gd name="connsiteY92" fmla="*/ 119007 h 4297250"/>
              <a:gd name="connsiteX93" fmla="*/ 2255883 w 3619883"/>
              <a:gd name="connsiteY93" fmla="*/ 99047 h 4297250"/>
              <a:gd name="connsiteX94" fmla="*/ 2344622 w 3619883"/>
              <a:gd name="connsiteY94" fmla="*/ 91388 h 4297250"/>
              <a:gd name="connsiteX95" fmla="*/ 2455682 w 3619883"/>
              <a:gd name="connsiteY95" fmla="*/ 78869 h 4297250"/>
              <a:gd name="connsiteX96" fmla="*/ 2632609 w 3619883"/>
              <a:gd name="connsiteY96" fmla="*/ 75338 h 4297250"/>
              <a:gd name="connsiteX97" fmla="*/ 2742291 w 3619883"/>
              <a:gd name="connsiteY97" fmla="*/ 92282 h 4297250"/>
              <a:gd name="connsiteX98" fmla="*/ 2851974 w 3619883"/>
              <a:gd name="connsiteY98" fmla="*/ 109227 h 4297250"/>
              <a:gd name="connsiteX99" fmla="*/ 2907643 w 3619883"/>
              <a:gd name="connsiteY99" fmla="*/ 100020 h 4297250"/>
              <a:gd name="connsiteX100" fmla="*/ 2944022 w 3619883"/>
              <a:gd name="connsiteY100" fmla="*/ 30853 h 4297250"/>
              <a:gd name="connsiteX101" fmla="*/ 3022289 w 3619883"/>
              <a:gd name="connsiteY101" fmla="*/ 10893 h 4297250"/>
              <a:gd name="connsiteX102" fmla="*/ 3054807 w 3619883"/>
              <a:gd name="connsiteY102" fmla="*/ 24226 h 4297250"/>
              <a:gd name="connsiteX103" fmla="*/ 3141892 w 3619883"/>
              <a:gd name="connsiteY103" fmla="*/ 51925 h 4297250"/>
              <a:gd name="connsiteX104" fmla="*/ 3185711 w 3619883"/>
              <a:gd name="connsiteY104" fmla="*/ 59881 h 4297250"/>
              <a:gd name="connsiteX105" fmla="*/ 3219056 w 3619883"/>
              <a:gd name="connsiteY105" fmla="*/ 55536 h 4297250"/>
              <a:gd name="connsiteX106" fmla="*/ 3263425 w 3619883"/>
              <a:gd name="connsiteY106" fmla="*/ 51706 h 4297250"/>
              <a:gd name="connsiteX107" fmla="*/ 3296219 w 3619883"/>
              <a:gd name="connsiteY107" fmla="*/ 59147 h 4297250"/>
              <a:gd name="connsiteX108" fmla="*/ 3319094 w 3619883"/>
              <a:gd name="connsiteY108" fmla="*/ 42500 h 4297250"/>
              <a:gd name="connsiteX109" fmla="*/ 3420511 w 3619883"/>
              <a:gd name="connsiteY109" fmla="*/ 0 h 4297250"/>
              <a:gd name="connsiteX110" fmla="*/ 3453305 w 3619883"/>
              <a:gd name="connsiteY110" fmla="*/ 7440 h 4297250"/>
              <a:gd name="connsiteX111" fmla="*/ 3496571 w 3619883"/>
              <a:gd name="connsiteY111" fmla="*/ 27182 h 4297250"/>
              <a:gd name="connsiteX112" fmla="*/ 3602117 w 3619883"/>
              <a:gd name="connsiteY112" fmla="*/ 132521 h 4297250"/>
              <a:gd name="connsiteX113" fmla="*/ 3619883 w 3619883"/>
              <a:gd name="connsiteY113" fmla="*/ 140049 h 4297250"/>
              <a:gd name="connsiteX114" fmla="*/ 3619883 w 3619883"/>
              <a:gd name="connsiteY11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4006431 h 4297250"/>
              <a:gd name="connsiteX16" fmla="*/ 1703447 w 3619883"/>
              <a:gd name="connsiteY16" fmla="*/ 4007960 h 4297250"/>
              <a:gd name="connsiteX17" fmla="*/ 1716110 w 3619883"/>
              <a:gd name="connsiteY17" fmla="*/ 4128157 h 4297250"/>
              <a:gd name="connsiteX18" fmla="*/ 1745346 w 3619883"/>
              <a:gd name="connsiteY18" fmla="*/ 4128157 h 4297250"/>
              <a:gd name="connsiteX19" fmla="*/ 1796694 w 3619883"/>
              <a:gd name="connsiteY19" fmla="*/ 4275461 h 4297250"/>
              <a:gd name="connsiteX20" fmla="*/ 1558844 w 3619883"/>
              <a:gd name="connsiteY20" fmla="*/ 4275461 h 4297250"/>
              <a:gd name="connsiteX21" fmla="*/ 1517252 w 3619883"/>
              <a:gd name="connsiteY21" fmla="*/ 4128157 h 4297250"/>
              <a:gd name="connsiteX22" fmla="*/ 1582936 w 3619883"/>
              <a:gd name="connsiteY22" fmla="*/ 4128157 h 4297250"/>
              <a:gd name="connsiteX23" fmla="*/ 1582936 w 3619883"/>
              <a:gd name="connsiteY23" fmla="*/ 3951392 h 4297250"/>
              <a:gd name="connsiteX24" fmla="*/ 1405151 w 3619883"/>
              <a:gd name="connsiteY24" fmla="*/ 3951392 h 4297250"/>
              <a:gd name="connsiteX25" fmla="*/ 1405151 w 3619883"/>
              <a:gd name="connsiteY25" fmla="*/ 4128157 h 4297250"/>
              <a:gd name="connsiteX26" fmla="*/ 1468988 w 3619883"/>
              <a:gd name="connsiteY26" fmla="*/ 4128157 h 4297250"/>
              <a:gd name="connsiteX27" fmla="*/ 1427396 w 3619883"/>
              <a:gd name="connsiteY27" fmla="*/ 4275461 h 4297250"/>
              <a:gd name="connsiteX28" fmla="*/ 1210751 w 3619883"/>
              <a:gd name="connsiteY28" fmla="*/ 4275461 h 4297250"/>
              <a:gd name="connsiteX29" fmla="*/ 1210751 w 3619883"/>
              <a:gd name="connsiteY29" fmla="*/ 4128157 h 4297250"/>
              <a:gd name="connsiteX30" fmla="*/ 1271978 w 3619883"/>
              <a:gd name="connsiteY30" fmla="*/ 4128157 h 4297250"/>
              <a:gd name="connsiteX31" fmla="*/ 1271978 w 3619883"/>
              <a:gd name="connsiteY31" fmla="*/ 3951392 h 4297250"/>
              <a:gd name="connsiteX32" fmla="*/ 1094193 w 3619883"/>
              <a:gd name="connsiteY32" fmla="*/ 3951392 h 4297250"/>
              <a:gd name="connsiteX33" fmla="*/ 1094193 w 3619883"/>
              <a:gd name="connsiteY33" fmla="*/ 4128157 h 4297250"/>
              <a:gd name="connsiteX34" fmla="*/ 1140354 w 3619883"/>
              <a:gd name="connsiteY34" fmla="*/ 4128157 h 4297250"/>
              <a:gd name="connsiteX35" fmla="*/ 1140354 w 3619883"/>
              <a:gd name="connsiteY35" fmla="*/ 4275461 h 4297250"/>
              <a:gd name="connsiteX36" fmla="*/ 953807 w 3619883"/>
              <a:gd name="connsiteY36" fmla="*/ 4275461 h 4297250"/>
              <a:gd name="connsiteX37" fmla="*/ 912215 w 3619883"/>
              <a:gd name="connsiteY37" fmla="*/ 4128157 h 4297250"/>
              <a:gd name="connsiteX38" fmla="*/ 961020 w 3619883"/>
              <a:gd name="connsiteY38" fmla="*/ 4128157 h 4297250"/>
              <a:gd name="connsiteX39" fmla="*/ 961020 w 3619883"/>
              <a:gd name="connsiteY39" fmla="*/ 3951392 h 4297250"/>
              <a:gd name="connsiteX40" fmla="*/ 783235 w 3619883"/>
              <a:gd name="connsiteY40" fmla="*/ 3951392 h 4297250"/>
              <a:gd name="connsiteX41" fmla="*/ 783235 w 3619883"/>
              <a:gd name="connsiteY41" fmla="*/ 4128157 h 4297250"/>
              <a:gd name="connsiteX42" fmla="*/ 871024 w 3619883"/>
              <a:gd name="connsiteY42" fmla="*/ 4128157 h 4297250"/>
              <a:gd name="connsiteX43" fmla="*/ 829432 w 3619883"/>
              <a:gd name="connsiteY43" fmla="*/ 4275461 h 4297250"/>
              <a:gd name="connsiteX44" fmla="*/ 611484 w 3619883"/>
              <a:gd name="connsiteY44" fmla="*/ 4275461 h 4297250"/>
              <a:gd name="connsiteX45" fmla="*/ 621247 w 3619883"/>
              <a:gd name="connsiteY45" fmla="*/ 4128157 h 4297250"/>
              <a:gd name="connsiteX46" fmla="*/ 650062 w 3619883"/>
              <a:gd name="connsiteY46" fmla="*/ 4128157 h 4297250"/>
              <a:gd name="connsiteX47" fmla="*/ 650062 w 3619883"/>
              <a:gd name="connsiteY47" fmla="*/ 3951392 h 4297250"/>
              <a:gd name="connsiteX48" fmla="*/ 472277 w 3619883"/>
              <a:gd name="connsiteY48" fmla="*/ 3951392 h 4297250"/>
              <a:gd name="connsiteX49" fmla="*/ 472277 w 3619883"/>
              <a:gd name="connsiteY49" fmla="*/ 4128157 h 4297250"/>
              <a:gd name="connsiteX50" fmla="*/ 522650 w 3619883"/>
              <a:gd name="connsiteY50" fmla="*/ 4128157 h 4297250"/>
              <a:gd name="connsiteX51" fmla="*/ 573998 w 3619883"/>
              <a:gd name="connsiteY51" fmla="*/ 4275461 h 4297250"/>
              <a:gd name="connsiteX52" fmla="*/ 336164 w 3619883"/>
              <a:gd name="connsiteY52" fmla="*/ 4275461 h 4297250"/>
              <a:gd name="connsiteX53" fmla="*/ 294572 w 3619883"/>
              <a:gd name="connsiteY53" fmla="*/ 4128157 h 4297250"/>
              <a:gd name="connsiteX54" fmla="*/ 339106 w 3619883"/>
              <a:gd name="connsiteY54" fmla="*/ 4128157 h 4297250"/>
              <a:gd name="connsiteX55" fmla="*/ 339106 w 3619883"/>
              <a:gd name="connsiteY55" fmla="*/ 3951392 h 4297250"/>
              <a:gd name="connsiteX56" fmla="*/ 161321 w 3619883"/>
              <a:gd name="connsiteY56" fmla="*/ 3951392 h 4297250"/>
              <a:gd name="connsiteX57" fmla="*/ 161321 w 3619883"/>
              <a:gd name="connsiteY57" fmla="*/ 4128157 h 4297250"/>
              <a:gd name="connsiteX58" fmla="*/ 230914 w 3619883"/>
              <a:gd name="connsiteY58" fmla="*/ 4128157 h 4297250"/>
              <a:gd name="connsiteX59" fmla="*/ 189322 w 3619883"/>
              <a:gd name="connsiteY59" fmla="*/ 4275461 h 4297250"/>
              <a:gd name="connsiteX60" fmla="*/ 0 w 3619883"/>
              <a:gd name="connsiteY60" fmla="*/ 4275461 h 4297250"/>
              <a:gd name="connsiteX61" fmla="*/ 0 w 3619883"/>
              <a:gd name="connsiteY61" fmla="*/ 42229 h 4297250"/>
              <a:gd name="connsiteX62" fmla="*/ 42464 w 3619883"/>
              <a:gd name="connsiteY62" fmla="*/ 40518 h 4297250"/>
              <a:gd name="connsiteX63" fmla="*/ 137733 w 3619883"/>
              <a:gd name="connsiteY63" fmla="*/ 35355 h 4297250"/>
              <a:gd name="connsiteX64" fmla="*/ 270565 w 3619883"/>
              <a:gd name="connsiteY64" fmla="*/ 29759 h 4297250"/>
              <a:gd name="connsiteX65" fmla="*/ 479734 w 3619883"/>
              <a:gd name="connsiteY65" fmla="*/ 45455 h 4297250"/>
              <a:gd name="connsiteX66" fmla="*/ 524103 w 3619883"/>
              <a:gd name="connsiteY66" fmla="*/ 41625 h 4297250"/>
              <a:gd name="connsiteX67" fmla="*/ 624416 w 3619883"/>
              <a:gd name="connsiteY67" fmla="*/ 22696 h 4297250"/>
              <a:gd name="connsiteX68" fmla="*/ 657762 w 3619883"/>
              <a:gd name="connsiteY68" fmla="*/ 18351 h 4297250"/>
              <a:gd name="connsiteX69" fmla="*/ 690557 w 3619883"/>
              <a:gd name="connsiteY69" fmla="*/ 25792 h 4297250"/>
              <a:gd name="connsiteX70" fmla="*/ 745123 w 3619883"/>
              <a:gd name="connsiteY70" fmla="*/ 40157 h 4297250"/>
              <a:gd name="connsiteX71" fmla="*/ 789493 w 3619883"/>
              <a:gd name="connsiteY71" fmla="*/ 36327 h 4297250"/>
              <a:gd name="connsiteX72" fmla="*/ 854255 w 3619883"/>
              <a:gd name="connsiteY72" fmla="*/ 68887 h 4297250"/>
              <a:gd name="connsiteX73" fmla="*/ 897520 w 3619883"/>
              <a:gd name="connsiteY73" fmla="*/ 88629 h 4297250"/>
              <a:gd name="connsiteX74" fmla="*/ 940510 w 3619883"/>
              <a:gd name="connsiteY74" fmla="*/ 114265 h 4297250"/>
              <a:gd name="connsiteX75" fmla="*/ 1082712 w 3619883"/>
              <a:gd name="connsiteY75" fmla="*/ 144543 h 4297250"/>
              <a:gd name="connsiteX76" fmla="*/ 1205348 w 3619883"/>
              <a:gd name="connsiteY76" fmla="*/ 120753 h 4297250"/>
              <a:gd name="connsiteX77" fmla="*/ 1271764 w 3619883"/>
              <a:gd name="connsiteY77" fmla="*/ 117956 h 4297250"/>
              <a:gd name="connsiteX78" fmla="*/ 1315583 w 3619883"/>
              <a:gd name="connsiteY78" fmla="*/ 125912 h 4297250"/>
              <a:gd name="connsiteX79" fmla="*/ 1359125 w 3619883"/>
              <a:gd name="connsiteY79" fmla="*/ 139761 h 4297250"/>
              <a:gd name="connsiteX80" fmla="*/ 1391919 w 3619883"/>
              <a:gd name="connsiteY80" fmla="*/ 147202 h 4297250"/>
              <a:gd name="connsiteX81" fmla="*/ 1436563 w 3619883"/>
              <a:gd name="connsiteY81" fmla="*/ 137480 h 4297250"/>
              <a:gd name="connsiteX82" fmla="*/ 1471566 w 3619883"/>
              <a:gd name="connsiteY82" fmla="*/ 97777 h 4297250"/>
              <a:gd name="connsiteX83" fmla="*/ 1505739 w 3619883"/>
              <a:gd name="connsiteY83" fmla="*/ 75753 h 4297250"/>
              <a:gd name="connsiteX84" fmla="*/ 1590891 w 3619883"/>
              <a:gd name="connsiteY84" fmla="*/ 144702 h 4297250"/>
              <a:gd name="connsiteX85" fmla="*/ 1625616 w 3619883"/>
              <a:gd name="connsiteY85" fmla="*/ 110893 h 4297250"/>
              <a:gd name="connsiteX86" fmla="*/ 1658964 w 3619883"/>
              <a:gd name="connsiteY86" fmla="*/ 106547 h 4297250"/>
              <a:gd name="connsiteX87" fmla="*/ 1746598 w 3619883"/>
              <a:gd name="connsiteY87" fmla="*/ 122460 h 4297250"/>
              <a:gd name="connsiteX88" fmla="*/ 1811913 w 3619883"/>
              <a:gd name="connsiteY88" fmla="*/ 143234 h 4297250"/>
              <a:gd name="connsiteX89" fmla="*/ 1856557 w 3619883"/>
              <a:gd name="connsiteY89" fmla="*/ 133511 h 4297250"/>
              <a:gd name="connsiteX90" fmla="*/ 2066003 w 3619883"/>
              <a:gd name="connsiteY90" fmla="*/ 143313 h 4297250"/>
              <a:gd name="connsiteX91" fmla="*/ 2177615 w 3619883"/>
              <a:gd name="connsiteY91" fmla="*/ 119007 h 4297250"/>
              <a:gd name="connsiteX92" fmla="*/ 2255883 w 3619883"/>
              <a:gd name="connsiteY92" fmla="*/ 99047 h 4297250"/>
              <a:gd name="connsiteX93" fmla="*/ 2344622 w 3619883"/>
              <a:gd name="connsiteY93" fmla="*/ 91388 h 4297250"/>
              <a:gd name="connsiteX94" fmla="*/ 2455682 w 3619883"/>
              <a:gd name="connsiteY94" fmla="*/ 78869 h 4297250"/>
              <a:gd name="connsiteX95" fmla="*/ 2632609 w 3619883"/>
              <a:gd name="connsiteY95" fmla="*/ 75338 h 4297250"/>
              <a:gd name="connsiteX96" fmla="*/ 2742291 w 3619883"/>
              <a:gd name="connsiteY96" fmla="*/ 92282 h 4297250"/>
              <a:gd name="connsiteX97" fmla="*/ 2851974 w 3619883"/>
              <a:gd name="connsiteY97" fmla="*/ 109227 h 4297250"/>
              <a:gd name="connsiteX98" fmla="*/ 2907643 w 3619883"/>
              <a:gd name="connsiteY98" fmla="*/ 100020 h 4297250"/>
              <a:gd name="connsiteX99" fmla="*/ 2944022 w 3619883"/>
              <a:gd name="connsiteY99" fmla="*/ 30853 h 4297250"/>
              <a:gd name="connsiteX100" fmla="*/ 3022289 w 3619883"/>
              <a:gd name="connsiteY100" fmla="*/ 10893 h 4297250"/>
              <a:gd name="connsiteX101" fmla="*/ 3054807 w 3619883"/>
              <a:gd name="connsiteY101" fmla="*/ 24226 h 4297250"/>
              <a:gd name="connsiteX102" fmla="*/ 3141892 w 3619883"/>
              <a:gd name="connsiteY102" fmla="*/ 51925 h 4297250"/>
              <a:gd name="connsiteX103" fmla="*/ 3185711 w 3619883"/>
              <a:gd name="connsiteY103" fmla="*/ 59881 h 4297250"/>
              <a:gd name="connsiteX104" fmla="*/ 3219056 w 3619883"/>
              <a:gd name="connsiteY104" fmla="*/ 55536 h 4297250"/>
              <a:gd name="connsiteX105" fmla="*/ 3263425 w 3619883"/>
              <a:gd name="connsiteY105" fmla="*/ 51706 h 4297250"/>
              <a:gd name="connsiteX106" fmla="*/ 3296219 w 3619883"/>
              <a:gd name="connsiteY106" fmla="*/ 59147 h 4297250"/>
              <a:gd name="connsiteX107" fmla="*/ 3319094 w 3619883"/>
              <a:gd name="connsiteY107" fmla="*/ 42500 h 4297250"/>
              <a:gd name="connsiteX108" fmla="*/ 3420511 w 3619883"/>
              <a:gd name="connsiteY108" fmla="*/ 0 h 4297250"/>
              <a:gd name="connsiteX109" fmla="*/ 3453305 w 3619883"/>
              <a:gd name="connsiteY109" fmla="*/ 7440 h 4297250"/>
              <a:gd name="connsiteX110" fmla="*/ 3496571 w 3619883"/>
              <a:gd name="connsiteY110" fmla="*/ 27182 h 4297250"/>
              <a:gd name="connsiteX111" fmla="*/ 3602117 w 3619883"/>
              <a:gd name="connsiteY111" fmla="*/ 132521 h 4297250"/>
              <a:gd name="connsiteX112" fmla="*/ 3619883 w 3619883"/>
              <a:gd name="connsiteY112" fmla="*/ 140049 h 4297250"/>
              <a:gd name="connsiteX113" fmla="*/ 3619883 w 3619883"/>
              <a:gd name="connsiteY11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4006431 h 4297250"/>
              <a:gd name="connsiteX16" fmla="*/ 1716110 w 3619883"/>
              <a:gd name="connsiteY16" fmla="*/ 4128157 h 4297250"/>
              <a:gd name="connsiteX17" fmla="*/ 1745346 w 3619883"/>
              <a:gd name="connsiteY17" fmla="*/ 4128157 h 4297250"/>
              <a:gd name="connsiteX18" fmla="*/ 1796694 w 3619883"/>
              <a:gd name="connsiteY18" fmla="*/ 4275461 h 4297250"/>
              <a:gd name="connsiteX19" fmla="*/ 1558844 w 3619883"/>
              <a:gd name="connsiteY19" fmla="*/ 4275461 h 4297250"/>
              <a:gd name="connsiteX20" fmla="*/ 1517252 w 3619883"/>
              <a:gd name="connsiteY20" fmla="*/ 4128157 h 4297250"/>
              <a:gd name="connsiteX21" fmla="*/ 1582936 w 3619883"/>
              <a:gd name="connsiteY21" fmla="*/ 4128157 h 4297250"/>
              <a:gd name="connsiteX22" fmla="*/ 1582936 w 3619883"/>
              <a:gd name="connsiteY22" fmla="*/ 3951392 h 4297250"/>
              <a:gd name="connsiteX23" fmla="*/ 1405151 w 3619883"/>
              <a:gd name="connsiteY23" fmla="*/ 3951392 h 4297250"/>
              <a:gd name="connsiteX24" fmla="*/ 1405151 w 3619883"/>
              <a:gd name="connsiteY24" fmla="*/ 4128157 h 4297250"/>
              <a:gd name="connsiteX25" fmla="*/ 1468988 w 3619883"/>
              <a:gd name="connsiteY25" fmla="*/ 4128157 h 4297250"/>
              <a:gd name="connsiteX26" fmla="*/ 1427396 w 3619883"/>
              <a:gd name="connsiteY26" fmla="*/ 4275461 h 4297250"/>
              <a:gd name="connsiteX27" fmla="*/ 1210751 w 3619883"/>
              <a:gd name="connsiteY27" fmla="*/ 4275461 h 4297250"/>
              <a:gd name="connsiteX28" fmla="*/ 1210751 w 3619883"/>
              <a:gd name="connsiteY28" fmla="*/ 4128157 h 4297250"/>
              <a:gd name="connsiteX29" fmla="*/ 1271978 w 3619883"/>
              <a:gd name="connsiteY29" fmla="*/ 4128157 h 4297250"/>
              <a:gd name="connsiteX30" fmla="*/ 1271978 w 3619883"/>
              <a:gd name="connsiteY30" fmla="*/ 3951392 h 4297250"/>
              <a:gd name="connsiteX31" fmla="*/ 1094193 w 3619883"/>
              <a:gd name="connsiteY31" fmla="*/ 3951392 h 4297250"/>
              <a:gd name="connsiteX32" fmla="*/ 1094193 w 3619883"/>
              <a:gd name="connsiteY32" fmla="*/ 4128157 h 4297250"/>
              <a:gd name="connsiteX33" fmla="*/ 1140354 w 3619883"/>
              <a:gd name="connsiteY33" fmla="*/ 4128157 h 4297250"/>
              <a:gd name="connsiteX34" fmla="*/ 1140354 w 3619883"/>
              <a:gd name="connsiteY34" fmla="*/ 4275461 h 4297250"/>
              <a:gd name="connsiteX35" fmla="*/ 953807 w 3619883"/>
              <a:gd name="connsiteY35" fmla="*/ 4275461 h 4297250"/>
              <a:gd name="connsiteX36" fmla="*/ 912215 w 3619883"/>
              <a:gd name="connsiteY36" fmla="*/ 4128157 h 4297250"/>
              <a:gd name="connsiteX37" fmla="*/ 961020 w 3619883"/>
              <a:gd name="connsiteY37" fmla="*/ 4128157 h 4297250"/>
              <a:gd name="connsiteX38" fmla="*/ 961020 w 3619883"/>
              <a:gd name="connsiteY38" fmla="*/ 3951392 h 4297250"/>
              <a:gd name="connsiteX39" fmla="*/ 783235 w 3619883"/>
              <a:gd name="connsiteY39" fmla="*/ 3951392 h 4297250"/>
              <a:gd name="connsiteX40" fmla="*/ 783235 w 3619883"/>
              <a:gd name="connsiteY40" fmla="*/ 4128157 h 4297250"/>
              <a:gd name="connsiteX41" fmla="*/ 871024 w 3619883"/>
              <a:gd name="connsiteY41" fmla="*/ 4128157 h 4297250"/>
              <a:gd name="connsiteX42" fmla="*/ 829432 w 3619883"/>
              <a:gd name="connsiteY42" fmla="*/ 4275461 h 4297250"/>
              <a:gd name="connsiteX43" fmla="*/ 611484 w 3619883"/>
              <a:gd name="connsiteY43" fmla="*/ 4275461 h 4297250"/>
              <a:gd name="connsiteX44" fmla="*/ 621247 w 3619883"/>
              <a:gd name="connsiteY44" fmla="*/ 4128157 h 4297250"/>
              <a:gd name="connsiteX45" fmla="*/ 650062 w 3619883"/>
              <a:gd name="connsiteY45" fmla="*/ 4128157 h 4297250"/>
              <a:gd name="connsiteX46" fmla="*/ 650062 w 3619883"/>
              <a:gd name="connsiteY46" fmla="*/ 3951392 h 4297250"/>
              <a:gd name="connsiteX47" fmla="*/ 472277 w 3619883"/>
              <a:gd name="connsiteY47" fmla="*/ 3951392 h 4297250"/>
              <a:gd name="connsiteX48" fmla="*/ 472277 w 3619883"/>
              <a:gd name="connsiteY48" fmla="*/ 4128157 h 4297250"/>
              <a:gd name="connsiteX49" fmla="*/ 522650 w 3619883"/>
              <a:gd name="connsiteY49" fmla="*/ 4128157 h 4297250"/>
              <a:gd name="connsiteX50" fmla="*/ 573998 w 3619883"/>
              <a:gd name="connsiteY50" fmla="*/ 4275461 h 4297250"/>
              <a:gd name="connsiteX51" fmla="*/ 336164 w 3619883"/>
              <a:gd name="connsiteY51" fmla="*/ 4275461 h 4297250"/>
              <a:gd name="connsiteX52" fmla="*/ 294572 w 3619883"/>
              <a:gd name="connsiteY52" fmla="*/ 4128157 h 4297250"/>
              <a:gd name="connsiteX53" fmla="*/ 339106 w 3619883"/>
              <a:gd name="connsiteY53" fmla="*/ 4128157 h 4297250"/>
              <a:gd name="connsiteX54" fmla="*/ 339106 w 3619883"/>
              <a:gd name="connsiteY54" fmla="*/ 3951392 h 4297250"/>
              <a:gd name="connsiteX55" fmla="*/ 161321 w 3619883"/>
              <a:gd name="connsiteY55" fmla="*/ 3951392 h 4297250"/>
              <a:gd name="connsiteX56" fmla="*/ 161321 w 3619883"/>
              <a:gd name="connsiteY56" fmla="*/ 4128157 h 4297250"/>
              <a:gd name="connsiteX57" fmla="*/ 230914 w 3619883"/>
              <a:gd name="connsiteY57" fmla="*/ 4128157 h 4297250"/>
              <a:gd name="connsiteX58" fmla="*/ 189322 w 3619883"/>
              <a:gd name="connsiteY58" fmla="*/ 4275461 h 4297250"/>
              <a:gd name="connsiteX59" fmla="*/ 0 w 3619883"/>
              <a:gd name="connsiteY59" fmla="*/ 4275461 h 4297250"/>
              <a:gd name="connsiteX60" fmla="*/ 0 w 3619883"/>
              <a:gd name="connsiteY60" fmla="*/ 42229 h 4297250"/>
              <a:gd name="connsiteX61" fmla="*/ 42464 w 3619883"/>
              <a:gd name="connsiteY61" fmla="*/ 40518 h 4297250"/>
              <a:gd name="connsiteX62" fmla="*/ 137733 w 3619883"/>
              <a:gd name="connsiteY62" fmla="*/ 35355 h 4297250"/>
              <a:gd name="connsiteX63" fmla="*/ 270565 w 3619883"/>
              <a:gd name="connsiteY63" fmla="*/ 29759 h 4297250"/>
              <a:gd name="connsiteX64" fmla="*/ 479734 w 3619883"/>
              <a:gd name="connsiteY64" fmla="*/ 45455 h 4297250"/>
              <a:gd name="connsiteX65" fmla="*/ 524103 w 3619883"/>
              <a:gd name="connsiteY65" fmla="*/ 41625 h 4297250"/>
              <a:gd name="connsiteX66" fmla="*/ 624416 w 3619883"/>
              <a:gd name="connsiteY66" fmla="*/ 22696 h 4297250"/>
              <a:gd name="connsiteX67" fmla="*/ 657762 w 3619883"/>
              <a:gd name="connsiteY67" fmla="*/ 18351 h 4297250"/>
              <a:gd name="connsiteX68" fmla="*/ 690557 w 3619883"/>
              <a:gd name="connsiteY68" fmla="*/ 25792 h 4297250"/>
              <a:gd name="connsiteX69" fmla="*/ 745123 w 3619883"/>
              <a:gd name="connsiteY69" fmla="*/ 40157 h 4297250"/>
              <a:gd name="connsiteX70" fmla="*/ 789493 w 3619883"/>
              <a:gd name="connsiteY70" fmla="*/ 36327 h 4297250"/>
              <a:gd name="connsiteX71" fmla="*/ 854255 w 3619883"/>
              <a:gd name="connsiteY71" fmla="*/ 68887 h 4297250"/>
              <a:gd name="connsiteX72" fmla="*/ 897520 w 3619883"/>
              <a:gd name="connsiteY72" fmla="*/ 88629 h 4297250"/>
              <a:gd name="connsiteX73" fmla="*/ 940510 w 3619883"/>
              <a:gd name="connsiteY73" fmla="*/ 114265 h 4297250"/>
              <a:gd name="connsiteX74" fmla="*/ 1082712 w 3619883"/>
              <a:gd name="connsiteY74" fmla="*/ 144543 h 4297250"/>
              <a:gd name="connsiteX75" fmla="*/ 1205348 w 3619883"/>
              <a:gd name="connsiteY75" fmla="*/ 120753 h 4297250"/>
              <a:gd name="connsiteX76" fmla="*/ 1271764 w 3619883"/>
              <a:gd name="connsiteY76" fmla="*/ 117956 h 4297250"/>
              <a:gd name="connsiteX77" fmla="*/ 1315583 w 3619883"/>
              <a:gd name="connsiteY77" fmla="*/ 125912 h 4297250"/>
              <a:gd name="connsiteX78" fmla="*/ 1359125 w 3619883"/>
              <a:gd name="connsiteY78" fmla="*/ 139761 h 4297250"/>
              <a:gd name="connsiteX79" fmla="*/ 1391919 w 3619883"/>
              <a:gd name="connsiteY79" fmla="*/ 147202 h 4297250"/>
              <a:gd name="connsiteX80" fmla="*/ 1436563 w 3619883"/>
              <a:gd name="connsiteY80" fmla="*/ 137480 h 4297250"/>
              <a:gd name="connsiteX81" fmla="*/ 1471566 w 3619883"/>
              <a:gd name="connsiteY81" fmla="*/ 97777 h 4297250"/>
              <a:gd name="connsiteX82" fmla="*/ 1505739 w 3619883"/>
              <a:gd name="connsiteY82" fmla="*/ 75753 h 4297250"/>
              <a:gd name="connsiteX83" fmla="*/ 1590891 w 3619883"/>
              <a:gd name="connsiteY83" fmla="*/ 144702 h 4297250"/>
              <a:gd name="connsiteX84" fmla="*/ 1625616 w 3619883"/>
              <a:gd name="connsiteY84" fmla="*/ 110893 h 4297250"/>
              <a:gd name="connsiteX85" fmla="*/ 1658964 w 3619883"/>
              <a:gd name="connsiteY85" fmla="*/ 106547 h 4297250"/>
              <a:gd name="connsiteX86" fmla="*/ 1746598 w 3619883"/>
              <a:gd name="connsiteY86" fmla="*/ 122460 h 4297250"/>
              <a:gd name="connsiteX87" fmla="*/ 1811913 w 3619883"/>
              <a:gd name="connsiteY87" fmla="*/ 143234 h 4297250"/>
              <a:gd name="connsiteX88" fmla="*/ 1856557 w 3619883"/>
              <a:gd name="connsiteY88" fmla="*/ 133511 h 4297250"/>
              <a:gd name="connsiteX89" fmla="*/ 2066003 w 3619883"/>
              <a:gd name="connsiteY89" fmla="*/ 143313 h 4297250"/>
              <a:gd name="connsiteX90" fmla="*/ 2177615 w 3619883"/>
              <a:gd name="connsiteY90" fmla="*/ 119007 h 4297250"/>
              <a:gd name="connsiteX91" fmla="*/ 2255883 w 3619883"/>
              <a:gd name="connsiteY91" fmla="*/ 99047 h 4297250"/>
              <a:gd name="connsiteX92" fmla="*/ 2344622 w 3619883"/>
              <a:gd name="connsiteY92" fmla="*/ 91388 h 4297250"/>
              <a:gd name="connsiteX93" fmla="*/ 2455682 w 3619883"/>
              <a:gd name="connsiteY93" fmla="*/ 78869 h 4297250"/>
              <a:gd name="connsiteX94" fmla="*/ 2632609 w 3619883"/>
              <a:gd name="connsiteY94" fmla="*/ 75338 h 4297250"/>
              <a:gd name="connsiteX95" fmla="*/ 2742291 w 3619883"/>
              <a:gd name="connsiteY95" fmla="*/ 92282 h 4297250"/>
              <a:gd name="connsiteX96" fmla="*/ 2851974 w 3619883"/>
              <a:gd name="connsiteY96" fmla="*/ 109227 h 4297250"/>
              <a:gd name="connsiteX97" fmla="*/ 2907643 w 3619883"/>
              <a:gd name="connsiteY97" fmla="*/ 100020 h 4297250"/>
              <a:gd name="connsiteX98" fmla="*/ 2944022 w 3619883"/>
              <a:gd name="connsiteY98" fmla="*/ 30853 h 4297250"/>
              <a:gd name="connsiteX99" fmla="*/ 3022289 w 3619883"/>
              <a:gd name="connsiteY99" fmla="*/ 10893 h 4297250"/>
              <a:gd name="connsiteX100" fmla="*/ 3054807 w 3619883"/>
              <a:gd name="connsiteY100" fmla="*/ 24226 h 4297250"/>
              <a:gd name="connsiteX101" fmla="*/ 3141892 w 3619883"/>
              <a:gd name="connsiteY101" fmla="*/ 51925 h 4297250"/>
              <a:gd name="connsiteX102" fmla="*/ 3185711 w 3619883"/>
              <a:gd name="connsiteY102" fmla="*/ 59881 h 4297250"/>
              <a:gd name="connsiteX103" fmla="*/ 3219056 w 3619883"/>
              <a:gd name="connsiteY103" fmla="*/ 55536 h 4297250"/>
              <a:gd name="connsiteX104" fmla="*/ 3263425 w 3619883"/>
              <a:gd name="connsiteY104" fmla="*/ 51706 h 4297250"/>
              <a:gd name="connsiteX105" fmla="*/ 3296219 w 3619883"/>
              <a:gd name="connsiteY105" fmla="*/ 59147 h 4297250"/>
              <a:gd name="connsiteX106" fmla="*/ 3319094 w 3619883"/>
              <a:gd name="connsiteY106" fmla="*/ 42500 h 4297250"/>
              <a:gd name="connsiteX107" fmla="*/ 3420511 w 3619883"/>
              <a:gd name="connsiteY107" fmla="*/ 0 h 4297250"/>
              <a:gd name="connsiteX108" fmla="*/ 3453305 w 3619883"/>
              <a:gd name="connsiteY108" fmla="*/ 7440 h 4297250"/>
              <a:gd name="connsiteX109" fmla="*/ 3496571 w 3619883"/>
              <a:gd name="connsiteY109" fmla="*/ 27182 h 4297250"/>
              <a:gd name="connsiteX110" fmla="*/ 3602117 w 3619883"/>
              <a:gd name="connsiteY110" fmla="*/ 132521 h 4297250"/>
              <a:gd name="connsiteX111" fmla="*/ 3619883 w 3619883"/>
              <a:gd name="connsiteY111" fmla="*/ 140049 h 4297250"/>
              <a:gd name="connsiteX112" fmla="*/ 3619883 w 3619883"/>
              <a:gd name="connsiteY11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4128157 h 4297250"/>
              <a:gd name="connsiteX16" fmla="*/ 1745346 w 3619883"/>
              <a:gd name="connsiteY16" fmla="*/ 4128157 h 4297250"/>
              <a:gd name="connsiteX17" fmla="*/ 1796694 w 3619883"/>
              <a:gd name="connsiteY17" fmla="*/ 4275461 h 4297250"/>
              <a:gd name="connsiteX18" fmla="*/ 1558844 w 3619883"/>
              <a:gd name="connsiteY18" fmla="*/ 4275461 h 4297250"/>
              <a:gd name="connsiteX19" fmla="*/ 1517252 w 3619883"/>
              <a:gd name="connsiteY19" fmla="*/ 4128157 h 4297250"/>
              <a:gd name="connsiteX20" fmla="*/ 1582936 w 3619883"/>
              <a:gd name="connsiteY20" fmla="*/ 4128157 h 4297250"/>
              <a:gd name="connsiteX21" fmla="*/ 1582936 w 3619883"/>
              <a:gd name="connsiteY21" fmla="*/ 3951392 h 4297250"/>
              <a:gd name="connsiteX22" fmla="*/ 1405151 w 3619883"/>
              <a:gd name="connsiteY22" fmla="*/ 3951392 h 4297250"/>
              <a:gd name="connsiteX23" fmla="*/ 1405151 w 3619883"/>
              <a:gd name="connsiteY23" fmla="*/ 4128157 h 4297250"/>
              <a:gd name="connsiteX24" fmla="*/ 1468988 w 3619883"/>
              <a:gd name="connsiteY24" fmla="*/ 4128157 h 4297250"/>
              <a:gd name="connsiteX25" fmla="*/ 1427396 w 3619883"/>
              <a:gd name="connsiteY25" fmla="*/ 4275461 h 4297250"/>
              <a:gd name="connsiteX26" fmla="*/ 1210751 w 3619883"/>
              <a:gd name="connsiteY26" fmla="*/ 4275461 h 4297250"/>
              <a:gd name="connsiteX27" fmla="*/ 1210751 w 3619883"/>
              <a:gd name="connsiteY27" fmla="*/ 4128157 h 4297250"/>
              <a:gd name="connsiteX28" fmla="*/ 1271978 w 3619883"/>
              <a:gd name="connsiteY28" fmla="*/ 4128157 h 4297250"/>
              <a:gd name="connsiteX29" fmla="*/ 1271978 w 3619883"/>
              <a:gd name="connsiteY29" fmla="*/ 3951392 h 4297250"/>
              <a:gd name="connsiteX30" fmla="*/ 1094193 w 3619883"/>
              <a:gd name="connsiteY30" fmla="*/ 3951392 h 4297250"/>
              <a:gd name="connsiteX31" fmla="*/ 1094193 w 3619883"/>
              <a:gd name="connsiteY31" fmla="*/ 4128157 h 4297250"/>
              <a:gd name="connsiteX32" fmla="*/ 1140354 w 3619883"/>
              <a:gd name="connsiteY32" fmla="*/ 4128157 h 4297250"/>
              <a:gd name="connsiteX33" fmla="*/ 1140354 w 3619883"/>
              <a:gd name="connsiteY33" fmla="*/ 4275461 h 4297250"/>
              <a:gd name="connsiteX34" fmla="*/ 953807 w 3619883"/>
              <a:gd name="connsiteY34" fmla="*/ 4275461 h 4297250"/>
              <a:gd name="connsiteX35" fmla="*/ 912215 w 3619883"/>
              <a:gd name="connsiteY35" fmla="*/ 4128157 h 4297250"/>
              <a:gd name="connsiteX36" fmla="*/ 961020 w 3619883"/>
              <a:gd name="connsiteY36" fmla="*/ 4128157 h 4297250"/>
              <a:gd name="connsiteX37" fmla="*/ 961020 w 3619883"/>
              <a:gd name="connsiteY37" fmla="*/ 3951392 h 4297250"/>
              <a:gd name="connsiteX38" fmla="*/ 783235 w 3619883"/>
              <a:gd name="connsiteY38" fmla="*/ 3951392 h 4297250"/>
              <a:gd name="connsiteX39" fmla="*/ 783235 w 3619883"/>
              <a:gd name="connsiteY39" fmla="*/ 4128157 h 4297250"/>
              <a:gd name="connsiteX40" fmla="*/ 871024 w 3619883"/>
              <a:gd name="connsiteY40" fmla="*/ 4128157 h 4297250"/>
              <a:gd name="connsiteX41" fmla="*/ 829432 w 3619883"/>
              <a:gd name="connsiteY41" fmla="*/ 4275461 h 4297250"/>
              <a:gd name="connsiteX42" fmla="*/ 611484 w 3619883"/>
              <a:gd name="connsiteY42" fmla="*/ 4275461 h 4297250"/>
              <a:gd name="connsiteX43" fmla="*/ 621247 w 3619883"/>
              <a:gd name="connsiteY43" fmla="*/ 4128157 h 4297250"/>
              <a:gd name="connsiteX44" fmla="*/ 650062 w 3619883"/>
              <a:gd name="connsiteY44" fmla="*/ 4128157 h 4297250"/>
              <a:gd name="connsiteX45" fmla="*/ 650062 w 3619883"/>
              <a:gd name="connsiteY45" fmla="*/ 3951392 h 4297250"/>
              <a:gd name="connsiteX46" fmla="*/ 472277 w 3619883"/>
              <a:gd name="connsiteY46" fmla="*/ 3951392 h 4297250"/>
              <a:gd name="connsiteX47" fmla="*/ 472277 w 3619883"/>
              <a:gd name="connsiteY47" fmla="*/ 4128157 h 4297250"/>
              <a:gd name="connsiteX48" fmla="*/ 522650 w 3619883"/>
              <a:gd name="connsiteY48" fmla="*/ 4128157 h 4297250"/>
              <a:gd name="connsiteX49" fmla="*/ 573998 w 3619883"/>
              <a:gd name="connsiteY49" fmla="*/ 4275461 h 4297250"/>
              <a:gd name="connsiteX50" fmla="*/ 336164 w 3619883"/>
              <a:gd name="connsiteY50" fmla="*/ 4275461 h 4297250"/>
              <a:gd name="connsiteX51" fmla="*/ 294572 w 3619883"/>
              <a:gd name="connsiteY51" fmla="*/ 4128157 h 4297250"/>
              <a:gd name="connsiteX52" fmla="*/ 339106 w 3619883"/>
              <a:gd name="connsiteY52" fmla="*/ 4128157 h 4297250"/>
              <a:gd name="connsiteX53" fmla="*/ 339106 w 3619883"/>
              <a:gd name="connsiteY53" fmla="*/ 3951392 h 4297250"/>
              <a:gd name="connsiteX54" fmla="*/ 161321 w 3619883"/>
              <a:gd name="connsiteY54" fmla="*/ 3951392 h 4297250"/>
              <a:gd name="connsiteX55" fmla="*/ 161321 w 3619883"/>
              <a:gd name="connsiteY55" fmla="*/ 4128157 h 4297250"/>
              <a:gd name="connsiteX56" fmla="*/ 230914 w 3619883"/>
              <a:gd name="connsiteY56" fmla="*/ 4128157 h 4297250"/>
              <a:gd name="connsiteX57" fmla="*/ 189322 w 3619883"/>
              <a:gd name="connsiteY57" fmla="*/ 4275461 h 4297250"/>
              <a:gd name="connsiteX58" fmla="*/ 0 w 3619883"/>
              <a:gd name="connsiteY58" fmla="*/ 4275461 h 4297250"/>
              <a:gd name="connsiteX59" fmla="*/ 0 w 3619883"/>
              <a:gd name="connsiteY59" fmla="*/ 42229 h 4297250"/>
              <a:gd name="connsiteX60" fmla="*/ 42464 w 3619883"/>
              <a:gd name="connsiteY60" fmla="*/ 40518 h 4297250"/>
              <a:gd name="connsiteX61" fmla="*/ 137733 w 3619883"/>
              <a:gd name="connsiteY61" fmla="*/ 35355 h 4297250"/>
              <a:gd name="connsiteX62" fmla="*/ 270565 w 3619883"/>
              <a:gd name="connsiteY62" fmla="*/ 29759 h 4297250"/>
              <a:gd name="connsiteX63" fmla="*/ 479734 w 3619883"/>
              <a:gd name="connsiteY63" fmla="*/ 45455 h 4297250"/>
              <a:gd name="connsiteX64" fmla="*/ 524103 w 3619883"/>
              <a:gd name="connsiteY64" fmla="*/ 41625 h 4297250"/>
              <a:gd name="connsiteX65" fmla="*/ 624416 w 3619883"/>
              <a:gd name="connsiteY65" fmla="*/ 22696 h 4297250"/>
              <a:gd name="connsiteX66" fmla="*/ 657762 w 3619883"/>
              <a:gd name="connsiteY66" fmla="*/ 18351 h 4297250"/>
              <a:gd name="connsiteX67" fmla="*/ 690557 w 3619883"/>
              <a:gd name="connsiteY67" fmla="*/ 25792 h 4297250"/>
              <a:gd name="connsiteX68" fmla="*/ 745123 w 3619883"/>
              <a:gd name="connsiteY68" fmla="*/ 40157 h 4297250"/>
              <a:gd name="connsiteX69" fmla="*/ 789493 w 3619883"/>
              <a:gd name="connsiteY69" fmla="*/ 36327 h 4297250"/>
              <a:gd name="connsiteX70" fmla="*/ 854255 w 3619883"/>
              <a:gd name="connsiteY70" fmla="*/ 68887 h 4297250"/>
              <a:gd name="connsiteX71" fmla="*/ 897520 w 3619883"/>
              <a:gd name="connsiteY71" fmla="*/ 88629 h 4297250"/>
              <a:gd name="connsiteX72" fmla="*/ 940510 w 3619883"/>
              <a:gd name="connsiteY72" fmla="*/ 114265 h 4297250"/>
              <a:gd name="connsiteX73" fmla="*/ 1082712 w 3619883"/>
              <a:gd name="connsiteY73" fmla="*/ 144543 h 4297250"/>
              <a:gd name="connsiteX74" fmla="*/ 1205348 w 3619883"/>
              <a:gd name="connsiteY74" fmla="*/ 120753 h 4297250"/>
              <a:gd name="connsiteX75" fmla="*/ 1271764 w 3619883"/>
              <a:gd name="connsiteY75" fmla="*/ 117956 h 4297250"/>
              <a:gd name="connsiteX76" fmla="*/ 1315583 w 3619883"/>
              <a:gd name="connsiteY76" fmla="*/ 125912 h 4297250"/>
              <a:gd name="connsiteX77" fmla="*/ 1359125 w 3619883"/>
              <a:gd name="connsiteY77" fmla="*/ 139761 h 4297250"/>
              <a:gd name="connsiteX78" fmla="*/ 1391919 w 3619883"/>
              <a:gd name="connsiteY78" fmla="*/ 147202 h 4297250"/>
              <a:gd name="connsiteX79" fmla="*/ 1436563 w 3619883"/>
              <a:gd name="connsiteY79" fmla="*/ 137480 h 4297250"/>
              <a:gd name="connsiteX80" fmla="*/ 1471566 w 3619883"/>
              <a:gd name="connsiteY80" fmla="*/ 97777 h 4297250"/>
              <a:gd name="connsiteX81" fmla="*/ 1505739 w 3619883"/>
              <a:gd name="connsiteY81" fmla="*/ 75753 h 4297250"/>
              <a:gd name="connsiteX82" fmla="*/ 1590891 w 3619883"/>
              <a:gd name="connsiteY82" fmla="*/ 144702 h 4297250"/>
              <a:gd name="connsiteX83" fmla="*/ 1625616 w 3619883"/>
              <a:gd name="connsiteY83" fmla="*/ 110893 h 4297250"/>
              <a:gd name="connsiteX84" fmla="*/ 1658964 w 3619883"/>
              <a:gd name="connsiteY84" fmla="*/ 106547 h 4297250"/>
              <a:gd name="connsiteX85" fmla="*/ 1746598 w 3619883"/>
              <a:gd name="connsiteY85" fmla="*/ 122460 h 4297250"/>
              <a:gd name="connsiteX86" fmla="*/ 1811913 w 3619883"/>
              <a:gd name="connsiteY86" fmla="*/ 143234 h 4297250"/>
              <a:gd name="connsiteX87" fmla="*/ 1856557 w 3619883"/>
              <a:gd name="connsiteY87" fmla="*/ 133511 h 4297250"/>
              <a:gd name="connsiteX88" fmla="*/ 2066003 w 3619883"/>
              <a:gd name="connsiteY88" fmla="*/ 143313 h 4297250"/>
              <a:gd name="connsiteX89" fmla="*/ 2177615 w 3619883"/>
              <a:gd name="connsiteY89" fmla="*/ 119007 h 4297250"/>
              <a:gd name="connsiteX90" fmla="*/ 2255883 w 3619883"/>
              <a:gd name="connsiteY90" fmla="*/ 99047 h 4297250"/>
              <a:gd name="connsiteX91" fmla="*/ 2344622 w 3619883"/>
              <a:gd name="connsiteY91" fmla="*/ 91388 h 4297250"/>
              <a:gd name="connsiteX92" fmla="*/ 2455682 w 3619883"/>
              <a:gd name="connsiteY92" fmla="*/ 78869 h 4297250"/>
              <a:gd name="connsiteX93" fmla="*/ 2632609 w 3619883"/>
              <a:gd name="connsiteY93" fmla="*/ 75338 h 4297250"/>
              <a:gd name="connsiteX94" fmla="*/ 2742291 w 3619883"/>
              <a:gd name="connsiteY94" fmla="*/ 92282 h 4297250"/>
              <a:gd name="connsiteX95" fmla="*/ 2851974 w 3619883"/>
              <a:gd name="connsiteY95" fmla="*/ 109227 h 4297250"/>
              <a:gd name="connsiteX96" fmla="*/ 2907643 w 3619883"/>
              <a:gd name="connsiteY96" fmla="*/ 100020 h 4297250"/>
              <a:gd name="connsiteX97" fmla="*/ 2944022 w 3619883"/>
              <a:gd name="connsiteY97" fmla="*/ 30853 h 4297250"/>
              <a:gd name="connsiteX98" fmla="*/ 3022289 w 3619883"/>
              <a:gd name="connsiteY98" fmla="*/ 10893 h 4297250"/>
              <a:gd name="connsiteX99" fmla="*/ 3054807 w 3619883"/>
              <a:gd name="connsiteY99" fmla="*/ 24226 h 4297250"/>
              <a:gd name="connsiteX100" fmla="*/ 3141892 w 3619883"/>
              <a:gd name="connsiteY100" fmla="*/ 51925 h 4297250"/>
              <a:gd name="connsiteX101" fmla="*/ 3185711 w 3619883"/>
              <a:gd name="connsiteY101" fmla="*/ 59881 h 4297250"/>
              <a:gd name="connsiteX102" fmla="*/ 3219056 w 3619883"/>
              <a:gd name="connsiteY102" fmla="*/ 55536 h 4297250"/>
              <a:gd name="connsiteX103" fmla="*/ 3263425 w 3619883"/>
              <a:gd name="connsiteY103" fmla="*/ 51706 h 4297250"/>
              <a:gd name="connsiteX104" fmla="*/ 3296219 w 3619883"/>
              <a:gd name="connsiteY104" fmla="*/ 59147 h 4297250"/>
              <a:gd name="connsiteX105" fmla="*/ 3319094 w 3619883"/>
              <a:gd name="connsiteY105" fmla="*/ 42500 h 4297250"/>
              <a:gd name="connsiteX106" fmla="*/ 3420511 w 3619883"/>
              <a:gd name="connsiteY106" fmla="*/ 0 h 4297250"/>
              <a:gd name="connsiteX107" fmla="*/ 3453305 w 3619883"/>
              <a:gd name="connsiteY107" fmla="*/ 7440 h 4297250"/>
              <a:gd name="connsiteX108" fmla="*/ 3496571 w 3619883"/>
              <a:gd name="connsiteY108" fmla="*/ 27182 h 4297250"/>
              <a:gd name="connsiteX109" fmla="*/ 3602117 w 3619883"/>
              <a:gd name="connsiteY109" fmla="*/ 132521 h 4297250"/>
              <a:gd name="connsiteX110" fmla="*/ 3619883 w 3619883"/>
              <a:gd name="connsiteY110" fmla="*/ 140049 h 4297250"/>
              <a:gd name="connsiteX111" fmla="*/ 3619883 w 3619883"/>
              <a:gd name="connsiteY11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716110 w 3619883"/>
              <a:gd name="connsiteY14" fmla="*/ 4128157 h 4297250"/>
              <a:gd name="connsiteX15" fmla="*/ 1745346 w 3619883"/>
              <a:gd name="connsiteY15" fmla="*/ 4128157 h 4297250"/>
              <a:gd name="connsiteX16" fmla="*/ 1796694 w 3619883"/>
              <a:gd name="connsiteY16" fmla="*/ 4275461 h 4297250"/>
              <a:gd name="connsiteX17" fmla="*/ 1558844 w 3619883"/>
              <a:gd name="connsiteY17" fmla="*/ 4275461 h 4297250"/>
              <a:gd name="connsiteX18" fmla="*/ 1517252 w 3619883"/>
              <a:gd name="connsiteY18" fmla="*/ 4128157 h 4297250"/>
              <a:gd name="connsiteX19" fmla="*/ 1582936 w 3619883"/>
              <a:gd name="connsiteY19" fmla="*/ 4128157 h 4297250"/>
              <a:gd name="connsiteX20" fmla="*/ 1582936 w 3619883"/>
              <a:gd name="connsiteY20" fmla="*/ 3951392 h 4297250"/>
              <a:gd name="connsiteX21" fmla="*/ 1405151 w 3619883"/>
              <a:gd name="connsiteY21" fmla="*/ 3951392 h 4297250"/>
              <a:gd name="connsiteX22" fmla="*/ 1405151 w 3619883"/>
              <a:gd name="connsiteY22" fmla="*/ 4128157 h 4297250"/>
              <a:gd name="connsiteX23" fmla="*/ 1468988 w 3619883"/>
              <a:gd name="connsiteY23" fmla="*/ 4128157 h 4297250"/>
              <a:gd name="connsiteX24" fmla="*/ 1427396 w 3619883"/>
              <a:gd name="connsiteY24" fmla="*/ 4275461 h 4297250"/>
              <a:gd name="connsiteX25" fmla="*/ 1210751 w 3619883"/>
              <a:gd name="connsiteY25" fmla="*/ 4275461 h 4297250"/>
              <a:gd name="connsiteX26" fmla="*/ 1210751 w 3619883"/>
              <a:gd name="connsiteY26" fmla="*/ 4128157 h 4297250"/>
              <a:gd name="connsiteX27" fmla="*/ 1271978 w 3619883"/>
              <a:gd name="connsiteY27" fmla="*/ 4128157 h 4297250"/>
              <a:gd name="connsiteX28" fmla="*/ 1271978 w 3619883"/>
              <a:gd name="connsiteY28" fmla="*/ 3951392 h 4297250"/>
              <a:gd name="connsiteX29" fmla="*/ 1094193 w 3619883"/>
              <a:gd name="connsiteY29" fmla="*/ 3951392 h 4297250"/>
              <a:gd name="connsiteX30" fmla="*/ 1094193 w 3619883"/>
              <a:gd name="connsiteY30" fmla="*/ 4128157 h 4297250"/>
              <a:gd name="connsiteX31" fmla="*/ 1140354 w 3619883"/>
              <a:gd name="connsiteY31" fmla="*/ 4128157 h 4297250"/>
              <a:gd name="connsiteX32" fmla="*/ 1140354 w 3619883"/>
              <a:gd name="connsiteY32" fmla="*/ 4275461 h 4297250"/>
              <a:gd name="connsiteX33" fmla="*/ 953807 w 3619883"/>
              <a:gd name="connsiteY33" fmla="*/ 4275461 h 4297250"/>
              <a:gd name="connsiteX34" fmla="*/ 912215 w 3619883"/>
              <a:gd name="connsiteY34" fmla="*/ 4128157 h 4297250"/>
              <a:gd name="connsiteX35" fmla="*/ 961020 w 3619883"/>
              <a:gd name="connsiteY35" fmla="*/ 4128157 h 4297250"/>
              <a:gd name="connsiteX36" fmla="*/ 961020 w 3619883"/>
              <a:gd name="connsiteY36" fmla="*/ 3951392 h 4297250"/>
              <a:gd name="connsiteX37" fmla="*/ 783235 w 3619883"/>
              <a:gd name="connsiteY37" fmla="*/ 3951392 h 4297250"/>
              <a:gd name="connsiteX38" fmla="*/ 783235 w 3619883"/>
              <a:gd name="connsiteY38" fmla="*/ 4128157 h 4297250"/>
              <a:gd name="connsiteX39" fmla="*/ 871024 w 3619883"/>
              <a:gd name="connsiteY39" fmla="*/ 4128157 h 4297250"/>
              <a:gd name="connsiteX40" fmla="*/ 829432 w 3619883"/>
              <a:gd name="connsiteY40" fmla="*/ 4275461 h 4297250"/>
              <a:gd name="connsiteX41" fmla="*/ 611484 w 3619883"/>
              <a:gd name="connsiteY41" fmla="*/ 4275461 h 4297250"/>
              <a:gd name="connsiteX42" fmla="*/ 621247 w 3619883"/>
              <a:gd name="connsiteY42" fmla="*/ 4128157 h 4297250"/>
              <a:gd name="connsiteX43" fmla="*/ 650062 w 3619883"/>
              <a:gd name="connsiteY43" fmla="*/ 4128157 h 4297250"/>
              <a:gd name="connsiteX44" fmla="*/ 650062 w 3619883"/>
              <a:gd name="connsiteY44" fmla="*/ 3951392 h 4297250"/>
              <a:gd name="connsiteX45" fmla="*/ 472277 w 3619883"/>
              <a:gd name="connsiteY45" fmla="*/ 3951392 h 4297250"/>
              <a:gd name="connsiteX46" fmla="*/ 472277 w 3619883"/>
              <a:gd name="connsiteY46" fmla="*/ 4128157 h 4297250"/>
              <a:gd name="connsiteX47" fmla="*/ 522650 w 3619883"/>
              <a:gd name="connsiteY47" fmla="*/ 4128157 h 4297250"/>
              <a:gd name="connsiteX48" fmla="*/ 573998 w 3619883"/>
              <a:gd name="connsiteY48" fmla="*/ 4275461 h 4297250"/>
              <a:gd name="connsiteX49" fmla="*/ 336164 w 3619883"/>
              <a:gd name="connsiteY49" fmla="*/ 4275461 h 4297250"/>
              <a:gd name="connsiteX50" fmla="*/ 294572 w 3619883"/>
              <a:gd name="connsiteY50" fmla="*/ 4128157 h 4297250"/>
              <a:gd name="connsiteX51" fmla="*/ 339106 w 3619883"/>
              <a:gd name="connsiteY51" fmla="*/ 4128157 h 4297250"/>
              <a:gd name="connsiteX52" fmla="*/ 339106 w 3619883"/>
              <a:gd name="connsiteY52" fmla="*/ 3951392 h 4297250"/>
              <a:gd name="connsiteX53" fmla="*/ 161321 w 3619883"/>
              <a:gd name="connsiteY53" fmla="*/ 3951392 h 4297250"/>
              <a:gd name="connsiteX54" fmla="*/ 161321 w 3619883"/>
              <a:gd name="connsiteY54" fmla="*/ 4128157 h 4297250"/>
              <a:gd name="connsiteX55" fmla="*/ 230914 w 3619883"/>
              <a:gd name="connsiteY55" fmla="*/ 4128157 h 4297250"/>
              <a:gd name="connsiteX56" fmla="*/ 189322 w 3619883"/>
              <a:gd name="connsiteY56" fmla="*/ 4275461 h 4297250"/>
              <a:gd name="connsiteX57" fmla="*/ 0 w 3619883"/>
              <a:gd name="connsiteY57" fmla="*/ 4275461 h 4297250"/>
              <a:gd name="connsiteX58" fmla="*/ 0 w 3619883"/>
              <a:gd name="connsiteY58" fmla="*/ 42229 h 4297250"/>
              <a:gd name="connsiteX59" fmla="*/ 42464 w 3619883"/>
              <a:gd name="connsiteY59" fmla="*/ 40518 h 4297250"/>
              <a:gd name="connsiteX60" fmla="*/ 137733 w 3619883"/>
              <a:gd name="connsiteY60" fmla="*/ 35355 h 4297250"/>
              <a:gd name="connsiteX61" fmla="*/ 270565 w 3619883"/>
              <a:gd name="connsiteY61" fmla="*/ 29759 h 4297250"/>
              <a:gd name="connsiteX62" fmla="*/ 479734 w 3619883"/>
              <a:gd name="connsiteY62" fmla="*/ 45455 h 4297250"/>
              <a:gd name="connsiteX63" fmla="*/ 524103 w 3619883"/>
              <a:gd name="connsiteY63" fmla="*/ 41625 h 4297250"/>
              <a:gd name="connsiteX64" fmla="*/ 624416 w 3619883"/>
              <a:gd name="connsiteY64" fmla="*/ 22696 h 4297250"/>
              <a:gd name="connsiteX65" fmla="*/ 657762 w 3619883"/>
              <a:gd name="connsiteY65" fmla="*/ 18351 h 4297250"/>
              <a:gd name="connsiteX66" fmla="*/ 690557 w 3619883"/>
              <a:gd name="connsiteY66" fmla="*/ 25792 h 4297250"/>
              <a:gd name="connsiteX67" fmla="*/ 745123 w 3619883"/>
              <a:gd name="connsiteY67" fmla="*/ 40157 h 4297250"/>
              <a:gd name="connsiteX68" fmla="*/ 789493 w 3619883"/>
              <a:gd name="connsiteY68" fmla="*/ 36327 h 4297250"/>
              <a:gd name="connsiteX69" fmla="*/ 854255 w 3619883"/>
              <a:gd name="connsiteY69" fmla="*/ 68887 h 4297250"/>
              <a:gd name="connsiteX70" fmla="*/ 897520 w 3619883"/>
              <a:gd name="connsiteY70" fmla="*/ 88629 h 4297250"/>
              <a:gd name="connsiteX71" fmla="*/ 940510 w 3619883"/>
              <a:gd name="connsiteY71" fmla="*/ 114265 h 4297250"/>
              <a:gd name="connsiteX72" fmla="*/ 1082712 w 3619883"/>
              <a:gd name="connsiteY72" fmla="*/ 144543 h 4297250"/>
              <a:gd name="connsiteX73" fmla="*/ 1205348 w 3619883"/>
              <a:gd name="connsiteY73" fmla="*/ 120753 h 4297250"/>
              <a:gd name="connsiteX74" fmla="*/ 1271764 w 3619883"/>
              <a:gd name="connsiteY74" fmla="*/ 117956 h 4297250"/>
              <a:gd name="connsiteX75" fmla="*/ 1315583 w 3619883"/>
              <a:gd name="connsiteY75" fmla="*/ 125912 h 4297250"/>
              <a:gd name="connsiteX76" fmla="*/ 1359125 w 3619883"/>
              <a:gd name="connsiteY76" fmla="*/ 139761 h 4297250"/>
              <a:gd name="connsiteX77" fmla="*/ 1391919 w 3619883"/>
              <a:gd name="connsiteY77" fmla="*/ 147202 h 4297250"/>
              <a:gd name="connsiteX78" fmla="*/ 1436563 w 3619883"/>
              <a:gd name="connsiteY78" fmla="*/ 137480 h 4297250"/>
              <a:gd name="connsiteX79" fmla="*/ 1471566 w 3619883"/>
              <a:gd name="connsiteY79" fmla="*/ 97777 h 4297250"/>
              <a:gd name="connsiteX80" fmla="*/ 1505739 w 3619883"/>
              <a:gd name="connsiteY80" fmla="*/ 75753 h 4297250"/>
              <a:gd name="connsiteX81" fmla="*/ 1590891 w 3619883"/>
              <a:gd name="connsiteY81" fmla="*/ 144702 h 4297250"/>
              <a:gd name="connsiteX82" fmla="*/ 1625616 w 3619883"/>
              <a:gd name="connsiteY82" fmla="*/ 110893 h 4297250"/>
              <a:gd name="connsiteX83" fmla="*/ 1658964 w 3619883"/>
              <a:gd name="connsiteY83" fmla="*/ 106547 h 4297250"/>
              <a:gd name="connsiteX84" fmla="*/ 1746598 w 3619883"/>
              <a:gd name="connsiteY84" fmla="*/ 122460 h 4297250"/>
              <a:gd name="connsiteX85" fmla="*/ 1811913 w 3619883"/>
              <a:gd name="connsiteY85" fmla="*/ 143234 h 4297250"/>
              <a:gd name="connsiteX86" fmla="*/ 1856557 w 3619883"/>
              <a:gd name="connsiteY86" fmla="*/ 133511 h 4297250"/>
              <a:gd name="connsiteX87" fmla="*/ 2066003 w 3619883"/>
              <a:gd name="connsiteY87" fmla="*/ 143313 h 4297250"/>
              <a:gd name="connsiteX88" fmla="*/ 2177615 w 3619883"/>
              <a:gd name="connsiteY88" fmla="*/ 119007 h 4297250"/>
              <a:gd name="connsiteX89" fmla="*/ 2255883 w 3619883"/>
              <a:gd name="connsiteY89" fmla="*/ 99047 h 4297250"/>
              <a:gd name="connsiteX90" fmla="*/ 2344622 w 3619883"/>
              <a:gd name="connsiteY90" fmla="*/ 91388 h 4297250"/>
              <a:gd name="connsiteX91" fmla="*/ 2455682 w 3619883"/>
              <a:gd name="connsiteY91" fmla="*/ 78869 h 4297250"/>
              <a:gd name="connsiteX92" fmla="*/ 2632609 w 3619883"/>
              <a:gd name="connsiteY92" fmla="*/ 75338 h 4297250"/>
              <a:gd name="connsiteX93" fmla="*/ 2742291 w 3619883"/>
              <a:gd name="connsiteY93" fmla="*/ 92282 h 4297250"/>
              <a:gd name="connsiteX94" fmla="*/ 2851974 w 3619883"/>
              <a:gd name="connsiteY94" fmla="*/ 109227 h 4297250"/>
              <a:gd name="connsiteX95" fmla="*/ 2907643 w 3619883"/>
              <a:gd name="connsiteY95" fmla="*/ 100020 h 4297250"/>
              <a:gd name="connsiteX96" fmla="*/ 2944022 w 3619883"/>
              <a:gd name="connsiteY96" fmla="*/ 30853 h 4297250"/>
              <a:gd name="connsiteX97" fmla="*/ 3022289 w 3619883"/>
              <a:gd name="connsiteY97" fmla="*/ 10893 h 4297250"/>
              <a:gd name="connsiteX98" fmla="*/ 3054807 w 3619883"/>
              <a:gd name="connsiteY98" fmla="*/ 24226 h 4297250"/>
              <a:gd name="connsiteX99" fmla="*/ 3141892 w 3619883"/>
              <a:gd name="connsiteY99" fmla="*/ 51925 h 4297250"/>
              <a:gd name="connsiteX100" fmla="*/ 3185711 w 3619883"/>
              <a:gd name="connsiteY100" fmla="*/ 59881 h 4297250"/>
              <a:gd name="connsiteX101" fmla="*/ 3219056 w 3619883"/>
              <a:gd name="connsiteY101" fmla="*/ 55536 h 4297250"/>
              <a:gd name="connsiteX102" fmla="*/ 3263425 w 3619883"/>
              <a:gd name="connsiteY102" fmla="*/ 51706 h 4297250"/>
              <a:gd name="connsiteX103" fmla="*/ 3296219 w 3619883"/>
              <a:gd name="connsiteY103" fmla="*/ 59147 h 4297250"/>
              <a:gd name="connsiteX104" fmla="*/ 3319094 w 3619883"/>
              <a:gd name="connsiteY104" fmla="*/ 42500 h 4297250"/>
              <a:gd name="connsiteX105" fmla="*/ 3420511 w 3619883"/>
              <a:gd name="connsiteY105" fmla="*/ 0 h 4297250"/>
              <a:gd name="connsiteX106" fmla="*/ 3453305 w 3619883"/>
              <a:gd name="connsiteY106" fmla="*/ 7440 h 4297250"/>
              <a:gd name="connsiteX107" fmla="*/ 3496571 w 3619883"/>
              <a:gd name="connsiteY107" fmla="*/ 27182 h 4297250"/>
              <a:gd name="connsiteX108" fmla="*/ 3602117 w 3619883"/>
              <a:gd name="connsiteY108" fmla="*/ 132521 h 4297250"/>
              <a:gd name="connsiteX109" fmla="*/ 3619883 w 3619883"/>
              <a:gd name="connsiteY109" fmla="*/ 140049 h 4297250"/>
              <a:gd name="connsiteX110" fmla="*/ 3619883 w 3619883"/>
              <a:gd name="connsiteY11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716110 w 3619883"/>
              <a:gd name="connsiteY13" fmla="*/ 4128157 h 4297250"/>
              <a:gd name="connsiteX14" fmla="*/ 1745346 w 3619883"/>
              <a:gd name="connsiteY14" fmla="*/ 4128157 h 4297250"/>
              <a:gd name="connsiteX15" fmla="*/ 1796694 w 3619883"/>
              <a:gd name="connsiteY15" fmla="*/ 4275461 h 4297250"/>
              <a:gd name="connsiteX16" fmla="*/ 1558844 w 3619883"/>
              <a:gd name="connsiteY16" fmla="*/ 4275461 h 4297250"/>
              <a:gd name="connsiteX17" fmla="*/ 1517252 w 3619883"/>
              <a:gd name="connsiteY17" fmla="*/ 4128157 h 4297250"/>
              <a:gd name="connsiteX18" fmla="*/ 1582936 w 3619883"/>
              <a:gd name="connsiteY18" fmla="*/ 4128157 h 4297250"/>
              <a:gd name="connsiteX19" fmla="*/ 1582936 w 3619883"/>
              <a:gd name="connsiteY19" fmla="*/ 3951392 h 4297250"/>
              <a:gd name="connsiteX20" fmla="*/ 1405151 w 3619883"/>
              <a:gd name="connsiteY20" fmla="*/ 3951392 h 4297250"/>
              <a:gd name="connsiteX21" fmla="*/ 1405151 w 3619883"/>
              <a:gd name="connsiteY21" fmla="*/ 4128157 h 4297250"/>
              <a:gd name="connsiteX22" fmla="*/ 1468988 w 3619883"/>
              <a:gd name="connsiteY22" fmla="*/ 4128157 h 4297250"/>
              <a:gd name="connsiteX23" fmla="*/ 1427396 w 3619883"/>
              <a:gd name="connsiteY23" fmla="*/ 4275461 h 4297250"/>
              <a:gd name="connsiteX24" fmla="*/ 1210751 w 3619883"/>
              <a:gd name="connsiteY24" fmla="*/ 4275461 h 4297250"/>
              <a:gd name="connsiteX25" fmla="*/ 1210751 w 3619883"/>
              <a:gd name="connsiteY25" fmla="*/ 4128157 h 4297250"/>
              <a:gd name="connsiteX26" fmla="*/ 1271978 w 3619883"/>
              <a:gd name="connsiteY26" fmla="*/ 4128157 h 4297250"/>
              <a:gd name="connsiteX27" fmla="*/ 1271978 w 3619883"/>
              <a:gd name="connsiteY27" fmla="*/ 3951392 h 4297250"/>
              <a:gd name="connsiteX28" fmla="*/ 1094193 w 3619883"/>
              <a:gd name="connsiteY28" fmla="*/ 3951392 h 4297250"/>
              <a:gd name="connsiteX29" fmla="*/ 1094193 w 3619883"/>
              <a:gd name="connsiteY29" fmla="*/ 4128157 h 4297250"/>
              <a:gd name="connsiteX30" fmla="*/ 1140354 w 3619883"/>
              <a:gd name="connsiteY30" fmla="*/ 4128157 h 4297250"/>
              <a:gd name="connsiteX31" fmla="*/ 1140354 w 3619883"/>
              <a:gd name="connsiteY31" fmla="*/ 4275461 h 4297250"/>
              <a:gd name="connsiteX32" fmla="*/ 953807 w 3619883"/>
              <a:gd name="connsiteY32" fmla="*/ 4275461 h 4297250"/>
              <a:gd name="connsiteX33" fmla="*/ 912215 w 3619883"/>
              <a:gd name="connsiteY33" fmla="*/ 4128157 h 4297250"/>
              <a:gd name="connsiteX34" fmla="*/ 961020 w 3619883"/>
              <a:gd name="connsiteY34" fmla="*/ 4128157 h 4297250"/>
              <a:gd name="connsiteX35" fmla="*/ 961020 w 3619883"/>
              <a:gd name="connsiteY35" fmla="*/ 3951392 h 4297250"/>
              <a:gd name="connsiteX36" fmla="*/ 783235 w 3619883"/>
              <a:gd name="connsiteY36" fmla="*/ 3951392 h 4297250"/>
              <a:gd name="connsiteX37" fmla="*/ 783235 w 3619883"/>
              <a:gd name="connsiteY37" fmla="*/ 4128157 h 4297250"/>
              <a:gd name="connsiteX38" fmla="*/ 871024 w 3619883"/>
              <a:gd name="connsiteY38" fmla="*/ 4128157 h 4297250"/>
              <a:gd name="connsiteX39" fmla="*/ 829432 w 3619883"/>
              <a:gd name="connsiteY39" fmla="*/ 4275461 h 4297250"/>
              <a:gd name="connsiteX40" fmla="*/ 611484 w 3619883"/>
              <a:gd name="connsiteY40" fmla="*/ 4275461 h 4297250"/>
              <a:gd name="connsiteX41" fmla="*/ 621247 w 3619883"/>
              <a:gd name="connsiteY41" fmla="*/ 4128157 h 4297250"/>
              <a:gd name="connsiteX42" fmla="*/ 650062 w 3619883"/>
              <a:gd name="connsiteY42" fmla="*/ 4128157 h 4297250"/>
              <a:gd name="connsiteX43" fmla="*/ 650062 w 3619883"/>
              <a:gd name="connsiteY43" fmla="*/ 3951392 h 4297250"/>
              <a:gd name="connsiteX44" fmla="*/ 472277 w 3619883"/>
              <a:gd name="connsiteY44" fmla="*/ 3951392 h 4297250"/>
              <a:gd name="connsiteX45" fmla="*/ 472277 w 3619883"/>
              <a:gd name="connsiteY45" fmla="*/ 4128157 h 4297250"/>
              <a:gd name="connsiteX46" fmla="*/ 522650 w 3619883"/>
              <a:gd name="connsiteY46" fmla="*/ 4128157 h 4297250"/>
              <a:gd name="connsiteX47" fmla="*/ 573998 w 3619883"/>
              <a:gd name="connsiteY47" fmla="*/ 4275461 h 4297250"/>
              <a:gd name="connsiteX48" fmla="*/ 336164 w 3619883"/>
              <a:gd name="connsiteY48" fmla="*/ 4275461 h 4297250"/>
              <a:gd name="connsiteX49" fmla="*/ 294572 w 3619883"/>
              <a:gd name="connsiteY49" fmla="*/ 4128157 h 4297250"/>
              <a:gd name="connsiteX50" fmla="*/ 339106 w 3619883"/>
              <a:gd name="connsiteY50" fmla="*/ 4128157 h 4297250"/>
              <a:gd name="connsiteX51" fmla="*/ 339106 w 3619883"/>
              <a:gd name="connsiteY51" fmla="*/ 3951392 h 4297250"/>
              <a:gd name="connsiteX52" fmla="*/ 161321 w 3619883"/>
              <a:gd name="connsiteY52" fmla="*/ 3951392 h 4297250"/>
              <a:gd name="connsiteX53" fmla="*/ 161321 w 3619883"/>
              <a:gd name="connsiteY53" fmla="*/ 4128157 h 4297250"/>
              <a:gd name="connsiteX54" fmla="*/ 230914 w 3619883"/>
              <a:gd name="connsiteY54" fmla="*/ 4128157 h 4297250"/>
              <a:gd name="connsiteX55" fmla="*/ 189322 w 3619883"/>
              <a:gd name="connsiteY55" fmla="*/ 4275461 h 4297250"/>
              <a:gd name="connsiteX56" fmla="*/ 0 w 3619883"/>
              <a:gd name="connsiteY56" fmla="*/ 4275461 h 4297250"/>
              <a:gd name="connsiteX57" fmla="*/ 0 w 3619883"/>
              <a:gd name="connsiteY57" fmla="*/ 42229 h 4297250"/>
              <a:gd name="connsiteX58" fmla="*/ 42464 w 3619883"/>
              <a:gd name="connsiteY58" fmla="*/ 40518 h 4297250"/>
              <a:gd name="connsiteX59" fmla="*/ 137733 w 3619883"/>
              <a:gd name="connsiteY59" fmla="*/ 35355 h 4297250"/>
              <a:gd name="connsiteX60" fmla="*/ 270565 w 3619883"/>
              <a:gd name="connsiteY60" fmla="*/ 29759 h 4297250"/>
              <a:gd name="connsiteX61" fmla="*/ 479734 w 3619883"/>
              <a:gd name="connsiteY61" fmla="*/ 45455 h 4297250"/>
              <a:gd name="connsiteX62" fmla="*/ 524103 w 3619883"/>
              <a:gd name="connsiteY62" fmla="*/ 41625 h 4297250"/>
              <a:gd name="connsiteX63" fmla="*/ 624416 w 3619883"/>
              <a:gd name="connsiteY63" fmla="*/ 22696 h 4297250"/>
              <a:gd name="connsiteX64" fmla="*/ 657762 w 3619883"/>
              <a:gd name="connsiteY64" fmla="*/ 18351 h 4297250"/>
              <a:gd name="connsiteX65" fmla="*/ 690557 w 3619883"/>
              <a:gd name="connsiteY65" fmla="*/ 25792 h 4297250"/>
              <a:gd name="connsiteX66" fmla="*/ 745123 w 3619883"/>
              <a:gd name="connsiteY66" fmla="*/ 40157 h 4297250"/>
              <a:gd name="connsiteX67" fmla="*/ 789493 w 3619883"/>
              <a:gd name="connsiteY67" fmla="*/ 36327 h 4297250"/>
              <a:gd name="connsiteX68" fmla="*/ 854255 w 3619883"/>
              <a:gd name="connsiteY68" fmla="*/ 68887 h 4297250"/>
              <a:gd name="connsiteX69" fmla="*/ 897520 w 3619883"/>
              <a:gd name="connsiteY69" fmla="*/ 88629 h 4297250"/>
              <a:gd name="connsiteX70" fmla="*/ 940510 w 3619883"/>
              <a:gd name="connsiteY70" fmla="*/ 114265 h 4297250"/>
              <a:gd name="connsiteX71" fmla="*/ 1082712 w 3619883"/>
              <a:gd name="connsiteY71" fmla="*/ 144543 h 4297250"/>
              <a:gd name="connsiteX72" fmla="*/ 1205348 w 3619883"/>
              <a:gd name="connsiteY72" fmla="*/ 120753 h 4297250"/>
              <a:gd name="connsiteX73" fmla="*/ 1271764 w 3619883"/>
              <a:gd name="connsiteY73" fmla="*/ 117956 h 4297250"/>
              <a:gd name="connsiteX74" fmla="*/ 1315583 w 3619883"/>
              <a:gd name="connsiteY74" fmla="*/ 125912 h 4297250"/>
              <a:gd name="connsiteX75" fmla="*/ 1359125 w 3619883"/>
              <a:gd name="connsiteY75" fmla="*/ 139761 h 4297250"/>
              <a:gd name="connsiteX76" fmla="*/ 1391919 w 3619883"/>
              <a:gd name="connsiteY76" fmla="*/ 147202 h 4297250"/>
              <a:gd name="connsiteX77" fmla="*/ 1436563 w 3619883"/>
              <a:gd name="connsiteY77" fmla="*/ 137480 h 4297250"/>
              <a:gd name="connsiteX78" fmla="*/ 1471566 w 3619883"/>
              <a:gd name="connsiteY78" fmla="*/ 97777 h 4297250"/>
              <a:gd name="connsiteX79" fmla="*/ 1505739 w 3619883"/>
              <a:gd name="connsiteY79" fmla="*/ 75753 h 4297250"/>
              <a:gd name="connsiteX80" fmla="*/ 1590891 w 3619883"/>
              <a:gd name="connsiteY80" fmla="*/ 144702 h 4297250"/>
              <a:gd name="connsiteX81" fmla="*/ 1625616 w 3619883"/>
              <a:gd name="connsiteY81" fmla="*/ 110893 h 4297250"/>
              <a:gd name="connsiteX82" fmla="*/ 1658964 w 3619883"/>
              <a:gd name="connsiteY82" fmla="*/ 106547 h 4297250"/>
              <a:gd name="connsiteX83" fmla="*/ 1746598 w 3619883"/>
              <a:gd name="connsiteY83" fmla="*/ 122460 h 4297250"/>
              <a:gd name="connsiteX84" fmla="*/ 1811913 w 3619883"/>
              <a:gd name="connsiteY84" fmla="*/ 143234 h 4297250"/>
              <a:gd name="connsiteX85" fmla="*/ 1856557 w 3619883"/>
              <a:gd name="connsiteY85" fmla="*/ 133511 h 4297250"/>
              <a:gd name="connsiteX86" fmla="*/ 2066003 w 3619883"/>
              <a:gd name="connsiteY86" fmla="*/ 143313 h 4297250"/>
              <a:gd name="connsiteX87" fmla="*/ 2177615 w 3619883"/>
              <a:gd name="connsiteY87" fmla="*/ 119007 h 4297250"/>
              <a:gd name="connsiteX88" fmla="*/ 2255883 w 3619883"/>
              <a:gd name="connsiteY88" fmla="*/ 99047 h 4297250"/>
              <a:gd name="connsiteX89" fmla="*/ 2344622 w 3619883"/>
              <a:gd name="connsiteY89" fmla="*/ 91388 h 4297250"/>
              <a:gd name="connsiteX90" fmla="*/ 2455682 w 3619883"/>
              <a:gd name="connsiteY90" fmla="*/ 78869 h 4297250"/>
              <a:gd name="connsiteX91" fmla="*/ 2632609 w 3619883"/>
              <a:gd name="connsiteY91" fmla="*/ 75338 h 4297250"/>
              <a:gd name="connsiteX92" fmla="*/ 2742291 w 3619883"/>
              <a:gd name="connsiteY92" fmla="*/ 92282 h 4297250"/>
              <a:gd name="connsiteX93" fmla="*/ 2851974 w 3619883"/>
              <a:gd name="connsiteY93" fmla="*/ 109227 h 4297250"/>
              <a:gd name="connsiteX94" fmla="*/ 2907643 w 3619883"/>
              <a:gd name="connsiteY94" fmla="*/ 100020 h 4297250"/>
              <a:gd name="connsiteX95" fmla="*/ 2944022 w 3619883"/>
              <a:gd name="connsiteY95" fmla="*/ 30853 h 4297250"/>
              <a:gd name="connsiteX96" fmla="*/ 3022289 w 3619883"/>
              <a:gd name="connsiteY96" fmla="*/ 10893 h 4297250"/>
              <a:gd name="connsiteX97" fmla="*/ 3054807 w 3619883"/>
              <a:gd name="connsiteY97" fmla="*/ 24226 h 4297250"/>
              <a:gd name="connsiteX98" fmla="*/ 3141892 w 3619883"/>
              <a:gd name="connsiteY98" fmla="*/ 51925 h 4297250"/>
              <a:gd name="connsiteX99" fmla="*/ 3185711 w 3619883"/>
              <a:gd name="connsiteY99" fmla="*/ 59881 h 4297250"/>
              <a:gd name="connsiteX100" fmla="*/ 3219056 w 3619883"/>
              <a:gd name="connsiteY100" fmla="*/ 55536 h 4297250"/>
              <a:gd name="connsiteX101" fmla="*/ 3263425 w 3619883"/>
              <a:gd name="connsiteY101" fmla="*/ 51706 h 4297250"/>
              <a:gd name="connsiteX102" fmla="*/ 3296219 w 3619883"/>
              <a:gd name="connsiteY102" fmla="*/ 59147 h 4297250"/>
              <a:gd name="connsiteX103" fmla="*/ 3319094 w 3619883"/>
              <a:gd name="connsiteY103" fmla="*/ 42500 h 4297250"/>
              <a:gd name="connsiteX104" fmla="*/ 3420511 w 3619883"/>
              <a:gd name="connsiteY104" fmla="*/ 0 h 4297250"/>
              <a:gd name="connsiteX105" fmla="*/ 3453305 w 3619883"/>
              <a:gd name="connsiteY105" fmla="*/ 7440 h 4297250"/>
              <a:gd name="connsiteX106" fmla="*/ 3496571 w 3619883"/>
              <a:gd name="connsiteY106" fmla="*/ 27182 h 4297250"/>
              <a:gd name="connsiteX107" fmla="*/ 3602117 w 3619883"/>
              <a:gd name="connsiteY107" fmla="*/ 132521 h 4297250"/>
              <a:gd name="connsiteX108" fmla="*/ 3619883 w 3619883"/>
              <a:gd name="connsiteY108" fmla="*/ 140049 h 4297250"/>
              <a:gd name="connsiteX109" fmla="*/ 3619883 w 3619883"/>
              <a:gd name="connsiteY10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16110 w 3619883"/>
              <a:gd name="connsiteY12" fmla="*/ 4128157 h 4297250"/>
              <a:gd name="connsiteX13" fmla="*/ 1745346 w 3619883"/>
              <a:gd name="connsiteY13" fmla="*/ 4128157 h 4297250"/>
              <a:gd name="connsiteX14" fmla="*/ 1796694 w 3619883"/>
              <a:gd name="connsiteY14" fmla="*/ 4275461 h 4297250"/>
              <a:gd name="connsiteX15" fmla="*/ 1558844 w 3619883"/>
              <a:gd name="connsiteY15" fmla="*/ 4275461 h 4297250"/>
              <a:gd name="connsiteX16" fmla="*/ 1517252 w 3619883"/>
              <a:gd name="connsiteY16" fmla="*/ 4128157 h 4297250"/>
              <a:gd name="connsiteX17" fmla="*/ 1582936 w 3619883"/>
              <a:gd name="connsiteY17" fmla="*/ 4128157 h 4297250"/>
              <a:gd name="connsiteX18" fmla="*/ 1582936 w 3619883"/>
              <a:gd name="connsiteY18" fmla="*/ 3951392 h 4297250"/>
              <a:gd name="connsiteX19" fmla="*/ 1405151 w 3619883"/>
              <a:gd name="connsiteY19" fmla="*/ 3951392 h 4297250"/>
              <a:gd name="connsiteX20" fmla="*/ 1405151 w 3619883"/>
              <a:gd name="connsiteY20" fmla="*/ 4128157 h 4297250"/>
              <a:gd name="connsiteX21" fmla="*/ 1468988 w 3619883"/>
              <a:gd name="connsiteY21" fmla="*/ 4128157 h 4297250"/>
              <a:gd name="connsiteX22" fmla="*/ 1427396 w 3619883"/>
              <a:gd name="connsiteY22" fmla="*/ 4275461 h 4297250"/>
              <a:gd name="connsiteX23" fmla="*/ 1210751 w 3619883"/>
              <a:gd name="connsiteY23" fmla="*/ 4275461 h 4297250"/>
              <a:gd name="connsiteX24" fmla="*/ 1210751 w 3619883"/>
              <a:gd name="connsiteY24" fmla="*/ 4128157 h 4297250"/>
              <a:gd name="connsiteX25" fmla="*/ 1271978 w 3619883"/>
              <a:gd name="connsiteY25" fmla="*/ 4128157 h 4297250"/>
              <a:gd name="connsiteX26" fmla="*/ 1271978 w 3619883"/>
              <a:gd name="connsiteY26" fmla="*/ 3951392 h 4297250"/>
              <a:gd name="connsiteX27" fmla="*/ 1094193 w 3619883"/>
              <a:gd name="connsiteY27" fmla="*/ 3951392 h 4297250"/>
              <a:gd name="connsiteX28" fmla="*/ 1094193 w 3619883"/>
              <a:gd name="connsiteY28" fmla="*/ 4128157 h 4297250"/>
              <a:gd name="connsiteX29" fmla="*/ 1140354 w 3619883"/>
              <a:gd name="connsiteY29" fmla="*/ 4128157 h 4297250"/>
              <a:gd name="connsiteX30" fmla="*/ 1140354 w 3619883"/>
              <a:gd name="connsiteY30" fmla="*/ 4275461 h 4297250"/>
              <a:gd name="connsiteX31" fmla="*/ 953807 w 3619883"/>
              <a:gd name="connsiteY31" fmla="*/ 4275461 h 4297250"/>
              <a:gd name="connsiteX32" fmla="*/ 912215 w 3619883"/>
              <a:gd name="connsiteY32" fmla="*/ 4128157 h 4297250"/>
              <a:gd name="connsiteX33" fmla="*/ 961020 w 3619883"/>
              <a:gd name="connsiteY33" fmla="*/ 4128157 h 4297250"/>
              <a:gd name="connsiteX34" fmla="*/ 961020 w 3619883"/>
              <a:gd name="connsiteY34" fmla="*/ 3951392 h 4297250"/>
              <a:gd name="connsiteX35" fmla="*/ 783235 w 3619883"/>
              <a:gd name="connsiteY35" fmla="*/ 3951392 h 4297250"/>
              <a:gd name="connsiteX36" fmla="*/ 783235 w 3619883"/>
              <a:gd name="connsiteY36" fmla="*/ 4128157 h 4297250"/>
              <a:gd name="connsiteX37" fmla="*/ 871024 w 3619883"/>
              <a:gd name="connsiteY37" fmla="*/ 4128157 h 4297250"/>
              <a:gd name="connsiteX38" fmla="*/ 829432 w 3619883"/>
              <a:gd name="connsiteY38" fmla="*/ 4275461 h 4297250"/>
              <a:gd name="connsiteX39" fmla="*/ 611484 w 3619883"/>
              <a:gd name="connsiteY39" fmla="*/ 4275461 h 4297250"/>
              <a:gd name="connsiteX40" fmla="*/ 621247 w 3619883"/>
              <a:gd name="connsiteY40" fmla="*/ 4128157 h 4297250"/>
              <a:gd name="connsiteX41" fmla="*/ 650062 w 3619883"/>
              <a:gd name="connsiteY41" fmla="*/ 4128157 h 4297250"/>
              <a:gd name="connsiteX42" fmla="*/ 650062 w 3619883"/>
              <a:gd name="connsiteY42" fmla="*/ 3951392 h 4297250"/>
              <a:gd name="connsiteX43" fmla="*/ 472277 w 3619883"/>
              <a:gd name="connsiteY43" fmla="*/ 3951392 h 4297250"/>
              <a:gd name="connsiteX44" fmla="*/ 472277 w 3619883"/>
              <a:gd name="connsiteY44" fmla="*/ 4128157 h 4297250"/>
              <a:gd name="connsiteX45" fmla="*/ 522650 w 3619883"/>
              <a:gd name="connsiteY45" fmla="*/ 4128157 h 4297250"/>
              <a:gd name="connsiteX46" fmla="*/ 573998 w 3619883"/>
              <a:gd name="connsiteY46" fmla="*/ 4275461 h 4297250"/>
              <a:gd name="connsiteX47" fmla="*/ 336164 w 3619883"/>
              <a:gd name="connsiteY47" fmla="*/ 4275461 h 4297250"/>
              <a:gd name="connsiteX48" fmla="*/ 294572 w 3619883"/>
              <a:gd name="connsiteY48" fmla="*/ 4128157 h 4297250"/>
              <a:gd name="connsiteX49" fmla="*/ 339106 w 3619883"/>
              <a:gd name="connsiteY49" fmla="*/ 4128157 h 4297250"/>
              <a:gd name="connsiteX50" fmla="*/ 339106 w 3619883"/>
              <a:gd name="connsiteY50" fmla="*/ 3951392 h 4297250"/>
              <a:gd name="connsiteX51" fmla="*/ 161321 w 3619883"/>
              <a:gd name="connsiteY51" fmla="*/ 3951392 h 4297250"/>
              <a:gd name="connsiteX52" fmla="*/ 161321 w 3619883"/>
              <a:gd name="connsiteY52" fmla="*/ 4128157 h 4297250"/>
              <a:gd name="connsiteX53" fmla="*/ 230914 w 3619883"/>
              <a:gd name="connsiteY53" fmla="*/ 4128157 h 4297250"/>
              <a:gd name="connsiteX54" fmla="*/ 189322 w 3619883"/>
              <a:gd name="connsiteY54" fmla="*/ 4275461 h 4297250"/>
              <a:gd name="connsiteX55" fmla="*/ 0 w 3619883"/>
              <a:gd name="connsiteY55" fmla="*/ 4275461 h 4297250"/>
              <a:gd name="connsiteX56" fmla="*/ 0 w 3619883"/>
              <a:gd name="connsiteY56" fmla="*/ 42229 h 4297250"/>
              <a:gd name="connsiteX57" fmla="*/ 42464 w 3619883"/>
              <a:gd name="connsiteY57" fmla="*/ 40518 h 4297250"/>
              <a:gd name="connsiteX58" fmla="*/ 137733 w 3619883"/>
              <a:gd name="connsiteY58" fmla="*/ 35355 h 4297250"/>
              <a:gd name="connsiteX59" fmla="*/ 270565 w 3619883"/>
              <a:gd name="connsiteY59" fmla="*/ 29759 h 4297250"/>
              <a:gd name="connsiteX60" fmla="*/ 479734 w 3619883"/>
              <a:gd name="connsiteY60" fmla="*/ 45455 h 4297250"/>
              <a:gd name="connsiteX61" fmla="*/ 524103 w 3619883"/>
              <a:gd name="connsiteY61" fmla="*/ 41625 h 4297250"/>
              <a:gd name="connsiteX62" fmla="*/ 624416 w 3619883"/>
              <a:gd name="connsiteY62" fmla="*/ 22696 h 4297250"/>
              <a:gd name="connsiteX63" fmla="*/ 657762 w 3619883"/>
              <a:gd name="connsiteY63" fmla="*/ 18351 h 4297250"/>
              <a:gd name="connsiteX64" fmla="*/ 690557 w 3619883"/>
              <a:gd name="connsiteY64" fmla="*/ 25792 h 4297250"/>
              <a:gd name="connsiteX65" fmla="*/ 745123 w 3619883"/>
              <a:gd name="connsiteY65" fmla="*/ 40157 h 4297250"/>
              <a:gd name="connsiteX66" fmla="*/ 789493 w 3619883"/>
              <a:gd name="connsiteY66" fmla="*/ 36327 h 4297250"/>
              <a:gd name="connsiteX67" fmla="*/ 854255 w 3619883"/>
              <a:gd name="connsiteY67" fmla="*/ 68887 h 4297250"/>
              <a:gd name="connsiteX68" fmla="*/ 897520 w 3619883"/>
              <a:gd name="connsiteY68" fmla="*/ 88629 h 4297250"/>
              <a:gd name="connsiteX69" fmla="*/ 940510 w 3619883"/>
              <a:gd name="connsiteY69" fmla="*/ 114265 h 4297250"/>
              <a:gd name="connsiteX70" fmla="*/ 1082712 w 3619883"/>
              <a:gd name="connsiteY70" fmla="*/ 144543 h 4297250"/>
              <a:gd name="connsiteX71" fmla="*/ 1205348 w 3619883"/>
              <a:gd name="connsiteY71" fmla="*/ 120753 h 4297250"/>
              <a:gd name="connsiteX72" fmla="*/ 1271764 w 3619883"/>
              <a:gd name="connsiteY72" fmla="*/ 117956 h 4297250"/>
              <a:gd name="connsiteX73" fmla="*/ 1315583 w 3619883"/>
              <a:gd name="connsiteY73" fmla="*/ 125912 h 4297250"/>
              <a:gd name="connsiteX74" fmla="*/ 1359125 w 3619883"/>
              <a:gd name="connsiteY74" fmla="*/ 139761 h 4297250"/>
              <a:gd name="connsiteX75" fmla="*/ 1391919 w 3619883"/>
              <a:gd name="connsiteY75" fmla="*/ 147202 h 4297250"/>
              <a:gd name="connsiteX76" fmla="*/ 1436563 w 3619883"/>
              <a:gd name="connsiteY76" fmla="*/ 137480 h 4297250"/>
              <a:gd name="connsiteX77" fmla="*/ 1471566 w 3619883"/>
              <a:gd name="connsiteY77" fmla="*/ 97777 h 4297250"/>
              <a:gd name="connsiteX78" fmla="*/ 1505739 w 3619883"/>
              <a:gd name="connsiteY78" fmla="*/ 75753 h 4297250"/>
              <a:gd name="connsiteX79" fmla="*/ 1590891 w 3619883"/>
              <a:gd name="connsiteY79" fmla="*/ 144702 h 4297250"/>
              <a:gd name="connsiteX80" fmla="*/ 1625616 w 3619883"/>
              <a:gd name="connsiteY80" fmla="*/ 110893 h 4297250"/>
              <a:gd name="connsiteX81" fmla="*/ 1658964 w 3619883"/>
              <a:gd name="connsiteY81" fmla="*/ 106547 h 4297250"/>
              <a:gd name="connsiteX82" fmla="*/ 1746598 w 3619883"/>
              <a:gd name="connsiteY82" fmla="*/ 122460 h 4297250"/>
              <a:gd name="connsiteX83" fmla="*/ 1811913 w 3619883"/>
              <a:gd name="connsiteY83" fmla="*/ 143234 h 4297250"/>
              <a:gd name="connsiteX84" fmla="*/ 1856557 w 3619883"/>
              <a:gd name="connsiteY84" fmla="*/ 133511 h 4297250"/>
              <a:gd name="connsiteX85" fmla="*/ 2066003 w 3619883"/>
              <a:gd name="connsiteY85" fmla="*/ 143313 h 4297250"/>
              <a:gd name="connsiteX86" fmla="*/ 2177615 w 3619883"/>
              <a:gd name="connsiteY86" fmla="*/ 119007 h 4297250"/>
              <a:gd name="connsiteX87" fmla="*/ 2255883 w 3619883"/>
              <a:gd name="connsiteY87" fmla="*/ 99047 h 4297250"/>
              <a:gd name="connsiteX88" fmla="*/ 2344622 w 3619883"/>
              <a:gd name="connsiteY88" fmla="*/ 91388 h 4297250"/>
              <a:gd name="connsiteX89" fmla="*/ 2455682 w 3619883"/>
              <a:gd name="connsiteY89" fmla="*/ 78869 h 4297250"/>
              <a:gd name="connsiteX90" fmla="*/ 2632609 w 3619883"/>
              <a:gd name="connsiteY90" fmla="*/ 75338 h 4297250"/>
              <a:gd name="connsiteX91" fmla="*/ 2742291 w 3619883"/>
              <a:gd name="connsiteY91" fmla="*/ 92282 h 4297250"/>
              <a:gd name="connsiteX92" fmla="*/ 2851974 w 3619883"/>
              <a:gd name="connsiteY92" fmla="*/ 109227 h 4297250"/>
              <a:gd name="connsiteX93" fmla="*/ 2907643 w 3619883"/>
              <a:gd name="connsiteY93" fmla="*/ 100020 h 4297250"/>
              <a:gd name="connsiteX94" fmla="*/ 2944022 w 3619883"/>
              <a:gd name="connsiteY94" fmla="*/ 30853 h 4297250"/>
              <a:gd name="connsiteX95" fmla="*/ 3022289 w 3619883"/>
              <a:gd name="connsiteY95" fmla="*/ 10893 h 4297250"/>
              <a:gd name="connsiteX96" fmla="*/ 3054807 w 3619883"/>
              <a:gd name="connsiteY96" fmla="*/ 24226 h 4297250"/>
              <a:gd name="connsiteX97" fmla="*/ 3141892 w 3619883"/>
              <a:gd name="connsiteY97" fmla="*/ 51925 h 4297250"/>
              <a:gd name="connsiteX98" fmla="*/ 3185711 w 3619883"/>
              <a:gd name="connsiteY98" fmla="*/ 59881 h 4297250"/>
              <a:gd name="connsiteX99" fmla="*/ 3219056 w 3619883"/>
              <a:gd name="connsiteY99" fmla="*/ 55536 h 4297250"/>
              <a:gd name="connsiteX100" fmla="*/ 3263425 w 3619883"/>
              <a:gd name="connsiteY100" fmla="*/ 51706 h 4297250"/>
              <a:gd name="connsiteX101" fmla="*/ 3296219 w 3619883"/>
              <a:gd name="connsiteY101" fmla="*/ 59147 h 4297250"/>
              <a:gd name="connsiteX102" fmla="*/ 3319094 w 3619883"/>
              <a:gd name="connsiteY102" fmla="*/ 42500 h 4297250"/>
              <a:gd name="connsiteX103" fmla="*/ 3420511 w 3619883"/>
              <a:gd name="connsiteY103" fmla="*/ 0 h 4297250"/>
              <a:gd name="connsiteX104" fmla="*/ 3453305 w 3619883"/>
              <a:gd name="connsiteY104" fmla="*/ 7440 h 4297250"/>
              <a:gd name="connsiteX105" fmla="*/ 3496571 w 3619883"/>
              <a:gd name="connsiteY105" fmla="*/ 27182 h 4297250"/>
              <a:gd name="connsiteX106" fmla="*/ 3602117 w 3619883"/>
              <a:gd name="connsiteY106" fmla="*/ 132521 h 4297250"/>
              <a:gd name="connsiteX107" fmla="*/ 3619883 w 3619883"/>
              <a:gd name="connsiteY107" fmla="*/ 140049 h 4297250"/>
              <a:gd name="connsiteX108" fmla="*/ 3619883 w 3619883"/>
              <a:gd name="connsiteY10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16110 w 3619883"/>
              <a:gd name="connsiteY12" fmla="*/ 4128157 h 4297250"/>
              <a:gd name="connsiteX13" fmla="*/ 1796694 w 3619883"/>
              <a:gd name="connsiteY13" fmla="*/ 4275461 h 4297250"/>
              <a:gd name="connsiteX14" fmla="*/ 1558844 w 3619883"/>
              <a:gd name="connsiteY14" fmla="*/ 4275461 h 4297250"/>
              <a:gd name="connsiteX15" fmla="*/ 1517252 w 3619883"/>
              <a:gd name="connsiteY15" fmla="*/ 4128157 h 4297250"/>
              <a:gd name="connsiteX16" fmla="*/ 1582936 w 3619883"/>
              <a:gd name="connsiteY16" fmla="*/ 4128157 h 4297250"/>
              <a:gd name="connsiteX17" fmla="*/ 1582936 w 3619883"/>
              <a:gd name="connsiteY17" fmla="*/ 3951392 h 4297250"/>
              <a:gd name="connsiteX18" fmla="*/ 1405151 w 3619883"/>
              <a:gd name="connsiteY18" fmla="*/ 3951392 h 4297250"/>
              <a:gd name="connsiteX19" fmla="*/ 1405151 w 3619883"/>
              <a:gd name="connsiteY19" fmla="*/ 4128157 h 4297250"/>
              <a:gd name="connsiteX20" fmla="*/ 1468988 w 3619883"/>
              <a:gd name="connsiteY20" fmla="*/ 4128157 h 4297250"/>
              <a:gd name="connsiteX21" fmla="*/ 1427396 w 3619883"/>
              <a:gd name="connsiteY21" fmla="*/ 4275461 h 4297250"/>
              <a:gd name="connsiteX22" fmla="*/ 1210751 w 3619883"/>
              <a:gd name="connsiteY22" fmla="*/ 4275461 h 4297250"/>
              <a:gd name="connsiteX23" fmla="*/ 1210751 w 3619883"/>
              <a:gd name="connsiteY23" fmla="*/ 4128157 h 4297250"/>
              <a:gd name="connsiteX24" fmla="*/ 1271978 w 3619883"/>
              <a:gd name="connsiteY24" fmla="*/ 4128157 h 4297250"/>
              <a:gd name="connsiteX25" fmla="*/ 1271978 w 3619883"/>
              <a:gd name="connsiteY25" fmla="*/ 3951392 h 4297250"/>
              <a:gd name="connsiteX26" fmla="*/ 1094193 w 3619883"/>
              <a:gd name="connsiteY26" fmla="*/ 3951392 h 4297250"/>
              <a:gd name="connsiteX27" fmla="*/ 1094193 w 3619883"/>
              <a:gd name="connsiteY27" fmla="*/ 4128157 h 4297250"/>
              <a:gd name="connsiteX28" fmla="*/ 1140354 w 3619883"/>
              <a:gd name="connsiteY28" fmla="*/ 4128157 h 4297250"/>
              <a:gd name="connsiteX29" fmla="*/ 1140354 w 3619883"/>
              <a:gd name="connsiteY29" fmla="*/ 4275461 h 4297250"/>
              <a:gd name="connsiteX30" fmla="*/ 953807 w 3619883"/>
              <a:gd name="connsiteY30" fmla="*/ 4275461 h 4297250"/>
              <a:gd name="connsiteX31" fmla="*/ 912215 w 3619883"/>
              <a:gd name="connsiteY31" fmla="*/ 4128157 h 4297250"/>
              <a:gd name="connsiteX32" fmla="*/ 961020 w 3619883"/>
              <a:gd name="connsiteY32" fmla="*/ 4128157 h 4297250"/>
              <a:gd name="connsiteX33" fmla="*/ 961020 w 3619883"/>
              <a:gd name="connsiteY33" fmla="*/ 3951392 h 4297250"/>
              <a:gd name="connsiteX34" fmla="*/ 783235 w 3619883"/>
              <a:gd name="connsiteY34" fmla="*/ 3951392 h 4297250"/>
              <a:gd name="connsiteX35" fmla="*/ 783235 w 3619883"/>
              <a:gd name="connsiteY35" fmla="*/ 4128157 h 4297250"/>
              <a:gd name="connsiteX36" fmla="*/ 871024 w 3619883"/>
              <a:gd name="connsiteY36" fmla="*/ 4128157 h 4297250"/>
              <a:gd name="connsiteX37" fmla="*/ 829432 w 3619883"/>
              <a:gd name="connsiteY37" fmla="*/ 4275461 h 4297250"/>
              <a:gd name="connsiteX38" fmla="*/ 611484 w 3619883"/>
              <a:gd name="connsiteY38" fmla="*/ 4275461 h 4297250"/>
              <a:gd name="connsiteX39" fmla="*/ 621247 w 3619883"/>
              <a:gd name="connsiteY39" fmla="*/ 4128157 h 4297250"/>
              <a:gd name="connsiteX40" fmla="*/ 650062 w 3619883"/>
              <a:gd name="connsiteY40" fmla="*/ 4128157 h 4297250"/>
              <a:gd name="connsiteX41" fmla="*/ 650062 w 3619883"/>
              <a:gd name="connsiteY41" fmla="*/ 3951392 h 4297250"/>
              <a:gd name="connsiteX42" fmla="*/ 472277 w 3619883"/>
              <a:gd name="connsiteY42" fmla="*/ 3951392 h 4297250"/>
              <a:gd name="connsiteX43" fmla="*/ 472277 w 3619883"/>
              <a:gd name="connsiteY43" fmla="*/ 4128157 h 4297250"/>
              <a:gd name="connsiteX44" fmla="*/ 522650 w 3619883"/>
              <a:gd name="connsiteY44" fmla="*/ 4128157 h 4297250"/>
              <a:gd name="connsiteX45" fmla="*/ 573998 w 3619883"/>
              <a:gd name="connsiteY45" fmla="*/ 4275461 h 4297250"/>
              <a:gd name="connsiteX46" fmla="*/ 336164 w 3619883"/>
              <a:gd name="connsiteY46" fmla="*/ 4275461 h 4297250"/>
              <a:gd name="connsiteX47" fmla="*/ 294572 w 3619883"/>
              <a:gd name="connsiteY47" fmla="*/ 4128157 h 4297250"/>
              <a:gd name="connsiteX48" fmla="*/ 339106 w 3619883"/>
              <a:gd name="connsiteY48" fmla="*/ 4128157 h 4297250"/>
              <a:gd name="connsiteX49" fmla="*/ 339106 w 3619883"/>
              <a:gd name="connsiteY49" fmla="*/ 3951392 h 4297250"/>
              <a:gd name="connsiteX50" fmla="*/ 161321 w 3619883"/>
              <a:gd name="connsiteY50" fmla="*/ 3951392 h 4297250"/>
              <a:gd name="connsiteX51" fmla="*/ 161321 w 3619883"/>
              <a:gd name="connsiteY51" fmla="*/ 4128157 h 4297250"/>
              <a:gd name="connsiteX52" fmla="*/ 230914 w 3619883"/>
              <a:gd name="connsiteY52" fmla="*/ 4128157 h 4297250"/>
              <a:gd name="connsiteX53" fmla="*/ 189322 w 3619883"/>
              <a:gd name="connsiteY53" fmla="*/ 4275461 h 4297250"/>
              <a:gd name="connsiteX54" fmla="*/ 0 w 3619883"/>
              <a:gd name="connsiteY54" fmla="*/ 4275461 h 4297250"/>
              <a:gd name="connsiteX55" fmla="*/ 0 w 3619883"/>
              <a:gd name="connsiteY55" fmla="*/ 42229 h 4297250"/>
              <a:gd name="connsiteX56" fmla="*/ 42464 w 3619883"/>
              <a:gd name="connsiteY56" fmla="*/ 40518 h 4297250"/>
              <a:gd name="connsiteX57" fmla="*/ 137733 w 3619883"/>
              <a:gd name="connsiteY57" fmla="*/ 35355 h 4297250"/>
              <a:gd name="connsiteX58" fmla="*/ 270565 w 3619883"/>
              <a:gd name="connsiteY58" fmla="*/ 29759 h 4297250"/>
              <a:gd name="connsiteX59" fmla="*/ 479734 w 3619883"/>
              <a:gd name="connsiteY59" fmla="*/ 45455 h 4297250"/>
              <a:gd name="connsiteX60" fmla="*/ 524103 w 3619883"/>
              <a:gd name="connsiteY60" fmla="*/ 41625 h 4297250"/>
              <a:gd name="connsiteX61" fmla="*/ 624416 w 3619883"/>
              <a:gd name="connsiteY61" fmla="*/ 22696 h 4297250"/>
              <a:gd name="connsiteX62" fmla="*/ 657762 w 3619883"/>
              <a:gd name="connsiteY62" fmla="*/ 18351 h 4297250"/>
              <a:gd name="connsiteX63" fmla="*/ 690557 w 3619883"/>
              <a:gd name="connsiteY63" fmla="*/ 25792 h 4297250"/>
              <a:gd name="connsiteX64" fmla="*/ 745123 w 3619883"/>
              <a:gd name="connsiteY64" fmla="*/ 40157 h 4297250"/>
              <a:gd name="connsiteX65" fmla="*/ 789493 w 3619883"/>
              <a:gd name="connsiteY65" fmla="*/ 36327 h 4297250"/>
              <a:gd name="connsiteX66" fmla="*/ 854255 w 3619883"/>
              <a:gd name="connsiteY66" fmla="*/ 68887 h 4297250"/>
              <a:gd name="connsiteX67" fmla="*/ 897520 w 3619883"/>
              <a:gd name="connsiteY67" fmla="*/ 88629 h 4297250"/>
              <a:gd name="connsiteX68" fmla="*/ 940510 w 3619883"/>
              <a:gd name="connsiteY68" fmla="*/ 114265 h 4297250"/>
              <a:gd name="connsiteX69" fmla="*/ 1082712 w 3619883"/>
              <a:gd name="connsiteY69" fmla="*/ 144543 h 4297250"/>
              <a:gd name="connsiteX70" fmla="*/ 1205348 w 3619883"/>
              <a:gd name="connsiteY70" fmla="*/ 120753 h 4297250"/>
              <a:gd name="connsiteX71" fmla="*/ 1271764 w 3619883"/>
              <a:gd name="connsiteY71" fmla="*/ 117956 h 4297250"/>
              <a:gd name="connsiteX72" fmla="*/ 1315583 w 3619883"/>
              <a:gd name="connsiteY72" fmla="*/ 125912 h 4297250"/>
              <a:gd name="connsiteX73" fmla="*/ 1359125 w 3619883"/>
              <a:gd name="connsiteY73" fmla="*/ 139761 h 4297250"/>
              <a:gd name="connsiteX74" fmla="*/ 1391919 w 3619883"/>
              <a:gd name="connsiteY74" fmla="*/ 147202 h 4297250"/>
              <a:gd name="connsiteX75" fmla="*/ 1436563 w 3619883"/>
              <a:gd name="connsiteY75" fmla="*/ 137480 h 4297250"/>
              <a:gd name="connsiteX76" fmla="*/ 1471566 w 3619883"/>
              <a:gd name="connsiteY76" fmla="*/ 97777 h 4297250"/>
              <a:gd name="connsiteX77" fmla="*/ 1505739 w 3619883"/>
              <a:gd name="connsiteY77" fmla="*/ 75753 h 4297250"/>
              <a:gd name="connsiteX78" fmla="*/ 1590891 w 3619883"/>
              <a:gd name="connsiteY78" fmla="*/ 144702 h 4297250"/>
              <a:gd name="connsiteX79" fmla="*/ 1625616 w 3619883"/>
              <a:gd name="connsiteY79" fmla="*/ 110893 h 4297250"/>
              <a:gd name="connsiteX80" fmla="*/ 1658964 w 3619883"/>
              <a:gd name="connsiteY80" fmla="*/ 106547 h 4297250"/>
              <a:gd name="connsiteX81" fmla="*/ 1746598 w 3619883"/>
              <a:gd name="connsiteY81" fmla="*/ 122460 h 4297250"/>
              <a:gd name="connsiteX82" fmla="*/ 1811913 w 3619883"/>
              <a:gd name="connsiteY82" fmla="*/ 143234 h 4297250"/>
              <a:gd name="connsiteX83" fmla="*/ 1856557 w 3619883"/>
              <a:gd name="connsiteY83" fmla="*/ 133511 h 4297250"/>
              <a:gd name="connsiteX84" fmla="*/ 2066003 w 3619883"/>
              <a:gd name="connsiteY84" fmla="*/ 143313 h 4297250"/>
              <a:gd name="connsiteX85" fmla="*/ 2177615 w 3619883"/>
              <a:gd name="connsiteY85" fmla="*/ 119007 h 4297250"/>
              <a:gd name="connsiteX86" fmla="*/ 2255883 w 3619883"/>
              <a:gd name="connsiteY86" fmla="*/ 99047 h 4297250"/>
              <a:gd name="connsiteX87" fmla="*/ 2344622 w 3619883"/>
              <a:gd name="connsiteY87" fmla="*/ 91388 h 4297250"/>
              <a:gd name="connsiteX88" fmla="*/ 2455682 w 3619883"/>
              <a:gd name="connsiteY88" fmla="*/ 78869 h 4297250"/>
              <a:gd name="connsiteX89" fmla="*/ 2632609 w 3619883"/>
              <a:gd name="connsiteY89" fmla="*/ 75338 h 4297250"/>
              <a:gd name="connsiteX90" fmla="*/ 2742291 w 3619883"/>
              <a:gd name="connsiteY90" fmla="*/ 92282 h 4297250"/>
              <a:gd name="connsiteX91" fmla="*/ 2851974 w 3619883"/>
              <a:gd name="connsiteY91" fmla="*/ 109227 h 4297250"/>
              <a:gd name="connsiteX92" fmla="*/ 2907643 w 3619883"/>
              <a:gd name="connsiteY92" fmla="*/ 100020 h 4297250"/>
              <a:gd name="connsiteX93" fmla="*/ 2944022 w 3619883"/>
              <a:gd name="connsiteY93" fmla="*/ 30853 h 4297250"/>
              <a:gd name="connsiteX94" fmla="*/ 3022289 w 3619883"/>
              <a:gd name="connsiteY94" fmla="*/ 10893 h 4297250"/>
              <a:gd name="connsiteX95" fmla="*/ 3054807 w 3619883"/>
              <a:gd name="connsiteY95" fmla="*/ 24226 h 4297250"/>
              <a:gd name="connsiteX96" fmla="*/ 3141892 w 3619883"/>
              <a:gd name="connsiteY96" fmla="*/ 51925 h 4297250"/>
              <a:gd name="connsiteX97" fmla="*/ 3185711 w 3619883"/>
              <a:gd name="connsiteY97" fmla="*/ 59881 h 4297250"/>
              <a:gd name="connsiteX98" fmla="*/ 3219056 w 3619883"/>
              <a:gd name="connsiteY98" fmla="*/ 55536 h 4297250"/>
              <a:gd name="connsiteX99" fmla="*/ 3263425 w 3619883"/>
              <a:gd name="connsiteY99" fmla="*/ 51706 h 4297250"/>
              <a:gd name="connsiteX100" fmla="*/ 3296219 w 3619883"/>
              <a:gd name="connsiteY100" fmla="*/ 59147 h 4297250"/>
              <a:gd name="connsiteX101" fmla="*/ 3319094 w 3619883"/>
              <a:gd name="connsiteY101" fmla="*/ 42500 h 4297250"/>
              <a:gd name="connsiteX102" fmla="*/ 3420511 w 3619883"/>
              <a:gd name="connsiteY102" fmla="*/ 0 h 4297250"/>
              <a:gd name="connsiteX103" fmla="*/ 3453305 w 3619883"/>
              <a:gd name="connsiteY103" fmla="*/ 7440 h 4297250"/>
              <a:gd name="connsiteX104" fmla="*/ 3496571 w 3619883"/>
              <a:gd name="connsiteY104" fmla="*/ 27182 h 4297250"/>
              <a:gd name="connsiteX105" fmla="*/ 3602117 w 3619883"/>
              <a:gd name="connsiteY105" fmla="*/ 132521 h 4297250"/>
              <a:gd name="connsiteX106" fmla="*/ 3619883 w 3619883"/>
              <a:gd name="connsiteY106" fmla="*/ 140049 h 4297250"/>
              <a:gd name="connsiteX107" fmla="*/ 3619883 w 3619883"/>
              <a:gd name="connsiteY10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517252 w 3619883"/>
              <a:gd name="connsiteY14" fmla="*/ 4128157 h 4297250"/>
              <a:gd name="connsiteX15" fmla="*/ 1582936 w 3619883"/>
              <a:gd name="connsiteY15" fmla="*/ 4128157 h 4297250"/>
              <a:gd name="connsiteX16" fmla="*/ 1582936 w 3619883"/>
              <a:gd name="connsiteY16" fmla="*/ 3951392 h 4297250"/>
              <a:gd name="connsiteX17" fmla="*/ 1405151 w 3619883"/>
              <a:gd name="connsiteY17" fmla="*/ 3951392 h 4297250"/>
              <a:gd name="connsiteX18" fmla="*/ 1405151 w 3619883"/>
              <a:gd name="connsiteY18" fmla="*/ 4128157 h 4297250"/>
              <a:gd name="connsiteX19" fmla="*/ 1468988 w 3619883"/>
              <a:gd name="connsiteY19" fmla="*/ 4128157 h 4297250"/>
              <a:gd name="connsiteX20" fmla="*/ 1427396 w 3619883"/>
              <a:gd name="connsiteY20" fmla="*/ 4275461 h 4297250"/>
              <a:gd name="connsiteX21" fmla="*/ 1210751 w 3619883"/>
              <a:gd name="connsiteY21" fmla="*/ 4275461 h 4297250"/>
              <a:gd name="connsiteX22" fmla="*/ 1210751 w 3619883"/>
              <a:gd name="connsiteY22" fmla="*/ 4128157 h 4297250"/>
              <a:gd name="connsiteX23" fmla="*/ 1271978 w 3619883"/>
              <a:gd name="connsiteY23" fmla="*/ 4128157 h 4297250"/>
              <a:gd name="connsiteX24" fmla="*/ 1271978 w 3619883"/>
              <a:gd name="connsiteY24" fmla="*/ 3951392 h 4297250"/>
              <a:gd name="connsiteX25" fmla="*/ 1094193 w 3619883"/>
              <a:gd name="connsiteY25" fmla="*/ 3951392 h 4297250"/>
              <a:gd name="connsiteX26" fmla="*/ 1094193 w 3619883"/>
              <a:gd name="connsiteY26" fmla="*/ 4128157 h 4297250"/>
              <a:gd name="connsiteX27" fmla="*/ 1140354 w 3619883"/>
              <a:gd name="connsiteY27" fmla="*/ 4128157 h 4297250"/>
              <a:gd name="connsiteX28" fmla="*/ 1140354 w 3619883"/>
              <a:gd name="connsiteY28" fmla="*/ 4275461 h 4297250"/>
              <a:gd name="connsiteX29" fmla="*/ 953807 w 3619883"/>
              <a:gd name="connsiteY29" fmla="*/ 4275461 h 4297250"/>
              <a:gd name="connsiteX30" fmla="*/ 912215 w 3619883"/>
              <a:gd name="connsiteY30" fmla="*/ 4128157 h 4297250"/>
              <a:gd name="connsiteX31" fmla="*/ 961020 w 3619883"/>
              <a:gd name="connsiteY31" fmla="*/ 4128157 h 4297250"/>
              <a:gd name="connsiteX32" fmla="*/ 961020 w 3619883"/>
              <a:gd name="connsiteY32" fmla="*/ 3951392 h 4297250"/>
              <a:gd name="connsiteX33" fmla="*/ 783235 w 3619883"/>
              <a:gd name="connsiteY33" fmla="*/ 3951392 h 4297250"/>
              <a:gd name="connsiteX34" fmla="*/ 783235 w 3619883"/>
              <a:gd name="connsiteY34" fmla="*/ 4128157 h 4297250"/>
              <a:gd name="connsiteX35" fmla="*/ 871024 w 3619883"/>
              <a:gd name="connsiteY35" fmla="*/ 4128157 h 4297250"/>
              <a:gd name="connsiteX36" fmla="*/ 829432 w 3619883"/>
              <a:gd name="connsiteY36" fmla="*/ 4275461 h 4297250"/>
              <a:gd name="connsiteX37" fmla="*/ 611484 w 3619883"/>
              <a:gd name="connsiteY37" fmla="*/ 4275461 h 4297250"/>
              <a:gd name="connsiteX38" fmla="*/ 621247 w 3619883"/>
              <a:gd name="connsiteY38" fmla="*/ 4128157 h 4297250"/>
              <a:gd name="connsiteX39" fmla="*/ 650062 w 3619883"/>
              <a:gd name="connsiteY39" fmla="*/ 4128157 h 4297250"/>
              <a:gd name="connsiteX40" fmla="*/ 650062 w 3619883"/>
              <a:gd name="connsiteY40" fmla="*/ 3951392 h 4297250"/>
              <a:gd name="connsiteX41" fmla="*/ 472277 w 3619883"/>
              <a:gd name="connsiteY41" fmla="*/ 3951392 h 4297250"/>
              <a:gd name="connsiteX42" fmla="*/ 472277 w 3619883"/>
              <a:gd name="connsiteY42" fmla="*/ 4128157 h 4297250"/>
              <a:gd name="connsiteX43" fmla="*/ 522650 w 3619883"/>
              <a:gd name="connsiteY43" fmla="*/ 4128157 h 4297250"/>
              <a:gd name="connsiteX44" fmla="*/ 573998 w 3619883"/>
              <a:gd name="connsiteY44" fmla="*/ 4275461 h 4297250"/>
              <a:gd name="connsiteX45" fmla="*/ 336164 w 3619883"/>
              <a:gd name="connsiteY45" fmla="*/ 4275461 h 4297250"/>
              <a:gd name="connsiteX46" fmla="*/ 294572 w 3619883"/>
              <a:gd name="connsiteY46" fmla="*/ 4128157 h 4297250"/>
              <a:gd name="connsiteX47" fmla="*/ 339106 w 3619883"/>
              <a:gd name="connsiteY47" fmla="*/ 4128157 h 4297250"/>
              <a:gd name="connsiteX48" fmla="*/ 339106 w 3619883"/>
              <a:gd name="connsiteY48" fmla="*/ 3951392 h 4297250"/>
              <a:gd name="connsiteX49" fmla="*/ 161321 w 3619883"/>
              <a:gd name="connsiteY49" fmla="*/ 3951392 h 4297250"/>
              <a:gd name="connsiteX50" fmla="*/ 161321 w 3619883"/>
              <a:gd name="connsiteY50" fmla="*/ 4128157 h 4297250"/>
              <a:gd name="connsiteX51" fmla="*/ 230914 w 3619883"/>
              <a:gd name="connsiteY51" fmla="*/ 4128157 h 4297250"/>
              <a:gd name="connsiteX52" fmla="*/ 189322 w 3619883"/>
              <a:gd name="connsiteY52" fmla="*/ 4275461 h 4297250"/>
              <a:gd name="connsiteX53" fmla="*/ 0 w 3619883"/>
              <a:gd name="connsiteY53" fmla="*/ 4275461 h 4297250"/>
              <a:gd name="connsiteX54" fmla="*/ 0 w 3619883"/>
              <a:gd name="connsiteY54" fmla="*/ 42229 h 4297250"/>
              <a:gd name="connsiteX55" fmla="*/ 42464 w 3619883"/>
              <a:gd name="connsiteY55" fmla="*/ 40518 h 4297250"/>
              <a:gd name="connsiteX56" fmla="*/ 137733 w 3619883"/>
              <a:gd name="connsiteY56" fmla="*/ 35355 h 4297250"/>
              <a:gd name="connsiteX57" fmla="*/ 270565 w 3619883"/>
              <a:gd name="connsiteY57" fmla="*/ 29759 h 4297250"/>
              <a:gd name="connsiteX58" fmla="*/ 479734 w 3619883"/>
              <a:gd name="connsiteY58" fmla="*/ 45455 h 4297250"/>
              <a:gd name="connsiteX59" fmla="*/ 524103 w 3619883"/>
              <a:gd name="connsiteY59" fmla="*/ 41625 h 4297250"/>
              <a:gd name="connsiteX60" fmla="*/ 624416 w 3619883"/>
              <a:gd name="connsiteY60" fmla="*/ 22696 h 4297250"/>
              <a:gd name="connsiteX61" fmla="*/ 657762 w 3619883"/>
              <a:gd name="connsiteY61" fmla="*/ 18351 h 4297250"/>
              <a:gd name="connsiteX62" fmla="*/ 690557 w 3619883"/>
              <a:gd name="connsiteY62" fmla="*/ 25792 h 4297250"/>
              <a:gd name="connsiteX63" fmla="*/ 745123 w 3619883"/>
              <a:gd name="connsiteY63" fmla="*/ 40157 h 4297250"/>
              <a:gd name="connsiteX64" fmla="*/ 789493 w 3619883"/>
              <a:gd name="connsiteY64" fmla="*/ 36327 h 4297250"/>
              <a:gd name="connsiteX65" fmla="*/ 854255 w 3619883"/>
              <a:gd name="connsiteY65" fmla="*/ 68887 h 4297250"/>
              <a:gd name="connsiteX66" fmla="*/ 897520 w 3619883"/>
              <a:gd name="connsiteY66" fmla="*/ 88629 h 4297250"/>
              <a:gd name="connsiteX67" fmla="*/ 940510 w 3619883"/>
              <a:gd name="connsiteY67" fmla="*/ 114265 h 4297250"/>
              <a:gd name="connsiteX68" fmla="*/ 1082712 w 3619883"/>
              <a:gd name="connsiteY68" fmla="*/ 144543 h 4297250"/>
              <a:gd name="connsiteX69" fmla="*/ 1205348 w 3619883"/>
              <a:gd name="connsiteY69" fmla="*/ 120753 h 4297250"/>
              <a:gd name="connsiteX70" fmla="*/ 1271764 w 3619883"/>
              <a:gd name="connsiteY70" fmla="*/ 117956 h 4297250"/>
              <a:gd name="connsiteX71" fmla="*/ 1315583 w 3619883"/>
              <a:gd name="connsiteY71" fmla="*/ 125912 h 4297250"/>
              <a:gd name="connsiteX72" fmla="*/ 1359125 w 3619883"/>
              <a:gd name="connsiteY72" fmla="*/ 139761 h 4297250"/>
              <a:gd name="connsiteX73" fmla="*/ 1391919 w 3619883"/>
              <a:gd name="connsiteY73" fmla="*/ 147202 h 4297250"/>
              <a:gd name="connsiteX74" fmla="*/ 1436563 w 3619883"/>
              <a:gd name="connsiteY74" fmla="*/ 137480 h 4297250"/>
              <a:gd name="connsiteX75" fmla="*/ 1471566 w 3619883"/>
              <a:gd name="connsiteY75" fmla="*/ 97777 h 4297250"/>
              <a:gd name="connsiteX76" fmla="*/ 1505739 w 3619883"/>
              <a:gd name="connsiteY76" fmla="*/ 75753 h 4297250"/>
              <a:gd name="connsiteX77" fmla="*/ 1590891 w 3619883"/>
              <a:gd name="connsiteY77" fmla="*/ 144702 h 4297250"/>
              <a:gd name="connsiteX78" fmla="*/ 1625616 w 3619883"/>
              <a:gd name="connsiteY78" fmla="*/ 110893 h 4297250"/>
              <a:gd name="connsiteX79" fmla="*/ 1658964 w 3619883"/>
              <a:gd name="connsiteY79" fmla="*/ 106547 h 4297250"/>
              <a:gd name="connsiteX80" fmla="*/ 1746598 w 3619883"/>
              <a:gd name="connsiteY80" fmla="*/ 122460 h 4297250"/>
              <a:gd name="connsiteX81" fmla="*/ 1811913 w 3619883"/>
              <a:gd name="connsiteY81" fmla="*/ 143234 h 4297250"/>
              <a:gd name="connsiteX82" fmla="*/ 1856557 w 3619883"/>
              <a:gd name="connsiteY82" fmla="*/ 133511 h 4297250"/>
              <a:gd name="connsiteX83" fmla="*/ 2066003 w 3619883"/>
              <a:gd name="connsiteY83" fmla="*/ 143313 h 4297250"/>
              <a:gd name="connsiteX84" fmla="*/ 2177615 w 3619883"/>
              <a:gd name="connsiteY84" fmla="*/ 119007 h 4297250"/>
              <a:gd name="connsiteX85" fmla="*/ 2255883 w 3619883"/>
              <a:gd name="connsiteY85" fmla="*/ 99047 h 4297250"/>
              <a:gd name="connsiteX86" fmla="*/ 2344622 w 3619883"/>
              <a:gd name="connsiteY86" fmla="*/ 91388 h 4297250"/>
              <a:gd name="connsiteX87" fmla="*/ 2455682 w 3619883"/>
              <a:gd name="connsiteY87" fmla="*/ 78869 h 4297250"/>
              <a:gd name="connsiteX88" fmla="*/ 2632609 w 3619883"/>
              <a:gd name="connsiteY88" fmla="*/ 75338 h 4297250"/>
              <a:gd name="connsiteX89" fmla="*/ 2742291 w 3619883"/>
              <a:gd name="connsiteY89" fmla="*/ 92282 h 4297250"/>
              <a:gd name="connsiteX90" fmla="*/ 2851974 w 3619883"/>
              <a:gd name="connsiteY90" fmla="*/ 109227 h 4297250"/>
              <a:gd name="connsiteX91" fmla="*/ 2907643 w 3619883"/>
              <a:gd name="connsiteY91" fmla="*/ 100020 h 4297250"/>
              <a:gd name="connsiteX92" fmla="*/ 2944022 w 3619883"/>
              <a:gd name="connsiteY92" fmla="*/ 30853 h 4297250"/>
              <a:gd name="connsiteX93" fmla="*/ 3022289 w 3619883"/>
              <a:gd name="connsiteY93" fmla="*/ 10893 h 4297250"/>
              <a:gd name="connsiteX94" fmla="*/ 3054807 w 3619883"/>
              <a:gd name="connsiteY94" fmla="*/ 24226 h 4297250"/>
              <a:gd name="connsiteX95" fmla="*/ 3141892 w 3619883"/>
              <a:gd name="connsiteY95" fmla="*/ 51925 h 4297250"/>
              <a:gd name="connsiteX96" fmla="*/ 3185711 w 3619883"/>
              <a:gd name="connsiteY96" fmla="*/ 59881 h 4297250"/>
              <a:gd name="connsiteX97" fmla="*/ 3219056 w 3619883"/>
              <a:gd name="connsiteY97" fmla="*/ 55536 h 4297250"/>
              <a:gd name="connsiteX98" fmla="*/ 3263425 w 3619883"/>
              <a:gd name="connsiteY98" fmla="*/ 51706 h 4297250"/>
              <a:gd name="connsiteX99" fmla="*/ 3296219 w 3619883"/>
              <a:gd name="connsiteY99" fmla="*/ 59147 h 4297250"/>
              <a:gd name="connsiteX100" fmla="*/ 3319094 w 3619883"/>
              <a:gd name="connsiteY100" fmla="*/ 42500 h 4297250"/>
              <a:gd name="connsiteX101" fmla="*/ 3420511 w 3619883"/>
              <a:gd name="connsiteY101" fmla="*/ 0 h 4297250"/>
              <a:gd name="connsiteX102" fmla="*/ 3453305 w 3619883"/>
              <a:gd name="connsiteY102" fmla="*/ 7440 h 4297250"/>
              <a:gd name="connsiteX103" fmla="*/ 3496571 w 3619883"/>
              <a:gd name="connsiteY103" fmla="*/ 27182 h 4297250"/>
              <a:gd name="connsiteX104" fmla="*/ 3602117 w 3619883"/>
              <a:gd name="connsiteY104" fmla="*/ 132521 h 4297250"/>
              <a:gd name="connsiteX105" fmla="*/ 3619883 w 3619883"/>
              <a:gd name="connsiteY105" fmla="*/ 140049 h 4297250"/>
              <a:gd name="connsiteX106" fmla="*/ 3619883 w 3619883"/>
              <a:gd name="connsiteY10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517252 w 3619883"/>
              <a:gd name="connsiteY14" fmla="*/ 4128157 h 4297250"/>
              <a:gd name="connsiteX15" fmla="*/ 1582936 w 3619883"/>
              <a:gd name="connsiteY15" fmla="*/ 3951392 h 4297250"/>
              <a:gd name="connsiteX16" fmla="*/ 1405151 w 3619883"/>
              <a:gd name="connsiteY16" fmla="*/ 3951392 h 4297250"/>
              <a:gd name="connsiteX17" fmla="*/ 1405151 w 3619883"/>
              <a:gd name="connsiteY17" fmla="*/ 4128157 h 4297250"/>
              <a:gd name="connsiteX18" fmla="*/ 1468988 w 3619883"/>
              <a:gd name="connsiteY18" fmla="*/ 4128157 h 4297250"/>
              <a:gd name="connsiteX19" fmla="*/ 1427396 w 3619883"/>
              <a:gd name="connsiteY19" fmla="*/ 4275461 h 4297250"/>
              <a:gd name="connsiteX20" fmla="*/ 1210751 w 3619883"/>
              <a:gd name="connsiteY20" fmla="*/ 4275461 h 4297250"/>
              <a:gd name="connsiteX21" fmla="*/ 1210751 w 3619883"/>
              <a:gd name="connsiteY21" fmla="*/ 4128157 h 4297250"/>
              <a:gd name="connsiteX22" fmla="*/ 1271978 w 3619883"/>
              <a:gd name="connsiteY22" fmla="*/ 4128157 h 4297250"/>
              <a:gd name="connsiteX23" fmla="*/ 1271978 w 3619883"/>
              <a:gd name="connsiteY23" fmla="*/ 3951392 h 4297250"/>
              <a:gd name="connsiteX24" fmla="*/ 1094193 w 3619883"/>
              <a:gd name="connsiteY24" fmla="*/ 3951392 h 4297250"/>
              <a:gd name="connsiteX25" fmla="*/ 1094193 w 3619883"/>
              <a:gd name="connsiteY25" fmla="*/ 4128157 h 4297250"/>
              <a:gd name="connsiteX26" fmla="*/ 1140354 w 3619883"/>
              <a:gd name="connsiteY26" fmla="*/ 4128157 h 4297250"/>
              <a:gd name="connsiteX27" fmla="*/ 1140354 w 3619883"/>
              <a:gd name="connsiteY27" fmla="*/ 4275461 h 4297250"/>
              <a:gd name="connsiteX28" fmla="*/ 953807 w 3619883"/>
              <a:gd name="connsiteY28" fmla="*/ 4275461 h 4297250"/>
              <a:gd name="connsiteX29" fmla="*/ 912215 w 3619883"/>
              <a:gd name="connsiteY29" fmla="*/ 4128157 h 4297250"/>
              <a:gd name="connsiteX30" fmla="*/ 961020 w 3619883"/>
              <a:gd name="connsiteY30" fmla="*/ 4128157 h 4297250"/>
              <a:gd name="connsiteX31" fmla="*/ 961020 w 3619883"/>
              <a:gd name="connsiteY31" fmla="*/ 3951392 h 4297250"/>
              <a:gd name="connsiteX32" fmla="*/ 783235 w 3619883"/>
              <a:gd name="connsiteY32" fmla="*/ 3951392 h 4297250"/>
              <a:gd name="connsiteX33" fmla="*/ 783235 w 3619883"/>
              <a:gd name="connsiteY33" fmla="*/ 4128157 h 4297250"/>
              <a:gd name="connsiteX34" fmla="*/ 871024 w 3619883"/>
              <a:gd name="connsiteY34" fmla="*/ 4128157 h 4297250"/>
              <a:gd name="connsiteX35" fmla="*/ 829432 w 3619883"/>
              <a:gd name="connsiteY35" fmla="*/ 4275461 h 4297250"/>
              <a:gd name="connsiteX36" fmla="*/ 611484 w 3619883"/>
              <a:gd name="connsiteY36" fmla="*/ 4275461 h 4297250"/>
              <a:gd name="connsiteX37" fmla="*/ 621247 w 3619883"/>
              <a:gd name="connsiteY37" fmla="*/ 4128157 h 4297250"/>
              <a:gd name="connsiteX38" fmla="*/ 650062 w 3619883"/>
              <a:gd name="connsiteY38" fmla="*/ 4128157 h 4297250"/>
              <a:gd name="connsiteX39" fmla="*/ 650062 w 3619883"/>
              <a:gd name="connsiteY39" fmla="*/ 3951392 h 4297250"/>
              <a:gd name="connsiteX40" fmla="*/ 472277 w 3619883"/>
              <a:gd name="connsiteY40" fmla="*/ 3951392 h 4297250"/>
              <a:gd name="connsiteX41" fmla="*/ 472277 w 3619883"/>
              <a:gd name="connsiteY41" fmla="*/ 4128157 h 4297250"/>
              <a:gd name="connsiteX42" fmla="*/ 522650 w 3619883"/>
              <a:gd name="connsiteY42" fmla="*/ 4128157 h 4297250"/>
              <a:gd name="connsiteX43" fmla="*/ 573998 w 3619883"/>
              <a:gd name="connsiteY43" fmla="*/ 4275461 h 4297250"/>
              <a:gd name="connsiteX44" fmla="*/ 336164 w 3619883"/>
              <a:gd name="connsiteY44" fmla="*/ 4275461 h 4297250"/>
              <a:gd name="connsiteX45" fmla="*/ 294572 w 3619883"/>
              <a:gd name="connsiteY45" fmla="*/ 4128157 h 4297250"/>
              <a:gd name="connsiteX46" fmla="*/ 339106 w 3619883"/>
              <a:gd name="connsiteY46" fmla="*/ 4128157 h 4297250"/>
              <a:gd name="connsiteX47" fmla="*/ 339106 w 3619883"/>
              <a:gd name="connsiteY47" fmla="*/ 3951392 h 4297250"/>
              <a:gd name="connsiteX48" fmla="*/ 161321 w 3619883"/>
              <a:gd name="connsiteY48" fmla="*/ 3951392 h 4297250"/>
              <a:gd name="connsiteX49" fmla="*/ 161321 w 3619883"/>
              <a:gd name="connsiteY49" fmla="*/ 4128157 h 4297250"/>
              <a:gd name="connsiteX50" fmla="*/ 230914 w 3619883"/>
              <a:gd name="connsiteY50" fmla="*/ 4128157 h 4297250"/>
              <a:gd name="connsiteX51" fmla="*/ 189322 w 3619883"/>
              <a:gd name="connsiteY51" fmla="*/ 4275461 h 4297250"/>
              <a:gd name="connsiteX52" fmla="*/ 0 w 3619883"/>
              <a:gd name="connsiteY52" fmla="*/ 4275461 h 4297250"/>
              <a:gd name="connsiteX53" fmla="*/ 0 w 3619883"/>
              <a:gd name="connsiteY53" fmla="*/ 42229 h 4297250"/>
              <a:gd name="connsiteX54" fmla="*/ 42464 w 3619883"/>
              <a:gd name="connsiteY54" fmla="*/ 40518 h 4297250"/>
              <a:gd name="connsiteX55" fmla="*/ 137733 w 3619883"/>
              <a:gd name="connsiteY55" fmla="*/ 35355 h 4297250"/>
              <a:gd name="connsiteX56" fmla="*/ 270565 w 3619883"/>
              <a:gd name="connsiteY56" fmla="*/ 29759 h 4297250"/>
              <a:gd name="connsiteX57" fmla="*/ 479734 w 3619883"/>
              <a:gd name="connsiteY57" fmla="*/ 45455 h 4297250"/>
              <a:gd name="connsiteX58" fmla="*/ 524103 w 3619883"/>
              <a:gd name="connsiteY58" fmla="*/ 41625 h 4297250"/>
              <a:gd name="connsiteX59" fmla="*/ 624416 w 3619883"/>
              <a:gd name="connsiteY59" fmla="*/ 22696 h 4297250"/>
              <a:gd name="connsiteX60" fmla="*/ 657762 w 3619883"/>
              <a:gd name="connsiteY60" fmla="*/ 18351 h 4297250"/>
              <a:gd name="connsiteX61" fmla="*/ 690557 w 3619883"/>
              <a:gd name="connsiteY61" fmla="*/ 25792 h 4297250"/>
              <a:gd name="connsiteX62" fmla="*/ 745123 w 3619883"/>
              <a:gd name="connsiteY62" fmla="*/ 40157 h 4297250"/>
              <a:gd name="connsiteX63" fmla="*/ 789493 w 3619883"/>
              <a:gd name="connsiteY63" fmla="*/ 36327 h 4297250"/>
              <a:gd name="connsiteX64" fmla="*/ 854255 w 3619883"/>
              <a:gd name="connsiteY64" fmla="*/ 68887 h 4297250"/>
              <a:gd name="connsiteX65" fmla="*/ 897520 w 3619883"/>
              <a:gd name="connsiteY65" fmla="*/ 88629 h 4297250"/>
              <a:gd name="connsiteX66" fmla="*/ 940510 w 3619883"/>
              <a:gd name="connsiteY66" fmla="*/ 114265 h 4297250"/>
              <a:gd name="connsiteX67" fmla="*/ 1082712 w 3619883"/>
              <a:gd name="connsiteY67" fmla="*/ 144543 h 4297250"/>
              <a:gd name="connsiteX68" fmla="*/ 1205348 w 3619883"/>
              <a:gd name="connsiteY68" fmla="*/ 120753 h 4297250"/>
              <a:gd name="connsiteX69" fmla="*/ 1271764 w 3619883"/>
              <a:gd name="connsiteY69" fmla="*/ 117956 h 4297250"/>
              <a:gd name="connsiteX70" fmla="*/ 1315583 w 3619883"/>
              <a:gd name="connsiteY70" fmla="*/ 125912 h 4297250"/>
              <a:gd name="connsiteX71" fmla="*/ 1359125 w 3619883"/>
              <a:gd name="connsiteY71" fmla="*/ 139761 h 4297250"/>
              <a:gd name="connsiteX72" fmla="*/ 1391919 w 3619883"/>
              <a:gd name="connsiteY72" fmla="*/ 147202 h 4297250"/>
              <a:gd name="connsiteX73" fmla="*/ 1436563 w 3619883"/>
              <a:gd name="connsiteY73" fmla="*/ 137480 h 4297250"/>
              <a:gd name="connsiteX74" fmla="*/ 1471566 w 3619883"/>
              <a:gd name="connsiteY74" fmla="*/ 97777 h 4297250"/>
              <a:gd name="connsiteX75" fmla="*/ 1505739 w 3619883"/>
              <a:gd name="connsiteY75" fmla="*/ 75753 h 4297250"/>
              <a:gd name="connsiteX76" fmla="*/ 1590891 w 3619883"/>
              <a:gd name="connsiteY76" fmla="*/ 144702 h 4297250"/>
              <a:gd name="connsiteX77" fmla="*/ 1625616 w 3619883"/>
              <a:gd name="connsiteY77" fmla="*/ 110893 h 4297250"/>
              <a:gd name="connsiteX78" fmla="*/ 1658964 w 3619883"/>
              <a:gd name="connsiteY78" fmla="*/ 106547 h 4297250"/>
              <a:gd name="connsiteX79" fmla="*/ 1746598 w 3619883"/>
              <a:gd name="connsiteY79" fmla="*/ 122460 h 4297250"/>
              <a:gd name="connsiteX80" fmla="*/ 1811913 w 3619883"/>
              <a:gd name="connsiteY80" fmla="*/ 143234 h 4297250"/>
              <a:gd name="connsiteX81" fmla="*/ 1856557 w 3619883"/>
              <a:gd name="connsiteY81" fmla="*/ 133511 h 4297250"/>
              <a:gd name="connsiteX82" fmla="*/ 2066003 w 3619883"/>
              <a:gd name="connsiteY82" fmla="*/ 143313 h 4297250"/>
              <a:gd name="connsiteX83" fmla="*/ 2177615 w 3619883"/>
              <a:gd name="connsiteY83" fmla="*/ 119007 h 4297250"/>
              <a:gd name="connsiteX84" fmla="*/ 2255883 w 3619883"/>
              <a:gd name="connsiteY84" fmla="*/ 99047 h 4297250"/>
              <a:gd name="connsiteX85" fmla="*/ 2344622 w 3619883"/>
              <a:gd name="connsiteY85" fmla="*/ 91388 h 4297250"/>
              <a:gd name="connsiteX86" fmla="*/ 2455682 w 3619883"/>
              <a:gd name="connsiteY86" fmla="*/ 78869 h 4297250"/>
              <a:gd name="connsiteX87" fmla="*/ 2632609 w 3619883"/>
              <a:gd name="connsiteY87" fmla="*/ 75338 h 4297250"/>
              <a:gd name="connsiteX88" fmla="*/ 2742291 w 3619883"/>
              <a:gd name="connsiteY88" fmla="*/ 92282 h 4297250"/>
              <a:gd name="connsiteX89" fmla="*/ 2851974 w 3619883"/>
              <a:gd name="connsiteY89" fmla="*/ 109227 h 4297250"/>
              <a:gd name="connsiteX90" fmla="*/ 2907643 w 3619883"/>
              <a:gd name="connsiteY90" fmla="*/ 100020 h 4297250"/>
              <a:gd name="connsiteX91" fmla="*/ 2944022 w 3619883"/>
              <a:gd name="connsiteY91" fmla="*/ 30853 h 4297250"/>
              <a:gd name="connsiteX92" fmla="*/ 3022289 w 3619883"/>
              <a:gd name="connsiteY92" fmla="*/ 10893 h 4297250"/>
              <a:gd name="connsiteX93" fmla="*/ 3054807 w 3619883"/>
              <a:gd name="connsiteY93" fmla="*/ 24226 h 4297250"/>
              <a:gd name="connsiteX94" fmla="*/ 3141892 w 3619883"/>
              <a:gd name="connsiteY94" fmla="*/ 51925 h 4297250"/>
              <a:gd name="connsiteX95" fmla="*/ 3185711 w 3619883"/>
              <a:gd name="connsiteY95" fmla="*/ 59881 h 4297250"/>
              <a:gd name="connsiteX96" fmla="*/ 3219056 w 3619883"/>
              <a:gd name="connsiteY96" fmla="*/ 55536 h 4297250"/>
              <a:gd name="connsiteX97" fmla="*/ 3263425 w 3619883"/>
              <a:gd name="connsiteY97" fmla="*/ 51706 h 4297250"/>
              <a:gd name="connsiteX98" fmla="*/ 3296219 w 3619883"/>
              <a:gd name="connsiteY98" fmla="*/ 59147 h 4297250"/>
              <a:gd name="connsiteX99" fmla="*/ 3319094 w 3619883"/>
              <a:gd name="connsiteY99" fmla="*/ 42500 h 4297250"/>
              <a:gd name="connsiteX100" fmla="*/ 3420511 w 3619883"/>
              <a:gd name="connsiteY100" fmla="*/ 0 h 4297250"/>
              <a:gd name="connsiteX101" fmla="*/ 3453305 w 3619883"/>
              <a:gd name="connsiteY101" fmla="*/ 7440 h 4297250"/>
              <a:gd name="connsiteX102" fmla="*/ 3496571 w 3619883"/>
              <a:gd name="connsiteY102" fmla="*/ 27182 h 4297250"/>
              <a:gd name="connsiteX103" fmla="*/ 3602117 w 3619883"/>
              <a:gd name="connsiteY103" fmla="*/ 132521 h 4297250"/>
              <a:gd name="connsiteX104" fmla="*/ 3619883 w 3619883"/>
              <a:gd name="connsiteY104" fmla="*/ 140049 h 4297250"/>
              <a:gd name="connsiteX105" fmla="*/ 3619883 w 3619883"/>
              <a:gd name="connsiteY10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582936 w 3619883"/>
              <a:gd name="connsiteY14" fmla="*/ 3951392 h 4297250"/>
              <a:gd name="connsiteX15" fmla="*/ 1405151 w 3619883"/>
              <a:gd name="connsiteY15" fmla="*/ 3951392 h 4297250"/>
              <a:gd name="connsiteX16" fmla="*/ 1405151 w 3619883"/>
              <a:gd name="connsiteY16" fmla="*/ 4128157 h 4297250"/>
              <a:gd name="connsiteX17" fmla="*/ 1468988 w 3619883"/>
              <a:gd name="connsiteY17" fmla="*/ 4128157 h 4297250"/>
              <a:gd name="connsiteX18" fmla="*/ 1427396 w 3619883"/>
              <a:gd name="connsiteY18" fmla="*/ 4275461 h 4297250"/>
              <a:gd name="connsiteX19" fmla="*/ 1210751 w 3619883"/>
              <a:gd name="connsiteY19" fmla="*/ 4275461 h 4297250"/>
              <a:gd name="connsiteX20" fmla="*/ 1210751 w 3619883"/>
              <a:gd name="connsiteY20" fmla="*/ 4128157 h 4297250"/>
              <a:gd name="connsiteX21" fmla="*/ 1271978 w 3619883"/>
              <a:gd name="connsiteY21" fmla="*/ 4128157 h 4297250"/>
              <a:gd name="connsiteX22" fmla="*/ 1271978 w 3619883"/>
              <a:gd name="connsiteY22" fmla="*/ 3951392 h 4297250"/>
              <a:gd name="connsiteX23" fmla="*/ 1094193 w 3619883"/>
              <a:gd name="connsiteY23" fmla="*/ 3951392 h 4297250"/>
              <a:gd name="connsiteX24" fmla="*/ 1094193 w 3619883"/>
              <a:gd name="connsiteY24" fmla="*/ 4128157 h 4297250"/>
              <a:gd name="connsiteX25" fmla="*/ 1140354 w 3619883"/>
              <a:gd name="connsiteY25" fmla="*/ 4128157 h 4297250"/>
              <a:gd name="connsiteX26" fmla="*/ 1140354 w 3619883"/>
              <a:gd name="connsiteY26" fmla="*/ 4275461 h 4297250"/>
              <a:gd name="connsiteX27" fmla="*/ 953807 w 3619883"/>
              <a:gd name="connsiteY27" fmla="*/ 4275461 h 4297250"/>
              <a:gd name="connsiteX28" fmla="*/ 912215 w 3619883"/>
              <a:gd name="connsiteY28" fmla="*/ 4128157 h 4297250"/>
              <a:gd name="connsiteX29" fmla="*/ 961020 w 3619883"/>
              <a:gd name="connsiteY29" fmla="*/ 4128157 h 4297250"/>
              <a:gd name="connsiteX30" fmla="*/ 961020 w 3619883"/>
              <a:gd name="connsiteY30" fmla="*/ 3951392 h 4297250"/>
              <a:gd name="connsiteX31" fmla="*/ 783235 w 3619883"/>
              <a:gd name="connsiteY31" fmla="*/ 3951392 h 4297250"/>
              <a:gd name="connsiteX32" fmla="*/ 783235 w 3619883"/>
              <a:gd name="connsiteY32" fmla="*/ 4128157 h 4297250"/>
              <a:gd name="connsiteX33" fmla="*/ 871024 w 3619883"/>
              <a:gd name="connsiteY33" fmla="*/ 4128157 h 4297250"/>
              <a:gd name="connsiteX34" fmla="*/ 829432 w 3619883"/>
              <a:gd name="connsiteY34" fmla="*/ 4275461 h 4297250"/>
              <a:gd name="connsiteX35" fmla="*/ 611484 w 3619883"/>
              <a:gd name="connsiteY35" fmla="*/ 4275461 h 4297250"/>
              <a:gd name="connsiteX36" fmla="*/ 621247 w 3619883"/>
              <a:gd name="connsiteY36" fmla="*/ 4128157 h 4297250"/>
              <a:gd name="connsiteX37" fmla="*/ 650062 w 3619883"/>
              <a:gd name="connsiteY37" fmla="*/ 4128157 h 4297250"/>
              <a:gd name="connsiteX38" fmla="*/ 650062 w 3619883"/>
              <a:gd name="connsiteY38" fmla="*/ 3951392 h 4297250"/>
              <a:gd name="connsiteX39" fmla="*/ 472277 w 3619883"/>
              <a:gd name="connsiteY39" fmla="*/ 3951392 h 4297250"/>
              <a:gd name="connsiteX40" fmla="*/ 472277 w 3619883"/>
              <a:gd name="connsiteY40" fmla="*/ 4128157 h 4297250"/>
              <a:gd name="connsiteX41" fmla="*/ 522650 w 3619883"/>
              <a:gd name="connsiteY41" fmla="*/ 4128157 h 4297250"/>
              <a:gd name="connsiteX42" fmla="*/ 573998 w 3619883"/>
              <a:gd name="connsiteY42" fmla="*/ 4275461 h 4297250"/>
              <a:gd name="connsiteX43" fmla="*/ 336164 w 3619883"/>
              <a:gd name="connsiteY43" fmla="*/ 4275461 h 4297250"/>
              <a:gd name="connsiteX44" fmla="*/ 294572 w 3619883"/>
              <a:gd name="connsiteY44" fmla="*/ 4128157 h 4297250"/>
              <a:gd name="connsiteX45" fmla="*/ 339106 w 3619883"/>
              <a:gd name="connsiteY45" fmla="*/ 4128157 h 4297250"/>
              <a:gd name="connsiteX46" fmla="*/ 339106 w 3619883"/>
              <a:gd name="connsiteY46" fmla="*/ 3951392 h 4297250"/>
              <a:gd name="connsiteX47" fmla="*/ 161321 w 3619883"/>
              <a:gd name="connsiteY47" fmla="*/ 3951392 h 4297250"/>
              <a:gd name="connsiteX48" fmla="*/ 161321 w 3619883"/>
              <a:gd name="connsiteY48" fmla="*/ 4128157 h 4297250"/>
              <a:gd name="connsiteX49" fmla="*/ 230914 w 3619883"/>
              <a:gd name="connsiteY49" fmla="*/ 4128157 h 4297250"/>
              <a:gd name="connsiteX50" fmla="*/ 189322 w 3619883"/>
              <a:gd name="connsiteY50" fmla="*/ 4275461 h 4297250"/>
              <a:gd name="connsiteX51" fmla="*/ 0 w 3619883"/>
              <a:gd name="connsiteY51" fmla="*/ 4275461 h 4297250"/>
              <a:gd name="connsiteX52" fmla="*/ 0 w 3619883"/>
              <a:gd name="connsiteY52" fmla="*/ 42229 h 4297250"/>
              <a:gd name="connsiteX53" fmla="*/ 42464 w 3619883"/>
              <a:gd name="connsiteY53" fmla="*/ 40518 h 4297250"/>
              <a:gd name="connsiteX54" fmla="*/ 137733 w 3619883"/>
              <a:gd name="connsiteY54" fmla="*/ 35355 h 4297250"/>
              <a:gd name="connsiteX55" fmla="*/ 270565 w 3619883"/>
              <a:gd name="connsiteY55" fmla="*/ 29759 h 4297250"/>
              <a:gd name="connsiteX56" fmla="*/ 479734 w 3619883"/>
              <a:gd name="connsiteY56" fmla="*/ 45455 h 4297250"/>
              <a:gd name="connsiteX57" fmla="*/ 524103 w 3619883"/>
              <a:gd name="connsiteY57" fmla="*/ 41625 h 4297250"/>
              <a:gd name="connsiteX58" fmla="*/ 624416 w 3619883"/>
              <a:gd name="connsiteY58" fmla="*/ 22696 h 4297250"/>
              <a:gd name="connsiteX59" fmla="*/ 657762 w 3619883"/>
              <a:gd name="connsiteY59" fmla="*/ 18351 h 4297250"/>
              <a:gd name="connsiteX60" fmla="*/ 690557 w 3619883"/>
              <a:gd name="connsiteY60" fmla="*/ 25792 h 4297250"/>
              <a:gd name="connsiteX61" fmla="*/ 745123 w 3619883"/>
              <a:gd name="connsiteY61" fmla="*/ 40157 h 4297250"/>
              <a:gd name="connsiteX62" fmla="*/ 789493 w 3619883"/>
              <a:gd name="connsiteY62" fmla="*/ 36327 h 4297250"/>
              <a:gd name="connsiteX63" fmla="*/ 854255 w 3619883"/>
              <a:gd name="connsiteY63" fmla="*/ 68887 h 4297250"/>
              <a:gd name="connsiteX64" fmla="*/ 897520 w 3619883"/>
              <a:gd name="connsiteY64" fmla="*/ 88629 h 4297250"/>
              <a:gd name="connsiteX65" fmla="*/ 940510 w 3619883"/>
              <a:gd name="connsiteY65" fmla="*/ 114265 h 4297250"/>
              <a:gd name="connsiteX66" fmla="*/ 1082712 w 3619883"/>
              <a:gd name="connsiteY66" fmla="*/ 144543 h 4297250"/>
              <a:gd name="connsiteX67" fmla="*/ 1205348 w 3619883"/>
              <a:gd name="connsiteY67" fmla="*/ 120753 h 4297250"/>
              <a:gd name="connsiteX68" fmla="*/ 1271764 w 3619883"/>
              <a:gd name="connsiteY68" fmla="*/ 117956 h 4297250"/>
              <a:gd name="connsiteX69" fmla="*/ 1315583 w 3619883"/>
              <a:gd name="connsiteY69" fmla="*/ 125912 h 4297250"/>
              <a:gd name="connsiteX70" fmla="*/ 1359125 w 3619883"/>
              <a:gd name="connsiteY70" fmla="*/ 139761 h 4297250"/>
              <a:gd name="connsiteX71" fmla="*/ 1391919 w 3619883"/>
              <a:gd name="connsiteY71" fmla="*/ 147202 h 4297250"/>
              <a:gd name="connsiteX72" fmla="*/ 1436563 w 3619883"/>
              <a:gd name="connsiteY72" fmla="*/ 137480 h 4297250"/>
              <a:gd name="connsiteX73" fmla="*/ 1471566 w 3619883"/>
              <a:gd name="connsiteY73" fmla="*/ 97777 h 4297250"/>
              <a:gd name="connsiteX74" fmla="*/ 1505739 w 3619883"/>
              <a:gd name="connsiteY74" fmla="*/ 75753 h 4297250"/>
              <a:gd name="connsiteX75" fmla="*/ 1590891 w 3619883"/>
              <a:gd name="connsiteY75" fmla="*/ 144702 h 4297250"/>
              <a:gd name="connsiteX76" fmla="*/ 1625616 w 3619883"/>
              <a:gd name="connsiteY76" fmla="*/ 110893 h 4297250"/>
              <a:gd name="connsiteX77" fmla="*/ 1658964 w 3619883"/>
              <a:gd name="connsiteY77" fmla="*/ 106547 h 4297250"/>
              <a:gd name="connsiteX78" fmla="*/ 1746598 w 3619883"/>
              <a:gd name="connsiteY78" fmla="*/ 122460 h 4297250"/>
              <a:gd name="connsiteX79" fmla="*/ 1811913 w 3619883"/>
              <a:gd name="connsiteY79" fmla="*/ 143234 h 4297250"/>
              <a:gd name="connsiteX80" fmla="*/ 1856557 w 3619883"/>
              <a:gd name="connsiteY80" fmla="*/ 133511 h 4297250"/>
              <a:gd name="connsiteX81" fmla="*/ 2066003 w 3619883"/>
              <a:gd name="connsiteY81" fmla="*/ 143313 h 4297250"/>
              <a:gd name="connsiteX82" fmla="*/ 2177615 w 3619883"/>
              <a:gd name="connsiteY82" fmla="*/ 119007 h 4297250"/>
              <a:gd name="connsiteX83" fmla="*/ 2255883 w 3619883"/>
              <a:gd name="connsiteY83" fmla="*/ 99047 h 4297250"/>
              <a:gd name="connsiteX84" fmla="*/ 2344622 w 3619883"/>
              <a:gd name="connsiteY84" fmla="*/ 91388 h 4297250"/>
              <a:gd name="connsiteX85" fmla="*/ 2455682 w 3619883"/>
              <a:gd name="connsiteY85" fmla="*/ 78869 h 4297250"/>
              <a:gd name="connsiteX86" fmla="*/ 2632609 w 3619883"/>
              <a:gd name="connsiteY86" fmla="*/ 75338 h 4297250"/>
              <a:gd name="connsiteX87" fmla="*/ 2742291 w 3619883"/>
              <a:gd name="connsiteY87" fmla="*/ 92282 h 4297250"/>
              <a:gd name="connsiteX88" fmla="*/ 2851974 w 3619883"/>
              <a:gd name="connsiteY88" fmla="*/ 109227 h 4297250"/>
              <a:gd name="connsiteX89" fmla="*/ 2907643 w 3619883"/>
              <a:gd name="connsiteY89" fmla="*/ 100020 h 4297250"/>
              <a:gd name="connsiteX90" fmla="*/ 2944022 w 3619883"/>
              <a:gd name="connsiteY90" fmla="*/ 30853 h 4297250"/>
              <a:gd name="connsiteX91" fmla="*/ 3022289 w 3619883"/>
              <a:gd name="connsiteY91" fmla="*/ 10893 h 4297250"/>
              <a:gd name="connsiteX92" fmla="*/ 3054807 w 3619883"/>
              <a:gd name="connsiteY92" fmla="*/ 24226 h 4297250"/>
              <a:gd name="connsiteX93" fmla="*/ 3141892 w 3619883"/>
              <a:gd name="connsiteY93" fmla="*/ 51925 h 4297250"/>
              <a:gd name="connsiteX94" fmla="*/ 3185711 w 3619883"/>
              <a:gd name="connsiteY94" fmla="*/ 59881 h 4297250"/>
              <a:gd name="connsiteX95" fmla="*/ 3219056 w 3619883"/>
              <a:gd name="connsiteY95" fmla="*/ 55536 h 4297250"/>
              <a:gd name="connsiteX96" fmla="*/ 3263425 w 3619883"/>
              <a:gd name="connsiteY96" fmla="*/ 51706 h 4297250"/>
              <a:gd name="connsiteX97" fmla="*/ 3296219 w 3619883"/>
              <a:gd name="connsiteY97" fmla="*/ 59147 h 4297250"/>
              <a:gd name="connsiteX98" fmla="*/ 3319094 w 3619883"/>
              <a:gd name="connsiteY98" fmla="*/ 42500 h 4297250"/>
              <a:gd name="connsiteX99" fmla="*/ 3420511 w 3619883"/>
              <a:gd name="connsiteY99" fmla="*/ 0 h 4297250"/>
              <a:gd name="connsiteX100" fmla="*/ 3453305 w 3619883"/>
              <a:gd name="connsiteY100" fmla="*/ 7440 h 4297250"/>
              <a:gd name="connsiteX101" fmla="*/ 3496571 w 3619883"/>
              <a:gd name="connsiteY101" fmla="*/ 27182 h 4297250"/>
              <a:gd name="connsiteX102" fmla="*/ 3602117 w 3619883"/>
              <a:gd name="connsiteY102" fmla="*/ 132521 h 4297250"/>
              <a:gd name="connsiteX103" fmla="*/ 3619883 w 3619883"/>
              <a:gd name="connsiteY103" fmla="*/ 140049 h 4297250"/>
              <a:gd name="connsiteX104" fmla="*/ 3619883 w 3619883"/>
              <a:gd name="connsiteY10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05151 w 3619883"/>
              <a:gd name="connsiteY14" fmla="*/ 3951392 h 4297250"/>
              <a:gd name="connsiteX15" fmla="*/ 1405151 w 3619883"/>
              <a:gd name="connsiteY15" fmla="*/ 4128157 h 4297250"/>
              <a:gd name="connsiteX16" fmla="*/ 1468988 w 3619883"/>
              <a:gd name="connsiteY16" fmla="*/ 4128157 h 4297250"/>
              <a:gd name="connsiteX17" fmla="*/ 1427396 w 3619883"/>
              <a:gd name="connsiteY17" fmla="*/ 4275461 h 4297250"/>
              <a:gd name="connsiteX18" fmla="*/ 1210751 w 3619883"/>
              <a:gd name="connsiteY18" fmla="*/ 4275461 h 4297250"/>
              <a:gd name="connsiteX19" fmla="*/ 1210751 w 3619883"/>
              <a:gd name="connsiteY19" fmla="*/ 4128157 h 4297250"/>
              <a:gd name="connsiteX20" fmla="*/ 1271978 w 3619883"/>
              <a:gd name="connsiteY20" fmla="*/ 4128157 h 4297250"/>
              <a:gd name="connsiteX21" fmla="*/ 1271978 w 3619883"/>
              <a:gd name="connsiteY21" fmla="*/ 3951392 h 4297250"/>
              <a:gd name="connsiteX22" fmla="*/ 1094193 w 3619883"/>
              <a:gd name="connsiteY22" fmla="*/ 3951392 h 4297250"/>
              <a:gd name="connsiteX23" fmla="*/ 1094193 w 3619883"/>
              <a:gd name="connsiteY23" fmla="*/ 4128157 h 4297250"/>
              <a:gd name="connsiteX24" fmla="*/ 1140354 w 3619883"/>
              <a:gd name="connsiteY24" fmla="*/ 4128157 h 4297250"/>
              <a:gd name="connsiteX25" fmla="*/ 1140354 w 3619883"/>
              <a:gd name="connsiteY25" fmla="*/ 4275461 h 4297250"/>
              <a:gd name="connsiteX26" fmla="*/ 953807 w 3619883"/>
              <a:gd name="connsiteY26" fmla="*/ 4275461 h 4297250"/>
              <a:gd name="connsiteX27" fmla="*/ 912215 w 3619883"/>
              <a:gd name="connsiteY27" fmla="*/ 4128157 h 4297250"/>
              <a:gd name="connsiteX28" fmla="*/ 961020 w 3619883"/>
              <a:gd name="connsiteY28" fmla="*/ 4128157 h 4297250"/>
              <a:gd name="connsiteX29" fmla="*/ 961020 w 3619883"/>
              <a:gd name="connsiteY29" fmla="*/ 3951392 h 4297250"/>
              <a:gd name="connsiteX30" fmla="*/ 783235 w 3619883"/>
              <a:gd name="connsiteY30" fmla="*/ 3951392 h 4297250"/>
              <a:gd name="connsiteX31" fmla="*/ 783235 w 3619883"/>
              <a:gd name="connsiteY31" fmla="*/ 4128157 h 4297250"/>
              <a:gd name="connsiteX32" fmla="*/ 871024 w 3619883"/>
              <a:gd name="connsiteY32" fmla="*/ 4128157 h 4297250"/>
              <a:gd name="connsiteX33" fmla="*/ 829432 w 3619883"/>
              <a:gd name="connsiteY33" fmla="*/ 4275461 h 4297250"/>
              <a:gd name="connsiteX34" fmla="*/ 611484 w 3619883"/>
              <a:gd name="connsiteY34" fmla="*/ 4275461 h 4297250"/>
              <a:gd name="connsiteX35" fmla="*/ 621247 w 3619883"/>
              <a:gd name="connsiteY35" fmla="*/ 4128157 h 4297250"/>
              <a:gd name="connsiteX36" fmla="*/ 650062 w 3619883"/>
              <a:gd name="connsiteY36" fmla="*/ 4128157 h 4297250"/>
              <a:gd name="connsiteX37" fmla="*/ 650062 w 3619883"/>
              <a:gd name="connsiteY37" fmla="*/ 3951392 h 4297250"/>
              <a:gd name="connsiteX38" fmla="*/ 472277 w 3619883"/>
              <a:gd name="connsiteY38" fmla="*/ 3951392 h 4297250"/>
              <a:gd name="connsiteX39" fmla="*/ 472277 w 3619883"/>
              <a:gd name="connsiteY39" fmla="*/ 4128157 h 4297250"/>
              <a:gd name="connsiteX40" fmla="*/ 522650 w 3619883"/>
              <a:gd name="connsiteY40" fmla="*/ 4128157 h 4297250"/>
              <a:gd name="connsiteX41" fmla="*/ 573998 w 3619883"/>
              <a:gd name="connsiteY41" fmla="*/ 4275461 h 4297250"/>
              <a:gd name="connsiteX42" fmla="*/ 336164 w 3619883"/>
              <a:gd name="connsiteY42" fmla="*/ 4275461 h 4297250"/>
              <a:gd name="connsiteX43" fmla="*/ 294572 w 3619883"/>
              <a:gd name="connsiteY43" fmla="*/ 4128157 h 4297250"/>
              <a:gd name="connsiteX44" fmla="*/ 339106 w 3619883"/>
              <a:gd name="connsiteY44" fmla="*/ 4128157 h 4297250"/>
              <a:gd name="connsiteX45" fmla="*/ 339106 w 3619883"/>
              <a:gd name="connsiteY45" fmla="*/ 3951392 h 4297250"/>
              <a:gd name="connsiteX46" fmla="*/ 161321 w 3619883"/>
              <a:gd name="connsiteY46" fmla="*/ 3951392 h 4297250"/>
              <a:gd name="connsiteX47" fmla="*/ 161321 w 3619883"/>
              <a:gd name="connsiteY47" fmla="*/ 4128157 h 4297250"/>
              <a:gd name="connsiteX48" fmla="*/ 230914 w 3619883"/>
              <a:gd name="connsiteY48" fmla="*/ 4128157 h 4297250"/>
              <a:gd name="connsiteX49" fmla="*/ 189322 w 3619883"/>
              <a:gd name="connsiteY49" fmla="*/ 4275461 h 4297250"/>
              <a:gd name="connsiteX50" fmla="*/ 0 w 3619883"/>
              <a:gd name="connsiteY50" fmla="*/ 4275461 h 4297250"/>
              <a:gd name="connsiteX51" fmla="*/ 0 w 3619883"/>
              <a:gd name="connsiteY51" fmla="*/ 42229 h 4297250"/>
              <a:gd name="connsiteX52" fmla="*/ 42464 w 3619883"/>
              <a:gd name="connsiteY52" fmla="*/ 40518 h 4297250"/>
              <a:gd name="connsiteX53" fmla="*/ 137733 w 3619883"/>
              <a:gd name="connsiteY53" fmla="*/ 35355 h 4297250"/>
              <a:gd name="connsiteX54" fmla="*/ 270565 w 3619883"/>
              <a:gd name="connsiteY54" fmla="*/ 29759 h 4297250"/>
              <a:gd name="connsiteX55" fmla="*/ 479734 w 3619883"/>
              <a:gd name="connsiteY55" fmla="*/ 45455 h 4297250"/>
              <a:gd name="connsiteX56" fmla="*/ 524103 w 3619883"/>
              <a:gd name="connsiteY56" fmla="*/ 41625 h 4297250"/>
              <a:gd name="connsiteX57" fmla="*/ 624416 w 3619883"/>
              <a:gd name="connsiteY57" fmla="*/ 22696 h 4297250"/>
              <a:gd name="connsiteX58" fmla="*/ 657762 w 3619883"/>
              <a:gd name="connsiteY58" fmla="*/ 18351 h 4297250"/>
              <a:gd name="connsiteX59" fmla="*/ 690557 w 3619883"/>
              <a:gd name="connsiteY59" fmla="*/ 25792 h 4297250"/>
              <a:gd name="connsiteX60" fmla="*/ 745123 w 3619883"/>
              <a:gd name="connsiteY60" fmla="*/ 40157 h 4297250"/>
              <a:gd name="connsiteX61" fmla="*/ 789493 w 3619883"/>
              <a:gd name="connsiteY61" fmla="*/ 36327 h 4297250"/>
              <a:gd name="connsiteX62" fmla="*/ 854255 w 3619883"/>
              <a:gd name="connsiteY62" fmla="*/ 68887 h 4297250"/>
              <a:gd name="connsiteX63" fmla="*/ 897520 w 3619883"/>
              <a:gd name="connsiteY63" fmla="*/ 88629 h 4297250"/>
              <a:gd name="connsiteX64" fmla="*/ 940510 w 3619883"/>
              <a:gd name="connsiteY64" fmla="*/ 114265 h 4297250"/>
              <a:gd name="connsiteX65" fmla="*/ 1082712 w 3619883"/>
              <a:gd name="connsiteY65" fmla="*/ 144543 h 4297250"/>
              <a:gd name="connsiteX66" fmla="*/ 1205348 w 3619883"/>
              <a:gd name="connsiteY66" fmla="*/ 120753 h 4297250"/>
              <a:gd name="connsiteX67" fmla="*/ 1271764 w 3619883"/>
              <a:gd name="connsiteY67" fmla="*/ 117956 h 4297250"/>
              <a:gd name="connsiteX68" fmla="*/ 1315583 w 3619883"/>
              <a:gd name="connsiteY68" fmla="*/ 125912 h 4297250"/>
              <a:gd name="connsiteX69" fmla="*/ 1359125 w 3619883"/>
              <a:gd name="connsiteY69" fmla="*/ 139761 h 4297250"/>
              <a:gd name="connsiteX70" fmla="*/ 1391919 w 3619883"/>
              <a:gd name="connsiteY70" fmla="*/ 147202 h 4297250"/>
              <a:gd name="connsiteX71" fmla="*/ 1436563 w 3619883"/>
              <a:gd name="connsiteY71" fmla="*/ 137480 h 4297250"/>
              <a:gd name="connsiteX72" fmla="*/ 1471566 w 3619883"/>
              <a:gd name="connsiteY72" fmla="*/ 97777 h 4297250"/>
              <a:gd name="connsiteX73" fmla="*/ 1505739 w 3619883"/>
              <a:gd name="connsiteY73" fmla="*/ 75753 h 4297250"/>
              <a:gd name="connsiteX74" fmla="*/ 1590891 w 3619883"/>
              <a:gd name="connsiteY74" fmla="*/ 144702 h 4297250"/>
              <a:gd name="connsiteX75" fmla="*/ 1625616 w 3619883"/>
              <a:gd name="connsiteY75" fmla="*/ 110893 h 4297250"/>
              <a:gd name="connsiteX76" fmla="*/ 1658964 w 3619883"/>
              <a:gd name="connsiteY76" fmla="*/ 106547 h 4297250"/>
              <a:gd name="connsiteX77" fmla="*/ 1746598 w 3619883"/>
              <a:gd name="connsiteY77" fmla="*/ 122460 h 4297250"/>
              <a:gd name="connsiteX78" fmla="*/ 1811913 w 3619883"/>
              <a:gd name="connsiteY78" fmla="*/ 143234 h 4297250"/>
              <a:gd name="connsiteX79" fmla="*/ 1856557 w 3619883"/>
              <a:gd name="connsiteY79" fmla="*/ 133511 h 4297250"/>
              <a:gd name="connsiteX80" fmla="*/ 2066003 w 3619883"/>
              <a:gd name="connsiteY80" fmla="*/ 143313 h 4297250"/>
              <a:gd name="connsiteX81" fmla="*/ 2177615 w 3619883"/>
              <a:gd name="connsiteY81" fmla="*/ 119007 h 4297250"/>
              <a:gd name="connsiteX82" fmla="*/ 2255883 w 3619883"/>
              <a:gd name="connsiteY82" fmla="*/ 99047 h 4297250"/>
              <a:gd name="connsiteX83" fmla="*/ 2344622 w 3619883"/>
              <a:gd name="connsiteY83" fmla="*/ 91388 h 4297250"/>
              <a:gd name="connsiteX84" fmla="*/ 2455682 w 3619883"/>
              <a:gd name="connsiteY84" fmla="*/ 78869 h 4297250"/>
              <a:gd name="connsiteX85" fmla="*/ 2632609 w 3619883"/>
              <a:gd name="connsiteY85" fmla="*/ 75338 h 4297250"/>
              <a:gd name="connsiteX86" fmla="*/ 2742291 w 3619883"/>
              <a:gd name="connsiteY86" fmla="*/ 92282 h 4297250"/>
              <a:gd name="connsiteX87" fmla="*/ 2851974 w 3619883"/>
              <a:gd name="connsiteY87" fmla="*/ 109227 h 4297250"/>
              <a:gd name="connsiteX88" fmla="*/ 2907643 w 3619883"/>
              <a:gd name="connsiteY88" fmla="*/ 100020 h 4297250"/>
              <a:gd name="connsiteX89" fmla="*/ 2944022 w 3619883"/>
              <a:gd name="connsiteY89" fmla="*/ 30853 h 4297250"/>
              <a:gd name="connsiteX90" fmla="*/ 3022289 w 3619883"/>
              <a:gd name="connsiteY90" fmla="*/ 10893 h 4297250"/>
              <a:gd name="connsiteX91" fmla="*/ 3054807 w 3619883"/>
              <a:gd name="connsiteY91" fmla="*/ 24226 h 4297250"/>
              <a:gd name="connsiteX92" fmla="*/ 3141892 w 3619883"/>
              <a:gd name="connsiteY92" fmla="*/ 51925 h 4297250"/>
              <a:gd name="connsiteX93" fmla="*/ 3185711 w 3619883"/>
              <a:gd name="connsiteY93" fmla="*/ 59881 h 4297250"/>
              <a:gd name="connsiteX94" fmla="*/ 3219056 w 3619883"/>
              <a:gd name="connsiteY94" fmla="*/ 55536 h 4297250"/>
              <a:gd name="connsiteX95" fmla="*/ 3263425 w 3619883"/>
              <a:gd name="connsiteY95" fmla="*/ 51706 h 4297250"/>
              <a:gd name="connsiteX96" fmla="*/ 3296219 w 3619883"/>
              <a:gd name="connsiteY96" fmla="*/ 59147 h 4297250"/>
              <a:gd name="connsiteX97" fmla="*/ 3319094 w 3619883"/>
              <a:gd name="connsiteY97" fmla="*/ 42500 h 4297250"/>
              <a:gd name="connsiteX98" fmla="*/ 3420511 w 3619883"/>
              <a:gd name="connsiteY98" fmla="*/ 0 h 4297250"/>
              <a:gd name="connsiteX99" fmla="*/ 3453305 w 3619883"/>
              <a:gd name="connsiteY99" fmla="*/ 7440 h 4297250"/>
              <a:gd name="connsiteX100" fmla="*/ 3496571 w 3619883"/>
              <a:gd name="connsiteY100" fmla="*/ 27182 h 4297250"/>
              <a:gd name="connsiteX101" fmla="*/ 3602117 w 3619883"/>
              <a:gd name="connsiteY101" fmla="*/ 132521 h 4297250"/>
              <a:gd name="connsiteX102" fmla="*/ 3619883 w 3619883"/>
              <a:gd name="connsiteY102" fmla="*/ 140049 h 4297250"/>
              <a:gd name="connsiteX103" fmla="*/ 3619883 w 3619883"/>
              <a:gd name="connsiteY10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05151 w 3619883"/>
              <a:gd name="connsiteY14" fmla="*/ 4128157 h 4297250"/>
              <a:gd name="connsiteX15" fmla="*/ 1468988 w 3619883"/>
              <a:gd name="connsiteY15" fmla="*/ 4128157 h 4297250"/>
              <a:gd name="connsiteX16" fmla="*/ 1427396 w 3619883"/>
              <a:gd name="connsiteY16" fmla="*/ 4275461 h 4297250"/>
              <a:gd name="connsiteX17" fmla="*/ 1210751 w 3619883"/>
              <a:gd name="connsiteY17" fmla="*/ 4275461 h 4297250"/>
              <a:gd name="connsiteX18" fmla="*/ 1210751 w 3619883"/>
              <a:gd name="connsiteY18" fmla="*/ 4128157 h 4297250"/>
              <a:gd name="connsiteX19" fmla="*/ 1271978 w 3619883"/>
              <a:gd name="connsiteY19" fmla="*/ 4128157 h 4297250"/>
              <a:gd name="connsiteX20" fmla="*/ 1271978 w 3619883"/>
              <a:gd name="connsiteY20" fmla="*/ 3951392 h 4297250"/>
              <a:gd name="connsiteX21" fmla="*/ 1094193 w 3619883"/>
              <a:gd name="connsiteY21" fmla="*/ 3951392 h 4297250"/>
              <a:gd name="connsiteX22" fmla="*/ 1094193 w 3619883"/>
              <a:gd name="connsiteY22" fmla="*/ 4128157 h 4297250"/>
              <a:gd name="connsiteX23" fmla="*/ 1140354 w 3619883"/>
              <a:gd name="connsiteY23" fmla="*/ 4128157 h 4297250"/>
              <a:gd name="connsiteX24" fmla="*/ 1140354 w 3619883"/>
              <a:gd name="connsiteY24" fmla="*/ 4275461 h 4297250"/>
              <a:gd name="connsiteX25" fmla="*/ 953807 w 3619883"/>
              <a:gd name="connsiteY25" fmla="*/ 4275461 h 4297250"/>
              <a:gd name="connsiteX26" fmla="*/ 912215 w 3619883"/>
              <a:gd name="connsiteY26" fmla="*/ 4128157 h 4297250"/>
              <a:gd name="connsiteX27" fmla="*/ 961020 w 3619883"/>
              <a:gd name="connsiteY27" fmla="*/ 4128157 h 4297250"/>
              <a:gd name="connsiteX28" fmla="*/ 961020 w 3619883"/>
              <a:gd name="connsiteY28" fmla="*/ 3951392 h 4297250"/>
              <a:gd name="connsiteX29" fmla="*/ 783235 w 3619883"/>
              <a:gd name="connsiteY29" fmla="*/ 3951392 h 4297250"/>
              <a:gd name="connsiteX30" fmla="*/ 783235 w 3619883"/>
              <a:gd name="connsiteY30" fmla="*/ 4128157 h 4297250"/>
              <a:gd name="connsiteX31" fmla="*/ 871024 w 3619883"/>
              <a:gd name="connsiteY31" fmla="*/ 4128157 h 4297250"/>
              <a:gd name="connsiteX32" fmla="*/ 829432 w 3619883"/>
              <a:gd name="connsiteY32" fmla="*/ 4275461 h 4297250"/>
              <a:gd name="connsiteX33" fmla="*/ 611484 w 3619883"/>
              <a:gd name="connsiteY33" fmla="*/ 4275461 h 4297250"/>
              <a:gd name="connsiteX34" fmla="*/ 621247 w 3619883"/>
              <a:gd name="connsiteY34" fmla="*/ 4128157 h 4297250"/>
              <a:gd name="connsiteX35" fmla="*/ 650062 w 3619883"/>
              <a:gd name="connsiteY35" fmla="*/ 4128157 h 4297250"/>
              <a:gd name="connsiteX36" fmla="*/ 650062 w 3619883"/>
              <a:gd name="connsiteY36" fmla="*/ 3951392 h 4297250"/>
              <a:gd name="connsiteX37" fmla="*/ 472277 w 3619883"/>
              <a:gd name="connsiteY37" fmla="*/ 3951392 h 4297250"/>
              <a:gd name="connsiteX38" fmla="*/ 472277 w 3619883"/>
              <a:gd name="connsiteY38" fmla="*/ 4128157 h 4297250"/>
              <a:gd name="connsiteX39" fmla="*/ 522650 w 3619883"/>
              <a:gd name="connsiteY39" fmla="*/ 4128157 h 4297250"/>
              <a:gd name="connsiteX40" fmla="*/ 573998 w 3619883"/>
              <a:gd name="connsiteY40" fmla="*/ 4275461 h 4297250"/>
              <a:gd name="connsiteX41" fmla="*/ 336164 w 3619883"/>
              <a:gd name="connsiteY41" fmla="*/ 4275461 h 4297250"/>
              <a:gd name="connsiteX42" fmla="*/ 294572 w 3619883"/>
              <a:gd name="connsiteY42" fmla="*/ 4128157 h 4297250"/>
              <a:gd name="connsiteX43" fmla="*/ 339106 w 3619883"/>
              <a:gd name="connsiteY43" fmla="*/ 4128157 h 4297250"/>
              <a:gd name="connsiteX44" fmla="*/ 339106 w 3619883"/>
              <a:gd name="connsiteY44" fmla="*/ 3951392 h 4297250"/>
              <a:gd name="connsiteX45" fmla="*/ 161321 w 3619883"/>
              <a:gd name="connsiteY45" fmla="*/ 3951392 h 4297250"/>
              <a:gd name="connsiteX46" fmla="*/ 161321 w 3619883"/>
              <a:gd name="connsiteY46" fmla="*/ 4128157 h 4297250"/>
              <a:gd name="connsiteX47" fmla="*/ 230914 w 3619883"/>
              <a:gd name="connsiteY47" fmla="*/ 4128157 h 4297250"/>
              <a:gd name="connsiteX48" fmla="*/ 189322 w 3619883"/>
              <a:gd name="connsiteY48" fmla="*/ 4275461 h 4297250"/>
              <a:gd name="connsiteX49" fmla="*/ 0 w 3619883"/>
              <a:gd name="connsiteY49" fmla="*/ 4275461 h 4297250"/>
              <a:gd name="connsiteX50" fmla="*/ 0 w 3619883"/>
              <a:gd name="connsiteY50" fmla="*/ 42229 h 4297250"/>
              <a:gd name="connsiteX51" fmla="*/ 42464 w 3619883"/>
              <a:gd name="connsiteY51" fmla="*/ 40518 h 4297250"/>
              <a:gd name="connsiteX52" fmla="*/ 137733 w 3619883"/>
              <a:gd name="connsiteY52" fmla="*/ 35355 h 4297250"/>
              <a:gd name="connsiteX53" fmla="*/ 270565 w 3619883"/>
              <a:gd name="connsiteY53" fmla="*/ 29759 h 4297250"/>
              <a:gd name="connsiteX54" fmla="*/ 479734 w 3619883"/>
              <a:gd name="connsiteY54" fmla="*/ 45455 h 4297250"/>
              <a:gd name="connsiteX55" fmla="*/ 524103 w 3619883"/>
              <a:gd name="connsiteY55" fmla="*/ 41625 h 4297250"/>
              <a:gd name="connsiteX56" fmla="*/ 624416 w 3619883"/>
              <a:gd name="connsiteY56" fmla="*/ 22696 h 4297250"/>
              <a:gd name="connsiteX57" fmla="*/ 657762 w 3619883"/>
              <a:gd name="connsiteY57" fmla="*/ 18351 h 4297250"/>
              <a:gd name="connsiteX58" fmla="*/ 690557 w 3619883"/>
              <a:gd name="connsiteY58" fmla="*/ 25792 h 4297250"/>
              <a:gd name="connsiteX59" fmla="*/ 745123 w 3619883"/>
              <a:gd name="connsiteY59" fmla="*/ 40157 h 4297250"/>
              <a:gd name="connsiteX60" fmla="*/ 789493 w 3619883"/>
              <a:gd name="connsiteY60" fmla="*/ 36327 h 4297250"/>
              <a:gd name="connsiteX61" fmla="*/ 854255 w 3619883"/>
              <a:gd name="connsiteY61" fmla="*/ 68887 h 4297250"/>
              <a:gd name="connsiteX62" fmla="*/ 897520 w 3619883"/>
              <a:gd name="connsiteY62" fmla="*/ 88629 h 4297250"/>
              <a:gd name="connsiteX63" fmla="*/ 940510 w 3619883"/>
              <a:gd name="connsiteY63" fmla="*/ 114265 h 4297250"/>
              <a:gd name="connsiteX64" fmla="*/ 1082712 w 3619883"/>
              <a:gd name="connsiteY64" fmla="*/ 144543 h 4297250"/>
              <a:gd name="connsiteX65" fmla="*/ 1205348 w 3619883"/>
              <a:gd name="connsiteY65" fmla="*/ 120753 h 4297250"/>
              <a:gd name="connsiteX66" fmla="*/ 1271764 w 3619883"/>
              <a:gd name="connsiteY66" fmla="*/ 117956 h 4297250"/>
              <a:gd name="connsiteX67" fmla="*/ 1315583 w 3619883"/>
              <a:gd name="connsiteY67" fmla="*/ 125912 h 4297250"/>
              <a:gd name="connsiteX68" fmla="*/ 1359125 w 3619883"/>
              <a:gd name="connsiteY68" fmla="*/ 139761 h 4297250"/>
              <a:gd name="connsiteX69" fmla="*/ 1391919 w 3619883"/>
              <a:gd name="connsiteY69" fmla="*/ 147202 h 4297250"/>
              <a:gd name="connsiteX70" fmla="*/ 1436563 w 3619883"/>
              <a:gd name="connsiteY70" fmla="*/ 137480 h 4297250"/>
              <a:gd name="connsiteX71" fmla="*/ 1471566 w 3619883"/>
              <a:gd name="connsiteY71" fmla="*/ 97777 h 4297250"/>
              <a:gd name="connsiteX72" fmla="*/ 1505739 w 3619883"/>
              <a:gd name="connsiteY72" fmla="*/ 75753 h 4297250"/>
              <a:gd name="connsiteX73" fmla="*/ 1590891 w 3619883"/>
              <a:gd name="connsiteY73" fmla="*/ 144702 h 4297250"/>
              <a:gd name="connsiteX74" fmla="*/ 1625616 w 3619883"/>
              <a:gd name="connsiteY74" fmla="*/ 110893 h 4297250"/>
              <a:gd name="connsiteX75" fmla="*/ 1658964 w 3619883"/>
              <a:gd name="connsiteY75" fmla="*/ 106547 h 4297250"/>
              <a:gd name="connsiteX76" fmla="*/ 1746598 w 3619883"/>
              <a:gd name="connsiteY76" fmla="*/ 122460 h 4297250"/>
              <a:gd name="connsiteX77" fmla="*/ 1811913 w 3619883"/>
              <a:gd name="connsiteY77" fmla="*/ 143234 h 4297250"/>
              <a:gd name="connsiteX78" fmla="*/ 1856557 w 3619883"/>
              <a:gd name="connsiteY78" fmla="*/ 133511 h 4297250"/>
              <a:gd name="connsiteX79" fmla="*/ 2066003 w 3619883"/>
              <a:gd name="connsiteY79" fmla="*/ 143313 h 4297250"/>
              <a:gd name="connsiteX80" fmla="*/ 2177615 w 3619883"/>
              <a:gd name="connsiteY80" fmla="*/ 119007 h 4297250"/>
              <a:gd name="connsiteX81" fmla="*/ 2255883 w 3619883"/>
              <a:gd name="connsiteY81" fmla="*/ 99047 h 4297250"/>
              <a:gd name="connsiteX82" fmla="*/ 2344622 w 3619883"/>
              <a:gd name="connsiteY82" fmla="*/ 91388 h 4297250"/>
              <a:gd name="connsiteX83" fmla="*/ 2455682 w 3619883"/>
              <a:gd name="connsiteY83" fmla="*/ 78869 h 4297250"/>
              <a:gd name="connsiteX84" fmla="*/ 2632609 w 3619883"/>
              <a:gd name="connsiteY84" fmla="*/ 75338 h 4297250"/>
              <a:gd name="connsiteX85" fmla="*/ 2742291 w 3619883"/>
              <a:gd name="connsiteY85" fmla="*/ 92282 h 4297250"/>
              <a:gd name="connsiteX86" fmla="*/ 2851974 w 3619883"/>
              <a:gd name="connsiteY86" fmla="*/ 109227 h 4297250"/>
              <a:gd name="connsiteX87" fmla="*/ 2907643 w 3619883"/>
              <a:gd name="connsiteY87" fmla="*/ 100020 h 4297250"/>
              <a:gd name="connsiteX88" fmla="*/ 2944022 w 3619883"/>
              <a:gd name="connsiteY88" fmla="*/ 30853 h 4297250"/>
              <a:gd name="connsiteX89" fmla="*/ 3022289 w 3619883"/>
              <a:gd name="connsiteY89" fmla="*/ 10893 h 4297250"/>
              <a:gd name="connsiteX90" fmla="*/ 3054807 w 3619883"/>
              <a:gd name="connsiteY90" fmla="*/ 24226 h 4297250"/>
              <a:gd name="connsiteX91" fmla="*/ 3141892 w 3619883"/>
              <a:gd name="connsiteY91" fmla="*/ 51925 h 4297250"/>
              <a:gd name="connsiteX92" fmla="*/ 3185711 w 3619883"/>
              <a:gd name="connsiteY92" fmla="*/ 59881 h 4297250"/>
              <a:gd name="connsiteX93" fmla="*/ 3219056 w 3619883"/>
              <a:gd name="connsiteY93" fmla="*/ 55536 h 4297250"/>
              <a:gd name="connsiteX94" fmla="*/ 3263425 w 3619883"/>
              <a:gd name="connsiteY94" fmla="*/ 51706 h 4297250"/>
              <a:gd name="connsiteX95" fmla="*/ 3296219 w 3619883"/>
              <a:gd name="connsiteY95" fmla="*/ 59147 h 4297250"/>
              <a:gd name="connsiteX96" fmla="*/ 3319094 w 3619883"/>
              <a:gd name="connsiteY96" fmla="*/ 42500 h 4297250"/>
              <a:gd name="connsiteX97" fmla="*/ 3420511 w 3619883"/>
              <a:gd name="connsiteY97" fmla="*/ 0 h 4297250"/>
              <a:gd name="connsiteX98" fmla="*/ 3453305 w 3619883"/>
              <a:gd name="connsiteY98" fmla="*/ 7440 h 4297250"/>
              <a:gd name="connsiteX99" fmla="*/ 3496571 w 3619883"/>
              <a:gd name="connsiteY99" fmla="*/ 27182 h 4297250"/>
              <a:gd name="connsiteX100" fmla="*/ 3602117 w 3619883"/>
              <a:gd name="connsiteY100" fmla="*/ 132521 h 4297250"/>
              <a:gd name="connsiteX101" fmla="*/ 3619883 w 3619883"/>
              <a:gd name="connsiteY101" fmla="*/ 140049 h 4297250"/>
              <a:gd name="connsiteX102" fmla="*/ 3619883 w 3619883"/>
              <a:gd name="connsiteY10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68988 w 3619883"/>
              <a:gd name="connsiteY14" fmla="*/ 4128157 h 4297250"/>
              <a:gd name="connsiteX15" fmla="*/ 1427396 w 3619883"/>
              <a:gd name="connsiteY15" fmla="*/ 4275461 h 4297250"/>
              <a:gd name="connsiteX16" fmla="*/ 1210751 w 3619883"/>
              <a:gd name="connsiteY16" fmla="*/ 4275461 h 4297250"/>
              <a:gd name="connsiteX17" fmla="*/ 1210751 w 3619883"/>
              <a:gd name="connsiteY17" fmla="*/ 4128157 h 4297250"/>
              <a:gd name="connsiteX18" fmla="*/ 1271978 w 3619883"/>
              <a:gd name="connsiteY18" fmla="*/ 4128157 h 4297250"/>
              <a:gd name="connsiteX19" fmla="*/ 1271978 w 3619883"/>
              <a:gd name="connsiteY19" fmla="*/ 3951392 h 4297250"/>
              <a:gd name="connsiteX20" fmla="*/ 1094193 w 3619883"/>
              <a:gd name="connsiteY20" fmla="*/ 3951392 h 4297250"/>
              <a:gd name="connsiteX21" fmla="*/ 1094193 w 3619883"/>
              <a:gd name="connsiteY21" fmla="*/ 4128157 h 4297250"/>
              <a:gd name="connsiteX22" fmla="*/ 1140354 w 3619883"/>
              <a:gd name="connsiteY22" fmla="*/ 4128157 h 4297250"/>
              <a:gd name="connsiteX23" fmla="*/ 1140354 w 3619883"/>
              <a:gd name="connsiteY23" fmla="*/ 4275461 h 4297250"/>
              <a:gd name="connsiteX24" fmla="*/ 953807 w 3619883"/>
              <a:gd name="connsiteY24" fmla="*/ 4275461 h 4297250"/>
              <a:gd name="connsiteX25" fmla="*/ 912215 w 3619883"/>
              <a:gd name="connsiteY25" fmla="*/ 4128157 h 4297250"/>
              <a:gd name="connsiteX26" fmla="*/ 961020 w 3619883"/>
              <a:gd name="connsiteY26" fmla="*/ 4128157 h 4297250"/>
              <a:gd name="connsiteX27" fmla="*/ 961020 w 3619883"/>
              <a:gd name="connsiteY27" fmla="*/ 3951392 h 4297250"/>
              <a:gd name="connsiteX28" fmla="*/ 783235 w 3619883"/>
              <a:gd name="connsiteY28" fmla="*/ 3951392 h 4297250"/>
              <a:gd name="connsiteX29" fmla="*/ 783235 w 3619883"/>
              <a:gd name="connsiteY29" fmla="*/ 4128157 h 4297250"/>
              <a:gd name="connsiteX30" fmla="*/ 871024 w 3619883"/>
              <a:gd name="connsiteY30" fmla="*/ 4128157 h 4297250"/>
              <a:gd name="connsiteX31" fmla="*/ 829432 w 3619883"/>
              <a:gd name="connsiteY31" fmla="*/ 4275461 h 4297250"/>
              <a:gd name="connsiteX32" fmla="*/ 611484 w 3619883"/>
              <a:gd name="connsiteY32" fmla="*/ 4275461 h 4297250"/>
              <a:gd name="connsiteX33" fmla="*/ 621247 w 3619883"/>
              <a:gd name="connsiteY33" fmla="*/ 4128157 h 4297250"/>
              <a:gd name="connsiteX34" fmla="*/ 650062 w 3619883"/>
              <a:gd name="connsiteY34" fmla="*/ 4128157 h 4297250"/>
              <a:gd name="connsiteX35" fmla="*/ 650062 w 3619883"/>
              <a:gd name="connsiteY35" fmla="*/ 3951392 h 4297250"/>
              <a:gd name="connsiteX36" fmla="*/ 472277 w 3619883"/>
              <a:gd name="connsiteY36" fmla="*/ 3951392 h 4297250"/>
              <a:gd name="connsiteX37" fmla="*/ 472277 w 3619883"/>
              <a:gd name="connsiteY37" fmla="*/ 4128157 h 4297250"/>
              <a:gd name="connsiteX38" fmla="*/ 522650 w 3619883"/>
              <a:gd name="connsiteY38" fmla="*/ 4128157 h 4297250"/>
              <a:gd name="connsiteX39" fmla="*/ 573998 w 3619883"/>
              <a:gd name="connsiteY39" fmla="*/ 4275461 h 4297250"/>
              <a:gd name="connsiteX40" fmla="*/ 336164 w 3619883"/>
              <a:gd name="connsiteY40" fmla="*/ 4275461 h 4297250"/>
              <a:gd name="connsiteX41" fmla="*/ 294572 w 3619883"/>
              <a:gd name="connsiteY41" fmla="*/ 4128157 h 4297250"/>
              <a:gd name="connsiteX42" fmla="*/ 339106 w 3619883"/>
              <a:gd name="connsiteY42" fmla="*/ 4128157 h 4297250"/>
              <a:gd name="connsiteX43" fmla="*/ 339106 w 3619883"/>
              <a:gd name="connsiteY43" fmla="*/ 3951392 h 4297250"/>
              <a:gd name="connsiteX44" fmla="*/ 161321 w 3619883"/>
              <a:gd name="connsiteY44" fmla="*/ 3951392 h 4297250"/>
              <a:gd name="connsiteX45" fmla="*/ 161321 w 3619883"/>
              <a:gd name="connsiteY45" fmla="*/ 4128157 h 4297250"/>
              <a:gd name="connsiteX46" fmla="*/ 230914 w 3619883"/>
              <a:gd name="connsiteY46" fmla="*/ 4128157 h 4297250"/>
              <a:gd name="connsiteX47" fmla="*/ 189322 w 3619883"/>
              <a:gd name="connsiteY47" fmla="*/ 4275461 h 4297250"/>
              <a:gd name="connsiteX48" fmla="*/ 0 w 3619883"/>
              <a:gd name="connsiteY48" fmla="*/ 4275461 h 4297250"/>
              <a:gd name="connsiteX49" fmla="*/ 0 w 3619883"/>
              <a:gd name="connsiteY49" fmla="*/ 42229 h 4297250"/>
              <a:gd name="connsiteX50" fmla="*/ 42464 w 3619883"/>
              <a:gd name="connsiteY50" fmla="*/ 40518 h 4297250"/>
              <a:gd name="connsiteX51" fmla="*/ 137733 w 3619883"/>
              <a:gd name="connsiteY51" fmla="*/ 35355 h 4297250"/>
              <a:gd name="connsiteX52" fmla="*/ 270565 w 3619883"/>
              <a:gd name="connsiteY52" fmla="*/ 29759 h 4297250"/>
              <a:gd name="connsiteX53" fmla="*/ 479734 w 3619883"/>
              <a:gd name="connsiteY53" fmla="*/ 45455 h 4297250"/>
              <a:gd name="connsiteX54" fmla="*/ 524103 w 3619883"/>
              <a:gd name="connsiteY54" fmla="*/ 41625 h 4297250"/>
              <a:gd name="connsiteX55" fmla="*/ 624416 w 3619883"/>
              <a:gd name="connsiteY55" fmla="*/ 22696 h 4297250"/>
              <a:gd name="connsiteX56" fmla="*/ 657762 w 3619883"/>
              <a:gd name="connsiteY56" fmla="*/ 18351 h 4297250"/>
              <a:gd name="connsiteX57" fmla="*/ 690557 w 3619883"/>
              <a:gd name="connsiteY57" fmla="*/ 25792 h 4297250"/>
              <a:gd name="connsiteX58" fmla="*/ 745123 w 3619883"/>
              <a:gd name="connsiteY58" fmla="*/ 40157 h 4297250"/>
              <a:gd name="connsiteX59" fmla="*/ 789493 w 3619883"/>
              <a:gd name="connsiteY59" fmla="*/ 36327 h 4297250"/>
              <a:gd name="connsiteX60" fmla="*/ 854255 w 3619883"/>
              <a:gd name="connsiteY60" fmla="*/ 68887 h 4297250"/>
              <a:gd name="connsiteX61" fmla="*/ 897520 w 3619883"/>
              <a:gd name="connsiteY61" fmla="*/ 88629 h 4297250"/>
              <a:gd name="connsiteX62" fmla="*/ 940510 w 3619883"/>
              <a:gd name="connsiteY62" fmla="*/ 114265 h 4297250"/>
              <a:gd name="connsiteX63" fmla="*/ 1082712 w 3619883"/>
              <a:gd name="connsiteY63" fmla="*/ 144543 h 4297250"/>
              <a:gd name="connsiteX64" fmla="*/ 1205348 w 3619883"/>
              <a:gd name="connsiteY64" fmla="*/ 120753 h 4297250"/>
              <a:gd name="connsiteX65" fmla="*/ 1271764 w 3619883"/>
              <a:gd name="connsiteY65" fmla="*/ 117956 h 4297250"/>
              <a:gd name="connsiteX66" fmla="*/ 1315583 w 3619883"/>
              <a:gd name="connsiteY66" fmla="*/ 125912 h 4297250"/>
              <a:gd name="connsiteX67" fmla="*/ 1359125 w 3619883"/>
              <a:gd name="connsiteY67" fmla="*/ 139761 h 4297250"/>
              <a:gd name="connsiteX68" fmla="*/ 1391919 w 3619883"/>
              <a:gd name="connsiteY68" fmla="*/ 147202 h 4297250"/>
              <a:gd name="connsiteX69" fmla="*/ 1436563 w 3619883"/>
              <a:gd name="connsiteY69" fmla="*/ 137480 h 4297250"/>
              <a:gd name="connsiteX70" fmla="*/ 1471566 w 3619883"/>
              <a:gd name="connsiteY70" fmla="*/ 97777 h 4297250"/>
              <a:gd name="connsiteX71" fmla="*/ 1505739 w 3619883"/>
              <a:gd name="connsiteY71" fmla="*/ 75753 h 4297250"/>
              <a:gd name="connsiteX72" fmla="*/ 1590891 w 3619883"/>
              <a:gd name="connsiteY72" fmla="*/ 144702 h 4297250"/>
              <a:gd name="connsiteX73" fmla="*/ 1625616 w 3619883"/>
              <a:gd name="connsiteY73" fmla="*/ 110893 h 4297250"/>
              <a:gd name="connsiteX74" fmla="*/ 1658964 w 3619883"/>
              <a:gd name="connsiteY74" fmla="*/ 106547 h 4297250"/>
              <a:gd name="connsiteX75" fmla="*/ 1746598 w 3619883"/>
              <a:gd name="connsiteY75" fmla="*/ 122460 h 4297250"/>
              <a:gd name="connsiteX76" fmla="*/ 1811913 w 3619883"/>
              <a:gd name="connsiteY76" fmla="*/ 143234 h 4297250"/>
              <a:gd name="connsiteX77" fmla="*/ 1856557 w 3619883"/>
              <a:gd name="connsiteY77" fmla="*/ 133511 h 4297250"/>
              <a:gd name="connsiteX78" fmla="*/ 2066003 w 3619883"/>
              <a:gd name="connsiteY78" fmla="*/ 143313 h 4297250"/>
              <a:gd name="connsiteX79" fmla="*/ 2177615 w 3619883"/>
              <a:gd name="connsiteY79" fmla="*/ 119007 h 4297250"/>
              <a:gd name="connsiteX80" fmla="*/ 2255883 w 3619883"/>
              <a:gd name="connsiteY80" fmla="*/ 99047 h 4297250"/>
              <a:gd name="connsiteX81" fmla="*/ 2344622 w 3619883"/>
              <a:gd name="connsiteY81" fmla="*/ 91388 h 4297250"/>
              <a:gd name="connsiteX82" fmla="*/ 2455682 w 3619883"/>
              <a:gd name="connsiteY82" fmla="*/ 78869 h 4297250"/>
              <a:gd name="connsiteX83" fmla="*/ 2632609 w 3619883"/>
              <a:gd name="connsiteY83" fmla="*/ 75338 h 4297250"/>
              <a:gd name="connsiteX84" fmla="*/ 2742291 w 3619883"/>
              <a:gd name="connsiteY84" fmla="*/ 92282 h 4297250"/>
              <a:gd name="connsiteX85" fmla="*/ 2851974 w 3619883"/>
              <a:gd name="connsiteY85" fmla="*/ 109227 h 4297250"/>
              <a:gd name="connsiteX86" fmla="*/ 2907643 w 3619883"/>
              <a:gd name="connsiteY86" fmla="*/ 100020 h 4297250"/>
              <a:gd name="connsiteX87" fmla="*/ 2944022 w 3619883"/>
              <a:gd name="connsiteY87" fmla="*/ 30853 h 4297250"/>
              <a:gd name="connsiteX88" fmla="*/ 3022289 w 3619883"/>
              <a:gd name="connsiteY88" fmla="*/ 10893 h 4297250"/>
              <a:gd name="connsiteX89" fmla="*/ 3054807 w 3619883"/>
              <a:gd name="connsiteY89" fmla="*/ 24226 h 4297250"/>
              <a:gd name="connsiteX90" fmla="*/ 3141892 w 3619883"/>
              <a:gd name="connsiteY90" fmla="*/ 51925 h 4297250"/>
              <a:gd name="connsiteX91" fmla="*/ 3185711 w 3619883"/>
              <a:gd name="connsiteY91" fmla="*/ 59881 h 4297250"/>
              <a:gd name="connsiteX92" fmla="*/ 3219056 w 3619883"/>
              <a:gd name="connsiteY92" fmla="*/ 55536 h 4297250"/>
              <a:gd name="connsiteX93" fmla="*/ 3263425 w 3619883"/>
              <a:gd name="connsiteY93" fmla="*/ 51706 h 4297250"/>
              <a:gd name="connsiteX94" fmla="*/ 3296219 w 3619883"/>
              <a:gd name="connsiteY94" fmla="*/ 59147 h 4297250"/>
              <a:gd name="connsiteX95" fmla="*/ 3319094 w 3619883"/>
              <a:gd name="connsiteY95" fmla="*/ 42500 h 4297250"/>
              <a:gd name="connsiteX96" fmla="*/ 3420511 w 3619883"/>
              <a:gd name="connsiteY96" fmla="*/ 0 h 4297250"/>
              <a:gd name="connsiteX97" fmla="*/ 3453305 w 3619883"/>
              <a:gd name="connsiteY97" fmla="*/ 7440 h 4297250"/>
              <a:gd name="connsiteX98" fmla="*/ 3496571 w 3619883"/>
              <a:gd name="connsiteY98" fmla="*/ 27182 h 4297250"/>
              <a:gd name="connsiteX99" fmla="*/ 3602117 w 3619883"/>
              <a:gd name="connsiteY99" fmla="*/ 132521 h 4297250"/>
              <a:gd name="connsiteX100" fmla="*/ 3619883 w 3619883"/>
              <a:gd name="connsiteY100" fmla="*/ 140049 h 4297250"/>
              <a:gd name="connsiteX101" fmla="*/ 3619883 w 3619883"/>
              <a:gd name="connsiteY10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271978 w 3619883"/>
              <a:gd name="connsiteY17" fmla="*/ 4128157 h 4297250"/>
              <a:gd name="connsiteX18" fmla="*/ 1271978 w 3619883"/>
              <a:gd name="connsiteY18" fmla="*/ 3951392 h 4297250"/>
              <a:gd name="connsiteX19" fmla="*/ 1094193 w 3619883"/>
              <a:gd name="connsiteY19" fmla="*/ 3951392 h 4297250"/>
              <a:gd name="connsiteX20" fmla="*/ 1094193 w 3619883"/>
              <a:gd name="connsiteY20" fmla="*/ 4128157 h 4297250"/>
              <a:gd name="connsiteX21" fmla="*/ 1140354 w 3619883"/>
              <a:gd name="connsiteY21" fmla="*/ 4128157 h 4297250"/>
              <a:gd name="connsiteX22" fmla="*/ 1140354 w 3619883"/>
              <a:gd name="connsiteY22" fmla="*/ 4275461 h 4297250"/>
              <a:gd name="connsiteX23" fmla="*/ 953807 w 3619883"/>
              <a:gd name="connsiteY23" fmla="*/ 4275461 h 4297250"/>
              <a:gd name="connsiteX24" fmla="*/ 912215 w 3619883"/>
              <a:gd name="connsiteY24" fmla="*/ 4128157 h 4297250"/>
              <a:gd name="connsiteX25" fmla="*/ 961020 w 3619883"/>
              <a:gd name="connsiteY25" fmla="*/ 4128157 h 4297250"/>
              <a:gd name="connsiteX26" fmla="*/ 961020 w 3619883"/>
              <a:gd name="connsiteY26" fmla="*/ 3951392 h 4297250"/>
              <a:gd name="connsiteX27" fmla="*/ 783235 w 3619883"/>
              <a:gd name="connsiteY27" fmla="*/ 3951392 h 4297250"/>
              <a:gd name="connsiteX28" fmla="*/ 783235 w 3619883"/>
              <a:gd name="connsiteY28" fmla="*/ 4128157 h 4297250"/>
              <a:gd name="connsiteX29" fmla="*/ 871024 w 3619883"/>
              <a:gd name="connsiteY29" fmla="*/ 4128157 h 4297250"/>
              <a:gd name="connsiteX30" fmla="*/ 829432 w 3619883"/>
              <a:gd name="connsiteY30" fmla="*/ 4275461 h 4297250"/>
              <a:gd name="connsiteX31" fmla="*/ 611484 w 3619883"/>
              <a:gd name="connsiteY31" fmla="*/ 4275461 h 4297250"/>
              <a:gd name="connsiteX32" fmla="*/ 621247 w 3619883"/>
              <a:gd name="connsiteY32" fmla="*/ 4128157 h 4297250"/>
              <a:gd name="connsiteX33" fmla="*/ 650062 w 3619883"/>
              <a:gd name="connsiteY33" fmla="*/ 4128157 h 4297250"/>
              <a:gd name="connsiteX34" fmla="*/ 650062 w 3619883"/>
              <a:gd name="connsiteY34" fmla="*/ 3951392 h 4297250"/>
              <a:gd name="connsiteX35" fmla="*/ 472277 w 3619883"/>
              <a:gd name="connsiteY35" fmla="*/ 3951392 h 4297250"/>
              <a:gd name="connsiteX36" fmla="*/ 472277 w 3619883"/>
              <a:gd name="connsiteY36" fmla="*/ 4128157 h 4297250"/>
              <a:gd name="connsiteX37" fmla="*/ 522650 w 3619883"/>
              <a:gd name="connsiteY37" fmla="*/ 4128157 h 4297250"/>
              <a:gd name="connsiteX38" fmla="*/ 573998 w 3619883"/>
              <a:gd name="connsiteY38" fmla="*/ 4275461 h 4297250"/>
              <a:gd name="connsiteX39" fmla="*/ 336164 w 3619883"/>
              <a:gd name="connsiteY39" fmla="*/ 4275461 h 4297250"/>
              <a:gd name="connsiteX40" fmla="*/ 294572 w 3619883"/>
              <a:gd name="connsiteY40" fmla="*/ 4128157 h 4297250"/>
              <a:gd name="connsiteX41" fmla="*/ 339106 w 3619883"/>
              <a:gd name="connsiteY41" fmla="*/ 4128157 h 4297250"/>
              <a:gd name="connsiteX42" fmla="*/ 339106 w 3619883"/>
              <a:gd name="connsiteY42" fmla="*/ 3951392 h 4297250"/>
              <a:gd name="connsiteX43" fmla="*/ 161321 w 3619883"/>
              <a:gd name="connsiteY43" fmla="*/ 3951392 h 4297250"/>
              <a:gd name="connsiteX44" fmla="*/ 161321 w 3619883"/>
              <a:gd name="connsiteY44" fmla="*/ 4128157 h 4297250"/>
              <a:gd name="connsiteX45" fmla="*/ 230914 w 3619883"/>
              <a:gd name="connsiteY45" fmla="*/ 4128157 h 4297250"/>
              <a:gd name="connsiteX46" fmla="*/ 189322 w 3619883"/>
              <a:gd name="connsiteY46" fmla="*/ 4275461 h 4297250"/>
              <a:gd name="connsiteX47" fmla="*/ 0 w 3619883"/>
              <a:gd name="connsiteY47" fmla="*/ 4275461 h 4297250"/>
              <a:gd name="connsiteX48" fmla="*/ 0 w 3619883"/>
              <a:gd name="connsiteY48" fmla="*/ 42229 h 4297250"/>
              <a:gd name="connsiteX49" fmla="*/ 42464 w 3619883"/>
              <a:gd name="connsiteY49" fmla="*/ 40518 h 4297250"/>
              <a:gd name="connsiteX50" fmla="*/ 137733 w 3619883"/>
              <a:gd name="connsiteY50" fmla="*/ 35355 h 4297250"/>
              <a:gd name="connsiteX51" fmla="*/ 270565 w 3619883"/>
              <a:gd name="connsiteY51" fmla="*/ 29759 h 4297250"/>
              <a:gd name="connsiteX52" fmla="*/ 479734 w 3619883"/>
              <a:gd name="connsiteY52" fmla="*/ 45455 h 4297250"/>
              <a:gd name="connsiteX53" fmla="*/ 524103 w 3619883"/>
              <a:gd name="connsiteY53" fmla="*/ 41625 h 4297250"/>
              <a:gd name="connsiteX54" fmla="*/ 624416 w 3619883"/>
              <a:gd name="connsiteY54" fmla="*/ 22696 h 4297250"/>
              <a:gd name="connsiteX55" fmla="*/ 657762 w 3619883"/>
              <a:gd name="connsiteY55" fmla="*/ 18351 h 4297250"/>
              <a:gd name="connsiteX56" fmla="*/ 690557 w 3619883"/>
              <a:gd name="connsiteY56" fmla="*/ 25792 h 4297250"/>
              <a:gd name="connsiteX57" fmla="*/ 745123 w 3619883"/>
              <a:gd name="connsiteY57" fmla="*/ 40157 h 4297250"/>
              <a:gd name="connsiteX58" fmla="*/ 789493 w 3619883"/>
              <a:gd name="connsiteY58" fmla="*/ 36327 h 4297250"/>
              <a:gd name="connsiteX59" fmla="*/ 854255 w 3619883"/>
              <a:gd name="connsiteY59" fmla="*/ 68887 h 4297250"/>
              <a:gd name="connsiteX60" fmla="*/ 897520 w 3619883"/>
              <a:gd name="connsiteY60" fmla="*/ 88629 h 4297250"/>
              <a:gd name="connsiteX61" fmla="*/ 940510 w 3619883"/>
              <a:gd name="connsiteY61" fmla="*/ 114265 h 4297250"/>
              <a:gd name="connsiteX62" fmla="*/ 1082712 w 3619883"/>
              <a:gd name="connsiteY62" fmla="*/ 144543 h 4297250"/>
              <a:gd name="connsiteX63" fmla="*/ 1205348 w 3619883"/>
              <a:gd name="connsiteY63" fmla="*/ 120753 h 4297250"/>
              <a:gd name="connsiteX64" fmla="*/ 1271764 w 3619883"/>
              <a:gd name="connsiteY64" fmla="*/ 117956 h 4297250"/>
              <a:gd name="connsiteX65" fmla="*/ 1315583 w 3619883"/>
              <a:gd name="connsiteY65" fmla="*/ 125912 h 4297250"/>
              <a:gd name="connsiteX66" fmla="*/ 1359125 w 3619883"/>
              <a:gd name="connsiteY66" fmla="*/ 139761 h 4297250"/>
              <a:gd name="connsiteX67" fmla="*/ 1391919 w 3619883"/>
              <a:gd name="connsiteY67" fmla="*/ 147202 h 4297250"/>
              <a:gd name="connsiteX68" fmla="*/ 1436563 w 3619883"/>
              <a:gd name="connsiteY68" fmla="*/ 137480 h 4297250"/>
              <a:gd name="connsiteX69" fmla="*/ 1471566 w 3619883"/>
              <a:gd name="connsiteY69" fmla="*/ 97777 h 4297250"/>
              <a:gd name="connsiteX70" fmla="*/ 1505739 w 3619883"/>
              <a:gd name="connsiteY70" fmla="*/ 75753 h 4297250"/>
              <a:gd name="connsiteX71" fmla="*/ 1590891 w 3619883"/>
              <a:gd name="connsiteY71" fmla="*/ 144702 h 4297250"/>
              <a:gd name="connsiteX72" fmla="*/ 1625616 w 3619883"/>
              <a:gd name="connsiteY72" fmla="*/ 110893 h 4297250"/>
              <a:gd name="connsiteX73" fmla="*/ 1658964 w 3619883"/>
              <a:gd name="connsiteY73" fmla="*/ 106547 h 4297250"/>
              <a:gd name="connsiteX74" fmla="*/ 1746598 w 3619883"/>
              <a:gd name="connsiteY74" fmla="*/ 122460 h 4297250"/>
              <a:gd name="connsiteX75" fmla="*/ 1811913 w 3619883"/>
              <a:gd name="connsiteY75" fmla="*/ 143234 h 4297250"/>
              <a:gd name="connsiteX76" fmla="*/ 1856557 w 3619883"/>
              <a:gd name="connsiteY76" fmla="*/ 133511 h 4297250"/>
              <a:gd name="connsiteX77" fmla="*/ 2066003 w 3619883"/>
              <a:gd name="connsiteY77" fmla="*/ 143313 h 4297250"/>
              <a:gd name="connsiteX78" fmla="*/ 2177615 w 3619883"/>
              <a:gd name="connsiteY78" fmla="*/ 119007 h 4297250"/>
              <a:gd name="connsiteX79" fmla="*/ 2255883 w 3619883"/>
              <a:gd name="connsiteY79" fmla="*/ 99047 h 4297250"/>
              <a:gd name="connsiteX80" fmla="*/ 2344622 w 3619883"/>
              <a:gd name="connsiteY80" fmla="*/ 91388 h 4297250"/>
              <a:gd name="connsiteX81" fmla="*/ 2455682 w 3619883"/>
              <a:gd name="connsiteY81" fmla="*/ 78869 h 4297250"/>
              <a:gd name="connsiteX82" fmla="*/ 2632609 w 3619883"/>
              <a:gd name="connsiteY82" fmla="*/ 75338 h 4297250"/>
              <a:gd name="connsiteX83" fmla="*/ 2742291 w 3619883"/>
              <a:gd name="connsiteY83" fmla="*/ 92282 h 4297250"/>
              <a:gd name="connsiteX84" fmla="*/ 2851974 w 3619883"/>
              <a:gd name="connsiteY84" fmla="*/ 109227 h 4297250"/>
              <a:gd name="connsiteX85" fmla="*/ 2907643 w 3619883"/>
              <a:gd name="connsiteY85" fmla="*/ 100020 h 4297250"/>
              <a:gd name="connsiteX86" fmla="*/ 2944022 w 3619883"/>
              <a:gd name="connsiteY86" fmla="*/ 30853 h 4297250"/>
              <a:gd name="connsiteX87" fmla="*/ 3022289 w 3619883"/>
              <a:gd name="connsiteY87" fmla="*/ 10893 h 4297250"/>
              <a:gd name="connsiteX88" fmla="*/ 3054807 w 3619883"/>
              <a:gd name="connsiteY88" fmla="*/ 24226 h 4297250"/>
              <a:gd name="connsiteX89" fmla="*/ 3141892 w 3619883"/>
              <a:gd name="connsiteY89" fmla="*/ 51925 h 4297250"/>
              <a:gd name="connsiteX90" fmla="*/ 3185711 w 3619883"/>
              <a:gd name="connsiteY90" fmla="*/ 59881 h 4297250"/>
              <a:gd name="connsiteX91" fmla="*/ 3219056 w 3619883"/>
              <a:gd name="connsiteY91" fmla="*/ 55536 h 4297250"/>
              <a:gd name="connsiteX92" fmla="*/ 3263425 w 3619883"/>
              <a:gd name="connsiteY92" fmla="*/ 51706 h 4297250"/>
              <a:gd name="connsiteX93" fmla="*/ 3296219 w 3619883"/>
              <a:gd name="connsiteY93" fmla="*/ 59147 h 4297250"/>
              <a:gd name="connsiteX94" fmla="*/ 3319094 w 3619883"/>
              <a:gd name="connsiteY94" fmla="*/ 42500 h 4297250"/>
              <a:gd name="connsiteX95" fmla="*/ 3420511 w 3619883"/>
              <a:gd name="connsiteY95" fmla="*/ 0 h 4297250"/>
              <a:gd name="connsiteX96" fmla="*/ 3453305 w 3619883"/>
              <a:gd name="connsiteY96" fmla="*/ 7440 h 4297250"/>
              <a:gd name="connsiteX97" fmla="*/ 3496571 w 3619883"/>
              <a:gd name="connsiteY97" fmla="*/ 27182 h 4297250"/>
              <a:gd name="connsiteX98" fmla="*/ 3602117 w 3619883"/>
              <a:gd name="connsiteY98" fmla="*/ 132521 h 4297250"/>
              <a:gd name="connsiteX99" fmla="*/ 3619883 w 3619883"/>
              <a:gd name="connsiteY99" fmla="*/ 140049 h 4297250"/>
              <a:gd name="connsiteX100" fmla="*/ 3619883 w 3619883"/>
              <a:gd name="connsiteY10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271978 w 3619883"/>
              <a:gd name="connsiteY17" fmla="*/ 4128157 h 4297250"/>
              <a:gd name="connsiteX18" fmla="*/ 1094193 w 3619883"/>
              <a:gd name="connsiteY18" fmla="*/ 3951392 h 4297250"/>
              <a:gd name="connsiteX19" fmla="*/ 1094193 w 3619883"/>
              <a:gd name="connsiteY19" fmla="*/ 4128157 h 4297250"/>
              <a:gd name="connsiteX20" fmla="*/ 1140354 w 3619883"/>
              <a:gd name="connsiteY20" fmla="*/ 4128157 h 4297250"/>
              <a:gd name="connsiteX21" fmla="*/ 1140354 w 3619883"/>
              <a:gd name="connsiteY21" fmla="*/ 4275461 h 4297250"/>
              <a:gd name="connsiteX22" fmla="*/ 953807 w 3619883"/>
              <a:gd name="connsiteY22" fmla="*/ 4275461 h 4297250"/>
              <a:gd name="connsiteX23" fmla="*/ 912215 w 3619883"/>
              <a:gd name="connsiteY23" fmla="*/ 4128157 h 4297250"/>
              <a:gd name="connsiteX24" fmla="*/ 961020 w 3619883"/>
              <a:gd name="connsiteY24" fmla="*/ 4128157 h 4297250"/>
              <a:gd name="connsiteX25" fmla="*/ 961020 w 3619883"/>
              <a:gd name="connsiteY25" fmla="*/ 3951392 h 4297250"/>
              <a:gd name="connsiteX26" fmla="*/ 783235 w 3619883"/>
              <a:gd name="connsiteY26" fmla="*/ 3951392 h 4297250"/>
              <a:gd name="connsiteX27" fmla="*/ 783235 w 3619883"/>
              <a:gd name="connsiteY27" fmla="*/ 4128157 h 4297250"/>
              <a:gd name="connsiteX28" fmla="*/ 871024 w 3619883"/>
              <a:gd name="connsiteY28" fmla="*/ 4128157 h 4297250"/>
              <a:gd name="connsiteX29" fmla="*/ 829432 w 3619883"/>
              <a:gd name="connsiteY29" fmla="*/ 4275461 h 4297250"/>
              <a:gd name="connsiteX30" fmla="*/ 611484 w 3619883"/>
              <a:gd name="connsiteY30" fmla="*/ 4275461 h 4297250"/>
              <a:gd name="connsiteX31" fmla="*/ 621247 w 3619883"/>
              <a:gd name="connsiteY31" fmla="*/ 4128157 h 4297250"/>
              <a:gd name="connsiteX32" fmla="*/ 650062 w 3619883"/>
              <a:gd name="connsiteY32" fmla="*/ 4128157 h 4297250"/>
              <a:gd name="connsiteX33" fmla="*/ 650062 w 3619883"/>
              <a:gd name="connsiteY33" fmla="*/ 3951392 h 4297250"/>
              <a:gd name="connsiteX34" fmla="*/ 472277 w 3619883"/>
              <a:gd name="connsiteY34" fmla="*/ 3951392 h 4297250"/>
              <a:gd name="connsiteX35" fmla="*/ 472277 w 3619883"/>
              <a:gd name="connsiteY35" fmla="*/ 4128157 h 4297250"/>
              <a:gd name="connsiteX36" fmla="*/ 522650 w 3619883"/>
              <a:gd name="connsiteY36" fmla="*/ 4128157 h 4297250"/>
              <a:gd name="connsiteX37" fmla="*/ 573998 w 3619883"/>
              <a:gd name="connsiteY37" fmla="*/ 4275461 h 4297250"/>
              <a:gd name="connsiteX38" fmla="*/ 336164 w 3619883"/>
              <a:gd name="connsiteY38" fmla="*/ 4275461 h 4297250"/>
              <a:gd name="connsiteX39" fmla="*/ 294572 w 3619883"/>
              <a:gd name="connsiteY39" fmla="*/ 4128157 h 4297250"/>
              <a:gd name="connsiteX40" fmla="*/ 339106 w 3619883"/>
              <a:gd name="connsiteY40" fmla="*/ 4128157 h 4297250"/>
              <a:gd name="connsiteX41" fmla="*/ 339106 w 3619883"/>
              <a:gd name="connsiteY41" fmla="*/ 3951392 h 4297250"/>
              <a:gd name="connsiteX42" fmla="*/ 161321 w 3619883"/>
              <a:gd name="connsiteY42" fmla="*/ 3951392 h 4297250"/>
              <a:gd name="connsiteX43" fmla="*/ 161321 w 3619883"/>
              <a:gd name="connsiteY43" fmla="*/ 4128157 h 4297250"/>
              <a:gd name="connsiteX44" fmla="*/ 230914 w 3619883"/>
              <a:gd name="connsiteY44" fmla="*/ 4128157 h 4297250"/>
              <a:gd name="connsiteX45" fmla="*/ 189322 w 3619883"/>
              <a:gd name="connsiteY45" fmla="*/ 4275461 h 4297250"/>
              <a:gd name="connsiteX46" fmla="*/ 0 w 3619883"/>
              <a:gd name="connsiteY46" fmla="*/ 4275461 h 4297250"/>
              <a:gd name="connsiteX47" fmla="*/ 0 w 3619883"/>
              <a:gd name="connsiteY47" fmla="*/ 42229 h 4297250"/>
              <a:gd name="connsiteX48" fmla="*/ 42464 w 3619883"/>
              <a:gd name="connsiteY48" fmla="*/ 40518 h 4297250"/>
              <a:gd name="connsiteX49" fmla="*/ 137733 w 3619883"/>
              <a:gd name="connsiteY49" fmla="*/ 35355 h 4297250"/>
              <a:gd name="connsiteX50" fmla="*/ 270565 w 3619883"/>
              <a:gd name="connsiteY50" fmla="*/ 29759 h 4297250"/>
              <a:gd name="connsiteX51" fmla="*/ 479734 w 3619883"/>
              <a:gd name="connsiteY51" fmla="*/ 45455 h 4297250"/>
              <a:gd name="connsiteX52" fmla="*/ 524103 w 3619883"/>
              <a:gd name="connsiteY52" fmla="*/ 41625 h 4297250"/>
              <a:gd name="connsiteX53" fmla="*/ 624416 w 3619883"/>
              <a:gd name="connsiteY53" fmla="*/ 22696 h 4297250"/>
              <a:gd name="connsiteX54" fmla="*/ 657762 w 3619883"/>
              <a:gd name="connsiteY54" fmla="*/ 18351 h 4297250"/>
              <a:gd name="connsiteX55" fmla="*/ 690557 w 3619883"/>
              <a:gd name="connsiteY55" fmla="*/ 25792 h 4297250"/>
              <a:gd name="connsiteX56" fmla="*/ 745123 w 3619883"/>
              <a:gd name="connsiteY56" fmla="*/ 40157 h 4297250"/>
              <a:gd name="connsiteX57" fmla="*/ 789493 w 3619883"/>
              <a:gd name="connsiteY57" fmla="*/ 36327 h 4297250"/>
              <a:gd name="connsiteX58" fmla="*/ 854255 w 3619883"/>
              <a:gd name="connsiteY58" fmla="*/ 68887 h 4297250"/>
              <a:gd name="connsiteX59" fmla="*/ 897520 w 3619883"/>
              <a:gd name="connsiteY59" fmla="*/ 88629 h 4297250"/>
              <a:gd name="connsiteX60" fmla="*/ 940510 w 3619883"/>
              <a:gd name="connsiteY60" fmla="*/ 114265 h 4297250"/>
              <a:gd name="connsiteX61" fmla="*/ 1082712 w 3619883"/>
              <a:gd name="connsiteY61" fmla="*/ 144543 h 4297250"/>
              <a:gd name="connsiteX62" fmla="*/ 1205348 w 3619883"/>
              <a:gd name="connsiteY62" fmla="*/ 120753 h 4297250"/>
              <a:gd name="connsiteX63" fmla="*/ 1271764 w 3619883"/>
              <a:gd name="connsiteY63" fmla="*/ 117956 h 4297250"/>
              <a:gd name="connsiteX64" fmla="*/ 1315583 w 3619883"/>
              <a:gd name="connsiteY64" fmla="*/ 125912 h 4297250"/>
              <a:gd name="connsiteX65" fmla="*/ 1359125 w 3619883"/>
              <a:gd name="connsiteY65" fmla="*/ 139761 h 4297250"/>
              <a:gd name="connsiteX66" fmla="*/ 1391919 w 3619883"/>
              <a:gd name="connsiteY66" fmla="*/ 147202 h 4297250"/>
              <a:gd name="connsiteX67" fmla="*/ 1436563 w 3619883"/>
              <a:gd name="connsiteY67" fmla="*/ 137480 h 4297250"/>
              <a:gd name="connsiteX68" fmla="*/ 1471566 w 3619883"/>
              <a:gd name="connsiteY68" fmla="*/ 97777 h 4297250"/>
              <a:gd name="connsiteX69" fmla="*/ 1505739 w 3619883"/>
              <a:gd name="connsiteY69" fmla="*/ 75753 h 4297250"/>
              <a:gd name="connsiteX70" fmla="*/ 1590891 w 3619883"/>
              <a:gd name="connsiteY70" fmla="*/ 144702 h 4297250"/>
              <a:gd name="connsiteX71" fmla="*/ 1625616 w 3619883"/>
              <a:gd name="connsiteY71" fmla="*/ 110893 h 4297250"/>
              <a:gd name="connsiteX72" fmla="*/ 1658964 w 3619883"/>
              <a:gd name="connsiteY72" fmla="*/ 106547 h 4297250"/>
              <a:gd name="connsiteX73" fmla="*/ 1746598 w 3619883"/>
              <a:gd name="connsiteY73" fmla="*/ 122460 h 4297250"/>
              <a:gd name="connsiteX74" fmla="*/ 1811913 w 3619883"/>
              <a:gd name="connsiteY74" fmla="*/ 143234 h 4297250"/>
              <a:gd name="connsiteX75" fmla="*/ 1856557 w 3619883"/>
              <a:gd name="connsiteY75" fmla="*/ 133511 h 4297250"/>
              <a:gd name="connsiteX76" fmla="*/ 2066003 w 3619883"/>
              <a:gd name="connsiteY76" fmla="*/ 143313 h 4297250"/>
              <a:gd name="connsiteX77" fmla="*/ 2177615 w 3619883"/>
              <a:gd name="connsiteY77" fmla="*/ 119007 h 4297250"/>
              <a:gd name="connsiteX78" fmla="*/ 2255883 w 3619883"/>
              <a:gd name="connsiteY78" fmla="*/ 99047 h 4297250"/>
              <a:gd name="connsiteX79" fmla="*/ 2344622 w 3619883"/>
              <a:gd name="connsiteY79" fmla="*/ 91388 h 4297250"/>
              <a:gd name="connsiteX80" fmla="*/ 2455682 w 3619883"/>
              <a:gd name="connsiteY80" fmla="*/ 78869 h 4297250"/>
              <a:gd name="connsiteX81" fmla="*/ 2632609 w 3619883"/>
              <a:gd name="connsiteY81" fmla="*/ 75338 h 4297250"/>
              <a:gd name="connsiteX82" fmla="*/ 2742291 w 3619883"/>
              <a:gd name="connsiteY82" fmla="*/ 92282 h 4297250"/>
              <a:gd name="connsiteX83" fmla="*/ 2851974 w 3619883"/>
              <a:gd name="connsiteY83" fmla="*/ 109227 h 4297250"/>
              <a:gd name="connsiteX84" fmla="*/ 2907643 w 3619883"/>
              <a:gd name="connsiteY84" fmla="*/ 100020 h 4297250"/>
              <a:gd name="connsiteX85" fmla="*/ 2944022 w 3619883"/>
              <a:gd name="connsiteY85" fmla="*/ 30853 h 4297250"/>
              <a:gd name="connsiteX86" fmla="*/ 3022289 w 3619883"/>
              <a:gd name="connsiteY86" fmla="*/ 10893 h 4297250"/>
              <a:gd name="connsiteX87" fmla="*/ 3054807 w 3619883"/>
              <a:gd name="connsiteY87" fmla="*/ 24226 h 4297250"/>
              <a:gd name="connsiteX88" fmla="*/ 3141892 w 3619883"/>
              <a:gd name="connsiteY88" fmla="*/ 51925 h 4297250"/>
              <a:gd name="connsiteX89" fmla="*/ 3185711 w 3619883"/>
              <a:gd name="connsiteY89" fmla="*/ 59881 h 4297250"/>
              <a:gd name="connsiteX90" fmla="*/ 3219056 w 3619883"/>
              <a:gd name="connsiteY90" fmla="*/ 55536 h 4297250"/>
              <a:gd name="connsiteX91" fmla="*/ 3263425 w 3619883"/>
              <a:gd name="connsiteY91" fmla="*/ 51706 h 4297250"/>
              <a:gd name="connsiteX92" fmla="*/ 3296219 w 3619883"/>
              <a:gd name="connsiteY92" fmla="*/ 59147 h 4297250"/>
              <a:gd name="connsiteX93" fmla="*/ 3319094 w 3619883"/>
              <a:gd name="connsiteY93" fmla="*/ 42500 h 4297250"/>
              <a:gd name="connsiteX94" fmla="*/ 3420511 w 3619883"/>
              <a:gd name="connsiteY94" fmla="*/ 0 h 4297250"/>
              <a:gd name="connsiteX95" fmla="*/ 3453305 w 3619883"/>
              <a:gd name="connsiteY95" fmla="*/ 7440 h 4297250"/>
              <a:gd name="connsiteX96" fmla="*/ 3496571 w 3619883"/>
              <a:gd name="connsiteY96" fmla="*/ 27182 h 4297250"/>
              <a:gd name="connsiteX97" fmla="*/ 3602117 w 3619883"/>
              <a:gd name="connsiteY97" fmla="*/ 132521 h 4297250"/>
              <a:gd name="connsiteX98" fmla="*/ 3619883 w 3619883"/>
              <a:gd name="connsiteY98" fmla="*/ 140049 h 4297250"/>
              <a:gd name="connsiteX99" fmla="*/ 3619883 w 3619883"/>
              <a:gd name="connsiteY9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271978 w 3619883"/>
              <a:gd name="connsiteY17" fmla="*/ 4128157 h 4297250"/>
              <a:gd name="connsiteX18" fmla="*/ 1094193 w 3619883"/>
              <a:gd name="connsiteY18" fmla="*/ 4128157 h 4297250"/>
              <a:gd name="connsiteX19" fmla="*/ 1140354 w 3619883"/>
              <a:gd name="connsiteY19" fmla="*/ 4128157 h 4297250"/>
              <a:gd name="connsiteX20" fmla="*/ 1140354 w 3619883"/>
              <a:gd name="connsiteY20" fmla="*/ 4275461 h 4297250"/>
              <a:gd name="connsiteX21" fmla="*/ 953807 w 3619883"/>
              <a:gd name="connsiteY21" fmla="*/ 4275461 h 4297250"/>
              <a:gd name="connsiteX22" fmla="*/ 912215 w 3619883"/>
              <a:gd name="connsiteY22" fmla="*/ 4128157 h 4297250"/>
              <a:gd name="connsiteX23" fmla="*/ 961020 w 3619883"/>
              <a:gd name="connsiteY23" fmla="*/ 4128157 h 4297250"/>
              <a:gd name="connsiteX24" fmla="*/ 961020 w 3619883"/>
              <a:gd name="connsiteY24" fmla="*/ 3951392 h 4297250"/>
              <a:gd name="connsiteX25" fmla="*/ 783235 w 3619883"/>
              <a:gd name="connsiteY25" fmla="*/ 3951392 h 4297250"/>
              <a:gd name="connsiteX26" fmla="*/ 783235 w 3619883"/>
              <a:gd name="connsiteY26" fmla="*/ 4128157 h 4297250"/>
              <a:gd name="connsiteX27" fmla="*/ 871024 w 3619883"/>
              <a:gd name="connsiteY27" fmla="*/ 4128157 h 4297250"/>
              <a:gd name="connsiteX28" fmla="*/ 829432 w 3619883"/>
              <a:gd name="connsiteY28" fmla="*/ 4275461 h 4297250"/>
              <a:gd name="connsiteX29" fmla="*/ 611484 w 3619883"/>
              <a:gd name="connsiteY29" fmla="*/ 4275461 h 4297250"/>
              <a:gd name="connsiteX30" fmla="*/ 621247 w 3619883"/>
              <a:gd name="connsiteY30" fmla="*/ 4128157 h 4297250"/>
              <a:gd name="connsiteX31" fmla="*/ 650062 w 3619883"/>
              <a:gd name="connsiteY31" fmla="*/ 4128157 h 4297250"/>
              <a:gd name="connsiteX32" fmla="*/ 650062 w 3619883"/>
              <a:gd name="connsiteY32" fmla="*/ 3951392 h 4297250"/>
              <a:gd name="connsiteX33" fmla="*/ 472277 w 3619883"/>
              <a:gd name="connsiteY33" fmla="*/ 3951392 h 4297250"/>
              <a:gd name="connsiteX34" fmla="*/ 472277 w 3619883"/>
              <a:gd name="connsiteY34" fmla="*/ 4128157 h 4297250"/>
              <a:gd name="connsiteX35" fmla="*/ 522650 w 3619883"/>
              <a:gd name="connsiteY35" fmla="*/ 4128157 h 4297250"/>
              <a:gd name="connsiteX36" fmla="*/ 573998 w 3619883"/>
              <a:gd name="connsiteY36" fmla="*/ 4275461 h 4297250"/>
              <a:gd name="connsiteX37" fmla="*/ 336164 w 3619883"/>
              <a:gd name="connsiteY37" fmla="*/ 4275461 h 4297250"/>
              <a:gd name="connsiteX38" fmla="*/ 294572 w 3619883"/>
              <a:gd name="connsiteY38" fmla="*/ 4128157 h 4297250"/>
              <a:gd name="connsiteX39" fmla="*/ 339106 w 3619883"/>
              <a:gd name="connsiteY39" fmla="*/ 4128157 h 4297250"/>
              <a:gd name="connsiteX40" fmla="*/ 339106 w 3619883"/>
              <a:gd name="connsiteY40" fmla="*/ 3951392 h 4297250"/>
              <a:gd name="connsiteX41" fmla="*/ 161321 w 3619883"/>
              <a:gd name="connsiteY41" fmla="*/ 3951392 h 4297250"/>
              <a:gd name="connsiteX42" fmla="*/ 161321 w 3619883"/>
              <a:gd name="connsiteY42" fmla="*/ 4128157 h 4297250"/>
              <a:gd name="connsiteX43" fmla="*/ 230914 w 3619883"/>
              <a:gd name="connsiteY43" fmla="*/ 4128157 h 4297250"/>
              <a:gd name="connsiteX44" fmla="*/ 189322 w 3619883"/>
              <a:gd name="connsiteY44" fmla="*/ 4275461 h 4297250"/>
              <a:gd name="connsiteX45" fmla="*/ 0 w 3619883"/>
              <a:gd name="connsiteY45" fmla="*/ 4275461 h 4297250"/>
              <a:gd name="connsiteX46" fmla="*/ 0 w 3619883"/>
              <a:gd name="connsiteY46" fmla="*/ 42229 h 4297250"/>
              <a:gd name="connsiteX47" fmla="*/ 42464 w 3619883"/>
              <a:gd name="connsiteY47" fmla="*/ 40518 h 4297250"/>
              <a:gd name="connsiteX48" fmla="*/ 137733 w 3619883"/>
              <a:gd name="connsiteY48" fmla="*/ 35355 h 4297250"/>
              <a:gd name="connsiteX49" fmla="*/ 270565 w 3619883"/>
              <a:gd name="connsiteY49" fmla="*/ 29759 h 4297250"/>
              <a:gd name="connsiteX50" fmla="*/ 479734 w 3619883"/>
              <a:gd name="connsiteY50" fmla="*/ 45455 h 4297250"/>
              <a:gd name="connsiteX51" fmla="*/ 524103 w 3619883"/>
              <a:gd name="connsiteY51" fmla="*/ 41625 h 4297250"/>
              <a:gd name="connsiteX52" fmla="*/ 624416 w 3619883"/>
              <a:gd name="connsiteY52" fmla="*/ 22696 h 4297250"/>
              <a:gd name="connsiteX53" fmla="*/ 657762 w 3619883"/>
              <a:gd name="connsiteY53" fmla="*/ 18351 h 4297250"/>
              <a:gd name="connsiteX54" fmla="*/ 690557 w 3619883"/>
              <a:gd name="connsiteY54" fmla="*/ 25792 h 4297250"/>
              <a:gd name="connsiteX55" fmla="*/ 745123 w 3619883"/>
              <a:gd name="connsiteY55" fmla="*/ 40157 h 4297250"/>
              <a:gd name="connsiteX56" fmla="*/ 789493 w 3619883"/>
              <a:gd name="connsiteY56" fmla="*/ 36327 h 4297250"/>
              <a:gd name="connsiteX57" fmla="*/ 854255 w 3619883"/>
              <a:gd name="connsiteY57" fmla="*/ 68887 h 4297250"/>
              <a:gd name="connsiteX58" fmla="*/ 897520 w 3619883"/>
              <a:gd name="connsiteY58" fmla="*/ 88629 h 4297250"/>
              <a:gd name="connsiteX59" fmla="*/ 940510 w 3619883"/>
              <a:gd name="connsiteY59" fmla="*/ 114265 h 4297250"/>
              <a:gd name="connsiteX60" fmla="*/ 1082712 w 3619883"/>
              <a:gd name="connsiteY60" fmla="*/ 144543 h 4297250"/>
              <a:gd name="connsiteX61" fmla="*/ 1205348 w 3619883"/>
              <a:gd name="connsiteY61" fmla="*/ 120753 h 4297250"/>
              <a:gd name="connsiteX62" fmla="*/ 1271764 w 3619883"/>
              <a:gd name="connsiteY62" fmla="*/ 117956 h 4297250"/>
              <a:gd name="connsiteX63" fmla="*/ 1315583 w 3619883"/>
              <a:gd name="connsiteY63" fmla="*/ 125912 h 4297250"/>
              <a:gd name="connsiteX64" fmla="*/ 1359125 w 3619883"/>
              <a:gd name="connsiteY64" fmla="*/ 139761 h 4297250"/>
              <a:gd name="connsiteX65" fmla="*/ 1391919 w 3619883"/>
              <a:gd name="connsiteY65" fmla="*/ 147202 h 4297250"/>
              <a:gd name="connsiteX66" fmla="*/ 1436563 w 3619883"/>
              <a:gd name="connsiteY66" fmla="*/ 137480 h 4297250"/>
              <a:gd name="connsiteX67" fmla="*/ 1471566 w 3619883"/>
              <a:gd name="connsiteY67" fmla="*/ 97777 h 4297250"/>
              <a:gd name="connsiteX68" fmla="*/ 1505739 w 3619883"/>
              <a:gd name="connsiteY68" fmla="*/ 75753 h 4297250"/>
              <a:gd name="connsiteX69" fmla="*/ 1590891 w 3619883"/>
              <a:gd name="connsiteY69" fmla="*/ 144702 h 4297250"/>
              <a:gd name="connsiteX70" fmla="*/ 1625616 w 3619883"/>
              <a:gd name="connsiteY70" fmla="*/ 110893 h 4297250"/>
              <a:gd name="connsiteX71" fmla="*/ 1658964 w 3619883"/>
              <a:gd name="connsiteY71" fmla="*/ 106547 h 4297250"/>
              <a:gd name="connsiteX72" fmla="*/ 1746598 w 3619883"/>
              <a:gd name="connsiteY72" fmla="*/ 122460 h 4297250"/>
              <a:gd name="connsiteX73" fmla="*/ 1811913 w 3619883"/>
              <a:gd name="connsiteY73" fmla="*/ 143234 h 4297250"/>
              <a:gd name="connsiteX74" fmla="*/ 1856557 w 3619883"/>
              <a:gd name="connsiteY74" fmla="*/ 133511 h 4297250"/>
              <a:gd name="connsiteX75" fmla="*/ 2066003 w 3619883"/>
              <a:gd name="connsiteY75" fmla="*/ 143313 h 4297250"/>
              <a:gd name="connsiteX76" fmla="*/ 2177615 w 3619883"/>
              <a:gd name="connsiteY76" fmla="*/ 119007 h 4297250"/>
              <a:gd name="connsiteX77" fmla="*/ 2255883 w 3619883"/>
              <a:gd name="connsiteY77" fmla="*/ 99047 h 4297250"/>
              <a:gd name="connsiteX78" fmla="*/ 2344622 w 3619883"/>
              <a:gd name="connsiteY78" fmla="*/ 91388 h 4297250"/>
              <a:gd name="connsiteX79" fmla="*/ 2455682 w 3619883"/>
              <a:gd name="connsiteY79" fmla="*/ 78869 h 4297250"/>
              <a:gd name="connsiteX80" fmla="*/ 2632609 w 3619883"/>
              <a:gd name="connsiteY80" fmla="*/ 75338 h 4297250"/>
              <a:gd name="connsiteX81" fmla="*/ 2742291 w 3619883"/>
              <a:gd name="connsiteY81" fmla="*/ 92282 h 4297250"/>
              <a:gd name="connsiteX82" fmla="*/ 2851974 w 3619883"/>
              <a:gd name="connsiteY82" fmla="*/ 109227 h 4297250"/>
              <a:gd name="connsiteX83" fmla="*/ 2907643 w 3619883"/>
              <a:gd name="connsiteY83" fmla="*/ 100020 h 4297250"/>
              <a:gd name="connsiteX84" fmla="*/ 2944022 w 3619883"/>
              <a:gd name="connsiteY84" fmla="*/ 30853 h 4297250"/>
              <a:gd name="connsiteX85" fmla="*/ 3022289 w 3619883"/>
              <a:gd name="connsiteY85" fmla="*/ 10893 h 4297250"/>
              <a:gd name="connsiteX86" fmla="*/ 3054807 w 3619883"/>
              <a:gd name="connsiteY86" fmla="*/ 24226 h 4297250"/>
              <a:gd name="connsiteX87" fmla="*/ 3141892 w 3619883"/>
              <a:gd name="connsiteY87" fmla="*/ 51925 h 4297250"/>
              <a:gd name="connsiteX88" fmla="*/ 3185711 w 3619883"/>
              <a:gd name="connsiteY88" fmla="*/ 59881 h 4297250"/>
              <a:gd name="connsiteX89" fmla="*/ 3219056 w 3619883"/>
              <a:gd name="connsiteY89" fmla="*/ 55536 h 4297250"/>
              <a:gd name="connsiteX90" fmla="*/ 3263425 w 3619883"/>
              <a:gd name="connsiteY90" fmla="*/ 51706 h 4297250"/>
              <a:gd name="connsiteX91" fmla="*/ 3296219 w 3619883"/>
              <a:gd name="connsiteY91" fmla="*/ 59147 h 4297250"/>
              <a:gd name="connsiteX92" fmla="*/ 3319094 w 3619883"/>
              <a:gd name="connsiteY92" fmla="*/ 42500 h 4297250"/>
              <a:gd name="connsiteX93" fmla="*/ 3420511 w 3619883"/>
              <a:gd name="connsiteY93" fmla="*/ 0 h 4297250"/>
              <a:gd name="connsiteX94" fmla="*/ 3453305 w 3619883"/>
              <a:gd name="connsiteY94" fmla="*/ 7440 h 4297250"/>
              <a:gd name="connsiteX95" fmla="*/ 3496571 w 3619883"/>
              <a:gd name="connsiteY95" fmla="*/ 27182 h 4297250"/>
              <a:gd name="connsiteX96" fmla="*/ 3602117 w 3619883"/>
              <a:gd name="connsiteY96" fmla="*/ 132521 h 4297250"/>
              <a:gd name="connsiteX97" fmla="*/ 3619883 w 3619883"/>
              <a:gd name="connsiteY97" fmla="*/ 140049 h 4297250"/>
              <a:gd name="connsiteX98" fmla="*/ 3619883 w 3619883"/>
              <a:gd name="connsiteY9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271978 w 3619883"/>
              <a:gd name="connsiteY17" fmla="*/ 4128157 h 4297250"/>
              <a:gd name="connsiteX18" fmla="*/ 1140354 w 3619883"/>
              <a:gd name="connsiteY18" fmla="*/ 4128157 h 4297250"/>
              <a:gd name="connsiteX19" fmla="*/ 1140354 w 3619883"/>
              <a:gd name="connsiteY19" fmla="*/ 4275461 h 4297250"/>
              <a:gd name="connsiteX20" fmla="*/ 953807 w 3619883"/>
              <a:gd name="connsiteY20" fmla="*/ 4275461 h 4297250"/>
              <a:gd name="connsiteX21" fmla="*/ 912215 w 3619883"/>
              <a:gd name="connsiteY21" fmla="*/ 4128157 h 4297250"/>
              <a:gd name="connsiteX22" fmla="*/ 961020 w 3619883"/>
              <a:gd name="connsiteY22" fmla="*/ 4128157 h 4297250"/>
              <a:gd name="connsiteX23" fmla="*/ 961020 w 3619883"/>
              <a:gd name="connsiteY23" fmla="*/ 3951392 h 4297250"/>
              <a:gd name="connsiteX24" fmla="*/ 783235 w 3619883"/>
              <a:gd name="connsiteY24" fmla="*/ 3951392 h 4297250"/>
              <a:gd name="connsiteX25" fmla="*/ 783235 w 3619883"/>
              <a:gd name="connsiteY25" fmla="*/ 4128157 h 4297250"/>
              <a:gd name="connsiteX26" fmla="*/ 871024 w 3619883"/>
              <a:gd name="connsiteY26" fmla="*/ 4128157 h 4297250"/>
              <a:gd name="connsiteX27" fmla="*/ 829432 w 3619883"/>
              <a:gd name="connsiteY27" fmla="*/ 4275461 h 4297250"/>
              <a:gd name="connsiteX28" fmla="*/ 611484 w 3619883"/>
              <a:gd name="connsiteY28" fmla="*/ 4275461 h 4297250"/>
              <a:gd name="connsiteX29" fmla="*/ 621247 w 3619883"/>
              <a:gd name="connsiteY29" fmla="*/ 4128157 h 4297250"/>
              <a:gd name="connsiteX30" fmla="*/ 650062 w 3619883"/>
              <a:gd name="connsiteY30" fmla="*/ 4128157 h 4297250"/>
              <a:gd name="connsiteX31" fmla="*/ 650062 w 3619883"/>
              <a:gd name="connsiteY31" fmla="*/ 3951392 h 4297250"/>
              <a:gd name="connsiteX32" fmla="*/ 472277 w 3619883"/>
              <a:gd name="connsiteY32" fmla="*/ 3951392 h 4297250"/>
              <a:gd name="connsiteX33" fmla="*/ 472277 w 3619883"/>
              <a:gd name="connsiteY33" fmla="*/ 4128157 h 4297250"/>
              <a:gd name="connsiteX34" fmla="*/ 522650 w 3619883"/>
              <a:gd name="connsiteY34" fmla="*/ 4128157 h 4297250"/>
              <a:gd name="connsiteX35" fmla="*/ 573998 w 3619883"/>
              <a:gd name="connsiteY35" fmla="*/ 4275461 h 4297250"/>
              <a:gd name="connsiteX36" fmla="*/ 336164 w 3619883"/>
              <a:gd name="connsiteY36" fmla="*/ 4275461 h 4297250"/>
              <a:gd name="connsiteX37" fmla="*/ 294572 w 3619883"/>
              <a:gd name="connsiteY37" fmla="*/ 4128157 h 4297250"/>
              <a:gd name="connsiteX38" fmla="*/ 339106 w 3619883"/>
              <a:gd name="connsiteY38" fmla="*/ 4128157 h 4297250"/>
              <a:gd name="connsiteX39" fmla="*/ 339106 w 3619883"/>
              <a:gd name="connsiteY39" fmla="*/ 3951392 h 4297250"/>
              <a:gd name="connsiteX40" fmla="*/ 161321 w 3619883"/>
              <a:gd name="connsiteY40" fmla="*/ 3951392 h 4297250"/>
              <a:gd name="connsiteX41" fmla="*/ 161321 w 3619883"/>
              <a:gd name="connsiteY41" fmla="*/ 4128157 h 4297250"/>
              <a:gd name="connsiteX42" fmla="*/ 230914 w 3619883"/>
              <a:gd name="connsiteY42" fmla="*/ 4128157 h 4297250"/>
              <a:gd name="connsiteX43" fmla="*/ 189322 w 3619883"/>
              <a:gd name="connsiteY43" fmla="*/ 4275461 h 4297250"/>
              <a:gd name="connsiteX44" fmla="*/ 0 w 3619883"/>
              <a:gd name="connsiteY44" fmla="*/ 4275461 h 4297250"/>
              <a:gd name="connsiteX45" fmla="*/ 0 w 3619883"/>
              <a:gd name="connsiteY45" fmla="*/ 42229 h 4297250"/>
              <a:gd name="connsiteX46" fmla="*/ 42464 w 3619883"/>
              <a:gd name="connsiteY46" fmla="*/ 40518 h 4297250"/>
              <a:gd name="connsiteX47" fmla="*/ 137733 w 3619883"/>
              <a:gd name="connsiteY47" fmla="*/ 35355 h 4297250"/>
              <a:gd name="connsiteX48" fmla="*/ 270565 w 3619883"/>
              <a:gd name="connsiteY48" fmla="*/ 29759 h 4297250"/>
              <a:gd name="connsiteX49" fmla="*/ 479734 w 3619883"/>
              <a:gd name="connsiteY49" fmla="*/ 45455 h 4297250"/>
              <a:gd name="connsiteX50" fmla="*/ 524103 w 3619883"/>
              <a:gd name="connsiteY50" fmla="*/ 41625 h 4297250"/>
              <a:gd name="connsiteX51" fmla="*/ 624416 w 3619883"/>
              <a:gd name="connsiteY51" fmla="*/ 22696 h 4297250"/>
              <a:gd name="connsiteX52" fmla="*/ 657762 w 3619883"/>
              <a:gd name="connsiteY52" fmla="*/ 18351 h 4297250"/>
              <a:gd name="connsiteX53" fmla="*/ 690557 w 3619883"/>
              <a:gd name="connsiteY53" fmla="*/ 25792 h 4297250"/>
              <a:gd name="connsiteX54" fmla="*/ 745123 w 3619883"/>
              <a:gd name="connsiteY54" fmla="*/ 40157 h 4297250"/>
              <a:gd name="connsiteX55" fmla="*/ 789493 w 3619883"/>
              <a:gd name="connsiteY55" fmla="*/ 36327 h 4297250"/>
              <a:gd name="connsiteX56" fmla="*/ 854255 w 3619883"/>
              <a:gd name="connsiteY56" fmla="*/ 68887 h 4297250"/>
              <a:gd name="connsiteX57" fmla="*/ 897520 w 3619883"/>
              <a:gd name="connsiteY57" fmla="*/ 88629 h 4297250"/>
              <a:gd name="connsiteX58" fmla="*/ 940510 w 3619883"/>
              <a:gd name="connsiteY58" fmla="*/ 114265 h 4297250"/>
              <a:gd name="connsiteX59" fmla="*/ 1082712 w 3619883"/>
              <a:gd name="connsiteY59" fmla="*/ 144543 h 4297250"/>
              <a:gd name="connsiteX60" fmla="*/ 1205348 w 3619883"/>
              <a:gd name="connsiteY60" fmla="*/ 120753 h 4297250"/>
              <a:gd name="connsiteX61" fmla="*/ 1271764 w 3619883"/>
              <a:gd name="connsiteY61" fmla="*/ 117956 h 4297250"/>
              <a:gd name="connsiteX62" fmla="*/ 1315583 w 3619883"/>
              <a:gd name="connsiteY62" fmla="*/ 125912 h 4297250"/>
              <a:gd name="connsiteX63" fmla="*/ 1359125 w 3619883"/>
              <a:gd name="connsiteY63" fmla="*/ 139761 h 4297250"/>
              <a:gd name="connsiteX64" fmla="*/ 1391919 w 3619883"/>
              <a:gd name="connsiteY64" fmla="*/ 147202 h 4297250"/>
              <a:gd name="connsiteX65" fmla="*/ 1436563 w 3619883"/>
              <a:gd name="connsiteY65" fmla="*/ 137480 h 4297250"/>
              <a:gd name="connsiteX66" fmla="*/ 1471566 w 3619883"/>
              <a:gd name="connsiteY66" fmla="*/ 97777 h 4297250"/>
              <a:gd name="connsiteX67" fmla="*/ 1505739 w 3619883"/>
              <a:gd name="connsiteY67" fmla="*/ 75753 h 4297250"/>
              <a:gd name="connsiteX68" fmla="*/ 1590891 w 3619883"/>
              <a:gd name="connsiteY68" fmla="*/ 144702 h 4297250"/>
              <a:gd name="connsiteX69" fmla="*/ 1625616 w 3619883"/>
              <a:gd name="connsiteY69" fmla="*/ 110893 h 4297250"/>
              <a:gd name="connsiteX70" fmla="*/ 1658964 w 3619883"/>
              <a:gd name="connsiteY70" fmla="*/ 106547 h 4297250"/>
              <a:gd name="connsiteX71" fmla="*/ 1746598 w 3619883"/>
              <a:gd name="connsiteY71" fmla="*/ 122460 h 4297250"/>
              <a:gd name="connsiteX72" fmla="*/ 1811913 w 3619883"/>
              <a:gd name="connsiteY72" fmla="*/ 143234 h 4297250"/>
              <a:gd name="connsiteX73" fmla="*/ 1856557 w 3619883"/>
              <a:gd name="connsiteY73" fmla="*/ 133511 h 4297250"/>
              <a:gd name="connsiteX74" fmla="*/ 2066003 w 3619883"/>
              <a:gd name="connsiteY74" fmla="*/ 143313 h 4297250"/>
              <a:gd name="connsiteX75" fmla="*/ 2177615 w 3619883"/>
              <a:gd name="connsiteY75" fmla="*/ 119007 h 4297250"/>
              <a:gd name="connsiteX76" fmla="*/ 2255883 w 3619883"/>
              <a:gd name="connsiteY76" fmla="*/ 99047 h 4297250"/>
              <a:gd name="connsiteX77" fmla="*/ 2344622 w 3619883"/>
              <a:gd name="connsiteY77" fmla="*/ 91388 h 4297250"/>
              <a:gd name="connsiteX78" fmla="*/ 2455682 w 3619883"/>
              <a:gd name="connsiteY78" fmla="*/ 78869 h 4297250"/>
              <a:gd name="connsiteX79" fmla="*/ 2632609 w 3619883"/>
              <a:gd name="connsiteY79" fmla="*/ 75338 h 4297250"/>
              <a:gd name="connsiteX80" fmla="*/ 2742291 w 3619883"/>
              <a:gd name="connsiteY80" fmla="*/ 92282 h 4297250"/>
              <a:gd name="connsiteX81" fmla="*/ 2851974 w 3619883"/>
              <a:gd name="connsiteY81" fmla="*/ 109227 h 4297250"/>
              <a:gd name="connsiteX82" fmla="*/ 2907643 w 3619883"/>
              <a:gd name="connsiteY82" fmla="*/ 100020 h 4297250"/>
              <a:gd name="connsiteX83" fmla="*/ 2944022 w 3619883"/>
              <a:gd name="connsiteY83" fmla="*/ 30853 h 4297250"/>
              <a:gd name="connsiteX84" fmla="*/ 3022289 w 3619883"/>
              <a:gd name="connsiteY84" fmla="*/ 10893 h 4297250"/>
              <a:gd name="connsiteX85" fmla="*/ 3054807 w 3619883"/>
              <a:gd name="connsiteY85" fmla="*/ 24226 h 4297250"/>
              <a:gd name="connsiteX86" fmla="*/ 3141892 w 3619883"/>
              <a:gd name="connsiteY86" fmla="*/ 51925 h 4297250"/>
              <a:gd name="connsiteX87" fmla="*/ 3185711 w 3619883"/>
              <a:gd name="connsiteY87" fmla="*/ 59881 h 4297250"/>
              <a:gd name="connsiteX88" fmla="*/ 3219056 w 3619883"/>
              <a:gd name="connsiteY88" fmla="*/ 55536 h 4297250"/>
              <a:gd name="connsiteX89" fmla="*/ 3263425 w 3619883"/>
              <a:gd name="connsiteY89" fmla="*/ 51706 h 4297250"/>
              <a:gd name="connsiteX90" fmla="*/ 3296219 w 3619883"/>
              <a:gd name="connsiteY90" fmla="*/ 59147 h 4297250"/>
              <a:gd name="connsiteX91" fmla="*/ 3319094 w 3619883"/>
              <a:gd name="connsiteY91" fmla="*/ 42500 h 4297250"/>
              <a:gd name="connsiteX92" fmla="*/ 3420511 w 3619883"/>
              <a:gd name="connsiteY92" fmla="*/ 0 h 4297250"/>
              <a:gd name="connsiteX93" fmla="*/ 3453305 w 3619883"/>
              <a:gd name="connsiteY93" fmla="*/ 7440 h 4297250"/>
              <a:gd name="connsiteX94" fmla="*/ 3496571 w 3619883"/>
              <a:gd name="connsiteY94" fmla="*/ 27182 h 4297250"/>
              <a:gd name="connsiteX95" fmla="*/ 3602117 w 3619883"/>
              <a:gd name="connsiteY95" fmla="*/ 132521 h 4297250"/>
              <a:gd name="connsiteX96" fmla="*/ 3619883 w 3619883"/>
              <a:gd name="connsiteY96" fmla="*/ 140049 h 4297250"/>
              <a:gd name="connsiteX97" fmla="*/ 3619883 w 3619883"/>
              <a:gd name="connsiteY9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140354 w 3619883"/>
              <a:gd name="connsiteY17" fmla="*/ 4128157 h 4297250"/>
              <a:gd name="connsiteX18" fmla="*/ 1140354 w 3619883"/>
              <a:gd name="connsiteY18" fmla="*/ 4275461 h 4297250"/>
              <a:gd name="connsiteX19" fmla="*/ 953807 w 3619883"/>
              <a:gd name="connsiteY19" fmla="*/ 4275461 h 4297250"/>
              <a:gd name="connsiteX20" fmla="*/ 912215 w 3619883"/>
              <a:gd name="connsiteY20" fmla="*/ 4128157 h 4297250"/>
              <a:gd name="connsiteX21" fmla="*/ 961020 w 3619883"/>
              <a:gd name="connsiteY21" fmla="*/ 4128157 h 4297250"/>
              <a:gd name="connsiteX22" fmla="*/ 961020 w 3619883"/>
              <a:gd name="connsiteY22" fmla="*/ 3951392 h 4297250"/>
              <a:gd name="connsiteX23" fmla="*/ 783235 w 3619883"/>
              <a:gd name="connsiteY23" fmla="*/ 3951392 h 4297250"/>
              <a:gd name="connsiteX24" fmla="*/ 783235 w 3619883"/>
              <a:gd name="connsiteY24" fmla="*/ 4128157 h 4297250"/>
              <a:gd name="connsiteX25" fmla="*/ 871024 w 3619883"/>
              <a:gd name="connsiteY25" fmla="*/ 4128157 h 4297250"/>
              <a:gd name="connsiteX26" fmla="*/ 829432 w 3619883"/>
              <a:gd name="connsiteY26" fmla="*/ 4275461 h 4297250"/>
              <a:gd name="connsiteX27" fmla="*/ 611484 w 3619883"/>
              <a:gd name="connsiteY27" fmla="*/ 4275461 h 4297250"/>
              <a:gd name="connsiteX28" fmla="*/ 621247 w 3619883"/>
              <a:gd name="connsiteY28" fmla="*/ 4128157 h 4297250"/>
              <a:gd name="connsiteX29" fmla="*/ 650062 w 3619883"/>
              <a:gd name="connsiteY29" fmla="*/ 4128157 h 4297250"/>
              <a:gd name="connsiteX30" fmla="*/ 650062 w 3619883"/>
              <a:gd name="connsiteY30" fmla="*/ 3951392 h 4297250"/>
              <a:gd name="connsiteX31" fmla="*/ 472277 w 3619883"/>
              <a:gd name="connsiteY31" fmla="*/ 3951392 h 4297250"/>
              <a:gd name="connsiteX32" fmla="*/ 472277 w 3619883"/>
              <a:gd name="connsiteY32" fmla="*/ 4128157 h 4297250"/>
              <a:gd name="connsiteX33" fmla="*/ 522650 w 3619883"/>
              <a:gd name="connsiteY33" fmla="*/ 4128157 h 4297250"/>
              <a:gd name="connsiteX34" fmla="*/ 573998 w 3619883"/>
              <a:gd name="connsiteY34" fmla="*/ 4275461 h 4297250"/>
              <a:gd name="connsiteX35" fmla="*/ 336164 w 3619883"/>
              <a:gd name="connsiteY35" fmla="*/ 4275461 h 4297250"/>
              <a:gd name="connsiteX36" fmla="*/ 294572 w 3619883"/>
              <a:gd name="connsiteY36" fmla="*/ 4128157 h 4297250"/>
              <a:gd name="connsiteX37" fmla="*/ 339106 w 3619883"/>
              <a:gd name="connsiteY37" fmla="*/ 4128157 h 4297250"/>
              <a:gd name="connsiteX38" fmla="*/ 339106 w 3619883"/>
              <a:gd name="connsiteY38" fmla="*/ 3951392 h 4297250"/>
              <a:gd name="connsiteX39" fmla="*/ 161321 w 3619883"/>
              <a:gd name="connsiteY39" fmla="*/ 3951392 h 4297250"/>
              <a:gd name="connsiteX40" fmla="*/ 161321 w 3619883"/>
              <a:gd name="connsiteY40" fmla="*/ 4128157 h 4297250"/>
              <a:gd name="connsiteX41" fmla="*/ 230914 w 3619883"/>
              <a:gd name="connsiteY41" fmla="*/ 4128157 h 4297250"/>
              <a:gd name="connsiteX42" fmla="*/ 189322 w 3619883"/>
              <a:gd name="connsiteY42" fmla="*/ 4275461 h 4297250"/>
              <a:gd name="connsiteX43" fmla="*/ 0 w 3619883"/>
              <a:gd name="connsiteY43" fmla="*/ 4275461 h 4297250"/>
              <a:gd name="connsiteX44" fmla="*/ 0 w 3619883"/>
              <a:gd name="connsiteY44" fmla="*/ 42229 h 4297250"/>
              <a:gd name="connsiteX45" fmla="*/ 42464 w 3619883"/>
              <a:gd name="connsiteY45" fmla="*/ 40518 h 4297250"/>
              <a:gd name="connsiteX46" fmla="*/ 137733 w 3619883"/>
              <a:gd name="connsiteY46" fmla="*/ 35355 h 4297250"/>
              <a:gd name="connsiteX47" fmla="*/ 270565 w 3619883"/>
              <a:gd name="connsiteY47" fmla="*/ 29759 h 4297250"/>
              <a:gd name="connsiteX48" fmla="*/ 479734 w 3619883"/>
              <a:gd name="connsiteY48" fmla="*/ 45455 h 4297250"/>
              <a:gd name="connsiteX49" fmla="*/ 524103 w 3619883"/>
              <a:gd name="connsiteY49" fmla="*/ 41625 h 4297250"/>
              <a:gd name="connsiteX50" fmla="*/ 624416 w 3619883"/>
              <a:gd name="connsiteY50" fmla="*/ 22696 h 4297250"/>
              <a:gd name="connsiteX51" fmla="*/ 657762 w 3619883"/>
              <a:gd name="connsiteY51" fmla="*/ 18351 h 4297250"/>
              <a:gd name="connsiteX52" fmla="*/ 690557 w 3619883"/>
              <a:gd name="connsiteY52" fmla="*/ 25792 h 4297250"/>
              <a:gd name="connsiteX53" fmla="*/ 745123 w 3619883"/>
              <a:gd name="connsiteY53" fmla="*/ 40157 h 4297250"/>
              <a:gd name="connsiteX54" fmla="*/ 789493 w 3619883"/>
              <a:gd name="connsiteY54" fmla="*/ 36327 h 4297250"/>
              <a:gd name="connsiteX55" fmla="*/ 854255 w 3619883"/>
              <a:gd name="connsiteY55" fmla="*/ 68887 h 4297250"/>
              <a:gd name="connsiteX56" fmla="*/ 897520 w 3619883"/>
              <a:gd name="connsiteY56" fmla="*/ 88629 h 4297250"/>
              <a:gd name="connsiteX57" fmla="*/ 940510 w 3619883"/>
              <a:gd name="connsiteY57" fmla="*/ 114265 h 4297250"/>
              <a:gd name="connsiteX58" fmla="*/ 1082712 w 3619883"/>
              <a:gd name="connsiteY58" fmla="*/ 144543 h 4297250"/>
              <a:gd name="connsiteX59" fmla="*/ 1205348 w 3619883"/>
              <a:gd name="connsiteY59" fmla="*/ 120753 h 4297250"/>
              <a:gd name="connsiteX60" fmla="*/ 1271764 w 3619883"/>
              <a:gd name="connsiteY60" fmla="*/ 117956 h 4297250"/>
              <a:gd name="connsiteX61" fmla="*/ 1315583 w 3619883"/>
              <a:gd name="connsiteY61" fmla="*/ 125912 h 4297250"/>
              <a:gd name="connsiteX62" fmla="*/ 1359125 w 3619883"/>
              <a:gd name="connsiteY62" fmla="*/ 139761 h 4297250"/>
              <a:gd name="connsiteX63" fmla="*/ 1391919 w 3619883"/>
              <a:gd name="connsiteY63" fmla="*/ 147202 h 4297250"/>
              <a:gd name="connsiteX64" fmla="*/ 1436563 w 3619883"/>
              <a:gd name="connsiteY64" fmla="*/ 137480 h 4297250"/>
              <a:gd name="connsiteX65" fmla="*/ 1471566 w 3619883"/>
              <a:gd name="connsiteY65" fmla="*/ 97777 h 4297250"/>
              <a:gd name="connsiteX66" fmla="*/ 1505739 w 3619883"/>
              <a:gd name="connsiteY66" fmla="*/ 75753 h 4297250"/>
              <a:gd name="connsiteX67" fmla="*/ 1590891 w 3619883"/>
              <a:gd name="connsiteY67" fmla="*/ 144702 h 4297250"/>
              <a:gd name="connsiteX68" fmla="*/ 1625616 w 3619883"/>
              <a:gd name="connsiteY68" fmla="*/ 110893 h 4297250"/>
              <a:gd name="connsiteX69" fmla="*/ 1658964 w 3619883"/>
              <a:gd name="connsiteY69" fmla="*/ 106547 h 4297250"/>
              <a:gd name="connsiteX70" fmla="*/ 1746598 w 3619883"/>
              <a:gd name="connsiteY70" fmla="*/ 122460 h 4297250"/>
              <a:gd name="connsiteX71" fmla="*/ 1811913 w 3619883"/>
              <a:gd name="connsiteY71" fmla="*/ 143234 h 4297250"/>
              <a:gd name="connsiteX72" fmla="*/ 1856557 w 3619883"/>
              <a:gd name="connsiteY72" fmla="*/ 133511 h 4297250"/>
              <a:gd name="connsiteX73" fmla="*/ 2066003 w 3619883"/>
              <a:gd name="connsiteY73" fmla="*/ 143313 h 4297250"/>
              <a:gd name="connsiteX74" fmla="*/ 2177615 w 3619883"/>
              <a:gd name="connsiteY74" fmla="*/ 119007 h 4297250"/>
              <a:gd name="connsiteX75" fmla="*/ 2255883 w 3619883"/>
              <a:gd name="connsiteY75" fmla="*/ 99047 h 4297250"/>
              <a:gd name="connsiteX76" fmla="*/ 2344622 w 3619883"/>
              <a:gd name="connsiteY76" fmla="*/ 91388 h 4297250"/>
              <a:gd name="connsiteX77" fmla="*/ 2455682 w 3619883"/>
              <a:gd name="connsiteY77" fmla="*/ 78869 h 4297250"/>
              <a:gd name="connsiteX78" fmla="*/ 2632609 w 3619883"/>
              <a:gd name="connsiteY78" fmla="*/ 75338 h 4297250"/>
              <a:gd name="connsiteX79" fmla="*/ 2742291 w 3619883"/>
              <a:gd name="connsiteY79" fmla="*/ 92282 h 4297250"/>
              <a:gd name="connsiteX80" fmla="*/ 2851974 w 3619883"/>
              <a:gd name="connsiteY80" fmla="*/ 109227 h 4297250"/>
              <a:gd name="connsiteX81" fmla="*/ 2907643 w 3619883"/>
              <a:gd name="connsiteY81" fmla="*/ 100020 h 4297250"/>
              <a:gd name="connsiteX82" fmla="*/ 2944022 w 3619883"/>
              <a:gd name="connsiteY82" fmla="*/ 30853 h 4297250"/>
              <a:gd name="connsiteX83" fmla="*/ 3022289 w 3619883"/>
              <a:gd name="connsiteY83" fmla="*/ 10893 h 4297250"/>
              <a:gd name="connsiteX84" fmla="*/ 3054807 w 3619883"/>
              <a:gd name="connsiteY84" fmla="*/ 24226 h 4297250"/>
              <a:gd name="connsiteX85" fmla="*/ 3141892 w 3619883"/>
              <a:gd name="connsiteY85" fmla="*/ 51925 h 4297250"/>
              <a:gd name="connsiteX86" fmla="*/ 3185711 w 3619883"/>
              <a:gd name="connsiteY86" fmla="*/ 59881 h 4297250"/>
              <a:gd name="connsiteX87" fmla="*/ 3219056 w 3619883"/>
              <a:gd name="connsiteY87" fmla="*/ 55536 h 4297250"/>
              <a:gd name="connsiteX88" fmla="*/ 3263425 w 3619883"/>
              <a:gd name="connsiteY88" fmla="*/ 51706 h 4297250"/>
              <a:gd name="connsiteX89" fmla="*/ 3296219 w 3619883"/>
              <a:gd name="connsiteY89" fmla="*/ 59147 h 4297250"/>
              <a:gd name="connsiteX90" fmla="*/ 3319094 w 3619883"/>
              <a:gd name="connsiteY90" fmla="*/ 42500 h 4297250"/>
              <a:gd name="connsiteX91" fmla="*/ 3420511 w 3619883"/>
              <a:gd name="connsiteY91" fmla="*/ 0 h 4297250"/>
              <a:gd name="connsiteX92" fmla="*/ 3453305 w 3619883"/>
              <a:gd name="connsiteY92" fmla="*/ 7440 h 4297250"/>
              <a:gd name="connsiteX93" fmla="*/ 3496571 w 3619883"/>
              <a:gd name="connsiteY93" fmla="*/ 27182 h 4297250"/>
              <a:gd name="connsiteX94" fmla="*/ 3602117 w 3619883"/>
              <a:gd name="connsiteY94" fmla="*/ 132521 h 4297250"/>
              <a:gd name="connsiteX95" fmla="*/ 3619883 w 3619883"/>
              <a:gd name="connsiteY95" fmla="*/ 140049 h 4297250"/>
              <a:gd name="connsiteX96" fmla="*/ 3619883 w 3619883"/>
              <a:gd name="connsiteY9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128157 h 4297250"/>
              <a:gd name="connsiteX17" fmla="*/ 1140354 w 3619883"/>
              <a:gd name="connsiteY17" fmla="*/ 4275461 h 4297250"/>
              <a:gd name="connsiteX18" fmla="*/ 953807 w 3619883"/>
              <a:gd name="connsiteY18" fmla="*/ 4275461 h 4297250"/>
              <a:gd name="connsiteX19" fmla="*/ 912215 w 3619883"/>
              <a:gd name="connsiteY19" fmla="*/ 4128157 h 4297250"/>
              <a:gd name="connsiteX20" fmla="*/ 961020 w 3619883"/>
              <a:gd name="connsiteY20" fmla="*/ 4128157 h 4297250"/>
              <a:gd name="connsiteX21" fmla="*/ 961020 w 3619883"/>
              <a:gd name="connsiteY21" fmla="*/ 3951392 h 4297250"/>
              <a:gd name="connsiteX22" fmla="*/ 783235 w 3619883"/>
              <a:gd name="connsiteY22" fmla="*/ 3951392 h 4297250"/>
              <a:gd name="connsiteX23" fmla="*/ 783235 w 3619883"/>
              <a:gd name="connsiteY23" fmla="*/ 4128157 h 4297250"/>
              <a:gd name="connsiteX24" fmla="*/ 871024 w 3619883"/>
              <a:gd name="connsiteY24" fmla="*/ 4128157 h 4297250"/>
              <a:gd name="connsiteX25" fmla="*/ 829432 w 3619883"/>
              <a:gd name="connsiteY25" fmla="*/ 4275461 h 4297250"/>
              <a:gd name="connsiteX26" fmla="*/ 611484 w 3619883"/>
              <a:gd name="connsiteY26" fmla="*/ 4275461 h 4297250"/>
              <a:gd name="connsiteX27" fmla="*/ 621247 w 3619883"/>
              <a:gd name="connsiteY27" fmla="*/ 4128157 h 4297250"/>
              <a:gd name="connsiteX28" fmla="*/ 650062 w 3619883"/>
              <a:gd name="connsiteY28" fmla="*/ 4128157 h 4297250"/>
              <a:gd name="connsiteX29" fmla="*/ 650062 w 3619883"/>
              <a:gd name="connsiteY29" fmla="*/ 3951392 h 4297250"/>
              <a:gd name="connsiteX30" fmla="*/ 472277 w 3619883"/>
              <a:gd name="connsiteY30" fmla="*/ 3951392 h 4297250"/>
              <a:gd name="connsiteX31" fmla="*/ 472277 w 3619883"/>
              <a:gd name="connsiteY31" fmla="*/ 4128157 h 4297250"/>
              <a:gd name="connsiteX32" fmla="*/ 522650 w 3619883"/>
              <a:gd name="connsiteY32" fmla="*/ 4128157 h 4297250"/>
              <a:gd name="connsiteX33" fmla="*/ 573998 w 3619883"/>
              <a:gd name="connsiteY33" fmla="*/ 4275461 h 4297250"/>
              <a:gd name="connsiteX34" fmla="*/ 336164 w 3619883"/>
              <a:gd name="connsiteY34" fmla="*/ 4275461 h 4297250"/>
              <a:gd name="connsiteX35" fmla="*/ 294572 w 3619883"/>
              <a:gd name="connsiteY35" fmla="*/ 4128157 h 4297250"/>
              <a:gd name="connsiteX36" fmla="*/ 339106 w 3619883"/>
              <a:gd name="connsiteY36" fmla="*/ 4128157 h 4297250"/>
              <a:gd name="connsiteX37" fmla="*/ 339106 w 3619883"/>
              <a:gd name="connsiteY37" fmla="*/ 3951392 h 4297250"/>
              <a:gd name="connsiteX38" fmla="*/ 161321 w 3619883"/>
              <a:gd name="connsiteY38" fmla="*/ 3951392 h 4297250"/>
              <a:gd name="connsiteX39" fmla="*/ 161321 w 3619883"/>
              <a:gd name="connsiteY39" fmla="*/ 4128157 h 4297250"/>
              <a:gd name="connsiteX40" fmla="*/ 230914 w 3619883"/>
              <a:gd name="connsiteY40" fmla="*/ 4128157 h 4297250"/>
              <a:gd name="connsiteX41" fmla="*/ 189322 w 3619883"/>
              <a:gd name="connsiteY41" fmla="*/ 4275461 h 4297250"/>
              <a:gd name="connsiteX42" fmla="*/ 0 w 3619883"/>
              <a:gd name="connsiteY42" fmla="*/ 4275461 h 4297250"/>
              <a:gd name="connsiteX43" fmla="*/ 0 w 3619883"/>
              <a:gd name="connsiteY43" fmla="*/ 42229 h 4297250"/>
              <a:gd name="connsiteX44" fmla="*/ 42464 w 3619883"/>
              <a:gd name="connsiteY44" fmla="*/ 40518 h 4297250"/>
              <a:gd name="connsiteX45" fmla="*/ 137733 w 3619883"/>
              <a:gd name="connsiteY45" fmla="*/ 35355 h 4297250"/>
              <a:gd name="connsiteX46" fmla="*/ 270565 w 3619883"/>
              <a:gd name="connsiteY46" fmla="*/ 29759 h 4297250"/>
              <a:gd name="connsiteX47" fmla="*/ 479734 w 3619883"/>
              <a:gd name="connsiteY47" fmla="*/ 45455 h 4297250"/>
              <a:gd name="connsiteX48" fmla="*/ 524103 w 3619883"/>
              <a:gd name="connsiteY48" fmla="*/ 41625 h 4297250"/>
              <a:gd name="connsiteX49" fmla="*/ 624416 w 3619883"/>
              <a:gd name="connsiteY49" fmla="*/ 22696 h 4297250"/>
              <a:gd name="connsiteX50" fmla="*/ 657762 w 3619883"/>
              <a:gd name="connsiteY50" fmla="*/ 18351 h 4297250"/>
              <a:gd name="connsiteX51" fmla="*/ 690557 w 3619883"/>
              <a:gd name="connsiteY51" fmla="*/ 25792 h 4297250"/>
              <a:gd name="connsiteX52" fmla="*/ 745123 w 3619883"/>
              <a:gd name="connsiteY52" fmla="*/ 40157 h 4297250"/>
              <a:gd name="connsiteX53" fmla="*/ 789493 w 3619883"/>
              <a:gd name="connsiteY53" fmla="*/ 36327 h 4297250"/>
              <a:gd name="connsiteX54" fmla="*/ 854255 w 3619883"/>
              <a:gd name="connsiteY54" fmla="*/ 68887 h 4297250"/>
              <a:gd name="connsiteX55" fmla="*/ 897520 w 3619883"/>
              <a:gd name="connsiteY55" fmla="*/ 88629 h 4297250"/>
              <a:gd name="connsiteX56" fmla="*/ 940510 w 3619883"/>
              <a:gd name="connsiteY56" fmla="*/ 114265 h 4297250"/>
              <a:gd name="connsiteX57" fmla="*/ 1082712 w 3619883"/>
              <a:gd name="connsiteY57" fmla="*/ 144543 h 4297250"/>
              <a:gd name="connsiteX58" fmla="*/ 1205348 w 3619883"/>
              <a:gd name="connsiteY58" fmla="*/ 120753 h 4297250"/>
              <a:gd name="connsiteX59" fmla="*/ 1271764 w 3619883"/>
              <a:gd name="connsiteY59" fmla="*/ 117956 h 4297250"/>
              <a:gd name="connsiteX60" fmla="*/ 1315583 w 3619883"/>
              <a:gd name="connsiteY60" fmla="*/ 125912 h 4297250"/>
              <a:gd name="connsiteX61" fmla="*/ 1359125 w 3619883"/>
              <a:gd name="connsiteY61" fmla="*/ 139761 h 4297250"/>
              <a:gd name="connsiteX62" fmla="*/ 1391919 w 3619883"/>
              <a:gd name="connsiteY62" fmla="*/ 147202 h 4297250"/>
              <a:gd name="connsiteX63" fmla="*/ 1436563 w 3619883"/>
              <a:gd name="connsiteY63" fmla="*/ 137480 h 4297250"/>
              <a:gd name="connsiteX64" fmla="*/ 1471566 w 3619883"/>
              <a:gd name="connsiteY64" fmla="*/ 97777 h 4297250"/>
              <a:gd name="connsiteX65" fmla="*/ 1505739 w 3619883"/>
              <a:gd name="connsiteY65" fmla="*/ 75753 h 4297250"/>
              <a:gd name="connsiteX66" fmla="*/ 1590891 w 3619883"/>
              <a:gd name="connsiteY66" fmla="*/ 144702 h 4297250"/>
              <a:gd name="connsiteX67" fmla="*/ 1625616 w 3619883"/>
              <a:gd name="connsiteY67" fmla="*/ 110893 h 4297250"/>
              <a:gd name="connsiteX68" fmla="*/ 1658964 w 3619883"/>
              <a:gd name="connsiteY68" fmla="*/ 106547 h 4297250"/>
              <a:gd name="connsiteX69" fmla="*/ 1746598 w 3619883"/>
              <a:gd name="connsiteY69" fmla="*/ 122460 h 4297250"/>
              <a:gd name="connsiteX70" fmla="*/ 1811913 w 3619883"/>
              <a:gd name="connsiteY70" fmla="*/ 143234 h 4297250"/>
              <a:gd name="connsiteX71" fmla="*/ 1856557 w 3619883"/>
              <a:gd name="connsiteY71" fmla="*/ 133511 h 4297250"/>
              <a:gd name="connsiteX72" fmla="*/ 2066003 w 3619883"/>
              <a:gd name="connsiteY72" fmla="*/ 143313 h 4297250"/>
              <a:gd name="connsiteX73" fmla="*/ 2177615 w 3619883"/>
              <a:gd name="connsiteY73" fmla="*/ 119007 h 4297250"/>
              <a:gd name="connsiteX74" fmla="*/ 2255883 w 3619883"/>
              <a:gd name="connsiteY74" fmla="*/ 99047 h 4297250"/>
              <a:gd name="connsiteX75" fmla="*/ 2344622 w 3619883"/>
              <a:gd name="connsiteY75" fmla="*/ 91388 h 4297250"/>
              <a:gd name="connsiteX76" fmla="*/ 2455682 w 3619883"/>
              <a:gd name="connsiteY76" fmla="*/ 78869 h 4297250"/>
              <a:gd name="connsiteX77" fmla="*/ 2632609 w 3619883"/>
              <a:gd name="connsiteY77" fmla="*/ 75338 h 4297250"/>
              <a:gd name="connsiteX78" fmla="*/ 2742291 w 3619883"/>
              <a:gd name="connsiteY78" fmla="*/ 92282 h 4297250"/>
              <a:gd name="connsiteX79" fmla="*/ 2851974 w 3619883"/>
              <a:gd name="connsiteY79" fmla="*/ 109227 h 4297250"/>
              <a:gd name="connsiteX80" fmla="*/ 2907643 w 3619883"/>
              <a:gd name="connsiteY80" fmla="*/ 100020 h 4297250"/>
              <a:gd name="connsiteX81" fmla="*/ 2944022 w 3619883"/>
              <a:gd name="connsiteY81" fmla="*/ 30853 h 4297250"/>
              <a:gd name="connsiteX82" fmla="*/ 3022289 w 3619883"/>
              <a:gd name="connsiteY82" fmla="*/ 10893 h 4297250"/>
              <a:gd name="connsiteX83" fmla="*/ 3054807 w 3619883"/>
              <a:gd name="connsiteY83" fmla="*/ 24226 h 4297250"/>
              <a:gd name="connsiteX84" fmla="*/ 3141892 w 3619883"/>
              <a:gd name="connsiteY84" fmla="*/ 51925 h 4297250"/>
              <a:gd name="connsiteX85" fmla="*/ 3185711 w 3619883"/>
              <a:gd name="connsiteY85" fmla="*/ 59881 h 4297250"/>
              <a:gd name="connsiteX86" fmla="*/ 3219056 w 3619883"/>
              <a:gd name="connsiteY86" fmla="*/ 55536 h 4297250"/>
              <a:gd name="connsiteX87" fmla="*/ 3263425 w 3619883"/>
              <a:gd name="connsiteY87" fmla="*/ 51706 h 4297250"/>
              <a:gd name="connsiteX88" fmla="*/ 3296219 w 3619883"/>
              <a:gd name="connsiteY88" fmla="*/ 59147 h 4297250"/>
              <a:gd name="connsiteX89" fmla="*/ 3319094 w 3619883"/>
              <a:gd name="connsiteY89" fmla="*/ 42500 h 4297250"/>
              <a:gd name="connsiteX90" fmla="*/ 3420511 w 3619883"/>
              <a:gd name="connsiteY90" fmla="*/ 0 h 4297250"/>
              <a:gd name="connsiteX91" fmla="*/ 3453305 w 3619883"/>
              <a:gd name="connsiteY91" fmla="*/ 7440 h 4297250"/>
              <a:gd name="connsiteX92" fmla="*/ 3496571 w 3619883"/>
              <a:gd name="connsiteY92" fmla="*/ 27182 h 4297250"/>
              <a:gd name="connsiteX93" fmla="*/ 3602117 w 3619883"/>
              <a:gd name="connsiteY93" fmla="*/ 132521 h 4297250"/>
              <a:gd name="connsiteX94" fmla="*/ 3619883 w 3619883"/>
              <a:gd name="connsiteY94" fmla="*/ 140049 h 4297250"/>
              <a:gd name="connsiteX95" fmla="*/ 3619883 w 3619883"/>
              <a:gd name="connsiteY9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961020 w 3619883"/>
              <a:gd name="connsiteY19" fmla="*/ 4128157 h 4297250"/>
              <a:gd name="connsiteX20" fmla="*/ 961020 w 3619883"/>
              <a:gd name="connsiteY20" fmla="*/ 3951392 h 4297250"/>
              <a:gd name="connsiteX21" fmla="*/ 783235 w 3619883"/>
              <a:gd name="connsiteY21" fmla="*/ 3951392 h 4297250"/>
              <a:gd name="connsiteX22" fmla="*/ 783235 w 3619883"/>
              <a:gd name="connsiteY22" fmla="*/ 4128157 h 4297250"/>
              <a:gd name="connsiteX23" fmla="*/ 871024 w 3619883"/>
              <a:gd name="connsiteY23" fmla="*/ 4128157 h 4297250"/>
              <a:gd name="connsiteX24" fmla="*/ 829432 w 3619883"/>
              <a:gd name="connsiteY24" fmla="*/ 4275461 h 4297250"/>
              <a:gd name="connsiteX25" fmla="*/ 611484 w 3619883"/>
              <a:gd name="connsiteY25" fmla="*/ 4275461 h 4297250"/>
              <a:gd name="connsiteX26" fmla="*/ 621247 w 3619883"/>
              <a:gd name="connsiteY26" fmla="*/ 4128157 h 4297250"/>
              <a:gd name="connsiteX27" fmla="*/ 650062 w 3619883"/>
              <a:gd name="connsiteY27" fmla="*/ 4128157 h 4297250"/>
              <a:gd name="connsiteX28" fmla="*/ 650062 w 3619883"/>
              <a:gd name="connsiteY28" fmla="*/ 3951392 h 4297250"/>
              <a:gd name="connsiteX29" fmla="*/ 472277 w 3619883"/>
              <a:gd name="connsiteY29" fmla="*/ 3951392 h 4297250"/>
              <a:gd name="connsiteX30" fmla="*/ 472277 w 3619883"/>
              <a:gd name="connsiteY30" fmla="*/ 4128157 h 4297250"/>
              <a:gd name="connsiteX31" fmla="*/ 522650 w 3619883"/>
              <a:gd name="connsiteY31" fmla="*/ 4128157 h 4297250"/>
              <a:gd name="connsiteX32" fmla="*/ 573998 w 3619883"/>
              <a:gd name="connsiteY32" fmla="*/ 4275461 h 4297250"/>
              <a:gd name="connsiteX33" fmla="*/ 336164 w 3619883"/>
              <a:gd name="connsiteY33" fmla="*/ 4275461 h 4297250"/>
              <a:gd name="connsiteX34" fmla="*/ 294572 w 3619883"/>
              <a:gd name="connsiteY34" fmla="*/ 4128157 h 4297250"/>
              <a:gd name="connsiteX35" fmla="*/ 339106 w 3619883"/>
              <a:gd name="connsiteY35" fmla="*/ 4128157 h 4297250"/>
              <a:gd name="connsiteX36" fmla="*/ 339106 w 3619883"/>
              <a:gd name="connsiteY36" fmla="*/ 3951392 h 4297250"/>
              <a:gd name="connsiteX37" fmla="*/ 161321 w 3619883"/>
              <a:gd name="connsiteY37" fmla="*/ 3951392 h 4297250"/>
              <a:gd name="connsiteX38" fmla="*/ 161321 w 3619883"/>
              <a:gd name="connsiteY38" fmla="*/ 4128157 h 4297250"/>
              <a:gd name="connsiteX39" fmla="*/ 230914 w 3619883"/>
              <a:gd name="connsiteY39" fmla="*/ 4128157 h 4297250"/>
              <a:gd name="connsiteX40" fmla="*/ 189322 w 3619883"/>
              <a:gd name="connsiteY40" fmla="*/ 4275461 h 4297250"/>
              <a:gd name="connsiteX41" fmla="*/ 0 w 3619883"/>
              <a:gd name="connsiteY41" fmla="*/ 4275461 h 4297250"/>
              <a:gd name="connsiteX42" fmla="*/ 0 w 3619883"/>
              <a:gd name="connsiteY42" fmla="*/ 42229 h 4297250"/>
              <a:gd name="connsiteX43" fmla="*/ 42464 w 3619883"/>
              <a:gd name="connsiteY43" fmla="*/ 40518 h 4297250"/>
              <a:gd name="connsiteX44" fmla="*/ 137733 w 3619883"/>
              <a:gd name="connsiteY44" fmla="*/ 35355 h 4297250"/>
              <a:gd name="connsiteX45" fmla="*/ 270565 w 3619883"/>
              <a:gd name="connsiteY45" fmla="*/ 29759 h 4297250"/>
              <a:gd name="connsiteX46" fmla="*/ 479734 w 3619883"/>
              <a:gd name="connsiteY46" fmla="*/ 45455 h 4297250"/>
              <a:gd name="connsiteX47" fmla="*/ 524103 w 3619883"/>
              <a:gd name="connsiteY47" fmla="*/ 41625 h 4297250"/>
              <a:gd name="connsiteX48" fmla="*/ 624416 w 3619883"/>
              <a:gd name="connsiteY48" fmla="*/ 22696 h 4297250"/>
              <a:gd name="connsiteX49" fmla="*/ 657762 w 3619883"/>
              <a:gd name="connsiteY49" fmla="*/ 18351 h 4297250"/>
              <a:gd name="connsiteX50" fmla="*/ 690557 w 3619883"/>
              <a:gd name="connsiteY50" fmla="*/ 25792 h 4297250"/>
              <a:gd name="connsiteX51" fmla="*/ 745123 w 3619883"/>
              <a:gd name="connsiteY51" fmla="*/ 40157 h 4297250"/>
              <a:gd name="connsiteX52" fmla="*/ 789493 w 3619883"/>
              <a:gd name="connsiteY52" fmla="*/ 36327 h 4297250"/>
              <a:gd name="connsiteX53" fmla="*/ 854255 w 3619883"/>
              <a:gd name="connsiteY53" fmla="*/ 68887 h 4297250"/>
              <a:gd name="connsiteX54" fmla="*/ 897520 w 3619883"/>
              <a:gd name="connsiteY54" fmla="*/ 88629 h 4297250"/>
              <a:gd name="connsiteX55" fmla="*/ 940510 w 3619883"/>
              <a:gd name="connsiteY55" fmla="*/ 114265 h 4297250"/>
              <a:gd name="connsiteX56" fmla="*/ 1082712 w 3619883"/>
              <a:gd name="connsiteY56" fmla="*/ 144543 h 4297250"/>
              <a:gd name="connsiteX57" fmla="*/ 1205348 w 3619883"/>
              <a:gd name="connsiteY57" fmla="*/ 120753 h 4297250"/>
              <a:gd name="connsiteX58" fmla="*/ 1271764 w 3619883"/>
              <a:gd name="connsiteY58" fmla="*/ 117956 h 4297250"/>
              <a:gd name="connsiteX59" fmla="*/ 1315583 w 3619883"/>
              <a:gd name="connsiteY59" fmla="*/ 125912 h 4297250"/>
              <a:gd name="connsiteX60" fmla="*/ 1359125 w 3619883"/>
              <a:gd name="connsiteY60" fmla="*/ 139761 h 4297250"/>
              <a:gd name="connsiteX61" fmla="*/ 1391919 w 3619883"/>
              <a:gd name="connsiteY61" fmla="*/ 147202 h 4297250"/>
              <a:gd name="connsiteX62" fmla="*/ 1436563 w 3619883"/>
              <a:gd name="connsiteY62" fmla="*/ 137480 h 4297250"/>
              <a:gd name="connsiteX63" fmla="*/ 1471566 w 3619883"/>
              <a:gd name="connsiteY63" fmla="*/ 97777 h 4297250"/>
              <a:gd name="connsiteX64" fmla="*/ 1505739 w 3619883"/>
              <a:gd name="connsiteY64" fmla="*/ 75753 h 4297250"/>
              <a:gd name="connsiteX65" fmla="*/ 1590891 w 3619883"/>
              <a:gd name="connsiteY65" fmla="*/ 144702 h 4297250"/>
              <a:gd name="connsiteX66" fmla="*/ 1625616 w 3619883"/>
              <a:gd name="connsiteY66" fmla="*/ 110893 h 4297250"/>
              <a:gd name="connsiteX67" fmla="*/ 1658964 w 3619883"/>
              <a:gd name="connsiteY67" fmla="*/ 106547 h 4297250"/>
              <a:gd name="connsiteX68" fmla="*/ 1746598 w 3619883"/>
              <a:gd name="connsiteY68" fmla="*/ 122460 h 4297250"/>
              <a:gd name="connsiteX69" fmla="*/ 1811913 w 3619883"/>
              <a:gd name="connsiteY69" fmla="*/ 143234 h 4297250"/>
              <a:gd name="connsiteX70" fmla="*/ 1856557 w 3619883"/>
              <a:gd name="connsiteY70" fmla="*/ 133511 h 4297250"/>
              <a:gd name="connsiteX71" fmla="*/ 2066003 w 3619883"/>
              <a:gd name="connsiteY71" fmla="*/ 143313 h 4297250"/>
              <a:gd name="connsiteX72" fmla="*/ 2177615 w 3619883"/>
              <a:gd name="connsiteY72" fmla="*/ 119007 h 4297250"/>
              <a:gd name="connsiteX73" fmla="*/ 2255883 w 3619883"/>
              <a:gd name="connsiteY73" fmla="*/ 99047 h 4297250"/>
              <a:gd name="connsiteX74" fmla="*/ 2344622 w 3619883"/>
              <a:gd name="connsiteY74" fmla="*/ 91388 h 4297250"/>
              <a:gd name="connsiteX75" fmla="*/ 2455682 w 3619883"/>
              <a:gd name="connsiteY75" fmla="*/ 78869 h 4297250"/>
              <a:gd name="connsiteX76" fmla="*/ 2632609 w 3619883"/>
              <a:gd name="connsiteY76" fmla="*/ 75338 h 4297250"/>
              <a:gd name="connsiteX77" fmla="*/ 2742291 w 3619883"/>
              <a:gd name="connsiteY77" fmla="*/ 92282 h 4297250"/>
              <a:gd name="connsiteX78" fmla="*/ 2851974 w 3619883"/>
              <a:gd name="connsiteY78" fmla="*/ 109227 h 4297250"/>
              <a:gd name="connsiteX79" fmla="*/ 2907643 w 3619883"/>
              <a:gd name="connsiteY79" fmla="*/ 100020 h 4297250"/>
              <a:gd name="connsiteX80" fmla="*/ 2944022 w 3619883"/>
              <a:gd name="connsiteY80" fmla="*/ 30853 h 4297250"/>
              <a:gd name="connsiteX81" fmla="*/ 3022289 w 3619883"/>
              <a:gd name="connsiteY81" fmla="*/ 10893 h 4297250"/>
              <a:gd name="connsiteX82" fmla="*/ 3054807 w 3619883"/>
              <a:gd name="connsiteY82" fmla="*/ 24226 h 4297250"/>
              <a:gd name="connsiteX83" fmla="*/ 3141892 w 3619883"/>
              <a:gd name="connsiteY83" fmla="*/ 51925 h 4297250"/>
              <a:gd name="connsiteX84" fmla="*/ 3185711 w 3619883"/>
              <a:gd name="connsiteY84" fmla="*/ 59881 h 4297250"/>
              <a:gd name="connsiteX85" fmla="*/ 3219056 w 3619883"/>
              <a:gd name="connsiteY85" fmla="*/ 55536 h 4297250"/>
              <a:gd name="connsiteX86" fmla="*/ 3263425 w 3619883"/>
              <a:gd name="connsiteY86" fmla="*/ 51706 h 4297250"/>
              <a:gd name="connsiteX87" fmla="*/ 3296219 w 3619883"/>
              <a:gd name="connsiteY87" fmla="*/ 59147 h 4297250"/>
              <a:gd name="connsiteX88" fmla="*/ 3319094 w 3619883"/>
              <a:gd name="connsiteY88" fmla="*/ 42500 h 4297250"/>
              <a:gd name="connsiteX89" fmla="*/ 3420511 w 3619883"/>
              <a:gd name="connsiteY89" fmla="*/ 0 h 4297250"/>
              <a:gd name="connsiteX90" fmla="*/ 3453305 w 3619883"/>
              <a:gd name="connsiteY90" fmla="*/ 7440 h 4297250"/>
              <a:gd name="connsiteX91" fmla="*/ 3496571 w 3619883"/>
              <a:gd name="connsiteY91" fmla="*/ 27182 h 4297250"/>
              <a:gd name="connsiteX92" fmla="*/ 3602117 w 3619883"/>
              <a:gd name="connsiteY92" fmla="*/ 132521 h 4297250"/>
              <a:gd name="connsiteX93" fmla="*/ 3619883 w 3619883"/>
              <a:gd name="connsiteY93" fmla="*/ 140049 h 4297250"/>
              <a:gd name="connsiteX94" fmla="*/ 3619883 w 3619883"/>
              <a:gd name="connsiteY9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961020 w 3619883"/>
              <a:gd name="connsiteY19" fmla="*/ 4128157 h 4297250"/>
              <a:gd name="connsiteX20" fmla="*/ 783235 w 3619883"/>
              <a:gd name="connsiteY20" fmla="*/ 3951392 h 4297250"/>
              <a:gd name="connsiteX21" fmla="*/ 783235 w 3619883"/>
              <a:gd name="connsiteY21" fmla="*/ 4128157 h 4297250"/>
              <a:gd name="connsiteX22" fmla="*/ 871024 w 3619883"/>
              <a:gd name="connsiteY22" fmla="*/ 4128157 h 4297250"/>
              <a:gd name="connsiteX23" fmla="*/ 829432 w 3619883"/>
              <a:gd name="connsiteY23" fmla="*/ 4275461 h 4297250"/>
              <a:gd name="connsiteX24" fmla="*/ 611484 w 3619883"/>
              <a:gd name="connsiteY24" fmla="*/ 4275461 h 4297250"/>
              <a:gd name="connsiteX25" fmla="*/ 621247 w 3619883"/>
              <a:gd name="connsiteY25" fmla="*/ 4128157 h 4297250"/>
              <a:gd name="connsiteX26" fmla="*/ 650062 w 3619883"/>
              <a:gd name="connsiteY26" fmla="*/ 4128157 h 4297250"/>
              <a:gd name="connsiteX27" fmla="*/ 650062 w 3619883"/>
              <a:gd name="connsiteY27" fmla="*/ 3951392 h 4297250"/>
              <a:gd name="connsiteX28" fmla="*/ 472277 w 3619883"/>
              <a:gd name="connsiteY28" fmla="*/ 3951392 h 4297250"/>
              <a:gd name="connsiteX29" fmla="*/ 472277 w 3619883"/>
              <a:gd name="connsiteY29" fmla="*/ 4128157 h 4297250"/>
              <a:gd name="connsiteX30" fmla="*/ 522650 w 3619883"/>
              <a:gd name="connsiteY30" fmla="*/ 4128157 h 4297250"/>
              <a:gd name="connsiteX31" fmla="*/ 573998 w 3619883"/>
              <a:gd name="connsiteY31" fmla="*/ 4275461 h 4297250"/>
              <a:gd name="connsiteX32" fmla="*/ 336164 w 3619883"/>
              <a:gd name="connsiteY32" fmla="*/ 4275461 h 4297250"/>
              <a:gd name="connsiteX33" fmla="*/ 294572 w 3619883"/>
              <a:gd name="connsiteY33" fmla="*/ 4128157 h 4297250"/>
              <a:gd name="connsiteX34" fmla="*/ 339106 w 3619883"/>
              <a:gd name="connsiteY34" fmla="*/ 4128157 h 4297250"/>
              <a:gd name="connsiteX35" fmla="*/ 339106 w 3619883"/>
              <a:gd name="connsiteY35" fmla="*/ 3951392 h 4297250"/>
              <a:gd name="connsiteX36" fmla="*/ 161321 w 3619883"/>
              <a:gd name="connsiteY36" fmla="*/ 3951392 h 4297250"/>
              <a:gd name="connsiteX37" fmla="*/ 161321 w 3619883"/>
              <a:gd name="connsiteY37" fmla="*/ 4128157 h 4297250"/>
              <a:gd name="connsiteX38" fmla="*/ 230914 w 3619883"/>
              <a:gd name="connsiteY38" fmla="*/ 4128157 h 4297250"/>
              <a:gd name="connsiteX39" fmla="*/ 189322 w 3619883"/>
              <a:gd name="connsiteY39" fmla="*/ 4275461 h 4297250"/>
              <a:gd name="connsiteX40" fmla="*/ 0 w 3619883"/>
              <a:gd name="connsiteY40" fmla="*/ 4275461 h 4297250"/>
              <a:gd name="connsiteX41" fmla="*/ 0 w 3619883"/>
              <a:gd name="connsiteY41" fmla="*/ 42229 h 4297250"/>
              <a:gd name="connsiteX42" fmla="*/ 42464 w 3619883"/>
              <a:gd name="connsiteY42" fmla="*/ 40518 h 4297250"/>
              <a:gd name="connsiteX43" fmla="*/ 137733 w 3619883"/>
              <a:gd name="connsiteY43" fmla="*/ 35355 h 4297250"/>
              <a:gd name="connsiteX44" fmla="*/ 270565 w 3619883"/>
              <a:gd name="connsiteY44" fmla="*/ 29759 h 4297250"/>
              <a:gd name="connsiteX45" fmla="*/ 479734 w 3619883"/>
              <a:gd name="connsiteY45" fmla="*/ 45455 h 4297250"/>
              <a:gd name="connsiteX46" fmla="*/ 524103 w 3619883"/>
              <a:gd name="connsiteY46" fmla="*/ 41625 h 4297250"/>
              <a:gd name="connsiteX47" fmla="*/ 624416 w 3619883"/>
              <a:gd name="connsiteY47" fmla="*/ 22696 h 4297250"/>
              <a:gd name="connsiteX48" fmla="*/ 657762 w 3619883"/>
              <a:gd name="connsiteY48" fmla="*/ 18351 h 4297250"/>
              <a:gd name="connsiteX49" fmla="*/ 690557 w 3619883"/>
              <a:gd name="connsiteY49" fmla="*/ 25792 h 4297250"/>
              <a:gd name="connsiteX50" fmla="*/ 745123 w 3619883"/>
              <a:gd name="connsiteY50" fmla="*/ 40157 h 4297250"/>
              <a:gd name="connsiteX51" fmla="*/ 789493 w 3619883"/>
              <a:gd name="connsiteY51" fmla="*/ 36327 h 4297250"/>
              <a:gd name="connsiteX52" fmla="*/ 854255 w 3619883"/>
              <a:gd name="connsiteY52" fmla="*/ 68887 h 4297250"/>
              <a:gd name="connsiteX53" fmla="*/ 897520 w 3619883"/>
              <a:gd name="connsiteY53" fmla="*/ 88629 h 4297250"/>
              <a:gd name="connsiteX54" fmla="*/ 940510 w 3619883"/>
              <a:gd name="connsiteY54" fmla="*/ 114265 h 4297250"/>
              <a:gd name="connsiteX55" fmla="*/ 1082712 w 3619883"/>
              <a:gd name="connsiteY55" fmla="*/ 144543 h 4297250"/>
              <a:gd name="connsiteX56" fmla="*/ 1205348 w 3619883"/>
              <a:gd name="connsiteY56" fmla="*/ 120753 h 4297250"/>
              <a:gd name="connsiteX57" fmla="*/ 1271764 w 3619883"/>
              <a:gd name="connsiteY57" fmla="*/ 117956 h 4297250"/>
              <a:gd name="connsiteX58" fmla="*/ 1315583 w 3619883"/>
              <a:gd name="connsiteY58" fmla="*/ 125912 h 4297250"/>
              <a:gd name="connsiteX59" fmla="*/ 1359125 w 3619883"/>
              <a:gd name="connsiteY59" fmla="*/ 139761 h 4297250"/>
              <a:gd name="connsiteX60" fmla="*/ 1391919 w 3619883"/>
              <a:gd name="connsiteY60" fmla="*/ 147202 h 4297250"/>
              <a:gd name="connsiteX61" fmla="*/ 1436563 w 3619883"/>
              <a:gd name="connsiteY61" fmla="*/ 137480 h 4297250"/>
              <a:gd name="connsiteX62" fmla="*/ 1471566 w 3619883"/>
              <a:gd name="connsiteY62" fmla="*/ 97777 h 4297250"/>
              <a:gd name="connsiteX63" fmla="*/ 1505739 w 3619883"/>
              <a:gd name="connsiteY63" fmla="*/ 75753 h 4297250"/>
              <a:gd name="connsiteX64" fmla="*/ 1590891 w 3619883"/>
              <a:gd name="connsiteY64" fmla="*/ 144702 h 4297250"/>
              <a:gd name="connsiteX65" fmla="*/ 1625616 w 3619883"/>
              <a:gd name="connsiteY65" fmla="*/ 110893 h 4297250"/>
              <a:gd name="connsiteX66" fmla="*/ 1658964 w 3619883"/>
              <a:gd name="connsiteY66" fmla="*/ 106547 h 4297250"/>
              <a:gd name="connsiteX67" fmla="*/ 1746598 w 3619883"/>
              <a:gd name="connsiteY67" fmla="*/ 122460 h 4297250"/>
              <a:gd name="connsiteX68" fmla="*/ 1811913 w 3619883"/>
              <a:gd name="connsiteY68" fmla="*/ 143234 h 4297250"/>
              <a:gd name="connsiteX69" fmla="*/ 1856557 w 3619883"/>
              <a:gd name="connsiteY69" fmla="*/ 133511 h 4297250"/>
              <a:gd name="connsiteX70" fmla="*/ 2066003 w 3619883"/>
              <a:gd name="connsiteY70" fmla="*/ 143313 h 4297250"/>
              <a:gd name="connsiteX71" fmla="*/ 2177615 w 3619883"/>
              <a:gd name="connsiteY71" fmla="*/ 119007 h 4297250"/>
              <a:gd name="connsiteX72" fmla="*/ 2255883 w 3619883"/>
              <a:gd name="connsiteY72" fmla="*/ 99047 h 4297250"/>
              <a:gd name="connsiteX73" fmla="*/ 2344622 w 3619883"/>
              <a:gd name="connsiteY73" fmla="*/ 91388 h 4297250"/>
              <a:gd name="connsiteX74" fmla="*/ 2455682 w 3619883"/>
              <a:gd name="connsiteY74" fmla="*/ 78869 h 4297250"/>
              <a:gd name="connsiteX75" fmla="*/ 2632609 w 3619883"/>
              <a:gd name="connsiteY75" fmla="*/ 75338 h 4297250"/>
              <a:gd name="connsiteX76" fmla="*/ 2742291 w 3619883"/>
              <a:gd name="connsiteY76" fmla="*/ 92282 h 4297250"/>
              <a:gd name="connsiteX77" fmla="*/ 2851974 w 3619883"/>
              <a:gd name="connsiteY77" fmla="*/ 109227 h 4297250"/>
              <a:gd name="connsiteX78" fmla="*/ 2907643 w 3619883"/>
              <a:gd name="connsiteY78" fmla="*/ 100020 h 4297250"/>
              <a:gd name="connsiteX79" fmla="*/ 2944022 w 3619883"/>
              <a:gd name="connsiteY79" fmla="*/ 30853 h 4297250"/>
              <a:gd name="connsiteX80" fmla="*/ 3022289 w 3619883"/>
              <a:gd name="connsiteY80" fmla="*/ 10893 h 4297250"/>
              <a:gd name="connsiteX81" fmla="*/ 3054807 w 3619883"/>
              <a:gd name="connsiteY81" fmla="*/ 24226 h 4297250"/>
              <a:gd name="connsiteX82" fmla="*/ 3141892 w 3619883"/>
              <a:gd name="connsiteY82" fmla="*/ 51925 h 4297250"/>
              <a:gd name="connsiteX83" fmla="*/ 3185711 w 3619883"/>
              <a:gd name="connsiteY83" fmla="*/ 59881 h 4297250"/>
              <a:gd name="connsiteX84" fmla="*/ 3219056 w 3619883"/>
              <a:gd name="connsiteY84" fmla="*/ 55536 h 4297250"/>
              <a:gd name="connsiteX85" fmla="*/ 3263425 w 3619883"/>
              <a:gd name="connsiteY85" fmla="*/ 51706 h 4297250"/>
              <a:gd name="connsiteX86" fmla="*/ 3296219 w 3619883"/>
              <a:gd name="connsiteY86" fmla="*/ 59147 h 4297250"/>
              <a:gd name="connsiteX87" fmla="*/ 3319094 w 3619883"/>
              <a:gd name="connsiteY87" fmla="*/ 42500 h 4297250"/>
              <a:gd name="connsiteX88" fmla="*/ 3420511 w 3619883"/>
              <a:gd name="connsiteY88" fmla="*/ 0 h 4297250"/>
              <a:gd name="connsiteX89" fmla="*/ 3453305 w 3619883"/>
              <a:gd name="connsiteY89" fmla="*/ 7440 h 4297250"/>
              <a:gd name="connsiteX90" fmla="*/ 3496571 w 3619883"/>
              <a:gd name="connsiteY90" fmla="*/ 27182 h 4297250"/>
              <a:gd name="connsiteX91" fmla="*/ 3602117 w 3619883"/>
              <a:gd name="connsiteY91" fmla="*/ 132521 h 4297250"/>
              <a:gd name="connsiteX92" fmla="*/ 3619883 w 3619883"/>
              <a:gd name="connsiteY92" fmla="*/ 140049 h 4297250"/>
              <a:gd name="connsiteX93" fmla="*/ 3619883 w 3619883"/>
              <a:gd name="connsiteY9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961020 w 3619883"/>
              <a:gd name="connsiteY19" fmla="*/ 4128157 h 4297250"/>
              <a:gd name="connsiteX20" fmla="*/ 783235 w 3619883"/>
              <a:gd name="connsiteY20" fmla="*/ 4128157 h 4297250"/>
              <a:gd name="connsiteX21" fmla="*/ 871024 w 3619883"/>
              <a:gd name="connsiteY21" fmla="*/ 4128157 h 4297250"/>
              <a:gd name="connsiteX22" fmla="*/ 829432 w 3619883"/>
              <a:gd name="connsiteY22" fmla="*/ 4275461 h 4297250"/>
              <a:gd name="connsiteX23" fmla="*/ 611484 w 3619883"/>
              <a:gd name="connsiteY23" fmla="*/ 4275461 h 4297250"/>
              <a:gd name="connsiteX24" fmla="*/ 621247 w 3619883"/>
              <a:gd name="connsiteY24" fmla="*/ 4128157 h 4297250"/>
              <a:gd name="connsiteX25" fmla="*/ 650062 w 3619883"/>
              <a:gd name="connsiteY25" fmla="*/ 4128157 h 4297250"/>
              <a:gd name="connsiteX26" fmla="*/ 650062 w 3619883"/>
              <a:gd name="connsiteY26" fmla="*/ 3951392 h 4297250"/>
              <a:gd name="connsiteX27" fmla="*/ 472277 w 3619883"/>
              <a:gd name="connsiteY27" fmla="*/ 3951392 h 4297250"/>
              <a:gd name="connsiteX28" fmla="*/ 472277 w 3619883"/>
              <a:gd name="connsiteY28" fmla="*/ 4128157 h 4297250"/>
              <a:gd name="connsiteX29" fmla="*/ 522650 w 3619883"/>
              <a:gd name="connsiteY29" fmla="*/ 4128157 h 4297250"/>
              <a:gd name="connsiteX30" fmla="*/ 573998 w 3619883"/>
              <a:gd name="connsiteY30" fmla="*/ 4275461 h 4297250"/>
              <a:gd name="connsiteX31" fmla="*/ 336164 w 3619883"/>
              <a:gd name="connsiteY31" fmla="*/ 4275461 h 4297250"/>
              <a:gd name="connsiteX32" fmla="*/ 294572 w 3619883"/>
              <a:gd name="connsiteY32" fmla="*/ 4128157 h 4297250"/>
              <a:gd name="connsiteX33" fmla="*/ 339106 w 3619883"/>
              <a:gd name="connsiteY33" fmla="*/ 4128157 h 4297250"/>
              <a:gd name="connsiteX34" fmla="*/ 339106 w 3619883"/>
              <a:gd name="connsiteY34" fmla="*/ 3951392 h 4297250"/>
              <a:gd name="connsiteX35" fmla="*/ 161321 w 3619883"/>
              <a:gd name="connsiteY35" fmla="*/ 3951392 h 4297250"/>
              <a:gd name="connsiteX36" fmla="*/ 161321 w 3619883"/>
              <a:gd name="connsiteY36" fmla="*/ 4128157 h 4297250"/>
              <a:gd name="connsiteX37" fmla="*/ 230914 w 3619883"/>
              <a:gd name="connsiteY37" fmla="*/ 4128157 h 4297250"/>
              <a:gd name="connsiteX38" fmla="*/ 189322 w 3619883"/>
              <a:gd name="connsiteY38" fmla="*/ 4275461 h 4297250"/>
              <a:gd name="connsiteX39" fmla="*/ 0 w 3619883"/>
              <a:gd name="connsiteY39" fmla="*/ 4275461 h 4297250"/>
              <a:gd name="connsiteX40" fmla="*/ 0 w 3619883"/>
              <a:gd name="connsiteY40" fmla="*/ 42229 h 4297250"/>
              <a:gd name="connsiteX41" fmla="*/ 42464 w 3619883"/>
              <a:gd name="connsiteY41" fmla="*/ 40518 h 4297250"/>
              <a:gd name="connsiteX42" fmla="*/ 137733 w 3619883"/>
              <a:gd name="connsiteY42" fmla="*/ 35355 h 4297250"/>
              <a:gd name="connsiteX43" fmla="*/ 270565 w 3619883"/>
              <a:gd name="connsiteY43" fmla="*/ 29759 h 4297250"/>
              <a:gd name="connsiteX44" fmla="*/ 479734 w 3619883"/>
              <a:gd name="connsiteY44" fmla="*/ 45455 h 4297250"/>
              <a:gd name="connsiteX45" fmla="*/ 524103 w 3619883"/>
              <a:gd name="connsiteY45" fmla="*/ 41625 h 4297250"/>
              <a:gd name="connsiteX46" fmla="*/ 624416 w 3619883"/>
              <a:gd name="connsiteY46" fmla="*/ 22696 h 4297250"/>
              <a:gd name="connsiteX47" fmla="*/ 657762 w 3619883"/>
              <a:gd name="connsiteY47" fmla="*/ 18351 h 4297250"/>
              <a:gd name="connsiteX48" fmla="*/ 690557 w 3619883"/>
              <a:gd name="connsiteY48" fmla="*/ 25792 h 4297250"/>
              <a:gd name="connsiteX49" fmla="*/ 745123 w 3619883"/>
              <a:gd name="connsiteY49" fmla="*/ 40157 h 4297250"/>
              <a:gd name="connsiteX50" fmla="*/ 789493 w 3619883"/>
              <a:gd name="connsiteY50" fmla="*/ 36327 h 4297250"/>
              <a:gd name="connsiteX51" fmla="*/ 854255 w 3619883"/>
              <a:gd name="connsiteY51" fmla="*/ 68887 h 4297250"/>
              <a:gd name="connsiteX52" fmla="*/ 897520 w 3619883"/>
              <a:gd name="connsiteY52" fmla="*/ 88629 h 4297250"/>
              <a:gd name="connsiteX53" fmla="*/ 940510 w 3619883"/>
              <a:gd name="connsiteY53" fmla="*/ 114265 h 4297250"/>
              <a:gd name="connsiteX54" fmla="*/ 1082712 w 3619883"/>
              <a:gd name="connsiteY54" fmla="*/ 144543 h 4297250"/>
              <a:gd name="connsiteX55" fmla="*/ 1205348 w 3619883"/>
              <a:gd name="connsiteY55" fmla="*/ 120753 h 4297250"/>
              <a:gd name="connsiteX56" fmla="*/ 1271764 w 3619883"/>
              <a:gd name="connsiteY56" fmla="*/ 117956 h 4297250"/>
              <a:gd name="connsiteX57" fmla="*/ 1315583 w 3619883"/>
              <a:gd name="connsiteY57" fmla="*/ 125912 h 4297250"/>
              <a:gd name="connsiteX58" fmla="*/ 1359125 w 3619883"/>
              <a:gd name="connsiteY58" fmla="*/ 139761 h 4297250"/>
              <a:gd name="connsiteX59" fmla="*/ 1391919 w 3619883"/>
              <a:gd name="connsiteY59" fmla="*/ 147202 h 4297250"/>
              <a:gd name="connsiteX60" fmla="*/ 1436563 w 3619883"/>
              <a:gd name="connsiteY60" fmla="*/ 137480 h 4297250"/>
              <a:gd name="connsiteX61" fmla="*/ 1471566 w 3619883"/>
              <a:gd name="connsiteY61" fmla="*/ 97777 h 4297250"/>
              <a:gd name="connsiteX62" fmla="*/ 1505739 w 3619883"/>
              <a:gd name="connsiteY62" fmla="*/ 75753 h 4297250"/>
              <a:gd name="connsiteX63" fmla="*/ 1590891 w 3619883"/>
              <a:gd name="connsiteY63" fmla="*/ 144702 h 4297250"/>
              <a:gd name="connsiteX64" fmla="*/ 1625616 w 3619883"/>
              <a:gd name="connsiteY64" fmla="*/ 110893 h 4297250"/>
              <a:gd name="connsiteX65" fmla="*/ 1658964 w 3619883"/>
              <a:gd name="connsiteY65" fmla="*/ 106547 h 4297250"/>
              <a:gd name="connsiteX66" fmla="*/ 1746598 w 3619883"/>
              <a:gd name="connsiteY66" fmla="*/ 122460 h 4297250"/>
              <a:gd name="connsiteX67" fmla="*/ 1811913 w 3619883"/>
              <a:gd name="connsiteY67" fmla="*/ 143234 h 4297250"/>
              <a:gd name="connsiteX68" fmla="*/ 1856557 w 3619883"/>
              <a:gd name="connsiteY68" fmla="*/ 133511 h 4297250"/>
              <a:gd name="connsiteX69" fmla="*/ 2066003 w 3619883"/>
              <a:gd name="connsiteY69" fmla="*/ 143313 h 4297250"/>
              <a:gd name="connsiteX70" fmla="*/ 2177615 w 3619883"/>
              <a:gd name="connsiteY70" fmla="*/ 119007 h 4297250"/>
              <a:gd name="connsiteX71" fmla="*/ 2255883 w 3619883"/>
              <a:gd name="connsiteY71" fmla="*/ 99047 h 4297250"/>
              <a:gd name="connsiteX72" fmla="*/ 2344622 w 3619883"/>
              <a:gd name="connsiteY72" fmla="*/ 91388 h 4297250"/>
              <a:gd name="connsiteX73" fmla="*/ 2455682 w 3619883"/>
              <a:gd name="connsiteY73" fmla="*/ 78869 h 4297250"/>
              <a:gd name="connsiteX74" fmla="*/ 2632609 w 3619883"/>
              <a:gd name="connsiteY74" fmla="*/ 75338 h 4297250"/>
              <a:gd name="connsiteX75" fmla="*/ 2742291 w 3619883"/>
              <a:gd name="connsiteY75" fmla="*/ 92282 h 4297250"/>
              <a:gd name="connsiteX76" fmla="*/ 2851974 w 3619883"/>
              <a:gd name="connsiteY76" fmla="*/ 109227 h 4297250"/>
              <a:gd name="connsiteX77" fmla="*/ 2907643 w 3619883"/>
              <a:gd name="connsiteY77" fmla="*/ 100020 h 4297250"/>
              <a:gd name="connsiteX78" fmla="*/ 2944022 w 3619883"/>
              <a:gd name="connsiteY78" fmla="*/ 30853 h 4297250"/>
              <a:gd name="connsiteX79" fmla="*/ 3022289 w 3619883"/>
              <a:gd name="connsiteY79" fmla="*/ 10893 h 4297250"/>
              <a:gd name="connsiteX80" fmla="*/ 3054807 w 3619883"/>
              <a:gd name="connsiteY80" fmla="*/ 24226 h 4297250"/>
              <a:gd name="connsiteX81" fmla="*/ 3141892 w 3619883"/>
              <a:gd name="connsiteY81" fmla="*/ 51925 h 4297250"/>
              <a:gd name="connsiteX82" fmla="*/ 3185711 w 3619883"/>
              <a:gd name="connsiteY82" fmla="*/ 59881 h 4297250"/>
              <a:gd name="connsiteX83" fmla="*/ 3219056 w 3619883"/>
              <a:gd name="connsiteY83" fmla="*/ 55536 h 4297250"/>
              <a:gd name="connsiteX84" fmla="*/ 3263425 w 3619883"/>
              <a:gd name="connsiteY84" fmla="*/ 51706 h 4297250"/>
              <a:gd name="connsiteX85" fmla="*/ 3296219 w 3619883"/>
              <a:gd name="connsiteY85" fmla="*/ 59147 h 4297250"/>
              <a:gd name="connsiteX86" fmla="*/ 3319094 w 3619883"/>
              <a:gd name="connsiteY86" fmla="*/ 42500 h 4297250"/>
              <a:gd name="connsiteX87" fmla="*/ 3420511 w 3619883"/>
              <a:gd name="connsiteY87" fmla="*/ 0 h 4297250"/>
              <a:gd name="connsiteX88" fmla="*/ 3453305 w 3619883"/>
              <a:gd name="connsiteY88" fmla="*/ 7440 h 4297250"/>
              <a:gd name="connsiteX89" fmla="*/ 3496571 w 3619883"/>
              <a:gd name="connsiteY89" fmla="*/ 27182 h 4297250"/>
              <a:gd name="connsiteX90" fmla="*/ 3602117 w 3619883"/>
              <a:gd name="connsiteY90" fmla="*/ 132521 h 4297250"/>
              <a:gd name="connsiteX91" fmla="*/ 3619883 w 3619883"/>
              <a:gd name="connsiteY91" fmla="*/ 140049 h 4297250"/>
              <a:gd name="connsiteX92" fmla="*/ 3619883 w 3619883"/>
              <a:gd name="connsiteY9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961020 w 3619883"/>
              <a:gd name="connsiteY19" fmla="*/ 4128157 h 4297250"/>
              <a:gd name="connsiteX20" fmla="*/ 871024 w 3619883"/>
              <a:gd name="connsiteY20" fmla="*/ 4128157 h 4297250"/>
              <a:gd name="connsiteX21" fmla="*/ 829432 w 3619883"/>
              <a:gd name="connsiteY21" fmla="*/ 4275461 h 4297250"/>
              <a:gd name="connsiteX22" fmla="*/ 611484 w 3619883"/>
              <a:gd name="connsiteY22" fmla="*/ 4275461 h 4297250"/>
              <a:gd name="connsiteX23" fmla="*/ 621247 w 3619883"/>
              <a:gd name="connsiteY23" fmla="*/ 4128157 h 4297250"/>
              <a:gd name="connsiteX24" fmla="*/ 650062 w 3619883"/>
              <a:gd name="connsiteY24" fmla="*/ 4128157 h 4297250"/>
              <a:gd name="connsiteX25" fmla="*/ 650062 w 3619883"/>
              <a:gd name="connsiteY25" fmla="*/ 3951392 h 4297250"/>
              <a:gd name="connsiteX26" fmla="*/ 472277 w 3619883"/>
              <a:gd name="connsiteY26" fmla="*/ 3951392 h 4297250"/>
              <a:gd name="connsiteX27" fmla="*/ 472277 w 3619883"/>
              <a:gd name="connsiteY27" fmla="*/ 4128157 h 4297250"/>
              <a:gd name="connsiteX28" fmla="*/ 522650 w 3619883"/>
              <a:gd name="connsiteY28" fmla="*/ 4128157 h 4297250"/>
              <a:gd name="connsiteX29" fmla="*/ 573998 w 3619883"/>
              <a:gd name="connsiteY29" fmla="*/ 4275461 h 4297250"/>
              <a:gd name="connsiteX30" fmla="*/ 336164 w 3619883"/>
              <a:gd name="connsiteY30" fmla="*/ 4275461 h 4297250"/>
              <a:gd name="connsiteX31" fmla="*/ 294572 w 3619883"/>
              <a:gd name="connsiteY31" fmla="*/ 4128157 h 4297250"/>
              <a:gd name="connsiteX32" fmla="*/ 339106 w 3619883"/>
              <a:gd name="connsiteY32" fmla="*/ 4128157 h 4297250"/>
              <a:gd name="connsiteX33" fmla="*/ 339106 w 3619883"/>
              <a:gd name="connsiteY33" fmla="*/ 3951392 h 4297250"/>
              <a:gd name="connsiteX34" fmla="*/ 161321 w 3619883"/>
              <a:gd name="connsiteY34" fmla="*/ 3951392 h 4297250"/>
              <a:gd name="connsiteX35" fmla="*/ 161321 w 3619883"/>
              <a:gd name="connsiteY35" fmla="*/ 4128157 h 4297250"/>
              <a:gd name="connsiteX36" fmla="*/ 230914 w 3619883"/>
              <a:gd name="connsiteY36" fmla="*/ 4128157 h 4297250"/>
              <a:gd name="connsiteX37" fmla="*/ 189322 w 3619883"/>
              <a:gd name="connsiteY37" fmla="*/ 4275461 h 4297250"/>
              <a:gd name="connsiteX38" fmla="*/ 0 w 3619883"/>
              <a:gd name="connsiteY38" fmla="*/ 4275461 h 4297250"/>
              <a:gd name="connsiteX39" fmla="*/ 0 w 3619883"/>
              <a:gd name="connsiteY39" fmla="*/ 42229 h 4297250"/>
              <a:gd name="connsiteX40" fmla="*/ 42464 w 3619883"/>
              <a:gd name="connsiteY40" fmla="*/ 40518 h 4297250"/>
              <a:gd name="connsiteX41" fmla="*/ 137733 w 3619883"/>
              <a:gd name="connsiteY41" fmla="*/ 35355 h 4297250"/>
              <a:gd name="connsiteX42" fmla="*/ 270565 w 3619883"/>
              <a:gd name="connsiteY42" fmla="*/ 29759 h 4297250"/>
              <a:gd name="connsiteX43" fmla="*/ 479734 w 3619883"/>
              <a:gd name="connsiteY43" fmla="*/ 45455 h 4297250"/>
              <a:gd name="connsiteX44" fmla="*/ 524103 w 3619883"/>
              <a:gd name="connsiteY44" fmla="*/ 41625 h 4297250"/>
              <a:gd name="connsiteX45" fmla="*/ 624416 w 3619883"/>
              <a:gd name="connsiteY45" fmla="*/ 22696 h 4297250"/>
              <a:gd name="connsiteX46" fmla="*/ 657762 w 3619883"/>
              <a:gd name="connsiteY46" fmla="*/ 18351 h 4297250"/>
              <a:gd name="connsiteX47" fmla="*/ 690557 w 3619883"/>
              <a:gd name="connsiteY47" fmla="*/ 25792 h 4297250"/>
              <a:gd name="connsiteX48" fmla="*/ 745123 w 3619883"/>
              <a:gd name="connsiteY48" fmla="*/ 40157 h 4297250"/>
              <a:gd name="connsiteX49" fmla="*/ 789493 w 3619883"/>
              <a:gd name="connsiteY49" fmla="*/ 36327 h 4297250"/>
              <a:gd name="connsiteX50" fmla="*/ 854255 w 3619883"/>
              <a:gd name="connsiteY50" fmla="*/ 68887 h 4297250"/>
              <a:gd name="connsiteX51" fmla="*/ 897520 w 3619883"/>
              <a:gd name="connsiteY51" fmla="*/ 88629 h 4297250"/>
              <a:gd name="connsiteX52" fmla="*/ 940510 w 3619883"/>
              <a:gd name="connsiteY52" fmla="*/ 114265 h 4297250"/>
              <a:gd name="connsiteX53" fmla="*/ 1082712 w 3619883"/>
              <a:gd name="connsiteY53" fmla="*/ 144543 h 4297250"/>
              <a:gd name="connsiteX54" fmla="*/ 1205348 w 3619883"/>
              <a:gd name="connsiteY54" fmla="*/ 120753 h 4297250"/>
              <a:gd name="connsiteX55" fmla="*/ 1271764 w 3619883"/>
              <a:gd name="connsiteY55" fmla="*/ 117956 h 4297250"/>
              <a:gd name="connsiteX56" fmla="*/ 1315583 w 3619883"/>
              <a:gd name="connsiteY56" fmla="*/ 125912 h 4297250"/>
              <a:gd name="connsiteX57" fmla="*/ 1359125 w 3619883"/>
              <a:gd name="connsiteY57" fmla="*/ 139761 h 4297250"/>
              <a:gd name="connsiteX58" fmla="*/ 1391919 w 3619883"/>
              <a:gd name="connsiteY58" fmla="*/ 147202 h 4297250"/>
              <a:gd name="connsiteX59" fmla="*/ 1436563 w 3619883"/>
              <a:gd name="connsiteY59" fmla="*/ 137480 h 4297250"/>
              <a:gd name="connsiteX60" fmla="*/ 1471566 w 3619883"/>
              <a:gd name="connsiteY60" fmla="*/ 97777 h 4297250"/>
              <a:gd name="connsiteX61" fmla="*/ 1505739 w 3619883"/>
              <a:gd name="connsiteY61" fmla="*/ 75753 h 4297250"/>
              <a:gd name="connsiteX62" fmla="*/ 1590891 w 3619883"/>
              <a:gd name="connsiteY62" fmla="*/ 144702 h 4297250"/>
              <a:gd name="connsiteX63" fmla="*/ 1625616 w 3619883"/>
              <a:gd name="connsiteY63" fmla="*/ 110893 h 4297250"/>
              <a:gd name="connsiteX64" fmla="*/ 1658964 w 3619883"/>
              <a:gd name="connsiteY64" fmla="*/ 106547 h 4297250"/>
              <a:gd name="connsiteX65" fmla="*/ 1746598 w 3619883"/>
              <a:gd name="connsiteY65" fmla="*/ 122460 h 4297250"/>
              <a:gd name="connsiteX66" fmla="*/ 1811913 w 3619883"/>
              <a:gd name="connsiteY66" fmla="*/ 143234 h 4297250"/>
              <a:gd name="connsiteX67" fmla="*/ 1856557 w 3619883"/>
              <a:gd name="connsiteY67" fmla="*/ 133511 h 4297250"/>
              <a:gd name="connsiteX68" fmla="*/ 2066003 w 3619883"/>
              <a:gd name="connsiteY68" fmla="*/ 143313 h 4297250"/>
              <a:gd name="connsiteX69" fmla="*/ 2177615 w 3619883"/>
              <a:gd name="connsiteY69" fmla="*/ 119007 h 4297250"/>
              <a:gd name="connsiteX70" fmla="*/ 2255883 w 3619883"/>
              <a:gd name="connsiteY70" fmla="*/ 99047 h 4297250"/>
              <a:gd name="connsiteX71" fmla="*/ 2344622 w 3619883"/>
              <a:gd name="connsiteY71" fmla="*/ 91388 h 4297250"/>
              <a:gd name="connsiteX72" fmla="*/ 2455682 w 3619883"/>
              <a:gd name="connsiteY72" fmla="*/ 78869 h 4297250"/>
              <a:gd name="connsiteX73" fmla="*/ 2632609 w 3619883"/>
              <a:gd name="connsiteY73" fmla="*/ 75338 h 4297250"/>
              <a:gd name="connsiteX74" fmla="*/ 2742291 w 3619883"/>
              <a:gd name="connsiteY74" fmla="*/ 92282 h 4297250"/>
              <a:gd name="connsiteX75" fmla="*/ 2851974 w 3619883"/>
              <a:gd name="connsiteY75" fmla="*/ 109227 h 4297250"/>
              <a:gd name="connsiteX76" fmla="*/ 2907643 w 3619883"/>
              <a:gd name="connsiteY76" fmla="*/ 100020 h 4297250"/>
              <a:gd name="connsiteX77" fmla="*/ 2944022 w 3619883"/>
              <a:gd name="connsiteY77" fmla="*/ 30853 h 4297250"/>
              <a:gd name="connsiteX78" fmla="*/ 3022289 w 3619883"/>
              <a:gd name="connsiteY78" fmla="*/ 10893 h 4297250"/>
              <a:gd name="connsiteX79" fmla="*/ 3054807 w 3619883"/>
              <a:gd name="connsiteY79" fmla="*/ 24226 h 4297250"/>
              <a:gd name="connsiteX80" fmla="*/ 3141892 w 3619883"/>
              <a:gd name="connsiteY80" fmla="*/ 51925 h 4297250"/>
              <a:gd name="connsiteX81" fmla="*/ 3185711 w 3619883"/>
              <a:gd name="connsiteY81" fmla="*/ 59881 h 4297250"/>
              <a:gd name="connsiteX82" fmla="*/ 3219056 w 3619883"/>
              <a:gd name="connsiteY82" fmla="*/ 55536 h 4297250"/>
              <a:gd name="connsiteX83" fmla="*/ 3263425 w 3619883"/>
              <a:gd name="connsiteY83" fmla="*/ 51706 h 4297250"/>
              <a:gd name="connsiteX84" fmla="*/ 3296219 w 3619883"/>
              <a:gd name="connsiteY84" fmla="*/ 59147 h 4297250"/>
              <a:gd name="connsiteX85" fmla="*/ 3319094 w 3619883"/>
              <a:gd name="connsiteY85" fmla="*/ 42500 h 4297250"/>
              <a:gd name="connsiteX86" fmla="*/ 3420511 w 3619883"/>
              <a:gd name="connsiteY86" fmla="*/ 0 h 4297250"/>
              <a:gd name="connsiteX87" fmla="*/ 3453305 w 3619883"/>
              <a:gd name="connsiteY87" fmla="*/ 7440 h 4297250"/>
              <a:gd name="connsiteX88" fmla="*/ 3496571 w 3619883"/>
              <a:gd name="connsiteY88" fmla="*/ 27182 h 4297250"/>
              <a:gd name="connsiteX89" fmla="*/ 3602117 w 3619883"/>
              <a:gd name="connsiteY89" fmla="*/ 132521 h 4297250"/>
              <a:gd name="connsiteX90" fmla="*/ 3619883 w 3619883"/>
              <a:gd name="connsiteY90" fmla="*/ 140049 h 4297250"/>
              <a:gd name="connsiteX91" fmla="*/ 3619883 w 3619883"/>
              <a:gd name="connsiteY9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871024 w 3619883"/>
              <a:gd name="connsiteY19" fmla="*/ 4128157 h 4297250"/>
              <a:gd name="connsiteX20" fmla="*/ 829432 w 3619883"/>
              <a:gd name="connsiteY20" fmla="*/ 4275461 h 4297250"/>
              <a:gd name="connsiteX21" fmla="*/ 611484 w 3619883"/>
              <a:gd name="connsiteY21" fmla="*/ 4275461 h 4297250"/>
              <a:gd name="connsiteX22" fmla="*/ 621247 w 3619883"/>
              <a:gd name="connsiteY22" fmla="*/ 4128157 h 4297250"/>
              <a:gd name="connsiteX23" fmla="*/ 650062 w 3619883"/>
              <a:gd name="connsiteY23" fmla="*/ 4128157 h 4297250"/>
              <a:gd name="connsiteX24" fmla="*/ 650062 w 3619883"/>
              <a:gd name="connsiteY24" fmla="*/ 3951392 h 4297250"/>
              <a:gd name="connsiteX25" fmla="*/ 472277 w 3619883"/>
              <a:gd name="connsiteY25" fmla="*/ 3951392 h 4297250"/>
              <a:gd name="connsiteX26" fmla="*/ 472277 w 3619883"/>
              <a:gd name="connsiteY26" fmla="*/ 4128157 h 4297250"/>
              <a:gd name="connsiteX27" fmla="*/ 522650 w 3619883"/>
              <a:gd name="connsiteY27" fmla="*/ 4128157 h 4297250"/>
              <a:gd name="connsiteX28" fmla="*/ 573998 w 3619883"/>
              <a:gd name="connsiteY28" fmla="*/ 4275461 h 4297250"/>
              <a:gd name="connsiteX29" fmla="*/ 336164 w 3619883"/>
              <a:gd name="connsiteY29" fmla="*/ 4275461 h 4297250"/>
              <a:gd name="connsiteX30" fmla="*/ 294572 w 3619883"/>
              <a:gd name="connsiteY30" fmla="*/ 4128157 h 4297250"/>
              <a:gd name="connsiteX31" fmla="*/ 339106 w 3619883"/>
              <a:gd name="connsiteY31" fmla="*/ 4128157 h 4297250"/>
              <a:gd name="connsiteX32" fmla="*/ 339106 w 3619883"/>
              <a:gd name="connsiteY32" fmla="*/ 3951392 h 4297250"/>
              <a:gd name="connsiteX33" fmla="*/ 161321 w 3619883"/>
              <a:gd name="connsiteY33" fmla="*/ 3951392 h 4297250"/>
              <a:gd name="connsiteX34" fmla="*/ 161321 w 3619883"/>
              <a:gd name="connsiteY34" fmla="*/ 4128157 h 4297250"/>
              <a:gd name="connsiteX35" fmla="*/ 230914 w 3619883"/>
              <a:gd name="connsiteY35" fmla="*/ 4128157 h 4297250"/>
              <a:gd name="connsiteX36" fmla="*/ 189322 w 3619883"/>
              <a:gd name="connsiteY36" fmla="*/ 4275461 h 4297250"/>
              <a:gd name="connsiteX37" fmla="*/ 0 w 3619883"/>
              <a:gd name="connsiteY37" fmla="*/ 4275461 h 4297250"/>
              <a:gd name="connsiteX38" fmla="*/ 0 w 3619883"/>
              <a:gd name="connsiteY38" fmla="*/ 42229 h 4297250"/>
              <a:gd name="connsiteX39" fmla="*/ 42464 w 3619883"/>
              <a:gd name="connsiteY39" fmla="*/ 40518 h 4297250"/>
              <a:gd name="connsiteX40" fmla="*/ 137733 w 3619883"/>
              <a:gd name="connsiteY40" fmla="*/ 35355 h 4297250"/>
              <a:gd name="connsiteX41" fmla="*/ 270565 w 3619883"/>
              <a:gd name="connsiteY41" fmla="*/ 29759 h 4297250"/>
              <a:gd name="connsiteX42" fmla="*/ 479734 w 3619883"/>
              <a:gd name="connsiteY42" fmla="*/ 45455 h 4297250"/>
              <a:gd name="connsiteX43" fmla="*/ 524103 w 3619883"/>
              <a:gd name="connsiteY43" fmla="*/ 41625 h 4297250"/>
              <a:gd name="connsiteX44" fmla="*/ 624416 w 3619883"/>
              <a:gd name="connsiteY44" fmla="*/ 22696 h 4297250"/>
              <a:gd name="connsiteX45" fmla="*/ 657762 w 3619883"/>
              <a:gd name="connsiteY45" fmla="*/ 18351 h 4297250"/>
              <a:gd name="connsiteX46" fmla="*/ 690557 w 3619883"/>
              <a:gd name="connsiteY46" fmla="*/ 25792 h 4297250"/>
              <a:gd name="connsiteX47" fmla="*/ 745123 w 3619883"/>
              <a:gd name="connsiteY47" fmla="*/ 40157 h 4297250"/>
              <a:gd name="connsiteX48" fmla="*/ 789493 w 3619883"/>
              <a:gd name="connsiteY48" fmla="*/ 36327 h 4297250"/>
              <a:gd name="connsiteX49" fmla="*/ 854255 w 3619883"/>
              <a:gd name="connsiteY49" fmla="*/ 68887 h 4297250"/>
              <a:gd name="connsiteX50" fmla="*/ 897520 w 3619883"/>
              <a:gd name="connsiteY50" fmla="*/ 88629 h 4297250"/>
              <a:gd name="connsiteX51" fmla="*/ 940510 w 3619883"/>
              <a:gd name="connsiteY51" fmla="*/ 114265 h 4297250"/>
              <a:gd name="connsiteX52" fmla="*/ 1082712 w 3619883"/>
              <a:gd name="connsiteY52" fmla="*/ 144543 h 4297250"/>
              <a:gd name="connsiteX53" fmla="*/ 1205348 w 3619883"/>
              <a:gd name="connsiteY53" fmla="*/ 120753 h 4297250"/>
              <a:gd name="connsiteX54" fmla="*/ 1271764 w 3619883"/>
              <a:gd name="connsiteY54" fmla="*/ 117956 h 4297250"/>
              <a:gd name="connsiteX55" fmla="*/ 1315583 w 3619883"/>
              <a:gd name="connsiteY55" fmla="*/ 125912 h 4297250"/>
              <a:gd name="connsiteX56" fmla="*/ 1359125 w 3619883"/>
              <a:gd name="connsiteY56" fmla="*/ 139761 h 4297250"/>
              <a:gd name="connsiteX57" fmla="*/ 1391919 w 3619883"/>
              <a:gd name="connsiteY57" fmla="*/ 147202 h 4297250"/>
              <a:gd name="connsiteX58" fmla="*/ 1436563 w 3619883"/>
              <a:gd name="connsiteY58" fmla="*/ 137480 h 4297250"/>
              <a:gd name="connsiteX59" fmla="*/ 1471566 w 3619883"/>
              <a:gd name="connsiteY59" fmla="*/ 97777 h 4297250"/>
              <a:gd name="connsiteX60" fmla="*/ 1505739 w 3619883"/>
              <a:gd name="connsiteY60" fmla="*/ 75753 h 4297250"/>
              <a:gd name="connsiteX61" fmla="*/ 1590891 w 3619883"/>
              <a:gd name="connsiteY61" fmla="*/ 144702 h 4297250"/>
              <a:gd name="connsiteX62" fmla="*/ 1625616 w 3619883"/>
              <a:gd name="connsiteY62" fmla="*/ 110893 h 4297250"/>
              <a:gd name="connsiteX63" fmla="*/ 1658964 w 3619883"/>
              <a:gd name="connsiteY63" fmla="*/ 106547 h 4297250"/>
              <a:gd name="connsiteX64" fmla="*/ 1746598 w 3619883"/>
              <a:gd name="connsiteY64" fmla="*/ 122460 h 4297250"/>
              <a:gd name="connsiteX65" fmla="*/ 1811913 w 3619883"/>
              <a:gd name="connsiteY65" fmla="*/ 143234 h 4297250"/>
              <a:gd name="connsiteX66" fmla="*/ 1856557 w 3619883"/>
              <a:gd name="connsiteY66" fmla="*/ 133511 h 4297250"/>
              <a:gd name="connsiteX67" fmla="*/ 2066003 w 3619883"/>
              <a:gd name="connsiteY67" fmla="*/ 143313 h 4297250"/>
              <a:gd name="connsiteX68" fmla="*/ 2177615 w 3619883"/>
              <a:gd name="connsiteY68" fmla="*/ 119007 h 4297250"/>
              <a:gd name="connsiteX69" fmla="*/ 2255883 w 3619883"/>
              <a:gd name="connsiteY69" fmla="*/ 99047 h 4297250"/>
              <a:gd name="connsiteX70" fmla="*/ 2344622 w 3619883"/>
              <a:gd name="connsiteY70" fmla="*/ 91388 h 4297250"/>
              <a:gd name="connsiteX71" fmla="*/ 2455682 w 3619883"/>
              <a:gd name="connsiteY71" fmla="*/ 78869 h 4297250"/>
              <a:gd name="connsiteX72" fmla="*/ 2632609 w 3619883"/>
              <a:gd name="connsiteY72" fmla="*/ 75338 h 4297250"/>
              <a:gd name="connsiteX73" fmla="*/ 2742291 w 3619883"/>
              <a:gd name="connsiteY73" fmla="*/ 92282 h 4297250"/>
              <a:gd name="connsiteX74" fmla="*/ 2851974 w 3619883"/>
              <a:gd name="connsiteY74" fmla="*/ 109227 h 4297250"/>
              <a:gd name="connsiteX75" fmla="*/ 2907643 w 3619883"/>
              <a:gd name="connsiteY75" fmla="*/ 100020 h 4297250"/>
              <a:gd name="connsiteX76" fmla="*/ 2944022 w 3619883"/>
              <a:gd name="connsiteY76" fmla="*/ 30853 h 4297250"/>
              <a:gd name="connsiteX77" fmla="*/ 3022289 w 3619883"/>
              <a:gd name="connsiteY77" fmla="*/ 10893 h 4297250"/>
              <a:gd name="connsiteX78" fmla="*/ 3054807 w 3619883"/>
              <a:gd name="connsiteY78" fmla="*/ 24226 h 4297250"/>
              <a:gd name="connsiteX79" fmla="*/ 3141892 w 3619883"/>
              <a:gd name="connsiteY79" fmla="*/ 51925 h 4297250"/>
              <a:gd name="connsiteX80" fmla="*/ 3185711 w 3619883"/>
              <a:gd name="connsiteY80" fmla="*/ 59881 h 4297250"/>
              <a:gd name="connsiteX81" fmla="*/ 3219056 w 3619883"/>
              <a:gd name="connsiteY81" fmla="*/ 55536 h 4297250"/>
              <a:gd name="connsiteX82" fmla="*/ 3263425 w 3619883"/>
              <a:gd name="connsiteY82" fmla="*/ 51706 h 4297250"/>
              <a:gd name="connsiteX83" fmla="*/ 3296219 w 3619883"/>
              <a:gd name="connsiteY83" fmla="*/ 59147 h 4297250"/>
              <a:gd name="connsiteX84" fmla="*/ 3319094 w 3619883"/>
              <a:gd name="connsiteY84" fmla="*/ 42500 h 4297250"/>
              <a:gd name="connsiteX85" fmla="*/ 3420511 w 3619883"/>
              <a:gd name="connsiteY85" fmla="*/ 0 h 4297250"/>
              <a:gd name="connsiteX86" fmla="*/ 3453305 w 3619883"/>
              <a:gd name="connsiteY86" fmla="*/ 7440 h 4297250"/>
              <a:gd name="connsiteX87" fmla="*/ 3496571 w 3619883"/>
              <a:gd name="connsiteY87" fmla="*/ 27182 h 4297250"/>
              <a:gd name="connsiteX88" fmla="*/ 3602117 w 3619883"/>
              <a:gd name="connsiteY88" fmla="*/ 132521 h 4297250"/>
              <a:gd name="connsiteX89" fmla="*/ 3619883 w 3619883"/>
              <a:gd name="connsiteY89" fmla="*/ 140049 h 4297250"/>
              <a:gd name="connsiteX90" fmla="*/ 3619883 w 3619883"/>
              <a:gd name="connsiteY9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829432 w 3619883"/>
              <a:gd name="connsiteY19" fmla="*/ 4275461 h 4297250"/>
              <a:gd name="connsiteX20" fmla="*/ 611484 w 3619883"/>
              <a:gd name="connsiteY20" fmla="*/ 4275461 h 4297250"/>
              <a:gd name="connsiteX21" fmla="*/ 621247 w 3619883"/>
              <a:gd name="connsiteY21" fmla="*/ 4128157 h 4297250"/>
              <a:gd name="connsiteX22" fmla="*/ 650062 w 3619883"/>
              <a:gd name="connsiteY22" fmla="*/ 4128157 h 4297250"/>
              <a:gd name="connsiteX23" fmla="*/ 650062 w 3619883"/>
              <a:gd name="connsiteY23" fmla="*/ 3951392 h 4297250"/>
              <a:gd name="connsiteX24" fmla="*/ 472277 w 3619883"/>
              <a:gd name="connsiteY24" fmla="*/ 3951392 h 4297250"/>
              <a:gd name="connsiteX25" fmla="*/ 472277 w 3619883"/>
              <a:gd name="connsiteY25" fmla="*/ 4128157 h 4297250"/>
              <a:gd name="connsiteX26" fmla="*/ 522650 w 3619883"/>
              <a:gd name="connsiteY26" fmla="*/ 4128157 h 4297250"/>
              <a:gd name="connsiteX27" fmla="*/ 573998 w 3619883"/>
              <a:gd name="connsiteY27" fmla="*/ 4275461 h 4297250"/>
              <a:gd name="connsiteX28" fmla="*/ 336164 w 3619883"/>
              <a:gd name="connsiteY28" fmla="*/ 4275461 h 4297250"/>
              <a:gd name="connsiteX29" fmla="*/ 294572 w 3619883"/>
              <a:gd name="connsiteY29" fmla="*/ 4128157 h 4297250"/>
              <a:gd name="connsiteX30" fmla="*/ 339106 w 3619883"/>
              <a:gd name="connsiteY30" fmla="*/ 4128157 h 4297250"/>
              <a:gd name="connsiteX31" fmla="*/ 339106 w 3619883"/>
              <a:gd name="connsiteY31" fmla="*/ 3951392 h 4297250"/>
              <a:gd name="connsiteX32" fmla="*/ 161321 w 3619883"/>
              <a:gd name="connsiteY32" fmla="*/ 3951392 h 4297250"/>
              <a:gd name="connsiteX33" fmla="*/ 161321 w 3619883"/>
              <a:gd name="connsiteY33" fmla="*/ 4128157 h 4297250"/>
              <a:gd name="connsiteX34" fmla="*/ 230914 w 3619883"/>
              <a:gd name="connsiteY34" fmla="*/ 4128157 h 4297250"/>
              <a:gd name="connsiteX35" fmla="*/ 189322 w 3619883"/>
              <a:gd name="connsiteY35" fmla="*/ 4275461 h 4297250"/>
              <a:gd name="connsiteX36" fmla="*/ 0 w 3619883"/>
              <a:gd name="connsiteY36" fmla="*/ 4275461 h 4297250"/>
              <a:gd name="connsiteX37" fmla="*/ 0 w 3619883"/>
              <a:gd name="connsiteY37" fmla="*/ 42229 h 4297250"/>
              <a:gd name="connsiteX38" fmla="*/ 42464 w 3619883"/>
              <a:gd name="connsiteY38" fmla="*/ 40518 h 4297250"/>
              <a:gd name="connsiteX39" fmla="*/ 137733 w 3619883"/>
              <a:gd name="connsiteY39" fmla="*/ 35355 h 4297250"/>
              <a:gd name="connsiteX40" fmla="*/ 270565 w 3619883"/>
              <a:gd name="connsiteY40" fmla="*/ 29759 h 4297250"/>
              <a:gd name="connsiteX41" fmla="*/ 479734 w 3619883"/>
              <a:gd name="connsiteY41" fmla="*/ 45455 h 4297250"/>
              <a:gd name="connsiteX42" fmla="*/ 524103 w 3619883"/>
              <a:gd name="connsiteY42" fmla="*/ 41625 h 4297250"/>
              <a:gd name="connsiteX43" fmla="*/ 624416 w 3619883"/>
              <a:gd name="connsiteY43" fmla="*/ 22696 h 4297250"/>
              <a:gd name="connsiteX44" fmla="*/ 657762 w 3619883"/>
              <a:gd name="connsiteY44" fmla="*/ 18351 h 4297250"/>
              <a:gd name="connsiteX45" fmla="*/ 690557 w 3619883"/>
              <a:gd name="connsiteY45" fmla="*/ 25792 h 4297250"/>
              <a:gd name="connsiteX46" fmla="*/ 745123 w 3619883"/>
              <a:gd name="connsiteY46" fmla="*/ 40157 h 4297250"/>
              <a:gd name="connsiteX47" fmla="*/ 789493 w 3619883"/>
              <a:gd name="connsiteY47" fmla="*/ 36327 h 4297250"/>
              <a:gd name="connsiteX48" fmla="*/ 854255 w 3619883"/>
              <a:gd name="connsiteY48" fmla="*/ 68887 h 4297250"/>
              <a:gd name="connsiteX49" fmla="*/ 897520 w 3619883"/>
              <a:gd name="connsiteY49" fmla="*/ 88629 h 4297250"/>
              <a:gd name="connsiteX50" fmla="*/ 940510 w 3619883"/>
              <a:gd name="connsiteY50" fmla="*/ 114265 h 4297250"/>
              <a:gd name="connsiteX51" fmla="*/ 1082712 w 3619883"/>
              <a:gd name="connsiteY51" fmla="*/ 144543 h 4297250"/>
              <a:gd name="connsiteX52" fmla="*/ 1205348 w 3619883"/>
              <a:gd name="connsiteY52" fmla="*/ 120753 h 4297250"/>
              <a:gd name="connsiteX53" fmla="*/ 1271764 w 3619883"/>
              <a:gd name="connsiteY53" fmla="*/ 117956 h 4297250"/>
              <a:gd name="connsiteX54" fmla="*/ 1315583 w 3619883"/>
              <a:gd name="connsiteY54" fmla="*/ 125912 h 4297250"/>
              <a:gd name="connsiteX55" fmla="*/ 1359125 w 3619883"/>
              <a:gd name="connsiteY55" fmla="*/ 139761 h 4297250"/>
              <a:gd name="connsiteX56" fmla="*/ 1391919 w 3619883"/>
              <a:gd name="connsiteY56" fmla="*/ 147202 h 4297250"/>
              <a:gd name="connsiteX57" fmla="*/ 1436563 w 3619883"/>
              <a:gd name="connsiteY57" fmla="*/ 137480 h 4297250"/>
              <a:gd name="connsiteX58" fmla="*/ 1471566 w 3619883"/>
              <a:gd name="connsiteY58" fmla="*/ 97777 h 4297250"/>
              <a:gd name="connsiteX59" fmla="*/ 1505739 w 3619883"/>
              <a:gd name="connsiteY59" fmla="*/ 75753 h 4297250"/>
              <a:gd name="connsiteX60" fmla="*/ 1590891 w 3619883"/>
              <a:gd name="connsiteY60" fmla="*/ 144702 h 4297250"/>
              <a:gd name="connsiteX61" fmla="*/ 1625616 w 3619883"/>
              <a:gd name="connsiteY61" fmla="*/ 110893 h 4297250"/>
              <a:gd name="connsiteX62" fmla="*/ 1658964 w 3619883"/>
              <a:gd name="connsiteY62" fmla="*/ 106547 h 4297250"/>
              <a:gd name="connsiteX63" fmla="*/ 1746598 w 3619883"/>
              <a:gd name="connsiteY63" fmla="*/ 122460 h 4297250"/>
              <a:gd name="connsiteX64" fmla="*/ 1811913 w 3619883"/>
              <a:gd name="connsiteY64" fmla="*/ 143234 h 4297250"/>
              <a:gd name="connsiteX65" fmla="*/ 1856557 w 3619883"/>
              <a:gd name="connsiteY65" fmla="*/ 133511 h 4297250"/>
              <a:gd name="connsiteX66" fmla="*/ 2066003 w 3619883"/>
              <a:gd name="connsiteY66" fmla="*/ 143313 h 4297250"/>
              <a:gd name="connsiteX67" fmla="*/ 2177615 w 3619883"/>
              <a:gd name="connsiteY67" fmla="*/ 119007 h 4297250"/>
              <a:gd name="connsiteX68" fmla="*/ 2255883 w 3619883"/>
              <a:gd name="connsiteY68" fmla="*/ 99047 h 4297250"/>
              <a:gd name="connsiteX69" fmla="*/ 2344622 w 3619883"/>
              <a:gd name="connsiteY69" fmla="*/ 91388 h 4297250"/>
              <a:gd name="connsiteX70" fmla="*/ 2455682 w 3619883"/>
              <a:gd name="connsiteY70" fmla="*/ 78869 h 4297250"/>
              <a:gd name="connsiteX71" fmla="*/ 2632609 w 3619883"/>
              <a:gd name="connsiteY71" fmla="*/ 75338 h 4297250"/>
              <a:gd name="connsiteX72" fmla="*/ 2742291 w 3619883"/>
              <a:gd name="connsiteY72" fmla="*/ 92282 h 4297250"/>
              <a:gd name="connsiteX73" fmla="*/ 2851974 w 3619883"/>
              <a:gd name="connsiteY73" fmla="*/ 109227 h 4297250"/>
              <a:gd name="connsiteX74" fmla="*/ 2907643 w 3619883"/>
              <a:gd name="connsiteY74" fmla="*/ 100020 h 4297250"/>
              <a:gd name="connsiteX75" fmla="*/ 2944022 w 3619883"/>
              <a:gd name="connsiteY75" fmla="*/ 30853 h 4297250"/>
              <a:gd name="connsiteX76" fmla="*/ 3022289 w 3619883"/>
              <a:gd name="connsiteY76" fmla="*/ 10893 h 4297250"/>
              <a:gd name="connsiteX77" fmla="*/ 3054807 w 3619883"/>
              <a:gd name="connsiteY77" fmla="*/ 24226 h 4297250"/>
              <a:gd name="connsiteX78" fmla="*/ 3141892 w 3619883"/>
              <a:gd name="connsiteY78" fmla="*/ 51925 h 4297250"/>
              <a:gd name="connsiteX79" fmla="*/ 3185711 w 3619883"/>
              <a:gd name="connsiteY79" fmla="*/ 59881 h 4297250"/>
              <a:gd name="connsiteX80" fmla="*/ 3219056 w 3619883"/>
              <a:gd name="connsiteY80" fmla="*/ 55536 h 4297250"/>
              <a:gd name="connsiteX81" fmla="*/ 3263425 w 3619883"/>
              <a:gd name="connsiteY81" fmla="*/ 51706 h 4297250"/>
              <a:gd name="connsiteX82" fmla="*/ 3296219 w 3619883"/>
              <a:gd name="connsiteY82" fmla="*/ 59147 h 4297250"/>
              <a:gd name="connsiteX83" fmla="*/ 3319094 w 3619883"/>
              <a:gd name="connsiteY83" fmla="*/ 42500 h 4297250"/>
              <a:gd name="connsiteX84" fmla="*/ 3420511 w 3619883"/>
              <a:gd name="connsiteY84" fmla="*/ 0 h 4297250"/>
              <a:gd name="connsiteX85" fmla="*/ 3453305 w 3619883"/>
              <a:gd name="connsiteY85" fmla="*/ 7440 h 4297250"/>
              <a:gd name="connsiteX86" fmla="*/ 3496571 w 3619883"/>
              <a:gd name="connsiteY86" fmla="*/ 27182 h 4297250"/>
              <a:gd name="connsiteX87" fmla="*/ 3602117 w 3619883"/>
              <a:gd name="connsiteY87" fmla="*/ 132521 h 4297250"/>
              <a:gd name="connsiteX88" fmla="*/ 3619883 w 3619883"/>
              <a:gd name="connsiteY88" fmla="*/ 140049 h 4297250"/>
              <a:gd name="connsiteX89" fmla="*/ 3619883 w 3619883"/>
              <a:gd name="connsiteY8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650062 w 3619883"/>
              <a:gd name="connsiteY22" fmla="*/ 3951392 h 4297250"/>
              <a:gd name="connsiteX23" fmla="*/ 472277 w 3619883"/>
              <a:gd name="connsiteY23" fmla="*/ 3951392 h 4297250"/>
              <a:gd name="connsiteX24" fmla="*/ 472277 w 3619883"/>
              <a:gd name="connsiteY24" fmla="*/ 4128157 h 4297250"/>
              <a:gd name="connsiteX25" fmla="*/ 522650 w 3619883"/>
              <a:gd name="connsiteY25" fmla="*/ 4128157 h 4297250"/>
              <a:gd name="connsiteX26" fmla="*/ 573998 w 3619883"/>
              <a:gd name="connsiteY26" fmla="*/ 4275461 h 4297250"/>
              <a:gd name="connsiteX27" fmla="*/ 336164 w 3619883"/>
              <a:gd name="connsiteY27" fmla="*/ 4275461 h 4297250"/>
              <a:gd name="connsiteX28" fmla="*/ 294572 w 3619883"/>
              <a:gd name="connsiteY28" fmla="*/ 4128157 h 4297250"/>
              <a:gd name="connsiteX29" fmla="*/ 339106 w 3619883"/>
              <a:gd name="connsiteY29" fmla="*/ 4128157 h 4297250"/>
              <a:gd name="connsiteX30" fmla="*/ 339106 w 3619883"/>
              <a:gd name="connsiteY30" fmla="*/ 3951392 h 4297250"/>
              <a:gd name="connsiteX31" fmla="*/ 161321 w 3619883"/>
              <a:gd name="connsiteY31" fmla="*/ 3951392 h 4297250"/>
              <a:gd name="connsiteX32" fmla="*/ 161321 w 3619883"/>
              <a:gd name="connsiteY32" fmla="*/ 4128157 h 4297250"/>
              <a:gd name="connsiteX33" fmla="*/ 230914 w 3619883"/>
              <a:gd name="connsiteY33" fmla="*/ 4128157 h 4297250"/>
              <a:gd name="connsiteX34" fmla="*/ 189322 w 3619883"/>
              <a:gd name="connsiteY34" fmla="*/ 4275461 h 4297250"/>
              <a:gd name="connsiteX35" fmla="*/ 0 w 3619883"/>
              <a:gd name="connsiteY35" fmla="*/ 4275461 h 4297250"/>
              <a:gd name="connsiteX36" fmla="*/ 0 w 3619883"/>
              <a:gd name="connsiteY36" fmla="*/ 42229 h 4297250"/>
              <a:gd name="connsiteX37" fmla="*/ 42464 w 3619883"/>
              <a:gd name="connsiteY37" fmla="*/ 40518 h 4297250"/>
              <a:gd name="connsiteX38" fmla="*/ 137733 w 3619883"/>
              <a:gd name="connsiteY38" fmla="*/ 35355 h 4297250"/>
              <a:gd name="connsiteX39" fmla="*/ 270565 w 3619883"/>
              <a:gd name="connsiteY39" fmla="*/ 29759 h 4297250"/>
              <a:gd name="connsiteX40" fmla="*/ 479734 w 3619883"/>
              <a:gd name="connsiteY40" fmla="*/ 45455 h 4297250"/>
              <a:gd name="connsiteX41" fmla="*/ 524103 w 3619883"/>
              <a:gd name="connsiteY41" fmla="*/ 41625 h 4297250"/>
              <a:gd name="connsiteX42" fmla="*/ 624416 w 3619883"/>
              <a:gd name="connsiteY42" fmla="*/ 22696 h 4297250"/>
              <a:gd name="connsiteX43" fmla="*/ 657762 w 3619883"/>
              <a:gd name="connsiteY43" fmla="*/ 18351 h 4297250"/>
              <a:gd name="connsiteX44" fmla="*/ 690557 w 3619883"/>
              <a:gd name="connsiteY44" fmla="*/ 25792 h 4297250"/>
              <a:gd name="connsiteX45" fmla="*/ 745123 w 3619883"/>
              <a:gd name="connsiteY45" fmla="*/ 40157 h 4297250"/>
              <a:gd name="connsiteX46" fmla="*/ 789493 w 3619883"/>
              <a:gd name="connsiteY46" fmla="*/ 36327 h 4297250"/>
              <a:gd name="connsiteX47" fmla="*/ 854255 w 3619883"/>
              <a:gd name="connsiteY47" fmla="*/ 68887 h 4297250"/>
              <a:gd name="connsiteX48" fmla="*/ 897520 w 3619883"/>
              <a:gd name="connsiteY48" fmla="*/ 88629 h 4297250"/>
              <a:gd name="connsiteX49" fmla="*/ 940510 w 3619883"/>
              <a:gd name="connsiteY49" fmla="*/ 114265 h 4297250"/>
              <a:gd name="connsiteX50" fmla="*/ 1082712 w 3619883"/>
              <a:gd name="connsiteY50" fmla="*/ 144543 h 4297250"/>
              <a:gd name="connsiteX51" fmla="*/ 1205348 w 3619883"/>
              <a:gd name="connsiteY51" fmla="*/ 120753 h 4297250"/>
              <a:gd name="connsiteX52" fmla="*/ 1271764 w 3619883"/>
              <a:gd name="connsiteY52" fmla="*/ 117956 h 4297250"/>
              <a:gd name="connsiteX53" fmla="*/ 1315583 w 3619883"/>
              <a:gd name="connsiteY53" fmla="*/ 125912 h 4297250"/>
              <a:gd name="connsiteX54" fmla="*/ 1359125 w 3619883"/>
              <a:gd name="connsiteY54" fmla="*/ 139761 h 4297250"/>
              <a:gd name="connsiteX55" fmla="*/ 1391919 w 3619883"/>
              <a:gd name="connsiteY55" fmla="*/ 147202 h 4297250"/>
              <a:gd name="connsiteX56" fmla="*/ 1436563 w 3619883"/>
              <a:gd name="connsiteY56" fmla="*/ 137480 h 4297250"/>
              <a:gd name="connsiteX57" fmla="*/ 1471566 w 3619883"/>
              <a:gd name="connsiteY57" fmla="*/ 97777 h 4297250"/>
              <a:gd name="connsiteX58" fmla="*/ 1505739 w 3619883"/>
              <a:gd name="connsiteY58" fmla="*/ 75753 h 4297250"/>
              <a:gd name="connsiteX59" fmla="*/ 1590891 w 3619883"/>
              <a:gd name="connsiteY59" fmla="*/ 144702 h 4297250"/>
              <a:gd name="connsiteX60" fmla="*/ 1625616 w 3619883"/>
              <a:gd name="connsiteY60" fmla="*/ 110893 h 4297250"/>
              <a:gd name="connsiteX61" fmla="*/ 1658964 w 3619883"/>
              <a:gd name="connsiteY61" fmla="*/ 106547 h 4297250"/>
              <a:gd name="connsiteX62" fmla="*/ 1746598 w 3619883"/>
              <a:gd name="connsiteY62" fmla="*/ 122460 h 4297250"/>
              <a:gd name="connsiteX63" fmla="*/ 1811913 w 3619883"/>
              <a:gd name="connsiteY63" fmla="*/ 143234 h 4297250"/>
              <a:gd name="connsiteX64" fmla="*/ 1856557 w 3619883"/>
              <a:gd name="connsiteY64" fmla="*/ 133511 h 4297250"/>
              <a:gd name="connsiteX65" fmla="*/ 2066003 w 3619883"/>
              <a:gd name="connsiteY65" fmla="*/ 143313 h 4297250"/>
              <a:gd name="connsiteX66" fmla="*/ 2177615 w 3619883"/>
              <a:gd name="connsiteY66" fmla="*/ 119007 h 4297250"/>
              <a:gd name="connsiteX67" fmla="*/ 2255883 w 3619883"/>
              <a:gd name="connsiteY67" fmla="*/ 99047 h 4297250"/>
              <a:gd name="connsiteX68" fmla="*/ 2344622 w 3619883"/>
              <a:gd name="connsiteY68" fmla="*/ 91388 h 4297250"/>
              <a:gd name="connsiteX69" fmla="*/ 2455682 w 3619883"/>
              <a:gd name="connsiteY69" fmla="*/ 78869 h 4297250"/>
              <a:gd name="connsiteX70" fmla="*/ 2632609 w 3619883"/>
              <a:gd name="connsiteY70" fmla="*/ 75338 h 4297250"/>
              <a:gd name="connsiteX71" fmla="*/ 2742291 w 3619883"/>
              <a:gd name="connsiteY71" fmla="*/ 92282 h 4297250"/>
              <a:gd name="connsiteX72" fmla="*/ 2851974 w 3619883"/>
              <a:gd name="connsiteY72" fmla="*/ 109227 h 4297250"/>
              <a:gd name="connsiteX73" fmla="*/ 2907643 w 3619883"/>
              <a:gd name="connsiteY73" fmla="*/ 100020 h 4297250"/>
              <a:gd name="connsiteX74" fmla="*/ 2944022 w 3619883"/>
              <a:gd name="connsiteY74" fmla="*/ 30853 h 4297250"/>
              <a:gd name="connsiteX75" fmla="*/ 3022289 w 3619883"/>
              <a:gd name="connsiteY75" fmla="*/ 10893 h 4297250"/>
              <a:gd name="connsiteX76" fmla="*/ 3054807 w 3619883"/>
              <a:gd name="connsiteY76" fmla="*/ 24226 h 4297250"/>
              <a:gd name="connsiteX77" fmla="*/ 3141892 w 3619883"/>
              <a:gd name="connsiteY77" fmla="*/ 51925 h 4297250"/>
              <a:gd name="connsiteX78" fmla="*/ 3185711 w 3619883"/>
              <a:gd name="connsiteY78" fmla="*/ 59881 h 4297250"/>
              <a:gd name="connsiteX79" fmla="*/ 3219056 w 3619883"/>
              <a:gd name="connsiteY79" fmla="*/ 55536 h 4297250"/>
              <a:gd name="connsiteX80" fmla="*/ 3263425 w 3619883"/>
              <a:gd name="connsiteY80" fmla="*/ 51706 h 4297250"/>
              <a:gd name="connsiteX81" fmla="*/ 3296219 w 3619883"/>
              <a:gd name="connsiteY81" fmla="*/ 59147 h 4297250"/>
              <a:gd name="connsiteX82" fmla="*/ 3319094 w 3619883"/>
              <a:gd name="connsiteY82" fmla="*/ 42500 h 4297250"/>
              <a:gd name="connsiteX83" fmla="*/ 3420511 w 3619883"/>
              <a:gd name="connsiteY83" fmla="*/ 0 h 4297250"/>
              <a:gd name="connsiteX84" fmla="*/ 3453305 w 3619883"/>
              <a:gd name="connsiteY84" fmla="*/ 7440 h 4297250"/>
              <a:gd name="connsiteX85" fmla="*/ 3496571 w 3619883"/>
              <a:gd name="connsiteY85" fmla="*/ 27182 h 4297250"/>
              <a:gd name="connsiteX86" fmla="*/ 3602117 w 3619883"/>
              <a:gd name="connsiteY86" fmla="*/ 132521 h 4297250"/>
              <a:gd name="connsiteX87" fmla="*/ 3619883 w 3619883"/>
              <a:gd name="connsiteY87" fmla="*/ 140049 h 4297250"/>
              <a:gd name="connsiteX88" fmla="*/ 3619883 w 3619883"/>
              <a:gd name="connsiteY8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472277 w 3619883"/>
              <a:gd name="connsiteY22" fmla="*/ 3951392 h 4297250"/>
              <a:gd name="connsiteX23" fmla="*/ 472277 w 3619883"/>
              <a:gd name="connsiteY23" fmla="*/ 4128157 h 4297250"/>
              <a:gd name="connsiteX24" fmla="*/ 522650 w 3619883"/>
              <a:gd name="connsiteY24" fmla="*/ 4128157 h 4297250"/>
              <a:gd name="connsiteX25" fmla="*/ 573998 w 3619883"/>
              <a:gd name="connsiteY25" fmla="*/ 4275461 h 4297250"/>
              <a:gd name="connsiteX26" fmla="*/ 336164 w 3619883"/>
              <a:gd name="connsiteY26" fmla="*/ 4275461 h 4297250"/>
              <a:gd name="connsiteX27" fmla="*/ 294572 w 3619883"/>
              <a:gd name="connsiteY27" fmla="*/ 4128157 h 4297250"/>
              <a:gd name="connsiteX28" fmla="*/ 339106 w 3619883"/>
              <a:gd name="connsiteY28" fmla="*/ 4128157 h 4297250"/>
              <a:gd name="connsiteX29" fmla="*/ 339106 w 3619883"/>
              <a:gd name="connsiteY29" fmla="*/ 3951392 h 4297250"/>
              <a:gd name="connsiteX30" fmla="*/ 161321 w 3619883"/>
              <a:gd name="connsiteY30" fmla="*/ 3951392 h 4297250"/>
              <a:gd name="connsiteX31" fmla="*/ 161321 w 3619883"/>
              <a:gd name="connsiteY31" fmla="*/ 4128157 h 4297250"/>
              <a:gd name="connsiteX32" fmla="*/ 230914 w 3619883"/>
              <a:gd name="connsiteY32" fmla="*/ 4128157 h 4297250"/>
              <a:gd name="connsiteX33" fmla="*/ 189322 w 3619883"/>
              <a:gd name="connsiteY33" fmla="*/ 4275461 h 4297250"/>
              <a:gd name="connsiteX34" fmla="*/ 0 w 3619883"/>
              <a:gd name="connsiteY34" fmla="*/ 4275461 h 4297250"/>
              <a:gd name="connsiteX35" fmla="*/ 0 w 3619883"/>
              <a:gd name="connsiteY35" fmla="*/ 42229 h 4297250"/>
              <a:gd name="connsiteX36" fmla="*/ 42464 w 3619883"/>
              <a:gd name="connsiteY36" fmla="*/ 40518 h 4297250"/>
              <a:gd name="connsiteX37" fmla="*/ 137733 w 3619883"/>
              <a:gd name="connsiteY37" fmla="*/ 35355 h 4297250"/>
              <a:gd name="connsiteX38" fmla="*/ 270565 w 3619883"/>
              <a:gd name="connsiteY38" fmla="*/ 29759 h 4297250"/>
              <a:gd name="connsiteX39" fmla="*/ 479734 w 3619883"/>
              <a:gd name="connsiteY39" fmla="*/ 45455 h 4297250"/>
              <a:gd name="connsiteX40" fmla="*/ 524103 w 3619883"/>
              <a:gd name="connsiteY40" fmla="*/ 41625 h 4297250"/>
              <a:gd name="connsiteX41" fmla="*/ 624416 w 3619883"/>
              <a:gd name="connsiteY41" fmla="*/ 22696 h 4297250"/>
              <a:gd name="connsiteX42" fmla="*/ 657762 w 3619883"/>
              <a:gd name="connsiteY42" fmla="*/ 18351 h 4297250"/>
              <a:gd name="connsiteX43" fmla="*/ 690557 w 3619883"/>
              <a:gd name="connsiteY43" fmla="*/ 25792 h 4297250"/>
              <a:gd name="connsiteX44" fmla="*/ 745123 w 3619883"/>
              <a:gd name="connsiteY44" fmla="*/ 40157 h 4297250"/>
              <a:gd name="connsiteX45" fmla="*/ 789493 w 3619883"/>
              <a:gd name="connsiteY45" fmla="*/ 36327 h 4297250"/>
              <a:gd name="connsiteX46" fmla="*/ 854255 w 3619883"/>
              <a:gd name="connsiteY46" fmla="*/ 68887 h 4297250"/>
              <a:gd name="connsiteX47" fmla="*/ 897520 w 3619883"/>
              <a:gd name="connsiteY47" fmla="*/ 88629 h 4297250"/>
              <a:gd name="connsiteX48" fmla="*/ 940510 w 3619883"/>
              <a:gd name="connsiteY48" fmla="*/ 114265 h 4297250"/>
              <a:gd name="connsiteX49" fmla="*/ 1082712 w 3619883"/>
              <a:gd name="connsiteY49" fmla="*/ 144543 h 4297250"/>
              <a:gd name="connsiteX50" fmla="*/ 1205348 w 3619883"/>
              <a:gd name="connsiteY50" fmla="*/ 120753 h 4297250"/>
              <a:gd name="connsiteX51" fmla="*/ 1271764 w 3619883"/>
              <a:gd name="connsiteY51" fmla="*/ 117956 h 4297250"/>
              <a:gd name="connsiteX52" fmla="*/ 1315583 w 3619883"/>
              <a:gd name="connsiteY52" fmla="*/ 125912 h 4297250"/>
              <a:gd name="connsiteX53" fmla="*/ 1359125 w 3619883"/>
              <a:gd name="connsiteY53" fmla="*/ 139761 h 4297250"/>
              <a:gd name="connsiteX54" fmla="*/ 1391919 w 3619883"/>
              <a:gd name="connsiteY54" fmla="*/ 147202 h 4297250"/>
              <a:gd name="connsiteX55" fmla="*/ 1436563 w 3619883"/>
              <a:gd name="connsiteY55" fmla="*/ 137480 h 4297250"/>
              <a:gd name="connsiteX56" fmla="*/ 1471566 w 3619883"/>
              <a:gd name="connsiteY56" fmla="*/ 97777 h 4297250"/>
              <a:gd name="connsiteX57" fmla="*/ 1505739 w 3619883"/>
              <a:gd name="connsiteY57" fmla="*/ 75753 h 4297250"/>
              <a:gd name="connsiteX58" fmla="*/ 1590891 w 3619883"/>
              <a:gd name="connsiteY58" fmla="*/ 144702 h 4297250"/>
              <a:gd name="connsiteX59" fmla="*/ 1625616 w 3619883"/>
              <a:gd name="connsiteY59" fmla="*/ 110893 h 4297250"/>
              <a:gd name="connsiteX60" fmla="*/ 1658964 w 3619883"/>
              <a:gd name="connsiteY60" fmla="*/ 106547 h 4297250"/>
              <a:gd name="connsiteX61" fmla="*/ 1746598 w 3619883"/>
              <a:gd name="connsiteY61" fmla="*/ 122460 h 4297250"/>
              <a:gd name="connsiteX62" fmla="*/ 1811913 w 3619883"/>
              <a:gd name="connsiteY62" fmla="*/ 143234 h 4297250"/>
              <a:gd name="connsiteX63" fmla="*/ 1856557 w 3619883"/>
              <a:gd name="connsiteY63" fmla="*/ 133511 h 4297250"/>
              <a:gd name="connsiteX64" fmla="*/ 2066003 w 3619883"/>
              <a:gd name="connsiteY64" fmla="*/ 143313 h 4297250"/>
              <a:gd name="connsiteX65" fmla="*/ 2177615 w 3619883"/>
              <a:gd name="connsiteY65" fmla="*/ 119007 h 4297250"/>
              <a:gd name="connsiteX66" fmla="*/ 2255883 w 3619883"/>
              <a:gd name="connsiteY66" fmla="*/ 99047 h 4297250"/>
              <a:gd name="connsiteX67" fmla="*/ 2344622 w 3619883"/>
              <a:gd name="connsiteY67" fmla="*/ 91388 h 4297250"/>
              <a:gd name="connsiteX68" fmla="*/ 2455682 w 3619883"/>
              <a:gd name="connsiteY68" fmla="*/ 78869 h 4297250"/>
              <a:gd name="connsiteX69" fmla="*/ 2632609 w 3619883"/>
              <a:gd name="connsiteY69" fmla="*/ 75338 h 4297250"/>
              <a:gd name="connsiteX70" fmla="*/ 2742291 w 3619883"/>
              <a:gd name="connsiteY70" fmla="*/ 92282 h 4297250"/>
              <a:gd name="connsiteX71" fmla="*/ 2851974 w 3619883"/>
              <a:gd name="connsiteY71" fmla="*/ 109227 h 4297250"/>
              <a:gd name="connsiteX72" fmla="*/ 2907643 w 3619883"/>
              <a:gd name="connsiteY72" fmla="*/ 100020 h 4297250"/>
              <a:gd name="connsiteX73" fmla="*/ 2944022 w 3619883"/>
              <a:gd name="connsiteY73" fmla="*/ 30853 h 4297250"/>
              <a:gd name="connsiteX74" fmla="*/ 3022289 w 3619883"/>
              <a:gd name="connsiteY74" fmla="*/ 10893 h 4297250"/>
              <a:gd name="connsiteX75" fmla="*/ 3054807 w 3619883"/>
              <a:gd name="connsiteY75" fmla="*/ 24226 h 4297250"/>
              <a:gd name="connsiteX76" fmla="*/ 3141892 w 3619883"/>
              <a:gd name="connsiteY76" fmla="*/ 51925 h 4297250"/>
              <a:gd name="connsiteX77" fmla="*/ 3185711 w 3619883"/>
              <a:gd name="connsiteY77" fmla="*/ 59881 h 4297250"/>
              <a:gd name="connsiteX78" fmla="*/ 3219056 w 3619883"/>
              <a:gd name="connsiteY78" fmla="*/ 55536 h 4297250"/>
              <a:gd name="connsiteX79" fmla="*/ 3263425 w 3619883"/>
              <a:gd name="connsiteY79" fmla="*/ 51706 h 4297250"/>
              <a:gd name="connsiteX80" fmla="*/ 3296219 w 3619883"/>
              <a:gd name="connsiteY80" fmla="*/ 59147 h 4297250"/>
              <a:gd name="connsiteX81" fmla="*/ 3319094 w 3619883"/>
              <a:gd name="connsiteY81" fmla="*/ 42500 h 4297250"/>
              <a:gd name="connsiteX82" fmla="*/ 3420511 w 3619883"/>
              <a:gd name="connsiteY82" fmla="*/ 0 h 4297250"/>
              <a:gd name="connsiteX83" fmla="*/ 3453305 w 3619883"/>
              <a:gd name="connsiteY83" fmla="*/ 7440 h 4297250"/>
              <a:gd name="connsiteX84" fmla="*/ 3496571 w 3619883"/>
              <a:gd name="connsiteY84" fmla="*/ 27182 h 4297250"/>
              <a:gd name="connsiteX85" fmla="*/ 3602117 w 3619883"/>
              <a:gd name="connsiteY85" fmla="*/ 132521 h 4297250"/>
              <a:gd name="connsiteX86" fmla="*/ 3619883 w 3619883"/>
              <a:gd name="connsiteY86" fmla="*/ 140049 h 4297250"/>
              <a:gd name="connsiteX87" fmla="*/ 3619883 w 3619883"/>
              <a:gd name="connsiteY8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472277 w 3619883"/>
              <a:gd name="connsiteY22" fmla="*/ 4128157 h 4297250"/>
              <a:gd name="connsiteX23" fmla="*/ 522650 w 3619883"/>
              <a:gd name="connsiteY23" fmla="*/ 4128157 h 4297250"/>
              <a:gd name="connsiteX24" fmla="*/ 573998 w 3619883"/>
              <a:gd name="connsiteY24" fmla="*/ 4275461 h 4297250"/>
              <a:gd name="connsiteX25" fmla="*/ 336164 w 3619883"/>
              <a:gd name="connsiteY25" fmla="*/ 4275461 h 4297250"/>
              <a:gd name="connsiteX26" fmla="*/ 294572 w 3619883"/>
              <a:gd name="connsiteY26" fmla="*/ 4128157 h 4297250"/>
              <a:gd name="connsiteX27" fmla="*/ 339106 w 3619883"/>
              <a:gd name="connsiteY27" fmla="*/ 4128157 h 4297250"/>
              <a:gd name="connsiteX28" fmla="*/ 339106 w 3619883"/>
              <a:gd name="connsiteY28" fmla="*/ 3951392 h 4297250"/>
              <a:gd name="connsiteX29" fmla="*/ 161321 w 3619883"/>
              <a:gd name="connsiteY29" fmla="*/ 3951392 h 4297250"/>
              <a:gd name="connsiteX30" fmla="*/ 161321 w 3619883"/>
              <a:gd name="connsiteY30" fmla="*/ 4128157 h 4297250"/>
              <a:gd name="connsiteX31" fmla="*/ 230914 w 3619883"/>
              <a:gd name="connsiteY31" fmla="*/ 4128157 h 4297250"/>
              <a:gd name="connsiteX32" fmla="*/ 189322 w 3619883"/>
              <a:gd name="connsiteY32" fmla="*/ 4275461 h 4297250"/>
              <a:gd name="connsiteX33" fmla="*/ 0 w 3619883"/>
              <a:gd name="connsiteY33" fmla="*/ 4275461 h 4297250"/>
              <a:gd name="connsiteX34" fmla="*/ 0 w 3619883"/>
              <a:gd name="connsiteY34" fmla="*/ 42229 h 4297250"/>
              <a:gd name="connsiteX35" fmla="*/ 42464 w 3619883"/>
              <a:gd name="connsiteY35" fmla="*/ 40518 h 4297250"/>
              <a:gd name="connsiteX36" fmla="*/ 137733 w 3619883"/>
              <a:gd name="connsiteY36" fmla="*/ 35355 h 4297250"/>
              <a:gd name="connsiteX37" fmla="*/ 270565 w 3619883"/>
              <a:gd name="connsiteY37" fmla="*/ 29759 h 4297250"/>
              <a:gd name="connsiteX38" fmla="*/ 479734 w 3619883"/>
              <a:gd name="connsiteY38" fmla="*/ 45455 h 4297250"/>
              <a:gd name="connsiteX39" fmla="*/ 524103 w 3619883"/>
              <a:gd name="connsiteY39" fmla="*/ 41625 h 4297250"/>
              <a:gd name="connsiteX40" fmla="*/ 624416 w 3619883"/>
              <a:gd name="connsiteY40" fmla="*/ 22696 h 4297250"/>
              <a:gd name="connsiteX41" fmla="*/ 657762 w 3619883"/>
              <a:gd name="connsiteY41" fmla="*/ 18351 h 4297250"/>
              <a:gd name="connsiteX42" fmla="*/ 690557 w 3619883"/>
              <a:gd name="connsiteY42" fmla="*/ 25792 h 4297250"/>
              <a:gd name="connsiteX43" fmla="*/ 745123 w 3619883"/>
              <a:gd name="connsiteY43" fmla="*/ 40157 h 4297250"/>
              <a:gd name="connsiteX44" fmla="*/ 789493 w 3619883"/>
              <a:gd name="connsiteY44" fmla="*/ 36327 h 4297250"/>
              <a:gd name="connsiteX45" fmla="*/ 854255 w 3619883"/>
              <a:gd name="connsiteY45" fmla="*/ 68887 h 4297250"/>
              <a:gd name="connsiteX46" fmla="*/ 897520 w 3619883"/>
              <a:gd name="connsiteY46" fmla="*/ 88629 h 4297250"/>
              <a:gd name="connsiteX47" fmla="*/ 940510 w 3619883"/>
              <a:gd name="connsiteY47" fmla="*/ 114265 h 4297250"/>
              <a:gd name="connsiteX48" fmla="*/ 1082712 w 3619883"/>
              <a:gd name="connsiteY48" fmla="*/ 144543 h 4297250"/>
              <a:gd name="connsiteX49" fmla="*/ 1205348 w 3619883"/>
              <a:gd name="connsiteY49" fmla="*/ 120753 h 4297250"/>
              <a:gd name="connsiteX50" fmla="*/ 1271764 w 3619883"/>
              <a:gd name="connsiteY50" fmla="*/ 117956 h 4297250"/>
              <a:gd name="connsiteX51" fmla="*/ 1315583 w 3619883"/>
              <a:gd name="connsiteY51" fmla="*/ 125912 h 4297250"/>
              <a:gd name="connsiteX52" fmla="*/ 1359125 w 3619883"/>
              <a:gd name="connsiteY52" fmla="*/ 139761 h 4297250"/>
              <a:gd name="connsiteX53" fmla="*/ 1391919 w 3619883"/>
              <a:gd name="connsiteY53" fmla="*/ 147202 h 4297250"/>
              <a:gd name="connsiteX54" fmla="*/ 1436563 w 3619883"/>
              <a:gd name="connsiteY54" fmla="*/ 137480 h 4297250"/>
              <a:gd name="connsiteX55" fmla="*/ 1471566 w 3619883"/>
              <a:gd name="connsiteY55" fmla="*/ 97777 h 4297250"/>
              <a:gd name="connsiteX56" fmla="*/ 1505739 w 3619883"/>
              <a:gd name="connsiteY56" fmla="*/ 75753 h 4297250"/>
              <a:gd name="connsiteX57" fmla="*/ 1590891 w 3619883"/>
              <a:gd name="connsiteY57" fmla="*/ 144702 h 4297250"/>
              <a:gd name="connsiteX58" fmla="*/ 1625616 w 3619883"/>
              <a:gd name="connsiteY58" fmla="*/ 110893 h 4297250"/>
              <a:gd name="connsiteX59" fmla="*/ 1658964 w 3619883"/>
              <a:gd name="connsiteY59" fmla="*/ 106547 h 4297250"/>
              <a:gd name="connsiteX60" fmla="*/ 1746598 w 3619883"/>
              <a:gd name="connsiteY60" fmla="*/ 122460 h 4297250"/>
              <a:gd name="connsiteX61" fmla="*/ 1811913 w 3619883"/>
              <a:gd name="connsiteY61" fmla="*/ 143234 h 4297250"/>
              <a:gd name="connsiteX62" fmla="*/ 1856557 w 3619883"/>
              <a:gd name="connsiteY62" fmla="*/ 133511 h 4297250"/>
              <a:gd name="connsiteX63" fmla="*/ 2066003 w 3619883"/>
              <a:gd name="connsiteY63" fmla="*/ 143313 h 4297250"/>
              <a:gd name="connsiteX64" fmla="*/ 2177615 w 3619883"/>
              <a:gd name="connsiteY64" fmla="*/ 119007 h 4297250"/>
              <a:gd name="connsiteX65" fmla="*/ 2255883 w 3619883"/>
              <a:gd name="connsiteY65" fmla="*/ 99047 h 4297250"/>
              <a:gd name="connsiteX66" fmla="*/ 2344622 w 3619883"/>
              <a:gd name="connsiteY66" fmla="*/ 91388 h 4297250"/>
              <a:gd name="connsiteX67" fmla="*/ 2455682 w 3619883"/>
              <a:gd name="connsiteY67" fmla="*/ 78869 h 4297250"/>
              <a:gd name="connsiteX68" fmla="*/ 2632609 w 3619883"/>
              <a:gd name="connsiteY68" fmla="*/ 75338 h 4297250"/>
              <a:gd name="connsiteX69" fmla="*/ 2742291 w 3619883"/>
              <a:gd name="connsiteY69" fmla="*/ 92282 h 4297250"/>
              <a:gd name="connsiteX70" fmla="*/ 2851974 w 3619883"/>
              <a:gd name="connsiteY70" fmla="*/ 109227 h 4297250"/>
              <a:gd name="connsiteX71" fmla="*/ 2907643 w 3619883"/>
              <a:gd name="connsiteY71" fmla="*/ 100020 h 4297250"/>
              <a:gd name="connsiteX72" fmla="*/ 2944022 w 3619883"/>
              <a:gd name="connsiteY72" fmla="*/ 30853 h 4297250"/>
              <a:gd name="connsiteX73" fmla="*/ 3022289 w 3619883"/>
              <a:gd name="connsiteY73" fmla="*/ 10893 h 4297250"/>
              <a:gd name="connsiteX74" fmla="*/ 3054807 w 3619883"/>
              <a:gd name="connsiteY74" fmla="*/ 24226 h 4297250"/>
              <a:gd name="connsiteX75" fmla="*/ 3141892 w 3619883"/>
              <a:gd name="connsiteY75" fmla="*/ 51925 h 4297250"/>
              <a:gd name="connsiteX76" fmla="*/ 3185711 w 3619883"/>
              <a:gd name="connsiteY76" fmla="*/ 59881 h 4297250"/>
              <a:gd name="connsiteX77" fmla="*/ 3219056 w 3619883"/>
              <a:gd name="connsiteY77" fmla="*/ 55536 h 4297250"/>
              <a:gd name="connsiteX78" fmla="*/ 3263425 w 3619883"/>
              <a:gd name="connsiteY78" fmla="*/ 51706 h 4297250"/>
              <a:gd name="connsiteX79" fmla="*/ 3296219 w 3619883"/>
              <a:gd name="connsiteY79" fmla="*/ 59147 h 4297250"/>
              <a:gd name="connsiteX80" fmla="*/ 3319094 w 3619883"/>
              <a:gd name="connsiteY80" fmla="*/ 42500 h 4297250"/>
              <a:gd name="connsiteX81" fmla="*/ 3420511 w 3619883"/>
              <a:gd name="connsiteY81" fmla="*/ 0 h 4297250"/>
              <a:gd name="connsiteX82" fmla="*/ 3453305 w 3619883"/>
              <a:gd name="connsiteY82" fmla="*/ 7440 h 4297250"/>
              <a:gd name="connsiteX83" fmla="*/ 3496571 w 3619883"/>
              <a:gd name="connsiteY83" fmla="*/ 27182 h 4297250"/>
              <a:gd name="connsiteX84" fmla="*/ 3602117 w 3619883"/>
              <a:gd name="connsiteY84" fmla="*/ 132521 h 4297250"/>
              <a:gd name="connsiteX85" fmla="*/ 3619883 w 3619883"/>
              <a:gd name="connsiteY85" fmla="*/ 140049 h 4297250"/>
              <a:gd name="connsiteX86" fmla="*/ 3619883 w 3619883"/>
              <a:gd name="connsiteY8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522650 w 3619883"/>
              <a:gd name="connsiteY22" fmla="*/ 4128157 h 4297250"/>
              <a:gd name="connsiteX23" fmla="*/ 573998 w 3619883"/>
              <a:gd name="connsiteY23" fmla="*/ 4275461 h 4297250"/>
              <a:gd name="connsiteX24" fmla="*/ 336164 w 3619883"/>
              <a:gd name="connsiteY24" fmla="*/ 4275461 h 4297250"/>
              <a:gd name="connsiteX25" fmla="*/ 294572 w 3619883"/>
              <a:gd name="connsiteY25" fmla="*/ 4128157 h 4297250"/>
              <a:gd name="connsiteX26" fmla="*/ 339106 w 3619883"/>
              <a:gd name="connsiteY26" fmla="*/ 4128157 h 4297250"/>
              <a:gd name="connsiteX27" fmla="*/ 339106 w 3619883"/>
              <a:gd name="connsiteY27" fmla="*/ 3951392 h 4297250"/>
              <a:gd name="connsiteX28" fmla="*/ 161321 w 3619883"/>
              <a:gd name="connsiteY28" fmla="*/ 3951392 h 4297250"/>
              <a:gd name="connsiteX29" fmla="*/ 161321 w 3619883"/>
              <a:gd name="connsiteY29" fmla="*/ 4128157 h 4297250"/>
              <a:gd name="connsiteX30" fmla="*/ 230914 w 3619883"/>
              <a:gd name="connsiteY30" fmla="*/ 4128157 h 4297250"/>
              <a:gd name="connsiteX31" fmla="*/ 189322 w 3619883"/>
              <a:gd name="connsiteY31" fmla="*/ 4275461 h 4297250"/>
              <a:gd name="connsiteX32" fmla="*/ 0 w 3619883"/>
              <a:gd name="connsiteY32" fmla="*/ 4275461 h 4297250"/>
              <a:gd name="connsiteX33" fmla="*/ 0 w 3619883"/>
              <a:gd name="connsiteY33" fmla="*/ 42229 h 4297250"/>
              <a:gd name="connsiteX34" fmla="*/ 42464 w 3619883"/>
              <a:gd name="connsiteY34" fmla="*/ 40518 h 4297250"/>
              <a:gd name="connsiteX35" fmla="*/ 137733 w 3619883"/>
              <a:gd name="connsiteY35" fmla="*/ 35355 h 4297250"/>
              <a:gd name="connsiteX36" fmla="*/ 270565 w 3619883"/>
              <a:gd name="connsiteY36" fmla="*/ 29759 h 4297250"/>
              <a:gd name="connsiteX37" fmla="*/ 479734 w 3619883"/>
              <a:gd name="connsiteY37" fmla="*/ 45455 h 4297250"/>
              <a:gd name="connsiteX38" fmla="*/ 524103 w 3619883"/>
              <a:gd name="connsiteY38" fmla="*/ 41625 h 4297250"/>
              <a:gd name="connsiteX39" fmla="*/ 624416 w 3619883"/>
              <a:gd name="connsiteY39" fmla="*/ 22696 h 4297250"/>
              <a:gd name="connsiteX40" fmla="*/ 657762 w 3619883"/>
              <a:gd name="connsiteY40" fmla="*/ 18351 h 4297250"/>
              <a:gd name="connsiteX41" fmla="*/ 690557 w 3619883"/>
              <a:gd name="connsiteY41" fmla="*/ 25792 h 4297250"/>
              <a:gd name="connsiteX42" fmla="*/ 745123 w 3619883"/>
              <a:gd name="connsiteY42" fmla="*/ 40157 h 4297250"/>
              <a:gd name="connsiteX43" fmla="*/ 789493 w 3619883"/>
              <a:gd name="connsiteY43" fmla="*/ 36327 h 4297250"/>
              <a:gd name="connsiteX44" fmla="*/ 854255 w 3619883"/>
              <a:gd name="connsiteY44" fmla="*/ 68887 h 4297250"/>
              <a:gd name="connsiteX45" fmla="*/ 897520 w 3619883"/>
              <a:gd name="connsiteY45" fmla="*/ 88629 h 4297250"/>
              <a:gd name="connsiteX46" fmla="*/ 940510 w 3619883"/>
              <a:gd name="connsiteY46" fmla="*/ 114265 h 4297250"/>
              <a:gd name="connsiteX47" fmla="*/ 1082712 w 3619883"/>
              <a:gd name="connsiteY47" fmla="*/ 144543 h 4297250"/>
              <a:gd name="connsiteX48" fmla="*/ 1205348 w 3619883"/>
              <a:gd name="connsiteY48" fmla="*/ 120753 h 4297250"/>
              <a:gd name="connsiteX49" fmla="*/ 1271764 w 3619883"/>
              <a:gd name="connsiteY49" fmla="*/ 117956 h 4297250"/>
              <a:gd name="connsiteX50" fmla="*/ 1315583 w 3619883"/>
              <a:gd name="connsiteY50" fmla="*/ 125912 h 4297250"/>
              <a:gd name="connsiteX51" fmla="*/ 1359125 w 3619883"/>
              <a:gd name="connsiteY51" fmla="*/ 139761 h 4297250"/>
              <a:gd name="connsiteX52" fmla="*/ 1391919 w 3619883"/>
              <a:gd name="connsiteY52" fmla="*/ 147202 h 4297250"/>
              <a:gd name="connsiteX53" fmla="*/ 1436563 w 3619883"/>
              <a:gd name="connsiteY53" fmla="*/ 137480 h 4297250"/>
              <a:gd name="connsiteX54" fmla="*/ 1471566 w 3619883"/>
              <a:gd name="connsiteY54" fmla="*/ 97777 h 4297250"/>
              <a:gd name="connsiteX55" fmla="*/ 1505739 w 3619883"/>
              <a:gd name="connsiteY55" fmla="*/ 75753 h 4297250"/>
              <a:gd name="connsiteX56" fmla="*/ 1590891 w 3619883"/>
              <a:gd name="connsiteY56" fmla="*/ 144702 h 4297250"/>
              <a:gd name="connsiteX57" fmla="*/ 1625616 w 3619883"/>
              <a:gd name="connsiteY57" fmla="*/ 110893 h 4297250"/>
              <a:gd name="connsiteX58" fmla="*/ 1658964 w 3619883"/>
              <a:gd name="connsiteY58" fmla="*/ 106547 h 4297250"/>
              <a:gd name="connsiteX59" fmla="*/ 1746598 w 3619883"/>
              <a:gd name="connsiteY59" fmla="*/ 122460 h 4297250"/>
              <a:gd name="connsiteX60" fmla="*/ 1811913 w 3619883"/>
              <a:gd name="connsiteY60" fmla="*/ 143234 h 4297250"/>
              <a:gd name="connsiteX61" fmla="*/ 1856557 w 3619883"/>
              <a:gd name="connsiteY61" fmla="*/ 133511 h 4297250"/>
              <a:gd name="connsiteX62" fmla="*/ 2066003 w 3619883"/>
              <a:gd name="connsiteY62" fmla="*/ 143313 h 4297250"/>
              <a:gd name="connsiteX63" fmla="*/ 2177615 w 3619883"/>
              <a:gd name="connsiteY63" fmla="*/ 119007 h 4297250"/>
              <a:gd name="connsiteX64" fmla="*/ 2255883 w 3619883"/>
              <a:gd name="connsiteY64" fmla="*/ 99047 h 4297250"/>
              <a:gd name="connsiteX65" fmla="*/ 2344622 w 3619883"/>
              <a:gd name="connsiteY65" fmla="*/ 91388 h 4297250"/>
              <a:gd name="connsiteX66" fmla="*/ 2455682 w 3619883"/>
              <a:gd name="connsiteY66" fmla="*/ 78869 h 4297250"/>
              <a:gd name="connsiteX67" fmla="*/ 2632609 w 3619883"/>
              <a:gd name="connsiteY67" fmla="*/ 75338 h 4297250"/>
              <a:gd name="connsiteX68" fmla="*/ 2742291 w 3619883"/>
              <a:gd name="connsiteY68" fmla="*/ 92282 h 4297250"/>
              <a:gd name="connsiteX69" fmla="*/ 2851974 w 3619883"/>
              <a:gd name="connsiteY69" fmla="*/ 109227 h 4297250"/>
              <a:gd name="connsiteX70" fmla="*/ 2907643 w 3619883"/>
              <a:gd name="connsiteY70" fmla="*/ 100020 h 4297250"/>
              <a:gd name="connsiteX71" fmla="*/ 2944022 w 3619883"/>
              <a:gd name="connsiteY71" fmla="*/ 30853 h 4297250"/>
              <a:gd name="connsiteX72" fmla="*/ 3022289 w 3619883"/>
              <a:gd name="connsiteY72" fmla="*/ 10893 h 4297250"/>
              <a:gd name="connsiteX73" fmla="*/ 3054807 w 3619883"/>
              <a:gd name="connsiteY73" fmla="*/ 24226 h 4297250"/>
              <a:gd name="connsiteX74" fmla="*/ 3141892 w 3619883"/>
              <a:gd name="connsiteY74" fmla="*/ 51925 h 4297250"/>
              <a:gd name="connsiteX75" fmla="*/ 3185711 w 3619883"/>
              <a:gd name="connsiteY75" fmla="*/ 59881 h 4297250"/>
              <a:gd name="connsiteX76" fmla="*/ 3219056 w 3619883"/>
              <a:gd name="connsiteY76" fmla="*/ 55536 h 4297250"/>
              <a:gd name="connsiteX77" fmla="*/ 3263425 w 3619883"/>
              <a:gd name="connsiteY77" fmla="*/ 51706 h 4297250"/>
              <a:gd name="connsiteX78" fmla="*/ 3296219 w 3619883"/>
              <a:gd name="connsiteY78" fmla="*/ 59147 h 4297250"/>
              <a:gd name="connsiteX79" fmla="*/ 3319094 w 3619883"/>
              <a:gd name="connsiteY79" fmla="*/ 42500 h 4297250"/>
              <a:gd name="connsiteX80" fmla="*/ 3420511 w 3619883"/>
              <a:gd name="connsiteY80" fmla="*/ 0 h 4297250"/>
              <a:gd name="connsiteX81" fmla="*/ 3453305 w 3619883"/>
              <a:gd name="connsiteY81" fmla="*/ 7440 h 4297250"/>
              <a:gd name="connsiteX82" fmla="*/ 3496571 w 3619883"/>
              <a:gd name="connsiteY82" fmla="*/ 27182 h 4297250"/>
              <a:gd name="connsiteX83" fmla="*/ 3602117 w 3619883"/>
              <a:gd name="connsiteY83" fmla="*/ 132521 h 4297250"/>
              <a:gd name="connsiteX84" fmla="*/ 3619883 w 3619883"/>
              <a:gd name="connsiteY84" fmla="*/ 140049 h 4297250"/>
              <a:gd name="connsiteX85" fmla="*/ 3619883 w 3619883"/>
              <a:gd name="connsiteY8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573998 w 3619883"/>
              <a:gd name="connsiteY22" fmla="*/ 4275461 h 4297250"/>
              <a:gd name="connsiteX23" fmla="*/ 336164 w 3619883"/>
              <a:gd name="connsiteY23" fmla="*/ 4275461 h 4297250"/>
              <a:gd name="connsiteX24" fmla="*/ 294572 w 3619883"/>
              <a:gd name="connsiteY24" fmla="*/ 4128157 h 4297250"/>
              <a:gd name="connsiteX25" fmla="*/ 339106 w 3619883"/>
              <a:gd name="connsiteY25" fmla="*/ 4128157 h 4297250"/>
              <a:gd name="connsiteX26" fmla="*/ 339106 w 3619883"/>
              <a:gd name="connsiteY26" fmla="*/ 3951392 h 4297250"/>
              <a:gd name="connsiteX27" fmla="*/ 161321 w 3619883"/>
              <a:gd name="connsiteY27" fmla="*/ 3951392 h 4297250"/>
              <a:gd name="connsiteX28" fmla="*/ 161321 w 3619883"/>
              <a:gd name="connsiteY28" fmla="*/ 4128157 h 4297250"/>
              <a:gd name="connsiteX29" fmla="*/ 230914 w 3619883"/>
              <a:gd name="connsiteY29" fmla="*/ 4128157 h 4297250"/>
              <a:gd name="connsiteX30" fmla="*/ 189322 w 3619883"/>
              <a:gd name="connsiteY30" fmla="*/ 4275461 h 4297250"/>
              <a:gd name="connsiteX31" fmla="*/ 0 w 3619883"/>
              <a:gd name="connsiteY31" fmla="*/ 4275461 h 4297250"/>
              <a:gd name="connsiteX32" fmla="*/ 0 w 3619883"/>
              <a:gd name="connsiteY32" fmla="*/ 42229 h 4297250"/>
              <a:gd name="connsiteX33" fmla="*/ 42464 w 3619883"/>
              <a:gd name="connsiteY33" fmla="*/ 40518 h 4297250"/>
              <a:gd name="connsiteX34" fmla="*/ 137733 w 3619883"/>
              <a:gd name="connsiteY34" fmla="*/ 35355 h 4297250"/>
              <a:gd name="connsiteX35" fmla="*/ 270565 w 3619883"/>
              <a:gd name="connsiteY35" fmla="*/ 29759 h 4297250"/>
              <a:gd name="connsiteX36" fmla="*/ 479734 w 3619883"/>
              <a:gd name="connsiteY36" fmla="*/ 45455 h 4297250"/>
              <a:gd name="connsiteX37" fmla="*/ 524103 w 3619883"/>
              <a:gd name="connsiteY37" fmla="*/ 41625 h 4297250"/>
              <a:gd name="connsiteX38" fmla="*/ 624416 w 3619883"/>
              <a:gd name="connsiteY38" fmla="*/ 22696 h 4297250"/>
              <a:gd name="connsiteX39" fmla="*/ 657762 w 3619883"/>
              <a:gd name="connsiteY39" fmla="*/ 18351 h 4297250"/>
              <a:gd name="connsiteX40" fmla="*/ 690557 w 3619883"/>
              <a:gd name="connsiteY40" fmla="*/ 25792 h 4297250"/>
              <a:gd name="connsiteX41" fmla="*/ 745123 w 3619883"/>
              <a:gd name="connsiteY41" fmla="*/ 40157 h 4297250"/>
              <a:gd name="connsiteX42" fmla="*/ 789493 w 3619883"/>
              <a:gd name="connsiteY42" fmla="*/ 36327 h 4297250"/>
              <a:gd name="connsiteX43" fmla="*/ 854255 w 3619883"/>
              <a:gd name="connsiteY43" fmla="*/ 68887 h 4297250"/>
              <a:gd name="connsiteX44" fmla="*/ 897520 w 3619883"/>
              <a:gd name="connsiteY44" fmla="*/ 88629 h 4297250"/>
              <a:gd name="connsiteX45" fmla="*/ 940510 w 3619883"/>
              <a:gd name="connsiteY45" fmla="*/ 114265 h 4297250"/>
              <a:gd name="connsiteX46" fmla="*/ 1082712 w 3619883"/>
              <a:gd name="connsiteY46" fmla="*/ 144543 h 4297250"/>
              <a:gd name="connsiteX47" fmla="*/ 1205348 w 3619883"/>
              <a:gd name="connsiteY47" fmla="*/ 120753 h 4297250"/>
              <a:gd name="connsiteX48" fmla="*/ 1271764 w 3619883"/>
              <a:gd name="connsiteY48" fmla="*/ 117956 h 4297250"/>
              <a:gd name="connsiteX49" fmla="*/ 1315583 w 3619883"/>
              <a:gd name="connsiteY49" fmla="*/ 125912 h 4297250"/>
              <a:gd name="connsiteX50" fmla="*/ 1359125 w 3619883"/>
              <a:gd name="connsiteY50" fmla="*/ 139761 h 4297250"/>
              <a:gd name="connsiteX51" fmla="*/ 1391919 w 3619883"/>
              <a:gd name="connsiteY51" fmla="*/ 147202 h 4297250"/>
              <a:gd name="connsiteX52" fmla="*/ 1436563 w 3619883"/>
              <a:gd name="connsiteY52" fmla="*/ 137480 h 4297250"/>
              <a:gd name="connsiteX53" fmla="*/ 1471566 w 3619883"/>
              <a:gd name="connsiteY53" fmla="*/ 97777 h 4297250"/>
              <a:gd name="connsiteX54" fmla="*/ 1505739 w 3619883"/>
              <a:gd name="connsiteY54" fmla="*/ 75753 h 4297250"/>
              <a:gd name="connsiteX55" fmla="*/ 1590891 w 3619883"/>
              <a:gd name="connsiteY55" fmla="*/ 144702 h 4297250"/>
              <a:gd name="connsiteX56" fmla="*/ 1625616 w 3619883"/>
              <a:gd name="connsiteY56" fmla="*/ 110893 h 4297250"/>
              <a:gd name="connsiteX57" fmla="*/ 1658964 w 3619883"/>
              <a:gd name="connsiteY57" fmla="*/ 106547 h 4297250"/>
              <a:gd name="connsiteX58" fmla="*/ 1746598 w 3619883"/>
              <a:gd name="connsiteY58" fmla="*/ 122460 h 4297250"/>
              <a:gd name="connsiteX59" fmla="*/ 1811913 w 3619883"/>
              <a:gd name="connsiteY59" fmla="*/ 143234 h 4297250"/>
              <a:gd name="connsiteX60" fmla="*/ 1856557 w 3619883"/>
              <a:gd name="connsiteY60" fmla="*/ 133511 h 4297250"/>
              <a:gd name="connsiteX61" fmla="*/ 2066003 w 3619883"/>
              <a:gd name="connsiteY61" fmla="*/ 143313 h 4297250"/>
              <a:gd name="connsiteX62" fmla="*/ 2177615 w 3619883"/>
              <a:gd name="connsiteY62" fmla="*/ 119007 h 4297250"/>
              <a:gd name="connsiteX63" fmla="*/ 2255883 w 3619883"/>
              <a:gd name="connsiteY63" fmla="*/ 99047 h 4297250"/>
              <a:gd name="connsiteX64" fmla="*/ 2344622 w 3619883"/>
              <a:gd name="connsiteY64" fmla="*/ 91388 h 4297250"/>
              <a:gd name="connsiteX65" fmla="*/ 2455682 w 3619883"/>
              <a:gd name="connsiteY65" fmla="*/ 78869 h 4297250"/>
              <a:gd name="connsiteX66" fmla="*/ 2632609 w 3619883"/>
              <a:gd name="connsiteY66" fmla="*/ 75338 h 4297250"/>
              <a:gd name="connsiteX67" fmla="*/ 2742291 w 3619883"/>
              <a:gd name="connsiteY67" fmla="*/ 92282 h 4297250"/>
              <a:gd name="connsiteX68" fmla="*/ 2851974 w 3619883"/>
              <a:gd name="connsiteY68" fmla="*/ 109227 h 4297250"/>
              <a:gd name="connsiteX69" fmla="*/ 2907643 w 3619883"/>
              <a:gd name="connsiteY69" fmla="*/ 100020 h 4297250"/>
              <a:gd name="connsiteX70" fmla="*/ 2944022 w 3619883"/>
              <a:gd name="connsiteY70" fmla="*/ 30853 h 4297250"/>
              <a:gd name="connsiteX71" fmla="*/ 3022289 w 3619883"/>
              <a:gd name="connsiteY71" fmla="*/ 10893 h 4297250"/>
              <a:gd name="connsiteX72" fmla="*/ 3054807 w 3619883"/>
              <a:gd name="connsiteY72" fmla="*/ 24226 h 4297250"/>
              <a:gd name="connsiteX73" fmla="*/ 3141892 w 3619883"/>
              <a:gd name="connsiteY73" fmla="*/ 51925 h 4297250"/>
              <a:gd name="connsiteX74" fmla="*/ 3185711 w 3619883"/>
              <a:gd name="connsiteY74" fmla="*/ 59881 h 4297250"/>
              <a:gd name="connsiteX75" fmla="*/ 3219056 w 3619883"/>
              <a:gd name="connsiteY75" fmla="*/ 55536 h 4297250"/>
              <a:gd name="connsiteX76" fmla="*/ 3263425 w 3619883"/>
              <a:gd name="connsiteY76" fmla="*/ 51706 h 4297250"/>
              <a:gd name="connsiteX77" fmla="*/ 3296219 w 3619883"/>
              <a:gd name="connsiteY77" fmla="*/ 59147 h 4297250"/>
              <a:gd name="connsiteX78" fmla="*/ 3319094 w 3619883"/>
              <a:gd name="connsiteY78" fmla="*/ 42500 h 4297250"/>
              <a:gd name="connsiteX79" fmla="*/ 3420511 w 3619883"/>
              <a:gd name="connsiteY79" fmla="*/ 0 h 4297250"/>
              <a:gd name="connsiteX80" fmla="*/ 3453305 w 3619883"/>
              <a:gd name="connsiteY80" fmla="*/ 7440 h 4297250"/>
              <a:gd name="connsiteX81" fmla="*/ 3496571 w 3619883"/>
              <a:gd name="connsiteY81" fmla="*/ 27182 h 4297250"/>
              <a:gd name="connsiteX82" fmla="*/ 3602117 w 3619883"/>
              <a:gd name="connsiteY82" fmla="*/ 132521 h 4297250"/>
              <a:gd name="connsiteX83" fmla="*/ 3619883 w 3619883"/>
              <a:gd name="connsiteY83" fmla="*/ 140049 h 4297250"/>
              <a:gd name="connsiteX84" fmla="*/ 3619883 w 3619883"/>
              <a:gd name="connsiteY8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573998 w 3619883"/>
              <a:gd name="connsiteY21" fmla="*/ 4275461 h 4297250"/>
              <a:gd name="connsiteX22" fmla="*/ 336164 w 3619883"/>
              <a:gd name="connsiteY22" fmla="*/ 4275461 h 4297250"/>
              <a:gd name="connsiteX23" fmla="*/ 294572 w 3619883"/>
              <a:gd name="connsiteY23" fmla="*/ 4128157 h 4297250"/>
              <a:gd name="connsiteX24" fmla="*/ 339106 w 3619883"/>
              <a:gd name="connsiteY24" fmla="*/ 4128157 h 4297250"/>
              <a:gd name="connsiteX25" fmla="*/ 339106 w 3619883"/>
              <a:gd name="connsiteY25" fmla="*/ 3951392 h 4297250"/>
              <a:gd name="connsiteX26" fmla="*/ 161321 w 3619883"/>
              <a:gd name="connsiteY26" fmla="*/ 3951392 h 4297250"/>
              <a:gd name="connsiteX27" fmla="*/ 161321 w 3619883"/>
              <a:gd name="connsiteY27" fmla="*/ 4128157 h 4297250"/>
              <a:gd name="connsiteX28" fmla="*/ 230914 w 3619883"/>
              <a:gd name="connsiteY28" fmla="*/ 4128157 h 4297250"/>
              <a:gd name="connsiteX29" fmla="*/ 189322 w 3619883"/>
              <a:gd name="connsiteY29" fmla="*/ 4275461 h 4297250"/>
              <a:gd name="connsiteX30" fmla="*/ 0 w 3619883"/>
              <a:gd name="connsiteY30" fmla="*/ 4275461 h 4297250"/>
              <a:gd name="connsiteX31" fmla="*/ 0 w 3619883"/>
              <a:gd name="connsiteY31" fmla="*/ 42229 h 4297250"/>
              <a:gd name="connsiteX32" fmla="*/ 42464 w 3619883"/>
              <a:gd name="connsiteY32" fmla="*/ 40518 h 4297250"/>
              <a:gd name="connsiteX33" fmla="*/ 137733 w 3619883"/>
              <a:gd name="connsiteY33" fmla="*/ 35355 h 4297250"/>
              <a:gd name="connsiteX34" fmla="*/ 270565 w 3619883"/>
              <a:gd name="connsiteY34" fmla="*/ 29759 h 4297250"/>
              <a:gd name="connsiteX35" fmla="*/ 479734 w 3619883"/>
              <a:gd name="connsiteY35" fmla="*/ 45455 h 4297250"/>
              <a:gd name="connsiteX36" fmla="*/ 524103 w 3619883"/>
              <a:gd name="connsiteY36" fmla="*/ 41625 h 4297250"/>
              <a:gd name="connsiteX37" fmla="*/ 624416 w 3619883"/>
              <a:gd name="connsiteY37" fmla="*/ 22696 h 4297250"/>
              <a:gd name="connsiteX38" fmla="*/ 657762 w 3619883"/>
              <a:gd name="connsiteY38" fmla="*/ 18351 h 4297250"/>
              <a:gd name="connsiteX39" fmla="*/ 690557 w 3619883"/>
              <a:gd name="connsiteY39" fmla="*/ 25792 h 4297250"/>
              <a:gd name="connsiteX40" fmla="*/ 745123 w 3619883"/>
              <a:gd name="connsiteY40" fmla="*/ 40157 h 4297250"/>
              <a:gd name="connsiteX41" fmla="*/ 789493 w 3619883"/>
              <a:gd name="connsiteY41" fmla="*/ 36327 h 4297250"/>
              <a:gd name="connsiteX42" fmla="*/ 854255 w 3619883"/>
              <a:gd name="connsiteY42" fmla="*/ 68887 h 4297250"/>
              <a:gd name="connsiteX43" fmla="*/ 897520 w 3619883"/>
              <a:gd name="connsiteY43" fmla="*/ 88629 h 4297250"/>
              <a:gd name="connsiteX44" fmla="*/ 940510 w 3619883"/>
              <a:gd name="connsiteY44" fmla="*/ 114265 h 4297250"/>
              <a:gd name="connsiteX45" fmla="*/ 1082712 w 3619883"/>
              <a:gd name="connsiteY45" fmla="*/ 144543 h 4297250"/>
              <a:gd name="connsiteX46" fmla="*/ 1205348 w 3619883"/>
              <a:gd name="connsiteY46" fmla="*/ 120753 h 4297250"/>
              <a:gd name="connsiteX47" fmla="*/ 1271764 w 3619883"/>
              <a:gd name="connsiteY47" fmla="*/ 117956 h 4297250"/>
              <a:gd name="connsiteX48" fmla="*/ 1315583 w 3619883"/>
              <a:gd name="connsiteY48" fmla="*/ 125912 h 4297250"/>
              <a:gd name="connsiteX49" fmla="*/ 1359125 w 3619883"/>
              <a:gd name="connsiteY49" fmla="*/ 139761 h 4297250"/>
              <a:gd name="connsiteX50" fmla="*/ 1391919 w 3619883"/>
              <a:gd name="connsiteY50" fmla="*/ 147202 h 4297250"/>
              <a:gd name="connsiteX51" fmla="*/ 1436563 w 3619883"/>
              <a:gd name="connsiteY51" fmla="*/ 137480 h 4297250"/>
              <a:gd name="connsiteX52" fmla="*/ 1471566 w 3619883"/>
              <a:gd name="connsiteY52" fmla="*/ 97777 h 4297250"/>
              <a:gd name="connsiteX53" fmla="*/ 1505739 w 3619883"/>
              <a:gd name="connsiteY53" fmla="*/ 75753 h 4297250"/>
              <a:gd name="connsiteX54" fmla="*/ 1590891 w 3619883"/>
              <a:gd name="connsiteY54" fmla="*/ 144702 h 4297250"/>
              <a:gd name="connsiteX55" fmla="*/ 1625616 w 3619883"/>
              <a:gd name="connsiteY55" fmla="*/ 110893 h 4297250"/>
              <a:gd name="connsiteX56" fmla="*/ 1658964 w 3619883"/>
              <a:gd name="connsiteY56" fmla="*/ 106547 h 4297250"/>
              <a:gd name="connsiteX57" fmla="*/ 1746598 w 3619883"/>
              <a:gd name="connsiteY57" fmla="*/ 122460 h 4297250"/>
              <a:gd name="connsiteX58" fmla="*/ 1811913 w 3619883"/>
              <a:gd name="connsiteY58" fmla="*/ 143234 h 4297250"/>
              <a:gd name="connsiteX59" fmla="*/ 1856557 w 3619883"/>
              <a:gd name="connsiteY59" fmla="*/ 133511 h 4297250"/>
              <a:gd name="connsiteX60" fmla="*/ 2066003 w 3619883"/>
              <a:gd name="connsiteY60" fmla="*/ 143313 h 4297250"/>
              <a:gd name="connsiteX61" fmla="*/ 2177615 w 3619883"/>
              <a:gd name="connsiteY61" fmla="*/ 119007 h 4297250"/>
              <a:gd name="connsiteX62" fmla="*/ 2255883 w 3619883"/>
              <a:gd name="connsiteY62" fmla="*/ 99047 h 4297250"/>
              <a:gd name="connsiteX63" fmla="*/ 2344622 w 3619883"/>
              <a:gd name="connsiteY63" fmla="*/ 91388 h 4297250"/>
              <a:gd name="connsiteX64" fmla="*/ 2455682 w 3619883"/>
              <a:gd name="connsiteY64" fmla="*/ 78869 h 4297250"/>
              <a:gd name="connsiteX65" fmla="*/ 2632609 w 3619883"/>
              <a:gd name="connsiteY65" fmla="*/ 75338 h 4297250"/>
              <a:gd name="connsiteX66" fmla="*/ 2742291 w 3619883"/>
              <a:gd name="connsiteY66" fmla="*/ 92282 h 4297250"/>
              <a:gd name="connsiteX67" fmla="*/ 2851974 w 3619883"/>
              <a:gd name="connsiteY67" fmla="*/ 109227 h 4297250"/>
              <a:gd name="connsiteX68" fmla="*/ 2907643 w 3619883"/>
              <a:gd name="connsiteY68" fmla="*/ 100020 h 4297250"/>
              <a:gd name="connsiteX69" fmla="*/ 2944022 w 3619883"/>
              <a:gd name="connsiteY69" fmla="*/ 30853 h 4297250"/>
              <a:gd name="connsiteX70" fmla="*/ 3022289 w 3619883"/>
              <a:gd name="connsiteY70" fmla="*/ 10893 h 4297250"/>
              <a:gd name="connsiteX71" fmla="*/ 3054807 w 3619883"/>
              <a:gd name="connsiteY71" fmla="*/ 24226 h 4297250"/>
              <a:gd name="connsiteX72" fmla="*/ 3141892 w 3619883"/>
              <a:gd name="connsiteY72" fmla="*/ 51925 h 4297250"/>
              <a:gd name="connsiteX73" fmla="*/ 3185711 w 3619883"/>
              <a:gd name="connsiteY73" fmla="*/ 59881 h 4297250"/>
              <a:gd name="connsiteX74" fmla="*/ 3219056 w 3619883"/>
              <a:gd name="connsiteY74" fmla="*/ 55536 h 4297250"/>
              <a:gd name="connsiteX75" fmla="*/ 3263425 w 3619883"/>
              <a:gd name="connsiteY75" fmla="*/ 51706 h 4297250"/>
              <a:gd name="connsiteX76" fmla="*/ 3296219 w 3619883"/>
              <a:gd name="connsiteY76" fmla="*/ 59147 h 4297250"/>
              <a:gd name="connsiteX77" fmla="*/ 3319094 w 3619883"/>
              <a:gd name="connsiteY77" fmla="*/ 42500 h 4297250"/>
              <a:gd name="connsiteX78" fmla="*/ 3420511 w 3619883"/>
              <a:gd name="connsiteY78" fmla="*/ 0 h 4297250"/>
              <a:gd name="connsiteX79" fmla="*/ 3453305 w 3619883"/>
              <a:gd name="connsiteY79" fmla="*/ 7440 h 4297250"/>
              <a:gd name="connsiteX80" fmla="*/ 3496571 w 3619883"/>
              <a:gd name="connsiteY80" fmla="*/ 27182 h 4297250"/>
              <a:gd name="connsiteX81" fmla="*/ 3602117 w 3619883"/>
              <a:gd name="connsiteY81" fmla="*/ 132521 h 4297250"/>
              <a:gd name="connsiteX82" fmla="*/ 3619883 w 3619883"/>
              <a:gd name="connsiteY82" fmla="*/ 140049 h 4297250"/>
              <a:gd name="connsiteX83" fmla="*/ 3619883 w 3619883"/>
              <a:gd name="connsiteY8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339106 w 3619883"/>
              <a:gd name="connsiteY24" fmla="*/ 3951392 h 4297250"/>
              <a:gd name="connsiteX25" fmla="*/ 161321 w 3619883"/>
              <a:gd name="connsiteY25" fmla="*/ 3951392 h 4297250"/>
              <a:gd name="connsiteX26" fmla="*/ 161321 w 3619883"/>
              <a:gd name="connsiteY26" fmla="*/ 4128157 h 4297250"/>
              <a:gd name="connsiteX27" fmla="*/ 230914 w 3619883"/>
              <a:gd name="connsiteY27" fmla="*/ 4128157 h 4297250"/>
              <a:gd name="connsiteX28" fmla="*/ 189322 w 3619883"/>
              <a:gd name="connsiteY28" fmla="*/ 4275461 h 4297250"/>
              <a:gd name="connsiteX29" fmla="*/ 0 w 3619883"/>
              <a:gd name="connsiteY29" fmla="*/ 4275461 h 4297250"/>
              <a:gd name="connsiteX30" fmla="*/ 0 w 3619883"/>
              <a:gd name="connsiteY30" fmla="*/ 42229 h 4297250"/>
              <a:gd name="connsiteX31" fmla="*/ 42464 w 3619883"/>
              <a:gd name="connsiteY31" fmla="*/ 40518 h 4297250"/>
              <a:gd name="connsiteX32" fmla="*/ 137733 w 3619883"/>
              <a:gd name="connsiteY32" fmla="*/ 35355 h 4297250"/>
              <a:gd name="connsiteX33" fmla="*/ 270565 w 3619883"/>
              <a:gd name="connsiteY33" fmla="*/ 29759 h 4297250"/>
              <a:gd name="connsiteX34" fmla="*/ 479734 w 3619883"/>
              <a:gd name="connsiteY34" fmla="*/ 45455 h 4297250"/>
              <a:gd name="connsiteX35" fmla="*/ 524103 w 3619883"/>
              <a:gd name="connsiteY35" fmla="*/ 41625 h 4297250"/>
              <a:gd name="connsiteX36" fmla="*/ 624416 w 3619883"/>
              <a:gd name="connsiteY36" fmla="*/ 22696 h 4297250"/>
              <a:gd name="connsiteX37" fmla="*/ 657762 w 3619883"/>
              <a:gd name="connsiteY37" fmla="*/ 18351 h 4297250"/>
              <a:gd name="connsiteX38" fmla="*/ 690557 w 3619883"/>
              <a:gd name="connsiteY38" fmla="*/ 25792 h 4297250"/>
              <a:gd name="connsiteX39" fmla="*/ 745123 w 3619883"/>
              <a:gd name="connsiteY39" fmla="*/ 40157 h 4297250"/>
              <a:gd name="connsiteX40" fmla="*/ 789493 w 3619883"/>
              <a:gd name="connsiteY40" fmla="*/ 36327 h 4297250"/>
              <a:gd name="connsiteX41" fmla="*/ 854255 w 3619883"/>
              <a:gd name="connsiteY41" fmla="*/ 68887 h 4297250"/>
              <a:gd name="connsiteX42" fmla="*/ 897520 w 3619883"/>
              <a:gd name="connsiteY42" fmla="*/ 88629 h 4297250"/>
              <a:gd name="connsiteX43" fmla="*/ 940510 w 3619883"/>
              <a:gd name="connsiteY43" fmla="*/ 114265 h 4297250"/>
              <a:gd name="connsiteX44" fmla="*/ 1082712 w 3619883"/>
              <a:gd name="connsiteY44" fmla="*/ 144543 h 4297250"/>
              <a:gd name="connsiteX45" fmla="*/ 1205348 w 3619883"/>
              <a:gd name="connsiteY45" fmla="*/ 120753 h 4297250"/>
              <a:gd name="connsiteX46" fmla="*/ 1271764 w 3619883"/>
              <a:gd name="connsiteY46" fmla="*/ 117956 h 4297250"/>
              <a:gd name="connsiteX47" fmla="*/ 1315583 w 3619883"/>
              <a:gd name="connsiteY47" fmla="*/ 125912 h 4297250"/>
              <a:gd name="connsiteX48" fmla="*/ 1359125 w 3619883"/>
              <a:gd name="connsiteY48" fmla="*/ 139761 h 4297250"/>
              <a:gd name="connsiteX49" fmla="*/ 1391919 w 3619883"/>
              <a:gd name="connsiteY49" fmla="*/ 147202 h 4297250"/>
              <a:gd name="connsiteX50" fmla="*/ 1436563 w 3619883"/>
              <a:gd name="connsiteY50" fmla="*/ 137480 h 4297250"/>
              <a:gd name="connsiteX51" fmla="*/ 1471566 w 3619883"/>
              <a:gd name="connsiteY51" fmla="*/ 97777 h 4297250"/>
              <a:gd name="connsiteX52" fmla="*/ 1505739 w 3619883"/>
              <a:gd name="connsiteY52" fmla="*/ 75753 h 4297250"/>
              <a:gd name="connsiteX53" fmla="*/ 1590891 w 3619883"/>
              <a:gd name="connsiteY53" fmla="*/ 144702 h 4297250"/>
              <a:gd name="connsiteX54" fmla="*/ 1625616 w 3619883"/>
              <a:gd name="connsiteY54" fmla="*/ 110893 h 4297250"/>
              <a:gd name="connsiteX55" fmla="*/ 1658964 w 3619883"/>
              <a:gd name="connsiteY55" fmla="*/ 106547 h 4297250"/>
              <a:gd name="connsiteX56" fmla="*/ 1746598 w 3619883"/>
              <a:gd name="connsiteY56" fmla="*/ 122460 h 4297250"/>
              <a:gd name="connsiteX57" fmla="*/ 1811913 w 3619883"/>
              <a:gd name="connsiteY57" fmla="*/ 143234 h 4297250"/>
              <a:gd name="connsiteX58" fmla="*/ 1856557 w 3619883"/>
              <a:gd name="connsiteY58" fmla="*/ 133511 h 4297250"/>
              <a:gd name="connsiteX59" fmla="*/ 2066003 w 3619883"/>
              <a:gd name="connsiteY59" fmla="*/ 143313 h 4297250"/>
              <a:gd name="connsiteX60" fmla="*/ 2177615 w 3619883"/>
              <a:gd name="connsiteY60" fmla="*/ 119007 h 4297250"/>
              <a:gd name="connsiteX61" fmla="*/ 2255883 w 3619883"/>
              <a:gd name="connsiteY61" fmla="*/ 99047 h 4297250"/>
              <a:gd name="connsiteX62" fmla="*/ 2344622 w 3619883"/>
              <a:gd name="connsiteY62" fmla="*/ 91388 h 4297250"/>
              <a:gd name="connsiteX63" fmla="*/ 2455682 w 3619883"/>
              <a:gd name="connsiteY63" fmla="*/ 78869 h 4297250"/>
              <a:gd name="connsiteX64" fmla="*/ 2632609 w 3619883"/>
              <a:gd name="connsiteY64" fmla="*/ 75338 h 4297250"/>
              <a:gd name="connsiteX65" fmla="*/ 2742291 w 3619883"/>
              <a:gd name="connsiteY65" fmla="*/ 92282 h 4297250"/>
              <a:gd name="connsiteX66" fmla="*/ 2851974 w 3619883"/>
              <a:gd name="connsiteY66" fmla="*/ 109227 h 4297250"/>
              <a:gd name="connsiteX67" fmla="*/ 2907643 w 3619883"/>
              <a:gd name="connsiteY67" fmla="*/ 100020 h 4297250"/>
              <a:gd name="connsiteX68" fmla="*/ 2944022 w 3619883"/>
              <a:gd name="connsiteY68" fmla="*/ 30853 h 4297250"/>
              <a:gd name="connsiteX69" fmla="*/ 3022289 w 3619883"/>
              <a:gd name="connsiteY69" fmla="*/ 10893 h 4297250"/>
              <a:gd name="connsiteX70" fmla="*/ 3054807 w 3619883"/>
              <a:gd name="connsiteY70" fmla="*/ 24226 h 4297250"/>
              <a:gd name="connsiteX71" fmla="*/ 3141892 w 3619883"/>
              <a:gd name="connsiteY71" fmla="*/ 51925 h 4297250"/>
              <a:gd name="connsiteX72" fmla="*/ 3185711 w 3619883"/>
              <a:gd name="connsiteY72" fmla="*/ 59881 h 4297250"/>
              <a:gd name="connsiteX73" fmla="*/ 3219056 w 3619883"/>
              <a:gd name="connsiteY73" fmla="*/ 55536 h 4297250"/>
              <a:gd name="connsiteX74" fmla="*/ 3263425 w 3619883"/>
              <a:gd name="connsiteY74" fmla="*/ 51706 h 4297250"/>
              <a:gd name="connsiteX75" fmla="*/ 3296219 w 3619883"/>
              <a:gd name="connsiteY75" fmla="*/ 59147 h 4297250"/>
              <a:gd name="connsiteX76" fmla="*/ 3319094 w 3619883"/>
              <a:gd name="connsiteY76" fmla="*/ 42500 h 4297250"/>
              <a:gd name="connsiteX77" fmla="*/ 3420511 w 3619883"/>
              <a:gd name="connsiteY77" fmla="*/ 0 h 4297250"/>
              <a:gd name="connsiteX78" fmla="*/ 3453305 w 3619883"/>
              <a:gd name="connsiteY78" fmla="*/ 7440 h 4297250"/>
              <a:gd name="connsiteX79" fmla="*/ 3496571 w 3619883"/>
              <a:gd name="connsiteY79" fmla="*/ 27182 h 4297250"/>
              <a:gd name="connsiteX80" fmla="*/ 3602117 w 3619883"/>
              <a:gd name="connsiteY80" fmla="*/ 132521 h 4297250"/>
              <a:gd name="connsiteX81" fmla="*/ 3619883 w 3619883"/>
              <a:gd name="connsiteY81" fmla="*/ 140049 h 4297250"/>
              <a:gd name="connsiteX82" fmla="*/ 3619883 w 3619883"/>
              <a:gd name="connsiteY8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161321 w 3619883"/>
              <a:gd name="connsiteY24" fmla="*/ 3951392 h 4297250"/>
              <a:gd name="connsiteX25" fmla="*/ 161321 w 3619883"/>
              <a:gd name="connsiteY25" fmla="*/ 4128157 h 4297250"/>
              <a:gd name="connsiteX26" fmla="*/ 230914 w 3619883"/>
              <a:gd name="connsiteY26" fmla="*/ 4128157 h 4297250"/>
              <a:gd name="connsiteX27" fmla="*/ 189322 w 3619883"/>
              <a:gd name="connsiteY27" fmla="*/ 4275461 h 4297250"/>
              <a:gd name="connsiteX28" fmla="*/ 0 w 3619883"/>
              <a:gd name="connsiteY28" fmla="*/ 4275461 h 4297250"/>
              <a:gd name="connsiteX29" fmla="*/ 0 w 3619883"/>
              <a:gd name="connsiteY29" fmla="*/ 42229 h 4297250"/>
              <a:gd name="connsiteX30" fmla="*/ 42464 w 3619883"/>
              <a:gd name="connsiteY30" fmla="*/ 40518 h 4297250"/>
              <a:gd name="connsiteX31" fmla="*/ 137733 w 3619883"/>
              <a:gd name="connsiteY31" fmla="*/ 35355 h 4297250"/>
              <a:gd name="connsiteX32" fmla="*/ 270565 w 3619883"/>
              <a:gd name="connsiteY32" fmla="*/ 29759 h 4297250"/>
              <a:gd name="connsiteX33" fmla="*/ 479734 w 3619883"/>
              <a:gd name="connsiteY33" fmla="*/ 45455 h 4297250"/>
              <a:gd name="connsiteX34" fmla="*/ 524103 w 3619883"/>
              <a:gd name="connsiteY34" fmla="*/ 41625 h 4297250"/>
              <a:gd name="connsiteX35" fmla="*/ 624416 w 3619883"/>
              <a:gd name="connsiteY35" fmla="*/ 22696 h 4297250"/>
              <a:gd name="connsiteX36" fmla="*/ 657762 w 3619883"/>
              <a:gd name="connsiteY36" fmla="*/ 18351 h 4297250"/>
              <a:gd name="connsiteX37" fmla="*/ 690557 w 3619883"/>
              <a:gd name="connsiteY37" fmla="*/ 25792 h 4297250"/>
              <a:gd name="connsiteX38" fmla="*/ 745123 w 3619883"/>
              <a:gd name="connsiteY38" fmla="*/ 40157 h 4297250"/>
              <a:gd name="connsiteX39" fmla="*/ 789493 w 3619883"/>
              <a:gd name="connsiteY39" fmla="*/ 36327 h 4297250"/>
              <a:gd name="connsiteX40" fmla="*/ 854255 w 3619883"/>
              <a:gd name="connsiteY40" fmla="*/ 68887 h 4297250"/>
              <a:gd name="connsiteX41" fmla="*/ 897520 w 3619883"/>
              <a:gd name="connsiteY41" fmla="*/ 88629 h 4297250"/>
              <a:gd name="connsiteX42" fmla="*/ 940510 w 3619883"/>
              <a:gd name="connsiteY42" fmla="*/ 114265 h 4297250"/>
              <a:gd name="connsiteX43" fmla="*/ 1082712 w 3619883"/>
              <a:gd name="connsiteY43" fmla="*/ 144543 h 4297250"/>
              <a:gd name="connsiteX44" fmla="*/ 1205348 w 3619883"/>
              <a:gd name="connsiteY44" fmla="*/ 120753 h 4297250"/>
              <a:gd name="connsiteX45" fmla="*/ 1271764 w 3619883"/>
              <a:gd name="connsiteY45" fmla="*/ 117956 h 4297250"/>
              <a:gd name="connsiteX46" fmla="*/ 1315583 w 3619883"/>
              <a:gd name="connsiteY46" fmla="*/ 125912 h 4297250"/>
              <a:gd name="connsiteX47" fmla="*/ 1359125 w 3619883"/>
              <a:gd name="connsiteY47" fmla="*/ 139761 h 4297250"/>
              <a:gd name="connsiteX48" fmla="*/ 1391919 w 3619883"/>
              <a:gd name="connsiteY48" fmla="*/ 147202 h 4297250"/>
              <a:gd name="connsiteX49" fmla="*/ 1436563 w 3619883"/>
              <a:gd name="connsiteY49" fmla="*/ 137480 h 4297250"/>
              <a:gd name="connsiteX50" fmla="*/ 1471566 w 3619883"/>
              <a:gd name="connsiteY50" fmla="*/ 97777 h 4297250"/>
              <a:gd name="connsiteX51" fmla="*/ 1505739 w 3619883"/>
              <a:gd name="connsiteY51" fmla="*/ 75753 h 4297250"/>
              <a:gd name="connsiteX52" fmla="*/ 1590891 w 3619883"/>
              <a:gd name="connsiteY52" fmla="*/ 144702 h 4297250"/>
              <a:gd name="connsiteX53" fmla="*/ 1625616 w 3619883"/>
              <a:gd name="connsiteY53" fmla="*/ 110893 h 4297250"/>
              <a:gd name="connsiteX54" fmla="*/ 1658964 w 3619883"/>
              <a:gd name="connsiteY54" fmla="*/ 106547 h 4297250"/>
              <a:gd name="connsiteX55" fmla="*/ 1746598 w 3619883"/>
              <a:gd name="connsiteY55" fmla="*/ 122460 h 4297250"/>
              <a:gd name="connsiteX56" fmla="*/ 1811913 w 3619883"/>
              <a:gd name="connsiteY56" fmla="*/ 143234 h 4297250"/>
              <a:gd name="connsiteX57" fmla="*/ 1856557 w 3619883"/>
              <a:gd name="connsiteY57" fmla="*/ 133511 h 4297250"/>
              <a:gd name="connsiteX58" fmla="*/ 2066003 w 3619883"/>
              <a:gd name="connsiteY58" fmla="*/ 143313 h 4297250"/>
              <a:gd name="connsiteX59" fmla="*/ 2177615 w 3619883"/>
              <a:gd name="connsiteY59" fmla="*/ 119007 h 4297250"/>
              <a:gd name="connsiteX60" fmla="*/ 2255883 w 3619883"/>
              <a:gd name="connsiteY60" fmla="*/ 99047 h 4297250"/>
              <a:gd name="connsiteX61" fmla="*/ 2344622 w 3619883"/>
              <a:gd name="connsiteY61" fmla="*/ 91388 h 4297250"/>
              <a:gd name="connsiteX62" fmla="*/ 2455682 w 3619883"/>
              <a:gd name="connsiteY62" fmla="*/ 78869 h 4297250"/>
              <a:gd name="connsiteX63" fmla="*/ 2632609 w 3619883"/>
              <a:gd name="connsiteY63" fmla="*/ 75338 h 4297250"/>
              <a:gd name="connsiteX64" fmla="*/ 2742291 w 3619883"/>
              <a:gd name="connsiteY64" fmla="*/ 92282 h 4297250"/>
              <a:gd name="connsiteX65" fmla="*/ 2851974 w 3619883"/>
              <a:gd name="connsiteY65" fmla="*/ 109227 h 4297250"/>
              <a:gd name="connsiteX66" fmla="*/ 2907643 w 3619883"/>
              <a:gd name="connsiteY66" fmla="*/ 100020 h 4297250"/>
              <a:gd name="connsiteX67" fmla="*/ 2944022 w 3619883"/>
              <a:gd name="connsiteY67" fmla="*/ 30853 h 4297250"/>
              <a:gd name="connsiteX68" fmla="*/ 3022289 w 3619883"/>
              <a:gd name="connsiteY68" fmla="*/ 10893 h 4297250"/>
              <a:gd name="connsiteX69" fmla="*/ 3054807 w 3619883"/>
              <a:gd name="connsiteY69" fmla="*/ 24226 h 4297250"/>
              <a:gd name="connsiteX70" fmla="*/ 3141892 w 3619883"/>
              <a:gd name="connsiteY70" fmla="*/ 51925 h 4297250"/>
              <a:gd name="connsiteX71" fmla="*/ 3185711 w 3619883"/>
              <a:gd name="connsiteY71" fmla="*/ 59881 h 4297250"/>
              <a:gd name="connsiteX72" fmla="*/ 3219056 w 3619883"/>
              <a:gd name="connsiteY72" fmla="*/ 55536 h 4297250"/>
              <a:gd name="connsiteX73" fmla="*/ 3263425 w 3619883"/>
              <a:gd name="connsiteY73" fmla="*/ 51706 h 4297250"/>
              <a:gd name="connsiteX74" fmla="*/ 3296219 w 3619883"/>
              <a:gd name="connsiteY74" fmla="*/ 59147 h 4297250"/>
              <a:gd name="connsiteX75" fmla="*/ 3319094 w 3619883"/>
              <a:gd name="connsiteY75" fmla="*/ 42500 h 4297250"/>
              <a:gd name="connsiteX76" fmla="*/ 3420511 w 3619883"/>
              <a:gd name="connsiteY76" fmla="*/ 0 h 4297250"/>
              <a:gd name="connsiteX77" fmla="*/ 3453305 w 3619883"/>
              <a:gd name="connsiteY77" fmla="*/ 7440 h 4297250"/>
              <a:gd name="connsiteX78" fmla="*/ 3496571 w 3619883"/>
              <a:gd name="connsiteY78" fmla="*/ 27182 h 4297250"/>
              <a:gd name="connsiteX79" fmla="*/ 3602117 w 3619883"/>
              <a:gd name="connsiteY79" fmla="*/ 132521 h 4297250"/>
              <a:gd name="connsiteX80" fmla="*/ 3619883 w 3619883"/>
              <a:gd name="connsiteY80" fmla="*/ 140049 h 4297250"/>
              <a:gd name="connsiteX81" fmla="*/ 3619883 w 3619883"/>
              <a:gd name="connsiteY8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161321 w 3619883"/>
              <a:gd name="connsiteY24" fmla="*/ 4128157 h 4297250"/>
              <a:gd name="connsiteX25" fmla="*/ 230914 w 3619883"/>
              <a:gd name="connsiteY25" fmla="*/ 4128157 h 4297250"/>
              <a:gd name="connsiteX26" fmla="*/ 189322 w 3619883"/>
              <a:gd name="connsiteY26" fmla="*/ 4275461 h 4297250"/>
              <a:gd name="connsiteX27" fmla="*/ 0 w 3619883"/>
              <a:gd name="connsiteY27" fmla="*/ 4275461 h 4297250"/>
              <a:gd name="connsiteX28" fmla="*/ 0 w 3619883"/>
              <a:gd name="connsiteY28" fmla="*/ 42229 h 4297250"/>
              <a:gd name="connsiteX29" fmla="*/ 42464 w 3619883"/>
              <a:gd name="connsiteY29" fmla="*/ 40518 h 4297250"/>
              <a:gd name="connsiteX30" fmla="*/ 137733 w 3619883"/>
              <a:gd name="connsiteY30" fmla="*/ 35355 h 4297250"/>
              <a:gd name="connsiteX31" fmla="*/ 270565 w 3619883"/>
              <a:gd name="connsiteY31" fmla="*/ 29759 h 4297250"/>
              <a:gd name="connsiteX32" fmla="*/ 479734 w 3619883"/>
              <a:gd name="connsiteY32" fmla="*/ 45455 h 4297250"/>
              <a:gd name="connsiteX33" fmla="*/ 524103 w 3619883"/>
              <a:gd name="connsiteY33" fmla="*/ 41625 h 4297250"/>
              <a:gd name="connsiteX34" fmla="*/ 624416 w 3619883"/>
              <a:gd name="connsiteY34" fmla="*/ 22696 h 4297250"/>
              <a:gd name="connsiteX35" fmla="*/ 657762 w 3619883"/>
              <a:gd name="connsiteY35" fmla="*/ 18351 h 4297250"/>
              <a:gd name="connsiteX36" fmla="*/ 690557 w 3619883"/>
              <a:gd name="connsiteY36" fmla="*/ 25792 h 4297250"/>
              <a:gd name="connsiteX37" fmla="*/ 745123 w 3619883"/>
              <a:gd name="connsiteY37" fmla="*/ 40157 h 4297250"/>
              <a:gd name="connsiteX38" fmla="*/ 789493 w 3619883"/>
              <a:gd name="connsiteY38" fmla="*/ 36327 h 4297250"/>
              <a:gd name="connsiteX39" fmla="*/ 854255 w 3619883"/>
              <a:gd name="connsiteY39" fmla="*/ 68887 h 4297250"/>
              <a:gd name="connsiteX40" fmla="*/ 897520 w 3619883"/>
              <a:gd name="connsiteY40" fmla="*/ 88629 h 4297250"/>
              <a:gd name="connsiteX41" fmla="*/ 940510 w 3619883"/>
              <a:gd name="connsiteY41" fmla="*/ 114265 h 4297250"/>
              <a:gd name="connsiteX42" fmla="*/ 1082712 w 3619883"/>
              <a:gd name="connsiteY42" fmla="*/ 144543 h 4297250"/>
              <a:gd name="connsiteX43" fmla="*/ 1205348 w 3619883"/>
              <a:gd name="connsiteY43" fmla="*/ 120753 h 4297250"/>
              <a:gd name="connsiteX44" fmla="*/ 1271764 w 3619883"/>
              <a:gd name="connsiteY44" fmla="*/ 117956 h 4297250"/>
              <a:gd name="connsiteX45" fmla="*/ 1315583 w 3619883"/>
              <a:gd name="connsiteY45" fmla="*/ 125912 h 4297250"/>
              <a:gd name="connsiteX46" fmla="*/ 1359125 w 3619883"/>
              <a:gd name="connsiteY46" fmla="*/ 139761 h 4297250"/>
              <a:gd name="connsiteX47" fmla="*/ 1391919 w 3619883"/>
              <a:gd name="connsiteY47" fmla="*/ 147202 h 4297250"/>
              <a:gd name="connsiteX48" fmla="*/ 1436563 w 3619883"/>
              <a:gd name="connsiteY48" fmla="*/ 137480 h 4297250"/>
              <a:gd name="connsiteX49" fmla="*/ 1471566 w 3619883"/>
              <a:gd name="connsiteY49" fmla="*/ 97777 h 4297250"/>
              <a:gd name="connsiteX50" fmla="*/ 1505739 w 3619883"/>
              <a:gd name="connsiteY50" fmla="*/ 75753 h 4297250"/>
              <a:gd name="connsiteX51" fmla="*/ 1590891 w 3619883"/>
              <a:gd name="connsiteY51" fmla="*/ 144702 h 4297250"/>
              <a:gd name="connsiteX52" fmla="*/ 1625616 w 3619883"/>
              <a:gd name="connsiteY52" fmla="*/ 110893 h 4297250"/>
              <a:gd name="connsiteX53" fmla="*/ 1658964 w 3619883"/>
              <a:gd name="connsiteY53" fmla="*/ 106547 h 4297250"/>
              <a:gd name="connsiteX54" fmla="*/ 1746598 w 3619883"/>
              <a:gd name="connsiteY54" fmla="*/ 122460 h 4297250"/>
              <a:gd name="connsiteX55" fmla="*/ 1811913 w 3619883"/>
              <a:gd name="connsiteY55" fmla="*/ 143234 h 4297250"/>
              <a:gd name="connsiteX56" fmla="*/ 1856557 w 3619883"/>
              <a:gd name="connsiteY56" fmla="*/ 133511 h 4297250"/>
              <a:gd name="connsiteX57" fmla="*/ 2066003 w 3619883"/>
              <a:gd name="connsiteY57" fmla="*/ 143313 h 4297250"/>
              <a:gd name="connsiteX58" fmla="*/ 2177615 w 3619883"/>
              <a:gd name="connsiteY58" fmla="*/ 119007 h 4297250"/>
              <a:gd name="connsiteX59" fmla="*/ 2255883 w 3619883"/>
              <a:gd name="connsiteY59" fmla="*/ 99047 h 4297250"/>
              <a:gd name="connsiteX60" fmla="*/ 2344622 w 3619883"/>
              <a:gd name="connsiteY60" fmla="*/ 91388 h 4297250"/>
              <a:gd name="connsiteX61" fmla="*/ 2455682 w 3619883"/>
              <a:gd name="connsiteY61" fmla="*/ 78869 h 4297250"/>
              <a:gd name="connsiteX62" fmla="*/ 2632609 w 3619883"/>
              <a:gd name="connsiteY62" fmla="*/ 75338 h 4297250"/>
              <a:gd name="connsiteX63" fmla="*/ 2742291 w 3619883"/>
              <a:gd name="connsiteY63" fmla="*/ 92282 h 4297250"/>
              <a:gd name="connsiteX64" fmla="*/ 2851974 w 3619883"/>
              <a:gd name="connsiteY64" fmla="*/ 109227 h 4297250"/>
              <a:gd name="connsiteX65" fmla="*/ 2907643 w 3619883"/>
              <a:gd name="connsiteY65" fmla="*/ 100020 h 4297250"/>
              <a:gd name="connsiteX66" fmla="*/ 2944022 w 3619883"/>
              <a:gd name="connsiteY66" fmla="*/ 30853 h 4297250"/>
              <a:gd name="connsiteX67" fmla="*/ 3022289 w 3619883"/>
              <a:gd name="connsiteY67" fmla="*/ 10893 h 4297250"/>
              <a:gd name="connsiteX68" fmla="*/ 3054807 w 3619883"/>
              <a:gd name="connsiteY68" fmla="*/ 24226 h 4297250"/>
              <a:gd name="connsiteX69" fmla="*/ 3141892 w 3619883"/>
              <a:gd name="connsiteY69" fmla="*/ 51925 h 4297250"/>
              <a:gd name="connsiteX70" fmla="*/ 3185711 w 3619883"/>
              <a:gd name="connsiteY70" fmla="*/ 59881 h 4297250"/>
              <a:gd name="connsiteX71" fmla="*/ 3219056 w 3619883"/>
              <a:gd name="connsiteY71" fmla="*/ 55536 h 4297250"/>
              <a:gd name="connsiteX72" fmla="*/ 3263425 w 3619883"/>
              <a:gd name="connsiteY72" fmla="*/ 51706 h 4297250"/>
              <a:gd name="connsiteX73" fmla="*/ 3296219 w 3619883"/>
              <a:gd name="connsiteY73" fmla="*/ 59147 h 4297250"/>
              <a:gd name="connsiteX74" fmla="*/ 3319094 w 3619883"/>
              <a:gd name="connsiteY74" fmla="*/ 42500 h 4297250"/>
              <a:gd name="connsiteX75" fmla="*/ 3420511 w 3619883"/>
              <a:gd name="connsiteY75" fmla="*/ 0 h 4297250"/>
              <a:gd name="connsiteX76" fmla="*/ 3453305 w 3619883"/>
              <a:gd name="connsiteY76" fmla="*/ 7440 h 4297250"/>
              <a:gd name="connsiteX77" fmla="*/ 3496571 w 3619883"/>
              <a:gd name="connsiteY77" fmla="*/ 27182 h 4297250"/>
              <a:gd name="connsiteX78" fmla="*/ 3602117 w 3619883"/>
              <a:gd name="connsiteY78" fmla="*/ 132521 h 4297250"/>
              <a:gd name="connsiteX79" fmla="*/ 3619883 w 3619883"/>
              <a:gd name="connsiteY79" fmla="*/ 140049 h 4297250"/>
              <a:gd name="connsiteX80" fmla="*/ 3619883 w 3619883"/>
              <a:gd name="connsiteY8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230914 w 3619883"/>
              <a:gd name="connsiteY24" fmla="*/ 4128157 h 4297250"/>
              <a:gd name="connsiteX25" fmla="*/ 189322 w 3619883"/>
              <a:gd name="connsiteY25" fmla="*/ 4275461 h 4297250"/>
              <a:gd name="connsiteX26" fmla="*/ 0 w 3619883"/>
              <a:gd name="connsiteY26" fmla="*/ 4275461 h 4297250"/>
              <a:gd name="connsiteX27" fmla="*/ 0 w 3619883"/>
              <a:gd name="connsiteY27" fmla="*/ 42229 h 4297250"/>
              <a:gd name="connsiteX28" fmla="*/ 42464 w 3619883"/>
              <a:gd name="connsiteY28" fmla="*/ 40518 h 4297250"/>
              <a:gd name="connsiteX29" fmla="*/ 137733 w 3619883"/>
              <a:gd name="connsiteY29" fmla="*/ 35355 h 4297250"/>
              <a:gd name="connsiteX30" fmla="*/ 270565 w 3619883"/>
              <a:gd name="connsiteY30" fmla="*/ 29759 h 4297250"/>
              <a:gd name="connsiteX31" fmla="*/ 479734 w 3619883"/>
              <a:gd name="connsiteY31" fmla="*/ 45455 h 4297250"/>
              <a:gd name="connsiteX32" fmla="*/ 524103 w 3619883"/>
              <a:gd name="connsiteY32" fmla="*/ 41625 h 4297250"/>
              <a:gd name="connsiteX33" fmla="*/ 624416 w 3619883"/>
              <a:gd name="connsiteY33" fmla="*/ 22696 h 4297250"/>
              <a:gd name="connsiteX34" fmla="*/ 657762 w 3619883"/>
              <a:gd name="connsiteY34" fmla="*/ 18351 h 4297250"/>
              <a:gd name="connsiteX35" fmla="*/ 690557 w 3619883"/>
              <a:gd name="connsiteY35" fmla="*/ 25792 h 4297250"/>
              <a:gd name="connsiteX36" fmla="*/ 745123 w 3619883"/>
              <a:gd name="connsiteY36" fmla="*/ 40157 h 4297250"/>
              <a:gd name="connsiteX37" fmla="*/ 789493 w 3619883"/>
              <a:gd name="connsiteY37" fmla="*/ 36327 h 4297250"/>
              <a:gd name="connsiteX38" fmla="*/ 854255 w 3619883"/>
              <a:gd name="connsiteY38" fmla="*/ 68887 h 4297250"/>
              <a:gd name="connsiteX39" fmla="*/ 897520 w 3619883"/>
              <a:gd name="connsiteY39" fmla="*/ 88629 h 4297250"/>
              <a:gd name="connsiteX40" fmla="*/ 940510 w 3619883"/>
              <a:gd name="connsiteY40" fmla="*/ 114265 h 4297250"/>
              <a:gd name="connsiteX41" fmla="*/ 1082712 w 3619883"/>
              <a:gd name="connsiteY41" fmla="*/ 144543 h 4297250"/>
              <a:gd name="connsiteX42" fmla="*/ 1205348 w 3619883"/>
              <a:gd name="connsiteY42" fmla="*/ 120753 h 4297250"/>
              <a:gd name="connsiteX43" fmla="*/ 1271764 w 3619883"/>
              <a:gd name="connsiteY43" fmla="*/ 117956 h 4297250"/>
              <a:gd name="connsiteX44" fmla="*/ 1315583 w 3619883"/>
              <a:gd name="connsiteY44" fmla="*/ 125912 h 4297250"/>
              <a:gd name="connsiteX45" fmla="*/ 1359125 w 3619883"/>
              <a:gd name="connsiteY45" fmla="*/ 139761 h 4297250"/>
              <a:gd name="connsiteX46" fmla="*/ 1391919 w 3619883"/>
              <a:gd name="connsiteY46" fmla="*/ 147202 h 4297250"/>
              <a:gd name="connsiteX47" fmla="*/ 1436563 w 3619883"/>
              <a:gd name="connsiteY47" fmla="*/ 137480 h 4297250"/>
              <a:gd name="connsiteX48" fmla="*/ 1471566 w 3619883"/>
              <a:gd name="connsiteY48" fmla="*/ 97777 h 4297250"/>
              <a:gd name="connsiteX49" fmla="*/ 1505739 w 3619883"/>
              <a:gd name="connsiteY49" fmla="*/ 75753 h 4297250"/>
              <a:gd name="connsiteX50" fmla="*/ 1590891 w 3619883"/>
              <a:gd name="connsiteY50" fmla="*/ 144702 h 4297250"/>
              <a:gd name="connsiteX51" fmla="*/ 1625616 w 3619883"/>
              <a:gd name="connsiteY51" fmla="*/ 110893 h 4297250"/>
              <a:gd name="connsiteX52" fmla="*/ 1658964 w 3619883"/>
              <a:gd name="connsiteY52" fmla="*/ 106547 h 4297250"/>
              <a:gd name="connsiteX53" fmla="*/ 1746598 w 3619883"/>
              <a:gd name="connsiteY53" fmla="*/ 122460 h 4297250"/>
              <a:gd name="connsiteX54" fmla="*/ 1811913 w 3619883"/>
              <a:gd name="connsiteY54" fmla="*/ 143234 h 4297250"/>
              <a:gd name="connsiteX55" fmla="*/ 1856557 w 3619883"/>
              <a:gd name="connsiteY55" fmla="*/ 133511 h 4297250"/>
              <a:gd name="connsiteX56" fmla="*/ 2066003 w 3619883"/>
              <a:gd name="connsiteY56" fmla="*/ 143313 h 4297250"/>
              <a:gd name="connsiteX57" fmla="*/ 2177615 w 3619883"/>
              <a:gd name="connsiteY57" fmla="*/ 119007 h 4297250"/>
              <a:gd name="connsiteX58" fmla="*/ 2255883 w 3619883"/>
              <a:gd name="connsiteY58" fmla="*/ 99047 h 4297250"/>
              <a:gd name="connsiteX59" fmla="*/ 2344622 w 3619883"/>
              <a:gd name="connsiteY59" fmla="*/ 91388 h 4297250"/>
              <a:gd name="connsiteX60" fmla="*/ 2455682 w 3619883"/>
              <a:gd name="connsiteY60" fmla="*/ 78869 h 4297250"/>
              <a:gd name="connsiteX61" fmla="*/ 2632609 w 3619883"/>
              <a:gd name="connsiteY61" fmla="*/ 75338 h 4297250"/>
              <a:gd name="connsiteX62" fmla="*/ 2742291 w 3619883"/>
              <a:gd name="connsiteY62" fmla="*/ 92282 h 4297250"/>
              <a:gd name="connsiteX63" fmla="*/ 2851974 w 3619883"/>
              <a:gd name="connsiteY63" fmla="*/ 109227 h 4297250"/>
              <a:gd name="connsiteX64" fmla="*/ 2907643 w 3619883"/>
              <a:gd name="connsiteY64" fmla="*/ 100020 h 4297250"/>
              <a:gd name="connsiteX65" fmla="*/ 2944022 w 3619883"/>
              <a:gd name="connsiteY65" fmla="*/ 30853 h 4297250"/>
              <a:gd name="connsiteX66" fmla="*/ 3022289 w 3619883"/>
              <a:gd name="connsiteY66" fmla="*/ 10893 h 4297250"/>
              <a:gd name="connsiteX67" fmla="*/ 3054807 w 3619883"/>
              <a:gd name="connsiteY67" fmla="*/ 24226 h 4297250"/>
              <a:gd name="connsiteX68" fmla="*/ 3141892 w 3619883"/>
              <a:gd name="connsiteY68" fmla="*/ 51925 h 4297250"/>
              <a:gd name="connsiteX69" fmla="*/ 3185711 w 3619883"/>
              <a:gd name="connsiteY69" fmla="*/ 59881 h 4297250"/>
              <a:gd name="connsiteX70" fmla="*/ 3219056 w 3619883"/>
              <a:gd name="connsiteY70" fmla="*/ 55536 h 4297250"/>
              <a:gd name="connsiteX71" fmla="*/ 3263425 w 3619883"/>
              <a:gd name="connsiteY71" fmla="*/ 51706 h 4297250"/>
              <a:gd name="connsiteX72" fmla="*/ 3296219 w 3619883"/>
              <a:gd name="connsiteY72" fmla="*/ 59147 h 4297250"/>
              <a:gd name="connsiteX73" fmla="*/ 3319094 w 3619883"/>
              <a:gd name="connsiteY73" fmla="*/ 42500 h 4297250"/>
              <a:gd name="connsiteX74" fmla="*/ 3420511 w 3619883"/>
              <a:gd name="connsiteY74" fmla="*/ 0 h 4297250"/>
              <a:gd name="connsiteX75" fmla="*/ 3453305 w 3619883"/>
              <a:gd name="connsiteY75" fmla="*/ 7440 h 4297250"/>
              <a:gd name="connsiteX76" fmla="*/ 3496571 w 3619883"/>
              <a:gd name="connsiteY76" fmla="*/ 27182 h 4297250"/>
              <a:gd name="connsiteX77" fmla="*/ 3602117 w 3619883"/>
              <a:gd name="connsiteY77" fmla="*/ 132521 h 4297250"/>
              <a:gd name="connsiteX78" fmla="*/ 3619883 w 3619883"/>
              <a:gd name="connsiteY78" fmla="*/ 140049 h 4297250"/>
              <a:gd name="connsiteX79" fmla="*/ 3619883 w 3619883"/>
              <a:gd name="connsiteY7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189322 w 3619883"/>
              <a:gd name="connsiteY24" fmla="*/ 4275461 h 4297250"/>
              <a:gd name="connsiteX25" fmla="*/ 0 w 3619883"/>
              <a:gd name="connsiteY25" fmla="*/ 4275461 h 4297250"/>
              <a:gd name="connsiteX26" fmla="*/ 0 w 3619883"/>
              <a:gd name="connsiteY26" fmla="*/ 42229 h 4297250"/>
              <a:gd name="connsiteX27" fmla="*/ 42464 w 3619883"/>
              <a:gd name="connsiteY27" fmla="*/ 40518 h 4297250"/>
              <a:gd name="connsiteX28" fmla="*/ 137733 w 3619883"/>
              <a:gd name="connsiteY28" fmla="*/ 35355 h 4297250"/>
              <a:gd name="connsiteX29" fmla="*/ 270565 w 3619883"/>
              <a:gd name="connsiteY29" fmla="*/ 29759 h 4297250"/>
              <a:gd name="connsiteX30" fmla="*/ 479734 w 3619883"/>
              <a:gd name="connsiteY30" fmla="*/ 45455 h 4297250"/>
              <a:gd name="connsiteX31" fmla="*/ 524103 w 3619883"/>
              <a:gd name="connsiteY31" fmla="*/ 41625 h 4297250"/>
              <a:gd name="connsiteX32" fmla="*/ 624416 w 3619883"/>
              <a:gd name="connsiteY32" fmla="*/ 22696 h 4297250"/>
              <a:gd name="connsiteX33" fmla="*/ 657762 w 3619883"/>
              <a:gd name="connsiteY33" fmla="*/ 18351 h 4297250"/>
              <a:gd name="connsiteX34" fmla="*/ 690557 w 3619883"/>
              <a:gd name="connsiteY34" fmla="*/ 25792 h 4297250"/>
              <a:gd name="connsiteX35" fmla="*/ 745123 w 3619883"/>
              <a:gd name="connsiteY35" fmla="*/ 40157 h 4297250"/>
              <a:gd name="connsiteX36" fmla="*/ 789493 w 3619883"/>
              <a:gd name="connsiteY36" fmla="*/ 36327 h 4297250"/>
              <a:gd name="connsiteX37" fmla="*/ 854255 w 3619883"/>
              <a:gd name="connsiteY37" fmla="*/ 68887 h 4297250"/>
              <a:gd name="connsiteX38" fmla="*/ 897520 w 3619883"/>
              <a:gd name="connsiteY38" fmla="*/ 88629 h 4297250"/>
              <a:gd name="connsiteX39" fmla="*/ 940510 w 3619883"/>
              <a:gd name="connsiteY39" fmla="*/ 114265 h 4297250"/>
              <a:gd name="connsiteX40" fmla="*/ 1082712 w 3619883"/>
              <a:gd name="connsiteY40" fmla="*/ 144543 h 4297250"/>
              <a:gd name="connsiteX41" fmla="*/ 1205348 w 3619883"/>
              <a:gd name="connsiteY41" fmla="*/ 120753 h 4297250"/>
              <a:gd name="connsiteX42" fmla="*/ 1271764 w 3619883"/>
              <a:gd name="connsiteY42" fmla="*/ 117956 h 4297250"/>
              <a:gd name="connsiteX43" fmla="*/ 1315583 w 3619883"/>
              <a:gd name="connsiteY43" fmla="*/ 125912 h 4297250"/>
              <a:gd name="connsiteX44" fmla="*/ 1359125 w 3619883"/>
              <a:gd name="connsiteY44" fmla="*/ 139761 h 4297250"/>
              <a:gd name="connsiteX45" fmla="*/ 1391919 w 3619883"/>
              <a:gd name="connsiteY45" fmla="*/ 147202 h 4297250"/>
              <a:gd name="connsiteX46" fmla="*/ 1436563 w 3619883"/>
              <a:gd name="connsiteY46" fmla="*/ 137480 h 4297250"/>
              <a:gd name="connsiteX47" fmla="*/ 1471566 w 3619883"/>
              <a:gd name="connsiteY47" fmla="*/ 97777 h 4297250"/>
              <a:gd name="connsiteX48" fmla="*/ 1505739 w 3619883"/>
              <a:gd name="connsiteY48" fmla="*/ 75753 h 4297250"/>
              <a:gd name="connsiteX49" fmla="*/ 1590891 w 3619883"/>
              <a:gd name="connsiteY49" fmla="*/ 144702 h 4297250"/>
              <a:gd name="connsiteX50" fmla="*/ 1625616 w 3619883"/>
              <a:gd name="connsiteY50" fmla="*/ 110893 h 4297250"/>
              <a:gd name="connsiteX51" fmla="*/ 1658964 w 3619883"/>
              <a:gd name="connsiteY51" fmla="*/ 106547 h 4297250"/>
              <a:gd name="connsiteX52" fmla="*/ 1746598 w 3619883"/>
              <a:gd name="connsiteY52" fmla="*/ 122460 h 4297250"/>
              <a:gd name="connsiteX53" fmla="*/ 1811913 w 3619883"/>
              <a:gd name="connsiteY53" fmla="*/ 143234 h 4297250"/>
              <a:gd name="connsiteX54" fmla="*/ 1856557 w 3619883"/>
              <a:gd name="connsiteY54" fmla="*/ 133511 h 4297250"/>
              <a:gd name="connsiteX55" fmla="*/ 2066003 w 3619883"/>
              <a:gd name="connsiteY55" fmla="*/ 143313 h 4297250"/>
              <a:gd name="connsiteX56" fmla="*/ 2177615 w 3619883"/>
              <a:gd name="connsiteY56" fmla="*/ 119007 h 4297250"/>
              <a:gd name="connsiteX57" fmla="*/ 2255883 w 3619883"/>
              <a:gd name="connsiteY57" fmla="*/ 99047 h 4297250"/>
              <a:gd name="connsiteX58" fmla="*/ 2344622 w 3619883"/>
              <a:gd name="connsiteY58" fmla="*/ 91388 h 4297250"/>
              <a:gd name="connsiteX59" fmla="*/ 2455682 w 3619883"/>
              <a:gd name="connsiteY59" fmla="*/ 78869 h 4297250"/>
              <a:gd name="connsiteX60" fmla="*/ 2632609 w 3619883"/>
              <a:gd name="connsiteY60" fmla="*/ 75338 h 4297250"/>
              <a:gd name="connsiteX61" fmla="*/ 2742291 w 3619883"/>
              <a:gd name="connsiteY61" fmla="*/ 92282 h 4297250"/>
              <a:gd name="connsiteX62" fmla="*/ 2851974 w 3619883"/>
              <a:gd name="connsiteY62" fmla="*/ 109227 h 4297250"/>
              <a:gd name="connsiteX63" fmla="*/ 2907643 w 3619883"/>
              <a:gd name="connsiteY63" fmla="*/ 100020 h 4297250"/>
              <a:gd name="connsiteX64" fmla="*/ 2944022 w 3619883"/>
              <a:gd name="connsiteY64" fmla="*/ 30853 h 4297250"/>
              <a:gd name="connsiteX65" fmla="*/ 3022289 w 3619883"/>
              <a:gd name="connsiteY65" fmla="*/ 10893 h 4297250"/>
              <a:gd name="connsiteX66" fmla="*/ 3054807 w 3619883"/>
              <a:gd name="connsiteY66" fmla="*/ 24226 h 4297250"/>
              <a:gd name="connsiteX67" fmla="*/ 3141892 w 3619883"/>
              <a:gd name="connsiteY67" fmla="*/ 51925 h 4297250"/>
              <a:gd name="connsiteX68" fmla="*/ 3185711 w 3619883"/>
              <a:gd name="connsiteY68" fmla="*/ 59881 h 4297250"/>
              <a:gd name="connsiteX69" fmla="*/ 3219056 w 3619883"/>
              <a:gd name="connsiteY69" fmla="*/ 55536 h 4297250"/>
              <a:gd name="connsiteX70" fmla="*/ 3263425 w 3619883"/>
              <a:gd name="connsiteY70" fmla="*/ 51706 h 4297250"/>
              <a:gd name="connsiteX71" fmla="*/ 3296219 w 3619883"/>
              <a:gd name="connsiteY71" fmla="*/ 59147 h 4297250"/>
              <a:gd name="connsiteX72" fmla="*/ 3319094 w 3619883"/>
              <a:gd name="connsiteY72" fmla="*/ 42500 h 4297250"/>
              <a:gd name="connsiteX73" fmla="*/ 3420511 w 3619883"/>
              <a:gd name="connsiteY73" fmla="*/ 0 h 4297250"/>
              <a:gd name="connsiteX74" fmla="*/ 3453305 w 3619883"/>
              <a:gd name="connsiteY74" fmla="*/ 7440 h 4297250"/>
              <a:gd name="connsiteX75" fmla="*/ 3496571 w 3619883"/>
              <a:gd name="connsiteY75" fmla="*/ 27182 h 4297250"/>
              <a:gd name="connsiteX76" fmla="*/ 3602117 w 3619883"/>
              <a:gd name="connsiteY76" fmla="*/ 132521 h 4297250"/>
              <a:gd name="connsiteX77" fmla="*/ 3619883 w 3619883"/>
              <a:gd name="connsiteY77" fmla="*/ 140049 h 4297250"/>
              <a:gd name="connsiteX78" fmla="*/ 3619883 w 3619883"/>
              <a:gd name="connsiteY7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339106 w 3619883"/>
              <a:gd name="connsiteY22" fmla="*/ 4128157 h 4297250"/>
              <a:gd name="connsiteX23" fmla="*/ 189322 w 3619883"/>
              <a:gd name="connsiteY23" fmla="*/ 4275461 h 4297250"/>
              <a:gd name="connsiteX24" fmla="*/ 0 w 3619883"/>
              <a:gd name="connsiteY24" fmla="*/ 4275461 h 4297250"/>
              <a:gd name="connsiteX25" fmla="*/ 0 w 3619883"/>
              <a:gd name="connsiteY25" fmla="*/ 42229 h 4297250"/>
              <a:gd name="connsiteX26" fmla="*/ 42464 w 3619883"/>
              <a:gd name="connsiteY26" fmla="*/ 40518 h 4297250"/>
              <a:gd name="connsiteX27" fmla="*/ 137733 w 3619883"/>
              <a:gd name="connsiteY27" fmla="*/ 35355 h 4297250"/>
              <a:gd name="connsiteX28" fmla="*/ 270565 w 3619883"/>
              <a:gd name="connsiteY28" fmla="*/ 29759 h 4297250"/>
              <a:gd name="connsiteX29" fmla="*/ 479734 w 3619883"/>
              <a:gd name="connsiteY29" fmla="*/ 45455 h 4297250"/>
              <a:gd name="connsiteX30" fmla="*/ 524103 w 3619883"/>
              <a:gd name="connsiteY30" fmla="*/ 41625 h 4297250"/>
              <a:gd name="connsiteX31" fmla="*/ 624416 w 3619883"/>
              <a:gd name="connsiteY31" fmla="*/ 22696 h 4297250"/>
              <a:gd name="connsiteX32" fmla="*/ 657762 w 3619883"/>
              <a:gd name="connsiteY32" fmla="*/ 18351 h 4297250"/>
              <a:gd name="connsiteX33" fmla="*/ 690557 w 3619883"/>
              <a:gd name="connsiteY33" fmla="*/ 25792 h 4297250"/>
              <a:gd name="connsiteX34" fmla="*/ 745123 w 3619883"/>
              <a:gd name="connsiteY34" fmla="*/ 40157 h 4297250"/>
              <a:gd name="connsiteX35" fmla="*/ 789493 w 3619883"/>
              <a:gd name="connsiteY35" fmla="*/ 36327 h 4297250"/>
              <a:gd name="connsiteX36" fmla="*/ 854255 w 3619883"/>
              <a:gd name="connsiteY36" fmla="*/ 68887 h 4297250"/>
              <a:gd name="connsiteX37" fmla="*/ 897520 w 3619883"/>
              <a:gd name="connsiteY37" fmla="*/ 88629 h 4297250"/>
              <a:gd name="connsiteX38" fmla="*/ 940510 w 3619883"/>
              <a:gd name="connsiteY38" fmla="*/ 114265 h 4297250"/>
              <a:gd name="connsiteX39" fmla="*/ 1082712 w 3619883"/>
              <a:gd name="connsiteY39" fmla="*/ 144543 h 4297250"/>
              <a:gd name="connsiteX40" fmla="*/ 1205348 w 3619883"/>
              <a:gd name="connsiteY40" fmla="*/ 120753 h 4297250"/>
              <a:gd name="connsiteX41" fmla="*/ 1271764 w 3619883"/>
              <a:gd name="connsiteY41" fmla="*/ 117956 h 4297250"/>
              <a:gd name="connsiteX42" fmla="*/ 1315583 w 3619883"/>
              <a:gd name="connsiteY42" fmla="*/ 125912 h 4297250"/>
              <a:gd name="connsiteX43" fmla="*/ 1359125 w 3619883"/>
              <a:gd name="connsiteY43" fmla="*/ 139761 h 4297250"/>
              <a:gd name="connsiteX44" fmla="*/ 1391919 w 3619883"/>
              <a:gd name="connsiteY44" fmla="*/ 147202 h 4297250"/>
              <a:gd name="connsiteX45" fmla="*/ 1436563 w 3619883"/>
              <a:gd name="connsiteY45" fmla="*/ 137480 h 4297250"/>
              <a:gd name="connsiteX46" fmla="*/ 1471566 w 3619883"/>
              <a:gd name="connsiteY46" fmla="*/ 97777 h 4297250"/>
              <a:gd name="connsiteX47" fmla="*/ 1505739 w 3619883"/>
              <a:gd name="connsiteY47" fmla="*/ 75753 h 4297250"/>
              <a:gd name="connsiteX48" fmla="*/ 1590891 w 3619883"/>
              <a:gd name="connsiteY48" fmla="*/ 144702 h 4297250"/>
              <a:gd name="connsiteX49" fmla="*/ 1625616 w 3619883"/>
              <a:gd name="connsiteY49" fmla="*/ 110893 h 4297250"/>
              <a:gd name="connsiteX50" fmla="*/ 1658964 w 3619883"/>
              <a:gd name="connsiteY50" fmla="*/ 106547 h 4297250"/>
              <a:gd name="connsiteX51" fmla="*/ 1746598 w 3619883"/>
              <a:gd name="connsiteY51" fmla="*/ 122460 h 4297250"/>
              <a:gd name="connsiteX52" fmla="*/ 1811913 w 3619883"/>
              <a:gd name="connsiteY52" fmla="*/ 143234 h 4297250"/>
              <a:gd name="connsiteX53" fmla="*/ 1856557 w 3619883"/>
              <a:gd name="connsiteY53" fmla="*/ 133511 h 4297250"/>
              <a:gd name="connsiteX54" fmla="*/ 2066003 w 3619883"/>
              <a:gd name="connsiteY54" fmla="*/ 143313 h 4297250"/>
              <a:gd name="connsiteX55" fmla="*/ 2177615 w 3619883"/>
              <a:gd name="connsiteY55" fmla="*/ 119007 h 4297250"/>
              <a:gd name="connsiteX56" fmla="*/ 2255883 w 3619883"/>
              <a:gd name="connsiteY56" fmla="*/ 99047 h 4297250"/>
              <a:gd name="connsiteX57" fmla="*/ 2344622 w 3619883"/>
              <a:gd name="connsiteY57" fmla="*/ 91388 h 4297250"/>
              <a:gd name="connsiteX58" fmla="*/ 2455682 w 3619883"/>
              <a:gd name="connsiteY58" fmla="*/ 78869 h 4297250"/>
              <a:gd name="connsiteX59" fmla="*/ 2632609 w 3619883"/>
              <a:gd name="connsiteY59" fmla="*/ 75338 h 4297250"/>
              <a:gd name="connsiteX60" fmla="*/ 2742291 w 3619883"/>
              <a:gd name="connsiteY60" fmla="*/ 92282 h 4297250"/>
              <a:gd name="connsiteX61" fmla="*/ 2851974 w 3619883"/>
              <a:gd name="connsiteY61" fmla="*/ 109227 h 4297250"/>
              <a:gd name="connsiteX62" fmla="*/ 2907643 w 3619883"/>
              <a:gd name="connsiteY62" fmla="*/ 100020 h 4297250"/>
              <a:gd name="connsiteX63" fmla="*/ 2944022 w 3619883"/>
              <a:gd name="connsiteY63" fmla="*/ 30853 h 4297250"/>
              <a:gd name="connsiteX64" fmla="*/ 3022289 w 3619883"/>
              <a:gd name="connsiteY64" fmla="*/ 10893 h 4297250"/>
              <a:gd name="connsiteX65" fmla="*/ 3054807 w 3619883"/>
              <a:gd name="connsiteY65" fmla="*/ 24226 h 4297250"/>
              <a:gd name="connsiteX66" fmla="*/ 3141892 w 3619883"/>
              <a:gd name="connsiteY66" fmla="*/ 51925 h 4297250"/>
              <a:gd name="connsiteX67" fmla="*/ 3185711 w 3619883"/>
              <a:gd name="connsiteY67" fmla="*/ 59881 h 4297250"/>
              <a:gd name="connsiteX68" fmla="*/ 3219056 w 3619883"/>
              <a:gd name="connsiteY68" fmla="*/ 55536 h 4297250"/>
              <a:gd name="connsiteX69" fmla="*/ 3263425 w 3619883"/>
              <a:gd name="connsiteY69" fmla="*/ 51706 h 4297250"/>
              <a:gd name="connsiteX70" fmla="*/ 3296219 w 3619883"/>
              <a:gd name="connsiteY70" fmla="*/ 59147 h 4297250"/>
              <a:gd name="connsiteX71" fmla="*/ 3319094 w 3619883"/>
              <a:gd name="connsiteY71" fmla="*/ 42500 h 4297250"/>
              <a:gd name="connsiteX72" fmla="*/ 3420511 w 3619883"/>
              <a:gd name="connsiteY72" fmla="*/ 0 h 4297250"/>
              <a:gd name="connsiteX73" fmla="*/ 3453305 w 3619883"/>
              <a:gd name="connsiteY73" fmla="*/ 7440 h 4297250"/>
              <a:gd name="connsiteX74" fmla="*/ 3496571 w 3619883"/>
              <a:gd name="connsiteY74" fmla="*/ 27182 h 4297250"/>
              <a:gd name="connsiteX75" fmla="*/ 3602117 w 3619883"/>
              <a:gd name="connsiteY75" fmla="*/ 132521 h 4297250"/>
              <a:gd name="connsiteX76" fmla="*/ 3619883 w 3619883"/>
              <a:gd name="connsiteY76" fmla="*/ 140049 h 4297250"/>
              <a:gd name="connsiteX77" fmla="*/ 3619883 w 3619883"/>
              <a:gd name="connsiteY7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189322 w 3619883"/>
              <a:gd name="connsiteY22" fmla="*/ 4275461 h 4297250"/>
              <a:gd name="connsiteX23" fmla="*/ 0 w 3619883"/>
              <a:gd name="connsiteY23" fmla="*/ 4275461 h 4297250"/>
              <a:gd name="connsiteX24" fmla="*/ 0 w 3619883"/>
              <a:gd name="connsiteY24" fmla="*/ 42229 h 4297250"/>
              <a:gd name="connsiteX25" fmla="*/ 42464 w 3619883"/>
              <a:gd name="connsiteY25" fmla="*/ 40518 h 4297250"/>
              <a:gd name="connsiteX26" fmla="*/ 137733 w 3619883"/>
              <a:gd name="connsiteY26" fmla="*/ 35355 h 4297250"/>
              <a:gd name="connsiteX27" fmla="*/ 270565 w 3619883"/>
              <a:gd name="connsiteY27" fmla="*/ 29759 h 4297250"/>
              <a:gd name="connsiteX28" fmla="*/ 479734 w 3619883"/>
              <a:gd name="connsiteY28" fmla="*/ 45455 h 4297250"/>
              <a:gd name="connsiteX29" fmla="*/ 524103 w 3619883"/>
              <a:gd name="connsiteY29" fmla="*/ 41625 h 4297250"/>
              <a:gd name="connsiteX30" fmla="*/ 624416 w 3619883"/>
              <a:gd name="connsiteY30" fmla="*/ 22696 h 4297250"/>
              <a:gd name="connsiteX31" fmla="*/ 657762 w 3619883"/>
              <a:gd name="connsiteY31" fmla="*/ 18351 h 4297250"/>
              <a:gd name="connsiteX32" fmla="*/ 690557 w 3619883"/>
              <a:gd name="connsiteY32" fmla="*/ 25792 h 4297250"/>
              <a:gd name="connsiteX33" fmla="*/ 745123 w 3619883"/>
              <a:gd name="connsiteY33" fmla="*/ 40157 h 4297250"/>
              <a:gd name="connsiteX34" fmla="*/ 789493 w 3619883"/>
              <a:gd name="connsiteY34" fmla="*/ 36327 h 4297250"/>
              <a:gd name="connsiteX35" fmla="*/ 854255 w 3619883"/>
              <a:gd name="connsiteY35" fmla="*/ 68887 h 4297250"/>
              <a:gd name="connsiteX36" fmla="*/ 897520 w 3619883"/>
              <a:gd name="connsiteY36" fmla="*/ 88629 h 4297250"/>
              <a:gd name="connsiteX37" fmla="*/ 940510 w 3619883"/>
              <a:gd name="connsiteY37" fmla="*/ 114265 h 4297250"/>
              <a:gd name="connsiteX38" fmla="*/ 1082712 w 3619883"/>
              <a:gd name="connsiteY38" fmla="*/ 144543 h 4297250"/>
              <a:gd name="connsiteX39" fmla="*/ 1205348 w 3619883"/>
              <a:gd name="connsiteY39" fmla="*/ 120753 h 4297250"/>
              <a:gd name="connsiteX40" fmla="*/ 1271764 w 3619883"/>
              <a:gd name="connsiteY40" fmla="*/ 117956 h 4297250"/>
              <a:gd name="connsiteX41" fmla="*/ 1315583 w 3619883"/>
              <a:gd name="connsiteY41" fmla="*/ 125912 h 4297250"/>
              <a:gd name="connsiteX42" fmla="*/ 1359125 w 3619883"/>
              <a:gd name="connsiteY42" fmla="*/ 139761 h 4297250"/>
              <a:gd name="connsiteX43" fmla="*/ 1391919 w 3619883"/>
              <a:gd name="connsiteY43" fmla="*/ 147202 h 4297250"/>
              <a:gd name="connsiteX44" fmla="*/ 1436563 w 3619883"/>
              <a:gd name="connsiteY44" fmla="*/ 137480 h 4297250"/>
              <a:gd name="connsiteX45" fmla="*/ 1471566 w 3619883"/>
              <a:gd name="connsiteY45" fmla="*/ 97777 h 4297250"/>
              <a:gd name="connsiteX46" fmla="*/ 1505739 w 3619883"/>
              <a:gd name="connsiteY46" fmla="*/ 75753 h 4297250"/>
              <a:gd name="connsiteX47" fmla="*/ 1590891 w 3619883"/>
              <a:gd name="connsiteY47" fmla="*/ 144702 h 4297250"/>
              <a:gd name="connsiteX48" fmla="*/ 1625616 w 3619883"/>
              <a:gd name="connsiteY48" fmla="*/ 110893 h 4297250"/>
              <a:gd name="connsiteX49" fmla="*/ 1658964 w 3619883"/>
              <a:gd name="connsiteY49" fmla="*/ 106547 h 4297250"/>
              <a:gd name="connsiteX50" fmla="*/ 1746598 w 3619883"/>
              <a:gd name="connsiteY50" fmla="*/ 122460 h 4297250"/>
              <a:gd name="connsiteX51" fmla="*/ 1811913 w 3619883"/>
              <a:gd name="connsiteY51" fmla="*/ 143234 h 4297250"/>
              <a:gd name="connsiteX52" fmla="*/ 1856557 w 3619883"/>
              <a:gd name="connsiteY52" fmla="*/ 133511 h 4297250"/>
              <a:gd name="connsiteX53" fmla="*/ 2066003 w 3619883"/>
              <a:gd name="connsiteY53" fmla="*/ 143313 h 4297250"/>
              <a:gd name="connsiteX54" fmla="*/ 2177615 w 3619883"/>
              <a:gd name="connsiteY54" fmla="*/ 119007 h 4297250"/>
              <a:gd name="connsiteX55" fmla="*/ 2255883 w 3619883"/>
              <a:gd name="connsiteY55" fmla="*/ 99047 h 4297250"/>
              <a:gd name="connsiteX56" fmla="*/ 2344622 w 3619883"/>
              <a:gd name="connsiteY56" fmla="*/ 91388 h 4297250"/>
              <a:gd name="connsiteX57" fmla="*/ 2455682 w 3619883"/>
              <a:gd name="connsiteY57" fmla="*/ 78869 h 4297250"/>
              <a:gd name="connsiteX58" fmla="*/ 2632609 w 3619883"/>
              <a:gd name="connsiteY58" fmla="*/ 75338 h 4297250"/>
              <a:gd name="connsiteX59" fmla="*/ 2742291 w 3619883"/>
              <a:gd name="connsiteY59" fmla="*/ 92282 h 4297250"/>
              <a:gd name="connsiteX60" fmla="*/ 2851974 w 3619883"/>
              <a:gd name="connsiteY60" fmla="*/ 109227 h 4297250"/>
              <a:gd name="connsiteX61" fmla="*/ 2907643 w 3619883"/>
              <a:gd name="connsiteY61" fmla="*/ 100020 h 4297250"/>
              <a:gd name="connsiteX62" fmla="*/ 2944022 w 3619883"/>
              <a:gd name="connsiteY62" fmla="*/ 30853 h 4297250"/>
              <a:gd name="connsiteX63" fmla="*/ 3022289 w 3619883"/>
              <a:gd name="connsiteY63" fmla="*/ 10893 h 4297250"/>
              <a:gd name="connsiteX64" fmla="*/ 3054807 w 3619883"/>
              <a:gd name="connsiteY64" fmla="*/ 24226 h 4297250"/>
              <a:gd name="connsiteX65" fmla="*/ 3141892 w 3619883"/>
              <a:gd name="connsiteY65" fmla="*/ 51925 h 4297250"/>
              <a:gd name="connsiteX66" fmla="*/ 3185711 w 3619883"/>
              <a:gd name="connsiteY66" fmla="*/ 59881 h 4297250"/>
              <a:gd name="connsiteX67" fmla="*/ 3219056 w 3619883"/>
              <a:gd name="connsiteY67" fmla="*/ 55536 h 4297250"/>
              <a:gd name="connsiteX68" fmla="*/ 3263425 w 3619883"/>
              <a:gd name="connsiteY68" fmla="*/ 51706 h 4297250"/>
              <a:gd name="connsiteX69" fmla="*/ 3296219 w 3619883"/>
              <a:gd name="connsiteY69" fmla="*/ 59147 h 4297250"/>
              <a:gd name="connsiteX70" fmla="*/ 3319094 w 3619883"/>
              <a:gd name="connsiteY70" fmla="*/ 42500 h 4297250"/>
              <a:gd name="connsiteX71" fmla="*/ 3420511 w 3619883"/>
              <a:gd name="connsiteY71" fmla="*/ 0 h 4297250"/>
              <a:gd name="connsiteX72" fmla="*/ 3453305 w 3619883"/>
              <a:gd name="connsiteY72" fmla="*/ 7440 h 4297250"/>
              <a:gd name="connsiteX73" fmla="*/ 3496571 w 3619883"/>
              <a:gd name="connsiteY73" fmla="*/ 27182 h 4297250"/>
              <a:gd name="connsiteX74" fmla="*/ 3602117 w 3619883"/>
              <a:gd name="connsiteY74" fmla="*/ 132521 h 4297250"/>
              <a:gd name="connsiteX75" fmla="*/ 3619883 w 3619883"/>
              <a:gd name="connsiteY75" fmla="*/ 140049 h 4297250"/>
              <a:gd name="connsiteX76" fmla="*/ 3619883 w 3619883"/>
              <a:gd name="connsiteY76" fmla="*/ 4275461 h 4297250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75461 h 4328302"/>
              <a:gd name="connsiteX14" fmla="*/ 1427396 w 3619883"/>
              <a:gd name="connsiteY14" fmla="*/ 4275461 h 4328302"/>
              <a:gd name="connsiteX15" fmla="*/ 1210751 w 3619883"/>
              <a:gd name="connsiteY15" fmla="*/ 4275461 h 4328302"/>
              <a:gd name="connsiteX16" fmla="*/ 1140354 w 3619883"/>
              <a:gd name="connsiteY16" fmla="*/ 4275461 h 4328302"/>
              <a:gd name="connsiteX17" fmla="*/ 953807 w 3619883"/>
              <a:gd name="connsiteY17" fmla="*/ 4275461 h 4328302"/>
              <a:gd name="connsiteX18" fmla="*/ 829432 w 3619883"/>
              <a:gd name="connsiteY18" fmla="*/ 4275461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75461 h 4328302"/>
              <a:gd name="connsiteX14" fmla="*/ 1427396 w 3619883"/>
              <a:gd name="connsiteY14" fmla="*/ 4275461 h 4328302"/>
              <a:gd name="connsiteX15" fmla="*/ 1210751 w 3619883"/>
              <a:gd name="connsiteY15" fmla="*/ 4275461 h 4328302"/>
              <a:gd name="connsiteX16" fmla="*/ 1140354 w 3619883"/>
              <a:gd name="connsiteY16" fmla="*/ 4275461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75461 h 4328302"/>
              <a:gd name="connsiteX14" fmla="*/ 1427396 w 3619883"/>
              <a:gd name="connsiteY14" fmla="*/ 4275461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75461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43756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43756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78097 w 3619883"/>
              <a:gd name="connsiteY22" fmla="*/ 4243756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41692 w 3619883"/>
              <a:gd name="connsiteY12" fmla="*/ 4328302 h 4328302"/>
              <a:gd name="connsiteX13" fmla="*/ 1558844 w 3619883"/>
              <a:gd name="connsiteY13" fmla="*/ 4243756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78097 w 3619883"/>
              <a:gd name="connsiteY22" fmla="*/ 4243756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38173 w 3619883"/>
              <a:gd name="connsiteY11" fmla="*/ 4264892 h 4328302"/>
              <a:gd name="connsiteX12" fmla="*/ 1741692 w 3619883"/>
              <a:gd name="connsiteY12" fmla="*/ 4328302 h 4328302"/>
              <a:gd name="connsiteX13" fmla="*/ 1558844 w 3619883"/>
              <a:gd name="connsiteY13" fmla="*/ 4243756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78097 w 3619883"/>
              <a:gd name="connsiteY22" fmla="*/ 4243756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2674 w 3619883"/>
              <a:gd name="connsiteY4" fmla="*/ 4275461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90646 w 3619883"/>
              <a:gd name="connsiteY7" fmla="*/ 4275461 h 4349439"/>
              <a:gd name="connsiteX8" fmla="*/ 2511710 w 3619883"/>
              <a:gd name="connsiteY8" fmla="*/ 4275461 h 4349439"/>
              <a:gd name="connsiteX9" fmla="*/ 2150155 w 3619883"/>
              <a:gd name="connsiteY9" fmla="*/ 4275461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2674 w 3619883"/>
              <a:gd name="connsiteY4" fmla="*/ 4275461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90646 w 3619883"/>
              <a:gd name="connsiteY7" fmla="*/ 4275461 h 4349439"/>
              <a:gd name="connsiteX8" fmla="*/ 2511710 w 3619883"/>
              <a:gd name="connsiteY8" fmla="*/ 4275461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2674 w 3619883"/>
              <a:gd name="connsiteY4" fmla="*/ 4275461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90646 w 3619883"/>
              <a:gd name="connsiteY7" fmla="*/ 4275461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2674 w 3619883"/>
              <a:gd name="connsiteY4" fmla="*/ 4275461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9409 w 3619883"/>
              <a:gd name="connsiteY4" fmla="*/ 4264893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9409 w 3619883"/>
              <a:gd name="connsiteY4" fmla="*/ 4264893 h 4349439"/>
              <a:gd name="connsiteX5" fmla="*/ 2971356 w 3619883"/>
              <a:gd name="connsiteY5" fmla="*/ 433887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58501 w 3619883"/>
              <a:gd name="connsiteY3" fmla="*/ 4233188 h 4349439"/>
              <a:gd name="connsiteX4" fmla="*/ 3059409 w 3619883"/>
              <a:gd name="connsiteY4" fmla="*/ 4264893 h 4349439"/>
              <a:gd name="connsiteX5" fmla="*/ 2971356 w 3619883"/>
              <a:gd name="connsiteY5" fmla="*/ 433887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42864 w 3619883"/>
              <a:gd name="connsiteY2" fmla="*/ 4233841 h 4349439"/>
              <a:gd name="connsiteX3" fmla="*/ 3258501 w 3619883"/>
              <a:gd name="connsiteY3" fmla="*/ 4233188 h 4349439"/>
              <a:gd name="connsiteX4" fmla="*/ 3059409 w 3619883"/>
              <a:gd name="connsiteY4" fmla="*/ 4264893 h 4349439"/>
              <a:gd name="connsiteX5" fmla="*/ 2971356 w 3619883"/>
              <a:gd name="connsiteY5" fmla="*/ 433887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90230 w 3619883"/>
              <a:gd name="connsiteY1" fmla="*/ 4190915 h 4349439"/>
              <a:gd name="connsiteX2" fmla="*/ 3342864 w 3619883"/>
              <a:gd name="connsiteY2" fmla="*/ 4233841 h 4349439"/>
              <a:gd name="connsiteX3" fmla="*/ 3258501 w 3619883"/>
              <a:gd name="connsiteY3" fmla="*/ 4233188 h 4349439"/>
              <a:gd name="connsiteX4" fmla="*/ 3059409 w 3619883"/>
              <a:gd name="connsiteY4" fmla="*/ 4264893 h 4349439"/>
              <a:gd name="connsiteX5" fmla="*/ 2971356 w 3619883"/>
              <a:gd name="connsiteY5" fmla="*/ 433887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</a:cxnLst>
            <a:rect l="l" t="t" r="r" b="b"/>
            <a:pathLst>
              <a:path w="3619883" h="4349439" extrusionOk="0">
                <a:moveTo>
                  <a:pt x="3619883" y="4275461"/>
                </a:moveTo>
                <a:lnTo>
                  <a:pt x="3490230" y="4190915"/>
                </a:lnTo>
                <a:lnTo>
                  <a:pt x="3342864" y="4233841"/>
                </a:lnTo>
                <a:lnTo>
                  <a:pt x="3258501" y="4233188"/>
                </a:lnTo>
                <a:lnTo>
                  <a:pt x="3059409" y="4264893"/>
                </a:lnTo>
                <a:lnTo>
                  <a:pt x="2971356" y="4338871"/>
                </a:lnTo>
                <a:lnTo>
                  <a:pt x="2761042" y="4275461"/>
                </a:lnTo>
                <a:lnTo>
                  <a:pt x="2669319" y="4212052"/>
                </a:lnTo>
                <a:lnTo>
                  <a:pt x="2490383" y="4349439"/>
                </a:lnTo>
                <a:lnTo>
                  <a:pt x="2158013" y="4233188"/>
                </a:lnTo>
                <a:lnTo>
                  <a:pt x="2061799" y="4349439"/>
                </a:lnTo>
                <a:lnTo>
                  <a:pt x="1838173" y="4264892"/>
                </a:lnTo>
                <a:lnTo>
                  <a:pt x="1741692" y="4328302"/>
                </a:lnTo>
                <a:lnTo>
                  <a:pt x="1558844" y="4243756"/>
                </a:lnTo>
                <a:lnTo>
                  <a:pt x="1424029" y="4317734"/>
                </a:lnTo>
                <a:lnTo>
                  <a:pt x="1210751" y="4275461"/>
                </a:lnTo>
                <a:lnTo>
                  <a:pt x="1140354" y="4233188"/>
                </a:lnTo>
                <a:lnTo>
                  <a:pt x="953807" y="4275461"/>
                </a:lnTo>
                <a:lnTo>
                  <a:pt x="828310" y="4233188"/>
                </a:lnTo>
                <a:lnTo>
                  <a:pt x="611484" y="4275461"/>
                </a:lnTo>
                <a:lnTo>
                  <a:pt x="573998" y="4275461"/>
                </a:lnTo>
                <a:lnTo>
                  <a:pt x="336164" y="4328302"/>
                </a:lnTo>
                <a:lnTo>
                  <a:pt x="178097" y="4243756"/>
                </a:lnTo>
                <a:lnTo>
                  <a:pt x="0" y="4275461"/>
                </a:lnTo>
                <a:lnTo>
                  <a:pt x="0" y="42229"/>
                </a:lnTo>
                <a:lnTo>
                  <a:pt x="42464" y="40518"/>
                </a:lnTo>
                <a:cubicBezTo>
                  <a:pt x="74971" y="39124"/>
                  <a:pt x="107865" y="37493"/>
                  <a:pt x="137733" y="35355"/>
                </a:cubicBezTo>
                <a:cubicBezTo>
                  <a:pt x="190259" y="31594"/>
                  <a:pt x="207620" y="26813"/>
                  <a:pt x="270565" y="29759"/>
                </a:cubicBezTo>
                <a:cubicBezTo>
                  <a:pt x="340476" y="33031"/>
                  <a:pt x="410011" y="40222"/>
                  <a:pt x="479734" y="45455"/>
                </a:cubicBezTo>
                <a:cubicBezTo>
                  <a:pt x="494525" y="44178"/>
                  <a:pt x="509610" y="43513"/>
                  <a:pt x="524103" y="41625"/>
                </a:cubicBezTo>
                <a:cubicBezTo>
                  <a:pt x="601697" y="31514"/>
                  <a:pt x="556443" y="34957"/>
                  <a:pt x="624416" y="22696"/>
                </a:cubicBezTo>
                <a:cubicBezTo>
                  <a:pt x="635212" y="20749"/>
                  <a:pt x="646648" y="19799"/>
                  <a:pt x="657762" y="18351"/>
                </a:cubicBezTo>
                <a:cubicBezTo>
                  <a:pt x="668693" y="20831"/>
                  <a:pt x="679780" y="23102"/>
                  <a:pt x="690557" y="25792"/>
                </a:cubicBezTo>
                <a:cubicBezTo>
                  <a:pt x="708912" y="30373"/>
                  <a:pt x="725511" y="38069"/>
                  <a:pt x="745123" y="40157"/>
                </a:cubicBezTo>
                <a:cubicBezTo>
                  <a:pt x="760140" y="41756"/>
                  <a:pt x="774703" y="37604"/>
                  <a:pt x="789493" y="36327"/>
                </a:cubicBezTo>
                <a:cubicBezTo>
                  <a:pt x="861365" y="65797"/>
                  <a:pt x="781581" y="31381"/>
                  <a:pt x="854255" y="68887"/>
                </a:cubicBezTo>
                <a:cubicBezTo>
                  <a:pt x="867904" y="75932"/>
                  <a:pt x="883997" y="81514"/>
                  <a:pt x="897520" y="88629"/>
                </a:cubicBezTo>
                <a:cubicBezTo>
                  <a:pt x="912821" y="96679"/>
                  <a:pt x="924193" y="106820"/>
                  <a:pt x="940510" y="114265"/>
                </a:cubicBezTo>
                <a:cubicBezTo>
                  <a:pt x="978926" y="131794"/>
                  <a:pt x="1040358" y="137490"/>
                  <a:pt x="1082712" y="144543"/>
                </a:cubicBezTo>
                <a:cubicBezTo>
                  <a:pt x="1118214" y="136811"/>
                  <a:pt x="1170817" y="124786"/>
                  <a:pt x="1205348" y="120753"/>
                </a:cubicBezTo>
                <a:cubicBezTo>
                  <a:pt x="1226874" y="118238"/>
                  <a:pt x="1249625" y="118888"/>
                  <a:pt x="1271764" y="117956"/>
                </a:cubicBezTo>
                <a:cubicBezTo>
                  <a:pt x="1286371" y="120607"/>
                  <a:pt x="1301530" y="122404"/>
                  <a:pt x="1315583" y="125912"/>
                </a:cubicBezTo>
                <a:cubicBezTo>
                  <a:pt x="1330825" y="129716"/>
                  <a:pt x="1344183" y="135594"/>
                  <a:pt x="1359125" y="139761"/>
                </a:cubicBezTo>
                <a:cubicBezTo>
                  <a:pt x="1369691" y="142709"/>
                  <a:pt x="1380988" y="144722"/>
                  <a:pt x="1391919" y="147202"/>
                </a:cubicBezTo>
                <a:cubicBezTo>
                  <a:pt x="1406801" y="143961"/>
                  <a:pt x="1423676" y="142513"/>
                  <a:pt x="1436563" y="137480"/>
                </a:cubicBezTo>
                <a:cubicBezTo>
                  <a:pt x="1471672" y="123768"/>
                  <a:pt x="1451884" y="116940"/>
                  <a:pt x="1471566" y="97777"/>
                </a:cubicBezTo>
                <a:cubicBezTo>
                  <a:pt x="1480193" y="89377"/>
                  <a:pt x="1494348" y="83095"/>
                  <a:pt x="1505739" y="75753"/>
                </a:cubicBezTo>
                <a:cubicBezTo>
                  <a:pt x="1577183" y="91962"/>
                  <a:pt x="1533597" y="77394"/>
                  <a:pt x="1590891" y="144702"/>
                </a:cubicBezTo>
                <a:cubicBezTo>
                  <a:pt x="1598697" y="133398"/>
                  <a:pt x="1605803" y="118291"/>
                  <a:pt x="1625616" y="110893"/>
                </a:cubicBezTo>
                <a:cubicBezTo>
                  <a:pt x="1634871" y="107437"/>
                  <a:pt x="1647847" y="107996"/>
                  <a:pt x="1658964" y="106547"/>
                </a:cubicBezTo>
                <a:lnTo>
                  <a:pt x="1746598" y="122460"/>
                </a:lnTo>
                <a:cubicBezTo>
                  <a:pt x="1784954" y="129898"/>
                  <a:pt x="1777755" y="129229"/>
                  <a:pt x="1811913" y="143234"/>
                </a:cubicBezTo>
                <a:cubicBezTo>
                  <a:pt x="1826795" y="139993"/>
                  <a:pt x="1840838" y="135560"/>
                  <a:pt x="1856557" y="133511"/>
                </a:cubicBezTo>
                <a:cubicBezTo>
                  <a:pt x="1928018" y="124200"/>
                  <a:pt x="1988968" y="136755"/>
                  <a:pt x="2066003" y="143313"/>
                </a:cubicBezTo>
                <a:lnTo>
                  <a:pt x="2177615" y="119007"/>
                </a:lnTo>
                <a:cubicBezTo>
                  <a:pt x="2204144" y="112823"/>
                  <a:pt x="2229794" y="105701"/>
                  <a:pt x="2255883" y="99047"/>
                </a:cubicBezTo>
                <a:lnTo>
                  <a:pt x="2344622" y="91388"/>
                </a:lnTo>
                <a:cubicBezTo>
                  <a:pt x="2381841" y="87629"/>
                  <a:pt x="2417828" y="80978"/>
                  <a:pt x="2455682" y="78869"/>
                </a:cubicBezTo>
                <a:cubicBezTo>
                  <a:pt x="2514146" y="75610"/>
                  <a:pt x="2573634" y="76515"/>
                  <a:pt x="2632609" y="75338"/>
                </a:cubicBezTo>
                <a:lnTo>
                  <a:pt x="2742291" y="92282"/>
                </a:lnTo>
                <a:lnTo>
                  <a:pt x="2851974" y="109227"/>
                </a:lnTo>
                <a:cubicBezTo>
                  <a:pt x="2870530" y="106158"/>
                  <a:pt x="2892297" y="106201"/>
                  <a:pt x="2907643" y="100020"/>
                </a:cubicBezTo>
                <a:cubicBezTo>
                  <a:pt x="2937923" y="87823"/>
                  <a:pt x="2940565" y="43036"/>
                  <a:pt x="2944022" y="30853"/>
                </a:cubicBezTo>
                <a:cubicBezTo>
                  <a:pt x="2970111" y="24199"/>
                  <a:pt x="2993094" y="12639"/>
                  <a:pt x="3022289" y="10893"/>
                </a:cubicBezTo>
                <a:cubicBezTo>
                  <a:pt x="3035344" y="10111"/>
                  <a:pt x="3043336" y="20290"/>
                  <a:pt x="3054807" y="24226"/>
                </a:cubicBezTo>
                <a:cubicBezTo>
                  <a:pt x="3083266" y="33989"/>
                  <a:pt x="3112862" y="42692"/>
                  <a:pt x="3141892" y="51925"/>
                </a:cubicBezTo>
                <a:cubicBezTo>
                  <a:pt x="3156498" y="54577"/>
                  <a:pt x="3173315" y="54799"/>
                  <a:pt x="3185711" y="59881"/>
                </a:cubicBezTo>
                <a:cubicBezTo>
                  <a:pt x="3221000" y="74351"/>
                  <a:pt x="3196552" y="98318"/>
                  <a:pt x="3219056" y="55536"/>
                </a:cubicBezTo>
                <a:cubicBezTo>
                  <a:pt x="3233847" y="54259"/>
                  <a:pt x="3248275" y="50997"/>
                  <a:pt x="3263425" y="51706"/>
                </a:cubicBezTo>
                <a:cubicBezTo>
                  <a:pt x="3275045" y="52250"/>
                  <a:pt x="3285322" y="60949"/>
                  <a:pt x="3296219" y="59147"/>
                </a:cubicBezTo>
                <a:cubicBezTo>
                  <a:pt x="3308643" y="57093"/>
                  <a:pt x="3311469" y="48049"/>
                  <a:pt x="3319094" y="42500"/>
                </a:cubicBezTo>
                <a:cubicBezTo>
                  <a:pt x="3399611" y="29185"/>
                  <a:pt x="3363375" y="41582"/>
                  <a:pt x="3420511" y="0"/>
                </a:cubicBezTo>
                <a:cubicBezTo>
                  <a:pt x="3431442" y="2480"/>
                  <a:pt x="3443361" y="3886"/>
                  <a:pt x="3453305" y="7440"/>
                </a:cubicBezTo>
                <a:cubicBezTo>
                  <a:pt x="3469029" y="13059"/>
                  <a:pt x="3483905" y="19630"/>
                  <a:pt x="3496571" y="27182"/>
                </a:cubicBezTo>
                <a:cubicBezTo>
                  <a:pt x="3535674" y="50500"/>
                  <a:pt x="3592081" y="121578"/>
                  <a:pt x="3602117" y="132521"/>
                </a:cubicBezTo>
                <a:lnTo>
                  <a:pt x="3619883" y="140049"/>
                </a:lnTo>
                <a:lnTo>
                  <a:pt x="3619883" y="4275461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  <a:effectLst>
            <a:outerShdw blurRad="50800" dist="38100" dir="2700000" algn="tl" rotWithShape="0">
              <a:srgbClr val="000000">
                <a:alpha val="298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/>
            <a:r>
              <a:rPr lang="tr-TR" sz="2400" dirty="0" smtClean="0">
                <a:sym typeface="Calibri"/>
              </a:rPr>
              <a:t>İstanbul’un alınması için mutlaka Haliç’e girilmesi gerekiyordu. Galata ile İstanbul arasındaki zincir geçilemiyordu. </a:t>
            </a:r>
            <a:endParaRPr sz="4000" dirty="0">
              <a:sym typeface="Calibri"/>
            </a:endParaRPr>
          </a:p>
        </p:txBody>
      </p:sp>
      <p:sp>
        <p:nvSpPr>
          <p:cNvPr id="6" name="Köşeli Çift Ayraç 5"/>
          <p:cNvSpPr/>
          <p:nvPr/>
        </p:nvSpPr>
        <p:spPr>
          <a:xfrm>
            <a:off x="1015356" y="5897847"/>
            <a:ext cx="10932133" cy="819703"/>
          </a:xfrm>
          <a:prstGeom prst="chevron">
            <a:avLst>
              <a:gd name="adj" fmla="val 29282"/>
            </a:avLst>
          </a:prstGeom>
          <a:solidFill>
            <a:srgbClr val="00B0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 smtClean="0">
                <a:solidFill>
                  <a:schemeClr val="tx1"/>
                </a:solidFill>
              </a:rPr>
              <a:t>II. </a:t>
            </a:r>
            <a:r>
              <a:rPr lang="tr-TR" sz="2400" dirty="0" err="1" smtClean="0">
                <a:solidFill>
                  <a:schemeClr val="tx1"/>
                </a:solidFill>
              </a:rPr>
              <a:t>Mehmed</a:t>
            </a:r>
            <a:r>
              <a:rPr lang="tr-TR" sz="2400" dirty="0" smtClean="0">
                <a:solidFill>
                  <a:schemeClr val="tx1"/>
                </a:solidFill>
              </a:rPr>
              <a:t> bu sorunu nasıl çözmüştür?</a:t>
            </a:r>
            <a:endParaRPr lang="tr-TR" sz="3200" dirty="0">
              <a:solidFill>
                <a:schemeClr val="tx1"/>
              </a:solidFill>
            </a:endParaRPr>
          </a:p>
        </p:txBody>
      </p:sp>
      <p:grpSp>
        <p:nvGrpSpPr>
          <p:cNvPr id="7" name="Grup 6"/>
          <p:cNvGrpSpPr/>
          <p:nvPr/>
        </p:nvGrpSpPr>
        <p:grpSpPr>
          <a:xfrm>
            <a:off x="229234" y="5897848"/>
            <a:ext cx="914437" cy="819703"/>
            <a:chOff x="313837" y="4957280"/>
            <a:chExt cx="914437" cy="819703"/>
          </a:xfrm>
        </p:grpSpPr>
        <p:grpSp>
          <p:nvGrpSpPr>
            <p:cNvPr id="8" name="Grup 7"/>
            <p:cNvGrpSpPr/>
            <p:nvPr/>
          </p:nvGrpSpPr>
          <p:grpSpPr>
            <a:xfrm>
              <a:off x="313837" y="4957280"/>
              <a:ext cx="914437" cy="819703"/>
              <a:chOff x="6709431" y="3270742"/>
              <a:chExt cx="1544353" cy="138436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10" name="Freeform: Shape 25">
                <a:extLst>
                  <a:ext uri="{FF2B5EF4-FFF2-40B4-BE49-F238E27FC236}">
                    <a16:creationId xmlns:a16="http://schemas.microsoft.com/office/drawing/2014/main" id="{D8997A1C-4D91-4899-B440-37E9D934681B}"/>
                  </a:ext>
                </a:extLst>
              </p:cNvPr>
              <p:cNvSpPr/>
              <p:nvPr/>
            </p:nvSpPr>
            <p:spPr>
              <a:xfrm>
                <a:off x="6709431" y="3270742"/>
                <a:ext cx="1544353" cy="1384361"/>
              </a:xfrm>
              <a:custGeom>
                <a:avLst/>
                <a:gdLst>
                  <a:gd name="connsiteX0" fmla="*/ 1021039 w 1544353"/>
                  <a:gd name="connsiteY0" fmla="*/ 1 h 1384361"/>
                  <a:gd name="connsiteX1" fmla="*/ 1231685 w 1544353"/>
                  <a:gd name="connsiteY1" fmla="*/ 119718 h 1384361"/>
                  <a:gd name="connsiteX2" fmla="*/ 1521260 w 1544353"/>
                  <a:gd name="connsiteY2" fmla="*/ 620310 h 1384361"/>
                  <a:gd name="connsiteX3" fmla="*/ 1514405 w 1544353"/>
                  <a:gd name="connsiteY3" fmla="*/ 648892 h 1384361"/>
                  <a:gd name="connsiteX4" fmla="*/ 1485830 w 1544353"/>
                  <a:gd name="connsiteY4" fmla="*/ 641975 h 1384361"/>
                  <a:gd name="connsiteX5" fmla="*/ 1196198 w 1544353"/>
                  <a:gd name="connsiteY5" fmla="*/ 141349 h 1384361"/>
                  <a:gd name="connsiteX6" fmla="*/ 1022261 w 1544353"/>
                  <a:gd name="connsiteY6" fmla="*/ 40927 h 1384361"/>
                  <a:gd name="connsiteX7" fmla="*/ 502551 w 1544353"/>
                  <a:gd name="connsiteY7" fmla="*/ 41738 h 1384361"/>
                  <a:gd name="connsiteX8" fmla="*/ 329249 w 1544353"/>
                  <a:gd name="connsiteY8" fmla="*/ 142866 h 1384361"/>
                  <a:gd name="connsiteX9" fmla="*/ 69549 w 1544353"/>
                  <a:gd name="connsiteY9" fmla="*/ 592679 h 1384361"/>
                  <a:gd name="connsiteX10" fmla="*/ 68621 w 1544353"/>
                  <a:gd name="connsiteY10" fmla="*/ 793326 h 1384361"/>
                  <a:gd name="connsiteX11" fmla="*/ 327774 w 1544353"/>
                  <a:gd name="connsiteY11" fmla="*/ 1243815 h 1384361"/>
                  <a:gd name="connsiteX12" fmla="*/ 501710 w 1544353"/>
                  <a:gd name="connsiteY12" fmla="*/ 1344237 h 1384361"/>
                  <a:gd name="connsiteX13" fmla="*/ 1021421 w 1544353"/>
                  <a:gd name="connsiteY13" fmla="*/ 1343426 h 1384361"/>
                  <a:gd name="connsiteX14" fmla="*/ 1194781 w 1544353"/>
                  <a:gd name="connsiteY14" fmla="*/ 1242332 h 1384361"/>
                  <a:gd name="connsiteX15" fmla="*/ 1454480 w 1544353"/>
                  <a:gd name="connsiteY15" fmla="*/ 792519 h 1384361"/>
                  <a:gd name="connsiteX16" fmla="*/ 1408464 w 1544353"/>
                  <a:gd name="connsiteY16" fmla="*/ 765951 h 1384361"/>
                  <a:gd name="connsiteX17" fmla="*/ 1409152 w 1544353"/>
                  <a:gd name="connsiteY17" fmla="*/ 754868 h 1384361"/>
                  <a:gd name="connsiteX18" fmla="*/ 1513649 w 1544353"/>
                  <a:gd name="connsiteY18" fmla="*/ 709819 h 1384361"/>
                  <a:gd name="connsiteX19" fmla="*/ 1530898 w 1544353"/>
                  <a:gd name="connsiteY19" fmla="*/ 719777 h 1384361"/>
                  <a:gd name="connsiteX20" fmla="*/ 1544191 w 1544353"/>
                  <a:gd name="connsiteY20" fmla="*/ 832833 h 1384361"/>
                  <a:gd name="connsiteX21" fmla="*/ 1534937 w 1544353"/>
                  <a:gd name="connsiteY21" fmla="*/ 838970 h 1384361"/>
                  <a:gd name="connsiteX22" fmla="*/ 1490368 w 1544353"/>
                  <a:gd name="connsiteY22" fmla="*/ 813238 h 1384361"/>
                  <a:gd name="connsiteX23" fmla="*/ 1230668 w 1544353"/>
                  <a:gd name="connsiteY23" fmla="*/ 1263051 h 1384361"/>
                  <a:gd name="connsiteX24" fmla="*/ 1021254 w 1544353"/>
                  <a:gd name="connsiteY24" fmla="*/ 1383550 h 1384361"/>
                  <a:gd name="connsiteX25" fmla="*/ 501543 w 1544353"/>
                  <a:gd name="connsiteY25" fmla="*/ 1384361 h 1384361"/>
                  <a:gd name="connsiteX26" fmla="*/ 291720 w 1544353"/>
                  <a:gd name="connsiteY26" fmla="*/ 1263219 h 1384361"/>
                  <a:gd name="connsiteX27" fmla="*/ 32509 w 1544353"/>
                  <a:gd name="connsiteY27" fmla="*/ 812697 h 1384361"/>
                  <a:gd name="connsiteX28" fmla="*/ 32157 w 1544353"/>
                  <a:gd name="connsiteY28" fmla="*/ 571091 h 1384361"/>
                  <a:gd name="connsiteX29" fmla="*/ 291857 w 1544353"/>
                  <a:gd name="connsiteY29" fmla="*/ 121278 h 1384361"/>
                  <a:gd name="connsiteX30" fmla="*/ 501270 w 1544353"/>
                  <a:gd name="connsiteY30" fmla="*/ 779 h 1384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44353" h="1384361">
                    <a:moveTo>
                      <a:pt x="1021039" y="1"/>
                    </a:moveTo>
                    <a:cubicBezTo>
                      <a:pt x="1107258" y="-21"/>
                      <a:pt x="1187714" y="46431"/>
                      <a:pt x="1231685" y="119718"/>
                    </a:cubicBezTo>
                    <a:lnTo>
                      <a:pt x="1521260" y="620310"/>
                    </a:lnTo>
                    <a:cubicBezTo>
                      <a:pt x="1527381" y="629625"/>
                      <a:pt x="1523659" y="642755"/>
                      <a:pt x="1514405" y="648892"/>
                    </a:cubicBezTo>
                    <a:cubicBezTo>
                      <a:pt x="1505057" y="655057"/>
                      <a:pt x="1491893" y="651256"/>
                      <a:pt x="1485830" y="641975"/>
                    </a:cubicBezTo>
                    <a:lnTo>
                      <a:pt x="1196198" y="141349"/>
                    </a:lnTo>
                    <a:cubicBezTo>
                      <a:pt x="1161242" y="79048"/>
                      <a:pt x="1093694" y="40049"/>
                      <a:pt x="1022261" y="40927"/>
                    </a:cubicBezTo>
                    <a:lnTo>
                      <a:pt x="502551" y="41738"/>
                    </a:lnTo>
                    <a:cubicBezTo>
                      <a:pt x="431176" y="42650"/>
                      <a:pt x="364939" y="81049"/>
                      <a:pt x="329249" y="142866"/>
                    </a:cubicBezTo>
                    <a:lnTo>
                      <a:pt x="69549" y="592679"/>
                    </a:lnTo>
                    <a:cubicBezTo>
                      <a:pt x="33859" y="654496"/>
                      <a:pt x="33723" y="731059"/>
                      <a:pt x="68621" y="793326"/>
                    </a:cubicBezTo>
                    <a:lnTo>
                      <a:pt x="327774" y="1243815"/>
                    </a:lnTo>
                    <a:cubicBezTo>
                      <a:pt x="362729" y="1306116"/>
                      <a:pt x="430278" y="1345116"/>
                      <a:pt x="501710" y="1344237"/>
                    </a:cubicBezTo>
                    <a:lnTo>
                      <a:pt x="1021421" y="1343426"/>
                    </a:lnTo>
                    <a:cubicBezTo>
                      <a:pt x="1092795" y="1342514"/>
                      <a:pt x="1159091" y="1304149"/>
                      <a:pt x="1194781" y="1242332"/>
                    </a:cubicBezTo>
                    <a:lnTo>
                      <a:pt x="1454480" y="792519"/>
                    </a:lnTo>
                    <a:lnTo>
                      <a:pt x="1408464" y="765951"/>
                    </a:lnTo>
                    <a:cubicBezTo>
                      <a:pt x="1404181" y="763478"/>
                      <a:pt x="1403790" y="757471"/>
                      <a:pt x="1409152" y="754868"/>
                    </a:cubicBezTo>
                    <a:lnTo>
                      <a:pt x="1513649" y="709819"/>
                    </a:lnTo>
                    <a:cubicBezTo>
                      <a:pt x="1521317" y="706564"/>
                      <a:pt x="1529941" y="711544"/>
                      <a:pt x="1530898" y="719777"/>
                    </a:cubicBezTo>
                    <a:lnTo>
                      <a:pt x="1544191" y="832833"/>
                    </a:lnTo>
                    <a:cubicBezTo>
                      <a:pt x="1545440" y="837354"/>
                      <a:pt x="1539220" y="841443"/>
                      <a:pt x="1534937" y="838970"/>
                    </a:cubicBezTo>
                    <a:lnTo>
                      <a:pt x="1490368" y="813238"/>
                    </a:lnTo>
                    <a:lnTo>
                      <a:pt x="1230668" y="1263051"/>
                    </a:lnTo>
                    <a:cubicBezTo>
                      <a:pt x="1187539" y="1337752"/>
                      <a:pt x="1107473" y="1383528"/>
                      <a:pt x="1021254" y="1383550"/>
                    </a:cubicBezTo>
                    <a:lnTo>
                      <a:pt x="501543" y="1384361"/>
                    </a:lnTo>
                    <a:cubicBezTo>
                      <a:pt x="415267" y="1384350"/>
                      <a:pt x="334810" y="1337898"/>
                      <a:pt x="291720" y="1263219"/>
                    </a:cubicBezTo>
                    <a:lnTo>
                      <a:pt x="32509" y="812697"/>
                    </a:lnTo>
                    <a:cubicBezTo>
                      <a:pt x="-10581" y="738019"/>
                      <a:pt x="-10971" y="645791"/>
                      <a:pt x="32157" y="571091"/>
                    </a:cubicBezTo>
                    <a:lnTo>
                      <a:pt x="291857" y="121278"/>
                    </a:lnTo>
                    <a:cubicBezTo>
                      <a:pt x="334985" y="46577"/>
                      <a:pt x="415052" y="801"/>
                      <a:pt x="501270" y="77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2" name="Figure">
                <a:extLst>
                  <a:ext uri="{FF2B5EF4-FFF2-40B4-BE49-F238E27FC236}">
                    <a16:creationId xmlns:a16="http://schemas.microsoft.com/office/drawing/2014/main" id="{07AE7F5E-87FC-478B-9756-58EFC44E3C14}"/>
                  </a:ext>
                </a:extLst>
              </p:cNvPr>
              <p:cNvSpPr/>
              <p:nvPr/>
            </p:nvSpPr>
            <p:spPr>
              <a:xfrm>
                <a:off x="6825585" y="3386899"/>
                <a:ext cx="1292649" cy="1146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62" h="21600" extrusionOk="0">
                    <a:moveTo>
                      <a:pt x="6130" y="0"/>
                    </a:moveTo>
                    <a:lnTo>
                      <a:pt x="15332" y="0"/>
                    </a:lnTo>
                    <a:cubicBezTo>
                      <a:pt x="15883" y="0"/>
                      <a:pt x="16379" y="344"/>
                      <a:pt x="16654" y="875"/>
                    </a:cubicBezTo>
                    <a:lnTo>
                      <a:pt x="21255" y="9940"/>
                    </a:lnTo>
                    <a:cubicBezTo>
                      <a:pt x="21531" y="10472"/>
                      <a:pt x="21531" y="11128"/>
                      <a:pt x="21255" y="11660"/>
                    </a:cubicBezTo>
                    <a:lnTo>
                      <a:pt x="16654" y="20725"/>
                    </a:lnTo>
                    <a:cubicBezTo>
                      <a:pt x="16379" y="21256"/>
                      <a:pt x="15883" y="21600"/>
                      <a:pt x="15332" y="21600"/>
                    </a:cubicBezTo>
                    <a:lnTo>
                      <a:pt x="6130" y="21600"/>
                    </a:lnTo>
                    <a:cubicBezTo>
                      <a:pt x="5579" y="21600"/>
                      <a:pt x="5083" y="21256"/>
                      <a:pt x="4808" y="20725"/>
                    </a:cubicBezTo>
                    <a:lnTo>
                      <a:pt x="207" y="11660"/>
                    </a:lnTo>
                    <a:cubicBezTo>
                      <a:pt x="-69" y="11128"/>
                      <a:pt x="-69" y="10472"/>
                      <a:pt x="207" y="9940"/>
                    </a:cubicBezTo>
                    <a:lnTo>
                      <a:pt x="4808" y="875"/>
                    </a:lnTo>
                    <a:cubicBezTo>
                      <a:pt x="5083" y="344"/>
                      <a:pt x="5607" y="0"/>
                      <a:pt x="613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9" name="Başlık 1"/>
            <p:cNvSpPr txBox="1">
              <a:spLocks/>
            </p:cNvSpPr>
            <p:nvPr/>
          </p:nvSpPr>
          <p:spPr>
            <a:xfrm>
              <a:off x="391549" y="5017454"/>
              <a:ext cx="756464" cy="65787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>
              <a:lvl1pPr algn="ctr" defTabSz="457200" rtl="0" eaLnBrk="1" latinLnBrk="0" hangingPunct="1"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r>
                <a:rPr lang="tr-TR" sz="4800" b="1" spc="50" dirty="0">
                  <a:ln w="11430"/>
                  <a:gradFill>
                    <a:gsLst>
                      <a:gs pos="25000">
                        <a:schemeClr val="accent2">
                          <a:satMod val="155000"/>
                        </a:schemeClr>
                      </a:gs>
                      <a:gs pos="100000">
                        <a:schemeClr val="accent2">
                          <a:shade val="45000"/>
                          <a:satMod val="165000"/>
                        </a:schemeClr>
                      </a:gs>
                    </a:gsLst>
                    <a:lin ang="5400000"/>
                  </a:gra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</a:rPr>
                <a:t>?</a:t>
              </a:r>
              <a:endParaRPr lang="en-US" sz="4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endParaRPr>
            </a:p>
          </p:txBody>
        </p:sp>
      </p:grpSp>
      <p:pic>
        <p:nvPicPr>
          <p:cNvPr id="14" name="Resim 13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41587" y="696309"/>
            <a:ext cx="9293834" cy="6161691"/>
          </a:xfrm>
          <a:prstGeom prst="rect">
            <a:avLst/>
          </a:prstGeom>
        </p:spPr>
      </p:pic>
      <p:pic>
        <p:nvPicPr>
          <p:cNvPr id="4" name="Resim 3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6257925" y="719487"/>
            <a:ext cx="5781674" cy="4016203"/>
          </a:xfrm>
          <a:prstGeom prst="rect">
            <a:avLst/>
          </a:prstGeom>
          <a:ln w="28575">
            <a:solidFill>
              <a:srgbClr val="FEF4E1"/>
            </a:solidFill>
          </a:ln>
        </p:spPr>
      </p:pic>
      <p:sp>
        <p:nvSpPr>
          <p:cNvPr id="18" name="Google Shape;835;p38"/>
          <p:cNvSpPr/>
          <p:nvPr/>
        </p:nvSpPr>
        <p:spPr>
          <a:xfrm rot="10800000" flipV="1">
            <a:off x="884531" y="5761609"/>
            <a:ext cx="10238944" cy="945678"/>
          </a:xfrm>
          <a:custGeom>
            <a:avLst/>
            <a:gdLst>
              <a:gd name="connsiteX0" fmla="*/ 3619883 w 3619883"/>
              <a:gd name="connsiteY0" fmla="*/ 4275461 h 4275461"/>
              <a:gd name="connsiteX1" fmla="*/ 3439718 w 3619883"/>
              <a:gd name="connsiteY1" fmla="*/ 4275461 h 4275461"/>
              <a:gd name="connsiteX2" fmla="*/ 3386786 w 3619883"/>
              <a:gd name="connsiteY2" fmla="*/ 4254977 h 4275461"/>
              <a:gd name="connsiteX3" fmla="*/ 3448683 w 3619883"/>
              <a:gd name="connsiteY3" fmla="*/ 4128157 h 4275461"/>
              <a:gd name="connsiteX4" fmla="*/ 3448683 w 3619883"/>
              <a:gd name="connsiteY4" fmla="*/ 3951392 h 4275461"/>
              <a:gd name="connsiteX5" fmla="*/ 3270899 w 3619883"/>
              <a:gd name="connsiteY5" fmla="*/ 3951392 h 4275461"/>
              <a:gd name="connsiteX6" fmla="*/ 3270899 w 3619883"/>
              <a:gd name="connsiteY6" fmla="*/ 4128157 h 4275461"/>
              <a:gd name="connsiteX7" fmla="*/ 3327149 w 3619883"/>
              <a:gd name="connsiteY7" fmla="*/ 4128157 h 4275461"/>
              <a:gd name="connsiteX8" fmla="*/ 3269726 w 3619883"/>
              <a:gd name="connsiteY8" fmla="*/ 4275461 h 4275461"/>
              <a:gd name="connsiteX9" fmla="*/ 3052674 w 3619883"/>
              <a:gd name="connsiteY9" fmla="*/ 4275461 h 4275461"/>
              <a:gd name="connsiteX10" fmla="*/ 3096002 w 3619883"/>
              <a:gd name="connsiteY10" fmla="*/ 4128157 h 4275461"/>
              <a:gd name="connsiteX11" fmla="*/ 3137725 w 3619883"/>
              <a:gd name="connsiteY11" fmla="*/ 4128157 h 4275461"/>
              <a:gd name="connsiteX12" fmla="*/ 3137725 w 3619883"/>
              <a:gd name="connsiteY12" fmla="*/ 3951392 h 4275461"/>
              <a:gd name="connsiteX13" fmla="*/ 2959941 w 3619883"/>
              <a:gd name="connsiteY13" fmla="*/ 3951392 h 4275461"/>
              <a:gd name="connsiteX14" fmla="*/ 2959941 w 3619883"/>
              <a:gd name="connsiteY14" fmla="*/ 4128157 h 4275461"/>
              <a:gd name="connsiteX15" fmla="*/ 2996846 w 3619883"/>
              <a:gd name="connsiteY15" fmla="*/ 4128157 h 4275461"/>
              <a:gd name="connsiteX16" fmla="*/ 3014011 w 3619883"/>
              <a:gd name="connsiteY16" fmla="*/ 4275461 h 4275461"/>
              <a:gd name="connsiteX17" fmla="*/ 2761042 w 3619883"/>
              <a:gd name="connsiteY17" fmla="*/ 4275461 h 4275461"/>
              <a:gd name="connsiteX18" fmla="*/ 2761042 w 3619883"/>
              <a:gd name="connsiteY18" fmla="*/ 4128157 h 4275461"/>
              <a:gd name="connsiteX19" fmla="*/ 2826768 w 3619883"/>
              <a:gd name="connsiteY19" fmla="*/ 4128157 h 4275461"/>
              <a:gd name="connsiteX20" fmla="*/ 2826768 w 3619883"/>
              <a:gd name="connsiteY20" fmla="*/ 3951392 h 4275461"/>
              <a:gd name="connsiteX21" fmla="*/ 2648983 w 3619883"/>
              <a:gd name="connsiteY21" fmla="*/ 3951392 h 4275461"/>
              <a:gd name="connsiteX22" fmla="*/ 2648983 w 3619883"/>
              <a:gd name="connsiteY22" fmla="*/ 4128157 h 4275461"/>
              <a:gd name="connsiteX23" fmla="*/ 2690646 w 3619883"/>
              <a:gd name="connsiteY23" fmla="*/ 4128157 h 4275461"/>
              <a:gd name="connsiteX24" fmla="*/ 2690646 w 3619883"/>
              <a:gd name="connsiteY24" fmla="*/ 4275461 h 4275461"/>
              <a:gd name="connsiteX25" fmla="*/ 2511710 w 3619883"/>
              <a:gd name="connsiteY25" fmla="*/ 4275461 h 4275461"/>
              <a:gd name="connsiteX26" fmla="*/ 2454288 w 3619883"/>
              <a:gd name="connsiteY26" fmla="*/ 4128157 h 4275461"/>
              <a:gd name="connsiteX27" fmla="*/ 2515810 w 3619883"/>
              <a:gd name="connsiteY27" fmla="*/ 4128157 h 4275461"/>
              <a:gd name="connsiteX28" fmla="*/ 2515810 w 3619883"/>
              <a:gd name="connsiteY28" fmla="*/ 3951392 h 4275461"/>
              <a:gd name="connsiteX29" fmla="*/ 2338025 w 3619883"/>
              <a:gd name="connsiteY29" fmla="*/ 3951392 h 4275461"/>
              <a:gd name="connsiteX30" fmla="*/ 2338025 w 3619883"/>
              <a:gd name="connsiteY30" fmla="*/ 4128157 h 4275461"/>
              <a:gd name="connsiteX31" fmla="*/ 2395120 w 3619883"/>
              <a:gd name="connsiteY31" fmla="*/ 4128157 h 4275461"/>
              <a:gd name="connsiteX32" fmla="*/ 2337697 w 3619883"/>
              <a:gd name="connsiteY32" fmla="*/ 4275461 h 4275461"/>
              <a:gd name="connsiteX33" fmla="*/ 2150155 w 3619883"/>
              <a:gd name="connsiteY33" fmla="*/ 4275461 h 4275461"/>
              <a:gd name="connsiteX34" fmla="*/ 2150155 w 3619883"/>
              <a:gd name="connsiteY34" fmla="*/ 4128157 h 4275461"/>
              <a:gd name="connsiteX35" fmla="*/ 2204852 w 3619883"/>
              <a:gd name="connsiteY35" fmla="*/ 4128157 h 4275461"/>
              <a:gd name="connsiteX36" fmla="*/ 2204852 w 3619883"/>
              <a:gd name="connsiteY36" fmla="*/ 3951392 h 4275461"/>
              <a:gd name="connsiteX37" fmla="*/ 2027068 w 3619883"/>
              <a:gd name="connsiteY37" fmla="*/ 3951392 h 4275461"/>
              <a:gd name="connsiteX38" fmla="*/ 2027068 w 3619883"/>
              <a:gd name="connsiteY38" fmla="*/ 4128157 h 4275461"/>
              <a:gd name="connsiteX39" fmla="*/ 2079759 w 3619883"/>
              <a:gd name="connsiteY39" fmla="*/ 4128157 h 4275461"/>
              <a:gd name="connsiteX40" fmla="*/ 2079759 w 3619883"/>
              <a:gd name="connsiteY40" fmla="*/ 4275461 h 4275461"/>
              <a:gd name="connsiteX41" fmla="*/ 1824703 w 3619883"/>
              <a:gd name="connsiteY41" fmla="*/ 4275461 h 4275461"/>
              <a:gd name="connsiteX42" fmla="*/ 1834468 w 3619883"/>
              <a:gd name="connsiteY42" fmla="*/ 4128157 h 4275461"/>
              <a:gd name="connsiteX43" fmla="*/ 1893894 w 3619883"/>
              <a:gd name="connsiteY43" fmla="*/ 4128157 h 4275461"/>
              <a:gd name="connsiteX44" fmla="*/ 1893894 w 3619883"/>
              <a:gd name="connsiteY44" fmla="*/ 3951392 h 4275461"/>
              <a:gd name="connsiteX45" fmla="*/ 1716110 w 3619883"/>
              <a:gd name="connsiteY45" fmla="*/ 3951392 h 4275461"/>
              <a:gd name="connsiteX46" fmla="*/ 1716110 w 3619883"/>
              <a:gd name="connsiteY46" fmla="*/ 4006431 h 4275461"/>
              <a:gd name="connsiteX47" fmla="*/ 1703447 w 3619883"/>
              <a:gd name="connsiteY47" fmla="*/ 4007960 h 4275461"/>
              <a:gd name="connsiteX48" fmla="*/ 1716110 w 3619883"/>
              <a:gd name="connsiteY48" fmla="*/ 4044284 h 4275461"/>
              <a:gd name="connsiteX49" fmla="*/ 1716110 w 3619883"/>
              <a:gd name="connsiteY49" fmla="*/ 4128157 h 4275461"/>
              <a:gd name="connsiteX50" fmla="*/ 1745346 w 3619883"/>
              <a:gd name="connsiteY50" fmla="*/ 4128157 h 4275461"/>
              <a:gd name="connsiteX51" fmla="*/ 1796694 w 3619883"/>
              <a:gd name="connsiteY51" fmla="*/ 4275461 h 4275461"/>
              <a:gd name="connsiteX52" fmla="*/ 1558844 w 3619883"/>
              <a:gd name="connsiteY52" fmla="*/ 4275461 h 4275461"/>
              <a:gd name="connsiteX53" fmla="*/ 1517252 w 3619883"/>
              <a:gd name="connsiteY53" fmla="*/ 4128157 h 4275461"/>
              <a:gd name="connsiteX54" fmla="*/ 1582936 w 3619883"/>
              <a:gd name="connsiteY54" fmla="*/ 4128157 h 4275461"/>
              <a:gd name="connsiteX55" fmla="*/ 1582936 w 3619883"/>
              <a:gd name="connsiteY55" fmla="*/ 3951392 h 4275461"/>
              <a:gd name="connsiteX56" fmla="*/ 1405151 w 3619883"/>
              <a:gd name="connsiteY56" fmla="*/ 3951392 h 4275461"/>
              <a:gd name="connsiteX57" fmla="*/ 1405151 w 3619883"/>
              <a:gd name="connsiteY57" fmla="*/ 4128157 h 4275461"/>
              <a:gd name="connsiteX58" fmla="*/ 1468988 w 3619883"/>
              <a:gd name="connsiteY58" fmla="*/ 4128157 h 4275461"/>
              <a:gd name="connsiteX59" fmla="*/ 1427396 w 3619883"/>
              <a:gd name="connsiteY59" fmla="*/ 4275461 h 4275461"/>
              <a:gd name="connsiteX60" fmla="*/ 1210751 w 3619883"/>
              <a:gd name="connsiteY60" fmla="*/ 4275461 h 4275461"/>
              <a:gd name="connsiteX61" fmla="*/ 1210751 w 3619883"/>
              <a:gd name="connsiteY61" fmla="*/ 4128157 h 4275461"/>
              <a:gd name="connsiteX62" fmla="*/ 1271978 w 3619883"/>
              <a:gd name="connsiteY62" fmla="*/ 4128157 h 4275461"/>
              <a:gd name="connsiteX63" fmla="*/ 1271978 w 3619883"/>
              <a:gd name="connsiteY63" fmla="*/ 3951392 h 4275461"/>
              <a:gd name="connsiteX64" fmla="*/ 1094193 w 3619883"/>
              <a:gd name="connsiteY64" fmla="*/ 3951392 h 4275461"/>
              <a:gd name="connsiteX65" fmla="*/ 1094193 w 3619883"/>
              <a:gd name="connsiteY65" fmla="*/ 4128157 h 4275461"/>
              <a:gd name="connsiteX66" fmla="*/ 1140354 w 3619883"/>
              <a:gd name="connsiteY66" fmla="*/ 4128157 h 4275461"/>
              <a:gd name="connsiteX67" fmla="*/ 1140354 w 3619883"/>
              <a:gd name="connsiteY67" fmla="*/ 4275461 h 4275461"/>
              <a:gd name="connsiteX68" fmla="*/ 953807 w 3619883"/>
              <a:gd name="connsiteY68" fmla="*/ 4275461 h 4275461"/>
              <a:gd name="connsiteX69" fmla="*/ 912215 w 3619883"/>
              <a:gd name="connsiteY69" fmla="*/ 4128157 h 4275461"/>
              <a:gd name="connsiteX70" fmla="*/ 961020 w 3619883"/>
              <a:gd name="connsiteY70" fmla="*/ 4128157 h 4275461"/>
              <a:gd name="connsiteX71" fmla="*/ 961020 w 3619883"/>
              <a:gd name="connsiteY71" fmla="*/ 3951392 h 4275461"/>
              <a:gd name="connsiteX72" fmla="*/ 783235 w 3619883"/>
              <a:gd name="connsiteY72" fmla="*/ 3951392 h 4275461"/>
              <a:gd name="connsiteX73" fmla="*/ 783235 w 3619883"/>
              <a:gd name="connsiteY73" fmla="*/ 4128157 h 4275461"/>
              <a:gd name="connsiteX74" fmla="*/ 871024 w 3619883"/>
              <a:gd name="connsiteY74" fmla="*/ 4128157 h 4275461"/>
              <a:gd name="connsiteX75" fmla="*/ 829432 w 3619883"/>
              <a:gd name="connsiteY75" fmla="*/ 4275461 h 4275461"/>
              <a:gd name="connsiteX76" fmla="*/ 611484 w 3619883"/>
              <a:gd name="connsiteY76" fmla="*/ 4275461 h 4275461"/>
              <a:gd name="connsiteX77" fmla="*/ 621247 w 3619883"/>
              <a:gd name="connsiteY77" fmla="*/ 4128157 h 4275461"/>
              <a:gd name="connsiteX78" fmla="*/ 650062 w 3619883"/>
              <a:gd name="connsiteY78" fmla="*/ 4128157 h 4275461"/>
              <a:gd name="connsiteX79" fmla="*/ 650062 w 3619883"/>
              <a:gd name="connsiteY79" fmla="*/ 3951392 h 4275461"/>
              <a:gd name="connsiteX80" fmla="*/ 472277 w 3619883"/>
              <a:gd name="connsiteY80" fmla="*/ 3951392 h 4275461"/>
              <a:gd name="connsiteX81" fmla="*/ 472277 w 3619883"/>
              <a:gd name="connsiteY81" fmla="*/ 4128157 h 4275461"/>
              <a:gd name="connsiteX82" fmla="*/ 522650 w 3619883"/>
              <a:gd name="connsiteY82" fmla="*/ 4128157 h 4275461"/>
              <a:gd name="connsiteX83" fmla="*/ 573998 w 3619883"/>
              <a:gd name="connsiteY83" fmla="*/ 4275461 h 4275461"/>
              <a:gd name="connsiteX84" fmla="*/ 336164 w 3619883"/>
              <a:gd name="connsiteY84" fmla="*/ 4275461 h 4275461"/>
              <a:gd name="connsiteX85" fmla="*/ 294572 w 3619883"/>
              <a:gd name="connsiteY85" fmla="*/ 4128157 h 4275461"/>
              <a:gd name="connsiteX86" fmla="*/ 339106 w 3619883"/>
              <a:gd name="connsiteY86" fmla="*/ 4128157 h 4275461"/>
              <a:gd name="connsiteX87" fmla="*/ 339106 w 3619883"/>
              <a:gd name="connsiteY87" fmla="*/ 3951392 h 4275461"/>
              <a:gd name="connsiteX88" fmla="*/ 161321 w 3619883"/>
              <a:gd name="connsiteY88" fmla="*/ 3951392 h 4275461"/>
              <a:gd name="connsiteX89" fmla="*/ 161321 w 3619883"/>
              <a:gd name="connsiteY89" fmla="*/ 4128157 h 4275461"/>
              <a:gd name="connsiteX90" fmla="*/ 230914 w 3619883"/>
              <a:gd name="connsiteY90" fmla="*/ 4128157 h 4275461"/>
              <a:gd name="connsiteX91" fmla="*/ 189322 w 3619883"/>
              <a:gd name="connsiteY91" fmla="*/ 4275461 h 4275461"/>
              <a:gd name="connsiteX92" fmla="*/ 0 w 3619883"/>
              <a:gd name="connsiteY92" fmla="*/ 4275461 h 4275461"/>
              <a:gd name="connsiteX93" fmla="*/ 0 w 3619883"/>
              <a:gd name="connsiteY93" fmla="*/ 42229 h 4275461"/>
              <a:gd name="connsiteX94" fmla="*/ 42464 w 3619883"/>
              <a:gd name="connsiteY94" fmla="*/ 40518 h 4275461"/>
              <a:gd name="connsiteX95" fmla="*/ 137733 w 3619883"/>
              <a:gd name="connsiteY95" fmla="*/ 35355 h 4275461"/>
              <a:gd name="connsiteX96" fmla="*/ 270565 w 3619883"/>
              <a:gd name="connsiteY96" fmla="*/ 29759 h 4275461"/>
              <a:gd name="connsiteX97" fmla="*/ 479734 w 3619883"/>
              <a:gd name="connsiteY97" fmla="*/ 45455 h 4275461"/>
              <a:gd name="connsiteX98" fmla="*/ 524103 w 3619883"/>
              <a:gd name="connsiteY98" fmla="*/ 41625 h 4275461"/>
              <a:gd name="connsiteX99" fmla="*/ 624416 w 3619883"/>
              <a:gd name="connsiteY99" fmla="*/ 22696 h 4275461"/>
              <a:gd name="connsiteX100" fmla="*/ 657762 w 3619883"/>
              <a:gd name="connsiteY100" fmla="*/ 18351 h 4275461"/>
              <a:gd name="connsiteX101" fmla="*/ 690557 w 3619883"/>
              <a:gd name="connsiteY101" fmla="*/ 25792 h 4275461"/>
              <a:gd name="connsiteX102" fmla="*/ 745123 w 3619883"/>
              <a:gd name="connsiteY102" fmla="*/ 40157 h 4275461"/>
              <a:gd name="connsiteX103" fmla="*/ 789493 w 3619883"/>
              <a:gd name="connsiteY103" fmla="*/ 36327 h 4275461"/>
              <a:gd name="connsiteX104" fmla="*/ 854255 w 3619883"/>
              <a:gd name="connsiteY104" fmla="*/ 68887 h 4275461"/>
              <a:gd name="connsiteX105" fmla="*/ 897520 w 3619883"/>
              <a:gd name="connsiteY105" fmla="*/ 88629 h 4275461"/>
              <a:gd name="connsiteX106" fmla="*/ 940510 w 3619883"/>
              <a:gd name="connsiteY106" fmla="*/ 114265 h 4275461"/>
              <a:gd name="connsiteX107" fmla="*/ 1082712 w 3619883"/>
              <a:gd name="connsiteY107" fmla="*/ 144543 h 4275461"/>
              <a:gd name="connsiteX108" fmla="*/ 1205348 w 3619883"/>
              <a:gd name="connsiteY108" fmla="*/ 120753 h 4275461"/>
              <a:gd name="connsiteX109" fmla="*/ 1271764 w 3619883"/>
              <a:gd name="connsiteY109" fmla="*/ 117956 h 4275461"/>
              <a:gd name="connsiteX110" fmla="*/ 1315583 w 3619883"/>
              <a:gd name="connsiteY110" fmla="*/ 125912 h 4275461"/>
              <a:gd name="connsiteX111" fmla="*/ 1359125 w 3619883"/>
              <a:gd name="connsiteY111" fmla="*/ 139761 h 4275461"/>
              <a:gd name="connsiteX112" fmla="*/ 1391919 w 3619883"/>
              <a:gd name="connsiteY112" fmla="*/ 147202 h 4275461"/>
              <a:gd name="connsiteX113" fmla="*/ 1436563 w 3619883"/>
              <a:gd name="connsiteY113" fmla="*/ 137480 h 4275461"/>
              <a:gd name="connsiteX114" fmla="*/ 1471566 w 3619883"/>
              <a:gd name="connsiteY114" fmla="*/ 97777 h 4275461"/>
              <a:gd name="connsiteX115" fmla="*/ 1505739 w 3619883"/>
              <a:gd name="connsiteY115" fmla="*/ 75753 h 4275461"/>
              <a:gd name="connsiteX116" fmla="*/ 1590891 w 3619883"/>
              <a:gd name="connsiteY116" fmla="*/ 144702 h 4275461"/>
              <a:gd name="connsiteX117" fmla="*/ 1625616 w 3619883"/>
              <a:gd name="connsiteY117" fmla="*/ 110893 h 4275461"/>
              <a:gd name="connsiteX118" fmla="*/ 1658964 w 3619883"/>
              <a:gd name="connsiteY118" fmla="*/ 106547 h 4275461"/>
              <a:gd name="connsiteX119" fmla="*/ 1746598 w 3619883"/>
              <a:gd name="connsiteY119" fmla="*/ 122460 h 4275461"/>
              <a:gd name="connsiteX120" fmla="*/ 1811913 w 3619883"/>
              <a:gd name="connsiteY120" fmla="*/ 143234 h 4275461"/>
              <a:gd name="connsiteX121" fmla="*/ 1856557 w 3619883"/>
              <a:gd name="connsiteY121" fmla="*/ 133511 h 4275461"/>
              <a:gd name="connsiteX122" fmla="*/ 2066003 w 3619883"/>
              <a:gd name="connsiteY122" fmla="*/ 143313 h 4275461"/>
              <a:gd name="connsiteX123" fmla="*/ 2177615 w 3619883"/>
              <a:gd name="connsiteY123" fmla="*/ 119007 h 4275461"/>
              <a:gd name="connsiteX124" fmla="*/ 2255883 w 3619883"/>
              <a:gd name="connsiteY124" fmla="*/ 99047 h 4275461"/>
              <a:gd name="connsiteX125" fmla="*/ 2344622 w 3619883"/>
              <a:gd name="connsiteY125" fmla="*/ 91388 h 4275461"/>
              <a:gd name="connsiteX126" fmla="*/ 2455682 w 3619883"/>
              <a:gd name="connsiteY126" fmla="*/ 78869 h 4275461"/>
              <a:gd name="connsiteX127" fmla="*/ 2632609 w 3619883"/>
              <a:gd name="connsiteY127" fmla="*/ 75338 h 4275461"/>
              <a:gd name="connsiteX128" fmla="*/ 2742291 w 3619883"/>
              <a:gd name="connsiteY128" fmla="*/ 92282 h 4275461"/>
              <a:gd name="connsiteX129" fmla="*/ 2851974 w 3619883"/>
              <a:gd name="connsiteY129" fmla="*/ 109227 h 4275461"/>
              <a:gd name="connsiteX130" fmla="*/ 2907643 w 3619883"/>
              <a:gd name="connsiteY130" fmla="*/ 100020 h 4275461"/>
              <a:gd name="connsiteX131" fmla="*/ 2944022 w 3619883"/>
              <a:gd name="connsiteY131" fmla="*/ 30853 h 4275461"/>
              <a:gd name="connsiteX132" fmla="*/ 3022289 w 3619883"/>
              <a:gd name="connsiteY132" fmla="*/ 10893 h 4275461"/>
              <a:gd name="connsiteX133" fmla="*/ 3054807 w 3619883"/>
              <a:gd name="connsiteY133" fmla="*/ 24226 h 4275461"/>
              <a:gd name="connsiteX134" fmla="*/ 3141892 w 3619883"/>
              <a:gd name="connsiteY134" fmla="*/ 51925 h 4275461"/>
              <a:gd name="connsiteX135" fmla="*/ 3185711 w 3619883"/>
              <a:gd name="connsiteY135" fmla="*/ 59881 h 4275461"/>
              <a:gd name="connsiteX136" fmla="*/ 3219056 w 3619883"/>
              <a:gd name="connsiteY136" fmla="*/ 55536 h 4275461"/>
              <a:gd name="connsiteX137" fmla="*/ 3263425 w 3619883"/>
              <a:gd name="connsiteY137" fmla="*/ 51706 h 4275461"/>
              <a:gd name="connsiteX138" fmla="*/ 3296219 w 3619883"/>
              <a:gd name="connsiteY138" fmla="*/ 59147 h 4275461"/>
              <a:gd name="connsiteX139" fmla="*/ 3319094 w 3619883"/>
              <a:gd name="connsiteY139" fmla="*/ 42500 h 4275461"/>
              <a:gd name="connsiteX140" fmla="*/ 3420511 w 3619883"/>
              <a:gd name="connsiteY140" fmla="*/ 0 h 4275461"/>
              <a:gd name="connsiteX141" fmla="*/ 3453305 w 3619883"/>
              <a:gd name="connsiteY141" fmla="*/ 7440 h 4275461"/>
              <a:gd name="connsiteX142" fmla="*/ 3496571 w 3619883"/>
              <a:gd name="connsiteY142" fmla="*/ 27182 h 4275461"/>
              <a:gd name="connsiteX143" fmla="*/ 3602117 w 3619883"/>
              <a:gd name="connsiteY143" fmla="*/ 132521 h 4275461"/>
              <a:gd name="connsiteX144" fmla="*/ 3619883 w 3619883"/>
              <a:gd name="connsiteY144" fmla="*/ 140049 h 4275461"/>
              <a:gd name="connsiteX145" fmla="*/ 3619883 w 3619883"/>
              <a:gd name="connsiteY145" fmla="*/ 4275461 h 4275461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86786 w 3619883"/>
              <a:gd name="connsiteY2" fmla="*/ 4254977 h 4297250"/>
              <a:gd name="connsiteX3" fmla="*/ 3448683 w 3619883"/>
              <a:gd name="connsiteY3" fmla="*/ 4128157 h 4297250"/>
              <a:gd name="connsiteX4" fmla="*/ 3448683 w 3619883"/>
              <a:gd name="connsiteY4" fmla="*/ 3951392 h 4297250"/>
              <a:gd name="connsiteX5" fmla="*/ 3270899 w 3619883"/>
              <a:gd name="connsiteY5" fmla="*/ 3951392 h 4297250"/>
              <a:gd name="connsiteX6" fmla="*/ 3270899 w 3619883"/>
              <a:gd name="connsiteY6" fmla="*/ 4128157 h 4297250"/>
              <a:gd name="connsiteX7" fmla="*/ 3338374 w 3619883"/>
              <a:gd name="connsiteY7" fmla="*/ 4297250 h 4297250"/>
              <a:gd name="connsiteX8" fmla="*/ 3269726 w 3619883"/>
              <a:gd name="connsiteY8" fmla="*/ 4275461 h 4297250"/>
              <a:gd name="connsiteX9" fmla="*/ 3052674 w 3619883"/>
              <a:gd name="connsiteY9" fmla="*/ 4275461 h 4297250"/>
              <a:gd name="connsiteX10" fmla="*/ 3096002 w 3619883"/>
              <a:gd name="connsiteY10" fmla="*/ 4128157 h 4297250"/>
              <a:gd name="connsiteX11" fmla="*/ 3137725 w 3619883"/>
              <a:gd name="connsiteY11" fmla="*/ 4128157 h 4297250"/>
              <a:gd name="connsiteX12" fmla="*/ 3137725 w 3619883"/>
              <a:gd name="connsiteY12" fmla="*/ 3951392 h 4297250"/>
              <a:gd name="connsiteX13" fmla="*/ 2959941 w 3619883"/>
              <a:gd name="connsiteY13" fmla="*/ 3951392 h 4297250"/>
              <a:gd name="connsiteX14" fmla="*/ 2959941 w 3619883"/>
              <a:gd name="connsiteY14" fmla="*/ 4128157 h 4297250"/>
              <a:gd name="connsiteX15" fmla="*/ 2996846 w 3619883"/>
              <a:gd name="connsiteY15" fmla="*/ 4128157 h 4297250"/>
              <a:gd name="connsiteX16" fmla="*/ 3014011 w 3619883"/>
              <a:gd name="connsiteY16" fmla="*/ 4275461 h 4297250"/>
              <a:gd name="connsiteX17" fmla="*/ 2761042 w 3619883"/>
              <a:gd name="connsiteY17" fmla="*/ 4275461 h 4297250"/>
              <a:gd name="connsiteX18" fmla="*/ 2761042 w 3619883"/>
              <a:gd name="connsiteY18" fmla="*/ 4128157 h 4297250"/>
              <a:gd name="connsiteX19" fmla="*/ 2826768 w 3619883"/>
              <a:gd name="connsiteY19" fmla="*/ 4128157 h 4297250"/>
              <a:gd name="connsiteX20" fmla="*/ 2826768 w 3619883"/>
              <a:gd name="connsiteY20" fmla="*/ 3951392 h 4297250"/>
              <a:gd name="connsiteX21" fmla="*/ 2648983 w 3619883"/>
              <a:gd name="connsiteY21" fmla="*/ 3951392 h 4297250"/>
              <a:gd name="connsiteX22" fmla="*/ 2648983 w 3619883"/>
              <a:gd name="connsiteY22" fmla="*/ 4128157 h 4297250"/>
              <a:gd name="connsiteX23" fmla="*/ 2690646 w 3619883"/>
              <a:gd name="connsiteY23" fmla="*/ 4128157 h 4297250"/>
              <a:gd name="connsiteX24" fmla="*/ 2690646 w 3619883"/>
              <a:gd name="connsiteY24" fmla="*/ 4275461 h 4297250"/>
              <a:gd name="connsiteX25" fmla="*/ 2511710 w 3619883"/>
              <a:gd name="connsiteY25" fmla="*/ 4275461 h 4297250"/>
              <a:gd name="connsiteX26" fmla="*/ 2454288 w 3619883"/>
              <a:gd name="connsiteY26" fmla="*/ 4128157 h 4297250"/>
              <a:gd name="connsiteX27" fmla="*/ 2515810 w 3619883"/>
              <a:gd name="connsiteY27" fmla="*/ 4128157 h 4297250"/>
              <a:gd name="connsiteX28" fmla="*/ 2515810 w 3619883"/>
              <a:gd name="connsiteY28" fmla="*/ 3951392 h 4297250"/>
              <a:gd name="connsiteX29" fmla="*/ 2338025 w 3619883"/>
              <a:gd name="connsiteY29" fmla="*/ 3951392 h 4297250"/>
              <a:gd name="connsiteX30" fmla="*/ 2338025 w 3619883"/>
              <a:gd name="connsiteY30" fmla="*/ 4128157 h 4297250"/>
              <a:gd name="connsiteX31" fmla="*/ 2395120 w 3619883"/>
              <a:gd name="connsiteY31" fmla="*/ 4128157 h 4297250"/>
              <a:gd name="connsiteX32" fmla="*/ 2337697 w 3619883"/>
              <a:gd name="connsiteY32" fmla="*/ 4275461 h 4297250"/>
              <a:gd name="connsiteX33" fmla="*/ 2150155 w 3619883"/>
              <a:gd name="connsiteY33" fmla="*/ 4275461 h 4297250"/>
              <a:gd name="connsiteX34" fmla="*/ 2150155 w 3619883"/>
              <a:gd name="connsiteY34" fmla="*/ 4128157 h 4297250"/>
              <a:gd name="connsiteX35" fmla="*/ 2204852 w 3619883"/>
              <a:gd name="connsiteY35" fmla="*/ 4128157 h 4297250"/>
              <a:gd name="connsiteX36" fmla="*/ 2204852 w 3619883"/>
              <a:gd name="connsiteY36" fmla="*/ 3951392 h 4297250"/>
              <a:gd name="connsiteX37" fmla="*/ 2027068 w 3619883"/>
              <a:gd name="connsiteY37" fmla="*/ 3951392 h 4297250"/>
              <a:gd name="connsiteX38" fmla="*/ 2027068 w 3619883"/>
              <a:gd name="connsiteY38" fmla="*/ 4128157 h 4297250"/>
              <a:gd name="connsiteX39" fmla="*/ 2079759 w 3619883"/>
              <a:gd name="connsiteY39" fmla="*/ 4128157 h 4297250"/>
              <a:gd name="connsiteX40" fmla="*/ 2079759 w 3619883"/>
              <a:gd name="connsiteY40" fmla="*/ 4275461 h 4297250"/>
              <a:gd name="connsiteX41" fmla="*/ 1824703 w 3619883"/>
              <a:gd name="connsiteY41" fmla="*/ 4275461 h 4297250"/>
              <a:gd name="connsiteX42" fmla="*/ 1834468 w 3619883"/>
              <a:gd name="connsiteY42" fmla="*/ 4128157 h 4297250"/>
              <a:gd name="connsiteX43" fmla="*/ 1893894 w 3619883"/>
              <a:gd name="connsiteY43" fmla="*/ 4128157 h 4297250"/>
              <a:gd name="connsiteX44" fmla="*/ 1893894 w 3619883"/>
              <a:gd name="connsiteY44" fmla="*/ 3951392 h 4297250"/>
              <a:gd name="connsiteX45" fmla="*/ 1716110 w 3619883"/>
              <a:gd name="connsiteY45" fmla="*/ 3951392 h 4297250"/>
              <a:gd name="connsiteX46" fmla="*/ 1716110 w 3619883"/>
              <a:gd name="connsiteY46" fmla="*/ 4006431 h 4297250"/>
              <a:gd name="connsiteX47" fmla="*/ 1703447 w 3619883"/>
              <a:gd name="connsiteY47" fmla="*/ 4007960 h 4297250"/>
              <a:gd name="connsiteX48" fmla="*/ 1716110 w 3619883"/>
              <a:gd name="connsiteY48" fmla="*/ 4044284 h 4297250"/>
              <a:gd name="connsiteX49" fmla="*/ 1716110 w 3619883"/>
              <a:gd name="connsiteY49" fmla="*/ 4128157 h 4297250"/>
              <a:gd name="connsiteX50" fmla="*/ 1745346 w 3619883"/>
              <a:gd name="connsiteY50" fmla="*/ 4128157 h 4297250"/>
              <a:gd name="connsiteX51" fmla="*/ 1796694 w 3619883"/>
              <a:gd name="connsiteY51" fmla="*/ 4275461 h 4297250"/>
              <a:gd name="connsiteX52" fmla="*/ 1558844 w 3619883"/>
              <a:gd name="connsiteY52" fmla="*/ 4275461 h 4297250"/>
              <a:gd name="connsiteX53" fmla="*/ 1517252 w 3619883"/>
              <a:gd name="connsiteY53" fmla="*/ 4128157 h 4297250"/>
              <a:gd name="connsiteX54" fmla="*/ 1582936 w 3619883"/>
              <a:gd name="connsiteY54" fmla="*/ 4128157 h 4297250"/>
              <a:gd name="connsiteX55" fmla="*/ 1582936 w 3619883"/>
              <a:gd name="connsiteY55" fmla="*/ 3951392 h 4297250"/>
              <a:gd name="connsiteX56" fmla="*/ 1405151 w 3619883"/>
              <a:gd name="connsiteY56" fmla="*/ 3951392 h 4297250"/>
              <a:gd name="connsiteX57" fmla="*/ 1405151 w 3619883"/>
              <a:gd name="connsiteY57" fmla="*/ 4128157 h 4297250"/>
              <a:gd name="connsiteX58" fmla="*/ 1468988 w 3619883"/>
              <a:gd name="connsiteY58" fmla="*/ 4128157 h 4297250"/>
              <a:gd name="connsiteX59" fmla="*/ 1427396 w 3619883"/>
              <a:gd name="connsiteY59" fmla="*/ 4275461 h 4297250"/>
              <a:gd name="connsiteX60" fmla="*/ 1210751 w 3619883"/>
              <a:gd name="connsiteY60" fmla="*/ 4275461 h 4297250"/>
              <a:gd name="connsiteX61" fmla="*/ 1210751 w 3619883"/>
              <a:gd name="connsiteY61" fmla="*/ 4128157 h 4297250"/>
              <a:gd name="connsiteX62" fmla="*/ 1271978 w 3619883"/>
              <a:gd name="connsiteY62" fmla="*/ 4128157 h 4297250"/>
              <a:gd name="connsiteX63" fmla="*/ 1271978 w 3619883"/>
              <a:gd name="connsiteY63" fmla="*/ 3951392 h 4297250"/>
              <a:gd name="connsiteX64" fmla="*/ 1094193 w 3619883"/>
              <a:gd name="connsiteY64" fmla="*/ 3951392 h 4297250"/>
              <a:gd name="connsiteX65" fmla="*/ 1094193 w 3619883"/>
              <a:gd name="connsiteY65" fmla="*/ 4128157 h 4297250"/>
              <a:gd name="connsiteX66" fmla="*/ 1140354 w 3619883"/>
              <a:gd name="connsiteY66" fmla="*/ 4128157 h 4297250"/>
              <a:gd name="connsiteX67" fmla="*/ 1140354 w 3619883"/>
              <a:gd name="connsiteY67" fmla="*/ 4275461 h 4297250"/>
              <a:gd name="connsiteX68" fmla="*/ 953807 w 3619883"/>
              <a:gd name="connsiteY68" fmla="*/ 4275461 h 4297250"/>
              <a:gd name="connsiteX69" fmla="*/ 912215 w 3619883"/>
              <a:gd name="connsiteY69" fmla="*/ 4128157 h 4297250"/>
              <a:gd name="connsiteX70" fmla="*/ 961020 w 3619883"/>
              <a:gd name="connsiteY70" fmla="*/ 4128157 h 4297250"/>
              <a:gd name="connsiteX71" fmla="*/ 961020 w 3619883"/>
              <a:gd name="connsiteY71" fmla="*/ 3951392 h 4297250"/>
              <a:gd name="connsiteX72" fmla="*/ 783235 w 3619883"/>
              <a:gd name="connsiteY72" fmla="*/ 3951392 h 4297250"/>
              <a:gd name="connsiteX73" fmla="*/ 783235 w 3619883"/>
              <a:gd name="connsiteY73" fmla="*/ 4128157 h 4297250"/>
              <a:gd name="connsiteX74" fmla="*/ 871024 w 3619883"/>
              <a:gd name="connsiteY74" fmla="*/ 4128157 h 4297250"/>
              <a:gd name="connsiteX75" fmla="*/ 829432 w 3619883"/>
              <a:gd name="connsiteY75" fmla="*/ 4275461 h 4297250"/>
              <a:gd name="connsiteX76" fmla="*/ 611484 w 3619883"/>
              <a:gd name="connsiteY76" fmla="*/ 4275461 h 4297250"/>
              <a:gd name="connsiteX77" fmla="*/ 621247 w 3619883"/>
              <a:gd name="connsiteY77" fmla="*/ 4128157 h 4297250"/>
              <a:gd name="connsiteX78" fmla="*/ 650062 w 3619883"/>
              <a:gd name="connsiteY78" fmla="*/ 4128157 h 4297250"/>
              <a:gd name="connsiteX79" fmla="*/ 650062 w 3619883"/>
              <a:gd name="connsiteY79" fmla="*/ 3951392 h 4297250"/>
              <a:gd name="connsiteX80" fmla="*/ 472277 w 3619883"/>
              <a:gd name="connsiteY80" fmla="*/ 3951392 h 4297250"/>
              <a:gd name="connsiteX81" fmla="*/ 472277 w 3619883"/>
              <a:gd name="connsiteY81" fmla="*/ 4128157 h 4297250"/>
              <a:gd name="connsiteX82" fmla="*/ 522650 w 3619883"/>
              <a:gd name="connsiteY82" fmla="*/ 4128157 h 4297250"/>
              <a:gd name="connsiteX83" fmla="*/ 573998 w 3619883"/>
              <a:gd name="connsiteY83" fmla="*/ 4275461 h 4297250"/>
              <a:gd name="connsiteX84" fmla="*/ 336164 w 3619883"/>
              <a:gd name="connsiteY84" fmla="*/ 4275461 h 4297250"/>
              <a:gd name="connsiteX85" fmla="*/ 294572 w 3619883"/>
              <a:gd name="connsiteY85" fmla="*/ 4128157 h 4297250"/>
              <a:gd name="connsiteX86" fmla="*/ 339106 w 3619883"/>
              <a:gd name="connsiteY86" fmla="*/ 4128157 h 4297250"/>
              <a:gd name="connsiteX87" fmla="*/ 339106 w 3619883"/>
              <a:gd name="connsiteY87" fmla="*/ 3951392 h 4297250"/>
              <a:gd name="connsiteX88" fmla="*/ 161321 w 3619883"/>
              <a:gd name="connsiteY88" fmla="*/ 3951392 h 4297250"/>
              <a:gd name="connsiteX89" fmla="*/ 161321 w 3619883"/>
              <a:gd name="connsiteY89" fmla="*/ 4128157 h 4297250"/>
              <a:gd name="connsiteX90" fmla="*/ 230914 w 3619883"/>
              <a:gd name="connsiteY90" fmla="*/ 4128157 h 4297250"/>
              <a:gd name="connsiteX91" fmla="*/ 189322 w 3619883"/>
              <a:gd name="connsiteY91" fmla="*/ 4275461 h 4297250"/>
              <a:gd name="connsiteX92" fmla="*/ 0 w 3619883"/>
              <a:gd name="connsiteY92" fmla="*/ 4275461 h 4297250"/>
              <a:gd name="connsiteX93" fmla="*/ 0 w 3619883"/>
              <a:gd name="connsiteY93" fmla="*/ 42229 h 4297250"/>
              <a:gd name="connsiteX94" fmla="*/ 42464 w 3619883"/>
              <a:gd name="connsiteY94" fmla="*/ 40518 h 4297250"/>
              <a:gd name="connsiteX95" fmla="*/ 137733 w 3619883"/>
              <a:gd name="connsiteY95" fmla="*/ 35355 h 4297250"/>
              <a:gd name="connsiteX96" fmla="*/ 270565 w 3619883"/>
              <a:gd name="connsiteY96" fmla="*/ 29759 h 4297250"/>
              <a:gd name="connsiteX97" fmla="*/ 479734 w 3619883"/>
              <a:gd name="connsiteY97" fmla="*/ 45455 h 4297250"/>
              <a:gd name="connsiteX98" fmla="*/ 524103 w 3619883"/>
              <a:gd name="connsiteY98" fmla="*/ 41625 h 4297250"/>
              <a:gd name="connsiteX99" fmla="*/ 624416 w 3619883"/>
              <a:gd name="connsiteY99" fmla="*/ 22696 h 4297250"/>
              <a:gd name="connsiteX100" fmla="*/ 657762 w 3619883"/>
              <a:gd name="connsiteY100" fmla="*/ 18351 h 4297250"/>
              <a:gd name="connsiteX101" fmla="*/ 690557 w 3619883"/>
              <a:gd name="connsiteY101" fmla="*/ 25792 h 4297250"/>
              <a:gd name="connsiteX102" fmla="*/ 745123 w 3619883"/>
              <a:gd name="connsiteY102" fmla="*/ 40157 h 4297250"/>
              <a:gd name="connsiteX103" fmla="*/ 789493 w 3619883"/>
              <a:gd name="connsiteY103" fmla="*/ 36327 h 4297250"/>
              <a:gd name="connsiteX104" fmla="*/ 854255 w 3619883"/>
              <a:gd name="connsiteY104" fmla="*/ 68887 h 4297250"/>
              <a:gd name="connsiteX105" fmla="*/ 897520 w 3619883"/>
              <a:gd name="connsiteY105" fmla="*/ 88629 h 4297250"/>
              <a:gd name="connsiteX106" fmla="*/ 940510 w 3619883"/>
              <a:gd name="connsiteY106" fmla="*/ 114265 h 4297250"/>
              <a:gd name="connsiteX107" fmla="*/ 1082712 w 3619883"/>
              <a:gd name="connsiteY107" fmla="*/ 144543 h 4297250"/>
              <a:gd name="connsiteX108" fmla="*/ 1205348 w 3619883"/>
              <a:gd name="connsiteY108" fmla="*/ 120753 h 4297250"/>
              <a:gd name="connsiteX109" fmla="*/ 1271764 w 3619883"/>
              <a:gd name="connsiteY109" fmla="*/ 117956 h 4297250"/>
              <a:gd name="connsiteX110" fmla="*/ 1315583 w 3619883"/>
              <a:gd name="connsiteY110" fmla="*/ 125912 h 4297250"/>
              <a:gd name="connsiteX111" fmla="*/ 1359125 w 3619883"/>
              <a:gd name="connsiteY111" fmla="*/ 139761 h 4297250"/>
              <a:gd name="connsiteX112" fmla="*/ 1391919 w 3619883"/>
              <a:gd name="connsiteY112" fmla="*/ 147202 h 4297250"/>
              <a:gd name="connsiteX113" fmla="*/ 1436563 w 3619883"/>
              <a:gd name="connsiteY113" fmla="*/ 137480 h 4297250"/>
              <a:gd name="connsiteX114" fmla="*/ 1471566 w 3619883"/>
              <a:gd name="connsiteY114" fmla="*/ 97777 h 4297250"/>
              <a:gd name="connsiteX115" fmla="*/ 1505739 w 3619883"/>
              <a:gd name="connsiteY115" fmla="*/ 75753 h 4297250"/>
              <a:gd name="connsiteX116" fmla="*/ 1590891 w 3619883"/>
              <a:gd name="connsiteY116" fmla="*/ 144702 h 4297250"/>
              <a:gd name="connsiteX117" fmla="*/ 1625616 w 3619883"/>
              <a:gd name="connsiteY117" fmla="*/ 110893 h 4297250"/>
              <a:gd name="connsiteX118" fmla="*/ 1658964 w 3619883"/>
              <a:gd name="connsiteY118" fmla="*/ 106547 h 4297250"/>
              <a:gd name="connsiteX119" fmla="*/ 1746598 w 3619883"/>
              <a:gd name="connsiteY119" fmla="*/ 122460 h 4297250"/>
              <a:gd name="connsiteX120" fmla="*/ 1811913 w 3619883"/>
              <a:gd name="connsiteY120" fmla="*/ 143234 h 4297250"/>
              <a:gd name="connsiteX121" fmla="*/ 1856557 w 3619883"/>
              <a:gd name="connsiteY121" fmla="*/ 133511 h 4297250"/>
              <a:gd name="connsiteX122" fmla="*/ 2066003 w 3619883"/>
              <a:gd name="connsiteY122" fmla="*/ 143313 h 4297250"/>
              <a:gd name="connsiteX123" fmla="*/ 2177615 w 3619883"/>
              <a:gd name="connsiteY123" fmla="*/ 119007 h 4297250"/>
              <a:gd name="connsiteX124" fmla="*/ 2255883 w 3619883"/>
              <a:gd name="connsiteY124" fmla="*/ 99047 h 4297250"/>
              <a:gd name="connsiteX125" fmla="*/ 2344622 w 3619883"/>
              <a:gd name="connsiteY125" fmla="*/ 91388 h 4297250"/>
              <a:gd name="connsiteX126" fmla="*/ 2455682 w 3619883"/>
              <a:gd name="connsiteY126" fmla="*/ 78869 h 4297250"/>
              <a:gd name="connsiteX127" fmla="*/ 2632609 w 3619883"/>
              <a:gd name="connsiteY127" fmla="*/ 75338 h 4297250"/>
              <a:gd name="connsiteX128" fmla="*/ 2742291 w 3619883"/>
              <a:gd name="connsiteY128" fmla="*/ 92282 h 4297250"/>
              <a:gd name="connsiteX129" fmla="*/ 2851974 w 3619883"/>
              <a:gd name="connsiteY129" fmla="*/ 109227 h 4297250"/>
              <a:gd name="connsiteX130" fmla="*/ 2907643 w 3619883"/>
              <a:gd name="connsiteY130" fmla="*/ 100020 h 4297250"/>
              <a:gd name="connsiteX131" fmla="*/ 2944022 w 3619883"/>
              <a:gd name="connsiteY131" fmla="*/ 30853 h 4297250"/>
              <a:gd name="connsiteX132" fmla="*/ 3022289 w 3619883"/>
              <a:gd name="connsiteY132" fmla="*/ 10893 h 4297250"/>
              <a:gd name="connsiteX133" fmla="*/ 3054807 w 3619883"/>
              <a:gd name="connsiteY133" fmla="*/ 24226 h 4297250"/>
              <a:gd name="connsiteX134" fmla="*/ 3141892 w 3619883"/>
              <a:gd name="connsiteY134" fmla="*/ 51925 h 4297250"/>
              <a:gd name="connsiteX135" fmla="*/ 3185711 w 3619883"/>
              <a:gd name="connsiteY135" fmla="*/ 59881 h 4297250"/>
              <a:gd name="connsiteX136" fmla="*/ 3219056 w 3619883"/>
              <a:gd name="connsiteY136" fmla="*/ 55536 h 4297250"/>
              <a:gd name="connsiteX137" fmla="*/ 3263425 w 3619883"/>
              <a:gd name="connsiteY137" fmla="*/ 51706 h 4297250"/>
              <a:gd name="connsiteX138" fmla="*/ 3296219 w 3619883"/>
              <a:gd name="connsiteY138" fmla="*/ 59147 h 4297250"/>
              <a:gd name="connsiteX139" fmla="*/ 3319094 w 3619883"/>
              <a:gd name="connsiteY139" fmla="*/ 42500 h 4297250"/>
              <a:gd name="connsiteX140" fmla="*/ 3420511 w 3619883"/>
              <a:gd name="connsiteY140" fmla="*/ 0 h 4297250"/>
              <a:gd name="connsiteX141" fmla="*/ 3453305 w 3619883"/>
              <a:gd name="connsiteY141" fmla="*/ 7440 h 4297250"/>
              <a:gd name="connsiteX142" fmla="*/ 3496571 w 3619883"/>
              <a:gd name="connsiteY142" fmla="*/ 27182 h 4297250"/>
              <a:gd name="connsiteX143" fmla="*/ 3602117 w 3619883"/>
              <a:gd name="connsiteY143" fmla="*/ 132521 h 4297250"/>
              <a:gd name="connsiteX144" fmla="*/ 3619883 w 3619883"/>
              <a:gd name="connsiteY144" fmla="*/ 140049 h 4297250"/>
              <a:gd name="connsiteX145" fmla="*/ 3619883 w 3619883"/>
              <a:gd name="connsiteY14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86786 w 3619883"/>
              <a:gd name="connsiteY2" fmla="*/ 4254977 h 4297250"/>
              <a:gd name="connsiteX3" fmla="*/ 3448683 w 3619883"/>
              <a:gd name="connsiteY3" fmla="*/ 4128157 h 4297250"/>
              <a:gd name="connsiteX4" fmla="*/ 3448683 w 3619883"/>
              <a:gd name="connsiteY4" fmla="*/ 3951392 h 4297250"/>
              <a:gd name="connsiteX5" fmla="*/ 3270899 w 3619883"/>
              <a:gd name="connsiteY5" fmla="*/ 4128157 h 4297250"/>
              <a:gd name="connsiteX6" fmla="*/ 3338374 w 3619883"/>
              <a:gd name="connsiteY6" fmla="*/ 4297250 h 4297250"/>
              <a:gd name="connsiteX7" fmla="*/ 3269726 w 3619883"/>
              <a:gd name="connsiteY7" fmla="*/ 4275461 h 4297250"/>
              <a:gd name="connsiteX8" fmla="*/ 3052674 w 3619883"/>
              <a:gd name="connsiteY8" fmla="*/ 4275461 h 4297250"/>
              <a:gd name="connsiteX9" fmla="*/ 3096002 w 3619883"/>
              <a:gd name="connsiteY9" fmla="*/ 4128157 h 4297250"/>
              <a:gd name="connsiteX10" fmla="*/ 3137725 w 3619883"/>
              <a:gd name="connsiteY10" fmla="*/ 4128157 h 4297250"/>
              <a:gd name="connsiteX11" fmla="*/ 3137725 w 3619883"/>
              <a:gd name="connsiteY11" fmla="*/ 3951392 h 4297250"/>
              <a:gd name="connsiteX12" fmla="*/ 2959941 w 3619883"/>
              <a:gd name="connsiteY12" fmla="*/ 3951392 h 4297250"/>
              <a:gd name="connsiteX13" fmla="*/ 2959941 w 3619883"/>
              <a:gd name="connsiteY13" fmla="*/ 4128157 h 4297250"/>
              <a:gd name="connsiteX14" fmla="*/ 2996846 w 3619883"/>
              <a:gd name="connsiteY14" fmla="*/ 4128157 h 4297250"/>
              <a:gd name="connsiteX15" fmla="*/ 3014011 w 3619883"/>
              <a:gd name="connsiteY15" fmla="*/ 4275461 h 4297250"/>
              <a:gd name="connsiteX16" fmla="*/ 2761042 w 3619883"/>
              <a:gd name="connsiteY16" fmla="*/ 4275461 h 4297250"/>
              <a:gd name="connsiteX17" fmla="*/ 2761042 w 3619883"/>
              <a:gd name="connsiteY17" fmla="*/ 4128157 h 4297250"/>
              <a:gd name="connsiteX18" fmla="*/ 2826768 w 3619883"/>
              <a:gd name="connsiteY18" fmla="*/ 4128157 h 4297250"/>
              <a:gd name="connsiteX19" fmla="*/ 2826768 w 3619883"/>
              <a:gd name="connsiteY19" fmla="*/ 3951392 h 4297250"/>
              <a:gd name="connsiteX20" fmla="*/ 2648983 w 3619883"/>
              <a:gd name="connsiteY20" fmla="*/ 3951392 h 4297250"/>
              <a:gd name="connsiteX21" fmla="*/ 2648983 w 3619883"/>
              <a:gd name="connsiteY21" fmla="*/ 4128157 h 4297250"/>
              <a:gd name="connsiteX22" fmla="*/ 2690646 w 3619883"/>
              <a:gd name="connsiteY22" fmla="*/ 4128157 h 4297250"/>
              <a:gd name="connsiteX23" fmla="*/ 2690646 w 3619883"/>
              <a:gd name="connsiteY23" fmla="*/ 4275461 h 4297250"/>
              <a:gd name="connsiteX24" fmla="*/ 2511710 w 3619883"/>
              <a:gd name="connsiteY24" fmla="*/ 4275461 h 4297250"/>
              <a:gd name="connsiteX25" fmla="*/ 2454288 w 3619883"/>
              <a:gd name="connsiteY25" fmla="*/ 4128157 h 4297250"/>
              <a:gd name="connsiteX26" fmla="*/ 2515810 w 3619883"/>
              <a:gd name="connsiteY26" fmla="*/ 4128157 h 4297250"/>
              <a:gd name="connsiteX27" fmla="*/ 2515810 w 3619883"/>
              <a:gd name="connsiteY27" fmla="*/ 3951392 h 4297250"/>
              <a:gd name="connsiteX28" fmla="*/ 2338025 w 3619883"/>
              <a:gd name="connsiteY28" fmla="*/ 3951392 h 4297250"/>
              <a:gd name="connsiteX29" fmla="*/ 2338025 w 3619883"/>
              <a:gd name="connsiteY29" fmla="*/ 4128157 h 4297250"/>
              <a:gd name="connsiteX30" fmla="*/ 2395120 w 3619883"/>
              <a:gd name="connsiteY30" fmla="*/ 4128157 h 4297250"/>
              <a:gd name="connsiteX31" fmla="*/ 2337697 w 3619883"/>
              <a:gd name="connsiteY31" fmla="*/ 4275461 h 4297250"/>
              <a:gd name="connsiteX32" fmla="*/ 2150155 w 3619883"/>
              <a:gd name="connsiteY32" fmla="*/ 4275461 h 4297250"/>
              <a:gd name="connsiteX33" fmla="*/ 2150155 w 3619883"/>
              <a:gd name="connsiteY33" fmla="*/ 4128157 h 4297250"/>
              <a:gd name="connsiteX34" fmla="*/ 2204852 w 3619883"/>
              <a:gd name="connsiteY34" fmla="*/ 4128157 h 4297250"/>
              <a:gd name="connsiteX35" fmla="*/ 2204852 w 3619883"/>
              <a:gd name="connsiteY35" fmla="*/ 3951392 h 4297250"/>
              <a:gd name="connsiteX36" fmla="*/ 2027068 w 3619883"/>
              <a:gd name="connsiteY36" fmla="*/ 3951392 h 4297250"/>
              <a:gd name="connsiteX37" fmla="*/ 2027068 w 3619883"/>
              <a:gd name="connsiteY37" fmla="*/ 4128157 h 4297250"/>
              <a:gd name="connsiteX38" fmla="*/ 2079759 w 3619883"/>
              <a:gd name="connsiteY38" fmla="*/ 4128157 h 4297250"/>
              <a:gd name="connsiteX39" fmla="*/ 2079759 w 3619883"/>
              <a:gd name="connsiteY39" fmla="*/ 4275461 h 4297250"/>
              <a:gd name="connsiteX40" fmla="*/ 1824703 w 3619883"/>
              <a:gd name="connsiteY40" fmla="*/ 4275461 h 4297250"/>
              <a:gd name="connsiteX41" fmla="*/ 1834468 w 3619883"/>
              <a:gd name="connsiteY41" fmla="*/ 4128157 h 4297250"/>
              <a:gd name="connsiteX42" fmla="*/ 1893894 w 3619883"/>
              <a:gd name="connsiteY42" fmla="*/ 4128157 h 4297250"/>
              <a:gd name="connsiteX43" fmla="*/ 1893894 w 3619883"/>
              <a:gd name="connsiteY43" fmla="*/ 3951392 h 4297250"/>
              <a:gd name="connsiteX44" fmla="*/ 1716110 w 3619883"/>
              <a:gd name="connsiteY44" fmla="*/ 3951392 h 4297250"/>
              <a:gd name="connsiteX45" fmla="*/ 1716110 w 3619883"/>
              <a:gd name="connsiteY45" fmla="*/ 4006431 h 4297250"/>
              <a:gd name="connsiteX46" fmla="*/ 1703447 w 3619883"/>
              <a:gd name="connsiteY46" fmla="*/ 4007960 h 4297250"/>
              <a:gd name="connsiteX47" fmla="*/ 1716110 w 3619883"/>
              <a:gd name="connsiteY47" fmla="*/ 4044284 h 4297250"/>
              <a:gd name="connsiteX48" fmla="*/ 1716110 w 3619883"/>
              <a:gd name="connsiteY48" fmla="*/ 4128157 h 4297250"/>
              <a:gd name="connsiteX49" fmla="*/ 1745346 w 3619883"/>
              <a:gd name="connsiteY49" fmla="*/ 4128157 h 4297250"/>
              <a:gd name="connsiteX50" fmla="*/ 1796694 w 3619883"/>
              <a:gd name="connsiteY50" fmla="*/ 4275461 h 4297250"/>
              <a:gd name="connsiteX51" fmla="*/ 1558844 w 3619883"/>
              <a:gd name="connsiteY51" fmla="*/ 4275461 h 4297250"/>
              <a:gd name="connsiteX52" fmla="*/ 1517252 w 3619883"/>
              <a:gd name="connsiteY52" fmla="*/ 4128157 h 4297250"/>
              <a:gd name="connsiteX53" fmla="*/ 1582936 w 3619883"/>
              <a:gd name="connsiteY53" fmla="*/ 4128157 h 4297250"/>
              <a:gd name="connsiteX54" fmla="*/ 1582936 w 3619883"/>
              <a:gd name="connsiteY54" fmla="*/ 3951392 h 4297250"/>
              <a:gd name="connsiteX55" fmla="*/ 1405151 w 3619883"/>
              <a:gd name="connsiteY55" fmla="*/ 3951392 h 4297250"/>
              <a:gd name="connsiteX56" fmla="*/ 1405151 w 3619883"/>
              <a:gd name="connsiteY56" fmla="*/ 4128157 h 4297250"/>
              <a:gd name="connsiteX57" fmla="*/ 1468988 w 3619883"/>
              <a:gd name="connsiteY57" fmla="*/ 4128157 h 4297250"/>
              <a:gd name="connsiteX58" fmla="*/ 1427396 w 3619883"/>
              <a:gd name="connsiteY58" fmla="*/ 4275461 h 4297250"/>
              <a:gd name="connsiteX59" fmla="*/ 1210751 w 3619883"/>
              <a:gd name="connsiteY59" fmla="*/ 4275461 h 4297250"/>
              <a:gd name="connsiteX60" fmla="*/ 1210751 w 3619883"/>
              <a:gd name="connsiteY60" fmla="*/ 4128157 h 4297250"/>
              <a:gd name="connsiteX61" fmla="*/ 1271978 w 3619883"/>
              <a:gd name="connsiteY61" fmla="*/ 4128157 h 4297250"/>
              <a:gd name="connsiteX62" fmla="*/ 1271978 w 3619883"/>
              <a:gd name="connsiteY62" fmla="*/ 3951392 h 4297250"/>
              <a:gd name="connsiteX63" fmla="*/ 1094193 w 3619883"/>
              <a:gd name="connsiteY63" fmla="*/ 3951392 h 4297250"/>
              <a:gd name="connsiteX64" fmla="*/ 1094193 w 3619883"/>
              <a:gd name="connsiteY64" fmla="*/ 4128157 h 4297250"/>
              <a:gd name="connsiteX65" fmla="*/ 1140354 w 3619883"/>
              <a:gd name="connsiteY65" fmla="*/ 4128157 h 4297250"/>
              <a:gd name="connsiteX66" fmla="*/ 1140354 w 3619883"/>
              <a:gd name="connsiteY66" fmla="*/ 4275461 h 4297250"/>
              <a:gd name="connsiteX67" fmla="*/ 953807 w 3619883"/>
              <a:gd name="connsiteY67" fmla="*/ 4275461 h 4297250"/>
              <a:gd name="connsiteX68" fmla="*/ 912215 w 3619883"/>
              <a:gd name="connsiteY68" fmla="*/ 4128157 h 4297250"/>
              <a:gd name="connsiteX69" fmla="*/ 961020 w 3619883"/>
              <a:gd name="connsiteY69" fmla="*/ 4128157 h 4297250"/>
              <a:gd name="connsiteX70" fmla="*/ 961020 w 3619883"/>
              <a:gd name="connsiteY70" fmla="*/ 3951392 h 4297250"/>
              <a:gd name="connsiteX71" fmla="*/ 783235 w 3619883"/>
              <a:gd name="connsiteY71" fmla="*/ 3951392 h 4297250"/>
              <a:gd name="connsiteX72" fmla="*/ 783235 w 3619883"/>
              <a:gd name="connsiteY72" fmla="*/ 4128157 h 4297250"/>
              <a:gd name="connsiteX73" fmla="*/ 871024 w 3619883"/>
              <a:gd name="connsiteY73" fmla="*/ 4128157 h 4297250"/>
              <a:gd name="connsiteX74" fmla="*/ 829432 w 3619883"/>
              <a:gd name="connsiteY74" fmla="*/ 4275461 h 4297250"/>
              <a:gd name="connsiteX75" fmla="*/ 611484 w 3619883"/>
              <a:gd name="connsiteY75" fmla="*/ 4275461 h 4297250"/>
              <a:gd name="connsiteX76" fmla="*/ 621247 w 3619883"/>
              <a:gd name="connsiteY76" fmla="*/ 4128157 h 4297250"/>
              <a:gd name="connsiteX77" fmla="*/ 650062 w 3619883"/>
              <a:gd name="connsiteY77" fmla="*/ 4128157 h 4297250"/>
              <a:gd name="connsiteX78" fmla="*/ 650062 w 3619883"/>
              <a:gd name="connsiteY78" fmla="*/ 3951392 h 4297250"/>
              <a:gd name="connsiteX79" fmla="*/ 472277 w 3619883"/>
              <a:gd name="connsiteY79" fmla="*/ 3951392 h 4297250"/>
              <a:gd name="connsiteX80" fmla="*/ 472277 w 3619883"/>
              <a:gd name="connsiteY80" fmla="*/ 4128157 h 4297250"/>
              <a:gd name="connsiteX81" fmla="*/ 522650 w 3619883"/>
              <a:gd name="connsiteY81" fmla="*/ 4128157 h 4297250"/>
              <a:gd name="connsiteX82" fmla="*/ 573998 w 3619883"/>
              <a:gd name="connsiteY82" fmla="*/ 4275461 h 4297250"/>
              <a:gd name="connsiteX83" fmla="*/ 336164 w 3619883"/>
              <a:gd name="connsiteY83" fmla="*/ 4275461 h 4297250"/>
              <a:gd name="connsiteX84" fmla="*/ 294572 w 3619883"/>
              <a:gd name="connsiteY84" fmla="*/ 4128157 h 4297250"/>
              <a:gd name="connsiteX85" fmla="*/ 339106 w 3619883"/>
              <a:gd name="connsiteY85" fmla="*/ 4128157 h 4297250"/>
              <a:gd name="connsiteX86" fmla="*/ 339106 w 3619883"/>
              <a:gd name="connsiteY86" fmla="*/ 3951392 h 4297250"/>
              <a:gd name="connsiteX87" fmla="*/ 161321 w 3619883"/>
              <a:gd name="connsiteY87" fmla="*/ 3951392 h 4297250"/>
              <a:gd name="connsiteX88" fmla="*/ 161321 w 3619883"/>
              <a:gd name="connsiteY88" fmla="*/ 4128157 h 4297250"/>
              <a:gd name="connsiteX89" fmla="*/ 230914 w 3619883"/>
              <a:gd name="connsiteY89" fmla="*/ 4128157 h 4297250"/>
              <a:gd name="connsiteX90" fmla="*/ 189322 w 3619883"/>
              <a:gd name="connsiteY90" fmla="*/ 4275461 h 4297250"/>
              <a:gd name="connsiteX91" fmla="*/ 0 w 3619883"/>
              <a:gd name="connsiteY91" fmla="*/ 4275461 h 4297250"/>
              <a:gd name="connsiteX92" fmla="*/ 0 w 3619883"/>
              <a:gd name="connsiteY92" fmla="*/ 42229 h 4297250"/>
              <a:gd name="connsiteX93" fmla="*/ 42464 w 3619883"/>
              <a:gd name="connsiteY93" fmla="*/ 40518 h 4297250"/>
              <a:gd name="connsiteX94" fmla="*/ 137733 w 3619883"/>
              <a:gd name="connsiteY94" fmla="*/ 35355 h 4297250"/>
              <a:gd name="connsiteX95" fmla="*/ 270565 w 3619883"/>
              <a:gd name="connsiteY95" fmla="*/ 29759 h 4297250"/>
              <a:gd name="connsiteX96" fmla="*/ 479734 w 3619883"/>
              <a:gd name="connsiteY96" fmla="*/ 45455 h 4297250"/>
              <a:gd name="connsiteX97" fmla="*/ 524103 w 3619883"/>
              <a:gd name="connsiteY97" fmla="*/ 41625 h 4297250"/>
              <a:gd name="connsiteX98" fmla="*/ 624416 w 3619883"/>
              <a:gd name="connsiteY98" fmla="*/ 22696 h 4297250"/>
              <a:gd name="connsiteX99" fmla="*/ 657762 w 3619883"/>
              <a:gd name="connsiteY99" fmla="*/ 18351 h 4297250"/>
              <a:gd name="connsiteX100" fmla="*/ 690557 w 3619883"/>
              <a:gd name="connsiteY100" fmla="*/ 25792 h 4297250"/>
              <a:gd name="connsiteX101" fmla="*/ 745123 w 3619883"/>
              <a:gd name="connsiteY101" fmla="*/ 40157 h 4297250"/>
              <a:gd name="connsiteX102" fmla="*/ 789493 w 3619883"/>
              <a:gd name="connsiteY102" fmla="*/ 36327 h 4297250"/>
              <a:gd name="connsiteX103" fmla="*/ 854255 w 3619883"/>
              <a:gd name="connsiteY103" fmla="*/ 68887 h 4297250"/>
              <a:gd name="connsiteX104" fmla="*/ 897520 w 3619883"/>
              <a:gd name="connsiteY104" fmla="*/ 88629 h 4297250"/>
              <a:gd name="connsiteX105" fmla="*/ 940510 w 3619883"/>
              <a:gd name="connsiteY105" fmla="*/ 114265 h 4297250"/>
              <a:gd name="connsiteX106" fmla="*/ 1082712 w 3619883"/>
              <a:gd name="connsiteY106" fmla="*/ 144543 h 4297250"/>
              <a:gd name="connsiteX107" fmla="*/ 1205348 w 3619883"/>
              <a:gd name="connsiteY107" fmla="*/ 120753 h 4297250"/>
              <a:gd name="connsiteX108" fmla="*/ 1271764 w 3619883"/>
              <a:gd name="connsiteY108" fmla="*/ 117956 h 4297250"/>
              <a:gd name="connsiteX109" fmla="*/ 1315583 w 3619883"/>
              <a:gd name="connsiteY109" fmla="*/ 125912 h 4297250"/>
              <a:gd name="connsiteX110" fmla="*/ 1359125 w 3619883"/>
              <a:gd name="connsiteY110" fmla="*/ 139761 h 4297250"/>
              <a:gd name="connsiteX111" fmla="*/ 1391919 w 3619883"/>
              <a:gd name="connsiteY111" fmla="*/ 147202 h 4297250"/>
              <a:gd name="connsiteX112" fmla="*/ 1436563 w 3619883"/>
              <a:gd name="connsiteY112" fmla="*/ 137480 h 4297250"/>
              <a:gd name="connsiteX113" fmla="*/ 1471566 w 3619883"/>
              <a:gd name="connsiteY113" fmla="*/ 97777 h 4297250"/>
              <a:gd name="connsiteX114" fmla="*/ 1505739 w 3619883"/>
              <a:gd name="connsiteY114" fmla="*/ 75753 h 4297250"/>
              <a:gd name="connsiteX115" fmla="*/ 1590891 w 3619883"/>
              <a:gd name="connsiteY115" fmla="*/ 144702 h 4297250"/>
              <a:gd name="connsiteX116" fmla="*/ 1625616 w 3619883"/>
              <a:gd name="connsiteY116" fmla="*/ 110893 h 4297250"/>
              <a:gd name="connsiteX117" fmla="*/ 1658964 w 3619883"/>
              <a:gd name="connsiteY117" fmla="*/ 106547 h 4297250"/>
              <a:gd name="connsiteX118" fmla="*/ 1746598 w 3619883"/>
              <a:gd name="connsiteY118" fmla="*/ 122460 h 4297250"/>
              <a:gd name="connsiteX119" fmla="*/ 1811913 w 3619883"/>
              <a:gd name="connsiteY119" fmla="*/ 143234 h 4297250"/>
              <a:gd name="connsiteX120" fmla="*/ 1856557 w 3619883"/>
              <a:gd name="connsiteY120" fmla="*/ 133511 h 4297250"/>
              <a:gd name="connsiteX121" fmla="*/ 2066003 w 3619883"/>
              <a:gd name="connsiteY121" fmla="*/ 143313 h 4297250"/>
              <a:gd name="connsiteX122" fmla="*/ 2177615 w 3619883"/>
              <a:gd name="connsiteY122" fmla="*/ 119007 h 4297250"/>
              <a:gd name="connsiteX123" fmla="*/ 2255883 w 3619883"/>
              <a:gd name="connsiteY123" fmla="*/ 99047 h 4297250"/>
              <a:gd name="connsiteX124" fmla="*/ 2344622 w 3619883"/>
              <a:gd name="connsiteY124" fmla="*/ 91388 h 4297250"/>
              <a:gd name="connsiteX125" fmla="*/ 2455682 w 3619883"/>
              <a:gd name="connsiteY125" fmla="*/ 78869 h 4297250"/>
              <a:gd name="connsiteX126" fmla="*/ 2632609 w 3619883"/>
              <a:gd name="connsiteY126" fmla="*/ 75338 h 4297250"/>
              <a:gd name="connsiteX127" fmla="*/ 2742291 w 3619883"/>
              <a:gd name="connsiteY127" fmla="*/ 92282 h 4297250"/>
              <a:gd name="connsiteX128" fmla="*/ 2851974 w 3619883"/>
              <a:gd name="connsiteY128" fmla="*/ 109227 h 4297250"/>
              <a:gd name="connsiteX129" fmla="*/ 2907643 w 3619883"/>
              <a:gd name="connsiteY129" fmla="*/ 100020 h 4297250"/>
              <a:gd name="connsiteX130" fmla="*/ 2944022 w 3619883"/>
              <a:gd name="connsiteY130" fmla="*/ 30853 h 4297250"/>
              <a:gd name="connsiteX131" fmla="*/ 3022289 w 3619883"/>
              <a:gd name="connsiteY131" fmla="*/ 10893 h 4297250"/>
              <a:gd name="connsiteX132" fmla="*/ 3054807 w 3619883"/>
              <a:gd name="connsiteY132" fmla="*/ 24226 h 4297250"/>
              <a:gd name="connsiteX133" fmla="*/ 3141892 w 3619883"/>
              <a:gd name="connsiteY133" fmla="*/ 51925 h 4297250"/>
              <a:gd name="connsiteX134" fmla="*/ 3185711 w 3619883"/>
              <a:gd name="connsiteY134" fmla="*/ 59881 h 4297250"/>
              <a:gd name="connsiteX135" fmla="*/ 3219056 w 3619883"/>
              <a:gd name="connsiteY135" fmla="*/ 55536 h 4297250"/>
              <a:gd name="connsiteX136" fmla="*/ 3263425 w 3619883"/>
              <a:gd name="connsiteY136" fmla="*/ 51706 h 4297250"/>
              <a:gd name="connsiteX137" fmla="*/ 3296219 w 3619883"/>
              <a:gd name="connsiteY137" fmla="*/ 59147 h 4297250"/>
              <a:gd name="connsiteX138" fmla="*/ 3319094 w 3619883"/>
              <a:gd name="connsiteY138" fmla="*/ 42500 h 4297250"/>
              <a:gd name="connsiteX139" fmla="*/ 3420511 w 3619883"/>
              <a:gd name="connsiteY139" fmla="*/ 0 h 4297250"/>
              <a:gd name="connsiteX140" fmla="*/ 3453305 w 3619883"/>
              <a:gd name="connsiteY140" fmla="*/ 7440 h 4297250"/>
              <a:gd name="connsiteX141" fmla="*/ 3496571 w 3619883"/>
              <a:gd name="connsiteY141" fmla="*/ 27182 h 4297250"/>
              <a:gd name="connsiteX142" fmla="*/ 3602117 w 3619883"/>
              <a:gd name="connsiteY142" fmla="*/ 132521 h 4297250"/>
              <a:gd name="connsiteX143" fmla="*/ 3619883 w 3619883"/>
              <a:gd name="connsiteY143" fmla="*/ 140049 h 4297250"/>
              <a:gd name="connsiteX144" fmla="*/ 3619883 w 3619883"/>
              <a:gd name="connsiteY14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86786 w 3619883"/>
              <a:gd name="connsiteY2" fmla="*/ 4254977 h 4297250"/>
              <a:gd name="connsiteX3" fmla="*/ 3448683 w 3619883"/>
              <a:gd name="connsiteY3" fmla="*/ 4128157 h 4297250"/>
              <a:gd name="connsiteX4" fmla="*/ 3270899 w 3619883"/>
              <a:gd name="connsiteY4" fmla="*/ 4128157 h 4297250"/>
              <a:gd name="connsiteX5" fmla="*/ 3338374 w 3619883"/>
              <a:gd name="connsiteY5" fmla="*/ 4297250 h 4297250"/>
              <a:gd name="connsiteX6" fmla="*/ 3269726 w 3619883"/>
              <a:gd name="connsiteY6" fmla="*/ 4275461 h 4297250"/>
              <a:gd name="connsiteX7" fmla="*/ 3052674 w 3619883"/>
              <a:gd name="connsiteY7" fmla="*/ 4275461 h 4297250"/>
              <a:gd name="connsiteX8" fmla="*/ 3096002 w 3619883"/>
              <a:gd name="connsiteY8" fmla="*/ 4128157 h 4297250"/>
              <a:gd name="connsiteX9" fmla="*/ 3137725 w 3619883"/>
              <a:gd name="connsiteY9" fmla="*/ 4128157 h 4297250"/>
              <a:gd name="connsiteX10" fmla="*/ 3137725 w 3619883"/>
              <a:gd name="connsiteY10" fmla="*/ 3951392 h 4297250"/>
              <a:gd name="connsiteX11" fmla="*/ 2959941 w 3619883"/>
              <a:gd name="connsiteY11" fmla="*/ 3951392 h 4297250"/>
              <a:gd name="connsiteX12" fmla="*/ 2959941 w 3619883"/>
              <a:gd name="connsiteY12" fmla="*/ 4128157 h 4297250"/>
              <a:gd name="connsiteX13" fmla="*/ 2996846 w 3619883"/>
              <a:gd name="connsiteY13" fmla="*/ 4128157 h 4297250"/>
              <a:gd name="connsiteX14" fmla="*/ 3014011 w 3619883"/>
              <a:gd name="connsiteY14" fmla="*/ 4275461 h 4297250"/>
              <a:gd name="connsiteX15" fmla="*/ 2761042 w 3619883"/>
              <a:gd name="connsiteY15" fmla="*/ 4275461 h 4297250"/>
              <a:gd name="connsiteX16" fmla="*/ 2761042 w 3619883"/>
              <a:gd name="connsiteY16" fmla="*/ 4128157 h 4297250"/>
              <a:gd name="connsiteX17" fmla="*/ 2826768 w 3619883"/>
              <a:gd name="connsiteY17" fmla="*/ 4128157 h 4297250"/>
              <a:gd name="connsiteX18" fmla="*/ 2826768 w 3619883"/>
              <a:gd name="connsiteY18" fmla="*/ 3951392 h 4297250"/>
              <a:gd name="connsiteX19" fmla="*/ 2648983 w 3619883"/>
              <a:gd name="connsiteY19" fmla="*/ 3951392 h 4297250"/>
              <a:gd name="connsiteX20" fmla="*/ 2648983 w 3619883"/>
              <a:gd name="connsiteY20" fmla="*/ 4128157 h 4297250"/>
              <a:gd name="connsiteX21" fmla="*/ 2690646 w 3619883"/>
              <a:gd name="connsiteY21" fmla="*/ 4128157 h 4297250"/>
              <a:gd name="connsiteX22" fmla="*/ 2690646 w 3619883"/>
              <a:gd name="connsiteY22" fmla="*/ 4275461 h 4297250"/>
              <a:gd name="connsiteX23" fmla="*/ 2511710 w 3619883"/>
              <a:gd name="connsiteY23" fmla="*/ 4275461 h 4297250"/>
              <a:gd name="connsiteX24" fmla="*/ 2454288 w 3619883"/>
              <a:gd name="connsiteY24" fmla="*/ 4128157 h 4297250"/>
              <a:gd name="connsiteX25" fmla="*/ 2515810 w 3619883"/>
              <a:gd name="connsiteY25" fmla="*/ 4128157 h 4297250"/>
              <a:gd name="connsiteX26" fmla="*/ 2515810 w 3619883"/>
              <a:gd name="connsiteY26" fmla="*/ 3951392 h 4297250"/>
              <a:gd name="connsiteX27" fmla="*/ 2338025 w 3619883"/>
              <a:gd name="connsiteY27" fmla="*/ 3951392 h 4297250"/>
              <a:gd name="connsiteX28" fmla="*/ 2338025 w 3619883"/>
              <a:gd name="connsiteY28" fmla="*/ 4128157 h 4297250"/>
              <a:gd name="connsiteX29" fmla="*/ 2395120 w 3619883"/>
              <a:gd name="connsiteY29" fmla="*/ 4128157 h 4297250"/>
              <a:gd name="connsiteX30" fmla="*/ 2337697 w 3619883"/>
              <a:gd name="connsiteY30" fmla="*/ 4275461 h 4297250"/>
              <a:gd name="connsiteX31" fmla="*/ 2150155 w 3619883"/>
              <a:gd name="connsiteY31" fmla="*/ 4275461 h 4297250"/>
              <a:gd name="connsiteX32" fmla="*/ 2150155 w 3619883"/>
              <a:gd name="connsiteY32" fmla="*/ 4128157 h 4297250"/>
              <a:gd name="connsiteX33" fmla="*/ 2204852 w 3619883"/>
              <a:gd name="connsiteY33" fmla="*/ 4128157 h 4297250"/>
              <a:gd name="connsiteX34" fmla="*/ 2204852 w 3619883"/>
              <a:gd name="connsiteY34" fmla="*/ 3951392 h 4297250"/>
              <a:gd name="connsiteX35" fmla="*/ 2027068 w 3619883"/>
              <a:gd name="connsiteY35" fmla="*/ 3951392 h 4297250"/>
              <a:gd name="connsiteX36" fmla="*/ 2027068 w 3619883"/>
              <a:gd name="connsiteY36" fmla="*/ 4128157 h 4297250"/>
              <a:gd name="connsiteX37" fmla="*/ 2079759 w 3619883"/>
              <a:gd name="connsiteY37" fmla="*/ 4128157 h 4297250"/>
              <a:gd name="connsiteX38" fmla="*/ 2079759 w 3619883"/>
              <a:gd name="connsiteY38" fmla="*/ 4275461 h 4297250"/>
              <a:gd name="connsiteX39" fmla="*/ 1824703 w 3619883"/>
              <a:gd name="connsiteY39" fmla="*/ 4275461 h 4297250"/>
              <a:gd name="connsiteX40" fmla="*/ 1834468 w 3619883"/>
              <a:gd name="connsiteY40" fmla="*/ 4128157 h 4297250"/>
              <a:gd name="connsiteX41" fmla="*/ 1893894 w 3619883"/>
              <a:gd name="connsiteY41" fmla="*/ 4128157 h 4297250"/>
              <a:gd name="connsiteX42" fmla="*/ 1893894 w 3619883"/>
              <a:gd name="connsiteY42" fmla="*/ 3951392 h 4297250"/>
              <a:gd name="connsiteX43" fmla="*/ 1716110 w 3619883"/>
              <a:gd name="connsiteY43" fmla="*/ 3951392 h 4297250"/>
              <a:gd name="connsiteX44" fmla="*/ 1716110 w 3619883"/>
              <a:gd name="connsiteY44" fmla="*/ 4006431 h 4297250"/>
              <a:gd name="connsiteX45" fmla="*/ 1703447 w 3619883"/>
              <a:gd name="connsiteY45" fmla="*/ 4007960 h 4297250"/>
              <a:gd name="connsiteX46" fmla="*/ 1716110 w 3619883"/>
              <a:gd name="connsiteY46" fmla="*/ 4044284 h 4297250"/>
              <a:gd name="connsiteX47" fmla="*/ 1716110 w 3619883"/>
              <a:gd name="connsiteY47" fmla="*/ 4128157 h 4297250"/>
              <a:gd name="connsiteX48" fmla="*/ 1745346 w 3619883"/>
              <a:gd name="connsiteY48" fmla="*/ 4128157 h 4297250"/>
              <a:gd name="connsiteX49" fmla="*/ 1796694 w 3619883"/>
              <a:gd name="connsiteY49" fmla="*/ 4275461 h 4297250"/>
              <a:gd name="connsiteX50" fmla="*/ 1558844 w 3619883"/>
              <a:gd name="connsiteY50" fmla="*/ 4275461 h 4297250"/>
              <a:gd name="connsiteX51" fmla="*/ 1517252 w 3619883"/>
              <a:gd name="connsiteY51" fmla="*/ 4128157 h 4297250"/>
              <a:gd name="connsiteX52" fmla="*/ 1582936 w 3619883"/>
              <a:gd name="connsiteY52" fmla="*/ 4128157 h 4297250"/>
              <a:gd name="connsiteX53" fmla="*/ 1582936 w 3619883"/>
              <a:gd name="connsiteY53" fmla="*/ 3951392 h 4297250"/>
              <a:gd name="connsiteX54" fmla="*/ 1405151 w 3619883"/>
              <a:gd name="connsiteY54" fmla="*/ 3951392 h 4297250"/>
              <a:gd name="connsiteX55" fmla="*/ 1405151 w 3619883"/>
              <a:gd name="connsiteY55" fmla="*/ 4128157 h 4297250"/>
              <a:gd name="connsiteX56" fmla="*/ 1468988 w 3619883"/>
              <a:gd name="connsiteY56" fmla="*/ 4128157 h 4297250"/>
              <a:gd name="connsiteX57" fmla="*/ 1427396 w 3619883"/>
              <a:gd name="connsiteY57" fmla="*/ 4275461 h 4297250"/>
              <a:gd name="connsiteX58" fmla="*/ 1210751 w 3619883"/>
              <a:gd name="connsiteY58" fmla="*/ 4275461 h 4297250"/>
              <a:gd name="connsiteX59" fmla="*/ 1210751 w 3619883"/>
              <a:gd name="connsiteY59" fmla="*/ 4128157 h 4297250"/>
              <a:gd name="connsiteX60" fmla="*/ 1271978 w 3619883"/>
              <a:gd name="connsiteY60" fmla="*/ 4128157 h 4297250"/>
              <a:gd name="connsiteX61" fmla="*/ 1271978 w 3619883"/>
              <a:gd name="connsiteY61" fmla="*/ 3951392 h 4297250"/>
              <a:gd name="connsiteX62" fmla="*/ 1094193 w 3619883"/>
              <a:gd name="connsiteY62" fmla="*/ 3951392 h 4297250"/>
              <a:gd name="connsiteX63" fmla="*/ 1094193 w 3619883"/>
              <a:gd name="connsiteY63" fmla="*/ 4128157 h 4297250"/>
              <a:gd name="connsiteX64" fmla="*/ 1140354 w 3619883"/>
              <a:gd name="connsiteY64" fmla="*/ 4128157 h 4297250"/>
              <a:gd name="connsiteX65" fmla="*/ 1140354 w 3619883"/>
              <a:gd name="connsiteY65" fmla="*/ 4275461 h 4297250"/>
              <a:gd name="connsiteX66" fmla="*/ 953807 w 3619883"/>
              <a:gd name="connsiteY66" fmla="*/ 4275461 h 4297250"/>
              <a:gd name="connsiteX67" fmla="*/ 912215 w 3619883"/>
              <a:gd name="connsiteY67" fmla="*/ 4128157 h 4297250"/>
              <a:gd name="connsiteX68" fmla="*/ 961020 w 3619883"/>
              <a:gd name="connsiteY68" fmla="*/ 4128157 h 4297250"/>
              <a:gd name="connsiteX69" fmla="*/ 961020 w 3619883"/>
              <a:gd name="connsiteY69" fmla="*/ 3951392 h 4297250"/>
              <a:gd name="connsiteX70" fmla="*/ 783235 w 3619883"/>
              <a:gd name="connsiteY70" fmla="*/ 3951392 h 4297250"/>
              <a:gd name="connsiteX71" fmla="*/ 783235 w 3619883"/>
              <a:gd name="connsiteY71" fmla="*/ 4128157 h 4297250"/>
              <a:gd name="connsiteX72" fmla="*/ 871024 w 3619883"/>
              <a:gd name="connsiteY72" fmla="*/ 4128157 h 4297250"/>
              <a:gd name="connsiteX73" fmla="*/ 829432 w 3619883"/>
              <a:gd name="connsiteY73" fmla="*/ 4275461 h 4297250"/>
              <a:gd name="connsiteX74" fmla="*/ 611484 w 3619883"/>
              <a:gd name="connsiteY74" fmla="*/ 4275461 h 4297250"/>
              <a:gd name="connsiteX75" fmla="*/ 621247 w 3619883"/>
              <a:gd name="connsiteY75" fmla="*/ 4128157 h 4297250"/>
              <a:gd name="connsiteX76" fmla="*/ 650062 w 3619883"/>
              <a:gd name="connsiteY76" fmla="*/ 4128157 h 4297250"/>
              <a:gd name="connsiteX77" fmla="*/ 650062 w 3619883"/>
              <a:gd name="connsiteY77" fmla="*/ 3951392 h 4297250"/>
              <a:gd name="connsiteX78" fmla="*/ 472277 w 3619883"/>
              <a:gd name="connsiteY78" fmla="*/ 3951392 h 4297250"/>
              <a:gd name="connsiteX79" fmla="*/ 472277 w 3619883"/>
              <a:gd name="connsiteY79" fmla="*/ 4128157 h 4297250"/>
              <a:gd name="connsiteX80" fmla="*/ 522650 w 3619883"/>
              <a:gd name="connsiteY80" fmla="*/ 4128157 h 4297250"/>
              <a:gd name="connsiteX81" fmla="*/ 573998 w 3619883"/>
              <a:gd name="connsiteY81" fmla="*/ 4275461 h 4297250"/>
              <a:gd name="connsiteX82" fmla="*/ 336164 w 3619883"/>
              <a:gd name="connsiteY82" fmla="*/ 4275461 h 4297250"/>
              <a:gd name="connsiteX83" fmla="*/ 294572 w 3619883"/>
              <a:gd name="connsiteY83" fmla="*/ 4128157 h 4297250"/>
              <a:gd name="connsiteX84" fmla="*/ 339106 w 3619883"/>
              <a:gd name="connsiteY84" fmla="*/ 4128157 h 4297250"/>
              <a:gd name="connsiteX85" fmla="*/ 339106 w 3619883"/>
              <a:gd name="connsiteY85" fmla="*/ 3951392 h 4297250"/>
              <a:gd name="connsiteX86" fmla="*/ 161321 w 3619883"/>
              <a:gd name="connsiteY86" fmla="*/ 3951392 h 4297250"/>
              <a:gd name="connsiteX87" fmla="*/ 161321 w 3619883"/>
              <a:gd name="connsiteY87" fmla="*/ 4128157 h 4297250"/>
              <a:gd name="connsiteX88" fmla="*/ 230914 w 3619883"/>
              <a:gd name="connsiteY88" fmla="*/ 4128157 h 4297250"/>
              <a:gd name="connsiteX89" fmla="*/ 189322 w 3619883"/>
              <a:gd name="connsiteY89" fmla="*/ 4275461 h 4297250"/>
              <a:gd name="connsiteX90" fmla="*/ 0 w 3619883"/>
              <a:gd name="connsiteY90" fmla="*/ 4275461 h 4297250"/>
              <a:gd name="connsiteX91" fmla="*/ 0 w 3619883"/>
              <a:gd name="connsiteY91" fmla="*/ 42229 h 4297250"/>
              <a:gd name="connsiteX92" fmla="*/ 42464 w 3619883"/>
              <a:gd name="connsiteY92" fmla="*/ 40518 h 4297250"/>
              <a:gd name="connsiteX93" fmla="*/ 137733 w 3619883"/>
              <a:gd name="connsiteY93" fmla="*/ 35355 h 4297250"/>
              <a:gd name="connsiteX94" fmla="*/ 270565 w 3619883"/>
              <a:gd name="connsiteY94" fmla="*/ 29759 h 4297250"/>
              <a:gd name="connsiteX95" fmla="*/ 479734 w 3619883"/>
              <a:gd name="connsiteY95" fmla="*/ 45455 h 4297250"/>
              <a:gd name="connsiteX96" fmla="*/ 524103 w 3619883"/>
              <a:gd name="connsiteY96" fmla="*/ 41625 h 4297250"/>
              <a:gd name="connsiteX97" fmla="*/ 624416 w 3619883"/>
              <a:gd name="connsiteY97" fmla="*/ 22696 h 4297250"/>
              <a:gd name="connsiteX98" fmla="*/ 657762 w 3619883"/>
              <a:gd name="connsiteY98" fmla="*/ 18351 h 4297250"/>
              <a:gd name="connsiteX99" fmla="*/ 690557 w 3619883"/>
              <a:gd name="connsiteY99" fmla="*/ 25792 h 4297250"/>
              <a:gd name="connsiteX100" fmla="*/ 745123 w 3619883"/>
              <a:gd name="connsiteY100" fmla="*/ 40157 h 4297250"/>
              <a:gd name="connsiteX101" fmla="*/ 789493 w 3619883"/>
              <a:gd name="connsiteY101" fmla="*/ 36327 h 4297250"/>
              <a:gd name="connsiteX102" fmla="*/ 854255 w 3619883"/>
              <a:gd name="connsiteY102" fmla="*/ 68887 h 4297250"/>
              <a:gd name="connsiteX103" fmla="*/ 897520 w 3619883"/>
              <a:gd name="connsiteY103" fmla="*/ 88629 h 4297250"/>
              <a:gd name="connsiteX104" fmla="*/ 940510 w 3619883"/>
              <a:gd name="connsiteY104" fmla="*/ 114265 h 4297250"/>
              <a:gd name="connsiteX105" fmla="*/ 1082712 w 3619883"/>
              <a:gd name="connsiteY105" fmla="*/ 144543 h 4297250"/>
              <a:gd name="connsiteX106" fmla="*/ 1205348 w 3619883"/>
              <a:gd name="connsiteY106" fmla="*/ 120753 h 4297250"/>
              <a:gd name="connsiteX107" fmla="*/ 1271764 w 3619883"/>
              <a:gd name="connsiteY107" fmla="*/ 117956 h 4297250"/>
              <a:gd name="connsiteX108" fmla="*/ 1315583 w 3619883"/>
              <a:gd name="connsiteY108" fmla="*/ 125912 h 4297250"/>
              <a:gd name="connsiteX109" fmla="*/ 1359125 w 3619883"/>
              <a:gd name="connsiteY109" fmla="*/ 139761 h 4297250"/>
              <a:gd name="connsiteX110" fmla="*/ 1391919 w 3619883"/>
              <a:gd name="connsiteY110" fmla="*/ 147202 h 4297250"/>
              <a:gd name="connsiteX111" fmla="*/ 1436563 w 3619883"/>
              <a:gd name="connsiteY111" fmla="*/ 137480 h 4297250"/>
              <a:gd name="connsiteX112" fmla="*/ 1471566 w 3619883"/>
              <a:gd name="connsiteY112" fmla="*/ 97777 h 4297250"/>
              <a:gd name="connsiteX113" fmla="*/ 1505739 w 3619883"/>
              <a:gd name="connsiteY113" fmla="*/ 75753 h 4297250"/>
              <a:gd name="connsiteX114" fmla="*/ 1590891 w 3619883"/>
              <a:gd name="connsiteY114" fmla="*/ 144702 h 4297250"/>
              <a:gd name="connsiteX115" fmla="*/ 1625616 w 3619883"/>
              <a:gd name="connsiteY115" fmla="*/ 110893 h 4297250"/>
              <a:gd name="connsiteX116" fmla="*/ 1658964 w 3619883"/>
              <a:gd name="connsiteY116" fmla="*/ 106547 h 4297250"/>
              <a:gd name="connsiteX117" fmla="*/ 1746598 w 3619883"/>
              <a:gd name="connsiteY117" fmla="*/ 122460 h 4297250"/>
              <a:gd name="connsiteX118" fmla="*/ 1811913 w 3619883"/>
              <a:gd name="connsiteY118" fmla="*/ 143234 h 4297250"/>
              <a:gd name="connsiteX119" fmla="*/ 1856557 w 3619883"/>
              <a:gd name="connsiteY119" fmla="*/ 133511 h 4297250"/>
              <a:gd name="connsiteX120" fmla="*/ 2066003 w 3619883"/>
              <a:gd name="connsiteY120" fmla="*/ 143313 h 4297250"/>
              <a:gd name="connsiteX121" fmla="*/ 2177615 w 3619883"/>
              <a:gd name="connsiteY121" fmla="*/ 119007 h 4297250"/>
              <a:gd name="connsiteX122" fmla="*/ 2255883 w 3619883"/>
              <a:gd name="connsiteY122" fmla="*/ 99047 h 4297250"/>
              <a:gd name="connsiteX123" fmla="*/ 2344622 w 3619883"/>
              <a:gd name="connsiteY123" fmla="*/ 91388 h 4297250"/>
              <a:gd name="connsiteX124" fmla="*/ 2455682 w 3619883"/>
              <a:gd name="connsiteY124" fmla="*/ 78869 h 4297250"/>
              <a:gd name="connsiteX125" fmla="*/ 2632609 w 3619883"/>
              <a:gd name="connsiteY125" fmla="*/ 75338 h 4297250"/>
              <a:gd name="connsiteX126" fmla="*/ 2742291 w 3619883"/>
              <a:gd name="connsiteY126" fmla="*/ 92282 h 4297250"/>
              <a:gd name="connsiteX127" fmla="*/ 2851974 w 3619883"/>
              <a:gd name="connsiteY127" fmla="*/ 109227 h 4297250"/>
              <a:gd name="connsiteX128" fmla="*/ 2907643 w 3619883"/>
              <a:gd name="connsiteY128" fmla="*/ 100020 h 4297250"/>
              <a:gd name="connsiteX129" fmla="*/ 2944022 w 3619883"/>
              <a:gd name="connsiteY129" fmla="*/ 30853 h 4297250"/>
              <a:gd name="connsiteX130" fmla="*/ 3022289 w 3619883"/>
              <a:gd name="connsiteY130" fmla="*/ 10893 h 4297250"/>
              <a:gd name="connsiteX131" fmla="*/ 3054807 w 3619883"/>
              <a:gd name="connsiteY131" fmla="*/ 24226 h 4297250"/>
              <a:gd name="connsiteX132" fmla="*/ 3141892 w 3619883"/>
              <a:gd name="connsiteY132" fmla="*/ 51925 h 4297250"/>
              <a:gd name="connsiteX133" fmla="*/ 3185711 w 3619883"/>
              <a:gd name="connsiteY133" fmla="*/ 59881 h 4297250"/>
              <a:gd name="connsiteX134" fmla="*/ 3219056 w 3619883"/>
              <a:gd name="connsiteY134" fmla="*/ 55536 h 4297250"/>
              <a:gd name="connsiteX135" fmla="*/ 3263425 w 3619883"/>
              <a:gd name="connsiteY135" fmla="*/ 51706 h 4297250"/>
              <a:gd name="connsiteX136" fmla="*/ 3296219 w 3619883"/>
              <a:gd name="connsiteY136" fmla="*/ 59147 h 4297250"/>
              <a:gd name="connsiteX137" fmla="*/ 3319094 w 3619883"/>
              <a:gd name="connsiteY137" fmla="*/ 42500 h 4297250"/>
              <a:gd name="connsiteX138" fmla="*/ 3420511 w 3619883"/>
              <a:gd name="connsiteY138" fmla="*/ 0 h 4297250"/>
              <a:gd name="connsiteX139" fmla="*/ 3453305 w 3619883"/>
              <a:gd name="connsiteY139" fmla="*/ 7440 h 4297250"/>
              <a:gd name="connsiteX140" fmla="*/ 3496571 w 3619883"/>
              <a:gd name="connsiteY140" fmla="*/ 27182 h 4297250"/>
              <a:gd name="connsiteX141" fmla="*/ 3602117 w 3619883"/>
              <a:gd name="connsiteY141" fmla="*/ 132521 h 4297250"/>
              <a:gd name="connsiteX142" fmla="*/ 3619883 w 3619883"/>
              <a:gd name="connsiteY142" fmla="*/ 140049 h 4297250"/>
              <a:gd name="connsiteX143" fmla="*/ 3619883 w 3619883"/>
              <a:gd name="connsiteY14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448683 w 3619883"/>
              <a:gd name="connsiteY2" fmla="*/ 4128157 h 4297250"/>
              <a:gd name="connsiteX3" fmla="*/ 3270899 w 3619883"/>
              <a:gd name="connsiteY3" fmla="*/ 4128157 h 4297250"/>
              <a:gd name="connsiteX4" fmla="*/ 3338374 w 3619883"/>
              <a:gd name="connsiteY4" fmla="*/ 4297250 h 4297250"/>
              <a:gd name="connsiteX5" fmla="*/ 3269726 w 3619883"/>
              <a:gd name="connsiteY5" fmla="*/ 4275461 h 4297250"/>
              <a:gd name="connsiteX6" fmla="*/ 3052674 w 3619883"/>
              <a:gd name="connsiteY6" fmla="*/ 4275461 h 4297250"/>
              <a:gd name="connsiteX7" fmla="*/ 3096002 w 3619883"/>
              <a:gd name="connsiteY7" fmla="*/ 4128157 h 4297250"/>
              <a:gd name="connsiteX8" fmla="*/ 3137725 w 3619883"/>
              <a:gd name="connsiteY8" fmla="*/ 4128157 h 4297250"/>
              <a:gd name="connsiteX9" fmla="*/ 3137725 w 3619883"/>
              <a:gd name="connsiteY9" fmla="*/ 3951392 h 4297250"/>
              <a:gd name="connsiteX10" fmla="*/ 2959941 w 3619883"/>
              <a:gd name="connsiteY10" fmla="*/ 3951392 h 4297250"/>
              <a:gd name="connsiteX11" fmla="*/ 2959941 w 3619883"/>
              <a:gd name="connsiteY11" fmla="*/ 4128157 h 4297250"/>
              <a:gd name="connsiteX12" fmla="*/ 2996846 w 3619883"/>
              <a:gd name="connsiteY12" fmla="*/ 4128157 h 4297250"/>
              <a:gd name="connsiteX13" fmla="*/ 3014011 w 3619883"/>
              <a:gd name="connsiteY13" fmla="*/ 4275461 h 4297250"/>
              <a:gd name="connsiteX14" fmla="*/ 2761042 w 3619883"/>
              <a:gd name="connsiteY14" fmla="*/ 4275461 h 4297250"/>
              <a:gd name="connsiteX15" fmla="*/ 2761042 w 3619883"/>
              <a:gd name="connsiteY15" fmla="*/ 4128157 h 4297250"/>
              <a:gd name="connsiteX16" fmla="*/ 2826768 w 3619883"/>
              <a:gd name="connsiteY16" fmla="*/ 4128157 h 4297250"/>
              <a:gd name="connsiteX17" fmla="*/ 2826768 w 3619883"/>
              <a:gd name="connsiteY17" fmla="*/ 3951392 h 4297250"/>
              <a:gd name="connsiteX18" fmla="*/ 2648983 w 3619883"/>
              <a:gd name="connsiteY18" fmla="*/ 3951392 h 4297250"/>
              <a:gd name="connsiteX19" fmla="*/ 2648983 w 3619883"/>
              <a:gd name="connsiteY19" fmla="*/ 4128157 h 4297250"/>
              <a:gd name="connsiteX20" fmla="*/ 2690646 w 3619883"/>
              <a:gd name="connsiteY20" fmla="*/ 4128157 h 4297250"/>
              <a:gd name="connsiteX21" fmla="*/ 2690646 w 3619883"/>
              <a:gd name="connsiteY21" fmla="*/ 4275461 h 4297250"/>
              <a:gd name="connsiteX22" fmla="*/ 2511710 w 3619883"/>
              <a:gd name="connsiteY22" fmla="*/ 4275461 h 4297250"/>
              <a:gd name="connsiteX23" fmla="*/ 2454288 w 3619883"/>
              <a:gd name="connsiteY23" fmla="*/ 4128157 h 4297250"/>
              <a:gd name="connsiteX24" fmla="*/ 2515810 w 3619883"/>
              <a:gd name="connsiteY24" fmla="*/ 4128157 h 4297250"/>
              <a:gd name="connsiteX25" fmla="*/ 2515810 w 3619883"/>
              <a:gd name="connsiteY25" fmla="*/ 3951392 h 4297250"/>
              <a:gd name="connsiteX26" fmla="*/ 2338025 w 3619883"/>
              <a:gd name="connsiteY26" fmla="*/ 3951392 h 4297250"/>
              <a:gd name="connsiteX27" fmla="*/ 2338025 w 3619883"/>
              <a:gd name="connsiteY27" fmla="*/ 4128157 h 4297250"/>
              <a:gd name="connsiteX28" fmla="*/ 2395120 w 3619883"/>
              <a:gd name="connsiteY28" fmla="*/ 4128157 h 4297250"/>
              <a:gd name="connsiteX29" fmla="*/ 2337697 w 3619883"/>
              <a:gd name="connsiteY29" fmla="*/ 4275461 h 4297250"/>
              <a:gd name="connsiteX30" fmla="*/ 2150155 w 3619883"/>
              <a:gd name="connsiteY30" fmla="*/ 4275461 h 4297250"/>
              <a:gd name="connsiteX31" fmla="*/ 2150155 w 3619883"/>
              <a:gd name="connsiteY31" fmla="*/ 4128157 h 4297250"/>
              <a:gd name="connsiteX32" fmla="*/ 2204852 w 3619883"/>
              <a:gd name="connsiteY32" fmla="*/ 4128157 h 4297250"/>
              <a:gd name="connsiteX33" fmla="*/ 2204852 w 3619883"/>
              <a:gd name="connsiteY33" fmla="*/ 3951392 h 4297250"/>
              <a:gd name="connsiteX34" fmla="*/ 2027068 w 3619883"/>
              <a:gd name="connsiteY34" fmla="*/ 3951392 h 4297250"/>
              <a:gd name="connsiteX35" fmla="*/ 2027068 w 3619883"/>
              <a:gd name="connsiteY35" fmla="*/ 4128157 h 4297250"/>
              <a:gd name="connsiteX36" fmla="*/ 2079759 w 3619883"/>
              <a:gd name="connsiteY36" fmla="*/ 4128157 h 4297250"/>
              <a:gd name="connsiteX37" fmla="*/ 2079759 w 3619883"/>
              <a:gd name="connsiteY37" fmla="*/ 4275461 h 4297250"/>
              <a:gd name="connsiteX38" fmla="*/ 1824703 w 3619883"/>
              <a:gd name="connsiteY38" fmla="*/ 4275461 h 4297250"/>
              <a:gd name="connsiteX39" fmla="*/ 1834468 w 3619883"/>
              <a:gd name="connsiteY39" fmla="*/ 4128157 h 4297250"/>
              <a:gd name="connsiteX40" fmla="*/ 1893894 w 3619883"/>
              <a:gd name="connsiteY40" fmla="*/ 4128157 h 4297250"/>
              <a:gd name="connsiteX41" fmla="*/ 1893894 w 3619883"/>
              <a:gd name="connsiteY41" fmla="*/ 3951392 h 4297250"/>
              <a:gd name="connsiteX42" fmla="*/ 1716110 w 3619883"/>
              <a:gd name="connsiteY42" fmla="*/ 3951392 h 4297250"/>
              <a:gd name="connsiteX43" fmla="*/ 1716110 w 3619883"/>
              <a:gd name="connsiteY43" fmla="*/ 4006431 h 4297250"/>
              <a:gd name="connsiteX44" fmla="*/ 1703447 w 3619883"/>
              <a:gd name="connsiteY44" fmla="*/ 4007960 h 4297250"/>
              <a:gd name="connsiteX45" fmla="*/ 1716110 w 3619883"/>
              <a:gd name="connsiteY45" fmla="*/ 4044284 h 4297250"/>
              <a:gd name="connsiteX46" fmla="*/ 1716110 w 3619883"/>
              <a:gd name="connsiteY46" fmla="*/ 4128157 h 4297250"/>
              <a:gd name="connsiteX47" fmla="*/ 1745346 w 3619883"/>
              <a:gd name="connsiteY47" fmla="*/ 4128157 h 4297250"/>
              <a:gd name="connsiteX48" fmla="*/ 1796694 w 3619883"/>
              <a:gd name="connsiteY48" fmla="*/ 4275461 h 4297250"/>
              <a:gd name="connsiteX49" fmla="*/ 1558844 w 3619883"/>
              <a:gd name="connsiteY49" fmla="*/ 4275461 h 4297250"/>
              <a:gd name="connsiteX50" fmla="*/ 1517252 w 3619883"/>
              <a:gd name="connsiteY50" fmla="*/ 4128157 h 4297250"/>
              <a:gd name="connsiteX51" fmla="*/ 1582936 w 3619883"/>
              <a:gd name="connsiteY51" fmla="*/ 4128157 h 4297250"/>
              <a:gd name="connsiteX52" fmla="*/ 1582936 w 3619883"/>
              <a:gd name="connsiteY52" fmla="*/ 3951392 h 4297250"/>
              <a:gd name="connsiteX53" fmla="*/ 1405151 w 3619883"/>
              <a:gd name="connsiteY53" fmla="*/ 3951392 h 4297250"/>
              <a:gd name="connsiteX54" fmla="*/ 1405151 w 3619883"/>
              <a:gd name="connsiteY54" fmla="*/ 4128157 h 4297250"/>
              <a:gd name="connsiteX55" fmla="*/ 1468988 w 3619883"/>
              <a:gd name="connsiteY55" fmla="*/ 4128157 h 4297250"/>
              <a:gd name="connsiteX56" fmla="*/ 1427396 w 3619883"/>
              <a:gd name="connsiteY56" fmla="*/ 4275461 h 4297250"/>
              <a:gd name="connsiteX57" fmla="*/ 1210751 w 3619883"/>
              <a:gd name="connsiteY57" fmla="*/ 4275461 h 4297250"/>
              <a:gd name="connsiteX58" fmla="*/ 1210751 w 3619883"/>
              <a:gd name="connsiteY58" fmla="*/ 4128157 h 4297250"/>
              <a:gd name="connsiteX59" fmla="*/ 1271978 w 3619883"/>
              <a:gd name="connsiteY59" fmla="*/ 4128157 h 4297250"/>
              <a:gd name="connsiteX60" fmla="*/ 1271978 w 3619883"/>
              <a:gd name="connsiteY60" fmla="*/ 3951392 h 4297250"/>
              <a:gd name="connsiteX61" fmla="*/ 1094193 w 3619883"/>
              <a:gd name="connsiteY61" fmla="*/ 3951392 h 4297250"/>
              <a:gd name="connsiteX62" fmla="*/ 1094193 w 3619883"/>
              <a:gd name="connsiteY62" fmla="*/ 4128157 h 4297250"/>
              <a:gd name="connsiteX63" fmla="*/ 1140354 w 3619883"/>
              <a:gd name="connsiteY63" fmla="*/ 4128157 h 4297250"/>
              <a:gd name="connsiteX64" fmla="*/ 1140354 w 3619883"/>
              <a:gd name="connsiteY64" fmla="*/ 4275461 h 4297250"/>
              <a:gd name="connsiteX65" fmla="*/ 953807 w 3619883"/>
              <a:gd name="connsiteY65" fmla="*/ 4275461 h 4297250"/>
              <a:gd name="connsiteX66" fmla="*/ 912215 w 3619883"/>
              <a:gd name="connsiteY66" fmla="*/ 4128157 h 4297250"/>
              <a:gd name="connsiteX67" fmla="*/ 961020 w 3619883"/>
              <a:gd name="connsiteY67" fmla="*/ 4128157 h 4297250"/>
              <a:gd name="connsiteX68" fmla="*/ 961020 w 3619883"/>
              <a:gd name="connsiteY68" fmla="*/ 3951392 h 4297250"/>
              <a:gd name="connsiteX69" fmla="*/ 783235 w 3619883"/>
              <a:gd name="connsiteY69" fmla="*/ 3951392 h 4297250"/>
              <a:gd name="connsiteX70" fmla="*/ 783235 w 3619883"/>
              <a:gd name="connsiteY70" fmla="*/ 4128157 h 4297250"/>
              <a:gd name="connsiteX71" fmla="*/ 871024 w 3619883"/>
              <a:gd name="connsiteY71" fmla="*/ 4128157 h 4297250"/>
              <a:gd name="connsiteX72" fmla="*/ 829432 w 3619883"/>
              <a:gd name="connsiteY72" fmla="*/ 4275461 h 4297250"/>
              <a:gd name="connsiteX73" fmla="*/ 611484 w 3619883"/>
              <a:gd name="connsiteY73" fmla="*/ 4275461 h 4297250"/>
              <a:gd name="connsiteX74" fmla="*/ 621247 w 3619883"/>
              <a:gd name="connsiteY74" fmla="*/ 4128157 h 4297250"/>
              <a:gd name="connsiteX75" fmla="*/ 650062 w 3619883"/>
              <a:gd name="connsiteY75" fmla="*/ 4128157 h 4297250"/>
              <a:gd name="connsiteX76" fmla="*/ 650062 w 3619883"/>
              <a:gd name="connsiteY76" fmla="*/ 3951392 h 4297250"/>
              <a:gd name="connsiteX77" fmla="*/ 472277 w 3619883"/>
              <a:gd name="connsiteY77" fmla="*/ 3951392 h 4297250"/>
              <a:gd name="connsiteX78" fmla="*/ 472277 w 3619883"/>
              <a:gd name="connsiteY78" fmla="*/ 4128157 h 4297250"/>
              <a:gd name="connsiteX79" fmla="*/ 522650 w 3619883"/>
              <a:gd name="connsiteY79" fmla="*/ 4128157 h 4297250"/>
              <a:gd name="connsiteX80" fmla="*/ 573998 w 3619883"/>
              <a:gd name="connsiteY80" fmla="*/ 4275461 h 4297250"/>
              <a:gd name="connsiteX81" fmla="*/ 336164 w 3619883"/>
              <a:gd name="connsiteY81" fmla="*/ 4275461 h 4297250"/>
              <a:gd name="connsiteX82" fmla="*/ 294572 w 3619883"/>
              <a:gd name="connsiteY82" fmla="*/ 4128157 h 4297250"/>
              <a:gd name="connsiteX83" fmla="*/ 339106 w 3619883"/>
              <a:gd name="connsiteY83" fmla="*/ 4128157 h 4297250"/>
              <a:gd name="connsiteX84" fmla="*/ 339106 w 3619883"/>
              <a:gd name="connsiteY84" fmla="*/ 3951392 h 4297250"/>
              <a:gd name="connsiteX85" fmla="*/ 161321 w 3619883"/>
              <a:gd name="connsiteY85" fmla="*/ 3951392 h 4297250"/>
              <a:gd name="connsiteX86" fmla="*/ 161321 w 3619883"/>
              <a:gd name="connsiteY86" fmla="*/ 4128157 h 4297250"/>
              <a:gd name="connsiteX87" fmla="*/ 230914 w 3619883"/>
              <a:gd name="connsiteY87" fmla="*/ 4128157 h 4297250"/>
              <a:gd name="connsiteX88" fmla="*/ 189322 w 3619883"/>
              <a:gd name="connsiteY88" fmla="*/ 4275461 h 4297250"/>
              <a:gd name="connsiteX89" fmla="*/ 0 w 3619883"/>
              <a:gd name="connsiteY89" fmla="*/ 4275461 h 4297250"/>
              <a:gd name="connsiteX90" fmla="*/ 0 w 3619883"/>
              <a:gd name="connsiteY90" fmla="*/ 42229 h 4297250"/>
              <a:gd name="connsiteX91" fmla="*/ 42464 w 3619883"/>
              <a:gd name="connsiteY91" fmla="*/ 40518 h 4297250"/>
              <a:gd name="connsiteX92" fmla="*/ 137733 w 3619883"/>
              <a:gd name="connsiteY92" fmla="*/ 35355 h 4297250"/>
              <a:gd name="connsiteX93" fmla="*/ 270565 w 3619883"/>
              <a:gd name="connsiteY93" fmla="*/ 29759 h 4297250"/>
              <a:gd name="connsiteX94" fmla="*/ 479734 w 3619883"/>
              <a:gd name="connsiteY94" fmla="*/ 45455 h 4297250"/>
              <a:gd name="connsiteX95" fmla="*/ 524103 w 3619883"/>
              <a:gd name="connsiteY95" fmla="*/ 41625 h 4297250"/>
              <a:gd name="connsiteX96" fmla="*/ 624416 w 3619883"/>
              <a:gd name="connsiteY96" fmla="*/ 22696 h 4297250"/>
              <a:gd name="connsiteX97" fmla="*/ 657762 w 3619883"/>
              <a:gd name="connsiteY97" fmla="*/ 18351 h 4297250"/>
              <a:gd name="connsiteX98" fmla="*/ 690557 w 3619883"/>
              <a:gd name="connsiteY98" fmla="*/ 25792 h 4297250"/>
              <a:gd name="connsiteX99" fmla="*/ 745123 w 3619883"/>
              <a:gd name="connsiteY99" fmla="*/ 40157 h 4297250"/>
              <a:gd name="connsiteX100" fmla="*/ 789493 w 3619883"/>
              <a:gd name="connsiteY100" fmla="*/ 36327 h 4297250"/>
              <a:gd name="connsiteX101" fmla="*/ 854255 w 3619883"/>
              <a:gd name="connsiteY101" fmla="*/ 68887 h 4297250"/>
              <a:gd name="connsiteX102" fmla="*/ 897520 w 3619883"/>
              <a:gd name="connsiteY102" fmla="*/ 88629 h 4297250"/>
              <a:gd name="connsiteX103" fmla="*/ 940510 w 3619883"/>
              <a:gd name="connsiteY103" fmla="*/ 114265 h 4297250"/>
              <a:gd name="connsiteX104" fmla="*/ 1082712 w 3619883"/>
              <a:gd name="connsiteY104" fmla="*/ 144543 h 4297250"/>
              <a:gd name="connsiteX105" fmla="*/ 1205348 w 3619883"/>
              <a:gd name="connsiteY105" fmla="*/ 120753 h 4297250"/>
              <a:gd name="connsiteX106" fmla="*/ 1271764 w 3619883"/>
              <a:gd name="connsiteY106" fmla="*/ 117956 h 4297250"/>
              <a:gd name="connsiteX107" fmla="*/ 1315583 w 3619883"/>
              <a:gd name="connsiteY107" fmla="*/ 125912 h 4297250"/>
              <a:gd name="connsiteX108" fmla="*/ 1359125 w 3619883"/>
              <a:gd name="connsiteY108" fmla="*/ 139761 h 4297250"/>
              <a:gd name="connsiteX109" fmla="*/ 1391919 w 3619883"/>
              <a:gd name="connsiteY109" fmla="*/ 147202 h 4297250"/>
              <a:gd name="connsiteX110" fmla="*/ 1436563 w 3619883"/>
              <a:gd name="connsiteY110" fmla="*/ 137480 h 4297250"/>
              <a:gd name="connsiteX111" fmla="*/ 1471566 w 3619883"/>
              <a:gd name="connsiteY111" fmla="*/ 97777 h 4297250"/>
              <a:gd name="connsiteX112" fmla="*/ 1505739 w 3619883"/>
              <a:gd name="connsiteY112" fmla="*/ 75753 h 4297250"/>
              <a:gd name="connsiteX113" fmla="*/ 1590891 w 3619883"/>
              <a:gd name="connsiteY113" fmla="*/ 144702 h 4297250"/>
              <a:gd name="connsiteX114" fmla="*/ 1625616 w 3619883"/>
              <a:gd name="connsiteY114" fmla="*/ 110893 h 4297250"/>
              <a:gd name="connsiteX115" fmla="*/ 1658964 w 3619883"/>
              <a:gd name="connsiteY115" fmla="*/ 106547 h 4297250"/>
              <a:gd name="connsiteX116" fmla="*/ 1746598 w 3619883"/>
              <a:gd name="connsiteY116" fmla="*/ 122460 h 4297250"/>
              <a:gd name="connsiteX117" fmla="*/ 1811913 w 3619883"/>
              <a:gd name="connsiteY117" fmla="*/ 143234 h 4297250"/>
              <a:gd name="connsiteX118" fmla="*/ 1856557 w 3619883"/>
              <a:gd name="connsiteY118" fmla="*/ 133511 h 4297250"/>
              <a:gd name="connsiteX119" fmla="*/ 2066003 w 3619883"/>
              <a:gd name="connsiteY119" fmla="*/ 143313 h 4297250"/>
              <a:gd name="connsiteX120" fmla="*/ 2177615 w 3619883"/>
              <a:gd name="connsiteY120" fmla="*/ 119007 h 4297250"/>
              <a:gd name="connsiteX121" fmla="*/ 2255883 w 3619883"/>
              <a:gd name="connsiteY121" fmla="*/ 99047 h 4297250"/>
              <a:gd name="connsiteX122" fmla="*/ 2344622 w 3619883"/>
              <a:gd name="connsiteY122" fmla="*/ 91388 h 4297250"/>
              <a:gd name="connsiteX123" fmla="*/ 2455682 w 3619883"/>
              <a:gd name="connsiteY123" fmla="*/ 78869 h 4297250"/>
              <a:gd name="connsiteX124" fmla="*/ 2632609 w 3619883"/>
              <a:gd name="connsiteY124" fmla="*/ 75338 h 4297250"/>
              <a:gd name="connsiteX125" fmla="*/ 2742291 w 3619883"/>
              <a:gd name="connsiteY125" fmla="*/ 92282 h 4297250"/>
              <a:gd name="connsiteX126" fmla="*/ 2851974 w 3619883"/>
              <a:gd name="connsiteY126" fmla="*/ 109227 h 4297250"/>
              <a:gd name="connsiteX127" fmla="*/ 2907643 w 3619883"/>
              <a:gd name="connsiteY127" fmla="*/ 100020 h 4297250"/>
              <a:gd name="connsiteX128" fmla="*/ 2944022 w 3619883"/>
              <a:gd name="connsiteY128" fmla="*/ 30853 h 4297250"/>
              <a:gd name="connsiteX129" fmla="*/ 3022289 w 3619883"/>
              <a:gd name="connsiteY129" fmla="*/ 10893 h 4297250"/>
              <a:gd name="connsiteX130" fmla="*/ 3054807 w 3619883"/>
              <a:gd name="connsiteY130" fmla="*/ 24226 h 4297250"/>
              <a:gd name="connsiteX131" fmla="*/ 3141892 w 3619883"/>
              <a:gd name="connsiteY131" fmla="*/ 51925 h 4297250"/>
              <a:gd name="connsiteX132" fmla="*/ 3185711 w 3619883"/>
              <a:gd name="connsiteY132" fmla="*/ 59881 h 4297250"/>
              <a:gd name="connsiteX133" fmla="*/ 3219056 w 3619883"/>
              <a:gd name="connsiteY133" fmla="*/ 55536 h 4297250"/>
              <a:gd name="connsiteX134" fmla="*/ 3263425 w 3619883"/>
              <a:gd name="connsiteY134" fmla="*/ 51706 h 4297250"/>
              <a:gd name="connsiteX135" fmla="*/ 3296219 w 3619883"/>
              <a:gd name="connsiteY135" fmla="*/ 59147 h 4297250"/>
              <a:gd name="connsiteX136" fmla="*/ 3319094 w 3619883"/>
              <a:gd name="connsiteY136" fmla="*/ 42500 h 4297250"/>
              <a:gd name="connsiteX137" fmla="*/ 3420511 w 3619883"/>
              <a:gd name="connsiteY137" fmla="*/ 0 h 4297250"/>
              <a:gd name="connsiteX138" fmla="*/ 3453305 w 3619883"/>
              <a:gd name="connsiteY138" fmla="*/ 7440 h 4297250"/>
              <a:gd name="connsiteX139" fmla="*/ 3496571 w 3619883"/>
              <a:gd name="connsiteY139" fmla="*/ 27182 h 4297250"/>
              <a:gd name="connsiteX140" fmla="*/ 3602117 w 3619883"/>
              <a:gd name="connsiteY140" fmla="*/ 132521 h 4297250"/>
              <a:gd name="connsiteX141" fmla="*/ 3619883 w 3619883"/>
              <a:gd name="connsiteY141" fmla="*/ 140049 h 4297250"/>
              <a:gd name="connsiteX142" fmla="*/ 3619883 w 3619883"/>
              <a:gd name="connsiteY14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270899 w 3619883"/>
              <a:gd name="connsiteY2" fmla="*/ 4128157 h 4297250"/>
              <a:gd name="connsiteX3" fmla="*/ 3338374 w 3619883"/>
              <a:gd name="connsiteY3" fmla="*/ 4297250 h 4297250"/>
              <a:gd name="connsiteX4" fmla="*/ 3269726 w 3619883"/>
              <a:gd name="connsiteY4" fmla="*/ 4275461 h 4297250"/>
              <a:gd name="connsiteX5" fmla="*/ 3052674 w 3619883"/>
              <a:gd name="connsiteY5" fmla="*/ 4275461 h 4297250"/>
              <a:gd name="connsiteX6" fmla="*/ 3096002 w 3619883"/>
              <a:gd name="connsiteY6" fmla="*/ 4128157 h 4297250"/>
              <a:gd name="connsiteX7" fmla="*/ 3137725 w 3619883"/>
              <a:gd name="connsiteY7" fmla="*/ 4128157 h 4297250"/>
              <a:gd name="connsiteX8" fmla="*/ 3137725 w 3619883"/>
              <a:gd name="connsiteY8" fmla="*/ 3951392 h 4297250"/>
              <a:gd name="connsiteX9" fmla="*/ 2959941 w 3619883"/>
              <a:gd name="connsiteY9" fmla="*/ 3951392 h 4297250"/>
              <a:gd name="connsiteX10" fmla="*/ 2959941 w 3619883"/>
              <a:gd name="connsiteY10" fmla="*/ 4128157 h 4297250"/>
              <a:gd name="connsiteX11" fmla="*/ 2996846 w 3619883"/>
              <a:gd name="connsiteY11" fmla="*/ 4128157 h 4297250"/>
              <a:gd name="connsiteX12" fmla="*/ 3014011 w 3619883"/>
              <a:gd name="connsiteY12" fmla="*/ 4275461 h 4297250"/>
              <a:gd name="connsiteX13" fmla="*/ 2761042 w 3619883"/>
              <a:gd name="connsiteY13" fmla="*/ 4275461 h 4297250"/>
              <a:gd name="connsiteX14" fmla="*/ 2761042 w 3619883"/>
              <a:gd name="connsiteY14" fmla="*/ 4128157 h 4297250"/>
              <a:gd name="connsiteX15" fmla="*/ 2826768 w 3619883"/>
              <a:gd name="connsiteY15" fmla="*/ 4128157 h 4297250"/>
              <a:gd name="connsiteX16" fmla="*/ 2826768 w 3619883"/>
              <a:gd name="connsiteY16" fmla="*/ 3951392 h 4297250"/>
              <a:gd name="connsiteX17" fmla="*/ 2648983 w 3619883"/>
              <a:gd name="connsiteY17" fmla="*/ 3951392 h 4297250"/>
              <a:gd name="connsiteX18" fmla="*/ 2648983 w 3619883"/>
              <a:gd name="connsiteY18" fmla="*/ 4128157 h 4297250"/>
              <a:gd name="connsiteX19" fmla="*/ 2690646 w 3619883"/>
              <a:gd name="connsiteY19" fmla="*/ 4128157 h 4297250"/>
              <a:gd name="connsiteX20" fmla="*/ 2690646 w 3619883"/>
              <a:gd name="connsiteY20" fmla="*/ 4275461 h 4297250"/>
              <a:gd name="connsiteX21" fmla="*/ 2511710 w 3619883"/>
              <a:gd name="connsiteY21" fmla="*/ 4275461 h 4297250"/>
              <a:gd name="connsiteX22" fmla="*/ 2454288 w 3619883"/>
              <a:gd name="connsiteY22" fmla="*/ 4128157 h 4297250"/>
              <a:gd name="connsiteX23" fmla="*/ 2515810 w 3619883"/>
              <a:gd name="connsiteY23" fmla="*/ 4128157 h 4297250"/>
              <a:gd name="connsiteX24" fmla="*/ 2515810 w 3619883"/>
              <a:gd name="connsiteY24" fmla="*/ 3951392 h 4297250"/>
              <a:gd name="connsiteX25" fmla="*/ 2338025 w 3619883"/>
              <a:gd name="connsiteY25" fmla="*/ 3951392 h 4297250"/>
              <a:gd name="connsiteX26" fmla="*/ 2338025 w 3619883"/>
              <a:gd name="connsiteY26" fmla="*/ 4128157 h 4297250"/>
              <a:gd name="connsiteX27" fmla="*/ 2395120 w 3619883"/>
              <a:gd name="connsiteY27" fmla="*/ 4128157 h 4297250"/>
              <a:gd name="connsiteX28" fmla="*/ 2337697 w 3619883"/>
              <a:gd name="connsiteY28" fmla="*/ 4275461 h 4297250"/>
              <a:gd name="connsiteX29" fmla="*/ 2150155 w 3619883"/>
              <a:gd name="connsiteY29" fmla="*/ 4275461 h 4297250"/>
              <a:gd name="connsiteX30" fmla="*/ 2150155 w 3619883"/>
              <a:gd name="connsiteY30" fmla="*/ 4128157 h 4297250"/>
              <a:gd name="connsiteX31" fmla="*/ 2204852 w 3619883"/>
              <a:gd name="connsiteY31" fmla="*/ 4128157 h 4297250"/>
              <a:gd name="connsiteX32" fmla="*/ 2204852 w 3619883"/>
              <a:gd name="connsiteY32" fmla="*/ 3951392 h 4297250"/>
              <a:gd name="connsiteX33" fmla="*/ 2027068 w 3619883"/>
              <a:gd name="connsiteY33" fmla="*/ 3951392 h 4297250"/>
              <a:gd name="connsiteX34" fmla="*/ 2027068 w 3619883"/>
              <a:gd name="connsiteY34" fmla="*/ 4128157 h 4297250"/>
              <a:gd name="connsiteX35" fmla="*/ 2079759 w 3619883"/>
              <a:gd name="connsiteY35" fmla="*/ 4128157 h 4297250"/>
              <a:gd name="connsiteX36" fmla="*/ 2079759 w 3619883"/>
              <a:gd name="connsiteY36" fmla="*/ 4275461 h 4297250"/>
              <a:gd name="connsiteX37" fmla="*/ 1824703 w 3619883"/>
              <a:gd name="connsiteY37" fmla="*/ 4275461 h 4297250"/>
              <a:gd name="connsiteX38" fmla="*/ 1834468 w 3619883"/>
              <a:gd name="connsiteY38" fmla="*/ 4128157 h 4297250"/>
              <a:gd name="connsiteX39" fmla="*/ 1893894 w 3619883"/>
              <a:gd name="connsiteY39" fmla="*/ 4128157 h 4297250"/>
              <a:gd name="connsiteX40" fmla="*/ 1893894 w 3619883"/>
              <a:gd name="connsiteY40" fmla="*/ 3951392 h 4297250"/>
              <a:gd name="connsiteX41" fmla="*/ 1716110 w 3619883"/>
              <a:gd name="connsiteY41" fmla="*/ 3951392 h 4297250"/>
              <a:gd name="connsiteX42" fmla="*/ 1716110 w 3619883"/>
              <a:gd name="connsiteY42" fmla="*/ 4006431 h 4297250"/>
              <a:gd name="connsiteX43" fmla="*/ 1703447 w 3619883"/>
              <a:gd name="connsiteY43" fmla="*/ 4007960 h 4297250"/>
              <a:gd name="connsiteX44" fmla="*/ 1716110 w 3619883"/>
              <a:gd name="connsiteY44" fmla="*/ 4044284 h 4297250"/>
              <a:gd name="connsiteX45" fmla="*/ 1716110 w 3619883"/>
              <a:gd name="connsiteY45" fmla="*/ 4128157 h 4297250"/>
              <a:gd name="connsiteX46" fmla="*/ 1745346 w 3619883"/>
              <a:gd name="connsiteY46" fmla="*/ 4128157 h 4297250"/>
              <a:gd name="connsiteX47" fmla="*/ 1796694 w 3619883"/>
              <a:gd name="connsiteY47" fmla="*/ 4275461 h 4297250"/>
              <a:gd name="connsiteX48" fmla="*/ 1558844 w 3619883"/>
              <a:gd name="connsiteY48" fmla="*/ 4275461 h 4297250"/>
              <a:gd name="connsiteX49" fmla="*/ 1517252 w 3619883"/>
              <a:gd name="connsiteY49" fmla="*/ 4128157 h 4297250"/>
              <a:gd name="connsiteX50" fmla="*/ 1582936 w 3619883"/>
              <a:gd name="connsiteY50" fmla="*/ 4128157 h 4297250"/>
              <a:gd name="connsiteX51" fmla="*/ 1582936 w 3619883"/>
              <a:gd name="connsiteY51" fmla="*/ 3951392 h 4297250"/>
              <a:gd name="connsiteX52" fmla="*/ 1405151 w 3619883"/>
              <a:gd name="connsiteY52" fmla="*/ 3951392 h 4297250"/>
              <a:gd name="connsiteX53" fmla="*/ 1405151 w 3619883"/>
              <a:gd name="connsiteY53" fmla="*/ 4128157 h 4297250"/>
              <a:gd name="connsiteX54" fmla="*/ 1468988 w 3619883"/>
              <a:gd name="connsiteY54" fmla="*/ 4128157 h 4297250"/>
              <a:gd name="connsiteX55" fmla="*/ 1427396 w 3619883"/>
              <a:gd name="connsiteY55" fmla="*/ 4275461 h 4297250"/>
              <a:gd name="connsiteX56" fmla="*/ 1210751 w 3619883"/>
              <a:gd name="connsiteY56" fmla="*/ 4275461 h 4297250"/>
              <a:gd name="connsiteX57" fmla="*/ 1210751 w 3619883"/>
              <a:gd name="connsiteY57" fmla="*/ 4128157 h 4297250"/>
              <a:gd name="connsiteX58" fmla="*/ 1271978 w 3619883"/>
              <a:gd name="connsiteY58" fmla="*/ 4128157 h 4297250"/>
              <a:gd name="connsiteX59" fmla="*/ 1271978 w 3619883"/>
              <a:gd name="connsiteY59" fmla="*/ 3951392 h 4297250"/>
              <a:gd name="connsiteX60" fmla="*/ 1094193 w 3619883"/>
              <a:gd name="connsiteY60" fmla="*/ 3951392 h 4297250"/>
              <a:gd name="connsiteX61" fmla="*/ 1094193 w 3619883"/>
              <a:gd name="connsiteY61" fmla="*/ 4128157 h 4297250"/>
              <a:gd name="connsiteX62" fmla="*/ 1140354 w 3619883"/>
              <a:gd name="connsiteY62" fmla="*/ 4128157 h 4297250"/>
              <a:gd name="connsiteX63" fmla="*/ 1140354 w 3619883"/>
              <a:gd name="connsiteY63" fmla="*/ 4275461 h 4297250"/>
              <a:gd name="connsiteX64" fmla="*/ 953807 w 3619883"/>
              <a:gd name="connsiteY64" fmla="*/ 4275461 h 4297250"/>
              <a:gd name="connsiteX65" fmla="*/ 912215 w 3619883"/>
              <a:gd name="connsiteY65" fmla="*/ 4128157 h 4297250"/>
              <a:gd name="connsiteX66" fmla="*/ 961020 w 3619883"/>
              <a:gd name="connsiteY66" fmla="*/ 4128157 h 4297250"/>
              <a:gd name="connsiteX67" fmla="*/ 961020 w 3619883"/>
              <a:gd name="connsiteY67" fmla="*/ 3951392 h 4297250"/>
              <a:gd name="connsiteX68" fmla="*/ 783235 w 3619883"/>
              <a:gd name="connsiteY68" fmla="*/ 3951392 h 4297250"/>
              <a:gd name="connsiteX69" fmla="*/ 783235 w 3619883"/>
              <a:gd name="connsiteY69" fmla="*/ 4128157 h 4297250"/>
              <a:gd name="connsiteX70" fmla="*/ 871024 w 3619883"/>
              <a:gd name="connsiteY70" fmla="*/ 4128157 h 4297250"/>
              <a:gd name="connsiteX71" fmla="*/ 829432 w 3619883"/>
              <a:gd name="connsiteY71" fmla="*/ 4275461 h 4297250"/>
              <a:gd name="connsiteX72" fmla="*/ 611484 w 3619883"/>
              <a:gd name="connsiteY72" fmla="*/ 4275461 h 4297250"/>
              <a:gd name="connsiteX73" fmla="*/ 621247 w 3619883"/>
              <a:gd name="connsiteY73" fmla="*/ 4128157 h 4297250"/>
              <a:gd name="connsiteX74" fmla="*/ 650062 w 3619883"/>
              <a:gd name="connsiteY74" fmla="*/ 4128157 h 4297250"/>
              <a:gd name="connsiteX75" fmla="*/ 650062 w 3619883"/>
              <a:gd name="connsiteY75" fmla="*/ 3951392 h 4297250"/>
              <a:gd name="connsiteX76" fmla="*/ 472277 w 3619883"/>
              <a:gd name="connsiteY76" fmla="*/ 3951392 h 4297250"/>
              <a:gd name="connsiteX77" fmla="*/ 472277 w 3619883"/>
              <a:gd name="connsiteY77" fmla="*/ 4128157 h 4297250"/>
              <a:gd name="connsiteX78" fmla="*/ 522650 w 3619883"/>
              <a:gd name="connsiteY78" fmla="*/ 4128157 h 4297250"/>
              <a:gd name="connsiteX79" fmla="*/ 573998 w 3619883"/>
              <a:gd name="connsiteY79" fmla="*/ 4275461 h 4297250"/>
              <a:gd name="connsiteX80" fmla="*/ 336164 w 3619883"/>
              <a:gd name="connsiteY80" fmla="*/ 4275461 h 4297250"/>
              <a:gd name="connsiteX81" fmla="*/ 294572 w 3619883"/>
              <a:gd name="connsiteY81" fmla="*/ 4128157 h 4297250"/>
              <a:gd name="connsiteX82" fmla="*/ 339106 w 3619883"/>
              <a:gd name="connsiteY82" fmla="*/ 4128157 h 4297250"/>
              <a:gd name="connsiteX83" fmla="*/ 339106 w 3619883"/>
              <a:gd name="connsiteY83" fmla="*/ 3951392 h 4297250"/>
              <a:gd name="connsiteX84" fmla="*/ 161321 w 3619883"/>
              <a:gd name="connsiteY84" fmla="*/ 3951392 h 4297250"/>
              <a:gd name="connsiteX85" fmla="*/ 161321 w 3619883"/>
              <a:gd name="connsiteY85" fmla="*/ 4128157 h 4297250"/>
              <a:gd name="connsiteX86" fmla="*/ 230914 w 3619883"/>
              <a:gd name="connsiteY86" fmla="*/ 4128157 h 4297250"/>
              <a:gd name="connsiteX87" fmla="*/ 189322 w 3619883"/>
              <a:gd name="connsiteY87" fmla="*/ 4275461 h 4297250"/>
              <a:gd name="connsiteX88" fmla="*/ 0 w 3619883"/>
              <a:gd name="connsiteY88" fmla="*/ 4275461 h 4297250"/>
              <a:gd name="connsiteX89" fmla="*/ 0 w 3619883"/>
              <a:gd name="connsiteY89" fmla="*/ 42229 h 4297250"/>
              <a:gd name="connsiteX90" fmla="*/ 42464 w 3619883"/>
              <a:gd name="connsiteY90" fmla="*/ 40518 h 4297250"/>
              <a:gd name="connsiteX91" fmla="*/ 137733 w 3619883"/>
              <a:gd name="connsiteY91" fmla="*/ 35355 h 4297250"/>
              <a:gd name="connsiteX92" fmla="*/ 270565 w 3619883"/>
              <a:gd name="connsiteY92" fmla="*/ 29759 h 4297250"/>
              <a:gd name="connsiteX93" fmla="*/ 479734 w 3619883"/>
              <a:gd name="connsiteY93" fmla="*/ 45455 h 4297250"/>
              <a:gd name="connsiteX94" fmla="*/ 524103 w 3619883"/>
              <a:gd name="connsiteY94" fmla="*/ 41625 h 4297250"/>
              <a:gd name="connsiteX95" fmla="*/ 624416 w 3619883"/>
              <a:gd name="connsiteY95" fmla="*/ 22696 h 4297250"/>
              <a:gd name="connsiteX96" fmla="*/ 657762 w 3619883"/>
              <a:gd name="connsiteY96" fmla="*/ 18351 h 4297250"/>
              <a:gd name="connsiteX97" fmla="*/ 690557 w 3619883"/>
              <a:gd name="connsiteY97" fmla="*/ 25792 h 4297250"/>
              <a:gd name="connsiteX98" fmla="*/ 745123 w 3619883"/>
              <a:gd name="connsiteY98" fmla="*/ 40157 h 4297250"/>
              <a:gd name="connsiteX99" fmla="*/ 789493 w 3619883"/>
              <a:gd name="connsiteY99" fmla="*/ 36327 h 4297250"/>
              <a:gd name="connsiteX100" fmla="*/ 854255 w 3619883"/>
              <a:gd name="connsiteY100" fmla="*/ 68887 h 4297250"/>
              <a:gd name="connsiteX101" fmla="*/ 897520 w 3619883"/>
              <a:gd name="connsiteY101" fmla="*/ 88629 h 4297250"/>
              <a:gd name="connsiteX102" fmla="*/ 940510 w 3619883"/>
              <a:gd name="connsiteY102" fmla="*/ 114265 h 4297250"/>
              <a:gd name="connsiteX103" fmla="*/ 1082712 w 3619883"/>
              <a:gd name="connsiteY103" fmla="*/ 144543 h 4297250"/>
              <a:gd name="connsiteX104" fmla="*/ 1205348 w 3619883"/>
              <a:gd name="connsiteY104" fmla="*/ 120753 h 4297250"/>
              <a:gd name="connsiteX105" fmla="*/ 1271764 w 3619883"/>
              <a:gd name="connsiteY105" fmla="*/ 117956 h 4297250"/>
              <a:gd name="connsiteX106" fmla="*/ 1315583 w 3619883"/>
              <a:gd name="connsiteY106" fmla="*/ 125912 h 4297250"/>
              <a:gd name="connsiteX107" fmla="*/ 1359125 w 3619883"/>
              <a:gd name="connsiteY107" fmla="*/ 139761 h 4297250"/>
              <a:gd name="connsiteX108" fmla="*/ 1391919 w 3619883"/>
              <a:gd name="connsiteY108" fmla="*/ 147202 h 4297250"/>
              <a:gd name="connsiteX109" fmla="*/ 1436563 w 3619883"/>
              <a:gd name="connsiteY109" fmla="*/ 137480 h 4297250"/>
              <a:gd name="connsiteX110" fmla="*/ 1471566 w 3619883"/>
              <a:gd name="connsiteY110" fmla="*/ 97777 h 4297250"/>
              <a:gd name="connsiteX111" fmla="*/ 1505739 w 3619883"/>
              <a:gd name="connsiteY111" fmla="*/ 75753 h 4297250"/>
              <a:gd name="connsiteX112" fmla="*/ 1590891 w 3619883"/>
              <a:gd name="connsiteY112" fmla="*/ 144702 h 4297250"/>
              <a:gd name="connsiteX113" fmla="*/ 1625616 w 3619883"/>
              <a:gd name="connsiteY113" fmla="*/ 110893 h 4297250"/>
              <a:gd name="connsiteX114" fmla="*/ 1658964 w 3619883"/>
              <a:gd name="connsiteY114" fmla="*/ 106547 h 4297250"/>
              <a:gd name="connsiteX115" fmla="*/ 1746598 w 3619883"/>
              <a:gd name="connsiteY115" fmla="*/ 122460 h 4297250"/>
              <a:gd name="connsiteX116" fmla="*/ 1811913 w 3619883"/>
              <a:gd name="connsiteY116" fmla="*/ 143234 h 4297250"/>
              <a:gd name="connsiteX117" fmla="*/ 1856557 w 3619883"/>
              <a:gd name="connsiteY117" fmla="*/ 133511 h 4297250"/>
              <a:gd name="connsiteX118" fmla="*/ 2066003 w 3619883"/>
              <a:gd name="connsiteY118" fmla="*/ 143313 h 4297250"/>
              <a:gd name="connsiteX119" fmla="*/ 2177615 w 3619883"/>
              <a:gd name="connsiteY119" fmla="*/ 119007 h 4297250"/>
              <a:gd name="connsiteX120" fmla="*/ 2255883 w 3619883"/>
              <a:gd name="connsiteY120" fmla="*/ 99047 h 4297250"/>
              <a:gd name="connsiteX121" fmla="*/ 2344622 w 3619883"/>
              <a:gd name="connsiteY121" fmla="*/ 91388 h 4297250"/>
              <a:gd name="connsiteX122" fmla="*/ 2455682 w 3619883"/>
              <a:gd name="connsiteY122" fmla="*/ 78869 h 4297250"/>
              <a:gd name="connsiteX123" fmla="*/ 2632609 w 3619883"/>
              <a:gd name="connsiteY123" fmla="*/ 75338 h 4297250"/>
              <a:gd name="connsiteX124" fmla="*/ 2742291 w 3619883"/>
              <a:gd name="connsiteY124" fmla="*/ 92282 h 4297250"/>
              <a:gd name="connsiteX125" fmla="*/ 2851974 w 3619883"/>
              <a:gd name="connsiteY125" fmla="*/ 109227 h 4297250"/>
              <a:gd name="connsiteX126" fmla="*/ 2907643 w 3619883"/>
              <a:gd name="connsiteY126" fmla="*/ 100020 h 4297250"/>
              <a:gd name="connsiteX127" fmla="*/ 2944022 w 3619883"/>
              <a:gd name="connsiteY127" fmla="*/ 30853 h 4297250"/>
              <a:gd name="connsiteX128" fmla="*/ 3022289 w 3619883"/>
              <a:gd name="connsiteY128" fmla="*/ 10893 h 4297250"/>
              <a:gd name="connsiteX129" fmla="*/ 3054807 w 3619883"/>
              <a:gd name="connsiteY129" fmla="*/ 24226 h 4297250"/>
              <a:gd name="connsiteX130" fmla="*/ 3141892 w 3619883"/>
              <a:gd name="connsiteY130" fmla="*/ 51925 h 4297250"/>
              <a:gd name="connsiteX131" fmla="*/ 3185711 w 3619883"/>
              <a:gd name="connsiteY131" fmla="*/ 59881 h 4297250"/>
              <a:gd name="connsiteX132" fmla="*/ 3219056 w 3619883"/>
              <a:gd name="connsiteY132" fmla="*/ 55536 h 4297250"/>
              <a:gd name="connsiteX133" fmla="*/ 3263425 w 3619883"/>
              <a:gd name="connsiteY133" fmla="*/ 51706 h 4297250"/>
              <a:gd name="connsiteX134" fmla="*/ 3296219 w 3619883"/>
              <a:gd name="connsiteY134" fmla="*/ 59147 h 4297250"/>
              <a:gd name="connsiteX135" fmla="*/ 3319094 w 3619883"/>
              <a:gd name="connsiteY135" fmla="*/ 42500 h 4297250"/>
              <a:gd name="connsiteX136" fmla="*/ 3420511 w 3619883"/>
              <a:gd name="connsiteY136" fmla="*/ 0 h 4297250"/>
              <a:gd name="connsiteX137" fmla="*/ 3453305 w 3619883"/>
              <a:gd name="connsiteY137" fmla="*/ 7440 h 4297250"/>
              <a:gd name="connsiteX138" fmla="*/ 3496571 w 3619883"/>
              <a:gd name="connsiteY138" fmla="*/ 27182 h 4297250"/>
              <a:gd name="connsiteX139" fmla="*/ 3602117 w 3619883"/>
              <a:gd name="connsiteY139" fmla="*/ 132521 h 4297250"/>
              <a:gd name="connsiteX140" fmla="*/ 3619883 w 3619883"/>
              <a:gd name="connsiteY140" fmla="*/ 140049 h 4297250"/>
              <a:gd name="connsiteX141" fmla="*/ 3619883 w 3619883"/>
              <a:gd name="connsiteY14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3137725 w 3619883"/>
              <a:gd name="connsiteY7" fmla="*/ 3951392 h 4297250"/>
              <a:gd name="connsiteX8" fmla="*/ 2959941 w 3619883"/>
              <a:gd name="connsiteY8" fmla="*/ 3951392 h 4297250"/>
              <a:gd name="connsiteX9" fmla="*/ 2959941 w 3619883"/>
              <a:gd name="connsiteY9" fmla="*/ 4128157 h 4297250"/>
              <a:gd name="connsiteX10" fmla="*/ 2996846 w 3619883"/>
              <a:gd name="connsiteY10" fmla="*/ 4128157 h 4297250"/>
              <a:gd name="connsiteX11" fmla="*/ 3014011 w 3619883"/>
              <a:gd name="connsiteY11" fmla="*/ 4275461 h 4297250"/>
              <a:gd name="connsiteX12" fmla="*/ 2761042 w 3619883"/>
              <a:gd name="connsiteY12" fmla="*/ 4275461 h 4297250"/>
              <a:gd name="connsiteX13" fmla="*/ 2761042 w 3619883"/>
              <a:gd name="connsiteY13" fmla="*/ 4128157 h 4297250"/>
              <a:gd name="connsiteX14" fmla="*/ 2826768 w 3619883"/>
              <a:gd name="connsiteY14" fmla="*/ 4128157 h 4297250"/>
              <a:gd name="connsiteX15" fmla="*/ 2826768 w 3619883"/>
              <a:gd name="connsiteY15" fmla="*/ 3951392 h 4297250"/>
              <a:gd name="connsiteX16" fmla="*/ 2648983 w 3619883"/>
              <a:gd name="connsiteY16" fmla="*/ 3951392 h 4297250"/>
              <a:gd name="connsiteX17" fmla="*/ 2648983 w 3619883"/>
              <a:gd name="connsiteY17" fmla="*/ 4128157 h 4297250"/>
              <a:gd name="connsiteX18" fmla="*/ 2690646 w 3619883"/>
              <a:gd name="connsiteY18" fmla="*/ 4128157 h 4297250"/>
              <a:gd name="connsiteX19" fmla="*/ 2690646 w 3619883"/>
              <a:gd name="connsiteY19" fmla="*/ 4275461 h 4297250"/>
              <a:gd name="connsiteX20" fmla="*/ 2511710 w 3619883"/>
              <a:gd name="connsiteY20" fmla="*/ 4275461 h 4297250"/>
              <a:gd name="connsiteX21" fmla="*/ 2454288 w 3619883"/>
              <a:gd name="connsiteY21" fmla="*/ 4128157 h 4297250"/>
              <a:gd name="connsiteX22" fmla="*/ 2515810 w 3619883"/>
              <a:gd name="connsiteY22" fmla="*/ 4128157 h 4297250"/>
              <a:gd name="connsiteX23" fmla="*/ 2515810 w 3619883"/>
              <a:gd name="connsiteY23" fmla="*/ 3951392 h 4297250"/>
              <a:gd name="connsiteX24" fmla="*/ 2338025 w 3619883"/>
              <a:gd name="connsiteY24" fmla="*/ 3951392 h 4297250"/>
              <a:gd name="connsiteX25" fmla="*/ 2338025 w 3619883"/>
              <a:gd name="connsiteY25" fmla="*/ 4128157 h 4297250"/>
              <a:gd name="connsiteX26" fmla="*/ 2395120 w 3619883"/>
              <a:gd name="connsiteY26" fmla="*/ 4128157 h 4297250"/>
              <a:gd name="connsiteX27" fmla="*/ 2337697 w 3619883"/>
              <a:gd name="connsiteY27" fmla="*/ 4275461 h 4297250"/>
              <a:gd name="connsiteX28" fmla="*/ 2150155 w 3619883"/>
              <a:gd name="connsiteY28" fmla="*/ 4275461 h 4297250"/>
              <a:gd name="connsiteX29" fmla="*/ 2150155 w 3619883"/>
              <a:gd name="connsiteY29" fmla="*/ 4128157 h 4297250"/>
              <a:gd name="connsiteX30" fmla="*/ 2204852 w 3619883"/>
              <a:gd name="connsiteY30" fmla="*/ 4128157 h 4297250"/>
              <a:gd name="connsiteX31" fmla="*/ 2204852 w 3619883"/>
              <a:gd name="connsiteY31" fmla="*/ 3951392 h 4297250"/>
              <a:gd name="connsiteX32" fmla="*/ 2027068 w 3619883"/>
              <a:gd name="connsiteY32" fmla="*/ 3951392 h 4297250"/>
              <a:gd name="connsiteX33" fmla="*/ 2027068 w 3619883"/>
              <a:gd name="connsiteY33" fmla="*/ 4128157 h 4297250"/>
              <a:gd name="connsiteX34" fmla="*/ 2079759 w 3619883"/>
              <a:gd name="connsiteY34" fmla="*/ 4128157 h 4297250"/>
              <a:gd name="connsiteX35" fmla="*/ 2079759 w 3619883"/>
              <a:gd name="connsiteY35" fmla="*/ 4275461 h 4297250"/>
              <a:gd name="connsiteX36" fmla="*/ 1824703 w 3619883"/>
              <a:gd name="connsiteY36" fmla="*/ 4275461 h 4297250"/>
              <a:gd name="connsiteX37" fmla="*/ 1834468 w 3619883"/>
              <a:gd name="connsiteY37" fmla="*/ 4128157 h 4297250"/>
              <a:gd name="connsiteX38" fmla="*/ 1893894 w 3619883"/>
              <a:gd name="connsiteY38" fmla="*/ 4128157 h 4297250"/>
              <a:gd name="connsiteX39" fmla="*/ 1893894 w 3619883"/>
              <a:gd name="connsiteY39" fmla="*/ 3951392 h 4297250"/>
              <a:gd name="connsiteX40" fmla="*/ 1716110 w 3619883"/>
              <a:gd name="connsiteY40" fmla="*/ 3951392 h 4297250"/>
              <a:gd name="connsiteX41" fmla="*/ 1716110 w 3619883"/>
              <a:gd name="connsiteY41" fmla="*/ 4006431 h 4297250"/>
              <a:gd name="connsiteX42" fmla="*/ 1703447 w 3619883"/>
              <a:gd name="connsiteY42" fmla="*/ 4007960 h 4297250"/>
              <a:gd name="connsiteX43" fmla="*/ 1716110 w 3619883"/>
              <a:gd name="connsiteY43" fmla="*/ 4044284 h 4297250"/>
              <a:gd name="connsiteX44" fmla="*/ 1716110 w 3619883"/>
              <a:gd name="connsiteY44" fmla="*/ 4128157 h 4297250"/>
              <a:gd name="connsiteX45" fmla="*/ 1745346 w 3619883"/>
              <a:gd name="connsiteY45" fmla="*/ 4128157 h 4297250"/>
              <a:gd name="connsiteX46" fmla="*/ 1796694 w 3619883"/>
              <a:gd name="connsiteY46" fmla="*/ 4275461 h 4297250"/>
              <a:gd name="connsiteX47" fmla="*/ 1558844 w 3619883"/>
              <a:gd name="connsiteY47" fmla="*/ 4275461 h 4297250"/>
              <a:gd name="connsiteX48" fmla="*/ 1517252 w 3619883"/>
              <a:gd name="connsiteY48" fmla="*/ 4128157 h 4297250"/>
              <a:gd name="connsiteX49" fmla="*/ 1582936 w 3619883"/>
              <a:gd name="connsiteY49" fmla="*/ 4128157 h 4297250"/>
              <a:gd name="connsiteX50" fmla="*/ 1582936 w 3619883"/>
              <a:gd name="connsiteY50" fmla="*/ 3951392 h 4297250"/>
              <a:gd name="connsiteX51" fmla="*/ 1405151 w 3619883"/>
              <a:gd name="connsiteY51" fmla="*/ 3951392 h 4297250"/>
              <a:gd name="connsiteX52" fmla="*/ 1405151 w 3619883"/>
              <a:gd name="connsiteY52" fmla="*/ 4128157 h 4297250"/>
              <a:gd name="connsiteX53" fmla="*/ 1468988 w 3619883"/>
              <a:gd name="connsiteY53" fmla="*/ 4128157 h 4297250"/>
              <a:gd name="connsiteX54" fmla="*/ 1427396 w 3619883"/>
              <a:gd name="connsiteY54" fmla="*/ 4275461 h 4297250"/>
              <a:gd name="connsiteX55" fmla="*/ 1210751 w 3619883"/>
              <a:gd name="connsiteY55" fmla="*/ 4275461 h 4297250"/>
              <a:gd name="connsiteX56" fmla="*/ 1210751 w 3619883"/>
              <a:gd name="connsiteY56" fmla="*/ 4128157 h 4297250"/>
              <a:gd name="connsiteX57" fmla="*/ 1271978 w 3619883"/>
              <a:gd name="connsiteY57" fmla="*/ 4128157 h 4297250"/>
              <a:gd name="connsiteX58" fmla="*/ 1271978 w 3619883"/>
              <a:gd name="connsiteY58" fmla="*/ 3951392 h 4297250"/>
              <a:gd name="connsiteX59" fmla="*/ 1094193 w 3619883"/>
              <a:gd name="connsiteY59" fmla="*/ 3951392 h 4297250"/>
              <a:gd name="connsiteX60" fmla="*/ 1094193 w 3619883"/>
              <a:gd name="connsiteY60" fmla="*/ 4128157 h 4297250"/>
              <a:gd name="connsiteX61" fmla="*/ 1140354 w 3619883"/>
              <a:gd name="connsiteY61" fmla="*/ 4128157 h 4297250"/>
              <a:gd name="connsiteX62" fmla="*/ 1140354 w 3619883"/>
              <a:gd name="connsiteY62" fmla="*/ 4275461 h 4297250"/>
              <a:gd name="connsiteX63" fmla="*/ 953807 w 3619883"/>
              <a:gd name="connsiteY63" fmla="*/ 4275461 h 4297250"/>
              <a:gd name="connsiteX64" fmla="*/ 912215 w 3619883"/>
              <a:gd name="connsiteY64" fmla="*/ 4128157 h 4297250"/>
              <a:gd name="connsiteX65" fmla="*/ 961020 w 3619883"/>
              <a:gd name="connsiteY65" fmla="*/ 4128157 h 4297250"/>
              <a:gd name="connsiteX66" fmla="*/ 961020 w 3619883"/>
              <a:gd name="connsiteY66" fmla="*/ 3951392 h 4297250"/>
              <a:gd name="connsiteX67" fmla="*/ 783235 w 3619883"/>
              <a:gd name="connsiteY67" fmla="*/ 3951392 h 4297250"/>
              <a:gd name="connsiteX68" fmla="*/ 783235 w 3619883"/>
              <a:gd name="connsiteY68" fmla="*/ 4128157 h 4297250"/>
              <a:gd name="connsiteX69" fmla="*/ 871024 w 3619883"/>
              <a:gd name="connsiteY69" fmla="*/ 4128157 h 4297250"/>
              <a:gd name="connsiteX70" fmla="*/ 829432 w 3619883"/>
              <a:gd name="connsiteY70" fmla="*/ 4275461 h 4297250"/>
              <a:gd name="connsiteX71" fmla="*/ 611484 w 3619883"/>
              <a:gd name="connsiteY71" fmla="*/ 4275461 h 4297250"/>
              <a:gd name="connsiteX72" fmla="*/ 621247 w 3619883"/>
              <a:gd name="connsiteY72" fmla="*/ 4128157 h 4297250"/>
              <a:gd name="connsiteX73" fmla="*/ 650062 w 3619883"/>
              <a:gd name="connsiteY73" fmla="*/ 4128157 h 4297250"/>
              <a:gd name="connsiteX74" fmla="*/ 650062 w 3619883"/>
              <a:gd name="connsiteY74" fmla="*/ 3951392 h 4297250"/>
              <a:gd name="connsiteX75" fmla="*/ 472277 w 3619883"/>
              <a:gd name="connsiteY75" fmla="*/ 3951392 h 4297250"/>
              <a:gd name="connsiteX76" fmla="*/ 472277 w 3619883"/>
              <a:gd name="connsiteY76" fmla="*/ 4128157 h 4297250"/>
              <a:gd name="connsiteX77" fmla="*/ 522650 w 3619883"/>
              <a:gd name="connsiteY77" fmla="*/ 4128157 h 4297250"/>
              <a:gd name="connsiteX78" fmla="*/ 573998 w 3619883"/>
              <a:gd name="connsiteY78" fmla="*/ 4275461 h 4297250"/>
              <a:gd name="connsiteX79" fmla="*/ 336164 w 3619883"/>
              <a:gd name="connsiteY79" fmla="*/ 4275461 h 4297250"/>
              <a:gd name="connsiteX80" fmla="*/ 294572 w 3619883"/>
              <a:gd name="connsiteY80" fmla="*/ 4128157 h 4297250"/>
              <a:gd name="connsiteX81" fmla="*/ 339106 w 3619883"/>
              <a:gd name="connsiteY81" fmla="*/ 4128157 h 4297250"/>
              <a:gd name="connsiteX82" fmla="*/ 339106 w 3619883"/>
              <a:gd name="connsiteY82" fmla="*/ 3951392 h 4297250"/>
              <a:gd name="connsiteX83" fmla="*/ 161321 w 3619883"/>
              <a:gd name="connsiteY83" fmla="*/ 3951392 h 4297250"/>
              <a:gd name="connsiteX84" fmla="*/ 161321 w 3619883"/>
              <a:gd name="connsiteY84" fmla="*/ 4128157 h 4297250"/>
              <a:gd name="connsiteX85" fmla="*/ 230914 w 3619883"/>
              <a:gd name="connsiteY85" fmla="*/ 4128157 h 4297250"/>
              <a:gd name="connsiteX86" fmla="*/ 189322 w 3619883"/>
              <a:gd name="connsiteY86" fmla="*/ 4275461 h 4297250"/>
              <a:gd name="connsiteX87" fmla="*/ 0 w 3619883"/>
              <a:gd name="connsiteY87" fmla="*/ 4275461 h 4297250"/>
              <a:gd name="connsiteX88" fmla="*/ 0 w 3619883"/>
              <a:gd name="connsiteY88" fmla="*/ 42229 h 4297250"/>
              <a:gd name="connsiteX89" fmla="*/ 42464 w 3619883"/>
              <a:gd name="connsiteY89" fmla="*/ 40518 h 4297250"/>
              <a:gd name="connsiteX90" fmla="*/ 137733 w 3619883"/>
              <a:gd name="connsiteY90" fmla="*/ 35355 h 4297250"/>
              <a:gd name="connsiteX91" fmla="*/ 270565 w 3619883"/>
              <a:gd name="connsiteY91" fmla="*/ 29759 h 4297250"/>
              <a:gd name="connsiteX92" fmla="*/ 479734 w 3619883"/>
              <a:gd name="connsiteY92" fmla="*/ 45455 h 4297250"/>
              <a:gd name="connsiteX93" fmla="*/ 524103 w 3619883"/>
              <a:gd name="connsiteY93" fmla="*/ 41625 h 4297250"/>
              <a:gd name="connsiteX94" fmla="*/ 624416 w 3619883"/>
              <a:gd name="connsiteY94" fmla="*/ 22696 h 4297250"/>
              <a:gd name="connsiteX95" fmla="*/ 657762 w 3619883"/>
              <a:gd name="connsiteY95" fmla="*/ 18351 h 4297250"/>
              <a:gd name="connsiteX96" fmla="*/ 690557 w 3619883"/>
              <a:gd name="connsiteY96" fmla="*/ 25792 h 4297250"/>
              <a:gd name="connsiteX97" fmla="*/ 745123 w 3619883"/>
              <a:gd name="connsiteY97" fmla="*/ 40157 h 4297250"/>
              <a:gd name="connsiteX98" fmla="*/ 789493 w 3619883"/>
              <a:gd name="connsiteY98" fmla="*/ 36327 h 4297250"/>
              <a:gd name="connsiteX99" fmla="*/ 854255 w 3619883"/>
              <a:gd name="connsiteY99" fmla="*/ 68887 h 4297250"/>
              <a:gd name="connsiteX100" fmla="*/ 897520 w 3619883"/>
              <a:gd name="connsiteY100" fmla="*/ 88629 h 4297250"/>
              <a:gd name="connsiteX101" fmla="*/ 940510 w 3619883"/>
              <a:gd name="connsiteY101" fmla="*/ 114265 h 4297250"/>
              <a:gd name="connsiteX102" fmla="*/ 1082712 w 3619883"/>
              <a:gd name="connsiteY102" fmla="*/ 144543 h 4297250"/>
              <a:gd name="connsiteX103" fmla="*/ 1205348 w 3619883"/>
              <a:gd name="connsiteY103" fmla="*/ 120753 h 4297250"/>
              <a:gd name="connsiteX104" fmla="*/ 1271764 w 3619883"/>
              <a:gd name="connsiteY104" fmla="*/ 117956 h 4297250"/>
              <a:gd name="connsiteX105" fmla="*/ 1315583 w 3619883"/>
              <a:gd name="connsiteY105" fmla="*/ 125912 h 4297250"/>
              <a:gd name="connsiteX106" fmla="*/ 1359125 w 3619883"/>
              <a:gd name="connsiteY106" fmla="*/ 139761 h 4297250"/>
              <a:gd name="connsiteX107" fmla="*/ 1391919 w 3619883"/>
              <a:gd name="connsiteY107" fmla="*/ 147202 h 4297250"/>
              <a:gd name="connsiteX108" fmla="*/ 1436563 w 3619883"/>
              <a:gd name="connsiteY108" fmla="*/ 137480 h 4297250"/>
              <a:gd name="connsiteX109" fmla="*/ 1471566 w 3619883"/>
              <a:gd name="connsiteY109" fmla="*/ 97777 h 4297250"/>
              <a:gd name="connsiteX110" fmla="*/ 1505739 w 3619883"/>
              <a:gd name="connsiteY110" fmla="*/ 75753 h 4297250"/>
              <a:gd name="connsiteX111" fmla="*/ 1590891 w 3619883"/>
              <a:gd name="connsiteY111" fmla="*/ 144702 h 4297250"/>
              <a:gd name="connsiteX112" fmla="*/ 1625616 w 3619883"/>
              <a:gd name="connsiteY112" fmla="*/ 110893 h 4297250"/>
              <a:gd name="connsiteX113" fmla="*/ 1658964 w 3619883"/>
              <a:gd name="connsiteY113" fmla="*/ 106547 h 4297250"/>
              <a:gd name="connsiteX114" fmla="*/ 1746598 w 3619883"/>
              <a:gd name="connsiteY114" fmla="*/ 122460 h 4297250"/>
              <a:gd name="connsiteX115" fmla="*/ 1811913 w 3619883"/>
              <a:gd name="connsiteY115" fmla="*/ 143234 h 4297250"/>
              <a:gd name="connsiteX116" fmla="*/ 1856557 w 3619883"/>
              <a:gd name="connsiteY116" fmla="*/ 133511 h 4297250"/>
              <a:gd name="connsiteX117" fmla="*/ 2066003 w 3619883"/>
              <a:gd name="connsiteY117" fmla="*/ 143313 h 4297250"/>
              <a:gd name="connsiteX118" fmla="*/ 2177615 w 3619883"/>
              <a:gd name="connsiteY118" fmla="*/ 119007 h 4297250"/>
              <a:gd name="connsiteX119" fmla="*/ 2255883 w 3619883"/>
              <a:gd name="connsiteY119" fmla="*/ 99047 h 4297250"/>
              <a:gd name="connsiteX120" fmla="*/ 2344622 w 3619883"/>
              <a:gd name="connsiteY120" fmla="*/ 91388 h 4297250"/>
              <a:gd name="connsiteX121" fmla="*/ 2455682 w 3619883"/>
              <a:gd name="connsiteY121" fmla="*/ 78869 h 4297250"/>
              <a:gd name="connsiteX122" fmla="*/ 2632609 w 3619883"/>
              <a:gd name="connsiteY122" fmla="*/ 75338 h 4297250"/>
              <a:gd name="connsiteX123" fmla="*/ 2742291 w 3619883"/>
              <a:gd name="connsiteY123" fmla="*/ 92282 h 4297250"/>
              <a:gd name="connsiteX124" fmla="*/ 2851974 w 3619883"/>
              <a:gd name="connsiteY124" fmla="*/ 109227 h 4297250"/>
              <a:gd name="connsiteX125" fmla="*/ 2907643 w 3619883"/>
              <a:gd name="connsiteY125" fmla="*/ 100020 h 4297250"/>
              <a:gd name="connsiteX126" fmla="*/ 2944022 w 3619883"/>
              <a:gd name="connsiteY126" fmla="*/ 30853 h 4297250"/>
              <a:gd name="connsiteX127" fmla="*/ 3022289 w 3619883"/>
              <a:gd name="connsiteY127" fmla="*/ 10893 h 4297250"/>
              <a:gd name="connsiteX128" fmla="*/ 3054807 w 3619883"/>
              <a:gd name="connsiteY128" fmla="*/ 24226 h 4297250"/>
              <a:gd name="connsiteX129" fmla="*/ 3141892 w 3619883"/>
              <a:gd name="connsiteY129" fmla="*/ 51925 h 4297250"/>
              <a:gd name="connsiteX130" fmla="*/ 3185711 w 3619883"/>
              <a:gd name="connsiteY130" fmla="*/ 59881 h 4297250"/>
              <a:gd name="connsiteX131" fmla="*/ 3219056 w 3619883"/>
              <a:gd name="connsiteY131" fmla="*/ 55536 h 4297250"/>
              <a:gd name="connsiteX132" fmla="*/ 3263425 w 3619883"/>
              <a:gd name="connsiteY132" fmla="*/ 51706 h 4297250"/>
              <a:gd name="connsiteX133" fmla="*/ 3296219 w 3619883"/>
              <a:gd name="connsiteY133" fmla="*/ 59147 h 4297250"/>
              <a:gd name="connsiteX134" fmla="*/ 3319094 w 3619883"/>
              <a:gd name="connsiteY134" fmla="*/ 42500 h 4297250"/>
              <a:gd name="connsiteX135" fmla="*/ 3420511 w 3619883"/>
              <a:gd name="connsiteY135" fmla="*/ 0 h 4297250"/>
              <a:gd name="connsiteX136" fmla="*/ 3453305 w 3619883"/>
              <a:gd name="connsiteY136" fmla="*/ 7440 h 4297250"/>
              <a:gd name="connsiteX137" fmla="*/ 3496571 w 3619883"/>
              <a:gd name="connsiteY137" fmla="*/ 27182 h 4297250"/>
              <a:gd name="connsiteX138" fmla="*/ 3602117 w 3619883"/>
              <a:gd name="connsiteY138" fmla="*/ 132521 h 4297250"/>
              <a:gd name="connsiteX139" fmla="*/ 3619883 w 3619883"/>
              <a:gd name="connsiteY139" fmla="*/ 140049 h 4297250"/>
              <a:gd name="connsiteX140" fmla="*/ 3619883 w 3619883"/>
              <a:gd name="connsiteY14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2959941 w 3619883"/>
              <a:gd name="connsiteY7" fmla="*/ 3951392 h 4297250"/>
              <a:gd name="connsiteX8" fmla="*/ 2959941 w 3619883"/>
              <a:gd name="connsiteY8" fmla="*/ 4128157 h 4297250"/>
              <a:gd name="connsiteX9" fmla="*/ 2996846 w 3619883"/>
              <a:gd name="connsiteY9" fmla="*/ 4128157 h 4297250"/>
              <a:gd name="connsiteX10" fmla="*/ 3014011 w 3619883"/>
              <a:gd name="connsiteY10" fmla="*/ 4275461 h 4297250"/>
              <a:gd name="connsiteX11" fmla="*/ 2761042 w 3619883"/>
              <a:gd name="connsiteY11" fmla="*/ 4275461 h 4297250"/>
              <a:gd name="connsiteX12" fmla="*/ 2761042 w 3619883"/>
              <a:gd name="connsiteY12" fmla="*/ 4128157 h 4297250"/>
              <a:gd name="connsiteX13" fmla="*/ 2826768 w 3619883"/>
              <a:gd name="connsiteY13" fmla="*/ 4128157 h 4297250"/>
              <a:gd name="connsiteX14" fmla="*/ 2826768 w 3619883"/>
              <a:gd name="connsiteY14" fmla="*/ 3951392 h 4297250"/>
              <a:gd name="connsiteX15" fmla="*/ 2648983 w 3619883"/>
              <a:gd name="connsiteY15" fmla="*/ 3951392 h 4297250"/>
              <a:gd name="connsiteX16" fmla="*/ 2648983 w 3619883"/>
              <a:gd name="connsiteY16" fmla="*/ 4128157 h 4297250"/>
              <a:gd name="connsiteX17" fmla="*/ 2690646 w 3619883"/>
              <a:gd name="connsiteY17" fmla="*/ 4128157 h 4297250"/>
              <a:gd name="connsiteX18" fmla="*/ 2690646 w 3619883"/>
              <a:gd name="connsiteY18" fmla="*/ 4275461 h 4297250"/>
              <a:gd name="connsiteX19" fmla="*/ 2511710 w 3619883"/>
              <a:gd name="connsiteY19" fmla="*/ 4275461 h 4297250"/>
              <a:gd name="connsiteX20" fmla="*/ 2454288 w 3619883"/>
              <a:gd name="connsiteY20" fmla="*/ 4128157 h 4297250"/>
              <a:gd name="connsiteX21" fmla="*/ 2515810 w 3619883"/>
              <a:gd name="connsiteY21" fmla="*/ 4128157 h 4297250"/>
              <a:gd name="connsiteX22" fmla="*/ 2515810 w 3619883"/>
              <a:gd name="connsiteY22" fmla="*/ 3951392 h 4297250"/>
              <a:gd name="connsiteX23" fmla="*/ 2338025 w 3619883"/>
              <a:gd name="connsiteY23" fmla="*/ 3951392 h 4297250"/>
              <a:gd name="connsiteX24" fmla="*/ 2338025 w 3619883"/>
              <a:gd name="connsiteY24" fmla="*/ 4128157 h 4297250"/>
              <a:gd name="connsiteX25" fmla="*/ 2395120 w 3619883"/>
              <a:gd name="connsiteY25" fmla="*/ 4128157 h 4297250"/>
              <a:gd name="connsiteX26" fmla="*/ 2337697 w 3619883"/>
              <a:gd name="connsiteY26" fmla="*/ 4275461 h 4297250"/>
              <a:gd name="connsiteX27" fmla="*/ 2150155 w 3619883"/>
              <a:gd name="connsiteY27" fmla="*/ 4275461 h 4297250"/>
              <a:gd name="connsiteX28" fmla="*/ 2150155 w 3619883"/>
              <a:gd name="connsiteY28" fmla="*/ 4128157 h 4297250"/>
              <a:gd name="connsiteX29" fmla="*/ 2204852 w 3619883"/>
              <a:gd name="connsiteY29" fmla="*/ 4128157 h 4297250"/>
              <a:gd name="connsiteX30" fmla="*/ 2204852 w 3619883"/>
              <a:gd name="connsiteY30" fmla="*/ 3951392 h 4297250"/>
              <a:gd name="connsiteX31" fmla="*/ 2027068 w 3619883"/>
              <a:gd name="connsiteY31" fmla="*/ 3951392 h 4297250"/>
              <a:gd name="connsiteX32" fmla="*/ 2027068 w 3619883"/>
              <a:gd name="connsiteY32" fmla="*/ 4128157 h 4297250"/>
              <a:gd name="connsiteX33" fmla="*/ 2079759 w 3619883"/>
              <a:gd name="connsiteY33" fmla="*/ 4128157 h 4297250"/>
              <a:gd name="connsiteX34" fmla="*/ 2079759 w 3619883"/>
              <a:gd name="connsiteY34" fmla="*/ 4275461 h 4297250"/>
              <a:gd name="connsiteX35" fmla="*/ 1824703 w 3619883"/>
              <a:gd name="connsiteY35" fmla="*/ 4275461 h 4297250"/>
              <a:gd name="connsiteX36" fmla="*/ 1834468 w 3619883"/>
              <a:gd name="connsiteY36" fmla="*/ 4128157 h 4297250"/>
              <a:gd name="connsiteX37" fmla="*/ 1893894 w 3619883"/>
              <a:gd name="connsiteY37" fmla="*/ 4128157 h 4297250"/>
              <a:gd name="connsiteX38" fmla="*/ 1893894 w 3619883"/>
              <a:gd name="connsiteY38" fmla="*/ 3951392 h 4297250"/>
              <a:gd name="connsiteX39" fmla="*/ 1716110 w 3619883"/>
              <a:gd name="connsiteY39" fmla="*/ 3951392 h 4297250"/>
              <a:gd name="connsiteX40" fmla="*/ 1716110 w 3619883"/>
              <a:gd name="connsiteY40" fmla="*/ 4006431 h 4297250"/>
              <a:gd name="connsiteX41" fmla="*/ 1703447 w 3619883"/>
              <a:gd name="connsiteY41" fmla="*/ 4007960 h 4297250"/>
              <a:gd name="connsiteX42" fmla="*/ 1716110 w 3619883"/>
              <a:gd name="connsiteY42" fmla="*/ 4044284 h 4297250"/>
              <a:gd name="connsiteX43" fmla="*/ 1716110 w 3619883"/>
              <a:gd name="connsiteY43" fmla="*/ 4128157 h 4297250"/>
              <a:gd name="connsiteX44" fmla="*/ 1745346 w 3619883"/>
              <a:gd name="connsiteY44" fmla="*/ 4128157 h 4297250"/>
              <a:gd name="connsiteX45" fmla="*/ 1796694 w 3619883"/>
              <a:gd name="connsiteY45" fmla="*/ 4275461 h 4297250"/>
              <a:gd name="connsiteX46" fmla="*/ 1558844 w 3619883"/>
              <a:gd name="connsiteY46" fmla="*/ 4275461 h 4297250"/>
              <a:gd name="connsiteX47" fmla="*/ 1517252 w 3619883"/>
              <a:gd name="connsiteY47" fmla="*/ 4128157 h 4297250"/>
              <a:gd name="connsiteX48" fmla="*/ 1582936 w 3619883"/>
              <a:gd name="connsiteY48" fmla="*/ 4128157 h 4297250"/>
              <a:gd name="connsiteX49" fmla="*/ 1582936 w 3619883"/>
              <a:gd name="connsiteY49" fmla="*/ 3951392 h 4297250"/>
              <a:gd name="connsiteX50" fmla="*/ 1405151 w 3619883"/>
              <a:gd name="connsiteY50" fmla="*/ 3951392 h 4297250"/>
              <a:gd name="connsiteX51" fmla="*/ 1405151 w 3619883"/>
              <a:gd name="connsiteY51" fmla="*/ 4128157 h 4297250"/>
              <a:gd name="connsiteX52" fmla="*/ 1468988 w 3619883"/>
              <a:gd name="connsiteY52" fmla="*/ 4128157 h 4297250"/>
              <a:gd name="connsiteX53" fmla="*/ 1427396 w 3619883"/>
              <a:gd name="connsiteY53" fmla="*/ 4275461 h 4297250"/>
              <a:gd name="connsiteX54" fmla="*/ 1210751 w 3619883"/>
              <a:gd name="connsiteY54" fmla="*/ 4275461 h 4297250"/>
              <a:gd name="connsiteX55" fmla="*/ 1210751 w 3619883"/>
              <a:gd name="connsiteY55" fmla="*/ 4128157 h 4297250"/>
              <a:gd name="connsiteX56" fmla="*/ 1271978 w 3619883"/>
              <a:gd name="connsiteY56" fmla="*/ 4128157 h 4297250"/>
              <a:gd name="connsiteX57" fmla="*/ 1271978 w 3619883"/>
              <a:gd name="connsiteY57" fmla="*/ 3951392 h 4297250"/>
              <a:gd name="connsiteX58" fmla="*/ 1094193 w 3619883"/>
              <a:gd name="connsiteY58" fmla="*/ 3951392 h 4297250"/>
              <a:gd name="connsiteX59" fmla="*/ 1094193 w 3619883"/>
              <a:gd name="connsiteY59" fmla="*/ 4128157 h 4297250"/>
              <a:gd name="connsiteX60" fmla="*/ 1140354 w 3619883"/>
              <a:gd name="connsiteY60" fmla="*/ 4128157 h 4297250"/>
              <a:gd name="connsiteX61" fmla="*/ 1140354 w 3619883"/>
              <a:gd name="connsiteY61" fmla="*/ 4275461 h 4297250"/>
              <a:gd name="connsiteX62" fmla="*/ 953807 w 3619883"/>
              <a:gd name="connsiteY62" fmla="*/ 4275461 h 4297250"/>
              <a:gd name="connsiteX63" fmla="*/ 912215 w 3619883"/>
              <a:gd name="connsiteY63" fmla="*/ 4128157 h 4297250"/>
              <a:gd name="connsiteX64" fmla="*/ 961020 w 3619883"/>
              <a:gd name="connsiteY64" fmla="*/ 4128157 h 4297250"/>
              <a:gd name="connsiteX65" fmla="*/ 961020 w 3619883"/>
              <a:gd name="connsiteY65" fmla="*/ 3951392 h 4297250"/>
              <a:gd name="connsiteX66" fmla="*/ 783235 w 3619883"/>
              <a:gd name="connsiteY66" fmla="*/ 3951392 h 4297250"/>
              <a:gd name="connsiteX67" fmla="*/ 783235 w 3619883"/>
              <a:gd name="connsiteY67" fmla="*/ 4128157 h 4297250"/>
              <a:gd name="connsiteX68" fmla="*/ 871024 w 3619883"/>
              <a:gd name="connsiteY68" fmla="*/ 4128157 h 4297250"/>
              <a:gd name="connsiteX69" fmla="*/ 829432 w 3619883"/>
              <a:gd name="connsiteY69" fmla="*/ 4275461 h 4297250"/>
              <a:gd name="connsiteX70" fmla="*/ 611484 w 3619883"/>
              <a:gd name="connsiteY70" fmla="*/ 4275461 h 4297250"/>
              <a:gd name="connsiteX71" fmla="*/ 621247 w 3619883"/>
              <a:gd name="connsiteY71" fmla="*/ 4128157 h 4297250"/>
              <a:gd name="connsiteX72" fmla="*/ 650062 w 3619883"/>
              <a:gd name="connsiteY72" fmla="*/ 4128157 h 4297250"/>
              <a:gd name="connsiteX73" fmla="*/ 650062 w 3619883"/>
              <a:gd name="connsiteY73" fmla="*/ 3951392 h 4297250"/>
              <a:gd name="connsiteX74" fmla="*/ 472277 w 3619883"/>
              <a:gd name="connsiteY74" fmla="*/ 3951392 h 4297250"/>
              <a:gd name="connsiteX75" fmla="*/ 472277 w 3619883"/>
              <a:gd name="connsiteY75" fmla="*/ 4128157 h 4297250"/>
              <a:gd name="connsiteX76" fmla="*/ 522650 w 3619883"/>
              <a:gd name="connsiteY76" fmla="*/ 4128157 h 4297250"/>
              <a:gd name="connsiteX77" fmla="*/ 573998 w 3619883"/>
              <a:gd name="connsiteY77" fmla="*/ 4275461 h 4297250"/>
              <a:gd name="connsiteX78" fmla="*/ 336164 w 3619883"/>
              <a:gd name="connsiteY78" fmla="*/ 4275461 h 4297250"/>
              <a:gd name="connsiteX79" fmla="*/ 294572 w 3619883"/>
              <a:gd name="connsiteY79" fmla="*/ 4128157 h 4297250"/>
              <a:gd name="connsiteX80" fmla="*/ 339106 w 3619883"/>
              <a:gd name="connsiteY80" fmla="*/ 4128157 h 4297250"/>
              <a:gd name="connsiteX81" fmla="*/ 339106 w 3619883"/>
              <a:gd name="connsiteY81" fmla="*/ 3951392 h 4297250"/>
              <a:gd name="connsiteX82" fmla="*/ 161321 w 3619883"/>
              <a:gd name="connsiteY82" fmla="*/ 3951392 h 4297250"/>
              <a:gd name="connsiteX83" fmla="*/ 161321 w 3619883"/>
              <a:gd name="connsiteY83" fmla="*/ 4128157 h 4297250"/>
              <a:gd name="connsiteX84" fmla="*/ 230914 w 3619883"/>
              <a:gd name="connsiteY84" fmla="*/ 4128157 h 4297250"/>
              <a:gd name="connsiteX85" fmla="*/ 189322 w 3619883"/>
              <a:gd name="connsiteY85" fmla="*/ 4275461 h 4297250"/>
              <a:gd name="connsiteX86" fmla="*/ 0 w 3619883"/>
              <a:gd name="connsiteY86" fmla="*/ 4275461 h 4297250"/>
              <a:gd name="connsiteX87" fmla="*/ 0 w 3619883"/>
              <a:gd name="connsiteY87" fmla="*/ 42229 h 4297250"/>
              <a:gd name="connsiteX88" fmla="*/ 42464 w 3619883"/>
              <a:gd name="connsiteY88" fmla="*/ 40518 h 4297250"/>
              <a:gd name="connsiteX89" fmla="*/ 137733 w 3619883"/>
              <a:gd name="connsiteY89" fmla="*/ 35355 h 4297250"/>
              <a:gd name="connsiteX90" fmla="*/ 270565 w 3619883"/>
              <a:gd name="connsiteY90" fmla="*/ 29759 h 4297250"/>
              <a:gd name="connsiteX91" fmla="*/ 479734 w 3619883"/>
              <a:gd name="connsiteY91" fmla="*/ 45455 h 4297250"/>
              <a:gd name="connsiteX92" fmla="*/ 524103 w 3619883"/>
              <a:gd name="connsiteY92" fmla="*/ 41625 h 4297250"/>
              <a:gd name="connsiteX93" fmla="*/ 624416 w 3619883"/>
              <a:gd name="connsiteY93" fmla="*/ 22696 h 4297250"/>
              <a:gd name="connsiteX94" fmla="*/ 657762 w 3619883"/>
              <a:gd name="connsiteY94" fmla="*/ 18351 h 4297250"/>
              <a:gd name="connsiteX95" fmla="*/ 690557 w 3619883"/>
              <a:gd name="connsiteY95" fmla="*/ 25792 h 4297250"/>
              <a:gd name="connsiteX96" fmla="*/ 745123 w 3619883"/>
              <a:gd name="connsiteY96" fmla="*/ 40157 h 4297250"/>
              <a:gd name="connsiteX97" fmla="*/ 789493 w 3619883"/>
              <a:gd name="connsiteY97" fmla="*/ 36327 h 4297250"/>
              <a:gd name="connsiteX98" fmla="*/ 854255 w 3619883"/>
              <a:gd name="connsiteY98" fmla="*/ 68887 h 4297250"/>
              <a:gd name="connsiteX99" fmla="*/ 897520 w 3619883"/>
              <a:gd name="connsiteY99" fmla="*/ 88629 h 4297250"/>
              <a:gd name="connsiteX100" fmla="*/ 940510 w 3619883"/>
              <a:gd name="connsiteY100" fmla="*/ 114265 h 4297250"/>
              <a:gd name="connsiteX101" fmla="*/ 1082712 w 3619883"/>
              <a:gd name="connsiteY101" fmla="*/ 144543 h 4297250"/>
              <a:gd name="connsiteX102" fmla="*/ 1205348 w 3619883"/>
              <a:gd name="connsiteY102" fmla="*/ 120753 h 4297250"/>
              <a:gd name="connsiteX103" fmla="*/ 1271764 w 3619883"/>
              <a:gd name="connsiteY103" fmla="*/ 117956 h 4297250"/>
              <a:gd name="connsiteX104" fmla="*/ 1315583 w 3619883"/>
              <a:gd name="connsiteY104" fmla="*/ 125912 h 4297250"/>
              <a:gd name="connsiteX105" fmla="*/ 1359125 w 3619883"/>
              <a:gd name="connsiteY105" fmla="*/ 139761 h 4297250"/>
              <a:gd name="connsiteX106" fmla="*/ 1391919 w 3619883"/>
              <a:gd name="connsiteY106" fmla="*/ 147202 h 4297250"/>
              <a:gd name="connsiteX107" fmla="*/ 1436563 w 3619883"/>
              <a:gd name="connsiteY107" fmla="*/ 137480 h 4297250"/>
              <a:gd name="connsiteX108" fmla="*/ 1471566 w 3619883"/>
              <a:gd name="connsiteY108" fmla="*/ 97777 h 4297250"/>
              <a:gd name="connsiteX109" fmla="*/ 1505739 w 3619883"/>
              <a:gd name="connsiteY109" fmla="*/ 75753 h 4297250"/>
              <a:gd name="connsiteX110" fmla="*/ 1590891 w 3619883"/>
              <a:gd name="connsiteY110" fmla="*/ 144702 h 4297250"/>
              <a:gd name="connsiteX111" fmla="*/ 1625616 w 3619883"/>
              <a:gd name="connsiteY111" fmla="*/ 110893 h 4297250"/>
              <a:gd name="connsiteX112" fmla="*/ 1658964 w 3619883"/>
              <a:gd name="connsiteY112" fmla="*/ 106547 h 4297250"/>
              <a:gd name="connsiteX113" fmla="*/ 1746598 w 3619883"/>
              <a:gd name="connsiteY113" fmla="*/ 122460 h 4297250"/>
              <a:gd name="connsiteX114" fmla="*/ 1811913 w 3619883"/>
              <a:gd name="connsiteY114" fmla="*/ 143234 h 4297250"/>
              <a:gd name="connsiteX115" fmla="*/ 1856557 w 3619883"/>
              <a:gd name="connsiteY115" fmla="*/ 133511 h 4297250"/>
              <a:gd name="connsiteX116" fmla="*/ 2066003 w 3619883"/>
              <a:gd name="connsiteY116" fmla="*/ 143313 h 4297250"/>
              <a:gd name="connsiteX117" fmla="*/ 2177615 w 3619883"/>
              <a:gd name="connsiteY117" fmla="*/ 119007 h 4297250"/>
              <a:gd name="connsiteX118" fmla="*/ 2255883 w 3619883"/>
              <a:gd name="connsiteY118" fmla="*/ 99047 h 4297250"/>
              <a:gd name="connsiteX119" fmla="*/ 2344622 w 3619883"/>
              <a:gd name="connsiteY119" fmla="*/ 91388 h 4297250"/>
              <a:gd name="connsiteX120" fmla="*/ 2455682 w 3619883"/>
              <a:gd name="connsiteY120" fmla="*/ 78869 h 4297250"/>
              <a:gd name="connsiteX121" fmla="*/ 2632609 w 3619883"/>
              <a:gd name="connsiteY121" fmla="*/ 75338 h 4297250"/>
              <a:gd name="connsiteX122" fmla="*/ 2742291 w 3619883"/>
              <a:gd name="connsiteY122" fmla="*/ 92282 h 4297250"/>
              <a:gd name="connsiteX123" fmla="*/ 2851974 w 3619883"/>
              <a:gd name="connsiteY123" fmla="*/ 109227 h 4297250"/>
              <a:gd name="connsiteX124" fmla="*/ 2907643 w 3619883"/>
              <a:gd name="connsiteY124" fmla="*/ 100020 h 4297250"/>
              <a:gd name="connsiteX125" fmla="*/ 2944022 w 3619883"/>
              <a:gd name="connsiteY125" fmla="*/ 30853 h 4297250"/>
              <a:gd name="connsiteX126" fmla="*/ 3022289 w 3619883"/>
              <a:gd name="connsiteY126" fmla="*/ 10893 h 4297250"/>
              <a:gd name="connsiteX127" fmla="*/ 3054807 w 3619883"/>
              <a:gd name="connsiteY127" fmla="*/ 24226 h 4297250"/>
              <a:gd name="connsiteX128" fmla="*/ 3141892 w 3619883"/>
              <a:gd name="connsiteY128" fmla="*/ 51925 h 4297250"/>
              <a:gd name="connsiteX129" fmla="*/ 3185711 w 3619883"/>
              <a:gd name="connsiteY129" fmla="*/ 59881 h 4297250"/>
              <a:gd name="connsiteX130" fmla="*/ 3219056 w 3619883"/>
              <a:gd name="connsiteY130" fmla="*/ 55536 h 4297250"/>
              <a:gd name="connsiteX131" fmla="*/ 3263425 w 3619883"/>
              <a:gd name="connsiteY131" fmla="*/ 51706 h 4297250"/>
              <a:gd name="connsiteX132" fmla="*/ 3296219 w 3619883"/>
              <a:gd name="connsiteY132" fmla="*/ 59147 h 4297250"/>
              <a:gd name="connsiteX133" fmla="*/ 3319094 w 3619883"/>
              <a:gd name="connsiteY133" fmla="*/ 42500 h 4297250"/>
              <a:gd name="connsiteX134" fmla="*/ 3420511 w 3619883"/>
              <a:gd name="connsiteY134" fmla="*/ 0 h 4297250"/>
              <a:gd name="connsiteX135" fmla="*/ 3453305 w 3619883"/>
              <a:gd name="connsiteY135" fmla="*/ 7440 h 4297250"/>
              <a:gd name="connsiteX136" fmla="*/ 3496571 w 3619883"/>
              <a:gd name="connsiteY136" fmla="*/ 27182 h 4297250"/>
              <a:gd name="connsiteX137" fmla="*/ 3602117 w 3619883"/>
              <a:gd name="connsiteY137" fmla="*/ 132521 h 4297250"/>
              <a:gd name="connsiteX138" fmla="*/ 3619883 w 3619883"/>
              <a:gd name="connsiteY138" fmla="*/ 140049 h 4297250"/>
              <a:gd name="connsiteX139" fmla="*/ 3619883 w 3619883"/>
              <a:gd name="connsiteY13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2959941 w 3619883"/>
              <a:gd name="connsiteY7" fmla="*/ 4128157 h 4297250"/>
              <a:gd name="connsiteX8" fmla="*/ 2996846 w 3619883"/>
              <a:gd name="connsiteY8" fmla="*/ 4128157 h 4297250"/>
              <a:gd name="connsiteX9" fmla="*/ 3014011 w 3619883"/>
              <a:gd name="connsiteY9" fmla="*/ 4275461 h 4297250"/>
              <a:gd name="connsiteX10" fmla="*/ 2761042 w 3619883"/>
              <a:gd name="connsiteY10" fmla="*/ 4275461 h 4297250"/>
              <a:gd name="connsiteX11" fmla="*/ 2761042 w 3619883"/>
              <a:gd name="connsiteY11" fmla="*/ 4128157 h 4297250"/>
              <a:gd name="connsiteX12" fmla="*/ 2826768 w 3619883"/>
              <a:gd name="connsiteY12" fmla="*/ 4128157 h 4297250"/>
              <a:gd name="connsiteX13" fmla="*/ 2826768 w 3619883"/>
              <a:gd name="connsiteY13" fmla="*/ 3951392 h 4297250"/>
              <a:gd name="connsiteX14" fmla="*/ 2648983 w 3619883"/>
              <a:gd name="connsiteY14" fmla="*/ 3951392 h 4297250"/>
              <a:gd name="connsiteX15" fmla="*/ 2648983 w 3619883"/>
              <a:gd name="connsiteY15" fmla="*/ 4128157 h 4297250"/>
              <a:gd name="connsiteX16" fmla="*/ 2690646 w 3619883"/>
              <a:gd name="connsiteY16" fmla="*/ 4128157 h 4297250"/>
              <a:gd name="connsiteX17" fmla="*/ 2690646 w 3619883"/>
              <a:gd name="connsiteY17" fmla="*/ 4275461 h 4297250"/>
              <a:gd name="connsiteX18" fmla="*/ 2511710 w 3619883"/>
              <a:gd name="connsiteY18" fmla="*/ 4275461 h 4297250"/>
              <a:gd name="connsiteX19" fmla="*/ 2454288 w 3619883"/>
              <a:gd name="connsiteY19" fmla="*/ 4128157 h 4297250"/>
              <a:gd name="connsiteX20" fmla="*/ 2515810 w 3619883"/>
              <a:gd name="connsiteY20" fmla="*/ 4128157 h 4297250"/>
              <a:gd name="connsiteX21" fmla="*/ 2515810 w 3619883"/>
              <a:gd name="connsiteY21" fmla="*/ 3951392 h 4297250"/>
              <a:gd name="connsiteX22" fmla="*/ 2338025 w 3619883"/>
              <a:gd name="connsiteY22" fmla="*/ 3951392 h 4297250"/>
              <a:gd name="connsiteX23" fmla="*/ 2338025 w 3619883"/>
              <a:gd name="connsiteY23" fmla="*/ 4128157 h 4297250"/>
              <a:gd name="connsiteX24" fmla="*/ 2395120 w 3619883"/>
              <a:gd name="connsiteY24" fmla="*/ 4128157 h 4297250"/>
              <a:gd name="connsiteX25" fmla="*/ 2337697 w 3619883"/>
              <a:gd name="connsiteY25" fmla="*/ 4275461 h 4297250"/>
              <a:gd name="connsiteX26" fmla="*/ 2150155 w 3619883"/>
              <a:gd name="connsiteY26" fmla="*/ 4275461 h 4297250"/>
              <a:gd name="connsiteX27" fmla="*/ 2150155 w 3619883"/>
              <a:gd name="connsiteY27" fmla="*/ 4128157 h 4297250"/>
              <a:gd name="connsiteX28" fmla="*/ 2204852 w 3619883"/>
              <a:gd name="connsiteY28" fmla="*/ 4128157 h 4297250"/>
              <a:gd name="connsiteX29" fmla="*/ 2204852 w 3619883"/>
              <a:gd name="connsiteY29" fmla="*/ 3951392 h 4297250"/>
              <a:gd name="connsiteX30" fmla="*/ 2027068 w 3619883"/>
              <a:gd name="connsiteY30" fmla="*/ 3951392 h 4297250"/>
              <a:gd name="connsiteX31" fmla="*/ 2027068 w 3619883"/>
              <a:gd name="connsiteY31" fmla="*/ 4128157 h 4297250"/>
              <a:gd name="connsiteX32" fmla="*/ 2079759 w 3619883"/>
              <a:gd name="connsiteY32" fmla="*/ 4128157 h 4297250"/>
              <a:gd name="connsiteX33" fmla="*/ 2079759 w 3619883"/>
              <a:gd name="connsiteY33" fmla="*/ 4275461 h 4297250"/>
              <a:gd name="connsiteX34" fmla="*/ 1824703 w 3619883"/>
              <a:gd name="connsiteY34" fmla="*/ 4275461 h 4297250"/>
              <a:gd name="connsiteX35" fmla="*/ 1834468 w 3619883"/>
              <a:gd name="connsiteY35" fmla="*/ 4128157 h 4297250"/>
              <a:gd name="connsiteX36" fmla="*/ 1893894 w 3619883"/>
              <a:gd name="connsiteY36" fmla="*/ 4128157 h 4297250"/>
              <a:gd name="connsiteX37" fmla="*/ 1893894 w 3619883"/>
              <a:gd name="connsiteY37" fmla="*/ 3951392 h 4297250"/>
              <a:gd name="connsiteX38" fmla="*/ 1716110 w 3619883"/>
              <a:gd name="connsiteY38" fmla="*/ 3951392 h 4297250"/>
              <a:gd name="connsiteX39" fmla="*/ 1716110 w 3619883"/>
              <a:gd name="connsiteY39" fmla="*/ 4006431 h 4297250"/>
              <a:gd name="connsiteX40" fmla="*/ 1703447 w 3619883"/>
              <a:gd name="connsiteY40" fmla="*/ 4007960 h 4297250"/>
              <a:gd name="connsiteX41" fmla="*/ 1716110 w 3619883"/>
              <a:gd name="connsiteY41" fmla="*/ 4044284 h 4297250"/>
              <a:gd name="connsiteX42" fmla="*/ 1716110 w 3619883"/>
              <a:gd name="connsiteY42" fmla="*/ 4128157 h 4297250"/>
              <a:gd name="connsiteX43" fmla="*/ 1745346 w 3619883"/>
              <a:gd name="connsiteY43" fmla="*/ 4128157 h 4297250"/>
              <a:gd name="connsiteX44" fmla="*/ 1796694 w 3619883"/>
              <a:gd name="connsiteY44" fmla="*/ 4275461 h 4297250"/>
              <a:gd name="connsiteX45" fmla="*/ 1558844 w 3619883"/>
              <a:gd name="connsiteY45" fmla="*/ 4275461 h 4297250"/>
              <a:gd name="connsiteX46" fmla="*/ 1517252 w 3619883"/>
              <a:gd name="connsiteY46" fmla="*/ 4128157 h 4297250"/>
              <a:gd name="connsiteX47" fmla="*/ 1582936 w 3619883"/>
              <a:gd name="connsiteY47" fmla="*/ 4128157 h 4297250"/>
              <a:gd name="connsiteX48" fmla="*/ 1582936 w 3619883"/>
              <a:gd name="connsiteY48" fmla="*/ 3951392 h 4297250"/>
              <a:gd name="connsiteX49" fmla="*/ 1405151 w 3619883"/>
              <a:gd name="connsiteY49" fmla="*/ 3951392 h 4297250"/>
              <a:gd name="connsiteX50" fmla="*/ 1405151 w 3619883"/>
              <a:gd name="connsiteY50" fmla="*/ 4128157 h 4297250"/>
              <a:gd name="connsiteX51" fmla="*/ 1468988 w 3619883"/>
              <a:gd name="connsiteY51" fmla="*/ 4128157 h 4297250"/>
              <a:gd name="connsiteX52" fmla="*/ 1427396 w 3619883"/>
              <a:gd name="connsiteY52" fmla="*/ 4275461 h 4297250"/>
              <a:gd name="connsiteX53" fmla="*/ 1210751 w 3619883"/>
              <a:gd name="connsiteY53" fmla="*/ 4275461 h 4297250"/>
              <a:gd name="connsiteX54" fmla="*/ 1210751 w 3619883"/>
              <a:gd name="connsiteY54" fmla="*/ 4128157 h 4297250"/>
              <a:gd name="connsiteX55" fmla="*/ 1271978 w 3619883"/>
              <a:gd name="connsiteY55" fmla="*/ 4128157 h 4297250"/>
              <a:gd name="connsiteX56" fmla="*/ 1271978 w 3619883"/>
              <a:gd name="connsiteY56" fmla="*/ 3951392 h 4297250"/>
              <a:gd name="connsiteX57" fmla="*/ 1094193 w 3619883"/>
              <a:gd name="connsiteY57" fmla="*/ 3951392 h 4297250"/>
              <a:gd name="connsiteX58" fmla="*/ 1094193 w 3619883"/>
              <a:gd name="connsiteY58" fmla="*/ 4128157 h 4297250"/>
              <a:gd name="connsiteX59" fmla="*/ 1140354 w 3619883"/>
              <a:gd name="connsiteY59" fmla="*/ 4128157 h 4297250"/>
              <a:gd name="connsiteX60" fmla="*/ 1140354 w 3619883"/>
              <a:gd name="connsiteY60" fmla="*/ 4275461 h 4297250"/>
              <a:gd name="connsiteX61" fmla="*/ 953807 w 3619883"/>
              <a:gd name="connsiteY61" fmla="*/ 4275461 h 4297250"/>
              <a:gd name="connsiteX62" fmla="*/ 912215 w 3619883"/>
              <a:gd name="connsiteY62" fmla="*/ 4128157 h 4297250"/>
              <a:gd name="connsiteX63" fmla="*/ 961020 w 3619883"/>
              <a:gd name="connsiteY63" fmla="*/ 4128157 h 4297250"/>
              <a:gd name="connsiteX64" fmla="*/ 961020 w 3619883"/>
              <a:gd name="connsiteY64" fmla="*/ 3951392 h 4297250"/>
              <a:gd name="connsiteX65" fmla="*/ 783235 w 3619883"/>
              <a:gd name="connsiteY65" fmla="*/ 3951392 h 4297250"/>
              <a:gd name="connsiteX66" fmla="*/ 783235 w 3619883"/>
              <a:gd name="connsiteY66" fmla="*/ 4128157 h 4297250"/>
              <a:gd name="connsiteX67" fmla="*/ 871024 w 3619883"/>
              <a:gd name="connsiteY67" fmla="*/ 4128157 h 4297250"/>
              <a:gd name="connsiteX68" fmla="*/ 829432 w 3619883"/>
              <a:gd name="connsiteY68" fmla="*/ 4275461 h 4297250"/>
              <a:gd name="connsiteX69" fmla="*/ 611484 w 3619883"/>
              <a:gd name="connsiteY69" fmla="*/ 4275461 h 4297250"/>
              <a:gd name="connsiteX70" fmla="*/ 621247 w 3619883"/>
              <a:gd name="connsiteY70" fmla="*/ 4128157 h 4297250"/>
              <a:gd name="connsiteX71" fmla="*/ 650062 w 3619883"/>
              <a:gd name="connsiteY71" fmla="*/ 4128157 h 4297250"/>
              <a:gd name="connsiteX72" fmla="*/ 650062 w 3619883"/>
              <a:gd name="connsiteY72" fmla="*/ 3951392 h 4297250"/>
              <a:gd name="connsiteX73" fmla="*/ 472277 w 3619883"/>
              <a:gd name="connsiteY73" fmla="*/ 3951392 h 4297250"/>
              <a:gd name="connsiteX74" fmla="*/ 472277 w 3619883"/>
              <a:gd name="connsiteY74" fmla="*/ 4128157 h 4297250"/>
              <a:gd name="connsiteX75" fmla="*/ 522650 w 3619883"/>
              <a:gd name="connsiteY75" fmla="*/ 4128157 h 4297250"/>
              <a:gd name="connsiteX76" fmla="*/ 573998 w 3619883"/>
              <a:gd name="connsiteY76" fmla="*/ 4275461 h 4297250"/>
              <a:gd name="connsiteX77" fmla="*/ 336164 w 3619883"/>
              <a:gd name="connsiteY77" fmla="*/ 4275461 h 4297250"/>
              <a:gd name="connsiteX78" fmla="*/ 294572 w 3619883"/>
              <a:gd name="connsiteY78" fmla="*/ 4128157 h 4297250"/>
              <a:gd name="connsiteX79" fmla="*/ 339106 w 3619883"/>
              <a:gd name="connsiteY79" fmla="*/ 4128157 h 4297250"/>
              <a:gd name="connsiteX80" fmla="*/ 339106 w 3619883"/>
              <a:gd name="connsiteY80" fmla="*/ 3951392 h 4297250"/>
              <a:gd name="connsiteX81" fmla="*/ 161321 w 3619883"/>
              <a:gd name="connsiteY81" fmla="*/ 3951392 h 4297250"/>
              <a:gd name="connsiteX82" fmla="*/ 161321 w 3619883"/>
              <a:gd name="connsiteY82" fmla="*/ 4128157 h 4297250"/>
              <a:gd name="connsiteX83" fmla="*/ 230914 w 3619883"/>
              <a:gd name="connsiteY83" fmla="*/ 4128157 h 4297250"/>
              <a:gd name="connsiteX84" fmla="*/ 189322 w 3619883"/>
              <a:gd name="connsiteY84" fmla="*/ 4275461 h 4297250"/>
              <a:gd name="connsiteX85" fmla="*/ 0 w 3619883"/>
              <a:gd name="connsiteY85" fmla="*/ 4275461 h 4297250"/>
              <a:gd name="connsiteX86" fmla="*/ 0 w 3619883"/>
              <a:gd name="connsiteY86" fmla="*/ 42229 h 4297250"/>
              <a:gd name="connsiteX87" fmla="*/ 42464 w 3619883"/>
              <a:gd name="connsiteY87" fmla="*/ 40518 h 4297250"/>
              <a:gd name="connsiteX88" fmla="*/ 137733 w 3619883"/>
              <a:gd name="connsiteY88" fmla="*/ 35355 h 4297250"/>
              <a:gd name="connsiteX89" fmla="*/ 270565 w 3619883"/>
              <a:gd name="connsiteY89" fmla="*/ 29759 h 4297250"/>
              <a:gd name="connsiteX90" fmla="*/ 479734 w 3619883"/>
              <a:gd name="connsiteY90" fmla="*/ 45455 h 4297250"/>
              <a:gd name="connsiteX91" fmla="*/ 524103 w 3619883"/>
              <a:gd name="connsiteY91" fmla="*/ 41625 h 4297250"/>
              <a:gd name="connsiteX92" fmla="*/ 624416 w 3619883"/>
              <a:gd name="connsiteY92" fmla="*/ 22696 h 4297250"/>
              <a:gd name="connsiteX93" fmla="*/ 657762 w 3619883"/>
              <a:gd name="connsiteY93" fmla="*/ 18351 h 4297250"/>
              <a:gd name="connsiteX94" fmla="*/ 690557 w 3619883"/>
              <a:gd name="connsiteY94" fmla="*/ 25792 h 4297250"/>
              <a:gd name="connsiteX95" fmla="*/ 745123 w 3619883"/>
              <a:gd name="connsiteY95" fmla="*/ 40157 h 4297250"/>
              <a:gd name="connsiteX96" fmla="*/ 789493 w 3619883"/>
              <a:gd name="connsiteY96" fmla="*/ 36327 h 4297250"/>
              <a:gd name="connsiteX97" fmla="*/ 854255 w 3619883"/>
              <a:gd name="connsiteY97" fmla="*/ 68887 h 4297250"/>
              <a:gd name="connsiteX98" fmla="*/ 897520 w 3619883"/>
              <a:gd name="connsiteY98" fmla="*/ 88629 h 4297250"/>
              <a:gd name="connsiteX99" fmla="*/ 940510 w 3619883"/>
              <a:gd name="connsiteY99" fmla="*/ 114265 h 4297250"/>
              <a:gd name="connsiteX100" fmla="*/ 1082712 w 3619883"/>
              <a:gd name="connsiteY100" fmla="*/ 144543 h 4297250"/>
              <a:gd name="connsiteX101" fmla="*/ 1205348 w 3619883"/>
              <a:gd name="connsiteY101" fmla="*/ 120753 h 4297250"/>
              <a:gd name="connsiteX102" fmla="*/ 1271764 w 3619883"/>
              <a:gd name="connsiteY102" fmla="*/ 117956 h 4297250"/>
              <a:gd name="connsiteX103" fmla="*/ 1315583 w 3619883"/>
              <a:gd name="connsiteY103" fmla="*/ 125912 h 4297250"/>
              <a:gd name="connsiteX104" fmla="*/ 1359125 w 3619883"/>
              <a:gd name="connsiteY104" fmla="*/ 139761 h 4297250"/>
              <a:gd name="connsiteX105" fmla="*/ 1391919 w 3619883"/>
              <a:gd name="connsiteY105" fmla="*/ 147202 h 4297250"/>
              <a:gd name="connsiteX106" fmla="*/ 1436563 w 3619883"/>
              <a:gd name="connsiteY106" fmla="*/ 137480 h 4297250"/>
              <a:gd name="connsiteX107" fmla="*/ 1471566 w 3619883"/>
              <a:gd name="connsiteY107" fmla="*/ 97777 h 4297250"/>
              <a:gd name="connsiteX108" fmla="*/ 1505739 w 3619883"/>
              <a:gd name="connsiteY108" fmla="*/ 75753 h 4297250"/>
              <a:gd name="connsiteX109" fmla="*/ 1590891 w 3619883"/>
              <a:gd name="connsiteY109" fmla="*/ 144702 h 4297250"/>
              <a:gd name="connsiteX110" fmla="*/ 1625616 w 3619883"/>
              <a:gd name="connsiteY110" fmla="*/ 110893 h 4297250"/>
              <a:gd name="connsiteX111" fmla="*/ 1658964 w 3619883"/>
              <a:gd name="connsiteY111" fmla="*/ 106547 h 4297250"/>
              <a:gd name="connsiteX112" fmla="*/ 1746598 w 3619883"/>
              <a:gd name="connsiteY112" fmla="*/ 122460 h 4297250"/>
              <a:gd name="connsiteX113" fmla="*/ 1811913 w 3619883"/>
              <a:gd name="connsiteY113" fmla="*/ 143234 h 4297250"/>
              <a:gd name="connsiteX114" fmla="*/ 1856557 w 3619883"/>
              <a:gd name="connsiteY114" fmla="*/ 133511 h 4297250"/>
              <a:gd name="connsiteX115" fmla="*/ 2066003 w 3619883"/>
              <a:gd name="connsiteY115" fmla="*/ 143313 h 4297250"/>
              <a:gd name="connsiteX116" fmla="*/ 2177615 w 3619883"/>
              <a:gd name="connsiteY116" fmla="*/ 119007 h 4297250"/>
              <a:gd name="connsiteX117" fmla="*/ 2255883 w 3619883"/>
              <a:gd name="connsiteY117" fmla="*/ 99047 h 4297250"/>
              <a:gd name="connsiteX118" fmla="*/ 2344622 w 3619883"/>
              <a:gd name="connsiteY118" fmla="*/ 91388 h 4297250"/>
              <a:gd name="connsiteX119" fmla="*/ 2455682 w 3619883"/>
              <a:gd name="connsiteY119" fmla="*/ 78869 h 4297250"/>
              <a:gd name="connsiteX120" fmla="*/ 2632609 w 3619883"/>
              <a:gd name="connsiteY120" fmla="*/ 75338 h 4297250"/>
              <a:gd name="connsiteX121" fmla="*/ 2742291 w 3619883"/>
              <a:gd name="connsiteY121" fmla="*/ 92282 h 4297250"/>
              <a:gd name="connsiteX122" fmla="*/ 2851974 w 3619883"/>
              <a:gd name="connsiteY122" fmla="*/ 109227 h 4297250"/>
              <a:gd name="connsiteX123" fmla="*/ 2907643 w 3619883"/>
              <a:gd name="connsiteY123" fmla="*/ 100020 h 4297250"/>
              <a:gd name="connsiteX124" fmla="*/ 2944022 w 3619883"/>
              <a:gd name="connsiteY124" fmla="*/ 30853 h 4297250"/>
              <a:gd name="connsiteX125" fmla="*/ 3022289 w 3619883"/>
              <a:gd name="connsiteY125" fmla="*/ 10893 h 4297250"/>
              <a:gd name="connsiteX126" fmla="*/ 3054807 w 3619883"/>
              <a:gd name="connsiteY126" fmla="*/ 24226 h 4297250"/>
              <a:gd name="connsiteX127" fmla="*/ 3141892 w 3619883"/>
              <a:gd name="connsiteY127" fmla="*/ 51925 h 4297250"/>
              <a:gd name="connsiteX128" fmla="*/ 3185711 w 3619883"/>
              <a:gd name="connsiteY128" fmla="*/ 59881 h 4297250"/>
              <a:gd name="connsiteX129" fmla="*/ 3219056 w 3619883"/>
              <a:gd name="connsiteY129" fmla="*/ 55536 h 4297250"/>
              <a:gd name="connsiteX130" fmla="*/ 3263425 w 3619883"/>
              <a:gd name="connsiteY130" fmla="*/ 51706 h 4297250"/>
              <a:gd name="connsiteX131" fmla="*/ 3296219 w 3619883"/>
              <a:gd name="connsiteY131" fmla="*/ 59147 h 4297250"/>
              <a:gd name="connsiteX132" fmla="*/ 3319094 w 3619883"/>
              <a:gd name="connsiteY132" fmla="*/ 42500 h 4297250"/>
              <a:gd name="connsiteX133" fmla="*/ 3420511 w 3619883"/>
              <a:gd name="connsiteY133" fmla="*/ 0 h 4297250"/>
              <a:gd name="connsiteX134" fmla="*/ 3453305 w 3619883"/>
              <a:gd name="connsiteY134" fmla="*/ 7440 h 4297250"/>
              <a:gd name="connsiteX135" fmla="*/ 3496571 w 3619883"/>
              <a:gd name="connsiteY135" fmla="*/ 27182 h 4297250"/>
              <a:gd name="connsiteX136" fmla="*/ 3602117 w 3619883"/>
              <a:gd name="connsiteY136" fmla="*/ 132521 h 4297250"/>
              <a:gd name="connsiteX137" fmla="*/ 3619883 w 3619883"/>
              <a:gd name="connsiteY137" fmla="*/ 140049 h 4297250"/>
              <a:gd name="connsiteX138" fmla="*/ 3619883 w 3619883"/>
              <a:gd name="connsiteY13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2996846 w 3619883"/>
              <a:gd name="connsiteY7" fmla="*/ 4128157 h 4297250"/>
              <a:gd name="connsiteX8" fmla="*/ 3014011 w 3619883"/>
              <a:gd name="connsiteY8" fmla="*/ 4275461 h 4297250"/>
              <a:gd name="connsiteX9" fmla="*/ 2761042 w 3619883"/>
              <a:gd name="connsiteY9" fmla="*/ 4275461 h 4297250"/>
              <a:gd name="connsiteX10" fmla="*/ 2761042 w 3619883"/>
              <a:gd name="connsiteY10" fmla="*/ 4128157 h 4297250"/>
              <a:gd name="connsiteX11" fmla="*/ 2826768 w 3619883"/>
              <a:gd name="connsiteY11" fmla="*/ 4128157 h 4297250"/>
              <a:gd name="connsiteX12" fmla="*/ 2826768 w 3619883"/>
              <a:gd name="connsiteY12" fmla="*/ 3951392 h 4297250"/>
              <a:gd name="connsiteX13" fmla="*/ 2648983 w 3619883"/>
              <a:gd name="connsiteY13" fmla="*/ 3951392 h 4297250"/>
              <a:gd name="connsiteX14" fmla="*/ 2648983 w 3619883"/>
              <a:gd name="connsiteY14" fmla="*/ 4128157 h 4297250"/>
              <a:gd name="connsiteX15" fmla="*/ 2690646 w 3619883"/>
              <a:gd name="connsiteY15" fmla="*/ 4128157 h 4297250"/>
              <a:gd name="connsiteX16" fmla="*/ 2690646 w 3619883"/>
              <a:gd name="connsiteY16" fmla="*/ 4275461 h 4297250"/>
              <a:gd name="connsiteX17" fmla="*/ 2511710 w 3619883"/>
              <a:gd name="connsiteY17" fmla="*/ 4275461 h 4297250"/>
              <a:gd name="connsiteX18" fmla="*/ 2454288 w 3619883"/>
              <a:gd name="connsiteY18" fmla="*/ 4128157 h 4297250"/>
              <a:gd name="connsiteX19" fmla="*/ 2515810 w 3619883"/>
              <a:gd name="connsiteY19" fmla="*/ 4128157 h 4297250"/>
              <a:gd name="connsiteX20" fmla="*/ 2515810 w 3619883"/>
              <a:gd name="connsiteY20" fmla="*/ 3951392 h 4297250"/>
              <a:gd name="connsiteX21" fmla="*/ 2338025 w 3619883"/>
              <a:gd name="connsiteY21" fmla="*/ 3951392 h 4297250"/>
              <a:gd name="connsiteX22" fmla="*/ 2338025 w 3619883"/>
              <a:gd name="connsiteY22" fmla="*/ 4128157 h 4297250"/>
              <a:gd name="connsiteX23" fmla="*/ 2395120 w 3619883"/>
              <a:gd name="connsiteY23" fmla="*/ 4128157 h 4297250"/>
              <a:gd name="connsiteX24" fmla="*/ 2337697 w 3619883"/>
              <a:gd name="connsiteY24" fmla="*/ 4275461 h 4297250"/>
              <a:gd name="connsiteX25" fmla="*/ 2150155 w 3619883"/>
              <a:gd name="connsiteY25" fmla="*/ 4275461 h 4297250"/>
              <a:gd name="connsiteX26" fmla="*/ 2150155 w 3619883"/>
              <a:gd name="connsiteY26" fmla="*/ 4128157 h 4297250"/>
              <a:gd name="connsiteX27" fmla="*/ 2204852 w 3619883"/>
              <a:gd name="connsiteY27" fmla="*/ 4128157 h 4297250"/>
              <a:gd name="connsiteX28" fmla="*/ 2204852 w 3619883"/>
              <a:gd name="connsiteY28" fmla="*/ 3951392 h 4297250"/>
              <a:gd name="connsiteX29" fmla="*/ 2027068 w 3619883"/>
              <a:gd name="connsiteY29" fmla="*/ 3951392 h 4297250"/>
              <a:gd name="connsiteX30" fmla="*/ 2027068 w 3619883"/>
              <a:gd name="connsiteY30" fmla="*/ 4128157 h 4297250"/>
              <a:gd name="connsiteX31" fmla="*/ 2079759 w 3619883"/>
              <a:gd name="connsiteY31" fmla="*/ 4128157 h 4297250"/>
              <a:gd name="connsiteX32" fmla="*/ 2079759 w 3619883"/>
              <a:gd name="connsiteY32" fmla="*/ 4275461 h 4297250"/>
              <a:gd name="connsiteX33" fmla="*/ 1824703 w 3619883"/>
              <a:gd name="connsiteY33" fmla="*/ 4275461 h 4297250"/>
              <a:gd name="connsiteX34" fmla="*/ 1834468 w 3619883"/>
              <a:gd name="connsiteY34" fmla="*/ 4128157 h 4297250"/>
              <a:gd name="connsiteX35" fmla="*/ 1893894 w 3619883"/>
              <a:gd name="connsiteY35" fmla="*/ 4128157 h 4297250"/>
              <a:gd name="connsiteX36" fmla="*/ 1893894 w 3619883"/>
              <a:gd name="connsiteY36" fmla="*/ 3951392 h 4297250"/>
              <a:gd name="connsiteX37" fmla="*/ 1716110 w 3619883"/>
              <a:gd name="connsiteY37" fmla="*/ 3951392 h 4297250"/>
              <a:gd name="connsiteX38" fmla="*/ 1716110 w 3619883"/>
              <a:gd name="connsiteY38" fmla="*/ 4006431 h 4297250"/>
              <a:gd name="connsiteX39" fmla="*/ 1703447 w 3619883"/>
              <a:gd name="connsiteY39" fmla="*/ 4007960 h 4297250"/>
              <a:gd name="connsiteX40" fmla="*/ 1716110 w 3619883"/>
              <a:gd name="connsiteY40" fmla="*/ 4044284 h 4297250"/>
              <a:gd name="connsiteX41" fmla="*/ 1716110 w 3619883"/>
              <a:gd name="connsiteY41" fmla="*/ 4128157 h 4297250"/>
              <a:gd name="connsiteX42" fmla="*/ 1745346 w 3619883"/>
              <a:gd name="connsiteY42" fmla="*/ 4128157 h 4297250"/>
              <a:gd name="connsiteX43" fmla="*/ 1796694 w 3619883"/>
              <a:gd name="connsiteY43" fmla="*/ 4275461 h 4297250"/>
              <a:gd name="connsiteX44" fmla="*/ 1558844 w 3619883"/>
              <a:gd name="connsiteY44" fmla="*/ 4275461 h 4297250"/>
              <a:gd name="connsiteX45" fmla="*/ 1517252 w 3619883"/>
              <a:gd name="connsiteY45" fmla="*/ 4128157 h 4297250"/>
              <a:gd name="connsiteX46" fmla="*/ 1582936 w 3619883"/>
              <a:gd name="connsiteY46" fmla="*/ 4128157 h 4297250"/>
              <a:gd name="connsiteX47" fmla="*/ 1582936 w 3619883"/>
              <a:gd name="connsiteY47" fmla="*/ 3951392 h 4297250"/>
              <a:gd name="connsiteX48" fmla="*/ 1405151 w 3619883"/>
              <a:gd name="connsiteY48" fmla="*/ 3951392 h 4297250"/>
              <a:gd name="connsiteX49" fmla="*/ 1405151 w 3619883"/>
              <a:gd name="connsiteY49" fmla="*/ 4128157 h 4297250"/>
              <a:gd name="connsiteX50" fmla="*/ 1468988 w 3619883"/>
              <a:gd name="connsiteY50" fmla="*/ 4128157 h 4297250"/>
              <a:gd name="connsiteX51" fmla="*/ 1427396 w 3619883"/>
              <a:gd name="connsiteY51" fmla="*/ 4275461 h 4297250"/>
              <a:gd name="connsiteX52" fmla="*/ 1210751 w 3619883"/>
              <a:gd name="connsiteY52" fmla="*/ 4275461 h 4297250"/>
              <a:gd name="connsiteX53" fmla="*/ 1210751 w 3619883"/>
              <a:gd name="connsiteY53" fmla="*/ 4128157 h 4297250"/>
              <a:gd name="connsiteX54" fmla="*/ 1271978 w 3619883"/>
              <a:gd name="connsiteY54" fmla="*/ 4128157 h 4297250"/>
              <a:gd name="connsiteX55" fmla="*/ 1271978 w 3619883"/>
              <a:gd name="connsiteY55" fmla="*/ 3951392 h 4297250"/>
              <a:gd name="connsiteX56" fmla="*/ 1094193 w 3619883"/>
              <a:gd name="connsiteY56" fmla="*/ 3951392 h 4297250"/>
              <a:gd name="connsiteX57" fmla="*/ 1094193 w 3619883"/>
              <a:gd name="connsiteY57" fmla="*/ 4128157 h 4297250"/>
              <a:gd name="connsiteX58" fmla="*/ 1140354 w 3619883"/>
              <a:gd name="connsiteY58" fmla="*/ 4128157 h 4297250"/>
              <a:gd name="connsiteX59" fmla="*/ 1140354 w 3619883"/>
              <a:gd name="connsiteY59" fmla="*/ 4275461 h 4297250"/>
              <a:gd name="connsiteX60" fmla="*/ 953807 w 3619883"/>
              <a:gd name="connsiteY60" fmla="*/ 4275461 h 4297250"/>
              <a:gd name="connsiteX61" fmla="*/ 912215 w 3619883"/>
              <a:gd name="connsiteY61" fmla="*/ 4128157 h 4297250"/>
              <a:gd name="connsiteX62" fmla="*/ 961020 w 3619883"/>
              <a:gd name="connsiteY62" fmla="*/ 4128157 h 4297250"/>
              <a:gd name="connsiteX63" fmla="*/ 961020 w 3619883"/>
              <a:gd name="connsiteY63" fmla="*/ 3951392 h 4297250"/>
              <a:gd name="connsiteX64" fmla="*/ 783235 w 3619883"/>
              <a:gd name="connsiteY64" fmla="*/ 3951392 h 4297250"/>
              <a:gd name="connsiteX65" fmla="*/ 783235 w 3619883"/>
              <a:gd name="connsiteY65" fmla="*/ 4128157 h 4297250"/>
              <a:gd name="connsiteX66" fmla="*/ 871024 w 3619883"/>
              <a:gd name="connsiteY66" fmla="*/ 4128157 h 4297250"/>
              <a:gd name="connsiteX67" fmla="*/ 829432 w 3619883"/>
              <a:gd name="connsiteY67" fmla="*/ 4275461 h 4297250"/>
              <a:gd name="connsiteX68" fmla="*/ 611484 w 3619883"/>
              <a:gd name="connsiteY68" fmla="*/ 4275461 h 4297250"/>
              <a:gd name="connsiteX69" fmla="*/ 621247 w 3619883"/>
              <a:gd name="connsiteY69" fmla="*/ 4128157 h 4297250"/>
              <a:gd name="connsiteX70" fmla="*/ 650062 w 3619883"/>
              <a:gd name="connsiteY70" fmla="*/ 4128157 h 4297250"/>
              <a:gd name="connsiteX71" fmla="*/ 650062 w 3619883"/>
              <a:gd name="connsiteY71" fmla="*/ 3951392 h 4297250"/>
              <a:gd name="connsiteX72" fmla="*/ 472277 w 3619883"/>
              <a:gd name="connsiteY72" fmla="*/ 3951392 h 4297250"/>
              <a:gd name="connsiteX73" fmla="*/ 472277 w 3619883"/>
              <a:gd name="connsiteY73" fmla="*/ 4128157 h 4297250"/>
              <a:gd name="connsiteX74" fmla="*/ 522650 w 3619883"/>
              <a:gd name="connsiteY74" fmla="*/ 4128157 h 4297250"/>
              <a:gd name="connsiteX75" fmla="*/ 573998 w 3619883"/>
              <a:gd name="connsiteY75" fmla="*/ 4275461 h 4297250"/>
              <a:gd name="connsiteX76" fmla="*/ 336164 w 3619883"/>
              <a:gd name="connsiteY76" fmla="*/ 4275461 h 4297250"/>
              <a:gd name="connsiteX77" fmla="*/ 294572 w 3619883"/>
              <a:gd name="connsiteY77" fmla="*/ 4128157 h 4297250"/>
              <a:gd name="connsiteX78" fmla="*/ 339106 w 3619883"/>
              <a:gd name="connsiteY78" fmla="*/ 4128157 h 4297250"/>
              <a:gd name="connsiteX79" fmla="*/ 339106 w 3619883"/>
              <a:gd name="connsiteY79" fmla="*/ 3951392 h 4297250"/>
              <a:gd name="connsiteX80" fmla="*/ 161321 w 3619883"/>
              <a:gd name="connsiteY80" fmla="*/ 3951392 h 4297250"/>
              <a:gd name="connsiteX81" fmla="*/ 161321 w 3619883"/>
              <a:gd name="connsiteY81" fmla="*/ 4128157 h 4297250"/>
              <a:gd name="connsiteX82" fmla="*/ 230914 w 3619883"/>
              <a:gd name="connsiteY82" fmla="*/ 4128157 h 4297250"/>
              <a:gd name="connsiteX83" fmla="*/ 189322 w 3619883"/>
              <a:gd name="connsiteY83" fmla="*/ 4275461 h 4297250"/>
              <a:gd name="connsiteX84" fmla="*/ 0 w 3619883"/>
              <a:gd name="connsiteY84" fmla="*/ 4275461 h 4297250"/>
              <a:gd name="connsiteX85" fmla="*/ 0 w 3619883"/>
              <a:gd name="connsiteY85" fmla="*/ 42229 h 4297250"/>
              <a:gd name="connsiteX86" fmla="*/ 42464 w 3619883"/>
              <a:gd name="connsiteY86" fmla="*/ 40518 h 4297250"/>
              <a:gd name="connsiteX87" fmla="*/ 137733 w 3619883"/>
              <a:gd name="connsiteY87" fmla="*/ 35355 h 4297250"/>
              <a:gd name="connsiteX88" fmla="*/ 270565 w 3619883"/>
              <a:gd name="connsiteY88" fmla="*/ 29759 h 4297250"/>
              <a:gd name="connsiteX89" fmla="*/ 479734 w 3619883"/>
              <a:gd name="connsiteY89" fmla="*/ 45455 h 4297250"/>
              <a:gd name="connsiteX90" fmla="*/ 524103 w 3619883"/>
              <a:gd name="connsiteY90" fmla="*/ 41625 h 4297250"/>
              <a:gd name="connsiteX91" fmla="*/ 624416 w 3619883"/>
              <a:gd name="connsiteY91" fmla="*/ 22696 h 4297250"/>
              <a:gd name="connsiteX92" fmla="*/ 657762 w 3619883"/>
              <a:gd name="connsiteY92" fmla="*/ 18351 h 4297250"/>
              <a:gd name="connsiteX93" fmla="*/ 690557 w 3619883"/>
              <a:gd name="connsiteY93" fmla="*/ 25792 h 4297250"/>
              <a:gd name="connsiteX94" fmla="*/ 745123 w 3619883"/>
              <a:gd name="connsiteY94" fmla="*/ 40157 h 4297250"/>
              <a:gd name="connsiteX95" fmla="*/ 789493 w 3619883"/>
              <a:gd name="connsiteY95" fmla="*/ 36327 h 4297250"/>
              <a:gd name="connsiteX96" fmla="*/ 854255 w 3619883"/>
              <a:gd name="connsiteY96" fmla="*/ 68887 h 4297250"/>
              <a:gd name="connsiteX97" fmla="*/ 897520 w 3619883"/>
              <a:gd name="connsiteY97" fmla="*/ 88629 h 4297250"/>
              <a:gd name="connsiteX98" fmla="*/ 940510 w 3619883"/>
              <a:gd name="connsiteY98" fmla="*/ 114265 h 4297250"/>
              <a:gd name="connsiteX99" fmla="*/ 1082712 w 3619883"/>
              <a:gd name="connsiteY99" fmla="*/ 144543 h 4297250"/>
              <a:gd name="connsiteX100" fmla="*/ 1205348 w 3619883"/>
              <a:gd name="connsiteY100" fmla="*/ 120753 h 4297250"/>
              <a:gd name="connsiteX101" fmla="*/ 1271764 w 3619883"/>
              <a:gd name="connsiteY101" fmla="*/ 117956 h 4297250"/>
              <a:gd name="connsiteX102" fmla="*/ 1315583 w 3619883"/>
              <a:gd name="connsiteY102" fmla="*/ 125912 h 4297250"/>
              <a:gd name="connsiteX103" fmla="*/ 1359125 w 3619883"/>
              <a:gd name="connsiteY103" fmla="*/ 139761 h 4297250"/>
              <a:gd name="connsiteX104" fmla="*/ 1391919 w 3619883"/>
              <a:gd name="connsiteY104" fmla="*/ 147202 h 4297250"/>
              <a:gd name="connsiteX105" fmla="*/ 1436563 w 3619883"/>
              <a:gd name="connsiteY105" fmla="*/ 137480 h 4297250"/>
              <a:gd name="connsiteX106" fmla="*/ 1471566 w 3619883"/>
              <a:gd name="connsiteY106" fmla="*/ 97777 h 4297250"/>
              <a:gd name="connsiteX107" fmla="*/ 1505739 w 3619883"/>
              <a:gd name="connsiteY107" fmla="*/ 75753 h 4297250"/>
              <a:gd name="connsiteX108" fmla="*/ 1590891 w 3619883"/>
              <a:gd name="connsiteY108" fmla="*/ 144702 h 4297250"/>
              <a:gd name="connsiteX109" fmla="*/ 1625616 w 3619883"/>
              <a:gd name="connsiteY109" fmla="*/ 110893 h 4297250"/>
              <a:gd name="connsiteX110" fmla="*/ 1658964 w 3619883"/>
              <a:gd name="connsiteY110" fmla="*/ 106547 h 4297250"/>
              <a:gd name="connsiteX111" fmla="*/ 1746598 w 3619883"/>
              <a:gd name="connsiteY111" fmla="*/ 122460 h 4297250"/>
              <a:gd name="connsiteX112" fmla="*/ 1811913 w 3619883"/>
              <a:gd name="connsiteY112" fmla="*/ 143234 h 4297250"/>
              <a:gd name="connsiteX113" fmla="*/ 1856557 w 3619883"/>
              <a:gd name="connsiteY113" fmla="*/ 133511 h 4297250"/>
              <a:gd name="connsiteX114" fmla="*/ 2066003 w 3619883"/>
              <a:gd name="connsiteY114" fmla="*/ 143313 h 4297250"/>
              <a:gd name="connsiteX115" fmla="*/ 2177615 w 3619883"/>
              <a:gd name="connsiteY115" fmla="*/ 119007 h 4297250"/>
              <a:gd name="connsiteX116" fmla="*/ 2255883 w 3619883"/>
              <a:gd name="connsiteY116" fmla="*/ 99047 h 4297250"/>
              <a:gd name="connsiteX117" fmla="*/ 2344622 w 3619883"/>
              <a:gd name="connsiteY117" fmla="*/ 91388 h 4297250"/>
              <a:gd name="connsiteX118" fmla="*/ 2455682 w 3619883"/>
              <a:gd name="connsiteY118" fmla="*/ 78869 h 4297250"/>
              <a:gd name="connsiteX119" fmla="*/ 2632609 w 3619883"/>
              <a:gd name="connsiteY119" fmla="*/ 75338 h 4297250"/>
              <a:gd name="connsiteX120" fmla="*/ 2742291 w 3619883"/>
              <a:gd name="connsiteY120" fmla="*/ 92282 h 4297250"/>
              <a:gd name="connsiteX121" fmla="*/ 2851974 w 3619883"/>
              <a:gd name="connsiteY121" fmla="*/ 109227 h 4297250"/>
              <a:gd name="connsiteX122" fmla="*/ 2907643 w 3619883"/>
              <a:gd name="connsiteY122" fmla="*/ 100020 h 4297250"/>
              <a:gd name="connsiteX123" fmla="*/ 2944022 w 3619883"/>
              <a:gd name="connsiteY123" fmla="*/ 30853 h 4297250"/>
              <a:gd name="connsiteX124" fmla="*/ 3022289 w 3619883"/>
              <a:gd name="connsiteY124" fmla="*/ 10893 h 4297250"/>
              <a:gd name="connsiteX125" fmla="*/ 3054807 w 3619883"/>
              <a:gd name="connsiteY125" fmla="*/ 24226 h 4297250"/>
              <a:gd name="connsiteX126" fmla="*/ 3141892 w 3619883"/>
              <a:gd name="connsiteY126" fmla="*/ 51925 h 4297250"/>
              <a:gd name="connsiteX127" fmla="*/ 3185711 w 3619883"/>
              <a:gd name="connsiteY127" fmla="*/ 59881 h 4297250"/>
              <a:gd name="connsiteX128" fmla="*/ 3219056 w 3619883"/>
              <a:gd name="connsiteY128" fmla="*/ 55536 h 4297250"/>
              <a:gd name="connsiteX129" fmla="*/ 3263425 w 3619883"/>
              <a:gd name="connsiteY129" fmla="*/ 51706 h 4297250"/>
              <a:gd name="connsiteX130" fmla="*/ 3296219 w 3619883"/>
              <a:gd name="connsiteY130" fmla="*/ 59147 h 4297250"/>
              <a:gd name="connsiteX131" fmla="*/ 3319094 w 3619883"/>
              <a:gd name="connsiteY131" fmla="*/ 42500 h 4297250"/>
              <a:gd name="connsiteX132" fmla="*/ 3420511 w 3619883"/>
              <a:gd name="connsiteY132" fmla="*/ 0 h 4297250"/>
              <a:gd name="connsiteX133" fmla="*/ 3453305 w 3619883"/>
              <a:gd name="connsiteY133" fmla="*/ 7440 h 4297250"/>
              <a:gd name="connsiteX134" fmla="*/ 3496571 w 3619883"/>
              <a:gd name="connsiteY134" fmla="*/ 27182 h 4297250"/>
              <a:gd name="connsiteX135" fmla="*/ 3602117 w 3619883"/>
              <a:gd name="connsiteY135" fmla="*/ 132521 h 4297250"/>
              <a:gd name="connsiteX136" fmla="*/ 3619883 w 3619883"/>
              <a:gd name="connsiteY136" fmla="*/ 140049 h 4297250"/>
              <a:gd name="connsiteX137" fmla="*/ 3619883 w 3619883"/>
              <a:gd name="connsiteY13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3014011 w 3619883"/>
              <a:gd name="connsiteY7" fmla="*/ 4275461 h 4297250"/>
              <a:gd name="connsiteX8" fmla="*/ 2761042 w 3619883"/>
              <a:gd name="connsiteY8" fmla="*/ 4275461 h 4297250"/>
              <a:gd name="connsiteX9" fmla="*/ 2761042 w 3619883"/>
              <a:gd name="connsiteY9" fmla="*/ 4128157 h 4297250"/>
              <a:gd name="connsiteX10" fmla="*/ 2826768 w 3619883"/>
              <a:gd name="connsiteY10" fmla="*/ 4128157 h 4297250"/>
              <a:gd name="connsiteX11" fmla="*/ 2826768 w 3619883"/>
              <a:gd name="connsiteY11" fmla="*/ 3951392 h 4297250"/>
              <a:gd name="connsiteX12" fmla="*/ 2648983 w 3619883"/>
              <a:gd name="connsiteY12" fmla="*/ 3951392 h 4297250"/>
              <a:gd name="connsiteX13" fmla="*/ 2648983 w 3619883"/>
              <a:gd name="connsiteY13" fmla="*/ 4128157 h 4297250"/>
              <a:gd name="connsiteX14" fmla="*/ 2690646 w 3619883"/>
              <a:gd name="connsiteY14" fmla="*/ 4128157 h 4297250"/>
              <a:gd name="connsiteX15" fmla="*/ 2690646 w 3619883"/>
              <a:gd name="connsiteY15" fmla="*/ 4275461 h 4297250"/>
              <a:gd name="connsiteX16" fmla="*/ 2511710 w 3619883"/>
              <a:gd name="connsiteY16" fmla="*/ 4275461 h 4297250"/>
              <a:gd name="connsiteX17" fmla="*/ 2454288 w 3619883"/>
              <a:gd name="connsiteY17" fmla="*/ 4128157 h 4297250"/>
              <a:gd name="connsiteX18" fmla="*/ 2515810 w 3619883"/>
              <a:gd name="connsiteY18" fmla="*/ 4128157 h 4297250"/>
              <a:gd name="connsiteX19" fmla="*/ 2515810 w 3619883"/>
              <a:gd name="connsiteY19" fmla="*/ 3951392 h 4297250"/>
              <a:gd name="connsiteX20" fmla="*/ 2338025 w 3619883"/>
              <a:gd name="connsiteY20" fmla="*/ 3951392 h 4297250"/>
              <a:gd name="connsiteX21" fmla="*/ 2338025 w 3619883"/>
              <a:gd name="connsiteY21" fmla="*/ 4128157 h 4297250"/>
              <a:gd name="connsiteX22" fmla="*/ 2395120 w 3619883"/>
              <a:gd name="connsiteY22" fmla="*/ 4128157 h 4297250"/>
              <a:gd name="connsiteX23" fmla="*/ 2337697 w 3619883"/>
              <a:gd name="connsiteY23" fmla="*/ 4275461 h 4297250"/>
              <a:gd name="connsiteX24" fmla="*/ 2150155 w 3619883"/>
              <a:gd name="connsiteY24" fmla="*/ 4275461 h 4297250"/>
              <a:gd name="connsiteX25" fmla="*/ 2150155 w 3619883"/>
              <a:gd name="connsiteY25" fmla="*/ 4128157 h 4297250"/>
              <a:gd name="connsiteX26" fmla="*/ 2204852 w 3619883"/>
              <a:gd name="connsiteY26" fmla="*/ 4128157 h 4297250"/>
              <a:gd name="connsiteX27" fmla="*/ 2204852 w 3619883"/>
              <a:gd name="connsiteY27" fmla="*/ 3951392 h 4297250"/>
              <a:gd name="connsiteX28" fmla="*/ 2027068 w 3619883"/>
              <a:gd name="connsiteY28" fmla="*/ 3951392 h 4297250"/>
              <a:gd name="connsiteX29" fmla="*/ 2027068 w 3619883"/>
              <a:gd name="connsiteY29" fmla="*/ 4128157 h 4297250"/>
              <a:gd name="connsiteX30" fmla="*/ 2079759 w 3619883"/>
              <a:gd name="connsiteY30" fmla="*/ 4128157 h 4297250"/>
              <a:gd name="connsiteX31" fmla="*/ 2079759 w 3619883"/>
              <a:gd name="connsiteY31" fmla="*/ 4275461 h 4297250"/>
              <a:gd name="connsiteX32" fmla="*/ 1824703 w 3619883"/>
              <a:gd name="connsiteY32" fmla="*/ 4275461 h 4297250"/>
              <a:gd name="connsiteX33" fmla="*/ 1834468 w 3619883"/>
              <a:gd name="connsiteY33" fmla="*/ 4128157 h 4297250"/>
              <a:gd name="connsiteX34" fmla="*/ 1893894 w 3619883"/>
              <a:gd name="connsiteY34" fmla="*/ 4128157 h 4297250"/>
              <a:gd name="connsiteX35" fmla="*/ 1893894 w 3619883"/>
              <a:gd name="connsiteY35" fmla="*/ 3951392 h 4297250"/>
              <a:gd name="connsiteX36" fmla="*/ 1716110 w 3619883"/>
              <a:gd name="connsiteY36" fmla="*/ 3951392 h 4297250"/>
              <a:gd name="connsiteX37" fmla="*/ 1716110 w 3619883"/>
              <a:gd name="connsiteY37" fmla="*/ 4006431 h 4297250"/>
              <a:gd name="connsiteX38" fmla="*/ 1703447 w 3619883"/>
              <a:gd name="connsiteY38" fmla="*/ 4007960 h 4297250"/>
              <a:gd name="connsiteX39" fmla="*/ 1716110 w 3619883"/>
              <a:gd name="connsiteY39" fmla="*/ 4044284 h 4297250"/>
              <a:gd name="connsiteX40" fmla="*/ 1716110 w 3619883"/>
              <a:gd name="connsiteY40" fmla="*/ 4128157 h 4297250"/>
              <a:gd name="connsiteX41" fmla="*/ 1745346 w 3619883"/>
              <a:gd name="connsiteY41" fmla="*/ 4128157 h 4297250"/>
              <a:gd name="connsiteX42" fmla="*/ 1796694 w 3619883"/>
              <a:gd name="connsiteY42" fmla="*/ 4275461 h 4297250"/>
              <a:gd name="connsiteX43" fmla="*/ 1558844 w 3619883"/>
              <a:gd name="connsiteY43" fmla="*/ 4275461 h 4297250"/>
              <a:gd name="connsiteX44" fmla="*/ 1517252 w 3619883"/>
              <a:gd name="connsiteY44" fmla="*/ 4128157 h 4297250"/>
              <a:gd name="connsiteX45" fmla="*/ 1582936 w 3619883"/>
              <a:gd name="connsiteY45" fmla="*/ 4128157 h 4297250"/>
              <a:gd name="connsiteX46" fmla="*/ 1582936 w 3619883"/>
              <a:gd name="connsiteY46" fmla="*/ 3951392 h 4297250"/>
              <a:gd name="connsiteX47" fmla="*/ 1405151 w 3619883"/>
              <a:gd name="connsiteY47" fmla="*/ 3951392 h 4297250"/>
              <a:gd name="connsiteX48" fmla="*/ 1405151 w 3619883"/>
              <a:gd name="connsiteY48" fmla="*/ 4128157 h 4297250"/>
              <a:gd name="connsiteX49" fmla="*/ 1468988 w 3619883"/>
              <a:gd name="connsiteY49" fmla="*/ 4128157 h 4297250"/>
              <a:gd name="connsiteX50" fmla="*/ 1427396 w 3619883"/>
              <a:gd name="connsiteY50" fmla="*/ 4275461 h 4297250"/>
              <a:gd name="connsiteX51" fmla="*/ 1210751 w 3619883"/>
              <a:gd name="connsiteY51" fmla="*/ 4275461 h 4297250"/>
              <a:gd name="connsiteX52" fmla="*/ 1210751 w 3619883"/>
              <a:gd name="connsiteY52" fmla="*/ 4128157 h 4297250"/>
              <a:gd name="connsiteX53" fmla="*/ 1271978 w 3619883"/>
              <a:gd name="connsiteY53" fmla="*/ 4128157 h 4297250"/>
              <a:gd name="connsiteX54" fmla="*/ 1271978 w 3619883"/>
              <a:gd name="connsiteY54" fmla="*/ 3951392 h 4297250"/>
              <a:gd name="connsiteX55" fmla="*/ 1094193 w 3619883"/>
              <a:gd name="connsiteY55" fmla="*/ 3951392 h 4297250"/>
              <a:gd name="connsiteX56" fmla="*/ 1094193 w 3619883"/>
              <a:gd name="connsiteY56" fmla="*/ 4128157 h 4297250"/>
              <a:gd name="connsiteX57" fmla="*/ 1140354 w 3619883"/>
              <a:gd name="connsiteY57" fmla="*/ 4128157 h 4297250"/>
              <a:gd name="connsiteX58" fmla="*/ 1140354 w 3619883"/>
              <a:gd name="connsiteY58" fmla="*/ 4275461 h 4297250"/>
              <a:gd name="connsiteX59" fmla="*/ 953807 w 3619883"/>
              <a:gd name="connsiteY59" fmla="*/ 4275461 h 4297250"/>
              <a:gd name="connsiteX60" fmla="*/ 912215 w 3619883"/>
              <a:gd name="connsiteY60" fmla="*/ 4128157 h 4297250"/>
              <a:gd name="connsiteX61" fmla="*/ 961020 w 3619883"/>
              <a:gd name="connsiteY61" fmla="*/ 4128157 h 4297250"/>
              <a:gd name="connsiteX62" fmla="*/ 961020 w 3619883"/>
              <a:gd name="connsiteY62" fmla="*/ 3951392 h 4297250"/>
              <a:gd name="connsiteX63" fmla="*/ 783235 w 3619883"/>
              <a:gd name="connsiteY63" fmla="*/ 3951392 h 4297250"/>
              <a:gd name="connsiteX64" fmla="*/ 783235 w 3619883"/>
              <a:gd name="connsiteY64" fmla="*/ 4128157 h 4297250"/>
              <a:gd name="connsiteX65" fmla="*/ 871024 w 3619883"/>
              <a:gd name="connsiteY65" fmla="*/ 4128157 h 4297250"/>
              <a:gd name="connsiteX66" fmla="*/ 829432 w 3619883"/>
              <a:gd name="connsiteY66" fmla="*/ 4275461 h 4297250"/>
              <a:gd name="connsiteX67" fmla="*/ 611484 w 3619883"/>
              <a:gd name="connsiteY67" fmla="*/ 4275461 h 4297250"/>
              <a:gd name="connsiteX68" fmla="*/ 621247 w 3619883"/>
              <a:gd name="connsiteY68" fmla="*/ 4128157 h 4297250"/>
              <a:gd name="connsiteX69" fmla="*/ 650062 w 3619883"/>
              <a:gd name="connsiteY69" fmla="*/ 4128157 h 4297250"/>
              <a:gd name="connsiteX70" fmla="*/ 650062 w 3619883"/>
              <a:gd name="connsiteY70" fmla="*/ 3951392 h 4297250"/>
              <a:gd name="connsiteX71" fmla="*/ 472277 w 3619883"/>
              <a:gd name="connsiteY71" fmla="*/ 3951392 h 4297250"/>
              <a:gd name="connsiteX72" fmla="*/ 472277 w 3619883"/>
              <a:gd name="connsiteY72" fmla="*/ 4128157 h 4297250"/>
              <a:gd name="connsiteX73" fmla="*/ 522650 w 3619883"/>
              <a:gd name="connsiteY73" fmla="*/ 4128157 h 4297250"/>
              <a:gd name="connsiteX74" fmla="*/ 573998 w 3619883"/>
              <a:gd name="connsiteY74" fmla="*/ 4275461 h 4297250"/>
              <a:gd name="connsiteX75" fmla="*/ 336164 w 3619883"/>
              <a:gd name="connsiteY75" fmla="*/ 4275461 h 4297250"/>
              <a:gd name="connsiteX76" fmla="*/ 294572 w 3619883"/>
              <a:gd name="connsiteY76" fmla="*/ 4128157 h 4297250"/>
              <a:gd name="connsiteX77" fmla="*/ 339106 w 3619883"/>
              <a:gd name="connsiteY77" fmla="*/ 4128157 h 4297250"/>
              <a:gd name="connsiteX78" fmla="*/ 339106 w 3619883"/>
              <a:gd name="connsiteY78" fmla="*/ 3951392 h 4297250"/>
              <a:gd name="connsiteX79" fmla="*/ 161321 w 3619883"/>
              <a:gd name="connsiteY79" fmla="*/ 3951392 h 4297250"/>
              <a:gd name="connsiteX80" fmla="*/ 161321 w 3619883"/>
              <a:gd name="connsiteY80" fmla="*/ 4128157 h 4297250"/>
              <a:gd name="connsiteX81" fmla="*/ 230914 w 3619883"/>
              <a:gd name="connsiteY81" fmla="*/ 4128157 h 4297250"/>
              <a:gd name="connsiteX82" fmla="*/ 189322 w 3619883"/>
              <a:gd name="connsiteY82" fmla="*/ 4275461 h 4297250"/>
              <a:gd name="connsiteX83" fmla="*/ 0 w 3619883"/>
              <a:gd name="connsiteY83" fmla="*/ 4275461 h 4297250"/>
              <a:gd name="connsiteX84" fmla="*/ 0 w 3619883"/>
              <a:gd name="connsiteY84" fmla="*/ 42229 h 4297250"/>
              <a:gd name="connsiteX85" fmla="*/ 42464 w 3619883"/>
              <a:gd name="connsiteY85" fmla="*/ 40518 h 4297250"/>
              <a:gd name="connsiteX86" fmla="*/ 137733 w 3619883"/>
              <a:gd name="connsiteY86" fmla="*/ 35355 h 4297250"/>
              <a:gd name="connsiteX87" fmla="*/ 270565 w 3619883"/>
              <a:gd name="connsiteY87" fmla="*/ 29759 h 4297250"/>
              <a:gd name="connsiteX88" fmla="*/ 479734 w 3619883"/>
              <a:gd name="connsiteY88" fmla="*/ 45455 h 4297250"/>
              <a:gd name="connsiteX89" fmla="*/ 524103 w 3619883"/>
              <a:gd name="connsiteY89" fmla="*/ 41625 h 4297250"/>
              <a:gd name="connsiteX90" fmla="*/ 624416 w 3619883"/>
              <a:gd name="connsiteY90" fmla="*/ 22696 h 4297250"/>
              <a:gd name="connsiteX91" fmla="*/ 657762 w 3619883"/>
              <a:gd name="connsiteY91" fmla="*/ 18351 h 4297250"/>
              <a:gd name="connsiteX92" fmla="*/ 690557 w 3619883"/>
              <a:gd name="connsiteY92" fmla="*/ 25792 h 4297250"/>
              <a:gd name="connsiteX93" fmla="*/ 745123 w 3619883"/>
              <a:gd name="connsiteY93" fmla="*/ 40157 h 4297250"/>
              <a:gd name="connsiteX94" fmla="*/ 789493 w 3619883"/>
              <a:gd name="connsiteY94" fmla="*/ 36327 h 4297250"/>
              <a:gd name="connsiteX95" fmla="*/ 854255 w 3619883"/>
              <a:gd name="connsiteY95" fmla="*/ 68887 h 4297250"/>
              <a:gd name="connsiteX96" fmla="*/ 897520 w 3619883"/>
              <a:gd name="connsiteY96" fmla="*/ 88629 h 4297250"/>
              <a:gd name="connsiteX97" fmla="*/ 940510 w 3619883"/>
              <a:gd name="connsiteY97" fmla="*/ 114265 h 4297250"/>
              <a:gd name="connsiteX98" fmla="*/ 1082712 w 3619883"/>
              <a:gd name="connsiteY98" fmla="*/ 144543 h 4297250"/>
              <a:gd name="connsiteX99" fmla="*/ 1205348 w 3619883"/>
              <a:gd name="connsiteY99" fmla="*/ 120753 h 4297250"/>
              <a:gd name="connsiteX100" fmla="*/ 1271764 w 3619883"/>
              <a:gd name="connsiteY100" fmla="*/ 117956 h 4297250"/>
              <a:gd name="connsiteX101" fmla="*/ 1315583 w 3619883"/>
              <a:gd name="connsiteY101" fmla="*/ 125912 h 4297250"/>
              <a:gd name="connsiteX102" fmla="*/ 1359125 w 3619883"/>
              <a:gd name="connsiteY102" fmla="*/ 139761 h 4297250"/>
              <a:gd name="connsiteX103" fmla="*/ 1391919 w 3619883"/>
              <a:gd name="connsiteY103" fmla="*/ 147202 h 4297250"/>
              <a:gd name="connsiteX104" fmla="*/ 1436563 w 3619883"/>
              <a:gd name="connsiteY104" fmla="*/ 137480 h 4297250"/>
              <a:gd name="connsiteX105" fmla="*/ 1471566 w 3619883"/>
              <a:gd name="connsiteY105" fmla="*/ 97777 h 4297250"/>
              <a:gd name="connsiteX106" fmla="*/ 1505739 w 3619883"/>
              <a:gd name="connsiteY106" fmla="*/ 75753 h 4297250"/>
              <a:gd name="connsiteX107" fmla="*/ 1590891 w 3619883"/>
              <a:gd name="connsiteY107" fmla="*/ 144702 h 4297250"/>
              <a:gd name="connsiteX108" fmla="*/ 1625616 w 3619883"/>
              <a:gd name="connsiteY108" fmla="*/ 110893 h 4297250"/>
              <a:gd name="connsiteX109" fmla="*/ 1658964 w 3619883"/>
              <a:gd name="connsiteY109" fmla="*/ 106547 h 4297250"/>
              <a:gd name="connsiteX110" fmla="*/ 1746598 w 3619883"/>
              <a:gd name="connsiteY110" fmla="*/ 122460 h 4297250"/>
              <a:gd name="connsiteX111" fmla="*/ 1811913 w 3619883"/>
              <a:gd name="connsiteY111" fmla="*/ 143234 h 4297250"/>
              <a:gd name="connsiteX112" fmla="*/ 1856557 w 3619883"/>
              <a:gd name="connsiteY112" fmla="*/ 133511 h 4297250"/>
              <a:gd name="connsiteX113" fmla="*/ 2066003 w 3619883"/>
              <a:gd name="connsiteY113" fmla="*/ 143313 h 4297250"/>
              <a:gd name="connsiteX114" fmla="*/ 2177615 w 3619883"/>
              <a:gd name="connsiteY114" fmla="*/ 119007 h 4297250"/>
              <a:gd name="connsiteX115" fmla="*/ 2255883 w 3619883"/>
              <a:gd name="connsiteY115" fmla="*/ 99047 h 4297250"/>
              <a:gd name="connsiteX116" fmla="*/ 2344622 w 3619883"/>
              <a:gd name="connsiteY116" fmla="*/ 91388 h 4297250"/>
              <a:gd name="connsiteX117" fmla="*/ 2455682 w 3619883"/>
              <a:gd name="connsiteY117" fmla="*/ 78869 h 4297250"/>
              <a:gd name="connsiteX118" fmla="*/ 2632609 w 3619883"/>
              <a:gd name="connsiteY118" fmla="*/ 75338 h 4297250"/>
              <a:gd name="connsiteX119" fmla="*/ 2742291 w 3619883"/>
              <a:gd name="connsiteY119" fmla="*/ 92282 h 4297250"/>
              <a:gd name="connsiteX120" fmla="*/ 2851974 w 3619883"/>
              <a:gd name="connsiteY120" fmla="*/ 109227 h 4297250"/>
              <a:gd name="connsiteX121" fmla="*/ 2907643 w 3619883"/>
              <a:gd name="connsiteY121" fmla="*/ 100020 h 4297250"/>
              <a:gd name="connsiteX122" fmla="*/ 2944022 w 3619883"/>
              <a:gd name="connsiteY122" fmla="*/ 30853 h 4297250"/>
              <a:gd name="connsiteX123" fmla="*/ 3022289 w 3619883"/>
              <a:gd name="connsiteY123" fmla="*/ 10893 h 4297250"/>
              <a:gd name="connsiteX124" fmla="*/ 3054807 w 3619883"/>
              <a:gd name="connsiteY124" fmla="*/ 24226 h 4297250"/>
              <a:gd name="connsiteX125" fmla="*/ 3141892 w 3619883"/>
              <a:gd name="connsiteY125" fmla="*/ 51925 h 4297250"/>
              <a:gd name="connsiteX126" fmla="*/ 3185711 w 3619883"/>
              <a:gd name="connsiteY126" fmla="*/ 59881 h 4297250"/>
              <a:gd name="connsiteX127" fmla="*/ 3219056 w 3619883"/>
              <a:gd name="connsiteY127" fmla="*/ 55536 h 4297250"/>
              <a:gd name="connsiteX128" fmla="*/ 3263425 w 3619883"/>
              <a:gd name="connsiteY128" fmla="*/ 51706 h 4297250"/>
              <a:gd name="connsiteX129" fmla="*/ 3296219 w 3619883"/>
              <a:gd name="connsiteY129" fmla="*/ 59147 h 4297250"/>
              <a:gd name="connsiteX130" fmla="*/ 3319094 w 3619883"/>
              <a:gd name="connsiteY130" fmla="*/ 42500 h 4297250"/>
              <a:gd name="connsiteX131" fmla="*/ 3420511 w 3619883"/>
              <a:gd name="connsiteY131" fmla="*/ 0 h 4297250"/>
              <a:gd name="connsiteX132" fmla="*/ 3453305 w 3619883"/>
              <a:gd name="connsiteY132" fmla="*/ 7440 h 4297250"/>
              <a:gd name="connsiteX133" fmla="*/ 3496571 w 3619883"/>
              <a:gd name="connsiteY133" fmla="*/ 27182 h 4297250"/>
              <a:gd name="connsiteX134" fmla="*/ 3602117 w 3619883"/>
              <a:gd name="connsiteY134" fmla="*/ 132521 h 4297250"/>
              <a:gd name="connsiteX135" fmla="*/ 3619883 w 3619883"/>
              <a:gd name="connsiteY135" fmla="*/ 140049 h 4297250"/>
              <a:gd name="connsiteX136" fmla="*/ 3619883 w 3619883"/>
              <a:gd name="connsiteY13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137725 w 3619883"/>
              <a:gd name="connsiteY5" fmla="*/ 4128157 h 4297250"/>
              <a:gd name="connsiteX6" fmla="*/ 3014011 w 3619883"/>
              <a:gd name="connsiteY6" fmla="*/ 4275461 h 4297250"/>
              <a:gd name="connsiteX7" fmla="*/ 2761042 w 3619883"/>
              <a:gd name="connsiteY7" fmla="*/ 4275461 h 4297250"/>
              <a:gd name="connsiteX8" fmla="*/ 2761042 w 3619883"/>
              <a:gd name="connsiteY8" fmla="*/ 4128157 h 4297250"/>
              <a:gd name="connsiteX9" fmla="*/ 2826768 w 3619883"/>
              <a:gd name="connsiteY9" fmla="*/ 4128157 h 4297250"/>
              <a:gd name="connsiteX10" fmla="*/ 2826768 w 3619883"/>
              <a:gd name="connsiteY10" fmla="*/ 3951392 h 4297250"/>
              <a:gd name="connsiteX11" fmla="*/ 2648983 w 3619883"/>
              <a:gd name="connsiteY11" fmla="*/ 3951392 h 4297250"/>
              <a:gd name="connsiteX12" fmla="*/ 2648983 w 3619883"/>
              <a:gd name="connsiteY12" fmla="*/ 4128157 h 4297250"/>
              <a:gd name="connsiteX13" fmla="*/ 2690646 w 3619883"/>
              <a:gd name="connsiteY13" fmla="*/ 4128157 h 4297250"/>
              <a:gd name="connsiteX14" fmla="*/ 2690646 w 3619883"/>
              <a:gd name="connsiteY14" fmla="*/ 4275461 h 4297250"/>
              <a:gd name="connsiteX15" fmla="*/ 2511710 w 3619883"/>
              <a:gd name="connsiteY15" fmla="*/ 4275461 h 4297250"/>
              <a:gd name="connsiteX16" fmla="*/ 2454288 w 3619883"/>
              <a:gd name="connsiteY16" fmla="*/ 4128157 h 4297250"/>
              <a:gd name="connsiteX17" fmla="*/ 2515810 w 3619883"/>
              <a:gd name="connsiteY17" fmla="*/ 4128157 h 4297250"/>
              <a:gd name="connsiteX18" fmla="*/ 2515810 w 3619883"/>
              <a:gd name="connsiteY18" fmla="*/ 3951392 h 4297250"/>
              <a:gd name="connsiteX19" fmla="*/ 2338025 w 3619883"/>
              <a:gd name="connsiteY19" fmla="*/ 3951392 h 4297250"/>
              <a:gd name="connsiteX20" fmla="*/ 2338025 w 3619883"/>
              <a:gd name="connsiteY20" fmla="*/ 4128157 h 4297250"/>
              <a:gd name="connsiteX21" fmla="*/ 2395120 w 3619883"/>
              <a:gd name="connsiteY21" fmla="*/ 4128157 h 4297250"/>
              <a:gd name="connsiteX22" fmla="*/ 2337697 w 3619883"/>
              <a:gd name="connsiteY22" fmla="*/ 4275461 h 4297250"/>
              <a:gd name="connsiteX23" fmla="*/ 2150155 w 3619883"/>
              <a:gd name="connsiteY23" fmla="*/ 4275461 h 4297250"/>
              <a:gd name="connsiteX24" fmla="*/ 2150155 w 3619883"/>
              <a:gd name="connsiteY24" fmla="*/ 4128157 h 4297250"/>
              <a:gd name="connsiteX25" fmla="*/ 2204852 w 3619883"/>
              <a:gd name="connsiteY25" fmla="*/ 4128157 h 4297250"/>
              <a:gd name="connsiteX26" fmla="*/ 2204852 w 3619883"/>
              <a:gd name="connsiteY26" fmla="*/ 3951392 h 4297250"/>
              <a:gd name="connsiteX27" fmla="*/ 2027068 w 3619883"/>
              <a:gd name="connsiteY27" fmla="*/ 3951392 h 4297250"/>
              <a:gd name="connsiteX28" fmla="*/ 2027068 w 3619883"/>
              <a:gd name="connsiteY28" fmla="*/ 4128157 h 4297250"/>
              <a:gd name="connsiteX29" fmla="*/ 2079759 w 3619883"/>
              <a:gd name="connsiteY29" fmla="*/ 4128157 h 4297250"/>
              <a:gd name="connsiteX30" fmla="*/ 2079759 w 3619883"/>
              <a:gd name="connsiteY30" fmla="*/ 4275461 h 4297250"/>
              <a:gd name="connsiteX31" fmla="*/ 1824703 w 3619883"/>
              <a:gd name="connsiteY31" fmla="*/ 4275461 h 4297250"/>
              <a:gd name="connsiteX32" fmla="*/ 1834468 w 3619883"/>
              <a:gd name="connsiteY32" fmla="*/ 4128157 h 4297250"/>
              <a:gd name="connsiteX33" fmla="*/ 1893894 w 3619883"/>
              <a:gd name="connsiteY33" fmla="*/ 4128157 h 4297250"/>
              <a:gd name="connsiteX34" fmla="*/ 1893894 w 3619883"/>
              <a:gd name="connsiteY34" fmla="*/ 3951392 h 4297250"/>
              <a:gd name="connsiteX35" fmla="*/ 1716110 w 3619883"/>
              <a:gd name="connsiteY35" fmla="*/ 3951392 h 4297250"/>
              <a:gd name="connsiteX36" fmla="*/ 1716110 w 3619883"/>
              <a:gd name="connsiteY36" fmla="*/ 4006431 h 4297250"/>
              <a:gd name="connsiteX37" fmla="*/ 1703447 w 3619883"/>
              <a:gd name="connsiteY37" fmla="*/ 4007960 h 4297250"/>
              <a:gd name="connsiteX38" fmla="*/ 1716110 w 3619883"/>
              <a:gd name="connsiteY38" fmla="*/ 4044284 h 4297250"/>
              <a:gd name="connsiteX39" fmla="*/ 1716110 w 3619883"/>
              <a:gd name="connsiteY39" fmla="*/ 4128157 h 4297250"/>
              <a:gd name="connsiteX40" fmla="*/ 1745346 w 3619883"/>
              <a:gd name="connsiteY40" fmla="*/ 4128157 h 4297250"/>
              <a:gd name="connsiteX41" fmla="*/ 1796694 w 3619883"/>
              <a:gd name="connsiteY41" fmla="*/ 4275461 h 4297250"/>
              <a:gd name="connsiteX42" fmla="*/ 1558844 w 3619883"/>
              <a:gd name="connsiteY42" fmla="*/ 4275461 h 4297250"/>
              <a:gd name="connsiteX43" fmla="*/ 1517252 w 3619883"/>
              <a:gd name="connsiteY43" fmla="*/ 4128157 h 4297250"/>
              <a:gd name="connsiteX44" fmla="*/ 1582936 w 3619883"/>
              <a:gd name="connsiteY44" fmla="*/ 4128157 h 4297250"/>
              <a:gd name="connsiteX45" fmla="*/ 1582936 w 3619883"/>
              <a:gd name="connsiteY45" fmla="*/ 3951392 h 4297250"/>
              <a:gd name="connsiteX46" fmla="*/ 1405151 w 3619883"/>
              <a:gd name="connsiteY46" fmla="*/ 3951392 h 4297250"/>
              <a:gd name="connsiteX47" fmla="*/ 1405151 w 3619883"/>
              <a:gd name="connsiteY47" fmla="*/ 4128157 h 4297250"/>
              <a:gd name="connsiteX48" fmla="*/ 1468988 w 3619883"/>
              <a:gd name="connsiteY48" fmla="*/ 4128157 h 4297250"/>
              <a:gd name="connsiteX49" fmla="*/ 1427396 w 3619883"/>
              <a:gd name="connsiteY49" fmla="*/ 4275461 h 4297250"/>
              <a:gd name="connsiteX50" fmla="*/ 1210751 w 3619883"/>
              <a:gd name="connsiteY50" fmla="*/ 4275461 h 4297250"/>
              <a:gd name="connsiteX51" fmla="*/ 1210751 w 3619883"/>
              <a:gd name="connsiteY51" fmla="*/ 4128157 h 4297250"/>
              <a:gd name="connsiteX52" fmla="*/ 1271978 w 3619883"/>
              <a:gd name="connsiteY52" fmla="*/ 4128157 h 4297250"/>
              <a:gd name="connsiteX53" fmla="*/ 1271978 w 3619883"/>
              <a:gd name="connsiteY53" fmla="*/ 3951392 h 4297250"/>
              <a:gd name="connsiteX54" fmla="*/ 1094193 w 3619883"/>
              <a:gd name="connsiteY54" fmla="*/ 3951392 h 4297250"/>
              <a:gd name="connsiteX55" fmla="*/ 1094193 w 3619883"/>
              <a:gd name="connsiteY55" fmla="*/ 4128157 h 4297250"/>
              <a:gd name="connsiteX56" fmla="*/ 1140354 w 3619883"/>
              <a:gd name="connsiteY56" fmla="*/ 4128157 h 4297250"/>
              <a:gd name="connsiteX57" fmla="*/ 1140354 w 3619883"/>
              <a:gd name="connsiteY57" fmla="*/ 4275461 h 4297250"/>
              <a:gd name="connsiteX58" fmla="*/ 953807 w 3619883"/>
              <a:gd name="connsiteY58" fmla="*/ 4275461 h 4297250"/>
              <a:gd name="connsiteX59" fmla="*/ 912215 w 3619883"/>
              <a:gd name="connsiteY59" fmla="*/ 4128157 h 4297250"/>
              <a:gd name="connsiteX60" fmla="*/ 961020 w 3619883"/>
              <a:gd name="connsiteY60" fmla="*/ 4128157 h 4297250"/>
              <a:gd name="connsiteX61" fmla="*/ 961020 w 3619883"/>
              <a:gd name="connsiteY61" fmla="*/ 3951392 h 4297250"/>
              <a:gd name="connsiteX62" fmla="*/ 783235 w 3619883"/>
              <a:gd name="connsiteY62" fmla="*/ 3951392 h 4297250"/>
              <a:gd name="connsiteX63" fmla="*/ 783235 w 3619883"/>
              <a:gd name="connsiteY63" fmla="*/ 4128157 h 4297250"/>
              <a:gd name="connsiteX64" fmla="*/ 871024 w 3619883"/>
              <a:gd name="connsiteY64" fmla="*/ 4128157 h 4297250"/>
              <a:gd name="connsiteX65" fmla="*/ 829432 w 3619883"/>
              <a:gd name="connsiteY65" fmla="*/ 4275461 h 4297250"/>
              <a:gd name="connsiteX66" fmla="*/ 611484 w 3619883"/>
              <a:gd name="connsiteY66" fmla="*/ 4275461 h 4297250"/>
              <a:gd name="connsiteX67" fmla="*/ 621247 w 3619883"/>
              <a:gd name="connsiteY67" fmla="*/ 4128157 h 4297250"/>
              <a:gd name="connsiteX68" fmla="*/ 650062 w 3619883"/>
              <a:gd name="connsiteY68" fmla="*/ 4128157 h 4297250"/>
              <a:gd name="connsiteX69" fmla="*/ 650062 w 3619883"/>
              <a:gd name="connsiteY69" fmla="*/ 3951392 h 4297250"/>
              <a:gd name="connsiteX70" fmla="*/ 472277 w 3619883"/>
              <a:gd name="connsiteY70" fmla="*/ 3951392 h 4297250"/>
              <a:gd name="connsiteX71" fmla="*/ 472277 w 3619883"/>
              <a:gd name="connsiteY71" fmla="*/ 4128157 h 4297250"/>
              <a:gd name="connsiteX72" fmla="*/ 522650 w 3619883"/>
              <a:gd name="connsiteY72" fmla="*/ 4128157 h 4297250"/>
              <a:gd name="connsiteX73" fmla="*/ 573998 w 3619883"/>
              <a:gd name="connsiteY73" fmla="*/ 4275461 h 4297250"/>
              <a:gd name="connsiteX74" fmla="*/ 336164 w 3619883"/>
              <a:gd name="connsiteY74" fmla="*/ 4275461 h 4297250"/>
              <a:gd name="connsiteX75" fmla="*/ 294572 w 3619883"/>
              <a:gd name="connsiteY75" fmla="*/ 4128157 h 4297250"/>
              <a:gd name="connsiteX76" fmla="*/ 339106 w 3619883"/>
              <a:gd name="connsiteY76" fmla="*/ 4128157 h 4297250"/>
              <a:gd name="connsiteX77" fmla="*/ 339106 w 3619883"/>
              <a:gd name="connsiteY77" fmla="*/ 3951392 h 4297250"/>
              <a:gd name="connsiteX78" fmla="*/ 161321 w 3619883"/>
              <a:gd name="connsiteY78" fmla="*/ 3951392 h 4297250"/>
              <a:gd name="connsiteX79" fmla="*/ 161321 w 3619883"/>
              <a:gd name="connsiteY79" fmla="*/ 4128157 h 4297250"/>
              <a:gd name="connsiteX80" fmla="*/ 230914 w 3619883"/>
              <a:gd name="connsiteY80" fmla="*/ 4128157 h 4297250"/>
              <a:gd name="connsiteX81" fmla="*/ 189322 w 3619883"/>
              <a:gd name="connsiteY81" fmla="*/ 4275461 h 4297250"/>
              <a:gd name="connsiteX82" fmla="*/ 0 w 3619883"/>
              <a:gd name="connsiteY82" fmla="*/ 4275461 h 4297250"/>
              <a:gd name="connsiteX83" fmla="*/ 0 w 3619883"/>
              <a:gd name="connsiteY83" fmla="*/ 42229 h 4297250"/>
              <a:gd name="connsiteX84" fmla="*/ 42464 w 3619883"/>
              <a:gd name="connsiteY84" fmla="*/ 40518 h 4297250"/>
              <a:gd name="connsiteX85" fmla="*/ 137733 w 3619883"/>
              <a:gd name="connsiteY85" fmla="*/ 35355 h 4297250"/>
              <a:gd name="connsiteX86" fmla="*/ 270565 w 3619883"/>
              <a:gd name="connsiteY86" fmla="*/ 29759 h 4297250"/>
              <a:gd name="connsiteX87" fmla="*/ 479734 w 3619883"/>
              <a:gd name="connsiteY87" fmla="*/ 45455 h 4297250"/>
              <a:gd name="connsiteX88" fmla="*/ 524103 w 3619883"/>
              <a:gd name="connsiteY88" fmla="*/ 41625 h 4297250"/>
              <a:gd name="connsiteX89" fmla="*/ 624416 w 3619883"/>
              <a:gd name="connsiteY89" fmla="*/ 22696 h 4297250"/>
              <a:gd name="connsiteX90" fmla="*/ 657762 w 3619883"/>
              <a:gd name="connsiteY90" fmla="*/ 18351 h 4297250"/>
              <a:gd name="connsiteX91" fmla="*/ 690557 w 3619883"/>
              <a:gd name="connsiteY91" fmla="*/ 25792 h 4297250"/>
              <a:gd name="connsiteX92" fmla="*/ 745123 w 3619883"/>
              <a:gd name="connsiteY92" fmla="*/ 40157 h 4297250"/>
              <a:gd name="connsiteX93" fmla="*/ 789493 w 3619883"/>
              <a:gd name="connsiteY93" fmla="*/ 36327 h 4297250"/>
              <a:gd name="connsiteX94" fmla="*/ 854255 w 3619883"/>
              <a:gd name="connsiteY94" fmla="*/ 68887 h 4297250"/>
              <a:gd name="connsiteX95" fmla="*/ 897520 w 3619883"/>
              <a:gd name="connsiteY95" fmla="*/ 88629 h 4297250"/>
              <a:gd name="connsiteX96" fmla="*/ 940510 w 3619883"/>
              <a:gd name="connsiteY96" fmla="*/ 114265 h 4297250"/>
              <a:gd name="connsiteX97" fmla="*/ 1082712 w 3619883"/>
              <a:gd name="connsiteY97" fmla="*/ 144543 h 4297250"/>
              <a:gd name="connsiteX98" fmla="*/ 1205348 w 3619883"/>
              <a:gd name="connsiteY98" fmla="*/ 120753 h 4297250"/>
              <a:gd name="connsiteX99" fmla="*/ 1271764 w 3619883"/>
              <a:gd name="connsiteY99" fmla="*/ 117956 h 4297250"/>
              <a:gd name="connsiteX100" fmla="*/ 1315583 w 3619883"/>
              <a:gd name="connsiteY100" fmla="*/ 125912 h 4297250"/>
              <a:gd name="connsiteX101" fmla="*/ 1359125 w 3619883"/>
              <a:gd name="connsiteY101" fmla="*/ 139761 h 4297250"/>
              <a:gd name="connsiteX102" fmla="*/ 1391919 w 3619883"/>
              <a:gd name="connsiteY102" fmla="*/ 147202 h 4297250"/>
              <a:gd name="connsiteX103" fmla="*/ 1436563 w 3619883"/>
              <a:gd name="connsiteY103" fmla="*/ 137480 h 4297250"/>
              <a:gd name="connsiteX104" fmla="*/ 1471566 w 3619883"/>
              <a:gd name="connsiteY104" fmla="*/ 97777 h 4297250"/>
              <a:gd name="connsiteX105" fmla="*/ 1505739 w 3619883"/>
              <a:gd name="connsiteY105" fmla="*/ 75753 h 4297250"/>
              <a:gd name="connsiteX106" fmla="*/ 1590891 w 3619883"/>
              <a:gd name="connsiteY106" fmla="*/ 144702 h 4297250"/>
              <a:gd name="connsiteX107" fmla="*/ 1625616 w 3619883"/>
              <a:gd name="connsiteY107" fmla="*/ 110893 h 4297250"/>
              <a:gd name="connsiteX108" fmla="*/ 1658964 w 3619883"/>
              <a:gd name="connsiteY108" fmla="*/ 106547 h 4297250"/>
              <a:gd name="connsiteX109" fmla="*/ 1746598 w 3619883"/>
              <a:gd name="connsiteY109" fmla="*/ 122460 h 4297250"/>
              <a:gd name="connsiteX110" fmla="*/ 1811913 w 3619883"/>
              <a:gd name="connsiteY110" fmla="*/ 143234 h 4297250"/>
              <a:gd name="connsiteX111" fmla="*/ 1856557 w 3619883"/>
              <a:gd name="connsiteY111" fmla="*/ 133511 h 4297250"/>
              <a:gd name="connsiteX112" fmla="*/ 2066003 w 3619883"/>
              <a:gd name="connsiteY112" fmla="*/ 143313 h 4297250"/>
              <a:gd name="connsiteX113" fmla="*/ 2177615 w 3619883"/>
              <a:gd name="connsiteY113" fmla="*/ 119007 h 4297250"/>
              <a:gd name="connsiteX114" fmla="*/ 2255883 w 3619883"/>
              <a:gd name="connsiteY114" fmla="*/ 99047 h 4297250"/>
              <a:gd name="connsiteX115" fmla="*/ 2344622 w 3619883"/>
              <a:gd name="connsiteY115" fmla="*/ 91388 h 4297250"/>
              <a:gd name="connsiteX116" fmla="*/ 2455682 w 3619883"/>
              <a:gd name="connsiteY116" fmla="*/ 78869 h 4297250"/>
              <a:gd name="connsiteX117" fmla="*/ 2632609 w 3619883"/>
              <a:gd name="connsiteY117" fmla="*/ 75338 h 4297250"/>
              <a:gd name="connsiteX118" fmla="*/ 2742291 w 3619883"/>
              <a:gd name="connsiteY118" fmla="*/ 92282 h 4297250"/>
              <a:gd name="connsiteX119" fmla="*/ 2851974 w 3619883"/>
              <a:gd name="connsiteY119" fmla="*/ 109227 h 4297250"/>
              <a:gd name="connsiteX120" fmla="*/ 2907643 w 3619883"/>
              <a:gd name="connsiteY120" fmla="*/ 100020 h 4297250"/>
              <a:gd name="connsiteX121" fmla="*/ 2944022 w 3619883"/>
              <a:gd name="connsiteY121" fmla="*/ 30853 h 4297250"/>
              <a:gd name="connsiteX122" fmla="*/ 3022289 w 3619883"/>
              <a:gd name="connsiteY122" fmla="*/ 10893 h 4297250"/>
              <a:gd name="connsiteX123" fmla="*/ 3054807 w 3619883"/>
              <a:gd name="connsiteY123" fmla="*/ 24226 h 4297250"/>
              <a:gd name="connsiteX124" fmla="*/ 3141892 w 3619883"/>
              <a:gd name="connsiteY124" fmla="*/ 51925 h 4297250"/>
              <a:gd name="connsiteX125" fmla="*/ 3185711 w 3619883"/>
              <a:gd name="connsiteY125" fmla="*/ 59881 h 4297250"/>
              <a:gd name="connsiteX126" fmla="*/ 3219056 w 3619883"/>
              <a:gd name="connsiteY126" fmla="*/ 55536 h 4297250"/>
              <a:gd name="connsiteX127" fmla="*/ 3263425 w 3619883"/>
              <a:gd name="connsiteY127" fmla="*/ 51706 h 4297250"/>
              <a:gd name="connsiteX128" fmla="*/ 3296219 w 3619883"/>
              <a:gd name="connsiteY128" fmla="*/ 59147 h 4297250"/>
              <a:gd name="connsiteX129" fmla="*/ 3319094 w 3619883"/>
              <a:gd name="connsiteY129" fmla="*/ 42500 h 4297250"/>
              <a:gd name="connsiteX130" fmla="*/ 3420511 w 3619883"/>
              <a:gd name="connsiteY130" fmla="*/ 0 h 4297250"/>
              <a:gd name="connsiteX131" fmla="*/ 3453305 w 3619883"/>
              <a:gd name="connsiteY131" fmla="*/ 7440 h 4297250"/>
              <a:gd name="connsiteX132" fmla="*/ 3496571 w 3619883"/>
              <a:gd name="connsiteY132" fmla="*/ 27182 h 4297250"/>
              <a:gd name="connsiteX133" fmla="*/ 3602117 w 3619883"/>
              <a:gd name="connsiteY133" fmla="*/ 132521 h 4297250"/>
              <a:gd name="connsiteX134" fmla="*/ 3619883 w 3619883"/>
              <a:gd name="connsiteY134" fmla="*/ 140049 h 4297250"/>
              <a:gd name="connsiteX135" fmla="*/ 3619883 w 3619883"/>
              <a:gd name="connsiteY13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826768 w 3619883"/>
              <a:gd name="connsiteY9" fmla="*/ 3951392 h 4297250"/>
              <a:gd name="connsiteX10" fmla="*/ 2648983 w 3619883"/>
              <a:gd name="connsiteY10" fmla="*/ 3951392 h 4297250"/>
              <a:gd name="connsiteX11" fmla="*/ 2648983 w 3619883"/>
              <a:gd name="connsiteY11" fmla="*/ 4128157 h 4297250"/>
              <a:gd name="connsiteX12" fmla="*/ 2690646 w 3619883"/>
              <a:gd name="connsiteY12" fmla="*/ 4128157 h 4297250"/>
              <a:gd name="connsiteX13" fmla="*/ 2690646 w 3619883"/>
              <a:gd name="connsiteY13" fmla="*/ 4275461 h 4297250"/>
              <a:gd name="connsiteX14" fmla="*/ 2511710 w 3619883"/>
              <a:gd name="connsiteY14" fmla="*/ 4275461 h 4297250"/>
              <a:gd name="connsiteX15" fmla="*/ 2454288 w 3619883"/>
              <a:gd name="connsiteY15" fmla="*/ 4128157 h 4297250"/>
              <a:gd name="connsiteX16" fmla="*/ 2515810 w 3619883"/>
              <a:gd name="connsiteY16" fmla="*/ 4128157 h 4297250"/>
              <a:gd name="connsiteX17" fmla="*/ 2515810 w 3619883"/>
              <a:gd name="connsiteY17" fmla="*/ 3951392 h 4297250"/>
              <a:gd name="connsiteX18" fmla="*/ 2338025 w 3619883"/>
              <a:gd name="connsiteY18" fmla="*/ 3951392 h 4297250"/>
              <a:gd name="connsiteX19" fmla="*/ 2338025 w 3619883"/>
              <a:gd name="connsiteY19" fmla="*/ 4128157 h 4297250"/>
              <a:gd name="connsiteX20" fmla="*/ 2395120 w 3619883"/>
              <a:gd name="connsiteY20" fmla="*/ 4128157 h 4297250"/>
              <a:gd name="connsiteX21" fmla="*/ 2337697 w 3619883"/>
              <a:gd name="connsiteY21" fmla="*/ 4275461 h 4297250"/>
              <a:gd name="connsiteX22" fmla="*/ 2150155 w 3619883"/>
              <a:gd name="connsiteY22" fmla="*/ 4275461 h 4297250"/>
              <a:gd name="connsiteX23" fmla="*/ 2150155 w 3619883"/>
              <a:gd name="connsiteY23" fmla="*/ 4128157 h 4297250"/>
              <a:gd name="connsiteX24" fmla="*/ 2204852 w 3619883"/>
              <a:gd name="connsiteY24" fmla="*/ 4128157 h 4297250"/>
              <a:gd name="connsiteX25" fmla="*/ 2204852 w 3619883"/>
              <a:gd name="connsiteY25" fmla="*/ 3951392 h 4297250"/>
              <a:gd name="connsiteX26" fmla="*/ 2027068 w 3619883"/>
              <a:gd name="connsiteY26" fmla="*/ 3951392 h 4297250"/>
              <a:gd name="connsiteX27" fmla="*/ 2027068 w 3619883"/>
              <a:gd name="connsiteY27" fmla="*/ 4128157 h 4297250"/>
              <a:gd name="connsiteX28" fmla="*/ 2079759 w 3619883"/>
              <a:gd name="connsiteY28" fmla="*/ 4128157 h 4297250"/>
              <a:gd name="connsiteX29" fmla="*/ 2079759 w 3619883"/>
              <a:gd name="connsiteY29" fmla="*/ 4275461 h 4297250"/>
              <a:gd name="connsiteX30" fmla="*/ 1824703 w 3619883"/>
              <a:gd name="connsiteY30" fmla="*/ 4275461 h 4297250"/>
              <a:gd name="connsiteX31" fmla="*/ 1834468 w 3619883"/>
              <a:gd name="connsiteY31" fmla="*/ 4128157 h 4297250"/>
              <a:gd name="connsiteX32" fmla="*/ 1893894 w 3619883"/>
              <a:gd name="connsiteY32" fmla="*/ 4128157 h 4297250"/>
              <a:gd name="connsiteX33" fmla="*/ 1893894 w 3619883"/>
              <a:gd name="connsiteY33" fmla="*/ 3951392 h 4297250"/>
              <a:gd name="connsiteX34" fmla="*/ 1716110 w 3619883"/>
              <a:gd name="connsiteY34" fmla="*/ 3951392 h 4297250"/>
              <a:gd name="connsiteX35" fmla="*/ 1716110 w 3619883"/>
              <a:gd name="connsiteY35" fmla="*/ 4006431 h 4297250"/>
              <a:gd name="connsiteX36" fmla="*/ 1703447 w 3619883"/>
              <a:gd name="connsiteY36" fmla="*/ 4007960 h 4297250"/>
              <a:gd name="connsiteX37" fmla="*/ 1716110 w 3619883"/>
              <a:gd name="connsiteY37" fmla="*/ 4044284 h 4297250"/>
              <a:gd name="connsiteX38" fmla="*/ 1716110 w 3619883"/>
              <a:gd name="connsiteY38" fmla="*/ 4128157 h 4297250"/>
              <a:gd name="connsiteX39" fmla="*/ 1745346 w 3619883"/>
              <a:gd name="connsiteY39" fmla="*/ 4128157 h 4297250"/>
              <a:gd name="connsiteX40" fmla="*/ 1796694 w 3619883"/>
              <a:gd name="connsiteY40" fmla="*/ 4275461 h 4297250"/>
              <a:gd name="connsiteX41" fmla="*/ 1558844 w 3619883"/>
              <a:gd name="connsiteY41" fmla="*/ 4275461 h 4297250"/>
              <a:gd name="connsiteX42" fmla="*/ 1517252 w 3619883"/>
              <a:gd name="connsiteY42" fmla="*/ 4128157 h 4297250"/>
              <a:gd name="connsiteX43" fmla="*/ 1582936 w 3619883"/>
              <a:gd name="connsiteY43" fmla="*/ 4128157 h 4297250"/>
              <a:gd name="connsiteX44" fmla="*/ 1582936 w 3619883"/>
              <a:gd name="connsiteY44" fmla="*/ 3951392 h 4297250"/>
              <a:gd name="connsiteX45" fmla="*/ 1405151 w 3619883"/>
              <a:gd name="connsiteY45" fmla="*/ 3951392 h 4297250"/>
              <a:gd name="connsiteX46" fmla="*/ 1405151 w 3619883"/>
              <a:gd name="connsiteY46" fmla="*/ 4128157 h 4297250"/>
              <a:gd name="connsiteX47" fmla="*/ 1468988 w 3619883"/>
              <a:gd name="connsiteY47" fmla="*/ 4128157 h 4297250"/>
              <a:gd name="connsiteX48" fmla="*/ 1427396 w 3619883"/>
              <a:gd name="connsiteY48" fmla="*/ 4275461 h 4297250"/>
              <a:gd name="connsiteX49" fmla="*/ 1210751 w 3619883"/>
              <a:gd name="connsiteY49" fmla="*/ 4275461 h 4297250"/>
              <a:gd name="connsiteX50" fmla="*/ 1210751 w 3619883"/>
              <a:gd name="connsiteY50" fmla="*/ 4128157 h 4297250"/>
              <a:gd name="connsiteX51" fmla="*/ 1271978 w 3619883"/>
              <a:gd name="connsiteY51" fmla="*/ 4128157 h 4297250"/>
              <a:gd name="connsiteX52" fmla="*/ 1271978 w 3619883"/>
              <a:gd name="connsiteY52" fmla="*/ 3951392 h 4297250"/>
              <a:gd name="connsiteX53" fmla="*/ 1094193 w 3619883"/>
              <a:gd name="connsiteY53" fmla="*/ 3951392 h 4297250"/>
              <a:gd name="connsiteX54" fmla="*/ 1094193 w 3619883"/>
              <a:gd name="connsiteY54" fmla="*/ 4128157 h 4297250"/>
              <a:gd name="connsiteX55" fmla="*/ 1140354 w 3619883"/>
              <a:gd name="connsiteY55" fmla="*/ 4128157 h 4297250"/>
              <a:gd name="connsiteX56" fmla="*/ 1140354 w 3619883"/>
              <a:gd name="connsiteY56" fmla="*/ 4275461 h 4297250"/>
              <a:gd name="connsiteX57" fmla="*/ 953807 w 3619883"/>
              <a:gd name="connsiteY57" fmla="*/ 4275461 h 4297250"/>
              <a:gd name="connsiteX58" fmla="*/ 912215 w 3619883"/>
              <a:gd name="connsiteY58" fmla="*/ 4128157 h 4297250"/>
              <a:gd name="connsiteX59" fmla="*/ 961020 w 3619883"/>
              <a:gd name="connsiteY59" fmla="*/ 4128157 h 4297250"/>
              <a:gd name="connsiteX60" fmla="*/ 961020 w 3619883"/>
              <a:gd name="connsiteY60" fmla="*/ 3951392 h 4297250"/>
              <a:gd name="connsiteX61" fmla="*/ 783235 w 3619883"/>
              <a:gd name="connsiteY61" fmla="*/ 3951392 h 4297250"/>
              <a:gd name="connsiteX62" fmla="*/ 783235 w 3619883"/>
              <a:gd name="connsiteY62" fmla="*/ 4128157 h 4297250"/>
              <a:gd name="connsiteX63" fmla="*/ 871024 w 3619883"/>
              <a:gd name="connsiteY63" fmla="*/ 4128157 h 4297250"/>
              <a:gd name="connsiteX64" fmla="*/ 829432 w 3619883"/>
              <a:gd name="connsiteY64" fmla="*/ 4275461 h 4297250"/>
              <a:gd name="connsiteX65" fmla="*/ 611484 w 3619883"/>
              <a:gd name="connsiteY65" fmla="*/ 4275461 h 4297250"/>
              <a:gd name="connsiteX66" fmla="*/ 621247 w 3619883"/>
              <a:gd name="connsiteY66" fmla="*/ 4128157 h 4297250"/>
              <a:gd name="connsiteX67" fmla="*/ 650062 w 3619883"/>
              <a:gd name="connsiteY67" fmla="*/ 4128157 h 4297250"/>
              <a:gd name="connsiteX68" fmla="*/ 650062 w 3619883"/>
              <a:gd name="connsiteY68" fmla="*/ 3951392 h 4297250"/>
              <a:gd name="connsiteX69" fmla="*/ 472277 w 3619883"/>
              <a:gd name="connsiteY69" fmla="*/ 3951392 h 4297250"/>
              <a:gd name="connsiteX70" fmla="*/ 472277 w 3619883"/>
              <a:gd name="connsiteY70" fmla="*/ 4128157 h 4297250"/>
              <a:gd name="connsiteX71" fmla="*/ 522650 w 3619883"/>
              <a:gd name="connsiteY71" fmla="*/ 4128157 h 4297250"/>
              <a:gd name="connsiteX72" fmla="*/ 573998 w 3619883"/>
              <a:gd name="connsiteY72" fmla="*/ 4275461 h 4297250"/>
              <a:gd name="connsiteX73" fmla="*/ 336164 w 3619883"/>
              <a:gd name="connsiteY73" fmla="*/ 4275461 h 4297250"/>
              <a:gd name="connsiteX74" fmla="*/ 294572 w 3619883"/>
              <a:gd name="connsiteY74" fmla="*/ 4128157 h 4297250"/>
              <a:gd name="connsiteX75" fmla="*/ 339106 w 3619883"/>
              <a:gd name="connsiteY75" fmla="*/ 4128157 h 4297250"/>
              <a:gd name="connsiteX76" fmla="*/ 339106 w 3619883"/>
              <a:gd name="connsiteY76" fmla="*/ 3951392 h 4297250"/>
              <a:gd name="connsiteX77" fmla="*/ 161321 w 3619883"/>
              <a:gd name="connsiteY77" fmla="*/ 3951392 h 4297250"/>
              <a:gd name="connsiteX78" fmla="*/ 161321 w 3619883"/>
              <a:gd name="connsiteY78" fmla="*/ 4128157 h 4297250"/>
              <a:gd name="connsiteX79" fmla="*/ 230914 w 3619883"/>
              <a:gd name="connsiteY79" fmla="*/ 4128157 h 4297250"/>
              <a:gd name="connsiteX80" fmla="*/ 189322 w 3619883"/>
              <a:gd name="connsiteY80" fmla="*/ 4275461 h 4297250"/>
              <a:gd name="connsiteX81" fmla="*/ 0 w 3619883"/>
              <a:gd name="connsiteY81" fmla="*/ 4275461 h 4297250"/>
              <a:gd name="connsiteX82" fmla="*/ 0 w 3619883"/>
              <a:gd name="connsiteY82" fmla="*/ 42229 h 4297250"/>
              <a:gd name="connsiteX83" fmla="*/ 42464 w 3619883"/>
              <a:gd name="connsiteY83" fmla="*/ 40518 h 4297250"/>
              <a:gd name="connsiteX84" fmla="*/ 137733 w 3619883"/>
              <a:gd name="connsiteY84" fmla="*/ 35355 h 4297250"/>
              <a:gd name="connsiteX85" fmla="*/ 270565 w 3619883"/>
              <a:gd name="connsiteY85" fmla="*/ 29759 h 4297250"/>
              <a:gd name="connsiteX86" fmla="*/ 479734 w 3619883"/>
              <a:gd name="connsiteY86" fmla="*/ 45455 h 4297250"/>
              <a:gd name="connsiteX87" fmla="*/ 524103 w 3619883"/>
              <a:gd name="connsiteY87" fmla="*/ 41625 h 4297250"/>
              <a:gd name="connsiteX88" fmla="*/ 624416 w 3619883"/>
              <a:gd name="connsiteY88" fmla="*/ 22696 h 4297250"/>
              <a:gd name="connsiteX89" fmla="*/ 657762 w 3619883"/>
              <a:gd name="connsiteY89" fmla="*/ 18351 h 4297250"/>
              <a:gd name="connsiteX90" fmla="*/ 690557 w 3619883"/>
              <a:gd name="connsiteY90" fmla="*/ 25792 h 4297250"/>
              <a:gd name="connsiteX91" fmla="*/ 745123 w 3619883"/>
              <a:gd name="connsiteY91" fmla="*/ 40157 h 4297250"/>
              <a:gd name="connsiteX92" fmla="*/ 789493 w 3619883"/>
              <a:gd name="connsiteY92" fmla="*/ 36327 h 4297250"/>
              <a:gd name="connsiteX93" fmla="*/ 854255 w 3619883"/>
              <a:gd name="connsiteY93" fmla="*/ 68887 h 4297250"/>
              <a:gd name="connsiteX94" fmla="*/ 897520 w 3619883"/>
              <a:gd name="connsiteY94" fmla="*/ 88629 h 4297250"/>
              <a:gd name="connsiteX95" fmla="*/ 940510 w 3619883"/>
              <a:gd name="connsiteY95" fmla="*/ 114265 h 4297250"/>
              <a:gd name="connsiteX96" fmla="*/ 1082712 w 3619883"/>
              <a:gd name="connsiteY96" fmla="*/ 144543 h 4297250"/>
              <a:gd name="connsiteX97" fmla="*/ 1205348 w 3619883"/>
              <a:gd name="connsiteY97" fmla="*/ 120753 h 4297250"/>
              <a:gd name="connsiteX98" fmla="*/ 1271764 w 3619883"/>
              <a:gd name="connsiteY98" fmla="*/ 117956 h 4297250"/>
              <a:gd name="connsiteX99" fmla="*/ 1315583 w 3619883"/>
              <a:gd name="connsiteY99" fmla="*/ 125912 h 4297250"/>
              <a:gd name="connsiteX100" fmla="*/ 1359125 w 3619883"/>
              <a:gd name="connsiteY100" fmla="*/ 139761 h 4297250"/>
              <a:gd name="connsiteX101" fmla="*/ 1391919 w 3619883"/>
              <a:gd name="connsiteY101" fmla="*/ 147202 h 4297250"/>
              <a:gd name="connsiteX102" fmla="*/ 1436563 w 3619883"/>
              <a:gd name="connsiteY102" fmla="*/ 137480 h 4297250"/>
              <a:gd name="connsiteX103" fmla="*/ 1471566 w 3619883"/>
              <a:gd name="connsiteY103" fmla="*/ 97777 h 4297250"/>
              <a:gd name="connsiteX104" fmla="*/ 1505739 w 3619883"/>
              <a:gd name="connsiteY104" fmla="*/ 75753 h 4297250"/>
              <a:gd name="connsiteX105" fmla="*/ 1590891 w 3619883"/>
              <a:gd name="connsiteY105" fmla="*/ 144702 h 4297250"/>
              <a:gd name="connsiteX106" fmla="*/ 1625616 w 3619883"/>
              <a:gd name="connsiteY106" fmla="*/ 110893 h 4297250"/>
              <a:gd name="connsiteX107" fmla="*/ 1658964 w 3619883"/>
              <a:gd name="connsiteY107" fmla="*/ 106547 h 4297250"/>
              <a:gd name="connsiteX108" fmla="*/ 1746598 w 3619883"/>
              <a:gd name="connsiteY108" fmla="*/ 122460 h 4297250"/>
              <a:gd name="connsiteX109" fmla="*/ 1811913 w 3619883"/>
              <a:gd name="connsiteY109" fmla="*/ 143234 h 4297250"/>
              <a:gd name="connsiteX110" fmla="*/ 1856557 w 3619883"/>
              <a:gd name="connsiteY110" fmla="*/ 133511 h 4297250"/>
              <a:gd name="connsiteX111" fmla="*/ 2066003 w 3619883"/>
              <a:gd name="connsiteY111" fmla="*/ 143313 h 4297250"/>
              <a:gd name="connsiteX112" fmla="*/ 2177615 w 3619883"/>
              <a:gd name="connsiteY112" fmla="*/ 119007 h 4297250"/>
              <a:gd name="connsiteX113" fmla="*/ 2255883 w 3619883"/>
              <a:gd name="connsiteY113" fmla="*/ 99047 h 4297250"/>
              <a:gd name="connsiteX114" fmla="*/ 2344622 w 3619883"/>
              <a:gd name="connsiteY114" fmla="*/ 91388 h 4297250"/>
              <a:gd name="connsiteX115" fmla="*/ 2455682 w 3619883"/>
              <a:gd name="connsiteY115" fmla="*/ 78869 h 4297250"/>
              <a:gd name="connsiteX116" fmla="*/ 2632609 w 3619883"/>
              <a:gd name="connsiteY116" fmla="*/ 75338 h 4297250"/>
              <a:gd name="connsiteX117" fmla="*/ 2742291 w 3619883"/>
              <a:gd name="connsiteY117" fmla="*/ 92282 h 4297250"/>
              <a:gd name="connsiteX118" fmla="*/ 2851974 w 3619883"/>
              <a:gd name="connsiteY118" fmla="*/ 109227 h 4297250"/>
              <a:gd name="connsiteX119" fmla="*/ 2907643 w 3619883"/>
              <a:gd name="connsiteY119" fmla="*/ 100020 h 4297250"/>
              <a:gd name="connsiteX120" fmla="*/ 2944022 w 3619883"/>
              <a:gd name="connsiteY120" fmla="*/ 30853 h 4297250"/>
              <a:gd name="connsiteX121" fmla="*/ 3022289 w 3619883"/>
              <a:gd name="connsiteY121" fmla="*/ 10893 h 4297250"/>
              <a:gd name="connsiteX122" fmla="*/ 3054807 w 3619883"/>
              <a:gd name="connsiteY122" fmla="*/ 24226 h 4297250"/>
              <a:gd name="connsiteX123" fmla="*/ 3141892 w 3619883"/>
              <a:gd name="connsiteY123" fmla="*/ 51925 h 4297250"/>
              <a:gd name="connsiteX124" fmla="*/ 3185711 w 3619883"/>
              <a:gd name="connsiteY124" fmla="*/ 59881 h 4297250"/>
              <a:gd name="connsiteX125" fmla="*/ 3219056 w 3619883"/>
              <a:gd name="connsiteY125" fmla="*/ 55536 h 4297250"/>
              <a:gd name="connsiteX126" fmla="*/ 3263425 w 3619883"/>
              <a:gd name="connsiteY126" fmla="*/ 51706 h 4297250"/>
              <a:gd name="connsiteX127" fmla="*/ 3296219 w 3619883"/>
              <a:gd name="connsiteY127" fmla="*/ 59147 h 4297250"/>
              <a:gd name="connsiteX128" fmla="*/ 3319094 w 3619883"/>
              <a:gd name="connsiteY128" fmla="*/ 42500 h 4297250"/>
              <a:gd name="connsiteX129" fmla="*/ 3420511 w 3619883"/>
              <a:gd name="connsiteY129" fmla="*/ 0 h 4297250"/>
              <a:gd name="connsiteX130" fmla="*/ 3453305 w 3619883"/>
              <a:gd name="connsiteY130" fmla="*/ 7440 h 4297250"/>
              <a:gd name="connsiteX131" fmla="*/ 3496571 w 3619883"/>
              <a:gd name="connsiteY131" fmla="*/ 27182 h 4297250"/>
              <a:gd name="connsiteX132" fmla="*/ 3602117 w 3619883"/>
              <a:gd name="connsiteY132" fmla="*/ 132521 h 4297250"/>
              <a:gd name="connsiteX133" fmla="*/ 3619883 w 3619883"/>
              <a:gd name="connsiteY133" fmla="*/ 140049 h 4297250"/>
              <a:gd name="connsiteX134" fmla="*/ 3619883 w 3619883"/>
              <a:gd name="connsiteY13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648983 w 3619883"/>
              <a:gd name="connsiteY9" fmla="*/ 3951392 h 4297250"/>
              <a:gd name="connsiteX10" fmla="*/ 2648983 w 3619883"/>
              <a:gd name="connsiteY10" fmla="*/ 4128157 h 4297250"/>
              <a:gd name="connsiteX11" fmla="*/ 2690646 w 3619883"/>
              <a:gd name="connsiteY11" fmla="*/ 4128157 h 4297250"/>
              <a:gd name="connsiteX12" fmla="*/ 2690646 w 3619883"/>
              <a:gd name="connsiteY12" fmla="*/ 4275461 h 4297250"/>
              <a:gd name="connsiteX13" fmla="*/ 2511710 w 3619883"/>
              <a:gd name="connsiteY13" fmla="*/ 4275461 h 4297250"/>
              <a:gd name="connsiteX14" fmla="*/ 2454288 w 3619883"/>
              <a:gd name="connsiteY14" fmla="*/ 4128157 h 4297250"/>
              <a:gd name="connsiteX15" fmla="*/ 2515810 w 3619883"/>
              <a:gd name="connsiteY15" fmla="*/ 4128157 h 4297250"/>
              <a:gd name="connsiteX16" fmla="*/ 2515810 w 3619883"/>
              <a:gd name="connsiteY16" fmla="*/ 3951392 h 4297250"/>
              <a:gd name="connsiteX17" fmla="*/ 2338025 w 3619883"/>
              <a:gd name="connsiteY17" fmla="*/ 3951392 h 4297250"/>
              <a:gd name="connsiteX18" fmla="*/ 2338025 w 3619883"/>
              <a:gd name="connsiteY18" fmla="*/ 4128157 h 4297250"/>
              <a:gd name="connsiteX19" fmla="*/ 2395120 w 3619883"/>
              <a:gd name="connsiteY19" fmla="*/ 4128157 h 4297250"/>
              <a:gd name="connsiteX20" fmla="*/ 2337697 w 3619883"/>
              <a:gd name="connsiteY20" fmla="*/ 4275461 h 4297250"/>
              <a:gd name="connsiteX21" fmla="*/ 2150155 w 3619883"/>
              <a:gd name="connsiteY21" fmla="*/ 4275461 h 4297250"/>
              <a:gd name="connsiteX22" fmla="*/ 2150155 w 3619883"/>
              <a:gd name="connsiteY22" fmla="*/ 4128157 h 4297250"/>
              <a:gd name="connsiteX23" fmla="*/ 2204852 w 3619883"/>
              <a:gd name="connsiteY23" fmla="*/ 4128157 h 4297250"/>
              <a:gd name="connsiteX24" fmla="*/ 2204852 w 3619883"/>
              <a:gd name="connsiteY24" fmla="*/ 3951392 h 4297250"/>
              <a:gd name="connsiteX25" fmla="*/ 2027068 w 3619883"/>
              <a:gd name="connsiteY25" fmla="*/ 3951392 h 4297250"/>
              <a:gd name="connsiteX26" fmla="*/ 2027068 w 3619883"/>
              <a:gd name="connsiteY26" fmla="*/ 4128157 h 4297250"/>
              <a:gd name="connsiteX27" fmla="*/ 2079759 w 3619883"/>
              <a:gd name="connsiteY27" fmla="*/ 4128157 h 4297250"/>
              <a:gd name="connsiteX28" fmla="*/ 2079759 w 3619883"/>
              <a:gd name="connsiteY28" fmla="*/ 4275461 h 4297250"/>
              <a:gd name="connsiteX29" fmla="*/ 1824703 w 3619883"/>
              <a:gd name="connsiteY29" fmla="*/ 4275461 h 4297250"/>
              <a:gd name="connsiteX30" fmla="*/ 1834468 w 3619883"/>
              <a:gd name="connsiteY30" fmla="*/ 4128157 h 4297250"/>
              <a:gd name="connsiteX31" fmla="*/ 1893894 w 3619883"/>
              <a:gd name="connsiteY31" fmla="*/ 4128157 h 4297250"/>
              <a:gd name="connsiteX32" fmla="*/ 1893894 w 3619883"/>
              <a:gd name="connsiteY32" fmla="*/ 3951392 h 4297250"/>
              <a:gd name="connsiteX33" fmla="*/ 1716110 w 3619883"/>
              <a:gd name="connsiteY33" fmla="*/ 3951392 h 4297250"/>
              <a:gd name="connsiteX34" fmla="*/ 1716110 w 3619883"/>
              <a:gd name="connsiteY34" fmla="*/ 4006431 h 4297250"/>
              <a:gd name="connsiteX35" fmla="*/ 1703447 w 3619883"/>
              <a:gd name="connsiteY35" fmla="*/ 4007960 h 4297250"/>
              <a:gd name="connsiteX36" fmla="*/ 1716110 w 3619883"/>
              <a:gd name="connsiteY36" fmla="*/ 4044284 h 4297250"/>
              <a:gd name="connsiteX37" fmla="*/ 1716110 w 3619883"/>
              <a:gd name="connsiteY37" fmla="*/ 4128157 h 4297250"/>
              <a:gd name="connsiteX38" fmla="*/ 1745346 w 3619883"/>
              <a:gd name="connsiteY38" fmla="*/ 4128157 h 4297250"/>
              <a:gd name="connsiteX39" fmla="*/ 1796694 w 3619883"/>
              <a:gd name="connsiteY39" fmla="*/ 4275461 h 4297250"/>
              <a:gd name="connsiteX40" fmla="*/ 1558844 w 3619883"/>
              <a:gd name="connsiteY40" fmla="*/ 4275461 h 4297250"/>
              <a:gd name="connsiteX41" fmla="*/ 1517252 w 3619883"/>
              <a:gd name="connsiteY41" fmla="*/ 4128157 h 4297250"/>
              <a:gd name="connsiteX42" fmla="*/ 1582936 w 3619883"/>
              <a:gd name="connsiteY42" fmla="*/ 4128157 h 4297250"/>
              <a:gd name="connsiteX43" fmla="*/ 1582936 w 3619883"/>
              <a:gd name="connsiteY43" fmla="*/ 3951392 h 4297250"/>
              <a:gd name="connsiteX44" fmla="*/ 1405151 w 3619883"/>
              <a:gd name="connsiteY44" fmla="*/ 3951392 h 4297250"/>
              <a:gd name="connsiteX45" fmla="*/ 1405151 w 3619883"/>
              <a:gd name="connsiteY45" fmla="*/ 4128157 h 4297250"/>
              <a:gd name="connsiteX46" fmla="*/ 1468988 w 3619883"/>
              <a:gd name="connsiteY46" fmla="*/ 4128157 h 4297250"/>
              <a:gd name="connsiteX47" fmla="*/ 1427396 w 3619883"/>
              <a:gd name="connsiteY47" fmla="*/ 4275461 h 4297250"/>
              <a:gd name="connsiteX48" fmla="*/ 1210751 w 3619883"/>
              <a:gd name="connsiteY48" fmla="*/ 4275461 h 4297250"/>
              <a:gd name="connsiteX49" fmla="*/ 1210751 w 3619883"/>
              <a:gd name="connsiteY49" fmla="*/ 4128157 h 4297250"/>
              <a:gd name="connsiteX50" fmla="*/ 1271978 w 3619883"/>
              <a:gd name="connsiteY50" fmla="*/ 4128157 h 4297250"/>
              <a:gd name="connsiteX51" fmla="*/ 1271978 w 3619883"/>
              <a:gd name="connsiteY51" fmla="*/ 3951392 h 4297250"/>
              <a:gd name="connsiteX52" fmla="*/ 1094193 w 3619883"/>
              <a:gd name="connsiteY52" fmla="*/ 3951392 h 4297250"/>
              <a:gd name="connsiteX53" fmla="*/ 1094193 w 3619883"/>
              <a:gd name="connsiteY53" fmla="*/ 4128157 h 4297250"/>
              <a:gd name="connsiteX54" fmla="*/ 1140354 w 3619883"/>
              <a:gd name="connsiteY54" fmla="*/ 4128157 h 4297250"/>
              <a:gd name="connsiteX55" fmla="*/ 1140354 w 3619883"/>
              <a:gd name="connsiteY55" fmla="*/ 4275461 h 4297250"/>
              <a:gd name="connsiteX56" fmla="*/ 953807 w 3619883"/>
              <a:gd name="connsiteY56" fmla="*/ 4275461 h 4297250"/>
              <a:gd name="connsiteX57" fmla="*/ 912215 w 3619883"/>
              <a:gd name="connsiteY57" fmla="*/ 4128157 h 4297250"/>
              <a:gd name="connsiteX58" fmla="*/ 961020 w 3619883"/>
              <a:gd name="connsiteY58" fmla="*/ 4128157 h 4297250"/>
              <a:gd name="connsiteX59" fmla="*/ 961020 w 3619883"/>
              <a:gd name="connsiteY59" fmla="*/ 3951392 h 4297250"/>
              <a:gd name="connsiteX60" fmla="*/ 783235 w 3619883"/>
              <a:gd name="connsiteY60" fmla="*/ 3951392 h 4297250"/>
              <a:gd name="connsiteX61" fmla="*/ 783235 w 3619883"/>
              <a:gd name="connsiteY61" fmla="*/ 4128157 h 4297250"/>
              <a:gd name="connsiteX62" fmla="*/ 871024 w 3619883"/>
              <a:gd name="connsiteY62" fmla="*/ 4128157 h 4297250"/>
              <a:gd name="connsiteX63" fmla="*/ 829432 w 3619883"/>
              <a:gd name="connsiteY63" fmla="*/ 4275461 h 4297250"/>
              <a:gd name="connsiteX64" fmla="*/ 611484 w 3619883"/>
              <a:gd name="connsiteY64" fmla="*/ 4275461 h 4297250"/>
              <a:gd name="connsiteX65" fmla="*/ 621247 w 3619883"/>
              <a:gd name="connsiteY65" fmla="*/ 4128157 h 4297250"/>
              <a:gd name="connsiteX66" fmla="*/ 650062 w 3619883"/>
              <a:gd name="connsiteY66" fmla="*/ 4128157 h 4297250"/>
              <a:gd name="connsiteX67" fmla="*/ 650062 w 3619883"/>
              <a:gd name="connsiteY67" fmla="*/ 3951392 h 4297250"/>
              <a:gd name="connsiteX68" fmla="*/ 472277 w 3619883"/>
              <a:gd name="connsiteY68" fmla="*/ 3951392 h 4297250"/>
              <a:gd name="connsiteX69" fmla="*/ 472277 w 3619883"/>
              <a:gd name="connsiteY69" fmla="*/ 4128157 h 4297250"/>
              <a:gd name="connsiteX70" fmla="*/ 522650 w 3619883"/>
              <a:gd name="connsiteY70" fmla="*/ 4128157 h 4297250"/>
              <a:gd name="connsiteX71" fmla="*/ 573998 w 3619883"/>
              <a:gd name="connsiteY71" fmla="*/ 4275461 h 4297250"/>
              <a:gd name="connsiteX72" fmla="*/ 336164 w 3619883"/>
              <a:gd name="connsiteY72" fmla="*/ 4275461 h 4297250"/>
              <a:gd name="connsiteX73" fmla="*/ 294572 w 3619883"/>
              <a:gd name="connsiteY73" fmla="*/ 4128157 h 4297250"/>
              <a:gd name="connsiteX74" fmla="*/ 339106 w 3619883"/>
              <a:gd name="connsiteY74" fmla="*/ 4128157 h 4297250"/>
              <a:gd name="connsiteX75" fmla="*/ 339106 w 3619883"/>
              <a:gd name="connsiteY75" fmla="*/ 3951392 h 4297250"/>
              <a:gd name="connsiteX76" fmla="*/ 161321 w 3619883"/>
              <a:gd name="connsiteY76" fmla="*/ 3951392 h 4297250"/>
              <a:gd name="connsiteX77" fmla="*/ 161321 w 3619883"/>
              <a:gd name="connsiteY77" fmla="*/ 4128157 h 4297250"/>
              <a:gd name="connsiteX78" fmla="*/ 230914 w 3619883"/>
              <a:gd name="connsiteY78" fmla="*/ 4128157 h 4297250"/>
              <a:gd name="connsiteX79" fmla="*/ 189322 w 3619883"/>
              <a:gd name="connsiteY79" fmla="*/ 4275461 h 4297250"/>
              <a:gd name="connsiteX80" fmla="*/ 0 w 3619883"/>
              <a:gd name="connsiteY80" fmla="*/ 4275461 h 4297250"/>
              <a:gd name="connsiteX81" fmla="*/ 0 w 3619883"/>
              <a:gd name="connsiteY81" fmla="*/ 42229 h 4297250"/>
              <a:gd name="connsiteX82" fmla="*/ 42464 w 3619883"/>
              <a:gd name="connsiteY82" fmla="*/ 40518 h 4297250"/>
              <a:gd name="connsiteX83" fmla="*/ 137733 w 3619883"/>
              <a:gd name="connsiteY83" fmla="*/ 35355 h 4297250"/>
              <a:gd name="connsiteX84" fmla="*/ 270565 w 3619883"/>
              <a:gd name="connsiteY84" fmla="*/ 29759 h 4297250"/>
              <a:gd name="connsiteX85" fmla="*/ 479734 w 3619883"/>
              <a:gd name="connsiteY85" fmla="*/ 45455 h 4297250"/>
              <a:gd name="connsiteX86" fmla="*/ 524103 w 3619883"/>
              <a:gd name="connsiteY86" fmla="*/ 41625 h 4297250"/>
              <a:gd name="connsiteX87" fmla="*/ 624416 w 3619883"/>
              <a:gd name="connsiteY87" fmla="*/ 22696 h 4297250"/>
              <a:gd name="connsiteX88" fmla="*/ 657762 w 3619883"/>
              <a:gd name="connsiteY88" fmla="*/ 18351 h 4297250"/>
              <a:gd name="connsiteX89" fmla="*/ 690557 w 3619883"/>
              <a:gd name="connsiteY89" fmla="*/ 25792 h 4297250"/>
              <a:gd name="connsiteX90" fmla="*/ 745123 w 3619883"/>
              <a:gd name="connsiteY90" fmla="*/ 40157 h 4297250"/>
              <a:gd name="connsiteX91" fmla="*/ 789493 w 3619883"/>
              <a:gd name="connsiteY91" fmla="*/ 36327 h 4297250"/>
              <a:gd name="connsiteX92" fmla="*/ 854255 w 3619883"/>
              <a:gd name="connsiteY92" fmla="*/ 68887 h 4297250"/>
              <a:gd name="connsiteX93" fmla="*/ 897520 w 3619883"/>
              <a:gd name="connsiteY93" fmla="*/ 88629 h 4297250"/>
              <a:gd name="connsiteX94" fmla="*/ 940510 w 3619883"/>
              <a:gd name="connsiteY94" fmla="*/ 114265 h 4297250"/>
              <a:gd name="connsiteX95" fmla="*/ 1082712 w 3619883"/>
              <a:gd name="connsiteY95" fmla="*/ 144543 h 4297250"/>
              <a:gd name="connsiteX96" fmla="*/ 1205348 w 3619883"/>
              <a:gd name="connsiteY96" fmla="*/ 120753 h 4297250"/>
              <a:gd name="connsiteX97" fmla="*/ 1271764 w 3619883"/>
              <a:gd name="connsiteY97" fmla="*/ 117956 h 4297250"/>
              <a:gd name="connsiteX98" fmla="*/ 1315583 w 3619883"/>
              <a:gd name="connsiteY98" fmla="*/ 125912 h 4297250"/>
              <a:gd name="connsiteX99" fmla="*/ 1359125 w 3619883"/>
              <a:gd name="connsiteY99" fmla="*/ 139761 h 4297250"/>
              <a:gd name="connsiteX100" fmla="*/ 1391919 w 3619883"/>
              <a:gd name="connsiteY100" fmla="*/ 147202 h 4297250"/>
              <a:gd name="connsiteX101" fmla="*/ 1436563 w 3619883"/>
              <a:gd name="connsiteY101" fmla="*/ 137480 h 4297250"/>
              <a:gd name="connsiteX102" fmla="*/ 1471566 w 3619883"/>
              <a:gd name="connsiteY102" fmla="*/ 97777 h 4297250"/>
              <a:gd name="connsiteX103" fmla="*/ 1505739 w 3619883"/>
              <a:gd name="connsiteY103" fmla="*/ 75753 h 4297250"/>
              <a:gd name="connsiteX104" fmla="*/ 1590891 w 3619883"/>
              <a:gd name="connsiteY104" fmla="*/ 144702 h 4297250"/>
              <a:gd name="connsiteX105" fmla="*/ 1625616 w 3619883"/>
              <a:gd name="connsiteY105" fmla="*/ 110893 h 4297250"/>
              <a:gd name="connsiteX106" fmla="*/ 1658964 w 3619883"/>
              <a:gd name="connsiteY106" fmla="*/ 106547 h 4297250"/>
              <a:gd name="connsiteX107" fmla="*/ 1746598 w 3619883"/>
              <a:gd name="connsiteY107" fmla="*/ 122460 h 4297250"/>
              <a:gd name="connsiteX108" fmla="*/ 1811913 w 3619883"/>
              <a:gd name="connsiteY108" fmla="*/ 143234 h 4297250"/>
              <a:gd name="connsiteX109" fmla="*/ 1856557 w 3619883"/>
              <a:gd name="connsiteY109" fmla="*/ 133511 h 4297250"/>
              <a:gd name="connsiteX110" fmla="*/ 2066003 w 3619883"/>
              <a:gd name="connsiteY110" fmla="*/ 143313 h 4297250"/>
              <a:gd name="connsiteX111" fmla="*/ 2177615 w 3619883"/>
              <a:gd name="connsiteY111" fmla="*/ 119007 h 4297250"/>
              <a:gd name="connsiteX112" fmla="*/ 2255883 w 3619883"/>
              <a:gd name="connsiteY112" fmla="*/ 99047 h 4297250"/>
              <a:gd name="connsiteX113" fmla="*/ 2344622 w 3619883"/>
              <a:gd name="connsiteY113" fmla="*/ 91388 h 4297250"/>
              <a:gd name="connsiteX114" fmla="*/ 2455682 w 3619883"/>
              <a:gd name="connsiteY114" fmla="*/ 78869 h 4297250"/>
              <a:gd name="connsiteX115" fmla="*/ 2632609 w 3619883"/>
              <a:gd name="connsiteY115" fmla="*/ 75338 h 4297250"/>
              <a:gd name="connsiteX116" fmla="*/ 2742291 w 3619883"/>
              <a:gd name="connsiteY116" fmla="*/ 92282 h 4297250"/>
              <a:gd name="connsiteX117" fmla="*/ 2851974 w 3619883"/>
              <a:gd name="connsiteY117" fmla="*/ 109227 h 4297250"/>
              <a:gd name="connsiteX118" fmla="*/ 2907643 w 3619883"/>
              <a:gd name="connsiteY118" fmla="*/ 100020 h 4297250"/>
              <a:gd name="connsiteX119" fmla="*/ 2944022 w 3619883"/>
              <a:gd name="connsiteY119" fmla="*/ 30853 h 4297250"/>
              <a:gd name="connsiteX120" fmla="*/ 3022289 w 3619883"/>
              <a:gd name="connsiteY120" fmla="*/ 10893 h 4297250"/>
              <a:gd name="connsiteX121" fmla="*/ 3054807 w 3619883"/>
              <a:gd name="connsiteY121" fmla="*/ 24226 h 4297250"/>
              <a:gd name="connsiteX122" fmla="*/ 3141892 w 3619883"/>
              <a:gd name="connsiteY122" fmla="*/ 51925 h 4297250"/>
              <a:gd name="connsiteX123" fmla="*/ 3185711 w 3619883"/>
              <a:gd name="connsiteY123" fmla="*/ 59881 h 4297250"/>
              <a:gd name="connsiteX124" fmla="*/ 3219056 w 3619883"/>
              <a:gd name="connsiteY124" fmla="*/ 55536 h 4297250"/>
              <a:gd name="connsiteX125" fmla="*/ 3263425 w 3619883"/>
              <a:gd name="connsiteY125" fmla="*/ 51706 h 4297250"/>
              <a:gd name="connsiteX126" fmla="*/ 3296219 w 3619883"/>
              <a:gd name="connsiteY126" fmla="*/ 59147 h 4297250"/>
              <a:gd name="connsiteX127" fmla="*/ 3319094 w 3619883"/>
              <a:gd name="connsiteY127" fmla="*/ 42500 h 4297250"/>
              <a:gd name="connsiteX128" fmla="*/ 3420511 w 3619883"/>
              <a:gd name="connsiteY128" fmla="*/ 0 h 4297250"/>
              <a:gd name="connsiteX129" fmla="*/ 3453305 w 3619883"/>
              <a:gd name="connsiteY129" fmla="*/ 7440 h 4297250"/>
              <a:gd name="connsiteX130" fmla="*/ 3496571 w 3619883"/>
              <a:gd name="connsiteY130" fmla="*/ 27182 h 4297250"/>
              <a:gd name="connsiteX131" fmla="*/ 3602117 w 3619883"/>
              <a:gd name="connsiteY131" fmla="*/ 132521 h 4297250"/>
              <a:gd name="connsiteX132" fmla="*/ 3619883 w 3619883"/>
              <a:gd name="connsiteY132" fmla="*/ 140049 h 4297250"/>
              <a:gd name="connsiteX133" fmla="*/ 3619883 w 3619883"/>
              <a:gd name="connsiteY13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648983 w 3619883"/>
              <a:gd name="connsiteY9" fmla="*/ 4128157 h 4297250"/>
              <a:gd name="connsiteX10" fmla="*/ 2690646 w 3619883"/>
              <a:gd name="connsiteY10" fmla="*/ 4128157 h 4297250"/>
              <a:gd name="connsiteX11" fmla="*/ 2690646 w 3619883"/>
              <a:gd name="connsiteY11" fmla="*/ 4275461 h 4297250"/>
              <a:gd name="connsiteX12" fmla="*/ 2511710 w 3619883"/>
              <a:gd name="connsiteY12" fmla="*/ 4275461 h 4297250"/>
              <a:gd name="connsiteX13" fmla="*/ 2454288 w 3619883"/>
              <a:gd name="connsiteY13" fmla="*/ 4128157 h 4297250"/>
              <a:gd name="connsiteX14" fmla="*/ 2515810 w 3619883"/>
              <a:gd name="connsiteY14" fmla="*/ 4128157 h 4297250"/>
              <a:gd name="connsiteX15" fmla="*/ 2515810 w 3619883"/>
              <a:gd name="connsiteY15" fmla="*/ 3951392 h 4297250"/>
              <a:gd name="connsiteX16" fmla="*/ 2338025 w 3619883"/>
              <a:gd name="connsiteY16" fmla="*/ 3951392 h 4297250"/>
              <a:gd name="connsiteX17" fmla="*/ 2338025 w 3619883"/>
              <a:gd name="connsiteY17" fmla="*/ 4128157 h 4297250"/>
              <a:gd name="connsiteX18" fmla="*/ 2395120 w 3619883"/>
              <a:gd name="connsiteY18" fmla="*/ 4128157 h 4297250"/>
              <a:gd name="connsiteX19" fmla="*/ 2337697 w 3619883"/>
              <a:gd name="connsiteY19" fmla="*/ 4275461 h 4297250"/>
              <a:gd name="connsiteX20" fmla="*/ 2150155 w 3619883"/>
              <a:gd name="connsiteY20" fmla="*/ 4275461 h 4297250"/>
              <a:gd name="connsiteX21" fmla="*/ 2150155 w 3619883"/>
              <a:gd name="connsiteY21" fmla="*/ 4128157 h 4297250"/>
              <a:gd name="connsiteX22" fmla="*/ 2204852 w 3619883"/>
              <a:gd name="connsiteY22" fmla="*/ 4128157 h 4297250"/>
              <a:gd name="connsiteX23" fmla="*/ 2204852 w 3619883"/>
              <a:gd name="connsiteY23" fmla="*/ 3951392 h 4297250"/>
              <a:gd name="connsiteX24" fmla="*/ 2027068 w 3619883"/>
              <a:gd name="connsiteY24" fmla="*/ 3951392 h 4297250"/>
              <a:gd name="connsiteX25" fmla="*/ 2027068 w 3619883"/>
              <a:gd name="connsiteY25" fmla="*/ 4128157 h 4297250"/>
              <a:gd name="connsiteX26" fmla="*/ 2079759 w 3619883"/>
              <a:gd name="connsiteY26" fmla="*/ 4128157 h 4297250"/>
              <a:gd name="connsiteX27" fmla="*/ 2079759 w 3619883"/>
              <a:gd name="connsiteY27" fmla="*/ 4275461 h 4297250"/>
              <a:gd name="connsiteX28" fmla="*/ 1824703 w 3619883"/>
              <a:gd name="connsiteY28" fmla="*/ 4275461 h 4297250"/>
              <a:gd name="connsiteX29" fmla="*/ 1834468 w 3619883"/>
              <a:gd name="connsiteY29" fmla="*/ 4128157 h 4297250"/>
              <a:gd name="connsiteX30" fmla="*/ 1893894 w 3619883"/>
              <a:gd name="connsiteY30" fmla="*/ 4128157 h 4297250"/>
              <a:gd name="connsiteX31" fmla="*/ 1893894 w 3619883"/>
              <a:gd name="connsiteY31" fmla="*/ 3951392 h 4297250"/>
              <a:gd name="connsiteX32" fmla="*/ 1716110 w 3619883"/>
              <a:gd name="connsiteY32" fmla="*/ 3951392 h 4297250"/>
              <a:gd name="connsiteX33" fmla="*/ 1716110 w 3619883"/>
              <a:gd name="connsiteY33" fmla="*/ 4006431 h 4297250"/>
              <a:gd name="connsiteX34" fmla="*/ 1703447 w 3619883"/>
              <a:gd name="connsiteY34" fmla="*/ 4007960 h 4297250"/>
              <a:gd name="connsiteX35" fmla="*/ 1716110 w 3619883"/>
              <a:gd name="connsiteY35" fmla="*/ 4044284 h 4297250"/>
              <a:gd name="connsiteX36" fmla="*/ 1716110 w 3619883"/>
              <a:gd name="connsiteY36" fmla="*/ 4128157 h 4297250"/>
              <a:gd name="connsiteX37" fmla="*/ 1745346 w 3619883"/>
              <a:gd name="connsiteY37" fmla="*/ 4128157 h 4297250"/>
              <a:gd name="connsiteX38" fmla="*/ 1796694 w 3619883"/>
              <a:gd name="connsiteY38" fmla="*/ 4275461 h 4297250"/>
              <a:gd name="connsiteX39" fmla="*/ 1558844 w 3619883"/>
              <a:gd name="connsiteY39" fmla="*/ 4275461 h 4297250"/>
              <a:gd name="connsiteX40" fmla="*/ 1517252 w 3619883"/>
              <a:gd name="connsiteY40" fmla="*/ 4128157 h 4297250"/>
              <a:gd name="connsiteX41" fmla="*/ 1582936 w 3619883"/>
              <a:gd name="connsiteY41" fmla="*/ 4128157 h 4297250"/>
              <a:gd name="connsiteX42" fmla="*/ 1582936 w 3619883"/>
              <a:gd name="connsiteY42" fmla="*/ 3951392 h 4297250"/>
              <a:gd name="connsiteX43" fmla="*/ 1405151 w 3619883"/>
              <a:gd name="connsiteY43" fmla="*/ 3951392 h 4297250"/>
              <a:gd name="connsiteX44" fmla="*/ 1405151 w 3619883"/>
              <a:gd name="connsiteY44" fmla="*/ 4128157 h 4297250"/>
              <a:gd name="connsiteX45" fmla="*/ 1468988 w 3619883"/>
              <a:gd name="connsiteY45" fmla="*/ 4128157 h 4297250"/>
              <a:gd name="connsiteX46" fmla="*/ 1427396 w 3619883"/>
              <a:gd name="connsiteY46" fmla="*/ 4275461 h 4297250"/>
              <a:gd name="connsiteX47" fmla="*/ 1210751 w 3619883"/>
              <a:gd name="connsiteY47" fmla="*/ 4275461 h 4297250"/>
              <a:gd name="connsiteX48" fmla="*/ 1210751 w 3619883"/>
              <a:gd name="connsiteY48" fmla="*/ 4128157 h 4297250"/>
              <a:gd name="connsiteX49" fmla="*/ 1271978 w 3619883"/>
              <a:gd name="connsiteY49" fmla="*/ 4128157 h 4297250"/>
              <a:gd name="connsiteX50" fmla="*/ 1271978 w 3619883"/>
              <a:gd name="connsiteY50" fmla="*/ 3951392 h 4297250"/>
              <a:gd name="connsiteX51" fmla="*/ 1094193 w 3619883"/>
              <a:gd name="connsiteY51" fmla="*/ 3951392 h 4297250"/>
              <a:gd name="connsiteX52" fmla="*/ 1094193 w 3619883"/>
              <a:gd name="connsiteY52" fmla="*/ 4128157 h 4297250"/>
              <a:gd name="connsiteX53" fmla="*/ 1140354 w 3619883"/>
              <a:gd name="connsiteY53" fmla="*/ 4128157 h 4297250"/>
              <a:gd name="connsiteX54" fmla="*/ 1140354 w 3619883"/>
              <a:gd name="connsiteY54" fmla="*/ 4275461 h 4297250"/>
              <a:gd name="connsiteX55" fmla="*/ 953807 w 3619883"/>
              <a:gd name="connsiteY55" fmla="*/ 4275461 h 4297250"/>
              <a:gd name="connsiteX56" fmla="*/ 912215 w 3619883"/>
              <a:gd name="connsiteY56" fmla="*/ 4128157 h 4297250"/>
              <a:gd name="connsiteX57" fmla="*/ 961020 w 3619883"/>
              <a:gd name="connsiteY57" fmla="*/ 4128157 h 4297250"/>
              <a:gd name="connsiteX58" fmla="*/ 961020 w 3619883"/>
              <a:gd name="connsiteY58" fmla="*/ 3951392 h 4297250"/>
              <a:gd name="connsiteX59" fmla="*/ 783235 w 3619883"/>
              <a:gd name="connsiteY59" fmla="*/ 3951392 h 4297250"/>
              <a:gd name="connsiteX60" fmla="*/ 783235 w 3619883"/>
              <a:gd name="connsiteY60" fmla="*/ 4128157 h 4297250"/>
              <a:gd name="connsiteX61" fmla="*/ 871024 w 3619883"/>
              <a:gd name="connsiteY61" fmla="*/ 4128157 h 4297250"/>
              <a:gd name="connsiteX62" fmla="*/ 829432 w 3619883"/>
              <a:gd name="connsiteY62" fmla="*/ 4275461 h 4297250"/>
              <a:gd name="connsiteX63" fmla="*/ 611484 w 3619883"/>
              <a:gd name="connsiteY63" fmla="*/ 4275461 h 4297250"/>
              <a:gd name="connsiteX64" fmla="*/ 621247 w 3619883"/>
              <a:gd name="connsiteY64" fmla="*/ 4128157 h 4297250"/>
              <a:gd name="connsiteX65" fmla="*/ 650062 w 3619883"/>
              <a:gd name="connsiteY65" fmla="*/ 4128157 h 4297250"/>
              <a:gd name="connsiteX66" fmla="*/ 650062 w 3619883"/>
              <a:gd name="connsiteY66" fmla="*/ 3951392 h 4297250"/>
              <a:gd name="connsiteX67" fmla="*/ 472277 w 3619883"/>
              <a:gd name="connsiteY67" fmla="*/ 3951392 h 4297250"/>
              <a:gd name="connsiteX68" fmla="*/ 472277 w 3619883"/>
              <a:gd name="connsiteY68" fmla="*/ 4128157 h 4297250"/>
              <a:gd name="connsiteX69" fmla="*/ 522650 w 3619883"/>
              <a:gd name="connsiteY69" fmla="*/ 4128157 h 4297250"/>
              <a:gd name="connsiteX70" fmla="*/ 573998 w 3619883"/>
              <a:gd name="connsiteY70" fmla="*/ 4275461 h 4297250"/>
              <a:gd name="connsiteX71" fmla="*/ 336164 w 3619883"/>
              <a:gd name="connsiteY71" fmla="*/ 4275461 h 4297250"/>
              <a:gd name="connsiteX72" fmla="*/ 294572 w 3619883"/>
              <a:gd name="connsiteY72" fmla="*/ 4128157 h 4297250"/>
              <a:gd name="connsiteX73" fmla="*/ 339106 w 3619883"/>
              <a:gd name="connsiteY73" fmla="*/ 4128157 h 4297250"/>
              <a:gd name="connsiteX74" fmla="*/ 339106 w 3619883"/>
              <a:gd name="connsiteY74" fmla="*/ 3951392 h 4297250"/>
              <a:gd name="connsiteX75" fmla="*/ 161321 w 3619883"/>
              <a:gd name="connsiteY75" fmla="*/ 3951392 h 4297250"/>
              <a:gd name="connsiteX76" fmla="*/ 161321 w 3619883"/>
              <a:gd name="connsiteY76" fmla="*/ 4128157 h 4297250"/>
              <a:gd name="connsiteX77" fmla="*/ 230914 w 3619883"/>
              <a:gd name="connsiteY77" fmla="*/ 4128157 h 4297250"/>
              <a:gd name="connsiteX78" fmla="*/ 189322 w 3619883"/>
              <a:gd name="connsiteY78" fmla="*/ 4275461 h 4297250"/>
              <a:gd name="connsiteX79" fmla="*/ 0 w 3619883"/>
              <a:gd name="connsiteY79" fmla="*/ 4275461 h 4297250"/>
              <a:gd name="connsiteX80" fmla="*/ 0 w 3619883"/>
              <a:gd name="connsiteY80" fmla="*/ 42229 h 4297250"/>
              <a:gd name="connsiteX81" fmla="*/ 42464 w 3619883"/>
              <a:gd name="connsiteY81" fmla="*/ 40518 h 4297250"/>
              <a:gd name="connsiteX82" fmla="*/ 137733 w 3619883"/>
              <a:gd name="connsiteY82" fmla="*/ 35355 h 4297250"/>
              <a:gd name="connsiteX83" fmla="*/ 270565 w 3619883"/>
              <a:gd name="connsiteY83" fmla="*/ 29759 h 4297250"/>
              <a:gd name="connsiteX84" fmla="*/ 479734 w 3619883"/>
              <a:gd name="connsiteY84" fmla="*/ 45455 h 4297250"/>
              <a:gd name="connsiteX85" fmla="*/ 524103 w 3619883"/>
              <a:gd name="connsiteY85" fmla="*/ 41625 h 4297250"/>
              <a:gd name="connsiteX86" fmla="*/ 624416 w 3619883"/>
              <a:gd name="connsiteY86" fmla="*/ 22696 h 4297250"/>
              <a:gd name="connsiteX87" fmla="*/ 657762 w 3619883"/>
              <a:gd name="connsiteY87" fmla="*/ 18351 h 4297250"/>
              <a:gd name="connsiteX88" fmla="*/ 690557 w 3619883"/>
              <a:gd name="connsiteY88" fmla="*/ 25792 h 4297250"/>
              <a:gd name="connsiteX89" fmla="*/ 745123 w 3619883"/>
              <a:gd name="connsiteY89" fmla="*/ 40157 h 4297250"/>
              <a:gd name="connsiteX90" fmla="*/ 789493 w 3619883"/>
              <a:gd name="connsiteY90" fmla="*/ 36327 h 4297250"/>
              <a:gd name="connsiteX91" fmla="*/ 854255 w 3619883"/>
              <a:gd name="connsiteY91" fmla="*/ 68887 h 4297250"/>
              <a:gd name="connsiteX92" fmla="*/ 897520 w 3619883"/>
              <a:gd name="connsiteY92" fmla="*/ 88629 h 4297250"/>
              <a:gd name="connsiteX93" fmla="*/ 940510 w 3619883"/>
              <a:gd name="connsiteY93" fmla="*/ 114265 h 4297250"/>
              <a:gd name="connsiteX94" fmla="*/ 1082712 w 3619883"/>
              <a:gd name="connsiteY94" fmla="*/ 144543 h 4297250"/>
              <a:gd name="connsiteX95" fmla="*/ 1205348 w 3619883"/>
              <a:gd name="connsiteY95" fmla="*/ 120753 h 4297250"/>
              <a:gd name="connsiteX96" fmla="*/ 1271764 w 3619883"/>
              <a:gd name="connsiteY96" fmla="*/ 117956 h 4297250"/>
              <a:gd name="connsiteX97" fmla="*/ 1315583 w 3619883"/>
              <a:gd name="connsiteY97" fmla="*/ 125912 h 4297250"/>
              <a:gd name="connsiteX98" fmla="*/ 1359125 w 3619883"/>
              <a:gd name="connsiteY98" fmla="*/ 139761 h 4297250"/>
              <a:gd name="connsiteX99" fmla="*/ 1391919 w 3619883"/>
              <a:gd name="connsiteY99" fmla="*/ 147202 h 4297250"/>
              <a:gd name="connsiteX100" fmla="*/ 1436563 w 3619883"/>
              <a:gd name="connsiteY100" fmla="*/ 137480 h 4297250"/>
              <a:gd name="connsiteX101" fmla="*/ 1471566 w 3619883"/>
              <a:gd name="connsiteY101" fmla="*/ 97777 h 4297250"/>
              <a:gd name="connsiteX102" fmla="*/ 1505739 w 3619883"/>
              <a:gd name="connsiteY102" fmla="*/ 75753 h 4297250"/>
              <a:gd name="connsiteX103" fmla="*/ 1590891 w 3619883"/>
              <a:gd name="connsiteY103" fmla="*/ 144702 h 4297250"/>
              <a:gd name="connsiteX104" fmla="*/ 1625616 w 3619883"/>
              <a:gd name="connsiteY104" fmla="*/ 110893 h 4297250"/>
              <a:gd name="connsiteX105" fmla="*/ 1658964 w 3619883"/>
              <a:gd name="connsiteY105" fmla="*/ 106547 h 4297250"/>
              <a:gd name="connsiteX106" fmla="*/ 1746598 w 3619883"/>
              <a:gd name="connsiteY106" fmla="*/ 122460 h 4297250"/>
              <a:gd name="connsiteX107" fmla="*/ 1811913 w 3619883"/>
              <a:gd name="connsiteY107" fmla="*/ 143234 h 4297250"/>
              <a:gd name="connsiteX108" fmla="*/ 1856557 w 3619883"/>
              <a:gd name="connsiteY108" fmla="*/ 133511 h 4297250"/>
              <a:gd name="connsiteX109" fmla="*/ 2066003 w 3619883"/>
              <a:gd name="connsiteY109" fmla="*/ 143313 h 4297250"/>
              <a:gd name="connsiteX110" fmla="*/ 2177615 w 3619883"/>
              <a:gd name="connsiteY110" fmla="*/ 119007 h 4297250"/>
              <a:gd name="connsiteX111" fmla="*/ 2255883 w 3619883"/>
              <a:gd name="connsiteY111" fmla="*/ 99047 h 4297250"/>
              <a:gd name="connsiteX112" fmla="*/ 2344622 w 3619883"/>
              <a:gd name="connsiteY112" fmla="*/ 91388 h 4297250"/>
              <a:gd name="connsiteX113" fmla="*/ 2455682 w 3619883"/>
              <a:gd name="connsiteY113" fmla="*/ 78869 h 4297250"/>
              <a:gd name="connsiteX114" fmla="*/ 2632609 w 3619883"/>
              <a:gd name="connsiteY114" fmla="*/ 75338 h 4297250"/>
              <a:gd name="connsiteX115" fmla="*/ 2742291 w 3619883"/>
              <a:gd name="connsiteY115" fmla="*/ 92282 h 4297250"/>
              <a:gd name="connsiteX116" fmla="*/ 2851974 w 3619883"/>
              <a:gd name="connsiteY116" fmla="*/ 109227 h 4297250"/>
              <a:gd name="connsiteX117" fmla="*/ 2907643 w 3619883"/>
              <a:gd name="connsiteY117" fmla="*/ 100020 h 4297250"/>
              <a:gd name="connsiteX118" fmla="*/ 2944022 w 3619883"/>
              <a:gd name="connsiteY118" fmla="*/ 30853 h 4297250"/>
              <a:gd name="connsiteX119" fmla="*/ 3022289 w 3619883"/>
              <a:gd name="connsiteY119" fmla="*/ 10893 h 4297250"/>
              <a:gd name="connsiteX120" fmla="*/ 3054807 w 3619883"/>
              <a:gd name="connsiteY120" fmla="*/ 24226 h 4297250"/>
              <a:gd name="connsiteX121" fmla="*/ 3141892 w 3619883"/>
              <a:gd name="connsiteY121" fmla="*/ 51925 h 4297250"/>
              <a:gd name="connsiteX122" fmla="*/ 3185711 w 3619883"/>
              <a:gd name="connsiteY122" fmla="*/ 59881 h 4297250"/>
              <a:gd name="connsiteX123" fmla="*/ 3219056 w 3619883"/>
              <a:gd name="connsiteY123" fmla="*/ 55536 h 4297250"/>
              <a:gd name="connsiteX124" fmla="*/ 3263425 w 3619883"/>
              <a:gd name="connsiteY124" fmla="*/ 51706 h 4297250"/>
              <a:gd name="connsiteX125" fmla="*/ 3296219 w 3619883"/>
              <a:gd name="connsiteY125" fmla="*/ 59147 h 4297250"/>
              <a:gd name="connsiteX126" fmla="*/ 3319094 w 3619883"/>
              <a:gd name="connsiteY126" fmla="*/ 42500 h 4297250"/>
              <a:gd name="connsiteX127" fmla="*/ 3420511 w 3619883"/>
              <a:gd name="connsiteY127" fmla="*/ 0 h 4297250"/>
              <a:gd name="connsiteX128" fmla="*/ 3453305 w 3619883"/>
              <a:gd name="connsiteY128" fmla="*/ 7440 h 4297250"/>
              <a:gd name="connsiteX129" fmla="*/ 3496571 w 3619883"/>
              <a:gd name="connsiteY129" fmla="*/ 27182 h 4297250"/>
              <a:gd name="connsiteX130" fmla="*/ 3602117 w 3619883"/>
              <a:gd name="connsiteY130" fmla="*/ 132521 h 4297250"/>
              <a:gd name="connsiteX131" fmla="*/ 3619883 w 3619883"/>
              <a:gd name="connsiteY131" fmla="*/ 140049 h 4297250"/>
              <a:gd name="connsiteX132" fmla="*/ 3619883 w 3619883"/>
              <a:gd name="connsiteY13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690646 w 3619883"/>
              <a:gd name="connsiteY9" fmla="*/ 4128157 h 4297250"/>
              <a:gd name="connsiteX10" fmla="*/ 2690646 w 3619883"/>
              <a:gd name="connsiteY10" fmla="*/ 4275461 h 4297250"/>
              <a:gd name="connsiteX11" fmla="*/ 2511710 w 3619883"/>
              <a:gd name="connsiteY11" fmla="*/ 4275461 h 4297250"/>
              <a:gd name="connsiteX12" fmla="*/ 2454288 w 3619883"/>
              <a:gd name="connsiteY12" fmla="*/ 4128157 h 4297250"/>
              <a:gd name="connsiteX13" fmla="*/ 2515810 w 3619883"/>
              <a:gd name="connsiteY13" fmla="*/ 4128157 h 4297250"/>
              <a:gd name="connsiteX14" fmla="*/ 2515810 w 3619883"/>
              <a:gd name="connsiteY14" fmla="*/ 3951392 h 4297250"/>
              <a:gd name="connsiteX15" fmla="*/ 2338025 w 3619883"/>
              <a:gd name="connsiteY15" fmla="*/ 3951392 h 4297250"/>
              <a:gd name="connsiteX16" fmla="*/ 2338025 w 3619883"/>
              <a:gd name="connsiteY16" fmla="*/ 4128157 h 4297250"/>
              <a:gd name="connsiteX17" fmla="*/ 2395120 w 3619883"/>
              <a:gd name="connsiteY17" fmla="*/ 4128157 h 4297250"/>
              <a:gd name="connsiteX18" fmla="*/ 2337697 w 3619883"/>
              <a:gd name="connsiteY18" fmla="*/ 4275461 h 4297250"/>
              <a:gd name="connsiteX19" fmla="*/ 2150155 w 3619883"/>
              <a:gd name="connsiteY19" fmla="*/ 4275461 h 4297250"/>
              <a:gd name="connsiteX20" fmla="*/ 2150155 w 3619883"/>
              <a:gd name="connsiteY20" fmla="*/ 4128157 h 4297250"/>
              <a:gd name="connsiteX21" fmla="*/ 2204852 w 3619883"/>
              <a:gd name="connsiteY21" fmla="*/ 4128157 h 4297250"/>
              <a:gd name="connsiteX22" fmla="*/ 2204852 w 3619883"/>
              <a:gd name="connsiteY22" fmla="*/ 3951392 h 4297250"/>
              <a:gd name="connsiteX23" fmla="*/ 2027068 w 3619883"/>
              <a:gd name="connsiteY23" fmla="*/ 3951392 h 4297250"/>
              <a:gd name="connsiteX24" fmla="*/ 2027068 w 3619883"/>
              <a:gd name="connsiteY24" fmla="*/ 4128157 h 4297250"/>
              <a:gd name="connsiteX25" fmla="*/ 2079759 w 3619883"/>
              <a:gd name="connsiteY25" fmla="*/ 4128157 h 4297250"/>
              <a:gd name="connsiteX26" fmla="*/ 2079759 w 3619883"/>
              <a:gd name="connsiteY26" fmla="*/ 4275461 h 4297250"/>
              <a:gd name="connsiteX27" fmla="*/ 1824703 w 3619883"/>
              <a:gd name="connsiteY27" fmla="*/ 4275461 h 4297250"/>
              <a:gd name="connsiteX28" fmla="*/ 1834468 w 3619883"/>
              <a:gd name="connsiteY28" fmla="*/ 4128157 h 4297250"/>
              <a:gd name="connsiteX29" fmla="*/ 1893894 w 3619883"/>
              <a:gd name="connsiteY29" fmla="*/ 4128157 h 4297250"/>
              <a:gd name="connsiteX30" fmla="*/ 1893894 w 3619883"/>
              <a:gd name="connsiteY30" fmla="*/ 3951392 h 4297250"/>
              <a:gd name="connsiteX31" fmla="*/ 1716110 w 3619883"/>
              <a:gd name="connsiteY31" fmla="*/ 3951392 h 4297250"/>
              <a:gd name="connsiteX32" fmla="*/ 1716110 w 3619883"/>
              <a:gd name="connsiteY32" fmla="*/ 4006431 h 4297250"/>
              <a:gd name="connsiteX33" fmla="*/ 1703447 w 3619883"/>
              <a:gd name="connsiteY33" fmla="*/ 4007960 h 4297250"/>
              <a:gd name="connsiteX34" fmla="*/ 1716110 w 3619883"/>
              <a:gd name="connsiteY34" fmla="*/ 4044284 h 4297250"/>
              <a:gd name="connsiteX35" fmla="*/ 1716110 w 3619883"/>
              <a:gd name="connsiteY35" fmla="*/ 4128157 h 4297250"/>
              <a:gd name="connsiteX36" fmla="*/ 1745346 w 3619883"/>
              <a:gd name="connsiteY36" fmla="*/ 4128157 h 4297250"/>
              <a:gd name="connsiteX37" fmla="*/ 1796694 w 3619883"/>
              <a:gd name="connsiteY37" fmla="*/ 4275461 h 4297250"/>
              <a:gd name="connsiteX38" fmla="*/ 1558844 w 3619883"/>
              <a:gd name="connsiteY38" fmla="*/ 4275461 h 4297250"/>
              <a:gd name="connsiteX39" fmla="*/ 1517252 w 3619883"/>
              <a:gd name="connsiteY39" fmla="*/ 4128157 h 4297250"/>
              <a:gd name="connsiteX40" fmla="*/ 1582936 w 3619883"/>
              <a:gd name="connsiteY40" fmla="*/ 4128157 h 4297250"/>
              <a:gd name="connsiteX41" fmla="*/ 1582936 w 3619883"/>
              <a:gd name="connsiteY41" fmla="*/ 3951392 h 4297250"/>
              <a:gd name="connsiteX42" fmla="*/ 1405151 w 3619883"/>
              <a:gd name="connsiteY42" fmla="*/ 3951392 h 4297250"/>
              <a:gd name="connsiteX43" fmla="*/ 1405151 w 3619883"/>
              <a:gd name="connsiteY43" fmla="*/ 4128157 h 4297250"/>
              <a:gd name="connsiteX44" fmla="*/ 1468988 w 3619883"/>
              <a:gd name="connsiteY44" fmla="*/ 4128157 h 4297250"/>
              <a:gd name="connsiteX45" fmla="*/ 1427396 w 3619883"/>
              <a:gd name="connsiteY45" fmla="*/ 4275461 h 4297250"/>
              <a:gd name="connsiteX46" fmla="*/ 1210751 w 3619883"/>
              <a:gd name="connsiteY46" fmla="*/ 4275461 h 4297250"/>
              <a:gd name="connsiteX47" fmla="*/ 1210751 w 3619883"/>
              <a:gd name="connsiteY47" fmla="*/ 4128157 h 4297250"/>
              <a:gd name="connsiteX48" fmla="*/ 1271978 w 3619883"/>
              <a:gd name="connsiteY48" fmla="*/ 4128157 h 4297250"/>
              <a:gd name="connsiteX49" fmla="*/ 1271978 w 3619883"/>
              <a:gd name="connsiteY49" fmla="*/ 3951392 h 4297250"/>
              <a:gd name="connsiteX50" fmla="*/ 1094193 w 3619883"/>
              <a:gd name="connsiteY50" fmla="*/ 3951392 h 4297250"/>
              <a:gd name="connsiteX51" fmla="*/ 1094193 w 3619883"/>
              <a:gd name="connsiteY51" fmla="*/ 4128157 h 4297250"/>
              <a:gd name="connsiteX52" fmla="*/ 1140354 w 3619883"/>
              <a:gd name="connsiteY52" fmla="*/ 4128157 h 4297250"/>
              <a:gd name="connsiteX53" fmla="*/ 1140354 w 3619883"/>
              <a:gd name="connsiteY53" fmla="*/ 4275461 h 4297250"/>
              <a:gd name="connsiteX54" fmla="*/ 953807 w 3619883"/>
              <a:gd name="connsiteY54" fmla="*/ 4275461 h 4297250"/>
              <a:gd name="connsiteX55" fmla="*/ 912215 w 3619883"/>
              <a:gd name="connsiteY55" fmla="*/ 4128157 h 4297250"/>
              <a:gd name="connsiteX56" fmla="*/ 961020 w 3619883"/>
              <a:gd name="connsiteY56" fmla="*/ 4128157 h 4297250"/>
              <a:gd name="connsiteX57" fmla="*/ 961020 w 3619883"/>
              <a:gd name="connsiteY57" fmla="*/ 3951392 h 4297250"/>
              <a:gd name="connsiteX58" fmla="*/ 783235 w 3619883"/>
              <a:gd name="connsiteY58" fmla="*/ 3951392 h 4297250"/>
              <a:gd name="connsiteX59" fmla="*/ 783235 w 3619883"/>
              <a:gd name="connsiteY59" fmla="*/ 4128157 h 4297250"/>
              <a:gd name="connsiteX60" fmla="*/ 871024 w 3619883"/>
              <a:gd name="connsiteY60" fmla="*/ 4128157 h 4297250"/>
              <a:gd name="connsiteX61" fmla="*/ 829432 w 3619883"/>
              <a:gd name="connsiteY61" fmla="*/ 4275461 h 4297250"/>
              <a:gd name="connsiteX62" fmla="*/ 611484 w 3619883"/>
              <a:gd name="connsiteY62" fmla="*/ 4275461 h 4297250"/>
              <a:gd name="connsiteX63" fmla="*/ 621247 w 3619883"/>
              <a:gd name="connsiteY63" fmla="*/ 4128157 h 4297250"/>
              <a:gd name="connsiteX64" fmla="*/ 650062 w 3619883"/>
              <a:gd name="connsiteY64" fmla="*/ 4128157 h 4297250"/>
              <a:gd name="connsiteX65" fmla="*/ 650062 w 3619883"/>
              <a:gd name="connsiteY65" fmla="*/ 3951392 h 4297250"/>
              <a:gd name="connsiteX66" fmla="*/ 472277 w 3619883"/>
              <a:gd name="connsiteY66" fmla="*/ 3951392 h 4297250"/>
              <a:gd name="connsiteX67" fmla="*/ 472277 w 3619883"/>
              <a:gd name="connsiteY67" fmla="*/ 4128157 h 4297250"/>
              <a:gd name="connsiteX68" fmla="*/ 522650 w 3619883"/>
              <a:gd name="connsiteY68" fmla="*/ 4128157 h 4297250"/>
              <a:gd name="connsiteX69" fmla="*/ 573998 w 3619883"/>
              <a:gd name="connsiteY69" fmla="*/ 4275461 h 4297250"/>
              <a:gd name="connsiteX70" fmla="*/ 336164 w 3619883"/>
              <a:gd name="connsiteY70" fmla="*/ 4275461 h 4297250"/>
              <a:gd name="connsiteX71" fmla="*/ 294572 w 3619883"/>
              <a:gd name="connsiteY71" fmla="*/ 4128157 h 4297250"/>
              <a:gd name="connsiteX72" fmla="*/ 339106 w 3619883"/>
              <a:gd name="connsiteY72" fmla="*/ 4128157 h 4297250"/>
              <a:gd name="connsiteX73" fmla="*/ 339106 w 3619883"/>
              <a:gd name="connsiteY73" fmla="*/ 3951392 h 4297250"/>
              <a:gd name="connsiteX74" fmla="*/ 161321 w 3619883"/>
              <a:gd name="connsiteY74" fmla="*/ 3951392 h 4297250"/>
              <a:gd name="connsiteX75" fmla="*/ 161321 w 3619883"/>
              <a:gd name="connsiteY75" fmla="*/ 4128157 h 4297250"/>
              <a:gd name="connsiteX76" fmla="*/ 230914 w 3619883"/>
              <a:gd name="connsiteY76" fmla="*/ 4128157 h 4297250"/>
              <a:gd name="connsiteX77" fmla="*/ 189322 w 3619883"/>
              <a:gd name="connsiteY77" fmla="*/ 4275461 h 4297250"/>
              <a:gd name="connsiteX78" fmla="*/ 0 w 3619883"/>
              <a:gd name="connsiteY78" fmla="*/ 4275461 h 4297250"/>
              <a:gd name="connsiteX79" fmla="*/ 0 w 3619883"/>
              <a:gd name="connsiteY79" fmla="*/ 42229 h 4297250"/>
              <a:gd name="connsiteX80" fmla="*/ 42464 w 3619883"/>
              <a:gd name="connsiteY80" fmla="*/ 40518 h 4297250"/>
              <a:gd name="connsiteX81" fmla="*/ 137733 w 3619883"/>
              <a:gd name="connsiteY81" fmla="*/ 35355 h 4297250"/>
              <a:gd name="connsiteX82" fmla="*/ 270565 w 3619883"/>
              <a:gd name="connsiteY82" fmla="*/ 29759 h 4297250"/>
              <a:gd name="connsiteX83" fmla="*/ 479734 w 3619883"/>
              <a:gd name="connsiteY83" fmla="*/ 45455 h 4297250"/>
              <a:gd name="connsiteX84" fmla="*/ 524103 w 3619883"/>
              <a:gd name="connsiteY84" fmla="*/ 41625 h 4297250"/>
              <a:gd name="connsiteX85" fmla="*/ 624416 w 3619883"/>
              <a:gd name="connsiteY85" fmla="*/ 22696 h 4297250"/>
              <a:gd name="connsiteX86" fmla="*/ 657762 w 3619883"/>
              <a:gd name="connsiteY86" fmla="*/ 18351 h 4297250"/>
              <a:gd name="connsiteX87" fmla="*/ 690557 w 3619883"/>
              <a:gd name="connsiteY87" fmla="*/ 25792 h 4297250"/>
              <a:gd name="connsiteX88" fmla="*/ 745123 w 3619883"/>
              <a:gd name="connsiteY88" fmla="*/ 40157 h 4297250"/>
              <a:gd name="connsiteX89" fmla="*/ 789493 w 3619883"/>
              <a:gd name="connsiteY89" fmla="*/ 36327 h 4297250"/>
              <a:gd name="connsiteX90" fmla="*/ 854255 w 3619883"/>
              <a:gd name="connsiteY90" fmla="*/ 68887 h 4297250"/>
              <a:gd name="connsiteX91" fmla="*/ 897520 w 3619883"/>
              <a:gd name="connsiteY91" fmla="*/ 88629 h 4297250"/>
              <a:gd name="connsiteX92" fmla="*/ 940510 w 3619883"/>
              <a:gd name="connsiteY92" fmla="*/ 114265 h 4297250"/>
              <a:gd name="connsiteX93" fmla="*/ 1082712 w 3619883"/>
              <a:gd name="connsiteY93" fmla="*/ 144543 h 4297250"/>
              <a:gd name="connsiteX94" fmla="*/ 1205348 w 3619883"/>
              <a:gd name="connsiteY94" fmla="*/ 120753 h 4297250"/>
              <a:gd name="connsiteX95" fmla="*/ 1271764 w 3619883"/>
              <a:gd name="connsiteY95" fmla="*/ 117956 h 4297250"/>
              <a:gd name="connsiteX96" fmla="*/ 1315583 w 3619883"/>
              <a:gd name="connsiteY96" fmla="*/ 125912 h 4297250"/>
              <a:gd name="connsiteX97" fmla="*/ 1359125 w 3619883"/>
              <a:gd name="connsiteY97" fmla="*/ 139761 h 4297250"/>
              <a:gd name="connsiteX98" fmla="*/ 1391919 w 3619883"/>
              <a:gd name="connsiteY98" fmla="*/ 147202 h 4297250"/>
              <a:gd name="connsiteX99" fmla="*/ 1436563 w 3619883"/>
              <a:gd name="connsiteY99" fmla="*/ 137480 h 4297250"/>
              <a:gd name="connsiteX100" fmla="*/ 1471566 w 3619883"/>
              <a:gd name="connsiteY100" fmla="*/ 97777 h 4297250"/>
              <a:gd name="connsiteX101" fmla="*/ 1505739 w 3619883"/>
              <a:gd name="connsiteY101" fmla="*/ 75753 h 4297250"/>
              <a:gd name="connsiteX102" fmla="*/ 1590891 w 3619883"/>
              <a:gd name="connsiteY102" fmla="*/ 144702 h 4297250"/>
              <a:gd name="connsiteX103" fmla="*/ 1625616 w 3619883"/>
              <a:gd name="connsiteY103" fmla="*/ 110893 h 4297250"/>
              <a:gd name="connsiteX104" fmla="*/ 1658964 w 3619883"/>
              <a:gd name="connsiteY104" fmla="*/ 106547 h 4297250"/>
              <a:gd name="connsiteX105" fmla="*/ 1746598 w 3619883"/>
              <a:gd name="connsiteY105" fmla="*/ 122460 h 4297250"/>
              <a:gd name="connsiteX106" fmla="*/ 1811913 w 3619883"/>
              <a:gd name="connsiteY106" fmla="*/ 143234 h 4297250"/>
              <a:gd name="connsiteX107" fmla="*/ 1856557 w 3619883"/>
              <a:gd name="connsiteY107" fmla="*/ 133511 h 4297250"/>
              <a:gd name="connsiteX108" fmla="*/ 2066003 w 3619883"/>
              <a:gd name="connsiteY108" fmla="*/ 143313 h 4297250"/>
              <a:gd name="connsiteX109" fmla="*/ 2177615 w 3619883"/>
              <a:gd name="connsiteY109" fmla="*/ 119007 h 4297250"/>
              <a:gd name="connsiteX110" fmla="*/ 2255883 w 3619883"/>
              <a:gd name="connsiteY110" fmla="*/ 99047 h 4297250"/>
              <a:gd name="connsiteX111" fmla="*/ 2344622 w 3619883"/>
              <a:gd name="connsiteY111" fmla="*/ 91388 h 4297250"/>
              <a:gd name="connsiteX112" fmla="*/ 2455682 w 3619883"/>
              <a:gd name="connsiteY112" fmla="*/ 78869 h 4297250"/>
              <a:gd name="connsiteX113" fmla="*/ 2632609 w 3619883"/>
              <a:gd name="connsiteY113" fmla="*/ 75338 h 4297250"/>
              <a:gd name="connsiteX114" fmla="*/ 2742291 w 3619883"/>
              <a:gd name="connsiteY114" fmla="*/ 92282 h 4297250"/>
              <a:gd name="connsiteX115" fmla="*/ 2851974 w 3619883"/>
              <a:gd name="connsiteY115" fmla="*/ 109227 h 4297250"/>
              <a:gd name="connsiteX116" fmla="*/ 2907643 w 3619883"/>
              <a:gd name="connsiteY116" fmla="*/ 100020 h 4297250"/>
              <a:gd name="connsiteX117" fmla="*/ 2944022 w 3619883"/>
              <a:gd name="connsiteY117" fmla="*/ 30853 h 4297250"/>
              <a:gd name="connsiteX118" fmla="*/ 3022289 w 3619883"/>
              <a:gd name="connsiteY118" fmla="*/ 10893 h 4297250"/>
              <a:gd name="connsiteX119" fmla="*/ 3054807 w 3619883"/>
              <a:gd name="connsiteY119" fmla="*/ 24226 h 4297250"/>
              <a:gd name="connsiteX120" fmla="*/ 3141892 w 3619883"/>
              <a:gd name="connsiteY120" fmla="*/ 51925 h 4297250"/>
              <a:gd name="connsiteX121" fmla="*/ 3185711 w 3619883"/>
              <a:gd name="connsiteY121" fmla="*/ 59881 h 4297250"/>
              <a:gd name="connsiteX122" fmla="*/ 3219056 w 3619883"/>
              <a:gd name="connsiteY122" fmla="*/ 55536 h 4297250"/>
              <a:gd name="connsiteX123" fmla="*/ 3263425 w 3619883"/>
              <a:gd name="connsiteY123" fmla="*/ 51706 h 4297250"/>
              <a:gd name="connsiteX124" fmla="*/ 3296219 w 3619883"/>
              <a:gd name="connsiteY124" fmla="*/ 59147 h 4297250"/>
              <a:gd name="connsiteX125" fmla="*/ 3319094 w 3619883"/>
              <a:gd name="connsiteY125" fmla="*/ 42500 h 4297250"/>
              <a:gd name="connsiteX126" fmla="*/ 3420511 w 3619883"/>
              <a:gd name="connsiteY126" fmla="*/ 0 h 4297250"/>
              <a:gd name="connsiteX127" fmla="*/ 3453305 w 3619883"/>
              <a:gd name="connsiteY127" fmla="*/ 7440 h 4297250"/>
              <a:gd name="connsiteX128" fmla="*/ 3496571 w 3619883"/>
              <a:gd name="connsiteY128" fmla="*/ 27182 h 4297250"/>
              <a:gd name="connsiteX129" fmla="*/ 3602117 w 3619883"/>
              <a:gd name="connsiteY129" fmla="*/ 132521 h 4297250"/>
              <a:gd name="connsiteX130" fmla="*/ 3619883 w 3619883"/>
              <a:gd name="connsiteY130" fmla="*/ 140049 h 4297250"/>
              <a:gd name="connsiteX131" fmla="*/ 3619883 w 3619883"/>
              <a:gd name="connsiteY13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690646 w 3619883"/>
              <a:gd name="connsiteY9" fmla="*/ 4275461 h 4297250"/>
              <a:gd name="connsiteX10" fmla="*/ 2511710 w 3619883"/>
              <a:gd name="connsiteY10" fmla="*/ 4275461 h 4297250"/>
              <a:gd name="connsiteX11" fmla="*/ 2454288 w 3619883"/>
              <a:gd name="connsiteY11" fmla="*/ 4128157 h 4297250"/>
              <a:gd name="connsiteX12" fmla="*/ 2515810 w 3619883"/>
              <a:gd name="connsiteY12" fmla="*/ 4128157 h 4297250"/>
              <a:gd name="connsiteX13" fmla="*/ 2515810 w 3619883"/>
              <a:gd name="connsiteY13" fmla="*/ 3951392 h 4297250"/>
              <a:gd name="connsiteX14" fmla="*/ 2338025 w 3619883"/>
              <a:gd name="connsiteY14" fmla="*/ 3951392 h 4297250"/>
              <a:gd name="connsiteX15" fmla="*/ 2338025 w 3619883"/>
              <a:gd name="connsiteY15" fmla="*/ 4128157 h 4297250"/>
              <a:gd name="connsiteX16" fmla="*/ 2395120 w 3619883"/>
              <a:gd name="connsiteY16" fmla="*/ 4128157 h 4297250"/>
              <a:gd name="connsiteX17" fmla="*/ 2337697 w 3619883"/>
              <a:gd name="connsiteY17" fmla="*/ 4275461 h 4297250"/>
              <a:gd name="connsiteX18" fmla="*/ 2150155 w 3619883"/>
              <a:gd name="connsiteY18" fmla="*/ 4275461 h 4297250"/>
              <a:gd name="connsiteX19" fmla="*/ 2150155 w 3619883"/>
              <a:gd name="connsiteY19" fmla="*/ 4128157 h 4297250"/>
              <a:gd name="connsiteX20" fmla="*/ 2204852 w 3619883"/>
              <a:gd name="connsiteY20" fmla="*/ 4128157 h 4297250"/>
              <a:gd name="connsiteX21" fmla="*/ 2204852 w 3619883"/>
              <a:gd name="connsiteY21" fmla="*/ 3951392 h 4297250"/>
              <a:gd name="connsiteX22" fmla="*/ 2027068 w 3619883"/>
              <a:gd name="connsiteY22" fmla="*/ 3951392 h 4297250"/>
              <a:gd name="connsiteX23" fmla="*/ 2027068 w 3619883"/>
              <a:gd name="connsiteY23" fmla="*/ 4128157 h 4297250"/>
              <a:gd name="connsiteX24" fmla="*/ 2079759 w 3619883"/>
              <a:gd name="connsiteY24" fmla="*/ 4128157 h 4297250"/>
              <a:gd name="connsiteX25" fmla="*/ 2079759 w 3619883"/>
              <a:gd name="connsiteY25" fmla="*/ 4275461 h 4297250"/>
              <a:gd name="connsiteX26" fmla="*/ 1824703 w 3619883"/>
              <a:gd name="connsiteY26" fmla="*/ 4275461 h 4297250"/>
              <a:gd name="connsiteX27" fmla="*/ 1834468 w 3619883"/>
              <a:gd name="connsiteY27" fmla="*/ 4128157 h 4297250"/>
              <a:gd name="connsiteX28" fmla="*/ 1893894 w 3619883"/>
              <a:gd name="connsiteY28" fmla="*/ 4128157 h 4297250"/>
              <a:gd name="connsiteX29" fmla="*/ 1893894 w 3619883"/>
              <a:gd name="connsiteY29" fmla="*/ 3951392 h 4297250"/>
              <a:gd name="connsiteX30" fmla="*/ 1716110 w 3619883"/>
              <a:gd name="connsiteY30" fmla="*/ 3951392 h 4297250"/>
              <a:gd name="connsiteX31" fmla="*/ 1716110 w 3619883"/>
              <a:gd name="connsiteY31" fmla="*/ 4006431 h 4297250"/>
              <a:gd name="connsiteX32" fmla="*/ 1703447 w 3619883"/>
              <a:gd name="connsiteY32" fmla="*/ 4007960 h 4297250"/>
              <a:gd name="connsiteX33" fmla="*/ 1716110 w 3619883"/>
              <a:gd name="connsiteY33" fmla="*/ 4044284 h 4297250"/>
              <a:gd name="connsiteX34" fmla="*/ 1716110 w 3619883"/>
              <a:gd name="connsiteY34" fmla="*/ 4128157 h 4297250"/>
              <a:gd name="connsiteX35" fmla="*/ 1745346 w 3619883"/>
              <a:gd name="connsiteY35" fmla="*/ 4128157 h 4297250"/>
              <a:gd name="connsiteX36" fmla="*/ 1796694 w 3619883"/>
              <a:gd name="connsiteY36" fmla="*/ 4275461 h 4297250"/>
              <a:gd name="connsiteX37" fmla="*/ 1558844 w 3619883"/>
              <a:gd name="connsiteY37" fmla="*/ 4275461 h 4297250"/>
              <a:gd name="connsiteX38" fmla="*/ 1517252 w 3619883"/>
              <a:gd name="connsiteY38" fmla="*/ 4128157 h 4297250"/>
              <a:gd name="connsiteX39" fmla="*/ 1582936 w 3619883"/>
              <a:gd name="connsiteY39" fmla="*/ 4128157 h 4297250"/>
              <a:gd name="connsiteX40" fmla="*/ 1582936 w 3619883"/>
              <a:gd name="connsiteY40" fmla="*/ 3951392 h 4297250"/>
              <a:gd name="connsiteX41" fmla="*/ 1405151 w 3619883"/>
              <a:gd name="connsiteY41" fmla="*/ 3951392 h 4297250"/>
              <a:gd name="connsiteX42" fmla="*/ 1405151 w 3619883"/>
              <a:gd name="connsiteY42" fmla="*/ 4128157 h 4297250"/>
              <a:gd name="connsiteX43" fmla="*/ 1468988 w 3619883"/>
              <a:gd name="connsiteY43" fmla="*/ 4128157 h 4297250"/>
              <a:gd name="connsiteX44" fmla="*/ 1427396 w 3619883"/>
              <a:gd name="connsiteY44" fmla="*/ 4275461 h 4297250"/>
              <a:gd name="connsiteX45" fmla="*/ 1210751 w 3619883"/>
              <a:gd name="connsiteY45" fmla="*/ 4275461 h 4297250"/>
              <a:gd name="connsiteX46" fmla="*/ 1210751 w 3619883"/>
              <a:gd name="connsiteY46" fmla="*/ 4128157 h 4297250"/>
              <a:gd name="connsiteX47" fmla="*/ 1271978 w 3619883"/>
              <a:gd name="connsiteY47" fmla="*/ 4128157 h 4297250"/>
              <a:gd name="connsiteX48" fmla="*/ 1271978 w 3619883"/>
              <a:gd name="connsiteY48" fmla="*/ 3951392 h 4297250"/>
              <a:gd name="connsiteX49" fmla="*/ 1094193 w 3619883"/>
              <a:gd name="connsiteY49" fmla="*/ 3951392 h 4297250"/>
              <a:gd name="connsiteX50" fmla="*/ 1094193 w 3619883"/>
              <a:gd name="connsiteY50" fmla="*/ 4128157 h 4297250"/>
              <a:gd name="connsiteX51" fmla="*/ 1140354 w 3619883"/>
              <a:gd name="connsiteY51" fmla="*/ 4128157 h 4297250"/>
              <a:gd name="connsiteX52" fmla="*/ 1140354 w 3619883"/>
              <a:gd name="connsiteY52" fmla="*/ 4275461 h 4297250"/>
              <a:gd name="connsiteX53" fmla="*/ 953807 w 3619883"/>
              <a:gd name="connsiteY53" fmla="*/ 4275461 h 4297250"/>
              <a:gd name="connsiteX54" fmla="*/ 912215 w 3619883"/>
              <a:gd name="connsiteY54" fmla="*/ 4128157 h 4297250"/>
              <a:gd name="connsiteX55" fmla="*/ 961020 w 3619883"/>
              <a:gd name="connsiteY55" fmla="*/ 4128157 h 4297250"/>
              <a:gd name="connsiteX56" fmla="*/ 961020 w 3619883"/>
              <a:gd name="connsiteY56" fmla="*/ 3951392 h 4297250"/>
              <a:gd name="connsiteX57" fmla="*/ 783235 w 3619883"/>
              <a:gd name="connsiteY57" fmla="*/ 3951392 h 4297250"/>
              <a:gd name="connsiteX58" fmla="*/ 783235 w 3619883"/>
              <a:gd name="connsiteY58" fmla="*/ 4128157 h 4297250"/>
              <a:gd name="connsiteX59" fmla="*/ 871024 w 3619883"/>
              <a:gd name="connsiteY59" fmla="*/ 4128157 h 4297250"/>
              <a:gd name="connsiteX60" fmla="*/ 829432 w 3619883"/>
              <a:gd name="connsiteY60" fmla="*/ 4275461 h 4297250"/>
              <a:gd name="connsiteX61" fmla="*/ 611484 w 3619883"/>
              <a:gd name="connsiteY61" fmla="*/ 4275461 h 4297250"/>
              <a:gd name="connsiteX62" fmla="*/ 621247 w 3619883"/>
              <a:gd name="connsiteY62" fmla="*/ 4128157 h 4297250"/>
              <a:gd name="connsiteX63" fmla="*/ 650062 w 3619883"/>
              <a:gd name="connsiteY63" fmla="*/ 4128157 h 4297250"/>
              <a:gd name="connsiteX64" fmla="*/ 650062 w 3619883"/>
              <a:gd name="connsiteY64" fmla="*/ 3951392 h 4297250"/>
              <a:gd name="connsiteX65" fmla="*/ 472277 w 3619883"/>
              <a:gd name="connsiteY65" fmla="*/ 3951392 h 4297250"/>
              <a:gd name="connsiteX66" fmla="*/ 472277 w 3619883"/>
              <a:gd name="connsiteY66" fmla="*/ 4128157 h 4297250"/>
              <a:gd name="connsiteX67" fmla="*/ 522650 w 3619883"/>
              <a:gd name="connsiteY67" fmla="*/ 4128157 h 4297250"/>
              <a:gd name="connsiteX68" fmla="*/ 573998 w 3619883"/>
              <a:gd name="connsiteY68" fmla="*/ 4275461 h 4297250"/>
              <a:gd name="connsiteX69" fmla="*/ 336164 w 3619883"/>
              <a:gd name="connsiteY69" fmla="*/ 4275461 h 4297250"/>
              <a:gd name="connsiteX70" fmla="*/ 294572 w 3619883"/>
              <a:gd name="connsiteY70" fmla="*/ 4128157 h 4297250"/>
              <a:gd name="connsiteX71" fmla="*/ 339106 w 3619883"/>
              <a:gd name="connsiteY71" fmla="*/ 4128157 h 4297250"/>
              <a:gd name="connsiteX72" fmla="*/ 339106 w 3619883"/>
              <a:gd name="connsiteY72" fmla="*/ 3951392 h 4297250"/>
              <a:gd name="connsiteX73" fmla="*/ 161321 w 3619883"/>
              <a:gd name="connsiteY73" fmla="*/ 3951392 h 4297250"/>
              <a:gd name="connsiteX74" fmla="*/ 161321 w 3619883"/>
              <a:gd name="connsiteY74" fmla="*/ 4128157 h 4297250"/>
              <a:gd name="connsiteX75" fmla="*/ 230914 w 3619883"/>
              <a:gd name="connsiteY75" fmla="*/ 4128157 h 4297250"/>
              <a:gd name="connsiteX76" fmla="*/ 189322 w 3619883"/>
              <a:gd name="connsiteY76" fmla="*/ 4275461 h 4297250"/>
              <a:gd name="connsiteX77" fmla="*/ 0 w 3619883"/>
              <a:gd name="connsiteY77" fmla="*/ 4275461 h 4297250"/>
              <a:gd name="connsiteX78" fmla="*/ 0 w 3619883"/>
              <a:gd name="connsiteY78" fmla="*/ 42229 h 4297250"/>
              <a:gd name="connsiteX79" fmla="*/ 42464 w 3619883"/>
              <a:gd name="connsiteY79" fmla="*/ 40518 h 4297250"/>
              <a:gd name="connsiteX80" fmla="*/ 137733 w 3619883"/>
              <a:gd name="connsiteY80" fmla="*/ 35355 h 4297250"/>
              <a:gd name="connsiteX81" fmla="*/ 270565 w 3619883"/>
              <a:gd name="connsiteY81" fmla="*/ 29759 h 4297250"/>
              <a:gd name="connsiteX82" fmla="*/ 479734 w 3619883"/>
              <a:gd name="connsiteY82" fmla="*/ 45455 h 4297250"/>
              <a:gd name="connsiteX83" fmla="*/ 524103 w 3619883"/>
              <a:gd name="connsiteY83" fmla="*/ 41625 h 4297250"/>
              <a:gd name="connsiteX84" fmla="*/ 624416 w 3619883"/>
              <a:gd name="connsiteY84" fmla="*/ 22696 h 4297250"/>
              <a:gd name="connsiteX85" fmla="*/ 657762 w 3619883"/>
              <a:gd name="connsiteY85" fmla="*/ 18351 h 4297250"/>
              <a:gd name="connsiteX86" fmla="*/ 690557 w 3619883"/>
              <a:gd name="connsiteY86" fmla="*/ 25792 h 4297250"/>
              <a:gd name="connsiteX87" fmla="*/ 745123 w 3619883"/>
              <a:gd name="connsiteY87" fmla="*/ 40157 h 4297250"/>
              <a:gd name="connsiteX88" fmla="*/ 789493 w 3619883"/>
              <a:gd name="connsiteY88" fmla="*/ 36327 h 4297250"/>
              <a:gd name="connsiteX89" fmla="*/ 854255 w 3619883"/>
              <a:gd name="connsiteY89" fmla="*/ 68887 h 4297250"/>
              <a:gd name="connsiteX90" fmla="*/ 897520 w 3619883"/>
              <a:gd name="connsiteY90" fmla="*/ 88629 h 4297250"/>
              <a:gd name="connsiteX91" fmla="*/ 940510 w 3619883"/>
              <a:gd name="connsiteY91" fmla="*/ 114265 h 4297250"/>
              <a:gd name="connsiteX92" fmla="*/ 1082712 w 3619883"/>
              <a:gd name="connsiteY92" fmla="*/ 144543 h 4297250"/>
              <a:gd name="connsiteX93" fmla="*/ 1205348 w 3619883"/>
              <a:gd name="connsiteY93" fmla="*/ 120753 h 4297250"/>
              <a:gd name="connsiteX94" fmla="*/ 1271764 w 3619883"/>
              <a:gd name="connsiteY94" fmla="*/ 117956 h 4297250"/>
              <a:gd name="connsiteX95" fmla="*/ 1315583 w 3619883"/>
              <a:gd name="connsiteY95" fmla="*/ 125912 h 4297250"/>
              <a:gd name="connsiteX96" fmla="*/ 1359125 w 3619883"/>
              <a:gd name="connsiteY96" fmla="*/ 139761 h 4297250"/>
              <a:gd name="connsiteX97" fmla="*/ 1391919 w 3619883"/>
              <a:gd name="connsiteY97" fmla="*/ 147202 h 4297250"/>
              <a:gd name="connsiteX98" fmla="*/ 1436563 w 3619883"/>
              <a:gd name="connsiteY98" fmla="*/ 137480 h 4297250"/>
              <a:gd name="connsiteX99" fmla="*/ 1471566 w 3619883"/>
              <a:gd name="connsiteY99" fmla="*/ 97777 h 4297250"/>
              <a:gd name="connsiteX100" fmla="*/ 1505739 w 3619883"/>
              <a:gd name="connsiteY100" fmla="*/ 75753 h 4297250"/>
              <a:gd name="connsiteX101" fmla="*/ 1590891 w 3619883"/>
              <a:gd name="connsiteY101" fmla="*/ 144702 h 4297250"/>
              <a:gd name="connsiteX102" fmla="*/ 1625616 w 3619883"/>
              <a:gd name="connsiteY102" fmla="*/ 110893 h 4297250"/>
              <a:gd name="connsiteX103" fmla="*/ 1658964 w 3619883"/>
              <a:gd name="connsiteY103" fmla="*/ 106547 h 4297250"/>
              <a:gd name="connsiteX104" fmla="*/ 1746598 w 3619883"/>
              <a:gd name="connsiteY104" fmla="*/ 122460 h 4297250"/>
              <a:gd name="connsiteX105" fmla="*/ 1811913 w 3619883"/>
              <a:gd name="connsiteY105" fmla="*/ 143234 h 4297250"/>
              <a:gd name="connsiteX106" fmla="*/ 1856557 w 3619883"/>
              <a:gd name="connsiteY106" fmla="*/ 133511 h 4297250"/>
              <a:gd name="connsiteX107" fmla="*/ 2066003 w 3619883"/>
              <a:gd name="connsiteY107" fmla="*/ 143313 h 4297250"/>
              <a:gd name="connsiteX108" fmla="*/ 2177615 w 3619883"/>
              <a:gd name="connsiteY108" fmla="*/ 119007 h 4297250"/>
              <a:gd name="connsiteX109" fmla="*/ 2255883 w 3619883"/>
              <a:gd name="connsiteY109" fmla="*/ 99047 h 4297250"/>
              <a:gd name="connsiteX110" fmla="*/ 2344622 w 3619883"/>
              <a:gd name="connsiteY110" fmla="*/ 91388 h 4297250"/>
              <a:gd name="connsiteX111" fmla="*/ 2455682 w 3619883"/>
              <a:gd name="connsiteY111" fmla="*/ 78869 h 4297250"/>
              <a:gd name="connsiteX112" fmla="*/ 2632609 w 3619883"/>
              <a:gd name="connsiteY112" fmla="*/ 75338 h 4297250"/>
              <a:gd name="connsiteX113" fmla="*/ 2742291 w 3619883"/>
              <a:gd name="connsiteY113" fmla="*/ 92282 h 4297250"/>
              <a:gd name="connsiteX114" fmla="*/ 2851974 w 3619883"/>
              <a:gd name="connsiteY114" fmla="*/ 109227 h 4297250"/>
              <a:gd name="connsiteX115" fmla="*/ 2907643 w 3619883"/>
              <a:gd name="connsiteY115" fmla="*/ 100020 h 4297250"/>
              <a:gd name="connsiteX116" fmla="*/ 2944022 w 3619883"/>
              <a:gd name="connsiteY116" fmla="*/ 30853 h 4297250"/>
              <a:gd name="connsiteX117" fmla="*/ 3022289 w 3619883"/>
              <a:gd name="connsiteY117" fmla="*/ 10893 h 4297250"/>
              <a:gd name="connsiteX118" fmla="*/ 3054807 w 3619883"/>
              <a:gd name="connsiteY118" fmla="*/ 24226 h 4297250"/>
              <a:gd name="connsiteX119" fmla="*/ 3141892 w 3619883"/>
              <a:gd name="connsiteY119" fmla="*/ 51925 h 4297250"/>
              <a:gd name="connsiteX120" fmla="*/ 3185711 w 3619883"/>
              <a:gd name="connsiteY120" fmla="*/ 59881 h 4297250"/>
              <a:gd name="connsiteX121" fmla="*/ 3219056 w 3619883"/>
              <a:gd name="connsiteY121" fmla="*/ 55536 h 4297250"/>
              <a:gd name="connsiteX122" fmla="*/ 3263425 w 3619883"/>
              <a:gd name="connsiteY122" fmla="*/ 51706 h 4297250"/>
              <a:gd name="connsiteX123" fmla="*/ 3296219 w 3619883"/>
              <a:gd name="connsiteY123" fmla="*/ 59147 h 4297250"/>
              <a:gd name="connsiteX124" fmla="*/ 3319094 w 3619883"/>
              <a:gd name="connsiteY124" fmla="*/ 42500 h 4297250"/>
              <a:gd name="connsiteX125" fmla="*/ 3420511 w 3619883"/>
              <a:gd name="connsiteY125" fmla="*/ 0 h 4297250"/>
              <a:gd name="connsiteX126" fmla="*/ 3453305 w 3619883"/>
              <a:gd name="connsiteY126" fmla="*/ 7440 h 4297250"/>
              <a:gd name="connsiteX127" fmla="*/ 3496571 w 3619883"/>
              <a:gd name="connsiteY127" fmla="*/ 27182 h 4297250"/>
              <a:gd name="connsiteX128" fmla="*/ 3602117 w 3619883"/>
              <a:gd name="connsiteY128" fmla="*/ 132521 h 4297250"/>
              <a:gd name="connsiteX129" fmla="*/ 3619883 w 3619883"/>
              <a:gd name="connsiteY129" fmla="*/ 140049 h 4297250"/>
              <a:gd name="connsiteX130" fmla="*/ 3619883 w 3619883"/>
              <a:gd name="connsiteY13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826768 w 3619883"/>
              <a:gd name="connsiteY7" fmla="*/ 4128157 h 4297250"/>
              <a:gd name="connsiteX8" fmla="*/ 2690646 w 3619883"/>
              <a:gd name="connsiteY8" fmla="*/ 4275461 h 4297250"/>
              <a:gd name="connsiteX9" fmla="*/ 2511710 w 3619883"/>
              <a:gd name="connsiteY9" fmla="*/ 4275461 h 4297250"/>
              <a:gd name="connsiteX10" fmla="*/ 2454288 w 3619883"/>
              <a:gd name="connsiteY10" fmla="*/ 4128157 h 4297250"/>
              <a:gd name="connsiteX11" fmla="*/ 2515810 w 3619883"/>
              <a:gd name="connsiteY11" fmla="*/ 4128157 h 4297250"/>
              <a:gd name="connsiteX12" fmla="*/ 2515810 w 3619883"/>
              <a:gd name="connsiteY12" fmla="*/ 3951392 h 4297250"/>
              <a:gd name="connsiteX13" fmla="*/ 2338025 w 3619883"/>
              <a:gd name="connsiteY13" fmla="*/ 3951392 h 4297250"/>
              <a:gd name="connsiteX14" fmla="*/ 2338025 w 3619883"/>
              <a:gd name="connsiteY14" fmla="*/ 4128157 h 4297250"/>
              <a:gd name="connsiteX15" fmla="*/ 2395120 w 3619883"/>
              <a:gd name="connsiteY15" fmla="*/ 4128157 h 4297250"/>
              <a:gd name="connsiteX16" fmla="*/ 2337697 w 3619883"/>
              <a:gd name="connsiteY16" fmla="*/ 4275461 h 4297250"/>
              <a:gd name="connsiteX17" fmla="*/ 2150155 w 3619883"/>
              <a:gd name="connsiteY17" fmla="*/ 4275461 h 4297250"/>
              <a:gd name="connsiteX18" fmla="*/ 2150155 w 3619883"/>
              <a:gd name="connsiteY18" fmla="*/ 4128157 h 4297250"/>
              <a:gd name="connsiteX19" fmla="*/ 2204852 w 3619883"/>
              <a:gd name="connsiteY19" fmla="*/ 4128157 h 4297250"/>
              <a:gd name="connsiteX20" fmla="*/ 2204852 w 3619883"/>
              <a:gd name="connsiteY20" fmla="*/ 3951392 h 4297250"/>
              <a:gd name="connsiteX21" fmla="*/ 2027068 w 3619883"/>
              <a:gd name="connsiteY21" fmla="*/ 3951392 h 4297250"/>
              <a:gd name="connsiteX22" fmla="*/ 2027068 w 3619883"/>
              <a:gd name="connsiteY22" fmla="*/ 4128157 h 4297250"/>
              <a:gd name="connsiteX23" fmla="*/ 2079759 w 3619883"/>
              <a:gd name="connsiteY23" fmla="*/ 4128157 h 4297250"/>
              <a:gd name="connsiteX24" fmla="*/ 2079759 w 3619883"/>
              <a:gd name="connsiteY24" fmla="*/ 4275461 h 4297250"/>
              <a:gd name="connsiteX25" fmla="*/ 1824703 w 3619883"/>
              <a:gd name="connsiteY25" fmla="*/ 4275461 h 4297250"/>
              <a:gd name="connsiteX26" fmla="*/ 1834468 w 3619883"/>
              <a:gd name="connsiteY26" fmla="*/ 4128157 h 4297250"/>
              <a:gd name="connsiteX27" fmla="*/ 1893894 w 3619883"/>
              <a:gd name="connsiteY27" fmla="*/ 4128157 h 4297250"/>
              <a:gd name="connsiteX28" fmla="*/ 1893894 w 3619883"/>
              <a:gd name="connsiteY28" fmla="*/ 3951392 h 4297250"/>
              <a:gd name="connsiteX29" fmla="*/ 1716110 w 3619883"/>
              <a:gd name="connsiteY29" fmla="*/ 3951392 h 4297250"/>
              <a:gd name="connsiteX30" fmla="*/ 1716110 w 3619883"/>
              <a:gd name="connsiteY30" fmla="*/ 4006431 h 4297250"/>
              <a:gd name="connsiteX31" fmla="*/ 1703447 w 3619883"/>
              <a:gd name="connsiteY31" fmla="*/ 4007960 h 4297250"/>
              <a:gd name="connsiteX32" fmla="*/ 1716110 w 3619883"/>
              <a:gd name="connsiteY32" fmla="*/ 4044284 h 4297250"/>
              <a:gd name="connsiteX33" fmla="*/ 1716110 w 3619883"/>
              <a:gd name="connsiteY33" fmla="*/ 4128157 h 4297250"/>
              <a:gd name="connsiteX34" fmla="*/ 1745346 w 3619883"/>
              <a:gd name="connsiteY34" fmla="*/ 4128157 h 4297250"/>
              <a:gd name="connsiteX35" fmla="*/ 1796694 w 3619883"/>
              <a:gd name="connsiteY35" fmla="*/ 4275461 h 4297250"/>
              <a:gd name="connsiteX36" fmla="*/ 1558844 w 3619883"/>
              <a:gd name="connsiteY36" fmla="*/ 4275461 h 4297250"/>
              <a:gd name="connsiteX37" fmla="*/ 1517252 w 3619883"/>
              <a:gd name="connsiteY37" fmla="*/ 4128157 h 4297250"/>
              <a:gd name="connsiteX38" fmla="*/ 1582936 w 3619883"/>
              <a:gd name="connsiteY38" fmla="*/ 4128157 h 4297250"/>
              <a:gd name="connsiteX39" fmla="*/ 1582936 w 3619883"/>
              <a:gd name="connsiteY39" fmla="*/ 3951392 h 4297250"/>
              <a:gd name="connsiteX40" fmla="*/ 1405151 w 3619883"/>
              <a:gd name="connsiteY40" fmla="*/ 3951392 h 4297250"/>
              <a:gd name="connsiteX41" fmla="*/ 1405151 w 3619883"/>
              <a:gd name="connsiteY41" fmla="*/ 4128157 h 4297250"/>
              <a:gd name="connsiteX42" fmla="*/ 1468988 w 3619883"/>
              <a:gd name="connsiteY42" fmla="*/ 4128157 h 4297250"/>
              <a:gd name="connsiteX43" fmla="*/ 1427396 w 3619883"/>
              <a:gd name="connsiteY43" fmla="*/ 4275461 h 4297250"/>
              <a:gd name="connsiteX44" fmla="*/ 1210751 w 3619883"/>
              <a:gd name="connsiteY44" fmla="*/ 4275461 h 4297250"/>
              <a:gd name="connsiteX45" fmla="*/ 1210751 w 3619883"/>
              <a:gd name="connsiteY45" fmla="*/ 4128157 h 4297250"/>
              <a:gd name="connsiteX46" fmla="*/ 1271978 w 3619883"/>
              <a:gd name="connsiteY46" fmla="*/ 4128157 h 4297250"/>
              <a:gd name="connsiteX47" fmla="*/ 1271978 w 3619883"/>
              <a:gd name="connsiteY47" fmla="*/ 3951392 h 4297250"/>
              <a:gd name="connsiteX48" fmla="*/ 1094193 w 3619883"/>
              <a:gd name="connsiteY48" fmla="*/ 3951392 h 4297250"/>
              <a:gd name="connsiteX49" fmla="*/ 1094193 w 3619883"/>
              <a:gd name="connsiteY49" fmla="*/ 4128157 h 4297250"/>
              <a:gd name="connsiteX50" fmla="*/ 1140354 w 3619883"/>
              <a:gd name="connsiteY50" fmla="*/ 4128157 h 4297250"/>
              <a:gd name="connsiteX51" fmla="*/ 1140354 w 3619883"/>
              <a:gd name="connsiteY51" fmla="*/ 4275461 h 4297250"/>
              <a:gd name="connsiteX52" fmla="*/ 953807 w 3619883"/>
              <a:gd name="connsiteY52" fmla="*/ 4275461 h 4297250"/>
              <a:gd name="connsiteX53" fmla="*/ 912215 w 3619883"/>
              <a:gd name="connsiteY53" fmla="*/ 4128157 h 4297250"/>
              <a:gd name="connsiteX54" fmla="*/ 961020 w 3619883"/>
              <a:gd name="connsiteY54" fmla="*/ 4128157 h 4297250"/>
              <a:gd name="connsiteX55" fmla="*/ 961020 w 3619883"/>
              <a:gd name="connsiteY55" fmla="*/ 3951392 h 4297250"/>
              <a:gd name="connsiteX56" fmla="*/ 783235 w 3619883"/>
              <a:gd name="connsiteY56" fmla="*/ 3951392 h 4297250"/>
              <a:gd name="connsiteX57" fmla="*/ 783235 w 3619883"/>
              <a:gd name="connsiteY57" fmla="*/ 4128157 h 4297250"/>
              <a:gd name="connsiteX58" fmla="*/ 871024 w 3619883"/>
              <a:gd name="connsiteY58" fmla="*/ 4128157 h 4297250"/>
              <a:gd name="connsiteX59" fmla="*/ 829432 w 3619883"/>
              <a:gd name="connsiteY59" fmla="*/ 4275461 h 4297250"/>
              <a:gd name="connsiteX60" fmla="*/ 611484 w 3619883"/>
              <a:gd name="connsiteY60" fmla="*/ 4275461 h 4297250"/>
              <a:gd name="connsiteX61" fmla="*/ 621247 w 3619883"/>
              <a:gd name="connsiteY61" fmla="*/ 4128157 h 4297250"/>
              <a:gd name="connsiteX62" fmla="*/ 650062 w 3619883"/>
              <a:gd name="connsiteY62" fmla="*/ 4128157 h 4297250"/>
              <a:gd name="connsiteX63" fmla="*/ 650062 w 3619883"/>
              <a:gd name="connsiteY63" fmla="*/ 3951392 h 4297250"/>
              <a:gd name="connsiteX64" fmla="*/ 472277 w 3619883"/>
              <a:gd name="connsiteY64" fmla="*/ 3951392 h 4297250"/>
              <a:gd name="connsiteX65" fmla="*/ 472277 w 3619883"/>
              <a:gd name="connsiteY65" fmla="*/ 4128157 h 4297250"/>
              <a:gd name="connsiteX66" fmla="*/ 522650 w 3619883"/>
              <a:gd name="connsiteY66" fmla="*/ 4128157 h 4297250"/>
              <a:gd name="connsiteX67" fmla="*/ 573998 w 3619883"/>
              <a:gd name="connsiteY67" fmla="*/ 4275461 h 4297250"/>
              <a:gd name="connsiteX68" fmla="*/ 336164 w 3619883"/>
              <a:gd name="connsiteY68" fmla="*/ 4275461 h 4297250"/>
              <a:gd name="connsiteX69" fmla="*/ 294572 w 3619883"/>
              <a:gd name="connsiteY69" fmla="*/ 4128157 h 4297250"/>
              <a:gd name="connsiteX70" fmla="*/ 339106 w 3619883"/>
              <a:gd name="connsiteY70" fmla="*/ 4128157 h 4297250"/>
              <a:gd name="connsiteX71" fmla="*/ 339106 w 3619883"/>
              <a:gd name="connsiteY71" fmla="*/ 3951392 h 4297250"/>
              <a:gd name="connsiteX72" fmla="*/ 161321 w 3619883"/>
              <a:gd name="connsiteY72" fmla="*/ 3951392 h 4297250"/>
              <a:gd name="connsiteX73" fmla="*/ 161321 w 3619883"/>
              <a:gd name="connsiteY73" fmla="*/ 4128157 h 4297250"/>
              <a:gd name="connsiteX74" fmla="*/ 230914 w 3619883"/>
              <a:gd name="connsiteY74" fmla="*/ 4128157 h 4297250"/>
              <a:gd name="connsiteX75" fmla="*/ 189322 w 3619883"/>
              <a:gd name="connsiteY75" fmla="*/ 4275461 h 4297250"/>
              <a:gd name="connsiteX76" fmla="*/ 0 w 3619883"/>
              <a:gd name="connsiteY76" fmla="*/ 4275461 h 4297250"/>
              <a:gd name="connsiteX77" fmla="*/ 0 w 3619883"/>
              <a:gd name="connsiteY77" fmla="*/ 42229 h 4297250"/>
              <a:gd name="connsiteX78" fmla="*/ 42464 w 3619883"/>
              <a:gd name="connsiteY78" fmla="*/ 40518 h 4297250"/>
              <a:gd name="connsiteX79" fmla="*/ 137733 w 3619883"/>
              <a:gd name="connsiteY79" fmla="*/ 35355 h 4297250"/>
              <a:gd name="connsiteX80" fmla="*/ 270565 w 3619883"/>
              <a:gd name="connsiteY80" fmla="*/ 29759 h 4297250"/>
              <a:gd name="connsiteX81" fmla="*/ 479734 w 3619883"/>
              <a:gd name="connsiteY81" fmla="*/ 45455 h 4297250"/>
              <a:gd name="connsiteX82" fmla="*/ 524103 w 3619883"/>
              <a:gd name="connsiteY82" fmla="*/ 41625 h 4297250"/>
              <a:gd name="connsiteX83" fmla="*/ 624416 w 3619883"/>
              <a:gd name="connsiteY83" fmla="*/ 22696 h 4297250"/>
              <a:gd name="connsiteX84" fmla="*/ 657762 w 3619883"/>
              <a:gd name="connsiteY84" fmla="*/ 18351 h 4297250"/>
              <a:gd name="connsiteX85" fmla="*/ 690557 w 3619883"/>
              <a:gd name="connsiteY85" fmla="*/ 25792 h 4297250"/>
              <a:gd name="connsiteX86" fmla="*/ 745123 w 3619883"/>
              <a:gd name="connsiteY86" fmla="*/ 40157 h 4297250"/>
              <a:gd name="connsiteX87" fmla="*/ 789493 w 3619883"/>
              <a:gd name="connsiteY87" fmla="*/ 36327 h 4297250"/>
              <a:gd name="connsiteX88" fmla="*/ 854255 w 3619883"/>
              <a:gd name="connsiteY88" fmla="*/ 68887 h 4297250"/>
              <a:gd name="connsiteX89" fmla="*/ 897520 w 3619883"/>
              <a:gd name="connsiteY89" fmla="*/ 88629 h 4297250"/>
              <a:gd name="connsiteX90" fmla="*/ 940510 w 3619883"/>
              <a:gd name="connsiteY90" fmla="*/ 114265 h 4297250"/>
              <a:gd name="connsiteX91" fmla="*/ 1082712 w 3619883"/>
              <a:gd name="connsiteY91" fmla="*/ 144543 h 4297250"/>
              <a:gd name="connsiteX92" fmla="*/ 1205348 w 3619883"/>
              <a:gd name="connsiteY92" fmla="*/ 120753 h 4297250"/>
              <a:gd name="connsiteX93" fmla="*/ 1271764 w 3619883"/>
              <a:gd name="connsiteY93" fmla="*/ 117956 h 4297250"/>
              <a:gd name="connsiteX94" fmla="*/ 1315583 w 3619883"/>
              <a:gd name="connsiteY94" fmla="*/ 125912 h 4297250"/>
              <a:gd name="connsiteX95" fmla="*/ 1359125 w 3619883"/>
              <a:gd name="connsiteY95" fmla="*/ 139761 h 4297250"/>
              <a:gd name="connsiteX96" fmla="*/ 1391919 w 3619883"/>
              <a:gd name="connsiteY96" fmla="*/ 147202 h 4297250"/>
              <a:gd name="connsiteX97" fmla="*/ 1436563 w 3619883"/>
              <a:gd name="connsiteY97" fmla="*/ 137480 h 4297250"/>
              <a:gd name="connsiteX98" fmla="*/ 1471566 w 3619883"/>
              <a:gd name="connsiteY98" fmla="*/ 97777 h 4297250"/>
              <a:gd name="connsiteX99" fmla="*/ 1505739 w 3619883"/>
              <a:gd name="connsiteY99" fmla="*/ 75753 h 4297250"/>
              <a:gd name="connsiteX100" fmla="*/ 1590891 w 3619883"/>
              <a:gd name="connsiteY100" fmla="*/ 144702 h 4297250"/>
              <a:gd name="connsiteX101" fmla="*/ 1625616 w 3619883"/>
              <a:gd name="connsiteY101" fmla="*/ 110893 h 4297250"/>
              <a:gd name="connsiteX102" fmla="*/ 1658964 w 3619883"/>
              <a:gd name="connsiteY102" fmla="*/ 106547 h 4297250"/>
              <a:gd name="connsiteX103" fmla="*/ 1746598 w 3619883"/>
              <a:gd name="connsiteY103" fmla="*/ 122460 h 4297250"/>
              <a:gd name="connsiteX104" fmla="*/ 1811913 w 3619883"/>
              <a:gd name="connsiteY104" fmla="*/ 143234 h 4297250"/>
              <a:gd name="connsiteX105" fmla="*/ 1856557 w 3619883"/>
              <a:gd name="connsiteY105" fmla="*/ 133511 h 4297250"/>
              <a:gd name="connsiteX106" fmla="*/ 2066003 w 3619883"/>
              <a:gd name="connsiteY106" fmla="*/ 143313 h 4297250"/>
              <a:gd name="connsiteX107" fmla="*/ 2177615 w 3619883"/>
              <a:gd name="connsiteY107" fmla="*/ 119007 h 4297250"/>
              <a:gd name="connsiteX108" fmla="*/ 2255883 w 3619883"/>
              <a:gd name="connsiteY108" fmla="*/ 99047 h 4297250"/>
              <a:gd name="connsiteX109" fmla="*/ 2344622 w 3619883"/>
              <a:gd name="connsiteY109" fmla="*/ 91388 h 4297250"/>
              <a:gd name="connsiteX110" fmla="*/ 2455682 w 3619883"/>
              <a:gd name="connsiteY110" fmla="*/ 78869 h 4297250"/>
              <a:gd name="connsiteX111" fmla="*/ 2632609 w 3619883"/>
              <a:gd name="connsiteY111" fmla="*/ 75338 h 4297250"/>
              <a:gd name="connsiteX112" fmla="*/ 2742291 w 3619883"/>
              <a:gd name="connsiteY112" fmla="*/ 92282 h 4297250"/>
              <a:gd name="connsiteX113" fmla="*/ 2851974 w 3619883"/>
              <a:gd name="connsiteY113" fmla="*/ 109227 h 4297250"/>
              <a:gd name="connsiteX114" fmla="*/ 2907643 w 3619883"/>
              <a:gd name="connsiteY114" fmla="*/ 100020 h 4297250"/>
              <a:gd name="connsiteX115" fmla="*/ 2944022 w 3619883"/>
              <a:gd name="connsiteY115" fmla="*/ 30853 h 4297250"/>
              <a:gd name="connsiteX116" fmla="*/ 3022289 w 3619883"/>
              <a:gd name="connsiteY116" fmla="*/ 10893 h 4297250"/>
              <a:gd name="connsiteX117" fmla="*/ 3054807 w 3619883"/>
              <a:gd name="connsiteY117" fmla="*/ 24226 h 4297250"/>
              <a:gd name="connsiteX118" fmla="*/ 3141892 w 3619883"/>
              <a:gd name="connsiteY118" fmla="*/ 51925 h 4297250"/>
              <a:gd name="connsiteX119" fmla="*/ 3185711 w 3619883"/>
              <a:gd name="connsiteY119" fmla="*/ 59881 h 4297250"/>
              <a:gd name="connsiteX120" fmla="*/ 3219056 w 3619883"/>
              <a:gd name="connsiteY120" fmla="*/ 55536 h 4297250"/>
              <a:gd name="connsiteX121" fmla="*/ 3263425 w 3619883"/>
              <a:gd name="connsiteY121" fmla="*/ 51706 h 4297250"/>
              <a:gd name="connsiteX122" fmla="*/ 3296219 w 3619883"/>
              <a:gd name="connsiteY122" fmla="*/ 59147 h 4297250"/>
              <a:gd name="connsiteX123" fmla="*/ 3319094 w 3619883"/>
              <a:gd name="connsiteY123" fmla="*/ 42500 h 4297250"/>
              <a:gd name="connsiteX124" fmla="*/ 3420511 w 3619883"/>
              <a:gd name="connsiteY124" fmla="*/ 0 h 4297250"/>
              <a:gd name="connsiteX125" fmla="*/ 3453305 w 3619883"/>
              <a:gd name="connsiteY125" fmla="*/ 7440 h 4297250"/>
              <a:gd name="connsiteX126" fmla="*/ 3496571 w 3619883"/>
              <a:gd name="connsiteY126" fmla="*/ 27182 h 4297250"/>
              <a:gd name="connsiteX127" fmla="*/ 3602117 w 3619883"/>
              <a:gd name="connsiteY127" fmla="*/ 132521 h 4297250"/>
              <a:gd name="connsiteX128" fmla="*/ 3619883 w 3619883"/>
              <a:gd name="connsiteY128" fmla="*/ 140049 h 4297250"/>
              <a:gd name="connsiteX129" fmla="*/ 3619883 w 3619883"/>
              <a:gd name="connsiteY12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454288 w 3619883"/>
              <a:gd name="connsiteY9" fmla="*/ 4128157 h 4297250"/>
              <a:gd name="connsiteX10" fmla="*/ 2515810 w 3619883"/>
              <a:gd name="connsiteY10" fmla="*/ 4128157 h 4297250"/>
              <a:gd name="connsiteX11" fmla="*/ 2515810 w 3619883"/>
              <a:gd name="connsiteY11" fmla="*/ 3951392 h 4297250"/>
              <a:gd name="connsiteX12" fmla="*/ 2338025 w 3619883"/>
              <a:gd name="connsiteY12" fmla="*/ 3951392 h 4297250"/>
              <a:gd name="connsiteX13" fmla="*/ 2338025 w 3619883"/>
              <a:gd name="connsiteY13" fmla="*/ 4128157 h 4297250"/>
              <a:gd name="connsiteX14" fmla="*/ 2395120 w 3619883"/>
              <a:gd name="connsiteY14" fmla="*/ 4128157 h 4297250"/>
              <a:gd name="connsiteX15" fmla="*/ 2337697 w 3619883"/>
              <a:gd name="connsiteY15" fmla="*/ 4275461 h 4297250"/>
              <a:gd name="connsiteX16" fmla="*/ 2150155 w 3619883"/>
              <a:gd name="connsiteY16" fmla="*/ 4275461 h 4297250"/>
              <a:gd name="connsiteX17" fmla="*/ 2150155 w 3619883"/>
              <a:gd name="connsiteY17" fmla="*/ 4128157 h 4297250"/>
              <a:gd name="connsiteX18" fmla="*/ 2204852 w 3619883"/>
              <a:gd name="connsiteY18" fmla="*/ 4128157 h 4297250"/>
              <a:gd name="connsiteX19" fmla="*/ 2204852 w 3619883"/>
              <a:gd name="connsiteY19" fmla="*/ 3951392 h 4297250"/>
              <a:gd name="connsiteX20" fmla="*/ 2027068 w 3619883"/>
              <a:gd name="connsiteY20" fmla="*/ 3951392 h 4297250"/>
              <a:gd name="connsiteX21" fmla="*/ 2027068 w 3619883"/>
              <a:gd name="connsiteY21" fmla="*/ 4128157 h 4297250"/>
              <a:gd name="connsiteX22" fmla="*/ 2079759 w 3619883"/>
              <a:gd name="connsiteY22" fmla="*/ 4128157 h 4297250"/>
              <a:gd name="connsiteX23" fmla="*/ 2079759 w 3619883"/>
              <a:gd name="connsiteY23" fmla="*/ 4275461 h 4297250"/>
              <a:gd name="connsiteX24" fmla="*/ 1824703 w 3619883"/>
              <a:gd name="connsiteY24" fmla="*/ 4275461 h 4297250"/>
              <a:gd name="connsiteX25" fmla="*/ 1834468 w 3619883"/>
              <a:gd name="connsiteY25" fmla="*/ 4128157 h 4297250"/>
              <a:gd name="connsiteX26" fmla="*/ 1893894 w 3619883"/>
              <a:gd name="connsiteY26" fmla="*/ 4128157 h 4297250"/>
              <a:gd name="connsiteX27" fmla="*/ 1893894 w 3619883"/>
              <a:gd name="connsiteY27" fmla="*/ 3951392 h 4297250"/>
              <a:gd name="connsiteX28" fmla="*/ 1716110 w 3619883"/>
              <a:gd name="connsiteY28" fmla="*/ 3951392 h 4297250"/>
              <a:gd name="connsiteX29" fmla="*/ 1716110 w 3619883"/>
              <a:gd name="connsiteY29" fmla="*/ 4006431 h 4297250"/>
              <a:gd name="connsiteX30" fmla="*/ 1703447 w 3619883"/>
              <a:gd name="connsiteY30" fmla="*/ 4007960 h 4297250"/>
              <a:gd name="connsiteX31" fmla="*/ 1716110 w 3619883"/>
              <a:gd name="connsiteY31" fmla="*/ 4044284 h 4297250"/>
              <a:gd name="connsiteX32" fmla="*/ 1716110 w 3619883"/>
              <a:gd name="connsiteY32" fmla="*/ 4128157 h 4297250"/>
              <a:gd name="connsiteX33" fmla="*/ 1745346 w 3619883"/>
              <a:gd name="connsiteY33" fmla="*/ 4128157 h 4297250"/>
              <a:gd name="connsiteX34" fmla="*/ 1796694 w 3619883"/>
              <a:gd name="connsiteY34" fmla="*/ 4275461 h 4297250"/>
              <a:gd name="connsiteX35" fmla="*/ 1558844 w 3619883"/>
              <a:gd name="connsiteY35" fmla="*/ 4275461 h 4297250"/>
              <a:gd name="connsiteX36" fmla="*/ 1517252 w 3619883"/>
              <a:gd name="connsiteY36" fmla="*/ 4128157 h 4297250"/>
              <a:gd name="connsiteX37" fmla="*/ 1582936 w 3619883"/>
              <a:gd name="connsiteY37" fmla="*/ 4128157 h 4297250"/>
              <a:gd name="connsiteX38" fmla="*/ 1582936 w 3619883"/>
              <a:gd name="connsiteY38" fmla="*/ 3951392 h 4297250"/>
              <a:gd name="connsiteX39" fmla="*/ 1405151 w 3619883"/>
              <a:gd name="connsiteY39" fmla="*/ 3951392 h 4297250"/>
              <a:gd name="connsiteX40" fmla="*/ 1405151 w 3619883"/>
              <a:gd name="connsiteY40" fmla="*/ 4128157 h 4297250"/>
              <a:gd name="connsiteX41" fmla="*/ 1468988 w 3619883"/>
              <a:gd name="connsiteY41" fmla="*/ 4128157 h 4297250"/>
              <a:gd name="connsiteX42" fmla="*/ 1427396 w 3619883"/>
              <a:gd name="connsiteY42" fmla="*/ 4275461 h 4297250"/>
              <a:gd name="connsiteX43" fmla="*/ 1210751 w 3619883"/>
              <a:gd name="connsiteY43" fmla="*/ 4275461 h 4297250"/>
              <a:gd name="connsiteX44" fmla="*/ 1210751 w 3619883"/>
              <a:gd name="connsiteY44" fmla="*/ 4128157 h 4297250"/>
              <a:gd name="connsiteX45" fmla="*/ 1271978 w 3619883"/>
              <a:gd name="connsiteY45" fmla="*/ 4128157 h 4297250"/>
              <a:gd name="connsiteX46" fmla="*/ 1271978 w 3619883"/>
              <a:gd name="connsiteY46" fmla="*/ 3951392 h 4297250"/>
              <a:gd name="connsiteX47" fmla="*/ 1094193 w 3619883"/>
              <a:gd name="connsiteY47" fmla="*/ 3951392 h 4297250"/>
              <a:gd name="connsiteX48" fmla="*/ 1094193 w 3619883"/>
              <a:gd name="connsiteY48" fmla="*/ 4128157 h 4297250"/>
              <a:gd name="connsiteX49" fmla="*/ 1140354 w 3619883"/>
              <a:gd name="connsiteY49" fmla="*/ 4128157 h 4297250"/>
              <a:gd name="connsiteX50" fmla="*/ 1140354 w 3619883"/>
              <a:gd name="connsiteY50" fmla="*/ 4275461 h 4297250"/>
              <a:gd name="connsiteX51" fmla="*/ 953807 w 3619883"/>
              <a:gd name="connsiteY51" fmla="*/ 4275461 h 4297250"/>
              <a:gd name="connsiteX52" fmla="*/ 912215 w 3619883"/>
              <a:gd name="connsiteY52" fmla="*/ 4128157 h 4297250"/>
              <a:gd name="connsiteX53" fmla="*/ 961020 w 3619883"/>
              <a:gd name="connsiteY53" fmla="*/ 4128157 h 4297250"/>
              <a:gd name="connsiteX54" fmla="*/ 961020 w 3619883"/>
              <a:gd name="connsiteY54" fmla="*/ 3951392 h 4297250"/>
              <a:gd name="connsiteX55" fmla="*/ 783235 w 3619883"/>
              <a:gd name="connsiteY55" fmla="*/ 3951392 h 4297250"/>
              <a:gd name="connsiteX56" fmla="*/ 783235 w 3619883"/>
              <a:gd name="connsiteY56" fmla="*/ 4128157 h 4297250"/>
              <a:gd name="connsiteX57" fmla="*/ 871024 w 3619883"/>
              <a:gd name="connsiteY57" fmla="*/ 4128157 h 4297250"/>
              <a:gd name="connsiteX58" fmla="*/ 829432 w 3619883"/>
              <a:gd name="connsiteY58" fmla="*/ 4275461 h 4297250"/>
              <a:gd name="connsiteX59" fmla="*/ 611484 w 3619883"/>
              <a:gd name="connsiteY59" fmla="*/ 4275461 h 4297250"/>
              <a:gd name="connsiteX60" fmla="*/ 621247 w 3619883"/>
              <a:gd name="connsiteY60" fmla="*/ 4128157 h 4297250"/>
              <a:gd name="connsiteX61" fmla="*/ 650062 w 3619883"/>
              <a:gd name="connsiteY61" fmla="*/ 4128157 h 4297250"/>
              <a:gd name="connsiteX62" fmla="*/ 650062 w 3619883"/>
              <a:gd name="connsiteY62" fmla="*/ 3951392 h 4297250"/>
              <a:gd name="connsiteX63" fmla="*/ 472277 w 3619883"/>
              <a:gd name="connsiteY63" fmla="*/ 3951392 h 4297250"/>
              <a:gd name="connsiteX64" fmla="*/ 472277 w 3619883"/>
              <a:gd name="connsiteY64" fmla="*/ 4128157 h 4297250"/>
              <a:gd name="connsiteX65" fmla="*/ 522650 w 3619883"/>
              <a:gd name="connsiteY65" fmla="*/ 4128157 h 4297250"/>
              <a:gd name="connsiteX66" fmla="*/ 573998 w 3619883"/>
              <a:gd name="connsiteY66" fmla="*/ 4275461 h 4297250"/>
              <a:gd name="connsiteX67" fmla="*/ 336164 w 3619883"/>
              <a:gd name="connsiteY67" fmla="*/ 4275461 h 4297250"/>
              <a:gd name="connsiteX68" fmla="*/ 294572 w 3619883"/>
              <a:gd name="connsiteY68" fmla="*/ 4128157 h 4297250"/>
              <a:gd name="connsiteX69" fmla="*/ 339106 w 3619883"/>
              <a:gd name="connsiteY69" fmla="*/ 4128157 h 4297250"/>
              <a:gd name="connsiteX70" fmla="*/ 339106 w 3619883"/>
              <a:gd name="connsiteY70" fmla="*/ 3951392 h 4297250"/>
              <a:gd name="connsiteX71" fmla="*/ 161321 w 3619883"/>
              <a:gd name="connsiteY71" fmla="*/ 3951392 h 4297250"/>
              <a:gd name="connsiteX72" fmla="*/ 161321 w 3619883"/>
              <a:gd name="connsiteY72" fmla="*/ 4128157 h 4297250"/>
              <a:gd name="connsiteX73" fmla="*/ 230914 w 3619883"/>
              <a:gd name="connsiteY73" fmla="*/ 4128157 h 4297250"/>
              <a:gd name="connsiteX74" fmla="*/ 189322 w 3619883"/>
              <a:gd name="connsiteY74" fmla="*/ 4275461 h 4297250"/>
              <a:gd name="connsiteX75" fmla="*/ 0 w 3619883"/>
              <a:gd name="connsiteY75" fmla="*/ 4275461 h 4297250"/>
              <a:gd name="connsiteX76" fmla="*/ 0 w 3619883"/>
              <a:gd name="connsiteY76" fmla="*/ 42229 h 4297250"/>
              <a:gd name="connsiteX77" fmla="*/ 42464 w 3619883"/>
              <a:gd name="connsiteY77" fmla="*/ 40518 h 4297250"/>
              <a:gd name="connsiteX78" fmla="*/ 137733 w 3619883"/>
              <a:gd name="connsiteY78" fmla="*/ 35355 h 4297250"/>
              <a:gd name="connsiteX79" fmla="*/ 270565 w 3619883"/>
              <a:gd name="connsiteY79" fmla="*/ 29759 h 4297250"/>
              <a:gd name="connsiteX80" fmla="*/ 479734 w 3619883"/>
              <a:gd name="connsiteY80" fmla="*/ 45455 h 4297250"/>
              <a:gd name="connsiteX81" fmla="*/ 524103 w 3619883"/>
              <a:gd name="connsiteY81" fmla="*/ 41625 h 4297250"/>
              <a:gd name="connsiteX82" fmla="*/ 624416 w 3619883"/>
              <a:gd name="connsiteY82" fmla="*/ 22696 h 4297250"/>
              <a:gd name="connsiteX83" fmla="*/ 657762 w 3619883"/>
              <a:gd name="connsiteY83" fmla="*/ 18351 h 4297250"/>
              <a:gd name="connsiteX84" fmla="*/ 690557 w 3619883"/>
              <a:gd name="connsiteY84" fmla="*/ 25792 h 4297250"/>
              <a:gd name="connsiteX85" fmla="*/ 745123 w 3619883"/>
              <a:gd name="connsiteY85" fmla="*/ 40157 h 4297250"/>
              <a:gd name="connsiteX86" fmla="*/ 789493 w 3619883"/>
              <a:gd name="connsiteY86" fmla="*/ 36327 h 4297250"/>
              <a:gd name="connsiteX87" fmla="*/ 854255 w 3619883"/>
              <a:gd name="connsiteY87" fmla="*/ 68887 h 4297250"/>
              <a:gd name="connsiteX88" fmla="*/ 897520 w 3619883"/>
              <a:gd name="connsiteY88" fmla="*/ 88629 h 4297250"/>
              <a:gd name="connsiteX89" fmla="*/ 940510 w 3619883"/>
              <a:gd name="connsiteY89" fmla="*/ 114265 h 4297250"/>
              <a:gd name="connsiteX90" fmla="*/ 1082712 w 3619883"/>
              <a:gd name="connsiteY90" fmla="*/ 144543 h 4297250"/>
              <a:gd name="connsiteX91" fmla="*/ 1205348 w 3619883"/>
              <a:gd name="connsiteY91" fmla="*/ 120753 h 4297250"/>
              <a:gd name="connsiteX92" fmla="*/ 1271764 w 3619883"/>
              <a:gd name="connsiteY92" fmla="*/ 117956 h 4297250"/>
              <a:gd name="connsiteX93" fmla="*/ 1315583 w 3619883"/>
              <a:gd name="connsiteY93" fmla="*/ 125912 h 4297250"/>
              <a:gd name="connsiteX94" fmla="*/ 1359125 w 3619883"/>
              <a:gd name="connsiteY94" fmla="*/ 139761 h 4297250"/>
              <a:gd name="connsiteX95" fmla="*/ 1391919 w 3619883"/>
              <a:gd name="connsiteY95" fmla="*/ 147202 h 4297250"/>
              <a:gd name="connsiteX96" fmla="*/ 1436563 w 3619883"/>
              <a:gd name="connsiteY96" fmla="*/ 137480 h 4297250"/>
              <a:gd name="connsiteX97" fmla="*/ 1471566 w 3619883"/>
              <a:gd name="connsiteY97" fmla="*/ 97777 h 4297250"/>
              <a:gd name="connsiteX98" fmla="*/ 1505739 w 3619883"/>
              <a:gd name="connsiteY98" fmla="*/ 75753 h 4297250"/>
              <a:gd name="connsiteX99" fmla="*/ 1590891 w 3619883"/>
              <a:gd name="connsiteY99" fmla="*/ 144702 h 4297250"/>
              <a:gd name="connsiteX100" fmla="*/ 1625616 w 3619883"/>
              <a:gd name="connsiteY100" fmla="*/ 110893 h 4297250"/>
              <a:gd name="connsiteX101" fmla="*/ 1658964 w 3619883"/>
              <a:gd name="connsiteY101" fmla="*/ 106547 h 4297250"/>
              <a:gd name="connsiteX102" fmla="*/ 1746598 w 3619883"/>
              <a:gd name="connsiteY102" fmla="*/ 122460 h 4297250"/>
              <a:gd name="connsiteX103" fmla="*/ 1811913 w 3619883"/>
              <a:gd name="connsiteY103" fmla="*/ 143234 h 4297250"/>
              <a:gd name="connsiteX104" fmla="*/ 1856557 w 3619883"/>
              <a:gd name="connsiteY104" fmla="*/ 133511 h 4297250"/>
              <a:gd name="connsiteX105" fmla="*/ 2066003 w 3619883"/>
              <a:gd name="connsiteY105" fmla="*/ 143313 h 4297250"/>
              <a:gd name="connsiteX106" fmla="*/ 2177615 w 3619883"/>
              <a:gd name="connsiteY106" fmla="*/ 119007 h 4297250"/>
              <a:gd name="connsiteX107" fmla="*/ 2255883 w 3619883"/>
              <a:gd name="connsiteY107" fmla="*/ 99047 h 4297250"/>
              <a:gd name="connsiteX108" fmla="*/ 2344622 w 3619883"/>
              <a:gd name="connsiteY108" fmla="*/ 91388 h 4297250"/>
              <a:gd name="connsiteX109" fmla="*/ 2455682 w 3619883"/>
              <a:gd name="connsiteY109" fmla="*/ 78869 h 4297250"/>
              <a:gd name="connsiteX110" fmla="*/ 2632609 w 3619883"/>
              <a:gd name="connsiteY110" fmla="*/ 75338 h 4297250"/>
              <a:gd name="connsiteX111" fmla="*/ 2742291 w 3619883"/>
              <a:gd name="connsiteY111" fmla="*/ 92282 h 4297250"/>
              <a:gd name="connsiteX112" fmla="*/ 2851974 w 3619883"/>
              <a:gd name="connsiteY112" fmla="*/ 109227 h 4297250"/>
              <a:gd name="connsiteX113" fmla="*/ 2907643 w 3619883"/>
              <a:gd name="connsiteY113" fmla="*/ 100020 h 4297250"/>
              <a:gd name="connsiteX114" fmla="*/ 2944022 w 3619883"/>
              <a:gd name="connsiteY114" fmla="*/ 30853 h 4297250"/>
              <a:gd name="connsiteX115" fmla="*/ 3022289 w 3619883"/>
              <a:gd name="connsiteY115" fmla="*/ 10893 h 4297250"/>
              <a:gd name="connsiteX116" fmla="*/ 3054807 w 3619883"/>
              <a:gd name="connsiteY116" fmla="*/ 24226 h 4297250"/>
              <a:gd name="connsiteX117" fmla="*/ 3141892 w 3619883"/>
              <a:gd name="connsiteY117" fmla="*/ 51925 h 4297250"/>
              <a:gd name="connsiteX118" fmla="*/ 3185711 w 3619883"/>
              <a:gd name="connsiteY118" fmla="*/ 59881 h 4297250"/>
              <a:gd name="connsiteX119" fmla="*/ 3219056 w 3619883"/>
              <a:gd name="connsiteY119" fmla="*/ 55536 h 4297250"/>
              <a:gd name="connsiteX120" fmla="*/ 3263425 w 3619883"/>
              <a:gd name="connsiteY120" fmla="*/ 51706 h 4297250"/>
              <a:gd name="connsiteX121" fmla="*/ 3296219 w 3619883"/>
              <a:gd name="connsiteY121" fmla="*/ 59147 h 4297250"/>
              <a:gd name="connsiteX122" fmla="*/ 3319094 w 3619883"/>
              <a:gd name="connsiteY122" fmla="*/ 42500 h 4297250"/>
              <a:gd name="connsiteX123" fmla="*/ 3420511 w 3619883"/>
              <a:gd name="connsiteY123" fmla="*/ 0 h 4297250"/>
              <a:gd name="connsiteX124" fmla="*/ 3453305 w 3619883"/>
              <a:gd name="connsiteY124" fmla="*/ 7440 h 4297250"/>
              <a:gd name="connsiteX125" fmla="*/ 3496571 w 3619883"/>
              <a:gd name="connsiteY125" fmla="*/ 27182 h 4297250"/>
              <a:gd name="connsiteX126" fmla="*/ 3602117 w 3619883"/>
              <a:gd name="connsiteY126" fmla="*/ 132521 h 4297250"/>
              <a:gd name="connsiteX127" fmla="*/ 3619883 w 3619883"/>
              <a:gd name="connsiteY127" fmla="*/ 140049 h 4297250"/>
              <a:gd name="connsiteX128" fmla="*/ 3619883 w 3619883"/>
              <a:gd name="connsiteY12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454288 w 3619883"/>
              <a:gd name="connsiteY9" fmla="*/ 4128157 h 4297250"/>
              <a:gd name="connsiteX10" fmla="*/ 2515810 w 3619883"/>
              <a:gd name="connsiteY10" fmla="*/ 4128157 h 4297250"/>
              <a:gd name="connsiteX11" fmla="*/ 2338025 w 3619883"/>
              <a:gd name="connsiteY11" fmla="*/ 3951392 h 4297250"/>
              <a:gd name="connsiteX12" fmla="*/ 2338025 w 3619883"/>
              <a:gd name="connsiteY12" fmla="*/ 4128157 h 4297250"/>
              <a:gd name="connsiteX13" fmla="*/ 2395120 w 3619883"/>
              <a:gd name="connsiteY13" fmla="*/ 4128157 h 4297250"/>
              <a:gd name="connsiteX14" fmla="*/ 2337697 w 3619883"/>
              <a:gd name="connsiteY14" fmla="*/ 4275461 h 4297250"/>
              <a:gd name="connsiteX15" fmla="*/ 2150155 w 3619883"/>
              <a:gd name="connsiteY15" fmla="*/ 4275461 h 4297250"/>
              <a:gd name="connsiteX16" fmla="*/ 2150155 w 3619883"/>
              <a:gd name="connsiteY16" fmla="*/ 4128157 h 4297250"/>
              <a:gd name="connsiteX17" fmla="*/ 2204852 w 3619883"/>
              <a:gd name="connsiteY17" fmla="*/ 4128157 h 4297250"/>
              <a:gd name="connsiteX18" fmla="*/ 2204852 w 3619883"/>
              <a:gd name="connsiteY18" fmla="*/ 3951392 h 4297250"/>
              <a:gd name="connsiteX19" fmla="*/ 2027068 w 3619883"/>
              <a:gd name="connsiteY19" fmla="*/ 3951392 h 4297250"/>
              <a:gd name="connsiteX20" fmla="*/ 2027068 w 3619883"/>
              <a:gd name="connsiteY20" fmla="*/ 4128157 h 4297250"/>
              <a:gd name="connsiteX21" fmla="*/ 2079759 w 3619883"/>
              <a:gd name="connsiteY21" fmla="*/ 4128157 h 4297250"/>
              <a:gd name="connsiteX22" fmla="*/ 2079759 w 3619883"/>
              <a:gd name="connsiteY22" fmla="*/ 4275461 h 4297250"/>
              <a:gd name="connsiteX23" fmla="*/ 1824703 w 3619883"/>
              <a:gd name="connsiteY23" fmla="*/ 4275461 h 4297250"/>
              <a:gd name="connsiteX24" fmla="*/ 1834468 w 3619883"/>
              <a:gd name="connsiteY24" fmla="*/ 4128157 h 4297250"/>
              <a:gd name="connsiteX25" fmla="*/ 1893894 w 3619883"/>
              <a:gd name="connsiteY25" fmla="*/ 4128157 h 4297250"/>
              <a:gd name="connsiteX26" fmla="*/ 1893894 w 3619883"/>
              <a:gd name="connsiteY26" fmla="*/ 3951392 h 4297250"/>
              <a:gd name="connsiteX27" fmla="*/ 1716110 w 3619883"/>
              <a:gd name="connsiteY27" fmla="*/ 3951392 h 4297250"/>
              <a:gd name="connsiteX28" fmla="*/ 1716110 w 3619883"/>
              <a:gd name="connsiteY28" fmla="*/ 4006431 h 4297250"/>
              <a:gd name="connsiteX29" fmla="*/ 1703447 w 3619883"/>
              <a:gd name="connsiteY29" fmla="*/ 4007960 h 4297250"/>
              <a:gd name="connsiteX30" fmla="*/ 1716110 w 3619883"/>
              <a:gd name="connsiteY30" fmla="*/ 4044284 h 4297250"/>
              <a:gd name="connsiteX31" fmla="*/ 1716110 w 3619883"/>
              <a:gd name="connsiteY31" fmla="*/ 4128157 h 4297250"/>
              <a:gd name="connsiteX32" fmla="*/ 1745346 w 3619883"/>
              <a:gd name="connsiteY32" fmla="*/ 4128157 h 4297250"/>
              <a:gd name="connsiteX33" fmla="*/ 1796694 w 3619883"/>
              <a:gd name="connsiteY33" fmla="*/ 4275461 h 4297250"/>
              <a:gd name="connsiteX34" fmla="*/ 1558844 w 3619883"/>
              <a:gd name="connsiteY34" fmla="*/ 4275461 h 4297250"/>
              <a:gd name="connsiteX35" fmla="*/ 1517252 w 3619883"/>
              <a:gd name="connsiteY35" fmla="*/ 4128157 h 4297250"/>
              <a:gd name="connsiteX36" fmla="*/ 1582936 w 3619883"/>
              <a:gd name="connsiteY36" fmla="*/ 4128157 h 4297250"/>
              <a:gd name="connsiteX37" fmla="*/ 1582936 w 3619883"/>
              <a:gd name="connsiteY37" fmla="*/ 3951392 h 4297250"/>
              <a:gd name="connsiteX38" fmla="*/ 1405151 w 3619883"/>
              <a:gd name="connsiteY38" fmla="*/ 3951392 h 4297250"/>
              <a:gd name="connsiteX39" fmla="*/ 1405151 w 3619883"/>
              <a:gd name="connsiteY39" fmla="*/ 4128157 h 4297250"/>
              <a:gd name="connsiteX40" fmla="*/ 1468988 w 3619883"/>
              <a:gd name="connsiteY40" fmla="*/ 4128157 h 4297250"/>
              <a:gd name="connsiteX41" fmla="*/ 1427396 w 3619883"/>
              <a:gd name="connsiteY41" fmla="*/ 4275461 h 4297250"/>
              <a:gd name="connsiteX42" fmla="*/ 1210751 w 3619883"/>
              <a:gd name="connsiteY42" fmla="*/ 4275461 h 4297250"/>
              <a:gd name="connsiteX43" fmla="*/ 1210751 w 3619883"/>
              <a:gd name="connsiteY43" fmla="*/ 4128157 h 4297250"/>
              <a:gd name="connsiteX44" fmla="*/ 1271978 w 3619883"/>
              <a:gd name="connsiteY44" fmla="*/ 4128157 h 4297250"/>
              <a:gd name="connsiteX45" fmla="*/ 1271978 w 3619883"/>
              <a:gd name="connsiteY45" fmla="*/ 3951392 h 4297250"/>
              <a:gd name="connsiteX46" fmla="*/ 1094193 w 3619883"/>
              <a:gd name="connsiteY46" fmla="*/ 3951392 h 4297250"/>
              <a:gd name="connsiteX47" fmla="*/ 1094193 w 3619883"/>
              <a:gd name="connsiteY47" fmla="*/ 4128157 h 4297250"/>
              <a:gd name="connsiteX48" fmla="*/ 1140354 w 3619883"/>
              <a:gd name="connsiteY48" fmla="*/ 4128157 h 4297250"/>
              <a:gd name="connsiteX49" fmla="*/ 1140354 w 3619883"/>
              <a:gd name="connsiteY49" fmla="*/ 4275461 h 4297250"/>
              <a:gd name="connsiteX50" fmla="*/ 953807 w 3619883"/>
              <a:gd name="connsiteY50" fmla="*/ 4275461 h 4297250"/>
              <a:gd name="connsiteX51" fmla="*/ 912215 w 3619883"/>
              <a:gd name="connsiteY51" fmla="*/ 4128157 h 4297250"/>
              <a:gd name="connsiteX52" fmla="*/ 961020 w 3619883"/>
              <a:gd name="connsiteY52" fmla="*/ 4128157 h 4297250"/>
              <a:gd name="connsiteX53" fmla="*/ 961020 w 3619883"/>
              <a:gd name="connsiteY53" fmla="*/ 3951392 h 4297250"/>
              <a:gd name="connsiteX54" fmla="*/ 783235 w 3619883"/>
              <a:gd name="connsiteY54" fmla="*/ 3951392 h 4297250"/>
              <a:gd name="connsiteX55" fmla="*/ 783235 w 3619883"/>
              <a:gd name="connsiteY55" fmla="*/ 4128157 h 4297250"/>
              <a:gd name="connsiteX56" fmla="*/ 871024 w 3619883"/>
              <a:gd name="connsiteY56" fmla="*/ 4128157 h 4297250"/>
              <a:gd name="connsiteX57" fmla="*/ 829432 w 3619883"/>
              <a:gd name="connsiteY57" fmla="*/ 4275461 h 4297250"/>
              <a:gd name="connsiteX58" fmla="*/ 611484 w 3619883"/>
              <a:gd name="connsiteY58" fmla="*/ 4275461 h 4297250"/>
              <a:gd name="connsiteX59" fmla="*/ 621247 w 3619883"/>
              <a:gd name="connsiteY59" fmla="*/ 4128157 h 4297250"/>
              <a:gd name="connsiteX60" fmla="*/ 650062 w 3619883"/>
              <a:gd name="connsiteY60" fmla="*/ 4128157 h 4297250"/>
              <a:gd name="connsiteX61" fmla="*/ 650062 w 3619883"/>
              <a:gd name="connsiteY61" fmla="*/ 3951392 h 4297250"/>
              <a:gd name="connsiteX62" fmla="*/ 472277 w 3619883"/>
              <a:gd name="connsiteY62" fmla="*/ 3951392 h 4297250"/>
              <a:gd name="connsiteX63" fmla="*/ 472277 w 3619883"/>
              <a:gd name="connsiteY63" fmla="*/ 4128157 h 4297250"/>
              <a:gd name="connsiteX64" fmla="*/ 522650 w 3619883"/>
              <a:gd name="connsiteY64" fmla="*/ 4128157 h 4297250"/>
              <a:gd name="connsiteX65" fmla="*/ 573998 w 3619883"/>
              <a:gd name="connsiteY65" fmla="*/ 4275461 h 4297250"/>
              <a:gd name="connsiteX66" fmla="*/ 336164 w 3619883"/>
              <a:gd name="connsiteY66" fmla="*/ 4275461 h 4297250"/>
              <a:gd name="connsiteX67" fmla="*/ 294572 w 3619883"/>
              <a:gd name="connsiteY67" fmla="*/ 4128157 h 4297250"/>
              <a:gd name="connsiteX68" fmla="*/ 339106 w 3619883"/>
              <a:gd name="connsiteY68" fmla="*/ 4128157 h 4297250"/>
              <a:gd name="connsiteX69" fmla="*/ 339106 w 3619883"/>
              <a:gd name="connsiteY69" fmla="*/ 3951392 h 4297250"/>
              <a:gd name="connsiteX70" fmla="*/ 161321 w 3619883"/>
              <a:gd name="connsiteY70" fmla="*/ 3951392 h 4297250"/>
              <a:gd name="connsiteX71" fmla="*/ 161321 w 3619883"/>
              <a:gd name="connsiteY71" fmla="*/ 4128157 h 4297250"/>
              <a:gd name="connsiteX72" fmla="*/ 230914 w 3619883"/>
              <a:gd name="connsiteY72" fmla="*/ 4128157 h 4297250"/>
              <a:gd name="connsiteX73" fmla="*/ 189322 w 3619883"/>
              <a:gd name="connsiteY73" fmla="*/ 4275461 h 4297250"/>
              <a:gd name="connsiteX74" fmla="*/ 0 w 3619883"/>
              <a:gd name="connsiteY74" fmla="*/ 4275461 h 4297250"/>
              <a:gd name="connsiteX75" fmla="*/ 0 w 3619883"/>
              <a:gd name="connsiteY75" fmla="*/ 42229 h 4297250"/>
              <a:gd name="connsiteX76" fmla="*/ 42464 w 3619883"/>
              <a:gd name="connsiteY76" fmla="*/ 40518 h 4297250"/>
              <a:gd name="connsiteX77" fmla="*/ 137733 w 3619883"/>
              <a:gd name="connsiteY77" fmla="*/ 35355 h 4297250"/>
              <a:gd name="connsiteX78" fmla="*/ 270565 w 3619883"/>
              <a:gd name="connsiteY78" fmla="*/ 29759 h 4297250"/>
              <a:gd name="connsiteX79" fmla="*/ 479734 w 3619883"/>
              <a:gd name="connsiteY79" fmla="*/ 45455 h 4297250"/>
              <a:gd name="connsiteX80" fmla="*/ 524103 w 3619883"/>
              <a:gd name="connsiteY80" fmla="*/ 41625 h 4297250"/>
              <a:gd name="connsiteX81" fmla="*/ 624416 w 3619883"/>
              <a:gd name="connsiteY81" fmla="*/ 22696 h 4297250"/>
              <a:gd name="connsiteX82" fmla="*/ 657762 w 3619883"/>
              <a:gd name="connsiteY82" fmla="*/ 18351 h 4297250"/>
              <a:gd name="connsiteX83" fmla="*/ 690557 w 3619883"/>
              <a:gd name="connsiteY83" fmla="*/ 25792 h 4297250"/>
              <a:gd name="connsiteX84" fmla="*/ 745123 w 3619883"/>
              <a:gd name="connsiteY84" fmla="*/ 40157 h 4297250"/>
              <a:gd name="connsiteX85" fmla="*/ 789493 w 3619883"/>
              <a:gd name="connsiteY85" fmla="*/ 36327 h 4297250"/>
              <a:gd name="connsiteX86" fmla="*/ 854255 w 3619883"/>
              <a:gd name="connsiteY86" fmla="*/ 68887 h 4297250"/>
              <a:gd name="connsiteX87" fmla="*/ 897520 w 3619883"/>
              <a:gd name="connsiteY87" fmla="*/ 88629 h 4297250"/>
              <a:gd name="connsiteX88" fmla="*/ 940510 w 3619883"/>
              <a:gd name="connsiteY88" fmla="*/ 114265 h 4297250"/>
              <a:gd name="connsiteX89" fmla="*/ 1082712 w 3619883"/>
              <a:gd name="connsiteY89" fmla="*/ 144543 h 4297250"/>
              <a:gd name="connsiteX90" fmla="*/ 1205348 w 3619883"/>
              <a:gd name="connsiteY90" fmla="*/ 120753 h 4297250"/>
              <a:gd name="connsiteX91" fmla="*/ 1271764 w 3619883"/>
              <a:gd name="connsiteY91" fmla="*/ 117956 h 4297250"/>
              <a:gd name="connsiteX92" fmla="*/ 1315583 w 3619883"/>
              <a:gd name="connsiteY92" fmla="*/ 125912 h 4297250"/>
              <a:gd name="connsiteX93" fmla="*/ 1359125 w 3619883"/>
              <a:gd name="connsiteY93" fmla="*/ 139761 h 4297250"/>
              <a:gd name="connsiteX94" fmla="*/ 1391919 w 3619883"/>
              <a:gd name="connsiteY94" fmla="*/ 147202 h 4297250"/>
              <a:gd name="connsiteX95" fmla="*/ 1436563 w 3619883"/>
              <a:gd name="connsiteY95" fmla="*/ 137480 h 4297250"/>
              <a:gd name="connsiteX96" fmla="*/ 1471566 w 3619883"/>
              <a:gd name="connsiteY96" fmla="*/ 97777 h 4297250"/>
              <a:gd name="connsiteX97" fmla="*/ 1505739 w 3619883"/>
              <a:gd name="connsiteY97" fmla="*/ 75753 h 4297250"/>
              <a:gd name="connsiteX98" fmla="*/ 1590891 w 3619883"/>
              <a:gd name="connsiteY98" fmla="*/ 144702 h 4297250"/>
              <a:gd name="connsiteX99" fmla="*/ 1625616 w 3619883"/>
              <a:gd name="connsiteY99" fmla="*/ 110893 h 4297250"/>
              <a:gd name="connsiteX100" fmla="*/ 1658964 w 3619883"/>
              <a:gd name="connsiteY100" fmla="*/ 106547 h 4297250"/>
              <a:gd name="connsiteX101" fmla="*/ 1746598 w 3619883"/>
              <a:gd name="connsiteY101" fmla="*/ 122460 h 4297250"/>
              <a:gd name="connsiteX102" fmla="*/ 1811913 w 3619883"/>
              <a:gd name="connsiteY102" fmla="*/ 143234 h 4297250"/>
              <a:gd name="connsiteX103" fmla="*/ 1856557 w 3619883"/>
              <a:gd name="connsiteY103" fmla="*/ 133511 h 4297250"/>
              <a:gd name="connsiteX104" fmla="*/ 2066003 w 3619883"/>
              <a:gd name="connsiteY104" fmla="*/ 143313 h 4297250"/>
              <a:gd name="connsiteX105" fmla="*/ 2177615 w 3619883"/>
              <a:gd name="connsiteY105" fmla="*/ 119007 h 4297250"/>
              <a:gd name="connsiteX106" fmla="*/ 2255883 w 3619883"/>
              <a:gd name="connsiteY106" fmla="*/ 99047 h 4297250"/>
              <a:gd name="connsiteX107" fmla="*/ 2344622 w 3619883"/>
              <a:gd name="connsiteY107" fmla="*/ 91388 h 4297250"/>
              <a:gd name="connsiteX108" fmla="*/ 2455682 w 3619883"/>
              <a:gd name="connsiteY108" fmla="*/ 78869 h 4297250"/>
              <a:gd name="connsiteX109" fmla="*/ 2632609 w 3619883"/>
              <a:gd name="connsiteY109" fmla="*/ 75338 h 4297250"/>
              <a:gd name="connsiteX110" fmla="*/ 2742291 w 3619883"/>
              <a:gd name="connsiteY110" fmla="*/ 92282 h 4297250"/>
              <a:gd name="connsiteX111" fmla="*/ 2851974 w 3619883"/>
              <a:gd name="connsiteY111" fmla="*/ 109227 h 4297250"/>
              <a:gd name="connsiteX112" fmla="*/ 2907643 w 3619883"/>
              <a:gd name="connsiteY112" fmla="*/ 100020 h 4297250"/>
              <a:gd name="connsiteX113" fmla="*/ 2944022 w 3619883"/>
              <a:gd name="connsiteY113" fmla="*/ 30853 h 4297250"/>
              <a:gd name="connsiteX114" fmla="*/ 3022289 w 3619883"/>
              <a:gd name="connsiteY114" fmla="*/ 10893 h 4297250"/>
              <a:gd name="connsiteX115" fmla="*/ 3054807 w 3619883"/>
              <a:gd name="connsiteY115" fmla="*/ 24226 h 4297250"/>
              <a:gd name="connsiteX116" fmla="*/ 3141892 w 3619883"/>
              <a:gd name="connsiteY116" fmla="*/ 51925 h 4297250"/>
              <a:gd name="connsiteX117" fmla="*/ 3185711 w 3619883"/>
              <a:gd name="connsiteY117" fmla="*/ 59881 h 4297250"/>
              <a:gd name="connsiteX118" fmla="*/ 3219056 w 3619883"/>
              <a:gd name="connsiteY118" fmla="*/ 55536 h 4297250"/>
              <a:gd name="connsiteX119" fmla="*/ 3263425 w 3619883"/>
              <a:gd name="connsiteY119" fmla="*/ 51706 h 4297250"/>
              <a:gd name="connsiteX120" fmla="*/ 3296219 w 3619883"/>
              <a:gd name="connsiteY120" fmla="*/ 59147 h 4297250"/>
              <a:gd name="connsiteX121" fmla="*/ 3319094 w 3619883"/>
              <a:gd name="connsiteY121" fmla="*/ 42500 h 4297250"/>
              <a:gd name="connsiteX122" fmla="*/ 3420511 w 3619883"/>
              <a:gd name="connsiteY122" fmla="*/ 0 h 4297250"/>
              <a:gd name="connsiteX123" fmla="*/ 3453305 w 3619883"/>
              <a:gd name="connsiteY123" fmla="*/ 7440 h 4297250"/>
              <a:gd name="connsiteX124" fmla="*/ 3496571 w 3619883"/>
              <a:gd name="connsiteY124" fmla="*/ 27182 h 4297250"/>
              <a:gd name="connsiteX125" fmla="*/ 3602117 w 3619883"/>
              <a:gd name="connsiteY125" fmla="*/ 132521 h 4297250"/>
              <a:gd name="connsiteX126" fmla="*/ 3619883 w 3619883"/>
              <a:gd name="connsiteY126" fmla="*/ 140049 h 4297250"/>
              <a:gd name="connsiteX127" fmla="*/ 3619883 w 3619883"/>
              <a:gd name="connsiteY12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454288 w 3619883"/>
              <a:gd name="connsiteY9" fmla="*/ 4128157 h 4297250"/>
              <a:gd name="connsiteX10" fmla="*/ 2515810 w 3619883"/>
              <a:gd name="connsiteY10" fmla="*/ 4128157 h 4297250"/>
              <a:gd name="connsiteX11" fmla="*/ 2338025 w 3619883"/>
              <a:gd name="connsiteY11" fmla="*/ 4128157 h 4297250"/>
              <a:gd name="connsiteX12" fmla="*/ 2395120 w 3619883"/>
              <a:gd name="connsiteY12" fmla="*/ 4128157 h 4297250"/>
              <a:gd name="connsiteX13" fmla="*/ 2337697 w 3619883"/>
              <a:gd name="connsiteY13" fmla="*/ 4275461 h 4297250"/>
              <a:gd name="connsiteX14" fmla="*/ 2150155 w 3619883"/>
              <a:gd name="connsiteY14" fmla="*/ 4275461 h 4297250"/>
              <a:gd name="connsiteX15" fmla="*/ 2150155 w 3619883"/>
              <a:gd name="connsiteY15" fmla="*/ 4128157 h 4297250"/>
              <a:gd name="connsiteX16" fmla="*/ 2204852 w 3619883"/>
              <a:gd name="connsiteY16" fmla="*/ 4128157 h 4297250"/>
              <a:gd name="connsiteX17" fmla="*/ 2204852 w 3619883"/>
              <a:gd name="connsiteY17" fmla="*/ 3951392 h 4297250"/>
              <a:gd name="connsiteX18" fmla="*/ 2027068 w 3619883"/>
              <a:gd name="connsiteY18" fmla="*/ 3951392 h 4297250"/>
              <a:gd name="connsiteX19" fmla="*/ 2027068 w 3619883"/>
              <a:gd name="connsiteY19" fmla="*/ 4128157 h 4297250"/>
              <a:gd name="connsiteX20" fmla="*/ 2079759 w 3619883"/>
              <a:gd name="connsiteY20" fmla="*/ 4128157 h 4297250"/>
              <a:gd name="connsiteX21" fmla="*/ 2079759 w 3619883"/>
              <a:gd name="connsiteY21" fmla="*/ 4275461 h 4297250"/>
              <a:gd name="connsiteX22" fmla="*/ 1824703 w 3619883"/>
              <a:gd name="connsiteY22" fmla="*/ 4275461 h 4297250"/>
              <a:gd name="connsiteX23" fmla="*/ 1834468 w 3619883"/>
              <a:gd name="connsiteY23" fmla="*/ 4128157 h 4297250"/>
              <a:gd name="connsiteX24" fmla="*/ 1893894 w 3619883"/>
              <a:gd name="connsiteY24" fmla="*/ 4128157 h 4297250"/>
              <a:gd name="connsiteX25" fmla="*/ 1893894 w 3619883"/>
              <a:gd name="connsiteY25" fmla="*/ 3951392 h 4297250"/>
              <a:gd name="connsiteX26" fmla="*/ 1716110 w 3619883"/>
              <a:gd name="connsiteY26" fmla="*/ 3951392 h 4297250"/>
              <a:gd name="connsiteX27" fmla="*/ 1716110 w 3619883"/>
              <a:gd name="connsiteY27" fmla="*/ 4006431 h 4297250"/>
              <a:gd name="connsiteX28" fmla="*/ 1703447 w 3619883"/>
              <a:gd name="connsiteY28" fmla="*/ 4007960 h 4297250"/>
              <a:gd name="connsiteX29" fmla="*/ 1716110 w 3619883"/>
              <a:gd name="connsiteY29" fmla="*/ 4044284 h 4297250"/>
              <a:gd name="connsiteX30" fmla="*/ 1716110 w 3619883"/>
              <a:gd name="connsiteY30" fmla="*/ 4128157 h 4297250"/>
              <a:gd name="connsiteX31" fmla="*/ 1745346 w 3619883"/>
              <a:gd name="connsiteY31" fmla="*/ 4128157 h 4297250"/>
              <a:gd name="connsiteX32" fmla="*/ 1796694 w 3619883"/>
              <a:gd name="connsiteY32" fmla="*/ 4275461 h 4297250"/>
              <a:gd name="connsiteX33" fmla="*/ 1558844 w 3619883"/>
              <a:gd name="connsiteY33" fmla="*/ 4275461 h 4297250"/>
              <a:gd name="connsiteX34" fmla="*/ 1517252 w 3619883"/>
              <a:gd name="connsiteY34" fmla="*/ 4128157 h 4297250"/>
              <a:gd name="connsiteX35" fmla="*/ 1582936 w 3619883"/>
              <a:gd name="connsiteY35" fmla="*/ 4128157 h 4297250"/>
              <a:gd name="connsiteX36" fmla="*/ 1582936 w 3619883"/>
              <a:gd name="connsiteY36" fmla="*/ 3951392 h 4297250"/>
              <a:gd name="connsiteX37" fmla="*/ 1405151 w 3619883"/>
              <a:gd name="connsiteY37" fmla="*/ 3951392 h 4297250"/>
              <a:gd name="connsiteX38" fmla="*/ 1405151 w 3619883"/>
              <a:gd name="connsiteY38" fmla="*/ 4128157 h 4297250"/>
              <a:gd name="connsiteX39" fmla="*/ 1468988 w 3619883"/>
              <a:gd name="connsiteY39" fmla="*/ 4128157 h 4297250"/>
              <a:gd name="connsiteX40" fmla="*/ 1427396 w 3619883"/>
              <a:gd name="connsiteY40" fmla="*/ 4275461 h 4297250"/>
              <a:gd name="connsiteX41" fmla="*/ 1210751 w 3619883"/>
              <a:gd name="connsiteY41" fmla="*/ 4275461 h 4297250"/>
              <a:gd name="connsiteX42" fmla="*/ 1210751 w 3619883"/>
              <a:gd name="connsiteY42" fmla="*/ 4128157 h 4297250"/>
              <a:gd name="connsiteX43" fmla="*/ 1271978 w 3619883"/>
              <a:gd name="connsiteY43" fmla="*/ 4128157 h 4297250"/>
              <a:gd name="connsiteX44" fmla="*/ 1271978 w 3619883"/>
              <a:gd name="connsiteY44" fmla="*/ 3951392 h 4297250"/>
              <a:gd name="connsiteX45" fmla="*/ 1094193 w 3619883"/>
              <a:gd name="connsiteY45" fmla="*/ 3951392 h 4297250"/>
              <a:gd name="connsiteX46" fmla="*/ 1094193 w 3619883"/>
              <a:gd name="connsiteY46" fmla="*/ 4128157 h 4297250"/>
              <a:gd name="connsiteX47" fmla="*/ 1140354 w 3619883"/>
              <a:gd name="connsiteY47" fmla="*/ 4128157 h 4297250"/>
              <a:gd name="connsiteX48" fmla="*/ 1140354 w 3619883"/>
              <a:gd name="connsiteY48" fmla="*/ 4275461 h 4297250"/>
              <a:gd name="connsiteX49" fmla="*/ 953807 w 3619883"/>
              <a:gd name="connsiteY49" fmla="*/ 4275461 h 4297250"/>
              <a:gd name="connsiteX50" fmla="*/ 912215 w 3619883"/>
              <a:gd name="connsiteY50" fmla="*/ 4128157 h 4297250"/>
              <a:gd name="connsiteX51" fmla="*/ 961020 w 3619883"/>
              <a:gd name="connsiteY51" fmla="*/ 4128157 h 4297250"/>
              <a:gd name="connsiteX52" fmla="*/ 961020 w 3619883"/>
              <a:gd name="connsiteY52" fmla="*/ 3951392 h 4297250"/>
              <a:gd name="connsiteX53" fmla="*/ 783235 w 3619883"/>
              <a:gd name="connsiteY53" fmla="*/ 3951392 h 4297250"/>
              <a:gd name="connsiteX54" fmla="*/ 783235 w 3619883"/>
              <a:gd name="connsiteY54" fmla="*/ 4128157 h 4297250"/>
              <a:gd name="connsiteX55" fmla="*/ 871024 w 3619883"/>
              <a:gd name="connsiteY55" fmla="*/ 4128157 h 4297250"/>
              <a:gd name="connsiteX56" fmla="*/ 829432 w 3619883"/>
              <a:gd name="connsiteY56" fmla="*/ 4275461 h 4297250"/>
              <a:gd name="connsiteX57" fmla="*/ 611484 w 3619883"/>
              <a:gd name="connsiteY57" fmla="*/ 4275461 h 4297250"/>
              <a:gd name="connsiteX58" fmla="*/ 621247 w 3619883"/>
              <a:gd name="connsiteY58" fmla="*/ 4128157 h 4297250"/>
              <a:gd name="connsiteX59" fmla="*/ 650062 w 3619883"/>
              <a:gd name="connsiteY59" fmla="*/ 4128157 h 4297250"/>
              <a:gd name="connsiteX60" fmla="*/ 650062 w 3619883"/>
              <a:gd name="connsiteY60" fmla="*/ 3951392 h 4297250"/>
              <a:gd name="connsiteX61" fmla="*/ 472277 w 3619883"/>
              <a:gd name="connsiteY61" fmla="*/ 3951392 h 4297250"/>
              <a:gd name="connsiteX62" fmla="*/ 472277 w 3619883"/>
              <a:gd name="connsiteY62" fmla="*/ 4128157 h 4297250"/>
              <a:gd name="connsiteX63" fmla="*/ 522650 w 3619883"/>
              <a:gd name="connsiteY63" fmla="*/ 4128157 h 4297250"/>
              <a:gd name="connsiteX64" fmla="*/ 573998 w 3619883"/>
              <a:gd name="connsiteY64" fmla="*/ 4275461 h 4297250"/>
              <a:gd name="connsiteX65" fmla="*/ 336164 w 3619883"/>
              <a:gd name="connsiteY65" fmla="*/ 4275461 h 4297250"/>
              <a:gd name="connsiteX66" fmla="*/ 294572 w 3619883"/>
              <a:gd name="connsiteY66" fmla="*/ 4128157 h 4297250"/>
              <a:gd name="connsiteX67" fmla="*/ 339106 w 3619883"/>
              <a:gd name="connsiteY67" fmla="*/ 4128157 h 4297250"/>
              <a:gd name="connsiteX68" fmla="*/ 339106 w 3619883"/>
              <a:gd name="connsiteY68" fmla="*/ 3951392 h 4297250"/>
              <a:gd name="connsiteX69" fmla="*/ 161321 w 3619883"/>
              <a:gd name="connsiteY69" fmla="*/ 3951392 h 4297250"/>
              <a:gd name="connsiteX70" fmla="*/ 161321 w 3619883"/>
              <a:gd name="connsiteY70" fmla="*/ 4128157 h 4297250"/>
              <a:gd name="connsiteX71" fmla="*/ 230914 w 3619883"/>
              <a:gd name="connsiteY71" fmla="*/ 4128157 h 4297250"/>
              <a:gd name="connsiteX72" fmla="*/ 189322 w 3619883"/>
              <a:gd name="connsiteY72" fmla="*/ 4275461 h 4297250"/>
              <a:gd name="connsiteX73" fmla="*/ 0 w 3619883"/>
              <a:gd name="connsiteY73" fmla="*/ 4275461 h 4297250"/>
              <a:gd name="connsiteX74" fmla="*/ 0 w 3619883"/>
              <a:gd name="connsiteY74" fmla="*/ 42229 h 4297250"/>
              <a:gd name="connsiteX75" fmla="*/ 42464 w 3619883"/>
              <a:gd name="connsiteY75" fmla="*/ 40518 h 4297250"/>
              <a:gd name="connsiteX76" fmla="*/ 137733 w 3619883"/>
              <a:gd name="connsiteY76" fmla="*/ 35355 h 4297250"/>
              <a:gd name="connsiteX77" fmla="*/ 270565 w 3619883"/>
              <a:gd name="connsiteY77" fmla="*/ 29759 h 4297250"/>
              <a:gd name="connsiteX78" fmla="*/ 479734 w 3619883"/>
              <a:gd name="connsiteY78" fmla="*/ 45455 h 4297250"/>
              <a:gd name="connsiteX79" fmla="*/ 524103 w 3619883"/>
              <a:gd name="connsiteY79" fmla="*/ 41625 h 4297250"/>
              <a:gd name="connsiteX80" fmla="*/ 624416 w 3619883"/>
              <a:gd name="connsiteY80" fmla="*/ 22696 h 4297250"/>
              <a:gd name="connsiteX81" fmla="*/ 657762 w 3619883"/>
              <a:gd name="connsiteY81" fmla="*/ 18351 h 4297250"/>
              <a:gd name="connsiteX82" fmla="*/ 690557 w 3619883"/>
              <a:gd name="connsiteY82" fmla="*/ 25792 h 4297250"/>
              <a:gd name="connsiteX83" fmla="*/ 745123 w 3619883"/>
              <a:gd name="connsiteY83" fmla="*/ 40157 h 4297250"/>
              <a:gd name="connsiteX84" fmla="*/ 789493 w 3619883"/>
              <a:gd name="connsiteY84" fmla="*/ 36327 h 4297250"/>
              <a:gd name="connsiteX85" fmla="*/ 854255 w 3619883"/>
              <a:gd name="connsiteY85" fmla="*/ 68887 h 4297250"/>
              <a:gd name="connsiteX86" fmla="*/ 897520 w 3619883"/>
              <a:gd name="connsiteY86" fmla="*/ 88629 h 4297250"/>
              <a:gd name="connsiteX87" fmla="*/ 940510 w 3619883"/>
              <a:gd name="connsiteY87" fmla="*/ 114265 h 4297250"/>
              <a:gd name="connsiteX88" fmla="*/ 1082712 w 3619883"/>
              <a:gd name="connsiteY88" fmla="*/ 144543 h 4297250"/>
              <a:gd name="connsiteX89" fmla="*/ 1205348 w 3619883"/>
              <a:gd name="connsiteY89" fmla="*/ 120753 h 4297250"/>
              <a:gd name="connsiteX90" fmla="*/ 1271764 w 3619883"/>
              <a:gd name="connsiteY90" fmla="*/ 117956 h 4297250"/>
              <a:gd name="connsiteX91" fmla="*/ 1315583 w 3619883"/>
              <a:gd name="connsiteY91" fmla="*/ 125912 h 4297250"/>
              <a:gd name="connsiteX92" fmla="*/ 1359125 w 3619883"/>
              <a:gd name="connsiteY92" fmla="*/ 139761 h 4297250"/>
              <a:gd name="connsiteX93" fmla="*/ 1391919 w 3619883"/>
              <a:gd name="connsiteY93" fmla="*/ 147202 h 4297250"/>
              <a:gd name="connsiteX94" fmla="*/ 1436563 w 3619883"/>
              <a:gd name="connsiteY94" fmla="*/ 137480 h 4297250"/>
              <a:gd name="connsiteX95" fmla="*/ 1471566 w 3619883"/>
              <a:gd name="connsiteY95" fmla="*/ 97777 h 4297250"/>
              <a:gd name="connsiteX96" fmla="*/ 1505739 w 3619883"/>
              <a:gd name="connsiteY96" fmla="*/ 75753 h 4297250"/>
              <a:gd name="connsiteX97" fmla="*/ 1590891 w 3619883"/>
              <a:gd name="connsiteY97" fmla="*/ 144702 h 4297250"/>
              <a:gd name="connsiteX98" fmla="*/ 1625616 w 3619883"/>
              <a:gd name="connsiteY98" fmla="*/ 110893 h 4297250"/>
              <a:gd name="connsiteX99" fmla="*/ 1658964 w 3619883"/>
              <a:gd name="connsiteY99" fmla="*/ 106547 h 4297250"/>
              <a:gd name="connsiteX100" fmla="*/ 1746598 w 3619883"/>
              <a:gd name="connsiteY100" fmla="*/ 122460 h 4297250"/>
              <a:gd name="connsiteX101" fmla="*/ 1811913 w 3619883"/>
              <a:gd name="connsiteY101" fmla="*/ 143234 h 4297250"/>
              <a:gd name="connsiteX102" fmla="*/ 1856557 w 3619883"/>
              <a:gd name="connsiteY102" fmla="*/ 133511 h 4297250"/>
              <a:gd name="connsiteX103" fmla="*/ 2066003 w 3619883"/>
              <a:gd name="connsiteY103" fmla="*/ 143313 h 4297250"/>
              <a:gd name="connsiteX104" fmla="*/ 2177615 w 3619883"/>
              <a:gd name="connsiteY104" fmla="*/ 119007 h 4297250"/>
              <a:gd name="connsiteX105" fmla="*/ 2255883 w 3619883"/>
              <a:gd name="connsiteY105" fmla="*/ 99047 h 4297250"/>
              <a:gd name="connsiteX106" fmla="*/ 2344622 w 3619883"/>
              <a:gd name="connsiteY106" fmla="*/ 91388 h 4297250"/>
              <a:gd name="connsiteX107" fmla="*/ 2455682 w 3619883"/>
              <a:gd name="connsiteY107" fmla="*/ 78869 h 4297250"/>
              <a:gd name="connsiteX108" fmla="*/ 2632609 w 3619883"/>
              <a:gd name="connsiteY108" fmla="*/ 75338 h 4297250"/>
              <a:gd name="connsiteX109" fmla="*/ 2742291 w 3619883"/>
              <a:gd name="connsiteY109" fmla="*/ 92282 h 4297250"/>
              <a:gd name="connsiteX110" fmla="*/ 2851974 w 3619883"/>
              <a:gd name="connsiteY110" fmla="*/ 109227 h 4297250"/>
              <a:gd name="connsiteX111" fmla="*/ 2907643 w 3619883"/>
              <a:gd name="connsiteY111" fmla="*/ 100020 h 4297250"/>
              <a:gd name="connsiteX112" fmla="*/ 2944022 w 3619883"/>
              <a:gd name="connsiteY112" fmla="*/ 30853 h 4297250"/>
              <a:gd name="connsiteX113" fmla="*/ 3022289 w 3619883"/>
              <a:gd name="connsiteY113" fmla="*/ 10893 h 4297250"/>
              <a:gd name="connsiteX114" fmla="*/ 3054807 w 3619883"/>
              <a:gd name="connsiteY114" fmla="*/ 24226 h 4297250"/>
              <a:gd name="connsiteX115" fmla="*/ 3141892 w 3619883"/>
              <a:gd name="connsiteY115" fmla="*/ 51925 h 4297250"/>
              <a:gd name="connsiteX116" fmla="*/ 3185711 w 3619883"/>
              <a:gd name="connsiteY116" fmla="*/ 59881 h 4297250"/>
              <a:gd name="connsiteX117" fmla="*/ 3219056 w 3619883"/>
              <a:gd name="connsiteY117" fmla="*/ 55536 h 4297250"/>
              <a:gd name="connsiteX118" fmla="*/ 3263425 w 3619883"/>
              <a:gd name="connsiteY118" fmla="*/ 51706 h 4297250"/>
              <a:gd name="connsiteX119" fmla="*/ 3296219 w 3619883"/>
              <a:gd name="connsiteY119" fmla="*/ 59147 h 4297250"/>
              <a:gd name="connsiteX120" fmla="*/ 3319094 w 3619883"/>
              <a:gd name="connsiteY120" fmla="*/ 42500 h 4297250"/>
              <a:gd name="connsiteX121" fmla="*/ 3420511 w 3619883"/>
              <a:gd name="connsiteY121" fmla="*/ 0 h 4297250"/>
              <a:gd name="connsiteX122" fmla="*/ 3453305 w 3619883"/>
              <a:gd name="connsiteY122" fmla="*/ 7440 h 4297250"/>
              <a:gd name="connsiteX123" fmla="*/ 3496571 w 3619883"/>
              <a:gd name="connsiteY123" fmla="*/ 27182 h 4297250"/>
              <a:gd name="connsiteX124" fmla="*/ 3602117 w 3619883"/>
              <a:gd name="connsiteY124" fmla="*/ 132521 h 4297250"/>
              <a:gd name="connsiteX125" fmla="*/ 3619883 w 3619883"/>
              <a:gd name="connsiteY125" fmla="*/ 140049 h 4297250"/>
              <a:gd name="connsiteX126" fmla="*/ 3619883 w 3619883"/>
              <a:gd name="connsiteY12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454288 w 3619883"/>
              <a:gd name="connsiteY9" fmla="*/ 4128157 h 4297250"/>
              <a:gd name="connsiteX10" fmla="*/ 2515810 w 3619883"/>
              <a:gd name="connsiteY10" fmla="*/ 4128157 h 4297250"/>
              <a:gd name="connsiteX11" fmla="*/ 2338025 w 3619883"/>
              <a:gd name="connsiteY11" fmla="*/ 4128157 h 4297250"/>
              <a:gd name="connsiteX12" fmla="*/ 2337697 w 3619883"/>
              <a:gd name="connsiteY12" fmla="*/ 4275461 h 4297250"/>
              <a:gd name="connsiteX13" fmla="*/ 2150155 w 3619883"/>
              <a:gd name="connsiteY13" fmla="*/ 4275461 h 4297250"/>
              <a:gd name="connsiteX14" fmla="*/ 2150155 w 3619883"/>
              <a:gd name="connsiteY14" fmla="*/ 4128157 h 4297250"/>
              <a:gd name="connsiteX15" fmla="*/ 2204852 w 3619883"/>
              <a:gd name="connsiteY15" fmla="*/ 4128157 h 4297250"/>
              <a:gd name="connsiteX16" fmla="*/ 2204852 w 3619883"/>
              <a:gd name="connsiteY16" fmla="*/ 3951392 h 4297250"/>
              <a:gd name="connsiteX17" fmla="*/ 2027068 w 3619883"/>
              <a:gd name="connsiteY17" fmla="*/ 3951392 h 4297250"/>
              <a:gd name="connsiteX18" fmla="*/ 2027068 w 3619883"/>
              <a:gd name="connsiteY18" fmla="*/ 4128157 h 4297250"/>
              <a:gd name="connsiteX19" fmla="*/ 2079759 w 3619883"/>
              <a:gd name="connsiteY19" fmla="*/ 4128157 h 4297250"/>
              <a:gd name="connsiteX20" fmla="*/ 2079759 w 3619883"/>
              <a:gd name="connsiteY20" fmla="*/ 4275461 h 4297250"/>
              <a:gd name="connsiteX21" fmla="*/ 1824703 w 3619883"/>
              <a:gd name="connsiteY21" fmla="*/ 4275461 h 4297250"/>
              <a:gd name="connsiteX22" fmla="*/ 1834468 w 3619883"/>
              <a:gd name="connsiteY22" fmla="*/ 4128157 h 4297250"/>
              <a:gd name="connsiteX23" fmla="*/ 1893894 w 3619883"/>
              <a:gd name="connsiteY23" fmla="*/ 4128157 h 4297250"/>
              <a:gd name="connsiteX24" fmla="*/ 1893894 w 3619883"/>
              <a:gd name="connsiteY24" fmla="*/ 3951392 h 4297250"/>
              <a:gd name="connsiteX25" fmla="*/ 1716110 w 3619883"/>
              <a:gd name="connsiteY25" fmla="*/ 3951392 h 4297250"/>
              <a:gd name="connsiteX26" fmla="*/ 1716110 w 3619883"/>
              <a:gd name="connsiteY26" fmla="*/ 4006431 h 4297250"/>
              <a:gd name="connsiteX27" fmla="*/ 1703447 w 3619883"/>
              <a:gd name="connsiteY27" fmla="*/ 4007960 h 4297250"/>
              <a:gd name="connsiteX28" fmla="*/ 1716110 w 3619883"/>
              <a:gd name="connsiteY28" fmla="*/ 4044284 h 4297250"/>
              <a:gd name="connsiteX29" fmla="*/ 1716110 w 3619883"/>
              <a:gd name="connsiteY29" fmla="*/ 4128157 h 4297250"/>
              <a:gd name="connsiteX30" fmla="*/ 1745346 w 3619883"/>
              <a:gd name="connsiteY30" fmla="*/ 4128157 h 4297250"/>
              <a:gd name="connsiteX31" fmla="*/ 1796694 w 3619883"/>
              <a:gd name="connsiteY31" fmla="*/ 4275461 h 4297250"/>
              <a:gd name="connsiteX32" fmla="*/ 1558844 w 3619883"/>
              <a:gd name="connsiteY32" fmla="*/ 4275461 h 4297250"/>
              <a:gd name="connsiteX33" fmla="*/ 1517252 w 3619883"/>
              <a:gd name="connsiteY33" fmla="*/ 4128157 h 4297250"/>
              <a:gd name="connsiteX34" fmla="*/ 1582936 w 3619883"/>
              <a:gd name="connsiteY34" fmla="*/ 4128157 h 4297250"/>
              <a:gd name="connsiteX35" fmla="*/ 1582936 w 3619883"/>
              <a:gd name="connsiteY35" fmla="*/ 3951392 h 4297250"/>
              <a:gd name="connsiteX36" fmla="*/ 1405151 w 3619883"/>
              <a:gd name="connsiteY36" fmla="*/ 3951392 h 4297250"/>
              <a:gd name="connsiteX37" fmla="*/ 1405151 w 3619883"/>
              <a:gd name="connsiteY37" fmla="*/ 4128157 h 4297250"/>
              <a:gd name="connsiteX38" fmla="*/ 1468988 w 3619883"/>
              <a:gd name="connsiteY38" fmla="*/ 4128157 h 4297250"/>
              <a:gd name="connsiteX39" fmla="*/ 1427396 w 3619883"/>
              <a:gd name="connsiteY39" fmla="*/ 4275461 h 4297250"/>
              <a:gd name="connsiteX40" fmla="*/ 1210751 w 3619883"/>
              <a:gd name="connsiteY40" fmla="*/ 4275461 h 4297250"/>
              <a:gd name="connsiteX41" fmla="*/ 1210751 w 3619883"/>
              <a:gd name="connsiteY41" fmla="*/ 4128157 h 4297250"/>
              <a:gd name="connsiteX42" fmla="*/ 1271978 w 3619883"/>
              <a:gd name="connsiteY42" fmla="*/ 4128157 h 4297250"/>
              <a:gd name="connsiteX43" fmla="*/ 1271978 w 3619883"/>
              <a:gd name="connsiteY43" fmla="*/ 3951392 h 4297250"/>
              <a:gd name="connsiteX44" fmla="*/ 1094193 w 3619883"/>
              <a:gd name="connsiteY44" fmla="*/ 3951392 h 4297250"/>
              <a:gd name="connsiteX45" fmla="*/ 1094193 w 3619883"/>
              <a:gd name="connsiteY45" fmla="*/ 4128157 h 4297250"/>
              <a:gd name="connsiteX46" fmla="*/ 1140354 w 3619883"/>
              <a:gd name="connsiteY46" fmla="*/ 4128157 h 4297250"/>
              <a:gd name="connsiteX47" fmla="*/ 1140354 w 3619883"/>
              <a:gd name="connsiteY47" fmla="*/ 4275461 h 4297250"/>
              <a:gd name="connsiteX48" fmla="*/ 953807 w 3619883"/>
              <a:gd name="connsiteY48" fmla="*/ 4275461 h 4297250"/>
              <a:gd name="connsiteX49" fmla="*/ 912215 w 3619883"/>
              <a:gd name="connsiteY49" fmla="*/ 4128157 h 4297250"/>
              <a:gd name="connsiteX50" fmla="*/ 961020 w 3619883"/>
              <a:gd name="connsiteY50" fmla="*/ 4128157 h 4297250"/>
              <a:gd name="connsiteX51" fmla="*/ 961020 w 3619883"/>
              <a:gd name="connsiteY51" fmla="*/ 3951392 h 4297250"/>
              <a:gd name="connsiteX52" fmla="*/ 783235 w 3619883"/>
              <a:gd name="connsiteY52" fmla="*/ 3951392 h 4297250"/>
              <a:gd name="connsiteX53" fmla="*/ 783235 w 3619883"/>
              <a:gd name="connsiteY53" fmla="*/ 4128157 h 4297250"/>
              <a:gd name="connsiteX54" fmla="*/ 871024 w 3619883"/>
              <a:gd name="connsiteY54" fmla="*/ 4128157 h 4297250"/>
              <a:gd name="connsiteX55" fmla="*/ 829432 w 3619883"/>
              <a:gd name="connsiteY55" fmla="*/ 4275461 h 4297250"/>
              <a:gd name="connsiteX56" fmla="*/ 611484 w 3619883"/>
              <a:gd name="connsiteY56" fmla="*/ 4275461 h 4297250"/>
              <a:gd name="connsiteX57" fmla="*/ 621247 w 3619883"/>
              <a:gd name="connsiteY57" fmla="*/ 4128157 h 4297250"/>
              <a:gd name="connsiteX58" fmla="*/ 650062 w 3619883"/>
              <a:gd name="connsiteY58" fmla="*/ 4128157 h 4297250"/>
              <a:gd name="connsiteX59" fmla="*/ 650062 w 3619883"/>
              <a:gd name="connsiteY59" fmla="*/ 3951392 h 4297250"/>
              <a:gd name="connsiteX60" fmla="*/ 472277 w 3619883"/>
              <a:gd name="connsiteY60" fmla="*/ 3951392 h 4297250"/>
              <a:gd name="connsiteX61" fmla="*/ 472277 w 3619883"/>
              <a:gd name="connsiteY61" fmla="*/ 4128157 h 4297250"/>
              <a:gd name="connsiteX62" fmla="*/ 522650 w 3619883"/>
              <a:gd name="connsiteY62" fmla="*/ 4128157 h 4297250"/>
              <a:gd name="connsiteX63" fmla="*/ 573998 w 3619883"/>
              <a:gd name="connsiteY63" fmla="*/ 4275461 h 4297250"/>
              <a:gd name="connsiteX64" fmla="*/ 336164 w 3619883"/>
              <a:gd name="connsiteY64" fmla="*/ 4275461 h 4297250"/>
              <a:gd name="connsiteX65" fmla="*/ 294572 w 3619883"/>
              <a:gd name="connsiteY65" fmla="*/ 4128157 h 4297250"/>
              <a:gd name="connsiteX66" fmla="*/ 339106 w 3619883"/>
              <a:gd name="connsiteY66" fmla="*/ 4128157 h 4297250"/>
              <a:gd name="connsiteX67" fmla="*/ 339106 w 3619883"/>
              <a:gd name="connsiteY67" fmla="*/ 3951392 h 4297250"/>
              <a:gd name="connsiteX68" fmla="*/ 161321 w 3619883"/>
              <a:gd name="connsiteY68" fmla="*/ 3951392 h 4297250"/>
              <a:gd name="connsiteX69" fmla="*/ 161321 w 3619883"/>
              <a:gd name="connsiteY69" fmla="*/ 4128157 h 4297250"/>
              <a:gd name="connsiteX70" fmla="*/ 230914 w 3619883"/>
              <a:gd name="connsiteY70" fmla="*/ 4128157 h 4297250"/>
              <a:gd name="connsiteX71" fmla="*/ 189322 w 3619883"/>
              <a:gd name="connsiteY71" fmla="*/ 4275461 h 4297250"/>
              <a:gd name="connsiteX72" fmla="*/ 0 w 3619883"/>
              <a:gd name="connsiteY72" fmla="*/ 4275461 h 4297250"/>
              <a:gd name="connsiteX73" fmla="*/ 0 w 3619883"/>
              <a:gd name="connsiteY73" fmla="*/ 42229 h 4297250"/>
              <a:gd name="connsiteX74" fmla="*/ 42464 w 3619883"/>
              <a:gd name="connsiteY74" fmla="*/ 40518 h 4297250"/>
              <a:gd name="connsiteX75" fmla="*/ 137733 w 3619883"/>
              <a:gd name="connsiteY75" fmla="*/ 35355 h 4297250"/>
              <a:gd name="connsiteX76" fmla="*/ 270565 w 3619883"/>
              <a:gd name="connsiteY76" fmla="*/ 29759 h 4297250"/>
              <a:gd name="connsiteX77" fmla="*/ 479734 w 3619883"/>
              <a:gd name="connsiteY77" fmla="*/ 45455 h 4297250"/>
              <a:gd name="connsiteX78" fmla="*/ 524103 w 3619883"/>
              <a:gd name="connsiteY78" fmla="*/ 41625 h 4297250"/>
              <a:gd name="connsiteX79" fmla="*/ 624416 w 3619883"/>
              <a:gd name="connsiteY79" fmla="*/ 22696 h 4297250"/>
              <a:gd name="connsiteX80" fmla="*/ 657762 w 3619883"/>
              <a:gd name="connsiteY80" fmla="*/ 18351 h 4297250"/>
              <a:gd name="connsiteX81" fmla="*/ 690557 w 3619883"/>
              <a:gd name="connsiteY81" fmla="*/ 25792 h 4297250"/>
              <a:gd name="connsiteX82" fmla="*/ 745123 w 3619883"/>
              <a:gd name="connsiteY82" fmla="*/ 40157 h 4297250"/>
              <a:gd name="connsiteX83" fmla="*/ 789493 w 3619883"/>
              <a:gd name="connsiteY83" fmla="*/ 36327 h 4297250"/>
              <a:gd name="connsiteX84" fmla="*/ 854255 w 3619883"/>
              <a:gd name="connsiteY84" fmla="*/ 68887 h 4297250"/>
              <a:gd name="connsiteX85" fmla="*/ 897520 w 3619883"/>
              <a:gd name="connsiteY85" fmla="*/ 88629 h 4297250"/>
              <a:gd name="connsiteX86" fmla="*/ 940510 w 3619883"/>
              <a:gd name="connsiteY86" fmla="*/ 114265 h 4297250"/>
              <a:gd name="connsiteX87" fmla="*/ 1082712 w 3619883"/>
              <a:gd name="connsiteY87" fmla="*/ 144543 h 4297250"/>
              <a:gd name="connsiteX88" fmla="*/ 1205348 w 3619883"/>
              <a:gd name="connsiteY88" fmla="*/ 120753 h 4297250"/>
              <a:gd name="connsiteX89" fmla="*/ 1271764 w 3619883"/>
              <a:gd name="connsiteY89" fmla="*/ 117956 h 4297250"/>
              <a:gd name="connsiteX90" fmla="*/ 1315583 w 3619883"/>
              <a:gd name="connsiteY90" fmla="*/ 125912 h 4297250"/>
              <a:gd name="connsiteX91" fmla="*/ 1359125 w 3619883"/>
              <a:gd name="connsiteY91" fmla="*/ 139761 h 4297250"/>
              <a:gd name="connsiteX92" fmla="*/ 1391919 w 3619883"/>
              <a:gd name="connsiteY92" fmla="*/ 147202 h 4297250"/>
              <a:gd name="connsiteX93" fmla="*/ 1436563 w 3619883"/>
              <a:gd name="connsiteY93" fmla="*/ 137480 h 4297250"/>
              <a:gd name="connsiteX94" fmla="*/ 1471566 w 3619883"/>
              <a:gd name="connsiteY94" fmla="*/ 97777 h 4297250"/>
              <a:gd name="connsiteX95" fmla="*/ 1505739 w 3619883"/>
              <a:gd name="connsiteY95" fmla="*/ 75753 h 4297250"/>
              <a:gd name="connsiteX96" fmla="*/ 1590891 w 3619883"/>
              <a:gd name="connsiteY96" fmla="*/ 144702 h 4297250"/>
              <a:gd name="connsiteX97" fmla="*/ 1625616 w 3619883"/>
              <a:gd name="connsiteY97" fmla="*/ 110893 h 4297250"/>
              <a:gd name="connsiteX98" fmla="*/ 1658964 w 3619883"/>
              <a:gd name="connsiteY98" fmla="*/ 106547 h 4297250"/>
              <a:gd name="connsiteX99" fmla="*/ 1746598 w 3619883"/>
              <a:gd name="connsiteY99" fmla="*/ 122460 h 4297250"/>
              <a:gd name="connsiteX100" fmla="*/ 1811913 w 3619883"/>
              <a:gd name="connsiteY100" fmla="*/ 143234 h 4297250"/>
              <a:gd name="connsiteX101" fmla="*/ 1856557 w 3619883"/>
              <a:gd name="connsiteY101" fmla="*/ 133511 h 4297250"/>
              <a:gd name="connsiteX102" fmla="*/ 2066003 w 3619883"/>
              <a:gd name="connsiteY102" fmla="*/ 143313 h 4297250"/>
              <a:gd name="connsiteX103" fmla="*/ 2177615 w 3619883"/>
              <a:gd name="connsiteY103" fmla="*/ 119007 h 4297250"/>
              <a:gd name="connsiteX104" fmla="*/ 2255883 w 3619883"/>
              <a:gd name="connsiteY104" fmla="*/ 99047 h 4297250"/>
              <a:gd name="connsiteX105" fmla="*/ 2344622 w 3619883"/>
              <a:gd name="connsiteY105" fmla="*/ 91388 h 4297250"/>
              <a:gd name="connsiteX106" fmla="*/ 2455682 w 3619883"/>
              <a:gd name="connsiteY106" fmla="*/ 78869 h 4297250"/>
              <a:gd name="connsiteX107" fmla="*/ 2632609 w 3619883"/>
              <a:gd name="connsiteY107" fmla="*/ 75338 h 4297250"/>
              <a:gd name="connsiteX108" fmla="*/ 2742291 w 3619883"/>
              <a:gd name="connsiteY108" fmla="*/ 92282 h 4297250"/>
              <a:gd name="connsiteX109" fmla="*/ 2851974 w 3619883"/>
              <a:gd name="connsiteY109" fmla="*/ 109227 h 4297250"/>
              <a:gd name="connsiteX110" fmla="*/ 2907643 w 3619883"/>
              <a:gd name="connsiteY110" fmla="*/ 100020 h 4297250"/>
              <a:gd name="connsiteX111" fmla="*/ 2944022 w 3619883"/>
              <a:gd name="connsiteY111" fmla="*/ 30853 h 4297250"/>
              <a:gd name="connsiteX112" fmla="*/ 3022289 w 3619883"/>
              <a:gd name="connsiteY112" fmla="*/ 10893 h 4297250"/>
              <a:gd name="connsiteX113" fmla="*/ 3054807 w 3619883"/>
              <a:gd name="connsiteY113" fmla="*/ 24226 h 4297250"/>
              <a:gd name="connsiteX114" fmla="*/ 3141892 w 3619883"/>
              <a:gd name="connsiteY114" fmla="*/ 51925 h 4297250"/>
              <a:gd name="connsiteX115" fmla="*/ 3185711 w 3619883"/>
              <a:gd name="connsiteY115" fmla="*/ 59881 h 4297250"/>
              <a:gd name="connsiteX116" fmla="*/ 3219056 w 3619883"/>
              <a:gd name="connsiteY116" fmla="*/ 55536 h 4297250"/>
              <a:gd name="connsiteX117" fmla="*/ 3263425 w 3619883"/>
              <a:gd name="connsiteY117" fmla="*/ 51706 h 4297250"/>
              <a:gd name="connsiteX118" fmla="*/ 3296219 w 3619883"/>
              <a:gd name="connsiteY118" fmla="*/ 59147 h 4297250"/>
              <a:gd name="connsiteX119" fmla="*/ 3319094 w 3619883"/>
              <a:gd name="connsiteY119" fmla="*/ 42500 h 4297250"/>
              <a:gd name="connsiteX120" fmla="*/ 3420511 w 3619883"/>
              <a:gd name="connsiteY120" fmla="*/ 0 h 4297250"/>
              <a:gd name="connsiteX121" fmla="*/ 3453305 w 3619883"/>
              <a:gd name="connsiteY121" fmla="*/ 7440 h 4297250"/>
              <a:gd name="connsiteX122" fmla="*/ 3496571 w 3619883"/>
              <a:gd name="connsiteY122" fmla="*/ 27182 h 4297250"/>
              <a:gd name="connsiteX123" fmla="*/ 3602117 w 3619883"/>
              <a:gd name="connsiteY123" fmla="*/ 132521 h 4297250"/>
              <a:gd name="connsiteX124" fmla="*/ 3619883 w 3619883"/>
              <a:gd name="connsiteY124" fmla="*/ 140049 h 4297250"/>
              <a:gd name="connsiteX125" fmla="*/ 3619883 w 3619883"/>
              <a:gd name="connsiteY12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515810 w 3619883"/>
              <a:gd name="connsiteY9" fmla="*/ 4128157 h 4297250"/>
              <a:gd name="connsiteX10" fmla="*/ 2338025 w 3619883"/>
              <a:gd name="connsiteY10" fmla="*/ 4128157 h 4297250"/>
              <a:gd name="connsiteX11" fmla="*/ 2337697 w 3619883"/>
              <a:gd name="connsiteY11" fmla="*/ 4275461 h 4297250"/>
              <a:gd name="connsiteX12" fmla="*/ 2150155 w 3619883"/>
              <a:gd name="connsiteY12" fmla="*/ 4275461 h 4297250"/>
              <a:gd name="connsiteX13" fmla="*/ 2150155 w 3619883"/>
              <a:gd name="connsiteY13" fmla="*/ 4128157 h 4297250"/>
              <a:gd name="connsiteX14" fmla="*/ 2204852 w 3619883"/>
              <a:gd name="connsiteY14" fmla="*/ 4128157 h 4297250"/>
              <a:gd name="connsiteX15" fmla="*/ 2204852 w 3619883"/>
              <a:gd name="connsiteY15" fmla="*/ 3951392 h 4297250"/>
              <a:gd name="connsiteX16" fmla="*/ 2027068 w 3619883"/>
              <a:gd name="connsiteY16" fmla="*/ 3951392 h 4297250"/>
              <a:gd name="connsiteX17" fmla="*/ 2027068 w 3619883"/>
              <a:gd name="connsiteY17" fmla="*/ 4128157 h 4297250"/>
              <a:gd name="connsiteX18" fmla="*/ 2079759 w 3619883"/>
              <a:gd name="connsiteY18" fmla="*/ 4128157 h 4297250"/>
              <a:gd name="connsiteX19" fmla="*/ 2079759 w 3619883"/>
              <a:gd name="connsiteY19" fmla="*/ 4275461 h 4297250"/>
              <a:gd name="connsiteX20" fmla="*/ 1824703 w 3619883"/>
              <a:gd name="connsiteY20" fmla="*/ 4275461 h 4297250"/>
              <a:gd name="connsiteX21" fmla="*/ 1834468 w 3619883"/>
              <a:gd name="connsiteY21" fmla="*/ 4128157 h 4297250"/>
              <a:gd name="connsiteX22" fmla="*/ 1893894 w 3619883"/>
              <a:gd name="connsiteY22" fmla="*/ 4128157 h 4297250"/>
              <a:gd name="connsiteX23" fmla="*/ 1893894 w 3619883"/>
              <a:gd name="connsiteY23" fmla="*/ 3951392 h 4297250"/>
              <a:gd name="connsiteX24" fmla="*/ 1716110 w 3619883"/>
              <a:gd name="connsiteY24" fmla="*/ 3951392 h 4297250"/>
              <a:gd name="connsiteX25" fmla="*/ 1716110 w 3619883"/>
              <a:gd name="connsiteY25" fmla="*/ 4006431 h 4297250"/>
              <a:gd name="connsiteX26" fmla="*/ 1703447 w 3619883"/>
              <a:gd name="connsiteY26" fmla="*/ 4007960 h 4297250"/>
              <a:gd name="connsiteX27" fmla="*/ 1716110 w 3619883"/>
              <a:gd name="connsiteY27" fmla="*/ 4044284 h 4297250"/>
              <a:gd name="connsiteX28" fmla="*/ 1716110 w 3619883"/>
              <a:gd name="connsiteY28" fmla="*/ 4128157 h 4297250"/>
              <a:gd name="connsiteX29" fmla="*/ 1745346 w 3619883"/>
              <a:gd name="connsiteY29" fmla="*/ 4128157 h 4297250"/>
              <a:gd name="connsiteX30" fmla="*/ 1796694 w 3619883"/>
              <a:gd name="connsiteY30" fmla="*/ 4275461 h 4297250"/>
              <a:gd name="connsiteX31" fmla="*/ 1558844 w 3619883"/>
              <a:gd name="connsiteY31" fmla="*/ 4275461 h 4297250"/>
              <a:gd name="connsiteX32" fmla="*/ 1517252 w 3619883"/>
              <a:gd name="connsiteY32" fmla="*/ 4128157 h 4297250"/>
              <a:gd name="connsiteX33" fmla="*/ 1582936 w 3619883"/>
              <a:gd name="connsiteY33" fmla="*/ 4128157 h 4297250"/>
              <a:gd name="connsiteX34" fmla="*/ 1582936 w 3619883"/>
              <a:gd name="connsiteY34" fmla="*/ 3951392 h 4297250"/>
              <a:gd name="connsiteX35" fmla="*/ 1405151 w 3619883"/>
              <a:gd name="connsiteY35" fmla="*/ 3951392 h 4297250"/>
              <a:gd name="connsiteX36" fmla="*/ 1405151 w 3619883"/>
              <a:gd name="connsiteY36" fmla="*/ 4128157 h 4297250"/>
              <a:gd name="connsiteX37" fmla="*/ 1468988 w 3619883"/>
              <a:gd name="connsiteY37" fmla="*/ 4128157 h 4297250"/>
              <a:gd name="connsiteX38" fmla="*/ 1427396 w 3619883"/>
              <a:gd name="connsiteY38" fmla="*/ 4275461 h 4297250"/>
              <a:gd name="connsiteX39" fmla="*/ 1210751 w 3619883"/>
              <a:gd name="connsiteY39" fmla="*/ 4275461 h 4297250"/>
              <a:gd name="connsiteX40" fmla="*/ 1210751 w 3619883"/>
              <a:gd name="connsiteY40" fmla="*/ 4128157 h 4297250"/>
              <a:gd name="connsiteX41" fmla="*/ 1271978 w 3619883"/>
              <a:gd name="connsiteY41" fmla="*/ 4128157 h 4297250"/>
              <a:gd name="connsiteX42" fmla="*/ 1271978 w 3619883"/>
              <a:gd name="connsiteY42" fmla="*/ 3951392 h 4297250"/>
              <a:gd name="connsiteX43" fmla="*/ 1094193 w 3619883"/>
              <a:gd name="connsiteY43" fmla="*/ 3951392 h 4297250"/>
              <a:gd name="connsiteX44" fmla="*/ 1094193 w 3619883"/>
              <a:gd name="connsiteY44" fmla="*/ 4128157 h 4297250"/>
              <a:gd name="connsiteX45" fmla="*/ 1140354 w 3619883"/>
              <a:gd name="connsiteY45" fmla="*/ 4128157 h 4297250"/>
              <a:gd name="connsiteX46" fmla="*/ 1140354 w 3619883"/>
              <a:gd name="connsiteY46" fmla="*/ 4275461 h 4297250"/>
              <a:gd name="connsiteX47" fmla="*/ 953807 w 3619883"/>
              <a:gd name="connsiteY47" fmla="*/ 4275461 h 4297250"/>
              <a:gd name="connsiteX48" fmla="*/ 912215 w 3619883"/>
              <a:gd name="connsiteY48" fmla="*/ 4128157 h 4297250"/>
              <a:gd name="connsiteX49" fmla="*/ 961020 w 3619883"/>
              <a:gd name="connsiteY49" fmla="*/ 4128157 h 4297250"/>
              <a:gd name="connsiteX50" fmla="*/ 961020 w 3619883"/>
              <a:gd name="connsiteY50" fmla="*/ 3951392 h 4297250"/>
              <a:gd name="connsiteX51" fmla="*/ 783235 w 3619883"/>
              <a:gd name="connsiteY51" fmla="*/ 3951392 h 4297250"/>
              <a:gd name="connsiteX52" fmla="*/ 783235 w 3619883"/>
              <a:gd name="connsiteY52" fmla="*/ 4128157 h 4297250"/>
              <a:gd name="connsiteX53" fmla="*/ 871024 w 3619883"/>
              <a:gd name="connsiteY53" fmla="*/ 4128157 h 4297250"/>
              <a:gd name="connsiteX54" fmla="*/ 829432 w 3619883"/>
              <a:gd name="connsiteY54" fmla="*/ 4275461 h 4297250"/>
              <a:gd name="connsiteX55" fmla="*/ 611484 w 3619883"/>
              <a:gd name="connsiteY55" fmla="*/ 4275461 h 4297250"/>
              <a:gd name="connsiteX56" fmla="*/ 621247 w 3619883"/>
              <a:gd name="connsiteY56" fmla="*/ 4128157 h 4297250"/>
              <a:gd name="connsiteX57" fmla="*/ 650062 w 3619883"/>
              <a:gd name="connsiteY57" fmla="*/ 4128157 h 4297250"/>
              <a:gd name="connsiteX58" fmla="*/ 650062 w 3619883"/>
              <a:gd name="connsiteY58" fmla="*/ 3951392 h 4297250"/>
              <a:gd name="connsiteX59" fmla="*/ 472277 w 3619883"/>
              <a:gd name="connsiteY59" fmla="*/ 3951392 h 4297250"/>
              <a:gd name="connsiteX60" fmla="*/ 472277 w 3619883"/>
              <a:gd name="connsiteY60" fmla="*/ 4128157 h 4297250"/>
              <a:gd name="connsiteX61" fmla="*/ 522650 w 3619883"/>
              <a:gd name="connsiteY61" fmla="*/ 4128157 h 4297250"/>
              <a:gd name="connsiteX62" fmla="*/ 573998 w 3619883"/>
              <a:gd name="connsiteY62" fmla="*/ 4275461 h 4297250"/>
              <a:gd name="connsiteX63" fmla="*/ 336164 w 3619883"/>
              <a:gd name="connsiteY63" fmla="*/ 4275461 h 4297250"/>
              <a:gd name="connsiteX64" fmla="*/ 294572 w 3619883"/>
              <a:gd name="connsiteY64" fmla="*/ 4128157 h 4297250"/>
              <a:gd name="connsiteX65" fmla="*/ 339106 w 3619883"/>
              <a:gd name="connsiteY65" fmla="*/ 4128157 h 4297250"/>
              <a:gd name="connsiteX66" fmla="*/ 339106 w 3619883"/>
              <a:gd name="connsiteY66" fmla="*/ 3951392 h 4297250"/>
              <a:gd name="connsiteX67" fmla="*/ 161321 w 3619883"/>
              <a:gd name="connsiteY67" fmla="*/ 3951392 h 4297250"/>
              <a:gd name="connsiteX68" fmla="*/ 161321 w 3619883"/>
              <a:gd name="connsiteY68" fmla="*/ 4128157 h 4297250"/>
              <a:gd name="connsiteX69" fmla="*/ 230914 w 3619883"/>
              <a:gd name="connsiteY69" fmla="*/ 4128157 h 4297250"/>
              <a:gd name="connsiteX70" fmla="*/ 189322 w 3619883"/>
              <a:gd name="connsiteY70" fmla="*/ 4275461 h 4297250"/>
              <a:gd name="connsiteX71" fmla="*/ 0 w 3619883"/>
              <a:gd name="connsiteY71" fmla="*/ 4275461 h 4297250"/>
              <a:gd name="connsiteX72" fmla="*/ 0 w 3619883"/>
              <a:gd name="connsiteY72" fmla="*/ 42229 h 4297250"/>
              <a:gd name="connsiteX73" fmla="*/ 42464 w 3619883"/>
              <a:gd name="connsiteY73" fmla="*/ 40518 h 4297250"/>
              <a:gd name="connsiteX74" fmla="*/ 137733 w 3619883"/>
              <a:gd name="connsiteY74" fmla="*/ 35355 h 4297250"/>
              <a:gd name="connsiteX75" fmla="*/ 270565 w 3619883"/>
              <a:gd name="connsiteY75" fmla="*/ 29759 h 4297250"/>
              <a:gd name="connsiteX76" fmla="*/ 479734 w 3619883"/>
              <a:gd name="connsiteY76" fmla="*/ 45455 h 4297250"/>
              <a:gd name="connsiteX77" fmla="*/ 524103 w 3619883"/>
              <a:gd name="connsiteY77" fmla="*/ 41625 h 4297250"/>
              <a:gd name="connsiteX78" fmla="*/ 624416 w 3619883"/>
              <a:gd name="connsiteY78" fmla="*/ 22696 h 4297250"/>
              <a:gd name="connsiteX79" fmla="*/ 657762 w 3619883"/>
              <a:gd name="connsiteY79" fmla="*/ 18351 h 4297250"/>
              <a:gd name="connsiteX80" fmla="*/ 690557 w 3619883"/>
              <a:gd name="connsiteY80" fmla="*/ 25792 h 4297250"/>
              <a:gd name="connsiteX81" fmla="*/ 745123 w 3619883"/>
              <a:gd name="connsiteY81" fmla="*/ 40157 h 4297250"/>
              <a:gd name="connsiteX82" fmla="*/ 789493 w 3619883"/>
              <a:gd name="connsiteY82" fmla="*/ 36327 h 4297250"/>
              <a:gd name="connsiteX83" fmla="*/ 854255 w 3619883"/>
              <a:gd name="connsiteY83" fmla="*/ 68887 h 4297250"/>
              <a:gd name="connsiteX84" fmla="*/ 897520 w 3619883"/>
              <a:gd name="connsiteY84" fmla="*/ 88629 h 4297250"/>
              <a:gd name="connsiteX85" fmla="*/ 940510 w 3619883"/>
              <a:gd name="connsiteY85" fmla="*/ 114265 h 4297250"/>
              <a:gd name="connsiteX86" fmla="*/ 1082712 w 3619883"/>
              <a:gd name="connsiteY86" fmla="*/ 144543 h 4297250"/>
              <a:gd name="connsiteX87" fmla="*/ 1205348 w 3619883"/>
              <a:gd name="connsiteY87" fmla="*/ 120753 h 4297250"/>
              <a:gd name="connsiteX88" fmla="*/ 1271764 w 3619883"/>
              <a:gd name="connsiteY88" fmla="*/ 117956 h 4297250"/>
              <a:gd name="connsiteX89" fmla="*/ 1315583 w 3619883"/>
              <a:gd name="connsiteY89" fmla="*/ 125912 h 4297250"/>
              <a:gd name="connsiteX90" fmla="*/ 1359125 w 3619883"/>
              <a:gd name="connsiteY90" fmla="*/ 139761 h 4297250"/>
              <a:gd name="connsiteX91" fmla="*/ 1391919 w 3619883"/>
              <a:gd name="connsiteY91" fmla="*/ 147202 h 4297250"/>
              <a:gd name="connsiteX92" fmla="*/ 1436563 w 3619883"/>
              <a:gd name="connsiteY92" fmla="*/ 137480 h 4297250"/>
              <a:gd name="connsiteX93" fmla="*/ 1471566 w 3619883"/>
              <a:gd name="connsiteY93" fmla="*/ 97777 h 4297250"/>
              <a:gd name="connsiteX94" fmla="*/ 1505739 w 3619883"/>
              <a:gd name="connsiteY94" fmla="*/ 75753 h 4297250"/>
              <a:gd name="connsiteX95" fmla="*/ 1590891 w 3619883"/>
              <a:gd name="connsiteY95" fmla="*/ 144702 h 4297250"/>
              <a:gd name="connsiteX96" fmla="*/ 1625616 w 3619883"/>
              <a:gd name="connsiteY96" fmla="*/ 110893 h 4297250"/>
              <a:gd name="connsiteX97" fmla="*/ 1658964 w 3619883"/>
              <a:gd name="connsiteY97" fmla="*/ 106547 h 4297250"/>
              <a:gd name="connsiteX98" fmla="*/ 1746598 w 3619883"/>
              <a:gd name="connsiteY98" fmla="*/ 122460 h 4297250"/>
              <a:gd name="connsiteX99" fmla="*/ 1811913 w 3619883"/>
              <a:gd name="connsiteY99" fmla="*/ 143234 h 4297250"/>
              <a:gd name="connsiteX100" fmla="*/ 1856557 w 3619883"/>
              <a:gd name="connsiteY100" fmla="*/ 133511 h 4297250"/>
              <a:gd name="connsiteX101" fmla="*/ 2066003 w 3619883"/>
              <a:gd name="connsiteY101" fmla="*/ 143313 h 4297250"/>
              <a:gd name="connsiteX102" fmla="*/ 2177615 w 3619883"/>
              <a:gd name="connsiteY102" fmla="*/ 119007 h 4297250"/>
              <a:gd name="connsiteX103" fmla="*/ 2255883 w 3619883"/>
              <a:gd name="connsiteY103" fmla="*/ 99047 h 4297250"/>
              <a:gd name="connsiteX104" fmla="*/ 2344622 w 3619883"/>
              <a:gd name="connsiteY104" fmla="*/ 91388 h 4297250"/>
              <a:gd name="connsiteX105" fmla="*/ 2455682 w 3619883"/>
              <a:gd name="connsiteY105" fmla="*/ 78869 h 4297250"/>
              <a:gd name="connsiteX106" fmla="*/ 2632609 w 3619883"/>
              <a:gd name="connsiteY106" fmla="*/ 75338 h 4297250"/>
              <a:gd name="connsiteX107" fmla="*/ 2742291 w 3619883"/>
              <a:gd name="connsiteY107" fmla="*/ 92282 h 4297250"/>
              <a:gd name="connsiteX108" fmla="*/ 2851974 w 3619883"/>
              <a:gd name="connsiteY108" fmla="*/ 109227 h 4297250"/>
              <a:gd name="connsiteX109" fmla="*/ 2907643 w 3619883"/>
              <a:gd name="connsiteY109" fmla="*/ 100020 h 4297250"/>
              <a:gd name="connsiteX110" fmla="*/ 2944022 w 3619883"/>
              <a:gd name="connsiteY110" fmla="*/ 30853 h 4297250"/>
              <a:gd name="connsiteX111" fmla="*/ 3022289 w 3619883"/>
              <a:gd name="connsiteY111" fmla="*/ 10893 h 4297250"/>
              <a:gd name="connsiteX112" fmla="*/ 3054807 w 3619883"/>
              <a:gd name="connsiteY112" fmla="*/ 24226 h 4297250"/>
              <a:gd name="connsiteX113" fmla="*/ 3141892 w 3619883"/>
              <a:gd name="connsiteY113" fmla="*/ 51925 h 4297250"/>
              <a:gd name="connsiteX114" fmla="*/ 3185711 w 3619883"/>
              <a:gd name="connsiteY114" fmla="*/ 59881 h 4297250"/>
              <a:gd name="connsiteX115" fmla="*/ 3219056 w 3619883"/>
              <a:gd name="connsiteY115" fmla="*/ 55536 h 4297250"/>
              <a:gd name="connsiteX116" fmla="*/ 3263425 w 3619883"/>
              <a:gd name="connsiteY116" fmla="*/ 51706 h 4297250"/>
              <a:gd name="connsiteX117" fmla="*/ 3296219 w 3619883"/>
              <a:gd name="connsiteY117" fmla="*/ 59147 h 4297250"/>
              <a:gd name="connsiteX118" fmla="*/ 3319094 w 3619883"/>
              <a:gd name="connsiteY118" fmla="*/ 42500 h 4297250"/>
              <a:gd name="connsiteX119" fmla="*/ 3420511 w 3619883"/>
              <a:gd name="connsiteY119" fmla="*/ 0 h 4297250"/>
              <a:gd name="connsiteX120" fmla="*/ 3453305 w 3619883"/>
              <a:gd name="connsiteY120" fmla="*/ 7440 h 4297250"/>
              <a:gd name="connsiteX121" fmla="*/ 3496571 w 3619883"/>
              <a:gd name="connsiteY121" fmla="*/ 27182 h 4297250"/>
              <a:gd name="connsiteX122" fmla="*/ 3602117 w 3619883"/>
              <a:gd name="connsiteY122" fmla="*/ 132521 h 4297250"/>
              <a:gd name="connsiteX123" fmla="*/ 3619883 w 3619883"/>
              <a:gd name="connsiteY123" fmla="*/ 140049 h 4297250"/>
              <a:gd name="connsiteX124" fmla="*/ 3619883 w 3619883"/>
              <a:gd name="connsiteY12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515810 w 3619883"/>
              <a:gd name="connsiteY9" fmla="*/ 4128157 h 4297250"/>
              <a:gd name="connsiteX10" fmla="*/ 2338025 w 3619883"/>
              <a:gd name="connsiteY10" fmla="*/ 4128157 h 4297250"/>
              <a:gd name="connsiteX11" fmla="*/ 2150155 w 3619883"/>
              <a:gd name="connsiteY11" fmla="*/ 4275461 h 4297250"/>
              <a:gd name="connsiteX12" fmla="*/ 2150155 w 3619883"/>
              <a:gd name="connsiteY12" fmla="*/ 4128157 h 4297250"/>
              <a:gd name="connsiteX13" fmla="*/ 2204852 w 3619883"/>
              <a:gd name="connsiteY13" fmla="*/ 4128157 h 4297250"/>
              <a:gd name="connsiteX14" fmla="*/ 2204852 w 3619883"/>
              <a:gd name="connsiteY14" fmla="*/ 3951392 h 4297250"/>
              <a:gd name="connsiteX15" fmla="*/ 2027068 w 3619883"/>
              <a:gd name="connsiteY15" fmla="*/ 3951392 h 4297250"/>
              <a:gd name="connsiteX16" fmla="*/ 2027068 w 3619883"/>
              <a:gd name="connsiteY16" fmla="*/ 4128157 h 4297250"/>
              <a:gd name="connsiteX17" fmla="*/ 2079759 w 3619883"/>
              <a:gd name="connsiteY17" fmla="*/ 4128157 h 4297250"/>
              <a:gd name="connsiteX18" fmla="*/ 2079759 w 3619883"/>
              <a:gd name="connsiteY18" fmla="*/ 4275461 h 4297250"/>
              <a:gd name="connsiteX19" fmla="*/ 1824703 w 3619883"/>
              <a:gd name="connsiteY19" fmla="*/ 4275461 h 4297250"/>
              <a:gd name="connsiteX20" fmla="*/ 1834468 w 3619883"/>
              <a:gd name="connsiteY20" fmla="*/ 4128157 h 4297250"/>
              <a:gd name="connsiteX21" fmla="*/ 1893894 w 3619883"/>
              <a:gd name="connsiteY21" fmla="*/ 4128157 h 4297250"/>
              <a:gd name="connsiteX22" fmla="*/ 1893894 w 3619883"/>
              <a:gd name="connsiteY22" fmla="*/ 3951392 h 4297250"/>
              <a:gd name="connsiteX23" fmla="*/ 1716110 w 3619883"/>
              <a:gd name="connsiteY23" fmla="*/ 3951392 h 4297250"/>
              <a:gd name="connsiteX24" fmla="*/ 1716110 w 3619883"/>
              <a:gd name="connsiteY24" fmla="*/ 4006431 h 4297250"/>
              <a:gd name="connsiteX25" fmla="*/ 1703447 w 3619883"/>
              <a:gd name="connsiteY25" fmla="*/ 4007960 h 4297250"/>
              <a:gd name="connsiteX26" fmla="*/ 1716110 w 3619883"/>
              <a:gd name="connsiteY26" fmla="*/ 4044284 h 4297250"/>
              <a:gd name="connsiteX27" fmla="*/ 1716110 w 3619883"/>
              <a:gd name="connsiteY27" fmla="*/ 4128157 h 4297250"/>
              <a:gd name="connsiteX28" fmla="*/ 1745346 w 3619883"/>
              <a:gd name="connsiteY28" fmla="*/ 4128157 h 4297250"/>
              <a:gd name="connsiteX29" fmla="*/ 1796694 w 3619883"/>
              <a:gd name="connsiteY29" fmla="*/ 4275461 h 4297250"/>
              <a:gd name="connsiteX30" fmla="*/ 1558844 w 3619883"/>
              <a:gd name="connsiteY30" fmla="*/ 4275461 h 4297250"/>
              <a:gd name="connsiteX31" fmla="*/ 1517252 w 3619883"/>
              <a:gd name="connsiteY31" fmla="*/ 4128157 h 4297250"/>
              <a:gd name="connsiteX32" fmla="*/ 1582936 w 3619883"/>
              <a:gd name="connsiteY32" fmla="*/ 4128157 h 4297250"/>
              <a:gd name="connsiteX33" fmla="*/ 1582936 w 3619883"/>
              <a:gd name="connsiteY33" fmla="*/ 3951392 h 4297250"/>
              <a:gd name="connsiteX34" fmla="*/ 1405151 w 3619883"/>
              <a:gd name="connsiteY34" fmla="*/ 3951392 h 4297250"/>
              <a:gd name="connsiteX35" fmla="*/ 1405151 w 3619883"/>
              <a:gd name="connsiteY35" fmla="*/ 4128157 h 4297250"/>
              <a:gd name="connsiteX36" fmla="*/ 1468988 w 3619883"/>
              <a:gd name="connsiteY36" fmla="*/ 4128157 h 4297250"/>
              <a:gd name="connsiteX37" fmla="*/ 1427396 w 3619883"/>
              <a:gd name="connsiteY37" fmla="*/ 4275461 h 4297250"/>
              <a:gd name="connsiteX38" fmla="*/ 1210751 w 3619883"/>
              <a:gd name="connsiteY38" fmla="*/ 4275461 h 4297250"/>
              <a:gd name="connsiteX39" fmla="*/ 1210751 w 3619883"/>
              <a:gd name="connsiteY39" fmla="*/ 4128157 h 4297250"/>
              <a:gd name="connsiteX40" fmla="*/ 1271978 w 3619883"/>
              <a:gd name="connsiteY40" fmla="*/ 4128157 h 4297250"/>
              <a:gd name="connsiteX41" fmla="*/ 1271978 w 3619883"/>
              <a:gd name="connsiteY41" fmla="*/ 3951392 h 4297250"/>
              <a:gd name="connsiteX42" fmla="*/ 1094193 w 3619883"/>
              <a:gd name="connsiteY42" fmla="*/ 3951392 h 4297250"/>
              <a:gd name="connsiteX43" fmla="*/ 1094193 w 3619883"/>
              <a:gd name="connsiteY43" fmla="*/ 4128157 h 4297250"/>
              <a:gd name="connsiteX44" fmla="*/ 1140354 w 3619883"/>
              <a:gd name="connsiteY44" fmla="*/ 4128157 h 4297250"/>
              <a:gd name="connsiteX45" fmla="*/ 1140354 w 3619883"/>
              <a:gd name="connsiteY45" fmla="*/ 4275461 h 4297250"/>
              <a:gd name="connsiteX46" fmla="*/ 953807 w 3619883"/>
              <a:gd name="connsiteY46" fmla="*/ 4275461 h 4297250"/>
              <a:gd name="connsiteX47" fmla="*/ 912215 w 3619883"/>
              <a:gd name="connsiteY47" fmla="*/ 4128157 h 4297250"/>
              <a:gd name="connsiteX48" fmla="*/ 961020 w 3619883"/>
              <a:gd name="connsiteY48" fmla="*/ 4128157 h 4297250"/>
              <a:gd name="connsiteX49" fmla="*/ 961020 w 3619883"/>
              <a:gd name="connsiteY49" fmla="*/ 3951392 h 4297250"/>
              <a:gd name="connsiteX50" fmla="*/ 783235 w 3619883"/>
              <a:gd name="connsiteY50" fmla="*/ 3951392 h 4297250"/>
              <a:gd name="connsiteX51" fmla="*/ 783235 w 3619883"/>
              <a:gd name="connsiteY51" fmla="*/ 4128157 h 4297250"/>
              <a:gd name="connsiteX52" fmla="*/ 871024 w 3619883"/>
              <a:gd name="connsiteY52" fmla="*/ 4128157 h 4297250"/>
              <a:gd name="connsiteX53" fmla="*/ 829432 w 3619883"/>
              <a:gd name="connsiteY53" fmla="*/ 4275461 h 4297250"/>
              <a:gd name="connsiteX54" fmla="*/ 611484 w 3619883"/>
              <a:gd name="connsiteY54" fmla="*/ 4275461 h 4297250"/>
              <a:gd name="connsiteX55" fmla="*/ 621247 w 3619883"/>
              <a:gd name="connsiteY55" fmla="*/ 4128157 h 4297250"/>
              <a:gd name="connsiteX56" fmla="*/ 650062 w 3619883"/>
              <a:gd name="connsiteY56" fmla="*/ 4128157 h 4297250"/>
              <a:gd name="connsiteX57" fmla="*/ 650062 w 3619883"/>
              <a:gd name="connsiteY57" fmla="*/ 3951392 h 4297250"/>
              <a:gd name="connsiteX58" fmla="*/ 472277 w 3619883"/>
              <a:gd name="connsiteY58" fmla="*/ 3951392 h 4297250"/>
              <a:gd name="connsiteX59" fmla="*/ 472277 w 3619883"/>
              <a:gd name="connsiteY59" fmla="*/ 4128157 h 4297250"/>
              <a:gd name="connsiteX60" fmla="*/ 522650 w 3619883"/>
              <a:gd name="connsiteY60" fmla="*/ 4128157 h 4297250"/>
              <a:gd name="connsiteX61" fmla="*/ 573998 w 3619883"/>
              <a:gd name="connsiteY61" fmla="*/ 4275461 h 4297250"/>
              <a:gd name="connsiteX62" fmla="*/ 336164 w 3619883"/>
              <a:gd name="connsiteY62" fmla="*/ 4275461 h 4297250"/>
              <a:gd name="connsiteX63" fmla="*/ 294572 w 3619883"/>
              <a:gd name="connsiteY63" fmla="*/ 4128157 h 4297250"/>
              <a:gd name="connsiteX64" fmla="*/ 339106 w 3619883"/>
              <a:gd name="connsiteY64" fmla="*/ 4128157 h 4297250"/>
              <a:gd name="connsiteX65" fmla="*/ 339106 w 3619883"/>
              <a:gd name="connsiteY65" fmla="*/ 3951392 h 4297250"/>
              <a:gd name="connsiteX66" fmla="*/ 161321 w 3619883"/>
              <a:gd name="connsiteY66" fmla="*/ 3951392 h 4297250"/>
              <a:gd name="connsiteX67" fmla="*/ 161321 w 3619883"/>
              <a:gd name="connsiteY67" fmla="*/ 4128157 h 4297250"/>
              <a:gd name="connsiteX68" fmla="*/ 230914 w 3619883"/>
              <a:gd name="connsiteY68" fmla="*/ 4128157 h 4297250"/>
              <a:gd name="connsiteX69" fmla="*/ 189322 w 3619883"/>
              <a:gd name="connsiteY69" fmla="*/ 4275461 h 4297250"/>
              <a:gd name="connsiteX70" fmla="*/ 0 w 3619883"/>
              <a:gd name="connsiteY70" fmla="*/ 4275461 h 4297250"/>
              <a:gd name="connsiteX71" fmla="*/ 0 w 3619883"/>
              <a:gd name="connsiteY71" fmla="*/ 42229 h 4297250"/>
              <a:gd name="connsiteX72" fmla="*/ 42464 w 3619883"/>
              <a:gd name="connsiteY72" fmla="*/ 40518 h 4297250"/>
              <a:gd name="connsiteX73" fmla="*/ 137733 w 3619883"/>
              <a:gd name="connsiteY73" fmla="*/ 35355 h 4297250"/>
              <a:gd name="connsiteX74" fmla="*/ 270565 w 3619883"/>
              <a:gd name="connsiteY74" fmla="*/ 29759 h 4297250"/>
              <a:gd name="connsiteX75" fmla="*/ 479734 w 3619883"/>
              <a:gd name="connsiteY75" fmla="*/ 45455 h 4297250"/>
              <a:gd name="connsiteX76" fmla="*/ 524103 w 3619883"/>
              <a:gd name="connsiteY76" fmla="*/ 41625 h 4297250"/>
              <a:gd name="connsiteX77" fmla="*/ 624416 w 3619883"/>
              <a:gd name="connsiteY77" fmla="*/ 22696 h 4297250"/>
              <a:gd name="connsiteX78" fmla="*/ 657762 w 3619883"/>
              <a:gd name="connsiteY78" fmla="*/ 18351 h 4297250"/>
              <a:gd name="connsiteX79" fmla="*/ 690557 w 3619883"/>
              <a:gd name="connsiteY79" fmla="*/ 25792 h 4297250"/>
              <a:gd name="connsiteX80" fmla="*/ 745123 w 3619883"/>
              <a:gd name="connsiteY80" fmla="*/ 40157 h 4297250"/>
              <a:gd name="connsiteX81" fmla="*/ 789493 w 3619883"/>
              <a:gd name="connsiteY81" fmla="*/ 36327 h 4297250"/>
              <a:gd name="connsiteX82" fmla="*/ 854255 w 3619883"/>
              <a:gd name="connsiteY82" fmla="*/ 68887 h 4297250"/>
              <a:gd name="connsiteX83" fmla="*/ 897520 w 3619883"/>
              <a:gd name="connsiteY83" fmla="*/ 88629 h 4297250"/>
              <a:gd name="connsiteX84" fmla="*/ 940510 w 3619883"/>
              <a:gd name="connsiteY84" fmla="*/ 114265 h 4297250"/>
              <a:gd name="connsiteX85" fmla="*/ 1082712 w 3619883"/>
              <a:gd name="connsiteY85" fmla="*/ 144543 h 4297250"/>
              <a:gd name="connsiteX86" fmla="*/ 1205348 w 3619883"/>
              <a:gd name="connsiteY86" fmla="*/ 120753 h 4297250"/>
              <a:gd name="connsiteX87" fmla="*/ 1271764 w 3619883"/>
              <a:gd name="connsiteY87" fmla="*/ 117956 h 4297250"/>
              <a:gd name="connsiteX88" fmla="*/ 1315583 w 3619883"/>
              <a:gd name="connsiteY88" fmla="*/ 125912 h 4297250"/>
              <a:gd name="connsiteX89" fmla="*/ 1359125 w 3619883"/>
              <a:gd name="connsiteY89" fmla="*/ 139761 h 4297250"/>
              <a:gd name="connsiteX90" fmla="*/ 1391919 w 3619883"/>
              <a:gd name="connsiteY90" fmla="*/ 147202 h 4297250"/>
              <a:gd name="connsiteX91" fmla="*/ 1436563 w 3619883"/>
              <a:gd name="connsiteY91" fmla="*/ 137480 h 4297250"/>
              <a:gd name="connsiteX92" fmla="*/ 1471566 w 3619883"/>
              <a:gd name="connsiteY92" fmla="*/ 97777 h 4297250"/>
              <a:gd name="connsiteX93" fmla="*/ 1505739 w 3619883"/>
              <a:gd name="connsiteY93" fmla="*/ 75753 h 4297250"/>
              <a:gd name="connsiteX94" fmla="*/ 1590891 w 3619883"/>
              <a:gd name="connsiteY94" fmla="*/ 144702 h 4297250"/>
              <a:gd name="connsiteX95" fmla="*/ 1625616 w 3619883"/>
              <a:gd name="connsiteY95" fmla="*/ 110893 h 4297250"/>
              <a:gd name="connsiteX96" fmla="*/ 1658964 w 3619883"/>
              <a:gd name="connsiteY96" fmla="*/ 106547 h 4297250"/>
              <a:gd name="connsiteX97" fmla="*/ 1746598 w 3619883"/>
              <a:gd name="connsiteY97" fmla="*/ 122460 h 4297250"/>
              <a:gd name="connsiteX98" fmla="*/ 1811913 w 3619883"/>
              <a:gd name="connsiteY98" fmla="*/ 143234 h 4297250"/>
              <a:gd name="connsiteX99" fmla="*/ 1856557 w 3619883"/>
              <a:gd name="connsiteY99" fmla="*/ 133511 h 4297250"/>
              <a:gd name="connsiteX100" fmla="*/ 2066003 w 3619883"/>
              <a:gd name="connsiteY100" fmla="*/ 143313 h 4297250"/>
              <a:gd name="connsiteX101" fmla="*/ 2177615 w 3619883"/>
              <a:gd name="connsiteY101" fmla="*/ 119007 h 4297250"/>
              <a:gd name="connsiteX102" fmla="*/ 2255883 w 3619883"/>
              <a:gd name="connsiteY102" fmla="*/ 99047 h 4297250"/>
              <a:gd name="connsiteX103" fmla="*/ 2344622 w 3619883"/>
              <a:gd name="connsiteY103" fmla="*/ 91388 h 4297250"/>
              <a:gd name="connsiteX104" fmla="*/ 2455682 w 3619883"/>
              <a:gd name="connsiteY104" fmla="*/ 78869 h 4297250"/>
              <a:gd name="connsiteX105" fmla="*/ 2632609 w 3619883"/>
              <a:gd name="connsiteY105" fmla="*/ 75338 h 4297250"/>
              <a:gd name="connsiteX106" fmla="*/ 2742291 w 3619883"/>
              <a:gd name="connsiteY106" fmla="*/ 92282 h 4297250"/>
              <a:gd name="connsiteX107" fmla="*/ 2851974 w 3619883"/>
              <a:gd name="connsiteY107" fmla="*/ 109227 h 4297250"/>
              <a:gd name="connsiteX108" fmla="*/ 2907643 w 3619883"/>
              <a:gd name="connsiteY108" fmla="*/ 100020 h 4297250"/>
              <a:gd name="connsiteX109" fmla="*/ 2944022 w 3619883"/>
              <a:gd name="connsiteY109" fmla="*/ 30853 h 4297250"/>
              <a:gd name="connsiteX110" fmla="*/ 3022289 w 3619883"/>
              <a:gd name="connsiteY110" fmla="*/ 10893 h 4297250"/>
              <a:gd name="connsiteX111" fmla="*/ 3054807 w 3619883"/>
              <a:gd name="connsiteY111" fmla="*/ 24226 h 4297250"/>
              <a:gd name="connsiteX112" fmla="*/ 3141892 w 3619883"/>
              <a:gd name="connsiteY112" fmla="*/ 51925 h 4297250"/>
              <a:gd name="connsiteX113" fmla="*/ 3185711 w 3619883"/>
              <a:gd name="connsiteY113" fmla="*/ 59881 h 4297250"/>
              <a:gd name="connsiteX114" fmla="*/ 3219056 w 3619883"/>
              <a:gd name="connsiteY114" fmla="*/ 55536 h 4297250"/>
              <a:gd name="connsiteX115" fmla="*/ 3263425 w 3619883"/>
              <a:gd name="connsiteY115" fmla="*/ 51706 h 4297250"/>
              <a:gd name="connsiteX116" fmla="*/ 3296219 w 3619883"/>
              <a:gd name="connsiteY116" fmla="*/ 59147 h 4297250"/>
              <a:gd name="connsiteX117" fmla="*/ 3319094 w 3619883"/>
              <a:gd name="connsiteY117" fmla="*/ 42500 h 4297250"/>
              <a:gd name="connsiteX118" fmla="*/ 3420511 w 3619883"/>
              <a:gd name="connsiteY118" fmla="*/ 0 h 4297250"/>
              <a:gd name="connsiteX119" fmla="*/ 3453305 w 3619883"/>
              <a:gd name="connsiteY119" fmla="*/ 7440 h 4297250"/>
              <a:gd name="connsiteX120" fmla="*/ 3496571 w 3619883"/>
              <a:gd name="connsiteY120" fmla="*/ 27182 h 4297250"/>
              <a:gd name="connsiteX121" fmla="*/ 3602117 w 3619883"/>
              <a:gd name="connsiteY121" fmla="*/ 132521 h 4297250"/>
              <a:gd name="connsiteX122" fmla="*/ 3619883 w 3619883"/>
              <a:gd name="connsiteY122" fmla="*/ 140049 h 4297250"/>
              <a:gd name="connsiteX123" fmla="*/ 3619883 w 3619883"/>
              <a:gd name="connsiteY12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338025 w 3619883"/>
              <a:gd name="connsiteY9" fmla="*/ 4128157 h 4297250"/>
              <a:gd name="connsiteX10" fmla="*/ 2150155 w 3619883"/>
              <a:gd name="connsiteY10" fmla="*/ 4275461 h 4297250"/>
              <a:gd name="connsiteX11" fmla="*/ 2150155 w 3619883"/>
              <a:gd name="connsiteY11" fmla="*/ 4128157 h 4297250"/>
              <a:gd name="connsiteX12" fmla="*/ 2204852 w 3619883"/>
              <a:gd name="connsiteY12" fmla="*/ 4128157 h 4297250"/>
              <a:gd name="connsiteX13" fmla="*/ 2204852 w 3619883"/>
              <a:gd name="connsiteY13" fmla="*/ 3951392 h 4297250"/>
              <a:gd name="connsiteX14" fmla="*/ 2027068 w 3619883"/>
              <a:gd name="connsiteY14" fmla="*/ 3951392 h 4297250"/>
              <a:gd name="connsiteX15" fmla="*/ 2027068 w 3619883"/>
              <a:gd name="connsiteY15" fmla="*/ 4128157 h 4297250"/>
              <a:gd name="connsiteX16" fmla="*/ 2079759 w 3619883"/>
              <a:gd name="connsiteY16" fmla="*/ 4128157 h 4297250"/>
              <a:gd name="connsiteX17" fmla="*/ 2079759 w 3619883"/>
              <a:gd name="connsiteY17" fmla="*/ 4275461 h 4297250"/>
              <a:gd name="connsiteX18" fmla="*/ 1824703 w 3619883"/>
              <a:gd name="connsiteY18" fmla="*/ 4275461 h 4297250"/>
              <a:gd name="connsiteX19" fmla="*/ 1834468 w 3619883"/>
              <a:gd name="connsiteY19" fmla="*/ 4128157 h 4297250"/>
              <a:gd name="connsiteX20" fmla="*/ 1893894 w 3619883"/>
              <a:gd name="connsiteY20" fmla="*/ 4128157 h 4297250"/>
              <a:gd name="connsiteX21" fmla="*/ 1893894 w 3619883"/>
              <a:gd name="connsiteY21" fmla="*/ 3951392 h 4297250"/>
              <a:gd name="connsiteX22" fmla="*/ 1716110 w 3619883"/>
              <a:gd name="connsiteY22" fmla="*/ 3951392 h 4297250"/>
              <a:gd name="connsiteX23" fmla="*/ 1716110 w 3619883"/>
              <a:gd name="connsiteY23" fmla="*/ 4006431 h 4297250"/>
              <a:gd name="connsiteX24" fmla="*/ 1703447 w 3619883"/>
              <a:gd name="connsiteY24" fmla="*/ 4007960 h 4297250"/>
              <a:gd name="connsiteX25" fmla="*/ 1716110 w 3619883"/>
              <a:gd name="connsiteY25" fmla="*/ 4044284 h 4297250"/>
              <a:gd name="connsiteX26" fmla="*/ 1716110 w 3619883"/>
              <a:gd name="connsiteY26" fmla="*/ 4128157 h 4297250"/>
              <a:gd name="connsiteX27" fmla="*/ 1745346 w 3619883"/>
              <a:gd name="connsiteY27" fmla="*/ 4128157 h 4297250"/>
              <a:gd name="connsiteX28" fmla="*/ 1796694 w 3619883"/>
              <a:gd name="connsiteY28" fmla="*/ 4275461 h 4297250"/>
              <a:gd name="connsiteX29" fmla="*/ 1558844 w 3619883"/>
              <a:gd name="connsiteY29" fmla="*/ 4275461 h 4297250"/>
              <a:gd name="connsiteX30" fmla="*/ 1517252 w 3619883"/>
              <a:gd name="connsiteY30" fmla="*/ 4128157 h 4297250"/>
              <a:gd name="connsiteX31" fmla="*/ 1582936 w 3619883"/>
              <a:gd name="connsiteY31" fmla="*/ 4128157 h 4297250"/>
              <a:gd name="connsiteX32" fmla="*/ 1582936 w 3619883"/>
              <a:gd name="connsiteY32" fmla="*/ 3951392 h 4297250"/>
              <a:gd name="connsiteX33" fmla="*/ 1405151 w 3619883"/>
              <a:gd name="connsiteY33" fmla="*/ 3951392 h 4297250"/>
              <a:gd name="connsiteX34" fmla="*/ 1405151 w 3619883"/>
              <a:gd name="connsiteY34" fmla="*/ 4128157 h 4297250"/>
              <a:gd name="connsiteX35" fmla="*/ 1468988 w 3619883"/>
              <a:gd name="connsiteY35" fmla="*/ 4128157 h 4297250"/>
              <a:gd name="connsiteX36" fmla="*/ 1427396 w 3619883"/>
              <a:gd name="connsiteY36" fmla="*/ 4275461 h 4297250"/>
              <a:gd name="connsiteX37" fmla="*/ 1210751 w 3619883"/>
              <a:gd name="connsiteY37" fmla="*/ 4275461 h 4297250"/>
              <a:gd name="connsiteX38" fmla="*/ 1210751 w 3619883"/>
              <a:gd name="connsiteY38" fmla="*/ 4128157 h 4297250"/>
              <a:gd name="connsiteX39" fmla="*/ 1271978 w 3619883"/>
              <a:gd name="connsiteY39" fmla="*/ 4128157 h 4297250"/>
              <a:gd name="connsiteX40" fmla="*/ 1271978 w 3619883"/>
              <a:gd name="connsiteY40" fmla="*/ 3951392 h 4297250"/>
              <a:gd name="connsiteX41" fmla="*/ 1094193 w 3619883"/>
              <a:gd name="connsiteY41" fmla="*/ 3951392 h 4297250"/>
              <a:gd name="connsiteX42" fmla="*/ 1094193 w 3619883"/>
              <a:gd name="connsiteY42" fmla="*/ 4128157 h 4297250"/>
              <a:gd name="connsiteX43" fmla="*/ 1140354 w 3619883"/>
              <a:gd name="connsiteY43" fmla="*/ 4128157 h 4297250"/>
              <a:gd name="connsiteX44" fmla="*/ 1140354 w 3619883"/>
              <a:gd name="connsiteY44" fmla="*/ 4275461 h 4297250"/>
              <a:gd name="connsiteX45" fmla="*/ 953807 w 3619883"/>
              <a:gd name="connsiteY45" fmla="*/ 4275461 h 4297250"/>
              <a:gd name="connsiteX46" fmla="*/ 912215 w 3619883"/>
              <a:gd name="connsiteY46" fmla="*/ 4128157 h 4297250"/>
              <a:gd name="connsiteX47" fmla="*/ 961020 w 3619883"/>
              <a:gd name="connsiteY47" fmla="*/ 4128157 h 4297250"/>
              <a:gd name="connsiteX48" fmla="*/ 961020 w 3619883"/>
              <a:gd name="connsiteY48" fmla="*/ 3951392 h 4297250"/>
              <a:gd name="connsiteX49" fmla="*/ 783235 w 3619883"/>
              <a:gd name="connsiteY49" fmla="*/ 3951392 h 4297250"/>
              <a:gd name="connsiteX50" fmla="*/ 783235 w 3619883"/>
              <a:gd name="connsiteY50" fmla="*/ 4128157 h 4297250"/>
              <a:gd name="connsiteX51" fmla="*/ 871024 w 3619883"/>
              <a:gd name="connsiteY51" fmla="*/ 4128157 h 4297250"/>
              <a:gd name="connsiteX52" fmla="*/ 829432 w 3619883"/>
              <a:gd name="connsiteY52" fmla="*/ 4275461 h 4297250"/>
              <a:gd name="connsiteX53" fmla="*/ 611484 w 3619883"/>
              <a:gd name="connsiteY53" fmla="*/ 4275461 h 4297250"/>
              <a:gd name="connsiteX54" fmla="*/ 621247 w 3619883"/>
              <a:gd name="connsiteY54" fmla="*/ 4128157 h 4297250"/>
              <a:gd name="connsiteX55" fmla="*/ 650062 w 3619883"/>
              <a:gd name="connsiteY55" fmla="*/ 4128157 h 4297250"/>
              <a:gd name="connsiteX56" fmla="*/ 650062 w 3619883"/>
              <a:gd name="connsiteY56" fmla="*/ 3951392 h 4297250"/>
              <a:gd name="connsiteX57" fmla="*/ 472277 w 3619883"/>
              <a:gd name="connsiteY57" fmla="*/ 3951392 h 4297250"/>
              <a:gd name="connsiteX58" fmla="*/ 472277 w 3619883"/>
              <a:gd name="connsiteY58" fmla="*/ 4128157 h 4297250"/>
              <a:gd name="connsiteX59" fmla="*/ 522650 w 3619883"/>
              <a:gd name="connsiteY59" fmla="*/ 4128157 h 4297250"/>
              <a:gd name="connsiteX60" fmla="*/ 573998 w 3619883"/>
              <a:gd name="connsiteY60" fmla="*/ 4275461 h 4297250"/>
              <a:gd name="connsiteX61" fmla="*/ 336164 w 3619883"/>
              <a:gd name="connsiteY61" fmla="*/ 4275461 h 4297250"/>
              <a:gd name="connsiteX62" fmla="*/ 294572 w 3619883"/>
              <a:gd name="connsiteY62" fmla="*/ 4128157 h 4297250"/>
              <a:gd name="connsiteX63" fmla="*/ 339106 w 3619883"/>
              <a:gd name="connsiteY63" fmla="*/ 4128157 h 4297250"/>
              <a:gd name="connsiteX64" fmla="*/ 339106 w 3619883"/>
              <a:gd name="connsiteY64" fmla="*/ 3951392 h 4297250"/>
              <a:gd name="connsiteX65" fmla="*/ 161321 w 3619883"/>
              <a:gd name="connsiteY65" fmla="*/ 3951392 h 4297250"/>
              <a:gd name="connsiteX66" fmla="*/ 161321 w 3619883"/>
              <a:gd name="connsiteY66" fmla="*/ 4128157 h 4297250"/>
              <a:gd name="connsiteX67" fmla="*/ 230914 w 3619883"/>
              <a:gd name="connsiteY67" fmla="*/ 4128157 h 4297250"/>
              <a:gd name="connsiteX68" fmla="*/ 189322 w 3619883"/>
              <a:gd name="connsiteY68" fmla="*/ 4275461 h 4297250"/>
              <a:gd name="connsiteX69" fmla="*/ 0 w 3619883"/>
              <a:gd name="connsiteY69" fmla="*/ 4275461 h 4297250"/>
              <a:gd name="connsiteX70" fmla="*/ 0 w 3619883"/>
              <a:gd name="connsiteY70" fmla="*/ 42229 h 4297250"/>
              <a:gd name="connsiteX71" fmla="*/ 42464 w 3619883"/>
              <a:gd name="connsiteY71" fmla="*/ 40518 h 4297250"/>
              <a:gd name="connsiteX72" fmla="*/ 137733 w 3619883"/>
              <a:gd name="connsiteY72" fmla="*/ 35355 h 4297250"/>
              <a:gd name="connsiteX73" fmla="*/ 270565 w 3619883"/>
              <a:gd name="connsiteY73" fmla="*/ 29759 h 4297250"/>
              <a:gd name="connsiteX74" fmla="*/ 479734 w 3619883"/>
              <a:gd name="connsiteY74" fmla="*/ 45455 h 4297250"/>
              <a:gd name="connsiteX75" fmla="*/ 524103 w 3619883"/>
              <a:gd name="connsiteY75" fmla="*/ 41625 h 4297250"/>
              <a:gd name="connsiteX76" fmla="*/ 624416 w 3619883"/>
              <a:gd name="connsiteY76" fmla="*/ 22696 h 4297250"/>
              <a:gd name="connsiteX77" fmla="*/ 657762 w 3619883"/>
              <a:gd name="connsiteY77" fmla="*/ 18351 h 4297250"/>
              <a:gd name="connsiteX78" fmla="*/ 690557 w 3619883"/>
              <a:gd name="connsiteY78" fmla="*/ 25792 h 4297250"/>
              <a:gd name="connsiteX79" fmla="*/ 745123 w 3619883"/>
              <a:gd name="connsiteY79" fmla="*/ 40157 h 4297250"/>
              <a:gd name="connsiteX80" fmla="*/ 789493 w 3619883"/>
              <a:gd name="connsiteY80" fmla="*/ 36327 h 4297250"/>
              <a:gd name="connsiteX81" fmla="*/ 854255 w 3619883"/>
              <a:gd name="connsiteY81" fmla="*/ 68887 h 4297250"/>
              <a:gd name="connsiteX82" fmla="*/ 897520 w 3619883"/>
              <a:gd name="connsiteY82" fmla="*/ 88629 h 4297250"/>
              <a:gd name="connsiteX83" fmla="*/ 940510 w 3619883"/>
              <a:gd name="connsiteY83" fmla="*/ 114265 h 4297250"/>
              <a:gd name="connsiteX84" fmla="*/ 1082712 w 3619883"/>
              <a:gd name="connsiteY84" fmla="*/ 144543 h 4297250"/>
              <a:gd name="connsiteX85" fmla="*/ 1205348 w 3619883"/>
              <a:gd name="connsiteY85" fmla="*/ 120753 h 4297250"/>
              <a:gd name="connsiteX86" fmla="*/ 1271764 w 3619883"/>
              <a:gd name="connsiteY86" fmla="*/ 117956 h 4297250"/>
              <a:gd name="connsiteX87" fmla="*/ 1315583 w 3619883"/>
              <a:gd name="connsiteY87" fmla="*/ 125912 h 4297250"/>
              <a:gd name="connsiteX88" fmla="*/ 1359125 w 3619883"/>
              <a:gd name="connsiteY88" fmla="*/ 139761 h 4297250"/>
              <a:gd name="connsiteX89" fmla="*/ 1391919 w 3619883"/>
              <a:gd name="connsiteY89" fmla="*/ 147202 h 4297250"/>
              <a:gd name="connsiteX90" fmla="*/ 1436563 w 3619883"/>
              <a:gd name="connsiteY90" fmla="*/ 137480 h 4297250"/>
              <a:gd name="connsiteX91" fmla="*/ 1471566 w 3619883"/>
              <a:gd name="connsiteY91" fmla="*/ 97777 h 4297250"/>
              <a:gd name="connsiteX92" fmla="*/ 1505739 w 3619883"/>
              <a:gd name="connsiteY92" fmla="*/ 75753 h 4297250"/>
              <a:gd name="connsiteX93" fmla="*/ 1590891 w 3619883"/>
              <a:gd name="connsiteY93" fmla="*/ 144702 h 4297250"/>
              <a:gd name="connsiteX94" fmla="*/ 1625616 w 3619883"/>
              <a:gd name="connsiteY94" fmla="*/ 110893 h 4297250"/>
              <a:gd name="connsiteX95" fmla="*/ 1658964 w 3619883"/>
              <a:gd name="connsiteY95" fmla="*/ 106547 h 4297250"/>
              <a:gd name="connsiteX96" fmla="*/ 1746598 w 3619883"/>
              <a:gd name="connsiteY96" fmla="*/ 122460 h 4297250"/>
              <a:gd name="connsiteX97" fmla="*/ 1811913 w 3619883"/>
              <a:gd name="connsiteY97" fmla="*/ 143234 h 4297250"/>
              <a:gd name="connsiteX98" fmla="*/ 1856557 w 3619883"/>
              <a:gd name="connsiteY98" fmla="*/ 133511 h 4297250"/>
              <a:gd name="connsiteX99" fmla="*/ 2066003 w 3619883"/>
              <a:gd name="connsiteY99" fmla="*/ 143313 h 4297250"/>
              <a:gd name="connsiteX100" fmla="*/ 2177615 w 3619883"/>
              <a:gd name="connsiteY100" fmla="*/ 119007 h 4297250"/>
              <a:gd name="connsiteX101" fmla="*/ 2255883 w 3619883"/>
              <a:gd name="connsiteY101" fmla="*/ 99047 h 4297250"/>
              <a:gd name="connsiteX102" fmla="*/ 2344622 w 3619883"/>
              <a:gd name="connsiteY102" fmla="*/ 91388 h 4297250"/>
              <a:gd name="connsiteX103" fmla="*/ 2455682 w 3619883"/>
              <a:gd name="connsiteY103" fmla="*/ 78869 h 4297250"/>
              <a:gd name="connsiteX104" fmla="*/ 2632609 w 3619883"/>
              <a:gd name="connsiteY104" fmla="*/ 75338 h 4297250"/>
              <a:gd name="connsiteX105" fmla="*/ 2742291 w 3619883"/>
              <a:gd name="connsiteY105" fmla="*/ 92282 h 4297250"/>
              <a:gd name="connsiteX106" fmla="*/ 2851974 w 3619883"/>
              <a:gd name="connsiteY106" fmla="*/ 109227 h 4297250"/>
              <a:gd name="connsiteX107" fmla="*/ 2907643 w 3619883"/>
              <a:gd name="connsiteY107" fmla="*/ 100020 h 4297250"/>
              <a:gd name="connsiteX108" fmla="*/ 2944022 w 3619883"/>
              <a:gd name="connsiteY108" fmla="*/ 30853 h 4297250"/>
              <a:gd name="connsiteX109" fmla="*/ 3022289 w 3619883"/>
              <a:gd name="connsiteY109" fmla="*/ 10893 h 4297250"/>
              <a:gd name="connsiteX110" fmla="*/ 3054807 w 3619883"/>
              <a:gd name="connsiteY110" fmla="*/ 24226 h 4297250"/>
              <a:gd name="connsiteX111" fmla="*/ 3141892 w 3619883"/>
              <a:gd name="connsiteY111" fmla="*/ 51925 h 4297250"/>
              <a:gd name="connsiteX112" fmla="*/ 3185711 w 3619883"/>
              <a:gd name="connsiteY112" fmla="*/ 59881 h 4297250"/>
              <a:gd name="connsiteX113" fmla="*/ 3219056 w 3619883"/>
              <a:gd name="connsiteY113" fmla="*/ 55536 h 4297250"/>
              <a:gd name="connsiteX114" fmla="*/ 3263425 w 3619883"/>
              <a:gd name="connsiteY114" fmla="*/ 51706 h 4297250"/>
              <a:gd name="connsiteX115" fmla="*/ 3296219 w 3619883"/>
              <a:gd name="connsiteY115" fmla="*/ 59147 h 4297250"/>
              <a:gd name="connsiteX116" fmla="*/ 3319094 w 3619883"/>
              <a:gd name="connsiteY116" fmla="*/ 42500 h 4297250"/>
              <a:gd name="connsiteX117" fmla="*/ 3420511 w 3619883"/>
              <a:gd name="connsiteY117" fmla="*/ 0 h 4297250"/>
              <a:gd name="connsiteX118" fmla="*/ 3453305 w 3619883"/>
              <a:gd name="connsiteY118" fmla="*/ 7440 h 4297250"/>
              <a:gd name="connsiteX119" fmla="*/ 3496571 w 3619883"/>
              <a:gd name="connsiteY119" fmla="*/ 27182 h 4297250"/>
              <a:gd name="connsiteX120" fmla="*/ 3602117 w 3619883"/>
              <a:gd name="connsiteY120" fmla="*/ 132521 h 4297250"/>
              <a:gd name="connsiteX121" fmla="*/ 3619883 w 3619883"/>
              <a:gd name="connsiteY121" fmla="*/ 140049 h 4297250"/>
              <a:gd name="connsiteX122" fmla="*/ 3619883 w 3619883"/>
              <a:gd name="connsiteY12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204852 w 3619883"/>
              <a:gd name="connsiteY12" fmla="*/ 3951392 h 4297250"/>
              <a:gd name="connsiteX13" fmla="*/ 2027068 w 3619883"/>
              <a:gd name="connsiteY13" fmla="*/ 3951392 h 4297250"/>
              <a:gd name="connsiteX14" fmla="*/ 2027068 w 3619883"/>
              <a:gd name="connsiteY14" fmla="*/ 4128157 h 4297250"/>
              <a:gd name="connsiteX15" fmla="*/ 2079759 w 3619883"/>
              <a:gd name="connsiteY15" fmla="*/ 4128157 h 4297250"/>
              <a:gd name="connsiteX16" fmla="*/ 2079759 w 3619883"/>
              <a:gd name="connsiteY16" fmla="*/ 4275461 h 4297250"/>
              <a:gd name="connsiteX17" fmla="*/ 1824703 w 3619883"/>
              <a:gd name="connsiteY17" fmla="*/ 4275461 h 4297250"/>
              <a:gd name="connsiteX18" fmla="*/ 1834468 w 3619883"/>
              <a:gd name="connsiteY18" fmla="*/ 4128157 h 4297250"/>
              <a:gd name="connsiteX19" fmla="*/ 1893894 w 3619883"/>
              <a:gd name="connsiteY19" fmla="*/ 4128157 h 4297250"/>
              <a:gd name="connsiteX20" fmla="*/ 1893894 w 3619883"/>
              <a:gd name="connsiteY20" fmla="*/ 3951392 h 4297250"/>
              <a:gd name="connsiteX21" fmla="*/ 1716110 w 3619883"/>
              <a:gd name="connsiteY21" fmla="*/ 3951392 h 4297250"/>
              <a:gd name="connsiteX22" fmla="*/ 1716110 w 3619883"/>
              <a:gd name="connsiteY22" fmla="*/ 4006431 h 4297250"/>
              <a:gd name="connsiteX23" fmla="*/ 1703447 w 3619883"/>
              <a:gd name="connsiteY23" fmla="*/ 4007960 h 4297250"/>
              <a:gd name="connsiteX24" fmla="*/ 1716110 w 3619883"/>
              <a:gd name="connsiteY24" fmla="*/ 4044284 h 4297250"/>
              <a:gd name="connsiteX25" fmla="*/ 1716110 w 3619883"/>
              <a:gd name="connsiteY25" fmla="*/ 4128157 h 4297250"/>
              <a:gd name="connsiteX26" fmla="*/ 1745346 w 3619883"/>
              <a:gd name="connsiteY26" fmla="*/ 4128157 h 4297250"/>
              <a:gd name="connsiteX27" fmla="*/ 1796694 w 3619883"/>
              <a:gd name="connsiteY27" fmla="*/ 4275461 h 4297250"/>
              <a:gd name="connsiteX28" fmla="*/ 1558844 w 3619883"/>
              <a:gd name="connsiteY28" fmla="*/ 4275461 h 4297250"/>
              <a:gd name="connsiteX29" fmla="*/ 1517252 w 3619883"/>
              <a:gd name="connsiteY29" fmla="*/ 4128157 h 4297250"/>
              <a:gd name="connsiteX30" fmla="*/ 1582936 w 3619883"/>
              <a:gd name="connsiteY30" fmla="*/ 4128157 h 4297250"/>
              <a:gd name="connsiteX31" fmla="*/ 1582936 w 3619883"/>
              <a:gd name="connsiteY31" fmla="*/ 3951392 h 4297250"/>
              <a:gd name="connsiteX32" fmla="*/ 1405151 w 3619883"/>
              <a:gd name="connsiteY32" fmla="*/ 3951392 h 4297250"/>
              <a:gd name="connsiteX33" fmla="*/ 1405151 w 3619883"/>
              <a:gd name="connsiteY33" fmla="*/ 4128157 h 4297250"/>
              <a:gd name="connsiteX34" fmla="*/ 1468988 w 3619883"/>
              <a:gd name="connsiteY34" fmla="*/ 4128157 h 4297250"/>
              <a:gd name="connsiteX35" fmla="*/ 1427396 w 3619883"/>
              <a:gd name="connsiteY35" fmla="*/ 4275461 h 4297250"/>
              <a:gd name="connsiteX36" fmla="*/ 1210751 w 3619883"/>
              <a:gd name="connsiteY36" fmla="*/ 4275461 h 4297250"/>
              <a:gd name="connsiteX37" fmla="*/ 1210751 w 3619883"/>
              <a:gd name="connsiteY37" fmla="*/ 4128157 h 4297250"/>
              <a:gd name="connsiteX38" fmla="*/ 1271978 w 3619883"/>
              <a:gd name="connsiteY38" fmla="*/ 4128157 h 4297250"/>
              <a:gd name="connsiteX39" fmla="*/ 1271978 w 3619883"/>
              <a:gd name="connsiteY39" fmla="*/ 3951392 h 4297250"/>
              <a:gd name="connsiteX40" fmla="*/ 1094193 w 3619883"/>
              <a:gd name="connsiteY40" fmla="*/ 3951392 h 4297250"/>
              <a:gd name="connsiteX41" fmla="*/ 1094193 w 3619883"/>
              <a:gd name="connsiteY41" fmla="*/ 4128157 h 4297250"/>
              <a:gd name="connsiteX42" fmla="*/ 1140354 w 3619883"/>
              <a:gd name="connsiteY42" fmla="*/ 4128157 h 4297250"/>
              <a:gd name="connsiteX43" fmla="*/ 1140354 w 3619883"/>
              <a:gd name="connsiteY43" fmla="*/ 4275461 h 4297250"/>
              <a:gd name="connsiteX44" fmla="*/ 953807 w 3619883"/>
              <a:gd name="connsiteY44" fmla="*/ 4275461 h 4297250"/>
              <a:gd name="connsiteX45" fmla="*/ 912215 w 3619883"/>
              <a:gd name="connsiteY45" fmla="*/ 4128157 h 4297250"/>
              <a:gd name="connsiteX46" fmla="*/ 961020 w 3619883"/>
              <a:gd name="connsiteY46" fmla="*/ 4128157 h 4297250"/>
              <a:gd name="connsiteX47" fmla="*/ 961020 w 3619883"/>
              <a:gd name="connsiteY47" fmla="*/ 3951392 h 4297250"/>
              <a:gd name="connsiteX48" fmla="*/ 783235 w 3619883"/>
              <a:gd name="connsiteY48" fmla="*/ 3951392 h 4297250"/>
              <a:gd name="connsiteX49" fmla="*/ 783235 w 3619883"/>
              <a:gd name="connsiteY49" fmla="*/ 4128157 h 4297250"/>
              <a:gd name="connsiteX50" fmla="*/ 871024 w 3619883"/>
              <a:gd name="connsiteY50" fmla="*/ 4128157 h 4297250"/>
              <a:gd name="connsiteX51" fmla="*/ 829432 w 3619883"/>
              <a:gd name="connsiteY51" fmla="*/ 4275461 h 4297250"/>
              <a:gd name="connsiteX52" fmla="*/ 611484 w 3619883"/>
              <a:gd name="connsiteY52" fmla="*/ 4275461 h 4297250"/>
              <a:gd name="connsiteX53" fmla="*/ 621247 w 3619883"/>
              <a:gd name="connsiteY53" fmla="*/ 4128157 h 4297250"/>
              <a:gd name="connsiteX54" fmla="*/ 650062 w 3619883"/>
              <a:gd name="connsiteY54" fmla="*/ 4128157 h 4297250"/>
              <a:gd name="connsiteX55" fmla="*/ 650062 w 3619883"/>
              <a:gd name="connsiteY55" fmla="*/ 3951392 h 4297250"/>
              <a:gd name="connsiteX56" fmla="*/ 472277 w 3619883"/>
              <a:gd name="connsiteY56" fmla="*/ 3951392 h 4297250"/>
              <a:gd name="connsiteX57" fmla="*/ 472277 w 3619883"/>
              <a:gd name="connsiteY57" fmla="*/ 4128157 h 4297250"/>
              <a:gd name="connsiteX58" fmla="*/ 522650 w 3619883"/>
              <a:gd name="connsiteY58" fmla="*/ 4128157 h 4297250"/>
              <a:gd name="connsiteX59" fmla="*/ 573998 w 3619883"/>
              <a:gd name="connsiteY59" fmla="*/ 4275461 h 4297250"/>
              <a:gd name="connsiteX60" fmla="*/ 336164 w 3619883"/>
              <a:gd name="connsiteY60" fmla="*/ 4275461 h 4297250"/>
              <a:gd name="connsiteX61" fmla="*/ 294572 w 3619883"/>
              <a:gd name="connsiteY61" fmla="*/ 4128157 h 4297250"/>
              <a:gd name="connsiteX62" fmla="*/ 339106 w 3619883"/>
              <a:gd name="connsiteY62" fmla="*/ 4128157 h 4297250"/>
              <a:gd name="connsiteX63" fmla="*/ 339106 w 3619883"/>
              <a:gd name="connsiteY63" fmla="*/ 3951392 h 4297250"/>
              <a:gd name="connsiteX64" fmla="*/ 161321 w 3619883"/>
              <a:gd name="connsiteY64" fmla="*/ 3951392 h 4297250"/>
              <a:gd name="connsiteX65" fmla="*/ 161321 w 3619883"/>
              <a:gd name="connsiteY65" fmla="*/ 4128157 h 4297250"/>
              <a:gd name="connsiteX66" fmla="*/ 230914 w 3619883"/>
              <a:gd name="connsiteY66" fmla="*/ 4128157 h 4297250"/>
              <a:gd name="connsiteX67" fmla="*/ 189322 w 3619883"/>
              <a:gd name="connsiteY67" fmla="*/ 4275461 h 4297250"/>
              <a:gd name="connsiteX68" fmla="*/ 0 w 3619883"/>
              <a:gd name="connsiteY68" fmla="*/ 4275461 h 4297250"/>
              <a:gd name="connsiteX69" fmla="*/ 0 w 3619883"/>
              <a:gd name="connsiteY69" fmla="*/ 42229 h 4297250"/>
              <a:gd name="connsiteX70" fmla="*/ 42464 w 3619883"/>
              <a:gd name="connsiteY70" fmla="*/ 40518 h 4297250"/>
              <a:gd name="connsiteX71" fmla="*/ 137733 w 3619883"/>
              <a:gd name="connsiteY71" fmla="*/ 35355 h 4297250"/>
              <a:gd name="connsiteX72" fmla="*/ 270565 w 3619883"/>
              <a:gd name="connsiteY72" fmla="*/ 29759 h 4297250"/>
              <a:gd name="connsiteX73" fmla="*/ 479734 w 3619883"/>
              <a:gd name="connsiteY73" fmla="*/ 45455 h 4297250"/>
              <a:gd name="connsiteX74" fmla="*/ 524103 w 3619883"/>
              <a:gd name="connsiteY74" fmla="*/ 41625 h 4297250"/>
              <a:gd name="connsiteX75" fmla="*/ 624416 w 3619883"/>
              <a:gd name="connsiteY75" fmla="*/ 22696 h 4297250"/>
              <a:gd name="connsiteX76" fmla="*/ 657762 w 3619883"/>
              <a:gd name="connsiteY76" fmla="*/ 18351 h 4297250"/>
              <a:gd name="connsiteX77" fmla="*/ 690557 w 3619883"/>
              <a:gd name="connsiteY77" fmla="*/ 25792 h 4297250"/>
              <a:gd name="connsiteX78" fmla="*/ 745123 w 3619883"/>
              <a:gd name="connsiteY78" fmla="*/ 40157 h 4297250"/>
              <a:gd name="connsiteX79" fmla="*/ 789493 w 3619883"/>
              <a:gd name="connsiteY79" fmla="*/ 36327 h 4297250"/>
              <a:gd name="connsiteX80" fmla="*/ 854255 w 3619883"/>
              <a:gd name="connsiteY80" fmla="*/ 68887 h 4297250"/>
              <a:gd name="connsiteX81" fmla="*/ 897520 w 3619883"/>
              <a:gd name="connsiteY81" fmla="*/ 88629 h 4297250"/>
              <a:gd name="connsiteX82" fmla="*/ 940510 w 3619883"/>
              <a:gd name="connsiteY82" fmla="*/ 114265 h 4297250"/>
              <a:gd name="connsiteX83" fmla="*/ 1082712 w 3619883"/>
              <a:gd name="connsiteY83" fmla="*/ 144543 h 4297250"/>
              <a:gd name="connsiteX84" fmla="*/ 1205348 w 3619883"/>
              <a:gd name="connsiteY84" fmla="*/ 120753 h 4297250"/>
              <a:gd name="connsiteX85" fmla="*/ 1271764 w 3619883"/>
              <a:gd name="connsiteY85" fmla="*/ 117956 h 4297250"/>
              <a:gd name="connsiteX86" fmla="*/ 1315583 w 3619883"/>
              <a:gd name="connsiteY86" fmla="*/ 125912 h 4297250"/>
              <a:gd name="connsiteX87" fmla="*/ 1359125 w 3619883"/>
              <a:gd name="connsiteY87" fmla="*/ 139761 h 4297250"/>
              <a:gd name="connsiteX88" fmla="*/ 1391919 w 3619883"/>
              <a:gd name="connsiteY88" fmla="*/ 147202 h 4297250"/>
              <a:gd name="connsiteX89" fmla="*/ 1436563 w 3619883"/>
              <a:gd name="connsiteY89" fmla="*/ 137480 h 4297250"/>
              <a:gd name="connsiteX90" fmla="*/ 1471566 w 3619883"/>
              <a:gd name="connsiteY90" fmla="*/ 97777 h 4297250"/>
              <a:gd name="connsiteX91" fmla="*/ 1505739 w 3619883"/>
              <a:gd name="connsiteY91" fmla="*/ 75753 h 4297250"/>
              <a:gd name="connsiteX92" fmla="*/ 1590891 w 3619883"/>
              <a:gd name="connsiteY92" fmla="*/ 144702 h 4297250"/>
              <a:gd name="connsiteX93" fmla="*/ 1625616 w 3619883"/>
              <a:gd name="connsiteY93" fmla="*/ 110893 h 4297250"/>
              <a:gd name="connsiteX94" fmla="*/ 1658964 w 3619883"/>
              <a:gd name="connsiteY94" fmla="*/ 106547 h 4297250"/>
              <a:gd name="connsiteX95" fmla="*/ 1746598 w 3619883"/>
              <a:gd name="connsiteY95" fmla="*/ 122460 h 4297250"/>
              <a:gd name="connsiteX96" fmla="*/ 1811913 w 3619883"/>
              <a:gd name="connsiteY96" fmla="*/ 143234 h 4297250"/>
              <a:gd name="connsiteX97" fmla="*/ 1856557 w 3619883"/>
              <a:gd name="connsiteY97" fmla="*/ 133511 h 4297250"/>
              <a:gd name="connsiteX98" fmla="*/ 2066003 w 3619883"/>
              <a:gd name="connsiteY98" fmla="*/ 143313 h 4297250"/>
              <a:gd name="connsiteX99" fmla="*/ 2177615 w 3619883"/>
              <a:gd name="connsiteY99" fmla="*/ 119007 h 4297250"/>
              <a:gd name="connsiteX100" fmla="*/ 2255883 w 3619883"/>
              <a:gd name="connsiteY100" fmla="*/ 99047 h 4297250"/>
              <a:gd name="connsiteX101" fmla="*/ 2344622 w 3619883"/>
              <a:gd name="connsiteY101" fmla="*/ 91388 h 4297250"/>
              <a:gd name="connsiteX102" fmla="*/ 2455682 w 3619883"/>
              <a:gd name="connsiteY102" fmla="*/ 78869 h 4297250"/>
              <a:gd name="connsiteX103" fmla="*/ 2632609 w 3619883"/>
              <a:gd name="connsiteY103" fmla="*/ 75338 h 4297250"/>
              <a:gd name="connsiteX104" fmla="*/ 2742291 w 3619883"/>
              <a:gd name="connsiteY104" fmla="*/ 92282 h 4297250"/>
              <a:gd name="connsiteX105" fmla="*/ 2851974 w 3619883"/>
              <a:gd name="connsiteY105" fmla="*/ 109227 h 4297250"/>
              <a:gd name="connsiteX106" fmla="*/ 2907643 w 3619883"/>
              <a:gd name="connsiteY106" fmla="*/ 100020 h 4297250"/>
              <a:gd name="connsiteX107" fmla="*/ 2944022 w 3619883"/>
              <a:gd name="connsiteY107" fmla="*/ 30853 h 4297250"/>
              <a:gd name="connsiteX108" fmla="*/ 3022289 w 3619883"/>
              <a:gd name="connsiteY108" fmla="*/ 10893 h 4297250"/>
              <a:gd name="connsiteX109" fmla="*/ 3054807 w 3619883"/>
              <a:gd name="connsiteY109" fmla="*/ 24226 h 4297250"/>
              <a:gd name="connsiteX110" fmla="*/ 3141892 w 3619883"/>
              <a:gd name="connsiteY110" fmla="*/ 51925 h 4297250"/>
              <a:gd name="connsiteX111" fmla="*/ 3185711 w 3619883"/>
              <a:gd name="connsiteY111" fmla="*/ 59881 h 4297250"/>
              <a:gd name="connsiteX112" fmla="*/ 3219056 w 3619883"/>
              <a:gd name="connsiteY112" fmla="*/ 55536 h 4297250"/>
              <a:gd name="connsiteX113" fmla="*/ 3263425 w 3619883"/>
              <a:gd name="connsiteY113" fmla="*/ 51706 h 4297250"/>
              <a:gd name="connsiteX114" fmla="*/ 3296219 w 3619883"/>
              <a:gd name="connsiteY114" fmla="*/ 59147 h 4297250"/>
              <a:gd name="connsiteX115" fmla="*/ 3319094 w 3619883"/>
              <a:gd name="connsiteY115" fmla="*/ 42500 h 4297250"/>
              <a:gd name="connsiteX116" fmla="*/ 3420511 w 3619883"/>
              <a:gd name="connsiteY116" fmla="*/ 0 h 4297250"/>
              <a:gd name="connsiteX117" fmla="*/ 3453305 w 3619883"/>
              <a:gd name="connsiteY117" fmla="*/ 7440 h 4297250"/>
              <a:gd name="connsiteX118" fmla="*/ 3496571 w 3619883"/>
              <a:gd name="connsiteY118" fmla="*/ 27182 h 4297250"/>
              <a:gd name="connsiteX119" fmla="*/ 3602117 w 3619883"/>
              <a:gd name="connsiteY119" fmla="*/ 132521 h 4297250"/>
              <a:gd name="connsiteX120" fmla="*/ 3619883 w 3619883"/>
              <a:gd name="connsiteY120" fmla="*/ 140049 h 4297250"/>
              <a:gd name="connsiteX121" fmla="*/ 3619883 w 3619883"/>
              <a:gd name="connsiteY12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027068 w 3619883"/>
              <a:gd name="connsiteY12" fmla="*/ 3951392 h 4297250"/>
              <a:gd name="connsiteX13" fmla="*/ 2027068 w 3619883"/>
              <a:gd name="connsiteY13" fmla="*/ 4128157 h 4297250"/>
              <a:gd name="connsiteX14" fmla="*/ 2079759 w 3619883"/>
              <a:gd name="connsiteY14" fmla="*/ 4128157 h 4297250"/>
              <a:gd name="connsiteX15" fmla="*/ 2079759 w 3619883"/>
              <a:gd name="connsiteY15" fmla="*/ 4275461 h 4297250"/>
              <a:gd name="connsiteX16" fmla="*/ 1824703 w 3619883"/>
              <a:gd name="connsiteY16" fmla="*/ 4275461 h 4297250"/>
              <a:gd name="connsiteX17" fmla="*/ 1834468 w 3619883"/>
              <a:gd name="connsiteY17" fmla="*/ 4128157 h 4297250"/>
              <a:gd name="connsiteX18" fmla="*/ 1893894 w 3619883"/>
              <a:gd name="connsiteY18" fmla="*/ 4128157 h 4297250"/>
              <a:gd name="connsiteX19" fmla="*/ 1893894 w 3619883"/>
              <a:gd name="connsiteY19" fmla="*/ 3951392 h 4297250"/>
              <a:gd name="connsiteX20" fmla="*/ 1716110 w 3619883"/>
              <a:gd name="connsiteY20" fmla="*/ 3951392 h 4297250"/>
              <a:gd name="connsiteX21" fmla="*/ 1716110 w 3619883"/>
              <a:gd name="connsiteY21" fmla="*/ 4006431 h 4297250"/>
              <a:gd name="connsiteX22" fmla="*/ 1703447 w 3619883"/>
              <a:gd name="connsiteY22" fmla="*/ 4007960 h 4297250"/>
              <a:gd name="connsiteX23" fmla="*/ 1716110 w 3619883"/>
              <a:gd name="connsiteY23" fmla="*/ 4044284 h 4297250"/>
              <a:gd name="connsiteX24" fmla="*/ 1716110 w 3619883"/>
              <a:gd name="connsiteY24" fmla="*/ 4128157 h 4297250"/>
              <a:gd name="connsiteX25" fmla="*/ 1745346 w 3619883"/>
              <a:gd name="connsiteY25" fmla="*/ 4128157 h 4297250"/>
              <a:gd name="connsiteX26" fmla="*/ 1796694 w 3619883"/>
              <a:gd name="connsiteY26" fmla="*/ 4275461 h 4297250"/>
              <a:gd name="connsiteX27" fmla="*/ 1558844 w 3619883"/>
              <a:gd name="connsiteY27" fmla="*/ 4275461 h 4297250"/>
              <a:gd name="connsiteX28" fmla="*/ 1517252 w 3619883"/>
              <a:gd name="connsiteY28" fmla="*/ 4128157 h 4297250"/>
              <a:gd name="connsiteX29" fmla="*/ 1582936 w 3619883"/>
              <a:gd name="connsiteY29" fmla="*/ 4128157 h 4297250"/>
              <a:gd name="connsiteX30" fmla="*/ 1582936 w 3619883"/>
              <a:gd name="connsiteY30" fmla="*/ 3951392 h 4297250"/>
              <a:gd name="connsiteX31" fmla="*/ 1405151 w 3619883"/>
              <a:gd name="connsiteY31" fmla="*/ 3951392 h 4297250"/>
              <a:gd name="connsiteX32" fmla="*/ 1405151 w 3619883"/>
              <a:gd name="connsiteY32" fmla="*/ 4128157 h 4297250"/>
              <a:gd name="connsiteX33" fmla="*/ 1468988 w 3619883"/>
              <a:gd name="connsiteY33" fmla="*/ 4128157 h 4297250"/>
              <a:gd name="connsiteX34" fmla="*/ 1427396 w 3619883"/>
              <a:gd name="connsiteY34" fmla="*/ 4275461 h 4297250"/>
              <a:gd name="connsiteX35" fmla="*/ 1210751 w 3619883"/>
              <a:gd name="connsiteY35" fmla="*/ 4275461 h 4297250"/>
              <a:gd name="connsiteX36" fmla="*/ 1210751 w 3619883"/>
              <a:gd name="connsiteY36" fmla="*/ 4128157 h 4297250"/>
              <a:gd name="connsiteX37" fmla="*/ 1271978 w 3619883"/>
              <a:gd name="connsiteY37" fmla="*/ 4128157 h 4297250"/>
              <a:gd name="connsiteX38" fmla="*/ 1271978 w 3619883"/>
              <a:gd name="connsiteY38" fmla="*/ 3951392 h 4297250"/>
              <a:gd name="connsiteX39" fmla="*/ 1094193 w 3619883"/>
              <a:gd name="connsiteY39" fmla="*/ 3951392 h 4297250"/>
              <a:gd name="connsiteX40" fmla="*/ 1094193 w 3619883"/>
              <a:gd name="connsiteY40" fmla="*/ 4128157 h 4297250"/>
              <a:gd name="connsiteX41" fmla="*/ 1140354 w 3619883"/>
              <a:gd name="connsiteY41" fmla="*/ 4128157 h 4297250"/>
              <a:gd name="connsiteX42" fmla="*/ 1140354 w 3619883"/>
              <a:gd name="connsiteY42" fmla="*/ 4275461 h 4297250"/>
              <a:gd name="connsiteX43" fmla="*/ 953807 w 3619883"/>
              <a:gd name="connsiteY43" fmla="*/ 4275461 h 4297250"/>
              <a:gd name="connsiteX44" fmla="*/ 912215 w 3619883"/>
              <a:gd name="connsiteY44" fmla="*/ 4128157 h 4297250"/>
              <a:gd name="connsiteX45" fmla="*/ 961020 w 3619883"/>
              <a:gd name="connsiteY45" fmla="*/ 4128157 h 4297250"/>
              <a:gd name="connsiteX46" fmla="*/ 961020 w 3619883"/>
              <a:gd name="connsiteY46" fmla="*/ 3951392 h 4297250"/>
              <a:gd name="connsiteX47" fmla="*/ 783235 w 3619883"/>
              <a:gd name="connsiteY47" fmla="*/ 3951392 h 4297250"/>
              <a:gd name="connsiteX48" fmla="*/ 783235 w 3619883"/>
              <a:gd name="connsiteY48" fmla="*/ 4128157 h 4297250"/>
              <a:gd name="connsiteX49" fmla="*/ 871024 w 3619883"/>
              <a:gd name="connsiteY49" fmla="*/ 4128157 h 4297250"/>
              <a:gd name="connsiteX50" fmla="*/ 829432 w 3619883"/>
              <a:gd name="connsiteY50" fmla="*/ 4275461 h 4297250"/>
              <a:gd name="connsiteX51" fmla="*/ 611484 w 3619883"/>
              <a:gd name="connsiteY51" fmla="*/ 4275461 h 4297250"/>
              <a:gd name="connsiteX52" fmla="*/ 621247 w 3619883"/>
              <a:gd name="connsiteY52" fmla="*/ 4128157 h 4297250"/>
              <a:gd name="connsiteX53" fmla="*/ 650062 w 3619883"/>
              <a:gd name="connsiteY53" fmla="*/ 4128157 h 4297250"/>
              <a:gd name="connsiteX54" fmla="*/ 650062 w 3619883"/>
              <a:gd name="connsiteY54" fmla="*/ 3951392 h 4297250"/>
              <a:gd name="connsiteX55" fmla="*/ 472277 w 3619883"/>
              <a:gd name="connsiteY55" fmla="*/ 3951392 h 4297250"/>
              <a:gd name="connsiteX56" fmla="*/ 472277 w 3619883"/>
              <a:gd name="connsiteY56" fmla="*/ 4128157 h 4297250"/>
              <a:gd name="connsiteX57" fmla="*/ 522650 w 3619883"/>
              <a:gd name="connsiteY57" fmla="*/ 4128157 h 4297250"/>
              <a:gd name="connsiteX58" fmla="*/ 573998 w 3619883"/>
              <a:gd name="connsiteY58" fmla="*/ 4275461 h 4297250"/>
              <a:gd name="connsiteX59" fmla="*/ 336164 w 3619883"/>
              <a:gd name="connsiteY59" fmla="*/ 4275461 h 4297250"/>
              <a:gd name="connsiteX60" fmla="*/ 294572 w 3619883"/>
              <a:gd name="connsiteY60" fmla="*/ 4128157 h 4297250"/>
              <a:gd name="connsiteX61" fmla="*/ 339106 w 3619883"/>
              <a:gd name="connsiteY61" fmla="*/ 4128157 h 4297250"/>
              <a:gd name="connsiteX62" fmla="*/ 339106 w 3619883"/>
              <a:gd name="connsiteY62" fmla="*/ 3951392 h 4297250"/>
              <a:gd name="connsiteX63" fmla="*/ 161321 w 3619883"/>
              <a:gd name="connsiteY63" fmla="*/ 3951392 h 4297250"/>
              <a:gd name="connsiteX64" fmla="*/ 161321 w 3619883"/>
              <a:gd name="connsiteY64" fmla="*/ 4128157 h 4297250"/>
              <a:gd name="connsiteX65" fmla="*/ 230914 w 3619883"/>
              <a:gd name="connsiteY65" fmla="*/ 4128157 h 4297250"/>
              <a:gd name="connsiteX66" fmla="*/ 189322 w 3619883"/>
              <a:gd name="connsiteY66" fmla="*/ 4275461 h 4297250"/>
              <a:gd name="connsiteX67" fmla="*/ 0 w 3619883"/>
              <a:gd name="connsiteY67" fmla="*/ 4275461 h 4297250"/>
              <a:gd name="connsiteX68" fmla="*/ 0 w 3619883"/>
              <a:gd name="connsiteY68" fmla="*/ 42229 h 4297250"/>
              <a:gd name="connsiteX69" fmla="*/ 42464 w 3619883"/>
              <a:gd name="connsiteY69" fmla="*/ 40518 h 4297250"/>
              <a:gd name="connsiteX70" fmla="*/ 137733 w 3619883"/>
              <a:gd name="connsiteY70" fmla="*/ 35355 h 4297250"/>
              <a:gd name="connsiteX71" fmla="*/ 270565 w 3619883"/>
              <a:gd name="connsiteY71" fmla="*/ 29759 h 4297250"/>
              <a:gd name="connsiteX72" fmla="*/ 479734 w 3619883"/>
              <a:gd name="connsiteY72" fmla="*/ 45455 h 4297250"/>
              <a:gd name="connsiteX73" fmla="*/ 524103 w 3619883"/>
              <a:gd name="connsiteY73" fmla="*/ 41625 h 4297250"/>
              <a:gd name="connsiteX74" fmla="*/ 624416 w 3619883"/>
              <a:gd name="connsiteY74" fmla="*/ 22696 h 4297250"/>
              <a:gd name="connsiteX75" fmla="*/ 657762 w 3619883"/>
              <a:gd name="connsiteY75" fmla="*/ 18351 h 4297250"/>
              <a:gd name="connsiteX76" fmla="*/ 690557 w 3619883"/>
              <a:gd name="connsiteY76" fmla="*/ 25792 h 4297250"/>
              <a:gd name="connsiteX77" fmla="*/ 745123 w 3619883"/>
              <a:gd name="connsiteY77" fmla="*/ 40157 h 4297250"/>
              <a:gd name="connsiteX78" fmla="*/ 789493 w 3619883"/>
              <a:gd name="connsiteY78" fmla="*/ 36327 h 4297250"/>
              <a:gd name="connsiteX79" fmla="*/ 854255 w 3619883"/>
              <a:gd name="connsiteY79" fmla="*/ 68887 h 4297250"/>
              <a:gd name="connsiteX80" fmla="*/ 897520 w 3619883"/>
              <a:gd name="connsiteY80" fmla="*/ 88629 h 4297250"/>
              <a:gd name="connsiteX81" fmla="*/ 940510 w 3619883"/>
              <a:gd name="connsiteY81" fmla="*/ 114265 h 4297250"/>
              <a:gd name="connsiteX82" fmla="*/ 1082712 w 3619883"/>
              <a:gd name="connsiteY82" fmla="*/ 144543 h 4297250"/>
              <a:gd name="connsiteX83" fmla="*/ 1205348 w 3619883"/>
              <a:gd name="connsiteY83" fmla="*/ 120753 h 4297250"/>
              <a:gd name="connsiteX84" fmla="*/ 1271764 w 3619883"/>
              <a:gd name="connsiteY84" fmla="*/ 117956 h 4297250"/>
              <a:gd name="connsiteX85" fmla="*/ 1315583 w 3619883"/>
              <a:gd name="connsiteY85" fmla="*/ 125912 h 4297250"/>
              <a:gd name="connsiteX86" fmla="*/ 1359125 w 3619883"/>
              <a:gd name="connsiteY86" fmla="*/ 139761 h 4297250"/>
              <a:gd name="connsiteX87" fmla="*/ 1391919 w 3619883"/>
              <a:gd name="connsiteY87" fmla="*/ 147202 h 4297250"/>
              <a:gd name="connsiteX88" fmla="*/ 1436563 w 3619883"/>
              <a:gd name="connsiteY88" fmla="*/ 137480 h 4297250"/>
              <a:gd name="connsiteX89" fmla="*/ 1471566 w 3619883"/>
              <a:gd name="connsiteY89" fmla="*/ 97777 h 4297250"/>
              <a:gd name="connsiteX90" fmla="*/ 1505739 w 3619883"/>
              <a:gd name="connsiteY90" fmla="*/ 75753 h 4297250"/>
              <a:gd name="connsiteX91" fmla="*/ 1590891 w 3619883"/>
              <a:gd name="connsiteY91" fmla="*/ 144702 h 4297250"/>
              <a:gd name="connsiteX92" fmla="*/ 1625616 w 3619883"/>
              <a:gd name="connsiteY92" fmla="*/ 110893 h 4297250"/>
              <a:gd name="connsiteX93" fmla="*/ 1658964 w 3619883"/>
              <a:gd name="connsiteY93" fmla="*/ 106547 h 4297250"/>
              <a:gd name="connsiteX94" fmla="*/ 1746598 w 3619883"/>
              <a:gd name="connsiteY94" fmla="*/ 122460 h 4297250"/>
              <a:gd name="connsiteX95" fmla="*/ 1811913 w 3619883"/>
              <a:gd name="connsiteY95" fmla="*/ 143234 h 4297250"/>
              <a:gd name="connsiteX96" fmla="*/ 1856557 w 3619883"/>
              <a:gd name="connsiteY96" fmla="*/ 133511 h 4297250"/>
              <a:gd name="connsiteX97" fmla="*/ 2066003 w 3619883"/>
              <a:gd name="connsiteY97" fmla="*/ 143313 h 4297250"/>
              <a:gd name="connsiteX98" fmla="*/ 2177615 w 3619883"/>
              <a:gd name="connsiteY98" fmla="*/ 119007 h 4297250"/>
              <a:gd name="connsiteX99" fmla="*/ 2255883 w 3619883"/>
              <a:gd name="connsiteY99" fmla="*/ 99047 h 4297250"/>
              <a:gd name="connsiteX100" fmla="*/ 2344622 w 3619883"/>
              <a:gd name="connsiteY100" fmla="*/ 91388 h 4297250"/>
              <a:gd name="connsiteX101" fmla="*/ 2455682 w 3619883"/>
              <a:gd name="connsiteY101" fmla="*/ 78869 h 4297250"/>
              <a:gd name="connsiteX102" fmla="*/ 2632609 w 3619883"/>
              <a:gd name="connsiteY102" fmla="*/ 75338 h 4297250"/>
              <a:gd name="connsiteX103" fmla="*/ 2742291 w 3619883"/>
              <a:gd name="connsiteY103" fmla="*/ 92282 h 4297250"/>
              <a:gd name="connsiteX104" fmla="*/ 2851974 w 3619883"/>
              <a:gd name="connsiteY104" fmla="*/ 109227 h 4297250"/>
              <a:gd name="connsiteX105" fmla="*/ 2907643 w 3619883"/>
              <a:gd name="connsiteY105" fmla="*/ 100020 h 4297250"/>
              <a:gd name="connsiteX106" fmla="*/ 2944022 w 3619883"/>
              <a:gd name="connsiteY106" fmla="*/ 30853 h 4297250"/>
              <a:gd name="connsiteX107" fmla="*/ 3022289 w 3619883"/>
              <a:gd name="connsiteY107" fmla="*/ 10893 h 4297250"/>
              <a:gd name="connsiteX108" fmla="*/ 3054807 w 3619883"/>
              <a:gd name="connsiteY108" fmla="*/ 24226 h 4297250"/>
              <a:gd name="connsiteX109" fmla="*/ 3141892 w 3619883"/>
              <a:gd name="connsiteY109" fmla="*/ 51925 h 4297250"/>
              <a:gd name="connsiteX110" fmla="*/ 3185711 w 3619883"/>
              <a:gd name="connsiteY110" fmla="*/ 59881 h 4297250"/>
              <a:gd name="connsiteX111" fmla="*/ 3219056 w 3619883"/>
              <a:gd name="connsiteY111" fmla="*/ 55536 h 4297250"/>
              <a:gd name="connsiteX112" fmla="*/ 3263425 w 3619883"/>
              <a:gd name="connsiteY112" fmla="*/ 51706 h 4297250"/>
              <a:gd name="connsiteX113" fmla="*/ 3296219 w 3619883"/>
              <a:gd name="connsiteY113" fmla="*/ 59147 h 4297250"/>
              <a:gd name="connsiteX114" fmla="*/ 3319094 w 3619883"/>
              <a:gd name="connsiteY114" fmla="*/ 42500 h 4297250"/>
              <a:gd name="connsiteX115" fmla="*/ 3420511 w 3619883"/>
              <a:gd name="connsiteY115" fmla="*/ 0 h 4297250"/>
              <a:gd name="connsiteX116" fmla="*/ 3453305 w 3619883"/>
              <a:gd name="connsiteY116" fmla="*/ 7440 h 4297250"/>
              <a:gd name="connsiteX117" fmla="*/ 3496571 w 3619883"/>
              <a:gd name="connsiteY117" fmla="*/ 27182 h 4297250"/>
              <a:gd name="connsiteX118" fmla="*/ 3602117 w 3619883"/>
              <a:gd name="connsiteY118" fmla="*/ 132521 h 4297250"/>
              <a:gd name="connsiteX119" fmla="*/ 3619883 w 3619883"/>
              <a:gd name="connsiteY119" fmla="*/ 140049 h 4297250"/>
              <a:gd name="connsiteX120" fmla="*/ 3619883 w 3619883"/>
              <a:gd name="connsiteY12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027068 w 3619883"/>
              <a:gd name="connsiteY12" fmla="*/ 4128157 h 4297250"/>
              <a:gd name="connsiteX13" fmla="*/ 2079759 w 3619883"/>
              <a:gd name="connsiteY13" fmla="*/ 4128157 h 4297250"/>
              <a:gd name="connsiteX14" fmla="*/ 2079759 w 3619883"/>
              <a:gd name="connsiteY14" fmla="*/ 4275461 h 4297250"/>
              <a:gd name="connsiteX15" fmla="*/ 1824703 w 3619883"/>
              <a:gd name="connsiteY15" fmla="*/ 4275461 h 4297250"/>
              <a:gd name="connsiteX16" fmla="*/ 1834468 w 3619883"/>
              <a:gd name="connsiteY16" fmla="*/ 4128157 h 4297250"/>
              <a:gd name="connsiteX17" fmla="*/ 1893894 w 3619883"/>
              <a:gd name="connsiteY17" fmla="*/ 4128157 h 4297250"/>
              <a:gd name="connsiteX18" fmla="*/ 1893894 w 3619883"/>
              <a:gd name="connsiteY18" fmla="*/ 3951392 h 4297250"/>
              <a:gd name="connsiteX19" fmla="*/ 1716110 w 3619883"/>
              <a:gd name="connsiteY19" fmla="*/ 3951392 h 4297250"/>
              <a:gd name="connsiteX20" fmla="*/ 1716110 w 3619883"/>
              <a:gd name="connsiteY20" fmla="*/ 4006431 h 4297250"/>
              <a:gd name="connsiteX21" fmla="*/ 1703447 w 3619883"/>
              <a:gd name="connsiteY21" fmla="*/ 4007960 h 4297250"/>
              <a:gd name="connsiteX22" fmla="*/ 1716110 w 3619883"/>
              <a:gd name="connsiteY22" fmla="*/ 4044284 h 4297250"/>
              <a:gd name="connsiteX23" fmla="*/ 1716110 w 3619883"/>
              <a:gd name="connsiteY23" fmla="*/ 4128157 h 4297250"/>
              <a:gd name="connsiteX24" fmla="*/ 1745346 w 3619883"/>
              <a:gd name="connsiteY24" fmla="*/ 4128157 h 4297250"/>
              <a:gd name="connsiteX25" fmla="*/ 1796694 w 3619883"/>
              <a:gd name="connsiteY25" fmla="*/ 4275461 h 4297250"/>
              <a:gd name="connsiteX26" fmla="*/ 1558844 w 3619883"/>
              <a:gd name="connsiteY26" fmla="*/ 4275461 h 4297250"/>
              <a:gd name="connsiteX27" fmla="*/ 1517252 w 3619883"/>
              <a:gd name="connsiteY27" fmla="*/ 4128157 h 4297250"/>
              <a:gd name="connsiteX28" fmla="*/ 1582936 w 3619883"/>
              <a:gd name="connsiteY28" fmla="*/ 4128157 h 4297250"/>
              <a:gd name="connsiteX29" fmla="*/ 1582936 w 3619883"/>
              <a:gd name="connsiteY29" fmla="*/ 3951392 h 4297250"/>
              <a:gd name="connsiteX30" fmla="*/ 1405151 w 3619883"/>
              <a:gd name="connsiteY30" fmla="*/ 3951392 h 4297250"/>
              <a:gd name="connsiteX31" fmla="*/ 1405151 w 3619883"/>
              <a:gd name="connsiteY31" fmla="*/ 4128157 h 4297250"/>
              <a:gd name="connsiteX32" fmla="*/ 1468988 w 3619883"/>
              <a:gd name="connsiteY32" fmla="*/ 4128157 h 4297250"/>
              <a:gd name="connsiteX33" fmla="*/ 1427396 w 3619883"/>
              <a:gd name="connsiteY33" fmla="*/ 4275461 h 4297250"/>
              <a:gd name="connsiteX34" fmla="*/ 1210751 w 3619883"/>
              <a:gd name="connsiteY34" fmla="*/ 4275461 h 4297250"/>
              <a:gd name="connsiteX35" fmla="*/ 1210751 w 3619883"/>
              <a:gd name="connsiteY35" fmla="*/ 4128157 h 4297250"/>
              <a:gd name="connsiteX36" fmla="*/ 1271978 w 3619883"/>
              <a:gd name="connsiteY36" fmla="*/ 4128157 h 4297250"/>
              <a:gd name="connsiteX37" fmla="*/ 1271978 w 3619883"/>
              <a:gd name="connsiteY37" fmla="*/ 3951392 h 4297250"/>
              <a:gd name="connsiteX38" fmla="*/ 1094193 w 3619883"/>
              <a:gd name="connsiteY38" fmla="*/ 3951392 h 4297250"/>
              <a:gd name="connsiteX39" fmla="*/ 1094193 w 3619883"/>
              <a:gd name="connsiteY39" fmla="*/ 4128157 h 4297250"/>
              <a:gd name="connsiteX40" fmla="*/ 1140354 w 3619883"/>
              <a:gd name="connsiteY40" fmla="*/ 4128157 h 4297250"/>
              <a:gd name="connsiteX41" fmla="*/ 1140354 w 3619883"/>
              <a:gd name="connsiteY41" fmla="*/ 4275461 h 4297250"/>
              <a:gd name="connsiteX42" fmla="*/ 953807 w 3619883"/>
              <a:gd name="connsiteY42" fmla="*/ 4275461 h 4297250"/>
              <a:gd name="connsiteX43" fmla="*/ 912215 w 3619883"/>
              <a:gd name="connsiteY43" fmla="*/ 4128157 h 4297250"/>
              <a:gd name="connsiteX44" fmla="*/ 961020 w 3619883"/>
              <a:gd name="connsiteY44" fmla="*/ 4128157 h 4297250"/>
              <a:gd name="connsiteX45" fmla="*/ 961020 w 3619883"/>
              <a:gd name="connsiteY45" fmla="*/ 3951392 h 4297250"/>
              <a:gd name="connsiteX46" fmla="*/ 783235 w 3619883"/>
              <a:gd name="connsiteY46" fmla="*/ 3951392 h 4297250"/>
              <a:gd name="connsiteX47" fmla="*/ 783235 w 3619883"/>
              <a:gd name="connsiteY47" fmla="*/ 4128157 h 4297250"/>
              <a:gd name="connsiteX48" fmla="*/ 871024 w 3619883"/>
              <a:gd name="connsiteY48" fmla="*/ 4128157 h 4297250"/>
              <a:gd name="connsiteX49" fmla="*/ 829432 w 3619883"/>
              <a:gd name="connsiteY49" fmla="*/ 4275461 h 4297250"/>
              <a:gd name="connsiteX50" fmla="*/ 611484 w 3619883"/>
              <a:gd name="connsiteY50" fmla="*/ 4275461 h 4297250"/>
              <a:gd name="connsiteX51" fmla="*/ 621247 w 3619883"/>
              <a:gd name="connsiteY51" fmla="*/ 4128157 h 4297250"/>
              <a:gd name="connsiteX52" fmla="*/ 650062 w 3619883"/>
              <a:gd name="connsiteY52" fmla="*/ 4128157 h 4297250"/>
              <a:gd name="connsiteX53" fmla="*/ 650062 w 3619883"/>
              <a:gd name="connsiteY53" fmla="*/ 3951392 h 4297250"/>
              <a:gd name="connsiteX54" fmla="*/ 472277 w 3619883"/>
              <a:gd name="connsiteY54" fmla="*/ 3951392 h 4297250"/>
              <a:gd name="connsiteX55" fmla="*/ 472277 w 3619883"/>
              <a:gd name="connsiteY55" fmla="*/ 4128157 h 4297250"/>
              <a:gd name="connsiteX56" fmla="*/ 522650 w 3619883"/>
              <a:gd name="connsiteY56" fmla="*/ 4128157 h 4297250"/>
              <a:gd name="connsiteX57" fmla="*/ 573998 w 3619883"/>
              <a:gd name="connsiteY57" fmla="*/ 4275461 h 4297250"/>
              <a:gd name="connsiteX58" fmla="*/ 336164 w 3619883"/>
              <a:gd name="connsiteY58" fmla="*/ 4275461 h 4297250"/>
              <a:gd name="connsiteX59" fmla="*/ 294572 w 3619883"/>
              <a:gd name="connsiteY59" fmla="*/ 4128157 h 4297250"/>
              <a:gd name="connsiteX60" fmla="*/ 339106 w 3619883"/>
              <a:gd name="connsiteY60" fmla="*/ 4128157 h 4297250"/>
              <a:gd name="connsiteX61" fmla="*/ 339106 w 3619883"/>
              <a:gd name="connsiteY61" fmla="*/ 3951392 h 4297250"/>
              <a:gd name="connsiteX62" fmla="*/ 161321 w 3619883"/>
              <a:gd name="connsiteY62" fmla="*/ 3951392 h 4297250"/>
              <a:gd name="connsiteX63" fmla="*/ 161321 w 3619883"/>
              <a:gd name="connsiteY63" fmla="*/ 4128157 h 4297250"/>
              <a:gd name="connsiteX64" fmla="*/ 230914 w 3619883"/>
              <a:gd name="connsiteY64" fmla="*/ 4128157 h 4297250"/>
              <a:gd name="connsiteX65" fmla="*/ 189322 w 3619883"/>
              <a:gd name="connsiteY65" fmla="*/ 4275461 h 4297250"/>
              <a:gd name="connsiteX66" fmla="*/ 0 w 3619883"/>
              <a:gd name="connsiteY66" fmla="*/ 4275461 h 4297250"/>
              <a:gd name="connsiteX67" fmla="*/ 0 w 3619883"/>
              <a:gd name="connsiteY67" fmla="*/ 42229 h 4297250"/>
              <a:gd name="connsiteX68" fmla="*/ 42464 w 3619883"/>
              <a:gd name="connsiteY68" fmla="*/ 40518 h 4297250"/>
              <a:gd name="connsiteX69" fmla="*/ 137733 w 3619883"/>
              <a:gd name="connsiteY69" fmla="*/ 35355 h 4297250"/>
              <a:gd name="connsiteX70" fmla="*/ 270565 w 3619883"/>
              <a:gd name="connsiteY70" fmla="*/ 29759 h 4297250"/>
              <a:gd name="connsiteX71" fmla="*/ 479734 w 3619883"/>
              <a:gd name="connsiteY71" fmla="*/ 45455 h 4297250"/>
              <a:gd name="connsiteX72" fmla="*/ 524103 w 3619883"/>
              <a:gd name="connsiteY72" fmla="*/ 41625 h 4297250"/>
              <a:gd name="connsiteX73" fmla="*/ 624416 w 3619883"/>
              <a:gd name="connsiteY73" fmla="*/ 22696 h 4297250"/>
              <a:gd name="connsiteX74" fmla="*/ 657762 w 3619883"/>
              <a:gd name="connsiteY74" fmla="*/ 18351 h 4297250"/>
              <a:gd name="connsiteX75" fmla="*/ 690557 w 3619883"/>
              <a:gd name="connsiteY75" fmla="*/ 25792 h 4297250"/>
              <a:gd name="connsiteX76" fmla="*/ 745123 w 3619883"/>
              <a:gd name="connsiteY76" fmla="*/ 40157 h 4297250"/>
              <a:gd name="connsiteX77" fmla="*/ 789493 w 3619883"/>
              <a:gd name="connsiteY77" fmla="*/ 36327 h 4297250"/>
              <a:gd name="connsiteX78" fmla="*/ 854255 w 3619883"/>
              <a:gd name="connsiteY78" fmla="*/ 68887 h 4297250"/>
              <a:gd name="connsiteX79" fmla="*/ 897520 w 3619883"/>
              <a:gd name="connsiteY79" fmla="*/ 88629 h 4297250"/>
              <a:gd name="connsiteX80" fmla="*/ 940510 w 3619883"/>
              <a:gd name="connsiteY80" fmla="*/ 114265 h 4297250"/>
              <a:gd name="connsiteX81" fmla="*/ 1082712 w 3619883"/>
              <a:gd name="connsiteY81" fmla="*/ 144543 h 4297250"/>
              <a:gd name="connsiteX82" fmla="*/ 1205348 w 3619883"/>
              <a:gd name="connsiteY82" fmla="*/ 120753 h 4297250"/>
              <a:gd name="connsiteX83" fmla="*/ 1271764 w 3619883"/>
              <a:gd name="connsiteY83" fmla="*/ 117956 h 4297250"/>
              <a:gd name="connsiteX84" fmla="*/ 1315583 w 3619883"/>
              <a:gd name="connsiteY84" fmla="*/ 125912 h 4297250"/>
              <a:gd name="connsiteX85" fmla="*/ 1359125 w 3619883"/>
              <a:gd name="connsiteY85" fmla="*/ 139761 h 4297250"/>
              <a:gd name="connsiteX86" fmla="*/ 1391919 w 3619883"/>
              <a:gd name="connsiteY86" fmla="*/ 147202 h 4297250"/>
              <a:gd name="connsiteX87" fmla="*/ 1436563 w 3619883"/>
              <a:gd name="connsiteY87" fmla="*/ 137480 h 4297250"/>
              <a:gd name="connsiteX88" fmla="*/ 1471566 w 3619883"/>
              <a:gd name="connsiteY88" fmla="*/ 97777 h 4297250"/>
              <a:gd name="connsiteX89" fmla="*/ 1505739 w 3619883"/>
              <a:gd name="connsiteY89" fmla="*/ 75753 h 4297250"/>
              <a:gd name="connsiteX90" fmla="*/ 1590891 w 3619883"/>
              <a:gd name="connsiteY90" fmla="*/ 144702 h 4297250"/>
              <a:gd name="connsiteX91" fmla="*/ 1625616 w 3619883"/>
              <a:gd name="connsiteY91" fmla="*/ 110893 h 4297250"/>
              <a:gd name="connsiteX92" fmla="*/ 1658964 w 3619883"/>
              <a:gd name="connsiteY92" fmla="*/ 106547 h 4297250"/>
              <a:gd name="connsiteX93" fmla="*/ 1746598 w 3619883"/>
              <a:gd name="connsiteY93" fmla="*/ 122460 h 4297250"/>
              <a:gd name="connsiteX94" fmla="*/ 1811913 w 3619883"/>
              <a:gd name="connsiteY94" fmla="*/ 143234 h 4297250"/>
              <a:gd name="connsiteX95" fmla="*/ 1856557 w 3619883"/>
              <a:gd name="connsiteY95" fmla="*/ 133511 h 4297250"/>
              <a:gd name="connsiteX96" fmla="*/ 2066003 w 3619883"/>
              <a:gd name="connsiteY96" fmla="*/ 143313 h 4297250"/>
              <a:gd name="connsiteX97" fmla="*/ 2177615 w 3619883"/>
              <a:gd name="connsiteY97" fmla="*/ 119007 h 4297250"/>
              <a:gd name="connsiteX98" fmla="*/ 2255883 w 3619883"/>
              <a:gd name="connsiteY98" fmla="*/ 99047 h 4297250"/>
              <a:gd name="connsiteX99" fmla="*/ 2344622 w 3619883"/>
              <a:gd name="connsiteY99" fmla="*/ 91388 h 4297250"/>
              <a:gd name="connsiteX100" fmla="*/ 2455682 w 3619883"/>
              <a:gd name="connsiteY100" fmla="*/ 78869 h 4297250"/>
              <a:gd name="connsiteX101" fmla="*/ 2632609 w 3619883"/>
              <a:gd name="connsiteY101" fmla="*/ 75338 h 4297250"/>
              <a:gd name="connsiteX102" fmla="*/ 2742291 w 3619883"/>
              <a:gd name="connsiteY102" fmla="*/ 92282 h 4297250"/>
              <a:gd name="connsiteX103" fmla="*/ 2851974 w 3619883"/>
              <a:gd name="connsiteY103" fmla="*/ 109227 h 4297250"/>
              <a:gd name="connsiteX104" fmla="*/ 2907643 w 3619883"/>
              <a:gd name="connsiteY104" fmla="*/ 100020 h 4297250"/>
              <a:gd name="connsiteX105" fmla="*/ 2944022 w 3619883"/>
              <a:gd name="connsiteY105" fmla="*/ 30853 h 4297250"/>
              <a:gd name="connsiteX106" fmla="*/ 3022289 w 3619883"/>
              <a:gd name="connsiteY106" fmla="*/ 10893 h 4297250"/>
              <a:gd name="connsiteX107" fmla="*/ 3054807 w 3619883"/>
              <a:gd name="connsiteY107" fmla="*/ 24226 h 4297250"/>
              <a:gd name="connsiteX108" fmla="*/ 3141892 w 3619883"/>
              <a:gd name="connsiteY108" fmla="*/ 51925 h 4297250"/>
              <a:gd name="connsiteX109" fmla="*/ 3185711 w 3619883"/>
              <a:gd name="connsiteY109" fmla="*/ 59881 h 4297250"/>
              <a:gd name="connsiteX110" fmla="*/ 3219056 w 3619883"/>
              <a:gd name="connsiteY110" fmla="*/ 55536 h 4297250"/>
              <a:gd name="connsiteX111" fmla="*/ 3263425 w 3619883"/>
              <a:gd name="connsiteY111" fmla="*/ 51706 h 4297250"/>
              <a:gd name="connsiteX112" fmla="*/ 3296219 w 3619883"/>
              <a:gd name="connsiteY112" fmla="*/ 59147 h 4297250"/>
              <a:gd name="connsiteX113" fmla="*/ 3319094 w 3619883"/>
              <a:gd name="connsiteY113" fmla="*/ 42500 h 4297250"/>
              <a:gd name="connsiteX114" fmla="*/ 3420511 w 3619883"/>
              <a:gd name="connsiteY114" fmla="*/ 0 h 4297250"/>
              <a:gd name="connsiteX115" fmla="*/ 3453305 w 3619883"/>
              <a:gd name="connsiteY115" fmla="*/ 7440 h 4297250"/>
              <a:gd name="connsiteX116" fmla="*/ 3496571 w 3619883"/>
              <a:gd name="connsiteY116" fmla="*/ 27182 h 4297250"/>
              <a:gd name="connsiteX117" fmla="*/ 3602117 w 3619883"/>
              <a:gd name="connsiteY117" fmla="*/ 132521 h 4297250"/>
              <a:gd name="connsiteX118" fmla="*/ 3619883 w 3619883"/>
              <a:gd name="connsiteY118" fmla="*/ 140049 h 4297250"/>
              <a:gd name="connsiteX119" fmla="*/ 3619883 w 3619883"/>
              <a:gd name="connsiteY11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079759 w 3619883"/>
              <a:gd name="connsiteY12" fmla="*/ 4128157 h 4297250"/>
              <a:gd name="connsiteX13" fmla="*/ 2079759 w 3619883"/>
              <a:gd name="connsiteY13" fmla="*/ 4275461 h 4297250"/>
              <a:gd name="connsiteX14" fmla="*/ 1824703 w 3619883"/>
              <a:gd name="connsiteY14" fmla="*/ 4275461 h 4297250"/>
              <a:gd name="connsiteX15" fmla="*/ 1834468 w 3619883"/>
              <a:gd name="connsiteY15" fmla="*/ 4128157 h 4297250"/>
              <a:gd name="connsiteX16" fmla="*/ 1893894 w 3619883"/>
              <a:gd name="connsiteY16" fmla="*/ 4128157 h 4297250"/>
              <a:gd name="connsiteX17" fmla="*/ 1893894 w 3619883"/>
              <a:gd name="connsiteY17" fmla="*/ 3951392 h 4297250"/>
              <a:gd name="connsiteX18" fmla="*/ 1716110 w 3619883"/>
              <a:gd name="connsiteY18" fmla="*/ 3951392 h 4297250"/>
              <a:gd name="connsiteX19" fmla="*/ 1716110 w 3619883"/>
              <a:gd name="connsiteY19" fmla="*/ 4006431 h 4297250"/>
              <a:gd name="connsiteX20" fmla="*/ 1703447 w 3619883"/>
              <a:gd name="connsiteY20" fmla="*/ 4007960 h 4297250"/>
              <a:gd name="connsiteX21" fmla="*/ 1716110 w 3619883"/>
              <a:gd name="connsiteY21" fmla="*/ 4044284 h 4297250"/>
              <a:gd name="connsiteX22" fmla="*/ 1716110 w 3619883"/>
              <a:gd name="connsiteY22" fmla="*/ 4128157 h 4297250"/>
              <a:gd name="connsiteX23" fmla="*/ 1745346 w 3619883"/>
              <a:gd name="connsiteY23" fmla="*/ 4128157 h 4297250"/>
              <a:gd name="connsiteX24" fmla="*/ 1796694 w 3619883"/>
              <a:gd name="connsiteY24" fmla="*/ 4275461 h 4297250"/>
              <a:gd name="connsiteX25" fmla="*/ 1558844 w 3619883"/>
              <a:gd name="connsiteY25" fmla="*/ 4275461 h 4297250"/>
              <a:gd name="connsiteX26" fmla="*/ 1517252 w 3619883"/>
              <a:gd name="connsiteY26" fmla="*/ 4128157 h 4297250"/>
              <a:gd name="connsiteX27" fmla="*/ 1582936 w 3619883"/>
              <a:gd name="connsiteY27" fmla="*/ 4128157 h 4297250"/>
              <a:gd name="connsiteX28" fmla="*/ 1582936 w 3619883"/>
              <a:gd name="connsiteY28" fmla="*/ 3951392 h 4297250"/>
              <a:gd name="connsiteX29" fmla="*/ 1405151 w 3619883"/>
              <a:gd name="connsiteY29" fmla="*/ 3951392 h 4297250"/>
              <a:gd name="connsiteX30" fmla="*/ 1405151 w 3619883"/>
              <a:gd name="connsiteY30" fmla="*/ 4128157 h 4297250"/>
              <a:gd name="connsiteX31" fmla="*/ 1468988 w 3619883"/>
              <a:gd name="connsiteY31" fmla="*/ 4128157 h 4297250"/>
              <a:gd name="connsiteX32" fmla="*/ 1427396 w 3619883"/>
              <a:gd name="connsiteY32" fmla="*/ 4275461 h 4297250"/>
              <a:gd name="connsiteX33" fmla="*/ 1210751 w 3619883"/>
              <a:gd name="connsiteY33" fmla="*/ 4275461 h 4297250"/>
              <a:gd name="connsiteX34" fmla="*/ 1210751 w 3619883"/>
              <a:gd name="connsiteY34" fmla="*/ 4128157 h 4297250"/>
              <a:gd name="connsiteX35" fmla="*/ 1271978 w 3619883"/>
              <a:gd name="connsiteY35" fmla="*/ 4128157 h 4297250"/>
              <a:gd name="connsiteX36" fmla="*/ 1271978 w 3619883"/>
              <a:gd name="connsiteY36" fmla="*/ 3951392 h 4297250"/>
              <a:gd name="connsiteX37" fmla="*/ 1094193 w 3619883"/>
              <a:gd name="connsiteY37" fmla="*/ 3951392 h 4297250"/>
              <a:gd name="connsiteX38" fmla="*/ 1094193 w 3619883"/>
              <a:gd name="connsiteY38" fmla="*/ 4128157 h 4297250"/>
              <a:gd name="connsiteX39" fmla="*/ 1140354 w 3619883"/>
              <a:gd name="connsiteY39" fmla="*/ 4128157 h 4297250"/>
              <a:gd name="connsiteX40" fmla="*/ 1140354 w 3619883"/>
              <a:gd name="connsiteY40" fmla="*/ 4275461 h 4297250"/>
              <a:gd name="connsiteX41" fmla="*/ 953807 w 3619883"/>
              <a:gd name="connsiteY41" fmla="*/ 4275461 h 4297250"/>
              <a:gd name="connsiteX42" fmla="*/ 912215 w 3619883"/>
              <a:gd name="connsiteY42" fmla="*/ 4128157 h 4297250"/>
              <a:gd name="connsiteX43" fmla="*/ 961020 w 3619883"/>
              <a:gd name="connsiteY43" fmla="*/ 4128157 h 4297250"/>
              <a:gd name="connsiteX44" fmla="*/ 961020 w 3619883"/>
              <a:gd name="connsiteY44" fmla="*/ 3951392 h 4297250"/>
              <a:gd name="connsiteX45" fmla="*/ 783235 w 3619883"/>
              <a:gd name="connsiteY45" fmla="*/ 3951392 h 4297250"/>
              <a:gd name="connsiteX46" fmla="*/ 783235 w 3619883"/>
              <a:gd name="connsiteY46" fmla="*/ 4128157 h 4297250"/>
              <a:gd name="connsiteX47" fmla="*/ 871024 w 3619883"/>
              <a:gd name="connsiteY47" fmla="*/ 4128157 h 4297250"/>
              <a:gd name="connsiteX48" fmla="*/ 829432 w 3619883"/>
              <a:gd name="connsiteY48" fmla="*/ 4275461 h 4297250"/>
              <a:gd name="connsiteX49" fmla="*/ 611484 w 3619883"/>
              <a:gd name="connsiteY49" fmla="*/ 4275461 h 4297250"/>
              <a:gd name="connsiteX50" fmla="*/ 621247 w 3619883"/>
              <a:gd name="connsiteY50" fmla="*/ 4128157 h 4297250"/>
              <a:gd name="connsiteX51" fmla="*/ 650062 w 3619883"/>
              <a:gd name="connsiteY51" fmla="*/ 4128157 h 4297250"/>
              <a:gd name="connsiteX52" fmla="*/ 650062 w 3619883"/>
              <a:gd name="connsiteY52" fmla="*/ 3951392 h 4297250"/>
              <a:gd name="connsiteX53" fmla="*/ 472277 w 3619883"/>
              <a:gd name="connsiteY53" fmla="*/ 3951392 h 4297250"/>
              <a:gd name="connsiteX54" fmla="*/ 472277 w 3619883"/>
              <a:gd name="connsiteY54" fmla="*/ 4128157 h 4297250"/>
              <a:gd name="connsiteX55" fmla="*/ 522650 w 3619883"/>
              <a:gd name="connsiteY55" fmla="*/ 4128157 h 4297250"/>
              <a:gd name="connsiteX56" fmla="*/ 573998 w 3619883"/>
              <a:gd name="connsiteY56" fmla="*/ 4275461 h 4297250"/>
              <a:gd name="connsiteX57" fmla="*/ 336164 w 3619883"/>
              <a:gd name="connsiteY57" fmla="*/ 4275461 h 4297250"/>
              <a:gd name="connsiteX58" fmla="*/ 294572 w 3619883"/>
              <a:gd name="connsiteY58" fmla="*/ 4128157 h 4297250"/>
              <a:gd name="connsiteX59" fmla="*/ 339106 w 3619883"/>
              <a:gd name="connsiteY59" fmla="*/ 4128157 h 4297250"/>
              <a:gd name="connsiteX60" fmla="*/ 339106 w 3619883"/>
              <a:gd name="connsiteY60" fmla="*/ 3951392 h 4297250"/>
              <a:gd name="connsiteX61" fmla="*/ 161321 w 3619883"/>
              <a:gd name="connsiteY61" fmla="*/ 3951392 h 4297250"/>
              <a:gd name="connsiteX62" fmla="*/ 161321 w 3619883"/>
              <a:gd name="connsiteY62" fmla="*/ 4128157 h 4297250"/>
              <a:gd name="connsiteX63" fmla="*/ 230914 w 3619883"/>
              <a:gd name="connsiteY63" fmla="*/ 4128157 h 4297250"/>
              <a:gd name="connsiteX64" fmla="*/ 189322 w 3619883"/>
              <a:gd name="connsiteY64" fmla="*/ 4275461 h 4297250"/>
              <a:gd name="connsiteX65" fmla="*/ 0 w 3619883"/>
              <a:gd name="connsiteY65" fmla="*/ 4275461 h 4297250"/>
              <a:gd name="connsiteX66" fmla="*/ 0 w 3619883"/>
              <a:gd name="connsiteY66" fmla="*/ 42229 h 4297250"/>
              <a:gd name="connsiteX67" fmla="*/ 42464 w 3619883"/>
              <a:gd name="connsiteY67" fmla="*/ 40518 h 4297250"/>
              <a:gd name="connsiteX68" fmla="*/ 137733 w 3619883"/>
              <a:gd name="connsiteY68" fmla="*/ 35355 h 4297250"/>
              <a:gd name="connsiteX69" fmla="*/ 270565 w 3619883"/>
              <a:gd name="connsiteY69" fmla="*/ 29759 h 4297250"/>
              <a:gd name="connsiteX70" fmla="*/ 479734 w 3619883"/>
              <a:gd name="connsiteY70" fmla="*/ 45455 h 4297250"/>
              <a:gd name="connsiteX71" fmla="*/ 524103 w 3619883"/>
              <a:gd name="connsiteY71" fmla="*/ 41625 h 4297250"/>
              <a:gd name="connsiteX72" fmla="*/ 624416 w 3619883"/>
              <a:gd name="connsiteY72" fmla="*/ 22696 h 4297250"/>
              <a:gd name="connsiteX73" fmla="*/ 657762 w 3619883"/>
              <a:gd name="connsiteY73" fmla="*/ 18351 h 4297250"/>
              <a:gd name="connsiteX74" fmla="*/ 690557 w 3619883"/>
              <a:gd name="connsiteY74" fmla="*/ 25792 h 4297250"/>
              <a:gd name="connsiteX75" fmla="*/ 745123 w 3619883"/>
              <a:gd name="connsiteY75" fmla="*/ 40157 h 4297250"/>
              <a:gd name="connsiteX76" fmla="*/ 789493 w 3619883"/>
              <a:gd name="connsiteY76" fmla="*/ 36327 h 4297250"/>
              <a:gd name="connsiteX77" fmla="*/ 854255 w 3619883"/>
              <a:gd name="connsiteY77" fmla="*/ 68887 h 4297250"/>
              <a:gd name="connsiteX78" fmla="*/ 897520 w 3619883"/>
              <a:gd name="connsiteY78" fmla="*/ 88629 h 4297250"/>
              <a:gd name="connsiteX79" fmla="*/ 940510 w 3619883"/>
              <a:gd name="connsiteY79" fmla="*/ 114265 h 4297250"/>
              <a:gd name="connsiteX80" fmla="*/ 1082712 w 3619883"/>
              <a:gd name="connsiteY80" fmla="*/ 144543 h 4297250"/>
              <a:gd name="connsiteX81" fmla="*/ 1205348 w 3619883"/>
              <a:gd name="connsiteY81" fmla="*/ 120753 h 4297250"/>
              <a:gd name="connsiteX82" fmla="*/ 1271764 w 3619883"/>
              <a:gd name="connsiteY82" fmla="*/ 117956 h 4297250"/>
              <a:gd name="connsiteX83" fmla="*/ 1315583 w 3619883"/>
              <a:gd name="connsiteY83" fmla="*/ 125912 h 4297250"/>
              <a:gd name="connsiteX84" fmla="*/ 1359125 w 3619883"/>
              <a:gd name="connsiteY84" fmla="*/ 139761 h 4297250"/>
              <a:gd name="connsiteX85" fmla="*/ 1391919 w 3619883"/>
              <a:gd name="connsiteY85" fmla="*/ 147202 h 4297250"/>
              <a:gd name="connsiteX86" fmla="*/ 1436563 w 3619883"/>
              <a:gd name="connsiteY86" fmla="*/ 137480 h 4297250"/>
              <a:gd name="connsiteX87" fmla="*/ 1471566 w 3619883"/>
              <a:gd name="connsiteY87" fmla="*/ 97777 h 4297250"/>
              <a:gd name="connsiteX88" fmla="*/ 1505739 w 3619883"/>
              <a:gd name="connsiteY88" fmla="*/ 75753 h 4297250"/>
              <a:gd name="connsiteX89" fmla="*/ 1590891 w 3619883"/>
              <a:gd name="connsiteY89" fmla="*/ 144702 h 4297250"/>
              <a:gd name="connsiteX90" fmla="*/ 1625616 w 3619883"/>
              <a:gd name="connsiteY90" fmla="*/ 110893 h 4297250"/>
              <a:gd name="connsiteX91" fmla="*/ 1658964 w 3619883"/>
              <a:gd name="connsiteY91" fmla="*/ 106547 h 4297250"/>
              <a:gd name="connsiteX92" fmla="*/ 1746598 w 3619883"/>
              <a:gd name="connsiteY92" fmla="*/ 122460 h 4297250"/>
              <a:gd name="connsiteX93" fmla="*/ 1811913 w 3619883"/>
              <a:gd name="connsiteY93" fmla="*/ 143234 h 4297250"/>
              <a:gd name="connsiteX94" fmla="*/ 1856557 w 3619883"/>
              <a:gd name="connsiteY94" fmla="*/ 133511 h 4297250"/>
              <a:gd name="connsiteX95" fmla="*/ 2066003 w 3619883"/>
              <a:gd name="connsiteY95" fmla="*/ 143313 h 4297250"/>
              <a:gd name="connsiteX96" fmla="*/ 2177615 w 3619883"/>
              <a:gd name="connsiteY96" fmla="*/ 119007 h 4297250"/>
              <a:gd name="connsiteX97" fmla="*/ 2255883 w 3619883"/>
              <a:gd name="connsiteY97" fmla="*/ 99047 h 4297250"/>
              <a:gd name="connsiteX98" fmla="*/ 2344622 w 3619883"/>
              <a:gd name="connsiteY98" fmla="*/ 91388 h 4297250"/>
              <a:gd name="connsiteX99" fmla="*/ 2455682 w 3619883"/>
              <a:gd name="connsiteY99" fmla="*/ 78869 h 4297250"/>
              <a:gd name="connsiteX100" fmla="*/ 2632609 w 3619883"/>
              <a:gd name="connsiteY100" fmla="*/ 75338 h 4297250"/>
              <a:gd name="connsiteX101" fmla="*/ 2742291 w 3619883"/>
              <a:gd name="connsiteY101" fmla="*/ 92282 h 4297250"/>
              <a:gd name="connsiteX102" fmla="*/ 2851974 w 3619883"/>
              <a:gd name="connsiteY102" fmla="*/ 109227 h 4297250"/>
              <a:gd name="connsiteX103" fmla="*/ 2907643 w 3619883"/>
              <a:gd name="connsiteY103" fmla="*/ 100020 h 4297250"/>
              <a:gd name="connsiteX104" fmla="*/ 2944022 w 3619883"/>
              <a:gd name="connsiteY104" fmla="*/ 30853 h 4297250"/>
              <a:gd name="connsiteX105" fmla="*/ 3022289 w 3619883"/>
              <a:gd name="connsiteY105" fmla="*/ 10893 h 4297250"/>
              <a:gd name="connsiteX106" fmla="*/ 3054807 w 3619883"/>
              <a:gd name="connsiteY106" fmla="*/ 24226 h 4297250"/>
              <a:gd name="connsiteX107" fmla="*/ 3141892 w 3619883"/>
              <a:gd name="connsiteY107" fmla="*/ 51925 h 4297250"/>
              <a:gd name="connsiteX108" fmla="*/ 3185711 w 3619883"/>
              <a:gd name="connsiteY108" fmla="*/ 59881 h 4297250"/>
              <a:gd name="connsiteX109" fmla="*/ 3219056 w 3619883"/>
              <a:gd name="connsiteY109" fmla="*/ 55536 h 4297250"/>
              <a:gd name="connsiteX110" fmla="*/ 3263425 w 3619883"/>
              <a:gd name="connsiteY110" fmla="*/ 51706 h 4297250"/>
              <a:gd name="connsiteX111" fmla="*/ 3296219 w 3619883"/>
              <a:gd name="connsiteY111" fmla="*/ 59147 h 4297250"/>
              <a:gd name="connsiteX112" fmla="*/ 3319094 w 3619883"/>
              <a:gd name="connsiteY112" fmla="*/ 42500 h 4297250"/>
              <a:gd name="connsiteX113" fmla="*/ 3420511 w 3619883"/>
              <a:gd name="connsiteY113" fmla="*/ 0 h 4297250"/>
              <a:gd name="connsiteX114" fmla="*/ 3453305 w 3619883"/>
              <a:gd name="connsiteY114" fmla="*/ 7440 h 4297250"/>
              <a:gd name="connsiteX115" fmla="*/ 3496571 w 3619883"/>
              <a:gd name="connsiteY115" fmla="*/ 27182 h 4297250"/>
              <a:gd name="connsiteX116" fmla="*/ 3602117 w 3619883"/>
              <a:gd name="connsiteY116" fmla="*/ 132521 h 4297250"/>
              <a:gd name="connsiteX117" fmla="*/ 3619883 w 3619883"/>
              <a:gd name="connsiteY117" fmla="*/ 140049 h 4297250"/>
              <a:gd name="connsiteX118" fmla="*/ 3619883 w 3619883"/>
              <a:gd name="connsiteY11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079759 w 3619883"/>
              <a:gd name="connsiteY12" fmla="*/ 4275461 h 4297250"/>
              <a:gd name="connsiteX13" fmla="*/ 1824703 w 3619883"/>
              <a:gd name="connsiteY13" fmla="*/ 4275461 h 4297250"/>
              <a:gd name="connsiteX14" fmla="*/ 1834468 w 3619883"/>
              <a:gd name="connsiteY14" fmla="*/ 4128157 h 4297250"/>
              <a:gd name="connsiteX15" fmla="*/ 1893894 w 3619883"/>
              <a:gd name="connsiteY15" fmla="*/ 4128157 h 4297250"/>
              <a:gd name="connsiteX16" fmla="*/ 1893894 w 3619883"/>
              <a:gd name="connsiteY16" fmla="*/ 3951392 h 4297250"/>
              <a:gd name="connsiteX17" fmla="*/ 1716110 w 3619883"/>
              <a:gd name="connsiteY17" fmla="*/ 3951392 h 4297250"/>
              <a:gd name="connsiteX18" fmla="*/ 1716110 w 3619883"/>
              <a:gd name="connsiteY18" fmla="*/ 4006431 h 4297250"/>
              <a:gd name="connsiteX19" fmla="*/ 1703447 w 3619883"/>
              <a:gd name="connsiteY19" fmla="*/ 4007960 h 4297250"/>
              <a:gd name="connsiteX20" fmla="*/ 1716110 w 3619883"/>
              <a:gd name="connsiteY20" fmla="*/ 4044284 h 4297250"/>
              <a:gd name="connsiteX21" fmla="*/ 1716110 w 3619883"/>
              <a:gd name="connsiteY21" fmla="*/ 4128157 h 4297250"/>
              <a:gd name="connsiteX22" fmla="*/ 1745346 w 3619883"/>
              <a:gd name="connsiteY22" fmla="*/ 4128157 h 4297250"/>
              <a:gd name="connsiteX23" fmla="*/ 1796694 w 3619883"/>
              <a:gd name="connsiteY23" fmla="*/ 4275461 h 4297250"/>
              <a:gd name="connsiteX24" fmla="*/ 1558844 w 3619883"/>
              <a:gd name="connsiteY24" fmla="*/ 4275461 h 4297250"/>
              <a:gd name="connsiteX25" fmla="*/ 1517252 w 3619883"/>
              <a:gd name="connsiteY25" fmla="*/ 4128157 h 4297250"/>
              <a:gd name="connsiteX26" fmla="*/ 1582936 w 3619883"/>
              <a:gd name="connsiteY26" fmla="*/ 4128157 h 4297250"/>
              <a:gd name="connsiteX27" fmla="*/ 1582936 w 3619883"/>
              <a:gd name="connsiteY27" fmla="*/ 3951392 h 4297250"/>
              <a:gd name="connsiteX28" fmla="*/ 1405151 w 3619883"/>
              <a:gd name="connsiteY28" fmla="*/ 3951392 h 4297250"/>
              <a:gd name="connsiteX29" fmla="*/ 1405151 w 3619883"/>
              <a:gd name="connsiteY29" fmla="*/ 4128157 h 4297250"/>
              <a:gd name="connsiteX30" fmla="*/ 1468988 w 3619883"/>
              <a:gd name="connsiteY30" fmla="*/ 4128157 h 4297250"/>
              <a:gd name="connsiteX31" fmla="*/ 1427396 w 3619883"/>
              <a:gd name="connsiteY31" fmla="*/ 4275461 h 4297250"/>
              <a:gd name="connsiteX32" fmla="*/ 1210751 w 3619883"/>
              <a:gd name="connsiteY32" fmla="*/ 4275461 h 4297250"/>
              <a:gd name="connsiteX33" fmla="*/ 1210751 w 3619883"/>
              <a:gd name="connsiteY33" fmla="*/ 4128157 h 4297250"/>
              <a:gd name="connsiteX34" fmla="*/ 1271978 w 3619883"/>
              <a:gd name="connsiteY34" fmla="*/ 4128157 h 4297250"/>
              <a:gd name="connsiteX35" fmla="*/ 1271978 w 3619883"/>
              <a:gd name="connsiteY35" fmla="*/ 3951392 h 4297250"/>
              <a:gd name="connsiteX36" fmla="*/ 1094193 w 3619883"/>
              <a:gd name="connsiteY36" fmla="*/ 3951392 h 4297250"/>
              <a:gd name="connsiteX37" fmla="*/ 1094193 w 3619883"/>
              <a:gd name="connsiteY37" fmla="*/ 4128157 h 4297250"/>
              <a:gd name="connsiteX38" fmla="*/ 1140354 w 3619883"/>
              <a:gd name="connsiteY38" fmla="*/ 4128157 h 4297250"/>
              <a:gd name="connsiteX39" fmla="*/ 1140354 w 3619883"/>
              <a:gd name="connsiteY39" fmla="*/ 4275461 h 4297250"/>
              <a:gd name="connsiteX40" fmla="*/ 953807 w 3619883"/>
              <a:gd name="connsiteY40" fmla="*/ 4275461 h 4297250"/>
              <a:gd name="connsiteX41" fmla="*/ 912215 w 3619883"/>
              <a:gd name="connsiteY41" fmla="*/ 4128157 h 4297250"/>
              <a:gd name="connsiteX42" fmla="*/ 961020 w 3619883"/>
              <a:gd name="connsiteY42" fmla="*/ 4128157 h 4297250"/>
              <a:gd name="connsiteX43" fmla="*/ 961020 w 3619883"/>
              <a:gd name="connsiteY43" fmla="*/ 3951392 h 4297250"/>
              <a:gd name="connsiteX44" fmla="*/ 783235 w 3619883"/>
              <a:gd name="connsiteY44" fmla="*/ 3951392 h 4297250"/>
              <a:gd name="connsiteX45" fmla="*/ 783235 w 3619883"/>
              <a:gd name="connsiteY45" fmla="*/ 4128157 h 4297250"/>
              <a:gd name="connsiteX46" fmla="*/ 871024 w 3619883"/>
              <a:gd name="connsiteY46" fmla="*/ 4128157 h 4297250"/>
              <a:gd name="connsiteX47" fmla="*/ 829432 w 3619883"/>
              <a:gd name="connsiteY47" fmla="*/ 4275461 h 4297250"/>
              <a:gd name="connsiteX48" fmla="*/ 611484 w 3619883"/>
              <a:gd name="connsiteY48" fmla="*/ 4275461 h 4297250"/>
              <a:gd name="connsiteX49" fmla="*/ 621247 w 3619883"/>
              <a:gd name="connsiteY49" fmla="*/ 4128157 h 4297250"/>
              <a:gd name="connsiteX50" fmla="*/ 650062 w 3619883"/>
              <a:gd name="connsiteY50" fmla="*/ 4128157 h 4297250"/>
              <a:gd name="connsiteX51" fmla="*/ 650062 w 3619883"/>
              <a:gd name="connsiteY51" fmla="*/ 3951392 h 4297250"/>
              <a:gd name="connsiteX52" fmla="*/ 472277 w 3619883"/>
              <a:gd name="connsiteY52" fmla="*/ 3951392 h 4297250"/>
              <a:gd name="connsiteX53" fmla="*/ 472277 w 3619883"/>
              <a:gd name="connsiteY53" fmla="*/ 4128157 h 4297250"/>
              <a:gd name="connsiteX54" fmla="*/ 522650 w 3619883"/>
              <a:gd name="connsiteY54" fmla="*/ 4128157 h 4297250"/>
              <a:gd name="connsiteX55" fmla="*/ 573998 w 3619883"/>
              <a:gd name="connsiteY55" fmla="*/ 4275461 h 4297250"/>
              <a:gd name="connsiteX56" fmla="*/ 336164 w 3619883"/>
              <a:gd name="connsiteY56" fmla="*/ 4275461 h 4297250"/>
              <a:gd name="connsiteX57" fmla="*/ 294572 w 3619883"/>
              <a:gd name="connsiteY57" fmla="*/ 4128157 h 4297250"/>
              <a:gd name="connsiteX58" fmla="*/ 339106 w 3619883"/>
              <a:gd name="connsiteY58" fmla="*/ 4128157 h 4297250"/>
              <a:gd name="connsiteX59" fmla="*/ 339106 w 3619883"/>
              <a:gd name="connsiteY59" fmla="*/ 3951392 h 4297250"/>
              <a:gd name="connsiteX60" fmla="*/ 161321 w 3619883"/>
              <a:gd name="connsiteY60" fmla="*/ 3951392 h 4297250"/>
              <a:gd name="connsiteX61" fmla="*/ 161321 w 3619883"/>
              <a:gd name="connsiteY61" fmla="*/ 4128157 h 4297250"/>
              <a:gd name="connsiteX62" fmla="*/ 230914 w 3619883"/>
              <a:gd name="connsiteY62" fmla="*/ 4128157 h 4297250"/>
              <a:gd name="connsiteX63" fmla="*/ 189322 w 3619883"/>
              <a:gd name="connsiteY63" fmla="*/ 4275461 h 4297250"/>
              <a:gd name="connsiteX64" fmla="*/ 0 w 3619883"/>
              <a:gd name="connsiteY64" fmla="*/ 4275461 h 4297250"/>
              <a:gd name="connsiteX65" fmla="*/ 0 w 3619883"/>
              <a:gd name="connsiteY65" fmla="*/ 42229 h 4297250"/>
              <a:gd name="connsiteX66" fmla="*/ 42464 w 3619883"/>
              <a:gd name="connsiteY66" fmla="*/ 40518 h 4297250"/>
              <a:gd name="connsiteX67" fmla="*/ 137733 w 3619883"/>
              <a:gd name="connsiteY67" fmla="*/ 35355 h 4297250"/>
              <a:gd name="connsiteX68" fmla="*/ 270565 w 3619883"/>
              <a:gd name="connsiteY68" fmla="*/ 29759 h 4297250"/>
              <a:gd name="connsiteX69" fmla="*/ 479734 w 3619883"/>
              <a:gd name="connsiteY69" fmla="*/ 45455 h 4297250"/>
              <a:gd name="connsiteX70" fmla="*/ 524103 w 3619883"/>
              <a:gd name="connsiteY70" fmla="*/ 41625 h 4297250"/>
              <a:gd name="connsiteX71" fmla="*/ 624416 w 3619883"/>
              <a:gd name="connsiteY71" fmla="*/ 22696 h 4297250"/>
              <a:gd name="connsiteX72" fmla="*/ 657762 w 3619883"/>
              <a:gd name="connsiteY72" fmla="*/ 18351 h 4297250"/>
              <a:gd name="connsiteX73" fmla="*/ 690557 w 3619883"/>
              <a:gd name="connsiteY73" fmla="*/ 25792 h 4297250"/>
              <a:gd name="connsiteX74" fmla="*/ 745123 w 3619883"/>
              <a:gd name="connsiteY74" fmla="*/ 40157 h 4297250"/>
              <a:gd name="connsiteX75" fmla="*/ 789493 w 3619883"/>
              <a:gd name="connsiteY75" fmla="*/ 36327 h 4297250"/>
              <a:gd name="connsiteX76" fmla="*/ 854255 w 3619883"/>
              <a:gd name="connsiteY76" fmla="*/ 68887 h 4297250"/>
              <a:gd name="connsiteX77" fmla="*/ 897520 w 3619883"/>
              <a:gd name="connsiteY77" fmla="*/ 88629 h 4297250"/>
              <a:gd name="connsiteX78" fmla="*/ 940510 w 3619883"/>
              <a:gd name="connsiteY78" fmla="*/ 114265 h 4297250"/>
              <a:gd name="connsiteX79" fmla="*/ 1082712 w 3619883"/>
              <a:gd name="connsiteY79" fmla="*/ 144543 h 4297250"/>
              <a:gd name="connsiteX80" fmla="*/ 1205348 w 3619883"/>
              <a:gd name="connsiteY80" fmla="*/ 120753 h 4297250"/>
              <a:gd name="connsiteX81" fmla="*/ 1271764 w 3619883"/>
              <a:gd name="connsiteY81" fmla="*/ 117956 h 4297250"/>
              <a:gd name="connsiteX82" fmla="*/ 1315583 w 3619883"/>
              <a:gd name="connsiteY82" fmla="*/ 125912 h 4297250"/>
              <a:gd name="connsiteX83" fmla="*/ 1359125 w 3619883"/>
              <a:gd name="connsiteY83" fmla="*/ 139761 h 4297250"/>
              <a:gd name="connsiteX84" fmla="*/ 1391919 w 3619883"/>
              <a:gd name="connsiteY84" fmla="*/ 147202 h 4297250"/>
              <a:gd name="connsiteX85" fmla="*/ 1436563 w 3619883"/>
              <a:gd name="connsiteY85" fmla="*/ 137480 h 4297250"/>
              <a:gd name="connsiteX86" fmla="*/ 1471566 w 3619883"/>
              <a:gd name="connsiteY86" fmla="*/ 97777 h 4297250"/>
              <a:gd name="connsiteX87" fmla="*/ 1505739 w 3619883"/>
              <a:gd name="connsiteY87" fmla="*/ 75753 h 4297250"/>
              <a:gd name="connsiteX88" fmla="*/ 1590891 w 3619883"/>
              <a:gd name="connsiteY88" fmla="*/ 144702 h 4297250"/>
              <a:gd name="connsiteX89" fmla="*/ 1625616 w 3619883"/>
              <a:gd name="connsiteY89" fmla="*/ 110893 h 4297250"/>
              <a:gd name="connsiteX90" fmla="*/ 1658964 w 3619883"/>
              <a:gd name="connsiteY90" fmla="*/ 106547 h 4297250"/>
              <a:gd name="connsiteX91" fmla="*/ 1746598 w 3619883"/>
              <a:gd name="connsiteY91" fmla="*/ 122460 h 4297250"/>
              <a:gd name="connsiteX92" fmla="*/ 1811913 w 3619883"/>
              <a:gd name="connsiteY92" fmla="*/ 143234 h 4297250"/>
              <a:gd name="connsiteX93" fmla="*/ 1856557 w 3619883"/>
              <a:gd name="connsiteY93" fmla="*/ 133511 h 4297250"/>
              <a:gd name="connsiteX94" fmla="*/ 2066003 w 3619883"/>
              <a:gd name="connsiteY94" fmla="*/ 143313 h 4297250"/>
              <a:gd name="connsiteX95" fmla="*/ 2177615 w 3619883"/>
              <a:gd name="connsiteY95" fmla="*/ 119007 h 4297250"/>
              <a:gd name="connsiteX96" fmla="*/ 2255883 w 3619883"/>
              <a:gd name="connsiteY96" fmla="*/ 99047 h 4297250"/>
              <a:gd name="connsiteX97" fmla="*/ 2344622 w 3619883"/>
              <a:gd name="connsiteY97" fmla="*/ 91388 h 4297250"/>
              <a:gd name="connsiteX98" fmla="*/ 2455682 w 3619883"/>
              <a:gd name="connsiteY98" fmla="*/ 78869 h 4297250"/>
              <a:gd name="connsiteX99" fmla="*/ 2632609 w 3619883"/>
              <a:gd name="connsiteY99" fmla="*/ 75338 h 4297250"/>
              <a:gd name="connsiteX100" fmla="*/ 2742291 w 3619883"/>
              <a:gd name="connsiteY100" fmla="*/ 92282 h 4297250"/>
              <a:gd name="connsiteX101" fmla="*/ 2851974 w 3619883"/>
              <a:gd name="connsiteY101" fmla="*/ 109227 h 4297250"/>
              <a:gd name="connsiteX102" fmla="*/ 2907643 w 3619883"/>
              <a:gd name="connsiteY102" fmla="*/ 100020 h 4297250"/>
              <a:gd name="connsiteX103" fmla="*/ 2944022 w 3619883"/>
              <a:gd name="connsiteY103" fmla="*/ 30853 h 4297250"/>
              <a:gd name="connsiteX104" fmla="*/ 3022289 w 3619883"/>
              <a:gd name="connsiteY104" fmla="*/ 10893 h 4297250"/>
              <a:gd name="connsiteX105" fmla="*/ 3054807 w 3619883"/>
              <a:gd name="connsiteY105" fmla="*/ 24226 h 4297250"/>
              <a:gd name="connsiteX106" fmla="*/ 3141892 w 3619883"/>
              <a:gd name="connsiteY106" fmla="*/ 51925 h 4297250"/>
              <a:gd name="connsiteX107" fmla="*/ 3185711 w 3619883"/>
              <a:gd name="connsiteY107" fmla="*/ 59881 h 4297250"/>
              <a:gd name="connsiteX108" fmla="*/ 3219056 w 3619883"/>
              <a:gd name="connsiteY108" fmla="*/ 55536 h 4297250"/>
              <a:gd name="connsiteX109" fmla="*/ 3263425 w 3619883"/>
              <a:gd name="connsiteY109" fmla="*/ 51706 h 4297250"/>
              <a:gd name="connsiteX110" fmla="*/ 3296219 w 3619883"/>
              <a:gd name="connsiteY110" fmla="*/ 59147 h 4297250"/>
              <a:gd name="connsiteX111" fmla="*/ 3319094 w 3619883"/>
              <a:gd name="connsiteY111" fmla="*/ 42500 h 4297250"/>
              <a:gd name="connsiteX112" fmla="*/ 3420511 w 3619883"/>
              <a:gd name="connsiteY112" fmla="*/ 0 h 4297250"/>
              <a:gd name="connsiteX113" fmla="*/ 3453305 w 3619883"/>
              <a:gd name="connsiteY113" fmla="*/ 7440 h 4297250"/>
              <a:gd name="connsiteX114" fmla="*/ 3496571 w 3619883"/>
              <a:gd name="connsiteY114" fmla="*/ 27182 h 4297250"/>
              <a:gd name="connsiteX115" fmla="*/ 3602117 w 3619883"/>
              <a:gd name="connsiteY115" fmla="*/ 132521 h 4297250"/>
              <a:gd name="connsiteX116" fmla="*/ 3619883 w 3619883"/>
              <a:gd name="connsiteY116" fmla="*/ 140049 h 4297250"/>
              <a:gd name="connsiteX117" fmla="*/ 3619883 w 3619883"/>
              <a:gd name="connsiteY11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204852 w 3619883"/>
              <a:gd name="connsiteY10" fmla="*/ 4128157 h 4297250"/>
              <a:gd name="connsiteX11" fmla="*/ 2079759 w 3619883"/>
              <a:gd name="connsiteY11" fmla="*/ 4275461 h 4297250"/>
              <a:gd name="connsiteX12" fmla="*/ 1824703 w 3619883"/>
              <a:gd name="connsiteY12" fmla="*/ 4275461 h 4297250"/>
              <a:gd name="connsiteX13" fmla="*/ 1834468 w 3619883"/>
              <a:gd name="connsiteY13" fmla="*/ 4128157 h 4297250"/>
              <a:gd name="connsiteX14" fmla="*/ 1893894 w 3619883"/>
              <a:gd name="connsiteY14" fmla="*/ 4128157 h 4297250"/>
              <a:gd name="connsiteX15" fmla="*/ 1893894 w 3619883"/>
              <a:gd name="connsiteY15" fmla="*/ 3951392 h 4297250"/>
              <a:gd name="connsiteX16" fmla="*/ 1716110 w 3619883"/>
              <a:gd name="connsiteY16" fmla="*/ 3951392 h 4297250"/>
              <a:gd name="connsiteX17" fmla="*/ 1716110 w 3619883"/>
              <a:gd name="connsiteY17" fmla="*/ 4006431 h 4297250"/>
              <a:gd name="connsiteX18" fmla="*/ 1703447 w 3619883"/>
              <a:gd name="connsiteY18" fmla="*/ 4007960 h 4297250"/>
              <a:gd name="connsiteX19" fmla="*/ 1716110 w 3619883"/>
              <a:gd name="connsiteY19" fmla="*/ 4044284 h 4297250"/>
              <a:gd name="connsiteX20" fmla="*/ 1716110 w 3619883"/>
              <a:gd name="connsiteY20" fmla="*/ 4128157 h 4297250"/>
              <a:gd name="connsiteX21" fmla="*/ 1745346 w 3619883"/>
              <a:gd name="connsiteY21" fmla="*/ 4128157 h 4297250"/>
              <a:gd name="connsiteX22" fmla="*/ 1796694 w 3619883"/>
              <a:gd name="connsiteY22" fmla="*/ 4275461 h 4297250"/>
              <a:gd name="connsiteX23" fmla="*/ 1558844 w 3619883"/>
              <a:gd name="connsiteY23" fmla="*/ 4275461 h 4297250"/>
              <a:gd name="connsiteX24" fmla="*/ 1517252 w 3619883"/>
              <a:gd name="connsiteY24" fmla="*/ 4128157 h 4297250"/>
              <a:gd name="connsiteX25" fmla="*/ 1582936 w 3619883"/>
              <a:gd name="connsiteY25" fmla="*/ 4128157 h 4297250"/>
              <a:gd name="connsiteX26" fmla="*/ 1582936 w 3619883"/>
              <a:gd name="connsiteY26" fmla="*/ 3951392 h 4297250"/>
              <a:gd name="connsiteX27" fmla="*/ 1405151 w 3619883"/>
              <a:gd name="connsiteY27" fmla="*/ 3951392 h 4297250"/>
              <a:gd name="connsiteX28" fmla="*/ 1405151 w 3619883"/>
              <a:gd name="connsiteY28" fmla="*/ 4128157 h 4297250"/>
              <a:gd name="connsiteX29" fmla="*/ 1468988 w 3619883"/>
              <a:gd name="connsiteY29" fmla="*/ 4128157 h 4297250"/>
              <a:gd name="connsiteX30" fmla="*/ 1427396 w 3619883"/>
              <a:gd name="connsiteY30" fmla="*/ 4275461 h 4297250"/>
              <a:gd name="connsiteX31" fmla="*/ 1210751 w 3619883"/>
              <a:gd name="connsiteY31" fmla="*/ 4275461 h 4297250"/>
              <a:gd name="connsiteX32" fmla="*/ 1210751 w 3619883"/>
              <a:gd name="connsiteY32" fmla="*/ 4128157 h 4297250"/>
              <a:gd name="connsiteX33" fmla="*/ 1271978 w 3619883"/>
              <a:gd name="connsiteY33" fmla="*/ 4128157 h 4297250"/>
              <a:gd name="connsiteX34" fmla="*/ 1271978 w 3619883"/>
              <a:gd name="connsiteY34" fmla="*/ 3951392 h 4297250"/>
              <a:gd name="connsiteX35" fmla="*/ 1094193 w 3619883"/>
              <a:gd name="connsiteY35" fmla="*/ 3951392 h 4297250"/>
              <a:gd name="connsiteX36" fmla="*/ 1094193 w 3619883"/>
              <a:gd name="connsiteY36" fmla="*/ 4128157 h 4297250"/>
              <a:gd name="connsiteX37" fmla="*/ 1140354 w 3619883"/>
              <a:gd name="connsiteY37" fmla="*/ 4128157 h 4297250"/>
              <a:gd name="connsiteX38" fmla="*/ 1140354 w 3619883"/>
              <a:gd name="connsiteY38" fmla="*/ 4275461 h 4297250"/>
              <a:gd name="connsiteX39" fmla="*/ 953807 w 3619883"/>
              <a:gd name="connsiteY39" fmla="*/ 4275461 h 4297250"/>
              <a:gd name="connsiteX40" fmla="*/ 912215 w 3619883"/>
              <a:gd name="connsiteY40" fmla="*/ 4128157 h 4297250"/>
              <a:gd name="connsiteX41" fmla="*/ 961020 w 3619883"/>
              <a:gd name="connsiteY41" fmla="*/ 4128157 h 4297250"/>
              <a:gd name="connsiteX42" fmla="*/ 961020 w 3619883"/>
              <a:gd name="connsiteY42" fmla="*/ 3951392 h 4297250"/>
              <a:gd name="connsiteX43" fmla="*/ 783235 w 3619883"/>
              <a:gd name="connsiteY43" fmla="*/ 3951392 h 4297250"/>
              <a:gd name="connsiteX44" fmla="*/ 783235 w 3619883"/>
              <a:gd name="connsiteY44" fmla="*/ 4128157 h 4297250"/>
              <a:gd name="connsiteX45" fmla="*/ 871024 w 3619883"/>
              <a:gd name="connsiteY45" fmla="*/ 4128157 h 4297250"/>
              <a:gd name="connsiteX46" fmla="*/ 829432 w 3619883"/>
              <a:gd name="connsiteY46" fmla="*/ 4275461 h 4297250"/>
              <a:gd name="connsiteX47" fmla="*/ 611484 w 3619883"/>
              <a:gd name="connsiteY47" fmla="*/ 4275461 h 4297250"/>
              <a:gd name="connsiteX48" fmla="*/ 621247 w 3619883"/>
              <a:gd name="connsiteY48" fmla="*/ 4128157 h 4297250"/>
              <a:gd name="connsiteX49" fmla="*/ 650062 w 3619883"/>
              <a:gd name="connsiteY49" fmla="*/ 4128157 h 4297250"/>
              <a:gd name="connsiteX50" fmla="*/ 650062 w 3619883"/>
              <a:gd name="connsiteY50" fmla="*/ 3951392 h 4297250"/>
              <a:gd name="connsiteX51" fmla="*/ 472277 w 3619883"/>
              <a:gd name="connsiteY51" fmla="*/ 3951392 h 4297250"/>
              <a:gd name="connsiteX52" fmla="*/ 472277 w 3619883"/>
              <a:gd name="connsiteY52" fmla="*/ 4128157 h 4297250"/>
              <a:gd name="connsiteX53" fmla="*/ 522650 w 3619883"/>
              <a:gd name="connsiteY53" fmla="*/ 4128157 h 4297250"/>
              <a:gd name="connsiteX54" fmla="*/ 573998 w 3619883"/>
              <a:gd name="connsiteY54" fmla="*/ 4275461 h 4297250"/>
              <a:gd name="connsiteX55" fmla="*/ 336164 w 3619883"/>
              <a:gd name="connsiteY55" fmla="*/ 4275461 h 4297250"/>
              <a:gd name="connsiteX56" fmla="*/ 294572 w 3619883"/>
              <a:gd name="connsiteY56" fmla="*/ 4128157 h 4297250"/>
              <a:gd name="connsiteX57" fmla="*/ 339106 w 3619883"/>
              <a:gd name="connsiteY57" fmla="*/ 4128157 h 4297250"/>
              <a:gd name="connsiteX58" fmla="*/ 339106 w 3619883"/>
              <a:gd name="connsiteY58" fmla="*/ 3951392 h 4297250"/>
              <a:gd name="connsiteX59" fmla="*/ 161321 w 3619883"/>
              <a:gd name="connsiteY59" fmla="*/ 3951392 h 4297250"/>
              <a:gd name="connsiteX60" fmla="*/ 161321 w 3619883"/>
              <a:gd name="connsiteY60" fmla="*/ 4128157 h 4297250"/>
              <a:gd name="connsiteX61" fmla="*/ 230914 w 3619883"/>
              <a:gd name="connsiteY61" fmla="*/ 4128157 h 4297250"/>
              <a:gd name="connsiteX62" fmla="*/ 189322 w 3619883"/>
              <a:gd name="connsiteY62" fmla="*/ 4275461 h 4297250"/>
              <a:gd name="connsiteX63" fmla="*/ 0 w 3619883"/>
              <a:gd name="connsiteY63" fmla="*/ 4275461 h 4297250"/>
              <a:gd name="connsiteX64" fmla="*/ 0 w 3619883"/>
              <a:gd name="connsiteY64" fmla="*/ 42229 h 4297250"/>
              <a:gd name="connsiteX65" fmla="*/ 42464 w 3619883"/>
              <a:gd name="connsiteY65" fmla="*/ 40518 h 4297250"/>
              <a:gd name="connsiteX66" fmla="*/ 137733 w 3619883"/>
              <a:gd name="connsiteY66" fmla="*/ 35355 h 4297250"/>
              <a:gd name="connsiteX67" fmla="*/ 270565 w 3619883"/>
              <a:gd name="connsiteY67" fmla="*/ 29759 h 4297250"/>
              <a:gd name="connsiteX68" fmla="*/ 479734 w 3619883"/>
              <a:gd name="connsiteY68" fmla="*/ 45455 h 4297250"/>
              <a:gd name="connsiteX69" fmla="*/ 524103 w 3619883"/>
              <a:gd name="connsiteY69" fmla="*/ 41625 h 4297250"/>
              <a:gd name="connsiteX70" fmla="*/ 624416 w 3619883"/>
              <a:gd name="connsiteY70" fmla="*/ 22696 h 4297250"/>
              <a:gd name="connsiteX71" fmla="*/ 657762 w 3619883"/>
              <a:gd name="connsiteY71" fmla="*/ 18351 h 4297250"/>
              <a:gd name="connsiteX72" fmla="*/ 690557 w 3619883"/>
              <a:gd name="connsiteY72" fmla="*/ 25792 h 4297250"/>
              <a:gd name="connsiteX73" fmla="*/ 745123 w 3619883"/>
              <a:gd name="connsiteY73" fmla="*/ 40157 h 4297250"/>
              <a:gd name="connsiteX74" fmla="*/ 789493 w 3619883"/>
              <a:gd name="connsiteY74" fmla="*/ 36327 h 4297250"/>
              <a:gd name="connsiteX75" fmla="*/ 854255 w 3619883"/>
              <a:gd name="connsiteY75" fmla="*/ 68887 h 4297250"/>
              <a:gd name="connsiteX76" fmla="*/ 897520 w 3619883"/>
              <a:gd name="connsiteY76" fmla="*/ 88629 h 4297250"/>
              <a:gd name="connsiteX77" fmla="*/ 940510 w 3619883"/>
              <a:gd name="connsiteY77" fmla="*/ 114265 h 4297250"/>
              <a:gd name="connsiteX78" fmla="*/ 1082712 w 3619883"/>
              <a:gd name="connsiteY78" fmla="*/ 144543 h 4297250"/>
              <a:gd name="connsiteX79" fmla="*/ 1205348 w 3619883"/>
              <a:gd name="connsiteY79" fmla="*/ 120753 h 4297250"/>
              <a:gd name="connsiteX80" fmla="*/ 1271764 w 3619883"/>
              <a:gd name="connsiteY80" fmla="*/ 117956 h 4297250"/>
              <a:gd name="connsiteX81" fmla="*/ 1315583 w 3619883"/>
              <a:gd name="connsiteY81" fmla="*/ 125912 h 4297250"/>
              <a:gd name="connsiteX82" fmla="*/ 1359125 w 3619883"/>
              <a:gd name="connsiteY82" fmla="*/ 139761 h 4297250"/>
              <a:gd name="connsiteX83" fmla="*/ 1391919 w 3619883"/>
              <a:gd name="connsiteY83" fmla="*/ 147202 h 4297250"/>
              <a:gd name="connsiteX84" fmla="*/ 1436563 w 3619883"/>
              <a:gd name="connsiteY84" fmla="*/ 137480 h 4297250"/>
              <a:gd name="connsiteX85" fmla="*/ 1471566 w 3619883"/>
              <a:gd name="connsiteY85" fmla="*/ 97777 h 4297250"/>
              <a:gd name="connsiteX86" fmla="*/ 1505739 w 3619883"/>
              <a:gd name="connsiteY86" fmla="*/ 75753 h 4297250"/>
              <a:gd name="connsiteX87" fmla="*/ 1590891 w 3619883"/>
              <a:gd name="connsiteY87" fmla="*/ 144702 h 4297250"/>
              <a:gd name="connsiteX88" fmla="*/ 1625616 w 3619883"/>
              <a:gd name="connsiteY88" fmla="*/ 110893 h 4297250"/>
              <a:gd name="connsiteX89" fmla="*/ 1658964 w 3619883"/>
              <a:gd name="connsiteY89" fmla="*/ 106547 h 4297250"/>
              <a:gd name="connsiteX90" fmla="*/ 1746598 w 3619883"/>
              <a:gd name="connsiteY90" fmla="*/ 122460 h 4297250"/>
              <a:gd name="connsiteX91" fmla="*/ 1811913 w 3619883"/>
              <a:gd name="connsiteY91" fmla="*/ 143234 h 4297250"/>
              <a:gd name="connsiteX92" fmla="*/ 1856557 w 3619883"/>
              <a:gd name="connsiteY92" fmla="*/ 133511 h 4297250"/>
              <a:gd name="connsiteX93" fmla="*/ 2066003 w 3619883"/>
              <a:gd name="connsiteY93" fmla="*/ 143313 h 4297250"/>
              <a:gd name="connsiteX94" fmla="*/ 2177615 w 3619883"/>
              <a:gd name="connsiteY94" fmla="*/ 119007 h 4297250"/>
              <a:gd name="connsiteX95" fmla="*/ 2255883 w 3619883"/>
              <a:gd name="connsiteY95" fmla="*/ 99047 h 4297250"/>
              <a:gd name="connsiteX96" fmla="*/ 2344622 w 3619883"/>
              <a:gd name="connsiteY96" fmla="*/ 91388 h 4297250"/>
              <a:gd name="connsiteX97" fmla="*/ 2455682 w 3619883"/>
              <a:gd name="connsiteY97" fmla="*/ 78869 h 4297250"/>
              <a:gd name="connsiteX98" fmla="*/ 2632609 w 3619883"/>
              <a:gd name="connsiteY98" fmla="*/ 75338 h 4297250"/>
              <a:gd name="connsiteX99" fmla="*/ 2742291 w 3619883"/>
              <a:gd name="connsiteY99" fmla="*/ 92282 h 4297250"/>
              <a:gd name="connsiteX100" fmla="*/ 2851974 w 3619883"/>
              <a:gd name="connsiteY100" fmla="*/ 109227 h 4297250"/>
              <a:gd name="connsiteX101" fmla="*/ 2907643 w 3619883"/>
              <a:gd name="connsiteY101" fmla="*/ 100020 h 4297250"/>
              <a:gd name="connsiteX102" fmla="*/ 2944022 w 3619883"/>
              <a:gd name="connsiteY102" fmla="*/ 30853 h 4297250"/>
              <a:gd name="connsiteX103" fmla="*/ 3022289 w 3619883"/>
              <a:gd name="connsiteY103" fmla="*/ 10893 h 4297250"/>
              <a:gd name="connsiteX104" fmla="*/ 3054807 w 3619883"/>
              <a:gd name="connsiteY104" fmla="*/ 24226 h 4297250"/>
              <a:gd name="connsiteX105" fmla="*/ 3141892 w 3619883"/>
              <a:gd name="connsiteY105" fmla="*/ 51925 h 4297250"/>
              <a:gd name="connsiteX106" fmla="*/ 3185711 w 3619883"/>
              <a:gd name="connsiteY106" fmla="*/ 59881 h 4297250"/>
              <a:gd name="connsiteX107" fmla="*/ 3219056 w 3619883"/>
              <a:gd name="connsiteY107" fmla="*/ 55536 h 4297250"/>
              <a:gd name="connsiteX108" fmla="*/ 3263425 w 3619883"/>
              <a:gd name="connsiteY108" fmla="*/ 51706 h 4297250"/>
              <a:gd name="connsiteX109" fmla="*/ 3296219 w 3619883"/>
              <a:gd name="connsiteY109" fmla="*/ 59147 h 4297250"/>
              <a:gd name="connsiteX110" fmla="*/ 3319094 w 3619883"/>
              <a:gd name="connsiteY110" fmla="*/ 42500 h 4297250"/>
              <a:gd name="connsiteX111" fmla="*/ 3420511 w 3619883"/>
              <a:gd name="connsiteY111" fmla="*/ 0 h 4297250"/>
              <a:gd name="connsiteX112" fmla="*/ 3453305 w 3619883"/>
              <a:gd name="connsiteY112" fmla="*/ 7440 h 4297250"/>
              <a:gd name="connsiteX113" fmla="*/ 3496571 w 3619883"/>
              <a:gd name="connsiteY113" fmla="*/ 27182 h 4297250"/>
              <a:gd name="connsiteX114" fmla="*/ 3602117 w 3619883"/>
              <a:gd name="connsiteY114" fmla="*/ 132521 h 4297250"/>
              <a:gd name="connsiteX115" fmla="*/ 3619883 w 3619883"/>
              <a:gd name="connsiteY115" fmla="*/ 140049 h 4297250"/>
              <a:gd name="connsiteX116" fmla="*/ 3619883 w 3619883"/>
              <a:gd name="connsiteY11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3951392 h 4297250"/>
              <a:gd name="connsiteX16" fmla="*/ 1716110 w 3619883"/>
              <a:gd name="connsiteY16" fmla="*/ 4006431 h 4297250"/>
              <a:gd name="connsiteX17" fmla="*/ 1703447 w 3619883"/>
              <a:gd name="connsiteY17" fmla="*/ 4007960 h 4297250"/>
              <a:gd name="connsiteX18" fmla="*/ 1716110 w 3619883"/>
              <a:gd name="connsiteY18" fmla="*/ 4044284 h 4297250"/>
              <a:gd name="connsiteX19" fmla="*/ 1716110 w 3619883"/>
              <a:gd name="connsiteY19" fmla="*/ 4128157 h 4297250"/>
              <a:gd name="connsiteX20" fmla="*/ 1745346 w 3619883"/>
              <a:gd name="connsiteY20" fmla="*/ 4128157 h 4297250"/>
              <a:gd name="connsiteX21" fmla="*/ 1796694 w 3619883"/>
              <a:gd name="connsiteY21" fmla="*/ 4275461 h 4297250"/>
              <a:gd name="connsiteX22" fmla="*/ 1558844 w 3619883"/>
              <a:gd name="connsiteY22" fmla="*/ 4275461 h 4297250"/>
              <a:gd name="connsiteX23" fmla="*/ 1517252 w 3619883"/>
              <a:gd name="connsiteY23" fmla="*/ 4128157 h 4297250"/>
              <a:gd name="connsiteX24" fmla="*/ 1582936 w 3619883"/>
              <a:gd name="connsiteY24" fmla="*/ 4128157 h 4297250"/>
              <a:gd name="connsiteX25" fmla="*/ 1582936 w 3619883"/>
              <a:gd name="connsiteY25" fmla="*/ 3951392 h 4297250"/>
              <a:gd name="connsiteX26" fmla="*/ 1405151 w 3619883"/>
              <a:gd name="connsiteY26" fmla="*/ 3951392 h 4297250"/>
              <a:gd name="connsiteX27" fmla="*/ 1405151 w 3619883"/>
              <a:gd name="connsiteY27" fmla="*/ 4128157 h 4297250"/>
              <a:gd name="connsiteX28" fmla="*/ 1468988 w 3619883"/>
              <a:gd name="connsiteY28" fmla="*/ 4128157 h 4297250"/>
              <a:gd name="connsiteX29" fmla="*/ 1427396 w 3619883"/>
              <a:gd name="connsiteY29" fmla="*/ 4275461 h 4297250"/>
              <a:gd name="connsiteX30" fmla="*/ 1210751 w 3619883"/>
              <a:gd name="connsiteY30" fmla="*/ 4275461 h 4297250"/>
              <a:gd name="connsiteX31" fmla="*/ 1210751 w 3619883"/>
              <a:gd name="connsiteY31" fmla="*/ 4128157 h 4297250"/>
              <a:gd name="connsiteX32" fmla="*/ 1271978 w 3619883"/>
              <a:gd name="connsiteY32" fmla="*/ 4128157 h 4297250"/>
              <a:gd name="connsiteX33" fmla="*/ 1271978 w 3619883"/>
              <a:gd name="connsiteY33" fmla="*/ 3951392 h 4297250"/>
              <a:gd name="connsiteX34" fmla="*/ 1094193 w 3619883"/>
              <a:gd name="connsiteY34" fmla="*/ 3951392 h 4297250"/>
              <a:gd name="connsiteX35" fmla="*/ 1094193 w 3619883"/>
              <a:gd name="connsiteY35" fmla="*/ 4128157 h 4297250"/>
              <a:gd name="connsiteX36" fmla="*/ 1140354 w 3619883"/>
              <a:gd name="connsiteY36" fmla="*/ 4128157 h 4297250"/>
              <a:gd name="connsiteX37" fmla="*/ 1140354 w 3619883"/>
              <a:gd name="connsiteY37" fmla="*/ 4275461 h 4297250"/>
              <a:gd name="connsiteX38" fmla="*/ 953807 w 3619883"/>
              <a:gd name="connsiteY38" fmla="*/ 4275461 h 4297250"/>
              <a:gd name="connsiteX39" fmla="*/ 912215 w 3619883"/>
              <a:gd name="connsiteY39" fmla="*/ 4128157 h 4297250"/>
              <a:gd name="connsiteX40" fmla="*/ 961020 w 3619883"/>
              <a:gd name="connsiteY40" fmla="*/ 4128157 h 4297250"/>
              <a:gd name="connsiteX41" fmla="*/ 961020 w 3619883"/>
              <a:gd name="connsiteY41" fmla="*/ 3951392 h 4297250"/>
              <a:gd name="connsiteX42" fmla="*/ 783235 w 3619883"/>
              <a:gd name="connsiteY42" fmla="*/ 3951392 h 4297250"/>
              <a:gd name="connsiteX43" fmla="*/ 783235 w 3619883"/>
              <a:gd name="connsiteY43" fmla="*/ 4128157 h 4297250"/>
              <a:gd name="connsiteX44" fmla="*/ 871024 w 3619883"/>
              <a:gd name="connsiteY44" fmla="*/ 4128157 h 4297250"/>
              <a:gd name="connsiteX45" fmla="*/ 829432 w 3619883"/>
              <a:gd name="connsiteY45" fmla="*/ 4275461 h 4297250"/>
              <a:gd name="connsiteX46" fmla="*/ 611484 w 3619883"/>
              <a:gd name="connsiteY46" fmla="*/ 4275461 h 4297250"/>
              <a:gd name="connsiteX47" fmla="*/ 621247 w 3619883"/>
              <a:gd name="connsiteY47" fmla="*/ 4128157 h 4297250"/>
              <a:gd name="connsiteX48" fmla="*/ 650062 w 3619883"/>
              <a:gd name="connsiteY48" fmla="*/ 4128157 h 4297250"/>
              <a:gd name="connsiteX49" fmla="*/ 650062 w 3619883"/>
              <a:gd name="connsiteY49" fmla="*/ 3951392 h 4297250"/>
              <a:gd name="connsiteX50" fmla="*/ 472277 w 3619883"/>
              <a:gd name="connsiteY50" fmla="*/ 3951392 h 4297250"/>
              <a:gd name="connsiteX51" fmla="*/ 472277 w 3619883"/>
              <a:gd name="connsiteY51" fmla="*/ 4128157 h 4297250"/>
              <a:gd name="connsiteX52" fmla="*/ 522650 w 3619883"/>
              <a:gd name="connsiteY52" fmla="*/ 4128157 h 4297250"/>
              <a:gd name="connsiteX53" fmla="*/ 573998 w 3619883"/>
              <a:gd name="connsiteY53" fmla="*/ 4275461 h 4297250"/>
              <a:gd name="connsiteX54" fmla="*/ 336164 w 3619883"/>
              <a:gd name="connsiteY54" fmla="*/ 4275461 h 4297250"/>
              <a:gd name="connsiteX55" fmla="*/ 294572 w 3619883"/>
              <a:gd name="connsiteY55" fmla="*/ 4128157 h 4297250"/>
              <a:gd name="connsiteX56" fmla="*/ 339106 w 3619883"/>
              <a:gd name="connsiteY56" fmla="*/ 4128157 h 4297250"/>
              <a:gd name="connsiteX57" fmla="*/ 339106 w 3619883"/>
              <a:gd name="connsiteY57" fmla="*/ 3951392 h 4297250"/>
              <a:gd name="connsiteX58" fmla="*/ 161321 w 3619883"/>
              <a:gd name="connsiteY58" fmla="*/ 3951392 h 4297250"/>
              <a:gd name="connsiteX59" fmla="*/ 161321 w 3619883"/>
              <a:gd name="connsiteY59" fmla="*/ 4128157 h 4297250"/>
              <a:gd name="connsiteX60" fmla="*/ 230914 w 3619883"/>
              <a:gd name="connsiteY60" fmla="*/ 4128157 h 4297250"/>
              <a:gd name="connsiteX61" fmla="*/ 189322 w 3619883"/>
              <a:gd name="connsiteY61" fmla="*/ 4275461 h 4297250"/>
              <a:gd name="connsiteX62" fmla="*/ 0 w 3619883"/>
              <a:gd name="connsiteY62" fmla="*/ 4275461 h 4297250"/>
              <a:gd name="connsiteX63" fmla="*/ 0 w 3619883"/>
              <a:gd name="connsiteY63" fmla="*/ 42229 h 4297250"/>
              <a:gd name="connsiteX64" fmla="*/ 42464 w 3619883"/>
              <a:gd name="connsiteY64" fmla="*/ 40518 h 4297250"/>
              <a:gd name="connsiteX65" fmla="*/ 137733 w 3619883"/>
              <a:gd name="connsiteY65" fmla="*/ 35355 h 4297250"/>
              <a:gd name="connsiteX66" fmla="*/ 270565 w 3619883"/>
              <a:gd name="connsiteY66" fmla="*/ 29759 h 4297250"/>
              <a:gd name="connsiteX67" fmla="*/ 479734 w 3619883"/>
              <a:gd name="connsiteY67" fmla="*/ 45455 h 4297250"/>
              <a:gd name="connsiteX68" fmla="*/ 524103 w 3619883"/>
              <a:gd name="connsiteY68" fmla="*/ 41625 h 4297250"/>
              <a:gd name="connsiteX69" fmla="*/ 624416 w 3619883"/>
              <a:gd name="connsiteY69" fmla="*/ 22696 h 4297250"/>
              <a:gd name="connsiteX70" fmla="*/ 657762 w 3619883"/>
              <a:gd name="connsiteY70" fmla="*/ 18351 h 4297250"/>
              <a:gd name="connsiteX71" fmla="*/ 690557 w 3619883"/>
              <a:gd name="connsiteY71" fmla="*/ 25792 h 4297250"/>
              <a:gd name="connsiteX72" fmla="*/ 745123 w 3619883"/>
              <a:gd name="connsiteY72" fmla="*/ 40157 h 4297250"/>
              <a:gd name="connsiteX73" fmla="*/ 789493 w 3619883"/>
              <a:gd name="connsiteY73" fmla="*/ 36327 h 4297250"/>
              <a:gd name="connsiteX74" fmla="*/ 854255 w 3619883"/>
              <a:gd name="connsiteY74" fmla="*/ 68887 h 4297250"/>
              <a:gd name="connsiteX75" fmla="*/ 897520 w 3619883"/>
              <a:gd name="connsiteY75" fmla="*/ 88629 h 4297250"/>
              <a:gd name="connsiteX76" fmla="*/ 940510 w 3619883"/>
              <a:gd name="connsiteY76" fmla="*/ 114265 h 4297250"/>
              <a:gd name="connsiteX77" fmla="*/ 1082712 w 3619883"/>
              <a:gd name="connsiteY77" fmla="*/ 144543 h 4297250"/>
              <a:gd name="connsiteX78" fmla="*/ 1205348 w 3619883"/>
              <a:gd name="connsiteY78" fmla="*/ 120753 h 4297250"/>
              <a:gd name="connsiteX79" fmla="*/ 1271764 w 3619883"/>
              <a:gd name="connsiteY79" fmla="*/ 117956 h 4297250"/>
              <a:gd name="connsiteX80" fmla="*/ 1315583 w 3619883"/>
              <a:gd name="connsiteY80" fmla="*/ 125912 h 4297250"/>
              <a:gd name="connsiteX81" fmla="*/ 1359125 w 3619883"/>
              <a:gd name="connsiteY81" fmla="*/ 139761 h 4297250"/>
              <a:gd name="connsiteX82" fmla="*/ 1391919 w 3619883"/>
              <a:gd name="connsiteY82" fmla="*/ 147202 h 4297250"/>
              <a:gd name="connsiteX83" fmla="*/ 1436563 w 3619883"/>
              <a:gd name="connsiteY83" fmla="*/ 137480 h 4297250"/>
              <a:gd name="connsiteX84" fmla="*/ 1471566 w 3619883"/>
              <a:gd name="connsiteY84" fmla="*/ 97777 h 4297250"/>
              <a:gd name="connsiteX85" fmla="*/ 1505739 w 3619883"/>
              <a:gd name="connsiteY85" fmla="*/ 75753 h 4297250"/>
              <a:gd name="connsiteX86" fmla="*/ 1590891 w 3619883"/>
              <a:gd name="connsiteY86" fmla="*/ 144702 h 4297250"/>
              <a:gd name="connsiteX87" fmla="*/ 1625616 w 3619883"/>
              <a:gd name="connsiteY87" fmla="*/ 110893 h 4297250"/>
              <a:gd name="connsiteX88" fmla="*/ 1658964 w 3619883"/>
              <a:gd name="connsiteY88" fmla="*/ 106547 h 4297250"/>
              <a:gd name="connsiteX89" fmla="*/ 1746598 w 3619883"/>
              <a:gd name="connsiteY89" fmla="*/ 122460 h 4297250"/>
              <a:gd name="connsiteX90" fmla="*/ 1811913 w 3619883"/>
              <a:gd name="connsiteY90" fmla="*/ 143234 h 4297250"/>
              <a:gd name="connsiteX91" fmla="*/ 1856557 w 3619883"/>
              <a:gd name="connsiteY91" fmla="*/ 133511 h 4297250"/>
              <a:gd name="connsiteX92" fmla="*/ 2066003 w 3619883"/>
              <a:gd name="connsiteY92" fmla="*/ 143313 h 4297250"/>
              <a:gd name="connsiteX93" fmla="*/ 2177615 w 3619883"/>
              <a:gd name="connsiteY93" fmla="*/ 119007 h 4297250"/>
              <a:gd name="connsiteX94" fmla="*/ 2255883 w 3619883"/>
              <a:gd name="connsiteY94" fmla="*/ 99047 h 4297250"/>
              <a:gd name="connsiteX95" fmla="*/ 2344622 w 3619883"/>
              <a:gd name="connsiteY95" fmla="*/ 91388 h 4297250"/>
              <a:gd name="connsiteX96" fmla="*/ 2455682 w 3619883"/>
              <a:gd name="connsiteY96" fmla="*/ 78869 h 4297250"/>
              <a:gd name="connsiteX97" fmla="*/ 2632609 w 3619883"/>
              <a:gd name="connsiteY97" fmla="*/ 75338 h 4297250"/>
              <a:gd name="connsiteX98" fmla="*/ 2742291 w 3619883"/>
              <a:gd name="connsiteY98" fmla="*/ 92282 h 4297250"/>
              <a:gd name="connsiteX99" fmla="*/ 2851974 w 3619883"/>
              <a:gd name="connsiteY99" fmla="*/ 109227 h 4297250"/>
              <a:gd name="connsiteX100" fmla="*/ 2907643 w 3619883"/>
              <a:gd name="connsiteY100" fmla="*/ 100020 h 4297250"/>
              <a:gd name="connsiteX101" fmla="*/ 2944022 w 3619883"/>
              <a:gd name="connsiteY101" fmla="*/ 30853 h 4297250"/>
              <a:gd name="connsiteX102" fmla="*/ 3022289 w 3619883"/>
              <a:gd name="connsiteY102" fmla="*/ 10893 h 4297250"/>
              <a:gd name="connsiteX103" fmla="*/ 3054807 w 3619883"/>
              <a:gd name="connsiteY103" fmla="*/ 24226 h 4297250"/>
              <a:gd name="connsiteX104" fmla="*/ 3141892 w 3619883"/>
              <a:gd name="connsiteY104" fmla="*/ 51925 h 4297250"/>
              <a:gd name="connsiteX105" fmla="*/ 3185711 w 3619883"/>
              <a:gd name="connsiteY105" fmla="*/ 59881 h 4297250"/>
              <a:gd name="connsiteX106" fmla="*/ 3219056 w 3619883"/>
              <a:gd name="connsiteY106" fmla="*/ 55536 h 4297250"/>
              <a:gd name="connsiteX107" fmla="*/ 3263425 w 3619883"/>
              <a:gd name="connsiteY107" fmla="*/ 51706 h 4297250"/>
              <a:gd name="connsiteX108" fmla="*/ 3296219 w 3619883"/>
              <a:gd name="connsiteY108" fmla="*/ 59147 h 4297250"/>
              <a:gd name="connsiteX109" fmla="*/ 3319094 w 3619883"/>
              <a:gd name="connsiteY109" fmla="*/ 42500 h 4297250"/>
              <a:gd name="connsiteX110" fmla="*/ 3420511 w 3619883"/>
              <a:gd name="connsiteY110" fmla="*/ 0 h 4297250"/>
              <a:gd name="connsiteX111" fmla="*/ 3453305 w 3619883"/>
              <a:gd name="connsiteY111" fmla="*/ 7440 h 4297250"/>
              <a:gd name="connsiteX112" fmla="*/ 3496571 w 3619883"/>
              <a:gd name="connsiteY112" fmla="*/ 27182 h 4297250"/>
              <a:gd name="connsiteX113" fmla="*/ 3602117 w 3619883"/>
              <a:gd name="connsiteY113" fmla="*/ 132521 h 4297250"/>
              <a:gd name="connsiteX114" fmla="*/ 3619883 w 3619883"/>
              <a:gd name="connsiteY114" fmla="*/ 140049 h 4297250"/>
              <a:gd name="connsiteX115" fmla="*/ 3619883 w 3619883"/>
              <a:gd name="connsiteY11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4006431 h 4297250"/>
              <a:gd name="connsiteX16" fmla="*/ 1703447 w 3619883"/>
              <a:gd name="connsiteY16" fmla="*/ 4007960 h 4297250"/>
              <a:gd name="connsiteX17" fmla="*/ 1716110 w 3619883"/>
              <a:gd name="connsiteY17" fmla="*/ 4044284 h 4297250"/>
              <a:gd name="connsiteX18" fmla="*/ 1716110 w 3619883"/>
              <a:gd name="connsiteY18" fmla="*/ 4128157 h 4297250"/>
              <a:gd name="connsiteX19" fmla="*/ 1745346 w 3619883"/>
              <a:gd name="connsiteY19" fmla="*/ 4128157 h 4297250"/>
              <a:gd name="connsiteX20" fmla="*/ 1796694 w 3619883"/>
              <a:gd name="connsiteY20" fmla="*/ 4275461 h 4297250"/>
              <a:gd name="connsiteX21" fmla="*/ 1558844 w 3619883"/>
              <a:gd name="connsiteY21" fmla="*/ 4275461 h 4297250"/>
              <a:gd name="connsiteX22" fmla="*/ 1517252 w 3619883"/>
              <a:gd name="connsiteY22" fmla="*/ 4128157 h 4297250"/>
              <a:gd name="connsiteX23" fmla="*/ 1582936 w 3619883"/>
              <a:gd name="connsiteY23" fmla="*/ 4128157 h 4297250"/>
              <a:gd name="connsiteX24" fmla="*/ 1582936 w 3619883"/>
              <a:gd name="connsiteY24" fmla="*/ 3951392 h 4297250"/>
              <a:gd name="connsiteX25" fmla="*/ 1405151 w 3619883"/>
              <a:gd name="connsiteY25" fmla="*/ 3951392 h 4297250"/>
              <a:gd name="connsiteX26" fmla="*/ 1405151 w 3619883"/>
              <a:gd name="connsiteY26" fmla="*/ 4128157 h 4297250"/>
              <a:gd name="connsiteX27" fmla="*/ 1468988 w 3619883"/>
              <a:gd name="connsiteY27" fmla="*/ 4128157 h 4297250"/>
              <a:gd name="connsiteX28" fmla="*/ 1427396 w 3619883"/>
              <a:gd name="connsiteY28" fmla="*/ 4275461 h 4297250"/>
              <a:gd name="connsiteX29" fmla="*/ 1210751 w 3619883"/>
              <a:gd name="connsiteY29" fmla="*/ 4275461 h 4297250"/>
              <a:gd name="connsiteX30" fmla="*/ 1210751 w 3619883"/>
              <a:gd name="connsiteY30" fmla="*/ 4128157 h 4297250"/>
              <a:gd name="connsiteX31" fmla="*/ 1271978 w 3619883"/>
              <a:gd name="connsiteY31" fmla="*/ 4128157 h 4297250"/>
              <a:gd name="connsiteX32" fmla="*/ 1271978 w 3619883"/>
              <a:gd name="connsiteY32" fmla="*/ 3951392 h 4297250"/>
              <a:gd name="connsiteX33" fmla="*/ 1094193 w 3619883"/>
              <a:gd name="connsiteY33" fmla="*/ 3951392 h 4297250"/>
              <a:gd name="connsiteX34" fmla="*/ 1094193 w 3619883"/>
              <a:gd name="connsiteY34" fmla="*/ 4128157 h 4297250"/>
              <a:gd name="connsiteX35" fmla="*/ 1140354 w 3619883"/>
              <a:gd name="connsiteY35" fmla="*/ 4128157 h 4297250"/>
              <a:gd name="connsiteX36" fmla="*/ 1140354 w 3619883"/>
              <a:gd name="connsiteY36" fmla="*/ 4275461 h 4297250"/>
              <a:gd name="connsiteX37" fmla="*/ 953807 w 3619883"/>
              <a:gd name="connsiteY37" fmla="*/ 4275461 h 4297250"/>
              <a:gd name="connsiteX38" fmla="*/ 912215 w 3619883"/>
              <a:gd name="connsiteY38" fmla="*/ 4128157 h 4297250"/>
              <a:gd name="connsiteX39" fmla="*/ 961020 w 3619883"/>
              <a:gd name="connsiteY39" fmla="*/ 4128157 h 4297250"/>
              <a:gd name="connsiteX40" fmla="*/ 961020 w 3619883"/>
              <a:gd name="connsiteY40" fmla="*/ 3951392 h 4297250"/>
              <a:gd name="connsiteX41" fmla="*/ 783235 w 3619883"/>
              <a:gd name="connsiteY41" fmla="*/ 3951392 h 4297250"/>
              <a:gd name="connsiteX42" fmla="*/ 783235 w 3619883"/>
              <a:gd name="connsiteY42" fmla="*/ 4128157 h 4297250"/>
              <a:gd name="connsiteX43" fmla="*/ 871024 w 3619883"/>
              <a:gd name="connsiteY43" fmla="*/ 4128157 h 4297250"/>
              <a:gd name="connsiteX44" fmla="*/ 829432 w 3619883"/>
              <a:gd name="connsiteY44" fmla="*/ 4275461 h 4297250"/>
              <a:gd name="connsiteX45" fmla="*/ 611484 w 3619883"/>
              <a:gd name="connsiteY45" fmla="*/ 4275461 h 4297250"/>
              <a:gd name="connsiteX46" fmla="*/ 621247 w 3619883"/>
              <a:gd name="connsiteY46" fmla="*/ 4128157 h 4297250"/>
              <a:gd name="connsiteX47" fmla="*/ 650062 w 3619883"/>
              <a:gd name="connsiteY47" fmla="*/ 4128157 h 4297250"/>
              <a:gd name="connsiteX48" fmla="*/ 650062 w 3619883"/>
              <a:gd name="connsiteY48" fmla="*/ 3951392 h 4297250"/>
              <a:gd name="connsiteX49" fmla="*/ 472277 w 3619883"/>
              <a:gd name="connsiteY49" fmla="*/ 3951392 h 4297250"/>
              <a:gd name="connsiteX50" fmla="*/ 472277 w 3619883"/>
              <a:gd name="connsiteY50" fmla="*/ 4128157 h 4297250"/>
              <a:gd name="connsiteX51" fmla="*/ 522650 w 3619883"/>
              <a:gd name="connsiteY51" fmla="*/ 4128157 h 4297250"/>
              <a:gd name="connsiteX52" fmla="*/ 573998 w 3619883"/>
              <a:gd name="connsiteY52" fmla="*/ 4275461 h 4297250"/>
              <a:gd name="connsiteX53" fmla="*/ 336164 w 3619883"/>
              <a:gd name="connsiteY53" fmla="*/ 4275461 h 4297250"/>
              <a:gd name="connsiteX54" fmla="*/ 294572 w 3619883"/>
              <a:gd name="connsiteY54" fmla="*/ 4128157 h 4297250"/>
              <a:gd name="connsiteX55" fmla="*/ 339106 w 3619883"/>
              <a:gd name="connsiteY55" fmla="*/ 4128157 h 4297250"/>
              <a:gd name="connsiteX56" fmla="*/ 339106 w 3619883"/>
              <a:gd name="connsiteY56" fmla="*/ 3951392 h 4297250"/>
              <a:gd name="connsiteX57" fmla="*/ 161321 w 3619883"/>
              <a:gd name="connsiteY57" fmla="*/ 3951392 h 4297250"/>
              <a:gd name="connsiteX58" fmla="*/ 161321 w 3619883"/>
              <a:gd name="connsiteY58" fmla="*/ 4128157 h 4297250"/>
              <a:gd name="connsiteX59" fmla="*/ 230914 w 3619883"/>
              <a:gd name="connsiteY59" fmla="*/ 4128157 h 4297250"/>
              <a:gd name="connsiteX60" fmla="*/ 189322 w 3619883"/>
              <a:gd name="connsiteY60" fmla="*/ 4275461 h 4297250"/>
              <a:gd name="connsiteX61" fmla="*/ 0 w 3619883"/>
              <a:gd name="connsiteY61" fmla="*/ 4275461 h 4297250"/>
              <a:gd name="connsiteX62" fmla="*/ 0 w 3619883"/>
              <a:gd name="connsiteY62" fmla="*/ 42229 h 4297250"/>
              <a:gd name="connsiteX63" fmla="*/ 42464 w 3619883"/>
              <a:gd name="connsiteY63" fmla="*/ 40518 h 4297250"/>
              <a:gd name="connsiteX64" fmla="*/ 137733 w 3619883"/>
              <a:gd name="connsiteY64" fmla="*/ 35355 h 4297250"/>
              <a:gd name="connsiteX65" fmla="*/ 270565 w 3619883"/>
              <a:gd name="connsiteY65" fmla="*/ 29759 h 4297250"/>
              <a:gd name="connsiteX66" fmla="*/ 479734 w 3619883"/>
              <a:gd name="connsiteY66" fmla="*/ 45455 h 4297250"/>
              <a:gd name="connsiteX67" fmla="*/ 524103 w 3619883"/>
              <a:gd name="connsiteY67" fmla="*/ 41625 h 4297250"/>
              <a:gd name="connsiteX68" fmla="*/ 624416 w 3619883"/>
              <a:gd name="connsiteY68" fmla="*/ 22696 h 4297250"/>
              <a:gd name="connsiteX69" fmla="*/ 657762 w 3619883"/>
              <a:gd name="connsiteY69" fmla="*/ 18351 h 4297250"/>
              <a:gd name="connsiteX70" fmla="*/ 690557 w 3619883"/>
              <a:gd name="connsiteY70" fmla="*/ 25792 h 4297250"/>
              <a:gd name="connsiteX71" fmla="*/ 745123 w 3619883"/>
              <a:gd name="connsiteY71" fmla="*/ 40157 h 4297250"/>
              <a:gd name="connsiteX72" fmla="*/ 789493 w 3619883"/>
              <a:gd name="connsiteY72" fmla="*/ 36327 h 4297250"/>
              <a:gd name="connsiteX73" fmla="*/ 854255 w 3619883"/>
              <a:gd name="connsiteY73" fmla="*/ 68887 h 4297250"/>
              <a:gd name="connsiteX74" fmla="*/ 897520 w 3619883"/>
              <a:gd name="connsiteY74" fmla="*/ 88629 h 4297250"/>
              <a:gd name="connsiteX75" fmla="*/ 940510 w 3619883"/>
              <a:gd name="connsiteY75" fmla="*/ 114265 h 4297250"/>
              <a:gd name="connsiteX76" fmla="*/ 1082712 w 3619883"/>
              <a:gd name="connsiteY76" fmla="*/ 144543 h 4297250"/>
              <a:gd name="connsiteX77" fmla="*/ 1205348 w 3619883"/>
              <a:gd name="connsiteY77" fmla="*/ 120753 h 4297250"/>
              <a:gd name="connsiteX78" fmla="*/ 1271764 w 3619883"/>
              <a:gd name="connsiteY78" fmla="*/ 117956 h 4297250"/>
              <a:gd name="connsiteX79" fmla="*/ 1315583 w 3619883"/>
              <a:gd name="connsiteY79" fmla="*/ 125912 h 4297250"/>
              <a:gd name="connsiteX80" fmla="*/ 1359125 w 3619883"/>
              <a:gd name="connsiteY80" fmla="*/ 139761 h 4297250"/>
              <a:gd name="connsiteX81" fmla="*/ 1391919 w 3619883"/>
              <a:gd name="connsiteY81" fmla="*/ 147202 h 4297250"/>
              <a:gd name="connsiteX82" fmla="*/ 1436563 w 3619883"/>
              <a:gd name="connsiteY82" fmla="*/ 137480 h 4297250"/>
              <a:gd name="connsiteX83" fmla="*/ 1471566 w 3619883"/>
              <a:gd name="connsiteY83" fmla="*/ 97777 h 4297250"/>
              <a:gd name="connsiteX84" fmla="*/ 1505739 w 3619883"/>
              <a:gd name="connsiteY84" fmla="*/ 75753 h 4297250"/>
              <a:gd name="connsiteX85" fmla="*/ 1590891 w 3619883"/>
              <a:gd name="connsiteY85" fmla="*/ 144702 h 4297250"/>
              <a:gd name="connsiteX86" fmla="*/ 1625616 w 3619883"/>
              <a:gd name="connsiteY86" fmla="*/ 110893 h 4297250"/>
              <a:gd name="connsiteX87" fmla="*/ 1658964 w 3619883"/>
              <a:gd name="connsiteY87" fmla="*/ 106547 h 4297250"/>
              <a:gd name="connsiteX88" fmla="*/ 1746598 w 3619883"/>
              <a:gd name="connsiteY88" fmla="*/ 122460 h 4297250"/>
              <a:gd name="connsiteX89" fmla="*/ 1811913 w 3619883"/>
              <a:gd name="connsiteY89" fmla="*/ 143234 h 4297250"/>
              <a:gd name="connsiteX90" fmla="*/ 1856557 w 3619883"/>
              <a:gd name="connsiteY90" fmla="*/ 133511 h 4297250"/>
              <a:gd name="connsiteX91" fmla="*/ 2066003 w 3619883"/>
              <a:gd name="connsiteY91" fmla="*/ 143313 h 4297250"/>
              <a:gd name="connsiteX92" fmla="*/ 2177615 w 3619883"/>
              <a:gd name="connsiteY92" fmla="*/ 119007 h 4297250"/>
              <a:gd name="connsiteX93" fmla="*/ 2255883 w 3619883"/>
              <a:gd name="connsiteY93" fmla="*/ 99047 h 4297250"/>
              <a:gd name="connsiteX94" fmla="*/ 2344622 w 3619883"/>
              <a:gd name="connsiteY94" fmla="*/ 91388 h 4297250"/>
              <a:gd name="connsiteX95" fmla="*/ 2455682 w 3619883"/>
              <a:gd name="connsiteY95" fmla="*/ 78869 h 4297250"/>
              <a:gd name="connsiteX96" fmla="*/ 2632609 w 3619883"/>
              <a:gd name="connsiteY96" fmla="*/ 75338 h 4297250"/>
              <a:gd name="connsiteX97" fmla="*/ 2742291 w 3619883"/>
              <a:gd name="connsiteY97" fmla="*/ 92282 h 4297250"/>
              <a:gd name="connsiteX98" fmla="*/ 2851974 w 3619883"/>
              <a:gd name="connsiteY98" fmla="*/ 109227 h 4297250"/>
              <a:gd name="connsiteX99" fmla="*/ 2907643 w 3619883"/>
              <a:gd name="connsiteY99" fmla="*/ 100020 h 4297250"/>
              <a:gd name="connsiteX100" fmla="*/ 2944022 w 3619883"/>
              <a:gd name="connsiteY100" fmla="*/ 30853 h 4297250"/>
              <a:gd name="connsiteX101" fmla="*/ 3022289 w 3619883"/>
              <a:gd name="connsiteY101" fmla="*/ 10893 h 4297250"/>
              <a:gd name="connsiteX102" fmla="*/ 3054807 w 3619883"/>
              <a:gd name="connsiteY102" fmla="*/ 24226 h 4297250"/>
              <a:gd name="connsiteX103" fmla="*/ 3141892 w 3619883"/>
              <a:gd name="connsiteY103" fmla="*/ 51925 h 4297250"/>
              <a:gd name="connsiteX104" fmla="*/ 3185711 w 3619883"/>
              <a:gd name="connsiteY104" fmla="*/ 59881 h 4297250"/>
              <a:gd name="connsiteX105" fmla="*/ 3219056 w 3619883"/>
              <a:gd name="connsiteY105" fmla="*/ 55536 h 4297250"/>
              <a:gd name="connsiteX106" fmla="*/ 3263425 w 3619883"/>
              <a:gd name="connsiteY106" fmla="*/ 51706 h 4297250"/>
              <a:gd name="connsiteX107" fmla="*/ 3296219 w 3619883"/>
              <a:gd name="connsiteY107" fmla="*/ 59147 h 4297250"/>
              <a:gd name="connsiteX108" fmla="*/ 3319094 w 3619883"/>
              <a:gd name="connsiteY108" fmla="*/ 42500 h 4297250"/>
              <a:gd name="connsiteX109" fmla="*/ 3420511 w 3619883"/>
              <a:gd name="connsiteY109" fmla="*/ 0 h 4297250"/>
              <a:gd name="connsiteX110" fmla="*/ 3453305 w 3619883"/>
              <a:gd name="connsiteY110" fmla="*/ 7440 h 4297250"/>
              <a:gd name="connsiteX111" fmla="*/ 3496571 w 3619883"/>
              <a:gd name="connsiteY111" fmla="*/ 27182 h 4297250"/>
              <a:gd name="connsiteX112" fmla="*/ 3602117 w 3619883"/>
              <a:gd name="connsiteY112" fmla="*/ 132521 h 4297250"/>
              <a:gd name="connsiteX113" fmla="*/ 3619883 w 3619883"/>
              <a:gd name="connsiteY113" fmla="*/ 140049 h 4297250"/>
              <a:gd name="connsiteX114" fmla="*/ 3619883 w 3619883"/>
              <a:gd name="connsiteY11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4006431 h 4297250"/>
              <a:gd name="connsiteX16" fmla="*/ 1703447 w 3619883"/>
              <a:gd name="connsiteY16" fmla="*/ 4007960 h 4297250"/>
              <a:gd name="connsiteX17" fmla="*/ 1716110 w 3619883"/>
              <a:gd name="connsiteY17" fmla="*/ 4128157 h 4297250"/>
              <a:gd name="connsiteX18" fmla="*/ 1745346 w 3619883"/>
              <a:gd name="connsiteY18" fmla="*/ 4128157 h 4297250"/>
              <a:gd name="connsiteX19" fmla="*/ 1796694 w 3619883"/>
              <a:gd name="connsiteY19" fmla="*/ 4275461 h 4297250"/>
              <a:gd name="connsiteX20" fmla="*/ 1558844 w 3619883"/>
              <a:gd name="connsiteY20" fmla="*/ 4275461 h 4297250"/>
              <a:gd name="connsiteX21" fmla="*/ 1517252 w 3619883"/>
              <a:gd name="connsiteY21" fmla="*/ 4128157 h 4297250"/>
              <a:gd name="connsiteX22" fmla="*/ 1582936 w 3619883"/>
              <a:gd name="connsiteY22" fmla="*/ 4128157 h 4297250"/>
              <a:gd name="connsiteX23" fmla="*/ 1582936 w 3619883"/>
              <a:gd name="connsiteY23" fmla="*/ 3951392 h 4297250"/>
              <a:gd name="connsiteX24" fmla="*/ 1405151 w 3619883"/>
              <a:gd name="connsiteY24" fmla="*/ 3951392 h 4297250"/>
              <a:gd name="connsiteX25" fmla="*/ 1405151 w 3619883"/>
              <a:gd name="connsiteY25" fmla="*/ 4128157 h 4297250"/>
              <a:gd name="connsiteX26" fmla="*/ 1468988 w 3619883"/>
              <a:gd name="connsiteY26" fmla="*/ 4128157 h 4297250"/>
              <a:gd name="connsiteX27" fmla="*/ 1427396 w 3619883"/>
              <a:gd name="connsiteY27" fmla="*/ 4275461 h 4297250"/>
              <a:gd name="connsiteX28" fmla="*/ 1210751 w 3619883"/>
              <a:gd name="connsiteY28" fmla="*/ 4275461 h 4297250"/>
              <a:gd name="connsiteX29" fmla="*/ 1210751 w 3619883"/>
              <a:gd name="connsiteY29" fmla="*/ 4128157 h 4297250"/>
              <a:gd name="connsiteX30" fmla="*/ 1271978 w 3619883"/>
              <a:gd name="connsiteY30" fmla="*/ 4128157 h 4297250"/>
              <a:gd name="connsiteX31" fmla="*/ 1271978 w 3619883"/>
              <a:gd name="connsiteY31" fmla="*/ 3951392 h 4297250"/>
              <a:gd name="connsiteX32" fmla="*/ 1094193 w 3619883"/>
              <a:gd name="connsiteY32" fmla="*/ 3951392 h 4297250"/>
              <a:gd name="connsiteX33" fmla="*/ 1094193 w 3619883"/>
              <a:gd name="connsiteY33" fmla="*/ 4128157 h 4297250"/>
              <a:gd name="connsiteX34" fmla="*/ 1140354 w 3619883"/>
              <a:gd name="connsiteY34" fmla="*/ 4128157 h 4297250"/>
              <a:gd name="connsiteX35" fmla="*/ 1140354 w 3619883"/>
              <a:gd name="connsiteY35" fmla="*/ 4275461 h 4297250"/>
              <a:gd name="connsiteX36" fmla="*/ 953807 w 3619883"/>
              <a:gd name="connsiteY36" fmla="*/ 4275461 h 4297250"/>
              <a:gd name="connsiteX37" fmla="*/ 912215 w 3619883"/>
              <a:gd name="connsiteY37" fmla="*/ 4128157 h 4297250"/>
              <a:gd name="connsiteX38" fmla="*/ 961020 w 3619883"/>
              <a:gd name="connsiteY38" fmla="*/ 4128157 h 4297250"/>
              <a:gd name="connsiteX39" fmla="*/ 961020 w 3619883"/>
              <a:gd name="connsiteY39" fmla="*/ 3951392 h 4297250"/>
              <a:gd name="connsiteX40" fmla="*/ 783235 w 3619883"/>
              <a:gd name="connsiteY40" fmla="*/ 3951392 h 4297250"/>
              <a:gd name="connsiteX41" fmla="*/ 783235 w 3619883"/>
              <a:gd name="connsiteY41" fmla="*/ 4128157 h 4297250"/>
              <a:gd name="connsiteX42" fmla="*/ 871024 w 3619883"/>
              <a:gd name="connsiteY42" fmla="*/ 4128157 h 4297250"/>
              <a:gd name="connsiteX43" fmla="*/ 829432 w 3619883"/>
              <a:gd name="connsiteY43" fmla="*/ 4275461 h 4297250"/>
              <a:gd name="connsiteX44" fmla="*/ 611484 w 3619883"/>
              <a:gd name="connsiteY44" fmla="*/ 4275461 h 4297250"/>
              <a:gd name="connsiteX45" fmla="*/ 621247 w 3619883"/>
              <a:gd name="connsiteY45" fmla="*/ 4128157 h 4297250"/>
              <a:gd name="connsiteX46" fmla="*/ 650062 w 3619883"/>
              <a:gd name="connsiteY46" fmla="*/ 4128157 h 4297250"/>
              <a:gd name="connsiteX47" fmla="*/ 650062 w 3619883"/>
              <a:gd name="connsiteY47" fmla="*/ 3951392 h 4297250"/>
              <a:gd name="connsiteX48" fmla="*/ 472277 w 3619883"/>
              <a:gd name="connsiteY48" fmla="*/ 3951392 h 4297250"/>
              <a:gd name="connsiteX49" fmla="*/ 472277 w 3619883"/>
              <a:gd name="connsiteY49" fmla="*/ 4128157 h 4297250"/>
              <a:gd name="connsiteX50" fmla="*/ 522650 w 3619883"/>
              <a:gd name="connsiteY50" fmla="*/ 4128157 h 4297250"/>
              <a:gd name="connsiteX51" fmla="*/ 573998 w 3619883"/>
              <a:gd name="connsiteY51" fmla="*/ 4275461 h 4297250"/>
              <a:gd name="connsiteX52" fmla="*/ 336164 w 3619883"/>
              <a:gd name="connsiteY52" fmla="*/ 4275461 h 4297250"/>
              <a:gd name="connsiteX53" fmla="*/ 294572 w 3619883"/>
              <a:gd name="connsiteY53" fmla="*/ 4128157 h 4297250"/>
              <a:gd name="connsiteX54" fmla="*/ 339106 w 3619883"/>
              <a:gd name="connsiteY54" fmla="*/ 4128157 h 4297250"/>
              <a:gd name="connsiteX55" fmla="*/ 339106 w 3619883"/>
              <a:gd name="connsiteY55" fmla="*/ 3951392 h 4297250"/>
              <a:gd name="connsiteX56" fmla="*/ 161321 w 3619883"/>
              <a:gd name="connsiteY56" fmla="*/ 3951392 h 4297250"/>
              <a:gd name="connsiteX57" fmla="*/ 161321 w 3619883"/>
              <a:gd name="connsiteY57" fmla="*/ 4128157 h 4297250"/>
              <a:gd name="connsiteX58" fmla="*/ 230914 w 3619883"/>
              <a:gd name="connsiteY58" fmla="*/ 4128157 h 4297250"/>
              <a:gd name="connsiteX59" fmla="*/ 189322 w 3619883"/>
              <a:gd name="connsiteY59" fmla="*/ 4275461 h 4297250"/>
              <a:gd name="connsiteX60" fmla="*/ 0 w 3619883"/>
              <a:gd name="connsiteY60" fmla="*/ 4275461 h 4297250"/>
              <a:gd name="connsiteX61" fmla="*/ 0 w 3619883"/>
              <a:gd name="connsiteY61" fmla="*/ 42229 h 4297250"/>
              <a:gd name="connsiteX62" fmla="*/ 42464 w 3619883"/>
              <a:gd name="connsiteY62" fmla="*/ 40518 h 4297250"/>
              <a:gd name="connsiteX63" fmla="*/ 137733 w 3619883"/>
              <a:gd name="connsiteY63" fmla="*/ 35355 h 4297250"/>
              <a:gd name="connsiteX64" fmla="*/ 270565 w 3619883"/>
              <a:gd name="connsiteY64" fmla="*/ 29759 h 4297250"/>
              <a:gd name="connsiteX65" fmla="*/ 479734 w 3619883"/>
              <a:gd name="connsiteY65" fmla="*/ 45455 h 4297250"/>
              <a:gd name="connsiteX66" fmla="*/ 524103 w 3619883"/>
              <a:gd name="connsiteY66" fmla="*/ 41625 h 4297250"/>
              <a:gd name="connsiteX67" fmla="*/ 624416 w 3619883"/>
              <a:gd name="connsiteY67" fmla="*/ 22696 h 4297250"/>
              <a:gd name="connsiteX68" fmla="*/ 657762 w 3619883"/>
              <a:gd name="connsiteY68" fmla="*/ 18351 h 4297250"/>
              <a:gd name="connsiteX69" fmla="*/ 690557 w 3619883"/>
              <a:gd name="connsiteY69" fmla="*/ 25792 h 4297250"/>
              <a:gd name="connsiteX70" fmla="*/ 745123 w 3619883"/>
              <a:gd name="connsiteY70" fmla="*/ 40157 h 4297250"/>
              <a:gd name="connsiteX71" fmla="*/ 789493 w 3619883"/>
              <a:gd name="connsiteY71" fmla="*/ 36327 h 4297250"/>
              <a:gd name="connsiteX72" fmla="*/ 854255 w 3619883"/>
              <a:gd name="connsiteY72" fmla="*/ 68887 h 4297250"/>
              <a:gd name="connsiteX73" fmla="*/ 897520 w 3619883"/>
              <a:gd name="connsiteY73" fmla="*/ 88629 h 4297250"/>
              <a:gd name="connsiteX74" fmla="*/ 940510 w 3619883"/>
              <a:gd name="connsiteY74" fmla="*/ 114265 h 4297250"/>
              <a:gd name="connsiteX75" fmla="*/ 1082712 w 3619883"/>
              <a:gd name="connsiteY75" fmla="*/ 144543 h 4297250"/>
              <a:gd name="connsiteX76" fmla="*/ 1205348 w 3619883"/>
              <a:gd name="connsiteY76" fmla="*/ 120753 h 4297250"/>
              <a:gd name="connsiteX77" fmla="*/ 1271764 w 3619883"/>
              <a:gd name="connsiteY77" fmla="*/ 117956 h 4297250"/>
              <a:gd name="connsiteX78" fmla="*/ 1315583 w 3619883"/>
              <a:gd name="connsiteY78" fmla="*/ 125912 h 4297250"/>
              <a:gd name="connsiteX79" fmla="*/ 1359125 w 3619883"/>
              <a:gd name="connsiteY79" fmla="*/ 139761 h 4297250"/>
              <a:gd name="connsiteX80" fmla="*/ 1391919 w 3619883"/>
              <a:gd name="connsiteY80" fmla="*/ 147202 h 4297250"/>
              <a:gd name="connsiteX81" fmla="*/ 1436563 w 3619883"/>
              <a:gd name="connsiteY81" fmla="*/ 137480 h 4297250"/>
              <a:gd name="connsiteX82" fmla="*/ 1471566 w 3619883"/>
              <a:gd name="connsiteY82" fmla="*/ 97777 h 4297250"/>
              <a:gd name="connsiteX83" fmla="*/ 1505739 w 3619883"/>
              <a:gd name="connsiteY83" fmla="*/ 75753 h 4297250"/>
              <a:gd name="connsiteX84" fmla="*/ 1590891 w 3619883"/>
              <a:gd name="connsiteY84" fmla="*/ 144702 h 4297250"/>
              <a:gd name="connsiteX85" fmla="*/ 1625616 w 3619883"/>
              <a:gd name="connsiteY85" fmla="*/ 110893 h 4297250"/>
              <a:gd name="connsiteX86" fmla="*/ 1658964 w 3619883"/>
              <a:gd name="connsiteY86" fmla="*/ 106547 h 4297250"/>
              <a:gd name="connsiteX87" fmla="*/ 1746598 w 3619883"/>
              <a:gd name="connsiteY87" fmla="*/ 122460 h 4297250"/>
              <a:gd name="connsiteX88" fmla="*/ 1811913 w 3619883"/>
              <a:gd name="connsiteY88" fmla="*/ 143234 h 4297250"/>
              <a:gd name="connsiteX89" fmla="*/ 1856557 w 3619883"/>
              <a:gd name="connsiteY89" fmla="*/ 133511 h 4297250"/>
              <a:gd name="connsiteX90" fmla="*/ 2066003 w 3619883"/>
              <a:gd name="connsiteY90" fmla="*/ 143313 h 4297250"/>
              <a:gd name="connsiteX91" fmla="*/ 2177615 w 3619883"/>
              <a:gd name="connsiteY91" fmla="*/ 119007 h 4297250"/>
              <a:gd name="connsiteX92" fmla="*/ 2255883 w 3619883"/>
              <a:gd name="connsiteY92" fmla="*/ 99047 h 4297250"/>
              <a:gd name="connsiteX93" fmla="*/ 2344622 w 3619883"/>
              <a:gd name="connsiteY93" fmla="*/ 91388 h 4297250"/>
              <a:gd name="connsiteX94" fmla="*/ 2455682 w 3619883"/>
              <a:gd name="connsiteY94" fmla="*/ 78869 h 4297250"/>
              <a:gd name="connsiteX95" fmla="*/ 2632609 w 3619883"/>
              <a:gd name="connsiteY95" fmla="*/ 75338 h 4297250"/>
              <a:gd name="connsiteX96" fmla="*/ 2742291 w 3619883"/>
              <a:gd name="connsiteY96" fmla="*/ 92282 h 4297250"/>
              <a:gd name="connsiteX97" fmla="*/ 2851974 w 3619883"/>
              <a:gd name="connsiteY97" fmla="*/ 109227 h 4297250"/>
              <a:gd name="connsiteX98" fmla="*/ 2907643 w 3619883"/>
              <a:gd name="connsiteY98" fmla="*/ 100020 h 4297250"/>
              <a:gd name="connsiteX99" fmla="*/ 2944022 w 3619883"/>
              <a:gd name="connsiteY99" fmla="*/ 30853 h 4297250"/>
              <a:gd name="connsiteX100" fmla="*/ 3022289 w 3619883"/>
              <a:gd name="connsiteY100" fmla="*/ 10893 h 4297250"/>
              <a:gd name="connsiteX101" fmla="*/ 3054807 w 3619883"/>
              <a:gd name="connsiteY101" fmla="*/ 24226 h 4297250"/>
              <a:gd name="connsiteX102" fmla="*/ 3141892 w 3619883"/>
              <a:gd name="connsiteY102" fmla="*/ 51925 h 4297250"/>
              <a:gd name="connsiteX103" fmla="*/ 3185711 w 3619883"/>
              <a:gd name="connsiteY103" fmla="*/ 59881 h 4297250"/>
              <a:gd name="connsiteX104" fmla="*/ 3219056 w 3619883"/>
              <a:gd name="connsiteY104" fmla="*/ 55536 h 4297250"/>
              <a:gd name="connsiteX105" fmla="*/ 3263425 w 3619883"/>
              <a:gd name="connsiteY105" fmla="*/ 51706 h 4297250"/>
              <a:gd name="connsiteX106" fmla="*/ 3296219 w 3619883"/>
              <a:gd name="connsiteY106" fmla="*/ 59147 h 4297250"/>
              <a:gd name="connsiteX107" fmla="*/ 3319094 w 3619883"/>
              <a:gd name="connsiteY107" fmla="*/ 42500 h 4297250"/>
              <a:gd name="connsiteX108" fmla="*/ 3420511 w 3619883"/>
              <a:gd name="connsiteY108" fmla="*/ 0 h 4297250"/>
              <a:gd name="connsiteX109" fmla="*/ 3453305 w 3619883"/>
              <a:gd name="connsiteY109" fmla="*/ 7440 h 4297250"/>
              <a:gd name="connsiteX110" fmla="*/ 3496571 w 3619883"/>
              <a:gd name="connsiteY110" fmla="*/ 27182 h 4297250"/>
              <a:gd name="connsiteX111" fmla="*/ 3602117 w 3619883"/>
              <a:gd name="connsiteY111" fmla="*/ 132521 h 4297250"/>
              <a:gd name="connsiteX112" fmla="*/ 3619883 w 3619883"/>
              <a:gd name="connsiteY112" fmla="*/ 140049 h 4297250"/>
              <a:gd name="connsiteX113" fmla="*/ 3619883 w 3619883"/>
              <a:gd name="connsiteY11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4006431 h 4297250"/>
              <a:gd name="connsiteX16" fmla="*/ 1716110 w 3619883"/>
              <a:gd name="connsiteY16" fmla="*/ 4128157 h 4297250"/>
              <a:gd name="connsiteX17" fmla="*/ 1745346 w 3619883"/>
              <a:gd name="connsiteY17" fmla="*/ 4128157 h 4297250"/>
              <a:gd name="connsiteX18" fmla="*/ 1796694 w 3619883"/>
              <a:gd name="connsiteY18" fmla="*/ 4275461 h 4297250"/>
              <a:gd name="connsiteX19" fmla="*/ 1558844 w 3619883"/>
              <a:gd name="connsiteY19" fmla="*/ 4275461 h 4297250"/>
              <a:gd name="connsiteX20" fmla="*/ 1517252 w 3619883"/>
              <a:gd name="connsiteY20" fmla="*/ 4128157 h 4297250"/>
              <a:gd name="connsiteX21" fmla="*/ 1582936 w 3619883"/>
              <a:gd name="connsiteY21" fmla="*/ 4128157 h 4297250"/>
              <a:gd name="connsiteX22" fmla="*/ 1582936 w 3619883"/>
              <a:gd name="connsiteY22" fmla="*/ 3951392 h 4297250"/>
              <a:gd name="connsiteX23" fmla="*/ 1405151 w 3619883"/>
              <a:gd name="connsiteY23" fmla="*/ 3951392 h 4297250"/>
              <a:gd name="connsiteX24" fmla="*/ 1405151 w 3619883"/>
              <a:gd name="connsiteY24" fmla="*/ 4128157 h 4297250"/>
              <a:gd name="connsiteX25" fmla="*/ 1468988 w 3619883"/>
              <a:gd name="connsiteY25" fmla="*/ 4128157 h 4297250"/>
              <a:gd name="connsiteX26" fmla="*/ 1427396 w 3619883"/>
              <a:gd name="connsiteY26" fmla="*/ 4275461 h 4297250"/>
              <a:gd name="connsiteX27" fmla="*/ 1210751 w 3619883"/>
              <a:gd name="connsiteY27" fmla="*/ 4275461 h 4297250"/>
              <a:gd name="connsiteX28" fmla="*/ 1210751 w 3619883"/>
              <a:gd name="connsiteY28" fmla="*/ 4128157 h 4297250"/>
              <a:gd name="connsiteX29" fmla="*/ 1271978 w 3619883"/>
              <a:gd name="connsiteY29" fmla="*/ 4128157 h 4297250"/>
              <a:gd name="connsiteX30" fmla="*/ 1271978 w 3619883"/>
              <a:gd name="connsiteY30" fmla="*/ 3951392 h 4297250"/>
              <a:gd name="connsiteX31" fmla="*/ 1094193 w 3619883"/>
              <a:gd name="connsiteY31" fmla="*/ 3951392 h 4297250"/>
              <a:gd name="connsiteX32" fmla="*/ 1094193 w 3619883"/>
              <a:gd name="connsiteY32" fmla="*/ 4128157 h 4297250"/>
              <a:gd name="connsiteX33" fmla="*/ 1140354 w 3619883"/>
              <a:gd name="connsiteY33" fmla="*/ 4128157 h 4297250"/>
              <a:gd name="connsiteX34" fmla="*/ 1140354 w 3619883"/>
              <a:gd name="connsiteY34" fmla="*/ 4275461 h 4297250"/>
              <a:gd name="connsiteX35" fmla="*/ 953807 w 3619883"/>
              <a:gd name="connsiteY35" fmla="*/ 4275461 h 4297250"/>
              <a:gd name="connsiteX36" fmla="*/ 912215 w 3619883"/>
              <a:gd name="connsiteY36" fmla="*/ 4128157 h 4297250"/>
              <a:gd name="connsiteX37" fmla="*/ 961020 w 3619883"/>
              <a:gd name="connsiteY37" fmla="*/ 4128157 h 4297250"/>
              <a:gd name="connsiteX38" fmla="*/ 961020 w 3619883"/>
              <a:gd name="connsiteY38" fmla="*/ 3951392 h 4297250"/>
              <a:gd name="connsiteX39" fmla="*/ 783235 w 3619883"/>
              <a:gd name="connsiteY39" fmla="*/ 3951392 h 4297250"/>
              <a:gd name="connsiteX40" fmla="*/ 783235 w 3619883"/>
              <a:gd name="connsiteY40" fmla="*/ 4128157 h 4297250"/>
              <a:gd name="connsiteX41" fmla="*/ 871024 w 3619883"/>
              <a:gd name="connsiteY41" fmla="*/ 4128157 h 4297250"/>
              <a:gd name="connsiteX42" fmla="*/ 829432 w 3619883"/>
              <a:gd name="connsiteY42" fmla="*/ 4275461 h 4297250"/>
              <a:gd name="connsiteX43" fmla="*/ 611484 w 3619883"/>
              <a:gd name="connsiteY43" fmla="*/ 4275461 h 4297250"/>
              <a:gd name="connsiteX44" fmla="*/ 621247 w 3619883"/>
              <a:gd name="connsiteY44" fmla="*/ 4128157 h 4297250"/>
              <a:gd name="connsiteX45" fmla="*/ 650062 w 3619883"/>
              <a:gd name="connsiteY45" fmla="*/ 4128157 h 4297250"/>
              <a:gd name="connsiteX46" fmla="*/ 650062 w 3619883"/>
              <a:gd name="connsiteY46" fmla="*/ 3951392 h 4297250"/>
              <a:gd name="connsiteX47" fmla="*/ 472277 w 3619883"/>
              <a:gd name="connsiteY47" fmla="*/ 3951392 h 4297250"/>
              <a:gd name="connsiteX48" fmla="*/ 472277 w 3619883"/>
              <a:gd name="connsiteY48" fmla="*/ 4128157 h 4297250"/>
              <a:gd name="connsiteX49" fmla="*/ 522650 w 3619883"/>
              <a:gd name="connsiteY49" fmla="*/ 4128157 h 4297250"/>
              <a:gd name="connsiteX50" fmla="*/ 573998 w 3619883"/>
              <a:gd name="connsiteY50" fmla="*/ 4275461 h 4297250"/>
              <a:gd name="connsiteX51" fmla="*/ 336164 w 3619883"/>
              <a:gd name="connsiteY51" fmla="*/ 4275461 h 4297250"/>
              <a:gd name="connsiteX52" fmla="*/ 294572 w 3619883"/>
              <a:gd name="connsiteY52" fmla="*/ 4128157 h 4297250"/>
              <a:gd name="connsiteX53" fmla="*/ 339106 w 3619883"/>
              <a:gd name="connsiteY53" fmla="*/ 4128157 h 4297250"/>
              <a:gd name="connsiteX54" fmla="*/ 339106 w 3619883"/>
              <a:gd name="connsiteY54" fmla="*/ 3951392 h 4297250"/>
              <a:gd name="connsiteX55" fmla="*/ 161321 w 3619883"/>
              <a:gd name="connsiteY55" fmla="*/ 3951392 h 4297250"/>
              <a:gd name="connsiteX56" fmla="*/ 161321 w 3619883"/>
              <a:gd name="connsiteY56" fmla="*/ 4128157 h 4297250"/>
              <a:gd name="connsiteX57" fmla="*/ 230914 w 3619883"/>
              <a:gd name="connsiteY57" fmla="*/ 4128157 h 4297250"/>
              <a:gd name="connsiteX58" fmla="*/ 189322 w 3619883"/>
              <a:gd name="connsiteY58" fmla="*/ 4275461 h 4297250"/>
              <a:gd name="connsiteX59" fmla="*/ 0 w 3619883"/>
              <a:gd name="connsiteY59" fmla="*/ 4275461 h 4297250"/>
              <a:gd name="connsiteX60" fmla="*/ 0 w 3619883"/>
              <a:gd name="connsiteY60" fmla="*/ 42229 h 4297250"/>
              <a:gd name="connsiteX61" fmla="*/ 42464 w 3619883"/>
              <a:gd name="connsiteY61" fmla="*/ 40518 h 4297250"/>
              <a:gd name="connsiteX62" fmla="*/ 137733 w 3619883"/>
              <a:gd name="connsiteY62" fmla="*/ 35355 h 4297250"/>
              <a:gd name="connsiteX63" fmla="*/ 270565 w 3619883"/>
              <a:gd name="connsiteY63" fmla="*/ 29759 h 4297250"/>
              <a:gd name="connsiteX64" fmla="*/ 479734 w 3619883"/>
              <a:gd name="connsiteY64" fmla="*/ 45455 h 4297250"/>
              <a:gd name="connsiteX65" fmla="*/ 524103 w 3619883"/>
              <a:gd name="connsiteY65" fmla="*/ 41625 h 4297250"/>
              <a:gd name="connsiteX66" fmla="*/ 624416 w 3619883"/>
              <a:gd name="connsiteY66" fmla="*/ 22696 h 4297250"/>
              <a:gd name="connsiteX67" fmla="*/ 657762 w 3619883"/>
              <a:gd name="connsiteY67" fmla="*/ 18351 h 4297250"/>
              <a:gd name="connsiteX68" fmla="*/ 690557 w 3619883"/>
              <a:gd name="connsiteY68" fmla="*/ 25792 h 4297250"/>
              <a:gd name="connsiteX69" fmla="*/ 745123 w 3619883"/>
              <a:gd name="connsiteY69" fmla="*/ 40157 h 4297250"/>
              <a:gd name="connsiteX70" fmla="*/ 789493 w 3619883"/>
              <a:gd name="connsiteY70" fmla="*/ 36327 h 4297250"/>
              <a:gd name="connsiteX71" fmla="*/ 854255 w 3619883"/>
              <a:gd name="connsiteY71" fmla="*/ 68887 h 4297250"/>
              <a:gd name="connsiteX72" fmla="*/ 897520 w 3619883"/>
              <a:gd name="connsiteY72" fmla="*/ 88629 h 4297250"/>
              <a:gd name="connsiteX73" fmla="*/ 940510 w 3619883"/>
              <a:gd name="connsiteY73" fmla="*/ 114265 h 4297250"/>
              <a:gd name="connsiteX74" fmla="*/ 1082712 w 3619883"/>
              <a:gd name="connsiteY74" fmla="*/ 144543 h 4297250"/>
              <a:gd name="connsiteX75" fmla="*/ 1205348 w 3619883"/>
              <a:gd name="connsiteY75" fmla="*/ 120753 h 4297250"/>
              <a:gd name="connsiteX76" fmla="*/ 1271764 w 3619883"/>
              <a:gd name="connsiteY76" fmla="*/ 117956 h 4297250"/>
              <a:gd name="connsiteX77" fmla="*/ 1315583 w 3619883"/>
              <a:gd name="connsiteY77" fmla="*/ 125912 h 4297250"/>
              <a:gd name="connsiteX78" fmla="*/ 1359125 w 3619883"/>
              <a:gd name="connsiteY78" fmla="*/ 139761 h 4297250"/>
              <a:gd name="connsiteX79" fmla="*/ 1391919 w 3619883"/>
              <a:gd name="connsiteY79" fmla="*/ 147202 h 4297250"/>
              <a:gd name="connsiteX80" fmla="*/ 1436563 w 3619883"/>
              <a:gd name="connsiteY80" fmla="*/ 137480 h 4297250"/>
              <a:gd name="connsiteX81" fmla="*/ 1471566 w 3619883"/>
              <a:gd name="connsiteY81" fmla="*/ 97777 h 4297250"/>
              <a:gd name="connsiteX82" fmla="*/ 1505739 w 3619883"/>
              <a:gd name="connsiteY82" fmla="*/ 75753 h 4297250"/>
              <a:gd name="connsiteX83" fmla="*/ 1590891 w 3619883"/>
              <a:gd name="connsiteY83" fmla="*/ 144702 h 4297250"/>
              <a:gd name="connsiteX84" fmla="*/ 1625616 w 3619883"/>
              <a:gd name="connsiteY84" fmla="*/ 110893 h 4297250"/>
              <a:gd name="connsiteX85" fmla="*/ 1658964 w 3619883"/>
              <a:gd name="connsiteY85" fmla="*/ 106547 h 4297250"/>
              <a:gd name="connsiteX86" fmla="*/ 1746598 w 3619883"/>
              <a:gd name="connsiteY86" fmla="*/ 122460 h 4297250"/>
              <a:gd name="connsiteX87" fmla="*/ 1811913 w 3619883"/>
              <a:gd name="connsiteY87" fmla="*/ 143234 h 4297250"/>
              <a:gd name="connsiteX88" fmla="*/ 1856557 w 3619883"/>
              <a:gd name="connsiteY88" fmla="*/ 133511 h 4297250"/>
              <a:gd name="connsiteX89" fmla="*/ 2066003 w 3619883"/>
              <a:gd name="connsiteY89" fmla="*/ 143313 h 4297250"/>
              <a:gd name="connsiteX90" fmla="*/ 2177615 w 3619883"/>
              <a:gd name="connsiteY90" fmla="*/ 119007 h 4297250"/>
              <a:gd name="connsiteX91" fmla="*/ 2255883 w 3619883"/>
              <a:gd name="connsiteY91" fmla="*/ 99047 h 4297250"/>
              <a:gd name="connsiteX92" fmla="*/ 2344622 w 3619883"/>
              <a:gd name="connsiteY92" fmla="*/ 91388 h 4297250"/>
              <a:gd name="connsiteX93" fmla="*/ 2455682 w 3619883"/>
              <a:gd name="connsiteY93" fmla="*/ 78869 h 4297250"/>
              <a:gd name="connsiteX94" fmla="*/ 2632609 w 3619883"/>
              <a:gd name="connsiteY94" fmla="*/ 75338 h 4297250"/>
              <a:gd name="connsiteX95" fmla="*/ 2742291 w 3619883"/>
              <a:gd name="connsiteY95" fmla="*/ 92282 h 4297250"/>
              <a:gd name="connsiteX96" fmla="*/ 2851974 w 3619883"/>
              <a:gd name="connsiteY96" fmla="*/ 109227 h 4297250"/>
              <a:gd name="connsiteX97" fmla="*/ 2907643 w 3619883"/>
              <a:gd name="connsiteY97" fmla="*/ 100020 h 4297250"/>
              <a:gd name="connsiteX98" fmla="*/ 2944022 w 3619883"/>
              <a:gd name="connsiteY98" fmla="*/ 30853 h 4297250"/>
              <a:gd name="connsiteX99" fmla="*/ 3022289 w 3619883"/>
              <a:gd name="connsiteY99" fmla="*/ 10893 h 4297250"/>
              <a:gd name="connsiteX100" fmla="*/ 3054807 w 3619883"/>
              <a:gd name="connsiteY100" fmla="*/ 24226 h 4297250"/>
              <a:gd name="connsiteX101" fmla="*/ 3141892 w 3619883"/>
              <a:gd name="connsiteY101" fmla="*/ 51925 h 4297250"/>
              <a:gd name="connsiteX102" fmla="*/ 3185711 w 3619883"/>
              <a:gd name="connsiteY102" fmla="*/ 59881 h 4297250"/>
              <a:gd name="connsiteX103" fmla="*/ 3219056 w 3619883"/>
              <a:gd name="connsiteY103" fmla="*/ 55536 h 4297250"/>
              <a:gd name="connsiteX104" fmla="*/ 3263425 w 3619883"/>
              <a:gd name="connsiteY104" fmla="*/ 51706 h 4297250"/>
              <a:gd name="connsiteX105" fmla="*/ 3296219 w 3619883"/>
              <a:gd name="connsiteY105" fmla="*/ 59147 h 4297250"/>
              <a:gd name="connsiteX106" fmla="*/ 3319094 w 3619883"/>
              <a:gd name="connsiteY106" fmla="*/ 42500 h 4297250"/>
              <a:gd name="connsiteX107" fmla="*/ 3420511 w 3619883"/>
              <a:gd name="connsiteY107" fmla="*/ 0 h 4297250"/>
              <a:gd name="connsiteX108" fmla="*/ 3453305 w 3619883"/>
              <a:gd name="connsiteY108" fmla="*/ 7440 h 4297250"/>
              <a:gd name="connsiteX109" fmla="*/ 3496571 w 3619883"/>
              <a:gd name="connsiteY109" fmla="*/ 27182 h 4297250"/>
              <a:gd name="connsiteX110" fmla="*/ 3602117 w 3619883"/>
              <a:gd name="connsiteY110" fmla="*/ 132521 h 4297250"/>
              <a:gd name="connsiteX111" fmla="*/ 3619883 w 3619883"/>
              <a:gd name="connsiteY111" fmla="*/ 140049 h 4297250"/>
              <a:gd name="connsiteX112" fmla="*/ 3619883 w 3619883"/>
              <a:gd name="connsiteY11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4128157 h 4297250"/>
              <a:gd name="connsiteX16" fmla="*/ 1745346 w 3619883"/>
              <a:gd name="connsiteY16" fmla="*/ 4128157 h 4297250"/>
              <a:gd name="connsiteX17" fmla="*/ 1796694 w 3619883"/>
              <a:gd name="connsiteY17" fmla="*/ 4275461 h 4297250"/>
              <a:gd name="connsiteX18" fmla="*/ 1558844 w 3619883"/>
              <a:gd name="connsiteY18" fmla="*/ 4275461 h 4297250"/>
              <a:gd name="connsiteX19" fmla="*/ 1517252 w 3619883"/>
              <a:gd name="connsiteY19" fmla="*/ 4128157 h 4297250"/>
              <a:gd name="connsiteX20" fmla="*/ 1582936 w 3619883"/>
              <a:gd name="connsiteY20" fmla="*/ 4128157 h 4297250"/>
              <a:gd name="connsiteX21" fmla="*/ 1582936 w 3619883"/>
              <a:gd name="connsiteY21" fmla="*/ 3951392 h 4297250"/>
              <a:gd name="connsiteX22" fmla="*/ 1405151 w 3619883"/>
              <a:gd name="connsiteY22" fmla="*/ 3951392 h 4297250"/>
              <a:gd name="connsiteX23" fmla="*/ 1405151 w 3619883"/>
              <a:gd name="connsiteY23" fmla="*/ 4128157 h 4297250"/>
              <a:gd name="connsiteX24" fmla="*/ 1468988 w 3619883"/>
              <a:gd name="connsiteY24" fmla="*/ 4128157 h 4297250"/>
              <a:gd name="connsiteX25" fmla="*/ 1427396 w 3619883"/>
              <a:gd name="connsiteY25" fmla="*/ 4275461 h 4297250"/>
              <a:gd name="connsiteX26" fmla="*/ 1210751 w 3619883"/>
              <a:gd name="connsiteY26" fmla="*/ 4275461 h 4297250"/>
              <a:gd name="connsiteX27" fmla="*/ 1210751 w 3619883"/>
              <a:gd name="connsiteY27" fmla="*/ 4128157 h 4297250"/>
              <a:gd name="connsiteX28" fmla="*/ 1271978 w 3619883"/>
              <a:gd name="connsiteY28" fmla="*/ 4128157 h 4297250"/>
              <a:gd name="connsiteX29" fmla="*/ 1271978 w 3619883"/>
              <a:gd name="connsiteY29" fmla="*/ 3951392 h 4297250"/>
              <a:gd name="connsiteX30" fmla="*/ 1094193 w 3619883"/>
              <a:gd name="connsiteY30" fmla="*/ 3951392 h 4297250"/>
              <a:gd name="connsiteX31" fmla="*/ 1094193 w 3619883"/>
              <a:gd name="connsiteY31" fmla="*/ 4128157 h 4297250"/>
              <a:gd name="connsiteX32" fmla="*/ 1140354 w 3619883"/>
              <a:gd name="connsiteY32" fmla="*/ 4128157 h 4297250"/>
              <a:gd name="connsiteX33" fmla="*/ 1140354 w 3619883"/>
              <a:gd name="connsiteY33" fmla="*/ 4275461 h 4297250"/>
              <a:gd name="connsiteX34" fmla="*/ 953807 w 3619883"/>
              <a:gd name="connsiteY34" fmla="*/ 4275461 h 4297250"/>
              <a:gd name="connsiteX35" fmla="*/ 912215 w 3619883"/>
              <a:gd name="connsiteY35" fmla="*/ 4128157 h 4297250"/>
              <a:gd name="connsiteX36" fmla="*/ 961020 w 3619883"/>
              <a:gd name="connsiteY36" fmla="*/ 4128157 h 4297250"/>
              <a:gd name="connsiteX37" fmla="*/ 961020 w 3619883"/>
              <a:gd name="connsiteY37" fmla="*/ 3951392 h 4297250"/>
              <a:gd name="connsiteX38" fmla="*/ 783235 w 3619883"/>
              <a:gd name="connsiteY38" fmla="*/ 3951392 h 4297250"/>
              <a:gd name="connsiteX39" fmla="*/ 783235 w 3619883"/>
              <a:gd name="connsiteY39" fmla="*/ 4128157 h 4297250"/>
              <a:gd name="connsiteX40" fmla="*/ 871024 w 3619883"/>
              <a:gd name="connsiteY40" fmla="*/ 4128157 h 4297250"/>
              <a:gd name="connsiteX41" fmla="*/ 829432 w 3619883"/>
              <a:gd name="connsiteY41" fmla="*/ 4275461 h 4297250"/>
              <a:gd name="connsiteX42" fmla="*/ 611484 w 3619883"/>
              <a:gd name="connsiteY42" fmla="*/ 4275461 h 4297250"/>
              <a:gd name="connsiteX43" fmla="*/ 621247 w 3619883"/>
              <a:gd name="connsiteY43" fmla="*/ 4128157 h 4297250"/>
              <a:gd name="connsiteX44" fmla="*/ 650062 w 3619883"/>
              <a:gd name="connsiteY44" fmla="*/ 4128157 h 4297250"/>
              <a:gd name="connsiteX45" fmla="*/ 650062 w 3619883"/>
              <a:gd name="connsiteY45" fmla="*/ 3951392 h 4297250"/>
              <a:gd name="connsiteX46" fmla="*/ 472277 w 3619883"/>
              <a:gd name="connsiteY46" fmla="*/ 3951392 h 4297250"/>
              <a:gd name="connsiteX47" fmla="*/ 472277 w 3619883"/>
              <a:gd name="connsiteY47" fmla="*/ 4128157 h 4297250"/>
              <a:gd name="connsiteX48" fmla="*/ 522650 w 3619883"/>
              <a:gd name="connsiteY48" fmla="*/ 4128157 h 4297250"/>
              <a:gd name="connsiteX49" fmla="*/ 573998 w 3619883"/>
              <a:gd name="connsiteY49" fmla="*/ 4275461 h 4297250"/>
              <a:gd name="connsiteX50" fmla="*/ 336164 w 3619883"/>
              <a:gd name="connsiteY50" fmla="*/ 4275461 h 4297250"/>
              <a:gd name="connsiteX51" fmla="*/ 294572 w 3619883"/>
              <a:gd name="connsiteY51" fmla="*/ 4128157 h 4297250"/>
              <a:gd name="connsiteX52" fmla="*/ 339106 w 3619883"/>
              <a:gd name="connsiteY52" fmla="*/ 4128157 h 4297250"/>
              <a:gd name="connsiteX53" fmla="*/ 339106 w 3619883"/>
              <a:gd name="connsiteY53" fmla="*/ 3951392 h 4297250"/>
              <a:gd name="connsiteX54" fmla="*/ 161321 w 3619883"/>
              <a:gd name="connsiteY54" fmla="*/ 3951392 h 4297250"/>
              <a:gd name="connsiteX55" fmla="*/ 161321 w 3619883"/>
              <a:gd name="connsiteY55" fmla="*/ 4128157 h 4297250"/>
              <a:gd name="connsiteX56" fmla="*/ 230914 w 3619883"/>
              <a:gd name="connsiteY56" fmla="*/ 4128157 h 4297250"/>
              <a:gd name="connsiteX57" fmla="*/ 189322 w 3619883"/>
              <a:gd name="connsiteY57" fmla="*/ 4275461 h 4297250"/>
              <a:gd name="connsiteX58" fmla="*/ 0 w 3619883"/>
              <a:gd name="connsiteY58" fmla="*/ 4275461 h 4297250"/>
              <a:gd name="connsiteX59" fmla="*/ 0 w 3619883"/>
              <a:gd name="connsiteY59" fmla="*/ 42229 h 4297250"/>
              <a:gd name="connsiteX60" fmla="*/ 42464 w 3619883"/>
              <a:gd name="connsiteY60" fmla="*/ 40518 h 4297250"/>
              <a:gd name="connsiteX61" fmla="*/ 137733 w 3619883"/>
              <a:gd name="connsiteY61" fmla="*/ 35355 h 4297250"/>
              <a:gd name="connsiteX62" fmla="*/ 270565 w 3619883"/>
              <a:gd name="connsiteY62" fmla="*/ 29759 h 4297250"/>
              <a:gd name="connsiteX63" fmla="*/ 479734 w 3619883"/>
              <a:gd name="connsiteY63" fmla="*/ 45455 h 4297250"/>
              <a:gd name="connsiteX64" fmla="*/ 524103 w 3619883"/>
              <a:gd name="connsiteY64" fmla="*/ 41625 h 4297250"/>
              <a:gd name="connsiteX65" fmla="*/ 624416 w 3619883"/>
              <a:gd name="connsiteY65" fmla="*/ 22696 h 4297250"/>
              <a:gd name="connsiteX66" fmla="*/ 657762 w 3619883"/>
              <a:gd name="connsiteY66" fmla="*/ 18351 h 4297250"/>
              <a:gd name="connsiteX67" fmla="*/ 690557 w 3619883"/>
              <a:gd name="connsiteY67" fmla="*/ 25792 h 4297250"/>
              <a:gd name="connsiteX68" fmla="*/ 745123 w 3619883"/>
              <a:gd name="connsiteY68" fmla="*/ 40157 h 4297250"/>
              <a:gd name="connsiteX69" fmla="*/ 789493 w 3619883"/>
              <a:gd name="connsiteY69" fmla="*/ 36327 h 4297250"/>
              <a:gd name="connsiteX70" fmla="*/ 854255 w 3619883"/>
              <a:gd name="connsiteY70" fmla="*/ 68887 h 4297250"/>
              <a:gd name="connsiteX71" fmla="*/ 897520 w 3619883"/>
              <a:gd name="connsiteY71" fmla="*/ 88629 h 4297250"/>
              <a:gd name="connsiteX72" fmla="*/ 940510 w 3619883"/>
              <a:gd name="connsiteY72" fmla="*/ 114265 h 4297250"/>
              <a:gd name="connsiteX73" fmla="*/ 1082712 w 3619883"/>
              <a:gd name="connsiteY73" fmla="*/ 144543 h 4297250"/>
              <a:gd name="connsiteX74" fmla="*/ 1205348 w 3619883"/>
              <a:gd name="connsiteY74" fmla="*/ 120753 h 4297250"/>
              <a:gd name="connsiteX75" fmla="*/ 1271764 w 3619883"/>
              <a:gd name="connsiteY75" fmla="*/ 117956 h 4297250"/>
              <a:gd name="connsiteX76" fmla="*/ 1315583 w 3619883"/>
              <a:gd name="connsiteY76" fmla="*/ 125912 h 4297250"/>
              <a:gd name="connsiteX77" fmla="*/ 1359125 w 3619883"/>
              <a:gd name="connsiteY77" fmla="*/ 139761 h 4297250"/>
              <a:gd name="connsiteX78" fmla="*/ 1391919 w 3619883"/>
              <a:gd name="connsiteY78" fmla="*/ 147202 h 4297250"/>
              <a:gd name="connsiteX79" fmla="*/ 1436563 w 3619883"/>
              <a:gd name="connsiteY79" fmla="*/ 137480 h 4297250"/>
              <a:gd name="connsiteX80" fmla="*/ 1471566 w 3619883"/>
              <a:gd name="connsiteY80" fmla="*/ 97777 h 4297250"/>
              <a:gd name="connsiteX81" fmla="*/ 1505739 w 3619883"/>
              <a:gd name="connsiteY81" fmla="*/ 75753 h 4297250"/>
              <a:gd name="connsiteX82" fmla="*/ 1590891 w 3619883"/>
              <a:gd name="connsiteY82" fmla="*/ 144702 h 4297250"/>
              <a:gd name="connsiteX83" fmla="*/ 1625616 w 3619883"/>
              <a:gd name="connsiteY83" fmla="*/ 110893 h 4297250"/>
              <a:gd name="connsiteX84" fmla="*/ 1658964 w 3619883"/>
              <a:gd name="connsiteY84" fmla="*/ 106547 h 4297250"/>
              <a:gd name="connsiteX85" fmla="*/ 1746598 w 3619883"/>
              <a:gd name="connsiteY85" fmla="*/ 122460 h 4297250"/>
              <a:gd name="connsiteX86" fmla="*/ 1811913 w 3619883"/>
              <a:gd name="connsiteY86" fmla="*/ 143234 h 4297250"/>
              <a:gd name="connsiteX87" fmla="*/ 1856557 w 3619883"/>
              <a:gd name="connsiteY87" fmla="*/ 133511 h 4297250"/>
              <a:gd name="connsiteX88" fmla="*/ 2066003 w 3619883"/>
              <a:gd name="connsiteY88" fmla="*/ 143313 h 4297250"/>
              <a:gd name="connsiteX89" fmla="*/ 2177615 w 3619883"/>
              <a:gd name="connsiteY89" fmla="*/ 119007 h 4297250"/>
              <a:gd name="connsiteX90" fmla="*/ 2255883 w 3619883"/>
              <a:gd name="connsiteY90" fmla="*/ 99047 h 4297250"/>
              <a:gd name="connsiteX91" fmla="*/ 2344622 w 3619883"/>
              <a:gd name="connsiteY91" fmla="*/ 91388 h 4297250"/>
              <a:gd name="connsiteX92" fmla="*/ 2455682 w 3619883"/>
              <a:gd name="connsiteY92" fmla="*/ 78869 h 4297250"/>
              <a:gd name="connsiteX93" fmla="*/ 2632609 w 3619883"/>
              <a:gd name="connsiteY93" fmla="*/ 75338 h 4297250"/>
              <a:gd name="connsiteX94" fmla="*/ 2742291 w 3619883"/>
              <a:gd name="connsiteY94" fmla="*/ 92282 h 4297250"/>
              <a:gd name="connsiteX95" fmla="*/ 2851974 w 3619883"/>
              <a:gd name="connsiteY95" fmla="*/ 109227 h 4297250"/>
              <a:gd name="connsiteX96" fmla="*/ 2907643 w 3619883"/>
              <a:gd name="connsiteY96" fmla="*/ 100020 h 4297250"/>
              <a:gd name="connsiteX97" fmla="*/ 2944022 w 3619883"/>
              <a:gd name="connsiteY97" fmla="*/ 30853 h 4297250"/>
              <a:gd name="connsiteX98" fmla="*/ 3022289 w 3619883"/>
              <a:gd name="connsiteY98" fmla="*/ 10893 h 4297250"/>
              <a:gd name="connsiteX99" fmla="*/ 3054807 w 3619883"/>
              <a:gd name="connsiteY99" fmla="*/ 24226 h 4297250"/>
              <a:gd name="connsiteX100" fmla="*/ 3141892 w 3619883"/>
              <a:gd name="connsiteY100" fmla="*/ 51925 h 4297250"/>
              <a:gd name="connsiteX101" fmla="*/ 3185711 w 3619883"/>
              <a:gd name="connsiteY101" fmla="*/ 59881 h 4297250"/>
              <a:gd name="connsiteX102" fmla="*/ 3219056 w 3619883"/>
              <a:gd name="connsiteY102" fmla="*/ 55536 h 4297250"/>
              <a:gd name="connsiteX103" fmla="*/ 3263425 w 3619883"/>
              <a:gd name="connsiteY103" fmla="*/ 51706 h 4297250"/>
              <a:gd name="connsiteX104" fmla="*/ 3296219 w 3619883"/>
              <a:gd name="connsiteY104" fmla="*/ 59147 h 4297250"/>
              <a:gd name="connsiteX105" fmla="*/ 3319094 w 3619883"/>
              <a:gd name="connsiteY105" fmla="*/ 42500 h 4297250"/>
              <a:gd name="connsiteX106" fmla="*/ 3420511 w 3619883"/>
              <a:gd name="connsiteY106" fmla="*/ 0 h 4297250"/>
              <a:gd name="connsiteX107" fmla="*/ 3453305 w 3619883"/>
              <a:gd name="connsiteY107" fmla="*/ 7440 h 4297250"/>
              <a:gd name="connsiteX108" fmla="*/ 3496571 w 3619883"/>
              <a:gd name="connsiteY108" fmla="*/ 27182 h 4297250"/>
              <a:gd name="connsiteX109" fmla="*/ 3602117 w 3619883"/>
              <a:gd name="connsiteY109" fmla="*/ 132521 h 4297250"/>
              <a:gd name="connsiteX110" fmla="*/ 3619883 w 3619883"/>
              <a:gd name="connsiteY110" fmla="*/ 140049 h 4297250"/>
              <a:gd name="connsiteX111" fmla="*/ 3619883 w 3619883"/>
              <a:gd name="connsiteY11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716110 w 3619883"/>
              <a:gd name="connsiteY14" fmla="*/ 4128157 h 4297250"/>
              <a:gd name="connsiteX15" fmla="*/ 1745346 w 3619883"/>
              <a:gd name="connsiteY15" fmla="*/ 4128157 h 4297250"/>
              <a:gd name="connsiteX16" fmla="*/ 1796694 w 3619883"/>
              <a:gd name="connsiteY16" fmla="*/ 4275461 h 4297250"/>
              <a:gd name="connsiteX17" fmla="*/ 1558844 w 3619883"/>
              <a:gd name="connsiteY17" fmla="*/ 4275461 h 4297250"/>
              <a:gd name="connsiteX18" fmla="*/ 1517252 w 3619883"/>
              <a:gd name="connsiteY18" fmla="*/ 4128157 h 4297250"/>
              <a:gd name="connsiteX19" fmla="*/ 1582936 w 3619883"/>
              <a:gd name="connsiteY19" fmla="*/ 4128157 h 4297250"/>
              <a:gd name="connsiteX20" fmla="*/ 1582936 w 3619883"/>
              <a:gd name="connsiteY20" fmla="*/ 3951392 h 4297250"/>
              <a:gd name="connsiteX21" fmla="*/ 1405151 w 3619883"/>
              <a:gd name="connsiteY21" fmla="*/ 3951392 h 4297250"/>
              <a:gd name="connsiteX22" fmla="*/ 1405151 w 3619883"/>
              <a:gd name="connsiteY22" fmla="*/ 4128157 h 4297250"/>
              <a:gd name="connsiteX23" fmla="*/ 1468988 w 3619883"/>
              <a:gd name="connsiteY23" fmla="*/ 4128157 h 4297250"/>
              <a:gd name="connsiteX24" fmla="*/ 1427396 w 3619883"/>
              <a:gd name="connsiteY24" fmla="*/ 4275461 h 4297250"/>
              <a:gd name="connsiteX25" fmla="*/ 1210751 w 3619883"/>
              <a:gd name="connsiteY25" fmla="*/ 4275461 h 4297250"/>
              <a:gd name="connsiteX26" fmla="*/ 1210751 w 3619883"/>
              <a:gd name="connsiteY26" fmla="*/ 4128157 h 4297250"/>
              <a:gd name="connsiteX27" fmla="*/ 1271978 w 3619883"/>
              <a:gd name="connsiteY27" fmla="*/ 4128157 h 4297250"/>
              <a:gd name="connsiteX28" fmla="*/ 1271978 w 3619883"/>
              <a:gd name="connsiteY28" fmla="*/ 3951392 h 4297250"/>
              <a:gd name="connsiteX29" fmla="*/ 1094193 w 3619883"/>
              <a:gd name="connsiteY29" fmla="*/ 3951392 h 4297250"/>
              <a:gd name="connsiteX30" fmla="*/ 1094193 w 3619883"/>
              <a:gd name="connsiteY30" fmla="*/ 4128157 h 4297250"/>
              <a:gd name="connsiteX31" fmla="*/ 1140354 w 3619883"/>
              <a:gd name="connsiteY31" fmla="*/ 4128157 h 4297250"/>
              <a:gd name="connsiteX32" fmla="*/ 1140354 w 3619883"/>
              <a:gd name="connsiteY32" fmla="*/ 4275461 h 4297250"/>
              <a:gd name="connsiteX33" fmla="*/ 953807 w 3619883"/>
              <a:gd name="connsiteY33" fmla="*/ 4275461 h 4297250"/>
              <a:gd name="connsiteX34" fmla="*/ 912215 w 3619883"/>
              <a:gd name="connsiteY34" fmla="*/ 4128157 h 4297250"/>
              <a:gd name="connsiteX35" fmla="*/ 961020 w 3619883"/>
              <a:gd name="connsiteY35" fmla="*/ 4128157 h 4297250"/>
              <a:gd name="connsiteX36" fmla="*/ 961020 w 3619883"/>
              <a:gd name="connsiteY36" fmla="*/ 3951392 h 4297250"/>
              <a:gd name="connsiteX37" fmla="*/ 783235 w 3619883"/>
              <a:gd name="connsiteY37" fmla="*/ 3951392 h 4297250"/>
              <a:gd name="connsiteX38" fmla="*/ 783235 w 3619883"/>
              <a:gd name="connsiteY38" fmla="*/ 4128157 h 4297250"/>
              <a:gd name="connsiteX39" fmla="*/ 871024 w 3619883"/>
              <a:gd name="connsiteY39" fmla="*/ 4128157 h 4297250"/>
              <a:gd name="connsiteX40" fmla="*/ 829432 w 3619883"/>
              <a:gd name="connsiteY40" fmla="*/ 4275461 h 4297250"/>
              <a:gd name="connsiteX41" fmla="*/ 611484 w 3619883"/>
              <a:gd name="connsiteY41" fmla="*/ 4275461 h 4297250"/>
              <a:gd name="connsiteX42" fmla="*/ 621247 w 3619883"/>
              <a:gd name="connsiteY42" fmla="*/ 4128157 h 4297250"/>
              <a:gd name="connsiteX43" fmla="*/ 650062 w 3619883"/>
              <a:gd name="connsiteY43" fmla="*/ 4128157 h 4297250"/>
              <a:gd name="connsiteX44" fmla="*/ 650062 w 3619883"/>
              <a:gd name="connsiteY44" fmla="*/ 3951392 h 4297250"/>
              <a:gd name="connsiteX45" fmla="*/ 472277 w 3619883"/>
              <a:gd name="connsiteY45" fmla="*/ 3951392 h 4297250"/>
              <a:gd name="connsiteX46" fmla="*/ 472277 w 3619883"/>
              <a:gd name="connsiteY46" fmla="*/ 4128157 h 4297250"/>
              <a:gd name="connsiteX47" fmla="*/ 522650 w 3619883"/>
              <a:gd name="connsiteY47" fmla="*/ 4128157 h 4297250"/>
              <a:gd name="connsiteX48" fmla="*/ 573998 w 3619883"/>
              <a:gd name="connsiteY48" fmla="*/ 4275461 h 4297250"/>
              <a:gd name="connsiteX49" fmla="*/ 336164 w 3619883"/>
              <a:gd name="connsiteY49" fmla="*/ 4275461 h 4297250"/>
              <a:gd name="connsiteX50" fmla="*/ 294572 w 3619883"/>
              <a:gd name="connsiteY50" fmla="*/ 4128157 h 4297250"/>
              <a:gd name="connsiteX51" fmla="*/ 339106 w 3619883"/>
              <a:gd name="connsiteY51" fmla="*/ 4128157 h 4297250"/>
              <a:gd name="connsiteX52" fmla="*/ 339106 w 3619883"/>
              <a:gd name="connsiteY52" fmla="*/ 3951392 h 4297250"/>
              <a:gd name="connsiteX53" fmla="*/ 161321 w 3619883"/>
              <a:gd name="connsiteY53" fmla="*/ 3951392 h 4297250"/>
              <a:gd name="connsiteX54" fmla="*/ 161321 w 3619883"/>
              <a:gd name="connsiteY54" fmla="*/ 4128157 h 4297250"/>
              <a:gd name="connsiteX55" fmla="*/ 230914 w 3619883"/>
              <a:gd name="connsiteY55" fmla="*/ 4128157 h 4297250"/>
              <a:gd name="connsiteX56" fmla="*/ 189322 w 3619883"/>
              <a:gd name="connsiteY56" fmla="*/ 4275461 h 4297250"/>
              <a:gd name="connsiteX57" fmla="*/ 0 w 3619883"/>
              <a:gd name="connsiteY57" fmla="*/ 4275461 h 4297250"/>
              <a:gd name="connsiteX58" fmla="*/ 0 w 3619883"/>
              <a:gd name="connsiteY58" fmla="*/ 42229 h 4297250"/>
              <a:gd name="connsiteX59" fmla="*/ 42464 w 3619883"/>
              <a:gd name="connsiteY59" fmla="*/ 40518 h 4297250"/>
              <a:gd name="connsiteX60" fmla="*/ 137733 w 3619883"/>
              <a:gd name="connsiteY60" fmla="*/ 35355 h 4297250"/>
              <a:gd name="connsiteX61" fmla="*/ 270565 w 3619883"/>
              <a:gd name="connsiteY61" fmla="*/ 29759 h 4297250"/>
              <a:gd name="connsiteX62" fmla="*/ 479734 w 3619883"/>
              <a:gd name="connsiteY62" fmla="*/ 45455 h 4297250"/>
              <a:gd name="connsiteX63" fmla="*/ 524103 w 3619883"/>
              <a:gd name="connsiteY63" fmla="*/ 41625 h 4297250"/>
              <a:gd name="connsiteX64" fmla="*/ 624416 w 3619883"/>
              <a:gd name="connsiteY64" fmla="*/ 22696 h 4297250"/>
              <a:gd name="connsiteX65" fmla="*/ 657762 w 3619883"/>
              <a:gd name="connsiteY65" fmla="*/ 18351 h 4297250"/>
              <a:gd name="connsiteX66" fmla="*/ 690557 w 3619883"/>
              <a:gd name="connsiteY66" fmla="*/ 25792 h 4297250"/>
              <a:gd name="connsiteX67" fmla="*/ 745123 w 3619883"/>
              <a:gd name="connsiteY67" fmla="*/ 40157 h 4297250"/>
              <a:gd name="connsiteX68" fmla="*/ 789493 w 3619883"/>
              <a:gd name="connsiteY68" fmla="*/ 36327 h 4297250"/>
              <a:gd name="connsiteX69" fmla="*/ 854255 w 3619883"/>
              <a:gd name="connsiteY69" fmla="*/ 68887 h 4297250"/>
              <a:gd name="connsiteX70" fmla="*/ 897520 w 3619883"/>
              <a:gd name="connsiteY70" fmla="*/ 88629 h 4297250"/>
              <a:gd name="connsiteX71" fmla="*/ 940510 w 3619883"/>
              <a:gd name="connsiteY71" fmla="*/ 114265 h 4297250"/>
              <a:gd name="connsiteX72" fmla="*/ 1082712 w 3619883"/>
              <a:gd name="connsiteY72" fmla="*/ 144543 h 4297250"/>
              <a:gd name="connsiteX73" fmla="*/ 1205348 w 3619883"/>
              <a:gd name="connsiteY73" fmla="*/ 120753 h 4297250"/>
              <a:gd name="connsiteX74" fmla="*/ 1271764 w 3619883"/>
              <a:gd name="connsiteY74" fmla="*/ 117956 h 4297250"/>
              <a:gd name="connsiteX75" fmla="*/ 1315583 w 3619883"/>
              <a:gd name="connsiteY75" fmla="*/ 125912 h 4297250"/>
              <a:gd name="connsiteX76" fmla="*/ 1359125 w 3619883"/>
              <a:gd name="connsiteY76" fmla="*/ 139761 h 4297250"/>
              <a:gd name="connsiteX77" fmla="*/ 1391919 w 3619883"/>
              <a:gd name="connsiteY77" fmla="*/ 147202 h 4297250"/>
              <a:gd name="connsiteX78" fmla="*/ 1436563 w 3619883"/>
              <a:gd name="connsiteY78" fmla="*/ 137480 h 4297250"/>
              <a:gd name="connsiteX79" fmla="*/ 1471566 w 3619883"/>
              <a:gd name="connsiteY79" fmla="*/ 97777 h 4297250"/>
              <a:gd name="connsiteX80" fmla="*/ 1505739 w 3619883"/>
              <a:gd name="connsiteY80" fmla="*/ 75753 h 4297250"/>
              <a:gd name="connsiteX81" fmla="*/ 1590891 w 3619883"/>
              <a:gd name="connsiteY81" fmla="*/ 144702 h 4297250"/>
              <a:gd name="connsiteX82" fmla="*/ 1625616 w 3619883"/>
              <a:gd name="connsiteY82" fmla="*/ 110893 h 4297250"/>
              <a:gd name="connsiteX83" fmla="*/ 1658964 w 3619883"/>
              <a:gd name="connsiteY83" fmla="*/ 106547 h 4297250"/>
              <a:gd name="connsiteX84" fmla="*/ 1746598 w 3619883"/>
              <a:gd name="connsiteY84" fmla="*/ 122460 h 4297250"/>
              <a:gd name="connsiteX85" fmla="*/ 1811913 w 3619883"/>
              <a:gd name="connsiteY85" fmla="*/ 143234 h 4297250"/>
              <a:gd name="connsiteX86" fmla="*/ 1856557 w 3619883"/>
              <a:gd name="connsiteY86" fmla="*/ 133511 h 4297250"/>
              <a:gd name="connsiteX87" fmla="*/ 2066003 w 3619883"/>
              <a:gd name="connsiteY87" fmla="*/ 143313 h 4297250"/>
              <a:gd name="connsiteX88" fmla="*/ 2177615 w 3619883"/>
              <a:gd name="connsiteY88" fmla="*/ 119007 h 4297250"/>
              <a:gd name="connsiteX89" fmla="*/ 2255883 w 3619883"/>
              <a:gd name="connsiteY89" fmla="*/ 99047 h 4297250"/>
              <a:gd name="connsiteX90" fmla="*/ 2344622 w 3619883"/>
              <a:gd name="connsiteY90" fmla="*/ 91388 h 4297250"/>
              <a:gd name="connsiteX91" fmla="*/ 2455682 w 3619883"/>
              <a:gd name="connsiteY91" fmla="*/ 78869 h 4297250"/>
              <a:gd name="connsiteX92" fmla="*/ 2632609 w 3619883"/>
              <a:gd name="connsiteY92" fmla="*/ 75338 h 4297250"/>
              <a:gd name="connsiteX93" fmla="*/ 2742291 w 3619883"/>
              <a:gd name="connsiteY93" fmla="*/ 92282 h 4297250"/>
              <a:gd name="connsiteX94" fmla="*/ 2851974 w 3619883"/>
              <a:gd name="connsiteY94" fmla="*/ 109227 h 4297250"/>
              <a:gd name="connsiteX95" fmla="*/ 2907643 w 3619883"/>
              <a:gd name="connsiteY95" fmla="*/ 100020 h 4297250"/>
              <a:gd name="connsiteX96" fmla="*/ 2944022 w 3619883"/>
              <a:gd name="connsiteY96" fmla="*/ 30853 h 4297250"/>
              <a:gd name="connsiteX97" fmla="*/ 3022289 w 3619883"/>
              <a:gd name="connsiteY97" fmla="*/ 10893 h 4297250"/>
              <a:gd name="connsiteX98" fmla="*/ 3054807 w 3619883"/>
              <a:gd name="connsiteY98" fmla="*/ 24226 h 4297250"/>
              <a:gd name="connsiteX99" fmla="*/ 3141892 w 3619883"/>
              <a:gd name="connsiteY99" fmla="*/ 51925 h 4297250"/>
              <a:gd name="connsiteX100" fmla="*/ 3185711 w 3619883"/>
              <a:gd name="connsiteY100" fmla="*/ 59881 h 4297250"/>
              <a:gd name="connsiteX101" fmla="*/ 3219056 w 3619883"/>
              <a:gd name="connsiteY101" fmla="*/ 55536 h 4297250"/>
              <a:gd name="connsiteX102" fmla="*/ 3263425 w 3619883"/>
              <a:gd name="connsiteY102" fmla="*/ 51706 h 4297250"/>
              <a:gd name="connsiteX103" fmla="*/ 3296219 w 3619883"/>
              <a:gd name="connsiteY103" fmla="*/ 59147 h 4297250"/>
              <a:gd name="connsiteX104" fmla="*/ 3319094 w 3619883"/>
              <a:gd name="connsiteY104" fmla="*/ 42500 h 4297250"/>
              <a:gd name="connsiteX105" fmla="*/ 3420511 w 3619883"/>
              <a:gd name="connsiteY105" fmla="*/ 0 h 4297250"/>
              <a:gd name="connsiteX106" fmla="*/ 3453305 w 3619883"/>
              <a:gd name="connsiteY106" fmla="*/ 7440 h 4297250"/>
              <a:gd name="connsiteX107" fmla="*/ 3496571 w 3619883"/>
              <a:gd name="connsiteY107" fmla="*/ 27182 h 4297250"/>
              <a:gd name="connsiteX108" fmla="*/ 3602117 w 3619883"/>
              <a:gd name="connsiteY108" fmla="*/ 132521 h 4297250"/>
              <a:gd name="connsiteX109" fmla="*/ 3619883 w 3619883"/>
              <a:gd name="connsiteY109" fmla="*/ 140049 h 4297250"/>
              <a:gd name="connsiteX110" fmla="*/ 3619883 w 3619883"/>
              <a:gd name="connsiteY11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716110 w 3619883"/>
              <a:gd name="connsiteY13" fmla="*/ 4128157 h 4297250"/>
              <a:gd name="connsiteX14" fmla="*/ 1745346 w 3619883"/>
              <a:gd name="connsiteY14" fmla="*/ 4128157 h 4297250"/>
              <a:gd name="connsiteX15" fmla="*/ 1796694 w 3619883"/>
              <a:gd name="connsiteY15" fmla="*/ 4275461 h 4297250"/>
              <a:gd name="connsiteX16" fmla="*/ 1558844 w 3619883"/>
              <a:gd name="connsiteY16" fmla="*/ 4275461 h 4297250"/>
              <a:gd name="connsiteX17" fmla="*/ 1517252 w 3619883"/>
              <a:gd name="connsiteY17" fmla="*/ 4128157 h 4297250"/>
              <a:gd name="connsiteX18" fmla="*/ 1582936 w 3619883"/>
              <a:gd name="connsiteY18" fmla="*/ 4128157 h 4297250"/>
              <a:gd name="connsiteX19" fmla="*/ 1582936 w 3619883"/>
              <a:gd name="connsiteY19" fmla="*/ 3951392 h 4297250"/>
              <a:gd name="connsiteX20" fmla="*/ 1405151 w 3619883"/>
              <a:gd name="connsiteY20" fmla="*/ 3951392 h 4297250"/>
              <a:gd name="connsiteX21" fmla="*/ 1405151 w 3619883"/>
              <a:gd name="connsiteY21" fmla="*/ 4128157 h 4297250"/>
              <a:gd name="connsiteX22" fmla="*/ 1468988 w 3619883"/>
              <a:gd name="connsiteY22" fmla="*/ 4128157 h 4297250"/>
              <a:gd name="connsiteX23" fmla="*/ 1427396 w 3619883"/>
              <a:gd name="connsiteY23" fmla="*/ 4275461 h 4297250"/>
              <a:gd name="connsiteX24" fmla="*/ 1210751 w 3619883"/>
              <a:gd name="connsiteY24" fmla="*/ 4275461 h 4297250"/>
              <a:gd name="connsiteX25" fmla="*/ 1210751 w 3619883"/>
              <a:gd name="connsiteY25" fmla="*/ 4128157 h 4297250"/>
              <a:gd name="connsiteX26" fmla="*/ 1271978 w 3619883"/>
              <a:gd name="connsiteY26" fmla="*/ 4128157 h 4297250"/>
              <a:gd name="connsiteX27" fmla="*/ 1271978 w 3619883"/>
              <a:gd name="connsiteY27" fmla="*/ 3951392 h 4297250"/>
              <a:gd name="connsiteX28" fmla="*/ 1094193 w 3619883"/>
              <a:gd name="connsiteY28" fmla="*/ 3951392 h 4297250"/>
              <a:gd name="connsiteX29" fmla="*/ 1094193 w 3619883"/>
              <a:gd name="connsiteY29" fmla="*/ 4128157 h 4297250"/>
              <a:gd name="connsiteX30" fmla="*/ 1140354 w 3619883"/>
              <a:gd name="connsiteY30" fmla="*/ 4128157 h 4297250"/>
              <a:gd name="connsiteX31" fmla="*/ 1140354 w 3619883"/>
              <a:gd name="connsiteY31" fmla="*/ 4275461 h 4297250"/>
              <a:gd name="connsiteX32" fmla="*/ 953807 w 3619883"/>
              <a:gd name="connsiteY32" fmla="*/ 4275461 h 4297250"/>
              <a:gd name="connsiteX33" fmla="*/ 912215 w 3619883"/>
              <a:gd name="connsiteY33" fmla="*/ 4128157 h 4297250"/>
              <a:gd name="connsiteX34" fmla="*/ 961020 w 3619883"/>
              <a:gd name="connsiteY34" fmla="*/ 4128157 h 4297250"/>
              <a:gd name="connsiteX35" fmla="*/ 961020 w 3619883"/>
              <a:gd name="connsiteY35" fmla="*/ 3951392 h 4297250"/>
              <a:gd name="connsiteX36" fmla="*/ 783235 w 3619883"/>
              <a:gd name="connsiteY36" fmla="*/ 3951392 h 4297250"/>
              <a:gd name="connsiteX37" fmla="*/ 783235 w 3619883"/>
              <a:gd name="connsiteY37" fmla="*/ 4128157 h 4297250"/>
              <a:gd name="connsiteX38" fmla="*/ 871024 w 3619883"/>
              <a:gd name="connsiteY38" fmla="*/ 4128157 h 4297250"/>
              <a:gd name="connsiteX39" fmla="*/ 829432 w 3619883"/>
              <a:gd name="connsiteY39" fmla="*/ 4275461 h 4297250"/>
              <a:gd name="connsiteX40" fmla="*/ 611484 w 3619883"/>
              <a:gd name="connsiteY40" fmla="*/ 4275461 h 4297250"/>
              <a:gd name="connsiteX41" fmla="*/ 621247 w 3619883"/>
              <a:gd name="connsiteY41" fmla="*/ 4128157 h 4297250"/>
              <a:gd name="connsiteX42" fmla="*/ 650062 w 3619883"/>
              <a:gd name="connsiteY42" fmla="*/ 4128157 h 4297250"/>
              <a:gd name="connsiteX43" fmla="*/ 650062 w 3619883"/>
              <a:gd name="connsiteY43" fmla="*/ 3951392 h 4297250"/>
              <a:gd name="connsiteX44" fmla="*/ 472277 w 3619883"/>
              <a:gd name="connsiteY44" fmla="*/ 3951392 h 4297250"/>
              <a:gd name="connsiteX45" fmla="*/ 472277 w 3619883"/>
              <a:gd name="connsiteY45" fmla="*/ 4128157 h 4297250"/>
              <a:gd name="connsiteX46" fmla="*/ 522650 w 3619883"/>
              <a:gd name="connsiteY46" fmla="*/ 4128157 h 4297250"/>
              <a:gd name="connsiteX47" fmla="*/ 573998 w 3619883"/>
              <a:gd name="connsiteY47" fmla="*/ 4275461 h 4297250"/>
              <a:gd name="connsiteX48" fmla="*/ 336164 w 3619883"/>
              <a:gd name="connsiteY48" fmla="*/ 4275461 h 4297250"/>
              <a:gd name="connsiteX49" fmla="*/ 294572 w 3619883"/>
              <a:gd name="connsiteY49" fmla="*/ 4128157 h 4297250"/>
              <a:gd name="connsiteX50" fmla="*/ 339106 w 3619883"/>
              <a:gd name="connsiteY50" fmla="*/ 4128157 h 4297250"/>
              <a:gd name="connsiteX51" fmla="*/ 339106 w 3619883"/>
              <a:gd name="connsiteY51" fmla="*/ 3951392 h 4297250"/>
              <a:gd name="connsiteX52" fmla="*/ 161321 w 3619883"/>
              <a:gd name="connsiteY52" fmla="*/ 3951392 h 4297250"/>
              <a:gd name="connsiteX53" fmla="*/ 161321 w 3619883"/>
              <a:gd name="connsiteY53" fmla="*/ 4128157 h 4297250"/>
              <a:gd name="connsiteX54" fmla="*/ 230914 w 3619883"/>
              <a:gd name="connsiteY54" fmla="*/ 4128157 h 4297250"/>
              <a:gd name="connsiteX55" fmla="*/ 189322 w 3619883"/>
              <a:gd name="connsiteY55" fmla="*/ 4275461 h 4297250"/>
              <a:gd name="connsiteX56" fmla="*/ 0 w 3619883"/>
              <a:gd name="connsiteY56" fmla="*/ 4275461 h 4297250"/>
              <a:gd name="connsiteX57" fmla="*/ 0 w 3619883"/>
              <a:gd name="connsiteY57" fmla="*/ 42229 h 4297250"/>
              <a:gd name="connsiteX58" fmla="*/ 42464 w 3619883"/>
              <a:gd name="connsiteY58" fmla="*/ 40518 h 4297250"/>
              <a:gd name="connsiteX59" fmla="*/ 137733 w 3619883"/>
              <a:gd name="connsiteY59" fmla="*/ 35355 h 4297250"/>
              <a:gd name="connsiteX60" fmla="*/ 270565 w 3619883"/>
              <a:gd name="connsiteY60" fmla="*/ 29759 h 4297250"/>
              <a:gd name="connsiteX61" fmla="*/ 479734 w 3619883"/>
              <a:gd name="connsiteY61" fmla="*/ 45455 h 4297250"/>
              <a:gd name="connsiteX62" fmla="*/ 524103 w 3619883"/>
              <a:gd name="connsiteY62" fmla="*/ 41625 h 4297250"/>
              <a:gd name="connsiteX63" fmla="*/ 624416 w 3619883"/>
              <a:gd name="connsiteY63" fmla="*/ 22696 h 4297250"/>
              <a:gd name="connsiteX64" fmla="*/ 657762 w 3619883"/>
              <a:gd name="connsiteY64" fmla="*/ 18351 h 4297250"/>
              <a:gd name="connsiteX65" fmla="*/ 690557 w 3619883"/>
              <a:gd name="connsiteY65" fmla="*/ 25792 h 4297250"/>
              <a:gd name="connsiteX66" fmla="*/ 745123 w 3619883"/>
              <a:gd name="connsiteY66" fmla="*/ 40157 h 4297250"/>
              <a:gd name="connsiteX67" fmla="*/ 789493 w 3619883"/>
              <a:gd name="connsiteY67" fmla="*/ 36327 h 4297250"/>
              <a:gd name="connsiteX68" fmla="*/ 854255 w 3619883"/>
              <a:gd name="connsiteY68" fmla="*/ 68887 h 4297250"/>
              <a:gd name="connsiteX69" fmla="*/ 897520 w 3619883"/>
              <a:gd name="connsiteY69" fmla="*/ 88629 h 4297250"/>
              <a:gd name="connsiteX70" fmla="*/ 940510 w 3619883"/>
              <a:gd name="connsiteY70" fmla="*/ 114265 h 4297250"/>
              <a:gd name="connsiteX71" fmla="*/ 1082712 w 3619883"/>
              <a:gd name="connsiteY71" fmla="*/ 144543 h 4297250"/>
              <a:gd name="connsiteX72" fmla="*/ 1205348 w 3619883"/>
              <a:gd name="connsiteY72" fmla="*/ 120753 h 4297250"/>
              <a:gd name="connsiteX73" fmla="*/ 1271764 w 3619883"/>
              <a:gd name="connsiteY73" fmla="*/ 117956 h 4297250"/>
              <a:gd name="connsiteX74" fmla="*/ 1315583 w 3619883"/>
              <a:gd name="connsiteY74" fmla="*/ 125912 h 4297250"/>
              <a:gd name="connsiteX75" fmla="*/ 1359125 w 3619883"/>
              <a:gd name="connsiteY75" fmla="*/ 139761 h 4297250"/>
              <a:gd name="connsiteX76" fmla="*/ 1391919 w 3619883"/>
              <a:gd name="connsiteY76" fmla="*/ 147202 h 4297250"/>
              <a:gd name="connsiteX77" fmla="*/ 1436563 w 3619883"/>
              <a:gd name="connsiteY77" fmla="*/ 137480 h 4297250"/>
              <a:gd name="connsiteX78" fmla="*/ 1471566 w 3619883"/>
              <a:gd name="connsiteY78" fmla="*/ 97777 h 4297250"/>
              <a:gd name="connsiteX79" fmla="*/ 1505739 w 3619883"/>
              <a:gd name="connsiteY79" fmla="*/ 75753 h 4297250"/>
              <a:gd name="connsiteX80" fmla="*/ 1590891 w 3619883"/>
              <a:gd name="connsiteY80" fmla="*/ 144702 h 4297250"/>
              <a:gd name="connsiteX81" fmla="*/ 1625616 w 3619883"/>
              <a:gd name="connsiteY81" fmla="*/ 110893 h 4297250"/>
              <a:gd name="connsiteX82" fmla="*/ 1658964 w 3619883"/>
              <a:gd name="connsiteY82" fmla="*/ 106547 h 4297250"/>
              <a:gd name="connsiteX83" fmla="*/ 1746598 w 3619883"/>
              <a:gd name="connsiteY83" fmla="*/ 122460 h 4297250"/>
              <a:gd name="connsiteX84" fmla="*/ 1811913 w 3619883"/>
              <a:gd name="connsiteY84" fmla="*/ 143234 h 4297250"/>
              <a:gd name="connsiteX85" fmla="*/ 1856557 w 3619883"/>
              <a:gd name="connsiteY85" fmla="*/ 133511 h 4297250"/>
              <a:gd name="connsiteX86" fmla="*/ 2066003 w 3619883"/>
              <a:gd name="connsiteY86" fmla="*/ 143313 h 4297250"/>
              <a:gd name="connsiteX87" fmla="*/ 2177615 w 3619883"/>
              <a:gd name="connsiteY87" fmla="*/ 119007 h 4297250"/>
              <a:gd name="connsiteX88" fmla="*/ 2255883 w 3619883"/>
              <a:gd name="connsiteY88" fmla="*/ 99047 h 4297250"/>
              <a:gd name="connsiteX89" fmla="*/ 2344622 w 3619883"/>
              <a:gd name="connsiteY89" fmla="*/ 91388 h 4297250"/>
              <a:gd name="connsiteX90" fmla="*/ 2455682 w 3619883"/>
              <a:gd name="connsiteY90" fmla="*/ 78869 h 4297250"/>
              <a:gd name="connsiteX91" fmla="*/ 2632609 w 3619883"/>
              <a:gd name="connsiteY91" fmla="*/ 75338 h 4297250"/>
              <a:gd name="connsiteX92" fmla="*/ 2742291 w 3619883"/>
              <a:gd name="connsiteY92" fmla="*/ 92282 h 4297250"/>
              <a:gd name="connsiteX93" fmla="*/ 2851974 w 3619883"/>
              <a:gd name="connsiteY93" fmla="*/ 109227 h 4297250"/>
              <a:gd name="connsiteX94" fmla="*/ 2907643 w 3619883"/>
              <a:gd name="connsiteY94" fmla="*/ 100020 h 4297250"/>
              <a:gd name="connsiteX95" fmla="*/ 2944022 w 3619883"/>
              <a:gd name="connsiteY95" fmla="*/ 30853 h 4297250"/>
              <a:gd name="connsiteX96" fmla="*/ 3022289 w 3619883"/>
              <a:gd name="connsiteY96" fmla="*/ 10893 h 4297250"/>
              <a:gd name="connsiteX97" fmla="*/ 3054807 w 3619883"/>
              <a:gd name="connsiteY97" fmla="*/ 24226 h 4297250"/>
              <a:gd name="connsiteX98" fmla="*/ 3141892 w 3619883"/>
              <a:gd name="connsiteY98" fmla="*/ 51925 h 4297250"/>
              <a:gd name="connsiteX99" fmla="*/ 3185711 w 3619883"/>
              <a:gd name="connsiteY99" fmla="*/ 59881 h 4297250"/>
              <a:gd name="connsiteX100" fmla="*/ 3219056 w 3619883"/>
              <a:gd name="connsiteY100" fmla="*/ 55536 h 4297250"/>
              <a:gd name="connsiteX101" fmla="*/ 3263425 w 3619883"/>
              <a:gd name="connsiteY101" fmla="*/ 51706 h 4297250"/>
              <a:gd name="connsiteX102" fmla="*/ 3296219 w 3619883"/>
              <a:gd name="connsiteY102" fmla="*/ 59147 h 4297250"/>
              <a:gd name="connsiteX103" fmla="*/ 3319094 w 3619883"/>
              <a:gd name="connsiteY103" fmla="*/ 42500 h 4297250"/>
              <a:gd name="connsiteX104" fmla="*/ 3420511 w 3619883"/>
              <a:gd name="connsiteY104" fmla="*/ 0 h 4297250"/>
              <a:gd name="connsiteX105" fmla="*/ 3453305 w 3619883"/>
              <a:gd name="connsiteY105" fmla="*/ 7440 h 4297250"/>
              <a:gd name="connsiteX106" fmla="*/ 3496571 w 3619883"/>
              <a:gd name="connsiteY106" fmla="*/ 27182 h 4297250"/>
              <a:gd name="connsiteX107" fmla="*/ 3602117 w 3619883"/>
              <a:gd name="connsiteY107" fmla="*/ 132521 h 4297250"/>
              <a:gd name="connsiteX108" fmla="*/ 3619883 w 3619883"/>
              <a:gd name="connsiteY108" fmla="*/ 140049 h 4297250"/>
              <a:gd name="connsiteX109" fmla="*/ 3619883 w 3619883"/>
              <a:gd name="connsiteY10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16110 w 3619883"/>
              <a:gd name="connsiteY12" fmla="*/ 4128157 h 4297250"/>
              <a:gd name="connsiteX13" fmla="*/ 1745346 w 3619883"/>
              <a:gd name="connsiteY13" fmla="*/ 4128157 h 4297250"/>
              <a:gd name="connsiteX14" fmla="*/ 1796694 w 3619883"/>
              <a:gd name="connsiteY14" fmla="*/ 4275461 h 4297250"/>
              <a:gd name="connsiteX15" fmla="*/ 1558844 w 3619883"/>
              <a:gd name="connsiteY15" fmla="*/ 4275461 h 4297250"/>
              <a:gd name="connsiteX16" fmla="*/ 1517252 w 3619883"/>
              <a:gd name="connsiteY16" fmla="*/ 4128157 h 4297250"/>
              <a:gd name="connsiteX17" fmla="*/ 1582936 w 3619883"/>
              <a:gd name="connsiteY17" fmla="*/ 4128157 h 4297250"/>
              <a:gd name="connsiteX18" fmla="*/ 1582936 w 3619883"/>
              <a:gd name="connsiteY18" fmla="*/ 3951392 h 4297250"/>
              <a:gd name="connsiteX19" fmla="*/ 1405151 w 3619883"/>
              <a:gd name="connsiteY19" fmla="*/ 3951392 h 4297250"/>
              <a:gd name="connsiteX20" fmla="*/ 1405151 w 3619883"/>
              <a:gd name="connsiteY20" fmla="*/ 4128157 h 4297250"/>
              <a:gd name="connsiteX21" fmla="*/ 1468988 w 3619883"/>
              <a:gd name="connsiteY21" fmla="*/ 4128157 h 4297250"/>
              <a:gd name="connsiteX22" fmla="*/ 1427396 w 3619883"/>
              <a:gd name="connsiteY22" fmla="*/ 4275461 h 4297250"/>
              <a:gd name="connsiteX23" fmla="*/ 1210751 w 3619883"/>
              <a:gd name="connsiteY23" fmla="*/ 4275461 h 4297250"/>
              <a:gd name="connsiteX24" fmla="*/ 1210751 w 3619883"/>
              <a:gd name="connsiteY24" fmla="*/ 4128157 h 4297250"/>
              <a:gd name="connsiteX25" fmla="*/ 1271978 w 3619883"/>
              <a:gd name="connsiteY25" fmla="*/ 4128157 h 4297250"/>
              <a:gd name="connsiteX26" fmla="*/ 1271978 w 3619883"/>
              <a:gd name="connsiteY26" fmla="*/ 3951392 h 4297250"/>
              <a:gd name="connsiteX27" fmla="*/ 1094193 w 3619883"/>
              <a:gd name="connsiteY27" fmla="*/ 3951392 h 4297250"/>
              <a:gd name="connsiteX28" fmla="*/ 1094193 w 3619883"/>
              <a:gd name="connsiteY28" fmla="*/ 4128157 h 4297250"/>
              <a:gd name="connsiteX29" fmla="*/ 1140354 w 3619883"/>
              <a:gd name="connsiteY29" fmla="*/ 4128157 h 4297250"/>
              <a:gd name="connsiteX30" fmla="*/ 1140354 w 3619883"/>
              <a:gd name="connsiteY30" fmla="*/ 4275461 h 4297250"/>
              <a:gd name="connsiteX31" fmla="*/ 953807 w 3619883"/>
              <a:gd name="connsiteY31" fmla="*/ 4275461 h 4297250"/>
              <a:gd name="connsiteX32" fmla="*/ 912215 w 3619883"/>
              <a:gd name="connsiteY32" fmla="*/ 4128157 h 4297250"/>
              <a:gd name="connsiteX33" fmla="*/ 961020 w 3619883"/>
              <a:gd name="connsiteY33" fmla="*/ 4128157 h 4297250"/>
              <a:gd name="connsiteX34" fmla="*/ 961020 w 3619883"/>
              <a:gd name="connsiteY34" fmla="*/ 3951392 h 4297250"/>
              <a:gd name="connsiteX35" fmla="*/ 783235 w 3619883"/>
              <a:gd name="connsiteY35" fmla="*/ 3951392 h 4297250"/>
              <a:gd name="connsiteX36" fmla="*/ 783235 w 3619883"/>
              <a:gd name="connsiteY36" fmla="*/ 4128157 h 4297250"/>
              <a:gd name="connsiteX37" fmla="*/ 871024 w 3619883"/>
              <a:gd name="connsiteY37" fmla="*/ 4128157 h 4297250"/>
              <a:gd name="connsiteX38" fmla="*/ 829432 w 3619883"/>
              <a:gd name="connsiteY38" fmla="*/ 4275461 h 4297250"/>
              <a:gd name="connsiteX39" fmla="*/ 611484 w 3619883"/>
              <a:gd name="connsiteY39" fmla="*/ 4275461 h 4297250"/>
              <a:gd name="connsiteX40" fmla="*/ 621247 w 3619883"/>
              <a:gd name="connsiteY40" fmla="*/ 4128157 h 4297250"/>
              <a:gd name="connsiteX41" fmla="*/ 650062 w 3619883"/>
              <a:gd name="connsiteY41" fmla="*/ 4128157 h 4297250"/>
              <a:gd name="connsiteX42" fmla="*/ 650062 w 3619883"/>
              <a:gd name="connsiteY42" fmla="*/ 3951392 h 4297250"/>
              <a:gd name="connsiteX43" fmla="*/ 472277 w 3619883"/>
              <a:gd name="connsiteY43" fmla="*/ 3951392 h 4297250"/>
              <a:gd name="connsiteX44" fmla="*/ 472277 w 3619883"/>
              <a:gd name="connsiteY44" fmla="*/ 4128157 h 4297250"/>
              <a:gd name="connsiteX45" fmla="*/ 522650 w 3619883"/>
              <a:gd name="connsiteY45" fmla="*/ 4128157 h 4297250"/>
              <a:gd name="connsiteX46" fmla="*/ 573998 w 3619883"/>
              <a:gd name="connsiteY46" fmla="*/ 4275461 h 4297250"/>
              <a:gd name="connsiteX47" fmla="*/ 336164 w 3619883"/>
              <a:gd name="connsiteY47" fmla="*/ 4275461 h 4297250"/>
              <a:gd name="connsiteX48" fmla="*/ 294572 w 3619883"/>
              <a:gd name="connsiteY48" fmla="*/ 4128157 h 4297250"/>
              <a:gd name="connsiteX49" fmla="*/ 339106 w 3619883"/>
              <a:gd name="connsiteY49" fmla="*/ 4128157 h 4297250"/>
              <a:gd name="connsiteX50" fmla="*/ 339106 w 3619883"/>
              <a:gd name="connsiteY50" fmla="*/ 3951392 h 4297250"/>
              <a:gd name="connsiteX51" fmla="*/ 161321 w 3619883"/>
              <a:gd name="connsiteY51" fmla="*/ 3951392 h 4297250"/>
              <a:gd name="connsiteX52" fmla="*/ 161321 w 3619883"/>
              <a:gd name="connsiteY52" fmla="*/ 4128157 h 4297250"/>
              <a:gd name="connsiteX53" fmla="*/ 230914 w 3619883"/>
              <a:gd name="connsiteY53" fmla="*/ 4128157 h 4297250"/>
              <a:gd name="connsiteX54" fmla="*/ 189322 w 3619883"/>
              <a:gd name="connsiteY54" fmla="*/ 4275461 h 4297250"/>
              <a:gd name="connsiteX55" fmla="*/ 0 w 3619883"/>
              <a:gd name="connsiteY55" fmla="*/ 4275461 h 4297250"/>
              <a:gd name="connsiteX56" fmla="*/ 0 w 3619883"/>
              <a:gd name="connsiteY56" fmla="*/ 42229 h 4297250"/>
              <a:gd name="connsiteX57" fmla="*/ 42464 w 3619883"/>
              <a:gd name="connsiteY57" fmla="*/ 40518 h 4297250"/>
              <a:gd name="connsiteX58" fmla="*/ 137733 w 3619883"/>
              <a:gd name="connsiteY58" fmla="*/ 35355 h 4297250"/>
              <a:gd name="connsiteX59" fmla="*/ 270565 w 3619883"/>
              <a:gd name="connsiteY59" fmla="*/ 29759 h 4297250"/>
              <a:gd name="connsiteX60" fmla="*/ 479734 w 3619883"/>
              <a:gd name="connsiteY60" fmla="*/ 45455 h 4297250"/>
              <a:gd name="connsiteX61" fmla="*/ 524103 w 3619883"/>
              <a:gd name="connsiteY61" fmla="*/ 41625 h 4297250"/>
              <a:gd name="connsiteX62" fmla="*/ 624416 w 3619883"/>
              <a:gd name="connsiteY62" fmla="*/ 22696 h 4297250"/>
              <a:gd name="connsiteX63" fmla="*/ 657762 w 3619883"/>
              <a:gd name="connsiteY63" fmla="*/ 18351 h 4297250"/>
              <a:gd name="connsiteX64" fmla="*/ 690557 w 3619883"/>
              <a:gd name="connsiteY64" fmla="*/ 25792 h 4297250"/>
              <a:gd name="connsiteX65" fmla="*/ 745123 w 3619883"/>
              <a:gd name="connsiteY65" fmla="*/ 40157 h 4297250"/>
              <a:gd name="connsiteX66" fmla="*/ 789493 w 3619883"/>
              <a:gd name="connsiteY66" fmla="*/ 36327 h 4297250"/>
              <a:gd name="connsiteX67" fmla="*/ 854255 w 3619883"/>
              <a:gd name="connsiteY67" fmla="*/ 68887 h 4297250"/>
              <a:gd name="connsiteX68" fmla="*/ 897520 w 3619883"/>
              <a:gd name="connsiteY68" fmla="*/ 88629 h 4297250"/>
              <a:gd name="connsiteX69" fmla="*/ 940510 w 3619883"/>
              <a:gd name="connsiteY69" fmla="*/ 114265 h 4297250"/>
              <a:gd name="connsiteX70" fmla="*/ 1082712 w 3619883"/>
              <a:gd name="connsiteY70" fmla="*/ 144543 h 4297250"/>
              <a:gd name="connsiteX71" fmla="*/ 1205348 w 3619883"/>
              <a:gd name="connsiteY71" fmla="*/ 120753 h 4297250"/>
              <a:gd name="connsiteX72" fmla="*/ 1271764 w 3619883"/>
              <a:gd name="connsiteY72" fmla="*/ 117956 h 4297250"/>
              <a:gd name="connsiteX73" fmla="*/ 1315583 w 3619883"/>
              <a:gd name="connsiteY73" fmla="*/ 125912 h 4297250"/>
              <a:gd name="connsiteX74" fmla="*/ 1359125 w 3619883"/>
              <a:gd name="connsiteY74" fmla="*/ 139761 h 4297250"/>
              <a:gd name="connsiteX75" fmla="*/ 1391919 w 3619883"/>
              <a:gd name="connsiteY75" fmla="*/ 147202 h 4297250"/>
              <a:gd name="connsiteX76" fmla="*/ 1436563 w 3619883"/>
              <a:gd name="connsiteY76" fmla="*/ 137480 h 4297250"/>
              <a:gd name="connsiteX77" fmla="*/ 1471566 w 3619883"/>
              <a:gd name="connsiteY77" fmla="*/ 97777 h 4297250"/>
              <a:gd name="connsiteX78" fmla="*/ 1505739 w 3619883"/>
              <a:gd name="connsiteY78" fmla="*/ 75753 h 4297250"/>
              <a:gd name="connsiteX79" fmla="*/ 1590891 w 3619883"/>
              <a:gd name="connsiteY79" fmla="*/ 144702 h 4297250"/>
              <a:gd name="connsiteX80" fmla="*/ 1625616 w 3619883"/>
              <a:gd name="connsiteY80" fmla="*/ 110893 h 4297250"/>
              <a:gd name="connsiteX81" fmla="*/ 1658964 w 3619883"/>
              <a:gd name="connsiteY81" fmla="*/ 106547 h 4297250"/>
              <a:gd name="connsiteX82" fmla="*/ 1746598 w 3619883"/>
              <a:gd name="connsiteY82" fmla="*/ 122460 h 4297250"/>
              <a:gd name="connsiteX83" fmla="*/ 1811913 w 3619883"/>
              <a:gd name="connsiteY83" fmla="*/ 143234 h 4297250"/>
              <a:gd name="connsiteX84" fmla="*/ 1856557 w 3619883"/>
              <a:gd name="connsiteY84" fmla="*/ 133511 h 4297250"/>
              <a:gd name="connsiteX85" fmla="*/ 2066003 w 3619883"/>
              <a:gd name="connsiteY85" fmla="*/ 143313 h 4297250"/>
              <a:gd name="connsiteX86" fmla="*/ 2177615 w 3619883"/>
              <a:gd name="connsiteY86" fmla="*/ 119007 h 4297250"/>
              <a:gd name="connsiteX87" fmla="*/ 2255883 w 3619883"/>
              <a:gd name="connsiteY87" fmla="*/ 99047 h 4297250"/>
              <a:gd name="connsiteX88" fmla="*/ 2344622 w 3619883"/>
              <a:gd name="connsiteY88" fmla="*/ 91388 h 4297250"/>
              <a:gd name="connsiteX89" fmla="*/ 2455682 w 3619883"/>
              <a:gd name="connsiteY89" fmla="*/ 78869 h 4297250"/>
              <a:gd name="connsiteX90" fmla="*/ 2632609 w 3619883"/>
              <a:gd name="connsiteY90" fmla="*/ 75338 h 4297250"/>
              <a:gd name="connsiteX91" fmla="*/ 2742291 w 3619883"/>
              <a:gd name="connsiteY91" fmla="*/ 92282 h 4297250"/>
              <a:gd name="connsiteX92" fmla="*/ 2851974 w 3619883"/>
              <a:gd name="connsiteY92" fmla="*/ 109227 h 4297250"/>
              <a:gd name="connsiteX93" fmla="*/ 2907643 w 3619883"/>
              <a:gd name="connsiteY93" fmla="*/ 100020 h 4297250"/>
              <a:gd name="connsiteX94" fmla="*/ 2944022 w 3619883"/>
              <a:gd name="connsiteY94" fmla="*/ 30853 h 4297250"/>
              <a:gd name="connsiteX95" fmla="*/ 3022289 w 3619883"/>
              <a:gd name="connsiteY95" fmla="*/ 10893 h 4297250"/>
              <a:gd name="connsiteX96" fmla="*/ 3054807 w 3619883"/>
              <a:gd name="connsiteY96" fmla="*/ 24226 h 4297250"/>
              <a:gd name="connsiteX97" fmla="*/ 3141892 w 3619883"/>
              <a:gd name="connsiteY97" fmla="*/ 51925 h 4297250"/>
              <a:gd name="connsiteX98" fmla="*/ 3185711 w 3619883"/>
              <a:gd name="connsiteY98" fmla="*/ 59881 h 4297250"/>
              <a:gd name="connsiteX99" fmla="*/ 3219056 w 3619883"/>
              <a:gd name="connsiteY99" fmla="*/ 55536 h 4297250"/>
              <a:gd name="connsiteX100" fmla="*/ 3263425 w 3619883"/>
              <a:gd name="connsiteY100" fmla="*/ 51706 h 4297250"/>
              <a:gd name="connsiteX101" fmla="*/ 3296219 w 3619883"/>
              <a:gd name="connsiteY101" fmla="*/ 59147 h 4297250"/>
              <a:gd name="connsiteX102" fmla="*/ 3319094 w 3619883"/>
              <a:gd name="connsiteY102" fmla="*/ 42500 h 4297250"/>
              <a:gd name="connsiteX103" fmla="*/ 3420511 w 3619883"/>
              <a:gd name="connsiteY103" fmla="*/ 0 h 4297250"/>
              <a:gd name="connsiteX104" fmla="*/ 3453305 w 3619883"/>
              <a:gd name="connsiteY104" fmla="*/ 7440 h 4297250"/>
              <a:gd name="connsiteX105" fmla="*/ 3496571 w 3619883"/>
              <a:gd name="connsiteY105" fmla="*/ 27182 h 4297250"/>
              <a:gd name="connsiteX106" fmla="*/ 3602117 w 3619883"/>
              <a:gd name="connsiteY106" fmla="*/ 132521 h 4297250"/>
              <a:gd name="connsiteX107" fmla="*/ 3619883 w 3619883"/>
              <a:gd name="connsiteY107" fmla="*/ 140049 h 4297250"/>
              <a:gd name="connsiteX108" fmla="*/ 3619883 w 3619883"/>
              <a:gd name="connsiteY10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16110 w 3619883"/>
              <a:gd name="connsiteY12" fmla="*/ 4128157 h 4297250"/>
              <a:gd name="connsiteX13" fmla="*/ 1796694 w 3619883"/>
              <a:gd name="connsiteY13" fmla="*/ 4275461 h 4297250"/>
              <a:gd name="connsiteX14" fmla="*/ 1558844 w 3619883"/>
              <a:gd name="connsiteY14" fmla="*/ 4275461 h 4297250"/>
              <a:gd name="connsiteX15" fmla="*/ 1517252 w 3619883"/>
              <a:gd name="connsiteY15" fmla="*/ 4128157 h 4297250"/>
              <a:gd name="connsiteX16" fmla="*/ 1582936 w 3619883"/>
              <a:gd name="connsiteY16" fmla="*/ 4128157 h 4297250"/>
              <a:gd name="connsiteX17" fmla="*/ 1582936 w 3619883"/>
              <a:gd name="connsiteY17" fmla="*/ 3951392 h 4297250"/>
              <a:gd name="connsiteX18" fmla="*/ 1405151 w 3619883"/>
              <a:gd name="connsiteY18" fmla="*/ 3951392 h 4297250"/>
              <a:gd name="connsiteX19" fmla="*/ 1405151 w 3619883"/>
              <a:gd name="connsiteY19" fmla="*/ 4128157 h 4297250"/>
              <a:gd name="connsiteX20" fmla="*/ 1468988 w 3619883"/>
              <a:gd name="connsiteY20" fmla="*/ 4128157 h 4297250"/>
              <a:gd name="connsiteX21" fmla="*/ 1427396 w 3619883"/>
              <a:gd name="connsiteY21" fmla="*/ 4275461 h 4297250"/>
              <a:gd name="connsiteX22" fmla="*/ 1210751 w 3619883"/>
              <a:gd name="connsiteY22" fmla="*/ 4275461 h 4297250"/>
              <a:gd name="connsiteX23" fmla="*/ 1210751 w 3619883"/>
              <a:gd name="connsiteY23" fmla="*/ 4128157 h 4297250"/>
              <a:gd name="connsiteX24" fmla="*/ 1271978 w 3619883"/>
              <a:gd name="connsiteY24" fmla="*/ 4128157 h 4297250"/>
              <a:gd name="connsiteX25" fmla="*/ 1271978 w 3619883"/>
              <a:gd name="connsiteY25" fmla="*/ 3951392 h 4297250"/>
              <a:gd name="connsiteX26" fmla="*/ 1094193 w 3619883"/>
              <a:gd name="connsiteY26" fmla="*/ 3951392 h 4297250"/>
              <a:gd name="connsiteX27" fmla="*/ 1094193 w 3619883"/>
              <a:gd name="connsiteY27" fmla="*/ 4128157 h 4297250"/>
              <a:gd name="connsiteX28" fmla="*/ 1140354 w 3619883"/>
              <a:gd name="connsiteY28" fmla="*/ 4128157 h 4297250"/>
              <a:gd name="connsiteX29" fmla="*/ 1140354 w 3619883"/>
              <a:gd name="connsiteY29" fmla="*/ 4275461 h 4297250"/>
              <a:gd name="connsiteX30" fmla="*/ 953807 w 3619883"/>
              <a:gd name="connsiteY30" fmla="*/ 4275461 h 4297250"/>
              <a:gd name="connsiteX31" fmla="*/ 912215 w 3619883"/>
              <a:gd name="connsiteY31" fmla="*/ 4128157 h 4297250"/>
              <a:gd name="connsiteX32" fmla="*/ 961020 w 3619883"/>
              <a:gd name="connsiteY32" fmla="*/ 4128157 h 4297250"/>
              <a:gd name="connsiteX33" fmla="*/ 961020 w 3619883"/>
              <a:gd name="connsiteY33" fmla="*/ 3951392 h 4297250"/>
              <a:gd name="connsiteX34" fmla="*/ 783235 w 3619883"/>
              <a:gd name="connsiteY34" fmla="*/ 3951392 h 4297250"/>
              <a:gd name="connsiteX35" fmla="*/ 783235 w 3619883"/>
              <a:gd name="connsiteY35" fmla="*/ 4128157 h 4297250"/>
              <a:gd name="connsiteX36" fmla="*/ 871024 w 3619883"/>
              <a:gd name="connsiteY36" fmla="*/ 4128157 h 4297250"/>
              <a:gd name="connsiteX37" fmla="*/ 829432 w 3619883"/>
              <a:gd name="connsiteY37" fmla="*/ 4275461 h 4297250"/>
              <a:gd name="connsiteX38" fmla="*/ 611484 w 3619883"/>
              <a:gd name="connsiteY38" fmla="*/ 4275461 h 4297250"/>
              <a:gd name="connsiteX39" fmla="*/ 621247 w 3619883"/>
              <a:gd name="connsiteY39" fmla="*/ 4128157 h 4297250"/>
              <a:gd name="connsiteX40" fmla="*/ 650062 w 3619883"/>
              <a:gd name="connsiteY40" fmla="*/ 4128157 h 4297250"/>
              <a:gd name="connsiteX41" fmla="*/ 650062 w 3619883"/>
              <a:gd name="connsiteY41" fmla="*/ 3951392 h 4297250"/>
              <a:gd name="connsiteX42" fmla="*/ 472277 w 3619883"/>
              <a:gd name="connsiteY42" fmla="*/ 3951392 h 4297250"/>
              <a:gd name="connsiteX43" fmla="*/ 472277 w 3619883"/>
              <a:gd name="connsiteY43" fmla="*/ 4128157 h 4297250"/>
              <a:gd name="connsiteX44" fmla="*/ 522650 w 3619883"/>
              <a:gd name="connsiteY44" fmla="*/ 4128157 h 4297250"/>
              <a:gd name="connsiteX45" fmla="*/ 573998 w 3619883"/>
              <a:gd name="connsiteY45" fmla="*/ 4275461 h 4297250"/>
              <a:gd name="connsiteX46" fmla="*/ 336164 w 3619883"/>
              <a:gd name="connsiteY46" fmla="*/ 4275461 h 4297250"/>
              <a:gd name="connsiteX47" fmla="*/ 294572 w 3619883"/>
              <a:gd name="connsiteY47" fmla="*/ 4128157 h 4297250"/>
              <a:gd name="connsiteX48" fmla="*/ 339106 w 3619883"/>
              <a:gd name="connsiteY48" fmla="*/ 4128157 h 4297250"/>
              <a:gd name="connsiteX49" fmla="*/ 339106 w 3619883"/>
              <a:gd name="connsiteY49" fmla="*/ 3951392 h 4297250"/>
              <a:gd name="connsiteX50" fmla="*/ 161321 w 3619883"/>
              <a:gd name="connsiteY50" fmla="*/ 3951392 h 4297250"/>
              <a:gd name="connsiteX51" fmla="*/ 161321 w 3619883"/>
              <a:gd name="connsiteY51" fmla="*/ 4128157 h 4297250"/>
              <a:gd name="connsiteX52" fmla="*/ 230914 w 3619883"/>
              <a:gd name="connsiteY52" fmla="*/ 4128157 h 4297250"/>
              <a:gd name="connsiteX53" fmla="*/ 189322 w 3619883"/>
              <a:gd name="connsiteY53" fmla="*/ 4275461 h 4297250"/>
              <a:gd name="connsiteX54" fmla="*/ 0 w 3619883"/>
              <a:gd name="connsiteY54" fmla="*/ 4275461 h 4297250"/>
              <a:gd name="connsiteX55" fmla="*/ 0 w 3619883"/>
              <a:gd name="connsiteY55" fmla="*/ 42229 h 4297250"/>
              <a:gd name="connsiteX56" fmla="*/ 42464 w 3619883"/>
              <a:gd name="connsiteY56" fmla="*/ 40518 h 4297250"/>
              <a:gd name="connsiteX57" fmla="*/ 137733 w 3619883"/>
              <a:gd name="connsiteY57" fmla="*/ 35355 h 4297250"/>
              <a:gd name="connsiteX58" fmla="*/ 270565 w 3619883"/>
              <a:gd name="connsiteY58" fmla="*/ 29759 h 4297250"/>
              <a:gd name="connsiteX59" fmla="*/ 479734 w 3619883"/>
              <a:gd name="connsiteY59" fmla="*/ 45455 h 4297250"/>
              <a:gd name="connsiteX60" fmla="*/ 524103 w 3619883"/>
              <a:gd name="connsiteY60" fmla="*/ 41625 h 4297250"/>
              <a:gd name="connsiteX61" fmla="*/ 624416 w 3619883"/>
              <a:gd name="connsiteY61" fmla="*/ 22696 h 4297250"/>
              <a:gd name="connsiteX62" fmla="*/ 657762 w 3619883"/>
              <a:gd name="connsiteY62" fmla="*/ 18351 h 4297250"/>
              <a:gd name="connsiteX63" fmla="*/ 690557 w 3619883"/>
              <a:gd name="connsiteY63" fmla="*/ 25792 h 4297250"/>
              <a:gd name="connsiteX64" fmla="*/ 745123 w 3619883"/>
              <a:gd name="connsiteY64" fmla="*/ 40157 h 4297250"/>
              <a:gd name="connsiteX65" fmla="*/ 789493 w 3619883"/>
              <a:gd name="connsiteY65" fmla="*/ 36327 h 4297250"/>
              <a:gd name="connsiteX66" fmla="*/ 854255 w 3619883"/>
              <a:gd name="connsiteY66" fmla="*/ 68887 h 4297250"/>
              <a:gd name="connsiteX67" fmla="*/ 897520 w 3619883"/>
              <a:gd name="connsiteY67" fmla="*/ 88629 h 4297250"/>
              <a:gd name="connsiteX68" fmla="*/ 940510 w 3619883"/>
              <a:gd name="connsiteY68" fmla="*/ 114265 h 4297250"/>
              <a:gd name="connsiteX69" fmla="*/ 1082712 w 3619883"/>
              <a:gd name="connsiteY69" fmla="*/ 144543 h 4297250"/>
              <a:gd name="connsiteX70" fmla="*/ 1205348 w 3619883"/>
              <a:gd name="connsiteY70" fmla="*/ 120753 h 4297250"/>
              <a:gd name="connsiteX71" fmla="*/ 1271764 w 3619883"/>
              <a:gd name="connsiteY71" fmla="*/ 117956 h 4297250"/>
              <a:gd name="connsiteX72" fmla="*/ 1315583 w 3619883"/>
              <a:gd name="connsiteY72" fmla="*/ 125912 h 4297250"/>
              <a:gd name="connsiteX73" fmla="*/ 1359125 w 3619883"/>
              <a:gd name="connsiteY73" fmla="*/ 139761 h 4297250"/>
              <a:gd name="connsiteX74" fmla="*/ 1391919 w 3619883"/>
              <a:gd name="connsiteY74" fmla="*/ 147202 h 4297250"/>
              <a:gd name="connsiteX75" fmla="*/ 1436563 w 3619883"/>
              <a:gd name="connsiteY75" fmla="*/ 137480 h 4297250"/>
              <a:gd name="connsiteX76" fmla="*/ 1471566 w 3619883"/>
              <a:gd name="connsiteY76" fmla="*/ 97777 h 4297250"/>
              <a:gd name="connsiteX77" fmla="*/ 1505739 w 3619883"/>
              <a:gd name="connsiteY77" fmla="*/ 75753 h 4297250"/>
              <a:gd name="connsiteX78" fmla="*/ 1590891 w 3619883"/>
              <a:gd name="connsiteY78" fmla="*/ 144702 h 4297250"/>
              <a:gd name="connsiteX79" fmla="*/ 1625616 w 3619883"/>
              <a:gd name="connsiteY79" fmla="*/ 110893 h 4297250"/>
              <a:gd name="connsiteX80" fmla="*/ 1658964 w 3619883"/>
              <a:gd name="connsiteY80" fmla="*/ 106547 h 4297250"/>
              <a:gd name="connsiteX81" fmla="*/ 1746598 w 3619883"/>
              <a:gd name="connsiteY81" fmla="*/ 122460 h 4297250"/>
              <a:gd name="connsiteX82" fmla="*/ 1811913 w 3619883"/>
              <a:gd name="connsiteY82" fmla="*/ 143234 h 4297250"/>
              <a:gd name="connsiteX83" fmla="*/ 1856557 w 3619883"/>
              <a:gd name="connsiteY83" fmla="*/ 133511 h 4297250"/>
              <a:gd name="connsiteX84" fmla="*/ 2066003 w 3619883"/>
              <a:gd name="connsiteY84" fmla="*/ 143313 h 4297250"/>
              <a:gd name="connsiteX85" fmla="*/ 2177615 w 3619883"/>
              <a:gd name="connsiteY85" fmla="*/ 119007 h 4297250"/>
              <a:gd name="connsiteX86" fmla="*/ 2255883 w 3619883"/>
              <a:gd name="connsiteY86" fmla="*/ 99047 h 4297250"/>
              <a:gd name="connsiteX87" fmla="*/ 2344622 w 3619883"/>
              <a:gd name="connsiteY87" fmla="*/ 91388 h 4297250"/>
              <a:gd name="connsiteX88" fmla="*/ 2455682 w 3619883"/>
              <a:gd name="connsiteY88" fmla="*/ 78869 h 4297250"/>
              <a:gd name="connsiteX89" fmla="*/ 2632609 w 3619883"/>
              <a:gd name="connsiteY89" fmla="*/ 75338 h 4297250"/>
              <a:gd name="connsiteX90" fmla="*/ 2742291 w 3619883"/>
              <a:gd name="connsiteY90" fmla="*/ 92282 h 4297250"/>
              <a:gd name="connsiteX91" fmla="*/ 2851974 w 3619883"/>
              <a:gd name="connsiteY91" fmla="*/ 109227 h 4297250"/>
              <a:gd name="connsiteX92" fmla="*/ 2907643 w 3619883"/>
              <a:gd name="connsiteY92" fmla="*/ 100020 h 4297250"/>
              <a:gd name="connsiteX93" fmla="*/ 2944022 w 3619883"/>
              <a:gd name="connsiteY93" fmla="*/ 30853 h 4297250"/>
              <a:gd name="connsiteX94" fmla="*/ 3022289 w 3619883"/>
              <a:gd name="connsiteY94" fmla="*/ 10893 h 4297250"/>
              <a:gd name="connsiteX95" fmla="*/ 3054807 w 3619883"/>
              <a:gd name="connsiteY95" fmla="*/ 24226 h 4297250"/>
              <a:gd name="connsiteX96" fmla="*/ 3141892 w 3619883"/>
              <a:gd name="connsiteY96" fmla="*/ 51925 h 4297250"/>
              <a:gd name="connsiteX97" fmla="*/ 3185711 w 3619883"/>
              <a:gd name="connsiteY97" fmla="*/ 59881 h 4297250"/>
              <a:gd name="connsiteX98" fmla="*/ 3219056 w 3619883"/>
              <a:gd name="connsiteY98" fmla="*/ 55536 h 4297250"/>
              <a:gd name="connsiteX99" fmla="*/ 3263425 w 3619883"/>
              <a:gd name="connsiteY99" fmla="*/ 51706 h 4297250"/>
              <a:gd name="connsiteX100" fmla="*/ 3296219 w 3619883"/>
              <a:gd name="connsiteY100" fmla="*/ 59147 h 4297250"/>
              <a:gd name="connsiteX101" fmla="*/ 3319094 w 3619883"/>
              <a:gd name="connsiteY101" fmla="*/ 42500 h 4297250"/>
              <a:gd name="connsiteX102" fmla="*/ 3420511 w 3619883"/>
              <a:gd name="connsiteY102" fmla="*/ 0 h 4297250"/>
              <a:gd name="connsiteX103" fmla="*/ 3453305 w 3619883"/>
              <a:gd name="connsiteY103" fmla="*/ 7440 h 4297250"/>
              <a:gd name="connsiteX104" fmla="*/ 3496571 w 3619883"/>
              <a:gd name="connsiteY104" fmla="*/ 27182 h 4297250"/>
              <a:gd name="connsiteX105" fmla="*/ 3602117 w 3619883"/>
              <a:gd name="connsiteY105" fmla="*/ 132521 h 4297250"/>
              <a:gd name="connsiteX106" fmla="*/ 3619883 w 3619883"/>
              <a:gd name="connsiteY106" fmla="*/ 140049 h 4297250"/>
              <a:gd name="connsiteX107" fmla="*/ 3619883 w 3619883"/>
              <a:gd name="connsiteY10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517252 w 3619883"/>
              <a:gd name="connsiteY14" fmla="*/ 4128157 h 4297250"/>
              <a:gd name="connsiteX15" fmla="*/ 1582936 w 3619883"/>
              <a:gd name="connsiteY15" fmla="*/ 4128157 h 4297250"/>
              <a:gd name="connsiteX16" fmla="*/ 1582936 w 3619883"/>
              <a:gd name="connsiteY16" fmla="*/ 3951392 h 4297250"/>
              <a:gd name="connsiteX17" fmla="*/ 1405151 w 3619883"/>
              <a:gd name="connsiteY17" fmla="*/ 3951392 h 4297250"/>
              <a:gd name="connsiteX18" fmla="*/ 1405151 w 3619883"/>
              <a:gd name="connsiteY18" fmla="*/ 4128157 h 4297250"/>
              <a:gd name="connsiteX19" fmla="*/ 1468988 w 3619883"/>
              <a:gd name="connsiteY19" fmla="*/ 4128157 h 4297250"/>
              <a:gd name="connsiteX20" fmla="*/ 1427396 w 3619883"/>
              <a:gd name="connsiteY20" fmla="*/ 4275461 h 4297250"/>
              <a:gd name="connsiteX21" fmla="*/ 1210751 w 3619883"/>
              <a:gd name="connsiteY21" fmla="*/ 4275461 h 4297250"/>
              <a:gd name="connsiteX22" fmla="*/ 1210751 w 3619883"/>
              <a:gd name="connsiteY22" fmla="*/ 4128157 h 4297250"/>
              <a:gd name="connsiteX23" fmla="*/ 1271978 w 3619883"/>
              <a:gd name="connsiteY23" fmla="*/ 4128157 h 4297250"/>
              <a:gd name="connsiteX24" fmla="*/ 1271978 w 3619883"/>
              <a:gd name="connsiteY24" fmla="*/ 3951392 h 4297250"/>
              <a:gd name="connsiteX25" fmla="*/ 1094193 w 3619883"/>
              <a:gd name="connsiteY25" fmla="*/ 3951392 h 4297250"/>
              <a:gd name="connsiteX26" fmla="*/ 1094193 w 3619883"/>
              <a:gd name="connsiteY26" fmla="*/ 4128157 h 4297250"/>
              <a:gd name="connsiteX27" fmla="*/ 1140354 w 3619883"/>
              <a:gd name="connsiteY27" fmla="*/ 4128157 h 4297250"/>
              <a:gd name="connsiteX28" fmla="*/ 1140354 w 3619883"/>
              <a:gd name="connsiteY28" fmla="*/ 4275461 h 4297250"/>
              <a:gd name="connsiteX29" fmla="*/ 953807 w 3619883"/>
              <a:gd name="connsiteY29" fmla="*/ 4275461 h 4297250"/>
              <a:gd name="connsiteX30" fmla="*/ 912215 w 3619883"/>
              <a:gd name="connsiteY30" fmla="*/ 4128157 h 4297250"/>
              <a:gd name="connsiteX31" fmla="*/ 961020 w 3619883"/>
              <a:gd name="connsiteY31" fmla="*/ 4128157 h 4297250"/>
              <a:gd name="connsiteX32" fmla="*/ 961020 w 3619883"/>
              <a:gd name="connsiteY32" fmla="*/ 3951392 h 4297250"/>
              <a:gd name="connsiteX33" fmla="*/ 783235 w 3619883"/>
              <a:gd name="connsiteY33" fmla="*/ 3951392 h 4297250"/>
              <a:gd name="connsiteX34" fmla="*/ 783235 w 3619883"/>
              <a:gd name="connsiteY34" fmla="*/ 4128157 h 4297250"/>
              <a:gd name="connsiteX35" fmla="*/ 871024 w 3619883"/>
              <a:gd name="connsiteY35" fmla="*/ 4128157 h 4297250"/>
              <a:gd name="connsiteX36" fmla="*/ 829432 w 3619883"/>
              <a:gd name="connsiteY36" fmla="*/ 4275461 h 4297250"/>
              <a:gd name="connsiteX37" fmla="*/ 611484 w 3619883"/>
              <a:gd name="connsiteY37" fmla="*/ 4275461 h 4297250"/>
              <a:gd name="connsiteX38" fmla="*/ 621247 w 3619883"/>
              <a:gd name="connsiteY38" fmla="*/ 4128157 h 4297250"/>
              <a:gd name="connsiteX39" fmla="*/ 650062 w 3619883"/>
              <a:gd name="connsiteY39" fmla="*/ 4128157 h 4297250"/>
              <a:gd name="connsiteX40" fmla="*/ 650062 w 3619883"/>
              <a:gd name="connsiteY40" fmla="*/ 3951392 h 4297250"/>
              <a:gd name="connsiteX41" fmla="*/ 472277 w 3619883"/>
              <a:gd name="connsiteY41" fmla="*/ 3951392 h 4297250"/>
              <a:gd name="connsiteX42" fmla="*/ 472277 w 3619883"/>
              <a:gd name="connsiteY42" fmla="*/ 4128157 h 4297250"/>
              <a:gd name="connsiteX43" fmla="*/ 522650 w 3619883"/>
              <a:gd name="connsiteY43" fmla="*/ 4128157 h 4297250"/>
              <a:gd name="connsiteX44" fmla="*/ 573998 w 3619883"/>
              <a:gd name="connsiteY44" fmla="*/ 4275461 h 4297250"/>
              <a:gd name="connsiteX45" fmla="*/ 336164 w 3619883"/>
              <a:gd name="connsiteY45" fmla="*/ 4275461 h 4297250"/>
              <a:gd name="connsiteX46" fmla="*/ 294572 w 3619883"/>
              <a:gd name="connsiteY46" fmla="*/ 4128157 h 4297250"/>
              <a:gd name="connsiteX47" fmla="*/ 339106 w 3619883"/>
              <a:gd name="connsiteY47" fmla="*/ 4128157 h 4297250"/>
              <a:gd name="connsiteX48" fmla="*/ 339106 w 3619883"/>
              <a:gd name="connsiteY48" fmla="*/ 3951392 h 4297250"/>
              <a:gd name="connsiteX49" fmla="*/ 161321 w 3619883"/>
              <a:gd name="connsiteY49" fmla="*/ 3951392 h 4297250"/>
              <a:gd name="connsiteX50" fmla="*/ 161321 w 3619883"/>
              <a:gd name="connsiteY50" fmla="*/ 4128157 h 4297250"/>
              <a:gd name="connsiteX51" fmla="*/ 230914 w 3619883"/>
              <a:gd name="connsiteY51" fmla="*/ 4128157 h 4297250"/>
              <a:gd name="connsiteX52" fmla="*/ 189322 w 3619883"/>
              <a:gd name="connsiteY52" fmla="*/ 4275461 h 4297250"/>
              <a:gd name="connsiteX53" fmla="*/ 0 w 3619883"/>
              <a:gd name="connsiteY53" fmla="*/ 4275461 h 4297250"/>
              <a:gd name="connsiteX54" fmla="*/ 0 w 3619883"/>
              <a:gd name="connsiteY54" fmla="*/ 42229 h 4297250"/>
              <a:gd name="connsiteX55" fmla="*/ 42464 w 3619883"/>
              <a:gd name="connsiteY55" fmla="*/ 40518 h 4297250"/>
              <a:gd name="connsiteX56" fmla="*/ 137733 w 3619883"/>
              <a:gd name="connsiteY56" fmla="*/ 35355 h 4297250"/>
              <a:gd name="connsiteX57" fmla="*/ 270565 w 3619883"/>
              <a:gd name="connsiteY57" fmla="*/ 29759 h 4297250"/>
              <a:gd name="connsiteX58" fmla="*/ 479734 w 3619883"/>
              <a:gd name="connsiteY58" fmla="*/ 45455 h 4297250"/>
              <a:gd name="connsiteX59" fmla="*/ 524103 w 3619883"/>
              <a:gd name="connsiteY59" fmla="*/ 41625 h 4297250"/>
              <a:gd name="connsiteX60" fmla="*/ 624416 w 3619883"/>
              <a:gd name="connsiteY60" fmla="*/ 22696 h 4297250"/>
              <a:gd name="connsiteX61" fmla="*/ 657762 w 3619883"/>
              <a:gd name="connsiteY61" fmla="*/ 18351 h 4297250"/>
              <a:gd name="connsiteX62" fmla="*/ 690557 w 3619883"/>
              <a:gd name="connsiteY62" fmla="*/ 25792 h 4297250"/>
              <a:gd name="connsiteX63" fmla="*/ 745123 w 3619883"/>
              <a:gd name="connsiteY63" fmla="*/ 40157 h 4297250"/>
              <a:gd name="connsiteX64" fmla="*/ 789493 w 3619883"/>
              <a:gd name="connsiteY64" fmla="*/ 36327 h 4297250"/>
              <a:gd name="connsiteX65" fmla="*/ 854255 w 3619883"/>
              <a:gd name="connsiteY65" fmla="*/ 68887 h 4297250"/>
              <a:gd name="connsiteX66" fmla="*/ 897520 w 3619883"/>
              <a:gd name="connsiteY66" fmla="*/ 88629 h 4297250"/>
              <a:gd name="connsiteX67" fmla="*/ 940510 w 3619883"/>
              <a:gd name="connsiteY67" fmla="*/ 114265 h 4297250"/>
              <a:gd name="connsiteX68" fmla="*/ 1082712 w 3619883"/>
              <a:gd name="connsiteY68" fmla="*/ 144543 h 4297250"/>
              <a:gd name="connsiteX69" fmla="*/ 1205348 w 3619883"/>
              <a:gd name="connsiteY69" fmla="*/ 120753 h 4297250"/>
              <a:gd name="connsiteX70" fmla="*/ 1271764 w 3619883"/>
              <a:gd name="connsiteY70" fmla="*/ 117956 h 4297250"/>
              <a:gd name="connsiteX71" fmla="*/ 1315583 w 3619883"/>
              <a:gd name="connsiteY71" fmla="*/ 125912 h 4297250"/>
              <a:gd name="connsiteX72" fmla="*/ 1359125 w 3619883"/>
              <a:gd name="connsiteY72" fmla="*/ 139761 h 4297250"/>
              <a:gd name="connsiteX73" fmla="*/ 1391919 w 3619883"/>
              <a:gd name="connsiteY73" fmla="*/ 147202 h 4297250"/>
              <a:gd name="connsiteX74" fmla="*/ 1436563 w 3619883"/>
              <a:gd name="connsiteY74" fmla="*/ 137480 h 4297250"/>
              <a:gd name="connsiteX75" fmla="*/ 1471566 w 3619883"/>
              <a:gd name="connsiteY75" fmla="*/ 97777 h 4297250"/>
              <a:gd name="connsiteX76" fmla="*/ 1505739 w 3619883"/>
              <a:gd name="connsiteY76" fmla="*/ 75753 h 4297250"/>
              <a:gd name="connsiteX77" fmla="*/ 1590891 w 3619883"/>
              <a:gd name="connsiteY77" fmla="*/ 144702 h 4297250"/>
              <a:gd name="connsiteX78" fmla="*/ 1625616 w 3619883"/>
              <a:gd name="connsiteY78" fmla="*/ 110893 h 4297250"/>
              <a:gd name="connsiteX79" fmla="*/ 1658964 w 3619883"/>
              <a:gd name="connsiteY79" fmla="*/ 106547 h 4297250"/>
              <a:gd name="connsiteX80" fmla="*/ 1746598 w 3619883"/>
              <a:gd name="connsiteY80" fmla="*/ 122460 h 4297250"/>
              <a:gd name="connsiteX81" fmla="*/ 1811913 w 3619883"/>
              <a:gd name="connsiteY81" fmla="*/ 143234 h 4297250"/>
              <a:gd name="connsiteX82" fmla="*/ 1856557 w 3619883"/>
              <a:gd name="connsiteY82" fmla="*/ 133511 h 4297250"/>
              <a:gd name="connsiteX83" fmla="*/ 2066003 w 3619883"/>
              <a:gd name="connsiteY83" fmla="*/ 143313 h 4297250"/>
              <a:gd name="connsiteX84" fmla="*/ 2177615 w 3619883"/>
              <a:gd name="connsiteY84" fmla="*/ 119007 h 4297250"/>
              <a:gd name="connsiteX85" fmla="*/ 2255883 w 3619883"/>
              <a:gd name="connsiteY85" fmla="*/ 99047 h 4297250"/>
              <a:gd name="connsiteX86" fmla="*/ 2344622 w 3619883"/>
              <a:gd name="connsiteY86" fmla="*/ 91388 h 4297250"/>
              <a:gd name="connsiteX87" fmla="*/ 2455682 w 3619883"/>
              <a:gd name="connsiteY87" fmla="*/ 78869 h 4297250"/>
              <a:gd name="connsiteX88" fmla="*/ 2632609 w 3619883"/>
              <a:gd name="connsiteY88" fmla="*/ 75338 h 4297250"/>
              <a:gd name="connsiteX89" fmla="*/ 2742291 w 3619883"/>
              <a:gd name="connsiteY89" fmla="*/ 92282 h 4297250"/>
              <a:gd name="connsiteX90" fmla="*/ 2851974 w 3619883"/>
              <a:gd name="connsiteY90" fmla="*/ 109227 h 4297250"/>
              <a:gd name="connsiteX91" fmla="*/ 2907643 w 3619883"/>
              <a:gd name="connsiteY91" fmla="*/ 100020 h 4297250"/>
              <a:gd name="connsiteX92" fmla="*/ 2944022 w 3619883"/>
              <a:gd name="connsiteY92" fmla="*/ 30853 h 4297250"/>
              <a:gd name="connsiteX93" fmla="*/ 3022289 w 3619883"/>
              <a:gd name="connsiteY93" fmla="*/ 10893 h 4297250"/>
              <a:gd name="connsiteX94" fmla="*/ 3054807 w 3619883"/>
              <a:gd name="connsiteY94" fmla="*/ 24226 h 4297250"/>
              <a:gd name="connsiteX95" fmla="*/ 3141892 w 3619883"/>
              <a:gd name="connsiteY95" fmla="*/ 51925 h 4297250"/>
              <a:gd name="connsiteX96" fmla="*/ 3185711 w 3619883"/>
              <a:gd name="connsiteY96" fmla="*/ 59881 h 4297250"/>
              <a:gd name="connsiteX97" fmla="*/ 3219056 w 3619883"/>
              <a:gd name="connsiteY97" fmla="*/ 55536 h 4297250"/>
              <a:gd name="connsiteX98" fmla="*/ 3263425 w 3619883"/>
              <a:gd name="connsiteY98" fmla="*/ 51706 h 4297250"/>
              <a:gd name="connsiteX99" fmla="*/ 3296219 w 3619883"/>
              <a:gd name="connsiteY99" fmla="*/ 59147 h 4297250"/>
              <a:gd name="connsiteX100" fmla="*/ 3319094 w 3619883"/>
              <a:gd name="connsiteY100" fmla="*/ 42500 h 4297250"/>
              <a:gd name="connsiteX101" fmla="*/ 3420511 w 3619883"/>
              <a:gd name="connsiteY101" fmla="*/ 0 h 4297250"/>
              <a:gd name="connsiteX102" fmla="*/ 3453305 w 3619883"/>
              <a:gd name="connsiteY102" fmla="*/ 7440 h 4297250"/>
              <a:gd name="connsiteX103" fmla="*/ 3496571 w 3619883"/>
              <a:gd name="connsiteY103" fmla="*/ 27182 h 4297250"/>
              <a:gd name="connsiteX104" fmla="*/ 3602117 w 3619883"/>
              <a:gd name="connsiteY104" fmla="*/ 132521 h 4297250"/>
              <a:gd name="connsiteX105" fmla="*/ 3619883 w 3619883"/>
              <a:gd name="connsiteY105" fmla="*/ 140049 h 4297250"/>
              <a:gd name="connsiteX106" fmla="*/ 3619883 w 3619883"/>
              <a:gd name="connsiteY10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517252 w 3619883"/>
              <a:gd name="connsiteY14" fmla="*/ 4128157 h 4297250"/>
              <a:gd name="connsiteX15" fmla="*/ 1582936 w 3619883"/>
              <a:gd name="connsiteY15" fmla="*/ 3951392 h 4297250"/>
              <a:gd name="connsiteX16" fmla="*/ 1405151 w 3619883"/>
              <a:gd name="connsiteY16" fmla="*/ 3951392 h 4297250"/>
              <a:gd name="connsiteX17" fmla="*/ 1405151 w 3619883"/>
              <a:gd name="connsiteY17" fmla="*/ 4128157 h 4297250"/>
              <a:gd name="connsiteX18" fmla="*/ 1468988 w 3619883"/>
              <a:gd name="connsiteY18" fmla="*/ 4128157 h 4297250"/>
              <a:gd name="connsiteX19" fmla="*/ 1427396 w 3619883"/>
              <a:gd name="connsiteY19" fmla="*/ 4275461 h 4297250"/>
              <a:gd name="connsiteX20" fmla="*/ 1210751 w 3619883"/>
              <a:gd name="connsiteY20" fmla="*/ 4275461 h 4297250"/>
              <a:gd name="connsiteX21" fmla="*/ 1210751 w 3619883"/>
              <a:gd name="connsiteY21" fmla="*/ 4128157 h 4297250"/>
              <a:gd name="connsiteX22" fmla="*/ 1271978 w 3619883"/>
              <a:gd name="connsiteY22" fmla="*/ 4128157 h 4297250"/>
              <a:gd name="connsiteX23" fmla="*/ 1271978 w 3619883"/>
              <a:gd name="connsiteY23" fmla="*/ 3951392 h 4297250"/>
              <a:gd name="connsiteX24" fmla="*/ 1094193 w 3619883"/>
              <a:gd name="connsiteY24" fmla="*/ 3951392 h 4297250"/>
              <a:gd name="connsiteX25" fmla="*/ 1094193 w 3619883"/>
              <a:gd name="connsiteY25" fmla="*/ 4128157 h 4297250"/>
              <a:gd name="connsiteX26" fmla="*/ 1140354 w 3619883"/>
              <a:gd name="connsiteY26" fmla="*/ 4128157 h 4297250"/>
              <a:gd name="connsiteX27" fmla="*/ 1140354 w 3619883"/>
              <a:gd name="connsiteY27" fmla="*/ 4275461 h 4297250"/>
              <a:gd name="connsiteX28" fmla="*/ 953807 w 3619883"/>
              <a:gd name="connsiteY28" fmla="*/ 4275461 h 4297250"/>
              <a:gd name="connsiteX29" fmla="*/ 912215 w 3619883"/>
              <a:gd name="connsiteY29" fmla="*/ 4128157 h 4297250"/>
              <a:gd name="connsiteX30" fmla="*/ 961020 w 3619883"/>
              <a:gd name="connsiteY30" fmla="*/ 4128157 h 4297250"/>
              <a:gd name="connsiteX31" fmla="*/ 961020 w 3619883"/>
              <a:gd name="connsiteY31" fmla="*/ 3951392 h 4297250"/>
              <a:gd name="connsiteX32" fmla="*/ 783235 w 3619883"/>
              <a:gd name="connsiteY32" fmla="*/ 3951392 h 4297250"/>
              <a:gd name="connsiteX33" fmla="*/ 783235 w 3619883"/>
              <a:gd name="connsiteY33" fmla="*/ 4128157 h 4297250"/>
              <a:gd name="connsiteX34" fmla="*/ 871024 w 3619883"/>
              <a:gd name="connsiteY34" fmla="*/ 4128157 h 4297250"/>
              <a:gd name="connsiteX35" fmla="*/ 829432 w 3619883"/>
              <a:gd name="connsiteY35" fmla="*/ 4275461 h 4297250"/>
              <a:gd name="connsiteX36" fmla="*/ 611484 w 3619883"/>
              <a:gd name="connsiteY36" fmla="*/ 4275461 h 4297250"/>
              <a:gd name="connsiteX37" fmla="*/ 621247 w 3619883"/>
              <a:gd name="connsiteY37" fmla="*/ 4128157 h 4297250"/>
              <a:gd name="connsiteX38" fmla="*/ 650062 w 3619883"/>
              <a:gd name="connsiteY38" fmla="*/ 4128157 h 4297250"/>
              <a:gd name="connsiteX39" fmla="*/ 650062 w 3619883"/>
              <a:gd name="connsiteY39" fmla="*/ 3951392 h 4297250"/>
              <a:gd name="connsiteX40" fmla="*/ 472277 w 3619883"/>
              <a:gd name="connsiteY40" fmla="*/ 3951392 h 4297250"/>
              <a:gd name="connsiteX41" fmla="*/ 472277 w 3619883"/>
              <a:gd name="connsiteY41" fmla="*/ 4128157 h 4297250"/>
              <a:gd name="connsiteX42" fmla="*/ 522650 w 3619883"/>
              <a:gd name="connsiteY42" fmla="*/ 4128157 h 4297250"/>
              <a:gd name="connsiteX43" fmla="*/ 573998 w 3619883"/>
              <a:gd name="connsiteY43" fmla="*/ 4275461 h 4297250"/>
              <a:gd name="connsiteX44" fmla="*/ 336164 w 3619883"/>
              <a:gd name="connsiteY44" fmla="*/ 4275461 h 4297250"/>
              <a:gd name="connsiteX45" fmla="*/ 294572 w 3619883"/>
              <a:gd name="connsiteY45" fmla="*/ 4128157 h 4297250"/>
              <a:gd name="connsiteX46" fmla="*/ 339106 w 3619883"/>
              <a:gd name="connsiteY46" fmla="*/ 4128157 h 4297250"/>
              <a:gd name="connsiteX47" fmla="*/ 339106 w 3619883"/>
              <a:gd name="connsiteY47" fmla="*/ 3951392 h 4297250"/>
              <a:gd name="connsiteX48" fmla="*/ 161321 w 3619883"/>
              <a:gd name="connsiteY48" fmla="*/ 3951392 h 4297250"/>
              <a:gd name="connsiteX49" fmla="*/ 161321 w 3619883"/>
              <a:gd name="connsiteY49" fmla="*/ 4128157 h 4297250"/>
              <a:gd name="connsiteX50" fmla="*/ 230914 w 3619883"/>
              <a:gd name="connsiteY50" fmla="*/ 4128157 h 4297250"/>
              <a:gd name="connsiteX51" fmla="*/ 189322 w 3619883"/>
              <a:gd name="connsiteY51" fmla="*/ 4275461 h 4297250"/>
              <a:gd name="connsiteX52" fmla="*/ 0 w 3619883"/>
              <a:gd name="connsiteY52" fmla="*/ 4275461 h 4297250"/>
              <a:gd name="connsiteX53" fmla="*/ 0 w 3619883"/>
              <a:gd name="connsiteY53" fmla="*/ 42229 h 4297250"/>
              <a:gd name="connsiteX54" fmla="*/ 42464 w 3619883"/>
              <a:gd name="connsiteY54" fmla="*/ 40518 h 4297250"/>
              <a:gd name="connsiteX55" fmla="*/ 137733 w 3619883"/>
              <a:gd name="connsiteY55" fmla="*/ 35355 h 4297250"/>
              <a:gd name="connsiteX56" fmla="*/ 270565 w 3619883"/>
              <a:gd name="connsiteY56" fmla="*/ 29759 h 4297250"/>
              <a:gd name="connsiteX57" fmla="*/ 479734 w 3619883"/>
              <a:gd name="connsiteY57" fmla="*/ 45455 h 4297250"/>
              <a:gd name="connsiteX58" fmla="*/ 524103 w 3619883"/>
              <a:gd name="connsiteY58" fmla="*/ 41625 h 4297250"/>
              <a:gd name="connsiteX59" fmla="*/ 624416 w 3619883"/>
              <a:gd name="connsiteY59" fmla="*/ 22696 h 4297250"/>
              <a:gd name="connsiteX60" fmla="*/ 657762 w 3619883"/>
              <a:gd name="connsiteY60" fmla="*/ 18351 h 4297250"/>
              <a:gd name="connsiteX61" fmla="*/ 690557 w 3619883"/>
              <a:gd name="connsiteY61" fmla="*/ 25792 h 4297250"/>
              <a:gd name="connsiteX62" fmla="*/ 745123 w 3619883"/>
              <a:gd name="connsiteY62" fmla="*/ 40157 h 4297250"/>
              <a:gd name="connsiteX63" fmla="*/ 789493 w 3619883"/>
              <a:gd name="connsiteY63" fmla="*/ 36327 h 4297250"/>
              <a:gd name="connsiteX64" fmla="*/ 854255 w 3619883"/>
              <a:gd name="connsiteY64" fmla="*/ 68887 h 4297250"/>
              <a:gd name="connsiteX65" fmla="*/ 897520 w 3619883"/>
              <a:gd name="connsiteY65" fmla="*/ 88629 h 4297250"/>
              <a:gd name="connsiteX66" fmla="*/ 940510 w 3619883"/>
              <a:gd name="connsiteY66" fmla="*/ 114265 h 4297250"/>
              <a:gd name="connsiteX67" fmla="*/ 1082712 w 3619883"/>
              <a:gd name="connsiteY67" fmla="*/ 144543 h 4297250"/>
              <a:gd name="connsiteX68" fmla="*/ 1205348 w 3619883"/>
              <a:gd name="connsiteY68" fmla="*/ 120753 h 4297250"/>
              <a:gd name="connsiteX69" fmla="*/ 1271764 w 3619883"/>
              <a:gd name="connsiteY69" fmla="*/ 117956 h 4297250"/>
              <a:gd name="connsiteX70" fmla="*/ 1315583 w 3619883"/>
              <a:gd name="connsiteY70" fmla="*/ 125912 h 4297250"/>
              <a:gd name="connsiteX71" fmla="*/ 1359125 w 3619883"/>
              <a:gd name="connsiteY71" fmla="*/ 139761 h 4297250"/>
              <a:gd name="connsiteX72" fmla="*/ 1391919 w 3619883"/>
              <a:gd name="connsiteY72" fmla="*/ 147202 h 4297250"/>
              <a:gd name="connsiteX73" fmla="*/ 1436563 w 3619883"/>
              <a:gd name="connsiteY73" fmla="*/ 137480 h 4297250"/>
              <a:gd name="connsiteX74" fmla="*/ 1471566 w 3619883"/>
              <a:gd name="connsiteY74" fmla="*/ 97777 h 4297250"/>
              <a:gd name="connsiteX75" fmla="*/ 1505739 w 3619883"/>
              <a:gd name="connsiteY75" fmla="*/ 75753 h 4297250"/>
              <a:gd name="connsiteX76" fmla="*/ 1590891 w 3619883"/>
              <a:gd name="connsiteY76" fmla="*/ 144702 h 4297250"/>
              <a:gd name="connsiteX77" fmla="*/ 1625616 w 3619883"/>
              <a:gd name="connsiteY77" fmla="*/ 110893 h 4297250"/>
              <a:gd name="connsiteX78" fmla="*/ 1658964 w 3619883"/>
              <a:gd name="connsiteY78" fmla="*/ 106547 h 4297250"/>
              <a:gd name="connsiteX79" fmla="*/ 1746598 w 3619883"/>
              <a:gd name="connsiteY79" fmla="*/ 122460 h 4297250"/>
              <a:gd name="connsiteX80" fmla="*/ 1811913 w 3619883"/>
              <a:gd name="connsiteY80" fmla="*/ 143234 h 4297250"/>
              <a:gd name="connsiteX81" fmla="*/ 1856557 w 3619883"/>
              <a:gd name="connsiteY81" fmla="*/ 133511 h 4297250"/>
              <a:gd name="connsiteX82" fmla="*/ 2066003 w 3619883"/>
              <a:gd name="connsiteY82" fmla="*/ 143313 h 4297250"/>
              <a:gd name="connsiteX83" fmla="*/ 2177615 w 3619883"/>
              <a:gd name="connsiteY83" fmla="*/ 119007 h 4297250"/>
              <a:gd name="connsiteX84" fmla="*/ 2255883 w 3619883"/>
              <a:gd name="connsiteY84" fmla="*/ 99047 h 4297250"/>
              <a:gd name="connsiteX85" fmla="*/ 2344622 w 3619883"/>
              <a:gd name="connsiteY85" fmla="*/ 91388 h 4297250"/>
              <a:gd name="connsiteX86" fmla="*/ 2455682 w 3619883"/>
              <a:gd name="connsiteY86" fmla="*/ 78869 h 4297250"/>
              <a:gd name="connsiteX87" fmla="*/ 2632609 w 3619883"/>
              <a:gd name="connsiteY87" fmla="*/ 75338 h 4297250"/>
              <a:gd name="connsiteX88" fmla="*/ 2742291 w 3619883"/>
              <a:gd name="connsiteY88" fmla="*/ 92282 h 4297250"/>
              <a:gd name="connsiteX89" fmla="*/ 2851974 w 3619883"/>
              <a:gd name="connsiteY89" fmla="*/ 109227 h 4297250"/>
              <a:gd name="connsiteX90" fmla="*/ 2907643 w 3619883"/>
              <a:gd name="connsiteY90" fmla="*/ 100020 h 4297250"/>
              <a:gd name="connsiteX91" fmla="*/ 2944022 w 3619883"/>
              <a:gd name="connsiteY91" fmla="*/ 30853 h 4297250"/>
              <a:gd name="connsiteX92" fmla="*/ 3022289 w 3619883"/>
              <a:gd name="connsiteY92" fmla="*/ 10893 h 4297250"/>
              <a:gd name="connsiteX93" fmla="*/ 3054807 w 3619883"/>
              <a:gd name="connsiteY93" fmla="*/ 24226 h 4297250"/>
              <a:gd name="connsiteX94" fmla="*/ 3141892 w 3619883"/>
              <a:gd name="connsiteY94" fmla="*/ 51925 h 4297250"/>
              <a:gd name="connsiteX95" fmla="*/ 3185711 w 3619883"/>
              <a:gd name="connsiteY95" fmla="*/ 59881 h 4297250"/>
              <a:gd name="connsiteX96" fmla="*/ 3219056 w 3619883"/>
              <a:gd name="connsiteY96" fmla="*/ 55536 h 4297250"/>
              <a:gd name="connsiteX97" fmla="*/ 3263425 w 3619883"/>
              <a:gd name="connsiteY97" fmla="*/ 51706 h 4297250"/>
              <a:gd name="connsiteX98" fmla="*/ 3296219 w 3619883"/>
              <a:gd name="connsiteY98" fmla="*/ 59147 h 4297250"/>
              <a:gd name="connsiteX99" fmla="*/ 3319094 w 3619883"/>
              <a:gd name="connsiteY99" fmla="*/ 42500 h 4297250"/>
              <a:gd name="connsiteX100" fmla="*/ 3420511 w 3619883"/>
              <a:gd name="connsiteY100" fmla="*/ 0 h 4297250"/>
              <a:gd name="connsiteX101" fmla="*/ 3453305 w 3619883"/>
              <a:gd name="connsiteY101" fmla="*/ 7440 h 4297250"/>
              <a:gd name="connsiteX102" fmla="*/ 3496571 w 3619883"/>
              <a:gd name="connsiteY102" fmla="*/ 27182 h 4297250"/>
              <a:gd name="connsiteX103" fmla="*/ 3602117 w 3619883"/>
              <a:gd name="connsiteY103" fmla="*/ 132521 h 4297250"/>
              <a:gd name="connsiteX104" fmla="*/ 3619883 w 3619883"/>
              <a:gd name="connsiteY104" fmla="*/ 140049 h 4297250"/>
              <a:gd name="connsiteX105" fmla="*/ 3619883 w 3619883"/>
              <a:gd name="connsiteY10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582936 w 3619883"/>
              <a:gd name="connsiteY14" fmla="*/ 3951392 h 4297250"/>
              <a:gd name="connsiteX15" fmla="*/ 1405151 w 3619883"/>
              <a:gd name="connsiteY15" fmla="*/ 3951392 h 4297250"/>
              <a:gd name="connsiteX16" fmla="*/ 1405151 w 3619883"/>
              <a:gd name="connsiteY16" fmla="*/ 4128157 h 4297250"/>
              <a:gd name="connsiteX17" fmla="*/ 1468988 w 3619883"/>
              <a:gd name="connsiteY17" fmla="*/ 4128157 h 4297250"/>
              <a:gd name="connsiteX18" fmla="*/ 1427396 w 3619883"/>
              <a:gd name="connsiteY18" fmla="*/ 4275461 h 4297250"/>
              <a:gd name="connsiteX19" fmla="*/ 1210751 w 3619883"/>
              <a:gd name="connsiteY19" fmla="*/ 4275461 h 4297250"/>
              <a:gd name="connsiteX20" fmla="*/ 1210751 w 3619883"/>
              <a:gd name="connsiteY20" fmla="*/ 4128157 h 4297250"/>
              <a:gd name="connsiteX21" fmla="*/ 1271978 w 3619883"/>
              <a:gd name="connsiteY21" fmla="*/ 4128157 h 4297250"/>
              <a:gd name="connsiteX22" fmla="*/ 1271978 w 3619883"/>
              <a:gd name="connsiteY22" fmla="*/ 3951392 h 4297250"/>
              <a:gd name="connsiteX23" fmla="*/ 1094193 w 3619883"/>
              <a:gd name="connsiteY23" fmla="*/ 3951392 h 4297250"/>
              <a:gd name="connsiteX24" fmla="*/ 1094193 w 3619883"/>
              <a:gd name="connsiteY24" fmla="*/ 4128157 h 4297250"/>
              <a:gd name="connsiteX25" fmla="*/ 1140354 w 3619883"/>
              <a:gd name="connsiteY25" fmla="*/ 4128157 h 4297250"/>
              <a:gd name="connsiteX26" fmla="*/ 1140354 w 3619883"/>
              <a:gd name="connsiteY26" fmla="*/ 4275461 h 4297250"/>
              <a:gd name="connsiteX27" fmla="*/ 953807 w 3619883"/>
              <a:gd name="connsiteY27" fmla="*/ 4275461 h 4297250"/>
              <a:gd name="connsiteX28" fmla="*/ 912215 w 3619883"/>
              <a:gd name="connsiteY28" fmla="*/ 4128157 h 4297250"/>
              <a:gd name="connsiteX29" fmla="*/ 961020 w 3619883"/>
              <a:gd name="connsiteY29" fmla="*/ 4128157 h 4297250"/>
              <a:gd name="connsiteX30" fmla="*/ 961020 w 3619883"/>
              <a:gd name="connsiteY30" fmla="*/ 3951392 h 4297250"/>
              <a:gd name="connsiteX31" fmla="*/ 783235 w 3619883"/>
              <a:gd name="connsiteY31" fmla="*/ 3951392 h 4297250"/>
              <a:gd name="connsiteX32" fmla="*/ 783235 w 3619883"/>
              <a:gd name="connsiteY32" fmla="*/ 4128157 h 4297250"/>
              <a:gd name="connsiteX33" fmla="*/ 871024 w 3619883"/>
              <a:gd name="connsiteY33" fmla="*/ 4128157 h 4297250"/>
              <a:gd name="connsiteX34" fmla="*/ 829432 w 3619883"/>
              <a:gd name="connsiteY34" fmla="*/ 4275461 h 4297250"/>
              <a:gd name="connsiteX35" fmla="*/ 611484 w 3619883"/>
              <a:gd name="connsiteY35" fmla="*/ 4275461 h 4297250"/>
              <a:gd name="connsiteX36" fmla="*/ 621247 w 3619883"/>
              <a:gd name="connsiteY36" fmla="*/ 4128157 h 4297250"/>
              <a:gd name="connsiteX37" fmla="*/ 650062 w 3619883"/>
              <a:gd name="connsiteY37" fmla="*/ 4128157 h 4297250"/>
              <a:gd name="connsiteX38" fmla="*/ 650062 w 3619883"/>
              <a:gd name="connsiteY38" fmla="*/ 3951392 h 4297250"/>
              <a:gd name="connsiteX39" fmla="*/ 472277 w 3619883"/>
              <a:gd name="connsiteY39" fmla="*/ 3951392 h 4297250"/>
              <a:gd name="connsiteX40" fmla="*/ 472277 w 3619883"/>
              <a:gd name="connsiteY40" fmla="*/ 4128157 h 4297250"/>
              <a:gd name="connsiteX41" fmla="*/ 522650 w 3619883"/>
              <a:gd name="connsiteY41" fmla="*/ 4128157 h 4297250"/>
              <a:gd name="connsiteX42" fmla="*/ 573998 w 3619883"/>
              <a:gd name="connsiteY42" fmla="*/ 4275461 h 4297250"/>
              <a:gd name="connsiteX43" fmla="*/ 336164 w 3619883"/>
              <a:gd name="connsiteY43" fmla="*/ 4275461 h 4297250"/>
              <a:gd name="connsiteX44" fmla="*/ 294572 w 3619883"/>
              <a:gd name="connsiteY44" fmla="*/ 4128157 h 4297250"/>
              <a:gd name="connsiteX45" fmla="*/ 339106 w 3619883"/>
              <a:gd name="connsiteY45" fmla="*/ 4128157 h 4297250"/>
              <a:gd name="connsiteX46" fmla="*/ 339106 w 3619883"/>
              <a:gd name="connsiteY46" fmla="*/ 3951392 h 4297250"/>
              <a:gd name="connsiteX47" fmla="*/ 161321 w 3619883"/>
              <a:gd name="connsiteY47" fmla="*/ 3951392 h 4297250"/>
              <a:gd name="connsiteX48" fmla="*/ 161321 w 3619883"/>
              <a:gd name="connsiteY48" fmla="*/ 4128157 h 4297250"/>
              <a:gd name="connsiteX49" fmla="*/ 230914 w 3619883"/>
              <a:gd name="connsiteY49" fmla="*/ 4128157 h 4297250"/>
              <a:gd name="connsiteX50" fmla="*/ 189322 w 3619883"/>
              <a:gd name="connsiteY50" fmla="*/ 4275461 h 4297250"/>
              <a:gd name="connsiteX51" fmla="*/ 0 w 3619883"/>
              <a:gd name="connsiteY51" fmla="*/ 4275461 h 4297250"/>
              <a:gd name="connsiteX52" fmla="*/ 0 w 3619883"/>
              <a:gd name="connsiteY52" fmla="*/ 42229 h 4297250"/>
              <a:gd name="connsiteX53" fmla="*/ 42464 w 3619883"/>
              <a:gd name="connsiteY53" fmla="*/ 40518 h 4297250"/>
              <a:gd name="connsiteX54" fmla="*/ 137733 w 3619883"/>
              <a:gd name="connsiteY54" fmla="*/ 35355 h 4297250"/>
              <a:gd name="connsiteX55" fmla="*/ 270565 w 3619883"/>
              <a:gd name="connsiteY55" fmla="*/ 29759 h 4297250"/>
              <a:gd name="connsiteX56" fmla="*/ 479734 w 3619883"/>
              <a:gd name="connsiteY56" fmla="*/ 45455 h 4297250"/>
              <a:gd name="connsiteX57" fmla="*/ 524103 w 3619883"/>
              <a:gd name="connsiteY57" fmla="*/ 41625 h 4297250"/>
              <a:gd name="connsiteX58" fmla="*/ 624416 w 3619883"/>
              <a:gd name="connsiteY58" fmla="*/ 22696 h 4297250"/>
              <a:gd name="connsiteX59" fmla="*/ 657762 w 3619883"/>
              <a:gd name="connsiteY59" fmla="*/ 18351 h 4297250"/>
              <a:gd name="connsiteX60" fmla="*/ 690557 w 3619883"/>
              <a:gd name="connsiteY60" fmla="*/ 25792 h 4297250"/>
              <a:gd name="connsiteX61" fmla="*/ 745123 w 3619883"/>
              <a:gd name="connsiteY61" fmla="*/ 40157 h 4297250"/>
              <a:gd name="connsiteX62" fmla="*/ 789493 w 3619883"/>
              <a:gd name="connsiteY62" fmla="*/ 36327 h 4297250"/>
              <a:gd name="connsiteX63" fmla="*/ 854255 w 3619883"/>
              <a:gd name="connsiteY63" fmla="*/ 68887 h 4297250"/>
              <a:gd name="connsiteX64" fmla="*/ 897520 w 3619883"/>
              <a:gd name="connsiteY64" fmla="*/ 88629 h 4297250"/>
              <a:gd name="connsiteX65" fmla="*/ 940510 w 3619883"/>
              <a:gd name="connsiteY65" fmla="*/ 114265 h 4297250"/>
              <a:gd name="connsiteX66" fmla="*/ 1082712 w 3619883"/>
              <a:gd name="connsiteY66" fmla="*/ 144543 h 4297250"/>
              <a:gd name="connsiteX67" fmla="*/ 1205348 w 3619883"/>
              <a:gd name="connsiteY67" fmla="*/ 120753 h 4297250"/>
              <a:gd name="connsiteX68" fmla="*/ 1271764 w 3619883"/>
              <a:gd name="connsiteY68" fmla="*/ 117956 h 4297250"/>
              <a:gd name="connsiteX69" fmla="*/ 1315583 w 3619883"/>
              <a:gd name="connsiteY69" fmla="*/ 125912 h 4297250"/>
              <a:gd name="connsiteX70" fmla="*/ 1359125 w 3619883"/>
              <a:gd name="connsiteY70" fmla="*/ 139761 h 4297250"/>
              <a:gd name="connsiteX71" fmla="*/ 1391919 w 3619883"/>
              <a:gd name="connsiteY71" fmla="*/ 147202 h 4297250"/>
              <a:gd name="connsiteX72" fmla="*/ 1436563 w 3619883"/>
              <a:gd name="connsiteY72" fmla="*/ 137480 h 4297250"/>
              <a:gd name="connsiteX73" fmla="*/ 1471566 w 3619883"/>
              <a:gd name="connsiteY73" fmla="*/ 97777 h 4297250"/>
              <a:gd name="connsiteX74" fmla="*/ 1505739 w 3619883"/>
              <a:gd name="connsiteY74" fmla="*/ 75753 h 4297250"/>
              <a:gd name="connsiteX75" fmla="*/ 1590891 w 3619883"/>
              <a:gd name="connsiteY75" fmla="*/ 144702 h 4297250"/>
              <a:gd name="connsiteX76" fmla="*/ 1625616 w 3619883"/>
              <a:gd name="connsiteY76" fmla="*/ 110893 h 4297250"/>
              <a:gd name="connsiteX77" fmla="*/ 1658964 w 3619883"/>
              <a:gd name="connsiteY77" fmla="*/ 106547 h 4297250"/>
              <a:gd name="connsiteX78" fmla="*/ 1746598 w 3619883"/>
              <a:gd name="connsiteY78" fmla="*/ 122460 h 4297250"/>
              <a:gd name="connsiteX79" fmla="*/ 1811913 w 3619883"/>
              <a:gd name="connsiteY79" fmla="*/ 143234 h 4297250"/>
              <a:gd name="connsiteX80" fmla="*/ 1856557 w 3619883"/>
              <a:gd name="connsiteY80" fmla="*/ 133511 h 4297250"/>
              <a:gd name="connsiteX81" fmla="*/ 2066003 w 3619883"/>
              <a:gd name="connsiteY81" fmla="*/ 143313 h 4297250"/>
              <a:gd name="connsiteX82" fmla="*/ 2177615 w 3619883"/>
              <a:gd name="connsiteY82" fmla="*/ 119007 h 4297250"/>
              <a:gd name="connsiteX83" fmla="*/ 2255883 w 3619883"/>
              <a:gd name="connsiteY83" fmla="*/ 99047 h 4297250"/>
              <a:gd name="connsiteX84" fmla="*/ 2344622 w 3619883"/>
              <a:gd name="connsiteY84" fmla="*/ 91388 h 4297250"/>
              <a:gd name="connsiteX85" fmla="*/ 2455682 w 3619883"/>
              <a:gd name="connsiteY85" fmla="*/ 78869 h 4297250"/>
              <a:gd name="connsiteX86" fmla="*/ 2632609 w 3619883"/>
              <a:gd name="connsiteY86" fmla="*/ 75338 h 4297250"/>
              <a:gd name="connsiteX87" fmla="*/ 2742291 w 3619883"/>
              <a:gd name="connsiteY87" fmla="*/ 92282 h 4297250"/>
              <a:gd name="connsiteX88" fmla="*/ 2851974 w 3619883"/>
              <a:gd name="connsiteY88" fmla="*/ 109227 h 4297250"/>
              <a:gd name="connsiteX89" fmla="*/ 2907643 w 3619883"/>
              <a:gd name="connsiteY89" fmla="*/ 100020 h 4297250"/>
              <a:gd name="connsiteX90" fmla="*/ 2944022 w 3619883"/>
              <a:gd name="connsiteY90" fmla="*/ 30853 h 4297250"/>
              <a:gd name="connsiteX91" fmla="*/ 3022289 w 3619883"/>
              <a:gd name="connsiteY91" fmla="*/ 10893 h 4297250"/>
              <a:gd name="connsiteX92" fmla="*/ 3054807 w 3619883"/>
              <a:gd name="connsiteY92" fmla="*/ 24226 h 4297250"/>
              <a:gd name="connsiteX93" fmla="*/ 3141892 w 3619883"/>
              <a:gd name="connsiteY93" fmla="*/ 51925 h 4297250"/>
              <a:gd name="connsiteX94" fmla="*/ 3185711 w 3619883"/>
              <a:gd name="connsiteY94" fmla="*/ 59881 h 4297250"/>
              <a:gd name="connsiteX95" fmla="*/ 3219056 w 3619883"/>
              <a:gd name="connsiteY95" fmla="*/ 55536 h 4297250"/>
              <a:gd name="connsiteX96" fmla="*/ 3263425 w 3619883"/>
              <a:gd name="connsiteY96" fmla="*/ 51706 h 4297250"/>
              <a:gd name="connsiteX97" fmla="*/ 3296219 w 3619883"/>
              <a:gd name="connsiteY97" fmla="*/ 59147 h 4297250"/>
              <a:gd name="connsiteX98" fmla="*/ 3319094 w 3619883"/>
              <a:gd name="connsiteY98" fmla="*/ 42500 h 4297250"/>
              <a:gd name="connsiteX99" fmla="*/ 3420511 w 3619883"/>
              <a:gd name="connsiteY99" fmla="*/ 0 h 4297250"/>
              <a:gd name="connsiteX100" fmla="*/ 3453305 w 3619883"/>
              <a:gd name="connsiteY100" fmla="*/ 7440 h 4297250"/>
              <a:gd name="connsiteX101" fmla="*/ 3496571 w 3619883"/>
              <a:gd name="connsiteY101" fmla="*/ 27182 h 4297250"/>
              <a:gd name="connsiteX102" fmla="*/ 3602117 w 3619883"/>
              <a:gd name="connsiteY102" fmla="*/ 132521 h 4297250"/>
              <a:gd name="connsiteX103" fmla="*/ 3619883 w 3619883"/>
              <a:gd name="connsiteY103" fmla="*/ 140049 h 4297250"/>
              <a:gd name="connsiteX104" fmla="*/ 3619883 w 3619883"/>
              <a:gd name="connsiteY10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05151 w 3619883"/>
              <a:gd name="connsiteY14" fmla="*/ 3951392 h 4297250"/>
              <a:gd name="connsiteX15" fmla="*/ 1405151 w 3619883"/>
              <a:gd name="connsiteY15" fmla="*/ 4128157 h 4297250"/>
              <a:gd name="connsiteX16" fmla="*/ 1468988 w 3619883"/>
              <a:gd name="connsiteY16" fmla="*/ 4128157 h 4297250"/>
              <a:gd name="connsiteX17" fmla="*/ 1427396 w 3619883"/>
              <a:gd name="connsiteY17" fmla="*/ 4275461 h 4297250"/>
              <a:gd name="connsiteX18" fmla="*/ 1210751 w 3619883"/>
              <a:gd name="connsiteY18" fmla="*/ 4275461 h 4297250"/>
              <a:gd name="connsiteX19" fmla="*/ 1210751 w 3619883"/>
              <a:gd name="connsiteY19" fmla="*/ 4128157 h 4297250"/>
              <a:gd name="connsiteX20" fmla="*/ 1271978 w 3619883"/>
              <a:gd name="connsiteY20" fmla="*/ 4128157 h 4297250"/>
              <a:gd name="connsiteX21" fmla="*/ 1271978 w 3619883"/>
              <a:gd name="connsiteY21" fmla="*/ 3951392 h 4297250"/>
              <a:gd name="connsiteX22" fmla="*/ 1094193 w 3619883"/>
              <a:gd name="connsiteY22" fmla="*/ 3951392 h 4297250"/>
              <a:gd name="connsiteX23" fmla="*/ 1094193 w 3619883"/>
              <a:gd name="connsiteY23" fmla="*/ 4128157 h 4297250"/>
              <a:gd name="connsiteX24" fmla="*/ 1140354 w 3619883"/>
              <a:gd name="connsiteY24" fmla="*/ 4128157 h 4297250"/>
              <a:gd name="connsiteX25" fmla="*/ 1140354 w 3619883"/>
              <a:gd name="connsiteY25" fmla="*/ 4275461 h 4297250"/>
              <a:gd name="connsiteX26" fmla="*/ 953807 w 3619883"/>
              <a:gd name="connsiteY26" fmla="*/ 4275461 h 4297250"/>
              <a:gd name="connsiteX27" fmla="*/ 912215 w 3619883"/>
              <a:gd name="connsiteY27" fmla="*/ 4128157 h 4297250"/>
              <a:gd name="connsiteX28" fmla="*/ 961020 w 3619883"/>
              <a:gd name="connsiteY28" fmla="*/ 4128157 h 4297250"/>
              <a:gd name="connsiteX29" fmla="*/ 961020 w 3619883"/>
              <a:gd name="connsiteY29" fmla="*/ 3951392 h 4297250"/>
              <a:gd name="connsiteX30" fmla="*/ 783235 w 3619883"/>
              <a:gd name="connsiteY30" fmla="*/ 3951392 h 4297250"/>
              <a:gd name="connsiteX31" fmla="*/ 783235 w 3619883"/>
              <a:gd name="connsiteY31" fmla="*/ 4128157 h 4297250"/>
              <a:gd name="connsiteX32" fmla="*/ 871024 w 3619883"/>
              <a:gd name="connsiteY32" fmla="*/ 4128157 h 4297250"/>
              <a:gd name="connsiteX33" fmla="*/ 829432 w 3619883"/>
              <a:gd name="connsiteY33" fmla="*/ 4275461 h 4297250"/>
              <a:gd name="connsiteX34" fmla="*/ 611484 w 3619883"/>
              <a:gd name="connsiteY34" fmla="*/ 4275461 h 4297250"/>
              <a:gd name="connsiteX35" fmla="*/ 621247 w 3619883"/>
              <a:gd name="connsiteY35" fmla="*/ 4128157 h 4297250"/>
              <a:gd name="connsiteX36" fmla="*/ 650062 w 3619883"/>
              <a:gd name="connsiteY36" fmla="*/ 4128157 h 4297250"/>
              <a:gd name="connsiteX37" fmla="*/ 650062 w 3619883"/>
              <a:gd name="connsiteY37" fmla="*/ 3951392 h 4297250"/>
              <a:gd name="connsiteX38" fmla="*/ 472277 w 3619883"/>
              <a:gd name="connsiteY38" fmla="*/ 3951392 h 4297250"/>
              <a:gd name="connsiteX39" fmla="*/ 472277 w 3619883"/>
              <a:gd name="connsiteY39" fmla="*/ 4128157 h 4297250"/>
              <a:gd name="connsiteX40" fmla="*/ 522650 w 3619883"/>
              <a:gd name="connsiteY40" fmla="*/ 4128157 h 4297250"/>
              <a:gd name="connsiteX41" fmla="*/ 573998 w 3619883"/>
              <a:gd name="connsiteY41" fmla="*/ 4275461 h 4297250"/>
              <a:gd name="connsiteX42" fmla="*/ 336164 w 3619883"/>
              <a:gd name="connsiteY42" fmla="*/ 4275461 h 4297250"/>
              <a:gd name="connsiteX43" fmla="*/ 294572 w 3619883"/>
              <a:gd name="connsiteY43" fmla="*/ 4128157 h 4297250"/>
              <a:gd name="connsiteX44" fmla="*/ 339106 w 3619883"/>
              <a:gd name="connsiteY44" fmla="*/ 4128157 h 4297250"/>
              <a:gd name="connsiteX45" fmla="*/ 339106 w 3619883"/>
              <a:gd name="connsiteY45" fmla="*/ 3951392 h 4297250"/>
              <a:gd name="connsiteX46" fmla="*/ 161321 w 3619883"/>
              <a:gd name="connsiteY46" fmla="*/ 3951392 h 4297250"/>
              <a:gd name="connsiteX47" fmla="*/ 161321 w 3619883"/>
              <a:gd name="connsiteY47" fmla="*/ 4128157 h 4297250"/>
              <a:gd name="connsiteX48" fmla="*/ 230914 w 3619883"/>
              <a:gd name="connsiteY48" fmla="*/ 4128157 h 4297250"/>
              <a:gd name="connsiteX49" fmla="*/ 189322 w 3619883"/>
              <a:gd name="connsiteY49" fmla="*/ 4275461 h 4297250"/>
              <a:gd name="connsiteX50" fmla="*/ 0 w 3619883"/>
              <a:gd name="connsiteY50" fmla="*/ 4275461 h 4297250"/>
              <a:gd name="connsiteX51" fmla="*/ 0 w 3619883"/>
              <a:gd name="connsiteY51" fmla="*/ 42229 h 4297250"/>
              <a:gd name="connsiteX52" fmla="*/ 42464 w 3619883"/>
              <a:gd name="connsiteY52" fmla="*/ 40518 h 4297250"/>
              <a:gd name="connsiteX53" fmla="*/ 137733 w 3619883"/>
              <a:gd name="connsiteY53" fmla="*/ 35355 h 4297250"/>
              <a:gd name="connsiteX54" fmla="*/ 270565 w 3619883"/>
              <a:gd name="connsiteY54" fmla="*/ 29759 h 4297250"/>
              <a:gd name="connsiteX55" fmla="*/ 479734 w 3619883"/>
              <a:gd name="connsiteY55" fmla="*/ 45455 h 4297250"/>
              <a:gd name="connsiteX56" fmla="*/ 524103 w 3619883"/>
              <a:gd name="connsiteY56" fmla="*/ 41625 h 4297250"/>
              <a:gd name="connsiteX57" fmla="*/ 624416 w 3619883"/>
              <a:gd name="connsiteY57" fmla="*/ 22696 h 4297250"/>
              <a:gd name="connsiteX58" fmla="*/ 657762 w 3619883"/>
              <a:gd name="connsiteY58" fmla="*/ 18351 h 4297250"/>
              <a:gd name="connsiteX59" fmla="*/ 690557 w 3619883"/>
              <a:gd name="connsiteY59" fmla="*/ 25792 h 4297250"/>
              <a:gd name="connsiteX60" fmla="*/ 745123 w 3619883"/>
              <a:gd name="connsiteY60" fmla="*/ 40157 h 4297250"/>
              <a:gd name="connsiteX61" fmla="*/ 789493 w 3619883"/>
              <a:gd name="connsiteY61" fmla="*/ 36327 h 4297250"/>
              <a:gd name="connsiteX62" fmla="*/ 854255 w 3619883"/>
              <a:gd name="connsiteY62" fmla="*/ 68887 h 4297250"/>
              <a:gd name="connsiteX63" fmla="*/ 897520 w 3619883"/>
              <a:gd name="connsiteY63" fmla="*/ 88629 h 4297250"/>
              <a:gd name="connsiteX64" fmla="*/ 940510 w 3619883"/>
              <a:gd name="connsiteY64" fmla="*/ 114265 h 4297250"/>
              <a:gd name="connsiteX65" fmla="*/ 1082712 w 3619883"/>
              <a:gd name="connsiteY65" fmla="*/ 144543 h 4297250"/>
              <a:gd name="connsiteX66" fmla="*/ 1205348 w 3619883"/>
              <a:gd name="connsiteY66" fmla="*/ 120753 h 4297250"/>
              <a:gd name="connsiteX67" fmla="*/ 1271764 w 3619883"/>
              <a:gd name="connsiteY67" fmla="*/ 117956 h 4297250"/>
              <a:gd name="connsiteX68" fmla="*/ 1315583 w 3619883"/>
              <a:gd name="connsiteY68" fmla="*/ 125912 h 4297250"/>
              <a:gd name="connsiteX69" fmla="*/ 1359125 w 3619883"/>
              <a:gd name="connsiteY69" fmla="*/ 139761 h 4297250"/>
              <a:gd name="connsiteX70" fmla="*/ 1391919 w 3619883"/>
              <a:gd name="connsiteY70" fmla="*/ 147202 h 4297250"/>
              <a:gd name="connsiteX71" fmla="*/ 1436563 w 3619883"/>
              <a:gd name="connsiteY71" fmla="*/ 137480 h 4297250"/>
              <a:gd name="connsiteX72" fmla="*/ 1471566 w 3619883"/>
              <a:gd name="connsiteY72" fmla="*/ 97777 h 4297250"/>
              <a:gd name="connsiteX73" fmla="*/ 1505739 w 3619883"/>
              <a:gd name="connsiteY73" fmla="*/ 75753 h 4297250"/>
              <a:gd name="connsiteX74" fmla="*/ 1590891 w 3619883"/>
              <a:gd name="connsiteY74" fmla="*/ 144702 h 4297250"/>
              <a:gd name="connsiteX75" fmla="*/ 1625616 w 3619883"/>
              <a:gd name="connsiteY75" fmla="*/ 110893 h 4297250"/>
              <a:gd name="connsiteX76" fmla="*/ 1658964 w 3619883"/>
              <a:gd name="connsiteY76" fmla="*/ 106547 h 4297250"/>
              <a:gd name="connsiteX77" fmla="*/ 1746598 w 3619883"/>
              <a:gd name="connsiteY77" fmla="*/ 122460 h 4297250"/>
              <a:gd name="connsiteX78" fmla="*/ 1811913 w 3619883"/>
              <a:gd name="connsiteY78" fmla="*/ 143234 h 4297250"/>
              <a:gd name="connsiteX79" fmla="*/ 1856557 w 3619883"/>
              <a:gd name="connsiteY79" fmla="*/ 133511 h 4297250"/>
              <a:gd name="connsiteX80" fmla="*/ 2066003 w 3619883"/>
              <a:gd name="connsiteY80" fmla="*/ 143313 h 4297250"/>
              <a:gd name="connsiteX81" fmla="*/ 2177615 w 3619883"/>
              <a:gd name="connsiteY81" fmla="*/ 119007 h 4297250"/>
              <a:gd name="connsiteX82" fmla="*/ 2255883 w 3619883"/>
              <a:gd name="connsiteY82" fmla="*/ 99047 h 4297250"/>
              <a:gd name="connsiteX83" fmla="*/ 2344622 w 3619883"/>
              <a:gd name="connsiteY83" fmla="*/ 91388 h 4297250"/>
              <a:gd name="connsiteX84" fmla="*/ 2455682 w 3619883"/>
              <a:gd name="connsiteY84" fmla="*/ 78869 h 4297250"/>
              <a:gd name="connsiteX85" fmla="*/ 2632609 w 3619883"/>
              <a:gd name="connsiteY85" fmla="*/ 75338 h 4297250"/>
              <a:gd name="connsiteX86" fmla="*/ 2742291 w 3619883"/>
              <a:gd name="connsiteY86" fmla="*/ 92282 h 4297250"/>
              <a:gd name="connsiteX87" fmla="*/ 2851974 w 3619883"/>
              <a:gd name="connsiteY87" fmla="*/ 109227 h 4297250"/>
              <a:gd name="connsiteX88" fmla="*/ 2907643 w 3619883"/>
              <a:gd name="connsiteY88" fmla="*/ 100020 h 4297250"/>
              <a:gd name="connsiteX89" fmla="*/ 2944022 w 3619883"/>
              <a:gd name="connsiteY89" fmla="*/ 30853 h 4297250"/>
              <a:gd name="connsiteX90" fmla="*/ 3022289 w 3619883"/>
              <a:gd name="connsiteY90" fmla="*/ 10893 h 4297250"/>
              <a:gd name="connsiteX91" fmla="*/ 3054807 w 3619883"/>
              <a:gd name="connsiteY91" fmla="*/ 24226 h 4297250"/>
              <a:gd name="connsiteX92" fmla="*/ 3141892 w 3619883"/>
              <a:gd name="connsiteY92" fmla="*/ 51925 h 4297250"/>
              <a:gd name="connsiteX93" fmla="*/ 3185711 w 3619883"/>
              <a:gd name="connsiteY93" fmla="*/ 59881 h 4297250"/>
              <a:gd name="connsiteX94" fmla="*/ 3219056 w 3619883"/>
              <a:gd name="connsiteY94" fmla="*/ 55536 h 4297250"/>
              <a:gd name="connsiteX95" fmla="*/ 3263425 w 3619883"/>
              <a:gd name="connsiteY95" fmla="*/ 51706 h 4297250"/>
              <a:gd name="connsiteX96" fmla="*/ 3296219 w 3619883"/>
              <a:gd name="connsiteY96" fmla="*/ 59147 h 4297250"/>
              <a:gd name="connsiteX97" fmla="*/ 3319094 w 3619883"/>
              <a:gd name="connsiteY97" fmla="*/ 42500 h 4297250"/>
              <a:gd name="connsiteX98" fmla="*/ 3420511 w 3619883"/>
              <a:gd name="connsiteY98" fmla="*/ 0 h 4297250"/>
              <a:gd name="connsiteX99" fmla="*/ 3453305 w 3619883"/>
              <a:gd name="connsiteY99" fmla="*/ 7440 h 4297250"/>
              <a:gd name="connsiteX100" fmla="*/ 3496571 w 3619883"/>
              <a:gd name="connsiteY100" fmla="*/ 27182 h 4297250"/>
              <a:gd name="connsiteX101" fmla="*/ 3602117 w 3619883"/>
              <a:gd name="connsiteY101" fmla="*/ 132521 h 4297250"/>
              <a:gd name="connsiteX102" fmla="*/ 3619883 w 3619883"/>
              <a:gd name="connsiteY102" fmla="*/ 140049 h 4297250"/>
              <a:gd name="connsiteX103" fmla="*/ 3619883 w 3619883"/>
              <a:gd name="connsiteY10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05151 w 3619883"/>
              <a:gd name="connsiteY14" fmla="*/ 4128157 h 4297250"/>
              <a:gd name="connsiteX15" fmla="*/ 1468988 w 3619883"/>
              <a:gd name="connsiteY15" fmla="*/ 4128157 h 4297250"/>
              <a:gd name="connsiteX16" fmla="*/ 1427396 w 3619883"/>
              <a:gd name="connsiteY16" fmla="*/ 4275461 h 4297250"/>
              <a:gd name="connsiteX17" fmla="*/ 1210751 w 3619883"/>
              <a:gd name="connsiteY17" fmla="*/ 4275461 h 4297250"/>
              <a:gd name="connsiteX18" fmla="*/ 1210751 w 3619883"/>
              <a:gd name="connsiteY18" fmla="*/ 4128157 h 4297250"/>
              <a:gd name="connsiteX19" fmla="*/ 1271978 w 3619883"/>
              <a:gd name="connsiteY19" fmla="*/ 4128157 h 4297250"/>
              <a:gd name="connsiteX20" fmla="*/ 1271978 w 3619883"/>
              <a:gd name="connsiteY20" fmla="*/ 3951392 h 4297250"/>
              <a:gd name="connsiteX21" fmla="*/ 1094193 w 3619883"/>
              <a:gd name="connsiteY21" fmla="*/ 3951392 h 4297250"/>
              <a:gd name="connsiteX22" fmla="*/ 1094193 w 3619883"/>
              <a:gd name="connsiteY22" fmla="*/ 4128157 h 4297250"/>
              <a:gd name="connsiteX23" fmla="*/ 1140354 w 3619883"/>
              <a:gd name="connsiteY23" fmla="*/ 4128157 h 4297250"/>
              <a:gd name="connsiteX24" fmla="*/ 1140354 w 3619883"/>
              <a:gd name="connsiteY24" fmla="*/ 4275461 h 4297250"/>
              <a:gd name="connsiteX25" fmla="*/ 953807 w 3619883"/>
              <a:gd name="connsiteY25" fmla="*/ 4275461 h 4297250"/>
              <a:gd name="connsiteX26" fmla="*/ 912215 w 3619883"/>
              <a:gd name="connsiteY26" fmla="*/ 4128157 h 4297250"/>
              <a:gd name="connsiteX27" fmla="*/ 961020 w 3619883"/>
              <a:gd name="connsiteY27" fmla="*/ 4128157 h 4297250"/>
              <a:gd name="connsiteX28" fmla="*/ 961020 w 3619883"/>
              <a:gd name="connsiteY28" fmla="*/ 3951392 h 4297250"/>
              <a:gd name="connsiteX29" fmla="*/ 783235 w 3619883"/>
              <a:gd name="connsiteY29" fmla="*/ 3951392 h 4297250"/>
              <a:gd name="connsiteX30" fmla="*/ 783235 w 3619883"/>
              <a:gd name="connsiteY30" fmla="*/ 4128157 h 4297250"/>
              <a:gd name="connsiteX31" fmla="*/ 871024 w 3619883"/>
              <a:gd name="connsiteY31" fmla="*/ 4128157 h 4297250"/>
              <a:gd name="connsiteX32" fmla="*/ 829432 w 3619883"/>
              <a:gd name="connsiteY32" fmla="*/ 4275461 h 4297250"/>
              <a:gd name="connsiteX33" fmla="*/ 611484 w 3619883"/>
              <a:gd name="connsiteY33" fmla="*/ 4275461 h 4297250"/>
              <a:gd name="connsiteX34" fmla="*/ 621247 w 3619883"/>
              <a:gd name="connsiteY34" fmla="*/ 4128157 h 4297250"/>
              <a:gd name="connsiteX35" fmla="*/ 650062 w 3619883"/>
              <a:gd name="connsiteY35" fmla="*/ 4128157 h 4297250"/>
              <a:gd name="connsiteX36" fmla="*/ 650062 w 3619883"/>
              <a:gd name="connsiteY36" fmla="*/ 3951392 h 4297250"/>
              <a:gd name="connsiteX37" fmla="*/ 472277 w 3619883"/>
              <a:gd name="connsiteY37" fmla="*/ 3951392 h 4297250"/>
              <a:gd name="connsiteX38" fmla="*/ 472277 w 3619883"/>
              <a:gd name="connsiteY38" fmla="*/ 4128157 h 4297250"/>
              <a:gd name="connsiteX39" fmla="*/ 522650 w 3619883"/>
              <a:gd name="connsiteY39" fmla="*/ 4128157 h 4297250"/>
              <a:gd name="connsiteX40" fmla="*/ 573998 w 3619883"/>
              <a:gd name="connsiteY40" fmla="*/ 4275461 h 4297250"/>
              <a:gd name="connsiteX41" fmla="*/ 336164 w 3619883"/>
              <a:gd name="connsiteY41" fmla="*/ 4275461 h 4297250"/>
              <a:gd name="connsiteX42" fmla="*/ 294572 w 3619883"/>
              <a:gd name="connsiteY42" fmla="*/ 4128157 h 4297250"/>
              <a:gd name="connsiteX43" fmla="*/ 339106 w 3619883"/>
              <a:gd name="connsiteY43" fmla="*/ 4128157 h 4297250"/>
              <a:gd name="connsiteX44" fmla="*/ 339106 w 3619883"/>
              <a:gd name="connsiteY44" fmla="*/ 3951392 h 4297250"/>
              <a:gd name="connsiteX45" fmla="*/ 161321 w 3619883"/>
              <a:gd name="connsiteY45" fmla="*/ 3951392 h 4297250"/>
              <a:gd name="connsiteX46" fmla="*/ 161321 w 3619883"/>
              <a:gd name="connsiteY46" fmla="*/ 4128157 h 4297250"/>
              <a:gd name="connsiteX47" fmla="*/ 230914 w 3619883"/>
              <a:gd name="connsiteY47" fmla="*/ 4128157 h 4297250"/>
              <a:gd name="connsiteX48" fmla="*/ 189322 w 3619883"/>
              <a:gd name="connsiteY48" fmla="*/ 4275461 h 4297250"/>
              <a:gd name="connsiteX49" fmla="*/ 0 w 3619883"/>
              <a:gd name="connsiteY49" fmla="*/ 4275461 h 4297250"/>
              <a:gd name="connsiteX50" fmla="*/ 0 w 3619883"/>
              <a:gd name="connsiteY50" fmla="*/ 42229 h 4297250"/>
              <a:gd name="connsiteX51" fmla="*/ 42464 w 3619883"/>
              <a:gd name="connsiteY51" fmla="*/ 40518 h 4297250"/>
              <a:gd name="connsiteX52" fmla="*/ 137733 w 3619883"/>
              <a:gd name="connsiteY52" fmla="*/ 35355 h 4297250"/>
              <a:gd name="connsiteX53" fmla="*/ 270565 w 3619883"/>
              <a:gd name="connsiteY53" fmla="*/ 29759 h 4297250"/>
              <a:gd name="connsiteX54" fmla="*/ 479734 w 3619883"/>
              <a:gd name="connsiteY54" fmla="*/ 45455 h 4297250"/>
              <a:gd name="connsiteX55" fmla="*/ 524103 w 3619883"/>
              <a:gd name="connsiteY55" fmla="*/ 41625 h 4297250"/>
              <a:gd name="connsiteX56" fmla="*/ 624416 w 3619883"/>
              <a:gd name="connsiteY56" fmla="*/ 22696 h 4297250"/>
              <a:gd name="connsiteX57" fmla="*/ 657762 w 3619883"/>
              <a:gd name="connsiteY57" fmla="*/ 18351 h 4297250"/>
              <a:gd name="connsiteX58" fmla="*/ 690557 w 3619883"/>
              <a:gd name="connsiteY58" fmla="*/ 25792 h 4297250"/>
              <a:gd name="connsiteX59" fmla="*/ 745123 w 3619883"/>
              <a:gd name="connsiteY59" fmla="*/ 40157 h 4297250"/>
              <a:gd name="connsiteX60" fmla="*/ 789493 w 3619883"/>
              <a:gd name="connsiteY60" fmla="*/ 36327 h 4297250"/>
              <a:gd name="connsiteX61" fmla="*/ 854255 w 3619883"/>
              <a:gd name="connsiteY61" fmla="*/ 68887 h 4297250"/>
              <a:gd name="connsiteX62" fmla="*/ 897520 w 3619883"/>
              <a:gd name="connsiteY62" fmla="*/ 88629 h 4297250"/>
              <a:gd name="connsiteX63" fmla="*/ 940510 w 3619883"/>
              <a:gd name="connsiteY63" fmla="*/ 114265 h 4297250"/>
              <a:gd name="connsiteX64" fmla="*/ 1082712 w 3619883"/>
              <a:gd name="connsiteY64" fmla="*/ 144543 h 4297250"/>
              <a:gd name="connsiteX65" fmla="*/ 1205348 w 3619883"/>
              <a:gd name="connsiteY65" fmla="*/ 120753 h 4297250"/>
              <a:gd name="connsiteX66" fmla="*/ 1271764 w 3619883"/>
              <a:gd name="connsiteY66" fmla="*/ 117956 h 4297250"/>
              <a:gd name="connsiteX67" fmla="*/ 1315583 w 3619883"/>
              <a:gd name="connsiteY67" fmla="*/ 125912 h 4297250"/>
              <a:gd name="connsiteX68" fmla="*/ 1359125 w 3619883"/>
              <a:gd name="connsiteY68" fmla="*/ 139761 h 4297250"/>
              <a:gd name="connsiteX69" fmla="*/ 1391919 w 3619883"/>
              <a:gd name="connsiteY69" fmla="*/ 147202 h 4297250"/>
              <a:gd name="connsiteX70" fmla="*/ 1436563 w 3619883"/>
              <a:gd name="connsiteY70" fmla="*/ 137480 h 4297250"/>
              <a:gd name="connsiteX71" fmla="*/ 1471566 w 3619883"/>
              <a:gd name="connsiteY71" fmla="*/ 97777 h 4297250"/>
              <a:gd name="connsiteX72" fmla="*/ 1505739 w 3619883"/>
              <a:gd name="connsiteY72" fmla="*/ 75753 h 4297250"/>
              <a:gd name="connsiteX73" fmla="*/ 1590891 w 3619883"/>
              <a:gd name="connsiteY73" fmla="*/ 144702 h 4297250"/>
              <a:gd name="connsiteX74" fmla="*/ 1625616 w 3619883"/>
              <a:gd name="connsiteY74" fmla="*/ 110893 h 4297250"/>
              <a:gd name="connsiteX75" fmla="*/ 1658964 w 3619883"/>
              <a:gd name="connsiteY75" fmla="*/ 106547 h 4297250"/>
              <a:gd name="connsiteX76" fmla="*/ 1746598 w 3619883"/>
              <a:gd name="connsiteY76" fmla="*/ 122460 h 4297250"/>
              <a:gd name="connsiteX77" fmla="*/ 1811913 w 3619883"/>
              <a:gd name="connsiteY77" fmla="*/ 143234 h 4297250"/>
              <a:gd name="connsiteX78" fmla="*/ 1856557 w 3619883"/>
              <a:gd name="connsiteY78" fmla="*/ 133511 h 4297250"/>
              <a:gd name="connsiteX79" fmla="*/ 2066003 w 3619883"/>
              <a:gd name="connsiteY79" fmla="*/ 143313 h 4297250"/>
              <a:gd name="connsiteX80" fmla="*/ 2177615 w 3619883"/>
              <a:gd name="connsiteY80" fmla="*/ 119007 h 4297250"/>
              <a:gd name="connsiteX81" fmla="*/ 2255883 w 3619883"/>
              <a:gd name="connsiteY81" fmla="*/ 99047 h 4297250"/>
              <a:gd name="connsiteX82" fmla="*/ 2344622 w 3619883"/>
              <a:gd name="connsiteY82" fmla="*/ 91388 h 4297250"/>
              <a:gd name="connsiteX83" fmla="*/ 2455682 w 3619883"/>
              <a:gd name="connsiteY83" fmla="*/ 78869 h 4297250"/>
              <a:gd name="connsiteX84" fmla="*/ 2632609 w 3619883"/>
              <a:gd name="connsiteY84" fmla="*/ 75338 h 4297250"/>
              <a:gd name="connsiteX85" fmla="*/ 2742291 w 3619883"/>
              <a:gd name="connsiteY85" fmla="*/ 92282 h 4297250"/>
              <a:gd name="connsiteX86" fmla="*/ 2851974 w 3619883"/>
              <a:gd name="connsiteY86" fmla="*/ 109227 h 4297250"/>
              <a:gd name="connsiteX87" fmla="*/ 2907643 w 3619883"/>
              <a:gd name="connsiteY87" fmla="*/ 100020 h 4297250"/>
              <a:gd name="connsiteX88" fmla="*/ 2944022 w 3619883"/>
              <a:gd name="connsiteY88" fmla="*/ 30853 h 4297250"/>
              <a:gd name="connsiteX89" fmla="*/ 3022289 w 3619883"/>
              <a:gd name="connsiteY89" fmla="*/ 10893 h 4297250"/>
              <a:gd name="connsiteX90" fmla="*/ 3054807 w 3619883"/>
              <a:gd name="connsiteY90" fmla="*/ 24226 h 4297250"/>
              <a:gd name="connsiteX91" fmla="*/ 3141892 w 3619883"/>
              <a:gd name="connsiteY91" fmla="*/ 51925 h 4297250"/>
              <a:gd name="connsiteX92" fmla="*/ 3185711 w 3619883"/>
              <a:gd name="connsiteY92" fmla="*/ 59881 h 4297250"/>
              <a:gd name="connsiteX93" fmla="*/ 3219056 w 3619883"/>
              <a:gd name="connsiteY93" fmla="*/ 55536 h 4297250"/>
              <a:gd name="connsiteX94" fmla="*/ 3263425 w 3619883"/>
              <a:gd name="connsiteY94" fmla="*/ 51706 h 4297250"/>
              <a:gd name="connsiteX95" fmla="*/ 3296219 w 3619883"/>
              <a:gd name="connsiteY95" fmla="*/ 59147 h 4297250"/>
              <a:gd name="connsiteX96" fmla="*/ 3319094 w 3619883"/>
              <a:gd name="connsiteY96" fmla="*/ 42500 h 4297250"/>
              <a:gd name="connsiteX97" fmla="*/ 3420511 w 3619883"/>
              <a:gd name="connsiteY97" fmla="*/ 0 h 4297250"/>
              <a:gd name="connsiteX98" fmla="*/ 3453305 w 3619883"/>
              <a:gd name="connsiteY98" fmla="*/ 7440 h 4297250"/>
              <a:gd name="connsiteX99" fmla="*/ 3496571 w 3619883"/>
              <a:gd name="connsiteY99" fmla="*/ 27182 h 4297250"/>
              <a:gd name="connsiteX100" fmla="*/ 3602117 w 3619883"/>
              <a:gd name="connsiteY100" fmla="*/ 132521 h 4297250"/>
              <a:gd name="connsiteX101" fmla="*/ 3619883 w 3619883"/>
              <a:gd name="connsiteY101" fmla="*/ 140049 h 4297250"/>
              <a:gd name="connsiteX102" fmla="*/ 3619883 w 3619883"/>
              <a:gd name="connsiteY10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68988 w 3619883"/>
              <a:gd name="connsiteY14" fmla="*/ 4128157 h 4297250"/>
              <a:gd name="connsiteX15" fmla="*/ 1427396 w 3619883"/>
              <a:gd name="connsiteY15" fmla="*/ 4275461 h 4297250"/>
              <a:gd name="connsiteX16" fmla="*/ 1210751 w 3619883"/>
              <a:gd name="connsiteY16" fmla="*/ 4275461 h 4297250"/>
              <a:gd name="connsiteX17" fmla="*/ 1210751 w 3619883"/>
              <a:gd name="connsiteY17" fmla="*/ 4128157 h 4297250"/>
              <a:gd name="connsiteX18" fmla="*/ 1271978 w 3619883"/>
              <a:gd name="connsiteY18" fmla="*/ 4128157 h 4297250"/>
              <a:gd name="connsiteX19" fmla="*/ 1271978 w 3619883"/>
              <a:gd name="connsiteY19" fmla="*/ 3951392 h 4297250"/>
              <a:gd name="connsiteX20" fmla="*/ 1094193 w 3619883"/>
              <a:gd name="connsiteY20" fmla="*/ 3951392 h 4297250"/>
              <a:gd name="connsiteX21" fmla="*/ 1094193 w 3619883"/>
              <a:gd name="connsiteY21" fmla="*/ 4128157 h 4297250"/>
              <a:gd name="connsiteX22" fmla="*/ 1140354 w 3619883"/>
              <a:gd name="connsiteY22" fmla="*/ 4128157 h 4297250"/>
              <a:gd name="connsiteX23" fmla="*/ 1140354 w 3619883"/>
              <a:gd name="connsiteY23" fmla="*/ 4275461 h 4297250"/>
              <a:gd name="connsiteX24" fmla="*/ 953807 w 3619883"/>
              <a:gd name="connsiteY24" fmla="*/ 4275461 h 4297250"/>
              <a:gd name="connsiteX25" fmla="*/ 912215 w 3619883"/>
              <a:gd name="connsiteY25" fmla="*/ 4128157 h 4297250"/>
              <a:gd name="connsiteX26" fmla="*/ 961020 w 3619883"/>
              <a:gd name="connsiteY26" fmla="*/ 4128157 h 4297250"/>
              <a:gd name="connsiteX27" fmla="*/ 961020 w 3619883"/>
              <a:gd name="connsiteY27" fmla="*/ 3951392 h 4297250"/>
              <a:gd name="connsiteX28" fmla="*/ 783235 w 3619883"/>
              <a:gd name="connsiteY28" fmla="*/ 3951392 h 4297250"/>
              <a:gd name="connsiteX29" fmla="*/ 783235 w 3619883"/>
              <a:gd name="connsiteY29" fmla="*/ 4128157 h 4297250"/>
              <a:gd name="connsiteX30" fmla="*/ 871024 w 3619883"/>
              <a:gd name="connsiteY30" fmla="*/ 4128157 h 4297250"/>
              <a:gd name="connsiteX31" fmla="*/ 829432 w 3619883"/>
              <a:gd name="connsiteY31" fmla="*/ 4275461 h 4297250"/>
              <a:gd name="connsiteX32" fmla="*/ 611484 w 3619883"/>
              <a:gd name="connsiteY32" fmla="*/ 4275461 h 4297250"/>
              <a:gd name="connsiteX33" fmla="*/ 621247 w 3619883"/>
              <a:gd name="connsiteY33" fmla="*/ 4128157 h 4297250"/>
              <a:gd name="connsiteX34" fmla="*/ 650062 w 3619883"/>
              <a:gd name="connsiteY34" fmla="*/ 4128157 h 4297250"/>
              <a:gd name="connsiteX35" fmla="*/ 650062 w 3619883"/>
              <a:gd name="connsiteY35" fmla="*/ 3951392 h 4297250"/>
              <a:gd name="connsiteX36" fmla="*/ 472277 w 3619883"/>
              <a:gd name="connsiteY36" fmla="*/ 3951392 h 4297250"/>
              <a:gd name="connsiteX37" fmla="*/ 472277 w 3619883"/>
              <a:gd name="connsiteY37" fmla="*/ 4128157 h 4297250"/>
              <a:gd name="connsiteX38" fmla="*/ 522650 w 3619883"/>
              <a:gd name="connsiteY38" fmla="*/ 4128157 h 4297250"/>
              <a:gd name="connsiteX39" fmla="*/ 573998 w 3619883"/>
              <a:gd name="connsiteY39" fmla="*/ 4275461 h 4297250"/>
              <a:gd name="connsiteX40" fmla="*/ 336164 w 3619883"/>
              <a:gd name="connsiteY40" fmla="*/ 4275461 h 4297250"/>
              <a:gd name="connsiteX41" fmla="*/ 294572 w 3619883"/>
              <a:gd name="connsiteY41" fmla="*/ 4128157 h 4297250"/>
              <a:gd name="connsiteX42" fmla="*/ 339106 w 3619883"/>
              <a:gd name="connsiteY42" fmla="*/ 4128157 h 4297250"/>
              <a:gd name="connsiteX43" fmla="*/ 339106 w 3619883"/>
              <a:gd name="connsiteY43" fmla="*/ 3951392 h 4297250"/>
              <a:gd name="connsiteX44" fmla="*/ 161321 w 3619883"/>
              <a:gd name="connsiteY44" fmla="*/ 3951392 h 4297250"/>
              <a:gd name="connsiteX45" fmla="*/ 161321 w 3619883"/>
              <a:gd name="connsiteY45" fmla="*/ 4128157 h 4297250"/>
              <a:gd name="connsiteX46" fmla="*/ 230914 w 3619883"/>
              <a:gd name="connsiteY46" fmla="*/ 4128157 h 4297250"/>
              <a:gd name="connsiteX47" fmla="*/ 189322 w 3619883"/>
              <a:gd name="connsiteY47" fmla="*/ 4275461 h 4297250"/>
              <a:gd name="connsiteX48" fmla="*/ 0 w 3619883"/>
              <a:gd name="connsiteY48" fmla="*/ 4275461 h 4297250"/>
              <a:gd name="connsiteX49" fmla="*/ 0 w 3619883"/>
              <a:gd name="connsiteY49" fmla="*/ 42229 h 4297250"/>
              <a:gd name="connsiteX50" fmla="*/ 42464 w 3619883"/>
              <a:gd name="connsiteY50" fmla="*/ 40518 h 4297250"/>
              <a:gd name="connsiteX51" fmla="*/ 137733 w 3619883"/>
              <a:gd name="connsiteY51" fmla="*/ 35355 h 4297250"/>
              <a:gd name="connsiteX52" fmla="*/ 270565 w 3619883"/>
              <a:gd name="connsiteY52" fmla="*/ 29759 h 4297250"/>
              <a:gd name="connsiteX53" fmla="*/ 479734 w 3619883"/>
              <a:gd name="connsiteY53" fmla="*/ 45455 h 4297250"/>
              <a:gd name="connsiteX54" fmla="*/ 524103 w 3619883"/>
              <a:gd name="connsiteY54" fmla="*/ 41625 h 4297250"/>
              <a:gd name="connsiteX55" fmla="*/ 624416 w 3619883"/>
              <a:gd name="connsiteY55" fmla="*/ 22696 h 4297250"/>
              <a:gd name="connsiteX56" fmla="*/ 657762 w 3619883"/>
              <a:gd name="connsiteY56" fmla="*/ 18351 h 4297250"/>
              <a:gd name="connsiteX57" fmla="*/ 690557 w 3619883"/>
              <a:gd name="connsiteY57" fmla="*/ 25792 h 4297250"/>
              <a:gd name="connsiteX58" fmla="*/ 745123 w 3619883"/>
              <a:gd name="connsiteY58" fmla="*/ 40157 h 4297250"/>
              <a:gd name="connsiteX59" fmla="*/ 789493 w 3619883"/>
              <a:gd name="connsiteY59" fmla="*/ 36327 h 4297250"/>
              <a:gd name="connsiteX60" fmla="*/ 854255 w 3619883"/>
              <a:gd name="connsiteY60" fmla="*/ 68887 h 4297250"/>
              <a:gd name="connsiteX61" fmla="*/ 897520 w 3619883"/>
              <a:gd name="connsiteY61" fmla="*/ 88629 h 4297250"/>
              <a:gd name="connsiteX62" fmla="*/ 940510 w 3619883"/>
              <a:gd name="connsiteY62" fmla="*/ 114265 h 4297250"/>
              <a:gd name="connsiteX63" fmla="*/ 1082712 w 3619883"/>
              <a:gd name="connsiteY63" fmla="*/ 144543 h 4297250"/>
              <a:gd name="connsiteX64" fmla="*/ 1205348 w 3619883"/>
              <a:gd name="connsiteY64" fmla="*/ 120753 h 4297250"/>
              <a:gd name="connsiteX65" fmla="*/ 1271764 w 3619883"/>
              <a:gd name="connsiteY65" fmla="*/ 117956 h 4297250"/>
              <a:gd name="connsiteX66" fmla="*/ 1315583 w 3619883"/>
              <a:gd name="connsiteY66" fmla="*/ 125912 h 4297250"/>
              <a:gd name="connsiteX67" fmla="*/ 1359125 w 3619883"/>
              <a:gd name="connsiteY67" fmla="*/ 139761 h 4297250"/>
              <a:gd name="connsiteX68" fmla="*/ 1391919 w 3619883"/>
              <a:gd name="connsiteY68" fmla="*/ 147202 h 4297250"/>
              <a:gd name="connsiteX69" fmla="*/ 1436563 w 3619883"/>
              <a:gd name="connsiteY69" fmla="*/ 137480 h 4297250"/>
              <a:gd name="connsiteX70" fmla="*/ 1471566 w 3619883"/>
              <a:gd name="connsiteY70" fmla="*/ 97777 h 4297250"/>
              <a:gd name="connsiteX71" fmla="*/ 1505739 w 3619883"/>
              <a:gd name="connsiteY71" fmla="*/ 75753 h 4297250"/>
              <a:gd name="connsiteX72" fmla="*/ 1590891 w 3619883"/>
              <a:gd name="connsiteY72" fmla="*/ 144702 h 4297250"/>
              <a:gd name="connsiteX73" fmla="*/ 1625616 w 3619883"/>
              <a:gd name="connsiteY73" fmla="*/ 110893 h 4297250"/>
              <a:gd name="connsiteX74" fmla="*/ 1658964 w 3619883"/>
              <a:gd name="connsiteY74" fmla="*/ 106547 h 4297250"/>
              <a:gd name="connsiteX75" fmla="*/ 1746598 w 3619883"/>
              <a:gd name="connsiteY75" fmla="*/ 122460 h 4297250"/>
              <a:gd name="connsiteX76" fmla="*/ 1811913 w 3619883"/>
              <a:gd name="connsiteY76" fmla="*/ 143234 h 4297250"/>
              <a:gd name="connsiteX77" fmla="*/ 1856557 w 3619883"/>
              <a:gd name="connsiteY77" fmla="*/ 133511 h 4297250"/>
              <a:gd name="connsiteX78" fmla="*/ 2066003 w 3619883"/>
              <a:gd name="connsiteY78" fmla="*/ 143313 h 4297250"/>
              <a:gd name="connsiteX79" fmla="*/ 2177615 w 3619883"/>
              <a:gd name="connsiteY79" fmla="*/ 119007 h 4297250"/>
              <a:gd name="connsiteX80" fmla="*/ 2255883 w 3619883"/>
              <a:gd name="connsiteY80" fmla="*/ 99047 h 4297250"/>
              <a:gd name="connsiteX81" fmla="*/ 2344622 w 3619883"/>
              <a:gd name="connsiteY81" fmla="*/ 91388 h 4297250"/>
              <a:gd name="connsiteX82" fmla="*/ 2455682 w 3619883"/>
              <a:gd name="connsiteY82" fmla="*/ 78869 h 4297250"/>
              <a:gd name="connsiteX83" fmla="*/ 2632609 w 3619883"/>
              <a:gd name="connsiteY83" fmla="*/ 75338 h 4297250"/>
              <a:gd name="connsiteX84" fmla="*/ 2742291 w 3619883"/>
              <a:gd name="connsiteY84" fmla="*/ 92282 h 4297250"/>
              <a:gd name="connsiteX85" fmla="*/ 2851974 w 3619883"/>
              <a:gd name="connsiteY85" fmla="*/ 109227 h 4297250"/>
              <a:gd name="connsiteX86" fmla="*/ 2907643 w 3619883"/>
              <a:gd name="connsiteY86" fmla="*/ 100020 h 4297250"/>
              <a:gd name="connsiteX87" fmla="*/ 2944022 w 3619883"/>
              <a:gd name="connsiteY87" fmla="*/ 30853 h 4297250"/>
              <a:gd name="connsiteX88" fmla="*/ 3022289 w 3619883"/>
              <a:gd name="connsiteY88" fmla="*/ 10893 h 4297250"/>
              <a:gd name="connsiteX89" fmla="*/ 3054807 w 3619883"/>
              <a:gd name="connsiteY89" fmla="*/ 24226 h 4297250"/>
              <a:gd name="connsiteX90" fmla="*/ 3141892 w 3619883"/>
              <a:gd name="connsiteY90" fmla="*/ 51925 h 4297250"/>
              <a:gd name="connsiteX91" fmla="*/ 3185711 w 3619883"/>
              <a:gd name="connsiteY91" fmla="*/ 59881 h 4297250"/>
              <a:gd name="connsiteX92" fmla="*/ 3219056 w 3619883"/>
              <a:gd name="connsiteY92" fmla="*/ 55536 h 4297250"/>
              <a:gd name="connsiteX93" fmla="*/ 3263425 w 3619883"/>
              <a:gd name="connsiteY93" fmla="*/ 51706 h 4297250"/>
              <a:gd name="connsiteX94" fmla="*/ 3296219 w 3619883"/>
              <a:gd name="connsiteY94" fmla="*/ 59147 h 4297250"/>
              <a:gd name="connsiteX95" fmla="*/ 3319094 w 3619883"/>
              <a:gd name="connsiteY95" fmla="*/ 42500 h 4297250"/>
              <a:gd name="connsiteX96" fmla="*/ 3420511 w 3619883"/>
              <a:gd name="connsiteY96" fmla="*/ 0 h 4297250"/>
              <a:gd name="connsiteX97" fmla="*/ 3453305 w 3619883"/>
              <a:gd name="connsiteY97" fmla="*/ 7440 h 4297250"/>
              <a:gd name="connsiteX98" fmla="*/ 3496571 w 3619883"/>
              <a:gd name="connsiteY98" fmla="*/ 27182 h 4297250"/>
              <a:gd name="connsiteX99" fmla="*/ 3602117 w 3619883"/>
              <a:gd name="connsiteY99" fmla="*/ 132521 h 4297250"/>
              <a:gd name="connsiteX100" fmla="*/ 3619883 w 3619883"/>
              <a:gd name="connsiteY100" fmla="*/ 140049 h 4297250"/>
              <a:gd name="connsiteX101" fmla="*/ 3619883 w 3619883"/>
              <a:gd name="connsiteY10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271978 w 3619883"/>
              <a:gd name="connsiteY17" fmla="*/ 4128157 h 4297250"/>
              <a:gd name="connsiteX18" fmla="*/ 1271978 w 3619883"/>
              <a:gd name="connsiteY18" fmla="*/ 3951392 h 4297250"/>
              <a:gd name="connsiteX19" fmla="*/ 1094193 w 3619883"/>
              <a:gd name="connsiteY19" fmla="*/ 3951392 h 4297250"/>
              <a:gd name="connsiteX20" fmla="*/ 1094193 w 3619883"/>
              <a:gd name="connsiteY20" fmla="*/ 4128157 h 4297250"/>
              <a:gd name="connsiteX21" fmla="*/ 1140354 w 3619883"/>
              <a:gd name="connsiteY21" fmla="*/ 4128157 h 4297250"/>
              <a:gd name="connsiteX22" fmla="*/ 1140354 w 3619883"/>
              <a:gd name="connsiteY22" fmla="*/ 4275461 h 4297250"/>
              <a:gd name="connsiteX23" fmla="*/ 953807 w 3619883"/>
              <a:gd name="connsiteY23" fmla="*/ 4275461 h 4297250"/>
              <a:gd name="connsiteX24" fmla="*/ 912215 w 3619883"/>
              <a:gd name="connsiteY24" fmla="*/ 4128157 h 4297250"/>
              <a:gd name="connsiteX25" fmla="*/ 961020 w 3619883"/>
              <a:gd name="connsiteY25" fmla="*/ 4128157 h 4297250"/>
              <a:gd name="connsiteX26" fmla="*/ 961020 w 3619883"/>
              <a:gd name="connsiteY26" fmla="*/ 3951392 h 4297250"/>
              <a:gd name="connsiteX27" fmla="*/ 783235 w 3619883"/>
              <a:gd name="connsiteY27" fmla="*/ 3951392 h 4297250"/>
              <a:gd name="connsiteX28" fmla="*/ 783235 w 3619883"/>
              <a:gd name="connsiteY28" fmla="*/ 4128157 h 4297250"/>
              <a:gd name="connsiteX29" fmla="*/ 871024 w 3619883"/>
              <a:gd name="connsiteY29" fmla="*/ 4128157 h 4297250"/>
              <a:gd name="connsiteX30" fmla="*/ 829432 w 3619883"/>
              <a:gd name="connsiteY30" fmla="*/ 4275461 h 4297250"/>
              <a:gd name="connsiteX31" fmla="*/ 611484 w 3619883"/>
              <a:gd name="connsiteY31" fmla="*/ 4275461 h 4297250"/>
              <a:gd name="connsiteX32" fmla="*/ 621247 w 3619883"/>
              <a:gd name="connsiteY32" fmla="*/ 4128157 h 4297250"/>
              <a:gd name="connsiteX33" fmla="*/ 650062 w 3619883"/>
              <a:gd name="connsiteY33" fmla="*/ 4128157 h 4297250"/>
              <a:gd name="connsiteX34" fmla="*/ 650062 w 3619883"/>
              <a:gd name="connsiteY34" fmla="*/ 3951392 h 4297250"/>
              <a:gd name="connsiteX35" fmla="*/ 472277 w 3619883"/>
              <a:gd name="connsiteY35" fmla="*/ 3951392 h 4297250"/>
              <a:gd name="connsiteX36" fmla="*/ 472277 w 3619883"/>
              <a:gd name="connsiteY36" fmla="*/ 4128157 h 4297250"/>
              <a:gd name="connsiteX37" fmla="*/ 522650 w 3619883"/>
              <a:gd name="connsiteY37" fmla="*/ 4128157 h 4297250"/>
              <a:gd name="connsiteX38" fmla="*/ 573998 w 3619883"/>
              <a:gd name="connsiteY38" fmla="*/ 4275461 h 4297250"/>
              <a:gd name="connsiteX39" fmla="*/ 336164 w 3619883"/>
              <a:gd name="connsiteY39" fmla="*/ 4275461 h 4297250"/>
              <a:gd name="connsiteX40" fmla="*/ 294572 w 3619883"/>
              <a:gd name="connsiteY40" fmla="*/ 4128157 h 4297250"/>
              <a:gd name="connsiteX41" fmla="*/ 339106 w 3619883"/>
              <a:gd name="connsiteY41" fmla="*/ 4128157 h 4297250"/>
              <a:gd name="connsiteX42" fmla="*/ 339106 w 3619883"/>
              <a:gd name="connsiteY42" fmla="*/ 3951392 h 4297250"/>
              <a:gd name="connsiteX43" fmla="*/ 161321 w 3619883"/>
              <a:gd name="connsiteY43" fmla="*/ 3951392 h 4297250"/>
              <a:gd name="connsiteX44" fmla="*/ 161321 w 3619883"/>
              <a:gd name="connsiteY44" fmla="*/ 4128157 h 4297250"/>
              <a:gd name="connsiteX45" fmla="*/ 230914 w 3619883"/>
              <a:gd name="connsiteY45" fmla="*/ 4128157 h 4297250"/>
              <a:gd name="connsiteX46" fmla="*/ 189322 w 3619883"/>
              <a:gd name="connsiteY46" fmla="*/ 4275461 h 4297250"/>
              <a:gd name="connsiteX47" fmla="*/ 0 w 3619883"/>
              <a:gd name="connsiteY47" fmla="*/ 4275461 h 4297250"/>
              <a:gd name="connsiteX48" fmla="*/ 0 w 3619883"/>
              <a:gd name="connsiteY48" fmla="*/ 42229 h 4297250"/>
              <a:gd name="connsiteX49" fmla="*/ 42464 w 3619883"/>
              <a:gd name="connsiteY49" fmla="*/ 40518 h 4297250"/>
              <a:gd name="connsiteX50" fmla="*/ 137733 w 3619883"/>
              <a:gd name="connsiteY50" fmla="*/ 35355 h 4297250"/>
              <a:gd name="connsiteX51" fmla="*/ 270565 w 3619883"/>
              <a:gd name="connsiteY51" fmla="*/ 29759 h 4297250"/>
              <a:gd name="connsiteX52" fmla="*/ 479734 w 3619883"/>
              <a:gd name="connsiteY52" fmla="*/ 45455 h 4297250"/>
              <a:gd name="connsiteX53" fmla="*/ 524103 w 3619883"/>
              <a:gd name="connsiteY53" fmla="*/ 41625 h 4297250"/>
              <a:gd name="connsiteX54" fmla="*/ 624416 w 3619883"/>
              <a:gd name="connsiteY54" fmla="*/ 22696 h 4297250"/>
              <a:gd name="connsiteX55" fmla="*/ 657762 w 3619883"/>
              <a:gd name="connsiteY55" fmla="*/ 18351 h 4297250"/>
              <a:gd name="connsiteX56" fmla="*/ 690557 w 3619883"/>
              <a:gd name="connsiteY56" fmla="*/ 25792 h 4297250"/>
              <a:gd name="connsiteX57" fmla="*/ 745123 w 3619883"/>
              <a:gd name="connsiteY57" fmla="*/ 40157 h 4297250"/>
              <a:gd name="connsiteX58" fmla="*/ 789493 w 3619883"/>
              <a:gd name="connsiteY58" fmla="*/ 36327 h 4297250"/>
              <a:gd name="connsiteX59" fmla="*/ 854255 w 3619883"/>
              <a:gd name="connsiteY59" fmla="*/ 68887 h 4297250"/>
              <a:gd name="connsiteX60" fmla="*/ 897520 w 3619883"/>
              <a:gd name="connsiteY60" fmla="*/ 88629 h 4297250"/>
              <a:gd name="connsiteX61" fmla="*/ 940510 w 3619883"/>
              <a:gd name="connsiteY61" fmla="*/ 114265 h 4297250"/>
              <a:gd name="connsiteX62" fmla="*/ 1082712 w 3619883"/>
              <a:gd name="connsiteY62" fmla="*/ 144543 h 4297250"/>
              <a:gd name="connsiteX63" fmla="*/ 1205348 w 3619883"/>
              <a:gd name="connsiteY63" fmla="*/ 120753 h 4297250"/>
              <a:gd name="connsiteX64" fmla="*/ 1271764 w 3619883"/>
              <a:gd name="connsiteY64" fmla="*/ 117956 h 4297250"/>
              <a:gd name="connsiteX65" fmla="*/ 1315583 w 3619883"/>
              <a:gd name="connsiteY65" fmla="*/ 125912 h 4297250"/>
              <a:gd name="connsiteX66" fmla="*/ 1359125 w 3619883"/>
              <a:gd name="connsiteY66" fmla="*/ 139761 h 4297250"/>
              <a:gd name="connsiteX67" fmla="*/ 1391919 w 3619883"/>
              <a:gd name="connsiteY67" fmla="*/ 147202 h 4297250"/>
              <a:gd name="connsiteX68" fmla="*/ 1436563 w 3619883"/>
              <a:gd name="connsiteY68" fmla="*/ 137480 h 4297250"/>
              <a:gd name="connsiteX69" fmla="*/ 1471566 w 3619883"/>
              <a:gd name="connsiteY69" fmla="*/ 97777 h 4297250"/>
              <a:gd name="connsiteX70" fmla="*/ 1505739 w 3619883"/>
              <a:gd name="connsiteY70" fmla="*/ 75753 h 4297250"/>
              <a:gd name="connsiteX71" fmla="*/ 1590891 w 3619883"/>
              <a:gd name="connsiteY71" fmla="*/ 144702 h 4297250"/>
              <a:gd name="connsiteX72" fmla="*/ 1625616 w 3619883"/>
              <a:gd name="connsiteY72" fmla="*/ 110893 h 4297250"/>
              <a:gd name="connsiteX73" fmla="*/ 1658964 w 3619883"/>
              <a:gd name="connsiteY73" fmla="*/ 106547 h 4297250"/>
              <a:gd name="connsiteX74" fmla="*/ 1746598 w 3619883"/>
              <a:gd name="connsiteY74" fmla="*/ 122460 h 4297250"/>
              <a:gd name="connsiteX75" fmla="*/ 1811913 w 3619883"/>
              <a:gd name="connsiteY75" fmla="*/ 143234 h 4297250"/>
              <a:gd name="connsiteX76" fmla="*/ 1856557 w 3619883"/>
              <a:gd name="connsiteY76" fmla="*/ 133511 h 4297250"/>
              <a:gd name="connsiteX77" fmla="*/ 2066003 w 3619883"/>
              <a:gd name="connsiteY77" fmla="*/ 143313 h 4297250"/>
              <a:gd name="connsiteX78" fmla="*/ 2177615 w 3619883"/>
              <a:gd name="connsiteY78" fmla="*/ 119007 h 4297250"/>
              <a:gd name="connsiteX79" fmla="*/ 2255883 w 3619883"/>
              <a:gd name="connsiteY79" fmla="*/ 99047 h 4297250"/>
              <a:gd name="connsiteX80" fmla="*/ 2344622 w 3619883"/>
              <a:gd name="connsiteY80" fmla="*/ 91388 h 4297250"/>
              <a:gd name="connsiteX81" fmla="*/ 2455682 w 3619883"/>
              <a:gd name="connsiteY81" fmla="*/ 78869 h 4297250"/>
              <a:gd name="connsiteX82" fmla="*/ 2632609 w 3619883"/>
              <a:gd name="connsiteY82" fmla="*/ 75338 h 4297250"/>
              <a:gd name="connsiteX83" fmla="*/ 2742291 w 3619883"/>
              <a:gd name="connsiteY83" fmla="*/ 92282 h 4297250"/>
              <a:gd name="connsiteX84" fmla="*/ 2851974 w 3619883"/>
              <a:gd name="connsiteY84" fmla="*/ 109227 h 4297250"/>
              <a:gd name="connsiteX85" fmla="*/ 2907643 w 3619883"/>
              <a:gd name="connsiteY85" fmla="*/ 100020 h 4297250"/>
              <a:gd name="connsiteX86" fmla="*/ 2944022 w 3619883"/>
              <a:gd name="connsiteY86" fmla="*/ 30853 h 4297250"/>
              <a:gd name="connsiteX87" fmla="*/ 3022289 w 3619883"/>
              <a:gd name="connsiteY87" fmla="*/ 10893 h 4297250"/>
              <a:gd name="connsiteX88" fmla="*/ 3054807 w 3619883"/>
              <a:gd name="connsiteY88" fmla="*/ 24226 h 4297250"/>
              <a:gd name="connsiteX89" fmla="*/ 3141892 w 3619883"/>
              <a:gd name="connsiteY89" fmla="*/ 51925 h 4297250"/>
              <a:gd name="connsiteX90" fmla="*/ 3185711 w 3619883"/>
              <a:gd name="connsiteY90" fmla="*/ 59881 h 4297250"/>
              <a:gd name="connsiteX91" fmla="*/ 3219056 w 3619883"/>
              <a:gd name="connsiteY91" fmla="*/ 55536 h 4297250"/>
              <a:gd name="connsiteX92" fmla="*/ 3263425 w 3619883"/>
              <a:gd name="connsiteY92" fmla="*/ 51706 h 4297250"/>
              <a:gd name="connsiteX93" fmla="*/ 3296219 w 3619883"/>
              <a:gd name="connsiteY93" fmla="*/ 59147 h 4297250"/>
              <a:gd name="connsiteX94" fmla="*/ 3319094 w 3619883"/>
              <a:gd name="connsiteY94" fmla="*/ 42500 h 4297250"/>
              <a:gd name="connsiteX95" fmla="*/ 3420511 w 3619883"/>
              <a:gd name="connsiteY95" fmla="*/ 0 h 4297250"/>
              <a:gd name="connsiteX96" fmla="*/ 3453305 w 3619883"/>
              <a:gd name="connsiteY96" fmla="*/ 7440 h 4297250"/>
              <a:gd name="connsiteX97" fmla="*/ 3496571 w 3619883"/>
              <a:gd name="connsiteY97" fmla="*/ 27182 h 4297250"/>
              <a:gd name="connsiteX98" fmla="*/ 3602117 w 3619883"/>
              <a:gd name="connsiteY98" fmla="*/ 132521 h 4297250"/>
              <a:gd name="connsiteX99" fmla="*/ 3619883 w 3619883"/>
              <a:gd name="connsiteY99" fmla="*/ 140049 h 4297250"/>
              <a:gd name="connsiteX100" fmla="*/ 3619883 w 3619883"/>
              <a:gd name="connsiteY10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271978 w 3619883"/>
              <a:gd name="connsiteY17" fmla="*/ 4128157 h 4297250"/>
              <a:gd name="connsiteX18" fmla="*/ 1094193 w 3619883"/>
              <a:gd name="connsiteY18" fmla="*/ 3951392 h 4297250"/>
              <a:gd name="connsiteX19" fmla="*/ 1094193 w 3619883"/>
              <a:gd name="connsiteY19" fmla="*/ 4128157 h 4297250"/>
              <a:gd name="connsiteX20" fmla="*/ 1140354 w 3619883"/>
              <a:gd name="connsiteY20" fmla="*/ 4128157 h 4297250"/>
              <a:gd name="connsiteX21" fmla="*/ 1140354 w 3619883"/>
              <a:gd name="connsiteY21" fmla="*/ 4275461 h 4297250"/>
              <a:gd name="connsiteX22" fmla="*/ 953807 w 3619883"/>
              <a:gd name="connsiteY22" fmla="*/ 4275461 h 4297250"/>
              <a:gd name="connsiteX23" fmla="*/ 912215 w 3619883"/>
              <a:gd name="connsiteY23" fmla="*/ 4128157 h 4297250"/>
              <a:gd name="connsiteX24" fmla="*/ 961020 w 3619883"/>
              <a:gd name="connsiteY24" fmla="*/ 4128157 h 4297250"/>
              <a:gd name="connsiteX25" fmla="*/ 961020 w 3619883"/>
              <a:gd name="connsiteY25" fmla="*/ 3951392 h 4297250"/>
              <a:gd name="connsiteX26" fmla="*/ 783235 w 3619883"/>
              <a:gd name="connsiteY26" fmla="*/ 3951392 h 4297250"/>
              <a:gd name="connsiteX27" fmla="*/ 783235 w 3619883"/>
              <a:gd name="connsiteY27" fmla="*/ 4128157 h 4297250"/>
              <a:gd name="connsiteX28" fmla="*/ 871024 w 3619883"/>
              <a:gd name="connsiteY28" fmla="*/ 4128157 h 4297250"/>
              <a:gd name="connsiteX29" fmla="*/ 829432 w 3619883"/>
              <a:gd name="connsiteY29" fmla="*/ 4275461 h 4297250"/>
              <a:gd name="connsiteX30" fmla="*/ 611484 w 3619883"/>
              <a:gd name="connsiteY30" fmla="*/ 4275461 h 4297250"/>
              <a:gd name="connsiteX31" fmla="*/ 621247 w 3619883"/>
              <a:gd name="connsiteY31" fmla="*/ 4128157 h 4297250"/>
              <a:gd name="connsiteX32" fmla="*/ 650062 w 3619883"/>
              <a:gd name="connsiteY32" fmla="*/ 4128157 h 4297250"/>
              <a:gd name="connsiteX33" fmla="*/ 650062 w 3619883"/>
              <a:gd name="connsiteY33" fmla="*/ 3951392 h 4297250"/>
              <a:gd name="connsiteX34" fmla="*/ 472277 w 3619883"/>
              <a:gd name="connsiteY34" fmla="*/ 3951392 h 4297250"/>
              <a:gd name="connsiteX35" fmla="*/ 472277 w 3619883"/>
              <a:gd name="connsiteY35" fmla="*/ 4128157 h 4297250"/>
              <a:gd name="connsiteX36" fmla="*/ 522650 w 3619883"/>
              <a:gd name="connsiteY36" fmla="*/ 4128157 h 4297250"/>
              <a:gd name="connsiteX37" fmla="*/ 573998 w 3619883"/>
              <a:gd name="connsiteY37" fmla="*/ 4275461 h 4297250"/>
              <a:gd name="connsiteX38" fmla="*/ 336164 w 3619883"/>
              <a:gd name="connsiteY38" fmla="*/ 4275461 h 4297250"/>
              <a:gd name="connsiteX39" fmla="*/ 294572 w 3619883"/>
              <a:gd name="connsiteY39" fmla="*/ 4128157 h 4297250"/>
              <a:gd name="connsiteX40" fmla="*/ 339106 w 3619883"/>
              <a:gd name="connsiteY40" fmla="*/ 4128157 h 4297250"/>
              <a:gd name="connsiteX41" fmla="*/ 339106 w 3619883"/>
              <a:gd name="connsiteY41" fmla="*/ 3951392 h 4297250"/>
              <a:gd name="connsiteX42" fmla="*/ 161321 w 3619883"/>
              <a:gd name="connsiteY42" fmla="*/ 3951392 h 4297250"/>
              <a:gd name="connsiteX43" fmla="*/ 161321 w 3619883"/>
              <a:gd name="connsiteY43" fmla="*/ 4128157 h 4297250"/>
              <a:gd name="connsiteX44" fmla="*/ 230914 w 3619883"/>
              <a:gd name="connsiteY44" fmla="*/ 4128157 h 4297250"/>
              <a:gd name="connsiteX45" fmla="*/ 189322 w 3619883"/>
              <a:gd name="connsiteY45" fmla="*/ 4275461 h 4297250"/>
              <a:gd name="connsiteX46" fmla="*/ 0 w 3619883"/>
              <a:gd name="connsiteY46" fmla="*/ 4275461 h 4297250"/>
              <a:gd name="connsiteX47" fmla="*/ 0 w 3619883"/>
              <a:gd name="connsiteY47" fmla="*/ 42229 h 4297250"/>
              <a:gd name="connsiteX48" fmla="*/ 42464 w 3619883"/>
              <a:gd name="connsiteY48" fmla="*/ 40518 h 4297250"/>
              <a:gd name="connsiteX49" fmla="*/ 137733 w 3619883"/>
              <a:gd name="connsiteY49" fmla="*/ 35355 h 4297250"/>
              <a:gd name="connsiteX50" fmla="*/ 270565 w 3619883"/>
              <a:gd name="connsiteY50" fmla="*/ 29759 h 4297250"/>
              <a:gd name="connsiteX51" fmla="*/ 479734 w 3619883"/>
              <a:gd name="connsiteY51" fmla="*/ 45455 h 4297250"/>
              <a:gd name="connsiteX52" fmla="*/ 524103 w 3619883"/>
              <a:gd name="connsiteY52" fmla="*/ 41625 h 4297250"/>
              <a:gd name="connsiteX53" fmla="*/ 624416 w 3619883"/>
              <a:gd name="connsiteY53" fmla="*/ 22696 h 4297250"/>
              <a:gd name="connsiteX54" fmla="*/ 657762 w 3619883"/>
              <a:gd name="connsiteY54" fmla="*/ 18351 h 4297250"/>
              <a:gd name="connsiteX55" fmla="*/ 690557 w 3619883"/>
              <a:gd name="connsiteY55" fmla="*/ 25792 h 4297250"/>
              <a:gd name="connsiteX56" fmla="*/ 745123 w 3619883"/>
              <a:gd name="connsiteY56" fmla="*/ 40157 h 4297250"/>
              <a:gd name="connsiteX57" fmla="*/ 789493 w 3619883"/>
              <a:gd name="connsiteY57" fmla="*/ 36327 h 4297250"/>
              <a:gd name="connsiteX58" fmla="*/ 854255 w 3619883"/>
              <a:gd name="connsiteY58" fmla="*/ 68887 h 4297250"/>
              <a:gd name="connsiteX59" fmla="*/ 897520 w 3619883"/>
              <a:gd name="connsiteY59" fmla="*/ 88629 h 4297250"/>
              <a:gd name="connsiteX60" fmla="*/ 940510 w 3619883"/>
              <a:gd name="connsiteY60" fmla="*/ 114265 h 4297250"/>
              <a:gd name="connsiteX61" fmla="*/ 1082712 w 3619883"/>
              <a:gd name="connsiteY61" fmla="*/ 144543 h 4297250"/>
              <a:gd name="connsiteX62" fmla="*/ 1205348 w 3619883"/>
              <a:gd name="connsiteY62" fmla="*/ 120753 h 4297250"/>
              <a:gd name="connsiteX63" fmla="*/ 1271764 w 3619883"/>
              <a:gd name="connsiteY63" fmla="*/ 117956 h 4297250"/>
              <a:gd name="connsiteX64" fmla="*/ 1315583 w 3619883"/>
              <a:gd name="connsiteY64" fmla="*/ 125912 h 4297250"/>
              <a:gd name="connsiteX65" fmla="*/ 1359125 w 3619883"/>
              <a:gd name="connsiteY65" fmla="*/ 139761 h 4297250"/>
              <a:gd name="connsiteX66" fmla="*/ 1391919 w 3619883"/>
              <a:gd name="connsiteY66" fmla="*/ 147202 h 4297250"/>
              <a:gd name="connsiteX67" fmla="*/ 1436563 w 3619883"/>
              <a:gd name="connsiteY67" fmla="*/ 137480 h 4297250"/>
              <a:gd name="connsiteX68" fmla="*/ 1471566 w 3619883"/>
              <a:gd name="connsiteY68" fmla="*/ 97777 h 4297250"/>
              <a:gd name="connsiteX69" fmla="*/ 1505739 w 3619883"/>
              <a:gd name="connsiteY69" fmla="*/ 75753 h 4297250"/>
              <a:gd name="connsiteX70" fmla="*/ 1590891 w 3619883"/>
              <a:gd name="connsiteY70" fmla="*/ 144702 h 4297250"/>
              <a:gd name="connsiteX71" fmla="*/ 1625616 w 3619883"/>
              <a:gd name="connsiteY71" fmla="*/ 110893 h 4297250"/>
              <a:gd name="connsiteX72" fmla="*/ 1658964 w 3619883"/>
              <a:gd name="connsiteY72" fmla="*/ 106547 h 4297250"/>
              <a:gd name="connsiteX73" fmla="*/ 1746598 w 3619883"/>
              <a:gd name="connsiteY73" fmla="*/ 122460 h 4297250"/>
              <a:gd name="connsiteX74" fmla="*/ 1811913 w 3619883"/>
              <a:gd name="connsiteY74" fmla="*/ 143234 h 4297250"/>
              <a:gd name="connsiteX75" fmla="*/ 1856557 w 3619883"/>
              <a:gd name="connsiteY75" fmla="*/ 133511 h 4297250"/>
              <a:gd name="connsiteX76" fmla="*/ 2066003 w 3619883"/>
              <a:gd name="connsiteY76" fmla="*/ 143313 h 4297250"/>
              <a:gd name="connsiteX77" fmla="*/ 2177615 w 3619883"/>
              <a:gd name="connsiteY77" fmla="*/ 119007 h 4297250"/>
              <a:gd name="connsiteX78" fmla="*/ 2255883 w 3619883"/>
              <a:gd name="connsiteY78" fmla="*/ 99047 h 4297250"/>
              <a:gd name="connsiteX79" fmla="*/ 2344622 w 3619883"/>
              <a:gd name="connsiteY79" fmla="*/ 91388 h 4297250"/>
              <a:gd name="connsiteX80" fmla="*/ 2455682 w 3619883"/>
              <a:gd name="connsiteY80" fmla="*/ 78869 h 4297250"/>
              <a:gd name="connsiteX81" fmla="*/ 2632609 w 3619883"/>
              <a:gd name="connsiteY81" fmla="*/ 75338 h 4297250"/>
              <a:gd name="connsiteX82" fmla="*/ 2742291 w 3619883"/>
              <a:gd name="connsiteY82" fmla="*/ 92282 h 4297250"/>
              <a:gd name="connsiteX83" fmla="*/ 2851974 w 3619883"/>
              <a:gd name="connsiteY83" fmla="*/ 109227 h 4297250"/>
              <a:gd name="connsiteX84" fmla="*/ 2907643 w 3619883"/>
              <a:gd name="connsiteY84" fmla="*/ 100020 h 4297250"/>
              <a:gd name="connsiteX85" fmla="*/ 2944022 w 3619883"/>
              <a:gd name="connsiteY85" fmla="*/ 30853 h 4297250"/>
              <a:gd name="connsiteX86" fmla="*/ 3022289 w 3619883"/>
              <a:gd name="connsiteY86" fmla="*/ 10893 h 4297250"/>
              <a:gd name="connsiteX87" fmla="*/ 3054807 w 3619883"/>
              <a:gd name="connsiteY87" fmla="*/ 24226 h 4297250"/>
              <a:gd name="connsiteX88" fmla="*/ 3141892 w 3619883"/>
              <a:gd name="connsiteY88" fmla="*/ 51925 h 4297250"/>
              <a:gd name="connsiteX89" fmla="*/ 3185711 w 3619883"/>
              <a:gd name="connsiteY89" fmla="*/ 59881 h 4297250"/>
              <a:gd name="connsiteX90" fmla="*/ 3219056 w 3619883"/>
              <a:gd name="connsiteY90" fmla="*/ 55536 h 4297250"/>
              <a:gd name="connsiteX91" fmla="*/ 3263425 w 3619883"/>
              <a:gd name="connsiteY91" fmla="*/ 51706 h 4297250"/>
              <a:gd name="connsiteX92" fmla="*/ 3296219 w 3619883"/>
              <a:gd name="connsiteY92" fmla="*/ 59147 h 4297250"/>
              <a:gd name="connsiteX93" fmla="*/ 3319094 w 3619883"/>
              <a:gd name="connsiteY93" fmla="*/ 42500 h 4297250"/>
              <a:gd name="connsiteX94" fmla="*/ 3420511 w 3619883"/>
              <a:gd name="connsiteY94" fmla="*/ 0 h 4297250"/>
              <a:gd name="connsiteX95" fmla="*/ 3453305 w 3619883"/>
              <a:gd name="connsiteY95" fmla="*/ 7440 h 4297250"/>
              <a:gd name="connsiteX96" fmla="*/ 3496571 w 3619883"/>
              <a:gd name="connsiteY96" fmla="*/ 27182 h 4297250"/>
              <a:gd name="connsiteX97" fmla="*/ 3602117 w 3619883"/>
              <a:gd name="connsiteY97" fmla="*/ 132521 h 4297250"/>
              <a:gd name="connsiteX98" fmla="*/ 3619883 w 3619883"/>
              <a:gd name="connsiteY98" fmla="*/ 140049 h 4297250"/>
              <a:gd name="connsiteX99" fmla="*/ 3619883 w 3619883"/>
              <a:gd name="connsiteY9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271978 w 3619883"/>
              <a:gd name="connsiteY17" fmla="*/ 4128157 h 4297250"/>
              <a:gd name="connsiteX18" fmla="*/ 1094193 w 3619883"/>
              <a:gd name="connsiteY18" fmla="*/ 4128157 h 4297250"/>
              <a:gd name="connsiteX19" fmla="*/ 1140354 w 3619883"/>
              <a:gd name="connsiteY19" fmla="*/ 4128157 h 4297250"/>
              <a:gd name="connsiteX20" fmla="*/ 1140354 w 3619883"/>
              <a:gd name="connsiteY20" fmla="*/ 4275461 h 4297250"/>
              <a:gd name="connsiteX21" fmla="*/ 953807 w 3619883"/>
              <a:gd name="connsiteY21" fmla="*/ 4275461 h 4297250"/>
              <a:gd name="connsiteX22" fmla="*/ 912215 w 3619883"/>
              <a:gd name="connsiteY22" fmla="*/ 4128157 h 4297250"/>
              <a:gd name="connsiteX23" fmla="*/ 961020 w 3619883"/>
              <a:gd name="connsiteY23" fmla="*/ 4128157 h 4297250"/>
              <a:gd name="connsiteX24" fmla="*/ 961020 w 3619883"/>
              <a:gd name="connsiteY24" fmla="*/ 3951392 h 4297250"/>
              <a:gd name="connsiteX25" fmla="*/ 783235 w 3619883"/>
              <a:gd name="connsiteY25" fmla="*/ 3951392 h 4297250"/>
              <a:gd name="connsiteX26" fmla="*/ 783235 w 3619883"/>
              <a:gd name="connsiteY26" fmla="*/ 4128157 h 4297250"/>
              <a:gd name="connsiteX27" fmla="*/ 871024 w 3619883"/>
              <a:gd name="connsiteY27" fmla="*/ 4128157 h 4297250"/>
              <a:gd name="connsiteX28" fmla="*/ 829432 w 3619883"/>
              <a:gd name="connsiteY28" fmla="*/ 4275461 h 4297250"/>
              <a:gd name="connsiteX29" fmla="*/ 611484 w 3619883"/>
              <a:gd name="connsiteY29" fmla="*/ 4275461 h 4297250"/>
              <a:gd name="connsiteX30" fmla="*/ 621247 w 3619883"/>
              <a:gd name="connsiteY30" fmla="*/ 4128157 h 4297250"/>
              <a:gd name="connsiteX31" fmla="*/ 650062 w 3619883"/>
              <a:gd name="connsiteY31" fmla="*/ 4128157 h 4297250"/>
              <a:gd name="connsiteX32" fmla="*/ 650062 w 3619883"/>
              <a:gd name="connsiteY32" fmla="*/ 3951392 h 4297250"/>
              <a:gd name="connsiteX33" fmla="*/ 472277 w 3619883"/>
              <a:gd name="connsiteY33" fmla="*/ 3951392 h 4297250"/>
              <a:gd name="connsiteX34" fmla="*/ 472277 w 3619883"/>
              <a:gd name="connsiteY34" fmla="*/ 4128157 h 4297250"/>
              <a:gd name="connsiteX35" fmla="*/ 522650 w 3619883"/>
              <a:gd name="connsiteY35" fmla="*/ 4128157 h 4297250"/>
              <a:gd name="connsiteX36" fmla="*/ 573998 w 3619883"/>
              <a:gd name="connsiteY36" fmla="*/ 4275461 h 4297250"/>
              <a:gd name="connsiteX37" fmla="*/ 336164 w 3619883"/>
              <a:gd name="connsiteY37" fmla="*/ 4275461 h 4297250"/>
              <a:gd name="connsiteX38" fmla="*/ 294572 w 3619883"/>
              <a:gd name="connsiteY38" fmla="*/ 4128157 h 4297250"/>
              <a:gd name="connsiteX39" fmla="*/ 339106 w 3619883"/>
              <a:gd name="connsiteY39" fmla="*/ 4128157 h 4297250"/>
              <a:gd name="connsiteX40" fmla="*/ 339106 w 3619883"/>
              <a:gd name="connsiteY40" fmla="*/ 3951392 h 4297250"/>
              <a:gd name="connsiteX41" fmla="*/ 161321 w 3619883"/>
              <a:gd name="connsiteY41" fmla="*/ 3951392 h 4297250"/>
              <a:gd name="connsiteX42" fmla="*/ 161321 w 3619883"/>
              <a:gd name="connsiteY42" fmla="*/ 4128157 h 4297250"/>
              <a:gd name="connsiteX43" fmla="*/ 230914 w 3619883"/>
              <a:gd name="connsiteY43" fmla="*/ 4128157 h 4297250"/>
              <a:gd name="connsiteX44" fmla="*/ 189322 w 3619883"/>
              <a:gd name="connsiteY44" fmla="*/ 4275461 h 4297250"/>
              <a:gd name="connsiteX45" fmla="*/ 0 w 3619883"/>
              <a:gd name="connsiteY45" fmla="*/ 4275461 h 4297250"/>
              <a:gd name="connsiteX46" fmla="*/ 0 w 3619883"/>
              <a:gd name="connsiteY46" fmla="*/ 42229 h 4297250"/>
              <a:gd name="connsiteX47" fmla="*/ 42464 w 3619883"/>
              <a:gd name="connsiteY47" fmla="*/ 40518 h 4297250"/>
              <a:gd name="connsiteX48" fmla="*/ 137733 w 3619883"/>
              <a:gd name="connsiteY48" fmla="*/ 35355 h 4297250"/>
              <a:gd name="connsiteX49" fmla="*/ 270565 w 3619883"/>
              <a:gd name="connsiteY49" fmla="*/ 29759 h 4297250"/>
              <a:gd name="connsiteX50" fmla="*/ 479734 w 3619883"/>
              <a:gd name="connsiteY50" fmla="*/ 45455 h 4297250"/>
              <a:gd name="connsiteX51" fmla="*/ 524103 w 3619883"/>
              <a:gd name="connsiteY51" fmla="*/ 41625 h 4297250"/>
              <a:gd name="connsiteX52" fmla="*/ 624416 w 3619883"/>
              <a:gd name="connsiteY52" fmla="*/ 22696 h 4297250"/>
              <a:gd name="connsiteX53" fmla="*/ 657762 w 3619883"/>
              <a:gd name="connsiteY53" fmla="*/ 18351 h 4297250"/>
              <a:gd name="connsiteX54" fmla="*/ 690557 w 3619883"/>
              <a:gd name="connsiteY54" fmla="*/ 25792 h 4297250"/>
              <a:gd name="connsiteX55" fmla="*/ 745123 w 3619883"/>
              <a:gd name="connsiteY55" fmla="*/ 40157 h 4297250"/>
              <a:gd name="connsiteX56" fmla="*/ 789493 w 3619883"/>
              <a:gd name="connsiteY56" fmla="*/ 36327 h 4297250"/>
              <a:gd name="connsiteX57" fmla="*/ 854255 w 3619883"/>
              <a:gd name="connsiteY57" fmla="*/ 68887 h 4297250"/>
              <a:gd name="connsiteX58" fmla="*/ 897520 w 3619883"/>
              <a:gd name="connsiteY58" fmla="*/ 88629 h 4297250"/>
              <a:gd name="connsiteX59" fmla="*/ 940510 w 3619883"/>
              <a:gd name="connsiteY59" fmla="*/ 114265 h 4297250"/>
              <a:gd name="connsiteX60" fmla="*/ 1082712 w 3619883"/>
              <a:gd name="connsiteY60" fmla="*/ 144543 h 4297250"/>
              <a:gd name="connsiteX61" fmla="*/ 1205348 w 3619883"/>
              <a:gd name="connsiteY61" fmla="*/ 120753 h 4297250"/>
              <a:gd name="connsiteX62" fmla="*/ 1271764 w 3619883"/>
              <a:gd name="connsiteY62" fmla="*/ 117956 h 4297250"/>
              <a:gd name="connsiteX63" fmla="*/ 1315583 w 3619883"/>
              <a:gd name="connsiteY63" fmla="*/ 125912 h 4297250"/>
              <a:gd name="connsiteX64" fmla="*/ 1359125 w 3619883"/>
              <a:gd name="connsiteY64" fmla="*/ 139761 h 4297250"/>
              <a:gd name="connsiteX65" fmla="*/ 1391919 w 3619883"/>
              <a:gd name="connsiteY65" fmla="*/ 147202 h 4297250"/>
              <a:gd name="connsiteX66" fmla="*/ 1436563 w 3619883"/>
              <a:gd name="connsiteY66" fmla="*/ 137480 h 4297250"/>
              <a:gd name="connsiteX67" fmla="*/ 1471566 w 3619883"/>
              <a:gd name="connsiteY67" fmla="*/ 97777 h 4297250"/>
              <a:gd name="connsiteX68" fmla="*/ 1505739 w 3619883"/>
              <a:gd name="connsiteY68" fmla="*/ 75753 h 4297250"/>
              <a:gd name="connsiteX69" fmla="*/ 1590891 w 3619883"/>
              <a:gd name="connsiteY69" fmla="*/ 144702 h 4297250"/>
              <a:gd name="connsiteX70" fmla="*/ 1625616 w 3619883"/>
              <a:gd name="connsiteY70" fmla="*/ 110893 h 4297250"/>
              <a:gd name="connsiteX71" fmla="*/ 1658964 w 3619883"/>
              <a:gd name="connsiteY71" fmla="*/ 106547 h 4297250"/>
              <a:gd name="connsiteX72" fmla="*/ 1746598 w 3619883"/>
              <a:gd name="connsiteY72" fmla="*/ 122460 h 4297250"/>
              <a:gd name="connsiteX73" fmla="*/ 1811913 w 3619883"/>
              <a:gd name="connsiteY73" fmla="*/ 143234 h 4297250"/>
              <a:gd name="connsiteX74" fmla="*/ 1856557 w 3619883"/>
              <a:gd name="connsiteY74" fmla="*/ 133511 h 4297250"/>
              <a:gd name="connsiteX75" fmla="*/ 2066003 w 3619883"/>
              <a:gd name="connsiteY75" fmla="*/ 143313 h 4297250"/>
              <a:gd name="connsiteX76" fmla="*/ 2177615 w 3619883"/>
              <a:gd name="connsiteY76" fmla="*/ 119007 h 4297250"/>
              <a:gd name="connsiteX77" fmla="*/ 2255883 w 3619883"/>
              <a:gd name="connsiteY77" fmla="*/ 99047 h 4297250"/>
              <a:gd name="connsiteX78" fmla="*/ 2344622 w 3619883"/>
              <a:gd name="connsiteY78" fmla="*/ 91388 h 4297250"/>
              <a:gd name="connsiteX79" fmla="*/ 2455682 w 3619883"/>
              <a:gd name="connsiteY79" fmla="*/ 78869 h 4297250"/>
              <a:gd name="connsiteX80" fmla="*/ 2632609 w 3619883"/>
              <a:gd name="connsiteY80" fmla="*/ 75338 h 4297250"/>
              <a:gd name="connsiteX81" fmla="*/ 2742291 w 3619883"/>
              <a:gd name="connsiteY81" fmla="*/ 92282 h 4297250"/>
              <a:gd name="connsiteX82" fmla="*/ 2851974 w 3619883"/>
              <a:gd name="connsiteY82" fmla="*/ 109227 h 4297250"/>
              <a:gd name="connsiteX83" fmla="*/ 2907643 w 3619883"/>
              <a:gd name="connsiteY83" fmla="*/ 100020 h 4297250"/>
              <a:gd name="connsiteX84" fmla="*/ 2944022 w 3619883"/>
              <a:gd name="connsiteY84" fmla="*/ 30853 h 4297250"/>
              <a:gd name="connsiteX85" fmla="*/ 3022289 w 3619883"/>
              <a:gd name="connsiteY85" fmla="*/ 10893 h 4297250"/>
              <a:gd name="connsiteX86" fmla="*/ 3054807 w 3619883"/>
              <a:gd name="connsiteY86" fmla="*/ 24226 h 4297250"/>
              <a:gd name="connsiteX87" fmla="*/ 3141892 w 3619883"/>
              <a:gd name="connsiteY87" fmla="*/ 51925 h 4297250"/>
              <a:gd name="connsiteX88" fmla="*/ 3185711 w 3619883"/>
              <a:gd name="connsiteY88" fmla="*/ 59881 h 4297250"/>
              <a:gd name="connsiteX89" fmla="*/ 3219056 w 3619883"/>
              <a:gd name="connsiteY89" fmla="*/ 55536 h 4297250"/>
              <a:gd name="connsiteX90" fmla="*/ 3263425 w 3619883"/>
              <a:gd name="connsiteY90" fmla="*/ 51706 h 4297250"/>
              <a:gd name="connsiteX91" fmla="*/ 3296219 w 3619883"/>
              <a:gd name="connsiteY91" fmla="*/ 59147 h 4297250"/>
              <a:gd name="connsiteX92" fmla="*/ 3319094 w 3619883"/>
              <a:gd name="connsiteY92" fmla="*/ 42500 h 4297250"/>
              <a:gd name="connsiteX93" fmla="*/ 3420511 w 3619883"/>
              <a:gd name="connsiteY93" fmla="*/ 0 h 4297250"/>
              <a:gd name="connsiteX94" fmla="*/ 3453305 w 3619883"/>
              <a:gd name="connsiteY94" fmla="*/ 7440 h 4297250"/>
              <a:gd name="connsiteX95" fmla="*/ 3496571 w 3619883"/>
              <a:gd name="connsiteY95" fmla="*/ 27182 h 4297250"/>
              <a:gd name="connsiteX96" fmla="*/ 3602117 w 3619883"/>
              <a:gd name="connsiteY96" fmla="*/ 132521 h 4297250"/>
              <a:gd name="connsiteX97" fmla="*/ 3619883 w 3619883"/>
              <a:gd name="connsiteY97" fmla="*/ 140049 h 4297250"/>
              <a:gd name="connsiteX98" fmla="*/ 3619883 w 3619883"/>
              <a:gd name="connsiteY9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271978 w 3619883"/>
              <a:gd name="connsiteY17" fmla="*/ 4128157 h 4297250"/>
              <a:gd name="connsiteX18" fmla="*/ 1140354 w 3619883"/>
              <a:gd name="connsiteY18" fmla="*/ 4128157 h 4297250"/>
              <a:gd name="connsiteX19" fmla="*/ 1140354 w 3619883"/>
              <a:gd name="connsiteY19" fmla="*/ 4275461 h 4297250"/>
              <a:gd name="connsiteX20" fmla="*/ 953807 w 3619883"/>
              <a:gd name="connsiteY20" fmla="*/ 4275461 h 4297250"/>
              <a:gd name="connsiteX21" fmla="*/ 912215 w 3619883"/>
              <a:gd name="connsiteY21" fmla="*/ 4128157 h 4297250"/>
              <a:gd name="connsiteX22" fmla="*/ 961020 w 3619883"/>
              <a:gd name="connsiteY22" fmla="*/ 4128157 h 4297250"/>
              <a:gd name="connsiteX23" fmla="*/ 961020 w 3619883"/>
              <a:gd name="connsiteY23" fmla="*/ 3951392 h 4297250"/>
              <a:gd name="connsiteX24" fmla="*/ 783235 w 3619883"/>
              <a:gd name="connsiteY24" fmla="*/ 3951392 h 4297250"/>
              <a:gd name="connsiteX25" fmla="*/ 783235 w 3619883"/>
              <a:gd name="connsiteY25" fmla="*/ 4128157 h 4297250"/>
              <a:gd name="connsiteX26" fmla="*/ 871024 w 3619883"/>
              <a:gd name="connsiteY26" fmla="*/ 4128157 h 4297250"/>
              <a:gd name="connsiteX27" fmla="*/ 829432 w 3619883"/>
              <a:gd name="connsiteY27" fmla="*/ 4275461 h 4297250"/>
              <a:gd name="connsiteX28" fmla="*/ 611484 w 3619883"/>
              <a:gd name="connsiteY28" fmla="*/ 4275461 h 4297250"/>
              <a:gd name="connsiteX29" fmla="*/ 621247 w 3619883"/>
              <a:gd name="connsiteY29" fmla="*/ 4128157 h 4297250"/>
              <a:gd name="connsiteX30" fmla="*/ 650062 w 3619883"/>
              <a:gd name="connsiteY30" fmla="*/ 4128157 h 4297250"/>
              <a:gd name="connsiteX31" fmla="*/ 650062 w 3619883"/>
              <a:gd name="connsiteY31" fmla="*/ 3951392 h 4297250"/>
              <a:gd name="connsiteX32" fmla="*/ 472277 w 3619883"/>
              <a:gd name="connsiteY32" fmla="*/ 3951392 h 4297250"/>
              <a:gd name="connsiteX33" fmla="*/ 472277 w 3619883"/>
              <a:gd name="connsiteY33" fmla="*/ 4128157 h 4297250"/>
              <a:gd name="connsiteX34" fmla="*/ 522650 w 3619883"/>
              <a:gd name="connsiteY34" fmla="*/ 4128157 h 4297250"/>
              <a:gd name="connsiteX35" fmla="*/ 573998 w 3619883"/>
              <a:gd name="connsiteY35" fmla="*/ 4275461 h 4297250"/>
              <a:gd name="connsiteX36" fmla="*/ 336164 w 3619883"/>
              <a:gd name="connsiteY36" fmla="*/ 4275461 h 4297250"/>
              <a:gd name="connsiteX37" fmla="*/ 294572 w 3619883"/>
              <a:gd name="connsiteY37" fmla="*/ 4128157 h 4297250"/>
              <a:gd name="connsiteX38" fmla="*/ 339106 w 3619883"/>
              <a:gd name="connsiteY38" fmla="*/ 4128157 h 4297250"/>
              <a:gd name="connsiteX39" fmla="*/ 339106 w 3619883"/>
              <a:gd name="connsiteY39" fmla="*/ 3951392 h 4297250"/>
              <a:gd name="connsiteX40" fmla="*/ 161321 w 3619883"/>
              <a:gd name="connsiteY40" fmla="*/ 3951392 h 4297250"/>
              <a:gd name="connsiteX41" fmla="*/ 161321 w 3619883"/>
              <a:gd name="connsiteY41" fmla="*/ 4128157 h 4297250"/>
              <a:gd name="connsiteX42" fmla="*/ 230914 w 3619883"/>
              <a:gd name="connsiteY42" fmla="*/ 4128157 h 4297250"/>
              <a:gd name="connsiteX43" fmla="*/ 189322 w 3619883"/>
              <a:gd name="connsiteY43" fmla="*/ 4275461 h 4297250"/>
              <a:gd name="connsiteX44" fmla="*/ 0 w 3619883"/>
              <a:gd name="connsiteY44" fmla="*/ 4275461 h 4297250"/>
              <a:gd name="connsiteX45" fmla="*/ 0 w 3619883"/>
              <a:gd name="connsiteY45" fmla="*/ 42229 h 4297250"/>
              <a:gd name="connsiteX46" fmla="*/ 42464 w 3619883"/>
              <a:gd name="connsiteY46" fmla="*/ 40518 h 4297250"/>
              <a:gd name="connsiteX47" fmla="*/ 137733 w 3619883"/>
              <a:gd name="connsiteY47" fmla="*/ 35355 h 4297250"/>
              <a:gd name="connsiteX48" fmla="*/ 270565 w 3619883"/>
              <a:gd name="connsiteY48" fmla="*/ 29759 h 4297250"/>
              <a:gd name="connsiteX49" fmla="*/ 479734 w 3619883"/>
              <a:gd name="connsiteY49" fmla="*/ 45455 h 4297250"/>
              <a:gd name="connsiteX50" fmla="*/ 524103 w 3619883"/>
              <a:gd name="connsiteY50" fmla="*/ 41625 h 4297250"/>
              <a:gd name="connsiteX51" fmla="*/ 624416 w 3619883"/>
              <a:gd name="connsiteY51" fmla="*/ 22696 h 4297250"/>
              <a:gd name="connsiteX52" fmla="*/ 657762 w 3619883"/>
              <a:gd name="connsiteY52" fmla="*/ 18351 h 4297250"/>
              <a:gd name="connsiteX53" fmla="*/ 690557 w 3619883"/>
              <a:gd name="connsiteY53" fmla="*/ 25792 h 4297250"/>
              <a:gd name="connsiteX54" fmla="*/ 745123 w 3619883"/>
              <a:gd name="connsiteY54" fmla="*/ 40157 h 4297250"/>
              <a:gd name="connsiteX55" fmla="*/ 789493 w 3619883"/>
              <a:gd name="connsiteY55" fmla="*/ 36327 h 4297250"/>
              <a:gd name="connsiteX56" fmla="*/ 854255 w 3619883"/>
              <a:gd name="connsiteY56" fmla="*/ 68887 h 4297250"/>
              <a:gd name="connsiteX57" fmla="*/ 897520 w 3619883"/>
              <a:gd name="connsiteY57" fmla="*/ 88629 h 4297250"/>
              <a:gd name="connsiteX58" fmla="*/ 940510 w 3619883"/>
              <a:gd name="connsiteY58" fmla="*/ 114265 h 4297250"/>
              <a:gd name="connsiteX59" fmla="*/ 1082712 w 3619883"/>
              <a:gd name="connsiteY59" fmla="*/ 144543 h 4297250"/>
              <a:gd name="connsiteX60" fmla="*/ 1205348 w 3619883"/>
              <a:gd name="connsiteY60" fmla="*/ 120753 h 4297250"/>
              <a:gd name="connsiteX61" fmla="*/ 1271764 w 3619883"/>
              <a:gd name="connsiteY61" fmla="*/ 117956 h 4297250"/>
              <a:gd name="connsiteX62" fmla="*/ 1315583 w 3619883"/>
              <a:gd name="connsiteY62" fmla="*/ 125912 h 4297250"/>
              <a:gd name="connsiteX63" fmla="*/ 1359125 w 3619883"/>
              <a:gd name="connsiteY63" fmla="*/ 139761 h 4297250"/>
              <a:gd name="connsiteX64" fmla="*/ 1391919 w 3619883"/>
              <a:gd name="connsiteY64" fmla="*/ 147202 h 4297250"/>
              <a:gd name="connsiteX65" fmla="*/ 1436563 w 3619883"/>
              <a:gd name="connsiteY65" fmla="*/ 137480 h 4297250"/>
              <a:gd name="connsiteX66" fmla="*/ 1471566 w 3619883"/>
              <a:gd name="connsiteY66" fmla="*/ 97777 h 4297250"/>
              <a:gd name="connsiteX67" fmla="*/ 1505739 w 3619883"/>
              <a:gd name="connsiteY67" fmla="*/ 75753 h 4297250"/>
              <a:gd name="connsiteX68" fmla="*/ 1590891 w 3619883"/>
              <a:gd name="connsiteY68" fmla="*/ 144702 h 4297250"/>
              <a:gd name="connsiteX69" fmla="*/ 1625616 w 3619883"/>
              <a:gd name="connsiteY69" fmla="*/ 110893 h 4297250"/>
              <a:gd name="connsiteX70" fmla="*/ 1658964 w 3619883"/>
              <a:gd name="connsiteY70" fmla="*/ 106547 h 4297250"/>
              <a:gd name="connsiteX71" fmla="*/ 1746598 w 3619883"/>
              <a:gd name="connsiteY71" fmla="*/ 122460 h 4297250"/>
              <a:gd name="connsiteX72" fmla="*/ 1811913 w 3619883"/>
              <a:gd name="connsiteY72" fmla="*/ 143234 h 4297250"/>
              <a:gd name="connsiteX73" fmla="*/ 1856557 w 3619883"/>
              <a:gd name="connsiteY73" fmla="*/ 133511 h 4297250"/>
              <a:gd name="connsiteX74" fmla="*/ 2066003 w 3619883"/>
              <a:gd name="connsiteY74" fmla="*/ 143313 h 4297250"/>
              <a:gd name="connsiteX75" fmla="*/ 2177615 w 3619883"/>
              <a:gd name="connsiteY75" fmla="*/ 119007 h 4297250"/>
              <a:gd name="connsiteX76" fmla="*/ 2255883 w 3619883"/>
              <a:gd name="connsiteY76" fmla="*/ 99047 h 4297250"/>
              <a:gd name="connsiteX77" fmla="*/ 2344622 w 3619883"/>
              <a:gd name="connsiteY77" fmla="*/ 91388 h 4297250"/>
              <a:gd name="connsiteX78" fmla="*/ 2455682 w 3619883"/>
              <a:gd name="connsiteY78" fmla="*/ 78869 h 4297250"/>
              <a:gd name="connsiteX79" fmla="*/ 2632609 w 3619883"/>
              <a:gd name="connsiteY79" fmla="*/ 75338 h 4297250"/>
              <a:gd name="connsiteX80" fmla="*/ 2742291 w 3619883"/>
              <a:gd name="connsiteY80" fmla="*/ 92282 h 4297250"/>
              <a:gd name="connsiteX81" fmla="*/ 2851974 w 3619883"/>
              <a:gd name="connsiteY81" fmla="*/ 109227 h 4297250"/>
              <a:gd name="connsiteX82" fmla="*/ 2907643 w 3619883"/>
              <a:gd name="connsiteY82" fmla="*/ 100020 h 4297250"/>
              <a:gd name="connsiteX83" fmla="*/ 2944022 w 3619883"/>
              <a:gd name="connsiteY83" fmla="*/ 30853 h 4297250"/>
              <a:gd name="connsiteX84" fmla="*/ 3022289 w 3619883"/>
              <a:gd name="connsiteY84" fmla="*/ 10893 h 4297250"/>
              <a:gd name="connsiteX85" fmla="*/ 3054807 w 3619883"/>
              <a:gd name="connsiteY85" fmla="*/ 24226 h 4297250"/>
              <a:gd name="connsiteX86" fmla="*/ 3141892 w 3619883"/>
              <a:gd name="connsiteY86" fmla="*/ 51925 h 4297250"/>
              <a:gd name="connsiteX87" fmla="*/ 3185711 w 3619883"/>
              <a:gd name="connsiteY87" fmla="*/ 59881 h 4297250"/>
              <a:gd name="connsiteX88" fmla="*/ 3219056 w 3619883"/>
              <a:gd name="connsiteY88" fmla="*/ 55536 h 4297250"/>
              <a:gd name="connsiteX89" fmla="*/ 3263425 w 3619883"/>
              <a:gd name="connsiteY89" fmla="*/ 51706 h 4297250"/>
              <a:gd name="connsiteX90" fmla="*/ 3296219 w 3619883"/>
              <a:gd name="connsiteY90" fmla="*/ 59147 h 4297250"/>
              <a:gd name="connsiteX91" fmla="*/ 3319094 w 3619883"/>
              <a:gd name="connsiteY91" fmla="*/ 42500 h 4297250"/>
              <a:gd name="connsiteX92" fmla="*/ 3420511 w 3619883"/>
              <a:gd name="connsiteY92" fmla="*/ 0 h 4297250"/>
              <a:gd name="connsiteX93" fmla="*/ 3453305 w 3619883"/>
              <a:gd name="connsiteY93" fmla="*/ 7440 h 4297250"/>
              <a:gd name="connsiteX94" fmla="*/ 3496571 w 3619883"/>
              <a:gd name="connsiteY94" fmla="*/ 27182 h 4297250"/>
              <a:gd name="connsiteX95" fmla="*/ 3602117 w 3619883"/>
              <a:gd name="connsiteY95" fmla="*/ 132521 h 4297250"/>
              <a:gd name="connsiteX96" fmla="*/ 3619883 w 3619883"/>
              <a:gd name="connsiteY96" fmla="*/ 140049 h 4297250"/>
              <a:gd name="connsiteX97" fmla="*/ 3619883 w 3619883"/>
              <a:gd name="connsiteY9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140354 w 3619883"/>
              <a:gd name="connsiteY17" fmla="*/ 4128157 h 4297250"/>
              <a:gd name="connsiteX18" fmla="*/ 1140354 w 3619883"/>
              <a:gd name="connsiteY18" fmla="*/ 4275461 h 4297250"/>
              <a:gd name="connsiteX19" fmla="*/ 953807 w 3619883"/>
              <a:gd name="connsiteY19" fmla="*/ 4275461 h 4297250"/>
              <a:gd name="connsiteX20" fmla="*/ 912215 w 3619883"/>
              <a:gd name="connsiteY20" fmla="*/ 4128157 h 4297250"/>
              <a:gd name="connsiteX21" fmla="*/ 961020 w 3619883"/>
              <a:gd name="connsiteY21" fmla="*/ 4128157 h 4297250"/>
              <a:gd name="connsiteX22" fmla="*/ 961020 w 3619883"/>
              <a:gd name="connsiteY22" fmla="*/ 3951392 h 4297250"/>
              <a:gd name="connsiteX23" fmla="*/ 783235 w 3619883"/>
              <a:gd name="connsiteY23" fmla="*/ 3951392 h 4297250"/>
              <a:gd name="connsiteX24" fmla="*/ 783235 w 3619883"/>
              <a:gd name="connsiteY24" fmla="*/ 4128157 h 4297250"/>
              <a:gd name="connsiteX25" fmla="*/ 871024 w 3619883"/>
              <a:gd name="connsiteY25" fmla="*/ 4128157 h 4297250"/>
              <a:gd name="connsiteX26" fmla="*/ 829432 w 3619883"/>
              <a:gd name="connsiteY26" fmla="*/ 4275461 h 4297250"/>
              <a:gd name="connsiteX27" fmla="*/ 611484 w 3619883"/>
              <a:gd name="connsiteY27" fmla="*/ 4275461 h 4297250"/>
              <a:gd name="connsiteX28" fmla="*/ 621247 w 3619883"/>
              <a:gd name="connsiteY28" fmla="*/ 4128157 h 4297250"/>
              <a:gd name="connsiteX29" fmla="*/ 650062 w 3619883"/>
              <a:gd name="connsiteY29" fmla="*/ 4128157 h 4297250"/>
              <a:gd name="connsiteX30" fmla="*/ 650062 w 3619883"/>
              <a:gd name="connsiteY30" fmla="*/ 3951392 h 4297250"/>
              <a:gd name="connsiteX31" fmla="*/ 472277 w 3619883"/>
              <a:gd name="connsiteY31" fmla="*/ 3951392 h 4297250"/>
              <a:gd name="connsiteX32" fmla="*/ 472277 w 3619883"/>
              <a:gd name="connsiteY32" fmla="*/ 4128157 h 4297250"/>
              <a:gd name="connsiteX33" fmla="*/ 522650 w 3619883"/>
              <a:gd name="connsiteY33" fmla="*/ 4128157 h 4297250"/>
              <a:gd name="connsiteX34" fmla="*/ 573998 w 3619883"/>
              <a:gd name="connsiteY34" fmla="*/ 4275461 h 4297250"/>
              <a:gd name="connsiteX35" fmla="*/ 336164 w 3619883"/>
              <a:gd name="connsiteY35" fmla="*/ 4275461 h 4297250"/>
              <a:gd name="connsiteX36" fmla="*/ 294572 w 3619883"/>
              <a:gd name="connsiteY36" fmla="*/ 4128157 h 4297250"/>
              <a:gd name="connsiteX37" fmla="*/ 339106 w 3619883"/>
              <a:gd name="connsiteY37" fmla="*/ 4128157 h 4297250"/>
              <a:gd name="connsiteX38" fmla="*/ 339106 w 3619883"/>
              <a:gd name="connsiteY38" fmla="*/ 3951392 h 4297250"/>
              <a:gd name="connsiteX39" fmla="*/ 161321 w 3619883"/>
              <a:gd name="connsiteY39" fmla="*/ 3951392 h 4297250"/>
              <a:gd name="connsiteX40" fmla="*/ 161321 w 3619883"/>
              <a:gd name="connsiteY40" fmla="*/ 4128157 h 4297250"/>
              <a:gd name="connsiteX41" fmla="*/ 230914 w 3619883"/>
              <a:gd name="connsiteY41" fmla="*/ 4128157 h 4297250"/>
              <a:gd name="connsiteX42" fmla="*/ 189322 w 3619883"/>
              <a:gd name="connsiteY42" fmla="*/ 4275461 h 4297250"/>
              <a:gd name="connsiteX43" fmla="*/ 0 w 3619883"/>
              <a:gd name="connsiteY43" fmla="*/ 4275461 h 4297250"/>
              <a:gd name="connsiteX44" fmla="*/ 0 w 3619883"/>
              <a:gd name="connsiteY44" fmla="*/ 42229 h 4297250"/>
              <a:gd name="connsiteX45" fmla="*/ 42464 w 3619883"/>
              <a:gd name="connsiteY45" fmla="*/ 40518 h 4297250"/>
              <a:gd name="connsiteX46" fmla="*/ 137733 w 3619883"/>
              <a:gd name="connsiteY46" fmla="*/ 35355 h 4297250"/>
              <a:gd name="connsiteX47" fmla="*/ 270565 w 3619883"/>
              <a:gd name="connsiteY47" fmla="*/ 29759 h 4297250"/>
              <a:gd name="connsiteX48" fmla="*/ 479734 w 3619883"/>
              <a:gd name="connsiteY48" fmla="*/ 45455 h 4297250"/>
              <a:gd name="connsiteX49" fmla="*/ 524103 w 3619883"/>
              <a:gd name="connsiteY49" fmla="*/ 41625 h 4297250"/>
              <a:gd name="connsiteX50" fmla="*/ 624416 w 3619883"/>
              <a:gd name="connsiteY50" fmla="*/ 22696 h 4297250"/>
              <a:gd name="connsiteX51" fmla="*/ 657762 w 3619883"/>
              <a:gd name="connsiteY51" fmla="*/ 18351 h 4297250"/>
              <a:gd name="connsiteX52" fmla="*/ 690557 w 3619883"/>
              <a:gd name="connsiteY52" fmla="*/ 25792 h 4297250"/>
              <a:gd name="connsiteX53" fmla="*/ 745123 w 3619883"/>
              <a:gd name="connsiteY53" fmla="*/ 40157 h 4297250"/>
              <a:gd name="connsiteX54" fmla="*/ 789493 w 3619883"/>
              <a:gd name="connsiteY54" fmla="*/ 36327 h 4297250"/>
              <a:gd name="connsiteX55" fmla="*/ 854255 w 3619883"/>
              <a:gd name="connsiteY55" fmla="*/ 68887 h 4297250"/>
              <a:gd name="connsiteX56" fmla="*/ 897520 w 3619883"/>
              <a:gd name="connsiteY56" fmla="*/ 88629 h 4297250"/>
              <a:gd name="connsiteX57" fmla="*/ 940510 w 3619883"/>
              <a:gd name="connsiteY57" fmla="*/ 114265 h 4297250"/>
              <a:gd name="connsiteX58" fmla="*/ 1082712 w 3619883"/>
              <a:gd name="connsiteY58" fmla="*/ 144543 h 4297250"/>
              <a:gd name="connsiteX59" fmla="*/ 1205348 w 3619883"/>
              <a:gd name="connsiteY59" fmla="*/ 120753 h 4297250"/>
              <a:gd name="connsiteX60" fmla="*/ 1271764 w 3619883"/>
              <a:gd name="connsiteY60" fmla="*/ 117956 h 4297250"/>
              <a:gd name="connsiteX61" fmla="*/ 1315583 w 3619883"/>
              <a:gd name="connsiteY61" fmla="*/ 125912 h 4297250"/>
              <a:gd name="connsiteX62" fmla="*/ 1359125 w 3619883"/>
              <a:gd name="connsiteY62" fmla="*/ 139761 h 4297250"/>
              <a:gd name="connsiteX63" fmla="*/ 1391919 w 3619883"/>
              <a:gd name="connsiteY63" fmla="*/ 147202 h 4297250"/>
              <a:gd name="connsiteX64" fmla="*/ 1436563 w 3619883"/>
              <a:gd name="connsiteY64" fmla="*/ 137480 h 4297250"/>
              <a:gd name="connsiteX65" fmla="*/ 1471566 w 3619883"/>
              <a:gd name="connsiteY65" fmla="*/ 97777 h 4297250"/>
              <a:gd name="connsiteX66" fmla="*/ 1505739 w 3619883"/>
              <a:gd name="connsiteY66" fmla="*/ 75753 h 4297250"/>
              <a:gd name="connsiteX67" fmla="*/ 1590891 w 3619883"/>
              <a:gd name="connsiteY67" fmla="*/ 144702 h 4297250"/>
              <a:gd name="connsiteX68" fmla="*/ 1625616 w 3619883"/>
              <a:gd name="connsiteY68" fmla="*/ 110893 h 4297250"/>
              <a:gd name="connsiteX69" fmla="*/ 1658964 w 3619883"/>
              <a:gd name="connsiteY69" fmla="*/ 106547 h 4297250"/>
              <a:gd name="connsiteX70" fmla="*/ 1746598 w 3619883"/>
              <a:gd name="connsiteY70" fmla="*/ 122460 h 4297250"/>
              <a:gd name="connsiteX71" fmla="*/ 1811913 w 3619883"/>
              <a:gd name="connsiteY71" fmla="*/ 143234 h 4297250"/>
              <a:gd name="connsiteX72" fmla="*/ 1856557 w 3619883"/>
              <a:gd name="connsiteY72" fmla="*/ 133511 h 4297250"/>
              <a:gd name="connsiteX73" fmla="*/ 2066003 w 3619883"/>
              <a:gd name="connsiteY73" fmla="*/ 143313 h 4297250"/>
              <a:gd name="connsiteX74" fmla="*/ 2177615 w 3619883"/>
              <a:gd name="connsiteY74" fmla="*/ 119007 h 4297250"/>
              <a:gd name="connsiteX75" fmla="*/ 2255883 w 3619883"/>
              <a:gd name="connsiteY75" fmla="*/ 99047 h 4297250"/>
              <a:gd name="connsiteX76" fmla="*/ 2344622 w 3619883"/>
              <a:gd name="connsiteY76" fmla="*/ 91388 h 4297250"/>
              <a:gd name="connsiteX77" fmla="*/ 2455682 w 3619883"/>
              <a:gd name="connsiteY77" fmla="*/ 78869 h 4297250"/>
              <a:gd name="connsiteX78" fmla="*/ 2632609 w 3619883"/>
              <a:gd name="connsiteY78" fmla="*/ 75338 h 4297250"/>
              <a:gd name="connsiteX79" fmla="*/ 2742291 w 3619883"/>
              <a:gd name="connsiteY79" fmla="*/ 92282 h 4297250"/>
              <a:gd name="connsiteX80" fmla="*/ 2851974 w 3619883"/>
              <a:gd name="connsiteY80" fmla="*/ 109227 h 4297250"/>
              <a:gd name="connsiteX81" fmla="*/ 2907643 w 3619883"/>
              <a:gd name="connsiteY81" fmla="*/ 100020 h 4297250"/>
              <a:gd name="connsiteX82" fmla="*/ 2944022 w 3619883"/>
              <a:gd name="connsiteY82" fmla="*/ 30853 h 4297250"/>
              <a:gd name="connsiteX83" fmla="*/ 3022289 w 3619883"/>
              <a:gd name="connsiteY83" fmla="*/ 10893 h 4297250"/>
              <a:gd name="connsiteX84" fmla="*/ 3054807 w 3619883"/>
              <a:gd name="connsiteY84" fmla="*/ 24226 h 4297250"/>
              <a:gd name="connsiteX85" fmla="*/ 3141892 w 3619883"/>
              <a:gd name="connsiteY85" fmla="*/ 51925 h 4297250"/>
              <a:gd name="connsiteX86" fmla="*/ 3185711 w 3619883"/>
              <a:gd name="connsiteY86" fmla="*/ 59881 h 4297250"/>
              <a:gd name="connsiteX87" fmla="*/ 3219056 w 3619883"/>
              <a:gd name="connsiteY87" fmla="*/ 55536 h 4297250"/>
              <a:gd name="connsiteX88" fmla="*/ 3263425 w 3619883"/>
              <a:gd name="connsiteY88" fmla="*/ 51706 h 4297250"/>
              <a:gd name="connsiteX89" fmla="*/ 3296219 w 3619883"/>
              <a:gd name="connsiteY89" fmla="*/ 59147 h 4297250"/>
              <a:gd name="connsiteX90" fmla="*/ 3319094 w 3619883"/>
              <a:gd name="connsiteY90" fmla="*/ 42500 h 4297250"/>
              <a:gd name="connsiteX91" fmla="*/ 3420511 w 3619883"/>
              <a:gd name="connsiteY91" fmla="*/ 0 h 4297250"/>
              <a:gd name="connsiteX92" fmla="*/ 3453305 w 3619883"/>
              <a:gd name="connsiteY92" fmla="*/ 7440 h 4297250"/>
              <a:gd name="connsiteX93" fmla="*/ 3496571 w 3619883"/>
              <a:gd name="connsiteY93" fmla="*/ 27182 h 4297250"/>
              <a:gd name="connsiteX94" fmla="*/ 3602117 w 3619883"/>
              <a:gd name="connsiteY94" fmla="*/ 132521 h 4297250"/>
              <a:gd name="connsiteX95" fmla="*/ 3619883 w 3619883"/>
              <a:gd name="connsiteY95" fmla="*/ 140049 h 4297250"/>
              <a:gd name="connsiteX96" fmla="*/ 3619883 w 3619883"/>
              <a:gd name="connsiteY9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128157 h 4297250"/>
              <a:gd name="connsiteX17" fmla="*/ 1140354 w 3619883"/>
              <a:gd name="connsiteY17" fmla="*/ 4275461 h 4297250"/>
              <a:gd name="connsiteX18" fmla="*/ 953807 w 3619883"/>
              <a:gd name="connsiteY18" fmla="*/ 4275461 h 4297250"/>
              <a:gd name="connsiteX19" fmla="*/ 912215 w 3619883"/>
              <a:gd name="connsiteY19" fmla="*/ 4128157 h 4297250"/>
              <a:gd name="connsiteX20" fmla="*/ 961020 w 3619883"/>
              <a:gd name="connsiteY20" fmla="*/ 4128157 h 4297250"/>
              <a:gd name="connsiteX21" fmla="*/ 961020 w 3619883"/>
              <a:gd name="connsiteY21" fmla="*/ 3951392 h 4297250"/>
              <a:gd name="connsiteX22" fmla="*/ 783235 w 3619883"/>
              <a:gd name="connsiteY22" fmla="*/ 3951392 h 4297250"/>
              <a:gd name="connsiteX23" fmla="*/ 783235 w 3619883"/>
              <a:gd name="connsiteY23" fmla="*/ 4128157 h 4297250"/>
              <a:gd name="connsiteX24" fmla="*/ 871024 w 3619883"/>
              <a:gd name="connsiteY24" fmla="*/ 4128157 h 4297250"/>
              <a:gd name="connsiteX25" fmla="*/ 829432 w 3619883"/>
              <a:gd name="connsiteY25" fmla="*/ 4275461 h 4297250"/>
              <a:gd name="connsiteX26" fmla="*/ 611484 w 3619883"/>
              <a:gd name="connsiteY26" fmla="*/ 4275461 h 4297250"/>
              <a:gd name="connsiteX27" fmla="*/ 621247 w 3619883"/>
              <a:gd name="connsiteY27" fmla="*/ 4128157 h 4297250"/>
              <a:gd name="connsiteX28" fmla="*/ 650062 w 3619883"/>
              <a:gd name="connsiteY28" fmla="*/ 4128157 h 4297250"/>
              <a:gd name="connsiteX29" fmla="*/ 650062 w 3619883"/>
              <a:gd name="connsiteY29" fmla="*/ 3951392 h 4297250"/>
              <a:gd name="connsiteX30" fmla="*/ 472277 w 3619883"/>
              <a:gd name="connsiteY30" fmla="*/ 3951392 h 4297250"/>
              <a:gd name="connsiteX31" fmla="*/ 472277 w 3619883"/>
              <a:gd name="connsiteY31" fmla="*/ 4128157 h 4297250"/>
              <a:gd name="connsiteX32" fmla="*/ 522650 w 3619883"/>
              <a:gd name="connsiteY32" fmla="*/ 4128157 h 4297250"/>
              <a:gd name="connsiteX33" fmla="*/ 573998 w 3619883"/>
              <a:gd name="connsiteY33" fmla="*/ 4275461 h 4297250"/>
              <a:gd name="connsiteX34" fmla="*/ 336164 w 3619883"/>
              <a:gd name="connsiteY34" fmla="*/ 4275461 h 4297250"/>
              <a:gd name="connsiteX35" fmla="*/ 294572 w 3619883"/>
              <a:gd name="connsiteY35" fmla="*/ 4128157 h 4297250"/>
              <a:gd name="connsiteX36" fmla="*/ 339106 w 3619883"/>
              <a:gd name="connsiteY36" fmla="*/ 4128157 h 4297250"/>
              <a:gd name="connsiteX37" fmla="*/ 339106 w 3619883"/>
              <a:gd name="connsiteY37" fmla="*/ 3951392 h 4297250"/>
              <a:gd name="connsiteX38" fmla="*/ 161321 w 3619883"/>
              <a:gd name="connsiteY38" fmla="*/ 3951392 h 4297250"/>
              <a:gd name="connsiteX39" fmla="*/ 161321 w 3619883"/>
              <a:gd name="connsiteY39" fmla="*/ 4128157 h 4297250"/>
              <a:gd name="connsiteX40" fmla="*/ 230914 w 3619883"/>
              <a:gd name="connsiteY40" fmla="*/ 4128157 h 4297250"/>
              <a:gd name="connsiteX41" fmla="*/ 189322 w 3619883"/>
              <a:gd name="connsiteY41" fmla="*/ 4275461 h 4297250"/>
              <a:gd name="connsiteX42" fmla="*/ 0 w 3619883"/>
              <a:gd name="connsiteY42" fmla="*/ 4275461 h 4297250"/>
              <a:gd name="connsiteX43" fmla="*/ 0 w 3619883"/>
              <a:gd name="connsiteY43" fmla="*/ 42229 h 4297250"/>
              <a:gd name="connsiteX44" fmla="*/ 42464 w 3619883"/>
              <a:gd name="connsiteY44" fmla="*/ 40518 h 4297250"/>
              <a:gd name="connsiteX45" fmla="*/ 137733 w 3619883"/>
              <a:gd name="connsiteY45" fmla="*/ 35355 h 4297250"/>
              <a:gd name="connsiteX46" fmla="*/ 270565 w 3619883"/>
              <a:gd name="connsiteY46" fmla="*/ 29759 h 4297250"/>
              <a:gd name="connsiteX47" fmla="*/ 479734 w 3619883"/>
              <a:gd name="connsiteY47" fmla="*/ 45455 h 4297250"/>
              <a:gd name="connsiteX48" fmla="*/ 524103 w 3619883"/>
              <a:gd name="connsiteY48" fmla="*/ 41625 h 4297250"/>
              <a:gd name="connsiteX49" fmla="*/ 624416 w 3619883"/>
              <a:gd name="connsiteY49" fmla="*/ 22696 h 4297250"/>
              <a:gd name="connsiteX50" fmla="*/ 657762 w 3619883"/>
              <a:gd name="connsiteY50" fmla="*/ 18351 h 4297250"/>
              <a:gd name="connsiteX51" fmla="*/ 690557 w 3619883"/>
              <a:gd name="connsiteY51" fmla="*/ 25792 h 4297250"/>
              <a:gd name="connsiteX52" fmla="*/ 745123 w 3619883"/>
              <a:gd name="connsiteY52" fmla="*/ 40157 h 4297250"/>
              <a:gd name="connsiteX53" fmla="*/ 789493 w 3619883"/>
              <a:gd name="connsiteY53" fmla="*/ 36327 h 4297250"/>
              <a:gd name="connsiteX54" fmla="*/ 854255 w 3619883"/>
              <a:gd name="connsiteY54" fmla="*/ 68887 h 4297250"/>
              <a:gd name="connsiteX55" fmla="*/ 897520 w 3619883"/>
              <a:gd name="connsiteY55" fmla="*/ 88629 h 4297250"/>
              <a:gd name="connsiteX56" fmla="*/ 940510 w 3619883"/>
              <a:gd name="connsiteY56" fmla="*/ 114265 h 4297250"/>
              <a:gd name="connsiteX57" fmla="*/ 1082712 w 3619883"/>
              <a:gd name="connsiteY57" fmla="*/ 144543 h 4297250"/>
              <a:gd name="connsiteX58" fmla="*/ 1205348 w 3619883"/>
              <a:gd name="connsiteY58" fmla="*/ 120753 h 4297250"/>
              <a:gd name="connsiteX59" fmla="*/ 1271764 w 3619883"/>
              <a:gd name="connsiteY59" fmla="*/ 117956 h 4297250"/>
              <a:gd name="connsiteX60" fmla="*/ 1315583 w 3619883"/>
              <a:gd name="connsiteY60" fmla="*/ 125912 h 4297250"/>
              <a:gd name="connsiteX61" fmla="*/ 1359125 w 3619883"/>
              <a:gd name="connsiteY61" fmla="*/ 139761 h 4297250"/>
              <a:gd name="connsiteX62" fmla="*/ 1391919 w 3619883"/>
              <a:gd name="connsiteY62" fmla="*/ 147202 h 4297250"/>
              <a:gd name="connsiteX63" fmla="*/ 1436563 w 3619883"/>
              <a:gd name="connsiteY63" fmla="*/ 137480 h 4297250"/>
              <a:gd name="connsiteX64" fmla="*/ 1471566 w 3619883"/>
              <a:gd name="connsiteY64" fmla="*/ 97777 h 4297250"/>
              <a:gd name="connsiteX65" fmla="*/ 1505739 w 3619883"/>
              <a:gd name="connsiteY65" fmla="*/ 75753 h 4297250"/>
              <a:gd name="connsiteX66" fmla="*/ 1590891 w 3619883"/>
              <a:gd name="connsiteY66" fmla="*/ 144702 h 4297250"/>
              <a:gd name="connsiteX67" fmla="*/ 1625616 w 3619883"/>
              <a:gd name="connsiteY67" fmla="*/ 110893 h 4297250"/>
              <a:gd name="connsiteX68" fmla="*/ 1658964 w 3619883"/>
              <a:gd name="connsiteY68" fmla="*/ 106547 h 4297250"/>
              <a:gd name="connsiteX69" fmla="*/ 1746598 w 3619883"/>
              <a:gd name="connsiteY69" fmla="*/ 122460 h 4297250"/>
              <a:gd name="connsiteX70" fmla="*/ 1811913 w 3619883"/>
              <a:gd name="connsiteY70" fmla="*/ 143234 h 4297250"/>
              <a:gd name="connsiteX71" fmla="*/ 1856557 w 3619883"/>
              <a:gd name="connsiteY71" fmla="*/ 133511 h 4297250"/>
              <a:gd name="connsiteX72" fmla="*/ 2066003 w 3619883"/>
              <a:gd name="connsiteY72" fmla="*/ 143313 h 4297250"/>
              <a:gd name="connsiteX73" fmla="*/ 2177615 w 3619883"/>
              <a:gd name="connsiteY73" fmla="*/ 119007 h 4297250"/>
              <a:gd name="connsiteX74" fmla="*/ 2255883 w 3619883"/>
              <a:gd name="connsiteY74" fmla="*/ 99047 h 4297250"/>
              <a:gd name="connsiteX75" fmla="*/ 2344622 w 3619883"/>
              <a:gd name="connsiteY75" fmla="*/ 91388 h 4297250"/>
              <a:gd name="connsiteX76" fmla="*/ 2455682 w 3619883"/>
              <a:gd name="connsiteY76" fmla="*/ 78869 h 4297250"/>
              <a:gd name="connsiteX77" fmla="*/ 2632609 w 3619883"/>
              <a:gd name="connsiteY77" fmla="*/ 75338 h 4297250"/>
              <a:gd name="connsiteX78" fmla="*/ 2742291 w 3619883"/>
              <a:gd name="connsiteY78" fmla="*/ 92282 h 4297250"/>
              <a:gd name="connsiteX79" fmla="*/ 2851974 w 3619883"/>
              <a:gd name="connsiteY79" fmla="*/ 109227 h 4297250"/>
              <a:gd name="connsiteX80" fmla="*/ 2907643 w 3619883"/>
              <a:gd name="connsiteY80" fmla="*/ 100020 h 4297250"/>
              <a:gd name="connsiteX81" fmla="*/ 2944022 w 3619883"/>
              <a:gd name="connsiteY81" fmla="*/ 30853 h 4297250"/>
              <a:gd name="connsiteX82" fmla="*/ 3022289 w 3619883"/>
              <a:gd name="connsiteY82" fmla="*/ 10893 h 4297250"/>
              <a:gd name="connsiteX83" fmla="*/ 3054807 w 3619883"/>
              <a:gd name="connsiteY83" fmla="*/ 24226 h 4297250"/>
              <a:gd name="connsiteX84" fmla="*/ 3141892 w 3619883"/>
              <a:gd name="connsiteY84" fmla="*/ 51925 h 4297250"/>
              <a:gd name="connsiteX85" fmla="*/ 3185711 w 3619883"/>
              <a:gd name="connsiteY85" fmla="*/ 59881 h 4297250"/>
              <a:gd name="connsiteX86" fmla="*/ 3219056 w 3619883"/>
              <a:gd name="connsiteY86" fmla="*/ 55536 h 4297250"/>
              <a:gd name="connsiteX87" fmla="*/ 3263425 w 3619883"/>
              <a:gd name="connsiteY87" fmla="*/ 51706 h 4297250"/>
              <a:gd name="connsiteX88" fmla="*/ 3296219 w 3619883"/>
              <a:gd name="connsiteY88" fmla="*/ 59147 h 4297250"/>
              <a:gd name="connsiteX89" fmla="*/ 3319094 w 3619883"/>
              <a:gd name="connsiteY89" fmla="*/ 42500 h 4297250"/>
              <a:gd name="connsiteX90" fmla="*/ 3420511 w 3619883"/>
              <a:gd name="connsiteY90" fmla="*/ 0 h 4297250"/>
              <a:gd name="connsiteX91" fmla="*/ 3453305 w 3619883"/>
              <a:gd name="connsiteY91" fmla="*/ 7440 h 4297250"/>
              <a:gd name="connsiteX92" fmla="*/ 3496571 w 3619883"/>
              <a:gd name="connsiteY92" fmla="*/ 27182 h 4297250"/>
              <a:gd name="connsiteX93" fmla="*/ 3602117 w 3619883"/>
              <a:gd name="connsiteY93" fmla="*/ 132521 h 4297250"/>
              <a:gd name="connsiteX94" fmla="*/ 3619883 w 3619883"/>
              <a:gd name="connsiteY94" fmla="*/ 140049 h 4297250"/>
              <a:gd name="connsiteX95" fmla="*/ 3619883 w 3619883"/>
              <a:gd name="connsiteY9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961020 w 3619883"/>
              <a:gd name="connsiteY19" fmla="*/ 4128157 h 4297250"/>
              <a:gd name="connsiteX20" fmla="*/ 961020 w 3619883"/>
              <a:gd name="connsiteY20" fmla="*/ 3951392 h 4297250"/>
              <a:gd name="connsiteX21" fmla="*/ 783235 w 3619883"/>
              <a:gd name="connsiteY21" fmla="*/ 3951392 h 4297250"/>
              <a:gd name="connsiteX22" fmla="*/ 783235 w 3619883"/>
              <a:gd name="connsiteY22" fmla="*/ 4128157 h 4297250"/>
              <a:gd name="connsiteX23" fmla="*/ 871024 w 3619883"/>
              <a:gd name="connsiteY23" fmla="*/ 4128157 h 4297250"/>
              <a:gd name="connsiteX24" fmla="*/ 829432 w 3619883"/>
              <a:gd name="connsiteY24" fmla="*/ 4275461 h 4297250"/>
              <a:gd name="connsiteX25" fmla="*/ 611484 w 3619883"/>
              <a:gd name="connsiteY25" fmla="*/ 4275461 h 4297250"/>
              <a:gd name="connsiteX26" fmla="*/ 621247 w 3619883"/>
              <a:gd name="connsiteY26" fmla="*/ 4128157 h 4297250"/>
              <a:gd name="connsiteX27" fmla="*/ 650062 w 3619883"/>
              <a:gd name="connsiteY27" fmla="*/ 4128157 h 4297250"/>
              <a:gd name="connsiteX28" fmla="*/ 650062 w 3619883"/>
              <a:gd name="connsiteY28" fmla="*/ 3951392 h 4297250"/>
              <a:gd name="connsiteX29" fmla="*/ 472277 w 3619883"/>
              <a:gd name="connsiteY29" fmla="*/ 3951392 h 4297250"/>
              <a:gd name="connsiteX30" fmla="*/ 472277 w 3619883"/>
              <a:gd name="connsiteY30" fmla="*/ 4128157 h 4297250"/>
              <a:gd name="connsiteX31" fmla="*/ 522650 w 3619883"/>
              <a:gd name="connsiteY31" fmla="*/ 4128157 h 4297250"/>
              <a:gd name="connsiteX32" fmla="*/ 573998 w 3619883"/>
              <a:gd name="connsiteY32" fmla="*/ 4275461 h 4297250"/>
              <a:gd name="connsiteX33" fmla="*/ 336164 w 3619883"/>
              <a:gd name="connsiteY33" fmla="*/ 4275461 h 4297250"/>
              <a:gd name="connsiteX34" fmla="*/ 294572 w 3619883"/>
              <a:gd name="connsiteY34" fmla="*/ 4128157 h 4297250"/>
              <a:gd name="connsiteX35" fmla="*/ 339106 w 3619883"/>
              <a:gd name="connsiteY35" fmla="*/ 4128157 h 4297250"/>
              <a:gd name="connsiteX36" fmla="*/ 339106 w 3619883"/>
              <a:gd name="connsiteY36" fmla="*/ 3951392 h 4297250"/>
              <a:gd name="connsiteX37" fmla="*/ 161321 w 3619883"/>
              <a:gd name="connsiteY37" fmla="*/ 3951392 h 4297250"/>
              <a:gd name="connsiteX38" fmla="*/ 161321 w 3619883"/>
              <a:gd name="connsiteY38" fmla="*/ 4128157 h 4297250"/>
              <a:gd name="connsiteX39" fmla="*/ 230914 w 3619883"/>
              <a:gd name="connsiteY39" fmla="*/ 4128157 h 4297250"/>
              <a:gd name="connsiteX40" fmla="*/ 189322 w 3619883"/>
              <a:gd name="connsiteY40" fmla="*/ 4275461 h 4297250"/>
              <a:gd name="connsiteX41" fmla="*/ 0 w 3619883"/>
              <a:gd name="connsiteY41" fmla="*/ 4275461 h 4297250"/>
              <a:gd name="connsiteX42" fmla="*/ 0 w 3619883"/>
              <a:gd name="connsiteY42" fmla="*/ 42229 h 4297250"/>
              <a:gd name="connsiteX43" fmla="*/ 42464 w 3619883"/>
              <a:gd name="connsiteY43" fmla="*/ 40518 h 4297250"/>
              <a:gd name="connsiteX44" fmla="*/ 137733 w 3619883"/>
              <a:gd name="connsiteY44" fmla="*/ 35355 h 4297250"/>
              <a:gd name="connsiteX45" fmla="*/ 270565 w 3619883"/>
              <a:gd name="connsiteY45" fmla="*/ 29759 h 4297250"/>
              <a:gd name="connsiteX46" fmla="*/ 479734 w 3619883"/>
              <a:gd name="connsiteY46" fmla="*/ 45455 h 4297250"/>
              <a:gd name="connsiteX47" fmla="*/ 524103 w 3619883"/>
              <a:gd name="connsiteY47" fmla="*/ 41625 h 4297250"/>
              <a:gd name="connsiteX48" fmla="*/ 624416 w 3619883"/>
              <a:gd name="connsiteY48" fmla="*/ 22696 h 4297250"/>
              <a:gd name="connsiteX49" fmla="*/ 657762 w 3619883"/>
              <a:gd name="connsiteY49" fmla="*/ 18351 h 4297250"/>
              <a:gd name="connsiteX50" fmla="*/ 690557 w 3619883"/>
              <a:gd name="connsiteY50" fmla="*/ 25792 h 4297250"/>
              <a:gd name="connsiteX51" fmla="*/ 745123 w 3619883"/>
              <a:gd name="connsiteY51" fmla="*/ 40157 h 4297250"/>
              <a:gd name="connsiteX52" fmla="*/ 789493 w 3619883"/>
              <a:gd name="connsiteY52" fmla="*/ 36327 h 4297250"/>
              <a:gd name="connsiteX53" fmla="*/ 854255 w 3619883"/>
              <a:gd name="connsiteY53" fmla="*/ 68887 h 4297250"/>
              <a:gd name="connsiteX54" fmla="*/ 897520 w 3619883"/>
              <a:gd name="connsiteY54" fmla="*/ 88629 h 4297250"/>
              <a:gd name="connsiteX55" fmla="*/ 940510 w 3619883"/>
              <a:gd name="connsiteY55" fmla="*/ 114265 h 4297250"/>
              <a:gd name="connsiteX56" fmla="*/ 1082712 w 3619883"/>
              <a:gd name="connsiteY56" fmla="*/ 144543 h 4297250"/>
              <a:gd name="connsiteX57" fmla="*/ 1205348 w 3619883"/>
              <a:gd name="connsiteY57" fmla="*/ 120753 h 4297250"/>
              <a:gd name="connsiteX58" fmla="*/ 1271764 w 3619883"/>
              <a:gd name="connsiteY58" fmla="*/ 117956 h 4297250"/>
              <a:gd name="connsiteX59" fmla="*/ 1315583 w 3619883"/>
              <a:gd name="connsiteY59" fmla="*/ 125912 h 4297250"/>
              <a:gd name="connsiteX60" fmla="*/ 1359125 w 3619883"/>
              <a:gd name="connsiteY60" fmla="*/ 139761 h 4297250"/>
              <a:gd name="connsiteX61" fmla="*/ 1391919 w 3619883"/>
              <a:gd name="connsiteY61" fmla="*/ 147202 h 4297250"/>
              <a:gd name="connsiteX62" fmla="*/ 1436563 w 3619883"/>
              <a:gd name="connsiteY62" fmla="*/ 137480 h 4297250"/>
              <a:gd name="connsiteX63" fmla="*/ 1471566 w 3619883"/>
              <a:gd name="connsiteY63" fmla="*/ 97777 h 4297250"/>
              <a:gd name="connsiteX64" fmla="*/ 1505739 w 3619883"/>
              <a:gd name="connsiteY64" fmla="*/ 75753 h 4297250"/>
              <a:gd name="connsiteX65" fmla="*/ 1590891 w 3619883"/>
              <a:gd name="connsiteY65" fmla="*/ 144702 h 4297250"/>
              <a:gd name="connsiteX66" fmla="*/ 1625616 w 3619883"/>
              <a:gd name="connsiteY66" fmla="*/ 110893 h 4297250"/>
              <a:gd name="connsiteX67" fmla="*/ 1658964 w 3619883"/>
              <a:gd name="connsiteY67" fmla="*/ 106547 h 4297250"/>
              <a:gd name="connsiteX68" fmla="*/ 1746598 w 3619883"/>
              <a:gd name="connsiteY68" fmla="*/ 122460 h 4297250"/>
              <a:gd name="connsiteX69" fmla="*/ 1811913 w 3619883"/>
              <a:gd name="connsiteY69" fmla="*/ 143234 h 4297250"/>
              <a:gd name="connsiteX70" fmla="*/ 1856557 w 3619883"/>
              <a:gd name="connsiteY70" fmla="*/ 133511 h 4297250"/>
              <a:gd name="connsiteX71" fmla="*/ 2066003 w 3619883"/>
              <a:gd name="connsiteY71" fmla="*/ 143313 h 4297250"/>
              <a:gd name="connsiteX72" fmla="*/ 2177615 w 3619883"/>
              <a:gd name="connsiteY72" fmla="*/ 119007 h 4297250"/>
              <a:gd name="connsiteX73" fmla="*/ 2255883 w 3619883"/>
              <a:gd name="connsiteY73" fmla="*/ 99047 h 4297250"/>
              <a:gd name="connsiteX74" fmla="*/ 2344622 w 3619883"/>
              <a:gd name="connsiteY74" fmla="*/ 91388 h 4297250"/>
              <a:gd name="connsiteX75" fmla="*/ 2455682 w 3619883"/>
              <a:gd name="connsiteY75" fmla="*/ 78869 h 4297250"/>
              <a:gd name="connsiteX76" fmla="*/ 2632609 w 3619883"/>
              <a:gd name="connsiteY76" fmla="*/ 75338 h 4297250"/>
              <a:gd name="connsiteX77" fmla="*/ 2742291 w 3619883"/>
              <a:gd name="connsiteY77" fmla="*/ 92282 h 4297250"/>
              <a:gd name="connsiteX78" fmla="*/ 2851974 w 3619883"/>
              <a:gd name="connsiteY78" fmla="*/ 109227 h 4297250"/>
              <a:gd name="connsiteX79" fmla="*/ 2907643 w 3619883"/>
              <a:gd name="connsiteY79" fmla="*/ 100020 h 4297250"/>
              <a:gd name="connsiteX80" fmla="*/ 2944022 w 3619883"/>
              <a:gd name="connsiteY80" fmla="*/ 30853 h 4297250"/>
              <a:gd name="connsiteX81" fmla="*/ 3022289 w 3619883"/>
              <a:gd name="connsiteY81" fmla="*/ 10893 h 4297250"/>
              <a:gd name="connsiteX82" fmla="*/ 3054807 w 3619883"/>
              <a:gd name="connsiteY82" fmla="*/ 24226 h 4297250"/>
              <a:gd name="connsiteX83" fmla="*/ 3141892 w 3619883"/>
              <a:gd name="connsiteY83" fmla="*/ 51925 h 4297250"/>
              <a:gd name="connsiteX84" fmla="*/ 3185711 w 3619883"/>
              <a:gd name="connsiteY84" fmla="*/ 59881 h 4297250"/>
              <a:gd name="connsiteX85" fmla="*/ 3219056 w 3619883"/>
              <a:gd name="connsiteY85" fmla="*/ 55536 h 4297250"/>
              <a:gd name="connsiteX86" fmla="*/ 3263425 w 3619883"/>
              <a:gd name="connsiteY86" fmla="*/ 51706 h 4297250"/>
              <a:gd name="connsiteX87" fmla="*/ 3296219 w 3619883"/>
              <a:gd name="connsiteY87" fmla="*/ 59147 h 4297250"/>
              <a:gd name="connsiteX88" fmla="*/ 3319094 w 3619883"/>
              <a:gd name="connsiteY88" fmla="*/ 42500 h 4297250"/>
              <a:gd name="connsiteX89" fmla="*/ 3420511 w 3619883"/>
              <a:gd name="connsiteY89" fmla="*/ 0 h 4297250"/>
              <a:gd name="connsiteX90" fmla="*/ 3453305 w 3619883"/>
              <a:gd name="connsiteY90" fmla="*/ 7440 h 4297250"/>
              <a:gd name="connsiteX91" fmla="*/ 3496571 w 3619883"/>
              <a:gd name="connsiteY91" fmla="*/ 27182 h 4297250"/>
              <a:gd name="connsiteX92" fmla="*/ 3602117 w 3619883"/>
              <a:gd name="connsiteY92" fmla="*/ 132521 h 4297250"/>
              <a:gd name="connsiteX93" fmla="*/ 3619883 w 3619883"/>
              <a:gd name="connsiteY93" fmla="*/ 140049 h 4297250"/>
              <a:gd name="connsiteX94" fmla="*/ 3619883 w 3619883"/>
              <a:gd name="connsiteY9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961020 w 3619883"/>
              <a:gd name="connsiteY19" fmla="*/ 4128157 h 4297250"/>
              <a:gd name="connsiteX20" fmla="*/ 783235 w 3619883"/>
              <a:gd name="connsiteY20" fmla="*/ 3951392 h 4297250"/>
              <a:gd name="connsiteX21" fmla="*/ 783235 w 3619883"/>
              <a:gd name="connsiteY21" fmla="*/ 4128157 h 4297250"/>
              <a:gd name="connsiteX22" fmla="*/ 871024 w 3619883"/>
              <a:gd name="connsiteY22" fmla="*/ 4128157 h 4297250"/>
              <a:gd name="connsiteX23" fmla="*/ 829432 w 3619883"/>
              <a:gd name="connsiteY23" fmla="*/ 4275461 h 4297250"/>
              <a:gd name="connsiteX24" fmla="*/ 611484 w 3619883"/>
              <a:gd name="connsiteY24" fmla="*/ 4275461 h 4297250"/>
              <a:gd name="connsiteX25" fmla="*/ 621247 w 3619883"/>
              <a:gd name="connsiteY25" fmla="*/ 4128157 h 4297250"/>
              <a:gd name="connsiteX26" fmla="*/ 650062 w 3619883"/>
              <a:gd name="connsiteY26" fmla="*/ 4128157 h 4297250"/>
              <a:gd name="connsiteX27" fmla="*/ 650062 w 3619883"/>
              <a:gd name="connsiteY27" fmla="*/ 3951392 h 4297250"/>
              <a:gd name="connsiteX28" fmla="*/ 472277 w 3619883"/>
              <a:gd name="connsiteY28" fmla="*/ 3951392 h 4297250"/>
              <a:gd name="connsiteX29" fmla="*/ 472277 w 3619883"/>
              <a:gd name="connsiteY29" fmla="*/ 4128157 h 4297250"/>
              <a:gd name="connsiteX30" fmla="*/ 522650 w 3619883"/>
              <a:gd name="connsiteY30" fmla="*/ 4128157 h 4297250"/>
              <a:gd name="connsiteX31" fmla="*/ 573998 w 3619883"/>
              <a:gd name="connsiteY31" fmla="*/ 4275461 h 4297250"/>
              <a:gd name="connsiteX32" fmla="*/ 336164 w 3619883"/>
              <a:gd name="connsiteY32" fmla="*/ 4275461 h 4297250"/>
              <a:gd name="connsiteX33" fmla="*/ 294572 w 3619883"/>
              <a:gd name="connsiteY33" fmla="*/ 4128157 h 4297250"/>
              <a:gd name="connsiteX34" fmla="*/ 339106 w 3619883"/>
              <a:gd name="connsiteY34" fmla="*/ 4128157 h 4297250"/>
              <a:gd name="connsiteX35" fmla="*/ 339106 w 3619883"/>
              <a:gd name="connsiteY35" fmla="*/ 3951392 h 4297250"/>
              <a:gd name="connsiteX36" fmla="*/ 161321 w 3619883"/>
              <a:gd name="connsiteY36" fmla="*/ 3951392 h 4297250"/>
              <a:gd name="connsiteX37" fmla="*/ 161321 w 3619883"/>
              <a:gd name="connsiteY37" fmla="*/ 4128157 h 4297250"/>
              <a:gd name="connsiteX38" fmla="*/ 230914 w 3619883"/>
              <a:gd name="connsiteY38" fmla="*/ 4128157 h 4297250"/>
              <a:gd name="connsiteX39" fmla="*/ 189322 w 3619883"/>
              <a:gd name="connsiteY39" fmla="*/ 4275461 h 4297250"/>
              <a:gd name="connsiteX40" fmla="*/ 0 w 3619883"/>
              <a:gd name="connsiteY40" fmla="*/ 4275461 h 4297250"/>
              <a:gd name="connsiteX41" fmla="*/ 0 w 3619883"/>
              <a:gd name="connsiteY41" fmla="*/ 42229 h 4297250"/>
              <a:gd name="connsiteX42" fmla="*/ 42464 w 3619883"/>
              <a:gd name="connsiteY42" fmla="*/ 40518 h 4297250"/>
              <a:gd name="connsiteX43" fmla="*/ 137733 w 3619883"/>
              <a:gd name="connsiteY43" fmla="*/ 35355 h 4297250"/>
              <a:gd name="connsiteX44" fmla="*/ 270565 w 3619883"/>
              <a:gd name="connsiteY44" fmla="*/ 29759 h 4297250"/>
              <a:gd name="connsiteX45" fmla="*/ 479734 w 3619883"/>
              <a:gd name="connsiteY45" fmla="*/ 45455 h 4297250"/>
              <a:gd name="connsiteX46" fmla="*/ 524103 w 3619883"/>
              <a:gd name="connsiteY46" fmla="*/ 41625 h 4297250"/>
              <a:gd name="connsiteX47" fmla="*/ 624416 w 3619883"/>
              <a:gd name="connsiteY47" fmla="*/ 22696 h 4297250"/>
              <a:gd name="connsiteX48" fmla="*/ 657762 w 3619883"/>
              <a:gd name="connsiteY48" fmla="*/ 18351 h 4297250"/>
              <a:gd name="connsiteX49" fmla="*/ 690557 w 3619883"/>
              <a:gd name="connsiteY49" fmla="*/ 25792 h 4297250"/>
              <a:gd name="connsiteX50" fmla="*/ 745123 w 3619883"/>
              <a:gd name="connsiteY50" fmla="*/ 40157 h 4297250"/>
              <a:gd name="connsiteX51" fmla="*/ 789493 w 3619883"/>
              <a:gd name="connsiteY51" fmla="*/ 36327 h 4297250"/>
              <a:gd name="connsiteX52" fmla="*/ 854255 w 3619883"/>
              <a:gd name="connsiteY52" fmla="*/ 68887 h 4297250"/>
              <a:gd name="connsiteX53" fmla="*/ 897520 w 3619883"/>
              <a:gd name="connsiteY53" fmla="*/ 88629 h 4297250"/>
              <a:gd name="connsiteX54" fmla="*/ 940510 w 3619883"/>
              <a:gd name="connsiteY54" fmla="*/ 114265 h 4297250"/>
              <a:gd name="connsiteX55" fmla="*/ 1082712 w 3619883"/>
              <a:gd name="connsiteY55" fmla="*/ 144543 h 4297250"/>
              <a:gd name="connsiteX56" fmla="*/ 1205348 w 3619883"/>
              <a:gd name="connsiteY56" fmla="*/ 120753 h 4297250"/>
              <a:gd name="connsiteX57" fmla="*/ 1271764 w 3619883"/>
              <a:gd name="connsiteY57" fmla="*/ 117956 h 4297250"/>
              <a:gd name="connsiteX58" fmla="*/ 1315583 w 3619883"/>
              <a:gd name="connsiteY58" fmla="*/ 125912 h 4297250"/>
              <a:gd name="connsiteX59" fmla="*/ 1359125 w 3619883"/>
              <a:gd name="connsiteY59" fmla="*/ 139761 h 4297250"/>
              <a:gd name="connsiteX60" fmla="*/ 1391919 w 3619883"/>
              <a:gd name="connsiteY60" fmla="*/ 147202 h 4297250"/>
              <a:gd name="connsiteX61" fmla="*/ 1436563 w 3619883"/>
              <a:gd name="connsiteY61" fmla="*/ 137480 h 4297250"/>
              <a:gd name="connsiteX62" fmla="*/ 1471566 w 3619883"/>
              <a:gd name="connsiteY62" fmla="*/ 97777 h 4297250"/>
              <a:gd name="connsiteX63" fmla="*/ 1505739 w 3619883"/>
              <a:gd name="connsiteY63" fmla="*/ 75753 h 4297250"/>
              <a:gd name="connsiteX64" fmla="*/ 1590891 w 3619883"/>
              <a:gd name="connsiteY64" fmla="*/ 144702 h 4297250"/>
              <a:gd name="connsiteX65" fmla="*/ 1625616 w 3619883"/>
              <a:gd name="connsiteY65" fmla="*/ 110893 h 4297250"/>
              <a:gd name="connsiteX66" fmla="*/ 1658964 w 3619883"/>
              <a:gd name="connsiteY66" fmla="*/ 106547 h 4297250"/>
              <a:gd name="connsiteX67" fmla="*/ 1746598 w 3619883"/>
              <a:gd name="connsiteY67" fmla="*/ 122460 h 4297250"/>
              <a:gd name="connsiteX68" fmla="*/ 1811913 w 3619883"/>
              <a:gd name="connsiteY68" fmla="*/ 143234 h 4297250"/>
              <a:gd name="connsiteX69" fmla="*/ 1856557 w 3619883"/>
              <a:gd name="connsiteY69" fmla="*/ 133511 h 4297250"/>
              <a:gd name="connsiteX70" fmla="*/ 2066003 w 3619883"/>
              <a:gd name="connsiteY70" fmla="*/ 143313 h 4297250"/>
              <a:gd name="connsiteX71" fmla="*/ 2177615 w 3619883"/>
              <a:gd name="connsiteY71" fmla="*/ 119007 h 4297250"/>
              <a:gd name="connsiteX72" fmla="*/ 2255883 w 3619883"/>
              <a:gd name="connsiteY72" fmla="*/ 99047 h 4297250"/>
              <a:gd name="connsiteX73" fmla="*/ 2344622 w 3619883"/>
              <a:gd name="connsiteY73" fmla="*/ 91388 h 4297250"/>
              <a:gd name="connsiteX74" fmla="*/ 2455682 w 3619883"/>
              <a:gd name="connsiteY74" fmla="*/ 78869 h 4297250"/>
              <a:gd name="connsiteX75" fmla="*/ 2632609 w 3619883"/>
              <a:gd name="connsiteY75" fmla="*/ 75338 h 4297250"/>
              <a:gd name="connsiteX76" fmla="*/ 2742291 w 3619883"/>
              <a:gd name="connsiteY76" fmla="*/ 92282 h 4297250"/>
              <a:gd name="connsiteX77" fmla="*/ 2851974 w 3619883"/>
              <a:gd name="connsiteY77" fmla="*/ 109227 h 4297250"/>
              <a:gd name="connsiteX78" fmla="*/ 2907643 w 3619883"/>
              <a:gd name="connsiteY78" fmla="*/ 100020 h 4297250"/>
              <a:gd name="connsiteX79" fmla="*/ 2944022 w 3619883"/>
              <a:gd name="connsiteY79" fmla="*/ 30853 h 4297250"/>
              <a:gd name="connsiteX80" fmla="*/ 3022289 w 3619883"/>
              <a:gd name="connsiteY80" fmla="*/ 10893 h 4297250"/>
              <a:gd name="connsiteX81" fmla="*/ 3054807 w 3619883"/>
              <a:gd name="connsiteY81" fmla="*/ 24226 h 4297250"/>
              <a:gd name="connsiteX82" fmla="*/ 3141892 w 3619883"/>
              <a:gd name="connsiteY82" fmla="*/ 51925 h 4297250"/>
              <a:gd name="connsiteX83" fmla="*/ 3185711 w 3619883"/>
              <a:gd name="connsiteY83" fmla="*/ 59881 h 4297250"/>
              <a:gd name="connsiteX84" fmla="*/ 3219056 w 3619883"/>
              <a:gd name="connsiteY84" fmla="*/ 55536 h 4297250"/>
              <a:gd name="connsiteX85" fmla="*/ 3263425 w 3619883"/>
              <a:gd name="connsiteY85" fmla="*/ 51706 h 4297250"/>
              <a:gd name="connsiteX86" fmla="*/ 3296219 w 3619883"/>
              <a:gd name="connsiteY86" fmla="*/ 59147 h 4297250"/>
              <a:gd name="connsiteX87" fmla="*/ 3319094 w 3619883"/>
              <a:gd name="connsiteY87" fmla="*/ 42500 h 4297250"/>
              <a:gd name="connsiteX88" fmla="*/ 3420511 w 3619883"/>
              <a:gd name="connsiteY88" fmla="*/ 0 h 4297250"/>
              <a:gd name="connsiteX89" fmla="*/ 3453305 w 3619883"/>
              <a:gd name="connsiteY89" fmla="*/ 7440 h 4297250"/>
              <a:gd name="connsiteX90" fmla="*/ 3496571 w 3619883"/>
              <a:gd name="connsiteY90" fmla="*/ 27182 h 4297250"/>
              <a:gd name="connsiteX91" fmla="*/ 3602117 w 3619883"/>
              <a:gd name="connsiteY91" fmla="*/ 132521 h 4297250"/>
              <a:gd name="connsiteX92" fmla="*/ 3619883 w 3619883"/>
              <a:gd name="connsiteY92" fmla="*/ 140049 h 4297250"/>
              <a:gd name="connsiteX93" fmla="*/ 3619883 w 3619883"/>
              <a:gd name="connsiteY9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961020 w 3619883"/>
              <a:gd name="connsiteY19" fmla="*/ 4128157 h 4297250"/>
              <a:gd name="connsiteX20" fmla="*/ 783235 w 3619883"/>
              <a:gd name="connsiteY20" fmla="*/ 4128157 h 4297250"/>
              <a:gd name="connsiteX21" fmla="*/ 871024 w 3619883"/>
              <a:gd name="connsiteY21" fmla="*/ 4128157 h 4297250"/>
              <a:gd name="connsiteX22" fmla="*/ 829432 w 3619883"/>
              <a:gd name="connsiteY22" fmla="*/ 4275461 h 4297250"/>
              <a:gd name="connsiteX23" fmla="*/ 611484 w 3619883"/>
              <a:gd name="connsiteY23" fmla="*/ 4275461 h 4297250"/>
              <a:gd name="connsiteX24" fmla="*/ 621247 w 3619883"/>
              <a:gd name="connsiteY24" fmla="*/ 4128157 h 4297250"/>
              <a:gd name="connsiteX25" fmla="*/ 650062 w 3619883"/>
              <a:gd name="connsiteY25" fmla="*/ 4128157 h 4297250"/>
              <a:gd name="connsiteX26" fmla="*/ 650062 w 3619883"/>
              <a:gd name="connsiteY26" fmla="*/ 3951392 h 4297250"/>
              <a:gd name="connsiteX27" fmla="*/ 472277 w 3619883"/>
              <a:gd name="connsiteY27" fmla="*/ 3951392 h 4297250"/>
              <a:gd name="connsiteX28" fmla="*/ 472277 w 3619883"/>
              <a:gd name="connsiteY28" fmla="*/ 4128157 h 4297250"/>
              <a:gd name="connsiteX29" fmla="*/ 522650 w 3619883"/>
              <a:gd name="connsiteY29" fmla="*/ 4128157 h 4297250"/>
              <a:gd name="connsiteX30" fmla="*/ 573998 w 3619883"/>
              <a:gd name="connsiteY30" fmla="*/ 4275461 h 4297250"/>
              <a:gd name="connsiteX31" fmla="*/ 336164 w 3619883"/>
              <a:gd name="connsiteY31" fmla="*/ 4275461 h 4297250"/>
              <a:gd name="connsiteX32" fmla="*/ 294572 w 3619883"/>
              <a:gd name="connsiteY32" fmla="*/ 4128157 h 4297250"/>
              <a:gd name="connsiteX33" fmla="*/ 339106 w 3619883"/>
              <a:gd name="connsiteY33" fmla="*/ 4128157 h 4297250"/>
              <a:gd name="connsiteX34" fmla="*/ 339106 w 3619883"/>
              <a:gd name="connsiteY34" fmla="*/ 3951392 h 4297250"/>
              <a:gd name="connsiteX35" fmla="*/ 161321 w 3619883"/>
              <a:gd name="connsiteY35" fmla="*/ 3951392 h 4297250"/>
              <a:gd name="connsiteX36" fmla="*/ 161321 w 3619883"/>
              <a:gd name="connsiteY36" fmla="*/ 4128157 h 4297250"/>
              <a:gd name="connsiteX37" fmla="*/ 230914 w 3619883"/>
              <a:gd name="connsiteY37" fmla="*/ 4128157 h 4297250"/>
              <a:gd name="connsiteX38" fmla="*/ 189322 w 3619883"/>
              <a:gd name="connsiteY38" fmla="*/ 4275461 h 4297250"/>
              <a:gd name="connsiteX39" fmla="*/ 0 w 3619883"/>
              <a:gd name="connsiteY39" fmla="*/ 4275461 h 4297250"/>
              <a:gd name="connsiteX40" fmla="*/ 0 w 3619883"/>
              <a:gd name="connsiteY40" fmla="*/ 42229 h 4297250"/>
              <a:gd name="connsiteX41" fmla="*/ 42464 w 3619883"/>
              <a:gd name="connsiteY41" fmla="*/ 40518 h 4297250"/>
              <a:gd name="connsiteX42" fmla="*/ 137733 w 3619883"/>
              <a:gd name="connsiteY42" fmla="*/ 35355 h 4297250"/>
              <a:gd name="connsiteX43" fmla="*/ 270565 w 3619883"/>
              <a:gd name="connsiteY43" fmla="*/ 29759 h 4297250"/>
              <a:gd name="connsiteX44" fmla="*/ 479734 w 3619883"/>
              <a:gd name="connsiteY44" fmla="*/ 45455 h 4297250"/>
              <a:gd name="connsiteX45" fmla="*/ 524103 w 3619883"/>
              <a:gd name="connsiteY45" fmla="*/ 41625 h 4297250"/>
              <a:gd name="connsiteX46" fmla="*/ 624416 w 3619883"/>
              <a:gd name="connsiteY46" fmla="*/ 22696 h 4297250"/>
              <a:gd name="connsiteX47" fmla="*/ 657762 w 3619883"/>
              <a:gd name="connsiteY47" fmla="*/ 18351 h 4297250"/>
              <a:gd name="connsiteX48" fmla="*/ 690557 w 3619883"/>
              <a:gd name="connsiteY48" fmla="*/ 25792 h 4297250"/>
              <a:gd name="connsiteX49" fmla="*/ 745123 w 3619883"/>
              <a:gd name="connsiteY49" fmla="*/ 40157 h 4297250"/>
              <a:gd name="connsiteX50" fmla="*/ 789493 w 3619883"/>
              <a:gd name="connsiteY50" fmla="*/ 36327 h 4297250"/>
              <a:gd name="connsiteX51" fmla="*/ 854255 w 3619883"/>
              <a:gd name="connsiteY51" fmla="*/ 68887 h 4297250"/>
              <a:gd name="connsiteX52" fmla="*/ 897520 w 3619883"/>
              <a:gd name="connsiteY52" fmla="*/ 88629 h 4297250"/>
              <a:gd name="connsiteX53" fmla="*/ 940510 w 3619883"/>
              <a:gd name="connsiteY53" fmla="*/ 114265 h 4297250"/>
              <a:gd name="connsiteX54" fmla="*/ 1082712 w 3619883"/>
              <a:gd name="connsiteY54" fmla="*/ 144543 h 4297250"/>
              <a:gd name="connsiteX55" fmla="*/ 1205348 w 3619883"/>
              <a:gd name="connsiteY55" fmla="*/ 120753 h 4297250"/>
              <a:gd name="connsiteX56" fmla="*/ 1271764 w 3619883"/>
              <a:gd name="connsiteY56" fmla="*/ 117956 h 4297250"/>
              <a:gd name="connsiteX57" fmla="*/ 1315583 w 3619883"/>
              <a:gd name="connsiteY57" fmla="*/ 125912 h 4297250"/>
              <a:gd name="connsiteX58" fmla="*/ 1359125 w 3619883"/>
              <a:gd name="connsiteY58" fmla="*/ 139761 h 4297250"/>
              <a:gd name="connsiteX59" fmla="*/ 1391919 w 3619883"/>
              <a:gd name="connsiteY59" fmla="*/ 147202 h 4297250"/>
              <a:gd name="connsiteX60" fmla="*/ 1436563 w 3619883"/>
              <a:gd name="connsiteY60" fmla="*/ 137480 h 4297250"/>
              <a:gd name="connsiteX61" fmla="*/ 1471566 w 3619883"/>
              <a:gd name="connsiteY61" fmla="*/ 97777 h 4297250"/>
              <a:gd name="connsiteX62" fmla="*/ 1505739 w 3619883"/>
              <a:gd name="connsiteY62" fmla="*/ 75753 h 4297250"/>
              <a:gd name="connsiteX63" fmla="*/ 1590891 w 3619883"/>
              <a:gd name="connsiteY63" fmla="*/ 144702 h 4297250"/>
              <a:gd name="connsiteX64" fmla="*/ 1625616 w 3619883"/>
              <a:gd name="connsiteY64" fmla="*/ 110893 h 4297250"/>
              <a:gd name="connsiteX65" fmla="*/ 1658964 w 3619883"/>
              <a:gd name="connsiteY65" fmla="*/ 106547 h 4297250"/>
              <a:gd name="connsiteX66" fmla="*/ 1746598 w 3619883"/>
              <a:gd name="connsiteY66" fmla="*/ 122460 h 4297250"/>
              <a:gd name="connsiteX67" fmla="*/ 1811913 w 3619883"/>
              <a:gd name="connsiteY67" fmla="*/ 143234 h 4297250"/>
              <a:gd name="connsiteX68" fmla="*/ 1856557 w 3619883"/>
              <a:gd name="connsiteY68" fmla="*/ 133511 h 4297250"/>
              <a:gd name="connsiteX69" fmla="*/ 2066003 w 3619883"/>
              <a:gd name="connsiteY69" fmla="*/ 143313 h 4297250"/>
              <a:gd name="connsiteX70" fmla="*/ 2177615 w 3619883"/>
              <a:gd name="connsiteY70" fmla="*/ 119007 h 4297250"/>
              <a:gd name="connsiteX71" fmla="*/ 2255883 w 3619883"/>
              <a:gd name="connsiteY71" fmla="*/ 99047 h 4297250"/>
              <a:gd name="connsiteX72" fmla="*/ 2344622 w 3619883"/>
              <a:gd name="connsiteY72" fmla="*/ 91388 h 4297250"/>
              <a:gd name="connsiteX73" fmla="*/ 2455682 w 3619883"/>
              <a:gd name="connsiteY73" fmla="*/ 78869 h 4297250"/>
              <a:gd name="connsiteX74" fmla="*/ 2632609 w 3619883"/>
              <a:gd name="connsiteY74" fmla="*/ 75338 h 4297250"/>
              <a:gd name="connsiteX75" fmla="*/ 2742291 w 3619883"/>
              <a:gd name="connsiteY75" fmla="*/ 92282 h 4297250"/>
              <a:gd name="connsiteX76" fmla="*/ 2851974 w 3619883"/>
              <a:gd name="connsiteY76" fmla="*/ 109227 h 4297250"/>
              <a:gd name="connsiteX77" fmla="*/ 2907643 w 3619883"/>
              <a:gd name="connsiteY77" fmla="*/ 100020 h 4297250"/>
              <a:gd name="connsiteX78" fmla="*/ 2944022 w 3619883"/>
              <a:gd name="connsiteY78" fmla="*/ 30853 h 4297250"/>
              <a:gd name="connsiteX79" fmla="*/ 3022289 w 3619883"/>
              <a:gd name="connsiteY79" fmla="*/ 10893 h 4297250"/>
              <a:gd name="connsiteX80" fmla="*/ 3054807 w 3619883"/>
              <a:gd name="connsiteY80" fmla="*/ 24226 h 4297250"/>
              <a:gd name="connsiteX81" fmla="*/ 3141892 w 3619883"/>
              <a:gd name="connsiteY81" fmla="*/ 51925 h 4297250"/>
              <a:gd name="connsiteX82" fmla="*/ 3185711 w 3619883"/>
              <a:gd name="connsiteY82" fmla="*/ 59881 h 4297250"/>
              <a:gd name="connsiteX83" fmla="*/ 3219056 w 3619883"/>
              <a:gd name="connsiteY83" fmla="*/ 55536 h 4297250"/>
              <a:gd name="connsiteX84" fmla="*/ 3263425 w 3619883"/>
              <a:gd name="connsiteY84" fmla="*/ 51706 h 4297250"/>
              <a:gd name="connsiteX85" fmla="*/ 3296219 w 3619883"/>
              <a:gd name="connsiteY85" fmla="*/ 59147 h 4297250"/>
              <a:gd name="connsiteX86" fmla="*/ 3319094 w 3619883"/>
              <a:gd name="connsiteY86" fmla="*/ 42500 h 4297250"/>
              <a:gd name="connsiteX87" fmla="*/ 3420511 w 3619883"/>
              <a:gd name="connsiteY87" fmla="*/ 0 h 4297250"/>
              <a:gd name="connsiteX88" fmla="*/ 3453305 w 3619883"/>
              <a:gd name="connsiteY88" fmla="*/ 7440 h 4297250"/>
              <a:gd name="connsiteX89" fmla="*/ 3496571 w 3619883"/>
              <a:gd name="connsiteY89" fmla="*/ 27182 h 4297250"/>
              <a:gd name="connsiteX90" fmla="*/ 3602117 w 3619883"/>
              <a:gd name="connsiteY90" fmla="*/ 132521 h 4297250"/>
              <a:gd name="connsiteX91" fmla="*/ 3619883 w 3619883"/>
              <a:gd name="connsiteY91" fmla="*/ 140049 h 4297250"/>
              <a:gd name="connsiteX92" fmla="*/ 3619883 w 3619883"/>
              <a:gd name="connsiteY9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961020 w 3619883"/>
              <a:gd name="connsiteY19" fmla="*/ 4128157 h 4297250"/>
              <a:gd name="connsiteX20" fmla="*/ 871024 w 3619883"/>
              <a:gd name="connsiteY20" fmla="*/ 4128157 h 4297250"/>
              <a:gd name="connsiteX21" fmla="*/ 829432 w 3619883"/>
              <a:gd name="connsiteY21" fmla="*/ 4275461 h 4297250"/>
              <a:gd name="connsiteX22" fmla="*/ 611484 w 3619883"/>
              <a:gd name="connsiteY22" fmla="*/ 4275461 h 4297250"/>
              <a:gd name="connsiteX23" fmla="*/ 621247 w 3619883"/>
              <a:gd name="connsiteY23" fmla="*/ 4128157 h 4297250"/>
              <a:gd name="connsiteX24" fmla="*/ 650062 w 3619883"/>
              <a:gd name="connsiteY24" fmla="*/ 4128157 h 4297250"/>
              <a:gd name="connsiteX25" fmla="*/ 650062 w 3619883"/>
              <a:gd name="connsiteY25" fmla="*/ 3951392 h 4297250"/>
              <a:gd name="connsiteX26" fmla="*/ 472277 w 3619883"/>
              <a:gd name="connsiteY26" fmla="*/ 3951392 h 4297250"/>
              <a:gd name="connsiteX27" fmla="*/ 472277 w 3619883"/>
              <a:gd name="connsiteY27" fmla="*/ 4128157 h 4297250"/>
              <a:gd name="connsiteX28" fmla="*/ 522650 w 3619883"/>
              <a:gd name="connsiteY28" fmla="*/ 4128157 h 4297250"/>
              <a:gd name="connsiteX29" fmla="*/ 573998 w 3619883"/>
              <a:gd name="connsiteY29" fmla="*/ 4275461 h 4297250"/>
              <a:gd name="connsiteX30" fmla="*/ 336164 w 3619883"/>
              <a:gd name="connsiteY30" fmla="*/ 4275461 h 4297250"/>
              <a:gd name="connsiteX31" fmla="*/ 294572 w 3619883"/>
              <a:gd name="connsiteY31" fmla="*/ 4128157 h 4297250"/>
              <a:gd name="connsiteX32" fmla="*/ 339106 w 3619883"/>
              <a:gd name="connsiteY32" fmla="*/ 4128157 h 4297250"/>
              <a:gd name="connsiteX33" fmla="*/ 339106 w 3619883"/>
              <a:gd name="connsiteY33" fmla="*/ 3951392 h 4297250"/>
              <a:gd name="connsiteX34" fmla="*/ 161321 w 3619883"/>
              <a:gd name="connsiteY34" fmla="*/ 3951392 h 4297250"/>
              <a:gd name="connsiteX35" fmla="*/ 161321 w 3619883"/>
              <a:gd name="connsiteY35" fmla="*/ 4128157 h 4297250"/>
              <a:gd name="connsiteX36" fmla="*/ 230914 w 3619883"/>
              <a:gd name="connsiteY36" fmla="*/ 4128157 h 4297250"/>
              <a:gd name="connsiteX37" fmla="*/ 189322 w 3619883"/>
              <a:gd name="connsiteY37" fmla="*/ 4275461 h 4297250"/>
              <a:gd name="connsiteX38" fmla="*/ 0 w 3619883"/>
              <a:gd name="connsiteY38" fmla="*/ 4275461 h 4297250"/>
              <a:gd name="connsiteX39" fmla="*/ 0 w 3619883"/>
              <a:gd name="connsiteY39" fmla="*/ 42229 h 4297250"/>
              <a:gd name="connsiteX40" fmla="*/ 42464 w 3619883"/>
              <a:gd name="connsiteY40" fmla="*/ 40518 h 4297250"/>
              <a:gd name="connsiteX41" fmla="*/ 137733 w 3619883"/>
              <a:gd name="connsiteY41" fmla="*/ 35355 h 4297250"/>
              <a:gd name="connsiteX42" fmla="*/ 270565 w 3619883"/>
              <a:gd name="connsiteY42" fmla="*/ 29759 h 4297250"/>
              <a:gd name="connsiteX43" fmla="*/ 479734 w 3619883"/>
              <a:gd name="connsiteY43" fmla="*/ 45455 h 4297250"/>
              <a:gd name="connsiteX44" fmla="*/ 524103 w 3619883"/>
              <a:gd name="connsiteY44" fmla="*/ 41625 h 4297250"/>
              <a:gd name="connsiteX45" fmla="*/ 624416 w 3619883"/>
              <a:gd name="connsiteY45" fmla="*/ 22696 h 4297250"/>
              <a:gd name="connsiteX46" fmla="*/ 657762 w 3619883"/>
              <a:gd name="connsiteY46" fmla="*/ 18351 h 4297250"/>
              <a:gd name="connsiteX47" fmla="*/ 690557 w 3619883"/>
              <a:gd name="connsiteY47" fmla="*/ 25792 h 4297250"/>
              <a:gd name="connsiteX48" fmla="*/ 745123 w 3619883"/>
              <a:gd name="connsiteY48" fmla="*/ 40157 h 4297250"/>
              <a:gd name="connsiteX49" fmla="*/ 789493 w 3619883"/>
              <a:gd name="connsiteY49" fmla="*/ 36327 h 4297250"/>
              <a:gd name="connsiteX50" fmla="*/ 854255 w 3619883"/>
              <a:gd name="connsiteY50" fmla="*/ 68887 h 4297250"/>
              <a:gd name="connsiteX51" fmla="*/ 897520 w 3619883"/>
              <a:gd name="connsiteY51" fmla="*/ 88629 h 4297250"/>
              <a:gd name="connsiteX52" fmla="*/ 940510 w 3619883"/>
              <a:gd name="connsiteY52" fmla="*/ 114265 h 4297250"/>
              <a:gd name="connsiteX53" fmla="*/ 1082712 w 3619883"/>
              <a:gd name="connsiteY53" fmla="*/ 144543 h 4297250"/>
              <a:gd name="connsiteX54" fmla="*/ 1205348 w 3619883"/>
              <a:gd name="connsiteY54" fmla="*/ 120753 h 4297250"/>
              <a:gd name="connsiteX55" fmla="*/ 1271764 w 3619883"/>
              <a:gd name="connsiteY55" fmla="*/ 117956 h 4297250"/>
              <a:gd name="connsiteX56" fmla="*/ 1315583 w 3619883"/>
              <a:gd name="connsiteY56" fmla="*/ 125912 h 4297250"/>
              <a:gd name="connsiteX57" fmla="*/ 1359125 w 3619883"/>
              <a:gd name="connsiteY57" fmla="*/ 139761 h 4297250"/>
              <a:gd name="connsiteX58" fmla="*/ 1391919 w 3619883"/>
              <a:gd name="connsiteY58" fmla="*/ 147202 h 4297250"/>
              <a:gd name="connsiteX59" fmla="*/ 1436563 w 3619883"/>
              <a:gd name="connsiteY59" fmla="*/ 137480 h 4297250"/>
              <a:gd name="connsiteX60" fmla="*/ 1471566 w 3619883"/>
              <a:gd name="connsiteY60" fmla="*/ 97777 h 4297250"/>
              <a:gd name="connsiteX61" fmla="*/ 1505739 w 3619883"/>
              <a:gd name="connsiteY61" fmla="*/ 75753 h 4297250"/>
              <a:gd name="connsiteX62" fmla="*/ 1590891 w 3619883"/>
              <a:gd name="connsiteY62" fmla="*/ 144702 h 4297250"/>
              <a:gd name="connsiteX63" fmla="*/ 1625616 w 3619883"/>
              <a:gd name="connsiteY63" fmla="*/ 110893 h 4297250"/>
              <a:gd name="connsiteX64" fmla="*/ 1658964 w 3619883"/>
              <a:gd name="connsiteY64" fmla="*/ 106547 h 4297250"/>
              <a:gd name="connsiteX65" fmla="*/ 1746598 w 3619883"/>
              <a:gd name="connsiteY65" fmla="*/ 122460 h 4297250"/>
              <a:gd name="connsiteX66" fmla="*/ 1811913 w 3619883"/>
              <a:gd name="connsiteY66" fmla="*/ 143234 h 4297250"/>
              <a:gd name="connsiteX67" fmla="*/ 1856557 w 3619883"/>
              <a:gd name="connsiteY67" fmla="*/ 133511 h 4297250"/>
              <a:gd name="connsiteX68" fmla="*/ 2066003 w 3619883"/>
              <a:gd name="connsiteY68" fmla="*/ 143313 h 4297250"/>
              <a:gd name="connsiteX69" fmla="*/ 2177615 w 3619883"/>
              <a:gd name="connsiteY69" fmla="*/ 119007 h 4297250"/>
              <a:gd name="connsiteX70" fmla="*/ 2255883 w 3619883"/>
              <a:gd name="connsiteY70" fmla="*/ 99047 h 4297250"/>
              <a:gd name="connsiteX71" fmla="*/ 2344622 w 3619883"/>
              <a:gd name="connsiteY71" fmla="*/ 91388 h 4297250"/>
              <a:gd name="connsiteX72" fmla="*/ 2455682 w 3619883"/>
              <a:gd name="connsiteY72" fmla="*/ 78869 h 4297250"/>
              <a:gd name="connsiteX73" fmla="*/ 2632609 w 3619883"/>
              <a:gd name="connsiteY73" fmla="*/ 75338 h 4297250"/>
              <a:gd name="connsiteX74" fmla="*/ 2742291 w 3619883"/>
              <a:gd name="connsiteY74" fmla="*/ 92282 h 4297250"/>
              <a:gd name="connsiteX75" fmla="*/ 2851974 w 3619883"/>
              <a:gd name="connsiteY75" fmla="*/ 109227 h 4297250"/>
              <a:gd name="connsiteX76" fmla="*/ 2907643 w 3619883"/>
              <a:gd name="connsiteY76" fmla="*/ 100020 h 4297250"/>
              <a:gd name="connsiteX77" fmla="*/ 2944022 w 3619883"/>
              <a:gd name="connsiteY77" fmla="*/ 30853 h 4297250"/>
              <a:gd name="connsiteX78" fmla="*/ 3022289 w 3619883"/>
              <a:gd name="connsiteY78" fmla="*/ 10893 h 4297250"/>
              <a:gd name="connsiteX79" fmla="*/ 3054807 w 3619883"/>
              <a:gd name="connsiteY79" fmla="*/ 24226 h 4297250"/>
              <a:gd name="connsiteX80" fmla="*/ 3141892 w 3619883"/>
              <a:gd name="connsiteY80" fmla="*/ 51925 h 4297250"/>
              <a:gd name="connsiteX81" fmla="*/ 3185711 w 3619883"/>
              <a:gd name="connsiteY81" fmla="*/ 59881 h 4297250"/>
              <a:gd name="connsiteX82" fmla="*/ 3219056 w 3619883"/>
              <a:gd name="connsiteY82" fmla="*/ 55536 h 4297250"/>
              <a:gd name="connsiteX83" fmla="*/ 3263425 w 3619883"/>
              <a:gd name="connsiteY83" fmla="*/ 51706 h 4297250"/>
              <a:gd name="connsiteX84" fmla="*/ 3296219 w 3619883"/>
              <a:gd name="connsiteY84" fmla="*/ 59147 h 4297250"/>
              <a:gd name="connsiteX85" fmla="*/ 3319094 w 3619883"/>
              <a:gd name="connsiteY85" fmla="*/ 42500 h 4297250"/>
              <a:gd name="connsiteX86" fmla="*/ 3420511 w 3619883"/>
              <a:gd name="connsiteY86" fmla="*/ 0 h 4297250"/>
              <a:gd name="connsiteX87" fmla="*/ 3453305 w 3619883"/>
              <a:gd name="connsiteY87" fmla="*/ 7440 h 4297250"/>
              <a:gd name="connsiteX88" fmla="*/ 3496571 w 3619883"/>
              <a:gd name="connsiteY88" fmla="*/ 27182 h 4297250"/>
              <a:gd name="connsiteX89" fmla="*/ 3602117 w 3619883"/>
              <a:gd name="connsiteY89" fmla="*/ 132521 h 4297250"/>
              <a:gd name="connsiteX90" fmla="*/ 3619883 w 3619883"/>
              <a:gd name="connsiteY90" fmla="*/ 140049 h 4297250"/>
              <a:gd name="connsiteX91" fmla="*/ 3619883 w 3619883"/>
              <a:gd name="connsiteY9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871024 w 3619883"/>
              <a:gd name="connsiteY19" fmla="*/ 4128157 h 4297250"/>
              <a:gd name="connsiteX20" fmla="*/ 829432 w 3619883"/>
              <a:gd name="connsiteY20" fmla="*/ 4275461 h 4297250"/>
              <a:gd name="connsiteX21" fmla="*/ 611484 w 3619883"/>
              <a:gd name="connsiteY21" fmla="*/ 4275461 h 4297250"/>
              <a:gd name="connsiteX22" fmla="*/ 621247 w 3619883"/>
              <a:gd name="connsiteY22" fmla="*/ 4128157 h 4297250"/>
              <a:gd name="connsiteX23" fmla="*/ 650062 w 3619883"/>
              <a:gd name="connsiteY23" fmla="*/ 4128157 h 4297250"/>
              <a:gd name="connsiteX24" fmla="*/ 650062 w 3619883"/>
              <a:gd name="connsiteY24" fmla="*/ 3951392 h 4297250"/>
              <a:gd name="connsiteX25" fmla="*/ 472277 w 3619883"/>
              <a:gd name="connsiteY25" fmla="*/ 3951392 h 4297250"/>
              <a:gd name="connsiteX26" fmla="*/ 472277 w 3619883"/>
              <a:gd name="connsiteY26" fmla="*/ 4128157 h 4297250"/>
              <a:gd name="connsiteX27" fmla="*/ 522650 w 3619883"/>
              <a:gd name="connsiteY27" fmla="*/ 4128157 h 4297250"/>
              <a:gd name="connsiteX28" fmla="*/ 573998 w 3619883"/>
              <a:gd name="connsiteY28" fmla="*/ 4275461 h 4297250"/>
              <a:gd name="connsiteX29" fmla="*/ 336164 w 3619883"/>
              <a:gd name="connsiteY29" fmla="*/ 4275461 h 4297250"/>
              <a:gd name="connsiteX30" fmla="*/ 294572 w 3619883"/>
              <a:gd name="connsiteY30" fmla="*/ 4128157 h 4297250"/>
              <a:gd name="connsiteX31" fmla="*/ 339106 w 3619883"/>
              <a:gd name="connsiteY31" fmla="*/ 4128157 h 4297250"/>
              <a:gd name="connsiteX32" fmla="*/ 339106 w 3619883"/>
              <a:gd name="connsiteY32" fmla="*/ 3951392 h 4297250"/>
              <a:gd name="connsiteX33" fmla="*/ 161321 w 3619883"/>
              <a:gd name="connsiteY33" fmla="*/ 3951392 h 4297250"/>
              <a:gd name="connsiteX34" fmla="*/ 161321 w 3619883"/>
              <a:gd name="connsiteY34" fmla="*/ 4128157 h 4297250"/>
              <a:gd name="connsiteX35" fmla="*/ 230914 w 3619883"/>
              <a:gd name="connsiteY35" fmla="*/ 4128157 h 4297250"/>
              <a:gd name="connsiteX36" fmla="*/ 189322 w 3619883"/>
              <a:gd name="connsiteY36" fmla="*/ 4275461 h 4297250"/>
              <a:gd name="connsiteX37" fmla="*/ 0 w 3619883"/>
              <a:gd name="connsiteY37" fmla="*/ 4275461 h 4297250"/>
              <a:gd name="connsiteX38" fmla="*/ 0 w 3619883"/>
              <a:gd name="connsiteY38" fmla="*/ 42229 h 4297250"/>
              <a:gd name="connsiteX39" fmla="*/ 42464 w 3619883"/>
              <a:gd name="connsiteY39" fmla="*/ 40518 h 4297250"/>
              <a:gd name="connsiteX40" fmla="*/ 137733 w 3619883"/>
              <a:gd name="connsiteY40" fmla="*/ 35355 h 4297250"/>
              <a:gd name="connsiteX41" fmla="*/ 270565 w 3619883"/>
              <a:gd name="connsiteY41" fmla="*/ 29759 h 4297250"/>
              <a:gd name="connsiteX42" fmla="*/ 479734 w 3619883"/>
              <a:gd name="connsiteY42" fmla="*/ 45455 h 4297250"/>
              <a:gd name="connsiteX43" fmla="*/ 524103 w 3619883"/>
              <a:gd name="connsiteY43" fmla="*/ 41625 h 4297250"/>
              <a:gd name="connsiteX44" fmla="*/ 624416 w 3619883"/>
              <a:gd name="connsiteY44" fmla="*/ 22696 h 4297250"/>
              <a:gd name="connsiteX45" fmla="*/ 657762 w 3619883"/>
              <a:gd name="connsiteY45" fmla="*/ 18351 h 4297250"/>
              <a:gd name="connsiteX46" fmla="*/ 690557 w 3619883"/>
              <a:gd name="connsiteY46" fmla="*/ 25792 h 4297250"/>
              <a:gd name="connsiteX47" fmla="*/ 745123 w 3619883"/>
              <a:gd name="connsiteY47" fmla="*/ 40157 h 4297250"/>
              <a:gd name="connsiteX48" fmla="*/ 789493 w 3619883"/>
              <a:gd name="connsiteY48" fmla="*/ 36327 h 4297250"/>
              <a:gd name="connsiteX49" fmla="*/ 854255 w 3619883"/>
              <a:gd name="connsiteY49" fmla="*/ 68887 h 4297250"/>
              <a:gd name="connsiteX50" fmla="*/ 897520 w 3619883"/>
              <a:gd name="connsiteY50" fmla="*/ 88629 h 4297250"/>
              <a:gd name="connsiteX51" fmla="*/ 940510 w 3619883"/>
              <a:gd name="connsiteY51" fmla="*/ 114265 h 4297250"/>
              <a:gd name="connsiteX52" fmla="*/ 1082712 w 3619883"/>
              <a:gd name="connsiteY52" fmla="*/ 144543 h 4297250"/>
              <a:gd name="connsiteX53" fmla="*/ 1205348 w 3619883"/>
              <a:gd name="connsiteY53" fmla="*/ 120753 h 4297250"/>
              <a:gd name="connsiteX54" fmla="*/ 1271764 w 3619883"/>
              <a:gd name="connsiteY54" fmla="*/ 117956 h 4297250"/>
              <a:gd name="connsiteX55" fmla="*/ 1315583 w 3619883"/>
              <a:gd name="connsiteY55" fmla="*/ 125912 h 4297250"/>
              <a:gd name="connsiteX56" fmla="*/ 1359125 w 3619883"/>
              <a:gd name="connsiteY56" fmla="*/ 139761 h 4297250"/>
              <a:gd name="connsiteX57" fmla="*/ 1391919 w 3619883"/>
              <a:gd name="connsiteY57" fmla="*/ 147202 h 4297250"/>
              <a:gd name="connsiteX58" fmla="*/ 1436563 w 3619883"/>
              <a:gd name="connsiteY58" fmla="*/ 137480 h 4297250"/>
              <a:gd name="connsiteX59" fmla="*/ 1471566 w 3619883"/>
              <a:gd name="connsiteY59" fmla="*/ 97777 h 4297250"/>
              <a:gd name="connsiteX60" fmla="*/ 1505739 w 3619883"/>
              <a:gd name="connsiteY60" fmla="*/ 75753 h 4297250"/>
              <a:gd name="connsiteX61" fmla="*/ 1590891 w 3619883"/>
              <a:gd name="connsiteY61" fmla="*/ 144702 h 4297250"/>
              <a:gd name="connsiteX62" fmla="*/ 1625616 w 3619883"/>
              <a:gd name="connsiteY62" fmla="*/ 110893 h 4297250"/>
              <a:gd name="connsiteX63" fmla="*/ 1658964 w 3619883"/>
              <a:gd name="connsiteY63" fmla="*/ 106547 h 4297250"/>
              <a:gd name="connsiteX64" fmla="*/ 1746598 w 3619883"/>
              <a:gd name="connsiteY64" fmla="*/ 122460 h 4297250"/>
              <a:gd name="connsiteX65" fmla="*/ 1811913 w 3619883"/>
              <a:gd name="connsiteY65" fmla="*/ 143234 h 4297250"/>
              <a:gd name="connsiteX66" fmla="*/ 1856557 w 3619883"/>
              <a:gd name="connsiteY66" fmla="*/ 133511 h 4297250"/>
              <a:gd name="connsiteX67" fmla="*/ 2066003 w 3619883"/>
              <a:gd name="connsiteY67" fmla="*/ 143313 h 4297250"/>
              <a:gd name="connsiteX68" fmla="*/ 2177615 w 3619883"/>
              <a:gd name="connsiteY68" fmla="*/ 119007 h 4297250"/>
              <a:gd name="connsiteX69" fmla="*/ 2255883 w 3619883"/>
              <a:gd name="connsiteY69" fmla="*/ 99047 h 4297250"/>
              <a:gd name="connsiteX70" fmla="*/ 2344622 w 3619883"/>
              <a:gd name="connsiteY70" fmla="*/ 91388 h 4297250"/>
              <a:gd name="connsiteX71" fmla="*/ 2455682 w 3619883"/>
              <a:gd name="connsiteY71" fmla="*/ 78869 h 4297250"/>
              <a:gd name="connsiteX72" fmla="*/ 2632609 w 3619883"/>
              <a:gd name="connsiteY72" fmla="*/ 75338 h 4297250"/>
              <a:gd name="connsiteX73" fmla="*/ 2742291 w 3619883"/>
              <a:gd name="connsiteY73" fmla="*/ 92282 h 4297250"/>
              <a:gd name="connsiteX74" fmla="*/ 2851974 w 3619883"/>
              <a:gd name="connsiteY74" fmla="*/ 109227 h 4297250"/>
              <a:gd name="connsiteX75" fmla="*/ 2907643 w 3619883"/>
              <a:gd name="connsiteY75" fmla="*/ 100020 h 4297250"/>
              <a:gd name="connsiteX76" fmla="*/ 2944022 w 3619883"/>
              <a:gd name="connsiteY76" fmla="*/ 30853 h 4297250"/>
              <a:gd name="connsiteX77" fmla="*/ 3022289 w 3619883"/>
              <a:gd name="connsiteY77" fmla="*/ 10893 h 4297250"/>
              <a:gd name="connsiteX78" fmla="*/ 3054807 w 3619883"/>
              <a:gd name="connsiteY78" fmla="*/ 24226 h 4297250"/>
              <a:gd name="connsiteX79" fmla="*/ 3141892 w 3619883"/>
              <a:gd name="connsiteY79" fmla="*/ 51925 h 4297250"/>
              <a:gd name="connsiteX80" fmla="*/ 3185711 w 3619883"/>
              <a:gd name="connsiteY80" fmla="*/ 59881 h 4297250"/>
              <a:gd name="connsiteX81" fmla="*/ 3219056 w 3619883"/>
              <a:gd name="connsiteY81" fmla="*/ 55536 h 4297250"/>
              <a:gd name="connsiteX82" fmla="*/ 3263425 w 3619883"/>
              <a:gd name="connsiteY82" fmla="*/ 51706 h 4297250"/>
              <a:gd name="connsiteX83" fmla="*/ 3296219 w 3619883"/>
              <a:gd name="connsiteY83" fmla="*/ 59147 h 4297250"/>
              <a:gd name="connsiteX84" fmla="*/ 3319094 w 3619883"/>
              <a:gd name="connsiteY84" fmla="*/ 42500 h 4297250"/>
              <a:gd name="connsiteX85" fmla="*/ 3420511 w 3619883"/>
              <a:gd name="connsiteY85" fmla="*/ 0 h 4297250"/>
              <a:gd name="connsiteX86" fmla="*/ 3453305 w 3619883"/>
              <a:gd name="connsiteY86" fmla="*/ 7440 h 4297250"/>
              <a:gd name="connsiteX87" fmla="*/ 3496571 w 3619883"/>
              <a:gd name="connsiteY87" fmla="*/ 27182 h 4297250"/>
              <a:gd name="connsiteX88" fmla="*/ 3602117 w 3619883"/>
              <a:gd name="connsiteY88" fmla="*/ 132521 h 4297250"/>
              <a:gd name="connsiteX89" fmla="*/ 3619883 w 3619883"/>
              <a:gd name="connsiteY89" fmla="*/ 140049 h 4297250"/>
              <a:gd name="connsiteX90" fmla="*/ 3619883 w 3619883"/>
              <a:gd name="connsiteY9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829432 w 3619883"/>
              <a:gd name="connsiteY19" fmla="*/ 4275461 h 4297250"/>
              <a:gd name="connsiteX20" fmla="*/ 611484 w 3619883"/>
              <a:gd name="connsiteY20" fmla="*/ 4275461 h 4297250"/>
              <a:gd name="connsiteX21" fmla="*/ 621247 w 3619883"/>
              <a:gd name="connsiteY21" fmla="*/ 4128157 h 4297250"/>
              <a:gd name="connsiteX22" fmla="*/ 650062 w 3619883"/>
              <a:gd name="connsiteY22" fmla="*/ 4128157 h 4297250"/>
              <a:gd name="connsiteX23" fmla="*/ 650062 w 3619883"/>
              <a:gd name="connsiteY23" fmla="*/ 3951392 h 4297250"/>
              <a:gd name="connsiteX24" fmla="*/ 472277 w 3619883"/>
              <a:gd name="connsiteY24" fmla="*/ 3951392 h 4297250"/>
              <a:gd name="connsiteX25" fmla="*/ 472277 w 3619883"/>
              <a:gd name="connsiteY25" fmla="*/ 4128157 h 4297250"/>
              <a:gd name="connsiteX26" fmla="*/ 522650 w 3619883"/>
              <a:gd name="connsiteY26" fmla="*/ 4128157 h 4297250"/>
              <a:gd name="connsiteX27" fmla="*/ 573998 w 3619883"/>
              <a:gd name="connsiteY27" fmla="*/ 4275461 h 4297250"/>
              <a:gd name="connsiteX28" fmla="*/ 336164 w 3619883"/>
              <a:gd name="connsiteY28" fmla="*/ 4275461 h 4297250"/>
              <a:gd name="connsiteX29" fmla="*/ 294572 w 3619883"/>
              <a:gd name="connsiteY29" fmla="*/ 4128157 h 4297250"/>
              <a:gd name="connsiteX30" fmla="*/ 339106 w 3619883"/>
              <a:gd name="connsiteY30" fmla="*/ 4128157 h 4297250"/>
              <a:gd name="connsiteX31" fmla="*/ 339106 w 3619883"/>
              <a:gd name="connsiteY31" fmla="*/ 3951392 h 4297250"/>
              <a:gd name="connsiteX32" fmla="*/ 161321 w 3619883"/>
              <a:gd name="connsiteY32" fmla="*/ 3951392 h 4297250"/>
              <a:gd name="connsiteX33" fmla="*/ 161321 w 3619883"/>
              <a:gd name="connsiteY33" fmla="*/ 4128157 h 4297250"/>
              <a:gd name="connsiteX34" fmla="*/ 230914 w 3619883"/>
              <a:gd name="connsiteY34" fmla="*/ 4128157 h 4297250"/>
              <a:gd name="connsiteX35" fmla="*/ 189322 w 3619883"/>
              <a:gd name="connsiteY35" fmla="*/ 4275461 h 4297250"/>
              <a:gd name="connsiteX36" fmla="*/ 0 w 3619883"/>
              <a:gd name="connsiteY36" fmla="*/ 4275461 h 4297250"/>
              <a:gd name="connsiteX37" fmla="*/ 0 w 3619883"/>
              <a:gd name="connsiteY37" fmla="*/ 42229 h 4297250"/>
              <a:gd name="connsiteX38" fmla="*/ 42464 w 3619883"/>
              <a:gd name="connsiteY38" fmla="*/ 40518 h 4297250"/>
              <a:gd name="connsiteX39" fmla="*/ 137733 w 3619883"/>
              <a:gd name="connsiteY39" fmla="*/ 35355 h 4297250"/>
              <a:gd name="connsiteX40" fmla="*/ 270565 w 3619883"/>
              <a:gd name="connsiteY40" fmla="*/ 29759 h 4297250"/>
              <a:gd name="connsiteX41" fmla="*/ 479734 w 3619883"/>
              <a:gd name="connsiteY41" fmla="*/ 45455 h 4297250"/>
              <a:gd name="connsiteX42" fmla="*/ 524103 w 3619883"/>
              <a:gd name="connsiteY42" fmla="*/ 41625 h 4297250"/>
              <a:gd name="connsiteX43" fmla="*/ 624416 w 3619883"/>
              <a:gd name="connsiteY43" fmla="*/ 22696 h 4297250"/>
              <a:gd name="connsiteX44" fmla="*/ 657762 w 3619883"/>
              <a:gd name="connsiteY44" fmla="*/ 18351 h 4297250"/>
              <a:gd name="connsiteX45" fmla="*/ 690557 w 3619883"/>
              <a:gd name="connsiteY45" fmla="*/ 25792 h 4297250"/>
              <a:gd name="connsiteX46" fmla="*/ 745123 w 3619883"/>
              <a:gd name="connsiteY46" fmla="*/ 40157 h 4297250"/>
              <a:gd name="connsiteX47" fmla="*/ 789493 w 3619883"/>
              <a:gd name="connsiteY47" fmla="*/ 36327 h 4297250"/>
              <a:gd name="connsiteX48" fmla="*/ 854255 w 3619883"/>
              <a:gd name="connsiteY48" fmla="*/ 68887 h 4297250"/>
              <a:gd name="connsiteX49" fmla="*/ 897520 w 3619883"/>
              <a:gd name="connsiteY49" fmla="*/ 88629 h 4297250"/>
              <a:gd name="connsiteX50" fmla="*/ 940510 w 3619883"/>
              <a:gd name="connsiteY50" fmla="*/ 114265 h 4297250"/>
              <a:gd name="connsiteX51" fmla="*/ 1082712 w 3619883"/>
              <a:gd name="connsiteY51" fmla="*/ 144543 h 4297250"/>
              <a:gd name="connsiteX52" fmla="*/ 1205348 w 3619883"/>
              <a:gd name="connsiteY52" fmla="*/ 120753 h 4297250"/>
              <a:gd name="connsiteX53" fmla="*/ 1271764 w 3619883"/>
              <a:gd name="connsiteY53" fmla="*/ 117956 h 4297250"/>
              <a:gd name="connsiteX54" fmla="*/ 1315583 w 3619883"/>
              <a:gd name="connsiteY54" fmla="*/ 125912 h 4297250"/>
              <a:gd name="connsiteX55" fmla="*/ 1359125 w 3619883"/>
              <a:gd name="connsiteY55" fmla="*/ 139761 h 4297250"/>
              <a:gd name="connsiteX56" fmla="*/ 1391919 w 3619883"/>
              <a:gd name="connsiteY56" fmla="*/ 147202 h 4297250"/>
              <a:gd name="connsiteX57" fmla="*/ 1436563 w 3619883"/>
              <a:gd name="connsiteY57" fmla="*/ 137480 h 4297250"/>
              <a:gd name="connsiteX58" fmla="*/ 1471566 w 3619883"/>
              <a:gd name="connsiteY58" fmla="*/ 97777 h 4297250"/>
              <a:gd name="connsiteX59" fmla="*/ 1505739 w 3619883"/>
              <a:gd name="connsiteY59" fmla="*/ 75753 h 4297250"/>
              <a:gd name="connsiteX60" fmla="*/ 1590891 w 3619883"/>
              <a:gd name="connsiteY60" fmla="*/ 144702 h 4297250"/>
              <a:gd name="connsiteX61" fmla="*/ 1625616 w 3619883"/>
              <a:gd name="connsiteY61" fmla="*/ 110893 h 4297250"/>
              <a:gd name="connsiteX62" fmla="*/ 1658964 w 3619883"/>
              <a:gd name="connsiteY62" fmla="*/ 106547 h 4297250"/>
              <a:gd name="connsiteX63" fmla="*/ 1746598 w 3619883"/>
              <a:gd name="connsiteY63" fmla="*/ 122460 h 4297250"/>
              <a:gd name="connsiteX64" fmla="*/ 1811913 w 3619883"/>
              <a:gd name="connsiteY64" fmla="*/ 143234 h 4297250"/>
              <a:gd name="connsiteX65" fmla="*/ 1856557 w 3619883"/>
              <a:gd name="connsiteY65" fmla="*/ 133511 h 4297250"/>
              <a:gd name="connsiteX66" fmla="*/ 2066003 w 3619883"/>
              <a:gd name="connsiteY66" fmla="*/ 143313 h 4297250"/>
              <a:gd name="connsiteX67" fmla="*/ 2177615 w 3619883"/>
              <a:gd name="connsiteY67" fmla="*/ 119007 h 4297250"/>
              <a:gd name="connsiteX68" fmla="*/ 2255883 w 3619883"/>
              <a:gd name="connsiteY68" fmla="*/ 99047 h 4297250"/>
              <a:gd name="connsiteX69" fmla="*/ 2344622 w 3619883"/>
              <a:gd name="connsiteY69" fmla="*/ 91388 h 4297250"/>
              <a:gd name="connsiteX70" fmla="*/ 2455682 w 3619883"/>
              <a:gd name="connsiteY70" fmla="*/ 78869 h 4297250"/>
              <a:gd name="connsiteX71" fmla="*/ 2632609 w 3619883"/>
              <a:gd name="connsiteY71" fmla="*/ 75338 h 4297250"/>
              <a:gd name="connsiteX72" fmla="*/ 2742291 w 3619883"/>
              <a:gd name="connsiteY72" fmla="*/ 92282 h 4297250"/>
              <a:gd name="connsiteX73" fmla="*/ 2851974 w 3619883"/>
              <a:gd name="connsiteY73" fmla="*/ 109227 h 4297250"/>
              <a:gd name="connsiteX74" fmla="*/ 2907643 w 3619883"/>
              <a:gd name="connsiteY74" fmla="*/ 100020 h 4297250"/>
              <a:gd name="connsiteX75" fmla="*/ 2944022 w 3619883"/>
              <a:gd name="connsiteY75" fmla="*/ 30853 h 4297250"/>
              <a:gd name="connsiteX76" fmla="*/ 3022289 w 3619883"/>
              <a:gd name="connsiteY76" fmla="*/ 10893 h 4297250"/>
              <a:gd name="connsiteX77" fmla="*/ 3054807 w 3619883"/>
              <a:gd name="connsiteY77" fmla="*/ 24226 h 4297250"/>
              <a:gd name="connsiteX78" fmla="*/ 3141892 w 3619883"/>
              <a:gd name="connsiteY78" fmla="*/ 51925 h 4297250"/>
              <a:gd name="connsiteX79" fmla="*/ 3185711 w 3619883"/>
              <a:gd name="connsiteY79" fmla="*/ 59881 h 4297250"/>
              <a:gd name="connsiteX80" fmla="*/ 3219056 w 3619883"/>
              <a:gd name="connsiteY80" fmla="*/ 55536 h 4297250"/>
              <a:gd name="connsiteX81" fmla="*/ 3263425 w 3619883"/>
              <a:gd name="connsiteY81" fmla="*/ 51706 h 4297250"/>
              <a:gd name="connsiteX82" fmla="*/ 3296219 w 3619883"/>
              <a:gd name="connsiteY82" fmla="*/ 59147 h 4297250"/>
              <a:gd name="connsiteX83" fmla="*/ 3319094 w 3619883"/>
              <a:gd name="connsiteY83" fmla="*/ 42500 h 4297250"/>
              <a:gd name="connsiteX84" fmla="*/ 3420511 w 3619883"/>
              <a:gd name="connsiteY84" fmla="*/ 0 h 4297250"/>
              <a:gd name="connsiteX85" fmla="*/ 3453305 w 3619883"/>
              <a:gd name="connsiteY85" fmla="*/ 7440 h 4297250"/>
              <a:gd name="connsiteX86" fmla="*/ 3496571 w 3619883"/>
              <a:gd name="connsiteY86" fmla="*/ 27182 h 4297250"/>
              <a:gd name="connsiteX87" fmla="*/ 3602117 w 3619883"/>
              <a:gd name="connsiteY87" fmla="*/ 132521 h 4297250"/>
              <a:gd name="connsiteX88" fmla="*/ 3619883 w 3619883"/>
              <a:gd name="connsiteY88" fmla="*/ 140049 h 4297250"/>
              <a:gd name="connsiteX89" fmla="*/ 3619883 w 3619883"/>
              <a:gd name="connsiteY8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650062 w 3619883"/>
              <a:gd name="connsiteY22" fmla="*/ 3951392 h 4297250"/>
              <a:gd name="connsiteX23" fmla="*/ 472277 w 3619883"/>
              <a:gd name="connsiteY23" fmla="*/ 3951392 h 4297250"/>
              <a:gd name="connsiteX24" fmla="*/ 472277 w 3619883"/>
              <a:gd name="connsiteY24" fmla="*/ 4128157 h 4297250"/>
              <a:gd name="connsiteX25" fmla="*/ 522650 w 3619883"/>
              <a:gd name="connsiteY25" fmla="*/ 4128157 h 4297250"/>
              <a:gd name="connsiteX26" fmla="*/ 573998 w 3619883"/>
              <a:gd name="connsiteY26" fmla="*/ 4275461 h 4297250"/>
              <a:gd name="connsiteX27" fmla="*/ 336164 w 3619883"/>
              <a:gd name="connsiteY27" fmla="*/ 4275461 h 4297250"/>
              <a:gd name="connsiteX28" fmla="*/ 294572 w 3619883"/>
              <a:gd name="connsiteY28" fmla="*/ 4128157 h 4297250"/>
              <a:gd name="connsiteX29" fmla="*/ 339106 w 3619883"/>
              <a:gd name="connsiteY29" fmla="*/ 4128157 h 4297250"/>
              <a:gd name="connsiteX30" fmla="*/ 339106 w 3619883"/>
              <a:gd name="connsiteY30" fmla="*/ 3951392 h 4297250"/>
              <a:gd name="connsiteX31" fmla="*/ 161321 w 3619883"/>
              <a:gd name="connsiteY31" fmla="*/ 3951392 h 4297250"/>
              <a:gd name="connsiteX32" fmla="*/ 161321 w 3619883"/>
              <a:gd name="connsiteY32" fmla="*/ 4128157 h 4297250"/>
              <a:gd name="connsiteX33" fmla="*/ 230914 w 3619883"/>
              <a:gd name="connsiteY33" fmla="*/ 4128157 h 4297250"/>
              <a:gd name="connsiteX34" fmla="*/ 189322 w 3619883"/>
              <a:gd name="connsiteY34" fmla="*/ 4275461 h 4297250"/>
              <a:gd name="connsiteX35" fmla="*/ 0 w 3619883"/>
              <a:gd name="connsiteY35" fmla="*/ 4275461 h 4297250"/>
              <a:gd name="connsiteX36" fmla="*/ 0 w 3619883"/>
              <a:gd name="connsiteY36" fmla="*/ 42229 h 4297250"/>
              <a:gd name="connsiteX37" fmla="*/ 42464 w 3619883"/>
              <a:gd name="connsiteY37" fmla="*/ 40518 h 4297250"/>
              <a:gd name="connsiteX38" fmla="*/ 137733 w 3619883"/>
              <a:gd name="connsiteY38" fmla="*/ 35355 h 4297250"/>
              <a:gd name="connsiteX39" fmla="*/ 270565 w 3619883"/>
              <a:gd name="connsiteY39" fmla="*/ 29759 h 4297250"/>
              <a:gd name="connsiteX40" fmla="*/ 479734 w 3619883"/>
              <a:gd name="connsiteY40" fmla="*/ 45455 h 4297250"/>
              <a:gd name="connsiteX41" fmla="*/ 524103 w 3619883"/>
              <a:gd name="connsiteY41" fmla="*/ 41625 h 4297250"/>
              <a:gd name="connsiteX42" fmla="*/ 624416 w 3619883"/>
              <a:gd name="connsiteY42" fmla="*/ 22696 h 4297250"/>
              <a:gd name="connsiteX43" fmla="*/ 657762 w 3619883"/>
              <a:gd name="connsiteY43" fmla="*/ 18351 h 4297250"/>
              <a:gd name="connsiteX44" fmla="*/ 690557 w 3619883"/>
              <a:gd name="connsiteY44" fmla="*/ 25792 h 4297250"/>
              <a:gd name="connsiteX45" fmla="*/ 745123 w 3619883"/>
              <a:gd name="connsiteY45" fmla="*/ 40157 h 4297250"/>
              <a:gd name="connsiteX46" fmla="*/ 789493 w 3619883"/>
              <a:gd name="connsiteY46" fmla="*/ 36327 h 4297250"/>
              <a:gd name="connsiteX47" fmla="*/ 854255 w 3619883"/>
              <a:gd name="connsiteY47" fmla="*/ 68887 h 4297250"/>
              <a:gd name="connsiteX48" fmla="*/ 897520 w 3619883"/>
              <a:gd name="connsiteY48" fmla="*/ 88629 h 4297250"/>
              <a:gd name="connsiteX49" fmla="*/ 940510 w 3619883"/>
              <a:gd name="connsiteY49" fmla="*/ 114265 h 4297250"/>
              <a:gd name="connsiteX50" fmla="*/ 1082712 w 3619883"/>
              <a:gd name="connsiteY50" fmla="*/ 144543 h 4297250"/>
              <a:gd name="connsiteX51" fmla="*/ 1205348 w 3619883"/>
              <a:gd name="connsiteY51" fmla="*/ 120753 h 4297250"/>
              <a:gd name="connsiteX52" fmla="*/ 1271764 w 3619883"/>
              <a:gd name="connsiteY52" fmla="*/ 117956 h 4297250"/>
              <a:gd name="connsiteX53" fmla="*/ 1315583 w 3619883"/>
              <a:gd name="connsiteY53" fmla="*/ 125912 h 4297250"/>
              <a:gd name="connsiteX54" fmla="*/ 1359125 w 3619883"/>
              <a:gd name="connsiteY54" fmla="*/ 139761 h 4297250"/>
              <a:gd name="connsiteX55" fmla="*/ 1391919 w 3619883"/>
              <a:gd name="connsiteY55" fmla="*/ 147202 h 4297250"/>
              <a:gd name="connsiteX56" fmla="*/ 1436563 w 3619883"/>
              <a:gd name="connsiteY56" fmla="*/ 137480 h 4297250"/>
              <a:gd name="connsiteX57" fmla="*/ 1471566 w 3619883"/>
              <a:gd name="connsiteY57" fmla="*/ 97777 h 4297250"/>
              <a:gd name="connsiteX58" fmla="*/ 1505739 w 3619883"/>
              <a:gd name="connsiteY58" fmla="*/ 75753 h 4297250"/>
              <a:gd name="connsiteX59" fmla="*/ 1590891 w 3619883"/>
              <a:gd name="connsiteY59" fmla="*/ 144702 h 4297250"/>
              <a:gd name="connsiteX60" fmla="*/ 1625616 w 3619883"/>
              <a:gd name="connsiteY60" fmla="*/ 110893 h 4297250"/>
              <a:gd name="connsiteX61" fmla="*/ 1658964 w 3619883"/>
              <a:gd name="connsiteY61" fmla="*/ 106547 h 4297250"/>
              <a:gd name="connsiteX62" fmla="*/ 1746598 w 3619883"/>
              <a:gd name="connsiteY62" fmla="*/ 122460 h 4297250"/>
              <a:gd name="connsiteX63" fmla="*/ 1811913 w 3619883"/>
              <a:gd name="connsiteY63" fmla="*/ 143234 h 4297250"/>
              <a:gd name="connsiteX64" fmla="*/ 1856557 w 3619883"/>
              <a:gd name="connsiteY64" fmla="*/ 133511 h 4297250"/>
              <a:gd name="connsiteX65" fmla="*/ 2066003 w 3619883"/>
              <a:gd name="connsiteY65" fmla="*/ 143313 h 4297250"/>
              <a:gd name="connsiteX66" fmla="*/ 2177615 w 3619883"/>
              <a:gd name="connsiteY66" fmla="*/ 119007 h 4297250"/>
              <a:gd name="connsiteX67" fmla="*/ 2255883 w 3619883"/>
              <a:gd name="connsiteY67" fmla="*/ 99047 h 4297250"/>
              <a:gd name="connsiteX68" fmla="*/ 2344622 w 3619883"/>
              <a:gd name="connsiteY68" fmla="*/ 91388 h 4297250"/>
              <a:gd name="connsiteX69" fmla="*/ 2455682 w 3619883"/>
              <a:gd name="connsiteY69" fmla="*/ 78869 h 4297250"/>
              <a:gd name="connsiteX70" fmla="*/ 2632609 w 3619883"/>
              <a:gd name="connsiteY70" fmla="*/ 75338 h 4297250"/>
              <a:gd name="connsiteX71" fmla="*/ 2742291 w 3619883"/>
              <a:gd name="connsiteY71" fmla="*/ 92282 h 4297250"/>
              <a:gd name="connsiteX72" fmla="*/ 2851974 w 3619883"/>
              <a:gd name="connsiteY72" fmla="*/ 109227 h 4297250"/>
              <a:gd name="connsiteX73" fmla="*/ 2907643 w 3619883"/>
              <a:gd name="connsiteY73" fmla="*/ 100020 h 4297250"/>
              <a:gd name="connsiteX74" fmla="*/ 2944022 w 3619883"/>
              <a:gd name="connsiteY74" fmla="*/ 30853 h 4297250"/>
              <a:gd name="connsiteX75" fmla="*/ 3022289 w 3619883"/>
              <a:gd name="connsiteY75" fmla="*/ 10893 h 4297250"/>
              <a:gd name="connsiteX76" fmla="*/ 3054807 w 3619883"/>
              <a:gd name="connsiteY76" fmla="*/ 24226 h 4297250"/>
              <a:gd name="connsiteX77" fmla="*/ 3141892 w 3619883"/>
              <a:gd name="connsiteY77" fmla="*/ 51925 h 4297250"/>
              <a:gd name="connsiteX78" fmla="*/ 3185711 w 3619883"/>
              <a:gd name="connsiteY78" fmla="*/ 59881 h 4297250"/>
              <a:gd name="connsiteX79" fmla="*/ 3219056 w 3619883"/>
              <a:gd name="connsiteY79" fmla="*/ 55536 h 4297250"/>
              <a:gd name="connsiteX80" fmla="*/ 3263425 w 3619883"/>
              <a:gd name="connsiteY80" fmla="*/ 51706 h 4297250"/>
              <a:gd name="connsiteX81" fmla="*/ 3296219 w 3619883"/>
              <a:gd name="connsiteY81" fmla="*/ 59147 h 4297250"/>
              <a:gd name="connsiteX82" fmla="*/ 3319094 w 3619883"/>
              <a:gd name="connsiteY82" fmla="*/ 42500 h 4297250"/>
              <a:gd name="connsiteX83" fmla="*/ 3420511 w 3619883"/>
              <a:gd name="connsiteY83" fmla="*/ 0 h 4297250"/>
              <a:gd name="connsiteX84" fmla="*/ 3453305 w 3619883"/>
              <a:gd name="connsiteY84" fmla="*/ 7440 h 4297250"/>
              <a:gd name="connsiteX85" fmla="*/ 3496571 w 3619883"/>
              <a:gd name="connsiteY85" fmla="*/ 27182 h 4297250"/>
              <a:gd name="connsiteX86" fmla="*/ 3602117 w 3619883"/>
              <a:gd name="connsiteY86" fmla="*/ 132521 h 4297250"/>
              <a:gd name="connsiteX87" fmla="*/ 3619883 w 3619883"/>
              <a:gd name="connsiteY87" fmla="*/ 140049 h 4297250"/>
              <a:gd name="connsiteX88" fmla="*/ 3619883 w 3619883"/>
              <a:gd name="connsiteY8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472277 w 3619883"/>
              <a:gd name="connsiteY22" fmla="*/ 3951392 h 4297250"/>
              <a:gd name="connsiteX23" fmla="*/ 472277 w 3619883"/>
              <a:gd name="connsiteY23" fmla="*/ 4128157 h 4297250"/>
              <a:gd name="connsiteX24" fmla="*/ 522650 w 3619883"/>
              <a:gd name="connsiteY24" fmla="*/ 4128157 h 4297250"/>
              <a:gd name="connsiteX25" fmla="*/ 573998 w 3619883"/>
              <a:gd name="connsiteY25" fmla="*/ 4275461 h 4297250"/>
              <a:gd name="connsiteX26" fmla="*/ 336164 w 3619883"/>
              <a:gd name="connsiteY26" fmla="*/ 4275461 h 4297250"/>
              <a:gd name="connsiteX27" fmla="*/ 294572 w 3619883"/>
              <a:gd name="connsiteY27" fmla="*/ 4128157 h 4297250"/>
              <a:gd name="connsiteX28" fmla="*/ 339106 w 3619883"/>
              <a:gd name="connsiteY28" fmla="*/ 4128157 h 4297250"/>
              <a:gd name="connsiteX29" fmla="*/ 339106 w 3619883"/>
              <a:gd name="connsiteY29" fmla="*/ 3951392 h 4297250"/>
              <a:gd name="connsiteX30" fmla="*/ 161321 w 3619883"/>
              <a:gd name="connsiteY30" fmla="*/ 3951392 h 4297250"/>
              <a:gd name="connsiteX31" fmla="*/ 161321 w 3619883"/>
              <a:gd name="connsiteY31" fmla="*/ 4128157 h 4297250"/>
              <a:gd name="connsiteX32" fmla="*/ 230914 w 3619883"/>
              <a:gd name="connsiteY32" fmla="*/ 4128157 h 4297250"/>
              <a:gd name="connsiteX33" fmla="*/ 189322 w 3619883"/>
              <a:gd name="connsiteY33" fmla="*/ 4275461 h 4297250"/>
              <a:gd name="connsiteX34" fmla="*/ 0 w 3619883"/>
              <a:gd name="connsiteY34" fmla="*/ 4275461 h 4297250"/>
              <a:gd name="connsiteX35" fmla="*/ 0 w 3619883"/>
              <a:gd name="connsiteY35" fmla="*/ 42229 h 4297250"/>
              <a:gd name="connsiteX36" fmla="*/ 42464 w 3619883"/>
              <a:gd name="connsiteY36" fmla="*/ 40518 h 4297250"/>
              <a:gd name="connsiteX37" fmla="*/ 137733 w 3619883"/>
              <a:gd name="connsiteY37" fmla="*/ 35355 h 4297250"/>
              <a:gd name="connsiteX38" fmla="*/ 270565 w 3619883"/>
              <a:gd name="connsiteY38" fmla="*/ 29759 h 4297250"/>
              <a:gd name="connsiteX39" fmla="*/ 479734 w 3619883"/>
              <a:gd name="connsiteY39" fmla="*/ 45455 h 4297250"/>
              <a:gd name="connsiteX40" fmla="*/ 524103 w 3619883"/>
              <a:gd name="connsiteY40" fmla="*/ 41625 h 4297250"/>
              <a:gd name="connsiteX41" fmla="*/ 624416 w 3619883"/>
              <a:gd name="connsiteY41" fmla="*/ 22696 h 4297250"/>
              <a:gd name="connsiteX42" fmla="*/ 657762 w 3619883"/>
              <a:gd name="connsiteY42" fmla="*/ 18351 h 4297250"/>
              <a:gd name="connsiteX43" fmla="*/ 690557 w 3619883"/>
              <a:gd name="connsiteY43" fmla="*/ 25792 h 4297250"/>
              <a:gd name="connsiteX44" fmla="*/ 745123 w 3619883"/>
              <a:gd name="connsiteY44" fmla="*/ 40157 h 4297250"/>
              <a:gd name="connsiteX45" fmla="*/ 789493 w 3619883"/>
              <a:gd name="connsiteY45" fmla="*/ 36327 h 4297250"/>
              <a:gd name="connsiteX46" fmla="*/ 854255 w 3619883"/>
              <a:gd name="connsiteY46" fmla="*/ 68887 h 4297250"/>
              <a:gd name="connsiteX47" fmla="*/ 897520 w 3619883"/>
              <a:gd name="connsiteY47" fmla="*/ 88629 h 4297250"/>
              <a:gd name="connsiteX48" fmla="*/ 940510 w 3619883"/>
              <a:gd name="connsiteY48" fmla="*/ 114265 h 4297250"/>
              <a:gd name="connsiteX49" fmla="*/ 1082712 w 3619883"/>
              <a:gd name="connsiteY49" fmla="*/ 144543 h 4297250"/>
              <a:gd name="connsiteX50" fmla="*/ 1205348 w 3619883"/>
              <a:gd name="connsiteY50" fmla="*/ 120753 h 4297250"/>
              <a:gd name="connsiteX51" fmla="*/ 1271764 w 3619883"/>
              <a:gd name="connsiteY51" fmla="*/ 117956 h 4297250"/>
              <a:gd name="connsiteX52" fmla="*/ 1315583 w 3619883"/>
              <a:gd name="connsiteY52" fmla="*/ 125912 h 4297250"/>
              <a:gd name="connsiteX53" fmla="*/ 1359125 w 3619883"/>
              <a:gd name="connsiteY53" fmla="*/ 139761 h 4297250"/>
              <a:gd name="connsiteX54" fmla="*/ 1391919 w 3619883"/>
              <a:gd name="connsiteY54" fmla="*/ 147202 h 4297250"/>
              <a:gd name="connsiteX55" fmla="*/ 1436563 w 3619883"/>
              <a:gd name="connsiteY55" fmla="*/ 137480 h 4297250"/>
              <a:gd name="connsiteX56" fmla="*/ 1471566 w 3619883"/>
              <a:gd name="connsiteY56" fmla="*/ 97777 h 4297250"/>
              <a:gd name="connsiteX57" fmla="*/ 1505739 w 3619883"/>
              <a:gd name="connsiteY57" fmla="*/ 75753 h 4297250"/>
              <a:gd name="connsiteX58" fmla="*/ 1590891 w 3619883"/>
              <a:gd name="connsiteY58" fmla="*/ 144702 h 4297250"/>
              <a:gd name="connsiteX59" fmla="*/ 1625616 w 3619883"/>
              <a:gd name="connsiteY59" fmla="*/ 110893 h 4297250"/>
              <a:gd name="connsiteX60" fmla="*/ 1658964 w 3619883"/>
              <a:gd name="connsiteY60" fmla="*/ 106547 h 4297250"/>
              <a:gd name="connsiteX61" fmla="*/ 1746598 w 3619883"/>
              <a:gd name="connsiteY61" fmla="*/ 122460 h 4297250"/>
              <a:gd name="connsiteX62" fmla="*/ 1811913 w 3619883"/>
              <a:gd name="connsiteY62" fmla="*/ 143234 h 4297250"/>
              <a:gd name="connsiteX63" fmla="*/ 1856557 w 3619883"/>
              <a:gd name="connsiteY63" fmla="*/ 133511 h 4297250"/>
              <a:gd name="connsiteX64" fmla="*/ 2066003 w 3619883"/>
              <a:gd name="connsiteY64" fmla="*/ 143313 h 4297250"/>
              <a:gd name="connsiteX65" fmla="*/ 2177615 w 3619883"/>
              <a:gd name="connsiteY65" fmla="*/ 119007 h 4297250"/>
              <a:gd name="connsiteX66" fmla="*/ 2255883 w 3619883"/>
              <a:gd name="connsiteY66" fmla="*/ 99047 h 4297250"/>
              <a:gd name="connsiteX67" fmla="*/ 2344622 w 3619883"/>
              <a:gd name="connsiteY67" fmla="*/ 91388 h 4297250"/>
              <a:gd name="connsiteX68" fmla="*/ 2455682 w 3619883"/>
              <a:gd name="connsiteY68" fmla="*/ 78869 h 4297250"/>
              <a:gd name="connsiteX69" fmla="*/ 2632609 w 3619883"/>
              <a:gd name="connsiteY69" fmla="*/ 75338 h 4297250"/>
              <a:gd name="connsiteX70" fmla="*/ 2742291 w 3619883"/>
              <a:gd name="connsiteY70" fmla="*/ 92282 h 4297250"/>
              <a:gd name="connsiteX71" fmla="*/ 2851974 w 3619883"/>
              <a:gd name="connsiteY71" fmla="*/ 109227 h 4297250"/>
              <a:gd name="connsiteX72" fmla="*/ 2907643 w 3619883"/>
              <a:gd name="connsiteY72" fmla="*/ 100020 h 4297250"/>
              <a:gd name="connsiteX73" fmla="*/ 2944022 w 3619883"/>
              <a:gd name="connsiteY73" fmla="*/ 30853 h 4297250"/>
              <a:gd name="connsiteX74" fmla="*/ 3022289 w 3619883"/>
              <a:gd name="connsiteY74" fmla="*/ 10893 h 4297250"/>
              <a:gd name="connsiteX75" fmla="*/ 3054807 w 3619883"/>
              <a:gd name="connsiteY75" fmla="*/ 24226 h 4297250"/>
              <a:gd name="connsiteX76" fmla="*/ 3141892 w 3619883"/>
              <a:gd name="connsiteY76" fmla="*/ 51925 h 4297250"/>
              <a:gd name="connsiteX77" fmla="*/ 3185711 w 3619883"/>
              <a:gd name="connsiteY77" fmla="*/ 59881 h 4297250"/>
              <a:gd name="connsiteX78" fmla="*/ 3219056 w 3619883"/>
              <a:gd name="connsiteY78" fmla="*/ 55536 h 4297250"/>
              <a:gd name="connsiteX79" fmla="*/ 3263425 w 3619883"/>
              <a:gd name="connsiteY79" fmla="*/ 51706 h 4297250"/>
              <a:gd name="connsiteX80" fmla="*/ 3296219 w 3619883"/>
              <a:gd name="connsiteY80" fmla="*/ 59147 h 4297250"/>
              <a:gd name="connsiteX81" fmla="*/ 3319094 w 3619883"/>
              <a:gd name="connsiteY81" fmla="*/ 42500 h 4297250"/>
              <a:gd name="connsiteX82" fmla="*/ 3420511 w 3619883"/>
              <a:gd name="connsiteY82" fmla="*/ 0 h 4297250"/>
              <a:gd name="connsiteX83" fmla="*/ 3453305 w 3619883"/>
              <a:gd name="connsiteY83" fmla="*/ 7440 h 4297250"/>
              <a:gd name="connsiteX84" fmla="*/ 3496571 w 3619883"/>
              <a:gd name="connsiteY84" fmla="*/ 27182 h 4297250"/>
              <a:gd name="connsiteX85" fmla="*/ 3602117 w 3619883"/>
              <a:gd name="connsiteY85" fmla="*/ 132521 h 4297250"/>
              <a:gd name="connsiteX86" fmla="*/ 3619883 w 3619883"/>
              <a:gd name="connsiteY86" fmla="*/ 140049 h 4297250"/>
              <a:gd name="connsiteX87" fmla="*/ 3619883 w 3619883"/>
              <a:gd name="connsiteY8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472277 w 3619883"/>
              <a:gd name="connsiteY22" fmla="*/ 4128157 h 4297250"/>
              <a:gd name="connsiteX23" fmla="*/ 522650 w 3619883"/>
              <a:gd name="connsiteY23" fmla="*/ 4128157 h 4297250"/>
              <a:gd name="connsiteX24" fmla="*/ 573998 w 3619883"/>
              <a:gd name="connsiteY24" fmla="*/ 4275461 h 4297250"/>
              <a:gd name="connsiteX25" fmla="*/ 336164 w 3619883"/>
              <a:gd name="connsiteY25" fmla="*/ 4275461 h 4297250"/>
              <a:gd name="connsiteX26" fmla="*/ 294572 w 3619883"/>
              <a:gd name="connsiteY26" fmla="*/ 4128157 h 4297250"/>
              <a:gd name="connsiteX27" fmla="*/ 339106 w 3619883"/>
              <a:gd name="connsiteY27" fmla="*/ 4128157 h 4297250"/>
              <a:gd name="connsiteX28" fmla="*/ 339106 w 3619883"/>
              <a:gd name="connsiteY28" fmla="*/ 3951392 h 4297250"/>
              <a:gd name="connsiteX29" fmla="*/ 161321 w 3619883"/>
              <a:gd name="connsiteY29" fmla="*/ 3951392 h 4297250"/>
              <a:gd name="connsiteX30" fmla="*/ 161321 w 3619883"/>
              <a:gd name="connsiteY30" fmla="*/ 4128157 h 4297250"/>
              <a:gd name="connsiteX31" fmla="*/ 230914 w 3619883"/>
              <a:gd name="connsiteY31" fmla="*/ 4128157 h 4297250"/>
              <a:gd name="connsiteX32" fmla="*/ 189322 w 3619883"/>
              <a:gd name="connsiteY32" fmla="*/ 4275461 h 4297250"/>
              <a:gd name="connsiteX33" fmla="*/ 0 w 3619883"/>
              <a:gd name="connsiteY33" fmla="*/ 4275461 h 4297250"/>
              <a:gd name="connsiteX34" fmla="*/ 0 w 3619883"/>
              <a:gd name="connsiteY34" fmla="*/ 42229 h 4297250"/>
              <a:gd name="connsiteX35" fmla="*/ 42464 w 3619883"/>
              <a:gd name="connsiteY35" fmla="*/ 40518 h 4297250"/>
              <a:gd name="connsiteX36" fmla="*/ 137733 w 3619883"/>
              <a:gd name="connsiteY36" fmla="*/ 35355 h 4297250"/>
              <a:gd name="connsiteX37" fmla="*/ 270565 w 3619883"/>
              <a:gd name="connsiteY37" fmla="*/ 29759 h 4297250"/>
              <a:gd name="connsiteX38" fmla="*/ 479734 w 3619883"/>
              <a:gd name="connsiteY38" fmla="*/ 45455 h 4297250"/>
              <a:gd name="connsiteX39" fmla="*/ 524103 w 3619883"/>
              <a:gd name="connsiteY39" fmla="*/ 41625 h 4297250"/>
              <a:gd name="connsiteX40" fmla="*/ 624416 w 3619883"/>
              <a:gd name="connsiteY40" fmla="*/ 22696 h 4297250"/>
              <a:gd name="connsiteX41" fmla="*/ 657762 w 3619883"/>
              <a:gd name="connsiteY41" fmla="*/ 18351 h 4297250"/>
              <a:gd name="connsiteX42" fmla="*/ 690557 w 3619883"/>
              <a:gd name="connsiteY42" fmla="*/ 25792 h 4297250"/>
              <a:gd name="connsiteX43" fmla="*/ 745123 w 3619883"/>
              <a:gd name="connsiteY43" fmla="*/ 40157 h 4297250"/>
              <a:gd name="connsiteX44" fmla="*/ 789493 w 3619883"/>
              <a:gd name="connsiteY44" fmla="*/ 36327 h 4297250"/>
              <a:gd name="connsiteX45" fmla="*/ 854255 w 3619883"/>
              <a:gd name="connsiteY45" fmla="*/ 68887 h 4297250"/>
              <a:gd name="connsiteX46" fmla="*/ 897520 w 3619883"/>
              <a:gd name="connsiteY46" fmla="*/ 88629 h 4297250"/>
              <a:gd name="connsiteX47" fmla="*/ 940510 w 3619883"/>
              <a:gd name="connsiteY47" fmla="*/ 114265 h 4297250"/>
              <a:gd name="connsiteX48" fmla="*/ 1082712 w 3619883"/>
              <a:gd name="connsiteY48" fmla="*/ 144543 h 4297250"/>
              <a:gd name="connsiteX49" fmla="*/ 1205348 w 3619883"/>
              <a:gd name="connsiteY49" fmla="*/ 120753 h 4297250"/>
              <a:gd name="connsiteX50" fmla="*/ 1271764 w 3619883"/>
              <a:gd name="connsiteY50" fmla="*/ 117956 h 4297250"/>
              <a:gd name="connsiteX51" fmla="*/ 1315583 w 3619883"/>
              <a:gd name="connsiteY51" fmla="*/ 125912 h 4297250"/>
              <a:gd name="connsiteX52" fmla="*/ 1359125 w 3619883"/>
              <a:gd name="connsiteY52" fmla="*/ 139761 h 4297250"/>
              <a:gd name="connsiteX53" fmla="*/ 1391919 w 3619883"/>
              <a:gd name="connsiteY53" fmla="*/ 147202 h 4297250"/>
              <a:gd name="connsiteX54" fmla="*/ 1436563 w 3619883"/>
              <a:gd name="connsiteY54" fmla="*/ 137480 h 4297250"/>
              <a:gd name="connsiteX55" fmla="*/ 1471566 w 3619883"/>
              <a:gd name="connsiteY55" fmla="*/ 97777 h 4297250"/>
              <a:gd name="connsiteX56" fmla="*/ 1505739 w 3619883"/>
              <a:gd name="connsiteY56" fmla="*/ 75753 h 4297250"/>
              <a:gd name="connsiteX57" fmla="*/ 1590891 w 3619883"/>
              <a:gd name="connsiteY57" fmla="*/ 144702 h 4297250"/>
              <a:gd name="connsiteX58" fmla="*/ 1625616 w 3619883"/>
              <a:gd name="connsiteY58" fmla="*/ 110893 h 4297250"/>
              <a:gd name="connsiteX59" fmla="*/ 1658964 w 3619883"/>
              <a:gd name="connsiteY59" fmla="*/ 106547 h 4297250"/>
              <a:gd name="connsiteX60" fmla="*/ 1746598 w 3619883"/>
              <a:gd name="connsiteY60" fmla="*/ 122460 h 4297250"/>
              <a:gd name="connsiteX61" fmla="*/ 1811913 w 3619883"/>
              <a:gd name="connsiteY61" fmla="*/ 143234 h 4297250"/>
              <a:gd name="connsiteX62" fmla="*/ 1856557 w 3619883"/>
              <a:gd name="connsiteY62" fmla="*/ 133511 h 4297250"/>
              <a:gd name="connsiteX63" fmla="*/ 2066003 w 3619883"/>
              <a:gd name="connsiteY63" fmla="*/ 143313 h 4297250"/>
              <a:gd name="connsiteX64" fmla="*/ 2177615 w 3619883"/>
              <a:gd name="connsiteY64" fmla="*/ 119007 h 4297250"/>
              <a:gd name="connsiteX65" fmla="*/ 2255883 w 3619883"/>
              <a:gd name="connsiteY65" fmla="*/ 99047 h 4297250"/>
              <a:gd name="connsiteX66" fmla="*/ 2344622 w 3619883"/>
              <a:gd name="connsiteY66" fmla="*/ 91388 h 4297250"/>
              <a:gd name="connsiteX67" fmla="*/ 2455682 w 3619883"/>
              <a:gd name="connsiteY67" fmla="*/ 78869 h 4297250"/>
              <a:gd name="connsiteX68" fmla="*/ 2632609 w 3619883"/>
              <a:gd name="connsiteY68" fmla="*/ 75338 h 4297250"/>
              <a:gd name="connsiteX69" fmla="*/ 2742291 w 3619883"/>
              <a:gd name="connsiteY69" fmla="*/ 92282 h 4297250"/>
              <a:gd name="connsiteX70" fmla="*/ 2851974 w 3619883"/>
              <a:gd name="connsiteY70" fmla="*/ 109227 h 4297250"/>
              <a:gd name="connsiteX71" fmla="*/ 2907643 w 3619883"/>
              <a:gd name="connsiteY71" fmla="*/ 100020 h 4297250"/>
              <a:gd name="connsiteX72" fmla="*/ 2944022 w 3619883"/>
              <a:gd name="connsiteY72" fmla="*/ 30853 h 4297250"/>
              <a:gd name="connsiteX73" fmla="*/ 3022289 w 3619883"/>
              <a:gd name="connsiteY73" fmla="*/ 10893 h 4297250"/>
              <a:gd name="connsiteX74" fmla="*/ 3054807 w 3619883"/>
              <a:gd name="connsiteY74" fmla="*/ 24226 h 4297250"/>
              <a:gd name="connsiteX75" fmla="*/ 3141892 w 3619883"/>
              <a:gd name="connsiteY75" fmla="*/ 51925 h 4297250"/>
              <a:gd name="connsiteX76" fmla="*/ 3185711 w 3619883"/>
              <a:gd name="connsiteY76" fmla="*/ 59881 h 4297250"/>
              <a:gd name="connsiteX77" fmla="*/ 3219056 w 3619883"/>
              <a:gd name="connsiteY77" fmla="*/ 55536 h 4297250"/>
              <a:gd name="connsiteX78" fmla="*/ 3263425 w 3619883"/>
              <a:gd name="connsiteY78" fmla="*/ 51706 h 4297250"/>
              <a:gd name="connsiteX79" fmla="*/ 3296219 w 3619883"/>
              <a:gd name="connsiteY79" fmla="*/ 59147 h 4297250"/>
              <a:gd name="connsiteX80" fmla="*/ 3319094 w 3619883"/>
              <a:gd name="connsiteY80" fmla="*/ 42500 h 4297250"/>
              <a:gd name="connsiteX81" fmla="*/ 3420511 w 3619883"/>
              <a:gd name="connsiteY81" fmla="*/ 0 h 4297250"/>
              <a:gd name="connsiteX82" fmla="*/ 3453305 w 3619883"/>
              <a:gd name="connsiteY82" fmla="*/ 7440 h 4297250"/>
              <a:gd name="connsiteX83" fmla="*/ 3496571 w 3619883"/>
              <a:gd name="connsiteY83" fmla="*/ 27182 h 4297250"/>
              <a:gd name="connsiteX84" fmla="*/ 3602117 w 3619883"/>
              <a:gd name="connsiteY84" fmla="*/ 132521 h 4297250"/>
              <a:gd name="connsiteX85" fmla="*/ 3619883 w 3619883"/>
              <a:gd name="connsiteY85" fmla="*/ 140049 h 4297250"/>
              <a:gd name="connsiteX86" fmla="*/ 3619883 w 3619883"/>
              <a:gd name="connsiteY8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522650 w 3619883"/>
              <a:gd name="connsiteY22" fmla="*/ 4128157 h 4297250"/>
              <a:gd name="connsiteX23" fmla="*/ 573998 w 3619883"/>
              <a:gd name="connsiteY23" fmla="*/ 4275461 h 4297250"/>
              <a:gd name="connsiteX24" fmla="*/ 336164 w 3619883"/>
              <a:gd name="connsiteY24" fmla="*/ 4275461 h 4297250"/>
              <a:gd name="connsiteX25" fmla="*/ 294572 w 3619883"/>
              <a:gd name="connsiteY25" fmla="*/ 4128157 h 4297250"/>
              <a:gd name="connsiteX26" fmla="*/ 339106 w 3619883"/>
              <a:gd name="connsiteY26" fmla="*/ 4128157 h 4297250"/>
              <a:gd name="connsiteX27" fmla="*/ 339106 w 3619883"/>
              <a:gd name="connsiteY27" fmla="*/ 3951392 h 4297250"/>
              <a:gd name="connsiteX28" fmla="*/ 161321 w 3619883"/>
              <a:gd name="connsiteY28" fmla="*/ 3951392 h 4297250"/>
              <a:gd name="connsiteX29" fmla="*/ 161321 w 3619883"/>
              <a:gd name="connsiteY29" fmla="*/ 4128157 h 4297250"/>
              <a:gd name="connsiteX30" fmla="*/ 230914 w 3619883"/>
              <a:gd name="connsiteY30" fmla="*/ 4128157 h 4297250"/>
              <a:gd name="connsiteX31" fmla="*/ 189322 w 3619883"/>
              <a:gd name="connsiteY31" fmla="*/ 4275461 h 4297250"/>
              <a:gd name="connsiteX32" fmla="*/ 0 w 3619883"/>
              <a:gd name="connsiteY32" fmla="*/ 4275461 h 4297250"/>
              <a:gd name="connsiteX33" fmla="*/ 0 w 3619883"/>
              <a:gd name="connsiteY33" fmla="*/ 42229 h 4297250"/>
              <a:gd name="connsiteX34" fmla="*/ 42464 w 3619883"/>
              <a:gd name="connsiteY34" fmla="*/ 40518 h 4297250"/>
              <a:gd name="connsiteX35" fmla="*/ 137733 w 3619883"/>
              <a:gd name="connsiteY35" fmla="*/ 35355 h 4297250"/>
              <a:gd name="connsiteX36" fmla="*/ 270565 w 3619883"/>
              <a:gd name="connsiteY36" fmla="*/ 29759 h 4297250"/>
              <a:gd name="connsiteX37" fmla="*/ 479734 w 3619883"/>
              <a:gd name="connsiteY37" fmla="*/ 45455 h 4297250"/>
              <a:gd name="connsiteX38" fmla="*/ 524103 w 3619883"/>
              <a:gd name="connsiteY38" fmla="*/ 41625 h 4297250"/>
              <a:gd name="connsiteX39" fmla="*/ 624416 w 3619883"/>
              <a:gd name="connsiteY39" fmla="*/ 22696 h 4297250"/>
              <a:gd name="connsiteX40" fmla="*/ 657762 w 3619883"/>
              <a:gd name="connsiteY40" fmla="*/ 18351 h 4297250"/>
              <a:gd name="connsiteX41" fmla="*/ 690557 w 3619883"/>
              <a:gd name="connsiteY41" fmla="*/ 25792 h 4297250"/>
              <a:gd name="connsiteX42" fmla="*/ 745123 w 3619883"/>
              <a:gd name="connsiteY42" fmla="*/ 40157 h 4297250"/>
              <a:gd name="connsiteX43" fmla="*/ 789493 w 3619883"/>
              <a:gd name="connsiteY43" fmla="*/ 36327 h 4297250"/>
              <a:gd name="connsiteX44" fmla="*/ 854255 w 3619883"/>
              <a:gd name="connsiteY44" fmla="*/ 68887 h 4297250"/>
              <a:gd name="connsiteX45" fmla="*/ 897520 w 3619883"/>
              <a:gd name="connsiteY45" fmla="*/ 88629 h 4297250"/>
              <a:gd name="connsiteX46" fmla="*/ 940510 w 3619883"/>
              <a:gd name="connsiteY46" fmla="*/ 114265 h 4297250"/>
              <a:gd name="connsiteX47" fmla="*/ 1082712 w 3619883"/>
              <a:gd name="connsiteY47" fmla="*/ 144543 h 4297250"/>
              <a:gd name="connsiteX48" fmla="*/ 1205348 w 3619883"/>
              <a:gd name="connsiteY48" fmla="*/ 120753 h 4297250"/>
              <a:gd name="connsiteX49" fmla="*/ 1271764 w 3619883"/>
              <a:gd name="connsiteY49" fmla="*/ 117956 h 4297250"/>
              <a:gd name="connsiteX50" fmla="*/ 1315583 w 3619883"/>
              <a:gd name="connsiteY50" fmla="*/ 125912 h 4297250"/>
              <a:gd name="connsiteX51" fmla="*/ 1359125 w 3619883"/>
              <a:gd name="connsiteY51" fmla="*/ 139761 h 4297250"/>
              <a:gd name="connsiteX52" fmla="*/ 1391919 w 3619883"/>
              <a:gd name="connsiteY52" fmla="*/ 147202 h 4297250"/>
              <a:gd name="connsiteX53" fmla="*/ 1436563 w 3619883"/>
              <a:gd name="connsiteY53" fmla="*/ 137480 h 4297250"/>
              <a:gd name="connsiteX54" fmla="*/ 1471566 w 3619883"/>
              <a:gd name="connsiteY54" fmla="*/ 97777 h 4297250"/>
              <a:gd name="connsiteX55" fmla="*/ 1505739 w 3619883"/>
              <a:gd name="connsiteY55" fmla="*/ 75753 h 4297250"/>
              <a:gd name="connsiteX56" fmla="*/ 1590891 w 3619883"/>
              <a:gd name="connsiteY56" fmla="*/ 144702 h 4297250"/>
              <a:gd name="connsiteX57" fmla="*/ 1625616 w 3619883"/>
              <a:gd name="connsiteY57" fmla="*/ 110893 h 4297250"/>
              <a:gd name="connsiteX58" fmla="*/ 1658964 w 3619883"/>
              <a:gd name="connsiteY58" fmla="*/ 106547 h 4297250"/>
              <a:gd name="connsiteX59" fmla="*/ 1746598 w 3619883"/>
              <a:gd name="connsiteY59" fmla="*/ 122460 h 4297250"/>
              <a:gd name="connsiteX60" fmla="*/ 1811913 w 3619883"/>
              <a:gd name="connsiteY60" fmla="*/ 143234 h 4297250"/>
              <a:gd name="connsiteX61" fmla="*/ 1856557 w 3619883"/>
              <a:gd name="connsiteY61" fmla="*/ 133511 h 4297250"/>
              <a:gd name="connsiteX62" fmla="*/ 2066003 w 3619883"/>
              <a:gd name="connsiteY62" fmla="*/ 143313 h 4297250"/>
              <a:gd name="connsiteX63" fmla="*/ 2177615 w 3619883"/>
              <a:gd name="connsiteY63" fmla="*/ 119007 h 4297250"/>
              <a:gd name="connsiteX64" fmla="*/ 2255883 w 3619883"/>
              <a:gd name="connsiteY64" fmla="*/ 99047 h 4297250"/>
              <a:gd name="connsiteX65" fmla="*/ 2344622 w 3619883"/>
              <a:gd name="connsiteY65" fmla="*/ 91388 h 4297250"/>
              <a:gd name="connsiteX66" fmla="*/ 2455682 w 3619883"/>
              <a:gd name="connsiteY66" fmla="*/ 78869 h 4297250"/>
              <a:gd name="connsiteX67" fmla="*/ 2632609 w 3619883"/>
              <a:gd name="connsiteY67" fmla="*/ 75338 h 4297250"/>
              <a:gd name="connsiteX68" fmla="*/ 2742291 w 3619883"/>
              <a:gd name="connsiteY68" fmla="*/ 92282 h 4297250"/>
              <a:gd name="connsiteX69" fmla="*/ 2851974 w 3619883"/>
              <a:gd name="connsiteY69" fmla="*/ 109227 h 4297250"/>
              <a:gd name="connsiteX70" fmla="*/ 2907643 w 3619883"/>
              <a:gd name="connsiteY70" fmla="*/ 100020 h 4297250"/>
              <a:gd name="connsiteX71" fmla="*/ 2944022 w 3619883"/>
              <a:gd name="connsiteY71" fmla="*/ 30853 h 4297250"/>
              <a:gd name="connsiteX72" fmla="*/ 3022289 w 3619883"/>
              <a:gd name="connsiteY72" fmla="*/ 10893 h 4297250"/>
              <a:gd name="connsiteX73" fmla="*/ 3054807 w 3619883"/>
              <a:gd name="connsiteY73" fmla="*/ 24226 h 4297250"/>
              <a:gd name="connsiteX74" fmla="*/ 3141892 w 3619883"/>
              <a:gd name="connsiteY74" fmla="*/ 51925 h 4297250"/>
              <a:gd name="connsiteX75" fmla="*/ 3185711 w 3619883"/>
              <a:gd name="connsiteY75" fmla="*/ 59881 h 4297250"/>
              <a:gd name="connsiteX76" fmla="*/ 3219056 w 3619883"/>
              <a:gd name="connsiteY76" fmla="*/ 55536 h 4297250"/>
              <a:gd name="connsiteX77" fmla="*/ 3263425 w 3619883"/>
              <a:gd name="connsiteY77" fmla="*/ 51706 h 4297250"/>
              <a:gd name="connsiteX78" fmla="*/ 3296219 w 3619883"/>
              <a:gd name="connsiteY78" fmla="*/ 59147 h 4297250"/>
              <a:gd name="connsiteX79" fmla="*/ 3319094 w 3619883"/>
              <a:gd name="connsiteY79" fmla="*/ 42500 h 4297250"/>
              <a:gd name="connsiteX80" fmla="*/ 3420511 w 3619883"/>
              <a:gd name="connsiteY80" fmla="*/ 0 h 4297250"/>
              <a:gd name="connsiteX81" fmla="*/ 3453305 w 3619883"/>
              <a:gd name="connsiteY81" fmla="*/ 7440 h 4297250"/>
              <a:gd name="connsiteX82" fmla="*/ 3496571 w 3619883"/>
              <a:gd name="connsiteY82" fmla="*/ 27182 h 4297250"/>
              <a:gd name="connsiteX83" fmla="*/ 3602117 w 3619883"/>
              <a:gd name="connsiteY83" fmla="*/ 132521 h 4297250"/>
              <a:gd name="connsiteX84" fmla="*/ 3619883 w 3619883"/>
              <a:gd name="connsiteY84" fmla="*/ 140049 h 4297250"/>
              <a:gd name="connsiteX85" fmla="*/ 3619883 w 3619883"/>
              <a:gd name="connsiteY8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573998 w 3619883"/>
              <a:gd name="connsiteY22" fmla="*/ 4275461 h 4297250"/>
              <a:gd name="connsiteX23" fmla="*/ 336164 w 3619883"/>
              <a:gd name="connsiteY23" fmla="*/ 4275461 h 4297250"/>
              <a:gd name="connsiteX24" fmla="*/ 294572 w 3619883"/>
              <a:gd name="connsiteY24" fmla="*/ 4128157 h 4297250"/>
              <a:gd name="connsiteX25" fmla="*/ 339106 w 3619883"/>
              <a:gd name="connsiteY25" fmla="*/ 4128157 h 4297250"/>
              <a:gd name="connsiteX26" fmla="*/ 339106 w 3619883"/>
              <a:gd name="connsiteY26" fmla="*/ 3951392 h 4297250"/>
              <a:gd name="connsiteX27" fmla="*/ 161321 w 3619883"/>
              <a:gd name="connsiteY27" fmla="*/ 3951392 h 4297250"/>
              <a:gd name="connsiteX28" fmla="*/ 161321 w 3619883"/>
              <a:gd name="connsiteY28" fmla="*/ 4128157 h 4297250"/>
              <a:gd name="connsiteX29" fmla="*/ 230914 w 3619883"/>
              <a:gd name="connsiteY29" fmla="*/ 4128157 h 4297250"/>
              <a:gd name="connsiteX30" fmla="*/ 189322 w 3619883"/>
              <a:gd name="connsiteY30" fmla="*/ 4275461 h 4297250"/>
              <a:gd name="connsiteX31" fmla="*/ 0 w 3619883"/>
              <a:gd name="connsiteY31" fmla="*/ 4275461 h 4297250"/>
              <a:gd name="connsiteX32" fmla="*/ 0 w 3619883"/>
              <a:gd name="connsiteY32" fmla="*/ 42229 h 4297250"/>
              <a:gd name="connsiteX33" fmla="*/ 42464 w 3619883"/>
              <a:gd name="connsiteY33" fmla="*/ 40518 h 4297250"/>
              <a:gd name="connsiteX34" fmla="*/ 137733 w 3619883"/>
              <a:gd name="connsiteY34" fmla="*/ 35355 h 4297250"/>
              <a:gd name="connsiteX35" fmla="*/ 270565 w 3619883"/>
              <a:gd name="connsiteY35" fmla="*/ 29759 h 4297250"/>
              <a:gd name="connsiteX36" fmla="*/ 479734 w 3619883"/>
              <a:gd name="connsiteY36" fmla="*/ 45455 h 4297250"/>
              <a:gd name="connsiteX37" fmla="*/ 524103 w 3619883"/>
              <a:gd name="connsiteY37" fmla="*/ 41625 h 4297250"/>
              <a:gd name="connsiteX38" fmla="*/ 624416 w 3619883"/>
              <a:gd name="connsiteY38" fmla="*/ 22696 h 4297250"/>
              <a:gd name="connsiteX39" fmla="*/ 657762 w 3619883"/>
              <a:gd name="connsiteY39" fmla="*/ 18351 h 4297250"/>
              <a:gd name="connsiteX40" fmla="*/ 690557 w 3619883"/>
              <a:gd name="connsiteY40" fmla="*/ 25792 h 4297250"/>
              <a:gd name="connsiteX41" fmla="*/ 745123 w 3619883"/>
              <a:gd name="connsiteY41" fmla="*/ 40157 h 4297250"/>
              <a:gd name="connsiteX42" fmla="*/ 789493 w 3619883"/>
              <a:gd name="connsiteY42" fmla="*/ 36327 h 4297250"/>
              <a:gd name="connsiteX43" fmla="*/ 854255 w 3619883"/>
              <a:gd name="connsiteY43" fmla="*/ 68887 h 4297250"/>
              <a:gd name="connsiteX44" fmla="*/ 897520 w 3619883"/>
              <a:gd name="connsiteY44" fmla="*/ 88629 h 4297250"/>
              <a:gd name="connsiteX45" fmla="*/ 940510 w 3619883"/>
              <a:gd name="connsiteY45" fmla="*/ 114265 h 4297250"/>
              <a:gd name="connsiteX46" fmla="*/ 1082712 w 3619883"/>
              <a:gd name="connsiteY46" fmla="*/ 144543 h 4297250"/>
              <a:gd name="connsiteX47" fmla="*/ 1205348 w 3619883"/>
              <a:gd name="connsiteY47" fmla="*/ 120753 h 4297250"/>
              <a:gd name="connsiteX48" fmla="*/ 1271764 w 3619883"/>
              <a:gd name="connsiteY48" fmla="*/ 117956 h 4297250"/>
              <a:gd name="connsiteX49" fmla="*/ 1315583 w 3619883"/>
              <a:gd name="connsiteY49" fmla="*/ 125912 h 4297250"/>
              <a:gd name="connsiteX50" fmla="*/ 1359125 w 3619883"/>
              <a:gd name="connsiteY50" fmla="*/ 139761 h 4297250"/>
              <a:gd name="connsiteX51" fmla="*/ 1391919 w 3619883"/>
              <a:gd name="connsiteY51" fmla="*/ 147202 h 4297250"/>
              <a:gd name="connsiteX52" fmla="*/ 1436563 w 3619883"/>
              <a:gd name="connsiteY52" fmla="*/ 137480 h 4297250"/>
              <a:gd name="connsiteX53" fmla="*/ 1471566 w 3619883"/>
              <a:gd name="connsiteY53" fmla="*/ 97777 h 4297250"/>
              <a:gd name="connsiteX54" fmla="*/ 1505739 w 3619883"/>
              <a:gd name="connsiteY54" fmla="*/ 75753 h 4297250"/>
              <a:gd name="connsiteX55" fmla="*/ 1590891 w 3619883"/>
              <a:gd name="connsiteY55" fmla="*/ 144702 h 4297250"/>
              <a:gd name="connsiteX56" fmla="*/ 1625616 w 3619883"/>
              <a:gd name="connsiteY56" fmla="*/ 110893 h 4297250"/>
              <a:gd name="connsiteX57" fmla="*/ 1658964 w 3619883"/>
              <a:gd name="connsiteY57" fmla="*/ 106547 h 4297250"/>
              <a:gd name="connsiteX58" fmla="*/ 1746598 w 3619883"/>
              <a:gd name="connsiteY58" fmla="*/ 122460 h 4297250"/>
              <a:gd name="connsiteX59" fmla="*/ 1811913 w 3619883"/>
              <a:gd name="connsiteY59" fmla="*/ 143234 h 4297250"/>
              <a:gd name="connsiteX60" fmla="*/ 1856557 w 3619883"/>
              <a:gd name="connsiteY60" fmla="*/ 133511 h 4297250"/>
              <a:gd name="connsiteX61" fmla="*/ 2066003 w 3619883"/>
              <a:gd name="connsiteY61" fmla="*/ 143313 h 4297250"/>
              <a:gd name="connsiteX62" fmla="*/ 2177615 w 3619883"/>
              <a:gd name="connsiteY62" fmla="*/ 119007 h 4297250"/>
              <a:gd name="connsiteX63" fmla="*/ 2255883 w 3619883"/>
              <a:gd name="connsiteY63" fmla="*/ 99047 h 4297250"/>
              <a:gd name="connsiteX64" fmla="*/ 2344622 w 3619883"/>
              <a:gd name="connsiteY64" fmla="*/ 91388 h 4297250"/>
              <a:gd name="connsiteX65" fmla="*/ 2455682 w 3619883"/>
              <a:gd name="connsiteY65" fmla="*/ 78869 h 4297250"/>
              <a:gd name="connsiteX66" fmla="*/ 2632609 w 3619883"/>
              <a:gd name="connsiteY66" fmla="*/ 75338 h 4297250"/>
              <a:gd name="connsiteX67" fmla="*/ 2742291 w 3619883"/>
              <a:gd name="connsiteY67" fmla="*/ 92282 h 4297250"/>
              <a:gd name="connsiteX68" fmla="*/ 2851974 w 3619883"/>
              <a:gd name="connsiteY68" fmla="*/ 109227 h 4297250"/>
              <a:gd name="connsiteX69" fmla="*/ 2907643 w 3619883"/>
              <a:gd name="connsiteY69" fmla="*/ 100020 h 4297250"/>
              <a:gd name="connsiteX70" fmla="*/ 2944022 w 3619883"/>
              <a:gd name="connsiteY70" fmla="*/ 30853 h 4297250"/>
              <a:gd name="connsiteX71" fmla="*/ 3022289 w 3619883"/>
              <a:gd name="connsiteY71" fmla="*/ 10893 h 4297250"/>
              <a:gd name="connsiteX72" fmla="*/ 3054807 w 3619883"/>
              <a:gd name="connsiteY72" fmla="*/ 24226 h 4297250"/>
              <a:gd name="connsiteX73" fmla="*/ 3141892 w 3619883"/>
              <a:gd name="connsiteY73" fmla="*/ 51925 h 4297250"/>
              <a:gd name="connsiteX74" fmla="*/ 3185711 w 3619883"/>
              <a:gd name="connsiteY74" fmla="*/ 59881 h 4297250"/>
              <a:gd name="connsiteX75" fmla="*/ 3219056 w 3619883"/>
              <a:gd name="connsiteY75" fmla="*/ 55536 h 4297250"/>
              <a:gd name="connsiteX76" fmla="*/ 3263425 w 3619883"/>
              <a:gd name="connsiteY76" fmla="*/ 51706 h 4297250"/>
              <a:gd name="connsiteX77" fmla="*/ 3296219 w 3619883"/>
              <a:gd name="connsiteY77" fmla="*/ 59147 h 4297250"/>
              <a:gd name="connsiteX78" fmla="*/ 3319094 w 3619883"/>
              <a:gd name="connsiteY78" fmla="*/ 42500 h 4297250"/>
              <a:gd name="connsiteX79" fmla="*/ 3420511 w 3619883"/>
              <a:gd name="connsiteY79" fmla="*/ 0 h 4297250"/>
              <a:gd name="connsiteX80" fmla="*/ 3453305 w 3619883"/>
              <a:gd name="connsiteY80" fmla="*/ 7440 h 4297250"/>
              <a:gd name="connsiteX81" fmla="*/ 3496571 w 3619883"/>
              <a:gd name="connsiteY81" fmla="*/ 27182 h 4297250"/>
              <a:gd name="connsiteX82" fmla="*/ 3602117 w 3619883"/>
              <a:gd name="connsiteY82" fmla="*/ 132521 h 4297250"/>
              <a:gd name="connsiteX83" fmla="*/ 3619883 w 3619883"/>
              <a:gd name="connsiteY83" fmla="*/ 140049 h 4297250"/>
              <a:gd name="connsiteX84" fmla="*/ 3619883 w 3619883"/>
              <a:gd name="connsiteY8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573998 w 3619883"/>
              <a:gd name="connsiteY21" fmla="*/ 4275461 h 4297250"/>
              <a:gd name="connsiteX22" fmla="*/ 336164 w 3619883"/>
              <a:gd name="connsiteY22" fmla="*/ 4275461 h 4297250"/>
              <a:gd name="connsiteX23" fmla="*/ 294572 w 3619883"/>
              <a:gd name="connsiteY23" fmla="*/ 4128157 h 4297250"/>
              <a:gd name="connsiteX24" fmla="*/ 339106 w 3619883"/>
              <a:gd name="connsiteY24" fmla="*/ 4128157 h 4297250"/>
              <a:gd name="connsiteX25" fmla="*/ 339106 w 3619883"/>
              <a:gd name="connsiteY25" fmla="*/ 3951392 h 4297250"/>
              <a:gd name="connsiteX26" fmla="*/ 161321 w 3619883"/>
              <a:gd name="connsiteY26" fmla="*/ 3951392 h 4297250"/>
              <a:gd name="connsiteX27" fmla="*/ 161321 w 3619883"/>
              <a:gd name="connsiteY27" fmla="*/ 4128157 h 4297250"/>
              <a:gd name="connsiteX28" fmla="*/ 230914 w 3619883"/>
              <a:gd name="connsiteY28" fmla="*/ 4128157 h 4297250"/>
              <a:gd name="connsiteX29" fmla="*/ 189322 w 3619883"/>
              <a:gd name="connsiteY29" fmla="*/ 4275461 h 4297250"/>
              <a:gd name="connsiteX30" fmla="*/ 0 w 3619883"/>
              <a:gd name="connsiteY30" fmla="*/ 4275461 h 4297250"/>
              <a:gd name="connsiteX31" fmla="*/ 0 w 3619883"/>
              <a:gd name="connsiteY31" fmla="*/ 42229 h 4297250"/>
              <a:gd name="connsiteX32" fmla="*/ 42464 w 3619883"/>
              <a:gd name="connsiteY32" fmla="*/ 40518 h 4297250"/>
              <a:gd name="connsiteX33" fmla="*/ 137733 w 3619883"/>
              <a:gd name="connsiteY33" fmla="*/ 35355 h 4297250"/>
              <a:gd name="connsiteX34" fmla="*/ 270565 w 3619883"/>
              <a:gd name="connsiteY34" fmla="*/ 29759 h 4297250"/>
              <a:gd name="connsiteX35" fmla="*/ 479734 w 3619883"/>
              <a:gd name="connsiteY35" fmla="*/ 45455 h 4297250"/>
              <a:gd name="connsiteX36" fmla="*/ 524103 w 3619883"/>
              <a:gd name="connsiteY36" fmla="*/ 41625 h 4297250"/>
              <a:gd name="connsiteX37" fmla="*/ 624416 w 3619883"/>
              <a:gd name="connsiteY37" fmla="*/ 22696 h 4297250"/>
              <a:gd name="connsiteX38" fmla="*/ 657762 w 3619883"/>
              <a:gd name="connsiteY38" fmla="*/ 18351 h 4297250"/>
              <a:gd name="connsiteX39" fmla="*/ 690557 w 3619883"/>
              <a:gd name="connsiteY39" fmla="*/ 25792 h 4297250"/>
              <a:gd name="connsiteX40" fmla="*/ 745123 w 3619883"/>
              <a:gd name="connsiteY40" fmla="*/ 40157 h 4297250"/>
              <a:gd name="connsiteX41" fmla="*/ 789493 w 3619883"/>
              <a:gd name="connsiteY41" fmla="*/ 36327 h 4297250"/>
              <a:gd name="connsiteX42" fmla="*/ 854255 w 3619883"/>
              <a:gd name="connsiteY42" fmla="*/ 68887 h 4297250"/>
              <a:gd name="connsiteX43" fmla="*/ 897520 w 3619883"/>
              <a:gd name="connsiteY43" fmla="*/ 88629 h 4297250"/>
              <a:gd name="connsiteX44" fmla="*/ 940510 w 3619883"/>
              <a:gd name="connsiteY44" fmla="*/ 114265 h 4297250"/>
              <a:gd name="connsiteX45" fmla="*/ 1082712 w 3619883"/>
              <a:gd name="connsiteY45" fmla="*/ 144543 h 4297250"/>
              <a:gd name="connsiteX46" fmla="*/ 1205348 w 3619883"/>
              <a:gd name="connsiteY46" fmla="*/ 120753 h 4297250"/>
              <a:gd name="connsiteX47" fmla="*/ 1271764 w 3619883"/>
              <a:gd name="connsiteY47" fmla="*/ 117956 h 4297250"/>
              <a:gd name="connsiteX48" fmla="*/ 1315583 w 3619883"/>
              <a:gd name="connsiteY48" fmla="*/ 125912 h 4297250"/>
              <a:gd name="connsiteX49" fmla="*/ 1359125 w 3619883"/>
              <a:gd name="connsiteY49" fmla="*/ 139761 h 4297250"/>
              <a:gd name="connsiteX50" fmla="*/ 1391919 w 3619883"/>
              <a:gd name="connsiteY50" fmla="*/ 147202 h 4297250"/>
              <a:gd name="connsiteX51" fmla="*/ 1436563 w 3619883"/>
              <a:gd name="connsiteY51" fmla="*/ 137480 h 4297250"/>
              <a:gd name="connsiteX52" fmla="*/ 1471566 w 3619883"/>
              <a:gd name="connsiteY52" fmla="*/ 97777 h 4297250"/>
              <a:gd name="connsiteX53" fmla="*/ 1505739 w 3619883"/>
              <a:gd name="connsiteY53" fmla="*/ 75753 h 4297250"/>
              <a:gd name="connsiteX54" fmla="*/ 1590891 w 3619883"/>
              <a:gd name="connsiteY54" fmla="*/ 144702 h 4297250"/>
              <a:gd name="connsiteX55" fmla="*/ 1625616 w 3619883"/>
              <a:gd name="connsiteY55" fmla="*/ 110893 h 4297250"/>
              <a:gd name="connsiteX56" fmla="*/ 1658964 w 3619883"/>
              <a:gd name="connsiteY56" fmla="*/ 106547 h 4297250"/>
              <a:gd name="connsiteX57" fmla="*/ 1746598 w 3619883"/>
              <a:gd name="connsiteY57" fmla="*/ 122460 h 4297250"/>
              <a:gd name="connsiteX58" fmla="*/ 1811913 w 3619883"/>
              <a:gd name="connsiteY58" fmla="*/ 143234 h 4297250"/>
              <a:gd name="connsiteX59" fmla="*/ 1856557 w 3619883"/>
              <a:gd name="connsiteY59" fmla="*/ 133511 h 4297250"/>
              <a:gd name="connsiteX60" fmla="*/ 2066003 w 3619883"/>
              <a:gd name="connsiteY60" fmla="*/ 143313 h 4297250"/>
              <a:gd name="connsiteX61" fmla="*/ 2177615 w 3619883"/>
              <a:gd name="connsiteY61" fmla="*/ 119007 h 4297250"/>
              <a:gd name="connsiteX62" fmla="*/ 2255883 w 3619883"/>
              <a:gd name="connsiteY62" fmla="*/ 99047 h 4297250"/>
              <a:gd name="connsiteX63" fmla="*/ 2344622 w 3619883"/>
              <a:gd name="connsiteY63" fmla="*/ 91388 h 4297250"/>
              <a:gd name="connsiteX64" fmla="*/ 2455682 w 3619883"/>
              <a:gd name="connsiteY64" fmla="*/ 78869 h 4297250"/>
              <a:gd name="connsiteX65" fmla="*/ 2632609 w 3619883"/>
              <a:gd name="connsiteY65" fmla="*/ 75338 h 4297250"/>
              <a:gd name="connsiteX66" fmla="*/ 2742291 w 3619883"/>
              <a:gd name="connsiteY66" fmla="*/ 92282 h 4297250"/>
              <a:gd name="connsiteX67" fmla="*/ 2851974 w 3619883"/>
              <a:gd name="connsiteY67" fmla="*/ 109227 h 4297250"/>
              <a:gd name="connsiteX68" fmla="*/ 2907643 w 3619883"/>
              <a:gd name="connsiteY68" fmla="*/ 100020 h 4297250"/>
              <a:gd name="connsiteX69" fmla="*/ 2944022 w 3619883"/>
              <a:gd name="connsiteY69" fmla="*/ 30853 h 4297250"/>
              <a:gd name="connsiteX70" fmla="*/ 3022289 w 3619883"/>
              <a:gd name="connsiteY70" fmla="*/ 10893 h 4297250"/>
              <a:gd name="connsiteX71" fmla="*/ 3054807 w 3619883"/>
              <a:gd name="connsiteY71" fmla="*/ 24226 h 4297250"/>
              <a:gd name="connsiteX72" fmla="*/ 3141892 w 3619883"/>
              <a:gd name="connsiteY72" fmla="*/ 51925 h 4297250"/>
              <a:gd name="connsiteX73" fmla="*/ 3185711 w 3619883"/>
              <a:gd name="connsiteY73" fmla="*/ 59881 h 4297250"/>
              <a:gd name="connsiteX74" fmla="*/ 3219056 w 3619883"/>
              <a:gd name="connsiteY74" fmla="*/ 55536 h 4297250"/>
              <a:gd name="connsiteX75" fmla="*/ 3263425 w 3619883"/>
              <a:gd name="connsiteY75" fmla="*/ 51706 h 4297250"/>
              <a:gd name="connsiteX76" fmla="*/ 3296219 w 3619883"/>
              <a:gd name="connsiteY76" fmla="*/ 59147 h 4297250"/>
              <a:gd name="connsiteX77" fmla="*/ 3319094 w 3619883"/>
              <a:gd name="connsiteY77" fmla="*/ 42500 h 4297250"/>
              <a:gd name="connsiteX78" fmla="*/ 3420511 w 3619883"/>
              <a:gd name="connsiteY78" fmla="*/ 0 h 4297250"/>
              <a:gd name="connsiteX79" fmla="*/ 3453305 w 3619883"/>
              <a:gd name="connsiteY79" fmla="*/ 7440 h 4297250"/>
              <a:gd name="connsiteX80" fmla="*/ 3496571 w 3619883"/>
              <a:gd name="connsiteY80" fmla="*/ 27182 h 4297250"/>
              <a:gd name="connsiteX81" fmla="*/ 3602117 w 3619883"/>
              <a:gd name="connsiteY81" fmla="*/ 132521 h 4297250"/>
              <a:gd name="connsiteX82" fmla="*/ 3619883 w 3619883"/>
              <a:gd name="connsiteY82" fmla="*/ 140049 h 4297250"/>
              <a:gd name="connsiteX83" fmla="*/ 3619883 w 3619883"/>
              <a:gd name="connsiteY8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339106 w 3619883"/>
              <a:gd name="connsiteY24" fmla="*/ 3951392 h 4297250"/>
              <a:gd name="connsiteX25" fmla="*/ 161321 w 3619883"/>
              <a:gd name="connsiteY25" fmla="*/ 3951392 h 4297250"/>
              <a:gd name="connsiteX26" fmla="*/ 161321 w 3619883"/>
              <a:gd name="connsiteY26" fmla="*/ 4128157 h 4297250"/>
              <a:gd name="connsiteX27" fmla="*/ 230914 w 3619883"/>
              <a:gd name="connsiteY27" fmla="*/ 4128157 h 4297250"/>
              <a:gd name="connsiteX28" fmla="*/ 189322 w 3619883"/>
              <a:gd name="connsiteY28" fmla="*/ 4275461 h 4297250"/>
              <a:gd name="connsiteX29" fmla="*/ 0 w 3619883"/>
              <a:gd name="connsiteY29" fmla="*/ 4275461 h 4297250"/>
              <a:gd name="connsiteX30" fmla="*/ 0 w 3619883"/>
              <a:gd name="connsiteY30" fmla="*/ 42229 h 4297250"/>
              <a:gd name="connsiteX31" fmla="*/ 42464 w 3619883"/>
              <a:gd name="connsiteY31" fmla="*/ 40518 h 4297250"/>
              <a:gd name="connsiteX32" fmla="*/ 137733 w 3619883"/>
              <a:gd name="connsiteY32" fmla="*/ 35355 h 4297250"/>
              <a:gd name="connsiteX33" fmla="*/ 270565 w 3619883"/>
              <a:gd name="connsiteY33" fmla="*/ 29759 h 4297250"/>
              <a:gd name="connsiteX34" fmla="*/ 479734 w 3619883"/>
              <a:gd name="connsiteY34" fmla="*/ 45455 h 4297250"/>
              <a:gd name="connsiteX35" fmla="*/ 524103 w 3619883"/>
              <a:gd name="connsiteY35" fmla="*/ 41625 h 4297250"/>
              <a:gd name="connsiteX36" fmla="*/ 624416 w 3619883"/>
              <a:gd name="connsiteY36" fmla="*/ 22696 h 4297250"/>
              <a:gd name="connsiteX37" fmla="*/ 657762 w 3619883"/>
              <a:gd name="connsiteY37" fmla="*/ 18351 h 4297250"/>
              <a:gd name="connsiteX38" fmla="*/ 690557 w 3619883"/>
              <a:gd name="connsiteY38" fmla="*/ 25792 h 4297250"/>
              <a:gd name="connsiteX39" fmla="*/ 745123 w 3619883"/>
              <a:gd name="connsiteY39" fmla="*/ 40157 h 4297250"/>
              <a:gd name="connsiteX40" fmla="*/ 789493 w 3619883"/>
              <a:gd name="connsiteY40" fmla="*/ 36327 h 4297250"/>
              <a:gd name="connsiteX41" fmla="*/ 854255 w 3619883"/>
              <a:gd name="connsiteY41" fmla="*/ 68887 h 4297250"/>
              <a:gd name="connsiteX42" fmla="*/ 897520 w 3619883"/>
              <a:gd name="connsiteY42" fmla="*/ 88629 h 4297250"/>
              <a:gd name="connsiteX43" fmla="*/ 940510 w 3619883"/>
              <a:gd name="connsiteY43" fmla="*/ 114265 h 4297250"/>
              <a:gd name="connsiteX44" fmla="*/ 1082712 w 3619883"/>
              <a:gd name="connsiteY44" fmla="*/ 144543 h 4297250"/>
              <a:gd name="connsiteX45" fmla="*/ 1205348 w 3619883"/>
              <a:gd name="connsiteY45" fmla="*/ 120753 h 4297250"/>
              <a:gd name="connsiteX46" fmla="*/ 1271764 w 3619883"/>
              <a:gd name="connsiteY46" fmla="*/ 117956 h 4297250"/>
              <a:gd name="connsiteX47" fmla="*/ 1315583 w 3619883"/>
              <a:gd name="connsiteY47" fmla="*/ 125912 h 4297250"/>
              <a:gd name="connsiteX48" fmla="*/ 1359125 w 3619883"/>
              <a:gd name="connsiteY48" fmla="*/ 139761 h 4297250"/>
              <a:gd name="connsiteX49" fmla="*/ 1391919 w 3619883"/>
              <a:gd name="connsiteY49" fmla="*/ 147202 h 4297250"/>
              <a:gd name="connsiteX50" fmla="*/ 1436563 w 3619883"/>
              <a:gd name="connsiteY50" fmla="*/ 137480 h 4297250"/>
              <a:gd name="connsiteX51" fmla="*/ 1471566 w 3619883"/>
              <a:gd name="connsiteY51" fmla="*/ 97777 h 4297250"/>
              <a:gd name="connsiteX52" fmla="*/ 1505739 w 3619883"/>
              <a:gd name="connsiteY52" fmla="*/ 75753 h 4297250"/>
              <a:gd name="connsiteX53" fmla="*/ 1590891 w 3619883"/>
              <a:gd name="connsiteY53" fmla="*/ 144702 h 4297250"/>
              <a:gd name="connsiteX54" fmla="*/ 1625616 w 3619883"/>
              <a:gd name="connsiteY54" fmla="*/ 110893 h 4297250"/>
              <a:gd name="connsiteX55" fmla="*/ 1658964 w 3619883"/>
              <a:gd name="connsiteY55" fmla="*/ 106547 h 4297250"/>
              <a:gd name="connsiteX56" fmla="*/ 1746598 w 3619883"/>
              <a:gd name="connsiteY56" fmla="*/ 122460 h 4297250"/>
              <a:gd name="connsiteX57" fmla="*/ 1811913 w 3619883"/>
              <a:gd name="connsiteY57" fmla="*/ 143234 h 4297250"/>
              <a:gd name="connsiteX58" fmla="*/ 1856557 w 3619883"/>
              <a:gd name="connsiteY58" fmla="*/ 133511 h 4297250"/>
              <a:gd name="connsiteX59" fmla="*/ 2066003 w 3619883"/>
              <a:gd name="connsiteY59" fmla="*/ 143313 h 4297250"/>
              <a:gd name="connsiteX60" fmla="*/ 2177615 w 3619883"/>
              <a:gd name="connsiteY60" fmla="*/ 119007 h 4297250"/>
              <a:gd name="connsiteX61" fmla="*/ 2255883 w 3619883"/>
              <a:gd name="connsiteY61" fmla="*/ 99047 h 4297250"/>
              <a:gd name="connsiteX62" fmla="*/ 2344622 w 3619883"/>
              <a:gd name="connsiteY62" fmla="*/ 91388 h 4297250"/>
              <a:gd name="connsiteX63" fmla="*/ 2455682 w 3619883"/>
              <a:gd name="connsiteY63" fmla="*/ 78869 h 4297250"/>
              <a:gd name="connsiteX64" fmla="*/ 2632609 w 3619883"/>
              <a:gd name="connsiteY64" fmla="*/ 75338 h 4297250"/>
              <a:gd name="connsiteX65" fmla="*/ 2742291 w 3619883"/>
              <a:gd name="connsiteY65" fmla="*/ 92282 h 4297250"/>
              <a:gd name="connsiteX66" fmla="*/ 2851974 w 3619883"/>
              <a:gd name="connsiteY66" fmla="*/ 109227 h 4297250"/>
              <a:gd name="connsiteX67" fmla="*/ 2907643 w 3619883"/>
              <a:gd name="connsiteY67" fmla="*/ 100020 h 4297250"/>
              <a:gd name="connsiteX68" fmla="*/ 2944022 w 3619883"/>
              <a:gd name="connsiteY68" fmla="*/ 30853 h 4297250"/>
              <a:gd name="connsiteX69" fmla="*/ 3022289 w 3619883"/>
              <a:gd name="connsiteY69" fmla="*/ 10893 h 4297250"/>
              <a:gd name="connsiteX70" fmla="*/ 3054807 w 3619883"/>
              <a:gd name="connsiteY70" fmla="*/ 24226 h 4297250"/>
              <a:gd name="connsiteX71" fmla="*/ 3141892 w 3619883"/>
              <a:gd name="connsiteY71" fmla="*/ 51925 h 4297250"/>
              <a:gd name="connsiteX72" fmla="*/ 3185711 w 3619883"/>
              <a:gd name="connsiteY72" fmla="*/ 59881 h 4297250"/>
              <a:gd name="connsiteX73" fmla="*/ 3219056 w 3619883"/>
              <a:gd name="connsiteY73" fmla="*/ 55536 h 4297250"/>
              <a:gd name="connsiteX74" fmla="*/ 3263425 w 3619883"/>
              <a:gd name="connsiteY74" fmla="*/ 51706 h 4297250"/>
              <a:gd name="connsiteX75" fmla="*/ 3296219 w 3619883"/>
              <a:gd name="connsiteY75" fmla="*/ 59147 h 4297250"/>
              <a:gd name="connsiteX76" fmla="*/ 3319094 w 3619883"/>
              <a:gd name="connsiteY76" fmla="*/ 42500 h 4297250"/>
              <a:gd name="connsiteX77" fmla="*/ 3420511 w 3619883"/>
              <a:gd name="connsiteY77" fmla="*/ 0 h 4297250"/>
              <a:gd name="connsiteX78" fmla="*/ 3453305 w 3619883"/>
              <a:gd name="connsiteY78" fmla="*/ 7440 h 4297250"/>
              <a:gd name="connsiteX79" fmla="*/ 3496571 w 3619883"/>
              <a:gd name="connsiteY79" fmla="*/ 27182 h 4297250"/>
              <a:gd name="connsiteX80" fmla="*/ 3602117 w 3619883"/>
              <a:gd name="connsiteY80" fmla="*/ 132521 h 4297250"/>
              <a:gd name="connsiteX81" fmla="*/ 3619883 w 3619883"/>
              <a:gd name="connsiteY81" fmla="*/ 140049 h 4297250"/>
              <a:gd name="connsiteX82" fmla="*/ 3619883 w 3619883"/>
              <a:gd name="connsiteY8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161321 w 3619883"/>
              <a:gd name="connsiteY24" fmla="*/ 3951392 h 4297250"/>
              <a:gd name="connsiteX25" fmla="*/ 161321 w 3619883"/>
              <a:gd name="connsiteY25" fmla="*/ 4128157 h 4297250"/>
              <a:gd name="connsiteX26" fmla="*/ 230914 w 3619883"/>
              <a:gd name="connsiteY26" fmla="*/ 4128157 h 4297250"/>
              <a:gd name="connsiteX27" fmla="*/ 189322 w 3619883"/>
              <a:gd name="connsiteY27" fmla="*/ 4275461 h 4297250"/>
              <a:gd name="connsiteX28" fmla="*/ 0 w 3619883"/>
              <a:gd name="connsiteY28" fmla="*/ 4275461 h 4297250"/>
              <a:gd name="connsiteX29" fmla="*/ 0 w 3619883"/>
              <a:gd name="connsiteY29" fmla="*/ 42229 h 4297250"/>
              <a:gd name="connsiteX30" fmla="*/ 42464 w 3619883"/>
              <a:gd name="connsiteY30" fmla="*/ 40518 h 4297250"/>
              <a:gd name="connsiteX31" fmla="*/ 137733 w 3619883"/>
              <a:gd name="connsiteY31" fmla="*/ 35355 h 4297250"/>
              <a:gd name="connsiteX32" fmla="*/ 270565 w 3619883"/>
              <a:gd name="connsiteY32" fmla="*/ 29759 h 4297250"/>
              <a:gd name="connsiteX33" fmla="*/ 479734 w 3619883"/>
              <a:gd name="connsiteY33" fmla="*/ 45455 h 4297250"/>
              <a:gd name="connsiteX34" fmla="*/ 524103 w 3619883"/>
              <a:gd name="connsiteY34" fmla="*/ 41625 h 4297250"/>
              <a:gd name="connsiteX35" fmla="*/ 624416 w 3619883"/>
              <a:gd name="connsiteY35" fmla="*/ 22696 h 4297250"/>
              <a:gd name="connsiteX36" fmla="*/ 657762 w 3619883"/>
              <a:gd name="connsiteY36" fmla="*/ 18351 h 4297250"/>
              <a:gd name="connsiteX37" fmla="*/ 690557 w 3619883"/>
              <a:gd name="connsiteY37" fmla="*/ 25792 h 4297250"/>
              <a:gd name="connsiteX38" fmla="*/ 745123 w 3619883"/>
              <a:gd name="connsiteY38" fmla="*/ 40157 h 4297250"/>
              <a:gd name="connsiteX39" fmla="*/ 789493 w 3619883"/>
              <a:gd name="connsiteY39" fmla="*/ 36327 h 4297250"/>
              <a:gd name="connsiteX40" fmla="*/ 854255 w 3619883"/>
              <a:gd name="connsiteY40" fmla="*/ 68887 h 4297250"/>
              <a:gd name="connsiteX41" fmla="*/ 897520 w 3619883"/>
              <a:gd name="connsiteY41" fmla="*/ 88629 h 4297250"/>
              <a:gd name="connsiteX42" fmla="*/ 940510 w 3619883"/>
              <a:gd name="connsiteY42" fmla="*/ 114265 h 4297250"/>
              <a:gd name="connsiteX43" fmla="*/ 1082712 w 3619883"/>
              <a:gd name="connsiteY43" fmla="*/ 144543 h 4297250"/>
              <a:gd name="connsiteX44" fmla="*/ 1205348 w 3619883"/>
              <a:gd name="connsiteY44" fmla="*/ 120753 h 4297250"/>
              <a:gd name="connsiteX45" fmla="*/ 1271764 w 3619883"/>
              <a:gd name="connsiteY45" fmla="*/ 117956 h 4297250"/>
              <a:gd name="connsiteX46" fmla="*/ 1315583 w 3619883"/>
              <a:gd name="connsiteY46" fmla="*/ 125912 h 4297250"/>
              <a:gd name="connsiteX47" fmla="*/ 1359125 w 3619883"/>
              <a:gd name="connsiteY47" fmla="*/ 139761 h 4297250"/>
              <a:gd name="connsiteX48" fmla="*/ 1391919 w 3619883"/>
              <a:gd name="connsiteY48" fmla="*/ 147202 h 4297250"/>
              <a:gd name="connsiteX49" fmla="*/ 1436563 w 3619883"/>
              <a:gd name="connsiteY49" fmla="*/ 137480 h 4297250"/>
              <a:gd name="connsiteX50" fmla="*/ 1471566 w 3619883"/>
              <a:gd name="connsiteY50" fmla="*/ 97777 h 4297250"/>
              <a:gd name="connsiteX51" fmla="*/ 1505739 w 3619883"/>
              <a:gd name="connsiteY51" fmla="*/ 75753 h 4297250"/>
              <a:gd name="connsiteX52" fmla="*/ 1590891 w 3619883"/>
              <a:gd name="connsiteY52" fmla="*/ 144702 h 4297250"/>
              <a:gd name="connsiteX53" fmla="*/ 1625616 w 3619883"/>
              <a:gd name="connsiteY53" fmla="*/ 110893 h 4297250"/>
              <a:gd name="connsiteX54" fmla="*/ 1658964 w 3619883"/>
              <a:gd name="connsiteY54" fmla="*/ 106547 h 4297250"/>
              <a:gd name="connsiteX55" fmla="*/ 1746598 w 3619883"/>
              <a:gd name="connsiteY55" fmla="*/ 122460 h 4297250"/>
              <a:gd name="connsiteX56" fmla="*/ 1811913 w 3619883"/>
              <a:gd name="connsiteY56" fmla="*/ 143234 h 4297250"/>
              <a:gd name="connsiteX57" fmla="*/ 1856557 w 3619883"/>
              <a:gd name="connsiteY57" fmla="*/ 133511 h 4297250"/>
              <a:gd name="connsiteX58" fmla="*/ 2066003 w 3619883"/>
              <a:gd name="connsiteY58" fmla="*/ 143313 h 4297250"/>
              <a:gd name="connsiteX59" fmla="*/ 2177615 w 3619883"/>
              <a:gd name="connsiteY59" fmla="*/ 119007 h 4297250"/>
              <a:gd name="connsiteX60" fmla="*/ 2255883 w 3619883"/>
              <a:gd name="connsiteY60" fmla="*/ 99047 h 4297250"/>
              <a:gd name="connsiteX61" fmla="*/ 2344622 w 3619883"/>
              <a:gd name="connsiteY61" fmla="*/ 91388 h 4297250"/>
              <a:gd name="connsiteX62" fmla="*/ 2455682 w 3619883"/>
              <a:gd name="connsiteY62" fmla="*/ 78869 h 4297250"/>
              <a:gd name="connsiteX63" fmla="*/ 2632609 w 3619883"/>
              <a:gd name="connsiteY63" fmla="*/ 75338 h 4297250"/>
              <a:gd name="connsiteX64" fmla="*/ 2742291 w 3619883"/>
              <a:gd name="connsiteY64" fmla="*/ 92282 h 4297250"/>
              <a:gd name="connsiteX65" fmla="*/ 2851974 w 3619883"/>
              <a:gd name="connsiteY65" fmla="*/ 109227 h 4297250"/>
              <a:gd name="connsiteX66" fmla="*/ 2907643 w 3619883"/>
              <a:gd name="connsiteY66" fmla="*/ 100020 h 4297250"/>
              <a:gd name="connsiteX67" fmla="*/ 2944022 w 3619883"/>
              <a:gd name="connsiteY67" fmla="*/ 30853 h 4297250"/>
              <a:gd name="connsiteX68" fmla="*/ 3022289 w 3619883"/>
              <a:gd name="connsiteY68" fmla="*/ 10893 h 4297250"/>
              <a:gd name="connsiteX69" fmla="*/ 3054807 w 3619883"/>
              <a:gd name="connsiteY69" fmla="*/ 24226 h 4297250"/>
              <a:gd name="connsiteX70" fmla="*/ 3141892 w 3619883"/>
              <a:gd name="connsiteY70" fmla="*/ 51925 h 4297250"/>
              <a:gd name="connsiteX71" fmla="*/ 3185711 w 3619883"/>
              <a:gd name="connsiteY71" fmla="*/ 59881 h 4297250"/>
              <a:gd name="connsiteX72" fmla="*/ 3219056 w 3619883"/>
              <a:gd name="connsiteY72" fmla="*/ 55536 h 4297250"/>
              <a:gd name="connsiteX73" fmla="*/ 3263425 w 3619883"/>
              <a:gd name="connsiteY73" fmla="*/ 51706 h 4297250"/>
              <a:gd name="connsiteX74" fmla="*/ 3296219 w 3619883"/>
              <a:gd name="connsiteY74" fmla="*/ 59147 h 4297250"/>
              <a:gd name="connsiteX75" fmla="*/ 3319094 w 3619883"/>
              <a:gd name="connsiteY75" fmla="*/ 42500 h 4297250"/>
              <a:gd name="connsiteX76" fmla="*/ 3420511 w 3619883"/>
              <a:gd name="connsiteY76" fmla="*/ 0 h 4297250"/>
              <a:gd name="connsiteX77" fmla="*/ 3453305 w 3619883"/>
              <a:gd name="connsiteY77" fmla="*/ 7440 h 4297250"/>
              <a:gd name="connsiteX78" fmla="*/ 3496571 w 3619883"/>
              <a:gd name="connsiteY78" fmla="*/ 27182 h 4297250"/>
              <a:gd name="connsiteX79" fmla="*/ 3602117 w 3619883"/>
              <a:gd name="connsiteY79" fmla="*/ 132521 h 4297250"/>
              <a:gd name="connsiteX80" fmla="*/ 3619883 w 3619883"/>
              <a:gd name="connsiteY80" fmla="*/ 140049 h 4297250"/>
              <a:gd name="connsiteX81" fmla="*/ 3619883 w 3619883"/>
              <a:gd name="connsiteY8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161321 w 3619883"/>
              <a:gd name="connsiteY24" fmla="*/ 4128157 h 4297250"/>
              <a:gd name="connsiteX25" fmla="*/ 230914 w 3619883"/>
              <a:gd name="connsiteY25" fmla="*/ 4128157 h 4297250"/>
              <a:gd name="connsiteX26" fmla="*/ 189322 w 3619883"/>
              <a:gd name="connsiteY26" fmla="*/ 4275461 h 4297250"/>
              <a:gd name="connsiteX27" fmla="*/ 0 w 3619883"/>
              <a:gd name="connsiteY27" fmla="*/ 4275461 h 4297250"/>
              <a:gd name="connsiteX28" fmla="*/ 0 w 3619883"/>
              <a:gd name="connsiteY28" fmla="*/ 42229 h 4297250"/>
              <a:gd name="connsiteX29" fmla="*/ 42464 w 3619883"/>
              <a:gd name="connsiteY29" fmla="*/ 40518 h 4297250"/>
              <a:gd name="connsiteX30" fmla="*/ 137733 w 3619883"/>
              <a:gd name="connsiteY30" fmla="*/ 35355 h 4297250"/>
              <a:gd name="connsiteX31" fmla="*/ 270565 w 3619883"/>
              <a:gd name="connsiteY31" fmla="*/ 29759 h 4297250"/>
              <a:gd name="connsiteX32" fmla="*/ 479734 w 3619883"/>
              <a:gd name="connsiteY32" fmla="*/ 45455 h 4297250"/>
              <a:gd name="connsiteX33" fmla="*/ 524103 w 3619883"/>
              <a:gd name="connsiteY33" fmla="*/ 41625 h 4297250"/>
              <a:gd name="connsiteX34" fmla="*/ 624416 w 3619883"/>
              <a:gd name="connsiteY34" fmla="*/ 22696 h 4297250"/>
              <a:gd name="connsiteX35" fmla="*/ 657762 w 3619883"/>
              <a:gd name="connsiteY35" fmla="*/ 18351 h 4297250"/>
              <a:gd name="connsiteX36" fmla="*/ 690557 w 3619883"/>
              <a:gd name="connsiteY36" fmla="*/ 25792 h 4297250"/>
              <a:gd name="connsiteX37" fmla="*/ 745123 w 3619883"/>
              <a:gd name="connsiteY37" fmla="*/ 40157 h 4297250"/>
              <a:gd name="connsiteX38" fmla="*/ 789493 w 3619883"/>
              <a:gd name="connsiteY38" fmla="*/ 36327 h 4297250"/>
              <a:gd name="connsiteX39" fmla="*/ 854255 w 3619883"/>
              <a:gd name="connsiteY39" fmla="*/ 68887 h 4297250"/>
              <a:gd name="connsiteX40" fmla="*/ 897520 w 3619883"/>
              <a:gd name="connsiteY40" fmla="*/ 88629 h 4297250"/>
              <a:gd name="connsiteX41" fmla="*/ 940510 w 3619883"/>
              <a:gd name="connsiteY41" fmla="*/ 114265 h 4297250"/>
              <a:gd name="connsiteX42" fmla="*/ 1082712 w 3619883"/>
              <a:gd name="connsiteY42" fmla="*/ 144543 h 4297250"/>
              <a:gd name="connsiteX43" fmla="*/ 1205348 w 3619883"/>
              <a:gd name="connsiteY43" fmla="*/ 120753 h 4297250"/>
              <a:gd name="connsiteX44" fmla="*/ 1271764 w 3619883"/>
              <a:gd name="connsiteY44" fmla="*/ 117956 h 4297250"/>
              <a:gd name="connsiteX45" fmla="*/ 1315583 w 3619883"/>
              <a:gd name="connsiteY45" fmla="*/ 125912 h 4297250"/>
              <a:gd name="connsiteX46" fmla="*/ 1359125 w 3619883"/>
              <a:gd name="connsiteY46" fmla="*/ 139761 h 4297250"/>
              <a:gd name="connsiteX47" fmla="*/ 1391919 w 3619883"/>
              <a:gd name="connsiteY47" fmla="*/ 147202 h 4297250"/>
              <a:gd name="connsiteX48" fmla="*/ 1436563 w 3619883"/>
              <a:gd name="connsiteY48" fmla="*/ 137480 h 4297250"/>
              <a:gd name="connsiteX49" fmla="*/ 1471566 w 3619883"/>
              <a:gd name="connsiteY49" fmla="*/ 97777 h 4297250"/>
              <a:gd name="connsiteX50" fmla="*/ 1505739 w 3619883"/>
              <a:gd name="connsiteY50" fmla="*/ 75753 h 4297250"/>
              <a:gd name="connsiteX51" fmla="*/ 1590891 w 3619883"/>
              <a:gd name="connsiteY51" fmla="*/ 144702 h 4297250"/>
              <a:gd name="connsiteX52" fmla="*/ 1625616 w 3619883"/>
              <a:gd name="connsiteY52" fmla="*/ 110893 h 4297250"/>
              <a:gd name="connsiteX53" fmla="*/ 1658964 w 3619883"/>
              <a:gd name="connsiteY53" fmla="*/ 106547 h 4297250"/>
              <a:gd name="connsiteX54" fmla="*/ 1746598 w 3619883"/>
              <a:gd name="connsiteY54" fmla="*/ 122460 h 4297250"/>
              <a:gd name="connsiteX55" fmla="*/ 1811913 w 3619883"/>
              <a:gd name="connsiteY55" fmla="*/ 143234 h 4297250"/>
              <a:gd name="connsiteX56" fmla="*/ 1856557 w 3619883"/>
              <a:gd name="connsiteY56" fmla="*/ 133511 h 4297250"/>
              <a:gd name="connsiteX57" fmla="*/ 2066003 w 3619883"/>
              <a:gd name="connsiteY57" fmla="*/ 143313 h 4297250"/>
              <a:gd name="connsiteX58" fmla="*/ 2177615 w 3619883"/>
              <a:gd name="connsiteY58" fmla="*/ 119007 h 4297250"/>
              <a:gd name="connsiteX59" fmla="*/ 2255883 w 3619883"/>
              <a:gd name="connsiteY59" fmla="*/ 99047 h 4297250"/>
              <a:gd name="connsiteX60" fmla="*/ 2344622 w 3619883"/>
              <a:gd name="connsiteY60" fmla="*/ 91388 h 4297250"/>
              <a:gd name="connsiteX61" fmla="*/ 2455682 w 3619883"/>
              <a:gd name="connsiteY61" fmla="*/ 78869 h 4297250"/>
              <a:gd name="connsiteX62" fmla="*/ 2632609 w 3619883"/>
              <a:gd name="connsiteY62" fmla="*/ 75338 h 4297250"/>
              <a:gd name="connsiteX63" fmla="*/ 2742291 w 3619883"/>
              <a:gd name="connsiteY63" fmla="*/ 92282 h 4297250"/>
              <a:gd name="connsiteX64" fmla="*/ 2851974 w 3619883"/>
              <a:gd name="connsiteY64" fmla="*/ 109227 h 4297250"/>
              <a:gd name="connsiteX65" fmla="*/ 2907643 w 3619883"/>
              <a:gd name="connsiteY65" fmla="*/ 100020 h 4297250"/>
              <a:gd name="connsiteX66" fmla="*/ 2944022 w 3619883"/>
              <a:gd name="connsiteY66" fmla="*/ 30853 h 4297250"/>
              <a:gd name="connsiteX67" fmla="*/ 3022289 w 3619883"/>
              <a:gd name="connsiteY67" fmla="*/ 10893 h 4297250"/>
              <a:gd name="connsiteX68" fmla="*/ 3054807 w 3619883"/>
              <a:gd name="connsiteY68" fmla="*/ 24226 h 4297250"/>
              <a:gd name="connsiteX69" fmla="*/ 3141892 w 3619883"/>
              <a:gd name="connsiteY69" fmla="*/ 51925 h 4297250"/>
              <a:gd name="connsiteX70" fmla="*/ 3185711 w 3619883"/>
              <a:gd name="connsiteY70" fmla="*/ 59881 h 4297250"/>
              <a:gd name="connsiteX71" fmla="*/ 3219056 w 3619883"/>
              <a:gd name="connsiteY71" fmla="*/ 55536 h 4297250"/>
              <a:gd name="connsiteX72" fmla="*/ 3263425 w 3619883"/>
              <a:gd name="connsiteY72" fmla="*/ 51706 h 4297250"/>
              <a:gd name="connsiteX73" fmla="*/ 3296219 w 3619883"/>
              <a:gd name="connsiteY73" fmla="*/ 59147 h 4297250"/>
              <a:gd name="connsiteX74" fmla="*/ 3319094 w 3619883"/>
              <a:gd name="connsiteY74" fmla="*/ 42500 h 4297250"/>
              <a:gd name="connsiteX75" fmla="*/ 3420511 w 3619883"/>
              <a:gd name="connsiteY75" fmla="*/ 0 h 4297250"/>
              <a:gd name="connsiteX76" fmla="*/ 3453305 w 3619883"/>
              <a:gd name="connsiteY76" fmla="*/ 7440 h 4297250"/>
              <a:gd name="connsiteX77" fmla="*/ 3496571 w 3619883"/>
              <a:gd name="connsiteY77" fmla="*/ 27182 h 4297250"/>
              <a:gd name="connsiteX78" fmla="*/ 3602117 w 3619883"/>
              <a:gd name="connsiteY78" fmla="*/ 132521 h 4297250"/>
              <a:gd name="connsiteX79" fmla="*/ 3619883 w 3619883"/>
              <a:gd name="connsiteY79" fmla="*/ 140049 h 4297250"/>
              <a:gd name="connsiteX80" fmla="*/ 3619883 w 3619883"/>
              <a:gd name="connsiteY8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230914 w 3619883"/>
              <a:gd name="connsiteY24" fmla="*/ 4128157 h 4297250"/>
              <a:gd name="connsiteX25" fmla="*/ 189322 w 3619883"/>
              <a:gd name="connsiteY25" fmla="*/ 4275461 h 4297250"/>
              <a:gd name="connsiteX26" fmla="*/ 0 w 3619883"/>
              <a:gd name="connsiteY26" fmla="*/ 4275461 h 4297250"/>
              <a:gd name="connsiteX27" fmla="*/ 0 w 3619883"/>
              <a:gd name="connsiteY27" fmla="*/ 42229 h 4297250"/>
              <a:gd name="connsiteX28" fmla="*/ 42464 w 3619883"/>
              <a:gd name="connsiteY28" fmla="*/ 40518 h 4297250"/>
              <a:gd name="connsiteX29" fmla="*/ 137733 w 3619883"/>
              <a:gd name="connsiteY29" fmla="*/ 35355 h 4297250"/>
              <a:gd name="connsiteX30" fmla="*/ 270565 w 3619883"/>
              <a:gd name="connsiteY30" fmla="*/ 29759 h 4297250"/>
              <a:gd name="connsiteX31" fmla="*/ 479734 w 3619883"/>
              <a:gd name="connsiteY31" fmla="*/ 45455 h 4297250"/>
              <a:gd name="connsiteX32" fmla="*/ 524103 w 3619883"/>
              <a:gd name="connsiteY32" fmla="*/ 41625 h 4297250"/>
              <a:gd name="connsiteX33" fmla="*/ 624416 w 3619883"/>
              <a:gd name="connsiteY33" fmla="*/ 22696 h 4297250"/>
              <a:gd name="connsiteX34" fmla="*/ 657762 w 3619883"/>
              <a:gd name="connsiteY34" fmla="*/ 18351 h 4297250"/>
              <a:gd name="connsiteX35" fmla="*/ 690557 w 3619883"/>
              <a:gd name="connsiteY35" fmla="*/ 25792 h 4297250"/>
              <a:gd name="connsiteX36" fmla="*/ 745123 w 3619883"/>
              <a:gd name="connsiteY36" fmla="*/ 40157 h 4297250"/>
              <a:gd name="connsiteX37" fmla="*/ 789493 w 3619883"/>
              <a:gd name="connsiteY37" fmla="*/ 36327 h 4297250"/>
              <a:gd name="connsiteX38" fmla="*/ 854255 w 3619883"/>
              <a:gd name="connsiteY38" fmla="*/ 68887 h 4297250"/>
              <a:gd name="connsiteX39" fmla="*/ 897520 w 3619883"/>
              <a:gd name="connsiteY39" fmla="*/ 88629 h 4297250"/>
              <a:gd name="connsiteX40" fmla="*/ 940510 w 3619883"/>
              <a:gd name="connsiteY40" fmla="*/ 114265 h 4297250"/>
              <a:gd name="connsiteX41" fmla="*/ 1082712 w 3619883"/>
              <a:gd name="connsiteY41" fmla="*/ 144543 h 4297250"/>
              <a:gd name="connsiteX42" fmla="*/ 1205348 w 3619883"/>
              <a:gd name="connsiteY42" fmla="*/ 120753 h 4297250"/>
              <a:gd name="connsiteX43" fmla="*/ 1271764 w 3619883"/>
              <a:gd name="connsiteY43" fmla="*/ 117956 h 4297250"/>
              <a:gd name="connsiteX44" fmla="*/ 1315583 w 3619883"/>
              <a:gd name="connsiteY44" fmla="*/ 125912 h 4297250"/>
              <a:gd name="connsiteX45" fmla="*/ 1359125 w 3619883"/>
              <a:gd name="connsiteY45" fmla="*/ 139761 h 4297250"/>
              <a:gd name="connsiteX46" fmla="*/ 1391919 w 3619883"/>
              <a:gd name="connsiteY46" fmla="*/ 147202 h 4297250"/>
              <a:gd name="connsiteX47" fmla="*/ 1436563 w 3619883"/>
              <a:gd name="connsiteY47" fmla="*/ 137480 h 4297250"/>
              <a:gd name="connsiteX48" fmla="*/ 1471566 w 3619883"/>
              <a:gd name="connsiteY48" fmla="*/ 97777 h 4297250"/>
              <a:gd name="connsiteX49" fmla="*/ 1505739 w 3619883"/>
              <a:gd name="connsiteY49" fmla="*/ 75753 h 4297250"/>
              <a:gd name="connsiteX50" fmla="*/ 1590891 w 3619883"/>
              <a:gd name="connsiteY50" fmla="*/ 144702 h 4297250"/>
              <a:gd name="connsiteX51" fmla="*/ 1625616 w 3619883"/>
              <a:gd name="connsiteY51" fmla="*/ 110893 h 4297250"/>
              <a:gd name="connsiteX52" fmla="*/ 1658964 w 3619883"/>
              <a:gd name="connsiteY52" fmla="*/ 106547 h 4297250"/>
              <a:gd name="connsiteX53" fmla="*/ 1746598 w 3619883"/>
              <a:gd name="connsiteY53" fmla="*/ 122460 h 4297250"/>
              <a:gd name="connsiteX54" fmla="*/ 1811913 w 3619883"/>
              <a:gd name="connsiteY54" fmla="*/ 143234 h 4297250"/>
              <a:gd name="connsiteX55" fmla="*/ 1856557 w 3619883"/>
              <a:gd name="connsiteY55" fmla="*/ 133511 h 4297250"/>
              <a:gd name="connsiteX56" fmla="*/ 2066003 w 3619883"/>
              <a:gd name="connsiteY56" fmla="*/ 143313 h 4297250"/>
              <a:gd name="connsiteX57" fmla="*/ 2177615 w 3619883"/>
              <a:gd name="connsiteY57" fmla="*/ 119007 h 4297250"/>
              <a:gd name="connsiteX58" fmla="*/ 2255883 w 3619883"/>
              <a:gd name="connsiteY58" fmla="*/ 99047 h 4297250"/>
              <a:gd name="connsiteX59" fmla="*/ 2344622 w 3619883"/>
              <a:gd name="connsiteY59" fmla="*/ 91388 h 4297250"/>
              <a:gd name="connsiteX60" fmla="*/ 2455682 w 3619883"/>
              <a:gd name="connsiteY60" fmla="*/ 78869 h 4297250"/>
              <a:gd name="connsiteX61" fmla="*/ 2632609 w 3619883"/>
              <a:gd name="connsiteY61" fmla="*/ 75338 h 4297250"/>
              <a:gd name="connsiteX62" fmla="*/ 2742291 w 3619883"/>
              <a:gd name="connsiteY62" fmla="*/ 92282 h 4297250"/>
              <a:gd name="connsiteX63" fmla="*/ 2851974 w 3619883"/>
              <a:gd name="connsiteY63" fmla="*/ 109227 h 4297250"/>
              <a:gd name="connsiteX64" fmla="*/ 2907643 w 3619883"/>
              <a:gd name="connsiteY64" fmla="*/ 100020 h 4297250"/>
              <a:gd name="connsiteX65" fmla="*/ 2944022 w 3619883"/>
              <a:gd name="connsiteY65" fmla="*/ 30853 h 4297250"/>
              <a:gd name="connsiteX66" fmla="*/ 3022289 w 3619883"/>
              <a:gd name="connsiteY66" fmla="*/ 10893 h 4297250"/>
              <a:gd name="connsiteX67" fmla="*/ 3054807 w 3619883"/>
              <a:gd name="connsiteY67" fmla="*/ 24226 h 4297250"/>
              <a:gd name="connsiteX68" fmla="*/ 3141892 w 3619883"/>
              <a:gd name="connsiteY68" fmla="*/ 51925 h 4297250"/>
              <a:gd name="connsiteX69" fmla="*/ 3185711 w 3619883"/>
              <a:gd name="connsiteY69" fmla="*/ 59881 h 4297250"/>
              <a:gd name="connsiteX70" fmla="*/ 3219056 w 3619883"/>
              <a:gd name="connsiteY70" fmla="*/ 55536 h 4297250"/>
              <a:gd name="connsiteX71" fmla="*/ 3263425 w 3619883"/>
              <a:gd name="connsiteY71" fmla="*/ 51706 h 4297250"/>
              <a:gd name="connsiteX72" fmla="*/ 3296219 w 3619883"/>
              <a:gd name="connsiteY72" fmla="*/ 59147 h 4297250"/>
              <a:gd name="connsiteX73" fmla="*/ 3319094 w 3619883"/>
              <a:gd name="connsiteY73" fmla="*/ 42500 h 4297250"/>
              <a:gd name="connsiteX74" fmla="*/ 3420511 w 3619883"/>
              <a:gd name="connsiteY74" fmla="*/ 0 h 4297250"/>
              <a:gd name="connsiteX75" fmla="*/ 3453305 w 3619883"/>
              <a:gd name="connsiteY75" fmla="*/ 7440 h 4297250"/>
              <a:gd name="connsiteX76" fmla="*/ 3496571 w 3619883"/>
              <a:gd name="connsiteY76" fmla="*/ 27182 h 4297250"/>
              <a:gd name="connsiteX77" fmla="*/ 3602117 w 3619883"/>
              <a:gd name="connsiteY77" fmla="*/ 132521 h 4297250"/>
              <a:gd name="connsiteX78" fmla="*/ 3619883 w 3619883"/>
              <a:gd name="connsiteY78" fmla="*/ 140049 h 4297250"/>
              <a:gd name="connsiteX79" fmla="*/ 3619883 w 3619883"/>
              <a:gd name="connsiteY7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189322 w 3619883"/>
              <a:gd name="connsiteY24" fmla="*/ 4275461 h 4297250"/>
              <a:gd name="connsiteX25" fmla="*/ 0 w 3619883"/>
              <a:gd name="connsiteY25" fmla="*/ 4275461 h 4297250"/>
              <a:gd name="connsiteX26" fmla="*/ 0 w 3619883"/>
              <a:gd name="connsiteY26" fmla="*/ 42229 h 4297250"/>
              <a:gd name="connsiteX27" fmla="*/ 42464 w 3619883"/>
              <a:gd name="connsiteY27" fmla="*/ 40518 h 4297250"/>
              <a:gd name="connsiteX28" fmla="*/ 137733 w 3619883"/>
              <a:gd name="connsiteY28" fmla="*/ 35355 h 4297250"/>
              <a:gd name="connsiteX29" fmla="*/ 270565 w 3619883"/>
              <a:gd name="connsiteY29" fmla="*/ 29759 h 4297250"/>
              <a:gd name="connsiteX30" fmla="*/ 479734 w 3619883"/>
              <a:gd name="connsiteY30" fmla="*/ 45455 h 4297250"/>
              <a:gd name="connsiteX31" fmla="*/ 524103 w 3619883"/>
              <a:gd name="connsiteY31" fmla="*/ 41625 h 4297250"/>
              <a:gd name="connsiteX32" fmla="*/ 624416 w 3619883"/>
              <a:gd name="connsiteY32" fmla="*/ 22696 h 4297250"/>
              <a:gd name="connsiteX33" fmla="*/ 657762 w 3619883"/>
              <a:gd name="connsiteY33" fmla="*/ 18351 h 4297250"/>
              <a:gd name="connsiteX34" fmla="*/ 690557 w 3619883"/>
              <a:gd name="connsiteY34" fmla="*/ 25792 h 4297250"/>
              <a:gd name="connsiteX35" fmla="*/ 745123 w 3619883"/>
              <a:gd name="connsiteY35" fmla="*/ 40157 h 4297250"/>
              <a:gd name="connsiteX36" fmla="*/ 789493 w 3619883"/>
              <a:gd name="connsiteY36" fmla="*/ 36327 h 4297250"/>
              <a:gd name="connsiteX37" fmla="*/ 854255 w 3619883"/>
              <a:gd name="connsiteY37" fmla="*/ 68887 h 4297250"/>
              <a:gd name="connsiteX38" fmla="*/ 897520 w 3619883"/>
              <a:gd name="connsiteY38" fmla="*/ 88629 h 4297250"/>
              <a:gd name="connsiteX39" fmla="*/ 940510 w 3619883"/>
              <a:gd name="connsiteY39" fmla="*/ 114265 h 4297250"/>
              <a:gd name="connsiteX40" fmla="*/ 1082712 w 3619883"/>
              <a:gd name="connsiteY40" fmla="*/ 144543 h 4297250"/>
              <a:gd name="connsiteX41" fmla="*/ 1205348 w 3619883"/>
              <a:gd name="connsiteY41" fmla="*/ 120753 h 4297250"/>
              <a:gd name="connsiteX42" fmla="*/ 1271764 w 3619883"/>
              <a:gd name="connsiteY42" fmla="*/ 117956 h 4297250"/>
              <a:gd name="connsiteX43" fmla="*/ 1315583 w 3619883"/>
              <a:gd name="connsiteY43" fmla="*/ 125912 h 4297250"/>
              <a:gd name="connsiteX44" fmla="*/ 1359125 w 3619883"/>
              <a:gd name="connsiteY44" fmla="*/ 139761 h 4297250"/>
              <a:gd name="connsiteX45" fmla="*/ 1391919 w 3619883"/>
              <a:gd name="connsiteY45" fmla="*/ 147202 h 4297250"/>
              <a:gd name="connsiteX46" fmla="*/ 1436563 w 3619883"/>
              <a:gd name="connsiteY46" fmla="*/ 137480 h 4297250"/>
              <a:gd name="connsiteX47" fmla="*/ 1471566 w 3619883"/>
              <a:gd name="connsiteY47" fmla="*/ 97777 h 4297250"/>
              <a:gd name="connsiteX48" fmla="*/ 1505739 w 3619883"/>
              <a:gd name="connsiteY48" fmla="*/ 75753 h 4297250"/>
              <a:gd name="connsiteX49" fmla="*/ 1590891 w 3619883"/>
              <a:gd name="connsiteY49" fmla="*/ 144702 h 4297250"/>
              <a:gd name="connsiteX50" fmla="*/ 1625616 w 3619883"/>
              <a:gd name="connsiteY50" fmla="*/ 110893 h 4297250"/>
              <a:gd name="connsiteX51" fmla="*/ 1658964 w 3619883"/>
              <a:gd name="connsiteY51" fmla="*/ 106547 h 4297250"/>
              <a:gd name="connsiteX52" fmla="*/ 1746598 w 3619883"/>
              <a:gd name="connsiteY52" fmla="*/ 122460 h 4297250"/>
              <a:gd name="connsiteX53" fmla="*/ 1811913 w 3619883"/>
              <a:gd name="connsiteY53" fmla="*/ 143234 h 4297250"/>
              <a:gd name="connsiteX54" fmla="*/ 1856557 w 3619883"/>
              <a:gd name="connsiteY54" fmla="*/ 133511 h 4297250"/>
              <a:gd name="connsiteX55" fmla="*/ 2066003 w 3619883"/>
              <a:gd name="connsiteY55" fmla="*/ 143313 h 4297250"/>
              <a:gd name="connsiteX56" fmla="*/ 2177615 w 3619883"/>
              <a:gd name="connsiteY56" fmla="*/ 119007 h 4297250"/>
              <a:gd name="connsiteX57" fmla="*/ 2255883 w 3619883"/>
              <a:gd name="connsiteY57" fmla="*/ 99047 h 4297250"/>
              <a:gd name="connsiteX58" fmla="*/ 2344622 w 3619883"/>
              <a:gd name="connsiteY58" fmla="*/ 91388 h 4297250"/>
              <a:gd name="connsiteX59" fmla="*/ 2455682 w 3619883"/>
              <a:gd name="connsiteY59" fmla="*/ 78869 h 4297250"/>
              <a:gd name="connsiteX60" fmla="*/ 2632609 w 3619883"/>
              <a:gd name="connsiteY60" fmla="*/ 75338 h 4297250"/>
              <a:gd name="connsiteX61" fmla="*/ 2742291 w 3619883"/>
              <a:gd name="connsiteY61" fmla="*/ 92282 h 4297250"/>
              <a:gd name="connsiteX62" fmla="*/ 2851974 w 3619883"/>
              <a:gd name="connsiteY62" fmla="*/ 109227 h 4297250"/>
              <a:gd name="connsiteX63" fmla="*/ 2907643 w 3619883"/>
              <a:gd name="connsiteY63" fmla="*/ 100020 h 4297250"/>
              <a:gd name="connsiteX64" fmla="*/ 2944022 w 3619883"/>
              <a:gd name="connsiteY64" fmla="*/ 30853 h 4297250"/>
              <a:gd name="connsiteX65" fmla="*/ 3022289 w 3619883"/>
              <a:gd name="connsiteY65" fmla="*/ 10893 h 4297250"/>
              <a:gd name="connsiteX66" fmla="*/ 3054807 w 3619883"/>
              <a:gd name="connsiteY66" fmla="*/ 24226 h 4297250"/>
              <a:gd name="connsiteX67" fmla="*/ 3141892 w 3619883"/>
              <a:gd name="connsiteY67" fmla="*/ 51925 h 4297250"/>
              <a:gd name="connsiteX68" fmla="*/ 3185711 w 3619883"/>
              <a:gd name="connsiteY68" fmla="*/ 59881 h 4297250"/>
              <a:gd name="connsiteX69" fmla="*/ 3219056 w 3619883"/>
              <a:gd name="connsiteY69" fmla="*/ 55536 h 4297250"/>
              <a:gd name="connsiteX70" fmla="*/ 3263425 w 3619883"/>
              <a:gd name="connsiteY70" fmla="*/ 51706 h 4297250"/>
              <a:gd name="connsiteX71" fmla="*/ 3296219 w 3619883"/>
              <a:gd name="connsiteY71" fmla="*/ 59147 h 4297250"/>
              <a:gd name="connsiteX72" fmla="*/ 3319094 w 3619883"/>
              <a:gd name="connsiteY72" fmla="*/ 42500 h 4297250"/>
              <a:gd name="connsiteX73" fmla="*/ 3420511 w 3619883"/>
              <a:gd name="connsiteY73" fmla="*/ 0 h 4297250"/>
              <a:gd name="connsiteX74" fmla="*/ 3453305 w 3619883"/>
              <a:gd name="connsiteY74" fmla="*/ 7440 h 4297250"/>
              <a:gd name="connsiteX75" fmla="*/ 3496571 w 3619883"/>
              <a:gd name="connsiteY75" fmla="*/ 27182 h 4297250"/>
              <a:gd name="connsiteX76" fmla="*/ 3602117 w 3619883"/>
              <a:gd name="connsiteY76" fmla="*/ 132521 h 4297250"/>
              <a:gd name="connsiteX77" fmla="*/ 3619883 w 3619883"/>
              <a:gd name="connsiteY77" fmla="*/ 140049 h 4297250"/>
              <a:gd name="connsiteX78" fmla="*/ 3619883 w 3619883"/>
              <a:gd name="connsiteY7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339106 w 3619883"/>
              <a:gd name="connsiteY22" fmla="*/ 4128157 h 4297250"/>
              <a:gd name="connsiteX23" fmla="*/ 189322 w 3619883"/>
              <a:gd name="connsiteY23" fmla="*/ 4275461 h 4297250"/>
              <a:gd name="connsiteX24" fmla="*/ 0 w 3619883"/>
              <a:gd name="connsiteY24" fmla="*/ 4275461 h 4297250"/>
              <a:gd name="connsiteX25" fmla="*/ 0 w 3619883"/>
              <a:gd name="connsiteY25" fmla="*/ 42229 h 4297250"/>
              <a:gd name="connsiteX26" fmla="*/ 42464 w 3619883"/>
              <a:gd name="connsiteY26" fmla="*/ 40518 h 4297250"/>
              <a:gd name="connsiteX27" fmla="*/ 137733 w 3619883"/>
              <a:gd name="connsiteY27" fmla="*/ 35355 h 4297250"/>
              <a:gd name="connsiteX28" fmla="*/ 270565 w 3619883"/>
              <a:gd name="connsiteY28" fmla="*/ 29759 h 4297250"/>
              <a:gd name="connsiteX29" fmla="*/ 479734 w 3619883"/>
              <a:gd name="connsiteY29" fmla="*/ 45455 h 4297250"/>
              <a:gd name="connsiteX30" fmla="*/ 524103 w 3619883"/>
              <a:gd name="connsiteY30" fmla="*/ 41625 h 4297250"/>
              <a:gd name="connsiteX31" fmla="*/ 624416 w 3619883"/>
              <a:gd name="connsiteY31" fmla="*/ 22696 h 4297250"/>
              <a:gd name="connsiteX32" fmla="*/ 657762 w 3619883"/>
              <a:gd name="connsiteY32" fmla="*/ 18351 h 4297250"/>
              <a:gd name="connsiteX33" fmla="*/ 690557 w 3619883"/>
              <a:gd name="connsiteY33" fmla="*/ 25792 h 4297250"/>
              <a:gd name="connsiteX34" fmla="*/ 745123 w 3619883"/>
              <a:gd name="connsiteY34" fmla="*/ 40157 h 4297250"/>
              <a:gd name="connsiteX35" fmla="*/ 789493 w 3619883"/>
              <a:gd name="connsiteY35" fmla="*/ 36327 h 4297250"/>
              <a:gd name="connsiteX36" fmla="*/ 854255 w 3619883"/>
              <a:gd name="connsiteY36" fmla="*/ 68887 h 4297250"/>
              <a:gd name="connsiteX37" fmla="*/ 897520 w 3619883"/>
              <a:gd name="connsiteY37" fmla="*/ 88629 h 4297250"/>
              <a:gd name="connsiteX38" fmla="*/ 940510 w 3619883"/>
              <a:gd name="connsiteY38" fmla="*/ 114265 h 4297250"/>
              <a:gd name="connsiteX39" fmla="*/ 1082712 w 3619883"/>
              <a:gd name="connsiteY39" fmla="*/ 144543 h 4297250"/>
              <a:gd name="connsiteX40" fmla="*/ 1205348 w 3619883"/>
              <a:gd name="connsiteY40" fmla="*/ 120753 h 4297250"/>
              <a:gd name="connsiteX41" fmla="*/ 1271764 w 3619883"/>
              <a:gd name="connsiteY41" fmla="*/ 117956 h 4297250"/>
              <a:gd name="connsiteX42" fmla="*/ 1315583 w 3619883"/>
              <a:gd name="connsiteY42" fmla="*/ 125912 h 4297250"/>
              <a:gd name="connsiteX43" fmla="*/ 1359125 w 3619883"/>
              <a:gd name="connsiteY43" fmla="*/ 139761 h 4297250"/>
              <a:gd name="connsiteX44" fmla="*/ 1391919 w 3619883"/>
              <a:gd name="connsiteY44" fmla="*/ 147202 h 4297250"/>
              <a:gd name="connsiteX45" fmla="*/ 1436563 w 3619883"/>
              <a:gd name="connsiteY45" fmla="*/ 137480 h 4297250"/>
              <a:gd name="connsiteX46" fmla="*/ 1471566 w 3619883"/>
              <a:gd name="connsiteY46" fmla="*/ 97777 h 4297250"/>
              <a:gd name="connsiteX47" fmla="*/ 1505739 w 3619883"/>
              <a:gd name="connsiteY47" fmla="*/ 75753 h 4297250"/>
              <a:gd name="connsiteX48" fmla="*/ 1590891 w 3619883"/>
              <a:gd name="connsiteY48" fmla="*/ 144702 h 4297250"/>
              <a:gd name="connsiteX49" fmla="*/ 1625616 w 3619883"/>
              <a:gd name="connsiteY49" fmla="*/ 110893 h 4297250"/>
              <a:gd name="connsiteX50" fmla="*/ 1658964 w 3619883"/>
              <a:gd name="connsiteY50" fmla="*/ 106547 h 4297250"/>
              <a:gd name="connsiteX51" fmla="*/ 1746598 w 3619883"/>
              <a:gd name="connsiteY51" fmla="*/ 122460 h 4297250"/>
              <a:gd name="connsiteX52" fmla="*/ 1811913 w 3619883"/>
              <a:gd name="connsiteY52" fmla="*/ 143234 h 4297250"/>
              <a:gd name="connsiteX53" fmla="*/ 1856557 w 3619883"/>
              <a:gd name="connsiteY53" fmla="*/ 133511 h 4297250"/>
              <a:gd name="connsiteX54" fmla="*/ 2066003 w 3619883"/>
              <a:gd name="connsiteY54" fmla="*/ 143313 h 4297250"/>
              <a:gd name="connsiteX55" fmla="*/ 2177615 w 3619883"/>
              <a:gd name="connsiteY55" fmla="*/ 119007 h 4297250"/>
              <a:gd name="connsiteX56" fmla="*/ 2255883 w 3619883"/>
              <a:gd name="connsiteY56" fmla="*/ 99047 h 4297250"/>
              <a:gd name="connsiteX57" fmla="*/ 2344622 w 3619883"/>
              <a:gd name="connsiteY57" fmla="*/ 91388 h 4297250"/>
              <a:gd name="connsiteX58" fmla="*/ 2455682 w 3619883"/>
              <a:gd name="connsiteY58" fmla="*/ 78869 h 4297250"/>
              <a:gd name="connsiteX59" fmla="*/ 2632609 w 3619883"/>
              <a:gd name="connsiteY59" fmla="*/ 75338 h 4297250"/>
              <a:gd name="connsiteX60" fmla="*/ 2742291 w 3619883"/>
              <a:gd name="connsiteY60" fmla="*/ 92282 h 4297250"/>
              <a:gd name="connsiteX61" fmla="*/ 2851974 w 3619883"/>
              <a:gd name="connsiteY61" fmla="*/ 109227 h 4297250"/>
              <a:gd name="connsiteX62" fmla="*/ 2907643 w 3619883"/>
              <a:gd name="connsiteY62" fmla="*/ 100020 h 4297250"/>
              <a:gd name="connsiteX63" fmla="*/ 2944022 w 3619883"/>
              <a:gd name="connsiteY63" fmla="*/ 30853 h 4297250"/>
              <a:gd name="connsiteX64" fmla="*/ 3022289 w 3619883"/>
              <a:gd name="connsiteY64" fmla="*/ 10893 h 4297250"/>
              <a:gd name="connsiteX65" fmla="*/ 3054807 w 3619883"/>
              <a:gd name="connsiteY65" fmla="*/ 24226 h 4297250"/>
              <a:gd name="connsiteX66" fmla="*/ 3141892 w 3619883"/>
              <a:gd name="connsiteY66" fmla="*/ 51925 h 4297250"/>
              <a:gd name="connsiteX67" fmla="*/ 3185711 w 3619883"/>
              <a:gd name="connsiteY67" fmla="*/ 59881 h 4297250"/>
              <a:gd name="connsiteX68" fmla="*/ 3219056 w 3619883"/>
              <a:gd name="connsiteY68" fmla="*/ 55536 h 4297250"/>
              <a:gd name="connsiteX69" fmla="*/ 3263425 w 3619883"/>
              <a:gd name="connsiteY69" fmla="*/ 51706 h 4297250"/>
              <a:gd name="connsiteX70" fmla="*/ 3296219 w 3619883"/>
              <a:gd name="connsiteY70" fmla="*/ 59147 h 4297250"/>
              <a:gd name="connsiteX71" fmla="*/ 3319094 w 3619883"/>
              <a:gd name="connsiteY71" fmla="*/ 42500 h 4297250"/>
              <a:gd name="connsiteX72" fmla="*/ 3420511 w 3619883"/>
              <a:gd name="connsiteY72" fmla="*/ 0 h 4297250"/>
              <a:gd name="connsiteX73" fmla="*/ 3453305 w 3619883"/>
              <a:gd name="connsiteY73" fmla="*/ 7440 h 4297250"/>
              <a:gd name="connsiteX74" fmla="*/ 3496571 w 3619883"/>
              <a:gd name="connsiteY74" fmla="*/ 27182 h 4297250"/>
              <a:gd name="connsiteX75" fmla="*/ 3602117 w 3619883"/>
              <a:gd name="connsiteY75" fmla="*/ 132521 h 4297250"/>
              <a:gd name="connsiteX76" fmla="*/ 3619883 w 3619883"/>
              <a:gd name="connsiteY76" fmla="*/ 140049 h 4297250"/>
              <a:gd name="connsiteX77" fmla="*/ 3619883 w 3619883"/>
              <a:gd name="connsiteY7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189322 w 3619883"/>
              <a:gd name="connsiteY22" fmla="*/ 4275461 h 4297250"/>
              <a:gd name="connsiteX23" fmla="*/ 0 w 3619883"/>
              <a:gd name="connsiteY23" fmla="*/ 4275461 h 4297250"/>
              <a:gd name="connsiteX24" fmla="*/ 0 w 3619883"/>
              <a:gd name="connsiteY24" fmla="*/ 42229 h 4297250"/>
              <a:gd name="connsiteX25" fmla="*/ 42464 w 3619883"/>
              <a:gd name="connsiteY25" fmla="*/ 40518 h 4297250"/>
              <a:gd name="connsiteX26" fmla="*/ 137733 w 3619883"/>
              <a:gd name="connsiteY26" fmla="*/ 35355 h 4297250"/>
              <a:gd name="connsiteX27" fmla="*/ 270565 w 3619883"/>
              <a:gd name="connsiteY27" fmla="*/ 29759 h 4297250"/>
              <a:gd name="connsiteX28" fmla="*/ 479734 w 3619883"/>
              <a:gd name="connsiteY28" fmla="*/ 45455 h 4297250"/>
              <a:gd name="connsiteX29" fmla="*/ 524103 w 3619883"/>
              <a:gd name="connsiteY29" fmla="*/ 41625 h 4297250"/>
              <a:gd name="connsiteX30" fmla="*/ 624416 w 3619883"/>
              <a:gd name="connsiteY30" fmla="*/ 22696 h 4297250"/>
              <a:gd name="connsiteX31" fmla="*/ 657762 w 3619883"/>
              <a:gd name="connsiteY31" fmla="*/ 18351 h 4297250"/>
              <a:gd name="connsiteX32" fmla="*/ 690557 w 3619883"/>
              <a:gd name="connsiteY32" fmla="*/ 25792 h 4297250"/>
              <a:gd name="connsiteX33" fmla="*/ 745123 w 3619883"/>
              <a:gd name="connsiteY33" fmla="*/ 40157 h 4297250"/>
              <a:gd name="connsiteX34" fmla="*/ 789493 w 3619883"/>
              <a:gd name="connsiteY34" fmla="*/ 36327 h 4297250"/>
              <a:gd name="connsiteX35" fmla="*/ 854255 w 3619883"/>
              <a:gd name="connsiteY35" fmla="*/ 68887 h 4297250"/>
              <a:gd name="connsiteX36" fmla="*/ 897520 w 3619883"/>
              <a:gd name="connsiteY36" fmla="*/ 88629 h 4297250"/>
              <a:gd name="connsiteX37" fmla="*/ 940510 w 3619883"/>
              <a:gd name="connsiteY37" fmla="*/ 114265 h 4297250"/>
              <a:gd name="connsiteX38" fmla="*/ 1082712 w 3619883"/>
              <a:gd name="connsiteY38" fmla="*/ 144543 h 4297250"/>
              <a:gd name="connsiteX39" fmla="*/ 1205348 w 3619883"/>
              <a:gd name="connsiteY39" fmla="*/ 120753 h 4297250"/>
              <a:gd name="connsiteX40" fmla="*/ 1271764 w 3619883"/>
              <a:gd name="connsiteY40" fmla="*/ 117956 h 4297250"/>
              <a:gd name="connsiteX41" fmla="*/ 1315583 w 3619883"/>
              <a:gd name="connsiteY41" fmla="*/ 125912 h 4297250"/>
              <a:gd name="connsiteX42" fmla="*/ 1359125 w 3619883"/>
              <a:gd name="connsiteY42" fmla="*/ 139761 h 4297250"/>
              <a:gd name="connsiteX43" fmla="*/ 1391919 w 3619883"/>
              <a:gd name="connsiteY43" fmla="*/ 147202 h 4297250"/>
              <a:gd name="connsiteX44" fmla="*/ 1436563 w 3619883"/>
              <a:gd name="connsiteY44" fmla="*/ 137480 h 4297250"/>
              <a:gd name="connsiteX45" fmla="*/ 1471566 w 3619883"/>
              <a:gd name="connsiteY45" fmla="*/ 97777 h 4297250"/>
              <a:gd name="connsiteX46" fmla="*/ 1505739 w 3619883"/>
              <a:gd name="connsiteY46" fmla="*/ 75753 h 4297250"/>
              <a:gd name="connsiteX47" fmla="*/ 1590891 w 3619883"/>
              <a:gd name="connsiteY47" fmla="*/ 144702 h 4297250"/>
              <a:gd name="connsiteX48" fmla="*/ 1625616 w 3619883"/>
              <a:gd name="connsiteY48" fmla="*/ 110893 h 4297250"/>
              <a:gd name="connsiteX49" fmla="*/ 1658964 w 3619883"/>
              <a:gd name="connsiteY49" fmla="*/ 106547 h 4297250"/>
              <a:gd name="connsiteX50" fmla="*/ 1746598 w 3619883"/>
              <a:gd name="connsiteY50" fmla="*/ 122460 h 4297250"/>
              <a:gd name="connsiteX51" fmla="*/ 1811913 w 3619883"/>
              <a:gd name="connsiteY51" fmla="*/ 143234 h 4297250"/>
              <a:gd name="connsiteX52" fmla="*/ 1856557 w 3619883"/>
              <a:gd name="connsiteY52" fmla="*/ 133511 h 4297250"/>
              <a:gd name="connsiteX53" fmla="*/ 2066003 w 3619883"/>
              <a:gd name="connsiteY53" fmla="*/ 143313 h 4297250"/>
              <a:gd name="connsiteX54" fmla="*/ 2177615 w 3619883"/>
              <a:gd name="connsiteY54" fmla="*/ 119007 h 4297250"/>
              <a:gd name="connsiteX55" fmla="*/ 2255883 w 3619883"/>
              <a:gd name="connsiteY55" fmla="*/ 99047 h 4297250"/>
              <a:gd name="connsiteX56" fmla="*/ 2344622 w 3619883"/>
              <a:gd name="connsiteY56" fmla="*/ 91388 h 4297250"/>
              <a:gd name="connsiteX57" fmla="*/ 2455682 w 3619883"/>
              <a:gd name="connsiteY57" fmla="*/ 78869 h 4297250"/>
              <a:gd name="connsiteX58" fmla="*/ 2632609 w 3619883"/>
              <a:gd name="connsiteY58" fmla="*/ 75338 h 4297250"/>
              <a:gd name="connsiteX59" fmla="*/ 2742291 w 3619883"/>
              <a:gd name="connsiteY59" fmla="*/ 92282 h 4297250"/>
              <a:gd name="connsiteX60" fmla="*/ 2851974 w 3619883"/>
              <a:gd name="connsiteY60" fmla="*/ 109227 h 4297250"/>
              <a:gd name="connsiteX61" fmla="*/ 2907643 w 3619883"/>
              <a:gd name="connsiteY61" fmla="*/ 100020 h 4297250"/>
              <a:gd name="connsiteX62" fmla="*/ 2944022 w 3619883"/>
              <a:gd name="connsiteY62" fmla="*/ 30853 h 4297250"/>
              <a:gd name="connsiteX63" fmla="*/ 3022289 w 3619883"/>
              <a:gd name="connsiteY63" fmla="*/ 10893 h 4297250"/>
              <a:gd name="connsiteX64" fmla="*/ 3054807 w 3619883"/>
              <a:gd name="connsiteY64" fmla="*/ 24226 h 4297250"/>
              <a:gd name="connsiteX65" fmla="*/ 3141892 w 3619883"/>
              <a:gd name="connsiteY65" fmla="*/ 51925 h 4297250"/>
              <a:gd name="connsiteX66" fmla="*/ 3185711 w 3619883"/>
              <a:gd name="connsiteY66" fmla="*/ 59881 h 4297250"/>
              <a:gd name="connsiteX67" fmla="*/ 3219056 w 3619883"/>
              <a:gd name="connsiteY67" fmla="*/ 55536 h 4297250"/>
              <a:gd name="connsiteX68" fmla="*/ 3263425 w 3619883"/>
              <a:gd name="connsiteY68" fmla="*/ 51706 h 4297250"/>
              <a:gd name="connsiteX69" fmla="*/ 3296219 w 3619883"/>
              <a:gd name="connsiteY69" fmla="*/ 59147 h 4297250"/>
              <a:gd name="connsiteX70" fmla="*/ 3319094 w 3619883"/>
              <a:gd name="connsiteY70" fmla="*/ 42500 h 4297250"/>
              <a:gd name="connsiteX71" fmla="*/ 3420511 w 3619883"/>
              <a:gd name="connsiteY71" fmla="*/ 0 h 4297250"/>
              <a:gd name="connsiteX72" fmla="*/ 3453305 w 3619883"/>
              <a:gd name="connsiteY72" fmla="*/ 7440 h 4297250"/>
              <a:gd name="connsiteX73" fmla="*/ 3496571 w 3619883"/>
              <a:gd name="connsiteY73" fmla="*/ 27182 h 4297250"/>
              <a:gd name="connsiteX74" fmla="*/ 3602117 w 3619883"/>
              <a:gd name="connsiteY74" fmla="*/ 132521 h 4297250"/>
              <a:gd name="connsiteX75" fmla="*/ 3619883 w 3619883"/>
              <a:gd name="connsiteY75" fmla="*/ 140049 h 4297250"/>
              <a:gd name="connsiteX76" fmla="*/ 3619883 w 3619883"/>
              <a:gd name="connsiteY76" fmla="*/ 4275461 h 4297250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75461 h 4328302"/>
              <a:gd name="connsiteX14" fmla="*/ 1427396 w 3619883"/>
              <a:gd name="connsiteY14" fmla="*/ 4275461 h 4328302"/>
              <a:gd name="connsiteX15" fmla="*/ 1210751 w 3619883"/>
              <a:gd name="connsiteY15" fmla="*/ 4275461 h 4328302"/>
              <a:gd name="connsiteX16" fmla="*/ 1140354 w 3619883"/>
              <a:gd name="connsiteY16" fmla="*/ 4275461 h 4328302"/>
              <a:gd name="connsiteX17" fmla="*/ 953807 w 3619883"/>
              <a:gd name="connsiteY17" fmla="*/ 4275461 h 4328302"/>
              <a:gd name="connsiteX18" fmla="*/ 829432 w 3619883"/>
              <a:gd name="connsiteY18" fmla="*/ 4275461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75461 h 4328302"/>
              <a:gd name="connsiteX14" fmla="*/ 1427396 w 3619883"/>
              <a:gd name="connsiteY14" fmla="*/ 4275461 h 4328302"/>
              <a:gd name="connsiteX15" fmla="*/ 1210751 w 3619883"/>
              <a:gd name="connsiteY15" fmla="*/ 4275461 h 4328302"/>
              <a:gd name="connsiteX16" fmla="*/ 1140354 w 3619883"/>
              <a:gd name="connsiteY16" fmla="*/ 4275461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75461 h 4328302"/>
              <a:gd name="connsiteX14" fmla="*/ 1427396 w 3619883"/>
              <a:gd name="connsiteY14" fmla="*/ 4275461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75461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43756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43756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78097 w 3619883"/>
              <a:gd name="connsiteY22" fmla="*/ 4243756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41692 w 3619883"/>
              <a:gd name="connsiteY12" fmla="*/ 4328302 h 4328302"/>
              <a:gd name="connsiteX13" fmla="*/ 1558844 w 3619883"/>
              <a:gd name="connsiteY13" fmla="*/ 4243756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78097 w 3619883"/>
              <a:gd name="connsiteY22" fmla="*/ 4243756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38173 w 3619883"/>
              <a:gd name="connsiteY11" fmla="*/ 4264892 h 4328302"/>
              <a:gd name="connsiteX12" fmla="*/ 1741692 w 3619883"/>
              <a:gd name="connsiteY12" fmla="*/ 4328302 h 4328302"/>
              <a:gd name="connsiteX13" fmla="*/ 1558844 w 3619883"/>
              <a:gd name="connsiteY13" fmla="*/ 4243756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78097 w 3619883"/>
              <a:gd name="connsiteY22" fmla="*/ 4243756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2674 w 3619883"/>
              <a:gd name="connsiteY4" fmla="*/ 4275461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90646 w 3619883"/>
              <a:gd name="connsiteY7" fmla="*/ 4275461 h 4349439"/>
              <a:gd name="connsiteX8" fmla="*/ 2511710 w 3619883"/>
              <a:gd name="connsiteY8" fmla="*/ 4275461 h 4349439"/>
              <a:gd name="connsiteX9" fmla="*/ 2150155 w 3619883"/>
              <a:gd name="connsiteY9" fmla="*/ 4275461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2674 w 3619883"/>
              <a:gd name="connsiteY4" fmla="*/ 4275461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90646 w 3619883"/>
              <a:gd name="connsiteY7" fmla="*/ 4275461 h 4349439"/>
              <a:gd name="connsiteX8" fmla="*/ 2511710 w 3619883"/>
              <a:gd name="connsiteY8" fmla="*/ 4275461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2674 w 3619883"/>
              <a:gd name="connsiteY4" fmla="*/ 4275461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90646 w 3619883"/>
              <a:gd name="connsiteY7" fmla="*/ 4275461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2674 w 3619883"/>
              <a:gd name="connsiteY4" fmla="*/ 4275461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9409 w 3619883"/>
              <a:gd name="connsiteY4" fmla="*/ 4264893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9409 w 3619883"/>
              <a:gd name="connsiteY4" fmla="*/ 4264893 h 4349439"/>
              <a:gd name="connsiteX5" fmla="*/ 2971356 w 3619883"/>
              <a:gd name="connsiteY5" fmla="*/ 433887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58501 w 3619883"/>
              <a:gd name="connsiteY3" fmla="*/ 4233188 h 4349439"/>
              <a:gd name="connsiteX4" fmla="*/ 3059409 w 3619883"/>
              <a:gd name="connsiteY4" fmla="*/ 4264893 h 4349439"/>
              <a:gd name="connsiteX5" fmla="*/ 2971356 w 3619883"/>
              <a:gd name="connsiteY5" fmla="*/ 433887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42864 w 3619883"/>
              <a:gd name="connsiteY2" fmla="*/ 4233841 h 4349439"/>
              <a:gd name="connsiteX3" fmla="*/ 3258501 w 3619883"/>
              <a:gd name="connsiteY3" fmla="*/ 4233188 h 4349439"/>
              <a:gd name="connsiteX4" fmla="*/ 3059409 w 3619883"/>
              <a:gd name="connsiteY4" fmla="*/ 4264893 h 4349439"/>
              <a:gd name="connsiteX5" fmla="*/ 2971356 w 3619883"/>
              <a:gd name="connsiteY5" fmla="*/ 433887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90230 w 3619883"/>
              <a:gd name="connsiteY1" fmla="*/ 4190915 h 4349439"/>
              <a:gd name="connsiteX2" fmla="*/ 3342864 w 3619883"/>
              <a:gd name="connsiteY2" fmla="*/ 4233841 h 4349439"/>
              <a:gd name="connsiteX3" fmla="*/ 3258501 w 3619883"/>
              <a:gd name="connsiteY3" fmla="*/ 4233188 h 4349439"/>
              <a:gd name="connsiteX4" fmla="*/ 3059409 w 3619883"/>
              <a:gd name="connsiteY4" fmla="*/ 4264893 h 4349439"/>
              <a:gd name="connsiteX5" fmla="*/ 2971356 w 3619883"/>
              <a:gd name="connsiteY5" fmla="*/ 433887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</a:cxnLst>
            <a:rect l="l" t="t" r="r" b="b"/>
            <a:pathLst>
              <a:path w="3619883" h="4349439" extrusionOk="0">
                <a:moveTo>
                  <a:pt x="3619883" y="4275461"/>
                </a:moveTo>
                <a:lnTo>
                  <a:pt x="3490230" y="4190915"/>
                </a:lnTo>
                <a:lnTo>
                  <a:pt x="3342864" y="4233841"/>
                </a:lnTo>
                <a:lnTo>
                  <a:pt x="3258501" y="4233188"/>
                </a:lnTo>
                <a:lnTo>
                  <a:pt x="3059409" y="4264893"/>
                </a:lnTo>
                <a:lnTo>
                  <a:pt x="2971356" y="4338871"/>
                </a:lnTo>
                <a:lnTo>
                  <a:pt x="2761042" y="4275461"/>
                </a:lnTo>
                <a:lnTo>
                  <a:pt x="2669319" y="4212052"/>
                </a:lnTo>
                <a:lnTo>
                  <a:pt x="2490383" y="4349439"/>
                </a:lnTo>
                <a:lnTo>
                  <a:pt x="2158013" y="4233188"/>
                </a:lnTo>
                <a:lnTo>
                  <a:pt x="2061799" y="4349439"/>
                </a:lnTo>
                <a:lnTo>
                  <a:pt x="1838173" y="4264892"/>
                </a:lnTo>
                <a:lnTo>
                  <a:pt x="1741692" y="4328302"/>
                </a:lnTo>
                <a:lnTo>
                  <a:pt x="1558844" y="4243756"/>
                </a:lnTo>
                <a:lnTo>
                  <a:pt x="1424029" y="4317734"/>
                </a:lnTo>
                <a:lnTo>
                  <a:pt x="1210751" y="4275461"/>
                </a:lnTo>
                <a:lnTo>
                  <a:pt x="1140354" y="4233188"/>
                </a:lnTo>
                <a:lnTo>
                  <a:pt x="953807" y="4275461"/>
                </a:lnTo>
                <a:lnTo>
                  <a:pt x="828310" y="4233188"/>
                </a:lnTo>
                <a:lnTo>
                  <a:pt x="611484" y="4275461"/>
                </a:lnTo>
                <a:lnTo>
                  <a:pt x="573998" y="4275461"/>
                </a:lnTo>
                <a:lnTo>
                  <a:pt x="336164" y="4328302"/>
                </a:lnTo>
                <a:lnTo>
                  <a:pt x="178097" y="4243756"/>
                </a:lnTo>
                <a:lnTo>
                  <a:pt x="0" y="4275461"/>
                </a:lnTo>
                <a:lnTo>
                  <a:pt x="0" y="42229"/>
                </a:lnTo>
                <a:lnTo>
                  <a:pt x="42464" y="40518"/>
                </a:lnTo>
                <a:cubicBezTo>
                  <a:pt x="74971" y="39124"/>
                  <a:pt x="107865" y="37493"/>
                  <a:pt x="137733" y="35355"/>
                </a:cubicBezTo>
                <a:cubicBezTo>
                  <a:pt x="190259" y="31594"/>
                  <a:pt x="207620" y="26813"/>
                  <a:pt x="270565" y="29759"/>
                </a:cubicBezTo>
                <a:cubicBezTo>
                  <a:pt x="340476" y="33031"/>
                  <a:pt x="410011" y="40222"/>
                  <a:pt x="479734" y="45455"/>
                </a:cubicBezTo>
                <a:cubicBezTo>
                  <a:pt x="494525" y="44178"/>
                  <a:pt x="509610" y="43513"/>
                  <a:pt x="524103" y="41625"/>
                </a:cubicBezTo>
                <a:cubicBezTo>
                  <a:pt x="601697" y="31514"/>
                  <a:pt x="556443" y="34957"/>
                  <a:pt x="624416" y="22696"/>
                </a:cubicBezTo>
                <a:cubicBezTo>
                  <a:pt x="635212" y="20749"/>
                  <a:pt x="646648" y="19799"/>
                  <a:pt x="657762" y="18351"/>
                </a:cubicBezTo>
                <a:cubicBezTo>
                  <a:pt x="668693" y="20831"/>
                  <a:pt x="679780" y="23102"/>
                  <a:pt x="690557" y="25792"/>
                </a:cubicBezTo>
                <a:cubicBezTo>
                  <a:pt x="708912" y="30373"/>
                  <a:pt x="725511" y="38069"/>
                  <a:pt x="745123" y="40157"/>
                </a:cubicBezTo>
                <a:cubicBezTo>
                  <a:pt x="760140" y="41756"/>
                  <a:pt x="774703" y="37604"/>
                  <a:pt x="789493" y="36327"/>
                </a:cubicBezTo>
                <a:cubicBezTo>
                  <a:pt x="861365" y="65797"/>
                  <a:pt x="781581" y="31381"/>
                  <a:pt x="854255" y="68887"/>
                </a:cubicBezTo>
                <a:cubicBezTo>
                  <a:pt x="867904" y="75932"/>
                  <a:pt x="883997" y="81514"/>
                  <a:pt x="897520" y="88629"/>
                </a:cubicBezTo>
                <a:cubicBezTo>
                  <a:pt x="912821" y="96679"/>
                  <a:pt x="924193" y="106820"/>
                  <a:pt x="940510" y="114265"/>
                </a:cubicBezTo>
                <a:cubicBezTo>
                  <a:pt x="978926" y="131794"/>
                  <a:pt x="1040358" y="137490"/>
                  <a:pt x="1082712" y="144543"/>
                </a:cubicBezTo>
                <a:cubicBezTo>
                  <a:pt x="1118214" y="136811"/>
                  <a:pt x="1170817" y="124786"/>
                  <a:pt x="1205348" y="120753"/>
                </a:cubicBezTo>
                <a:cubicBezTo>
                  <a:pt x="1226874" y="118238"/>
                  <a:pt x="1249625" y="118888"/>
                  <a:pt x="1271764" y="117956"/>
                </a:cubicBezTo>
                <a:cubicBezTo>
                  <a:pt x="1286371" y="120607"/>
                  <a:pt x="1301530" y="122404"/>
                  <a:pt x="1315583" y="125912"/>
                </a:cubicBezTo>
                <a:cubicBezTo>
                  <a:pt x="1330825" y="129716"/>
                  <a:pt x="1344183" y="135594"/>
                  <a:pt x="1359125" y="139761"/>
                </a:cubicBezTo>
                <a:cubicBezTo>
                  <a:pt x="1369691" y="142709"/>
                  <a:pt x="1380988" y="144722"/>
                  <a:pt x="1391919" y="147202"/>
                </a:cubicBezTo>
                <a:cubicBezTo>
                  <a:pt x="1406801" y="143961"/>
                  <a:pt x="1423676" y="142513"/>
                  <a:pt x="1436563" y="137480"/>
                </a:cubicBezTo>
                <a:cubicBezTo>
                  <a:pt x="1471672" y="123768"/>
                  <a:pt x="1451884" y="116940"/>
                  <a:pt x="1471566" y="97777"/>
                </a:cubicBezTo>
                <a:cubicBezTo>
                  <a:pt x="1480193" y="89377"/>
                  <a:pt x="1494348" y="83095"/>
                  <a:pt x="1505739" y="75753"/>
                </a:cubicBezTo>
                <a:cubicBezTo>
                  <a:pt x="1577183" y="91962"/>
                  <a:pt x="1533597" y="77394"/>
                  <a:pt x="1590891" y="144702"/>
                </a:cubicBezTo>
                <a:cubicBezTo>
                  <a:pt x="1598697" y="133398"/>
                  <a:pt x="1605803" y="118291"/>
                  <a:pt x="1625616" y="110893"/>
                </a:cubicBezTo>
                <a:cubicBezTo>
                  <a:pt x="1634871" y="107437"/>
                  <a:pt x="1647847" y="107996"/>
                  <a:pt x="1658964" y="106547"/>
                </a:cubicBezTo>
                <a:lnTo>
                  <a:pt x="1746598" y="122460"/>
                </a:lnTo>
                <a:cubicBezTo>
                  <a:pt x="1784954" y="129898"/>
                  <a:pt x="1777755" y="129229"/>
                  <a:pt x="1811913" y="143234"/>
                </a:cubicBezTo>
                <a:cubicBezTo>
                  <a:pt x="1826795" y="139993"/>
                  <a:pt x="1840838" y="135560"/>
                  <a:pt x="1856557" y="133511"/>
                </a:cubicBezTo>
                <a:cubicBezTo>
                  <a:pt x="1928018" y="124200"/>
                  <a:pt x="1988968" y="136755"/>
                  <a:pt x="2066003" y="143313"/>
                </a:cubicBezTo>
                <a:lnTo>
                  <a:pt x="2177615" y="119007"/>
                </a:lnTo>
                <a:cubicBezTo>
                  <a:pt x="2204144" y="112823"/>
                  <a:pt x="2229794" y="105701"/>
                  <a:pt x="2255883" y="99047"/>
                </a:cubicBezTo>
                <a:lnTo>
                  <a:pt x="2344622" y="91388"/>
                </a:lnTo>
                <a:cubicBezTo>
                  <a:pt x="2381841" y="87629"/>
                  <a:pt x="2417828" y="80978"/>
                  <a:pt x="2455682" y="78869"/>
                </a:cubicBezTo>
                <a:cubicBezTo>
                  <a:pt x="2514146" y="75610"/>
                  <a:pt x="2573634" y="76515"/>
                  <a:pt x="2632609" y="75338"/>
                </a:cubicBezTo>
                <a:lnTo>
                  <a:pt x="2742291" y="92282"/>
                </a:lnTo>
                <a:lnTo>
                  <a:pt x="2851974" y="109227"/>
                </a:lnTo>
                <a:cubicBezTo>
                  <a:pt x="2870530" y="106158"/>
                  <a:pt x="2892297" y="106201"/>
                  <a:pt x="2907643" y="100020"/>
                </a:cubicBezTo>
                <a:cubicBezTo>
                  <a:pt x="2937923" y="87823"/>
                  <a:pt x="2940565" y="43036"/>
                  <a:pt x="2944022" y="30853"/>
                </a:cubicBezTo>
                <a:cubicBezTo>
                  <a:pt x="2970111" y="24199"/>
                  <a:pt x="2993094" y="12639"/>
                  <a:pt x="3022289" y="10893"/>
                </a:cubicBezTo>
                <a:cubicBezTo>
                  <a:pt x="3035344" y="10111"/>
                  <a:pt x="3043336" y="20290"/>
                  <a:pt x="3054807" y="24226"/>
                </a:cubicBezTo>
                <a:cubicBezTo>
                  <a:pt x="3083266" y="33989"/>
                  <a:pt x="3112862" y="42692"/>
                  <a:pt x="3141892" y="51925"/>
                </a:cubicBezTo>
                <a:cubicBezTo>
                  <a:pt x="3156498" y="54577"/>
                  <a:pt x="3173315" y="54799"/>
                  <a:pt x="3185711" y="59881"/>
                </a:cubicBezTo>
                <a:cubicBezTo>
                  <a:pt x="3221000" y="74351"/>
                  <a:pt x="3196552" y="98318"/>
                  <a:pt x="3219056" y="55536"/>
                </a:cubicBezTo>
                <a:cubicBezTo>
                  <a:pt x="3233847" y="54259"/>
                  <a:pt x="3248275" y="50997"/>
                  <a:pt x="3263425" y="51706"/>
                </a:cubicBezTo>
                <a:cubicBezTo>
                  <a:pt x="3275045" y="52250"/>
                  <a:pt x="3285322" y="60949"/>
                  <a:pt x="3296219" y="59147"/>
                </a:cubicBezTo>
                <a:cubicBezTo>
                  <a:pt x="3308643" y="57093"/>
                  <a:pt x="3311469" y="48049"/>
                  <a:pt x="3319094" y="42500"/>
                </a:cubicBezTo>
                <a:cubicBezTo>
                  <a:pt x="3399611" y="29185"/>
                  <a:pt x="3363375" y="41582"/>
                  <a:pt x="3420511" y="0"/>
                </a:cubicBezTo>
                <a:cubicBezTo>
                  <a:pt x="3431442" y="2480"/>
                  <a:pt x="3443361" y="3886"/>
                  <a:pt x="3453305" y="7440"/>
                </a:cubicBezTo>
                <a:cubicBezTo>
                  <a:pt x="3469029" y="13059"/>
                  <a:pt x="3483905" y="19630"/>
                  <a:pt x="3496571" y="27182"/>
                </a:cubicBezTo>
                <a:cubicBezTo>
                  <a:pt x="3535674" y="50500"/>
                  <a:pt x="3592081" y="121578"/>
                  <a:pt x="3602117" y="132521"/>
                </a:cubicBezTo>
                <a:lnTo>
                  <a:pt x="3619883" y="140049"/>
                </a:lnTo>
                <a:lnTo>
                  <a:pt x="3619883" y="4275461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  <a:effectLst>
            <a:outerShdw blurRad="50800" dist="38100" dir="2700000" algn="tl" rotWithShape="0">
              <a:srgbClr val="000000">
                <a:alpha val="298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/>
            <a:r>
              <a:rPr lang="tr-TR" sz="2400" dirty="0" smtClean="0">
                <a:sym typeface="Calibri"/>
              </a:rPr>
              <a:t>Bir gecede 72 gemiyi Galata sırtlarından kara üzerinden yürüterek Haliç’e indirmiştir.</a:t>
            </a:r>
            <a:endParaRPr sz="4000" dirty="0">
              <a:sym typeface="Calibri"/>
            </a:endParaRPr>
          </a:p>
        </p:txBody>
      </p:sp>
      <p:pic>
        <p:nvPicPr>
          <p:cNvPr id="5" name="Resim 4">
            <a:hlinkClick r:id="rId9"/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100015" y="41922"/>
            <a:ext cx="2091985" cy="61638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6277535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8" dur="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3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"/>
                            </p:stCondLst>
                            <p:childTnLst>
                              <p:par>
                                <p:cTn id="4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6" grpId="0" animBg="1"/>
      <p:bldP spid="6" grpId="1" animBg="1"/>
      <p:bldP spid="18" grpId="0" animBg="1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Resim 2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93903" y="711200"/>
            <a:ext cx="9220200" cy="6146800"/>
          </a:xfrm>
          <a:prstGeom prst="rect">
            <a:avLst/>
          </a:prstGeom>
        </p:spPr>
      </p:pic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İstanbul’un Fethi 1453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11" name="Rectangle: Rounded Corners 111">
            <a:hlinkClick r:id="rId5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3" y="-10608"/>
            <a:ext cx="1352811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16" name="Google Shape;835;p38"/>
          <p:cNvSpPr/>
          <p:nvPr/>
        </p:nvSpPr>
        <p:spPr>
          <a:xfrm rot="10800000" flipV="1">
            <a:off x="884531" y="5761609"/>
            <a:ext cx="10238944" cy="945678"/>
          </a:xfrm>
          <a:custGeom>
            <a:avLst/>
            <a:gdLst>
              <a:gd name="connsiteX0" fmla="*/ 3619883 w 3619883"/>
              <a:gd name="connsiteY0" fmla="*/ 4275461 h 4275461"/>
              <a:gd name="connsiteX1" fmla="*/ 3439718 w 3619883"/>
              <a:gd name="connsiteY1" fmla="*/ 4275461 h 4275461"/>
              <a:gd name="connsiteX2" fmla="*/ 3386786 w 3619883"/>
              <a:gd name="connsiteY2" fmla="*/ 4254977 h 4275461"/>
              <a:gd name="connsiteX3" fmla="*/ 3448683 w 3619883"/>
              <a:gd name="connsiteY3" fmla="*/ 4128157 h 4275461"/>
              <a:gd name="connsiteX4" fmla="*/ 3448683 w 3619883"/>
              <a:gd name="connsiteY4" fmla="*/ 3951392 h 4275461"/>
              <a:gd name="connsiteX5" fmla="*/ 3270899 w 3619883"/>
              <a:gd name="connsiteY5" fmla="*/ 3951392 h 4275461"/>
              <a:gd name="connsiteX6" fmla="*/ 3270899 w 3619883"/>
              <a:gd name="connsiteY6" fmla="*/ 4128157 h 4275461"/>
              <a:gd name="connsiteX7" fmla="*/ 3327149 w 3619883"/>
              <a:gd name="connsiteY7" fmla="*/ 4128157 h 4275461"/>
              <a:gd name="connsiteX8" fmla="*/ 3269726 w 3619883"/>
              <a:gd name="connsiteY8" fmla="*/ 4275461 h 4275461"/>
              <a:gd name="connsiteX9" fmla="*/ 3052674 w 3619883"/>
              <a:gd name="connsiteY9" fmla="*/ 4275461 h 4275461"/>
              <a:gd name="connsiteX10" fmla="*/ 3096002 w 3619883"/>
              <a:gd name="connsiteY10" fmla="*/ 4128157 h 4275461"/>
              <a:gd name="connsiteX11" fmla="*/ 3137725 w 3619883"/>
              <a:gd name="connsiteY11" fmla="*/ 4128157 h 4275461"/>
              <a:gd name="connsiteX12" fmla="*/ 3137725 w 3619883"/>
              <a:gd name="connsiteY12" fmla="*/ 3951392 h 4275461"/>
              <a:gd name="connsiteX13" fmla="*/ 2959941 w 3619883"/>
              <a:gd name="connsiteY13" fmla="*/ 3951392 h 4275461"/>
              <a:gd name="connsiteX14" fmla="*/ 2959941 w 3619883"/>
              <a:gd name="connsiteY14" fmla="*/ 4128157 h 4275461"/>
              <a:gd name="connsiteX15" fmla="*/ 2996846 w 3619883"/>
              <a:gd name="connsiteY15" fmla="*/ 4128157 h 4275461"/>
              <a:gd name="connsiteX16" fmla="*/ 3014011 w 3619883"/>
              <a:gd name="connsiteY16" fmla="*/ 4275461 h 4275461"/>
              <a:gd name="connsiteX17" fmla="*/ 2761042 w 3619883"/>
              <a:gd name="connsiteY17" fmla="*/ 4275461 h 4275461"/>
              <a:gd name="connsiteX18" fmla="*/ 2761042 w 3619883"/>
              <a:gd name="connsiteY18" fmla="*/ 4128157 h 4275461"/>
              <a:gd name="connsiteX19" fmla="*/ 2826768 w 3619883"/>
              <a:gd name="connsiteY19" fmla="*/ 4128157 h 4275461"/>
              <a:gd name="connsiteX20" fmla="*/ 2826768 w 3619883"/>
              <a:gd name="connsiteY20" fmla="*/ 3951392 h 4275461"/>
              <a:gd name="connsiteX21" fmla="*/ 2648983 w 3619883"/>
              <a:gd name="connsiteY21" fmla="*/ 3951392 h 4275461"/>
              <a:gd name="connsiteX22" fmla="*/ 2648983 w 3619883"/>
              <a:gd name="connsiteY22" fmla="*/ 4128157 h 4275461"/>
              <a:gd name="connsiteX23" fmla="*/ 2690646 w 3619883"/>
              <a:gd name="connsiteY23" fmla="*/ 4128157 h 4275461"/>
              <a:gd name="connsiteX24" fmla="*/ 2690646 w 3619883"/>
              <a:gd name="connsiteY24" fmla="*/ 4275461 h 4275461"/>
              <a:gd name="connsiteX25" fmla="*/ 2511710 w 3619883"/>
              <a:gd name="connsiteY25" fmla="*/ 4275461 h 4275461"/>
              <a:gd name="connsiteX26" fmla="*/ 2454288 w 3619883"/>
              <a:gd name="connsiteY26" fmla="*/ 4128157 h 4275461"/>
              <a:gd name="connsiteX27" fmla="*/ 2515810 w 3619883"/>
              <a:gd name="connsiteY27" fmla="*/ 4128157 h 4275461"/>
              <a:gd name="connsiteX28" fmla="*/ 2515810 w 3619883"/>
              <a:gd name="connsiteY28" fmla="*/ 3951392 h 4275461"/>
              <a:gd name="connsiteX29" fmla="*/ 2338025 w 3619883"/>
              <a:gd name="connsiteY29" fmla="*/ 3951392 h 4275461"/>
              <a:gd name="connsiteX30" fmla="*/ 2338025 w 3619883"/>
              <a:gd name="connsiteY30" fmla="*/ 4128157 h 4275461"/>
              <a:gd name="connsiteX31" fmla="*/ 2395120 w 3619883"/>
              <a:gd name="connsiteY31" fmla="*/ 4128157 h 4275461"/>
              <a:gd name="connsiteX32" fmla="*/ 2337697 w 3619883"/>
              <a:gd name="connsiteY32" fmla="*/ 4275461 h 4275461"/>
              <a:gd name="connsiteX33" fmla="*/ 2150155 w 3619883"/>
              <a:gd name="connsiteY33" fmla="*/ 4275461 h 4275461"/>
              <a:gd name="connsiteX34" fmla="*/ 2150155 w 3619883"/>
              <a:gd name="connsiteY34" fmla="*/ 4128157 h 4275461"/>
              <a:gd name="connsiteX35" fmla="*/ 2204852 w 3619883"/>
              <a:gd name="connsiteY35" fmla="*/ 4128157 h 4275461"/>
              <a:gd name="connsiteX36" fmla="*/ 2204852 w 3619883"/>
              <a:gd name="connsiteY36" fmla="*/ 3951392 h 4275461"/>
              <a:gd name="connsiteX37" fmla="*/ 2027068 w 3619883"/>
              <a:gd name="connsiteY37" fmla="*/ 3951392 h 4275461"/>
              <a:gd name="connsiteX38" fmla="*/ 2027068 w 3619883"/>
              <a:gd name="connsiteY38" fmla="*/ 4128157 h 4275461"/>
              <a:gd name="connsiteX39" fmla="*/ 2079759 w 3619883"/>
              <a:gd name="connsiteY39" fmla="*/ 4128157 h 4275461"/>
              <a:gd name="connsiteX40" fmla="*/ 2079759 w 3619883"/>
              <a:gd name="connsiteY40" fmla="*/ 4275461 h 4275461"/>
              <a:gd name="connsiteX41" fmla="*/ 1824703 w 3619883"/>
              <a:gd name="connsiteY41" fmla="*/ 4275461 h 4275461"/>
              <a:gd name="connsiteX42" fmla="*/ 1834468 w 3619883"/>
              <a:gd name="connsiteY42" fmla="*/ 4128157 h 4275461"/>
              <a:gd name="connsiteX43" fmla="*/ 1893894 w 3619883"/>
              <a:gd name="connsiteY43" fmla="*/ 4128157 h 4275461"/>
              <a:gd name="connsiteX44" fmla="*/ 1893894 w 3619883"/>
              <a:gd name="connsiteY44" fmla="*/ 3951392 h 4275461"/>
              <a:gd name="connsiteX45" fmla="*/ 1716110 w 3619883"/>
              <a:gd name="connsiteY45" fmla="*/ 3951392 h 4275461"/>
              <a:gd name="connsiteX46" fmla="*/ 1716110 w 3619883"/>
              <a:gd name="connsiteY46" fmla="*/ 4006431 h 4275461"/>
              <a:gd name="connsiteX47" fmla="*/ 1703447 w 3619883"/>
              <a:gd name="connsiteY47" fmla="*/ 4007960 h 4275461"/>
              <a:gd name="connsiteX48" fmla="*/ 1716110 w 3619883"/>
              <a:gd name="connsiteY48" fmla="*/ 4044284 h 4275461"/>
              <a:gd name="connsiteX49" fmla="*/ 1716110 w 3619883"/>
              <a:gd name="connsiteY49" fmla="*/ 4128157 h 4275461"/>
              <a:gd name="connsiteX50" fmla="*/ 1745346 w 3619883"/>
              <a:gd name="connsiteY50" fmla="*/ 4128157 h 4275461"/>
              <a:gd name="connsiteX51" fmla="*/ 1796694 w 3619883"/>
              <a:gd name="connsiteY51" fmla="*/ 4275461 h 4275461"/>
              <a:gd name="connsiteX52" fmla="*/ 1558844 w 3619883"/>
              <a:gd name="connsiteY52" fmla="*/ 4275461 h 4275461"/>
              <a:gd name="connsiteX53" fmla="*/ 1517252 w 3619883"/>
              <a:gd name="connsiteY53" fmla="*/ 4128157 h 4275461"/>
              <a:gd name="connsiteX54" fmla="*/ 1582936 w 3619883"/>
              <a:gd name="connsiteY54" fmla="*/ 4128157 h 4275461"/>
              <a:gd name="connsiteX55" fmla="*/ 1582936 w 3619883"/>
              <a:gd name="connsiteY55" fmla="*/ 3951392 h 4275461"/>
              <a:gd name="connsiteX56" fmla="*/ 1405151 w 3619883"/>
              <a:gd name="connsiteY56" fmla="*/ 3951392 h 4275461"/>
              <a:gd name="connsiteX57" fmla="*/ 1405151 w 3619883"/>
              <a:gd name="connsiteY57" fmla="*/ 4128157 h 4275461"/>
              <a:gd name="connsiteX58" fmla="*/ 1468988 w 3619883"/>
              <a:gd name="connsiteY58" fmla="*/ 4128157 h 4275461"/>
              <a:gd name="connsiteX59" fmla="*/ 1427396 w 3619883"/>
              <a:gd name="connsiteY59" fmla="*/ 4275461 h 4275461"/>
              <a:gd name="connsiteX60" fmla="*/ 1210751 w 3619883"/>
              <a:gd name="connsiteY60" fmla="*/ 4275461 h 4275461"/>
              <a:gd name="connsiteX61" fmla="*/ 1210751 w 3619883"/>
              <a:gd name="connsiteY61" fmla="*/ 4128157 h 4275461"/>
              <a:gd name="connsiteX62" fmla="*/ 1271978 w 3619883"/>
              <a:gd name="connsiteY62" fmla="*/ 4128157 h 4275461"/>
              <a:gd name="connsiteX63" fmla="*/ 1271978 w 3619883"/>
              <a:gd name="connsiteY63" fmla="*/ 3951392 h 4275461"/>
              <a:gd name="connsiteX64" fmla="*/ 1094193 w 3619883"/>
              <a:gd name="connsiteY64" fmla="*/ 3951392 h 4275461"/>
              <a:gd name="connsiteX65" fmla="*/ 1094193 w 3619883"/>
              <a:gd name="connsiteY65" fmla="*/ 4128157 h 4275461"/>
              <a:gd name="connsiteX66" fmla="*/ 1140354 w 3619883"/>
              <a:gd name="connsiteY66" fmla="*/ 4128157 h 4275461"/>
              <a:gd name="connsiteX67" fmla="*/ 1140354 w 3619883"/>
              <a:gd name="connsiteY67" fmla="*/ 4275461 h 4275461"/>
              <a:gd name="connsiteX68" fmla="*/ 953807 w 3619883"/>
              <a:gd name="connsiteY68" fmla="*/ 4275461 h 4275461"/>
              <a:gd name="connsiteX69" fmla="*/ 912215 w 3619883"/>
              <a:gd name="connsiteY69" fmla="*/ 4128157 h 4275461"/>
              <a:gd name="connsiteX70" fmla="*/ 961020 w 3619883"/>
              <a:gd name="connsiteY70" fmla="*/ 4128157 h 4275461"/>
              <a:gd name="connsiteX71" fmla="*/ 961020 w 3619883"/>
              <a:gd name="connsiteY71" fmla="*/ 3951392 h 4275461"/>
              <a:gd name="connsiteX72" fmla="*/ 783235 w 3619883"/>
              <a:gd name="connsiteY72" fmla="*/ 3951392 h 4275461"/>
              <a:gd name="connsiteX73" fmla="*/ 783235 w 3619883"/>
              <a:gd name="connsiteY73" fmla="*/ 4128157 h 4275461"/>
              <a:gd name="connsiteX74" fmla="*/ 871024 w 3619883"/>
              <a:gd name="connsiteY74" fmla="*/ 4128157 h 4275461"/>
              <a:gd name="connsiteX75" fmla="*/ 829432 w 3619883"/>
              <a:gd name="connsiteY75" fmla="*/ 4275461 h 4275461"/>
              <a:gd name="connsiteX76" fmla="*/ 611484 w 3619883"/>
              <a:gd name="connsiteY76" fmla="*/ 4275461 h 4275461"/>
              <a:gd name="connsiteX77" fmla="*/ 621247 w 3619883"/>
              <a:gd name="connsiteY77" fmla="*/ 4128157 h 4275461"/>
              <a:gd name="connsiteX78" fmla="*/ 650062 w 3619883"/>
              <a:gd name="connsiteY78" fmla="*/ 4128157 h 4275461"/>
              <a:gd name="connsiteX79" fmla="*/ 650062 w 3619883"/>
              <a:gd name="connsiteY79" fmla="*/ 3951392 h 4275461"/>
              <a:gd name="connsiteX80" fmla="*/ 472277 w 3619883"/>
              <a:gd name="connsiteY80" fmla="*/ 3951392 h 4275461"/>
              <a:gd name="connsiteX81" fmla="*/ 472277 w 3619883"/>
              <a:gd name="connsiteY81" fmla="*/ 4128157 h 4275461"/>
              <a:gd name="connsiteX82" fmla="*/ 522650 w 3619883"/>
              <a:gd name="connsiteY82" fmla="*/ 4128157 h 4275461"/>
              <a:gd name="connsiteX83" fmla="*/ 573998 w 3619883"/>
              <a:gd name="connsiteY83" fmla="*/ 4275461 h 4275461"/>
              <a:gd name="connsiteX84" fmla="*/ 336164 w 3619883"/>
              <a:gd name="connsiteY84" fmla="*/ 4275461 h 4275461"/>
              <a:gd name="connsiteX85" fmla="*/ 294572 w 3619883"/>
              <a:gd name="connsiteY85" fmla="*/ 4128157 h 4275461"/>
              <a:gd name="connsiteX86" fmla="*/ 339106 w 3619883"/>
              <a:gd name="connsiteY86" fmla="*/ 4128157 h 4275461"/>
              <a:gd name="connsiteX87" fmla="*/ 339106 w 3619883"/>
              <a:gd name="connsiteY87" fmla="*/ 3951392 h 4275461"/>
              <a:gd name="connsiteX88" fmla="*/ 161321 w 3619883"/>
              <a:gd name="connsiteY88" fmla="*/ 3951392 h 4275461"/>
              <a:gd name="connsiteX89" fmla="*/ 161321 w 3619883"/>
              <a:gd name="connsiteY89" fmla="*/ 4128157 h 4275461"/>
              <a:gd name="connsiteX90" fmla="*/ 230914 w 3619883"/>
              <a:gd name="connsiteY90" fmla="*/ 4128157 h 4275461"/>
              <a:gd name="connsiteX91" fmla="*/ 189322 w 3619883"/>
              <a:gd name="connsiteY91" fmla="*/ 4275461 h 4275461"/>
              <a:gd name="connsiteX92" fmla="*/ 0 w 3619883"/>
              <a:gd name="connsiteY92" fmla="*/ 4275461 h 4275461"/>
              <a:gd name="connsiteX93" fmla="*/ 0 w 3619883"/>
              <a:gd name="connsiteY93" fmla="*/ 42229 h 4275461"/>
              <a:gd name="connsiteX94" fmla="*/ 42464 w 3619883"/>
              <a:gd name="connsiteY94" fmla="*/ 40518 h 4275461"/>
              <a:gd name="connsiteX95" fmla="*/ 137733 w 3619883"/>
              <a:gd name="connsiteY95" fmla="*/ 35355 h 4275461"/>
              <a:gd name="connsiteX96" fmla="*/ 270565 w 3619883"/>
              <a:gd name="connsiteY96" fmla="*/ 29759 h 4275461"/>
              <a:gd name="connsiteX97" fmla="*/ 479734 w 3619883"/>
              <a:gd name="connsiteY97" fmla="*/ 45455 h 4275461"/>
              <a:gd name="connsiteX98" fmla="*/ 524103 w 3619883"/>
              <a:gd name="connsiteY98" fmla="*/ 41625 h 4275461"/>
              <a:gd name="connsiteX99" fmla="*/ 624416 w 3619883"/>
              <a:gd name="connsiteY99" fmla="*/ 22696 h 4275461"/>
              <a:gd name="connsiteX100" fmla="*/ 657762 w 3619883"/>
              <a:gd name="connsiteY100" fmla="*/ 18351 h 4275461"/>
              <a:gd name="connsiteX101" fmla="*/ 690557 w 3619883"/>
              <a:gd name="connsiteY101" fmla="*/ 25792 h 4275461"/>
              <a:gd name="connsiteX102" fmla="*/ 745123 w 3619883"/>
              <a:gd name="connsiteY102" fmla="*/ 40157 h 4275461"/>
              <a:gd name="connsiteX103" fmla="*/ 789493 w 3619883"/>
              <a:gd name="connsiteY103" fmla="*/ 36327 h 4275461"/>
              <a:gd name="connsiteX104" fmla="*/ 854255 w 3619883"/>
              <a:gd name="connsiteY104" fmla="*/ 68887 h 4275461"/>
              <a:gd name="connsiteX105" fmla="*/ 897520 w 3619883"/>
              <a:gd name="connsiteY105" fmla="*/ 88629 h 4275461"/>
              <a:gd name="connsiteX106" fmla="*/ 940510 w 3619883"/>
              <a:gd name="connsiteY106" fmla="*/ 114265 h 4275461"/>
              <a:gd name="connsiteX107" fmla="*/ 1082712 w 3619883"/>
              <a:gd name="connsiteY107" fmla="*/ 144543 h 4275461"/>
              <a:gd name="connsiteX108" fmla="*/ 1205348 w 3619883"/>
              <a:gd name="connsiteY108" fmla="*/ 120753 h 4275461"/>
              <a:gd name="connsiteX109" fmla="*/ 1271764 w 3619883"/>
              <a:gd name="connsiteY109" fmla="*/ 117956 h 4275461"/>
              <a:gd name="connsiteX110" fmla="*/ 1315583 w 3619883"/>
              <a:gd name="connsiteY110" fmla="*/ 125912 h 4275461"/>
              <a:gd name="connsiteX111" fmla="*/ 1359125 w 3619883"/>
              <a:gd name="connsiteY111" fmla="*/ 139761 h 4275461"/>
              <a:gd name="connsiteX112" fmla="*/ 1391919 w 3619883"/>
              <a:gd name="connsiteY112" fmla="*/ 147202 h 4275461"/>
              <a:gd name="connsiteX113" fmla="*/ 1436563 w 3619883"/>
              <a:gd name="connsiteY113" fmla="*/ 137480 h 4275461"/>
              <a:gd name="connsiteX114" fmla="*/ 1471566 w 3619883"/>
              <a:gd name="connsiteY114" fmla="*/ 97777 h 4275461"/>
              <a:gd name="connsiteX115" fmla="*/ 1505739 w 3619883"/>
              <a:gd name="connsiteY115" fmla="*/ 75753 h 4275461"/>
              <a:gd name="connsiteX116" fmla="*/ 1590891 w 3619883"/>
              <a:gd name="connsiteY116" fmla="*/ 144702 h 4275461"/>
              <a:gd name="connsiteX117" fmla="*/ 1625616 w 3619883"/>
              <a:gd name="connsiteY117" fmla="*/ 110893 h 4275461"/>
              <a:gd name="connsiteX118" fmla="*/ 1658964 w 3619883"/>
              <a:gd name="connsiteY118" fmla="*/ 106547 h 4275461"/>
              <a:gd name="connsiteX119" fmla="*/ 1746598 w 3619883"/>
              <a:gd name="connsiteY119" fmla="*/ 122460 h 4275461"/>
              <a:gd name="connsiteX120" fmla="*/ 1811913 w 3619883"/>
              <a:gd name="connsiteY120" fmla="*/ 143234 h 4275461"/>
              <a:gd name="connsiteX121" fmla="*/ 1856557 w 3619883"/>
              <a:gd name="connsiteY121" fmla="*/ 133511 h 4275461"/>
              <a:gd name="connsiteX122" fmla="*/ 2066003 w 3619883"/>
              <a:gd name="connsiteY122" fmla="*/ 143313 h 4275461"/>
              <a:gd name="connsiteX123" fmla="*/ 2177615 w 3619883"/>
              <a:gd name="connsiteY123" fmla="*/ 119007 h 4275461"/>
              <a:gd name="connsiteX124" fmla="*/ 2255883 w 3619883"/>
              <a:gd name="connsiteY124" fmla="*/ 99047 h 4275461"/>
              <a:gd name="connsiteX125" fmla="*/ 2344622 w 3619883"/>
              <a:gd name="connsiteY125" fmla="*/ 91388 h 4275461"/>
              <a:gd name="connsiteX126" fmla="*/ 2455682 w 3619883"/>
              <a:gd name="connsiteY126" fmla="*/ 78869 h 4275461"/>
              <a:gd name="connsiteX127" fmla="*/ 2632609 w 3619883"/>
              <a:gd name="connsiteY127" fmla="*/ 75338 h 4275461"/>
              <a:gd name="connsiteX128" fmla="*/ 2742291 w 3619883"/>
              <a:gd name="connsiteY128" fmla="*/ 92282 h 4275461"/>
              <a:gd name="connsiteX129" fmla="*/ 2851974 w 3619883"/>
              <a:gd name="connsiteY129" fmla="*/ 109227 h 4275461"/>
              <a:gd name="connsiteX130" fmla="*/ 2907643 w 3619883"/>
              <a:gd name="connsiteY130" fmla="*/ 100020 h 4275461"/>
              <a:gd name="connsiteX131" fmla="*/ 2944022 w 3619883"/>
              <a:gd name="connsiteY131" fmla="*/ 30853 h 4275461"/>
              <a:gd name="connsiteX132" fmla="*/ 3022289 w 3619883"/>
              <a:gd name="connsiteY132" fmla="*/ 10893 h 4275461"/>
              <a:gd name="connsiteX133" fmla="*/ 3054807 w 3619883"/>
              <a:gd name="connsiteY133" fmla="*/ 24226 h 4275461"/>
              <a:gd name="connsiteX134" fmla="*/ 3141892 w 3619883"/>
              <a:gd name="connsiteY134" fmla="*/ 51925 h 4275461"/>
              <a:gd name="connsiteX135" fmla="*/ 3185711 w 3619883"/>
              <a:gd name="connsiteY135" fmla="*/ 59881 h 4275461"/>
              <a:gd name="connsiteX136" fmla="*/ 3219056 w 3619883"/>
              <a:gd name="connsiteY136" fmla="*/ 55536 h 4275461"/>
              <a:gd name="connsiteX137" fmla="*/ 3263425 w 3619883"/>
              <a:gd name="connsiteY137" fmla="*/ 51706 h 4275461"/>
              <a:gd name="connsiteX138" fmla="*/ 3296219 w 3619883"/>
              <a:gd name="connsiteY138" fmla="*/ 59147 h 4275461"/>
              <a:gd name="connsiteX139" fmla="*/ 3319094 w 3619883"/>
              <a:gd name="connsiteY139" fmla="*/ 42500 h 4275461"/>
              <a:gd name="connsiteX140" fmla="*/ 3420511 w 3619883"/>
              <a:gd name="connsiteY140" fmla="*/ 0 h 4275461"/>
              <a:gd name="connsiteX141" fmla="*/ 3453305 w 3619883"/>
              <a:gd name="connsiteY141" fmla="*/ 7440 h 4275461"/>
              <a:gd name="connsiteX142" fmla="*/ 3496571 w 3619883"/>
              <a:gd name="connsiteY142" fmla="*/ 27182 h 4275461"/>
              <a:gd name="connsiteX143" fmla="*/ 3602117 w 3619883"/>
              <a:gd name="connsiteY143" fmla="*/ 132521 h 4275461"/>
              <a:gd name="connsiteX144" fmla="*/ 3619883 w 3619883"/>
              <a:gd name="connsiteY144" fmla="*/ 140049 h 4275461"/>
              <a:gd name="connsiteX145" fmla="*/ 3619883 w 3619883"/>
              <a:gd name="connsiteY145" fmla="*/ 4275461 h 4275461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86786 w 3619883"/>
              <a:gd name="connsiteY2" fmla="*/ 4254977 h 4297250"/>
              <a:gd name="connsiteX3" fmla="*/ 3448683 w 3619883"/>
              <a:gd name="connsiteY3" fmla="*/ 4128157 h 4297250"/>
              <a:gd name="connsiteX4" fmla="*/ 3448683 w 3619883"/>
              <a:gd name="connsiteY4" fmla="*/ 3951392 h 4297250"/>
              <a:gd name="connsiteX5" fmla="*/ 3270899 w 3619883"/>
              <a:gd name="connsiteY5" fmla="*/ 3951392 h 4297250"/>
              <a:gd name="connsiteX6" fmla="*/ 3270899 w 3619883"/>
              <a:gd name="connsiteY6" fmla="*/ 4128157 h 4297250"/>
              <a:gd name="connsiteX7" fmla="*/ 3338374 w 3619883"/>
              <a:gd name="connsiteY7" fmla="*/ 4297250 h 4297250"/>
              <a:gd name="connsiteX8" fmla="*/ 3269726 w 3619883"/>
              <a:gd name="connsiteY8" fmla="*/ 4275461 h 4297250"/>
              <a:gd name="connsiteX9" fmla="*/ 3052674 w 3619883"/>
              <a:gd name="connsiteY9" fmla="*/ 4275461 h 4297250"/>
              <a:gd name="connsiteX10" fmla="*/ 3096002 w 3619883"/>
              <a:gd name="connsiteY10" fmla="*/ 4128157 h 4297250"/>
              <a:gd name="connsiteX11" fmla="*/ 3137725 w 3619883"/>
              <a:gd name="connsiteY11" fmla="*/ 4128157 h 4297250"/>
              <a:gd name="connsiteX12" fmla="*/ 3137725 w 3619883"/>
              <a:gd name="connsiteY12" fmla="*/ 3951392 h 4297250"/>
              <a:gd name="connsiteX13" fmla="*/ 2959941 w 3619883"/>
              <a:gd name="connsiteY13" fmla="*/ 3951392 h 4297250"/>
              <a:gd name="connsiteX14" fmla="*/ 2959941 w 3619883"/>
              <a:gd name="connsiteY14" fmla="*/ 4128157 h 4297250"/>
              <a:gd name="connsiteX15" fmla="*/ 2996846 w 3619883"/>
              <a:gd name="connsiteY15" fmla="*/ 4128157 h 4297250"/>
              <a:gd name="connsiteX16" fmla="*/ 3014011 w 3619883"/>
              <a:gd name="connsiteY16" fmla="*/ 4275461 h 4297250"/>
              <a:gd name="connsiteX17" fmla="*/ 2761042 w 3619883"/>
              <a:gd name="connsiteY17" fmla="*/ 4275461 h 4297250"/>
              <a:gd name="connsiteX18" fmla="*/ 2761042 w 3619883"/>
              <a:gd name="connsiteY18" fmla="*/ 4128157 h 4297250"/>
              <a:gd name="connsiteX19" fmla="*/ 2826768 w 3619883"/>
              <a:gd name="connsiteY19" fmla="*/ 4128157 h 4297250"/>
              <a:gd name="connsiteX20" fmla="*/ 2826768 w 3619883"/>
              <a:gd name="connsiteY20" fmla="*/ 3951392 h 4297250"/>
              <a:gd name="connsiteX21" fmla="*/ 2648983 w 3619883"/>
              <a:gd name="connsiteY21" fmla="*/ 3951392 h 4297250"/>
              <a:gd name="connsiteX22" fmla="*/ 2648983 w 3619883"/>
              <a:gd name="connsiteY22" fmla="*/ 4128157 h 4297250"/>
              <a:gd name="connsiteX23" fmla="*/ 2690646 w 3619883"/>
              <a:gd name="connsiteY23" fmla="*/ 4128157 h 4297250"/>
              <a:gd name="connsiteX24" fmla="*/ 2690646 w 3619883"/>
              <a:gd name="connsiteY24" fmla="*/ 4275461 h 4297250"/>
              <a:gd name="connsiteX25" fmla="*/ 2511710 w 3619883"/>
              <a:gd name="connsiteY25" fmla="*/ 4275461 h 4297250"/>
              <a:gd name="connsiteX26" fmla="*/ 2454288 w 3619883"/>
              <a:gd name="connsiteY26" fmla="*/ 4128157 h 4297250"/>
              <a:gd name="connsiteX27" fmla="*/ 2515810 w 3619883"/>
              <a:gd name="connsiteY27" fmla="*/ 4128157 h 4297250"/>
              <a:gd name="connsiteX28" fmla="*/ 2515810 w 3619883"/>
              <a:gd name="connsiteY28" fmla="*/ 3951392 h 4297250"/>
              <a:gd name="connsiteX29" fmla="*/ 2338025 w 3619883"/>
              <a:gd name="connsiteY29" fmla="*/ 3951392 h 4297250"/>
              <a:gd name="connsiteX30" fmla="*/ 2338025 w 3619883"/>
              <a:gd name="connsiteY30" fmla="*/ 4128157 h 4297250"/>
              <a:gd name="connsiteX31" fmla="*/ 2395120 w 3619883"/>
              <a:gd name="connsiteY31" fmla="*/ 4128157 h 4297250"/>
              <a:gd name="connsiteX32" fmla="*/ 2337697 w 3619883"/>
              <a:gd name="connsiteY32" fmla="*/ 4275461 h 4297250"/>
              <a:gd name="connsiteX33" fmla="*/ 2150155 w 3619883"/>
              <a:gd name="connsiteY33" fmla="*/ 4275461 h 4297250"/>
              <a:gd name="connsiteX34" fmla="*/ 2150155 w 3619883"/>
              <a:gd name="connsiteY34" fmla="*/ 4128157 h 4297250"/>
              <a:gd name="connsiteX35" fmla="*/ 2204852 w 3619883"/>
              <a:gd name="connsiteY35" fmla="*/ 4128157 h 4297250"/>
              <a:gd name="connsiteX36" fmla="*/ 2204852 w 3619883"/>
              <a:gd name="connsiteY36" fmla="*/ 3951392 h 4297250"/>
              <a:gd name="connsiteX37" fmla="*/ 2027068 w 3619883"/>
              <a:gd name="connsiteY37" fmla="*/ 3951392 h 4297250"/>
              <a:gd name="connsiteX38" fmla="*/ 2027068 w 3619883"/>
              <a:gd name="connsiteY38" fmla="*/ 4128157 h 4297250"/>
              <a:gd name="connsiteX39" fmla="*/ 2079759 w 3619883"/>
              <a:gd name="connsiteY39" fmla="*/ 4128157 h 4297250"/>
              <a:gd name="connsiteX40" fmla="*/ 2079759 w 3619883"/>
              <a:gd name="connsiteY40" fmla="*/ 4275461 h 4297250"/>
              <a:gd name="connsiteX41" fmla="*/ 1824703 w 3619883"/>
              <a:gd name="connsiteY41" fmla="*/ 4275461 h 4297250"/>
              <a:gd name="connsiteX42" fmla="*/ 1834468 w 3619883"/>
              <a:gd name="connsiteY42" fmla="*/ 4128157 h 4297250"/>
              <a:gd name="connsiteX43" fmla="*/ 1893894 w 3619883"/>
              <a:gd name="connsiteY43" fmla="*/ 4128157 h 4297250"/>
              <a:gd name="connsiteX44" fmla="*/ 1893894 w 3619883"/>
              <a:gd name="connsiteY44" fmla="*/ 3951392 h 4297250"/>
              <a:gd name="connsiteX45" fmla="*/ 1716110 w 3619883"/>
              <a:gd name="connsiteY45" fmla="*/ 3951392 h 4297250"/>
              <a:gd name="connsiteX46" fmla="*/ 1716110 w 3619883"/>
              <a:gd name="connsiteY46" fmla="*/ 4006431 h 4297250"/>
              <a:gd name="connsiteX47" fmla="*/ 1703447 w 3619883"/>
              <a:gd name="connsiteY47" fmla="*/ 4007960 h 4297250"/>
              <a:gd name="connsiteX48" fmla="*/ 1716110 w 3619883"/>
              <a:gd name="connsiteY48" fmla="*/ 4044284 h 4297250"/>
              <a:gd name="connsiteX49" fmla="*/ 1716110 w 3619883"/>
              <a:gd name="connsiteY49" fmla="*/ 4128157 h 4297250"/>
              <a:gd name="connsiteX50" fmla="*/ 1745346 w 3619883"/>
              <a:gd name="connsiteY50" fmla="*/ 4128157 h 4297250"/>
              <a:gd name="connsiteX51" fmla="*/ 1796694 w 3619883"/>
              <a:gd name="connsiteY51" fmla="*/ 4275461 h 4297250"/>
              <a:gd name="connsiteX52" fmla="*/ 1558844 w 3619883"/>
              <a:gd name="connsiteY52" fmla="*/ 4275461 h 4297250"/>
              <a:gd name="connsiteX53" fmla="*/ 1517252 w 3619883"/>
              <a:gd name="connsiteY53" fmla="*/ 4128157 h 4297250"/>
              <a:gd name="connsiteX54" fmla="*/ 1582936 w 3619883"/>
              <a:gd name="connsiteY54" fmla="*/ 4128157 h 4297250"/>
              <a:gd name="connsiteX55" fmla="*/ 1582936 w 3619883"/>
              <a:gd name="connsiteY55" fmla="*/ 3951392 h 4297250"/>
              <a:gd name="connsiteX56" fmla="*/ 1405151 w 3619883"/>
              <a:gd name="connsiteY56" fmla="*/ 3951392 h 4297250"/>
              <a:gd name="connsiteX57" fmla="*/ 1405151 w 3619883"/>
              <a:gd name="connsiteY57" fmla="*/ 4128157 h 4297250"/>
              <a:gd name="connsiteX58" fmla="*/ 1468988 w 3619883"/>
              <a:gd name="connsiteY58" fmla="*/ 4128157 h 4297250"/>
              <a:gd name="connsiteX59" fmla="*/ 1427396 w 3619883"/>
              <a:gd name="connsiteY59" fmla="*/ 4275461 h 4297250"/>
              <a:gd name="connsiteX60" fmla="*/ 1210751 w 3619883"/>
              <a:gd name="connsiteY60" fmla="*/ 4275461 h 4297250"/>
              <a:gd name="connsiteX61" fmla="*/ 1210751 w 3619883"/>
              <a:gd name="connsiteY61" fmla="*/ 4128157 h 4297250"/>
              <a:gd name="connsiteX62" fmla="*/ 1271978 w 3619883"/>
              <a:gd name="connsiteY62" fmla="*/ 4128157 h 4297250"/>
              <a:gd name="connsiteX63" fmla="*/ 1271978 w 3619883"/>
              <a:gd name="connsiteY63" fmla="*/ 3951392 h 4297250"/>
              <a:gd name="connsiteX64" fmla="*/ 1094193 w 3619883"/>
              <a:gd name="connsiteY64" fmla="*/ 3951392 h 4297250"/>
              <a:gd name="connsiteX65" fmla="*/ 1094193 w 3619883"/>
              <a:gd name="connsiteY65" fmla="*/ 4128157 h 4297250"/>
              <a:gd name="connsiteX66" fmla="*/ 1140354 w 3619883"/>
              <a:gd name="connsiteY66" fmla="*/ 4128157 h 4297250"/>
              <a:gd name="connsiteX67" fmla="*/ 1140354 w 3619883"/>
              <a:gd name="connsiteY67" fmla="*/ 4275461 h 4297250"/>
              <a:gd name="connsiteX68" fmla="*/ 953807 w 3619883"/>
              <a:gd name="connsiteY68" fmla="*/ 4275461 h 4297250"/>
              <a:gd name="connsiteX69" fmla="*/ 912215 w 3619883"/>
              <a:gd name="connsiteY69" fmla="*/ 4128157 h 4297250"/>
              <a:gd name="connsiteX70" fmla="*/ 961020 w 3619883"/>
              <a:gd name="connsiteY70" fmla="*/ 4128157 h 4297250"/>
              <a:gd name="connsiteX71" fmla="*/ 961020 w 3619883"/>
              <a:gd name="connsiteY71" fmla="*/ 3951392 h 4297250"/>
              <a:gd name="connsiteX72" fmla="*/ 783235 w 3619883"/>
              <a:gd name="connsiteY72" fmla="*/ 3951392 h 4297250"/>
              <a:gd name="connsiteX73" fmla="*/ 783235 w 3619883"/>
              <a:gd name="connsiteY73" fmla="*/ 4128157 h 4297250"/>
              <a:gd name="connsiteX74" fmla="*/ 871024 w 3619883"/>
              <a:gd name="connsiteY74" fmla="*/ 4128157 h 4297250"/>
              <a:gd name="connsiteX75" fmla="*/ 829432 w 3619883"/>
              <a:gd name="connsiteY75" fmla="*/ 4275461 h 4297250"/>
              <a:gd name="connsiteX76" fmla="*/ 611484 w 3619883"/>
              <a:gd name="connsiteY76" fmla="*/ 4275461 h 4297250"/>
              <a:gd name="connsiteX77" fmla="*/ 621247 w 3619883"/>
              <a:gd name="connsiteY77" fmla="*/ 4128157 h 4297250"/>
              <a:gd name="connsiteX78" fmla="*/ 650062 w 3619883"/>
              <a:gd name="connsiteY78" fmla="*/ 4128157 h 4297250"/>
              <a:gd name="connsiteX79" fmla="*/ 650062 w 3619883"/>
              <a:gd name="connsiteY79" fmla="*/ 3951392 h 4297250"/>
              <a:gd name="connsiteX80" fmla="*/ 472277 w 3619883"/>
              <a:gd name="connsiteY80" fmla="*/ 3951392 h 4297250"/>
              <a:gd name="connsiteX81" fmla="*/ 472277 w 3619883"/>
              <a:gd name="connsiteY81" fmla="*/ 4128157 h 4297250"/>
              <a:gd name="connsiteX82" fmla="*/ 522650 w 3619883"/>
              <a:gd name="connsiteY82" fmla="*/ 4128157 h 4297250"/>
              <a:gd name="connsiteX83" fmla="*/ 573998 w 3619883"/>
              <a:gd name="connsiteY83" fmla="*/ 4275461 h 4297250"/>
              <a:gd name="connsiteX84" fmla="*/ 336164 w 3619883"/>
              <a:gd name="connsiteY84" fmla="*/ 4275461 h 4297250"/>
              <a:gd name="connsiteX85" fmla="*/ 294572 w 3619883"/>
              <a:gd name="connsiteY85" fmla="*/ 4128157 h 4297250"/>
              <a:gd name="connsiteX86" fmla="*/ 339106 w 3619883"/>
              <a:gd name="connsiteY86" fmla="*/ 4128157 h 4297250"/>
              <a:gd name="connsiteX87" fmla="*/ 339106 w 3619883"/>
              <a:gd name="connsiteY87" fmla="*/ 3951392 h 4297250"/>
              <a:gd name="connsiteX88" fmla="*/ 161321 w 3619883"/>
              <a:gd name="connsiteY88" fmla="*/ 3951392 h 4297250"/>
              <a:gd name="connsiteX89" fmla="*/ 161321 w 3619883"/>
              <a:gd name="connsiteY89" fmla="*/ 4128157 h 4297250"/>
              <a:gd name="connsiteX90" fmla="*/ 230914 w 3619883"/>
              <a:gd name="connsiteY90" fmla="*/ 4128157 h 4297250"/>
              <a:gd name="connsiteX91" fmla="*/ 189322 w 3619883"/>
              <a:gd name="connsiteY91" fmla="*/ 4275461 h 4297250"/>
              <a:gd name="connsiteX92" fmla="*/ 0 w 3619883"/>
              <a:gd name="connsiteY92" fmla="*/ 4275461 h 4297250"/>
              <a:gd name="connsiteX93" fmla="*/ 0 w 3619883"/>
              <a:gd name="connsiteY93" fmla="*/ 42229 h 4297250"/>
              <a:gd name="connsiteX94" fmla="*/ 42464 w 3619883"/>
              <a:gd name="connsiteY94" fmla="*/ 40518 h 4297250"/>
              <a:gd name="connsiteX95" fmla="*/ 137733 w 3619883"/>
              <a:gd name="connsiteY95" fmla="*/ 35355 h 4297250"/>
              <a:gd name="connsiteX96" fmla="*/ 270565 w 3619883"/>
              <a:gd name="connsiteY96" fmla="*/ 29759 h 4297250"/>
              <a:gd name="connsiteX97" fmla="*/ 479734 w 3619883"/>
              <a:gd name="connsiteY97" fmla="*/ 45455 h 4297250"/>
              <a:gd name="connsiteX98" fmla="*/ 524103 w 3619883"/>
              <a:gd name="connsiteY98" fmla="*/ 41625 h 4297250"/>
              <a:gd name="connsiteX99" fmla="*/ 624416 w 3619883"/>
              <a:gd name="connsiteY99" fmla="*/ 22696 h 4297250"/>
              <a:gd name="connsiteX100" fmla="*/ 657762 w 3619883"/>
              <a:gd name="connsiteY100" fmla="*/ 18351 h 4297250"/>
              <a:gd name="connsiteX101" fmla="*/ 690557 w 3619883"/>
              <a:gd name="connsiteY101" fmla="*/ 25792 h 4297250"/>
              <a:gd name="connsiteX102" fmla="*/ 745123 w 3619883"/>
              <a:gd name="connsiteY102" fmla="*/ 40157 h 4297250"/>
              <a:gd name="connsiteX103" fmla="*/ 789493 w 3619883"/>
              <a:gd name="connsiteY103" fmla="*/ 36327 h 4297250"/>
              <a:gd name="connsiteX104" fmla="*/ 854255 w 3619883"/>
              <a:gd name="connsiteY104" fmla="*/ 68887 h 4297250"/>
              <a:gd name="connsiteX105" fmla="*/ 897520 w 3619883"/>
              <a:gd name="connsiteY105" fmla="*/ 88629 h 4297250"/>
              <a:gd name="connsiteX106" fmla="*/ 940510 w 3619883"/>
              <a:gd name="connsiteY106" fmla="*/ 114265 h 4297250"/>
              <a:gd name="connsiteX107" fmla="*/ 1082712 w 3619883"/>
              <a:gd name="connsiteY107" fmla="*/ 144543 h 4297250"/>
              <a:gd name="connsiteX108" fmla="*/ 1205348 w 3619883"/>
              <a:gd name="connsiteY108" fmla="*/ 120753 h 4297250"/>
              <a:gd name="connsiteX109" fmla="*/ 1271764 w 3619883"/>
              <a:gd name="connsiteY109" fmla="*/ 117956 h 4297250"/>
              <a:gd name="connsiteX110" fmla="*/ 1315583 w 3619883"/>
              <a:gd name="connsiteY110" fmla="*/ 125912 h 4297250"/>
              <a:gd name="connsiteX111" fmla="*/ 1359125 w 3619883"/>
              <a:gd name="connsiteY111" fmla="*/ 139761 h 4297250"/>
              <a:gd name="connsiteX112" fmla="*/ 1391919 w 3619883"/>
              <a:gd name="connsiteY112" fmla="*/ 147202 h 4297250"/>
              <a:gd name="connsiteX113" fmla="*/ 1436563 w 3619883"/>
              <a:gd name="connsiteY113" fmla="*/ 137480 h 4297250"/>
              <a:gd name="connsiteX114" fmla="*/ 1471566 w 3619883"/>
              <a:gd name="connsiteY114" fmla="*/ 97777 h 4297250"/>
              <a:gd name="connsiteX115" fmla="*/ 1505739 w 3619883"/>
              <a:gd name="connsiteY115" fmla="*/ 75753 h 4297250"/>
              <a:gd name="connsiteX116" fmla="*/ 1590891 w 3619883"/>
              <a:gd name="connsiteY116" fmla="*/ 144702 h 4297250"/>
              <a:gd name="connsiteX117" fmla="*/ 1625616 w 3619883"/>
              <a:gd name="connsiteY117" fmla="*/ 110893 h 4297250"/>
              <a:gd name="connsiteX118" fmla="*/ 1658964 w 3619883"/>
              <a:gd name="connsiteY118" fmla="*/ 106547 h 4297250"/>
              <a:gd name="connsiteX119" fmla="*/ 1746598 w 3619883"/>
              <a:gd name="connsiteY119" fmla="*/ 122460 h 4297250"/>
              <a:gd name="connsiteX120" fmla="*/ 1811913 w 3619883"/>
              <a:gd name="connsiteY120" fmla="*/ 143234 h 4297250"/>
              <a:gd name="connsiteX121" fmla="*/ 1856557 w 3619883"/>
              <a:gd name="connsiteY121" fmla="*/ 133511 h 4297250"/>
              <a:gd name="connsiteX122" fmla="*/ 2066003 w 3619883"/>
              <a:gd name="connsiteY122" fmla="*/ 143313 h 4297250"/>
              <a:gd name="connsiteX123" fmla="*/ 2177615 w 3619883"/>
              <a:gd name="connsiteY123" fmla="*/ 119007 h 4297250"/>
              <a:gd name="connsiteX124" fmla="*/ 2255883 w 3619883"/>
              <a:gd name="connsiteY124" fmla="*/ 99047 h 4297250"/>
              <a:gd name="connsiteX125" fmla="*/ 2344622 w 3619883"/>
              <a:gd name="connsiteY125" fmla="*/ 91388 h 4297250"/>
              <a:gd name="connsiteX126" fmla="*/ 2455682 w 3619883"/>
              <a:gd name="connsiteY126" fmla="*/ 78869 h 4297250"/>
              <a:gd name="connsiteX127" fmla="*/ 2632609 w 3619883"/>
              <a:gd name="connsiteY127" fmla="*/ 75338 h 4297250"/>
              <a:gd name="connsiteX128" fmla="*/ 2742291 w 3619883"/>
              <a:gd name="connsiteY128" fmla="*/ 92282 h 4297250"/>
              <a:gd name="connsiteX129" fmla="*/ 2851974 w 3619883"/>
              <a:gd name="connsiteY129" fmla="*/ 109227 h 4297250"/>
              <a:gd name="connsiteX130" fmla="*/ 2907643 w 3619883"/>
              <a:gd name="connsiteY130" fmla="*/ 100020 h 4297250"/>
              <a:gd name="connsiteX131" fmla="*/ 2944022 w 3619883"/>
              <a:gd name="connsiteY131" fmla="*/ 30853 h 4297250"/>
              <a:gd name="connsiteX132" fmla="*/ 3022289 w 3619883"/>
              <a:gd name="connsiteY132" fmla="*/ 10893 h 4297250"/>
              <a:gd name="connsiteX133" fmla="*/ 3054807 w 3619883"/>
              <a:gd name="connsiteY133" fmla="*/ 24226 h 4297250"/>
              <a:gd name="connsiteX134" fmla="*/ 3141892 w 3619883"/>
              <a:gd name="connsiteY134" fmla="*/ 51925 h 4297250"/>
              <a:gd name="connsiteX135" fmla="*/ 3185711 w 3619883"/>
              <a:gd name="connsiteY135" fmla="*/ 59881 h 4297250"/>
              <a:gd name="connsiteX136" fmla="*/ 3219056 w 3619883"/>
              <a:gd name="connsiteY136" fmla="*/ 55536 h 4297250"/>
              <a:gd name="connsiteX137" fmla="*/ 3263425 w 3619883"/>
              <a:gd name="connsiteY137" fmla="*/ 51706 h 4297250"/>
              <a:gd name="connsiteX138" fmla="*/ 3296219 w 3619883"/>
              <a:gd name="connsiteY138" fmla="*/ 59147 h 4297250"/>
              <a:gd name="connsiteX139" fmla="*/ 3319094 w 3619883"/>
              <a:gd name="connsiteY139" fmla="*/ 42500 h 4297250"/>
              <a:gd name="connsiteX140" fmla="*/ 3420511 w 3619883"/>
              <a:gd name="connsiteY140" fmla="*/ 0 h 4297250"/>
              <a:gd name="connsiteX141" fmla="*/ 3453305 w 3619883"/>
              <a:gd name="connsiteY141" fmla="*/ 7440 h 4297250"/>
              <a:gd name="connsiteX142" fmla="*/ 3496571 w 3619883"/>
              <a:gd name="connsiteY142" fmla="*/ 27182 h 4297250"/>
              <a:gd name="connsiteX143" fmla="*/ 3602117 w 3619883"/>
              <a:gd name="connsiteY143" fmla="*/ 132521 h 4297250"/>
              <a:gd name="connsiteX144" fmla="*/ 3619883 w 3619883"/>
              <a:gd name="connsiteY144" fmla="*/ 140049 h 4297250"/>
              <a:gd name="connsiteX145" fmla="*/ 3619883 w 3619883"/>
              <a:gd name="connsiteY14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86786 w 3619883"/>
              <a:gd name="connsiteY2" fmla="*/ 4254977 h 4297250"/>
              <a:gd name="connsiteX3" fmla="*/ 3448683 w 3619883"/>
              <a:gd name="connsiteY3" fmla="*/ 4128157 h 4297250"/>
              <a:gd name="connsiteX4" fmla="*/ 3448683 w 3619883"/>
              <a:gd name="connsiteY4" fmla="*/ 3951392 h 4297250"/>
              <a:gd name="connsiteX5" fmla="*/ 3270899 w 3619883"/>
              <a:gd name="connsiteY5" fmla="*/ 4128157 h 4297250"/>
              <a:gd name="connsiteX6" fmla="*/ 3338374 w 3619883"/>
              <a:gd name="connsiteY6" fmla="*/ 4297250 h 4297250"/>
              <a:gd name="connsiteX7" fmla="*/ 3269726 w 3619883"/>
              <a:gd name="connsiteY7" fmla="*/ 4275461 h 4297250"/>
              <a:gd name="connsiteX8" fmla="*/ 3052674 w 3619883"/>
              <a:gd name="connsiteY8" fmla="*/ 4275461 h 4297250"/>
              <a:gd name="connsiteX9" fmla="*/ 3096002 w 3619883"/>
              <a:gd name="connsiteY9" fmla="*/ 4128157 h 4297250"/>
              <a:gd name="connsiteX10" fmla="*/ 3137725 w 3619883"/>
              <a:gd name="connsiteY10" fmla="*/ 4128157 h 4297250"/>
              <a:gd name="connsiteX11" fmla="*/ 3137725 w 3619883"/>
              <a:gd name="connsiteY11" fmla="*/ 3951392 h 4297250"/>
              <a:gd name="connsiteX12" fmla="*/ 2959941 w 3619883"/>
              <a:gd name="connsiteY12" fmla="*/ 3951392 h 4297250"/>
              <a:gd name="connsiteX13" fmla="*/ 2959941 w 3619883"/>
              <a:gd name="connsiteY13" fmla="*/ 4128157 h 4297250"/>
              <a:gd name="connsiteX14" fmla="*/ 2996846 w 3619883"/>
              <a:gd name="connsiteY14" fmla="*/ 4128157 h 4297250"/>
              <a:gd name="connsiteX15" fmla="*/ 3014011 w 3619883"/>
              <a:gd name="connsiteY15" fmla="*/ 4275461 h 4297250"/>
              <a:gd name="connsiteX16" fmla="*/ 2761042 w 3619883"/>
              <a:gd name="connsiteY16" fmla="*/ 4275461 h 4297250"/>
              <a:gd name="connsiteX17" fmla="*/ 2761042 w 3619883"/>
              <a:gd name="connsiteY17" fmla="*/ 4128157 h 4297250"/>
              <a:gd name="connsiteX18" fmla="*/ 2826768 w 3619883"/>
              <a:gd name="connsiteY18" fmla="*/ 4128157 h 4297250"/>
              <a:gd name="connsiteX19" fmla="*/ 2826768 w 3619883"/>
              <a:gd name="connsiteY19" fmla="*/ 3951392 h 4297250"/>
              <a:gd name="connsiteX20" fmla="*/ 2648983 w 3619883"/>
              <a:gd name="connsiteY20" fmla="*/ 3951392 h 4297250"/>
              <a:gd name="connsiteX21" fmla="*/ 2648983 w 3619883"/>
              <a:gd name="connsiteY21" fmla="*/ 4128157 h 4297250"/>
              <a:gd name="connsiteX22" fmla="*/ 2690646 w 3619883"/>
              <a:gd name="connsiteY22" fmla="*/ 4128157 h 4297250"/>
              <a:gd name="connsiteX23" fmla="*/ 2690646 w 3619883"/>
              <a:gd name="connsiteY23" fmla="*/ 4275461 h 4297250"/>
              <a:gd name="connsiteX24" fmla="*/ 2511710 w 3619883"/>
              <a:gd name="connsiteY24" fmla="*/ 4275461 h 4297250"/>
              <a:gd name="connsiteX25" fmla="*/ 2454288 w 3619883"/>
              <a:gd name="connsiteY25" fmla="*/ 4128157 h 4297250"/>
              <a:gd name="connsiteX26" fmla="*/ 2515810 w 3619883"/>
              <a:gd name="connsiteY26" fmla="*/ 4128157 h 4297250"/>
              <a:gd name="connsiteX27" fmla="*/ 2515810 w 3619883"/>
              <a:gd name="connsiteY27" fmla="*/ 3951392 h 4297250"/>
              <a:gd name="connsiteX28" fmla="*/ 2338025 w 3619883"/>
              <a:gd name="connsiteY28" fmla="*/ 3951392 h 4297250"/>
              <a:gd name="connsiteX29" fmla="*/ 2338025 w 3619883"/>
              <a:gd name="connsiteY29" fmla="*/ 4128157 h 4297250"/>
              <a:gd name="connsiteX30" fmla="*/ 2395120 w 3619883"/>
              <a:gd name="connsiteY30" fmla="*/ 4128157 h 4297250"/>
              <a:gd name="connsiteX31" fmla="*/ 2337697 w 3619883"/>
              <a:gd name="connsiteY31" fmla="*/ 4275461 h 4297250"/>
              <a:gd name="connsiteX32" fmla="*/ 2150155 w 3619883"/>
              <a:gd name="connsiteY32" fmla="*/ 4275461 h 4297250"/>
              <a:gd name="connsiteX33" fmla="*/ 2150155 w 3619883"/>
              <a:gd name="connsiteY33" fmla="*/ 4128157 h 4297250"/>
              <a:gd name="connsiteX34" fmla="*/ 2204852 w 3619883"/>
              <a:gd name="connsiteY34" fmla="*/ 4128157 h 4297250"/>
              <a:gd name="connsiteX35" fmla="*/ 2204852 w 3619883"/>
              <a:gd name="connsiteY35" fmla="*/ 3951392 h 4297250"/>
              <a:gd name="connsiteX36" fmla="*/ 2027068 w 3619883"/>
              <a:gd name="connsiteY36" fmla="*/ 3951392 h 4297250"/>
              <a:gd name="connsiteX37" fmla="*/ 2027068 w 3619883"/>
              <a:gd name="connsiteY37" fmla="*/ 4128157 h 4297250"/>
              <a:gd name="connsiteX38" fmla="*/ 2079759 w 3619883"/>
              <a:gd name="connsiteY38" fmla="*/ 4128157 h 4297250"/>
              <a:gd name="connsiteX39" fmla="*/ 2079759 w 3619883"/>
              <a:gd name="connsiteY39" fmla="*/ 4275461 h 4297250"/>
              <a:gd name="connsiteX40" fmla="*/ 1824703 w 3619883"/>
              <a:gd name="connsiteY40" fmla="*/ 4275461 h 4297250"/>
              <a:gd name="connsiteX41" fmla="*/ 1834468 w 3619883"/>
              <a:gd name="connsiteY41" fmla="*/ 4128157 h 4297250"/>
              <a:gd name="connsiteX42" fmla="*/ 1893894 w 3619883"/>
              <a:gd name="connsiteY42" fmla="*/ 4128157 h 4297250"/>
              <a:gd name="connsiteX43" fmla="*/ 1893894 w 3619883"/>
              <a:gd name="connsiteY43" fmla="*/ 3951392 h 4297250"/>
              <a:gd name="connsiteX44" fmla="*/ 1716110 w 3619883"/>
              <a:gd name="connsiteY44" fmla="*/ 3951392 h 4297250"/>
              <a:gd name="connsiteX45" fmla="*/ 1716110 w 3619883"/>
              <a:gd name="connsiteY45" fmla="*/ 4006431 h 4297250"/>
              <a:gd name="connsiteX46" fmla="*/ 1703447 w 3619883"/>
              <a:gd name="connsiteY46" fmla="*/ 4007960 h 4297250"/>
              <a:gd name="connsiteX47" fmla="*/ 1716110 w 3619883"/>
              <a:gd name="connsiteY47" fmla="*/ 4044284 h 4297250"/>
              <a:gd name="connsiteX48" fmla="*/ 1716110 w 3619883"/>
              <a:gd name="connsiteY48" fmla="*/ 4128157 h 4297250"/>
              <a:gd name="connsiteX49" fmla="*/ 1745346 w 3619883"/>
              <a:gd name="connsiteY49" fmla="*/ 4128157 h 4297250"/>
              <a:gd name="connsiteX50" fmla="*/ 1796694 w 3619883"/>
              <a:gd name="connsiteY50" fmla="*/ 4275461 h 4297250"/>
              <a:gd name="connsiteX51" fmla="*/ 1558844 w 3619883"/>
              <a:gd name="connsiteY51" fmla="*/ 4275461 h 4297250"/>
              <a:gd name="connsiteX52" fmla="*/ 1517252 w 3619883"/>
              <a:gd name="connsiteY52" fmla="*/ 4128157 h 4297250"/>
              <a:gd name="connsiteX53" fmla="*/ 1582936 w 3619883"/>
              <a:gd name="connsiteY53" fmla="*/ 4128157 h 4297250"/>
              <a:gd name="connsiteX54" fmla="*/ 1582936 w 3619883"/>
              <a:gd name="connsiteY54" fmla="*/ 3951392 h 4297250"/>
              <a:gd name="connsiteX55" fmla="*/ 1405151 w 3619883"/>
              <a:gd name="connsiteY55" fmla="*/ 3951392 h 4297250"/>
              <a:gd name="connsiteX56" fmla="*/ 1405151 w 3619883"/>
              <a:gd name="connsiteY56" fmla="*/ 4128157 h 4297250"/>
              <a:gd name="connsiteX57" fmla="*/ 1468988 w 3619883"/>
              <a:gd name="connsiteY57" fmla="*/ 4128157 h 4297250"/>
              <a:gd name="connsiteX58" fmla="*/ 1427396 w 3619883"/>
              <a:gd name="connsiteY58" fmla="*/ 4275461 h 4297250"/>
              <a:gd name="connsiteX59" fmla="*/ 1210751 w 3619883"/>
              <a:gd name="connsiteY59" fmla="*/ 4275461 h 4297250"/>
              <a:gd name="connsiteX60" fmla="*/ 1210751 w 3619883"/>
              <a:gd name="connsiteY60" fmla="*/ 4128157 h 4297250"/>
              <a:gd name="connsiteX61" fmla="*/ 1271978 w 3619883"/>
              <a:gd name="connsiteY61" fmla="*/ 4128157 h 4297250"/>
              <a:gd name="connsiteX62" fmla="*/ 1271978 w 3619883"/>
              <a:gd name="connsiteY62" fmla="*/ 3951392 h 4297250"/>
              <a:gd name="connsiteX63" fmla="*/ 1094193 w 3619883"/>
              <a:gd name="connsiteY63" fmla="*/ 3951392 h 4297250"/>
              <a:gd name="connsiteX64" fmla="*/ 1094193 w 3619883"/>
              <a:gd name="connsiteY64" fmla="*/ 4128157 h 4297250"/>
              <a:gd name="connsiteX65" fmla="*/ 1140354 w 3619883"/>
              <a:gd name="connsiteY65" fmla="*/ 4128157 h 4297250"/>
              <a:gd name="connsiteX66" fmla="*/ 1140354 w 3619883"/>
              <a:gd name="connsiteY66" fmla="*/ 4275461 h 4297250"/>
              <a:gd name="connsiteX67" fmla="*/ 953807 w 3619883"/>
              <a:gd name="connsiteY67" fmla="*/ 4275461 h 4297250"/>
              <a:gd name="connsiteX68" fmla="*/ 912215 w 3619883"/>
              <a:gd name="connsiteY68" fmla="*/ 4128157 h 4297250"/>
              <a:gd name="connsiteX69" fmla="*/ 961020 w 3619883"/>
              <a:gd name="connsiteY69" fmla="*/ 4128157 h 4297250"/>
              <a:gd name="connsiteX70" fmla="*/ 961020 w 3619883"/>
              <a:gd name="connsiteY70" fmla="*/ 3951392 h 4297250"/>
              <a:gd name="connsiteX71" fmla="*/ 783235 w 3619883"/>
              <a:gd name="connsiteY71" fmla="*/ 3951392 h 4297250"/>
              <a:gd name="connsiteX72" fmla="*/ 783235 w 3619883"/>
              <a:gd name="connsiteY72" fmla="*/ 4128157 h 4297250"/>
              <a:gd name="connsiteX73" fmla="*/ 871024 w 3619883"/>
              <a:gd name="connsiteY73" fmla="*/ 4128157 h 4297250"/>
              <a:gd name="connsiteX74" fmla="*/ 829432 w 3619883"/>
              <a:gd name="connsiteY74" fmla="*/ 4275461 h 4297250"/>
              <a:gd name="connsiteX75" fmla="*/ 611484 w 3619883"/>
              <a:gd name="connsiteY75" fmla="*/ 4275461 h 4297250"/>
              <a:gd name="connsiteX76" fmla="*/ 621247 w 3619883"/>
              <a:gd name="connsiteY76" fmla="*/ 4128157 h 4297250"/>
              <a:gd name="connsiteX77" fmla="*/ 650062 w 3619883"/>
              <a:gd name="connsiteY77" fmla="*/ 4128157 h 4297250"/>
              <a:gd name="connsiteX78" fmla="*/ 650062 w 3619883"/>
              <a:gd name="connsiteY78" fmla="*/ 3951392 h 4297250"/>
              <a:gd name="connsiteX79" fmla="*/ 472277 w 3619883"/>
              <a:gd name="connsiteY79" fmla="*/ 3951392 h 4297250"/>
              <a:gd name="connsiteX80" fmla="*/ 472277 w 3619883"/>
              <a:gd name="connsiteY80" fmla="*/ 4128157 h 4297250"/>
              <a:gd name="connsiteX81" fmla="*/ 522650 w 3619883"/>
              <a:gd name="connsiteY81" fmla="*/ 4128157 h 4297250"/>
              <a:gd name="connsiteX82" fmla="*/ 573998 w 3619883"/>
              <a:gd name="connsiteY82" fmla="*/ 4275461 h 4297250"/>
              <a:gd name="connsiteX83" fmla="*/ 336164 w 3619883"/>
              <a:gd name="connsiteY83" fmla="*/ 4275461 h 4297250"/>
              <a:gd name="connsiteX84" fmla="*/ 294572 w 3619883"/>
              <a:gd name="connsiteY84" fmla="*/ 4128157 h 4297250"/>
              <a:gd name="connsiteX85" fmla="*/ 339106 w 3619883"/>
              <a:gd name="connsiteY85" fmla="*/ 4128157 h 4297250"/>
              <a:gd name="connsiteX86" fmla="*/ 339106 w 3619883"/>
              <a:gd name="connsiteY86" fmla="*/ 3951392 h 4297250"/>
              <a:gd name="connsiteX87" fmla="*/ 161321 w 3619883"/>
              <a:gd name="connsiteY87" fmla="*/ 3951392 h 4297250"/>
              <a:gd name="connsiteX88" fmla="*/ 161321 w 3619883"/>
              <a:gd name="connsiteY88" fmla="*/ 4128157 h 4297250"/>
              <a:gd name="connsiteX89" fmla="*/ 230914 w 3619883"/>
              <a:gd name="connsiteY89" fmla="*/ 4128157 h 4297250"/>
              <a:gd name="connsiteX90" fmla="*/ 189322 w 3619883"/>
              <a:gd name="connsiteY90" fmla="*/ 4275461 h 4297250"/>
              <a:gd name="connsiteX91" fmla="*/ 0 w 3619883"/>
              <a:gd name="connsiteY91" fmla="*/ 4275461 h 4297250"/>
              <a:gd name="connsiteX92" fmla="*/ 0 w 3619883"/>
              <a:gd name="connsiteY92" fmla="*/ 42229 h 4297250"/>
              <a:gd name="connsiteX93" fmla="*/ 42464 w 3619883"/>
              <a:gd name="connsiteY93" fmla="*/ 40518 h 4297250"/>
              <a:gd name="connsiteX94" fmla="*/ 137733 w 3619883"/>
              <a:gd name="connsiteY94" fmla="*/ 35355 h 4297250"/>
              <a:gd name="connsiteX95" fmla="*/ 270565 w 3619883"/>
              <a:gd name="connsiteY95" fmla="*/ 29759 h 4297250"/>
              <a:gd name="connsiteX96" fmla="*/ 479734 w 3619883"/>
              <a:gd name="connsiteY96" fmla="*/ 45455 h 4297250"/>
              <a:gd name="connsiteX97" fmla="*/ 524103 w 3619883"/>
              <a:gd name="connsiteY97" fmla="*/ 41625 h 4297250"/>
              <a:gd name="connsiteX98" fmla="*/ 624416 w 3619883"/>
              <a:gd name="connsiteY98" fmla="*/ 22696 h 4297250"/>
              <a:gd name="connsiteX99" fmla="*/ 657762 w 3619883"/>
              <a:gd name="connsiteY99" fmla="*/ 18351 h 4297250"/>
              <a:gd name="connsiteX100" fmla="*/ 690557 w 3619883"/>
              <a:gd name="connsiteY100" fmla="*/ 25792 h 4297250"/>
              <a:gd name="connsiteX101" fmla="*/ 745123 w 3619883"/>
              <a:gd name="connsiteY101" fmla="*/ 40157 h 4297250"/>
              <a:gd name="connsiteX102" fmla="*/ 789493 w 3619883"/>
              <a:gd name="connsiteY102" fmla="*/ 36327 h 4297250"/>
              <a:gd name="connsiteX103" fmla="*/ 854255 w 3619883"/>
              <a:gd name="connsiteY103" fmla="*/ 68887 h 4297250"/>
              <a:gd name="connsiteX104" fmla="*/ 897520 w 3619883"/>
              <a:gd name="connsiteY104" fmla="*/ 88629 h 4297250"/>
              <a:gd name="connsiteX105" fmla="*/ 940510 w 3619883"/>
              <a:gd name="connsiteY105" fmla="*/ 114265 h 4297250"/>
              <a:gd name="connsiteX106" fmla="*/ 1082712 w 3619883"/>
              <a:gd name="connsiteY106" fmla="*/ 144543 h 4297250"/>
              <a:gd name="connsiteX107" fmla="*/ 1205348 w 3619883"/>
              <a:gd name="connsiteY107" fmla="*/ 120753 h 4297250"/>
              <a:gd name="connsiteX108" fmla="*/ 1271764 w 3619883"/>
              <a:gd name="connsiteY108" fmla="*/ 117956 h 4297250"/>
              <a:gd name="connsiteX109" fmla="*/ 1315583 w 3619883"/>
              <a:gd name="connsiteY109" fmla="*/ 125912 h 4297250"/>
              <a:gd name="connsiteX110" fmla="*/ 1359125 w 3619883"/>
              <a:gd name="connsiteY110" fmla="*/ 139761 h 4297250"/>
              <a:gd name="connsiteX111" fmla="*/ 1391919 w 3619883"/>
              <a:gd name="connsiteY111" fmla="*/ 147202 h 4297250"/>
              <a:gd name="connsiteX112" fmla="*/ 1436563 w 3619883"/>
              <a:gd name="connsiteY112" fmla="*/ 137480 h 4297250"/>
              <a:gd name="connsiteX113" fmla="*/ 1471566 w 3619883"/>
              <a:gd name="connsiteY113" fmla="*/ 97777 h 4297250"/>
              <a:gd name="connsiteX114" fmla="*/ 1505739 w 3619883"/>
              <a:gd name="connsiteY114" fmla="*/ 75753 h 4297250"/>
              <a:gd name="connsiteX115" fmla="*/ 1590891 w 3619883"/>
              <a:gd name="connsiteY115" fmla="*/ 144702 h 4297250"/>
              <a:gd name="connsiteX116" fmla="*/ 1625616 w 3619883"/>
              <a:gd name="connsiteY116" fmla="*/ 110893 h 4297250"/>
              <a:gd name="connsiteX117" fmla="*/ 1658964 w 3619883"/>
              <a:gd name="connsiteY117" fmla="*/ 106547 h 4297250"/>
              <a:gd name="connsiteX118" fmla="*/ 1746598 w 3619883"/>
              <a:gd name="connsiteY118" fmla="*/ 122460 h 4297250"/>
              <a:gd name="connsiteX119" fmla="*/ 1811913 w 3619883"/>
              <a:gd name="connsiteY119" fmla="*/ 143234 h 4297250"/>
              <a:gd name="connsiteX120" fmla="*/ 1856557 w 3619883"/>
              <a:gd name="connsiteY120" fmla="*/ 133511 h 4297250"/>
              <a:gd name="connsiteX121" fmla="*/ 2066003 w 3619883"/>
              <a:gd name="connsiteY121" fmla="*/ 143313 h 4297250"/>
              <a:gd name="connsiteX122" fmla="*/ 2177615 w 3619883"/>
              <a:gd name="connsiteY122" fmla="*/ 119007 h 4297250"/>
              <a:gd name="connsiteX123" fmla="*/ 2255883 w 3619883"/>
              <a:gd name="connsiteY123" fmla="*/ 99047 h 4297250"/>
              <a:gd name="connsiteX124" fmla="*/ 2344622 w 3619883"/>
              <a:gd name="connsiteY124" fmla="*/ 91388 h 4297250"/>
              <a:gd name="connsiteX125" fmla="*/ 2455682 w 3619883"/>
              <a:gd name="connsiteY125" fmla="*/ 78869 h 4297250"/>
              <a:gd name="connsiteX126" fmla="*/ 2632609 w 3619883"/>
              <a:gd name="connsiteY126" fmla="*/ 75338 h 4297250"/>
              <a:gd name="connsiteX127" fmla="*/ 2742291 w 3619883"/>
              <a:gd name="connsiteY127" fmla="*/ 92282 h 4297250"/>
              <a:gd name="connsiteX128" fmla="*/ 2851974 w 3619883"/>
              <a:gd name="connsiteY128" fmla="*/ 109227 h 4297250"/>
              <a:gd name="connsiteX129" fmla="*/ 2907643 w 3619883"/>
              <a:gd name="connsiteY129" fmla="*/ 100020 h 4297250"/>
              <a:gd name="connsiteX130" fmla="*/ 2944022 w 3619883"/>
              <a:gd name="connsiteY130" fmla="*/ 30853 h 4297250"/>
              <a:gd name="connsiteX131" fmla="*/ 3022289 w 3619883"/>
              <a:gd name="connsiteY131" fmla="*/ 10893 h 4297250"/>
              <a:gd name="connsiteX132" fmla="*/ 3054807 w 3619883"/>
              <a:gd name="connsiteY132" fmla="*/ 24226 h 4297250"/>
              <a:gd name="connsiteX133" fmla="*/ 3141892 w 3619883"/>
              <a:gd name="connsiteY133" fmla="*/ 51925 h 4297250"/>
              <a:gd name="connsiteX134" fmla="*/ 3185711 w 3619883"/>
              <a:gd name="connsiteY134" fmla="*/ 59881 h 4297250"/>
              <a:gd name="connsiteX135" fmla="*/ 3219056 w 3619883"/>
              <a:gd name="connsiteY135" fmla="*/ 55536 h 4297250"/>
              <a:gd name="connsiteX136" fmla="*/ 3263425 w 3619883"/>
              <a:gd name="connsiteY136" fmla="*/ 51706 h 4297250"/>
              <a:gd name="connsiteX137" fmla="*/ 3296219 w 3619883"/>
              <a:gd name="connsiteY137" fmla="*/ 59147 h 4297250"/>
              <a:gd name="connsiteX138" fmla="*/ 3319094 w 3619883"/>
              <a:gd name="connsiteY138" fmla="*/ 42500 h 4297250"/>
              <a:gd name="connsiteX139" fmla="*/ 3420511 w 3619883"/>
              <a:gd name="connsiteY139" fmla="*/ 0 h 4297250"/>
              <a:gd name="connsiteX140" fmla="*/ 3453305 w 3619883"/>
              <a:gd name="connsiteY140" fmla="*/ 7440 h 4297250"/>
              <a:gd name="connsiteX141" fmla="*/ 3496571 w 3619883"/>
              <a:gd name="connsiteY141" fmla="*/ 27182 h 4297250"/>
              <a:gd name="connsiteX142" fmla="*/ 3602117 w 3619883"/>
              <a:gd name="connsiteY142" fmla="*/ 132521 h 4297250"/>
              <a:gd name="connsiteX143" fmla="*/ 3619883 w 3619883"/>
              <a:gd name="connsiteY143" fmla="*/ 140049 h 4297250"/>
              <a:gd name="connsiteX144" fmla="*/ 3619883 w 3619883"/>
              <a:gd name="connsiteY14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86786 w 3619883"/>
              <a:gd name="connsiteY2" fmla="*/ 4254977 h 4297250"/>
              <a:gd name="connsiteX3" fmla="*/ 3448683 w 3619883"/>
              <a:gd name="connsiteY3" fmla="*/ 4128157 h 4297250"/>
              <a:gd name="connsiteX4" fmla="*/ 3270899 w 3619883"/>
              <a:gd name="connsiteY4" fmla="*/ 4128157 h 4297250"/>
              <a:gd name="connsiteX5" fmla="*/ 3338374 w 3619883"/>
              <a:gd name="connsiteY5" fmla="*/ 4297250 h 4297250"/>
              <a:gd name="connsiteX6" fmla="*/ 3269726 w 3619883"/>
              <a:gd name="connsiteY6" fmla="*/ 4275461 h 4297250"/>
              <a:gd name="connsiteX7" fmla="*/ 3052674 w 3619883"/>
              <a:gd name="connsiteY7" fmla="*/ 4275461 h 4297250"/>
              <a:gd name="connsiteX8" fmla="*/ 3096002 w 3619883"/>
              <a:gd name="connsiteY8" fmla="*/ 4128157 h 4297250"/>
              <a:gd name="connsiteX9" fmla="*/ 3137725 w 3619883"/>
              <a:gd name="connsiteY9" fmla="*/ 4128157 h 4297250"/>
              <a:gd name="connsiteX10" fmla="*/ 3137725 w 3619883"/>
              <a:gd name="connsiteY10" fmla="*/ 3951392 h 4297250"/>
              <a:gd name="connsiteX11" fmla="*/ 2959941 w 3619883"/>
              <a:gd name="connsiteY11" fmla="*/ 3951392 h 4297250"/>
              <a:gd name="connsiteX12" fmla="*/ 2959941 w 3619883"/>
              <a:gd name="connsiteY12" fmla="*/ 4128157 h 4297250"/>
              <a:gd name="connsiteX13" fmla="*/ 2996846 w 3619883"/>
              <a:gd name="connsiteY13" fmla="*/ 4128157 h 4297250"/>
              <a:gd name="connsiteX14" fmla="*/ 3014011 w 3619883"/>
              <a:gd name="connsiteY14" fmla="*/ 4275461 h 4297250"/>
              <a:gd name="connsiteX15" fmla="*/ 2761042 w 3619883"/>
              <a:gd name="connsiteY15" fmla="*/ 4275461 h 4297250"/>
              <a:gd name="connsiteX16" fmla="*/ 2761042 w 3619883"/>
              <a:gd name="connsiteY16" fmla="*/ 4128157 h 4297250"/>
              <a:gd name="connsiteX17" fmla="*/ 2826768 w 3619883"/>
              <a:gd name="connsiteY17" fmla="*/ 4128157 h 4297250"/>
              <a:gd name="connsiteX18" fmla="*/ 2826768 w 3619883"/>
              <a:gd name="connsiteY18" fmla="*/ 3951392 h 4297250"/>
              <a:gd name="connsiteX19" fmla="*/ 2648983 w 3619883"/>
              <a:gd name="connsiteY19" fmla="*/ 3951392 h 4297250"/>
              <a:gd name="connsiteX20" fmla="*/ 2648983 w 3619883"/>
              <a:gd name="connsiteY20" fmla="*/ 4128157 h 4297250"/>
              <a:gd name="connsiteX21" fmla="*/ 2690646 w 3619883"/>
              <a:gd name="connsiteY21" fmla="*/ 4128157 h 4297250"/>
              <a:gd name="connsiteX22" fmla="*/ 2690646 w 3619883"/>
              <a:gd name="connsiteY22" fmla="*/ 4275461 h 4297250"/>
              <a:gd name="connsiteX23" fmla="*/ 2511710 w 3619883"/>
              <a:gd name="connsiteY23" fmla="*/ 4275461 h 4297250"/>
              <a:gd name="connsiteX24" fmla="*/ 2454288 w 3619883"/>
              <a:gd name="connsiteY24" fmla="*/ 4128157 h 4297250"/>
              <a:gd name="connsiteX25" fmla="*/ 2515810 w 3619883"/>
              <a:gd name="connsiteY25" fmla="*/ 4128157 h 4297250"/>
              <a:gd name="connsiteX26" fmla="*/ 2515810 w 3619883"/>
              <a:gd name="connsiteY26" fmla="*/ 3951392 h 4297250"/>
              <a:gd name="connsiteX27" fmla="*/ 2338025 w 3619883"/>
              <a:gd name="connsiteY27" fmla="*/ 3951392 h 4297250"/>
              <a:gd name="connsiteX28" fmla="*/ 2338025 w 3619883"/>
              <a:gd name="connsiteY28" fmla="*/ 4128157 h 4297250"/>
              <a:gd name="connsiteX29" fmla="*/ 2395120 w 3619883"/>
              <a:gd name="connsiteY29" fmla="*/ 4128157 h 4297250"/>
              <a:gd name="connsiteX30" fmla="*/ 2337697 w 3619883"/>
              <a:gd name="connsiteY30" fmla="*/ 4275461 h 4297250"/>
              <a:gd name="connsiteX31" fmla="*/ 2150155 w 3619883"/>
              <a:gd name="connsiteY31" fmla="*/ 4275461 h 4297250"/>
              <a:gd name="connsiteX32" fmla="*/ 2150155 w 3619883"/>
              <a:gd name="connsiteY32" fmla="*/ 4128157 h 4297250"/>
              <a:gd name="connsiteX33" fmla="*/ 2204852 w 3619883"/>
              <a:gd name="connsiteY33" fmla="*/ 4128157 h 4297250"/>
              <a:gd name="connsiteX34" fmla="*/ 2204852 w 3619883"/>
              <a:gd name="connsiteY34" fmla="*/ 3951392 h 4297250"/>
              <a:gd name="connsiteX35" fmla="*/ 2027068 w 3619883"/>
              <a:gd name="connsiteY35" fmla="*/ 3951392 h 4297250"/>
              <a:gd name="connsiteX36" fmla="*/ 2027068 w 3619883"/>
              <a:gd name="connsiteY36" fmla="*/ 4128157 h 4297250"/>
              <a:gd name="connsiteX37" fmla="*/ 2079759 w 3619883"/>
              <a:gd name="connsiteY37" fmla="*/ 4128157 h 4297250"/>
              <a:gd name="connsiteX38" fmla="*/ 2079759 w 3619883"/>
              <a:gd name="connsiteY38" fmla="*/ 4275461 h 4297250"/>
              <a:gd name="connsiteX39" fmla="*/ 1824703 w 3619883"/>
              <a:gd name="connsiteY39" fmla="*/ 4275461 h 4297250"/>
              <a:gd name="connsiteX40" fmla="*/ 1834468 w 3619883"/>
              <a:gd name="connsiteY40" fmla="*/ 4128157 h 4297250"/>
              <a:gd name="connsiteX41" fmla="*/ 1893894 w 3619883"/>
              <a:gd name="connsiteY41" fmla="*/ 4128157 h 4297250"/>
              <a:gd name="connsiteX42" fmla="*/ 1893894 w 3619883"/>
              <a:gd name="connsiteY42" fmla="*/ 3951392 h 4297250"/>
              <a:gd name="connsiteX43" fmla="*/ 1716110 w 3619883"/>
              <a:gd name="connsiteY43" fmla="*/ 3951392 h 4297250"/>
              <a:gd name="connsiteX44" fmla="*/ 1716110 w 3619883"/>
              <a:gd name="connsiteY44" fmla="*/ 4006431 h 4297250"/>
              <a:gd name="connsiteX45" fmla="*/ 1703447 w 3619883"/>
              <a:gd name="connsiteY45" fmla="*/ 4007960 h 4297250"/>
              <a:gd name="connsiteX46" fmla="*/ 1716110 w 3619883"/>
              <a:gd name="connsiteY46" fmla="*/ 4044284 h 4297250"/>
              <a:gd name="connsiteX47" fmla="*/ 1716110 w 3619883"/>
              <a:gd name="connsiteY47" fmla="*/ 4128157 h 4297250"/>
              <a:gd name="connsiteX48" fmla="*/ 1745346 w 3619883"/>
              <a:gd name="connsiteY48" fmla="*/ 4128157 h 4297250"/>
              <a:gd name="connsiteX49" fmla="*/ 1796694 w 3619883"/>
              <a:gd name="connsiteY49" fmla="*/ 4275461 h 4297250"/>
              <a:gd name="connsiteX50" fmla="*/ 1558844 w 3619883"/>
              <a:gd name="connsiteY50" fmla="*/ 4275461 h 4297250"/>
              <a:gd name="connsiteX51" fmla="*/ 1517252 w 3619883"/>
              <a:gd name="connsiteY51" fmla="*/ 4128157 h 4297250"/>
              <a:gd name="connsiteX52" fmla="*/ 1582936 w 3619883"/>
              <a:gd name="connsiteY52" fmla="*/ 4128157 h 4297250"/>
              <a:gd name="connsiteX53" fmla="*/ 1582936 w 3619883"/>
              <a:gd name="connsiteY53" fmla="*/ 3951392 h 4297250"/>
              <a:gd name="connsiteX54" fmla="*/ 1405151 w 3619883"/>
              <a:gd name="connsiteY54" fmla="*/ 3951392 h 4297250"/>
              <a:gd name="connsiteX55" fmla="*/ 1405151 w 3619883"/>
              <a:gd name="connsiteY55" fmla="*/ 4128157 h 4297250"/>
              <a:gd name="connsiteX56" fmla="*/ 1468988 w 3619883"/>
              <a:gd name="connsiteY56" fmla="*/ 4128157 h 4297250"/>
              <a:gd name="connsiteX57" fmla="*/ 1427396 w 3619883"/>
              <a:gd name="connsiteY57" fmla="*/ 4275461 h 4297250"/>
              <a:gd name="connsiteX58" fmla="*/ 1210751 w 3619883"/>
              <a:gd name="connsiteY58" fmla="*/ 4275461 h 4297250"/>
              <a:gd name="connsiteX59" fmla="*/ 1210751 w 3619883"/>
              <a:gd name="connsiteY59" fmla="*/ 4128157 h 4297250"/>
              <a:gd name="connsiteX60" fmla="*/ 1271978 w 3619883"/>
              <a:gd name="connsiteY60" fmla="*/ 4128157 h 4297250"/>
              <a:gd name="connsiteX61" fmla="*/ 1271978 w 3619883"/>
              <a:gd name="connsiteY61" fmla="*/ 3951392 h 4297250"/>
              <a:gd name="connsiteX62" fmla="*/ 1094193 w 3619883"/>
              <a:gd name="connsiteY62" fmla="*/ 3951392 h 4297250"/>
              <a:gd name="connsiteX63" fmla="*/ 1094193 w 3619883"/>
              <a:gd name="connsiteY63" fmla="*/ 4128157 h 4297250"/>
              <a:gd name="connsiteX64" fmla="*/ 1140354 w 3619883"/>
              <a:gd name="connsiteY64" fmla="*/ 4128157 h 4297250"/>
              <a:gd name="connsiteX65" fmla="*/ 1140354 w 3619883"/>
              <a:gd name="connsiteY65" fmla="*/ 4275461 h 4297250"/>
              <a:gd name="connsiteX66" fmla="*/ 953807 w 3619883"/>
              <a:gd name="connsiteY66" fmla="*/ 4275461 h 4297250"/>
              <a:gd name="connsiteX67" fmla="*/ 912215 w 3619883"/>
              <a:gd name="connsiteY67" fmla="*/ 4128157 h 4297250"/>
              <a:gd name="connsiteX68" fmla="*/ 961020 w 3619883"/>
              <a:gd name="connsiteY68" fmla="*/ 4128157 h 4297250"/>
              <a:gd name="connsiteX69" fmla="*/ 961020 w 3619883"/>
              <a:gd name="connsiteY69" fmla="*/ 3951392 h 4297250"/>
              <a:gd name="connsiteX70" fmla="*/ 783235 w 3619883"/>
              <a:gd name="connsiteY70" fmla="*/ 3951392 h 4297250"/>
              <a:gd name="connsiteX71" fmla="*/ 783235 w 3619883"/>
              <a:gd name="connsiteY71" fmla="*/ 4128157 h 4297250"/>
              <a:gd name="connsiteX72" fmla="*/ 871024 w 3619883"/>
              <a:gd name="connsiteY72" fmla="*/ 4128157 h 4297250"/>
              <a:gd name="connsiteX73" fmla="*/ 829432 w 3619883"/>
              <a:gd name="connsiteY73" fmla="*/ 4275461 h 4297250"/>
              <a:gd name="connsiteX74" fmla="*/ 611484 w 3619883"/>
              <a:gd name="connsiteY74" fmla="*/ 4275461 h 4297250"/>
              <a:gd name="connsiteX75" fmla="*/ 621247 w 3619883"/>
              <a:gd name="connsiteY75" fmla="*/ 4128157 h 4297250"/>
              <a:gd name="connsiteX76" fmla="*/ 650062 w 3619883"/>
              <a:gd name="connsiteY76" fmla="*/ 4128157 h 4297250"/>
              <a:gd name="connsiteX77" fmla="*/ 650062 w 3619883"/>
              <a:gd name="connsiteY77" fmla="*/ 3951392 h 4297250"/>
              <a:gd name="connsiteX78" fmla="*/ 472277 w 3619883"/>
              <a:gd name="connsiteY78" fmla="*/ 3951392 h 4297250"/>
              <a:gd name="connsiteX79" fmla="*/ 472277 w 3619883"/>
              <a:gd name="connsiteY79" fmla="*/ 4128157 h 4297250"/>
              <a:gd name="connsiteX80" fmla="*/ 522650 w 3619883"/>
              <a:gd name="connsiteY80" fmla="*/ 4128157 h 4297250"/>
              <a:gd name="connsiteX81" fmla="*/ 573998 w 3619883"/>
              <a:gd name="connsiteY81" fmla="*/ 4275461 h 4297250"/>
              <a:gd name="connsiteX82" fmla="*/ 336164 w 3619883"/>
              <a:gd name="connsiteY82" fmla="*/ 4275461 h 4297250"/>
              <a:gd name="connsiteX83" fmla="*/ 294572 w 3619883"/>
              <a:gd name="connsiteY83" fmla="*/ 4128157 h 4297250"/>
              <a:gd name="connsiteX84" fmla="*/ 339106 w 3619883"/>
              <a:gd name="connsiteY84" fmla="*/ 4128157 h 4297250"/>
              <a:gd name="connsiteX85" fmla="*/ 339106 w 3619883"/>
              <a:gd name="connsiteY85" fmla="*/ 3951392 h 4297250"/>
              <a:gd name="connsiteX86" fmla="*/ 161321 w 3619883"/>
              <a:gd name="connsiteY86" fmla="*/ 3951392 h 4297250"/>
              <a:gd name="connsiteX87" fmla="*/ 161321 w 3619883"/>
              <a:gd name="connsiteY87" fmla="*/ 4128157 h 4297250"/>
              <a:gd name="connsiteX88" fmla="*/ 230914 w 3619883"/>
              <a:gd name="connsiteY88" fmla="*/ 4128157 h 4297250"/>
              <a:gd name="connsiteX89" fmla="*/ 189322 w 3619883"/>
              <a:gd name="connsiteY89" fmla="*/ 4275461 h 4297250"/>
              <a:gd name="connsiteX90" fmla="*/ 0 w 3619883"/>
              <a:gd name="connsiteY90" fmla="*/ 4275461 h 4297250"/>
              <a:gd name="connsiteX91" fmla="*/ 0 w 3619883"/>
              <a:gd name="connsiteY91" fmla="*/ 42229 h 4297250"/>
              <a:gd name="connsiteX92" fmla="*/ 42464 w 3619883"/>
              <a:gd name="connsiteY92" fmla="*/ 40518 h 4297250"/>
              <a:gd name="connsiteX93" fmla="*/ 137733 w 3619883"/>
              <a:gd name="connsiteY93" fmla="*/ 35355 h 4297250"/>
              <a:gd name="connsiteX94" fmla="*/ 270565 w 3619883"/>
              <a:gd name="connsiteY94" fmla="*/ 29759 h 4297250"/>
              <a:gd name="connsiteX95" fmla="*/ 479734 w 3619883"/>
              <a:gd name="connsiteY95" fmla="*/ 45455 h 4297250"/>
              <a:gd name="connsiteX96" fmla="*/ 524103 w 3619883"/>
              <a:gd name="connsiteY96" fmla="*/ 41625 h 4297250"/>
              <a:gd name="connsiteX97" fmla="*/ 624416 w 3619883"/>
              <a:gd name="connsiteY97" fmla="*/ 22696 h 4297250"/>
              <a:gd name="connsiteX98" fmla="*/ 657762 w 3619883"/>
              <a:gd name="connsiteY98" fmla="*/ 18351 h 4297250"/>
              <a:gd name="connsiteX99" fmla="*/ 690557 w 3619883"/>
              <a:gd name="connsiteY99" fmla="*/ 25792 h 4297250"/>
              <a:gd name="connsiteX100" fmla="*/ 745123 w 3619883"/>
              <a:gd name="connsiteY100" fmla="*/ 40157 h 4297250"/>
              <a:gd name="connsiteX101" fmla="*/ 789493 w 3619883"/>
              <a:gd name="connsiteY101" fmla="*/ 36327 h 4297250"/>
              <a:gd name="connsiteX102" fmla="*/ 854255 w 3619883"/>
              <a:gd name="connsiteY102" fmla="*/ 68887 h 4297250"/>
              <a:gd name="connsiteX103" fmla="*/ 897520 w 3619883"/>
              <a:gd name="connsiteY103" fmla="*/ 88629 h 4297250"/>
              <a:gd name="connsiteX104" fmla="*/ 940510 w 3619883"/>
              <a:gd name="connsiteY104" fmla="*/ 114265 h 4297250"/>
              <a:gd name="connsiteX105" fmla="*/ 1082712 w 3619883"/>
              <a:gd name="connsiteY105" fmla="*/ 144543 h 4297250"/>
              <a:gd name="connsiteX106" fmla="*/ 1205348 w 3619883"/>
              <a:gd name="connsiteY106" fmla="*/ 120753 h 4297250"/>
              <a:gd name="connsiteX107" fmla="*/ 1271764 w 3619883"/>
              <a:gd name="connsiteY107" fmla="*/ 117956 h 4297250"/>
              <a:gd name="connsiteX108" fmla="*/ 1315583 w 3619883"/>
              <a:gd name="connsiteY108" fmla="*/ 125912 h 4297250"/>
              <a:gd name="connsiteX109" fmla="*/ 1359125 w 3619883"/>
              <a:gd name="connsiteY109" fmla="*/ 139761 h 4297250"/>
              <a:gd name="connsiteX110" fmla="*/ 1391919 w 3619883"/>
              <a:gd name="connsiteY110" fmla="*/ 147202 h 4297250"/>
              <a:gd name="connsiteX111" fmla="*/ 1436563 w 3619883"/>
              <a:gd name="connsiteY111" fmla="*/ 137480 h 4297250"/>
              <a:gd name="connsiteX112" fmla="*/ 1471566 w 3619883"/>
              <a:gd name="connsiteY112" fmla="*/ 97777 h 4297250"/>
              <a:gd name="connsiteX113" fmla="*/ 1505739 w 3619883"/>
              <a:gd name="connsiteY113" fmla="*/ 75753 h 4297250"/>
              <a:gd name="connsiteX114" fmla="*/ 1590891 w 3619883"/>
              <a:gd name="connsiteY114" fmla="*/ 144702 h 4297250"/>
              <a:gd name="connsiteX115" fmla="*/ 1625616 w 3619883"/>
              <a:gd name="connsiteY115" fmla="*/ 110893 h 4297250"/>
              <a:gd name="connsiteX116" fmla="*/ 1658964 w 3619883"/>
              <a:gd name="connsiteY116" fmla="*/ 106547 h 4297250"/>
              <a:gd name="connsiteX117" fmla="*/ 1746598 w 3619883"/>
              <a:gd name="connsiteY117" fmla="*/ 122460 h 4297250"/>
              <a:gd name="connsiteX118" fmla="*/ 1811913 w 3619883"/>
              <a:gd name="connsiteY118" fmla="*/ 143234 h 4297250"/>
              <a:gd name="connsiteX119" fmla="*/ 1856557 w 3619883"/>
              <a:gd name="connsiteY119" fmla="*/ 133511 h 4297250"/>
              <a:gd name="connsiteX120" fmla="*/ 2066003 w 3619883"/>
              <a:gd name="connsiteY120" fmla="*/ 143313 h 4297250"/>
              <a:gd name="connsiteX121" fmla="*/ 2177615 w 3619883"/>
              <a:gd name="connsiteY121" fmla="*/ 119007 h 4297250"/>
              <a:gd name="connsiteX122" fmla="*/ 2255883 w 3619883"/>
              <a:gd name="connsiteY122" fmla="*/ 99047 h 4297250"/>
              <a:gd name="connsiteX123" fmla="*/ 2344622 w 3619883"/>
              <a:gd name="connsiteY123" fmla="*/ 91388 h 4297250"/>
              <a:gd name="connsiteX124" fmla="*/ 2455682 w 3619883"/>
              <a:gd name="connsiteY124" fmla="*/ 78869 h 4297250"/>
              <a:gd name="connsiteX125" fmla="*/ 2632609 w 3619883"/>
              <a:gd name="connsiteY125" fmla="*/ 75338 h 4297250"/>
              <a:gd name="connsiteX126" fmla="*/ 2742291 w 3619883"/>
              <a:gd name="connsiteY126" fmla="*/ 92282 h 4297250"/>
              <a:gd name="connsiteX127" fmla="*/ 2851974 w 3619883"/>
              <a:gd name="connsiteY127" fmla="*/ 109227 h 4297250"/>
              <a:gd name="connsiteX128" fmla="*/ 2907643 w 3619883"/>
              <a:gd name="connsiteY128" fmla="*/ 100020 h 4297250"/>
              <a:gd name="connsiteX129" fmla="*/ 2944022 w 3619883"/>
              <a:gd name="connsiteY129" fmla="*/ 30853 h 4297250"/>
              <a:gd name="connsiteX130" fmla="*/ 3022289 w 3619883"/>
              <a:gd name="connsiteY130" fmla="*/ 10893 h 4297250"/>
              <a:gd name="connsiteX131" fmla="*/ 3054807 w 3619883"/>
              <a:gd name="connsiteY131" fmla="*/ 24226 h 4297250"/>
              <a:gd name="connsiteX132" fmla="*/ 3141892 w 3619883"/>
              <a:gd name="connsiteY132" fmla="*/ 51925 h 4297250"/>
              <a:gd name="connsiteX133" fmla="*/ 3185711 w 3619883"/>
              <a:gd name="connsiteY133" fmla="*/ 59881 h 4297250"/>
              <a:gd name="connsiteX134" fmla="*/ 3219056 w 3619883"/>
              <a:gd name="connsiteY134" fmla="*/ 55536 h 4297250"/>
              <a:gd name="connsiteX135" fmla="*/ 3263425 w 3619883"/>
              <a:gd name="connsiteY135" fmla="*/ 51706 h 4297250"/>
              <a:gd name="connsiteX136" fmla="*/ 3296219 w 3619883"/>
              <a:gd name="connsiteY136" fmla="*/ 59147 h 4297250"/>
              <a:gd name="connsiteX137" fmla="*/ 3319094 w 3619883"/>
              <a:gd name="connsiteY137" fmla="*/ 42500 h 4297250"/>
              <a:gd name="connsiteX138" fmla="*/ 3420511 w 3619883"/>
              <a:gd name="connsiteY138" fmla="*/ 0 h 4297250"/>
              <a:gd name="connsiteX139" fmla="*/ 3453305 w 3619883"/>
              <a:gd name="connsiteY139" fmla="*/ 7440 h 4297250"/>
              <a:gd name="connsiteX140" fmla="*/ 3496571 w 3619883"/>
              <a:gd name="connsiteY140" fmla="*/ 27182 h 4297250"/>
              <a:gd name="connsiteX141" fmla="*/ 3602117 w 3619883"/>
              <a:gd name="connsiteY141" fmla="*/ 132521 h 4297250"/>
              <a:gd name="connsiteX142" fmla="*/ 3619883 w 3619883"/>
              <a:gd name="connsiteY142" fmla="*/ 140049 h 4297250"/>
              <a:gd name="connsiteX143" fmla="*/ 3619883 w 3619883"/>
              <a:gd name="connsiteY14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448683 w 3619883"/>
              <a:gd name="connsiteY2" fmla="*/ 4128157 h 4297250"/>
              <a:gd name="connsiteX3" fmla="*/ 3270899 w 3619883"/>
              <a:gd name="connsiteY3" fmla="*/ 4128157 h 4297250"/>
              <a:gd name="connsiteX4" fmla="*/ 3338374 w 3619883"/>
              <a:gd name="connsiteY4" fmla="*/ 4297250 h 4297250"/>
              <a:gd name="connsiteX5" fmla="*/ 3269726 w 3619883"/>
              <a:gd name="connsiteY5" fmla="*/ 4275461 h 4297250"/>
              <a:gd name="connsiteX6" fmla="*/ 3052674 w 3619883"/>
              <a:gd name="connsiteY6" fmla="*/ 4275461 h 4297250"/>
              <a:gd name="connsiteX7" fmla="*/ 3096002 w 3619883"/>
              <a:gd name="connsiteY7" fmla="*/ 4128157 h 4297250"/>
              <a:gd name="connsiteX8" fmla="*/ 3137725 w 3619883"/>
              <a:gd name="connsiteY8" fmla="*/ 4128157 h 4297250"/>
              <a:gd name="connsiteX9" fmla="*/ 3137725 w 3619883"/>
              <a:gd name="connsiteY9" fmla="*/ 3951392 h 4297250"/>
              <a:gd name="connsiteX10" fmla="*/ 2959941 w 3619883"/>
              <a:gd name="connsiteY10" fmla="*/ 3951392 h 4297250"/>
              <a:gd name="connsiteX11" fmla="*/ 2959941 w 3619883"/>
              <a:gd name="connsiteY11" fmla="*/ 4128157 h 4297250"/>
              <a:gd name="connsiteX12" fmla="*/ 2996846 w 3619883"/>
              <a:gd name="connsiteY12" fmla="*/ 4128157 h 4297250"/>
              <a:gd name="connsiteX13" fmla="*/ 3014011 w 3619883"/>
              <a:gd name="connsiteY13" fmla="*/ 4275461 h 4297250"/>
              <a:gd name="connsiteX14" fmla="*/ 2761042 w 3619883"/>
              <a:gd name="connsiteY14" fmla="*/ 4275461 h 4297250"/>
              <a:gd name="connsiteX15" fmla="*/ 2761042 w 3619883"/>
              <a:gd name="connsiteY15" fmla="*/ 4128157 h 4297250"/>
              <a:gd name="connsiteX16" fmla="*/ 2826768 w 3619883"/>
              <a:gd name="connsiteY16" fmla="*/ 4128157 h 4297250"/>
              <a:gd name="connsiteX17" fmla="*/ 2826768 w 3619883"/>
              <a:gd name="connsiteY17" fmla="*/ 3951392 h 4297250"/>
              <a:gd name="connsiteX18" fmla="*/ 2648983 w 3619883"/>
              <a:gd name="connsiteY18" fmla="*/ 3951392 h 4297250"/>
              <a:gd name="connsiteX19" fmla="*/ 2648983 w 3619883"/>
              <a:gd name="connsiteY19" fmla="*/ 4128157 h 4297250"/>
              <a:gd name="connsiteX20" fmla="*/ 2690646 w 3619883"/>
              <a:gd name="connsiteY20" fmla="*/ 4128157 h 4297250"/>
              <a:gd name="connsiteX21" fmla="*/ 2690646 w 3619883"/>
              <a:gd name="connsiteY21" fmla="*/ 4275461 h 4297250"/>
              <a:gd name="connsiteX22" fmla="*/ 2511710 w 3619883"/>
              <a:gd name="connsiteY22" fmla="*/ 4275461 h 4297250"/>
              <a:gd name="connsiteX23" fmla="*/ 2454288 w 3619883"/>
              <a:gd name="connsiteY23" fmla="*/ 4128157 h 4297250"/>
              <a:gd name="connsiteX24" fmla="*/ 2515810 w 3619883"/>
              <a:gd name="connsiteY24" fmla="*/ 4128157 h 4297250"/>
              <a:gd name="connsiteX25" fmla="*/ 2515810 w 3619883"/>
              <a:gd name="connsiteY25" fmla="*/ 3951392 h 4297250"/>
              <a:gd name="connsiteX26" fmla="*/ 2338025 w 3619883"/>
              <a:gd name="connsiteY26" fmla="*/ 3951392 h 4297250"/>
              <a:gd name="connsiteX27" fmla="*/ 2338025 w 3619883"/>
              <a:gd name="connsiteY27" fmla="*/ 4128157 h 4297250"/>
              <a:gd name="connsiteX28" fmla="*/ 2395120 w 3619883"/>
              <a:gd name="connsiteY28" fmla="*/ 4128157 h 4297250"/>
              <a:gd name="connsiteX29" fmla="*/ 2337697 w 3619883"/>
              <a:gd name="connsiteY29" fmla="*/ 4275461 h 4297250"/>
              <a:gd name="connsiteX30" fmla="*/ 2150155 w 3619883"/>
              <a:gd name="connsiteY30" fmla="*/ 4275461 h 4297250"/>
              <a:gd name="connsiteX31" fmla="*/ 2150155 w 3619883"/>
              <a:gd name="connsiteY31" fmla="*/ 4128157 h 4297250"/>
              <a:gd name="connsiteX32" fmla="*/ 2204852 w 3619883"/>
              <a:gd name="connsiteY32" fmla="*/ 4128157 h 4297250"/>
              <a:gd name="connsiteX33" fmla="*/ 2204852 w 3619883"/>
              <a:gd name="connsiteY33" fmla="*/ 3951392 h 4297250"/>
              <a:gd name="connsiteX34" fmla="*/ 2027068 w 3619883"/>
              <a:gd name="connsiteY34" fmla="*/ 3951392 h 4297250"/>
              <a:gd name="connsiteX35" fmla="*/ 2027068 w 3619883"/>
              <a:gd name="connsiteY35" fmla="*/ 4128157 h 4297250"/>
              <a:gd name="connsiteX36" fmla="*/ 2079759 w 3619883"/>
              <a:gd name="connsiteY36" fmla="*/ 4128157 h 4297250"/>
              <a:gd name="connsiteX37" fmla="*/ 2079759 w 3619883"/>
              <a:gd name="connsiteY37" fmla="*/ 4275461 h 4297250"/>
              <a:gd name="connsiteX38" fmla="*/ 1824703 w 3619883"/>
              <a:gd name="connsiteY38" fmla="*/ 4275461 h 4297250"/>
              <a:gd name="connsiteX39" fmla="*/ 1834468 w 3619883"/>
              <a:gd name="connsiteY39" fmla="*/ 4128157 h 4297250"/>
              <a:gd name="connsiteX40" fmla="*/ 1893894 w 3619883"/>
              <a:gd name="connsiteY40" fmla="*/ 4128157 h 4297250"/>
              <a:gd name="connsiteX41" fmla="*/ 1893894 w 3619883"/>
              <a:gd name="connsiteY41" fmla="*/ 3951392 h 4297250"/>
              <a:gd name="connsiteX42" fmla="*/ 1716110 w 3619883"/>
              <a:gd name="connsiteY42" fmla="*/ 3951392 h 4297250"/>
              <a:gd name="connsiteX43" fmla="*/ 1716110 w 3619883"/>
              <a:gd name="connsiteY43" fmla="*/ 4006431 h 4297250"/>
              <a:gd name="connsiteX44" fmla="*/ 1703447 w 3619883"/>
              <a:gd name="connsiteY44" fmla="*/ 4007960 h 4297250"/>
              <a:gd name="connsiteX45" fmla="*/ 1716110 w 3619883"/>
              <a:gd name="connsiteY45" fmla="*/ 4044284 h 4297250"/>
              <a:gd name="connsiteX46" fmla="*/ 1716110 w 3619883"/>
              <a:gd name="connsiteY46" fmla="*/ 4128157 h 4297250"/>
              <a:gd name="connsiteX47" fmla="*/ 1745346 w 3619883"/>
              <a:gd name="connsiteY47" fmla="*/ 4128157 h 4297250"/>
              <a:gd name="connsiteX48" fmla="*/ 1796694 w 3619883"/>
              <a:gd name="connsiteY48" fmla="*/ 4275461 h 4297250"/>
              <a:gd name="connsiteX49" fmla="*/ 1558844 w 3619883"/>
              <a:gd name="connsiteY49" fmla="*/ 4275461 h 4297250"/>
              <a:gd name="connsiteX50" fmla="*/ 1517252 w 3619883"/>
              <a:gd name="connsiteY50" fmla="*/ 4128157 h 4297250"/>
              <a:gd name="connsiteX51" fmla="*/ 1582936 w 3619883"/>
              <a:gd name="connsiteY51" fmla="*/ 4128157 h 4297250"/>
              <a:gd name="connsiteX52" fmla="*/ 1582936 w 3619883"/>
              <a:gd name="connsiteY52" fmla="*/ 3951392 h 4297250"/>
              <a:gd name="connsiteX53" fmla="*/ 1405151 w 3619883"/>
              <a:gd name="connsiteY53" fmla="*/ 3951392 h 4297250"/>
              <a:gd name="connsiteX54" fmla="*/ 1405151 w 3619883"/>
              <a:gd name="connsiteY54" fmla="*/ 4128157 h 4297250"/>
              <a:gd name="connsiteX55" fmla="*/ 1468988 w 3619883"/>
              <a:gd name="connsiteY55" fmla="*/ 4128157 h 4297250"/>
              <a:gd name="connsiteX56" fmla="*/ 1427396 w 3619883"/>
              <a:gd name="connsiteY56" fmla="*/ 4275461 h 4297250"/>
              <a:gd name="connsiteX57" fmla="*/ 1210751 w 3619883"/>
              <a:gd name="connsiteY57" fmla="*/ 4275461 h 4297250"/>
              <a:gd name="connsiteX58" fmla="*/ 1210751 w 3619883"/>
              <a:gd name="connsiteY58" fmla="*/ 4128157 h 4297250"/>
              <a:gd name="connsiteX59" fmla="*/ 1271978 w 3619883"/>
              <a:gd name="connsiteY59" fmla="*/ 4128157 h 4297250"/>
              <a:gd name="connsiteX60" fmla="*/ 1271978 w 3619883"/>
              <a:gd name="connsiteY60" fmla="*/ 3951392 h 4297250"/>
              <a:gd name="connsiteX61" fmla="*/ 1094193 w 3619883"/>
              <a:gd name="connsiteY61" fmla="*/ 3951392 h 4297250"/>
              <a:gd name="connsiteX62" fmla="*/ 1094193 w 3619883"/>
              <a:gd name="connsiteY62" fmla="*/ 4128157 h 4297250"/>
              <a:gd name="connsiteX63" fmla="*/ 1140354 w 3619883"/>
              <a:gd name="connsiteY63" fmla="*/ 4128157 h 4297250"/>
              <a:gd name="connsiteX64" fmla="*/ 1140354 w 3619883"/>
              <a:gd name="connsiteY64" fmla="*/ 4275461 h 4297250"/>
              <a:gd name="connsiteX65" fmla="*/ 953807 w 3619883"/>
              <a:gd name="connsiteY65" fmla="*/ 4275461 h 4297250"/>
              <a:gd name="connsiteX66" fmla="*/ 912215 w 3619883"/>
              <a:gd name="connsiteY66" fmla="*/ 4128157 h 4297250"/>
              <a:gd name="connsiteX67" fmla="*/ 961020 w 3619883"/>
              <a:gd name="connsiteY67" fmla="*/ 4128157 h 4297250"/>
              <a:gd name="connsiteX68" fmla="*/ 961020 w 3619883"/>
              <a:gd name="connsiteY68" fmla="*/ 3951392 h 4297250"/>
              <a:gd name="connsiteX69" fmla="*/ 783235 w 3619883"/>
              <a:gd name="connsiteY69" fmla="*/ 3951392 h 4297250"/>
              <a:gd name="connsiteX70" fmla="*/ 783235 w 3619883"/>
              <a:gd name="connsiteY70" fmla="*/ 4128157 h 4297250"/>
              <a:gd name="connsiteX71" fmla="*/ 871024 w 3619883"/>
              <a:gd name="connsiteY71" fmla="*/ 4128157 h 4297250"/>
              <a:gd name="connsiteX72" fmla="*/ 829432 w 3619883"/>
              <a:gd name="connsiteY72" fmla="*/ 4275461 h 4297250"/>
              <a:gd name="connsiteX73" fmla="*/ 611484 w 3619883"/>
              <a:gd name="connsiteY73" fmla="*/ 4275461 h 4297250"/>
              <a:gd name="connsiteX74" fmla="*/ 621247 w 3619883"/>
              <a:gd name="connsiteY74" fmla="*/ 4128157 h 4297250"/>
              <a:gd name="connsiteX75" fmla="*/ 650062 w 3619883"/>
              <a:gd name="connsiteY75" fmla="*/ 4128157 h 4297250"/>
              <a:gd name="connsiteX76" fmla="*/ 650062 w 3619883"/>
              <a:gd name="connsiteY76" fmla="*/ 3951392 h 4297250"/>
              <a:gd name="connsiteX77" fmla="*/ 472277 w 3619883"/>
              <a:gd name="connsiteY77" fmla="*/ 3951392 h 4297250"/>
              <a:gd name="connsiteX78" fmla="*/ 472277 w 3619883"/>
              <a:gd name="connsiteY78" fmla="*/ 4128157 h 4297250"/>
              <a:gd name="connsiteX79" fmla="*/ 522650 w 3619883"/>
              <a:gd name="connsiteY79" fmla="*/ 4128157 h 4297250"/>
              <a:gd name="connsiteX80" fmla="*/ 573998 w 3619883"/>
              <a:gd name="connsiteY80" fmla="*/ 4275461 h 4297250"/>
              <a:gd name="connsiteX81" fmla="*/ 336164 w 3619883"/>
              <a:gd name="connsiteY81" fmla="*/ 4275461 h 4297250"/>
              <a:gd name="connsiteX82" fmla="*/ 294572 w 3619883"/>
              <a:gd name="connsiteY82" fmla="*/ 4128157 h 4297250"/>
              <a:gd name="connsiteX83" fmla="*/ 339106 w 3619883"/>
              <a:gd name="connsiteY83" fmla="*/ 4128157 h 4297250"/>
              <a:gd name="connsiteX84" fmla="*/ 339106 w 3619883"/>
              <a:gd name="connsiteY84" fmla="*/ 3951392 h 4297250"/>
              <a:gd name="connsiteX85" fmla="*/ 161321 w 3619883"/>
              <a:gd name="connsiteY85" fmla="*/ 3951392 h 4297250"/>
              <a:gd name="connsiteX86" fmla="*/ 161321 w 3619883"/>
              <a:gd name="connsiteY86" fmla="*/ 4128157 h 4297250"/>
              <a:gd name="connsiteX87" fmla="*/ 230914 w 3619883"/>
              <a:gd name="connsiteY87" fmla="*/ 4128157 h 4297250"/>
              <a:gd name="connsiteX88" fmla="*/ 189322 w 3619883"/>
              <a:gd name="connsiteY88" fmla="*/ 4275461 h 4297250"/>
              <a:gd name="connsiteX89" fmla="*/ 0 w 3619883"/>
              <a:gd name="connsiteY89" fmla="*/ 4275461 h 4297250"/>
              <a:gd name="connsiteX90" fmla="*/ 0 w 3619883"/>
              <a:gd name="connsiteY90" fmla="*/ 42229 h 4297250"/>
              <a:gd name="connsiteX91" fmla="*/ 42464 w 3619883"/>
              <a:gd name="connsiteY91" fmla="*/ 40518 h 4297250"/>
              <a:gd name="connsiteX92" fmla="*/ 137733 w 3619883"/>
              <a:gd name="connsiteY92" fmla="*/ 35355 h 4297250"/>
              <a:gd name="connsiteX93" fmla="*/ 270565 w 3619883"/>
              <a:gd name="connsiteY93" fmla="*/ 29759 h 4297250"/>
              <a:gd name="connsiteX94" fmla="*/ 479734 w 3619883"/>
              <a:gd name="connsiteY94" fmla="*/ 45455 h 4297250"/>
              <a:gd name="connsiteX95" fmla="*/ 524103 w 3619883"/>
              <a:gd name="connsiteY95" fmla="*/ 41625 h 4297250"/>
              <a:gd name="connsiteX96" fmla="*/ 624416 w 3619883"/>
              <a:gd name="connsiteY96" fmla="*/ 22696 h 4297250"/>
              <a:gd name="connsiteX97" fmla="*/ 657762 w 3619883"/>
              <a:gd name="connsiteY97" fmla="*/ 18351 h 4297250"/>
              <a:gd name="connsiteX98" fmla="*/ 690557 w 3619883"/>
              <a:gd name="connsiteY98" fmla="*/ 25792 h 4297250"/>
              <a:gd name="connsiteX99" fmla="*/ 745123 w 3619883"/>
              <a:gd name="connsiteY99" fmla="*/ 40157 h 4297250"/>
              <a:gd name="connsiteX100" fmla="*/ 789493 w 3619883"/>
              <a:gd name="connsiteY100" fmla="*/ 36327 h 4297250"/>
              <a:gd name="connsiteX101" fmla="*/ 854255 w 3619883"/>
              <a:gd name="connsiteY101" fmla="*/ 68887 h 4297250"/>
              <a:gd name="connsiteX102" fmla="*/ 897520 w 3619883"/>
              <a:gd name="connsiteY102" fmla="*/ 88629 h 4297250"/>
              <a:gd name="connsiteX103" fmla="*/ 940510 w 3619883"/>
              <a:gd name="connsiteY103" fmla="*/ 114265 h 4297250"/>
              <a:gd name="connsiteX104" fmla="*/ 1082712 w 3619883"/>
              <a:gd name="connsiteY104" fmla="*/ 144543 h 4297250"/>
              <a:gd name="connsiteX105" fmla="*/ 1205348 w 3619883"/>
              <a:gd name="connsiteY105" fmla="*/ 120753 h 4297250"/>
              <a:gd name="connsiteX106" fmla="*/ 1271764 w 3619883"/>
              <a:gd name="connsiteY106" fmla="*/ 117956 h 4297250"/>
              <a:gd name="connsiteX107" fmla="*/ 1315583 w 3619883"/>
              <a:gd name="connsiteY107" fmla="*/ 125912 h 4297250"/>
              <a:gd name="connsiteX108" fmla="*/ 1359125 w 3619883"/>
              <a:gd name="connsiteY108" fmla="*/ 139761 h 4297250"/>
              <a:gd name="connsiteX109" fmla="*/ 1391919 w 3619883"/>
              <a:gd name="connsiteY109" fmla="*/ 147202 h 4297250"/>
              <a:gd name="connsiteX110" fmla="*/ 1436563 w 3619883"/>
              <a:gd name="connsiteY110" fmla="*/ 137480 h 4297250"/>
              <a:gd name="connsiteX111" fmla="*/ 1471566 w 3619883"/>
              <a:gd name="connsiteY111" fmla="*/ 97777 h 4297250"/>
              <a:gd name="connsiteX112" fmla="*/ 1505739 w 3619883"/>
              <a:gd name="connsiteY112" fmla="*/ 75753 h 4297250"/>
              <a:gd name="connsiteX113" fmla="*/ 1590891 w 3619883"/>
              <a:gd name="connsiteY113" fmla="*/ 144702 h 4297250"/>
              <a:gd name="connsiteX114" fmla="*/ 1625616 w 3619883"/>
              <a:gd name="connsiteY114" fmla="*/ 110893 h 4297250"/>
              <a:gd name="connsiteX115" fmla="*/ 1658964 w 3619883"/>
              <a:gd name="connsiteY115" fmla="*/ 106547 h 4297250"/>
              <a:gd name="connsiteX116" fmla="*/ 1746598 w 3619883"/>
              <a:gd name="connsiteY116" fmla="*/ 122460 h 4297250"/>
              <a:gd name="connsiteX117" fmla="*/ 1811913 w 3619883"/>
              <a:gd name="connsiteY117" fmla="*/ 143234 h 4297250"/>
              <a:gd name="connsiteX118" fmla="*/ 1856557 w 3619883"/>
              <a:gd name="connsiteY118" fmla="*/ 133511 h 4297250"/>
              <a:gd name="connsiteX119" fmla="*/ 2066003 w 3619883"/>
              <a:gd name="connsiteY119" fmla="*/ 143313 h 4297250"/>
              <a:gd name="connsiteX120" fmla="*/ 2177615 w 3619883"/>
              <a:gd name="connsiteY120" fmla="*/ 119007 h 4297250"/>
              <a:gd name="connsiteX121" fmla="*/ 2255883 w 3619883"/>
              <a:gd name="connsiteY121" fmla="*/ 99047 h 4297250"/>
              <a:gd name="connsiteX122" fmla="*/ 2344622 w 3619883"/>
              <a:gd name="connsiteY122" fmla="*/ 91388 h 4297250"/>
              <a:gd name="connsiteX123" fmla="*/ 2455682 w 3619883"/>
              <a:gd name="connsiteY123" fmla="*/ 78869 h 4297250"/>
              <a:gd name="connsiteX124" fmla="*/ 2632609 w 3619883"/>
              <a:gd name="connsiteY124" fmla="*/ 75338 h 4297250"/>
              <a:gd name="connsiteX125" fmla="*/ 2742291 w 3619883"/>
              <a:gd name="connsiteY125" fmla="*/ 92282 h 4297250"/>
              <a:gd name="connsiteX126" fmla="*/ 2851974 w 3619883"/>
              <a:gd name="connsiteY126" fmla="*/ 109227 h 4297250"/>
              <a:gd name="connsiteX127" fmla="*/ 2907643 w 3619883"/>
              <a:gd name="connsiteY127" fmla="*/ 100020 h 4297250"/>
              <a:gd name="connsiteX128" fmla="*/ 2944022 w 3619883"/>
              <a:gd name="connsiteY128" fmla="*/ 30853 h 4297250"/>
              <a:gd name="connsiteX129" fmla="*/ 3022289 w 3619883"/>
              <a:gd name="connsiteY129" fmla="*/ 10893 h 4297250"/>
              <a:gd name="connsiteX130" fmla="*/ 3054807 w 3619883"/>
              <a:gd name="connsiteY130" fmla="*/ 24226 h 4297250"/>
              <a:gd name="connsiteX131" fmla="*/ 3141892 w 3619883"/>
              <a:gd name="connsiteY131" fmla="*/ 51925 h 4297250"/>
              <a:gd name="connsiteX132" fmla="*/ 3185711 w 3619883"/>
              <a:gd name="connsiteY132" fmla="*/ 59881 h 4297250"/>
              <a:gd name="connsiteX133" fmla="*/ 3219056 w 3619883"/>
              <a:gd name="connsiteY133" fmla="*/ 55536 h 4297250"/>
              <a:gd name="connsiteX134" fmla="*/ 3263425 w 3619883"/>
              <a:gd name="connsiteY134" fmla="*/ 51706 h 4297250"/>
              <a:gd name="connsiteX135" fmla="*/ 3296219 w 3619883"/>
              <a:gd name="connsiteY135" fmla="*/ 59147 h 4297250"/>
              <a:gd name="connsiteX136" fmla="*/ 3319094 w 3619883"/>
              <a:gd name="connsiteY136" fmla="*/ 42500 h 4297250"/>
              <a:gd name="connsiteX137" fmla="*/ 3420511 w 3619883"/>
              <a:gd name="connsiteY137" fmla="*/ 0 h 4297250"/>
              <a:gd name="connsiteX138" fmla="*/ 3453305 w 3619883"/>
              <a:gd name="connsiteY138" fmla="*/ 7440 h 4297250"/>
              <a:gd name="connsiteX139" fmla="*/ 3496571 w 3619883"/>
              <a:gd name="connsiteY139" fmla="*/ 27182 h 4297250"/>
              <a:gd name="connsiteX140" fmla="*/ 3602117 w 3619883"/>
              <a:gd name="connsiteY140" fmla="*/ 132521 h 4297250"/>
              <a:gd name="connsiteX141" fmla="*/ 3619883 w 3619883"/>
              <a:gd name="connsiteY141" fmla="*/ 140049 h 4297250"/>
              <a:gd name="connsiteX142" fmla="*/ 3619883 w 3619883"/>
              <a:gd name="connsiteY14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270899 w 3619883"/>
              <a:gd name="connsiteY2" fmla="*/ 4128157 h 4297250"/>
              <a:gd name="connsiteX3" fmla="*/ 3338374 w 3619883"/>
              <a:gd name="connsiteY3" fmla="*/ 4297250 h 4297250"/>
              <a:gd name="connsiteX4" fmla="*/ 3269726 w 3619883"/>
              <a:gd name="connsiteY4" fmla="*/ 4275461 h 4297250"/>
              <a:gd name="connsiteX5" fmla="*/ 3052674 w 3619883"/>
              <a:gd name="connsiteY5" fmla="*/ 4275461 h 4297250"/>
              <a:gd name="connsiteX6" fmla="*/ 3096002 w 3619883"/>
              <a:gd name="connsiteY6" fmla="*/ 4128157 h 4297250"/>
              <a:gd name="connsiteX7" fmla="*/ 3137725 w 3619883"/>
              <a:gd name="connsiteY7" fmla="*/ 4128157 h 4297250"/>
              <a:gd name="connsiteX8" fmla="*/ 3137725 w 3619883"/>
              <a:gd name="connsiteY8" fmla="*/ 3951392 h 4297250"/>
              <a:gd name="connsiteX9" fmla="*/ 2959941 w 3619883"/>
              <a:gd name="connsiteY9" fmla="*/ 3951392 h 4297250"/>
              <a:gd name="connsiteX10" fmla="*/ 2959941 w 3619883"/>
              <a:gd name="connsiteY10" fmla="*/ 4128157 h 4297250"/>
              <a:gd name="connsiteX11" fmla="*/ 2996846 w 3619883"/>
              <a:gd name="connsiteY11" fmla="*/ 4128157 h 4297250"/>
              <a:gd name="connsiteX12" fmla="*/ 3014011 w 3619883"/>
              <a:gd name="connsiteY12" fmla="*/ 4275461 h 4297250"/>
              <a:gd name="connsiteX13" fmla="*/ 2761042 w 3619883"/>
              <a:gd name="connsiteY13" fmla="*/ 4275461 h 4297250"/>
              <a:gd name="connsiteX14" fmla="*/ 2761042 w 3619883"/>
              <a:gd name="connsiteY14" fmla="*/ 4128157 h 4297250"/>
              <a:gd name="connsiteX15" fmla="*/ 2826768 w 3619883"/>
              <a:gd name="connsiteY15" fmla="*/ 4128157 h 4297250"/>
              <a:gd name="connsiteX16" fmla="*/ 2826768 w 3619883"/>
              <a:gd name="connsiteY16" fmla="*/ 3951392 h 4297250"/>
              <a:gd name="connsiteX17" fmla="*/ 2648983 w 3619883"/>
              <a:gd name="connsiteY17" fmla="*/ 3951392 h 4297250"/>
              <a:gd name="connsiteX18" fmla="*/ 2648983 w 3619883"/>
              <a:gd name="connsiteY18" fmla="*/ 4128157 h 4297250"/>
              <a:gd name="connsiteX19" fmla="*/ 2690646 w 3619883"/>
              <a:gd name="connsiteY19" fmla="*/ 4128157 h 4297250"/>
              <a:gd name="connsiteX20" fmla="*/ 2690646 w 3619883"/>
              <a:gd name="connsiteY20" fmla="*/ 4275461 h 4297250"/>
              <a:gd name="connsiteX21" fmla="*/ 2511710 w 3619883"/>
              <a:gd name="connsiteY21" fmla="*/ 4275461 h 4297250"/>
              <a:gd name="connsiteX22" fmla="*/ 2454288 w 3619883"/>
              <a:gd name="connsiteY22" fmla="*/ 4128157 h 4297250"/>
              <a:gd name="connsiteX23" fmla="*/ 2515810 w 3619883"/>
              <a:gd name="connsiteY23" fmla="*/ 4128157 h 4297250"/>
              <a:gd name="connsiteX24" fmla="*/ 2515810 w 3619883"/>
              <a:gd name="connsiteY24" fmla="*/ 3951392 h 4297250"/>
              <a:gd name="connsiteX25" fmla="*/ 2338025 w 3619883"/>
              <a:gd name="connsiteY25" fmla="*/ 3951392 h 4297250"/>
              <a:gd name="connsiteX26" fmla="*/ 2338025 w 3619883"/>
              <a:gd name="connsiteY26" fmla="*/ 4128157 h 4297250"/>
              <a:gd name="connsiteX27" fmla="*/ 2395120 w 3619883"/>
              <a:gd name="connsiteY27" fmla="*/ 4128157 h 4297250"/>
              <a:gd name="connsiteX28" fmla="*/ 2337697 w 3619883"/>
              <a:gd name="connsiteY28" fmla="*/ 4275461 h 4297250"/>
              <a:gd name="connsiteX29" fmla="*/ 2150155 w 3619883"/>
              <a:gd name="connsiteY29" fmla="*/ 4275461 h 4297250"/>
              <a:gd name="connsiteX30" fmla="*/ 2150155 w 3619883"/>
              <a:gd name="connsiteY30" fmla="*/ 4128157 h 4297250"/>
              <a:gd name="connsiteX31" fmla="*/ 2204852 w 3619883"/>
              <a:gd name="connsiteY31" fmla="*/ 4128157 h 4297250"/>
              <a:gd name="connsiteX32" fmla="*/ 2204852 w 3619883"/>
              <a:gd name="connsiteY32" fmla="*/ 3951392 h 4297250"/>
              <a:gd name="connsiteX33" fmla="*/ 2027068 w 3619883"/>
              <a:gd name="connsiteY33" fmla="*/ 3951392 h 4297250"/>
              <a:gd name="connsiteX34" fmla="*/ 2027068 w 3619883"/>
              <a:gd name="connsiteY34" fmla="*/ 4128157 h 4297250"/>
              <a:gd name="connsiteX35" fmla="*/ 2079759 w 3619883"/>
              <a:gd name="connsiteY35" fmla="*/ 4128157 h 4297250"/>
              <a:gd name="connsiteX36" fmla="*/ 2079759 w 3619883"/>
              <a:gd name="connsiteY36" fmla="*/ 4275461 h 4297250"/>
              <a:gd name="connsiteX37" fmla="*/ 1824703 w 3619883"/>
              <a:gd name="connsiteY37" fmla="*/ 4275461 h 4297250"/>
              <a:gd name="connsiteX38" fmla="*/ 1834468 w 3619883"/>
              <a:gd name="connsiteY38" fmla="*/ 4128157 h 4297250"/>
              <a:gd name="connsiteX39" fmla="*/ 1893894 w 3619883"/>
              <a:gd name="connsiteY39" fmla="*/ 4128157 h 4297250"/>
              <a:gd name="connsiteX40" fmla="*/ 1893894 w 3619883"/>
              <a:gd name="connsiteY40" fmla="*/ 3951392 h 4297250"/>
              <a:gd name="connsiteX41" fmla="*/ 1716110 w 3619883"/>
              <a:gd name="connsiteY41" fmla="*/ 3951392 h 4297250"/>
              <a:gd name="connsiteX42" fmla="*/ 1716110 w 3619883"/>
              <a:gd name="connsiteY42" fmla="*/ 4006431 h 4297250"/>
              <a:gd name="connsiteX43" fmla="*/ 1703447 w 3619883"/>
              <a:gd name="connsiteY43" fmla="*/ 4007960 h 4297250"/>
              <a:gd name="connsiteX44" fmla="*/ 1716110 w 3619883"/>
              <a:gd name="connsiteY44" fmla="*/ 4044284 h 4297250"/>
              <a:gd name="connsiteX45" fmla="*/ 1716110 w 3619883"/>
              <a:gd name="connsiteY45" fmla="*/ 4128157 h 4297250"/>
              <a:gd name="connsiteX46" fmla="*/ 1745346 w 3619883"/>
              <a:gd name="connsiteY46" fmla="*/ 4128157 h 4297250"/>
              <a:gd name="connsiteX47" fmla="*/ 1796694 w 3619883"/>
              <a:gd name="connsiteY47" fmla="*/ 4275461 h 4297250"/>
              <a:gd name="connsiteX48" fmla="*/ 1558844 w 3619883"/>
              <a:gd name="connsiteY48" fmla="*/ 4275461 h 4297250"/>
              <a:gd name="connsiteX49" fmla="*/ 1517252 w 3619883"/>
              <a:gd name="connsiteY49" fmla="*/ 4128157 h 4297250"/>
              <a:gd name="connsiteX50" fmla="*/ 1582936 w 3619883"/>
              <a:gd name="connsiteY50" fmla="*/ 4128157 h 4297250"/>
              <a:gd name="connsiteX51" fmla="*/ 1582936 w 3619883"/>
              <a:gd name="connsiteY51" fmla="*/ 3951392 h 4297250"/>
              <a:gd name="connsiteX52" fmla="*/ 1405151 w 3619883"/>
              <a:gd name="connsiteY52" fmla="*/ 3951392 h 4297250"/>
              <a:gd name="connsiteX53" fmla="*/ 1405151 w 3619883"/>
              <a:gd name="connsiteY53" fmla="*/ 4128157 h 4297250"/>
              <a:gd name="connsiteX54" fmla="*/ 1468988 w 3619883"/>
              <a:gd name="connsiteY54" fmla="*/ 4128157 h 4297250"/>
              <a:gd name="connsiteX55" fmla="*/ 1427396 w 3619883"/>
              <a:gd name="connsiteY55" fmla="*/ 4275461 h 4297250"/>
              <a:gd name="connsiteX56" fmla="*/ 1210751 w 3619883"/>
              <a:gd name="connsiteY56" fmla="*/ 4275461 h 4297250"/>
              <a:gd name="connsiteX57" fmla="*/ 1210751 w 3619883"/>
              <a:gd name="connsiteY57" fmla="*/ 4128157 h 4297250"/>
              <a:gd name="connsiteX58" fmla="*/ 1271978 w 3619883"/>
              <a:gd name="connsiteY58" fmla="*/ 4128157 h 4297250"/>
              <a:gd name="connsiteX59" fmla="*/ 1271978 w 3619883"/>
              <a:gd name="connsiteY59" fmla="*/ 3951392 h 4297250"/>
              <a:gd name="connsiteX60" fmla="*/ 1094193 w 3619883"/>
              <a:gd name="connsiteY60" fmla="*/ 3951392 h 4297250"/>
              <a:gd name="connsiteX61" fmla="*/ 1094193 w 3619883"/>
              <a:gd name="connsiteY61" fmla="*/ 4128157 h 4297250"/>
              <a:gd name="connsiteX62" fmla="*/ 1140354 w 3619883"/>
              <a:gd name="connsiteY62" fmla="*/ 4128157 h 4297250"/>
              <a:gd name="connsiteX63" fmla="*/ 1140354 w 3619883"/>
              <a:gd name="connsiteY63" fmla="*/ 4275461 h 4297250"/>
              <a:gd name="connsiteX64" fmla="*/ 953807 w 3619883"/>
              <a:gd name="connsiteY64" fmla="*/ 4275461 h 4297250"/>
              <a:gd name="connsiteX65" fmla="*/ 912215 w 3619883"/>
              <a:gd name="connsiteY65" fmla="*/ 4128157 h 4297250"/>
              <a:gd name="connsiteX66" fmla="*/ 961020 w 3619883"/>
              <a:gd name="connsiteY66" fmla="*/ 4128157 h 4297250"/>
              <a:gd name="connsiteX67" fmla="*/ 961020 w 3619883"/>
              <a:gd name="connsiteY67" fmla="*/ 3951392 h 4297250"/>
              <a:gd name="connsiteX68" fmla="*/ 783235 w 3619883"/>
              <a:gd name="connsiteY68" fmla="*/ 3951392 h 4297250"/>
              <a:gd name="connsiteX69" fmla="*/ 783235 w 3619883"/>
              <a:gd name="connsiteY69" fmla="*/ 4128157 h 4297250"/>
              <a:gd name="connsiteX70" fmla="*/ 871024 w 3619883"/>
              <a:gd name="connsiteY70" fmla="*/ 4128157 h 4297250"/>
              <a:gd name="connsiteX71" fmla="*/ 829432 w 3619883"/>
              <a:gd name="connsiteY71" fmla="*/ 4275461 h 4297250"/>
              <a:gd name="connsiteX72" fmla="*/ 611484 w 3619883"/>
              <a:gd name="connsiteY72" fmla="*/ 4275461 h 4297250"/>
              <a:gd name="connsiteX73" fmla="*/ 621247 w 3619883"/>
              <a:gd name="connsiteY73" fmla="*/ 4128157 h 4297250"/>
              <a:gd name="connsiteX74" fmla="*/ 650062 w 3619883"/>
              <a:gd name="connsiteY74" fmla="*/ 4128157 h 4297250"/>
              <a:gd name="connsiteX75" fmla="*/ 650062 w 3619883"/>
              <a:gd name="connsiteY75" fmla="*/ 3951392 h 4297250"/>
              <a:gd name="connsiteX76" fmla="*/ 472277 w 3619883"/>
              <a:gd name="connsiteY76" fmla="*/ 3951392 h 4297250"/>
              <a:gd name="connsiteX77" fmla="*/ 472277 w 3619883"/>
              <a:gd name="connsiteY77" fmla="*/ 4128157 h 4297250"/>
              <a:gd name="connsiteX78" fmla="*/ 522650 w 3619883"/>
              <a:gd name="connsiteY78" fmla="*/ 4128157 h 4297250"/>
              <a:gd name="connsiteX79" fmla="*/ 573998 w 3619883"/>
              <a:gd name="connsiteY79" fmla="*/ 4275461 h 4297250"/>
              <a:gd name="connsiteX80" fmla="*/ 336164 w 3619883"/>
              <a:gd name="connsiteY80" fmla="*/ 4275461 h 4297250"/>
              <a:gd name="connsiteX81" fmla="*/ 294572 w 3619883"/>
              <a:gd name="connsiteY81" fmla="*/ 4128157 h 4297250"/>
              <a:gd name="connsiteX82" fmla="*/ 339106 w 3619883"/>
              <a:gd name="connsiteY82" fmla="*/ 4128157 h 4297250"/>
              <a:gd name="connsiteX83" fmla="*/ 339106 w 3619883"/>
              <a:gd name="connsiteY83" fmla="*/ 3951392 h 4297250"/>
              <a:gd name="connsiteX84" fmla="*/ 161321 w 3619883"/>
              <a:gd name="connsiteY84" fmla="*/ 3951392 h 4297250"/>
              <a:gd name="connsiteX85" fmla="*/ 161321 w 3619883"/>
              <a:gd name="connsiteY85" fmla="*/ 4128157 h 4297250"/>
              <a:gd name="connsiteX86" fmla="*/ 230914 w 3619883"/>
              <a:gd name="connsiteY86" fmla="*/ 4128157 h 4297250"/>
              <a:gd name="connsiteX87" fmla="*/ 189322 w 3619883"/>
              <a:gd name="connsiteY87" fmla="*/ 4275461 h 4297250"/>
              <a:gd name="connsiteX88" fmla="*/ 0 w 3619883"/>
              <a:gd name="connsiteY88" fmla="*/ 4275461 h 4297250"/>
              <a:gd name="connsiteX89" fmla="*/ 0 w 3619883"/>
              <a:gd name="connsiteY89" fmla="*/ 42229 h 4297250"/>
              <a:gd name="connsiteX90" fmla="*/ 42464 w 3619883"/>
              <a:gd name="connsiteY90" fmla="*/ 40518 h 4297250"/>
              <a:gd name="connsiteX91" fmla="*/ 137733 w 3619883"/>
              <a:gd name="connsiteY91" fmla="*/ 35355 h 4297250"/>
              <a:gd name="connsiteX92" fmla="*/ 270565 w 3619883"/>
              <a:gd name="connsiteY92" fmla="*/ 29759 h 4297250"/>
              <a:gd name="connsiteX93" fmla="*/ 479734 w 3619883"/>
              <a:gd name="connsiteY93" fmla="*/ 45455 h 4297250"/>
              <a:gd name="connsiteX94" fmla="*/ 524103 w 3619883"/>
              <a:gd name="connsiteY94" fmla="*/ 41625 h 4297250"/>
              <a:gd name="connsiteX95" fmla="*/ 624416 w 3619883"/>
              <a:gd name="connsiteY95" fmla="*/ 22696 h 4297250"/>
              <a:gd name="connsiteX96" fmla="*/ 657762 w 3619883"/>
              <a:gd name="connsiteY96" fmla="*/ 18351 h 4297250"/>
              <a:gd name="connsiteX97" fmla="*/ 690557 w 3619883"/>
              <a:gd name="connsiteY97" fmla="*/ 25792 h 4297250"/>
              <a:gd name="connsiteX98" fmla="*/ 745123 w 3619883"/>
              <a:gd name="connsiteY98" fmla="*/ 40157 h 4297250"/>
              <a:gd name="connsiteX99" fmla="*/ 789493 w 3619883"/>
              <a:gd name="connsiteY99" fmla="*/ 36327 h 4297250"/>
              <a:gd name="connsiteX100" fmla="*/ 854255 w 3619883"/>
              <a:gd name="connsiteY100" fmla="*/ 68887 h 4297250"/>
              <a:gd name="connsiteX101" fmla="*/ 897520 w 3619883"/>
              <a:gd name="connsiteY101" fmla="*/ 88629 h 4297250"/>
              <a:gd name="connsiteX102" fmla="*/ 940510 w 3619883"/>
              <a:gd name="connsiteY102" fmla="*/ 114265 h 4297250"/>
              <a:gd name="connsiteX103" fmla="*/ 1082712 w 3619883"/>
              <a:gd name="connsiteY103" fmla="*/ 144543 h 4297250"/>
              <a:gd name="connsiteX104" fmla="*/ 1205348 w 3619883"/>
              <a:gd name="connsiteY104" fmla="*/ 120753 h 4297250"/>
              <a:gd name="connsiteX105" fmla="*/ 1271764 w 3619883"/>
              <a:gd name="connsiteY105" fmla="*/ 117956 h 4297250"/>
              <a:gd name="connsiteX106" fmla="*/ 1315583 w 3619883"/>
              <a:gd name="connsiteY106" fmla="*/ 125912 h 4297250"/>
              <a:gd name="connsiteX107" fmla="*/ 1359125 w 3619883"/>
              <a:gd name="connsiteY107" fmla="*/ 139761 h 4297250"/>
              <a:gd name="connsiteX108" fmla="*/ 1391919 w 3619883"/>
              <a:gd name="connsiteY108" fmla="*/ 147202 h 4297250"/>
              <a:gd name="connsiteX109" fmla="*/ 1436563 w 3619883"/>
              <a:gd name="connsiteY109" fmla="*/ 137480 h 4297250"/>
              <a:gd name="connsiteX110" fmla="*/ 1471566 w 3619883"/>
              <a:gd name="connsiteY110" fmla="*/ 97777 h 4297250"/>
              <a:gd name="connsiteX111" fmla="*/ 1505739 w 3619883"/>
              <a:gd name="connsiteY111" fmla="*/ 75753 h 4297250"/>
              <a:gd name="connsiteX112" fmla="*/ 1590891 w 3619883"/>
              <a:gd name="connsiteY112" fmla="*/ 144702 h 4297250"/>
              <a:gd name="connsiteX113" fmla="*/ 1625616 w 3619883"/>
              <a:gd name="connsiteY113" fmla="*/ 110893 h 4297250"/>
              <a:gd name="connsiteX114" fmla="*/ 1658964 w 3619883"/>
              <a:gd name="connsiteY114" fmla="*/ 106547 h 4297250"/>
              <a:gd name="connsiteX115" fmla="*/ 1746598 w 3619883"/>
              <a:gd name="connsiteY115" fmla="*/ 122460 h 4297250"/>
              <a:gd name="connsiteX116" fmla="*/ 1811913 w 3619883"/>
              <a:gd name="connsiteY116" fmla="*/ 143234 h 4297250"/>
              <a:gd name="connsiteX117" fmla="*/ 1856557 w 3619883"/>
              <a:gd name="connsiteY117" fmla="*/ 133511 h 4297250"/>
              <a:gd name="connsiteX118" fmla="*/ 2066003 w 3619883"/>
              <a:gd name="connsiteY118" fmla="*/ 143313 h 4297250"/>
              <a:gd name="connsiteX119" fmla="*/ 2177615 w 3619883"/>
              <a:gd name="connsiteY119" fmla="*/ 119007 h 4297250"/>
              <a:gd name="connsiteX120" fmla="*/ 2255883 w 3619883"/>
              <a:gd name="connsiteY120" fmla="*/ 99047 h 4297250"/>
              <a:gd name="connsiteX121" fmla="*/ 2344622 w 3619883"/>
              <a:gd name="connsiteY121" fmla="*/ 91388 h 4297250"/>
              <a:gd name="connsiteX122" fmla="*/ 2455682 w 3619883"/>
              <a:gd name="connsiteY122" fmla="*/ 78869 h 4297250"/>
              <a:gd name="connsiteX123" fmla="*/ 2632609 w 3619883"/>
              <a:gd name="connsiteY123" fmla="*/ 75338 h 4297250"/>
              <a:gd name="connsiteX124" fmla="*/ 2742291 w 3619883"/>
              <a:gd name="connsiteY124" fmla="*/ 92282 h 4297250"/>
              <a:gd name="connsiteX125" fmla="*/ 2851974 w 3619883"/>
              <a:gd name="connsiteY125" fmla="*/ 109227 h 4297250"/>
              <a:gd name="connsiteX126" fmla="*/ 2907643 w 3619883"/>
              <a:gd name="connsiteY126" fmla="*/ 100020 h 4297250"/>
              <a:gd name="connsiteX127" fmla="*/ 2944022 w 3619883"/>
              <a:gd name="connsiteY127" fmla="*/ 30853 h 4297250"/>
              <a:gd name="connsiteX128" fmla="*/ 3022289 w 3619883"/>
              <a:gd name="connsiteY128" fmla="*/ 10893 h 4297250"/>
              <a:gd name="connsiteX129" fmla="*/ 3054807 w 3619883"/>
              <a:gd name="connsiteY129" fmla="*/ 24226 h 4297250"/>
              <a:gd name="connsiteX130" fmla="*/ 3141892 w 3619883"/>
              <a:gd name="connsiteY130" fmla="*/ 51925 h 4297250"/>
              <a:gd name="connsiteX131" fmla="*/ 3185711 w 3619883"/>
              <a:gd name="connsiteY131" fmla="*/ 59881 h 4297250"/>
              <a:gd name="connsiteX132" fmla="*/ 3219056 w 3619883"/>
              <a:gd name="connsiteY132" fmla="*/ 55536 h 4297250"/>
              <a:gd name="connsiteX133" fmla="*/ 3263425 w 3619883"/>
              <a:gd name="connsiteY133" fmla="*/ 51706 h 4297250"/>
              <a:gd name="connsiteX134" fmla="*/ 3296219 w 3619883"/>
              <a:gd name="connsiteY134" fmla="*/ 59147 h 4297250"/>
              <a:gd name="connsiteX135" fmla="*/ 3319094 w 3619883"/>
              <a:gd name="connsiteY135" fmla="*/ 42500 h 4297250"/>
              <a:gd name="connsiteX136" fmla="*/ 3420511 w 3619883"/>
              <a:gd name="connsiteY136" fmla="*/ 0 h 4297250"/>
              <a:gd name="connsiteX137" fmla="*/ 3453305 w 3619883"/>
              <a:gd name="connsiteY137" fmla="*/ 7440 h 4297250"/>
              <a:gd name="connsiteX138" fmla="*/ 3496571 w 3619883"/>
              <a:gd name="connsiteY138" fmla="*/ 27182 h 4297250"/>
              <a:gd name="connsiteX139" fmla="*/ 3602117 w 3619883"/>
              <a:gd name="connsiteY139" fmla="*/ 132521 h 4297250"/>
              <a:gd name="connsiteX140" fmla="*/ 3619883 w 3619883"/>
              <a:gd name="connsiteY140" fmla="*/ 140049 h 4297250"/>
              <a:gd name="connsiteX141" fmla="*/ 3619883 w 3619883"/>
              <a:gd name="connsiteY14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3137725 w 3619883"/>
              <a:gd name="connsiteY7" fmla="*/ 3951392 h 4297250"/>
              <a:gd name="connsiteX8" fmla="*/ 2959941 w 3619883"/>
              <a:gd name="connsiteY8" fmla="*/ 3951392 h 4297250"/>
              <a:gd name="connsiteX9" fmla="*/ 2959941 w 3619883"/>
              <a:gd name="connsiteY9" fmla="*/ 4128157 h 4297250"/>
              <a:gd name="connsiteX10" fmla="*/ 2996846 w 3619883"/>
              <a:gd name="connsiteY10" fmla="*/ 4128157 h 4297250"/>
              <a:gd name="connsiteX11" fmla="*/ 3014011 w 3619883"/>
              <a:gd name="connsiteY11" fmla="*/ 4275461 h 4297250"/>
              <a:gd name="connsiteX12" fmla="*/ 2761042 w 3619883"/>
              <a:gd name="connsiteY12" fmla="*/ 4275461 h 4297250"/>
              <a:gd name="connsiteX13" fmla="*/ 2761042 w 3619883"/>
              <a:gd name="connsiteY13" fmla="*/ 4128157 h 4297250"/>
              <a:gd name="connsiteX14" fmla="*/ 2826768 w 3619883"/>
              <a:gd name="connsiteY14" fmla="*/ 4128157 h 4297250"/>
              <a:gd name="connsiteX15" fmla="*/ 2826768 w 3619883"/>
              <a:gd name="connsiteY15" fmla="*/ 3951392 h 4297250"/>
              <a:gd name="connsiteX16" fmla="*/ 2648983 w 3619883"/>
              <a:gd name="connsiteY16" fmla="*/ 3951392 h 4297250"/>
              <a:gd name="connsiteX17" fmla="*/ 2648983 w 3619883"/>
              <a:gd name="connsiteY17" fmla="*/ 4128157 h 4297250"/>
              <a:gd name="connsiteX18" fmla="*/ 2690646 w 3619883"/>
              <a:gd name="connsiteY18" fmla="*/ 4128157 h 4297250"/>
              <a:gd name="connsiteX19" fmla="*/ 2690646 w 3619883"/>
              <a:gd name="connsiteY19" fmla="*/ 4275461 h 4297250"/>
              <a:gd name="connsiteX20" fmla="*/ 2511710 w 3619883"/>
              <a:gd name="connsiteY20" fmla="*/ 4275461 h 4297250"/>
              <a:gd name="connsiteX21" fmla="*/ 2454288 w 3619883"/>
              <a:gd name="connsiteY21" fmla="*/ 4128157 h 4297250"/>
              <a:gd name="connsiteX22" fmla="*/ 2515810 w 3619883"/>
              <a:gd name="connsiteY22" fmla="*/ 4128157 h 4297250"/>
              <a:gd name="connsiteX23" fmla="*/ 2515810 w 3619883"/>
              <a:gd name="connsiteY23" fmla="*/ 3951392 h 4297250"/>
              <a:gd name="connsiteX24" fmla="*/ 2338025 w 3619883"/>
              <a:gd name="connsiteY24" fmla="*/ 3951392 h 4297250"/>
              <a:gd name="connsiteX25" fmla="*/ 2338025 w 3619883"/>
              <a:gd name="connsiteY25" fmla="*/ 4128157 h 4297250"/>
              <a:gd name="connsiteX26" fmla="*/ 2395120 w 3619883"/>
              <a:gd name="connsiteY26" fmla="*/ 4128157 h 4297250"/>
              <a:gd name="connsiteX27" fmla="*/ 2337697 w 3619883"/>
              <a:gd name="connsiteY27" fmla="*/ 4275461 h 4297250"/>
              <a:gd name="connsiteX28" fmla="*/ 2150155 w 3619883"/>
              <a:gd name="connsiteY28" fmla="*/ 4275461 h 4297250"/>
              <a:gd name="connsiteX29" fmla="*/ 2150155 w 3619883"/>
              <a:gd name="connsiteY29" fmla="*/ 4128157 h 4297250"/>
              <a:gd name="connsiteX30" fmla="*/ 2204852 w 3619883"/>
              <a:gd name="connsiteY30" fmla="*/ 4128157 h 4297250"/>
              <a:gd name="connsiteX31" fmla="*/ 2204852 w 3619883"/>
              <a:gd name="connsiteY31" fmla="*/ 3951392 h 4297250"/>
              <a:gd name="connsiteX32" fmla="*/ 2027068 w 3619883"/>
              <a:gd name="connsiteY32" fmla="*/ 3951392 h 4297250"/>
              <a:gd name="connsiteX33" fmla="*/ 2027068 w 3619883"/>
              <a:gd name="connsiteY33" fmla="*/ 4128157 h 4297250"/>
              <a:gd name="connsiteX34" fmla="*/ 2079759 w 3619883"/>
              <a:gd name="connsiteY34" fmla="*/ 4128157 h 4297250"/>
              <a:gd name="connsiteX35" fmla="*/ 2079759 w 3619883"/>
              <a:gd name="connsiteY35" fmla="*/ 4275461 h 4297250"/>
              <a:gd name="connsiteX36" fmla="*/ 1824703 w 3619883"/>
              <a:gd name="connsiteY36" fmla="*/ 4275461 h 4297250"/>
              <a:gd name="connsiteX37" fmla="*/ 1834468 w 3619883"/>
              <a:gd name="connsiteY37" fmla="*/ 4128157 h 4297250"/>
              <a:gd name="connsiteX38" fmla="*/ 1893894 w 3619883"/>
              <a:gd name="connsiteY38" fmla="*/ 4128157 h 4297250"/>
              <a:gd name="connsiteX39" fmla="*/ 1893894 w 3619883"/>
              <a:gd name="connsiteY39" fmla="*/ 3951392 h 4297250"/>
              <a:gd name="connsiteX40" fmla="*/ 1716110 w 3619883"/>
              <a:gd name="connsiteY40" fmla="*/ 3951392 h 4297250"/>
              <a:gd name="connsiteX41" fmla="*/ 1716110 w 3619883"/>
              <a:gd name="connsiteY41" fmla="*/ 4006431 h 4297250"/>
              <a:gd name="connsiteX42" fmla="*/ 1703447 w 3619883"/>
              <a:gd name="connsiteY42" fmla="*/ 4007960 h 4297250"/>
              <a:gd name="connsiteX43" fmla="*/ 1716110 w 3619883"/>
              <a:gd name="connsiteY43" fmla="*/ 4044284 h 4297250"/>
              <a:gd name="connsiteX44" fmla="*/ 1716110 w 3619883"/>
              <a:gd name="connsiteY44" fmla="*/ 4128157 h 4297250"/>
              <a:gd name="connsiteX45" fmla="*/ 1745346 w 3619883"/>
              <a:gd name="connsiteY45" fmla="*/ 4128157 h 4297250"/>
              <a:gd name="connsiteX46" fmla="*/ 1796694 w 3619883"/>
              <a:gd name="connsiteY46" fmla="*/ 4275461 h 4297250"/>
              <a:gd name="connsiteX47" fmla="*/ 1558844 w 3619883"/>
              <a:gd name="connsiteY47" fmla="*/ 4275461 h 4297250"/>
              <a:gd name="connsiteX48" fmla="*/ 1517252 w 3619883"/>
              <a:gd name="connsiteY48" fmla="*/ 4128157 h 4297250"/>
              <a:gd name="connsiteX49" fmla="*/ 1582936 w 3619883"/>
              <a:gd name="connsiteY49" fmla="*/ 4128157 h 4297250"/>
              <a:gd name="connsiteX50" fmla="*/ 1582936 w 3619883"/>
              <a:gd name="connsiteY50" fmla="*/ 3951392 h 4297250"/>
              <a:gd name="connsiteX51" fmla="*/ 1405151 w 3619883"/>
              <a:gd name="connsiteY51" fmla="*/ 3951392 h 4297250"/>
              <a:gd name="connsiteX52" fmla="*/ 1405151 w 3619883"/>
              <a:gd name="connsiteY52" fmla="*/ 4128157 h 4297250"/>
              <a:gd name="connsiteX53" fmla="*/ 1468988 w 3619883"/>
              <a:gd name="connsiteY53" fmla="*/ 4128157 h 4297250"/>
              <a:gd name="connsiteX54" fmla="*/ 1427396 w 3619883"/>
              <a:gd name="connsiteY54" fmla="*/ 4275461 h 4297250"/>
              <a:gd name="connsiteX55" fmla="*/ 1210751 w 3619883"/>
              <a:gd name="connsiteY55" fmla="*/ 4275461 h 4297250"/>
              <a:gd name="connsiteX56" fmla="*/ 1210751 w 3619883"/>
              <a:gd name="connsiteY56" fmla="*/ 4128157 h 4297250"/>
              <a:gd name="connsiteX57" fmla="*/ 1271978 w 3619883"/>
              <a:gd name="connsiteY57" fmla="*/ 4128157 h 4297250"/>
              <a:gd name="connsiteX58" fmla="*/ 1271978 w 3619883"/>
              <a:gd name="connsiteY58" fmla="*/ 3951392 h 4297250"/>
              <a:gd name="connsiteX59" fmla="*/ 1094193 w 3619883"/>
              <a:gd name="connsiteY59" fmla="*/ 3951392 h 4297250"/>
              <a:gd name="connsiteX60" fmla="*/ 1094193 w 3619883"/>
              <a:gd name="connsiteY60" fmla="*/ 4128157 h 4297250"/>
              <a:gd name="connsiteX61" fmla="*/ 1140354 w 3619883"/>
              <a:gd name="connsiteY61" fmla="*/ 4128157 h 4297250"/>
              <a:gd name="connsiteX62" fmla="*/ 1140354 w 3619883"/>
              <a:gd name="connsiteY62" fmla="*/ 4275461 h 4297250"/>
              <a:gd name="connsiteX63" fmla="*/ 953807 w 3619883"/>
              <a:gd name="connsiteY63" fmla="*/ 4275461 h 4297250"/>
              <a:gd name="connsiteX64" fmla="*/ 912215 w 3619883"/>
              <a:gd name="connsiteY64" fmla="*/ 4128157 h 4297250"/>
              <a:gd name="connsiteX65" fmla="*/ 961020 w 3619883"/>
              <a:gd name="connsiteY65" fmla="*/ 4128157 h 4297250"/>
              <a:gd name="connsiteX66" fmla="*/ 961020 w 3619883"/>
              <a:gd name="connsiteY66" fmla="*/ 3951392 h 4297250"/>
              <a:gd name="connsiteX67" fmla="*/ 783235 w 3619883"/>
              <a:gd name="connsiteY67" fmla="*/ 3951392 h 4297250"/>
              <a:gd name="connsiteX68" fmla="*/ 783235 w 3619883"/>
              <a:gd name="connsiteY68" fmla="*/ 4128157 h 4297250"/>
              <a:gd name="connsiteX69" fmla="*/ 871024 w 3619883"/>
              <a:gd name="connsiteY69" fmla="*/ 4128157 h 4297250"/>
              <a:gd name="connsiteX70" fmla="*/ 829432 w 3619883"/>
              <a:gd name="connsiteY70" fmla="*/ 4275461 h 4297250"/>
              <a:gd name="connsiteX71" fmla="*/ 611484 w 3619883"/>
              <a:gd name="connsiteY71" fmla="*/ 4275461 h 4297250"/>
              <a:gd name="connsiteX72" fmla="*/ 621247 w 3619883"/>
              <a:gd name="connsiteY72" fmla="*/ 4128157 h 4297250"/>
              <a:gd name="connsiteX73" fmla="*/ 650062 w 3619883"/>
              <a:gd name="connsiteY73" fmla="*/ 4128157 h 4297250"/>
              <a:gd name="connsiteX74" fmla="*/ 650062 w 3619883"/>
              <a:gd name="connsiteY74" fmla="*/ 3951392 h 4297250"/>
              <a:gd name="connsiteX75" fmla="*/ 472277 w 3619883"/>
              <a:gd name="connsiteY75" fmla="*/ 3951392 h 4297250"/>
              <a:gd name="connsiteX76" fmla="*/ 472277 w 3619883"/>
              <a:gd name="connsiteY76" fmla="*/ 4128157 h 4297250"/>
              <a:gd name="connsiteX77" fmla="*/ 522650 w 3619883"/>
              <a:gd name="connsiteY77" fmla="*/ 4128157 h 4297250"/>
              <a:gd name="connsiteX78" fmla="*/ 573998 w 3619883"/>
              <a:gd name="connsiteY78" fmla="*/ 4275461 h 4297250"/>
              <a:gd name="connsiteX79" fmla="*/ 336164 w 3619883"/>
              <a:gd name="connsiteY79" fmla="*/ 4275461 h 4297250"/>
              <a:gd name="connsiteX80" fmla="*/ 294572 w 3619883"/>
              <a:gd name="connsiteY80" fmla="*/ 4128157 h 4297250"/>
              <a:gd name="connsiteX81" fmla="*/ 339106 w 3619883"/>
              <a:gd name="connsiteY81" fmla="*/ 4128157 h 4297250"/>
              <a:gd name="connsiteX82" fmla="*/ 339106 w 3619883"/>
              <a:gd name="connsiteY82" fmla="*/ 3951392 h 4297250"/>
              <a:gd name="connsiteX83" fmla="*/ 161321 w 3619883"/>
              <a:gd name="connsiteY83" fmla="*/ 3951392 h 4297250"/>
              <a:gd name="connsiteX84" fmla="*/ 161321 w 3619883"/>
              <a:gd name="connsiteY84" fmla="*/ 4128157 h 4297250"/>
              <a:gd name="connsiteX85" fmla="*/ 230914 w 3619883"/>
              <a:gd name="connsiteY85" fmla="*/ 4128157 h 4297250"/>
              <a:gd name="connsiteX86" fmla="*/ 189322 w 3619883"/>
              <a:gd name="connsiteY86" fmla="*/ 4275461 h 4297250"/>
              <a:gd name="connsiteX87" fmla="*/ 0 w 3619883"/>
              <a:gd name="connsiteY87" fmla="*/ 4275461 h 4297250"/>
              <a:gd name="connsiteX88" fmla="*/ 0 w 3619883"/>
              <a:gd name="connsiteY88" fmla="*/ 42229 h 4297250"/>
              <a:gd name="connsiteX89" fmla="*/ 42464 w 3619883"/>
              <a:gd name="connsiteY89" fmla="*/ 40518 h 4297250"/>
              <a:gd name="connsiteX90" fmla="*/ 137733 w 3619883"/>
              <a:gd name="connsiteY90" fmla="*/ 35355 h 4297250"/>
              <a:gd name="connsiteX91" fmla="*/ 270565 w 3619883"/>
              <a:gd name="connsiteY91" fmla="*/ 29759 h 4297250"/>
              <a:gd name="connsiteX92" fmla="*/ 479734 w 3619883"/>
              <a:gd name="connsiteY92" fmla="*/ 45455 h 4297250"/>
              <a:gd name="connsiteX93" fmla="*/ 524103 w 3619883"/>
              <a:gd name="connsiteY93" fmla="*/ 41625 h 4297250"/>
              <a:gd name="connsiteX94" fmla="*/ 624416 w 3619883"/>
              <a:gd name="connsiteY94" fmla="*/ 22696 h 4297250"/>
              <a:gd name="connsiteX95" fmla="*/ 657762 w 3619883"/>
              <a:gd name="connsiteY95" fmla="*/ 18351 h 4297250"/>
              <a:gd name="connsiteX96" fmla="*/ 690557 w 3619883"/>
              <a:gd name="connsiteY96" fmla="*/ 25792 h 4297250"/>
              <a:gd name="connsiteX97" fmla="*/ 745123 w 3619883"/>
              <a:gd name="connsiteY97" fmla="*/ 40157 h 4297250"/>
              <a:gd name="connsiteX98" fmla="*/ 789493 w 3619883"/>
              <a:gd name="connsiteY98" fmla="*/ 36327 h 4297250"/>
              <a:gd name="connsiteX99" fmla="*/ 854255 w 3619883"/>
              <a:gd name="connsiteY99" fmla="*/ 68887 h 4297250"/>
              <a:gd name="connsiteX100" fmla="*/ 897520 w 3619883"/>
              <a:gd name="connsiteY100" fmla="*/ 88629 h 4297250"/>
              <a:gd name="connsiteX101" fmla="*/ 940510 w 3619883"/>
              <a:gd name="connsiteY101" fmla="*/ 114265 h 4297250"/>
              <a:gd name="connsiteX102" fmla="*/ 1082712 w 3619883"/>
              <a:gd name="connsiteY102" fmla="*/ 144543 h 4297250"/>
              <a:gd name="connsiteX103" fmla="*/ 1205348 w 3619883"/>
              <a:gd name="connsiteY103" fmla="*/ 120753 h 4297250"/>
              <a:gd name="connsiteX104" fmla="*/ 1271764 w 3619883"/>
              <a:gd name="connsiteY104" fmla="*/ 117956 h 4297250"/>
              <a:gd name="connsiteX105" fmla="*/ 1315583 w 3619883"/>
              <a:gd name="connsiteY105" fmla="*/ 125912 h 4297250"/>
              <a:gd name="connsiteX106" fmla="*/ 1359125 w 3619883"/>
              <a:gd name="connsiteY106" fmla="*/ 139761 h 4297250"/>
              <a:gd name="connsiteX107" fmla="*/ 1391919 w 3619883"/>
              <a:gd name="connsiteY107" fmla="*/ 147202 h 4297250"/>
              <a:gd name="connsiteX108" fmla="*/ 1436563 w 3619883"/>
              <a:gd name="connsiteY108" fmla="*/ 137480 h 4297250"/>
              <a:gd name="connsiteX109" fmla="*/ 1471566 w 3619883"/>
              <a:gd name="connsiteY109" fmla="*/ 97777 h 4297250"/>
              <a:gd name="connsiteX110" fmla="*/ 1505739 w 3619883"/>
              <a:gd name="connsiteY110" fmla="*/ 75753 h 4297250"/>
              <a:gd name="connsiteX111" fmla="*/ 1590891 w 3619883"/>
              <a:gd name="connsiteY111" fmla="*/ 144702 h 4297250"/>
              <a:gd name="connsiteX112" fmla="*/ 1625616 w 3619883"/>
              <a:gd name="connsiteY112" fmla="*/ 110893 h 4297250"/>
              <a:gd name="connsiteX113" fmla="*/ 1658964 w 3619883"/>
              <a:gd name="connsiteY113" fmla="*/ 106547 h 4297250"/>
              <a:gd name="connsiteX114" fmla="*/ 1746598 w 3619883"/>
              <a:gd name="connsiteY114" fmla="*/ 122460 h 4297250"/>
              <a:gd name="connsiteX115" fmla="*/ 1811913 w 3619883"/>
              <a:gd name="connsiteY115" fmla="*/ 143234 h 4297250"/>
              <a:gd name="connsiteX116" fmla="*/ 1856557 w 3619883"/>
              <a:gd name="connsiteY116" fmla="*/ 133511 h 4297250"/>
              <a:gd name="connsiteX117" fmla="*/ 2066003 w 3619883"/>
              <a:gd name="connsiteY117" fmla="*/ 143313 h 4297250"/>
              <a:gd name="connsiteX118" fmla="*/ 2177615 w 3619883"/>
              <a:gd name="connsiteY118" fmla="*/ 119007 h 4297250"/>
              <a:gd name="connsiteX119" fmla="*/ 2255883 w 3619883"/>
              <a:gd name="connsiteY119" fmla="*/ 99047 h 4297250"/>
              <a:gd name="connsiteX120" fmla="*/ 2344622 w 3619883"/>
              <a:gd name="connsiteY120" fmla="*/ 91388 h 4297250"/>
              <a:gd name="connsiteX121" fmla="*/ 2455682 w 3619883"/>
              <a:gd name="connsiteY121" fmla="*/ 78869 h 4297250"/>
              <a:gd name="connsiteX122" fmla="*/ 2632609 w 3619883"/>
              <a:gd name="connsiteY122" fmla="*/ 75338 h 4297250"/>
              <a:gd name="connsiteX123" fmla="*/ 2742291 w 3619883"/>
              <a:gd name="connsiteY123" fmla="*/ 92282 h 4297250"/>
              <a:gd name="connsiteX124" fmla="*/ 2851974 w 3619883"/>
              <a:gd name="connsiteY124" fmla="*/ 109227 h 4297250"/>
              <a:gd name="connsiteX125" fmla="*/ 2907643 w 3619883"/>
              <a:gd name="connsiteY125" fmla="*/ 100020 h 4297250"/>
              <a:gd name="connsiteX126" fmla="*/ 2944022 w 3619883"/>
              <a:gd name="connsiteY126" fmla="*/ 30853 h 4297250"/>
              <a:gd name="connsiteX127" fmla="*/ 3022289 w 3619883"/>
              <a:gd name="connsiteY127" fmla="*/ 10893 h 4297250"/>
              <a:gd name="connsiteX128" fmla="*/ 3054807 w 3619883"/>
              <a:gd name="connsiteY128" fmla="*/ 24226 h 4297250"/>
              <a:gd name="connsiteX129" fmla="*/ 3141892 w 3619883"/>
              <a:gd name="connsiteY129" fmla="*/ 51925 h 4297250"/>
              <a:gd name="connsiteX130" fmla="*/ 3185711 w 3619883"/>
              <a:gd name="connsiteY130" fmla="*/ 59881 h 4297250"/>
              <a:gd name="connsiteX131" fmla="*/ 3219056 w 3619883"/>
              <a:gd name="connsiteY131" fmla="*/ 55536 h 4297250"/>
              <a:gd name="connsiteX132" fmla="*/ 3263425 w 3619883"/>
              <a:gd name="connsiteY132" fmla="*/ 51706 h 4297250"/>
              <a:gd name="connsiteX133" fmla="*/ 3296219 w 3619883"/>
              <a:gd name="connsiteY133" fmla="*/ 59147 h 4297250"/>
              <a:gd name="connsiteX134" fmla="*/ 3319094 w 3619883"/>
              <a:gd name="connsiteY134" fmla="*/ 42500 h 4297250"/>
              <a:gd name="connsiteX135" fmla="*/ 3420511 w 3619883"/>
              <a:gd name="connsiteY135" fmla="*/ 0 h 4297250"/>
              <a:gd name="connsiteX136" fmla="*/ 3453305 w 3619883"/>
              <a:gd name="connsiteY136" fmla="*/ 7440 h 4297250"/>
              <a:gd name="connsiteX137" fmla="*/ 3496571 w 3619883"/>
              <a:gd name="connsiteY137" fmla="*/ 27182 h 4297250"/>
              <a:gd name="connsiteX138" fmla="*/ 3602117 w 3619883"/>
              <a:gd name="connsiteY138" fmla="*/ 132521 h 4297250"/>
              <a:gd name="connsiteX139" fmla="*/ 3619883 w 3619883"/>
              <a:gd name="connsiteY139" fmla="*/ 140049 h 4297250"/>
              <a:gd name="connsiteX140" fmla="*/ 3619883 w 3619883"/>
              <a:gd name="connsiteY14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2959941 w 3619883"/>
              <a:gd name="connsiteY7" fmla="*/ 3951392 h 4297250"/>
              <a:gd name="connsiteX8" fmla="*/ 2959941 w 3619883"/>
              <a:gd name="connsiteY8" fmla="*/ 4128157 h 4297250"/>
              <a:gd name="connsiteX9" fmla="*/ 2996846 w 3619883"/>
              <a:gd name="connsiteY9" fmla="*/ 4128157 h 4297250"/>
              <a:gd name="connsiteX10" fmla="*/ 3014011 w 3619883"/>
              <a:gd name="connsiteY10" fmla="*/ 4275461 h 4297250"/>
              <a:gd name="connsiteX11" fmla="*/ 2761042 w 3619883"/>
              <a:gd name="connsiteY11" fmla="*/ 4275461 h 4297250"/>
              <a:gd name="connsiteX12" fmla="*/ 2761042 w 3619883"/>
              <a:gd name="connsiteY12" fmla="*/ 4128157 h 4297250"/>
              <a:gd name="connsiteX13" fmla="*/ 2826768 w 3619883"/>
              <a:gd name="connsiteY13" fmla="*/ 4128157 h 4297250"/>
              <a:gd name="connsiteX14" fmla="*/ 2826768 w 3619883"/>
              <a:gd name="connsiteY14" fmla="*/ 3951392 h 4297250"/>
              <a:gd name="connsiteX15" fmla="*/ 2648983 w 3619883"/>
              <a:gd name="connsiteY15" fmla="*/ 3951392 h 4297250"/>
              <a:gd name="connsiteX16" fmla="*/ 2648983 w 3619883"/>
              <a:gd name="connsiteY16" fmla="*/ 4128157 h 4297250"/>
              <a:gd name="connsiteX17" fmla="*/ 2690646 w 3619883"/>
              <a:gd name="connsiteY17" fmla="*/ 4128157 h 4297250"/>
              <a:gd name="connsiteX18" fmla="*/ 2690646 w 3619883"/>
              <a:gd name="connsiteY18" fmla="*/ 4275461 h 4297250"/>
              <a:gd name="connsiteX19" fmla="*/ 2511710 w 3619883"/>
              <a:gd name="connsiteY19" fmla="*/ 4275461 h 4297250"/>
              <a:gd name="connsiteX20" fmla="*/ 2454288 w 3619883"/>
              <a:gd name="connsiteY20" fmla="*/ 4128157 h 4297250"/>
              <a:gd name="connsiteX21" fmla="*/ 2515810 w 3619883"/>
              <a:gd name="connsiteY21" fmla="*/ 4128157 h 4297250"/>
              <a:gd name="connsiteX22" fmla="*/ 2515810 w 3619883"/>
              <a:gd name="connsiteY22" fmla="*/ 3951392 h 4297250"/>
              <a:gd name="connsiteX23" fmla="*/ 2338025 w 3619883"/>
              <a:gd name="connsiteY23" fmla="*/ 3951392 h 4297250"/>
              <a:gd name="connsiteX24" fmla="*/ 2338025 w 3619883"/>
              <a:gd name="connsiteY24" fmla="*/ 4128157 h 4297250"/>
              <a:gd name="connsiteX25" fmla="*/ 2395120 w 3619883"/>
              <a:gd name="connsiteY25" fmla="*/ 4128157 h 4297250"/>
              <a:gd name="connsiteX26" fmla="*/ 2337697 w 3619883"/>
              <a:gd name="connsiteY26" fmla="*/ 4275461 h 4297250"/>
              <a:gd name="connsiteX27" fmla="*/ 2150155 w 3619883"/>
              <a:gd name="connsiteY27" fmla="*/ 4275461 h 4297250"/>
              <a:gd name="connsiteX28" fmla="*/ 2150155 w 3619883"/>
              <a:gd name="connsiteY28" fmla="*/ 4128157 h 4297250"/>
              <a:gd name="connsiteX29" fmla="*/ 2204852 w 3619883"/>
              <a:gd name="connsiteY29" fmla="*/ 4128157 h 4297250"/>
              <a:gd name="connsiteX30" fmla="*/ 2204852 w 3619883"/>
              <a:gd name="connsiteY30" fmla="*/ 3951392 h 4297250"/>
              <a:gd name="connsiteX31" fmla="*/ 2027068 w 3619883"/>
              <a:gd name="connsiteY31" fmla="*/ 3951392 h 4297250"/>
              <a:gd name="connsiteX32" fmla="*/ 2027068 w 3619883"/>
              <a:gd name="connsiteY32" fmla="*/ 4128157 h 4297250"/>
              <a:gd name="connsiteX33" fmla="*/ 2079759 w 3619883"/>
              <a:gd name="connsiteY33" fmla="*/ 4128157 h 4297250"/>
              <a:gd name="connsiteX34" fmla="*/ 2079759 w 3619883"/>
              <a:gd name="connsiteY34" fmla="*/ 4275461 h 4297250"/>
              <a:gd name="connsiteX35" fmla="*/ 1824703 w 3619883"/>
              <a:gd name="connsiteY35" fmla="*/ 4275461 h 4297250"/>
              <a:gd name="connsiteX36" fmla="*/ 1834468 w 3619883"/>
              <a:gd name="connsiteY36" fmla="*/ 4128157 h 4297250"/>
              <a:gd name="connsiteX37" fmla="*/ 1893894 w 3619883"/>
              <a:gd name="connsiteY37" fmla="*/ 4128157 h 4297250"/>
              <a:gd name="connsiteX38" fmla="*/ 1893894 w 3619883"/>
              <a:gd name="connsiteY38" fmla="*/ 3951392 h 4297250"/>
              <a:gd name="connsiteX39" fmla="*/ 1716110 w 3619883"/>
              <a:gd name="connsiteY39" fmla="*/ 3951392 h 4297250"/>
              <a:gd name="connsiteX40" fmla="*/ 1716110 w 3619883"/>
              <a:gd name="connsiteY40" fmla="*/ 4006431 h 4297250"/>
              <a:gd name="connsiteX41" fmla="*/ 1703447 w 3619883"/>
              <a:gd name="connsiteY41" fmla="*/ 4007960 h 4297250"/>
              <a:gd name="connsiteX42" fmla="*/ 1716110 w 3619883"/>
              <a:gd name="connsiteY42" fmla="*/ 4044284 h 4297250"/>
              <a:gd name="connsiteX43" fmla="*/ 1716110 w 3619883"/>
              <a:gd name="connsiteY43" fmla="*/ 4128157 h 4297250"/>
              <a:gd name="connsiteX44" fmla="*/ 1745346 w 3619883"/>
              <a:gd name="connsiteY44" fmla="*/ 4128157 h 4297250"/>
              <a:gd name="connsiteX45" fmla="*/ 1796694 w 3619883"/>
              <a:gd name="connsiteY45" fmla="*/ 4275461 h 4297250"/>
              <a:gd name="connsiteX46" fmla="*/ 1558844 w 3619883"/>
              <a:gd name="connsiteY46" fmla="*/ 4275461 h 4297250"/>
              <a:gd name="connsiteX47" fmla="*/ 1517252 w 3619883"/>
              <a:gd name="connsiteY47" fmla="*/ 4128157 h 4297250"/>
              <a:gd name="connsiteX48" fmla="*/ 1582936 w 3619883"/>
              <a:gd name="connsiteY48" fmla="*/ 4128157 h 4297250"/>
              <a:gd name="connsiteX49" fmla="*/ 1582936 w 3619883"/>
              <a:gd name="connsiteY49" fmla="*/ 3951392 h 4297250"/>
              <a:gd name="connsiteX50" fmla="*/ 1405151 w 3619883"/>
              <a:gd name="connsiteY50" fmla="*/ 3951392 h 4297250"/>
              <a:gd name="connsiteX51" fmla="*/ 1405151 w 3619883"/>
              <a:gd name="connsiteY51" fmla="*/ 4128157 h 4297250"/>
              <a:gd name="connsiteX52" fmla="*/ 1468988 w 3619883"/>
              <a:gd name="connsiteY52" fmla="*/ 4128157 h 4297250"/>
              <a:gd name="connsiteX53" fmla="*/ 1427396 w 3619883"/>
              <a:gd name="connsiteY53" fmla="*/ 4275461 h 4297250"/>
              <a:gd name="connsiteX54" fmla="*/ 1210751 w 3619883"/>
              <a:gd name="connsiteY54" fmla="*/ 4275461 h 4297250"/>
              <a:gd name="connsiteX55" fmla="*/ 1210751 w 3619883"/>
              <a:gd name="connsiteY55" fmla="*/ 4128157 h 4297250"/>
              <a:gd name="connsiteX56" fmla="*/ 1271978 w 3619883"/>
              <a:gd name="connsiteY56" fmla="*/ 4128157 h 4297250"/>
              <a:gd name="connsiteX57" fmla="*/ 1271978 w 3619883"/>
              <a:gd name="connsiteY57" fmla="*/ 3951392 h 4297250"/>
              <a:gd name="connsiteX58" fmla="*/ 1094193 w 3619883"/>
              <a:gd name="connsiteY58" fmla="*/ 3951392 h 4297250"/>
              <a:gd name="connsiteX59" fmla="*/ 1094193 w 3619883"/>
              <a:gd name="connsiteY59" fmla="*/ 4128157 h 4297250"/>
              <a:gd name="connsiteX60" fmla="*/ 1140354 w 3619883"/>
              <a:gd name="connsiteY60" fmla="*/ 4128157 h 4297250"/>
              <a:gd name="connsiteX61" fmla="*/ 1140354 w 3619883"/>
              <a:gd name="connsiteY61" fmla="*/ 4275461 h 4297250"/>
              <a:gd name="connsiteX62" fmla="*/ 953807 w 3619883"/>
              <a:gd name="connsiteY62" fmla="*/ 4275461 h 4297250"/>
              <a:gd name="connsiteX63" fmla="*/ 912215 w 3619883"/>
              <a:gd name="connsiteY63" fmla="*/ 4128157 h 4297250"/>
              <a:gd name="connsiteX64" fmla="*/ 961020 w 3619883"/>
              <a:gd name="connsiteY64" fmla="*/ 4128157 h 4297250"/>
              <a:gd name="connsiteX65" fmla="*/ 961020 w 3619883"/>
              <a:gd name="connsiteY65" fmla="*/ 3951392 h 4297250"/>
              <a:gd name="connsiteX66" fmla="*/ 783235 w 3619883"/>
              <a:gd name="connsiteY66" fmla="*/ 3951392 h 4297250"/>
              <a:gd name="connsiteX67" fmla="*/ 783235 w 3619883"/>
              <a:gd name="connsiteY67" fmla="*/ 4128157 h 4297250"/>
              <a:gd name="connsiteX68" fmla="*/ 871024 w 3619883"/>
              <a:gd name="connsiteY68" fmla="*/ 4128157 h 4297250"/>
              <a:gd name="connsiteX69" fmla="*/ 829432 w 3619883"/>
              <a:gd name="connsiteY69" fmla="*/ 4275461 h 4297250"/>
              <a:gd name="connsiteX70" fmla="*/ 611484 w 3619883"/>
              <a:gd name="connsiteY70" fmla="*/ 4275461 h 4297250"/>
              <a:gd name="connsiteX71" fmla="*/ 621247 w 3619883"/>
              <a:gd name="connsiteY71" fmla="*/ 4128157 h 4297250"/>
              <a:gd name="connsiteX72" fmla="*/ 650062 w 3619883"/>
              <a:gd name="connsiteY72" fmla="*/ 4128157 h 4297250"/>
              <a:gd name="connsiteX73" fmla="*/ 650062 w 3619883"/>
              <a:gd name="connsiteY73" fmla="*/ 3951392 h 4297250"/>
              <a:gd name="connsiteX74" fmla="*/ 472277 w 3619883"/>
              <a:gd name="connsiteY74" fmla="*/ 3951392 h 4297250"/>
              <a:gd name="connsiteX75" fmla="*/ 472277 w 3619883"/>
              <a:gd name="connsiteY75" fmla="*/ 4128157 h 4297250"/>
              <a:gd name="connsiteX76" fmla="*/ 522650 w 3619883"/>
              <a:gd name="connsiteY76" fmla="*/ 4128157 h 4297250"/>
              <a:gd name="connsiteX77" fmla="*/ 573998 w 3619883"/>
              <a:gd name="connsiteY77" fmla="*/ 4275461 h 4297250"/>
              <a:gd name="connsiteX78" fmla="*/ 336164 w 3619883"/>
              <a:gd name="connsiteY78" fmla="*/ 4275461 h 4297250"/>
              <a:gd name="connsiteX79" fmla="*/ 294572 w 3619883"/>
              <a:gd name="connsiteY79" fmla="*/ 4128157 h 4297250"/>
              <a:gd name="connsiteX80" fmla="*/ 339106 w 3619883"/>
              <a:gd name="connsiteY80" fmla="*/ 4128157 h 4297250"/>
              <a:gd name="connsiteX81" fmla="*/ 339106 w 3619883"/>
              <a:gd name="connsiteY81" fmla="*/ 3951392 h 4297250"/>
              <a:gd name="connsiteX82" fmla="*/ 161321 w 3619883"/>
              <a:gd name="connsiteY82" fmla="*/ 3951392 h 4297250"/>
              <a:gd name="connsiteX83" fmla="*/ 161321 w 3619883"/>
              <a:gd name="connsiteY83" fmla="*/ 4128157 h 4297250"/>
              <a:gd name="connsiteX84" fmla="*/ 230914 w 3619883"/>
              <a:gd name="connsiteY84" fmla="*/ 4128157 h 4297250"/>
              <a:gd name="connsiteX85" fmla="*/ 189322 w 3619883"/>
              <a:gd name="connsiteY85" fmla="*/ 4275461 h 4297250"/>
              <a:gd name="connsiteX86" fmla="*/ 0 w 3619883"/>
              <a:gd name="connsiteY86" fmla="*/ 4275461 h 4297250"/>
              <a:gd name="connsiteX87" fmla="*/ 0 w 3619883"/>
              <a:gd name="connsiteY87" fmla="*/ 42229 h 4297250"/>
              <a:gd name="connsiteX88" fmla="*/ 42464 w 3619883"/>
              <a:gd name="connsiteY88" fmla="*/ 40518 h 4297250"/>
              <a:gd name="connsiteX89" fmla="*/ 137733 w 3619883"/>
              <a:gd name="connsiteY89" fmla="*/ 35355 h 4297250"/>
              <a:gd name="connsiteX90" fmla="*/ 270565 w 3619883"/>
              <a:gd name="connsiteY90" fmla="*/ 29759 h 4297250"/>
              <a:gd name="connsiteX91" fmla="*/ 479734 w 3619883"/>
              <a:gd name="connsiteY91" fmla="*/ 45455 h 4297250"/>
              <a:gd name="connsiteX92" fmla="*/ 524103 w 3619883"/>
              <a:gd name="connsiteY92" fmla="*/ 41625 h 4297250"/>
              <a:gd name="connsiteX93" fmla="*/ 624416 w 3619883"/>
              <a:gd name="connsiteY93" fmla="*/ 22696 h 4297250"/>
              <a:gd name="connsiteX94" fmla="*/ 657762 w 3619883"/>
              <a:gd name="connsiteY94" fmla="*/ 18351 h 4297250"/>
              <a:gd name="connsiteX95" fmla="*/ 690557 w 3619883"/>
              <a:gd name="connsiteY95" fmla="*/ 25792 h 4297250"/>
              <a:gd name="connsiteX96" fmla="*/ 745123 w 3619883"/>
              <a:gd name="connsiteY96" fmla="*/ 40157 h 4297250"/>
              <a:gd name="connsiteX97" fmla="*/ 789493 w 3619883"/>
              <a:gd name="connsiteY97" fmla="*/ 36327 h 4297250"/>
              <a:gd name="connsiteX98" fmla="*/ 854255 w 3619883"/>
              <a:gd name="connsiteY98" fmla="*/ 68887 h 4297250"/>
              <a:gd name="connsiteX99" fmla="*/ 897520 w 3619883"/>
              <a:gd name="connsiteY99" fmla="*/ 88629 h 4297250"/>
              <a:gd name="connsiteX100" fmla="*/ 940510 w 3619883"/>
              <a:gd name="connsiteY100" fmla="*/ 114265 h 4297250"/>
              <a:gd name="connsiteX101" fmla="*/ 1082712 w 3619883"/>
              <a:gd name="connsiteY101" fmla="*/ 144543 h 4297250"/>
              <a:gd name="connsiteX102" fmla="*/ 1205348 w 3619883"/>
              <a:gd name="connsiteY102" fmla="*/ 120753 h 4297250"/>
              <a:gd name="connsiteX103" fmla="*/ 1271764 w 3619883"/>
              <a:gd name="connsiteY103" fmla="*/ 117956 h 4297250"/>
              <a:gd name="connsiteX104" fmla="*/ 1315583 w 3619883"/>
              <a:gd name="connsiteY104" fmla="*/ 125912 h 4297250"/>
              <a:gd name="connsiteX105" fmla="*/ 1359125 w 3619883"/>
              <a:gd name="connsiteY105" fmla="*/ 139761 h 4297250"/>
              <a:gd name="connsiteX106" fmla="*/ 1391919 w 3619883"/>
              <a:gd name="connsiteY106" fmla="*/ 147202 h 4297250"/>
              <a:gd name="connsiteX107" fmla="*/ 1436563 w 3619883"/>
              <a:gd name="connsiteY107" fmla="*/ 137480 h 4297250"/>
              <a:gd name="connsiteX108" fmla="*/ 1471566 w 3619883"/>
              <a:gd name="connsiteY108" fmla="*/ 97777 h 4297250"/>
              <a:gd name="connsiteX109" fmla="*/ 1505739 w 3619883"/>
              <a:gd name="connsiteY109" fmla="*/ 75753 h 4297250"/>
              <a:gd name="connsiteX110" fmla="*/ 1590891 w 3619883"/>
              <a:gd name="connsiteY110" fmla="*/ 144702 h 4297250"/>
              <a:gd name="connsiteX111" fmla="*/ 1625616 w 3619883"/>
              <a:gd name="connsiteY111" fmla="*/ 110893 h 4297250"/>
              <a:gd name="connsiteX112" fmla="*/ 1658964 w 3619883"/>
              <a:gd name="connsiteY112" fmla="*/ 106547 h 4297250"/>
              <a:gd name="connsiteX113" fmla="*/ 1746598 w 3619883"/>
              <a:gd name="connsiteY113" fmla="*/ 122460 h 4297250"/>
              <a:gd name="connsiteX114" fmla="*/ 1811913 w 3619883"/>
              <a:gd name="connsiteY114" fmla="*/ 143234 h 4297250"/>
              <a:gd name="connsiteX115" fmla="*/ 1856557 w 3619883"/>
              <a:gd name="connsiteY115" fmla="*/ 133511 h 4297250"/>
              <a:gd name="connsiteX116" fmla="*/ 2066003 w 3619883"/>
              <a:gd name="connsiteY116" fmla="*/ 143313 h 4297250"/>
              <a:gd name="connsiteX117" fmla="*/ 2177615 w 3619883"/>
              <a:gd name="connsiteY117" fmla="*/ 119007 h 4297250"/>
              <a:gd name="connsiteX118" fmla="*/ 2255883 w 3619883"/>
              <a:gd name="connsiteY118" fmla="*/ 99047 h 4297250"/>
              <a:gd name="connsiteX119" fmla="*/ 2344622 w 3619883"/>
              <a:gd name="connsiteY119" fmla="*/ 91388 h 4297250"/>
              <a:gd name="connsiteX120" fmla="*/ 2455682 w 3619883"/>
              <a:gd name="connsiteY120" fmla="*/ 78869 h 4297250"/>
              <a:gd name="connsiteX121" fmla="*/ 2632609 w 3619883"/>
              <a:gd name="connsiteY121" fmla="*/ 75338 h 4297250"/>
              <a:gd name="connsiteX122" fmla="*/ 2742291 w 3619883"/>
              <a:gd name="connsiteY122" fmla="*/ 92282 h 4297250"/>
              <a:gd name="connsiteX123" fmla="*/ 2851974 w 3619883"/>
              <a:gd name="connsiteY123" fmla="*/ 109227 h 4297250"/>
              <a:gd name="connsiteX124" fmla="*/ 2907643 w 3619883"/>
              <a:gd name="connsiteY124" fmla="*/ 100020 h 4297250"/>
              <a:gd name="connsiteX125" fmla="*/ 2944022 w 3619883"/>
              <a:gd name="connsiteY125" fmla="*/ 30853 h 4297250"/>
              <a:gd name="connsiteX126" fmla="*/ 3022289 w 3619883"/>
              <a:gd name="connsiteY126" fmla="*/ 10893 h 4297250"/>
              <a:gd name="connsiteX127" fmla="*/ 3054807 w 3619883"/>
              <a:gd name="connsiteY127" fmla="*/ 24226 h 4297250"/>
              <a:gd name="connsiteX128" fmla="*/ 3141892 w 3619883"/>
              <a:gd name="connsiteY128" fmla="*/ 51925 h 4297250"/>
              <a:gd name="connsiteX129" fmla="*/ 3185711 w 3619883"/>
              <a:gd name="connsiteY129" fmla="*/ 59881 h 4297250"/>
              <a:gd name="connsiteX130" fmla="*/ 3219056 w 3619883"/>
              <a:gd name="connsiteY130" fmla="*/ 55536 h 4297250"/>
              <a:gd name="connsiteX131" fmla="*/ 3263425 w 3619883"/>
              <a:gd name="connsiteY131" fmla="*/ 51706 h 4297250"/>
              <a:gd name="connsiteX132" fmla="*/ 3296219 w 3619883"/>
              <a:gd name="connsiteY132" fmla="*/ 59147 h 4297250"/>
              <a:gd name="connsiteX133" fmla="*/ 3319094 w 3619883"/>
              <a:gd name="connsiteY133" fmla="*/ 42500 h 4297250"/>
              <a:gd name="connsiteX134" fmla="*/ 3420511 w 3619883"/>
              <a:gd name="connsiteY134" fmla="*/ 0 h 4297250"/>
              <a:gd name="connsiteX135" fmla="*/ 3453305 w 3619883"/>
              <a:gd name="connsiteY135" fmla="*/ 7440 h 4297250"/>
              <a:gd name="connsiteX136" fmla="*/ 3496571 w 3619883"/>
              <a:gd name="connsiteY136" fmla="*/ 27182 h 4297250"/>
              <a:gd name="connsiteX137" fmla="*/ 3602117 w 3619883"/>
              <a:gd name="connsiteY137" fmla="*/ 132521 h 4297250"/>
              <a:gd name="connsiteX138" fmla="*/ 3619883 w 3619883"/>
              <a:gd name="connsiteY138" fmla="*/ 140049 h 4297250"/>
              <a:gd name="connsiteX139" fmla="*/ 3619883 w 3619883"/>
              <a:gd name="connsiteY13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2959941 w 3619883"/>
              <a:gd name="connsiteY7" fmla="*/ 4128157 h 4297250"/>
              <a:gd name="connsiteX8" fmla="*/ 2996846 w 3619883"/>
              <a:gd name="connsiteY8" fmla="*/ 4128157 h 4297250"/>
              <a:gd name="connsiteX9" fmla="*/ 3014011 w 3619883"/>
              <a:gd name="connsiteY9" fmla="*/ 4275461 h 4297250"/>
              <a:gd name="connsiteX10" fmla="*/ 2761042 w 3619883"/>
              <a:gd name="connsiteY10" fmla="*/ 4275461 h 4297250"/>
              <a:gd name="connsiteX11" fmla="*/ 2761042 w 3619883"/>
              <a:gd name="connsiteY11" fmla="*/ 4128157 h 4297250"/>
              <a:gd name="connsiteX12" fmla="*/ 2826768 w 3619883"/>
              <a:gd name="connsiteY12" fmla="*/ 4128157 h 4297250"/>
              <a:gd name="connsiteX13" fmla="*/ 2826768 w 3619883"/>
              <a:gd name="connsiteY13" fmla="*/ 3951392 h 4297250"/>
              <a:gd name="connsiteX14" fmla="*/ 2648983 w 3619883"/>
              <a:gd name="connsiteY14" fmla="*/ 3951392 h 4297250"/>
              <a:gd name="connsiteX15" fmla="*/ 2648983 w 3619883"/>
              <a:gd name="connsiteY15" fmla="*/ 4128157 h 4297250"/>
              <a:gd name="connsiteX16" fmla="*/ 2690646 w 3619883"/>
              <a:gd name="connsiteY16" fmla="*/ 4128157 h 4297250"/>
              <a:gd name="connsiteX17" fmla="*/ 2690646 w 3619883"/>
              <a:gd name="connsiteY17" fmla="*/ 4275461 h 4297250"/>
              <a:gd name="connsiteX18" fmla="*/ 2511710 w 3619883"/>
              <a:gd name="connsiteY18" fmla="*/ 4275461 h 4297250"/>
              <a:gd name="connsiteX19" fmla="*/ 2454288 w 3619883"/>
              <a:gd name="connsiteY19" fmla="*/ 4128157 h 4297250"/>
              <a:gd name="connsiteX20" fmla="*/ 2515810 w 3619883"/>
              <a:gd name="connsiteY20" fmla="*/ 4128157 h 4297250"/>
              <a:gd name="connsiteX21" fmla="*/ 2515810 w 3619883"/>
              <a:gd name="connsiteY21" fmla="*/ 3951392 h 4297250"/>
              <a:gd name="connsiteX22" fmla="*/ 2338025 w 3619883"/>
              <a:gd name="connsiteY22" fmla="*/ 3951392 h 4297250"/>
              <a:gd name="connsiteX23" fmla="*/ 2338025 w 3619883"/>
              <a:gd name="connsiteY23" fmla="*/ 4128157 h 4297250"/>
              <a:gd name="connsiteX24" fmla="*/ 2395120 w 3619883"/>
              <a:gd name="connsiteY24" fmla="*/ 4128157 h 4297250"/>
              <a:gd name="connsiteX25" fmla="*/ 2337697 w 3619883"/>
              <a:gd name="connsiteY25" fmla="*/ 4275461 h 4297250"/>
              <a:gd name="connsiteX26" fmla="*/ 2150155 w 3619883"/>
              <a:gd name="connsiteY26" fmla="*/ 4275461 h 4297250"/>
              <a:gd name="connsiteX27" fmla="*/ 2150155 w 3619883"/>
              <a:gd name="connsiteY27" fmla="*/ 4128157 h 4297250"/>
              <a:gd name="connsiteX28" fmla="*/ 2204852 w 3619883"/>
              <a:gd name="connsiteY28" fmla="*/ 4128157 h 4297250"/>
              <a:gd name="connsiteX29" fmla="*/ 2204852 w 3619883"/>
              <a:gd name="connsiteY29" fmla="*/ 3951392 h 4297250"/>
              <a:gd name="connsiteX30" fmla="*/ 2027068 w 3619883"/>
              <a:gd name="connsiteY30" fmla="*/ 3951392 h 4297250"/>
              <a:gd name="connsiteX31" fmla="*/ 2027068 w 3619883"/>
              <a:gd name="connsiteY31" fmla="*/ 4128157 h 4297250"/>
              <a:gd name="connsiteX32" fmla="*/ 2079759 w 3619883"/>
              <a:gd name="connsiteY32" fmla="*/ 4128157 h 4297250"/>
              <a:gd name="connsiteX33" fmla="*/ 2079759 w 3619883"/>
              <a:gd name="connsiteY33" fmla="*/ 4275461 h 4297250"/>
              <a:gd name="connsiteX34" fmla="*/ 1824703 w 3619883"/>
              <a:gd name="connsiteY34" fmla="*/ 4275461 h 4297250"/>
              <a:gd name="connsiteX35" fmla="*/ 1834468 w 3619883"/>
              <a:gd name="connsiteY35" fmla="*/ 4128157 h 4297250"/>
              <a:gd name="connsiteX36" fmla="*/ 1893894 w 3619883"/>
              <a:gd name="connsiteY36" fmla="*/ 4128157 h 4297250"/>
              <a:gd name="connsiteX37" fmla="*/ 1893894 w 3619883"/>
              <a:gd name="connsiteY37" fmla="*/ 3951392 h 4297250"/>
              <a:gd name="connsiteX38" fmla="*/ 1716110 w 3619883"/>
              <a:gd name="connsiteY38" fmla="*/ 3951392 h 4297250"/>
              <a:gd name="connsiteX39" fmla="*/ 1716110 w 3619883"/>
              <a:gd name="connsiteY39" fmla="*/ 4006431 h 4297250"/>
              <a:gd name="connsiteX40" fmla="*/ 1703447 w 3619883"/>
              <a:gd name="connsiteY40" fmla="*/ 4007960 h 4297250"/>
              <a:gd name="connsiteX41" fmla="*/ 1716110 w 3619883"/>
              <a:gd name="connsiteY41" fmla="*/ 4044284 h 4297250"/>
              <a:gd name="connsiteX42" fmla="*/ 1716110 w 3619883"/>
              <a:gd name="connsiteY42" fmla="*/ 4128157 h 4297250"/>
              <a:gd name="connsiteX43" fmla="*/ 1745346 w 3619883"/>
              <a:gd name="connsiteY43" fmla="*/ 4128157 h 4297250"/>
              <a:gd name="connsiteX44" fmla="*/ 1796694 w 3619883"/>
              <a:gd name="connsiteY44" fmla="*/ 4275461 h 4297250"/>
              <a:gd name="connsiteX45" fmla="*/ 1558844 w 3619883"/>
              <a:gd name="connsiteY45" fmla="*/ 4275461 h 4297250"/>
              <a:gd name="connsiteX46" fmla="*/ 1517252 w 3619883"/>
              <a:gd name="connsiteY46" fmla="*/ 4128157 h 4297250"/>
              <a:gd name="connsiteX47" fmla="*/ 1582936 w 3619883"/>
              <a:gd name="connsiteY47" fmla="*/ 4128157 h 4297250"/>
              <a:gd name="connsiteX48" fmla="*/ 1582936 w 3619883"/>
              <a:gd name="connsiteY48" fmla="*/ 3951392 h 4297250"/>
              <a:gd name="connsiteX49" fmla="*/ 1405151 w 3619883"/>
              <a:gd name="connsiteY49" fmla="*/ 3951392 h 4297250"/>
              <a:gd name="connsiteX50" fmla="*/ 1405151 w 3619883"/>
              <a:gd name="connsiteY50" fmla="*/ 4128157 h 4297250"/>
              <a:gd name="connsiteX51" fmla="*/ 1468988 w 3619883"/>
              <a:gd name="connsiteY51" fmla="*/ 4128157 h 4297250"/>
              <a:gd name="connsiteX52" fmla="*/ 1427396 w 3619883"/>
              <a:gd name="connsiteY52" fmla="*/ 4275461 h 4297250"/>
              <a:gd name="connsiteX53" fmla="*/ 1210751 w 3619883"/>
              <a:gd name="connsiteY53" fmla="*/ 4275461 h 4297250"/>
              <a:gd name="connsiteX54" fmla="*/ 1210751 w 3619883"/>
              <a:gd name="connsiteY54" fmla="*/ 4128157 h 4297250"/>
              <a:gd name="connsiteX55" fmla="*/ 1271978 w 3619883"/>
              <a:gd name="connsiteY55" fmla="*/ 4128157 h 4297250"/>
              <a:gd name="connsiteX56" fmla="*/ 1271978 w 3619883"/>
              <a:gd name="connsiteY56" fmla="*/ 3951392 h 4297250"/>
              <a:gd name="connsiteX57" fmla="*/ 1094193 w 3619883"/>
              <a:gd name="connsiteY57" fmla="*/ 3951392 h 4297250"/>
              <a:gd name="connsiteX58" fmla="*/ 1094193 w 3619883"/>
              <a:gd name="connsiteY58" fmla="*/ 4128157 h 4297250"/>
              <a:gd name="connsiteX59" fmla="*/ 1140354 w 3619883"/>
              <a:gd name="connsiteY59" fmla="*/ 4128157 h 4297250"/>
              <a:gd name="connsiteX60" fmla="*/ 1140354 w 3619883"/>
              <a:gd name="connsiteY60" fmla="*/ 4275461 h 4297250"/>
              <a:gd name="connsiteX61" fmla="*/ 953807 w 3619883"/>
              <a:gd name="connsiteY61" fmla="*/ 4275461 h 4297250"/>
              <a:gd name="connsiteX62" fmla="*/ 912215 w 3619883"/>
              <a:gd name="connsiteY62" fmla="*/ 4128157 h 4297250"/>
              <a:gd name="connsiteX63" fmla="*/ 961020 w 3619883"/>
              <a:gd name="connsiteY63" fmla="*/ 4128157 h 4297250"/>
              <a:gd name="connsiteX64" fmla="*/ 961020 w 3619883"/>
              <a:gd name="connsiteY64" fmla="*/ 3951392 h 4297250"/>
              <a:gd name="connsiteX65" fmla="*/ 783235 w 3619883"/>
              <a:gd name="connsiteY65" fmla="*/ 3951392 h 4297250"/>
              <a:gd name="connsiteX66" fmla="*/ 783235 w 3619883"/>
              <a:gd name="connsiteY66" fmla="*/ 4128157 h 4297250"/>
              <a:gd name="connsiteX67" fmla="*/ 871024 w 3619883"/>
              <a:gd name="connsiteY67" fmla="*/ 4128157 h 4297250"/>
              <a:gd name="connsiteX68" fmla="*/ 829432 w 3619883"/>
              <a:gd name="connsiteY68" fmla="*/ 4275461 h 4297250"/>
              <a:gd name="connsiteX69" fmla="*/ 611484 w 3619883"/>
              <a:gd name="connsiteY69" fmla="*/ 4275461 h 4297250"/>
              <a:gd name="connsiteX70" fmla="*/ 621247 w 3619883"/>
              <a:gd name="connsiteY70" fmla="*/ 4128157 h 4297250"/>
              <a:gd name="connsiteX71" fmla="*/ 650062 w 3619883"/>
              <a:gd name="connsiteY71" fmla="*/ 4128157 h 4297250"/>
              <a:gd name="connsiteX72" fmla="*/ 650062 w 3619883"/>
              <a:gd name="connsiteY72" fmla="*/ 3951392 h 4297250"/>
              <a:gd name="connsiteX73" fmla="*/ 472277 w 3619883"/>
              <a:gd name="connsiteY73" fmla="*/ 3951392 h 4297250"/>
              <a:gd name="connsiteX74" fmla="*/ 472277 w 3619883"/>
              <a:gd name="connsiteY74" fmla="*/ 4128157 h 4297250"/>
              <a:gd name="connsiteX75" fmla="*/ 522650 w 3619883"/>
              <a:gd name="connsiteY75" fmla="*/ 4128157 h 4297250"/>
              <a:gd name="connsiteX76" fmla="*/ 573998 w 3619883"/>
              <a:gd name="connsiteY76" fmla="*/ 4275461 h 4297250"/>
              <a:gd name="connsiteX77" fmla="*/ 336164 w 3619883"/>
              <a:gd name="connsiteY77" fmla="*/ 4275461 h 4297250"/>
              <a:gd name="connsiteX78" fmla="*/ 294572 w 3619883"/>
              <a:gd name="connsiteY78" fmla="*/ 4128157 h 4297250"/>
              <a:gd name="connsiteX79" fmla="*/ 339106 w 3619883"/>
              <a:gd name="connsiteY79" fmla="*/ 4128157 h 4297250"/>
              <a:gd name="connsiteX80" fmla="*/ 339106 w 3619883"/>
              <a:gd name="connsiteY80" fmla="*/ 3951392 h 4297250"/>
              <a:gd name="connsiteX81" fmla="*/ 161321 w 3619883"/>
              <a:gd name="connsiteY81" fmla="*/ 3951392 h 4297250"/>
              <a:gd name="connsiteX82" fmla="*/ 161321 w 3619883"/>
              <a:gd name="connsiteY82" fmla="*/ 4128157 h 4297250"/>
              <a:gd name="connsiteX83" fmla="*/ 230914 w 3619883"/>
              <a:gd name="connsiteY83" fmla="*/ 4128157 h 4297250"/>
              <a:gd name="connsiteX84" fmla="*/ 189322 w 3619883"/>
              <a:gd name="connsiteY84" fmla="*/ 4275461 h 4297250"/>
              <a:gd name="connsiteX85" fmla="*/ 0 w 3619883"/>
              <a:gd name="connsiteY85" fmla="*/ 4275461 h 4297250"/>
              <a:gd name="connsiteX86" fmla="*/ 0 w 3619883"/>
              <a:gd name="connsiteY86" fmla="*/ 42229 h 4297250"/>
              <a:gd name="connsiteX87" fmla="*/ 42464 w 3619883"/>
              <a:gd name="connsiteY87" fmla="*/ 40518 h 4297250"/>
              <a:gd name="connsiteX88" fmla="*/ 137733 w 3619883"/>
              <a:gd name="connsiteY88" fmla="*/ 35355 h 4297250"/>
              <a:gd name="connsiteX89" fmla="*/ 270565 w 3619883"/>
              <a:gd name="connsiteY89" fmla="*/ 29759 h 4297250"/>
              <a:gd name="connsiteX90" fmla="*/ 479734 w 3619883"/>
              <a:gd name="connsiteY90" fmla="*/ 45455 h 4297250"/>
              <a:gd name="connsiteX91" fmla="*/ 524103 w 3619883"/>
              <a:gd name="connsiteY91" fmla="*/ 41625 h 4297250"/>
              <a:gd name="connsiteX92" fmla="*/ 624416 w 3619883"/>
              <a:gd name="connsiteY92" fmla="*/ 22696 h 4297250"/>
              <a:gd name="connsiteX93" fmla="*/ 657762 w 3619883"/>
              <a:gd name="connsiteY93" fmla="*/ 18351 h 4297250"/>
              <a:gd name="connsiteX94" fmla="*/ 690557 w 3619883"/>
              <a:gd name="connsiteY94" fmla="*/ 25792 h 4297250"/>
              <a:gd name="connsiteX95" fmla="*/ 745123 w 3619883"/>
              <a:gd name="connsiteY95" fmla="*/ 40157 h 4297250"/>
              <a:gd name="connsiteX96" fmla="*/ 789493 w 3619883"/>
              <a:gd name="connsiteY96" fmla="*/ 36327 h 4297250"/>
              <a:gd name="connsiteX97" fmla="*/ 854255 w 3619883"/>
              <a:gd name="connsiteY97" fmla="*/ 68887 h 4297250"/>
              <a:gd name="connsiteX98" fmla="*/ 897520 w 3619883"/>
              <a:gd name="connsiteY98" fmla="*/ 88629 h 4297250"/>
              <a:gd name="connsiteX99" fmla="*/ 940510 w 3619883"/>
              <a:gd name="connsiteY99" fmla="*/ 114265 h 4297250"/>
              <a:gd name="connsiteX100" fmla="*/ 1082712 w 3619883"/>
              <a:gd name="connsiteY100" fmla="*/ 144543 h 4297250"/>
              <a:gd name="connsiteX101" fmla="*/ 1205348 w 3619883"/>
              <a:gd name="connsiteY101" fmla="*/ 120753 h 4297250"/>
              <a:gd name="connsiteX102" fmla="*/ 1271764 w 3619883"/>
              <a:gd name="connsiteY102" fmla="*/ 117956 h 4297250"/>
              <a:gd name="connsiteX103" fmla="*/ 1315583 w 3619883"/>
              <a:gd name="connsiteY103" fmla="*/ 125912 h 4297250"/>
              <a:gd name="connsiteX104" fmla="*/ 1359125 w 3619883"/>
              <a:gd name="connsiteY104" fmla="*/ 139761 h 4297250"/>
              <a:gd name="connsiteX105" fmla="*/ 1391919 w 3619883"/>
              <a:gd name="connsiteY105" fmla="*/ 147202 h 4297250"/>
              <a:gd name="connsiteX106" fmla="*/ 1436563 w 3619883"/>
              <a:gd name="connsiteY106" fmla="*/ 137480 h 4297250"/>
              <a:gd name="connsiteX107" fmla="*/ 1471566 w 3619883"/>
              <a:gd name="connsiteY107" fmla="*/ 97777 h 4297250"/>
              <a:gd name="connsiteX108" fmla="*/ 1505739 w 3619883"/>
              <a:gd name="connsiteY108" fmla="*/ 75753 h 4297250"/>
              <a:gd name="connsiteX109" fmla="*/ 1590891 w 3619883"/>
              <a:gd name="connsiteY109" fmla="*/ 144702 h 4297250"/>
              <a:gd name="connsiteX110" fmla="*/ 1625616 w 3619883"/>
              <a:gd name="connsiteY110" fmla="*/ 110893 h 4297250"/>
              <a:gd name="connsiteX111" fmla="*/ 1658964 w 3619883"/>
              <a:gd name="connsiteY111" fmla="*/ 106547 h 4297250"/>
              <a:gd name="connsiteX112" fmla="*/ 1746598 w 3619883"/>
              <a:gd name="connsiteY112" fmla="*/ 122460 h 4297250"/>
              <a:gd name="connsiteX113" fmla="*/ 1811913 w 3619883"/>
              <a:gd name="connsiteY113" fmla="*/ 143234 h 4297250"/>
              <a:gd name="connsiteX114" fmla="*/ 1856557 w 3619883"/>
              <a:gd name="connsiteY114" fmla="*/ 133511 h 4297250"/>
              <a:gd name="connsiteX115" fmla="*/ 2066003 w 3619883"/>
              <a:gd name="connsiteY115" fmla="*/ 143313 h 4297250"/>
              <a:gd name="connsiteX116" fmla="*/ 2177615 w 3619883"/>
              <a:gd name="connsiteY116" fmla="*/ 119007 h 4297250"/>
              <a:gd name="connsiteX117" fmla="*/ 2255883 w 3619883"/>
              <a:gd name="connsiteY117" fmla="*/ 99047 h 4297250"/>
              <a:gd name="connsiteX118" fmla="*/ 2344622 w 3619883"/>
              <a:gd name="connsiteY118" fmla="*/ 91388 h 4297250"/>
              <a:gd name="connsiteX119" fmla="*/ 2455682 w 3619883"/>
              <a:gd name="connsiteY119" fmla="*/ 78869 h 4297250"/>
              <a:gd name="connsiteX120" fmla="*/ 2632609 w 3619883"/>
              <a:gd name="connsiteY120" fmla="*/ 75338 h 4297250"/>
              <a:gd name="connsiteX121" fmla="*/ 2742291 w 3619883"/>
              <a:gd name="connsiteY121" fmla="*/ 92282 h 4297250"/>
              <a:gd name="connsiteX122" fmla="*/ 2851974 w 3619883"/>
              <a:gd name="connsiteY122" fmla="*/ 109227 h 4297250"/>
              <a:gd name="connsiteX123" fmla="*/ 2907643 w 3619883"/>
              <a:gd name="connsiteY123" fmla="*/ 100020 h 4297250"/>
              <a:gd name="connsiteX124" fmla="*/ 2944022 w 3619883"/>
              <a:gd name="connsiteY124" fmla="*/ 30853 h 4297250"/>
              <a:gd name="connsiteX125" fmla="*/ 3022289 w 3619883"/>
              <a:gd name="connsiteY125" fmla="*/ 10893 h 4297250"/>
              <a:gd name="connsiteX126" fmla="*/ 3054807 w 3619883"/>
              <a:gd name="connsiteY126" fmla="*/ 24226 h 4297250"/>
              <a:gd name="connsiteX127" fmla="*/ 3141892 w 3619883"/>
              <a:gd name="connsiteY127" fmla="*/ 51925 h 4297250"/>
              <a:gd name="connsiteX128" fmla="*/ 3185711 w 3619883"/>
              <a:gd name="connsiteY128" fmla="*/ 59881 h 4297250"/>
              <a:gd name="connsiteX129" fmla="*/ 3219056 w 3619883"/>
              <a:gd name="connsiteY129" fmla="*/ 55536 h 4297250"/>
              <a:gd name="connsiteX130" fmla="*/ 3263425 w 3619883"/>
              <a:gd name="connsiteY130" fmla="*/ 51706 h 4297250"/>
              <a:gd name="connsiteX131" fmla="*/ 3296219 w 3619883"/>
              <a:gd name="connsiteY131" fmla="*/ 59147 h 4297250"/>
              <a:gd name="connsiteX132" fmla="*/ 3319094 w 3619883"/>
              <a:gd name="connsiteY132" fmla="*/ 42500 h 4297250"/>
              <a:gd name="connsiteX133" fmla="*/ 3420511 w 3619883"/>
              <a:gd name="connsiteY133" fmla="*/ 0 h 4297250"/>
              <a:gd name="connsiteX134" fmla="*/ 3453305 w 3619883"/>
              <a:gd name="connsiteY134" fmla="*/ 7440 h 4297250"/>
              <a:gd name="connsiteX135" fmla="*/ 3496571 w 3619883"/>
              <a:gd name="connsiteY135" fmla="*/ 27182 h 4297250"/>
              <a:gd name="connsiteX136" fmla="*/ 3602117 w 3619883"/>
              <a:gd name="connsiteY136" fmla="*/ 132521 h 4297250"/>
              <a:gd name="connsiteX137" fmla="*/ 3619883 w 3619883"/>
              <a:gd name="connsiteY137" fmla="*/ 140049 h 4297250"/>
              <a:gd name="connsiteX138" fmla="*/ 3619883 w 3619883"/>
              <a:gd name="connsiteY13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2996846 w 3619883"/>
              <a:gd name="connsiteY7" fmla="*/ 4128157 h 4297250"/>
              <a:gd name="connsiteX8" fmla="*/ 3014011 w 3619883"/>
              <a:gd name="connsiteY8" fmla="*/ 4275461 h 4297250"/>
              <a:gd name="connsiteX9" fmla="*/ 2761042 w 3619883"/>
              <a:gd name="connsiteY9" fmla="*/ 4275461 h 4297250"/>
              <a:gd name="connsiteX10" fmla="*/ 2761042 w 3619883"/>
              <a:gd name="connsiteY10" fmla="*/ 4128157 h 4297250"/>
              <a:gd name="connsiteX11" fmla="*/ 2826768 w 3619883"/>
              <a:gd name="connsiteY11" fmla="*/ 4128157 h 4297250"/>
              <a:gd name="connsiteX12" fmla="*/ 2826768 w 3619883"/>
              <a:gd name="connsiteY12" fmla="*/ 3951392 h 4297250"/>
              <a:gd name="connsiteX13" fmla="*/ 2648983 w 3619883"/>
              <a:gd name="connsiteY13" fmla="*/ 3951392 h 4297250"/>
              <a:gd name="connsiteX14" fmla="*/ 2648983 w 3619883"/>
              <a:gd name="connsiteY14" fmla="*/ 4128157 h 4297250"/>
              <a:gd name="connsiteX15" fmla="*/ 2690646 w 3619883"/>
              <a:gd name="connsiteY15" fmla="*/ 4128157 h 4297250"/>
              <a:gd name="connsiteX16" fmla="*/ 2690646 w 3619883"/>
              <a:gd name="connsiteY16" fmla="*/ 4275461 h 4297250"/>
              <a:gd name="connsiteX17" fmla="*/ 2511710 w 3619883"/>
              <a:gd name="connsiteY17" fmla="*/ 4275461 h 4297250"/>
              <a:gd name="connsiteX18" fmla="*/ 2454288 w 3619883"/>
              <a:gd name="connsiteY18" fmla="*/ 4128157 h 4297250"/>
              <a:gd name="connsiteX19" fmla="*/ 2515810 w 3619883"/>
              <a:gd name="connsiteY19" fmla="*/ 4128157 h 4297250"/>
              <a:gd name="connsiteX20" fmla="*/ 2515810 w 3619883"/>
              <a:gd name="connsiteY20" fmla="*/ 3951392 h 4297250"/>
              <a:gd name="connsiteX21" fmla="*/ 2338025 w 3619883"/>
              <a:gd name="connsiteY21" fmla="*/ 3951392 h 4297250"/>
              <a:gd name="connsiteX22" fmla="*/ 2338025 w 3619883"/>
              <a:gd name="connsiteY22" fmla="*/ 4128157 h 4297250"/>
              <a:gd name="connsiteX23" fmla="*/ 2395120 w 3619883"/>
              <a:gd name="connsiteY23" fmla="*/ 4128157 h 4297250"/>
              <a:gd name="connsiteX24" fmla="*/ 2337697 w 3619883"/>
              <a:gd name="connsiteY24" fmla="*/ 4275461 h 4297250"/>
              <a:gd name="connsiteX25" fmla="*/ 2150155 w 3619883"/>
              <a:gd name="connsiteY25" fmla="*/ 4275461 h 4297250"/>
              <a:gd name="connsiteX26" fmla="*/ 2150155 w 3619883"/>
              <a:gd name="connsiteY26" fmla="*/ 4128157 h 4297250"/>
              <a:gd name="connsiteX27" fmla="*/ 2204852 w 3619883"/>
              <a:gd name="connsiteY27" fmla="*/ 4128157 h 4297250"/>
              <a:gd name="connsiteX28" fmla="*/ 2204852 w 3619883"/>
              <a:gd name="connsiteY28" fmla="*/ 3951392 h 4297250"/>
              <a:gd name="connsiteX29" fmla="*/ 2027068 w 3619883"/>
              <a:gd name="connsiteY29" fmla="*/ 3951392 h 4297250"/>
              <a:gd name="connsiteX30" fmla="*/ 2027068 w 3619883"/>
              <a:gd name="connsiteY30" fmla="*/ 4128157 h 4297250"/>
              <a:gd name="connsiteX31" fmla="*/ 2079759 w 3619883"/>
              <a:gd name="connsiteY31" fmla="*/ 4128157 h 4297250"/>
              <a:gd name="connsiteX32" fmla="*/ 2079759 w 3619883"/>
              <a:gd name="connsiteY32" fmla="*/ 4275461 h 4297250"/>
              <a:gd name="connsiteX33" fmla="*/ 1824703 w 3619883"/>
              <a:gd name="connsiteY33" fmla="*/ 4275461 h 4297250"/>
              <a:gd name="connsiteX34" fmla="*/ 1834468 w 3619883"/>
              <a:gd name="connsiteY34" fmla="*/ 4128157 h 4297250"/>
              <a:gd name="connsiteX35" fmla="*/ 1893894 w 3619883"/>
              <a:gd name="connsiteY35" fmla="*/ 4128157 h 4297250"/>
              <a:gd name="connsiteX36" fmla="*/ 1893894 w 3619883"/>
              <a:gd name="connsiteY36" fmla="*/ 3951392 h 4297250"/>
              <a:gd name="connsiteX37" fmla="*/ 1716110 w 3619883"/>
              <a:gd name="connsiteY37" fmla="*/ 3951392 h 4297250"/>
              <a:gd name="connsiteX38" fmla="*/ 1716110 w 3619883"/>
              <a:gd name="connsiteY38" fmla="*/ 4006431 h 4297250"/>
              <a:gd name="connsiteX39" fmla="*/ 1703447 w 3619883"/>
              <a:gd name="connsiteY39" fmla="*/ 4007960 h 4297250"/>
              <a:gd name="connsiteX40" fmla="*/ 1716110 w 3619883"/>
              <a:gd name="connsiteY40" fmla="*/ 4044284 h 4297250"/>
              <a:gd name="connsiteX41" fmla="*/ 1716110 w 3619883"/>
              <a:gd name="connsiteY41" fmla="*/ 4128157 h 4297250"/>
              <a:gd name="connsiteX42" fmla="*/ 1745346 w 3619883"/>
              <a:gd name="connsiteY42" fmla="*/ 4128157 h 4297250"/>
              <a:gd name="connsiteX43" fmla="*/ 1796694 w 3619883"/>
              <a:gd name="connsiteY43" fmla="*/ 4275461 h 4297250"/>
              <a:gd name="connsiteX44" fmla="*/ 1558844 w 3619883"/>
              <a:gd name="connsiteY44" fmla="*/ 4275461 h 4297250"/>
              <a:gd name="connsiteX45" fmla="*/ 1517252 w 3619883"/>
              <a:gd name="connsiteY45" fmla="*/ 4128157 h 4297250"/>
              <a:gd name="connsiteX46" fmla="*/ 1582936 w 3619883"/>
              <a:gd name="connsiteY46" fmla="*/ 4128157 h 4297250"/>
              <a:gd name="connsiteX47" fmla="*/ 1582936 w 3619883"/>
              <a:gd name="connsiteY47" fmla="*/ 3951392 h 4297250"/>
              <a:gd name="connsiteX48" fmla="*/ 1405151 w 3619883"/>
              <a:gd name="connsiteY48" fmla="*/ 3951392 h 4297250"/>
              <a:gd name="connsiteX49" fmla="*/ 1405151 w 3619883"/>
              <a:gd name="connsiteY49" fmla="*/ 4128157 h 4297250"/>
              <a:gd name="connsiteX50" fmla="*/ 1468988 w 3619883"/>
              <a:gd name="connsiteY50" fmla="*/ 4128157 h 4297250"/>
              <a:gd name="connsiteX51" fmla="*/ 1427396 w 3619883"/>
              <a:gd name="connsiteY51" fmla="*/ 4275461 h 4297250"/>
              <a:gd name="connsiteX52" fmla="*/ 1210751 w 3619883"/>
              <a:gd name="connsiteY52" fmla="*/ 4275461 h 4297250"/>
              <a:gd name="connsiteX53" fmla="*/ 1210751 w 3619883"/>
              <a:gd name="connsiteY53" fmla="*/ 4128157 h 4297250"/>
              <a:gd name="connsiteX54" fmla="*/ 1271978 w 3619883"/>
              <a:gd name="connsiteY54" fmla="*/ 4128157 h 4297250"/>
              <a:gd name="connsiteX55" fmla="*/ 1271978 w 3619883"/>
              <a:gd name="connsiteY55" fmla="*/ 3951392 h 4297250"/>
              <a:gd name="connsiteX56" fmla="*/ 1094193 w 3619883"/>
              <a:gd name="connsiteY56" fmla="*/ 3951392 h 4297250"/>
              <a:gd name="connsiteX57" fmla="*/ 1094193 w 3619883"/>
              <a:gd name="connsiteY57" fmla="*/ 4128157 h 4297250"/>
              <a:gd name="connsiteX58" fmla="*/ 1140354 w 3619883"/>
              <a:gd name="connsiteY58" fmla="*/ 4128157 h 4297250"/>
              <a:gd name="connsiteX59" fmla="*/ 1140354 w 3619883"/>
              <a:gd name="connsiteY59" fmla="*/ 4275461 h 4297250"/>
              <a:gd name="connsiteX60" fmla="*/ 953807 w 3619883"/>
              <a:gd name="connsiteY60" fmla="*/ 4275461 h 4297250"/>
              <a:gd name="connsiteX61" fmla="*/ 912215 w 3619883"/>
              <a:gd name="connsiteY61" fmla="*/ 4128157 h 4297250"/>
              <a:gd name="connsiteX62" fmla="*/ 961020 w 3619883"/>
              <a:gd name="connsiteY62" fmla="*/ 4128157 h 4297250"/>
              <a:gd name="connsiteX63" fmla="*/ 961020 w 3619883"/>
              <a:gd name="connsiteY63" fmla="*/ 3951392 h 4297250"/>
              <a:gd name="connsiteX64" fmla="*/ 783235 w 3619883"/>
              <a:gd name="connsiteY64" fmla="*/ 3951392 h 4297250"/>
              <a:gd name="connsiteX65" fmla="*/ 783235 w 3619883"/>
              <a:gd name="connsiteY65" fmla="*/ 4128157 h 4297250"/>
              <a:gd name="connsiteX66" fmla="*/ 871024 w 3619883"/>
              <a:gd name="connsiteY66" fmla="*/ 4128157 h 4297250"/>
              <a:gd name="connsiteX67" fmla="*/ 829432 w 3619883"/>
              <a:gd name="connsiteY67" fmla="*/ 4275461 h 4297250"/>
              <a:gd name="connsiteX68" fmla="*/ 611484 w 3619883"/>
              <a:gd name="connsiteY68" fmla="*/ 4275461 h 4297250"/>
              <a:gd name="connsiteX69" fmla="*/ 621247 w 3619883"/>
              <a:gd name="connsiteY69" fmla="*/ 4128157 h 4297250"/>
              <a:gd name="connsiteX70" fmla="*/ 650062 w 3619883"/>
              <a:gd name="connsiteY70" fmla="*/ 4128157 h 4297250"/>
              <a:gd name="connsiteX71" fmla="*/ 650062 w 3619883"/>
              <a:gd name="connsiteY71" fmla="*/ 3951392 h 4297250"/>
              <a:gd name="connsiteX72" fmla="*/ 472277 w 3619883"/>
              <a:gd name="connsiteY72" fmla="*/ 3951392 h 4297250"/>
              <a:gd name="connsiteX73" fmla="*/ 472277 w 3619883"/>
              <a:gd name="connsiteY73" fmla="*/ 4128157 h 4297250"/>
              <a:gd name="connsiteX74" fmla="*/ 522650 w 3619883"/>
              <a:gd name="connsiteY74" fmla="*/ 4128157 h 4297250"/>
              <a:gd name="connsiteX75" fmla="*/ 573998 w 3619883"/>
              <a:gd name="connsiteY75" fmla="*/ 4275461 h 4297250"/>
              <a:gd name="connsiteX76" fmla="*/ 336164 w 3619883"/>
              <a:gd name="connsiteY76" fmla="*/ 4275461 h 4297250"/>
              <a:gd name="connsiteX77" fmla="*/ 294572 w 3619883"/>
              <a:gd name="connsiteY77" fmla="*/ 4128157 h 4297250"/>
              <a:gd name="connsiteX78" fmla="*/ 339106 w 3619883"/>
              <a:gd name="connsiteY78" fmla="*/ 4128157 h 4297250"/>
              <a:gd name="connsiteX79" fmla="*/ 339106 w 3619883"/>
              <a:gd name="connsiteY79" fmla="*/ 3951392 h 4297250"/>
              <a:gd name="connsiteX80" fmla="*/ 161321 w 3619883"/>
              <a:gd name="connsiteY80" fmla="*/ 3951392 h 4297250"/>
              <a:gd name="connsiteX81" fmla="*/ 161321 w 3619883"/>
              <a:gd name="connsiteY81" fmla="*/ 4128157 h 4297250"/>
              <a:gd name="connsiteX82" fmla="*/ 230914 w 3619883"/>
              <a:gd name="connsiteY82" fmla="*/ 4128157 h 4297250"/>
              <a:gd name="connsiteX83" fmla="*/ 189322 w 3619883"/>
              <a:gd name="connsiteY83" fmla="*/ 4275461 h 4297250"/>
              <a:gd name="connsiteX84" fmla="*/ 0 w 3619883"/>
              <a:gd name="connsiteY84" fmla="*/ 4275461 h 4297250"/>
              <a:gd name="connsiteX85" fmla="*/ 0 w 3619883"/>
              <a:gd name="connsiteY85" fmla="*/ 42229 h 4297250"/>
              <a:gd name="connsiteX86" fmla="*/ 42464 w 3619883"/>
              <a:gd name="connsiteY86" fmla="*/ 40518 h 4297250"/>
              <a:gd name="connsiteX87" fmla="*/ 137733 w 3619883"/>
              <a:gd name="connsiteY87" fmla="*/ 35355 h 4297250"/>
              <a:gd name="connsiteX88" fmla="*/ 270565 w 3619883"/>
              <a:gd name="connsiteY88" fmla="*/ 29759 h 4297250"/>
              <a:gd name="connsiteX89" fmla="*/ 479734 w 3619883"/>
              <a:gd name="connsiteY89" fmla="*/ 45455 h 4297250"/>
              <a:gd name="connsiteX90" fmla="*/ 524103 w 3619883"/>
              <a:gd name="connsiteY90" fmla="*/ 41625 h 4297250"/>
              <a:gd name="connsiteX91" fmla="*/ 624416 w 3619883"/>
              <a:gd name="connsiteY91" fmla="*/ 22696 h 4297250"/>
              <a:gd name="connsiteX92" fmla="*/ 657762 w 3619883"/>
              <a:gd name="connsiteY92" fmla="*/ 18351 h 4297250"/>
              <a:gd name="connsiteX93" fmla="*/ 690557 w 3619883"/>
              <a:gd name="connsiteY93" fmla="*/ 25792 h 4297250"/>
              <a:gd name="connsiteX94" fmla="*/ 745123 w 3619883"/>
              <a:gd name="connsiteY94" fmla="*/ 40157 h 4297250"/>
              <a:gd name="connsiteX95" fmla="*/ 789493 w 3619883"/>
              <a:gd name="connsiteY95" fmla="*/ 36327 h 4297250"/>
              <a:gd name="connsiteX96" fmla="*/ 854255 w 3619883"/>
              <a:gd name="connsiteY96" fmla="*/ 68887 h 4297250"/>
              <a:gd name="connsiteX97" fmla="*/ 897520 w 3619883"/>
              <a:gd name="connsiteY97" fmla="*/ 88629 h 4297250"/>
              <a:gd name="connsiteX98" fmla="*/ 940510 w 3619883"/>
              <a:gd name="connsiteY98" fmla="*/ 114265 h 4297250"/>
              <a:gd name="connsiteX99" fmla="*/ 1082712 w 3619883"/>
              <a:gd name="connsiteY99" fmla="*/ 144543 h 4297250"/>
              <a:gd name="connsiteX100" fmla="*/ 1205348 w 3619883"/>
              <a:gd name="connsiteY100" fmla="*/ 120753 h 4297250"/>
              <a:gd name="connsiteX101" fmla="*/ 1271764 w 3619883"/>
              <a:gd name="connsiteY101" fmla="*/ 117956 h 4297250"/>
              <a:gd name="connsiteX102" fmla="*/ 1315583 w 3619883"/>
              <a:gd name="connsiteY102" fmla="*/ 125912 h 4297250"/>
              <a:gd name="connsiteX103" fmla="*/ 1359125 w 3619883"/>
              <a:gd name="connsiteY103" fmla="*/ 139761 h 4297250"/>
              <a:gd name="connsiteX104" fmla="*/ 1391919 w 3619883"/>
              <a:gd name="connsiteY104" fmla="*/ 147202 h 4297250"/>
              <a:gd name="connsiteX105" fmla="*/ 1436563 w 3619883"/>
              <a:gd name="connsiteY105" fmla="*/ 137480 h 4297250"/>
              <a:gd name="connsiteX106" fmla="*/ 1471566 w 3619883"/>
              <a:gd name="connsiteY106" fmla="*/ 97777 h 4297250"/>
              <a:gd name="connsiteX107" fmla="*/ 1505739 w 3619883"/>
              <a:gd name="connsiteY107" fmla="*/ 75753 h 4297250"/>
              <a:gd name="connsiteX108" fmla="*/ 1590891 w 3619883"/>
              <a:gd name="connsiteY108" fmla="*/ 144702 h 4297250"/>
              <a:gd name="connsiteX109" fmla="*/ 1625616 w 3619883"/>
              <a:gd name="connsiteY109" fmla="*/ 110893 h 4297250"/>
              <a:gd name="connsiteX110" fmla="*/ 1658964 w 3619883"/>
              <a:gd name="connsiteY110" fmla="*/ 106547 h 4297250"/>
              <a:gd name="connsiteX111" fmla="*/ 1746598 w 3619883"/>
              <a:gd name="connsiteY111" fmla="*/ 122460 h 4297250"/>
              <a:gd name="connsiteX112" fmla="*/ 1811913 w 3619883"/>
              <a:gd name="connsiteY112" fmla="*/ 143234 h 4297250"/>
              <a:gd name="connsiteX113" fmla="*/ 1856557 w 3619883"/>
              <a:gd name="connsiteY113" fmla="*/ 133511 h 4297250"/>
              <a:gd name="connsiteX114" fmla="*/ 2066003 w 3619883"/>
              <a:gd name="connsiteY114" fmla="*/ 143313 h 4297250"/>
              <a:gd name="connsiteX115" fmla="*/ 2177615 w 3619883"/>
              <a:gd name="connsiteY115" fmla="*/ 119007 h 4297250"/>
              <a:gd name="connsiteX116" fmla="*/ 2255883 w 3619883"/>
              <a:gd name="connsiteY116" fmla="*/ 99047 h 4297250"/>
              <a:gd name="connsiteX117" fmla="*/ 2344622 w 3619883"/>
              <a:gd name="connsiteY117" fmla="*/ 91388 h 4297250"/>
              <a:gd name="connsiteX118" fmla="*/ 2455682 w 3619883"/>
              <a:gd name="connsiteY118" fmla="*/ 78869 h 4297250"/>
              <a:gd name="connsiteX119" fmla="*/ 2632609 w 3619883"/>
              <a:gd name="connsiteY119" fmla="*/ 75338 h 4297250"/>
              <a:gd name="connsiteX120" fmla="*/ 2742291 w 3619883"/>
              <a:gd name="connsiteY120" fmla="*/ 92282 h 4297250"/>
              <a:gd name="connsiteX121" fmla="*/ 2851974 w 3619883"/>
              <a:gd name="connsiteY121" fmla="*/ 109227 h 4297250"/>
              <a:gd name="connsiteX122" fmla="*/ 2907643 w 3619883"/>
              <a:gd name="connsiteY122" fmla="*/ 100020 h 4297250"/>
              <a:gd name="connsiteX123" fmla="*/ 2944022 w 3619883"/>
              <a:gd name="connsiteY123" fmla="*/ 30853 h 4297250"/>
              <a:gd name="connsiteX124" fmla="*/ 3022289 w 3619883"/>
              <a:gd name="connsiteY124" fmla="*/ 10893 h 4297250"/>
              <a:gd name="connsiteX125" fmla="*/ 3054807 w 3619883"/>
              <a:gd name="connsiteY125" fmla="*/ 24226 h 4297250"/>
              <a:gd name="connsiteX126" fmla="*/ 3141892 w 3619883"/>
              <a:gd name="connsiteY126" fmla="*/ 51925 h 4297250"/>
              <a:gd name="connsiteX127" fmla="*/ 3185711 w 3619883"/>
              <a:gd name="connsiteY127" fmla="*/ 59881 h 4297250"/>
              <a:gd name="connsiteX128" fmla="*/ 3219056 w 3619883"/>
              <a:gd name="connsiteY128" fmla="*/ 55536 h 4297250"/>
              <a:gd name="connsiteX129" fmla="*/ 3263425 w 3619883"/>
              <a:gd name="connsiteY129" fmla="*/ 51706 h 4297250"/>
              <a:gd name="connsiteX130" fmla="*/ 3296219 w 3619883"/>
              <a:gd name="connsiteY130" fmla="*/ 59147 h 4297250"/>
              <a:gd name="connsiteX131" fmla="*/ 3319094 w 3619883"/>
              <a:gd name="connsiteY131" fmla="*/ 42500 h 4297250"/>
              <a:gd name="connsiteX132" fmla="*/ 3420511 w 3619883"/>
              <a:gd name="connsiteY132" fmla="*/ 0 h 4297250"/>
              <a:gd name="connsiteX133" fmla="*/ 3453305 w 3619883"/>
              <a:gd name="connsiteY133" fmla="*/ 7440 h 4297250"/>
              <a:gd name="connsiteX134" fmla="*/ 3496571 w 3619883"/>
              <a:gd name="connsiteY134" fmla="*/ 27182 h 4297250"/>
              <a:gd name="connsiteX135" fmla="*/ 3602117 w 3619883"/>
              <a:gd name="connsiteY135" fmla="*/ 132521 h 4297250"/>
              <a:gd name="connsiteX136" fmla="*/ 3619883 w 3619883"/>
              <a:gd name="connsiteY136" fmla="*/ 140049 h 4297250"/>
              <a:gd name="connsiteX137" fmla="*/ 3619883 w 3619883"/>
              <a:gd name="connsiteY13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3014011 w 3619883"/>
              <a:gd name="connsiteY7" fmla="*/ 4275461 h 4297250"/>
              <a:gd name="connsiteX8" fmla="*/ 2761042 w 3619883"/>
              <a:gd name="connsiteY8" fmla="*/ 4275461 h 4297250"/>
              <a:gd name="connsiteX9" fmla="*/ 2761042 w 3619883"/>
              <a:gd name="connsiteY9" fmla="*/ 4128157 h 4297250"/>
              <a:gd name="connsiteX10" fmla="*/ 2826768 w 3619883"/>
              <a:gd name="connsiteY10" fmla="*/ 4128157 h 4297250"/>
              <a:gd name="connsiteX11" fmla="*/ 2826768 w 3619883"/>
              <a:gd name="connsiteY11" fmla="*/ 3951392 h 4297250"/>
              <a:gd name="connsiteX12" fmla="*/ 2648983 w 3619883"/>
              <a:gd name="connsiteY12" fmla="*/ 3951392 h 4297250"/>
              <a:gd name="connsiteX13" fmla="*/ 2648983 w 3619883"/>
              <a:gd name="connsiteY13" fmla="*/ 4128157 h 4297250"/>
              <a:gd name="connsiteX14" fmla="*/ 2690646 w 3619883"/>
              <a:gd name="connsiteY14" fmla="*/ 4128157 h 4297250"/>
              <a:gd name="connsiteX15" fmla="*/ 2690646 w 3619883"/>
              <a:gd name="connsiteY15" fmla="*/ 4275461 h 4297250"/>
              <a:gd name="connsiteX16" fmla="*/ 2511710 w 3619883"/>
              <a:gd name="connsiteY16" fmla="*/ 4275461 h 4297250"/>
              <a:gd name="connsiteX17" fmla="*/ 2454288 w 3619883"/>
              <a:gd name="connsiteY17" fmla="*/ 4128157 h 4297250"/>
              <a:gd name="connsiteX18" fmla="*/ 2515810 w 3619883"/>
              <a:gd name="connsiteY18" fmla="*/ 4128157 h 4297250"/>
              <a:gd name="connsiteX19" fmla="*/ 2515810 w 3619883"/>
              <a:gd name="connsiteY19" fmla="*/ 3951392 h 4297250"/>
              <a:gd name="connsiteX20" fmla="*/ 2338025 w 3619883"/>
              <a:gd name="connsiteY20" fmla="*/ 3951392 h 4297250"/>
              <a:gd name="connsiteX21" fmla="*/ 2338025 w 3619883"/>
              <a:gd name="connsiteY21" fmla="*/ 4128157 h 4297250"/>
              <a:gd name="connsiteX22" fmla="*/ 2395120 w 3619883"/>
              <a:gd name="connsiteY22" fmla="*/ 4128157 h 4297250"/>
              <a:gd name="connsiteX23" fmla="*/ 2337697 w 3619883"/>
              <a:gd name="connsiteY23" fmla="*/ 4275461 h 4297250"/>
              <a:gd name="connsiteX24" fmla="*/ 2150155 w 3619883"/>
              <a:gd name="connsiteY24" fmla="*/ 4275461 h 4297250"/>
              <a:gd name="connsiteX25" fmla="*/ 2150155 w 3619883"/>
              <a:gd name="connsiteY25" fmla="*/ 4128157 h 4297250"/>
              <a:gd name="connsiteX26" fmla="*/ 2204852 w 3619883"/>
              <a:gd name="connsiteY26" fmla="*/ 4128157 h 4297250"/>
              <a:gd name="connsiteX27" fmla="*/ 2204852 w 3619883"/>
              <a:gd name="connsiteY27" fmla="*/ 3951392 h 4297250"/>
              <a:gd name="connsiteX28" fmla="*/ 2027068 w 3619883"/>
              <a:gd name="connsiteY28" fmla="*/ 3951392 h 4297250"/>
              <a:gd name="connsiteX29" fmla="*/ 2027068 w 3619883"/>
              <a:gd name="connsiteY29" fmla="*/ 4128157 h 4297250"/>
              <a:gd name="connsiteX30" fmla="*/ 2079759 w 3619883"/>
              <a:gd name="connsiteY30" fmla="*/ 4128157 h 4297250"/>
              <a:gd name="connsiteX31" fmla="*/ 2079759 w 3619883"/>
              <a:gd name="connsiteY31" fmla="*/ 4275461 h 4297250"/>
              <a:gd name="connsiteX32" fmla="*/ 1824703 w 3619883"/>
              <a:gd name="connsiteY32" fmla="*/ 4275461 h 4297250"/>
              <a:gd name="connsiteX33" fmla="*/ 1834468 w 3619883"/>
              <a:gd name="connsiteY33" fmla="*/ 4128157 h 4297250"/>
              <a:gd name="connsiteX34" fmla="*/ 1893894 w 3619883"/>
              <a:gd name="connsiteY34" fmla="*/ 4128157 h 4297250"/>
              <a:gd name="connsiteX35" fmla="*/ 1893894 w 3619883"/>
              <a:gd name="connsiteY35" fmla="*/ 3951392 h 4297250"/>
              <a:gd name="connsiteX36" fmla="*/ 1716110 w 3619883"/>
              <a:gd name="connsiteY36" fmla="*/ 3951392 h 4297250"/>
              <a:gd name="connsiteX37" fmla="*/ 1716110 w 3619883"/>
              <a:gd name="connsiteY37" fmla="*/ 4006431 h 4297250"/>
              <a:gd name="connsiteX38" fmla="*/ 1703447 w 3619883"/>
              <a:gd name="connsiteY38" fmla="*/ 4007960 h 4297250"/>
              <a:gd name="connsiteX39" fmla="*/ 1716110 w 3619883"/>
              <a:gd name="connsiteY39" fmla="*/ 4044284 h 4297250"/>
              <a:gd name="connsiteX40" fmla="*/ 1716110 w 3619883"/>
              <a:gd name="connsiteY40" fmla="*/ 4128157 h 4297250"/>
              <a:gd name="connsiteX41" fmla="*/ 1745346 w 3619883"/>
              <a:gd name="connsiteY41" fmla="*/ 4128157 h 4297250"/>
              <a:gd name="connsiteX42" fmla="*/ 1796694 w 3619883"/>
              <a:gd name="connsiteY42" fmla="*/ 4275461 h 4297250"/>
              <a:gd name="connsiteX43" fmla="*/ 1558844 w 3619883"/>
              <a:gd name="connsiteY43" fmla="*/ 4275461 h 4297250"/>
              <a:gd name="connsiteX44" fmla="*/ 1517252 w 3619883"/>
              <a:gd name="connsiteY44" fmla="*/ 4128157 h 4297250"/>
              <a:gd name="connsiteX45" fmla="*/ 1582936 w 3619883"/>
              <a:gd name="connsiteY45" fmla="*/ 4128157 h 4297250"/>
              <a:gd name="connsiteX46" fmla="*/ 1582936 w 3619883"/>
              <a:gd name="connsiteY46" fmla="*/ 3951392 h 4297250"/>
              <a:gd name="connsiteX47" fmla="*/ 1405151 w 3619883"/>
              <a:gd name="connsiteY47" fmla="*/ 3951392 h 4297250"/>
              <a:gd name="connsiteX48" fmla="*/ 1405151 w 3619883"/>
              <a:gd name="connsiteY48" fmla="*/ 4128157 h 4297250"/>
              <a:gd name="connsiteX49" fmla="*/ 1468988 w 3619883"/>
              <a:gd name="connsiteY49" fmla="*/ 4128157 h 4297250"/>
              <a:gd name="connsiteX50" fmla="*/ 1427396 w 3619883"/>
              <a:gd name="connsiteY50" fmla="*/ 4275461 h 4297250"/>
              <a:gd name="connsiteX51" fmla="*/ 1210751 w 3619883"/>
              <a:gd name="connsiteY51" fmla="*/ 4275461 h 4297250"/>
              <a:gd name="connsiteX52" fmla="*/ 1210751 w 3619883"/>
              <a:gd name="connsiteY52" fmla="*/ 4128157 h 4297250"/>
              <a:gd name="connsiteX53" fmla="*/ 1271978 w 3619883"/>
              <a:gd name="connsiteY53" fmla="*/ 4128157 h 4297250"/>
              <a:gd name="connsiteX54" fmla="*/ 1271978 w 3619883"/>
              <a:gd name="connsiteY54" fmla="*/ 3951392 h 4297250"/>
              <a:gd name="connsiteX55" fmla="*/ 1094193 w 3619883"/>
              <a:gd name="connsiteY55" fmla="*/ 3951392 h 4297250"/>
              <a:gd name="connsiteX56" fmla="*/ 1094193 w 3619883"/>
              <a:gd name="connsiteY56" fmla="*/ 4128157 h 4297250"/>
              <a:gd name="connsiteX57" fmla="*/ 1140354 w 3619883"/>
              <a:gd name="connsiteY57" fmla="*/ 4128157 h 4297250"/>
              <a:gd name="connsiteX58" fmla="*/ 1140354 w 3619883"/>
              <a:gd name="connsiteY58" fmla="*/ 4275461 h 4297250"/>
              <a:gd name="connsiteX59" fmla="*/ 953807 w 3619883"/>
              <a:gd name="connsiteY59" fmla="*/ 4275461 h 4297250"/>
              <a:gd name="connsiteX60" fmla="*/ 912215 w 3619883"/>
              <a:gd name="connsiteY60" fmla="*/ 4128157 h 4297250"/>
              <a:gd name="connsiteX61" fmla="*/ 961020 w 3619883"/>
              <a:gd name="connsiteY61" fmla="*/ 4128157 h 4297250"/>
              <a:gd name="connsiteX62" fmla="*/ 961020 w 3619883"/>
              <a:gd name="connsiteY62" fmla="*/ 3951392 h 4297250"/>
              <a:gd name="connsiteX63" fmla="*/ 783235 w 3619883"/>
              <a:gd name="connsiteY63" fmla="*/ 3951392 h 4297250"/>
              <a:gd name="connsiteX64" fmla="*/ 783235 w 3619883"/>
              <a:gd name="connsiteY64" fmla="*/ 4128157 h 4297250"/>
              <a:gd name="connsiteX65" fmla="*/ 871024 w 3619883"/>
              <a:gd name="connsiteY65" fmla="*/ 4128157 h 4297250"/>
              <a:gd name="connsiteX66" fmla="*/ 829432 w 3619883"/>
              <a:gd name="connsiteY66" fmla="*/ 4275461 h 4297250"/>
              <a:gd name="connsiteX67" fmla="*/ 611484 w 3619883"/>
              <a:gd name="connsiteY67" fmla="*/ 4275461 h 4297250"/>
              <a:gd name="connsiteX68" fmla="*/ 621247 w 3619883"/>
              <a:gd name="connsiteY68" fmla="*/ 4128157 h 4297250"/>
              <a:gd name="connsiteX69" fmla="*/ 650062 w 3619883"/>
              <a:gd name="connsiteY69" fmla="*/ 4128157 h 4297250"/>
              <a:gd name="connsiteX70" fmla="*/ 650062 w 3619883"/>
              <a:gd name="connsiteY70" fmla="*/ 3951392 h 4297250"/>
              <a:gd name="connsiteX71" fmla="*/ 472277 w 3619883"/>
              <a:gd name="connsiteY71" fmla="*/ 3951392 h 4297250"/>
              <a:gd name="connsiteX72" fmla="*/ 472277 w 3619883"/>
              <a:gd name="connsiteY72" fmla="*/ 4128157 h 4297250"/>
              <a:gd name="connsiteX73" fmla="*/ 522650 w 3619883"/>
              <a:gd name="connsiteY73" fmla="*/ 4128157 h 4297250"/>
              <a:gd name="connsiteX74" fmla="*/ 573998 w 3619883"/>
              <a:gd name="connsiteY74" fmla="*/ 4275461 h 4297250"/>
              <a:gd name="connsiteX75" fmla="*/ 336164 w 3619883"/>
              <a:gd name="connsiteY75" fmla="*/ 4275461 h 4297250"/>
              <a:gd name="connsiteX76" fmla="*/ 294572 w 3619883"/>
              <a:gd name="connsiteY76" fmla="*/ 4128157 h 4297250"/>
              <a:gd name="connsiteX77" fmla="*/ 339106 w 3619883"/>
              <a:gd name="connsiteY77" fmla="*/ 4128157 h 4297250"/>
              <a:gd name="connsiteX78" fmla="*/ 339106 w 3619883"/>
              <a:gd name="connsiteY78" fmla="*/ 3951392 h 4297250"/>
              <a:gd name="connsiteX79" fmla="*/ 161321 w 3619883"/>
              <a:gd name="connsiteY79" fmla="*/ 3951392 h 4297250"/>
              <a:gd name="connsiteX80" fmla="*/ 161321 w 3619883"/>
              <a:gd name="connsiteY80" fmla="*/ 4128157 h 4297250"/>
              <a:gd name="connsiteX81" fmla="*/ 230914 w 3619883"/>
              <a:gd name="connsiteY81" fmla="*/ 4128157 h 4297250"/>
              <a:gd name="connsiteX82" fmla="*/ 189322 w 3619883"/>
              <a:gd name="connsiteY82" fmla="*/ 4275461 h 4297250"/>
              <a:gd name="connsiteX83" fmla="*/ 0 w 3619883"/>
              <a:gd name="connsiteY83" fmla="*/ 4275461 h 4297250"/>
              <a:gd name="connsiteX84" fmla="*/ 0 w 3619883"/>
              <a:gd name="connsiteY84" fmla="*/ 42229 h 4297250"/>
              <a:gd name="connsiteX85" fmla="*/ 42464 w 3619883"/>
              <a:gd name="connsiteY85" fmla="*/ 40518 h 4297250"/>
              <a:gd name="connsiteX86" fmla="*/ 137733 w 3619883"/>
              <a:gd name="connsiteY86" fmla="*/ 35355 h 4297250"/>
              <a:gd name="connsiteX87" fmla="*/ 270565 w 3619883"/>
              <a:gd name="connsiteY87" fmla="*/ 29759 h 4297250"/>
              <a:gd name="connsiteX88" fmla="*/ 479734 w 3619883"/>
              <a:gd name="connsiteY88" fmla="*/ 45455 h 4297250"/>
              <a:gd name="connsiteX89" fmla="*/ 524103 w 3619883"/>
              <a:gd name="connsiteY89" fmla="*/ 41625 h 4297250"/>
              <a:gd name="connsiteX90" fmla="*/ 624416 w 3619883"/>
              <a:gd name="connsiteY90" fmla="*/ 22696 h 4297250"/>
              <a:gd name="connsiteX91" fmla="*/ 657762 w 3619883"/>
              <a:gd name="connsiteY91" fmla="*/ 18351 h 4297250"/>
              <a:gd name="connsiteX92" fmla="*/ 690557 w 3619883"/>
              <a:gd name="connsiteY92" fmla="*/ 25792 h 4297250"/>
              <a:gd name="connsiteX93" fmla="*/ 745123 w 3619883"/>
              <a:gd name="connsiteY93" fmla="*/ 40157 h 4297250"/>
              <a:gd name="connsiteX94" fmla="*/ 789493 w 3619883"/>
              <a:gd name="connsiteY94" fmla="*/ 36327 h 4297250"/>
              <a:gd name="connsiteX95" fmla="*/ 854255 w 3619883"/>
              <a:gd name="connsiteY95" fmla="*/ 68887 h 4297250"/>
              <a:gd name="connsiteX96" fmla="*/ 897520 w 3619883"/>
              <a:gd name="connsiteY96" fmla="*/ 88629 h 4297250"/>
              <a:gd name="connsiteX97" fmla="*/ 940510 w 3619883"/>
              <a:gd name="connsiteY97" fmla="*/ 114265 h 4297250"/>
              <a:gd name="connsiteX98" fmla="*/ 1082712 w 3619883"/>
              <a:gd name="connsiteY98" fmla="*/ 144543 h 4297250"/>
              <a:gd name="connsiteX99" fmla="*/ 1205348 w 3619883"/>
              <a:gd name="connsiteY99" fmla="*/ 120753 h 4297250"/>
              <a:gd name="connsiteX100" fmla="*/ 1271764 w 3619883"/>
              <a:gd name="connsiteY100" fmla="*/ 117956 h 4297250"/>
              <a:gd name="connsiteX101" fmla="*/ 1315583 w 3619883"/>
              <a:gd name="connsiteY101" fmla="*/ 125912 h 4297250"/>
              <a:gd name="connsiteX102" fmla="*/ 1359125 w 3619883"/>
              <a:gd name="connsiteY102" fmla="*/ 139761 h 4297250"/>
              <a:gd name="connsiteX103" fmla="*/ 1391919 w 3619883"/>
              <a:gd name="connsiteY103" fmla="*/ 147202 h 4297250"/>
              <a:gd name="connsiteX104" fmla="*/ 1436563 w 3619883"/>
              <a:gd name="connsiteY104" fmla="*/ 137480 h 4297250"/>
              <a:gd name="connsiteX105" fmla="*/ 1471566 w 3619883"/>
              <a:gd name="connsiteY105" fmla="*/ 97777 h 4297250"/>
              <a:gd name="connsiteX106" fmla="*/ 1505739 w 3619883"/>
              <a:gd name="connsiteY106" fmla="*/ 75753 h 4297250"/>
              <a:gd name="connsiteX107" fmla="*/ 1590891 w 3619883"/>
              <a:gd name="connsiteY107" fmla="*/ 144702 h 4297250"/>
              <a:gd name="connsiteX108" fmla="*/ 1625616 w 3619883"/>
              <a:gd name="connsiteY108" fmla="*/ 110893 h 4297250"/>
              <a:gd name="connsiteX109" fmla="*/ 1658964 w 3619883"/>
              <a:gd name="connsiteY109" fmla="*/ 106547 h 4297250"/>
              <a:gd name="connsiteX110" fmla="*/ 1746598 w 3619883"/>
              <a:gd name="connsiteY110" fmla="*/ 122460 h 4297250"/>
              <a:gd name="connsiteX111" fmla="*/ 1811913 w 3619883"/>
              <a:gd name="connsiteY111" fmla="*/ 143234 h 4297250"/>
              <a:gd name="connsiteX112" fmla="*/ 1856557 w 3619883"/>
              <a:gd name="connsiteY112" fmla="*/ 133511 h 4297250"/>
              <a:gd name="connsiteX113" fmla="*/ 2066003 w 3619883"/>
              <a:gd name="connsiteY113" fmla="*/ 143313 h 4297250"/>
              <a:gd name="connsiteX114" fmla="*/ 2177615 w 3619883"/>
              <a:gd name="connsiteY114" fmla="*/ 119007 h 4297250"/>
              <a:gd name="connsiteX115" fmla="*/ 2255883 w 3619883"/>
              <a:gd name="connsiteY115" fmla="*/ 99047 h 4297250"/>
              <a:gd name="connsiteX116" fmla="*/ 2344622 w 3619883"/>
              <a:gd name="connsiteY116" fmla="*/ 91388 h 4297250"/>
              <a:gd name="connsiteX117" fmla="*/ 2455682 w 3619883"/>
              <a:gd name="connsiteY117" fmla="*/ 78869 h 4297250"/>
              <a:gd name="connsiteX118" fmla="*/ 2632609 w 3619883"/>
              <a:gd name="connsiteY118" fmla="*/ 75338 h 4297250"/>
              <a:gd name="connsiteX119" fmla="*/ 2742291 w 3619883"/>
              <a:gd name="connsiteY119" fmla="*/ 92282 h 4297250"/>
              <a:gd name="connsiteX120" fmla="*/ 2851974 w 3619883"/>
              <a:gd name="connsiteY120" fmla="*/ 109227 h 4297250"/>
              <a:gd name="connsiteX121" fmla="*/ 2907643 w 3619883"/>
              <a:gd name="connsiteY121" fmla="*/ 100020 h 4297250"/>
              <a:gd name="connsiteX122" fmla="*/ 2944022 w 3619883"/>
              <a:gd name="connsiteY122" fmla="*/ 30853 h 4297250"/>
              <a:gd name="connsiteX123" fmla="*/ 3022289 w 3619883"/>
              <a:gd name="connsiteY123" fmla="*/ 10893 h 4297250"/>
              <a:gd name="connsiteX124" fmla="*/ 3054807 w 3619883"/>
              <a:gd name="connsiteY124" fmla="*/ 24226 h 4297250"/>
              <a:gd name="connsiteX125" fmla="*/ 3141892 w 3619883"/>
              <a:gd name="connsiteY125" fmla="*/ 51925 h 4297250"/>
              <a:gd name="connsiteX126" fmla="*/ 3185711 w 3619883"/>
              <a:gd name="connsiteY126" fmla="*/ 59881 h 4297250"/>
              <a:gd name="connsiteX127" fmla="*/ 3219056 w 3619883"/>
              <a:gd name="connsiteY127" fmla="*/ 55536 h 4297250"/>
              <a:gd name="connsiteX128" fmla="*/ 3263425 w 3619883"/>
              <a:gd name="connsiteY128" fmla="*/ 51706 h 4297250"/>
              <a:gd name="connsiteX129" fmla="*/ 3296219 w 3619883"/>
              <a:gd name="connsiteY129" fmla="*/ 59147 h 4297250"/>
              <a:gd name="connsiteX130" fmla="*/ 3319094 w 3619883"/>
              <a:gd name="connsiteY130" fmla="*/ 42500 h 4297250"/>
              <a:gd name="connsiteX131" fmla="*/ 3420511 w 3619883"/>
              <a:gd name="connsiteY131" fmla="*/ 0 h 4297250"/>
              <a:gd name="connsiteX132" fmla="*/ 3453305 w 3619883"/>
              <a:gd name="connsiteY132" fmla="*/ 7440 h 4297250"/>
              <a:gd name="connsiteX133" fmla="*/ 3496571 w 3619883"/>
              <a:gd name="connsiteY133" fmla="*/ 27182 h 4297250"/>
              <a:gd name="connsiteX134" fmla="*/ 3602117 w 3619883"/>
              <a:gd name="connsiteY134" fmla="*/ 132521 h 4297250"/>
              <a:gd name="connsiteX135" fmla="*/ 3619883 w 3619883"/>
              <a:gd name="connsiteY135" fmla="*/ 140049 h 4297250"/>
              <a:gd name="connsiteX136" fmla="*/ 3619883 w 3619883"/>
              <a:gd name="connsiteY13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137725 w 3619883"/>
              <a:gd name="connsiteY5" fmla="*/ 4128157 h 4297250"/>
              <a:gd name="connsiteX6" fmla="*/ 3014011 w 3619883"/>
              <a:gd name="connsiteY6" fmla="*/ 4275461 h 4297250"/>
              <a:gd name="connsiteX7" fmla="*/ 2761042 w 3619883"/>
              <a:gd name="connsiteY7" fmla="*/ 4275461 h 4297250"/>
              <a:gd name="connsiteX8" fmla="*/ 2761042 w 3619883"/>
              <a:gd name="connsiteY8" fmla="*/ 4128157 h 4297250"/>
              <a:gd name="connsiteX9" fmla="*/ 2826768 w 3619883"/>
              <a:gd name="connsiteY9" fmla="*/ 4128157 h 4297250"/>
              <a:gd name="connsiteX10" fmla="*/ 2826768 w 3619883"/>
              <a:gd name="connsiteY10" fmla="*/ 3951392 h 4297250"/>
              <a:gd name="connsiteX11" fmla="*/ 2648983 w 3619883"/>
              <a:gd name="connsiteY11" fmla="*/ 3951392 h 4297250"/>
              <a:gd name="connsiteX12" fmla="*/ 2648983 w 3619883"/>
              <a:gd name="connsiteY12" fmla="*/ 4128157 h 4297250"/>
              <a:gd name="connsiteX13" fmla="*/ 2690646 w 3619883"/>
              <a:gd name="connsiteY13" fmla="*/ 4128157 h 4297250"/>
              <a:gd name="connsiteX14" fmla="*/ 2690646 w 3619883"/>
              <a:gd name="connsiteY14" fmla="*/ 4275461 h 4297250"/>
              <a:gd name="connsiteX15" fmla="*/ 2511710 w 3619883"/>
              <a:gd name="connsiteY15" fmla="*/ 4275461 h 4297250"/>
              <a:gd name="connsiteX16" fmla="*/ 2454288 w 3619883"/>
              <a:gd name="connsiteY16" fmla="*/ 4128157 h 4297250"/>
              <a:gd name="connsiteX17" fmla="*/ 2515810 w 3619883"/>
              <a:gd name="connsiteY17" fmla="*/ 4128157 h 4297250"/>
              <a:gd name="connsiteX18" fmla="*/ 2515810 w 3619883"/>
              <a:gd name="connsiteY18" fmla="*/ 3951392 h 4297250"/>
              <a:gd name="connsiteX19" fmla="*/ 2338025 w 3619883"/>
              <a:gd name="connsiteY19" fmla="*/ 3951392 h 4297250"/>
              <a:gd name="connsiteX20" fmla="*/ 2338025 w 3619883"/>
              <a:gd name="connsiteY20" fmla="*/ 4128157 h 4297250"/>
              <a:gd name="connsiteX21" fmla="*/ 2395120 w 3619883"/>
              <a:gd name="connsiteY21" fmla="*/ 4128157 h 4297250"/>
              <a:gd name="connsiteX22" fmla="*/ 2337697 w 3619883"/>
              <a:gd name="connsiteY22" fmla="*/ 4275461 h 4297250"/>
              <a:gd name="connsiteX23" fmla="*/ 2150155 w 3619883"/>
              <a:gd name="connsiteY23" fmla="*/ 4275461 h 4297250"/>
              <a:gd name="connsiteX24" fmla="*/ 2150155 w 3619883"/>
              <a:gd name="connsiteY24" fmla="*/ 4128157 h 4297250"/>
              <a:gd name="connsiteX25" fmla="*/ 2204852 w 3619883"/>
              <a:gd name="connsiteY25" fmla="*/ 4128157 h 4297250"/>
              <a:gd name="connsiteX26" fmla="*/ 2204852 w 3619883"/>
              <a:gd name="connsiteY26" fmla="*/ 3951392 h 4297250"/>
              <a:gd name="connsiteX27" fmla="*/ 2027068 w 3619883"/>
              <a:gd name="connsiteY27" fmla="*/ 3951392 h 4297250"/>
              <a:gd name="connsiteX28" fmla="*/ 2027068 w 3619883"/>
              <a:gd name="connsiteY28" fmla="*/ 4128157 h 4297250"/>
              <a:gd name="connsiteX29" fmla="*/ 2079759 w 3619883"/>
              <a:gd name="connsiteY29" fmla="*/ 4128157 h 4297250"/>
              <a:gd name="connsiteX30" fmla="*/ 2079759 w 3619883"/>
              <a:gd name="connsiteY30" fmla="*/ 4275461 h 4297250"/>
              <a:gd name="connsiteX31" fmla="*/ 1824703 w 3619883"/>
              <a:gd name="connsiteY31" fmla="*/ 4275461 h 4297250"/>
              <a:gd name="connsiteX32" fmla="*/ 1834468 w 3619883"/>
              <a:gd name="connsiteY32" fmla="*/ 4128157 h 4297250"/>
              <a:gd name="connsiteX33" fmla="*/ 1893894 w 3619883"/>
              <a:gd name="connsiteY33" fmla="*/ 4128157 h 4297250"/>
              <a:gd name="connsiteX34" fmla="*/ 1893894 w 3619883"/>
              <a:gd name="connsiteY34" fmla="*/ 3951392 h 4297250"/>
              <a:gd name="connsiteX35" fmla="*/ 1716110 w 3619883"/>
              <a:gd name="connsiteY35" fmla="*/ 3951392 h 4297250"/>
              <a:gd name="connsiteX36" fmla="*/ 1716110 w 3619883"/>
              <a:gd name="connsiteY36" fmla="*/ 4006431 h 4297250"/>
              <a:gd name="connsiteX37" fmla="*/ 1703447 w 3619883"/>
              <a:gd name="connsiteY37" fmla="*/ 4007960 h 4297250"/>
              <a:gd name="connsiteX38" fmla="*/ 1716110 w 3619883"/>
              <a:gd name="connsiteY38" fmla="*/ 4044284 h 4297250"/>
              <a:gd name="connsiteX39" fmla="*/ 1716110 w 3619883"/>
              <a:gd name="connsiteY39" fmla="*/ 4128157 h 4297250"/>
              <a:gd name="connsiteX40" fmla="*/ 1745346 w 3619883"/>
              <a:gd name="connsiteY40" fmla="*/ 4128157 h 4297250"/>
              <a:gd name="connsiteX41" fmla="*/ 1796694 w 3619883"/>
              <a:gd name="connsiteY41" fmla="*/ 4275461 h 4297250"/>
              <a:gd name="connsiteX42" fmla="*/ 1558844 w 3619883"/>
              <a:gd name="connsiteY42" fmla="*/ 4275461 h 4297250"/>
              <a:gd name="connsiteX43" fmla="*/ 1517252 w 3619883"/>
              <a:gd name="connsiteY43" fmla="*/ 4128157 h 4297250"/>
              <a:gd name="connsiteX44" fmla="*/ 1582936 w 3619883"/>
              <a:gd name="connsiteY44" fmla="*/ 4128157 h 4297250"/>
              <a:gd name="connsiteX45" fmla="*/ 1582936 w 3619883"/>
              <a:gd name="connsiteY45" fmla="*/ 3951392 h 4297250"/>
              <a:gd name="connsiteX46" fmla="*/ 1405151 w 3619883"/>
              <a:gd name="connsiteY46" fmla="*/ 3951392 h 4297250"/>
              <a:gd name="connsiteX47" fmla="*/ 1405151 w 3619883"/>
              <a:gd name="connsiteY47" fmla="*/ 4128157 h 4297250"/>
              <a:gd name="connsiteX48" fmla="*/ 1468988 w 3619883"/>
              <a:gd name="connsiteY48" fmla="*/ 4128157 h 4297250"/>
              <a:gd name="connsiteX49" fmla="*/ 1427396 w 3619883"/>
              <a:gd name="connsiteY49" fmla="*/ 4275461 h 4297250"/>
              <a:gd name="connsiteX50" fmla="*/ 1210751 w 3619883"/>
              <a:gd name="connsiteY50" fmla="*/ 4275461 h 4297250"/>
              <a:gd name="connsiteX51" fmla="*/ 1210751 w 3619883"/>
              <a:gd name="connsiteY51" fmla="*/ 4128157 h 4297250"/>
              <a:gd name="connsiteX52" fmla="*/ 1271978 w 3619883"/>
              <a:gd name="connsiteY52" fmla="*/ 4128157 h 4297250"/>
              <a:gd name="connsiteX53" fmla="*/ 1271978 w 3619883"/>
              <a:gd name="connsiteY53" fmla="*/ 3951392 h 4297250"/>
              <a:gd name="connsiteX54" fmla="*/ 1094193 w 3619883"/>
              <a:gd name="connsiteY54" fmla="*/ 3951392 h 4297250"/>
              <a:gd name="connsiteX55" fmla="*/ 1094193 w 3619883"/>
              <a:gd name="connsiteY55" fmla="*/ 4128157 h 4297250"/>
              <a:gd name="connsiteX56" fmla="*/ 1140354 w 3619883"/>
              <a:gd name="connsiteY56" fmla="*/ 4128157 h 4297250"/>
              <a:gd name="connsiteX57" fmla="*/ 1140354 w 3619883"/>
              <a:gd name="connsiteY57" fmla="*/ 4275461 h 4297250"/>
              <a:gd name="connsiteX58" fmla="*/ 953807 w 3619883"/>
              <a:gd name="connsiteY58" fmla="*/ 4275461 h 4297250"/>
              <a:gd name="connsiteX59" fmla="*/ 912215 w 3619883"/>
              <a:gd name="connsiteY59" fmla="*/ 4128157 h 4297250"/>
              <a:gd name="connsiteX60" fmla="*/ 961020 w 3619883"/>
              <a:gd name="connsiteY60" fmla="*/ 4128157 h 4297250"/>
              <a:gd name="connsiteX61" fmla="*/ 961020 w 3619883"/>
              <a:gd name="connsiteY61" fmla="*/ 3951392 h 4297250"/>
              <a:gd name="connsiteX62" fmla="*/ 783235 w 3619883"/>
              <a:gd name="connsiteY62" fmla="*/ 3951392 h 4297250"/>
              <a:gd name="connsiteX63" fmla="*/ 783235 w 3619883"/>
              <a:gd name="connsiteY63" fmla="*/ 4128157 h 4297250"/>
              <a:gd name="connsiteX64" fmla="*/ 871024 w 3619883"/>
              <a:gd name="connsiteY64" fmla="*/ 4128157 h 4297250"/>
              <a:gd name="connsiteX65" fmla="*/ 829432 w 3619883"/>
              <a:gd name="connsiteY65" fmla="*/ 4275461 h 4297250"/>
              <a:gd name="connsiteX66" fmla="*/ 611484 w 3619883"/>
              <a:gd name="connsiteY66" fmla="*/ 4275461 h 4297250"/>
              <a:gd name="connsiteX67" fmla="*/ 621247 w 3619883"/>
              <a:gd name="connsiteY67" fmla="*/ 4128157 h 4297250"/>
              <a:gd name="connsiteX68" fmla="*/ 650062 w 3619883"/>
              <a:gd name="connsiteY68" fmla="*/ 4128157 h 4297250"/>
              <a:gd name="connsiteX69" fmla="*/ 650062 w 3619883"/>
              <a:gd name="connsiteY69" fmla="*/ 3951392 h 4297250"/>
              <a:gd name="connsiteX70" fmla="*/ 472277 w 3619883"/>
              <a:gd name="connsiteY70" fmla="*/ 3951392 h 4297250"/>
              <a:gd name="connsiteX71" fmla="*/ 472277 w 3619883"/>
              <a:gd name="connsiteY71" fmla="*/ 4128157 h 4297250"/>
              <a:gd name="connsiteX72" fmla="*/ 522650 w 3619883"/>
              <a:gd name="connsiteY72" fmla="*/ 4128157 h 4297250"/>
              <a:gd name="connsiteX73" fmla="*/ 573998 w 3619883"/>
              <a:gd name="connsiteY73" fmla="*/ 4275461 h 4297250"/>
              <a:gd name="connsiteX74" fmla="*/ 336164 w 3619883"/>
              <a:gd name="connsiteY74" fmla="*/ 4275461 h 4297250"/>
              <a:gd name="connsiteX75" fmla="*/ 294572 w 3619883"/>
              <a:gd name="connsiteY75" fmla="*/ 4128157 h 4297250"/>
              <a:gd name="connsiteX76" fmla="*/ 339106 w 3619883"/>
              <a:gd name="connsiteY76" fmla="*/ 4128157 h 4297250"/>
              <a:gd name="connsiteX77" fmla="*/ 339106 w 3619883"/>
              <a:gd name="connsiteY77" fmla="*/ 3951392 h 4297250"/>
              <a:gd name="connsiteX78" fmla="*/ 161321 w 3619883"/>
              <a:gd name="connsiteY78" fmla="*/ 3951392 h 4297250"/>
              <a:gd name="connsiteX79" fmla="*/ 161321 w 3619883"/>
              <a:gd name="connsiteY79" fmla="*/ 4128157 h 4297250"/>
              <a:gd name="connsiteX80" fmla="*/ 230914 w 3619883"/>
              <a:gd name="connsiteY80" fmla="*/ 4128157 h 4297250"/>
              <a:gd name="connsiteX81" fmla="*/ 189322 w 3619883"/>
              <a:gd name="connsiteY81" fmla="*/ 4275461 h 4297250"/>
              <a:gd name="connsiteX82" fmla="*/ 0 w 3619883"/>
              <a:gd name="connsiteY82" fmla="*/ 4275461 h 4297250"/>
              <a:gd name="connsiteX83" fmla="*/ 0 w 3619883"/>
              <a:gd name="connsiteY83" fmla="*/ 42229 h 4297250"/>
              <a:gd name="connsiteX84" fmla="*/ 42464 w 3619883"/>
              <a:gd name="connsiteY84" fmla="*/ 40518 h 4297250"/>
              <a:gd name="connsiteX85" fmla="*/ 137733 w 3619883"/>
              <a:gd name="connsiteY85" fmla="*/ 35355 h 4297250"/>
              <a:gd name="connsiteX86" fmla="*/ 270565 w 3619883"/>
              <a:gd name="connsiteY86" fmla="*/ 29759 h 4297250"/>
              <a:gd name="connsiteX87" fmla="*/ 479734 w 3619883"/>
              <a:gd name="connsiteY87" fmla="*/ 45455 h 4297250"/>
              <a:gd name="connsiteX88" fmla="*/ 524103 w 3619883"/>
              <a:gd name="connsiteY88" fmla="*/ 41625 h 4297250"/>
              <a:gd name="connsiteX89" fmla="*/ 624416 w 3619883"/>
              <a:gd name="connsiteY89" fmla="*/ 22696 h 4297250"/>
              <a:gd name="connsiteX90" fmla="*/ 657762 w 3619883"/>
              <a:gd name="connsiteY90" fmla="*/ 18351 h 4297250"/>
              <a:gd name="connsiteX91" fmla="*/ 690557 w 3619883"/>
              <a:gd name="connsiteY91" fmla="*/ 25792 h 4297250"/>
              <a:gd name="connsiteX92" fmla="*/ 745123 w 3619883"/>
              <a:gd name="connsiteY92" fmla="*/ 40157 h 4297250"/>
              <a:gd name="connsiteX93" fmla="*/ 789493 w 3619883"/>
              <a:gd name="connsiteY93" fmla="*/ 36327 h 4297250"/>
              <a:gd name="connsiteX94" fmla="*/ 854255 w 3619883"/>
              <a:gd name="connsiteY94" fmla="*/ 68887 h 4297250"/>
              <a:gd name="connsiteX95" fmla="*/ 897520 w 3619883"/>
              <a:gd name="connsiteY95" fmla="*/ 88629 h 4297250"/>
              <a:gd name="connsiteX96" fmla="*/ 940510 w 3619883"/>
              <a:gd name="connsiteY96" fmla="*/ 114265 h 4297250"/>
              <a:gd name="connsiteX97" fmla="*/ 1082712 w 3619883"/>
              <a:gd name="connsiteY97" fmla="*/ 144543 h 4297250"/>
              <a:gd name="connsiteX98" fmla="*/ 1205348 w 3619883"/>
              <a:gd name="connsiteY98" fmla="*/ 120753 h 4297250"/>
              <a:gd name="connsiteX99" fmla="*/ 1271764 w 3619883"/>
              <a:gd name="connsiteY99" fmla="*/ 117956 h 4297250"/>
              <a:gd name="connsiteX100" fmla="*/ 1315583 w 3619883"/>
              <a:gd name="connsiteY100" fmla="*/ 125912 h 4297250"/>
              <a:gd name="connsiteX101" fmla="*/ 1359125 w 3619883"/>
              <a:gd name="connsiteY101" fmla="*/ 139761 h 4297250"/>
              <a:gd name="connsiteX102" fmla="*/ 1391919 w 3619883"/>
              <a:gd name="connsiteY102" fmla="*/ 147202 h 4297250"/>
              <a:gd name="connsiteX103" fmla="*/ 1436563 w 3619883"/>
              <a:gd name="connsiteY103" fmla="*/ 137480 h 4297250"/>
              <a:gd name="connsiteX104" fmla="*/ 1471566 w 3619883"/>
              <a:gd name="connsiteY104" fmla="*/ 97777 h 4297250"/>
              <a:gd name="connsiteX105" fmla="*/ 1505739 w 3619883"/>
              <a:gd name="connsiteY105" fmla="*/ 75753 h 4297250"/>
              <a:gd name="connsiteX106" fmla="*/ 1590891 w 3619883"/>
              <a:gd name="connsiteY106" fmla="*/ 144702 h 4297250"/>
              <a:gd name="connsiteX107" fmla="*/ 1625616 w 3619883"/>
              <a:gd name="connsiteY107" fmla="*/ 110893 h 4297250"/>
              <a:gd name="connsiteX108" fmla="*/ 1658964 w 3619883"/>
              <a:gd name="connsiteY108" fmla="*/ 106547 h 4297250"/>
              <a:gd name="connsiteX109" fmla="*/ 1746598 w 3619883"/>
              <a:gd name="connsiteY109" fmla="*/ 122460 h 4297250"/>
              <a:gd name="connsiteX110" fmla="*/ 1811913 w 3619883"/>
              <a:gd name="connsiteY110" fmla="*/ 143234 h 4297250"/>
              <a:gd name="connsiteX111" fmla="*/ 1856557 w 3619883"/>
              <a:gd name="connsiteY111" fmla="*/ 133511 h 4297250"/>
              <a:gd name="connsiteX112" fmla="*/ 2066003 w 3619883"/>
              <a:gd name="connsiteY112" fmla="*/ 143313 h 4297250"/>
              <a:gd name="connsiteX113" fmla="*/ 2177615 w 3619883"/>
              <a:gd name="connsiteY113" fmla="*/ 119007 h 4297250"/>
              <a:gd name="connsiteX114" fmla="*/ 2255883 w 3619883"/>
              <a:gd name="connsiteY114" fmla="*/ 99047 h 4297250"/>
              <a:gd name="connsiteX115" fmla="*/ 2344622 w 3619883"/>
              <a:gd name="connsiteY115" fmla="*/ 91388 h 4297250"/>
              <a:gd name="connsiteX116" fmla="*/ 2455682 w 3619883"/>
              <a:gd name="connsiteY116" fmla="*/ 78869 h 4297250"/>
              <a:gd name="connsiteX117" fmla="*/ 2632609 w 3619883"/>
              <a:gd name="connsiteY117" fmla="*/ 75338 h 4297250"/>
              <a:gd name="connsiteX118" fmla="*/ 2742291 w 3619883"/>
              <a:gd name="connsiteY118" fmla="*/ 92282 h 4297250"/>
              <a:gd name="connsiteX119" fmla="*/ 2851974 w 3619883"/>
              <a:gd name="connsiteY119" fmla="*/ 109227 h 4297250"/>
              <a:gd name="connsiteX120" fmla="*/ 2907643 w 3619883"/>
              <a:gd name="connsiteY120" fmla="*/ 100020 h 4297250"/>
              <a:gd name="connsiteX121" fmla="*/ 2944022 w 3619883"/>
              <a:gd name="connsiteY121" fmla="*/ 30853 h 4297250"/>
              <a:gd name="connsiteX122" fmla="*/ 3022289 w 3619883"/>
              <a:gd name="connsiteY122" fmla="*/ 10893 h 4297250"/>
              <a:gd name="connsiteX123" fmla="*/ 3054807 w 3619883"/>
              <a:gd name="connsiteY123" fmla="*/ 24226 h 4297250"/>
              <a:gd name="connsiteX124" fmla="*/ 3141892 w 3619883"/>
              <a:gd name="connsiteY124" fmla="*/ 51925 h 4297250"/>
              <a:gd name="connsiteX125" fmla="*/ 3185711 w 3619883"/>
              <a:gd name="connsiteY125" fmla="*/ 59881 h 4297250"/>
              <a:gd name="connsiteX126" fmla="*/ 3219056 w 3619883"/>
              <a:gd name="connsiteY126" fmla="*/ 55536 h 4297250"/>
              <a:gd name="connsiteX127" fmla="*/ 3263425 w 3619883"/>
              <a:gd name="connsiteY127" fmla="*/ 51706 h 4297250"/>
              <a:gd name="connsiteX128" fmla="*/ 3296219 w 3619883"/>
              <a:gd name="connsiteY128" fmla="*/ 59147 h 4297250"/>
              <a:gd name="connsiteX129" fmla="*/ 3319094 w 3619883"/>
              <a:gd name="connsiteY129" fmla="*/ 42500 h 4297250"/>
              <a:gd name="connsiteX130" fmla="*/ 3420511 w 3619883"/>
              <a:gd name="connsiteY130" fmla="*/ 0 h 4297250"/>
              <a:gd name="connsiteX131" fmla="*/ 3453305 w 3619883"/>
              <a:gd name="connsiteY131" fmla="*/ 7440 h 4297250"/>
              <a:gd name="connsiteX132" fmla="*/ 3496571 w 3619883"/>
              <a:gd name="connsiteY132" fmla="*/ 27182 h 4297250"/>
              <a:gd name="connsiteX133" fmla="*/ 3602117 w 3619883"/>
              <a:gd name="connsiteY133" fmla="*/ 132521 h 4297250"/>
              <a:gd name="connsiteX134" fmla="*/ 3619883 w 3619883"/>
              <a:gd name="connsiteY134" fmla="*/ 140049 h 4297250"/>
              <a:gd name="connsiteX135" fmla="*/ 3619883 w 3619883"/>
              <a:gd name="connsiteY13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826768 w 3619883"/>
              <a:gd name="connsiteY9" fmla="*/ 3951392 h 4297250"/>
              <a:gd name="connsiteX10" fmla="*/ 2648983 w 3619883"/>
              <a:gd name="connsiteY10" fmla="*/ 3951392 h 4297250"/>
              <a:gd name="connsiteX11" fmla="*/ 2648983 w 3619883"/>
              <a:gd name="connsiteY11" fmla="*/ 4128157 h 4297250"/>
              <a:gd name="connsiteX12" fmla="*/ 2690646 w 3619883"/>
              <a:gd name="connsiteY12" fmla="*/ 4128157 h 4297250"/>
              <a:gd name="connsiteX13" fmla="*/ 2690646 w 3619883"/>
              <a:gd name="connsiteY13" fmla="*/ 4275461 h 4297250"/>
              <a:gd name="connsiteX14" fmla="*/ 2511710 w 3619883"/>
              <a:gd name="connsiteY14" fmla="*/ 4275461 h 4297250"/>
              <a:gd name="connsiteX15" fmla="*/ 2454288 w 3619883"/>
              <a:gd name="connsiteY15" fmla="*/ 4128157 h 4297250"/>
              <a:gd name="connsiteX16" fmla="*/ 2515810 w 3619883"/>
              <a:gd name="connsiteY16" fmla="*/ 4128157 h 4297250"/>
              <a:gd name="connsiteX17" fmla="*/ 2515810 w 3619883"/>
              <a:gd name="connsiteY17" fmla="*/ 3951392 h 4297250"/>
              <a:gd name="connsiteX18" fmla="*/ 2338025 w 3619883"/>
              <a:gd name="connsiteY18" fmla="*/ 3951392 h 4297250"/>
              <a:gd name="connsiteX19" fmla="*/ 2338025 w 3619883"/>
              <a:gd name="connsiteY19" fmla="*/ 4128157 h 4297250"/>
              <a:gd name="connsiteX20" fmla="*/ 2395120 w 3619883"/>
              <a:gd name="connsiteY20" fmla="*/ 4128157 h 4297250"/>
              <a:gd name="connsiteX21" fmla="*/ 2337697 w 3619883"/>
              <a:gd name="connsiteY21" fmla="*/ 4275461 h 4297250"/>
              <a:gd name="connsiteX22" fmla="*/ 2150155 w 3619883"/>
              <a:gd name="connsiteY22" fmla="*/ 4275461 h 4297250"/>
              <a:gd name="connsiteX23" fmla="*/ 2150155 w 3619883"/>
              <a:gd name="connsiteY23" fmla="*/ 4128157 h 4297250"/>
              <a:gd name="connsiteX24" fmla="*/ 2204852 w 3619883"/>
              <a:gd name="connsiteY24" fmla="*/ 4128157 h 4297250"/>
              <a:gd name="connsiteX25" fmla="*/ 2204852 w 3619883"/>
              <a:gd name="connsiteY25" fmla="*/ 3951392 h 4297250"/>
              <a:gd name="connsiteX26" fmla="*/ 2027068 w 3619883"/>
              <a:gd name="connsiteY26" fmla="*/ 3951392 h 4297250"/>
              <a:gd name="connsiteX27" fmla="*/ 2027068 w 3619883"/>
              <a:gd name="connsiteY27" fmla="*/ 4128157 h 4297250"/>
              <a:gd name="connsiteX28" fmla="*/ 2079759 w 3619883"/>
              <a:gd name="connsiteY28" fmla="*/ 4128157 h 4297250"/>
              <a:gd name="connsiteX29" fmla="*/ 2079759 w 3619883"/>
              <a:gd name="connsiteY29" fmla="*/ 4275461 h 4297250"/>
              <a:gd name="connsiteX30" fmla="*/ 1824703 w 3619883"/>
              <a:gd name="connsiteY30" fmla="*/ 4275461 h 4297250"/>
              <a:gd name="connsiteX31" fmla="*/ 1834468 w 3619883"/>
              <a:gd name="connsiteY31" fmla="*/ 4128157 h 4297250"/>
              <a:gd name="connsiteX32" fmla="*/ 1893894 w 3619883"/>
              <a:gd name="connsiteY32" fmla="*/ 4128157 h 4297250"/>
              <a:gd name="connsiteX33" fmla="*/ 1893894 w 3619883"/>
              <a:gd name="connsiteY33" fmla="*/ 3951392 h 4297250"/>
              <a:gd name="connsiteX34" fmla="*/ 1716110 w 3619883"/>
              <a:gd name="connsiteY34" fmla="*/ 3951392 h 4297250"/>
              <a:gd name="connsiteX35" fmla="*/ 1716110 w 3619883"/>
              <a:gd name="connsiteY35" fmla="*/ 4006431 h 4297250"/>
              <a:gd name="connsiteX36" fmla="*/ 1703447 w 3619883"/>
              <a:gd name="connsiteY36" fmla="*/ 4007960 h 4297250"/>
              <a:gd name="connsiteX37" fmla="*/ 1716110 w 3619883"/>
              <a:gd name="connsiteY37" fmla="*/ 4044284 h 4297250"/>
              <a:gd name="connsiteX38" fmla="*/ 1716110 w 3619883"/>
              <a:gd name="connsiteY38" fmla="*/ 4128157 h 4297250"/>
              <a:gd name="connsiteX39" fmla="*/ 1745346 w 3619883"/>
              <a:gd name="connsiteY39" fmla="*/ 4128157 h 4297250"/>
              <a:gd name="connsiteX40" fmla="*/ 1796694 w 3619883"/>
              <a:gd name="connsiteY40" fmla="*/ 4275461 h 4297250"/>
              <a:gd name="connsiteX41" fmla="*/ 1558844 w 3619883"/>
              <a:gd name="connsiteY41" fmla="*/ 4275461 h 4297250"/>
              <a:gd name="connsiteX42" fmla="*/ 1517252 w 3619883"/>
              <a:gd name="connsiteY42" fmla="*/ 4128157 h 4297250"/>
              <a:gd name="connsiteX43" fmla="*/ 1582936 w 3619883"/>
              <a:gd name="connsiteY43" fmla="*/ 4128157 h 4297250"/>
              <a:gd name="connsiteX44" fmla="*/ 1582936 w 3619883"/>
              <a:gd name="connsiteY44" fmla="*/ 3951392 h 4297250"/>
              <a:gd name="connsiteX45" fmla="*/ 1405151 w 3619883"/>
              <a:gd name="connsiteY45" fmla="*/ 3951392 h 4297250"/>
              <a:gd name="connsiteX46" fmla="*/ 1405151 w 3619883"/>
              <a:gd name="connsiteY46" fmla="*/ 4128157 h 4297250"/>
              <a:gd name="connsiteX47" fmla="*/ 1468988 w 3619883"/>
              <a:gd name="connsiteY47" fmla="*/ 4128157 h 4297250"/>
              <a:gd name="connsiteX48" fmla="*/ 1427396 w 3619883"/>
              <a:gd name="connsiteY48" fmla="*/ 4275461 h 4297250"/>
              <a:gd name="connsiteX49" fmla="*/ 1210751 w 3619883"/>
              <a:gd name="connsiteY49" fmla="*/ 4275461 h 4297250"/>
              <a:gd name="connsiteX50" fmla="*/ 1210751 w 3619883"/>
              <a:gd name="connsiteY50" fmla="*/ 4128157 h 4297250"/>
              <a:gd name="connsiteX51" fmla="*/ 1271978 w 3619883"/>
              <a:gd name="connsiteY51" fmla="*/ 4128157 h 4297250"/>
              <a:gd name="connsiteX52" fmla="*/ 1271978 w 3619883"/>
              <a:gd name="connsiteY52" fmla="*/ 3951392 h 4297250"/>
              <a:gd name="connsiteX53" fmla="*/ 1094193 w 3619883"/>
              <a:gd name="connsiteY53" fmla="*/ 3951392 h 4297250"/>
              <a:gd name="connsiteX54" fmla="*/ 1094193 w 3619883"/>
              <a:gd name="connsiteY54" fmla="*/ 4128157 h 4297250"/>
              <a:gd name="connsiteX55" fmla="*/ 1140354 w 3619883"/>
              <a:gd name="connsiteY55" fmla="*/ 4128157 h 4297250"/>
              <a:gd name="connsiteX56" fmla="*/ 1140354 w 3619883"/>
              <a:gd name="connsiteY56" fmla="*/ 4275461 h 4297250"/>
              <a:gd name="connsiteX57" fmla="*/ 953807 w 3619883"/>
              <a:gd name="connsiteY57" fmla="*/ 4275461 h 4297250"/>
              <a:gd name="connsiteX58" fmla="*/ 912215 w 3619883"/>
              <a:gd name="connsiteY58" fmla="*/ 4128157 h 4297250"/>
              <a:gd name="connsiteX59" fmla="*/ 961020 w 3619883"/>
              <a:gd name="connsiteY59" fmla="*/ 4128157 h 4297250"/>
              <a:gd name="connsiteX60" fmla="*/ 961020 w 3619883"/>
              <a:gd name="connsiteY60" fmla="*/ 3951392 h 4297250"/>
              <a:gd name="connsiteX61" fmla="*/ 783235 w 3619883"/>
              <a:gd name="connsiteY61" fmla="*/ 3951392 h 4297250"/>
              <a:gd name="connsiteX62" fmla="*/ 783235 w 3619883"/>
              <a:gd name="connsiteY62" fmla="*/ 4128157 h 4297250"/>
              <a:gd name="connsiteX63" fmla="*/ 871024 w 3619883"/>
              <a:gd name="connsiteY63" fmla="*/ 4128157 h 4297250"/>
              <a:gd name="connsiteX64" fmla="*/ 829432 w 3619883"/>
              <a:gd name="connsiteY64" fmla="*/ 4275461 h 4297250"/>
              <a:gd name="connsiteX65" fmla="*/ 611484 w 3619883"/>
              <a:gd name="connsiteY65" fmla="*/ 4275461 h 4297250"/>
              <a:gd name="connsiteX66" fmla="*/ 621247 w 3619883"/>
              <a:gd name="connsiteY66" fmla="*/ 4128157 h 4297250"/>
              <a:gd name="connsiteX67" fmla="*/ 650062 w 3619883"/>
              <a:gd name="connsiteY67" fmla="*/ 4128157 h 4297250"/>
              <a:gd name="connsiteX68" fmla="*/ 650062 w 3619883"/>
              <a:gd name="connsiteY68" fmla="*/ 3951392 h 4297250"/>
              <a:gd name="connsiteX69" fmla="*/ 472277 w 3619883"/>
              <a:gd name="connsiteY69" fmla="*/ 3951392 h 4297250"/>
              <a:gd name="connsiteX70" fmla="*/ 472277 w 3619883"/>
              <a:gd name="connsiteY70" fmla="*/ 4128157 h 4297250"/>
              <a:gd name="connsiteX71" fmla="*/ 522650 w 3619883"/>
              <a:gd name="connsiteY71" fmla="*/ 4128157 h 4297250"/>
              <a:gd name="connsiteX72" fmla="*/ 573998 w 3619883"/>
              <a:gd name="connsiteY72" fmla="*/ 4275461 h 4297250"/>
              <a:gd name="connsiteX73" fmla="*/ 336164 w 3619883"/>
              <a:gd name="connsiteY73" fmla="*/ 4275461 h 4297250"/>
              <a:gd name="connsiteX74" fmla="*/ 294572 w 3619883"/>
              <a:gd name="connsiteY74" fmla="*/ 4128157 h 4297250"/>
              <a:gd name="connsiteX75" fmla="*/ 339106 w 3619883"/>
              <a:gd name="connsiteY75" fmla="*/ 4128157 h 4297250"/>
              <a:gd name="connsiteX76" fmla="*/ 339106 w 3619883"/>
              <a:gd name="connsiteY76" fmla="*/ 3951392 h 4297250"/>
              <a:gd name="connsiteX77" fmla="*/ 161321 w 3619883"/>
              <a:gd name="connsiteY77" fmla="*/ 3951392 h 4297250"/>
              <a:gd name="connsiteX78" fmla="*/ 161321 w 3619883"/>
              <a:gd name="connsiteY78" fmla="*/ 4128157 h 4297250"/>
              <a:gd name="connsiteX79" fmla="*/ 230914 w 3619883"/>
              <a:gd name="connsiteY79" fmla="*/ 4128157 h 4297250"/>
              <a:gd name="connsiteX80" fmla="*/ 189322 w 3619883"/>
              <a:gd name="connsiteY80" fmla="*/ 4275461 h 4297250"/>
              <a:gd name="connsiteX81" fmla="*/ 0 w 3619883"/>
              <a:gd name="connsiteY81" fmla="*/ 4275461 h 4297250"/>
              <a:gd name="connsiteX82" fmla="*/ 0 w 3619883"/>
              <a:gd name="connsiteY82" fmla="*/ 42229 h 4297250"/>
              <a:gd name="connsiteX83" fmla="*/ 42464 w 3619883"/>
              <a:gd name="connsiteY83" fmla="*/ 40518 h 4297250"/>
              <a:gd name="connsiteX84" fmla="*/ 137733 w 3619883"/>
              <a:gd name="connsiteY84" fmla="*/ 35355 h 4297250"/>
              <a:gd name="connsiteX85" fmla="*/ 270565 w 3619883"/>
              <a:gd name="connsiteY85" fmla="*/ 29759 h 4297250"/>
              <a:gd name="connsiteX86" fmla="*/ 479734 w 3619883"/>
              <a:gd name="connsiteY86" fmla="*/ 45455 h 4297250"/>
              <a:gd name="connsiteX87" fmla="*/ 524103 w 3619883"/>
              <a:gd name="connsiteY87" fmla="*/ 41625 h 4297250"/>
              <a:gd name="connsiteX88" fmla="*/ 624416 w 3619883"/>
              <a:gd name="connsiteY88" fmla="*/ 22696 h 4297250"/>
              <a:gd name="connsiteX89" fmla="*/ 657762 w 3619883"/>
              <a:gd name="connsiteY89" fmla="*/ 18351 h 4297250"/>
              <a:gd name="connsiteX90" fmla="*/ 690557 w 3619883"/>
              <a:gd name="connsiteY90" fmla="*/ 25792 h 4297250"/>
              <a:gd name="connsiteX91" fmla="*/ 745123 w 3619883"/>
              <a:gd name="connsiteY91" fmla="*/ 40157 h 4297250"/>
              <a:gd name="connsiteX92" fmla="*/ 789493 w 3619883"/>
              <a:gd name="connsiteY92" fmla="*/ 36327 h 4297250"/>
              <a:gd name="connsiteX93" fmla="*/ 854255 w 3619883"/>
              <a:gd name="connsiteY93" fmla="*/ 68887 h 4297250"/>
              <a:gd name="connsiteX94" fmla="*/ 897520 w 3619883"/>
              <a:gd name="connsiteY94" fmla="*/ 88629 h 4297250"/>
              <a:gd name="connsiteX95" fmla="*/ 940510 w 3619883"/>
              <a:gd name="connsiteY95" fmla="*/ 114265 h 4297250"/>
              <a:gd name="connsiteX96" fmla="*/ 1082712 w 3619883"/>
              <a:gd name="connsiteY96" fmla="*/ 144543 h 4297250"/>
              <a:gd name="connsiteX97" fmla="*/ 1205348 w 3619883"/>
              <a:gd name="connsiteY97" fmla="*/ 120753 h 4297250"/>
              <a:gd name="connsiteX98" fmla="*/ 1271764 w 3619883"/>
              <a:gd name="connsiteY98" fmla="*/ 117956 h 4297250"/>
              <a:gd name="connsiteX99" fmla="*/ 1315583 w 3619883"/>
              <a:gd name="connsiteY99" fmla="*/ 125912 h 4297250"/>
              <a:gd name="connsiteX100" fmla="*/ 1359125 w 3619883"/>
              <a:gd name="connsiteY100" fmla="*/ 139761 h 4297250"/>
              <a:gd name="connsiteX101" fmla="*/ 1391919 w 3619883"/>
              <a:gd name="connsiteY101" fmla="*/ 147202 h 4297250"/>
              <a:gd name="connsiteX102" fmla="*/ 1436563 w 3619883"/>
              <a:gd name="connsiteY102" fmla="*/ 137480 h 4297250"/>
              <a:gd name="connsiteX103" fmla="*/ 1471566 w 3619883"/>
              <a:gd name="connsiteY103" fmla="*/ 97777 h 4297250"/>
              <a:gd name="connsiteX104" fmla="*/ 1505739 w 3619883"/>
              <a:gd name="connsiteY104" fmla="*/ 75753 h 4297250"/>
              <a:gd name="connsiteX105" fmla="*/ 1590891 w 3619883"/>
              <a:gd name="connsiteY105" fmla="*/ 144702 h 4297250"/>
              <a:gd name="connsiteX106" fmla="*/ 1625616 w 3619883"/>
              <a:gd name="connsiteY106" fmla="*/ 110893 h 4297250"/>
              <a:gd name="connsiteX107" fmla="*/ 1658964 w 3619883"/>
              <a:gd name="connsiteY107" fmla="*/ 106547 h 4297250"/>
              <a:gd name="connsiteX108" fmla="*/ 1746598 w 3619883"/>
              <a:gd name="connsiteY108" fmla="*/ 122460 h 4297250"/>
              <a:gd name="connsiteX109" fmla="*/ 1811913 w 3619883"/>
              <a:gd name="connsiteY109" fmla="*/ 143234 h 4297250"/>
              <a:gd name="connsiteX110" fmla="*/ 1856557 w 3619883"/>
              <a:gd name="connsiteY110" fmla="*/ 133511 h 4297250"/>
              <a:gd name="connsiteX111" fmla="*/ 2066003 w 3619883"/>
              <a:gd name="connsiteY111" fmla="*/ 143313 h 4297250"/>
              <a:gd name="connsiteX112" fmla="*/ 2177615 w 3619883"/>
              <a:gd name="connsiteY112" fmla="*/ 119007 h 4297250"/>
              <a:gd name="connsiteX113" fmla="*/ 2255883 w 3619883"/>
              <a:gd name="connsiteY113" fmla="*/ 99047 h 4297250"/>
              <a:gd name="connsiteX114" fmla="*/ 2344622 w 3619883"/>
              <a:gd name="connsiteY114" fmla="*/ 91388 h 4297250"/>
              <a:gd name="connsiteX115" fmla="*/ 2455682 w 3619883"/>
              <a:gd name="connsiteY115" fmla="*/ 78869 h 4297250"/>
              <a:gd name="connsiteX116" fmla="*/ 2632609 w 3619883"/>
              <a:gd name="connsiteY116" fmla="*/ 75338 h 4297250"/>
              <a:gd name="connsiteX117" fmla="*/ 2742291 w 3619883"/>
              <a:gd name="connsiteY117" fmla="*/ 92282 h 4297250"/>
              <a:gd name="connsiteX118" fmla="*/ 2851974 w 3619883"/>
              <a:gd name="connsiteY118" fmla="*/ 109227 h 4297250"/>
              <a:gd name="connsiteX119" fmla="*/ 2907643 w 3619883"/>
              <a:gd name="connsiteY119" fmla="*/ 100020 h 4297250"/>
              <a:gd name="connsiteX120" fmla="*/ 2944022 w 3619883"/>
              <a:gd name="connsiteY120" fmla="*/ 30853 h 4297250"/>
              <a:gd name="connsiteX121" fmla="*/ 3022289 w 3619883"/>
              <a:gd name="connsiteY121" fmla="*/ 10893 h 4297250"/>
              <a:gd name="connsiteX122" fmla="*/ 3054807 w 3619883"/>
              <a:gd name="connsiteY122" fmla="*/ 24226 h 4297250"/>
              <a:gd name="connsiteX123" fmla="*/ 3141892 w 3619883"/>
              <a:gd name="connsiteY123" fmla="*/ 51925 h 4297250"/>
              <a:gd name="connsiteX124" fmla="*/ 3185711 w 3619883"/>
              <a:gd name="connsiteY124" fmla="*/ 59881 h 4297250"/>
              <a:gd name="connsiteX125" fmla="*/ 3219056 w 3619883"/>
              <a:gd name="connsiteY125" fmla="*/ 55536 h 4297250"/>
              <a:gd name="connsiteX126" fmla="*/ 3263425 w 3619883"/>
              <a:gd name="connsiteY126" fmla="*/ 51706 h 4297250"/>
              <a:gd name="connsiteX127" fmla="*/ 3296219 w 3619883"/>
              <a:gd name="connsiteY127" fmla="*/ 59147 h 4297250"/>
              <a:gd name="connsiteX128" fmla="*/ 3319094 w 3619883"/>
              <a:gd name="connsiteY128" fmla="*/ 42500 h 4297250"/>
              <a:gd name="connsiteX129" fmla="*/ 3420511 w 3619883"/>
              <a:gd name="connsiteY129" fmla="*/ 0 h 4297250"/>
              <a:gd name="connsiteX130" fmla="*/ 3453305 w 3619883"/>
              <a:gd name="connsiteY130" fmla="*/ 7440 h 4297250"/>
              <a:gd name="connsiteX131" fmla="*/ 3496571 w 3619883"/>
              <a:gd name="connsiteY131" fmla="*/ 27182 h 4297250"/>
              <a:gd name="connsiteX132" fmla="*/ 3602117 w 3619883"/>
              <a:gd name="connsiteY132" fmla="*/ 132521 h 4297250"/>
              <a:gd name="connsiteX133" fmla="*/ 3619883 w 3619883"/>
              <a:gd name="connsiteY133" fmla="*/ 140049 h 4297250"/>
              <a:gd name="connsiteX134" fmla="*/ 3619883 w 3619883"/>
              <a:gd name="connsiteY13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648983 w 3619883"/>
              <a:gd name="connsiteY9" fmla="*/ 3951392 h 4297250"/>
              <a:gd name="connsiteX10" fmla="*/ 2648983 w 3619883"/>
              <a:gd name="connsiteY10" fmla="*/ 4128157 h 4297250"/>
              <a:gd name="connsiteX11" fmla="*/ 2690646 w 3619883"/>
              <a:gd name="connsiteY11" fmla="*/ 4128157 h 4297250"/>
              <a:gd name="connsiteX12" fmla="*/ 2690646 w 3619883"/>
              <a:gd name="connsiteY12" fmla="*/ 4275461 h 4297250"/>
              <a:gd name="connsiteX13" fmla="*/ 2511710 w 3619883"/>
              <a:gd name="connsiteY13" fmla="*/ 4275461 h 4297250"/>
              <a:gd name="connsiteX14" fmla="*/ 2454288 w 3619883"/>
              <a:gd name="connsiteY14" fmla="*/ 4128157 h 4297250"/>
              <a:gd name="connsiteX15" fmla="*/ 2515810 w 3619883"/>
              <a:gd name="connsiteY15" fmla="*/ 4128157 h 4297250"/>
              <a:gd name="connsiteX16" fmla="*/ 2515810 w 3619883"/>
              <a:gd name="connsiteY16" fmla="*/ 3951392 h 4297250"/>
              <a:gd name="connsiteX17" fmla="*/ 2338025 w 3619883"/>
              <a:gd name="connsiteY17" fmla="*/ 3951392 h 4297250"/>
              <a:gd name="connsiteX18" fmla="*/ 2338025 w 3619883"/>
              <a:gd name="connsiteY18" fmla="*/ 4128157 h 4297250"/>
              <a:gd name="connsiteX19" fmla="*/ 2395120 w 3619883"/>
              <a:gd name="connsiteY19" fmla="*/ 4128157 h 4297250"/>
              <a:gd name="connsiteX20" fmla="*/ 2337697 w 3619883"/>
              <a:gd name="connsiteY20" fmla="*/ 4275461 h 4297250"/>
              <a:gd name="connsiteX21" fmla="*/ 2150155 w 3619883"/>
              <a:gd name="connsiteY21" fmla="*/ 4275461 h 4297250"/>
              <a:gd name="connsiteX22" fmla="*/ 2150155 w 3619883"/>
              <a:gd name="connsiteY22" fmla="*/ 4128157 h 4297250"/>
              <a:gd name="connsiteX23" fmla="*/ 2204852 w 3619883"/>
              <a:gd name="connsiteY23" fmla="*/ 4128157 h 4297250"/>
              <a:gd name="connsiteX24" fmla="*/ 2204852 w 3619883"/>
              <a:gd name="connsiteY24" fmla="*/ 3951392 h 4297250"/>
              <a:gd name="connsiteX25" fmla="*/ 2027068 w 3619883"/>
              <a:gd name="connsiteY25" fmla="*/ 3951392 h 4297250"/>
              <a:gd name="connsiteX26" fmla="*/ 2027068 w 3619883"/>
              <a:gd name="connsiteY26" fmla="*/ 4128157 h 4297250"/>
              <a:gd name="connsiteX27" fmla="*/ 2079759 w 3619883"/>
              <a:gd name="connsiteY27" fmla="*/ 4128157 h 4297250"/>
              <a:gd name="connsiteX28" fmla="*/ 2079759 w 3619883"/>
              <a:gd name="connsiteY28" fmla="*/ 4275461 h 4297250"/>
              <a:gd name="connsiteX29" fmla="*/ 1824703 w 3619883"/>
              <a:gd name="connsiteY29" fmla="*/ 4275461 h 4297250"/>
              <a:gd name="connsiteX30" fmla="*/ 1834468 w 3619883"/>
              <a:gd name="connsiteY30" fmla="*/ 4128157 h 4297250"/>
              <a:gd name="connsiteX31" fmla="*/ 1893894 w 3619883"/>
              <a:gd name="connsiteY31" fmla="*/ 4128157 h 4297250"/>
              <a:gd name="connsiteX32" fmla="*/ 1893894 w 3619883"/>
              <a:gd name="connsiteY32" fmla="*/ 3951392 h 4297250"/>
              <a:gd name="connsiteX33" fmla="*/ 1716110 w 3619883"/>
              <a:gd name="connsiteY33" fmla="*/ 3951392 h 4297250"/>
              <a:gd name="connsiteX34" fmla="*/ 1716110 w 3619883"/>
              <a:gd name="connsiteY34" fmla="*/ 4006431 h 4297250"/>
              <a:gd name="connsiteX35" fmla="*/ 1703447 w 3619883"/>
              <a:gd name="connsiteY35" fmla="*/ 4007960 h 4297250"/>
              <a:gd name="connsiteX36" fmla="*/ 1716110 w 3619883"/>
              <a:gd name="connsiteY36" fmla="*/ 4044284 h 4297250"/>
              <a:gd name="connsiteX37" fmla="*/ 1716110 w 3619883"/>
              <a:gd name="connsiteY37" fmla="*/ 4128157 h 4297250"/>
              <a:gd name="connsiteX38" fmla="*/ 1745346 w 3619883"/>
              <a:gd name="connsiteY38" fmla="*/ 4128157 h 4297250"/>
              <a:gd name="connsiteX39" fmla="*/ 1796694 w 3619883"/>
              <a:gd name="connsiteY39" fmla="*/ 4275461 h 4297250"/>
              <a:gd name="connsiteX40" fmla="*/ 1558844 w 3619883"/>
              <a:gd name="connsiteY40" fmla="*/ 4275461 h 4297250"/>
              <a:gd name="connsiteX41" fmla="*/ 1517252 w 3619883"/>
              <a:gd name="connsiteY41" fmla="*/ 4128157 h 4297250"/>
              <a:gd name="connsiteX42" fmla="*/ 1582936 w 3619883"/>
              <a:gd name="connsiteY42" fmla="*/ 4128157 h 4297250"/>
              <a:gd name="connsiteX43" fmla="*/ 1582936 w 3619883"/>
              <a:gd name="connsiteY43" fmla="*/ 3951392 h 4297250"/>
              <a:gd name="connsiteX44" fmla="*/ 1405151 w 3619883"/>
              <a:gd name="connsiteY44" fmla="*/ 3951392 h 4297250"/>
              <a:gd name="connsiteX45" fmla="*/ 1405151 w 3619883"/>
              <a:gd name="connsiteY45" fmla="*/ 4128157 h 4297250"/>
              <a:gd name="connsiteX46" fmla="*/ 1468988 w 3619883"/>
              <a:gd name="connsiteY46" fmla="*/ 4128157 h 4297250"/>
              <a:gd name="connsiteX47" fmla="*/ 1427396 w 3619883"/>
              <a:gd name="connsiteY47" fmla="*/ 4275461 h 4297250"/>
              <a:gd name="connsiteX48" fmla="*/ 1210751 w 3619883"/>
              <a:gd name="connsiteY48" fmla="*/ 4275461 h 4297250"/>
              <a:gd name="connsiteX49" fmla="*/ 1210751 w 3619883"/>
              <a:gd name="connsiteY49" fmla="*/ 4128157 h 4297250"/>
              <a:gd name="connsiteX50" fmla="*/ 1271978 w 3619883"/>
              <a:gd name="connsiteY50" fmla="*/ 4128157 h 4297250"/>
              <a:gd name="connsiteX51" fmla="*/ 1271978 w 3619883"/>
              <a:gd name="connsiteY51" fmla="*/ 3951392 h 4297250"/>
              <a:gd name="connsiteX52" fmla="*/ 1094193 w 3619883"/>
              <a:gd name="connsiteY52" fmla="*/ 3951392 h 4297250"/>
              <a:gd name="connsiteX53" fmla="*/ 1094193 w 3619883"/>
              <a:gd name="connsiteY53" fmla="*/ 4128157 h 4297250"/>
              <a:gd name="connsiteX54" fmla="*/ 1140354 w 3619883"/>
              <a:gd name="connsiteY54" fmla="*/ 4128157 h 4297250"/>
              <a:gd name="connsiteX55" fmla="*/ 1140354 w 3619883"/>
              <a:gd name="connsiteY55" fmla="*/ 4275461 h 4297250"/>
              <a:gd name="connsiteX56" fmla="*/ 953807 w 3619883"/>
              <a:gd name="connsiteY56" fmla="*/ 4275461 h 4297250"/>
              <a:gd name="connsiteX57" fmla="*/ 912215 w 3619883"/>
              <a:gd name="connsiteY57" fmla="*/ 4128157 h 4297250"/>
              <a:gd name="connsiteX58" fmla="*/ 961020 w 3619883"/>
              <a:gd name="connsiteY58" fmla="*/ 4128157 h 4297250"/>
              <a:gd name="connsiteX59" fmla="*/ 961020 w 3619883"/>
              <a:gd name="connsiteY59" fmla="*/ 3951392 h 4297250"/>
              <a:gd name="connsiteX60" fmla="*/ 783235 w 3619883"/>
              <a:gd name="connsiteY60" fmla="*/ 3951392 h 4297250"/>
              <a:gd name="connsiteX61" fmla="*/ 783235 w 3619883"/>
              <a:gd name="connsiteY61" fmla="*/ 4128157 h 4297250"/>
              <a:gd name="connsiteX62" fmla="*/ 871024 w 3619883"/>
              <a:gd name="connsiteY62" fmla="*/ 4128157 h 4297250"/>
              <a:gd name="connsiteX63" fmla="*/ 829432 w 3619883"/>
              <a:gd name="connsiteY63" fmla="*/ 4275461 h 4297250"/>
              <a:gd name="connsiteX64" fmla="*/ 611484 w 3619883"/>
              <a:gd name="connsiteY64" fmla="*/ 4275461 h 4297250"/>
              <a:gd name="connsiteX65" fmla="*/ 621247 w 3619883"/>
              <a:gd name="connsiteY65" fmla="*/ 4128157 h 4297250"/>
              <a:gd name="connsiteX66" fmla="*/ 650062 w 3619883"/>
              <a:gd name="connsiteY66" fmla="*/ 4128157 h 4297250"/>
              <a:gd name="connsiteX67" fmla="*/ 650062 w 3619883"/>
              <a:gd name="connsiteY67" fmla="*/ 3951392 h 4297250"/>
              <a:gd name="connsiteX68" fmla="*/ 472277 w 3619883"/>
              <a:gd name="connsiteY68" fmla="*/ 3951392 h 4297250"/>
              <a:gd name="connsiteX69" fmla="*/ 472277 w 3619883"/>
              <a:gd name="connsiteY69" fmla="*/ 4128157 h 4297250"/>
              <a:gd name="connsiteX70" fmla="*/ 522650 w 3619883"/>
              <a:gd name="connsiteY70" fmla="*/ 4128157 h 4297250"/>
              <a:gd name="connsiteX71" fmla="*/ 573998 w 3619883"/>
              <a:gd name="connsiteY71" fmla="*/ 4275461 h 4297250"/>
              <a:gd name="connsiteX72" fmla="*/ 336164 w 3619883"/>
              <a:gd name="connsiteY72" fmla="*/ 4275461 h 4297250"/>
              <a:gd name="connsiteX73" fmla="*/ 294572 w 3619883"/>
              <a:gd name="connsiteY73" fmla="*/ 4128157 h 4297250"/>
              <a:gd name="connsiteX74" fmla="*/ 339106 w 3619883"/>
              <a:gd name="connsiteY74" fmla="*/ 4128157 h 4297250"/>
              <a:gd name="connsiteX75" fmla="*/ 339106 w 3619883"/>
              <a:gd name="connsiteY75" fmla="*/ 3951392 h 4297250"/>
              <a:gd name="connsiteX76" fmla="*/ 161321 w 3619883"/>
              <a:gd name="connsiteY76" fmla="*/ 3951392 h 4297250"/>
              <a:gd name="connsiteX77" fmla="*/ 161321 w 3619883"/>
              <a:gd name="connsiteY77" fmla="*/ 4128157 h 4297250"/>
              <a:gd name="connsiteX78" fmla="*/ 230914 w 3619883"/>
              <a:gd name="connsiteY78" fmla="*/ 4128157 h 4297250"/>
              <a:gd name="connsiteX79" fmla="*/ 189322 w 3619883"/>
              <a:gd name="connsiteY79" fmla="*/ 4275461 h 4297250"/>
              <a:gd name="connsiteX80" fmla="*/ 0 w 3619883"/>
              <a:gd name="connsiteY80" fmla="*/ 4275461 h 4297250"/>
              <a:gd name="connsiteX81" fmla="*/ 0 w 3619883"/>
              <a:gd name="connsiteY81" fmla="*/ 42229 h 4297250"/>
              <a:gd name="connsiteX82" fmla="*/ 42464 w 3619883"/>
              <a:gd name="connsiteY82" fmla="*/ 40518 h 4297250"/>
              <a:gd name="connsiteX83" fmla="*/ 137733 w 3619883"/>
              <a:gd name="connsiteY83" fmla="*/ 35355 h 4297250"/>
              <a:gd name="connsiteX84" fmla="*/ 270565 w 3619883"/>
              <a:gd name="connsiteY84" fmla="*/ 29759 h 4297250"/>
              <a:gd name="connsiteX85" fmla="*/ 479734 w 3619883"/>
              <a:gd name="connsiteY85" fmla="*/ 45455 h 4297250"/>
              <a:gd name="connsiteX86" fmla="*/ 524103 w 3619883"/>
              <a:gd name="connsiteY86" fmla="*/ 41625 h 4297250"/>
              <a:gd name="connsiteX87" fmla="*/ 624416 w 3619883"/>
              <a:gd name="connsiteY87" fmla="*/ 22696 h 4297250"/>
              <a:gd name="connsiteX88" fmla="*/ 657762 w 3619883"/>
              <a:gd name="connsiteY88" fmla="*/ 18351 h 4297250"/>
              <a:gd name="connsiteX89" fmla="*/ 690557 w 3619883"/>
              <a:gd name="connsiteY89" fmla="*/ 25792 h 4297250"/>
              <a:gd name="connsiteX90" fmla="*/ 745123 w 3619883"/>
              <a:gd name="connsiteY90" fmla="*/ 40157 h 4297250"/>
              <a:gd name="connsiteX91" fmla="*/ 789493 w 3619883"/>
              <a:gd name="connsiteY91" fmla="*/ 36327 h 4297250"/>
              <a:gd name="connsiteX92" fmla="*/ 854255 w 3619883"/>
              <a:gd name="connsiteY92" fmla="*/ 68887 h 4297250"/>
              <a:gd name="connsiteX93" fmla="*/ 897520 w 3619883"/>
              <a:gd name="connsiteY93" fmla="*/ 88629 h 4297250"/>
              <a:gd name="connsiteX94" fmla="*/ 940510 w 3619883"/>
              <a:gd name="connsiteY94" fmla="*/ 114265 h 4297250"/>
              <a:gd name="connsiteX95" fmla="*/ 1082712 w 3619883"/>
              <a:gd name="connsiteY95" fmla="*/ 144543 h 4297250"/>
              <a:gd name="connsiteX96" fmla="*/ 1205348 w 3619883"/>
              <a:gd name="connsiteY96" fmla="*/ 120753 h 4297250"/>
              <a:gd name="connsiteX97" fmla="*/ 1271764 w 3619883"/>
              <a:gd name="connsiteY97" fmla="*/ 117956 h 4297250"/>
              <a:gd name="connsiteX98" fmla="*/ 1315583 w 3619883"/>
              <a:gd name="connsiteY98" fmla="*/ 125912 h 4297250"/>
              <a:gd name="connsiteX99" fmla="*/ 1359125 w 3619883"/>
              <a:gd name="connsiteY99" fmla="*/ 139761 h 4297250"/>
              <a:gd name="connsiteX100" fmla="*/ 1391919 w 3619883"/>
              <a:gd name="connsiteY100" fmla="*/ 147202 h 4297250"/>
              <a:gd name="connsiteX101" fmla="*/ 1436563 w 3619883"/>
              <a:gd name="connsiteY101" fmla="*/ 137480 h 4297250"/>
              <a:gd name="connsiteX102" fmla="*/ 1471566 w 3619883"/>
              <a:gd name="connsiteY102" fmla="*/ 97777 h 4297250"/>
              <a:gd name="connsiteX103" fmla="*/ 1505739 w 3619883"/>
              <a:gd name="connsiteY103" fmla="*/ 75753 h 4297250"/>
              <a:gd name="connsiteX104" fmla="*/ 1590891 w 3619883"/>
              <a:gd name="connsiteY104" fmla="*/ 144702 h 4297250"/>
              <a:gd name="connsiteX105" fmla="*/ 1625616 w 3619883"/>
              <a:gd name="connsiteY105" fmla="*/ 110893 h 4297250"/>
              <a:gd name="connsiteX106" fmla="*/ 1658964 w 3619883"/>
              <a:gd name="connsiteY106" fmla="*/ 106547 h 4297250"/>
              <a:gd name="connsiteX107" fmla="*/ 1746598 w 3619883"/>
              <a:gd name="connsiteY107" fmla="*/ 122460 h 4297250"/>
              <a:gd name="connsiteX108" fmla="*/ 1811913 w 3619883"/>
              <a:gd name="connsiteY108" fmla="*/ 143234 h 4297250"/>
              <a:gd name="connsiteX109" fmla="*/ 1856557 w 3619883"/>
              <a:gd name="connsiteY109" fmla="*/ 133511 h 4297250"/>
              <a:gd name="connsiteX110" fmla="*/ 2066003 w 3619883"/>
              <a:gd name="connsiteY110" fmla="*/ 143313 h 4297250"/>
              <a:gd name="connsiteX111" fmla="*/ 2177615 w 3619883"/>
              <a:gd name="connsiteY111" fmla="*/ 119007 h 4297250"/>
              <a:gd name="connsiteX112" fmla="*/ 2255883 w 3619883"/>
              <a:gd name="connsiteY112" fmla="*/ 99047 h 4297250"/>
              <a:gd name="connsiteX113" fmla="*/ 2344622 w 3619883"/>
              <a:gd name="connsiteY113" fmla="*/ 91388 h 4297250"/>
              <a:gd name="connsiteX114" fmla="*/ 2455682 w 3619883"/>
              <a:gd name="connsiteY114" fmla="*/ 78869 h 4297250"/>
              <a:gd name="connsiteX115" fmla="*/ 2632609 w 3619883"/>
              <a:gd name="connsiteY115" fmla="*/ 75338 h 4297250"/>
              <a:gd name="connsiteX116" fmla="*/ 2742291 w 3619883"/>
              <a:gd name="connsiteY116" fmla="*/ 92282 h 4297250"/>
              <a:gd name="connsiteX117" fmla="*/ 2851974 w 3619883"/>
              <a:gd name="connsiteY117" fmla="*/ 109227 h 4297250"/>
              <a:gd name="connsiteX118" fmla="*/ 2907643 w 3619883"/>
              <a:gd name="connsiteY118" fmla="*/ 100020 h 4297250"/>
              <a:gd name="connsiteX119" fmla="*/ 2944022 w 3619883"/>
              <a:gd name="connsiteY119" fmla="*/ 30853 h 4297250"/>
              <a:gd name="connsiteX120" fmla="*/ 3022289 w 3619883"/>
              <a:gd name="connsiteY120" fmla="*/ 10893 h 4297250"/>
              <a:gd name="connsiteX121" fmla="*/ 3054807 w 3619883"/>
              <a:gd name="connsiteY121" fmla="*/ 24226 h 4297250"/>
              <a:gd name="connsiteX122" fmla="*/ 3141892 w 3619883"/>
              <a:gd name="connsiteY122" fmla="*/ 51925 h 4297250"/>
              <a:gd name="connsiteX123" fmla="*/ 3185711 w 3619883"/>
              <a:gd name="connsiteY123" fmla="*/ 59881 h 4297250"/>
              <a:gd name="connsiteX124" fmla="*/ 3219056 w 3619883"/>
              <a:gd name="connsiteY124" fmla="*/ 55536 h 4297250"/>
              <a:gd name="connsiteX125" fmla="*/ 3263425 w 3619883"/>
              <a:gd name="connsiteY125" fmla="*/ 51706 h 4297250"/>
              <a:gd name="connsiteX126" fmla="*/ 3296219 w 3619883"/>
              <a:gd name="connsiteY126" fmla="*/ 59147 h 4297250"/>
              <a:gd name="connsiteX127" fmla="*/ 3319094 w 3619883"/>
              <a:gd name="connsiteY127" fmla="*/ 42500 h 4297250"/>
              <a:gd name="connsiteX128" fmla="*/ 3420511 w 3619883"/>
              <a:gd name="connsiteY128" fmla="*/ 0 h 4297250"/>
              <a:gd name="connsiteX129" fmla="*/ 3453305 w 3619883"/>
              <a:gd name="connsiteY129" fmla="*/ 7440 h 4297250"/>
              <a:gd name="connsiteX130" fmla="*/ 3496571 w 3619883"/>
              <a:gd name="connsiteY130" fmla="*/ 27182 h 4297250"/>
              <a:gd name="connsiteX131" fmla="*/ 3602117 w 3619883"/>
              <a:gd name="connsiteY131" fmla="*/ 132521 h 4297250"/>
              <a:gd name="connsiteX132" fmla="*/ 3619883 w 3619883"/>
              <a:gd name="connsiteY132" fmla="*/ 140049 h 4297250"/>
              <a:gd name="connsiteX133" fmla="*/ 3619883 w 3619883"/>
              <a:gd name="connsiteY13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648983 w 3619883"/>
              <a:gd name="connsiteY9" fmla="*/ 4128157 h 4297250"/>
              <a:gd name="connsiteX10" fmla="*/ 2690646 w 3619883"/>
              <a:gd name="connsiteY10" fmla="*/ 4128157 h 4297250"/>
              <a:gd name="connsiteX11" fmla="*/ 2690646 w 3619883"/>
              <a:gd name="connsiteY11" fmla="*/ 4275461 h 4297250"/>
              <a:gd name="connsiteX12" fmla="*/ 2511710 w 3619883"/>
              <a:gd name="connsiteY12" fmla="*/ 4275461 h 4297250"/>
              <a:gd name="connsiteX13" fmla="*/ 2454288 w 3619883"/>
              <a:gd name="connsiteY13" fmla="*/ 4128157 h 4297250"/>
              <a:gd name="connsiteX14" fmla="*/ 2515810 w 3619883"/>
              <a:gd name="connsiteY14" fmla="*/ 4128157 h 4297250"/>
              <a:gd name="connsiteX15" fmla="*/ 2515810 w 3619883"/>
              <a:gd name="connsiteY15" fmla="*/ 3951392 h 4297250"/>
              <a:gd name="connsiteX16" fmla="*/ 2338025 w 3619883"/>
              <a:gd name="connsiteY16" fmla="*/ 3951392 h 4297250"/>
              <a:gd name="connsiteX17" fmla="*/ 2338025 w 3619883"/>
              <a:gd name="connsiteY17" fmla="*/ 4128157 h 4297250"/>
              <a:gd name="connsiteX18" fmla="*/ 2395120 w 3619883"/>
              <a:gd name="connsiteY18" fmla="*/ 4128157 h 4297250"/>
              <a:gd name="connsiteX19" fmla="*/ 2337697 w 3619883"/>
              <a:gd name="connsiteY19" fmla="*/ 4275461 h 4297250"/>
              <a:gd name="connsiteX20" fmla="*/ 2150155 w 3619883"/>
              <a:gd name="connsiteY20" fmla="*/ 4275461 h 4297250"/>
              <a:gd name="connsiteX21" fmla="*/ 2150155 w 3619883"/>
              <a:gd name="connsiteY21" fmla="*/ 4128157 h 4297250"/>
              <a:gd name="connsiteX22" fmla="*/ 2204852 w 3619883"/>
              <a:gd name="connsiteY22" fmla="*/ 4128157 h 4297250"/>
              <a:gd name="connsiteX23" fmla="*/ 2204852 w 3619883"/>
              <a:gd name="connsiteY23" fmla="*/ 3951392 h 4297250"/>
              <a:gd name="connsiteX24" fmla="*/ 2027068 w 3619883"/>
              <a:gd name="connsiteY24" fmla="*/ 3951392 h 4297250"/>
              <a:gd name="connsiteX25" fmla="*/ 2027068 w 3619883"/>
              <a:gd name="connsiteY25" fmla="*/ 4128157 h 4297250"/>
              <a:gd name="connsiteX26" fmla="*/ 2079759 w 3619883"/>
              <a:gd name="connsiteY26" fmla="*/ 4128157 h 4297250"/>
              <a:gd name="connsiteX27" fmla="*/ 2079759 w 3619883"/>
              <a:gd name="connsiteY27" fmla="*/ 4275461 h 4297250"/>
              <a:gd name="connsiteX28" fmla="*/ 1824703 w 3619883"/>
              <a:gd name="connsiteY28" fmla="*/ 4275461 h 4297250"/>
              <a:gd name="connsiteX29" fmla="*/ 1834468 w 3619883"/>
              <a:gd name="connsiteY29" fmla="*/ 4128157 h 4297250"/>
              <a:gd name="connsiteX30" fmla="*/ 1893894 w 3619883"/>
              <a:gd name="connsiteY30" fmla="*/ 4128157 h 4297250"/>
              <a:gd name="connsiteX31" fmla="*/ 1893894 w 3619883"/>
              <a:gd name="connsiteY31" fmla="*/ 3951392 h 4297250"/>
              <a:gd name="connsiteX32" fmla="*/ 1716110 w 3619883"/>
              <a:gd name="connsiteY32" fmla="*/ 3951392 h 4297250"/>
              <a:gd name="connsiteX33" fmla="*/ 1716110 w 3619883"/>
              <a:gd name="connsiteY33" fmla="*/ 4006431 h 4297250"/>
              <a:gd name="connsiteX34" fmla="*/ 1703447 w 3619883"/>
              <a:gd name="connsiteY34" fmla="*/ 4007960 h 4297250"/>
              <a:gd name="connsiteX35" fmla="*/ 1716110 w 3619883"/>
              <a:gd name="connsiteY35" fmla="*/ 4044284 h 4297250"/>
              <a:gd name="connsiteX36" fmla="*/ 1716110 w 3619883"/>
              <a:gd name="connsiteY36" fmla="*/ 4128157 h 4297250"/>
              <a:gd name="connsiteX37" fmla="*/ 1745346 w 3619883"/>
              <a:gd name="connsiteY37" fmla="*/ 4128157 h 4297250"/>
              <a:gd name="connsiteX38" fmla="*/ 1796694 w 3619883"/>
              <a:gd name="connsiteY38" fmla="*/ 4275461 h 4297250"/>
              <a:gd name="connsiteX39" fmla="*/ 1558844 w 3619883"/>
              <a:gd name="connsiteY39" fmla="*/ 4275461 h 4297250"/>
              <a:gd name="connsiteX40" fmla="*/ 1517252 w 3619883"/>
              <a:gd name="connsiteY40" fmla="*/ 4128157 h 4297250"/>
              <a:gd name="connsiteX41" fmla="*/ 1582936 w 3619883"/>
              <a:gd name="connsiteY41" fmla="*/ 4128157 h 4297250"/>
              <a:gd name="connsiteX42" fmla="*/ 1582936 w 3619883"/>
              <a:gd name="connsiteY42" fmla="*/ 3951392 h 4297250"/>
              <a:gd name="connsiteX43" fmla="*/ 1405151 w 3619883"/>
              <a:gd name="connsiteY43" fmla="*/ 3951392 h 4297250"/>
              <a:gd name="connsiteX44" fmla="*/ 1405151 w 3619883"/>
              <a:gd name="connsiteY44" fmla="*/ 4128157 h 4297250"/>
              <a:gd name="connsiteX45" fmla="*/ 1468988 w 3619883"/>
              <a:gd name="connsiteY45" fmla="*/ 4128157 h 4297250"/>
              <a:gd name="connsiteX46" fmla="*/ 1427396 w 3619883"/>
              <a:gd name="connsiteY46" fmla="*/ 4275461 h 4297250"/>
              <a:gd name="connsiteX47" fmla="*/ 1210751 w 3619883"/>
              <a:gd name="connsiteY47" fmla="*/ 4275461 h 4297250"/>
              <a:gd name="connsiteX48" fmla="*/ 1210751 w 3619883"/>
              <a:gd name="connsiteY48" fmla="*/ 4128157 h 4297250"/>
              <a:gd name="connsiteX49" fmla="*/ 1271978 w 3619883"/>
              <a:gd name="connsiteY49" fmla="*/ 4128157 h 4297250"/>
              <a:gd name="connsiteX50" fmla="*/ 1271978 w 3619883"/>
              <a:gd name="connsiteY50" fmla="*/ 3951392 h 4297250"/>
              <a:gd name="connsiteX51" fmla="*/ 1094193 w 3619883"/>
              <a:gd name="connsiteY51" fmla="*/ 3951392 h 4297250"/>
              <a:gd name="connsiteX52" fmla="*/ 1094193 w 3619883"/>
              <a:gd name="connsiteY52" fmla="*/ 4128157 h 4297250"/>
              <a:gd name="connsiteX53" fmla="*/ 1140354 w 3619883"/>
              <a:gd name="connsiteY53" fmla="*/ 4128157 h 4297250"/>
              <a:gd name="connsiteX54" fmla="*/ 1140354 w 3619883"/>
              <a:gd name="connsiteY54" fmla="*/ 4275461 h 4297250"/>
              <a:gd name="connsiteX55" fmla="*/ 953807 w 3619883"/>
              <a:gd name="connsiteY55" fmla="*/ 4275461 h 4297250"/>
              <a:gd name="connsiteX56" fmla="*/ 912215 w 3619883"/>
              <a:gd name="connsiteY56" fmla="*/ 4128157 h 4297250"/>
              <a:gd name="connsiteX57" fmla="*/ 961020 w 3619883"/>
              <a:gd name="connsiteY57" fmla="*/ 4128157 h 4297250"/>
              <a:gd name="connsiteX58" fmla="*/ 961020 w 3619883"/>
              <a:gd name="connsiteY58" fmla="*/ 3951392 h 4297250"/>
              <a:gd name="connsiteX59" fmla="*/ 783235 w 3619883"/>
              <a:gd name="connsiteY59" fmla="*/ 3951392 h 4297250"/>
              <a:gd name="connsiteX60" fmla="*/ 783235 w 3619883"/>
              <a:gd name="connsiteY60" fmla="*/ 4128157 h 4297250"/>
              <a:gd name="connsiteX61" fmla="*/ 871024 w 3619883"/>
              <a:gd name="connsiteY61" fmla="*/ 4128157 h 4297250"/>
              <a:gd name="connsiteX62" fmla="*/ 829432 w 3619883"/>
              <a:gd name="connsiteY62" fmla="*/ 4275461 h 4297250"/>
              <a:gd name="connsiteX63" fmla="*/ 611484 w 3619883"/>
              <a:gd name="connsiteY63" fmla="*/ 4275461 h 4297250"/>
              <a:gd name="connsiteX64" fmla="*/ 621247 w 3619883"/>
              <a:gd name="connsiteY64" fmla="*/ 4128157 h 4297250"/>
              <a:gd name="connsiteX65" fmla="*/ 650062 w 3619883"/>
              <a:gd name="connsiteY65" fmla="*/ 4128157 h 4297250"/>
              <a:gd name="connsiteX66" fmla="*/ 650062 w 3619883"/>
              <a:gd name="connsiteY66" fmla="*/ 3951392 h 4297250"/>
              <a:gd name="connsiteX67" fmla="*/ 472277 w 3619883"/>
              <a:gd name="connsiteY67" fmla="*/ 3951392 h 4297250"/>
              <a:gd name="connsiteX68" fmla="*/ 472277 w 3619883"/>
              <a:gd name="connsiteY68" fmla="*/ 4128157 h 4297250"/>
              <a:gd name="connsiteX69" fmla="*/ 522650 w 3619883"/>
              <a:gd name="connsiteY69" fmla="*/ 4128157 h 4297250"/>
              <a:gd name="connsiteX70" fmla="*/ 573998 w 3619883"/>
              <a:gd name="connsiteY70" fmla="*/ 4275461 h 4297250"/>
              <a:gd name="connsiteX71" fmla="*/ 336164 w 3619883"/>
              <a:gd name="connsiteY71" fmla="*/ 4275461 h 4297250"/>
              <a:gd name="connsiteX72" fmla="*/ 294572 w 3619883"/>
              <a:gd name="connsiteY72" fmla="*/ 4128157 h 4297250"/>
              <a:gd name="connsiteX73" fmla="*/ 339106 w 3619883"/>
              <a:gd name="connsiteY73" fmla="*/ 4128157 h 4297250"/>
              <a:gd name="connsiteX74" fmla="*/ 339106 w 3619883"/>
              <a:gd name="connsiteY74" fmla="*/ 3951392 h 4297250"/>
              <a:gd name="connsiteX75" fmla="*/ 161321 w 3619883"/>
              <a:gd name="connsiteY75" fmla="*/ 3951392 h 4297250"/>
              <a:gd name="connsiteX76" fmla="*/ 161321 w 3619883"/>
              <a:gd name="connsiteY76" fmla="*/ 4128157 h 4297250"/>
              <a:gd name="connsiteX77" fmla="*/ 230914 w 3619883"/>
              <a:gd name="connsiteY77" fmla="*/ 4128157 h 4297250"/>
              <a:gd name="connsiteX78" fmla="*/ 189322 w 3619883"/>
              <a:gd name="connsiteY78" fmla="*/ 4275461 h 4297250"/>
              <a:gd name="connsiteX79" fmla="*/ 0 w 3619883"/>
              <a:gd name="connsiteY79" fmla="*/ 4275461 h 4297250"/>
              <a:gd name="connsiteX80" fmla="*/ 0 w 3619883"/>
              <a:gd name="connsiteY80" fmla="*/ 42229 h 4297250"/>
              <a:gd name="connsiteX81" fmla="*/ 42464 w 3619883"/>
              <a:gd name="connsiteY81" fmla="*/ 40518 h 4297250"/>
              <a:gd name="connsiteX82" fmla="*/ 137733 w 3619883"/>
              <a:gd name="connsiteY82" fmla="*/ 35355 h 4297250"/>
              <a:gd name="connsiteX83" fmla="*/ 270565 w 3619883"/>
              <a:gd name="connsiteY83" fmla="*/ 29759 h 4297250"/>
              <a:gd name="connsiteX84" fmla="*/ 479734 w 3619883"/>
              <a:gd name="connsiteY84" fmla="*/ 45455 h 4297250"/>
              <a:gd name="connsiteX85" fmla="*/ 524103 w 3619883"/>
              <a:gd name="connsiteY85" fmla="*/ 41625 h 4297250"/>
              <a:gd name="connsiteX86" fmla="*/ 624416 w 3619883"/>
              <a:gd name="connsiteY86" fmla="*/ 22696 h 4297250"/>
              <a:gd name="connsiteX87" fmla="*/ 657762 w 3619883"/>
              <a:gd name="connsiteY87" fmla="*/ 18351 h 4297250"/>
              <a:gd name="connsiteX88" fmla="*/ 690557 w 3619883"/>
              <a:gd name="connsiteY88" fmla="*/ 25792 h 4297250"/>
              <a:gd name="connsiteX89" fmla="*/ 745123 w 3619883"/>
              <a:gd name="connsiteY89" fmla="*/ 40157 h 4297250"/>
              <a:gd name="connsiteX90" fmla="*/ 789493 w 3619883"/>
              <a:gd name="connsiteY90" fmla="*/ 36327 h 4297250"/>
              <a:gd name="connsiteX91" fmla="*/ 854255 w 3619883"/>
              <a:gd name="connsiteY91" fmla="*/ 68887 h 4297250"/>
              <a:gd name="connsiteX92" fmla="*/ 897520 w 3619883"/>
              <a:gd name="connsiteY92" fmla="*/ 88629 h 4297250"/>
              <a:gd name="connsiteX93" fmla="*/ 940510 w 3619883"/>
              <a:gd name="connsiteY93" fmla="*/ 114265 h 4297250"/>
              <a:gd name="connsiteX94" fmla="*/ 1082712 w 3619883"/>
              <a:gd name="connsiteY94" fmla="*/ 144543 h 4297250"/>
              <a:gd name="connsiteX95" fmla="*/ 1205348 w 3619883"/>
              <a:gd name="connsiteY95" fmla="*/ 120753 h 4297250"/>
              <a:gd name="connsiteX96" fmla="*/ 1271764 w 3619883"/>
              <a:gd name="connsiteY96" fmla="*/ 117956 h 4297250"/>
              <a:gd name="connsiteX97" fmla="*/ 1315583 w 3619883"/>
              <a:gd name="connsiteY97" fmla="*/ 125912 h 4297250"/>
              <a:gd name="connsiteX98" fmla="*/ 1359125 w 3619883"/>
              <a:gd name="connsiteY98" fmla="*/ 139761 h 4297250"/>
              <a:gd name="connsiteX99" fmla="*/ 1391919 w 3619883"/>
              <a:gd name="connsiteY99" fmla="*/ 147202 h 4297250"/>
              <a:gd name="connsiteX100" fmla="*/ 1436563 w 3619883"/>
              <a:gd name="connsiteY100" fmla="*/ 137480 h 4297250"/>
              <a:gd name="connsiteX101" fmla="*/ 1471566 w 3619883"/>
              <a:gd name="connsiteY101" fmla="*/ 97777 h 4297250"/>
              <a:gd name="connsiteX102" fmla="*/ 1505739 w 3619883"/>
              <a:gd name="connsiteY102" fmla="*/ 75753 h 4297250"/>
              <a:gd name="connsiteX103" fmla="*/ 1590891 w 3619883"/>
              <a:gd name="connsiteY103" fmla="*/ 144702 h 4297250"/>
              <a:gd name="connsiteX104" fmla="*/ 1625616 w 3619883"/>
              <a:gd name="connsiteY104" fmla="*/ 110893 h 4297250"/>
              <a:gd name="connsiteX105" fmla="*/ 1658964 w 3619883"/>
              <a:gd name="connsiteY105" fmla="*/ 106547 h 4297250"/>
              <a:gd name="connsiteX106" fmla="*/ 1746598 w 3619883"/>
              <a:gd name="connsiteY106" fmla="*/ 122460 h 4297250"/>
              <a:gd name="connsiteX107" fmla="*/ 1811913 w 3619883"/>
              <a:gd name="connsiteY107" fmla="*/ 143234 h 4297250"/>
              <a:gd name="connsiteX108" fmla="*/ 1856557 w 3619883"/>
              <a:gd name="connsiteY108" fmla="*/ 133511 h 4297250"/>
              <a:gd name="connsiteX109" fmla="*/ 2066003 w 3619883"/>
              <a:gd name="connsiteY109" fmla="*/ 143313 h 4297250"/>
              <a:gd name="connsiteX110" fmla="*/ 2177615 w 3619883"/>
              <a:gd name="connsiteY110" fmla="*/ 119007 h 4297250"/>
              <a:gd name="connsiteX111" fmla="*/ 2255883 w 3619883"/>
              <a:gd name="connsiteY111" fmla="*/ 99047 h 4297250"/>
              <a:gd name="connsiteX112" fmla="*/ 2344622 w 3619883"/>
              <a:gd name="connsiteY112" fmla="*/ 91388 h 4297250"/>
              <a:gd name="connsiteX113" fmla="*/ 2455682 w 3619883"/>
              <a:gd name="connsiteY113" fmla="*/ 78869 h 4297250"/>
              <a:gd name="connsiteX114" fmla="*/ 2632609 w 3619883"/>
              <a:gd name="connsiteY114" fmla="*/ 75338 h 4297250"/>
              <a:gd name="connsiteX115" fmla="*/ 2742291 w 3619883"/>
              <a:gd name="connsiteY115" fmla="*/ 92282 h 4297250"/>
              <a:gd name="connsiteX116" fmla="*/ 2851974 w 3619883"/>
              <a:gd name="connsiteY116" fmla="*/ 109227 h 4297250"/>
              <a:gd name="connsiteX117" fmla="*/ 2907643 w 3619883"/>
              <a:gd name="connsiteY117" fmla="*/ 100020 h 4297250"/>
              <a:gd name="connsiteX118" fmla="*/ 2944022 w 3619883"/>
              <a:gd name="connsiteY118" fmla="*/ 30853 h 4297250"/>
              <a:gd name="connsiteX119" fmla="*/ 3022289 w 3619883"/>
              <a:gd name="connsiteY119" fmla="*/ 10893 h 4297250"/>
              <a:gd name="connsiteX120" fmla="*/ 3054807 w 3619883"/>
              <a:gd name="connsiteY120" fmla="*/ 24226 h 4297250"/>
              <a:gd name="connsiteX121" fmla="*/ 3141892 w 3619883"/>
              <a:gd name="connsiteY121" fmla="*/ 51925 h 4297250"/>
              <a:gd name="connsiteX122" fmla="*/ 3185711 w 3619883"/>
              <a:gd name="connsiteY122" fmla="*/ 59881 h 4297250"/>
              <a:gd name="connsiteX123" fmla="*/ 3219056 w 3619883"/>
              <a:gd name="connsiteY123" fmla="*/ 55536 h 4297250"/>
              <a:gd name="connsiteX124" fmla="*/ 3263425 w 3619883"/>
              <a:gd name="connsiteY124" fmla="*/ 51706 h 4297250"/>
              <a:gd name="connsiteX125" fmla="*/ 3296219 w 3619883"/>
              <a:gd name="connsiteY125" fmla="*/ 59147 h 4297250"/>
              <a:gd name="connsiteX126" fmla="*/ 3319094 w 3619883"/>
              <a:gd name="connsiteY126" fmla="*/ 42500 h 4297250"/>
              <a:gd name="connsiteX127" fmla="*/ 3420511 w 3619883"/>
              <a:gd name="connsiteY127" fmla="*/ 0 h 4297250"/>
              <a:gd name="connsiteX128" fmla="*/ 3453305 w 3619883"/>
              <a:gd name="connsiteY128" fmla="*/ 7440 h 4297250"/>
              <a:gd name="connsiteX129" fmla="*/ 3496571 w 3619883"/>
              <a:gd name="connsiteY129" fmla="*/ 27182 h 4297250"/>
              <a:gd name="connsiteX130" fmla="*/ 3602117 w 3619883"/>
              <a:gd name="connsiteY130" fmla="*/ 132521 h 4297250"/>
              <a:gd name="connsiteX131" fmla="*/ 3619883 w 3619883"/>
              <a:gd name="connsiteY131" fmla="*/ 140049 h 4297250"/>
              <a:gd name="connsiteX132" fmla="*/ 3619883 w 3619883"/>
              <a:gd name="connsiteY13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690646 w 3619883"/>
              <a:gd name="connsiteY9" fmla="*/ 4128157 h 4297250"/>
              <a:gd name="connsiteX10" fmla="*/ 2690646 w 3619883"/>
              <a:gd name="connsiteY10" fmla="*/ 4275461 h 4297250"/>
              <a:gd name="connsiteX11" fmla="*/ 2511710 w 3619883"/>
              <a:gd name="connsiteY11" fmla="*/ 4275461 h 4297250"/>
              <a:gd name="connsiteX12" fmla="*/ 2454288 w 3619883"/>
              <a:gd name="connsiteY12" fmla="*/ 4128157 h 4297250"/>
              <a:gd name="connsiteX13" fmla="*/ 2515810 w 3619883"/>
              <a:gd name="connsiteY13" fmla="*/ 4128157 h 4297250"/>
              <a:gd name="connsiteX14" fmla="*/ 2515810 w 3619883"/>
              <a:gd name="connsiteY14" fmla="*/ 3951392 h 4297250"/>
              <a:gd name="connsiteX15" fmla="*/ 2338025 w 3619883"/>
              <a:gd name="connsiteY15" fmla="*/ 3951392 h 4297250"/>
              <a:gd name="connsiteX16" fmla="*/ 2338025 w 3619883"/>
              <a:gd name="connsiteY16" fmla="*/ 4128157 h 4297250"/>
              <a:gd name="connsiteX17" fmla="*/ 2395120 w 3619883"/>
              <a:gd name="connsiteY17" fmla="*/ 4128157 h 4297250"/>
              <a:gd name="connsiteX18" fmla="*/ 2337697 w 3619883"/>
              <a:gd name="connsiteY18" fmla="*/ 4275461 h 4297250"/>
              <a:gd name="connsiteX19" fmla="*/ 2150155 w 3619883"/>
              <a:gd name="connsiteY19" fmla="*/ 4275461 h 4297250"/>
              <a:gd name="connsiteX20" fmla="*/ 2150155 w 3619883"/>
              <a:gd name="connsiteY20" fmla="*/ 4128157 h 4297250"/>
              <a:gd name="connsiteX21" fmla="*/ 2204852 w 3619883"/>
              <a:gd name="connsiteY21" fmla="*/ 4128157 h 4297250"/>
              <a:gd name="connsiteX22" fmla="*/ 2204852 w 3619883"/>
              <a:gd name="connsiteY22" fmla="*/ 3951392 h 4297250"/>
              <a:gd name="connsiteX23" fmla="*/ 2027068 w 3619883"/>
              <a:gd name="connsiteY23" fmla="*/ 3951392 h 4297250"/>
              <a:gd name="connsiteX24" fmla="*/ 2027068 w 3619883"/>
              <a:gd name="connsiteY24" fmla="*/ 4128157 h 4297250"/>
              <a:gd name="connsiteX25" fmla="*/ 2079759 w 3619883"/>
              <a:gd name="connsiteY25" fmla="*/ 4128157 h 4297250"/>
              <a:gd name="connsiteX26" fmla="*/ 2079759 w 3619883"/>
              <a:gd name="connsiteY26" fmla="*/ 4275461 h 4297250"/>
              <a:gd name="connsiteX27" fmla="*/ 1824703 w 3619883"/>
              <a:gd name="connsiteY27" fmla="*/ 4275461 h 4297250"/>
              <a:gd name="connsiteX28" fmla="*/ 1834468 w 3619883"/>
              <a:gd name="connsiteY28" fmla="*/ 4128157 h 4297250"/>
              <a:gd name="connsiteX29" fmla="*/ 1893894 w 3619883"/>
              <a:gd name="connsiteY29" fmla="*/ 4128157 h 4297250"/>
              <a:gd name="connsiteX30" fmla="*/ 1893894 w 3619883"/>
              <a:gd name="connsiteY30" fmla="*/ 3951392 h 4297250"/>
              <a:gd name="connsiteX31" fmla="*/ 1716110 w 3619883"/>
              <a:gd name="connsiteY31" fmla="*/ 3951392 h 4297250"/>
              <a:gd name="connsiteX32" fmla="*/ 1716110 w 3619883"/>
              <a:gd name="connsiteY32" fmla="*/ 4006431 h 4297250"/>
              <a:gd name="connsiteX33" fmla="*/ 1703447 w 3619883"/>
              <a:gd name="connsiteY33" fmla="*/ 4007960 h 4297250"/>
              <a:gd name="connsiteX34" fmla="*/ 1716110 w 3619883"/>
              <a:gd name="connsiteY34" fmla="*/ 4044284 h 4297250"/>
              <a:gd name="connsiteX35" fmla="*/ 1716110 w 3619883"/>
              <a:gd name="connsiteY35" fmla="*/ 4128157 h 4297250"/>
              <a:gd name="connsiteX36" fmla="*/ 1745346 w 3619883"/>
              <a:gd name="connsiteY36" fmla="*/ 4128157 h 4297250"/>
              <a:gd name="connsiteX37" fmla="*/ 1796694 w 3619883"/>
              <a:gd name="connsiteY37" fmla="*/ 4275461 h 4297250"/>
              <a:gd name="connsiteX38" fmla="*/ 1558844 w 3619883"/>
              <a:gd name="connsiteY38" fmla="*/ 4275461 h 4297250"/>
              <a:gd name="connsiteX39" fmla="*/ 1517252 w 3619883"/>
              <a:gd name="connsiteY39" fmla="*/ 4128157 h 4297250"/>
              <a:gd name="connsiteX40" fmla="*/ 1582936 w 3619883"/>
              <a:gd name="connsiteY40" fmla="*/ 4128157 h 4297250"/>
              <a:gd name="connsiteX41" fmla="*/ 1582936 w 3619883"/>
              <a:gd name="connsiteY41" fmla="*/ 3951392 h 4297250"/>
              <a:gd name="connsiteX42" fmla="*/ 1405151 w 3619883"/>
              <a:gd name="connsiteY42" fmla="*/ 3951392 h 4297250"/>
              <a:gd name="connsiteX43" fmla="*/ 1405151 w 3619883"/>
              <a:gd name="connsiteY43" fmla="*/ 4128157 h 4297250"/>
              <a:gd name="connsiteX44" fmla="*/ 1468988 w 3619883"/>
              <a:gd name="connsiteY44" fmla="*/ 4128157 h 4297250"/>
              <a:gd name="connsiteX45" fmla="*/ 1427396 w 3619883"/>
              <a:gd name="connsiteY45" fmla="*/ 4275461 h 4297250"/>
              <a:gd name="connsiteX46" fmla="*/ 1210751 w 3619883"/>
              <a:gd name="connsiteY46" fmla="*/ 4275461 h 4297250"/>
              <a:gd name="connsiteX47" fmla="*/ 1210751 w 3619883"/>
              <a:gd name="connsiteY47" fmla="*/ 4128157 h 4297250"/>
              <a:gd name="connsiteX48" fmla="*/ 1271978 w 3619883"/>
              <a:gd name="connsiteY48" fmla="*/ 4128157 h 4297250"/>
              <a:gd name="connsiteX49" fmla="*/ 1271978 w 3619883"/>
              <a:gd name="connsiteY49" fmla="*/ 3951392 h 4297250"/>
              <a:gd name="connsiteX50" fmla="*/ 1094193 w 3619883"/>
              <a:gd name="connsiteY50" fmla="*/ 3951392 h 4297250"/>
              <a:gd name="connsiteX51" fmla="*/ 1094193 w 3619883"/>
              <a:gd name="connsiteY51" fmla="*/ 4128157 h 4297250"/>
              <a:gd name="connsiteX52" fmla="*/ 1140354 w 3619883"/>
              <a:gd name="connsiteY52" fmla="*/ 4128157 h 4297250"/>
              <a:gd name="connsiteX53" fmla="*/ 1140354 w 3619883"/>
              <a:gd name="connsiteY53" fmla="*/ 4275461 h 4297250"/>
              <a:gd name="connsiteX54" fmla="*/ 953807 w 3619883"/>
              <a:gd name="connsiteY54" fmla="*/ 4275461 h 4297250"/>
              <a:gd name="connsiteX55" fmla="*/ 912215 w 3619883"/>
              <a:gd name="connsiteY55" fmla="*/ 4128157 h 4297250"/>
              <a:gd name="connsiteX56" fmla="*/ 961020 w 3619883"/>
              <a:gd name="connsiteY56" fmla="*/ 4128157 h 4297250"/>
              <a:gd name="connsiteX57" fmla="*/ 961020 w 3619883"/>
              <a:gd name="connsiteY57" fmla="*/ 3951392 h 4297250"/>
              <a:gd name="connsiteX58" fmla="*/ 783235 w 3619883"/>
              <a:gd name="connsiteY58" fmla="*/ 3951392 h 4297250"/>
              <a:gd name="connsiteX59" fmla="*/ 783235 w 3619883"/>
              <a:gd name="connsiteY59" fmla="*/ 4128157 h 4297250"/>
              <a:gd name="connsiteX60" fmla="*/ 871024 w 3619883"/>
              <a:gd name="connsiteY60" fmla="*/ 4128157 h 4297250"/>
              <a:gd name="connsiteX61" fmla="*/ 829432 w 3619883"/>
              <a:gd name="connsiteY61" fmla="*/ 4275461 h 4297250"/>
              <a:gd name="connsiteX62" fmla="*/ 611484 w 3619883"/>
              <a:gd name="connsiteY62" fmla="*/ 4275461 h 4297250"/>
              <a:gd name="connsiteX63" fmla="*/ 621247 w 3619883"/>
              <a:gd name="connsiteY63" fmla="*/ 4128157 h 4297250"/>
              <a:gd name="connsiteX64" fmla="*/ 650062 w 3619883"/>
              <a:gd name="connsiteY64" fmla="*/ 4128157 h 4297250"/>
              <a:gd name="connsiteX65" fmla="*/ 650062 w 3619883"/>
              <a:gd name="connsiteY65" fmla="*/ 3951392 h 4297250"/>
              <a:gd name="connsiteX66" fmla="*/ 472277 w 3619883"/>
              <a:gd name="connsiteY66" fmla="*/ 3951392 h 4297250"/>
              <a:gd name="connsiteX67" fmla="*/ 472277 w 3619883"/>
              <a:gd name="connsiteY67" fmla="*/ 4128157 h 4297250"/>
              <a:gd name="connsiteX68" fmla="*/ 522650 w 3619883"/>
              <a:gd name="connsiteY68" fmla="*/ 4128157 h 4297250"/>
              <a:gd name="connsiteX69" fmla="*/ 573998 w 3619883"/>
              <a:gd name="connsiteY69" fmla="*/ 4275461 h 4297250"/>
              <a:gd name="connsiteX70" fmla="*/ 336164 w 3619883"/>
              <a:gd name="connsiteY70" fmla="*/ 4275461 h 4297250"/>
              <a:gd name="connsiteX71" fmla="*/ 294572 w 3619883"/>
              <a:gd name="connsiteY71" fmla="*/ 4128157 h 4297250"/>
              <a:gd name="connsiteX72" fmla="*/ 339106 w 3619883"/>
              <a:gd name="connsiteY72" fmla="*/ 4128157 h 4297250"/>
              <a:gd name="connsiteX73" fmla="*/ 339106 w 3619883"/>
              <a:gd name="connsiteY73" fmla="*/ 3951392 h 4297250"/>
              <a:gd name="connsiteX74" fmla="*/ 161321 w 3619883"/>
              <a:gd name="connsiteY74" fmla="*/ 3951392 h 4297250"/>
              <a:gd name="connsiteX75" fmla="*/ 161321 w 3619883"/>
              <a:gd name="connsiteY75" fmla="*/ 4128157 h 4297250"/>
              <a:gd name="connsiteX76" fmla="*/ 230914 w 3619883"/>
              <a:gd name="connsiteY76" fmla="*/ 4128157 h 4297250"/>
              <a:gd name="connsiteX77" fmla="*/ 189322 w 3619883"/>
              <a:gd name="connsiteY77" fmla="*/ 4275461 h 4297250"/>
              <a:gd name="connsiteX78" fmla="*/ 0 w 3619883"/>
              <a:gd name="connsiteY78" fmla="*/ 4275461 h 4297250"/>
              <a:gd name="connsiteX79" fmla="*/ 0 w 3619883"/>
              <a:gd name="connsiteY79" fmla="*/ 42229 h 4297250"/>
              <a:gd name="connsiteX80" fmla="*/ 42464 w 3619883"/>
              <a:gd name="connsiteY80" fmla="*/ 40518 h 4297250"/>
              <a:gd name="connsiteX81" fmla="*/ 137733 w 3619883"/>
              <a:gd name="connsiteY81" fmla="*/ 35355 h 4297250"/>
              <a:gd name="connsiteX82" fmla="*/ 270565 w 3619883"/>
              <a:gd name="connsiteY82" fmla="*/ 29759 h 4297250"/>
              <a:gd name="connsiteX83" fmla="*/ 479734 w 3619883"/>
              <a:gd name="connsiteY83" fmla="*/ 45455 h 4297250"/>
              <a:gd name="connsiteX84" fmla="*/ 524103 w 3619883"/>
              <a:gd name="connsiteY84" fmla="*/ 41625 h 4297250"/>
              <a:gd name="connsiteX85" fmla="*/ 624416 w 3619883"/>
              <a:gd name="connsiteY85" fmla="*/ 22696 h 4297250"/>
              <a:gd name="connsiteX86" fmla="*/ 657762 w 3619883"/>
              <a:gd name="connsiteY86" fmla="*/ 18351 h 4297250"/>
              <a:gd name="connsiteX87" fmla="*/ 690557 w 3619883"/>
              <a:gd name="connsiteY87" fmla="*/ 25792 h 4297250"/>
              <a:gd name="connsiteX88" fmla="*/ 745123 w 3619883"/>
              <a:gd name="connsiteY88" fmla="*/ 40157 h 4297250"/>
              <a:gd name="connsiteX89" fmla="*/ 789493 w 3619883"/>
              <a:gd name="connsiteY89" fmla="*/ 36327 h 4297250"/>
              <a:gd name="connsiteX90" fmla="*/ 854255 w 3619883"/>
              <a:gd name="connsiteY90" fmla="*/ 68887 h 4297250"/>
              <a:gd name="connsiteX91" fmla="*/ 897520 w 3619883"/>
              <a:gd name="connsiteY91" fmla="*/ 88629 h 4297250"/>
              <a:gd name="connsiteX92" fmla="*/ 940510 w 3619883"/>
              <a:gd name="connsiteY92" fmla="*/ 114265 h 4297250"/>
              <a:gd name="connsiteX93" fmla="*/ 1082712 w 3619883"/>
              <a:gd name="connsiteY93" fmla="*/ 144543 h 4297250"/>
              <a:gd name="connsiteX94" fmla="*/ 1205348 w 3619883"/>
              <a:gd name="connsiteY94" fmla="*/ 120753 h 4297250"/>
              <a:gd name="connsiteX95" fmla="*/ 1271764 w 3619883"/>
              <a:gd name="connsiteY95" fmla="*/ 117956 h 4297250"/>
              <a:gd name="connsiteX96" fmla="*/ 1315583 w 3619883"/>
              <a:gd name="connsiteY96" fmla="*/ 125912 h 4297250"/>
              <a:gd name="connsiteX97" fmla="*/ 1359125 w 3619883"/>
              <a:gd name="connsiteY97" fmla="*/ 139761 h 4297250"/>
              <a:gd name="connsiteX98" fmla="*/ 1391919 w 3619883"/>
              <a:gd name="connsiteY98" fmla="*/ 147202 h 4297250"/>
              <a:gd name="connsiteX99" fmla="*/ 1436563 w 3619883"/>
              <a:gd name="connsiteY99" fmla="*/ 137480 h 4297250"/>
              <a:gd name="connsiteX100" fmla="*/ 1471566 w 3619883"/>
              <a:gd name="connsiteY100" fmla="*/ 97777 h 4297250"/>
              <a:gd name="connsiteX101" fmla="*/ 1505739 w 3619883"/>
              <a:gd name="connsiteY101" fmla="*/ 75753 h 4297250"/>
              <a:gd name="connsiteX102" fmla="*/ 1590891 w 3619883"/>
              <a:gd name="connsiteY102" fmla="*/ 144702 h 4297250"/>
              <a:gd name="connsiteX103" fmla="*/ 1625616 w 3619883"/>
              <a:gd name="connsiteY103" fmla="*/ 110893 h 4297250"/>
              <a:gd name="connsiteX104" fmla="*/ 1658964 w 3619883"/>
              <a:gd name="connsiteY104" fmla="*/ 106547 h 4297250"/>
              <a:gd name="connsiteX105" fmla="*/ 1746598 w 3619883"/>
              <a:gd name="connsiteY105" fmla="*/ 122460 h 4297250"/>
              <a:gd name="connsiteX106" fmla="*/ 1811913 w 3619883"/>
              <a:gd name="connsiteY106" fmla="*/ 143234 h 4297250"/>
              <a:gd name="connsiteX107" fmla="*/ 1856557 w 3619883"/>
              <a:gd name="connsiteY107" fmla="*/ 133511 h 4297250"/>
              <a:gd name="connsiteX108" fmla="*/ 2066003 w 3619883"/>
              <a:gd name="connsiteY108" fmla="*/ 143313 h 4297250"/>
              <a:gd name="connsiteX109" fmla="*/ 2177615 w 3619883"/>
              <a:gd name="connsiteY109" fmla="*/ 119007 h 4297250"/>
              <a:gd name="connsiteX110" fmla="*/ 2255883 w 3619883"/>
              <a:gd name="connsiteY110" fmla="*/ 99047 h 4297250"/>
              <a:gd name="connsiteX111" fmla="*/ 2344622 w 3619883"/>
              <a:gd name="connsiteY111" fmla="*/ 91388 h 4297250"/>
              <a:gd name="connsiteX112" fmla="*/ 2455682 w 3619883"/>
              <a:gd name="connsiteY112" fmla="*/ 78869 h 4297250"/>
              <a:gd name="connsiteX113" fmla="*/ 2632609 w 3619883"/>
              <a:gd name="connsiteY113" fmla="*/ 75338 h 4297250"/>
              <a:gd name="connsiteX114" fmla="*/ 2742291 w 3619883"/>
              <a:gd name="connsiteY114" fmla="*/ 92282 h 4297250"/>
              <a:gd name="connsiteX115" fmla="*/ 2851974 w 3619883"/>
              <a:gd name="connsiteY115" fmla="*/ 109227 h 4297250"/>
              <a:gd name="connsiteX116" fmla="*/ 2907643 w 3619883"/>
              <a:gd name="connsiteY116" fmla="*/ 100020 h 4297250"/>
              <a:gd name="connsiteX117" fmla="*/ 2944022 w 3619883"/>
              <a:gd name="connsiteY117" fmla="*/ 30853 h 4297250"/>
              <a:gd name="connsiteX118" fmla="*/ 3022289 w 3619883"/>
              <a:gd name="connsiteY118" fmla="*/ 10893 h 4297250"/>
              <a:gd name="connsiteX119" fmla="*/ 3054807 w 3619883"/>
              <a:gd name="connsiteY119" fmla="*/ 24226 h 4297250"/>
              <a:gd name="connsiteX120" fmla="*/ 3141892 w 3619883"/>
              <a:gd name="connsiteY120" fmla="*/ 51925 h 4297250"/>
              <a:gd name="connsiteX121" fmla="*/ 3185711 w 3619883"/>
              <a:gd name="connsiteY121" fmla="*/ 59881 h 4297250"/>
              <a:gd name="connsiteX122" fmla="*/ 3219056 w 3619883"/>
              <a:gd name="connsiteY122" fmla="*/ 55536 h 4297250"/>
              <a:gd name="connsiteX123" fmla="*/ 3263425 w 3619883"/>
              <a:gd name="connsiteY123" fmla="*/ 51706 h 4297250"/>
              <a:gd name="connsiteX124" fmla="*/ 3296219 w 3619883"/>
              <a:gd name="connsiteY124" fmla="*/ 59147 h 4297250"/>
              <a:gd name="connsiteX125" fmla="*/ 3319094 w 3619883"/>
              <a:gd name="connsiteY125" fmla="*/ 42500 h 4297250"/>
              <a:gd name="connsiteX126" fmla="*/ 3420511 w 3619883"/>
              <a:gd name="connsiteY126" fmla="*/ 0 h 4297250"/>
              <a:gd name="connsiteX127" fmla="*/ 3453305 w 3619883"/>
              <a:gd name="connsiteY127" fmla="*/ 7440 h 4297250"/>
              <a:gd name="connsiteX128" fmla="*/ 3496571 w 3619883"/>
              <a:gd name="connsiteY128" fmla="*/ 27182 h 4297250"/>
              <a:gd name="connsiteX129" fmla="*/ 3602117 w 3619883"/>
              <a:gd name="connsiteY129" fmla="*/ 132521 h 4297250"/>
              <a:gd name="connsiteX130" fmla="*/ 3619883 w 3619883"/>
              <a:gd name="connsiteY130" fmla="*/ 140049 h 4297250"/>
              <a:gd name="connsiteX131" fmla="*/ 3619883 w 3619883"/>
              <a:gd name="connsiteY13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690646 w 3619883"/>
              <a:gd name="connsiteY9" fmla="*/ 4275461 h 4297250"/>
              <a:gd name="connsiteX10" fmla="*/ 2511710 w 3619883"/>
              <a:gd name="connsiteY10" fmla="*/ 4275461 h 4297250"/>
              <a:gd name="connsiteX11" fmla="*/ 2454288 w 3619883"/>
              <a:gd name="connsiteY11" fmla="*/ 4128157 h 4297250"/>
              <a:gd name="connsiteX12" fmla="*/ 2515810 w 3619883"/>
              <a:gd name="connsiteY12" fmla="*/ 4128157 h 4297250"/>
              <a:gd name="connsiteX13" fmla="*/ 2515810 w 3619883"/>
              <a:gd name="connsiteY13" fmla="*/ 3951392 h 4297250"/>
              <a:gd name="connsiteX14" fmla="*/ 2338025 w 3619883"/>
              <a:gd name="connsiteY14" fmla="*/ 3951392 h 4297250"/>
              <a:gd name="connsiteX15" fmla="*/ 2338025 w 3619883"/>
              <a:gd name="connsiteY15" fmla="*/ 4128157 h 4297250"/>
              <a:gd name="connsiteX16" fmla="*/ 2395120 w 3619883"/>
              <a:gd name="connsiteY16" fmla="*/ 4128157 h 4297250"/>
              <a:gd name="connsiteX17" fmla="*/ 2337697 w 3619883"/>
              <a:gd name="connsiteY17" fmla="*/ 4275461 h 4297250"/>
              <a:gd name="connsiteX18" fmla="*/ 2150155 w 3619883"/>
              <a:gd name="connsiteY18" fmla="*/ 4275461 h 4297250"/>
              <a:gd name="connsiteX19" fmla="*/ 2150155 w 3619883"/>
              <a:gd name="connsiteY19" fmla="*/ 4128157 h 4297250"/>
              <a:gd name="connsiteX20" fmla="*/ 2204852 w 3619883"/>
              <a:gd name="connsiteY20" fmla="*/ 4128157 h 4297250"/>
              <a:gd name="connsiteX21" fmla="*/ 2204852 w 3619883"/>
              <a:gd name="connsiteY21" fmla="*/ 3951392 h 4297250"/>
              <a:gd name="connsiteX22" fmla="*/ 2027068 w 3619883"/>
              <a:gd name="connsiteY22" fmla="*/ 3951392 h 4297250"/>
              <a:gd name="connsiteX23" fmla="*/ 2027068 w 3619883"/>
              <a:gd name="connsiteY23" fmla="*/ 4128157 h 4297250"/>
              <a:gd name="connsiteX24" fmla="*/ 2079759 w 3619883"/>
              <a:gd name="connsiteY24" fmla="*/ 4128157 h 4297250"/>
              <a:gd name="connsiteX25" fmla="*/ 2079759 w 3619883"/>
              <a:gd name="connsiteY25" fmla="*/ 4275461 h 4297250"/>
              <a:gd name="connsiteX26" fmla="*/ 1824703 w 3619883"/>
              <a:gd name="connsiteY26" fmla="*/ 4275461 h 4297250"/>
              <a:gd name="connsiteX27" fmla="*/ 1834468 w 3619883"/>
              <a:gd name="connsiteY27" fmla="*/ 4128157 h 4297250"/>
              <a:gd name="connsiteX28" fmla="*/ 1893894 w 3619883"/>
              <a:gd name="connsiteY28" fmla="*/ 4128157 h 4297250"/>
              <a:gd name="connsiteX29" fmla="*/ 1893894 w 3619883"/>
              <a:gd name="connsiteY29" fmla="*/ 3951392 h 4297250"/>
              <a:gd name="connsiteX30" fmla="*/ 1716110 w 3619883"/>
              <a:gd name="connsiteY30" fmla="*/ 3951392 h 4297250"/>
              <a:gd name="connsiteX31" fmla="*/ 1716110 w 3619883"/>
              <a:gd name="connsiteY31" fmla="*/ 4006431 h 4297250"/>
              <a:gd name="connsiteX32" fmla="*/ 1703447 w 3619883"/>
              <a:gd name="connsiteY32" fmla="*/ 4007960 h 4297250"/>
              <a:gd name="connsiteX33" fmla="*/ 1716110 w 3619883"/>
              <a:gd name="connsiteY33" fmla="*/ 4044284 h 4297250"/>
              <a:gd name="connsiteX34" fmla="*/ 1716110 w 3619883"/>
              <a:gd name="connsiteY34" fmla="*/ 4128157 h 4297250"/>
              <a:gd name="connsiteX35" fmla="*/ 1745346 w 3619883"/>
              <a:gd name="connsiteY35" fmla="*/ 4128157 h 4297250"/>
              <a:gd name="connsiteX36" fmla="*/ 1796694 w 3619883"/>
              <a:gd name="connsiteY36" fmla="*/ 4275461 h 4297250"/>
              <a:gd name="connsiteX37" fmla="*/ 1558844 w 3619883"/>
              <a:gd name="connsiteY37" fmla="*/ 4275461 h 4297250"/>
              <a:gd name="connsiteX38" fmla="*/ 1517252 w 3619883"/>
              <a:gd name="connsiteY38" fmla="*/ 4128157 h 4297250"/>
              <a:gd name="connsiteX39" fmla="*/ 1582936 w 3619883"/>
              <a:gd name="connsiteY39" fmla="*/ 4128157 h 4297250"/>
              <a:gd name="connsiteX40" fmla="*/ 1582936 w 3619883"/>
              <a:gd name="connsiteY40" fmla="*/ 3951392 h 4297250"/>
              <a:gd name="connsiteX41" fmla="*/ 1405151 w 3619883"/>
              <a:gd name="connsiteY41" fmla="*/ 3951392 h 4297250"/>
              <a:gd name="connsiteX42" fmla="*/ 1405151 w 3619883"/>
              <a:gd name="connsiteY42" fmla="*/ 4128157 h 4297250"/>
              <a:gd name="connsiteX43" fmla="*/ 1468988 w 3619883"/>
              <a:gd name="connsiteY43" fmla="*/ 4128157 h 4297250"/>
              <a:gd name="connsiteX44" fmla="*/ 1427396 w 3619883"/>
              <a:gd name="connsiteY44" fmla="*/ 4275461 h 4297250"/>
              <a:gd name="connsiteX45" fmla="*/ 1210751 w 3619883"/>
              <a:gd name="connsiteY45" fmla="*/ 4275461 h 4297250"/>
              <a:gd name="connsiteX46" fmla="*/ 1210751 w 3619883"/>
              <a:gd name="connsiteY46" fmla="*/ 4128157 h 4297250"/>
              <a:gd name="connsiteX47" fmla="*/ 1271978 w 3619883"/>
              <a:gd name="connsiteY47" fmla="*/ 4128157 h 4297250"/>
              <a:gd name="connsiteX48" fmla="*/ 1271978 w 3619883"/>
              <a:gd name="connsiteY48" fmla="*/ 3951392 h 4297250"/>
              <a:gd name="connsiteX49" fmla="*/ 1094193 w 3619883"/>
              <a:gd name="connsiteY49" fmla="*/ 3951392 h 4297250"/>
              <a:gd name="connsiteX50" fmla="*/ 1094193 w 3619883"/>
              <a:gd name="connsiteY50" fmla="*/ 4128157 h 4297250"/>
              <a:gd name="connsiteX51" fmla="*/ 1140354 w 3619883"/>
              <a:gd name="connsiteY51" fmla="*/ 4128157 h 4297250"/>
              <a:gd name="connsiteX52" fmla="*/ 1140354 w 3619883"/>
              <a:gd name="connsiteY52" fmla="*/ 4275461 h 4297250"/>
              <a:gd name="connsiteX53" fmla="*/ 953807 w 3619883"/>
              <a:gd name="connsiteY53" fmla="*/ 4275461 h 4297250"/>
              <a:gd name="connsiteX54" fmla="*/ 912215 w 3619883"/>
              <a:gd name="connsiteY54" fmla="*/ 4128157 h 4297250"/>
              <a:gd name="connsiteX55" fmla="*/ 961020 w 3619883"/>
              <a:gd name="connsiteY55" fmla="*/ 4128157 h 4297250"/>
              <a:gd name="connsiteX56" fmla="*/ 961020 w 3619883"/>
              <a:gd name="connsiteY56" fmla="*/ 3951392 h 4297250"/>
              <a:gd name="connsiteX57" fmla="*/ 783235 w 3619883"/>
              <a:gd name="connsiteY57" fmla="*/ 3951392 h 4297250"/>
              <a:gd name="connsiteX58" fmla="*/ 783235 w 3619883"/>
              <a:gd name="connsiteY58" fmla="*/ 4128157 h 4297250"/>
              <a:gd name="connsiteX59" fmla="*/ 871024 w 3619883"/>
              <a:gd name="connsiteY59" fmla="*/ 4128157 h 4297250"/>
              <a:gd name="connsiteX60" fmla="*/ 829432 w 3619883"/>
              <a:gd name="connsiteY60" fmla="*/ 4275461 h 4297250"/>
              <a:gd name="connsiteX61" fmla="*/ 611484 w 3619883"/>
              <a:gd name="connsiteY61" fmla="*/ 4275461 h 4297250"/>
              <a:gd name="connsiteX62" fmla="*/ 621247 w 3619883"/>
              <a:gd name="connsiteY62" fmla="*/ 4128157 h 4297250"/>
              <a:gd name="connsiteX63" fmla="*/ 650062 w 3619883"/>
              <a:gd name="connsiteY63" fmla="*/ 4128157 h 4297250"/>
              <a:gd name="connsiteX64" fmla="*/ 650062 w 3619883"/>
              <a:gd name="connsiteY64" fmla="*/ 3951392 h 4297250"/>
              <a:gd name="connsiteX65" fmla="*/ 472277 w 3619883"/>
              <a:gd name="connsiteY65" fmla="*/ 3951392 h 4297250"/>
              <a:gd name="connsiteX66" fmla="*/ 472277 w 3619883"/>
              <a:gd name="connsiteY66" fmla="*/ 4128157 h 4297250"/>
              <a:gd name="connsiteX67" fmla="*/ 522650 w 3619883"/>
              <a:gd name="connsiteY67" fmla="*/ 4128157 h 4297250"/>
              <a:gd name="connsiteX68" fmla="*/ 573998 w 3619883"/>
              <a:gd name="connsiteY68" fmla="*/ 4275461 h 4297250"/>
              <a:gd name="connsiteX69" fmla="*/ 336164 w 3619883"/>
              <a:gd name="connsiteY69" fmla="*/ 4275461 h 4297250"/>
              <a:gd name="connsiteX70" fmla="*/ 294572 w 3619883"/>
              <a:gd name="connsiteY70" fmla="*/ 4128157 h 4297250"/>
              <a:gd name="connsiteX71" fmla="*/ 339106 w 3619883"/>
              <a:gd name="connsiteY71" fmla="*/ 4128157 h 4297250"/>
              <a:gd name="connsiteX72" fmla="*/ 339106 w 3619883"/>
              <a:gd name="connsiteY72" fmla="*/ 3951392 h 4297250"/>
              <a:gd name="connsiteX73" fmla="*/ 161321 w 3619883"/>
              <a:gd name="connsiteY73" fmla="*/ 3951392 h 4297250"/>
              <a:gd name="connsiteX74" fmla="*/ 161321 w 3619883"/>
              <a:gd name="connsiteY74" fmla="*/ 4128157 h 4297250"/>
              <a:gd name="connsiteX75" fmla="*/ 230914 w 3619883"/>
              <a:gd name="connsiteY75" fmla="*/ 4128157 h 4297250"/>
              <a:gd name="connsiteX76" fmla="*/ 189322 w 3619883"/>
              <a:gd name="connsiteY76" fmla="*/ 4275461 h 4297250"/>
              <a:gd name="connsiteX77" fmla="*/ 0 w 3619883"/>
              <a:gd name="connsiteY77" fmla="*/ 4275461 h 4297250"/>
              <a:gd name="connsiteX78" fmla="*/ 0 w 3619883"/>
              <a:gd name="connsiteY78" fmla="*/ 42229 h 4297250"/>
              <a:gd name="connsiteX79" fmla="*/ 42464 w 3619883"/>
              <a:gd name="connsiteY79" fmla="*/ 40518 h 4297250"/>
              <a:gd name="connsiteX80" fmla="*/ 137733 w 3619883"/>
              <a:gd name="connsiteY80" fmla="*/ 35355 h 4297250"/>
              <a:gd name="connsiteX81" fmla="*/ 270565 w 3619883"/>
              <a:gd name="connsiteY81" fmla="*/ 29759 h 4297250"/>
              <a:gd name="connsiteX82" fmla="*/ 479734 w 3619883"/>
              <a:gd name="connsiteY82" fmla="*/ 45455 h 4297250"/>
              <a:gd name="connsiteX83" fmla="*/ 524103 w 3619883"/>
              <a:gd name="connsiteY83" fmla="*/ 41625 h 4297250"/>
              <a:gd name="connsiteX84" fmla="*/ 624416 w 3619883"/>
              <a:gd name="connsiteY84" fmla="*/ 22696 h 4297250"/>
              <a:gd name="connsiteX85" fmla="*/ 657762 w 3619883"/>
              <a:gd name="connsiteY85" fmla="*/ 18351 h 4297250"/>
              <a:gd name="connsiteX86" fmla="*/ 690557 w 3619883"/>
              <a:gd name="connsiteY86" fmla="*/ 25792 h 4297250"/>
              <a:gd name="connsiteX87" fmla="*/ 745123 w 3619883"/>
              <a:gd name="connsiteY87" fmla="*/ 40157 h 4297250"/>
              <a:gd name="connsiteX88" fmla="*/ 789493 w 3619883"/>
              <a:gd name="connsiteY88" fmla="*/ 36327 h 4297250"/>
              <a:gd name="connsiteX89" fmla="*/ 854255 w 3619883"/>
              <a:gd name="connsiteY89" fmla="*/ 68887 h 4297250"/>
              <a:gd name="connsiteX90" fmla="*/ 897520 w 3619883"/>
              <a:gd name="connsiteY90" fmla="*/ 88629 h 4297250"/>
              <a:gd name="connsiteX91" fmla="*/ 940510 w 3619883"/>
              <a:gd name="connsiteY91" fmla="*/ 114265 h 4297250"/>
              <a:gd name="connsiteX92" fmla="*/ 1082712 w 3619883"/>
              <a:gd name="connsiteY92" fmla="*/ 144543 h 4297250"/>
              <a:gd name="connsiteX93" fmla="*/ 1205348 w 3619883"/>
              <a:gd name="connsiteY93" fmla="*/ 120753 h 4297250"/>
              <a:gd name="connsiteX94" fmla="*/ 1271764 w 3619883"/>
              <a:gd name="connsiteY94" fmla="*/ 117956 h 4297250"/>
              <a:gd name="connsiteX95" fmla="*/ 1315583 w 3619883"/>
              <a:gd name="connsiteY95" fmla="*/ 125912 h 4297250"/>
              <a:gd name="connsiteX96" fmla="*/ 1359125 w 3619883"/>
              <a:gd name="connsiteY96" fmla="*/ 139761 h 4297250"/>
              <a:gd name="connsiteX97" fmla="*/ 1391919 w 3619883"/>
              <a:gd name="connsiteY97" fmla="*/ 147202 h 4297250"/>
              <a:gd name="connsiteX98" fmla="*/ 1436563 w 3619883"/>
              <a:gd name="connsiteY98" fmla="*/ 137480 h 4297250"/>
              <a:gd name="connsiteX99" fmla="*/ 1471566 w 3619883"/>
              <a:gd name="connsiteY99" fmla="*/ 97777 h 4297250"/>
              <a:gd name="connsiteX100" fmla="*/ 1505739 w 3619883"/>
              <a:gd name="connsiteY100" fmla="*/ 75753 h 4297250"/>
              <a:gd name="connsiteX101" fmla="*/ 1590891 w 3619883"/>
              <a:gd name="connsiteY101" fmla="*/ 144702 h 4297250"/>
              <a:gd name="connsiteX102" fmla="*/ 1625616 w 3619883"/>
              <a:gd name="connsiteY102" fmla="*/ 110893 h 4297250"/>
              <a:gd name="connsiteX103" fmla="*/ 1658964 w 3619883"/>
              <a:gd name="connsiteY103" fmla="*/ 106547 h 4297250"/>
              <a:gd name="connsiteX104" fmla="*/ 1746598 w 3619883"/>
              <a:gd name="connsiteY104" fmla="*/ 122460 h 4297250"/>
              <a:gd name="connsiteX105" fmla="*/ 1811913 w 3619883"/>
              <a:gd name="connsiteY105" fmla="*/ 143234 h 4297250"/>
              <a:gd name="connsiteX106" fmla="*/ 1856557 w 3619883"/>
              <a:gd name="connsiteY106" fmla="*/ 133511 h 4297250"/>
              <a:gd name="connsiteX107" fmla="*/ 2066003 w 3619883"/>
              <a:gd name="connsiteY107" fmla="*/ 143313 h 4297250"/>
              <a:gd name="connsiteX108" fmla="*/ 2177615 w 3619883"/>
              <a:gd name="connsiteY108" fmla="*/ 119007 h 4297250"/>
              <a:gd name="connsiteX109" fmla="*/ 2255883 w 3619883"/>
              <a:gd name="connsiteY109" fmla="*/ 99047 h 4297250"/>
              <a:gd name="connsiteX110" fmla="*/ 2344622 w 3619883"/>
              <a:gd name="connsiteY110" fmla="*/ 91388 h 4297250"/>
              <a:gd name="connsiteX111" fmla="*/ 2455682 w 3619883"/>
              <a:gd name="connsiteY111" fmla="*/ 78869 h 4297250"/>
              <a:gd name="connsiteX112" fmla="*/ 2632609 w 3619883"/>
              <a:gd name="connsiteY112" fmla="*/ 75338 h 4297250"/>
              <a:gd name="connsiteX113" fmla="*/ 2742291 w 3619883"/>
              <a:gd name="connsiteY113" fmla="*/ 92282 h 4297250"/>
              <a:gd name="connsiteX114" fmla="*/ 2851974 w 3619883"/>
              <a:gd name="connsiteY114" fmla="*/ 109227 h 4297250"/>
              <a:gd name="connsiteX115" fmla="*/ 2907643 w 3619883"/>
              <a:gd name="connsiteY115" fmla="*/ 100020 h 4297250"/>
              <a:gd name="connsiteX116" fmla="*/ 2944022 w 3619883"/>
              <a:gd name="connsiteY116" fmla="*/ 30853 h 4297250"/>
              <a:gd name="connsiteX117" fmla="*/ 3022289 w 3619883"/>
              <a:gd name="connsiteY117" fmla="*/ 10893 h 4297250"/>
              <a:gd name="connsiteX118" fmla="*/ 3054807 w 3619883"/>
              <a:gd name="connsiteY118" fmla="*/ 24226 h 4297250"/>
              <a:gd name="connsiteX119" fmla="*/ 3141892 w 3619883"/>
              <a:gd name="connsiteY119" fmla="*/ 51925 h 4297250"/>
              <a:gd name="connsiteX120" fmla="*/ 3185711 w 3619883"/>
              <a:gd name="connsiteY120" fmla="*/ 59881 h 4297250"/>
              <a:gd name="connsiteX121" fmla="*/ 3219056 w 3619883"/>
              <a:gd name="connsiteY121" fmla="*/ 55536 h 4297250"/>
              <a:gd name="connsiteX122" fmla="*/ 3263425 w 3619883"/>
              <a:gd name="connsiteY122" fmla="*/ 51706 h 4297250"/>
              <a:gd name="connsiteX123" fmla="*/ 3296219 w 3619883"/>
              <a:gd name="connsiteY123" fmla="*/ 59147 h 4297250"/>
              <a:gd name="connsiteX124" fmla="*/ 3319094 w 3619883"/>
              <a:gd name="connsiteY124" fmla="*/ 42500 h 4297250"/>
              <a:gd name="connsiteX125" fmla="*/ 3420511 w 3619883"/>
              <a:gd name="connsiteY125" fmla="*/ 0 h 4297250"/>
              <a:gd name="connsiteX126" fmla="*/ 3453305 w 3619883"/>
              <a:gd name="connsiteY126" fmla="*/ 7440 h 4297250"/>
              <a:gd name="connsiteX127" fmla="*/ 3496571 w 3619883"/>
              <a:gd name="connsiteY127" fmla="*/ 27182 h 4297250"/>
              <a:gd name="connsiteX128" fmla="*/ 3602117 w 3619883"/>
              <a:gd name="connsiteY128" fmla="*/ 132521 h 4297250"/>
              <a:gd name="connsiteX129" fmla="*/ 3619883 w 3619883"/>
              <a:gd name="connsiteY129" fmla="*/ 140049 h 4297250"/>
              <a:gd name="connsiteX130" fmla="*/ 3619883 w 3619883"/>
              <a:gd name="connsiteY13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826768 w 3619883"/>
              <a:gd name="connsiteY7" fmla="*/ 4128157 h 4297250"/>
              <a:gd name="connsiteX8" fmla="*/ 2690646 w 3619883"/>
              <a:gd name="connsiteY8" fmla="*/ 4275461 h 4297250"/>
              <a:gd name="connsiteX9" fmla="*/ 2511710 w 3619883"/>
              <a:gd name="connsiteY9" fmla="*/ 4275461 h 4297250"/>
              <a:gd name="connsiteX10" fmla="*/ 2454288 w 3619883"/>
              <a:gd name="connsiteY10" fmla="*/ 4128157 h 4297250"/>
              <a:gd name="connsiteX11" fmla="*/ 2515810 w 3619883"/>
              <a:gd name="connsiteY11" fmla="*/ 4128157 h 4297250"/>
              <a:gd name="connsiteX12" fmla="*/ 2515810 w 3619883"/>
              <a:gd name="connsiteY12" fmla="*/ 3951392 h 4297250"/>
              <a:gd name="connsiteX13" fmla="*/ 2338025 w 3619883"/>
              <a:gd name="connsiteY13" fmla="*/ 3951392 h 4297250"/>
              <a:gd name="connsiteX14" fmla="*/ 2338025 w 3619883"/>
              <a:gd name="connsiteY14" fmla="*/ 4128157 h 4297250"/>
              <a:gd name="connsiteX15" fmla="*/ 2395120 w 3619883"/>
              <a:gd name="connsiteY15" fmla="*/ 4128157 h 4297250"/>
              <a:gd name="connsiteX16" fmla="*/ 2337697 w 3619883"/>
              <a:gd name="connsiteY16" fmla="*/ 4275461 h 4297250"/>
              <a:gd name="connsiteX17" fmla="*/ 2150155 w 3619883"/>
              <a:gd name="connsiteY17" fmla="*/ 4275461 h 4297250"/>
              <a:gd name="connsiteX18" fmla="*/ 2150155 w 3619883"/>
              <a:gd name="connsiteY18" fmla="*/ 4128157 h 4297250"/>
              <a:gd name="connsiteX19" fmla="*/ 2204852 w 3619883"/>
              <a:gd name="connsiteY19" fmla="*/ 4128157 h 4297250"/>
              <a:gd name="connsiteX20" fmla="*/ 2204852 w 3619883"/>
              <a:gd name="connsiteY20" fmla="*/ 3951392 h 4297250"/>
              <a:gd name="connsiteX21" fmla="*/ 2027068 w 3619883"/>
              <a:gd name="connsiteY21" fmla="*/ 3951392 h 4297250"/>
              <a:gd name="connsiteX22" fmla="*/ 2027068 w 3619883"/>
              <a:gd name="connsiteY22" fmla="*/ 4128157 h 4297250"/>
              <a:gd name="connsiteX23" fmla="*/ 2079759 w 3619883"/>
              <a:gd name="connsiteY23" fmla="*/ 4128157 h 4297250"/>
              <a:gd name="connsiteX24" fmla="*/ 2079759 w 3619883"/>
              <a:gd name="connsiteY24" fmla="*/ 4275461 h 4297250"/>
              <a:gd name="connsiteX25" fmla="*/ 1824703 w 3619883"/>
              <a:gd name="connsiteY25" fmla="*/ 4275461 h 4297250"/>
              <a:gd name="connsiteX26" fmla="*/ 1834468 w 3619883"/>
              <a:gd name="connsiteY26" fmla="*/ 4128157 h 4297250"/>
              <a:gd name="connsiteX27" fmla="*/ 1893894 w 3619883"/>
              <a:gd name="connsiteY27" fmla="*/ 4128157 h 4297250"/>
              <a:gd name="connsiteX28" fmla="*/ 1893894 w 3619883"/>
              <a:gd name="connsiteY28" fmla="*/ 3951392 h 4297250"/>
              <a:gd name="connsiteX29" fmla="*/ 1716110 w 3619883"/>
              <a:gd name="connsiteY29" fmla="*/ 3951392 h 4297250"/>
              <a:gd name="connsiteX30" fmla="*/ 1716110 w 3619883"/>
              <a:gd name="connsiteY30" fmla="*/ 4006431 h 4297250"/>
              <a:gd name="connsiteX31" fmla="*/ 1703447 w 3619883"/>
              <a:gd name="connsiteY31" fmla="*/ 4007960 h 4297250"/>
              <a:gd name="connsiteX32" fmla="*/ 1716110 w 3619883"/>
              <a:gd name="connsiteY32" fmla="*/ 4044284 h 4297250"/>
              <a:gd name="connsiteX33" fmla="*/ 1716110 w 3619883"/>
              <a:gd name="connsiteY33" fmla="*/ 4128157 h 4297250"/>
              <a:gd name="connsiteX34" fmla="*/ 1745346 w 3619883"/>
              <a:gd name="connsiteY34" fmla="*/ 4128157 h 4297250"/>
              <a:gd name="connsiteX35" fmla="*/ 1796694 w 3619883"/>
              <a:gd name="connsiteY35" fmla="*/ 4275461 h 4297250"/>
              <a:gd name="connsiteX36" fmla="*/ 1558844 w 3619883"/>
              <a:gd name="connsiteY36" fmla="*/ 4275461 h 4297250"/>
              <a:gd name="connsiteX37" fmla="*/ 1517252 w 3619883"/>
              <a:gd name="connsiteY37" fmla="*/ 4128157 h 4297250"/>
              <a:gd name="connsiteX38" fmla="*/ 1582936 w 3619883"/>
              <a:gd name="connsiteY38" fmla="*/ 4128157 h 4297250"/>
              <a:gd name="connsiteX39" fmla="*/ 1582936 w 3619883"/>
              <a:gd name="connsiteY39" fmla="*/ 3951392 h 4297250"/>
              <a:gd name="connsiteX40" fmla="*/ 1405151 w 3619883"/>
              <a:gd name="connsiteY40" fmla="*/ 3951392 h 4297250"/>
              <a:gd name="connsiteX41" fmla="*/ 1405151 w 3619883"/>
              <a:gd name="connsiteY41" fmla="*/ 4128157 h 4297250"/>
              <a:gd name="connsiteX42" fmla="*/ 1468988 w 3619883"/>
              <a:gd name="connsiteY42" fmla="*/ 4128157 h 4297250"/>
              <a:gd name="connsiteX43" fmla="*/ 1427396 w 3619883"/>
              <a:gd name="connsiteY43" fmla="*/ 4275461 h 4297250"/>
              <a:gd name="connsiteX44" fmla="*/ 1210751 w 3619883"/>
              <a:gd name="connsiteY44" fmla="*/ 4275461 h 4297250"/>
              <a:gd name="connsiteX45" fmla="*/ 1210751 w 3619883"/>
              <a:gd name="connsiteY45" fmla="*/ 4128157 h 4297250"/>
              <a:gd name="connsiteX46" fmla="*/ 1271978 w 3619883"/>
              <a:gd name="connsiteY46" fmla="*/ 4128157 h 4297250"/>
              <a:gd name="connsiteX47" fmla="*/ 1271978 w 3619883"/>
              <a:gd name="connsiteY47" fmla="*/ 3951392 h 4297250"/>
              <a:gd name="connsiteX48" fmla="*/ 1094193 w 3619883"/>
              <a:gd name="connsiteY48" fmla="*/ 3951392 h 4297250"/>
              <a:gd name="connsiteX49" fmla="*/ 1094193 w 3619883"/>
              <a:gd name="connsiteY49" fmla="*/ 4128157 h 4297250"/>
              <a:gd name="connsiteX50" fmla="*/ 1140354 w 3619883"/>
              <a:gd name="connsiteY50" fmla="*/ 4128157 h 4297250"/>
              <a:gd name="connsiteX51" fmla="*/ 1140354 w 3619883"/>
              <a:gd name="connsiteY51" fmla="*/ 4275461 h 4297250"/>
              <a:gd name="connsiteX52" fmla="*/ 953807 w 3619883"/>
              <a:gd name="connsiteY52" fmla="*/ 4275461 h 4297250"/>
              <a:gd name="connsiteX53" fmla="*/ 912215 w 3619883"/>
              <a:gd name="connsiteY53" fmla="*/ 4128157 h 4297250"/>
              <a:gd name="connsiteX54" fmla="*/ 961020 w 3619883"/>
              <a:gd name="connsiteY54" fmla="*/ 4128157 h 4297250"/>
              <a:gd name="connsiteX55" fmla="*/ 961020 w 3619883"/>
              <a:gd name="connsiteY55" fmla="*/ 3951392 h 4297250"/>
              <a:gd name="connsiteX56" fmla="*/ 783235 w 3619883"/>
              <a:gd name="connsiteY56" fmla="*/ 3951392 h 4297250"/>
              <a:gd name="connsiteX57" fmla="*/ 783235 w 3619883"/>
              <a:gd name="connsiteY57" fmla="*/ 4128157 h 4297250"/>
              <a:gd name="connsiteX58" fmla="*/ 871024 w 3619883"/>
              <a:gd name="connsiteY58" fmla="*/ 4128157 h 4297250"/>
              <a:gd name="connsiteX59" fmla="*/ 829432 w 3619883"/>
              <a:gd name="connsiteY59" fmla="*/ 4275461 h 4297250"/>
              <a:gd name="connsiteX60" fmla="*/ 611484 w 3619883"/>
              <a:gd name="connsiteY60" fmla="*/ 4275461 h 4297250"/>
              <a:gd name="connsiteX61" fmla="*/ 621247 w 3619883"/>
              <a:gd name="connsiteY61" fmla="*/ 4128157 h 4297250"/>
              <a:gd name="connsiteX62" fmla="*/ 650062 w 3619883"/>
              <a:gd name="connsiteY62" fmla="*/ 4128157 h 4297250"/>
              <a:gd name="connsiteX63" fmla="*/ 650062 w 3619883"/>
              <a:gd name="connsiteY63" fmla="*/ 3951392 h 4297250"/>
              <a:gd name="connsiteX64" fmla="*/ 472277 w 3619883"/>
              <a:gd name="connsiteY64" fmla="*/ 3951392 h 4297250"/>
              <a:gd name="connsiteX65" fmla="*/ 472277 w 3619883"/>
              <a:gd name="connsiteY65" fmla="*/ 4128157 h 4297250"/>
              <a:gd name="connsiteX66" fmla="*/ 522650 w 3619883"/>
              <a:gd name="connsiteY66" fmla="*/ 4128157 h 4297250"/>
              <a:gd name="connsiteX67" fmla="*/ 573998 w 3619883"/>
              <a:gd name="connsiteY67" fmla="*/ 4275461 h 4297250"/>
              <a:gd name="connsiteX68" fmla="*/ 336164 w 3619883"/>
              <a:gd name="connsiteY68" fmla="*/ 4275461 h 4297250"/>
              <a:gd name="connsiteX69" fmla="*/ 294572 w 3619883"/>
              <a:gd name="connsiteY69" fmla="*/ 4128157 h 4297250"/>
              <a:gd name="connsiteX70" fmla="*/ 339106 w 3619883"/>
              <a:gd name="connsiteY70" fmla="*/ 4128157 h 4297250"/>
              <a:gd name="connsiteX71" fmla="*/ 339106 w 3619883"/>
              <a:gd name="connsiteY71" fmla="*/ 3951392 h 4297250"/>
              <a:gd name="connsiteX72" fmla="*/ 161321 w 3619883"/>
              <a:gd name="connsiteY72" fmla="*/ 3951392 h 4297250"/>
              <a:gd name="connsiteX73" fmla="*/ 161321 w 3619883"/>
              <a:gd name="connsiteY73" fmla="*/ 4128157 h 4297250"/>
              <a:gd name="connsiteX74" fmla="*/ 230914 w 3619883"/>
              <a:gd name="connsiteY74" fmla="*/ 4128157 h 4297250"/>
              <a:gd name="connsiteX75" fmla="*/ 189322 w 3619883"/>
              <a:gd name="connsiteY75" fmla="*/ 4275461 h 4297250"/>
              <a:gd name="connsiteX76" fmla="*/ 0 w 3619883"/>
              <a:gd name="connsiteY76" fmla="*/ 4275461 h 4297250"/>
              <a:gd name="connsiteX77" fmla="*/ 0 w 3619883"/>
              <a:gd name="connsiteY77" fmla="*/ 42229 h 4297250"/>
              <a:gd name="connsiteX78" fmla="*/ 42464 w 3619883"/>
              <a:gd name="connsiteY78" fmla="*/ 40518 h 4297250"/>
              <a:gd name="connsiteX79" fmla="*/ 137733 w 3619883"/>
              <a:gd name="connsiteY79" fmla="*/ 35355 h 4297250"/>
              <a:gd name="connsiteX80" fmla="*/ 270565 w 3619883"/>
              <a:gd name="connsiteY80" fmla="*/ 29759 h 4297250"/>
              <a:gd name="connsiteX81" fmla="*/ 479734 w 3619883"/>
              <a:gd name="connsiteY81" fmla="*/ 45455 h 4297250"/>
              <a:gd name="connsiteX82" fmla="*/ 524103 w 3619883"/>
              <a:gd name="connsiteY82" fmla="*/ 41625 h 4297250"/>
              <a:gd name="connsiteX83" fmla="*/ 624416 w 3619883"/>
              <a:gd name="connsiteY83" fmla="*/ 22696 h 4297250"/>
              <a:gd name="connsiteX84" fmla="*/ 657762 w 3619883"/>
              <a:gd name="connsiteY84" fmla="*/ 18351 h 4297250"/>
              <a:gd name="connsiteX85" fmla="*/ 690557 w 3619883"/>
              <a:gd name="connsiteY85" fmla="*/ 25792 h 4297250"/>
              <a:gd name="connsiteX86" fmla="*/ 745123 w 3619883"/>
              <a:gd name="connsiteY86" fmla="*/ 40157 h 4297250"/>
              <a:gd name="connsiteX87" fmla="*/ 789493 w 3619883"/>
              <a:gd name="connsiteY87" fmla="*/ 36327 h 4297250"/>
              <a:gd name="connsiteX88" fmla="*/ 854255 w 3619883"/>
              <a:gd name="connsiteY88" fmla="*/ 68887 h 4297250"/>
              <a:gd name="connsiteX89" fmla="*/ 897520 w 3619883"/>
              <a:gd name="connsiteY89" fmla="*/ 88629 h 4297250"/>
              <a:gd name="connsiteX90" fmla="*/ 940510 w 3619883"/>
              <a:gd name="connsiteY90" fmla="*/ 114265 h 4297250"/>
              <a:gd name="connsiteX91" fmla="*/ 1082712 w 3619883"/>
              <a:gd name="connsiteY91" fmla="*/ 144543 h 4297250"/>
              <a:gd name="connsiteX92" fmla="*/ 1205348 w 3619883"/>
              <a:gd name="connsiteY92" fmla="*/ 120753 h 4297250"/>
              <a:gd name="connsiteX93" fmla="*/ 1271764 w 3619883"/>
              <a:gd name="connsiteY93" fmla="*/ 117956 h 4297250"/>
              <a:gd name="connsiteX94" fmla="*/ 1315583 w 3619883"/>
              <a:gd name="connsiteY94" fmla="*/ 125912 h 4297250"/>
              <a:gd name="connsiteX95" fmla="*/ 1359125 w 3619883"/>
              <a:gd name="connsiteY95" fmla="*/ 139761 h 4297250"/>
              <a:gd name="connsiteX96" fmla="*/ 1391919 w 3619883"/>
              <a:gd name="connsiteY96" fmla="*/ 147202 h 4297250"/>
              <a:gd name="connsiteX97" fmla="*/ 1436563 w 3619883"/>
              <a:gd name="connsiteY97" fmla="*/ 137480 h 4297250"/>
              <a:gd name="connsiteX98" fmla="*/ 1471566 w 3619883"/>
              <a:gd name="connsiteY98" fmla="*/ 97777 h 4297250"/>
              <a:gd name="connsiteX99" fmla="*/ 1505739 w 3619883"/>
              <a:gd name="connsiteY99" fmla="*/ 75753 h 4297250"/>
              <a:gd name="connsiteX100" fmla="*/ 1590891 w 3619883"/>
              <a:gd name="connsiteY100" fmla="*/ 144702 h 4297250"/>
              <a:gd name="connsiteX101" fmla="*/ 1625616 w 3619883"/>
              <a:gd name="connsiteY101" fmla="*/ 110893 h 4297250"/>
              <a:gd name="connsiteX102" fmla="*/ 1658964 w 3619883"/>
              <a:gd name="connsiteY102" fmla="*/ 106547 h 4297250"/>
              <a:gd name="connsiteX103" fmla="*/ 1746598 w 3619883"/>
              <a:gd name="connsiteY103" fmla="*/ 122460 h 4297250"/>
              <a:gd name="connsiteX104" fmla="*/ 1811913 w 3619883"/>
              <a:gd name="connsiteY104" fmla="*/ 143234 h 4297250"/>
              <a:gd name="connsiteX105" fmla="*/ 1856557 w 3619883"/>
              <a:gd name="connsiteY105" fmla="*/ 133511 h 4297250"/>
              <a:gd name="connsiteX106" fmla="*/ 2066003 w 3619883"/>
              <a:gd name="connsiteY106" fmla="*/ 143313 h 4297250"/>
              <a:gd name="connsiteX107" fmla="*/ 2177615 w 3619883"/>
              <a:gd name="connsiteY107" fmla="*/ 119007 h 4297250"/>
              <a:gd name="connsiteX108" fmla="*/ 2255883 w 3619883"/>
              <a:gd name="connsiteY108" fmla="*/ 99047 h 4297250"/>
              <a:gd name="connsiteX109" fmla="*/ 2344622 w 3619883"/>
              <a:gd name="connsiteY109" fmla="*/ 91388 h 4297250"/>
              <a:gd name="connsiteX110" fmla="*/ 2455682 w 3619883"/>
              <a:gd name="connsiteY110" fmla="*/ 78869 h 4297250"/>
              <a:gd name="connsiteX111" fmla="*/ 2632609 w 3619883"/>
              <a:gd name="connsiteY111" fmla="*/ 75338 h 4297250"/>
              <a:gd name="connsiteX112" fmla="*/ 2742291 w 3619883"/>
              <a:gd name="connsiteY112" fmla="*/ 92282 h 4297250"/>
              <a:gd name="connsiteX113" fmla="*/ 2851974 w 3619883"/>
              <a:gd name="connsiteY113" fmla="*/ 109227 h 4297250"/>
              <a:gd name="connsiteX114" fmla="*/ 2907643 w 3619883"/>
              <a:gd name="connsiteY114" fmla="*/ 100020 h 4297250"/>
              <a:gd name="connsiteX115" fmla="*/ 2944022 w 3619883"/>
              <a:gd name="connsiteY115" fmla="*/ 30853 h 4297250"/>
              <a:gd name="connsiteX116" fmla="*/ 3022289 w 3619883"/>
              <a:gd name="connsiteY116" fmla="*/ 10893 h 4297250"/>
              <a:gd name="connsiteX117" fmla="*/ 3054807 w 3619883"/>
              <a:gd name="connsiteY117" fmla="*/ 24226 h 4297250"/>
              <a:gd name="connsiteX118" fmla="*/ 3141892 w 3619883"/>
              <a:gd name="connsiteY118" fmla="*/ 51925 h 4297250"/>
              <a:gd name="connsiteX119" fmla="*/ 3185711 w 3619883"/>
              <a:gd name="connsiteY119" fmla="*/ 59881 h 4297250"/>
              <a:gd name="connsiteX120" fmla="*/ 3219056 w 3619883"/>
              <a:gd name="connsiteY120" fmla="*/ 55536 h 4297250"/>
              <a:gd name="connsiteX121" fmla="*/ 3263425 w 3619883"/>
              <a:gd name="connsiteY121" fmla="*/ 51706 h 4297250"/>
              <a:gd name="connsiteX122" fmla="*/ 3296219 w 3619883"/>
              <a:gd name="connsiteY122" fmla="*/ 59147 h 4297250"/>
              <a:gd name="connsiteX123" fmla="*/ 3319094 w 3619883"/>
              <a:gd name="connsiteY123" fmla="*/ 42500 h 4297250"/>
              <a:gd name="connsiteX124" fmla="*/ 3420511 w 3619883"/>
              <a:gd name="connsiteY124" fmla="*/ 0 h 4297250"/>
              <a:gd name="connsiteX125" fmla="*/ 3453305 w 3619883"/>
              <a:gd name="connsiteY125" fmla="*/ 7440 h 4297250"/>
              <a:gd name="connsiteX126" fmla="*/ 3496571 w 3619883"/>
              <a:gd name="connsiteY126" fmla="*/ 27182 h 4297250"/>
              <a:gd name="connsiteX127" fmla="*/ 3602117 w 3619883"/>
              <a:gd name="connsiteY127" fmla="*/ 132521 h 4297250"/>
              <a:gd name="connsiteX128" fmla="*/ 3619883 w 3619883"/>
              <a:gd name="connsiteY128" fmla="*/ 140049 h 4297250"/>
              <a:gd name="connsiteX129" fmla="*/ 3619883 w 3619883"/>
              <a:gd name="connsiteY12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454288 w 3619883"/>
              <a:gd name="connsiteY9" fmla="*/ 4128157 h 4297250"/>
              <a:gd name="connsiteX10" fmla="*/ 2515810 w 3619883"/>
              <a:gd name="connsiteY10" fmla="*/ 4128157 h 4297250"/>
              <a:gd name="connsiteX11" fmla="*/ 2515810 w 3619883"/>
              <a:gd name="connsiteY11" fmla="*/ 3951392 h 4297250"/>
              <a:gd name="connsiteX12" fmla="*/ 2338025 w 3619883"/>
              <a:gd name="connsiteY12" fmla="*/ 3951392 h 4297250"/>
              <a:gd name="connsiteX13" fmla="*/ 2338025 w 3619883"/>
              <a:gd name="connsiteY13" fmla="*/ 4128157 h 4297250"/>
              <a:gd name="connsiteX14" fmla="*/ 2395120 w 3619883"/>
              <a:gd name="connsiteY14" fmla="*/ 4128157 h 4297250"/>
              <a:gd name="connsiteX15" fmla="*/ 2337697 w 3619883"/>
              <a:gd name="connsiteY15" fmla="*/ 4275461 h 4297250"/>
              <a:gd name="connsiteX16" fmla="*/ 2150155 w 3619883"/>
              <a:gd name="connsiteY16" fmla="*/ 4275461 h 4297250"/>
              <a:gd name="connsiteX17" fmla="*/ 2150155 w 3619883"/>
              <a:gd name="connsiteY17" fmla="*/ 4128157 h 4297250"/>
              <a:gd name="connsiteX18" fmla="*/ 2204852 w 3619883"/>
              <a:gd name="connsiteY18" fmla="*/ 4128157 h 4297250"/>
              <a:gd name="connsiteX19" fmla="*/ 2204852 w 3619883"/>
              <a:gd name="connsiteY19" fmla="*/ 3951392 h 4297250"/>
              <a:gd name="connsiteX20" fmla="*/ 2027068 w 3619883"/>
              <a:gd name="connsiteY20" fmla="*/ 3951392 h 4297250"/>
              <a:gd name="connsiteX21" fmla="*/ 2027068 w 3619883"/>
              <a:gd name="connsiteY21" fmla="*/ 4128157 h 4297250"/>
              <a:gd name="connsiteX22" fmla="*/ 2079759 w 3619883"/>
              <a:gd name="connsiteY22" fmla="*/ 4128157 h 4297250"/>
              <a:gd name="connsiteX23" fmla="*/ 2079759 w 3619883"/>
              <a:gd name="connsiteY23" fmla="*/ 4275461 h 4297250"/>
              <a:gd name="connsiteX24" fmla="*/ 1824703 w 3619883"/>
              <a:gd name="connsiteY24" fmla="*/ 4275461 h 4297250"/>
              <a:gd name="connsiteX25" fmla="*/ 1834468 w 3619883"/>
              <a:gd name="connsiteY25" fmla="*/ 4128157 h 4297250"/>
              <a:gd name="connsiteX26" fmla="*/ 1893894 w 3619883"/>
              <a:gd name="connsiteY26" fmla="*/ 4128157 h 4297250"/>
              <a:gd name="connsiteX27" fmla="*/ 1893894 w 3619883"/>
              <a:gd name="connsiteY27" fmla="*/ 3951392 h 4297250"/>
              <a:gd name="connsiteX28" fmla="*/ 1716110 w 3619883"/>
              <a:gd name="connsiteY28" fmla="*/ 3951392 h 4297250"/>
              <a:gd name="connsiteX29" fmla="*/ 1716110 w 3619883"/>
              <a:gd name="connsiteY29" fmla="*/ 4006431 h 4297250"/>
              <a:gd name="connsiteX30" fmla="*/ 1703447 w 3619883"/>
              <a:gd name="connsiteY30" fmla="*/ 4007960 h 4297250"/>
              <a:gd name="connsiteX31" fmla="*/ 1716110 w 3619883"/>
              <a:gd name="connsiteY31" fmla="*/ 4044284 h 4297250"/>
              <a:gd name="connsiteX32" fmla="*/ 1716110 w 3619883"/>
              <a:gd name="connsiteY32" fmla="*/ 4128157 h 4297250"/>
              <a:gd name="connsiteX33" fmla="*/ 1745346 w 3619883"/>
              <a:gd name="connsiteY33" fmla="*/ 4128157 h 4297250"/>
              <a:gd name="connsiteX34" fmla="*/ 1796694 w 3619883"/>
              <a:gd name="connsiteY34" fmla="*/ 4275461 h 4297250"/>
              <a:gd name="connsiteX35" fmla="*/ 1558844 w 3619883"/>
              <a:gd name="connsiteY35" fmla="*/ 4275461 h 4297250"/>
              <a:gd name="connsiteX36" fmla="*/ 1517252 w 3619883"/>
              <a:gd name="connsiteY36" fmla="*/ 4128157 h 4297250"/>
              <a:gd name="connsiteX37" fmla="*/ 1582936 w 3619883"/>
              <a:gd name="connsiteY37" fmla="*/ 4128157 h 4297250"/>
              <a:gd name="connsiteX38" fmla="*/ 1582936 w 3619883"/>
              <a:gd name="connsiteY38" fmla="*/ 3951392 h 4297250"/>
              <a:gd name="connsiteX39" fmla="*/ 1405151 w 3619883"/>
              <a:gd name="connsiteY39" fmla="*/ 3951392 h 4297250"/>
              <a:gd name="connsiteX40" fmla="*/ 1405151 w 3619883"/>
              <a:gd name="connsiteY40" fmla="*/ 4128157 h 4297250"/>
              <a:gd name="connsiteX41" fmla="*/ 1468988 w 3619883"/>
              <a:gd name="connsiteY41" fmla="*/ 4128157 h 4297250"/>
              <a:gd name="connsiteX42" fmla="*/ 1427396 w 3619883"/>
              <a:gd name="connsiteY42" fmla="*/ 4275461 h 4297250"/>
              <a:gd name="connsiteX43" fmla="*/ 1210751 w 3619883"/>
              <a:gd name="connsiteY43" fmla="*/ 4275461 h 4297250"/>
              <a:gd name="connsiteX44" fmla="*/ 1210751 w 3619883"/>
              <a:gd name="connsiteY44" fmla="*/ 4128157 h 4297250"/>
              <a:gd name="connsiteX45" fmla="*/ 1271978 w 3619883"/>
              <a:gd name="connsiteY45" fmla="*/ 4128157 h 4297250"/>
              <a:gd name="connsiteX46" fmla="*/ 1271978 w 3619883"/>
              <a:gd name="connsiteY46" fmla="*/ 3951392 h 4297250"/>
              <a:gd name="connsiteX47" fmla="*/ 1094193 w 3619883"/>
              <a:gd name="connsiteY47" fmla="*/ 3951392 h 4297250"/>
              <a:gd name="connsiteX48" fmla="*/ 1094193 w 3619883"/>
              <a:gd name="connsiteY48" fmla="*/ 4128157 h 4297250"/>
              <a:gd name="connsiteX49" fmla="*/ 1140354 w 3619883"/>
              <a:gd name="connsiteY49" fmla="*/ 4128157 h 4297250"/>
              <a:gd name="connsiteX50" fmla="*/ 1140354 w 3619883"/>
              <a:gd name="connsiteY50" fmla="*/ 4275461 h 4297250"/>
              <a:gd name="connsiteX51" fmla="*/ 953807 w 3619883"/>
              <a:gd name="connsiteY51" fmla="*/ 4275461 h 4297250"/>
              <a:gd name="connsiteX52" fmla="*/ 912215 w 3619883"/>
              <a:gd name="connsiteY52" fmla="*/ 4128157 h 4297250"/>
              <a:gd name="connsiteX53" fmla="*/ 961020 w 3619883"/>
              <a:gd name="connsiteY53" fmla="*/ 4128157 h 4297250"/>
              <a:gd name="connsiteX54" fmla="*/ 961020 w 3619883"/>
              <a:gd name="connsiteY54" fmla="*/ 3951392 h 4297250"/>
              <a:gd name="connsiteX55" fmla="*/ 783235 w 3619883"/>
              <a:gd name="connsiteY55" fmla="*/ 3951392 h 4297250"/>
              <a:gd name="connsiteX56" fmla="*/ 783235 w 3619883"/>
              <a:gd name="connsiteY56" fmla="*/ 4128157 h 4297250"/>
              <a:gd name="connsiteX57" fmla="*/ 871024 w 3619883"/>
              <a:gd name="connsiteY57" fmla="*/ 4128157 h 4297250"/>
              <a:gd name="connsiteX58" fmla="*/ 829432 w 3619883"/>
              <a:gd name="connsiteY58" fmla="*/ 4275461 h 4297250"/>
              <a:gd name="connsiteX59" fmla="*/ 611484 w 3619883"/>
              <a:gd name="connsiteY59" fmla="*/ 4275461 h 4297250"/>
              <a:gd name="connsiteX60" fmla="*/ 621247 w 3619883"/>
              <a:gd name="connsiteY60" fmla="*/ 4128157 h 4297250"/>
              <a:gd name="connsiteX61" fmla="*/ 650062 w 3619883"/>
              <a:gd name="connsiteY61" fmla="*/ 4128157 h 4297250"/>
              <a:gd name="connsiteX62" fmla="*/ 650062 w 3619883"/>
              <a:gd name="connsiteY62" fmla="*/ 3951392 h 4297250"/>
              <a:gd name="connsiteX63" fmla="*/ 472277 w 3619883"/>
              <a:gd name="connsiteY63" fmla="*/ 3951392 h 4297250"/>
              <a:gd name="connsiteX64" fmla="*/ 472277 w 3619883"/>
              <a:gd name="connsiteY64" fmla="*/ 4128157 h 4297250"/>
              <a:gd name="connsiteX65" fmla="*/ 522650 w 3619883"/>
              <a:gd name="connsiteY65" fmla="*/ 4128157 h 4297250"/>
              <a:gd name="connsiteX66" fmla="*/ 573998 w 3619883"/>
              <a:gd name="connsiteY66" fmla="*/ 4275461 h 4297250"/>
              <a:gd name="connsiteX67" fmla="*/ 336164 w 3619883"/>
              <a:gd name="connsiteY67" fmla="*/ 4275461 h 4297250"/>
              <a:gd name="connsiteX68" fmla="*/ 294572 w 3619883"/>
              <a:gd name="connsiteY68" fmla="*/ 4128157 h 4297250"/>
              <a:gd name="connsiteX69" fmla="*/ 339106 w 3619883"/>
              <a:gd name="connsiteY69" fmla="*/ 4128157 h 4297250"/>
              <a:gd name="connsiteX70" fmla="*/ 339106 w 3619883"/>
              <a:gd name="connsiteY70" fmla="*/ 3951392 h 4297250"/>
              <a:gd name="connsiteX71" fmla="*/ 161321 w 3619883"/>
              <a:gd name="connsiteY71" fmla="*/ 3951392 h 4297250"/>
              <a:gd name="connsiteX72" fmla="*/ 161321 w 3619883"/>
              <a:gd name="connsiteY72" fmla="*/ 4128157 h 4297250"/>
              <a:gd name="connsiteX73" fmla="*/ 230914 w 3619883"/>
              <a:gd name="connsiteY73" fmla="*/ 4128157 h 4297250"/>
              <a:gd name="connsiteX74" fmla="*/ 189322 w 3619883"/>
              <a:gd name="connsiteY74" fmla="*/ 4275461 h 4297250"/>
              <a:gd name="connsiteX75" fmla="*/ 0 w 3619883"/>
              <a:gd name="connsiteY75" fmla="*/ 4275461 h 4297250"/>
              <a:gd name="connsiteX76" fmla="*/ 0 w 3619883"/>
              <a:gd name="connsiteY76" fmla="*/ 42229 h 4297250"/>
              <a:gd name="connsiteX77" fmla="*/ 42464 w 3619883"/>
              <a:gd name="connsiteY77" fmla="*/ 40518 h 4297250"/>
              <a:gd name="connsiteX78" fmla="*/ 137733 w 3619883"/>
              <a:gd name="connsiteY78" fmla="*/ 35355 h 4297250"/>
              <a:gd name="connsiteX79" fmla="*/ 270565 w 3619883"/>
              <a:gd name="connsiteY79" fmla="*/ 29759 h 4297250"/>
              <a:gd name="connsiteX80" fmla="*/ 479734 w 3619883"/>
              <a:gd name="connsiteY80" fmla="*/ 45455 h 4297250"/>
              <a:gd name="connsiteX81" fmla="*/ 524103 w 3619883"/>
              <a:gd name="connsiteY81" fmla="*/ 41625 h 4297250"/>
              <a:gd name="connsiteX82" fmla="*/ 624416 w 3619883"/>
              <a:gd name="connsiteY82" fmla="*/ 22696 h 4297250"/>
              <a:gd name="connsiteX83" fmla="*/ 657762 w 3619883"/>
              <a:gd name="connsiteY83" fmla="*/ 18351 h 4297250"/>
              <a:gd name="connsiteX84" fmla="*/ 690557 w 3619883"/>
              <a:gd name="connsiteY84" fmla="*/ 25792 h 4297250"/>
              <a:gd name="connsiteX85" fmla="*/ 745123 w 3619883"/>
              <a:gd name="connsiteY85" fmla="*/ 40157 h 4297250"/>
              <a:gd name="connsiteX86" fmla="*/ 789493 w 3619883"/>
              <a:gd name="connsiteY86" fmla="*/ 36327 h 4297250"/>
              <a:gd name="connsiteX87" fmla="*/ 854255 w 3619883"/>
              <a:gd name="connsiteY87" fmla="*/ 68887 h 4297250"/>
              <a:gd name="connsiteX88" fmla="*/ 897520 w 3619883"/>
              <a:gd name="connsiteY88" fmla="*/ 88629 h 4297250"/>
              <a:gd name="connsiteX89" fmla="*/ 940510 w 3619883"/>
              <a:gd name="connsiteY89" fmla="*/ 114265 h 4297250"/>
              <a:gd name="connsiteX90" fmla="*/ 1082712 w 3619883"/>
              <a:gd name="connsiteY90" fmla="*/ 144543 h 4297250"/>
              <a:gd name="connsiteX91" fmla="*/ 1205348 w 3619883"/>
              <a:gd name="connsiteY91" fmla="*/ 120753 h 4297250"/>
              <a:gd name="connsiteX92" fmla="*/ 1271764 w 3619883"/>
              <a:gd name="connsiteY92" fmla="*/ 117956 h 4297250"/>
              <a:gd name="connsiteX93" fmla="*/ 1315583 w 3619883"/>
              <a:gd name="connsiteY93" fmla="*/ 125912 h 4297250"/>
              <a:gd name="connsiteX94" fmla="*/ 1359125 w 3619883"/>
              <a:gd name="connsiteY94" fmla="*/ 139761 h 4297250"/>
              <a:gd name="connsiteX95" fmla="*/ 1391919 w 3619883"/>
              <a:gd name="connsiteY95" fmla="*/ 147202 h 4297250"/>
              <a:gd name="connsiteX96" fmla="*/ 1436563 w 3619883"/>
              <a:gd name="connsiteY96" fmla="*/ 137480 h 4297250"/>
              <a:gd name="connsiteX97" fmla="*/ 1471566 w 3619883"/>
              <a:gd name="connsiteY97" fmla="*/ 97777 h 4297250"/>
              <a:gd name="connsiteX98" fmla="*/ 1505739 w 3619883"/>
              <a:gd name="connsiteY98" fmla="*/ 75753 h 4297250"/>
              <a:gd name="connsiteX99" fmla="*/ 1590891 w 3619883"/>
              <a:gd name="connsiteY99" fmla="*/ 144702 h 4297250"/>
              <a:gd name="connsiteX100" fmla="*/ 1625616 w 3619883"/>
              <a:gd name="connsiteY100" fmla="*/ 110893 h 4297250"/>
              <a:gd name="connsiteX101" fmla="*/ 1658964 w 3619883"/>
              <a:gd name="connsiteY101" fmla="*/ 106547 h 4297250"/>
              <a:gd name="connsiteX102" fmla="*/ 1746598 w 3619883"/>
              <a:gd name="connsiteY102" fmla="*/ 122460 h 4297250"/>
              <a:gd name="connsiteX103" fmla="*/ 1811913 w 3619883"/>
              <a:gd name="connsiteY103" fmla="*/ 143234 h 4297250"/>
              <a:gd name="connsiteX104" fmla="*/ 1856557 w 3619883"/>
              <a:gd name="connsiteY104" fmla="*/ 133511 h 4297250"/>
              <a:gd name="connsiteX105" fmla="*/ 2066003 w 3619883"/>
              <a:gd name="connsiteY105" fmla="*/ 143313 h 4297250"/>
              <a:gd name="connsiteX106" fmla="*/ 2177615 w 3619883"/>
              <a:gd name="connsiteY106" fmla="*/ 119007 h 4297250"/>
              <a:gd name="connsiteX107" fmla="*/ 2255883 w 3619883"/>
              <a:gd name="connsiteY107" fmla="*/ 99047 h 4297250"/>
              <a:gd name="connsiteX108" fmla="*/ 2344622 w 3619883"/>
              <a:gd name="connsiteY108" fmla="*/ 91388 h 4297250"/>
              <a:gd name="connsiteX109" fmla="*/ 2455682 w 3619883"/>
              <a:gd name="connsiteY109" fmla="*/ 78869 h 4297250"/>
              <a:gd name="connsiteX110" fmla="*/ 2632609 w 3619883"/>
              <a:gd name="connsiteY110" fmla="*/ 75338 h 4297250"/>
              <a:gd name="connsiteX111" fmla="*/ 2742291 w 3619883"/>
              <a:gd name="connsiteY111" fmla="*/ 92282 h 4297250"/>
              <a:gd name="connsiteX112" fmla="*/ 2851974 w 3619883"/>
              <a:gd name="connsiteY112" fmla="*/ 109227 h 4297250"/>
              <a:gd name="connsiteX113" fmla="*/ 2907643 w 3619883"/>
              <a:gd name="connsiteY113" fmla="*/ 100020 h 4297250"/>
              <a:gd name="connsiteX114" fmla="*/ 2944022 w 3619883"/>
              <a:gd name="connsiteY114" fmla="*/ 30853 h 4297250"/>
              <a:gd name="connsiteX115" fmla="*/ 3022289 w 3619883"/>
              <a:gd name="connsiteY115" fmla="*/ 10893 h 4297250"/>
              <a:gd name="connsiteX116" fmla="*/ 3054807 w 3619883"/>
              <a:gd name="connsiteY116" fmla="*/ 24226 h 4297250"/>
              <a:gd name="connsiteX117" fmla="*/ 3141892 w 3619883"/>
              <a:gd name="connsiteY117" fmla="*/ 51925 h 4297250"/>
              <a:gd name="connsiteX118" fmla="*/ 3185711 w 3619883"/>
              <a:gd name="connsiteY118" fmla="*/ 59881 h 4297250"/>
              <a:gd name="connsiteX119" fmla="*/ 3219056 w 3619883"/>
              <a:gd name="connsiteY119" fmla="*/ 55536 h 4297250"/>
              <a:gd name="connsiteX120" fmla="*/ 3263425 w 3619883"/>
              <a:gd name="connsiteY120" fmla="*/ 51706 h 4297250"/>
              <a:gd name="connsiteX121" fmla="*/ 3296219 w 3619883"/>
              <a:gd name="connsiteY121" fmla="*/ 59147 h 4297250"/>
              <a:gd name="connsiteX122" fmla="*/ 3319094 w 3619883"/>
              <a:gd name="connsiteY122" fmla="*/ 42500 h 4297250"/>
              <a:gd name="connsiteX123" fmla="*/ 3420511 w 3619883"/>
              <a:gd name="connsiteY123" fmla="*/ 0 h 4297250"/>
              <a:gd name="connsiteX124" fmla="*/ 3453305 w 3619883"/>
              <a:gd name="connsiteY124" fmla="*/ 7440 h 4297250"/>
              <a:gd name="connsiteX125" fmla="*/ 3496571 w 3619883"/>
              <a:gd name="connsiteY125" fmla="*/ 27182 h 4297250"/>
              <a:gd name="connsiteX126" fmla="*/ 3602117 w 3619883"/>
              <a:gd name="connsiteY126" fmla="*/ 132521 h 4297250"/>
              <a:gd name="connsiteX127" fmla="*/ 3619883 w 3619883"/>
              <a:gd name="connsiteY127" fmla="*/ 140049 h 4297250"/>
              <a:gd name="connsiteX128" fmla="*/ 3619883 w 3619883"/>
              <a:gd name="connsiteY12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454288 w 3619883"/>
              <a:gd name="connsiteY9" fmla="*/ 4128157 h 4297250"/>
              <a:gd name="connsiteX10" fmla="*/ 2515810 w 3619883"/>
              <a:gd name="connsiteY10" fmla="*/ 4128157 h 4297250"/>
              <a:gd name="connsiteX11" fmla="*/ 2338025 w 3619883"/>
              <a:gd name="connsiteY11" fmla="*/ 3951392 h 4297250"/>
              <a:gd name="connsiteX12" fmla="*/ 2338025 w 3619883"/>
              <a:gd name="connsiteY12" fmla="*/ 4128157 h 4297250"/>
              <a:gd name="connsiteX13" fmla="*/ 2395120 w 3619883"/>
              <a:gd name="connsiteY13" fmla="*/ 4128157 h 4297250"/>
              <a:gd name="connsiteX14" fmla="*/ 2337697 w 3619883"/>
              <a:gd name="connsiteY14" fmla="*/ 4275461 h 4297250"/>
              <a:gd name="connsiteX15" fmla="*/ 2150155 w 3619883"/>
              <a:gd name="connsiteY15" fmla="*/ 4275461 h 4297250"/>
              <a:gd name="connsiteX16" fmla="*/ 2150155 w 3619883"/>
              <a:gd name="connsiteY16" fmla="*/ 4128157 h 4297250"/>
              <a:gd name="connsiteX17" fmla="*/ 2204852 w 3619883"/>
              <a:gd name="connsiteY17" fmla="*/ 4128157 h 4297250"/>
              <a:gd name="connsiteX18" fmla="*/ 2204852 w 3619883"/>
              <a:gd name="connsiteY18" fmla="*/ 3951392 h 4297250"/>
              <a:gd name="connsiteX19" fmla="*/ 2027068 w 3619883"/>
              <a:gd name="connsiteY19" fmla="*/ 3951392 h 4297250"/>
              <a:gd name="connsiteX20" fmla="*/ 2027068 w 3619883"/>
              <a:gd name="connsiteY20" fmla="*/ 4128157 h 4297250"/>
              <a:gd name="connsiteX21" fmla="*/ 2079759 w 3619883"/>
              <a:gd name="connsiteY21" fmla="*/ 4128157 h 4297250"/>
              <a:gd name="connsiteX22" fmla="*/ 2079759 w 3619883"/>
              <a:gd name="connsiteY22" fmla="*/ 4275461 h 4297250"/>
              <a:gd name="connsiteX23" fmla="*/ 1824703 w 3619883"/>
              <a:gd name="connsiteY23" fmla="*/ 4275461 h 4297250"/>
              <a:gd name="connsiteX24" fmla="*/ 1834468 w 3619883"/>
              <a:gd name="connsiteY24" fmla="*/ 4128157 h 4297250"/>
              <a:gd name="connsiteX25" fmla="*/ 1893894 w 3619883"/>
              <a:gd name="connsiteY25" fmla="*/ 4128157 h 4297250"/>
              <a:gd name="connsiteX26" fmla="*/ 1893894 w 3619883"/>
              <a:gd name="connsiteY26" fmla="*/ 3951392 h 4297250"/>
              <a:gd name="connsiteX27" fmla="*/ 1716110 w 3619883"/>
              <a:gd name="connsiteY27" fmla="*/ 3951392 h 4297250"/>
              <a:gd name="connsiteX28" fmla="*/ 1716110 w 3619883"/>
              <a:gd name="connsiteY28" fmla="*/ 4006431 h 4297250"/>
              <a:gd name="connsiteX29" fmla="*/ 1703447 w 3619883"/>
              <a:gd name="connsiteY29" fmla="*/ 4007960 h 4297250"/>
              <a:gd name="connsiteX30" fmla="*/ 1716110 w 3619883"/>
              <a:gd name="connsiteY30" fmla="*/ 4044284 h 4297250"/>
              <a:gd name="connsiteX31" fmla="*/ 1716110 w 3619883"/>
              <a:gd name="connsiteY31" fmla="*/ 4128157 h 4297250"/>
              <a:gd name="connsiteX32" fmla="*/ 1745346 w 3619883"/>
              <a:gd name="connsiteY32" fmla="*/ 4128157 h 4297250"/>
              <a:gd name="connsiteX33" fmla="*/ 1796694 w 3619883"/>
              <a:gd name="connsiteY33" fmla="*/ 4275461 h 4297250"/>
              <a:gd name="connsiteX34" fmla="*/ 1558844 w 3619883"/>
              <a:gd name="connsiteY34" fmla="*/ 4275461 h 4297250"/>
              <a:gd name="connsiteX35" fmla="*/ 1517252 w 3619883"/>
              <a:gd name="connsiteY35" fmla="*/ 4128157 h 4297250"/>
              <a:gd name="connsiteX36" fmla="*/ 1582936 w 3619883"/>
              <a:gd name="connsiteY36" fmla="*/ 4128157 h 4297250"/>
              <a:gd name="connsiteX37" fmla="*/ 1582936 w 3619883"/>
              <a:gd name="connsiteY37" fmla="*/ 3951392 h 4297250"/>
              <a:gd name="connsiteX38" fmla="*/ 1405151 w 3619883"/>
              <a:gd name="connsiteY38" fmla="*/ 3951392 h 4297250"/>
              <a:gd name="connsiteX39" fmla="*/ 1405151 w 3619883"/>
              <a:gd name="connsiteY39" fmla="*/ 4128157 h 4297250"/>
              <a:gd name="connsiteX40" fmla="*/ 1468988 w 3619883"/>
              <a:gd name="connsiteY40" fmla="*/ 4128157 h 4297250"/>
              <a:gd name="connsiteX41" fmla="*/ 1427396 w 3619883"/>
              <a:gd name="connsiteY41" fmla="*/ 4275461 h 4297250"/>
              <a:gd name="connsiteX42" fmla="*/ 1210751 w 3619883"/>
              <a:gd name="connsiteY42" fmla="*/ 4275461 h 4297250"/>
              <a:gd name="connsiteX43" fmla="*/ 1210751 w 3619883"/>
              <a:gd name="connsiteY43" fmla="*/ 4128157 h 4297250"/>
              <a:gd name="connsiteX44" fmla="*/ 1271978 w 3619883"/>
              <a:gd name="connsiteY44" fmla="*/ 4128157 h 4297250"/>
              <a:gd name="connsiteX45" fmla="*/ 1271978 w 3619883"/>
              <a:gd name="connsiteY45" fmla="*/ 3951392 h 4297250"/>
              <a:gd name="connsiteX46" fmla="*/ 1094193 w 3619883"/>
              <a:gd name="connsiteY46" fmla="*/ 3951392 h 4297250"/>
              <a:gd name="connsiteX47" fmla="*/ 1094193 w 3619883"/>
              <a:gd name="connsiteY47" fmla="*/ 4128157 h 4297250"/>
              <a:gd name="connsiteX48" fmla="*/ 1140354 w 3619883"/>
              <a:gd name="connsiteY48" fmla="*/ 4128157 h 4297250"/>
              <a:gd name="connsiteX49" fmla="*/ 1140354 w 3619883"/>
              <a:gd name="connsiteY49" fmla="*/ 4275461 h 4297250"/>
              <a:gd name="connsiteX50" fmla="*/ 953807 w 3619883"/>
              <a:gd name="connsiteY50" fmla="*/ 4275461 h 4297250"/>
              <a:gd name="connsiteX51" fmla="*/ 912215 w 3619883"/>
              <a:gd name="connsiteY51" fmla="*/ 4128157 h 4297250"/>
              <a:gd name="connsiteX52" fmla="*/ 961020 w 3619883"/>
              <a:gd name="connsiteY52" fmla="*/ 4128157 h 4297250"/>
              <a:gd name="connsiteX53" fmla="*/ 961020 w 3619883"/>
              <a:gd name="connsiteY53" fmla="*/ 3951392 h 4297250"/>
              <a:gd name="connsiteX54" fmla="*/ 783235 w 3619883"/>
              <a:gd name="connsiteY54" fmla="*/ 3951392 h 4297250"/>
              <a:gd name="connsiteX55" fmla="*/ 783235 w 3619883"/>
              <a:gd name="connsiteY55" fmla="*/ 4128157 h 4297250"/>
              <a:gd name="connsiteX56" fmla="*/ 871024 w 3619883"/>
              <a:gd name="connsiteY56" fmla="*/ 4128157 h 4297250"/>
              <a:gd name="connsiteX57" fmla="*/ 829432 w 3619883"/>
              <a:gd name="connsiteY57" fmla="*/ 4275461 h 4297250"/>
              <a:gd name="connsiteX58" fmla="*/ 611484 w 3619883"/>
              <a:gd name="connsiteY58" fmla="*/ 4275461 h 4297250"/>
              <a:gd name="connsiteX59" fmla="*/ 621247 w 3619883"/>
              <a:gd name="connsiteY59" fmla="*/ 4128157 h 4297250"/>
              <a:gd name="connsiteX60" fmla="*/ 650062 w 3619883"/>
              <a:gd name="connsiteY60" fmla="*/ 4128157 h 4297250"/>
              <a:gd name="connsiteX61" fmla="*/ 650062 w 3619883"/>
              <a:gd name="connsiteY61" fmla="*/ 3951392 h 4297250"/>
              <a:gd name="connsiteX62" fmla="*/ 472277 w 3619883"/>
              <a:gd name="connsiteY62" fmla="*/ 3951392 h 4297250"/>
              <a:gd name="connsiteX63" fmla="*/ 472277 w 3619883"/>
              <a:gd name="connsiteY63" fmla="*/ 4128157 h 4297250"/>
              <a:gd name="connsiteX64" fmla="*/ 522650 w 3619883"/>
              <a:gd name="connsiteY64" fmla="*/ 4128157 h 4297250"/>
              <a:gd name="connsiteX65" fmla="*/ 573998 w 3619883"/>
              <a:gd name="connsiteY65" fmla="*/ 4275461 h 4297250"/>
              <a:gd name="connsiteX66" fmla="*/ 336164 w 3619883"/>
              <a:gd name="connsiteY66" fmla="*/ 4275461 h 4297250"/>
              <a:gd name="connsiteX67" fmla="*/ 294572 w 3619883"/>
              <a:gd name="connsiteY67" fmla="*/ 4128157 h 4297250"/>
              <a:gd name="connsiteX68" fmla="*/ 339106 w 3619883"/>
              <a:gd name="connsiteY68" fmla="*/ 4128157 h 4297250"/>
              <a:gd name="connsiteX69" fmla="*/ 339106 w 3619883"/>
              <a:gd name="connsiteY69" fmla="*/ 3951392 h 4297250"/>
              <a:gd name="connsiteX70" fmla="*/ 161321 w 3619883"/>
              <a:gd name="connsiteY70" fmla="*/ 3951392 h 4297250"/>
              <a:gd name="connsiteX71" fmla="*/ 161321 w 3619883"/>
              <a:gd name="connsiteY71" fmla="*/ 4128157 h 4297250"/>
              <a:gd name="connsiteX72" fmla="*/ 230914 w 3619883"/>
              <a:gd name="connsiteY72" fmla="*/ 4128157 h 4297250"/>
              <a:gd name="connsiteX73" fmla="*/ 189322 w 3619883"/>
              <a:gd name="connsiteY73" fmla="*/ 4275461 h 4297250"/>
              <a:gd name="connsiteX74" fmla="*/ 0 w 3619883"/>
              <a:gd name="connsiteY74" fmla="*/ 4275461 h 4297250"/>
              <a:gd name="connsiteX75" fmla="*/ 0 w 3619883"/>
              <a:gd name="connsiteY75" fmla="*/ 42229 h 4297250"/>
              <a:gd name="connsiteX76" fmla="*/ 42464 w 3619883"/>
              <a:gd name="connsiteY76" fmla="*/ 40518 h 4297250"/>
              <a:gd name="connsiteX77" fmla="*/ 137733 w 3619883"/>
              <a:gd name="connsiteY77" fmla="*/ 35355 h 4297250"/>
              <a:gd name="connsiteX78" fmla="*/ 270565 w 3619883"/>
              <a:gd name="connsiteY78" fmla="*/ 29759 h 4297250"/>
              <a:gd name="connsiteX79" fmla="*/ 479734 w 3619883"/>
              <a:gd name="connsiteY79" fmla="*/ 45455 h 4297250"/>
              <a:gd name="connsiteX80" fmla="*/ 524103 w 3619883"/>
              <a:gd name="connsiteY80" fmla="*/ 41625 h 4297250"/>
              <a:gd name="connsiteX81" fmla="*/ 624416 w 3619883"/>
              <a:gd name="connsiteY81" fmla="*/ 22696 h 4297250"/>
              <a:gd name="connsiteX82" fmla="*/ 657762 w 3619883"/>
              <a:gd name="connsiteY82" fmla="*/ 18351 h 4297250"/>
              <a:gd name="connsiteX83" fmla="*/ 690557 w 3619883"/>
              <a:gd name="connsiteY83" fmla="*/ 25792 h 4297250"/>
              <a:gd name="connsiteX84" fmla="*/ 745123 w 3619883"/>
              <a:gd name="connsiteY84" fmla="*/ 40157 h 4297250"/>
              <a:gd name="connsiteX85" fmla="*/ 789493 w 3619883"/>
              <a:gd name="connsiteY85" fmla="*/ 36327 h 4297250"/>
              <a:gd name="connsiteX86" fmla="*/ 854255 w 3619883"/>
              <a:gd name="connsiteY86" fmla="*/ 68887 h 4297250"/>
              <a:gd name="connsiteX87" fmla="*/ 897520 w 3619883"/>
              <a:gd name="connsiteY87" fmla="*/ 88629 h 4297250"/>
              <a:gd name="connsiteX88" fmla="*/ 940510 w 3619883"/>
              <a:gd name="connsiteY88" fmla="*/ 114265 h 4297250"/>
              <a:gd name="connsiteX89" fmla="*/ 1082712 w 3619883"/>
              <a:gd name="connsiteY89" fmla="*/ 144543 h 4297250"/>
              <a:gd name="connsiteX90" fmla="*/ 1205348 w 3619883"/>
              <a:gd name="connsiteY90" fmla="*/ 120753 h 4297250"/>
              <a:gd name="connsiteX91" fmla="*/ 1271764 w 3619883"/>
              <a:gd name="connsiteY91" fmla="*/ 117956 h 4297250"/>
              <a:gd name="connsiteX92" fmla="*/ 1315583 w 3619883"/>
              <a:gd name="connsiteY92" fmla="*/ 125912 h 4297250"/>
              <a:gd name="connsiteX93" fmla="*/ 1359125 w 3619883"/>
              <a:gd name="connsiteY93" fmla="*/ 139761 h 4297250"/>
              <a:gd name="connsiteX94" fmla="*/ 1391919 w 3619883"/>
              <a:gd name="connsiteY94" fmla="*/ 147202 h 4297250"/>
              <a:gd name="connsiteX95" fmla="*/ 1436563 w 3619883"/>
              <a:gd name="connsiteY95" fmla="*/ 137480 h 4297250"/>
              <a:gd name="connsiteX96" fmla="*/ 1471566 w 3619883"/>
              <a:gd name="connsiteY96" fmla="*/ 97777 h 4297250"/>
              <a:gd name="connsiteX97" fmla="*/ 1505739 w 3619883"/>
              <a:gd name="connsiteY97" fmla="*/ 75753 h 4297250"/>
              <a:gd name="connsiteX98" fmla="*/ 1590891 w 3619883"/>
              <a:gd name="connsiteY98" fmla="*/ 144702 h 4297250"/>
              <a:gd name="connsiteX99" fmla="*/ 1625616 w 3619883"/>
              <a:gd name="connsiteY99" fmla="*/ 110893 h 4297250"/>
              <a:gd name="connsiteX100" fmla="*/ 1658964 w 3619883"/>
              <a:gd name="connsiteY100" fmla="*/ 106547 h 4297250"/>
              <a:gd name="connsiteX101" fmla="*/ 1746598 w 3619883"/>
              <a:gd name="connsiteY101" fmla="*/ 122460 h 4297250"/>
              <a:gd name="connsiteX102" fmla="*/ 1811913 w 3619883"/>
              <a:gd name="connsiteY102" fmla="*/ 143234 h 4297250"/>
              <a:gd name="connsiteX103" fmla="*/ 1856557 w 3619883"/>
              <a:gd name="connsiteY103" fmla="*/ 133511 h 4297250"/>
              <a:gd name="connsiteX104" fmla="*/ 2066003 w 3619883"/>
              <a:gd name="connsiteY104" fmla="*/ 143313 h 4297250"/>
              <a:gd name="connsiteX105" fmla="*/ 2177615 w 3619883"/>
              <a:gd name="connsiteY105" fmla="*/ 119007 h 4297250"/>
              <a:gd name="connsiteX106" fmla="*/ 2255883 w 3619883"/>
              <a:gd name="connsiteY106" fmla="*/ 99047 h 4297250"/>
              <a:gd name="connsiteX107" fmla="*/ 2344622 w 3619883"/>
              <a:gd name="connsiteY107" fmla="*/ 91388 h 4297250"/>
              <a:gd name="connsiteX108" fmla="*/ 2455682 w 3619883"/>
              <a:gd name="connsiteY108" fmla="*/ 78869 h 4297250"/>
              <a:gd name="connsiteX109" fmla="*/ 2632609 w 3619883"/>
              <a:gd name="connsiteY109" fmla="*/ 75338 h 4297250"/>
              <a:gd name="connsiteX110" fmla="*/ 2742291 w 3619883"/>
              <a:gd name="connsiteY110" fmla="*/ 92282 h 4297250"/>
              <a:gd name="connsiteX111" fmla="*/ 2851974 w 3619883"/>
              <a:gd name="connsiteY111" fmla="*/ 109227 h 4297250"/>
              <a:gd name="connsiteX112" fmla="*/ 2907643 w 3619883"/>
              <a:gd name="connsiteY112" fmla="*/ 100020 h 4297250"/>
              <a:gd name="connsiteX113" fmla="*/ 2944022 w 3619883"/>
              <a:gd name="connsiteY113" fmla="*/ 30853 h 4297250"/>
              <a:gd name="connsiteX114" fmla="*/ 3022289 w 3619883"/>
              <a:gd name="connsiteY114" fmla="*/ 10893 h 4297250"/>
              <a:gd name="connsiteX115" fmla="*/ 3054807 w 3619883"/>
              <a:gd name="connsiteY115" fmla="*/ 24226 h 4297250"/>
              <a:gd name="connsiteX116" fmla="*/ 3141892 w 3619883"/>
              <a:gd name="connsiteY116" fmla="*/ 51925 h 4297250"/>
              <a:gd name="connsiteX117" fmla="*/ 3185711 w 3619883"/>
              <a:gd name="connsiteY117" fmla="*/ 59881 h 4297250"/>
              <a:gd name="connsiteX118" fmla="*/ 3219056 w 3619883"/>
              <a:gd name="connsiteY118" fmla="*/ 55536 h 4297250"/>
              <a:gd name="connsiteX119" fmla="*/ 3263425 w 3619883"/>
              <a:gd name="connsiteY119" fmla="*/ 51706 h 4297250"/>
              <a:gd name="connsiteX120" fmla="*/ 3296219 w 3619883"/>
              <a:gd name="connsiteY120" fmla="*/ 59147 h 4297250"/>
              <a:gd name="connsiteX121" fmla="*/ 3319094 w 3619883"/>
              <a:gd name="connsiteY121" fmla="*/ 42500 h 4297250"/>
              <a:gd name="connsiteX122" fmla="*/ 3420511 w 3619883"/>
              <a:gd name="connsiteY122" fmla="*/ 0 h 4297250"/>
              <a:gd name="connsiteX123" fmla="*/ 3453305 w 3619883"/>
              <a:gd name="connsiteY123" fmla="*/ 7440 h 4297250"/>
              <a:gd name="connsiteX124" fmla="*/ 3496571 w 3619883"/>
              <a:gd name="connsiteY124" fmla="*/ 27182 h 4297250"/>
              <a:gd name="connsiteX125" fmla="*/ 3602117 w 3619883"/>
              <a:gd name="connsiteY125" fmla="*/ 132521 h 4297250"/>
              <a:gd name="connsiteX126" fmla="*/ 3619883 w 3619883"/>
              <a:gd name="connsiteY126" fmla="*/ 140049 h 4297250"/>
              <a:gd name="connsiteX127" fmla="*/ 3619883 w 3619883"/>
              <a:gd name="connsiteY12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454288 w 3619883"/>
              <a:gd name="connsiteY9" fmla="*/ 4128157 h 4297250"/>
              <a:gd name="connsiteX10" fmla="*/ 2515810 w 3619883"/>
              <a:gd name="connsiteY10" fmla="*/ 4128157 h 4297250"/>
              <a:gd name="connsiteX11" fmla="*/ 2338025 w 3619883"/>
              <a:gd name="connsiteY11" fmla="*/ 4128157 h 4297250"/>
              <a:gd name="connsiteX12" fmla="*/ 2395120 w 3619883"/>
              <a:gd name="connsiteY12" fmla="*/ 4128157 h 4297250"/>
              <a:gd name="connsiteX13" fmla="*/ 2337697 w 3619883"/>
              <a:gd name="connsiteY13" fmla="*/ 4275461 h 4297250"/>
              <a:gd name="connsiteX14" fmla="*/ 2150155 w 3619883"/>
              <a:gd name="connsiteY14" fmla="*/ 4275461 h 4297250"/>
              <a:gd name="connsiteX15" fmla="*/ 2150155 w 3619883"/>
              <a:gd name="connsiteY15" fmla="*/ 4128157 h 4297250"/>
              <a:gd name="connsiteX16" fmla="*/ 2204852 w 3619883"/>
              <a:gd name="connsiteY16" fmla="*/ 4128157 h 4297250"/>
              <a:gd name="connsiteX17" fmla="*/ 2204852 w 3619883"/>
              <a:gd name="connsiteY17" fmla="*/ 3951392 h 4297250"/>
              <a:gd name="connsiteX18" fmla="*/ 2027068 w 3619883"/>
              <a:gd name="connsiteY18" fmla="*/ 3951392 h 4297250"/>
              <a:gd name="connsiteX19" fmla="*/ 2027068 w 3619883"/>
              <a:gd name="connsiteY19" fmla="*/ 4128157 h 4297250"/>
              <a:gd name="connsiteX20" fmla="*/ 2079759 w 3619883"/>
              <a:gd name="connsiteY20" fmla="*/ 4128157 h 4297250"/>
              <a:gd name="connsiteX21" fmla="*/ 2079759 w 3619883"/>
              <a:gd name="connsiteY21" fmla="*/ 4275461 h 4297250"/>
              <a:gd name="connsiteX22" fmla="*/ 1824703 w 3619883"/>
              <a:gd name="connsiteY22" fmla="*/ 4275461 h 4297250"/>
              <a:gd name="connsiteX23" fmla="*/ 1834468 w 3619883"/>
              <a:gd name="connsiteY23" fmla="*/ 4128157 h 4297250"/>
              <a:gd name="connsiteX24" fmla="*/ 1893894 w 3619883"/>
              <a:gd name="connsiteY24" fmla="*/ 4128157 h 4297250"/>
              <a:gd name="connsiteX25" fmla="*/ 1893894 w 3619883"/>
              <a:gd name="connsiteY25" fmla="*/ 3951392 h 4297250"/>
              <a:gd name="connsiteX26" fmla="*/ 1716110 w 3619883"/>
              <a:gd name="connsiteY26" fmla="*/ 3951392 h 4297250"/>
              <a:gd name="connsiteX27" fmla="*/ 1716110 w 3619883"/>
              <a:gd name="connsiteY27" fmla="*/ 4006431 h 4297250"/>
              <a:gd name="connsiteX28" fmla="*/ 1703447 w 3619883"/>
              <a:gd name="connsiteY28" fmla="*/ 4007960 h 4297250"/>
              <a:gd name="connsiteX29" fmla="*/ 1716110 w 3619883"/>
              <a:gd name="connsiteY29" fmla="*/ 4044284 h 4297250"/>
              <a:gd name="connsiteX30" fmla="*/ 1716110 w 3619883"/>
              <a:gd name="connsiteY30" fmla="*/ 4128157 h 4297250"/>
              <a:gd name="connsiteX31" fmla="*/ 1745346 w 3619883"/>
              <a:gd name="connsiteY31" fmla="*/ 4128157 h 4297250"/>
              <a:gd name="connsiteX32" fmla="*/ 1796694 w 3619883"/>
              <a:gd name="connsiteY32" fmla="*/ 4275461 h 4297250"/>
              <a:gd name="connsiteX33" fmla="*/ 1558844 w 3619883"/>
              <a:gd name="connsiteY33" fmla="*/ 4275461 h 4297250"/>
              <a:gd name="connsiteX34" fmla="*/ 1517252 w 3619883"/>
              <a:gd name="connsiteY34" fmla="*/ 4128157 h 4297250"/>
              <a:gd name="connsiteX35" fmla="*/ 1582936 w 3619883"/>
              <a:gd name="connsiteY35" fmla="*/ 4128157 h 4297250"/>
              <a:gd name="connsiteX36" fmla="*/ 1582936 w 3619883"/>
              <a:gd name="connsiteY36" fmla="*/ 3951392 h 4297250"/>
              <a:gd name="connsiteX37" fmla="*/ 1405151 w 3619883"/>
              <a:gd name="connsiteY37" fmla="*/ 3951392 h 4297250"/>
              <a:gd name="connsiteX38" fmla="*/ 1405151 w 3619883"/>
              <a:gd name="connsiteY38" fmla="*/ 4128157 h 4297250"/>
              <a:gd name="connsiteX39" fmla="*/ 1468988 w 3619883"/>
              <a:gd name="connsiteY39" fmla="*/ 4128157 h 4297250"/>
              <a:gd name="connsiteX40" fmla="*/ 1427396 w 3619883"/>
              <a:gd name="connsiteY40" fmla="*/ 4275461 h 4297250"/>
              <a:gd name="connsiteX41" fmla="*/ 1210751 w 3619883"/>
              <a:gd name="connsiteY41" fmla="*/ 4275461 h 4297250"/>
              <a:gd name="connsiteX42" fmla="*/ 1210751 w 3619883"/>
              <a:gd name="connsiteY42" fmla="*/ 4128157 h 4297250"/>
              <a:gd name="connsiteX43" fmla="*/ 1271978 w 3619883"/>
              <a:gd name="connsiteY43" fmla="*/ 4128157 h 4297250"/>
              <a:gd name="connsiteX44" fmla="*/ 1271978 w 3619883"/>
              <a:gd name="connsiteY44" fmla="*/ 3951392 h 4297250"/>
              <a:gd name="connsiteX45" fmla="*/ 1094193 w 3619883"/>
              <a:gd name="connsiteY45" fmla="*/ 3951392 h 4297250"/>
              <a:gd name="connsiteX46" fmla="*/ 1094193 w 3619883"/>
              <a:gd name="connsiteY46" fmla="*/ 4128157 h 4297250"/>
              <a:gd name="connsiteX47" fmla="*/ 1140354 w 3619883"/>
              <a:gd name="connsiteY47" fmla="*/ 4128157 h 4297250"/>
              <a:gd name="connsiteX48" fmla="*/ 1140354 w 3619883"/>
              <a:gd name="connsiteY48" fmla="*/ 4275461 h 4297250"/>
              <a:gd name="connsiteX49" fmla="*/ 953807 w 3619883"/>
              <a:gd name="connsiteY49" fmla="*/ 4275461 h 4297250"/>
              <a:gd name="connsiteX50" fmla="*/ 912215 w 3619883"/>
              <a:gd name="connsiteY50" fmla="*/ 4128157 h 4297250"/>
              <a:gd name="connsiteX51" fmla="*/ 961020 w 3619883"/>
              <a:gd name="connsiteY51" fmla="*/ 4128157 h 4297250"/>
              <a:gd name="connsiteX52" fmla="*/ 961020 w 3619883"/>
              <a:gd name="connsiteY52" fmla="*/ 3951392 h 4297250"/>
              <a:gd name="connsiteX53" fmla="*/ 783235 w 3619883"/>
              <a:gd name="connsiteY53" fmla="*/ 3951392 h 4297250"/>
              <a:gd name="connsiteX54" fmla="*/ 783235 w 3619883"/>
              <a:gd name="connsiteY54" fmla="*/ 4128157 h 4297250"/>
              <a:gd name="connsiteX55" fmla="*/ 871024 w 3619883"/>
              <a:gd name="connsiteY55" fmla="*/ 4128157 h 4297250"/>
              <a:gd name="connsiteX56" fmla="*/ 829432 w 3619883"/>
              <a:gd name="connsiteY56" fmla="*/ 4275461 h 4297250"/>
              <a:gd name="connsiteX57" fmla="*/ 611484 w 3619883"/>
              <a:gd name="connsiteY57" fmla="*/ 4275461 h 4297250"/>
              <a:gd name="connsiteX58" fmla="*/ 621247 w 3619883"/>
              <a:gd name="connsiteY58" fmla="*/ 4128157 h 4297250"/>
              <a:gd name="connsiteX59" fmla="*/ 650062 w 3619883"/>
              <a:gd name="connsiteY59" fmla="*/ 4128157 h 4297250"/>
              <a:gd name="connsiteX60" fmla="*/ 650062 w 3619883"/>
              <a:gd name="connsiteY60" fmla="*/ 3951392 h 4297250"/>
              <a:gd name="connsiteX61" fmla="*/ 472277 w 3619883"/>
              <a:gd name="connsiteY61" fmla="*/ 3951392 h 4297250"/>
              <a:gd name="connsiteX62" fmla="*/ 472277 w 3619883"/>
              <a:gd name="connsiteY62" fmla="*/ 4128157 h 4297250"/>
              <a:gd name="connsiteX63" fmla="*/ 522650 w 3619883"/>
              <a:gd name="connsiteY63" fmla="*/ 4128157 h 4297250"/>
              <a:gd name="connsiteX64" fmla="*/ 573998 w 3619883"/>
              <a:gd name="connsiteY64" fmla="*/ 4275461 h 4297250"/>
              <a:gd name="connsiteX65" fmla="*/ 336164 w 3619883"/>
              <a:gd name="connsiteY65" fmla="*/ 4275461 h 4297250"/>
              <a:gd name="connsiteX66" fmla="*/ 294572 w 3619883"/>
              <a:gd name="connsiteY66" fmla="*/ 4128157 h 4297250"/>
              <a:gd name="connsiteX67" fmla="*/ 339106 w 3619883"/>
              <a:gd name="connsiteY67" fmla="*/ 4128157 h 4297250"/>
              <a:gd name="connsiteX68" fmla="*/ 339106 w 3619883"/>
              <a:gd name="connsiteY68" fmla="*/ 3951392 h 4297250"/>
              <a:gd name="connsiteX69" fmla="*/ 161321 w 3619883"/>
              <a:gd name="connsiteY69" fmla="*/ 3951392 h 4297250"/>
              <a:gd name="connsiteX70" fmla="*/ 161321 w 3619883"/>
              <a:gd name="connsiteY70" fmla="*/ 4128157 h 4297250"/>
              <a:gd name="connsiteX71" fmla="*/ 230914 w 3619883"/>
              <a:gd name="connsiteY71" fmla="*/ 4128157 h 4297250"/>
              <a:gd name="connsiteX72" fmla="*/ 189322 w 3619883"/>
              <a:gd name="connsiteY72" fmla="*/ 4275461 h 4297250"/>
              <a:gd name="connsiteX73" fmla="*/ 0 w 3619883"/>
              <a:gd name="connsiteY73" fmla="*/ 4275461 h 4297250"/>
              <a:gd name="connsiteX74" fmla="*/ 0 w 3619883"/>
              <a:gd name="connsiteY74" fmla="*/ 42229 h 4297250"/>
              <a:gd name="connsiteX75" fmla="*/ 42464 w 3619883"/>
              <a:gd name="connsiteY75" fmla="*/ 40518 h 4297250"/>
              <a:gd name="connsiteX76" fmla="*/ 137733 w 3619883"/>
              <a:gd name="connsiteY76" fmla="*/ 35355 h 4297250"/>
              <a:gd name="connsiteX77" fmla="*/ 270565 w 3619883"/>
              <a:gd name="connsiteY77" fmla="*/ 29759 h 4297250"/>
              <a:gd name="connsiteX78" fmla="*/ 479734 w 3619883"/>
              <a:gd name="connsiteY78" fmla="*/ 45455 h 4297250"/>
              <a:gd name="connsiteX79" fmla="*/ 524103 w 3619883"/>
              <a:gd name="connsiteY79" fmla="*/ 41625 h 4297250"/>
              <a:gd name="connsiteX80" fmla="*/ 624416 w 3619883"/>
              <a:gd name="connsiteY80" fmla="*/ 22696 h 4297250"/>
              <a:gd name="connsiteX81" fmla="*/ 657762 w 3619883"/>
              <a:gd name="connsiteY81" fmla="*/ 18351 h 4297250"/>
              <a:gd name="connsiteX82" fmla="*/ 690557 w 3619883"/>
              <a:gd name="connsiteY82" fmla="*/ 25792 h 4297250"/>
              <a:gd name="connsiteX83" fmla="*/ 745123 w 3619883"/>
              <a:gd name="connsiteY83" fmla="*/ 40157 h 4297250"/>
              <a:gd name="connsiteX84" fmla="*/ 789493 w 3619883"/>
              <a:gd name="connsiteY84" fmla="*/ 36327 h 4297250"/>
              <a:gd name="connsiteX85" fmla="*/ 854255 w 3619883"/>
              <a:gd name="connsiteY85" fmla="*/ 68887 h 4297250"/>
              <a:gd name="connsiteX86" fmla="*/ 897520 w 3619883"/>
              <a:gd name="connsiteY86" fmla="*/ 88629 h 4297250"/>
              <a:gd name="connsiteX87" fmla="*/ 940510 w 3619883"/>
              <a:gd name="connsiteY87" fmla="*/ 114265 h 4297250"/>
              <a:gd name="connsiteX88" fmla="*/ 1082712 w 3619883"/>
              <a:gd name="connsiteY88" fmla="*/ 144543 h 4297250"/>
              <a:gd name="connsiteX89" fmla="*/ 1205348 w 3619883"/>
              <a:gd name="connsiteY89" fmla="*/ 120753 h 4297250"/>
              <a:gd name="connsiteX90" fmla="*/ 1271764 w 3619883"/>
              <a:gd name="connsiteY90" fmla="*/ 117956 h 4297250"/>
              <a:gd name="connsiteX91" fmla="*/ 1315583 w 3619883"/>
              <a:gd name="connsiteY91" fmla="*/ 125912 h 4297250"/>
              <a:gd name="connsiteX92" fmla="*/ 1359125 w 3619883"/>
              <a:gd name="connsiteY92" fmla="*/ 139761 h 4297250"/>
              <a:gd name="connsiteX93" fmla="*/ 1391919 w 3619883"/>
              <a:gd name="connsiteY93" fmla="*/ 147202 h 4297250"/>
              <a:gd name="connsiteX94" fmla="*/ 1436563 w 3619883"/>
              <a:gd name="connsiteY94" fmla="*/ 137480 h 4297250"/>
              <a:gd name="connsiteX95" fmla="*/ 1471566 w 3619883"/>
              <a:gd name="connsiteY95" fmla="*/ 97777 h 4297250"/>
              <a:gd name="connsiteX96" fmla="*/ 1505739 w 3619883"/>
              <a:gd name="connsiteY96" fmla="*/ 75753 h 4297250"/>
              <a:gd name="connsiteX97" fmla="*/ 1590891 w 3619883"/>
              <a:gd name="connsiteY97" fmla="*/ 144702 h 4297250"/>
              <a:gd name="connsiteX98" fmla="*/ 1625616 w 3619883"/>
              <a:gd name="connsiteY98" fmla="*/ 110893 h 4297250"/>
              <a:gd name="connsiteX99" fmla="*/ 1658964 w 3619883"/>
              <a:gd name="connsiteY99" fmla="*/ 106547 h 4297250"/>
              <a:gd name="connsiteX100" fmla="*/ 1746598 w 3619883"/>
              <a:gd name="connsiteY100" fmla="*/ 122460 h 4297250"/>
              <a:gd name="connsiteX101" fmla="*/ 1811913 w 3619883"/>
              <a:gd name="connsiteY101" fmla="*/ 143234 h 4297250"/>
              <a:gd name="connsiteX102" fmla="*/ 1856557 w 3619883"/>
              <a:gd name="connsiteY102" fmla="*/ 133511 h 4297250"/>
              <a:gd name="connsiteX103" fmla="*/ 2066003 w 3619883"/>
              <a:gd name="connsiteY103" fmla="*/ 143313 h 4297250"/>
              <a:gd name="connsiteX104" fmla="*/ 2177615 w 3619883"/>
              <a:gd name="connsiteY104" fmla="*/ 119007 h 4297250"/>
              <a:gd name="connsiteX105" fmla="*/ 2255883 w 3619883"/>
              <a:gd name="connsiteY105" fmla="*/ 99047 h 4297250"/>
              <a:gd name="connsiteX106" fmla="*/ 2344622 w 3619883"/>
              <a:gd name="connsiteY106" fmla="*/ 91388 h 4297250"/>
              <a:gd name="connsiteX107" fmla="*/ 2455682 w 3619883"/>
              <a:gd name="connsiteY107" fmla="*/ 78869 h 4297250"/>
              <a:gd name="connsiteX108" fmla="*/ 2632609 w 3619883"/>
              <a:gd name="connsiteY108" fmla="*/ 75338 h 4297250"/>
              <a:gd name="connsiteX109" fmla="*/ 2742291 w 3619883"/>
              <a:gd name="connsiteY109" fmla="*/ 92282 h 4297250"/>
              <a:gd name="connsiteX110" fmla="*/ 2851974 w 3619883"/>
              <a:gd name="connsiteY110" fmla="*/ 109227 h 4297250"/>
              <a:gd name="connsiteX111" fmla="*/ 2907643 w 3619883"/>
              <a:gd name="connsiteY111" fmla="*/ 100020 h 4297250"/>
              <a:gd name="connsiteX112" fmla="*/ 2944022 w 3619883"/>
              <a:gd name="connsiteY112" fmla="*/ 30853 h 4297250"/>
              <a:gd name="connsiteX113" fmla="*/ 3022289 w 3619883"/>
              <a:gd name="connsiteY113" fmla="*/ 10893 h 4297250"/>
              <a:gd name="connsiteX114" fmla="*/ 3054807 w 3619883"/>
              <a:gd name="connsiteY114" fmla="*/ 24226 h 4297250"/>
              <a:gd name="connsiteX115" fmla="*/ 3141892 w 3619883"/>
              <a:gd name="connsiteY115" fmla="*/ 51925 h 4297250"/>
              <a:gd name="connsiteX116" fmla="*/ 3185711 w 3619883"/>
              <a:gd name="connsiteY116" fmla="*/ 59881 h 4297250"/>
              <a:gd name="connsiteX117" fmla="*/ 3219056 w 3619883"/>
              <a:gd name="connsiteY117" fmla="*/ 55536 h 4297250"/>
              <a:gd name="connsiteX118" fmla="*/ 3263425 w 3619883"/>
              <a:gd name="connsiteY118" fmla="*/ 51706 h 4297250"/>
              <a:gd name="connsiteX119" fmla="*/ 3296219 w 3619883"/>
              <a:gd name="connsiteY119" fmla="*/ 59147 h 4297250"/>
              <a:gd name="connsiteX120" fmla="*/ 3319094 w 3619883"/>
              <a:gd name="connsiteY120" fmla="*/ 42500 h 4297250"/>
              <a:gd name="connsiteX121" fmla="*/ 3420511 w 3619883"/>
              <a:gd name="connsiteY121" fmla="*/ 0 h 4297250"/>
              <a:gd name="connsiteX122" fmla="*/ 3453305 w 3619883"/>
              <a:gd name="connsiteY122" fmla="*/ 7440 h 4297250"/>
              <a:gd name="connsiteX123" fmla="*/ 3496571 w 3619883"/>
              <a:gd name="connsiteY123" fmla="*/ 27182 h 4297250"/>
              <a:gd name="connsiteX124" fmla="*/ 3602117 w 3619883"/>
              <a:gd name="connsiteY124" fmla="*/ 132521 h 4297250"/>
              <a:gd name="connsiteX125" fmla="*/ 3619883 w 3619883"/>
              <a:gd name="connsiteY125" fmla="*/ 140049 h 4297250"/>
              <a:gd name="connsiteX126" fmla="*/ 3619883 w 3619883"/>
              <a:gd name="connsiteY12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454288 w 3619883"/>
              <a:gd name="connsiteY9" fmla="*/ 4128157 h 4297250"/>
              <a:gd name="connsiteX10" fmla="*/ 2515810 w 3619883"/>
              <a:gd name="connsiteY10" fmla="*/ 4128157 h 4297250"/>
              <a:gd name="connsiteX11" fmla="*/ 2338025 w 3619883"/>
              <a:gd name="connsiteY11" fmla="*/ 4128157 h 4297250"/>
              <a:gd name="connsiteX12" fmla="*/ 2337697 w 3619883"/>
              <a:gd name="connsiteY12" fmla="*/ 4275461 h 4297250"/>
              <a:gd name="connsiteX13" fmla="*/ 2150155 w 3619883"/>
              <a:gd name="connsiteY13" fmla="*/ 4275461 h 4297250"/>
              <a:gd name="connsiteX14" fmla="*/ 2150155 w 3619883"/>
              <a:gd name="connsiteY14" fmla="*/ 4128157 h 4297250"/>
              <a:gd name="connsiteX15" fmla="*/ 2204852 w 3619883"/>
              <a:gd name="connsiteY15" fmla="*/ 4128157 h 4297250"/>
              <a:gd name="connsiteX16" fmla="*/ 2204852 w 3619883"/>
              <a:gd name="connsiteY16" fmla="*/ 3951392 h 4297250"/>
              <a:gd name="connsiteX17" fmla="*/ 2027068 w 3619883"/>
              <a:gd name="connsiteY17" fmla="*/ 3951392 h 4297250"/>
              <a:gd name="connsiteX18" fmla="*/ 2027068 w 3619883"/>
              <a:gd name="connsiteY18" fmla="*/ 4128157 h 4297250"/>
              <a:gd name="connsiteX19" fmla="*/ 2079759 w 3619883"/>
              <a:gd name="connsiteY19" fmla="*/ 4128157 h 4297250"/>
              <a:gd name="connsiteX20" fmla="*/ 2079759 w 3619883"/>
              <a:gd name="connsiteY20" fmla="*/ 4275461 h 4297250"/>
              <a:gd name="connsiteX21" fmla="*/ 1824703 w 3619883"/>
              <a:gd name="connsiteY21" fmla="*/ 4275461 h 4297250"/>
              <a:gd name="connsiteX22" fmla="*/ 1834468 w 3619883"/>
              <a:gd name="connsiteY22" fmla="*/ 4128157 h 4297250"/>
              <a:gd name="connsiteX23" fmla="*/ 1893894 w 3619883"/>
              <a:gd name="connsiteY23" fmla="*/ 4128157 h 4297250"/>
              <a:gd name="connsiteX24" fmla="*/ 1893894 w 3619883"/>
              <a:gd name="connsiteY24" fmla="*/ 3951392 h 4297250"/>
              <a:gd name="connsiteX25" fmla="*/ 1716110 w 3619883"/>
              <a:gd name="connsiteY25" fmla="*/ 3951392 h 4297250"/>
              <a:gd name="connsiteX26" fmla="*/ 1716110 w 3619883"/>
              <a:gd name="connsiteY26" fmla="*/ 4006431 h 4297250"/>
              <a:gd name="connsiteX27" fmla="*/ 1703447 w 3619883"/>
              <a:gd name="connsiteY27" fmla="*/ 4007960 h 4297250"/>
              <a:gd name="connsiteX28" fmla="*/ 1716110 w 3619883"/>
              <a:gd name="connsiteY28" fmla="*/ 4044284 h 4297250"/>
              <a:gd name="connsiteX29" fmla="*/ 1716110 w 3619883"/>
              <a:gd name="connsiteY29" fmla="*/ 4128157 h 4297250"/>
              <a:gd name="connsiteX30" fmla="*/ 1745346 w 3619883"/>
              <a:gd name="connsiteY30" fmla="*/ 4128157 h 4297250"/>
              <a:gd name="connsiteX31" fmla="*/ 1796694 w 3619883"/>
              <a:gd name="connsiteY31" fmla="*/ 4275461 h 4297250"/>
              <a:gd name="connsiteX32" fmla="*/ 1558844 w 3619883"/>
              <a:gd name="connsiteY32" fmla="*/ 4275461 h 4297250"/>
              <a:gd name="connsiteX33" fmla="*/ 1517252 w 3619883"/>
              <a:gd name="connsiteY33" fmla="*/ 4128157 h 4297250"/>
              <a:gd name="connsiteX34" fmla="*/ 1582936 w 3619883"/>
              <a:gd name="connsiteY34" fmla="*/ 4128157 h 4297250"/>
              <a:gd name="connsiteX35" fmla="*/ 1582936 w 3619883"/>
              <a:gd name="connsiteY35" fmla="*/ 3951392 h 4297250"/>
              <a:gd name="connsiteX36" fmla="*/ 1405151 w 3619883"/>
              <a:gd name="connsiteY36" fmla="*/ 3951392 h 4297250"/>
              <a:gd name="connsiteX37" fmla="*/ 1405151 w 3619883"/>
              <a:gd name="connsiteY37" fmla="*/ 4128157 h 4297250"/>
              <a:gd name="connsiteX38" fmla="*/ 1468988 w 3619883"/>
              <a:gd name="connsiteY38" fmla="*/ 4128157 h 4297250"/>
              <a:gd name="connsiteX39" fmla="*/ 1427396 w 3619883"/>
              <a:gd name="connsiteY39" fmla="*/ 4275461 h 4297250"/>
              <a:gd name="connsiteX40" fmla="*/ 1210751 w 3619883"/>
              <a:gd name="connsiteY40" fmla="*/ 4275461 h 4297250"/>
              <a:gd name="connsiteX41" fmla="*/ 1210751 w 3619883"/>
              <a:gd name="connsiteY41" fmla="*/ 4128157 h 4297250"/>
              <a:gd name="connsiteX42" fmla="*/ 1271978 w 3619883"/>
              <a:gd name="connsiteY42" fmla="*/ 4128157 h 4297250"/>
              <a:gd name="connsiteX43" fmla="*/ 1271978 w 3619883"/>
              <a:gd name="connsiteY43" fmla="*/ 3951392 h 4297250"/>
              <a:gd name="connsiteX44" fmla="*/ 1094193 w 3619883"/>
              <a:gd name="connsiteY44" fmla="*/ 3951392 h 4297250"/>
              <a:gd name="connsiteX45" fmla="*/ 1094193 w 3619883"/>
              <a:gd name="connsiteY45" fmla="*/ 4128157 h 4297250"/>
              <a:gd name="connsiteX46" fmla="*/ 1140354 w 3619883"/>
              <a:gd name="connsiteY46" fmla="*/ 4128157 h 4297250"/>
              <a:gd name="connsiteX47" fmla="*/ 1140354 w 3619883"/>
              <a:gd name="connsiteY47" fmla="*/ 4275461 h 4297250"/>
              <a:gd name="connsiteX48" fmla="*/ 953807 w 3619883"/>
              <a:gd name="connsiteY48" fmla="*/ 4275461 h 4297250"/>
              <a:gd name="connsiteX49" fmla="*/ 912215 w 3619883"/>
              <a:gd name="connsiteY49" fmla="*/ 4128157 h 4297250"/>
              <a:gd name="connsiteX50" fmla="*/ 961020 w 3619883"/>
              <a:gd name="connsiteY50" fmla="*/ 4128157 h 4297250"/>
              <a:gd name="connsiteX51" fmla="*/ 961020 w 3619883"/>
              <a:gd name="connsiteY51" fmla="*/ 3951392 h 4297250"/>
              <a:gd name="connsiteX52" fmla="*/ 783235 w 3619883"/>
              <a:gd name="connsiteY52" fmla="*/ 3951392 h 4297250"/>
              <a:gd name="connsiteX53" fmla="*/ 783235 w 3619883"/>
              <a:gd name="connsiteY53" fmla="*/ 4128157 h 4297250"/>
              <a:gd name="connsiteX54" fmla="*/ 871024 w 3619883"/>
              <a:gd name="connsiteY54" fmla="*/ 4128157 h 4297250"/>
              <a:gd name="connsiteX55" fmla="*/ 829432 w 3619883"/>
              <a:gd name="connsiteY55" fmla="*/ 4275461 h 4297250"/>
              <a:gd name="connsiteX56" fmla="*/ 611484 w 3619883"/>
              <a:gd name="connsiteY56" fmla="*/ 4275461 h 4297250"/>
              <a:gd name="connsiteX57" fmla="*/ 621247 w 3619883"/>
              <a:gd name="connsiteY57" fmla="*/ 4128157 h 4297250"/>
              <a:gd name="connsiteX58" fmla="*/ 650062 w 3619883"/>
              <a:gd name="connsiteY58" fmla="*/ 4128157 h 4297250"/>
              <a:gd name="connsiteX59" fmla="*/ 650062 w 3619883"/>
              <a:gd name="connsiteY59" fmla="*/ 3951392 h 4297250"/>
              <a:gd name="connsiteX60" fmla="*/ 472277 w 3619883"/>
              <a:gd name="connsiteY60" fmla="*/ 3951392 h 4297250"/>
              <a:gd name="connsiteX61" fmla="*/ 472277 w 3619883"/>
              <a:gd name="connsiteY61" fmla="*/ 4128157 h 4297250"/>
              <a:gd name="connsiteX62" fmla="*/ 522650 w 3619883"/>
              <a:gd name="connsiteY62" fmla="*/ 4128157 h 4297250"/>
              <a:gd name="connsiteX63" fmla="*/ 573998 w 3619883"/>
              <a:gd name="connsiteY63" fmla="*/ 4275461 h 4297250"/>
              <a:gd name="connsiteX64" fmla="*/ 336164 w 3619883"/>
              <a:gd name="connsiteY64" fmla="*/ 4275461 h 4297250"/>
              <a:gd name="connsiteX65" fmla="*/ 294572 w 3619883"/>
              <a:gd name="connsiteY65" fmla="*/ 4128157 h 4297250"/>
              <a:gd name="connsiteX66" fmla="*/ 339106 w 3619883"/>
              <a:gd name="connsiteY66" fmla="*/ 4128157 h 4297250"/>
              <a:gd name="connsiteX67" fmla="*/ 339106 w 3619883"/>
              <a:gd name="connsiteY67" fmla="*/ 3951392 h 4297250"/>
              <a:gd name="connsiteX68" fmla="*/ 161321 w 3619883"/>
              <a:gd name="connsiteY68" fmla="*/ 3951392 h 4297250"/>
              <a:gd name="connsiteX69" fmla="*/ 161321 w 3619883"/>
              <a:gd name="connsiteY69" fmla="*/ 4128157 h 4297250"/>
              <a:gd name="connsiteX70" fmla="*/ 230914 w 3619883"/>
              <a:gd name="connsiteY70" fmla="*/ 4128157 h 4297250"/>
              <a:gd name="connsiteX71" fmla="*/ 189322 w 3619883"/>
              <a:gd name="connsiteY71" fmla="*/ 4275461 h 4297250"/>
              <a:gd name="connsiteX72" fmla="*/ 0 w 3619883"/>
              <a:gd name="connsiteY72" fmla="*/ 4275461 h 4297250"/>
              <a:gd name="connsiteX73" fmla="*/ 0 w 3619883"/>
              <a:gd name="connsiteY73" fmla="*/ 42229 h 4297250"/>
              <a:gd name="connsiteX74" fmla="*/ 42464 w 3619883"/>
              <a:gd name="connsiteY74" fmla="*/ 40518 h 4297250"/>
              <a:gd name="connsiteX75" fmla="*/ 137733 w 3619883"/>
              <a:gd name="connsiteY75" fmla="*/ 35355 h 4297250"/>
              <a:gd name="connsiteX76" fmla="*/ 270565 w 3619883"/>
              <a:gd name="connsiteY76" fmla="*/ 29759 h 4297250"/>
              <a:gd name="connsiteX77" fmla="*/ 479734 w 3619883"/>
              <a:gd name="connsiteY77" fmla="*/ 45455 h 4297250"/>
              <a:gd name="connsiteX78" fmla="*/ 524103 w 3619883"/>
              <a:gd name="connsiteY78" fmla="*/ 41625 h 4297250"/>
              <a:gd name="connsiteX79" fmla="*/ 624416 w 3619883"/>
              <a:gd name="connsiteY79" fmla="*/ 22696 h 4297250"/>
              <a:gd name="connsiteX80" fmla="*/ 657762 w 3619883"/>
              <a:gd name="connsiteY80" fmla="*/ 18351 h 4297250"/>
              <a:gd name="connsiteX81" fmla="*/ 690557 w 3619883"/>
              <a:gd name="connsiteY81" fmla="*/ 25792 h 4297250"/>
              <a:gd name="connsiteX82" fmla="*/ 745123 w 3619883"/>
              <a:gd name="connsiteY82" fmla="*/ 40157 h 4297250"/>
              <a:gd name="connsiteX83" fmla="*/ 789493 w 3619883"/>
              <a:gd name="connsiteY83" fmla="*/ 36327 h 4297250"/>
              <a:gd name="connsiteX84" fmla="*/ 854255 w 3619883"/>
              <a:gd name="connsiteY84" fmla="*/ 68887 h 4297250"/>
              <a:gd name="connsiteX85" fmla="*/ 897520 w 3619883"/>
              <a:gd name="connsiteY85" fmla="*/ 88629 h 4297250"/>
              <a:gd name="connsiteX86" fmla="*/ 940510 w 3619883"/>
              <a:gd name="connsiteY86" fmla="*/ 114265 h 4297250"/>
              <a:gd name="connsiteX87" fmla="*/ 1082712 w 3619883"/>
              <a:gd name="connsiteY87" fmla="*/ 144543 h 4297250"/>
              <a:gd name="connsiteX88" fmla="*/ 1205348 w 3619883"/>
              <a:gd name="connsiteY88" fmla="*/ 120753 h 4297250"/>
              <a:gd name="connsiteX89" fmla="*/ 1271764 w 3619883"/>
              <a:gd name="connsiteY89" fmla="*/ 117956 h 4297250"/>
              <a:gd name="connsiteX90" fmla="*/ 1315583 w 3619883"/>
              <a:gd name="connsiteY90" fmla="*/ 125912 h 4297250"/>
              <a:gd name="connsiteX91" fmla="*/ 1359125 w 3619883"/>
              <a:gd name="connsiteY91" fmla="*/ 139761 h 4297250"/>
              <a:gd name="connsiteX92" fmla="*/ 1391919 w 3619883"/>
              <a:gd name="connsiteY92" fmla="*/ 147202 h 4297250"/>
              <a:gd name="connsiteX93" fmla="*/ 1436563 w 3619883"/>
              <a:gd name="connsiteY93" fmla="*/ 137480 h 4297250"/>
              <a:gd name="connsiteX94" fmla="*/ 1471566 w 3619883"/>
              <a:gd name="connsiteY94" fmla="*/ 97777 h 4297250"/>
              <a:gd name="connsiteX95" fmla="*/ 1505739 w 3619883"/>
              <a:gd name="connsiteY95" fmla="*/ 75753 h 4297250"/>
              <a:gd name="connsiteX96" fmla="*/ 1590891 w 3619883"/>
              <a:gd name="connsiteY96" fmla="*/ 144702 h 4297250"/>
              <a:gd name="connsiteX97" fmla="*/ 1625616 w 3619883"/>
              <a:gd name="connsiteY97" fmla="*/ 110893 h 4297250"/>
              <a:gd name="connsiteX98" fmla="*/ 1658964 w 3619883"/>
              <a:gd name="connsiteY98" fmla="*/ 106547 h 4297250"/>
              <a:gd name="connsiteX99" fmla="*/ 1746598 w 3619883"/>
              <a:gd name="connsiteY99" fmla="*/ 122460 h 4297250"/>
              <a:gd name="connsiteX100" fmla="*/ 1811913 w 3619883"/>
              <a:gd name="connsiteY100" fmla="*/ 143234 h 4297250"/>
              <a:gd name="connsiteX101" fmla="*/ 1856557 w 3619883"/>
              <a:gd name="connsiteY101" fmla="*/ 133511 h 4297250"/>
              <a:gd name="connsiteX102" fmla="*/ 2066003 w 3619883"/>
              <a:gd name="connsiteY102" fmla="*/ 143313 h 4297250"/>
              <a:gd name="connsiteX103" fmla="*/ 2177615 w 3619883"/>
              <a:gd name="connsiteY103" fmla="*/ 119007 h 4297250"/>
              <a:gd name="connsiteX104" fmla="*/ 2255883 w 3619883"/>
              <a:gd name="connsiteY104" fmla="*/ 99047 h 4297250"/>
              <a:gd name="connsiteX105" fmla="*/ 2344622 w 3619883"/>
              <a:gd name="connsiteY105" fmla="*/ 91388 h 4297250"/>
              <a:gd name="connsiteX106" fmla="*/ 2455682 w 3619883"/>
              <a:gd name="connsiteY106" fmla="*/ 78869 h 4297250"/>
              <a:gd name="connsiteX107" fmla="*/ 2632609 w 3619883"/>
              <a:gd name="connsiteY107" fmla="*/ 75338 h 4297250"/>
              <a:gd name="connsiteX108" fmla="*/ 2742291 w 3619883"/>
              <a:gd name="connsiteY108" fmla="*/ 92282 h 4297250"/>
              <a:gd name="connsiteX109" fmla="*/ 2851974 w 3619883"/>
              <a:gd name="connsiteY109" fmla="*/ 109227 h 4297250"/>
              <a:gd name="connsiteX110" fmla="*/ 2907643 w 3619883"/>
              <a:gd name="connsiteY110" fmla="*/ 100020 h 4297250"/>
              <a:gd name="connsiteX111" fmla="*/ 2944022 w 3619883"/>
              <a:gd name="connsiteY111" fmla="*/ 30853 h 4297250"/>
              <a:gd name="connsiteX112" fmla="*/ 3022289 w 3619883"/>
              <a:gd name="connsiteY112" fmla="*/ 10893 h 4297250"/>
              <a:gd name="connsiteX113" fmla="*/ 3054807 w 3619883"/>
              <a:gd name="connsiteY113" fmla="*/ 24226 h 4297250"/>
              <a:gd name="connsiteX114" fmla="*/ 3141892 w 3619883"/>
              <a:gd name="connsiteY114" fmla="*/ 51925 h 4297250"/>
              <a:gd name="connsiteX115" fmla="*/ 3185711 w 3619883"/>
              <a:gd name="connsiteY115" fmla="*/ 59881 h 4297250"/>
              <a:gd name="connsiteX116" fmla="*/ 3219056 w 3619883"/>
              <a:gd name="connsiteY116" fmla="*/ 55536 h 4297250"/>
              <a:gd name="connsiteX117" fmla="*/ 3263425 w 3619883"/>
              <a:gd name="connsiteY117" fmla="*/ 51706 h 4297250"/>
              <a:gd name="connsiteX118" fmla="*/ 3296219 w 3619883"/>
              <a:gd name="connsiteY118" fmla="*/ 59147 h 4297250"/>
              <a:gd name="connsiteX119" fmla="*/ 3319094 w 3619883"/>
              <a:gd name="connsiteY119" fmla="*/ 42500 h 4297250"/>
              <a:gd name="connsiteX120" fmla="*/ 3420511 w 3619883"/>
              <a:gd name="connsiteY120" fmla="*/ 0 h 4297250"/>
              <a:gd name="connsiteX121" fmla="*/ 3453305 w 3619883"/>
              <a:gd name="connsiteY121" fmla="*/ 7440 h 4297250"/>
              <a:gd name="connsiteX122" fmla="*/ 3496571 w 3619883"/>
              <a:gd name="connsiteY122" fmla="*/ 27182 h 4297250"/>
              <a:gd name="connsiteX123" fmla="*/ 3602117 w 3619883"/>
              <a:gd name="connsiteY123" fmla="*/ 132521 h 4297250"/>
              <a:gd name="connsiteX124" fmla="*/ 3619883 w 3619883"/>
              <a:gd name="connsiteY124" fmla="*/ 140049 h 4297250"/>
              <a:gd name="connsiteX125" fmla="*/ 3619883 w 3619883"/>
              <a:gd name="connsiteY12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515810 w 3619883"/>
              <a:gd name="connsiteY9" fmla="*/ 4128157 h 4297250"/>
              <a:gd name="connsiteX10" fmla="*/ 2338025 w 3619883"/>
              <a:gd name="connsiteY10" fmla="*/ 4128157 h 4297250"/>
              <a:gd name="connsiteX11" fmla="*/ 2337697 w 3619883"/>
              <a:gd name="connsiteY11" fmla="*/ 4275461 h 4297250"/>
              <a:gd name="connsiteX12" fmla="*/ 2150155 w 3619883"/>
              <a:gd name="connsiteY12" fmla="*/ 4275461 h 4297250"/>
              <a:gd name="connsiteX13" fmla="*/ 2150155 w 3619883"/>
              <a:gd name="connsiteY13" fmla="*/ 4128157 h 4297250"/>
              <a:gd name="connsiteX14" fmla="*/ 2204852 w 3619883"/>
              <a:gd name="connsiteY14" fmla="*/ 4128157 h 4297250"/>
              <a:gd name="connsiteX15" fmla="*/ 2204852 w 3619883"/>
              <a:gd name="connsiteY15" fmla="*/ 3951392 h 4297250"/>
              <a:gd name="connsiteX16" fmla="*/ 2027068 w 3619883"/>
              <a:gd name="connsiteY16" fmla="*/ 3951392 h 4297250"/>
              <a:gd name="connsiteX17" fmla="*/ 2027068 w 3619883"/>
              <a:gd name="connsiteY17" fmla="*/ 4128157 h 4297250"/>
              <a:gd name="connsiteX18" fmla="*/ 2079759 w 3619883"/>
              <a:gd name="connsiteY18" fmla="*/ 4128157 h 4297250"/>
              <a:gd name="connsiteX19" fmla="*/ 2079759 w 3619883"/>
              <a:gd name="connsiteY19" fmla="*/ 4275461 h 4297250"/>
              <a:gd name="connsiteX20" fmla="*/ 1824703 w 3619883"/>
              <a:gd name="connsiteY20" fmla="*/ 4275461 h 4297250"/>
              <a:gd name="connsiteX21" fmla="*/ 1834468 w 3619883"/>
              <a:gd name="connsiteY21" fmla="*/ 4128157 h 4297250"/>
              <a:gd name="connsiteX22" fmla="*/ 1893894 w 3619883"/>
              <a:gd name="connsiteY22" fmla="*/ 4128157 h 4297250"/>
              <a:gd name="connsiteX23" fmla="*/ 1893894 w 3619883"/>
              <a:gd name="connsiteY23" fmla="*/ 3951392 h 4297250"/>
              <a:gd name="connsiteX24" fmla="*/ 1716110 w 3619883"/>
              <a:gd name="connsiteY24" fmla="*/ 3951392 h 4297250"/>
              <a:gd name="connsiteX25" fmla="*/ 1716110 w 3619883"/>
              <a:gd name="connsiteY25" fmla="*/ 4006431 h 4297250"/>
              <a:gd name="connsiteX26" fmla="*/ 1703447 w 3619883"/>
              <a:gd name="connsiteY26" fmla="*/ 4007960 h 4297250"/>
              <a:gd name="connsiteX27" fmla="*/ 1716110 w 3619883"/>
              <a:gd name="connsiteY27" fmla="*/ 4044284 h 4297250"/>
              <a:gd name="connsiteX28" fmla="*/ 1716110 w 3619883"/>
              <a:gd name="connsiteY28" fmla="*/ 4128157 h 4297250"/>
              <a:gd name="connsiteX29" fmla="*/ 1745346 w 3619883"/>
              <a:gd name="connsiteY29" fmla="*/ 4128157 h 4297250"/>
              <a:gd name="connsiteX30" fmla="*/ 1796694 w 3619883"/>
              <a:gd name="connsiteY30" fmla="*/ 4275461 h 4297250"/>
              <a:gd name="connsiteX31" fmla="*/ 1558844 w 3619883"/>
              <a:gd name="connsiteY31" fmla="*/ 4275461 h 4297250"/>
              <a:gd name="connsiteX32" fmla="*/ 1517252 w 3619883"/>
              <a:gd name="connsiteY32" fmla="*/ 4128157 h 4297250"/>
              <a:gd name="connsiteX33" fmla="*/ 1582936 w 3619883"/>
              <a:gd name="connsiteY33" fmla="*/ 4128157 h 4297250"/>
              <a:gd name="connsiteX34" fmla="*/ 1582936 w 3619883"/>
              <a:gd name="connsiteY34" fmla="*/ 3951392 h 4297250"/>
              <a:gd name="connsiteX35" fmla="*/ 1405151 w 3619883"/>
              <a:gd name="connsiteY35" fmla="*/ 3951392 h 4297250"/>
              <a:gd name="connsiteX36" fmla="*/ 1405151 w 3619883"/>
              <a:gd name="connsiteY36" fmla="*/ 4128157 h 4297250"/>
              <a:gd name="connsiteX37" fmla="*/ 1468988 w 3619883"/>
              <a:gd name="connsiteY37" fmla="*/ 4128157 h 4297250"/>
              <a:gd name="connsiteX38" fmla="*/ 1427396 w 3619883"/>
              <a:gd name="connsiteY38" fmla="*/ 4275461 h 4297250"/>
              <a:gd name="connsiteX39" fmla="*/ 1210751 w 3619883"/>
              <a:gd name="connsiteY39" fmla="*/ 4275461 h 4297250"/>
              <a:gd name="connsiteX40" fmla="*/ 1210751 w 3619883"/>
              <a:gd name="connsiteY40" fmla="*/ 4128157 h 4297250"/>
              <a:gd name="connsiteX41" fmla="*/ 1271978 w 3619883"/>
              <a:gd name="connsiteY41" fmla="*/ 4128157 h 4297250"/>
              <a:gd name="connsiteX42" fmla="*/ 1271978 w 3619883"/>
              <a:gd name="connsiteY42" fmla="*/ 3951392 h 4297250"/>
              <a:gd name="connsiteX43" fmla="*/ 1094193 w 3619883"/>
              <a:gd name="connsiteY43" fmla="*/ 3951392 h 4297250"/>
              <a:gd name="connsiteX44" fmla="*/ 1094193 w 3619883"/>
              <a:gd name="connsiteY44" fmla="*/ 4128157 h 4297250"/>
              <a:gd name="connsiteX45" fmla="*/ 1140354 w 3619883"/>
              <a:gd name="connsiteY45" fmla="*/ 4128157 h 4297250"/>
              <a:gd name="connsiteX46" fmla="*/ 1140354 w 3619883"/>
              <a:gd name="connsiteY46" fmla="*/ 4275461 h 4297250"/>
              <a:gd name="connsiteX47" fmla="*/ 953807 w 3619883"/>
              <a:gd name="connsiteY47" fmla="*/ 4275461 h 4297250"/>
              <a:gd name="connsiteX48" fmla="*/ 912215 w 3619883"/>
              <a:gd name="connsiteY48" fmla="*/ 4128157 h 4297250"/>
              <a:gd name="connsiteX49" fmla="*/ 961020 w 3619883"/>
              <a:gd name="connsiteY49" fmla="*/ 4128157 h 4297250"/>
              <a:gd name="connsiteX50" fmla="*/ 961020 w 3619883"/>
              <a:gd name="connsiteY50" fmla="*/ 3951392 h 4297250"/>
              <a:gd name="connsiteX51" fmla="*/ 783235 w 3619883"/>
              <a:gd name="connsiteY51" fmla="*/ 3951392 h 4297250"/>
              <a:gd name="connsiteX52" fmla="*/ 783235 w 3619883"/>
              <a:gd name="connsiteY52" fmla="*/ 4128157 h 4297250"/>
              <a:gd name="connsiteX53" fmla="*/ 871024 w 3619883"/>
              <a:gd name="connsiteY53" fmla="*/ 4128157 h 4297250"/>
              <a:gd name="connsiteX54" fmla="*/ 829432 w 3619883"/>
              <a:gd name="connsiteY54" fmla="*/ 4275461 h 4297250"/>
              <a:gd name="connsiteX55" fmla="*/ 611484 w 3619883"/>
              <a:gd name="connsiteY55" fmla="*/ 4275461 h 4297250"/>
              <a:gd name="connsiteX56" fmla="*/ 621247 w 3619883"/>
              <a:gd name="connsiteY56" fmla="*/ 4128157 h 4297250"/>
              <a:gd name="connsiteX57" fmla="*/ 650062 w 3619883"/>
              <a:gd name="connsiteY57" fmla="*/ 4128157 h 4297250"/>
              <a:gd name="connsiteX58" fmla="*/ 650062 w 3619883"/>
              <a:gd name="connsiteY58" fmla="*/ 3951392 h 4297250"/>
              <a:gd name="connsiteX59" fmla="*/ 472277 w 3619883"/>
              <a:gd name="connsiteY59" fmla="*/ 3951392 h 4297250"/>
              <a:gd name="connsiteX60" fmla="*/ 472277 w 3619883"/>
              <a:gd name="connsiteY60" fmla="*/ 4128157 h 4297250"/>
              <a:gd name="connsiteX61" fmla="*/ 522650 w 3619883"/>
              <a:gd name="connsiteY61" fmla="*/ 4128157 h 4297250"/>
              <a:gd name="connsiteX62" fmla="*/ 573998 w 3619883"/>
              <a:gd name="connsiteY62" fmla="*/ 4275461 h 4297250"/>
              <a:gd name="connsiteX63" fmla="*/ 336164 w 3619883"/>
              <a:gd name="connsiteY63" fmla="*/ 4275461 h 4297250"/>
              <a:gd name="connsiteX64" fmla="*/ 294572 w 3619883"/>
              <a:gd name="connsiteY64" fmla="*/ 4128157 h 4297250"/>
              <a:gd name="connsiteX65" fmla="*/ 339106 w 3619883"/>
              <a:gd name="connsiteY65" fmla="*/ 4128157 h 4297250"/>
              <a:gd name="connsiteX66" fmla="*/ 339106 w 3619883"/>
              <a:gd name="connsiteY66" fmla="*/ 3951392 h 4297250"/>
              <a:gd name="connsiteX67" fmla="*/ 161321 w 3619883"/>
              <a:gd name="connsiteY67" fmla="*/ 3951392 h 4297250"/>
              <a:gd name="connsiteX68" fmla="*/ 161321 w 3619883"/>
              <a:gd name="connsiteY68" fmla="*/ 4128157 h 4297250"/>
              <a:gd name="connsiteX69" fmla="*/ 230914 w 3619883"/>
              <a:gd name="connsiteY69" fmla="*/ 4128157 h 4297250"/>
              <a:gd name="connsiteX70" fmla="*/ 189322 w 3619883"/>
              <a:gd name="connsiteY70" fmla="*/ 4275461 h 4297250"/>
              <a:gd name="connsiteX71" fmla="*/ 0 w 3619883"/>
              <a:gd name="connsiteY71" fmla="*/ 4275461 h 4297250"/>
              <a:gd name="connsiteX72" fmla="*/ 0 w 3619883"/>
              <a:gd name="connsiteY72" fmla="*/ 42229 h 4297250"/>
              <a:gd name="connsiteX73" fmla="*/ 42464 w 3619883"/>
              <a:gd name="connsiteY73" fmla="*/ 40518 h 4297250"/>
              <a:gd name="connsiteX74" fmla="*/ 137733 w 3619883"/>
              <a:gd name="connsiteY74" fmla="*/ 35355 h 4297250"/>
              <a:gd name="connsiteX75" fmla="*/ 270565 w 3619883"/>
              <a:gd name="connsiteY75" fmla="*/ 29759 h 4297250"/>
              <a:gd name="connsiteX76" fmla="*/ 479734 w 3619883"/>
              <a:gd name="connsiteY76" fmla="*/ 45455 h 4297250"/>
              <a:gd name="connsiteX77" fmla="*/ 524103 w 3619883"/>
              <a:gd name="connsiteY77" fmla="*/ 41625 h 4297250"/>
              <a:gd name="connsiteX78" fmla="*/ 624416 w 3619883"/>
              <a:gd name="connsiteY78" fmla="*/ 22696 h 4297250"/>
              <a:gd name="connsiteX79" fmla="*/ 657762 w 3619883"/>
              <a:gd name="connsiteY79" fmla="*/ 18351 h 4297250"/>
              <a:gd name="connsiteX80" fmla="*/ 690557 w 3619883"/>
              <a:gd name="connsiteY80" fmla="*/ 25792 h 4297250"/>
              <a:gd name="connsiteX81" fmla="*/ 745123 w 3619883"/>
              <a:gd name="connsiteY81" fmla="*/ 40157 h 4297250"/>
              <a:gd name="connsiteX82" fmla="*/ 789493 w 3619883"/>
              <a:gd name="connsiteY82" fmla="*/ 36327 h 4297250"/>
              <a:gd name="connsiteX83" fmla="*/ 854255 w 3619883"/>
              <a:gd name="connsiteY83" fmla="*/ 68887 h 4297250"/>
              <a:gd name="connsiteX84" fmla="*/ 897520 w 3619883"/>
              <a:gd name="connsiteY84" fmla="*/ 88629 h 4297250"/>
              <a:gd name="connsiteX85" fmla="*/ 940510 w 3619883"/>
              <a:gd name="connsiteY85" fmla="*/ 114265 h 4297250"/>
              <a:gd name="connsiteX86" fmla="*/ 1082712 w 3619883"/>
              <a:gd name="connsiteY86" fmla="*/ 144543 h 4297250"/>
              <a:gd name="connsiteX87" fmla="*/ 1205348 w 3619883"/>
              <a:gd name="connsiteY87" fmla="*/ 120753 h 4297250"/>
              <a:gd name="connsiteX88" fmla="*/ 1271764 w 3619883"/>
              <a:gd name="connsiteY88" fmla="*/ 117956 h 4297250"/>
              <a:gd name="connsiteX89" fmla="*/ 1315583 w 3619883"/>
              <a:gd name="connsiteY89" fmla="*/ 125912 h 4297250"/>
              <a:gd name="connsiteX90" fmla="*/ 1359125 w 3619883"/>
              <a:gd name="connsiteY90" fmla="*/ 139761 h 4297250"/>
              <a:gd name="connsiteX91" fmla="*/ 1391919 w 3619883"/>
              <a:gd name="connsiteY91" fmla="*/ 147202 h 4297250"/>
              <a:gd name="connsiteX92" fmla="*/ 1436563 w 3619883"/>
              <a:gd name="connsiteY92" fmla="*/ 137480 h 4297250"/>
              <a:gd name="connsiteX93" fmla="*/ 1471566 w 3619883"/>
              <a:gd name="connsiteY93" fmla="*/ 97777 h 4297250"/>
              <a:gd name="connsiteX94" fmla="*/ 1505739 w 3619883"/>
              <a:gd name="connsiteY94" fmla="*/ 75753 h 4297250"/>
              <a:gd name="connsiteX95" fmla="*/ 1590891 w 3619883"/>
              <a:gd name="connsiteY95" fmla="*/ 144702 h 4297250"/>
              <a:gd name="connsiteX96" fmla="*/ 1625616 w 3619883"/>
              <a:gd name="connsiteY96" fmla="*/ 110893 h 4297250"/>
              <a:gd name="connsiteX97" fmla="*/ 1658964 w 3619883"/>
              <a:gd name="connsiteY97" fmla="*/ 106547 h 4297250"/>
              <a:gd name="connsiteX98" fmla="*/ 1746598 w 3619883"/>
              <a:gd name="connsiteY98" fmla="*/ 122460 h 4297250"/>
              <a:gd name="connsiteX99" fmla="*/ 1811913 w 3619883"/>
              <a:gd name="connsiteY99" fmla="*/ 143234 h 4297250"/>
              <a:gd name="connsiteX100" fmla="*/ 1856557 w 3619883"/>
              <a:gd name="connsiteY100" fmla="*/ 133511 h 4297250"/>
              <a:gd name="connsiteX101" fmla="*/ 2066003 w 3619883"/>
              <a:gd name="connsiteY101" fmla="*/ 143313 h 4297250"/>
              <a:gd name="connsiteX102" fmla="*/ 2177615 w 3619883"/>
              <a:gd name="connsiteY102" fmla="*/ 119007 h 4297250"/>
              <a:gd name="connsiteX103" fmla="*/ 2255883 w 3619883"/>
              <a:gd name="connsiteY103" fmla="*/ 99047 h 4297250"/>
              <a:gd name="connsiteX104" fmla="*/ 2344622 w 3619883"/>
              <a:gd name="connsiteY104" fmla="*/ 91388 h 4297250"/>
              <a:gd name="connsiteX105" fmla="*/ 2455682 w 3619883"/>
              <a:gd name="connsiteY105" fmla="*/ 78869 h 4297250"/>
              <a:gd name="connsiteX106" fmla="*/ 2632609 w 3619883"/>
              <a:gd name="connsiteY106" fmla="*/ 75338 h 4297250"/>
              <a:gd name="connsiteX107" fmla="*/ 2742291 w 3619883"/>
              <a:gd name="connsiteY107" fmla="*/ 92282 h 4297250"/>
              <a:gd name="connsiteX108" fmla="*/ 2851974 w 3619883"/>
              <a:gd name="connsiteY108" fmla="*/ 109227 h 4297250"/>
              <a:gd name="connsiteX109" fmla="*/ 2907643 w 3619883"/>
              <a:gd name="connsiteY109" fmla="*/ 100020 h 4297250"/>
              <a:gd name="connsiteX110" fmla="*/ 2944022 w 3619883"/>
              <a:gd name="connsiteY110" fmla="*/ 30853 h 4297250"/>
              <a:gd name="connsiteX111" fmla="*/ 3022289 w 3619883"/>
              <a:gd name="connsiteY111" fmla="*/ 10893 h 4297250"/>
              <a:gd name="connsiteX112" fmla="*/ 3054807 w 3619883"/>
              <a:gd name="connsiteY112" fmla="*/ 24226 h 4297250"/>
              <a:gd name="connsiteX113" fmla="*/ 3141892 w 3619883"/>
              <a:gd name="connsiteY113" fmla="*/ 51925 h 4297250"/>
              <a:gd name="connsiteX114" fmla="*/ 3185711 w 3619883"/>
              <a:gd name="connsiteY114" fmla="*/ 59881 h 4297250"/>
              <a:gd name="connsiteX115" fmla="*/ 3219056 w 3619883"/>
              <a:gd name="connsiteY115" fmla="*/ 55536 h 4297250"/>
              <a:gd name="connsiteX116" fmla="*/ 3263425 w 3619883"/>
              <a:gd name="connsiteY116" fmla="*/ 51706 h 4297250"/>
              <a:gd name="connsiteX117" fmla="*/ 3296219 w 3619883"/>
              <a:gd name="connsiteY117" fmla="*/ 59147 h 4297250"/>
              <a:gd name="connsiteX118" fmla="*/ 3319094 w 3619883"/>
              <a:gd name="connsiteY118" fmla="*/ 42500 h 4297250"/>
              <a:gd name="connsiteX119" fmla="*/ 3420511 w 3619883"/>
              <a:gd name="connsiteY119" fmla="*/ 0 h 4297250"/>
              <a:gd name="connsiteX120" fmla="*/ 3453305 w 3619883"/>
              <a:gd name="connsiteY120" fmla="*/ 7440 h 4297250"/>
              <a:gd name="connsiteX121" fmla="*/ 3496571 w 3619883"/>
              <a:gd name="connsiteY121" fmla="*/ 27182 h 4297250"/>
              <a:gd name="connsiteX122" fmla="*/ 3602117 w 3619883"/>
              <a:gd name="connsiteY122" fmla="*/ 132521 h 4297250"/>
              <a:gd name="connsiteX123" fmla="*/ 3619883 w 3619883"/>
              <a:gd name="connsiteY123" fmla="*/ 140049 h 4297250"/>
              <a:gd name="connsiteX124" fmla="*/ 3619883 w 3619883"/>
              <a:gd name="connsiteY12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515810 w 3619883"/>
              <a:gd name="connsiteY9" fmla="*/ 4128157 h 4297250"/>
              <a:gd name="connsiteX10" fmla="*/ 2338025 w 3619883"/>
              <a:gd name="connsiteY10" fmla="*/ 4128157 h 4297250"/>
              <a:gd name="connsiteX11" fmla="*/ 2150155 w 3619883"/>
              <a:gd name="connsiteY11" fmla="*/ 4275461 h 4297250"/>
              <a:gd name="connsiteX12" fmla="*/ 2150155 w 3619883"/>
              <a:gd name="connsiteY12" fmla="*/ 4128157 h 4297250"/>
              <a:gd name="connsiteX13" fmla="*/ 2204852 w 3619883"/>
              <a:gd name="connsiteY13" fmla="*/ 4128157 h 4297250"/>
              <a:gd name="connsiteX14" fmla="*/ 2204852 w 3619883"/>
              <a:gd name="connsiteY14" fmla="*/ 3951392 h 4297250"/>
              <a:gd name="connsiteX15" fmla="*/ 2027068 w 3619883"/>
              <a:gd name="connsiteY15" fmla="*/ 3951392 h 4297250"/>
              <a:gd name="connsiteX16" fmla="*/ 2027068 w 3619883"/>
              <a:gd name="connsiteY16" fmla="*/ 4128157 h 4297250"/>
              <a:gd name="connsiteX17" fmla="*/ 2079759 w 3619883"/>
              <a:gd name="connsiteY17" fmla="*/ 4128157 h 4297250"/>
              <a:gd name="connsiteX18" fmla="*/ 2079759 w 3619883"/>
              <a:gd name="connsiteY18" fmla="*/ 4275461 h 4297250"/>
              <a:gd name="connsiteX19" fmla="*/ 1824703 w 3619883"/>
              <a:gd name="connsiteY19" fmla="*/ 4275461 h 4297250"/>
              <a:gd name="connsiteX20" fmla="*/ 1834468 w 3619883"/>
              <a:gd name="connsiteY20" fmla="*/ 4128157 h 4297250"/>
              <a:gd name="connsiteX21" fmla="*/ 1893894 w 3619883"/>
              <a:gd name="connsiteY21" fmla="*/ 4128157 h 4297250"/>
              <a:gd name="connsiteX22" fmla="*/ 1893894 w 3619883"/>
              <a:gd name="connsiteY22" fmla="*/ 3951392 h 4297250"/>
              <a:gd name="connsiteX23" fmla="*/ 1716110 w 3619883"/>
              <a:gd name="connsiteY23" fmla="*/ 3951392 h 4297250"/>
              <a:gd name="connsiteX24" fmla="*/ 1716110 w 3619883"/>
              <a:gd name="connsiteY24" fmla="*/ 4006431 h 4297250"/>
              <a:gd name="connsiteX25" fmla="*/ 1703447 w 3619883"/>
              <a:gd name="connsiteY25" fmla="*/ 4007960 h 4297250"/>
              <a:gd name="connsiteX26" fmla="*/ 1716110 w 3619883"/>
              <a:gd name="connsiteY26" fmla="*/ 4044284 h 4297250"/>
              <a:gd name="connsiteX27" fmla="*/ 1716110 w 3619883"/>
              <a:gd name="connsiteY27" fmla="*/ 4128157 h 4297250"/>
              <a:gd name="connsiteX28" fmla="*/ 1745346 w 3619883"/>
              <a:gd name="connsiteY28" fmla="*/ 4128157 h 4297250"/>
              <a:gd name="connsiteX29" fmla="*/ 1796694 w 3619883"/>
              <a:gd name="connsiteY29" fmla="*/ 4275461 h 4297250"/>
              <a:gd name="connsiteX30" fmla="*/ 1558844 w 3619883"/>
              <a:gd name="connsiteY30" fmla="*/ 4275461 h 4297250"/>
              <a:gd name="connsiteX31" fmla="*/ 1517252 w 3619883"/>
              <a:gd name="connsiteY31" fmla="*/ 4128157 h 4297250"/>
              <a:gd name="connsiteX32" fmla="*/ 1582936 w 3619883"/>
              <a:gd name="connsiteY32" fmla="*/ 4128157 h 4297250"/>
              <a:gd name="connsiteX33" fmla="*/ 1582936 w 3619883"/>
              <a:gd name="connsiteY33" fmla="*/ 3951392 h 4297250"/>
              <a:gd name="connsiteX34" fmla="*/ 1405151 w 3619883"/>
              <a:gd name="connsiteY34" fmla="*/ 3951392 h 4297250"/>
              <a:gd name="connsiteX35" fmla="*/ 1405151 w 3619883"/>
              <a:gd name="connsiteY35" fmla="*/ 4128157 h 4297250"/>
              <a:gd name="connsiteX36" fmla="*/ 1468988 w 3619883"/>
              <a:gd name="connsiteY36" fmla="*/ 4128157 h 4297250"/>
              <a:gd name="connsiteX37" fmla="*/ 1427396 w 3619883"/>
              <a:gd name="connsiteY37" fmla="*/ 4275461 h 4297250"/>
              <a:gd name="connsiteX38" fmla="*/ 1210751 w 3619883"/>
              <a:gd name="connsiteY38" fmla="*/ 4275461 h 4297250"/>
              <a:gd name="connsiteX39" fmla="*/ 1210751 w 3619883"/>
              <a:gd name="connsiteY39" fmla="*/ 4128157 h 4297250"/>
              <a:gd name="connsiteX40" fmla="*/ 1271978 w 3619883"/>
              <a:gd name="connsiteY40" fmla="*/ 4128157 h 4297250"/>
              <a:gd name="connsiteX41" fmla="*/ 1271978 w 3619883"/>
              <a:gd name="connsiteY41" fmla="*/ 3951392 h 4297250"/>
              <a:gd name="connsiteX42" fmla="*/ 1094193 w 3619883"/>
              <a:gd name="connsiteY42" fmla="*/ 3951392 h 4297250"/>
              <a:gd name="connsiteX43" fmla="*/ 1094193 w 3619883"/>
              <a:gd name="connsiteY43" fmla="*/ 4128157 h 4297250"/>
              <a:gd name="connsiteX44" fmla="*/ 1140354 w 3619883"/>
              <a:gd name="connsiteY44" fmla="*/ 4128157 h 4297250"/>
              <a:gd name="connsiteX45" fmla="*/ 1140354 w 3619883"/>
              <a:gd name="connsiteY45" fmla="*/ 4275461 h 4297250"/>
              <a:gd name="connsiteX46" fmla="*/ 953807 w 3619883"/>
              <a:gd name="connsiteY46" fmla="*/ 4275461 h 4297250"/>
              <a:gd name="connsiteX47" fmla="*/ 912215 w 3619883"/>
              <a:gd name="connsiteY47" fmla="*/ 4128157 h 4297250"/>
              <a:gd name="connsiteX48" fmla="*/ 961020 w 3619883"/>
              <a:gd name="connsiteY48" fmla="*/ 4128157 h 4297250"/>
              <a:gd name="connsiteX49" fmla="*/ 961020 w 3619883"/>
              <a:gd name="connsiteY49" fmla="*/ 3951392 h 4297250"/>
              <a:gd name="connsiteX50" fmla="*/ 783235 w 3619883"/>
              <a:gd name="connsiteY50" fmla="*/ 3951392 h 4297250"/>
              <a:gd name="connsiteX51" fmla="*/ 783235 w 3619883"/>
              <a:gd name="connsiteY51" fmla="*/ 4128157 h 4297250"/>
              <a:gd name="connsiteX52" fmla="*/ 871024 w 3619883"/>
              <a:gd name="connsiteY52" fmla="*/ 4128157 h 4297250"/>
              <a:gd name="connsiteX53" fmla="*/ 829432 w 3619883"/>
              <a:gd name="connsiteY53" fmla="*/ 4275461 h 4297250"/>
              <a:gd name="connsiteX54" fmla="*/ 611484 w 3619883"/>
              <a:gd name="connsiteY54" fmla="*/ 4275461 h 4297250"/>
              <a:gd name="connsiteX55" fmla="*/ 621247 w 3619883"/>
              <a:gd name="connsiteY55" fmla="*/ 4128157 h 4297250"/>
              <a:gd name="connsiteX56" fmla="*/ 650062 w 3619883"/>
              <a:gd name="connsiteY56" fmla="*/ 4128157 h 4297250"/>
              <a:gd name="connsiteX57" fmla="*/ 650062 w 3619883"/>
              <a:gd name="connsiteY57" fmla="*/ 3951392 h 4297250"/>
              <a:gd name="connsiteX58" fmla="*/ 472277 w 3619883"/>
              <a:gd name="connsiteY58" fmla="*/ 3951392 h 4297250"/>
              <a:gd name="connsiteX59" fmla="*/ 472277 w 3619883"/>
              <a:gd name="connsiteY59" fmla="*/ 4128157 h 4297250"/>
              <a:gd name="connsiteX60" fmla="*/ 522650 w 3619883"/>
              <a:gd name="connsiteY60" fmla="*/ 4128157 h 4297250"/>
              <a:gd name="connsiteX61" fmla="*/ 573998 w 3619883"/>
              <a:gd name="connsiteY61" fmla="*/ 4275461 h 4297250"/>
              <a:gd name="connsiteX62" fmla="*/ 336164 w 3619883"/>
              <a:gd name="connsiteY62" fmla="*/ 4275461 h 4297250"/>
              <a:gd name="connsiteX63" fmla="*/ 294572 w 3619883"/>
              <a:gd name="connsiteY63" fmla="*/ 4128157 h 4297250"/>
              <a:gd name="connsiteX64" fmla="*/ 339106 w 3619883"/>
              <a:gd name="connsiteY64" fmla="*/ 4128157 h 4297250"/>
              <a:gd name="connsiteX65" fmla="*/ 339106 w 3619883"/>
              <a:gd name="connsiteY65" fmla="*/ 3951392 h 4297250"/>
              <a:gd name="connsiteX66" fmla="*/ 161321 w 3619883"/>
              <a:gd name="connsiteY66" fmla="*/ 3951392 h 4297250"/>
              <a:gd name="connsiteX67" fmla="*/ 161321 w 3619883"/>
              <a:gd name="connsiteY67" fmla="*/ 4128157 h 4297250"/>
              <a:gd name="connsiteX68" fmla="*/ 230914 w 3619883"/>
              <a:gd name="connsiteY68" fmla="*/ 4128157 h 4297250"/>
              <a:gd name="connsiteX69" fmla="*/ 189322 w 3619883"/>
              <a:gd name="connsiteY69" fmla="*/ 4275461 h 4297250"/>
              <a:gd name="connsiteX70" fmla="*/ 0 w 3619883"/>
              <a:gd name="connsiteY70" fmla="*/ 4275461 h 4297250"/>
              <a:gd name="connsiteX71" fmla="*/ 0 w 3619883"/>
              <a:gd name="connsiteY71" fmla="*/ 42229 h 4297250"/>
              <a:gd name="connsiteX72" fmla="*/ 42464 w 3619883"/>
              <a:gd name="connsiteY72" fmla="*/ 40518 h 4297250"/>
              <a:gd name="connsiteX73" fmla="*/ 137733 w 3619883"/>
              <a:gd name="connsiteY73" fmla="*/ 35355 h 4297250"/>
              <a:gd name="connsiteX74" fmla="*/ 270565 w 3619883"/>
              <a:gd name="connsiteY74" fmla="*/ 29759 h 4297250"/>
              <a:gd name="connsiteX75" fmla="*/ 479734 w 3619883"/>
              <a:gd name="connsiteY75" fmla="*/ 45455 h 4297250"/>
              <a:gd name="connsiteX76" fmla="*/ 524103 w 3619883"/>
              <a:gd name="connsiteY76" fmla="*/ 41625 h 4297250"/>
              <a:gd name="connsiteX77" fmla="*/ 624416 w 3619883"/>
              <a:gd name="connsiteY77" fmla="*/ 22696 h 4297250"/>
              <a:gd name="connsiteX78" fmla="*/ 657762 w 3619883"/>
              <a:gd name="connsiteY78" fmla="*/ 18351 h 4297250"/>
              <a:gd name="connsiteX79" fmla="*/ 690557 w 3619883"/>
              <a:gd name="connsiteY79" fmla="*/ 25792 h 4297250"/>
              <a:gd name="connsiteX80" fmla="*/ 745123 w 3619883"/>
              <a:gd name="connsiteY80" fmla="*/ 40157 h 4297250"/>
              <a:gd name="connsiteX81" fmla="*/ 789493 w 3619883"/>
              <a:gd name="connsiteY81" fmla="*/ 36327 h 4297250"/>
              <a:gd name="connsiteX82" fmla="*/ 854255 w 3619883"/>
              <a:gd name="connsiteY82" fmla="*/ 68887 h 4297250"/>
              <a:gd name="connsiteX83" fmla="*/ 897520 w 3619883"/>
              <a:gd name="connsiteY83" fmla="*/ 88629 h 4297250"/>
              <a:gd name="connsiteX84" fmla="*/ 940510 w 3619883"/>
              <a:gd name="connsiteY84" fmla="*/ 114265 h 4297250"/>
              <a:gd name="connsiteX85" fmla="*/ 1082712 w 3619883"/>
              <a:gd name="connsiteY85" fmla="*/ 144543 h 4297250"/>
              <a:gd name="connsiteX86" fmla="*/ 1205348 w 3619883"/>
              <a:gd name="connsiteY86" fmla="*/ 120753 h 4297250"/>
              <a:gd name="connsiteX87" fmla="*/ 1271764 w 3619883"/>
              <a:gd name="connsiteY87" fmla="*/ 117956 h 4297250"/>
              <a:gd name="connsiteX88" fmla="*/ 1315583 w 3619883"/>
              <a:gd name="connsiteY88" fmla="*/ 125912 h 4297250"/>
              <a:gd name="connsiteX89" fmla="*/ 1359125 w 3619883"/>
              <a:gd name="connsiteY89" fmla="*/ 139761 h 4297250"/>
              <a:gd name="connsiteX90" fmla="*/ 1391919 w 3619883"/>
              <a:gd name="connsiteY90" fmla="*/ 147202 h 4297250"/>
              <a:gd name="connsiteX91" fmla="*/ 1436563 w 3619883"/>
              <a:gd name="connsiteY91" fmla="*/ 137480 h 4297250"/>
              <a:gd name="connsiteX92" fmla="*/ 1471566 w 3619883"/>
              <a:gd name="connsiteY92" fmla="*/ 97777 h 4297250"/>
              <a:gd name="connsiteX93" fmla="*/ 1505739 w 3619883"/>
              <a:gd name="connsiteY93" fmla="*/ 75753 h 4297250"/>
              <a:gd name="connsiteX94" fmla="*/ 1590891 w 3619883"/>
              <a:gd name="connsiteY94" fmla="*/ 144702 h 4297250"/>
              <a:gd name="connsiteX95" fmla="*/ 1625616 w 3619883"/>
              <a:gd name="connsiteY95" fmla="*/ 110893 h 4297250"/>
              <a:gd name="connsiteX96" fmla="*/ 1658964 w 3619883"/>
              <a:gd name="connsiteY96" fmla="*/ 106547 h 4297250"/>
              <a:gd name="connsiteX97" fmla="*/ 1746598 w 3619883"/>
              <a:gd name="connsiteY97" fmla="*/ 122460 h 4297250"/>
              <a:gd name="connsiteX98" fmla="*/ 1811913 w 3619883"/>
              <a:gd name="connsiteY98" fmla="*/ 143234 h 4297250"/>
              <a:gd name="connsiteX99" fmla="*/ 1856557 w 3619883"/>
              <a:gd name="connsiteY99" fmla="*/ 133511 h 4297250"/>
              <a:gd name="connsiteX100" fmla="*/ 2066003 w 3619883"/>
              <a:gd name="connsiteY100" fmla="*/ 143313 h 4297250"/>
              <a:gd name="connsiteX101" fmla="*/ 2177615 w 3619883"/>
              <a:gd name="connsiteY101" fmla="*/ 119007 h 4297250"/>
              <a:gd name="connsiteX102" fmla="*/ 2255883 w 3619883"/>
              <a:gd name="connsiteY102" fmla="*/ 99047 h 4297250"/>
              <a:gd name="connsiteX103" fmla="*/ 2344622 w 3619883"/>
              <a:gd name="connsiteY103" fmla="*/ 91388 h 4297250"/>
              <a:gd name="connsiteX104" fmla="*/ 2455682 w 3619883"/>
              <a:gd name="connsiteY104" fmla="*/ 78869 h 4297250"/>
              <a:gd name="connsiteX105" fmla="*/ 2632609 w 3619883"/>
              <a:gd name="connsiteY105" fmla="*/ 75338 h 4297250"/>
              <a:gd name="connsiteX106" fmla="*/ 2742291 w 3619883"/>
              <a:gd name="connsiteY106" fmla="*/ 92282 h 4297250"/>
              <a:gd name="connsiteX107" fmla="*/ 2851974 w 3619883"/>
              <a:gd name="connsiteY107" fmla="*/ 109227 h 4297250"/>
              <a:gd name="connsiteX108" fmla="*/ 2907643 w 3619883"/>
              <a:gd name="connsiteY108" fmla="*/ 100020 h 4297250"/>
              <a:gd name="connsiteX109" fmla="*/ 2944022 w 3619883"/>
              <a:gd name="connsiteY109" fmla="*/ 30853 h 4297250"/>
              <a:gd name="connsiteX110" fmla="*/ 3022289 w 3619883"/>
              <a:gd name="connsiteY110" fmla="*/ 10893 h 4297250"/>
              <a:gd name="connsiteX111" fmla="*/ 3054807 w 3619883"/>
              <a:gd name="connsiteY111" fmla="*/ 24226 h 4297250"/>
              <a:gd name="connsiteX112" fmla="*/ 3141892 w 3619883"/>
              <a:gd name="connsiteY112" fmla="*/ 51925 h 4297250"/>
              <a:gd name="connsiteX113" fmla="*/ 3185711 w 3619883"/>
              <a:gd name="connsiteY113" fmla="*/ 59881 h 4297250"/>
              <a:gd name="connsiteX114" fmla="*/ 3219056 w 3619883"/>
              <a:gd name="connsiteY114" fmla="*/ 55536 h 4297250"/>
              <a:gd name="connsiteX115" fmla="*/ 3263425 w 3619883"/>
              <a:gd name="connsiteY115" fmla="*/ 51706 h 4297250"/>
              <a:gd name="connsiteX116" fmla="*/ 3296219 w 3619883"/>
              <a:gd name="connsiteY116" fmla="*/ 59147 h 4297250"/>
              <a:gd name="connsiteX117" fmla="*/ 3319094 w 3619883"/>
              <a:gd name="connsiteY117" fmla="*/ 42500 h 4297250"/>
              <a:gd name="connsiteX118" fmla="*/ 3420511 w 3619883"/>
              <a:gd name="connsiteY118" fmla="*/ 0 h 4297250"/>
              <a:gd name="connsiteX119" fmla="*/ 3453305 w 3619883"/>
              <a:gd name="connsiteY119" fmla="*/ 7440 h 4297250"/>
              <a:gd name="connsiteX120" fmla="*/ 3496571 w 3619883"/>
              <a:gd name="connsiteY120" fmla="*/ 27182 h 4297250"/>
              <a:gd name="connsiteX121" fmla="*/ 3602117 w 3619883"/>
              <a:gd name="connsiteY121" fmla="*/ 132521 h 4297250"/>
              <a:gd name="connsiteX122" fmla="*/ 3619883 w 3619883"/>
              <a:gd name="connsiteY122" fmla="*/ 140049 h 4297250"/>
              <a:gd name="connsiteX123" fmla="*/ 3619883 w 3619883"/>
              <a:gd name="connsiteY12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338025 w 3619883"/>
              <a:gd name="connsiteY9" fmla="*/ 4128157 h 4297250"/>
              <a:gd name="connsiteX10" fmla="*/ 2150155 w 3619883"/>
              <a:gd name="connsiteY10" fmla="*/ 4275461 h 4297250"/>
              <a:gd name="connsiteX11" fmla="*/ 2150155 w 3619883"/>
              <a:gd name="connsiteY11" fmla="*/ 4128157 h 4297250"/>
              <a:gd name="connsiteX12" fmla="*/ 2204852 w 3619883"/>
              <a:gd name="connsiteY12" fmla="*/ 4128157 h 4297250"/>
              <a:gd name="connsiteX13" fmla="*/ 2204852 w 3619883"/>
              <a:gd name="connsiteY13" fmla="*/ 3951392 h 4297250"/>
              <a:gd name="connsiteX14" fmla="*/ 2027068 w 3619883"/>
              <a:gd name="connsiteY14" fmla="*/ 3951392 h 4297250"/>
              <a:gd name="connsiteX15" fmla="*/ 2027068 w 3619883"/>
              <a:gd name="connsiteY15" fmla="*/ 4128157 h 4297250"/>
              <a:gd name="connsiteX16" fmla="*/ 2079759 w 3619883"/>
              <a:gd name="connsiteY16" fmla="*/ 4128157 h 4297250"/>
              <a:gd name="connsiteX17" fmla="*/ 2079759 w 3619883"/>
              <a:gd name="connsiteY17" fmla="*/ 4275461 h 4297250"/>
              <a:gd name="connsiteX18" fmla="*/ 1824703 w 3619883"/>
              <a:gd name="connsiteY18" fmla="*/ 4275461 h 4297250"/>
              <a:gd name="connsiteX19" fmla="*/ 1834468 w 3619883"/>
              <a:gd name="connsiteY19" fmla="*/ 4128157 h 4297250"/>
              <a:gd name="connsiteX20" fmla="*/ 1893894 w 3619883"/>
              <a:gd name="connsiteY20" fmla="*/ 4128157 h 4297250"/>
              <a:gd name="connsiteX21" fmla="*/ 1893894 w 3619883"/>
              <a:gd name="connsiteY21" fmla="*/ 3951392 h 4297250"/>
              <a:gd name="connsiteX22" fmla="*/ 1716110 w 3619883"/>
              <a:gd name="connsiteY22" fmla="*/ 3951392 h 4297250"/>
              <a:gd name="connsiteX23" fmla="*/ 1716110 w 3619883"/>
              <a:gd name="connsiteY23" fmla="*/ 4006431 h 4297250"/>
              <a:gd name="connsiteX24" fmla="*/ 1703447 w 3619883"/>
              <a:gd name="connsiteY24" fmla="*/ 4007960 h 4297250"/>
              <a:gd name="connsiteX25" fmla="*/ 1716110 w 3619883"/>
              <a:gd name="connsiteY25" fmla="*/ 4044284 h 4297250"/>
              <a:gd name="connsiteX26" fmla="*/ 1716110 w 3619883"/>
              <a:gd name="connsiteY26" fmla="*/ 4128157 h 4297250"/>
              <a:gd name="connsiteX27" fmla="*/ 1745346 w 3619883"/>
              <a:gd name="connsiteY27" fmla="*/ 4128157 h 4297250"/>
              <a:gd name="connsiteX28" fmla="*/ 1796694 w 3619883"/>
              <a:gd name="connsiteY28" fmla="*/ 4275461 h 4297250"/>
              <a:gd name="connsiteX29" fmla="*/ 1558844 w 3619883"/>
              <a:gd name="connsiteY29" fmla="*/ 4275461 h 4297250"/>
              <a:gd name="connsiteX30" fmla="*/ 1517252 w 3619883"/>
              <a:gd name="connsiteY30" fmla="*/ 4128157 h 4297250"/>
              <a:gd name="connsiteX31" fmla="*/ 1582936 w 3619883"/>
              <a:gd name="connsiteY31" fmla="*/ 4128157 h 4297250"/>
              <a:gd name="connsiteX32" fmla="*/ 1582936 w 3619883"/>
              <a:gd name="connsiteY32" fmla="*/ 3951392 h 4297250"/>
              <a:gd name="connsiteX33" fmla="*/ 1405151 w 3619883"/>
              <a:gd name="connsiteY33" fmla="*/ 3951392 h 4297250"/>
              <a:gd name="connsiteX34" fmla="*/ 1405151 w 3619883"/>
              <a:gd name="connsiteY34" fmla="*/ 4128157 h 4297250"/>
              <a:gd name="connsiteX35" fmla="*/ 1468988 w 3619883"/>
              <a:gd name="connsiteY35" fmla="*/ 4128157 h 4297250"/>
              <a:gd name="connsiteX36" fmla="*/ 1427396 w 3619883"/>
              <a:gd name="connsiteY36" fmla="*/ 4275461 h 4297250"/>
              <a:gd name="connsiteX37" fmla="*/ 1210751 w 3619883"/>
              <a:gd name="connsiteY37" fmla="*/ 4275461 h 4297250"/>
              <a:gd name="connsiteX38" fmla="*/ 1210751 w 3619883"/>
              <a:gd name="connsiteY38" fmla="*/ 4128157 h 4297250"/>
              <a:gd name="connsiteX39" fmla="*/ 1271978 w 3619883"/>
              <a:gd name="connsiteY39" fmla="*/ 4128157 h 4297250"/>
              <a:gd name="connsiteX40" fmla="*/ 1271978 w 3619883"/>
              <a:gd name="connsiteY40" fmla="*/ 3951392 h 4297250"/>
              <a:gd name="connsiteX41" fmla="*/ 1094193 w 3619883"/>
              <a:gd name="connsiteY41" fmla="*/ 3951392 h 4297250"/>
              <a:gd name="connsiteX42" fmla="*/ 1094193 w 3619883"/>
              <a:gd name="connsiteY42" fmla="*/ 4128157 h 4297250"/>
              <a:gd name="connsiteX43" fmla="*/ 1140354 w 3619883"/>
              <a:gd name="connsiteY43" fmla="*/ 4128157 h 4297250"/>
              <a:gd name="connsiteX44" fmla="*/ 1140354 w 3619883"/>
              <a:gd name="connsiteY44" fmla="*/ 4275461 h 4297250"/>
              <a:gd name="connsiteX45" fmla="*/ 953807 w 3619883"/>
              <a:gd name="connsiteY45" fmla="*/ 4275461 h 4297250"/>
              <a:gd name="connsiteX46" fmla="*/ 912215 w 3619883"/>
              <a:gd name="connsiteY46" fmla="*/ 4128157 h 4297250"/>
              <a:gd name="connsiteX47" fmla="*/ 961020 w 3619883"/>
              <a:gd name="connsiteY47" fmla="*/ 4128157 h 4297250"/>
              <a:gd name="connsiteX48" fmla="*/ 961020 w 3619883"/>
              <a:gd name="connsiteY48" fmla="*/ 3951392 h 4297250"/>
              <a:gd name="connsiteX49" fmla="*/ 783235 w 3619883"/>
              <a:gd name="connsiteY49" fmla="*/ 3951392 h 4297250"/>
              <a:gd name="connsiteX50" fmla="*/ 783235 w 3619883"/>
              <a:gd name="connsiteY50" fmla="*/ 4128157 h 4297250"/>
              <a:gd name="connsiteX51" fmla="*/ 871024 w 3619883"/>
              <a:gd name="connsiteY51" fmla="*/ 4128157 h 4297250"/>
              <a:gd name="connsiteX52" fmla="*/ 829432 w 3619883"/>
              <a:gd name="connsiteY52" fmla="*/ 4275461 h 4297250"/>
              <a:gd name="connsiteX53" fmla="*/ 611484 w 3619883"/>
              <a:gd name="connsiteY53" fmla="*/ 4275461 h 4297250"/>
              <a:gd name="connsiteX54" fmla="*/ 621247 w 3619883"/>
              <a:gd name="connsiteY54" fmla="*/ 4128157 h 4297250"/>
              <a:gd name="connsiteX55" fmla="*/ 650062 w 3619883"/>
              <a:gd name="connsiteY55" fmla="*/ 4128157 h 4297250"/>
              <a:gd name="connsiteX56" fmla="*/ 650062 w 3619883"/>
              <a:gd name="connsiteY56" fmla="*/ 3951392 h 4297250"/>
              <a:gd name="connsiteX57" fmla="*/ 472277 w 3619883"/>
              <a:gd name="connsiteY57" fmla="*/ 3951392 h 4297250"/>
              <a:gd name="connsiteX58" fmla="*/ 472277 w 3619883"/>
              <a:gd name="connsiteY58" fmla="*/ 4128157 h 4297250"/>
              <a:gd name="connsiteX59" fmla="*/ 522650 w 3619883"/>
              <a:gd name="connsiteY59" fmla="*/ 4128157 h 4297250"/>
              <a:gd name="connsiteX60" fmla="*/ 573998 w 3619883"/>
              <a:gd name="connsiteY60" fmla="*/ 4275461 h 4297250"/>
              <a:gd name="connsiteX61" fmla="*/ 336164 w 3619883"/>
              <a:gd name="connsiteY61" fmla="*/ 4275461 h 4297250"/>
              <a:gd name="connsiteX62" fmla="*/ 294572 w 3619883"/>
              <a:gd name="connsiteY62" fmla="*/ 4128157 h 4297250"/>
              <a:gd name="connsiteX63" fmla="*/ 339106 w 3619883"/>
              <a:gd name="connsiteY63" fmla="*/ 4128157 h 4297250"/>
              <a:gd name="connsiteX64" fmla="*/ 339106 w 3619883"/>
              <a:gd name="connsiteY64" fmla="*/ 3951392 h 4297250"/>
              <a:gd name="connsiteX65" fmla="*/ 161321 w 3619883"/>
              <a:gd name="connsiteY65" fmla="*/ 3951392 h 4297250"/>
              <a:gd name="connsiteX66" fmla="*/ 161321 w 3619883"/>
              <a:gd name="connsiteY66" fmla="*/ 4128157 h 4297250"/>
              <a:gd name="connsiteX67" fmla="*/ 230914 w 3619883"/>
              <a:gd name="connsiteY67" fmla="*/ 4128157 h 4297250"/>
              <a:gd name="connsiteX68" fmla="*/ 189322 w 3619883"/>
              <a:gd name="connsiteY68" fmla="*/ 4275461 h 4297250"/>
              <a:gd name="connsiteX69" fmla="*/ 0 w 3619883"/>
              <a:gd name="connsiteY69" fmla="*/ 4275461 h 4297250"/>
              <a:gd name="connsiteX70" fmla="*/ 0 w 3619883"/>
              <a:gd name="connsiteY70" fmla="*/ 42229 h 4297250"/>
              <a:gd name="connsiteX71" fmla="*/ 42464 w 3619883"/>
              <a:gd name="connsiteY71" fmla="*/ 40518 h 4297250"/>
              <a:gd name="connsiteX72" fmla="*/ 137733 w 3619883"/>
              <a:gd name="connsiteY72" fmla="*/ 35355 h 4297250"/>
              <a:gd name="connsiteX73" fmla="*/ 270565 w 3619883"/>
              <a:gd name="connsiteY73" fmla="*/ 29759 h 4297250"/>
              <a:gd name="connsiteX74" fmla="*/ 479734 w 3619883"/>
              <a:gd name="connsiteY74" fmla="*/ 45455 h 4297250"/>
              <a:gd name="connsiteX75" fmla="*/ 524103 w 3619883"/>
              <a:gd name="connsiteY75" fmla="*/ 41625 h 4297250"/>
              <a:gd name="connsiteX76" fmla="*/ 624416 w 3619883"/>
              <a:gd name="connsiteY76" fmla="*/ 22696 h 4297250"/>
              <a:gd name="connsiteX77" fmla="*/ 657762 w 3619883"/>
              <a:gd name="connsiteY77" fmla="*/ 18351 h 4297250"/>
              <a:gd name="connsiteX78" fmla="*/ 690557 w 3619883"/>
              <a:gd name="connsiteY78" fmla="*/ 25792 h 4297250"/>
              <a:gd name="connsiteX79" fmla="*/ 745123 w 3619883"/>
              <a:gd name="connsiteY79" fmla="*/ 40157 h 4297250"/>
              <a:gd name="connsiteX80" fmla="*/ 789493 w 3619883"/>
              <a:gd name="connsiteY80" fmla="*/ 36327 h 4297250"/>
              <a:gd name="connsiteX81" fmla="*/ 854255 w 3619883"/>
              <a:gd name="connsiteY81" fmla="*/ 68887 h 4297250"/>
              <a:gd name="connsiteX82" fmla="*/ 897520 w 3619883"/>
              <a:gd name="connsiteY82" fmla="*/ 88629 h 4297250"/>
              <a:gd name="connsiteX83" fmla="*/ 940510 w 3619883"/>
              <a:gd name="connsiteY83" fmla="*/ 114265 h 4297250"/>
              <a:gd name="connsiteX84" fmla="*/ 1082712 w 3619883"/>
              <a:gd name="connsiteY84" fmla="*/ 144543 h 4297250"/>
              <a:gd name="connsiteX85" fmla="*/ 1205348 w 3619883"/>
              <a:gd name="connsiteY85" fmla="*/ 120753 h 4297250"/>
              <a:gd name="connsiteX86" fmla="*/ 1271764 w 3619883"/>
              <a:gd name="connsiteY86" fmla="*/ 117956 h 4297250"/>
              <a:gd name="connsiteX87" fmla="*/ 1315583 w 3619883"/>
              <a:gd name="connsiteY87" fmla="*/ 125912 h 4297250"/>
              <a:gd name="connsiteX88" fmla="*/ 1359125 w 3619883"/>
              <a:gd name="connsiteY88" fmla="*/ 139761 h 4297250"/>
              <a:gd name="connsiteX89" fmla="*/ 1391919 w 3619883"/>
              <a:gd name="connsiteY89" fmla="*/ 147202 h 4297250"/>
              <a:gd name="connsiteX90" fmla="*/ 1436563 w 3619883"/>
              <a:gd name="connsiteY90" fmla="*/ 137480 h 4297250"/>
              <a:gd name="connsiteX91" fmla="*/ 1471566 w 3619883"/>
              <a:gd name="connsiteY91" fmla="*/ 97777 h 4297250"/>
              <a:gd name="connsiteX92" fmla="*/ 1505739 w 3619883"/>
              <a:gd name="connsiteY92" fmla="*/ 75753 h 4297250"/>
              <a:gd name="connsiteX93" fmla="*/ 1590891 w 3619883"/>
              <a:gd name="connsiteY93" fmla="*/ 144702 h 4297250"/>
              <a:gd name="connsiteX94" fmla="*/ 1625616 w 3619883"/>
              <a:gd name="connsiteY94" fmla="*/ 110893 h 4297250"/>
              <a:gd name="connsiteX95" fmla="*/ 1658964 w 3619883"/>
              <a:gd name="connsiteY95" fmla="*/ 106547 h 4297250"/>
              <a:gd name="connsiteX96" fmla="*/ 1746598 w 3619883"/>
              <a:gd name="connsiteY96" fmla="*/ 122460 h 4297250"/>
              <a:gd name="connsiteX97" fmla="*/ 1811913 w 3619883"/>
              <a:gd name="connsiteY97" fmla="*/ 143234 h 4297250"/>
              <a:gd name="connsiteX98" fmla="*/ 1856557 w 3619883"/>
              <a:gd name="connsiteY98" fmla="*/ 133511 h 4297250"/>
              <a:gd name="connsiteX99" fmla="*/ 2066003 w 3619883"/>
              <a:gd name="connsiteY99" fmla="*/ 143313 h 4297250"/>
              <a:gd name="connsiteX100" fmla="*/ 2177615 w 3619883"/>
              <a:gd name="connsiteY100" fmla="*/ 119007 h 4297250"/>
              <a:gd name="connsiteX101" fmla="*/ 2255883 w 3619883"/>
              <a:gd name="connsiteY101" fmla="*/ 99047 h 4297250"/>
              <a:gd name="connsiteX102" fmla="*/ 2344622 w 3619883"/>
              <a:gd name="connsiteY102" fmla="*/ 91388 h 4297250"/>
              <a:gd name="connsiteX103" fmla="*/ 2455682 w 3619883"/>
              <a:gd name="connsiteY103" fmla="*/ 78869 h 4297250"/>
              <a:gd name="connsiteX104" fmla="*/ 2632609 w 3619883"/>
              <a:gd name="connsiteY104" fmla="*/ 75338 h 4297250"/>
              <a:gd name="connsiteX105" fmla="*/ 2742291 w 3619883"/>
              <a:gd name="connsiteY105" fmla="*/ 92282 h 4297250"/>
              <a:gd name="connsiteX106" fmla="*/ 2851974 w 3619883"/>
              <a:gd name="connsiteY106" fmla="*/ 109227 h 4297250"/>
              <a:gd name="connsiteX107" fmla="*/ 2907643 w 3619883"/>
              <a:gd name="connsiteY107" fmla="*/ 100020 h 4297250"/>
              <a:gd name="connsiteX108" fmla="*/ 2944022 w 3619883"/>
              <a:gd name="connsiteY108" fmla="*/ 30853 h 4297250"/>
              <a:gd name="connsiteX109" fmla="*/ 3022289 w 3619883"/>
              <a:gd name="connsiteY109" fmla="*/ 10893 h 4297250"/>
              <a:gd name="connsiteX110" fmla="*/ 3054807 w 3619883"/>
              <a:gd name="connsiteY110" fmla="*/ 24226 h 4297250"/>
              <a:gd name="connsiteX111" fmla="*/ 3141892 w 3619883"/>
              <a:gd name="connsiteY111" fmla="*/ 51925 h 4297250"/>
              <a:gd name="connsiteX112" fmla="*/ 3185711 w 3619883"/>
              <a:gd name="connsiteY112" fmla="*/ 59881 h 4297250"/>
              <a:gd name="connsiteX113" fmla="*/ 3219056 w 3619883"/>
              <a:gd name="connsiteY113" fmla="*/ 55536 h 4297250"/>
              <a:gd name="connsiteX114" fmla="*/ 3263425 w 3619883"/>
              <a:gd name="connsiteY114" fmla="*/ 51706 h 4297250"/>
              <a:gd name="connsiteX115" fmla="*/ 3296219 w 3619883"/>
              <a:gd name="connsiteY115" fmla="*/ 59147 h 4297250"/>
              <a:gd name="connsiteX116" fmla="*/ 3319094 w 3619883"/>
              <a:gd name="connsiteY116" fmla="*/ 42500 h 4297250"/>
              <a:gd name="connsiteX117" fmla="*/ 3420511 w 3619883"/>
              <a:gd name="connsiteY117" fmla="*/ 0 h 4297250"/>
              <a:gd name="connsiteX118" fmla="*/ 3453305 w 3619883"/>
              <a:gd name="connsiteY118" fmla="*/ 7440 h 4297250"/>
              <a:gd name="connsiteX119" fmla="*/ 3496571 w 3619883"/>
              <a:gd name="connsiteY119" fmla="*/ 27182 h 4297250"/>
              <a:gd name="connsiteX120" fmla="*/ 3602117 w 3619883"/>
              <a:gd name="connsiteY120" fmla="*/ 132521 h 4297250"/>
              <a:gd name="connsiteX121" fmla="*/ 3619883 w 3619883"/>
              <a:gd name="connsiteY121" fmla="*/ 140049 h 4297250"/>
              <a:gd name="connsiteX122" fmla="*/ 3619883 w 3619883"/>
              <a:gd name="connsiteY12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204852 w 3619883"/>
              <a:gd name="connsiteY12" fmla="*/ 3951392 h 4297250"/>
              <a:gd name="connsiteX13" fmla="*/ 2027068 w 3619883"/>
              <a:gd name="connsiteY13" fmla="*/ 3951392 h 4297250"/>
              <a:gd name="connsiteX14" fmla="*/ 2027068 w 3619883"/>
              <a:gd name="connsiteY14" fmla="*/ 4128157 h 4297250"/>
              <a:gd name="connsiteX15" fmla="*/ 2079759 w 3619883"/>
              <a:gd name="connsiteY15" fmla="*/ 4128157 h 4297250"/>
              <a:gd name="connsiteX16" fmla="*/ 2079759 w 3619883"/>
              <a:gd name="connsiteY16" fmla="*/ 4275461 h 4297250"/>
              <a:gd name="connsiteX17" fmla="*/ 1824703 w 3619883"/>
              <a:gd name="connsiteY17" fmla="*/ 4275461 h 4297250"/>
              <a:gd name="connsiteX18" fmla="*/ 1834468 w 3619883"/>
              <a:gd name="connsiteY18" fmla="*/ 4128157 h 4297250"/>
              <a:gd name="connsiteX19" fmla="*/ 1893894 w 3619883"/>
              <a:gd name="connsiteY19" fmla="*/ 4128157 h 4297250"/>
              <a:gd name="connsiteX20" fmla="*/ 1893894 w 3619883"/>
              <a:gd name="connsiteY20" fmla="*/ 3951392 h 4297250"/>
              <a:gd name="connsiteX21" fmla="*/ 1716110 w 3619883"/>
              <a:gd name="connsiteY21" fmla="*/ 3951392 h 4297250"/>
              <a:gd name="connsiteX22" fmla="*/ 1716110 w 3619883"/>
              <a:gd name="connsiteY22" fmla="*/ 4006431 h 4297250"/>
              <a:gd name="connsiteX23" fmla="*/ 1703447 w 3619883"/>
              <a:gd name="connsiteY23" fmla="*/ 4007960 h 4297250"/>
              <a:gd name="connsiteX24" fmla="*/ 1716110 w 3619883"/>
              <a:gd name="connsiteY24" fmla="*/ 4044284 h 4297250"/>
              <a:gd name="connsiteX25" fmla="*/ 1716110 w 3619883"/>
              <a:gd name="connsiteY25" fmla="*/ 4128157 h 4297250"/>
              <a:gd name="connsiteX26" fmla="*/ 1745346 w 3619883"/>
              <a:gd name="connsiteY26" fmla="*/ 4128157 h 4297250"/>
              <a:gd name="connsiteX27" fmla="*/ 1796694 w 3619883"/>
              <a:gd name="connsiteY27" fmla="*/ 4275461 h 4297250"/>
              <a:gd name="connsiteX28" fmla="*/ 1558844 w 3619883"/>
              <a:gd name="connsiteY28" fmla="*/ 4275461 h 4297250"/>
              <a:gd name="connsiteX29" fmla="*/ 1517252 w 3619883"/>
              <a:gd name="connsiteY29" fmla="*/ 4128157 h 4297250"/>
              <a:gd name="connsiteX30" fmla="*/ 1582936 w 3619883"/>
              <a:gd name="connsiteY30" fmla="*/ 4128157 h 4297250"/>
              <a:gd name="connsiteX31" fmla="*/ 1582936 w 3619883"/>
              <a:gd name="connsiteY31" fmla="*/ 3951392 h 4297250"/>
              <a:gd name="connsiteX32" fmla="*/ 1405151 w 3619883"/>
              <a:gd name="connsiteY32" fmla="*/ 3951392 h 4297250"/>
              <a:gd name="connsiteX33" fmla="*/ 1405151 w 3619883"/>
              <a:gd name="connsiteY33" fmla="*/ 4128157 h 4297250"/>
              <a:gd name="connsiteX34" fmla="*/ 1468988 w 3619883"/>
              <a:gd name="connsiteY34" fmla="*/ 4128157 h 4297250"/>
              <a:gd name="connsiteX35" fmla="*/ 1427396 w 3619883"/>
              <a:gd name="connsiteY35" fmla="*/ 4275461 h 4297250"/>
              <a:gd name="connsiteX36" fmla="*/ 1210751 w 3619883"/>
              <a:gd name="connsiteY36" fmla="*/ 4275461 h 4297250"/>
              <a:gd name="connsiteX37" fmla="*/ 1210751 w 3619883"/>
              <a:gd name="connsiteY37" fmla="*/ 4128157 h 4297250"/>
              <a:gd name="connsiteX38" fmla="*/ 1271978 w 3619883"/>
              <a:gd name="connsiteY38" fmla="*/ 4128157 h 4297250"/>
              <a:gd name="connsiteX39" fmla="*/ 1271978 w 3619883"/>
              <a:gd name="connsiteY39" fmla="*/ 3951392 h 4297250"/>
              <a:gd name="connsiteX40" fmla="*/ 1094193 w 3619883"/>
              <a:gd name="connsiteY40" fmla="*/ 3951392 h 4297250"/>
              <a:gd name="connsiteX41" fmla="*/ 1094193 w 3619883"/>
              <a:gd name="connsiteY41" fmla="*/ 4128157 h 4297250"/>
              <a:gd name="connsiteX42" fmla="*/ 1140354 w 3619883"/>
              <a:gd name="connsiteY42" fmla="*/ 4128157 h 4297250"/>
              <a:gd name="connsiteX43" fmla="*/ 1140354 w 3619883"/>
              <a:gd name="connsiteY43" fmla="*/ 4275461 h 4297250"/>
              <a:gd name="connsiteX44" fmla="*/ 953807 w 3619883"/>
              <a:gd name="connsiteY44" fmla="*/ 4275461 h 4297250"/>
              <a:gd name="connsiteX45" fmla="*/ 912215 w 3619883"/>
              <a:gd name="connsiteY45" fmla="*/ 4128157 h 4297250"/>
              <a:gd name="connsiteX46" fmla="*/ 961020 w 3619883"/>
              <a:gd name="connsiteY46" fmla="*/ 4128157 h 4297250"/>
              <a:gd name="connsiteX47" fmla="*/ 961020 w 3619883"/>
              <a:gd name="connsiteY47" fmla="*/ 3951392 h 4297250"/>
              <a:gd name="connsiteX48" fmla="*/ 783235 w 3619883"/>
              <a:gd name="connsiteY48" fmla="*/ 3951392 h 4297250"/>
              <a:gd name="connsiteX49" fmla="*/ 783235 w 3619883"/>
              <a:gd name="connsiteY49" fmla="*/ 4128157 h 4297250"/>
              <a:gd name="connsiteX50" fmla="*/ 871024 w 3619883"/>
              <a:gd name="connsiteY50" fmla="*/ 4128157 h 4297250"/>
              <a:gd name="connsiteX51" fmla="*/ 829432 w 3619883"/>
              <a:gd name="connsiteY51" fmla="*/ 4275461 h 4297250"/>
              <a:gd name="connsiteX52" fmla="*/ 611484 w 3619883"/>
              <a:gd name="connsiteY52" fmla="*/ 4275461 h 4297250"/>
              <a:gd name="connsiteX53" fmla="*/ 621247 w 3619883"/>
              <a:gd name="connsiteY53" fmla="*/ 4128157 h 4297250"/>
              <a:gd name="connsiteX54" fmla="*/ 650062 w 3619883"/>
              <a:gd name="connsiteY54" fmla="*/ 4128157 h 4297250"/>
              <a:gd name="connsiteX55" fmla="*/ 650062 w 3619883"/>
              <a:gd name="connsiteY55" fmla="*/ 3951392 h 4297250"/>
              <a:gd name="connsiteX56" fmla="*/ 472277 w 3619883"/>
              <a:gd name="connsiteY56" fmla="*/ 3951392 h 4297250"/>
              <a:gd name="connsiteX57" fmla="*/ 472277 w 3619883"/>
              <a:gd name="connsiteY57" fmla="*/ 4128157 h 4297250"/>
              <a:gd name="connsiteX58" fmla="*/ 522650 w 3619883"/>
              <a:gd name="connsiteY58" fmla="*/ 4128157 h 4297250"/>
              <a:gd name="connsiteX59" fmla="*/ 573998 w 3619883"/>
              <a:gd name="connsiteY59" fmla="*/ 4275461 h 4297250"/>
              <a:gd name="connsiteX60" fmla="*/ 336164 w 3619883"/>
              <a:gd name="connsiteY60" fmla="*/ 4275461 h 4297250"/>
              <a:gd name="connsiteX61" fmla="*/ 294572 w 3619883"/>
              <a:gd name="connsiteY61" fmla="*/ 4128157 h 4297250"/>
              <a:gd name="connsiteX62" fmla="*/ 339106 w 3619883"/>
              <a:gd name="connsiteY62" fmla="*/ 4128157 h 4297250"/>
              <a:gd name="connsiteX63" fmla="*/ 339106 w 3619883"/>
              <a:gd name="connsiteY63" fmla="*/ 3951392 h 4297250"/>
              <a:gd name="connsiteX64" fmla="*/ 161321 w 3619883"/>
              <a:gd name="connsiteY64" fmla="*/ 3951392 h 4297250"/>
              <a:gd name="connsiteX65" fmla="*/ 161321 w 3619883"/>
              <a:gd name="connsiteY65" fmla="*/ 4128157 h 4297250"/>
              <a:gd name="connsiteX66" fmla="*/ 230914 w 3619883"/>
              <a:gd name="connsiteY66" fmla="*/ 4128157 h 4297250"/>
              <a:gd name="connsiteX67" fmla="*/ 189322 w 3619883"/>
              <a:gd name="connsiteY67" fmla="*/ 4275461 h 4297250"/>
              <a:gd name="connsiteX68" fmla="*/ 0 w 3619883"/>
              <a:gd name="connsiteY68" fmla="*/ 4275461 h 4297250"/>
              <a:gd name="connsiteX69" fmla="*/ 0 w 3619883"/>
              <a:gd name="connsiteY69" fmla="*/ 42229 h 4297250"/>
              <a:gd name="connsiteX70" fmla="*/ 42464 w 3619883"/>
              <a:gd name="connsiteY70" fmla="*/ 40518 h 4297250"/>
              <a:gd name="connsiteX71" fmla="*/ 137733 w 3619883"/>
              <a:gd name="connsiteY71" fmla="*/ 35355 h 4297250"/>
              <a:gd name="connsiteX72" fmla="*/ 270565 w 3619883"/>
              <a:gd name="connsiteY72" fmla="*/ 29759 h 4297250"/>
              <a:gd name="connsiteX73" fmla="*/ 479734 w 3619883"/>
              <a:gd name="connsiteY73" fmla="*/ 45455 h 4297250"/>
              <a:gd name="connsiteX74" fmla="*/ 524103 w 3619883"/>
              <a:gd name="connsiteY74" fmla="*/ 41625 h 4297250"/>
              <a:gd name="connsiteX75" fmla="*/ 624416 w 3619883"/>
              <a:gd name="connsiteY75" fmla="*/ 22696 h 4297250"/>
              <a:gd name="connsiteX76" fmla="*/ 657762 w 3619883"/>
              <a:gd name="connsiteY76" fmla="*/ 18351 h 4297250"/>
              <a:gd name="connsiteX77" fmla="*/ 690557 w 3619883"/>
              <a:gd name="connsiteY77" fmla="*/ 25792 h 4297250"/>
              <a:gd name="connsiteX78" fmla="*/ 745123 w 3619883"/>
              <a:gd name="connsiteY78" fmla="*/ 40157 h 4297250"/>
              <a:gd name="connsiteX79" fmla="*/ 789493 w 3619883"/>
              <a:gd name="connsiteY79" fmla="*/ 36327 h 4297250"/>
              <a:gd name="connsiteX80" fmla="*/ 854255 w 3619883"/>
              <a:gd name="connsiteY80" fmla="*/ 68887 h 4297250"/>
              <a:gd name="connsiteX81" fmla="*/ 897520 w 3619883"/>
              <a:gd name="connsiteY81" fmla="*/ 88629 h 4297250"/>
              <a:gd name="connsiteX82" fmla="*/ 940510 w 3619883"/>
              <a:gd name="connsiteY82" fmla="*/ 114265 h 4297250"/>
              <a:gd name="connsiteX83" fmla="*/ 1082712 w 3619883"/>
              <a:gd name="connsiteY83" fmla="*/ 144543 h 4297250"/>
              <a:gd name="connsiteX84" fmla="*/ 1205348 w 3619883"/>
              <a:gd name="connsiteY84" fmla="*/ 120753 h 4297250"/>
              <a:gd name="connsiteX85" fmla="*/ 1271764 w 3619883"/>
              <a:gd name="connsiteY85" fmla="*/ 117956 h 4297250"/>
              <a:gd name="connsiteX86" fmla="*/ 1315583 w 3619883"/>
              <a:gd name="connsiteY86" fmla="*/ 125912 h 4297250"/>
              <a:gd name="connsiteX87" fmla="*/ 1359125 w 3619883"/>
              <a:gd name="connsiteY87" fmla="*/ 139761 h 4297250"/>
              <a:gd name="connsiteX88" fmla="*/ 1391919 w 3619883"/>
              <a:gd name="connsiteY88" fmla="*/ 147202 h 4297250"/>
              <a:gd name="connsiteX89" fmla="*/ 1436563 w 3619883"/>
              <a:gd name="connsiteY89" fmla="*/ 137480 h 4297250"/>
              <a:gd name="connsiteX90" fmla="*/ 1471566 w 3619883"/>
              <a:gd name="connsiteY90" fmla="*/ 97777 h 4297250"/>
              <a:gd name="connsiteX91" fmla="*/ 1505739 w 3619883"/>
              <a:gd name="connsiteY91" fmla="*/ 75753 h 4297250"/>
              <a:gd name="connsiteX92" fmla="*/ 1590891 w 3619883"/>
              <a:gd name="connsiteY92" fmla="*/ 144702 h 4297250"/>
              <a:gd name="connsiteX93" fmla="*/ 1625616 w 3619883"/>
              <a:gd name="connsiteY93" fmla="*/ 110893 h 4297250"/>
              <a:gd name="connsiteX94" fmla="*/ 1658964 w 3619883"/>
              <a:gd name="connsiteY94" fmla="*/ 106547 h 4297250"/>
              <a:gd name="connsiteX95" fmla="*/ 1746598 w 3619883"/>
              <a:gd name="connsiteY95" fmla="*/ 122460 h 4297250"/>
              <a:gd name="connsiteX96" fmla="*/ 1811913 w 3619883"/>
              <a:gd name="connsiteY96" fmla="*/ 143234 h 4297250"/>
              <a:gd name="connsiteX97" fmla="*/ 1856557 w 3619883"/>
              <a:gd name="connsiteY97" fmla="*/ 133511 h 4297250"/>
              <a:gd name="connsiteX98" fmla="*/ 2066003 w 3619883"/>
              <a:gd name="connsiteY98" fmla="*/ 143313 h 4297250"/>
              <a:gd name="connsiteX99" fmla="*/ 2177615 w 3619883"/>
              <a:gd name="connsiteY99" fmla="*/ 119007 h 4297250"/>
              <a:gd name="connsiteX100" fmla="*/ 2255883 w 3619883"/>
              <a:gd name="connsiteY100" fmla="*/ 99047 h 4297250"/>
              <a:gd name="connsiteX101" fmla="*/ 2344622 w 3619883"/>
              <a:gd name="connsiteY101" fmla="*/ 91388 h 4297250"/>
              <a:gd name="connsiteX102" fmla="*/ 2455682 w 3619883"/>
              <a:gd name="connsiteY102" fmla="*/ 78869 h 4297250"/>
              <a:gd name="connsiteX103" fmla="*/ 2632609 w 3619883"/>
              <a:gd name="connsiteY103" fmla="*/ 75338 h 4297250"/>
              <a:gd name="connsiteX104" fmla="*/ 2742291 w 3619883"/>
              <a:gd name="connsiteY104" fmla="*/ 92282 h 4297250"/>
              <a:gd name="connsiteX105" fmla="*/ 2851974 w 3619883"/>
              <a:gd name="connsiteY105" fmla="*/ 109227 h 4297250"/>
              <a:gd name="connsiteX106" fmla="*/ 2907643 w 3619883"/>
              <a:gd name="connsiteY106" fmla="*/ 100020 h 4297250"/>
              <a:gd name="connsiteX107" fmla="*/ 2944022 w 3619883"/>
              <a:gd name="connsiteY107" fmla="*/ 30853 h 4297250"/>
              <a:gd name="connsiteX108" fmla="*/ 3022289 w 3619883"/>
              <a:gd name="connsiteY108" fmla="*/ 10893 h 4297250"/>
              <a:gd name="connsiteX109" fmla="*/ 3054807 w 3619883"/>
              <a:gd name="connsiteY109" fmla="*/ 24226 h 4297250"/>
              <a:gd name="connsiteX110" fmla="*/ 3141892 w 3619883"/>
              <a:gd name="connsiteY110" fmla="*/ 51925 h 4297250"/>
              <a:gd name="connsiteX111" fmla="*/ 3185711 w 3619883"/>
              <a:gd name="connsiteY111" fmla="*/ 59881 h 4297250"/>
              <a:gd name="connsiteX112" fmla="*/ 3219056 w 3619883"/>
              <a:gd name="connsiteY112" fmla="*/ 55536 h 4297250"/>
              <a:gd name="connsiteX113" fmla="*/ 3263425 w 3619883"/>
              <a:gd name="connsiteY113" fmla="*/ 51706 h 4297250"/>
              <a:gd name="connsiteX114" fmla="*/ 3296219 w 3619883"/>
              <a:gd name="connsiteY114" fmla="*/ 59147 h 4297250"/>
              <a:gd name="connsiteX115" fmla="*/ 3319094 w 3619883"/>
              <a:gd name="connsiteY115" fmla="*/ 42500 h 4297250"/>
              <a:gd name="connsiteX116" fmla="*/ 3420511 w 3619883"/>
              <a:gd name="connsiteY116" fmla="*/ 0 h 4297250"/>
              <a:gd name="connsiteX117" fmla="*/ 3453305 w 3619883"/>
              <a:gd name="connsiteY117" fmla="*/ 7440 h 4297250"/>
              <a:gd name="connsiteX118" fmla="*/ 3496571 w 3619883"/>
              <a:gd name="connsiteY118" fmla="*/ 27182 h 4297250"/>
              <a:gd name="connsiteX119" fmla="*/ 3602117 w 3619883"/>
              <a:gd name="connsiteY119" fmla="*/ 132521 h 4297250"/>
              <a:gd name="connsiteX120" fmla="*/ 3619883 w 3619883"/>
              <a:gd name="connsiteY120" fmla="*/ 140049 h 4297250"/>
              <a:gd name="connsiteX121" fmla="*/ 3619883 w 3619883"/>
              <a:gd name="connsiteY12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027068 w 3619883"/>
              <a:gd name="connsiteY12" fmla="*/ 3951392 h 4297250"/>
              <a:gd name="connsiteX13" fmla="*/ 2027068 w 3619883"/>
              <a:gd name="connsiteY13" fmla="*/ 4128157 h 4297250"/>
              <a:gd name="connsiteX14" fmla="*/ 2079759 w 3619883"/>
              <a:gd name="connsiteY14" fmla="*/ 4128157 h 4297250"/>
              <a:gd name="connsiteX15" fmla="*/ 2079759 w 3619883"/>
              <a:gd name="connsiteY15" fmla="*/ 4275461 h 4297250"/>
              <a:gd name="connsiteX16" fmla="*/ 1824703 w 3619883"/>
              <a:gd name="connsiteY16" fmla="*/ 4275461 h 4297250"/>
              <a:gd name="connsiteX17" fmla="*/ 1834468 w 3619883"/>
              <a:gd name="connsiteY17" fmla="*/ 4128157 h 4297250"/>
              <a:gd name="connsiteX18" fmla="*/ 1893894 w 3619883"/>
              <a:gd name="connsiteY18" fmla="*/ 4128157 h 4297250"/>
              <a:gd name="connsiteX19" fmla="*/ 1893894 w 3619883"/>
              <a:gd name="connsiteY19" fmla="*/ 3951392 h 4297250"/>
              <a:gd name="connsiteX20" fmla="*/ 1716110 w 3619883"/>
              <a:gd name="connsiteY20" fmla="*/ 3951392 h 4297250"/>
              <a:gd name="connsiteX21" fmla="*/ 1716110 w 3619883"/>
              <a:gd name="connsiteY21" fmla="*/ 4006431 h 4297250"/>
              <a:gd name="connsiteX22" fmla="*/ 1703447 w 3619883"/>
              <a:gd name="connsiteY22" fmla="*/ 4007960 h 4297250"/>
              <a:gd name="connsiteX23" fmla="*/ 1716110 w 3619883"/>
              <a:gd name="connsiteY23" fmla="*/ 4044284 h 4297250"/>
              <a:gd name="connsiteX24" fmla="*/ 1716110 w 3619883"/>
              <a:gd name="connsiteY24" fmla="*/ 4128157 h 4297250"/>
              <a:gd name="connsiteX25" fmla="*/ 1745346 w 3619883"/>
              <a:gd name="connsiteY25" fmla="*/ 4128157 h 4297250"/>
              <a:gd name="connsiteX26" fmla="*/ 1796694 w 3619883"/>
              <a:gd name="connsiteY26" fmla="*/ 4275461 h 4297250"/>
              <a:gd name="connsiteX27" fmla="*/ 1558844 w 3619883"/>
              <a:gd name="connsiteY27" fmla="*/ 4275461 h 4297250"/>
              <a:gd name="connsiteX28" fmla="*/ 1517252 w 3619883"/>
              <a:gd name="connsiteY28" fmla="*/ 4128157 h 4297250"/>
              <a:gd name="connsiteX29" fmla="*/ 1582936 w 3619883"/>
              <a:gd name="connsiteY29" fmla="*/ 4128157 h 4297250"/>
              <a:gd name="connsiteX30" fmla="*/ 1582936 w 3619883"/>
              <a:gd name="connsiteY30" fmla="*/ 3951392 h 4297250"/>
              <a:gd name="connsiteX31" fmla="*/ 1405151 w 3619883"/>
              <a:gd name="connsiteY31" fmla="*/ 3951392 h 4297250"/>
              <a:gd name="connsiteX32" fmla="*/ 1405151 w 3619883"/>
              <a:gd name="connsiteY32" fmla="*/ 4128157 h 4297250"/>
              <a:gd name="connsiteX33" fmla="*/ 1468988 w 3619883"/>
              <a:gd name="connsiteY33" fmla="*/ 4128157 h 4297250"/>
              <a:gd name="connsiteX34" fmla="*/ 1427396 w 3619883"/>
              <a:gd name="connsiteY34" fmla="*/ 4275461 h 4297250"/>
              <a:gd name="connsiteX35" fmla="*/ 1210751 w 3619883"/>
              <a:gd name="connsiteY35" fmla="*/ 4275461 h 4297250"/>
              <a:gd name="connsiteX36" fmla="*/ 1210751 w 3619883"/>
              <a:gd name="connsiteY36" fmla="*/ 4128157 h 4297250"/>
              <a:gd name="connsiteX37" fmla="*/ 1271978 w 3619883"/>
              <a:gd name="connsiteY37" fmla="*/ 4128157 h 4297250"/>
              <a:gd name="connsiteX38" fmla="*/ 1271978 w 3619883"/>
              <a:gd name="connsiteY38" fmla="*/ 3951392 h 4297250"/>
              <a:gd name="connsiteX39" fmla="*/ 1094193 w 3619883"/>
              <a:gd name="connsiteY39" fmla="*/ 3951392 h 4297250"/>
              <a:gd name="connsiteX40" fmla="*/ 1094193 w 3619883"/>
              <a:gd name="connsiteY40" fmla="*/ 4128157 h 4297250"/>
              <a:gd name="connsiteX41" fmla="*/ 1140354 w 3619883"/>
              <a:gd name="connsiteY41" fmla="*/ 4128157 h 4297250"/>
              <a:gd name="connsiteX42" fmla="*/ 1140354 w 3619883"/>
              <a:gd name="connsiteY42" fmla="*/ 4275461 h 4297250"/>
              <a:gd name="connsiteX43" fmla="*/ 953807 w 3619883"/>
              <a:gd name="connsiteY43" fmla="*/ 4275461 h 4297250"/>
              <a:gd name="connsiteX44" fmla="*/ 912215 w 3619883"/>
              <a:gd name="connsiteY44" fmla="*/ 4128157 h 4297250"/>
              <a:gd name="connsiteX45" fmla="*/ 961020 w 3619883"/>
              <a:gd name="connsiteY45" fmla="*/ 4128157 h 4297250"/>
              <a:gd name="connsiteX46" fmla="*/ 961020 w 3619883"/>
              <a:gd name="connsiteY46" fmla="*/ 3951392 h 4297250"/>
              <a:gd name="connsiteX47" fmla="*/ 783235 w 3619883"/>
              <a:gd name="connsiteY47" fmla="*/ 3951392 h 4297250"/>
              <a:gd name="connsiteX48" fmla="*/ 783235 w 3619883"/>
              <a:gd name="connsiteY48" fmla="*/ 4128157 h 4297250"/>
              <a:gd name="connsiteX49" fmla="*/ 871024 w 3619883"/>
              <a:gd name="connsiteY49" fmla="*/ 4128157 h 4297250"/>
              <a:gd name="connsiteX50" fmla="*/ 829432 w 3619883"/>
              <a:gd name="connsiteY50" fmla="*/ 4275461 h 4297250"/>
              <a:gd name="connsiteX51" fmla="*/ 611484 w 3619883"/>
              <a:gd name="connsiteY51" fmla="*/ 4275461 h 4297250"/>
              <a:gd name="connsiteX52" fmla="*/ 621247 w 3619883"/>
              <a:gd name="connsiteY52" fmla="*/ 4128157 h 4297250"/>
              <a:gd name="connsiteX53" fmla="*/ 650062 w 3619883"/>
              <a:gd name="connsiteY53" fmla="*/ 4128157 h 4297250"/>
              <a:gd name="connsiteX54" fmla="*/ 650062 w 3619883"/>
              <a:gd name="connsiteY54" fmla="*/ 3951392 h 4297250"/>
              <a:gd name="connsiteX55" fmla="*/ 472277 w 3619883"/>
              <a:gd name="connsiteY55" fmla="*/ 3951392 h 4297250"/>
              <a:gd name="connsiteX56" fmla="*/ 472277 w 3619883"/>
              <a:gd name="connsiteY56" fmla="*/ 4128157 h 4297250"/>
              <a:gd name="connsiteX57" fmla="*/ 522650 w 3619883"/>
              <a:gd name="connsiteY57" fmla="*/ 4128157 h 4297250"/>
              <a:gd name="connsiteX58" fmla="*/ 573998 w 3619883"/>
              <a:gd name="connsiteY58" fmla="*/ 4275461 h 4297250"/>
              <a:gd name="connsiteX59" fmla="*/ 336164 w 3619883"/>
              <a:gd name="connsiteY59" fmla="*/ 4275461 h 4297250"/>
              <a:gd name="connsiteX60" fmla="*/ 294572 w 3619883"/>
              <a:gd name="connsiteY60" fmla="*/ 4128157 h 4297250"/>
              <a:gd name="connsiteX61" fmla="*/ 339106 w 3619883"/>
              <a:gd name="connsiteY61" fmla="*/ 4128157 h 4297250"/>
              <a:gd name="connsiteX62" fmla="*/ 339106 w 3619883"/>
              <a:gd name="connsiteY62" fmla="*/ 3951392 h 4297250"/>
              <a:gd name="connsiteX63" fmla="*/ 161321 w 3619883"/>
              <a:gd name="connsiteY63" fmla="*/ 3951392 h 4297250"/>
              <a:gd name="connsiteX64" fmla="*/ 161321 w 3619883"/>
              <a:gd name="connsiteY64" fmla="*/ 4128157 h 4297250"/>
              <a:gd name="connsiteX65" fmla="*/ 230914 w 3619883"/>
              <a:gd name="connsiteY65" fmla="*/ 4128157 h 4297250"/>
              <a:gd name="connsiteX66" fmla="*/ 189322 w 3619883"/>
              <a:gd name="connsiteY66" fmla="*/ 4275461 h 4297250"/>
              <a:gd name="connsiteX67" fmla="*/ 0 w 3619883"/>
              <a:gd name="connsiteY67" fmla="*/ 4275461 h 4297250"/>
              <a:gd name="connsiteX68" fmla="*/ 0 w 3619883"/>
              <a:gd name="connsiteY68" fmla="*/ 42229 h 4297250"/>
              <a:gd name="connsiteX69" fmla="*/ 42464 w 3619883"/>
              <a:gd name="connsiteY69" fmla="*/ 40518 h 4297250"/>
              <a:gd name="connsiteX70" fmla="*/ 137733 w 3619883"/>
              <a:gd name="connsiteY70" fmla="*/ 35355 h 4297250"/>
              <a:gd name="connsiteX71" fmla="*/ 270565 w 3619883"/>
              <a:gd name="connsiteY71" fmla="*/ 29759 h 4297250"/>
              <a:gd name="connsiteX72" fmla="*/ 479734 w 3619883"/>
              <a:gd name="connsiteY72" fmla="*/ 45455 h 4297250"/>
              <a:gd name="connsiteX73" fmla="*/ 524103 w 3619883"/>
              <a:gd name="connsiteY73" fmla="*/ 41625 h 4297250"/>
              <a:gd name="connsiteX74" fmla="*/ 624416 w 3619883"/>
              <a:gd name="connsiteY74" fmla="*/ 22696 h 4297250"/>
              <a:gd name="connsiteX75" fmla="*/ 657762 w 3619883"/>
              <a:gd name="connsiteY75" fmla="*/ 18351 h 4297250"/>
              <a:gd name="connsiteX76" fmla="*/ 690557 w 3619883"/>
              <a:gd name="connsiteY76" fmla="*/ 25792 h 4297250"/>
              <a:gd name="connsiteX77" fmla="*/ 745123 w 3619883"/>
              <a:gd name="connsiteY77" fmla="*/ 40157 h 4297250"/>
              <a:gd name="connsiteX78" fmla="*/ 789493 w 3619883"/>
              <a:gd name="connsiteY78" fmla="*/ 36327 h 4297250"/>
              <a:gd name="connsiteX79" fmla="*/ 854255 w 3619883"/>
              <a:gd name="connsiteY79" fmla="*/ 68887 h 4297250"/>
              <a:gd name="connsiteX80" fmla="*/ 897520 w 3619883"/>
              <a:gd name="connsiteY80" fmla="*/ 88629 h 4297250"/>
              <a:gd name="connsiteX81" fmla="*/ 940510 w 3619883"/>
              <a:gd name="connsiteY81" fmla="*/ 114265 h 4297250"/>
              <a:gd name="connsiteX82" fmla="*/ 1082712 w 3619883"/>
              <a:gd name="connsiteY82" fmla="*/ 144543 h 4297250"/>
              <a:gd name="connsiteX83" fmla="*/ 1205348 w 3619883"/>
              <a:gd name="connsiteY83" fmla="*/ 120753 h 4297250"/>
              <a:gd name="connsiteX84" fmla="*/ 1271764 w 3619883"/>
              <a:gd name="connsiteY84" fmla="*/ 117956 h 4297250"/>
              <a:gd name="connsiteX85" fmla="*/ 1315583 w 3619883"/>
              <a:gd name="connsiteY85" fmla="*/ 125912 h 4297250"/>
              <a:gd name="connsiteX86" fmla="*/ 1359125 w 3619883"/>
              <a:gd name="connsiteY86" fmla="*/ 139761 h 4297250"/>
              <a:gd name="connsiteX87" fmla="*/ 1391919 w 3619883"/>
              <a:gd name="connsiteY87" fmla="*/ 147202 h 4297250"/>
              <a:gd name="connsiteX88" fmla="*/ 1436563 w 3619883"/>
              <a:gd name="connsiteY88" fmla="*/ 137480 h 4297250"/>
              <a:gd name="connsiteX89" fmla="*/ 1471566 w 3619883"/>
              <a:gd name="connsiteY89" fmla="*/ 97777 h 4297250"/>
              <a:gd name="connsiteX90" fmla="*/ 1505739 w 3619883"/>
              <a:gd name="connsiteY90" fmla="*/ 75753 h 4297250"/>
              <a:gd name="connsiteX91" fmla="*/ 1590891 w 3619883"/>
              <a:gd name="connsiteY91" fmla="*/ 144702 h 4297250"/>
              <a:gd name="connsiteX92" fmla="*/ 1625616 w 3619883"/>
              <a:gd name="connsiteY92" fmla="*/ 110893 h 4297250"/>
              <a:gd name="connsiteX93" fmla="*/ 1658964 w 3619883"/>
              <a:gd name="connsiteY93" fmla="*/ 106547 h 4297250"/>
              <a:gd name="connsiteX94" fmla="*/ 1746598 w 3619883"/>
              <a:gd name="connsiteY94" fmla="*/ 122460 h 4297250"/>
              <a:gd name="connsiteX95" fmla="*/ 1811913 w 3619883"/>
              <a:gd name="connsiteY95" fmla="*/ 143234 h 4297250"/>
              <a:gd name="connsiteX96" fmla="*/ 1856557 w 3619883"/>
              <a:gd name="connsiteY96" fmla="*/ 133511 h 4297250"/>
              <a:gd name="connsiteX97" fmla="*/ 2066003 w 3619883"/>
              <a:gd name="connsiteY97" fmla="*/ 143313 h 4297250"/>
              <a:gd name="connsiteX98" fmla="*/ 2177615 w 3619883"/>
              <a:gd name="connsiteY98" fmla="*/ 119007 h 4297250"/>
              <a:gd name="connsiteX99" fmla="*/ 2255883 w 3619883"/>
              <a:gd name="connsiteY99" fmla="*/ 99047 h 4297250"/>
              <a:gd name="connsiteX100" fmla="*/ 2344622 w 3619883"/>
              <a:gd name="connsiteY100" fmla="*/ 91388 h 4297250"/>
              <a:gd name="connsiteX101" fmla="*/ 2455682 w 3619883"/>
              <a:gd name="connsiteY101" fmla="*/ 78869 h 4297250"/>
              <a:gd name="connsiteX102" fmla="*/ 2632609 w 3619883"/>
              <a:gd name="connsiteY102" fmla="*/ 75338 h 4297250"/>
              <a:gd name="connsiteX103" fmla="*/ 2742291 w 3619883"/>
              <a:gd name="connsiteY103" fmla="*/ 92282 h 4297250"/>
              <a:gd name="connsiteX104" fmla="*/ 2851974 w 3619883"/>
              <a:gd name="connsiteY104" fmla="*/ 109227 h 4297250"/>
              <a:gd name="connsiteX105" fmla="*/ 2907643 w 3619883"/>
              <a:gd name="connsiteY105" fmla="*/ 100020 h 4297250"/>
              <a:gd name="connsiteX106" fmla="*/ 2944022 w 3619883"/>
              <a:gd name="connsiteY106" fmla="*/ 30853 h 4297250"/>
              <a:gd name="connsiteX107" fmla="*/ 3022289 w 3619883"/>
              <a:gd name="connsiteY107" fmla="*/ 10893 h 4297250"/>
              <a:gd name="connsiteX108" fmla="*/ 3054807 w 3619883"/>
              <a:gd name="connsiteY108" fmla="*/ 24226 h 4297250"/>
              <a:gd name="connsiteX109" fmla="*/ 3141892 w 3619883"/>
              <a:gd name="connsiteY109" fmla="*/ 51925 h 4297250"/>
              <a:gd name="connsiteX110" fmla="*/ 3185711 w 3619883"/>
              <a:gd name="connsiteY110" fmla="*/ 59881 h 4297250"/>
              <a:gd name="connsiteX111" fmla="*/ 3219056 w 3619883"/>
              <a:gd name="connsiteY111" fmla="*/ 55536 h 4297250"/>
              <a:gd name="connsiteX112" fmla="*/ 3263425 w 3619883"/>
              <a:gd name="connsiteY112" fmla="*/ 51706 h 4297250"/>
              <a:gd name="connsiteX113" fmla="*/ 3296219 w 3619883"/>
              <a:gd name="connsiteY113" fmla="*/ 59147 h 4297250"/>
              <a:gd name="connsiteX114" fmla="*/ 3319094 w 3619883"/>
              <a:gd name="connsiteY114" fmla="*/ 42500 h 4297250"/>
              <a:gd name="connsiteX115" fmla="*/ 3420511 w 3619883"/>
              <a:gd name="connsiteY115" fmla="*/ 0 h 4297250"/>
              <a:gd name="connsiteX116" fmla="*/ 3453305 w 3619883"/>
              <a:gd name="connsiteY116" fmla="*/ 7440 h 4297250"/>
              <a:gd name="connsiteX117" fmla="*/ 3496571 w 3619883"/>
              <a:gd name="connsiteY117" fmla="*/ 27182 h 4297250"/>
              <a:gd name="connsiteX118" fmla="*/ 3602117 w 3619883"/>
              <a:gd name="connsiteY118" fmla="*/ 132521 h 4297250"/>
              <a:gd name="connsiteX119" fmla="*/ 3619883 w 3619883"/>
              <a:gd name="connsiteY119" fmla="*/ 140049 h 4297250"/>
              <a:gd name="connsiteX120" fmla="*/ 3619883 w 3619883"/>
              <a:gd name="connsiteY12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027068 w 3619883"/>
              <a:gd name="connsiteY12" fmla="*/ 4128157 h 4297250"/>
              <a:gd name="connsiteX13" fmla="*/ 2079759 w 3619883"/>
              <a:gd name="connsiteY13" fmla="*/ 4128157 h 4297250"/>
              <a:gd name="connsiteX14" fmla="*/ 2079759 w 3619883"/>
              <a:gd name="connsiteY14" fmla="*/ 4275461 h 4297250"/>
              <a:gd name="connsiteX15" fmla="*/ 1824703 w 3619883"/>
              <a:gd name="connsiteY15" fmla="*/ 4275461 h 4297250"/>
              <a:gd name="connsiteX16" fmla="*/ 1834468 w 3619883"/>
              <a:gd name="connsiteY16" fmla="*/ 4128157 h 4297250"/>
              <a:gd name="connsiteX17" fmla="*/ 1893894 w 3619883"/>
              <a:gd name="connsiteY17" fmla="*/ 4128157 h 4297250"/>
              <a:gd name="connsiteX18" fmla="*/ 1893894 w 3619883"/>
              <a:gd name="connsiteY18" fmla="*/ 3951392 h 4297250"/>
              <a:gd name="connsiteX19" fmla="*/ 1716110 w 3619883"/>
              <a:gd name="connsiteY19" fmla="*/ 3951392 h 4297250"/>
              <a:gd name="connsiteX20" fmla="*/ 1716110 w 3619883"/>
              <a:gd name="connsiteY20" fmla="*/ 4006431 h 4297250"/>
              <a:gd name="connsiteX21" fmla="*/ 1703447 w 3619883"/>
              <a:gd name="connsiteY21" fmla="*/ 4007960 h 4297250"/>
              <a:gd name="connsiteX22" fmla="*/ 1716110 w 3619883"/>
              <a:gd name="connsiteY22" fmla="*/ 4044284 h 4297250"/>
              <a:gd name="connsiteX23" fmla="*/ 1716110 w 3619883"/>
              <a:gd name="connsiteY23" fmla="*/ 4128157 h 4297250"/>
              <a:gd name="connsiteX24" fmla="*/ 1745346 w 3619883"/>
              <a:gd name="connsiteY24" fmla="*/ 4128157 h 4297250"/>
              <a:gd name="connsiteX25" fmla="*/ 1796694 w 3619883"/>
              <a:gd name="connsiteY25" fmla="*/ 4275461 h 4297250"/>
              <a:gd name="connsiteX26" fmla="*/ 1558844 w 3619883"/>
              <a:gd name="connsiteY26" fmla="*/ 4275461 h 4297250"/>
              <a:gd name="connsiteX27" fmla="*/ 1517252 w 3619883"/>
              <a:gd name="connsiteY27" fmla="*/ 4128157 h 4297250"/>
              <a:gd name="connsiteX28" fmla="*/ 1582936 w 3619883"/>
              <a:gd name="connsiteY28" fmla="*/ 4128157 h 4297250"/>
              <a:gd name="connsiteX29" fmla="*/ 1582936 w 3619883"/>
              <a:gd name="connsiteY29" fmla="*/ 3951392 h 4297250"/>
              <a:gd name="connsiteX30" fmla="*/ 1405151 w 3619883"/>
              <a:gd name="connsiteY30" fmla="*/ 3951392 h 4297250"/>
              <a:gd name="connsiteX31" fmla="*/ 1405151 w 3619883"/>
              <a:gd name="connsiteY31" fmla="*/ 4128157 h 4297250"/>
              <a:gd name="connsiteX32" fmla="*/ 1468988 w 3619883"/>
              <a:gd name="connsiteY32" fmla="*/ 4128157 h 4297250"/>
              <a:gd name="connsiteX33" fmla="*/ 1427396 w 3619883"/>
              <a:gd name="connsiteY33" fmla="*/ 4275461 h 4297250"/>
              <a:gd name="connsiteX34" fmla="*/ 1210751 w 3619883"/>
              <a:gd name="connsiteY34" fmla="*/ 4275461 h 4297250"/>
              <a:gd name="connsiteX35" fmla="*/ 1210751 w 3619883"/>
              <a:gd name="connsiteY35" fmla="*/ 4128157 h 4297250"/>
              <a:gd name="connsiteX36" fmla="*/ 1271978 w 3619883"/>
              <a:gd name="connsiteY36" fmla="*/ 4128157 h 4297250"/>
              <a:gd name="connsiteX37" fmla="*/ 1271978 w 3619883"/>
              <a:gd name="connsiteY37" fmla="*/ 3951392 h 4297250"/>
              <a:gd name="connsiteX38" fmla="*/ 1094193 w 3619883"/>
              <a:gd name="connsiteY38" fmla="*/ 3951392 h 4297250"/>
              <a:gd name="connsiteX39" fmla="*/ 1094193 w 3619883"/>
              <a:gd name="connsiteY39" fmla="*/ 4128157 h 4297250"/>
              <a:gd name="connsiteX40" fmla="*/ 1140354 w 3619883"/>
              <a:gd name="connsiteY40" fmla="*/ 4128157 h 4297250"/>
              <a:gd name="connsiteX41" fmla="*/ 1140354 w 3619883"/>
              <a:gd name="connsiteY41" fmla="*/ 4275461 h 4297250"/>
              <a:gd name="connsiteX42" fmla="*/ 953807 w 3619883"/>
              <a:gd name="connsiteY42" fmla="*/ 4275461 h 4297250"/>
              <a:gd name="connsiteX43" fmla="*/ 912215 w 3619883"/>
              <a:gd name="connsiteY43" fmla="*/ 4128157 h 4297250"/>
              <a:gd name="connsiteX44" fmla="*/ 961020 w 3619883"/>
              <a:gd name="connsiteY44" fmla="*/ 4128157 h 4297250"/>
              <a:gd name="connsiteX45" fmla="*/ 961020 w 3619883"/>
              <a:gd name="connsiteY45" fmla="*/ 3951392 h 4297250"/>
              <a:gd name="connsiteX46" fmla="*/ 783235 w 3619883"/>
              <a:gd name="connsiteY46" fmla="*/ 3951392 h 4297250"/>
              <a:gd name="connsiteX47" fmla="*/ 783235 w 3619883"/>
              <a:gd name="connsiteY47" fmla="*/ 4128157 h 4297250"/>
              <a:gd name="connsiteX48" fmla="*/ 871024 w 3619883"/>
              <a:gd name="connsiteY48" fmla="*/ 4128157 h 4297250"/>
              <a:gd name="connsiteX49" fmla="*/ 829432 w 3619883"/>
              <a:gd name="connsiteY49" fmla="*/ 4275461 h 4297250"/>
              <a:gd name="connsiteX50" fmla="*/ 611484 w 3619883"/>
              <a:gd name="connsiteY50" fmla="*/ 4275461 h 4297250"/>
              <a:gd name="connsiteX51" fmla="*/ 621247 w 3619883"/>
              <a:gd name="connsiteY51" fmla="*/ 4128157 h 4297250"/>
              <a:gd name="connsiteX52" fmla="*/ 650062 w 3619883"/>
              <a:gd name="connsiteY52" fmla="*/ 4128157 h 4297250"/>
              <a:gd name="connsiteX53" fmla="*/ 650062 w 3619883"/>
              <a:gd name="connsiteY53" fmla="*/ 3951392 h 4297250"/>
              <a:gd name="connsiteX54" fmla="*/ 472277 w 3619883"/>
              <a:gd name="connsiteY54" fmla="*/ 3951392 h 4297250"/>
              <a:gd name="connsiteX55" fmla="*/ 472277 w 3619883"/>
              <a:gd name="connsiteY55" fmla="*/ 4128157 h 4297250"/>
              <a:gd name="connsiteX56" fmla="*/ 522650 w 3619883"/>
              <a:gd name="connsiteY56" fmla="*/ 4128157 h 4297250"/>
              <a:gd name="connsiteX57" fmla="*/ 573998 w 3619883"/>
              <a:gd name="connsiteY57" fmla="*/ 4275461 h 4297250"/>
              <a:gd name="connsiteX58" fmla="*/ 336164 w 3619883"/>
              <a:gd name="connsiteY58" fmla="*/ 4275461 h 4297250"/>
              <a:gd name="connsiteX59" fmla="*/ 294572 w 3619883"/>
              <a:gd name="connsiteY59" fmla="*/ 4128157 h 4297250"/>
              <a:gd name="connsiteX60" fmla="*/ 339106 w 3619883"/>
              <a:gd name="connsiteY60" fmla="*/ 4128157 h 4297250"/>
              <a:gd name="connsiteX61" fmla="*/ 339106 w 3619883"/>
              <a:gd name="connsiteY61" fmla="*/ 3951392 h 4297250"/>
              <a:gd name="connsiteX62" fmla="*/ 161321 w 3619883"/>
              <a:gd name="connsiteY62" fmla="*/ 3951392 h 4297250"/>
              <a:gd name="connsiteX63" fmla="*/ 161321 w 3619883"/>
              <a:gd name="connsiteY63" fmla="*/ 4128157 h 4297250"/>
              <a:gd name="connsiteX64" fmla="*/ 230914 w 3619883"/>
              <a:gd name="connsiteY64" fmla="*/ 4128157 h 4297250"/>
              <a:gd name="connsiteX65" fmla="*/ 189322 w 3619883"/>
              <a:gd name="connsiteY65" fmla="*/ 4275461 h 4297250"/>
              <a:gd name="connsiteX66" fmla="*/ 0 w 3619883"/>
              <a:gd name="connsiteY66" fmla="*/ 4275461 h 4297250"/>
              <a:gd name="connsiteX67" fmla="*/ 0 w 3619883"/>
              <a:gd name="connsiteY67" fmla="*/ 42229 h 4297250"/>
              <a:gd name="connsiteX68" fmla="*/ 42464 w 3619883"/>
              <a:gd name="connsiteY68" fmla="*/ 40518 h 4297250"/>
              <a:gd name="connsiteX69" fmla="*/ 137733 w 3619883"/>
              <a:gd name="connsiteY69" fmla="*/ 35355 h 4297250"/>
              <a:gd name="connsiteX70" fmla="*/ 270565 w 3619883"/>
              <a:gd name="connsiteY70" fmla="*/ 29759 h 4297250"/>
              <a:gd name="connsiteX71" fmla="*/ 479734 w 3619883"/>
              <a:gd name="connsiteY71" fmla="*/ 45455 h 4297250"/>
              <a:gd name="connsiteX72" fmla="*/ 524103 w 3619883"/>
              <a:gd name="connsiteY72" fmla="*/ 41625 h 4297250"/>
              <a:gd name="connsiteX73" fmla="*/ 624416 w 3619883"/>
              <a:gd name="connsiteY73" fmla="*/ 22696 h 4297250"/>
              <a:gd name="connsiteX74" fmla="*/ 657762 w 3619883"/>
              <a:gd name="connsiteY74" fmla="*/ 18351 h 4297250"/>
              <a:gd name="connsiteX75" fmla="*/ 690557 w 3619883"/>
              <a:gd name="connsiteY75" fmla="*/ 25792 h 4297250"/>
              <a:gd name="connsiteX76" fmla="*/ 745123 w 3619883"/>
              <a:gd name="connsiteY76" fmla="*/ 40157 h 4297250"/>
              <a:gd name="connsiteX77" fmla="*/ 789493 w 3619883"/>
              <a:gd name="connsiteY77" fmla="*/ 36327 h 4297250"/>
              <a:gd name="connsiteX78" fmla="*/ 854255 w 3619883"/>
              <a:gd name="connsiteY78" fmla="*/ 68887 h 4297250"/>
              <a:gd name="connsiteX79" fmla="*/ 897520 w 3619883"/>
              <a:gd name="connsiteY79" fmla="*/ 88629 h 4297250"/>
              <a:gd name="connsiteX80" fmla="*/ 940510 w 3619883"/>
              <a:gd name="connsiteY80" fmla="*/ 114265 h 4297250"/>
              <a:gd name="connsiteX81" fmla="*/ 1082712 w 3619883"/>
              <a:gd name="connsiteY81" fmla="*/ 144543 h 4297250"/>
              <a:gd name="connsiteX82" fmla="*/ 1205348 w 3619883"/>
              <a:gd name="connsiteY82" fmla="*/ 120753 h 4297250"/>
              <a:gd name="connsiteX83" fmla="*/ 1271764 w 3619883"/>
              <a:gd name="connsiteY83" fmla="*/ 117956 h 4297250"/>
              <a:gd name="connsiteX84" fmla="*/ 1315583 w 3619883"/>
              <a:gd name="connsiteY84" fmla="*/ 125912 h 4297250"/>
              <a:gd name="connsiteX85" fmla="*/ 1359125 w 3619883"/>
              <a:gd name="connsiteY85" fmla="*/ 139761 h 4297250"/>
              <a:gd name="connsiteX86" fmla="*/ 1391919 w 3619883"/>
              <a:gd name="connsiteY86" fmla="*/ 147202 h 4297250"/>
              <a:gd name="connsiteX87" fmla="*/ 1436563 w 3619883"/>
              <a:gd name="connsiteY87" fmla="*/ 137480 h 4297250"/>
              <a:gd name="connsiteX88" fmla="*/ 1471566 w 3619883"/>
              <a:gd name="connsiteY88" fmla="*/ 97777 h 4297250"/>
              <a:gd name="connsiteX89" fmla="*/ 1505739 w 3619883"/>
              <a:gd name="connsiteY89" fmla="*/ 75753 h 4297250"/>
              <a:gd name="connsiteX90" fmla="*/ 1590891 w 3619883"/>
              <a:gd name="connsiteY90" fmla="*/ 144702 h 4297250"/>
              <a:gd name="connsiteX91" fmla="*/ 1625616 w 3619883"/>
              <a:gd name="connsiteY91" fmla="*/ 110893 h 4297250"/>
              <a:gd name="connsiteX92" fmla="*/ 1658964 w 3619883"/>
              <a:gd name="connsiteY92" fmla="*/ 106547 h 4297250"/>
              <a:gd name="connsiteX93" fmla="*/ 1746598 w 3619883"/>
              <a:gd name="connsiteY93" fmla="*/ 122460 h 4297250"/>
              <a:gd name="connsiteX94" fmla="*/ 1811913 w 3619883"/>
              <a:gd name="connsiteY94" fmla="*/ 143234 h 4297250"/>
              <a:gd name="connsiteX95" fmla="*/ 1856557 w 3619883"/>
              <a:gd name="connsiteY95" fmla="*/ 133511 h 4297250"/>
              <a:gd name="connsiteX96" fmla="*/ 2066003 w 3619883"/>
              <a:gd name="connsiteY96" fmla="*/ 143313 h 4297250"/>
              <a:gd name="connsiteX97" fmla="*/ 2177615 w 3619883"/>
              <a:gd name="connsiteY97" fmla="*/ 119007 h 4297250"/>
              <a:gd name="connsiteX98" fmla="*/ 2255883 w 3619883"/>
              <a:gd name="connsiteY98" fmla="*/ 99047 h 4297250"/>
              <a:gd name="connsiteX99" fmla="*/ 2344622 w 3619883"/>
              <a:gd name="connsiteY99" fmla="*/ 91388 h 4297250"/>
              <a:gd name="connsiteX100" fmla="*/ 2455682 w 3619883"/>
              <a:gd name="connsiteY100" fmla="*/ 78869 h 4297250"/>
              <a:gd name="connsiteX101" fmla="*/ 2632609 w 3619883"/>
              <a:gd name="connsiteY101" fmla="*/ 75338 h 4297250"/>
              <a:gd name="connsiteX102" fmla="*/ 2742291 w 3619883"/>
              <a:gd name="connsiteY102" fmla="*/ 92282 h 4297250"/>
              <a:gd name="connsiteX103" fmla="*/ 2851974 w 3619883"/>
              <a:gd name="connsiteY103" fmla="*/ 109227 h 4297250"/>
              <a:gd name="connsiteX104" fmla="*/ 2907643 w 3619883"/>
              <a:gd name="connsiteY104" fmla="*/ 100020 h 4297250"/>
              <a:gd name="connsiteX105" fmla="*/ 2944022 w 3619883"/>
              <a:gd name="connsiteY105" fmla="*/ 30853 h 4297250"/>
              <a:gd name="connsiteX106" fmla="*/ 3022289 w 3619883"/>
              <a:gd name="connsiteY106" fmla="*/ 10893 h 4297250"/>
              <a:gd name="connsiteX107" fmla="*/ 3054807 w 3619883"/>
              <a:gd name="connsiteY107" fmla="*/ 24226 h 4297250"/>
              <a:gd name="connsiteX108" fmla="*/ 3141892 w 3619883"/>
              <a:gd name="connsiteY108" fmla="*/ 51925 h 4297250"/>
              <a:gd name="connsiteX109" fmla="*/ 3185711 w 3619883"/>
              <a:gd name="connsiteY109" fmla="*/ 59881 h 4297250"/>
              <a:gd name="connsiteX110" fmla="*/ 3219056 w 3619883"/>
              <a:gd name="connsiteY110" fmla="*/ 55536 h 4297250"/>
              <a:gd name="connsiteX111" fmla="*/ 3263425 w 3619883"/>
              <a:gd name="connsiteY111" fmla="*/ 51706 h 4297250"/>
              <a:gd name="connsiteX112" fmla="*/ 3296219 w 3619883"/>
              <a:gd name="connsiteY112" fmla="*/ 59147 h 4297250"/>
              <a:gd name="connsiteX113" fmla="*/ 3319094 w 3619883"/>
              <a:gd name="connsiteY113" fmla="*/ 42500 h 4297250"/>
              <a:gd name="connsiteX114" fmla="*/ 3420511 w 3619883"/>
              <a:gd name="connsiteY114" fmla="*/ 0 h 4297250"/>
              <a:gd name="connsiteX115" fmla="*/ 3453305 w 3619883"/>
              <a:gd name="connsiteY115" fmla="*/ 7440 h 4297250"/>
              <a:gd name="connsiteX116" fmla="*/ 3496571 w 3619883"/>
              <a:gd name="connsiteY116" fmla="*/ 27182 h 4297250"/>
              <a:gd name="connsiteX117" fmla="*/ 3602117 w 3619883"/>
              <a:gd name="connsiteY117" fmla="*/ 132521 h 4297250"/>
              <a:gd name="connsiteX118" fmla="*/ 3619883 w 3619883"/>
              <a:gd name="connsiteY118" fmla="*/ 140049 h 4297250"/>
              <a:gd name="connsiteX119" fmla="*/ 3619883 w 3619883"/>
              <a:gd name="connsiteY11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079759 w 3619883"/>
              <a:gd name="connsiteY12" fmla="*/ 4128157 h 4297250"/>
              <a:gd name="connsiteX13" fmla="*/ 2079759 w 3619883"/>
              <a:gd name="connsiteY13" fmla="*/ 4275461 h 4297250"/>
              <a:gd name="connsiteX14" fmla="*/ 1824703 w 3619883"/>
              <a:gd name="connsiteY14" fmla="*/ 4275461 h 4297250"/>
              <a:gd name="connsiteX15" fmla="*/ 1834468 w 3619883"/>
              <a:gd name="connsiteY15" fmla="*/ 4128157 h 4297250"/>
              <a:gd name="connsiteX16" fmla="*/ 1893894 w 3619883"/>
              <a:gd name="connsiteY16" fmla="*/ 4128157 h 4297250"/>
              <a:gd name="connsiteX17" fmla="*/ 1893894 w 3619883"/>
              <a:gd name="connsiteY17" fmla="*/ 3951392 h 4297250"/>
              <a:gd name="connsiteX18" fmla="*/ 1716110 w 3619883"/>
              <a:gd name="connsiteY18" fmla="*/ 3951392 h 4297250"/>
              <a:gd name="connsiteX19" fmla="*/ 1716110 w 3619883"/>
              <a:gd name="connsiteY19" fmla="*/ 4006431 h 4297250"/>
              <a:gd name="connsiteX20" fmla="*/ 1703447 w 3619883"/>
              <a:gd name="connsiteY20" fmla="*/ 4007960 h 4297250"/>
              <a:gd name="connsiteX21" fmla="*/ 1716110 w 3619883"/>
              <a:gd name="connsiteY21" fmla="*/ 4044284 h 4297250"/>
              <a:gd name="connsiteX22" fmla="*/ 1716110 w 3619883"/>
              <a:gd name="connsiteY22" fmla="*/ 4128157 h 4297250"/>
              <a:gd name="connsiteX23" fmla="*/ 1745346 w 3619883"/>
              <a:gd name="connsiteY23" fmla="*/ 4128157 h 4297250"/>
              <a:gd name="connsiteX24" fmla="*/ 1796694 w 3619883"/>
              <a:gd name="connsiteY24" fmla="*/ 4275461 h 4297250"/>
              <a:gd name="connsiteX25" fmla="*/ 1558844 w 3619883"/>
              <a:gd name="connsiteY25" fmla="*/ 4275461 h 4297250"/>
              <a:gd name="connsiteX26" fmla="*/ 1517252 w 3619883"/>
              <a:gd name="connsiteY26" fmla="*/ 4128157 h 4297250"/>
              <a:gd name="connsiteX27" fmla="*/ 1582936 w 3619883"/>
              <a:gd name="connsiteY27" fmla="*/ 4128157 h 4297250"/>
              <a:gd name="connsiteX28" fmla="*/ 1582936 w 3619883"/>
              <a:gd name="connsiteY28" fmla="*/ 3951392 h 4297250"/>
              <a:gd name="connsiteX29" fmla="*/ 1405151 w 3619883"/>
              <a:gd name="connsiteY29" fmla="*/ 3951392 h 4297250"/>
              <a:gd name="connsiteX30" fmla="*/ 1405151 w 3619883"/>
              <a:gd name="connsiteY30" fmla="*/ 4128157 h 4297250"/>
              <a:gd name="connsiteX31" fmla="*/ 1468988 w 3619883"/>
              <a:gd name="connsiteY31" fmla="*/ 4128157 h 4297250"/>
              <a:gd name="connsiteX32" fmla="*/ 1427396 w 3619883"/>
              <a:gd name="connsiteY32" fmla="*/ 4275461 h 4297250"/>
              <a:gd name="connsiteX33" fmla="*/ 1210751 w 3619883"/>
              <a:gd name="connsiteY33" fmla="*/ 4275461 h 4297250"/>
              <a:gd name="connsiteX34" fmla="*/ 1210751 w 3619883"/>
              <a:gd name="connsiteY34" fmla="*/ 4128157 h 4297250"/>
              <a:gd name="connsiteX35" fmla="*/ 1271978 w 3619883"/>
              <a:gd name="connsiteY35" fmla="*/ 4128157 h 4297250"/>
              <a:gd name="connsiteX36" fmla="*/ 1271978 w 3619883"/>
              <a:gd name="connsiteY36" fmla="*/ 3951392 h 4297250"/>
              <a:gd name="connsiteX37" fmla="*/ 1094193 w 3619883"/>
              <a:gd name="connsiteY37" fmla="*/ 3951392 h 4297250"/>
              <a:gd name="connsiteX38" fmla="*/ 1094193 w 3619883"/>
              <a:gd name="connsiteY38" fmla="*/ 4128157 h 4297250"/>
              <a:gd name="connsiteX39" fmla="*/ 1140354 w 3619883"/>
              <a:gd name="connsiteY39" fmla="*/ 4128157 h 4297250"/>
              <a:gd name="connsiteX40" fmla="*/ 1140354 w 3619883"/>
              <a:gd name="connsiteY40" fmla="*/ 4275461 h 4297250"/>
              <a:gd name="connsiteX41" fmla="*/ 953807 w 3619883"/>
              <a:gd name="connsiteY41" fmla="*/ 4275461 h 4297250"/>
              <a:gd name="connsiteX42" fmla="*/ 912215 w 3619883"/>
              <a:gd name="connsiteY42" fmla="*/ 4128157 h 4297250"/>
              <a:gd name="connsiteX43" fmla="*/ 961020 w 3619883"/>
              <a:gd name="connsiteY43" fmla="*/ 4128157 h 4297250"/>
              <a:gd name="connsiteX44" fmla="*/ 961020 w 3619883"/>
              <a:gd name="connsiteY44" fmla="*/ 3951392 h 4297250"/>
              <a:gd name="connsiteX45" fmla="*/ 783235 w 3619883"/>
              <a:gd name="connsiteY45" fmla="*/ 3951392 h 4297250"/>
              <a:gd name="connsiteX46" fmla="*/ 783235 w 3619883"/>
              <a:gd name="connsiteY46" fmla="*/ 4128157 h 4297250"/>
              <a:gd name="connsiteX47" fmla="*/ 871024 w 3619883"/>
              <a:gd name="connsiteY47" fmla="*/ 4128157 h 4297250"/>
              <a:gd name="connsiteX48" fmla="*/ 829432 w 3619883"/>
              <a:gd name="connsiteY48" fmla="*/ 4275461 h 4297250"/>
              <a:gd name="connsiteX49" fmla="*/ 611484 w 3619883"/>
              <a:gd name="connsiteY49" fmla="*/ 4275461 h 4297250"/>
              <a:gd name="connsiteX50" fmla="*/ 621247 w 3619883"/>
              <a:gd name="connsiteY50" fmla="*/ 4128157 h 4297250"/>
              <a:gd name="connsiteX51" fmla="*/ 650062 w 3619883"/>
              <a:gd name="connsiteY51" fmla="*/ 4128157 h 4297250"/>
              <a:gd name="connsiteX52" fmla="*/ 650062 w 3619883"/>
              <a:gd name="connsiteY52" fmla="*/ 3951392 h 4297250"/>
              <a:gd name="connsiteX53" fmla="*/ 472277 w 3619883"/>
              <a:gd name="connsiteY53" fmla="*/ 3951392 h 4297250"/>
              <a:gd name="connsiteX54" fmla="*/ 472277 w 3619883"/>
              <a:gd name="connsiteY54" fmla="*/ 4128157 h 4297250"/>
              <a:gd name="connsiteX55" fmla="*/ 522650 w 3619883"/>
              <a:gd name="connsiteY55" fmla="*/ 4128157 h 4297250"/>
              <a:gd name="connsiteX56" fmla="*/ 573998 w 3619883"/>
              <a:gd name="connsiteY56" fmla="*/ 4275461 h 4297250"/>
              <a:gd name="connsiteX57" fmla="*/ 336164 w 3619883"/>
              <a:gd name="connsiteY57" fmla="*/ 4275461 h 4297250"/>
              <a:gd name="connsiteX58" fmla="*/ 294572 w 3619883"/>
              <a:gd name="connsiteY58" fmla="*/ 4128157 h 4297250"/>
              <a:gd name="connsiteX59" fmla="*/ 339106 w 3619883"/>
              <a:gd name="connsiteY59" fmla="*/ 4128157 h 4297250"/>
              <a:gd name="connsiteX60" fmla="*/ 339106 w 3619883"/>
              <a:gd name="connsiteY60" fmla="*/ 3951392 h 4297250"/>
              <a:gd name="connsiteX61" fmla="*/ 161321 w 3619883"/>
              <a:gd name="connsiteY61" fmla="*/ 3951392 h 4297250"/>
              <a:gd name="connsiteX62" fmla="*/ 161321 w 3619883"/>
              <a:gd name="connsiteY62" fmla="*/ 4128157 h 4297250"/>
              <a:gd name="connsiteX63" fmla="*/ 230914 w 3619883"/>
              <a:gd name="connsiteY63" fmla="*/ 4128157 h 4297250"/>
              <a:gd name="connsiteX64" fmla="*/ 189322 w 3619883"/>
              <a:gd name="connsiteY64" fmla="*/ 4275461 h 4297250"/>
              <a:gd name="connsiteX65" fmla="*/ 0 w 3619883"/>
              <a:gd name="connsiteY65" fmla="*/ 4275461 h 4297250"/>
              <a:gd name="connsiteX66" fmla="*/ 0 w 3619883"/>
              <a:gd name="connsiteY66" fmla="*/ 42229 h 4297250"/>
              <a:gd name="connsiteX67" fmla="*/ 42464 w 3619883"/>
              <a:gd name="connsiteY67" fmla="*/ 40518 h 4297250"/>
              <a:gd name="connsiteX68" fmla="*/ 137733 w 3619883"/>
              <a:gd name="connsiteY68" fmla="*/ 35355 h 4297250"/>
              <a:gd name="connsiteX69" fmla="*/ 270565 w 3619883"/>
              <a:gd name="connsiteY69" fmla="*/ 29759 h 4297250"/>
              <a:gd name="connsiteX70" fmla="*/ 479734 w 3619883"/>
              <a:gd name="connsiteY70" fmla="*/ 45455 h 4297250"/>
              <a:gd name="connsiteX71" fmla="*/ 524103 w 3619883"/>
              <a:gd name="connsiteY71" fmla="*/ 41625 h 4297250"/>
              <a:gd name="connsiteX72" fmla="*/ 624416 w 3619883"/>
              <a:gd name="connsiteY72" fmla="*/ 22696 h 4297250"/>
              <a:gd name="connsiteX73" fmla="*/ 657762 w 3619883"/>
              <a:gd name="connsiteY73" fmla="*/ 18351 h 4297250"/>
              <a:gd name="connsiteX74" fmla="*/ 690557 w 3619883"/>
              <a:gd name="connsiteY74" fmla="*/ 25792 h 4297250"/>
              <a:gd name="connsiteX75" fmla="*/ 745123 w 3619883"/>
              <a:gd name="connsiteY75" fmla="*/ 40157 h 4297250"/>
              <a:gd name="connsiteX76" fmla="*/ 789493 w 3619883"/>
              <a:gd name="connsiteY76" fmla="*/ 36327 h 4297250"/>
              <a:gd name="connsiteX77" fmla="*/ 854255 w 3619883"/>
              <a:gd name="connsiteY77" fmla="*/ 68887 h 4297250"/>
              <a:gd name="connsiteX78" fmla="*/ 897520 w 3619883"/>
              <a:gd name="connsiteY78" fmla="*/ 88629 h 4297250"/>
              <a:gd name="connsiteX79" fmla="*/ 940510 w 3619883"/>
              <a:gd name="connsiteY79" fmla="*/ 114265 h 4297250"/>
              <a:gd name="connsiteX80" fmla="*/ 1082712 w 3619883"/>
              <a:gd name="connsiteY80" fmla="*/ 144543 h 4297250"/>
              <a:gd name="connsiteX81" fmla="*/ 1205348 w 3619883"/>
              <a:gd name="connsiteY81" fmla="*/ 120753 h 4297250"/>
              <a:gd name="connsiteX82" fmla="*/ 1271764 w 3619883"/>
              <a:gd name="connsiteY82" fmla="*/ 117956 h 4297250"/>
              <a:gd name="connsiteX83" fmla="*/ 1315583 w 3619883"/>
              <a:gd name="connsiteY83" fmla="*/ 125912 h 4297250"/>
              <a:gd name="connsiteX84" fmla="*/ 1359125 w 3619883"/>
              <a:gd name="connsiteY84" fmla="*/ 139761 h 4297250"/>
              <a:gd name="connsiteX85" fmla="*/ 1391919 w 3619883"/>
              <a:gd name="connsiteY85" fmla="*/ 147202 h 4297250"/>
              <a:gd name="connsiteX86" fmla="*/ 1436563 w 3619883"/>
              <a:gd name="connsiteY86" fmla="*/ 137480 h 4297250"/>
              <a:gd name="connsiteX87" fmla="*/ 1471566 w 3619883"/>
              <a:gd name="connsiteY87" fmla="*/ 97777 h 4297250"/>
              <a:gd name="connsiteX88" fmla="*/ 1505739 w 3619883"/>
              <a:gd name="connsiteY88" fmla="*/ 75753 h 4297250"/>
              <a:gd name="connsiteX89" fmla="*/ 1590891 w 3619883"/>
              <a:gd name="connsiteY89" fmla="*/ 144702 h 4297250"/>
              <a:gd name="connsiteX90" fmla="*/ 1625616 w 3619883"/>
              <a:gd name="connsiteY90" fmla="*/ 110893 h 4297250"/>
              <a:gd name="connsiteX91" fmla="*/ 1658964 w 3619883"/>
              <a:gd name="connsiteY91" fmla="*/ 106547 h 4297250"/>
              <a:gd name="connsiteX92" fmla="*/ 1746598 w 3619883"/>
              <a:gd name="connsiteY92" fmla="*/ 122460 h 4297250"/>
              <a:gd name="connsiteX93" fmla="*/ 1811913 w 3619883"/>
              <a:gd name="connsiteY93" fmla="*/ 143234 h 4297250"/>
              <a:gd name="connsiteX94" fmla="*/ 1856557 w 3619883"/>
              <a:gd name="connsiteY94" fmla="*/ 133511 h 4297250"/>
              <a:gd name="connsiteX95" fmla="*/ 2066003 w 3619883"/>
              <a:gd name="connsiteY95" fmla="*/ 143313 h 4297250"/>
              <a:gd name="connsiteX96" fmla="*/ 2177615 w 3619883"/>
              <a:gd name="connsiteY96" fmla="*/ 119007 h 4297250"/>
              <a:gd name="connsiteX97" fmla="*/ 2255883 w 3619883"/>
              <a:gd name="connsiteY97" fmla="*/ 99047 h 4297250"/>
              <a:gd name="connsiteX98" fmla="*/ 2344622 w 3619883"/>
              <a:gd name="connsiteY98" fmla="*/ 91388 h 4297250"/>
              <a:gd name="connsiteX99" fmla="*/ 2455682 w 3619883"/>
              <a:gd name="connsiteY99" fmla="*/ 78869 h 4297250"/>
              <a:gd name="connsiteX100" fmla="*/ 2632609 w 3619883"/>
              <a:gd name="connsiteY100" fmla="*/ 75338 h 4297250"/>
              <a:gd name="connsiteX101" fmla="*/ 2742291 w 3619883"/>
              <a:gd name="connsiteY101" fmla="*/ 92282 h 4297250"/>
              <a:gd name="connsiteX102" fmla="*/ 2851974 w 3619883"/>
              <a:gd name="connsiteY102" fmla="*/ 109227 h 4297250"/>
              <a:gd name="connsiteX103" fmla="*/ 2907643 w 3619883"/>
              <a:gd name="connsiteY103" fmla="*/ 100020 h 4297250"/>
              <a:gd name="connsiteX104" fmla="*/ 2944022 w 3619883"/>
              <a:gd name="connsiteY104" fmla="*/ 30853 h 4297250"/>
              <a:gd name="connsiteX105" fmla="*/ 3022289 w 3619883"/>
              <a:gd name="connsiteY105" fmla="*/ 10893 h 4297250"/>
              <a:gd name="connsiteX106" fmla="*/ 3054807 w 3619883"/>
              <a:gd name="connsiteY106" fmla="*/ 24226 h 4297250"/>
              <a:gd name="connsiteX107" fmla="*/ 3141892 w 3619883"/>
              <a:gd name="connsiteY107" fmla="*/ 51925 h 4297250"/>
              <a:gd name="connsiteX108" fmla="*/ 3185711 w 3619883"/>
              <a:gd name="connsiteY108" fmla="*/ 59881 h 4297250"/>
              <a:gd name="connsiteX109" fmla="*/ 3219056 w 3619883"/>
              <a:gd name="connsiteY109" fmla="*/ 55536 h 4297250"/>
              <a:gd name="connsiteX110" fmla="*/ 3263425 w 3619883"/>
              <a:gd name="connsiteY110" fmla="*/ 51706 h 4297250"/>
              <a:gd name="connsiteX111" fmla="*/ 3296219 w 3619883"/>
              <a:gd name="connsiteY111" fmla="*/ 59147 h 4297250"/>
              <a:gd name="connsiteX112" fmla="*/ 3319094 w 3619883"/>
              <a:gd name="connsiteY112" fmla="*/ 42500 h 4297250"/>
              <a:gd name="connsiteX113" fmla="*/ 3420511 w 3619883"/>
              <a:gd name="connsiteY113" fmla="*/ 0 h 4297250"/>
              <a:gd name="connsiteX114" fmla="*/ 3453305 w 3619883"/>
              <a:gd name="connsiteY114" fmla="*/ 7440 h 4297250"/>
              <a:gd name="connsiteX115" fmla="*/ 3496571 w 3619883"/>
              <a:gd name="connsiteY115" fmla="*/ 27182 h 4297250"/>
              <a:gd name="connsiteX116" fmla="*/ 3602117 w 3619883"/>
              <a:gd name="connsiteY116" fmla="*/ 132521 h 4297250"/>
              <a:gd name="connsiteX117" fmla="*/ 3619883 w 3619883"/>
              <a:gd name="connsiteY117" fmla="*/ 140049 h 4297250"/>
              <a:gd name="connsiteX118" fmla="*/ 3619883 w 3619883"/>
              <a:gd name="connsiteY11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079759 w 3619883"/>
              <a:gd name="connsiteY12" fmla="*/ 4275461 h 4297250"/>
              <a:gd name="connsiteX13" fmla="*/ 1824703 w 3619883"/>
              <a:gd name="connsiteY13" fmla="*/ 4275461 h 4297250"/>
              <a:gd name="connsiteX14" fmla="*/ 1834468 w 3619883"/>
              <a:gd name="connsiteY14" fmla="*/ 4128157 h 4297250"/>
              <a:gd name="connsiteX15" fmla="*/ 1893894 w 3619883"/>
              <a:gd name="connsiteY15" fmla="*/ 4128157 h 4297250"/>
              <a:gd name="connsiteX16" fmla="*/ 1893894 w 3619883"/>
              <a:gd name="connsiteY16" fmla="*/ 3951392 h 4297250"/>
              <a:gd name="connsiteX17" fmla="*/ 1716110 w 3619883"/>
              <a:gd name="connsiteY17" fmla="*/ 3951392 h 4297250"/>
              <a:gd name="connsiteX18" fmla="*/ 1716110 w 3619883"/>
              <a:gd name="connsiteY18" fmla="*/ 4006431 h 4297250"/>
              <a:gd name="connsiteX19" fmla="*/ 1703447 w 3619883"/>
              <a:gd name="connsiteY19" fmla="*/ 4007960 h 4297250"/>
              <a:gd name="connsiteX20" fmla="*/ 1716110 w 3619883"/>
              <a:gd name="connsiteY20" fmla="*/ 4044284 h 4297250"/>
              <a:gd name="connsiteX21" fmla="*/ 1716110 w 3619883"/>
              <a:gd name="connsiteY21" fmla="*/ 4128157 h 4297250"/>
              <a:gd name="connsiteX22" fmla="*/ 1745346 w 3619883"/>
              <a:gd name="connsiteY22" fmla="*/ 4128157 h 4297250"/>
              <a:gd name="connsiteX23" fmla="*/ 1796694 w 3619883"/>
              <a:gd name="connsiteY23" fmla="*/ 4275461 h 4297250"/>
              <a:gd name="connsiteX24" fmla="*/ 1558844 w 3619883"/>
              <a:gd name="connsiteY24" fmla="*/ 4275461 h 4297250"/>
              <a:gd name="connsiteX25" fmla="*/ 1517252 w 3619883"/>
              <a:gd name="connsiteY25" fmla="*/ 4128157 h 4297250"/>
              <a:gd name="connsiteX26" fmla="*/ 1582936 w 3619883"/>
              <a:gd name="connsiteY26" fmla="*/ 4128157 h 4297250"/>
              <a:gd name="connsiteX27" fmla="*/ 1582936 w 3619883"/>
              <a:gd name="connsiteY27" fmla="*/ 3951392 h 4297250"/>
              <a:gd name="connsiteX28" fmla="*/ 1405151 w 3619883"/>
              <a:gd name="connsiteY28" fmla="*/ 3951392 h 4297250"/>
              <a:gd name="connsiteX29" fmla="*/ 1405151 w 3619883"/>
              <a:gd name="connsiteY29" fmla="*/ 4128157 h 4297250"/>
              <a:gd name="connsiteX30" fmla="*/ 1468988 w 3619883"/>
              <a:gd name="connsiteY30" fmla="*/ 4128157 h 4297250"/>
              <a:gd name="connsiteX31" fmla="*/ 1427396 w 3619883"/>
              <a:gd name="connsiteY31" fmla="*/ 4275461 h 4297250"/>
              <a:gd name="connsiteX32" fmla="*/ 1210751 w 3619883"/>
              <a:gd name="connsiteY32" fmla="*/ 4275461 h 4297250"/>
              <a:gd name="connsiteX33" fmla="*/ 1210751 w 3619883"/>
              <a:gd name="connsiteY33" fmla="*/ 4128157 h 4297250"/>
              <a:gd name="connsiteX34" fmla="*/ 1271978 w 3619883"/>
              <a:gd name="connsiteY34" fmla="*/ 4128157 h 4297250"/>
              <a:gd name="connsiteX35" fmla="*/ 1271978 w 3619883"/>
              <a:gd name="connsiteY35" fmla="*/ 3951392 h 4297250"/>
              <a:gd name="connsiteX36" fmla="*/ 1094193 w 3619883"/>
              <a:gd name="connsiteY36" fmla="*/ 3951392 h 4297250"/>
              <a:gd name="connsiteX37" fmla="*/ 1094193 w 3619883"/>
              <a:gd name="connsiteY37" fmla="*/ 4128157 h 4297250"/>
              <a:gd name="connsiteX38" fmla="*/ 1140354 w 3619883"/>
              <a:gd name="connsiteY38" fmla="*/ 4128157 h 4297250"/>
              <a:gd name="connsiteX39" fmla="*/ 1140354 w 3619883"/>
              <a:gd name="connsiteY39" fmla="*/ 4275461 h 4297250"/>
              <a:gd name="connsiteX40" fmla="*/ 953807 w 3619883"/>
              <a:gd name="connsiteY40" fmla="*/ 4275461 h 4297250"/>
              <a:gd name="connsiteX41" fmla="*/ 912215 w 3619883"/>
              <a:gd name="connsiteY41" fmla="*/ 4128157 h 4297250"/>
              <a:gd name="connsiteX42" fmla="*/ 961020 w 3619883"/>
              <a:gd name="connsiteY42" fmla="*/ 4128157 h 4297250"/>
              <a:gd name="connsiteX43" fmla="*/ 961020 w 3619883"/>
              <a:gd name="connsiteY43" fmla="*/ 3951392 h 4297250"/>
              <a:gd name="connsiteX44" fmla="*/ 783235 w 3619883"/>
              <a:gd name="connsiteY44" fmla="*/ 3951392 h 4297250"/>
              <a:gd name="connsiteX45" fmla="*/ 783235 w 3619883"/>
              <a:gd name="connsiteY45" fmla="*/ 4128157 h 4297250"/>
              <a:gd name="connsiteX46" fmla="*/ 871024 w 3619883"/>
              <a:gd name="connsiteY46" fmla="*/ 4128157 h 4297250"/>
              <a:gd name="connsiteX47" fmla="*/ 829432 w 3619883"/>
              <a:gd name="connsiteY47" fmla="*/ 4275461 h 4297250"/>
              <a:gd name="connsiteX48" fmla="*/ 611484 w 3619883"/>
              <a:gd name="connsiteY48" fmla="*/ 4275461 h 4297250"/>
              <a:gd name="connsiteX49" fmla="*/ 621247 w 3619883"/>
              <a:gd name="connsiteY49" fmla="*/ 4128157 h 4297250"/>
              <a:gd name="connsiteX50" fmla="*/ 650062 w 3619883"/>
              <a:gd name="connsiteY50" fmla="*/ 4128157 h 4297250"/>
              <a:gd name="connsiteX51" fmla="*/ 650062 w 3619883"/>
              <a:gd name="connsiteY51" fmla="*/ 3951392 h 4297250"/>
              <a:gd name="connsiteX52" fmla="*/ 472277 w 3619883"/>
              <a:gd name="connsiteY52" fmla="*/ 3951392 h 4297250"/>
              <a:gd name="connsiteX53" fmla="*/ 472277 w 3619883"/>
              <a:gd name="connsiteY53" fmla="*/ 4128157 h 4297250"/>
              <a:gd name="connsiteX54" fmla="*/ 522650 w 3619883"/>
              <a:gd name="connsiteY54" fmla="*/ 4128157 h 4297250"/>
              <a:gd name="connsiteX55" fmla="*/ 573998 w 3619883"/>
              <a:gd name="connsiteY55" fmla="*/ 4275461 h 4297250"/>
              <a:gd name="connsiteX56" fmla="*/ 336164 w 3619883"/>
              <a:gd name="connsiteY56" fmla="*/ 4275461 h 4297250"/>
              <a:gd name="connsiteX57" fmla="*/ 294572 w 3619883"/>
              <a:gd name="connsiteY57" fmla="*/ 4128157 h 4297250"/>
              <a:gd name="connsiteX58" fmla="*/ 339106 w 3619883"/>
              <a:gd name="connsiteY58" fmla="*/ 4128157 h 4297250"/>
              <a:gd name="connsiteX59" fmla="*/ 339106 w 3619883"/>
              <a:gd name="connsiteY59" fmla="*/ 3951392 h 4297250"/>
              <a:gd name="connsiteX60" fmla="*/ 161321 w 3619883"/>
              <a:gd name="connsiteY60" fmla="*/ 3951392 h 4297250"/>
              <a:gd name="connsiteX61" fmla="*/ 161321 w 3619883"/>
              <a:gd name="connsiteY61" fmla="*/ 4128157 h 4297250"/>
              <a:gd name="connsiteX62" fmla="*/ 230914 w 3619883"/>
              <a:gd name="connsiteY62" fmla="*/ 4128157 h 4297250"/>
              <a:gd name="connsiteX63" fmla="*/ 189322 w 3619883"/>
              <a:gd name="connsiteY63" fmla="*/ 4275461 h 4297250"/>
              <a:gd name="connsiteX64" fmla="*/ 0 w 3619883"/>
              <a:gd name="connsiteY64" fmla="*/ 4275461 h 4297250"/>
              <a:gd name="connsiteX65" fmla="*/ 0 w 3619883"/>
              <a:gd name="connsiteY65" fmla="*/ 42229 h 4297250"/>
              <a:gd name="connsiteX66" fmla="*/ 42464 w 3619883"/>
              <a:gd name="connsiteY66" fmla="*/ 40518 h 4297250"/>
              <a:gd name="connsiteX67" fmla="*/ 137733 w 3619883"/>
              <a:gd name="connsiteY67" fmla="*/ 35355 h 4297250"/>
              <a:gd name="connsiteX68" fmla="*/ 270565 w 3619883"/>
              <a:gd name="connsiteY68" fmla="*/ 29759 h 4297250"/>
              <a:gd name="connsiteX69" fmla="*/ 479734 w 3619883"/>
              <a:gd name="connsiteY69" fmla="*/ 45455 h 4297250"/>
              <a:gd name="connsiteX70" fmla="*/ 524103 w 3619883"/>
              <a:gd name="connsiteY70" fmla="*/ 41625 h 4297250"/>
              <a:gd name="connsiteX71" fmla="*/ 624416 w 3619883"/>
              <a:gd name="connsiteY71" fmla="*/ 22696 h 4297250"/>
              <a:gd name="connsiteX72" fmla="*/ 657762 w 3619883"/>
              <a:gd name="connsiteY72" fmla="*/ 18351 h 4297250"/>
              <a:gd name="connsiteX73" fmla="*/ 690557 w 3619883"/>
              <a:gd name="connsiteY73" fmla="*/ 25792 h 4297250"/>
              <a:gd name="connsiteX74" fmla="*/ 745123 w 3619883"/>
              <a:gd name="connsiteY74" fmla="*/ 40157 h 4297250"/>
              <a:gd name="connsiteX75" fmla="*/ 789493 w 3619883"/>
              <a:gd name="connsiteY75" fmla="*/ 36327 h 4297250"/>
              <a:gd name="connsiteX76" fmla="*/ 854255 w 3619883"/>
              <a:gd name="connsiteY76" fmla="*/ 68887 h 4297250"/>
              <a:gd name="connsiteX77" fmla="*/ 897520 w 3619883"/>
              <a:gd name="connsiteY77" fmla="*/ 88629 h 4297250"/>
              <a:gd name="connsiteX78" fmla="*/ 940510 w 3619883"/>
              <a:gd name="connsiteY78" fmla="*/ 114265 h 4297250"/>
              <a:gd name="connsiteX79" fmla="*/ 1082712 w 3619883"/>
              <a:gd name="connsiteY79" fmla="*/ 144543 h 4297250"/>
              <a:gd name="connsiteX80" fmla="*/ 1205348 w 3619883"/>
              <a:gd name="connsiteY80" fmla="*/ 120753 h 4297250"/>
              <a:gd name="connsiteX81" fmla="*/ 1271764 w 3619883"/>
              <a:gd name="connsiteY81" fmla="*/ 117956 h 4297250"/>
              <a:gd name="connsiteX82" fmla="*/ 1315583 w 3619883"/>
              <a:gd name="connsiteY82" fmla="*/ 125912 h 4297250"/>
              <a:gd name="connsiteX83" fmla="*/ 1359125 w 3619883"/>
              <a:gd name="connsiteY83" fmla="*/ 139761 h 4297250"/>
              <a:gd name="connsiteX84" fmla="*/ 1391919 w 3619883"/>
              <a:gd name="connsiteY84" fmla="*/ 147202 h 4297250"/>
              <a:gd name="connsiteX85" fmla="*/ 1436563 w 3619883"/>
              <a:gd name="connsiteY85" fmla="*/ 137480 h 4297250"/>
              <a:gd name="connsiteX86" fmla="*/ 1471566 w 3619883"/>
              <a:gd name="connsiteY86" fmla="*/ 97777 h 4297250"/>
              <a:gd name="connsiteX87" fmla="*/ 1505739 w 3619883"/>
              <a:gd name="connsiteY87" fmla="*/ 75753 h 4297250"/>
              <a:gd name="connsiteX88" fmla="*/ 1590891 w 3619883"/>
              <a:gd name="connsiteY88" fmla="*/ 144702 h 4297250"/>
              <a:gd name="connsiteX89" fmla="*/ 1625616 w 3619883"/>
              <a:gd name="connsiteY89" fmla="*/ 110893 h 4297250"/>
              <a:gd name="connsiteX90" fmla="*/ 1658964 w 3619883"/>
              <a:gd name="connsiteY90" fmla="*/ 106547 h 4297250"/>
              <a:gd name="connsiteX91" fmla="*/ 1746598 w 3619883"/>
              <a:gd name="connsiteY91" fmla="*/ 122460 h 4297250"/>
              <a:gd name="connsiteX92" fmla="*/ 1811913 w 3619883"/>
              <a:gd name="connsiteY92" fmla="*/ 143234 h 4297250"/>
              <a:gd name="connsiteX93" fmla="*/ 1856557 w 3619883"/>
              <a:gd name="connsiteY93" fmla="*/ 133511 h 4297250"/>
              <a:gd name="connsiteX94" fmla="*/ 2066003 w 3619883"/>
              <a:gd name="connsiteY94" fmla="*/ 143313 h 4297250"/>
              <a:gd name="connsiteX95" fmla="*/ 2177615 w 3619883"/>
              <a:gd name="connsiteY95" fmla="*/ 119007 h 4297250"/>
              <a:gd name="connsiteX96" fmla="*/ 2255883 w 3619883"/>
              <a:gd name="connsiteY96" fmla="*/ 99047 h 4297250"/>
              <a:gd name="connsiteX97" fmla="*/ 2344622 w 3619883"/>
              <a:gd name="connsiteY97" fmla="*/ 91388 h 4297250"/>
              <a:gd name="connsiteX98" fmla="*/ 2455682 w 3619883"/>
              <a:gd name="connsiteY98" fmla="*/ 78869 h 4297250"/>
              <a:gd name="connsiteX99" fmla="*/ 2632609 w 3619883"/>
              <a:gd name="connsiteY99" fmla="*/ 75338 h 4297250"/>
              <a:gd name="connsiteX100" fmla="*/ 2742291 w 3619883"/>
              <a:gd name="connsiteY100" fmla="*/ 92282 h 4297250"/>
              <a:gd name="connsiteX101" fmla="*/ 2851974 w 3619883"/>
              <a:gd name="connsiteY101" fmla="*/ 109227 h 4297250"/>
              <a:gd name="connsiteX102" fmla="*/ 2907643 w 3619883"/>
              <a:gd name="connsiteY102" fmla="*/ 100020 h 4297250"/>
              <a:gd name="connsiteX103" fmla="*/ 2944022 w 3619883"/>
              <a:gd name="connsiteY103" fmla="*/ 30853 h 4297250"/>
              <a:gd name="connsiteX104" fmla="*/ 3022289 w 3619883"/>
              <a:gd name="connsiteY104" fmla="*/ 10893 h 4297250"/>
              <a:gd name="connsiteX105" fmla="*/ 3054807 w 3619883"/>
              <a:gd name="connsiteY105" fmla="*/ 24226 h 4297250"/>
              <a:gd name="connsiteX106" fmla="*/ 3141892 w 3619883"/>
              <a:gd name="connsiteY106" fmla="*/ 51925 h 4297250"/>
              <a:gd name="connsiteX107" fmla="*/ 3185711 w 3619883"/>
              <a:gd name="connsiteY107" fmla="*/ 59881 h 4297250"/>
              <a:gd name="connsiteX108" fmla="*/ 3219056 w 3619883"/>
              <a:gd name="connsiteY108" fmla="*/ 55536 h 4297250"/>
              <a:gd name="connsiteX109" fmla="*/ 3263425 w 3619883"/>
              <a:gd name="connsiteY109" fmla="*/ 51706 h 4297250"/>
              <a:gd name="connsiteX110" fmla="*/ 3296219 w 3619883"/>
              <a:gd name="connsiteY110" fmla="*/ 59147 h 4297250"/>
              <a:gd name="connsiteX111" fmla="*/ 3319094 w 3619883"/>
              <a:gd name="connsiteY111" fmla="*/ 42500 h 4297250"/>
              <a:gd name="connsiteX112" fmla="*/ 3420511 w 3619883"/>
              <a:gd name="connsiteY112" fmla="*/ 0 h 4297250"/>
              <a:gd name="connsiteX113" fmla="*/ 3453305 w 3619883"/>
              <a:gd name="connsiteY113" fmla="*/ 7440 h 4297250"/>
              <a:gd name="connsiteX114" fmla="*/ 3496571 w 3619883"/>
              <a:gd name="connsiteY114" fmla="*/ 27182 h 4297250"/>
              <a:gd name="connsiteX115" fmla="*/ 3602117 w 3619883"/>
              <a:gd name="connsiteY115" fmla="*/ 132521 h 4297250"/>
              <a:gd name="connsiteX116" fmla="*/ 3619883 w 3619883"/>
              <a:gd name="connsiteY116" fmla="*/ 140049 h 4297250"/>
              <a:gd name="connsiteX117" fmla="*/ 3619883 w 3619883"/>
              <a:gd name="connsiteY11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204852 w 3619883"/>
              <a:gd name="connsiteY10" fmla="*/ 4128157 h 4297250"/>
              <a:gd name="connsiteX11" fmla="*/ 2079759 w 3619883"/>
              <a:gd name="connsiteY11" fmla="*/ 4275461 h 4297250"/>
              <a:gd name="connsiteX12" fmla="*/ 1824703 w 3619883"/>
              <a:gd name="connsiteY12" fmla="*/ 4275461 h 4297250"/>
              <a:gd name="connsiteX13" fmla="*/ 1834468 w 3619883"/>
              <a:gd name="connsiteY13" fmla="*/ 4128157 h 4297250"/>
              <a:gd name="connsiteX14" fmla="*/ 1893894 w 3619883"/>
              <a:gd name="connsiteY14" fmla="*/ 4128157 h 4297250"/>
              <a:gd name="connsiteX15" fmla="*/ 1893894 w 3619883"/>
              <a:gd name="connsiteY15" fmla="*/ 3951392 h 4297250"/>
              <a:gd name="connsiteX16" fmla="*/ 1716110 w 3619883"/>
              <a:gd name="connsiteY16" fmla="*/ 3951392 h 4297250"/>
              <a:gd name="connsiteX17" fmla="*/ 1716110 w 3619883"/>
              <a:gd name="connsiteY17" fmla="*/ 4006431 h 4297250"/>
              <a:gd name="connsiteX18" fmla="*/ 1703447 w 3619883"/>
              <a:gd name="connsiteY18" fmla="*/ 4007960 h 4297250"/>
              <a:gd name="connsiteX19" fmla="*/ 1716110 w 3619883"/>
              <a:gd name="connsiteY19" fmla="*/ 4044284 h 4297250"/>
              <a:gd name="connsiteX20" fmla="*/ 1716110 w 3619883"/>
              <a:gd name="connsiteY20" fmla="*/ 4128157 h 4297250"/>
              <a:gd name="connsiteX21" fmla="*/ 1745346 w 3619883"/>
              <a:gd name="connsiteY21" fmla="*/ 4128157 h 4297250"/>
              <a:gd name="connsiteX22" fmla="*/ 1796694 w 3619883"/>
              <a:gd name="connsiteY22" fmla="*/ 4275461 h 4297250"/>
              <a:gd name="connsiteX23" fmla="*/ 1558844 w 3619883"/>
              <a:gd name="connsiteY23" fmla="*/ 4275461 h 4297250"/>
              <a:gd name="connsiteX24" fmla="*/ 1517252 w 3619883"/>
              <a:gd name="connsiteY24" fmla="*/ 4128157 h 4297250"/>
              <a:gd name="connsiteX25" fmla="*/ 1582936 w 3619883"/>
              <a:gd name="connsiteY25" fmla="*/ 4128157 h 4297250"/>
              <a:gd name="connsiteX26" fmla="*/ 1582936 w 3619883"/>
              <a:gd name="connsiteY26" fmla="*/ 3951392 h 4297250"/>
              <a:gd name="connsiteX27" fmla="*/ 1405151 w 3619883"/>
              <a:gd name="connsiteY27" fmla="*/ 3951392 h 4297250"/>
              <a:gd name="connsiteX28" fmla="*/ 1405151 w 3619883"/>
              <a:gd name="connsiteY28" fmla="*/ 4128157 h 4297250"/>
              <a:gd name="connsiteX29" fmla="*/ 1468988 w 3619883"/>
              <a:gd name="connsiteY29" fmla="*/ 4128157 h 4297250"/>
              <a:gd name="connsiteX30" fmla="*/ 1427396 w 3619883"/>
              <a:gd name="connsiteY30" fmla="*/ 4275461 h 4297250"/>
              <a:gd name="connsiteX31" fmla="*/ 1210751 w 3619883"/>
              <a:gd name="connsiteY31" fmla="*/ 4275461 h 4297250"/>
              <a:gd name="connsiteX32" fmla="*/ 1210751 w 3619883"/>
              <a:gd name="connsiteY32" fmla="*/ 4128157 h 4297250"/>
              <a:gd name="connsiteX33" fmla="*/ 1271978 w 3619883"/>
              <a:gd name="connsiteY33" fmla="*/ 4128157 h 4297250"/>
              <a:gd name="connsiteX34" fmla="*/ 1271978 w 3619883"/>
              <a:gd name="connsiteY34" fmla="*/ 3951392 h 4297250"/>
              <a:gd name="connsiteX35" fmla="*/ 1094193 w 3619883"/>
              <a:gd name="connsiteY35" fmla="*/ 3951392 h 4297250"/>
              <a:gd name="connsiteX36" fmla="*/ 1094193 w 3619883"/>
              <a:gd name="connsiteY36" fmla="*/ 4128157 h 4297250"/>
              <a:gd name="connsiteX37" fmla="*/ 1140354 w 3619883"/>
              <a:gd name="connsiteY37" fmla="*/ 4128157 h 4297250"/>
              <a:gd name="connsiteX38" fmla="*/ 1140354 w 3619883"/>
              <a:gd name="connsiteY38" fmla="*/ 4275461 h 4297250"/>
              <a:gd name="connsiteX39" fmla="*/ 953807 w 3619883"/>
              <a:gd name="connsiteY39" fmla="*/ 4275461 h 4297250"/>
              <a:gd name="connsiteX40" fmla="*/ 912215 w 3619883"/>
              <a:gd name="connsiteY40" fmla="*/ 4128157 h 4297250"/>
              <a:gd name="connsiteX41" fmla="*/ 961020 w 3619883"/>
              <a:gd name="connsiteY41" fmla="*/ 4128157 h 4297250"/>
              <a:gd name="connsiteX42" fmla="*/ 961020 w 3619883"/>
              <a:gd name="connsiteY42" fmla="*/ 3951392 h 4297250"/>
              <a:gd name="connsiteX43" fmla="*/ 783235 w 3619883"/>
              <a:gd name="connsiteY43" fmla="*/ 3951392 h 4297250"/>
              <a:gd name="connsiteX44" fmla="*/ 783235 w 3619883"/>
              <a:gd name="connsiteY44" fmla="*/ 4128157 h 4297250"/>
              <a:gd name="connsiteX45" fmla="*/ 871024 w 3619883"/>
              <a:gd name="connsiteY45" fmla="*/ 4128157 h 4297250"/>
              <a:gd name="connsiteX46" fmla="*/ 829432 w 3619883"/>
              <a:gd name="connsiteY46" fmla="*/ 4275461 h 4297250"/>
              <a:gd name="connsiteX47" fmla="*/ 611484 w 3619883"/>
              <a:gd name="connsiteY47" fmla="*/ 4275461 h 4297250"/>
              <a:gd name="connsiteX48" fmla="*/ 621247 w 3619883"/>
              <a:gd name="connsiteY48" fmla="*/ 4128157 h 4297250"/>
              <a:gd name="connsiteX49" fmla="*/ 650062 w 3619883"/>
              <a:gd name="connsiteY49" fmla="*/ 4128157 h 4297250"/>
              <a:gd name="connsiteX50" fmla="*/ 650062 w 3619883"/>
              <a:gd name="connsiteY50" fmla="*/ 3951392 h 4297250"/>
              <a:gd name="connsiteX51" fmla="*/ 472277 w 3619883"/>
              <a:gd name="connsiteY51" fmla="*/ 3951392 h 4297250"/>
              <a:gd name="connsiteX52" fmla="*/ 472277 w 3619883"/>
              <a:gd name="connsiteY52" fmla="*/ 4128157 h 4297250"/>
              <a:gd name="connsiteX53" fmla="*/ 522650 w 3619883"/>
              <a:gd name="connsiteY53" fmla="*/ 4128157 h 4297250"/>
              <a:gd name="connsiteX54" fmla="*/ 573998 w 3619883"/>
              <a:gd name="connsiteY54" fmla="*/ 4275461 h 4297250"/>
              <a:gd name="connsiteX55" fmla="*/ 336164 w 3619883"/>
              <a:gd name="connsiteY55" fmla="*/ 4275461 h 4297250"/>
              <a:gd name="connsiteX56" fmla="*/ 294572 w 3619883"/>
              <a:gd name="connsiteY56" fmla="*/ 4128157 h 4297250"/>
              <a:gd name="connsiteX57" fmla="*/ 339106 w 3619883"/>
              <a:gd name="connsiteY57" fmla="*/ 4128157 h 4297250"/>
              <a:gd name="connsiteX58" fmla="*/ 339106 w 3619883"/>
              <a:gd name="connsiteY58" fmla="*/ 3951392 h 4297250"/>
              <a:gd name="connsiteX59" fmla="*/ 161321 w 3619883"/>
              <a:gd name="connsiteY59" fmla="*/ 3951392 h 4297250"/>
              <a:gd name="connsiteX60" fmla="*/ 161321 w 3619883"/>
              <a:gd name="connsiteY60" fmla="*/ 4128157 h 4297250"/>
              <a:gd name="connsiteX61" fmla="*/ 230914 w 3619883"/>
              <a:gd name="connsiteY61" fmla="*/ 4128157 h 4297250"/>
              <a:gd name="connsiteX62" fmla="*/ 189322 w 3619883"/>
              <a:gd name="connsiteY62" fmla="*/ 4275461 h 4297250"/>
              <a:gd name="connsiteX63" fmla="*/ 0 w 3619883"/>
              <a:gd name="connsiteY63" fmla="*/ 4275461 h 4297250"/>
              <a:gd name="connsiteX64" fmla="*/ 0 w 3619883"/>
              <a:gd name="connsiteY64" fmla="*/ 42229 h 4297250"/>
              <a:gd name="connsiteX65" fmla="*/ 42464 w 3619883"/>
              <a:gd name="connsiteY65" fmla="*/ 40518 h 4297250"/>
              <a:gd name="connsiteX66" fmla="*/ 137733 w 3619883"/>
              <a:gd name="connsiteY66" fmla="*/ 35355 h 4297250"/>
              <a:gd name="connsiteX67" fmla="*/ 270565 w 3619883"/>
              <a:gd name="connsiteY67" fmla="*/ 29759 h 4297250"/>
              <a:gd name="connsiteX68" fmla="*/ 479734 w 3619883"/>
              <a:gd name="connsiteY68" fmla="*/ 45455 h 4297250"/>
              <a:gd name="connsiteX69" fmla="*/ 524103 w 3619883"/>
              <a:gd name="connsiteY69" fmla="*/ 41625 h 4297250"/>
              <a:gd name="connsiteX70" fmla="*/ 624416 w 3619883"/>
              <a:gd name="connsiteY70" fmla="*/ 22696 h 4297250"/>
              <a:gd name="connsiteX71" fmla="*/ 657762 w 3619883"/>
              <a:gd name="connsiteY71" fmla="*/ 18351 h 4297250"/>
              <a:gd name="connsiteX72" fmla="*/ 690557 w 3619883"/>
              <a:gd name="connsiteY72" fmla="*/ 25792 h 4297250"/>
              <a:gd name="connsiteX73" fmla="*/ 745123 w 3619883"/>
              <a:gd name="connsiteY73" fmla="*/ 40157 h 4297250"/>
              <a:gd name="connsiteX74" fmla="*/ 789493 w 3619883"/>
              <a:gd name="connsiteY74" fmla="*/ 36327 h 4297250"/>
              <a:gd name="connsiteX75" fmla="*/ 854255 w 3619883"/>
              <a:gd name="connsiteY75" fmla="*/ 68887 h 4297250"/>
              <a:gd name="connsiteX76" fmla="*/ 897520 w 3619883"/>
              <a:gd name="connsiteY76" fmla="*/ 88629 h 4297250"/>
              <a:gd name="connsiteX77" fmla="*/ 940510 w 3619883"/>
              <a:gd name="connsiteY77" fmla="*/ 114265 h 4297250"/>
              <a:gd name="connsiteX78" fmla="*/ 1082712 w 3619883"/>
              <a:gd name="connsiteY78" fmla="*/ 144543 h 4297250"/>
              <a:gd name="connsiteX79" fmla="*/ 1205348 w 3619883"/>
              <a:gd name="connsiteY79" fmla="*/ 120753 h 4297250"/>
              <a:gd name="connsiteX80" fmla="*/ 1271764 w 3619883"/>
              <a:gd name="connsiteY80" fmla="*/ 117956 h 4297250"/>
              <a:gd name="connsiteX81" fmla="*/ 1315583 w 3619883"/>
              <a:gd name="connsiteY81" fmla="*/ 125912 h 4297250"/>
              <a:gd name="connsiteX82" fmla="*/ 1359125 w 3619883"/>
              <a:gd name="connsiteY82" fmla="*/ 139761 h 4297250"/>
              <a:gd name="connsiteX83" fmla="*/ 1391919 w 3619883"/>
              <a:gd name="connsiteY83" fmla="*/ 147202 h 4297250"/>
              <a:gd name="connsiteX84" fmla="*/ 1436563 w 3619883"/>
              <a:gd name="connsiteY84" fmla="*/ 137480 h 4297250"/>
              <a:gd name="connsiteX85" fmla="*/ 1471566 w 3619883"/>
              <a:gd name="connsiteY85" fmla="*/ 97777 h 4297250"/>
              <a:gd name="connsiteX86" fmla="*/ 1505739 w 3619883"/>
              <a:gd name="connsiteY86" fmla="*/ 75753 h 4297250"/>
              <a:gd name="connsiteX87" fmla="*/ 1590891 w 3619883"/>
              <a:gd name="connsiteY87" fmla="*/ 144702 h 4297250"/>
              <a:gd name="connsiteX88" fmla="*/ 1625616 w 3619883"/>
              <a:gd name="connsiteY88" fmla="*/ 110893 h 4297250"/>
              <a:gd name="connsiteX89" fmla="*/ 1658964 w 3619883"/>
              <a:gd name="connsiteY89" fmla="*/ 106547 h 4297250"/>
              <a:gd name="connsiteX90" fmla="*/ 1746598 w 3619883"/>
              <a:gd name="connsiteY90" fmla="*/ 122460 h 4297250"/>
              <a:gd name="connsiteX91" fmla="*/ 1811913 w 3619883"/>
              <a:gd name="connsiteY91" fmla="*/ 143234 h 4297250"/>
              <a:gd name="connsiteX92" fmla="*/ 1856557 w 3619883"/>
              <a:gd name="connsiteY92" fmla="*/ 133511 h 4297250"/>
              <a:gd name="connsiteX93" fmla="*/ 2066003 w 3619883"/>
              <a:gd name="connsiteY93" fmla="*/ 143313 h 4297250"/>
              <a:gd name="connsiteX94" fmla="*/ 2177615 w 3619883"/>
              <a:gd name="connsiteY94" fmla="*/ 119007 h 4297250"/>
              <a:gd name="connsiteX95" fmla="*/ 2255883 w 3619883"/>
              <a:gd name="connsiteY95" fmla="*/ 99047 h 4297250"/>
              <a:gd name="connsiteX96" fmla="*/ 2344622 w 3619883"/>
              <a:gd name="connsiteY96" fmla="*/ 91388 h 4297250"/>
              <a:gd name="connsiteX97" fmla="*/ 2455682 w 3619883"/>
              <a:gd name="connsiteY97" fmla="*/ 78869 h 4297250"/>
              <a:gd name="connsiteX98" fmla="*/ 2632609 w 3619883"/>
              <a:gd name="connsiteY98" fmla="*/ 75338 h 4297250"/>
              <a:gd name="connsiteX99" fmla="*/ 2742291 w 3619883"/>
              <a:gd name="connsiteY99" fmla="*/ 92282 h 4297250"/>
              <a:gd name="connsiteX100" fmla="*/ 2851974 w 3619883"/>
              <a:gd name="connsiteY100" fmla="*/ 109227 h 4297250"/>
              <a:gd name="connsiteX101" fmla="*/ 2907643 w 3619883"/>
              <a:gd name="connsiteY101" fmla="*/ 100020 h 4297250"/>
              <a:gd name="connsiteX102" fmla="*/ 2944022 w 3619883"/>
              <a:gd name="connsiteY102" fmla="*/ 30853 h 4297250"/>
              <a:gd name="connsiteX103" fmla="*/ 3022289 w 3619883"/>
              <a:gd name="connsiteY103" fmla="*/ 10893 h 4297250"/>
              <a:gd name="connsiteX104" fmla="*/ 3054807 w 3619883"/>
              <a:gd name="connsiteY104" fmla="*/ 24226 h 4297250"/>
              <a:gd name="connsiteX105" fmla="*/ 3141892 w 3619883"/>
              <a:gd name="connsiteY105" fmla="*/ 51925 h 4297250"/>
              <a:gd name="connsiteX106" fmla="*/ 3185711 w 3619883"/>
              <a:gd name="connsiteY106" fmla="*/ 59881 h 4297250"/>
              <a:gd name="connsiteX107" fmla="*/ 3219056 w 3619883"/>
              <a:gd name="connsiteY107" fmla="*/ 55536 h 4297250"/>
              <a:gd name="connsiteX108" fmla="*/ 3263425 w 3619883"/>
              <a:gd name="connsiteY108" fmla="*/ 51706 h 4297250"/>
              <a:gd name="connsiteX109" fmla="*/ 3296219 w 3619883"/>
              <a:gd name="connsiteY109" fmla="*/ 59147 h 4297250"/>
              <a:gd name="connsiteX110" fmla="*/ 3319094 w 3619883"/>
              <a:gd name="connsiteY110" fmla="*/ 42500 h 4297250"/>
              <a:gd name="connsiteX111" fmla="*/ 3420511 w 3619883"/>
              <a:gd name="connsiteY111" fmla="*/ 0 h 4297250"/>
              <a:gd name="connsiteX112" fmla="*/ 3453305 w 3619883"/>
              <a:gd name="connsiteY112" fmla="*/ 7440 h 4297250"/>
              <a:gd name="connsiteX113" fmla="*/ 3496571 w 3619883"/>
              <a:gd name="connsiteY113" fmla="*/ 27182 h 4297250"/>
              <a:gd name="connsiteX114" fmla="*/ 3602117 w 3619883"/>
              <a:gd name="connsiteY114" fmla="*/ 132521 h 4297250"/>
              <a:gd name="connsiteX115" fmla="*/ 3619883 w 3619883"/>
              <a:gd name="connsiteY115" fmla="*/ 140049 h 4297250"/>
              <a:gd name="connsiteX116" fmla="*/ 3619883 w 3619883"/>
              <a:gd name="connsiteY11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3951392 h 4297250"/>
              <a:gd name="connsiteX16" fmla="*/ 1716110 w 3619883"/>
              <a:gd name="connsiteY16" fmla="*/ 4006431 h 4297250"/>
              <a:gd name="connsiteX17" fmla="*/ 1703447 w 3619883"/>
              <a:gd name="connsiteY17" fmla="*/ 4007960 h 4297250"/>
              <a:gd name="connsiteX18" fmla="*/ 1716110 w 3619883"/>
              <a:gd name="connsiteY18" fmla="*/ 4044284 h 4297250"/>
              <a:gd name="connsiteX19" fmla="*/ 1716110 w 3619883"/>
              <a:gd name="connsiteY19" fmla="*/ 4128157 h 4297250"/>
              <a:gd name="connsiteX20" fmla="*/ 1745346 w 3619883"/>
              <a:gd name="connsiteY20" fmla="*/ 4128157 h 4297250"/>
              <a:gd name="connsiteX21" fmla="*/ 1796694 w 3619883"/>
              <a:gd name="connsiteY21" fmla="*/ 4275461 h 4297250"/>
              <a:gd name="connsiteX22" fmla="*/ 1558844 w 3619883"/>
              <a:gd name="connsiteY22" fmla="*/ 4275461 h 4297250"/>
              <a:gd name="connsiteX23" fmla="*/ 1517252 w 3619883"/>
              <a:gd name="connsiteY23" fmla="*/ 4128157 h 4297250"/>
              <a:gd name="connsiteX24" fmla="*/ 1582936 w 3619883"/>
              <a:gd name="connsiteY24" fmla="*/ 4128157 h 4297250"/>
              <a:gd name="connsiteX25" fmla="*/ 1582936 w 3619883"/>
              <a:gd name="connsiteY25" fmla="*/ 3951392 h 4297250"/>
              <a:gd name="connsiteX26" fmla="*/ 1405151 w 3619883"/>
              <a:gd name="connsiteY26" fmla="*/ 3951392 h 4297250"/>
              <a:gd name="connsiteX27" fmla="*/ 1405151 w 3619883"/>
              <a:gd name="connsiteY27" fmla="*/ 4128157 h 4297250"/>
              <a:gd name="connsiteX28" fmla="*/ 1468988 w 3619883"/>
              <a:gd name="connsiteY28" fmla="*/ 4128157 h 4297250"/>
              <a:gd name="connsiteX29" fmla="*/ 1427396 w 3619883"/>
              <a:gd name="connsiteY29" fmla="*/ 4275461 h 4297250"/>
              <a:gd name="connsiteX30" fmla="*/ 1210751 w 3619883"/>
              <a:gd name="connsiteY30" fmla="*/ 4275461 h 4297250"/>
              <a:gd name="connsiteX31" fmla="*/ 1210751 w 3619883"/>
              <a:gd name="connsiteY31" fmla="*/ 4128157 h 4297250"/>
              <a:gd name="connsiteX32" fmla="*/ 1271978 w 3619883"/>
              <a:gd name="connsiteY32" fmla="*/ 4128157 h 4297250"/>
              <a:gd name="connsiteX33" fmla="*/ 1271978 w 3619883"/>
              <a:gd name="connsiteY33" fmla="*/ 3951392 h 4297250"/>
              <a:gd name="connsiteX34" fmla="*/ 1094193 w 3619883"/>
              <a:gd name="connsiteY34" fmla="*/ 3951392 h 4297250"/>
              <a:gd name="connsiteX35" fmla="*/ 1094193 w 3619883"/>
              <a:gd name="connsiteY35" fmla="*/ 4128157 h 4297250"/>
              <a:gd name="connsiteX36" fmla="*/ 1140354 w 3619883"/>
              <a:gd name="connsiteY36" fmla="*/ 4128157 h 4297250"/>
              <a:gd name="connsiteX37" fmla="*/ 1140354 w 3619883"/>
              <a:gd name="connsiteY37" fmla="*/ 4275461 h 4297250"/>
              <a:gd name="connsiteX38" fmla="*/ 953807 w 3619883"/>
              <a:gd name="connsiteY38" fmla="*/ 4275461 h 4297250"/>
              <a:gd name="connsiteX39" fmla="*/ 912215 w 3619883"/>
              <a:gd name="connsiteY39" fmla="*/ 4128157 h 4297250"/>
              <a:gd name="connsiteX40" fmla="*/ 961020 w 3619883"/>
              <a:gd name="connsiteY40" fmla="*/ 4128157 h 4297250"/>
              <a:gd name="connsiteX41" fmla="*/ 961020 w 3619883"/>
              <a:gd name="connsiteY41" fmla="*/ 3951392 h 4297250"/>
              <a:gd name="connsiteX42" fmla="*/ 783235 w 3619883"/>
              <a:gd name="connsiteY42" fmla="*/ 3951392 h 4297250"/>
              <a:gd name="connsiteX43" fmla="*/ 783235 w 3619883"/>
              <a:gd name="connsiteY43" fmla="*/ 4128157 h 4297250"/>
              <a:gd name="connsiteX44" fmla="*/ 871024 w 3619883"/>
              <a:gd name="connsiteY44" fmla="*/ 4128157 h 4297250"/>
              <a:gd name="connsiteX45" fmla="*/ 829432 w 3619883"/>
              <a:gd name="connsiteY45" fmla="*/ 4275461 h 4297250"/>
              <a:gd name="connsiteX46" fmla="*/ 611484 w 3619883"/>
              <a:gd name="connsiteY46" fmla="*/ 4275461 h 4297250"/>
              <a:gd name="connsiteX47" fmla="*/ 621247 w 3619883"/>
              <a:gd name="connsiteY47" fmla="*/ 4128157 h 4297250"/>
              <a:gd name="connsiteX48" fmla="*/ 650062 w 3619883"/>
              <a:gd name="connsiteY48" fmla="*/ 4128157 h 4297250"/>
              <a:gd name="connsiteX49" fmla="*/ 650062 w 3619883"/>
              <a:gd name="connsiteY49" fmla="*/ 3951392 h 4297250"/>
              <a:gd name="connsiteX50" fmla="*/ 472277 w 3619883"/>
              <a:gd name="connsiteY50" fmla="*/ 3951392 h 4297250"/>
              <a:gd name="connsiteX51" fmla="*/ 472277 w 3619883"/>
              <a:gd name="connsiteY51" fmla="*/ 4128157 h 4297250"/>
              <a:gd name="connsiteX52" fmla="*/ 522650 w 3619883"/>
              <a:gd name="connsiteY52" fmla="*/ 4128157 h 4297250"/>
              <a:gd name="connsiteX53" fmla="*/ 573998 w 3619883"/>
              <a:gd name="connsiteY53" fmla="*/ 4275461 h 4297250"/>
              <a:gd name="connsiteX54" fmla="*/ 336164 w 3619883"/>
              <a:gd name="connsiteY54" fmla="*/ 4275461 h 4297250"/>
              <a:gd name="connsiteX55" fmla="*/ 294572 w 3619883"/>
              <a:gd name="connsiteY55" fmla="*/ 4128157 h 4297250"/>
              <a:gd name="connsiteX56" fmla="*/ 339106 w 3619883"/>
              <a:gd name="connsiteY56" fmla="*/ 4128157 h 4297250"/>
              <a:gd name="connsiteX57" fmla="*/ 339106 w 3619883"/>
              <a:gd name="connsiteY57" fmla="*/ 3951392 h 4297250"/>
              <a:gd name="connsiteX58" fmla="*/ 161321 w 3619883"/>
              <a:gd name="connsiteY58" fmla="*/ 3951392 h 4297250"/>
              <a:gd name="connsiteX59" fmla="*/ 161321 w 3619883"/>
              <a:gd name="connsiteY59" fmla="*/ 4128157 h 4297250"/>
              <a:gd name="connsiteX60" fmla="*/ 230914 w 3619883"/>
              <a:gd name="connsiteY60" fmla="*/ 4128157 h 4297250"/>
              <a:gd name="connsiteX61" fmla="*/ 189322 w 3619883"/>
              <a:gd name="connsiteY61" fmla="*/ 4275461 h 4297250"/>
              <a:gd name="connsiteX62" fmla="*/ 0 w 3619883"/>
              <a:gd name="connsiteY62" fmla="*/ 4275461 h 4297250"/>
              <a:gd name="connsiteX63" fmla="*/ 0 w 3619883"/>
              <a:gd name="connsiteY63" fmla="*/ 42229 h 4297250"/>
              <a:gd name="connsiteX64" fmla="*/ 42464 w 3619883"/>
              <a:gd name="connsiteY64" fmla="*/ 40518 h 4297250"/>
              <a:gd name="connsiteX65" fmla="*/ 137733 w 3619883"/>
              <a:gd name="connsiteY65" fmla="*/ 35355 h 4297250"/>
              <a:gd name="connsiteX66" fmla="*/ 270565 w 3619883"/>
              <a:gd name="connsiteY66" fmla="*/ 29759 h 4297250"/>
              <a:gd name="connsiteX67" fmla="*/ 479734 w 3619883"/>
              <a:gd name="connsiteY67" fmla="*/ 45455 h 4297250"/>
              <a:gd name="connsiteX68" fmla="*/ 524103 w 3619883"/>
              <a:gd name="connsiteY68" fmla="*/ 41625 h 4297250"/>
              <a:gd name="connsiteX69" fmla="*/ 624416 w 3619883"/>
              <a:gd name="connsiteY69" fmla="*/ 22696 h 4297250"/>
              <a:gd name="connsiteX70" fmla="*/ 657762 w 3619883"/>
              <a:gd name="connsiteY70" fmla="*/ 18351 h 4297250"/>
              <a:gd name="connsiteX71" fmla="*/ 690557 w 3619883"/>
              <a:gd name="connsiteY71" fmla="*/ 25792 h 4297250"/>
              <a:gd name="connsiteX72" fmla="*/ 745123 w 3619883"/>
              <a:gd name="connsiteY72" fmla="*/ 40157 h 4297250"/>
              <a:gd name="connsiteX73" fmla="*/ 789493 w 3619883"/>
              <a:gd name="connsiteY73" fmla="*/ 36327 h 4297250"/>
              <a:gd name="connsiteX74" fmla="*/ 854255 w 3619883"/>
              <a:gd name="connsiteY74" fmla="*/ 68887 h 4297250"/>
              <a:gd name="connsiteX75" fmla="*/ 897520 w 3619883"/>
              <a:gd name="connsiteY75" fmla="*/ 88629 h 4297250"/>
              <a:gd name="connsiteX76" fmla="*/ 940510 w 3619883"/>
              <a:gd name="connsiteY76" fmla="*/ 114265 h 4297250"/>
              <a:gd name="connsiteX77" fmla="*/ 1082712 w 3619883"/>
              <a:gd name="connsiteY77" fmla="*/ 144543 h 4297250"/>
              <a:gd name="connsiteX78" fmla="*/ 1205348 w 3619883"/>
              <a:gd name="connsiteY78" fmla="*/ 120753 h 4297250"/>
              <a:gd name="connsiteX79" fmla="*/ 1271764 w 3619883"/>
              <a:gd name="connsiteY79" fmla="*/ 117956 h 4297250"/>
              <a:gd name="connsiteX80" fmla="*/ 1315583 w 3619883"/>
              <a:gd name="connsiteY80" fmla="*/ 125912 h 4297250"/>
              <a:gd name="connsiteX81" fmla="*/ 1359125 w 3619883"/>
              <a:gd name="connsiteY81" fmla="*/ 139761 h 4297250"/>
              <a:gd name="connsiteX82" fmla="*/ 1391919 w 3619883"/>
              <a:gd name="connsiteY82" fmla="*/ 147202 h 4297250"/>
              <a:gd name="connsiteX83" fmla="*/ 1436563 w 3619883"/>
              <a:gd name="connsiteY83" fmla="*/ 137480 h 4297250"/>
              <a:gd name="connsiteX84" fmla="*/ 1471566 w 3619883"/>
              <a:gd name="connsiteY84" fmla="*/ 97777 h 4297250"/>
              <a:gd name="connsiteX85" fmla="*/ 1505739 w 3619883"/>
              <a:gd name="connsiteY85" fmla="*/ 75753 h 4297250"/>
              <a:gd name="connsiteX86" fmla="*/ 1590891 w 3619883"/>
              <a:gd name="connsiteY86" fmla="*/ 144702 h 4297250"/>
              <a:gd name="connsiteX87" fmla="*/ 1625616 w 3619883"/>
              <a:gd name="connsiteY87" fmla="*/ 110893 h 4297250"/>
              <a:gd name="connsiteX88" fmla="*/ 1658964 w 3619883"/>
              <a:gd name="connsiteY88" fmla="*/ 106547 h 4297250"/>
              <a:gd name="connsiteX89" fmla="*/ 1746598 w 3619883"/>
              <a:gd name="connsiteY89" fmla="*/ 122460 h 4297250"/>
              <a:gd name="connsiteX90" fmla="*/ 1811913 w 3619883"/>
              <a:gd name="connsiteY90" fmla="*/ 143234 h 4297250"/>
              <a:gd name="connsiteX91" fmla="*/ 1856557 w 3619883"/>
              <a:gd name="connsiteY91" fmla="*/ 133511 h 4297250"/>
              <a:gd name="connsiteX92" fmla="*/ 2066003 w 3619883"/>
              <a:gd name="connsiteY92" fmla="*/ 143313 h 4297250"/>
              <a:gd name="connsiteX93" fmla="*/ 2177615 w 3619883"/>
              <a:gd name="connsiteY93" fmla="*/ 119007 h 4297250"/>
              <a:gd name="connsiteX94" fmla="*/ 2255883 w 3619883"/>
              <a:gd name="connsiteY94" fmla="*/ 99047 h 4297250"/>
              <a:gd name="connsiteX95" fmla="*/ 2344622 w 3619883"/>
              <a:gd name="connsiteY95" fmla="*/ 91388 h 4297250"/>
              <a:gd name="connsiteX96" fmla="*/ 2455682 w 3619883"/>
              <a:gd name="connsiteY96" fmla="*/ 78869 h 4297250"/>
              <a:gd name="connsiteX97" fmla="*/ 2632609 w 3619883"/>
              <a:gd name="connsiteY97" fmla="*/ 75338 h 4297250"/>
              <a:gd name="connsiteX98" fmla="*/ 2742291 w 3619883"/>
              <a:gd name="connsiteY98" fmla="*/ 92282 h 4297250"/>
              <a:gd name="connsiteX99" fmla="*/ 2851974 w 3619883"/>
              <a:gd name="connsiteY99" fmla="*/ 109227 h 4297250"/>
              <a:gd name="connsiteX100" fmla="*/ 2907643 w 3619883"/>
              <a:gd name="connsiteY100" fmla="*/ 100020 h 4297250"/>
              <a:gd name="connsiteX101" fmla="*/ 2944022 w 3619883"/>
              <a:gd name="connsiteY101" fmla="*/ 30853 h 4297250"/>
              <a:gd name="connsiteX102" fmla="*/ 3022289 w 3619883"/>
              <a:gd name="connsiteY102" fmla="*/ 10893 h 4297250"/>
              <a:gd name="connsiteX103" fmla="*/ 3054807 w 3619883"/>
              <a:gd name="connsiteY103" fmla="*/ 24226 h 4297250"/>
              <a:gd name="connsiteX104" fmla="*/ 3141892 w 3619883"/>
              <a:gd name="connsiteY104" fmla="*/ 51925 h 4297250"/>
              <a:gd name="connsiteX105" fmla="*/ 3185711 w 3619883"/>
              <a:gd name="connsiteY105" fmla="*/ 59881 h 4297250"/>
              <a:gd name="connsiteX106" fmla="*/ 3219056 w 3619883"/>
              <a:gd name="connsiteY106" fmla="*/ 55536 h 4297250"/>
              <a:gd name="connsiteX107" fmla="*/ 3263425 w 3619883"/>
              <a:gd name="connsiteY107" fmla="*/ 51706 h 4297250"/>
              <a:gd name="connsiteX108" fmla="*/ 3296219 w 3619883"/>
              <a:gd name="connsiteY108" fmla="*/ 59147 h 4297250"/>
              <a:gd name="connsiteX109" fmla="*/ 3319094 w 3619883"/>
              <a:gd name="connsiteY109" fmla="*/ 42500 h 4297250"/>
              <a:gd name="connsiteX110" fmla="*/ 3420511 w 3619883"/>
              <a:gd name="connsiteY110" fmla="*/ 0 h 4297250"/>
              <a:gd name="connsiteX111" fmla="*/ 3453305 w 3619883"/>
              <a:gd name="connsiteY111" fmla="*/ 7440 h 4297250"/>
              <a:gd name="connsiteX112" fmla="*/ 3496571 w 3619883"/>
              <a:gd name="connsiteY112" fmla="*/ 27182 h 4297250"/>
              <a:gd name="connsiteX113" fmla="*/ 3602117 w 3619883"/>
              <a:gd name="connsiteY113" fmla="*/ 132521 h 4297250"/>
              <a:gd name="connsiteX114" fmla="*/ 3619883 w 3619883"/>
              <a:gd name="connsiteY114" fmla="*/ 140049 h 4297250"/>
              <a:gd name="connsiteX115" fmla="*/ 3619883 w 3619883"/>
              <a:gd name="connsiteY11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4006431 h 4297250"/>
              <a:gd name="connsiteX16" fmla="*/ 1703447 w 3619883"/>
              <a:gd name="connsiteY16" fmla="*/ 4007960 h 4297250"/>
              <a:gd name="connsiteX17" fmla="*/ 1716110 w 3619883"/>
              <a:gd name="connsiteY17" fmla="*/ 4044284 h 4297250"/>
              <a:gd name="connsiteX18" fmla="*/ 1716110 w 3619883"/>
              <a:gd name="connsiteY18" fmla="*/ 4128157 h 4297250"/>
              <a:gd name="connsiteX19" fmla="*/ 1745346 w 3619883"/>
              <a:gd name="connsiteY19" fmla="*/ 4128157 h 4297250"/>
              <a:gd name="connsiteX20" fmla="*/ 1796694 w 3619883"/>
              <a:gd name="connsiteY20" fmla="*/ 4275461 h 4297250"/>
              <a:gd name="connsiteX21" fmla="*/ 1558844 w 3619883"/>
              <a:gd name="connsiteY21" fmla="*/ 4275461 h 4297250"/>
              <a:gd name="connsiteX22" fmla="*/ 1517252 w 3619883"/>
              <a:gd name="connsiteY22" fmla="*/ 4128157 h 4297250"/>
              <a:gd name="connsiteX23" fmla="*/ 1582936 w 3619883"/>
              <a:gd name="connsiteY23" fmla="*/ 4128157 h 4297250"/>
              <a:gd name="connsiteX24" fmla="*/ 1582936 w 3619883"/>
              <a:gd name="connsiteY24" fmla="*/ 3951392 h 4297250"/>
              <a:gd name="connsiteX25" fmla="*/ 1405151 w 3619883"/>
              <a:gd name="connsiteY25" fmla="*/ 3951392 h 4297250"/>
              <a:gd name="connsiteX26" fmla="*/ 1405151 w 3619883"/>
              <a:gd name="connsiteY26" fmla="*/ 4128157 h 4297250"/>
              <a:gd name="connsiteX27" fmla="*/ 1468988 w 3619883"/>
              <a:gd name="connsiteY27" fmla="*/ 4128157 h 4297250"/>
              <a:gd name="connsiteX28" fmla="*/ 1427396 w 3619883"/>
              <a:gd name="connsiteY28" fmla="*/ 4275461 h 4297250"/>
              <a:gd name="connsiteX29" fmla="*/ 1210751 w 3619883"/>
              <a:gd name="connsiteY29" fmla="*/ 4275461 h 4297250"/>
              <a:gd name="connsiteX30" fmla="*/ 1210751 w 3619883"/>
              <a:gd name="connsiteY30" fmla="*/ 4128157 h 4297250"/>
              <a:gd name="connsiteX31" fmla="*/ 1271978 w 3619883"/>
              <a:gd name="connsiteY31" fmla="*/ 4128157 h 4297250"/>
              <a:gd name="connsiteX32" fmla="*/ 1271978 w 3619883"/>
              <a:gd name="connsiteY32" fmla="*/ 3951392 h 4297250"/>
              <a:gd name="connsiteX33" fmla="*/ 1094193 w 3619883"/>
              <a:gd name="connsiteY33" fmla="*/ 3951392 h 4297250"/>
              <a:gd name="connsiteX34" fmla="*/ 1094193 w 3619883"/>
              <a:gd name="connsiteY34" fmla="*/ 4128157 h 4297250"/>
              <a:gd name="connsiteX35" fmla="*/ 1140354 w 3619883"/>
              <a:gd name="connsiteY35" fmla="*/ 4128157 h 4297250"/>
              <a:gd name="connsiteX36" fmla="*/ 1140354 w 3619883"/>
              <a:gd name="connsiteY36" fmla="*/ 4275461 h 4297250"/>
              <a:gd name="connsiteX37" fmla="*/ 953807 w 3619883"/>
              <a:gd name="connsiteY37" fmla="*/ 4275461 h 4297250"/>
              <a:gd name="connsiteX38" fmla="*/ 912215 w 3619883"/>
              <a:gd name="connsiteY38" fmla="*/ 4128157 h 4297250"/>
              <a:gd name="connsiteX39" fmla="*/ 961020 w 3619883"/>
              <a:gd name="connsiteY39" fmla="*/ 4128157 h 4297250"/>
              <a:gd name="connsiteX40" fmla="*/ 961020 w 3619883"/>
              <a:gd name="connsiteY40" fmla="*/ 3951392 h 4297250"/>
              <a:gd name="connsiteX41" fmla="*/ 783235 w 3619883"/>
              <a:gd name="connsiteY41" fmla="*/ 3951392 h 4297250"/>
              <a:gd name="connsiteX42" fmla="*/ 783235 w 3619883"/>
              <a:gd name="connsiteY42" fmla="*/ 4128157 h 4297250"/>
              <a:gd name="connsiteX43" fmla="*/ 871024 w 3619883"/>
              <a:gd name="connsiteY43" fmla="*/ 4128157 h 4297250"/>
              <a:gd name="connsiteX44" fmla="*/ 829432 w 3619883"/>
              <a:gd name="connsiteY44" fmla="*/ 4275461 h 4297250"/>
              <a:gd name="connsiteX45" fmla="*/ 611484 w 3619883"/>
              <a:gd name="connsiteY45" fmla="*/ 4275461 h 4297250"/>
              <a:gd name="connsiteX46" fmla="*/ 621247 w 3619883"/>
              <a:gd name="connsiteY46" fmla="*/ 4128157 h 4297250"/>
              <a:gd name="connsiteX47" fmla="*/ 650062 w 3619883"/>
              <a:gd name="connsiteY47" fmla="*/ 4128157 h 4297250"/>
              <a:gd name="connsiteX48" fmla="*/ 650062 w 3619883"/>
              <a:gd name="connsiteY48" fmla="*/ 3951392 h 4297250"/>
              <a:gd name="connsiteX49" fmla="*/ 472277 w 3619883"/>
              <a:gd name="connsiteY49" fmla="*/ 3951392 h 4297250"/>
              <a:gd name="connsiteX50" fmla="*/ 472277 w 3619883"/>
              <a:gd name="connsiteY50" fmla="*/ 4128157 h 4297250"/>
              <a:gd name="connsiteX51" fmla="*/ 522650 w 3619883"/>
              <a:gd name="connsiteY51" fmla="*/ 4128157 h 4297250"/>
              <a:gd name="connsiteX52" fmla="*/ 573998 w 3619883"/>
              <a:gd name="connsiteY52" fmla="*/ 4275461 h 4297250"/>
              <a:gd name="connsiteX53" fmla="*/ 336164 w 3619883"/>
              <a:gd name="connsiteY53" fmla="*/ 4275461 h 4297250"/>
              <a:gd name="connsiteX54" fmla="*/ 294572 w 3619883"/>
              <a:gd name="connsiteY54" fmla="*/ 4128157 h 4297250"/>
              <a:gd name="connsiteX55" fmla="*/ 339106 w 3619883"/>
              <a:gd name="connsiteY55" fmla="*/ 4128157 h 4297250"/>
              <a:gd name="connsiteX56" fmla="*/ 339106 w 3619883"/>
              <a:gd name="connsiteY56" fmla="*/ 3951392 h 4297250"/>
              <a:gd name="connsiteX57" fmla="*/ 161321 w 3619883"/>
              <a:gd name="connsiteY57" fmla="*/ 3951392 h 4297250"/>
              <a:gd name="connsiteX58" fmla="*/ 161321 w 3619883"/>
              <a:gd name="connsiteY58" fmla="*/ 4128157 h 4297250"/>
              <a:gd name="connsiteX59" fmla="*/ 230914 w 3619883"/>
              <a:gd name="connsiteY59" fmla="*/ 4128157 h 4297250"/>
              <a:gd name="connsiteX60" fmla="*/ 189322 w 3619883"/>
              <a:gd name="connsiteY60" fmla="*/ 4275461 h 4297250"/>
              <a:gd name="connsiteX61" fmla="*/ 0 w 3619883"/>
              <a:gd name="connsiteY61" fmla="*/ 4275461 h 4297250"/>
              <a:gd name="connsiteX62" fmla="*/ 0 w 3619883"/>
              <a:gd name="connsiteY62" fmla="*/ 42229 h 4297250"/>
              <a:gd name="connsiteX63" fmla="*/ 42464 w 3619883"/>
              <a:gd name="connsiteY63" fmla="*/ 40518 h 4297250"/>
              <a:gd name="connsiteX64" fmla="*/ 137733 w 3619883"/>
              <a:gd name="connsiteY64" fmla="*/ 35355 h 4297250"/>
              <a:gd name="connsiteX65" fmla="*/ 270565 w 3619883"/>
              <a:gd name="connsiteY65" fmla="*/ 29759 h 4297250"/>
              <a:gd name="connsiteX66" fmla="*/ 479734 w 3619883"/>
              <a:gd name="connsiteY66" fmla="*/ 45455 h 4297250"/>
              <a:gd name="connsiteX67" fmla="*/ 524103 w 3619883"/>
              <a:gd name="connsiteY67" fmla="*/ 41625 h 4297250"/>
              <a:gd name="connsiteX68" fmla="*/ 624416 w 3619883"/>
              <a:gd name="connsiteY68" fmla="*/ 22696 h 4297250"/>
              <a:gd name="connsiteX69" fmla="*/ 657762 w 3619883"/>
              <a:gd name="connsiteY69" fmla="*/ 18351 h 4297250"/>
              <a:gd name="connsiteX70" fmla="*/ 690557 w 3619883"/>
              <a:gd name="connsiteY70" fmla="*/ 25792 h 4297250"/>
              <a:gd name="connsiteX71" fmla="*/ 745123 w 3619883"/>
              <a:gd name="connsiteY71" fmla="*/ 40157 h 4297250"/>
              <a:gd name="connsiteX72" fmla="*/ 789493 w 3619883"/>
              <a:gd name="connsiteY72" fmla="*/ 36327 h 4297250"/>
              <a:gd name="connsiteX73" fmla="*/ 854255 w 3619883"/>
              <a:gd name="connsiteY73" fmla="*/ 68887 h 4297250"/>
              <a:gd name="connsiteX74" fmla="*/ 897520 w 3619883"/>
              <a:gd name="connsiteY74" fmla="*/ 88629 h 4297250"/>
              <a:gd name="connsiteX75" fmla="*/ 940510 w 3619883"/>
              <a:gd name="connsiteY75" fmla="*/ 114265 h 4297250"/>
              <a:gd name="connsiteX76" fmla="*/ 1082712 w 3619883"/>
              <a:gd name="connsiteY76" fmla="*/ 144543 h 4297250"/>
              <a:gd name="connsiteX77" fmla="*/ 1205348 w 3619883"/>
              <a:gd name="connsiteY77" fmla="*/ 120753 h 4297250"/>
              <a:gd name="connsiteX78" fmla="*/ 1271764 w 3619883"/>
              <a:gd name="connsiteY78" fmla="*/ 117956 h 4297250"/>
              <a:gd name="connsiteX79" fmla="*/ 1315583 w 3619883"/>
              <a:gd name="connsiteY79" fmla="*/ 125912 h 4297250"/>
              <a:gd name="connsiteX80" fmla="*/ 1359125 w 3619883"/>
              <a:gd name="connsiteY80" fmla="*/ 139761 h 4297250"/>
              <a:gd name="connsiteX81" fmla="*/ 1391919 w 3619883"/>
              <a:gd name="connsiteY81" fmla="*/ 147202 h 4297250"/>
              <a:gd name="connsiteX82" fmla="*/ 1436563 w 3619883"/>
              <a:gd name="connsiteY82" fmla="*/ 137480 h 4297250"/>
              <a:gd name="connsiteX83" fmla="*/ 1471566 w 3619883"/>
              <a:gd name="connsiteY83" fmla="*/ 97777 h 4297250"/>
              <a:gd name="connsiteX84" fmla="*/ 1505739 w 3619883"/>
              <a:gd name="connsiteY84" fmla="*/ 75753 h 4297250"/>
              <a:gd name="connsiteX85" fmla="*/ 1590891 w 3619883"/>
              <a:gd name="connsiteY85" fmla="*/ 144702 h 4297250"/>
              <a:gd name="connsiteX86" fmla="*/ 1625616 w 3619883"/>
              <a:gd name="connsiteY86" fmla="*/ 110893 h 4297250"/>
              <a:gd name="connsiteX87" fmla="*/ 1658964 w 3619883"/>
              <a:gd name="connsiteY87" fmla="*/ 106547 h 4297250"/>
              <a:gd name="connsiteX88" fmla="*/ 1746598 w 3619883"/>
              <a:gd name="connsiteY88" fmla="*/ 122460 h 4297250"/>
              <a:gd name="connsiteX89" fmla="*/ 1811913 w 3619883"/>
              <a:gd name="connsiteY89" fmla="*/ 143234 h 4297250"/>
              <a:gd name="connsiteX90" fmla="*/ 1856557 w 3619883"/>
              <a:gd name="connsiteY90" fmla="*/ 133511 h 4297250"/>
              <a:gd name="connsiteX91" fmla="*/ 2066003 w 3619883"/>
              <a:gd name="connsiteY91" fmla="*/ 143313 h 4297250"/>
              <a:gd name="connsiteX92" fmla="*/ 2177615 w 3619883"/>
              <a:gd name="connsiteY92" fmla="*/ 119007 h 4297250"/>
              <a:gd name="connsiteX93" fmla="*/ 2255883 w 3619883"/>
              <a:gd name="connsiteY93" fmla="*/ 99047 h 4297250"/>
              <a:gd name="connsiteX94" fmla="*/ 2344622 w 3619883"/>
              <a:gd name="connsiteY94" fmla="*/ 91388 h 4297250"/>
              <a:gd name="connsiteX95" fmla="*/ 2455682 w 3619883"/>
              <a:gd name="connsiteY95" fmla="*/ 78869 h 4297250"/>
              <a:gd name="connsiteX96" fmla="*/ 2632609 w 3619883"/>
              <a:gd name="connsiteY96" fmla="*/ 75338 h 4297250"/>
              <a:gd name="connsiteX97" fmla="*/ 2742291 w 3619883"/>
              <a:gd name="connsiteY97" fmla="*/ 92282 h 4297250"/>
              <a:gd name="connsiteX98" fmla="*/ 2851974 w 3619883"/>
              <a:gd name="connsiteY98" fmla="*/ 109227 h 4297250"/>
              <a:gd name="connsiteX99" fmla="*/ 2907643 w 3619883"/>
              <a:gd name="connsiteY99" fmla="*/ 100020 h 4297250"/>
              <a:gd name="connsiteX100" fmla="*/ 2944022 w 3619883"/>
              <a:gd name="connsiteY100" fmla="*/ 30853 h 4297250"/>
              <a:gd name="connsiteX101" fmla="*/ 3022289 w 3619883"/>
              <a:gd name="connsiteY101" fmla="*/ 10893 h 4297250"/>
              <a:gd name="connsiteX102" fmla="*/ 3054807 w 3619883"/>
              <a:gd name="connsiteY102" fmla="*/ 24226 h 4297250"/>
              <a:gd name="connsiteX103" fmla="*/ 3141892 w 3619883"/>
              <a:gd name="connsiteY103" fmla="*/ 51925 h 4297250"/>
              <a:gd name="connsiteX104" fmla="*/ 3185711 w 3619883"/>
              <a:gd name="connsiteY104" fmla="*/ 59881 h 4297250"/>
              <a:gd name="connsiteX105" fmla="*/ 3219056 w 3619883"/>
              <a:gd name="connsiteY105" fmla="*/ 55536 h 4297250"/>
              <a:gd name="connsiteX106" fmla="*/ 3263425 w 3619883"/>
              <a:gd name="connsiteY106" fmla="*/ 51706 h 4297250"/>
              <a:gd name="connsiteX107" fmla="*/ 3296219 w 3619883"/>
              <a:gd name="connsiteY107" fmla="*/ 59147 h 4297250"/>
              <a:gd name="connsiteX108" fmla="*/ 3319094 w 3619883"/>
              <a:gd name="connsiteY108" fmla="*/ 42500 h 4297250"/>
              <a:gd name="connsiteX109" fmla="*/ 3420511 w 3619883"/>
              <a:gd name="connsiteY109" fmla="*/ 0 h 4297250"/>
              <a:gd name="connsiteX110" fmla="*/ 3453305 w 3619883"/>
              <a:gd name="connsiteY110" fmla="*/ 7440 h 4297250"/>
              <a:gd name="connsiteX111" fmla="*/ 3496571 w 3619883"/>
              <a:gd name="connsiteY111" fmla="*/ 27182 h 4297250"/>
              <a:gd name="connsiteX112" fmla="*/ 3602117 w 3619883"/>
              <a:gd name="connsiteY112" fmla="*/ 132521 h 4297250"/>
              <a:gd name="connsiteX113" fmla="*/ 3619883 w 3619883"/>
              <a:gd name="connsiteY113" fmla="*/ 140049 h 4297250"/>
              <a:gd name="connsiteX114" fmla="*/ 3619883 w 3619883"/>
              <a:gd name="connsiteY11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4006431 h 4297250"/>
              <a:gd name="connsiteX16" fmla="*/ 1703447 w 3619883"/>
              <a:gd name="connsiteY16" fmla="*/ 4007960 h 4297250"/>
              <a:gd name="connsiteX17" fmla="*/ 1716110 w 3619883"/>
              <a:gd name="connsiteY17" fmla="*/ 4128157 h 4297250"/>
              <a:gd name="connsiteX18" fmla="*/ 1745346 w 3619883"/>
              <a:gd name="connsiteY18" fmla="*/ 4128157 h 4297250"/>
              <a:gd name="connsiteX19" fmla="*/ 1796694 w 3619883"/>
              <a:gd name="connsiteY19" fmla="*/ 4275461 h 4297250"/>
              <a:gd name="connsiteX20" fmla="*/ 1558844 w 3619883"/>
              <a:gd name="connsiteY20" fmla="*/ 4275461 h 4297250"/>
              <a:gd name="connsiteX21" fmla="*/ 1517252 w 3619883"/>
              <a:gd name="connsiteY21" fmla="*/ 4128157 h 4297250"/>
              <a:gd name="connsiteX22" fmla="*/ 1582936 w 3619883"/>
              <a:gd name="connsiteY22" fmla="*/ 4128157 h 4297250"/>
              <a:gd name="connsiteX23" fmla="*/ 1582936 w 3619883"/>
              <a:gd name="connsiteY23" fmla="*/ 3951392 h 4297250"/>
              <a:gd name="connsiteX24" fmla="*/ 1405151 w 3619883"/>
              <a:gd name="connsiteY24" fmla="*/ 3951392 h 4297250"/>
              <a:gd name="connsiteX25" fmla="*/ 1405151 w 3619883"/>
              <a:gd name="connsiteY25" fmla="*/ 4128157 h 4297250"/>
              <a:gd name="connsiteX26" fmla="*/ 1468988 w 3619883"/>
              <a:gd name="connsiteY26" fmla="*/ 4128157 h 4297250"/>
              <a:gd name="connsiteX27" fmla="*/ 1427396 w 3619883"/>
              <a:gd name="connsiteY27" fmla="*/ 4275461 h 4297250"/>
              <a:gd name="connsiteX28" fmla="*/ 1210751 w 3619883"/>
              <a:gd name="connsiteY28" fmla="*/ 4275461 h 4297250"/>
              <a:gd name="connsiteX29" fmla="*/ 1210751 w 3619883"/>
              <a:gd name="connsiteY29" fmla="*/ 4128157 h 4297250"/>
              <a:gd name="connsiteX30" fmla="*/ 1271978 w 3619883"/>
              <a:gd name="connsiteY30" fmla="*/ 4128157 h 4297250"/>
              <a:gd name="connsiteX31" fmla="*/ 1271978 w 3619883"/>
              <a:gd name="connsiteY31" fmla="*/ 3951392 h 4297250"/>
              <a:gd name="connsiteX32" fmla="*/ 1094193 w 3619883"/>
              <a:gd name="connsiteY32" fmla="*/ 3951392 h 4297250"/>
              <a:gd name="connsiteX33" fmla="*/ 1094193 w 3619883"/>
              <a:gd name="connsiteY33" fmla="*/ 4128157 h 4297250"/>
              <a:gd name="connsiteX34" fmla="*/ 1140354 w 3619883"/>
              <a:gd name="connsiteY34" fmla="*/ 4128157 h 4297250"/>
              <a:gd name="connsiteX35" fmla="*/ 1140354 w 3619883"/>
              <a:gd name="connsiteY35" fmla="*/ 4275461 h 4297250"/>
              <a:gd name="connsiteX36" fmla="*/ 953807 w 3619883"/>
              <a:gd name="connsiteY36" fmla="*/ 4275461 h 4297250"/>
              <a:gd name="connsiteX37" fmla="*/ 912215 w 3619883"/>
              <a:gd name="connsiteY37" fmla="*/ 4128157 h 4297250"/>
              <a:gd name="connsiteX38" fmla="*/ 961020 w 3619883"/>
              <a:gd name="connsiteY38" fmla="*/ 4128157 h 4297250"/>
              <a:gd name="connsiteX39" fmla="*/ 961020 w 3619883"/>
              <a:gd name="connsiteY39" fmla="*/ 3951392 h 4297250"/>
              <a:gd name="connsiteX40" fmla="*/ 783235 w 3619883"/>
              <a:gd name="connsiteY40" fmla="*/ 3951392 h 4297250"/>
              <a:gd name="connsiteX41" fmla="*/ 783235 w 3619883"/>
              <a:gd name="connsiteY41" fmla="*/ 4128157 h 4297250"/>
              <a:gd name="connsiteX42" fmla="*/ 871024 w 3619883"/>
              <a:gd name="connsiteY42" fmla="*/ 4128157 h 4297250"/>
              <a:gd name="connsiteX43" fmla="*/ 829432 w 3619883"/>
              <a:gd name="connsiteY43" fmla="*/ 4275461 h 4297250"/>
              <a:gd name="connsiteX44" fmla="*/ 611484 w 3619883"/>
              <a:gd name="connsiteY44" fmla="*/ 4275461 h 4297250"/>
              <a:gd name="connsiteX45" fmla="*/ 621247 w 3619883"/>
              <a:gd name="connsiteY45" fmla="*/ 4128157 h 4297250"/>
              <a:gd name="connsiteX46" fmla="*/ 650062 w 3619883"/>
              <a:gd name="connsiteY46" fmla="*/ 4128157 h 4297250"/>
              <a:gd name="connsiteX47" fmla="*/ 650062 w 3619883"/>
              <a:gd name="connsiteY47" fmla="*/ 3951392 h 4297250"/>
              <a:gd name="connsiteX48" fmla="*/ 472277 w 3619883"/>
              <a:gd name="connsiteY48" fmla="*/ 3951392 h 4297250"/>
              <a:gd name="connsiteX49" fmla="*/ 472277 w 3619883"/>
              <a:gd name="connsiteY49" fmla="*/ 4128157 h 4297250"/>
              <a:gd name="connsiteX50" fmla="*/ 522650 w 3619883"/>
              <a:gd name="connsiteY50" fmla="*/ 4128157 h 4297250"/>
              <a:gd name="connsiteX51" fmla="*/ 573998 w 3619883"/>
              <a:gd name="connsiteY51" fmla="*/ 4275461 h 4297250"/>
              <a:gd name="connsiteX52" fmla="*/ 336164 w 3619883"/>
              <a:gd name="connsiteY52" fmla="*/ 4275461 h 4297250"/>
              <a:gd name="connsiteX53" fmla="*/ 294572 w 3619883"/>
              <a:gd name="connsiteY53" fmla="*/ 4128157 h 4297250"/>
              <a:gd name="connsiteX54" fmla="*/ 339106 w 3619883"/>
              <a:gd name="connsiteY54" fmla="*/ 4128157 h 4297250"/>
              <a:gd name="connsiteX55" fmla="*/ 339106 w 3619883"/>
              <a:gd name="connsiteY55" fmla="*/ 3951392 h 4297250"/>
              <a:gd name="connsiteX56" fmla="*/ 161321 w 3619883"/>
              <a:gd name="connsiteY56" fmla="*/ 3951392 h 4297250"/>
              <a:gd name="connsiteX57" fmla="*/ 161321 w 3619883"/>
              <a:gd name="connsiteY57" fmla="*/ 4128157 h 4297250"/>
              <a:gd name="connsiteX58" fmla="*/ 230914 w 3619883"/>
              <a:gd name="connsiteY58" fmla="*/ 4128157 h 4297250"/>
              <a:gd name="connsiteX59" fmla="*/ 189322 w 3619883"/>
              <a:gd name="connsiteY59" fmla="*/ 4275461 h 4297250"/>
              <a:gd name="connsiteX60" fmla="*/ 0 w 3619883"/>
              <a:gd name="connsiteY60" fmla="*/ 4275461 h 4297250"/>
              <a:gd name="connsiteX61" fmla="*/ 0 w 3619883"/>
              <a:gd name="connsiteY61" fmla="*/ 42229 h 4297250"/>
              <a:gd name="connsiteX62" fmla="*/ 42464 w 3619883"/>
              <a:gd name="connsiteY62" fmla="*/ 40518 h 4297250"/>
              <a:gd name="connsiteX63" fmla="*/ 137733 w 3619883"/>
              <a:gd name="connsiteY63" fmla="*/ 35355 h 4297250"/>
              <a:gd name="connsiteX64" fmla="*/ 270565 w 3619883"/>
              <a:gd name="connsiteY64" fmla="*/ 29759 h 4297250"/>
              <a:gd name="connsiteX65" fmla="*/ 479734 w 3619883"/>
              <a:gd name="connsiteY65" fmla="*/ 45455 h 4297250"/>
              <a:gd name="connsiteX66" fmla="*/ 524103 w 3619883"/>
              <a:gd name="connsiteY66" fmla="*/ 41625 h 4297250"/>
              <a:gd name="connsiteX67" fmla="*/ 624416 w 3619883"/>
              <a:gd name="connsiteY67" fmla="*/ 22696 h 4297250"/>
              <a:gd name="connsiteX68" fmla="*/ 657762 w 3619883"/>
              <a:gd name="connsiteY68" fmla="*/ 18351 h 4297250"/>
              <a:gd name="connsiteX69" fmla="*/ 690557 w 3619883"/>
              <a:gd name="connsiteY69" fmla="*/ 25792 h 4297250"/>
              <a:gd name="connsiteX70" fmla="*/ 745123 w 3619883"/>
              <a:gd name="connsiteY70" fmla="*/ 40157 h 4297250"/>
              <a:gd name="connsiteX71" fmla="*/ 789493 w 3619883"/>
              <a:gd name="connsiteY71" fmla="*/ 36327 h 4297250"/>
              <a:gd name="connsiteX72" fmla="*/ 854255 w 3619883"/>
              <a:gd name="connsiteY72" fmla="*/ 68887 h 4297250"/>
              <a:gd name="connsiteX73" fmla="*/ 897520 w 3619883"/>
              <a:gd name="connsiteY73" fmla="*/ 88629 h 4297250"/>
              <a:gd name="connsiteX74" fmla="*/ 940510 w 3619883"/>
              <a:gd name="connsiteY74" fmla="*/ 114265 h 4297250"/>
              <a:gd name="connsiteX75" fmla="*/ 1082712 w 3619883"/>
              <a:gd name="connsiteY75" fmla="*/ 144543 h 4297250"/>
              <a:gd name="connsiteX76" fmla="*/ 1205348 w 3619883"/>
              <a:gd name="connsiteY76" fmla="*/ 120753 h 4297250"/>
              <a:gd name="connsiteX77" fmla="*/ 1271764 w 3619883"/>
              <a:gd name="connsiteY77" fmla="*/ 117956 h 4297250"/>
              <a:gd name="connsiteX78" fmla="*/ 1315583 w 3619883"/>
              <a:gd name="connsiteY78" fmla="*/ 125912 h 4297250"/>
              <a:gd name="connsiteX79" fmla="*/ 1359125 w 3619883"/>
              <a:gd name="connsiteY79" fmla="*/ 139761 h 4297250"/>
              <a:gd name="connsiteX80" fmla="*/ 1391919 w 3619883"/>
              <a:gd name="connsiteY80" fmla="*/ 147202 h 4297250"/>
              <a:gd name="connsiteX81" fmla="*/ 1436563 w 3619883"/>
              <a:gd name="connsiteY81" fmla="*/ 137480 h 4297250"/>
              <a:gd name="connsiteX82" fmla="*/ 1471566 w 3619883"/>
              <a:gd name="connsiteY82" fmla="*/ 97777 h 4297250"/>
              <a:gd name="connsiteX83" fmla="*/ 1505739 w 3619883"/>
              <a:gd name="connsiteY83" fmla="*/ 75753 h 4297250"/>
              <a:gd name="connsiteX84" fmla="*/ 1590891 w 3619883"/>
              <a:gd name="connsiteY84" fmla="*/ 144702 h 4297250"/>
              <a:gd name="connsiteX85" fmla="*/ 1625616 w 3619883"/>
              <a:gd name="connsiteY85" fmla="*/ 110893 h 4297250"/>
              <a:gd name="connsiteX86" fmla="*/ 1658964 w 3619883"/>
              <a:gd name="connsiteY86" fmla="*/ 106547 h 4297250"/>
              <a:gd name="connsiteX87" fmla="*/ 1746598 w 3619883"/>
              <a:gd name="connsiteY87" fmla="*/ 122460 h 4297250"/>
              <a:gd name="connsiteX88" fmla="*/ 1811913 w 3619883"/>
              <a:gd name="connsiteY88" fmla="*/ 143234 h 4297250"/>
              <a:gd name="connsiteX89" fmla="*/ 1856557 w 3619883"/>
              <a:gd name="connsiteY89" fmla="*/ 133511 h 4297250"/>
              <a:gd name="connsiteX90" fmla="*/ 2066003 w 3619883"/>
              <a:gd name="connsiteY90" fmla="*/ 143313 h 4297250"/>
              <a:gd name="connsiteX91" fmla="*/ 2177615 w 3619883"/>
              <a:gd name="connsiteY91" fmla="*/ 119007 h 4297250"/>
              <a:gd name="connsiteX92" fmla="*/ 2255883 w 3619883"/>
              <a:gd name="connsiteY92" fmla="*/ 99047 h 4297250"/>
              <a:gd name="connsiteX93" fmla="*/ 2344622 w 3619883"/>
              <a:gd name="connsiteY93" fmla="*/ 91388 h 4297250"/>
              <a:gd name="connsiteX94" fmla="*/ 2455682 w 3619883"/>
              <a:gd name="connsiteY94" fmla="*/ 78869 h 4297250"/>
              <a:gd name="connsiteX95" fmla="*/ 2632609 w 3619883"/>
              <a:gd name="connsiteY95" fmla="*/ 75338 h 4297250"/>
              <a:gd name="connsiteX96" fmla="*/ 2742291 w 3619883"/>
              <a:gd name="connsiteY96" fmla="*/ 92282 h 4297250"/>
              <a:gd name="connsiteX97" fmla="*/ 2851974 w 3619883"/>
              <a:gd name="connsiteY97" fmla="*/ 109227 h 4297250"/>
              <a:gd name="connsiteX98" fmla="*/ 2907643 w 3619883"/>
              <a:gd name="connsiteY98" fmla="*/ 100020 h 4297250"/>
              <a:gd name="connsiteX99" fmla="*/ 2944022 w 3619883"/>
              <a:gd name="connsiteY99" fmla="*/ 30853 h 4297250"/>
              <a:gd name="connsiteX100" fmla="*/ 3022289 w 3619883"/>
              <a:gd name="connsiteY100" fmla="*/ 10893 h 4297250"/>
              <a:gd name="connsiteX101" fmla="*/ 3054807 w 3619883"/>
              <a:gd name="connsiteY101" fmla="*/ 24226 h 4297250"/>
              <a:gd name="connsiteX102" fmla="*/ 3141892 w 3619883"/>
              <a:gd name="connsiteY102" fmla="*/ 51925 h 4297250"/>
              <a:gd name="connsiteX103" fmla="*/ 3185711 w 3619883"/>
              <a:gd name="connsiteY103" fmla="*/ 59881 h 4297250"/>
              <a:gd name="connsiteX104" fmla="*/ 3219056 w 3619883"/>
              <a:gd name="connsiteY104" fmla="*/ 55536 h 4297250"/>
              <a:gd name="connsiteX105" fmla="*/ 3263425 w 3619883"/>
              <a:gd name="connsiteY105" fmla="*/ 51706 h 4297250"/>
              <a:gd name="connsiteX106" fmla="*/ 3296219 w 3619883"/>
              <a:gd name="connsiteY106" fmla="*/ 59147 h 4297250"/>
              <a:gd name="connsiteX107" fmla="*/ 3319094 w 3619883"/>
              <a:gd name="connsiteY107" fmla="*/ 42500 h 4297250"/>
              <a:gd name="connsiteX108" fmla="*/ 3420511 w 3619883"/>
              <a:gd name="connsiteY108" fmla="*/ 0 h 4297250"/>
              <a:gd name="connsiteX109" fmla="*/ 3453305 w 3619883"/>
              <a:gd name="connsiteY109" fmla="*/ 7440 h 4297250"/>
              <a:gd name="connsiteX110" fmla="*/ 3496571 w 3619883"/>
              <a:gd name="connsiteY110" fmla="*/ 27182 h 4297250"/>
              <a:gd name="connsiteX111" fmla="*/ 3602117 w 3619883"/>
              <a:gd name="connsiteY111" fmla="*/ 132521 h 4297250"/>
              <a:gd name="connsiteX112" fmla="*/ 3619883 w 3619883"/>
              <a:gd name="connsiteY112" fmla="*/ 140049 h 4297250"/>
              <a:gd name="connsiteX113" fmla="*/ 3619883 w 3619883"/>
              <a:gd name="connsiteY11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4006431 h 4297250"/>
              <a:gd name="connsiteX16" fmla="*/ 1716110 w 3619883"/>
              <a:gd name="connsiteY16" fmla="*/ 4128157 h 4297250"/>
              <a:gd name="connsiteX17" fmla="*/ 1745346 w 3619883"/>
              <a:gd name="connsiteY17" fmla="*/ 4128157 h 4297250"/>
              <a:gd name="connsiteX18" fmla="*/ 1796694 w 3619883"/>
              <a:gd name="connsiteY18" fmla="*/ 4275461 h 4297250"/>
              <a:gd name="connsiteX19" fmla="*/ 1558844 w 3619883"/>
              <a:gd name="connsiteY19" fmla="*/ 4275461 h 4297250"/>
              <a:gd name="connsiteX20" fmla="*/ 1517252 w 3619883"/>
              <a:gd name="connsiteY20" fmla="*/ 4128157 h 4297250"/>
              <a:gd name="connsiteX21" fmla="*/ 1582936 w 3619883"/>
              <a:gd name="connsiteY21" fmla="*/ 4128157 h 4297250"/>
              <a:gd name="connsiteX22" fmla="*/ 1582936 w 3619883"/>
              <a:gd name="connsiteY22" fmla="*/ 3951392 h 4297250"/>
              <a:gd name="connsiteX23" fmla="*/ 1405151 w 3619883"/>
              <a:gd name="connsiteY23" fmla="*/ 3951392 h 4297250"/>
              <a:gd name="connsiteX24" fmla="*/ 1405151 w 3619883"/>
              <a:gd name="connsiteY24" fmla="*/ 4128157 h 4297250"/>
              <a:gd name="connsiteX25" fmla="*/ 1468988 w 3619883"/>
              <a:gd name="connsiteY25" fmla="*/ 4128157 h 4297250"/>
              <a:gd name="connsiteX26" fmla="*/ 1427396 w 3619883"/>
              <a:gd name="connsiteY26" fmla="*/ 4275461 h 4297250"/>
              <a:gd name="connsiteX27" fmla="*/ 1210751 w 3619883"/>
              <a:gd name="connsiteY27" fmla="*/ 4275461 h 4297250"/>
              <a:gd name="connsiteX28" fmla="*/ 1210751 w 3619883"/>
              <a:gd name="connsiteY28" fmla="*/ 4128157 h 4297250"/>
              <a:gd name="connsiteX29" fmla="*/ 1271978 w 3619883"/>
              <a:gd name="connsiteY29" fmla="*/ 4128157 h 4297250"/>
              <a:gd name="connsiteX30" fmla="*/ 1271978 w 3619883"/>
              <a:gd name="connsiteY30" fmla="*/ 3951392 h 4297250"/>
              <a:gd name="connsiteX31" fmla="*/ 1094193 w 3619883"/>
              <a:gd name="connsiteY31" fmla="*/ 3951392 h 4297250"/>
              <a:gd name="connsiteX32" fmla="*/ 1094193 w 3619883"/>
              <a:gd name="connsiteY32" fmla="*/ 4128157 h 4297250"/>
              <a:gd name="connsiteX33" fmla="*/ 1140354 w 3619883"/>
              <a:gd name="connsiteY33" fmla="*/ 4128157 h 4297250"/>
              <a:gd name="connsiteX34" fmla="*/ 1140354 w 3619883"/>
              <a:gd name="connsiteY34" fmla="*/ 4275461 h 4297250"/>
              <a:gd name="connsiteX35" fmla="*/ 953807 w 3619883"/>
              <a:gd name="connsiteY35" fmla="*/ 4275461 h 4297250"/>
              <a:gd name="connsiteX36" fmla="*/ 912215 w 3619883"/>
              <a:gd name="connsiteY36" fmla="*/ 4128157 h 4297250"/>
              <a:gd name="connsiteX37" fmla="*/ 961020 w 3619883"/>
              <a:gd name="connsiteY37" fmla="*/ 4128157 h 4297250"/>
              <a:gd name="connsiteX38" fmla="*/ 961020 w 3619883"/>
              <a:gd name="connsiteY38" fmla="*/ 3951392 h 4297250"/>
              <a:gd name="connsiteX39" fmla="*/ 783235 w 3619883"/>
              <a:gd name="connsiteY39" fmla="*/ 3951392 h 4297250"/>
              <a:gd name="connsiteX40" fmla="*/ 783235 w 3619883"/>
              <a:gd name="connsiteY40" fmla="*/ 4128157 h 4297250"/>
              <a:gd name="connsiteX41" fmla="*/ 871024 w 3619883"/>
              <a:gd name="connsiteY41" fmla="*/ 4128157 h 4297250"/>
              <a:gd name="connsiteX42" fmla="*/ 829432 w 3619883"/>
              <a:gd name="connsiteY42" fmla="*/ 4275461 h 4297250"/>
              <a:gd name="connsiteX43" fmla="*/ 611484 w 3619883"/>
              <a:gd name="connsiteY43" fmla="*/ 4275461 h 4297250"/>
              <a:gd name="connsiteX44" fmla="*/ 621247 w 3619883"/>
              <a:gd name="connsiteY44" fmla="*/ 4128157 h 4297250"/>
              <a:gd name="connsiteX45" fmla="*/ 650062 w 3619883"/>
              <a:gd name="connsiteY45" fmla="*/ 4128157 h 4297250"/>
              <a:gd name="connsiteX46" fmla="*/ 650062 w 3619883"/>
              <a:gd name="connsiteY46" fmla="*/ 3951392 h 4297250"/>
              <a:gd name="connsiteX47" fmla="*/ 472277 w 3619883"/>
              <a:gd name="connsiteY47" fmla="*/ 3951392 h 4297250"/>
              <a:gd name="connsiteX48" fmla="*/ 472277 w 3619883"/>
              <a:gd name="connsiteY48" fmla="*/ 4128157 h 4297250"/>
              <a:gd name="connsiteX49" fmla="*/ 522650 w 3619883"/>
              <a:gd name="connsiteY49" fmla="*/ 4128157 h 4297250"/>
              <a:gd name="connsiteX50" fmla="*/ 573998 w 3619883"/>
              <a:gd name="connsiteY50" fmla="*/ 4275461 h 4297250"/>
              <a:gd name="connsiteX51" fmla="*/ 336164 w 3619883"/>
              <a:gd name="connsiteY51" fmla="*/ 4275461 h 4297250"/>
              <a:gd name="connsiteX52" fmla="*/ 294572 w 3619883"/>
              <a:gd name="connsiteY52" fmla="*/ 4128157 h 4297250"/>
              <a:gd name="connsiteX53" fmla="*/ 339106 w 3619883"/>
              <a:gd name="connsiteY53" fmla="*/ 4128157 h 4297250"/>
              <a:gd name="connsiteX54" fmla="*/ 339106 w 3619883"/>
              <a:gd name="connsiteY54" fmla="*/ 3951392 h 4297250"/>
              <a:gd name="connsiteX55" fmla="*/ 161321 w 3619883"/>
              <a:gd name="connsiteY55" fmla="*/ 3951392 h 4297250"/>
              <a:gd name="connsiteX56" fmla="*/ 161321 w 3619883"/>
              <a:gd name="connsiteY56" fmla="*/ 4128157 h 4297250"/>
              <a:gd name="connsiteX57" fmla="*/ 230914 w 3619883"/>
              <a:gd name="connsiteY57" fmla="*/ 4128157 h 4297250"/>
              <a:gd name="connsiteX58" fmla="*/ 189322 w 3619883"/>
              <a:gd name="connsiteY58" fmla="*/ 4275461 h 4297250"/>
              <a:gd name="connsiteX59" fmla="*/ 0 w 3619883"/>
              <a:gd name="connsiteY59" fmla="*/ 4275461 h 4297250"/>
              <a:gd name="connsiteX60" fmla="*/ 0 w 3619883"/>
              <a:gd name="connsiteY60" fmla="*/ 42229 h 4297250"/>
              <a:gd name="connsiteX61" fmla="*/ 42464 w 3619883"/>
              <a:gd name="connsiteY61" fmla="*/ 40518 h 4297250"/>
              <a:gd name="connsiteX62" fmla="*/ 137733 w 3619883"/>
              <a:gd name="connsiteY62" fmla="*/ 35355 h 4297250"/>
              <a:gd name="connsiteX63" fmla="*/ 270565 w 3619883"/>
              <a:gd name="connsiteY63" fmla="*/ 29759 h 4297250"/>
              <a:gd name="connsiteX64" fmla="*/ 479734 w 3619883"/>
              <a:gd name="connsiteY64" fmla="*/ 45455 h 4297250"/>
              <a:gd name="connsiteX65" fmla="*/ 524103 w 3619883"/>
              <a:gd name="connsiteY65" fmla="*/ 41625 h 4297250"/>
              <a:gd name="connsiteX66" fmla="*/ 624416 w 3619883"/>
              <a:gd name="connsiteY66" fmla="*/ 22696 h 4297250"/>
              <a:gd name="connsiteX67" fmla="*/ 657762 w 3619883"/>
              <a:gd name="connsiteY67" fmla="*/ 18351 h 4297250"/>
              <a:gd name="connsiteX68" fmla="*/ 690557 w 3619883"/>
              <a:gd name="connsiteY68" fmla="*/ 25792 h 4297250"/>
              <a:gd name="connsiteX69" fmla="*/ 745123 w 3619883"/>
              <a:gd name="connsiteY69" fmla="*/ 40157 h 4297250"/>
              <a:gd name="connsiteX70" fmla="*/ 789493 w 3619883"/>
              <a:gd name="connsiteY70" fmla="*/ 36327 h 4297250"/>
              <a:gd name="connsiteX71" fmla="*/ 854255 w 3619883"/>
              <a:gd name="connsiteY71" fmla="*/ 68887 h 4297250"/>
              <a:gd name="connsiteX72" fmla="*/ 897520 w 3619883"/>
              <a:gd name="connsiteY72" fmla="*/ 88629 h 4297250"/>
              <a:gd name="connsiteX73" fmla="*/ 940510 w 3619883"/>
              <a:gd name="connsiteY73" fmla="*/ 114265 h 4297250"/>
              <a:gd name="connsiteX74" fmla="*/ 1082712 w 3619883"/>
              <a:gd name="connsiteY74" fmla="*/ 144543 h 4297250"/>
              <a:gd name="connsiteX75" fmla="*/ 1205348 w 3619883"/>
              <a:gd name="connsiteY75" fmla="*/ 120753 h 4297250"/>
              <a:gd name="connsiteX76" fmla="*/ 1271764 w 3619883"/>
              <a:gd name="connsiteY76" fmla="*/ 117956 h 4297250"/>
              <a:gd name="connsiteX77" fmla="*/ 1315583 w 3619883"/>
              <a:gd name="connsiteY77" fmla="*/ 125912 h 4297250"/>
              <a:gd name="connsiteX78" fmla="*/ 1359125 w 3619883"/>
              <a:gd name="connsiteY78" fmla="*/ 139761 h 4297250"/>
              <a:gd name="connsiteX79" fmla="*/ 1391919 w 3619883"/>
              <a:gd name="connsiteY79" fmla="*/ 147202 h 4297250"/>
              <a:gd name="connsiteX80" fmla="*/ 1436563 w 3619883"/>
              <a:gd name="connsiteY80" fmla="*/ 137480 h 4297250"/>
              <a:gd name="connsiteX81" fmla="*/ 1471566 w 3619883"/>
              <a:gd name="connsiteY81" fmla="*/ 97777 h 4297250"/>
              <a:gd name="connsiteX82" fmla="*/ 1505739 w 3619883"/>
              <a:gd name="connsiteY82" fmla="*/ 75753 h 4297250"/>
              <a:gd name="connsiteX83" fmla="*/ 1590891 w 3619883"/>
              <a:gd name="connsiteY83" fmla="*/ 144702 h 4297250"/>
              <a:gd name="connsiteX84" fmla="*/ 1625616 w 3619883"/>
              <a:gd name="connsiteY84" fmla="*/ 110893 h 4297250"/>
              <a:gd name="connsiteX85" fmla="*/ 1658964 w 3619883"/>
              <a:gd name="connsiteY85" fmla="*/ 106547 h 4297250"/>
              <a:gd name="connsiteX86" fmla="*/ 1746598 w 3619883"/>
              <a:gd name="connsiteY86" fmla="*/ 122460 h 4297250"/>
              <a:gd name="connsiteX87" fmla="*/ 1811913 w 3619883"/>
              <a:gd name="connsiteY87" fmla="*/ 143234 h 4297250"/>
              <a:gd name="connsiteX88" fmla="*/ 1856557 w 3619883"/>
              <a:gd name="connsiteY88" fmla="*/ 133511 h 4297250"/>
              <a:gd name="connsiteX89" fmla="*/ 2066003 w 3619883"/>
              <a:gd name="connsiteY89" fmla="*/ 143313 h 4297250"/>
              <a:gd name="connsiteX90" fmla="*/ 2177615 w 3619883"/>
              <a:gd name="connsiteY90" fmla="*/ 119007 h 4297250"/>
              <a:gd name="connsiteX91" fmla="*/ 2255883 w 3619883"/>
              <a:gd name="connsiteY91" fmla="*/ 99047 h 4297250"/>
              <a:gd name="connsiteX92" fmla="*/ 2344622 w 3619883"/>
              <a:gd name="connsiteY92" fmla="*/ 91388 h 4297250"/>
              <a:gd name="connsiteX93" fmla="*/ 2455682 w 3619883"/>
              <a:gd name="connsiteY93" fmla="*/ 78869 h 4297250"/>
              <a:gd name="connsiteX94" fmla="*/ 2632609 w 3619883"/>
              <a:gd name="connsiteY94" fmla="*/ 75338 h 4297250"/>
              <a:gd name="connsiteX95" fmla="*/ 2742291 w 3619883"/>
              <a:gd name="connsiteY95" fmla="*/ 92282 h 4297250"/>
              <a:gd name="connsiteX96" fmla="*/ 2851974 w 3619883"/>
              <a:gd name="connsiteY96" fmla="*/ 109227 h 4297250"/>
              <a:gd name="connsiteX97" fmla="*/ 2907643 w 3619883"/>
              <a:gd name="connsiteY97" fmla="*/ 100020 h 4297250"/>
              <a:gd name="connsiteX98" fmla="*/ 2944022 w 3619883"/>
              <a:gd name="connsiteY98" fmla="*/ 30853 h 4297250"/>
              <a:gd name="connsiteX99" fmla="*/ 3022289 w 3619883"/>
              <a:gd name="connsiteY99" fmla="*/ 10893 h 4297250"/>
              <a:gd name="connsiteX100" fmla="*/ 3054807 w 3619883"/>
              <a:gd name="connsiteY100" fmla="*/ 24226 h 4297250"/>
              <a:gd name="connsiteX101" fmla="*/ 3141892 w 3619883"/>
              <a:gd name="connsiteY101" fmla="*/ 51925 h 4297250"/>
              <a:gd name="connsiteX102" fmla="*/ 3185711 w 3619883"/>
              <a:gd name="connsiteY102" fmla="*/ 59881 h 4297250"/>
              <a:gd name="connsiteX103" fmla="*/ 3219056 w 3619883"/>
              <a:gd name="connsiteY103" fmla="*/ 55536 h 4297250"/>
              <a:gd name="connsiteX104" fmla="*/ 3263425 w 3619883"/>
              <a:gd name="connsiteY104" fmla="*/ 51706 h 4297250"/>
              <a:gd name="connsiteX105" fmla="*/ 3296219 w 3619883"/>
              <a:gd name="connsiteY105" fmla="*/ 59147 h 4297250"/>
              <a:gd name="connsiteX106" fmla="*/ 3319094 w 3619883"/>
              <a:gd name="connsiteY106" fmla="*/ 42500 h 4297250"/>
              <a:gd name="connsiteX107" fmla="*/ 3420511 w 3619883"/>
              <a:gd name="connsiteY107" fmla="*/ 0 h 4297250"/>
              <a:gd name="connsiteX108" fmla="*/ 3453305 w 3619883"/>
              <a:gd name="connsiteY108" fmla="*/ 7440 h 4297250"/>
              <a:gd name="connsiteX109" fmla="*/ 3496571 w 3619883"/>
              <a:gd name="connsiteY109" fmla="*/ 27182 h 4297250"/>
              <a:gd name="connsiteX110" fmla="*/ 3602117 w 3619883"/>
              <a:gd name="connsiteY110" fmla="*/ 132521 h 4297250"/>
              <a:gd name="connsiteX111" fmla="*/ 3619883 w 3619883"/>
              <a:gd name="connsiteY111" fmla="*/ 140049 h 4297250"/>
              <a:gd name="connsiteX112" fmla="*/ 3619883 w 3619883"/>
              <a:gd name="connsiteY11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4128157 h 4297250"/>
              <a:gd name="connsiteX16" fmla="*/ 1745346 w 3619883"/>
              <a:gd name="connsiteY16" fmla="*/ 4128157 h 4297250"/>
              <a:gd name="connsiteX17" fmla="*/ 1796694 w 3619883"/>
              <a:gd name="connsiteY17" fmla="*/ 4275461 h 4297250"/>
              <a:gd name="connsiteX18" fmla="*/ 1558844 w 3619883"/>
              <a:gd name="connsiteY18" fmla="*/ 4275461 h 4297250"/>
              <a:gd name="connsiteX19" fmla="*/ 1517252 w 3619883"/>
              <a:gd name="connsiteY19" fmla="*/ 4128157 h 4297250"/>
              <a:gd name="connsiteX20" fmla="*/ 1582936 w 3619883"/>
              <a:gd name="connsiteY20" fmla="*/ 4128157 h 4297250"/>
              <a:gd name="connsiteX21" fmla="*/ 1582936 w 3619883"/>
              <a:gd name="connsiteY21" fmla="*/ 3951392 h 4297250"/>
              <a:gd name="connsiteX22" fmla="*/ 1405151 w 3619883"/>
              <a:gd name="connsiteY22" fmla="*/ 3951392 h 4297250"/>
              <a:gd name="connsiteX23" fmla="*/ 1405151 w 3619883"/>
              <a:gd name="connsiteY23" fmla="*/ 4128157 h 4297250"/>
              <a:gd name="connsiteX24" fmla="*/ 1468988 w 3619883"/>
              <a:gd name="connsiteY24" fmla="*/ 4128157 h 4297250"/>
              <a:gd name="connsiteX25" fmla="*/ 1427396 w 3619883"/>
              <a:gd name="connsiteY25" fmla="*/ 4275461 h 4297250"/>
              <a:gd name="connsiteX26" fmla="*/ 1210751 w 3619883"/>
              <a:gd name="connsiteY26" fmla="*/ 4275461 h 4297250"/>
              <a:gd name="connsiteX27" fmla="*/ 1210751 w 3619883"/>
              <a:gd name="connsiteY27" fmla="*/ 4128157 h 4297250"/>
              <a:gd name="connsiteX28" fmla="*/ 1271978 w 3619883"/>
              <a:gd name="connsiteY28" fmla="*/ 4128157 h 4297250"/>
              <a:gd name="connsiteX29" fmla="*/ 1271978 w 3619883"/>
              <a:gd name="connsiteY29" fmla="*/ 3951392 h 4297250"/>
              <a:gd name="connsiteX30" fmla="*/ 1094193 w 3619883"/>
              <a:gd name="connsiteY30" fmla="*/ 3951392 h 4297250"/>
              <a:gd name="connsiteX31" fmla="*/ 1094193 w 3619883"/>
              <a:gd name="connsiteY31" fmla="*/ 4128157 h 4297250"/>
              <a:gd name="connsiteX32" fmla="*/ 1140354 w 3619883"/>
              <a:gd name="connsiteY32" fmla="*/ 4128157 h 4297250"/>
              <a:gd name="connsiteX33" fmla="*/ 1140354 w 3619883"/>
              <a:gd name="connsiteY33" fmla="*/ 4275461 h 4297250"/>
              <a:gd name="connsiteX34" fmla="*/ 953807 w 3619883"/>
              <a:gd name="connsiteY34" fmla="*/ 4275461 h 4297250"/>
              <a:gd name="connsiteX35" fmla="*/ 912215 w 3619883"/>
              <a:gd name="connsiteY35" fmla="*/ 4128157 h 4297250"/>
              <a:gd name="connsiteX36" fmla="*/ 961020 w 3619883"/>
              <a:gd name="connsiteY36" fmla="*/ 4128157 h 4297250"/>
              <a:gd name="connsiteX37" fmla="*/ 961020 w 3619883"/>
              <a:gd name="connsiteY37" fmla="*/ 3951392 h 4297250"/>
              <a:gd name="connsiteX38" fmla="*/ 783235 w 3619883"/>
              <a:gd name="connsiteY38" fmla="*/ 3951392 h 4297250"/>
              <a:gd name="connsiteX39" fmla="*/ 783235 w 3619883"/>
              <a:gd name="connsiteY39" fmla="*/ 4128157 h 4297250"/>
              <a:gd name="connsiteX40" fmla="*/ 871024 w 3619883"/>
              <a:gd name="connsiteY40" fmla="*/ 4128157 h 4297250"/>
              <a:gd name="connsiteX41" fmla="*/ 829432 w 3619883"/>
              <a:gd name="connsiteY41" fmla="*/ 4275461 h 4297250"/>
              <a:gd name="connsiteX42" fmla="*/ 611484 w 3619883"/>
              <a:gd name="connsiteY42" fmla="*/ 4275461 h 4297250"/>
              <a:gd name="connsiteX43" fmla="*/ 621247 w 3619883"/>
              <a:gd name="connsiteY43" fmla="*/ 4128157 h 4297250"/>
              <a:gd name="connsiteX44" fmla="*/ 650062 w 3619883"/>
              <a:gd name="connsiteY44" fmla="*/ 4128157 h 4297250"/>
              <a:gd name="connsiteX45" fmla="*/ 650062 w 3619883"/>
              <a:gd name="connsiteY45" fmla="*/ 3951392 h 4297250"/>
              <a:gd name="connsiteX46" fmla="*/ 472277 w 3619883"/>
              <a:gd name="connsiteY46" fmla="*/ 3951392 h 4297250"/>
              <a:gd name="connsiteX47" fmla="*/ 472277 w 3619883"/>
              <a:gd name="connsiteY47" fmla="*/ 4128157 h 4297250"/>
              <a:gd name="connsiteX48" fmla="*/ 522650 w 3619883"/>
              <a:gd name="connsiteY48" fmla="*/ 4128157 h 4297250"/>
              <a:gd name="connsiteX49" fmla="*/ 573998 w 3619883"/>
              <a:gd name="connsiteY49" fmla="*/ 4275461 h 4297250"/>
              <a:gd name="connsiteX50" fmla="*/ 336164 w 3619883"/>
              <a:gd name="connsiteY50" fmla="*/ 4275461 h 4297250"/>
              <a:gd name="connsiteX51" fmla="*/ 294572 w 3619883"/>
              <a:gd name="connsiteY51" fmla="*/ 4128157 h 4297250"/>
              <a:gd name="connsiteX52" fmla="*/ 339106 w 3619883"/>
              <a:gd name="connsiteY52" fmla="*/ 4128157 h 4297250"/>
              <a:gd name="connsiteX53" fmla="*/ 339106 w 3619883"/>
              <a:gd name="connsiteY53" fmla="*/ 3951392 h 4297250"/>
              <a:gd name="connsiteX54" fmla="*/ 161321 w 3619883"/>
              <a:gd name="connsiteY54" fmla="*/ 3951392 h 4297250"/>
              <a:gd name="connsiteX55" fmla="*/ 161321 w 3619883"/>
              <a:gd name="connsiteY55" fmla="*/ 4128157 h 4297250"/>
              <a:gd name="connsiteX56" fmla="*/ 230914 w 3619883"/>
              <a:gd name="connsiteY56" fmla="*/ 4128157 h 4297250"/>
              <a:gd name="connsiteX57" fmla="*/ 189322 w 3619883"/>
              <a:gd name="connsiteY57" fmla="*/ 4275461 h 4297250"/>
              <a:gd name="connsiteX58" fmla="*/ 0 w 3619883"/>
              <a:gd name="connsiteY58" fmla="*/ 4275461 h 4297250"/>
              <a:gd name="connsiteX59" fmla="*/ 0 w 3619883"/>
              <a:gd name="connsiteY59" fmla="*/ 42229 h 4297250"/>
              <a:gd name="connsiteX60" fmla="*/ 42464 w 3619883"/>
              <a:gd name="connsiteY60" fmla="*/ 40518 h 4297250"/>
              <a:gd name="connsiteX61" fmla="*/ 137733 w 3619883"/>
              <a:gd name="connsiteY61" fmla="*/ 35355 h 4297250"/>
              <a:gd name="connsiteX62" fmla="*/ 270565 w 3619883"/>
              <a:gd name="connsiteY62" fmla="*/ 29759 h 4297250"/>
              <a:gd name="connsiteX63" fmla="*/ 479734 w 3619883"/>
              <a:gd name="connsiteY63" fmla="*/ 45455 h 4297250"/>
              <a:gd name="connsiteX64" fmla="*/ 524103 w 3619883"/>
              <a:gd name="connsiteY64" fmla="*/ 41625 h 4297250"/>
              <a:gd name="connsiteX65" fmla="*/ 624416 w 3619883"/>
              <a:gd name="connsiteY65" fmla="*/ 22696 h 4297250"/>
              <a:gd name="connsiteX66" fmla="*/ 657762 w 3619883"/>
              <a:gd name="connsiteY66" fmla="*/ 18351 h 4297250"/>
              <a:gd name="connsiteX67" fmla="*/ 690557 w 3619883"/>
              <a:gd name="connsiteY67" fmla="*/ 25792 h 4297250"/>
              <a:gd name="connsiteX68" fmla="*/ 745123 w 3619883"/>
              <a:gd name="connsiteY68" fmla="*/ 40157 h 4297250"/>
              <a:gd name="connsiteX69" fmla="*/ 789493 w 3619883"/>
              <a:gd name="connsiteY69" fmla="*/ 36327 h 4297250"/>
              <a:gd name="connsiteX70" fmla="*/ 854255 w 3619883"/>
              <a:gd name="connsiteY70" fmla="*/ 68887 h 4297250"/>
              <a:gd name="connsiteX71" fmla="*/ 897520 w 3619883"/>
              <a:gd name="connsiteY71" fmla="*/ 88629 h 4297250"/>
              <a:gd name="connsiteX72" fmla="*/ 940510 w 3619883"/>
              <a:gd name="connsiteY72" fmla="*/ 114265 h 4297250"/>
              <a:gd name="connsiteX73" fmla="*/ 1082712 w 3619883"/>
              <a:gd name="connsiteY73" fmla="*/ 144543 h 4297250"/>
              <a:gd name="connsiteX74" fmla="*/ 1205348 w 3619883"/>
              <a:gd name="connsiteY74" fmla="*/ 120753 h 4297250"/>
              <a:gd name="connsiteX75" fmla="*/ 1271764 w 3619883"/>
              <a:gd name="connsiteY75" fmla="*/ 117956 h 4297250"/>
              <a:gd name="connsiteX76" fmla="*/ 1315583 w 3619883"/>
              <a:gd name="connsiteY76" fmla="*/ 125912 h 4297250"/>
              <a:gd name="connsiteX77" fmla="*/ 1359125 w 3619883"/>
              <a:gd name="connsiteY77" fmla="*/ 139761 h 4297250"/>
              <a:gd name="connsiteX78" fmla="*/ 1391919 w 3619883"/>
              <a:gd name="connsiteY78" fmla="*/ 147202 h 4297250"/>
              <a:gd name="connsiteX79" fmla="*/ 1436563 w 3619883"/>
              <a:gd name="connsiteY79" fmla="*/ 137480 h 4297250"/>
              <a:gd name="connsiteX80" fmla="*/ 1471566 w 3619883"/>
              <a:gd name="connsiteY80" fmla="*/ 97777 h 4297250"/>
              <a:gd name="connsiteX81" fmla="*/ 1505739 w 3619883"/>
              <a:gd name="connsiteY81" fmla="*/ 75753 h 4297250"/>
              <a:gd name="connsiteX82" fmla="*/ 1590891 w 3619883"/>
              <a:gd name="connsiteY82" fmla="*/ 144702 h 4297250"/>
              <a:gd name="connsiteX83" fmla="*/ 1625616 w 3619883"/>
              <a:gd name="connsiteY83" fmla="*/ 110893 h 4297250"/>
              <a:gd name="connsiteX84" fmla="*/ 1658964 w 3619883"/>
              <a:gd name="connsiteY84" fmla="*/ 106547 h 4297250"/>
              <a:gd name="connsiteX85" fmla="*/ 1746598 w 3619883"/>
              <a:gd name="connsiteY85" fmla="*/ 122460 h 4297250"/>
              <a:gd name="connsiteX86" fmla="*/ 1811913 w 3619883"/>
              <a:gd name="connsiteY86" fmla="*/ 143234 h 4297250"/>
              <a:gd name="connsiteX87" fmla="*/ 1856557 w 3619883"/>
              <a:gd name="connsiteY87" fmla="*/ 133511 h 4297250"/>
              <a:gd name="connsiteX88" fmla="*/ 2066003 w 3619883"/>
              <a:gd name="connsiteY88" fmla="*/ 143313 h 4297250"/>
              <a:gd name="connsiteX89" fmla="*/ 2177615 w 3619883"/>
              <a:gd name="connsiteY89" fmla="*/ 119007 h 4297250"/>
              <a:gd name="connsiteX90" fmla="*/ 2255883 w 3619883"/>
              <a:gd name="connsiteY90" fmla="*/ 99047 h 4297250"/>
              <a:gd name="connsiteX91" fmla="*/ 2344622 w 3619883"/>
              <a:gd name="connsiteY91" fmla="*/ 91388 h 4297250"/>
              <a:gd name="connsiteX92" fmla="*/ 2455682 w 3619883"/>
              <a:gd name="connsiteY92" fmla="*/ 78869 h 4297250"/>
              <a:gd name="connsiteX93" fmla="*/ 2632609 w 3619883"/>
              <a:gd name="connsiteY93" fmla="*/ 75338 h 4297250"/>
              <a:gd name="connsiteX94" fmla="*/ 2742291 w 3619883"/>
              <a:gd name="connsiteY94" fmla="*/ 92282 h 4297250"/>
              <a:gd name="connsiteX95" fmla="*/ 2851974 w 3619883"/>
              <a:gd name="connsiteY95" fmla="*/ 109227 h 4297250"/>
              <a:gd name="connsiteX96" fmla="*/ 2907643 w 3619883"/>
              <a:gd name="connsiteY96" fmla="*/ 100020 h 4297250"/>
              <a:gd name="connsiteX97" fmla="*/ 2944022 w 3619883"/>
              <a:gd name="connsiteY97" fmla="*/ 30853 h 4297250"/>
              <a:gd name="connsiteX98" fmla="*/ 3022289 w 3619883"/>
              <a:gd name="connsiteY98" fmla="*/ 10893 h 4297250"/>
              <a:gd name="connsiteX99" fmla="*/ 3054807 w 3619883"/>
              <a:gd name="connsiteY99" fmla="*/ 24226 h 4297250"/>
              <a:gd name="connsiteX100" fmla="*/ 3141892 w 3619883"/>
              <a:gd name="connsiteY100" fmla="*/ 51925 h 4297250"/>
              <a:gd name="connsiteX101" fmla="*/ 3185711 w 3619883"/>
              <a:gd name="connsiteY101" fmla="*/ 59881 h 4297250"/>
              <a:gd name="connsiteX102" fmla="*/ 3219056 w 3619883"/>
              <a:gd name="connsiteY102" fmla="*/ 55536 h 4297250"/>
              <a:gd name="connsiteX103" fmla="*/ 3263425 w 3619883"/>
              <a:gd name="connsiteY103" fmla="*/ 51706 h 4297250"/>
              <a:gd name="connsiteX104" fmla="*/ 3296219 w 3619883"/>
              <a:gd name="connsiteY104" fmla="*/ 59147 h 4297250"/>
              <a:gd name="connsiteX105" fmla="*/ 3319094 w 3619883"/>
              <a:gd name="connsiteY105" fmla="*/ 42500 h 4297250"/>
              <a:gd name="connsiteX106" fmla="*/ 3420511 w 3619883"/>
              <a:gd name="connsiteY106" fmla="*/ 0 h 4297250"/>
              <a:gd name="connsiteX107" fmla="*/ 3453305 w 3619883"/>
              <a:gd name="connsiteY107" fmla="*/ 7440 h 4297250"/>
              <a:gd name="connsiteX108" fmla="*/ 3496571 w 3619883"/>
              <a:gd name="connsiteY108" fmla="*/ 27182 h 4297250"/>
              <a:gd name="connsiteX109" fmla="*/ 3602117 w 3619883"/>
              <a:gd name="connsiteY109" fmla="*/ 132521 h 4297250"/>
              <a:gd name="connsiteX110" fmla="*/ 3619883 w 3619883"/>
              <a:gd name="connsiteY110" fmla="*/ 140049 h 4297250"/>
              <a:gd name="connsiteX111" fmla="*/ 3619883 w 3619883"/>
              <a:gd name="connsiteY11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716110 w 3619883"/>
              <a:gd name="connsiteY14" fmla="*/ 4128157 h 4297250"/>
              <a:gd name="connsiteX15" fmla="*/ 1745346 w 3619883"/>
              <a:gd name="connsiteY15" fmla="*/ 4128157 h 4297250"/>
              <a:gd name="connsiteX16" fmla="*/ 1796694 w 3619883"/>
              <a:gd name="connsiteY16" fmla="*/ 4275461 h 4297250"/>
              <a:gd name="connsiteX17" fmla="*/ 1558844 w 3619883"/>
              <a:gd name="connsiteY17" fmla="*/ 4275461 h 4297250"/>
              <a:gd name="connsiteX18" fmla="*/ 1517252 w 3619883"/>
              <a:gd name="connsiteY18" fmla="*/ 4128157 h 4297250"/>
              <a:gd name="connsiteX19" fmla="*/ 1582936 w 3619883"/>
              <a:gd name="connsiteY19" fmla="*/ 4128157 h 4297250"/>
              <a:gd name="connsiteX20" fmla="*/ 1582936 w 3619883"/>
              <a:gd name="connsiteY20" fmla="*/ 3951392 h 4297250"/>
              <a:gd name="connsiteX21" fmla="*/ 1405151 w 3619883"/>
              <a:gd name="connsiteY21" fmla="*/ 3951392 h 4297250"/>
              <a:gd name="connsiteX22" fmla="*/ 1405151 w 3619883"/>
              <a:gd name="connsiteY22" fmla="*/ 4128157 h 4297250"/>
              <a:gd name="connsiteX23" fmla="*/ 1468988 w 3619883"/>
              <a:gd name="connsiteY23" fmla="*/ 4128157 h 4297250"/>
              <a:gd name="connsiteX24" fmla="*/ 1427396 w 3619883"/>
              <a:gd name="connsiteY24" fmla="*/ 4275461 h 4297250"/>
              <a:gd name="connsiteX25" fmla="*/ 1210751 w 3619883"/>
              <a:gd name="connsiteY25" fmla="*/ 4275461 h 4297250"/>
              <a:gd name="connsiteX26" fmla="*/ 1210751 w 3619883"/>
              <a:gd name="connsiteY26" fmla="*/ 4128157 h 4297250"/>
              <a:gd name="connsiteX27" fmla="*/ 1271978 w 3619883"/>
              <a:gd name="connsiteY27" fmla="*/ 4128157 h 4297250"/>
              <a:gd name="connsiteX28" fmla="*/ 1271978 w 3619883"/>
              <a:gd name="connsiteY28" fmla="*/ 3951392 h 4297250"/>
              <a:gd name="connsiteX29" fmla="*/ 1094193 w 3619883"/>
              <a:gd name="connsiteY29" fmla="*/ 3951392 h 4297250"/>
              <a:gd name="connsiteX30" fmla="*/ 1094193 w 3619883"/>
              <a:gd name="connsiteY30" fmla="*/ 4128157 h 4297250"/>
              <a:gd name="connsiteX31" fmla="*/ 1140354 w 3619883"/>
              <a:gd name="connsiteY31" fmla="*/ 4128157 h 4297250"/>
              <a:gd name="connsiteX32" fmla="*/ 1140354 w 3619883"/>
              <a:gd name="connsiteY32" fmla="*/ 4275461 h 4297250"/>
              <a:gd name="connsiteX33" fmla="*/ 953807 w 3619883"/>
              <a:gd name="connsiteY33" fmla="*/ 4275461 h 4297250"/>
              <a:gd name="connsiteX34" fmla="*/ 912215 w 3619883"/>
              <a:gd name="connsiteY34" fmla="*/ 4128157 h 4297250"/>
              <a:gd name="connsiteX35" fmla="*/ 961020 w 3619883"/>
              <a:gd name="connsiteY35" fmla="*/ 4128157 h 4297250"/>
              <a:gd name="connsiteX36" fmla="*/ 961020 w 3619883"/>
              <a:gd name="connsiteY36" fmla="*/ 3951392 h 4297250"/>
              <a:gd name="connsiteX37" fmla="*/ 783235 w 3619883"/>
              <a:gd name="connsiteY37" fmla="*/ 3951392 h 4297250"/>
              <a:gd name="connsiteX38" fmla="*/ 783235 w 3619883"/>
              <a:gd name="connsiteY38" fmla="*/ 4128157 h 4297250"/>
              <a:gd name="connsiteX39" fmla="*/ 871024 w 3619883"/>
              <a:gd name="connsiteY39" fmla="*/ 4128157 h 4297250"/>
              <a:gd name="connsiteX40" fmla="*/ 829432 w 3619883"/>
              <a:gd name="connsiteY40" fmla="*/ 4275461 h 4297250"/>
              <a:gd name="connsiteX41" fmla="*/ 611484 w 3619883"/>
              <a:gd name="connsiteY41" fmla="*/ 4275461 h 4297250"/>
              <a:gd name="connsiteX42" fmla="*/ 621247 w 3619883"/>
              <a:gd name="connsiteY42" fmla="*/ 4128157 h 4297250"/>
              <a:gd name="connsiteX43" fmla="*/ 650062 w 3619883"/>
              <a:gd name="connsiteY43" fmla="*/ 4128157 h 4297250"/>
              <a:gd name="connsiteX44" fmla="*/ 650062 w 3619883"/>
              <a:gd name="connsiteY44" fmla="*/ 3951392 h 4297250"/>
              <a:gd name="connsiteX45" fmla="*/ 472277 w 3619883"/>
              <a:gd name="connsiteY45" fmla="*/ 3951392 h 4297250"/>
              <a:gd name="connsiteX46" fmla="*/ 472277 w 3619883"/>
              <a:gd name="connsiteY46" fmla="*/ 4128157 h 4297250"/>
              <a:gd name="connsiteX47" fmla="*/ 522650 w 3619883"/>
              <a:gd name="connsiteY47" fmla="*/ 4128157 h 4297250"/>
              <a:gd name="connsiteX48" fmla="*/ 573998 w 3619883"/>
              <a:gd name="connsiteY48" fmla="*/ 4275461 h 4297250"/>
              <a:gd name="connsiteX49" fmla="*/ 336164 w 3619883"/>
              <a:gd name="connsiteY49" fmla="*/ 4275461 h 4297250"/>
              <a:gd name="connsiteX50" fmla="*/ 294572 w 3619883"/>
              <a:gd name="connsiteY50" fmla="*/ 4128157 h 4297250"/>
              <a:gd name="connsiteX51" fmla="*/ 339106 w 3619883"/>
              <a:gd name="connsiteY51" fmla="*/ 4128157 h 4297250"/>
              <a:gd name="connsiteX52" fmla="*/ 339106 w 3619883"/>
              <a:gd name="connsiteY52" fmla="*/ 3951392 h 4297250"/>
              <a:gd name="connsiteX53" fmla="*/ 161321 w 3619883"/>
              <a:gd name="connsiteY53" fmla="*/ 3951392 h 4297250"/>
              <a:gd name="connsiteX54" fmla="*/ 161321 w 3619883"/>
              <a:gd name="connsiteY54" fmla="*/ 4128157 h 4297250"/>
              <a:gd name="connsiteX55" fmla="*/ 230914 w 3619883"/>
              <a:gd name="connsiteY55" fmla="*/ 4128157 h 4297250"/>
              <a:gd name="connsiteX56" fmla="*/ 189322 w 3619883"/>
              <a:gd name="connsiteY56" fmla="*/ 4275461 h 4297250"/>
              <a:gd name="connsiteX57" fmla="*/ 0 w 3619883"/>
              <a:gd name="connsiteY57" fmla="*/ 4275461 h 4297250"/>
              <a:gd name="connsiteX58" fmla="*/ 0 w 3619883"/>
              <a:gd name="connsiteY58" fmla="*/ 42229 h 4297250"/>
              <a:gd name="connsiteX59" fmla="*/ 42464 w 3619883"/>
              <a:gd name="connsiteY59" fmla="*/ 40518 h 4297250"/>
              <a:gd name="connsiteX60" fmla="*/ 137733 w 3619883"/>
              <a:gd name="connsiteY60" fmla="*/ 35355 h 4297250"/>
              <a:gd name="connsiteX61" fmla="*/ 270565 w 3619883"/>
              <a:gd name="connsiteY61" fmla="*/ 29759 h 4297250"/>
              <a:gd name="connsiteX62" fmla="*/ 479734 w 3619883"/>
              <a:gd name="connsiteY62" fmla="*/ 45455 h 4297250"/>
              <a:gd name="connsiteX63" fmla="*/ 524103 w 3619883"/>
              <a:gd name="connsiteY63" fmla="*/ 41625 h 4297250"/>
              <a:gd name="connsiteX64" fmla="*/ 624416 w 3619883"/>
              <a:gd name="connsiteY64" fmla="*/ 22696 h 4297250"/>
              <a:gd name="connsiteX65" fmla="*/ 657762 w 3619883"/>
              <a:gd name="connsiteY65" fmla="*/ 18351 h 4297250"/>
              <a:gd name="connsiteX66" fmla="*/ 690557 w 3619883"/>
              <a:gd name="connsiteY66" fmla="*/ 25792 h 4297250"/>
              <a:gd name="connsiteX67" fmla="*/ 745123 w 3619883"/>
              <a:gd name="connsiteY67" fmla="*/ 40157 h 4297250"/>
              <a:gd name="connsiteX68" fmla="*/ 789493 w 3619883"/>
              <a:gd name="connsiteY68" fmla="*/ 36327 h 4297250"/>
              <a:gd name="connsiteX69" fmla="*/ 854255 w 3619883"/>
              <a:gd name="connsiteY69" fmla="*/ 68887 h 4297250"/>
              <a:gd name="connsiteX70" fmla="*/ 897520 w 3619883"/>
              <a:gd name="connsiteY70" fmla="*/ 88629 h 4297250"/>
              <a:gd name="connsiteX71" fmla="*/ 940510 w 3619883"/>
              <a:gd name="connsiteY71" fmla="*/ 114265 h 4297250"/>
              <a:gd name="connsiteX72" fmla="*/ 1082712 w 3619883"/>
              <a:gd name="connsiteY72" fmla="*/ 144543 h 4297250"/>
              <a:gd name="connsiteX73" fmla="*/ 1205348 w 3619883"/>
              <a:gd name="connsiteY73" fmla="*/ 120753 h 4297250"/>
              <a:gd name="connsiteX74" fmla="*/ 1271764 w 3619883"/>
              <a:gd name="connsiteY74" fmla="*/ 117956 h 4297250"/>
              <a:gd name="connsiteX75" fmla="*/ 1315583 w 3619883"/>
              <a:gd name="connsiteY75" fmla="*/ 125912 h 4297250"/>
              <a:gd name="connsiteX76" fmla="*/ 1359125 w 3619883"/>
              <a:gd name="connsiteY76" fmla="*/ 139761 h 4297250"/>
              <a:gd name="connsiteX77" fmla="*/ 1391919 w 3619883"/>
              <a:gd name="connsiteY77" fmla="*/ 147202 h 4297250"/>
              <a:gd name="connsiteX78" fmla="*/ 1436563 w 3619883"/>
              <a:gd name="connsiteY78" fmla="*/ 137480 h 4297250"/>
              <a:gd name="connsiteX79" fmla="*/ 1471566 w 3619883"/>
              <a:gd name="connsiteY79" fmla="*/ 97777 h 4297250"/>
              <a:gd name="connsiteX80" fmla="*/ 1505739 w 3619883"/>
              <a:gd name="connsiteY80" fmla="*/ 75753 h 4297250"/>
              <a:gd name="connsiteX81" fmla="*/ 1590891 w 3619883"/>
              <a:gd name="connsiteY81" fmla="*/ 144702 h 4297250"/>
              <a:gd name="connsiteX82" fmla="*/ 1625616 w 3619883"/>
              <a:gd name="connsiteY82" fmla="*/ 110893 h 4297250"/>
              <a:gd name="connsiteX83" fmla="*/ 1658964 w 3619883"/>
              <a:gd name="connsiteY83" fmla="*/ 106547 h 4297250"/>
              <a:gd name="connsiteX84" fmla="*/ 1746598 w 3619883"/>
              <a:gd name="connsiteY84" fmla="*/ 122460 h 4297250"/>
              <a:gd name="connsiteX85" fmla="*/ 1811913 w 3619883"/>
              <a:gd name="connsiteY85" fmla="*/ 143234 h 4297250"/>
              <a:gd name="connsiteX86" fmla="*/ 1856557 w 3619883"/>
              <a:gd name="connsiteY86" fmla="*/ 133511 h 4297250"/>
              <a:gd name="connsiteX87" fmla="*/ 2066003 w 3619883"/>
              <a:gd name="connsiteY87" fmla="*/ 143313 h 4297250"/>
              <a:gd name="connsiteX88" fmla="*/ 2177615 w 3619883"/>
              <a:gd name="connsiteY88" fmla="*/ 119007 h 4297250"/>
              <a:gd name="connsiteX89" fmla="*/ 2255883 w 3619883"/>
              <a:gd name="connsiteY89" fmla="*/ 99047 h 4297250"/>
              <a:gd name="connsiteX90" fmla="*/ 2344622 w 3619883"/>
              <a:gd name="connsiteY90" fmla="*/ 91388 h 4297250"/>
              <a:gd name="connsiteX91" fmla="*/ 2455682 w 3619883"/>
              <a:gd name="connsiteY91" fmla="*/ 78869 h 4297250"/>
              <a:gd name="connsiteX92" fmla="*/ 2632609 w 3619883"/>
              <a:gd name="connsiteY92" fmla="*/ 75338 h 4297250"/>
              <a:gd name="connsiteX93" fmla="*/ 2742291 w 3619883"/>
              <a:gd name="connsiteY93" fmla="*/ 92282 h 4297250"/>
              <a:gd name="connsiteX94" fmla="*/ 2851974 w 3619883"/>
              <a:gd name="connsiteY94" fmla="*/ 109227 h 4297250"/>
              <a:gd name="connsiteX95" fmla="*/ 2907643 w 3619883"/>
              <a:gd name="connsiteY95" fmla="*/ 100020 h 4297250"/>
              <a:gd name="connsiteX96" fmla="*/ 2944022 w 3619883"/>
              <a:gd name="connsiteY96" fmla="*/ 30853 h 4297250"/>
              <a:gd name="connsiteX97" fmla="*/ 3022289 w 3619883"/>
              <a:gd name="connsiteY97" fmla="*/ 10893 h 4297250"/>
              <a:gd name="connsiteX98" fmla="*/ 3054807 w 3619883"/>
              <a:gd name="connsiteY98" fmla="*/ 24226 h 4297250"/>
              <a:gd name="connsiteX99" fmla="*/ 3141892 w 3619883"/>
              <a:gd name="connsiteY99" fmla="*/ 51925 h 4297250"/>
              <a:gd name="connsiteX100" fmla="*/ 3185711 w 3619883"/>
              <a:gd name="connsiteY100" fmla="*/ 59881 h 4297250"/>
              <a:gd name="connsiteX101" fmla="*/ 3219056 w 3619883"/>
              <a:gd name="connsiteY101" fmla="*/ 55536 h 4297250"/>
              <a:gd name="connsiteX102" fmla="*/ 3263425 w 3619883"/>
              <a:gd name="connsiteY102" fmla="*/ 51706 h 4297250"/>
              <a:gd name="connsiteX103" fmla="*/ 3296219 w 3619883"/>
              <a:gd name="connsiteY103" fmla="*/ 59147 h 4297250"/>
              <a:gd name="connsiteX104" fmla="*/ 3319094 w 3619883"/>
              <a:gd name="connsiteY104" fmla="*/ 42500 h 4297250"/>
              <a:gd name="connsiteX105" fmla="*/ 3420511 w 3619883"/>
              <a:gd name="connsiteY105" fmla="*/ 0 h 4297250"/>
              <a:gd name="connsiteX106" fmla="*/ 3453305 w 3619883"/>
              <a:gd name="connsiteY106" fmla="*/ 7440 h 4297250"/>
              <a:gd name="connsiteX107" fmla="*/ 3496571 w 3619883"/>
              <a:gd name="connsiteY107" fmla="*/ 27182 h 4297250"/>
              <a:gd name="connsiteX108" fmla="*/ 3602117 w 3619883"/>
              <a:gd name="connsiteY108" fmla="*/ 132521 h 4297250"/>
              <a:gd name="connsiteX109" fmla="*/ 3619883 w 3619883"/>
              <a:gd name="connsiteY109" fmla="*/ 140049 h 4297250"/>
              <a:gd name="connsiteX110" fmla="*/ 3619883 w 3619883"/>
              <a:gd name="connsiteY11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716110 w 3619883"/>
              <a:gd name="connsiteY13" fmla="*/ 4128157 h 4297250"/>
              <a:gd name="connsiteX14" fmla="*/ 1745346 w 3619883"/>
              <a:gd name="connsiteY14" fmla="*/ 4128157 h 4297250"/>
              <a:gd name="connsiteX15" fmla="*/ 1796694 w 3619883"/>
              <a:gd name="connsiteY15" fmla="*/ 4275461 h 4297250"/>
              <a:gd name="connsiteX16" fmla="*/ 1558844 w 3619883"/>
              <a:gd name="connsiteY16" fmla="*/ 4275461 h 4297250"/>
              <a:gd name="connsiteX17" fmla="*/ 1517252 w 3619883"/>
              <a:gd name="connsiteY17" fmla="*/ 4128157 h 4297250"/>
              <a:gd name="connsiteX18" fmla="*/ 1582936 w 3619883"/>
              <a:gd name="connsiteY18" fmla="*/ 4128157 h 4297250"/>
              <a:gd name="connsiteX19" fmla="*/ 1582936 w 3619883"/>
              <a:gd name="connsiteY19" fmla="*/ 3951392 h 4297250"/>
              <a:gd name="connsiteX20" fmla="*/ 1405151 w 3619883"/>
              <a:gd name="connsiteY20" fmla="*/ 3951392 h 4297250"/>
              <a:gd name="connsiteX21" fmla="*/ 1405151 w 3619883"/>
              <a:gd name="connsiteY21" fmla="*/ 4128157 h 4297250"/>
              <a:gd name="connsiteX22" fmla="*/ 1468988 w 3619883"/>
              <a:gd name="connsiteY22" fmla="*/ 4128157 h 4297250"/>
              <a:gd name="connsiteX23" fmla="*/ 1427396 w 3619883"/>
              <a:gd name="connsiteY23" fmla="*/ 4275461 h 4297250"/>
              <a:gd name="connsiteX24" fmla="*/ 1210751 w 3619883"/>
              <a:gd name="connsiteY24" fmla="*/ 4275461 h 4297250"/>
              <a:gd name="connsiteX25" fmla="*/ 1210751 w 3619883"/>
              <a:gd name="connsiteY25" fmla="*/ 4128157 h 4297250"/>
              <a:gd name="connsiteX26" fmla="*/ 1271978 w 3619883"/>
              <a:gd name="connsiteY26" fmla="*/ 4128157 h 4297250"/>
              <a:gd name="connsiteX27" fmla="*/ 1271978 w 3619883"/>
              <a:gd name="connsiteY27" fmla="*/ 3951392 h 4297250"/>
              <a:gd name="connsiteX28" fmla="*/ 1094193 w 3619883"/>
              <a:gd name="connsiteY28" fmla="*/ 3951392 h 4297250"/>
              <a:gd name="connsiteX29" fmla="*/ 1094193 w 3619883"/>
              <a:gd name="connsiteY29" fmla="*/ 4128157 h 4297250"/>
              <a:gd name="connsiteX30" fmla="*/ 1140354 w 3619883"/>
              <a:gd name="connsiteY30" fmla="*/ 4128157 h 4297250"/>
              <a:gd name="connsiteX31" fmla="*/ 1140354 w 3619883"/>
              <a:gd name="connsiteY31" fmla="*/ 4275461 h 4297250"/>
              <a:gd name="connsiteX32" fmla="*/ 953807 w 3619883"/>
              <a:gd name="connsiteY32" fmla="*/ 4275461 h 4297250"/>
              <a:gd name="connsiteX33" fmla="*/ 912215 w 3619883"/>
              <a:gd name="connsiteY33" fmla="*/ 4128157 h 4297250"/>
              <a:gd name="connsiteX34" fmla="*/ 961020 w 3619883"/>
              <a:gd name="connsiteY34" fmla="*/ 4128157 h 4297250"/>
              <a:gd name="connsiteX35" fmla="*/ 961020 w 3619883"/>
              <a:gd name="connsiteY35" fmla="*/ 3951392 h 4297250"/>
              <a:gd name="connsiteX36" fmla="*/ 783235 w 3619883"/>
              <a:gd name="connsiteY36" fmla="*/ 3951392 h 4297250"/>
              <a:gd name="connsiteX37" fmla="*/ 783235 w 3619883"/>
              <a:gd name="connsiteY37" fmla="*/ 4128157 h 4297250"/>
              <a:gd name="connsiteX38" fmla="*/ 871024 w 3619883"/>
              <a:gd name="connsiteY38" fmla="*/ 4128157 h 4297250"/>
              <a:gd name="connsiteX39" fmla="*/ 829432 w 3619883"/>
              <a:gd name="connsiteY39" fmla="*/ 4275461 h 4297250"/>
              <a:gd name="connsiteX40" fmla="*/ 611484 w 3619883"/>
              <a:gd name="connsiteY40" fmla="*/ 4275461 h 4297250"/>
              <a:gd name="connsiteX41" fmla="*/ 621247 w 3619883"/>
              <a:gd name="connsiteY41" fmla="*/ 4128157 h 4297250"/>
              <a:gd name="connsiteX42" fmla="*/ 650062 w 3619883"/>
              <a:gd name="connsiteY42" fmla="*/ 4128157 h 4297250"/>
              <a:gd name="connsiteX43" fmla="*/ 650062 w 3619883"/>
              <a:gd name="connsiteY43" fmla="*/ 3951392 h 4297250"/>
              <a:gd name="connsiteX44" fmla="*/ 472277 w 3619883"/>
              <a:gd name="connsiteY44" fmla="*/ 3951392 h 4297250"/>
              <a:gd name="connsiteX45" fmla="*/ 472277 w 3619883"/>
              <a:gd name="connsiteY45" fmla="*/ 4128157 h 4297250"/>
              <a:gd name="connsiteX46" fmla="*/ 522650 w 3619883"/>
              <a:gd name="connsiteY46" fmla="*/ 4128157 h 4297250"/>
              <a:gd name="connsiteX47" fmla="*/ 573998 w 3619883"/>
              <a:gd name="connsiteY47" fmla="*/ 4275461 h 4297250"/>
              <a:gd name="connsiteX48" fmla="*/ 336164 w 3619883"/>
              <a:gd name="connsiteY48" fmla="*/ 4275461 h 4297250"/>
              <a:gd name="connsiteX49" fmla="*/ 294572 w 3619883"/>
              <a:gd name="connsiteY49" fmla="*/ 4128157 h 4297250"/>
              <a:gd name="connsiteX50" fmla="*/ 339106 w 3619883"/>
              <a:gd name="connsiteY50" fmla="*/ 4128157 h 4297250"/>
              <a:gd name="connsiteX51" fmla="*/ 339106 w 3619883"/>
              <a:gd name="connsiteY51" fmla="*/ 3951392 h 4297250"/>
              <a:gd name="connsiteX52" fmla="*/ 161321 w 3619883"/>
              <a:gd name="connsiteY52" fmla="*/ 3951392 h 4297250"/>
              <a:gd name="connsiteX53" fmla="*/ 161321 w 3619883"/>
              <a:gd name="connsiteY53" fmla="*/ 4128157 h 4297250"/>
              <a:gd name="connsiteX54" fmla="*/ 230914 w 3619883"/>
              <a:gd name="connsiteY54" fmla="*/ 4128157 h 4297250"/>
              <a:gd name="connsiteX55" fmla="*/ 189322 w 3619883"/>
              <a:gd name="connsiteY55" fmla="*/ 4275461 h 4297250"/>
              <a:gd name="connsiteX56" fmla="*/ 0 w 3619883"/>
              <a:gd name="connsiteY56" fmla="*/ 4275461 h 4297250"/>
              <a:gd name="connsiteX57" fmla="*/ 0 w 3619883"/>
              <a:gd name="connsiteY57" fmla="*/ 42229 h 4297250"/>
              <a:gd name="connsiteX58" fmla="*/ 42464 w 3619883"/>
              <a:gd name="connsiteY58" fmla="*/ 40518 h 4297250"/>
              <a:gd name="connsiteX59" fmla="*/ 137733 w 3619883"/>
              <a:gd name="connsiteY59" fmla="*/ 35355 h 4297250"/>
              <a:gd name="connsiteX60" fmla="*/ 270565 w 3619883"/>
              <a:gd name="connsiteY60" fmla="*/ 29759 h 4297250"/>
              <a:gd name="connsiteX61" fmla="*/ 479734 w 3619883"/>
              <a:gd name="connsiteY61" fmla="*/ 45455 h 4297250"/>
              <a:gd name="connsiteX62" fmla="*/ 524103 w 3619883"/>
              <a:gd name="connsiteY62" fmla="*/ 41625 h 4297250"/>
              <a:gd name="connsiteX63" fmla="*/ 624416 w 3619883"/>
              <a:gd name="connsiteY63" fmla="*/ 22696 h 4297250"/>
              <a:gd name="connsiteX64" fmla="*/ 657762 w 3619883"/>
              <a:gd name="connsiteY64" fmla="*/ 18351 h 4297250"/>
              <a:gd name="connsiteX65" fmla="*/ 690557 w 3619883"/>
              <a:gd name="connsiteY65" fmla="*/ 25792 h 4297250"/>
              <a:gd name="connsiteX66" fmla="*/ 745123 w 3619883"/>
              <a:gd name="connsiteY66" fmla="*/ 40157 h 4297250"/>
              <a:gd name="connsiteX67" fmla="*/ 789493 w 3619883"/>
              <a:gd name="connsiteY67" fmla="*/ 36327 h 4297250"/>
              <a:gd name="connsiteX68" fmla="*/ 854255 w 3619883"/>
              <a:gd name="connsiteY68" fmla="*/ 68887 h 4297250"/>
              <a:gd name="connsiteX69" fmla="*/ 897520 w 3619883"/>
              <a:gd name="connsiteY69" fmla="*/ 88629 h 4297250"/>
              <a:gd name="connsiteX70" fmla="*/ 940510 w 3619883"/>
              <a:gd name="connsiteY70" fmla="*/ 114265 h 4297250"/>
              <a:gd name="connsiteX71" fmla="*/ 1082712 w 3619883"/>
              <a:gd name="connsiteY71" fmla="*/ 144543 h 4297250"/>
              <a:gd name="connsiteX72" fmla="*/ 1205348 w 3619883"/>
              <a:gd name="connsiteY72" fmla="*/ 120753 h 4297250"/>
              <a:gd name="connsiteX73" fmla="*/ 1271764 w 3619883"/>
              <a:gd name="connsiteY73" fmla="*/ 117956 h 4297250"/>
              <a:gd name="connsiteX74" fmla="*/ 1315583 w 3619883"/>
              <a:gd name="connsiteY74" fmla="*/ 125912 h 4297250"/>
              <a:gd name="connsiteX75" fmla="*/ 1359125 w 3619883"/>
              <a:gd name="connsiteY75" fmla="*/ 139761 h 4297250"/>
              <a:gd name="connsiteX76" fmla="*/ 1391919 w 3619883"/>
              <a:gd name="connsiteY76" fmla="*/ 147202 h 4297250"/>
              <a:gd name="connsiteX77" fmla="*/ 1436563 w 3619883"/>
              <a:gd name="connsiteY77" fmla="*/ 137480 h 4297250"/>
              <a:gd name="connsiteX78" fmla="*/ 1471566 w 3619883"/>
              <a:gd name="connsiteY78" fmla="*/ 97777 h 4297250"/>
              <a:gd name="connsiteX79" fmla="*/ 1505739 w 3619883"/>
              <a:gd name="connsiteY79" fmla="*/ 75753 h 4297250"/>
              <a:gd name="connsiteX80" fmla="*/ 1590891 w 3619883"/>
              <a:gd name="connsiteY80" fmla="*/ 144702 h 4297250"/>
              <a:gd name="connsiteX81" fmla="*/ 1625616 w 3619883"/>
              <a:gd name="connsiteY81" fmla="*/ 110893 h 4297250"/>
              <a:gd name="connsiteX82" fmla="*/ 1658964 w 3619883"/>
              <a:gd name="connsiteY82" fmla="*/ 106547 h 4297250"/>
              <a:gd name="connsiteX83" fmla="*/ 1746598 w 3619883"/>
              <a:gd name="connsiteY83" fmla="*/ 122460 h 4297250"/>
              <a:gd name="connsiteX84" fmla="*/ 1811913 w 3619883"/>
              <a:gd name="connsiteY84" fmla="*/ 143234 h 4297250"/>
              <a:gd name="connsiteX85" fmla="*/ 1856557 w 3619883"/>
              <a:gd name="connsiteY85" fmla="*/ 133511 h 4297250"/>
              <a:gd name="connsiteX86" fmla="*/ 2066003 w 3619883"/>
              <a:gd name="connsiteY86" fmla="*/ 143313 h 4297250"/>
              <a:gd name="connsiteX87" fmla="*/ 2177615 w 3619883"/>
              <a:gd name="connsiteY87" fmla="*/ 119007 h 4297250"/>
              <a:gd name="connsiteX88" fmla="*/ 2255883 w 3619883"/>
              <a:gd name="connsiteY88" fmla="*/ 99047 h 4297250"/>
              <a:gd name="connsiteX89" fmla="*/ 2344622 w 3619883"/>
              <a:gd name="connsiteY89" fmla="*/ 91388 h 4297250"/>
              <a:gd name="connsiteX90" fmla="*/ 2455682 w 3619883"/>
              <a:gd name="connsiteY90" fmla="*/ 78869 h 4297250"/>
              <a:gd name="connsiteX91" fmla="*/ 2632609 w 3619883"/>
              <a:gd name="connsiteY91" fmla="*/ 75338 h 4297250"/>
              <a:gd name="connsiteX92" fmla="*/ 2742291 w 3619883"/>
              <a:gd name="connsiteY92" fmla="*/ 92282 h 4297250"/>
              <a:gd name="connsiteX93" fmla="*/ 2851974 w 3619883"/>
              <a:gd name="connsiteY93" fmla="*/ 109227 h 4297250"/>
              <a:gd name="connsiteX94" fmla="*/ 2907643 w 3619883"/>
              <a:gd name="connsiteY94" fmla="*/ 100020 h 4297250"/>
              <a:gd name="connsiteX95" fmla="*/ 2944022 w 3619883"/>
              <a:gd name="connsiteY95" fmla="*/ 30853 h 4297250"/>
              <a:gd name="connsiteX96" fmla="*/ 3022289 w 3619883"/>
              <a:gd name="connsiteY96" fmla="*/ 10893 h 4297250"/>
              <a:gd name="connsiteX97" fmla="*/ 3054807 w 3619883"/>
              <a:gd name="connsiteY97" fmla="*/ 24226 h 4297250"/>
              <a:gd name="connsiteX98" fmla="*/ 3141892 w 3619883"/>
              <a:gd name="connsiteY98" fmla="*/ 51925 h 4297250"/>
              <a:gd name="connsiteX99" fmla="*/ 3185711 w 3619883"/>
              <a:gd name="connsiteY99" fmla="*/ 59881 h 4297250"/>
              <a:gd name="connsiteX100" fmla="*/ 3219056 w 3619883"/>
              <a:gd name="connsiteY100" fmla="*/ 55536 h 4297250"/>
              <a:gd name="connsiteX101" fmla="*/ 3263425 w 3619883"/>
              <a:gd name="connsiteY101" fmla="*/ 51706 h 4297250"/>
              <a:gd name="connsiteX102" fmla="*/ 3296219 w 3619883"/>
              <a:gd name="connsiteY102" fmla="*/ 59147 h 4297250"/>
              <a:gd name="connsiteX103" fmla="*/ 3319094 w 3619883"/>
              <a:gd name="connsiteY103" fmla="*/ 42500 h 4297250"/>
              <a:gd name="connsiteX104" fmla="*/ 3420511 w 3619883"/>
              <a:gd name="connsiteY104" fmla="*/ 0 h 4297250"/>
              <a:gd name="connsiteX105" fmla="*/ 3453305 w 3619883"/>
              <a:gd name="connsiteY105" fmla="*/ 7440 h 4297250"/>
              <a:gd name="connsiteX106" fmla="*/ 3496571 w 3619883"/>
              <a:gd name="connsiteY106" fmla="*/ 27182 h 4297250"/>
              <a:gd name="connsiteX107" fmla="*/ 3602117 w 3619883"/>
              <a:gd name="connsiteY107" fmla="*/ 132521 h 4297250"/>
              <a:gd name="connsiteX108" fmla="*/ 3619883 w 3619883"/>
              <a:gd name="connsiteY108" fmla="*/ 140049 h 4297250"/>
              <a:gd name="connsiteX109" fmla="*/ 3619883 w 3619883"/>
              <a:gd name="connsiteY10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16110 w 3619883"/>
              <a:gd name="connsiteY12" fmla="*/ 4128157 h 4297250"/>
              <a:gd name="connsiteX13" fmla="*/ 1745346 w 3619883"/>
              <a:gd name="connsiteY13" fmla="*/ 4128157 h 4297250"/>
              <a:gd name="connsiteX14" fmla="*/ 1796694 w 3619883"/>
              <a:gd name="connsiteY14" fmla="*/ 4275461 h 4297250"/>
              <a:gd name="connsiteX15" fmla="*/ 1558844 w 3619883"/>
              <a:gd name="connsiteY15" fmla="*/ 4275461 h 4297250"/>
              <a:gd name="connsiteX16" fmla="*/ 1517252 w 3619883"/>
              <a:gd name="connsiteY16" fmla="*/ 4128157 h 4297250"/>
              <a:gd name="connsiteX17" fmla="*/ 1582936 w 3619883"/>
              <a:gd name="connsiteY17" fmla="*/ 4128157 h 4297250"/>
              <a:gd name="connsiteX18" fmla="*/ 1582936 w 3619883"/>
              <a:gd name="connsiteY18" fmla="*/ 3951392 h 4297250"/>
              <a:gd name="connsiteX19" fmla="*/ 1405151 w 3619883"/>
              <a:gd name="connsiteY19" fmla="*/ 3951392 h 4297250"/>
              <a:gd name="connsiteX20" fmla="*/ 1405151 w 3619883"/>
              <a:gd name="connsiteY20" fmla="*/ 4128157 h 4297250"/>
              <a:gd name="connsiteX21" fmla="*/ 1468988 w 3619883"/>
              <a:gd name="connsiteY21" fmla="*/ 4128157 h 4297250"/>
              <a:gd name="connsiteX22" fmla="*/ 1427396 w 3619883"/>
              <a:gd name="connsiteY22" fmla="*/ 4275461 h 4297250"/>
              <a:gd name="connsiteX23" fmla="*/ 1210751 w 3619883"/>
              <a:gd name="connsiteY23" fmla="*/ 4275461 h 4297250"/>
              <a:gd name="connsiteX24" fmla="*/ 1210751 w 3619883"/>
              <a:gd name="connsiteY24" fmla="*/ 4128157 h 4297250"/>
              <a:gd name="connsiteX25" fmla="*/ 1271978 w 3619883"/>
              <a:gd name="connsiteY25" fmla="*/ 4128157 h 4297250"/>
              <a:gd name="connsiteX26" fmla="*/ 1271978 w 3619883"/>
              <a:gd name="connsiteY26" fmla="*/ 3951392 h 4297250"/>
              <a:gd name="connsiteX27" fmla="*/ 1094193 w 3619883"/>
              <a:gd name="connsiteY27" fmla="*/ 3951392 h 4297250"/>
              <a:gd name="connsiteX28" fmla="*/ 1094193 w 3619883"/>
              <a:gd name="connsiteY28" fmla="*/ 4128157 h 4297250"/>
              <a:gd name="connsiteX29" fmla="*/ 1140354 w 3619883"/>
              <a:gd name="connsiteY29" fmla="*/ 4128157 h 4297250"/>
              <a:gd name="connsiteX30" fmla="*/ 1140354 w 3619883"/>
              <a:gd name="connsiteY30" fmla="*/ 4275461 h 4297250"/>
              <a:gd name="connsiteX31" fmla="*/ 953807 w 3619883"/>
              <a:gd name="connsiteY31" fmla="*/ 4275461 h 4297250"/>
              <a:gd name="connsiteX32" fmla="*/ 912215 w 3619883"/>
              <a:gd name="connsiteY32" fmla="*/ 4128157 h 4297250"/>
              <a:gd name="connsiteX33" fmla="*/ 961020 w 3619883"/>
              <a:gd name="connsiteY33" fmla="*/ 4128157 h 4297250"/>
              <a:gd name="connsiteX34" fmla="*/ 961020 w 3619883"/>
              <a:gd name="connsiteY34" fmla="*/ 3951392 h 4297250"/>
              <a:gd name="connsiteX35" fmla="*/ 783235 w 3619883"/>
              <a:gd name="connsiteY35" fmla="*/ 3951392 h 4297250"/>
              <a:gd name="connsiteX36" fmla="*/ 783235 w 3619883"/>
              <a:gd name="connsiteY36" fmla="*/ 4128157 h 4297250"/>
              <a:gd name="connsiteX37" fmla="*/ 871024 w 3619883"/>
              <a:gd name="connsiteY37" fmla="*/ 4128157 h 4297250"/>
              <a:gd name="connsiteX38" fmla="*/ 829432 w 3619883"/>
              <a:gd name="connsiteY38" fmla="*/ 4275461 h 4297250"/>
              <a:gd name="connsiteX39" fmla="*/ 611484 w 3619883"/>
              <a:gd name="connsiteY39" fmla="*/ 4275461 h 4297250"/>
              <a:gd name="connsiteX40" fmla="*/ 621247 w 3619883"/>
              <a:gd name="connsiteY40" fmla="*/ 4128157 h 4297250"/>
              <a:gd name="connsiteX41" fmla="*/ 650062 w 3619883"/>
              <a:gd name="connsiteY41" fmla="*/ 4128157 h 4297250"/>
              <a:gd name="connsiteX42" fmla="*/ 650062 w 3619883"/>
              <a:gd name="connsiteY42" fmla="*/ 3951392 h 4297250"/>
              <a:gd name="connsiteX43" fmla="*/ 472277 w 3619883"/>
              <a:gd name="connsiteY43" fmla="*/ 3951392 h 4297250"/>
              <a:gd name="connsiteX44" fmla="*/ 472277 w 3619883"/>
              <a:gd name="connsiteY44" fmla="*/ 4128157 h 4297250"/>
              <a:gd name="connsiteX45" fmla="*/ 522650 w 3619883"/>
              <a:gd name="connsiteY45" fmla="*/ 4128157 h 4297250"/>
              <a:gd name="connsiteX46" fmla="*/ 573998 w 3619883"/>
              <a:gd name="connsiteY46" fmla="*/ 4275461 h 4297250"/>
              <a:gd name="connsiteX47" fmla="*/ 336164 w 3619883"/>
              <a:gd name="connsiteY47" fmla="*/ 4275461 h 4297250"/>
              <a:gd name="connsiteX48" fmla="*/ 294572 w 3619883"/>
              <a:gd name="connsiteY48" fmla="*/ 4128157 h 4297250"/>
              <a:gd name="connsiteX49" fmla="*/ 339106 w 3619883"/>
              <a:gd name="connsiteY49" fmla="*/ 4128157 h 4297250"/>
              <a:gd name="connsiteX50" fmla="*/ 339106 w 3619883"/>
              <a:gd name="connsiteY50" fmla="*/ 3951392 h 4297250"/>
              <a:gd name="connsiteX51" fmla="*/ 161321 w 3619883"/>
              <a:gd name="connsiteY51" fmla="*/ 3951392 h 4297250"/>
              <a:gd name="connsiteX52" fmla="*/ 161321 w 3619883"/>
              <a:gd name="connsiteY52" fmla="*/ 4128157 h 4297250"/>
              <a:gd name="connsiteX53" fmla="*/ 230914 w 3619883"/>
              <a:gd name="connsiteY53" fmla="*/ 4128157 h 4297250"/>
              <a:gd name="connsiteX54" fmla="*/ 189322 w 3619883"/>
              <a:gd name="connsiteY54" fmla="*/ 4275461 h 4297250"/>
              <a:gd name="connsiteX55" fmla="*/ 0 w 3619883"/>
              <a:gd name="connsiteY55" fmla="*/ 4275461 h 4297250"/>
              <a:gd name="connsiteX56" fmla="*/ 0 w 3619883"/>
              <a:gd name="connsiteY56" fmla="*/ 42229 h 4297250"/>
              <a:gd name="connsiteX57" fmla="*/ 42464 w 3619883"/>
              <a:gd name="connsiteY57" fmla="*/ 40518 h 4297250"/>
              <a:gd name="connsiteX58" fmla="*/ 137733 w 3619883"/>
              <a:gd name="connsiteY58" fmla="*/ 35355 h 4297250"/>
              <a:gd name="connsiteX59" fmla="*/ 270565 w 3619883"/>
              <a:gd name="connsiteY59" fmla="*/ 29759 h 4297250"/>
              <a:gd name="connsiteX60" fmla="*/ 479734 w 3619883"/>
              <a:gd name="connsiteY60" fmla="*/ 45455 h 4297250"/>
              <a:gd name="connsiteX61" fmla="*/ 524103 w 3619883"/>
              <a:gd name="connsiteY61" fmla="*/ 41625 h 4297250"/>
              <a:gd name="connsiteX62" fmla="*/ 624416 w 3619883"/>
              <a:gd name="connsiteY62" fmla="*/ 22696 h 4297250"/>
              <a:gd name="connsiteX63" fmla="*/ 657762 w 3619883"/>
              <a:gd name="connsiteY63" fmla="*/ 18351 h 4297250"/>
              <a:gd name="connsiteX64" fmla="*/ 690557 w 3619883"/>
              <a:gd name="connsiteY64" fmla="*/ 25792 h 4297250"/>
              <a:gd name="connsiteX65" fmla="*/ 745123 w 3619883"/>
              <a:gd name="connsiteY65" fmla="*/ 40157 h 4297250"/>
              <a:gd name="connsiteX66" fmla="*/ 789493 w 3619883"/>
              <a:gd name="connsiteY66" fmla="*/ 36327 h 4297250"/>
              <a:gd name="connsiteX67" fmla="*/ 854255 w 3619883"/>
              <a:gd name="connsiteY67" fmla="*/ 68887 h 4297250"/>
              <a:gd name="connsiteX68" fmla="*/ 897520 w 3619883"/>
              <a:gd name="connsiteY68" fmla="*/ 88629 h 4297250"/>
              <a:gd name="connsiteX69" fmla="*/ 940510 w 3619883"/>
              <a:gd name="connsiteY69" fmla="*/ 114265 h 4297250"/>
              <a:gd name="connsiteX70" fmla="*/ 1082712 w 3619883"/>
              <a:gd name="connsiteY70" fmla="*/ 144543 h 4297250"/>
              <a:gd name="connsiteX71" fmla="*/ 1205348 w 3619883"/>
              <a:gd name="connsiteY71" fmla="*/ 120753 h 4297250"/>
              <a:gd name="connsiteX72" fmla="*/ 1271764 w 3619883"/>
              <a:gd name="connsiteY72" fmla="*/ 117956 h 4297250"/>
              <a:gd name="connsiteX73" fmla="*/ 1315583 w 3619883"/>
              <a:gd name="connsiteY73" fmla="*/ 125912 h 4297250"/>
              <a:gd name="connsiteX74" fmla="*/ 1359125 w 3619883"/>
              <a:gd name="connsiteY74" fmla="*/ 139761 h 4297250"/>
              <a:gd name="connsiteX75" fmla="*/ 1391919 w 3619883"/>
              <a:gd name="connsiteY75" fmla="*/ 147202 h 4297250"/>
              <a:gd name="connsiteX76" fmla="*/ 1436563 w 3619883"/>
              <a:gd name="connsiteY76" fmla="*/ 137480 h 4297250"/>
              <a:gd name="connsiteX77" fmla="*/ 1471566 w 3619883"/>
              <a:gd name="connsiteY77" fmla="*/ 97777 h 4297250"/>
              <a:gd name="connsiteX78" fmla="*/ 1505739 w 3619883"/>
              <a:gd name="connsiteY78" fmla="*/ 75753 h 4297250"/>
              <a:gd name="connsiteX79" fmla="*/ 1590891 w 3619883"/>
              <a:gd name="connsiteY79" fmla="*/ 144702 h 4297250"/>
              <a:gd name="connsiteX80" fmla="*/ 1625616 w 3619883"/>
              <a:gd name="connsiteY80" fmla="*/ 110893 h 4297250"/>
              <a:gd name="connsiteX81" fmla="*/ 1658964 w 3619883"/>
              <a:gd name="connsiteY81" fmla="*/ 106547 h 4297250"/>
              <a:gd name="connsiteX82" fmla="*/ 1746598 w 3619883"/>
              <a:gd name="connsiteY82" fmla="*/ 122460 h 4297250"/>
              <a:gd name="connsiteX83" fmla="*/ 1811913 w 3619883"/>
              <a:gd name="connsiteY83" fmla="*/ 143234 h 4297250"/>
              <a:gd name="connsiteX84" fmla="*/ 1856557 w 3619883"/>
              <a:gd name="connsiteY84" fmla="*/ 133511 h 4297250"/>
              <a:gd name="connsiteX85" fmla="*/ 2066003 w 3619883"/>
              <a:gd name="connsiteY85" fmla="*/ 143313 h 4297250"/>
              <a:gd name="connsiteX86" fmla="*/ 2177615 w 3619883"/>
              <a:gd name="connsiteY86" fmla="*/ 119007 h 4297250"/>
              <a:gd name="connsiteX87" fmla="*/ 2255883 w 3619883"/>
              <a:gd name="connsiteY87" fmla="*/ 99047 h 4297250"/>
              <a:gd name="connsiteX88" fmla="*/ 2344622 w 3619883"/>
              <a:gd name="connsiteY88" fmla="*/ 91388 h 4297250"/>
              <a:gd name="connsiteX89" fmla="*/ 2455682 w 3619883"/>
              <a:gd name="connsiteY89" fmla="*/ 78869 h 4297250"/>
              <a:gd name="connsiteX90" fmla="*/ 2632609 w 3619883"/>
              <a:gd name="connsiteY90" fmla="*/ 75338 h 4297250"/>
              <a:gd name="connsiteX91" fmla="*/ 2742291 w 3619883"/>
              <a:gd name="connsiteY91" fmla="*/ 92282 h 4297250"/>
              <a:gd name="connsiteX92" fmla="*/ 2851974 w 3619883"/>
              <a:gd name="connsiteY92" fmla="*/ 109227 h 4297250"/>
              <a:gd name="connsiteX93" fmla="*/ 2907643 w 3619883"/>
              <a:gd name="connsiteY93" fmla="*/ 100020 h 4297250"/>
              <a:gd name="connsiteX94" fmla="*/ 2944022 w 3619883"/>
              <a:gd name="connsiteY94" fmla="*/ 30853 h 4297250"/>
              <a:gd name="connsiteX95" fmla="*/ 3022289 w 3619883"/>
              <a:gd name="connsiteY95" fmla="*/ 10893 h 4297250"/>
              <a:gd name="connsiteX96" fmla="*/ 3054807 w 3619883"/>
              <a:gd name="connsiteY96" fmla="*/ 24226 h 4297250"/>
              <a:gd name="connsiteX97" fmla="*/ 3141892 w 3619883"/>
              <a:gd name="connsiteY97" fmla="*/ 51925 h 4297250"/>
              <a:gd name="connsiteX98" fmla="*/ 3185711 w 3619883"/>
              <a:gd name="connsiteY98" fmla="*/ 59881 h 4297250"/>
              <a:gd name="connsiteX99" fmla="*/ 3219056 w 3619883"/>
              <a:gd name="connsiteY99" fmla="*/ 55536 h 4297250"/>
              <a:gd name="connsiteX100" fmla="*/ 3263425 w 3619883"/>
              <a:gd name="connsiteY100" fmla="*/ 51706 h 4297250"/>
              <a:gd name="connsiteX101" fmla="*/ 3296219 w 3619883"/>
              <a:gd name="connsiteY101" fmla="*/ 59147 h 4297250"/>
              <a:gd name="connsiteX102" fmla="*/ 3319094 w 3619883"/>
              <a:gd name="connsiteY102" fmla="*/ 42500 h 4297250"/>
              <a:gd name="connsiteX103" fmla="*/ 3420511 w 3619883"/>
              <a:gd name="connsiteY103" fmla="*/ 0 h 4297250"/>
              <a:gd name="connsiteX104" fmla="*/ 3453305 w 3619883"/>
              <a:gd name="connsiteY104" fmla="*/ 7440 h 4297250"/>
              <a:gd name="connsiteX105" fmla="*/ 3496571 w 3619883"/>
              <a:gd name="connsiteY105" fmla="*/ 27182 h 4297250"/>
              <a:gd name="connsiteX106" fmla="*/ 3602117 w 3619883"/>
              <a:gd name="connsiteY106" fmla="*/ 132521 h 4297250"/>
              <a:gd name="connsiteX107" fmla="*/ 3619883 w 3619883"/>
              <a:gd name="connsiteY107" fmla="*/ 140049 h 4297250"/>
              <a:gd name="connsiteX108" fmla="*/ 3619883 w 3619883"/>
              <a:gd name="connsiteY10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16110 w 3619883"/>
              <a:gd name="connsiteY12" fmla="*/ 4128157 h 4297250"/>
              <a:gd name="connsiteX13" fmla="*/ 1796694 w 3619883"/>
              <a:gd name="connsiteY13" fmla="*/ 4275461 h 4297250"/>
              <a:gd name="connsiteX14" fmla="*/ 1558844 w 3619883"/>
              <a:gd name="connsiteY14" fmla="*/ 4275461 h 4297250"/>
              <a:gd name="connsiteX15" fmla="*/ 1517252 w 3619883"/>
              <a:gd name="connsiteY15" fmla="*/ 4128157 h 4297250"/>
              <a:gd name="connsiteX16" fmla="*/ 1582936 w 3619883"/>
              <a:gd name="connsiteY16" fmla="*/ 4128157 h 4297250"/>
              <a:gd name="connsiteX17" fmla="*/ 1582936 w 3619883"/>
              <a:gd name="connsiteY17" fmla="*/ 3951392 h 4297250"/>
              <a:gd name="connsiteX18" fmla="*/ 1405151 w 3619883"/>
              <a:gd name="connsiteY18" fmla="*/ 3951392 h 4297250"/>
              <a:gd name="connsiteX19" fmla="*/ 1405151 w 3619883"/>
              <a:gd name="connsiteY19" fmla="*/ 4128157 h 4297250"/>
              <a:gd name="connsiteX20" fmla="*/ 1468988 w 3619883"/>
              <a:gd name="connsiteY20" fmla="*/ 4128157 h 4297250"/>
              <a:gd name="connsiteX21" fmla="*/ 1427396 w 3619883"/>
              <a:gd name="connsiteY21" fmla="*/ 4275461 h 4297250"/>
              <a:gd name="connsiteX22" fmla="*/ 1210751 w 3619883"/>
              <a:gd name="connsiteY22" fmla="*/ 4275461 h 4297250"/>
              <a:gd name="connsiteX23" fmla="*/ 1210751 w 3619883"/>
              <a:gd name="connsiteY23" fmla="*/ 4128157 h 4297250"/>
              <a:gd name="connsiteX24" fmla="*/ 1271978 w 3619883"/>
              <a:gd name="connsiteY24" fmla="*/ 4128157 h 4297250"/>
              <a:gd name="connsiteX25" fmla="*/ 1271978 w 3619883"/>
              <a:gd name="connsiteY25" fmla="*/ 3951392 h 4297250"/>
              <a:gd name="connsiteX26" fmla="*/ 1094193 w 3619883"/>
              <a:gd name="connsiteY26" fmla="*/ 3951392 h 4297250"/>
              <a:gd name="connsiteX27" fmla="*/ 1094193 w 3619883"/>
              <a:gd name="connsiteY27" fmla="*/ 4128157 h 4297250"/>
              <a:gd name="connsiteX28" fmla="*/ 1140354 w 3619883"/>
              <a:gd name="connsiteY28" fmla="*/ 4128157 h 4297250"/>
              <a:gd name="connsiteX29" fmla="*/ 1140354 w 3619883"/>
              <a:gd name="connsiteY29" fmla="*/ 4275461 h 4297250"/>
              <a:gd name="connsiteX30" fmla="*/ 953807 w 3619883"/>
              <a:gd name="connsiteY30" fmla="*/ 4275461 h 4297250"/>
              <a:gd name="connsiteX31" fmla="*/ 912215 w 3619883"/>
              <a:gd name="connsiteY31" fmla="*/ 4128157 h 4297250"/>
              <a:gd name="connsiteX32" fmla="*/ 961020 w 3619883"/>
              <a:gd name="connsiteY32" fmla="*/ 4128157 h 4297250"/>
              <a:gd name="connsiteX33" fmla="*/ 961020 w 3619883"/>
              <a:gd name="connsiteY33" fmla="*/ 3951392 h 4297250"/>
              <a:gd name="connsiteX34" fmla="*/ 783235 w 3619883"/>
              <a:gd name="connsiteY34" fmla="*/ 3951392 h 4297250"/>
              <a:gd name="connsiteX35" fmla="*/ 783235 w 3619883"/>
              <a:gd name="connsiteY35" fmla="*/ 4128157 h 4297250"/>
              <a:gd name="connsiteX36" fmla="*/ 871024 w 3619883"/>
              <a:gd name="connsiteY36" fmla="*/ 4128157 h 4297250"/>
              <a:gd name="connsiteX37" fmla="*/ 829432 w 3619883"/>
              <a:gd name="connsiteY37" fmla="*/ 4275461 h 4297250"/>
              <a:gd name="connsiteX38" fmla="*/ 611484 w 3619883"/>
              <a:gd name="connsiteY38" fmla="*/ 4275461 h 4297250"/>
              <a:gd name="connsiteX39" fmla="*/ 621247 w 3619883"/>
              <a:gd name="connsiteY39" fmla="*/ 4128157 h 4297250"/>
              <a:gd name="connsiteX40" fmla="*/ 650062 w 3619883"/>
              <a:gd name="connsiteY40" fmla="*/ 4128157 h 4297250"/>
              <a:gd name="connsiteX41" fmla="*/ 650062 w 3619883"/>
              <a:gd name="connsiteY41" fmla="*/ 3951392 h 4297250"/>
              <a:gd name="connsiteX42" fmla="*/ 472277 w 3619883"/>
              <a:gd name="connsiteY42" fmla="*/ 3951392 h 4297250"/>
              <a:gd name="connsiteX43" fmla="*/ 472277 w 3619883"/>
              <a:gd name="connsiteY43" fmla="*/ 4128157 h 4297250"/>
              <a:gd name="connsiteX44" fmla="*/ 522650 w 3619883"/>
              <a:gd name="connsiteY44" fmla="*/ 4128157 h 4297250"/>
              <a:gd name="connsiteX45" fmla="*/ 573998 w 3619883"/>
              <a:gd name="connsiteY45" fmla="*/ 4275461 h 4297250"/>
              <a:gd name="connsiteX46" fmla="*/ 336164 w 3619883"/>
              <a:gd name="connsiteY46" fmla="*/ 4275461 h 4297250"/>
              <a:gd name="connsiteX47" fmla="*/ 294572 w 3619883"/>
              <a:gd name="connsiteY47" fmla="*/ 4128157 h 4297250"/>
              <a:gd name="connsiteX48" fmla="*/ 339106 w 3619883"/>
              <a:gd name="connsiteY48" fmla="*/ 4128157 h 4297250"/>
              <a:gd name="connsiteX49" fmla="*/ 339106 w 3619883"/>
              <a:gd name="connsiteY49" fmla="*/ 3951392 h 4297250"/>
              <a:gd name="connsiteX50" fmla="*/ 161321 w 3619883"/>
              <a:gd name="connsiteY50" fmla="*/ 3951392 h 4297250"/>
              <a:gd name="connsiteX51" fmla="*/ 161321 w 3619883"/>
              <a:gd name="connsiteY51" fmla="*/ 4128157 h 4297250"/>
              <a:gd name="connsiteX52" fmla="*/ 230914 w 3619883"/>
              <a:gd name="connsiteY52" fmla="*/ 4128157 h 4297250"/>
              <a:gd name="connsiteX53" fmla="*/ 189322 w 3619883"/>
              <a:gd name="connsiteY53" fmla="*/ 4275461 h 4297250"/>
              <a:gd name="connsiteX54" fmla="*/ 0 w 3619883"/>
              <a:gd name="connsiteY54" fmla="*/ 4275461 h 4297250"/>
              <a:gd name="connsiteX55" fmla="*/ 0 w 3619883"/>
              <a:gd name="connsiteY55" fmla="*/ 42229 h 4297250"/>
              <a:gd name="connsiteX56" fmla="*/ 42464 w 3619883"/>
              <a:gd name="connsiteY56" fmla="*/ 40518 h 4297250"/>
              <a:gd name="connsiteX57" fmla="*/ 137733 w 3619883"/>
              <a:gd name="connsiteY57" fmla="*/ 35355 h 4297250"/>
              <a:gd name="connsiteX58" fmla="*/ 270565 w 3619883"/>
              <a:gd name="connsiteY58" fmla="*/ 29759 h 4297250"/>
              <a:gd name="connsiteX59" fmla="*/ 479734 w 3619883"/>
              <a:gd name="connsiteY59" fmla="*/ 45455 h 4297250"/>
              <a:gd name="connsiteX60" fmla="*/ 524103 w 3619883"/>
              <a:gd name="connsiteY60" fmla="*/ 41625 h 4297250"/>
              <a:gd name="connsiteX61" fmla="*/ 624416 w 3619883"/>
              <a:gd name="connsiteY61" fmla="*/ 22696 h 4297250"/>
              <a:gd name="connsiteX62" fmla="*/ 657762 w 3619883"/>
              <a:gd name="connsiteY62" fmla="*/ 18351 h 4297250"/>
              <a:gd name="connsiteX63" fmla="*/ 690557 w 3619883"/>
              <a:gd name="connsiteY63" fmla="*/ 25792 h 4297250"/>
              <a:gd name="connsiteX64" fmla="*/ 745123 w 3619883"/>
              <a:gd name="connsiteY64" fmla="*/ 40157 h 4297250"/>
              <a:gd name="connsiteX65" fmla="*/ 789493 w 3619883"/>
              <a:gd name="connsiteY65" fmla="*/ 36327 h 4297250"/>
              <a:gd name="connsiteX66" fmla="*/ 854255 w 3619883"/>
              <a:gd name="connsiteY66" fmla="*/ 68887 h 4297250"/>
              <a:gd name="connsiteX67" fmla="*/ 897520 w 3619883"/>
              <a:gd name="connsiteY67" fmla="*/ 88629 h 4297250"/>
              <a:gd name="connsiteX68" fmla="*/ 940510 w 3619883"/>
              <a:gd name="connsiteY68" fmla="*/ 114265 h 4297250"/>
              <a:gd name="connsiteX69" fmla="*/ 1082712 w 3619883"/>
              <a:gd name="connsiteY69" fmla="*/ 144543 h 4297250"/>
              <a:gd name="connsiteX70" fmla="*/ 1205348 w 3619883"/>
              <a:gd name="connsiteY70" fmla="*/ 120753 h 4297250"/>
              <a:gd name="connsiteX71" fmla="*/ 1271764 w 3619883"/>
              <a:gd name="connsiteY71" fmla="*/ 117956 h 4297250"/>
              <a:gd name="connsiteX72" fmla="*/ 1315583 w 3619883"/>
              <a:gd name="connsiteY72" fmla="*/ 125912 h 4297250"/>
              <a:gd name="connsiteX73" fmla="*/ 1359125 w 3619883"/>
              <a:gd name="connsiteY73" fmla="*/ 139761 h 4297250"/>
              <a:gd name="connsiteX74" fmla="*/ 1391919 w 3619883"/>
              <a:gd name="connsiteY74" fmla="*/ 147202 h 4297250"/>
              <a:gd name="connsiteX75" fmla="*/ 1436563 w 3619883"/>
              <a:gd name="connsiteY75" fmla="*/ 137480 h 4297250"/>
              <a:gd name="connsiteX76" fmla="*/ 1471566 w 3619883"/>
              <a:gd name="connsiteY76" fmla="*/ 97777 h 4297250"/>
              <a:gd name="connsiteX77" fmla="*/ 1505739 w 3619883"/>
              <a:gd name="connsiteY77" fmla="*/ 75753 h 4297250"/>
              <a:gd name="connsiteX78" fmla="*/ 1590891 w 3619883"/>
              <a:gd name="connsiteY78" fmla="*/ 144702 h 4297250"/>
              <a:gd name="connsiteX79" fmla="*/ 1625616 w 3619883"/>
              <a:gd name="connsiteY79" fmla="*/ 110893 h 4297250"/>
              <a:gd name="connsiteX80" fmla="*/ 1658964 w 3619883"/>
              <a:gd name="connsiteY80" fmla="*/ 106547 h 4297250"/>
              <a:gd name="connsiteX81" fmla="*/ 1746598 w 3619883"/>
              <a:gd name="connsiteY81" fmla="*/ 122460 h 4297250"/>
              <a:gd name="connsiteX82" fmla="*/ 1811913 w 3619883"/>
              <a:gd name="connsiteY82" fmla="*/ 143234 h 4297250"/>
              <a:gd name="connsiteX83" fmla="*/ 1856557 w 3619883"/>
              <a:gd name="connsiteY83" fmla="*/ 133511 h 4297250"/>
              <a:gd name="connsiteX84" fmla="*/ 2066003 w 3619883"/>
              <a:gd name="connsiteY84" fmla="*/ 143313 h 4297250"/>
              <a:gd name="connsiteX85" fmla="*/ 2177615 w 3619883"/>
              <a:gd name="connsiteY85" fmla="*/ 119007 h 4297250"/>
              <a:gd name="connsiteX86" fmla="*/ 2255883 w 3619883"/>
              <a:gd name="connsiteY86" fmla="*/ 99047 h 4297250"/>
              <a:gd name="connsiteX87" fmla="*/ 2344622 w 3619883"/>
              <a:gd name="connsiteY87" fmla="*/ 91388 h 4297250"/>
              <a:gd name="connsiteX88" fmla="*/ 2455682 w 3619883"/>
              <a:gd name="connsiteY88" fmla="*/ 78869 h 4297250"/>
              <a:gd name="connsiteX89" fmla="*/ 2632609 w 3619883"/>
              <a:gd name="connsiteY89" fmla="*/ 75338 h 4297250"/>
              <a:gd name="connsiteX90" fmla="*/ 2742291 w 3619883"/>
              <a:gd name="connsiteY90" fmla="*/ 92282 h 4297250"/>
              <a:gd name="connsiteX91" fmla="*/ 2851974 w 3619883"/>
              <a:gd name="connsiteY91" fmla="*/ 109227 h 4297250"/>
              <a:gd name="connsiteX92" fmla="*/ 2907643 w 3619883"/>
              <a:gd name="connsiteY92" fmla="*/ 100020 h 4297250"/>
              <a:gd name="connsiteX93" fmla="*/ 2944022 w 3619883"/>
              <a:gd name="connsiteY93" fmla="*/ 30853 h 4297250"/>
              <a:gd name="connsiteX94" fmla="*/ 3022289 w 3619883"/>
              <a:gd name="connsiteY94" fmla="*/ 10893 h 4297250"/>
              <a:gd name="connsiteX95" fmla="*/ 3054807 w 3619883"/>
              <a:gd name="connsiteY95" fmla="*/ 24226 h 4297250"/>
              <a:gd name="connsiteX96" fmla="*/ 3141892 w 3619883"/>
              <a:gd name="connsiteY96" fmla="*/ 51925 h 4297250"/>
              <a:gd name="connsiteX97" fmla="*/ 3185711 w 3619883"/>
              <a:gd name="connsiteY97" fmla="*/ 59881 h 4297250"/>
              <a:gd name="connsiteX98" fmla="*/ 3219056 w 3619883"/>
              <a:gd name="connsiteY98" fmla="*/ 55536 h 4297250"/>
              <a:gd name="connsiteX99" fmla="*/ 3263425 w 3619883"/>
              <a:gd name="connsiteY99" fmla="*/ 51706 h 4297250"/>
              <a:gd name="connsiteX100" fmla="*/ 3296219 w 3619883"/>
              <a:gd name="connsiteY100" fmla="*/ 59147 h 4297250"/>
              <a:gd name="connsiteX101" fmla="*/ 3319094 w 3619883"/>
              <a:gd name="connsiteY101" fmla="*/ 42500 h 4297250"/>
              <a:gd name="connsiteX102" fmla="*/ 3420511 w 3619883"/>
              <a:gd name="connsiteY102" fmla="*/ 0 h 4297250"/>
              <a:gd name="connsiteX103" fmla="*/ 3453305 w 3619883"/>
              <a:gd name="connsiteY103" fmla="*/ 7440 h 4297250"/>
              <a:gd name="connsiteX104" fmla="*/ 3496571 w 3619883"/>
              <a:gd name="connsiteY104" fmla="*/ 27182 h 4297250"/>
              <a:gd name="connsiteX105" fmla="*/ 3602117 w 3619883"/>
              <a:gd name="connsiteY105" fmla="*/ 132521 h 4297250"/>
              <a:gd name="connsiteX106" fmla="*/ 3619883 w 3619883"/>
              <a:gd name="connsiteY106" fmla="*/ 140049 h 4297250"/>
              <a:gd name="connsiteX107" fmla="*/ 3619883 w 3619883"/>
              <a:gd name="connsiteY10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517252 w 3619883"/>
              <a:gd name="connsiteY14" fmla="*/ 4128157 h 4297250"/>
              <a:gd name="connsiteX15" fmla="*/ 1582936 w 3619883"/>
              <a:gd name="connsiteY15" fmla="*/ 4128157 h 4297250"/>
              <a:gd name="connsiteX16" fmla="*/ 1582936 w 3619883"/>
              <a:gd name="connsiteY16" fmla="*/ 3951392 h 4297250"/>
              <a:gd name="connsiteX17" fmla="*/ 1405151 w 3619883"/>
              <a:gd name="connsiteY17" fmla="*/ 3951392 h 4297250"/>
              <a:gd name="connsiteX18" fmla="*/ 1405151 w 3619883"/>
              <a:gd name="connsiteY18" fmla="*/ 4128157 h 4297250"/>
              <a:gd name="connsiteX19" fmla="*/ 1468988 w 3619883"/>
              <a:gd name="connsiteY19" fmla="*/ 4128157 h 4297250"/>
              <a:gd name="connsiteX20" fmla="*/ 1427396 w 3619883"/>
              <a:gd name="connsiteY20" fmla="*/ 4275461 h 4297250"/>
              <a:gd name="connsiteX21" fmla="*/ 1210751 w 3619883"/>
              <a:gd name="connsiteY21" fmla="*/ 4275461 h 4297250"/>
              <a:gd name="connsiteX22" fmla="*/ 1210751 w 3619883"/>
              <a:gd name="connsiteY22" fmla="*/ 4128157 h 4297250"/>
              <a:gd name="connsiteX23" fmla="*/ 1271978 w 3619883"/>
              <a:gd name="connsiteY23" fmla="*/ 4128157 h 4297250"/>
              <a:gd name="connsiteX24" fmla="*/ 1271978 w 3619883"/>
              <a:gd name="connsiteY24" fmla="*/ 3951392 h 4297250"/>
              <a:gd name="connsiteX25" fmla="*/ 1094193 w 3619883"/>
              <a:gd name="connsiteY25" fmla="*/ 3951392 h 4297250"/>
              <a:gd name="connsiteX26" fmla="*/ 1094193 w 3619883"/>
              <a:gd name="connsiteY26" fmla="*/ 4128157 h 4297250"/>
              <a:gd name="connsiteX27" fmla="*/ 1140354 w 3619883"/>
              <a:gd name="connsiteY27" fmla="*/ 4128157 h 4297250"/>
              <a:gd name="connsiteX28" fmla="*/ 1140354 w 3619883"/>
              <a:gd name="connsiteY28" fmla="*/ 4275461 h 4297250"/>
              <a:gd name="connsiteX29" fmla="*/ 953807 w 3619883"/>
              <a:gd name="connsiteY29" fmla="*/ 4275461 h 4297250"/>
              <a:gd name="connsiteX30" fmla="*/ 912215 w 3619883"/>
              <a:gd name="connsiteY30" fmla="*/ 4128157 h 4297250"/>
              <a:gd name="connsiteX31" fmla="*/ 961020 w 3619883"/>
              <a:gd name="connsiteY31" fmla="*/ 4128157 h 4297250"/>
              <a:gd name="connsiteX32" fmla="*/ 961020 w 3619883"/>
              <a:gd name="connsiteY32" fmla="*/ 3951392 h 4297250"/>
              <a:gd name="connsiteX33" fmla="*/ 783235 w 3619883"/>
              <a:gd name="connsiteY33" fmla="*/ 3951392 h 4297250"/>
              <a:gd name="connsiteX34" fmla="*/ 783235 w 3619883"/>
              <a:gd name="connsiteY34" fmla="*/ 4128157 h 4297250"/>
              <a:gd name="connsiteX35" fmla="*/ 871024 w 3619883"/>
              <a:gd name="connsiteY35" fmla="*/ 4128157 h 4297250"/>
              <a:gd name="connsiteX36" fmla="*/ 829432 w 3619883"/>
              <a:gd name="connsiteY36" fmla="*/ 4275461 h 4297250"/>
              <a:gd name="connsiteX37" fmla="*/ 611484 w 3619883"/>
              <a:gd name="connsiteY37" fmla="*/ 4275461 h 4297250"/>
              <a:gd name="connsiteX38" fmla="*/ 621247 w 3619883"/>
              <a:gd name="connsiteY38" fmla="*/ 4128157 h 4297250"/>
              <a:gd name="connsiteX39" fmla="*/ 650062 w 3619883"/>
              <a:gd name="connsiteY39" fmla="*/ 4128157 h 4297250"/>
              <a:gd name="connsiteX40" fmla="*/ 650062 w 3619883"/>
              <a:gd name="connsiteY40" fmla="*/ 3951392 h 4297250"/>
              <a:gd name="connsiteX41" fmla="*/ 472277 w 3619883"/>
              <a:gd name="connsiteY41" fmla="*/ 3951392 h 4297250"/>
              <a:gd name="connsiteX42" fmla="*/ 472277 w 3619883"/>
              <a:gd name="connsiteY42" fmla="*/ 4128157 h 4297250"/>
              <a:gd name="connsiteX43" fmla="*/ 522650 w 3619883"/>
              <a:gd name="connsiteY43" fmla="*/ 4128157 h 4297250"/>
              <a:gd name="connsiteX44" fmla="*/ 573998 w 3619883"/>
              <a:gd name="connsiteY44" fmla="*/ 4275461 h 4297250"/>
              <a:gd name="connsiteX45" fmla="*/ 336164 w 3619883"/>
              <a:gd name="connsiteY45" fmla="*/ 4275461 h 4297250"/>
              <a:gd name="connsiteX46" fmla="*/ 294572 w 3619883"/>
              <a:gd name="connsiteY46" fmla="*/ 4128157 h 4297250"/>
              <a:gd name="connsiteX47" fmla="*/ 339106 w 3619883"/>
              <a:gd name="connsiteY47" fmla="*/ 4128157 h 4297250"/>
              <a:gd name="connsiteX48" fmla="*/ 339106 w 3619883"/>
              <a:gd name="connsiteY48" fmla="*/ 3951392 h 4297250"/>
              <a:gd name="connsiteX49" fmla="*/ 161321 w 3619883"/>
              <a:gd name="connsiteY49" fmla="*/ 3951392 h 4297250"/>
              <a:gd name="connsiteX50" fmla="*/ 161321 w 3619883"/>
              <a:gd name="connsiteY50" fmla="*/ 4128157 h 4297250"/>
              <a:gd name="connsiteX51" fmla="*/ 230914 w 3619883"/>
              <a:gd name="connsiteY51" fmla="*/ 4128157 h 4297250"/>
              <a:gd name="connsiteX52" fmla="*/ 189322 w 3619883"/>
              <a:gd name="connsiteY52" fmla="*/ 4275461 h 4297250"/>
              <a:gd name="connsiteX53" fmla="*/ 0 w 3619883"/>
              <a:gd name="connsiteY53" fmla="*/ 4275461 h 4297250"/>
              <a:gd name="connsiteX54" fmla="*/ 0 w 3619883"/>
              <a:gd name="connsiteY54" fmla="*/ 42229 h 4297250"/>
              <a:gd name="connsiteX55" fmla="*/ 42464 w 3619883"/>
              <a:gd name="connsiteY55" fmla="*/ 40518 h 4297250"/>
              <a:gd name="connsiteX56" fmla="*/ 137733 w 3619883"/>
              <a:gd name="connsiteY56" fmla="*/ 35355 h 4297250"/>
              <a:gd name="connsiteX57" fmla="*/ 270565 w 3619883"/>
              <a:gd name="connsiteY57" fmla="*/ 29759 h 4297250"/>
              <a:gd name="connsiteX58" fmla="*/ 479734 w 3619883"/>
              <a:gd name="connsiteY58" fmla="*/ 45455 h 4297250"/>
              <a:gd name="connsiteX59" fmla="*/ 524103 w 3619883"/>
              <a:gd name="connsiteY59" fmla="*/ 41625 h 4297250"/>
              <a:gd name="connsiteX60" fmla="*/ 624416 w 3619883"/>
              <a:gd name="connsiteY60" fmla="*/ 22696 h 4297250"/>
              <a:gd name="connsiteX61" fmla="*/ 657762 w 3619883"/>
              <a:gd name="connsiteY61" fmla="*/ 18351 h 4297250"/>
              <a:gd name="connsiteX62" fmla="*/ 690557 w 3619883"/>
              <a:gd name="connsiteY62" fmla="*/ 25792 h 4297250"/>
              <a:gd name="connsiteX63" fmla="*/ 745123 w 3619883"/>
              <a:gd name="connsiteY63" fmla="*/ 40157 h 4297250"/>
              <a:gd name="connsiteX64" fmla="*/ 789493 w 3619883"/>
              <a:gd name="connsiteY64" fmla="*/ 36327 h 4297250"/>
              <a:gd name="connsiteX65" fmla="*/ 854255 w 3619883"/>
              <a:gd name="connsiteY65" fmla="*/ 68887 h 4297250"/>
              <a:gd name="connsiteX66" fmla="*/ 897520 w 3619883"/>
              <a:gd name="connsiteY66" fmla="*/ 88629 h 4297250"/>
              <a:gd name="connsiteX67" fmla="*/ 940510 w 3619883"/>
              <a:gd name="connsiteY67" fmla="*/ 114265 h 4297250"/>
              <a:gd name="connsiteX68" fmla="*/ 1082712 w 3619883"/>
              <a:gd name="connsiteY68" fmla="*/ 144543 h 4297250"/>
              <a:gd name="connsiteX69" fmla="*/ 1205348 w 3619883"/>
              <a:gd name="connsiteY69" fmla="*/ 120753 h 4297250"/>
              <a:gd name="connsiteX70" fmla="*/ 1271764 w 3619883"/>
              <a:gd name="connsiteY70" fmla="*/ 117956 h 4297250"/>
              <a:gd name="connsiteX71" fmla="*/ 1315583 w 3619883"/>
              <a:gd name="connsiteY71" fmla="*/ 125912 h 4297250"/>
              <a:gd name="connsiteX72" fmla="*/ 1359125 w 3619883"/>
              <a:gd name="connsiteY72" fmla="*/ 139761 h 4297250"/>
              <a:gd name="connsiteX73" fmla="*/ 1391919 w 3619883"/>
              <a:gd name="connsiteY73" fmla="*/ 147202 h 4297250"/>
              <a:gd name="connsiteX74" fmla="*/ 1436563 w 3619883"/>
              <a:gd name="connsiteY74" fmla="*/ 137480 h 4297250"/>
              <a:gd name="connsiteX75" fmla="*/ 1471566 w 3619883"/>
              <a:gd name="connsiteY75" fmla="*/ 97777 h 4297250"/>
              <a:gd name="connsiteX76" fmla="*/ 1505739 w 3619883"/>
              <a:gd name="connsiteY76" fmla="*/ 75753 h 4297250"/>
              <a:gd name="connsiteX77" fmla="*/ 1590891 w 3619883"/>
              <a:gd name="connsiteY77" fmla="*/ 144702 h 4297250"/>
              <a:gd name="connsiteX78" fmla="*/ 1625616 w 3619883"/>
              <a:gd name="connsiteY78" fmla="*/ 110893 h 4297250"/>
              <a:gd name="connsiteX79" fmla="*/ 1658964 w 3619883"/>
              <a:gd name="connsiteY79" fmla="*/ 106547 h 4297250"/>
              <a:gd name="connsiteX80" fmla="*/ 1746598 w 3619883"/>
              <a:gd name="connsiteY80" fmla="*/ 122460 h 4297250"/>
              <a:gd name="connsiteX81" fmla="*/ 1811913 w 3619883"/>
              <a:gd name="connsiteY81" fmla="*/ 143234 h 4297250"/>
              <a:gd name="connsiteX82" fmla="*/ 1856557 w 3619883"/>
              <a:gd name="connsiteY82" fmla="*/ 133511 h 4297250"/>
              <a:gd name="connsiteX83" fmla="*/ 2066003 w 3619883"/>
              <a:gd name="connsiteY83" fmla="*/ 143313 h 4297250"/>
              <a:gd name="connsiteX84" fmla="*/ 2177615 w 3619883"/>
              <a:gd name="connsiteY84" fmla="*/ 119007 h 4297250"/>
              <a:gd name="connsiteX85" fmla="*/ 2255883 w 3619883"/>
              <a:gd name="connsiteY85" fmla="*/ 99047 h 4297250"/>
              <a:gd name="connsiteX86" fmla="*/ 2344622 w 3619883"/>
              <a:gd name="connsiteY86" fmla="*/ 91388 h 4297250"/>
              <a:gd name="connsiteX87" fmla="*/ 2455682 w 3619883"/>
              <a:gd name="connsiteY87" fmla="*/ 78869 h 4297250"/>
              <a:gd name="connsiteX88" fmla="*/ 2632609 w 3619883"/>
              <a:gd name="connsiteY88" fmla="*/ 75338 h 4297250"/>
              <a:gd name="connsiteX89" fmla="*/ 2742291 w 3619883"/>
              <a:gd name="connsiteY89" fmla="*/ 92282 h 4297250"/>
              <a:gd name="connsiteX90" fmla="*/ 2851974 w 3619883"/>
              <a:gd name="connsiteY90" fmla="*/ 109227 h 4297250"/>
              <a:gd name="connsiteX91" fmla="*/ 2907643 w 3619883"/>
              <a:gd name="connsiteY91" fmla="*/ 100020 h 4297250"/>
              <a:gd name="connsiteX92" fmla="*/ 2944022 w 3619883"/>
              <a:gd name="connsiteY92" fmla="*/ 30853 h 4297250"/>
              <a:gd name="connsiteX93" fmla="*/ 3022289 w 3619883"/>
              <a:gd name="connsiteY93" fmla="*/ 10893 h 4297250"/>
              <a:gd name="connsiteX94" fmla="*/ 3054807 w 3619883"/>
              <a:gd name="connsiteY94" fmla="*/ 24226 h 4297250"/>
              <a:gd name="connsiteX95" fmla="*/ 3141892 w 3619883"/>
              <a:gd name="connsiteY95" fmla="*/ 51925 h 4297250"/>
              <a:gd name="connsiteX96" fmla="*/ 3185711 w 3619883"/>
              <a:gd name="connsiteY96" fmla="*/ 59881 h 4297250"/>
              <a:gd name="connsiteX97" fmla="*/ 3219056 w 3619883"/>
              <a:gd name="connsiteY97" fmla="*/ 55536 h 4297250"/>
              <a:gd name="connsiteX98" fmla="*/ 3263425 w 3619883"/>
              <a:gd name="connsiteY98" fmla="*/ 51706 h 4297250"/>
              <a:gd name="connsiteX99" fmla="*/ 3296219 w 3619883"/>
              <a:gd name="connsiteY99" fmla="*/ 59147 h 4297250"/>
              <a:gd name="connsiteX100" fmla="*/ 3319094 w 3619883"/>
              <a:gd name="connsiteY100" fmla="*/ 42500 h 4297250"/>
              <a:gd name="connsiteX101" fmla="*/ 3420511 w 3619883"/>
              <a:gd name="connsiteY101" fmla="*/ 0 h 4297250"/>
              <a:gd name="connsiteX102" fmla="*/ 3453305 w 3619883"/>
              <a:gd name="connsiteY102" fmla="*/ 7440 h 4297250"/>
              <a:gd name="connsiteX103" fmla="*/ 3496571 w 3619883"/>
              <a:gd name="connsiteY103" fmla="*/ 27182 h 4297250"/>
              <a:gd name="connsiteX104" fmla="*/ 3602117 w 3619883"/>
              <a:gd name="connsiteY104" fmla="*/ 132521 h 4297250"/>
              <a:gd name="connsiteX105" fmla="*/ 3619883 w 3619883"/>
              <a:gd name="connsiteY105" fmla="*/ 140049 h 4297250"/>
              <a:gd name="connsiteX106" fmla="*/ 3619883 w 3619883"/>
              <a:gd name="connsiteY10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517252 w 3619883"/>
              <a:gd name="connsiteY14" fmla="*/ 4128157 h 4297250"/>
              <a:gd name="connsiteX15" fmla="*/ 1582936 w 3619883"/>
              <a:gd name="connsiteY15" fmla="*/ 3951392 h 4297250"/>
              <a:gd name="connsiteX16" fmla="*/ 1405151 w 3619883"/>
              <a:gd name="connsiteY16" fmla="*/ 3951392 h 4297250"/>
              <a:gd name="connsiteX17" fmla="*/ 1405151 w 3619883"/>
              <a:gd name="connsiteY17" fmla="*/ 4128157 h 4297250"/>
              <a:gd name="connsiteX18" fmla="*/ 1468988 w 3619883"/>
              <a:gd name="connsiteY18" fmla="*/ 4128157 h 4297250"/>
              <a:gd name="connsiteX19" fmla="*/ 1427396 w 3619883"/>
              <a:gd name="connsiteY19" fmla="*/ 4275461 h 4297250"/>
              <a:gd name="connsiteX20" fmla="*/ 1210751 w 3619883"/>
              <a:gd name="connsiteY20" fmla="*/ 4275461 h 4297250"/>
              <a:gd name="connsiteX21" fmla="*/ 1210751 w 3619883"/>
              <a:gd name="connsiteY21" fmla="*/ 4128157 h 4297250"/>
              <a:gd name="connsiteX22" fmla="*/ 1271978 w 3619883"/>
              <a:gd name="connsiteY22" fmla="*/ 4128157 h 4297250"/>
              <a:gd name="connsiteX23" fmla="*/ 1271978 w 3619883"/>
              <a:gd name="connsiteY23" fmla="*/ 3951392 h 4297250"/>
              <a:gd name="connsiteX24" fmla="*/ 1094193 w 3619883"/>
              <a:gd name="connsiteY24" fmla="*/ 3951392 h 4297250"/>
              <a:gd name="connsiteX25" fmla="*/ 1094193 w 3619883"/>
              <a:gd name="connsiteY25" fmla="*/ 4128157 h 4297250"/>
              <a:gd name="connsiteX26" fmla="*/ 1140354 w 3619883"/>
              <a:gd name="connsiteY26" fmla="*/ 4128157 h 4297250"/>
              <a:gd name="connsiteX27" fmla="*/ 1140354 w 3619883"/>
              <a:gd name="connsiteY27" fmla="*/ 4275461 h 4297250"/>
              <a:gd name="connsiteX28" fmla="*/ 953807 w 3619883"/>
              <a:gd name="connsiteY28" fmla="*/ 4275461 h 4297250"/>
              <a:gd name="connsiteX29" fmla="*/ 912215 w 3619883"/>
              <a:gd name="connsiteY29" fmla="*/ 4128157 h 4297250"/>
              <a:gd name="connsiteX30" fmla="*/ 961020 w 3619883"/>
              <a:gd name="connsiteY30" fmla="*/ 4128157 h 4297250"/>
              <a:gd name="connsiteX31" fmla="*/ 961020 w 3619883"/>
              <a:gd name="connsiteY31" fmla="*/ 3951392 h 4297250"/>
              <a:gd name="connsiteX32" fmla="*/ 783235 w 3619883"/>
              <a:gd name="connsiteY32" fmla="*/ 3951392 h 4297250"/>
              <a:gd name="connsiteX33" fmla="*/ 783235 w 3619883"/>
              <a:gd name="connsiteY33" fmla="*/ 4128157 h 4297250"/>
              <a:gd name="connsiteX34" fmla="*/ 871024 w 3619883"/>
              <a:gd name="connsiteY34" fmla="*/ 4128157 h 4297250"/>
              <a:gd name="connsiteX35" fmla="*/ 829432 w 3619883"/>
              <a:gd name="connsiteY35" fmla="*/ 4275461 h 4297250"/>
              <a:gd name="connsiteX36" fmla="*/ 611484 w 3619883"/>
              <a:gd name="connsiteY36" fmla="*/ 4275461 h 4297250"/>
              <a:gd name="connsiteX37" fmla="*/ 621247 w 3619883"/>
              <a:gd name="connsiteY37" fmla="*/ 4128157 h 4297250"/>
              <a:gd name="connsiteX38" fmla="*/ 650062 w 3619883"/>
              <a:gd name="connsiteY38" fmla="*/ 4128157 h 4297250"/>
              <a:gd name="connsiteX39" fmla="*/ 650062 w 3619883"/>
              <a:gd name="connsiteY39" fmla="*/ 3951392 h 4297250"/>
              <a:gd name="connsiteX40" fmla="*/ 472277 w 3619883"/>
              <a:gd name="connsiteY40" fmla="*/ 3951392 h 4297250"/>
              <a:gd name="connsiteX41" fmla="*/ 472277 w 3619883"/>
              <a:gd name="connsiteY41" fmla="*/ 4128157 h 4297250"/>
              <a:gd name="connsiteX42" fmla="*/ 522650 w 3619883"/>
              <a:gd name="connsiteY42" fmla="*/ 4128157 h 4297250"/>
              <a:gd name="connsiteX43" fmla="*/ 573998 w 3619883"/>
              <a:gd name="connsiteY43" fmla="*/ 4275461 h 4297250"/>
              <a:gd name="connsiteX44" fmla="*/ 336164 w 3619883"/>
              <a:gd name="connsiteY44" fmla="*/ 4275461 h 4297250"/>
              <a:gd name="connsiteX45" fmla="*/ 294572 w 3619883"/>
              <a:gd name="connsiteY45" fmla="*/ 4128157 h 4297250"/>
              <a:gd name="connsiteX46" fmla="*/ 339106 w 3619883"/>
              <a:gd name="connsiteY46" fmla="*/ 4128157 h 4297250"/>
              <a:gd name="connsiteX47" fmla="*/ 339106 w 3619883"/>
              <a:gd name="connsiteY47" fmla="*/ 3951392 h 4297250"/>
              <a:gd name="connsiteX48" fmla="*/ 161321 w 3619883"/>
              <a:gd name="connsiteY48" fmla="*/ 3951392 h 4297250"/>
              <a:gd name="connsiteX49" fmla="*/ 161321 w 3619883"/>
              <a:gd name="connsiteY49" fmla="*/ 4128157 h 4297250"/>
              <a:gd name="connsiteX50" fmla="*/ 230914 w 3619883"/>
              <a:gd name="connsiteY50" fmla="*/ 4128157 h 4297250"/>
              <a:gd name="connsiteX51" fmla="*/ 189322 w 3619883"/>
              <a:gd name="connsiteY51" fmla="*/ 4275461 h 4297250"/>
              <a:gd name="connsiteX52" fmla="*/ 0 w 3619883"/>
              <a:gd name="connsiteY52" fmla="*/ 4275461 h 4297250"/>
              <a:gd name="connsiteX53" fmla="*/ 0 w 3619883"/>
              <a:gd name="connsiteY53" fmla="*/ 42229 h 4297250"/>
              <a:gd name="connsiteX54" fmla="*/ 42464 w 3619883"/>
              <a:gd name="connsiteY54" fmla="*/ 40518 h 4297250"/>
              <a:gd name="connsiteX55" fmla="*/ 137733 w 3619883"/>
              <a:gd name="connsiteY55" fmla="*/ 35355 h 4297250"/>
              <a:gd name="connsiteX56" fmla="*/ 270565 w 3619883"/>
              <a:gd name="connsiteY56" fmla="*/ 29759 h 4297250"/>
              <a:gd name="connsiteX57" fmla="*/ 479734 w 3619883"/>
              <a:gd name="connsiteY57" fmla="*/ 45455 h 4297250"/>
              <a:gd name="connsiteX58" fmla="*/ 524103 w 3619883"/>
              <a:gd name="connsiteY58" fmla="*/ 41625 h 4297250"/>
              <a:gd name="connsiteX59" fmla="*/ 624416 w 3619883"/>
              <a:gd name="connsiteY59" fmla="*/ 22696 h 4297250"/>
              <a:gd name="connsiteX60" fmla="*/ 657762 w 3619883"/>
              <a:gd name="connsiteY60" fmla="*/ 18351 h 4297250"/>
              <a:gd name="connsiteX61" fmla="*/ 690557 w 3619883"/>
              <a:gd name="connsiteY61" fmla="*/ 25792 h 4297250"/>
              <a:gd name="connsiteX62" fmla="*/ 745123 w 3619883"/>
              <a:gd name="connsiteY62" fmla="*/ 40157 h 4297250"/>
              <a:gd name="connsiteX63" fmla="*/ 789493 w 3619883"/>
              <a:gd name="connsiteY63" fmla="*/ 36327 h 4297250"/>
              <a:gd name="connsiteX64" fmla="*/ 854255 w 3619883"/>
              <a:gd name="connsiteY64" fmla="*/ 68887 h 4297250"/>
              <a:gd name="connsiteX65" fmla="*/ 897520 w 3619883"/>
              <a:gd name="connsiteY65" fmla="*/ 88629 h 4297250"/>
              <a:gd name="connsiteX66" fmla="*/ 940510 w 3619883"/>
              <a:gd name="connsiteY66" fmla="*/ 114265 h 4297250"/>
              <a:gd name="connsiteX67" fmla="*/ 1082712 w 3619883"/>
              <a:gd name="connsiteY67" fmla="*/ 144543 h 4297250"/>
              <a:gd name="connsiteX68" fmla="*/ 1205348 w 3619883"/>
              <a:gd name="connsiteY68" fmla="*/ 120753 h 4297250"/>
              <a:gd name="connsiteX69" fmla="*/ 1271764 w 3619883"/>
              <a:gd name="connsiteY69" fmla="*/ 117956 h 4297250"/>
              <a:gd name="connsiteX70" fmla="*/ 1315583 w 3619883"/>
              <a:gd name="connsiteY70" fmla="*/ 125912 h 4297250"/>
              <a:gd name="connsiteX71" fmla="*/ 1359125 w 3619883"/>
              <a:gd name="connsiteY71" fmla="*/ 139761 h 4297250"/>
              <a:gd name="connsiteX72" fmla="*/ 1391919 w 3619883"/>
              <a:gd name="connsiteY72" fmla="*/ 147202 h 4297250"/>
              <a:gd name="connsiteX73" fmla="*/ 1436563 w 3619883"/>
              <a:gd name="connsiteY73" fmla="*/ 137480 h 4297250"/>
              <a:gd name="connsiteX74" fmla="*/ 1471566 w 3619883"/>
              <a:gd name="connsiteY74" fmla="*/ 97777 h 4297250"/>
              <a:gd name="connsiteX75" fmla="*/ 1505739 w 3619883"/>
              <a:gd name="connsiteY75" fmla="*/ 75753 h 4297250"/>
              <a:gd name="connsiteX76" fmla="*/ 1590891 w 3619883"/>
              <a:gd name="connsiteY76" fmla="*/ 144702 h 4297250"/>
              <a:gd name="connsiteX77" fmla="*/ 1625616 w 3619883"/>
              <a:gd name="connsiteY77" fmla="*/ 110893 h 4297250"/>
              <a:gd name="connsiteX78" fmla="*/ 1658964 w 3619883"/>
              <a:gd name="connsiteY78" fmla="*/ 106547 h 4297250"/>
              <a:gd name="connsiteX79" fmla="*/ 1746598 w 3619883"/>
              <a:gd name="connsiteY79" fmla="*/ 122460 h 4297250"/>
              <a:gd name="connsiteX80" fmla="*/ 1811913 w 3619883"/>
              <a:gd name="connsiteY80" fmla="*/ 143234 h 4297250"/>
              <a:gd name="connsiteX81" fmla="*/ 1856557 w 3619883"/>
              <a:gd name="connsiteY81" fmla="*/ 133511 h 4297250"/>
              <a:gd name="connsiteX82" fmla="*/ 2066003 w 3619883"/>
              <a:gd name="connsiteY82" fmla="*/ 143313 h 4297250"/>
              <a:gd name="connsiteX83" fmla="*/ 2177615 w 3619883"/>
              <a:gd name="connsiteY83" fmla="*/ 119007 h 4297250"/>
              <a:gd name="connsiteX84" fmla="*/ 2255883 w 3619883"/>
              <a:gd name="connsiteY84" fmla="*/ 99047 h 4297250"/>
              <a:gd name="connsiteX85" fmla="*/ 2344622 w 3619883"/>
              <a:gd name="connsiteY85" fmla="*/ 91388 h 4297250"/>
              <a:gd name="connsiteX86" fmla="*/ 2455682 w 3619883"/>
              <a:gd name="connsiteY86" fmla="*/ 78869 h 4297250"/>
              <a:gd name="connsiteX87" fmla="*/ 2632609 w 3619883"/>
              <a:gd name="connsiteY87" fmla="*/ 75338 h 4297250"/>
              <a:gd name="connsiteX88" fmla="*/ 2742291 w 3619883"/>
              <a:gd name="connsiteY88" fmla="*/ 92282 h 4297250"/>
              <a:gd name="connsiteX89" fmla="*/ 2851974 w 3619883"/>
              <a:gd name="connsiteY89" fmla="*/ 109227 h 4297250"/>
              <a:gd name="connsiteX90" fmla="*/ 2907643 w 3619883"/>
              <a:gd name="connsiteY90" fmla="*/ 100020 h 4297250"/>
              <a:gd name="connsiteX91" fmla="*/ 2944022 w 3619883"/>
              <a:gd name="connsiteY91" fmla="*/ 30853 h 4297250"/>
              <a:gd name="connsiteX92" fmla="*/ 3022289 w 3619883"/>
              <a:gd name="connsiteY92" fmla="*/ 10893 h 4297250"/>
              <a:gd name="connsiteX93" fmla="*/ 3054807 w 3619883"/>
              <a:gd name="connsiteY93" fmla="*/ 24226 h 4297250"/>
              <a:gd name="connsiteX94" fmla="*/ 3141892 w 3619883"/>
              <a:gd name="connsiteY94" fmla="*/ 51925 h 4297250"/>
              <a:gd name="connsiteX95" fmla="*/ 3185711 w 3619883"/>
              <a:gd name="connsiteY95" fmla="*/ 59881 h 4297250"/>
              <a:gd name="connsiteX96" fmla="*/ 3219056 w 3619883"/>
              <a:gd name="connsiteY96" fmla="*/ 55536 h 4297250"/>
              <a:gd name="connsiteX97" fmla="*/ 3263425 w 3619883"/>
              <a:gd name="connsiteY97" fmla="*/ 51706 h 4297250"/>
              <a:gd name="connsiteX98" fmla="*/ 3296219 w 3619883"/>
              <a:gd name="connsiteY98" fmla="*/ 59147 h 4297250"/>
              <a:gd name="connsiteX99" fmla="*/ 3319094 w 3619883"/>
              <a:gd name="connsiteY99" fmla="*/ 42500 h 4297250"/>
              <a:gd name="connsiteX100" fmla="*/ 3420511 w 3619883"/>
              <a:gd name="connsiteY100" fmla="*/ 0 h 4297250"/>
              <a:gd name="connsiteX101" fmla="*/ 3453305 w 3619883"/>
              <a:gd name="connsiteY101" fmla="*/ 7440 h 4297250"/>
              <a:gd name="connsiteX102" fmla="*/ 3496571 w 3619883"/>
              <a:gd name="connsiteY102" fmla="*/ 27182 h 4297250"/>
              <a:gd name="connsiteX103" fmla="*/ 3602117 w 3619883"/>
              <a:gd name="connsiteY103" fmla="*/ 132521 h 4297250"/>
              <a:gd name="connsiteX104" fmla="*/ 3619883 w 3619883"/>
              <a:gd name="connsiteY104" fmla="*/ 140049 h 4297250"/>
              <a:gd name="connsiteX105" fmla="*/ 3619883 w 3619883"/>
              <a:gd name="connsiteY10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582936 w 3619883"/>
              <a:gd name="connsiteY14" fmla="*/ 3951392 h 4297250"/>
              <a:gd name="connsiteX15" fmla="*/ 1405151 w 3619883"/>
              <a:gd name="connsiteY15" fmla="*/ 3951392 h 4297250"/>
              <a:gd name="connsiteX16" fmla="*/ 1405151 w 3619883"/>
              <a:gd name="connsiteY16" fmla="*/ 4128157 h 4297250"/>
              <a:gd name="connsiteX17" fmla="*/ 1468988 w 3619883"/>
              <a:gd name="connsiteY17" fmla="*/ 4128157 h 4297250"/>
              <a:gd name="connsiteX18" fmla="*/ 1427396 w 3619883"/>
              <a:gd name="connsiteY18" fmla="*/ 4275461 h 4297250"/>
              <a:gd name="connsiteX19" fmla="*/ 1210751 w 3619883"/>
              <a:gd name="connsiteY19" fmla="*/ 4275461 h 4297250"/>
              <a:gd name="connsiteX20" fmla="*/ 1210751 w 3619883"/>
              <a:gd name="connsiteY20" fmla="*/ 4128157 h 4297250"/>
              <a:gd name="connsiteX21" fmla="*/ 1271978 w 3619883"/>
              <a:gd name="connsiteY21" fmla="*/ 4128157 h 4297250"/>
              <a:gd name="connsiteX22" fmla="*/ 1271978 w 3619883"/>
              <a:gd name="connsiteY22" fmla="*/ 3951392 h 4297250"/>
              <a:gd name="connsiteX23" fmla="*/ 1094193 w 3619883"/>
              <a:gd name="connsiteY23" fmla="*/ 3951392 h 4297250"/>
              <a:gd name="connsiteX24" fmla="*/ 1094193 w 3619883"/>
              <a:gd name="connsiteY24" fmla="*/ 4128157 h 4297250"/>
              <a:gd name="connsiteX25" fmla="*/ 1140354 w 3619883"/>
              <a:gd name="connsiteY25" fmla="*/ 4128157 h 4297250"/>
              <a:gd name="connsiteX26" fmla="*/ 1140354 w 3619883"/>
              <a:gd name="connsiteY26" fmla="*/ 4275461 h 4297250"/>
              <a:gd name="connsiteX27" fmla="*/ 953807 w 3619883"/>
              <a:gd name="connsiteY27" fmla="*/ 4275461 h 4297250"/>
              <a:gd name="connsiteX28" fmla="*/ 912215 w 3619883"/>
              <a:gd name="connsiteY28" fmla="*/ 4128157 h 4297250"/>
              <a:gd name="connsiteX29" fmla="*/ 961020 w 3619883"/>
              <a:gd name="connsiteY29" fmla="*/ 4128157 h 4297250"/>
              <a:gd name="connsiteX30" fmla="*/ 961020 w 3619883"/>
              <a:gd name="connsiteY30" fmla="*/ 3951392 h 4297250"/>
              <a:gd name="connsiteX31" fmla="*/ 783235 w 3619883"/>
              <a:gd name="connsiteY31" fmla="*/ 3951392 h 4297250"/>
              <a:gd name="connsiteX32" fmla="*/ 783235 w 3619883"/>
              <a:gd name="connsiteY32" fmla="*/ 4128157 h 4297250"/>
              <a:gd name="connsiteX33" fmla="*/ 871024 w 3619883"/>
              <a:gd name="connsiteY33" fmla="*/ 4128157 h 4297250"/>
              <a:gd name="connsiteX34" fmla="*/ 829432 w 3619883"/>
              <a:gd name="connsiteY34" fmla="*/ 4275461 h 4297250"/>
              <a:gd name="connsiteX35" fmla="*/ 611484 w 3619883"/>
              <a:gd name="connsiteY35" fmla="*/ 4275461 h 4297250"/>
              <a:gd name="connsiteX36" fmla="*/ 621247 w 3619883"/>
              <a:gd name="connsiteY36" fmla="*/ 4128157 h 4297250"/>
              <a:gd name="connsiteX37" fmla="*/ 650062 w 3619883"/>
              <a:gd name="connsiteY37" fmla="*/ 4128157 h 4297250"/>
              <a:gd name="connsiteX38" fmla="*/ 650062 w 3619883"/>
              <a:gd name="connsiteY38" fmla="*/ 3951392 h 4297250"/>
              <a:gd name="connsiteX39" fmla="*/ 472277 w 3619883"/>
              <a:gd name="connsiteY39" fmla="*/ 3951392 h 4297250"/>
              <a:gd name="connsiteX40" fmla="*/ 472277 w 3619883"/>
              <a:gd name="connsiteY40" fmla="*/ 4128157 h 4297250"/>
              <a:gd name="connsiteX41" fmla="*/ 522650 w 3619883"/>
              <a:gd name="connsiteY41" fmla="*/ 4128157 h 4297250"/>
              <a:gd name="connsiteX42" fmla="*/ 573998 w 3619883"/>
              <a:gd name="connsiteY42" fmla="*/ 4275461 h 4297250"/>
              <a:gd name="connsiteX43" fmla="*/ 336164 w 3619883"/>
              <a:gd name="connsiteY43" fmla="*/ 4275461 h 4297250"/>
              <a:gd name="connsiteX44" fmla="*/ 294572 w 3619883"/>
              <a:gd name="connsiteY44" fmla="*/ 4128157 h 4297250"/>
              <a:gd name="connsiteX45" fmla="*/ 339106 w 3619883"/>
              <a:gd name="connsiteY45" fmla="*/ 4128157 h 4297250"/>
              <a:gd name="connsiteX46" fmla="*/ 339106 w 3619883"/>
              <a:gd name="connsiteY46" fmla="*/ 3951392 h 4297250"/>
              <a:gd name="connsiteX47" fmla="*/ 161321 w 3619883"/>
              <a:gd name="connsiteY47" fmla="*/ 3951392 h 4297250"/>
              <a:gd name="connsiteX48" fmla="*/ 161321 w 3619883"/>
              <a:gd name="connsiteY48" fmla="*/ 4128157 h 4297250"/>
              <a:gd name="connsiteX49" fmla="*/ 230914 w 3619883"/>
              <a:gd name="connsiteY49" fmla="*/ 4128157 h 4297250"/>
              <a:gd name="connsiteX50" fmla="*/ 189322 w 3619883"/>
              <a:gd name="connsiteY50" fmla="*/ 4275461 h 4297250"/>
              <a:gd name="connsiteX51" fmla="*/ 0 w 3619883"/>
              <a:gd name="connsiteY51" fmla="*/ 4275461 h 4297250"/>
              <a:gd name="connsiteX52" fmla="*/ 0 w 3619883"/>
              <a:gd name="connsiteY52" fmla="*/ 42229 h 4297250"/>
              <a:gd name="connsiteX53" fmla="*/ 42464 w 3619883"/>
              <a:gd name="connsiteY53" fmla="*/ 40518 h 4297250"/>
              <a:gd name="connsiteX54" fmla="*/ 137733 w 3619883"/>
              <a:gd name="connsiteY54" fmla="*/ 35355 h 4297250"/>
              <a:gd name="connsiteX55" fmla="*/ 270565 w 3619883"/>
              <a:gd name="connsiteY55" fmla="*/ 29759 h 4297250"/>
              <a:gd name="connsiteX56" fmla="*/ 479734 w 3619883"/>
              <a:gd name="connsiteY56" fmla="*/ 45455 h 4297250"/>
              <a:gd name="connsiteX57" fmla="*/ 524103 w 3619883"/>
              <a:gd name="connsiteY57" fmla="*/ 41625 h 4297250"/>
              <a:gd name="connsiteX58" fmla="*/ 624416 w 3619883"/>
              <a:gd name="connsiteY58" fmla="*/ 22696 h 4297250"/>
              <a:gd name="connsiteX59" fmla="*/ 657762 w 3619883"/>
              <a:gd name="connsiteY59" fmla="*/ 18351 h 4297250"/>
              <a:gd name="connsiteX60" fmla="*/ 690557 w 3619883"/>
              <a:gd name="connsiteY60" fmla="*/ 25792 h 4297250"/>
              <a:gd name="connsiteX61" fmla="*/ 745123 w 3619883"/>
              <a:gd name="connsiteY61" fmla="*/ 40157 h 4297250"/>
              <a:gd name="connsiteX62" fmla="*/ 789493 w 3619883"/>
              <a:gd name="connsiteY62" fmla="*/ 36327 h 4297250"/>
              <a:gd name="connsiteX63" fmla="*/ 854255 w 3619883"/>
              <a:gd name="connsiteY63" fmla="*/ 68887 h 4297250"/>
              <a:gd name="connsiteX64" fmla="*/ 897520 w 3619883"/>
              <a:gd name="connsiteY64" fmla="*/ 88629 h 4297250"/>
              <a:gd name="connsiteX65" fmla="*/ 940510 w 3619883"/>
              <a:gd name="connsiteY65" fmla="*/ 114265 h 4297250"/>
              <a:gd name="connsiteX66" fmla="*/ 1082712 w 3619883"/>
              <a:gd name="connsiteY66" fmla="*/ 144543 h 4297250"/>
              <a:gd name="connsiteX67" fmla="*/ 1205348 w 3619883"/>
              <a:gd name="connsiteY67" fmla="*/ 120753 h 4297250"/>
              <a:gd name="connsiteX68" fmla="*/ 1271764 w 3619883"/>
              <a:gd name="connsiteY68" fmla="*/ 117956 h 4297250"/>
              <a:gd name="connsiteX69" fmla="*/ 1315583 w 3619883"/>
              <a:gd name="connsiteY69" fmla="*/ 125912 h 4297250"/>
              <a:gd name="connsiteX70" fmla="*/ 1359125 w 3619883"/>
              <a:gd name="connsiteY70" fmla="*/ 139761 h 4297250"/>
              <a:gd name="connsiteX71" fmla="*/ 1391919 w 3619883"/>
              <a:gd name="connsiteY71" fmla="*/ 147202 h 4297250"/>
              <a:gd name="connsiteX72" fmla="*/ 1436563 w 3619883"/>
              <a:gd name="connsiteY72" fmla="*/ 137480 h 4297250"/>
              <a:gd name="connsiteX73" fmla="*/ 1471566 w 3619883"/>
              <a:gd name="connsiteY73" fmla="*/ 97777 h 4297250"/>
              <a:gd name="connsiteX74" fmla="*/ 1505739 w 3619883"/>
              <a:gd name="connsiteY74" fmla="*/ 75753 h 4297250"/>
              <a:gd name="connsiteX75" fmla="*/ 1590891 w 3619883"/>
              <a:gd name="connsiteY75" fmla="*/ 144702 h 4297250"/>
              <a:gd name="connsiteX76" fmla="*/ 1625616 w 3619883"/>
              <a:gd name="connsiteY76" fmla="*/ 110893 h 4297250"/>
              <a:gd name="connsiteX77" fmla="*/ 1658964 w 3619883"/>
              <a:gd name="connsiteY77" fmla="*/ 106547 h 4297250"/>
              <a:gd name="connsiteX78" fmla="*/ 1746598 w 3619883"/>
              <a:gd name="connsiteY78" fmla="*/ 122460 h 4297250"/>
              <a:gd name="connsiteX79" fmla="*/ 1811913 w 3619883"/>
              <a:gd name="connsiteY79" fmla="*/ 143234 h 4297250"/>
              <a:gd name="connsiteX80" fmla="*/ 1856557 w 3619883"/>
              <a:gd name="connsiteY80" fmla="*/ 133511 h 4297250"/>
              <a:gd name="connsiteX81" fmla="*/ 2066003 w 3619883"/>
              <a:gd name="connsiteY81" fmla="*/ 143313 h 4297250"/>
              <a:gd name="connsiteX82" fmla="*/ 2177615 w 3619883"/>
              <a:gd name="connsiteY82" fmla="*/ 119007 h 4297250"/>
              <a:gd name="connsiteX83" fmla="*/ 2255883 w 3619883"/>
              <a:gd name="connsiteY83" fmla="*/ 99047 h 4297250"/>
              <a:gd name="connsiteX84" fmla="*/ 2344622 w 3619883"/>
              <a:gd name="connsiteY84" fmla="*/ 91388 h 4297250"/>
              <a:gd name="connsiteX85" fmla="*/ 2455682 w 3619883"/>
              <a:gd name="connsiteY85" fmla="*/ 78869 h 4297250"/>
              <a:gd name="connsiteX86" fmla="*/ 2632609 w 3619883"/>
              <a:gd name="connsiteY86" fmla="*/ 75338 h 4297250"/>
              <a:gd name="connsiteX87" fmla="*/ 2742291 w 3619883"/>
              <a:gd name="connsiteY87" fmla="*/ 92282 h 4297250"/>
              <a:gd name="connsiteX88" fmla="*/ 2851974 w 3619883"/>
              <a:gd name="connsiteY88" fmla="*/ 109227 h 4297250"/>
              <a:gd name="connsiteX89" fmla="*/ 2907643 w 3619883"/>
              <a:gd name="connsiteY89" fmla="*/ 100020 h 4297250"/>
              <a:gd name="connsiteX90" fmla="*/ 2944022 w 3619883"/>
              <a:gd name="connsiteY90" fmla="*/ 30853 h 4297250"/>
              <a:gd name="connsiteX91" fmla="*/ 3022289 w 3619883"/>
              <a:gd name="connsiteY91" fmla="*/ 10893 h 4297250"/>
              <a:gd name="connsiteX92" fmla="*/ 3054807 w 3619883"/>
              <a:gd name="connsiteY92" fmla="*/ 24226 h 4297250"/>
              <a:gd name="connsiteX93" fmla="*/ 3141892 w 3619883"/>
              <a:gd name="connsiteY93" fmla="*/ 51925 h 4297250"/>
              <a:gd name="connsiteX94" fmla="*/ 3185711 w 3619883"/>
              <a:gd name="connsiteY94" fmla="*/ 59881 h 4297250"/>
              <a:gd name="connsiteX95" fmla="*/ 3219056 w 3619883"/>
              <a:gd name="connsiteY95" fmla="*/ 55536 h 4297250"/>
              <a:gd name="connsiteX96" fmla="*/ 3263425 w 3619883"/>
              <a:gd name="connsiteY96" fmla="*/ 51706 h 4297250"/>
              <a:gd name="connsiteX97" fmla="*/ 3296219 w 3619883"/>
              <a:gd name="connsiteY97" fmla="*/ 59147 h 4297250"/>
              <a:gd name="connsiteX98" fmla="*/ 3319094 w 3619883"/>
              <a:gd name="connsiteY98" fmla="*/ 42500 h 4297250"/>
              <a:gd name="connsiteX99" fmla="*/ 3420511 w 3619883"/>
              <a:gd name="connsiteY99" fmla="*/ 0 h 4297250"/>
              <a:gd name="connsiteX100" fmla="*/ 3453305 w 3619883"/>
              <a:gd name="connsiteY100" fmla="*/ 7440 h 4297250"/>
              <a:gd name="connsiteX101" fmla="*/ 3496571 w 3619883"/>
              <a:gd name="connsiteY101" fmla="*/ 27182 h 4297250"/>
              <a:gd name="connsiteX102" fmla="*/ 3602117 w 3619883"/>
              <a:gd name="connsiteY102" fmla="*/ 132521 h 4297250"/>
              <a:gd name="connsiteX103" fmla="*/ 3619883 w 3619883"/>
              <a:gd name="connsiteY103" fmla="*/ 140049 h 4297250"/>
              <a:gd name="connsiteX104" fmla="*/ 3619883 w 3619883"/>
              <a:gd name="connsiteY10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05151 w 3619883"/>
              <a:gd name="connsiteY14" fmla="*/ 3951392 h 4297250"/>
              <a:gd name="connsiteX15" fmla="*/ 1405151 w 3619883"/>
              <a:gd name="connsiteY15" fmla="*/ 4128157 h 4297250"/>
              <a:gd name="connsiteX16" fmla="*/ 1468988 w 3619883"/>
              <a:gd name="connsiteY16" fmla="*/ 4128157 h 4297250"/>
              <a:gd name="connsiteX17" fmla="*/ 1427396 w 3619883"/>
              <a:gd name="connsiteY17" fmla="*/ 4275461 h 4297250"/>
              <a:gd name="connsiteX18" fmla="*/ 1210751 w 3619883"/>
              <a:gd name="connsiteY18" fmla="*/ 4275461 h 4297250"/>
              <a:gd name="connsiteX19" fmla="*/ 1210751 w 3619883"/>
              <a:gd name="connsiteY19" fmla="*/ 4128157 h 4297250"/>
              <a:gd name="connsiteX20" fmla="*/ 1271978 w 3619883"/>
              <a:gd name="connsiteY20" fmla="*/ 4128157 h 4297250"/>
              <a:gd name="connsiteX21" fmla="*/ 1271978 w 3619883"/>
              <a:gd name="connsiteY21" fmla="*/ 3951392 h 4297250"/>
              <a:gd name="connsiteX22" fmla="*/ 1094193 w 3619883"/>
              <a:gd name="connsiteY22" fmla="*/ 3951392 h 4297250"/>
              <a:gd name="connsiteX23" fmla="*/ 1094193 w 3619883"/>
              <a:gd name="connsiteY23" fmla="*/ 4128157 h 4297250"/>
              <a:gd name="connsiteX24" fmla="*/ 1140354 w 3619883"/>
              <a:gd name="connsiteY24" fmla="*/ 4128157 h 4297250"/>
              <a:gd name="connsiteX25" fmla="*/ 1140354 w 3619883"/>
              <a:gd name="connsiteY25" fmla="*/ 4275461 h 4297250"/>
              <a:gd name="connsiteX26" fmla="*/ 953807 w 3619883"/>
              <a:gd name="connsiteY26" fmla="*/ 4275461 h 4297250"/>
              <a:gd name="connsiteX27" fmla="*/ 912215 w 3619883"/>
              <a:gd name="connsiteY27" fmla="*/ 4128157 h 4297250"/>
              <a:gd name="connsiteX28" fmla="*/ 961020 w 3619883"/>
              <a:gd name="connsiteY28" fmla="*/ 4128157 h 4297250"/>
              <a:gd name="connsiteX29" fmla="*/ 961020 w 3619883"/>
              <a:gd name="connsiteY29" fmla="*/ 3951392 h 4297250"/>
              <a:gd name="connsiteX30" fmla="*/ 783235 w 3619883"/>
              <a:gd name="connsiteY30" fmla="*/ 3951392 h 4297250"/>
              <a:gd name="connsiteX31" fmla="*/ 783235 w 3619883"/>
              <a:gd name="connsiteY31" fmla="*/ 4128157 h 4297250"/>
              <a:gd name="connsiteX32" fmla="*/ 871024 w 3619883"/>
              <a:gd name="connsiteY32" fmla="*/ 4128157 h 4297250"/>
              <a:gd name="connsiteX33" fmla="*/ 829432 w 3619883"/>
              <a:gd name="connsiteY33" fmla="*/ 4275461 h 4297250"/>
              <a:gd name="connsiteX34" fmla="*/ 611484 w 3619883"/>
              <a:gd name="connsiteY34" fmla="*/ 4275461 h 4297250"/>
              <a:gd name="connsiteX35" fmla="*/ 621247 w 3619883"/>
              <a:gd name="connsiteY35" fmla="*/ 4128157 h 4297250"/>
              <a:gd name="connsiteX36" fmla="*/ 650062 w 3619883"/>
              <a:gd name="connsiteY36" fmla="*/ 4128157 h 4297250"/>
              <a:gd name="connsiteX37" fmla="*/ 650062 w 3619883"/>
              <a:gd name="connsiteY37" fmla="*/ 3951392 h 4297250"/>
              <a:gd name="connsiteX38" fmla="*/ 472277 w 3619883"/>
              <a:gd name="connsiteY38" fmla="*/ 3951392 h 4297250"/>
              <a:gd name="connsiteX39" fmla="*/ 472277 w 3619883"/>
              <a:gd name="connsiteY39" fmla="*/ 4128157 h 4297250"/>
              <a:gd name="connsiteX40" fmla="*/ 522650 w 3619883"/>
              <a:gd name="connsiteY40" fmla="*/ 4128157 h 4297250"/>
              <a:gd name="connsiteX41" fmla="*/ 573998 w 3619883"/>
              <a:gd name="connsiteY41" fmla="*/ 4275461 h 4297250"/>
              <a:gd name="connsiteX42" fmla="*/ 336164 w 3619883"/>
              <a:gd name="connsiteY42" fmla="*/ 4275461 h 4297250"/>
              <a:gd name="connsiteX43" fmla="*/ 294572 w 3619883"/>
              <a:gd name="connsiteY43" fmla="*/ 4128157 h 4297250"/>
              <a:gd name="connsiteX44" fmla="*/ 339106 w 3619883"/>
              <a:gd name="connsiteY44" fmla="*/ 4128157 h 4297250"/>
              <a:gd name="connsiteX45" fmla="*/ 339106 w 3619883"/>
              <a:gd name="connsiteY45" fmla="*/ 3951392 h 4297250"/>
              <a:gd name="connsiteX46" fmla="*/ 161321 w 3619883"/>
              <a:gd name="connsiteY46" fmla="*/ 3951392 h 4297250"/>
              <a:gd name="connsiteX47" fmla="*/ 161321 w 3619883"/>
              <a:gd name="connsiteY47" fmla="*/ 4128157 h 4297250"/>
              <a:gd name="connsiteX48" fmla="*/ 230914 w 3619883"/>
              <a:gd name="connsiteY48" fmla="*/ 4128157 h 4297250"/>
              <a:gd name="connsiteX49" fmla="*/ 189322 w 3619883"/>
              <a:gd name="connsiteY49" fmla="*/ 4275461 h 4297250"/>
              <a:gd name="connsiteX50" fmla="*/ 0 w 3619883"/>
              <a:gd name="connsiteY50" fmla="*/ 4275461 h 4297250"/>
              <a:gd name="connsiteX51" fmla="*/ 0 w 3619883"/>
              <a:gd name="connsiteY51" fmla="*/ 42229 h 4297250"/>
              <a:gd name="connsiteX52" fmla="*/ 42464 w 3619883"/>
              <a:gd name="connsiteY52" fmla="*/ 40518 h 4297250"/>
              <a:gd name="connsiteX53" fmla="*/ 137733 w 3619883"/>
              <a:gd name="connsiteY53" fmla="*/ 35355 h 4297250"/>
              <a:gd name="connsiteX54" fmla="*/ 270565 w 3619883"/>
              <a:gd name="connsiteY54" fmla="*/ 29759 h 4297250"/>
              <a:gd name="connsiteX55" fmla="*/ 479734 w 3619883"/>
              <a:gd name="connsiteY55" fmla="*/ 45455 h 4297250"/>
              <a:gd name="connsiteX56" fmla="*/ 524103 w 3619883"/>
              <a:gd name="connsiteY56" fmla="*/ 41625 h 4297250"/>
              <a:gd name="connsiteX57" fmla="*/ 624416 w 3619883"/>
              <a:gd name="connsiteY57" fmla="*/ 22696 h 4297250"/>
              <a:gd name="connsiteX58" fmla="*/ 657762 w 3619883"/>
              <a:gd name="connsiteY58" fmla="*/ 18351 h 4297250"/>
              <a:gd name="connsiteX59" fmla="*/ 690557 w 3619883"/>
              <a:gd name="connsiteY59" fmla="*/ 25792 h 4297250"/>
              <a:gd name="connsiteX60" fmla="*/ 745123 w 3619883"/>
              <a:gd name="connsiteY60" fmla="*/ 40157 h 4297250"/>
              <a:gd name="connsiteX61" fmla="*/ 789493 w 3619883"/>
              <a:gd name="connsiteY61" fmla="*/ 36327 h 4297250"/>
              <a:gd name="connsiteX62" fmla="*/ 854255 w 3619883"/>
              <a:gd name="connsiteY62" fmla="*/ 68887 h 4297250"/>
              <a:gd name="connsiteX63" fmla="*/ 897520 w 3619883"/>
              <a:gd name="connsiteY63" fmla="*/ 88629 h 4297250"/>
              <a:gd name="connsiteX64" fmla="*/ 940510 w 3619883"/>
              <a:gd name="connsiteY64" fmla="*/ 114265 h 4297250"/>
              <a:gd name="connsiteX65" fmla="*/ 1082712 w 3619883"/>
              <a:gd name="connsiteY65" fmla="*/ 144543 h 4297250"/>
              <a:gd name="connsiteX66" fmla="*/ 1205348 w 3619883"/>
              <a:gd name="connsiteY66" fmla="*/ 120753 h 4297250"/>
              <a:gd name="connsiteX67" fmla="*/ 1271764 w 3619883"/>
              <a:gd name="connsiteY67" fmla="*/ 117956 h 4297250"/>
              <a:gd name="connsiteX68" fmla="*/ 1315583 w 3619883"/>
              <a:gd name="connsiteY68" fmla="*/ 125912 h 4297250"/>
              <a:gd name="connsiteX69" fmla="*/ 1359125 w 3619883"/>
              <a:gd name="connsiteY69" fmla="*/ 139761 h 4297250"/>
              <a:gd name="connsiteX70" fmla="*/ 1391919 w 3619883"/>
              <a:gd name="connsiteY70" fmla="*/ 147202 h 4297250"/>
              <a:gd name="connsiteX71" fmla="*/ 1436563 w 3619883"/>
              <a:gd name="connsiteY71" fmla="*/ 137480 h 4297250"/>
              <a:gd name="connsiteX72" fmla="*/ 1471566 w 3619883"/>
              <a:gd name="connsiteY72" fmla="*/ 97777 h 4297250"/>
              <a:gd name="connsiteX73" fmla="*/ 1505739 w 3619883"/>
              <a:gd name="connsiteY73" fmla="*/ 75753 h 4297250"/>
              <a:gd name="connsiteX74" fmla="*/ 1590891 w 3619883"/>
              <a:gd name="connsiteY74" fmla="*/ 144702 h 4297250"/>
              <a:gd name="connsiteX75" fmla="*/ 1625616 w 3619883"/>
              <a:gd name="connsiteY75" fmla="*/ 110893 h 4297250"/>
              <a:gd name="connsiteX76" fmla="*/ 1658964 w 3619883"/>
              <a:gd name="connsiteY76" fmla="*/ 106547 h 4297250"/>
              <a:gd name="connsiteX77" fmla="*/ 1746598 w 3619883"/>
              <a:gd name="connsiteY77" fmla="*/ 122460 h 4297250"/>
              <a:gd name="connsiteX78" fmla="*/ 1811913 w 3619883"/>
              <a:gd name="connsiteY78" fmla="*/ 143234 h 4297250"/>
              <a:gd name="connsiteX79" fmla="*/ 1856557 w 3619883"/>
              <a:gd name="connsiteY79" fmla="*/ 133511 h 4297250"/>
              <a:gd name="connsiteX80" fmla="*/ 2066003 w 3619883"/>
              <a:gd name="connsiteY80" fmla="*/ 143313 h 4297250"/>
              <a:gd name="connsiteX81" fmla="*/ 2177615 w 3619883"/>
              <a:gd name="connsiteY81" fmla="*/ 119007 h 4297250"/>
              <a:gd name="connsiteX82" fmla="*/ 2255883 w 3619883"/>
              <a:gd name="connsiteY82" fmla="*/ 99047 h 4297250"/>
              <a:gd name="connsiteX83" fmla="*/ 2344622 w 3619883"/>
              <a:gd name="connsiteY83" fmla="*/ 91388 h 4297250"/>
              <a:gd name="connsiteX84" fmla="*/ 2455682 w 3619883"/>
              <a:gd name="connsiteY84" fmla="*/ 78869 h 4297250"/>
              <a:gd name="connsiteX85" fmla="*/ 2632609 w 3619883"/>
              <a:gd name="connsiteY85" fmla="*/ 75338 h 4297250"/>
              <a:gd name="connsiteX86" fmla="*/ 2742291 w 3619883"/>
              <a:gd name="connsiteY86" fmla="*/ 92282 h 4297250"/>
              <a:gd name="connsiteX87" fmla="*/ 2851974 w 3619883"/>
              <a:gd name="connsiteY87" fmla="*/ 109227 h 4297250"/>
              <a:gd name="connsiteX88" fmla="*/ 2907643 w 3619883"/>
              <a:gd name="connsiteY88" fmla="*/ 100020 h 4297250"/>
              <a:gd name="connsiteX89" fmla="*/ 2944022 w 3619883"/>
              <a:gd name="connsiteY89" fmla="*/ 30853 h 4297250"/>
              <a:gd name="connsiteX90" fmla="*/ 3022289 w 3619883"/>
              <a:gd name="connsiteY90" fmla="*/ 10893 h 4297250"/>
              <a:gd name="connsiteX91" fmla="*/ 3054807 w 3619883"/>
              <a:gd name="connsiteY91" fmla="*/ 24226 h 4297250"/>
              <a:gd name="connsiteX92" fmla="*/ 3141892 w 3619883"/>
              <a:gd name="connsiteY92" fmla="*/ 51925 h 4297250"/>
              <a:gd name="connsiteX93" fmla="*/ 3185711 w 3619883"/>
              <a:gd name="connsiteY93" fmla="*/ 59881 h 4297250"/>
              <a:gd name="connsiteX94" fmla="*/ 3219056 w 3619883"/>
              <a:gd name="connsiteY94" fmla="*/ 55536 h 4297250"/>
              <a:gd name="connsiteX95" fmla="*/ 3263425 w 3619883"/>
              <a:gd name="connsiteY95" fmla="*/ 51706 h 4297250"/>
              <a:gd name="connsiteX96" fmla="*/ 3296219 w 3619883"/>
              <a:gd name="connsiteY96" fmla="*/ 59147 h 4297250"/>
              <a:gd name="connsiteX97" fmla="*/ 3319094 w 3619883"/>
              <a:gd name="connsiteY97" fmla="*/ 42500 h 4297250"/>
              <a:gd name="connsiteX98" fmla="*/ 3420511 w 3619883"/>
              <a:gd name="connsiteY98" fmla="*/ 0 h 4297250"/>
              <a:gd name="connsiteX99" fmla="*/ 3453305 w 3619883"/>
              <a:gd name="connsiteY99" fmla="*/ 7440 h 4297250"/>
              <a:gd name="connsiteX100" fmla="*/ 3496571 w 3619883"/>
              <a:gd name="connsiteY100" fmla="*/ 27182 h 4297250"/>
              <a:gd name="connsiteX101" fmla="*/ 3602117 w 3619883"/>
              <a:gd name="connsiteY101" fmla="*/ 132521 h 4297250"/>
              <a:gd name="connsiteX102" fmla="*/ 3619883 w 3619883"/>
              <a:gd name="connsiteY102" fmla="*/ 140049 h 4297250"/>
              <a:gd name="connsiteX103" fmla="*/ 3619883 w 3619883"/>
              <a:gd name="connsiteY10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05151 w 3619883"/>
              <a:gd name="connsiteY14" fmla="*/ 4128157 h 4297250"/>
              <a:gd name="connsiteX15" fmla="*/ 1468988 w 3619883"/>
              <a:gd name="connsiteY15" fmla="*/ 4128157 h 4297250"/>
              <a:gd name="connsiteX16" fmla="*/ 1427396 w 3619883"/>
              <a:gd name="connsiteY16" fmla="*/ 4275461 h 4297250"/>
              <a:gd name="connsiteX17" fmla="*/ 1210751 w 3619883"/>
              <a:gd name="connsiteY17" fmla="*/ 4275461 h 4297250"/>
              <a:gd name="connsiteX18" fmla="*/ 1210751 w 3619883"/>
              <a:gd name="connsiteY18" fmla="*/ 4128157 h 4297250"/>
              <a:gd name="connsiteX19" fmla="*/ 1271978 w 3619883"/>
              <a:gd name="connsiteY19" fmla="*/ 4128157 h 4297250"/>
              <a:gd name="connsiteX20" fmla="*/ 1271978 w 3619883"/>
              <a:gd name="connsiteY20" fmla="*/ 3951392 h 4297250"/>
              <a:gd name="connsiteX21" fmla="*/ 1094193 w 3619883"/>
              <a:gd name="connsiteY21" fmla="*/ 3951392 h 4297250"/>
              <a:gd name="connsiteX22" fmla="*/ 1094193 w 3619883"/>
              <a:gd name="connsiteY22" fmla="*/ 4128157 h 4297250"/>
              <a:gd name="connsiteX23" fmla="*/ 1140354 w 3619883"/>
              <a:gd name="connsiteY23" fmla="*/ 4128157 h 4297250"/>
              <a:gd name="connsiteX24" fmla="*/ 1140354 w 3619883"/>
              <a:gd name="connsiteY24" fmla="*/ 4275461 h 4297250"/>
              <a:gd name="connsiteX25" fmla="*/ 953807 w 3619883"/>
              <a:gd name="connsiteY25" fmla="*/ 4275461 h 4297250"/>
              <a:gd name="connsiteX26" fmla="*/ 912215 w 3619883"/>
              <a:gd name="connsiteY26" fmla="*/ 4128157 h 4297250"/>
              <a:gd name="connsiteX27" fmla="*/ 961020 w 3619883"/>
              <a:gd name="connsiteY27" fmla="*/ 4128157 h 4297250"/>
              <a:gd name="connsiteX28" fmla="*/ 961020 w 3619883"/>
              <a:gd name="connsiteY28" fmla="*/ 3951392 h 4297250"/>
              <a:gd name="connsiteX29" fmla="*/ 783235 w 3619883"/>
              <a:gd name="connsiteY29" fmla="*/ 3951392 h 4297250"/>
              <a:gd name="connsiteX30" fmla="*/ 783235 w 3619883"/>
              <a:gd name="connsiteY30" fmla="*/ 4128157 h 4297250"/>
              <a:gd name="connsiteX31" fmla="*/ 871024 w 3619883"/>
              <a:gd name="connsiteY31" fmla="*/ 4128157 h 4297250"/>
              <a:gd name="connsiteX32" fmla="*/ 829432 w 3619883"/>
              <a:gd name="connsiteY32" fmla="*/ 4275461 h 4297250"/>
              <a:gd name="connsiteX33" fmla="*/ 611484 w 3619883"/>
              <a:gd name="connsiteY33" fmla="*/ 4275461 h 4297250"/>
              <a:gd name="connsiteX34" fmla="*/ 621247 w 3619883"/>
              <a:gd name="connsiteY34" fmla="*/ 4128157 h 4297250"/>
              <a:gd name="connsiteX35" fmla="*/ 650062 w 3619883"/>
              <a:gd name="connsiteY35" fmla="*/ 4128157 h 4297250"/>
              <a:gd name="connsiteX36" fmla="*/ 650062 w 3619883"/>
              <a:gd name="connsiteY36" fmla="*/ 3951392 h 4297250"/>
              <a:gd name="connsiteX37" fmla="*/ 472277 w 3619883"/>
              <a:gd name="connsiteY37" fmla="*/ 3951392 h 4297250"/>
              <a:gd name="connsiteX38" fmla="*/ 472277 w 3619883"/>
              <a:gd name="connsiteY38" fmla="*/ 4128157 h 4297250"/>
              <a:gd name="connsiteX39" fmla="*/ 522650 w 3619883"/>
              <a:gd name="connsiteY39" fmla="*/ 4128157 h 4297250"/>
              <a:gd name="connsiteX40" fmla="*/ 573998 w 3619883"/>
              <a:gd name="connsiteY40" fmla="*/ 4275461 h 4297250"/>
              <a:gd name="connsiteX41" fmla="*/ 336164 w 3619883"/>
              <a:gd name="connsiteY41" fmla="*/ 4275461 h 4297250"/>
              <a:gd name="connsiteX42" fmla="*/ 294572 w 3619883"/>
              <a:gd name="connsiteY42" fmla="*/ 4128157 h 4297250"/>
              <a:gd name="connsiteX43" fmla="*/ 339106 w 3619883"/>
              <a:gd name="connsiteY43" fmla="*/ 4128157 h 4297250"/>
              <a:gd name="connsiteX44" fmla="*/ 339106 w 3619883"/>
              <a:gd name="connsiteY44" fmla="*/ 3951392 h 4297250"/>
              <a:gd name="connsiteX45" fmla="*/ 161321 w 3619883"/>
              <a:gd name="connsiteY45" fmla="*/ 3951392 h 4297250"/>
              <a:gd name="connsiteX46" fmla="*/ 161321 w 3619883"/>
              <a:gd name="connsiteY46" fmla="*/ 4128157 h 4297250"/>
              <a:gd name="connsiteX47" fmla="*/ 230914 w 3619883"/>
              <a:gd name="connsiteY47" fmla="*/ 4128157 h 4297250"/>
              <a:gd name="connsiteX48" fmla="*/ 189322 w 3619883"/>
              <a:gd name="connsiteY48" fmla="*/ 4275461 h 4297250"/>
              <a:gd name="connsiteX49" fmla="*/ 0 w 3619883"/>
              <a:gd name="connsiteY49" fmla="*/ 4275461 h 4297250"/>
              <a:gd name="connsiteX50" fmla="*/ 0 w 3619883"/>
              <a:gd name="connsiteY50" fmla="*/ 42229 h 4297250"/>
              <a:gd name="connsiteX51" fmla="*/ 42464 w 3619883"/>
              <a:gd name="connsiteY51" fmla="*/ 40518 h 4297250"/>
              <a:gd name="connsiteX52" fmla="*/ 137733 w 3619883"/>
              <a:gd name="connsiteY52" fmla="*/ 35355 h 4297250"/>
              <a:gd name="connsiteX53" fmla="*/ 270565 w 3619883"/>
              <a:gd name="connsiteY53" fmla="*/ 29759 h 4297250"/>
              <a:gd name="connsiteX54" fmla="*/ 479734 w 3619883"/>
              <a:gd name="connsiteY54" fmla="*/ 45455 h 4297250"/>
              <a:gd name="connsiteX55" fmla="*/ 524103 w 3619883"/>
              <a:gd name="connsiteY55" fmla="*/ 41625 h 4297250"/>
              <a:gd name="connsiteX56" fmla="*/ 624416 w 3619883"/>
              <a:gd name="connsiteY56" fmla="*/ 22696 h 4297250"/>
              <a:gd name="connsiteX57" fmla="*/ 657762 w 3619883"/>
              <a:gd name="connsiteY57" fmla="*/ 18351 h 4297250"/>
              <a:gd name="connsiteX58" fmla="*/ 690557 w 3619883"/>
              <a:gd name="connsiteY58" fmla="*/ 25792 h 4297250"/>
              <a:gd name="connsiteX59" fmla="*/ 745123 w 3619883"/>
              <a:gd name="connsiteY59" fmla="*/ 40157 h 4297250"/>
              <a:gd name="connsiteX60" fmla="*/ 789493 w 3619883"/>
              <a:gd name="connsiteY60" fmla="*/ 36327 h 4297250"/>
              <a:gd name="connsiteX61" fmla="*/ 854255 w 3619883"/>
              <a:gd name="connsiteY61" fmla="*/ 68887 h 4297250"/>
              <a:gd name="connsiteX62" fmla="*/ 897520 w 3619883"/>
              <a:gd name="connsiteY62" fmla="*/ 88629 h 4297250"/>
              <a:gd name="connsiteX63" fmla="*/ 940510 w 3619883"/>
              <a:gd name="connsiteY63" fmla="*/ 114265 h 4297250"/>
              <a:gd name="connsiteX64" fmla="*/ 1082712 w 3619883"/>
              <a:gd name="connsiteY64" fmla="*/ 144543 h 4297250"/>
              <a:gd name="connsiteX65" fmla="*/ 1205348 w 3619883"/>
              <a:gd name="connsiteY65" fmla="*/ 120753 h 4297250"/>
              <a:gd name="connsiteX66" fmla="*/ 1271764 w 3619883"/>
              <a:gd name="connsiteY66" fmla="*/ 117956 h 4297250"/>
              <a:gd name="connsiteX67" fmla="*/ 1315583 w 3619883"/>
              <a:gd name="connsiteY67" fmla="*/ 125912 h 4297250"/>
              <a:gd name="connsiteX68" fmla="*/ 1359125 w 3619883"/>
              <a:gd name="connsiteY68" fmla="*/ 139761 h 4297250"/>
              <a:gd name="connsiteX69" fmla="*/ 1391919 w 3619883"/>
              <a:gd name="connsiteY69" fmla="*/ 147202 h 4297250"/>
              <a:gd name="connsiteX70" fmla="*/ 1436563 w 3619883"/>
              <a:gd name="connsiteY70" fmla="*/ 137480 h 4297250"/>
              <a:gd name="connsiteX71" fmla="*/ 1471566 w 3619883"/>
              <a:gd name="connsiteY71" fmla="*/ 97777 h 4297250"/>
              <a:gd name="connsiteX72" fmla="*/ 1505739 w 3619883"/>
              <a:gd name="connsiteY72" fmla="*/ 75753 h 4297250"/>
              <a:gd name="connsiteX73" fmla="*/ 1590891 w 3619883"/>
              <a:gd name="connsiteY73" fmla="*/ 144702 h 4297250"/>
              <a:gd name="connsiteX74" fmla="*/ 1625616 w 3619883"/>
              <a:gd name="connsiteY74" fmla="*/ 110893 h 4297250"/>
              <a:gd name="connsiteX75" fmla="*/ 1658964 w 3619883"/>
              <a:gd name="connsiteY75" fmla="*/ 106547 h 4297250"/>
              <a:gd name="connsiteX76" fmla="*/ 1746598 w 3619883"/>
              <a:gd name="connsiteY76" fmla="*/ 122460 h 4297250"/>
              <a:gd name="connsiteX77" fmla="*/ 1811913 w 3619883"/>
              <a:gd name="connsiteY77" fmla="*/ 143234 h 4297250"/>
              <a:gd name="connsiteX78" fmla="*/ 1856557 w 3619883"/>
              <a:gd name="connsiteY78" fmla="*/ 133511 h 4297250"/>
              <a:gd name="connsiteX79" fmla="*/ 2066003 w 3619883"/>
              <a:gd name="connsiteY79" fmla="*/ 143313 h 4297250"/>
              <a:gd name="connsiteX80" fmla="*/ 2177615 w 3619883"/>
              <a:gd name="connsiteY80" fmla="*/ 119007 h 4297250"/>
              <a:gd name="connsiteX81" fmla="*/ 2255883 w 3619883"/>
              <a:gd name="connsiteY81" fmla="*/ 99047 h 4297250"/>
              <a:gd name="connsiteX82" fmla="*/ 2344622 w 3619883"/>
              <a:gd name="connsiteY82" fmla="*/ 91388 h 4297250"/>
              <a:gd name="connsiteX83" fmla="*/ 2455682 w 3619883"/>
              <a:gd name="connsiteY83" fmla="*/ 78869 h 4297250"/>
              <a:gd name="connsiteX84" fmla="*/ 2632609 w 3619883"/>
              <a:gd name="connsiteY84" fmla="*/ 75338 h 4297250"/>
              <a:gd name="connsiteX85" fmla="*/ 2742291 w 3619883"/>
              <a:gd name="connsiteY85" fmla="*/ 92282 h 4297250"/>
              <a:gd name="connsiteX86" fmla="*/ 2851974 w 3619883"/>
              <a:gd name="connsiteY86" fmla="*/ 109227 h 4297250"/>
              <a:gd name="connsiteX87" fmla="*/ 2907643 w 3619883"/>
              <a:gd name="connsiteY87" fmla="*/ 100020 h 4297250"/>
              <a:gd name="connsiteX88" fmla="*/ 2944022 w 3619883"/>
              <a:gd name="connsiteY88" fmla="*/ 30853 h 4297250"/>
              <a:gd name="connsiteX89" fmla="*/ 3022289 w 3619883"/>
              <a:gd name="connsiteY89" fmla="*/ 10893 h 4297250"/>
              <a:gd name="connsiteX90" fmla="*/ 3054807 w 3619883"/>
              <a:gd name="connsiteY90" fmla="*/ 24226 h 4297250"/>
              <a:gd name="connsiteX91" fmla="*/ 3141892 w 3619883"/>
              <a:gd name="connsiteY91" fmla="*/ 51925 h 4297250"/>
              <a:gd name="connsiteX92" fmla="*/ 3185711 w 3619883"/>
              <a:gd name="connsiteY92" fmla="*/ 59881 h 4297250"/>
              <a:gd name="connsiteX93" fmla="*/ 3219056 w 3619883"/>
              <a:gd name="connsiteY93" fmla="*/ 55536 h 4297250"/>
              <a:gd name="connsiteX94" fmla="*/ 3263425 w 3619883"/>
              <a:gd name="connsiteY94" fmla="*/ 51706 h 4297250"/>
              <a:gd name="connsiteX95" fmla="*/ 3296219 w 3619883"/>
              <a:gd name="connsiteY95" fmla="*/ 59147 h 4297250"/>
              <a:gd name="connsiteX96" fmla="*/ 3319094 w 3619883"/>
              <a:gd name="connsiteY96" fmla="*/ 42500 h 4297250"/>
              <a:gd name="connsiteX97" fmla="*/ 3420511 w 3619883"/>
              <a:gd name="connsiteY97" fmla="*/ 0 h 4297250"/>
              <a:gd name="connsiteX98" fmla="*/ 3453305 w 3619883"/>
              <a:gd name="connsiteY98" fmla="*/ 7440 h 4297250"/>
              <a:gd name="connsiteX99" fmla="*/ 3496571 w 3619883"/>
              <a:gd name="connsiteY99" fmla="*/ 27182 h 4297250"/>
              <a:gd name="connsiteX100" fmla="*/ 3602117 w 3619883"/>
              <a:gd name="connsiteY100" fmla="*/ 132521 h 4297250"/>
              <a:gd name="connsiteX101" fmla="*/ 3619883 w 3619883"/>
              <a:gd name="connsiteY101" fmla="*/ 140049 h 4297250"/>
              <a:gd name="connsiteX102" fmla="*/ 3619883 w 3619883"/>
              <a:gd name="connsiteY10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68988 w 3619883"/>
              <a:gd name="connsiteY14" fmla="*/ 4128157 h 4297250"/>
              <a:gd name="connsiteX15" fmla="*/ 1427396 w 3619883"/>
              <a:gd name="connsiteY15" fmla="*/ 4275461 h 4297250"/>
              <a:gd name="connsiteX16" fmla="*/ 1210751 w 3619883"/>
              <a:gd name="connsiteY16" fmla="*/ 4275461 h 4297250"/>
              <a:gd name="connsiteX17" fmla="*/ 1210751 w 3619883"/>
              <a:gd name="connsiteY17" fmla="*/ 4128157 h 4297250"/>
              <a:gd name="connsiteX18" fmla="*/ 1271978 w 3619883"/>
              <a:gd name="connsiteY18" fmla="*/ 4128157 h 4297250"/>
              <a:gd name="connsiteX19" fmla="*/ 1271978 w 3619883"/>
              <a:gd name="connsiteY19" fmla="*/ 3951392 h 4297250"/>
              <a:gd name="connsiteX20" fmla="*/ 1094193 w 3619883"/>
              <a:gd name="connsiteY20" fmla="*/ 3951392 h 4297250"/>
              <a:gd name="connsiteX21" fmla="*/ 1094193 w 3619883"/>
              <a:gd name="connsiteY21" fmla="*/ 4128157 h 4297250"/>
              <a:gd name="connsiteX22" fmla="*/ 1140354 w 3619883"/>
              <a:gd name="connsiteY22" fmla="*/ 4128157 h 4297250"/>
              <a:gd name="connsiteX23" fmla="*/ 1140354 w 3619883"/>
              <a:gd name="connsiteY23" fmla="*/ 4275461 h 4297250"/>
              <a:gd name="connsiteX24" fmla="*/ 953807 w 3619883"/>
              <a:gd name="connsiteY24" fmla="*/ 4275461 h 4297250"/>
              <a:gd name="connsiteX25" fmla="*/ 912215 w 3619883"/>
              <a:gd name="connsiteY25" fmla="*/ 4128157 h 4297250"/>
              <a:gd name="connsiteX26" fmla="*/ 961020 w 3619883"/>
              <a:gd name="connsiteY26" fmla="*/ 4128157 h 4297250"/>
              <a:gd name="connsiteX27" fmla="*/ 961020 w 3619883"/>
              <a:gd name="connsiteY27" fmla="*/ 3951392 h 4297250"/>
              <a:gd name="connsiteX28" fmla="*/ 783235 w 3619883"/>
              <a:gd name="connsiteY28" fmla="*/ 3951392 h 4297250"/>
              <a:gd name="connsiteX29" fmla="*/ 783235 w 3619883"/>
              <a:gd name="connsiteY29" fmla="*/ 4128157 h 4297250"/>
              <a:gd name="connsiteX30" fmla="*/ 871024 w 3619883"/>
              <a:gd name="connsiteY30" fmla="*/ 4128157 h 4297250"/>
              <a:gd name="connsiteX31" fmla="*/ 829432 w 3619883"/>
              <a:gd name="connsiteY31" fmla="*/ 4275461 h 4297250"/>
              <a:gd name="connsiteX32" fmla="*/ 611484 w 3619883"/>
              <a:gd name="connsiteY32" fmla="*/ 4275461 h 4297250"/>
              <a:gd name="connsiteX33" fmla="*/ 621247 w 3619883"/>
              <a:gd name="connsiteY33" fmla="*/ 4128157 h 4297250"/>
              <a:gd name="connsiteX34" fmla="*/ 650062 w 3619883"/>
              <a:gd name="connsiteY34" fmla="*/ 4128157 h 4297250"/>
              <a:gd name="connsiteX35" fmla="*/ 650062 w 3619883"/>
              <a:gd name="connsiteY35" fmla="*/ 3951392 h 4297250"/>
              <a:gd name="connsiteX36" fmla="*/ 472277 w 3619883"/>
              <a:gd name="connsiteY36" fmla="*/ 3951392 h 4297250"/>
              <a:gd name="connsiteX37" fmla="*/ 472277 w 3619883"/>
              <a:gd name="connsiteY37" fmla="*/ 4128157 h 4297250"/>
              <a:gd name="connsiteX38" fmla="*/ 522650 w 3619883"/>
              <a:gd name="connsiteY38" fmla="*/ 4128157 h 4297250"/>
              <a:gd name="connsiteX39" fmla="*/ 573998 w 3619883"/>
              <a:gd name="connsiteY39" fmla="*/ 4275461 h 4297250"/>
              <a:gd name="connsiteX40" fmla="*/ 336164 w 3619883"/>
              <a:gd name="connsiteY40" fmla="*/ 4275461 h 4297250"/>
              <a:gd name="connsiteX41" fmla="*/ 294572 w 3619883"/>
              <a:gd name="connsiteY41" fmla="*/ 4128157 h 4297250"/>
              <a:gd name="connsiteX42" fmla="*/ 339106 w 3619883"/>
              <a:gd name="connsiteY42" fmla="*/ 4128157 h 4297250"/>
              <a:gd name="connsiteX43" fmla="*/ 339106 w 3619883"/>
              <a:gd name="connsiteY43" fmla="*/ 3951392 h 4297250"/>
              <a:gd name="connsiteX44" fmla="*/ 161321 w 3619883"/>
              <a:gd name="connsiteY44" fmla="*/ 3951392 h 4297250"/>
              <a:gd name="connsiteX45" fmla="*/ 161321 w 3619883"/>
              <a:gd name="connsiteY45" fmla="*/ 4128157 h 4297250"/>
              <a:gd name="connsiteX46" fmla="*/ 230914 w 3619883"/>
              <a:gd name="connsiteY46" fmla="*/ 4128157 h 4297250"/>
              <a:gd name="connsiteX47" fmla="*/ 189322 w 3619883"/>
              <a:gd name="connsiteY47" fmla="*/ 4275461 h 4297250"/>
              <a:gd name="connsiteX48" fmla="*/ 0 w 3619883"/>
              <a:gd name="connsiteY48" fmla="*/ 4275461 h 4297250"/>
              <a:gd name="connsiteX49" fmla="*/ 0 w 3619883"/>
              <a:gd name="connsiteY49" fmla="*/ 42229 h 4297250"/>
              <a:gd name="connsiteX50" fmla="*/ 42464 w 3619883"/>
              <a:gd name="connsiteY50" fmla="*/ 40518 h 4297250"/>
              <a:gd name="connsiteX51" fmla="*/ 137733 w 3619883"/>
              <a:gd name="connsiteY51" fmla="*/ 35355 h 4297250"/>
              <a:gd name="connsiteX52" fmla="*/ 270565 w 3619883"/>
              <a:gd name="connsiteY52" fmla="*/ 29759 h 4297250"/>
              <a:gd name="connsiteX53" fmla="*/ 479734 w 3619883"/>
              <a:gd name="connsiteY53" fmla="*/ 45455 h 4297250"/>
              <a:gd name="connsiteX54" fmla="*/ 524103 w 3619883"/>
              <a:gd name="connsiteY54" fmla="*/ 41625 h 4297250"/>
              <a:gd name="connsiteX55" fmla="*/ 624416 w 3619883"/>
              <a:gd name="connsiteY55" fmla="*/ 22696 h 4297250"/>
              <a:gd name="connsiteX56" fmla="*/ 657762 w 3619883"/>
              <a:gd name="connsiteY56" fmla="*/ 18351 h 4297250"/>
              <a:gd name="connsiteX57" fmla="*/ 690557 w 3619883"/>
              <a:gd name="connsiteY57" fmla="*/ 25792 h 4297250"/>
              <a:gd name="connsiteX58" fmla="*/ 745123 w 3619883"/>
              <a:gd name="connsiteY58" fmla="*/ 40157 h 4297250"/>
              <a:gd name="connsiteX59" fmla="*/ 789493 w 3619883"/>
              <a:gd name="connsiteY59" fmla="*/ 36327 h 4297250"/>
              <a:gd name="connsiteX60" fmla="*/ 854255 w 3619883"/>
              <a:gd name="connsiteY60" fmla="*/ 68887 h 4297250"/>
              <a:gd name="connsiteX61" fmla="*/ 897520 w 3619883"/>
              <a:gd name="connsiteY61" fmla="*/ 88629 h 4297250"/>
              <a:gd name="connsiteX62" fmla="*/ 940510 w 3619883"/>
              <a:gd name="connsiteY62" fmla="*/ 114265 h 4297250"/>
              <a:gd name="connsiteX63" fmla="*/ 1082712 w 3619883"/>
              <a:gd name="connsiteY63" fmla="*/ 144543 h 4297250"/>
              <a:gd name="connsiteX64" fmla="*/ 1205348 w 3619883"/>
              <a:gd name="connsiteY64" fmla="*/ 120753 h 4297250"/>
              <a:gd name="connsiteX65" fmla="*/ 1271764 w 3619883"/>
              <a:gd name="connsiteY65" fmla="*/ 117956 h 4297250"/>
              <a:gd name="connsiteX66" fmla="*/ 1315583 w 3619883"/>
              <a:gd name="connsiteY66" fmla="*/ 125912 h 4297250"/>
              <a:gd name="connsiteX67" fmla="*/ 1359125 w 3619883"/>
              <a:gd name="connsiteY67" fmla="*/ 139761 h 4297250"/>
              <a:gd name="connsiteX68" fmla="*/ 1391919 w 3619883"/>
              <a:gd name="connsiteY68" fmla="*/ 147202 h 4297250"/>
              <a:gd name="connsiteX69" fmla="*/ 1436563 w 3619883"/>
              <a:gd name="connsiteY69" fmla="*/ 137480 h 4297250"/>
              <a:gd name="connsiteX70" fmla="*/ 1471566 w 3619883"/>
              <a:gd name="connsiteY70" fmla="*/ 97777 h 4297250"/>
              <a:gd name="connsiteX71" fmla="*/ 1505739 w 3619883"/>
              <a:gd name="connsiteY71" fmla="*/ 75753 h 4297250"/>
              <a:gd name="connsiteX72" fmla="*/ 1590891 w 3619883"/>
              <a:gd name="connsiteY72" fmla="*/ 144702 h 4297250"/>
              <a:gd name="connsiteX73" fmla="*/ 1625616 w 3619883"/>
              <a:gd name="connsiteY73" fmla="*/ 110893 h 4297250"/>
              <a:gd name="connsiteX74" fmla="*/ 1658964 w 3619883"/>
              <a:gd name="connsiteY74" fmla="*/ 106547 h 4297250"/>
              <a:gd name="connsiteX75" fmla="*/ 1746598 w 3619883"/>
              <a:gd name="connsiteY75" fmla="*/ 122460 h 4297250"/>
              <a:gd name="connsiteX76" fmla="*/ 1811913 w 3619883"/>
              <a:gd name="connsiteY76" fmla="*/ 143234 h 4297250"/>
              <a:gd name="connsiteX77" fmla="*/ 1856557 w 3619883"/>
              <a:gd name="connsiteY77" fmla="*/ 133511 h 4297250"/>
              <a:gd name="connsiteX78" fmla="*/ 2066003 w 3619883"/>
              <a:gd name="connsiteY78" fmla="*/ 143313 h 4297250"/>
              <a:gd name="connsiteX79" fmla="*/ 2177615 w 3619883"/>
              <a:gd name="connsiteY79" fmla="*/ 119007 h 4297250"/>
              <a:gd name="connsiteX80" fmla="*/ 2255883 w 3619883"/>
              <a:gd name="connsiteY80" fmla="*/ 99047 h 4297250"/>
              <a:gd name="connsiteX81" fmla="*/ 2344622 w 3619883"/>
              <a:gd name="connsiteY81" fmla="*/ 91388 h 4297250"/>
              <a:gd name="connsiteX82" fmla="*/ 2455682 w 3619883"/>
              <a:gd name="connsiteY82" fmla="*/ 78869 h 4297250"/>
              <a:gd name="connsiteX83" fmla="*/ 2632609 w 3619883"/>
              <a:gd name="connsiteY83" fmla="*/ 75338 h 4297250"/>
              <a:gd name="connsiteX84" fmla="*/ 2742291 w 3619883"/>
              <a:gd name="connsiteY84" fmla="*/ 92282 h 4297250"/>
              <a:gd name="connsiteX85" fmla="*/ 2851974 w 3619883"/>
              <a:gd name="connsiteY85" fmla="*/ 109227 h 4297250"/>
              <a:gd name="connsiteX86" fmla="*/ 2907643 w 3619883"/>
              <a:gd name="connsiteY86" fmla="*/ 100020 h 4297250"/>
              <a:gd name="connsiteX87" fmla="*/ 2944022 w 3619883"/>
              <a:gd name="connsiteY87" fmla="*/ 30853 h 4297250"/>
              <a:gd name="connsiteX88" fmla="*/ 3022289 w 3619883"/>
              <a:gd name="connsiteY88" fmla="*/ 10893 h 4297250"/>
              <a:gd name="connsiteX89" fmla="*/ 3054807 w 3619883"/>
              <a:gd name="connsiteY89" fmla="*/ 24226 h 4297250"/>
              <a:gd name="connsiteX90" fmla="*/ 3141892 w 3619883"/>
              <a:gd name="connsiteY90" fmla="*/ 51925 h 4297250"/>
              <a:gd name="connsiteX91" fmla="*/ 3185711 w 3619883"/>
              <a:gd name="connsiteY91" fmla="*/ 59881 h 4297250"/>
              <a:gd name="connsiteX92" fmla="*/ 3219056 w 3619883"/>
              <a:gd name="connsiteY92" fmla="*/ 55536 h 4297250"/>
              <a:gd name="connsiteX93" fmla="*/ 3263425 w 3619883"/>
              <a:gd name="connsiteY93" fmla="*/ 51706 h 4297250"/>
              <a:gd name="connsiteX94" fmla="*/ 3296219 w 3619883"/>
              <a:gd name="connsiteY94" fmla="*/ 59147 h 4297250"/>
              <a:gd name="connsiteX95" fmla="*/ 3319094 w 3619883"/>
              <a:gd name="connsiteY95" fmla="*/ 42500 h 4297250"/>
              <a:gd name="connsiteX96" fmla="*/ 3420511 w 3619883"/>
              <a:gd name="connsiteY96" fmla="*/ 0 h 4297250"/>
              <a:gd name="connsiteX97" fmla="*/ 3453305 w 3619883"/>
              <a:gd name="connsiteY97" fmla="*/ 7440 h 4297250"/>
              <a:gd name="connsiteX98" fmla="*/ 3496571 w 3619883"/>
              <a:gd name="connsiteY98" fmla="*/ 27182 h 4297250"/>
              <a:gd name="connsiteX99" fmla="*/ 3602117 w 3619883"/>
              <a:gd name="connsiteY99" fmla="*/ 132521 h 4297250"/>
              <a:gd name="connsiteX100" fmla="*/ 3619883 w 3619883"/>
              <a:gd name="connsiteY100" fmla="*/ 140049 h 4297250"/>
              <a:gd name="connsiteX101" fmla="*/ 3619883 w 3619883"/>
              <a:gd name="connsiteY10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271978 w 3619883"/>
              <a:gd name="connsiteY17" fmla="*/ 4128157 h 4297250"/>
              <a:gd name="connsiteX18" fmla="*/ 1271978 w 3619883"/>
              <a:gd name="connsiteY18" fmla="*/ 3951392 h 4297250"/>
              <a:gd name="connsiteX19" fmla="*/ 1094193 w 3619883"/>
              <a:gd name="connsiteY19" fmla="*/ 3951392 h 4297250"/>
              <a:gd name="connsiteX20" fmla="*/ 1094193 w 3619883"/>
              <a:gd name="connsiteY20" fmla="*/ 4128157 h 4297250"/>
              <a:gd name="connsiteX21" fmla="*/ 1140354 w 3619883"/>
              <a:gd name="connsiteY21" fmla="*/ 4128157 h 4297250"/>
              <a:gd name="connsiteX22" fmla="*/ 1140354 w 3619883"/>
              <a:gd name="connsiteY22" fmla="*/ 4275461 h 4297250"/>
              <a:gd name="connsiteX23" fmla="*/ 953807 w 3619883"/>
              <a:gd name="connsiteY23" fmla="*/ 4275461 h 4297250"/>
              <a:gd name="connsiteX24" fmla="*/ 912215 w 3619883"/>
              <a:gd name="connsiteY24" fmla="*/ 4128157 h 4297250"/>
              <a:gd name="connsiteX25" fmla="*/ 961020 w 3619883"/>
              <a:gd name="connsiteY25" fmla="*/ 4128157 h 4297250"/>
              <a:gd name="connsiteX26" fmla="*/ 961020 w 3619883"/>
              <a:gd name="connsiteY26" fmla="*/ 3951392 h 4297250"/>
              <a:gd name="connsiteX27" fmla="*/ 783235 w 3619883"/>
              <a:gd name="connsiteY27" fmla="*/ 3951392 h 4297250"/>
              <a:gd name="connsiteX28" fmla="*/ 783235 w 3619883"/>
              <a:gd name="connsiteY28" fmla="*/ 4128157 h 4297250"/>
              <a:gd name="connsiteX29" fmla="*/ 871024 w 3619883"/>
              <a:gd name="connsiteY29" fmla="*/ 4128157 h 4297250"/>
              <a:gd name="connsiteX30" fmla="*/ 829432 w 3619883"/>
              <a:gd name="connsiteY30" fmla="*/ 4275461 h 4297250"/>
              <a:gd name="connsiteX31" fmla="*/ 611484 w 3619883"/>
              <a:gd name="connsiteY31" fmla="*/ 4275461 h 4297250"/>
              <a:gd name="connsiteX32" fmla="*/ 621247 w 3619883"/>
              <a:gd name="connsiteY32" fmla="*/ 4128157 h 4297250"/>
              <a:gd name="connsiteX33" fmla="*/ 650062 w 3619883"/>
              <a:gd name="connsiteY33" fmla="*/ 4128157 h 4297250"/>
              <a:gd name="connsiteX34" fmla="*/ 650062 w 3619883"/>
              <a:gd name="connsiteY34" fmla="*/ 3951392 h 4297250"/>
              <a:gd name="connsiteX35" fmla="*/ 472277 w 3619883"/>
              <a:gd name="connsiteY35" fmla="*/ 3951392 h 4297250"/>
              <a:gd name="connsiteX36" fmla="*/ 472277 w 3619883"/>
              <a:gd name="connsiteY36" fmla="*/ 4128157 h 4297250"/>
              <a:gd name="connsiteX37" fmla="*/ 522650 w 3619883"/>
              <a:gd name="connsiteY37" fmla="*/ 4128157 h 4297250"/>
              <a:gd name="connsiteX38" fmla="*/ 573998 w 3619883"/>
              <a:gd name="connsiteY38" fmla="*/ 4275461 h 4297250"/>
              <a:gd name="connsiteX39" fmla="*/ 336164 w 3619883"/>
              <a:gd name="connsiteY39" fmla="*/ 4275461 h 4297250"/>
              <a:gd name="connsiteX40" fmla="*/ 294572 w 3619883"/>
              <a:gd name="connsiteY40" fmla="*/ 4128157 h 4297250"/>
              <a:gd name="connsiteX41" fmla="*/ 339106 w 3619883"/>
              <a:gd name="connsiteY41" fmla="*/ 4128157 h 4297250"/>
              <a:gd name="connsiteX42" fmla="*/ 339106 w 3619883"/>
              <a:gd name="connsiteY42" fmla="*/ 3951392 h 4297250"/>
              <a:gd name="connsiteX43" fmla="*/ 161321 w 3619883"/>
              <a:gd name="connsiteY43" fmla="*/ 3951392 h 4297250"/>
              <a:gd name="connsiteX44" fmla="*/ 161321 w 3619883"/>
              <a:gd name="connsiteY44" fmla="*/ 4128157 h 4297250"/>
              <a:gd name="connsiteX45" fmla="*/ 230914 w 3619883"/>
              <a:gd name="connsiteY45" fmla="*/ 4128157 h 4297250"/>
              <a:gd name="connsiteX46" fmla="*/ 189322 w 3619883"/>
              <a:gd name="connsiteY46" fmla="*/ 4275461 h 4297250"/>
              <a:gd name="connsiteX47" fmla="*/ 0 w 3619883"/>
              <a:gd name="connsiteY47" fmla="*/ 4275461 h 4297250"/>
              <a:gd name="connsiteX48" fmla="*/ 0 w 3619883"/>
              <a:gd name="connsiteY48" fmla="*/ 42229 h 4297250"/>
              <a:gd name="connsiteX49" fmla="*/ 42464 w 3619883"/>
              <a:gd name="connsiteY49" fmla="*/ 40518 h 4297250"/>
              <a:gd name="connsiteX50" fmla="*/ 137733 w 3619883"/>
              <a:gd name="connsiteY50" fmla="*/ 35355 h 4297250"/>
              <a:gd name="connsiteX51" fmla="*/ 270565 w 3619883"/>
              <a:gd name="connsiteY51" fmla="*/ 29759 h 4297250"/>
              <a:gd name="connsiteX52" fmla="*/ 479734 w 3619883"/>
              <a:gd name="connsiteY52" fmla="*/ 45455 h 4297250"/>
              <a:gd name="connsiteX53" fmla="*/ 524103 w 3619883"/>
              <a:gd name="connsiteY53" fmla="*/ 41625 h 4297250"/>
              <a:gd name="connsiteX54" fmla="*/ 624416 w 3619883"/>
              <a:gd name="connsiteY54" fmla="*/ 22696 h 4297250"/>
              <a:gd name="connsiteX55" fmla="*/ 657762 w 3619883"/>
              <a:gd name="connsiteY55" fmla="*/ 18351 h 4297250"/>
              <a:gd name="connsiteX56" fmla="*/ 690557 w 3619883"/>
              <a:gd name="connsiteY56" fmla="*/ 25792 h 4297250"/>
              <a:gd name="connsiteX57" fmla="*/ 745123 w 3619883"/>
              <a:gd name="connsiteY57" fmla="*/ 40157 h 4297250"/>
              <a:gd name="connsiteX58" fmla="*/ 789493 w 3619883"/>
              <a:gd name="connsiteY58" fmla="*/ 36327 h 4297250"/>
              <a:gd name="connsiteX59" fmla="*/ 854255 w 3619883"/>
              <a:gd name="connsiteY59" fmla="*/ 68887 h 4297250"/>
              <a:gd name="connsiteX60" fmla="*/ 897520 w 3619883"/>
              <a:gd name="connsiteY60" fmla="*/ 88629 h 4297250"/>
              <a:gd name="connsiteX61" fmla="*/ 940510 w 3619883"/>
              <a:gd name="connsiteY61" fmla="*/ 114265 h 4297250"/>
              <a:gd name="connsiteX62" fmla="*/ 1082712 w 3619883"/>
              <a:gd name="connsiteY62" fmla="*/ 144543 h 4297250"/>
              <a:gd name="connsiteX63" fmla="*/ 1205348 w 3619883"/>
              <a:gd name="connsiteY63" fmla="*/ 120753 h 4297250"/>
              <a:gd name="connsiteX64" fmla="*/ 1271764 w 3619883"/>
              <a:gd name="connsiteY64" fmla="*/ 117956 h 4297250"/>
              <a:gd name="connsiteX65" fmla="*/ 1315583 w 3619883"/>
              <a:gd name="connsiteY65" fmla="*/ 125912 h 4297250"/>
              <a:gd name="connsiteX66" fmla="*/ 1359125 w 3619883"/>
              <a:gd name="connsiteY66" fmla="*/ 139761 h 4297250"/>
              <a:gd name="connsiteX67" fmla="*/ 1391919 w 3619883"/>
              <a:gd name="connsiteY67" fmla="*/ 147202 h 4297250"/>
              <a:gd name="connsiteX68" fmla="*/ 1436563 w 3619883"/>
              <a:gd name="connsiteY68" fmla="*/ 137480 h 4297250"/>
              <a:gd name="connsiteX69" fmla="*/ 1471566 w 3619883"/>
              <a:gd name="connsiteY69" fmla="*/ 97777 h 4297250"/>
              <a:gd name="connsiteX70" fmla="*/ 1505739 w 3619883"/>
              <a:gd name="connsiteY70" fmla="*/ 75753 h 4297250"/>
              <a:gd name="connsiteX71" fmla="*/ 1590891 w 3619883"/>
              <a:gd name="connsiteY71" fmla="*/ 144702 h 4297250"/>
              <a:gd name="connsiteX72" fmla="*/ 1625616 w 3619883"/>
              <a:gd name="connsiteY72" fmla="*/ 110893 h 4297250"/>
              <a:gd name="connsiteX73" fmla="*/ 1658964 w 3619883"/>
              <a:gd name="connsiteY73" fmla="*/ 106547 h 4297250"/>
              <a:gd name="connsiteX74" fmla="*/ 1746598 w 3619883"/>
              <a:gd name="connsiteY74" fmla="*/ 122460 h 4297250"/>
              <a:gd name="connsiteX75" fmla="*/ 1811913 w 3619883"/>
              <a:gd name="connsiteY75" fmla="*/ 143234 h 4297250"/>
              <a:gd name="connsiteX76" fmla="*/ 1856557 w 3619883"/>
              <a:gd name="connsiteY76" fmla="*/ 133511 h 4297250"/>
              <a:gd name="connsiteX77" fmla="*/ 2066003 w 3619883"/>
              <a:gd name="connsiteY77" fmla="*/ 143313 h 4297250"/>
              <a:gd name="connsiteX78" fmla="*/ 2177615 w 3619883"/>
              <a:gd name="connsiteY78" fmla="*/ 119007 h 4297250"/>
              <a:gd name="connsiteX79" fmla="*/ 2255883 w 3619883"/>
              <a:gd name="connsiteY79" fmla="*/ 99047 h 4297250"/>
              <a:gd name="connsiteX80" fmla="*/ 2344622 w 3619883"/>
              <a:gd name="connsiteY80" fmla="*/ 91388 h 4297250"/>
              <a:gd name="connsiteX81" fmla="*/ 2455682 w 3619883"/>
              <a:gd name="connsiteY81" fmla="*/ 78869 h 4297250"/>
              <a:gd name="connsiteX82" fmla="*/ 2632609 w 3619883"/>
              <a:gd name="connsiteY82" fmla="*/ 75338 h 4297250"/>
              <a:gd name="connsiteX83" fmla="*/ 2742291 w 3619883"/>
              <a:gd name="connsiteY83" fmla="*/ 92282 h 4297250"/>
              <a:gd name="connsiteX84" fmla="*/ 2851974 w 3619883"/>
              <a:gd name="connsiteY84" fmla="*/ 109227 h 4297250"/>
              <a:gd name="connsiteX85" fmla="*/ 2907643 w 3619883"/>
              <a:gd name="connsiteY85" fmla="*/ 100020 h 4297250"/>
              <a:gd name="connsiteX86" fmla="*/ 2944022 w 3619883"/>
              <a:gd name="connsiteY86" fmla="*/ 30853 h 4297250"/>
              <a:gd name="connsiteX87" fmla="*/ 3022289 w 3619883"/>
              <a:gd name="connsiteY87" fmla="*/ 10893 h 4297250"/>
              <a:gd name="connsiteX88" fmla="*/ 3054807 w 3619883"/>
              <a:gd name="connsiteY88" fmla="*/ 24226 h 4297250"/>
              <a:gd name="connsiteX89" fmla="*/ 3141892 w 3619883"/>
              <a:gd name="connsiteY89" fmla="*/ 51925 h 4297250"/>
              <a:gd name="connsiteX90" fmla="*/ 3185711 w 3619883"/>
              <a:gd name="connsiteY90" fmla="*/ 59881 h 4297250"/>
              <a:gd name="connsiteX91" fmla="*/ 3219056 w 3619883"/>
              <a:gd name="connsiteY91" fmla="*/ 55536 h 4297250"/>
              <a:gd name="connsiteX92" fmla="*/ 3263425 w 3619883"/>
              <a:gd name="connsiteY92" fmla="*/ 51706 h 4297250"/>
              <a:gd name="connsiteX93" fmla="*/ 3296219 w 3619883"/>
              <a:gd name="connsiteY93" fmla="*/ 59147 h 4297250"/>
              <a:gd name="connsiteX94" fmla="*/ 3319094 w 3619883"/>
              <a:gd name="connsiteY94" fmla="*/ 42500 h 4297250"/>
              <a:gd name="connsiteX95" fmla="*/ 3420511 w 3619883"/>
              <a:gd name="connsiteY95" fmla="*/ 0 h 4297250"/>
              <a:gd name="connsiteX96" fmla="*/ 3453305 w 3619883"/>
              <a:gd name="connsiteY96" fmla="*/ 7440 h 4297250"/>
              <a:gd name="connsiteX97" fmla="*/ 3496571 w 3619883"/>
              <a:gd name="connsiteY97" fmla="*/ 27182 h 4297250"/>
              <a:gd name="connsiteX98" fmla="*/ 3602117 w 3619883"/>
              <a:gd name="connsiteY98" fmla="*/ 132521 h 4297250"/>
              <a:gd name="connsiteX99" fmla="*/ 3619883 w 3619883"/>
              <a:gd name="connsiteY99" fmla="*/ 140049 h 4297250"/>
              <a:gd name="connsiteX100" fmla="*/ 3619883 w 3619883"/>
              <a:gd name="connsiteY10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271978 w 3619883"/>
              <a:gd name="connsiteY17" fmla="*/ 4128157 h 4297250"/>
              <a:gd name="connsiteX18" fmla="*/ 1094193 w 3619883"/>
              <a:gd name="connsiteY18" fmla="*/ 3951392 h 4297250"/>
              <a:gd name="connsiteX19" fmla="*/ 1094193 w 3619883"/>
              <a:gd name="connsiteY19" fmla="*/ 4128157 h 4297250"/>
              <a:gd name="connsiteX20" fmla="*/ 1140354 w 3619883"/>
              <a:gd name="connsiteY20" fmla="*/ 4128157 h 4297250"/>
              <a:gd name="connsiteX21" fmla="*/ 1140354 w 3619883"/>
              <a:gd name="connsiteY21" fmla="*/ 4275461 h 4297250"/>
              <a:gd name="connsiteX22" fmla="*/ 953807 w 3619883"/>
              <a:gd name="connsiteY22" fmla="*/ 4275461 h 4297250"/>
              <a:gd name="connsiteX23" fmla="*/ 912215 w 3619883"/>
              <a:gd name="connsiteY23" fmla="*/ 4128157 h 4297250"/>
              <a:gd name="connsiteX24" fmla="*/ 961020 w 3619883"/>
              <a:gd name="connsiteY24" fmla="*/ 4128157 h 4297250"/>
              <a:gd name="connsiteX25" fmla="*/ 961020 w 3619883"/>
              <a:gd name="connsiteY25" fmla="*/ 3951392 h 4297250"/>
              <a:gd name="connsiteX26" fmla="*/ 783235 w 3619883"/>
              <a:gd name="connsiteY26" fmla="*/ 3951392 h 4297250"/>
              <a:gd name="connsiteX27" fmla="*/ 783235 w 3619883"/>
              <a:gd name="connsiteY27" fmla="*/ 4128157 h 4297250"/>
              <a:gd name="connsiteX28" fmla="*/ 871024 w 3619883"/>
              <a:gd name="connsiteY28" fmla="*/ 4128157 h 4297250"/>
              <a:gd name="connsiteX29" fmla="*/ 829432 w 3619883"/>
              <a:gd name="connsiteY29" fmla="*/ 4275461 h 4297250"/>
              <a:gd name="connsiteX30" fmla="*/ 611484 w 3619883"/>
              <a:gd name="connsiteY30" fmla="*/ 4275461 h 4297250"/>
              <a:gd name="connsiteX31" fmla="*/ 621247 w 3619883"/>
              <a:gd name="connsiteY31" fmla="*/ 4128157 h 4297250"/>
              <a:gd name="connsiteX32" fmla="*/ 650062 w 3619883"/>
              <a:gd name="connsiteY32" fmla="*/ 4128157 h 4297250"/>
              <a:gd name="connsiteX33" fmla="*/ 650062 w 3619883"/>
              <a:gd name="connsiteY33" fmla="*/ 3951392 h 4297250"/>
              <a:gd name="connsiteX34" fmla="*/ 472277 w 3619883"/>
              <a:gd name="connsiteY34" fmla="*/ 3951392 h 4297250"/>
              <a:gd name="connsiteX35" fmla="*/ 472277 w 3619883"/>
              <a:gd name="connsiteY35" fmla="*/ 4128157 h 4297250"/>
              <a:gd name="connsiteX36" fmla="*/ 522650 w 3619883"/>
              <a:gd name="connsiteY36" fmla="*/ 4128157 h 4297250"/>
              <a:gd name="connsiteX37" fmla="*/ 573998 w 3619883"/>
              <a:gd name="connsiteY37" fmla="*/ 4275461 h 4297250"/>
              <a:gd name="connsiteX38" fmla="*/ 336164 w 3619883"/>
              <a:gd name="connsiteY38" fmla="*/ 4275461 h 4297250"/>
              <a:gd name="connsiteX39" fmla="*/ 294572 w 3619883"/>
              <a:gd name="connsiteY39" fmla="*/ 4128157 h 4297250"/>
              <a:gd name="connsiteX40" fmla="*/ 339106 w 3619883"/>
              <a:gd name="connsiteY40" fmla="*/ 4128157 h 4297250"/>
              <a:gd name="connsiteX41" fmla="*/ 339106 w 3619883"/>
              <a:gd name="connsiteY41" fmla="*/ 3951392 h 4297250"/>
              <a:gd name="connsiteX42" fmla="*/ 161321 w 3619883"/>
              <a:gd name="connsiteY42" fmla="*/ 3951392 h 4297250"/>
              <a:gd name="connsiteX43" fmla="*/ 161321 w 3619883"/>
              <a:gd name="connsiteY43" fmla="*/ 4128157 h 4297250"/>
              <a:gd name="connsiteX44" fmla="*/ 230914 w 3619883"/>
              <a:gd name="connsiteY44" fmla="*/ 4128157 h 4297250"/>
              <a:gd name="connsiteX45" fmla="*/ 189322 w 3619883"/>
              <a:gd name="connsiteY45" fmla="*/ 4275461 h 4297250"/>
              <a:gd name="connsiteX46" fmla="*/ 0 w 3619883"/>
              <a:gd name="connsiteY46" fmla="*/ 4275461 h 4297250"/>
              <a:gd name="connsiteX47" fmla="*/ 0 w 3619883"/>
              <a:gd name="connsiteY47" fmla="*/ 42229 h 4297250"/>
              <a:gd name="connsiteX48" fmla="*/ 42464 w 3619883"/>
              <a:gd name="connsiteY48" fmla="*/ 40518 h 4297250"/>
              <a:gd name="connsiteX49" fmla="*/ 137733 w 3619883"/>
              <a:gd name="connsiteY49" fmla="*/ 35355 h 4297250"/>
              <a:gd name="connsiteX50" fmla="*/ 270565 w 3619883"/>
              <a:gd name="connsiteY50" fmla="*/ 29759 h 4297250"/>
              <a:gd name="connsiteX51" fmla="*/ 479734 w 3619883"/>
              <a:gd name="connsiteY51" fmla="*/ 45455 h 4297250"/>
              <a:gd name="connsiteX52" fmla="*/ 524103 w 3619883"/>
              <a:gd name="connsiteY52" fmla="*/ 41625 h 4297250"/>
              <a:gd name="connsiteX53" fmla="*/ 624416 w 3619883"/>
              <a:gd name="connsiteY53" fmla="*/ 22696 h 4297250"/>
              <a:gd name="connsiteX54" fmla="*/ 657762 w 3619883"/>
              <a:gd name="connsiteY54" fmla="*/ 18351 h 4297250"/>
              <a:gd name="connsiteX55" fmla="*/ 690557 w 3619883"/>
              <a:gd name="connsiteY55" fmla="*/ 25792 h 4297250"/>
              <a:gd name="connsiteX56" fmla="*/ 745123 w 3619883"/>
              <a:gd name="connsiteY56" fmla="*/ 40157 h 4297250"/>
              <a:gd name="connsiteX57" fmla="*/ 789493 w 3619883"/>
              <a:gd name="connsiteY57" fmla="*/ 36327 h 4297250"/>
              <a:gd name="connsiteX58" fmla="*/ 854255 w 3619883"/>
              <a:gd name="connsiteY58" fmla="*/ 68887 h 4297250"/>
              <a:gd name="connsiteX59" fmla="*/ 897520 w 3619883"/>
              <a:gd name="connsiteY59" fmla="*/ 88629 h 4297250"/>
              <a:gd name="connsiteX60" fmla="*/ 940510 w 3619883"/>
              <a:gd name="connsiteY60" fmla="*/ 114265 h 4297250"/>
              <a:gd name="connsiteX61" fmla="*/ 1082712 w 3619883"/>
              <a:gd name="connsiteY61" fmla="*/ 144543 h 4297250"/>
              <a:gd name="connsiteX62" fmla="*/ 1205348 w 3619883"/>
              <a:gd name="connsiteY62" fmla="*/ 120753 h 4297250"/>
              <a:gd name="connsiteX63" fmla="*/ 1271764 w 3619883"/>
              <a:gd name="connsiteY63" fmla="*/ 117956 h 4297250"/>
              <a:gd name="connsiteX64" fmla="*/ 1315583 w 3619883"/>
              <a:gd name="connsiteY64" fmla="*/ 125912 h 4297250"/>
              <a:gd name="connsiteX65" fmla="*/ 1359125 w 3619883"/>
              <a:gd name="connsiteY65" fmla="*/ 139761 h 4297250"/>
              <a:gd name="connsiteX66" fmla="*/ 1391919 w 3619883"/>
              <a:gd name="connsiteY66" fmla="*/ 147202 h 4297250"/>
              <a:gd name="connsiteX67" fmla="*/ 1436563 w 3619883"/>
              <a:gd name="connsiteY67" fmla="*/ 137480 h 4297250"/>
              <a:gd name="connsiteX68" fmla="*/ 1471566 w 3619883"/>
              <a:gd name="connsiteY68" fmla="*/ 97777 h 4297250"/>
              <a:gd name="connsiteX69" fmla="*/ 1505739 w 3619883"/>
              <a:gd name="connsiteY69" fmla="*/ 75753 h 4297250"/>
              <a:gd name="connsiteX70" fmla="*/ 1590891 w 3619883"/>
              <a:gd name="connsiteY70" fmla="*/ 144702 h 4297250"/>
              <a:gd name="connsiteX71" fmla="*/ 1625616 w 3619883"/>
              <a:gd name="connsiteY71" fmla="*/ 110893 h 4297250"/>
              <a:gd name="connsiteX72" fmla="*/ 1658964 w 3619883"/>
              <a:gd name="connsiteY72" fmla="*/ 106547 h 4297250"/>
              <a:gd name="connsiteX73" fmla="*/ 1746598 w 3619883"/>
              <a:gd name="connsiteY73" fmla="*/ 122460 h 4297250"/>
              <a:gd name="connsiteX74" fmla="*/ 1811913 w 3619883"/>
              <a:gd name="connsiteY74" fmla="*/ 143234 h 4297250"/>
              <a:gd name="connsiteX75" fmla="*/ 1856557 w 3619883"/>
              <a:gd name="connsiteY75" fmla="*/ 133511 h 4297250"/>
              <a:gd name="connsiteX76" fmla="*/ 2066003 w 3619883"/>
              <a:gd name="connsiteY76" fmla="*/ 143313 h 4297250"/>
              <a:gd name="connsiteX77" fmla="*/ 2177615 w 3619883"/>
              <a:gd name="connsiteY77" fmla="*/ 119007 h 4297250"/>
              <a:gd name="connsiteX78" fmla="*/ 2255883 w 3619883"/>
              <a:gd name="connsiteY78" fmla="*/ 99047 h 4297250"/>
              <a:gd name="connsiteX79" fmla="*/ 2344622 w 3619883"/>
              <a:gd name="connsiteY79" fmla="*/ 91388 h 4297250"/>
              <a:gd name="connsiteX80" fmla="*/ 2455682 w 3619883"/>
              <a:gd name="connsiteY80" fmla="*/ 78869 h 4297250"/>
              <a:gd name="connsiteX81" fmla="*/ 2632609 w 3619883"/>
              <a:gd name="connsiteY81" fmla="*/ 75338 h 4297250"/>
              <a:gd name="connsiteX82" fmla="*/ 2742291 w 3619883"/>
              <a:gd name="connsiteY82" fmla="*/ 92282 h 4297250"/>
              <a:gd name="connsiteX83" fmla="*/ 2851974 w 3619883"/>
              <a:gd name="connsiteY83" fmla="*/ 109227 h 4297250"/>
              <a:gd name="connsiteX84" fmla="*/ 2907643 w 3619883"/>
              <a:gd name="connsiteY84" fmla="*/ 100020 h 4297250"/>
              <a:gd name="connsiteX85" fmla="*/ 2944022 w 3619883"/>
              <a:gd name="connsiteY85" fmla="*/ 30853 h 4297250"/>
              <a:gd name="connsiteX86" fmla="*/ 3022289 w 3619883"/>
              <a:gd name="connsiteY86" fmla="*/ 10893 h 4297250"/>
              <a:gd name="connsiteX87" fmla="*/ 3054807 w 3619883"/>
              <a:gd name="connsiteY87" fmla="*/ 24226 h 4297250"/>
              <a:gd name="connsiteX88" fmla="*/ 3141892 w 3619883"/>
              <a:gd name="connsiteY88" fmla="*/ 51925 h 4297250"/>
              <a:gd name="connsiteX89" fmla="*/ 3185711 w 3619883"/>
              <a:gd name="connsiteY89" fmla="*/ 59881 h 4297250"/>
              <a:gd name="connsiteX90" fmla="*/ 3219056 w 3619883"/>
              <a:gd name="connsiteY90" fmla="*/ 55536 h 4297250"/>
              <a:gd name="connsiteX91" fmla="*/ 3263425 w 3619883"/>
              <a:gd name="connsiteY91" fmla="*/ 51706 h 4297250"/>
              <a:gd name="connsiteX92" fmla="*/ 3296219 w 3619883"/>
              <a:gd name="connsiteY92" fmla="*/ 59147 h 4297250"/>
              <a:gd name="connsiteX93" fmla="*/ 3319094 w 3619883"/>
              <a:gd name="connsiteY93" fmla="*/ 42500 h 4297250"/>
              <a:gd name="connsiteX94" fmla="*/ 3420511 w 3619883"/>
              <a:gd name="connsiteY94" fmla="*/ 0 h 4297250"/>
              <a:gd name="connsiteX95" fmla="*/ 3453305 w 3619883"/>
              <a:gd name="connsiteY95" fmla="*/ 7440 h 4297250"/>
              <a:gd name="connsiteX96" fmla="*/ 3496571 w 3619883"/>
              <a:gd name="connsiteY96" fmla="*/ 27182 h 4297250"/>
              <a:gd name="connsiteX97" fmla="*/ 3602117 w 3619883"/>
              <a:gd name="connsiteY97" fmla="*/ 132521 h 4297250"/>
              <a:gd name="connsiteX98" fmla="*/ 3619883 w 3619883"/>
              <a:gd name="connsiteY98" fmla="*/ 140049 h 4297250"/>
              <a:gd name="connsiteX99" fmla="*/ 3619883 w 3619883"/>
              <a:gd name="connsiteY9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271978 w 3619883"/>
              <a:gd name="connsiteY17" fmla="*/ 4128157 h 4297250"/>
              <a:gd name="connsiteX18" fmla="*/ 1094193 w 3619883"/>
              <a:gd name="connsiteY18" fmla="*/ 4128157 h 4297250"/>
              <a:gd name="connsiteX19" fmla="*/ 1140354 w 3619883"/>
              <a:gd name="connsiteY19" fmla="*/ 4128157 h 4297250"/>
              <a:gd name="connsiteX20" fmla="*/ 1140354 w 3619883"/>
              <a:gd name="connsiteY20" fmla="*/ 4275461 h 4297250"/>
              <a:gd name="connsiteX21" fmla="*/ 953807 w 3619883"/>
              <a:gd name="connsiteY21" fmla="*/ 4275461 h 4297250"/>
              <a:gd name="connsiteX22" fmla="*/ 912215 w 3619883"/>
              <a:gd name="connsiteY22" fmla="*/ 4128157 h 4297250"/>
              <a:gd name="connsiteX23" fmla="*/ 961020 w 3619883"/>
              <a:gd name="connsiteY23" fmla="*/ 4128157 h 4297250"/>
              <a:gd name="connsiteX24" fmla="*/ 961020 w 3619883"/>
              <a:gd name="connsiteY24" fmla="*/ 3951392 h 4297250"/>
              <a:gd name="connsiteX25" fmla="*/ 783235 w 3619883"/>
              <a:gd name="connsiteY25" fmla="*/ 3951392 h 4297250"/>
              <a:gd name="connsiteX26" fmla="*/ 783235 w 3619883"/>
              <a:gd name="connsiteY26" fmla="*/ 4128157 h 4297250"/>
              <a:gd name="connsiteX27" fmla="*/ 871024 w 3619883"/>
              <a:gd name="connsiteY27" fmla="*/ 4128157 h 4297250"/>
              <a:gd name="connsiteX28" fmla="*/ 829432 w 3619883"/>
              <a:gd name="connsiteY28" fmla="*/ 4275461 h 4297250"/>
              <a:gd name="connsiteX29" fmla="*/ 611484 w 3619883"/>
              <a:gd name="connsiteY29" fmla="*/ 4275461 h 4297250"/>
              <a:gd name="connsiteX30" fmla="*/ 621247 w 3619883"/>
              <a:gd name="connsiteY30" fmla="*/ 4128157 h 4297250"/>
              <a:gd name="connsiteX31" fmla="*/ 650062 w 3619883"/>
              <a:gd name="connsiteY31" fmla="*/ 4128157 h 4297250"/>
              <a:gd name="connsiteX32" fmla="*/ 650062 w 3619883"/>
              <a:gd name="connsiteY32" fmla="*/ 3951392 h 4297250"/>
              <a:gd name="connsiteX33" fmla="*/ 472277 w 3619883"/>
              <a:gd name="connsiteY33" fmla="*/ 3951392 h 4297250"/>
              <a:gd name="connsiteX34" fmla="*/ 472277 w 3619883"/>
              <a:gd name="connsiteY34" fmla="*/ 4128157 h 4297250"/>
              <a:gd name="connsiteX35" fmla="*/ 522650 w 3619883"/>
              <a:gd name="connsiteY35" fmla="*/ 4128157 h 4297250"/>
              <a:gd name="connsiteX36" fmla="*/ 573998 w 3619883"/>
              <a:gd name="connsiteY36" fmla="*/ 4275461 h 4297250"/>
              <a:gd name="connsiteX37" fmla="*/ 336164 w 3619883"/>
              <a:gd name="connsiteY37" fmla="*/ 4275461 h 4297250"/>
              <a:gd name="connsiteX38" fmla="*/ 294572 w 3619883"/>
              <a:gd name="connsiteY38" fmla="*/ 4128157 h 4297250"/>
              <a:gd name="connsiteX39" fmla="*/ 339106 w 3619883"/>
              <a:gd name="connsiteY39" fmla="*/ 4128157 h 4297250"/>
              <a:gd name="connsiteX40" fmla="*/ 339106 w 3619883"/>
              <a:gd name="connsiteY40" fmla="*/ 3951392 h 4297250"/>
              <a:gd name="connsiteX41" fmla="*/ 161321 w 3619883"/>
              <a:gd name="connsiteY41" fmla="*/ 3951392 h 4297250"/>
              <a:gd name="connsiteX42" fmla="*/ 161321 w 3619883"/>
              <a:gd name="connsiteY42" fmla="*/ 4128157 h 4297250"/>
              <a:gd name="connsiteX43" fmla="*/ 230914 w 3619883"/>
              <a:gd name="connsiteY43" fmla="*/ 4128157 h 4297250"/>
              <a:gd name="connsiteX44" fmla="*/ 189322 w 3619883"/>
              <a:gd name="connsiteY44" fmla="*/ 4275461 h 4297250"/>
              <a:gd name="connsiteX45" fmla="*/ 0 w 3619883"/>
              <a:gd name="connsiteY45" fmla="*/ 4275461 h 4297250"/>
              <a:gd name="connsiteX46" fmla="*/ 0 w 3619883"/>
              <a:gd name="connsiteY46" fmla="*/ 42229 h 4297250"/>
              <a:gd name="connsiteX47" fmla="*/ 42464 w 3619883"/>
              <a:gd name="connsiteY47" fmla="*/ 40518 h 4297250"/>
              <a:gd name="connsiteX48" fmla="*/ 137733 w 3619883"/>
              <a:gd name="connsiteY48" fmla="*/ 35355 h 4297250"/>
              <a:gd name="connsiteX49" fmla="*/ 270565 w 3619883"/>
              <a:gd name="connsiteY49" fmla="*/ 29759 h 4297250"/>
              <a:gd name="connsiteX50" fmla="*/ 479734 w 3619883"/>
              <a:gd name="connsiteY50" fmla="*/ 45455 h 4297250"/>
              <a:gd name="connsiteX51" fmla="*/ 524103 w 3619883"/>
              <a:gd name="connsiteY51" fmla="*/ 41625 h 4297250"/>
              <a:gd name="connsiteX52" fmla="*/ 624416 w 3619883"/>
              <a:gd name="connsiteY52" fmla="*/ 22696 h 4297250"/>
              <a:gd name="connsiteX53" fmla="*/ 657762 w 3619883"/>
              <a:gd name="connsiteY53" fmla="*/ 18351 h 4297250"/>
              <a:gd name="connsiteX54" fmla="*/ 690557 w 3619883"/>
              <a:gd name="connsiteY54" fmla="*/ 25792 h 4297250"/>
              <a:gd name="connsiteX55" fmla="*/ 745123 w 3619883"/>
              <a:gd name="connsiteY55" fmla="*/ 40157 h 4297250"/>
              <a:gd name="connsiteX56" fmla="*/ 789493 w 3619883"/>
              <a:gd name="connsiteY56" fmla="*/ 36327 h 4297250"/>
              <a:gd name="connsiteX57" fmla="*/ 854255 w 3619883"/>
              <a:gd name="connsiteY57" fmla="*/ 68887 h 4297250"/>
              <a:gd name="connsiteX58" fmla="*/ 897520 w 3619883"/>
              <a:gd name="connsiteY58" fmla="*/ 88629 h 4297250"/>
              <a:gd name="connsiteX59" fmla="*/ 940510 w 3619883"/>
              <a:gd name="connsiteY59" fmla="*/ 114265 h 4297250"/>
              <a:gd name="connsiteX60" fmla="*/ 1082712 w 3619883"/>
              <a:gd name="connsiteY60" fmla="*/ 144543 h 4297250"/>
              <a:gd name="connsiteX61" fmla="*/ 1205348 w 3619883"/>
              <a:gd name="connsiteY61" fmla="*/ 120753 h 4297250"/>
              <a:gd name="connsiteX62" fmla="*/ 1271764 w 3619883"/>
              <a:gd name="connsiteY62" fmla="*/ 117956 h 4297250"/>
              <a:gd name="connsiteX63" fmla="*/ 1315583 w 3619883"/>
              <a:gd name="connsiteY63" fmla="*/ 125912 h 4297250"/>
              <a:gd name="connsiteX64" fmla="*/ 1359125 w 3619883"/>
              <a:gd name="connsiteY64" fmla="*/ 139761 h 4297250"/>
              <a:gd name="connsiteX65" fmla="*/ 1391919 w 3619883"/>
              <a:gd name="connsiteY65" fmla="*/ 147202 h 4297250"/>
              <a:gd name="connsiteX66" fmla="*/ 1436563 w 3619883"/>
              <a:gd name="connsiteY66" fmla="*/ 137480 h 4297250"/>
              <a:gd name="connsiteX67" fmla="*/ 1471566 w 3619883"/>
              <a:gd name="connsiteY67" fmla="*/ 97777 h 4297250"/>
              <a:gd name="connsiteX68" fmla="*/ 1505739 w 3619883"/>
              <a:gd name="connsiteY68" fmla="*/ 75753 h 4297250"/>
              <a:gd name="connsiteX69" fmla="*/ 1590891 w 3619883"/>
              <a:gd name="connsiteY69" fmla="*/ 144702 h 4297250"/>
              <a:gd name="connsiteX70" fmla="*/ 1625616 w 3619883"/>
              <a:gd name="connsiteY70" fmla="*/ 110893 h 4297250"/>
              <a:gd name="connsiteX71" fmla="*/ 1658964 w 3619883"/>
              <a:gd name="connsiteY71" fmla="*/ 106547 h 4297250"/>
              <a:gd name="connsiteX72" fmla="*/ 1746598 w 3619883"/>
              <a:gd name="connsiteY72" fmla="*/ 122460 h 4297250"/>
              <a:gd name="connsiteX73" fmla="*/ 1811913 w 3619883"/>
              <a:gd name="connsiteY73" fmla="*/ 143234 h 4297250"/>
              <a:gd name="connsiteX74" fmla="*/ 1856557 w 3619883"/>
              <a:gd name="connsiteY74" fmla="*/ 133511 h 4297250"/>
              <a:gd name="connsiteX75" fmla="*/ 2066003 w 3619883"/>
              <a:gd name="connsiteY75" fmla="*/ 143313 h 4297250"/>
              <a:gd name="connsiteX76" fmla="*/ 2177615 w 3619883"/>
              <a:gd name="connsiteY76" fmla="*/ 119007 h 4297250"/>
              <a:gd name="connsiteX77" fmla="*/ 2255883 w 3619883"/>
              <a:gd name="connsiteY77" fmla="*/ 99047 h 4297250"/>
              <a:gd name="connsiteX78" fmla="*/ 2344622 w 3619883"/>
              <a:gd name="connsiteY78" fmla="*/ 91388 h 4297250"/>
              <a:gd name="connsiteX79" fmla="*/ 2455682 w 3619883"/>
              <a:gd name="connsiteY79" fmla="*/ 78869 h 4297250"/>
              <a:gd name="connsiteX80" fmla="*/ 2632609 w 3619883"/>
              <a:gd name="connsiteY80" fmla="*/ 75338 h 4297250"/>
              <a:gd name="connsiteX81" fmla="*/ 2742291 w 3619883"/>
              <a:gd name="connsiteY81" fmla="*/ 92282 h 4297250"/>
              <a:gd name="connsiteX82" fmla="*/ 2851974 w 3619883"/>
              <a:gd name="connsiteY82" fmla="*/ 109227 h 4297250"/>
              <a:gd name="connsiteX83" fmla="*/ 2907643 w 3619883"/>
              <a:gd name="connsiteY83" fmla="*/ 100020 h 4297250"/>
              <a:gd name="connsiteX84" fmla="*/ 2944022 w 3619883"/>
              <a:gd name="connsiteY84" fmla="*/ 30853 h 4297250"/>
              <a:gd name="connsiteX85" fmla="*/ 3022289 w 3619883"/>
              <a:gd name="connsiteY85" fmla="*/ 10893 h 4297250"/>
              <a:gd name="connsiteX86" fmla="*/ 3054807 w 3619883"/>
              <a:gd name="connsiteY86" fmla="*/ 24226 h 4297250"/>
              <a:gd name="connsiteX87" fmla="*/ 3141892 w 3619883"/>
              <a:gd name="connsiteY87" fmla="*/ 51925 h 4297250"/>
              <a:gd name="connsiteX88" fmla="*/ 3185711 w 3619883"/>
              <a:gd name="connsiteY88" fmla="*/ 59881 h 4297250"/>
              <a:gd name="connsiteX89" fmla="*/ 3219056 w 3619883"/>
              <a:gd name="connsiteY89" fmla="*/ 55536 h 4297250"/>
              <a:gd name="connsiteX90" fmla="*/ 3263425 w 3619883"/>
              <a:gd name="connsiteY90" fmla="*/ 51706 h 4297250"/>
              <a:gd name="connsiteX91" fmla="*/ 3296219 w 3619883"/>
              <a:gd name="connsiteY91" fmla="*/ 59147 h 4297250"/>
              <a:gd name="connsiteX92" fmla="*/ 3319094 w 3619883"/>
              <a:gd name="connsiteY92" fmla="*/ 42500 h 4297250"/>
              <a:gd name="connsiteX93" fmla="*/ 3420511 w 3619883"/>
              <a:gd name="connsiteY93" fmla="*/ 0 h 4297250"/>
              <a:gd name="connsiteX94" fmla="*/ 3453305 w 3619883"/>
              <a:gd name="connsiteY94" fmla="*/ 7440 h 4297250"/>
              <a:gd name="connsiteX95" fmla="*/ 3496571 w 3619883"/>
              <a:gd name="connsiteY95" fmla="*/ 27182 h 4297250"/>
              <a:gd name="connsiteX96" fmla="*/ 3602117 w 3619883"/>
              <a:gd name="connsiteY96" fmla="*/ 132521 h 4297250"/>
              <a:gd name="connsiteX97" fmla="*/ 3619883 w 3619883"/>
              <a:gd name="connsiteY97" fmla="*/ 140049 h 4297250"/>
              <a:gd name="connsiteX98" fmla="*/ 3619883 w 3619883"/>
              <a:gd name="connsiteY9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271978 w 3619883"/>
              <a:gd name="connsiteY17" fmla="*/ 4128157 h 4297250"/>
              <a:gd name="connsiteX18" fmla="*/ 1140354 w 3619883"/>
              <a:gd name="connsiteY18" fmla="*/ 4128157 h 4297250"/>
              <a:gd name="connsiteX19" fmla="*/ 1140354 w 3619883"/>
              <a:gd name="connsiteY19" fmla="*/ 4275461 h 4297250"/>
              <a:gd name="connsiteX20" fmla="*/ 953807 w 3619883"/>
              <a:gd name="connsiteY20" fmla="*/ 4275461 h 4297250"/>
              <a:gd name="connsiteX21" fmla="*/ 912215 w 3619883"/>
              <a:gd name="connsiteY21" fmla="*/ 4128157 h 4297250"/>
              <a:gd name="connsiteX22" fmla="*/ 961020 w 3619883"/>
              <a:gd name="connsiteY22" fmla="*/ 4128157 h 4297250"/>
              <a:gd name="connsiteX23" fmla="*/ 961020 w 3619883"/>
              <a:gd name="connsiteY23" fmla="*/ 3951392 h 4297250"/>
              <a:gd name="connsiteX24" fmla="*/ 783235 w 3619883"/>
              <a:gd name="connsiteY24" fmla="*/ 3951392 h 4297250"/>
              <a:gd name="connsiteX25" fmla="*/ 783235 w 3619883"/>
              <a:gd name="connsiteY25" fmla="*/ 4128157 h 4297250"/>
              <a:gd name="connsiteX26" fmla="*/ 871024 w 3619883"/>
              <a:gd name="connsiteY26" fmla="*/ 4128157 h 4297250"/>
              <a:gd name="connsiteX27" fmla="*/ 829432 w 3619883"/>
              <a:gd name="connsiteY27" fmla="*/ 4275461 h 4297250"/>
              <a:gd name="connsiteX28" fmla="*/ 611484 w 3619883"/>
              <a:gd name="connsiteY28" fmla="*/ 4275461 h 4297250"/>
              <a:gd name="connsiteX29" fmla="*/ 621247 w 3619883"/>
              <a:gd name="connsiteY29" fmla="*/ 4128157 h 4297250"/>
              <a:gd name="connsiteX30" fmla="*/ 650062 w 3619883"/>
              <a:gd name="connsiteY30" fmla="*/ 4128157 h 4297250"/>
              <a:gd name="connsiteX31" fmla="*/ 650062 w 3619883"/>
              <a:gd name="connsiteY31" fmla="*/ 3951392 h 4297250"/>
              <a:gd name="connsiteX32" fmla="*/ 472277 w 3619883"/>
              <a:gd name="connsiteY32" fmla="*/ 3951392 h 4297250"/>
              <a:gd name="connsiteX33" fmla="*/ 472277 w 3619883"/>
              <a:gd name="connsiteY33" fmla="*/ 4128157 h 4297250"/>
              <a:gd name="connsiteX34" fmla="*/ 522650 w 3619883"/>
              <a:gd name="connsiteY34" fmla="*/ 4128157 h 4297250"/>
              <a:gd name="connsiteX35" fmla="*/ 573998 w 3619883"/>
              <a:gd name="connsiteY35" fmla="*/ 4275461 h 4297250"/>
              <a:gd name="connsiteX36" fmla="*/ 336164 w 3619883"/>
              <a:gd name="connsiteY36" fmla="*/ 4275461 h 4297250"/>
              <a:gd name="connsiteX37" fmla="*/ 294572 w 3619883"/>
              <a:gd name="connsiteY37" fmla="*/ 4128157 h 4297250"/>
              <a:gd name="connsiteX38" fmla="*/ 339106 w 3619883"/>
              <a:gd name="connsiteY38" fmla="*/ 4128157 h 4297250"/>
              <a:gd name="connsiteX39" fmla="*/ 339106 w 3619883"/>
              <a:gd name="connsiteY39" fmla="*/ 3951392 h 4297250"/>
              <a:gd name="connsiteX40" fmla="*/ 161321 w 3619883"/>
              <a:gd name="connsiteY40" fmla="*/ 3951392 h 4297250"/>
              <a:gd name="connsiteX41" fmla="*/ 161321 w 3619883"/>
              <a:gd name="connsiteY41" fmla="*/ 4128157 h 4297250"/>
              <a:gd name="connsiteX42" fmla="*/ 230914 w 3619883"/>
              <a:gd name="connsiteY42" fmla="*/ 4128157 h 4297250"/>
              <a:gd name="connsiteX43" fmla="*/ 189322 w 3619883"/>
              <a:gd name="connsiteY43" fmla="*/ 4275461 h 4297250"/>
              <a:gd name="connsiteX44" fmla="*/ 0 w 3619883"/>
              <a:gd name="connsiteY44" fmla="*/ 4275461 h 4297250"/>
              <a:gd name="connsiteX45" fmla="*/ 0 w 3619883"/>
              <a:gd name="connsiteY45" fmla="*/ 42229 h 4297250"/>
              <a:gd name="connsiteX46" fmla="*/ 42464 w 3619883"/>
              <a:gd name="connsiteY46" fmla="*/ 40518 h 4297250"/>
              <a:gd name="connsiteX47" fmla="*/ 137733 w 3619883"/>
              <a:gd name="connsiteY47" fmla="*/ 35355 h 4297250"/>
              <a:gd name="connsiteX48" fmla="*/ 270565 w 3619883"/>
              <a:gd name="connsiteY48" fmla="*/ 29759 h 4297250"/>
              <a:gd name="connsiteX49" fmla="*/ 479734 w 3619883"/>
              <a:gd name="connsiteY49" fmla="*/ 45455 h 4297250"/>
              <a:gd name="connsiteX50" fmla="*/ 524103 w 3619883"/>
              <a:gd name="connsiteY50" fmla="*/ 41625 h 4297250"/>
              <a:gd name="connsiteX51" fmla="*/ 624416 w 3619883"/>
              <a:gd name="connsiteY51" fmla="*/ 22696 h 4297250"/>
              <a:gd name="connsiteX52" fmla="*/ 657762 w 3619883"/>
              <a:gd name="connsiteY52" fmla="*/ 18351 h 4297250"/>
              <a:gd name="connsiteX53" fmla="*/ 690557 w 3619883"/>
              <a:gd name="connsiteY53" fmla="*/ 25792 h 4297250"/>
              <a:gd name="connsiteX54" fmla="*/ 745123 w 3619883"/>
              <a:gd name="connsiteY54" fmla="*/ 40157 h 4297250"/>
              <a:gd name="connsiteX55" fmla="*/ 789493 w 3619883"/>
              <a:gd name="connsiteY55" fmla="*/ 36327 h 4297250"/>
              <a:gd name="connsiteX56" fmla="*/ 854255 w 3619883"/>
              <a:gd name="connsiteY56" fmla="*/ 68887 h 4297250"/>
              <a:gd name="connsiteX57" fmla="*/ 897520 w 3619883"/>
              <a:gd name="connsiteY57" fmla="*/ 88629 h 4297250"/>
              <a:gd name="connsiteX58" fmla="*/ 940510 w 3619883"/>
              <a:gd name="connsiteY58" fmla="*/ 114265 h 4297250"/>
              <a:gd name="connsiteX59" fmla="*/ 1082712 w 3619883"/>
              <a:gd name="connsiteY59" fmla="*/ 144543 h 4297250"/>
              <a:gd name="connsiteX60" fmla="*/ 1205348 w 3619883"/>
              <a:gd name="connsiteY60" fmla="*/ 120753 h 4297250"/>
              <a:gd name="connsiteX61" fmla="*/ 1271764 w 3619883"/>
              <a:gd name="connsiteY61" fmla="*/ 117956 h 4297250"/>
              <a:gd name="connsiteX62" fmla="*/ 1315583 w 3619883"/>
              <a:gd name="connsiteY62" fmla="*/ 125912 h 4297250"/>
              <a:gd name="connsiteX63" fmla="*/ 1359125 w 3619883"/>
              <a:gd name="connsiteY63" fmla="*/ 139761 h 4297250"/>
              <a:gd name="connsiteX64" fmla="*/ 1391919 w 3619883"/>
              <a:gd name="connsiteY64" fmla="*/ 147202 h 4297250"/>
              <a:gd name="connsiteX65" fmla="*/ 1436563 w 3619883"/>
              <a:gd name="connsiteY65" fmla="*/ 137480 h 4297250"/>
              <a:gd name="connsiteX66" fmla="*/ 1471566 w 3619883"/>
              <a:gd name="connsiteY66" fmla="*/ 97777 h 4297250"/>
              <a:gd name="connsiteX67" fmla="*/ 1505739 w 3619883"/>
              <a:gd name="connsiteY67" fmla="*/ 75753 h 4297250"/>
              <a:gd name="connsiteX68" fmla="*/ 1590891 w 3619883"/>
              <a:gd name="connsiteY68" fmla="*/ 144702 h 4297250"/>
              <a:gd name="connsiteX69" fmla="*/ 1625616 w 3619883"/>
              <a:gd name="connsiteY69" fmla="*/ 110893 h 4297250"/>
              <a:gd name="connsiteX70" fmla="*/ 1658964 w 3619883"/>
              <a:gd name="connsiteY70" fmla="*/ 106547 h 4297250"/>
              <a:gd name="connsiteX71" fmla="*/ 1746598 w 3619883"/>
              <a:gd name="connsiteY71" fmla="*/ 122460 h 4297250"/>
              <a:gd name="connsiteX72" fmla="*/ 1811913 w 3619883"/>
              <a:gd name="connsiteY72" fmla="*/ 143234 h 4297250"/>
              <a:gd name="connsiteX73" fmla="*/ 1856557 w 3619883"/>
              <a:gd name="connsiteY73" fmla="*/ 133511 h 4297250"/>
              <a:gd name="connsiteX74" fmla="*/ 2066003 w 3619883"/>
              <a:gd name="connsiteY74" fmla="*/ 143313 h 4297250"/>
              <a:gd name="connsiteX75" fmla="*/ 2177615 w 3619883"/>
              <a:gd name="connsiteY75" fmla="*/ 119007 h 4297250"/>
              <a:gd name="connsiteX76" fmla="*/ 2255883 w 3619883"/>
              <a:gd name="connsiteY76" fmla="*/ 99047 h 4297250"/>
              <a:gd name="connsiteX77" fmla="*/ 2344622 w 3619883"/>
              <a:gd name="connsiteY77" fmla="*/ 91388 h 4297250"/>
              <a:gd name="connsiteX78" fmla="*/ 2455682 w 3619883"/>
              <a:gd name="connsiteY78" fmla="*/ 78869 h 4297250"/>
              <a:gd name="connsiteX79" fmla="*/ 2632609 w 3619883"/>
              <a:gd name="connsiteY79" fmla="*/ 75338 h 4297250"/>
              <a:gd name="connsiteX80" fmla="*/ 2742291 w 3619883"/>
              <a:gd name="connsiteY80" fmla="*/ 92282 h 4297250"/>
              <a:gd name="connsiteX81" fmla="*/ 2851974 w 3619883"/>
              <a:gd name="connsiteY81" fmla="*/ 109227 h 4297250"/>
              <a:gd name="connsiteX82" fmla="*/ 2907643 w 3619883"/>
              <a:gd name="connsiteY82" fmla="*/ 100020 h 4297250"/>
              <a:gd name="connsiteX83" fmla="*/ 2944022 w 3619883"/>
              <a:gd name="connsiteY83" fmla="*/ 30853 h 4297250"/>
              <a:gd name="connsiteX84" fmla="*/ 3022289 w 3619883"/>
              <a:gd name="connsiteY84" fmla="*/ 10893 h 4297250"/>
              <a:gd name="connsiteX85" fmla="*/ 3054807 w 3619883"/>
              <a:gd name="connsiteY85" fmla="*/ 24226 h 4297250"/>
              <a:gd name="connsiteX86" fmla="*/ 3141892 w 3619883"/>
              <a:gd name="connsiteY86" fmla="*/ 51925 h 4297250"/>
              <a:gd name="connsiteX87" fmla="*/ 3185711 w 3619883"/>
              <a:gd name="connsiteY87" fmla="*/ 59881 h 4297250"/>
              <a:gd name="connsiteX88" fmla="*/ 3219056 w 3619883"/>
              <a:gd name="connsiteY88" fmla="*/ 55536 h 4297250"/>
              <a:gd name="connsiteX89" fmla="*/ 3263425 w 3619883"/>
              <a:gd name="connsiteY89" fmla="*/ 51706 h 4297250"/>
              <a:gd name="connsiteX90" fmla="*/ 3296219 w 3619883"/>
              <a:gd name="connsiteY90" fmla="*/ 59147 h 4297250"/>
              <a:gd name="connsiteX91" fmla="*/ 3319094 w 3619883"/>
              <a:gd name="connsiteY91" fmla="*/ 42500 h 4297250"/>
              <a:gd name="connsiteX92" fmla="*/ 3420511 w 3619883"/>
              <a:gd name="connsiteY92" fmla="*/ 0 h 4297250"/>
              <a:gd name="connsiteX93" fmla="*/ 3453305 w 3619883"/>
              <a:gd name="connsiteY93" fmla="*/ 7440 h 4297250"/>
              <a:gd name="connsiteX94" fmla="*/ 3496571 w 3619883"/>
              <a:gd name="connsiteY94" fmla="*/ 27182 h 4297250"/>
              <a:gd name="connsiteX95" fmla="*/ 3602117 w 3619883"/>
              <a:gd name="connsiteY95" fmla="*/ 132521 h 4297250"/>
              <a:gd name="connsiteX96" fmla="*/ 3619883 w 3619883"/>
              <a:gd name="connsiteY96" fmla="*/ 140049 h 4297250"/>
              <a:gd name="connsiteX97" fmla="*/ 3619883 w 3619883"/>
              <a:gd name="connsiteY9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140354 w 3619883"/>
              <a:gd name="connsiteY17" fmla="*/ 4128157 h 4297250"/>
              <a:gd name="connsiteX18" fmla="*/ 1140354 w 3619883"/>
              <a:gd name="connsiteY18" fmla="*/ 4275461 h 4297250"/>
              <a:gd name="connsiteX19" fmla="*/ 953807 w 3619883"/>
              <a:gd name="connsiteY19" fmla="*/ 4275461 h 4297250"/>
              <a:gd name="connsiteX20" fmla="*/ 912215 w 3619883"/>
              <a:gd name="connsiteY20" fmla="*/ 4128157 h 4297250"/>
              <a:gd name="connsiteX21" fmla="*/ 961020 w 3619883"/>
              <a:gd name="connsiteY21" fmla="*/ 4128157 h 4297250"/>
              <a:gd name="connsiteX22" fmla="*/ 961020 w 3619883"/>
              <a:gd name="connsiteY22" fmla="*/ 3951392 h 4297250"/>
              <a:gd name="connsiteX23" fmla="*/ 783235 w 3619883"/>
              <a:gd name="connsiteY23" fmla="*/ 3951392 h 4297250"/>
              <a:gd name="connsiteX24" fmla="*/ 783235 w 3619883"/>
              <a:gd name="connsiteY24" fmla="*/ 4128157 h 4297250"/>
              <a:gd name="connsiteX25" fmla="*/ 871024 w 3619883"/>
              <a:gd name="connsiteY25" fmla="*/ 4128157 h 4297250"/>
              <a:gd name="connsiteX26" fmla="*/ 829432 w 3619883"/>
              <a:gd name="connsiteY26" fmla="*/ 4275461 h 4297250"/>
              <a:gd name="connsiteX27" fmla="*/ 611484 w 3619883"/>
              <a:gd name="connsiteY27" fmla="*/ 4275461 h 4297250"/>
              <a:gd name="connsiteX28" fmla="*/ 621247 w 3619883"/>
              <a:gd name="connsiteY28" fmla="*/ 4128157 h 4297250"/>
              <a:gd name="connsiteX29" fmla="*/ 650062 w 3619883"/>
              <a:gd name="connsiteY29" fmla="*/ 4128157 h 4297250"/>
              <a:gd name="connsiteX30" fmla="*/ 650062 w 3619883"/>
              <a:gd name="connsiteY30" fmla="*/ 3951392 h 4297250"/>
              <a:gd name="connsiteX31" fmla="*/ 472277 w 3619883"/>
              <a:gd name="connsiteY31" fmla="*/ 3951392 h 4297250"/>
              <a:gd name="connsiteX32" fmla="*/ 472277 w 3619883"/>
              <a:gd name="connsiteY32" fmla="*/ 4128157 h 4297250"/>
              <a:gd name="connsiteX33" fmla="*/ 522650 w 3619883"/>
              <a:gd name="connsiteY33" fmla="*/ 4128157 h 4297250"/>
              <a:gd name="connsiteX34" fmla="*/ 573998 w 3619883"/>
              <a:gd name="connsiteY34" fmla="*/ 4275461 h 4297250"/>
              <a:gd name="connsiteX35" fmla="*/ 336164 w 3619883"/>
              <a:gd name="connsiteY35" fmla="*/ 4275461 h 4297250"/>
              <a:gd name="connsiteX36" fmla="*/ 294572 w 3619883"/>
              <a:gd name="connsiteY36" fmla="*/ 4128157 h 4297250"/>
              <a:gd name="connsiteX37" fmla="*/ 339106 w 3619883"/>
              <a:gd name="connsiteY37" fmla="*/ 4128157 h 4297250"/>
              <a:gd name="connsiteX38" fmla="*/ 339106 w 3619883"/>
              <a:gd name="connsiteY38" fmla="*/ 3951392 h 4297250"/>
              <a:gd name="connsiteX39" fmla="*/ 161321 w 3619883"/>
              <a:gd name="connsiteY39" fmla="*/ 3951392 h 4297250"/>
              <a:gd name="connsiteX40" fmla="*/ 161321 w 3619883"/>
              <a:gd name="connsiteY40" fmla="*/ 4128157 h 4297250"/>
              <a:gd name="connsiteX41" fmla="*/ 230914 w 3619883"/>
              <a:gd name="connsiteY41" fmla="*/ 4128157 h 4297250"/>
              <a:gd name="connsiteX42" fmla="*/ 189322 w 3619883"/>
              <a:gd name="connsiteY42" fmla="*/ 4275461 h 4297250"/>
              <a:gd name="connsiteX43" fmla="*/ 0 w 3619883"/>
              <a:gd name="connsiteY43" fmla="*/ 4275461 h 4297250"/>
              <a:gd name="connsiteX44" fmla="*/ 0 w 3619883"/>
              <a:gd name="connsiteY44" fmla="*/ 42229 h 4297250"/>
              <a:gd name="connsiteX45" fmla="*/ 42464 w 3619883"/>
              <a:gd name="connsiteY45" fmla="*/ 40518 h 4297250"/>
              <a:gd name="connsiteX46" fmla="*/ 137733 w 3619883"/>
              <a:gd name="connsiteY46" fmla="*/ 35355 h 4297250"/>
              <a:gd name="connsiteX47" fmla="*/ 270565 w 3619883"/>
              <a:gd name="connsiteY47" fmla="*/ 29759 h 4297250"/>
              <a:gd name="connsiteX48" fmla="*/ 479734 w 3619883"/>
              <a:gd name="connsiteY48" fmla="*/ 45455 h 4297250"/>
              <a:gd name="connsiteX49" fmla="*/ 524103 w 3619883"/>
              <a:gd name="connsiteY49" fmla="*/ 41625 h 4297250"/>
              <a:gd name="connsiteX50" fmla="*/ 624416 w 3619883"/>
              <a:gd name="connsiteY50" fmla="*/ 22696 h 4297250"/>
              <a:gd name="connsiteX51" fmla="*/ 657762 w 3619883"/>
              <a:gd name="connsiteY51" fmla="*/ 18351 h 4297250"/>
              <a:gd name="connsiteX52" fmla="*/ 690557 w 3619883"/>
              <a:gd name="connsiteY52" fmla="*/ 25792 h 4297250"/>
              <a:gd name="connsiteX53" fmla="*/ 745123 w 3619883"/>
              <a:gd name="connsiteY53" fmla="*/ 40157 h 4297250"/>
              <a:gd name="connsiteX54" fmla="*/ 789493 w 3619883"/>
              <a:gd name="connsiteY54" fmla="*/ 36327 h 4297250"/>
              <a:gd name="connsiteX55" fmla="*/ 854255 w 3619883"/>
              <a:gd name="connsiteY55" fmla="*/ 68887 h 4297250"/>
              <a:gd name="connsiteX56" fmla="*/ 897520 w 3619883"/>
              <a:gd name="connsiteY56" fmla="*/ 88629 h 4297250"/>
              <a:gd name="connsiteX57" fmla="*/ 940510 w 3619883"/>
              <a:gd name="connsiteY57" fmla="*/ 114265 h 4297250"/>
              <a:gd name="connsiteX58" fmla="*/ 1082712 w 3619883"/>
              <a:gd name="connsiteY58" fmla="*/ 144543 h 4297250"/>
              <a:gd name="connsiteX59" fmla="*/ 1205348 w 3619883"/>
              <a:gd name="connsiteY59" fmla="*/ 120753 h 4297250"/>
              <a:gd name="connsiteX60" fmla="*/ 1271764 w 3619883"/>
              <a:gd name="connsiteY60" fmla="*/ 117956 h 4297250"/>
              <a:gd name="connsiteX61" fmla="*/ 1315583 w 3619883"/>
              <a:gd name="connsiteY61" fmla="*/ 125912 h 4297250"/>
              <a:gd name="connsiteX62" fmla="*/ 1359125 w 3619883"/>
              <a:gd name="connsiteY62" fmla="*/ 139761 h 4297250"/>
              <a:gd name="connsiteX63" fmla="*/ 1391919 w 3619883"/>
              <a:gd name="connsiteY63" fmla="*/ 147202 h 4297250"/>
              <a:gd name="connsiteX64" fmla="*/ 1436563 w 3619883"/>
              <a:gd name="connsiteY64" fmla="*/ 137480 h 4297250"/>
              <a:gd name="connsiteX65" fmla="*/ 1471566 w 3619883"/>
              <a:gd name="connsiteY65" fmla="*/ 97777 h 4297250"/>
              <a:gd name="connsiteX66" fmla="*/ 1505739 w 3619883"/>
              <a:gd name="connsiteY66" fmla="*/ 75753 h 4297250"/>
              <a:gd name="connsiteX67" fmla="*/ 1590891 w 3619883"/>
              <a:gd name="connsiteY67" fmla="*/ 144702 h 4297250"/>
              <a:gd name="connsiteX68" fmla="*/ 1625616 w 3619883"/>
              <a:gd name="connsiteY68" fmla="*/ 110893 h 4297250"/>
              <a:gd name="connsiteX69" fmla="*/ 1658964 w 3619883"/>
              <a:gd name="connsiteY69" fmla="*/ 106547 h 4297250"/>
              <a:gd name="connsiteX70" fmla="*/ 1746598 w 3619883"/>
              <a:gd name="connsiteY70" fmla="*/ 122460 h 4297250"/>
              <a:gd name="connsiteX71" fmla="*/ 1811913 w 3619883"/>
              <a:gd name="connsiteY71" fmla="*/ 143234 h 4297250"/>
              <a:gd name="connsiteX72" fmla="*/ 1856557 w 3619883"/>
              <a:gd name="connsiteY72" fmla="*/ 133511 h 4297250"/>
              <a:gd name="connsiteX73" fmla="*/ 2066003 w 3619883"/>
              <a:gd name="connsiteY73" fmla="*/ 143313 h 4297250"/>
              <a:gd name="connsiteX74" fmla="*/ 2177615 w 3619883"/>
              <a:gd name="connsiteY74" fmla="*/ 119007 h 4297250"/>
              <a:gd name="connsiteX75" fmla="*/ 2255883 w 3619883"/>
              <a:gd name="connsiteY75" fmla="*/ 99047 h 4297250"/>
              <a:gd name="connsiteX76" fmla="*/ 2344622 w 3619883"/>
              <a:gd name="connsiteY76" fmla="*/ 91388 h 4297250"/>
              <a:gd name="connsiteX77" fmla="*/ 2455682 w 3619883"/>
              <a:gd name="connsiteY77" fmla="*/ 78869 h 4297250"/>
              <a:gd name="connsiteX78" fmla="*/ 2632609 w 3619883"/>
              <a:gd name="connsiteY78" fmla="*/ 75338 h 4297250"/>
              <a:gd name="connsiteX79" fmla="*/ 2742291 w 3619883"/>
              <a:gd name="connsiteY79" fmla="*/ 92282 h 4297250"/>
              <a:gd name="connsiteX80" fmla="*/ 2851974 w 3619883"/>
              <a:gd name="connsiteY80" fmla="*/ 109227 h 4297250"/>
              <a:gd name="connsiteX81" fmla="*/ 2907643 w 3619883"/>
              <a:gd name="connsiteY81" fmla="*/ 100020 h 4297250"/>
              <a:gd name="connsiteX82" fmla="*/ 2944022 w 3619883"/>
              <a:gd name="connsiteY82" fmla="*/ 30853 h 4297250"/>
              <a:gd name="connsiteX83" fmla="*/ 3022289 w 3619883"/>
              <a:gd name="connsiteY83" fmla="*/ 10893 h 4297250"/>
              <a:gd name="connsiteX84" fmla="*/ 3054807 w 3619883"/>
              <a:gd name="connsiteY84" fmla="*/ 24226 h 4297250"/>
              <a:gd name="connsiteX85" fmla="*/ 3141892 w 3619883"/>
              <a:gd name="connsiteY85" fmla="*/ 51925 h 4297250"/>
              <a:gd name="connsiteX86" fmla="*/ 3185711 w 3619883"/>
              <a:gd name="connsiteY86" fmla="*/ 59881 h 4297250"/>
              <a:gd name="connsiteX87" fmla="*/ 3219056 w 3619883"/>
              <a:gd name="connsiteY87" fmla="*/ 55536 h 4297250"/>
              <a:gd name="connsiteX88" fmla="*/ 3263425 w 3619883"/>
              <a:gd name="connsiteY88" fmla="*/ 51706 h 4297250"/>
              <a:gd name="connsiteX89" fmla="*/ 3296219 w 3619883"/>
              <a:gd name="connsiteY89" fmla="*/ 59147 h 4297250"/>
              <a:gd name="connsiteX90" fmla="*/ 3319094 w 3619883"/>
              <a:gd name="connsiteY90" fmla="*/ 42500 h 4297250"/>
              <a:gd name="connsiteX91" fmla="*/ 3420511 w 3619883"/>
              <a:gd name="connsiteY91" fmla="*/ 0 h 4297250"/>
              <a:gd name="connsiteX92" fmla="*/ 3453305 w 3619883"/>
              <a:gd name="connsiteY92" fmla="*/ 7440 h 4297250"/>
              <a:gd name="connsiteX93" fmla="*/ 3496571 w 3619883"/>
              <a:gd name="connsiteY93" fmla="*/ 27182 h 4297250"/>
              <a:gd name="connsiteX94" fmla="*/ 3602117 w 3619883"/>
              <a:gd name="connsiteY94" fmla="*/ 132521 h 4297250"/>
              <a:gd name="connsiteX95" fmla="*/ 3619883 w 3619883"/>
              <a:gd name="connsiteY95" fmla="*/ 140049 h 4297250"/>
              <a:gd name="connsiteX96" fmla="*/ 3619883 w 3619883"/>
              <a:gd name="connsiteY9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128157 h 4297250"/>
              <a:gd name="connsiteX17" fmla="*/ 1140354 w 3619883"/>
              <a:gd name="connsiteY17" fmla="*/ 4275461 h 4297250"/>
              <a:gd name="connsiteX18" fmla="*/ 953807 w 3619883"/>
              <a:gd name="connsiteY18" fmla="*/ 4275461 h 4297250"/>
              <a:gd name="connsiteX19" fmla="*/ 912215 w 3619883"/>
              <a:gd name="connsiteY19" fmla="*/ 4128157 h 4297250"/>
              <a:gd name="connsiteX20" fmla="*/ 961020 w 3619883"/>
              <a:gd name="connsiteY20" fmla="*/ 4128157 h 4297250"/>
              <a:gd name="connsiteX21" fmla="*/ 961020 w 3619883"/>
              <a:gd name="connsiteY21" fmla="*/ 3951392 h 4297250"/>
              <a:gd name="connsiteX22" fmla="*/ 783235 w 3619883"/>
              <a:gd name="connsiteY22" fmla="*/ 3951392 h 4297250"/>
              <a:gd name="connsiteX23" fmla="*/ 783235 w 3619883"/>
              <a:gd name="connsiteY23" fmla="*/ 4128157 h 4297250"/>
              <a:gd name="connsiteX24" fmla="*/ 871024 w 3619883"/>
              <a:gd name="connsiteY24" fmla="*/ 4128157 h 4297250"/>
              <a:gd name="connsiteX25" fmla="*/ 829432 w 3619883"/>
              <a:gd name="connsiteY25" fmla="*/ 4275461 h 4297250"/>
              <a:gd name="connsiteX26" fmla="*/ 611484 w 3619883"/>
              <a:gd name="connsiteY26" fmla="*/ 4275461 h 4297250"/>
              <a:gd name="connsiteX27" fmla="*/ 621247 w 3619883"/>
              <a:gd name="connsiteY27" fmla="*/ 4128157 h 4297250"/>
              <a:gd name="connsiteX28" fmla="*/ 650062 w 3619883"/>
              <a:gd name="connsiteY28" fmla="*/ 4128157 h 4297250"/>
              <a:gd name="connsiteX29" fmla="*/ 650062 w 3619883"/>
              <a:gd name="connsiteY29" fmla="*/ 3951392 h 4297250"/>
              <a:gd name="connsiteX30" fmla="*/ 472277 w 3619883"/>
              <a:gd name="connsiteY30" fmla="*/ 3951392 h 4297250"/>
              <a:gd name="connsiteX31" fmla="*/ 472277 w 3619883"/>
              <a:gd name="connsiteY31" fmla="*/ 4128157 h 4297250"/>
              <a:gd name="connsiteX32" fmla="*/ 522650 w 3619883"/>
              <a:gd name="connsiteY32" fmla="*/ 4128157 h 4297250"/>
              <a:gd name="connsiteX33" fmla="*/ 573998 w 3619883"/>
              <a:gd name="connsiteY33" fmla="*/ 4275461 h 4297250"/>
              <a:gd name="connsiteX34" fmla="*/ 336164 w 3619883"/>
              <a:gd name="connsiteY34" fmla="*/ 4275461 h 4297250"/>
              <a:gd name="connsiteX35" fmla="*/ 294572 w 3619883"/>
              <a:gd name="connsiteY35" fmla="*/ 4128157 h 4297250"/>
              <a:gd name="connsiteX36" fmla="*/ 339106 w 3619883"/>
              <a:gd name="connsiteY36" fmla="*/ 4128157 h 4297250"/>
              <a:gd name="connsiteX37" fmla="*/ 339106 w 3619883"/>
              <a:gd name="connsiteY37" fmla="*/ 3951392 h 4297250"/>
              <a:gd name="connsiteX38" fmla="*/ 161321 w 3619883"/>
              <a:gd name="connsiteY38" fmla="*/ 3951392 h 4297250"/>
              <a:gd name="connsiteX39" fmla="*/ 161321 w 3619883"/>
              <a:gd name="connsiteY39" fmla="*/ 4128157 h 4297250"/>
              <a:gd name="connsiteX40" fmla="*/ 230914 w 3619883"/>
              <a:gd name="connsiteY40" fmla="*/ 4128157 h 4297250"/>
              <a:gd name="connsiteX41" fmla="*/ 189322 w 3619883"/>
              <a:gd name="connsiteY41" fmla="*/ 4275461 h 4297250"/>
              <a:gd name="connsiteX42" fmla="*/ 0 w 3619883"/>
              <a:gd name="connsiteY42" fmla="*/ 4275461 h 4297250"/>
              <a:gd name="connsiteX43" fmla="*/ 0 w 3619883"/>
              <a:gd name="connsiteY43" fmla="*/ 42229 h 4297250"/>
              <a:gd name="connsiteX44" fmla="*/ 42464 w 3619883"/>
              <a:gd name="connsiteY44" fmla="*/ 40518 h 4297250"/>
              <a:gd name="connsiteX45" fmla="*/ 137733 w 3619883"/>
              <a:gd name="connsiteY45" fmla="*/ 35355 h 4297250"/>
              <a:gd name="connsiteX46" fmla="*/ 270565 w 3619883"/>
              <a:gd name="connsiteY46" fmla="*/ 29759 h 4297250"/>
              <a:gd name="connsiteX47" fmla="*/ 479734 w 3619883"/>
              <a:gd name="connsiteY47" fmla="*/ 45455 h 4297250"/>
              <a:gd name="connsiteX48" fmla="*/ 524103 w 3619883"/>
              <a:gd name="connsiteY48" fmla="*/ 41625 h 4297250"/>
              <a:gd name="connsiteX49" fmla="*/ 624416 w 3619883"/>
              <a:gd name="connsiteY49" fmla="*/ 22696 h 4297250"/>
              <a:gd name="connsiteX50" fmla="*/ 657762 w 3619883"/>
              <a:gd name="connsiteY50" fmla="*/ 18351 h 4297250"/>
              <a:gd name="connsiteX51" fmla="*/ 690557 w 3619883"/>
              <a:gd name="connsiteY51" fmla="*/ 25792 h 4297250"/>
              <a:gd name="connsiteX52" fmla="*/ 745123 w 3619883"/>
              <a:gd name="connsiteY52" fmla="*/ 40157 h 4297250"/>
              <a:gd name="connsiteX53" fmla="*/ 789493 w 3619883"/>
              <a:gd name="connsiteY53" fmla="*/ 36327 h 4297250"/>
              <a:gd name="connsiteX54" fmla="*/ 854255 w 3619883"/>
              <a:gd name="connsiteY54" fmla="*/ 68887 h 4297250"/>
              <a:gd name="connsiteX55" fmla="*/ 897520 w 3619883"/>
              <a:gd name="connsiteY55" fmla="*/ 88629 h 4297250"/>
              <a:gd name="connsiteX56" fmla="*/ 940510 w 3619883"/>
              <a:gd name="connsiteY56" fmla="*/ 114265 h 4297250"/>
              <a:gd name="connsiteX57" fmla="*/ 1082712 w 3619883"/>
              <a:gd name="connsiteY57" fmla="*/ 144543 h 4297250"/>
              <a:gd name="connsiteX58" fmla="*/ 1205348 w 3619883"/>
              <a:gd name="connsiteY58" fmla="*/ 120753 h 4297250"/>
              <a:gd name="connsiteX59" fmla="*/ 1271764 w 3619883"/>
              <a:gd name="connsiteY59" fmla="*/ 117956 h 4297250"/>
              <a:gd name="connsiteX60" fmla="*/ 1315583 w 3619883"/>
              <a:gd name="connsiteY60" fmla="*/ 125912 h 4297250"/>
              <a:gd name="connsiteX61" fmla="*/ 1359125 w 3619883"/>
              <a:gd name="connsiteY61" fmla="*/ 139761 h 4297250"/>
              <a:gd name="connsiteX62" fmla="*/ 1391919 w 3619883"/>
              <a:gd name="connsiteY62" fmla="*/ 147202 h 4297250"/>
              <a:gd name="connsiteX63" fmla="*/ 1436563 w 3619883"/>
              <a:gd name="connsiteY63" fmla="*/ 137480 h 4297250"/>
              <a:gd name="connsiteX64" fmla="*/ 1471566 w 3619883"/>
              <a:gd name="connsiteY64" fmla="*/ 97777 h 4297250"/>
              <a:gd name="connsiteX65" fmla="*/ 1505739 w 3619883"/>
              <a:gd name="connsiteY65" fmla="*/ 75753 h 4297250"/>
              <a:gd name="connsiteX66" fmla="*/ 1590891 w 3619883"/>
              <a:gd name="connsiteY66" fmla="*/ 144702 h 4297250"/>
              <a:gd name="connsiteX67" fmla="*/ 1625616 w 3619883"/>
              <a:gd name="connsiteY67" fmla="*/ 110893 h 4297250"/>
              <a:gd name="connsiteX68" fmla="*/ 1658964 w 3619883"/>
              <a:gd name="connsiteY68" fmla="*/ 106547 h 4297250"/>
              <a:gd name="connsiteX69" fmla="*/ 1746598 w 3619883"/>
              <a:gd name="connsiteY69" fmla="*/ 122460 h 4297250"/>
              <a:gd name="connsiteX70" fmla="*/ 1811913 w 3619883"/>
              <a:gd name="connsiteY70" fmla="*/ 143234 h 4297250"/>
              <a:gd name="connsiteX71" fmla="*/ 1856557 w 3619883"/>
              <a:gd name="connsiteY71" fmla="*/ 133511 h 4297250"/>
              <a:gd name="connsiteX72" fmla="*/ 2066003 w 3619883"/>
              <a:gd name="connsiteY72" fmla="*/ 143313 h 4297250"/>
              <a:gd name="connsiteX73" fmla="*/ 2177615 w 3619883"/>
              <a:gd name="connsiteY73" fmla="*/ 119007 h 4297250"/>
              <a:gd name="connsiteX74" fmla="*/ 2255883 w 3619883"/>
              <a:gd name="connsiteY74" fmla="*/ 99047 h 4297250"/>
              <a:gd name="connsiteX75" fmla="*/ 2344622 w 3619883"/>
              <a:gd name="connsiteY75" fmla="*/ 91388 h 4297250"/>
              <a:gd name="connsiteX76" fmla="*/ 2455682 w 3619883"/>
              <a:gd name="connsiteY76" fmla="*/ 78869 h 4297250"/>
              <a:gd name="connsiteX77" fmla="*/ 2632609 w 3619883"/>
              <a:gd name="connsiteY77" fmla="*/ 75338 h 4297250"/>
              <a:gd name="connsiteX78" fmla="*/ 2742291 w 3619883"/>
              <a:gd name="connsiteY78" fmla="*/ 92282 h 4297250"/>
              <a:gd name="connsiteX79" fmla="*/ 2851974 w 3619883"/>
              <a:gd name="connsiteY79" fmla="*/ 109227 h 4297250"/>
              <a:gd name="connsiteX80" fmla="*/ 2907643 w 3619883"/>
              <a:gd name="connsiteY80" fmla="*/ 100020 h 4297250"/>
              <a:gd name="connsiteX81" fmla="*/ 2944022 w 3619883"/>
              <a:gd name="connsiteY81" fmla="*/ 30853 h 4297250"/>
              <a:gd name="connsiteX82" fmla="*/ 3022289 w 3619883"/>
              <a:gd name="connsiteY82" fmla="*/ 10893 h 4297250"/>
              <a:gd name="connsiteX83" fmla="*/ 3054807 w 3619883"/>
              <a:gd name="connsiteY83" fmla="*/ 24226 h 4297250"/>
              <a:gd name="connsiteX84" fmla="*/ 3141892 w 3619883"/>
              <a:gd name="connsiteY84" fmla="*/ 51925 h 4297250"/>
              <a:gd name="connsiteX85" fmla="*/ 3185711 w 3619883"/>
              <a:gd name="connsiteY85" fmla="*/ 59881 h 4297250"/>
              <a:gd name="connsiteX86" fmla="*/ 3219056 w 3619883"/>
              <a:gd name="connsiteY86" fmla="*/ 55536 h 4297250"/>
              <a:gd name="connsiteX87" fmla="*/ 3263425 w 3619883"/>
              <a:gd name="connsiteY87" fmla="*/ 51706 h 4297250"/>
              <a:gd name="connsiteX88" fmla="*/ 3296219 w 3619883"/>
              <a:gd name="connsiteY88" fmla="*/ 59147 h 4297250"/>
              <a:gd name="connsiteX89" fmla="*/ 3319094 w 3619883"/>
              <a:gd name="connsiteY89" fmla="*/ 42500 h 4297250"/>
              <a:gd name="connsiteX90" fmla="*/ 3420511 w 3619883"/>
              <a:gd name="connsiteY90" fmla="*/ 0 h 4297250"/>
              <a:gd name="connsiteX91" fmla="*/ 3453305 w 3619883"/>
              <a:gd name="connsiteY91" fmla="*/ 7440 h 4297250"/>
              <a:gd name="connsiteX92" fmla="*/ 3496571 w 3619883"/>
              <a:gd name="connsiteY92" fmla="*/ 27182 h 4297250"/>
              <a:gd name="connsiteX93" fmla="*/ 3602117 w 3619883"/>
              <a:gd name="connsiteY93" fmla="*/ 132521 h 4297250"/>
              <a:gd name="connsiteX94" fmla="*/ 3619883 w 3619883"/>
              <a:gd name="connsiteY94" fmla="*/ 140049 h 4297250"/>
              <a:gd name="connsiteX95" fmla="*/ 3619883 w 3619883"/>
              <a:gd name="connsiteY9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961020 w 3619883"/>
              <a:gd name="connsiteY19" fmla="*/ 4128157 h 4297250"/>
              <a:gd name="connsiteX20" fmla="*/ 961020 w 3619883"/>
              <a:gd name="connsiteY20" fmla="*/ 3951392 h 4297250"/>
              <a:gd name="connsiteX21" fmla="*/ 783235 w 3619883"/>
              <a:gd name="connsiteY21" fmla="*/ 3951392 h 4297250"/>
              <a:gd name="connsiteX22" fmla="*/ 783235 w 3619883"/>
              <a:gd name="connsiteY22" fmla="*/ 4128157 h 4297250"/>
              <a:gd name="connsiteX23" fmla="*/ 871024 w 3619883"/>
              <a:gd name="connsiteY23" fmla="*/ 4128157 h 4297250"/>
              <a:gd name="connsiteX24" fmla="*/ 829432 w 3619883"/>
              <a:gd name="connsiteY24" fmla="*/ 4275461 h 4297250"/>
              <a:gd name="connsiteX25" fmla="*/ 611484 w 3619883"/>
              <a:gd name="connsiteY25" fmla="*/ 4275461 h 4297250"/>
              <a:gd name="connsiteX26" fmla="*/ 621247 w 3619883"/>
              <a:gd name="connsiteY26" fmla="*/ 4128157 h 4297250"/>
              <a:gd name="connsiteX27" fmla="*/ 650062 w 3619883"/>
              <a:gd name="connsiteY27" fmla="*/ 4128157 h 4297250"/>
              <a:gd name="connsiteX28" fmla="*/ 650062 w 3619883"/>
              <a:gd name="connsiteY28" fmla="*/ 3951392 h 4297250"/>
              <a:gd name="connsiteX29" fmla="*/ 472277 w 3619883"/>
              <a:gd name="connsiteY29" fmla="*/ 3951392 h 4297250"/>
              <a:gd name="connsiteX30" fmla="*/ 472277 w 3619883"/>
              <a:gd name="connsiteY30" fmla="*/ 4128157 h 4297250"/>
              <a:gd name="connsiteX31" fmla="*/ 522650 w 3619883"/>
              <a:gd name="connsiteY31" fmla="*/ 4128157 h 4297250"/>
              <a:gd name="connsiteX32" fmla="*/ 573998 w 3619883"/>
              <a:gd name="connsiteY32" fmla="*/ 4275461 h 4297250"/>
              <a:gd name="connsiteX33" fmla="*/ 336164 w 3619883"/>
              <a:gd name="connsiteY33" fmla="*/ 4275461 h 4297250"/>
              <a:gd name="connsiteX34" fmla="*/ 294572 w 3619883"/>
              <a:gd name="connsiteY34" fmla="*/ 4128157 h 4297250"/>
              <a:gd name="connsiteX35" fmla="*/ 339106 w 3619883"/>
              <a:gd name="connsiteY35" fmla="*/ 4128157 h 4297250"/>
              <a:gd name="connsiteX36" fmla="*/ 339106 w 3619883"/>
              <a:gd name="connsiteY36" fmla="*/ 3951392 h 4297250"/>
              <a:gd name="connsiteX37" fmla="*/ 161321 w 3619883"/>
              <a:gd name="connsiteY37" fmla="*/ 3951392 h 4297250"/>
              <a:gd name="connsiteX38" fmla="*/ 161321 w 3619883"/>
              <a:gd name="connsiteY38" fmla="*/ 4128157 h 4297250"/>
              <a:gd name="connsiteX39" fmla="*/ 230914 w 3619883"/>
              <a:gd name="connsiteY39" fmla="*/ 4128157 h 4297250"/>
              <a:gd name="connsiteX40" fmla="*/ 189322 w 3619883"/>
              <a:gd name="connsiteY40" fmla="*/ 4275461 h 4297250"/>
              <a:gd name="connsiteX41" fmla="*/ 0 w 3619883"/>
              <a:gd name="connsiteY41" fmla="*/ 4275461 h 4297250"/>
              <a:gd name="connsiteX42" fmla="*/ 0 w 3619883"/>
              <a:gd name="connsiteY42" fmla="*/ 42229 h 4297250"/>
              <a:gd name="connsiteX43" fmla="*/ 42464 w 3619883"/>
              <a:gd name="connsiteY43" fmla="*/ 40518 h 4297250"/>
              <a:gd name="connsiteX44" fmla="*/ 137733 w 3619883"/>
              <a:gd name="connsiteY44" fmla="*/ 35355 h 4297250"/>
              <a:gd name="connsiteX45" fmla="*/ 270565 w 3619883"/>
              <a:gd name="connsiteY45" fmla="*/ 29759 h 4297250"/>
              <a:gd name="connsiteX46" fmla="*/ 479734 w 3619883"/>
              <a:gd name="connsiteY46" fmla="*/ 45455 h 4297250"/>
              <a:gd name="connsiteX47" fmla="*/ 524103 w 3619883"/>
              <a:gd name="connsiteY47" fmla="*/ 41625 h 4297250"/>
              <a:gd name="connsiteX48" fmla="*/ 624416 w 3619883"/>
              <a:gd name="connsiteY48" fmla="*/ 22696 h 4297250"/>
              <a:gd name="connsiteX49" fmla="*/ 657762 w 3619883"/>
              <a:gd name="connsiteY49" fmla="*/ 18351 h 4297250"/>
              <a:gd name="connsiteX50" fmla="*/ 690557 w 3619883"/>
              <a:gd name="connsiteY50" fmla="*/ 25792 h 4297250"/>
              <a:gd name="connsiteX51" fmla="*/ 745123 w 3619883"/>
              <a:gd name="connsiteY51" fmla="*/ 40157 h 4297250"/>
              <a:gd name="connsiteX52" fmla="*/ 789493 w 3619883"/>
              <a:gd name="connsiteY52" fmla="*/ 36327 h 4297250"/>
              <a:gd name="connsiteX53" fmla="*/ 854255 w 3619883"/>
              <a:gd name="connsiteY53" fmla="*/ 68887 h 4297250"/>
              <a:gd name="connsiteX54" fmla="*/ 897520 w 3619883"/>
              <a:gd name="connsiteY54" fmla="*/ 88629 h 4297250"/>
              <a:gd name="connsiteX55" fmla="*/ 940510 w 3619883"/>
              <a:gd name="connsiteY55" fmla="*/ 114265 h 4297250"/>
              <a:gd name="connsiteX56" fmla="*/ 1082712 w 3619883"/>
              <a:gd name="connsiteY56" fmla="*/ 144543 h 4297250"/>
              <a:gd name="connsiteX57" fmla="*/ 1205348 w 3619883"/>
              <a:gd name="connsiteY57" fmla="*/ 120753 h 4297250"/>
              <a:gd name="connsiteX58" fmla="*/ 1271764 w 3619883"/>
              <a:gd name="connsiteY58" fmla="*/ 117956 h 4297250"/>
              <a:gd name="connsiteX59" fmla="*/ 1315583 w 3619883"/>
              <a:gd name="connsiteY59" fmla="*/ 125912 h 4297250"/>
              <a:gd name="connsiteX60" fmla="*/ 1359125 w 3619883"/>
              <a:gd name="connsiteY60" fmla="*/ 139761 h 4297250"/>
              <a:gd name="connsiteX61" fmla="*/ 1391919 w 3619883"/>
              <a:gd name="connsiteY61" fmla="*/ 147202 h 4297250"/>
              <a:gd name="connsiteX62" fmla="*/ 1436563 w 3619883"/>
              <a:gd name="connsiteY62" fmla="*/ 137480 h 4297250"/>
              <a:gd name="connsiteX63" fmla="*/ 1471566 w 3619883"/>
              <a:gd name="connsiteY63" fmla="*/ 97777 h 4297250"/>
              <a:gd name="connsiteX64" fmla="*/ 1505739 w 3619883"/>
              <a:gd name="connsiteY64" fmla="*/ 75753 h 4297250"/>
              <a:gd name="connsiteX65" fmla="*/ 1590891 w 3619883"/>
              <a:gd name="connsiteY65" fmla="*/ 144702 h 4297250"/>
              <a:gd name="connsiteX66" fmla="*/ 1625616 w 3619883"/>
              <a:gd name="connsiteY66" fmla="*/ 110893 h 4297250"/>
              <a:gd name="connsiteX67" fmla="*/ 1658964 w 3619883"/>
              <a:gd name="connsiteY67" fmla="*/ 106547 h 4297250"/>
              <a:gd name="connsiteX68" fmla="*/ 1746598 w 3619883"/>
              <a:gd name="connsiteY68" fmla="*/ 122460 h 4297250"/>
              <a:gd name="connsiteX69" fmla="*/ 1811913 w 3619883"/>
              <a:gd name="connsiteY69" fmla="*/ 143234 h 4297250"/>
              <a:gd name="connsiteX70" fmla="*/ 1856557 w 3619883"/>
              <a:gd name="connsiteY70" fmla="*/ 133511 h 4297250"/>
              <a:gd name="connsiteX71" fmla="*/ 2066003 w 3619883"/>
              <a:gd name="connsiteY71" fmla="*/ 143313 h 4297250"/>
              <a:gd name="connsiteX72" fmla="*/ 2177615 w 3619883"/>
              <a:gd name="connsiteY72" fmla="*/ 119007 h 4297250"/>
              <a:gd name="connsiteX73" fmla="*/ 2255883 w 3619883"/>
              <a:gd name="connsiteY73" fmla="*/ 99047 h 4297250"/>
              <a:gd name="connsiteX74" fmla="*/ 2344622 w 3619883"/>
              <a:gd name="connsiteY74" fmla="*/ 91388 h 4297250"/>
              <a:gd name="connsiteX75" fmla="*/ 2455682 w 3619883"/>
              <a:gd name="connsiteY75" fmla="*/ 78869 h 4297250"/>
              <a:gd name="connsiteX76" fmla="*/ 2632609 w 3619883"/>
              <a:gd name="connsiteY76" fmla="*/ 75338 h 4297250"/>
              <a:gd name="connsiteX77" fmla="*/ 2742291 w 3619883"/>
              <a:gd name="connsiteY77" fmla="*/ 92282 h 4297250"/>
              <a:gd name="connsiteX78" fmla="*/ 2851974 w 3619883"/>
              <a:gd name="connsiteY78" fmla="*/ 109227 h 4297250"/>
              <a:gd name="connsiteX79" fmla="*/ 2907643 w 3619883"/>
              <a:gd name="connsiteY79" fmla="*/ 100020 h 4297250"/>
              <a:gd name="connsiteX80" fmla="*/ 2944022 w 3619883"/>
              <a:gd name="connsiteY80" fmla="*/ 30853 h 4297250"/>
              <a:gd name="connsiteX81" fmla="*/ 3022289 w 3619883"/>
              <a:gd name="connsiteY81" fmla="*/ 10893 h 4297250"/>
              <a:gd name="connsiteX82" fmla="*/ 3054807 w 3619883"/>
              <a:gd name="connsiteY82" fmla="*/ 24226 h 4297250"/>
              <a:gd name="connsiteX83" fmla="*/ 3141892 w 3619883"/>
              <a:gd name="connsiteY83" fmla="*/ 51925 h 4297250"/>
              <a:gd name="connsiteX84" fmla="*/ 3185711 w 3619883"/>
              <a:gd name="connsiteY84" fmla="*/ 59881 h 4297250"/>
              <a:gd name="connsiteX85" fmla="*/ 3219056 w 3619883"/>
              <a:gd name="connsiteY85" fmla="*/ 55536 h 4297250"/>
              <a:gd name="connsiteX86" fmla="*/ 3263425 w 3619883"/>
              <a:gd name="connsiteY86" fmla="*/ 51706 h 4297250"/>
              <a:gd name="connsiteX87" fmla="*/ 3296219 w 3619883"/>
              <a:gd name="connsiteY87" fmla="*/ 59147 h 4297250"/>
              <a:gd name="connsiteX88" fmla="*/ 3319094 w 3619883"/>
              <a:gd name="connsiteY88" fmla="*/ 42500 h 4297250"/>
              <a:gd name="connsiteX89" fmla="*/ 3420511 w 3619883"/>
              <a:gd name="connsiteY89" fmla="*/ 0 h 4297250"/>
              <a:gd name="connsiteX90" fmla="*/ 3453305 w 3619883"/>
              <a:gd name="connsiteY90" fmla="*/ 7440 h 4297250"/>
              <a:gd name="connsiteX91" fmla="*/ 3496571 w 3619883"/>
              <a:gd name="connsiteY91" fmla="*/ 27182 h 4297250"/>
              <a:gd name="connsiteX92" fmla="*/ 3602117 w 3619883"/>
              <a:gd name="connsiteY92" fmla="*/ 132521 h 4297250"/>
              <a:gd name="connsiteX93" fmla="*/ 3619883 w 3619883"/>
              <a:gd name="connsiteY93" fmla="*/ 140049 h 4297250"/>
              <a:gd name="connsiteX94" fmla="*/ 3619883 w 3619883"/>
              <a:gd name="connsiteY9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961020 w 3619883"/>
              <a:gd name="connsiteY19" fmla="*/ 4128157 h 4297250"/>
              <a:gd name="connsiteX20" fmla="*/ 783235 w 3619883"/>
              <a:gd name="connsiteY20" fmla="*/ 3951392 h 4297250"/>
              <a:gd name="connsiteX21" fmla="*/ 783235 w 3619883"/>
              <a:gd name="connsiteY21" fmla="*/ 4128157 h 4297250"/>
              <a:gd name="connsiteX22" fmla="*/ 871024 w 3619883"/>
              <a:gd name="connsiteY22" fmla="*/ 4128157 h 4297250"/>
              <a:gd name="connsiteX23" fmla="*/ 829432 w 3619883"/>
              <a:gd name="connsiteY23" fmla="*/ 4275461 h 4297250"/>
              <a:gd name="connsiteX24" fmla="*/ 611484 w 3619883"/>
              <a:gd name="connsiteY24" fmla="*/ 4275461 h 4297250"/>
              <a:gd name="connsiteX25" fmla="*/ 621247 w 3619883"/>
              <a:gd name="connsiteY25" fmla="*/ 4128157 h 4297250"/>
              <a:gd name="connsiteX26" fmla="*/ 650062 w 3619883"/>
              <a:gd name="connsiteY26" fmla="*/ 4128157 h 4297250"/>
              <a:gd name="connsiteX27" fmla="*/ 650062 w 3619883"/>
              <a:gd name="connsiteY27" fmla="*/ 3951392 h 4297250"/>
              <a:gd name="connsiteX28" fmla="*/ 472277 w 3619883"/>
              <a:gd name="connsiteY28" fmla="*/ 3951392 h 4297250"/>
              <a:gd name="connsiteX29" fmla="*/ 472277 w 3619883"/>
              <a:gd name="connsiteY29" fmla="*/ 4128157 h 4297250"/>
              <a:gd name="connsiteX30" fmla="*/ 522650 w 3619883"/>
              <a:gd name="connsiteY30" fmla="*/ 4128157 h 4297250"/>
              <a:gd name="connsiteX31" fmla="*/ 573998 w 3619883"/>
              <a:gd name="connsiteY31" fmla="*/ 4275461 h 4297250"/>
              <a:gd name="connsiteX32" fmla="*/ 336164 w 3619883"/>
              <a:gd name="connsiteY32" fmla="*/ 4275461 h 4297250"/>
              <a:gd name="connsiteX33" fmla="*/ 294572 w 3619883"/>
              <a:gd name="connsiteY33" fmla="*/ 4128157 h 4297250"/>
              <a:gd name="connsiteX34" fmla="*/ 339106 w 3619883"/>
              <a:gd name="connsiteY34" fmla="*/ 4128157 h 4297250"/>
              <a:gd name="connsiteX35" fmla="*/ 339106 w 3619883"/>
              <a:gd name="connsiteY35" fmla="*/ 3951392 h 4297250"/>
              <a:gd name="connsiteX36" fmla="*/ 161321 w 3619883"/>
              <a:gd name="connsiteY36" fmla="*/ 3951392 h 4297250"/>
              <a:gd name="connsiteX37" fmla="*/ 161321 w 3619883"/>
              <a:gd name="connsiteY37" fmla="*/ 4128157 h 4297250"/>
              <a:gd name="connsiteX38" fmla="*/ 230914 w 3619883"/>
              <a:gd name="connsiteY38" fmla="*/ 4128157 h 4297250"/>
              <a:gd name="connsiteX39" fmla="*/ 189322 w 3619883"/>
              <a:gd name="connsiteY39" fmla="*/ 4275461 h 4297250"/>
              <a:gd name="connsiteX40" fmla="*/ 0 w 3619883"/>
              <a:gd name="connsiteY40" fmla="*/ 4275461 h 4297250"/>
              <a:gd name="connsiteX41" fmla="*/ 0 w 3619883"/>
              <a:gd name="connsiteY41" fmla="*/ 42229 h 4297250"/>
              <a:gd name="connsiteX42" fmla="*/ 42464 w 3619883"/>
              <a:gd name="connsiteY42" fmla="*/ 40518 h 4297250"/>
              <a:gd name="connsiteX43" fmla="*/ 137733 w 3619883"/>
              <a:gd name="connsiteY43" fmla="*/ 35355 h 4297250"/>
              <a:gd name="connsiteX44" fmla="*/ 270565 w 3619883"/>
              <a:gd name="connsiteY44" fmla="*/ 29759 h 4297250"/>
              <a:gd name="connsiteX45" fmla="*/ 479734 w 3619883"/>
              <a:gd name="connsiteY45" fmla="*/ 45455 h 4297250"/>
              <a:gd name="connsiteX46" fmla="*/ 524103 w 3619883"/>
              <a:gd name="connsiteY46" fmla="*/ 41625 h 4297250"/>
              <a:gd name="connsiteX47" fmla="*/ 624416 w 3619883"/>
              <a:gd name="connsiteY47" fmla="*/ 22696 h 4297250"/>
              <a:gd name="connsiteX48" fmla="*/ 657762 w 3619883"/>
              <a:gd name="connsiteY48" fmla="*/ 18351 h 4297250"/>
              <a:gd name="connsiteX49" fmla="*/ 690557 w 3619883"/>
              <a:gd name="connsiteY49" fmla="*/ 25792 h 4297250"/>
              <a:gd name="connsiteX50" fmla="*/ 745123 w 3619883"/>
              <a:gd name="connsiteY50" fmla="*/ 40157 h 4297250"/>
              <a:gd name="connsiteX51" fmla="*/ 789493 w 3619883"/>
              <a:gd name="connsiteY51" fmla="*/ 36327 h 4297250"/>
              <a:gd name="connsiteX52" fmla="*/ 854255 w 3619883"/>
              <a:gd name="connsiteY52" fmla="*/ 68887 h 4297250"/>
              <a:gd name="connsiteX53" fmla="*/ 897520 w 3619883"/>
              <a:gd name="connsiteY53" fmla="*/ 88629 h 4297250"/>
              <a:gd name="connsiteX54" fmla="*/ 940510 w 3619883"/>
              <a:gd name="connsiteY54" fmla="*/ 114265 h 4297250"/>
              <a:gd name="connsiteX55" fmla="*/ 1082712 w 3619883"/>
              <a:gd name="connsiteY55" fmla="*/ 144543 h 4297250"/>
              <a:gd name="connsiteX56" fmla="*/ 1205348 w 3619883"/>
              <a:gd name="connsiteY56" fmla="*/ 120753 h 4297250"/>
              <a:gd name="connsiteX57" fmla="*/ 1271764 w 3619883"/>
              <a:gd name="connsiteY57" fmla="*/ 117956 h 4297250"/>
              <a:gd name="connsiteX58" fmla="*/ 1315583 w 3619883"/>
              <a:gd name="connsiteY58" fmla="*/ 125912 h 4297250"/>
              <a:gd name="connsiteX59" fmla="*/ 1359125 w 3619883"/>
              <a:gd name="connsiteY59" fmla="*/ 139761 h 4297250"/>
              <a:gd name="connsiteX60" fmla="*/ 1391919 w 3619883"/>
              <a:gd name="connsiteY60" fmla="*/ 147202 h 4297250"/>
              <a:gd name="connsiteX61" fmla="*/ 1436563 w 3619883"/>
              <a:gd name="connsiteY61" fmla="*/ 137480 h 4297250"/>
              <a:gd name="connsiteX62" fmla="*/ 1471566 w 3619883"/>
              <a:gd name="connsiteY62" fmla="*/ 97777 h 4297250"/>
              <a:gd name="connsiteX63" fmla="*/ 1505739 w 3619883"/>
              <a:gd name="connsiteY63" fmla="*/ 75753 h 4297250"/>
              <a:gd name="connsiteX64" fmla="*/ 1590891 w 3619883"/>
              <a:gd name="connsiteY64" fmla="*/ 144702 h 4297250"/>
              <a:gd name="connsiteX65" fmla="*/ 1625616 w 3619883"/>
              <a:gd name="connsiteY65" fmla="*/ 110893 h 4297250"/>
              <a:gd name="connsiteX66" fmla="*/ 1658964 w 3619883"/>
              <a:gd name="connsiteY66" fmla="*/ 106547 h 4297250"/>
              <a:gd name="connsiteX67" fmla="*/ 1746598 w 3619883"/>
              <a:gd name="connsiteY67" fmla="*/ 122460 h 4297250"/>
              <a:gd name="connsiteX68" fmla="*/ 1811913 w 3619883"/>
              <a:gd name="connsiteY68" fmla="*/ 143234 h 4297250"/>
              <a:gd name="connsiteX69" fmla="*/ 1856557 w 3619883"/>
              <a:gd name="connsiteY69" fmla="*/ 133511 h 4297250"/>
              <a:gd name="connsiteX70" fmla="*/ 2066003 w 3619883"/>
              <a:gd name="connsiteY70" fmla="*/ 143313 h 4297250"/>
              <a:gd name="connsiteX71" fmla="*/ 2177615 w 3619883"/>
              <a:gd name="connsiteY71" fmla="*/ 119007 h 4297250"/>
              <a:gd name="connsiteX72" fmla="*/ 2255883 w 3619883"/>
              <a:gd name="connsiteY72" fmla="*/ 99047 h 4297250"/>
              <a:gd name="connsiteX73" fmla="*/ 2344622 w 3619883"/>
              <a:gd name="connsiteY73" fmla="*/ 91388 h 4297250"/>
              <a:gd name="connsiteX74" fmla="*/ 2455682 w 3619883"/>
              <a:gd name="connsiteY74" fmla="*/ 78869 h 4297250"/>
              <a:gd name="connsiteX75" fmla="*/ 2632609 w 3619883"/>
              <a:gd name="connsiteY75" fmla="*/ 75338 h 4297250"/>
              <a:gd name="connsiteX76" fmla="*/ 2742291 w 3619883"/>
              <a:gd name="connsiteY76" fmla="*/ 92282 h 4297250"/>
              <a:gd name="connsiteX77" fmla="*/ 2851974 w 3619883"/>
              <a:gd name="connsiteY77" fmla="*/ 109227 h 4297250"/>
              <a:gd name="connsiteX78" fmla="*/ 2907643 w 3619883"/>
              <a:gd name="connsiteY78" fmla="*/ 100020 h 4297250"/>
              <a:gd name="connsiteX79" fmla="*/ 2944022 w 3619883"/>
              <a:gd name="connsiteY79" fmla="*/ 30853 h 4297250"/>
              <a:gd name="connsiteX80" fmla="*/ 3022289 w 3619883"/>
              <a:gd name="connsiteY80" fmla="*/ 10893 h 4297250"/>
              <a:gd name="connsiteX81" fmla="*/ 3054807 w 3619883"/>
              <a:gd name="connsiteY81" fmla="*/ 24226 h 4297250"/>
              <a:gd name="connsiteX82" fmla="*/ 3141892 w 3619883"/>
              <a:gd name="connsiteY82" fmla="*/ 51925 h 4297250"/>
              <a:gd name="connsiteX83" fmla="*/ 3185711 w 3619883"/>
              <a:gd name="connsiteY83" fmla="*/ 59881 h 4297250"/>
              <a:gd name="connsiteX84" fmla="*/ 3219056 w 3619883"/>
              <a:gd name="connsiteY84" fmla="*/ 55536 h 4297250"/>
              <a:gd name="connsiteX85" fmla="*/ 3263425 w 3619883"/>
              <a:gd name="connsiteY85" fmla="*/ 51706 h 4297250"/>
              <a:gd name="connsiteX86" fmla="*/ 3296219 w 3619883"/>
              <a:gd name="connsiteY86" fmla="*/ 59147 h 4297250"/>
              <a:gd name="connsiteX87" fmla="*/ 3319094 w 3619883"/>
              <a:gd name="connsiteY87" fmla="*/ 42500 h 4297250"/>
              <a:gd name="connsiteX88" fmla="*/ 3420511 w 3619883"/>
              <a:gd name="connsiteY88" fmla="*/ 0 h 4297250"/>
              <a:gd name="connsiteX89" fmla="*/ 3453305 w 3619883"/>
              <a:gd name="connsiteY89" fmla="*/ 7440 h 4297250"/>
              <a:gd name="connsiteX90" fmla="*/ 3496571 w 3619883"/>
              <a:gd name="connsiteY90" fmla="*/ 27182 h 4297250"/>
              <a:gd name="connsiteX91" fmla="*/ 3602117 w 3619883"/>
              <a:gd name="connsiteY91" fmla="*/ 132521 h 4297250"/>
              <a:gd name="connsiteX92" fmla="*/ 3619883 w 3619883"/>
              <a:gd name="connsiteY92" fmla="*/ 140049 h 4297250"/>
              <a:gd name="connsiteX93" fmla="*/ 3619883 w 3619883"/>
              <a:gd name="connsiteY9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961020 w 3619883"/>
              <a:gd name="connsiteY19" fmla="*/ 4128157 h 4297250"/>
              <a:gd name="connsiteX20" fmla="*/ 783235 w 3619883"/>
              <a:gd name="connsiteY20" fmla="*/ 4128157 h 4297250"/>
              <a:gd name="connsiteX21" fmla="*/ 871024 w 3619883"/>
              <a:gd name="connsiteY21" fmla="*/ 4128157 h 4297250"/>
              <a:gd name="connsiteX22" fmla="*/ 829432 w 3619883"/>
              <a:gd name="connsiteY22" fmla="*/ 4275461 h 4297250"/>
              <a:gd name="connsiteX23" fmla="*/ 611484 w 3619883"/>
              <a:gd name="connsiteY23" fmla="*/ 4275461 h 4297250"/>
              <a:gd name="connsiteX24" fmla="*/ 621247 w 3619883"/>
              <a:gd name="connsiteY24" fmla="*/ 4128157 h 4297250"/>
              <a:gd name="connsiteX25" fmla="*/ 650062 w 3619883"/>
              <a:gd name="connsiteY25" fmla="*/ 4128157 h 4297250"/>
              <a:gd name="connsiteX26" fmla="*/ 650062 w 3619883"/>
              <a:gd name="connsiteY26" fmla="*/ 3951392 h 4297250"/>
              <a:gd name="connsiteX27" fmla="*/ 472277 w 3619883"/>
              <a:gd name="connsiteY27" fmla="*/ 3951392 h 4297250"/>
              <a:gd name="connsiteX28" fmla="*/ 472277 w 3619883"/>
              <a:gd name="connsiteY28" fmla="*/ 4128157 h 4297250"/>
              <a:gd name="connsiteX29" fmla="*/ 522650 w 3619883"/>
              <a:gd name="connsiteY29" fmla="*/ 4128157 h 4297250"/>
              <a:gd name="connsiteX30" fmla="*/ 573998 w 3619883"/>
              <a:gd name="connsiteY30" fmla="*/ 4275461 h 4297250"/>
              <a:gd name="connsiteX31" fmla="*/ 336164 w 3619883"/>
              <a:gd name="connsiteY31" fmla="*/ 4275461 h 4297250"/>
              <a:gd name="connsiteX32" fmla="*/ 294572 w 3619883"/>
              <a:gd name="connsiteY32" fmla="*/ 4128157 h 4297250"/>
              <a:gd name="connsiteX33" fmla="*/ 339106 w 3619883"/>
              <a:gd name="connsiteY33" fmla="*/ 4128157 h 4297250"/>
              <a:gd name="connsiteX34" fmla="*/ 339106 w 3619883"/>
              <a:gd name="connsiteY34" fmla="*/ 3951392 h 4297250"/>
              <a:gd name="connsiteX35" fmla="*/ 161321 w 3619883"/>
              <a:gd name="connsiteY35" fmla="*/ 3951392 h 4297250"/>
              <a:gd name="connsiteX36" fmla="*/ 161321 w 3619883"/>
              <a:gd name="connsiteY36" fmla="*/ 4128157 h 4297250"/>
              <a:gd name="connsiteX37" fmla="*/ 230914 w 3619883"/>
              <a:gd name="connsiteY37" fmla="*/ 4128157 h 4297250"/>
              <a:gd name="connsiteX38" fmla="*/ 189322 w 3619883"/>
              <a:gd name="connsiteY38" fmla="*/ 4275461 h 4297250"/>
              <a:gd name="connsiteX39" fmla="*/ 0 w 3619883"/>
              <a:gd name="connsiteY39" fmla="*/ 4275461 h 4297250"/>
              <a:gd name="connsiteX40" fmla="*/ 0 w 3619883"/>
              <a:gd name="connsiteY40" fmla="*/ 42229 h 4297250"/>
              <a:gd name="connsiteX41" fmla="*/ 42464 w 3619883"/>
              <a:gd name="connsiteY41" fmla="*/ 40518 h 4297250"/>
              <a:gd name="connsiteX42" fmla="*/ 137733 w 3619883"/>
              <a:gd name="connsiteY42" fmla="*/ 35355 h 4297250"/>
              <a:gd name="connsiteX43" fmla="*/ 270565 w 3619883"/>
              <a:gd name="connsiteY43" fmla="*/ 29759 h 4297250"/>
              <a:gd name="connsiteX44" fmla="*/ 479734 w 3619883"/>
              <a:gd name="connsiteY44" fmla="*/ 45455 h 4297250"/>
              <a:gd name="connsiteX45" fmla="*/ 524103 w 3619883"/>
              <a:gd name="connsiteY45" fmla="*/ 41625 h 4297250"/>
              <a:gd name="connsiteX46" fmla="*/ 624416 w 3619883"/>
              <a:gd name="connsiteY46" fmla="*/ 22696 h 4297250"/>
              <a:gd name="connsiteX47" fmla="*/ 657762 w 3619883"/>
              <a:gd name="connsiteY47" fmla="*/ 18351 h 4297250"/>
              <a:gd name="connsiteX48" fmla="*/ 690557 w 3619883"/>
              <a:gd name="connsiteY48" fmla="*/ 25792 h 4297250"/>
              <a:gd name="connsiteX49" fmla="*/ 745123 w 3619883"/>
              <a:gd name="connsiteY49" fmla="*/ 40157 h 4297250"/>
              <a:gd name="connsiteX50" fmla="*/ 789493 w 3619883"/>
              <a:gd name="connsiteY50" fmla="*/ 36327 h 4297250"/>
              <a:gd name="connsiteX51" fmla="*/ 854255 w 3619883"/>
              <a:gd name="connsiteY51" fmla="*/ 68887 h 4297250"/>
              <a:gd name="connsiteX52" fmla="*/ 897520 w 3619883"/>
              <a:gd name="connsiteY52" fmla="*/ 88629 h 4297250"/>
              <a:gd name="connsiteX53" fmla="*/ 940510 w 3619883"/>
              <a:gd name="connsiteY53" fmla="*/ 114265 h 4297250"/>
              <a:gd name="connsiteX54" fmla="*/ 1082712 w 3619883"/>
              <a:gd name="connsiteY54" fmla="*/ 144543 h 4297250"/>
              <a:gd name="connsiteX55" fmla="*/ 1205348 w 3619883"/>
              <a:gd name="connsiteY55" fmla="*/ 120753 h 4297250"/>
              <a:gd name="connsiteX56" fmla="*/ 1271764 w 3619883"/>
              <a:gd name="connsiteY56" fmla="*/ 117956 h 4297250"/>
              <a:gd name="connsiteX57" fmla="*/ 1315583 w 3619883"/>
              <a:gd name="connsiteY57" fmla="*/ 125912 h 4297250"/>
              <a:gd name="connsiteX58" fmla="*/ 1359125 w 3619883"/>
              <a:gd name="connsiteY58" fmla="*/ 139761 h 4297250"/>
              <a:gd name="connsiteX59" fmla="*/ 1391919 w 3619883"/>
              <a:gd name="connsiteY59" fmla="*/ 147202 h 4297250"/>
              <a:gd name="connsiteX60" fmla="*/ 1436563 w 3619883"/>
              <a:gd name="connsiteY60" fmla="*/ 137480 h 4297250"/>
              <a:gd name="connsiteX61" fmla="*/ 1471566 w 3619883"/>
              <a:gd name="connsiteY61" fmla="*/ 97777 h 4297250"/>
              <a:gd name="connsiteX62" fmla="*/ 1505739 w 3619883"/>
              <a:gd name="connsiteY62" fmla="*/ 75753 h 4297250"/>
              <a:gd name="connsiteX63" fmla="*/ 1590891 w 3619883"/>
              <a:gd name="connsiteY63" fmla="*/ 144702 h 4297250"/>
              <a:gd name="connsiteX64" fmla="*/ 1625616 w 3619883"/>
              <a:gd name="connsiteY64" fmla="*/ 110893 h 4297250"/>
              <a:gd name="connsiteX65" fmla="*/ 1658964 w 3619883"/>
              <a:gd name="connsiteY65" fmla="*/ 106547 h 4297250"/>
              <a:gd name="connsiteX66" fmla="*/ 1746598 w 3619883"/>
              <a:gd name="connsiteY66" fmla="*/ 122460 h 4297250"/>
              <a:gd name="connsiteX67" fmla="*/ 1811913 w 3619883"/>
              <a:gd name="connsiteY67" fmla="*/ 143234 h 4297250"/>
              <a:gd name="connsiteX68" fmla="*/ 1856557 w 3619883"/>
              <a:gd name="connsiteY68" fmla="*/ 133511 h 4297250"/>
              <a:gd name="connsiteX69" fmla="*/ 2066003 w 3619883"/>
              <a:gd name="connsiteY69" fmla="*/ 143313 h 4297250"/>
              <a:gd name="connsiteX70" fmla="*/ 2177615 w 3619883"/>
              <a:gd name="connsiteY70" fmla="*/ 119007 h 4297250"/>
              <a:gd name="connsiteX71" fmla="*/ 2255883 w 3619883"/>
              <a:gd name="connsiteY71" fmla="*/ 99047 h 4297250"/>
              <a:gd name="connsiteX72" fmla="*/ 2344622 w 3619883"/>
              <a:gd name="connsiteY72" fmla="*/ 91388 h 4297250"/>
              <a:gd name="connsiteX73" fmla="*/ 2455682 w 3619883"/>
              <a:gd name="connsiteY73" fmla="*/ 78869 h 4297250"/>
              <a:gd name="connsiteX74" fmla="*/ 2632609 w 3619883"/>
              <a:gd name="connsiteY74" fmla="*/ 75338 h 4297250"/>
              <a:gd name="connsiteX75" fmla="*/ 2742291 w 3619883"/>
              <a:gd name="connsiteY75" fmla="*/ 92282 h 4297250"/>
              <a:gd name="connsiteX76" fmla="*/ 2851974 w 3619883"/>
              <a:gd name="connsiteY76" fmla="*/ 109227 h 4297250"/>
              <a:gd name="connsiteX77" fmla="*/ 2907643 w 3619883"/>
              <a:gd name="connsiteY77" fmla="*/ 100020 h 4297250"/>
              <a:gd name="connsiteX78" fmla="*/ 2944022 w 3619883"/>
              <a:gd name="connsiteY78" fmla="*/ 30853 h 4297250"/>
              <a:gd name="connsiteX79" fmla="*/ 3022289 w 3619883"/>
              <a:gd name="connsiteY79" fmla="*/ 10893 h 4297250"/>
              <a:gd name="connsiteX80" fmla="*/ 3054807 w 3619883"/>
              <a:gd name="connsiteY80" fmla="*/ 24226 h 4297250"/>
              <a:gd name="connsiteX81" fmla="*/ 3141892 w 3619883"/>
              <a:gd name="connsiteY81" fmla="*/ 51925 h 4297250"/>
              <a:gd name="connsiteX82" fmla="*/ 3185711 w 3619883"/>
              <a:gd name="connsiteY82" fmla="*/ 59881 h 4297250"/>
              <a:gd name="connsiteX83" fmla="*/ 3219056 w 3619883"/>
              <a:gd name="connsiteY83" fmla="*/ 55536 h 4297250"/>
              <a:gd name="connsiteX84" fmla="*/ 3263425 w 3619883"/>
              <a:gd name="connsiteY84" fmla="*/ 51706 h 4297250"/>
              <a:gd name="connsiteX85" fmla="*/ 3296219 w 3619883"/>
              <a:gd name="connsiteY85" fmla="*/ 59147 h 4297250"/>
              <a:gd name="connsiteX86" fmla="*/ 3319094 w 3619883"/>
              <a:gd name="connsiteY86" fmla="*/ 42500 h 4297250"/>
              <a:gd name="connsiteX87" fmla="*/ 3420511 w 3619883"/>
              <a:gd name="connsiteY87" fmla="*/ 0 h 4297250"/>
              <a:gd name="connsiteX88" fmla="*/ 3453305 w 3619883"/>
              <a:gd name="connsiteY88" fmla="*/ 7440 h 4297250"/>
              <a:gd name="connsiteX89" fmla="*/ 3496571 w 3619883"/>
              <a:gd name="connsiteY89" fmla="*/ 27182 h 4297250"/>
              <a:gd name="connsiteX90" fmla="*/ 3602117 w 3619883"/>
              <a:gd name="connsiteY90" fmla="*/ 132521 h 4297250"/>
              <a:gd name="connsiteX91" fmla="*/ 3619883 w 3619883"/>
              <a:gd name="connsiteY91" fmla="*/ 140049 h 4297250"/>
              <a:gd name="connsiteX92" fmla="*/ 3619883 w 3619883"/>
              <a:gd name="connsiteY9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961020 w 3619883"/>
              <a:gd name="connsiteY19" fmla="*/ 4128157 h 4297250"/>
              <a:gd name="connsiteX20" fmla="*/ 871024 w 3619883"/>
              <a:gd name="connsiteY20" fmla="*/ 4128157 h 4297250"/>
              <a:gd name="connsiteX21" fmla="*/ 829432 w 3619883"/>
              <a:gd name="connsiteY21" fmla="*/ 4275461 h 4297250"/>
              <a:gd name="connsiteX22" fmla="*/ 611484 w 3619883"/>
              <a:gd name="connsiteY22" fmla="*/ 4275461 h 4297250"/>
              <a:gd name="connsiteX23" fmla="*/ 621247 w 3619883"/>
              <a:gd name="connsiteY23" fmla="*/ 4128157 h 4297250"/>
              <a:gd name="connsiteX24" fmla="*/ 650062 w 3619883"/>
              <a:gd name="connsiteY24" fmla="*/ 4128157 h 4297250"/>
              <a:gd name="connsiteX25" fmla="*/ 650062 w 3619883"/>
              <a:gd name="connsiteY25" fmla="*/ 3951392 h 4297250"/>
              <a:gd name="connsiteX26" fmla="*/ 472277 w 3619883"/>
              <a:gd name="connsiteY26" fmla="*/ 3951392 h 4297250"/>
              <a:gd name="connsiteX27" fmla="*/ 472277 w 3619883"/>
              <a:gd name="connsiteY27" fmla="*/ 4128157 h 4297250"/>
              <a:gd name="connsiteX28" fmla="*/ 522650 w 3619883"/>
              <a:gd name="connsiteY28" fmla="*/ 4128157 h 4297250"/>
              <a:gd name="connsiteX29" fmla="*/ 573998 w 3619883"/>
              <a:gd name="connsiteY29" fmla="*/ 4275461 h 4297250"/>
              <a:gd name="connsiteX30" fmla="*/ 336164 w 3619883"/>
              <a:gd name="connsiteY30" fmla="*/ 4275461 h 4297250"/>
              <a:gd name="connsiteX31" fmla="*/ 294572 w 3619883"/>
              <a:gd name="connsiteY31" fmla="*/ 4128157 h 4297250"/>
              <a:gd name="connsiteX32" fmla="*/ 339106 w 3619883"/>
              <a:gd name="connsiteY32" fmla="*/ 4128157 h 4297250"/>
              <a:gd name="connsiteX33" fmla="*/ 339106 w 3619883"/>
              <a:gd name="connsiteY33" fmla="*/ 3951392 h 4297250"/>
              <a:gd name="connsiteX34" fmla="*/ 161321 w 3619883"/>
              <a:gd name="connsiteY34" fmla="*/ 3951392 h 4297250"/>
              <a:gd name="connsiteX35" fmla="*/ 161321 w 3619883"/>
              <a:gd name="connsiteY35" fmla="*/ 4128157 h 4297250"/>
              <a:gd name="connsiteX36" fmla="*/ 230914 w 3619883"/>
              <a:gd name="connsiteY36" fmla="*/ 4128157 h 4297250"/>
              <a:gd name="connsiteX37" fmla="*/ 189322 w 3619883"/>
              <a:gd name="connsiteY37" fmla="*/ 4275461 h 4297250"/>
              <a:gd name="connsiteX38" fmla="*/ 0 w 3619883"/>
              <a:gd name="connsiteY38" fmla="*/ 4275461 h 4297250"/>
              <a:gd name="connsiteX39" fmla="*/ 0 w 3619883"/>
              <a:gd name="connsiteY39" fmla="*/ 42229 h 4297250"/>
              <a:gd name="connsiteX40" fmla="*/ 42464 w 3619883"/>
              <a:gd name="connsiteY40" fmla="*/ 40518 h 4297250"/>
              <a:gd name="connsiteX41" fmla="*/ 137733 w 3619883"/>
              <a:gd name="connsiteY41" fmla="*/ 35355 h 4297250"/>
              <a:gd name="connsiteX42" fmla="*/ 270565 w 3619883"/>
              <a:gd name="connsiteY42" fmla="*/ 29759 h 4297250"/>
              <a:gd name="connsiteX43" fmla="*/ 479734 w 3619883"/>
              <a:gd name="connsiteY43" fmla="*/ 45455 h 4297250"/>
              <a:gd name="connsiteX44" fmla="*/ 524103 w 3619883"/>
              <a:gd name="connsiteY44" fmla="*/ 41625 h 4297250"/>
              <a:gd name="connsiteX45" fmla="*/ 624416 w 3619883"/>
              <a:gd name="connsiteY45" fmla="*/ 22696 h 4297250"/>
              <a:gd name="connsiteX46" fmla="*/ 657762 w 3619883"/>
              <a:gd name="connsiteY46" fmla="*/ 18351 h 4297250"/>
              <a:gd name="connsiteX47" fmla="*/ 690557 w 3619883"/>
              <a:gd name="connsiteY47" fmla="*/ 25792 h 4297250"/>
              <a:gd name="connsiteX48" fmla="*/ 745123 w 3619883"/>
              <a:gd name="connsiteY48" fmla="*/ 40157 h 4297250"/>
              <a:gd name="connsiteX49" fmla="*/ 789493 w 3619883"/>
              <a:gd name="connsiteY49" fmla="*/ 36327 h 4297250"/>
              <a:gd name="connsiteX50" fmla="*/ 854255 w 3619883"/>
              <a:gd name="connsiteY50" fmla="*/ 68887 h 4297250"/>
              <a:gd name="connsiteX51" fmla="*/ 897520 w 3619883"/>
              <a:gd name="connsiteY51" fmla="*/ 88629 h 4297250"/>
              <a:gd name="connsiteX52" fmla="*/ 940510 w 3619883"/>
              <a:gd name="connsiteY52" fmla="*/ 114265 h 4297250"/>
              <a:gd name="connsiteX53" fmla="*/ 1082712 w 3619883"/>
              <a:gd name="connsiteY53" fmla="*/ 144543 h 4297250"/>
              <a:gd name="connsiteX54" fmla="*/ 1205348 w 3619883"/>
              <a:gd name="connsiteY54" fmla="*/ 120753 h 4297250"/>
              <a:gd name="connsiteX55" fmla="*/ 1271764 w 3619883"/>
              <a:gd name="connsiteY55" fmla="*/ 117956 h 4297250"/>
              <a:gd name="connsiteX56" fmla="*/ 1315583 w 3619883"/>
              <a:gd name="connsiteY56" fmla="*/ 125912 h 4297250"/>
              <a:gd name="connsiteX57" fmla="*/ 1359125 w 3619883"/>
              <a:gd name="connsiteY57" fmla="*/ 139761 h 4297250"/>
              <a:gd name="connsiteX58" fmla="*/ 1391919 w 3619883"/>
              <a:gd name="connsiteY58" fmla="*/ 147202 h 4297250"/>
              <a:gd name="connsiteX59" fmla="*/ 1436563 w 3619883"/>
              <a:gd name="connsiteY59" fmla="*/ 137480 h 4297250"/>
              <a:gd name="connsiteX60" fmla="*/ 1471566 w 3619883"/>
              <a:gd name="connsiteY60" fmla="*/ 97777 h 4297250"/>
              <a:gd name="connsiteX61" fmla="*/ 1505739 w 3619883"/>
              <a:gd name="connsiteY61" fmla="*/ 75753 h 4297250"/>
              <a:gd name="connsiteX62" fmla="*/ 1590891 w 3619883"/>
              <a:gd name="connsiteY62" fmla="*/ 144702 h 4297250"/>
              <a:gd name="connsiteX63" fmla="*/ 1625616 w 3619883"/>
              <a:gd name="connsiteY63" fmla="*/ 110893 h 4297250"/>
              <a:gd name="connsiteX64" fmla="*/ 1658964 w 3619883"/>
              <a:gd name="connsiteY64" fmla="*/ 106547 h 4297250"/>
              <a:gd name="connsiteX65" fmla="*/ 1746598 w 3619883"/>
              <a:gd name="connsiteY65" fmla="*/ 122460 h 4297250"/>
              <a:gd name="connsiteX66" fmla="*/ 1811913 w 3619883"/>
              <a:gd name="connsiteY66" fmla="*/ 143234 h 4297250"/>
              <a:gd name="connsiteX67" fmla="*/ 1856557 w 3619883"/>
              <a:gd name="connsiteY67" fmla="*/ 133511 h 4297250"/>
              <a:gd name="connsiteX68" fmla="*/ 2066003 w 3619883"/>
              <a:gd name="connsiteY68" fmla="*/ 143313 h 4297250"/>
              <a:gd name="connsiteX69" fmla="*/ 2177615 w 3619883"/>
              <a:gd name="connsiteY69" fmla="*/ 119007 h 4297250"/>
              <a:gd name="connsiteX70" fmla="*/ 2255883 w 3619883"/>
              <a:gd name="connsiteY70" fmla="*/ 99047 h 4297250"/>
              <a:gd name="connsiteX71" fmla="*/ 2344622 w 3619883"/>
              <a:gd name="connsiteY71" fmla="*/ 91388 h 4297250"/>
              <a:gd name="connsiteX72" fmla="*/ 2455682 w 3619883"/>
              <a:gd name="connsiteY72" fmla="*/ 78869 h 4297250"/>
              <a:gd name="connsiteX73" fmla="*/ 2632609 w 3619883"/>
              <a:gd name="connsiteY73" fmla="*/ 75338 h 4297250"/>
              <a:gd name="connsiteX74" fmla="*/ 2742291 w 3619883"/>
              <a:gd name="connsiteY74" fmla="*/ 92282 h 4297250"/>
              <a:gd name="connsiteX75" fmla="*/ 2851974 w 3619883"/>
              <a:gd name="connsiteY75" fmla="*/ 109227 h 4297250"/>
              <a:gd name="connsiteX76" fmla="*/ 2907643 w 3619883"/>
              <a:gd name="connsiteY76" fmla="*/ 100020 h 4297250"/>
              <a:gd name="connsiteX77" fmla="*/ 2944022 w 3619883"/>
              <a:gd name="connsiteY77" fmla="*/ 30853 h 4297250"/>
              <a:gd name="connsiteX78" fmla="*/ 3022289 w 3619883"/>
              <a:gd name="connsiteY78" fmla="*/ 10893 h 4297250"/>
              <a:gd name="connsiteX79" fmla="*/ 3054807 w 3619883"/>
              <a:gd name="connsiteY79" fmla="*/ 24226 h 4297250"/>
              <a:gd name="connsiteX80" fmla="*/ 3141892 w 3619883"/>
              <a:gd name="connsiteY80" fmla="*/ 51925 h 4297250"/>
              <a:gd name="connsiteX81" fmla="*/ 3185711 w 3619883"/>
              <a:gd name="connsiteY81" fmla="*/ 59881 h 4297250"/>
              <a:gd name="connsiteX82" fmla="*/ 3219056 w 3619883"/>
              <a:gd name="connsiteY82" fmla="*/ 55536 h 4297250"/>
              <a:gd name="connsiteX83" fmla="*/ 3263425 w 3619883"/>
              <a:gd name="connsiteY83" fmla="*/ 51706 h 4297250"/>
              <a:gd name="connsiteX84" fmla="*/ 3296219 w 3619883"/>
              <a:gd name="connsiteY84" fmla="*/ 59147 h 4297250"/>
              <a:gd name="connsiteX85" fmla="*/ 3319094 w 3619883"/>
              <a:gd name="connsiteY85" fmla="*/ 42500 h 4297250"/>
              <a:gd name="connsiteX86" fmla="*/ 3420511 w 3619883"/>
              <a:gd name="connsiteY86" fmla="*/ 0 h 4297250"/>
              <a:gd name="connsiteX87" fmla="*/ 3453305 w 3619883"/>
              <a:gd name="connsiteY87" fmla="*/ 7440 h 4297250"/>
              <a:gd name="connsiteX88" fmla="*/ 3496571 w 3619883"/>
              <a:gd name="connsiteY88" fmla="*/ 27182 h 4297250"/>
              <a:gd name="connsiteX89" fmla="*/ 3602117 w 3619883"/>
              <a:gd name="connsiteY89" fmla="*/ 132521 h 4297250"/>
              <a:gd name="connsiteX90" fmla="*/ 3619883 w 3619883"/>
              <a:gd name="connsiteY90" fmla="*/ 140049 h 4297250"/>
              <a:gd name="connsiteX91" fmla="*/ 3619883 w 3619883"/>
              <a:gd name="connsiteY9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871024 w 3619883"/>
              <a:gd name="connsiteY19" fmla="*/ 4128157 h 4297250"/>
              <a:gd name="connsiteX20" fmla="*/ 829432 w 3619883"/>
              <a:gd name="connsiteY20" fmla="*/ 4275461 h 4297250"/>
              <a:gd name="connsiteX21" fmla="*/ 611484 w 3619883"/>
              <a:gd name="connsiteY21" fmla="*/ 4275461 h 4297250"/>
              <a:gd name="connsiteX22" fmla="*/ 621247 w 3619883"/>
              <a:gd name="connsiteY22" fmla="*/ 4128157 h 4297250"/>
              <a:gd name="connsiteX23" fmla="*/ 650062 w 3619883"/>
              <a:gd name="connsiteY23" fmla="*/ 4128157 h 4297250"/>
              <a:gd name="connsiteX24" fmla="*/ 650062 w 3619883"/>
              <a:gd name="connsiteY24" fmla="*/ 3951392 h 4297250"/>
              <a:gd name="connsiteX25" fmla="*/ 472277 w 3619883"/>
              <a:gd name="connsiteY25" fmla="*/ 3951392 h 4297250"/>
              <a:gd name="connsiteX26" fmla="*/ 472277 w 3619883"/>
              <a:gd name="connsiteY26" fmla="*/ 4128157 h 4297250"/>
              <a:gd name="connsiteX27" fmla="*/ 522650 w 3619883"/>
              <a:gd name="connsiteY27" fmla="*/ 4128157 h 4297250"/>
              <a:gd name="connsiteX28" fmla="*/ 573998 w 3619883"/>
              <a:gd name="connsiteY28" fmla="*/ 4275461 h 4297250"/>
              <a:gd name="connsiteX29" fmla="*/ 336164 w 3619883"/>
              <a:gd name="connsiteY29" fmla="*/ 4275461 h 4297250"/>
              <a:gd name="connsiteX30" fmla="*/ 294572 w 3619883"/>
              <a:gd name="connsiteY30" fmla="*/ 4128157 h 4297250"/>
              <a:gd name="connsiteX31" fmla="*/ 339106 w 3619883"/>
              <a:gd name="connsiteY31" fmla="*/ 4128157 h 4297250"/>
              <a:gd name="connsiteX32" fmla="*/ 339106 w 3619883"/>
              <a:gd name="connsiteY32" fmla="*/ 3951392 h 4297250"/>
              <a:gd name="connsiteX33" fmla="*/ 161321 w 3619883"/>
              <a:gd name="connsiteY33" fmla="*/ 3951392 h 4297250"/>
              <a:gd name="connsiteX34" fmla="*/ 161321 w 3619883"/>
              <a:gd name="connsiteY34" fmla="*/ 4128157 h 4297250"/>
              <a:gd name="connsiteX35" fmla="*/ 230914 w 3619883"/>
              <a:gd name="connsiteY35" fmla="*/ 4128157 h 4297250"/>
              <a:gd name="connsiteX36" fmla="*/ 189322 w 3619883"/>
              <a:gd name="connsiteY36" fmla="*/ 4275461 h 4297250"/>
              <a:gd name="connsiteX37" fmla="*/ 0 w 3619883"/>
              <a:gd name="connsiteY37" fmla="*/ 4275461 h 4297250"/>
              <a:gd name="connsiteX38" fmla="*/ 0 w 3619883"/>
              <a:gd name="connsiteY38" fmla="*/ 42229 h 4297250"/>
              <a:gd name="connsiteX39" fmla="*/ 42464 w 3619883"/>
              <a:gd name="connsiteY39" fmla="*/ 40518 h 4297250"/>
              <a:gd name="connsiteX40" fmla="*/ 137733 w 3619883"/>
              <a:gd name="connsiteY40" fmla="*/ 35355 h 4297250"/>
              <a:gd name="connsiteX41" fmla="*/ 270565 w 3619883"/>
              <a:gd name="connsiteY41" fmla="*/ 29759 h 4297250"/>
              <a:gd name="connsiteX42" fmla="*/ 479734 w 3619883"/>
              <a:gd name="connsiteY42" fmla="*/ 45455 h 4297250"/>
              <a:gd name="connsiteX43" fmla="*/ 524103 w 3619883"/>
              <a:gd name="connsiteY43" fmla="*/ 41625 h 4297250"/>
              <a:gd name="connsiteX44" fmla="*/ 624416 w 3619883"/>
              <a:gd name="connsiteY44" fmla="*/ 22696 h 4297250"/>
              <a:gd name="connsiteX45" fmla="*/ 657762 w 3619883"/>
              <a:gd name="connsiteY45" fmla="*/ 18351 h 4297250"/>
              <a:gd name="connsiteX46" fmla="*/ 690557 w 3619883"/>
              <a:gd name="connsiteY46" fmla="*/ 25792 h 4297250"/>
              <a:gd name="connsiteX47" fmla="*/ 745123 w 3619883"/>
              <a:gd name="connsiteY47" fmla="*/ 40157 h 4297250"/>
              <a:gd name="connsiteX48" fmla="*/ 789493 w 3619883"/>
              <a:gd name="connsiteY48" fmla="*/ 36327 h 4297250"/>
              <a:gd name="connsiteX49" fmla="*/ 854255 w 3619883"/>
              <a:gd name="connsiteY49" fmla="*/ 68887 h 4297250"/>
              <a:gd name="connsiteX50" fmla="*/ 897520 w 3619883"/>
              <a:gd name="connsiteY50" fmla="*/ 88629 h 4297250"/>
              <a:gd name="connsiteX51" fmla="*/ 940510 w 3619883"/>
              <a:gd name="connsiteY51" fmla="*/ 114265 h 4297250"/>
              <a:gd name="connsiteX52" fmla="*/ 1082712 w 3619883"/>
              <a:gd name="connsiteY52" fmla="*/ 144543 h 4297250"/>
              <a:gd name="connsiteX53" fmla="*/ 1205348 w 3619883"/>
              <a:gd name="connsiteY53" fmla="*/ 120753 h 4297250"/>
              <a:gd name="connsiteX54" fmla="*/ 1271764 w 3619883"/>
              <a:gd name="connsiteY54" fmla="*/ 117956 h 4297250"/>
              <a:gd name="connsiteX55" fmla="*/ 1315583 w 3619883"/>
              <a:gd name="connsiteY55" fmla="*/ 125912 h 4297250"/>
              <a:gd name="connsiteX56" fmla="*/ 1359125 w 3619883"/>
              <a:gd name="connsiteY56" fmla="*/ 139761 h 4297250"/>
              <a:gd name="connsiteX57" fmla="*/ 1391919 w 3619883"/>
              <a:gd name="connsiteY57" fmla="*/ 147202 h 4297250"/>
              <a:gd name="connsiteX58" fmla="*/ 1436563 w 3619883"/>
              <a:gd name="connsiteY58" fmla="*/ 137480 h 4297250"/>
              <a:gd name="connsiteX59" fmla="*/ 1471566 w 3619883"/>
              <a:gd name="connsiteY59" fmla="*/ 97777 h 4297250"/>
              <a:gd name="connsiteX60" fmla="*/ 1505739 w 3619883"/>
              <a:gd name="connsiteY60" fmla="*/ 75753 h 4297250"/>
              <a:gd name="connsiteX61" fmla="*/ 1590891 w 3619883"/>
              <a:gd name="connsiteY61" fmla="*/ 144702 h 4297250"/>
              <a:gd name="connsiteX62" fmla="*/ 1625616 w 3619883"/>
              <a:gd name="connsiteY62" fmla="*/ 110893 h 4297250"/>
              <a:gd name="connsiteX63" fmla="*/ 1658964 w 3619883"/>
              <a:gd name="connsiteY63" fmla="*/ 106547 h 4297250"/>
              <a:gd name="connsiteX64" fmla="*/ 1746598 w 3619883"/>
              <a:gd name="connsiteY64" fmla="*/ 122460 h 4297250"/>
              <a:gd name="connsiteX65" fmla="*/ 1811913 w 3619883"/>
              <a:gd name="connsiteY65" fmla="*/ 143234 h 4297250"/>
              <a:gd name="connsiteX66" fmla="*/ 1856557 w 3619883"/>
              <a:gd name="connsiteY66" fmla="*/ 133511 h 4297250"/>
              <a:gd name="connsiteX67" fmla="*/ 2066003 w 3619883"/>
              <a:gd name="connsiteY67" fmla="*/ 143313 h 4297250"/>
              <a:gd name="connsiteX68" fmla="*/ 2177615 w 3619883"/>
              <a:gd name="connsiteY68" fmla="*/ 119007 h 4297250"/>
              <a:gd name="connsiteX69" fmla="*/ 2255883 w 3619883"/>
              <a:gd name="connsiteY69" fmla="*/ 99047 h 4297250"/>
              <a:gd name="connsiteX70" fmla="*/ 2344622 w 3619883"/>
              <a:gd name="connsiteY70" fmla="*/ 91388 h 4297250"/>
              <a:gd name="connsiteX71" fmla="*/ 2455682 w 3619883"/>
              <a:gd name="connsiteY71" fmla="*/ 78869 h 4297250"/>
              <a:gd name="connsiteX72" fmla="*/ 2632609 w 3619883"/>
              <a:gd name="connsiteY72" fmla="*/ 75338 h 4297250"/>
              <a:gd name="connsiteX73" fmla="*/ 2742291 w 3619883"/>
              <a:gd name="connsiteY73" fmla="*/ 92282 h 4297250"/>
              <a:gd name="connsiteX74" fmla="*/ 2851974 w 3619883"/>
              <a:gd name="connsiteY74" fmla="*/ 109227 h 4297250"/>
              <a:gd name="connsiteX75" fmla="*/ 2907643 w 3619883"/>
              <a:gd name="connsiteY75" fmla="*/ 100020 h 4297250"/>
              <a:gd name="connsiteX76" fmla="*/ 2944022 w 3619883"/>
              <a:gd name="connsiteY76" fmla="*/ 30853 h 4297250"/>
              <a:gd name="connsiteX77" fmla="*/ 3022289 w 3619883"/>
              <a:gd name="connsiteY77" fmla="*/ 10893 h 4297250"/>
              <a:gd name="connsiteX78" fmla="*/ 3054807 w 3619883"/>
              <a:gd name="connsiteY78" fmla="*/ 24226 h 4297250"/>
              <a:gd name="connsiteX79" fmla="*/ 3141892 w 3619883"/>
              <a:gd name="connsiteY79" fmla="*/ 51925 h 4297250"/>
              <a:gd name="connsiteX80" fmla="*/ 3185711 w 3619883"/>
              <a:gd name="connsiteY80" fmla="*/ 59881 h 4297250"/>
              <a:gd name="connsiteX81" fmla="*/ 3219056 w 3619883"/>
              <a:gd name="connsiteY81" fmla="*/ 55536 h 4297250"/>
              <a:gd name="connsiteX82" fmla="*/ 3263425 w 3619883"/>
              <a:gd name="connsiteY82" fmla="*/ 51706 h 4297250"/>
              <a:gd name="connsiteX83" fmla="*/ 3296219 w 3619883"/>
              <a:gd name="connsiteY83" fmla="*/ 59147 h 4297250"/>
              <a:gd name="connsiteX84" fmla="*/ 3319094 w 3619883"/>
              <a:gd name="connsiteY84" fmla="*/ 42500 h 4297250"/>
              <a:gd name="connsiteX85" fmla="*/ 3420511 w 3619883"/>
              <a:gd name="connsiteY85" fmla="*/ 0 h 4297250"/>
              <a:gd name="connsiteX86" fmla="*/ 3453305 w 3619883"/>
              <a:gd name="connsiteY86" fmla="*/ 7440 h 4297250"/>
              <a:gd name="connsiteX87" fmla="*/ 3496571 w 3619883"/>
              <a:gd name="connsiteY87" fmla="*/ 27182 h 4297250"/>
              <a:gd name="connsiteX88" fmla="*/ 3602117 w 3619883"/>
              <a:gd name="connsiteY88" fmla="*/ 132521 h 4297250"/>
              <a:gd name="connsiteX89" fmla="*/ 3619883 w 3619883"/>
              <a:gd name="connsiteY89" fmla="*/ 140049 h 4297250"/>
              <a:gd name="connsiteX90" fmla="*/ 3619883 w 3619883"/>
              <a:gd name="connsiteY9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829432 w 3619883"/>
              <a:gd name="connsiteY19" fmla="*/ 4275461 h 4297250"/>
              <a:gd name="connsiteX20" fmla="*/ 611484 w 3619883"/>
              <a:gd name="connsiteY20" fmla="*/ 4275461 h 4297250"/>
              <a:gd name="connsiteX21" fmla="*/ 621247 w 3619883"/>
              <a:gd name="connsiteY21" fmla="*/ 4128157 h 4297250"/>
              <a:gd name="connsiteX22" fmla="*/ 650062 w 3619883"/>
              <a:gd name="connsiteY22" fmla="*/ 4128157 h 4297250"/>
              <a:gd name="connsiteX23" fmla="*/ 650062 w 3619883"/>
              <a:gd name="connsiteY23" fmla="*/ 3951392 h 4297250"/>
              <a:gd name="connsiteX24" fmla="*/ 472277 w 3619883"/>
              <a:gd name="connsiteY24" fmla="*/ 3951392 h 4297250"/>
              <a:gd name="connsiteX25" fmla="*/ 472277 w 3619883"/>
              <a:gd name="connsiteY25" fmla="*/ 4128157 h 4297250"/>
              <a:gd name="connsiteX26" fmla="*/ 522650 w 3619883"/>
              <a:gd name="connsiteY26" fmla="*/ 4128157 h 4297250"/>
              <a:gd name="connsiteX27" fmla="*/ 573998 w 3619883"/>
              <a:gd name="connsiteY27" fmla="*/ 4275461 h 4297250"/>
              <a:gd name="connsiteX28" fmla="*/ 336164 w 3619883"/>
              <a:gd name="connsiteY28" fmla="*/ 4275461 h 4297250"/>
              <a:gd name="connsiteX29" fmla="*/ 294572 w 3619883"/>
              <a:gd name="connsiteY29" fmla="*/ 4128157 h 4297250"/>
              <a:gd name="connsiteX30" fmla="*/ 339106 w 3619883"/>
              <a:gd name="connsiteY30" fmla="*/ 4128157 h 4297250"/>
              <a:gd name="connsiteX31" fmla="*/ 339106 w 3619883"/>
              <a:gd name="connsiteY31" fmla="*/ 3951392 h 4297250"/>
              <a:gd name="connsiteX32" fmla="*/ 161321 w 3619883"/>
              <a:gd name="connsiteY32" fmla="*/ 3951392 h 4297250"/>
              <a:gd name="connsiteX33" fmla="*/ 161321 w 3619883"/>
              <a:gd name="connsiteY33" fmla="*/ 4128157 h 4297250"/>
              <a:gd name="connsiteX34" fmla="*/ 230914 w 3619883"/>
              <a:gd name="connsiteY34" fmla="*/ 4128157 h 4297250"/>
              <a:gd name="connsiteX35" fmla="*/ 189322 w 3619883"/>
              <a:gd name="connsiteY35" fmla="*/ 4275461 h 4297250"/>
              <a:gd name="connsiteX36" fmla="*/ 0 w 3619883"/>
              <a:gd name="connsiteY36" fmla="*/ 4275461 h 4297250"/>
              <a:gd name="connsiteX37" fmla="*/ 0 w 3619883"/>
              <a:gd name="connsiteY37" fmla="*/ 42229 h 4297250"/>
              <a:gd name="connsiteX38" fmla="*/ 42464 w 3619883"/>
              <a:gd name="connsiteY38" fmla="*/ 40518 h 4297250"/>
              <a:gd name="connsiteX39" fmla="*/ 137733 w 3619883"/>
              <a:gd name="connsiteY39" fmla="*/ 35355 h 4297250"/>
              <a:gd name="connsiteX40" fmla="*/ 270565 w 3619883"/>
              <a:gd name="connsiteY40" fmla="*/ 29759 h 4297250"/>
              <a:gd name="connsiteX41" fmla="*/ 479734 w 3619883"/>
              <a:gd name="connsiteY41" fmla="*/ 45455 h 4297250"/>
              <a:gd name="connsiteX42" fmla="*/ 524103 w 3619883"/>
              <a:gd name="connsiteY42" fmla="*/ 41625 h 4297250"/>
              <a:gd name="connsiteX43" fmla="*/ 624416 w 3619883"/>
              <a:gd name="connsiteY43" fmla="*/ 22696 h 4297250"/>
              <a:gd name="connsiteX44" fmla="*/ 657762 w 3619883"/>
              <a:gd name="connsiteY44" fmla="*/ 18351 h 4297250"/>
              <a:gd name="connsiteX45" fmla="*/ 690557 w 3619883"/>
              <a:gd name="connsiteY45" fmla="*/ 25792 h 4297250"/>
              <a:gd name="connsiteX46" fmla="*/ 745123 w 3619883"/>
              <a:gd name="connsiteY46" fmla="*/ 40157 h 4297250"/>
              <a:gd name="connsiteX47" fmla="*/ 789493 w 3619883"/>
              <a:gd name="connsiteY47" fmla="*/ 36327 h 4297250"/>
              <a:gd name="connsiteX48" fmla="*/ 854255 w 3619883"/>
              <a:gd name="connsiteY48" fmla="*/ 68887 h 4297250"/>
              <a:gd name="connsiteX49" fmla="*/ 897520 w 3619883"/>
              <a:gd name="connsiteY49" fmla="*/ 88629 h 4297250"/>
              <a:gd name="connsiteX50" fmla="*/ 940510 w 3619883"/>
              <a:gd name="connsiteY50" fmla="*/ 114265 h 4297250"/>
              <a:gd name="connsiteX51" fmla="*/ 1082712 w 3619883"/>
              <a:gd name="connsiteY51" fmla="*/ 144543 h 4297250"/>
              <a:gd name="connsiteX52" fmla="*/ 1205348 w 3619883"/>
              <a:gd name="connsiteY52" fmla="*/ 120753 h 4297250"/>
              <a:gd name="connsiteX53" fmla="*/ 1271764 w 3619883"/>
              <a:gd name="connsiteY53" fmla="*/ 117956 h 4297250"/>
              <a:gd name="connsiteX54" fmla="*/ 1315583 w 3619883"/>
              <a:gd name="connsiteY54" fmla="*/ 125912 h 4297250"/>
              <a:gd name="connsiteX55" fmla="*/ 1359125 w 3619883"/>
              <a:gd name="connsiteY55" fmla="*/ 139761 h 4297250"/>
              <a:gd name="connsiteX56" fmla="*/ 1391919 w 3619883"/>
              <a:gd name="connsiteY56" fmla="*/ 147202 h 4297250"/>
              <a:gd name="connsiteX57" fmla="*/ 1436563 w 3619883"/>
              <a:gd name="connsiteY57" fmla="*/ 137480 h 4297250"/>
              <a:gd name="connsiteX58" fmla="*/ 1471566 w 3619883"/>
              <a:gd name="connsiteY58" fmla="*/ 97777 h 4297250"/>
              <a:gd name="connsiteX59" fmla="*/ 1505739 w 3619883"/>
              <a:gd name="connsiteY59" fmla="*/ 75753 h 4297250"/>
              <a:gd name="connsiteX60" fmla="*/ 1590891 w 3619883"/>
              <a:gd name="connsiteY60" fmla="*/ 144702 h 4297250"/>
              <a:gd name="connsiteX61" fmla="*/ 1625616 w 3619883"/>
              <a:gd name="connsiteY61" fmla="*/ 110893 h 4297250"/>
              <a:gd name="connsiteX62" fmla="*/ 1658964 w 3619883"/>
              <a:gd name="connsiteY62" fmla="*/ 106547 h 4297250"/>
              <a:gd name="connsiteX63" fmla="*/ 1746598 w 3619883"/>
              <a:gd name="connsiteY63" fmla="*/ 122460 h 4297250"/>
              <a:gd name="connsiteX64" fmla="*/ 1811913 w 3619883"/>
              <a:gd name="connsiteY64" fmla="*/ 143234 h 4297250"/>
              <a:gd name="connsiteX65" fmla="*/ 1856557 w 3619883"/>
              <a:gd name="connsiteY65" fmla="*/ 133511 h 4297250"/>
              <a:gd name="connsiteX66" fmla="*/ 2066003 w 3619883"/>
              <a:gd name="connsiteY66" fmla="*/ 143313 h 4297250"/>
              <a:gd name="connsiteX67" fmla="*/ 2177615 w 3619883"/>
              <a:gd name="connsiteY67" fmla="*/ 119007 h 4297250"/>
              <a:gd name="connsiteX68" fmla="*/ 2255883 w 3619883"/>
              <a:gd name="connsiteY68" fmla="*/ 99047 h 4297250"/>
              <a:gd name="connsiteX69" fmla="*/ 2344622 w 3619883"/>
              <a:gd name="connsiteY69" fmla="*/ 91388 h 4297250"/>
              <a:gd name="connsiteX70" fmla="*/ 2455682 w 3619883"/>
              <a:gd name="connsiteY70" fmla="*/ 78869 h 4297250"/>
              <a:gd name="connsiteX71" fmla="*/ 2632609 w 3619883"/>
              <a:gd name="connsiteY71" fmla="*/ 75338 h 4297250"/>
              <a:gd name="connsiteX72" fmla="*/ 2742291 w 3619883"/>
              <a:gd name="connsiteY72" fmla="*/ 92282 h 4297250"/>
              <a:gd name="connsiteX73" fmla="*/ 2851974 w 3619883"/>
              <a:gd name="connsiteY73" fmla="*/ 109227 h 4297250"/>
              <a:gd name="connsiteX74" fmla="*/ 2907643 w 3619883"/>
              <a:gd name="connsiteY74" fmla="*/ 100020 h 4297250"/>
              <a:gd name="connsiteX75" fmla="*/ 2944022 w 3619883"/>
              <a:gd name="connsiteY75" fmla="*/ 30853 h 4297250"/>
              <a:gd name="connsiteX76" fmla="*/ 3022289 w 3619883"/>
              <a:gd name="connsiteY76" fmla="*/ 10893 h 4297250"/>
              <a:gd name="connsiteX77" fmla="*/ 3054807 w 3619883"/>
              <a:gd name="connsiteY77" fmla="*/ 24226 h 4297250"/>
              <a:gd name="connsiteX78" fmla="*/ 3141892 w 3619883"/>
              <a:gd name="connsiteY78" fmla="*/ 51925 h 4297250"/>
              <a:gd name="connsiteX79" fmla="*/ 3185711 w 3619883"/>
              <a:gd name="connsiteY79" fmla="*/ 59881 h 4297250"/>
              <a:gd name="connsiteX80" fmla="*/ 3219056 w 3619883"/>
              <a:gd name="connsiteY80" fmla="*/ 55536 h 4297250"/>
              <a:gd name="connsiteX81" fmla="*/ 3263425 w 3619883"/>
              <a:gd name="connsiteY81" fmla="*/ 51706 h 4297250"/>
              <a:gd name="connsiteX82" fmla="*/ 3296219 w 3619883"/>
              <a:gd name="connsiteY82" fmla="*/ 59147 h 4297250"/>
              <a:gd name="connsiteX83" fmla="*/ 3319094 w 3619883"/>
              <a:gd name="connsiteY83" fmla="*/ 42500 h 4297250"/>
              <a:gd name="connsiteX84" fmla="*/ 3420511 w 3619883"/>
              <a:gd name="connsiteY84" fmla="*/ 0 h 4297250"/>
              <a:gd name="connsiteX85" fmla="*/ 3453305 w 3619883"/>
              <a:gd name="connsiteY85" fmla="*/ 7440 h 4297250"/>
              <a:gd name="connsiteX86" fmla="*/ 3496571 w 3619883"/>
              <a:gd name="connsiteY86" fmla="*/ 27182 h 4297250"/>
              <a:gd name="connsiteX87" fmla="*/ 3602117 w 3619883"/>
              <a:gd name="connsiteY87" fmla="*/ 132521 h 4297250"/>
              <a:gd name="connsiteX88" fmla="*/ 3619883 w 3619883"/>
              <a:gd name="connsiteY88" fmla="*/ 140049 h 4297250"/>
              <a:gd name="connsiteX89" fmla="*/ 3619883 w 3619883"/>
              <a:gd name="connsiteY8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650062 w 3619883"/>
              <a:gd name="connsiteY22" fmla="*/ 3951392 h 4297250"/>
              <a:gd name="connsiteX23" fmla="*/ 472277 w 3619883"/>
              <a:gd name="connsiteY23" fmla="*/ 3951392 h 4297250"/>
              <a:gd name="connsiteX24" fmla="*/ 472277 w 3619883"/>
              <a:gd name="connsiteY24" fmla="*/ 4128157 h 4297250"/>
              <a:gd name="connsiteX25" fmla="*/ 522650 w 3619883"/>
              <a:gd name="connsiteY25" fmla="*/ 4128157 h 4297250"/>
              <a:gd name="connsiteX26" fmla="*/ 573998 w 3619883"/>
              <a:gd name="connsiteY26" fmla="*/ 4275461 h 4297250"/>
              <a:gd name="connsiteX27" fmla="*/ 336164 w 3619883"/>
              <a:gd name="connsiteY27" fmla="*/ 4275461 h 4297250"/>
              <a:gd name="connsiteX28" fmla="*/ 294572 w 3619883"/>
              <a:gd name="connsiteY28" fmla="*/ 4128157 h 4297250"/>
              <a:gd name="connsiteX29" fmla="*/ 339106 w 3619883"/>
              <a:gd name="connsiteY29" fmla="*/ 4128157 h 4297250"/>
              <a:gd name="connsiteX30" fmla="*/ 339106 w 3619883"/>
              <a:gd name="connsiteY30" fmla="*/ 3951392 h 4297250"/>
              <a:gd name="connsiteX31" fmla="*/ 161321 w 3619883"/>
              <a:gd name="connsiteY31" fmla="*/ 3951392 h 4297250"/>
              <a:gd name="connsiteX32" fmla="*/ 161321 w 3619883"/>
              <a:gd name="connsiteY32" fmla="*/ 4128157 h 4297250"/>
              <a:gd name="connsiteX33" fmla="*/ 230914 w 3619883"/>
              <a:gd name="connsiteY33" fmla="*/ 4128157 h 4297250"/>
              <a:gd name="connsiteX34" fmla="*/ 189322 w 3619883"/>
              <a:gd name="connsiteY34" fmla="*/ 4275461 h 4297250"/>
              <a:gd name="connsiteX35" fmla="*/ 0 w 3619883"/>
              <a:gd name="connsiteY35" fmla="*/ 4275461 h 4297250"/>
              <a:gd name="connsiteX36" fmla="*/ 0 w 3619883"/>
              <a:gd name="connsiteY36" fmla="*/ 42229 h 4297250"/>
              <a:gd name="connsiteX37" fmla="*/ 42464 w 3619883"/>
              <a:gd name="connsiteY37" fmla="*/ 40518 h 4297250"/>
              <a:gd name="connsiteX38" fmla="*/ 137733 w 3619883"/>
              <a:gd name="connsiteY38" fmla="*/ 35355 h 4297250"/>
              <a:gd name="connsiteX39" fmla="*/ 270565 w 3619883"/>
              <a:gd name="connsiteY39" fmla="*/ 29759 h 4297250"/>
              <a:gd name="connsiteX40" fmla="*/ 479734 w 3619883"/>
              <a:gd name="connsiteY40" fmla="*/ 45455 h 4297250"/>
              <a:gd name="connsiteX41" fmla="*/ 524103 w 3619883"/>
              <a:gd name="connsiteY41" fmla="*/ 41625 h 4297250"/>
              <a:gd name="connsiteX42" fmla="*/ 624416 w 3619883"/>
              <a:gd name="connsiteY42" fmla="*/ 22696 h 4297250"/>
              <a:gd name="connsiteX43" fmla="*/ 657762 w 3619883"/>
              <a:gd name="connsiteY43" fmla="*/ 18351 h 4297250"/>
              <a:gd name="connsiteX44" fmla="*/ 690557 w 3619883"/>
              <a:gd name="connsiteY44" fmla="*/ 25792 h 4297250"/>
              <a:gd name="connsiteX45" fmla="*/ 745123 w 3619883"/>
              <a:gd name="connsiteY45" fmla="*/ 40157 h 4297250"/>
              <a:gd name="connsiteX46" fmla="*/ 789493 w 3619883"/>
              <a:gd name="connsiteY46" fmla="*/ 36327 h 4297250"/>
              <a:gd name="connsiteX47" fmla="*/ 854255 w 3619883"/>
              <a:gd name="connsiteY47" fmla="*/ 68887 h 4297250"/>
              <a:gd name="connsiteX48" fmla="*/ 897520 w 3619883"/>
              <a:gd name="connsiteY48" fmla="*/ 88629 h 4297250"/>
              <a:gd name="connsiteX49" fmla="*/ 940510 w 3619883"/>
              <a:gd name="connsiteY49" fmla="*/ 114265 h 4297250"/>
              <a:gd name="connsiteX50" fmla="*/ 1082712 w 3619883"/>
              <a:gd name="connsiteY50" fmla="*/ 144543 h 4297250"/>
              <a:gd name="connsiteX51" fmla="*/ 1205348 w 3619883"/>
              <a:gd name="connsiteY51" fmla="*/ 120753 h 4297250"/>
              <a:gd name="connsiteX52" fmla="*/ 1271764 w 3619883"/>
              <a:gd name="connsiteY52" fmla="*/ 117956 h 4297250"/>
              <a:gd name="connsiteX53" fmla="*/ 1315583 w 3619883"/>
              <a:gd name="connsiteY53" fmla="*/ 125912 h 4297250"/>
              <a:gd name="connsiteX54" fmla="*/ 1359125 w 3619883"/>
              <a:gd name="connsiteY54" fmla="*/ 139761 h 4297250"/>
              <a:gd name="connsiteX55" fmla="*/ 1391919 w 3619883"/>
              <a:gd name="connsiteY55" fmla="*/ 147202 h 4297250"/>
              <a:gd name="connsiteX56" fmla="*/ 1436563 w 3619883"/>
              <a:gd name="connsiteY56" fmla="*/ 137480 h 4297250"/>
              <a:gd name="connsiteX57" fmla="*/ 1471566 w 3619883"/>
              <a:gd name="connsiteY57" fmla="*/ 97777 h 4297250"/>
              <a:gd name="connsiteX58" fmla="*/ 1505739 w 3619883"/>
              <a:gd name="connsiteY58" fmla="*/ 75753 h 4297250"/>
              <a:gd name="connsiteX59" fmla="*/ 1590891 w 3619883"/>
              <a:gd name="connsiteY59" fmla="*/ 144702 h 4297250"/>
              <a:gd name="connsiteX60" fmla="*/ 1625616 w 3619883"/>
              <a:gd name="connsiteY60" fmla="*/ 110893 h 4297250"/>
              <a:gd name="connsiteX61" fmla="*/ 1658964 w 3619883"/>
              <a:gd name="connsiteY61" fmla="*/ 106547 h 4297250"/>
              <a:gd name="connsiteX62" fmla="*/ 1746598 w 3619883"/>
              <a:gd name="connsiteY62" fmla="*/ 122460 h 4297250"/>
              <a:gd name="connsiteX63" fmla="*/ 1811913 w 3619883"/>
              <a:gd name="connsiteY63" fmla="*/ 143234 h 4297250"/>
              <a:gd name="connsiteX64" fmla="*/ 1856557 w 3619883"/>
              <a:gd name="connsiteY64" fmla="*/ 133511 h 4297250"/>
              <a:gd name="connsiteX65" fmla="*/ 2066003 w 3619883"/>
              <a:gd name="connsiteY65" fmla="*/ 143313 h 4297250"/>
              <a:gd name="connsiteX66" fmla="*/ 2177615 w 3619883"/>
              <a:gd name="connsiteY66" fmla="*/ 119007 h 4297250"/>
              <a:gd name="connsiteX67" fmla="*/ 2255883 w 3619883"/>
              <a:gd name="connsiteY67" fmla="*/ 99047 h 4297250"/>
              <a:gd name="connsiteX68" fmla="*/ 2344622 w 3619883"/>
              <a:gd name="connsiteY68" fmla="*/ 91388 h 4297250"/>
              <a:gd name="connsiteX69" fmla="*/ 2455682 w 3619883"/>
              <a:gd name="connsiteY69" fmla="*/ 78869 h 4297250"/>
              <a:gd name="connsiteX70" fmla="*/ 2632609 w 3619883"/>
              <a:gd name="connsiteY70" fmla="*/ 75338 h 4297250"/>
              <a:gd name="connsiteX71" fmla="*/ 2742291 w 3619883"/>
              <a:gd name="connsiteY71" fmla="*/ 92282 h 4297250"/>
              <a:gd name="connsiteX72" fmla="*/ 2851974 w 3619883"/>
              <a:gd name="connsiteY72" fmla="*/ 109227 h 4297250"/>
              <a:gd name="connsiteX73" fmla="*/ 2907643 w 3619883"/>
              <a:gd name="connsiteY73" fmla="*/ 100020 h 4297250"/>
              <a:gd name="connsiteX74" fmla="*/ 2944022 w 3619883"/>
              <a:gd name="connsiteY74" fmla="*/ 30853 h 4297250"/>
              <a:gd name="connsiteX75" fmla="*/ 3022289 w 3619883"/>
              <a:gd name="connsiteY75" fmla="*/ 10893 h 4297250"/>
              <a:gd name="connsiteX76" fmla="*/ 3054807 w 3619883"/>
              <a:gd name="connsiteY76" fmla="*/ 24226 h 4297250"/>
              <a:gd name="connsiteX77" fmla="*/ 3141892 w 3619883"/>
              <a:gd name="connsiteY77" fmla="*/ 51925 h 4297250"/>
              <a:gd name="connsiteX78" fmla="*/ 3185711 w 3619883"/>
              <a:gd name="connsiteY78" fmla="*/ 59881 h 4297250"/>
              <a:gd name="connsiteX79" fmla="*/ 3219056 w 3619883"/>
              <a:gd name="connsiteY79" fmla="*/ 55536 h 4297250"/>
              <a:gd name="connsiteX80" fmla="*/ 3263425 w 3619883"/>
              <a:gd name="connsiteY80" fmla="*/ 51706 h 4297250"/>
              <a:gd name="connsiteX81" fmla="*/ 3296219 w 3619883"/>
              <a:gd name="connsiteY81" fmla="*/ 59147 h 4297250"/>
              <a:gd name="connsiteX82" fmla="*/ 3319094 w 3619883"/>
              <a:gd name="connsiteY82" fmla="*/ 42500 h 4297250"/>
              <a:gd name="connsiteX83" fmla="*/ 3420511 w 3619883"/>
              <a:gd name="connsiteY83" fmla="*/ 0 h 4297250"/>
              <a:gd name="connsiteX84" fmla="*/ 3453305 w 3619883"/>
              <a:gd name="connsiteY84" fmla="*/ 7440 h 4297250"/>
              <a:gd name="connsiteX85" fmla="*/ 3496571 w 3619883"/>
              <a:gd name="connsiteY85" fmla="*/ 27182 h 4297250"/>
              <a:gd name="connsiteX86" fmla="*/ 3602117 w 3619883"/>
              <a:gd name="connsiteY86" fmla="*/ 132521 h 4297250"/>
              <a:gd name="connsiteX87" fmla="*/ 3619883 w 3619883"/>
              <a:gd name="connsiteY87" fmla="*/ 140049 h 4297250"/>
              <a:gd name="connsiteX88" fmla="*/ 3619883 w 3619883"/>
              <a:gd name="connsiteY8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472277 w 3619883"/>
              <a:gd name="connsiteY22" fmla="*/ 3951392 h 4297250"/>
              <a:gd name="connsiteX23" fmla="*/ 472277 w 3619883"/>
              <a:gd name="connsiteY23" fmla="*/ 4128157 h 4297250"/>
              <a:gd name="connsiteX24" fmla="*/ 522650 w 3619883"/>
              <a:gd name="connsiteY24" fmla="*/ 4128157 h 4297250"/>
              <a:gd name="connsiteX25" fmla="*/ 573998 w 3619883"/>
              <a:gd name="connsiteY25" fmla="*/ 4275461 h 4297250"/>
              <a:gd name="connsiteX26" fmla="*/ 336164 w 3619883"/>
              <a:gd name="connsiteY26" fmla="*/ 4275461 h 4297250"/>
              <a:gd name="connsiteX27" fmla="*/ 294572 w 3619883"/>
              <a:gd name="connsiteY27" fmla="*/ 4128157 h 4297250"/>
              <a:gd name="connsiteX28" fmla="*/ 339106 w 3619883"/>
              <a:gd name="connsiteY28" fmla="*/ 4128157 h 4297250"/>
              <a:gd name="connsiteX29" fmla="*/ 339106 w 3619883"/>
              <a:gd name="connsiteY29" fmla="*/ 3951392 h 4297250"/>
              <a:gd name="connsiteX30" fmla="*/ 161321 w 3619883"/>
              <a:gd name="connsiteY30" fmla="*/ 3951392 h 4297250"/>
              <a:gd name="connsiteX31" fmla="*/ 161321 w 3619883"/>
              <a:gd name="connsiteY31" fmla="*/ 4128157 h 4297250"/>
              <a:gd name="connsiteX32" fmla="*/ 230914 w 3619883"/>
              <a:gd name="connsiteY32" fmla="*/ 4128157 h 4297250"/>
              <a:gd name="connsiteX33" fmla="*/ 189322 w 3619883"/>
              <a:gd name="connsiteY33" fmla="*/ 4275461 h 4297250"/>
              <a:gd name="connsiteX34" fmla="*/ 0 w 3619883"/>
              <a:gd name="connsiteY34" fmla="*/ 4275461 h 4297250"/>
              <a:gd name="connsiteX35" fmla="*/ 0 w 3619883"/>
              <a:gd name="connsiteY35" fmla="*/ 42229 h 4297250"/>
              <a:gd name="connsiteX36" fmla="*/ 42464 w 3619883"/>
              <a:gd name="connsiteY36" fmla="*/ 40518 h 4297250"/>
              <a:gd name="connsiteX37" fmla="*/ 137733 w 3619883"/>
              <a:gd name="connsiteY37" fmla="*/ 35355 h 4297250"/>
              <a:gd name="connsiteX38" fmla="*/ 270565 w 3619883"/>
              <a:gd name="connsiteY38" fmla="*/ 29759 h 4297250"/>
              <a:gd name="connsiteX39" fmla="*/ 479734 w 3619883"/>
              <a:gd name="connsiteY39" fmla="*/ 45455 h 4297250"/>
              <a:gd name="connsiteX40" fmla="*/ 524103 w 3619883"/>
              <a:gd name="connsiteY40" fmla="*/ 41625 h 4297250"/>
              <a:gd name="connsiteX41" fmla="*/ 624416 w 3619883"/>
              <a:gd name="connsiteY41" fmla="*/ 22696 h 4297250"/>
              <a:gd name="connsiteX42" fmla="*/ 657762 w 3619883"/>
              <a:gd name="connsiteY42" fmla="*/ 18351 h 4297250"/>
              <a:gd name="connsiteX43" fmla="*/ 690557 w 3619883"/>
              <a:gd name="connsiteY43" fmla="*/ 25792 h 4297250"/>
              <a:gd name="connsiteX44" fmla="*/ 745123 w 3619883"/>
              <a:gd name="connsiteY44" fmla="*/ 40157 h 4297250"/>
              <a:gd name="connsiteX45" fmla="*/ 789493 w 3619883"/>
              <a:gd name="connsiteY45" fmla="*/ 36327 h 4297250"/>
              <a:gd name="connsiteX46" fmla="*/ 854255 w 3619883"/>
              <a:gd name="connsiteY46" fmla="*/ 68887 h 4297250"/>
              <a:gd name="connsiteX47" fmla="*/ 897520 w 3619883"/>
              <a:gd name="connsiteY47" fmla="*/ 88629 h 4297250"/>
              <a:gd name="connsiteX48" fmla="*/ 940510 w 3619883"/>
              <a:gd name="connsiteY48" fmla="*/ 114265 h 4297250"/>
              <a:gd name="connsiteX49" fmla="*/ 1082712 w 3619883"/>
              <a:gd name="connsiteY49" fmla="*/ 144543 h 4297250"/>
              <a:gd name="connsiteX50" fmla="*/ 1205348 w 3619883"/>
              <a:gd name="connsiteY50" fmla="*/ 120753 h 4297250"/>
              <a:gd name="connsiteX51" fmla="*/ 1271764 w 3619883"/>
              <a:gd name="connsiteY51" fmla="*/ 117956 h 4297250"/>
              <a:gd name="connsiteX52" fmla="*/ 1315583 w 3619883"/>
              <a:gd name="connsiteY52" fmla="*/ 125912 h 4297250"/>
              <a:gd name="connsiteX53" fmla="*/ 1359125 w 3619883"/>
              <a:gd name="connsiteY53" fmla="*/ 139761 h 4297250"/>
              <a:gd name="connsiteX54" fmla="*/ 1391919 w 3619883"/>
              <a:gd name="connsiteY54" fmla="*/ 147202 h 4297250"/>
              <a:gd name="connsiteX55" fmla="*/ 1436563 w 3619883"/>
              <a:gd name="connsiteY55" fmla="*/ 137480 h 4297250"/>
              <a:gd name="connsiteX56" fmla="*/ 1471566 w 3619883"/>
              <a:gd name="connsiteY56" fmla="*/ 97777 h 4297250"/>
              <a:gd name="connsiteX57" fmla="*/ 1505739 w 3619883"/>
              <a:gd name="connsiteY57" fmla="*/ 75753 h 4297250"/>
              <a:gd name="connsiteX58" fmla="*/ 1590891 w 3619883"/>
              <a:gd name="connsiteY58" fmla="*/ 144702 h 4297250"/>
              <a:gd name="connsiteX59" fmla="*/ 1625616 w 3619883"/>
              <a:gd name="connsiteY59" fmla="*/ 110893 h 4297250"/>
              <a:gd name="connsiteX60" fmla="*/ 1658964 w 3619883"/>
              <a:gd name="connsiteY60" fmla="*/ 106547 h 4297250"/>
              <a:gd name="connsiteX61" fmla="*/ 1746598 w 3619883"/>
              <a:gd name="connsiteY61" fmla="*/ 122460 h 4297250"/>
              <a:gd name="connsiteX62" fmla="*/ 1811913 w 3619883"/>
              <a:gd name="connsiteY62" fmla="*/ 143234 h 4297250"/>
              <a:gd name="connsiteX63" fmla="*/ 1856557 w 3619883"/>
              <a:gd name="connsiteY63" fmla="*/ 133511 h 4297250"/>
              <a:gd name="connsiteX64" fmla="*/ 2066003 w 3619883"/>
              <a:gd name="connsiteY64" fmla="*/ 143313 h 4297250"/>
              <a:gd name="connsiteX65" fmla="*/ 2177615 w 3619883"/>
              <a:gd name="connsiteY65" fmla="*/ 119007 h 4297250"/>
              <a:gd name="connsiteX66" fmla="*/ 2255883 w 3619883"/>
              <a:gd name="connsiteY66" fmla="*/ 99047 h 4297250"/>
              <a:gd name="connsiteX67" fmla="*/ 2344622 w 3619883"/>
              <a:gd name="connsiteY67" fmla="*/ 91388 h 4297250"/>
              <a:gd name="connsiteX68" fmla="*/ 2455682 w 3619883"/>
              <a:gd name="connsiteY68" fmla="*/ 78869 h 4297250"/>
              <a:gd name="connsiteX69" fmla="*/ 2632609 w 3619883"/>
              <a:gd name="connsiteY69" fmla="*/ 75338 h 4297250"/>
              <a:gd name="connsiteX70" fmla="*/ 2742291 w 3619883"/>
              <a:gd name="connsiteY70" fmla="*/ 92282 h 4297250"/>
              <a:gd name="connsiteX71" fmla="*/ 2851974 w 3619883"/>
              <a:gd name="connsiteY71" fmla="*/ 109227 h 4297250"/>
              <a:gd name="connsiteX72" fmla="*/ 2907643 w 3619883"/>
              <a:gd name="connsiteY72" fmla="*/ 100020 h 4297250"/>
              <a:gd name="connsiteX73" fmla="*/ 2944022 w 3619883"/>
              <a:gd name="connsiteY73" fmla="*/ 30853 h 4297250"/>
              <a:gd name="connsiteX74" fmla="*/ 3022289 w 3619883"/>
              <a:gd name="connsiteY74" fmla="*/ 10893 h 4297250"/>
              <a:gd name="connsiteX75" fmla="*/ 3054807 w 3619883"/>
              <a:gd name="connsiteY75" fmla="*/ 24226 h 4297250"/>
              <a:gd name="connsiteX76" fmla="*/ 3141892 w 3619883"/>
              <a:gd name="connsiteY76" fmla="*/ 51925 h 4297250"/>
              <a:gd name="connsiteX77" fmla="*/ 3185711 w 3619883"/>
              <a:gd name="connsiteY77" fmla="*/ 59881 h 4297250"/>
              <a:gd name="connsiteX78" fmla="*/ 3219056 w 3619883"/>
              <a:gd name="connsiteY78" fmla="*/ 55536 h 4297250"/>
              <a:gd name="connsiteX79" fmla="*/ 3263425 w 3619883"/>
              <a:gd name="connsiteY79" fmla="*/ 51706 h 4297250"/>
              <a:gd name="connsiteX80" fmla="*/ 3296219 w 3619883"/>
              <a:gd name="connsiteY80" fmla="*/ 59147 h 4297250"/>
              <a:gd name="connsiteX81" fmla="*/ 3319094 w 3619883"/>
              <a:gd name="connsiteY81" fmla="*/ 42500 h 4297250"/>
              <a:gd name="connsiteX82" fmla="*/ 3420511 w 3619883"/>
              <a:gd name="connsiteY82" fmla="*/ 0 h 4297250"/>
              <a:gd name="connsiteX83" fmla="*/ 3453305 w 3619883"/>
              <a:gd name="connsiteY83" fmla="*/ 7440 h 4297250"/>
              <a:gd name="connsiteX84" fmla="*/ 3496571 w 3619883"/>
              <a:gd name="connsiteY84" fmla="*/ 27182 h 4297250"/>
              <a:gd name="connsiteX85" fmla="*/ 3602117 w 3619883"/>
              <a:gd name="connsiteY85" fmla="*/ 132521 h 4297250"/>
              <a:gd name="connsiteX86" fmla="*/ 3619883 w 3619883"/>
              <a:gd name="connsiteY86" fmla="*/ 140049 h 4297250"/>
              <a:gd name="connsiteX87" fmla="*/ 3619883 w 3619883"/>
              <a:gd name="connsiteY8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472277 w 3619883"/>
              <a:gd name="connsiteY22" fmla="*/ 4128157 h 4297250"/>
              <a:gd name="connsiteX23" fmla="*/ 522650 w 3619883"/>
              <a:gd name="connsiteY23" fmla="*/ 4128157 h 4297250"/>
              <a:gd name="connsiteX24" fmla="*/ 573998 w 3619883"/>
              <a:gd name="connsiteY24" fmla="*/ 4275461 h 4297250"/>
              <a:gd name="connsiteX25" fmla="*/ 336164 w 3619883"/>
              <a:gd name="connsiteY25" fmla="*/ 4275461 h 4297250"/>
              <a:gd name="connsiteX26" fmla="*/ 294572 w 3619883"/>
              <a:gd name="connsiteY26" fmla="*/ 4128157 h 4297250"/>
              <a:gd name="connsiteX27" fmla="*/ 339106 w 3619883"/>
              <a:gd name="connsiteY27" fmla="*/ 4128157 h 4297250"/>
              <a:gd name="connsiteX28" fmla="*/ 339106 w 3619883"/>
              <a:gd name="connsiteY28" fmla="*/ 3951392 h 4297250"/>
              <a:gd name="connsiteX29" fmla="*/ 161321 w 3619883"/>
              <a:gd name="connsiteY29" fmla="*/ 3951392 h 4297250"/>
              <a:gd name="connsiteX30" fmla="*/ 161321 w 3619883"/>
              <a:gd name="connsiteY30" fmla="*/ 4128157 h 4297250"/>
              <a:gd name="connsiteX31" fmla="*/ 230914 w 3619883"/>
              <a:gd name="connsiteY31" fmla="*/ 4128157 h 4297250"/>
              <a:gd name="connsiteX32" fmla="*/ 189322 w 3619883"/>
              <a:gd name="connsiteY32" fmla="*/ 4275461 h 4297250"/>
              <a:gd name="connsiteX33" fmla="*/ 0 w 3619883"/>
              <a:gd name="connsiteY33" fmla="*/ 4275461 h 4297250"/>
              <a:gd name="connsiteX34" fmla="*/ 0 w 3619883"/>
              <a:gd name="connsiteY34" fmla="*/ 42229 h 4297250"/>
              <a:gd name="connsiteX35" fmla="*/ 42464 w 3619883"/>
              <a:gd name="connsiteY35" fmla="*/ 40518 h 4297250"/>
              <a:gd name="connsiteX36" fmla="*/ 137733 w 3619883"/>
              <a:gd name="connsiteY36" fmla="*/ 35355 h 4297250"/>
              <a:gd name="connsiteX37" fmla="*/ 270565 w 3619883"/>
              <a:gd name="connsiteY37" fmla="*/ 29759 h 4297250"/>
              <a:gd name="connsiteX38" fmla="*/ 479734 w 3619883"/>
              <a:gd name="connsiteY38" fmla="*/ 45455 h 4297250"/>
              <a:gd name="connsiteX39" fmla="*/ 524103 w 3619883"/>
              <a:gd name="connsiteY39" fmla="*/ 41625 h 4297250"/>
              <a:gd name="connsiteX40" fmla="*/ 624416 w 3619883"/>
              <a:gd name="connsiteY40" fmla="*/ 22696 h 4297250"/>
              <a:gd name="connsiteX41" fmla="*/ 657762 w 3619883"/>
              <a:gd name="connsiteY41" fmla="*/ 18351 h 4297250"/>
              <a:gd name="connsiteX42" fmla="*/ 690557 w 3619883"/>
              <a:gd name="connsiteY42" fmla="*/ 25792 h 4297250"/>
              <a:gd name="connsiteX43" fmla="*/ 745123 w 3619883"/>
              <a:gd name="connsiteY43" fmla="*/ 40157 h 4297250"/>
              <a:gd name="connsiteX44" fmla="*/ 789493 w 3619883"/>
              <a:gd name="connsiteY44" fmla="*/ 36327 h 4297250"/>
              <a:gd name="connsiteX45" fmla="*/ 854255 w 3619883"/>
              <a:gd name="connsiteY45" fmla="*/ 68887 h 4297250"/>
              <a:gd name="connsiteX46" fmla="*/ 897520 w 3619883"/>
              <a:gd name="connsiteY46" fmla="*/ 88629 h 4297250"/>
              <a:gd name="connsiteX47" fmla="*/ 940510 w 3619883"/>
              <a:gd name="connsiteY47" fmla="*/ 114265 h 4297250"/>
              <a:gd name="connsiteX48" fmla="*/ 1082712 w 3619883"/>
              <a:gd name="connsiteY48" fmla="*/ 144543 h 4297250"/>
              <a:gd name="connsiteX49" fmla="*/ 1205348 w 3619883"/>
              <a:gd name="connsiteY49" fmla="*/ 120753 h 4297250"/>
              <a:gd name="connsiteX50" fmla="*/ 1271764 w 3619883"/>
              <a:gd name="connsiteY50" fmla="*/ 117956 h 4297250"/>
              <a:gd name="connsiteX51" fmla="*/ 1315583 w 3619883"/>
              <a:gd name="connsiteY51" fmla="*/ 125912 h 4297250"/>
              <a:gd name="connsiteX52" fmla="*/ 1359125 w 3619883"/>
              <a:gd name="connsiteY52" fmla="*/ 139761 h 4297250"/>
              <a:gd name="connsiteX53" fmla="*/ 1391919 w 3619883"/>
              <a:gd name="connsiteY53" fmla="*/ 147202 h 4297250"/>
              <a:gd name="connsiteX54" fmla="*/ 1436563 w 3619883"/>
              <a:gd name="connsiteY54" fmla="*/ 137480 h 4297250"/>
              <a:gd name="connsiteX55" fmla="*/ 1471566 w 3619883"/>
              <a:gd name="connsiteY55" fmla="*/ 97777 h 4297250"/>
              <a:gd name="connsiteX56" fmla="*/ 1505739 w 3619883"/>
              <a:gd name="connsiteY56" fmla="*/ 75753 h 4297250"/>
              <a:gd name="connsiteX57" fmla="*/ 1590891 w 3619883"/>
              <a:gd name="connsiteY57" fmla="*/ 144702 h 4297250"/>
              <a:gd name="connsiteX58" fmla="*/ 1625616 w 3619883"/>
              <a:gd name="connsiteY58" fmla="*/ 110893 h 4297250"/>
              <a:gd name="connsiteX59" fmla="*/ 1658964 w 3619883"/>
              <a:gd name="connsiteY59" fmla="*/ 106547 h 4297250"/>
              <a:gd name="connsiteX60" fmla="*/ 1746598 w 3619883"/>
              <a:gd name="connsiteY60" fmla="*/ 122460 h 4297250"/>
              <a:gd name="connsiteX61" fmla="*/ 1811913 w 3619883"/>
              <a:gd name="connsiteY61" fmla="*/ 143234 h 4297250"/>
              <a:gd name="connsiteX62" fmla="*/ 1856557 w 3619883"/>
              <a:gd name="connsiteY62" fmla="*/ 133511 h 4297250"/>
              <a:gd name="connsiteX63" fmla="*/ 2066003 w 3619883"/>
              <a:gd name="connsiteY63" fmla="*/ 143313 h 4297250"/>
              <a:gd name="connsiteX64" fmla="*/ 2177615 w 3619883"/>
              <a:gd name="connsiteY64" fmla="*/ 119007 h 4297250"/>
              <a:gd name="connsiteX65" fmla="*/ 2255883 w 3619883"/>
              <a:gd name="connsiteY65" fmla="*/ 99047 h 4297250"/>
              <a:gd name="connsiteX66" fmla="*/ 2344622 w 3619883"/>
              <a:gd name="connsiteY66" fmla="*/ 91388 h 4297250"/>
              <a:gd name="connsiteX67" fmla="*/ 2455682 w 3619883"/>
              <a:gd name="connsiteY67" fmla="*/ 78869 h 4297250"/>
              <a:gd name="connsiteX68" fmla="*/ 2632609 w 3619883"/>
              <a:gd name="connsiteY68" fmla="*/ 75338 h 4297250"/>
              <a:gd name="connsiteX69" fmla="*/ 2742291 w 3619883"/>
              <a:gd name="connsiteY69" fmla="*/ 92282 h 4297250"/>
              <a:gd name="connsiteX70" fmla="*/ 2851974 w 3619883"/>
              <a:gd name="connsiteY70" fmla="*/ 109227 h 4297250"/>
              <a:gd name="connsiteX71" fmla="*/ 2907643 w 3619883"/>
              <a:gd name="connsiteY71" fmla="*/ 100020 h 4297250"/>
              <a:gd name="connsiteX72" fmla="*/ 2944022 w 3619883"/>
              <a:gd name="connsiteY72" fmla="*/ 30853 h 4297250"/>
              <a:gd name="connsiteX73" fmla="*/ 3022289 w 3619883"/>
              <a:gd name="connsiteY73" fmla="*/ 10893 h 4297250"/>
              <a:gd name="connsiteX74" fmla="*/ 3054807 w 3619883"/>
              <a:gd name="connsiteY74" fmla="*/ 24226 h 4297250"/>
              <a:gd name="connsiteX75" fmla="*/ 3141892 w 3619883"/>
              <a:gd name="connsiteY75" fmla="*/ 51925 h 4297250"/>
              <a:gd name="connsiteX76" fmla="*/ 3185711 w 3619883"/>
              <a:gd name="connsiteY76" fmla="*/ 59881 h 4297250"/>
              <a:gd name="connsiteX77" fmla="*/ 3219056 w 3619883"/>
              <a:gd name="connsiteY77" fmla="*/ 55536 h 4297250"/>
              <a:gd name="connsiteX78" fmla="*/ 3263425 w 3619883"/>
              <a:gd name="connsiteY78" fmla="*/ 51706 h 4297250"/>
              <a:gd name="connsiteX79" fmla="*/ 3296219 w 3619883"/>
              <a:gd name="connsiteY79" fmla="*/ 59147 h 4297250"/>
              <a:gd name="connsiteX80" fmla="*/ 3319094 w 3619883"/>
              <a:gd name="connsiteY80" fmla="*/ 42500 h 4297250"/>
              <a:gd name="connsiteX81" fmla="*/ 3420511 w 3619883"/>
              <a:gd name="connsiteY81" fmla="*/ 0 h 4297250"/>
              <a:gd name="connsiteX82" fmla="*/ 3453305 w 3619883"/>
              <a:gd name="connsiteY82" fmla="*/ 7440 h 4297250"/>
              <a:gd name="connsiteX83" fmla="*/ 3496571 w 3619883"/>
              <a:gd name="connsiteY83" fmla="*/ 27182 h 4297250"/>
              <a:gd name="connsiteX84" fmla="*/ 3602117 w 3619883"/>
              <a:gd name="connsiteY84" fmla="*/ 132521 h 4297250"/>
              <a:gd name="connsiteX85" fmla="*/ 3619883 w 3619883"/>
              <a:gd name="connsiteY85" fmla="*/ 140049 h 4297250"/>
              <a:gd name="connsiteX86" fmla="*/ 3619883 w 3619883"/>
              <a:gd name="connsiteY8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522650 w 3619883"/>
              <a:gd name="connsiteY22" fmla="*/ 4128157 h 4297250"/>
              <a:gd name="connsiteX23" fmla="*/ 573998 w 3619883"/>
              <a:gd name="connsiteY23" fmla="*/ 4275461 h 4297250"/>
              <a:gd name="connsiteX24" fmla="*/ 336164 w 3619883"/>
              <a:gd name="connsiteY24" fmla="*/ 4275461 h 4297250"/>
              <a:gd name="connsiteX25" fmla="*/ 294572 w 3619883"/>
              <a:gd name="connsiteY25" fmla="*/ 4128157 h 4297250"/>
              <a:gd name="connsiteX26" fmla="*/ 339106 w 3619883"/>
              <a:gd name="connsiteY26" fmla="*/ 4128157 h 4297250"/>
              <a:gd name="connsiteX27" fmla="*/ 339106 w 3619883"/>
              <a:gd name="connsiteY27" fmla="*/ 3951392 h 4297250"/>
              <a:gd name="connsiteX28" fmla="*/ 161321 w 3619883"/>
              <a:gd name="connsiteY28" fmla="*/ 3951392 h 4297250"/>
              <a:gd name="connsiteX29" fmla="*/ 161321 w 3619883"/>
              <a:gd name="connsiteY29" fmla="*/ 4128157 h 4297250"/>
              <a:gd name="connsiteX30" fmla="*/ 230914 w 3619883"/>
              <a:gd name="connsiteY30" fmla="*/ 4128157 h 4297250"/>
              <a:gd name="connsiteX31" fmla="*/ 189322 w 3619883"/>
              <a:gd name="connsiteY31" fmla="*/ 4275461 h 4297250"/>
              <a:gd name="connsiteX32" fmla="*/ 0 w 3619883"/>
              <a:gd name="connsiteY32" fmla="*/ 4275461 h 4297250"/>
              <a:gd name="connsiteX33" fmla="*/ 0 w 3619883"/>
              <a:gd name="connsiteY33" fmla="*/ 42229 h 4297250"/>
              <a:gd name="connsiteX34" fmla="*/ 42464 w 3619883"/>
              <a:gd name="connsiteY34" fmla="*/ 40518 h 4297250"/>
              <a:gd name="connsiteX35" fmla="*/ 137733 w 3619883"/>
              <a:gd name="connsiteY35" fmla="*/ 35355 h 4297250"/>
              <a:gd name="connsiteX36" fmla="*/ 270565 w 3619883"/>
              <a:gd name="connsiteY36" fmla="*/ 29759 h 4297250"/>
              <a:gd name="connsiteX37" fmla="*/ 479734 w 3619883"/>
              <a:gd name="connsiteY37" fmla="*/ 45455 h 4297250"/>
              <a:gd name="connsiteX38" fmla="*/ 524103 w 3619883"/>
              <a:gd name="connsiteY38" fmla="*/ 41625 h 4297250"/>
              <a:gd name="connsiteX39" fmla="*/ 624416 w 3619883"/>
              <a:gd name="connsiteY39" fmla="*/ 22696 h 4297250"/>
              <a:gd name="connsiteX40" fmla="*/ 657762 w 3619883"/>
              <a:gd name="connsiteY40" fmla="*/ 18351 h 4297250"/>
              <a:gd name="connsiteX41" fmla="*/ 690557 w 3619883"/>
              <a:gd name="connsiteY41" fmla="*/ 25792 h 4297250"/>
              <a:gd name="connsiteX42" fmla="*/ 745123 w 3619883"/>
              <a:gd name="connsiteY42" fmla="*/ 40157 h 4297250"/>
              <a:gd name="connsiteX43" fmla="*/ 789493 w 3619883"/>
              <a:gd name="connsiteY43" fmla="*/ 36327 h 4297250"/>
              <a:gd name="connsiteX44" fmla="*/ 854255 w 3619883"/>
              <a:gd name="connsiteY44" fmla="*/ 68887 h 4297250"/>
              <a:gd name="connsiteX45" fmla="*/ 897520 w 3619883"/>
              <a:gd name="connsiteY45" fmla="*/ 88629 h 4297250"/>
              <a:gd name="connsiteX46" fmla="*/ 940510 w 3619883"/>
              <a:gd name="connsiteY46" fmla="*/ 114265 h 4297250"/>
              <a:gd name="connsiteX47" fmla="*/ 1082712 w 3619883"/>
              <a:gd name="connsiteY47" fmla="*/ 144543 h 4297250"/>
              <a:gd name="connsiteX48" fmla="*/ 1205348 w 3619883"/>
              <a:gd name="connsiteY48" fmla="*/ 120753 h 4297250"/>
              <a:gd name="connsiteX49" fmla="*/ 1271764 w 3619883"/>
              <a:gd name="connsiteY49" fmla="*/ 117956 h 4297250"/>
              <a:gd name="connsiteX50" fmla="*/ 1315583 w 3619883"/>
              <a:gd name="connsiteY50" fmla="*/ 125912 h 4297250"/>
              <a:gd name="connsiteX51" fmla="*/ 1359125 w 3619883"/>
              <a:gd name="connsiteY51" fmla="*/ 139761 h 4297250"/>
              <a:gd name="connsiteX52" fmla="*/ 1391919 w 3619883"/>
              <a:gd name="connsiteY52" fmla="*/ 147202 h 4297250"/>
              <a:gd name="connsiteX53" fmla="*/ 1436563 w 3619883"/>
              <a:gd name="connsiteY53" fmla="*/ 137480 h 4297250"/>
              <a:gd name="connsiteX54" fmla="*/ 1471566 w 3619883"/>
              <a:gd name="connsiteY54" fmla="*/ 97777 h 4297250"/>
              <a:gd name="connsiteX55" fmla="*/ 1505739 w 3619883"/>
              <a:gd name="connsiteY55" fmla="*/ 75753 h 4297250"/>
              <a:gd name="connsiteX56" fmla="*/ 1590891 w 3619883"/>
              <a:gd name="connsiteY56" fmla="*/ 144702 h 4297250"/>
              <a:gd name="connsiteX57" fmla="*/ 1625616 w 3619883"/>
              <a:gd name="connsiteY57" fmla="*/ 110893 h 4297250"/>
              <a:gd name="connsiteX58" fmla="*/ 1658964 w 3619883"/>
              <a:gd name="connsiteY58" fmla="*/ 106547 h 4297250"/>
              <a:gd name="connsiteX59" fmla="*/ 1746598 w 3619883"/>
              <a:gd name="connsiteY59" fmla="*/ 122460 h 4297250"/>
              <a:gd name="connsiteX60" fmla="*/ 1811913 w 3619883"/>
              <a:gd name="connsiteY60" fmla="*/ 143234 h 4297250"/>
              <a:gd name="connsiteX61" fmla="*/ 1856557 w 3619883"/>
              <a:gd name="connsiteY61" fmla="*/ 133511 h 4297250"/>
              <a:gd name="connsiteX62" fmla="*/ 2066003 w 3619883"/>
              <a:gd name="connsiteY62" fmla="*/ 143313 h 4297250"/>
              <a:gd name="connsiteX63" fmla="*/ 2177615 w 3619883"/>
              <a:gd name="connsiteY63" fmla="*/ 119007 h 4297250"/>
              <a:gd name="connsiteX64" fmla="*/ 2255883 w 3619883"/>
              <a:gd name="connsiteY64" fmla="*/ 99047 h 4297250"/>
              <a:gd name="connsiteX65" fmla="*/ 2344622 w 3619883"/>
              <a:gd name="connsiteY65" fmla="*/ 91388 h 4297250"/>
              <a:gd name="connsiteX66" fmla="*/ 2455682 w 3619883"/>
              <a:gd name="connsiteY66" fmla="*/ 78869 h 4297250"/>
              <a:gd name="connsiteX67" fmla="*/ 2632609 w 3619883"/>
              <a:gd name="connsiteY67" fmla="*/ 75338 h 4297250"/>
              <a:gd name="connsiteX68" fmla="*/ 2742291 w 3619883"/>
              <a:gd name="connsiteY68" fmla="*/ 92282 h 4297250"/>
              <a:gd name="connsiteX69" fmla="*/ 2851974 w 3619883"/>
              <a:gd name="connsiteY69" fmla="*/ 109227 h 4297250"/>
              <a:gd name="connsiteX70" fmla="*/ 2907643 w 3619883"/>
              <a:gd name="connsiteY70" fmla="*/ 100020 h 4297250"/>
              <a:gd name="connsiteX71" fmla="*/ 2944022 w 3619883"/>
              <a:gd name="connsiteY71" fmla="*/ 30853 h 4297250"/>
              <a:gd name="connsiteX72" fmla="*/ 3022289 w 3619883"/>
              <a:gd name="connsiteY72" fmla="*/ 10893 h 4297250"/>
              <a:gd name="connsiteX73" fmla="*/ 3054807 w 3619883"/>
              <a:gd name="connsiteY73" fmla="*/ 24226 h 4297250"/>
              <a:gd name="connsiteX74" fmla="*/ 3141892 w 3619883"/>
              <a:gd name="connsiteY74" fmla="*/ 51925 h 4297250"/>
              <a:gd name="connsiteX75" fmla="*/ 3185711 w 3619883"/>
              <a:gd name="connsiteY75" fmla="*/ 59881 h 4297250"/>
              <a:gd name="connsiteX76" fmla="*/ 3219056 w 3619883"/>
              <a:gd name="connsiteY76" fmla="*/ 55536 h 4297250"/>
              <a:gd name="connsiteX77" fmla="*/ 3263425 w 3619883"/>
              <a:gd name="connsiteY77" fmla="*/ 51706 h 4297250"/>
              <a:gd name="connsiteX78" fmla="*/ 3296219 w 3619883"/>
              <a:gd name="connsiteY78" fmla="*/ 59147 h 4297250"/>
              <a:gd name="connsiteX79" fmla="*/ 3319094 w 3619883"/>
              <a:gd name="connsiteY79" fmla="*/ 42500 h 4297250"/>
              <a:gd name="connsiteX80" fmla="*/ 3420511 w 3619883"/>
              <a:gd name="connsiteY80" fmla="*/ 0 h 4297250"/>
              <a:gd name="connsiteX81" fmla="*/ 3453305 w 3619883"/>
              <a:gd name="connsiteY81" fmla="*/ 7440 h 4297250"/>
              <a:gd name="connsiteX82" fmla="*/ 3496571 w 3619883"/>
              <a:gd name="connsiteY82" fmla="*/ 27182 h 4297250"/>
              <a:gd name="connsiteX83" fmla="*/ 3602117 w 3619883"/>
              <a:gd name="connsiteY83" fmla="*/ 132521 h 4297250"/>
              <a:gd name="connsiteX84" fmla="*/ 3619883 w 3619883"/>
              <a:gd name="connsiteY84" fmla="*/ 140049 h 4297250"/>
              <a:gd name="connsiteX85" fmla="*/ 3619883 w 3619883"/>
              <a:gd name="connsiteY8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573998 w 3619883"/>
              <a:gd name="connsiteY22" fmla="*/ 4275461 h 4297250"/>
              <a:gd name="connsiteX23" fmla="*/ 336164 w 3619883"/>
              <a:gd name="connsiteY23" fmla="*/ 4275461 h 4297250"/>
              <a:gd name="connsiteX24" fmla="*/ 294572 w 3619883"/>
              <a:gd name="connsiteY24" fmla="*/ 4128157 h 4297250"/>
              <a:gd name="connsiteX25" fmla="*/ 339106 w 3619883"/>
              <a:gd name="connsiteY25" fmla="*/ 4128157 h 4297250"/>
              <a:gd name="connsiteX26" fmla="*/ 339106 w 3619883"/>
              <a:gd name="connsiteY26" fmla="*/ 3951392 h 4297250"/>
              <a:gd name="connsiteX27" fmla="*/ 161321 w 3619883"/>
              <a:gd name="connsiteY27" fmla="*/ 3951392 h 4297250"/>
              <a:gd name="connsiteX28" fmla="*/ 161321 w 3619883"/>
              <a:gd name="connsiteY28" fmla="*/ 4128157 h 4297250"/>
              <a:gd name="connsiteX29" fmla="*/ 230914 w 3619883"/>
              <a:gd name="connsiteY29" fmla="*/ 4128157 h 4297250"/>
              <a:gd name="connsiteX30" fmla="*/ 189322 w 3619883"/>
              <a:gd name="connsiteY30" fmla="*/ 4275461 h 4297250"/>
              <a:gd name="connsiteX31" fmla="*/ 0 w 3619883"/>
              <a:gd name="connsiteY31" fmla="*/ 4275461 h 4297250"/>
              <a:gd name="connsiteX32" fmla="*/ 0 w 3619883"/>
              <a:gd name="connsiteY32" fmla="*/ 42229 h 4297250"/>
              <a:gd name="connsiteX33" fmla="*/ 42464 w 3619883"/>
              <a:gd name="connsiteY33" fmla="*/ 40518 h 4297250"/>
              <a:gd name="connsiteX34" fmla="*/ 137733 w 3619883"/>
              <a:gd name="connsiteY34" fmla="*/ 35355 h 4297250"/>
              <a:gd name="connsiteX35" fmla="*/ 270565 w 3619883"/>
              <a:gd name="connsiteY35" fmla="*/ 29759 h 4297250"/>
              <a:gd name="connsiteX36" fmla="*/ 479734 w 3619883"/>
              <a:gd name="connsiteY36" fmla="*/ 45455 h 4297250"/>
              <a:gd name="connsiteX37" fmla="*/ 524103 w 3619883"/>
              <a:gd name="connsiteY37" fmla="*/ 41625 h 4297250"/>
              <a:gd name="connsiteX38" fmla="*/ 624416 w 3619883"/>
              <a:gd name="connsiteY38" fmla="*/ 22696 h 4297250"/>
              <a:gd name="connsiteX39" fmla="*/ 657762 w 3619883"/>
              <a:gd name="connsiteY39" fmla="*/ 18351 h 4297250"/>
              <a:gd name="connsiteX40" fmla="*/ 690557 w 3619883"/>
              <a:gd name="connsiteY40" fmla="*/ 25792 h 4297250"/>
              <a:gd name="connsiteX41" fmla="*/ 745123 w 3619883"/>
              <a:gd name="connsiteY41" fmla="*/ 40157 h 4297250"/>
              <a:gd name="connsiteX42" fmla="*/ 789493 w 3619883"/>
              <a:gd name="connsiteY42" fmla="*/ 36327 h 4297250"/>
              <a:gd name="connsiteX43" fmla="*/ 854255 w 3619883"/>
              <a:gd name="connsiteY43" fmla="*/ 68887 h 4297250"/>
              <a:gd name="connsiteX44" fmla="*/ 897520 w 3619883"/>
              <a:gd name="connsiteY44" fmla="*/ 88629 h 4297250"/>
              <a:gd name="connsiteX45" fmla="*/ 940510 w 3619883"/>
              <a:gd name="connsiteY45" fmla="*/ 114265 h 4297250"/>
              <a:gd name="connsiteX46" fmla="*/ 1082712 w 3619883"/>
              <a:gd name="connsiteY46" fmla="*/ 144543 h 4297250"/>
              <a:gd name="connsiteX47" fmla="*/ 1205348 w 3619883"/>
              <a:gd name="connsiteY47" fmla="*/ 120753 h 4297250"/>
              <a:gd name="connsiteX48" fmla="*/ 1271764 w 3619883"/>
              <a:gd name="connsiteY48" fmla="*/ 117956 h 4297250"/>
              <a:gd name="connsiteX49" fmla="*/ 1315583 w 3619883"/>
              <a:gd name="connsiteY49" fmla="*/ 125912 h 4297250"/>
              <a:gd name="connsiteX50" fmla="*/ 1359125 w 3619883"/>
              <a:gd name="connsiteY50" fmla="*/ 139761 h 4297250"/>
              <a:gd name="connsiteX51" fmla="*/ 1391919 w 3619883"/>
              <a:gd name="connsiteY51" fmla="*/ 147202 h 4297250"/>
              <a:gd name="connsiteX52" fmla="*/ 1436563 w 3619883"/>
              <a:gd name="connsiteY52" fmla="*/ 137480 h 4297250"/>
              <a:gd name="connsiteX53" fmla="*/ 1471566 w 3619883"/>
              <a:gd name="connsiteY53" fmla="*/ 97777 h 4297250"/>
              <a:gd name="connsiteX54" fmla="*/ 1505739 w 3619883"/>
              <a:gd name="connsiteY54" fmla="*/ 75753 h 4297250"/>
              <a:gd name="connsiteX55" fmla="*/ 1590891 w 3619883"/>
              <a:gd name="connsiteY55" fmla="*/ 144702 h 4297250"/>
              <a:gd name="connsiteX56" fmla="*/ 1625616 w 3619883"/>
              <a:gd name="connsiteY56" fmla="*/ 110893 h 4297250"/>
              <a:gd name="connsiteX57" fmla="*/ 1658964 w 3619883"/>
              <a:gd name="connsiteY57" fmla="*/ 106547 h 4297250"/>
              <a:gd name="connsiteX58" fmla="*/ 1746598 w 3619883"/>
              <a:gd name="connsiteY58" fmla="*/ 122460 h 4297250"/>
              <a:gd name="connsiteX59" fmla="*/ 1811913 w 3619883"/>
              <a:gd name="connsiteY59" fmla="*/ 143234 h 4297250"/>
              <a:gd name="connsiteX60" fmla="*/ 1856557 w 3619883"/>
              <a:gd name="connsiteY60" fmla="*/ 133511 h 4297250"/>
              <a:gd name="connsiteX61" fmla="*/ 2066003 w 3619883"/>
              <a:gd name="connsiteY61" fmla="*/ 143313 h 4297250"/>
              <a:gd name="connsiteX62" fmla="*/ 2177615 w 3619883"/>
              <a:gd name="connsiteY62" fmla="*/ 119007 h 4297250"/>
              <a:gd name="connsiteX63" fmla="*/ 2255883 w 3619883"/>
              <a:gd name="connsiteY63" fmla="*/ 99047 h 4297250"/>
              <a:gd name="connsiteX64" fmla="*/ 2344622 w 3619883"/>
              <a:gd name="connsiteY64" fmla="*/ 91388 h 4297250"/>
              <a:gd name="connsiteX65" fmla="*/ 2455682 w 3619883"/>
              <a:gd name="connsiteY65" fmla="*/ 78869 h 4297250"/>
              <a:gd name="connsiteX66" fmla="*/ 2632609 w 3619883"/>
              <a:gd name="connsiteY66" fmla="*/ 75338 h 4297250"/>
              <a:gd name="connsiteX67" fmla="*/ 2742291 w 3619883"/>
              <a:gd name="connsiteY67" fmla="*/ 92282 h 4297250"/>
              <a:gd name="connsiteX68" fmla="*/ 2851974 w 3619883"/>
              <a:gd name="connsiteY68" fmla="*/ 109227 h 4297250"/>
              <a:gd name="connsiteX69" fmla="*/ 2907643 w 3619883"/>
              <a:gd name="connsiteY69" fmla="*/ 100020 h 4297250"/>
              <a:gd name="connsiteX70" fmla="*/ 2944022 w 3619883"/>
              <a:gd name="connsiteY70" fmla="*/ 30853 h 4297250"/>
              <a:gd name="connsiteX71" fmla="*/ 3022289 w 3619883"/>
              <a:gd name="connsiteY71" fmla="*/ 10893 h 4297250"/>
              <a:gd name="connsiteX72" fmla="*/ 3054807 w 3619883"/>
              <a:gd name="connsiteY72" fmla="*/ 24226 h 4297250"/>
              <a:gd name="connsiteX73" fmla="*/ 3141892 w 3619883"/>
              <a:gd name="connsiteY73" fmla="*/ 51925 h 4297250"/>
              <a:gd name="connsiteX74" fmla="*/ 3185711 w 3619883"/>
              <a:gd name="connsiteY74" fmla="*/ 59881 h 4297250"/>
              <a:gd name="connsiteX75" fmla="*/ 3219056 w 3619883"/>
              <a:gd name="connsiteY75" fmla="*/ 55536 h 4297250"/>
              <a:gd name="connsiteX76" fmla="*/ 3263425 w 3619883"/>
              <a:gd name="connsiteY76" fmla="*/ 51706 h 4297250"/>
              <a:gd name="connsiteX77" fmla="*/ 3296219 w 3619883"/>
              <a:gd name="connsiteY77" fmla="*/ 59147 h 4297250"/>
              <a:gd name="connsiteX78" fmla="*/ 3319094 w 3619883"/>
              <a:gd name="connsiteY78" fmla="*/ 42500 h 4297250"/>
              <a:gd name="connsiteX79" fmla="*/ 3420511 w 3619883"/>
              <a:gd name="connsiteY79" fmla="*/ 0 h 4297250"/>
              <a:gd name="connsiteX80" fmla="*/ 3453305 w 3619883"/>
              <a:gd name="connsiteY80" fmla="*/ 7440 h 4297250"/>
              <a:gd name="connsiteX81" fmla="*/ 3496571 w 3619883"/>
              <a:gd name="connsiteY81" fmla="*/ 27182 h 4297250"/>
              <a:gd name="connsiteX82" fmla="*/ 3602117 w 3619883"/>
              <a:gd name="connsiteY82" fmla="*/ 132521 h 4297250"/>
              <a:gd name="connsiteX83" fmla="*/ 3619883 w 3619883"/>
              <a:gd name="connsiteY83" fmla="*/ 140049 h 4297250"/>
              <a:gd name="connsiteX84" fmla="*/ 3619883 w 3619883"/>
              <a:gd name="connsiteY8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573998 w 3619883"/>
              <a:gd name="connsiteY21" fmla="*/ 4275461 h 4297250"/>
              <a:gd name="connsiteX22" fmla="*/ 336164 w 3619883"/>
              <a:gd name="connsiteY22" fmla="*/ 4275461 h 4297250"/>
              <a:gd name="connsiteX23" fmla="*/ 294572 w 3619883"/>
              <a:gd name="connsiteY23" fmla="*/ 4128157 h 4297250"/>
              <a:gd name="connsiteX24" fmla="*/ 339106 w 3619883"/>
              <a:gd name="connsiteY24" fmla="*/ 4128157 h 4297250"/>
              <a:gd name="connsiteX25" fmla="*/ 339106 w 3619883"/>
              <a:gd name="connsiteY25" fmla="*/ 3951392 h 4297250"/>
              <a:gd name="connsiteX26" fmla="*/ 161321 w 3619883"/>
              <a:gd name="connsiteY26" fmla="*/ 3951392 h 4297250"/>
              <a:gd name="connsiteX27" fmla="*/ 161321 w 3619883"/>
              <a:gd name="connsiteY27" fmla="*/ 4128157 h 4297250"/>
              <a:gd name="connsiteX28" fmla="*/ 230914 w 3619883"/>
              <a:gd name="connsiteY28" fmla="*/ 4128157 h 4297250"/>
              <a:gd name="connsiteX29" fmla="*/ 189322 w 3619883"/>
              <a:gd name="connsiteY29" fmla="*/ 4275461 h 4297250"/>
              <a:gd name="connsiteX30" fmla="*/ 0 w 3619883"/>
              <a:gd name="connsiteY30" fmla="*/ 4275461 h 4297250"/>
              <a:gd name="connsiteX31" fmla="*/ 0 w 3619883"/>
              <a:gd name="connsiteY31" fmla="*/ 42229 h 4297250"/>
              <a:gd name="connsiteX32" fmla="*/ 42464 w 3619883"/>
              <a:gd name="connsiteY32" fmla="*/ 40518 h 4297250"/>
              <a:gd name="connsiteX33" fmla="*/ 137733 w 3619883"/>
              <a:gd name="connsiteY33" fmla="*/ 35355 h 4297250"/>
              <a:gd name="connsiteX34" fmla="*/ 270565 w 3619883"/>
              <a:gd name="connsiteY34" fmla="*/ 29759 h 4297250"/>
              <a:gd name="connsiteX35" fmla="*/ 479734 w 3619883"/>
              <a:gd name="connsiteY35" fmla="*/ 45455 h 4297250"/>
              <a:gd name="connsiteX36" fmla="*/ 524103 w 3619883"/>
              <a:gd name="connsiteY36" fmla="*/ 41625 h 4297250"/>
              <a:gd name="connsiteX37" fmla="*/ 624416 w 3619883"/>
              <a:gd name="connsiteY37" fmla="*/ 22696 h 4297250"/>
              <a:gd name="connsiteX38" fmla="*/ 657762 w 3619883"/>
              <a:gd name="connsiteY38" fmla="*/ 18351 h 4297250"/>
              <a:gd name="connsiteX39" fmla="*/ 690557 w 3619883"/>
              <a:gd name="connsiteY39" fmla="*/ 25792 h 4297250"/>
              <a:gd name="connsiteX40" fmla="*/ 745123 w 3619883"/>
              <a:gd name="connsiteY40" fmla="*/ 40157 h 4297250"/>
              <a:gd name="connsiteX41" fmla="*/ 789493 w 3619883"/>
              <a:gd name="connsiteY41" fmla="*/ 36327 h 4297250"/>
              <a:gd name="connsiteX42" fmla="*/ 854255 w 3619883"/>
              <a:gd name="connsiteY42" fmla="*/ 68887 h 4297250"/>
              <a:gd name="connsiteX43" fmla="*/ 897520 w 3619883"/>
              <a:gd name="connsiteY43" fmla="*/ 88629 h 4297250"/>
              <a:gd name="connsiteX44" fmla="*/ 940510 w 3619883"/>
              <a:gd name="connsiteY44" fmla="*/ 114265 h 4297250"/>
              <a:gd name="connsiteX45" fmla="*/ 1082712 w 3619883"/>
              <a:gd name="connsiteY45" fmla="*/ 144543 h 4297250"/>
              <a:gd name="connsiteX46" fmla="*/ 1205348 w 3619883"/>
              <a:gd name="connsiteY46" fmla="*/ 120753 h 4297250"/>
              <a:gd name="connsiteX47" fmla="*/ 1271764 w 3619883"/>
              <a:gd name="connsiteY47" fmla="*/ 117956 h 4297250"/>
              <a:gd name="connsiteX48" fmla="*/ 1315583 w 3619883"/>
              <a:gd name="connsiteY48" fmla="*/ 125912 h 4297250"/>
              <a:gd name="connsiteX49" fmla="*/ 1359125 w 3619883"/>
              <a:gd name="connsiteY49" fmla="*/ 139761 h 4297250"/>
              <a:gd name="connsiteX50" fmla="*/ 1391919 w 3619883"/>
              <a:gd name="connsiteY50" fmla="*/ 147202 h 4297250"/>
              <a:gd name="connsiteX51" fmla="*/ 1436563 w 3619883"/>
              <a:gd name="connsiteY51" fmla="*/ 137480 h 4297250"/>
              <a:gd name="connsiteX52" fmla="*/ 1471566 w 3619883"/>
              <a:gd name="connsiteY52" fmla="*/ 97777 h 4297250"/>
              <a:gd name="connsiteX53" fmla="*/ 1505739 w 3619883"/>
              <a:gd name="connsiteY53" fmla="*/ 75753 h 4297250"/>
              <a:gd name="connsiteX54" fmla="*/ 1590891 w 3619883"/>
              <a:gd name="connsiteY54" fmla="*/ 144702 h 4297250"/>
              <a:gd name="connsiteX55" fmla="*/ 1625616 w 3619883"/>
              <a:gd name="connsiteY55" fmla="*/ 110893 h 4297250"/>
              <a:gd name="connsiteX56" fmla="*/ 1658964 w 3619883"/>
              <a:gd name="connsiteY56" fmla="*/ 106547 h 4297250"/>
              <a:gd name="connsiteX57" fmla="*/ 1746598 w 3619883"/>
              <a:gd name="connsiteY57" fmla="*/ 122460 h 4297250"/>
              <a:gd name="connsiteX58" fmla="*/ 1811913 w 3619883"/>
              <a:gd name="connsiteY58" fmla="*/ 143234 h 4297250"/>
              <a:gd name="connsiteX59" fmla="*/ 1856557 w 3619883"/>
              <a:gd name="connsiteY59" fmla="*/ 133511 h 4297250"/>
              <a:gd name="connsiteX60" fmla="*/ 2066003 w 3619883"/>
              <a:gd name="connsiteY60" fmla="*/ 143313 h 4297250"/>
              <a:gd name="connsiteX61" fmla="*/ 2177615 w 3619883"/>
              <a:gd name="connsiteY61" fmla="*/ 119007 h 4297250"/>
              <a:gd name="connsiteX62" fmla="*/ 2255883 w 3619883"/>
              <a:gd name="connsiteY62" fmla="*/ 99047 h 4297250"/>
              <a:gd name="connsiteX63" fmla="*/ 2344622 w 3619883"/>
              <a:gd name="connsiteY63" fmla="*/ 91388 h 4297250"/>
              <a:gd name="connsiteX64" fmla="*/ 2455682 w 3619883"/>
              <a:gd name="connsiteY64" fmla="*/ 78869 h 4297250"/>
              <a:gd name="connsiteX65" fmla="*/ 2632609 w 3619883"/>
              <a:gd name="connsiteY65" fmla="*/ 75338 h 4297250"/>
              <a:gd name="connsiteX66" fmla="*/ 2742291 w 3619883"/>
              <a:gd name="connsiteY66" fmla="*/ 92282 h 4297250"/>
              <a:gd name="connsiteX67" fmla="*/ 2851974 w 3619883"/>
              <a:gd name="connsiteY67" fmla="*/ 109227 h 4297250"/>
              <a:gd name="connsiteX68" fmla="*/ 2907643 w 3619883"/>
              <a:gd name="connsiteY68" fmla="*/ 100020 h 4297250"/>
              <a:gd name="connsiteX69" fmla="*/ 2944022 w 3619883"/>
              <a:gd name="connsiteY69" fmla="*/ 30853 h 4297250"/>
              <a:gd name="connsiteX70" fmla="*/ 3022289 w 3619883"/>
              <a:gd name="connsiteY70" fmla="*/ 10893 h 4297250"/>
              <a:gd name="connsiteX71" fmla="*/ 3054807 w 3619883"/>
              <a:gd name="connsiteY71" fmla="*/ 24226 h 4297250"/>
              <a:gd name="connsiteX72" fmla="*/ 3141892 w 3619883"/>
              <a:gd name="connsiteY72" fmla="*/ 51925 h 4297250"/>
              <a:gd name="connsiteX73" fmla="*/ 3185711 w 3619883"/>
              <a:gd name="connsiteY73" fmla="*/ 59881 h 4297250"/>
              <a:gd name="connsiteX74" fmla="*/ 3219056 w 3619883"/>
              <a:gd name="connsiteY74" fmla="*/ 55536 h 4297250"/>
              <a:gd name="connsiteX75" fmla="*/ 3263425 w 3619883"/>
              <a:gd name="connsiteY75" fmla="*/ 51706 h 4297250"/>
              <a:gd name="connsiteX76" fmla="*/ 3296219 w 3619883"/>
              <a:gd name="connsiteY76" fmla="*/ 59147 h 4297250"/>
              <a:gd name="connsiteX77" fmla="*/ 3319094 w 3619883"/>
              <a:gd name="connsiteY77" fmla="*/ 42500 h 4297250"/>
              <a:gd name="connsiteX78" fmla="*/ 3420511 w 3619883"/>
              <a:gd name="connsiteY78" fmla="*/ 0 h 4297250"/>
              <a:gd name="connsiteX79" fmla="*/ 3453305 w 3619883"/>
              <a:gd name="connsiteY79" fmla="*/ 7440 h 4297250"/>
              <a:gd name="connsiteX80" fmla="*/ 3496571 w 3619883"/>
              <a:gd name="connsiteY80" fmla="*/ 27182 h 4297250"/>
              <a:gd name="connsiteX81" fmla="*/ 3602117 w 3619883"/>
              <a:gd name="connsiteY81" fmla="*/ 132521 h 4297250"/>
              <a:gd name="connsiteX82" fmla="*/ 3619883 w 3619883"/>
              <a:gd name="connsiteY82" fmla="*/ 140049 h 4297250"/>
              <a:gd name="connsiteX83" fmla="*/ 3619883 w 3619883"/>
              <a:gd name="connsiteY8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339106 w 3619883"/>
              <a:gd name="connsiteY24" fmla="*/ 3951392 h 4297250"/>
              <a:gd name="connsiteX25" fmla="*/ 161321 w 3619883"/>
              <a:gd name="connsiteY25" fmla="*/ 3951392 h 4297250"/>
              <a:gd name="connsiteX26" fmla="*/ 161321 w 3619883"/>
              <a:gd name="connsiteY26" fmla="*/ 4128157 h 4297250"/>
              <a:gd name="connsiteX27" fmla="*/ 230914 w 3619883"/>
              <a:gd name="connsiteY27" fmla="*/ 4128157 h 4297250"/>
              <a:gd name="connsiteX28" fmla="*/ 189322 w 3619883"/>
              <a:gd name="connsiteY28" fmla="*/ 4275461 h 4297250"/>
              <a:gd name="connsiteX29" fmla="*/ 0 w 3619883"/>
              <a:gd name="connsiteY29" fmla="*/ 4275461 h 4297250"/>
              <a:gd name="connsiteX30" fmla="*/ 0 w 3619883"/>
              <a:gd name="connsiteY30" fmla="*/ 42229 h 4297250"/>
              <a:gd name="connsiteX31" fmla="*/ 42464 w 3619883"/>
              <a:gd name="connsiteY31" fmla="*/ 40518 h 4297250"/>
              <a:gd name="connsiteX32" fmla="*/ 137733 w 3619883"/>
              <a:gd name="connsiteY32" fmla="*/ 35355 h 4297250"/>
              <a:gd name="connsiteX33" fmla="*/ 270565 w 3619883"/>
              <a:gd name="connsiteY33" fmla="*/ 29759 h 4297250"/>
              <a:gd name="connsiteX34" fmla="*/ 479734 w 3619883"/>
              <a:gd name="connsiteY34" fmla="*/ 45455 h 4297250"/>
              <a:gd name="connsiteX35" fmla="*/ 524103 w 3619883"/>
              <a:gd name="connsiteY35" fmla="*/ 41625 h 4297250"/>
              <a:gd name="connsiteX36" fmla="*/ 624416 w 3619883"/>
              <a:gd name="connsiteY36" fmla="*/ 22696 h 4297250"/>
              <a:gd name="connsiteX37" fmla="*/ 657762 w 3619883"/>
              <a:gd name="connsiteY37" fmla="*/ 18351 h 4297250"/>
              <a:gd name="connsiteX38" fmla="*/ 690557 w 3619883"/>
              <a:gd name="connsiteY38" fmla="*/ 25792 h 4297250"/>
              <a:gd name="connsiteX39" fmla="*/ 745123 w 3619883"/>
              <a:gd name="connsiteY39" fmla="*/ 40157 h 4297250"/>
              <a:gd name="connsiteX40" fmla="*/ 789493 w 3619883"/>
              <a:gd name="connsiteY40" fmla="*/ 36327 h 4297250"/>
              <a:gd name="connsiteX41" fmla="*/ 854255 w 3619883"/>
              <a:gd name="connsiteY41" fmla="*/ 68887 h 4297250"/>
              <a:gd name="connsiteX42" fmla="*/ 897520 w 3619883"/>
              <a:gd name="connsiteY42" fmla="*/ 88629 h 4297250"/>
              <a:gd name="connsiteX43" fmla="*/ 940510 w 3619883"/>
              <a:gd name="connsiteY43" fmla="*/ 114265 h 4297250"/>
              <a:gd name="connsiteX44" fmla="*/ 1082712 w 3619883"/>
              <a:gd name="connsiteY44" fmla="*/ 144543 h 4297250"/>
              <a:gd name="connsiteX45" fmla="*/ 1205348 w 3619883"/>
              <a:gd name="connsiteY45" fmla="*/ 120753 h 4297250"/>
              <a:gd name="connsiteX46" fmla="*/ 1271764 w 3619883"/>
              <a:gd name="connsiteY46" fmla="*/ 117956 h 4297250"/>
              <a:gd name="connsiteX47" fmla="*/ 1315583 w 3619883"/>
              <a:gd name="connsiteY47" fmla="*/ 125912 h 4297250"/>
              <a:gd name="connsiteX48" fmla="*/ 1359125 w 3619883"/>
              <a:gd name="connsiteY48" fmla="*/ 139761 h 4297250"/>
              <a:gd name="connsiteX49" fmla="*/ 1391919 w 3619883"/>
              <a:gd name="connsiteY49" fmla="*/ 147202 h 4297250"/>
              <a:gd name="connsiteX50" fmla="*/ 1436563 w 3619883"/>
              <a:gd name="connsiteY50" fmla="*/ 137480 h 4297250"/>
              <a:gd name="connsiteX51" fmla="*/ 1471566 w 3619883"/>
              <a:gd name="connsiteY51" fmla="*/ 97777 h 4297250"/>
              <a:gd name="connsiteX52" fmla="*/ 1505739 w 3619883"/>
              <a:gd name="connsiteY52" fmla="*/ 75753 h 4297250"/>
              <a:gd name="connsiteX53" fmla="*/ 1590891 w 3619883"/>
              <a:gd name="connsiteY53" fmla="*/ 144702 h 4297250"/>
              <a:gd name="connsiteX54" fmla="*/ 1625616 w 3619883"/>
              <a:gd name="connsiteY54" fmla="*/ 110893 h 4297250"/>
              <a:gd name="connsiteX55" fmla="*/ 1658964 w 3619883"/>
              <a:gd name="connsiteY55" fmla="*/ 106547 h 4297250"/>
              <a:gd name="connsiteX56" fmla="*/ 1746598 w 3619883"/>
              <a:gd name="connsiteY56" fmla="*/ 122460 h 4297250"/>
              <a:gd name="connsiteX57" fmla="*/ 1811913 w 3619883"/>
              <a:gd name="connsiteY57" fmla="*/ 143234 h 4297250"/>
              <a:gd name="connsiteX58" fmla="*/ 1856557 w 3619883"/>
              <a:gd name="connsiteY58" fmla="*/ 133511 h 4297250"/>
              <a:gd name="connsiteX59" fmla="*/ 2066003 w 3619883"/>
              <a:gd name="connsiteY59" fmla="*/ 143313 h 4297250"/>
              <a:gd name="connsiteX60" fmla="*/ 2177615 w 3619883"/>
              <a:gd name="connsiteY60" fmla="*/ 119007 h 4297250"/>
              <a:gd name="connsiteX61" fmla="*/ 2255883 w 3619883"/>
              <a:gd name="connsiteY61" fmla="*/ 99047 h 4297250"/>
              <a:gd name="connsiteX62" fmla="*/ 2344622 w 3619883"/>
              <a:gd name="connsiteY62" fmla="*/ 91388 h 4297250"/>
              <a:gd name="connsiteX63" fmla="*/ 2455682 w 3619883"/>
              <a:gd name="connsiteY63" fmla="*/ 78869 h 4297250"/>
              <a:gd name="connsiteX64" fmla="*/ 2632609 w 3619883"/>
              <a:gd name="connsiteY64" fmla="*/ 75338 h 4297250"/>
              <a:gd name="connsiteX65" fmla="*/ 2742291 w 3619883"/>
              <a:gd name="connsiteY65" fmla="*/ 92282 h 4297250"/>
              <a:gd name="connsiteX66" fmla="*/ 2851974 w 3619883"/>
              <a:gd name="connsiteY66" fmla="*/ 109227 h 4297250"/>
              <a:gd name="connsiteX67" fmla="*/ 2907643 w 3619883"/>
              <a:gd name="connsiteY67" fmla="*/ 100020 h 4297250"/>
              <a:gd name="connsiteX68" fmla="*/ 2944022 w 3619883"/>
              <a:gd name="connsiteY68" fmla="*/ 30853 h 4297250"/>
              <a:gd name="connsiteX69" fmla="*/ 3022289 w 3619883"/>
              <a:gd name="connsiteY69" fmla="*/ 10893 h 4297250"/>
              <a:gd name="connsiteX70" fmla="*/ 3054807 w 3619883"/>
              <a:gd name="connsiteY70" fmla="*/ 24226 h 4297250"/>
              <a:gd name="connsiteX71" fmla="*/ 3141892 w 3619883"/>
              <a:gd name="connsiteY71" fmla="*/ 51925 h 4297250"/>
              <a:gd name="connsiteX72" fmla="*/ 3185711 w 3619883"/>
              <a:gd name="connsiteY72" fmla="*/ 59881 h 4297250"/>
              <a:gd name="connsiteX73" fmla="*/ 3219056 w 3619883"/>
              <a:gd name="connsiteY73" fmla="*/ 55536 h 4297250"/>
              <a:gd name="connsiteX74" fmla="*/ 3263425 w 3619883"/>
              <a:gd name="connsiteY74" fmla="*/ 51706 h 4297250"/>
              <a:gd name="connsiteX75" fmla="*/ 3296219 w 3619883"/>
              <a:gd name="connsiteY75" fmla="*/ 59147 h 4297250"/>
              <a:gd name="connsiteX76" fmla="*/ 3319094 w 3619883"/>
              <a:gd name="connsiteY76" fmla="*/ 42500 h 4297250"/>
              <a:gd name="connsiteX77" fmla="*/ 3420511 w 3619883"/>
              <a:gd name="connsiteY77" fmla="*/ 0 h 4297250"/>
              <a:gd name="connsiteX78" fmla="*/ 3453305 w 3619883"/>
              <a:gd name="connsiteY78" fmla="*/ 7440 h 4297250"/>
              <a:gd name="connsiteX79" fmla="*/ 3496571 w 3619883"/>
              <a:gd name="connsiteY79" fmla="*/ 27182 h 4297250"/>
              <a:gd name="connsiteX80" fmla="*/ 3602117 w 3619883"/>
              <a:gd name="connsiteY80" fmla="*/ 132521 h 4297250"/>
              <a:gd name="connsiteX81" fmla="*/ 3619883 w 3619883"/>
              <a:gd name="connsiteY81" fmla="*/ 140049 h 4297250"/>
              <a:gd name="connsiteX82" fmla="*/ 3619883 w 3619883"/>
              <a:gd name="connsiteY8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161321 w 3619883"/>
              <a:gd name="connsiteY24" fmla="*/ 3951392 h 4297250"/>
              <a:gd name="connsiteX25" fmla="*/ 161321 w 3619883"/>
              <a:gd name="connsiteY25" fmla="*/ 4128157 h 4297250"/>
              <a:gd name="connsiteX26" fmla="*/ 230914 w 3619883"/>
              <a:gd name="connsiteY26" fmla="*/ 4128157 h 4297250"/>
              <a:gd name="connsiteX27" fmla="*/ 189322 w 3619883"/>
              <a:gd name="connsiteY27" fmla="*/ 4275461 h 4297250"/>
              <a:gd name="connsiteX28" fmla="*/ 0 w 3619883"/>
              <a:gd name="connsiteY28" fmla="*/ 4275461 h 4297250"/>
              <a:gd name="connsiteX29" fmla="*/ 0 w 3619883"/>
              <a:gd name="connsiteY29" fmla="*/ 42229 h 4297250"/>
              <a:gd name="connsiteX30" fmla="*/ 42464 w 3619883"/>
              <a:gd name="connsiteY30" fmla="*/ 40518 h 4297250"/>
              <a:gd name="connsiteX31" fmla="*/ 137733 w 3619883"/>
              <a:gd name="connsiteY31" fmla="*/ 35355 h 4297250"/>
              <a:gd name="connsiteX32" fmla="*/ 270565 w 3619883"/>
              <a:gd name="connsiteY32" fmla="*/ 29759 h 4297250"/>
              <a:gd name="connsiteX33" fmla="*/ 479734 w 3619883"/>
              <a:gd name="connsiteY33" fmla="*/ 45455 h 4297250"/>
              <a:gd name="connsiteX34" fmla="*/ 524103 w 3619883"/>
              <a:gd name="connsiteY34" fmla="*/ 41625 h 4297250"/>
              <a:gd name="connsiteX35" fmla="*/ 624416 w 3619883"/>
              <a:gd name="connsiteY35" fmla="*/ 22696 h 4297250"/>
              <a:gd name="connsiteX36" fmla="*/ 657762 w 3619883"/>
              <a:gd name="connsiteY36" fmla="*/ 18351 h 4297250"/>
              <a:gd name="connsiteX37" fmla="*/ 690557 w 3619883"/>
              <a:gd name="connsiteY37" fmla="*/ 25792 h 4297250"/>
              <a:gd name="connsiteX38" fmla="*/ 745123 w 3619883"/>
              <a:gd name="connsiteY38" fmla="*/ 40157 h 4297250"/>
              <a:gd name="connsiteX39" fmla="*/ 789493 w 3619883"/>
              <a:gd name="connsiteY39" fmla="*/ 36327 h 4297250"/>
              <a:gd name="connsiteX40" fmla="*/ 854255 w 3619883"/>
              <a:gd name="connsiteY40" fmla="*/ 68887 h 4297250"/>
              <a:gd name="connsiteX41" fmla="*/ 897520 w 3619883"/>
              <a:gd name="connsiteY41" fmla="*/ 88629 h 4297250"/>
              <a:gd name="connsiteX42" fmla="*/ 940510 w 3619883"/>
              <a:gd name="connsiteY42" fmla="*/ 114265 h 4297250"/>
              <a:gd name="connsiteX43" fmla="*/ 1082712 w 3619883"/>
              <a:gd name="connsiteY43" fmla="*/ 144543 h 4297250"/>
              <a:gd name="connsiteX44" fmla="*/ 1205348 w 3619883"/>
              <a:gd name="connsiteY44" fmla="*/ 120753 h 4297250"/>
              <a:gd name="connsiteX45" fmla="*/ 1271764 w 3619883"/>
              <a:gd name="connsiteY45" fmla="*/ 117956 h 4297250"/>
              <a:gd name="connsiteX46" fmla="*/ 1315583 w 3619883"/>
              <a:gd name="connsiteY46" fmla="*/ 125912 h 4297250"/>
              <a:gd name="connsiteX47" fmla="*/ 1359125 w 3619883"/>
              <a:gd name="connsiteY47" fmla="*/ 139761 h 4297250"/>
              <a:gd name="connsiteX48" fmla="*/ 1391919 w 3619883"/>
              <a:gd name="connsiteY48" fmla="*/ 147202 h 4297250"/>
              <a:gd name="connsiteX49" fmla="*/ 1436563 w 3619883"/>
              <a:gd name="connsiteY49" fmla="*/ 137480 h 4297250"/>
              <a:gd name="connsiteX50" fmla="*/ 1471566 w 3619883"/>
              <a:gd name="connsiteY50" fmla="*/ 97777 h 4297250"/>
              <a:gd name="connsiteX51" fmla="*/ 1505739 w 3619883"/>
              <a:gd name="connsiteY51" fmla="*/ 75753 h 4297250"/>
              <a:gd name="connsiteX52" fmla="*/ 1590891 w 3619883"/>
              <a:gd name="connsiteY52" fmla="*/ 144702 h 4297250"/>
              <a:gd name="connsiteX53" fmla="*/ 1625616 w 3619883"/>
              <a:gd name="connsiteY53" fmla="*/ 110893 h 4297250"/>
              <a:gd name="connsiteX54" fmla="*/ 1658964 w 3619883"/>
              <a:gd name="connsiteY54" fmla="*/ 106547 h 4297250"/>
              <a:gd name="connsiteX55" fmla="*/ 1746598 w 3619883"/>
              <a:gd name="connsiteY55" fmla="*/ 122460 h 4297250"/>
              <a:gd name="connsiteX56" fmla="*/ 1811913 w 3619883"/>
              <a:gd name="connsiteY56" fmla="*/ 143234 h 4297250"/>
              <a:gd name="connsiteX57" fmla="*/ 1856557 w 3619883"/>
              <a:gd name="connsiteY57" fmla="*/ 133511 h 4297250"/>
              <a:gd name="connsiteX58" fmla="*/ 2066003 w 3619883"/>
              <a:gd name="connsiteY58" fmla="*/ 143313 h 4297250"/>
              <a:gd name="connsiteX59" fmla="*/ 2177615 w 3619883"/>
              <a:gd name="connsiteY59" fmla="*/ 119007 h 4297250"/>
              <a:gd name="connsiteX60" fmla="*/ 2255883 w 3619883"/>
              <a:gd name="connsiteY60" fmla="*/ 99047 h 4297250"/>
              <a:gd name="connsiteX61" fmla="*/ 2344622 w 3619883"/>
              <a:gd name="connsiteY61" fmla="*/ 91388 h 4297250"/>
              <a:gd name="connsiteX62" fmla="*/ 2455682 w 3619883"/>
              <a:gd name="connsiteY62" fmla="*/ 78869 h 4297250"/>
              <a:gd name="connsiteX63" fmla="*/ 2632609 w 3619883"/>
              <a:gd name="connsiteY63" fmla="*/ 75338 h 4297250"/>
              <a:gd name="connsiteX64" fmla="*/ 2742291 w 3619883"/>
              <a:gd name="connsiteY64" fmla="*/ 92282 h 4297250"/>
              <a:gd name="connsiteX65" fmla="*/ 2851974 w 3619883"/>
              <a:gd name="connsiteY65" fmla="*/ 109227 h 4297250"/>
              <a:gd name="connsiteX66" fmla="*/ 2907643 w 3619883"/>
              <a:gd name="connsiteY66" fmla="*/ 100020 h 4297250"/>
              <a:gd name="connsiteX67" fmla="*/ 2944022 w 3619883"/>
              <a:gd name="connsiteY67" fmla="*/ 30853 h 4297250"/>
              <a:gd name="connsiteX68" fmla="*/ 3022289 w 3619883"/>
              <a:gd name="connsiteY68" fmla="*/ 10893 h 4297250"/>
              <a:gd name="connsiteX69" fmla="*/ 3054807 w 3619883"/>
              <a:gd name="connsiteY69" fmla="*/ 24226 h 4297250"/>
              <a:gd name="connsiteX70" fmla="*/ 3141892 w 3619883"/>
              <a:gd name="connsiteY70" fmla="*/ 51925 h 4297250"/>
              <a:gd name="connsiteX71" fmla="*/ 3185711 w 3619883"/>
              <a:gd name="connsiteY71" fmla="*/ 59881 h 4297250"/>
              <a:gd name="connsiteX72" fmla="*/ 3219056 w 3619883"/>
              <a:gd name="connsiteY72" fmla="*/ 55536 h 4297250"/>
              <a:gd name="connsiteX73" fmla="*/ 3263425 w 3619883"/>
              <a:gd name="connsiteY73" fmla="*/ 51706 h 4297250"/>
              <a:gd name="connsiteX74" fmla="*/ 3296219 w 3619883"/>
              <a:gd name="connsiteY74" fmla="*/ 59147 h 4297250"/>
              <a:gd name="connsiteX75" fmla="*/ 3319094 w 3619883"/>
              <a:gd name="connsiteY75" fmla="*/ 42500 h 4297250"/>
              <a:gd name="connsiteX76" fmla="*/ 3420511 w 3619883"/>
              <a:gd name="connsiteY76" fmla="*/ 0 h 4297250"/>
              <a:gd name="connsiteX77" fmla="*/ 3453305 w 3619883"/>
              <a:gd name="connsiteY77" fmla="*/ 7440 h 4297250"/>
              <a:gd name="connsiteX78" fmla="*/ 3496571 w 3619883"/>
              <a:gd name="connsiteY78" fmla="*/ 27182 h 4297250"/>
              <a:gd name="connsiteX79" fmla="*/ 3602117 w 3619883"/>
              <a:gd name="connsiteY79" fmla="*/ 132521 h 4297250"/>
              <a:gd name="connsiteX80" fmla="*/ 3619883 w 3619883"/>
              <a:gd name="connsiteY80" fmla="*/ 140049 h 4297250"/>
              <a:gd name="connsiteX81" fmla="*/ 3619883 w 3619883"/>
              <a:gd name="connsiteY8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161321 w 3619883"/>
              <a:gd name="connsiteY24" fmla="*/ 4128157 h 4297250"/>
              <a:gd name="connsiteX25" fmla="*/ 230914 w 3619883"/>
              <a:gd name="connsiteY25" fmla="*/ 4128157 h 4297250"/>
              <a:gd name="connsiteX26" fmla="*/ 189322 w 3619883"/>
              <a:gd name="connsiteY26" fmla="*/ 4275461 h 4297250"/>
              <a:gd name="connsiteX27" fmla="*/ 0 w 3619883"/>
              <a:gd name="connsiteY27" fmla="*/ 4275461 h 4297250"/>
              <a:gd name="connsiteX28" fmla="*/ 0 w 3619883"/>
              <a:gd name="connsiteY28" fmla="*/ 42229 h 4297250"/>
              <a:gd name="connsiteX29" fmla="*/ 42464 w 3619883"/>
              <a:gd name="connsiteY29" fmla="*/ 40518 h 4297250"/>
              <a:gd name="connsiteX30" fmla="*/ 137733 w 3619883"/>
              <a:gd name="connsiteY30" fmla="*/ 35355 h 4297250"/>
              <a:gd name="connsiteX31" fmla="*/ 270565 w 3619883"/>
              <a:gd name="connsiteY31" fmla="*/ 29759 h 4297250"/>
              <a:gd name="connsiteX32" fmla="*/ 479734 w 3619883"/>
              <a:gd name="connsiteY32" fmla="*/ 45455 h 4297250"/>
              <a:gd name="connsiteX33" fmla="*/ 524103 w 3619883"/>
              <a:gd name="connsiteY33" fmla="*/ 41625 h 4297250"/>
              <a:gd name="connsiteX34" fmla="*/ 624416 w 3619883"/>
              <a:gd name="connsiteY34" fmla="*/ 22696 h 4297250"/>
              <a:gd name="connsiteX35" fmla="*/ 657762 w 3619883"/>
              <a:gd name="connsiteY35" fmla="*/ 18351 h 4297250"/>
              <a:gd name="connsiteX36" fmla="*/ 690557 w 3619883"/>
              <a:gd name="connsiteY36" fmla="*/ 25792 h 4297250"/>
              <a:gd name="connsiteX37" fmla="*/ 745123 w 3619883"/>
              <a:gd name="connsiteY37" fmla="*/ 40157 h 4297250"/>
              <a:gd name="connsiteX38" fmla="*/ 789493 w 3619883"/>
              <a:gd name="connsiteY38" fmla="*/ 36327 h 4297250"/>
              <a:gd name="connsiteX39" fmla="*/ 854255 w 3619883"/>
              <a:gd name="connsiteY39" fmla="*/ 68887 h 4297250"/>
              <a:gd name="connsiteX40" fmla="*/ 897520 w 3619883"/>
              <a:gd name="connsiteY40" fmla="*/ 88629 h 4297250"/>
              <a:gd name="connsiteX41" fmla="*/ 940510 w 3619883"/>
              <a:gd name="connsiteY41" fmla="*/ 114265 h 4297250"/>
              <a:gd name="connsiteX42" fmla="*/ 1082712 w 3619883"/>
              <a:gd name="connsiteY42" fmla="*/ 144543 h 4297250"/>
              <a:gd name="connsiteX43" fmla="*/ 1205348 w 3619883"/>
              <a:gd name="connsiteY43" fmla="*/ 120753 h 4297250"/>
              <a:gd name="connsiteX44" fmla="*/ 1271764 w 3619883"/>
              <a:gd name="connsiteY44" fmla="*/ 117956 h 4297250"/>
              <a:gd name="connsiteX45" fmla="*/ 1315583 w 3619883"/>
              <a:gd name="connsiteY45" fmla="*/ 125912 h 4297250"/>
              <a:gd name="connsiteX46" fmla="*/ 1359125 w 3619883"/>
              <a:gd name="connsiteY46" fmla="*/ 139761 h 4297250"/>
              <a:gd name="connsiteX47" fmla="*/ 1391919 w 3619883"/>
              <a:gd name="connsiteY47" fmla="*/ 147202 h 4297250"/>
              <a:gd name="connsiteX48" fmla="*/ 1436563 w 3619883"/>
              <a:gd name="connsiteY48" fmla="*/ 137480 h 4297250"/>
              <a:gd name="connsiteX49" fmla="*/ 1471566 w 3619883"/>
              <a:gd name="connsiteY49" fmla="*/ 97777 h 4297250"/>
              <a:gd name="connsiteX50" fmla="*/ 1505739 w 3619883"/>
              <a:gd name="connsiteY50" fmla="*/ 75753 h 4297250"/>
              <a:gd name="connsiteX51" fmla="*/ 1590891 w 3619883"/>
              <a:gd name="connsiteY51" fmla="*/ 144702 h 4297250"/>
              <a:gd name="connsiteX52" fmla="*/ 1625616 w 3619883"/>
              <a:gd name="connsiteY52" fmla="*/ 110893 h 4297250"/>
              <a:gd name="connsiteX53" fmla="*/ 1658964 w 3619883"/>
              <a:gd name="connsiteY53" fmla="*/ 106547 h 4297250"/>
              <a:gd name="connsiteX54" fmla="*/ 1746598 w 3619883"/>
              <a:gd name="connsiteY54" fmla="*/ 122460 h 4297250"/>
              <a:gd name="connsiteX55" fmla="*/ 1811913 w 3619883"/>
              <a:gd name="connsiteY55" fmla="*/ 143234 h 4297250"/>
              <a:gd name="connsiteX56" fmla="*/ 1856557 w 3619883"/>
              <a:gd name="connsiteY56" fmla="*/ 133511 h 4297250"/>
              <a:gd name="connsiteX57" fmla="*/ 2066003 w 3619883"/>
              <a:gd name="connsiteY57" fmla="*/ 143313 h 4297250"/>
              <a:gd name="connsiteX58" fmla="*/ 2177615 w 3619883"/>
              <a:gd name="connsiteY58" fmla="*/ 119007 h 4297250"/>
              <a:gd name="connsiteX59" fmla="*/ 2255883 w 3619883"/>
              <a:gd name="connsiteY59" fmla="*/ 99047 h 4297250"/>
              <a:gd name="connsiteX60" fmla="*/ 2344622 w 3619883"/>
              <a:gd name="connsiteY60" fmla="*/ 91388 h 4297250"/>
              <a:gd name="connsiteX61" fmla="*/ 2455682 w 3619883"/>
              <a:gd name="connsiteY61" fmla="*/ 78869 h 4297250"/>
              <a:gd name="connsiteX62" fmla="*/ 2632609 w 3619883"/>
              <a:gd name="connsiteY62" fmla="*/ 75338 h 4297250"/>
              <a:gd name="connsiteX63" fmla="*/ 2742291 w 3619883"/>
              <a:gd name="connsiteY63" fmla="*/ 92282 h 4297250"/>
              <a:gd name="connsiteX64" fmla="*/ 2851974 w 3619883"/>
              <a:gd name="connsiteY64" fmla="*/ 109227 h 4297250"/>
              <a:gd name="connsiteX65" fmla="*/ 2907643 w 3619883"/>
              <a:gd name="connsiteY65" fmla="*/ 100020 h 4297250"/>
              <a:gd name="connsiteX66" fmla="*/ 2944022 w 3619883"/>
              <a:gd name="connsiteY66" fmla="*/ 30853 h 4297250"/>
              <a:gd name="connsiteX67" fmla="*/ 3022289 w 3619883"/>
              <a:gd name="connsiteY67" fmla="*/ 10893 h 4297250"/>
              <a:gd name="connsiteX68" fmla="*/ 3054807 w 3619883"/>
              <a:gd name="connsiteY68" fmla="*/ 24226 h 4297250"/>
              <a:gd name="connsiteX69" fmla="*/ 3141892 w 3619883"/>
              <a:gd name="connsiteY69" fmla="*/ 51925 h 4297250"/>
              <a:gd name="connsiteX70" fmla="*/ 3185711 w 3619883"/>
              <a:gd name="connsiteY70" fmla="*/ 59881 h 4297250"/>
              <a:gd name="connsiteX71" fmla="*/ 3219056 w 3619883"/>
              <a:gd name="connsiteY71" fmla="*/ 55536 h 4297250"/>
              <a:gd name="connsiteX72" fmla="*/ 3263425 w 3619883"/>
              <a:gd name="connsiteY72" fmla="*/ 51706 h 4297250"/>
              <a:gd name="connsiteX73" fmla="*/ 3296219 w 3619883"/>
              <a:gd name="connsiteY73" fmla="*/ 59147 h 4297250"/>
              <a:gd name="connsiteX74" fmla="*/ 3319094 w 3619883"/>
              <a:gd name="connsiteY74" fmla="*/ 42500 h 4297250"/>
              <a:gd name="connsiteX75" fmla="*/ 3420511 w 3619883"/>
              <a:gd name="connsiteY75" fmla="*/ 0 h 4297250"/>
              <a:gd name="connsiteX76" fmla="*/ 3453305 w 3619883"/>
              <a:gd name="connsiteY76" fmla="*/ 7440 h 4297250"/>
              <a:gd name="connsiteX77" fmla="*/ 3496571 w 3619883"/>
              <a:gd name="connsiteY77" fmla="*/ 27182 h 4297250"/>
              <a:gd name="connsiteX78" fmla="*/ 3602117 w 3619883"/>
              <a:gd name="connsiteY78" fmla="*/ 132521 h 4297250"/>
              <a:gd name="connsiteX79" fmla="*/ 3619883 w 3619883"/>
              <a:gd name="connsiteY79" fmla="*/ 140049 h 4297250"/>
              <a:gd name="connsiteX80" fmla="*/ 3619883 w 3619883"/>
              <a:gd name="connsiteY8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230914 w 3619883"/>
              <a:gd name="connsiteY24" fmla="*/ 4128157 h 4297250"/>
              <a:gd name="connsiteX25" fmla="*/ 189322 w 3619883"/>
              <a:gd name="connsiteY25" fmla="*/ 4275461 h 4297250"/>
              <a:gd name="connsiteX26" fmla="*/ 0 w 3619883"/>
              <a:gd name="connsiteY26" fmla="*/ 4275461 h 4297250"/>
              <a:gd name="connsiteX27" fmla="*/ 0 w 3619883"/>
              <a:gd name="connsiteY27" fmla="*/ 42229 h 4297250"/>
              <a:gd name="connsiteX28" fmla="*/ 42464 w 3619883"/>
              <a:gd name="connsiteY28" fmla="*/ 40518 h 4297250"/>
              <a:gd name="connsiteX29" fmla="*/ 137733 w 3619883"/>
              <a:gd name="connsiteY29" fmla="*/ 35355 h 4297250"/>
              <a:gd name="connsiteX30" fmla="*/ 270565 w 3619883"/>
              <a:gd name="connsiteY30" fmla="*/ 29759 h 4297250"/>
              <a:gd name="connsiteX31" fmla="*/ 479734 w 3619883"/>
              <a:gd name="connsiteY31" fmla="*/ 45455 h 4297250"/>
              <a:gd name="connsiteX32" fmla="*/ 524103 w 3619883"/>
              <a:gd name="connsiteY32" fmla="*/ 41625 h 4297250"/>
              <a:gd name="connsiteX33" fmla="*/ 624416 w 3619883"/>
              <a:gd name="connsiteY33" fmla="*/ 22696 h 4297250"/>
              <a:gd name="connsiteX34" fmla="*/ 657762 w 3619883"/>
              <a:gd name="connsiteY34" fmla="*/ 18351 h 4297250"/>
              <a:gd name="connsiteX35" fmla="*/ 690557 w 3619883"/>
              <a:gd name="connsiteY35" fmla="*/ 25792 h 4297250"/>
              <a:gd name="connsiteX36" fmla="*/ 745123 w 3619883"/>
              <a:gd name="connsiteY36" fmla="*/ 40157 h 4297250"/>
              <a:gd name="connsiteX37" fmla="*/ 789493 w 3619883"/>
              <a:gd name="connsiteY37" fmla="*/ 36327 h 4297250"/>
              <a:gd name="connsiteX38" fmla="*/ 854255 w 3619883"/>
              <a:gd name="connsiteY38" fmla="*/ 68887 h 4297250"/>
              <a:gd name="connsiteX39" fmla="*/ 897520 w 3619883"/>
              <a:gd name="connsiteY39" fmla="*/ 88629 h 4297250"/>
              <a:gd name="connsiteX40" fmla="*/ 940510 w 3619883"/>
              <a:gd name="connsiteY40" fmla="*/ 114265 h 4297250"/>
              <a:gd name="connsiteX41" fmla="*/ 1082712 w 3619883"/>
              <a:gd name="connsiteY41" fmla="*/ 144543 h 4297250"/>
              <a:gd name="connsiteX42" fmla="*/ 1205348 w 3619883"/>
              <a:gd name="connsiteY42" fmla="*/ 120753 h 4297250"/>
              <a:gd name="connsiteX43" fmla="*/ 1271764 w 3619883"/>
              <a:gd name="connsiteY43" fmla="*/ 117956 h 4297250"/>
              <a:gd name="connsiteX44" fmla="*/ 1315583 w 3619883"/>
              <a:gd name="connsiteY44" fmla="*/ 125912 h 4297250"/>
              <a:gd name="connsiteX45" fmla="*/ 1359125 w 3619883"/>
              <a:gd name="connsiteY45" fmla="*/ 139761 h 4297250"/>
              <a:gd name="connsiteX46" fmla="*/ 1391919 w 3619883"/>
              <a:gd name="connsiteY46" fmla="*/ 147202 h 4297250"/>
              <a:gd name="connsiteX47" fmla="*/ 1436563 w 3619883"/>
              <a:gd name="connsiteY47" fmla="*/ 137480 h 4297250"/>
              <a:gd name="connsiteX48" fmla="*/ 1471566 w 3619883"/>
              <a:gd name="connsiteY48" fmla="*/ 97777 h 4297250"/>
              <a:gd name="connsiteX49" fmla="*/ 1505739 w 3619883"/>
              <a:gd name="connsiteY49" fmla="*/ 75753 h 4297250"/>
              <a:gd name="connsiteX50" fmla="*/ 1590891 w 3619883"/>
              <a:gd name="connsiteY50" fmla="*/ 144702 h 4297250"/>
              <a:gd name="connsiteX51" fmla="*/ 1625616 w 3619883"/>
              <a:gd name="connsiteY51" fmla="*/ 110893 h 4297250"/>
              <a:gd name="connsiteX52" fmla="*/ 1658964 w 3619883"/>
              <a:gd name="connsiteY52" fmla="*/ 106547 h 4297250"/>
              <a:gd name="connsiteX53" fmla="*/ 1746598 w 3619883"/>
              <a:gd name="connsiteY53" fmla="*/ 122460 h 4297250"/>
              <a:gd name="connsiteX54" fmla="*/ 1811913 w 3619883"/>
              <a:gd name="connsiteY54" fmla="*/ 143234 h 4297250"/>
              <a:gd name="connsiteX55" fmla="*/ 1856557 w 3619883"/>
              <a:gd name="connsiteY55" fmla="*/ 133511 h 4297250"/>
              <a:gd name="connsiteX56" fmla="*/ 2066003 w 3619883"/>
              <a:gd name="connsiteY56" fmla="*/ 143313 h 4297250"/>
              <a:gd name="connsiteX57" fmla="*/ 2177615 w 3619883"/>
              <a:gd name="connsiteY57" fmla="*/ 119007 h 4297250"/>
              <a:gd name="connsiteX58" fmla="*/ 2255883 w 3619883"/>
              <a:gd name="connsiteY58" fmla="*/ 99047 h 4297250"/>
              <a:gd name="connsiteX59" fmla="*/ 2344622 w 3619883"/>
              <a:gd name="connsiteY59" fmla="*/ 91388 h 4297250"/>
              <a:gd name="connsiteX60" fmla="*/ 2455682 w 3619883"/>
              <a:gd name="connsiteY60" fmla="*/ 78869 h 4297250"/>
              <a:gd name="connsiteX61" fmla="*/ 2632609 w 3619883"/>
              <a:gd name="connsiteY61" fmla="*/ 75338 h 4297250"/>
              <a:gd name="connsiteX62" fmla="*/ 2742291 w 3619883"/>
              <a:gd name="connsiteY62" fmla="*/ 92282 h 4297250"/>
              <a:gd name="connsiteX63" fmla="*/ 2851974 w 3619883"/>
              <a:gd name="connsiteY63" fmla="*/ 109227 h 4297250"/>
              <a:gd name="connsiteX64" fmla="*/ 2907643 w 3619883"/>
              <a:gd name="connsiteY64" fmla="*/ 100020 h 4297250"/>
              <a:gd name="connsiteX65" fmla="*/ 2944022 w 3619883"/>
              <a:gd name="connsiteY65" fmla="*/ 30853 h 4297250"/>
              <a:gd name="connsiteX66" fmla="*/ 3022289 w 3619883"/>
              <a:gd name="connsiteY66" fmla="*/ 10893 h 4297250"/>
              <a:gd name="connsiteX67" fmla="*/ 3054807 w 3619883"/>
              <a:gd name="connsiteY67" fmla="*/ 24226 h 4297250"/>
              <a:gd name="connsiteX68" fmla="*/ 3141892 w 3619883"/>
              <a:gd name="connsiteY68" fmla="*/ 51925 h 4297250"/>
              <a:gd name="connsiteX69" fmla="*/ 3185711 w 3619883"/>
              <a:gd name="connsiteY69" fmla="*/ 59881 h 4297250"/>
              <a:gd name="connsiteX70" fmla="*/ 3219056 w 3619883"/>
              <a:gd name="connsiteY70" fmla="*/ 55536 h 4297250"/>
              <a:gd name="connsiteX71" fmla="*/ 3263425 w 3619883"/>
              <a:gd name="connsiteY71" fmla="*/ 51706 h 4297250"/>
              <a:gd name="connsiteX72" fmla="*/ 3296219 w 3619883"/>
              <a:gd name="connsiteY72" fmla="*/ 59147 h 4297250"/>
              <a:gd name="connsiteX73" fmla="*/ 3319094 w 3619883"/>
              <a:gd name="connsiteY73" fmla="*/ 42500 h 4297250"/>
              <a:gd name="connsiteX74" fmla="*/ 3420511 w 3619883"/>
              <a:gd name="connsiteY74" fmla="*/ 0 h 4297250"/>
              <a:gd name="connsiteX75" fmla="*/ 3453305 w 3619883"/>
              <a:gd name="connsiteY75" fmla="*/ 7440 h 4297250"/>
              <a:gd name="connsiteX76" fmla="*/ 3496571 w 3619883"/>
              <a:gd name="connsiteY76" fmla="*/ 27182 h 4297250"/>
              <a:gd name="connsiteX77" fmla="*/ 3602117 w 3619883"/>
              <a:gd name="connsiteY77" fmla="*/ 132521 h 4297250"/>
              <a:gd name="connsiteX78" fmla="*/ 3619883 w 3619883"/>
              <a:gd name="connsiteY78" fmla="*/ 140049 h 4297250"/>
              <a:gd name="connsiteX79" fmla="*/ 3619883 w 3619883"/>
              <a:gd name="connsiteY7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189322 w 3619883"/>
              <a:gd name="connsiteY24" fmla="*/ 4275461 h 4297250"/>
              <a:gd name="connsiteX25" fmla="*/ 0 w 3619883"/>
              <a:gd name="connsiteY25" fmla="*/ 4275461 h 4297250"/>
              <a:gd name="connsiteX26" fmla="*/ 0 w 3619883"/>
              <a:gd name="connsiteY26" fmla="*/ 42229 h 4297250"/>
              <a:gd name="connsiteX27" fmla="*/ 42464 w 3619883"/>
              <a:gd name="connsiteY27" fmla="*/ 40518 h 4297250"/>
              <a:gd name="connsiteX28" fmla="*/ 137733 w 3619883"/>
              <a:gd name="connsiteY28" fmla="*/ 35355 h 4297250"/>
              <a:gd name="connsiteX29" fmla="*/ 270565 w 3619883"/>
              <a:gd name="connsiteY29" fmla="*/ 29759 h 4297250"/>
              <a:gd name="connsiteX30" fmla="*/ 479734 w 3619883"/>
              <a:gd name="connsiteY30" fmla="*/ 45455 h 4297250"/>
              <a:gd name="connsiteX31" fmla="*/ 524103 w 3619883"/>
              <a:gd name="connsiteY31" fmla="*/ 41625 h 4297250"/>
              <a:gd name="connsiteX32" fmla="*/ 624416 w 3619883"/>
              <a:gd name="connsiteY32" fmla="*/ 22696 h 4297250"/>
              <a:gd name="connsiteX33" fmla="*/ 657762 w 3619883"/>
              <a:gd name="connsiteY33" fmla="*/ 18351 h 4297250"/>
              <a:gd name="connsiteX34" fmla="*/ 690557 w 3619883"/>
              <a:gd name="connsiteY34" fmla="*/ 25792 h 4297250"/>
              <a:gd name="connsiteX35" fmla="*/ 745123 w 3619883"/>
              <a:gd name="connsiteY35" fmla="*/ 40157 h 4297250"/>
              <a:gd name="connsiteX36" fmla="*/ 789493 w 3619883"/>
              <a:gd name="connsiteY36" fmla="*/ 36327 h 4297250"/>
              <a:gd name="connsiteX37" fmla="*/ 854255 w 3619883"/>
              <a:gd name="connsiteY37" fmla="*/ 68887 h 4297250"/>
              <a:gd name="connsiteX38" fmla="*/ 897520 w 3619883"/>
              <a:gd name="connsiteY38" fmla="*/ 88629 h 4297250"/>
              <a:gd name="connsiteX39" fmla="*/ 940510 w 3619883"/>
              <a:gd name="connsiteY39" fmla="*/ 114265 h 4297250"/>
              <a:gd name="connsiteX40" fmla="*/ 1082712 w 3619883"/>
              <a:gd name="connsiteY40" fmla="*/ 144543 h 4297250"/>
              <a:gd name="connsiteX41" fmla="*/ 1205348 w 3619883"/>
              <a:gd name="connsiteY41" fmla="*/ 120753 h 4297250"/>
              <a:gd name="connsiteX42" fmla="*/ 1271764 w 3619883"/>
              <a:gd name="connsiteY42" fmla="*/ 117956 h 4297250"/>
              <a:gd name="connsiteX43" fmla="*/ 1315583 w 3619883"/>
              <a:gd name="connsiteY43" fmla="*/ 125912 h 4297250"/>
              <a:gd name="connsiteX44" fmla="*/ 1359125 w 3619883"/>
              <a:gd name="connsiteY44" fmla="*/ 139761 h 4297250"/>
              <a:gd name="connsiteX45" fmla="*/ 1391919 w 3619883"/>
              <a:gd name="connsiteY45" fmla="*/ 147202 h 4297250"/>
              <a:gd name="connsiteX46" fmla="*/ 1436563 w 3619883"/>
              <a:gd name="connsiteY46" fmla="*/ 137480 h 4297250"/>
              <a:gd name="connsiteX47" fmla="*/ 1471566 w 3619883"/>
              <a:gd name="connsiteY47" fmla="*/ 97777 h 4297250"/>
              <a:gd name="connsiteX48" fmla="*/ 1505739 w 3619883"/>
              <a:gd name="connsiteY48" fmla="*/ 75753 h 4297250"/>
              <a:gd name="connsiteX49" fmla="*/ 1590891 w 3619883"/>
              <a:gd name="connsiteY49" fmla="*/ 144702 h 4297250"/>
              <a:gd name="connsiteX50" fmla="*/ 1625616 w 3619883"/>
              <a:gd name="connsiteY50" fmla="*/ 110893 h 4297250"/>
              <a:gd name="connsiteX51" fmla="*/ 1658964 w 3619883"/>
              <a:gd name="connsiteY51" fmla="*/ 106547 h 4297250"/>
              <a:gd name="connsiteX52" fmla="*/ 1746598 w 3619883"/>
              <a:gd name="connsiteY52" fmla="*/ 122460 h 4297250"/>
              <a:gd name="connsiteX53" fmla="*/ 1811913 w 3619883"/>
              <a:gd name="connsiteY53" fmla="*/ 143234 h 4297250"/>
              <a:gd name="connsiteX54" fmla="*/ 1856557 w 3619883"/>
              <a:gd name="connsiteY54" fmla="*/ 133511 h 4297250"/>
              <a:gd name="connsiteX55" fmla="*/ 2066003 w 3619883"/>
              <a:gd name="connsiteY55" fmla="*/ 143313 h 4297250"/>
              <a:gd name="connsiteX56" fmla="*/ 2177615 w 3619883"/>
              <a:gd name="connsiteY56" fmla="*/ 119007 h 4297250"/>
              <a:gd name="connsiteX57" fmla="*/ 2255883 w 3619883"/>
              <a:gd name="connsiteY57" fmla="*/ 99047 h 4297250"/>
              <a:gd name="connsiteX58" fmla="*/ 2344622 w 3619883"/>
              <a:gd name="connsiteY58" fmla="*/ 91388 h 4297250"/>
              <a:gd name="connsiteX59" fmla="*/ 2455682 w 3619883"/>
              <a:gd name="connsiteY59" fmla="*/ 78869 h 4297250"/>
              <a:gd name="connsiteX60" fmla="*/ 2632609 w 3619883"/>
              <a:gd name="connsiteY60" fmla="*/ 75338 h 4297250"/>
              <a:gd name="connsiteX61" fmla="*/ 2742291 w 3619883"/>
              <a:gd name="connsiteY61" fmla="*/ 92282 h 4297250"/>
              <a:gd name="connsiteX62" fmla="*/ 2851974 w 3619883"/>
              <a:gd name="connsiteY62" fmla="*/ 109227 h 4297250"/>
              <a:gd name="connsiteX63" fmla="*/ 2907643 w 3619883"/>
              <a:gd name="connsiteY63" fmla="*/ 100020 h 4297250"/>
              <a:gd name="connsiteX64" fmla="*/ 2944022 w 3619883"/>
              <a:gd name="connsiteY64" fmla="*/ 30853 h 4297250"/>
              <a:gd name="connsiteX65" fmla="*/ 3022289 w 3619883"/>
              <a:gd name="connsiteY65" fmla="*/ 10893 h 4297250"/>
              <a:gd name="connsiteX66" fmla="*/ 3054807 w 3619883"/>
              <a:gd name="connsiteY66" fmla="*/ 24226 h 4297250"/>
              <a:gd name="connsiteX67" fmla="*/ 3141892 w 3619883"/>
              <a:gd name="connsiteY67" fmla="*/ 51925 h 4297250"/>
              <a:gd name="connsiteX68" fmla="*/ 3185711 w 3619883"/>
              <a:gd name="connsiteY68" fmla="*/ 59881 h 4297250"/>
              <a:gd name="connsiteX69" fmla="*/ 3219056 w 3619883"/>
              <a:gd name="connsiteY69" fmla="*/ 55536 h 4297250"/>
              <a:gd name="connsiteX70" fmla="*/ 3263425 w 3619883"/>
              <a:gd name="connsiteY70" fmla="*/ 51706 h 4297250"/>
              <a:gd name="connsiteX71" fmla="*/ 3296219 w 3619883"/>
              <a:gd name="connsiteY71" fmla="*/ 59147 h 4297250"/>
              <a:gd name="connsiteX72" fmla="*/ 3319094 w 3619883"/>
              <a:gd name="connsiteY72" fmla="*/ 42500 h 4297250"/>
              <a:gd name="connsiteX73" fmla="*/ 3420511 w 3619883"/>
              <a:gd name="connsiteY73" fmla="*/ 0 h 4297250"/>
              <a:gd name="connsiteX74" fmla="*/ 3453305 w 3619883"/>
              <a:gd name="connsiteY74" fmla="*/ 7440 h 4297250"/>
              <a:gd name="connsiteX75" fmla="*/ 3496571 w 3619883"/>
              <a:gd name="connsiteY75" fmla="*/ 27182 h 4297250"/>
              <a:gd name="connsiteX76" fmla="*/ 3602117 w 3619883"/>
              <a:gd name="connsiteY76" fmla="*/ 132521 h 4297250"/>
              <a:gd name="connsiteX77" fmla="*/ 3619883 w 3619883"/>
              <a:gd name="connsiteY77" fmla="*/ 140049 h 4297250"/>
              <a:gd name="connsiteX78" fmla="*/ 3619883 w 3619883"/>
              <a:gd name="connsiteY7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339106 w 3619883"/>
              <a:gd name="connsiteY22" fmla="*/ 4128157 h 4297250"/>
              <a:gd name="connsiteX23" fmla="*/ 189322 w 3619883"/>
              <a:gd name="connsiteY23" fmla="*/ 4275461 h 4297250"/>
              <a:gd name="connsiteX24" fmla="*/ 0 w 3619883"/>
              <a:gd name="connsiteY24" fmla="*/ 4275461 h 4297250"/>
              <a:gd name="connsiteX25" fmla="*/ 0 w 3619883"/>
              <a:gd name="connsiteY25" fmla="*/ 42229 h 4297250"/>
              <a:gd name="connsiteX26" fmla="*/ 42464 w 3619883"/>
              <a:gd name="connsiteY26" fmla="*/ 40518 h 4297250"/>
              <a:gd name="connsiteX27" fmla="*/ 137733 w 3619883"/>
              <a:gd name="connsiteY27" fmla="*/ 35355 h 4297250"/>
              <a:gd name="connsiteX28" fmla="*/ 270565 w 3619883"/>
              <a:gd name="connsiteY28" fmla="*/ 29759 h 4297250"/>
              <a:gd name="connsiteX29" fmla="*/ 479734 w 3619883"/>
              <a:gd name="connsiteY29" fmla="*/ 45455 h 4297250"/>
              <a:gd name="connsiteX30" fmla="*/ 524103 w 3619883"/>
              <a:gd name="connsiteY30" fmla="*/ 41625 h 4297250"/>
              <a:gd name="connsiteX31" fmla="*/ 624416 w 3619883"/>
              <a:gd name="connsiteY31" fmla="*/ 22696 h 4297250"/>
              <a:gd name="connsiteX32" fmla="*/ 657762 w 3619883"/>
              <a:gd name="connsiteY32" fmla="*/ 18351 h 4297250"/>
              <a:gd name="connsiteX33" fmla="*/ 690557 w 3619883"/>
              <a:gd name="connsiteY33" fmla="*/ 25792 h 4297250"/>
              <a:gd name="connsiteX34" fmla="*/ 745123 w 3619883"/>
              <a:gd name="connsiteY34" fmla="*/ 40157 h 4297250"/>
              <a:gd name="connsiteX35" fmla="*/ 789493 w 3619883"/>
              <a:gd name="connsiteY35" fmla="*/ 36327 h 4297250"/>
              <a:gd name="connsiteX36" fmla="*/ 854255 w 3619883"/>
              <a:gd name="connsiteY36" fmla="*/ 68887 h 4297250"/>
              <a:gd name="connsiteX37" fmla="*/ 897520 w 3619883"/>
              <a:gd name="connsiteY37" fmla="*/ 88629 h 4297250"/>
              <a:gd name="connsiteX38" fmla="*/ 940510 w 3619883"/>
              <a:gd name="connsiteY38" fmla="*/ 114265 h 4297250"/>
              <a:gd name="connsiteX39" fmla="*/ 1082712 w 3619883"/>
              <a:gd name="connsiteY39" fmla="*/ 144543 h 4297250"/>
              <a:gd name="connsiteX40" fmla="*/ 1205348 w 3619883"/>
              <a:gd name="connsiteY40" fmla="*/ 120753 h 4297250"/>
              <a:gd name="connsiteX41" fmla="*/ 1271764 w 3619883"/>
              <a:gd name="connsiteY41" fmla="*/ 117956 h 4297250"/>
              <a:gd name="connsiteX42" fmla="*/ 1315583 w 3619883"/>
              <a:gd name="connsiteY42" fmla="*/ 125912 h 4297250"/>
              <a:gd name="connsiteX43" fmla="*/ 1359125 w 3619883"/>
              <a:gd name="connsiteY43" fmla="*/ 139761 h 4297250"/>
              <a:gd name="connsiteX44" fmla="*/ 1391919 w 3619883"/>
              <a:gd name="connsiteY44" fmla="*/ 147202 h 4297250"/>
              <a:gd name="connsiteX45" fmla="*/ 1436563 w 3619883"/>
              <a:gd name="connsiteY45" fmla="*/ 137480 h 4297250"/>
              <a:gd name="connsiteX46" fmla="*/ 1471566 w 3619883"/>
              <a:gd name="connsiteY46" fmla="*/ 97777 h 4297250"/>
              <a:gd name="connsiteX47" fmla="*/ 1505739 w 3619883"/>
              <a:gd name="connsiteY47" fmla="*/ 75753 h 4297250"/>
              <a:gd name="connsiteX48" fmla="*/ 1590891 w 3619883"/>
              <a:gd name="connsiteY48" fmla="*/ 144702 h 4297250"/>
              <a:gd name="connsiteX49" fmla="*/ 1625616 w 3619883"/>
              <a:gd name="connsiteY49" fmla="*/ 110893 h 4297250"/>
              <a:gd name="connsiteX50" fmla="*/ 1658964 w 3619883"/>
              <a:gd name="connsiteY50" fmla="*/ 106547 h 4297250"/>
              <a:gd name="connsiteX51" fmla="*/ 1746598 w 3619883"/>
              <a:gd name="connsiteY51" fmla="*/ 122460 h 4297250"/>
              <a:gd name="connsiteX52" fmla="*/ 1811913 w 3619883"/>
              <a:gd name="connsiteY52" fmla="*/ 143234 h 4297250"/>
              <a:gd name="connsiteX53" fmla="*/ 1856557 w 3619883"/>
              <a:gd name="connsiteY53" fmla="*/ 133511 h 4297250"/>
              <a:gd name="connsiteX54" fmla="*/ 2066003 w 3619883"/>
              <a:gd name="connsiteY54" fmla="*/ 143313 h 4297250"/>
              <a:gd name="connsiteX55" fmla="*/ 2177615 w 3619883"/>
              <a:gd name="connsiteY55" fmla="*/ 119007 h 4297250"/>
              <a:gd name="connsiteX56" fmla="*/ 2255883 w 3619883"/>
              <a:gd name="connsiteY56" fmla="*/ 99047 h 4297250"/>
              <a:gd name="connsiteX57" fmla="*/ 2344622 w 3619883"/>
              <a:gd name="connsiteY57" fmla="*/ 91388 h 4297250"/>
              <a:gd name="connsiteX58" fmla="*/ 2455682 w 3619883"/>
              <a:gd name="connsiteY58" fmla="*/ 78869 h 4297250"/>
              <a:gd name="connsiteX59" fmla="*/ 2632609 w 3619883"/>
              <a:gd name="connsiteY59" fmla="*/ 75338 h 4297250"/>
              <a:gd name="connsiteX60" fmla="*/ 2742291 w 3619883"/>
              <a:gd name="connsiteY60" fmla="*/ 92282 h 4297250"/>
              <a:gd name="connsiteX61" fmla="*/ 2851974 w 3619883"/>
              <a:gd name="connsiteY61" fmla="*/ 109227 h 4297250"/>
              <a:gd name="connsiteX62" fmla="*/ 2907643 w 3619883"/>
              <a:gd name="connsiteY62" fmla="*/ 100020 h 4297250"/>
              <a:gd name="connsiteX63" fmla="*/ 2944022 w 3619883"/>
              <a:gd name="connsiteY63" fmla="*/ 30853 h 4297250"/>
              <a:gd name="connsiteX64" fmla="*/ 3022289 w 3619883"/>
              <a:gd name="connsiteY64" fmla="*/ 10893 h 4297250"/>
              <a:gd name="connsiteX65" fmla="*/ 3054807 w 3619883"/>
              <a:gd name="connsiteY65" fmla="*/ 24226 h 4297250"/>
              <a:gd name="connsiteX66" fmla="*/ 3141892 w 3619883"/>
              <a:gd name="connsiteY66" fmla="*/ 51925 h 4297250"/>
              <a:gd name="connsiteX67" fmla="*/ 3185711 w 3619883"/>
              <a:gd name="connsiteY67" fmla="*/ 59881 h 4297250"/>
              <a:gd name="connsiteX68" fmla="*/ 3219056 w 3619883"/>
              <a:gd name="connsiteY68" fmla="*/ 55536 h 4297250"/>
              <a:gd name="connsiteX69" fmla="*/ 3263425 w 3619883"/>
              <a:gd name="connsiteY69" fmla="*/ 51706 h 4297250"/>
              <a:gd name="connsiteX70" fmla="*/ 3296219 w 3619883"/>
              <a:gd name="connsiteY70" fmla="*/ 59147 h 4297250"/>
              <a:gd name="connsiteX71" fmla="*/ 3319094 w 3619883"/>
              <a:gd name="connsiteY71" fmla="*/ 42500 h 4297250"/>
              <a:gd name="connsiteX72" fmla="*/ 3420511 w 3619883"/>
              <a:gd name="connsiteY72" fmla="*/ 0 h 4297250"/>
              <a:gd name="connsiteX73" fmla="*/ 3453305 w 3619883"/>
              <a:gd name="connsiteY73" fmla="*/ 7440 h 4297250"/>
              <a:gd name="connsiteX74" fmla="*/ 3496571 w 3619883"/>
              <a:gd name="connsiteY74" fmla="*/ 27182 h 4297250"/>
              <a:gd name="connsiteX75" fmla="*/ 3602117 w 3619883"/>
              <a:gd name="connsiteY75" fmla="*/ 132521 h 4297250"/>
              <a:gd name="connsiteX76" fmla="*/ 3619883 w 3619883"/>
              <a:gd name="connsiteY76" fmla="*/ 140049 h 4297250"/>
              <a:gd name="connsiteX77" fmla="*/ 3619883 w 3619883"/>
              <a:gd name="connsiteY7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189322 w 3619883"/>
              <a:gd name="connsiteY22" fmla="*/ 4275461 h 4297250"/>
              <a:gd name="connsiteX23" fmla="*/ 0 w 3619883"/>
              <a:gd name="connsiteY23" fmla="*/ 4275461 h 4297250"/>
              <a:gd name="connsiteX24" fmla="*/ 0 w 3619883"/>
              <a:gd name="connsiteY24" fmla="*/ 42229 h 4297250"/>
              <a:gd name="connsiteX25" fmla="*/ 42464 w 3619883"/>
              <a:gd name="connsiteY25" fmla="*/ 40518 h 4297250"/>
              <a:gd name="connsiteX26" fmla="*/ 137733 w 3619883"/>
              <a:gd name="connsiteY26" fmla="*/ 35355 h 4297250"/>
              <a:gd name="connsiteX27" fmla="*/ 270565 w 3619883"/>
              <a:gd name="connsiteY27" fmla="*/ 29759 h 4297250"/>
              <a:gd name="connsiteX28" fmla="*/ 479734 w 3619883"/>
              <a:gd name="connsiteY28" fmla="*/ 45455 h 4297250"/>
              <a:gd name="connsiteX29" fmla="*/ 524103 w 3619883"/>
              <a:gd name="connsiteY29" fmla="*/ 41625 h 4297250"/>
              <a:gd name="connsiteX30" fmla="*/ 624416 w 3619883"/>
              <a:gd name="connsiteY30" fmla="*/ 22696 h 4297250"/>
              <a:gd name="connsiteX31" fmla="*/ 657762 w 3619883"/>
              <a:gd name="connsiteY31" fmla="*/ 18351 h 4297250"/>
              <a:gd name="connsiteX32" fmla="*/ 690557 w 3619883"/>
              <a:gd name="connsiteY32" fmla="*/ 25792 h 4297250"/>
              <a:gd name="connsiteX33" fmla="*/ 745123 w 3619883"/>
              <a:gd name="connsiteY33" fmla="*/ 40157 h 4297250"/>
              <a:gd name="connsiteX34" fmla="*/ 789493 w 3619883"/>
              <a:gd name="connsiteY34" fmla="*/ 36327 h 4297250"/>
              <a:gd name="connsiteX35" fmla="*/ 854255 w 3619883"/>
              <a:gd name="connsiteY35" fmla="*/ 68887 h 4297250"/>
              <a:gd name="connsiteX36" fmla="*/ 897520 w 3619883"/>
              <a:gd name="connsiteY36" fmla="*/ 88629 h 4297250"/>
              <a:gd name="connsiteX37" fmla="*/ 940510 w 3619883"/>
              <a:gd name="connsiteY37" fmla="*/ 114265 h 4297250"/>
              <a:gd name="connsiteX38" fmla="*/ 1082712 w 3619883"/>
              <a:gd name="connsiteY38" fmla="*/ 144543 h 4297250"/>
              <a:gd name="connsiteX39" fmla="*/ 1205348 w 3619883"/>
              <a:gd name="connsiteY39" fmla="*/ 120753 h 4297250"/>
              <a:gd name="connsiteX40" fmla="*/ 1271764 w 3619883"/>
              <a:gd name="connsiteY40" fmla="*/ 117956 h 4297250"/>
              <a:gd name="connsiteX41" fmla="*/ 1315583 w 3619883"/>
              <a:gd name="connsiteY41" fmla="*/ 125912 h 4297250"/>
              <a:gd name="connsiteX42" fmla="*/ 1359125 w 3619883"/>
              <a:gd name="connsiteY42" fmla="*/ 139761 h 4297250"/>
              <a:gd name="connsiteX43" fmla="*/ 1391919 w 3619883"/>
              <a:gd name="connsiteY43" fmla="*/ 147202 h 4297250"/>
              <a:gd name="connsiteX44" fmla="*/ 1436563 w 3619883"/>
              <a:gd name="connsiteY44" fmla="*/ 137480 h 4297250"/>
              <a:gd name="connsiteX45" fmla="*/ 1471566 w 3619883"/>
              <a:gd name="connsiteY45" fmla="*/ 97777 h 4297250"/>
              <a:gd name="connsiteX46" fmla="*/ 1505739 w 3619883"/>
              <a:gd name="connsiteY46" fmla="*/ 75753 h 4297250"/>
              <a:gd name="connsiteX47" fmla="*/ 1590891 w 3619883"/>
              <a:gd name="connsiteY47" fmla="*/ 144702 h 4297250"/>
              <a:gd name="connsiteX48" fmla="*/ 1625616 w 3619883"/>
              <a:gd name="connsiteY48" fmla="*/ 110893 h 4297250"/>
              <a:gd name="connsiteX49" fmla="*/ 1658964 w 3619883"/>
              <a:gd name="connsiteY49" fmla="*/ 106547 h 4297250"/>
              <a:gd name="connsiteX50" fmla="*/ 1746598 w 3619883"/>
              <a:gd name="connsiteY50" fmla="*/ 122460 h 4297250"/>
              <a:gd name="connsiteX51" fmla="*/ 1811913 w 3619883"/>
              <a:gd name="connsiteY51" fmla="*/ 143234 h 4297250"/>
              <a:gd name="connsiteX52" fmla="*/ 1856557 w 3619883"/>
              <a:gd name="connsiteY52" fmla="*/ 133511 h 4297250"/>
              <a:gd name="connsiteX53" fmla="*/ 2066003 w 3619883"/>
              <a:gd name="connsiteY53" fmla="*/ 143313 h 4297250"/>
              <a:gd name="connsiteX54" fmla="*/ 2177615 w 3619883"/>
              <a:gd name="connsiteY54" fmla="*/ 119007 h 4297250"/>
              <a:gd name="connsiteX55" fmla="*/ 2255883 w 3619883"/>
              <a:gd name="connsiteY55" fmla="*/ 99047 h 4297250"/>
              <a:gd name="connsiteX56" fmla="*/ 2344622 w 3619883"/>
              <a:gd name="connsiteY56" fmla="*/ 91388 h 4297250"/>
              <a:gd name="connsiteX57" fmla="*/ 2455682 w 3619883"/>
              <a:gd name="connsiteY57" fmla="*/ 78869 h 4297250"/>
              <a:gd name="connsiteX58" fmla="*/ 2632609 w 3619883"/>
              <a:gd name="connsiteY58" fmla="*/ 75338 h 4297250"/>
              <a:gd name="connsiteX59" fmla="*/ 2742291 w 3619883"/>
              <a:gd name="connsiteY59" fmla="*/ 92282 h 4297250"/>
              <a:gd name="connsiteX60" fmla="*/ 2851974 w 3619883"/>
              <a:gd name="connsiteY60" fmla="*/ 109227 h 4297250"/>
              <a:gd name="connsiteX61" fmla="*/ 2907643 w 3619883"/>
              <a:gd name="connsiteY61" fmla="*/ 100020 h 4297250"/>
              <a:gd name="connsiteX62" fmla="*/ 2944022 w 3619883"/>
              <a:gd name="connsiteY62" fmla="*/ 30853 h 4297250"/>
              <a:gd name="connsiteX63" fmla="*/ 3022289 w 3619883"/>
              <a:gd name="connsiteY63" fmla="*/ 10893 h 4297250"/>
              <a:gd name="connsiteX64" fmla="*/ 3054807 w 3619883"/>
              <a:gd name="connsiteY64" fmla="*/ 24226 h 4297250"/>
              <a:gd name="connsiteX65" fmla="*/ 3141892 w 3619883"/>
              <a:gd name="connsiteY65" fmla="*/ 51925 h 4297250"/>
              <a:gd name="connsiteX66" fmla="*/ 3185711 w 3619883"/>
              <a:gd name="connsiteY66" fmla="*/ 59881 h 4297250"/>
              <a:gd name="connsiteX67" fmla="*/ 3219056 w 3619883"/>
              <a:gd name="connsiteY67" fmla="*/ 55536 h 4297250"/>
              <a:gd name="connsiteX68" fmla="*/ 3263425 w 3619883"/>
              <a:gd name="connsiteY68" fmla="*/ 51706 h 4297250"/>
              <a:gd name="connsiteX69" fmla="*/ 3296219 w 3619883"/>
              <a:gd name="connsiteY69" fmla="*/ 59147 h 4297250"/>
              <a:gd name="connsiteX70" fmla="*/ 3319094 w 3619883"/>
              <a:gd name="connsiteY70" fmla="*/ 42500 h 4297250"/>
              <a:gd name="connsiteX71" fmla="*/ 3420511 w 3619883"/>
              <a:gd name="connsiteY71" fmla="*/ 0 h 4297250"/>
              <a:gd name="connsiteX72" fmla="*/ 3453305 w 3619883"/>
              <a:gd name="connsiteY72" fmla="*/ 7440 h 4297250"/>
              <a:gd name="connsiteX73" fmla="*/ 3496571 w 3619883"/>
              <a:gd name="connsiteY73" fmla="*/ 27182 h 4297250"/>
              <a:gd name="connsiteX74" fmla="*/ 3602117 w 3619883"/>
              <a:gd name="connsiteY74" fmla="*/ 132521 h 4297250"/>
              <a:gd name="connsiteX75" fmla="*/ 3619883 w 3619883"/>
              <a:gd name="connsiteY75" fmla="*/ 140049 h 4297250"/>
              <a:gd name="connsiteX76" fmla="*/ 3619883 w 3619883"/>
              <a:gd name="connsiteY76" fmla="*/ 4275461 h 4297250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75461 h 4328302"/>
              <a:gd name="connsiteX14" fmla="*/ 1427396 w 3619883"/>
              <a:gd name="connsiteY14" fmla="*/ 4275461 h 4328302"/>
              <a:gd name="connsiteX15" fmla="*/ 1210751 w 3619883"/>
              <a:gd name="connsiteY15" fmla="*/ 4275461 h 4328302"/>
              <a:gd name="connsiteX16" fmla="*/ 1140354 w 3619883"/>
              <a:gd name="connsiteY16" fmla="*/ 4275461 h 4328302"/>
              <a:gd name="connsiteX17" fmla="*/ 953807 w 3619883"/>
              <a:gd name="connsiteY17" fmla="*/ 4275461 h 4328302"/>
              <a:gd name="connsiteX18" fmla="*/ 829432 w 3619883"/>
              <a:gd name="connsiteY18" fmla="*/ 4275461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75461 h 4328302"/>
              <a:gd name="connsiteX14" fmla="*/ 1427396 w 3619883"/>
              <a:gd name="connsiteY14" fmla="*/ 4275461 h 4328302"/>
              <a:gd name="connsiteX15" fmla="*/ 1210751 w 3619883"/>
              <a:gd name="connsiteY15" fmla="*/ 4275461 h 4328302"/>
              <a:gd name="connsiteX16" fmla="*/ 1140354 w 3619883"/>
              <a:gd name="connsiteY16" fmla="*/ 4275461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75461 h 4328302"/>
              <a:gd name="connsiteX14" fmla="*/ 1427396 w 3619883"/>
              <a:gd name="connsiteY14" fmla="*/ 4275461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75461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43756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43756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78097 w 3619883"/>
              <a:gd name="connsiteY22" fmla="*/ 4243756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41692 w 3619883"/>
              <a:gd name="connsiteY12" fmla="*/ 4328302 h 4328302"/>
              <a:gd name="connsiteX13" fmla="*/ 1558844 w 3619883"/>
              <a:gd name="connsiteY13" fmla="*/ 4243756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78097 w 3619883"/>
              <a:gd name="connsiteY22" fmla="*/ 4243756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38173 w 3619883"/>
              <a:gd name="connsiteY11" fmla="*/ 4264892 h 4328302"/>
              <a:gd name="connsiteX12" fmla="*/ 1741692 w 3619883"/>
              <a:gd name="connsiteY12" fmla="*/ 4328302 h 4328302"/>
              <a:gd name="connsiteX13" fmla="*/ 1558844 w 3619883"/>
              <a:gd name="connsiteY13" fmla="*/ 4243756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78097 w 3619883"/>
              <a:gd name="connsiteY22" fmla="*/ 4243756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2674 w 3619883"/>
              <a:gd name="connsiteY4" fmla="*/ 4275461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90646 w 3619883"/>
              <a:gd name="connsiteY7" fmla="*/ 4275461 h 4349439"/>
              <a:gd name="connsiteX8" fmla="*/ 2511710 w 3619883"/>
              <a:gd name="connsiteY8" fmla="*/ 4275461 h 4349439"/>
              <a:gd name="connsiteX9" fmla="*/ 2150155 w 3619883"/>
              <a:gd name="connsiteY9" fmla="*/ 4275461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2674 w 3619883"/>
              <a:gd name="connsiteY4" fmla="*/ 4275461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90646 w 3619883"/>
              <a:gd name="connsiteY7" fmla="*/ 4275461 h 4349439"/>
              <a:gd name="connsiteX8" fmla="*/ 2511710 w 3619883"/>
              <a:gd name="connsiteY8" fmla="*/ 4275461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2674 w 3619883"/>
              <a:gd name="connsiteY4" fmla="*/ 4275461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90646 w 3619883"/>
              <a:gd name="connsiteY7" fmla="*/ 4275461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2674 w 3619883"/>
              <a:gd name="connsiteY4" fmla="*/ 4275461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9409 w 3619883"/>
              <a:gd name="connsiteY4" fmla="*/ 4264893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9409 w 3619883"/>
              <a:gd name="connsiteY4" fmla="*/ 4264893 h 4349439"/>
              <a:gd name="connsiteX5" fmla="*/ 2971356 w 3619883"/>
              <a:gd name="connsiteY5" fmla="*/ 433887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58501 w 3619883"/>
              <a:gd name="connsiteY3" fmla="*/ 4233188 h 4349439"/>
              <a:gd name="connsiteX4" fmla="*/ 3059409 w 3619883"/>
              <a:gd name="connsiteY4" fmla="*/ 4264893 h 4349439"/>
              <a:gd name="connsiteX5" fmla="*/ 2971356 w 3619883"/>
              <a:gd name="connsiteY5" fmla="*/ 433887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42864 w 3619883"/>
              <a:gd name="connsiteY2" fmla="*/ 4233841 h 4349439"/>
              <a:gd name="connsiteX3" fmla="*/ 3258501 w 3619883"/>
              <a:gd name="connsiteY3" fmla="*/ 4233188 h 4349439"/>
              <a:gd name="connsiteX4" fmla="*/ 3059409 w 3619883"/>
              <a:gd name="connsiteY4" fmla="*/ 4264893 h 4349439"/>
              <a:gd name="connsiteX5" fmla="*/ 2971356 w 3619883"/>
              <a:gd name="connsiteY5" fmla="*/ 433887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90230 w 3619883"/>
              <a:gd name="connsiteY1" fmla="*/ 4190915 h 4349439"/>
              <a:gd name="connsiteX2" fmla="*/ 3342864 w 3619883"/>
              <a:gd name="connsiteY2" fmla="*/ 4233841 h 4349439"/>
              <a:gd name="connsiteX3" fmla="*/ 3258501 w 3619883"/>
              <a:gd name="connsiteY3" fmla="*/ 4233188 h 4349439"/>
              <a:gd name="connsiteX4" fmla="*/ 3059409 w 3619883"/>
              <a:gd name="connsiteY4" fmla="*/ 4264893 h 4349439"/>
              <a:gd name="connsiteX5" fmla="*/ 2971356 w 3619883"/>
              <a:gd name="connsiteY5" fmla="*/ 433887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</a:cxnLst>
            <a:rect l="l" t="t" r="r" b="b"/>
            <a:pathLst>
              <a:path w="3619883" h="4349439" extrusionOk="0">
                <a:moveTo>
                  <a:pt x="3619883" y="4275461"/>
                </a:moveTo>
                <a:lnTo>
                  <a:pt x="3490230" y="4190915"/>
                </a:lnTo>
                <a:lnTo>
                  <a:pt x="3342864" y="4233841"/>
                </a:lnTo>
                <a:lnTo>
                  <a:pt x="3258501" y="4233188"/>
                </a:lnTo>
                <a:lnTo>
                  <a:pt x="3059409" y="4264893"/>
                </a:lnTo>
                <a:lnTo>
                  <a:pt x="2971356" y="4338871"/>
                </a:lnTo>
                <a:lnTo>
                  <a:pt x="2761042" y="4275461"/>
                </a:lnTo>
                <a:lnTo>
                  <a:pt x="2669319" y="4212052"/>
                </a:lnTo>
                <a:lnTo>
                  <a:pt x="2490383" y="4349439"/>
                </a:lnTo>
                <a:lnTo>
                  <a:pt x="2158013" y="4233188"/>
                </a:lnTo>
                <a:lnTo>
                  <a:pt x="2061799" y="4349439"/>
                </a:lnTo>
                <a:lnTo>
                  <a:pt x="1838173" y="4264892"/>
                </a:lnTo>
                <a:lnTo>
                  <a:pt x="1741692" y="4328302"/>
                </a:lnTo>
                <a:lnTo>
                  <a:pt x="1558844" y="4243756"/>
                </a:lnTo>
                <a:lnTo>
                  <a:pt x="1424029" y="4317734"/>
                </a:lnTo>
                <a:lnTo>
                  <a:pt x="1210751" y="4275461"/>
                </a:lnTo>
                <a:lnTo>
                  <a:pt x="1140354" y="4233188"/>
                </a:lnTo>
                <a:lnTo>
                  <a:pt x="953807" y="4275461"/>
                </a:lnTo>
                <a:lnTo>
                  <a:pt x="828310" y="4233188"/>
                </a:lnTo>
                <a:lnTo>
                  <a:pt x="611484" y="4275461"/>
                </a:lnTo>
                <a:lnTo>
                  <a:pt x="573998" y="4275461"/>
                </a:lnTo>
                <a:lnTo>
                  <a:pt x="336164" y="4328302"/>
                </a:lnTo>
                <a:lnTo>
                  <a:pt x="178097" y="4243756"/>
                </a:lnTo>
                <a:lnTo>
                  <a:pt x="0" y="4275461"/>
                </a:lnTo>
                <a:lnTo>
                  <a:pt x="0" y="42229"/>
                </a:lnTo>
                <a:lnTo>
                  <a:pt x="42464" y="40518"/>
                </a:lnTo>
                <a:cubicBezTo>
                  <a:pt x="74971" y="39124"/>
                  <a:pt x="107865" y="37493"/>
                  <a:pt x="137733" y="35355"/>
                </a:cubicBezTo>
                <a:cubicBezTo>
                  <a:pt x="190259" y="31594"/>
                  <a:pt x="207620" y="26813"/>
                  <a:pt x="270565" y="29759"/>
                </a:cubicBezTo>
                <a:cubicBezTo>
                  <a:pt x="340476" y="33031"/>
                  <a:pt x="410011" y="40222"/>
                  <a:pt x="479734" y="45455"/>
                </a:cubicBezTo>
                <a:cubicBezTo>
                  <a:pt x="494525" y="44178"/>
                  <a:pt x="509610" y="43513"/>
                  <a:pt x="524103" y="41625"/>
                </a:cubicBezTo>
                <a:cubicBezTo>
                  <a:pt x="601697" y="31514"/>
                  <a:pt x="556443" y="34957"/>
                  <a:pt x="624416" y="22696"/>
                </a:cubicBezTo>
                <a:cubicBezTo>
                  <a:pt x="635212" y="20749"/>
                  <a:pt x="646648" y="19799"/>
                  <a:pt x="657762" y="18351"/>
                </a:cubicBezTo>
                <a:cubicBezTo>
                  <a:pt x="668693" y="20831"/>
                  <a:pt x="679780" y="23102"/>
                  <a:pt x="690557" y="25792"/>
                </a:cubicBezTo>
                <a:cubicBezTo>
                  <a:pt x="708912" y="30373"/>
                  <a:pt x="725511" y="38069"/>
                  <a:pt x="745123" y="40157"/>
                </a:cubicBezTo>
                <a:cubicBezTo>
                  <a:pt x="760140" y="41756"/>
                  <a:pt x="774703" y="37604"/>
                  <a:pt x="789493" y="36327"/>
                </a:cubicBezTo>
                <a:cubicBezTo>
                  <a:pt x="861365" y="65797"/>
                  <a:pt x="781581" y="31381"/>
                  <a:pt x="854255" y="68887"/>
                </a:cubicBezTo>
                <a:cubicBezTo>
                  <a:pt x="867904" y="75932"/>
                  <a:pt x="883997" y="81514"/>
                  <a:pt x="897520" y="88629"/>
                </a:cubicBezTo>
                <a:cubicBezTo>
                  <a:pt x="912821" y="96679"/>
                  <a:pt x="924193" y="106820"/>
                  <a:pt x="940510" y="114265"/>
                </a:cubicBezTo>
                <a:cubicBezTo>
                  <a:pt x="978926" y="131794"/>
                  <a:pt x="1040358" y="137490"/>
                  <a:pt x="1082712" y="144543"/>
                </a:cubicBezTo>
                <a:cubicBezTo>
                  <a:pt x="1118214" y="136811"/>
                  <a:pt x="1170817" y="124786"/>
                  <a:pt x="1205348" y="120753"/>
                </a:cubicBezTo>
                <a:cubicBezTo>
                  <a:pt x="1226874" y="118238"/>
                  <a:pt x="1249625" y="118888"/>
                  <a:pt x="1271764" y="117956"/>
                </a:cubicBezTo>
                <a:cubicBezTo>
                  <a:pt x="1286371" y="120607"/>
                  <a:pt x="1301530" y="122404"/>
                  <a:pt x="1315583" y="125912"/>
                </a:cubicBezTo>
                <a:cubicBezTo>
                  <a:pt x="1330825" y="129716"/>
                  <a:pt x="1344183" y="135594"/>
                  <a:pt x="1359125" y="139761"/>
                </a:cubicBezTo>
                <a:cubicBezTo>
                  <a:pt x="1369691" y="142709"/>
                  <a:pt x="1380988" y="144722"/>
                  <a:pt x="1391919" y="147202"/>
                </a:cubicBezTo>
                <a:cubicBezTo>
                  <a:pt x="1406801" y="143961"/>
                  <a:pt x="1423676" y="142513"/>
                  <a:pt x="1436563" y="137480"/>
                </a:cubicBezTo>
                <a:cubicBezTo>
                  <a:pt x="1471672" y="123768"/>
                  <a:pt x="1451884" y="116940"/>
                  <a:pt x="1471566" y="97777"/>
                </a:cubicBezTo>
                <a:cubicBezTo>
                  <a:pt x="1480193" y="89377"/>
                  <a:pt x="1494348" y="83095"/>
                  <a:pt x="1505739" y="75753"/>
                </a:cubicBezTo>
                <a:cubicBezTo>
                  <a:pt x="1577183" y="91962"/>
                  <a:pt x="1533597" y="77394"/>
                  <a:pt x="1590891" y="144702"/>
                </a:cubicBezTo>
                <a:cubicBezTo>
                  <a:pt x="1598697" y="133398"/>
                  <a:pt x="1605803" y="118291"/>
                  <a:pt x="1625616" y="110893"/>
                </a:cubicBezTo>
                <a:cubicBezTo>
                  <a:pt x="1634871" y="107437"/>
                  <a:pt x="1647847" y="107996"/>
                  <a:pt x="1658964" y="106547"/>
                </a:cubicBezTo>
                <a:lnTo>
                  <a:pt x="1746598" y="122460"/>
                </a:lnTo>
                <a:cubicBezTo>
                  <a:pt x="1784954" y="129898"/>
                  <a:pt x="1777755" y="129229"/>
                  <a:pt x="1811913" y="143234"/>
                </a:cubicBezTo>
                <a:cubicBezTo>
                  <a:pt x="1826795" y="139993"/>
                  <a:pt x="1840838" y="135560"/>
                  <a:pt x="1856557" y="133511"/>
                </a:cubicBezTo>
                <a:cubicBezTo>
                  <a:pt x="1928018" y="124200"/>
                  <a:pt x="1988968" y="136755"/>
                  <a:pt x="2066003" y="143313"/>
                </a:cubicBezTo>
                <a:lnTo>
                  <a:pt x="2177615" y="119007"/>
                </a:lnTo>
                <a:cubicBezTo>
                  <a:pt x="2204144" y="112823"/>
                  <a:pt x="2229794" y="105701"/>
                  <a:pt x="2255883" y="99047"/>
                </a:cubicBezTo>
                <a:lnTo>
                  <a:pt x="2344622" y="91388"/>
                </a:lnTo>
                <a:cubicBezTo>
                  <a:pt x="2381841" y="87629"/>
                  <a:pt x="2417828" y="80978"/>
                  <a:pt x="2455682" y="78869"/>
                </a:cubicBezTo>
                <a:cubicBezTo>
                  <a:pt x="2514146" y="75610"/>
                  <a:pt x="2573634" y="76515"/>
                  <a:pt x="2632609" y="75338"/>
                </a:cubicBezTo>
                <a:lnTo>
                  <a:pt x="2742291" y="92282"/>
                </a:lnTo>
                <a:lnTo>
                  <a:pt x="2851974" y="109227"/>
                </a:lnTo>
                <a:cubicBezTo>
                  <a:pt x="2870530" y="106158"/>
                  <a:pt x="2892297" y="106201"/>
                  <a:pt x="2907643" y="100020"/>
                </a:cubicBezTo>
                <a:cubicBezTo>
                  <a:pt x="2937923" y="87823"/>
                  <a:pt x="2940565" y="43036"/>
                  <a:pt x="2944022" y="30853"/>
                </a:cubicBezTo>
                <a:cubicBezTo>
                  <a:pt x="2970111" y="24199"/>
                  <a:pt x="2993094" y="12639"/>
                  <a:pt x="3022289" y="10893"/>
                </a:cubicBezTo>
                <a:cubicBezTo>
                  <a:pt x="3035344" y="10111"/>
                  <a:pt x="3043336" y="20290"/>
                  <a:pt x="3054807" y="24226"/>
                </a:cubicBezTo>
                <a:cubicBezTo>
                  <a:pt x="3083266" y="33989"/>
                  <a:pt x="3112862" y="42692"/>
                  <a:pt x="3141892" y="51925"/>
                </a:cubicBezTo>
                <a:cubicBezTo>
                  <a:pt x="3156498" y="54577"/>
                  <a:pt x="3173315" y="54799"/>
                  <a:pt x="3185711" y="59881"/>
                </a:cubicBezTo>
                <a:cubicBezTo>
                  <a:pt x="3221000" y="74351"/>
                  <a:pt x="3196552" y="98318"/>
                  <a:pt x="3219056" y="55536"/>
                </a:cubicBezTo>
                <a:cubicBezTo>
                  <a:pt x="3233847" y="54259"/>
                  <a:pt x="3248275" y="50997"/>
                  <a:pt x="3263425" y="51706"/>
                </a:cubicBezTo>
                <a:cubicBezTo>
                  <a:pt x="3275045" y="52250"/>
                  <a:pt x="3285322" y="60949"/>
                  <a:pt x="3296219" y="59147"/>
                </a:cubicBezTo>
                <a:cubicBezTo>
                  <a:pt x="3308643" y="57093"/>
                  <a:pt x="3311469" y="48049"/>
                  <a:pt x="3319094" y="42500"/>
                </a:cubicBezTo>
                <a:cubicBezTo>
                  <a:pt x="3399611" y="29185"/>
                  <a:pt x="3363375" y="41582"/>
                  <a:pt x="3420511" y="0"/>
                </a:cubicBezTo>
                <a:cubicBezTo>
                  <a:pt x="3431442" y="2480"/>
                  <a:pt x="3443361" y="3886"/>
                  <a:pt x="3453305" y="7440"/>
                </a:cubicBezTo>
                <a:cubicBezTo>
                  <a:pt x="3469029" y="13059"/>
                  <a:pt x="3483905" y="19630"/>
                  <a:pt x="3496571" y="27182"/>
                </a:cubicBezTo>
                <a:cubicBezTo>
                  <a:pt x="3535674" y="50500"/>
                  <a:pt x="3592081" y="121578"/>
                  <a:pt x="3602117" y="132521"/>
                </a:cubicBezTo>
                <a:lnTo>
                  <a:pt x="3619883" y="140049"/>
                </a:lnTo>
                <a:lnTo>
                  <a:pt x="3619883" y="4275461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  <a:effectLst>
            <a:outerShdw blurRad="50800" dist="38100" dir="2700000" algn="tl" rotWithShape="0">
              <a:srgbClr val="000000">
                <a:alpha val="298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/>
            <a:r>
              <a:rPr lang="tr-TR" sz="2400" dirty="0" err="1" smtClean="0">
                <a:sym typeface="Calibri"/>
              </a:rPr>
              <a:t>Şahi</a:t>
            </a:r>
            <a:r>
              <a:rPr lang="tr-TR" sz="2400" dirty="0" smtClean="0">
                <a:sym typeface="Calibri"/>
              </a:rPr>
              <a:t> toplarının surlarda gedikler açmaya başlaması ve tekerlekli kuleler ile surlara tırmanan askerlerimiz fethin habercisi olmuştur. </a:t>
            </a:r>
            <a:endParaRPr sz="4000" dirty="0">
              <a:sym typeface="Calibri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212286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Resim 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74496" y="711200"/>
            <a:ext cx="9220200" cy="6146800"/>
          </a:xfrm>
          <a:prstGeom prst="rect">
            <a:avLst/>
          </a:prstGeom>
        </p:spPr>
      </p:pic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İstanbul’un Fethi 1453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11" name="Rectangle: Rounded Corners 111">
            <a:hlinkClick r:id="rId5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3" y="-10608"/>
            <a:ext cx="1352811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16" name="Google Shape;835;p38"/>
          <p:cNvSpPr/>
          <p:nvPr/>
        </p:nvSpPr>
        <p:spPr>
          <a:xfrm rot="10800000" flipV="1">
            <a:off x="884531" y="5761609"/>
            <a:ext cx="10238944" cy="945678"/>
          </a:xfrm>
          <a:custGeom>
            <a:avLst/>
            <a:gdLst>
              <a:gd name="connsiteX0" fmla="*/ 3619883 w 3619883"/>
              <a:gd name="connsiteY0" fmla="*/ 4275461 h 4275461"/>
              <a:gd name="connsiteX1" fmla="*/ 3439718 w 3619883"/>
              <a:gd name="connsiteY1" fmla="*/ 4275461 h 4275461"/>
              <a:gd name="connsiteX2" fmla="*/ 3386786 w 3619883"/>
              <a:gd name="connsiteY2" fmla="*/ 4254977 h 4275461"/>
              <a:gd name="connsiteX3" fmla="*/ 3448683 w 3619883"/>
              <a:gd name="connsiteY3" fmla="*/ 4128157 h 4275461"/>
              <a:gd name="connsiteX4" fmla="*/ 3448683 w 3619883"/>
              <a:gd name="connsiteY4" fmla="*/ 3951392 h 4275461"/>
              <a:gd name="connsiteX5" fmla="*/ 3270899 w 3619883"/>
              <a:gd name="connsiteY5" fmla="*/ 3951392 h 4275461"/>
              <a:gd name="connsiteX6" fmla="*/ 3270899 w 3619883"/>
              <a:gd name="connsiteY6" fmla="*/ 4128157 h 4275461"/>
              <a:gd name="connsiteX7" fmla="*/ 3327149 w 3619883"/>
              <a:gd name="connsiteY7" fmla="*/ 4128157 h 4275461"/>
              <a:gd name="connsiteX8" fmla="*/ 3269726 w 3619883"/>
              <a:gd name="connsiteY8" fmla="*/ 4275461 h 4275461"/>
              <a:gd name="connsiteX9" fmla="*/ 3052674 w 3619883"/>
              <a:gd name="connsiteY9" fmla="*/ 4275461 h 4275461"/>
              <a:gd name="connsiteX10" fmla="*/ 3096002 w 3619883"/>
              <a:gd name="connsiteY10" fmla="*/ 4128157 h 4275461"/>
              <a:gd name="connsiteX11" fmla="*/ 3137725 w 3619883"/>
              <a:gd name="connsiteY11" fmla="*/ 4128157 h 4275461"/>
              <a:gd name="connsiteX12" fmla="*/ 3137725 w 3619883"/>
              <a:gd name="connsiteY12" fmla="*/ 3951392 h 4275461"/>
              <a:gd name="connsiteX13" fmla="*/ 2959941 w 3619883"/>
              <a:gd name="connsiteY13" fmla="*/ 3951392 h 4275461"/>
              <a:gd name="connsiteX14" fmla="*/ 2959941 w 3619883"/>
              <a:gd name="connsiteY14" fmla="*/ 4128157 h 4275461"/>
              <a:gd name="connsiteX15" fmla="*/ 2996846 w 3619883"/>
              <a:gd name="connsiteY15" fmla="*/ 4128157 h 4275461"/>
              <a:gd name="connsiteX16" fmla="*/ 3014011 w 3619883"/>
              <a:gd name="connsiteY16" fmla="*/ 4275461 h 4275461"/>
              <a:gd name="connsiteX17" fmla="*/ 2761042 w 3619883"/>
              <a:gd name="connsiteY17" fmla="*/ 4275461 h 4275461"/>
              <a:gd name="connsiteX18" fmla="*/ 2761042 w 3619883"/>
              <a:gd name="connsiteY18" fmla="*/ 4128157 h 4275461"/>
              <a:gd name="connsiteX19" fmla="*/ 2826768 w 3619883"/>
              <a:gd name="connsiteY19" fmla="*/ 4128157 h 4275461"/>
              <a:gd name="connsiteX20" fmla="*/ 2826768 w 3619883"/>
              <a:gd name="connsiteY20" fmla="*/ 3951392 h 4275461"/>
              <a:gd name="connsiteX21" fmla="*/ 2648983 w 3619883"/>
              <a:gd name="connsiteY21" fmla="*/ 3951392 h 4275461"/>
              <a:gd name="connsiteX22" fmla="*/ 2648983 w 3619883"/>
              <a:gd name="connsiteY22" fmla="*/ 4128157 h 4275461"/>
              <a:gd name="connsiteX23" fmla="*/ 2690646 w 3619883"/>
              <a:gd name="connsiteY23" fmla="*/ 4128157 h 4275461"/>
              <a:gd name="connsiteX24" fmla="*/ 2690646 w 3619883"/>
              <a:gd name="connsiteY24" fmla="*/ 4275461 h 4275461"/>
              <a:gd name="connsiteX25" fmla="*/ 2511710 w 3619883"/>
              <a:gd name="connsiteY25" fmla="*/ 4275461 h 4275461"/>
              <a:gd name="connsiteX26" fmla="*/ 2454288 w 3619883"/>
              <a:gd name="connsiteY26" fmla="*/ 4128157 h 4275461"/>
              <a:gd name="connsiteX27" fmla="*/ 2515810 w 3619883"/>
              <a:gd name="connsiteY27" fmla="*/ 4128157 h 4275461"/>
              <a:gd name="connsiteX28" fmla="*/ 2515810 w 3619883"/>
              <a:gd name="connsiteY28" fmla="*/ 3951392 h 4275461"/>
              <a:gd name="connsiteX29" fmla="*/ 2338025 w 3619883"/>
              <a:gd name="connsiteY29" fmla="*/ 3951392 h 4275461"/>
              <a:gd name="connsiteX30" fmla="*/ 2338025 w 3619883"/>
              <a:gd name="connsiteY30" fmla="*/ 4128157 h 4275461"/>
              <a:gd name="connsiteX31" fmla="*/ 2395120 w 3619883"/>
              <a:gd name="connsiteY31" fmla="*/ 4128157 h 4275461"/>
              <a:gd name="connsiteX32" fmla="*/ 2337697 w 3619883"/>
              <a:gd name="connsiteY32" fmla="*/ 4275461 h 4275461"/>
              <a:gd name="connsiteX33" fmla="*/ 2150155 w 3619883"/>
              <a:gd name="connsiteY33" fmla="*/ 4275461 h 4275461"/>
              <a:gd name="connsiteX34" fmla="*/ 2150155 w 3619883"/>
              <a:gd name="connsiteY34" fmla="*/ 4128157 h 4275461"/>
              <a:gd name="connsiteX35" fmla="*/ 2204852 w 3619883"/>
              <a:gd name="connsiteY35" fmla="*/ 4128157 h 4275461"/>
              <a:gd name="connsiteX36" fmla="*/ 2204852 w 3619883"/>
              <a:gd name="connsiteY36" fmla="*/ 3951392 h 4275461"/>
              <a:gd name="connsiteX37" fmla="*/ 2027068 w 3619883"/>
              <a:gd name="connsiteY37" fmla="*/ 3951392 h 4275461"/>
              <a:gd name="connsiteX38" fmla="*/ 2027068 w 3619883"/>
              <a:gd name="connsiteY38" fmla="*/ 4128157 h 4275461"/>
              <a:gd name="connsiteX39" fmla="*/ 2079759 w 3619883"/>
              <a:gd name="connsiteY39" fmla="*/ 4128157 h 4275461"/>
              <a:gd name="connsiteX40" fmla="*/ 2079759 w 3619883"/>
              <a:gd name="connsiteY40" fmla="*/ 4275461 h 4275461"/>
              <a:gd name="connsiteX41" fmla="*/ 1824703 w 3619883"/>
              <a:gd name="connsiteY41" fmla="*/ 4275461 h 4275461"/>
              <a:gd name="connsiteX42" fmla="*/ 1834468 w 3619883"/>
              <a:gd name="connsiteY42" fmla="*/ 4128157 h 4275461"/>
              <a:gd name="connsiteX43" fmla="*/ 1893894 w 3619883"/>
              <a:gd name="connsiteY43" fmla="*/ 4128157 h 4275461"/>
              <a:gd name="connsiteX44" fmla="*/ 1893894 w 3619883"/>
              <a:gd name="connsiteY44" fmla="*/ 3951392 h 4275461"/>
              <a:gd name="connsiteX45" fmla="*/ 1716110 w 3619883"/>
              <a:gd name="connsiteY45" fmla="*/ 3951392 h 4275461"/>
              <a:gd name="connsiteX46" fmla="*/ 1716110 w 3619883"/>
              <a:gd name="connsiteY46" fmla="*/ 4006431 h 4275461"/>
              <a:gd name="connsiteX47" fmla="*/ 1703447 w 3619883"/>
              <a:gd name="connsiteY47" fmla="*/ 4007960 h 4275461"/>
              <a:gd name="connsiteX48" fmla="*/ 1716110 w 3619883"/>
              <a:gd name="connsiteY48" fmla="*/ 4044284 h 4275461"/>
              <a:gd name="connsiteX49" fmla="*/ 1716110 w 3619883"/>
              <a:gd name="connsiteY49" fmla="*/ 4128157 h 4275461"/>
              <a:gd name="connsiteX50" fmla="*/ 1745346 w 3619883"/>
              <a:gd name="connsiteY50" fmla="*/ 4128157 h 4275461"/>
              <a:gd name="connsiteX51" fmla="*/ 1796694 w 3619883"/>
              <a:gd name="connsiteY51" fmla="*/ 4275461 h 4275461"/>
              <a:gd name="connsiteX52" fmla="*/ 1558844 w 3619883"/>
              <a:gd name="connsiteY52" fmla="*/ 4275461 h 4275461"/>
              <a:gd name="connsiteX53" fmla="*/ 1517252 w 3619883"/>
              <a:gd name="connsiteY53" fmla="*/ 4128157 h 4275461"/>
              <a:gd name="connsiteX54" fmla="*/ 1582936 w 3619883"/>
              <a:gd name="connsiteY54" fmla="*/ 4128157 h 4275461"/>
              <a:gd name="connsiteX55" fmla="*/ 1582936 w 3619883"/>
              <a:gd name="connsiteY55" fmla="*/ 3951392 h 4275461"/>
              <a:gd name="connsiteX56" fmla="*/ 1405151 w 3619883"/>
              <a:gd name="connsiteY56" fmla="*/ 3951392 h 4275461"/>
              <a:gd name="connsiteX57" fmla="*/ 1405151 w 3619883"/>
              <a:gd name="connsiteY57" fmla="*/ 4128157 h 4275461"/>
              <a:gd name="connsiteX58" fmla="*/ 1468988 w 3619883"/>
              <a:gd name="connsiteY58" fmla="*/ 4128157 h 4275461"/>
              <a:gd name="connsiteX59" fmla="*/ 1427396 w 3619883"/>
              <a:gd name="connsiteY59" fmla="*/ 4275461 h 4275461"/>
              <a:gd name="connsiteX60" fmla="*/ 1210751 w 3619883"/>
              <a:gd name="connsiteY60" fmla="*/ 4275461 h 4275461"/>
              <a:gd name="connsiteX61" fmla="*/ 1210751 w 3619883"/>
              <a:gd name="connsiteY61" fmla="*/ 4128157 h 4275461"/>
              <a:gd name="connsiteX62" fmla="*/ 1271978 w 3619883"/>
              <a:gd name="connsiteY62" fmla="*/ 4128157 h 4275461"/>
              <a:gd name="connsiteX63" fmla="*/ 1271978 w 3619883"/>
              <a:gd name="connsiteY63" fmla="*/ 3951392 h 4275461"/>
              <a:gd name="connsiteX64" fmla="*/ 1094193 w 3619883"/>
              <a:gd name="connsiteY64" fmla="*/ 3951392 h 4275461"/>
              <a:gd name="connsiteX65" fmla="*/ 1094193 w 3619883"/>
              <a:gd name="connsiteY65" fmla="*/ 4128157 h 4275461"/>
              <a:gd name="connsiteX66" fmla="*/ 1140354 w 3619883"/>
              <a:gd name="connsiteY66" fmla="*/ 4128157 h 4275461"/>
              <a:gd name="connsiteX67" fmla="*/ 1140354 w 3619883"/>
              <a:gd name="connsiteY67" fmla="*/ 4275461 h 4275461"/>
              <a:gd name="connsiteX68" fmla="*/ 953807 w 3619883"/>
              <a:gd name="connsiteY68" fmla="*/ 4275461 h 4275461"/>
              <a:gd name="connsiteX69" fmla="*/ 912215 w 3619883"/>
              <a:gd name="connsiteY69" fmla="*/ 4128157 h 4275461"/>
              <a:gd name="connsiteX70" fmla="*/ 961020 w 3619883"/>
              <a:gd name="connsiteY70" fmla="*/ 4128157 h 4275461"/>
              <a:gd name="connsiteX71" fmla="*/ 961020 w 3619883"/>
              <a:gd name="connsiteY71" fmla="*/ 3951392 h 4275461"/>
              <a:gd name="connsiteX72" fmla="*/ 783235 w 3619883"/>
              <a:gd name="connsiteY72" fmla="*/ 3951392 h 4275461"/>
              <a:gd name="connsiteX73" fmla="*/ 783235 w 3619883"/>
              <a:gd name="connsiteY73" fmla="*/ 4128157 h 4275461"/>
              <a:gd name="connsiteX74" fmla="*/ 871024 w 3619883"/>
              <a:gd name="connsiteY74" fmla="*/ 4128157 h 4275461"/>
              <a:gd name="connsiteX75" fmla="*/ 829432 w 3619883"/>
              <a:gd name="connsiteY75" fmla="*/ 4275461 h 4275461"/>
              <a:gd name="connsiteX76" fmla="*/ 611484 w 3619883"/>
              <a:gd name="connsiteY76" fmla="*/ 4275461 h 4275461"/>
              <a:gd name="connsiteX77" fmla="*/ 621247 w 3619883"/>
              <a:gd name="connsiteY77" fmla="*/ 4128157 h 4275461"/>
              <a:gd name="connsiteX78" fmla="*/ 650062 w 3619883"/>
              <a:gd name="connsiteY78" fmla="*/ 4128157 h 4275461"/>
              <a:gd name="connsiteX79" fmla="*/ 650062 w 3619883"/>
              <a:gd name="connsiteY79" fmla="*/ 3951392 h 4275461"/>
              <a:gd name="connsiteX80" fmla="*/ 472277 w 3619883"/>
              <a:gd name="connsiteY80" fmla="*/ 3951392 h 4275461"/>
              <a:gd name="connsiteX81" fmla="*/ 472277 w 3619883"/>
              <a:gd name="connsiteY81" fmla="*/ 4128157 h 4275461"/>
              <a:gd name="connsiteX82" fmla="*/ 522650 w 3619883"/>
              <a:gd name="connsiteY82" fmla="*/ 4128157 h 4275461"/>
              <a:gd name="connsiteX83" fmla="*/ 573998 w 3619883"/>
              <a:gd name="connsiteY83" fmla="*/ 4275461 h 4275461"/>
              <a:gd name="connsiteX84" fmla="*/ 336164 w 3619883"/>
              <a:gd name="connsiteY84" fmla="*/ 4275461 h 4275461"/>
              <a:gd name="connsiteX85" fmla="*/ 294572 w 3619883"/>
              <a:gd name="connsiteY85" fmla="*/ 4128157 h 4275461"/>
              <a:gd name="connsiteX86" fmla="*/ 339106 w 3619883"/>
              <a:gd name="connsiteY86" fmla="*/ 4128157 h 4275461"/>
              <a:gd name="connsiteX87" fmla="*/ 339106 w 3619883"/>
              <a:gd name="connsiteY87" fmla="*/ 3951392 h 4275461"/>
              <a:gd name="connsiteX88" fmla="*/ 161321 w 3619883"/>
              <a:gd name="connsiteY88" fmla="*/ 3951392 h 4275461"/>
              <a:gd name="connsiteX89" fmla="*/ 161321 w 3619883"/>
              <a:gd name="connsiteY89" fmla="*/ 4128157 h 4275461"/>
              <a:gd name="connsiteX90" fmla="*/ 230914 w 3619883"/>
              <a:gd name="connsiteY90" fmla="*/ 4128157 h 4275461"/>
              <a:gd name="connsiteX91" fmla="*/ 189322 w 3619883"/>
              <a:gd name="connsiteY91" fmla="*/ 4275461 h 4275461"/>
              <a:gd name="connsiteX92" fmla="*/ 0 w 3619883"/>
              <a:gd name="connsiteY92" fmla="*/ 4275461 h 4275461"/>
              <a:gd name="connsiteX93" fmla="*/ 0 w 3619883"/>
              <a:gd name="connsiteY93" fmla="*/ 42229 h 4275461"/>
              <a:gd name="connsiteX94" fmla="*/ 42464 w 3619883"/>
              <a:gd name="connsiteY94" fmla="*/ 40518 h 4275461"/>
              <a:gd name="connsiteX95" fmla="*/ 137733 w 3619883"/>
              <a:gd name="connsiteY95" fmla="*/ 35355 h 4275461"/>
              <a:gd name="connsiteX96" fmla="*/ 270565 w 3619883"/>
              <a:gd name="connsiteY96" fmla="*/ 29759 h 4275461"/>
              <a:gd name="connsiteX97" fmla="*/ 479734 w 3619883"/>
              <a:gd name="connsiteY97" fmla="*/ 45455 h 4275461"/>
              <a:gd name="connsiteX98" fmla="*/ 524103 w 3619883"/>
              <a:gd name="connsiteY98" fmla="*/ 41625 h 4275461"/>
              <a:gd name="connsiteX99" fmla="*/ 624416 w 3619883"/>
              <a:gd name="connsiteY99" fmla="*/ 22696 h 4275461"/>
              <a:gd name="connsiteX100" fmla="*/ 657762 w 3619883"/>
              <a:gd name="connsiteY100" fmla="*/ 18351 h 4275461"/>
              <a:gd name="connsiteX101" fmla="*/ 690557 w 3619883"/>
              <a:gd name="connsiteY101" fmla="*/ 25792 h 4275461"/>
              <a:gd name="connsiteX102" fmla="*/ 745123 w 3619883"/>
              <a:gd name="connsiteY102" fmla="*/ 40157 h 4275461"/>
              <a:gd name="connsiteX103" fmla="*/ 789493 w 3619883"/>
              <a:gd name="connsiteY103" fmla="*/ 36327 h 4275461"/>
              <a:gd name="connsiteX104" fmla="*/ 854255 w 3619883"/>
              <a:gd name="connsiteY104" fmla="*/ 68887 h 4275461"/>
              <a:gd name="connsiteX105" fmla="*/ 897520 w 3619883"/>
              <a:gd name="connsiteY105" fmla="*/ 88629 h 4275461"/>
              <a:gd name="connsiteX106" fmla="*/ 940510 w 3619883"/>
              <a:gd name="connsiteY106" fmla="*/ 114265 h 4275461"/>
              <a:gd name="connsiteX107" fmla="*/ 1082712 w 3619883"/>
              <a:gd name="connsiteY107" fmla="*/ 144543 h 4275461"/>
              <a:gd name="connsiteX108" fmla="*/ 1205348 w 3619883"/>
              <a:gd name="connsiteY108" fmla="*/ 120753 h 4275461"/>
              <a:gd name="connsiteX109" fmla="*/ 1271764 w 3619883"/>
              <a:gd name="connsiteY109" fmla="*/ 117956 h 4275461"/>
              <a:gd name="connsiteX110" fmla="*/ 1315583 w 3619883"/>
              <a:gd name="connsiteY110" fmla="*/ 125912 h 4275461"/>
              <a:gd name="connsiteX111" fmla="*/ 1359125 w 3619883"/>
              <a:gd name="connsiteY111" fmla="*/ 139761 h 4275461"/>
              <a:gd name="connsiteX112" fmla="*/ 1391919 w 3619883"/>
              <a:gd name="connsiteY112" fmla="*/ 147202 h 4275461"/>
              <a:gd name="connsiteX113" fmla="*/ 1436563 w 3619883"/>
              <a:gd name="connsiteY113" fmla="*/ 137480 h 4275461"/>
              <a:gd name="connsiteX114" fmla="*/ 1471566 w 3619883"/>
              <a:gd name="connsiteY114" fmla="*/ 97777 h 4275461"/>
              <a:gd name="connsiteX115" fmla="*/ 1505739 w 3619883"/>
              <a:gd name="connsiteY115" fmla="*/ 75753 h 4275461"/>
              <a:gd name="connsiteX116" fmla="*/ 1590891 w 3619883"/>
              <a:gd name="connsiteY116" fmla="*/ 144702 h 4275461"/>
              <a:gd name="connsiteX117" fmla="*/ 1625616 w 3619883"/>
              <a:gd name="connsiteY117" fmla="*/ 110893 h 4275461"/>
              <a:gd name="connsiteX118" fmla="*/ 1658964 w 3619883"/>
              <a:gd name="connsiteY118" fmla="*/ 106547 h 4275461"/>
              <a:gd name="connsiteX119" fmla="*/ 1746598 w 3619883"/>
              <a:gd name="connsiteY119" fmla="*/ 122460 h 4275461"/>
              <a:gd name="connsiteX120" fmla="*/ 1811913 w 3619883"/>
              <a:gd name="connsiteY120" fmla="*/ 143234 h 4275461"/>
              <a:gd name="connsiteX121" fmla="*/ 1856557 w 3619883"/>
              <a:gd name="connsiteY121" fmla="*/ 133511 h 4275461"/>
              <a:gd name="connsiteX122" fmla="*/ 2066003 w 3619883"/>
              <a:gd name="connsiteY122" fmla="*/ 143313 h 4275461"/>
              <a:gd name="connsiteX123" fmla="*/ 2177615 w 3619883"/>
              <a:gd name="connsiteY123" fmla="*/ 119007 h 4275461"/>
              <a:gd name="connsiteX124" fmla="*/ 2255883 w 3619883"/>
              <a:gd name="connsiteY124" fmla="*/ 99047 h 4275461"/>
              <a:gd name="connsiteX125" fmla="*/ 2344622 w 3619883"/>
              <a:gd name="connsiteY125" fmla="*/ 91388 h 4275461"/>
              <a:gd name="connsiteX126" fmla="*/ 2455682 w 3619883"/>
              <a:gd name="connsiteY126" fmla="*/ 78869 h 4275461"/>
              <a:gd name="connsiteX127" fmla="*/ 2632609 w 3619883"/>
              <a:gd name="connsiteY127" fmla="*/ 75338 h 4275461"/>
              <a:gd name="connsiteX128" fmla="*/ 2742291 w 3619883"/>
              <a:gd name="connsiteY128" fmla="*/ 92282 h 4275461"/>
              <a:gd name="connsiteX129" fmla="*/ 2851974 w 3619883"/>
              <a:gd name="connsiteY129" fmla="*/ 109227 h 4275461"/>
              <a:gd name="connsiteX130" fmla="*/ 2907643 w 3619883"/>
              <a:gd name="connsiteY130" fmla="*/ 100020 h 4275461"/>
              <a:gd name="connsiteX131" fmla="*/ 2944022 w 3619883"/>
              <a:gd name="connsiteY131" fmla="*/ 30853 h 4275461"/>
              <a:gd name="connsiteX132" fmla="*/ 3022289 w 3619883"/>
              <a:gd name="connsiteY132" fmla="*/ 10893 h 4275461"/>
              <a:gd name="connsiteX133" fmla="*/ 3054807 w 3619883"/>
              <a:gd name="connsiteY133" fmla="*/ 24226 h 4275461"/>
              <a:gd name="connsiteX134" fmla="*/ 3141892 w 3619883"/>
              <a:gd name="connsiteY134" fmla="*/ 51925 h 4275461"/>
              <a:gd name="connsiteX135" fmla="*/ 3185711 w 3619883"/>
              <a:gd name="connsiteY135" fmla="*/ 59881 h 4275461"/>
              <a:gd name="connsiteX136" fmla="*/ 3219056 w 3619883"/>
              <a:gd name="connsiteY136" fmla="*/ 55536 h 4275461"/>
              <a:gd name="connsiteX137" fmla="*/ 3263425 w 3619883"/>
              <a:gd name="connsiteY137" fmla="*/ 51706 h 4275461"/>
              <a:gd name="connsiteX138" fmla="*/ 3296219 w 3619883"/>
              <a:gd name="connsiteY138" fmla="*/ 59147 h 4275461"/>
              <a:gd name="connsiteX139" fmla="*/ 3319094 w 3619883"/>
              <a:gd name="connsiteY139" fmla="*/ 42500 h 4275461"/>
              <a:gd name="connsiteX140" fmla="*/ 3420511 w 3619883"/>
              <a:gd name="connsiteY140" fmla="*/ 0 h 4275461"/>
              <a:gd name="connsiteX141" fmla="*/ 3453305 w 3619883"/>
              <a:gd name="connsiteY141" fmla="*/ 7440 h 4275461"/>
              <a:gd name="connsiteX142" fmla="*/ 3496571 w 3619883"/>
              <a:gd name="connsiteY142" fmla="*/ 27182 h 4275461"/>
              <a:gd name="connsiteX143" fmla="*/ 3602117 w 3619883"/>
              <a:gd name="connsiteY143" fmla="*/ 132521 h 4275461"/>
              <a:gd name="connsiteX144" fmla="*/ 3619883 w 3619883"/>
              <a:gd name="connsiteY144" fmla="*/ 140049 h 4275461"/>
              <a:gd name="connsiteX145" fmla="*/ 3619883 w 3619883"/>
              <a:gd name="connsiteY145" fmla="*/ 4275461 h 4275461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86786 w 3619883"/>
              <a:gd name="connsiteY2" fmla="*/ 4254977 h 4297250"/>
              <a:gd name="connsiteX3" fmla="*/ 3448683 w 3619883"/>
              <a:gd name="connsiteY3" fmla="*/ 4128157 h 4297250"/>
              <a:gd name="connsiteX4" fmla="*/ 3448683 w 3619883"/>
              <a:gd name="connsiteY4" fmla="*/ 3951392 h 4297250"/>
              <a:gd name="connsiteX5" fmla="*/ 3270899 w 3619883"/>
              <a:gd name="connsiteY5" fmla="*/ 3951392 h 4297250"/>
              <a:gd name="connsiteX6" fmla="*/ 3270899 w 3619883"/>
              <a:gd name="connsiteY6" fmla="*/ 4128157 h 4297250"/>
              <a:gd name="connsiteX7" fmla="*/ 3338374 w 3619883"/>
              <a:gd name="connsiteY7" fmla="*/ 4297250 h 4297250"/>
              <a:gd name="connsiteX8" fmla="*/ 3269726 w 3619883"/>
              <a:gd name="connsiteY8" fmla="*/ 4275461 h 4297250"/>
              <a:gd name="connsiteX9" fmla="*/ 3052674 w 3619883"/>
              <a:gd name="connsiteY9" fmla="*/ 4275461 h 4297250"/>
              <a:gd name="connsiteX10" fmla="*/ 3096002 w 3619883"/>
              <a:gd name="connsiteY10" fmla="*/ 4128157 h 4297250"/>
              <a:gd name="connsiteX11" fmla="*/ 3137725 w 3619883"/>
              <a:gd name="connsiteY11" fmla="*/ 4128157 h 4297250"/>
              <a:gd name="connsiteX12" fmla="*/ 3137725 w 3619883"/>
              <a:gd name="connsiteY12" fmla="*/ 3951392 h 4297250"/>
              <a:gd name="connsiteX13" fmla="*/ 2959941 w 3619883"/>
              <a:gd name="connsiteY13" fmla="*/ 3951392 h 4297250"/>
              <a:gd name="connsiteX14" fmla="*/ 2959941 w 3619883"/>
              <a:gd name="connsiteY14" fmla="*/ 4128157 h 4297250"/>
              <a:gd name="connsiteX15" fmla="*/ 2996846 w 3619883"/>
              <a:gd name="connsiteY15" fmla="*/ 4128157 h 4297250"/>
              <a:gd name="connsiteX16" fmla="*/ 3014011 w 3619883"/>
              <a:gd name="connsiteY16" fmla="*/ 4275461 h 4297250"/>
              <a:gd name="connsiteX17" fmla="*/ 2761042 w 3619883"/>
              <a:gd name="connsiteY17" fmla="*/ 4275461 h 4297250"/>
              <a:gd name="connsiteX18" fmla="*/ 2761042 w 3619883"/>
              <a:gd name="connsiteY18" fmla="*/ 4128157 h 4297250"/>
              <a:gd name="connsiteX19" fmla="*/ 2826768 w 3619883"/>
              <a:gd name="connsiteY19" fmla="*/ 4128157 h 4297250"/>
              <a:gd name="connsiteX20" fmla="*/ 2826768 w 3619883"/>
              <a:gd name="connsiteY20" fmla="*/ 3951392 h 4297250"/>
              <a:gd name="connsiteX21" fmla="*/ 2648983 w 3619883"/>
              <a:gd name="connsiteY21" fmla="*/ 3951392 h 4297250"/>
              <a:gd name="connsiteX22" fmla="*/ 2648983 w 3619883"/>
              <a:gd name="connsiteY22" fmla="*/ 4128157 h 4297250"/>
              <a:gd name="connsiteX23" fmla="*/ 2690646 w 3619883"/>
              <a:gd name="connsiteY23" fmla="*/ 4128157 h 4297250"/>
              <a:gd name="connsiteX24" fmla="*/ 2690646 w 3619883"/>
              <a:gd name="connsiteY24" fmla="*/ 4275461 h 4297250"/>
              <a:gd name="connsiteX25" fmla="*/ 2511710 w 3619883"/>
              <a:gd name="connsiteY25" fmla="*/ 4275461 h 4297250"/>
              <a:gd name="connsiteX26" fmla="*/ 2454288 w 3619883"/>
              <a:gd name="connsiteY26" fmla="*/ 4128157 h 4297250"/>
              <a:gd name="connsiteX27" fmla="*/ 2515810 w 3619883"/>
              <a:gd name="connsiteY27" fmla="*/ 4128157 h 4297250"/>
              <a:gd name="connsiteX28" fmla="*/ 2515810 w 3619883"/>
              <a:gd name="connsiteY28" fmla="*/ 3951392 h 4297250"/>
              <a:gd name="connsiteX29" fmla="*/ 2338025 w 3619883"/>
              <a:gd name="connsiteY29" fmla="*/ 3951392 h 4297250"/>
              <a:gd name="connsiteX30" fmla="*/ 2338025 w 3619883"/>
              <a:gd name="connsiteY30" fmla="*/ 4128157 h 4297250"/>
              <a:gd name="connsiteX31" fmla="*/ 2395120 w 3619883"/>
              <a:gd name="connsiteY31" fmla="*/ 4128157 h 4297250"/>
              <a:gd name="connsiteX32" fmla="*/ 2337697 w 3619883"/>
              <a:gd name="connsiteY32" fmla="*/ 4275461 h 4297250"/>
              <a:gd name="connsiteX33" fmla="*/ 2150155 w 3619883"/>
              <a:gd name="connsiteY33" fmla="*/ 4275461 h 4297250"/>
              <a:gd name="connsiteX34" fmla="*/ 2150155 w 3619883"/>
              <a:gd name="connsiteY34" fmla="*/ 4128157 h 4297250"/>
              <a:gd name="connsiteX35" fmla="*/ 2204852 w 3619883"/>
              <a:gd name="connsiteY35" fmla="*/ 4128157 h 4297250"/>
              <a:gd name="connsiteX36" fmla="*/ 2204852 w 3619883"/>
              <a:gd name="connsiteY36" fmla="*/ 3951392 h 4297250"/>
              <a:gd name="connsiteX37" fmla="*/ 2027068 w 3619883"/>
              <a:gd name="connsiteY37" fmla="*/ 3951392 h 4297250"/>
              <a:gd name="connsiteX38" fmla="*/ 2027068 w 3619883"/>
              <a:gd name="connsiteY38" fmla="*/ 4128157 h 4297250"/>
              <a:gd name="connsiteX39" fmla="*/ 2079759 w 3619883"/>
              <a:gd name="connsiteY39" fmla="*/ 4128157 h 4297250"/>
              <a:gd name="connsiteX40" fmla="*/ 2079759 w 3619883"/>
              <a:gd name="connsiteY40" fmla="*/ 4275461 h 4297250"/>
              <a:gd name="connsiteX41" fmla="*/ 1824703 w 3619883"/>
              <a:gd name="connsiteY41" fmla="*/ 4275461 h 4297250"/>
              <a:gd name="connsiteX42" fmla="*/ 1834468 w 3619883"/>
              <a:gd name="connsiteY42" fmla="*/ 4128157 h 4297250"/>
              <a:gd name="connsiteX43" fmla="*/ 1893894 w 3619883"/>
              <a:gd name="connsiteY43" fmla="*/ 4128157 h 4297250"/>
              <a:gd name="connsiteX44" fmla="*/ 1893894 w 3619883"/>
              <a:gd name="connsiteY44" fmla="*/ 3951392 h 4297250"/>
              <a:gd name="connsiteX45" fmla="*/ 1716110 w 3619883"/>
              <a:gd name="connsiteY45" fmla="*/ 3951392 h 4297250"/>
              <a:gd name="connsiteX46" fmla="*/ 1716110 w 3619883"/>
              <a:gd name="connsiteY46" fmla="*/ 4006431 h 4297250"/>
              <a:gd name="connsiteX47" fmla="*/ 1703447 w 3619883"/>
              <a:gd name="connsiteY47" fmla="*/ 4007960 h 4297250"/>
              <a:gd name="connsiteX48" fmla="*/ 1716110 w 3619883"/>
              <a:gd name="connsiteY48" fmla="*/ 4044284 h 4297250"/>
              <a:gd name="connsiteX49" fmla="*/ 1716110 w 3619883"/>
              <a:gd name="connsiteY49" fmla="*/ 4128157 h 4297250"/>
              <a:gd name="connsiteX50" fmla="*/ 1745346 w 3619883"/>
              <a:gd name="connsiteY50" fmla="*/ 4128157 h 4297250"/>
              <a:gd name="connsiteX51" fmla="*/ 1796694 w 3619883"/>
              <a:gd name="connsiteY51" fmla="*/ 4275461 h 4297250"/>
              <a:gd name="connsiteX52" fmla="*/ 1558844 w 3619883"/>
              <a:gd name="connsiteY52" fmla="*/ 4275461 h 4297250"/>
              <a:gd name="connsiteX53" fmla="*/ 1517252 w 3619883"/>
              <a:gd name="connsiteY53" fmla="*/ 4128157 h 4297250"/>
              <a:gd name="connsiteX54" fmla="*/ 1582936 w 3619883"/>
              <a:gd name="connsiteY54" fmla="*/ 4128157 h 4297250"/>
              <a:gd name="connsiteX55" fmla="*/ 1582936 w 3619883"/>
              <a:gd name="connsiteY55" fmla="*/ 3951392 h 4297250"/>
              <a:gd name="connsiteX56" fmla="*/ 1405151 w 3619883"/>
              <a:gd name="connsiteY56" fmla="*/ 3951392 h 4297250"/>
              <a:gd name="connsiteX57" fmla="*/ 1405151 w 3619883"/>
              <a:gd name="connsiteY57" fmla="*/ 4128157 h 4297250"/>
              <a:gd name="connsiteX58" fmla="*/ 1468988 w 3619883"/>
              <a:gd name="connsiteY58" fmla="*/ 4128157 h 4297250"/>
              <a:gd name="connsiteX59" fmla="*/ 1427396 w 3619883"/>
              <a:gd name="connsiteY59" fmla="*/ 4275461 h 4297250"/>
              <a:gd name="connsiteX60" fmla="*/ 1210751 w 3619883"/>
              <a:gd name="connsiteY60" fmla="*/ 4275461 h 4297250"/>
              <a:gd name="connsiteX61" fmla="*/ 1210751 w 3619883"/>
              <a:gd name="connsiteY61" fmla="*/ 4128157 h 4297250"/>
              <a:gd name="connsiteX62" fmla="*/ 1271978 w 3619883"/>
              <a:gd name="connsiteY62" fmla="*/ 4128157 h 4297250"/>
              <a:gd name="connsiteX63" fmla="*/ 1271978 w 3619883"/>
              <a:gd name="connsiteY63" fmla="*/ 3951392 h 4297250"/>
              <a:gd name="connsiteX64" fmla="*/ 1094193 w 3619883"/>
              <a:gd name="connsiteY64" fmla="*/ 3951392 h 4297250"/>
              <a:gd name="connsiteX65" fmla="*/ 1094193 w 3619883"/>
              <a:gd name="connsiteY65" fmla="*/ 4128157 h 4297250"/>
              <a:gd name="connsiteX66" fmla="*/ 1140354 w 3619883"/>
              <a:gd name="connsiteY66" fmla="*/ 4128157 h 4297250"/>
              <a:gd name="connsiteX67" fmla="*/ 1140354 w 3619883"/>
              <a:gd name="connsiteY67" fmla="*/ 4275461 h 4297250"/>
              <a:gd name="connsiteX68" fmla="*/ 953807 w 3619883"/>
              <a:gd name="connsiteY68" fmla="*/ 4275461 h 4297250"/>
              <a:gd name="connsiteX69" fmla="*/ 912215 w 3619883"/>
              <a:gd name="connsiteY69" fmla="*/ 4128157 h 4297250"/>
              <a:gd name="connsiteX70" fmla="*/ 961020 w 3619883"/>
              <a:gd name="connsiteY70" fmla="*/ 4128157 h 4297250"/>
              <a:gd name="connsiteX71" fmla="*/ 961020 w 3619883"/>
              <a:gd name="connsiteY71" fmla="*/ 3951392 h 4297250"/>
              <a:gd name="connsiteX72" fmla="*/ 783235 w 3619883"/>
              <a:gd name="connsiteY72" fmla="*/ 3951392 h 4297250"/>
              <a:gd name="connsiteX73" fmla="*/ 783235 w 3619883"/>
              <a:gd name="connsiteY73" fmla="*/ 4128157 h 4297250"/>
              <a:gd name="connsiteX74" fmla="*/ 871024 w 3619883"/>
              <a:gd name="connsiteY74" fmla="*/ 4128157 h 4297250"/>
              <a:gd name="connsiteX75" fmla="*/ 829432 w 3619883"/>
              <a:gd name="connsiteY75" fmla="*/ 4275461 h 4297250"/>
              <a:gd name="connsiteX76" fmla="*/ 611484 w 3619883"/>
              <a:gd name="connsiteY76" fmla="*/ 4275461 h 4297250"/>
              <a:gd name="connsiteX77" fmla="*/ 621247 w 3619883"/>
              <a:gd name="connsiteY77" fmla="*/ 4128157 h 4297250"/>
              <a:gd name="connsiteX78" fmla="*/ 650062 w 3619883"/>
              <a:gd name="connsiteY78" fmla="*/ 4128157 h 4297250"/>
              <a:gd name="connsiteX79" fmla="*/ 650062 w 3619883"/>
              <a:gd name="connsiteY79" fmla="*/ 3951392 h 4297250"/>
              <a:gd name="connsiteX80" fmla="*/ 472277 w 3619883"/>
              <a:gd name="connsiteY80" fmla="*/ 3951392 h 4297250"/>
              <a:gd name="connsiteX81" fmla="*/ 472277 w 3619883"/>
              <a:gd name="connsiteY81" fmla="*/ 4128157 h 4297250"/>
              <a:gd name="connsiteX82" fmla="*/ 522650 w 3619883"/>
              <a:gd name="connsiteY82" fmla="*/ 4128157 h 4297250"/>
              <a:gd name="connsiteX83" fmla="*/ 573998 w 3619883"/>
              <a:gd name="connsiteY83" fmla="*/ 4275461 h 4297250"/>
              <a:gd name="connsiteX84" fmla="*/ 336164 w 3619883"/>
              <a:gd name="connsiteY84" fmla="*/ 4275461 h 4297250"/>
              <a:gd name="connsiteX85" fmla="*/ 294572 w 3619883"/>
              <a:gd name="connsiteY85" fmla="*/ 4128157 h 4297250"/>
              <a:gd name="connsiteX86" fmla="*/ 339106 w 3619883"/>
              <a:gd name="connsiteY86" fmla="*/ 4128157 h 4297250"/>
              <a:gd name="connsiteX87" fmla="*/ 339106 w 3619883"/>
              <a:gd name="connsiteY87" fmla="*/ 3951392 h 4297250"/>
              <a:gd name="connsiteX88" fmla="*/ 161321 w 3619883"/>
              <a:gd name="connsiteY88" fmla="*/ 3951392 h 4297250"/>
              <a:gd name="connsiteX89" fmla="*/ 161321 w 3619883"/>
              <a:gd name="connsiteY89" fmla="*/ 4128157 h 4297250"/>
              <a:gd name="connsiteX90" fmla="*/ 230914 w 3619883"/>
              <a:gd name="connsiteY90" fmla="*/ 4128157 h 4297250"/>
              <a:gd name="connsiteX91" fmla="*/ 189322 w 3619883"/>
              <a:gd name="connsiteY91" fmla="*/ 4275461 h 4297250"/>
              <a:gd name="connsiteX92" fmla="*/ 0 w 3619883"/>
              <a:gd name="connsiteY92" fmla="*/ 4275461 h 4297250"/>
              <a:gd name="connsiteX93" fmla="*/ 0 w 3619883"/>
              <a:gd name="connsiteY93" fmla="*/ 42229 h 4297250"/>
              <a:gd name="connsiteX94" fmla="*/ 42464 w 3619883"/>
              <a:gd name="connsiteY94" fmla="*/ 40518 h 4297250"/>
              <a:gd name="connsiteX95" fmla="*/ 137733 w 3619883"/>
              <a:gd name="connsiteY95" fmla="*/ 35355 h 4297250"/>
              <a:gd name="connsiteX96" fmla="*/ 270565 w 3619883"/>
              <a:gd name="connsiteY96" fmla="*/ 29759 h 4297250"/>
              <a:gd name="connsiteX97" fmla="*/ 479734 w 3619883"/>
              <a:gd name="connsiteY97" fmla="*/ 45455 h 4297250"/>
              <a:gd name="connsiteX98" fmla="*/ 524103 w 3619883"/>
              <a:gd name="connsiteY98" fmla="*/ 41625 h 4297250"/>
              <a:gd name="connsiteX99" fmla="*/ 624416 w 3619883"/>
              <a:gd name="connsiteY99" fmla="*/ 22696 h 4297250"/>
              <a:gd name="connsiteX100" fmla="*/ 657762 w 3619883"/>
              <a:gd name="connsiteY100" fmla="*/ 18351 h 4297250"/>
              <a:gd name="connsiteX101" fmla="*/ 690557 w 3619883"/>
              <a:gd name="connsiteY101" fmla="*/ 25792 h 4297250"/>
              <a:gd name="connsiteX102" fmla="*/ 745123 w 3619883"/>
              <a:gd name="connsiteY102" fmla="*/ 40157 h 4297250"/>
              <a:gd name="connsiteX103" fmla="*/ 789493 w 3619883"/>
              <a:gd name="connsiteY103" fmla="*/ 36327 h 4297250"/>
              <a:gd name="connsiteX104" fmla="*/ 854255 w 3619883"/>
              <a:gd name="connsiteY104" fmla="*/ 68887 h 4297250"/>
              <a:gd name="connsiteX105" fmla="*/ 897520 w 3619883"/>
              <a:gd name="connsiteY105" fmla="*/ 88629 h 4297250"/>
              <a:gd name="connsiteX106" fmla="*/ 940510 w 3619883"/>
              <a:gd name="connsiteY106" fmla="*/ 114265 h 4297250"/>
              <a:gd name="connsiteX107" fmla="*/ 1082712 w 3619883"/>
              <a:gd name="connsiteY107" fmla="*/ 144543 h 4297250"/>
              <a:gd name="connsiteX108" fmla="*/ 1205348 w 3619883"/>
              <a:gd name="connsiteY108" fmla="*/ 120753 h 4297250"/>
              <a:gd name="connsiteX109" fmla="*/ 1271764 w 3619883"/>
              <a:gd name="connsiteY109" fmla="*/ 117956 h 4297250"/>
              <a:gd name="connsiteX110" fmla="*/ 1315583 w 3619883"/>
              <a:gd name="connsiteY110" fmla="*/ 125912 h 4297250"/>
              <a:gd name="connsiteX111" fmla="*/ 1359125 w 3619883"/>
              <a:gd name="connsiteY111" fmla="*/ 139761 h 4297250"/>
              <a:gd name="connsiteX112" fmla="*/ 1391919 w 3619883"/>
              <a:gd name="connsiteY112" fmla="*/ 147202 h 4297250"/>
              <a:gd name="connsiteX113" fmla="*/ 1436563 w 3619883"/>
              <a:gd name="connsiteY113" fmla="*/ 137480 h 4297250"/>
              <a:gd name="connsiteX114" fmla="*/ 1471566 w 3619883"/>
              <a:gd name="connsiteY114" fmla="*/ 97777 h 4297250"/>
              <a:gd name="connsiteX115" fmla="*/ 1505739 w 3619883"/>
              <a:gd name="connsiteY115" fmla="*/ 75753 h 4297250"/>
              <a:gd name="connsiteX116" fmla="*/ 1590891 w 3619883"/>
              <a:gd name="connsiteY116" fmla="*/ 144702 h 4297250"/>
              <a:gd name="connsiteX117" fmla="*/ 1625616 w 3619883"/>
              <a:gd name="connsiteY117" fmla="*/ 110893 h 4297250"/>
              <a:gd name="connsiteX118" fmla="*/ 1658964 w 3619883"/>
              <a:gd name="connsiteY118" fmla="*/ 106547 h 4297250"/>
              <a:gd name="connsiteX119" fmla="*/ 1746598 w 3619883"/>
              <a:gd name="connsiteY119" fmla="*/ 122460 h 4297250"/>
              <a:gd name="connsiteX120" fmla="*/ 1811913 w 3619883"/>
              <a:gd name="connsiteY120" fmla="*/ 143234 h 4297250"/>
              <a:gd name="connsiteX121" fmla="*/ 1856557 w 3619883"/>
              <a:gd name="connsiteY121" fmla="*/ 133511 h 4297250"/>
              <a:gd name="connsiteX122" fmla="*/ 2066003 w 3619883"/>
              <a:gd name="connsiteY122" fmla="*/ 143313 h 4297250"/>
              <a:gd name="connsiteX123" fmla="*/ 2177615 w 3619883"/>
              <a:gd name="connsiteY123" fmla="*/ 119007 h 4297250"/>
              <a:gd name="connsiteX124" fmla="*/ 2255883 w 3619883"/>
              <a:gd name="connsiteY124" fmla="*/ 99047 h 4297250"/>
              <a:gd name="connsiteX125" fmla="*/ 2344622 w 3619883"/>
              <a:gd name="connsiteY125" fmla="*/ 91388 h 4297250"/>
              <a:gd name="connsiteX126" fmla="*/ 2455682 w 3619883"/>
              <a:gd name="connsiteY126" fmla="*/ 78869 h 4297250"/>
              <a:gd name="connsiteX127" fmla="*/ 2632609 w 3619883"/>
              <a:gd name="connsiteY127" fmla="*/ 75338 h 4297250"/>
              <a:gd name="connsiteX128" fmla="*/ 2742291 w 3619883"/>
              <a:gd name="connsiteY128" fmla="*/ 92282 h 4297250"/>
              <a:gd name="connsiteX129" fmla="*/ 2851974 w 3619883"/>
              <a:gd name="connsiteY129" fmla="*/ 109227 h 4297250"/>
              <a:gd name="connsiteX130" fmla="*/ 2907643 w 3619883"/>
              <a:gd name="connsiteY130" fmla="*/ 100020 h 4297250"/>
              <a:gd name="connsiteX131" fmla="*/ 2944022 w 3619883"/>
              <a:gd name="connsiteY131" fmla="*/ 30853 h 4297250"/>
              <a:gd name="connsiteX132" fmla="*/ 3022289 w 3619883"/>
              <a:gd name="connsiteY132" fmla="*/ 10893 h 4297250"/>
              <a:gd name="connsiteX133" fmla="*/ 3054807 w 3619883"/>
              <a:gd name="connsiteY133" fmla="*/ 24226 h 4297250"/>
              <a:gd name="connsiteX134" fmla="*/ 3141892 w 3619883"/>
              <a:gd name="connsiteY134" fmla="*/ 51925 h 4297250"/>
              <a:gd name="connsiteX135" fmla="*/ 3185711 w 3619883"/>
              <a:gd name="connsiteY135" fmla="*/ 59881 h 4297250"/>
              <a:gd name="connsiteX136" fmla="*/ 3219056 w 3619883"/>
              <a:gd name="connsiteY136" fmla="*/ 55536 h 4297250"/>
              <a:gd name="connsiteX137" fmla="*/ 3263425 w 3619883"/>
              <a:gd name="connsiteY137" fmla="*/ 51706 h 4297250"/>
              <a:gd name="connsiteX138" fmla="*/ 3296219 w 3619883"/>
              <a:gd name="connsiteY138" fmla="*/ 59147 h 4297250"/>
              <a:gd name="connsiteX139" fmla="*/ 3319094 w 3619883"/>
              <a:gd name="connsiteY139" fmla="*/ 42500 h 4297250"/>
              <a:gd name="connsiteX140" fmla="*/ 3420511 w 3619883"/>
              <a:gd name="connsiteY140" fmla="*/ 0 h 4297250"/>
              <a:gd name="connsiteX141" fmla="*/ 3453305 w 3619883"/>
              <a:gd name="connsiteY141" fmla="*/ 7440 h 4297250"/>
              <a:gd name="connsiteX142" fmla="*/ 3496571 w 3619883"/>
              <a:gd name="connsiteY142" fmla="*/ 27182 h 4297250"/>
              <a:gd name="connsiteX143" fmla="*/ 3602117 w 3619883"/>
              <a:gd name="connsiteY143" fmla="*/ 132521 h 4297250"/>
              <a:gd name="connsiteX144" fmla="*/ 3619883 w 3619883"/>
              <a:gd name="connsiteY144" fmla="*/ 140049 h 4297250"/>
              <a:gd name="connsiteX145" fmla="*/ 3619883 w 3619883"/>
              <a:gd name="connsiteY14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86786 w 3619883"/>
              <a:gd name="connsiteY2" fmla="*/ 4254977 h 4297250"/>
              <a:gd name="connsiteX3" fmla="*/ 3448683 w 3619883"/>
              <a:gd name="connsiteY3" fmla="*/ 4128157 h 4297250"/>
              <a:gd name="connsiteX4" fmla="*/ 3448683 w 3619883"/>
              <a:gd name="connsiteY4" fmla="*/ 3951392 h 4297250"/>
              <a:gd name="connsiteX5" fmla="*/ 3270899 w 3619883"/>
              <a:gd name="connsiteY5" fmla="*/ 4128157 h 4297250"/>
              <a:gd name="connsiteX6" fmla="*/ 3338374 w 3619883"/>
              <a:gd name="connsiteY6" fmla="*/ 4297250 h 4297250"/>
              <a:gd name="connsiteX7" fmla="*/ 3269726 w 3619883"/>
              <a:gd name="connsiteY7" fmla="*/ 4275461 h 4297250"/>
              <a:gd name="connsiteX8" fmla="*/ 3052674 w 3619883"/>
              <a:gd name="connsiteY8" fmla="*/ 4275461 h 4297250"/>
              <a:gd name="connsiteX9" fmla="*/ 3096002 w 3619883"/>
              <a:gd name="connsiteY9" fmla="*/ 4128157 h 4297250"/>
              <a:gd name="connsiteX10" fmla="*/ 3137725 w 3619883"/>
              <a:gd name="connsiteY10" fmla="*/ 4128157 h 4297250"/>
              <a:gd name="connsiteX11" fmla="*/ 3137725 w 3619883"/>
              <a:gd name="connsiteY11" fmla="*/ 3951392 h 4297250"/>
              <a:gd name="connsiteX12" fmla="*/ 2959941 w 3619883"/>
              <a:gd name="connsiteY12" fmla="*/ 3951392 h 4297250"/>
              <a:gd name="connsiteX13" fmla="*/ 2959941 w 3619883"/>
              <a:gd name="connsiteY13" fmla="*/ 4128157 h 4297250"/>
              <a:gd name="connsiteX14" fmla="*/ 2996846 w 3619883"/>
              <a:gd name="connsiteY14" fmla="*/ 4128157 h 4297250"/>
              <a:gd name="connsiteX15" fmla="*/ 3014011 w 3619883"/>
              <a:gd name="connsiteY15" fmla="*/ 4275461 h 4297250"/>
              <a:gd name="connsiteX16" fmla="*/ 2761042 w 3619883"/>
              <a:gd name="connsiteY16" fmla="*/ 4275461 h 4297250"/>
              <a:gd name="connsiteX17" fmla="*/ 2761042 w 3619883"/>
              <a:gd name="connsiteY17" fmla="*/ 4128157 h 4297250"/>
              <a:gd name="connsiteX18" fmla="*/ 2826768 w 3619883"/>
              <a:gd name="connsiteY18" fmla="*/ 4128157 h 4297250"/>
              <a:gd name="connsiteX19" fmla="*/ 2826768 w 3619883"/>
              <a:gd name="connsiteY19" fmla="*/ 3951392 h 4297250"/>
              <a:gd name="connsiteX20" fmla="*/ 2648983 w 3619883"/>
              <a:gd name="connsiteY20" fmla="*/ 3951392 h 4297250"/>
              <a:gd name="connsiteX21" fmla="*/ 2648983 w 3619883"/>
              <a:gd name="connsiteY21" fmla="*/ 4128157 h 4297250"/>
              <a:gd name="connsiteX22" fmla="*/ 2690646 w 3619883"/>
              <a:gd name="connsiteY22" fmla="*/ 4128157 h 4297250"/>
              <a:gd name="connsiteX23" fmla="*/ 2690646 w 3619883"/>
              <a:gd name="connsiteY23" fmla="*/ 4275461 h 4297250"/>
              <a:gd name="connsiteX24" fmla="*/ 2511710 w 3619883"/>
              <a:gd name="connsiteY24" fmla="*/ 4275461 h 4297250"/>
              <a:gd name="connsiteX25" fmla="*/ 2454288 w 3619883"/>
              <a:gd name="connsiteY25" fmla="*/ 4128157 h 4297250"/>
              <a:gd name="connsiteX26" fmla="*/ 2515810 w 3619883"/>
              <a:gd name="connsiteY26" fmla="*/ 4128157 h 4297250"/>
              <a:gd name="connsiteX27" fmla="*/ 2515810 w 3619883"/>
              <a:gd name="connsiteY27" fmla="*/ 3951392 h 4297250"/>
              <a:gd name="connsiteX28" fmla="*/ 2338025 w 3619883"/>
              <a:gd name="connsiteY28" fmla="*/ 3951392 h 4297250"/>
              <a:gd name="connsiteX29" fmla="*/ 2338025 w 3619883"/>
              <a:gd name="connsiteY29" fmla="*/ 4128157 h 4297250"/>
              <a:gd name="connsiteX30" fmla="*/ 2395120 w 3619883"/>
              <a:gd name="connsiteY30" fmla="*/ 4128157 h 4297250"/>
              <a:gd name="connsiteX31" fmla="*/ 2337697 w 3619883"/>
              <a:gd name="connsiteY31" fmla="*/ 4275461 h 4297250"/>
              <a:gd name="connsiteX32" fmla="*/ 2150155 w 3619883"/>
              <a:gd name="connsiteY32" fmla="*/ 4275461 h 4297250"/>
              <a:gd name="connsiteX33" fmla="*/ 2150155 w 3619883"/>
              <a:gd name="connsiteY33" fmla="*/ 4128157 h 4297250"/>
              <a:gd name="connsiteX34" fmla="*/ 2204852 w 3619883"/>
              <a:gd name="connsiteY34" fmla="*/ 4128157 h 4297250"/>
              <a:gd name="connsiteX35" fmla="*/ 2204852 w 3619883"/>
              <a:gd name="connsiteY35" fmla="*/ 3951392 h 4297250"/>
              <a:gd name="connsiteX36" fmla="*/ 2027068 w 3619883"/>
              <a:gd name="connsiteY36" fmla="*/ 3951392 h 4297250"/>
              <a:gd name="connsiteX37" fmla="*/ 2027068 w 3619883"/>
              <a:gd name="connsiteY37" fmla="*/ 4128157 h 4297250"/>
              <a:gd name="connsiteX38" fmla="*/ 2079759 w 3619883"/>
              <a:gd name="connsiteY38" fmla="*/ 4128157 h 4297250"/>
              <a:gd name="connsiteX39" fmla="*/ 2079759 w 3619883"/>
              <a:gd name="connsiteY39" fmla="*/ 4275461 h 4297250"/>
              <a:gd name="connsiteX40" fmla="*/ 1824703 w 3619883"/>
              <a:gd name="connsiteY40" fmla="*/ 4275461 h 4297250"/>
              <a:gd name="connsiteX41" fmla="*/ 1834468 w 3619883"/>
              <a:gd name="connsiteY41" fmla="*/ 4128157 h 4297250"/>
              <a:gd name="connsiteX42" fmla="*/ 1893894 w 3619883"/>
              <a:gd name="connsiteY42" fmla="*/ 4128157 h 4297250"/>
              <a:gd name="connsiteX43" fmla="*/ 1893894 w 3619883"/>
              <a:gd name="connsiteY43" fmla="*/ 3951392 h 4297250"/>
              <a:gd name="connsiteX44" fmla="*/ 1716110 w 3619883"/>
              <a:gd name="connsiteY44" fmla="*/ 3951392 h 4297250"/>
              <a:gd name="connsiteX45" fmla="*/ 1716110 w 3619883"/>
              <a:gd name="connsiteY45" fmla="*/ 4006431 h 4297250"/>
              <a:gd name="connsiteX46" fmla="*/ 1703447 w 3619883"/>
              <a:gd name="connsiteY46" fmla="*/ 4007960 h 4297250"/>
              <a:gd name="connsiteX47" fmla="*/ 1716110 w 3619883"/>
              <a:gd name="connsiteY47" fmla="*/ 4044284 h 4297250"/>
              <a:gd name="connsiteX48" fmla="*/ 1716110 w 3619883"/>
              <a:gd name="connsiteY48" fmla="*/ 4128157 h 4297250"/>
              <a:gd name="connsiteX49" fmla="*/ 1745346 w 3619883"/>
              <a:gd name="connsiteY49" fmla="*/ 4128157 h 4297250"/>
              <a:gd name="connsiteX50" fmla="*/ 1796694 w 3619883"/>
              <a:gd name="connsiteY50" fmla="*/ 4275461 h 4297250"/>
              <a:gd name="connsiteX51" fmla="*/ 1558844 w 3619883"/>
              <a:gd name="connsiteY51" fmla="*/ 4275461 h 4297250"/>
              <a:gd name="connsiteX52" fmla="*/ 1517252 w 3619883"/>
              <a:gd name="connsiteY52" fmla="*/ 4128157 h 4297250"/>
              <a:gd name="connsiteX53" fmla="*/ 1582936 w 3619883"/>
              <a:gd name="connsiteY53" fmla="*/ 4128157 h 4297250"/>
              <a:gd name="connsiteX54" fmla="*/ 1582936 w 3619883"/>
              <a:gd name="connsiteY54" fmla="*/ 3951392 h 4297250"/>
              <a:gd name="connsiteX55" fmla="*/ 1405151 w 3619883"/>
              <a:gd name="connsiteY55" fmla="*/ 3951392 h 4297250"/>
              <a:gd name="connsiteX56" fmla="*/ 1405151 w 3619883"/>
              <a:gd name="connsiteY56" fmla="*/ 4128157 h 4297250"/>
              <a:gd name="connsiteX57" fmla="*/ 1468988 w 3619883"/>
              <a:gd name="connsiteY57" fmla="*/ 4128157 h 4297250"/>
              <a:gd name="connsiteX58" fmla="*/ 1427396 w 3619883"/>
              <a:gd name="connsiteY58" fmla="*/ 4275461 h 4297250"/>
              <a:gd name="connsiteX59" fmla="*/ 1210751 w 3619883"/>
              <a:gd name="connsiteY59" fmla="*/ 4275461 h 4297250"/>
              <a:gd name="connsiteX60" fmla="*/ 1210751 w 3619883"/>
              <a:gd name="connsiteY60" fmla="*/ 4128157 h 4297250"/>
              <a:gd name="connsiteX61" fmla="*/ 1271978 w 3619883"/>
              <a:gd name="connsiteY61" fmla="*/ 4128157 h 4297250"/>
              <a:gd name="connsiteX62" fmla="*/ 1271978 w 3619883"/>
              <a:gd name="connsiteY62" fmla="*/ 3951392 h 4297250"/>
              <a:gd name="connsiteX63" fmla="*/ 1094193 w 3619883"/>
              <a:gd name="connsiteY63" fmla="*/ 3951392 h 4297250"/>
              <a:gd name="connsiteX64" fmla="*/ 1094193 w 3619883"/>
              <a:gd name="connsiteY64" fmla="*/ 4128157 h 4297250"/>
              <a:gd name="connsiteX65" fmla="*/ 1140354 w 3619883"/>
              <a:gd name="connsiteY65" fmla="*/ 4128157 h 4297250"/>
              <a:gd name="connsiteX66" fmla="*/ 1140354 w 3619883"/>
              <a:gd name="connsiteY66" fmla="*/ 4275461 h 4297250"/>
              <a:gd name="connsiteX67" fmla="*/ 953807 w 3619883"/>
              <a:gd name="connsiteY67" fmla="*/ 4275461 h 4297250"/>
              <a:gd name="connsiteX68" fmla="*/ 912215 w 3619883"/>
              <a:gd name="connsiteY68" fmla="*/ 4128157 h 4297250"/>
              <a:gd name="connsiteX69" fmla="*/ 961020 w 3619883"/>
              <a:gd name="connsiteY69" fmla="*/ 4128157 h 4297250"/>
              <a:gd name="connsiteX70" fmla="*/ 961020 w 3619883"/>
              <a:gd name="connsiteY70" fmla="*/ 3951392 h 4297250"/>
              <a:gd name="connsiteX71" fmla="*/ 783235 w 3619883"/>
              <a:gd name="connsiteY71" fmla="*/ 3951392 h 4297250"/>
              <a:gd name="connsiteX72" fmla="*/ 783235 w 3619883"/>
              <a:gd name="connsiteY72" fmla="*/ 4128157 h 4297250"/>
              <a:gd name="connsiteX73" fmla="*/ 871024 w 3619883"/>
              <a:gd name="connsiteY73" fmla="*/ 4128157 h 4297250"/>
              <a:gd name="connsiteX74" fmla="*/ 829432 w 3619883"/>
              <a:gd name="connsiteY74" fmla="*/ 4275461 h 4297250"/>
              <a:gd name="connsiteX75" fmla="*/ 611484 w 3619883"/>
              <a:gd name="connsiteY75" fmla="*/ 4275461 h 4297250"/>
              <a:gd name="connsiteX76" fmla="*/ 621247 w 3619883"/>
              <a:gd name="connsiteY76" fmla="*/ 4128157 h 4297250"/>
              <a:gd name="connsiteX77" fmla="*/ 650062 w 3619883"/>
              <a:gd name="connsiteY77" fmla="*/ 4128157 h 4297250"/>
              <a:gd name="connsiteX78" fmla="*/ 650062 w 3619883"/>
              <a:gd name="connsiteY78" fmla="*/ 3951392 h 4297250"/>
              <a:gd name="connsiteX79" fmla="*/ 472277 w 3619883"/>
              <a:gd name="connsiteY79" fmla="*/ 3951392 h 4297250"/>
              <a:gd name="connsiteX80" fmla="*/ 472277 w 3619883"/>
              <a:gd name="connsiteY80" fmla="*/ 4128157 h 4297250"/>
              <a:gd name="connsiteX81" fmla="*/ 522650 w 3619883"/>
              <a:gd name="connsiteY81" fmla="*/ 4128157 h 4297250"/>
              <a:gd name="connsiteX82" fmla="*/ 573998 w 3619883"/>
              <a:gd name="connsiteY82" fmla="*/ 4275461 h 4297250"/>
              <a:gd name="connsiteX83" fmla="*/ 336164 w 3619883"/>
              <a:gd name="connsiteY83" fmla="*/ 4275461 h 4297250"/>
              <a:gd name="connsiteX84" fmla="*/ 294572 w 3619883"/>
              <a:gd name="connsiteY84" fmla="*/ 4128157 h 4297250"/>
              <a:gd name="connsiteX85" fmla="*/ 339106 w 3619883"/>
              <a:gd name="connsiteY85" fmla="*/ 4128157 h 4297250"/>
              <a:gd name="connsiteX86" fmla="*/ 339106 w 3619883"/>
              <a:gd name="connsiteY86" fmla="*/ 3951392 h 4297250"/>
              <a:gd name="connsiteX87" fmla="*/ 161321 w 3619883"/>
              <a:gd name="connsiteY87" fmla="*/ 3951392 h 4297250"/>
              <a:gd name="connsiteX88" fmla="*/ 161321 w 3619883"/>
              <a:gd name="connsiteY88" fmla="*/ 4128157 h 4297250"/>
              <a:gd name="connsiteX89" fmla="*/ 230914 w 3619883"/>
              <a:gd name="connsiteY89" fmla="*/ 4128157 h 4297250"/>
              <a:gd name="connsiteX90" fmla="*/ 189322 w 3619883"/>
              <a:gd name="connsiteY90" fmla="*/ 4275461 h 4297250"/>
              <a:gd name="connsiteX91" fmla="*/ 0 w 3619883"/>
              <a:gd name="connsiteY91" fmla="*/ 4275461 h 4297250"/>
              <a:gd name="connsiteX92" fmla="*/ 0 w 3619883"/>
              <a:gd name="connsiteY92" fmla="*/ 42229 h 4297250"/>
              <a:gd name="connsiteX93" fmla="*/ 42464 w 3619883"/>
              <a:gd name="connsiteY93" fmla="*/ 40518 h 4297250"/>
              <a:gd name="connsiteX94" fmla="*/ 137733 w 3619883"/>
              <a:gd name="connsiteY94" fmla="*/ 35355 h 4297250"/>
              <a:gd name="connsiteX95" fmla="*/ 270565 w 3619883"/>
              <a:gd name="connsiteY95" fmla="*/ 29759 h 4297250"/>
              <a:gd name="connsiteX96" fmla="*/ 479734 w 3619883"/>
              <a:gd name="connsiteY96" fmla="*/ 45455 h 4297250"/>
              <a:gd name="connsiteX97" fmla="*/ 524103 w 3619883"/>
              <a:gd name="connsiteY97" fmla="*/ 41625 h 4297250"/>
              <a:gd name="connsiteX98" fmla="*/ 624416 w 3619883"/>
              <a:gd name="connsiteY98" fmla="*/ 22696 h 4297250"/>
              <a:gd name="connsiteX99" fmla="*/ 657762 w 3619883"/>
              <a:gd name="connsiteY99" fmla="*/ 18351 h 4297250"/>
              <a:gd name="connsiteX100" fmla="*/ 690557 w 3619883"/>
              <a:gd name="connsiteY100" fmla="*/ 25792 h 4297250"/>
              <a:gd name="connsiteX101" fmla="*/ 745123 w 3619883"/>
              <a:gd name="connsiteY101" fmla="*/ 40157 h 4297250"/>
              <a:gd name="connsiteX102" fmla="*/ 789493 w 3619883"/>
              <a:gd name="connsiteY102" fmla="*/ 36327 h 4297250"/>
              <a:gd name="connsiteX103" fmla="*/ 854255 w 3619883"/>
              <a:gd name="connsiteY103" fmla="*/ 68887 h 4297250"/>
              <a:gd name="connsiteX104" fmla="*/ 897520 w 3619883"/>
              <a:gd name="connsiteY104" fmla="*/ 88629 h 4297250"/>
              <a:gd name="connsiteX105" fmla="*/ 940510 w 3619883"/>
              <a:gd name="connsiteY105" fmla="*/ 114265 h 4297250"/>
              <a:gd name="connsiteX106" fmla="*/ 1082712 w 3619883"/>
              <a:gd name="connsiteY106" fmla="*/ 144543 h 4297250"/>
              <a:gd name="connsiteX107" fmla="*/ 1205348 w 3619883"/>
              <a:gd name="connsiteY107" fmla="*/ 120753 h 4297250"/>
              <a:gd name="connsiteX108" fmla="*/ 1271764 w 3619883"/>
              <a:gd name="connsiteY108" fmla="*/ 117956 h 4297250"/>
              <a:gd name="connsiteX109" fmla="*/ 1315583 w 3619883"/>
              <a:gd name="connsiteY109" fmla="*/ 125912 h 4297250"/>
              <a:gd name="connsiteX110" fmla="*/ 1359125 w 3619883"/>
              <a:gd name="connsiteY110" fmla="*/ 139761 h 4297250"/>
              <a:gd name="connsiteX111" fmla="*/ 1391919 w 3619883"/>
              <a:gd name="connsiteY111" fmla="*/ 147202 h 4297250"/>
              <a:gd name="connsiteX112" fmla="*/ 1436563 w 3619883"/>
              <a:gd name="connsiteY112" fmla="*/ 137480 h 4297250"/>
              <a:gd name="connsiteX113" fmla="*/ 1471566 w 3619883"/>
              <a:gd name="connsiteY113" fmla="*/ 97777 h 4297250"/>
              <a:gd name="connsiteX114" fmla="*/ 1505739 w 3619883"/>
              <a:gd name="connsiteY114" fmla="*/ 75753 h 4297250"/>
              <a:gd name="connsiteX115" fmla="*/ 1590891 w 3619883"/>
              <a:gd name="connsiteY115" fmla="*/ 144702 h 4297250"/>
              <a:gd name="connsiteX116" fmla="*/ 1625616 w 3619883"/>
              <a:gd name="connsiteY116" fmla="*/ 110893 h 4297250"/>
              <a:gd name="connsiteX117" fmla="*/ 1658964 w 3619883"/>
              <a:gd name="connsiteY117" fmla="*/ 106547 h 4297250"/>
              <a:gd name="connsiteX118" fmla="*/ 1746598 w 3619883"/>
              <a:gd name="connsiteY118" fmla="*/ 122460 h 4297250"/>
              <a:gd name="connsiteX119" fmla="*/ 1811913 w 3619883"/>
              <a:gd name="connsiteY119" fmla="*/ 143234 h 4297250"/>
              <a:gd name="connsiteX120" fmla="*/ 1856557 w 3619883"/>
              <a:gd name="connsiteY120" fmla="*/ 133511 h 4297250"/>
              <a:gd name="connsiteX121" fmla="*/ 2066003 w 3619883"/>
              <a:gd name="connsiteY121" fmla="*/ 143313 h 4297250"/>
              <a:gd name="connsiteX122" fmla="*/ 2177615 w 3619883"/>
              <a:gd name="connsiteY122" fmla="*/ 119007 h 4297250"/>
              <a:gd name="connsiteX123" fmla="*/ 2255883 w 3619883"/>
              <a:gd name="connsiteY123" fmla="*/ 99047 h 4297250"/>
              <a:gd name="connsiteX124" fmla="*/ 2344622 w 3619883"/>
              <a:gd name="connsiteY124" fmla="*/ 91388 h 4297250"/>
              <a:gd name="connsiteX125" fmla="*/ 2455682 w 3619883"/>
              <a:gd name="connsiteY125" fmla="*/ 78869 h 4297250"/>
              <a:gd name="connsiteX126" fmla="*/ 2632609 w 3619883"/>
              <a:gd name="connsiteY126" fmla="*/ 75338 h 4297250"/>
              <a:gd name="connsiteX127" fmla="*/ 2742291 w 3619883"/>
              <a:gd name="connsiteY127" fmla="*/ 92282 h 4297250"/>
              <a:gd name="connsiteX128" fmla="*/ 2851974 w 3619883"/>
              <a:gd name="connsiteY128" fmla="*/ 109227 h 4297250"/>
              <a:gd name="connsiteX129" fmla="*/ 2907643 w 3619883"/>
              <a:gd name="connsiteY129" fmla="*/ 100020 h 4297250"/>
              <a:gd name="connsiteX130" fmla="*/ 2944022 w 3619883"/>
              <a:gd name="connsiteY130" fmla="*/ 30853 h 4297250"/>
              <a:gd name="connsiteX131" fmla="*/ 3022289 w 3619883"/>
              <a:gd name="connsiteY131" fmla="*/ 10893 h 4297250"/>
              <a:gd name="connsiteX132" fmla="*/ 3054807 w 3619883"/>
              <a:gd name="connsiteY132" fmla="*/ 24226 h 4297250"/>
              <a:gd name="connsiteX133" fmla="*/ 3141892 w 3619883"/>
              <a:gd name="connsiteY133" fmla="*/ 51925 h 4297250"/>
              <a:gd name="connsiteX134" fmla="*/ 3185711 w 3619883"/>
              <a:gd name="connsiteY134" fmla="*/ 59881 h 4297250"/>
              <a:gd name="connsiteX135" fmla="*/ 3219056 w 3619883"/>
              <a:gd name="connsiteY135" fmla="*/ 55536 h 4297250"/>
              <a:gd name="connsiteX136" fmla="*/ 3263425 w 3619883"/>
              <a:gd name="connsiteY136" fmla="*/ 51706 h 4297250"/>
              <a:gd name="connsiteX137" fmla="*/ 3296219 w 3619883"/>
              <a:gd name="connsiteY137" fmla="*/ 59147 h 4297250"/>
              <a:gd name="connsiteX138" fmla="*/ 3319094 w 3619883"/>
              <a:gd name="connsiteY138" fmla="*/ 42500 h 4297250"/>
              <a:gd name="connsiteX139" fmla="*/ 3420511 w 3619883"/>
              <a:gd name="connsiteY139" fmla="*/ 0 h 4297250"/>
              <a:gd name="connsiteX140" fmla="*/ 3453305 w 3619883"/>
              <a:gd name="connsiteY140" fmla="*/ 7440 h 4297250"/>
              <a:gd name="connsiteX141" fmla="*/ 3496571 w 3619883"/>
              <a:gd name="connsiteY141" fmla="*/ 27182 h 4297250"/>
              <a:gd name="connsiteX142" fmla="*/ 3602117 w 3619883"/>
              <a:gd name="connsiteY142" fmla="*/ 132521 h 4297250"/>
              <a:gd name="connsiteX143" fmla="*/ 3619883 w 3619883"/>
              <a:gd name="connsiteY143" fmla="*/ 140049 h 4297250"/>
              <a:gd name="connsiteX144" fmla="*/ 3619883 w 3619883"/>
              <a:gd name="connsiteY14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86786 w 3619883"/>
              <a:gd name="connsiteY2" fmla="*/ 4254977 h 4297250"/>
              <a:gd name="connsiteX3" fmla="*/ 3448683 w 3619883"/>
              <a:gd name="connsiteY3" fmla="*/ 4128157 h 4297250"/>
              <a:gd name="connsiteX4" fmla="*/ 3270899 w 3619883"/>
              <a:gd name="connsiteY4" fmla="*/ 4128157 h 4297250"/>
              <a:gd name="connsiteX5" fmla="*/ 3338374 w 3619883"/>
              <a:gd name="connsiteY5" fmla="*/ 4297250 h 4297250"/>
              <a:gd name="connsiteX6" fmla="*/ 3269726 w 3619883"/>
              <a:gd name="connsiteY6" fmla="*/ 4275461 h 4297250"/>
              <a:gd name="connsiteX7" fmla="*/ 3052674 w 3619883"/>
              <a:gd name="connsiteY7" fmla="*/ 4275461 h 4297250"/>
              <a:gd name="connsiteX8" fmla="*/ 3096002 w 3619883"/>
              <a:gd name="connsiteY8" fmla="*/ 4128157 h 4297250"/>
              <a:gd name="connsiteX9" fmla="*/ 3137725 w 3619883"/>
              <a:gd name="connsiteY9" fmla="*/ 4128157 h 4297250"/>
              <a:gd name="connsiteX10" fmla="*/ 3137725 w 3619883"/>
              <a:gd name="connsiteY10" fmla="*/ 3951392 h 4297250"/>
              <a:gd name="connsiteX11" fmla="*/ 2959941 w 3619883"/>
              <a:gd name="connsiteY11" fmla="*/ 3951392 h 4297250"/>
              <a:gd name="connsiteX12" fmla="*/ 2959941 w 3619883"/>
              <a:gd name="connsiteY12" fmla="*/ 4128157 h 4297250"/>
              <a:gd name="connsiteX13" fmla="*/ 2996846 w 3619883"/>
              <a:gd name="connsiteY13" fmla="*/ 4128157 h 4297250"/>
              <a:gd name="connsiteX14" fmla="*/ 3014011 w 3619883"/>
              <a:gd name="connsiteY14" fmla="*/ 4275461 h 4297250"/>
              <a:gd name="connsiteX15" fmla="*/ 2761042 w 3619883"/>
              <a:gd name="connsiteY15" fmla="*/ 4275461 h 4297250"/>
              <a:gd name="connsiteX16" fmla="*/ 2761042 w 3619883"/>
              <a:gd name="connsiteY16" fmla="*/ 4128157 h 4297250"/>
              <a:gd name="connsiteX17" fmla="*/ 2826768 w 3619883"/>
              <a:gd name="connsiteY17" fmla="*/ 4128157 h 4297250"/>
              <a:gd name="connsiteX18" fmla="*/ 2826768 w 3619883"/>
              <a:gd name="connsiteY18" fmla="*/ 3951392 h 4297250"/>
              <a:gd name="connsiteX19" fmla="*/ 2648983 w 3619883"/>
              <a:gd name="connsiteY19" fmla="*/ 3951392 h 4297250"/>
              <a:gd name="connsiteX20" fmla="*/ 2648983 w 3619883"/>
              <a:gd name="connsiteY20" fmla="*/ 4128157 h 4297250"/>
              <a:gd name="connsiteX21" fmla="*/ 2690646 w 3619883"/>
              <a:gd name="connsiteY21" fmla="*/ 4128157 h 4297250"/>
              <a:gd name="connsiteX22" fmla="*/ 2690646 w 3619883"/>
              <a:gd name="connsiteY22" fmla="*/ 4275461 h 4297250"/>
              <a:gd name="connsiteX23" fmla="*/ 2511710 w 3619883"/>
              <a:gd name="connsiteY23" fmla="*/ 4275461 h 4297250"/>
              <a:gd name="connsiteX24" fmla="*/ 2454288 w 3619883"/>
              <a:gd name="connsiteY24" fmla="*/ 4128157 h 4297250"/>
              <a:gd name="connsiteX25" fmla="*/ 2515810 w 3619883"/>
              <a:gd name="connsiteY25" fmla="*/ 4128157 h 4297250"/>
              <a:gd name="connsiteX26" fmla="*/ 2515810 w 3619883"/>
              <a:gd name="connsiteY26" fmla="*/ 3951392 h 4297250"/>
              <a:gd name="connsiteX27" fmla="*/ 2338025 w 3619883"/>
              <a:gd name="connsiteY27" fmla="*/ 3951392 h 4297250"/>
              <a:gd name="connsiteX28" fmla="*/ 2338025 w 3619883"/>
              <a:gd name="connsiteY28" fmla="*/ 4128157 h 4297250"/>
              <a:gd name="connsiteX29" fmla="*/ 2395120 w 3619883"/>
              <a:gd name="connsiteY29" fmla="*/ 4128157 h 4297250"/>
              <a:gd name="connsiteX30" fmla="*/ 2337697 w 3619883"/>
              <a:gd name="connsiteY30" fmla="*/ 4275461 h 4297250"/>
              <a:gd name="connsiteX31" fmla="*/ 2150155 w 3619883"/>
              <a:gd name="connsiteY31" fmla="*/ 4275461 h 4297250"/>
              <a:gd name="connsiteX32" fmla="*/ 2150155 w 3619883"/>
              <a:gd name="connsiteY32" fmla="*/ 4128157 h 4297250"/>
              <a:gd name="connsiteX33" fmla="*/ 2204852 w 3619883"/>
              <a:gd name="connsiteY33" fmla="*/ 4128157 h 4297250"/>
              <a:gd name="connsiteX34" fmla="*/ 2204852 w 3619883"/>
              <a:gd name="connsiteY34" fmla="*/ 3951392 h 4297250"/>
              <a:gd name="connsiteX35" fmla="*/ 2027068 w 3619883"/>
              <a:gd name="connsiteY35" fmla="*/ 3951392 h 4297250"/>
              <a:gd name="connsiteX36" fmla="*/ 2027068 w 3619883"/>
              <a:gd name="connsiteY36" fmla="*/ 4128157 h 4297250"/>
              <a:gd name="connsiteX37" fmla="*/ 2079759 w 3619883"/>
              <a:gd name="connsiteY37" fmla="*/ 4128157 h 4297250"/>
              <a:gd name="connsiteX38" fmla="*/ 2079759 w 3619883"/>
              <a:gd name="connsiteY38" fmla="*/ 4275461 h 4297250"/>
              <a:gd name="connsiteX39" fmla="*/ 1824703 w 3619883"/>
              <a:gd name="connsiteY39" fmla="*/ 4275461 h 4297250"/>
              <a:gd name="connsiteX40" fmla="*/ 1834468 w 3619883"/>
              <a:gd name="connsiteY40" fmla="*/ 4128157 h 4297250"/>
              <a:gd name="connsiteX41" fmla="*/ 1893894 w 3619883"/>
              <a:gd name="connsiteY41" fmla="*/ 4128157 h 4297250"/>
              <a:gd name="connsiteX42" fmla="*/ 1893894 w 3619883"/>
              <a:gd name="connsiteY42" fmla="*/ 3951392 h 4297250"/>
              <a:gd name="connsiteX43" fmla="*/ 1716110 w 3619883"/>
              <a:gd name="connsiteY43" fmla="*/ 3951392 h 4297250"/>
              <a:gd name="connsiteX44" fmla="*/ 1716110 w 3619883"/>
              <a:gd name="connsiteY44" fmla="*/ 4006431 h 4297250"/>
              <a:gd name="connsiteX45" fmla="*/ 1703447 w 3619883"/>
              <a:gd name="connsiteY45" fmla="*/ 4007960 h 4297250"/>
              <a:gd name="connsiteX46" fmla="*/ 1716110 w 3619883"/>
              <a:gd name="connsiteY46" fmla="*/ 4044284 h 4297250"/>
              <a:gd name="connsiteX47" fmla="*/ 1716110 w 3619883"/>
              <a:gd name="connsiteY47" fmla="*/ 4128157 h 4297250"/>
              <a:gd name="connsiteX48" fmla="*/ 1745346 w 3619883"/>
              <a:gd name="connsiteY48" fmla="*/ 4128157 h 4297250"/>
              <a:gd name="connsiteX49" fmla="*/ 1796694 w 3619883"/>
              <a:gd name="connsiteY49" fmla="*/ 4275461 h 4297250"/>
              <a:gd name="connsiteX50" fmla="*/ 1558844 w 3619883"/>
              <a:gd name="connsiteY50" fmla="*/ 4275461 h 4297250"/>
              <a:gd name="connsiteX51" fmla="*/ 1517252 w 3619883"/>
              <a:gd name="connsiteY51" fmla="*/ 4128157 h 4297250"/>
              <a:gd name="connsiteX52" fmla="*/ 1582936 w 3619883"/>
              <a:gd name="connsiteY52" fmla="*/ 4128157 h 4297250"/>
              <a:gd name="connsiteX53" fmla="*/ 1582936 w 3619883"/>
              <a:gd name="connsiteY53" fmla="*/ 3951392 h 4297250"/>
              <a:gd name="connsiteX54" fmla="*/ 1405151 w 3619883"/>
              <a:gd name="connsiteY54" fmla="*/ 3951392 h 4297250"/>
              <a:gd name="connsiteX55" fmla="*/ 1405151 w 3619883"/>
              <a:gd name="connsiteY55" fmla="*/ 4128157 h 4297250"/>
              <a:gd name="connsiteX56" fmla="*/ 1468988 w 3619883"/>
              <a:gd name="connsiteY56" fmla="*/ 4128157 h 4297250"/>
              <a:gd name="connsiteX57" fmla="*/ 1427396 w 3619883"/>
              <a:gd name="connsiteY57" fmla="*/ 4275461 h 4297250"/>
              <a:gd name="connsiteX58" fmla="*/ 1210751 w 3619883"/>
              <a:gd name="connsiteY58" fmla="*/ 4275461 h 4297250"/>
              <a:gd name="connsiteX59" fmla="*/ 1210751 w 3619883"/>
              <a:gd name="connsiteY59" fmla="*/ 4128157 h 4297250"/>
              <a:gd name="connsiteX60" fmla="*/ 1271978 w 3619883"/>
              <a:gd name="connsiteY60" fmla="*/ 4128157 h 4297250"/>
              <a:gd name="connsiteX61" fmla="*/ 1271978 w 3619883"/>
              <a:gd name="connsiteY61" fmla="*/ 3951392 h 4297250"/>
              <a:gd name="connsiteX62" fmla="*/ 1094193 w 3619883"/>
              <a:gd name="connsiteY62" fmla="*/ 3951392 h 4297250"/>
              <a:gd name="connsiteX63" fmla="*/ 1094193 w 3619883"/>
              <a:gd name="connsiteY63" fmla="*/ 4128157 h 4297250"/>
              <a:gd name="connsiteX64" fmla="*/ 1140354 w 3619883"/>
              <a:gd name="connsiteY64" fmla="*/ 4128157 h 4297250"/>
              <a:gd name="connsiteX65" fmla="*/ 1140354 w 3619883"/>
              <a:gd name="connsiteY65" fmla="*/ 4275461 h 4297250"/>
              <a:gd name="connsiteX66" fmla="*/ 953807 w 3619883"/>
              <a:gd name="connsiteY66" fmla="*/ 4275461 h 4297250"/>
              <a:gd name="connsiteX67" fmla="*/ 912215 w 3619883"/>
              <a:gd name="connsiteY67" fmla="*/ 4128157 h 4297250"/>
              <a:gd name="connsiteX68" fmla="*/ 961020 w 3619883"/>
              <a:gd name="connsiteY68" fmla="*/ 4128157 h 4297250"/>
              <a:gd name="connsiteX69" fmla="*/ 961020 w 3619883"/>
              <a:gd name="connsiteY69" fmla="*/ 3951392 h 4297250"/>
              <a:gd name="connsiteX70" fmla="*/ 783235 w 3619883"/>
              <a:gd name="connsiteY70" fmla="*/ 3951392 h 4297250"/>
              <a:gd name="connsiteX71" fmla="*/ 783235 w 3619883"/>
              <a:gd name="connsiteY71" fmla="*/ 4128157 h 4297250"/>
              <a:gd name="connsiteX72" fmla="*/ 871024 w 3619883"/>
              <a:gd name="connsiteY72" fmla="*/ 4128157 h 4297250"/>
              <a:gd name="connsiteX73" fmla="*/ 829432 w 3619883"/>
              <a:gd name="connsiteY73" fmla="*/ 4275461 h 4297250"/>
              <a:gd name="connsiteX74" fmla="*/ 611484 w 3619883"/>
              <a:gd name="connsiteY74" fmla="*/ 4275461 h 4297250"/>
              <a:gd name="connsiteX75" fmla="*/ 621247 w 3619883"/>
              <a:gd name="connsiteY75" fmla="*/ 4128157 h 4297250"/>
              <a:gd name="connsiteX76" fmla="*/ 650062 w 3619883"/>
              <a:gd name="connsiteY76" fmla="*/ 4128157 h 4297250"/>
              <a:gd name="connsiteX77" fmla="*/ 650062 w 3619883"/>
              <a:gd name="connsiteY77" fmla="*/ 3951392 h 4297250"/>
              <a:gd name="connsiteX78" fmla="*/ 472277 w 3619883"/>
              <a:gd name="connsiteY78" fmla="*/ 3951392 h 4297250"/>
              <a:gd name="connsiteX79" fmla="*/ 472277 w 3619883"/>
              <a:gd name="connsiteY79" fmla="*/ 4128157 h 4297250"/>
              <a:gd name="connsiteX80" fmla="*/ 522650 w 3619883"/>
              <a:gd name="connsiteY80" fmla="*/ 4128157 h 4297250"/>
              <a:gd name="connsiteX81" fmla="*/ 573998 w 3619883"/>
              <a:gd name="connsiteY81" fmla="*/ 4275461 h 4297250"/>
              <a:gd name="connsiteX82" fmla="*/ 336164 w 3619883"/>
              <a:gd name="connsiteY82" fmla="*/ 4275461 h 4297250"/>
              <a:gd name="connsiteX83" fmla="*/ 294572 w 3619883"/>
              <a:gd name="connsiteY83" fmla="*/ 4128157 h 4297250"/>
              <a:gd name="connsiteX84" fmla="*/ 339106 w 3619883"/>
              <a:gd name="connsiteY84" fmla="*/ 4128157 h 4297250"/>
              <a:gd name="connsiteX85" fmla="*/ 339106 w 3619883"/>
              <a:gd name="connsiteY85" fmla="*/ 3951392 h 4297250"/>
              <a:gd name="connsiteX86" fmla="*/ 161321 w 3619883"/>
              <a:gd name="connsiteY86" fmla="*/ 3951392 h 4297250"/>
              <a:gd name="connsiteX87" fmla="*/ 161321 w 3619883"/>
              <a:gd name="connsiteY87" fmla="*/ 4128157 h 4297250"/>
              <a:gd name="connsiteX88" fmla="*/ 230914 w 3619883"/>
              <a:gd name="connsiteY88" fmla="*/ 4128157 h 4297250"/>
              <a:gd name="connsiteX89" fmla="*/ 189322 w 3619883"/>
              <a:gd name="connsiteY89" fmla="*/ 4275461 h 4297250"/>
              <a:gd name="connsiteX90" fmla="*/ 0 w 3619883"/>
              <a:gd name="connsiteY90" fmla="*/ 4275461 h 4297250"/>
              <a:gd name="connsiteX91" fmla="*/ 0 w 3619883"/>
              <a:gd name="connsiteY91" fmla="*/ 42229 h 4297250"/>
              <a:gd name="connsiteX92" fmla="*/ 42464 w 3619883"/>
              <a:gd name="connsiteY92" fmla="*/ 40518 h 4297250"/>
              <a:gd name="connsiteX93" fmla="*/ 137733 w 3619883"/>
              <a:gd name="connsiteY93" fmla="*/ 35355 h 4297250"/>
              <a:gd name="connsiteX94" fmla="*/ 270565 w 3619883"/>
              <a:gd name="connsiteY94" fmla="*/ 29759 h 4297250"/>
              <a:gd name="connsiteX95" fmla="*/ 479734 w 3619883"/>
              <a:gd name="connsiteY95" fmla="*/ 45455 h 4297250"/>
              <a:gd name="connsiteX96" fmla="*/ 524103 w 3619883"/>
              <a:gd name="connsiteY96" fmla="*/ 41625 h 4297250"/>
              <a:gd name="connsiteX97" fmla="*/ 624416 w 3619883"/>
              <a:gd name="connsiteY97" fmla="*/ 22696 h 4297250"/>
              <a:gd name="connsiteX98" fmla="*/ 657762 w 3619883"/>
              <a:gd name="connsiteY98" fmla="*/ 18351 h 4297250"/>
              <a:gd name="connsiteX99" fmla="*/ 690557 w 3619883"/>
              <a:gd name="connsiteY99" fmla="*/ 25792 h 4297250"/>
              <a:gd name="connsiteX100" fmla="*/ 745123 w 3619883"/>
              <a:gd name="connsiteY100" fmla="*/ 40157 h 4297250"/>
              <a:gd name="connsiteX101" fmla="*/ 789493 w 3619883"/>
              <a:gd name="connsiteY101" fmla="*/ 36327 h 4297250"/>
              <a:gd name="connsiteX102" fmla="*/ 854255 w 3619883"/>
              <a:gd name="connsiteY102" fmla="*/ 68887 h 4297250"/>
              <a:gd name="connsiteX103" fmla="*/ 897520 w 3619883"/>
              <a:gd name="connsiteY103" fmla="*/ 88629 h 4297250"/>
              <a:gd name="connsiteX104" fmla="*/ 940510 w 3619883"/>
              <a:gd name="connsiteY104" fmla="*/ 114265 h 4297250"/>
              <a:gd name="connsiteX105" fmla="*/ 1082712 w 3619883"/>
              <a:gd name="connsiteY105" fmla="*/ 144543 h 4297250"/>
              <a:gd name="connsiteX106" fmla="*/ 1205348 w 3619883"/>
              <a:gd name="connsiteY106" fmla="*/ 120753 h 4297250"/>
              <a:gd name="connsiteX107" fmla="*/ 1271764 w 3619883"/>
              <a:gd name="connsiteY107" fmla="*/ 117956 h 4297250"/>
              <a:gd name="connsiteX108" fmla="*/ 1315583 w 3619883"/>
              <a:gd name="connsiteY108" fmla="*/ 125912 h 4297250"/>
              <a:gd name="connsiteX109" fmla="*/ 1359125 w 3619883"/>
              <a:gd name="connsiteY109" fmla="*/ 139761 h 4297250"/>
              <a:gd name="connsiteX110" fmla="*/ 1391919 w 3619883"/>
              <a:gd name="connsiteY110" fmla="*/ 147202 h 4297250"/>
              <a:gd name="connsiteX111" fmla="*/ 1436563 w 3619883"/>
              <a:gd name="connsiteY111" fmla="*/ 137480 h 4297250"/>
              <a:gd name="connsiteX112" fmla="*/ 1471566 w 3619883"/>
              <a:gd name="connsiteY112" fmla="*/ 97777 h 4297250"/>
              <a:gd name="connsiteX113" fmla="*/ 1505739 w 3619883"/>
              <a:gd name="connsiteY113" fmla="*/ 75753 h 4297250"/>
              <a:gd name="connsiteX114" fmla="*/ 1590891 w 3619883"/>
              <a:gd name="connsiteY114" fmla="*/ 144702 h 4297250"/>
              <a:gd name="connsiteX115" fmla="*/ 1625616 w 3619883"/>
              <a:gd name="connsiteY115" fmla="*/ 110893 h 4297250"/>
              <a:gd name="connsiteX116" fmla="*/ 1658964 w 3619883"/>
              <a:gd name="connsiteY116" fmla="*/ 106547 h 4297250"/>
              <a:gd name="connsiteX117" fmla="*/ 1746598 w 3619883"/>
              <a:gd name="connsiteY117" fmla="*/ 122460 h 4297250"/>
              <a:gd name="connsiteX118" fmla="*/ 1811913 w 3619883"/>
              <a:gd name="connsiteY118" fmla="*/ 143234 h 4297250"/>
              <a:gd name="connsiteX119" fmla="*/ 1856557 w 3619883"/>
              <a:gd name="connsiteY119" fmla="*/ 133511 h 4297250"/>
              <a:gd name="connsiteX120" fmla="*/ 2066003 w 3619883"/>
              <a:gd name="connsiteY120" fmla="*/ 143313 h 4297250"/>
              <a:gd name="connsiteX121" fmla="*/ 2177615 w 3619883"/>
              <a:gd name="connsiteY121" fmla="*/ 119007 h 4297250"/>
              <a:gd name="connsiteX122" fmla="*/ 2255883 w 3619883"/>
              <a:gd name="connsiteY122" fmla="*/ 99047 h 4297250"/>
              <a:gd name="connsiteX123" fmla="*/ 2344622 w 3619883"/>
              <a:gd name="connsiteY123" fmla="*/ 91388 h 4297250"/>
              <a:gd name="connsiteX124" fmla="*/ 2455682 w 3619883"/>
              <a:gd name="connsiteY124" fmla="*/ 78869 h 4297250"/>
              <a:gd name="connsiteX125" fmla="*/ 2632609 w 3619883"/>
              <a:gd name="connsiteY125" fmla="*/ 75338 h 4297250"/>
              <a:gd name="connsiteX126" fmla="*/ 2742291 w 3619883"/>
              <a:gd name="connsiteY126" fmla="*/ 92282 h 4297250"/>
              <a:gd name="connsiteX127" fmla="*/ 2851974 w 3619883"/>
              <a:gd name="connsiteY127" fmla="*/ 109227 h 4297250"/>
              <a:gd name="connsiteX128" fmla="*/ 2907643 w 3619883"/>
              <a:gd name="connsiteY128" fmla="*/ 100020 h 4297250"/>
              <a:gd name="connsiteX129" fmla="*/ 2944022 w 3619883"/>
              <a:gd name="connsiteY129" fmla="*/ 30853 h 4297250"/>
              <a:gd name="connsiteX130" fmla="*/ 3022289 w 3619883"/>
              <a:gd name="connsiteY130" fmla="*/ 10893 h 4297250"/>
              <a:gd name="connsiteX131" fmla="*/ 3054807 w 3619883"/>
              <a:gd name="connsiteY131" fmla="*/ 24226 h 4297250"/>
              <a:gd name="connsiteX132" fmla="*/ 3141892 w 3619883"/>
              <a:gd name="connsiteY132" fmla="*/ 51925 h 4297250"/>
              <a:gd name="connsiteX133" fmla="*/ 3185711 w 3619883"/>
              <a:gd name="connsiteY133" fmla="*/ 59881 h 4297250"/>
              <a:gd name="connsiteX134" fmla="*/ 3219056 w 3619883"/>
              <a:gd name="connsiteY134" fmla="*/ 55536 h 4297250"/>
              <a:gd name="connsiteX135" fmla="*/ 3263425 w 3619883"/>
              <a:gd name="connsiteY135" fmla="*/ 51706 h 4297250"/>
              <a:gd name="connsiteX136" fmla="*/ 3296219 w 3619883"/>
              <a:gd name="connsiteY136" fmla="*/ 59147 h 4297250"/>
              <a:gd name="connsiteX137" fmla="*/ 3319094 w 3619883"/>
              <a:gd name="connsiteY137" fmla="*/ 42500 h 4297250"/>
              <a:gd name="connsiteX138" fmla="*/ 3420511 w 3619883"/>
              <a:gd name="connsiteY138" fmla="*/ 0 h 4297250"/>
              <a:gd name="connsiteX139" fmla="*/ 3453305 w 3619883"/>
              <a:gd name="connsiteY139" fmla="*/ 7440 h 4297250"/>
              <a:gd name="connsiteX140" fmla="*/ 3496571 w 3619883"/>
              <a:gd name="connsiteY140" fmla="*/ 27182 h 4297250"/>
              <a:gd name="connsiteX141" fmla="*/ 3602117 w 3619883"/>
              <a:gd name="connsiteY141" fmla="*/ 132521 h 4297250"/>
              <a:gd name="connsiteX142" fmla="*/ 3619883 w 3619883"/>
              <a:gd name="connsiteY142" fmla="*/ 140049 h 4297250"/>
              <a:gd name="connsiteX143" fmla="*/ 3619883 w 3619883"/>
              <a:gd name="connsiteY14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448683 w 3619883"/>
              <a:gd name="connsiteY2" fmla="*/ 4128157 h 4297250"/>
              <a:gd name="connsiteX3" fmla="*/ 3270899 w 3619883"/>
              <a:gd name="connsiteY3" fmla="*/ 4128157 h 4297250"/>
              <a:gd name="connsiteX4" fmla="*/ 3338374 w 3619883"/>
              <a:gd name="connsiteY4" fmla="*/ 4297250 h 4297250"/>
              <a:gd name="connsiteX5" fmla="*/ 3269726 w 3619883"/>
              <a:gd name="connsiteY5" fmla="*/ 4275461 h 4297250"/>
              <a:gd name="connsiteX6" fmla="*/ 3052674 w 3619883"/>
              <a:gd name="connsiteY6" fmla="*/ 4275461 h 4297250"/>
              <a:gd name="connsiteX7" fmla="*/ 3096002 w 3619883"/>
              <a:gd name="connsiteY7" fmla="*/ 4128157 h 4297250"/>
              <a:gd name="connsiteX8" fmla="*/ 3137725 w 3619883"/>
              <a:gd name="connsiteY8" fmla="*/ 4128157 h 4297250"/>
              <a:gd name="connsiteX9" fmla="*/ 3137725 w 3619883"/>
              <a:gd name="connsiteY9" fmla="*/ 3951392 h 4297250"/>
              <a:gd name="connsiteX10" fmla="*/ 2959941 w 3619883"/>
              <a:gd name="connsiteY10" fmla="*/ 3951392 h 4297250"/>
              <a:gd name="connsiteX11" fmla="*/ 2959941 w 3619883"/>
              <a:gd name="connsiteY11" fmla="*/ 4128157 h 4297250"/>
              <a:gd name="connsiteX12" fmla="*/ 2996846 w 3619883"/>
              <a:gd name="connsiteY12" fmla="*/ 4128157 h 4297250"/>
              <a:gd name="connsiteX13" fmla="*/ 3014011 w 3619883"/>
              <a:gd name="connsiteY13" fmla="*/ 4275461 h 4297250"/>
              <a:gd name="connsiteX14" fmla="*/ 2761042 w 3619883"/>
              <a:gd name="connsiteY14" fmla="*/ 4275461 h 4297250"/>
              <a:gd name="connsiteX15" fmla="*/ 2761042 w 3619883"/>
              <a:gd name="connsiteY15" fmla="*/ 4128157 h 4297250"/>
              <a:gd name="connsiteX16" fmla="*/ 2826768 w 3619883"/>
              <a:gd name="connsiteY16" fmla="*/ 4128157 h 4297250"/>
              <a:gd name="connsiteX17" fmla="*/ 2826768 w 3619883"/>
              <a:gd name="connsiteY17" fmla="*/ 3951392 h 4297250"/>
              <a:gd name="connsiteX18" fmla="*/ 2648983 w 3619883"/>
              <a:gd name="connsiteY18" fmla="*/ 3951392 h 4297250"/>
              <a:gd name="connsiteX19" fmla="*/ 2648983 w 3619883"/>
              <a:gd name="connsiteY19" fmla="*/ 4128157 h 4297250"/>
              <a:gd name="connsiteX20" fmla="*/ 2690646 w 3619883"/>
              <a:gd name="connsiteY20" fmla="*/ 4128157 h 4297250"/>
              <a:gd name="connsiteX21" fmla="*/ 2690646 w 3619883"/>
              <a:gd name="connsiteY21" fmla="*/ 4275461 h 4297250"/>
              <a:gd name="connsiteX22" fmla="*/ 2511710 w 3619883"/>
              <a:gd name="connsiteY22" fmla="*/ 4275461 h 4297250"/>
              <a:gd name="connsiteX23" fmla="*/ 2454288 w 3619883"/>
              <a:gd name="connsiteY23" fmla="*/ 4128157 h 4297250"/>
              <a:gd name="connsiteX24" fmla="*/ 2515810 w 3619883"/>
              <a:gd name="connsiteY24" fmla="*/ 4128157 h 4297250"/>
              <a:gd name="connsiteX25" fmla="*/ 2515810 w 3619883"/>
              <a:gd name="connsiteY25" fmla="*/ 3951392 h 4297250"/>
              <a:gd name="connsiteX26" fmla="*/ 2338025 w 3619883"/>
              <a:gd name="connsiteY26" fmla="*/ 3951392 h 4297250"/>
              <a:gd name="connsiteX27" fmla="*/ 2338025 w 3619883"/>
              <a:gd name="connsiteY27" fmla="*/ 4128157 h 4297250"/>
              <a:gd name="connsiteX28" fmla="*/ 2395120 w 3619883"/>
              <a:gd name="connsiteY28" fmla="*/ 4128157 h 4297250"/>
              <a:gd name="connsiteX29" fmla="*/ 2337697 w 3619883"/>
              <a:gd name="connsiteY29" fmla="*/ 4275461 h 4297250"/>
              <a:gd name="connsiteX30" fmla="*/ 2150155 w 3619883"/>
              <a:gd name="connsiteY30" fmla="*/ 4275461 h 4297250"/>
              <a:gd name="connsiteX31" fmla="*/ 2150155 w 3619883"/>
              <a:gd name="connsiteY31" fmla="*/ 4128157 h 4297250"/>
              <a:gd name="connsiteX32" fmla="*/ 2204852 w 3619883"/>
              <a:gd name="connsiteY32" fmla="*/ 4128157 h 4297250"/>
              <a:gd name="connsiteX33" fmla="*/ 2204852 w 3619883"/>
              <a:gd name="connsiteY33" fmla="*/ 3951392 h 4297250"/>
              <a:gd name="connsiteX34" fmla="*/ 2027068 w 3619883"/>
              <a:gd name="connsiteY34" fmla="*/ 3951392 h 4297250"/>
              <a:gd name="connsiteX35" fmla="*/ 2027068 w 3619883"/>
              <a:gd name="connsiteY35" fmla="*/ 4128157 h 4297250"/>
              <a:gd name="connsiteX36" fmla="*/ 2079759 w 3619883"/>
              <a:gd name="connsiteY36" fmla="*/ 4128157 h 4297250"/>
              <a:gd name="connsiteX37" fmla="*/ 2079759 w 3619883"/>
              <a:gd name="connsiteY37" fmla="*/ 4275461 h 4297250"/>
              <a:gd name="connsiteX38" fmla="*/ 1824703 w 3619883"/>
              <a:gd name="connsiteY38" fmla="*/ 4275461 h 4297250"/>
              <a:gd name="connsiteX39" fmla="*/ 1834468 w 3619883"/>
              <a:gd name="connsiteY39" fmla="*/ 4128157 h 4297250"/>
              <a:gd name="connsiteX40" fmla="*/ 1893894 w 3619883"/>
              <a:gd name="connsiteY40" fmla="*/ 4128157 h 4297250"/>
              <a:gd name="connsiteX41" fmla="*/ 1893894 w 3619883"/>
              <a:gd name="connsiteY41" fmla="*/ 3951392 h 4297250"/>
              <a:gd name="connsiteX42" fmla="*/ 1716110 w 3619883"/>
              <a:gd name="connsiteY42" fmla="*/ 3951392 h 4297250"/>
              <a:gd name="connsiteX43" fmla="*/ 1716110 w 3619883"/>
              <a:gd name="connsiteY43" fmla="*/ 4006431 h 4297250"/>
              <a:gd name="connsiteX44" fmla="*/ 1703447 w 3619883"/>
              <a:gd name="connsiteY44" fmla="*/ 4007960 h 4297250"/>
              <a:gd name="connsiteX45" fmla="*/ 1716110 w 3619883"/>
              <a:gd name="connsiteY45" fmla="*/ 4044284 h 4297250"/>
              <a:gd name="connsiteX46" fmla="*/ 1716110 w 3619883"/>
              <a:gd name="connsiteY46" fmla="*/ 4128157 h 4297250"/>
              <a:gd name="connsiteX47" fmla="*/ 1745346 w 3619883"/>
              <a:gd name="connsiteY47" fmla="*/ 4128157 h 4297250"/>
              <a:gd name="connsiteX48" fmla="*/ 1796694 w 3619883"/>
              <a:gd name="connsiteY48" fmla="*/ 4275461 h 4297250"/>
              <a:gd name="connsiteX49" fmla="*/ 1558844 w 3619883"/>
              <a:gd name="connsiteY49" fmla="*/ 4275461 h 4297250"/>
              <a:gd name="connsiteX50" fmla="*/ 1517252 w 3619883"/>
              <a:gd name="connsiteY50" fmla="*/ 4128157 h 4297250"/>
              <a:gd name="connsiteX51" fmla="*/ 1582936 w 3619883"/>
              <a:gd name="connsiteY51" fmla="*/ 4128157 h 4297250"/>
              <a:gd name="connsiteX52" fmla="*/ 1582936 w 3619883"/>
              <a:gd name="connsiteY52" fmla="*/ 3951392 h 4297250"/>
              <a:gd name="connsiteX53" fmla="*/ 1405151 w 3619883"/>
              <a:gd name="connsiteY53" fmla="*/ 3951392 h 4297250"/>
              <a:gd name="connsiteX54" fmla="*/ 1405151 w 3619883"/>
              <a:gd name="connsiteY54" fmla="*/ 4128157 h 4297250"/>
              <a:gd name="connsiteX55" fmla="*/ 1468988 w 3619883"/>
              <a:gd name="connsiteY55" fmla="*/ 4128157 h 4297250"/>
              <a:gd name="connsiteX56" fmla="*/ 1427396 w 3619883"/>
              <a:gd name="connsiteY56" fmla="*/ 4275461 h 4297250"/>
              <a:gd name="connsiteX57" fmla="*/ 1210751 w 3619883"/>
              <a:gd name="connsiteY57" fmla="*/ 4275461 h 4297250"/>
              <a:gd name="connsiteX58" fmla="*/ 1210751 w 3619883"/>
              <a:gd name="connsiteY58" fmla="*/ 4128157 h 4297250"/>
              <a:gd name="connsiteX59" fmla="*/ 1271978 w 3619883"/>
              <a:gd name="connsiteY59" fmla="*/ 4128157 h 4297250"/>
              <a:gd name="connsiteX60" fmla="*/ 1271978 w 3619883"/>
              <a:gd name="connsiteY60" fmla="*/ 3951392 h 4297250"/>
              <a:gd name="connsiteX61" fmla="*/ 1094193 w 3619883"/>
              <a:gd name="connsiteY61" fmla="*/ 3951392 h 4297250"/>
              <a:gd name="connsiteX62" fmla="*/ 1094193 w 3619883"/>
              <a:gd name="connsiteY62" fmla="*/ 4128157 h 4297250"/>
              <a:gd name="connsiteX63" fmla="*/ 1140354 w 3619883"/>
              <a:gd name="connsiteY63" fmla="*/ 4128157 h 4297250"/>
              <a:gd name="connsiteX64" fmla="*/ 1140354 w 3619883"/>
              <a:gd name="connsiteY64" fmla="*/ 4275461 h 4297250"/>
              <a:gd name="connsiteX65" fmla="*/ 953807 w 3619883"/>
              <a:gd name="connsiteY65" fmla="*/ 4275461 h 4297250"/>
              <a:gd name="connsiteX66" fmla="*/ 912215 w 3619883"/>
              <a:gd name="connsiteY66" fmla="*/ 4128157 h 4297250"/>
              <a:gd name="connsiteX67" fmla="*/ 961020 w 3619883"/>
              <a:gd name="connsiteY67" fmla="*/ 4128157 h 4297250"/>
              <a:gd name="connsiteX68" fmla="*/ 961020 w 3619883"/>
              <a:gd name="connsiteY68" fmla="*/ 3951392 h 4297250"/>
              <a:gd name="connsiteX69" fmla="*/ 783235 w 3619883"/>
              <a:gd name="connsiteY69" fmla="*/ 3951392 h 4297250"/>
              <a:gd name="connsiteX70" fmla="*/ 783235 w 3619883"/>
              <a:gd name="connsiteY70" fmla="*/ 4128157 h 4297250"/>
              <a:gd name="connsiteX71" fmla="*/ 871024 w 3619883"/>
              <a:gd name="connsiteY71" fmla="*/ 4128157 h 4297250"/>
              <a:gd name="connsiteX72" fmla="*/ 829432 w 3619883"/>
              <a:gd name="connsiteY72" fmla="*/ 4275461 h 4297250"/>
              <a:gd name="connsiteX73" fmla="*/ 611484 w 3619883"/>
              <a:gd name="connsiteY73" fmla="*/ 4275461 h 4297250"/>
              <a:gd name="connsiteX74" fmla="*/ 621247 w 3619883"/>
              <a:gd name="connsiteY74" fmla="*/ 4128157 h 4297250"/>
              <a:gd name="connsiteX75" fmla="*/ 650062 w 3619883"/>
              <a:gd name="connsiteY75" fmla="*/ 4128157 h 4297250"/>
              <a:gd name="connsiteX76" fmla="*/ 650062 w 3619883"/>
              <a:gd name="connsiteY76" fmla="*/ 3951392 h 4297250"/>
              <a:gd name="connsiteX77" fmla="*/ 472277 w 3619883"/>
              <a:gd name="connsiteY77" fmla="*/ 3951392 h 4297250"/>
              <a:gd name="connsiteX78" fmla="*/ 472277 w 3619883"/>
              <a:gd name="connsiteY78" fmla="*/ 4128157 h 4297250"/>
              <a:gd name="connsiteX79" fmla="*/ 522650 w 3619883"/>
              <a:gd name="connsiteY79" fmla="*/ 4128157 h 4297250"/>
              <a:gd name="connsiteX80" fmla="*/ 573998 w 3619883"/>
              <a:gd name="connsiteY80" fmla="*/ 4275461 h 4297250"/>
              <a:gd name="connsiteX81" fmla="*/ 336164 w 3619883"/>
              <a:gd name="connsiteY81" fmla="*/ 4275461 h 4297250"/>
              <a:gd name="connsiteX82" fmla="*/ 294572 w 3619883"/>
              <a:gd name="connsiteY82" fmla="*/ 4128157 h 4297250"/>
              <a:gd name="connsiteX83" fmla="*/ 339106 w 3619883"/>
              <a:gd name="connsiteY83" fmla="*/ 4128157 h 4297250"/>
              <a:gd name="connsiteX84" fmla="*/ 339106 w 3619883"/>
              <a:gd name="connsiteY84" fmla="*/ 3951392 h 4297250"/>
              <a:gd name="connsiteX85" fmla="*/ 161321 w 3619883"/>
              <a:gd name="connsiteY85" fmla="*/ 3951392 h 4297250"/>
              <a:gd name="connsiteX86" fmla="*/ 161321 w 3619883"/>
              <a:gd name="connsiteY86" fmla="*/ 4128157 h 4297250"/>
              <a:gd name="connsiteX87" fmla="*/ 230914 w 3619883"/>
              <a:gd name="connsiteY87" fmla="*/ 4128157 h 4297250"/>
              <a:gd name="connsiteX88" fmla="*/ 189322 w 3619883"/>
              <a:gd name="connsiteY88" fmla="*/ 4275461 h 4297250"/>
              <a:gd name="connsiteX89" fmla="*/ 0 w 3619883"/>
              <a:gd name="connsiteY89" fmla="*/ 4275461 h 4297250"/>
              <a:gd name="connsiteX90" fmla="*/ 0 w 3619883"/>
              <a:gd name="connsiteY90" fmla="*/ 42229 h 4297250"/>
              <a:gd name="connsiteX91" fmla="*/ 42464 w 3619883"/>
              <a:gd name="connsiteY91" fmla="*/ 40518 h 4297250"/>
              <a:gd name="connsiteX92" fmla="*/ 137733 w 3619883"/>
              <a:gd name="connsiteY92" fmla="*/ 35355 h 4297250"/>
              <a:gd name="connsiteX93" fmla="*/ 270565 w 3619883"/>
              <a:gd name="connsiteY93" fmla="*/ 29759 h 4297250"/>
              <a:gd name="connsiteX94" fmla="*/ 479734 w 3619883"/>
              <a:gd name="connsiteY94" fmla="*/ 45455 h 4297250"/>
              <a:gd name="connsiteX95" fmla="*/ 524103 w 3619883"/>
              <a:gd name="connsiteY95" fmla="*/ 41625 h 4297250"/>
              <a:gd name="connsiteX96" fmla="*/ 624416 w 3619883"/>
              <a:gd name="connsiteY96" fmla="*/ 22696 h 4297250"/>
              <a:gd name="connsiteX97" fmla="*/ 657762 w 3619883"/>
              <a:gd name="connsiteY97" fmla="*/ 18351 h 4297250"/>
              <a:gd name="connsiteX98" fmla="*/ 690557 w 3619883"/>
              <a:gd name="connsiteY98" fmla="*/ 25792 h 4297250"/>
              <a:gd name="connsiteX99" fmla="*/ 745123 w 3619883"/>
              <a:gd name="connsiteY99" fmla="*/ 40157 h 4297250"/>
              <a:gd name="connsiteX100" fmla="*/ 789493 w 3619883"/>
              <a:gd name="connsiteY100" fmla="*/ 36327 h 4297250"/>
              <a:gd name="connsiteX101" fmla="*/ 854255 w 3619883"/>
              <a:gd name="connsiteY101" fmla="*/ 68887 h 4297250"/>
              <a:gd name="connsiteX102" fmla="*/ 897520 w 3619883"/>
              <a:gd name="connsiteY102" fmla="*/ 88629 h 4297250"/>
              <a:gd name="connsiteX103" fmla="*/ 940510 w 3619883"/>
              <a:gd name="connsiteY103" fmla="*/ 114265 h 4297250"/>
              <a:gd name="connsiteX104" fmla="*/ 1082712 w 3619883"/>
              <a:gd name="connsiteY104" fmla="*/ 144543 h 4297250"/>
              <a:gd name="connsiteX105" fmla="*/ 1205348 w 3619883"/>
              <a:gd name="connsiteY105" fmla="*/ 120753 h 4297250"/>
              <a:gd name="connsiteX106" fmla="*/ 1271764 w 3619883"/>
              <a:gd name="connsiteY106" fmla="*/ 117956 h 4297250"/>
              <a:gd name="connsiteX107" fmla="*/ 1315583 w 3619883"/>
              <a:gd name="connsiteY107" fmla="*/ 125912 h 4297250"/>
              <a:gd name="connsiteX108" fmla="*/ 1359125 w 3619883"/>
              <a:gd name="connsiteY108" fmla="*/ 139761 h 4297250"/>
              <a:gd name="connsiteX109" fmla="*/ 1391919 w 3619883"/>
              <a:gd name="connsiteY109" fmla="*/ 147202 h 4297250"/>
              <a:gd name="connsiteX110" fmla="*/ 1436563 w 3619883"/>
              <a:gd name="connsiteY110" fmla="*/ 137480 h 4297250"/>
              <a:gd name="connsiteX111" fmla="*/ 1471566 w 3619883"/>
              <a:gd name="connsiteY111" fmla="*/ 97777 h 4297250"/>
              <a:gd name="connsiteX112" fmla="*/ 1505739 w 3619883"/>
              <a:gd name="connsiteY112" fmla="*/ 75753 h 4297250"/>
              <a:gd name="connsiteX113" fmla="*/ 1590891 w 3619883"/>
              <a:gd name="connsiteY113" fmla="*/ 144702 h 4297250"/>
              <a:gd name="connsiteX114" fmla="*/ 1625616 w 3619883"/>
              <a:gd name="connsiteY114" fmla="*/ 110893 h 4297250"/>
              <a:gd name="connsiteX115" fmla="*/ 1658964 w 3619883"/>
              <a:gd name="connsiteY115" fmla="*/ 106547 h 4297250"/>
              <a:gd name="connsiteX116" fmla="*/ 1746598 w 3619883"/>
              <a:gd name="connsiteY116" fmla="*/ 122460 h 4297250"/>
              <a:gd name="connsiteX117" fmla="*/ 1811913 w 3619883"/>
              <a:gd name="connsiteY117" fmla="*/ 143234 h 4297250"/>
              <a:gd name="connsiteX118" fmla="*/ 1856557 w 3619883"/>
              <a:gd name="connsiteY118" fmla="*/ 133511 h 4297250"/>
              <a:gd name="connsiteX119" fmla="*/ 2066003 w 3619883"/>
              <a:gd name="connsiteY119" fmla="*/ 143313 h 4297250"/>
              <a:gd name="connsiteX120" fmla="*/ 2177615 w 3619883"/>
              <a:gd name="connsiteY120" fmla="*/ 119007 h 4297250"/>
              <a:gd name="connsiteX121" fmla="*/ 2255883 w 3619883"/>
              <a:gd name="connsiteY121" fmla="*/ 99047 h 4297250"/>
              <a:gd name="connsiteX122" fmla="*/ 2344622 w 3619883"/>
              <a:gd name="connsiteY122" fmla="*/ 91388 h 4297250"/>
              <a:gd name="connsiteX123" fmla="*/ 2455682 w 3619883"/>
              <a:gd name="connsiteY123" fmla="*/ 78869 h 4297250"/>
              <a:gd name="connsiteX124" fmla="*/ 2632609 w 3619883"/>
              <a:gd name="connsiteY124" fmla="*/ 75338 h 4297250"/>
              <a:gd name="connsiteX125" fmla="*/ 2742291 w 3619883"/>
              <a:gd name="connsiteY125" fmla="*/ 92282 h 4297250"/>
              <a:gd name="connsiteX126" fmla="*/ 2851974 w 3619883"/>
              <a:gd name="connsiteY126" fmla="*/ 109227 h 4297250"/>
              <a:gd name="connsiteX127" fmla="*/ 2907643 w 3619883"/>
              <a:gd name="connsiteY127" fmla="*/ 100020 h 4297250"/>
              <a:gd name="connsiteX128" fmla="*/ 2944022 w 3619883"/>
              <a:gd name="connsiteY128" fmla="*/ 30853 h 4297250"/>
              <a:gd name="connsiteX129" fmla="*/ 3022289 w 3619883"/>
              <a:gd name="connsiteY129" fmla="*/ 10893 h 4297250"/>
              <a:gd name="connsiteX130" fmla="*/ 3054807 w 3619883"/>
              <a:gd name="connsiteY130" fmla="*/ 24226 h 4297250"/>
              <a:gd name="connsiteX131" fmla="*/ 3141892 w 3619883"/>
              <a:gd name="connsiteY131" fmla="*/ 51925 h 4297250"/>
              <a:gd name="connsiteX132" fmla="*/ 3185711 w 3619883"/>
              <a:gd name="connsiteY132" fmla="*/ 59881 h 4297250"/>
              <a:gd name="connsiteX133" fmla="*/ 3219056 w 3619883"/>
              <a:gd name="connsiteY133" fmla="*/ 55536 h 4297250"/>
              <a:gd name="connsiteX134" fmla="*/ 3263425 w 3619883"/>
              <a:gd name="connsiteY134" fmla="*/ 51706 h 4297250"/>
              <a:gd name="connsiteX135" fmla="*/ 3296219 w 3619883"/>
              <a:gd name="connsiteY135" fmla="*/ 59147 h 4297250"/>
              <a:gd name="connsiteX136" fmla="*/ 3319094 w 3619883"/>
              <a:gd name="connsiteY136" fmla="*/ 42500 h 4297250"/>
              <a:gd name="connsiteX137" fmla="*/ 3420511 w 3619883"/>
              <a:gd name="connsiteY137" fmla="*/ 0 h 4297250"/>
              <a:gd name="connsiteX138" fmla="*/ 3453305 w 3619883"/>
              <a:gd name="connsiteY138" fmla="*/ 7440 h 4297250"/>
              <a:gd name="connsiteX139" fmla="*/ 3496571 w 3619883"/>
              <a:gd name="connsiteY139" fmla="*/ 27182 h 4297250"/>
              <a:gd name="connsiteX140" fmla="*/ 3602117 w 3619883"/>
              <a:gd name="connsiteY140" fmla="*/ 132521 h 4297250"/>
              <a:gd name="connsiteX141" fmla="*/ 3619883 w 3619883"/>
              <a:gd name="connsiteY141" fmla="*/ 140049 h 4297250"/>
              <a:gd name="connsiteX142" fmla="*/ 3619883 w 3619883"/>
              <a:gd name="connsiteY14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270899 w 3619883"/>
              <a:gd name="connsiteY2" fmla="*/ 4128157 h 4297250"/>
              <a:gd name="connsiteX3" fmla="*/ 3338374 w 3619883"/>
              <a:gd name="connsiteY3" fmla="*/ 4297250 h 4297250"/>
              <a:gd name="connsiteX4" fmla="*/ 3269726 w 3619883"/>
              <a:gd name="connsiteY4" fmla="*/ 4275461 h 4297250"/>
              <a:gd name="connsiteX5" fmla="*/ 3052674 w 3619883"/>
              <a:gd name="connsiteY5" fmla="*/ 4275461 h 4297250"/>
              <a:gd name="connsiteX6" fmla="*/ 3096002 w 3619883"/>
              <a:gd name="connsiteY6" fmla="*/ 4128157 h 4297250"/>
              <a:gd name="connsiteX7" fmla="*/ 3137725 w 3619883"/>
              <a:gd name="connsiteY7" fmla="*/ 4128157 h 4297250"/>
              <a:gd name="connsiteX8" fmla="*/ 3137725 w 3619883"/>
              <a:gd name="connsiteY8" fmla="*/ 3951392 h 4297250"/>
              <a:gd name="connsiteX9" fmla="*/ 2959941 w 3619883"/>
              <a:gd name="connsiteY9" fmla="*/ 3951392 h 4297250"/>
              <a:gd name="connsiteX10" fmla="*/ 2959941 w 3619883"/>
              <a:gd name="connsiteY10" fmla="*/ 4128157 h 4297250"/>
              <a:gd name="connsiteX11" fmla="*/ 2996846 w 3619883"/>
              <a:gd name="connsiteY11" fmla="*/ 4128157 h 4297250"/>
              <a:gd name="connsiteX12" fmla="*/ 3014011 w 3619883"/>
              <a:gd name="connsiteY12" fmla="*/ 4275461 h 4297250"/>
              <a:gd name="connsiteX13" fmla="*/ 2761042 w 3619883"/>
              <a:gd name="connsiteY13" fmla="*/ 4275461 h 4297250"/>
              <a:gd name="connsiteX14" fmla="*/ 2761042 w 3619883"/>
              <a:gd name="connsiteY14" fmla="*/ 4128157 h 4297250"/>
              <a:gd name="connsiteX15" fmla="*/ 2826768 w 3619883"/>
              <a:gd name="connsiteY15" fmla="*/ 4128157 h 4297250"/>
              <a:gd name="connsiteX16" fmla="*/ 2826768 w 3619883"/>
              <a:gd name="connsiteY16" fmla="*/ 3951392 h 4297250"/>
              <a:gd name="connsiteX17" fmla="*/ 2648983 w 3619883"/>
              <a:gd name="connsiteY17" fmla="*/ 3951392 h 4297250"/>
              <a:gd name="connsiteX18" fmla="*/ 2648983 w 3619883"/>
              <a:gd name="connsiteY18" fmla="*/ 4128157 h 4297250"/>
              <a:gd name="connsiteX19" fmla="*/ 2690646 w 3619883"/>
              <a:gd name="connsiteY19" fmla="*/ 4128157 h 4297250"/>
              <a:gd name="connsiteX20" fmla="*/ 2690646 w 3619883"/>
              <a:gd name="connsiteY20" fmla="*/ 4275461 h 4297250"/>
              <a:gd name="connsiteX21" fmla="*/ 2511710 w 3619883"/>
              <a:gd name="connsiteY21" fmla="*/ 4275461 h 4297250"/>
              <a:gd name="connsiteX22" fmla="*/ 2454288 w 3619883"/>
              <a:gd name="connsiteY22" fmla="*/ 4128157 h 4297250"/>
              <a:gd name="connsiteX23" fmla="*/ 2515810 w 3619883"/>
              <a:gd name="connsiteY23" fmla="*/ 4128157 h 4297250"/>
              <a:gd name="connsiteX24" fmla="*/ 2515810 w 3619883"/>
              <a:gd name="connsiteY24" fmla="*/ 3951392 h 4297250"/>
              <a:gd name="connsiteX25" fmla="*/ 2338025 w 3619883"/>
              <a:gd name="connsiteY25" fmla="*/ 3951392 h 4297250"/>
              <a:gd name="connsiteX26" fmla="*/ 2338025 w 3619883"/>
              <a:gd name="connsiteY26" fmla="*/ 4128157 h 4297250"/>
              <a:gd name="connsiteX27" fmla="*/ 2395120 w 3619883"/>
              <a:gd name="connsiteY27" fmla="*/ 4128157 h 4297250"/>
              <a:gd name="connsiteX28" fmla="*/ 2337697 w 3619883"/>
              <a:gd name="connsiteY28" fmla="*/ 4275461 h 4297250"/>
              <a:gd name="connsiteX29" fmla="*/ 2150155 w 3619883"/>
              <a:gd name="connsiteY29" fmla="*/ 4275461 h 4297250"/>
              <a:gd name="connsiteX30" fmla="*/ 2150155 w 3619883"/>
              <a:gd name="connsiteY30" fmla="*/ 4128157 h 4297250"/>
              <a:gd name="connsiteX31" fmla="*/ 2204852 w 3619883"/>
              <a:gd name="connsiteY31" fmla="*/ 4128157 h 4297250"/>
              <a:gd name="connsiteX32" fmla="*/ 2204852 w 3619883"/>
              <a:gd name="connsiteY32" fmla="*/ 3951392 h 4297250"/>
              <a:gd name="connsiteX33" fmla="*/ 2027068 w 3619883"/>
              <a:gd name="connsiteY33" fmla="*/ 3951392 h 4297250"/>
              <a:gd name="connsiteX34" fmla="*/ 2027068 w 3619883"/>
              <a:gd name="connsiteY34" fmla="*/ 4128157 h 4297250"/>
              <a:gd name="connsiteX35" fmla="*/ 2079759 w 3619883"/>
              <a:gd name="connsiteY35" fmla="*/ 4128157 h 4297250"/>
              <a:gd name="connsiteX36" fmla="*/ 2079759 w 3619883"/>
              <a:gd name="connsiteY36" fmla="*/ 4275461 h 4297250"/>
              <a:gd name="connsiteX37" fmla="*/ 1824703 w 3619883"/>
              <a:gd name="connsiteY37" fmla="*/ 4275461 h 4297250"/>
              <a:gd name="connsiteX38" fmla="*/ 1834468 w 3619883"/>
              <a:gd name="connsiteY38" fmla="*/ 4128157 h 4297250"/>
              <a:gd name="connsiteX39" fmla="*/ 1893894 w 3619883"/>
              <a:gd name="connsiteY39" fmla="*/ 4128157 h 4297250"/>
              <a:gd name="connsiteX40" fmla="*/ 1893894 w 3619883"/>
              <a:gd name="connsiteY40" fmla="*/ 3951392 h 4297250"/>
              <a:gd name="connsiteX41" fmla="*/ 1716110 w 3619883"/>
              <a:gd name="connsiteY41" fmla="*/ 3951392 h 4297250"/>
              <a:gd name="connsiteX42" fmla="*/ 1716110 w 3619883"/>
              <a:gd name="connsiteY42" fmla="*/ 4006431 h 4297250"/>
              <a:gd name="connsiteX43" fmla="*/ 1703447 w 3619883"/>
              <a:gd name="connsiteY43" fmla="*/ 4007960 h 4297250"/>
              <a:gd name="connsiteX44" fmla="*/ 1716110 w 3619883"/>
              <a:gd name="connsiteY44" fmla="*/ 4044284 h 4297250"/>
              <a:gd name="connsiteX45" fmla="*/ 1716110 w 3619883"/>
              <a:gd name="connsiteY45" fmla="*/ 4128157 h 4297250"/>
              <a:gd name="connsiteX46" fmla="*/ 1745346 w 3619883"/>
              <a:gd name="connsiteY46" fmla="*/ 4128157 h 4297250"/>
              <a:gd name="connsiteX47" fmla="*/ 1796694 w 3619883"/>
              <a:gd name="connsiteY47" fmla="*/ 4275461 h 4297250"/>
              <a:gd name="connsiteX48" fmla="*/ 1558844 w 3619883"/>
              <a:gd name="connsiteY48" fmla="*/ 4275461 h 4297250"/>
              <a:gd name="connsiteX49" fmla="*/ 1517252 w 3619883"/>
              <a:gd name="connsiteY49" fmla="*/ 4128157 h 4297250"/>
              <a:gd name="connsiteX50" fmla="*/ 1582936 w 3619883"/>
              <a:gd name="connsiteY50" fmla="*/ 4128157 h 4297250"/>
              <a:gd name="connsiteX51" fmla="*/ 1582936 w 3619883"/>
              <a:gd name="connsiteY51" fmla="*/ 3951392 h 4297250"/>
              <a:gd name="connsiteX52" fmla="*/ 1405151 w 3619883"/>
              <a:gd name="connsiteY52" fmla="*/ 3951392 h 4297250"/>
              <a:gd name="connsiteX53" fmla="*/ 1405151 w 3619883"/>
              <a:gd name="connsiteY53" fmla="*/ 4128157 h 4297250"/>
              <a:gd name="connsiteX54" fmla="*/ 1468988 w 3619883"/>
              <a:gd name="connsiteY54" fmla="*/ 4128157 h 4297250"/>
              <a:gd name="connsiteX55" fmla="*/ 1427396 w 3619883"/>
              <a:gd name="connsiteY55" fmla="*/ 4275461 h 4297250"/>
              <a:gd name="connsiteX56" fmla="*/ 1210751 w 3619883"/>
              <a:gd name="connsiteY56" fmla="*/ 4275461 h 4297250"/>
              <a:gd name="connsiteX57" fmla="*/ 1210751 w 3619883"/>
              <a:gd name="connsiteY57" fmla="*/ 4128157 h 4297250"/>
              <a:gd name="connsiteX58" fmla="*/ 1271978 w 3619883"/>
              <a:gd name="connsiteY58" fmla="*/ 4128157 h 4297250"/>
              <a:gd name="connsiteX59" fmla="*/ 1271978 w 3619883"/>
              <a:gd name="connsiteY59" fmla="*/ 3951392 h 4297250"/>
              <a:gd name="connsiteX60" fmla="*/ 1094193 w 3619883"/>
              <a:gd name="connsiteY60" fmla="*/ 3951392 h 4297250"/>
              <a:gd name="connsiteX61" fmla="*/ 1094193 w 3619883"/>
              <a:gd name="connsiteY61" fmla="*/ 4128157 h 4297250"/>
              <a:gd name="connsiteX62" fmla="*/ 1140354 w 3619883"/>
              <a:gd name="connsiteY62" fmla="*/ 4128157 h 4297250"/>
              <a:gd name="connsiteX63" fmla="*/ 1140354 w 3619883"/>
              <a:gd name="connsiteY63" fmla="*/ 4275461 h 4297250"/>
              <a:gd name="connsiteX64" fmla="*/ 953807 w 3619883"/>
              <a:gd name="connsiteY64" fmla="*/ 4275461 h 4297250"/>
              <a:gd name="connsiteX65" fmla="*/ 912215 w 3619883"/>
              <a:gd name="connsiteY65" fmla="*/ 4128157 h 4297250"/>
              <a:gd name="connsiteX66" fmla="*/ 961020 w 3619883"/>
              <a:gd name="connsiteY66" fmla="*/ 4128157 h 4297250"/>
              <a:gd name="connsiteX67" fmla="*/ 961020 w 3619883"/>
              <a:gd name="connsiteY67" fmla="*/ 3951392 h 4297250"/>
              <a:gd name="connsiteX68" fmla="*/ 783235 w 3619883"/>
              <a:gd name="connsiteY68" fmla="*/ 3951392 h 4297250"/>
              <a:gd name="connsiteX69" fmla="*/ 783235 w 3619883"/>
              <a:gd name="connsiteY69" fmla="*/ 4128157 h 4297250"/>
              <a:gd name="connsiteX70" fmla="*/ 871024 w 3619883"/>
              <a:gd name="connsiteY70" fmla="*/ 4128157 h 4297250"/>
              <a:gd name="connsiteX71" fmla="*/ 829432 w 3619883"/>
              <a:gd name="connsiteY71" fmla="*/ 4275461 h 4297250"/>
              <a:gd name="connsiteX72" fmla="*/ 611484 w 3619883"/>
              <a:gd name="connsiteY72" fmla="*/ 4275461 h 4297250"/>
              <a:gd name="connsiteX73" fmla="*/ 621247 w 3619883"/>
              <a:gd name="connsiteY73" fmla="*/ 4128157 h 4297250"/>
              <a:gd name="connsiteX74" fmla="*/ 650062 w 3619883"/>
              <a:gd name="connsiteY74" fmla="*/ 4128157 h 4297250"/>
              <a:gd name="connsiteX75" fmla="*/ 650062 w 3619883"/>
              <a:gd name="connsiteY75" fmla="*/ 3951392 h 4297250"/>
              <a:gd name="connsiteX76" fmla="*/ 472277 w 3619883"/>
              <a:gd name="connsiteY76" fmla="*/ 3951392 h 4297250"/>
              <a:gd name="connsiteX77" fmla="*/ 472277 w 3619883"/>
              <a:gd name="connsiteY77" fmla="*/ 4128157 h 4297250"/>
              <a:gd name="connsiteX78" fmla="*/ 522650 w 3619883"/>
              <a:gd name="connsiteY78" fmla="*/ 4128157 h 4297250"/>
              <a:gd name="connsiteX79" fmla="*/ 573998 w 3619883"/>
              <a:gd name="connsiteY79" fmla="*/ 4275461 h 4297250"/>
              <a:gd name="connsiteX80" fmla="*/ 336164 w 3619883"/>
              <a:gd name="connsiteY80" fmla="*/ 4275461 h 4297250"/>
              <a:gd name="connsiteX81" fmla="*/ 294572 w 3619883"/>
              <a:gd name="connsiteY81" fmla="*/ 4128157 h 4297250"/>
              <a:gd name="connsiteX82" fmla="*/ 339106 w 3619883"/>
              <a:gd name="connsiteY82" fmla="*/ 4128157 h 4297250"/>
              <a:gd name="connsiteX83" fmla="*/ 339106 w 3619883"/>
              <a:gd name="connsiteY83" fmla="*/ 3951392 h 4297250"/>
              <a:gd name="connsiteX84" fmla="*/ 161321 w 3619883"/>
              <a:gd name="connsiteY84" fmla="*/ 3951392 h 4297250"/>
              <a:gd name="connsiteX85" fmla="*/ 161321 w 3619883"/>
              <a:gd name="connsiteY85" fmla="*/ 4128157 h 4297250"/>
              <a:gd name="connsiteX86" fmla="*/ 230914 w 3619883"/>
              <a:gd name="connsiteY86" fmla="*/ 4128157 h 4297250"/>
              <a:gd name="connsiteX87" fmla="*/ 189322 w 3619883"/>
              <a:gd name="connsiteY87" fmla="*/ 4275461 h 4297250"/>
              <a:gd name="connsiteX88" fmla="*/ 0 w 3619883"/>
              <a:gd name="connsiteY88" fmla="*/ 4275461 h 4297250"/>
              <a:gd name="connsiteX89" fmla="*/ 0 w 3619883"/>
              <a:gd name="connsiteY89" fmla="*/ 42229 h 4297250"/>
              <a:gd name="connsiteX90" fmla="*/ 42464 w 3619883"/>
              <a:gd name="connsiteY90" fmla="*/ 40518 h 4297250"/>
              <a:gd name="connsiteX91" fmla="*/ 137733 w 3619883"/>
              <a:gd name="connsiteY91" fmla="*/ 35355 h 4297250"/>
              <a:gd name="connsiteX92" fmla="*/ 270565 w 3619883"/>
              <a:gd name="connsiteY92" fmla="*/ 29759 h 4297250"/>
              <a:gd name="connsiteX93" fmla="*/ 479734 w 3619883"/>
              <a:gd name="connsiteY93" fmla="*/ 45455 h 4297250"/>
              <a:gd name="connsiteX94" fmla="*/ 524103 w 3619883"/>
              <a:gd name="connsiteY94" fmla="*/ 41625 h 4297250"/>
              <a:gd name="connsiteX95" fmla="*/ 624416 w 3619883"/>
              <a:gd name="connsiteY95" fmla="*/ 22696 h 4297250"/>
              <a:gd name="connsiteX96" fmla="*/ 657762 w 3619883"/>
              <a:gd name="connsiteY96" fmla="*/ 18351 h 4297250"/>
              <a:gd name="connsiteX97" fmla="*/ 690557 w 3619883"/>
              <a:gd name="connsiteY97" fmla="*/ 25792 h 4297250"/>
              <a:gd name="connsiteX98" fmla="*/ 745123 w 3619883"/>
              <a:gd name="connsiteY98" fmla="*/ 40157 h 4297250"/>
              <a:gd name="connsiteX99" fmla="*/ 789493 w 3619883"/>
              <a:gd name="connsiteY99" fmla="*/ 36327 h 4297250"/>
              <a:gd name="connsiteX100" fmla="*/ 854255 w 3619883"/>
              <a:gd name="connsiteY100" fmla="*/ 68887 h 4297250"/>
              <a:gd name="connsiteX101" fmla="*/ 897520 w 3619883"/>
              <a:gd name="connsiteY101" fmla="*/ 88629 h 4297250"/>
              <a:gd name="connsiteX102" fmla="*/ 940510 w 3619883"/>
              <a:gd name="connsiteY102" fmla="*/ 114265 h 4297250"/>
              <a:gd name="connsiteX103" fmla="*/ 1082712 w 3619883"/>
              <a:gd name="connsiteY103" fmla="*/ 144543 h 4297250"/>
              <a:gd name="connsiteX104" fmla="*/ 1205348 w 3619883"/>
              <a:gd name="connsiteY104" fmla="*/ 120753 h 4297250"/>
              <a:gd name="connsiteX105" fmla="*/ 1271764 w 3619883"/>
              <a:gd name="connsiteY105" fmla="*/ 117956 h 4297250"/>
              <a:gd name="connsiteX106" fmla="*/ 1315583 w 3619883"/>
              <a:gd name="connsiteY106" fmla="*/ 125912 h 4297250"/>
              <a:gd name="connsiteX107" fmla="*/ 1359125 w 3619883"/>
              <a:gd name="connsiteY107" fmla="*/ 139761 h 4297250"/>
              <a:gd name="connsiteX108" fmla="*/ 1391919 w 3619883"/>
              <a:gd name="connsiteY108" fmla="*/ 147202 h 4297250"/>
              <a:gd name="connsiteX109" fmla="*/ 1436563 w 3619883"/>
              <a:gd name="connsiteY109" fmla="*/ 137480 h 4297250"/>
              <a:gd name="connsiteX110" fmla="*/ 1471566 w 3619883"/>
              <a:gd name="connsiteY110" fmla="*/ 97777 h 4297250"/>
              <a:gd name="connsiteX111" fmla="*/ 1505739 w 3619883"/>
              <a:gd name="connsiteY111" fmla="*/ 75753 h 4297250"/>
              <a:gd name="connsiteX112" fmla="*/ 1590891 w 3619883"/>
              <a:gd name="connsiteY112" fmla="*/ 144702 h 4297250"/>
              <a:gd name="connsiteX113" fmla="*/ 1625616 w 3619883"/>
              <a:gd name="connsiteY113" fmla="*/ 110893 h 4297250"/>
              <a:gd name="connsiteX114" fmla="*/ 1658964 w 3619883"/>
              <a:gd name="connsiteY114" fmla="*/ 106547 h 4297250"/>
              <a:gd name="connsiteX115" fmla="*/ 1746598 w 3619883"/>
              <a:gd name="connsiteY115" fmla="*/ 122460 h 4297250"/>
              <a:gd name="connsiteX116" fmla="*/ 1811913 w 3619883"/>
              <a:gd name="connsiteY116" fmla="*/ 143234 h 4297250"/>
              <a:gd name="connsiteX117" fmla="*/ 1856557 w 3619883"/>
              <a:gd name="connsiteY117" fmla="*/ 133511 h 4297250"/>
              <a:gd name="connsiteX118" fmla="*/ 2066003 w 3619883"/>
              <a:gd name="connsiteY118" fmla="*/ 143313 h 4297250"/>
              <a:gd name="connsiteX119" fmla="*/ 2177615 w 3619883"/>
              <a:gd name="connsiteY119" fmla="*/ 119007 h 4297250"/>
              <a:gd name="connsiteX120" fmla="*/ 2255883 w 3619883"/>
              <a:gd name="connsiteY120" fmla="*/ 99047 h 4297250"/>
              <a:gd name="connsiteX121" fmla="*/ 2344622 w 3619883"/>
              <a:gd name="connsiteY121" fmla="*/ 91388 h 4297250"/>
              <a:gd name="connsiteX122" fmla="*/ 2455682 w 3619883"/>
              <a:gd name="connsiteY122" fmla="*/ 78869 h 4297250"/>
              <a:gd name="connsiteX123" fmla="*/ 2632609 w 3619883"/>
              <a:gd name="connsiteY123" fmla="*/ 75338 h 4297250"/>
              <a:gd name="connsiteX124" fmla="*/ 2742291 w 3619883"/>
              <a:gd name="connsiteY124" fmla="*/ 92282 h 4297250"/>
              <a:gd name="connsiteX125" fmla="*/ 2851974 w 3619883"/>
              <a:gd name="connsiteY125" fmla="*/ 109227 h 4297250"/>
              <a:gd name="connsiteX126" fmla="*/ 2907643 w 3619883"/>
              <a:gd name="connsiteY126" fmla="*/ 100020 h 4297250"/>
              <a:gd name="connsiteX127" fmla="*/ 2944022 w 3619883"/>
              <a:gd name="connsiteY127" fmla="*/ 30853 h 4297250"/>
              <a:gd name="connsiteX128" fmla="*/ 3022289 w 3619883"/>
              <a:gd name="connsiteY128" fmla="*/ 10893 h 4297250"/>
              <a:gd name="connsiteX129" fmla="*/ 3054807 w 3619883"/>
              <a:gd name="connsiteY129" fmla="*/ 24226 h 4297250"/>
              <a:gd name="connsiteX130" fmla="*/ 3141892 w 3619883"/>
              <a:gd name="connsiteY130" fmla="*/ 51925 h 4297250"/>
              <a:gd name="connsiteX131" fmla="*/ 3185711 w 3619883"/>
              <a:gd name="connsiteY131" fmla="*/ 59881 h 4297250"/>
              <a:gd name="connsiteX132" fmla="*/ 3219056 w 3619883"/>
              <a:gd name="connsiteY132" fmla="*/ 55536 h 4297250"/>
              <a:gd name="connsiteX133" fmla="*/ 3263425 w 3619883"/>
              <a:gd name="connsiteY133" fmla="*/ 51706 h 4297250"/>
              <a:gd name="connsiteX134" fmla="*/ 3296219 w 3619883"/>
              <a:gd name="connsiteY134" fmla="*/ 59147 h 4297250"/>
              <a:gd name="connsiteX135" fmla="*/ 3319094 w 3619883"/>
              <a:gd name="connsiteY135" fmla="*/ 42500 h 4297250"/>
              <a:gd name="connsiteX136" fmla="*/ 3420511 w 3619883"/>
              <a:gd name="connsiteY136" fmla="*/ 0 h 4297250"/>
              <a:gd name="connsiteX137" fmla="*/ 3453305 w 3619883"/>
              <a:gd name="connsiteY137" fmla="*/ 7440 h 4297250"/>
              <a:gd name="connsiteX138" fmla="*/ 3496571 w 3619883"/>
              <a:gd name="connsiteY138" fmla="*/ 27182 h 4297250"/>
              <a:gd name="connsiteX139" fmla="*/ 3602117 w 3619883"/>
              <a:gd name="connsiteY139" fmla="*/ 132521 h 4297250"/>
              <a:gd name="connsiteX140" fmla="*/ 3619883 w 3619883"/>
              <a:gd name="connsiteY140" fmla="*/ 140049 h 4297250"/>
              <a:gd name="connsiteX141" fmla="*/ 3619883 w 3619883"/>
              <a:gd name="connsiteY14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3137725 w 3619883"/>
              <a:gd name="connsiteY7" fmla="*/ 3951392 h 4297250"/>
              <a:gd name="connsiteX8" fmla="*/ 2959941 w 3619883"/>
              <a:gd name="connsiteY8" fmla="*/ 3951392 h 4297250"/>
              <a:gd name="connsiteX9" fmla="*/ 2959941 w 3619883"/>
              <a:gd name="connsiteY9" fmla="*/ 4128157 h 4297250"/>
              <a:gd name="connsiteX10" fmla="*/ 2996846 w 3619883"/>
              <a:gd name="connsiteY10" fmla="*/ 4128157 h 4297250"/>
              <a:gd name="connsiteX11" fmla="*/ 3014011 w 3619883"/>
              <a:gd name="connsiteY11" fmla="*/ 4275461 h 4297250"/>
              <a:gd name="connsiteX12" fmla="*/ 2761042 w 3619883"/>
              <a:gd name="connsiteY12" fmla="*/ 4275461 h 4297250"/>
              <a:gd name="connsiteX13" fmla="*/ 2761042 w 3619883"/>
              <a:gd name="connsiteY13" fmla="*/ 4128157 h 4297250"/>
              <a:gd name="connsiteX14" fmla="*/ 2826768 w 3619883"/>
              <a:gd name="connsiteY14" fmla="*/ 4128157 h 4297250"/>
              <a:gd name="connsiteX15" fmla="*/ 2826768 w 3619883"/>
              <a:gd name="connsiteY15" fmla="*/ 3951392 h 4297250"/>
              <a:gd name="connsiteX16" fmla="*/ 2648983 w 3619883"/>
              <a:gd name="connsiteY16" fmla="*/ 3951392 h 4297250"/>
              <a:gd name="connsiteX17" fmla="*/ 2648983 w 3619883"/>
              <a:gd name="connsiteY17" fmla="*/ 4128157 h 4297250"/>
              <a:gd name="connsiteX18" fmla="*/ 2690646 w 3619883"/>
              <a:gd name="connsiteY18" fmla="*/ 4128157 h 4297250"/>
              <a:gd name="connsiteX19" fmla="*/ 2690646 w 3619883"/>
              <a:gd name="connsiteY19" fmla="*/ 4275461 h 4297250"/>
              <a:gd name="connsiteX20" fmla="*/ 2511710 w 3619883"/>
              <a:gd name="connsiteY20" fmla="*/ 4275461 h 4297250"/>
              <a:gd name="connsiteX21" fmla="*/ 2454288 w 3619883"/>
              <a:gd name="connsiteY21" fmla="*/ 4128157 h 4297250"/>
              <a:gd name="connsiteX22" fmla="*/ 2515810 w 3619883"/>
              <a:gd name="connsiteY22" fmla="*/ 4128157 h 4297250"/>
              <a:gd name="connsiteX23" fmla="*/ 2515810 w 3619883"/>
              <a:gd name="connsiteY23" fmla="*/ 3951392 h 4297250"/>
              <a:gd name="connsiteX24" fmla="*/ 2338025 w 3619883"/>
              <a:gd name="connsiteY24" fmla="*/ 3951392 h 4297250"/>
              <a:gd name="connsiteX25" fmla="*/ 2338025 w 3619883"/>
              <a:gd name="connsiteY25" fmla="*/ 4128157 h 4297250"/>
              <a:gd name="connsiteX26" fmla="*/ 2395120 w 3619883"/>
              <a:gd name="connsiteY26" fmla="*/ 4128157 h 4297250"/>
              <a:gd name="connsiteX27" fmla="*/ 2337697 w 3619883"/>
              <a:gd name="connsiteY27" fmla="*/ 4275461 h 4297250"/>
              <a:gd name="connsiteX28" fmla="*/ 2150155 w 3619883"/>
              <a:gd name="connsiteY28" fmla="*/ 4275461 h 4297250"/>
              <a:gd name="connsiteX29" fmla="*/ 2150155 w 3619883"/>
              <a:gd name="connsiteY29" fmla="*/ 4128157 h 4297250"/>
              <a:gd name="connsiteX30" fmla="*/ 2204852 w 3619883"/>
              <a:gd name="connsiteY30" fmla="*/ 4128157 h 4297250"/>
              <a:gd name="connsiteX31" fmla="*/ 2204852 w 3619883"/>
              <a:gd name="connsiteY31" fmla="*/ 3951392 h 4297250"/>
              <a:gd name="connsiteX32" fmla="*/ 2027068 w 3619883"/>
              <a:gd name="connsiteY32" fmla="*/ 3951392 h 4297250"/>
              <a:gd name="connsiteX33" fmla="*/ 2027068 w 3619883"/>
              <a:gd name="connsiteY33" fmla="*/ 4128157 h 4297250"/>
              <a:gd name="connsiteX34" fmla="*/ 2079759 w 3619883"/>
              <a:gd name="connsiteY34" fmla="*/ 4128157 h 4297250"/>
              <a:gd name="connsiteX35" fmla="*/ 2079759 w 3619883"/>
              <a:gd name="connsiteY35" fmla="*/ 4275461 h 4297250"/>
              <a:gd name="connsiteX36" fmla="*/ 1824703 w 3619883"/>
              <a:gd name="connsiteY36" fmla="*/ 4275461 h 4297250"/>
              <a:gd name="connsiteX37" fmla="*/ 1834468 w 3619883"/>
              <a:gd name="connsiteY37" fmla="*/ 4128157 h 4297250"/>
              <a:gd name="connsiteX38" fmla="*/ 1893894 w 3619883"/>
              <a:gd name="connsiteY38" fmla="*/ 4128157 h 4297250"/>
              <a:gd name="connsiteX39" fmla="*/ 1893894 w 3619883"/>
              <a:gd name="connsiteY39" fmla="*/ 3951392 h 4297250"/>
              <a:gd name="connsiteX40" fmla="*/ 1716110 w 3619883"/>
              <a:gd name="connsiteY40" fmla="*/ 3951392 h 4297250"/>
              <a:gd name="connsiteX41" fmla="*/ 1716110 w 3619883"/>
              <a:gd name="connsiteY41" fmla="*/ 4006431 h 4297250"/>
              <a:gd name="connsiteX42" fmla="*/ 1703447 w 3619883"/>
              <a:gd name="connsiteY42" fmla="*/ 4007960 h 4297250"/>
              <a:gd name="connsiteX43" fmla="*/ 1716110 w 3619883"/>
              <a:gd name="connsiteY43" fmla="*/ 4044284 h 4297250"/>
              <a:gd name="connsiteX44" fmla="*/ 1716110 w 3619883"/>
              <a:gd name="connsiteY44" fmla="*/ 4128157 h 4297250"/>
              <a:gd name="connsiteX45" fmla="*/ 1745346 w 3619883"/>
              <a:gd name="connsiteY45" fmla="*/ 4128157 h 4297250"/>
              <a:gd name="connsiteX46" fmla="*/ 1796694 w 3619883"/>
              <a:gd name="connsiteY46" fmla="*/ 4275461 h 4297250"/>
              <a:gd name="connsiteX47" fmla="*/ 1558844 w 3619883"/>
              <a:gd name="connsiteY47" fmla="*/ 4275461 h 4297250"/>
              <a:gd name="connsiteX48" fmla="*/ 1517252 w 3619883"/>
              <a:gd name="connsiteY48" fmla="*/ 4128157 h 4297250"/>
              <a:gd name="connsiteX49" fmla="*/ 1582936 w 3619883"/>
              <a:gd name="connsiteY49" fmla="*/ 4128157 h 4297250"/>
              <a:gd name="connsiteX50" fmla="*/ 1582936 w 3619883"/>
              <a:gd name="connsiteY50" fmla="*/ 3951392 h 4297250"/>
              <a:gd name="connsiteX51" fmla="*/ 1405151 w 3619883"/>
              <a:gd name="connsiteY51" fmla="*/ 3951392 h 4297250"/>
              <a:gd name="connsiteX52" fmla="*/ 1405151 w 3619883"/>
              <a:gd name="connsiteY52" fmla="*/ 4128157 h 4297250"/>
              <a:gd name="connsiteX53" fmla="*/ 1468988 w 3619883"/>
              <a:gd name="connsiteY53" fmla="*/ 4128157 h 4297250"/>
              <a:gd name="connsiteX54" fmla="*/ 1427396 w 3619883"/>
              <a:gd name="connsiteY54" fmla="*/ 4275461 h 4297250"/>
              <a:gd name="connsiteX55" fmla="*/ 1210751 w 3619883"/>
              <a:gd name="connsiteY55" fmla="*/ 4275461 h 4297250"/>
              <a:gd name="connsiteX56" fmla="*/ 1210751 w 3619883"/>
              <a:gd name="connsiteY56" fmla="*/ 4128157 h 4297250"/>
              <a:gd name="connsiteX57" fmla="*/ 1271978 w 3619883"/>
              <a:gd name="connsiteY57" fmla="*/ 4128157 h 4297250"/>
              <a:gd name="connsiteX58" fmla="*/ 1271978 w 3619883"/>
              <a:gd name="connsiteY58" fmla="*/ 3951392 h 4297250"/>
              <a:gd name="connsiteX59" fmla="*/ 1094193 w 3619883"/>
              <a:gd name="connsiteY59" fmla="*/ 3951392 h 4297250"/>
              <a:gd name="connsiteX60" fmla="*/ 1094193 w 3619883"/>
              <a:gd name="connsiteY60" fmla="*/ 4128157 h 4297250"/>
              <a:gd name="connsiteX61" fmla="*/ 1140354 w 3619883"/>
              <a:gd name="connsiteY61" fmla="*/ 4128157 h 4297250"/>
              <a:gd name="connsiteX62" fmla="*/ 1140354 w 3619883"/>
              <a:gd name="connsiteY62" fmla="*/ 4275461 h 4297250"/>
              <a:gd name="connsiteX63" fmla="*/ 953807 w 3619883"/>
              <a:gd name="connsiteY63" fmla="*/ 4275461 h 4297250"/>
              <a:gd name="connsiteX64" fmla="*/ 912215 w 3619883"/>
              <a:gd name="connsiteY64" fmla="*/ 4128157 h 4297250"/>
              <a:gd name="connsiteX65" fmla="*/ 961020 w 3619883"/>
              <a:gd name="connsiteY65" fmla="*/ 4128157 h 4297250"/>
              <a:gd name="connsiteX66" fmla="*/ 961020 w 3619883"/>
              <a:gd name="connsiteY66" fmla="*/ 3951392 h 4297250"/>
              <a:gd name="connsiteX67" fmla="*/ 783235 w 3619883"/>
              <a:gd name="connsiteY67" fmla="*/ 3951392 h 4297250"/>
              <a:gd name="connsiteX68" fmla="*/ 783235 w 3619883"/>
              <a:gd name="connsiteY68" fmla="*/ 4128157 h 4297250"/>
              <a:gd name="connsiteX69" fmla="*/ 871024 w 3619883"/>
              <a:gd name="connsiteY69" fmla="*/ 4128157 h 4297250"/>
              <a:gd name="connsiteX70" fmla="*/ 829432 w 3619883"/>
              <a:gd name="connsiteY70" fmla="*/ 4275461 h 4297250"/>
              <a:gd name="connsiteX71" fmla="*/ 611484 w 3619883"/>
              <a:gd name="connsiteY71" fmla="*/ 4275461 h 4297250"/>
              <a:gd name="connsiteX72" fmla="*/ 621247 w 3619883"/>
              <a:gd name="connsiteY72" fmla="*/ 4128157 h 4297250"/>
              <a:gd name="connsiteX73" fmla="*/ 650062 w 3619883"/>
              <a:gd name="connsiteY73" fmla="*/ 4128157 h 4297250"/>
              <a:gd name="connsiteX74" fmla="*/ 650062 w 3619883"/>
              <a:gd name="connsiteY74" fmla="*/ 3951392 h 4297250"/>
              <a:gd name="connsiteX75" fmla="*/ 472277 w 3619883"/>
              <a:gd name="connsiteY75" fmla="*/ 3951392 h 4297250"/>
              <a:gd name="connsiteX76" fmla="*/ 472277 w 3619883"/>
              <a:gd name="connsiteY76" fmla="*/ 4128157 h 4297250"/>
              <a:gd name="connsiteX77" fmla="*/ 522650 w 3619883"/>
              <a:gd name="connsiteY77" fmla="*/ 4128157 h 4297250"/>
              <a:gd name="connsiteX78" fmla="*/ 573998 w 3619883"/>
              <a:gd name="connsiteY78" fmla="*/ 4275461 h 4297250"/>
              <a:gd name="connsiteX79" fmla="*/ 336164 w 3619883"/>
              <a:gd name="connsiteY79" fmla="*/ 4275461 h 4297250"/>
              <a:gd name="connsiteX80" fmla="*/ 294572 w 3619883"/>
              <a:gd name="connsiteY80" fmla="*/ 4128157 h 4297250"/>
              <a:gd name="connsiteX81" fmla="*/ 339106 w 3619883"/>
              <a:gd name="connsiteY81" fmla="*/ 4128157 h 4297250"/>
              <a:gd name="connsiteX82" fmla="*/ 339106 w 3619883"/>
              <a:gd name="connsiteY82" fmla="*/ 3951392 h 4297250"/>
              <a:gd name="connsiteX83" fmla="*/ 161321 w 3619883"/>
              <a:gd name="connsiteY83" fmla="*/ 3951392 h 4297250"/>
              <a:gd name="connsiteX84" fmla="*/ 161321 w 3619883"/>
              <a:gd name="connsiteY84" fmla="*/ 4128157 h 4297250"/>
              <a:gd name="connsiteX85" fmla="*/ 230914 w 3619883"/>
              <a:gd name="connsiteY85" fmla="*/ 4128157 h 4297250"/>
              <a:gd name="connsiteX86" fmla="*/ 189322 w 3619883"/>
              <a:gd name="connsiteY86" fmla="*/ 4275461 h 4297250"/>
              <a:gd name="connsiteX87" fmla="*/ 0 w 3619883"/>
              <a:gd name="connsiteY87" fmla="*/ 4275461 h 4297250"/>
              <a:gd name="connsiteX88" fmla="*/ 0 w 3619883"/>
              <a:gd name="connsiteY88" fmla="*/ 42229 h 4297250"/>
              <a:gd name="connsiteX89" fmla="*/ 42464 w 3619883"/>
              <a:gd name="connsiteY89" fmla="*/ 40518 h 4297250"/>
              <a:gd name="connsiteX90" fmla="*/ 137733 w 3619883"/>
              <a:gd name="connsiteY90" fmla="*/ 35355 h 4297250"/>
              <a:gd name="connsiteX91" fmla="*/ 270565 w 3619883"/>
              <a:gd name="connsiteY91" fmla="*/ 29759 h 4297250"/>
              <a:gd name="connsiteX92" fmla="*/ 479734 w 3619883"/>
              <a:gd name="connsiteY92" fmla="*/ 45455 h 4297250"/>
              <a:gd name="connsiteX93" fmla="*/ 524103 w 3619883"/>
              <a:gd name="connsiteY93" fmla="*/ 41625 h 4297250"/>
              <a:gd name="connsiteX94" fmla="*/ 624416 w 3619883"/>
              <a:gd name="connsiteY94" fmla="*/ 22696 h 4297250"/>
              <a:gd name="connsiteX95" fmla="*/ 657762 w 3619883"/>
              <a:gd name="connsiteY95" fmla="*/ 18351 h 4297250"/>
              <a:gd name="connsiteX96" fmla="*/ 690557 w 3619883"/>
              <a:gd name="connsiteY96" fmla="*/ 25792 h 4297250"/>
              <a:gd name="connsiteX97" fmla="*/ 745123 w 3619883"/>
              <a:gd name="connsiteY97" fmla="*/ 40157 h 4297250"/>
              <a:gd name="connsiteX98" fmla="*/ 789493 w 3619883"/>
              <a:gd name="connsiteY98" fmla="*/ 36327 h 4297250"/>
              <a:gd name="connsiteX99" fmla="*/ 854255 w 3619883"/>
              <a:gd name="connsiteY99" fmla="*/ 68887 h 4297250"/>
              <a:gd name="connsiteX100" fmla="*/ 897520 w 3619883"/>
              <a:gd name="connsiteY100" fmla="*/ 88629 h 4297250"/>
              <a:gd name="connsiteX101" fmla="*/ 940510 w 3619883"/>
              <a:gd name="connsiteY101" fmla="*/ 114265 h 4297250"/>
              <a:gd name="connsiteX102" fmla="*/ 1082712 w 3619883"/>
              <a:gd name="connsiteY102" fmla="*/ 144543 h 4297250"/>
              <a:gd name="connsiteX103" fmla="*/ 1205348 w 3619883"/>
              <a:gd name="connsiteY103" fmla="*/ 120753 h 4297250"/>
              <a:gd name="connsiteX104" fmla="*/ 1271764 w 3619883"/>
              <a:gd name="connsiteY104" fmla="*/ 117956 h 4297250"/>
              <a:gd name="connsiteX105" fmla="*/ 1315583 w 3619883"/>
              <a:gd name="connsiteY105" fmla="*/ 125912 h 4297250"/>
              <a:gd name="connsiteX106" fmla="*/ 1359125 w 3619883"/>
              <a:gd name="connsiteY106" fmla="*/ 139761 h 4297250"/>
              <a:gd name="connsiteX107" fmla="*/ 1391919 w 3619883"/>
              <a:gd name="connsiteY107" fmla="*/ 147202 h 4297250"/>
              <a:gd name="connsiteX108" fmla="*/ 1436563 w 3619883"/>
              <a:gd name="connsiteY108" fmla="*/ 137480 h 4297250"/>
              <a:gd name="connsiteX109" fmla="*/ 1471566 w 3619883"/>
              <a:gd name="connsiteY109" fmla="*/ 97777 h 4297250"/>
              <a:gd name="connsiteX110" fmla="*/ 1505739 w 3619883"/>
              <a:gd name="connsiteY110" fmla="*/ 75753 h 4297250"/>
              <a:gd name="connsiteX111" fmla="*/ 1590891 w 3619883"/>
              <a:gd name="connsiteY111" fmla="*/ 144702 h 4297250"/>
              <a:gd name="connsiteX112" fmla="*/ 1625616 w 3619883"/>
              <a:gd name="connsiteY112" fmla="*/ 110893 h 4297250"/>
              <a:gd name="connsiteX113" fmla="*/ 1658964 w 3619883"/>
              <a:gd name="connsiteY113" fmla="*/ 106547 h 4297250"/>
              <a:gd name="connsiteX114" fmla="*/ 1746598 w 3619883"/>
              <a:gd name="connsiteY114" fmla="*/ 122460 h 4297250"/>
              <a:gd name="connsiteX115" fmla="*/ 1811913 w 3619883"/>
              <a:gd name="connsiteY115" fmla="*/ 143234 h 4297250"/>
              <a:gd name="connsiteX116" fmla="*/ 1856557 w 3619883"/>
              <a:gd name="connsiteY116" fmla="*/ 133511 h 4297250"/>
              <a:gd name="connsiteX117" fmla="*/ 2066003 w 3619883"/>
              <a:gd name="connsiteY117" fmla="*/ 143313 h 4297250"/>
              <a:gd name="connsiteX118" fmla="*/ 2177615 w 3619883"/>
              <a:gd name="connsiteY118" fmla="*/ 119007 h 4297250"/>
              <a:gd name="connsiteX119" fmla="*/ 2255883 w 3619883"/>
              <a:gd name="connsiteY119" fmla="*/ 99047 h 4297250"/>
              <a:gd name="connsiteX120" fmla="*/ 2344622 w 3619883"/>
              <a:gd name="connsiteY120" fmla="*/ 91388 h 4297250"/>
              <a:gd name="connsiteX121" fmla="*/ 2455682 w 3619883"/>
              <a:gd name="connsiteY121" fmla="*/ 78869 h 4297250"/>
              <a:gd name="connsiteX122" fmla="*/ 2632609 w 3619883"/>
              <a:gd name="connsiteY122" fmla="*/ 75338 h 4297250"/>
              <a:gd name="connsiteX123" fmla="*/ 2742291 w 3619883"/>
              <a:gd name="connsiteY123" fmla="*/ 92282 h 4297250"/>
              <a:gd name="connsiteX124" fmla="*/ 2851974 w 3619883"/>
              <a:gd name="connsiteY124" fmla="*/ 109227 h 4297250"/>
              <a:gd name="connsiteX125" fmla="*/ 2907643 w 3619883"/>
              <a:gd name="connsiteY125" fmla="*/ 100020 h 4297250"/>
              <a:gd name="connsiteX126" fmla="*/ 2944022 w 3619883"/>
              <a:gd name="connsiteY126" fmla="*/ 30853 h 4297250"/>
              <a:gd name="connsiteX127" fmla="*/ 3022289 w 3619883"/>
              <a:gd name="connsiteY127" fmla="*/ 10893 h 4297250"/>
              <a:gd name="connsiteX128" fmla="*/ 3054807 w 3619883"/>
              <a:gd name="connsiteY128" fmla="*/ 24226 h 4297250"/>
              <a:gd name="connsiteX129" fmla="*/ 3141892 w 3619883"/>
              <a:gd name="connsiteY129" fmla="*/ 51925 h 4297250"/>
              <a:gd name="connsiteX130" fmla="*/ 3185711 w 3619883"/>
              <a:gd name="connsiteY130" fmla="*/ 59881 h 4297250"/>
              <a:gd name="connsiteX131" fmla="*/ 3219056 w 3619883"/>
              <a:gd name="connsiteY131" fmla="*/ 55536 h 4297250"/>
              <a:gd name="connsiteX132" fmla="*/ 3263425 w 3619883"/>
              <a:gd name="connsiteY132" fmla="*/ 51706 h 4297250"/>
              <a:gd name="connsiteX133" fmla="*/ 3296219 w 3619883"/>
              <a:gd name="connsiteY133" fmla="*/ 59147 h 4297250"/>
              <a:gd name="connsiteX134" fmla="*/ 3319094 w 3619883"/>
              <a:gd name="connsiteY134" fmla="*/ 42500 h 4297250"/>
              <a:gd name="connsiteX135" fmla="*/ 3420511 w 3619883"/>
              <a:gd name="connsiteY135" fmla="*/ 0 h 4297250"/>
              <a:gd name="connsiteX136" fmla="*/ 3453305 w 3619883"/>
              <a:gd name="connsiteY136" fmla="*/ 7440 h 4297250"/>
              <a:gd name="connsiteX137" fmla="*/ 3496571 w 3619883"/>
              <a:gd name="connsiteY137" fmla="*/ 27182 h 4297250"/>
              <a:gd name="connsiteX138" fmla="*/ 3602117 w 3619883"/>
              <a:gd name="connsiteY138" fmla="*/ 132521 h 4297250"/>
              <a:gd name="connsiteX139" fmla="*/ 3619883 w 3619883"/>
              <a:gd name="connsiteY139" fmla="*/ 140049 h 4297250"/>
              <a:gd name="connsiteX140" fmla="*/ 3619883 w 3619883"/>
              <a:gd name="connsiteY14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2959941 w 3619883"/>
              <a:gd name="connsiteY7" fmla="*/ 3951392 h 4297250"/>
              <a:gd name="connsiteX8" fmla="*/ 2959941 w 3619883"/>
              <a:gd name="connsiteY8" fmla="*/ 4128157 h 4297250"/>
              <a:gd name="connsiteX9" fmla="*/ 2996846 w 3619883"/>
              <a:gd name="connsiteY9" fmla="*/ 4128157 h 4297250"/>
              <a:gd name="connsiteX10" fmla="*/ 3014011 w 3619883"/>
              <a:gd name="connsiteY10" fmla="*/ 4275461 h 4297250"/>
              <a:gd name="connsiteX11" fmla="*/ 2761042 w 3619883"/>
              <a:gd name="connsiteY11" fmla="*/ 4275461 h 4297250"/>
              <a:gd name="connsiteX12" fmla="*/ 2761042 w 3619883"/>
              <a:gd name="connsiteY12" fmla="*/ 4128157 h 4297250"/>
              <a:gd name="connsiteX13" fmla="*/ 2826768 w 3619883"/>
              <a:gd name="connsiteY13" fmla="*/ 4128157 h 4297250"/>
              <a:gd name="connsiteX14" fmla="*/ 2826768 w 3619883"/>
              <a:gd name="connsiteY14" fmla="*/ 3951392 h 4297250"/>
              <a:gd name="connsiteX15" fmla="*/ 2648983 w 3619883"/>
              <a:gd name="connsiteY15" fmla="*/ 3951392 h 4297250"/>
              <a:gd name="connsiteX16" fmla="*/ 2648983 w 3619883"/>
              <a:gd name="connsiteY16" fmla="*/ 4128157 h 4297250"/>
              <a:gd name="connsiteX17" fmla="*/ 2690646 w 3619883"/>
              <a:gd name="connsiteY17" fmla="*/ 4128157 h 4297250"/>
              <a:gd name="connsiteX18" fmla="*/ 2690646 w 3619883"/>
              <a:gd name="connsiteY18" fmla="*/ 4275461 h 4297250"/>
              <a:gd name="connsiteX19" fmla="*/ 2511710 w 3619883"/>
              <a:gd name="connsiteY19" fmla="*/ 4275461 h 4297250"/>
              <a:gd name="connsiteX20" fmla="*/ 2454288 w 3619883"/>
              <a:gd name="connsiteY20" fmla="*/ 4128157 h 4297250"/>
              <a:gd name="connsiteX21" fmla="*/ 2515810 w 3619883"/>
              <a:gd name="connsiteY21" fmla="*/ 4128157 h 4297250"/>
              <a:gd name="connsiteX22" fmla="*/ 2515810 w 3619883"/>
              <a:gd name="connsiteY22" fmla="*/ 3951392 h 4297250"/>
              <a:gd name="connsiteX23" fmla="*/ 2338025 w 3619883"/>
              <a:gd name="connsiteY23" fmla="*/ 3951392 h 4297250"/>
              <a:gd name="connsiteX24" fmla="*/ 2338025 w 3619883"/>
              <a:gd name="connsiteY24" fmla="*/ 4128157 h 4297250"/>
              <a:gd name="connsiteX25" fmla="*/ 2395120 w 3619883"/>
              <a:gd name="connsiteY25" fmla="*/ 4128157 h 4297250"/>
              <a:gd name="connsiteX26" fmla="*/ 2337697 w 3619883"/>
              <a:gd name="connsiteY26" fmla="*/ 4275461 h 4297250"/>
              <a:gd name="connsiteX27" fmla="*/ 2150155 w 3619883"/>
              <a:gd name="connsiteY27" fmla="*/ 4275461 h 4297250"/>
              <a:gd name="connsiteX28" fmla="*/ 2150155 w 3619883"/>
              <a:gd name="connsiteY28" fmla="*/ 4128157 h 4297250"/>
              <a:gd name="connsiteX29" fmla="*/ 2204852 w 3619883"/>
              <a:gd name="connsiteY29" fmla="*/ 4128157 h 4297250"/>
              <a:gd name="connsiteX30" fmla="*/ 2204852 w 3619883"/>
              <a:gd name="connsiteY30" fmla="*/ 3951392 h 4297250"/>
              <a:gd name="connsiteX31" fmla="*/ 2027068 w 3619883"/>
              <a:gd name="connsiteY31" fmla="*/ 3951392 h 4297250"/>
              <a:gd name="connsiteX32" fmla="*/ 2027068 w 3619883"/>
              <a:gd name="connsiteY32" fmla="*/ 4128157 h 4297250"/>
              <a:gd name="connsiteX33" fmla="*/ 2079759 w 3619883"/>
              <a:gd name="connsiteY33" fmla="*/ 4128157 h 4297250"/>
              <a:gd name="connsiteX34" fmla="*/ 2079759 w 3619883"/>
              <a:gd name="connsiteY34" fmla="*/ 4275461 h 4297250"/>
              <a:gd name="connsiteX35" fmla="*/ 1824703 w 3619883"/>
              <a:gd name="connsiteY35" fmla="*/ 4275461 h 4297250"/>
              <a:gd name="connsiteX36" fmla="*/ 1834468 w 3619883"/>
              <a:gd name="connsiteY36" fmla="*/ 4128157 h 4297250"/>
              <a:gd name="connsiteX37" fmla="*/ 1893894 w 3619883"/>
              <a:gd name="connsiteY37" fmla="*/ 4128157 h 4297250"/>
              <a:gd name="connsiteX38" fmla="*/ 1893894 w 3619883"/>
              <a:gd name="connsiteY38" fmla="*/ 3951392 h 4297250"/>
              <a:gd name="connsiteX39" fmla="*/ 1716110 w 3619883"/>
              <a:gd name="connsiteY39" fmla="*/ 3951392 h 4297250"/>
              <a:gd name="connsiteX40" fmla="*/ 1716110 w 3619883"/>
              <a:gd name="connsiteY40" fmla="*/ 4006431 h 4297250"/>
              <a:gd name="connsiteX41" fmla="*/ 1703447 w 3619883"/>
              <a:gd name="connsiteY41" fmla="*/ 4007960 h 4297250"/>
              <a:gd name="connsiteX42" fmla="*/ 1716110 w 3619883"/>
              <a:gd name="connsiteY42" fmla="*/ 4044284 h 4297250"/>
              <a:gd name="connsiteX43" fmla="*/ 1716110 w 3619883"/>
              <a:gd name="connsiteY43" fmla="*/ 4128157 h 4297250"/>
              <a:gd name="connsiteX44" fmla="*/ 1745346 w 3619883"/>
              <a:gd name="connsiteY44" fmla="*/ 4128157 h 4297250"/>
              <a:gd name="connsiteX45" fmla="*/ 1796694 w 3619883"/>
              <a:gd name="connsiteY45" fmla="*/ 4275461 h 4297250"/>
              <a:gd name="connsiteX46" fmla="*/ 1558844 w 3619883"/>
              <a:gd name="connsiteY46" fmla="*/ 4275461 h 4297250"/>
              <a:gd name="connsiteX47" fmla="*/ 1517252 w 3619883"/>
              <a:gd name="connsiteY47" fmla="*/ 4128157 h 4297250"/>
              <a:gd name="connsiteX48" fmla="*/ 1582936 w 3619883"/>
              <a:gd name="connsiteY48" fmla="*/ 4128157 h 4297250"/>
              <a:gd name="connsiteX49" fmla="*/ 1582936 w 3619883"/>
              <a:gd name="connsiteY49" fmla="*/ 3951392 h 4297250"/>
              <a:gd name="connsiteX50" fmla="*/ 1405151 w 3619883"/>
              <a:gd name="connsiteY50" fmla="*/ 3951392 h 4297250"/>
              <a:gd name="connsiteX51" fmla="*/ 1405151 w 3619883"/>
              <a:gd name="connsiteY51" fmla="*/ 4128157 h 4297250"/>
              <a:gd name="connsiteX52" fmla="*/ 1468988 w 3619883"/>
              <a:gd name="connsiteY52" fmla="*/ 4128157 h 4297250"/>
              <a:gd name="connsiteX53" fmla="*/ 1427396 w 3619883"/>
              <a:gd name="connsiteY53" fmla="*/ 4275461 h 4297250"/>
              <a:gd name="connsiteX54" fmla="*/ 1210751 w 3619883"/>
              <a:gd name="connsiteY54" fmla="*/ 4275461 h 4297250"/>
              <a:gd name="connsiteX55" fmla="*/ 1210751 w 3619883"/>
              <a:gd name="connsiteY55" fmla="*/ 4128157 h 4297250"/>
              <a:gd name="connsiteX56" fmla="*/ 1271978 w 3619883"/>
              <a:gd name="connsiteY56" fmla="*/ 4128157 h 4297250"/>
              <a:gd name="connsiteX57" fmla="*/ 1271978 w 3619883"/>
              <a:gd name="connsiteY57" fmla="*/ 3951392 h 4297250"/>
              <a:gd name="connsiteX58" fmla="*/ 1094193 w 3619883"/>
              <a:gd name="connsiteY58" fmla="*/ 3951392 h 4297250"/>
              <a:gd name="connsiteX59" fmla="*/ 1094193 w 3619883"/>
              <a:gd name="connsiteY59" fmla="*/ 4128157 h 4297250"/>
              <a:gd name="connsiteX60" fmla="*/ 1140354 w 3619883"/>
              <a:gd name="connsiteY60" fmla="*/ 4128157 h 4297250"/>
              <a:gd name="connsiteX61" fmla="*/ 1140354 w 3619883"/>
              <a:gd name="connsiteY61" fmla="*/ 4275461 h 4297250"/>
              <a:gd name="connsiteX62" fmla="*/ 953807 w 3619883"/>
              <a:gd name="connsiteY62" fmla="*/ 4275461 h 4297250"/>
              <a:gd name="connsiteX63" fmla="*/ 912215 w 3619883"/>
              <a:gd name="connsiteY63" fmla="*/ 4128157 h 4297250"/>
              <a:gd name="connsiteX64" fmla="*/ 961020 w 3619883"/>
              <a:gd name="connsiteY64" fmla="*/ 4128157 h 4297250"/>
              <a:gd name="connsiteX65" fmla="*/ 961020 w 3619883"/>
              <a:gd name="connsiteY65" fmla="*/ 3951392 h 4297250"/>
              <a:gd name="connsiteX66" fmla="*/ 783235 w 3619883"/>
              <a:gd name="connsiteY66" fmla="*/ 3951392 h 4297250"/>
              <a:gd name="connsiteX67" fmla="*/ 783235 w 3619883"/>
              <a:gd name="connsiteY67" fmla="*/ 4128157 h 4297250"/>
              <a:gd name="connsiteX68" fmla="*/ 871024 w 3619883"/>
              <a:gd name="connsiteY68" fmla="*/ 4128157 h 4297250"/>
              <a:gd name="connsiteX69" fmla="*/ 829432 w 3619883"/>
              <a:gd name="connsiteY69" fmla="*/ 4275461 h 4297250"/>
              <a:gd name="connsiteX70" fmla="*/ 611484 w 3619883"/>
              <a:gd name="connsiteY70" fmla="*/ 4275461 h 4297250"/>
              <a:gd name="connsiteX71" fmla="*/ 621247 w 3619883"/>
              <a:gd name="connsiteY71" fmla="*/ 4128157 h 4297250"/>
              <a:gd name="connsiteX72" fmla="*/ 650062 w 3619883"/>
              <a:gd name="connsiteY72" fmla="*/ 4128157 h 4297250"/>
              <a:gd name="connsiteX73" fmla="*/ 650062 w 3619883"/>
              <a:gd name="connsiteY73" fmla="*/ 3951392 h 4297250"/>
              <a:gd name="connsiteX74" fmla="*/ 472277 w 3619883"/>
              <a:gd name="connsiteY74" fmla="*/ 3951392 h 4297250"/>
              <a:gd name="connsiteX75" fmla="*/ 472277 w 3619883"/>
              <a:gd name="connsiteY75" fmla="*/ 4128157 h 4297250"/>
              <a:gd name="connsiteX76" fmla="*/ 522650 w 3619883"/>
              <a:gd name="connsiteY76" fmla="*/ 4128157 h 4297250"/>
              <a:gd name="connsiteX77" fmla="*/ 573998 w 3619883"/>
              <a:gd name="connsiteY77" fmla="*/ 4275461 h 4297250"/>
              <a:gd name="connsiteX78" fmla="*/ 336164 w 3619883"/>
              <a:gd name="connsiteY78" fmla="*/ 4275461 h 4297250"/>
              <a:gd name="connsiteX79" fmla="*/ 294572 w 3619883"/>
              <a:gd name="connsiteY79" fmla="*/ 4128157 h 4297250"/>
              <a:gd name="connsiteX80" fmla="*/ 339106 w 3619883"/>
              <a:gd name="connsiteY80" fmla="*/ 4128157 h 4297250"/>
              <a:gd name="connsiteX81" fmla="*/ 339106 w 3619883"/>
              <a:gd name="connsiteY81" fmla="*/ 3951392 h 4297250"/>
              <a:gd name="connsiteX82" fmla="*/ 161321 w 3619883"/>
              <a:gd name="connsiteY82" fmla="*/ 3951392 h 4297250"/>
              <a:gd name="connsiteX83" fmla="*/ 161321 w 3619883"/>
              <a:gd name="connsiteY83" fmla="*/ 4128157 h 4297250"/>
              <a:gd name="connsiteX84" fmla="*/ 230914 w 3619883"/>
              <a:gd name="connsiteY84" fmla="*/ 4128157 h 4297250"/>
              <a:gd name="connsiteX85" fmla="*/ 189322 w 3619883"/>
              <a:gd name="connsiteY85" fmla="*/ 4275461 h 4297250"/>
              <a:gd name="connsiteX86" fmla="*/ 0 w 3619883"/>
              <a:gd name="connsiteY86" fmla="*/ 4275461 h 4297250"/>
              <a:gd name="connsiteX87" fmla="*/ 0 w 3619883"/>
              <a:gd name="connsiteY87" fmla="*/ 42229 h 4297250"/>
              <a:gd name="connsiteX88" fmla="*/ 42464 w 3619883"/>
              <a:gd name="connsiteY88" fmla="*/ 40518 h 4297250"/>
              <a:gd name="connsiteX89" fmla="*/ 137733 w 3619883"/>
              <a:gd name="connsiteY89" fmla="*/ 35355 h 4297250"/>
              <a:gd name="connsiteX90" fmla="*/ 270565 w 3619883"/>
              <a:gd name="connsiteY90" fmla="*/ 29759 h 4297250"/>
              <a:gd name="connsiteX91" fmla="*/ 479734 w 3619883"/>
              <a:gd name="connsiteY91" fmla="*/ 45455 h 4297250"/>
              <a:gd name="connsiteX92" fmla="*/ 524103 w 3619883"/>
              <a:gd name="connsiteY92" fmla="*/ 41625 h 4297250"/>
              <a:gd name="connsiteX93" fmla="*/ 624416 w 3619883"/>
              <a:gd name="connsiteY93" fmla="*/ 22696 h 4297250"/>
              <a:gd name="connsiteX94" fmla="*/ 657762 w 3619883"/>
              <a:gd name="connsiteY94" fmla="*/ 18351 h 4297250"/>
              <a:gd name="connsiteX95" fmla="*/ 690557 w 3619883"/>
              <a:gd name="connsiteY95" fmla="*/ 25792 h 4297250"/>
              <a:gd name="connsiteX96" fmla="*/ 745123 w 3619883"/>
              <a:gd name="connsiteY96" fmla="*/ 40157 h 4297250"/>
              <a:gd name="connsiteX97" fmla="*/ 789493 w 3619883"/>
              <a:gd name="connsiteY97" fmla="*/ 36327 h 4297250"/>
              <a:gd name="connsiteX98" fmla="*/ 854255 w 3619883"/>
              <a:gd name="connsiteY98" fmla="*/ 68887 h 4297250"/>
              <a:gd name="connsiteX99" fmla="*/ 897520 w 3619883"/>
              <a:gd name="connsiteY99" fmla="*/ 88629 h 4297250"/>
              <a:gd name="connsiteX100" fmla="*/ 940510 w 3619883"/>
              <a:gd name="connsiteY100" fmla="*/ 114265 h 4297250"/>
              <a:gd name="connsiteX101" fmla="*/ 1082712 w 3619883"/>
              <a:gd name="connsiteY101" fmla="*/ 144543 h 4297250"/>
              <a:gd name="connsiteX102" fmla="*/ 1205348 w 3619883"/>
              <a:gd name="connsiteY102" fmla="*/ 120753 h 4297250"/>
              <a:gd name="connsiteX103" fmla="*/ 1271764 w 3619883"/>
              <a:gd name="connsiteY103" fmla="*/ 117956 h 4297250"/>
              <a:gd name="connsiteX104" fmla="*/ 1315583 w 3619883"/>
              <a:gd name="connsiteY104" fmla="*/ 125912 h 4297250"/>
              <a:gd name="connsiteX105" fmla="*/ 1359125 w 3619883"/>
              <a:gd name="connsiteY105" fmla="*/ 139761 h 4297250"/>
              <a:gd name="connsiteX106" fmla="*/ 1391919 w 3619883"/>
              <a:gd name="connsiteY106" fmla="*/ 147202 h 4297250"/>
              <a:gd name="connsiteX107" fmla="*/ 1436563 w 3619883"/>
              <a:gd name="connsiteY107" fmla="*/ 137480 h 4297250"/>
              <a:gd name="connsiteX108" fmla="*/ 1471566 w 3619883"/>
              <a:gd name="connsiteY108" fmla="*/ 97777 h 4297250"/>
              <a:gd name="connsiteX109" fmla="*/ 1505739 w 3619883"/>
              <a:gd name="connsiteY109" fmla="*/ 75753 h 4297250"/>
              <a:gd name="connsiteX110" fmla="*/ 1590891 w 3619883"/>
              <a:gd name="connsiteY110" fmla="*/ 144702 h 4297250"/>
              <a:gd name="connsiteX111" fmla="*/ 1625616 w 3619883"/>
              <a:gd name="connsiteY111" fmla="*/ 110893 h 4297250"/>
              <a:gd name="connsiteX112" fmla="*/ 1658964 w 3619883"/>
              <a:gd name="connsiteY112" fmla="*/ 106547 h 4297250"/>
              <a:gd name="connsiteX113" fmla="*/ 1746598 w 3619883"/>
              <a:gd name="connsiteY113" fmla="*/ 122460 h 4297250"/>
              <a:gd name="connsiteX114" fmla="*/ 1811913 w 3619883"/>
              <a:gd name="connsiteY114" fmla="*/ 143234 h 4297250"/>
              <a:gd name="connsiteX115" fmla="*/ 1856557 w 3619883"/>
              <a:gd name="connsiteY115" fmla="*/ 133511 h 4297250"/>
              <a:gd name="connsiteX116" fmla="*/ 2066003 w 3619883"/>
              <a:gd name="connsiteY116" fmla="*/ 143313 h 4297250"/>
              <a:gd name="connsiteX117" fmla="*/ 2177615 w 3619883"/>
              <a:gd name="connsiteY117" fmla="*/ 119007 h 4297250"/>
              <a:gd name="connsiteX118" fmla="*/ 2255883 w 3619883"/>
              <a:gd name="connsiteY118" fmla="*/ 99047 h 4297250"/>
              <a:gd name="connsiteX119" fmla="*/ 2344622 w 3619883"/>
              <a:gd name="connsiteY119" fmla="*/ 91388 h 4297250"/>
              <a:gd name="connsiteX120" fmla="*/ 2455682 w 3619883"/>
              <a:gd name="connsiteY120" fmla="*/ 78869 h 4297250"/>
              <a:gd name="connsiteX121" fmla="*/ 2632609 w 3619883"/>
              <a:gd name="connsiteY121" fmla="*/ 75338 h 4297250"/>
              <a:gd name="connsiteX122" fmla="*/ 2742291 w 3619883"/>
              <a:gd name="connsiteY122" fmla="*/ 92282 h 4297250"/>
              <a:gd name="connsiteX123" fmla="*/ 2851974 w 3619883"/>
              <a:gd name="connsiteY123" fmla="*/ 109227 h 4297250"/>
              <a:gd name="connsiteX124" fmla="*/ 2907643 w 3619883"/>
              <a:gd name="connsiteY124" fmla="*/ 100020 h 4297250"/>
              <a:gd name="connsiteX125" fmla="*/ 2944022 w 3619883"/>
              <a:gd name="connsiteY125" fmla="*/ 30853 h 4297250"/>
              <a:gd name="connsiteX126" fmla="*/ 3022289 w 3619883"/>
              <a:gd name="connsiteY126" fmla="*/ 10893 h 4297250"/>
              <a:gd name="connsiteX127" fmla="*/ 3054807 w 3619883"/>
              <a:gd name="connsiteY127" fmla="*/ 24226 h 4297250"/>
              <a:gd name="connsiteX128" fmla="*/ 3141892 w 3619883"/>
              <a:gd name="connsiteY128" fmla="*/ 51925 h 4297250"/>
              <a:gd name="connsiteX129" fmla="*/ 3185711 w 3619883"/>
              <a:gd name="connsiteY129" fmla="*/ 59881 h 4297250"/>
              <a:gd name="connsiteX130" fmla="*/ 3219056 w 3619883"/>
              <a:gd name="connsiteY130" fmla="*/ 55536 h 4297250"/>
              <a:gd name="connsiteX131" fmla="*/ 3263425 w 3619883"/>
              <a:gd name="connsiteY131" fmla="*/ 51706 h 4297250"/>
              <a:gd name="connsiteX132" fmla="*/ 3296219 w 3619883"/>
              <a:gd name="connsiteY132" fmla="*/ 59147 h 4297250"/>
              <a:gd name="connsiteX133" fmla="*/ 3319094 w 3619883"/>
              <a:gd name="connsiteY133" fmla="*/ 42500 h 4297250"/>
              <a:gd name="connsiteX134" fmla="*/ 3420511 w 3619883"/>
              <a:gd name="connsiteY134" fmla="*/ 0 h 4297250"/>
              <a:gd name="connsiteX135" fmla="*/ 3453305 w 3619883"/>
              <a:gd name="connsiteY135" fmla="*/ 7440 h 4297250"/>
              <a:gd name="connsiteX136" fmla="*/ 3496571 w 3619883"/>
              <a:gd name="connsiteY136" fmla="*/ 27182 h 4297250"/>
              <a:gd name="connsiteX137" fmla="*/ 3602117 w 3619883"/>
              <a:gd name="connsiteY137" fmla="*/ 132521 h 4297250"/>
              <a:gd name="connsiteX138" fmla="*/ 3619883 w 3619883"/>
              <a:gd name="connsiteY138" fmla="*/ 140049 h 4297250"/>
              <a:gd name="connsiteX139" fmla="*/ 3619883 w 3619883"/>
              <a:gd name="connsiteY13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2959941 w 3619883"/>
              <a:gd name="connsiteY7" fmla="*/ 4128157 h 4297250"/>
              <a:gd name="connsiteX8" fmla="*/ 2996846 w 3619883"/>
              <a:gd name="connsiteY8" fmla="*/ 4128157 h 4297250"/>
              <a:gd name="connsiteX9" fmla="*/ 3014011 w 3619883"/>
              <a:gd name="connsiteY9" fmla="*/ 4275461 h 4297250"/>
              <a:gd name="connsiteX10" fmla="*/ 2761042 w 3619883"/>
              <a:gd name="connsiteY10" fmla="*/ 4275461 h 4297250"/>
              <a:gd name="connsiteX11" fmla="*/ 2761042 w 3619883"/>
              <a:gd name="connsiteY11" fmla="*/ 4128157 h 4297250"/>
              <a:gd name="connsiteX12" fmla="*/ 2826768 w 3619883"/>
              <a:gd name="connsiteY12" fmla="*/ 4128157 h 4297250"/>
              <a:gd name="connsiteX13" fmla="*/ 2826768 w 3619883"/>
              <a:gd name="connsiteY13" fmla="*/ 3951392 h 4297250"/>
              <a:gd name="connsiteX14" fmla="*/ 2648983 w 3619883"/>
              <a:gd name="connsiteY14" fmla="*/ 3951392 h 4297250"/>
              <a:gd name="connsiteX15" fmla="*/ 2648983 w 3619883"/>
              <a:gd name="connsiteY15" fmla="*/ 4128157 h 4297250"/>
              <a:gd name="connsiteX16" fmla="*/ 2690646 w 3619883"/>
              <a:gd name="connsiteY16" fmla="*/ 4128157 h 4297250"/>
              <a:gd name="connsiteX17" fmla="*/ 2690646 w 3619883"/>
              <a:gd name="connsiteY17" fmla="*/ 4275461 h 4297250"/>
              <a:gd name="connsiteX18" fmla="*/ 2511710 w 3619883"/>
              <a:gd name="connsiteY18" fmla="*/ 4275461 h 4297250"/>
              <a:gd name="connsiteX19" fmla="*/ 2454288 w 3619883"/>
              <a:gd name="connsiteY19" fmla="*/ 4128157 h 4297250"/>
              <a:gd name="connsiteX20" fmla="*/ 2515810 w 3619883"/>
              <a:gd name="connsiteY20" fmla="*/ 4128157 h 4297250"/>
              <a:gd name="connsiteX21" fmla="*/ 2515810 w 3619883"/>
              <a:gd name="connsiteY21" fmla="*/ 3951392 h 4297250"/>
              <a:gd name="connsiteX22" fmla="*/ 2338025 w 3619883"/>
              <a:gd name="connsiteY22" fmla="*/ 3951392 h 4297250"/>
              <a:gd name="connsiteX23" fmla="*/ 2338025 w 3619883"/>
              <a:gd name="connsiteY23" fmla="*/ 4128157 h 4297250"/>
              <a:gd name="connsiteX24" fmla="*/ 2395120 w 3619883"/>
              <a:gd name="connsiteY24" fmla="*/ 4128157 h 4297250"/>
              <a:gd name="connsiteX25" fmla="*/ 2337697 w 3619883"/>
              <a:gd name="connsiteY25" fmla="*/ 4275461 h 4297250"/>
              <a:gd name="connsiteX26" fmla="*/ 2150155 w 3619883"/>
              <a:gd name="connsiteY26" fmla="*/ 4275461 h 4297250"/>
              <a:gd name="connsiteX27" fmla="*/ 2150155 w 3619883"/>
              <a:gd name="connsiteY27" fmla="*/ 4128157 h 4297250"/>
              <a:gd name="connsiteX28" fmla="*/ 2204852 w 3619883"/>
              <a:gd name="connsiteY28" fmla="*/ 4128157 h 4297250"/>
              <a:gd name="connsiteX29" fmla="*/ 2204852 w 3619883"/>
              <a:gd name="connsiteY29" fmla="*/ 3951392 h 4297250"/>
              <a:gd name="connsiteX30" fmla="*/ 2027068 w 3619883"/>
              <a:gd name="connsiteY30" fmla="*/ 3951392 h 4297250"/>
              <a:gd name="connsiteX31" fmla="*/ 2027068 w 3619883"/>
              <a:gd name="connsiteY31" fmla="*/ 4128157 h 4297250"/>
              <a:gd name="connsiteX32" fmla="*/ 2079759 w 3619883"/>
              <a:gd name="connsiteY32" fmla="*/ 4128157 h 4297250"/>
              <a:gd name="connsiteX33" fmla="*/ 2079759 w 3619883"/>
              <a:gd name="connsiteY33" fmla="*/ 4275461 h 4297250"/>
              <a:gd name="connsiteX34" fmla="*/ 1824703 w 3619883"/>
              <a:gd name="connsiteY34" fmla="*/ 4275461 h 4297250"/>
              <a:gd name="connsiteX35" fmla="*/ 1834468 w 3619883"/>
              <a:gd name="connsiteY35" fmla="*/ 4128157 h 4297250"/>
              <a:gd name="connsiteX36" fmla="*/ 1893894 w 3619883"/>
              <a:gd name="connsiteY36" fmla="*/ 4128157 h 4297250"/>
              <a:gd name="connsiteX37" fmla="*/ 1893894 w 3619883"/>
              <a:gd name="connsiteY37" fmla="*/ 3951392 h 4297250"/>
              <a:gd name="connsiteX38" fmla="*/ 1716110 w 3619883"/>
              <a:gd name="connsiteY38" fmla="*/ 3951392 h 4297250"/>
              <a:gd name="connsiteX39" fmla="*/ 1716110 w 3619883"/>
              <a:gd name="connsiteY39" fmla="*/ 4006431 h 4297250"/>
              <a:gd name="connsiteX40" fmla="*/ 1703447 w 3619883"/>
              <a:gd name="connsiteY40" fmla="*/ 4007960 h 4297250"/>
              <a:gd name="connsiteX41" fmla="*/ 1716110 w 3619883"/>
              <a:gd name="connsiteY41" fmla="*/ 4044284 h 4297250"/>
              <a:gd name="connsiteX42" fmla="*/ 1716110 w 3619883"/>
              <a:gd name="connsiteY42" fmla="*/ 4128157 h 4297250"/>
              <a:gd name="connsiteX43" fmla="*/ 1745346 w 3619883"/>
              <a:gd name="connsiteY43" fmla="*/ 4128157 h 4297250"/>
              <a:gd name="connsiteX44" fmla="*/ 1796694 w 3619883"/>
              <a:gd name="connsiteY44" fmla="*/ 4275461 h 4297250"/>
              <a:gd name="connsiteX45" fmla="*/ 1558844 w 3619883"/>
              <a:gd name="connsiteY45" fmla="*/ 4275461 h 4297250"/>
              <a:gd name="connsiteX46" fmla="*/ 1517252 w 3619883"/>
              <a:gd name="connsiteY46" fmla="*/ 4128157 h 4297250"/>
              <a:gd name="connsiteX47" fmla="*/ 1582936 w 3619883"/>
              <a:gd name="connsiteY47" fmla="*/ 4128157 h 4297250"/>
              <a:gd name="connsiteX48" fmla="*/ 1582936 w 3619883"/>
              <a:gd name="connsiteY48" fmla="*/ 3951392 h 4297250"/>
              <a:gd name="connsiteX49" fmla="*/ 1405151 w 3619883"/>
              <a:gd name="connsiteY49" fmla="*/ 3951392 h 4297250"/>
              <a:gd name="connsiteX50" fmla="*/ 1405151 w 3619883"/>
              <a:gd name="connsiteY50" fmla="*/ 4128157 h 4297250"/>
              <a:gd name="connsiteX51" fmla="*/ 1468988 w 3619883"/>
              <a:gd name="connsiteY51" fmla="*/ 4128157 h 4297250"/>
              <a:gd name="connsiteX52" fmla="*/ 1427396 w 3619883"/>
              <a:gd name="connsiteY52" fmla="*/ 4275461 h 4297250"/>
              <a:gd name="connsiteX53" fmla="*/ 1210751 w 3619883"/>
              <a:gd name="connsiteY53" fmla="*/ 4275461 h 4297250"/>
              <a:gd name="connsiteX54" fmla="*/ 1210751 w 3619883"/>
              <a:gd name="connsiteY54" fmla="*/ 4128157 h 4297250"/>
              <a:gd name="connsiteX55" fmla="*/ 1271978 w 3619883"/>
              <a:gd name="connsiteY55" fmla="*/ 4128157 h 4297250"/>
              <a:gd name="connsiteX56" fmla="*/ 1271978 w 3619883"/>
              <a:gd name="connsiteY56" fmla="*/ 3951392 h 4297250"/>
              <a:gd name="connsiteX57" fmla="*/ 1094193 w 3619883"/>
              <a:gd name="connsiteY57" fmla="*/ 3951392 h 4297250"/>
              <a:gd name="connsiteX58" fmla="*/ 1094193 w 3619883"/>
              <a:gd name="connsiteY58" fmla="*/ 4128157 h 4297250"/>
              <a:gd name="connsiteX59" fmla="*/ 1140354 w 3619883"/>
              <a:gd name="connsiteY59" fmla="*/ 4128157 h 4297250"/>
              <a:gd name="connsiteX60" fmla="*/ 1140354 w 3619883"/>
              <a:gd name="connsiteY60" fmla="*/ 4275461 h 4297250"/>
              <a:gd name="connsiteX61" fmla="*/ 953807 w 3619883"/>
              <a:gd name="connsiteY61" fmla="*/ 4275461 h 4297250"/>
              <a:gd name="connsiteX62" fmla="*/ 912215 w 3619883"/>
              <a:gd name="connsiteY62" fmla="*/ 4128157 h 4297250"/>
              <a:gd name="connsiteX63" fmla="*/ 961020 w 3619883"/>
              <a:gd name="connsiteY63" fmla="*/ 4128157 h 4297250"/>
              <a:gd name="connsiteX64" fmla="*/ 961020 w 3619883"/>
              <a:gd name="connsiteY64" fmla="*/ 3951392 h 4297250"/>
              <a:gd name="connsiteX65" fmla="*/ 783235 w 3619883"/>
              <a:gd name="connsiteY65" fmla="*/ 3951392 h 4297250"/>
              <a:gd name="connsiteX66" fmla="*/ 783235 w 3619883"/>
              <a:gd name="connsiteY66" fmla="*/ 4128157 h 4297250"/>
              <a:gd name="connsiteX67" fmla="*/ 871024 w 3619883"/>
              <a:gd name="connsiteY67" fmla="*/ 4128157 h 4297250"/>
              <a:gd name="connsiteX68" fmla="*/ 829432 w 3619883"/>
              <a:gd name="connsiteY68" fmla="*/ 4275461 h 4297250"/>
              <a:gd name="connsiteX69" fmla="*/ 611484 w 3619883"/>
              <a:gd name="connsiteY69" fmla="*/ 4275461 h 4297250"/>
              <a:gd name="connsiteX70" fmla="*/ 621247 w 3619883"/>
              <a:gd name="connsiteY70" fmla="*/ 4128157 h 4297250"/>
              <a:gd name="connsiteX71" fmla="*/ 650062 w 3619883"/>
              <a:gd name="connsiteY71" fmla="*/ 4128157 h 4297250"/>
              <a:gd name="connsiteX72" fmla="*/ 650062 w 3619883"/>
              <a:gd name="connsiteY72" fmla="*/ 3951392 h 4297250"/>
              <a:gd name="connsiteX73" fmla="*/ 472277 w 3619883"/>
              <a:gd name="connsiteY73" fmla="*/ 3951392 h 4297250"/>
              <a:gd name="connsiteX74" fmla="*/ 472277 w 3619883"/>
              <a:gd name="connsiteY74" fmla="*/ 4128157 h 4297250"/>
              <a:gd name="connsiteX75" fmla="*/ 522650 w 3619883"/>
              <a:gd name="connsiteY75" fmla="*/ 4128157 h 4297250"/>
              <a:gd name="connsiteX76" fmla="*/ 573998 w 3619883"/>
              <a:gd name="connsiteY76" fmla="*/ 4275461 h 4297250"/>
              <a:gd name="connsiteX77" fmla="*/ 336164 w 3619883"/>
              <a:gd name="connsiteY77" fmla="*/ 4275461 h 4297250"/>
              <a:gd name="connsiteX78" fmla="*/ 294572 w 3619883"/>
              <a:gd name="connsiteY78" fmla="*/ 4128157 h 4297250"/>
              <a:gd name="connsiteX79" fmla="*/ 339106 w 3619883"/>
              <a:gd name="connsiteY79" fmla="*/ 4128157 h 4297250"/>
              <a:gd name="connsiteX80" fmla="*/ 339106 w 3619883"/>
              <a:gd name="connsiteY80" fmla="*/ 3951392 h 4297250"/>
              <a:gd name="connsiteX81" fmla="*/ 161321 w 3619883"/>
              <a:gd name="connsiteY81" fmla="*/ 3951392 h 4297250"/>
              <a:gd name="connsiteX82" fmla="*/ 161321 w 3619883"/>
              <a:gd name="connsiteY82" fmla="*/ 4128157 h 4297250"/>
              <a:gd name="connsiteX83" fmla="*/ 230914 w 3619883"/>
              <a:gd name="connsiteY83" fmla="*/ 4128157 h 4297250"/>
              <a:gd name="connsiteX84" fmla="*/ 189322 w 3619883"/>
              <a:gd name="connsiteY84" fmla="*/ 4275461 h 4297250"/>
              <a:gd name="connsiteX85" fmla="*/ 0 w 3619883"/>
              <a:gd name="connsiteY85" fmla="*/ 4275461 h 4297250"/>
              <a:gd name="connsiteX86" fmla="*/ 0 w 3619883"/>
              <a:gd name="connsiteY86" fmla="*/ 42229 h 4297250"/>
              <a:gd name="connsiteX87" fmla="*/ 42464 w 3619883"/>
              <a:gd name="connsiteY87" fmla="*/ 40518 h 4297250"/>
              <a:gd name="connsiteX88" fmla="*/ 137733 w 3619883"/>
              <a:gd name="connsiteY88" fmla="*/ 35355 h 4297250"/>
              <a:gd name="connsiteX89" fmla="*/ 270565 w 3619883"/>
              <a:gd name="connsiteY89" fmla="*/ 29759 h 4297250"/>
              <a:gd name="connsiteX90" fmla="*/ 479734 w 3619883"/>
              <a:gd name="connsiteY90" fmla="*/ 45455 h 4297250"/>
              <a:gd name="connsiteX91" fmla="*/ 524103 w 3619883"/>
              <a:gd name="connsiteY91" fmla="*/ 41625 h 4297250"/>
              <a:gd name="connsiteX92" fmla="*/ 624416 w 3619883"/>
              <a:gd name="connsiteY92" fmla="*/ 22696 h 4297250"/>
              <a:gd name="connsiteX93" fmla="*/ 657762 w 3619883"/>
              <a:gd name="connsiteY93" fmla="*/ 18351 h 4297250"/>
              <a:gd name="connsiteX94" fmla="*/ 690557 w 3619883"/>
              <a:gd name="connsiteY94" fmla="*/ 25792 h 4297250"/>
              <a:gd name="connsiteX95" fmla="*/ 745123 w 3619883"/>
              <a:gd name="connsiteY95" fmla="*/ 40157 h 4297250"/>
              <a:gd name="connsiteX96" fmla="*/ 789493 w 3619883"/>
              <a:gd name="connsiteY96" fmla="*/ 36327 h 4297250"/>
              <a:gd name="connsiteX97" fmla="*/ 854255 w 3619883"/>
              <a:gd name="connsiteY97" fmla="*/ 68887 h 4297250"/>
              <a:gd name="connsiteX98" fmla="*/ 897520 w 3619883"/>
              <a:gd name="connsiteY98" fmla="*/ 88629 h 4297250"/>
              <a:gd name="connsiteX99" fmla="*/ 940510 w 3619883"/>
              <a:gd name="connsiteY99" fmla="*/ 114265 h 4297250"/>
              <a:gd name="connsiteX100" fmla="*/ 1082712 w 3619883"/>
              <a:gd name="connsiteY100" fmla="*/ 144543 h 4297250"/>
              <a:gd name="connsiteX101" fmla="*/ 1205348 w 3619883"/>
              <a:gd name="connsiteY101" fmla="*/ 120753 h 4297250"/>
              <a:gd name="connsiteX102" fmla="*/ 1271764 w 3619883"/>
              <a:gd name="connsiteY102" fmla="*/ 117956 h 4297250"/>
              <a:gd name="connsiteX103" fmla="*/ 1315583 w 3619883"/>
              <a:gd name="connsiteY103" fmla="*/ 125912 h 4297250"/>
              <a:gd name="connsiteX104" fmla="*/ 1359125 w 3619883"/>
              <a:gd name="connsiteY104" fmla="*/ 139761 h 4297250"/>
              <a:gd name="connsiteX105" fmla="*/ 1391919 w 3619883"/>
              <a:gd name="connsiteY105" fmla="*/ 147202 h 4297250"/>
              <a:gd name="connsiteX106" fmla="*/ 1436563 w 3619883"/>
              <a:gd name="connsiteY106" fmla="*/ 137480 h 4297250"/>
              <a:gd name="connsiteX107" fmla="*/ 1471566 w 3619883"/>
              <a:gd name="connsiteY107" fmla="*/ 97777 h 4297250"/>
              <a:gd name="connsiteX108" fmla="*/ 1505739 w 3619883"/>
              <a:gd name="connsiteY108" fmla="*/ 75753 h 4297250"/>
              <a:gd name="connsiteX109" fmla="*/ 1590891 w 3619883"/>
              <a:gd name="connsiteY109" fmla="*/ 144702 h 4297250"/>
              <a:gd name="connsiteX110" fmla="*/ 1625616 w 3619883"/>
              <a:gd name="connsiteY110" fmla="*/ 110893 h 4297250"/>
              <a:gd name="connsiteX111" fmla="*/ 1658964 w 3619883"/>
              <a:gd name="connsiteY111" fmla="*/ 106547 h 4297250"/>
              <a:gd name="connsiteX112" fmla="*/ 1746598 w 3619883"/>
              <a:gd name="connsiteY112" fmla="*/ 122460 h 4297250"/>
              <a:gd name="connsiteX113" fmla="*/ 1811913 w 3619883"/>
              <a:gd name="connsiteY113" fmla="*/ 143234 h 4297250"/>
              <a:gd name="connsiteX114" fmla="*/ 1856557 w 3619883"/>
              <a:gd name="connsiteY114" fmla="*/ 133511 h 4297250"/>
              <a:gd name="connsiteX115" fmla="*/ 2066003 w 3619883"/>
              <a:gd name="connsiteY115" fmla="*/ 143313 h 4297250"/>
              <a:gd name="connsiteX116" fmla="*/ 2177615 w 3619883"/>
              <a:gd name="connsiteY116" fmla="*/ 119007 h 4297250"/>
              <a:gd name="connsiteX117" fmla="*/ 2255883 w 3619883"/>
              <a:gd name="connsiteY117" fmla="*/ 99047 h 4297250"/>
              <a:gd name="connsiteX118" fmla="*/ 2344622 w 3619883"/>
              <a:gd name="connsiteY118" fmla="*/ 91388 h 4297250"/>
              <a:gd name="connsiteX119" fmla="*/ 2455682 w 3619883"/>
              <a:gd name="connsiteY119" fmla="*/ 78869 h 4297250"/>
              <a:gd name="connsiteX120" fmla="*/ 2632609 w 3619883"/>
              <a:gd name="connsiteY120" fmla="*/ 75338 h 4297250"/>
              <a:gd name="connsiteX121" fmla="*/ 2742291 w 3619883"/>
              <a:gd name="connsiteY121" fmla="*/ 92282 h 4297250"/>
              <a:gd name="connsiteX122" fmla="*/ 2851974 w 3619883"/>
              <a:gd name="connsiteY122" fmla="*/ 109227 h 4297250"/>
              <a:gd name="connsiteX123" fmla="*/ 2907643 w 3619883"/>
              <a:gd name="connsiteY123" fmla="*/ 100020 h 4297250"/>
              <a:gd name="connsiteX124" fmla="*/ 2944022 w 3619883"/>
              <a:gd name="connsiteY124" fmla="*/ 30853 h 4297250"/>
              <a:gd name="connsiteX125" fmla="*/ 3022289 w 3619883"/>
              <a:gd name="connsiteY125" fmla="*/ 10893 h 4297250"/>
              <a:gd name="connsiteX126" fmla="*/ 3054807 w 3619883"/>
              <a:gd name="connsiteY126" fmla="*/ 24226 h 4297250"/>
              <a:gd name="connsiteX127" fmla="*/ 3141892 w 3619883"/>
              <a:gd name="connsiteY127" fmla="*/ 51925 h 4297250"/>
              <a:gd name="connsiteX128" fmla="*/ 3185711 w 3619883"/>
              <a:gd name="connsiteY128" fmla="*/ 59881 h 4297250"/>
              <a:gd name="connsiteX129" fmla="*/ 3219056 w 3619883"/>
              <a:gd name="connsiteY129" fmla="*/ 55536 h 4297250"/>
              <a:gd name="connsiteX130" fmla="*/ 3263425 w 3619883"/>
              <a:gd name="connsiteY130" fmla="*/ 51706 h 4297250"/>
              <a:gd name="connsiteX131" fmla="*/ 3296219 w 3619883"/>
              <a:gd name="connsiteY131" fmla="*/ 59147 h 4297250"/>
              <a:gd name="connsiteX132" fmla="*/ 3319094 w 3619883"/>
              <a:gd name="connsiteY132" fmla="*/ 42500 h 4297250"/>
              <a:gd name="connsiteX133" fmla="*/ 3420511 w 3619883"/>
              <a:gd name="connsiteY133" fmla="*/ 0 h 4297250"/>
              <a:gd name="connsiteX134" fmla="*/ 3453305 w 3619883"/>
              <a:gd name="connsiteY134" fmla="*/ 7440 h 4297250"/>
              <a:gd name="connsiteX135" fmla="*/ 3496571 w 3619883"/>
              <a:gd name="connsiteY135" fmla="*/ 27182 h 4297250"/>
              <a:gd name="connsiteX136" fmla="*/ 3602117 w 3619883"/>
              <a:gd name="connsiteY136" fmla="*/ 132521 h 4297250"/>
              <a:gd name="connsiteX137" fmla="*/ 3619883 w 3619883"/>
              <a:gd name="connsiteY137" fmla="*/ 140049 h 4297250"/>
              <a:gd name="connsiteX138" fmla="*/ 3619883 w 3619883"/>
              <a:gd name="connsiteY13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2996846 w 3619883"/>
              <a:gd name="connsiteY7" fmla="*/ 4128157 h 4297250"/>
              <a:gd name="connsiteX8" fmla="*/ 3014011 w 3619883"/>
              <a:gd name="connsiteY8" fmla="*/ 4275461 h 4297250"/>
              <a:gd name="connsiteX9" fmla="*/ 2761042 w 3619883"/>
              <a:gd name="connsiteY9" fmla="*/ 4275461 h 4297250"/>
              <a:gd name="connsiteX10" fmla="*/ 2761042 w 3619883"/>
              <a:gd name="connsiteY10" fmla="*/ 4128157 h 4297250"/>
              <a:gd name="connsiteX11" fmla="*/ 2826768 w 3619883"/>
              <a:gd name="connsiteY11" fmla="*/ 4128157 h 4297250"/>
              <a:gd name="connsiteX12" fmla="*/ 2826768 w 3619883"/>
              <a:gd name="connsiteY12" fmla="*/ 3951392 h 4297250"/>
              <a:gd name="connsiteX13" fmla="*/ 2648983 w 3619883"/>
              <a:gd name="connsiteY13" fmla="*/ 3951392 h 4297250"/>
              <a:gd name="connsiteX14" fmla="*/ 2648983 w 3619883"/>
              <a:gd name="connsiteY14" fmla="*/ 4128157 h 4297250"/>
              <a:gd name="connsiteX15" fmla="*/ 2690646 w 3619883"/>
              <a:gd name="connsiteY15" fmla="*/ 4128157 h 4297250"/>
              <a:gd name="connsiteX16" fmla="*/ 2690646 w 3619883"/>
              <a:gd name="connsiteY16" fmla="*/ 4275461 h 4297250"/>
              <a:gd name="connsiteX17" fmla="*/ 2511710 w 3619883"/>
              <a:gd name="connsiteY17" fmla="*/ 4275461 h 4297250"/>
              <a:gd name="connsiteX18" fmla="*/ 2454288 w 3619883"/>
              <a:gd name="connsiteY18" fmla="*/ 4128157 h 4297250"/>
              <a:gd name="connsiteX19" fmla="*/ 2515810 w 3619883"/>
              <a:gd name="connsiteY19" fmla="*/ 4128157 h 4297250"/>
              <a:gd name="connsiteX20" fmla="*/ 2515810 w 3619883"/>
              <a:gd name="connsiteY20" fmla="*/ 3951392 h 4297250"/>
              <a:gd name="connsiteX21" fmla="*/ 2338025 w 3619883"/>
              <a:gd name="connsiteY21" fmla="*/ 3951392 h 4297250"/>
              <a:gd name="connsiteX22" fmla="*/ 2338025 w 3619883"/>
              <a:gd name="connsiteY22" fmla="*/ 4128157 h 4297250"/>
              <a:gd name="connsiteX23" fmla="*/ 2395120 w 3619883"/>
              <a:gd name="connsiteY23" fmla="*/ 4128157 h 4297250"/>
              <a:gd name="connsiteX24" fmla="*/ 2337697 w 3619883"/>
              <a:gd name="connsiteY24" fmla="*/ 4275461 h 4297250"/>
              <a:gd name="connsiteX25" fmla="*/ 2150155 w 3619883"/>
              <a:gd name="connsiteY25" fmla="*/ 4275461 h 4297250"/>
              <a:gd name="connsiteX26" fmla="*/ 2150155 w 3619883"/>
              <a:gd name="connsiteY26" fmla="*/ 4128157 h 4297250"/>
              <a:gd name="connsiteX27" fmla="*/ 2204852 w 3619883"/>
              <a:gd name="connsiteY27" fmla="*/ 4128157 h 4297250"/>
              <a:gd name="connsiteX28" fmla="*/ 2204852 w 3619883"/>
              <a:gd name="connsiteY28" fmla="*/ 3951392 h 4297250"/>
              <a:gd name="connsiteX29" fmla="*/ 2027068 w 3619883"/>
              <a:gd name="connsiteY29" fmla="*/ 3951392 h 4297250"/>
              <a:gd name="connsiteX30" fmla="*/ 2027068 w 3619883"/>
              <a:gd name="connsiteY30" fmla="*/ 4128157 h 4297250"/>
              <a:gd name="connsiteX31" fmla="*/ 2079759 w 3619883"/>
              <a:gd name="connsiteY31" fmla="*/ 4128157 h 4297250"/>
              <a:gd name="connsiteX32" fmla="*/ 2079759 w 3619883"/>
              <a:gd name="connsiteY32" fmla="*/ 4275461 h 4297250"/>
              <a:gd name="connsiteX33" fmla="*/ 1824703 w 3619883"/>
              <a:gd name="connsiteY33" fmla="*/ 4275461 h 4297250"/>
              <a:gd name="connsiteX34" fmla="*/ 1834468 w 3619883"/>
              <a:gd name="connsiteY34" fmla="*/ 4128157 h 4297250"/>
              <a:gd name="connsiteX35" fmla="*/ 1893894 w 3619883"/>
              <a:gd name="connsiteY35" fmla="*/ 4128157 h 4297250"/>
              <a:gd name="connsiteX36" fmla="*/ 1893894 w 3619883"/>
              <a:gd name="connsiteY36" fmla="*/ 3951392 h 4297250"/>
              <a:gd name="connsiteX37" fmla="*/ 1716110 w 3619883"/>
              <a:gd name="connsiteY37" fmla="*/ 3951392 h 4297250"/>
              <a:gd name="connsiteX38" fmla="*/ 1716110 w 3619883"/>
              <a:gd name="connsiteY38" fmla="*/ 4006431 h 4297250"/>
              <a:gd name="connsiteX39" fmla="*/ 1703447 w 3619883"/>
              <a:gd name="connsiteY39" fmla="*/ 4007960 h 4297250"/>
              <a:gd name="connsiteX40" fmla="*/ 1716110 w 3619883"/>
              <a:gd name="connsiteY40" fmla="*/ 4044284 h 4297250"/>
              <a:gd name="connsiteX41" fmla="*/ 1716110 w 3619883"/>
              <a:gd name="connsiteY41" fmla="*/ 4128157 h 4297250"/>
              <a:gd name="connsiteX42" fmla="*/ 1745346 w 3619883"/>
              <a:gd name="connsiteY42" fmla="*/ 4128157 h 4297250"/>
              <a:gd name="connsiteX43" fmla="*/ 1796694 w 3619883"/>
              <a:gd name="connsiteY43" fmla="*/ 4275461 h 4297250"/>
              <a:gd name="connsiteX44" fmla="*/ 1558844 w 3619883"/>
              <a:gd name="connsiteY44" fmla="*/ 4275461 h 4297250"/>
              <a:gd name="connsiteX45" fmla="*/ 1517252 w 3619883"/>
              <a:gd name="connsiteY45" fmla="*/ 4128157 h 4297250"/>
              <a:gd name="connsiteX46" fmla="*/ 1582936 w 3619883"/>
              <a:gd name="connsiteY46" fmla="*/ 4128157 h 4297250"/>
              <a:gd name="connsiteX47" fmla="*/ 1582936 w 3619883"/>
              <a:gd name="connsiteY47" fmla="*/ 3951392 h 4297250"/>
              <a:gd name="connsiteX48" fmla="*/ 1405151 w 3619883"/>
              <a:gd name="connsiteY48" fmla="*/ 3951392 h 4297250"/>
              <a:gd name="connsiteX49" fmla="*/ 1405151 w 3619883"/>
              <a:gd name="connsiteY49" fmla="*/ 4128157 h 4297250"/>
              <a:gd name="connsiteX50" fmla="*/ 1468988 w 3619883"/>
              <a:gd name="connsiteY50" fmla="*/ 4128157 h 4297250"/>
              <a:gd name="connsiteX51" fmla="*/ 1427396 w 3619883"/>
              <a:gd name="connsiteY51" fmla="*/ 4275461 h 4297250"/>
              <a:gd name="connsiteX52" fmla="*/ 1210751 w 3619883"/>
              <a:gd name="connsiteY52" fmla="*/ 4275461 h 4297250"/>
              <a:gd name="connsiteX53" fmla="*/ 1210751 w 3619883"/>
              <a:gd name="connsiteY53" fmla="*/ 4128157 h 4297250"/>
              <a:gd name="connsiteX54" fmla="*/ 1271978 w 3619883"/>
              <a:gd name="connsiteY54" fmla="*/ 4128157 h 4297250"/>
              <a:gd name="connsiteX55" fmla="*/ 1271978 w 3619883"/>
              <a:gd name="connsiteY55" fmla="*/ 3951392 h 4297250"/>
              <a:gd name="connsiteX56" fmla="*/ 1094193 w 3619883"/>
              <a:gd name="connsiteY56" fmla="*/ 3951392 h 4297250"/>
              <a:gd name="connsiteX57" fmla="*/ 1094193 w 3619883"/>
              <a:gd name="connsiteY57" fmla="*/ 4128157 h 4297250"/>
              <a:gd name="connsiteX58" fmla="*/ 1140354 w 3619883"/>
              <a:gd name="connsiteY58" fmla="*/ 4128157 h 4297250"/>
              <a:gd name="connsiteX59" fmla="*/ 1140354 w 3619883"/>
              <a:gd name="connsiteY59" fmla="*/ 4275461 h 4297250"/>
              <a:gd name="connsiteX60" fmla="*/ 953807 w 3619883"/>
              <a:gd name="connsiteY60" fmla="*/ 4275461 h 4297250"/>
              <a:gd name="connsiteX61" fmla="*/ 912215 w 3619883"/>
              <a:gd name="connsiteY61" fmla="*/ 4128157 h 4297250"/>
              <a:gd name="connsiteX62" fmla="*/ 961020 w 3619883"/>
              <a:gd name="connsiteY62" fmla="*/ 4128157 h 4297250"/>
              <a:gd name="connsiteX63" fmla="*/ 961020 w 3619883"/>
              <a:gd name="connsiteY63" fmla="*/ 3951392 h 4297250"/>
              <a:gd name="connsiteX64" fmla="*/ 783235 w 3619883"/>
              <a:gd name="connsiteY64" fmla="*/ 3951392 h 4297250"/>
              <a:gd name="connsiteX65" fmla="*/ 783235 w 3619883"/>
              <a:gd name="connsiteY65" fmla="*/ 4128157 h 4297250"/>
              <a:gd name="connsiteX66" fmla="*/ 871024 w 3619883"/>
              <a:gd name="connsiteY66" fmla="*/ 4128157 h 4297250"/>
              <a:gd name="connsiteX67" fmla="*/ 829432 w 3619883"/>
              <a:gd name="connsiteY67" fmla="*/ 4275461 h 4297250"/>
              <a:gd name="connsiteX68" fmla="*/ 611484 w 3619883"/>
              <a:gd name="connsiteY68" fmla="*/ 4275461 h 4297250"/>
              <a:gd name="connsiteX69" fmla="*/ 621247 w 3619883"/>
              <a:gd name="connsiteY69" fmla="*/ 4128157 h 4297250"/>
              <a:gd name="connsiteX70" fmla="*/ 650062 w 3619883"/>
              <a:gd name="connsiteY70" fmla="*/ 4128157 h 4297250"/>
              <a:gd name="connsiteX71" fmla="*/ 650062 w 3619883"/>
              <a:gd name="connsiteY71" fmla="*/ 3951392 h 4297250"/>
              <a:gd name="connsiteX72" fmla="*/ 472277 w 3619883"/>
              <a:gd name="connsiteY72" fmla="*/ 3951392 h 4297250"/>
              <a:gd name="connsiteX73" fmla="*/ 472277 w 3619883"/>
              <a:gd name="connsiteY73" fmla="*/ 4128157 h 4297250"/>
              <a:gd name="connsiteX74" fmla="*/ 522650 w 3619883"/>
              <a:gd name="connsiteY74" fmla="*/ 4128157 h 4297250"/>
              <a:gd name="connsiteX75" fmla="*/ 573998 w 3619883"/>
              <a:gd name="connsiteY75" fmla="*/ 4275461 h 4297250"/>
              <a:gd name="connsiteX76" fmla="*/ 336164 w 3619883"/>
              <a:gd name="connsiteY76" fmla="*/ 4275461 h 4297250"/>
              <a:gd name="connsiteX77" fmla="*/ 294572 w 3619883"/>
              <a:gd name="connsiteY77" fmla="*/ 4128157 h 4297250"/>
              <a:gd name="connsiteX78" fmla="*/ 339106 w 3619883"/>
              <a:gd name="connsiteY78" fmla="*/ 4128157 h 4297250"/>
              <a:gd name="connsiteX79" fmla="*/ 339106 w 3619883"/>
              <a:gd name="connsiteY79" fmla="*/ 3951392 h 4297250"/>
              <a:gd name="connsiteX80" fmla="*/ 161321 w 3619883"/>
              <a:gd name="connsiteY80" fmla="*/ 3951392 h 4297250"/>
              <a:gd name="connsiteX81" fmla="*/ 161321 w 3619883"/>
              <a:gd name="connsiteY81" fmla="*/ 4128157 h 4297250"/>
              <a:gd name="connsiteX82" fmla="*/ 230914 w 3619883"/>
              <a:gd name="connsiteY82" fmla="*/ 4128157 h 4297250"/>
              <a:gd name="connsiteX83" fmla="*/ 189322 w 3619883"/>
              <a:gd name="connsiteY83" fmla="*/ 4275461 h 4297250"/>
              <a:gd name="connsiteX84" fmla="*/ 0 w 3619883"/>
              <a:gd name="connsiteY84" fmla="*/ 4275461 h 4297250"/>
              <a:gd name="connsiteX85" fmla="*/ 0 w 3619883"/>
              <a:gd name="connsiteY85" fmla="*/ 42229 h 4297250"/>
              <a:gd name="connsiteX86" fmla="*/ 42464 w 3619883"/>
              <a:gd name="connsiteY86" fmla="*/ 40518 h 4297250"/>
              <a:gd name="connsiteX87" fmla="*/ 137733 w 3619883"/>
              <a:gd name="connsiteY87" fmla="*/ 35355 h 4297250"/>
              <a:gd name="connsiteX88" fmla="*/ 270565 w 3619883"/>
              <a:gd name="connsiteY88" fmla="*/ 29759 h 4297250"/>
              <a:gd name="connsiteX89" fmla="*/ 479734 w 3619883"/>
              <a:gd name="connsiteY89" fmla="*/ 45455 h 4297250"/>
              <a:gd name="connsiteX90" fmla="*/ 524103 w 3619883"/>
              <a:gd name="connsiteY90" fmla="*/ 41625 h 4297250"/>
              <a:gd name="connsiteX91" fmla="*/ 624416 w 3619883"/>
              <a:gd name="connsiteY91" fmla="*/ 22696 h 4297250"/>
              <a:gd name="connsiteX92" fmla="*/ 657762 w 3619883"/>
              <a:gd name="connsiteY92" fmla="*/ 18351 h 4297250"/>
              <a:gd name="connsiteX93" fmla="*/ 690557 w 3619883"/>
              <a:gd name="connsiteY93" fmla="*/ 25792 h 4297250"/>
              <a:gd name="connsiteX94" fmla="*/ 745123 w 3619883"/>
              <a:gd name="connsiteY94" fmla="*/ 40157 h 4297250"/>
              <a:gd name="connsiteX95" fmla="*/ 789493 w 3619883"/>
              <a:gd name="connsiteY95" fmla="*/ 36327 h 4297250"/>
              <a:gd name="connsiteX96" fmla="*/ 854255 w 3619883"/>
              <a:gd name="connsiteY96" fmla="*/ 68887 h 4297250"/>
              <a:gd name="connsiteX97" fmla="*/ 897520 w 3619883"/>
              <a:gd name="connsiteY97" fmla="*/ 88629 h 4297250"/>
              <a:gd name="connsiteX98" fmla="*/ 940510 w 3619883"/>
              <a:gd name="connsiteY98" fmla="*/ 114265 h 4297250"/>
              <a:gd name="connsiteX99" fmla="*/ 1082712 w 3619883"/>
              <a:gd name="connsiteY99" fmla="*/ 144543 h 4297250"/>
              <a:gd name="connsiteX100" fmla="*/ 1205348 w 3619883"/>
              <a:gd name="connsiteY100" fmla="*/ 120753 h 4297250"/>
              <a:gd name="connsiteX101" fmla="*/ 1271764 w 3619883"/>
              <a:gd name="connsiteY101" fmla="*/ 117956 h 4297250"/>
              <a:gd name="connsiteX102" fmla="*/ 1315583 w 3619883"/>
              <a:gd name="connsiteY102" fmla="*/ 125912 h 4297250"/>
              <a:gd name="connsiteX103" fmla="*/ 1359125 w 3619883"/>
              <a:gd name="connsiteY103" fmla="*/ 139761 h 4297250"/>
              <a:gd name="connsiteX104" fmla="*/ 1391919 w 3619883"/>
              <a:gd name="connsiteY104" fmla="*/ 147202 h 4297250"/>
              <a:gd name="connsiteX105" fmla="*/ 1436563 w 3619883"/>
              <a:gd name="connsiteY105" fmla="*/ 137480 h 4297250"/>
              <a:gd name="connsiteX106" fmla="*/ 1471566 w 3619883"/>
              <a:gd name="connsiteY106" fmla="*/ 97777 h 4297250"/>
              <a:gd name="connsiteX107" fmla="*/ 1505739 w 3619883"/>
              <a:gd name="connsiteY107" fmla="*/ 75753 h 4297250"/>
              <a:gd name="connsiteX108" fmla="*/ 1590891 w 3619883"/>
              <a:gd name="connsiteY108" fmla="*/ 144702 h 4297250"/>
              <a:gd name="connsiteX109" fmla="*/ 1625616 w 3619883"/>
              <a:gd name="connsiteY109" fmla="*/ 110893 h 4297250"/>
              <a:gd name="connsiteX110" fmla="*/ 1658964 w 3619883"/>
              <a:gd name="connsiteY110" fmla="*/ 106547 h 4297250"/>
              <a:gd name="connsiteX111" fmla="*/ 1746598 w 3619883"/>
              <a:gd name="connsiteY111" fmla="*/ 122460 h 4297250"/>
              <a:gd name="connsiteX112" fmla="*/ 1811913 w 3619883"/>
              <a:gd name="connsiteY112" fmla="*/ 143234 h 4297250"/>
              <a:gd name="connsiteX113" fmla="*/ 1856557 w 3619883"/>
              <a:gd name="connsiteY113" fmla="*/ 133511 h 4297250"/>
              <a:gd name="connsiteX114" fmla="*/ 2066003 w 3619883"/>
              <a:gd name="connsiteY114" fmla="*/ 143313 h 4297250"/>
              <a:gd name="connsiteX115" fmla="*/ 2177615 w 3619883"/>
              <a:gd name="connsiteY115" fmla="*/ 119007 h 4297250"/>
              <a:gd name="connsiteX116" fmla="*/ 2255883 w 3619883"/>
              <a:gd name="connsiteY116" fmla="*/ 99047 h 4297250"/>
              <a:gd name="connsiteX117" fmla="*/ 2344622 w 3619883"/>
              <a:gd name="connsiteY117" fmla="*/ 91388 h 4297250"/>
              <a:gd name="connsiteX118" fmla="*/ 2455682 w 3619883"/>
              <a:gd name="connsiteY118" fmla="*/ 78869 h 4297250"/>
              <a:gd name="connsiteX119" fmla="*/ 2632609 w 3619883"/>
              <a:gd name="connsiteY119" fmla="*/ 75338 h 4297250"/>
              <a:gd name="connsiteX120" fmla="*/ 2742291 w 3619883"/>
              <a:gd name="connsiteY120" fmla="*/ 92282 h 4297250"/>
              <a:gd name="connsiteX121" fmla="*/ 2851974 w 3619883"/>
              <a:gd name="connsiteY121" fmla="*/ 109227 h 4297250"/>
              <a:gd name="connsiteX122" fmla="*/ 2907643 w 3619883"/>
              <a:gd name="connsiteY122" fmla="*/ 100020 h 4297250"/>
              <a:gd name="connsiteX123" fmla="*/ 2944022 w 3619883"/>
              <a:gd name="connsiteY123" fmla="*/ 30853 h 4297250"/>
              <a:gd name="connsiteX124" fmla="*/ 3022289 w 3619883"/>
              <a:gd name="connsiteY124" fmla="*/ 10893 h 4297250"/>
              <a:gd name="connsiteX125" fmla="*/ 3054807 w 3619883"/>
              <a:gd name="connsiteY125" fmla="*/ 24226 h 4297250"/>
              <a:gd name="connsiteX126" fmla="*/ 3141892 w 3619883"/>
              <a:gd name="connsiteY126" fmla="*/ 51925 h 4297250"/>
              <a:gd name="connsiteX127" fmla="*/ 3185711 w 3619883"/>
              <a:gd name="connsiteY127" fmla="*/ 59881 h 4297250"/>
              <a:gd name="connsiteX128" fmla="*/ 3219056 w 3619883"/>
              <a:gd name="connsiteY128" fmla="*/ 55536 h 4297250"/>
              <a:gd name="connsiteX129" fmla="*/ 3263425 w 3619883"/>
              <a:gd name="connsiteY129" fmla="*/ 51706 h 4297250"/>
              <a:gd name="connsiteX130" fmla="*/ 3296219 w 3619883"/>
              <a:gd name="connsiteY130" fmla="*/ 59147 h 4297250"/>
              <a:gd name="connsiteX131" fmla="*/ 3319094 w 3619883"/>
              <a:gd name="connsiteY131" fmla="*/ 42500 h 4297250"/>
              <a:gd name="connsiteX132" fmla="*/ 3420511 w 3619883"/>
              <a:gd name="connsiteY132" fmla="*/ 0 h 4297250"/>
              <a:gd name="connsiteX133" fmla="*/ 3453305 w 3619883"/>
              <a:gd name="connsiteY133" fmla="*/ 7440 h 4297250"/>
              <a:gd name="connsiteX134" fmla="*/ 3496571 w 3619883"/>
              <a:gd name="connsiteY134" fmla="*/ 27182 h 4297250"/>
              <a:gd name="connsiteX135" fmla="*/ 3602117 w 3619883"/>
              <a:gd name="connsiteY135" fmla="*/ 132521 h 4297250"/>
              <a:gd name="connsiteX136" fmla="*/ 3619883 w 3619883"/>
              <a:gd name="connsiteY136" fmla="*/ 140049 h 4297250"/>
              <a:gd name="connsiteX137" fmla="*/ 3619883 w 3619883"/>
              <a:gd name="connsiteY13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3014011 w 3619883"/>
              <a:gd name="connsiteY7" fmla="*/ 4275461 h 4297250"/>
              <a:gd name="connsiteX8" fmla="*/ 2761042 w 3619883"/>
              <a:gd name="connsiteY8" fmla="*/ 4275461 h 4297250"/>
              <a:gd name="connsiteX9" fmla="*/ 2761042 w 3619883"/>
              <a:gd name="connsiteY9" fmla="*/ 4128157 h 4297250"/>
              <a:gd name="connsiteX10" fmla="*/ 2826768 w 3619883"/>
              <a:gd name="connsiteY10" fmla="*/ 4128157 h 4297250"/>
              <a:gd name="connsiteX11" fmla="*/ 2826768 w 3619883"/>
              <a:gd name="connsiteY11" fmla="*/ 3951392 h 4297250"/>
              <a:gd name="connsiteX12" fmla="*/ 2648983 w 3619883"/>
              <a:gd name="connsiteY12" fmla="*/ 3951392 h 4297250"/>
              <a:gd name="connsiteX13" fmla="*/ 2648983 w 3619883"/>
              <a:gd name="connsiteY13" fmla="*/ 4128157 h 4297250"/>
              <a:gd name="connsiteX14" fmla="*/ 2690646 w 3619883"/>
              <a:gd name="connsiteY14" fmla="*/ 4128157 h 4297250"/>
              <a:gd name="connsiteX15" fmla="*/ 2690646 w 3619883"/>
              <a:gd name="connsiteY15" fmla="*/ 4275461 h 4297250"/>
              <a:gd name="connsiteX16" fmla="*/ 2511710 w 3619883"/>
              <a:gd name="connsiteY16" fmla="*/ 4275461 h 4297250"/>
              <a:gd name="connsiteX17" fmla="*/ 2454288 w 3619883"/>
              <a:gd name="connsiteY17" fmla="*/ 4128157 h 4297250"/>
              <a:gd name="connsiteX18" fmla="*/ 2515810 w 3619883"/>
              <a:gd name="connsiteY18" fmla="*/ 4128157 h 4297250"/>
              <a:gd name="connsiteX19" fmla="*/ 2515810 w 3619883"/>
              <a:gd name="connsiteY19" fmla="*/ 3951392 h 4297250"/>
              <a:gd name="connsiteX20" fmla="*/ 2338025 w 3619883"/>
              <a:gd name="connsiteY20" fmla="*/ 3951392 h 4297250"/>
              <a:gd name="connsiteX21" fmla="*/ 2338025 w 3619883"/>
              <a:gd name="connsiteY21" fmla="*/ 4128157 h 4297250"/>
              <a:gd name="connsiteX22" fmla="*/ 2395120 w 3619883"/>
              <a:gd name="connsiteY22" fmla="*/ 4128157 h 4297250"/>
              <a:gd name="connsiteX23" fmla="*/ 2337697 w 3619883"/>
              <a:gd name="connsiteY23" fmla="*/ 4275461 h 4297250"/>
              <a:gd name="connsiteX24" fmla="*/ 2150155 w 3619883"/>
              <a:gd name="connsiteY24" fmla="*/ 4275461 h 4297250"/>
              <a:gd name="connsiteX25" fmla="*/ 2150155 w 3619883"/>
              <a:gd name="connsiteY25" fmla="*/ 4128157 h 4297250"/>
              <a:gd name="connsiteX26" fmla="*/ 2204852 w 3619883"/>
              <a:gd name="connsiteY26" fmla="*/ 4128157 h 4297250"/>
              <a:gd name="connsiteX27" fmla="*/ 2204852 w 3619883"/>
              <a:gd name="connsiteY27" fmla="*/ 3951392 h 4297250"/>
              <a:gd name="connsiteX28" fmla="*/ 2027068 w 3619883"/>
              <a:gd name="connsiteY28" fmla="*/ 3951392 h 4297250"/>
              <a:gd name="connsiteX29" fmla="*/ 2027068 w 3619883"/>
              <a:gd name="connsiteY29" fmla="*/ 4128157 h 4297250"/>
              <a:gd name="connsiteX30" fmla="*/ 2079759 w 3619883"/>
              <a:gd name="connsiteY30" fmla="*/ 4128157 h 4297250"/>
              <a:gd name="connsiteX31" fmla="*/ 2079759 w 3619883"/>
              <a:gd name="connsiteY31" fmla="*/ 4275461 h 4297250"/>
              <a:gd name="connsiteX32" fmla="*/ 1824703 w 3619883"/>
              <a:gd name="connsiteY32" fmla="*/ 4275461 h 4297250"/>
              <a:gd name="connsiteX33" fmla="*/ 1834468 w 3619883"/>
              <a:gd name="connsiteY33" fmla="*/ 4128157 h 4297250"/>
              <a:gd name="connsiteX34" fmla="*/ 1893894 w 3619883"/>
              <a:gd name="connsiteY34" fmla="*/ 4128157 h 4297250"/>
              <a:gd name="connsiteX35" fmla="*/ 1893894 w 3619883"/>
              <a:gd name="connsiteY35" fmla="*/ 3951392 h 4297250"/>
              <a:gd name="connsiteX36" fmla="*/ 1716110 w 3619883"/>
              <a:gd name="connsiteY36" fmla="*/ 3951392 h 4297250"/>
              <a:gd name="connsiteX37" fmla="*/ 1716110 w 3619883"/>
              <a:gd name="connsiteY37" fmla="*/ 4006431 h 4297250"/>
              <a:gd name="connsiteX38" fmla="*/ 1703447 w 3619883"/>
              <a:gd name="connsiteY38" fmla="*/ 4007960 h 4297250"/>
              <a:gd name="connsiteX39" fmla="*/ 1716110 w 3619883"/>
              <a:gd name="connsiteY39" fmla="*/ 4044284 h 4297250"/>
              <a:gd name="connsiteX40" fmla="*/ 1716110 w 3619883"/>
              <a:gd name="connsiteY40" fmla="*/ 4128157 h 4297250"/>
              <a:gd name="connsiteX41" fmla="*/ 1745346 w 3619883"/>
              <a:gd name="connsiteY41" fmla="*/ 4128157 h 4297250"/>
              <a:gd name="connsiteX42" fmla="*/ 1796694 w 3619883"/>
              <a:gd name="connsiteY42" fmla="*/ 4275461 h 4297250"/>
              <a:gd name="connsiteX43" fmla="*/ 1558844 w 3619883"/>
              <a:gd name="connsiteY43" fmla="*/ 4275461 h 4297250"/>
              <a:gd name="connsiteX44" fmla="*/ 1517252 w 3619883"/>
              <a:gd name="connsiteY44" fmla="*/ 4128157 h 4297250"/>
              <a:gd name="connsiteX45" fmla="*/ 1582936 w 3619883"/>
              <a:gd name="connsiteY45" fmla="*/ 4128157 h 4297250"/>
              <a:gd name="connsiteX46" fmla="*/ 1582936 w 3619883"/>
              <a:gd name="connsiteY46" fmla="*/ 3951392 h 4297250"/>
              <a:gd name="connsiteX47" fmla="*/ 1405151 w 3619883"/>
              <a:gd name="connsiteY47" fmla="*/ 3951392 h 4297250"/>
              <a:gd name="connsiteX48" fmla="*/ 1405151 w 3619883"/>
              <a:gd name="connsiteY48" fmla="*/ 4128157 h 4297250"/>
              <a:gd name="connsiteX49" fmla="*/ 1468988 w 3619883"/>
              <a:gd name="connsiteY49" fmla="*/ 4128157 h 4297250"/>
              <a:gd name="connsiteX50" fmla="*/ 1427396 w 3619883"/>
              <a:gd name="connsiteY50" fmla="*/ 4275461 h 4297250"/>
              <a:gd name="connsiteX51" fmla="*/ 1210751 w 3619883"/>
              <a:gd name="connsiteY51" fmla="*/ 4275461 h 4297250"/>
              <a:gd name="connsiteX52" fmla="*/ 1210751 w 3619883"/>
              <a:gd name="connsiteY52" fmla="*/ 4128157 h 4297250"/>
              <a:gd name="connsiteX53" fmla="*/ 1271978 w 3619883"/>
              <a:gd name="connsiteY53" fmla="*/ 4128157 h 4297250"/>
              <a:gd name="connsiteX54" fmla="*/ 1271978 w 3619883"/>
              <a:gd name="connsiteY54" fmla="*/ 3951392 h 4297250"/>
              <a:gd name="connsiteX55" fmla="*/ 1094193 w 3619883"/>
              <a:gd name="connsiteY55" fmla="*/ 3951392 h 4297250"/>
              <a:gd name="connsiteX56" fmla="*/ 1094193 w 3619883"/>
              <a:gd name="connsiteY56" fmla="*/ 4128157 h 4297250"/>
              <a:gd name="connsiteX57" fmla="*/ 1140354 w 3619883"/>
              <a:gd name="connsiteY57" fmla="*/ 4128157 h 4297250"/>
              <a:gd name="connsiteX58" fmla="*/ 1140354 w 3619883"/>
              <a:gd name="connsiteY58" fmla="*/ 4275461 h 4297250"/>
              <a:gd name="connsiteX59" fmla="*/ 953807 w 3619883"/>
              <a:gd name="connsiteY59" fmla="*/ 4275461 h 4297250"/>
              <a:gd name="connsiteX60" fmla="*/ 912215 w 3619883"/>
              <a:gd name="connsiteY60" fmla="*/ 4128157 h 4297250"/>
              <a:gd name="connsiteX61" fmla="*/ 961020 w 3619883"/>
              <a:gd name="connsiteY61" fmla="*/ 4128157 h 4297250"/>
              <a:gd name="connsiteX62" fmla="*/ 961020 w 3619883"/>
              <a:gd name="connsiteY62" fmla="*/ 3951392 h 4297250"/>
              <a:gd name="connsiteX63" fmla="*/ 783235 w 3619883"/>
              <a:gd name="connsiteY63" fmla="*/ 3951392 h 4297250"/>
              <a:gd name="connsiteX64" fmla="*/ 783235 w 3619883"/>
              <a:gd name="connsiteY64" fmla="*/ 4128157 h 4297250"/>
              <a:gd name="connsiteX65" fmla="*/ 871024 w 3619883"/>
              <a:gd name="connsiteY65" fmla="*/ 4128157 h 4297250"/>
              <a:gd name="connsiteX66" fmla="*/ 829432 w 3619883"/>
              <a:gd name="connsiteY66" fmla="*/ 4275461 h 4297250"/>
              <a:gd name="connsiteX67" fmla="*/ 611484 w 3619883"/>
              <a:gd name="connsiteY67" fmla="*/ 4275461 h 4297250"/>
              <a:gd name="connsiteX68" fmla="*/ 621247 w 3619883"/>
              <a:gd name="connsiteY68" fmla="*/ 4128157 h 4297250"/>
              <a:gd name="connsiteX69" fmla="*/ 650062 w 3619883"/>
              <a:gd name="connsiteY69" fmla="*/ 4128157 h 4297250"/>
              <a:gd name="connsiteX70" fmla="*/ 650062 w 3619883"/>
              <a:gd name="connsiteY70" fmla="*/ 3951392 h 4297250"/>
              <a:gd name="connsiteX71" fmla="*/ 472277 w 3619883"/>
              <a:gd name="connsiteY71" fmla="*/ 3951392 h 4297250"/>
              <a:gd name="connsiteX72" fmla="*/ 472277 w 3619883"/>
              <a:gd name="connsiteY72" fmla="*/ 4128157 h 4297250"/>
              <a:gd name="connsiteX73" fmla="*/ 522650 w 3619883"/>
              <a:gd name="connsiteY73" fmla="*/ 4128157 h 4297250"/>
              <a:gd name="connsiteX74" fmla="*/ 573998 w 3619883"/>
              <a:gd name="connsiteY74" fmla="*/ 4275461 h 4297250"/>
              <a:gd name="connsiteX75" fmla="*/ 336164 w 3619883"/>
              <a:gd name="connsiteY75" fmla="*/ 4275461 h 4297250"/>
              <a:gd name="connsiteX76" fmla="*/ 294572 w 3619883"/>
              <a:gd name="connsiteY76" fmla="*/ 4128157 h 4297250"/>
              <a:gd name="connsiteX77" fmla="*/ 339106 w 3619883"/>
              <a:gd name="connsiteY77" fmla="*/ 4128157 h 4297250"/>
              <a:gd name="connsiteX78" fmla="*/ 339106 w 3619883"/>
              <a:gd name="connsiteY78" fmla="*/ 3951392 h 4297250"/>
              <a:gd name="connsiteX79" fmla="*/ 161321 w 3619883"/>
              <a:gd name="connsiteY79" fmla="*/ 3951392 h 4297250"/>
              <a:gd name="connsiteX80" fmla="*/ 161321 w 3619883"/>
              <a:gd name="connsiteY80" fmla="*/ 4128157 h 4297250"/>
              <a:gd name="connsiteX81" fmla="*/ 230914 w 3619883"/>
              <a:gd name="connsiteY81" fmla="*/ 4128157 h 4297250"/>
              <a:gd name="connsiteX82" fmla="*/ 189322 w 3619883"/>
              <a:gd name="connsiteY82" fmla="*/ 4275461 h 4297250"/>
              <a:gd name="connsiteX83" fmla="*/ 0 w 3619883"/>
              <a:gd name="connsiteY83" fmla="*/ 4275461 h 4297250"/>
              <a:gd name="connsiteX84" fmla="*/ 0 w 3619883"/>
              <a:gd name="connsiteY84" fmla="*/ 42229 h 4297250"/>
              <a:gd name="connsiteX85" fmla="*/ 42464 w 3619883"/>
              <a:gd name="connsiteY85" fmla="*/ 40518 h 4297250"/>
              <a:gd name="connsiteX86" fmla="*/ 137733 w 3619883"/>
              <a:gd name="connsiteY86" fmla="*/ 35355 h 4297250"/>
              <a:gd name="connsiteX87" fmla="*/ 270565 w 3619883"/>
              <a:gd name="connsiteY87" fmla="*/ 29759 h 4297250"/>
              <a:gd name="connsiteX88" fmla="*/ 479734 w 3619883"/>
              <a:gd name="connsiteY88" fmla="*/ 45455 h 4297250"/>
              <a:gd name="connsiteX89" fmla="*/ 524103 w 3619883"/>
              <a:gd name="connsiteY89" fmla="*/ 41625 h 4297250"/>
              <a:gd name="connsiteX90" fmla="*/ 624416 w 3619883"/>
              <a:gd name="connsiteY90" fmla="*/ 22696 h 4297250"/>
              <a:gd name="connsiteX91" fmla="*/ 657762 w 3619883"/>
              <a:gd name="connsiteY91" fmla="*/ 18351 h 4297250"/>
              <a:gd name="connsiteX92" fmla="*/ 690557 w 3619883"/>
              <a:gd name="connsiteY92" fmla="*/ 25792 h 4297250"/>
              <a:gd name="connsiteX93" fmla="*/ 745123 w 3619883"/>
              <a:gd name="connsiteY93" fmla="*/ 40157 h 4297250"/>
              <a:gd name="connsiteX94" fmla="*/ 789493 w 3619883"/>
              <a:gd name="connsiteY94" fmla="*/ 36327 h 4297250"/>
              <a:gd name="connsiteX95" fmla="*/ 854255 w 3619883"/>
              <a:gd name="connsiteY95" fmla="*/ 68887 h 4297250"/>
              <a:gd name="connsiteX96" fmla="*/ 897520 w 3619883"/>
              <a:gd name="connsiteY96" fmla="*/ 88629 h 4297250"/>
              <a:gd name="connsiteX97" fmla="*/ 940510 w 3619883"/>
              <a:gd name="connsiteY97" fmla="*/ 114265 h 4297250"/>
              <a:gd name="connsiteX98" fmla="*/ 1082712 w 3619883"/>
              <a:gd name="connsiteY98" fmla="*/ 144543 h 4297250"/>
              <a:gd name="connsiteX99" fmla="*/ 1205348 w 3619883"/>
              <a:gd name="connsiteY99" fmla="*/ 120753 h 4297250"/>
              <a:gd name="connsiteX100" fmla="*/ 1271764 w 3619883"/>
              <a:gd name="connsiteY100" fmla="*/ 117956 h 4297250"/>
              <a:gd name="connsiteX101" fmla="*/ 1315583 w 3619883"/>
              <a:gd name="connsiteY101" fmla="*/ 125912 h 4297250"/>
              <a:gd name="connsiteX102" fmla="*/ 1359125 w 3619883"/>
              <a:gd name="connsiteY102" fmla="*/ 139761 h 4297250"/>
              <a:gd name="connsiteX103" fmla="*/ 1391919 w 3619883"/>
              <a:gd name="connsiteY103" fmla="*/ 147202 h 4297250"/>
              <a:gd name="connsiteX104" fmla="*/ 1436563 w 3619883"/>
              <a:gd name="connsiteY104" fmla="*/ 137480 h 4297250"/>
              <a:gd name="connsiteX105" fmla="*/ 1471566 w 3619883"/>
              <a:gd name="connsiteY105" fmla="*/ 97777 h 4297250"/>
              <a:gd name="connsiteX106" fmla="*/ 1505739 w 3619883"/>
              <a:gd name="connsiteY106" fmla="*/ 75753 h 4297250"/>
              <a:gd name="connsiteX107" fmla="*/ 1590891 w 3619883"/>
              <a:gd name="connsiteY107" fmla="*/ 144702 h 4297250"/>
              <a:gd name="connsiteX108" fmla="*/ 1625616 w 3619883"/>
              <a:gd name="connsiteY108" fmla="*/ 110893 h 4297250"/>
              <a:gd name="connsiteX109" fmla="*/ 1658964 w 3619883"/>
              <a:gd name="connsiteY109" fmla="*/ 106547 h 4297250"/>
              <a:gd name="connsiteX110" fmla="*/ 1746598 w 3619883"/>
              <a:gd name="connsiteY110" fmla="*/ 122460 h 4297250"/>
              <a:gd name="connsiteX111" fmla="*/ 1811913 w 3619883"/>
              <a:gd name="connsiteY111" fmla="*/ 143234 h 4297250"/>
              <a:gd name="connsiteX112" fmla="*/ 1856557 w 3619883"/>
              <a:gd name="connsiteY112" fmla="*/ 133511 h 4297250"/>
              <a:gd name="connsiteX113" fmla="*/ 2066003 w 3619883"/>
              <a:gd name="connsiteY113" fmla="*/ 143313 h 4297250"/>
              <a:gd name="connsiteX114" fmla="*/ 2177615 w 3619883"/>
              <a:gd name="connsiteY114" fmla="*/ 119007 h 4297250"/>
              <a:gd name="connsiteX115" fmla="*/ 2255883 w 3619883"/>
              <a:gd name="connsiteY115" fmla="*/ 99047 h 4297250"/>
              <a:gd name="connsiteX116" fmla="*/ 2344622 w 3619883"/>
              <a:gd name="connsiteY116" fmla="*/ 91388 h 4297250"/>
              <a:gd name="connsiteX117" fmla="*/ 2455682 w 3619883"/>
              <a:gd name="connsiteY117" fmla="*/ 78869 h 4297250"/>
              <a:gd name="connsiteX118" fmla="*/ 2632609 w 3619883"/>
              <a:gd name="connsiteY118" fmla="*/ 75338 h 4297250"/>
              <a:gd name="connsiteX119" fmla="*/ 2742291 w 3619883"/>
              <a:gd name="connsiteY119" fmla="*/ 92282 h 4297250"/>
              <a:gd name="connsiteX120" fmla="*/ 2851974 w 3619883"/>
              <a:gd name="connsiteY120" fmla="*/ 109227 h 4297250"/>
              <a:gd name="connsiteX121" fmla="*/ 2907643 w 3619883"/>
              <a:gd name="connsiteY121" fmla="*/ 100020 h 4297250"/>
              <a:gd name="connsiteX122" fmla="*/ 2944022 w 3619883"/>
              <a:gd name="connsiteY122" fmla="*/ 30853 h 4297250"/>
              <a:gd name="connsiteX123" fmla="*/ 3022289 w 3619883"/>
              <a:gd name="connsiteY123" fmla="*/ 10893 h 4297250"/>
              <a:gd name="connsiteX124" fmla="*/ 3054807 w 3619883"/>
              <a:gd name="connsiteY124" fmla="*/ 24226 h 4297250"/>
              <a:gd name="connsiteX125" fmla="*/ 3141892 w 3619883"/>
              <a:gd name="connsiteY125" fmla="*/ 51925 h 4297250"/>
              <a:gd name="connsiteX126" fmla="*/ 3185711 w 3619883"/>
              <a:gd name="connsiteY126" fmla="*/ 59881 h 4297250"/>
              <a:gd name="connsiteX127" fmla="*/ 3219056 w 3619883"/>
              <a:gd name="connsiteY127" fmla="*/ 55536 h 4297250"/>
              <a:gd name="connsiteX128" fmla="*/ 3263425 w 3619883"/>
              <a:gd name="connsiteY128" fmla="*/ 51706 h 4297250"/>
              <a:gd name="connsiteX129" fmla="*/ 3296219 w 3619883"/>
              <a:gd name="connsiteY129" fmla="*/ 59147 h 4297250"/>
              <a:gd name="connsiteX130" fmla="*/ 3319094 w 3619883"/>
              <a:gd name="connsiteY130" fmla="*/ 42500 h 4297250"/>
              <a:gd name="connsiteX131" fmla="*/ 3420511 w 3619883"/>
              <a:gd name="connsiteY131" fmla="*/ 0 h 4297250"/>
              <a:gd name="connsiteX132" fmla="*/ 3453305 w 3619883"/>
              <a:gd name="connsiteY132" fmla="*/ 7440 h 4297250"/>
              <a:gd name="connsiteX133" fmla="*/ 3496571 w 3619883"/>
              <a:gd name="connsiteY133" fmla="*/ 27182 h 4297250"/>
              <a:gd name="connsiteX134" fmla="*/ 3602117 w 3619883"/>
              <a:gd name="connsiteY134" fmla="*/ 132521 h 4297250"/>
              <a:gd name="connsiteX135" fmla="*/ 3619883 w 3619883"/>
              <a:gd name="connsiteY135" fmla="*/ 140049 h 4297250"/>
              <a:gd name="connsiteX136" fmla="*/ 3619883 w 3619883"/>
              <a:gd name="connsiteY13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137725 w 3619883"/>
              <a:gd name="connsiteY5" fmla="*/ 4128157 h 4297250"/>
              <a:gd name="connsiteX6" fmla="*/ 3014011 w 3619883"/>
              <a:gd name="connsiteY6" fmla="*/ 4275461 h 4297250"/>
              <a:gd name="connsiteX7" fmla="*/ 2761042 w 3619883"/>
              <a:gd name="connsiteY7" fmla="*/ 4275461 h 4297250"/>
              <a:gd name="connsiteX8" fmla="*/ 2761042 w 3619883"/>
              <a:gd name="connsiteY8" fmla="*/ 4128157 h 4297250"/>
              <a:gd name="connsiteX9" fmla="*/ 2826768 w 3619883"/>
              <a:gd name="connsiteY9" fmla="*/ 4128157 h 4297250"/>
              <a:gd name="connsiteX10" fmla="*/ 2826768 w 3619883"/>
              <a:gd name="connsiteY10" fmla="*/ 3951392 h 4297250"/>
              <a:gd name="connsiteX11" fmla="*/ 2648983 w 3619883"/>
              <a:gd name="connsiteY11" fmla="*/ 3951392 h 4297250"/>
              <a:gd name="connsiteX12" fmla="*/ 2648983 w 3619883"/>
              <a:gd name="connsiteY12" fmla="*/ 4128157 h 4297250"/>
              <a:gd name="connsiteX13" fmla="*/ 2690646 w 3619883"/>
              <a:gd name="connsiteY13" fmla="*/ 4128157 h 4297250"/>
              <a:gd name="connsiteX14" fmla="*/ 2690646 w 3619883"/>
              <a:gd name="connsiteY14" fmla="*/ 4275461 h 4297250"/>
              <a:gd name="connsiteX15" fmla="*/ 2511710 w 3619883"/>
              <a:gd name="connsiteY15" fmla="*/ 4275461 h 4297250"/>
              <a:gd name="connsiteX16" fmla="*/ 2454288 w 3619883"/>
              <a:gd name="connsiteY16" fmla="*/ 4128157 h 4297250"/>
              <a:gd name="connsiteX17" fmla="*/ 2515810 w 3619883"/>
              <a:gd name="connsiteY17" fmla="*/ 4128157 h 4297250"/>
              <a:gd name="connsiteX18" fmla="*/ 2515810 w 3619883"/>
              <a:gd name="connsiteY18" fmla="*/ 3951392 h 4297250"/>
              <a:gd name="connsiteX19" fmla="*/ 2338025 w 3619883"/>
              <a:gd name="connsiteY19" fmla="*/ 3951392 h 4297250"/>
              <a:gd name="connsiteX20" fmla="*/ 2338025 w 3619883"/>
              <a:gd name="connsiteY20" fmla="*/ 4128157 h 4297250"/>
              <a:gd name="connsiteX21" fmla="*/ 2395120 w 3619883"/>
              <a:gd name="connsiteY21" fmla="*/ 4128157 h 4297250"/>
              <a:gd name="connsiteX22" fmla="*/ 2337697 w 3619883"/>
              <a:gd name="connsiteY22" fmla="*/ 4275461 h 4297250"/>
              <a:gd name="connsiteX23" fmla="*/ 2150155 w 3619883"/>
              <a:gd name="connsiteY23" fmla="*/ 4275461 h 4297250"/>
              <a:gd name="connsiteX24" fmla="*/ 2150155 w 3619883"/>
              <a:gd name="connsiteY24" fmla="*/ 4128157 h 4297250"/>
              <a:gd name="connsiteX25" fmla="*/ 2204852 w 3619883"/>
              <a:gd name="connsiteY25" fmla="*/ 4128157 h 4297250"/>
              <a:gd name="connsiteX26" fmla="*/ 2204852 w 3619883"/>
              <a:gd name="connsiteY26" fmla="*/ 3951392 h 4297250"/>
              <a:gd name="connsiteX27" fmla="*/ 2027068 w 3619883"/>
              <a:gd name="connsiteY27" fmla="*/ 3951392 h 4297250"/>
              <a:gd name="connsiteX28" fmla="*/ 2027068 w 3619883"/>
              <a:gd name="connsiteY28" fmla="*/ 4128157 h 4297250"/>
              <a:gd name="connsiteX29" fmla="*/ 2079759 w 3619883"/>
              <a:gd name="connsiteY29" fmla="*/ 4128157 h 4297250"/>
              <a:gd name="connsiteX30" fmla="*/ 2079759 w 3619883"/>
              <a:gd name="connsiteY30" fmla="*/ 4275461 h 4297250"/>
              <a:gd name="connsiteX31" fmla="*/ 1824703 w 3619883"/>
              <a:gd name="connsiteY31" fmla="*/ 4275461 h 4297250"/>
              <a:gd name="connsiteX32" fmla="*/ 1834468 w 3619883"/>
              <a:gd name="connsiteY32" fmla="*/ 4128157 h 4297250"/>
              <a:gd name="connsiteX33" fmla="*/ 1893894 w 3619883"/>
              <a:gd name="connsiteY33" fmla="*/ 4128157 h 4297250"/>
              <a:gd name="connsiteX34" fmla="*/ 1893894 w 3619883"/>
              <a:gd name="connsiteY34" fmla="*/ 3951392 h 4297250"/>
              <a:gd name="connsiteX35" fmla="*/ 1716110 w 3619883"/>
              <a:gd name="connsiteY35" fmla="*/ 3951392 h 4297250"/>
              <a:gd name="connsiteX36" fmla="*/ 1716110 w 3619883"/>
              <a:gd name="connsiteY36" fmla="*/ 4006431 h 4297250"/>
              <a:gd name="connsiteX37" fmla="*/ 1703447 w 3619883"/>
              <a:gd name="connsiteY37" fmla="*/ 4007960 h 4297250"/>
              <a:gd name="connsiteX38" fmla="*/ 1716110 w 3619883"/>
              <a:gd name="connsiteY38" fmla="*/ 4044284 h 4297250"/>
              <a:gd name="connsiteX39" fmla="*/ 1716110 w 3619883"/>
              <a:gd name="connsiteY39" fmla="*/ 4128157 h 4297250"/>
              <a:gd name="connsiteX40" fmla="*/ 1745346 w 3619883"/>
              <a:gd name="connsiteY40" fmla="*/ 4128157 h 4297250"/>
              <a:gd name="connsiteX41" fmla="*/ 1796694 w 3619883"/>
              <a:gd name="connsiteY41" fmla="*/ 4275461 h 4297250"/>
              <a:gd name="connsiteX42" fmla="*/ 1558844 w 3619883"/>
              <a:gd name="connsiteY42" fmla="*/ 4275461 h 4297250"/>
              <a:gd name="connsiteX43" fmla="*/ 1517252 w 3619883"/>
              <a:gd name="connsiteY43" fmla="*/ 4128157 h 4297250"/>
              <a:gd name="connsiteX44" fmla="*/ 1582936 w 3619883"/>
              <a:gd name="connsiteY44" fmla="*/ 4128157 h 4297250"/>
              <a:gd name="connsiteX45" fmla="*/ 1582936 w 3619883"/>
              <a:gd name="connsiteY45" fmla="*/ 3951392 h 4297250"/>
              <a:gd name="connsiteX46" fmla="*/ 1405151 w 3619883"/>
              <a:gd name="connsiteY46" fmla="*/ 3951392 h 4297250"/>
              <a:gd name="connsiteX47" fmla="*/ 1405151 w 3619883"/>
              <a:gd name="connsiteY47" fmla="*/ 4128157 h 4297250"/>
              <a:gd name="connsiteX48" fmla="*/ 1468988 w 3619883"/>
              <a:gd name="connsiteY48" fmla="*/ 4128157 h 4297250"/>
              <a:gd name="connsiteX49" fmla="*/ 1427396 w 3619883"/>
              <a:gd name="connsiteY49" fmla="*/ 4275461 h 4297250"/>
              <a:gd name="connsiteX50" fmla="*/ 1210751 w 3619883"/>
              <a:gd name="connsiteY50" fmla="*/ 4275461 h 4297250"/>
              <a:gd name="connsiteX51" fmla="*/ 1210751 w 3619883"/>
              <a:gd name="connsiteY51" fmla="*/ 4128157 h 4297250"/>
              <a:gd name="connsiteX52" fmla="*/ 1271978 w 3619883"/>
              <a:gd name="connsiteY52" fmla="*/ 4128157 h 4297250"/>
              <a:gd name="connsiteX53" fmla="*/ 1271978 w 3619883"/>
              <a:gd name="connsiteY53" fmla="*/ 3951392 h 4297250"/>
              <a:gd name="connsiteX54" fmla="*/ 1094193 w 3619883"/>
              <a:gd name="connsiteY54" fmla="*/ 3951392 h 4297250"/>
              <a:gd name="connsiteX55" fmla="*/ 1094193 w 3619883"/>
              <a:gd name="connsiteY55" fmla="*/ 4128157 h 4297250"/>
              <a:gd name="connsiteX56" fmla="*/ 1140354 w 3619883"/>
              <a:gd name="connsiteY56" fmla="*/ 4128157 h 4297250"/>
              <a:gd name="connsiteX57" fmla="*/ 1140354 w 3619883"/>
              <a:gd name="connsiteY57" fmla="*/ 4275461 h 4297250"/>
              <a:gd name="connsiteX58" fmla="*/ 953807 w 3619883"/>
              <a:gd name="connsiteY58" fmla="*/ 4275461 h 4297250"/>
              <a:gd name="connsiteX59" fmla="*/ 912215 w 3619883"/>
              <a:gd name="connsiteY59" fmla="*/ 4128157 h 4297250"/>
              <a:gd name="connsiteX60" fmla="*/ 961020 w 3619883"/>
              <a:gd name="connsiteY60" fmla="*/ 4128157 h 4297250"/>
              <a:gd name="connsiteX61" fmla="*/ 961020 w 3619883"/>
              <a:gd name="connsiteY61" fmla="*/ 3951392 h 4297250"/>
              <a:gd name="connsiteX62" fmla="*/ 783235 w 3619883"/>
              <a:gd name="connsiteY62" fmla="*/ 3951392 h 4297250"/>
              <a:gd name="connsiteX63" fmla="*/ 783235 w 3619883"/>
              <a:gd name="connsiteY63" fmla="*/ 4128157 h 4297250"/>
              <a:gd name="connsiteX64" fmla="*/ 871024 w 3619883"/>
              <a:gd name="connsiteY64" fmla="*/ 4128157 h 4297250"/>
              <a:gd name="connsiteX65" fmla="*/ 829432 w 3619883"/>
              <a:gd name="connsiteY65" fmla="*/ 4275461 h 4297250"/>
              <a:gd name="connsiteX66" fmla="*/ 611484 w 3619883"/>
              <a:gd name="connsiteY66" fmla="*/ 4275461 h 4297250"/>
              <a:gd name="connsiteX67" fmla="*/ 621247 w 3619883"/>
              <a:gd name="connsiteY67" fmla="*/ 4128157 h 4297250"/>
              <a:gd name="connsiteX68" fmla="*/ 650062 w 3619883"/>
              <a:gd name="connsiteY68" fmla="*/ 4128157 h 4297250"/>
              <a:gd name="connsiteX69" fmla="*/ 650062 w 3619883"/>
              <a:gd name="connsiteY69" fmla="*/ 3951392 h 4297250"/>
              <a:gd name="connsiteX70" fmla="*/ 472277 w 3619883"/>
              <a:gd name="connsiteY70" fmla="*/ 3951392 h 4297250"/>
              <a:gd name="connsiteX71" fmla="*/ 472277 w 3619883"/>
              <a:gd name="connsiteY71" fmla="*/ 4128157 h 4297250"/>
              <a:gd name="connsiteX72" fmla="*/ 522650 w 3619883"/>
              <a:gd name="connsiteY72" fmla="*/ 4128157 h 4297250"/>
              <a:gd name="connsiteX73" fmla="*/ 573998 w 3619883"/>
              <a:gd name="connsiteY73" fmla="*/ 4275461 h 4297250"/>
              <a:gd name="connsiteX74" fmla="*/ 336164 w 3619883"/>
              <a:gd name="connsiteY74" fmla="*/ 4275461 h 4297250"/>
              <a:gd name="connsiteX75" fmla="*/ 294572 w 3619883"/>
              <a:gd name="connsiteY75" fmla="*/ 4128157 h 4297250"/>
              <a:gd name="connsiteX76" fmla="*/ 339106 w 3619883"/>
              <a:gd name="connsiteY76" fmla="*/ 4128157 h 4297250"/>
              <a:gd name="connsiteX77" fmla="*/ 339106 w 3619883"/>
              <a:gd name="connsiteY77" fmla="*/ 3951392 h 4297250"/>
              <a:gd name="connsiteX78" fmla="*/ 161321 w 3619883"/>
              <a:gd name="connsiteY78" fmla="*/ 3951392 h 4297250"/>
              <a:gd name="connsiteX79" fmla="*/ 161321 w 3619883"/>
              <a:gd name="connsiteY79" fmla="*/ 4128157 h 4297250"/>
              <a:gd name="connsiteX80" fmla="*/ 230914 w 3619883"/>
              <a:gd name="connsiteY80" fmla="*/ 4128157 h 4297250"/>
              <a:gd name="connsiteX81" fmla="*/ 189322 w 3619883"/>
              <a:gd name="connsiteY81" fmla="*/ 4275461 h 4297250"/>
              <a:gd name="connsiteX82" fmla="*/ 0 w 3619883"/>
              <a:gd name="connsiteY82" fmla="*/ 4275461 h 4297250"/>
              <a:gd name="connsiteX83" fmla="*/ 0 w 3619883"/>
              <a:gd name="connsiteY83" fmla="*/ 42229 h 4297250"/>
              <a:gd name="connsiteX84" fmla="*/ 42464 w 3619883"/>
              <a:gd name="connsiteY84" fmla="*/ 40518 h 4297250"/>
              <a:gd name="connsiteX85" fmla="*/ 137733 w 3619883"/>
              <a:gd name="connsiteY85" fmla="*/ 35355 h 4297250"/>
              <a:gd name="connsiteX86" fmla="*/ 270565 w 3619883"/>
              <a:gd name="connsiteY86" fmla="*/ 29759 h 4297250"/>
              <a:gd name="connsiteX87" fmla="*/ 479734 w 3619883"/>
              <a:gd name="connsiteY87" fmla="*/ 45455 h 4297250"/>
              <a:gd name="connsiteX88" fmla="*/ 524103 w 3619883"/>
              <a:gd name="connsiteY88" fmla="*/ 41625 h 4297250"/>
              <a:gd name="connsiteX89" fmla="*/ 624416 w 3619883"/>
              <a:gd name="connsiteY89" fmla="*/ 22696 h 4297250"/>
              <a:gd name="connsiteX90" fmla="*/ 657762 w 3619883"/>
              <a:gd name="connsiteY90" fmla="*/ 18351 h 4297250"/>
              <a:gd name="connsiteX91" fmla="*/ 690557 w 3619883"/>
              <a:gd name="connsiteY91" fmla="*/ 25792 h 4297250"/>
              <a:gd name="connsiteX92" fmla="*/ 745123 w 3619883"/>
              <a:gd name="connsiteY92" fmla="*/ 40157 h 4297250"/>
              <a:gd name="connsiteX93" fmla="*/ 789493 w 3619883"/>
              <a:gd name="connsiteY93" fmla="*/ 36327 h 4297250"/>
              <a:gd name="connsiteX94" fmla="*/ 854255 w 3619883"/>
              <a:gd name="connsiteY94" fmla="*/ 68887 h 4297250"/>
              <a:gd name="connsiteX95" fmla="*/ 897520 w 3619883"/>
              <a:gd name="connsiteY95" fmla="*/ 88629 h 4297250"/>
              <a:gd name="connsiteX96" fmla="*/ 940510 w 3619883"/>
              <a:gd name="connsiteY96" fmla="*/ 114265 h 4297250"/>
              <a:gd name="connsiteX97" fmla="*/ 1082712 w 3619883"/>
              <a:gd name="connsiteY97" fmla="*/ 144543 h 4297250"/>
              <a:gd name="connsiteX98" fmla="*/ 1205348 w 3619883"/>
              <a:gd name="connsiteY98" fmla="*/ 120753 h 4297250"/>
              <a:gd name="connsiteX99" fmla="*/ 1271764 w 3619883"/>
              <a:gd name="connsiteY99" fmla="*/ 117956 h 4297250"/>
              <a:gd name="connsiteX100" fmla="*/ 1315583 w 3619883"/>
              <a:gd name="connsiteY100" fmla="*/ 125912 h 4297250"/>
              <a:gd name="connsiteX101" fmla="*/ 1359125 w 3619883"/>
              <a:gd name="connsiteY101" fmla="*/ 139761 h 4297250"/>
              <a:gd name="connsiteX102" fmla="*/ 1391919 w 3619883"/>
              <a:gd name="connsiteY102" fmla="*/ 147202 h 4297250"/>
              <a:gd name="connsiteX103" fmla="*/ 1436563 w 3619883"/>
              <a:gd name="connsiteY103" fmla="*/ 137480 h 4297250"/>
              <a:gd name="connsiteX104" fmla="*/ 1471566 w 3619883"/>
              <a:gd name="connsiteY104" fmla="*/ 97777 h 4297250"/>
              <a:gd name="connsiteX105" fmla="*/ 1505739 w 3619883"/>
              <a:gd name="connsiteY105" fmla="*/ 75753 h 4297250"/>
              <a:gd name="connsiteX106" fmla="*/ 1590891 w 3619883"/>
              <a:gd name="connsiteY106" fmla="*/ 144702 h 4297250"/>
              <a:gd name="connsiteX107" fmla="*/ 1625616 w 3619883"/>
              <a:gd name="connsiteY107" fmla="*/ 110893 h 4297250"/>
              <a:gd name="connsiteX108" fmla="*/ 1658964 w 3619883"/>
              <a:gd name="connsiteY108" fmla="*/ 106547 h 4297250"/>
              <a:gd name="connsiteX109" fmla="*/ 1746598 w 3619883"/>
              <a:gd name="connsiteY109" fmla="*/ 122460 h 4297250"/>
              <a:gd name="connsiteX110" fmla="*/ 1811913 w 3619883"/>
              <a:gd name="connsiteY110" fmla="*/ 143234 h 4297250"/>
              <a:gd name="connsiteX111" fmla="*/ 1856557 w 3619883"/>
              <a:gd name="connsiteY111" fmla="*/ 133511 h 4297250"/>
              <a:gd name="connsiteX112" fmla="*/ 2066003 w 3619883"/>
              <a:gd name="connsiteY112" fmla="*/ 143313 h 4297250"/>
              <a:gd name="connsiteX113" fmla="*/ 2177615 w 3619883"/>
              <a:gd name="connsiteY113" fmla="*/ 119007 h 4297250"/>
              <a:gd name="connsiteX114" fmla="*/ 2255883 w 3619883"/>
              <a:gd name="connsiteY114" fmla="*/ 99047 h 4297250"/>
              <a:gd name="connsiteX115" fmla="*/ 2344622 w 3619883"/>
              <a:gd name="connsiteY115" fmla="*/ 91388 h 4297250"/>
              <a:gd name="connsiteX116" fmla="*/ 2455682 w 3619883"/>
              <a:gd name="connsiteY116" fmla="*/ 78869 h 4297250"/>
              <a:gd name="connsiteX117" fmla="*/ 2632609 w 3619883"/>
              <a:gd name="connsiteY117" fmla="*/ 75338 h 4297250"/>
              <a:gd name="connsiteX118" fmla="*/ 2742291 w 3619883"/>
              <a:gd name="connsiteY118" fmla="*/ 92282 h 4297250"/>
              <a:gd name="connsiteX119" fmla="*/ 2851974 w 3619883"/>
              <a:gd name="connsiteY119" fmla="*/ 109227 h 4297250"/>
              <a:gd name="connsiteX120" fmla="*/ 2907643 w 3619883"/>
              <a:gd name="connsiteY120" fmla="*/ 100020 h 4297250"/>
              <a:gd name="connsiteX121" fmla="*/ 2944022 w 3619883"/>
              <a:gd name="connsiteY121" fmla="*/ 30853 h 4297250"/>
              <a:gd name="connsiteX122" fmla="*/ 3022289 w 3619883"/>
              <a:gd name="connsiteY122" fmla="*/ 10893 h 4297250"/>
              <a:gd name="connsiteX123" fmla="*/ 3054807 w 3619883"/>
              <a:gd name="connsiteY123" fmla="*/ 24226 h 4297250"/>
              <a:gd name="connsiteX124" fmla="*/ 3141892 w 3619883"/>
              <a:gd name="connsiteY124" fmla="*/ 51925 h 4297250"/>
              <a:gd name="connsiteX125" fmla="*/ 3185711 w 3619883"/>
              <a:gd name="connsiteY125" fmla="*/ 59881 h 4297250"/>
              <a:gd name="connsiteX126" fmla="*/ 3219056 w 3619883"/>
              <a:gd name="connsiteY126" fmla="*/ 55536 h 4297250"/>
              <a:gd name="connsiteX127" fmla="*/ 3263425 w 3619883"/>
              <a:gd name="connsiteY127" fmla="*/ 51706 h 4297250"/>
              <a:gd name="connsiteX128" fmla="*/ 3296219 w 3619883"/>
              <a:gd name="connsiteY128" fmla="*/ 59147 h 4297250"/>
              <a:gd name="connsiteX129" fmla="*/ 3319094 w 3619883"/>
              <a:gd name="connsiteY129" fmla="*/ 42500 h 4297250"/>
              <a:gd name="connsiteX130" fmla="*/ 3420511 w 3619883"/>
              <a:gd name="connsiteY130" fmla="*/ 0 h 4297250"/>
              <a:gd name="connsiteX131" fmla="*/ 3453305 w 3619883"/>
              <a:gd name="connsiteY131" fmla="*/ 7440 h 4297250"/>
              <a:gd name="connsiteX132" fmla="*/ 3496571 w 3619883"/>
              <a:gd name="connsiteY132" fmla="*/ 27182 h 4297250"/>
              <a:gd name="connsiteX133" fmla="*/ 3602117 w 3619883"/>
              <a:gd name="connsiteY133" fmla="*/ 132521 h 4297250"/>
              <a:gd name="connsiteX134" fmla="*/ 3619883 w 3619883"/>
              <a:gd name="connsiteY134" fmla="*/ 140049 h 4297250"/>
              <a:gd name="connsiteX135" fmla="*/ 3619883 w 3619883"/>
              <a:gd name="connsiteY13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826768 w 3619883"/>
              <a:gd name="connsiteY9" fmla="*/ 3951392 h 4297250"/>
              <a:gd name="connsiteX10" fmla="*/ 2648983 w 3619883"/>
              <a:gd name="connsiteY10" fmla="*/ 3951392 h 4297250"/>
              <a:gd name="connsiteX11" fmla="*/ 2648983 w 3619883"/>
              <a:gd name="connsiteY11" fmla="*/ 4128157 h 4297250"/>
              <a:gd name="connsiteX12" fmla="*/ 2690646 w 3619883"/>
              <a:gd name="connsiteY12" fmla="*/ 4128157 h 4297250"/>
              <a:gd name="connsiteX13" fmla="*/ 2690646 w 3619883"/>
              <a:gd name="connsiteY13" fmla="*/ 4275461 h 4297250"/>
              <a:gd name="connsiteX14" fmla="*/ 2511710 w 3619883"/>
              <a:gd name="connsiteY14" fmla="*/ 4275461 h 4297250"/>
              <a:gd name="connsiteX15" fmla="*/ 2454288 w 3619883"/>
              <a:gd name="connsiteY15" fmla="*/ 4128157 h 4297250"/>
              <a:gd name="connsiteX16" fmla="*/ 2515810 w 3619883"/>
              <a:gd name="connsiteY16" fmla="*/ 4128157 h 4297250"/>
              <a:gd name="connsiteX17" fmla="*/ 2515810 w 3619883"/>
              <a:gd name="connsiteY17" fmla="*/ 3951392 h 4297250"/>
              <a:gd name="connsiteX18" fmla="*/ 2338025 w 3619883"/>
              <a:gd name="connsiteY18" fmla="*/ 3951392 h 4297250"/>
              <a:gd name="connsiteX19" fmla="*/ 2338025 w 3619883"/>
              <a:gd name="connsiteY19" fmla="*/ 4128157 h 4297250"/>
              <a:gd name="connsiteX20" fmla="*/ 2395120 w 3619883"/>
              <a:gd name="connsiteY20" fmla="*/ 4128157 h 4297250"/>
              <a:gd name="connsiteX21" fmla="*/ 2337697 w 3619883"/>
              <a:gd name="connsiteY21" fmla="*/ 4275461 h 4297250"/>
              <a:gd name="connsiteX22" fmla="*/ 2150155 w 3619883"/>
              <a:gd name="connsiteY22" fmla="*/ 4275461 h 4297250"/>
              <a:gd name="connsiteX23" fmla="*/ 2150155 w 3619883"/>
              <a:gd name="connsiteY23" fmla="*/ 4128157 h 4297250"/>
              <a:gd name="connsiteX24" fmla="*/ 2204852 w 3619883"/>
              <a:gd name="connsiteY24" fmla="*/ 4128157 h 4297250"/>
              <a:gd name="connsiteX25" fmla="*/ 2204852 w 3619883"/>
              <a:gd name="connsiteY25" fmla="*/ 3951392 h 4297250"/>
              <a:gd name="connsiteX26" fmla="*/ 2027068 w 3619883"/>
              <a:gd name="connsiteY26" fmla="*/ 3951392 h 4297250"/>
              <a:gd name="connsiteX27" fmla="*/ 2027068 w 3619883"/>
              <a:gd name="connsiteY27" fmla="*/ 4128157 h 4297250"/>
              <a:gd name="connsiteX28" fmla="*/ 2079759 w 3619883"/>
              <a:gd name="connsiteY28" fmla="*/ 4128157 h 4297250"/>
              <a:gd name="connsiteX29" fmla="*/ 2079759 w 3619883"/>
              <a:gd name="connsiteY29" fmla="*/ 4275461 h 4297250"/>
              <a:gd name="connsiteX30" fmla="*/ 1824703 w 3619883"/>
              <a:gd name="connsiteY30" fmla="*/ 4275461 h 4297250"/>
              <a:gd name="connsiteX31" fmla="*/ 1834468 w 3619883"/>
              <a:gd name="connsiteY31" fmla="*/ 4128157 h 4297250"/>
              <a:gd name="connsiteX32" fmla="*/ 1893894 w 3619883"/>
              <a:gd name="connsiteY32" fmla="*/ 4128157 h 4297250"/>
              <a:gd name="connsiteX33" fmla="*/ 1893894 w 3619883"/>
              <a:gd name="connsiteY33" fmla="*/ 3951392 h 4297250"/>
              <a:gd name="connsiteX34" fmla="*/ 1716110 w 3619883"/>
              <a:gd name="connsiteY34" fmla="*/ 3951392 h 4297250"/>
              <a:gd name="connsiteX35" fmla="*/ 1716110 w 3619883"/>
              <a:gd name="connsiteY35" fmla="*/ 4006431 h 4297250"/>
              <a:gd name="connsiteX36" fmla="*/ 1703447 w 3619883"/>
              <a:gd name="connsiteY36" fmla="*/ 4007960 h 4297250"/>
              <a:gd name="connsiteX37" fmla="*/ 1716110 w 3619883"/>
              <a:gd name="connsiteY37" fmla="*/ 4044284 h 4297250"/>
              <a:gd name="connsiteX38" fmla="*/ 1716110 w 3619883"/>
              <a:gd name="connsiteY38" fmla="*/ 4128157 h 4297250"/>
              <a:gd name="connsiteX39" fmla="*/ 1745346 w 3619883"/>
              <a:gd name="connsiteY39" fmla="*/ 4128157 h 4297250"/>
              <a:gd name="connsiteX40" fmla="*/ 1796694 w 3619883"/>
              <a:gd name="connsiteY40" fmla="*/ 4275461 h 4297250"/>
              <a:gd name="connsiteX41" fmla="*/ 1558844 w 3619883"/>
              <a:gd name="connsiteY41" fmla="*/ 4275461 h 4297250"/>
              <a:gd name="connsiteX42" fmla="*/ 1517252 w 3619883"/>
              <a:gd name="connsiteY42" fmla="*/ 4128157 h 4297250"/>
              <a:gd name="connsiteX43" fmla="*/ 1582936 w 3619883"/>
              <a:gd name="connsiteY43" fmla="*/ 4128157 h 4297250"/>
              <a:gd name="connsiteX44" fmla="*/ 1582936 w 3619883"/>
              <a:gd name="connsiteY44" fmla="*/ 3951392 h 4297250"/>
              <a:gd name="connsiteX45" fmla="*/ 1405151 w 3619883"/>
              <a:gd name="connsiteY45" fmla="*/ 3951392 h 4297250"/>
              <a:gd name="connsiteX46" fmla="*/ 1405151 w 3619883"/>
              <a:gd name="connsiteY46" fmla="*/ 4128157 h 4297250"/>
              <a:gd name="connsiteX47" fmla="*/ 1468988 w 3619883"/>
              <a:gd name="connsiteY47" fmla="*/ 4128157 h 4297250"/>
              <a:gd name="connsiteX48" fmla="*/ 1427396 w 3619883"/>
              <a:gd name="connsiteY48" fmla="*/ 4275461 h 4297250"/>
              <a:gd name="connsiteX49" fmla="*/ 1210751 w 3619883"/>
              <a:gd name="connsiteY49" fmla="*/ 4275461 h 4297250"/>
              <a:gd name="connsiteX50" fmla="*/ 1210751 w 3619883"/>
              <a:gd name="connsiteY50" fmla="*/ 4128157 h 4297250"/>
              <a:gd name="connsiteX51" fmla="*/ 1271978 w 3619883"/>
              <a:gd name="connsiteY51" fmla="*/ 4128157 h 4297250"/>
              <a:gd name="connsiteX52" fmla="*/ 1271978 w 3619883"/>
              <a:gd name="connsiteY52" fmla="*/ 3951392 h 4297250"/>
              <a:gd name="connsiteX53" fmla="*/ 1094193 w 3619883"/>
              <a:gd name="connsiteY53" fmla="*/ 3951392 h 4297250"/>
              <a:gd name="connsiteX54" fmla="*/ 1094193 w 3619883"/>
              <a:gd name="connsiteY54" fmla="*/ 4128157 h 4297250"/>
              <a:gd name="connsiteX55" fmla="*/ 1140354 w 3619883"/>
              <a:gd name="connsiteY55" fmla="*/ 4128157 h 4297250"/>
              <a:gd name="connsiteX56" fmla="*/ 1140354 w 3619883"/>
              <a:gd name="connsiteY56" fmla="*/ 4275461 h 4297250"/>
              <a:gd name="connsiteX57" fmla="*/ 953807 w 3619883"/>
              <a:gd name="connsiteY57" fmla="*/ 4275461 h 4297250"/>
              <a:gd name="connsiteX58" fmla="*/ 912215 w 3619883"/>
              <a:gd name="connsiteY58" fmla="*/ 4128157 h 4297250"/>
              <a:gd name="connsiteX59" fmla="*/ 961020 w 3619883"/>
              <a:gd name="connsiteY59" fmla="*/ 4128157 h 4297250"/>
              <a:gd name="connsiteX60" fmla="*/ 961020 w 3619883"/>
              <a:gd name="connsiteY60" fmla="*/ 3951392 h 4297250"/>
              <a:gd name="connsiteX61" fmla="*/ 783235 w 3619883"/>
              <a:gd name="connsiteY61" fmla="*/ 3951392 h 4297250"/>
              <a:gd name="connsiteX62" fmla="*/ 783235 w 3619883"/>
              <a:gd name="connsiteY62" fmla="*/ 4128157 h 4297250"/>
              <a:gd name="connsiteX63" fmla="*/ 871024 w 3619883"/>
              <a:gd name="connsiteY63" fmla="*/ 4128157 h 4297250"/>
              <a:gd name="connsiteX64" fmla="*/ 829432 w 3619883"/>
              <a:gd name="connsiteY64" fmla="*/ 4275461 h 4297250"/>
              <a:gd name="connsiteX65" fmla="*/ 611484 w 3619883"/>
              <a:gd name="connsiteY65" fmla="*/ 4275461 h 4297250"/>
              <a:gd name="connsiteX66" fmla="*/ 621247 w 3619883"/>
              <a:gd name="connsiteY66" fmla="*/ 4128157 h 4297250"/>
              <a:gd name="connsiteX67" fmla="*/ 650062 w 3619883"/>
              <a:gd name="connsiteY67" fmla="*/ 4128157 h 4297250"/>
              <a:gd name="connsiteX68" fmla="*/ 650062 w 3619883"/>
              <a:gd name="connsiteY68" fmla="*/ 3951392 h 4297250"/>
              <a:gd name="connsiteX69" fmla="*/ 472277 w 3619883"/>
              <a:gd name="connsiteY69" fmla="*/ 3951392 h 4297250"/>
              <a:gd name="connsiteX70" fmla="*/ 472277 w 3619883"/>
              <a:gd name="connsiteY70" fmla="*/ 4128157 h 4297250"/>
              <a:gd name="connsiteX71" fmla="*/ 522650 w 3619883"/>
              <a:gd name="connsiteY71" fmla="*/ 4128157 h 4297250"/>
              <a:gd name="connsiteX72" fmla="*/ 573998 w 3619883"/>
              <a:gd name="connsiteY72" fmla="*/ 4275461 h 4297250"/>
              <a:gd name="connsiteX73" fmla="*/ 336164 w 3619883"/>
              <a:gd name="connsiteY73" fmla="*/ 4275461 h 4297250"/>
              <a:gd name="connsiteX74" fmla="*/ 294572 w 3619883"/>
              <a:gd name="connsiteY74" fmla="*/ 4128157 h 4297250"/>
              <a:gd name="connsiteX75" fmla="*/ 339106 w 3619883"/>
              <a:gd name="connsiteY75" fmla="*/ 4128157 h 4297250"/>
              <a:gd name="connsiteX76" fmla="*/ 339106 w 3619883"/>
              <a:gd name="connsiteY76" fmla="*/ 3951392 h 4297250"/>
              <a:gd name="connsiteX77" fmla="*/ 161321 w 3619883"/>
              <a:gd name="connsiteY77" fmla="*/ 3951392 h 4297250"/>
              <a:gd name="connsiteX78" fmla="*/ 161321 w 3619883"/>
              <a:gd name="connsiteY78" fmla="*/ 4128157 h 4297250"/>
              <a:gd name="connsiteX79" fmla="*/ 230914 w 3619883"/>
              <a:gd name="connsiteY79" fmla="*/ 4128157 h 4297250"/>
              <a:gd name="connsiteX80" fmla="*/ 189322 w 3619883"/>
              <a:gd name="connsiteY80" fmla="*/ 4275461 h 4297250"/>
              <a:gd name="connsiteX81" fmla="*/ 0 w 3619883"/>
              <a:gd name="connsiteY81" fmla="*/ 4275461 h 4297250"/>
              <a:gd name="connsiteX82" fmla="*/ 0 w 3619883"/>
              <a:gd name="connsiteY82" fmla="*/ 42229 h 4297250"/>
              <a:gd name="connsiteX83" fmla="*/ 42464 w 3619883"/>
              <a:gd name="connsiteY83" fmla="*/ 40518 h 4297250"/>
              <a:gd name="connsiteX84" fmla="*/ 137733 w 3619883"/>
              <a:gd name="connsiteY84" fmla="*/ 35355 h 4297250"/>
              <a:gd name="connsiteX85" fmla="*/ 270565 w 3619883"/>
              <a:gd name="connsiteY85" fmla="*/ 29759 h 4297250"/>
              <a:gd name="connsiteX86" fmla="*/ 479734 w 3619883"/>
              <a:gd name="connsiteY86" fmla="*/ 45455 h 4297250"/>
              <a:gd name="connsiteX87" fmla="*/ 524103 w 3619883"/>
              <a:gd name="connsiteY87" fmla="*/ 41625 h 4297250"/>
              <a:gd name="connsiteX88" fmla="*/ 624416 w 3619883"/>
              <a:gd name="connsiteY88" fmla="*/ 22696 h 4297250"/>
              <a:gd name="connsiteX89" fmla="*/ 657762 w 3619883"/>
              <a:gd name="connsiteY89" fmla="*/ 18351 h 4297250"/>
              <a:gd name="connsiteX90" fmla="*/ 690557 w 3619883"/>
              <a:gd name="connsiteY90" fmla="*/ 25792 h 4297250"/>
              <a:gd name="connsiteX91" fmla="*/ 745123 w 3619883"/>
              <a:gd name="connsiteY91" fmla="*/ 40157 h 4297250"/>
              <a:gd name="connsiteX92" fmla="*/ 789493 w 3619883"/>
              <a:gd name="connsiteY92" fmla="*/ 36327 h 4297250"/>
              <a:gd name="connsiteX93" fmla="*/ 854255 w 3619883"/>
              <a:gd name="connsiteY93" fmla="*/ 68887 h 4297250"/>
              <a:gd name="connsiteX94" fmla="*/ 897520 w 3619883"/>
              <a:gd name="connsiteY94" fmla="*/ 88629 h 4297250"/>
              <a:gd name="connsiteX95" fmla="*/ 940510 w 3619883"/>
              <a:gd name="connsiteY95" fmla="*/ 114265 h 4297250"/>
              <a:gd name="connsiteX96" fmla="*/ 1082712 w 3619883"/>
              <a:gd name="connsiteY96" fmla="*/ 144543 h 4297250"/>
              <a:gd name="connsiteX97" fmla="*/ 1205348 w 3619883"/>
              <a:gd name="connsiteY97" fmla="*/ 120753 h 4297250"/>
              <a:gd name="connsiteX98" fmla="*/ 1271764 w 3619883"/>
              <a:gd name="connsiteY98" fmla="*/ 117956 h 4297250"/>
              <a:gd name="connsiteX99" fmla="*/ 1315583 w 3619883"/>
              <a:gd name="connsiteY99" fmla="*/ 125912 h 4297250"/>
              <a:gd name="connsiteX100" fmla="*/ 1359125 w 3619883"/>
              <a:gd name="connsiteY100" fmla="*/ 139761 h 4297250"/>
              <a:gd name="connsiteX101" fmla="*/ 1391919 w 3619883"/>
              <a:gd name="connsiteY101" fmla="*/ 147202 h 4297250"/>
              <a:gd name="connsiteX102" fmla="*/ 1436563 w 3619883"/>
              <a:gd name="connsiteY102" fmla="*/ 137480 h 4297250"/>
              <a:gd name="connsiteX103" fmla="*/ 1471566 w 3619883"/>
              <a:gd name="connsiteY103" fmla="*/ 97777 h 4297250"/>
              <a:gd name="connsiteX104" fmla="*/ 1505739 w 3619883"/>
              <a:gd name="connsiteY104" fmla="*/ 75753 h 4297250"/>
              <a:gd name="connsiteX105" fmla="*/ 1590891 w 3619883"/>
              <a:gd name="connsiteY105" fmla="*/ 144702 h 4297250"/>
              <a:gd name="connsiteX106" fmla="*/ 1625616 w 3619883"/>
              <a:gd name="connsiteY106" fmla="*/ 110893 h 4297250"/>
              <a:gd name="connsiteX107" fmla="*/ 1658964 w 3619883"/>
              <a:gd name="connsiteY107" fmla="*/ 106547 h 4297250"/>
              <a:gd name="connsiteX108" fmla="*/ 1746598 w 3619883"/>
              <a:gd name="connsiteY108" fmla="*/ 122460 h 4297250"/>
              <a:gd name="connsiteX109" fmla="*/ 1811913 w 3619883"/>
              <a:gd name="connsiteY109" fmla="*/ 143234 h 4297250"/>
              <a:gd name="connsiteX110" fmla="*/ 1856557 w 3619883"/>
              <a:gd name="connsiteY110" fmla="*/ 133511 h 4297250"/>
              <a:gd name="connsiteX111" fmla="*/ 2066003 w 3619883"/>
              <a:gd name="connsiteY111" fmla="*/ 143313 h 4297250"/>
              <a:gd name="connsiteX112" fmla="*/ 2177615 w 3619883"/>
              <a:gd name="connsiteY112" fmla="*/ 119007 h 4297250"/>
              <a:gd name="connsiteX113" fmla="*/ 2255883 w 3619883"/>
              <a:gd name="connsiteY113" fmla="*/ 99047 h 4297250"/>
              <a:gd name="connsiteX114" fmla="*/ 2344622 w 3619883"/>
              <a:gd name="connsiteY114" fmla="*/ 91388 h 4297250"/>
              <a:gd name="connsiteX115" fmla="*/ 2455682 w 3619883"/>
              <a:gd name="connsiteY115" fmla="*/ 78869 h 4297250"/>
              <a:gd name="connsiteX116" fmla="*/ 2632609 w 3619883"/>
              <a:gd name="connsiteY116" fmla="*/ 75338 h 4297250"/>
              <a:gd name="connsiteX117" fmla="*/ 2742291 w 3619883"/>
              <a:gd name="connsiteY117" fmla="*/ 92282 h 4297250"/>
              <a:gd name="connsiteX118" fmla="*/ 2851974 w 3619883"/>
              <a:gd name="connsiteY118" fmla="*/ 109227 h 4297250"/>
              <a:gd name="connsiteX119" fmla="*/ 2907643 w 3619883"/>
              <a:gd name="connsiteY119" fmla="*/ 100020 h 4297250"/>
              <a:gd name="connsiteX120" fmla="*/ 2944022 w 3619883"/>
              <a:gd name="connsiteY120" fmla="*/ 30853 h 4297250"/>
              <a:gd name="connsiteX121" fmla="*/ 3022289 w 3619883"/>
              <a:gd name="connsiteY121" fmla="*/ 10893 h 4297250"/>
              <a:gd name="connsiteX122" fmla="*/ 3054807 w 3619883"/>
              <a:gd name="connsiteY122" fmla="*/ 24226 h 4297250"/>
              <a:gd name="connsiteX123" fmla="*/ 3141892 w 3619883"/>
              <a:gd name="connsiteY123" fmla="*/ 51925 h 4297250"/>
              <a:gd name="connsiteX124" fmla="*/ 3185711 w 3619883"/>
              <a:gd name="connsiteY124" fmla="*/ 59881 h 4297250"/>
              <a:gd name="connsiteX125" fmla="*/ 3219056 w 3619883"/>
              <a:gd name="connsiteY125" fmla="*/ 55536 h 4297250"/>
              <a:gd name="connsiteX126" fmla="*/ 3263425 w 3619883"/>
              <a:gd name="connsiteY126" fmla="*/ 51706 h 4297250"/>
              <a:gd name="connsiteX127" fmla="*/ 3296219 w 3619883"/>
              <a:gd name="connsiteY127" fmla="*/ 59147 h 4297250"/>
              <a:gd name="connsiteX128" fmla="*/ 3319094 w 3619883"/>
              <a:gd name="connsiteY128" fmla="*/ 42500 h 4297250"/>
              <a:gd name="connsiteX129" fmla="*/ 3420511 w 3619883"/>
              <a:gd name="connsiteY129" fmla="*/ 0 h 4297250"/>
              <a:gd name="connsiteX130" fmla="*/ 3453305 w 3619883"/>
              <a:gd name="connsiteY130" fmla="*/ 7440 h 4297250"/>
              <a:gd name="connsiteX131" fmla="*/ 3496571 w 3619883"/>
              <a:gd name="connsiteY131" fmla="*/ 27182 h 4297250"/>
              <a:gd name="connsiteX132" fmla="*/ 3602117 w 3619883"/>
              <a:gd name="connsiteY132" fmla="*/ 132521 h 4297250"/>
              <a:gd name="connsiteX133" fmla="*/ 3619883 w 3619883"/>
              <a:gd name="connsiteY133" fmla="*/ 140049 h 4297250"/>
              <a:gd name="connsiteX134" fmla="*/ 3619883 w 3619883"/>
              <a:gd name="connsiteY13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648983 w 3619883"/>
              <a:gd name="connsiteY9" fmla="*/ 3951392 h 4297250"/>
              <a:gd name="connsiteX10" fmla="*/ 2648983 w 3619883"/>
              <a:gd name="connsiteY10" fmla="*/ 4128157 h 4297250"/>
              <a:gd name="connsiteX11" fmla="*/ 2690646 w 3619883"/>
              <a:gd name="connsiteY11" fmla="*/ 4128157 h 4297250"/>
              <a:gd name="connsiteX12" fmla="*/ 2690646 w 3619883"/>
              <a:gd name="connsiteY12" fmla="*/ 4275461 h 4297250"/>
              <a:gd name="connsiteX13" fmla="*/ 2511710 w 3619883"/>
              <a:gd name="connsiteY13" fmla="*/ 4275461 h 4297250"/>
              <a:gd name="connsiteX14" fmla="*/ 2454288 w 3619883"/>
              <a:gd name="connsiteY14" fmla="*/ 4128157 h 4297250"/>
              <a:gd name="connsiteX15" fmla="*/ 2515810 w 3619883"/>
              <a:gd name="connsiteY15" fmla="*/ 4128157 h 4297250"/>
              <a:gd name="connsiteX16" fmla="*/ 2515810 w 3619883"/>
              <a:gd name="connsiteY16" fmla="*/ 3951392 h 4297250"/>
              <a:gd name="connsiteX17" fmla="*/ 2338025 w 3619883"/>
              <a:gd name="connsiteY17" fmla="*/ 3951392 h 4297250"/>
              <a:gd name="connsiteX18" fmla="*/ 2338025 w 3619883"/>
              <a:gd name="connsiteY18" fmla="*/ 4128157 h 4297250"/>
              <a:gd name="connsiteX19" fmla="*/ 2395120 w 3619883"/>
              <a:gd name="connsiteY19" fmla="*/ 4128157 h 4297250"/>
              <a:gd name="connsiteX20" fmla="*/ 2337697 w 3619883"/>
              <a:gd name="connsiteY20" fmla="*/ 4275461 h 4297250"/>
              <a:gd name="connsiteX21" fmla="*/ 2150155 w 3619883"/>
              <a:gd name="connsiteY21" fmla="*/ 4275461 h 4297250"/>
              <a:gd name="connsiteX22" fmla="*/ 2150155 w 3619883"/>
              <a:gd name="connsiteY22" fmla="*/ 4128157 h 4297250"/>
              <a:gd name="connsiteX23" fmla="*/ 2204852 w 3619883"/>
              <a:gd name="connsiteY23" fmla="*/ 4128157 h 4297250"/>
              <a:gd name="connsiteX24" fmla="*/ 2204852 w 3619883"/>
              <a:gd name="connsiteY24" fmla="*/ 3951392 h 4297250"/>
              <a:gd name="connsiteX25" fmla="*/ 2027068 w 3619883"/>
              <a:gd name="connsiteY25" fmla="*/ 3951392 h 4297250"/>
              <a:gd name="connsiteX26" fmla="*/ 2027068 w 3619883"/>
              <a:gd name="connsiteY26" fmla="*/ 4128157 h 4297250"/>
              <a:gd name="connsiteX27" fmla="*/ 2079759 w 3619883"/>
              <a:gd name="connsiteY27" fmla="*/ 4128157 h 4297250"/>
              <a:gd name="connsiteX28" fmla="*/ 2079759 w 3619883"/>
              <a:gd name="connsiteY28" fmla="*/ 4275461 h 4297250"/>
              <a:gd name="connsiteX29" fmla="*/ 1824703 w 3619883"/>
              <a:gd name="connsiteY29" fmla="*/ 4275461 h 4297250"/>
              <a:gd name="connsiteX30" fmla="*/ 1834468 w 3619883"/>
              <a:gd name="connsiteY30" fmla="*/ 4128157 h 4297250"/>
              <a:gd name="connsiteX31" fmla="*/ 1893894 w 3619883"/>
              <a:gd name="connsiteY31" fmla="*/ 4128157 h 4297250"/>
              <a:gd name="connsiteX32" fmla="*/ 1893894 w 3619883"/>
              <a:gd name="connsiteY32" fmla="*/ 3951392 h 4297250"/>
              <a:gd name="connsiteX33" fmla="*/ 1716110 w 3619883"/>
              <a:gd name="connsiteY33" fmla="*/ 3951392 h 4297250"/>
              <a:gd name="connsiteX34" fmla="*/ 1716110 w 3619883"/>
              <a:gd name="connsiteY34" fmla="*/ 4006431 h 4297250"/>
              <a:gd name="connsiteX35" fmla="*/ 1703447 w 3619883"/>
              <a:gd name="connsiteY35" fmla="*/ 4007960 h 4297250"/>
              <a:gd name="connsiteX36" fmla="*/ 1716110 w 3619883"/>
              <a:gd name="connsiteY36" fmla="*/ 4044284 h 4297250"/>
              <a:gd name="connsiteX37" fmla="*/ 1716110 w 3619883"/>
              <a:gd name="connsiteY37" fmla="*/ 4128157 h 4297250"/>
              <a:gd name="connsiteX38" fmla="*/ 1745346 w 3619883"/>
              <a:gd name="connsiteY38" fmla="*/ 4128157 h 4297250"/>
              <a:gd name="connsiteX39" fmla="*/ 1796694 w 3619883"/>
              <a:gd name="connsiteY39" fmla="*/ 4275461 h 4297250"/>
              <a:gd name="connsiteX40" fmla="*/ 1558844 w 3619883"/>
              <a:gd name="connsiteY40" fmla="*/ 4275461 h 4297250"/>
              <a:gd name="connsiteX41" fmla="*/ 1517252 w 3619883"/>
              <a:gd name="connsiteY41" fmla="*/ 4128157 h 4297250"/>
              <a:gd name="connsiteX42" fmla="*/ 1582936 w 3619883"/>
              <a:gd name="connsiteY42" fmla="*/ 4128157 h 4297250"/>
              <a:gd name="connsiteX43" fmla="*/ 1582936 w 3619883"/>
              <a:gd name="connsiteY43" fmla="*/ 3951392 h 4297250"/>
              <a:gd name="connsiteX44" fmla="*/ 1405151 w 3619883"/>
              <a:gd name="connsiteY44" fmla="*/ 3951392 h 4297250"/>
              <a:gd name="connsiteX45" fmla="*/ 1405151 w 3619883"/>
              <a:gd name="connsiteY45" fmla="*/ 4128157 h 4297250"/>
              <a:gd name="connsiteX46" fmla="*/ 1468988 w 3619883"/>
              <a:gd name="connsiteY46" fmla="*/ 4128157 h 4297250"/>
              <a:gd name="connsiteX47" fmla="*/ 1427396 w 3619883"/>
              <a:gd name="connsiteY47" fmla="*/ 4275461 h 4297250"/>
              <a:gd name="connsiteX48" fmla="*/ 1210751 w 3619883"/>
              <a:gd name="connsiteY48" fmla="*/ 4275461 h 4297250"/>
              <a:gd name="connsiteX49" fmla="*/ 1210751 w 3619883"/>
              <a:gd name="connsiteY49" fmla="*/ 4128157 h 4297250"/>
              <a:gd name="connsiteX50" fmla="*/ 1271978 w 3619883"/>
              <a:gd name="connsiteY50" fmla="*/ 4128157 h 4297250"/>
              <a:gd name="connsiteX51" fmla="*/ 1271978 w 3619883"/>
              <a:gd name="connsiteY51" fmla="*/ 3951392 h 4297250"/>
              <a:gd name="connsiteX52" fmla="*/ 1094193 w 3619883"/>
              <a:gd name="connsiteY52" fmla="*/ 3951392 h 4297250"/>
              <a:gd name="connsiteX53" fmla="*/ 1094193 w 3619883"/>
              <a:gd name="connsiteY53" fmla="*/ 4128157 h 4297250"/>
              <a:gd name="connsiteX54" fmla="*/ 1140354 w 3619883"/>
              <a:gd name="connsiteY54" fmla="*/ 4128157 h 4297250"/>
              <a:gd name="connsiteX55" fmla="*/ 1140354 w 3619883"/>
              <a:gd name="connsiteY55" fmla="*/ 4275461 h 4297250"/>
              <a:gd name="connsiteX56" fmla="*/ 953807 w 3619883"/>
              <a:gd name="connsiteY56" fmla="*/ 4275461 h 4297250"/>
              <a:gd name="connsiteX57" fmla="*/ 912215 w 3619883"/>
              <a:gd name="connsiteY57" fmla="*/ 4128157 h 4297250"/>
              <a:gd name="connsiteX58" fmla="*/ 961020 w 3619883"/>
              <a:gd name="connsiteY58" fmla="*/ 4128157 h 4297250"/>
              <a:gd name="connsiteX59" fmla="*/ 961020 w 3619883"/>
              <a:gd name="connsiteY59" fmla="*/ 3951392 h 4297250"/>
              <a:gd name="connsiteX60" fmla="*/ 783235 w 3619883"/>
              <a:gd name="connsiteY60" fmla="*/ 3951392 h 4297250"/>
              <a:gd name="connsiteX61" fmla="*/ 783235 w 3619883"/>
              <a:gd name="connsiteY61" fmla="*/ 4128157 h 4297250"/>
              <a:gd name="connsiteX62" fmla="*/ 871024 w 3619883"/>
              <a:gd name="connsiteY62" fmla="*/ 4128157 h 4297250"/>
              <a:gd name="connsiteX63" fmla="*/ 829432 w 3619883"/>
              <a:gd name="connsiteY63" fmla="*/ 4275461 h 4297250"/>
              <a:gd name="connsiteX64" fmla="*/ 611484 w 3619883"/>
              <a:gd name="connsiteY64" fmla="*/ 4275461 h 4297250"/>
              <a:gd name="connsiteX65" fmla="*/ 621247 w 3619883"/>
              <a:gd name="connsiteY65" fmla="*/ 4128157 h 4297250"/>
              <a:gd name="connsiteX66" fmla="*/ 650062 w 3619883"/>
              <a:gd name="connsiteY66" fmla="*/ 4128157 h 4297250"/>
              <a:gd name="connsiteX67" fmla="*/ 650062 w 3619883"/>
              <a:gd name="connsiteY67" fmla="*/ 3951392 h 4297250"/>
              <a:gd name="connsiteX68" fmla="*/ 472277 w 3619883"/>
              <a:gd name="connsiteY68" fmla="*/ 3951392 h 4297250"/>
              <a:gd name="connsiteX69" fmla="*/ 472277 w 3619883"/>
              <a:gd name="connsiteY69" fmla="*/ 4128157 h 4297250"/>
              <a:gd name="connsiteX70" fmla="*/ 522650 w 3619883"/>
              <a:gd name="connsiteY70" fmla="*/ 4128157 h 4297250"/>
              <a:gd name="connsiteX71" fmla="*/ 573998 w 3619883"/>
              <a:gd name="connsiteY71" fmla="*/ 4275461 h 4297250"/>
              <a:gd name="connsiteX72" fmla="*/ 336164 w 3619883"/>
              <a:gd name="connsiteY72" fmla="*/ 4275461 h 4297250"/>
              <a:gd name="connsiteX73" fmla="*/ 294572 w 3619883"/>
              <a:gd name="connsiteY73" fmla="*/ 4128157 h 4297250"/>
              <a:gd name="connsiteX74" fmla="*/ 339106 w 3619883"/>
              <a:gd name="connsiteY74" fmla="*/ 4128157 h 4297250"/>
              <a:gd name="connsiteX75" fmla="*/ 339106 w 3619883"/>
              <a:gd name="connsiteY75" fmla="*/ 3951392 h 4297250"/>
              <a:gd name="connsiteX76" fmla="*/ 161321 w 3619883"/>
              <a:gd name="connsiteY76" fmla="*/ 3951392 h 4297250"/>
              <a:gd name="connsiteX77" fmla="*/ 161321 w 3619883"/>
              <a:gd name="connsiteY77" fmla="*/ 4128157 h 4297250"/>
              <a:gd name="connsiteX78" fmla="*/ 230914 w 3619883"/>
              <a:gd name="connsiteY78" fmla="*/ 4128157 h 4297250"/>
              <a:gd name="connsiteX79" fmla="*/ 189322 w 3619883"/>
              <a:gd name="connsiteY79" fmla="*/ 4275461 h 4297250"/>
              <a:gd name="connsiteX80" fmla="*/ 0 w 3619883"/>
              <a:gd name="connsiteY80" fmla="*/ 4275461 h 4297250"/>
              <a:gd name="connsiteX81" fmla="*/ 0 w 3619883"/>
              <a:gd name="connsiteY81" fmla="*/ 42229 h 4297250"/>
              <a:gd name="connsiteX82" fmla="*/ 42464 w 3619883"/>
              <a:gd name="connsiteY82" fmla="*/ 40518 h 4297250"/>
              <a:gd name="connsiteX83" fmla="*/ 137733 w 3619883"/>
              <a:gd name="connsiteY83" fmla="*/ 35355 h 4297250"/>
              <a:gd name="connsiteX84" fmla="*/ 270565 w 3619883"/>
              <a:gd name="connsiteY84" fmla="*/ 29759 h 4297250"/>
              <a:gd name="connsiteX85" fmla="*/ 479734 w 3619883"/>
              <a:gd name="connsiteY85" fmla="*/ 45455 h 4297250"/>
              <a:gd name="connsiteX86" fmla="*/ 524103 w 3619883"/>
              <a:gd name="connsiteY86" fmla="*/ 41625 h 4297250"/>
              <a:gd name="connsiteX87" fmla="*/ 624416 w 3619883"/>
              <a:gd name="connsiteY87" fmla="*/ 22696 h 4297250"/>
              <a:gd name="connsiteX88" fmla="*/ 657762 w 3619883"/>
              <a:gd name="connsiteY88" fmla="*/ 18351 h 4297250"/>
              <a:gd name="connsiteX89" fmla="*/ 690557 w 3619883"/>
              <a:gd name="connsiteY89" fmla="*/ 25792 h 4297250"/>
              <a:gd name="connsiteX90" fmla="*/ 745123 w 3619883"/>
              <a:gd name="connsiteY90" fmla="*/ 40157 h 4297250"/>
              <a:gd name="connsiteX91" fmla="*/ 789493 w 3619883"/>
              <a:gd name="connsiteY91" fmla="*/ 36327 h 4297250"/>
              <a:gd name="connsiteX92" fmla="*/ 854255 w 3619883"/>
              <a:gd name="connsiteY92" fmla="*/ 68887 h 4297250"/>
              <a:gd name="connsiteX93" fmla="*/ 897520 w 3619883"/>
              <a:gd name="connsiteY93" fmla="*/ 88629 h 4297250"/>
              <a:gd name="connsiteX94" fmla="*/ 940510 w 3619883"/>
              <a:gd name="connsiteY94" fmla="*/ 114265 h 4297250"/>
              <a:gd name="connsiteX95" fmla="*/ 1082712 w 3619883"/>
              <a:gd name="connsiteY95" fmla="*/ 144543 h 4297250"/>
              <a:gd name="connsiteX96" fmla="*/ 1205348 w 3619883"/>
              <a:gd name="connsiteY96" fmla="*/ 120753 h 4297250"/>
              <a:gd name="connsiteX97" fmla="*/ 1271764 w 3619883"/>
              <a:gd name="connsiteY97" fmla="*/ 117956 h 4297250"/>
              <a:gd name="connsiteX98" fmla="*/ 1315583 w 3619883"/>
              <a:gd name="connsiteY98" fmla="*/ 125912 h 4297250"/>
              <a:gd name="connsiteX99" fmla="*/ 1359125 w 3619883"/>
              <a:gd name="connsiteY99" fmla="*/ 139761 h 4297250"/>
              <a:gd name="connsiteX100" fmla="*/ 1391919 w 3619883"/>
              <a:gd name="connsiteY100" fmla="*/ 147202 h 4297250"/>
              <a:gd name="connsiteX101" fmla="*/ 1436563 w 3619883"/>
              <a:gd name="connsiteY101" fmla="*/ 137480 h 4297250"/>
              <a:gd name="connsiteX102" fmla="*/ 1471566 w 3619883"/>
              <a:gd name="connsiteY102" fmla="*/ 97777 h 4297250"/>
              <a:gd name="connsiteX103" fmla="*/ 1505739 w 3619883"/>
              <a:gd name="connsiteY103" fmla="*/ 75753 h 4297250"/>
              <a:gd name="connsiteX104" fmla="*/ 1590891 w 3619883"/>
              <a:gd name="connsiteY104" fmla="*/ 144702 h 4297250"/>
              <a:gd name="connsiteX105" fmla="*/ 1625616 w 3619883"/>
              <a:gd name="connsiteY105" fmla="*/ 110893 h 4297250"/>
              <a:gd name="connsiteX106" fmla="*/ 1658964 w 3619883"/>
              <a:gd name="connsiteY106" fmla="*/ 106547 h 4297250"/>
              <a:gd name="connsiteX107" fmla="*/ 1746598 w 3619883"/>
              <a:gd name="connsiteY107" fmla="*/ 122460 h 4297250"/>
              <a:gd name="connsiteX108" fmla="*/ 1811913 w 3619883"/>
              <a:gd name="connsiteY108" fmla="*/ 143234 h 4297250"/>
              <a:gd name="connsiteX109" fmla="*/ 1856557 w 3619883"/>
              <a:gd name="connsiteY109" fmla="*/ 133511 h 4297250"/>
              <a:gd name="connsiteX110" fmla="*/ 2066003 w 3619883"/>
              <a:gd name="connsiteY110" fmla="*/ 143313 h 4297250"/>
              <a:gd name="connsiteX111" fmla="*/ 2177615 w 3619883"/>
              <a:gd name="connsiteY111" fmla="*/ 119007 h 4297250"/>
              <a:gd name="connsiteX112" fmla="*/ 2255883 w 3619883"/>
              <a:gd name="connsiteY112" fmla="*/ 99047 h 4297250"/>
              <a:gd name="connsiteX113" fmla="*/ 2344622 w 3619883"/>
              <a:gd name="connsiteY113" fmla="*/ 91388 h 4297250"/>
              <a:gd name="connsiteX114" fmla="*/ 2455682 w 3619883"/>
              <a:gd name="connsiteY114" fmla="*/ 78869 h 4297250"/>
              <a:gd name="connsiteX115" fmla="*/ 2632609 w 3619883"/>
              <a:gd name="connsiteY115" fmla="*/ 75338 h 4297250"/>
              <a:gd name="connsiteX116" fmla="*/ 2742291 w 3619883"/>
              <a:gd name="connsiteY116" fmla="*/ 92282 h 4297250"/>
              <a:gd name="connsiteX117" fmla="*/ 2851974 w 3619883"/>
              <a:gd name="connsiteY117" fmla="*/ 109227 h 4297250"/>
              <a:gd name="connsiteX118" fmla="*/ 2907643 w 3619883"/>
              <a:gd name="connsiteY118" fmla="*/ 100020 h 4297250"/>
              <a:gd name="connsiteX119" fmla="*/ 2944022 w 3619883"/>
              <a:gd name="connsiteY119" fmla="*/ 30853 h 4297250"/>
              <a:gd name="connsiteX120" fmla="*/ 3022289 w 3619883"/>
              <a:gd name="connsiteY120" fmla="*/ 10893 h 4297250"/>
              <a:gd name="connsiteX121" fmla="*/ 3054807 w 3619883"/>
              <a:gd name="connsiteY121" fmla="*/ 24226 h 4297250"/>
              <a:gd name="connsiteX122" fmla="*/ 3141892 w 3619883"/>
              <a:gd name="connsiteY122" fmla="*/ 51925 h 4297250"/>
              <a:gd name="connsiteX123" fmla="*/ 3185711 w 3619883"/>
              <a:gd name="connsiteY123" fmla="*/ 59881 h 4297250"/>
              <a:gd name="connsiteX124" fmla="*/ 3219056 w 3619883"/>
              <a:gd name="connsiteY124" fmla="*/ 55536 h 4297250"/>
              <a:gd name="connsiteX125" fmla="*/ 3263425 w 3619883"/>
              <a:gd name="connsiteY125" fmla="*/ 51706 h 4297250"/>
              <a:gd name="connsiteX126" fmla="*/ 3296219 w 3619883"/>
              <a:gd name="connsiteY126" fmla="*/ 59147 h 4297250"/>
              <a:gd name="connsiteX127" fmla="*/ 3319094 w 3619883"/>
              <a:gd name="connsiteY127" fmla="*/ 42500 h 4297250"/>
              <a:gd name="connsiteX128" fmla="*/ 3420511 w 3619883"/>
              <a:gd name="connsiteY128" fmla="*/ 0 h 4297250"/>
              <a:gd name="connsiteX129" fmla="*/ 3453305 w 3619883"/>
              <a:gd name="connsiteY129" fmla="*/ 7440 h 4297250"/>
              <a:gd name="connsiteX130" fmla="*/ 3496571 w 3619883"/>
              <a:gd name="connsiteY130" fmla="*/ 27182 h 4297250"/>
              <a:gd name="connsiteX131" fmla="*/ 3602117 w 3619883"/>
              <a:gd name="connsiteY131" fmla="*/ 132521 h 4297250"/>
              <a:gd name="connsiteX132" fmla="*/ 3619883 w 3619883"/>
              <a:gd name="connsiteY132" fmla="*/ 140049 h 4297250"/>
              <a:gd name="connsiteX133" fmla="*/ 3619883 w 3619883"/>
              <a:gd name="connsiteY13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648983 w 3619883"/>
              <a:gd name="connsiteY9" fmla="*/ 4128157 h 4297250"/>
              <a:gd name="connsiteX10" fmla="*/ 2690646 w 3619883"/>
              <a:gd name="connsiteY10" fmla="*/ 4128157 h 4297250"/>
              <a:gd name="connsiteX11" fmla="*/ 2690646 w 3619883"/>
              <a:gd name="connsiteY11" fmla="*/ 4275461 h 4297250"/>
              <a:gd name="connsiteX12" fmla="*/ 2511710 w 3619883"/>
              <a:gd name="connsiteY12" fmla="*/ 4275461 h 4297250"/>
              <a:gd name="connsiteX13" fmla="*/ 2454288 w 3619883"/>
              <a:gd name="connsiteY13" fmla="*/ 4128157 h 4297250"/>
              <a:gd name="connsiteX14" fmla="*/ 2515810 w 3619883"/>
              <a:gd name="connsiteY14" fmla="*/ 4128157 h 4297250"/>
              <a:gd name="connsiteX15" fmla="*/ 2515810 w 3619883"/>
              <a:gd name="connsiteY15" fmla="*/ 3951392 h 4297250"/>
              <a:gd name="connsiteX16" fmla="*/ 2338025 w 3619883"/>
              <a:gd name="connsiteY16" fmla="*/ 3951392 h 4297250"/>
              <a:gd name="connsiteX17" fmla="*/ 2338025 w 3619883"/>
              <a:gd name="connsiteY17" fmla="*/ 4128157 h 4297250"/>
              <a:gd name="connsiteX18" fmla="*/ 2395120 w 3619883"/>
              <a:gd name="connsiteY18" fmla="*/ 4128157 h 4297250"/>
              <a:gd name="connsiteX19" fmla="*/ 2337697 w 3619883"/>
              <a:gd name="connsiteY19" fmla="*/ 4275461 h 4297250"/>
              <a:gd name="connsiteX20" fmla="*/ 2150155 w 3619883"/>
              <a:gd name="connsiteY20" fmla="*/ 4275461 h 4297250"/>
              <a:gd name="connsiteX21" fmla="*/ 2150155 w 3619883"/>
              <a:gd name="connsiteY21" fmla="*/ 4128157 h 4297250"/>
              <a:gd name="connsiteX22" fmla="*/ 2204852 w 3619883"/>
              <a:gd name="connsiteY22" fmla="*/ 4128157 h 4297250"/>
              <a:gd name="connsiteX23" fmla="*/ 2204852 w 3619883"/>
              <a:gd name="connsiteY23" fmla="*/ 3951392 h 4297250"/>
              <a:gd name="connsiteX24" fmla="*/ 2027068 w 3619883"/>
              <a:gd name="connsiteY24" fmla="*/ 3951392 h 4297250"/>
              <a:gd name="connsiteX25" fmla="*/ 2027068 w 3619883"/>
              <a:gd name="connsiteY25" fmla="*/ 4128157 h 4297250"/>
              <a:gd name="connsiteX26" fmla="*/ 2079759 w 3619883"/>
              <a:gd name="connsiteY26" fmla="*/ 4128157 h 4297250"/>
              <a:gd name="connsiteX27" fmla="*/ 2079759 w 3619883"/>
              <a:gd name="connsiteY27" fmla="*/ 4275461 h 4297250"/>
              <a:gd name="connsiteX28" fmla="*/ 1824703 w 3619883"/>
              <a:gd name="connsiteY28" fmla="*/ 4275461 h 4297250"/>
              <a:gd name="connsiteX29" fmla="*/ 1834468 w 3619883"/>
              <a:gd name="connsiteY29" fmla="*/ 4128157 h 4297250"/>
              <a:gd name="connsiteX30" fmla="*/ 1893894 w 3619883"/>
              <a:gd name="connsiteY30" fmla="*/ 4128157 h 4297250"/>
              <a:gd name="connsiteX31" fmla="*/ 1893894 w 3619883"/>
              <a:gd name="connsiteY31" fmla="*/ 3951392 h 4297250"/>
              <a:gd name="connsiteX32" fmla="*/ 1716110 w 3619883"/>
              <a:gd name="connsiteY32" fmla="*/ 3951392 h 4297250"/>
              <a:gd name="connsiteX33" fmla="*/ 1716110 w 3619883"/>
              <a:gd name="connsiteY33" fmla="*/ 4006431 h 4297250"/>
              <a:gd name="connsiteX34" fmla="*/ 1703447 w 3619883"/>
              <a:gd name="connsiteY34" fmla="*/ 4007960 h 4297250"/>
              <a:gd name="connsiteX35" fmla="*/ 1716110 w 3619883"/>
              <a:gd name="connsiteY35" fmla="*/ 4044284 h 4297250"/>
              <a:gd name="connsiteX36" fmla="*/ 1716110 w 3619883"/>
              <a:gd name="connsiteY36" fmla="*/ 4128157 h 4297250"/>
              <a:gd name="connsiteX37" fmla="*/ 1745346 w 3619883"/>
              <a:gd name="connsiteY37" fmla="*/ 4128157 h 4297250"/>
              <a:gd name="connsiteX38" fmla="*/ 1796694 w 3619883"/>
              <a:gd name="connsiteY38" fmla="*/ 4275461 h 4297250"/>
              <a:gd name="connsiteX39" fmla="*/ 1558844 w 3619883"/>
              <a:gd name="connsiteY39" fmla="*/ 4275461 h 4297250"/>
              <a:gd name="connsiteX40" fmla="*/ 1517252 w 3619883"/>
              <a:gd name="connsiteY40" fmla="*/ 4128157 h 4297250"/>
              <a:gd name="connsiteX41" fmla="*/ 1582936 w 3619883"/>
              <a:gd name="connsiteY41" fmla="*/ 4128157 h 4297250"/>
              <a:gd name="connsiteX42" fmla="*/ 1582936 w 3619883"/>
              <a:gd name="connsiteY42" fmla="*/ 3951392 h 4297250"/>
              <a:gd name="connsiteX43" fmla="*/ 1405151 w 3619883"/>
              <a:gd name="connsiteY43" fmla="*/ 3951392 h 4297250"/>
              <a:gd name="connsiteX44" fmla="*/ 1405151 w 3619883"/>
              <a:gd name="connsiteY44" fmla="*/ 4128157 h 4297250"/>
              <a:gd name="connsiteX45" fmla="*/ 1468988 w 3619883"/>
              <a:gd name="connsiteY45" fmla="*/ 4128157 h 4297250"/>
              <a:gd name="connsiteX46" fmla="*/ 1427396 w 3619883"/>
              <a:gd name="connsiteY46" fmla="*/ 4275461 h 4297250"/>
              <a:gd name="connsiteX47" fmla="*/ 1210751 w 3619883"/>
              <a:gd name="connsiteY47" fmla="*/ 4275461 h 4297250"/>
              <a:gd name="connsiteX48" fmla="*/ 1210751 w 3619883"/>
              <a:gd name="connsiteY48" fmla="*/ 4128157 h 4297250"/>
              <a:gd name="connsiteX49" fmla="*/ 1271978 w 3619883"/>
              <a:gd name="connsiteY49" fmla="*/ 4128157 h 4297250"/>
              <a:gd name="connsiteX50" fmla="*/ 1271978 w 3619883"/>
              <a:gd name="connsiteY50" fmla="*/ 3951392 h 4297250"/>
              <a:gd name="connsiteX51" fmla="*/ 1094193 w 3619883"/>
              <a:gd name="connsiteY51" fmla="*/ 3951392 h 4297250"/>
              <a:gd name="connsiteX52" fmla="*/ 1094193 w 3619883"/>
              <a:gd name="connsiteY52" fmla="*/ 4128157 h 4297250"/>
              <a:gd name="connsiteX53" fmla="*/ 1140354 w 3619883"/>
              <a:gd name="connsiteY53" fmla="*/ 4128157 h 4297250"/>
              <a:gd name="connsiteX54" fmla="*/ 1140354 w 3619883"/>
              <a:gd name="connsiteY54" fmla="*/ 4275461 h 4297250"/>
              <a:gd name="connsiteX55" fmla="*/ 953807 w 3619883"/>
              <a:gd name="connsiteY55" fmla="*/ 4275461 h 4297250"/>
              <a:gd name="connsiteX56" fmla="*/ 912215 w 3619883"/>
              <a:gd name="connsiteY56" fmla="*/ 4128157 h 4297250"/>
              <a:gd name="connsiteX57" fmla="*/ 961020 w 3619883"/>
              <a:gd name="connsiteY57" fmla="*/ 4128157 h 4297250"/>
              <a:gd name="connsiteX58" fmla="*/ 961020 w 3619883"/>
              <a:gd name="connsiteY58" fmla="*/ 3951392 h 4297250"/>
              <a:gd name="connsiteX59" fmla="*/ 783235 w 3619883"/>
              <a:gd name="connsiteY59" fmla="*/ 3951392 h 4297250"/>
              <a:gd name="connsiteX60" fmla="*/ 783235 w 3619883"/>
              <a:gd name="connsiteY60" fmla="*/ 4128157 h 4297250"/>
              <a:gd name="connsiteX61" fmla="*/ 871024 w 3619883"/>
              <a:gd name="connsiteY61" fmla="*/ 4128157 h 4297250"/>
              <a:gd name="connsiteX62" fmla="*/ 829432 w 3619883"/>
              <a:gd name="connsiteY62" fmla="*/ 4275461 h 4297250"/>
              <a:gd name="connsiteX63" fmla="*/ 611484 w 3619883"/>
              <a:gd name="connsiteY63" fmla="*/ 4275461 h 4297250"/>
              <a:gd name="connsiteX64" fmla="*/ 621247 w 3619883"/>
              <a:gd name="connsiteY64" fmla="*/ 4128157 h 4297250"/>
              <a:gd name="connsiteX65" fmla="*/ 650062 w 3619883"/>
              <a:gd name="connsiteY65" fmla="*/ 4128157 h 4297250"/>
              <a:gd name="connsiteX66" fmla="*/ 650062 w 3619883"/>
              <a:gd name="connsiteY66" fmla="*/ 3951392 h 4297250"/>
              <a:gd name="connsiteX67" fmla="*/ 472277 w 3619883"/>
              <a:gd name="connsiteY67" fmla="*/ 3951392 h 4297250"/>
              <a:gd name="connsiteX68" fmla="*/ 472277 w 3619883"/>
              <a:gd name="connsiteY68" fmla="*/ 4128157 h 4297250"/>
              <a:gd name="connsiteX69" fmla="*/ 522650 w 3619883"/>
              <a:gd name="connsiteY69" fmla="*/ 4128157 h 4297250"/>
              <a:gd name="connsiteX70" fmla="*/ 573998 w 3619883"/>
              <a:gd name="connsiteY70" fmla="*/ 4275461 h 4297250"/>
              <a:gd name="connsiteX71" fmla="*/ 336164 w 3619883"/>
              <a:gd name="connsiteY71" fmla="*/ 4275461 h 4297250"/>
              <a:gd name="connsiteX72" fmla="*/ 294572 w 3619883"/>
              <a:gd name="connsiteY72" fmla="*/ 4128157 h 4297250"/>
              <a:gd name="connsiteX73" fmla="*/ 339106 w 3619883"/>
              <a:gd name="connsiteY73" fmla="*/ 4128157 h 4297250"/>
              <a:gd name="connsiteX74" fmla="*/ 339106 w 3619883"/>
              <a:gd name="connsiteY74" fmla="*/ 3951392 h 4297250"/>
              <a:gd name="connsiteX75" fmla="*/ 161321 w 3619883"/>
              <a:gd name="connsiteY75" fmla="*/ 3951392 h 4297250"/>
              <a:gd name="connsiteX76" fmla="*/ 161321 w 3619883"/>
              <a:gd name="connsiteY76" fmla="*/ 4128157 h 4297250"/>
              <a:gd name="connsiteX77" fmla="*/ 230914 w 3619883"/>
              <a:gd name="connsiteY77" fmla="*/ 4128157 h 4297250"/>
              <a:gd name="connsiteX78" fmla="*/ 189322 w 3619883"/>
              <a:gd name="connsiteY78" fmla="*/ 4275461 h 4297250"/>
              <a:gd name="connsiteX79" fmla="*/ 0 w 3619883"/>
              <a:gd name="connsiteY79" fmla="*/ 4275461 h 4297250"/>
              <a:gd name="connsiteX80" fmla="*/ 0 w 3619883"/>
              <a:gd name="connsiteY80" fmla="*/ 42229 h 4297250"/>
              <a:gd name="connsiteX81" fmla="*/ 42464 w 3619883"/>
              <a:gd name="connsiteY81" fmla="*/ 40518 h 4297250"/>
              <a:gd name="connsiteX82" fmla="*/ 137733 w 3619883"/>
              <a:gd name="connsiteY82" fmla="*/ 35355 h 4297250"/>
              <a:gd name="connsiteX83" fmla="*/ 270565 w 3619883"/>
              <a:gd name="connsiteY83" fmla="*/ 29759 h 4297250"/>
              <a:gd name="connsiteX84" fmla="*/ 479734 w 3619883"/>
              <a:gd name="connsiteY84" fmla="*/ 45455 h 4297250"/>
              <a:gd name="connsiteX85" fmla="*/ 524103 w 3619883"/>
              <a:gd name="connsiteY85" fmla="*/ 41625 h 4297250"/>
              <a:gd name="connsiteX86" fmla="*/ 624416 w 3619883"/>
              <a:gd name="connsiteY86" fmla="*/ 22696 h 4297250"/>
              <a:gd name="connsiteX87" fmla="*/ 657762 w 3619883"/>
              <a:gd name="connsiteY87" fmla="*/ 18351 h 4297250"/>
              <a:gd name="connsiteX88" fmla="*/ 690557 w 3619883"/>
              <a:gd name="connsiteY88" fmla="*/ 25792 h 4297250"/>
              <a:gd name="connsiteX89" fmla="*/ 745123 w 3619883"/>
              <a:gd name="connsiteY89" fmla="*/ 40157 h 4297250"/>
              <a:gd name="connsiteX90" fmla="*/ 789493 w 3619883"/>
              <a:gd name="connsiteY90" fmla="*/ 36327 h 4297250"/>
              <a:gd name="connsiteX91" fmla="*/ 854255 w 3619883"/>
              <a:gd name="connsiteY91" fmla="*/ 68887 h 4297250"/>
              <a:gd name="connsiteX92" fmla="*/ 897520 w 3619883"/>
              <a:gd name="connsiteY92" fmla="*/ 88629 h 4297250"/>
              <a:gd name="connsiteX93" fmla="*/ 940510 w 3619883"/>
              <a:gd name="connsiteY93" fmla="*/ 114265 h 4297250"/>
              <a:gd name="connsiteX94" fmla="*/ 1082712 w 3619883"/>
              <a:gd name="connsiteY94" fmla="*/ 144543 h 4297250"/>
              <a:gd name="connsiteX95" fmla="*/ 1205348 w 3619883"/>
              <a:gd name="connsiteY95" fmla="*/ 120753 h 4297250"/>
              <a:gd name="connsiteX96" fmla="*/ 1271764 w 3619883"/>
              <a:gd name="connsiteY96" fmla="*/ 117956 h 4297250"/>
              <a:gd name="connsiteX97" fmla="*/ 1315583 w 3619883"/>
              <a:gd name="connsiteY97" fmla="*/ 125912 h 4297250"/>
              <a:gd name="connsiteX98" fmla="*/ 1359125 w 3619883"/>
              <a:gd name="connsiteY98" fmla="*/ 139761 h 4297250"/>
              <a:gd name="connsiteX99" fmla="*/ 1391919 w 3619883"/>
              <a:gd name="connsiteY99" fmla="*/ 147202 h 4297250"/>
              <a:gd name="connsiteX100" fmla="*/ 1436563 w 3619883"/>
              <a:gd name="connsiteY100" fmla="*/ 137480 h 4297250"/>
              <a:gd name="connsiteX101" fmla="*/ 1471566 w 3619883"/>
              <a:gd name="connsiteY101" fmla="*/ 97777 h 4297250"/>
              <a:gd name="connsiteX102" fmla="*/ 1505739 w 3619883"/>
              <a:gd name="connsiteY102" fmla="*/ 75753 h 4297250"/>
              <a:gd name="connsiteX103" fmla="*/ 1590891 w 3619883"/>
              <a:gd name="connsiteY103" fmla="*/ 144702 h 4297250"/>
              <a:gd name="connsiteX104" fmla="*/ 1625616 w 3619883"/>
              <a:gd name="connsiteY104" fmla="*/ 110893 h 4297250"/>
              <a:gd name="connsiteX105" fmla="*/ 1658964 w 3619883"/>
              <a:gd name="connsiteY105" fmla="*/ 106547 h 4297250"/>
              <a:gd name="connsiteX106" fmla="*/ 1746598 w 3619883"/>
              <a:gd name="connsiteY106" fmla="*/ 122460 h 4297250"/>
              <a:gd name="connsiteX107" fmla="*/ 1811913 w 3619883"/>
              <a:gd name="connsiteY107" fmla="*/ 143234 h 4297250"/>
              <a:gd name="connsiteX108" fmla="*/ 1856557 w 3619883"/>
              <a:gd name="connsiteY108" fmla="*/ 133511 h 4297250"/>
              <a:gd name="connsiteX109" fmla="*/ 2066003 w 3619883"/>
              <a:gd name="connsiteY109" fmla="*/ 143313 h 4297250"/>
              <a:gd name="connsiteX110" fmla="*/ 2177615 w 3619883"/>
              <a:gd name="connsiteY110" fmla="*/ 119007 h 4297250"/>
              <a:gd name="connsiteX111" fmla="*/ 2255883 w 3619883"/>
              <a:gd name="connsiteY111" fmla="*/ 99047 h 4297250"/>
              <a:gd name="connsiteX112" fmla="*/ 2344622 w 3619883"/>
              <a:gd name="connsiteY112" fmla="*/ 91388 h 4297250"/>
              <a:gd name="connsiteX113" fmla="*/ 2455682 w 3619883"/>
              <a:gd name="connsiteY113" fmla="*/ 78869 h 4297250"/>
              <a:gd name="connsiteX114" fmla="*/ 2632609 w 3619883"/>
              <a:gd name="connsiteY114" fmla="*/ 75338 h 4297250"/>
              <a:gd name="connsiteX115" fmla="*/ 2742291 w 3619883"/>
              <a:gd name="connsiteY115" fmla="*/ 92282 h 4297250"/>
              <a:gd name="connsiteX116" fmla="*/ 2851974 w 3619883"/>
              <a:gd name="connsiteY116" fmla="*/ 109227 h 4297250"/>
              <a:gd name="connsiteX117" fmla="*/ 2907643 w 3619883"/>
              <a:gd name="connsiteY117" fmla="*/ 100020 h 4297250"/>
              <a:gd name="connsiteX118" fmla="*/ 2944022 w 3619883"/>
              <a:gd name="connsiteY118" fmla="*/ 30853 h 4297250"/>
              <a:gd name="connsiteX119" fmla="*/ 3022289 w 3619883"/>
              <a:gd name="connsiteY119" fmla="*/ 10893 h 4297250"/>
              <a:gd name="connsiteX120" fmla="*/ 3054807 w 3619883"/>
              <a:gd name="connsiteY120" fmla="*/ 24226 h 4297250"/>
              <a:gd name="connsiteX121" fmla="*/ 3141892 w 3619883"/>
              <a:gd name="connsiteY121" fmla="*/ 51925 h 4297250"/>
              <a:gd name="connsiteX122" fmla="*/ 3185711 w 3619883"/>
              <a:gd name="connsiteY122" fmla="*/ 59881 h 4297250"/>
              <a:gd name="connsiteX123" fmla="*/ 3219056 w 3619883"/>
              <a:gd name="connsiteY123" fmla="*/ 55536 h 4297250"/>
              <a:gd name="connsiteX124" fmla="*/ 3263425 w 3619883"/>
              <a:gd name="connsiteY124" fmla="*/ 51706 h 4297250"/>
              <a:gd name="connsiteX125" fmla="*/ 3296219 w 3619883"/>
              <a:gd name="connsiteY125" fmla="*/ 59147 h 4297250"/>
              <a:gd name="connsiteX126" fmla="*/ 3319094 w 3619883"/>
              <a:gd name="connsiteY126" fmla="*/ 42500 h 4297250"/>
              <a:gd name="connsiteX127" fmla="*/ 3420511 w 3619883"/>
              <a:gd name="connsiteY127" fmla="*/ 0 h 4297250"/>
              <a:gd name="connsiteX128" fmla="*/ 3453305 w 3619883"/>
              <a:gd name="connsiteY128" fmla="*/ 7440 h 4297250"/>
              <a:gd name="connsiteX129" fmla="*/ 3496571 w 3619883"/>
              <a:gd name="connsiteY129" fmla="*/ 27182 h 4297250"/>
              <a:gd name="connsiteX130" fmla="*/ 3602117 w 3619883"/>
              <a:gd name="connsiteY130" fmla="*/ 132521 h 4297250"/>
              <a:gd name="connsiteX131" fmla="*/ 3619883 w 3619883"/>
              <a:gd name="connsiteY131" fmla="*/ 140049 h 4297250"/>
              <a:gd name="connsiteX132" fmla="*/ 3619883 w 3619883"/>
              <a:gd name="connsiteY13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690646 w 3619883"/>
              <a:gd name="connsiteY9" fmla="*/ 4128157 h 4297250"/>
              <a:gd name="connsiteX10" fmla="*/ 2690646 w 3619883"/>
              <a:gd name="connsiteY10" fmla="*/ 4275461 h 4297250"/>
              <a:gd name="connsiteX11" fmla="*/ 2511710 w 3619883"/>
              <a:gd name="connsiteY11" fmla="*/ 4275461 h 4297250"/>
              <a:gd name="connsiteX12" fmla="*/ 2454288 w 3619883"/>
              <a:gd name="connsiteY12" fmla="*/ 4128157 h 4297250"/>
              <a:gd name="connsiteX13" fmla="*/ 2515810 w 3619883"/>
              <a:gd name="connsiteY13" fmla="*/ 4128157 h 4297250"/>
              <a:gd name="connsiteX14" fmla="*/ 2515810 w 3619883"/>
              <a:gd name="connsiteY14" fmla="*/ 3951392 h 4297250"/>
              <a:gd name="connsiteX15" fmla="*/ 2338025 w 3619883"/>
              <a:gd name="connsiteY15" fmla="*/ 3951392 h 4297250"/>
              <a:gd name="connsiteX16" fmla="*/ 2338025 w 3619883"/>
              <a:gd name="connsiteY16" fmla="*/ 4128157 h 4297250"/>
              <a:gd name="connsiteX17" fmla="*/ 2395120 w 3619883"/>
              <a:gd name="connsiteY17" fmla="*/ 4128157 h 4297250"/>
              <a:gd name="connsiteX18" fmla="*/ 2337697 w 3619883"/>
              <a:gd name="connsiteY18" fmla="*/ 4275461 h 4297250"/>
              <a:gd name="connsiteX19" fmla="*/ 2150155 w 3619883"/>
              <a:gd name="connsiteY19" fmla="*/ 4275461 h 4297250"/>
              <a:gd name="connsiteX20" fmla="*/ 2150155 w 3619883"/>
              <a:gd name="connsiteY20" fmla="*/ 4128157 h 4297250"/>
              <a:gd name="connsiteX21" fmla="*/ 2204852 w 3619883"/>
              <a:gd name="connsiteY21" fmla="*/ 4128157 h 4297250"/>
              <a:gd name="connsiteX22" fmla="*/ 2204852 w 3619883"/>
              <a:gd name="connsiteY22" fmla="*/ 3951392 h 4297250"/>
              <a:gd name="connsiteX23" fmla="*/ 2027068 w 3619883"/>
              <a:gd name="connsiteY23" fmla="*/ 3951392 h 4297250"/>
              <a:gd name="connsiteX24" fmla="*/ 2027068 w 3619883"/>
              <a:gd name="connsiteY24" fmla="*/ 4128157 h 4297250"/>
              <a:gd name="connsiteX25" fmla="*/ 2079759 w 3619883"/>
              <a:gd name="connsiteY25" fmla="*/ 4128157 h 4297250"/>
              <a:gd name="connsiteX26" fmla="*/ 2079759 w 3619883"/>
              <a:gd name="connsiteY26" fmla="*/ 4275461 h 4297250"/>
              <a:gd name="connsiteX27" fmla="*/ 1824703 w 3619883"/>
              <a:gd name="connsiteY27" fmla="*/ 4275461 h 4297250"/>
              <a:gd name="connsiteX28" fmla="*/ 1834468 w 3619883"/>
              <a:gd name="connsiteY28" fmla="*/ 4128157 h 4297250"/>
              <a:gd name="connsiteX29" fmla="*/ 1893894 w 3619883"/>
              <a:gd name="connsiteY29" fmla="*/ 4128157 h 4297250"/>
              <a:gd name="connsiteX30" fmla="*/ 1893894 w 3619883"/>
              <a:gd name="connsiteY30" fmla="*/ 3951392 h 4297250"/>
              <a:gd name="connsiteX31" fmla="*/ 1716110 w 3619883"/>
              <a:gd name="connsiteY31" fmla="*/ 3951392 h 4297250"/>
              <a:gd name="connsiteX32" fmla="*/ 1716110 w 3619883"/>
              <a:gd name="connsiteY32" fmla="*/ 4006431 h 4297250"/>
              <a:gd name="connsiteX33" fmla="*/ 1703447 w 3619883"/>
              <a:gd name="connsiteY33" fmla="*/ 4007960 h 4297250"/>
              <a:gd name="connsiteX34" fmla="*/ 1716110 w 3619883"/>
              <a:gd name="connsiteY34" fmla="*/ 4044284 h 4297250"/>
              <a:gd name="connsiteX35" fmla="*/ 1716110 w 3619883"/>
              <a:gd name="connsiteY35" fmla="*/ 4128157 h 4297250"/>
              <a:gd name="connsiteX36" fmla="*/ 1745346 w 3619883"/>
              <a:gd name="connsiteY36" fmla="*/ 4128157 h 4297250"/>
              <a:gd name="connsiteX37" fmla="*/ 1796694 w 3619883"/>
              <a:gd name="connsiteY37" fmla="*/ 4275461 h 4297250"/>
              <a:gd name="connsiteX38" fmla="*/ 1558844 w 3619883"/>
              <a:gd name="connsiteY38" fmla="*/ 4275461 h 4297250"/>
              <a:gd name="connsiteX39" fmla="*/ 1517252 w 3619883"/>
              <a:gd name="connsiteY39" fmla="*/ 4128157 h 4297250"/>
              <a:gd name="connsiteX40" fmla="*/ 1582936 w 3619883"/>
              <a:gd name="connsiteY40" fmla="*/ 4128157 h 4297250"/>
              <a:gd name="connsiteX41" fmla="*/ 1582936 w 3619883"/>
              <a:gd name="connsiteY41" fmla="*/ 3951392 h 4297250"/>
              <a:gd name="connsiteX42" fmla="*/ 1405151 w 3619883"/>
              <a:gd name="connsiteY42" fmla="*/ 3951392 h 4297250"/>
              <a:gd name="connsiteX43" fmla="*/ 1405151 w 3619883"/>
              <a:gd name="connsiteY43" fmla="*/ 4128157 h 4297250"/>
              <a:gd name="connsiteX44" fmla="*/ 1468988 w 3619883"/>
              <a:gd name="connsiteY44" fmla="*/ 4128157 h 4297250"/>
              <a:gd name="connsiteX45" fmla="*/ 1427396 w 3619883"/>
              <a:gd name="connsiteY45" fmla="*/ 4275461 h 4297250"/>
              <a:gd name="connsiteX46" fmla="*/ 1210751 w 3619883"/>
              <a:gd name="connsiteY46" fmla="*/ 4275461 h 4297250"/>
              <a:gd name="connsiteX47" fmla="*/ 1210751 w 3619883"/>
              <a:gd name="connsiteY47" fmla="*/ 4128157 h 4297250"/>
              <a:gd name="connsiteX48" fmla="*/ 1271978 w 3619883"/>
              <a:gd name="connsiteY48" fmla="*/ 4128157 h 4297250"/>
              <a:gd name="connsiteX49" fmla="*/ 1271978 w 3619883"/>
              <a:gd name="connsiteY49" fmla="*/ 3951392 h 4297250"/>
              <a:gd name="connsiteX50" fmla="*/ 1094193 w 3619883"/>
              <a:gd name="connsiteY50" fmla="*/ 3951392 h 4297250"/>
              <a:gd name="connsiteX51" fmla="*/ 1094193 w 3619883"/>
              <a:gd name="connsiteY51" fmla="*/ 4128157 h 4297250"/>
              <a:gd name="connsiteX52" fmla="*/ 1140354 w 3619883"/>
              <a:gd name="connsiteY52" fmla="*/ 4128157 h 4297250"/>
              <a:gd name="connsiteX53" fmla="*/ 1140354 w 3619883"/>
              <a:gd name="connsiteY53" fmla="*/ 4275461 h 4297250"/>
              <a:gd name="connsiteX54" fmla="*/ 953807 w 3619883"/>
              <a:gd name="connsiteY54" fmla="*/ 4275461 h 4297250"/>
              <a:gd name="connsiteX55" fmla="*/ 912215 w 3619883"/>
              <a:gd name="connsiteY55" fmla="*/ 4128157 h 4297250"/>
              <a:gd name="connsiteX56" fmla="*/ 961020 w 3619883"/>
              <a:gd name="connsiteY56" fmla="*/ 4128157 h 4297250"/>
              <a:gd name="connsiteX57" fmla="*/ 961020 w 3619883"/>
              <a:gd name="connsiteY57" fmla="*/ 3951392 h 4297250"/>
              <a:gd name="connsiteX58" fmla="*/ 783235 w 3619883"/>
              <a:gd name="connsiteY58" fmla="*/ 3951392 h 4297250"/>
              <a:gd name="connsiteX59" fmla="*/ 783235 w 3619883"/>
              <a:gd name="connsiteY59" fmla="*/ 4128157 h 4297250"/>
              <a:gd name="connsiteX60" fmla="*/ 871024 w 3619883"/>
              <a:gd name="connsiteY60" fmla="*/ 4128157 h 4297250"/>
              <a:gd name="connsiteX61" fmla="*/ 829432 w 3619883"/>
              <a:gd name="connsiteY61" fmla="*/ 4275461 h 4297250"/>
              <a:gd name="connsiteX62" fmla="*/ 611484 w 3619883"/>
              <a:gd name="connsiteY62" fmla="*/ 4275461 h 4297250"/>
              <a:gd name="connsiteX63" fmla="*/ 621247 w 3619883"/>
              <a:gd name="connsiteY63" fmla="*/ 4128157 h 4297250"/>
              <a:gd name="connsiteX64" fmla="*/ 650062 w 3619883"/>
              <a:gd name="connsiteY64" fmla="*/ 4128157 h 4297250"/>
              <a:gd name="connsiteX65" fmla="*/ 650062 w 3619883"/>
              <a:gd name="connsiteY65" fmla="*/ 3951392 h 4297250"/>
              <a:gd name="connsiteX66" fmla="*/ 472277 w 3619883"/>
              <a:gd name="connsiteY66" fmla="*/ 3951392 h 4297250"/>
              <a:gd name="connsiteX67" fmla="*/ 472277 w 3619883"/>
              <a:gd name="connsiteY67" fmla="*/ 4128157 h 4297250"/>
              <a:gd name="connsiteX68" fmla="*/ 522650 w 3619883"/>
              <a:gd name="connsiteY68" fmla="*/ 4128157 h 4297250"/>
              <a:gd name="connsiteX69" fmla="*/ 573998 w 3619883"/>
              <a:gd name="connsiteY69" fmla="*/ 4275461 h 4297250"/>
              <a:gd name="connsiteX70" fmla="*/ 336164 w 3619883"/>
              <a:gd name="connsiteY70" fmla="*/ 4275461 h 4297250"/>
              <a:gd name="connsiteX71" fmla="*/ 294572 w 3619883"/>
              <a:gd name="connsiteY71" fmla="*/ 4128157 h 4297250"/>
              <a:gd name="connsiteX72" fmla="*/ 339106 w 3619883"/>
              <a:gd name="connsiteY72" fmla="*/ 4128157 h 4297250"/>
              <a:gd name="connsiteX73" fmla="*/ 339106 w 3619883"/>
              <a:gd name="connsiteY73" fmla="*/ 3951392 h 4297250"/>
              <a:gd name="connsiteX74" fmla="*/ 161321 w 3619883"/>
              <a:gd name="connsiteY74" fmla="*/ 3951392 h 4297250"/>
              <a:gd name="connsiteX75" fmla="*/ 161321 w 3619883"/>
              <a:gd name="connsiteY75" fmla="*/ 4128157 h 4297250"/>
              <a:gd name="connsiteX76" fmla="*/ 230914 w 3619883"/>
              <a:gd name="connsiteY76" fmla="*/ 4128157 h 4297250"/>
              <a:gd name="connsiteX77" fmla="*/ 189322 w 3619883"/>
              <a:gd name="connsiteY77" fmla="*/ 4275461 h 4297250"/>
              <a:gd name="connsiteX78" fmla="*/ 0 w 3619883"/>
              <a:gd name="connsiteY78" fmla="*/ 4275461 h 4297250"/>
              <a:gd name="connsiteX79" fmla="*/ 0 w 3619883"/>
              <a:gd name="connsiteY79" fmla="*/ 42229 h 4297250"/>
              <a:gd name="connsiteX80" fmla="*/ 42464 w 3619883"/>
              <a:gd name="connsiteY80" fmla="*/ 40518 h 4297250"/>
              <a:gd name="connsiteX81" fmla="*/ 137733 w 3619883"/>
              <a:gd name="connsiteY81" fmla="*/ 35355 h 4297250"/>
              <a:gd name="connsiteX82" fmla="*/ 270565 w 3619883"/>
              <a:gd name="connsiteY82" fmla="*/ 29759 h 4297250"/>
              <a:gd name="connsiteX83" fmla="*/ 479734 w 3619883"/>
              <a:gd name="connsiteY83" fmla="*/ 45455 h 4297250"/>
              <a:gd name="connsiteX84" fmla="*/ 524103 w 3619883"/>
              <a:gd name="connsiteY84" fmla="*/ 41625 h 4297250"/>
              <a:gd name="connsiteX85" fmla="*/ 624416 w 3619883"/>
              <a:gd name="connsiteY85" fmla="*/ 22696 h 4297250"/>
              <a:gd name="connsiteX86" fmla="*/ 657762 w 3619883"/>
              <a:gd name="connsiteY86" fmla="*/ 18351 h 4297250"/>
              <a:gd name="connsiteX87" fmla="*/ 690557 w 3619883"/>
              <a:gd name="connsiteY87" fmla="*/ 25792 h 4297250"/>
              <a:gd name="connsiteX88" fmla="*/ 745123 w 3619883"/>
              <a:gd name="connsiteY88" fmla="*/ 40157 h 4297250"/>
              <a:gd name="connsiteX89" fmla="*/ 789493 w 3619883"/>
              <a:gd name="connsiteY89" fmla="*/ 36327 h 4297250"/>
              <a:gd name="connsiteX90" fmla="*/ 854255 w 3619883"/>
              <a:gd name="connsiteY90" fmla="*/ 68887 h 4297250"/>
              <a:gd name="connsiteX91" fmla="*/ 897520 w 3619883"/>
              <a:gd name="connsiteY91" fmla="*/ 88629 h 4297250"/>
              <a:gd name="connsiteX92" fmla="*/ 940510 w 3619883"/>
              <a:gd name="connsiteY92" fmla="*/ 114265 h 4297250"/>
              <a:gd name="connsiteX93" fmla="*/ 1082712 w 3619883"/>
              <a:gd name="connsiteY93" fmla="*/ 144543 h 4297250"/>
              <a:gd name="connsiteX94" fmla="*/ 1205348 w 3619883"/>
              <a:gd name="connsiteY94" fmla="*/ 120753 h 4297250"/>
              <a:gd name="connsiteX95" fmla="*/ 1271764 w 3619883"/>
              <a:gd name="connsiteY95" fmla="*/ 117956 h 4297250"/>
              <a:gd name="connsiteX96" fmla="*/ 1315583 w 3619883"/>
              <a:gd name="connsiteY96" fmla="*/ 125912 h 4297250"/>
              <a:gd name="connsiteX97" fmla="*/ 1359125 w 3619883"/>
              <a:gd name="connsiteY97" fmla="*/ 139761 h 4297250"/>
              <a:gd name="connsiteX98" fmla="*/ 1391919 w 3619883"/>
              <a:gd name="connsiteY98" fmla="*/ 147202 h 4297250"/>
              <a:gd name="connsiteX99" fmla="*/ 1436563 w 3619883"/>
              <a:gd name="connsiteY99" fmla="*/ 137480 h 4297250"/>
              <a:gd name="connsiteX100" fmla="*/ 1471566 w 3619883"/>
              <a:gd name="connsiteY100" fmla="*/ 97777 h 4297250"/>
              <a:gd name="connsiteX101" fmla="*/ 1505739 w 3619883"/>
              <a:gd name="connsiteY101" fmla="*/ 75753 h 4297250"/>
              <a:gd name="connsiteX102" fmla="*/ 1590891 w 3619883"/>
              <a:gd name="connsiteY102" fmla="*/ 144702 h 4297250"/>
              <a:gd name="connsiteX103" fmla="*/ 1625616 w 3619883"/>
              <a:gd name="connsiteY103" fmla="*/ 110893 h 4297250"/>
              <a:gd name="connsiteX104" fmla="*/ 1658964 w 3619883"/>
              <a:gd name="connsiteY104" fmla="*/ 106547 h 4297250"/>
              <a:gd name="connsiteX105" fmla="*/ 1746598 w 3619883"/>
              <a:gd name="connsiteY105" fmla="*/ 122460 h 4297250"/>
              <a:gd name="connsiteX106" fmla="*/ 1811913 w 3619883"/>
              <a:gd name="connsiteY106" fmla="*/ 143234 h 4297250"/>
              <a:gd name="connsiteX107" fmla="*/ 1856557 w 3619883"/>
              <a:gd name="connsiteY107" fmla="*/ 133511 h 4297250"/>
              <a:gd name="connsiteX108" fmla="*/ 2066003 w 3619883"/>
              <a:gd name="connsiteY108" fmla="*/ 143313 h 4297250"/>
              <a:gd name="connsiteX109" fmla="*/ 2177615 w 3619883"/>
              <a:gd name="connsiteY109" fmla="*/ 119007 h 4297250"/>
              <a:gd name="connsiteX110" fmla="*/ 2255883 w 3619883"/>
              <a:gd name="connsiteY110" fmla="*/ 99047 h 4297250"/>
              <a:gd name="connsiteX111" fmla="*/ 2344622 w 3619883"/>
              <a:gd name="connsiteY111" fmla="*/ 91388 h 4297250"/>
              <a:gd name="connsiteX112" fmla="*/ 2455682 w 3619883"/>
              <a:gd name="connsiteY112" fmla="*/ 78869 h 4297250"/>
              <a:gd name="connsiteX113" fmla="*/ 2632609 w 3619883"/>
              <a:gd name="connsiteY113" fmla="*/ 75338 h 4297250"/>
              <a:gd name="connsiteX114" fmla="*/ 2742291 w 3619883"/>
              <a:gd name="connsiteY114" fmla="*/ 92282 h 4297250"/>
              <a:gd name="connsiteX115" fmla="*/ 2851974 w 3619883"/>
              <a:gd name="connsiteY115" fmla="*/ 109227 h 4297250"/>
              <a:gd name="connsiteX116" fmla="*/ 2907643 w 3619883"/>
              <a:gd name="connsiteY116" fmla="*/ 100020 h 4297250"/>
              <a:gd name="connsiteX117" fmla="*/ 2944022 w 3619883"/>
              <a:gd name="connsiteY117" fmla="*/ 30853 h 4297250"/>
              <a:gd name="connsiteX118" fmla="*/ 3022289 w 3619883"/>
              <a:gd name="connsiteY118" fmla="*/ 10893 h 4297250"/>
              <a:gd name="connsiteX119" fmla="*/ 3054807 w 3619883"/>
              <a:gd name="connsiteY119" fmla="*/ 24226 h 4297250"/>
              <a:gd name="connsiteX120" fmla="*/ 3141892 w 3619883"/>
              <a:gd name="connsiteY120" fmla="*/ 51925 h 4297250"/>
              <a:gd name="connsiteX121" fmla="*/ 3185711 w 3619883"/>
              <a:gd name="connsiteY121" fmla="*/ 59881 h 4297250"/>
              <a:gd name="connsiteX122" fmla="*/ 3219056 w 3619883"/>
              <a:gd name="connsiteY122" fmla="*/ 55536 h 4297250"/>
              <a:gd name="connsiteX123" fmla="*/ 3263425 w 3619883"/>
              <a:gd name="connsiteY123" fmla="*/ 51706 h 4297250"/>
              <a:gd name="connsiteX124" fmla="*/ 3296219 w 3619883"/>
              <a:gd name="connsiteY124" fmla="*/ 59147 h 4297250"/>
              <a:gd name="connsiteX125" fmla="*/ 3319094 w 3619883"/>
              <a:gd name="connsiteY125" fmla="*/ 42500 h 4297250"/>
              <a:gd name="connsiteX126" fmla="*/ 3420511 w 3619883"/>
              <a:gd name="connsiteY126" fmla="*/ 0 h 4297250"/>
              <a:gd name="connsiteX127" fmla="*/ 3453305 w 3619883"/>
              <a:gd name="connsiteY127" fmla="*/ 7440 h 4297250"/>
              <a:gd name="connsiteX128" fmla="*/ 3496571 w 3619883"/>
              <a:gd name="connsiteY128" fmla="*/ 27182 h 4297250"/>
              <a:gd name="connsiteX129" fmla="*/ 3602117 w 3619883"/>
              <a:gd name="connsiteY129" fmla="*/ 132521 h 4297250"/>
              <a:gd name="connsiteX130" fmla="*/ 3619883 w 3619883"/>
              <a:gd name="connsiteY130" fmla="*/ 140049 h 4297250"/>
              <a:gd name="connsiteX131" fmla="*/ 3619883 w 3619883"/>
              <a:gd name="connsiteY13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690646 w 3619883"/>
              <a:gd name="connsiteY9" fmla="*/ 4275461 h 4297250"/>
              <a:gd name="connsiteX10" fmla="*/ 2511710 w 3619883"/>
              <a:gd name="connsiteY10" fmla="*/ 4275461 h 4297250"/>
              <a:gd name="connsiteX11" fmla="*/ 2454288 w 3619883"/>
              <a:gd name="connsiteY11" fmla="*/ 4128157 h 4297250"/>
              <a:gd name="connsiteX12" fmla="*/ 2515810 w 3619883"/>
              <a:gd name="connsiteY12" fmla="*/ 4128157 h 4297250"/>
              <a:gd name="connsiteX13" fmla="*/ 2515810 w 3619883"/>
              <a:gd name="connsiteY13" fmla="*/ 3951392 h 4297250"/>
              <a:gd name="connsiteX14" fmla="*/ 2338025 w 3619883"/>
              <a:gd name="connsiteY14" fmla="*/ 3951392 h 4297250"/>
              <a:gd name="connsiteX15" fmla="*/ 2338025 w 3619883"/>
              <a:gd name="connsiteY15" fmla="*/ 4128157 h 4297250"/>
              <a:gd name="connsiteX16" fmla="*/ 2395120 w 3619883"/>
              <a:gd name="connsiteY16" fmla="*/ 4128157 h 4297250"/>
              <a:gd name="connsiteX17" fmla="*/ 2337697 w 3619883"/>
              <a:gd name="connsiteY17" fmla="*/ 4275461 h 4297250"/>
              <a:gd name="connsiteX18" fmla="*/ 2150155 w 3619883"/>
              <a:gd name="connsiteY18" fmla="*/ 4275461 h 4297250"/>
              <a:gd name="connsiteX19" fmla="*/ 2150155 w 3619883"/>
              <a:gd name="connsiteY19" fmla="*/ 4128157 h 4297250"/>
              <a:gd name="connsiteX20" fmla="*/ 2204852 w 3619883"/>
              <a:gd name="connsiteY20" fmla="*/ 4128157 h 4297250"/>
              <a:gd name="connsiteX21" fmla="*/ 2204852 w 3619883"/>
              <a:gd name="connsiteY21" fmla="*/ 3951392 h 4297250"/>
              <a:gd name="connsiteX22" fmla="*/ 2027068 w 3619883"/>
              <a:gd name="connsiteY22" fmla="*/ 3951392 h 4297250"/>
              <a:gd name="connsiteX23" fmla="*/ 2027068 w 3619883"/>
              <a:gd name="connsiteY23" fmla="*/ 4128157 h 4297250"/>
              <a:gd name="connsiteX24" fmla="*/ 2079759 w 3619883"/>
              <a:gd name="connsiteY24" fmla="*/ 4128157 h 4297250"/>
              <a:gd name="connsiteX25" fmla="*/ 2079759 w 3619883"/>
              <a:gd name="connsiteY25" fmla="*/ 4275461 h 4297250"/>
              <a:gd name="connsiteX26" fmla="*/ 1824703 w 3619883"/>
              <a:gd name="connsiteY26" fmla="*/ 4275461 h 4297250"/>
              <a:gd name="connsiteX27" fmla="*/ 1834468 w 3619883"/>
              <a:gd name="connsiteY27" fmla="*/ 4128157 h 4297250"/>
              <a:gd name="connsiteX28" fmla="*/ 1893894 w 3619883"/>
              <a:gd name="connsiteY28" fmla="*/ 4128157 h 4297250"/>
              <a:gd name="connsiteX29" fmla="*/ 1893894 w 3619883"/>
              <a:gd name="connsiteY29" fmla="*/ 3951392 h 4297250"/>
              <a:gd name="connsiteX30" fmla="*/ 1716110 w 3619883"/>
              <a:gd name="connsiteY30" fmla="*/ 3951392 h 4297250"/>
              <a:gd name="connsiteX31" fmla="*/ 1716110 w 3619883"/>
              <a:gd name="connsiteY31" fmla="*/ 4006431 h 4297250"/>
              <a:gd name="connsiteX32" fmla="*/ 1703447 w 3619883"/>
              <a:gd name="connsiteY32" fmla="*/ 4007960 h 4297250"/>
              <a:gd name="connsiteX33" fmla="*/ 1716110 w 3619883"/>
              <a:gd name="connsiteY33" fmla="*/ 4044284 h 4297250"/>
              <a:gd name="connsiteX34" fmla="*/ 1716110 w 3619883"/>
              <a:gd name="connsiteY34" fmla="*/ 4128157 h 4297250"/>
              <a:gd name="connsiteX35" fmla="*/ 1745346 w 3619883"/>
              <a:gd name="connsiteY35" fmla="*/ 4128157 h 4297250"/>
              <a:gd name="connsiteX36" fmla="*/ 1796694 w 3619883"/>
              <a:gd name="connsiteY36" fmla="*/ 4275461 h 4297250"/>
              <a:gd name="connsiteX37" fmla="*/ 1558844 w 3619883"/>
              <a:gd name="connsiteY37" fmla="*/ 4275461 h 4297250"/>
              <a:gd name="connsiteX38" fmla="*/ 1517252 w 3619883"/>
              <a:gd name="connsiteY38" fmla="*/ 4128157 h 4297250"/>
              <a:gd name="connsiteX39" fmla="*/ 1582936 w 3619883"/>
              <a:gd name="connsiteY39" fmla="*/ 4128157 h 4297250"/>
              <a:gd name="connsiteX40" fmla="*/ 1582936 w 3619883"/>
              <a:gd name="connsiteY40" fmla="*/ 3951392 h 4297250"/>
              <a:gd name="connsiteX41" fmla="*/ 1405151 w 3619883"/>
              <a:gd name="connsiteY41" fmla="*/ 3951392 h 4297250"/>
              <a:gd name="connsiteX42" fmla="*/ 1405151 w 3619883"/>
              <a:gd name="connsiteY42" fmla="*/ 4128157 h 4297250"/>
              <a:gd name="connsiteX43" fmla="*/ 1468988 w 3619883"/>
              <a:gd name="connsiteY43" fmla="*/ 4128157 h 4297250"/>
              <a:gd name="connsiteX44" fmla="*/ 1427396 w 3619883"/>
              <a:gd name="connsiteY44" fmla="*/ 4275461 h 4297250"/>
              <a:gd name="connsiteX45" fmla="*/ 1210751 w 3619883"/>
              <a:gd name="connsiteY45" fmla="*/ 4275461 h 4297250"/>
              <a:gd name="connsiteX46" fmla="*/ 1210751 w 3619883"/>
              <a:gd name="connsiteY46" fmla="*/ 4128157 h 4297250"/>
              <a:gd name="connsiteX47" fmla="*/ 1271978 w 3619883"/>
              <a:gd name="connsiteY47" fmla="*/ 4128157 h 4297250"/>
              <a:gd name="connsiteX48" fmla="*/ 1271978 w 3619883"/>
              <a:gd name="connsiteY48" fmla="*/ 3951392 h 4297250"/>
              <a:gd name="connsiteX49" fmla="*/ 1094193 w 3619883"/>
              <a:gd name="connsiteY49" fmla="*/ 3951392 h 4297250"/>
              <a:gd name="connsiteX50" fmla="*/ 1094193 w 3619883"/>
              <a:gd name="connsiteY50" fmla="*/ 4128157 h 4297250"/>
              <a:gd name="connsiteX51" fmla="*/ 1140354 w 3619883"/>
              <a:gd name="connsiteY51" fmla="*/ 4128157 h 4297250"/>
              <a:gd name="connsiteX52" fmla="*/ 1140354 w 3619883"/>
              <a:gd name="connsiteY52" fmla="*/ 4275461 h 4297250"/>
              <a:gd name="connsiteX53" fmla="*/ 953807 w 3619883"/>
              <a:gd name="connsiteY53" fmla="*/ 4275461 h 4297250"/>
              <a:gd name="connsiteX54" fmla="*/ 912215 w 3619883"/>
              <a:gd name="connsiteY54" fmla="*/ 4128157 h 4297250"/>
              <a:gd name="connsiteX55" fmla="*/ 961020 w 3619883"/>
              <a:gd name="connsiteY55" fmla="*/ 4128157 h 4297250"/>
              <a:gd name="connsiteX56" fmla="*/ 961020 w 3619883"/>
              <a:gd name="connsiteY56" fmla="*/ 3951392 h 4297250"/>
              <a:gd name="connsiteX57" fmla="*/ 783235 w 3619883"/>
              <a:gd name="connsiteY57" fmla="*/ 3951392 h 4297250"/>
              <a:gd name="connsiteX58" fmla="*/ 783235 w 3619883"/>
              <a:gd name="connsiteY58" fmla="*/ 4128157 h 4297250"/>
              <a:gd name="connsiteX59" fmla="*/ 871024 w 3619883"/>
              <a:gd name="connsiteY59" fmla="*/ 4128157 h 4297250"/>
              <a:gd name="connsiteX60" fmla="*/ 829432 w 3619883"/>
              <a:gd name="connsiteY60" fmla="*/ 4275461 h 4297250"/>
              <a:gd name="connsiteX61" fmla="*/ 611484 w 3619883"/>
              <a:gd name="connsiteY61" fmla="*/ 4275461 h 4297250"/>
              <a:gd name="connsiteX62" fmla="*/ 621247 w 3619883"/>
              <a:gd name="connsiteY62" fmla="*/ 4128157 h 4297250"/>
              <a:gd name="connsiteX63" fmla="*/ 650062 w 3619883"/>
              <a:gd name="connsiteY63" fmla="*/ 4128157 h 4297250"/>
              <a:gd name="connsiteX64" fmla="*/ 650062 w 3619883"/>
              <a:gd name="connsiteY64" fmla="*/ 3951392 h 4297250"/>
              <a:gd name="connsiteX65" fmla="*/ 472277 w 3619883"/>
              <a:gd name="connsiteY65" fmla="*/ 3951392 h 4297250"/>
              <a:gd name="connsiteX66" fmla="*/ 472277 w 3619883"/>
              <a:gd name="connsiteY66" fmla="*/ 4128157 h 4297250"/>
              <a:gd name="connsiteX67" fmla="*/ 522650 w 3619883"/>
              <a:gd name="connsiteY67" fmla="*/ 4128157 h 4297250"/>
              <a:gd name="connsiteX68" fmla="*/ 573998 w 3619883"/>
              <a:gd name="connsiteY68" fmla="*/ 4275461 h 4297250"/>
              <a:gd name="connsiteX69" fmla="*/ 336164 w 3619883"/>
              <a:gd name="connsiteY69" fmla="*/ 4275461 h 4297250"/>
              <a:gd name="connsiteX70" fmla="*/ 294572 w 3619883"/>
              <a:gd name="connsiteY70" fmla="*/ 4128157 h 4297250"/>
              <a:gd name="connsiteX71" fmla="*/ 339106 w 3619883"/>
              <a:gd name="connsiteY71" fmla="*/ 4128157 h 4297250"/>
              <a:gd name="connsiteX72" fmla="*/ 339106 w 3619883"/>
              <a:gd name="connsiteY72" fmla="*/ 3951392 h 4297250"/>
              <a:gd name="connsiteX73" fmla="*/ 161321 w 3619883"/>
              <a:gd name="connsiteY73" fmla="*/ 3951392 h 4297250"/>
              <a:gd name="connsiteX74" fmla="*/ 161321 w 3619883"/>
              <a:gd name="connsiteY74" fmla="*/ 4128157 h 4297250"/>
              <a:gd name="connsiteX75" fmla="*/ 230914 w 3619883"/>
              <a:gd name="connsiteY75" fmla="*/ 4128157 h 4297250"/>
              <a:gd name="connsiteX76" fmla="*/ 189322 w 3619883"/>
              <a:gd name="connsiteY76" fmla="*/ 4275461 h 4297250"/>
              <a:gd name="connsiteX77" fmla="*/ 0 w 3619883"/>
              <a:gd name="connsiteY77" fmla="*/ 4275461 h 4297250"/>
              <a:gd name="connsiteX78" fmla="*/ 0 w 3619883"/>
              <a:gd name="connsiteY78" fmla="*/ 42229 h 4297250"/>
              <a:gd name="connsiteX79" fmla="*/ 42464 w 3619883"/>
              <a:gd name="connsiteY79" fmla="*/ 40518 h 4297250"/>
              <a:gd name="connsiteX80" fmla="*/ 137733 w 3619883"/>
              <a:gd name="connsiteY80" fmla="*/ 35355 h 4297250"/>
              <a:gd name="connsiteX81" fmla="*/ 270565 w 3619883"/>
              <a:gd name="connsiteY81" fmla="*/ 29759 h 4297250"/>
              <a:gd name="connsiteX82" fmla="*/ 479734 w 3619883"/>
              <a:gd name="connsiteY82" fmla="*/ 45455 h 4297250"/>
              <a:gd name="connsiteX83" fmla="*/ 524103 w 3619883"/>
              <a:gd name="connsiteY83" fmla="*/ 41625 h 4297250"/>
              <a:gd name="connsiteX84" fmla="*/ 624416 w 3619883"/>
              <a:gd name="connsiteY84" fmla="*/ 22696 h 4297250"/>
              <a:gd name="connsiteX85" fmla="*/ 657762 w 3619883"/>
              <a:gd name="connsiteY85" fmla="*/ 18351 h 4297250"/>
              <a:gd name="connsiteX86" fmla="*/ 690557 w 3619883"/>
              <a:gd name="connsiteY86" fmla="*/ 25792 h 4297250"/>
              <a:gd name="connsiteX87" fmla="*/ 745123 w 3619883"/>
              <a:gd name="connsiteY87" fmla="*/ 40157 h 4297250"/>
              <a:gd name="connsiteX88" fmla="*/ 789493 w 3619883"/>
              <a:gd name="connsiteY88" fmla="*/ 36327 h 4297250"/>
              <a:gd name="connsiteX89" fmla="*/ 854255 w 3619883"/>
              <a:gd name="connsiteY89" fmla="*/ 68887 h 4297250"/>
              <a:gd name="connsiteX90" fmla="*/ 897520 w 3619883"/>
              <a:gd name="connsiteY90" fmla="*/ 88629 h 4297250"/>
              <a:gd name="connsiteX91" fmla="*/ 940510 w 3619883"/>
              <a:gd name="connsiteY91" fmla="*/ 114265 h 4297250"/>
              <a:gd name="connsiteX92" fmla="*/ 1082712 w 3619883"/>
              <a:gd name="connsiteY92" fmla="*/ 144543 h 4297250"/>
              <a:gd name="connsiteX93" fmla="*/ 1205348 w 3619883"/>
              <a:gd name="connsiteY93" fmla="*/ 120753 h 4297250"/>
              <a:gd name="connsiteX94" fmla="*/ 1271764 w 3619883"/>
              <a:gd name="connsiteY94" fmla="*/ 117956 h 4297250"/>
              <a:gd name="connsiteX95" fmla="*/ 1315583 w 3619883"/>
              <a:gd name="connsiteY95" fmla="*/ 125912 h 4297250"/>
              <a:gd name="connsiteX96" fmla="*/ 1359125 w 3619883"/>
              <a:gd name="connsiteY96" fmla="*/ 139761 h 4297250"/>
              <a:gd name="connsiteX97" fmla="*/ 1391919 w 3619883"/>
              <a:gd name="connsiteY97" fmla="*/ 147202 h 4297250"/>
              <a:gd name="connsiteX98" fmla="*/ 1436563 w 3619883"/>
              <a:gd name="connsiteY98" fmla="*/ 137480 h 4297250"/>
              <a:gd name="connsiteX99" fmla="*/ 1471566 w 3619883"/>
              <a:gd name="connsiteY99" fmla="*/ 97777 h 4297250"/>
              <a:gd name="connsiteX100" fmla="*/ 1505739 w 3619883"/>
              <a:gd name="connsiteY100" fmla="*/ 75753 h 4297250"/>
              <a:gd name="connsiteX101" fmla="*/ 1590891 w 3619883"/>
              <a:gd name="connsiteY101" fmla="*/ 144702 h 4297250"/>
              <a:gd name="connsiteX102" fmla="*/ 1625616 w 3619883"/>
              <a:gd name="connsiteY102" fmla="*/ 110893 h 4297250"/>
              <a:gd name="connsiteX103" fmla="*/ 1658964 w 3619883"/>
              <a:gd name="connsiteY103" fmla="*/ 106547 h 4297250"/>
              <a:gd name="connsiteX104" fmla="*/ 1746598 w 3619883"/>
              <a:gd name="connsiteY104" fmla="*/ 122460 h 4297250"/>
              <a:gd name="connsiteX105" fmla="*/ 1811913 w 3619883"/>
              <a:gd name="connsiteY105" fmla="*/ 143234 h 4297250"/>
              <a:gd name="connsiteX106" fmla="*/ 1856557 w 3619883"/>
              <a:gd name="connsiteY106" fmla="*/ 133511 h 4297250"/>
              <a:gd name="connsiteX107" fmla="*/ 2066003 w 3619883"/>
              <a:gd name="connsiteY107" fmla="*/ 143313 h 4297250"/>
              <a:gd name="connsiteX108" fmla="*/ 2177615 w 3619883"/>
              <a:gd name="connsiteY108" fmla="*/ 119007 h 4297250"/>
              <a:gd name="connsiteX109" fmla="*/ 2255883 w 3619883"/>
              <a:gd name="connsiteY109" fmla="*/ 99047 h 4297250"/>
              <a:gd name="connsiteX110" fmla="*/ 2344622 w 3619883"/>
              <a:gd name="connsiteY110" fmla="*/ 91388 h 4297250"/>
              <a:gd name="connsiteX111" fmla="*/ 2455682 w 3619883"/>
              <a:gd name="connsiteY111" fmla="*/ 78869 h 4297250"/>
              <a:gd name="connsiteX112" fmla="*/ 2632609 w 3619883"/>
              <a:gd name="connsiteY112" fmla="*/ 75338 h 4297250"/>
              <a:gd name="connsiteX113" fmla="*/ 2742291 w 3619883"/>
              <a:gd name="connsiteY113" fmla="*/ 92282 h 4297250"/>
              <a:gd name="connsiteX114" fmla="*/ 2851974 w 3619883"/>
              <a:gd name="connsiteY114" fmla="*/ 109227 h 4297250"/>
              <a:gd name="connsiteX115" fmla="*/ 2907643 w 3619883"/>
              <a:gd name="connsiteY115" fmla="*/ 100020 h 4297250"/>
              <a:gd name="connsiteX116" fmla="*/ 2944022 w 3619883"/>
              <a:gd name="connsiteY116" fmla="*/ 30853 h 4297250"/>
              <a:gd name="connsiteX117" fmla="*/ 3022289 w 3619883"/>
              <a:gd name="connsiteY117" fmla="*/ 10893 h 4297250"/>
              <a:gd name="connsiteX118" fmla="*/ 3054807 w 3619883"/>
              <a:gd name="connsiteY118" fmla="*/ 24226 h 4297250"/>
              <a:gd name="connsiteX119" fmla="*/ 3141892 w 3619883"/>
              <a:gd name="connsiteY119" fmla="*/ 51925 h 4297250"/>
              <a:gd name="connsiteX120" fmla="*/ 3185711 w 3619883"/>
              <a:gd name="connsiteY120" fmla="*/ 59881 h 4297250"/>
              <a:gd name="connsiteX121" fmla="*/ 3219056 w 3619883"/>
              <a:gd name="connsiteY121" fmla="*/ 55536 h 4297250"/>
              <a:gd name="connsiteX122" fmla="*/ 3263425 w 3619883"/>
              <a:gd name="connsiteY122" fmla="*/ 51706 h 4297250"/>
              <a:gd name="connsiteX123" fmla="*/ 3296219 w 3619883"/>
              <a:gd name="connsiteY123" fmla="*/ 59147 h 4297250"/>
              <a:gd name="connsiteX124" fmla="*/ 3319094 w 3619883"/>
              <a:gd name="connsiteY124" fmla="*/ 42500 h 4297250"/>
              <a:gd name="connsiteX125" fmla="*/ 3420511 w 3619883"/>
              <a:gd name="connsiteY125" fmla="*/ 0 h 4297250"/>
              <a:gd name="connsiteX126" fmla="*/ 3453305 w 3619883"/>
              <a:gd name="connsiteY126" fmla="*/ 7440 h 4297250"/>
              <a:gd name="connsiteX127" fmla="*/ 3496571 w 3619883"/>
              <a:gd name="connsiteY127" fmla="*/ 27182 h 4297250"/>
              <a:gd name="connsiteX128" fmla="*/ 3602117 w 3619883"/>
              <a:gd name="connsiteY128" fmla="*/ 132521 h 4297250"/>
              <a:gd name="connsiteX129" fmla="*/ 3619883 w 3619883"/>
              <a:gd name="connsiteY129" fmla="*/ 140049 h 4297250"/>
              <a:gd name="connsiteX130" fmla="*/ 3619883 w 3619883"/>
              <a:gd name="connsiteY13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826768 w 3619883"/>
              <a:gd name="connsiteY7" fmla="*/ 4128157 h 4297250"/>
              <a:gd name="connsiteX8" fmla="*/ 2690646 w 3619883"/>
              <a:gd name="connsiteY8" fmla="*/ 4275461 h 4297250"/>
              <a:gd name="connsiteX9" fmla="*/ 2511710 w 3619883"/>
              <a:gd name="connsiteY9" fmla="*/ 4275461 h 4297250"/>
              <a:gd name="connsiteX10" fmla="*/ 2454288 w 3619883"/>
              <a:gd name="connsiteY10" fmla="*/ 4128157 h 4297250"/>
              <a:gd name="connsiteX11" fmla="*/ 2515810 w 3619883"/>
              <a:gd name="connsiteY11" fmla="*/ 4128157 h 4297250"/>
              <a:gd name="connsiteX12" fmla="*/ 2515810 w 3619883"/>
              <a:gd name="connsiteY12" fmla="*/ 3951392 h 4297250"/>
              <a:gd name="connsiteX13" fmla="*/ 2338025 w 3619883"/>
              <a:gd name="connsiteY13" fmla="*/ 3951392 h 4297250"/>
              <a:gd name="connsiteX14" fmla="*/ 2338025 w 3619883"/>
              <a:gd name="connsiteY14" fmla="*/ 4128157 h 4297250"/>
              <a:gd name="connsiteX15" fmla="*/ 2395120 w 3619883"/>
              <a:gd name="connsiteY15" fmla="*/ 4128157 h 4297250"/>
              <a:gd name="connsiteX16" fmla="*/ 2337697 w 3619883"/>
              <a:gd name="connsiteY16" fmla="*/ 4275461 h 4297250"/>
              <a:gd name="connsiteX17" fmla="*/ 2150155 w 3619883"/>
              <a:gd name="connsiteY17" fmla="*/ 4275461 h 4297250"/>
              <a:gd name="connsiteX18" fmla="*/ 2150155 w 3619883"/>
              <a:gd name="connsiteY18" fmla="*/ 4128157 h 4297250"/>
              <a:gd name="connsiteX19" fmla="*/ 2204852 w 3619883"/>
              <a:gd name="connsiteY19" fmla="*/ 4128157 h 4297250"/>
              <a:gd name="connsiteX20" fmla="*/ 2204852 w 3619883"/>
              <a:gd name="connsiteY20" fmla="*/ 3951392 h 4297250"/>
              <a:gd name="connsiteX21" fmla="*/ 2027068 w 3619883"/>
              <a:gd name="connsiteY21" fmla="*/ 3951392 h 4297250"/>
              <a:gd name="connsiteX22" fmla="*/ 2027068 w 3619883"/>
              <a:gd name="connsiteY22" fmla="*/ 4128157 h 4297250"/>
              <a:gd name="connsiteX23" fmla="*/ 2079759 w 3619883"/>
              <a:gd name="connsiteY23" fmla="*/ 4128157 h 4297250"/>
              <a:gd name="connsiteX24" fmla="*/ 2079759 w 3619883"/>
              <a:gd name="connsiteY24" fmla="*/ 4275461 h 4297250"/>
              <a:gd name="connsiteX25" fmla="*/ 1824703 w 3619883"/>
              <a:gd name="connsiteY25" fmla="*/ 4275461 h 4297250"/>
              <a:gd name="connsiteX26" fmla="*/ 1834468 w 3619883"/>
              <a:gd name="connsiteY26" fmla="*/ 4128157 h 4297250"/>
              <a:gd name="connsiteX27" fmla="*/ 1893894 w 3619883"/>
              <a:gd name="connsiteY27" fmla="*/ 4128157 h 4297250"/>
              <a:gd name="connsiteX28" fmla="*/ 1893894 w 3619883"/>
              <a:gd name="connsiteY28" fmla="*/ 3951392 h 4297250"/>
              <a:gd name="connsiteX29" fmla="*/ 1716110 w 3619883"/>
              <a:gd name="connsiteY29" fmla="*/ 3951392 h 4297250"/>
              <a:gd name="connsiteX30" fmla="*/ 1716110 w 3619883"/>
              <a:gd name="connsiteY30" fmla="*/ 4006431 h 4297250"/>
              <a:gd name="connsiteX31" fmla="*/ 1703447 w 3619883"/>
              <a:gd name="connsiteY31" fmla="*/ 4007960 h 4297250"/>
              <a:gd name="connsiteX32" fmla="*/ 1716110 w 3619883"/>
              <a:gd name="connsiteY32" fmla="*/ 4044284 h 4297250"/>
              <a:gd name="connsiteX33" fmla="*/ 1716110 w 3619883"/>
              <a:gd name="connsiteY33" fmla="*/ 4128157 h 4297250"/>
              <a:gd name="connsiteX34" fmla="*/ 1745346 w 3619883"/>
              <a:gd name="connsiteY34" fmla="*/ 4128157 h 4297250"/>
              <a:gd name="connsiteX35" fmla="*/ 1796694 w 3619883"/>
              <a:gd name="connsiteY35" fmla="*/ 4275461 h 4297250"/>
              <a:gd name="connsiteX36" fmla="*/ 1558844 w 3619883"/>
              <a:gd name="connsiteY36" fmla="*/ 4275461 h 4297250"/>
              <a:gd name="connsiteX37" fmla="*/ 1517252 w 3619883"/>
              <a:gd name="connsiteY37" fmla="*/ 4128157 h 4297250"/>
              <a:gd name="connsiteX38" fmla="*/ 1582936 w 3619883"/>
              <a:gd name="connsiteY38" fmla="*/ 4128157 h 4297250"/>
              <a:gd name="connsiteX39" fmla="*/ 1582936 w 3619883"/>
              <a:gd name="connsiteY39" fmla="*/ 3951392 h 4297250"/>
              <a:gd name="connsiteX40" fmla="*/ 1405151 w 3619883"/>
              <a:gd name="connsiteY40" fmla="*/ 3951392 h 4297250"/>
              <a:gd name="connsiteX41" fmla="*/ 1405151 w 3619883"/>
              <a:gd name="connsiteY41" fmla="*/ 4128157 h 4297250"/>
              <a:gd name="connsiteX42" fmla="*/ 1468988 w 3619883"/>
              <a:gd name="connsiteY42" fmla="*/ 4128157 h 4297250"/>
              <a:gd name="connsiteX43" fmla="*/ 1427396 w 3619883"/>
              <a:gd name="connsiteY43" fmla="*/ 4275461 h 4297250"/>
              <a:gd name="connsiteX44" fmla="*/ 1210751 w 3619883"/>
              <a:gd name="connsiteY44" fmla="*/ 4275461 h 4297250"/>
              <a:gd name="connsiteX45" fmla="*/ 1210751 w 3619883"/>
              <a:gd name="connsiteY45" fmla="*/ 4128157 h 4297250"/>
              <a:gd name="connsiteX46" fmla="*/ 1271978 w 3619883"/>
              <a:gd name="connsiteY46" fmla="*/ 4128157 h 4297250"/>
              <a:gd name="connsiteX47" fmla="*/ 1271978 w 3619883"/>
              <a:gd name="connsiteY47" fmla="*/ 3951392 h 4297250"/>
              <a:gd name="connsiteX48" fmla="*/ 1094193 w 3619883"/>
              <a:gd name="connsiteY48" fmla="*/ 3951392 h 4297250"/>
              <a:gd name="connsiteX49" fmla="*/ 1094193 w 3619883"/>
              <a:gd name="connsiteY49" fmla="*/ 4128157 h 4297250"/>
              <a:gd name="connsiteX50" fmla="*/ 1140354 w 3619883"/>
              <a:gd name="connsiteY50" fmla="*/ 4128157 h 4297250"/>
              <a:gd name="connsiteX51" fmla="*/ 1140354 w 3619883"/>
              <a:gd name="connsiteY51" fmla="*/ 4275461 h 4297250"/>
              <a:gd name="connsiteX52" fmla="*/ 953807 w 3619883"/>
              <a:gd name="connsiteY52" fmla="*/ 4275461 h 4297250"/>
              <a:gd name="connsiteX53" fmla="*/ 912215 w 3619883"/>
              <a:gd name="connsiteY53" fmla="*/ 4128157 h 4297250"/>
              <a:gd name="connsiteX54" fmla="*/ 961020 w 3619883"/>
              <a:gd name="connsiteY54" fmla="*/ 4128157 h 4297250"/>
              <a:gd name="connsiteX55" fmla="*/ 961020 w 3619883"/>
              <a:gd name="connsiteY55" fmla="*/ 3951392 h 4297250"/>
              <a:gd name="connsiteX56" fmla="*/ 783235 w 3619883"/>
              <a:gd name="connsiteY56" fmla="*/ 3951392 h 4297250"/>
              <a:gd name="connsiteX57" fmla="*/ 783235 w 3619883"/>
              <a:gd name="connsiteY57" fmla="*/ 4128157 h 4297250"/>
              <a:gd name="connsiteX58" fmla="*/ 871024 w 3619883"/>
              <a:gd name="connsiteY58" fmla="*/ 4128157 h 4297250"/>
              <a:gd name="connsiteX59" fmla="*/ 829432 w 3619883"/>
              <a:gd name="connsiteY59" fmla="*/ 4275461 h 4297250"/>
              <a:gd name="connsiteX60" fmla="*/ 611484 w 3619883"/>
              <a:gd name="connsiteY60" fmla="*/ 4275461 h 4297250"/>
              <a:gd name="connsiteX61" fmla="*/ 621247 w 3619883"/>
              <a:gd name="connsiteY61" fmla="*/ 4128157 h 4297250"/>
              <a:gd name="connsiteX62" fmla="*/ 650062 w 3619883"/>
              <a:gd name="connsiteY62" fmla="*/ 4128157 h 4297250"/>
              <a:gd name="connsiteX63" fmla="*/ 650062 w 3619883"/>
              <a:gd name="connsiteY63" fmla="*/ 3951392 h 4297250"/>
              <a:gd name="connsiteX64" fmla="*/ 472277 w 3619883"/>
              <a:gd name="connsiteY64" fmla="*/ 3951392 h 4297250"/>
              <a:gd name="connsiteX65" fmla="*/ 472277 w 3619883"/>
              <a:gd name="connsiteY65" fmla="*/ 4128157 h 4297250"/>
              <a:gd name="connsiteX66" fmla="*/ 522650 w 3619883"/>
              <a:gd name="connsiteY66" fmla="*/ 4128157 h 4297250"/>
              <a:gd name="connsiteX67" fmla="*/ 573998 w 3619883"/>
              <a:gd name="connsiteY67" fmla="*/ 4275461 h 4297250"/>
              <a:gd name="connsiteX68" fmla="*/ 336164 w 3619883"/>
              <a:gd name="connsiteY68" fmla="*/ 4275461 h 4297250"/>
              <a:gd name="connsiteX69" fmla="*/ 294572 w 3619883"/>
              <a:gd name="connsiteY69" fmla="*/ 4128157 h 4297250"/>
              <a:gd name="connsiteX70" fmla="*/ 339106 w 3619883"/>
              <a:gd name="connsiteY70" fmla="*/ 4128157 h 4297250"/>
              <a:gd name="connsiteX71" fmla="*/ 339106 w 3619883"/>
              <a:gd name="connsiteY71" fmla="*/ 3951392 h 4297250"/>
              <a:gd name="connsiteX72" fmla="*/ 161321 w 3619883"/>
              <a:gd name="connsiteY72" fmla="*/ 3951392 h 4297250"/>
              <a:gd name="connsiteX73" fmla="*/ 161321 w 3619883"/>
              <a:gd name="connsiteY73" fmla="*/ 4128157 h 4297250"/>
              <a:gd name="connsiteX74" fmla="*/ 230914 w 3619883"/>
              <a:gd name="connsiteY74" fmla="*/ 4128157 h 4297250"/>
              <a:gd name="connsiteX75" fmla="*/ 189322 w 3619883"/>
              <a:gd name="connsiteY75" fmla="*/ 4275461 h 4297250"/>
              <a:gd name="connsiteX76" fmla="*/ 0 w 3619883"/>
              <a:gd name="connsiteY76" fmla="*/ 4275461 h 4297250"/>
              <a:gd name="connsiteX77" fmla="*/ 0 w 3619883"/>
              <a:gd name="connsiteY77" fmla="*/ 42229 h 4297250"/>
              <a:gd name="connsiteX78" fmla="*/ 42464 w 3619883"/>
              <a:gd name="connsiteY78" fmla="*/ 40518 h 4297250"/>
              <a:gd name="connsiteX79" fmla="*/ 137733 w 3619883"/>
              <a:gd name="connsiteY79" fmla="*/ 35355 h 4297250"/>
              <a:gd name="connsiteX80" fmla="*/ 270565 w 3619883"/>
              <a:gd name="connsiteY80" fmla="*/ 29759 h 4297250"/>
              <a:gd name="connsiteX81" fmla="*/ 479734 w 3619883"/>
              <a:gd name="connsiteY81" fmla="*/ 45455 h 4297250"/>
              <a:gd name="connsiteX82" fmla="*/ 524103 w 3619883"/>
              <a:gd name="connsiteY82" fmla="*/ 41625 h 4297250"/>
              <a:gd name="connsiteX83" fmla="*/ 624416 w 3619883"/>
              <a:gd name="connsiteY83" fmla="*/ 22696 h 4297250"/>
              <a:gd name="connsiteX84" fmla="*/ 657762 w 3619883"/>
              <a:gd name="connsiteY84" fmla="*/ 18351 h 4297250"/>
              <a:gd name="connsiteX85" fmla="*/ 690557 w 3619883"/>
              <a:gd name="connsiteY85" fmla="*/ 25792 h 4297250"/>
              <a:gd name="connsiteX86" fmla="*/ 745123 w 3619883"/>
              <a:gd name="connsiteY86" fmla="*/ 40157 h 4297250"/>
              <a:gd name="connsiteX87" fmla="*/ 789493 w 3619883"/>
              <a:gd name="connsiteY87" fmla="*/ 36327 h 4297250"/>
              <a:gd name="connsiteX88" fmla="*/ 854255 w 3619883"/>
              <a:gd name="connsiteY88" fmla="*/ 68887 h 4297250"/>
              <a:gd name="connsiteX89" fmla="*/ 897520 w 3619883"/>
              <a:gd name="connsiteY89" fmla="*/ 88629 h 4297250"/>
              <a:gd name="connsiteX90" fmla="*/ 940510 w 3619883"/>
              <a:gd name="connsiteY90" fmla="*/ 114265 h 4297250"/>
              <a:gd name="connsiteX91" fmla="*/ 1082712 w 3619883"/>
              <a:gd name="connsiteY91" fmla="*/ 144543 h 4297250"/>
              <a:gd name="connsiteX92" fmla="*/ 1205348 w 3619883"/>
              <a:gd name="connsiteY92" fmla="*/ 120753 h 4297250"/>
              <a:gd name="connsiteX93" fmla="*/ 1271764 w 3619883"/>
              <a:gd name="connsiteY93" fmla="*/ 117956 h 4297250"/>
              <a:gd name="connsiteX94" fmla="*/ 1315583 w 3619883"/>
              <a:gd name="connsiteY94" fmla="*/ 125912 h 4297250"/>
              <a:gd name="connsiteX95" fmla="*/ 1359125 w 3619883"/>
              <a:gd name="connsiteY95" fmla="*/ 139761 h 4297250"/>
              <a:gd name="connsiteX96" fmla="*/ 1391919 w 3619883"/>
              <a:gd name="connsiteY96" fmla="*/ 147202 h 4297250"/>
              <a:gd name="connsiteX97" fmla="*/ 1436563 w 3619883"/>
              <a:gd name="connsiteY97" fmla="*/ 137480 h 4297250"/>
              <a:gd name="connsiteX98" fmla="*/ 1471566 w 3619883"/>
              <a:gd name="connsiteY98" fmla="*/ 97777 h 4297250"/>
              <a:gd name="connsiteX99" fmla="*/ 1505739 w 3619883"/>
              <a:gd name="connsiteY99" fmla="*/ 75753 h 4297250"/>
              <a:gd name="connsiteX100" fmla="*/ 1590891 w 3619883"/>
              <a:gd name="connsiteY100" fmla="*/ 144702 h 4297250"/>
              <a:gd name="connsiteX101" fmla="*/ 1625616 w 3619883"/>
              <a:gd name="connsiteY101" fmla="*/ 110893 h 4297250"/>
              <a:gd name="connsiteX102" fmla="*/ 1658964 w 3619883"/>
              <a:gd name="connsiteY102" fmla="*/ 106547 h 4297250"/>
              <a:gd name="connsiteX103" fmla="*/ 1746598 w 3619883"/>
              <a:gd name="connsiteY103" fmla="*/ 122460 h 4297250"/>
              <a:gd name="connsiteX104" fmla="*/ 1811913 w 3619883"/>
              <a:gd name="connsiteY104" fmla="*/ 143234 h 4297250"/>
              <a:gd name="connsiteX105" fmla="*/ 1856557 w 3619883"/>
              <a:gd name="connsiteY105" fmla="*/ 133511 h 4297250"/>
              <a:gd name="connsiteX106" fmla="*/ 2066003 w 3619883"/>
              <a:gd name="connsiteY106" fmla="*/ 143313 h 4297250"/>
              <a:gd name="connsiteX107" fmla="*/ 2177615 w 3619883"/>
              <a:gd name="connsiteY107" fmla="*/ 119007 h 4297250"/>
              <a:gd name="connsiteX108" fmla="*/ 2255883 w 3619883"/>
              <a:gd name="connsiteY108" fmla="*/ 99047 h 4297250"/>
              <a:gd name="connsiteX109" fmla="*/ 2344622 w 3619883"/>
              <a:gd name="connsiteY109" fmla="*/ 91388 h 4297250"/>
              <a:gd name="connsiteX110" fmla="*/ 2455682 w 3619883"/>
              <a:gd name="connsiteY110" fmla="*/ 78869 h 4297250"/>
              <a:gd name="connsiteX111" fmla="*/ 2632609 w 3619883"/>
              <a:gd name="connsiteY111" fmla="*/ 75338 h 4297250"/>
              <a:gd name="connsiteX112" fmla="*/ 2742291 w 3619883"/>
              <a:gd name="connsiteY112" fmla="*/ 92282 h 4297250"/>
              <a:gd name="connsiteX113" fmla="*/ 2851974 w 3619883"/>
              <a:gd name="connsiteY113" fmla="*/ 109227 h 4297250"/>
              <a:gd name="connsiteX114" fmla="*/ 2907643 w 3619883"/>
              <a:gd name="connsiteY114" fmla="*/ 100020 h 4297250"/>
              <a:gd name="connsiteX115" fmla="*/ 2944022 w 3619883"/>
              <a:gd name="connsiteY115" fmla="*/ 30853 h 4297250"/>
              <a:gd name="connsiteX116" fmla="*/ 3022289 w 3619883"/>
              <a:gd name="connsiteY116" fmla="*/ 10893 h 4297250"/>
              <a:gd name="connsiteX117" fmla="*/ 3054807 w 3619883"/>
              <a:gd name="connsiteY117" fmla="*/ 24226 h 4297250"/>
              <a:gd name="connsiteX118" fmla="*/ 3141892 w 3619883"/>
              <a:gd name="connsiteY118" fmla="*/ 51925 h 4297250"/>
              <a:gd name="connsiteX119" fmla="*/ 3185711 w 3619883"/>
              <a:gd name="connsiteY119" fmla="*/ 59881 h 4297250"/>
              <a:gd name="connsiteX120" fmla="*/ 3219056 w 3619883"/>
              <a:gd name="connsiteY120" fmla="*/ 55536 h 4297250"/>
              <a:gd name="connsiteX121" fmla="*/ 3263425 w 3619883"/>
              <a:gd name="connsiteY121" fmla="*/ 51706 h 4297250"/>
              <a:gd name="connsiteX122" fmla="*/ 3296219 w 3619883"/>
              <a:gd name="connsiteY122" fmla="*/ 59147 h 4297250"/>
              <a:gd name="connsiteX123" fmla="*/ 3319094 w 3619883"/>
              <a:gd name="connsiteY123" fmla="*/ 42500 h 4297250"/>
              <a:gd name="connsiteX124" fmla="*/ 3420511 w 3619883"/>
              <a:gd name="connsiteY124" fmla="*/ 0 h 4297250"/>
              <a:gd name="connsiteX125" fmla="*/ 3453305 w 3619883"/>
              <a:gd name="connsiteY125" fmla="*/ 7440 h 4297250"/>
              <a:gd name="connsiteX126" fmla="*/ 3496571 w 3619883"/>
              <a:gd name="connsiteY126" fmla="*/ 27182 h 4297250"/>
              <a:gd name="connsiteX127" fmla="*/ 3602117 w 3619883"/>
              <a:gd name="connsiteY127" fmla="*/ 132521 h 4297250"/>
              <a:gd name="connsiteX128" fmla="*/ 3619883 w 3619883"/>
              <a:gd name="connsiteY128" fmla="*/ 140049 h 4297250"/>
              <a:gd name="connsiteX129" fmla="*/ 3619883 w 3619883"/>
              <a:gd name="connsiteY12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454288 w 3619883"/>
              <a:gd name="connsiteY9" fmla="*/ 4128157 h 4297250"/>
              <a:gd name="connsiteX10" fmla="*/ 2515810 w 3619883"/>
              <a:gd name="connsiteY10" fmla="*/ 4128157 h 4297250"/>
              <a:gd name="connsiteX11" fmla="*/ 2515810 w 3619883"/>
              <a:gd name="connsiteY11" fmla="*/ 3951392 h 4297250"/>
              <a:gd name="connsiteX12" fmla="*/ 2338025 w 3619883"/>
              <a:gd name="connsiteY12" fmla="*/ 3951392 h 4297250"/>
              <a:gd name="connsiteX13" fmla="*/ 2338025 w 3619883"/>
              <a:gd name="connsiteY13" fmla="*/ 4128157 h 4297250"/>
              <a:gd name="connsiteX14" fmla="*/ 2395120 w 3619883"/>
              <a:gd name="connsiteY14" fmla="*/ 4128157 h 4297250"/>
              <a:gd name="connsiteX15" fmla="*/ 2337697 w 3619883"/>
              <a:gd name="connsiteY15" fmla="*/ 4275461 h 4297250"/>
              <a:gd name="connsiteX16" fmla="*/ 2150155 w 3619883"/>
              <a:gd name="connsiteY16" fmla="*/ 4275461 h 4297250"/>
              <a:gd name="connsiteX17" fmla="*/ 2150155 w 3619883"/>
              <a:gd name="connsiteY17" fmla="*/ 4128157 h 4297250"/>
              <a:gd name="connsiteX18" fmla="*/ 2204852 w 3619883"/>
              <a:gd name="connsiteY18" fmla="*/ 4128157 h 4297250"/>
              <a:gd name="connsiteX19" fmla="*/ 2204852 w 3619883"/>
              <a:gd name="connsiteY19" fmla="*/ 3951392 h 4297250"/>
              <a:gd name="connsiteX20" fmla="*/ 2027068 w 3619883"/>
              <a:gd name="connsiteY20" fmla="*/ 3951392 h 4297250"/>
              <a:gd name="connsiteX21" fmla="*/ 2027068 w 3619883"/>
              <a:gd name="connsiteY21" fmla="*/ 4128157 h 4297250"/>
              <a:gd name="connsiteX22" fmla="*/ 2079759 w 3619883"/>
              <a:gd name="connsiteY22" fmla="*/ 4128157 h 4297250"/>
              <a:gd name="connsiteX23" fmla="*/ 2079759 w 3619883"/>
              <a:gd name="connsiteY23" fmla="*/ 4275461 h 4297250"/>
              <a:gd name="connsiteX24" fmla="*/ 1824703 w 3619883"/>
              <a:gd name="connsiteY24" fmla="*/ 4275461 h 4297250"/>
              <a:gd name="connsiteX25" fmla="*/ 1834468 w 3619883"/>
              <a:gd name="connsiteY25" fmla="*/ 4128157 h 4297250"/>
              <a:gd name="connsiteX26" fmla="*/ 1893894 w 3619883"/>
              <a:gd name="connsiteY26" fmla="*/ 4128157 h 4297250"/>
              <a:gd name="connsiteX27" fmla="*/ 1893894 w 3619883"/>
              <a:gd name="connsiteY27" fmla="*/ 3951392 h 4297250"/>
              <a:gd name="connsiteX28" fmla="*/ 1716110 w 3619883"/>
              <a:gd name="connsiteY28" fmla="*/ 3951392 h 4297250"/>
              <a:gd name="connsiteX29" fmla="*/ 1716110 w 3619883"/>
              <a:gd name="connsiteY29" fmla="*/ 4006431 h 4297250"/>
              <a:gd name="connsiteX30" fmla="*/ 1703447 w 3619883"/>
              <a:gd name="connsiteY30" fmla="*/ 4007960 h 4297250"/>
              <a:gd name="connsiteX31" fmla="*/ 1716110 w 3619883"/>
              <a:gd name="connsiteY31" fmla="*/ 4044284 h 4297250"/>
              <a:gd name="connsiteX32" fmla="*/ 1716110 w 3619883"/>
              <a:gd name="connsiteY32" fmla="*/ 4128157 h 4297250"/>
              <a:gd name="connsiteX33" fmla="*/ 1745346 w 3619883"/>
              <a:gd name="connsiteY33" fmla="*/ 4128157 h 4297250"/>
              <a:gd name="connsiteX34" fmla="*/ 1796694 w 3619883"/>
              <a:gd name="connsiteY34" fmla="*/ 4275461 h 4297250"/>
              <a:gd name="connsiteX35" fmla="*/ 1558844 w 3619883"/>
              <a:gd name="connsiteY35" fmla="*/ 4275461 h 4297250"/>
              <a:gd name="connsiteX36" fmla="*/ 1517252 w 3619883"/>
              <a:gd name="connsiteY36" fmla="*/ 4128157 h 4297250"/>
              <a:gd name="connsiteX37" fmla="*/ 1582936 w 3619883"/>
              <a:gd name="connsiteY37" fmla="*/ 4128157 h 4297250"/>
              <a:gd name="connsiteX38" fmla="*/ 1582936 w 3619883"/>
              <a:gd name="connsiteY38" fmla="*/ 3951392 h 4297250"/>
              <a:gd name="connsiteX39" fmla="*/ 1405151 w 3619883"/>
              <a:gd name="connsiteY39" fmla="*/ 3951392 h 4297250"/>
              <a:gd name="connsiteX40" fmla="*/ 1405151 w 3619883"/>
              <a:gd name="connsiteY40" fmla="*/ 4128157 h 4297250"/>
              <a:gd name="connsiteX41" fmla="*/ 1468988 w 3619883"/>
              <a:gd name="connsiteY41" fmla="*/ 4128157 h 4297250"/>
              <a:gd name="connsiteX42" fmla="*/ 1427396 w 3619883"/>
              <a:gd name="connsiteY42" fmla="*/ 4275461 h 4297250"/>
              <a:gd name="connsiteX43" fmla="*/ 1210751 w 3619883"/>
              <a:gd name="connsiteY43" fmla="*/ 4275461 h 4297250"/>
              <a:gd name="connsiteX44" fmla="*/ 1210751 w 3619883"/>
              <a:gd name="connsiteY44" fmla="*/ 4128157 h 4297250"/>
              <a:gd name="connsiteX45" fmla="*/ 1271978 w 3619883"/>
              <a:gd name="connsiteY45" fmla="*/ 4128157 h 4297250"/>
              <a:gd name="connsiteX46" fmla="*/ 1271978 w 3619883"/>
              <a:gd name="connsiteY46" fmla="*/ 3951392 h 4297250"/>
              <a:gd name="connsiteX47" fmla="*/ 1094193 w 3619883"/>
              <a:gd name="connsiteY47" fmla="*/ 3951392 h 4297250"/>
              <a:gd name="connsiteX48" fmla="*/ 1094193 w 3619883"/>
              <a:gd name="connsiteY48" fmla="*/ 4128157 h 4297250"/>
              <a:gd name="connsiteX49" fmla="*/ 1140354 w 3619883"/>
              <a:gd name="connsiteY49" fmla="*/ 4128157 h 4297250"/>
              <a:gd name="connsiteX50" fmla="*/ 1140354 w 3619883"/>
              <a:gd name="connsiteY50" fmla="*/ 4275461 h 4297250"/>
              <a:gd name="connsiteX51" fmla="*/ 953807 w 3619883"/>
              <a:gd name="connsiteY51" fmla="*/ 4275461 h 4297250"/>
              <a:gd name="connsiteX52" fmla="*/ 912215 w 3619883"/>
              <a:gd name="connsiteY52" fmla="*/ 4128157 h 4297250"/>
              <a:gd name="connsiteX53" fmla="*/ 961020 w 3619883"/>
              <a:gd name="connsiteY53" fmla="*/ 4128157 h 4297250"/>
              <a:gd name="connsiteX54" fmla="*/ 961020 w 3619883"/>
              <a:gd name="connsiteY54" fmla="*/ 3951392 h 4297250"/>
              <a:gd name="connsiteX55" fmla="*/ 783235 w 3619883"/>
              <a:gd name="connsiteY55" fmla="*/ 3951392 h 4297250"/>
              <a:gd name="connsiteX56" fmla="*/ 783235 w 3619883"/>
              <a:gd name="connsiteY56" fmla="*/ 4128157 h 4297250"/>
              <a:gd name="connsiteX57" fmla="*/ 871024 w 3619883"/>
              <a:gd name="connsiteY57" fmla="*/ 4128157 h 4297250"/>
              <a:gd name="connsiteX58" fmla="*/ 829432 w 3619883"/>
              <a:gd name="connsiteY58" fmla="*/ 4275461 h 4297250"/>
              <a:gd name="connsiteX59" fmla="*/ 611484 w 3619883"/>
              <a:gd name="connsiteY59" fmla="*/ 4275461 h 4297250"/>
              <a:gd name="connsiteX60" fmla="*/ 621247 w 3619883"/>
              <a:gd name="connsiteY60" fmla="*/ 4128157 h 4297250"/>
              <a:gd name="connsiteX61" fmla="*/ 650062 w 3619883"/>
              <a:gd name="connsiteY61" fmla="*/ 4128157 h 4297250"/>
              <a:gd name="connsiteX62" fmla="*/ 650062 w 3619883"/>
              <a:gd name="connsiteY62" fmla="*/ 3951392 h 4297250"/>
              <a:gd name="connsiteX63" fmla="*/ 472277 w 3619883"/>
              <a:gd name="connsiteY63" fmla="*/ 3951392 h 4297250"/>
              <a:gd name="connsiteX64" fmla="*/ 472277 w 3619883"/>
              <a:gd name="connsiteY64" fmla="*/ 4128157 h 4297250"/>
              <a:gd name="connsiteX65" fmla="*/ 522650 w 3619883"/>
              <a:gd name="connsiteY65" fmla="*/ 4128157 h 4297250"/>
              <a:gd name="connsiteX66" fmla="*/ 573998 w 3619883"/>
              <a:gd name="connsiteY66" fmla="*/ 4275461 h 4297250"/>
              <a:gd name="connsiteX67" fmla="*/ 336164 w 3619883"/>
              <a:gd name="connsiteY67" fmla="*/ 4275461 h 4297250"/>
              <a:gd name="connsiteX68" fmla="*/ 294572 w 3619883"/>
              <a:gd name="connsiteY68" fmla="*/ 4128157 h 4297250"/>
              <a:gd name="connsiteX69" fmla="*/ 339106 w 3619883"/>
              <a:gd name="connsiteY69" fmla="*/ 4128157 h 4297250"/>
              <a:gd name="connsiteX70" fmla="*/ 339106 w 3619883"/>
              <a:gd name="connsiteY70" fmla="*/ 3951392 h 4297250"/>
              <a:gd name="connsiteX71" fmla="*/ 161321 w 3619883"/>
              <a:gd name="connsiteY71" fmla="*/ 3951392 h 4297250"/>
              <a:gd name="connsiteX72" fmla="*/ 161321 w 3619883"/>
              <a:gd name="connsiteY72" fmla="*/ 4128157 h 4297250"/>
              <a:gd name="connsiteX73" fmla="*/ 230914 w 3619883"/>
              <a:gd name="connsiteY73" fmla="*/ 4128157 h 4297250"/>
              <a:gd name="connsiteX74" fmla="*/ 189322 w 3619883"/>
              <a:gd name="connsiteY74" fmla="*/ 4275461 h 4297250"/>
              <a:gd name="connsiteX75" fmla="*/ 0 w 3619883"/>
              <a:gd name="connsiteY75" fmla="*/ 4275461 h 4297250"/>
              <a:gd name="connsiteX76" fmla="*/ 0 w 3619883"/>
              <a:gd name="connsiteY76" fmla="*/ 42229 h 4297250"/>
              <a:gd name="connsiteX77" fmla="*/ 42464 w 3619883"/>
              <a:gd name="connsiteY77" fmla="*/ 40518 h 4297250"/>
              <a:gd name="connsiteX78" fmla="*/ 137733 w 3619883"/>
              <a:gd name="connsiteY78" fmla="*/ 35355 h 4297250"/>
              <a:gd name="connsiteX79" fmla="*/ 270565 w 3619883"/>
              <a:gd name="connsiteY79" fmla="*/ 29759 h 4297250"/>
              <a:gd name="connsiteX80" fmla="*/ 479734 w 3619883"/>
              <a:gd name="connsiteY80" fmla="*/ 45455 h 4297250"/>
              <a:gd name="connsiteX81" fmla="*/ 524103 w 3619883"/>
              <a:gd name="connsiteY81" fmla="*/ 41625 h 4297250"/>
              <a:gd name="connsiteX82" fmla="*/ 624416 w 3619883"/>
              <a:gd name="connsiteY82" fmla="*/ 22696 h 4297250"/>
              <a:gd name="connsiteX83" fmla="*/ 657762 w 3619883"/>
              <a:gd name="connsiteY83" fmla="*/ 18351 h 4297250"/>
              <a:gd name="connsiteX84" fmla="*/ 690557 w 3619883"/>
              <a:gd name="connsiteY84" fmla="*/ 25792 h 4297250"/>
              <a:gd name="connsiteX85" fmla="*/ 745123 w 3619883"/>
              <a:gd name="connsiteY85" fmla="*/ 40157 h 4297250"/>
              <a:gd name="connsiteX86" fmla="*/ 789493 w 3619883"/>
              <a:gd name="connsiteY86" fmla="*/ 36327 h 4297250"/>
              <a:gd name="connsiteX87" fmla="*/ 854255 w 3619883"/>
              <a:gd name="connsiteY87" fmla="*/ 68887 h 4297250"/>
              <a:gd name="connsiteX88" fmla="*/ 897520 w 3619883"/>
              <a:gd name="connsiteY88" fmla="*/ 88629 h 4297250"/>
              <a:gd name="connsiteX89" fmla="*/ 940510 w 3619883"/>
              <a:gd name="connsiteY89" fmla="*/ 114265 h 4297250"/>
              <a:gd name="connsiteX90" fmla="*/ 1082712 w 3619883"/>
              <a:gd name="connsiteY90" fmla="*/ 144543 h 4297250"/>
              <a:gd name="connsiteX91" fmla="*/ 1205348 w 3619883"/>
              <a:gd name="connsiteY91" fmla="*/ 120753 h 4297250"/>
              <a:gd name="connsiteX92" fmla="*/ 1271764 w 3619883"/>
              <a:gd name="connsiteY92" fmla="*/ 117956 h 4297250"/>
              <a:gd name="connsiteX93" fmla="*/ 1315583 w 3619883"/>
              <a:gd name="connsiteY93" fmla="*/ 125912 h 4297250"/>
              <a:gd name="connsiteX94" fmla="*/ 1359125 w 3619883"/>
              <a:gd name="connsiteY94" fmla="*/ 139761 h 4297250"/>
              <a:gd name="connsiteX95" fmla="*/ 1391919 w 3619883"/>
              <a:gd name="connsiteY95" fmla="*/ 147202 h 4297250"/>
              <a:gd name="connsiteX96" fmla="*/ 1436563 w 3619883"/>
              <a:gd name="connsiteY96" fmla="*/ 137480 h 4297250"/>
              <a:gd name="connsiteX97" fmla="*/ 1471566 w 3619883"/>
              <a:gd name="connsiteY97" fmla="*/ 97777 h 4297250"/>
              <a:gd name="connsiteX98" fmla="*/ 1505739 w 3619883"/>
              <a:gd name="connsiteY98" fmla="*/ 75753 h 4297250"/>
              <a:gd name="connsiteX99" fmla="*/ 1590891 w 3619883"/>
              <a:gd name="connsiteY99" fmla="*/ 144702 h 4297250"/>
              <a:gd name="connsiteX100" fmla="*/ 1625616 w 3619883"/>
              <a:gd name="connsiteY100" fmla="*/ 110893 h 4297250"/>
              <a:gd name="connsiteX101" fmla="*/ 1658964 w 3619883"/>
              <a:gd name="connsiteY101" fmla="*/ 106547 h 4297250"/>
              <a:gd name="connsiteX102" fmla="*/ 1746598 w 3619883"/>
              <a:gd name="connsiteY102" fmla="*/ 122460 h 4297250"/>
              <a:gd name="connsiteX103" fmla="*/ 1811913 w 3619883"/>
              <a:gd name="connsiteY103" fmla="*/ 143234 h 4297250"/>
              <a:gd name="connsiteX104" fmla="*/ 1856557 w 3619883"/>
              <a:gd name="connsiteY104" fmla="*/ 133511 h 4297250"/>
              <a:gd name="connsiteX105" fmla="*/ 2066003 w 3619883"/>
              <a:gd name="connsiteY105" fmla="*/ 143313 h 4297250"/>
              <a:gd name="connsiteX106" fmla="*/ 2177615 w 3619883"/>
              <a:gd name="connsiteY106" fmla="*/ 119007 h 4297250"/>
              <a:gd name="connsiteX107" fmla="*/ 2255883 w 3619883"/>
              <a:gd name="connsiteY107" fmla="*/ 99047 h 4297250"/>
              <a:gd name="connsiteX108" fmla="*/ 2344622 w 3619883"/>
              <a:gd name="connsiteY108" fmla="*/ 91388 h 4297250"/>
              <a:gd name="connsiteX109" fmla="*/ 2455682 w 3619883"/>
              <a:gd name="connsiteY109" fmla="*/ 78869 h 4297250"/>
              <a:gd name="connsiteX110" fmla="*/ 2632609 w 3619883"/>
              <a:gd name="connsiteY110" fmla="*/ 75338 h 4297250"/>
              <a:gd name="connsiteX111" fmla="*/ 2742291 w 3619883"/>
              <a:gd name="connsiteY111" fmla="*/ 92282 h 4297250"/>
              <a:gd name="connsiteX112" fmla="*/ 2851974 w 3619883"/>
              <a:gd name="connsiteY112" fmla="*/ 109227 h 4297250"/>
              <a:gd name="connsiteX113" fmla="*/ 2907643 w 3619883"/>
              <a:gd name="connsiteY113" fmla="*/ 100020 h 4297250"/>
              <a:gd name="connsiteX114" fmla="*/ 2944022 w 3619883"/>
              <a:gd name="connsiteY114" fmla="*/ 30853 h 4297250"/>
              <a:gd name="connsiteX115" fmla="*/ 3022289 w 3619883"/>
              <a:gd name="connsiteY115" fmla="*/ 10893 h 4297250"/>
              <a:gd name="connsiteX116" fmla="*/ 3054807 w 3619883"/>
              <a:gd name="connsiteY116" fmla="*/ 24226 h 4297250"/>
              <a:gd name="connsiteX117" fmla="*/ 3141892 w 3619883"/>
              <a:gd name="connsiteY117" fmla="*/ 51925 h 4297250"/>
              <a:gd name="connsiteX118" fmla="*/ 3185711 w 3619883"/>
              <a:gd name="connsiteY118" fmla="*/ 59881 h 4297250"/>
              <a:gd name="connsiteX119" fmla="*/ 3219056 w 3619883"/>
              <a:gd name="connsiteY119" fmla="*/ 55536 h 4297250"/>
              <a:gd name="connsiteX120" fmla="*/ 3263425 w 3619883"/>
              <a:gd name="connsiteY120" fmla="*/ 51706 h 4297250"/>
              <a:gd name="connsiteX121" fmla="*/ 3296219 w 3619883"/>
              <a:gd name="connsiteY121" fmla="*/ 59147 h 4297250"/>
              <a:gd name="connsiteX122" fmla="*/ 3319094 w 3619883"/>
              <a:gd name="connsiteY122" fmla="*/ 42500 h 4297250"/>
              <a:gd name="connsiteX123" fmla="*/ 3420511 w 3619883"/>
              <a:gd name="connsiteY123" fmla="*/ 0 h 4297250"/>
              <a:gd name="connsiteX124" fmla="*/ 3453305 w 3619883"/>
              <a:gd name="connsiteY124" fmla="*/ 7440 h 4297250"/>
              <a:gd name="connsiteX125" fmla="*/ 3496571 w 3619883"/>
              <a:gd name="connsiteY125" fmla="*/ 27182 h 4297250"/>
              <a:gd name="connsiteX126" fmla="*/ 3602117 w 3619883"/>
              <a:gd name="connsiteY126" fmla="*/ 132521 h 4297250"/>
              <a:gd name="connsiteX127" fmla="*/ 3619883 w 3619883"/>
              <a:gd name="connsiteY127" fmla="*/ 140049 h 4297250"/>
              <a:gd name="connsiteX128" fmla="*/ 3619883 w 3619883"/>
              <a:gd name="connsiteY12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454288 w 3619883"/>
              <a:gd name="connsiteY9" fmla="*/ 4128157 h 4297250"/>
              <a:gd name="connsiteX10" fmla="*/ 2515810 w 3619883"/>
              <a:gd name="connsiteY10" fmla="*/ 4128157 h 4297250"/>
              <a:gd name="connsiteX11" fmla="*/ 2338025 w 3619883"/>
              <a:gd name="connsiteY11" fmla="*/ 3951392 h 4297250"/>
              <a:gd name="connsiteX12" fmla="*/ 2338025 w 3619883"/>
              <a:gd name="connsiteY12" fmla="*/ 4128157 h 4297250"/>
              <a:gd name="connsiteX13" fmla="*/ 2395120 w 3619883"/>
              <a:gd name="connsiteY13" fmla="*/ 4128157 h 4297250"/>
              <a:gd name="connsiteX14" fmla="*/ 2337697 w 3619883"/>
              <a:gd name="connsiteY14" fmla="*/ 4275461 h 4297250"/>
              <a:gd name="connsiteX15" fmla="*/ 2150155 w 3619883"/>
              <a:gd name="connsiteY15" fmla="*/ 4275461 h 4297250"/>
              <a:gd name="connsiteX16" fmla="*/ 2150155 w 3619883"/>
              <a:gd name="connsiteY16" fmla="*/ 4128157 h 4297250"/>
              <a:gd name="connsiteX17" fmla="*/ 2204852 w 3619883"/>
              <a:gd name="connsiteY17" fmla="*/ 4128157 h 4297250"/>
              <a:gd name="connsiteX18" fmla="*/ 2204852 w 3619883"/>
              <a:gd name="connsiteY18" fmla="*/ 3951392 h 4297250"/>
              <a:gd name="connsiteX19" fmla="*/ 2027068 w 3619883"/>
              <a:gd name="connsiteY19" fmla="*/ 3951392 h 4297250"/>
              <a:gd name="connsiteX20" fmla="*/ 2027068 w 3619883"/>
              <a:gd name="connsiteY20" fmla="*/ 4128157 h 4297250"/>
              <a:gd name="connsiteX21" fmla="*/ 2079759 w 3619883"/>
              <a:gd name="connsiteY21" fmla="*/ 4128157 h 4297250"/>
              <a:gd name="connsiteX22" fmla="*/ 2079759 w 3619883"/>
              <a:gd name="connsiteY22" fmla="*/ 4275461 h 4297250"/>
              <a:gd name="connsiteX23" fmla="*/ 1824703 w 3619883"/>
              <a:gd name="connsiteY23" fmla="*/ 4275461 h 4297250"/>
              <a:gd name="connsiteX24" fmla="*/ 1834468 w 3619883"/>
              <a:gd name="connsiteY24" fmla="*/ 4128157 h 4297250"/>
              <a:gd name="connsiteX25" fmla="*/ 1893894 w 3619883"/>
              <a:gd name="connsiteY25" fmla="*/ 4128157 h 4297250"/>
              <a:gd name="connsiteX26" fmla="*/ 1893894 w 3619883"/>
              <a:gd name="connsiteY26" fmla="*/ 3951392 h 4297250"/>
              <a:gd name="connsiteX27" fmla="*/ 1716110 w 3619883"/>
              <a:gd name="connsiteY27" fmla="*/ 3951392 h 4297250"/>
              <a:gd name="connsiteX28" fmla="*/ 1716110 w 3619883"/>
              <a:gd name="connsiteY28" fmla="*/ 4006431 h 4297250"/>
              <a:gd name="connsiteX29" fmla="*/ 1703447 w 3619883"/>
              <a:gd name="connsiteY29" fmla="*/ 4007960 h 4297250"/>
              <a:gd name="connsiteX30" fmla="*/ 1716110 w 3619883"/>
              <a:gd name="connsiteY30" fmla="*/ 4044284 h 4297250"/>
              <a:gd name="connsiteX31" fmla="*/ 1716110 w 3619883"/>
              <a:gd name="connsiteY31" fmla="*/ 4128157 h 4297250"/>
              <a:gd name="connsiteX32" fmla="*/ 1745346 w 3619883"/>
              <a:gd name="connsiteY32" fmla="*/ 4128157 h 4297250"/>
              <a:gd name="connsiteX33" fmla="*/ 1796694 w 3619883"/>
              <a:gd name="connsiteY33" fmla="*/ 4275461 h 4297250"/>
              <a:gd name="connsiteX34" fmla="*/ 1558844 w 3619883"/>
              <a:gd name="connsiteY34" fmla="*/ 4275461 h 4297250"/>
              <a:gd name="connsiteX35" fmla="*/ 1517252 w 3619883"/>
              <a:gd name="connsiteY35" fmla="*/ 4128157 h 4297250"/>
              <a:gd name="connsiteX36" fmla="*/ 1582936 w 3619883"/>
              <a:gd name="connsiteY36" fmla="*/ 4128157 h 4297250"/>
              <a:gd name="connsiteX37" fmla="*/ 1582936 w 3619883"/>
              <a:gd name="connsiteY37" fmla="*/ 3951392 h 4297250"/>
              <a:gd name="connsiteX38" fmla="*/ 1405151 w 3619883"/>
              <a:gd name="connsiteY38" fmla="*/ 3951392 h 4297250"/>
              <a:gd name="connsiteX39" fmla="*/ 1405151 w 3619883"/>
              <a:gd name="connsiteY39" fmla="*/ 4128157 h 4297250"/>
              <a:gd name="connsiteX40" fmla="*/ 1468988 w 3619883"/>
              <a:gd name="connsiteY40" fmla="*/ 4128157 h 4297250"/>
              <a:gd name="connsiteX41" fmla="*/ 1427396 w 3619883"/>
              <a:gd name="connsiteY41" fmla="*/ 4275461 h 4297250"/>
              <a:gd name="connsiteX42" fmla="*/ 1210751 w 3619883"/>
              <a:gd name="connsiteY42" fmla="*/ 4275461 h 4297250"/>
              <a:gd name="connsiteX43" fmla="*/ 1210751 w 3619883"/>
              <a:gd name="connsiteY43" fmla="*/ 4128157 h 4297250"/>
              <a:gd name="connsiteX44" fmla="*/ 1271978 w 3619883"/>
              <a:gd name="connsiteY44" fmla="*/ 4128157 h 4297250"/>
              <a:gd name="connsiteX45" fmla="*/ 1271978 w 3619883"/>
              <a:gd name="connsiteY45" fmla="*/ 3951392 h 4297250"/>
              <a:gd name="connsiteX46" fmla="*/ 1094193 w 3619883"/>
              <a:gd name="connsiteY46" fmla="*/ 3951392 h 4297250"/>
              <a:gd name="connsiteX47" fmla="*/ 1094193 w 3619883"/>
              <a:gd name="connsiteY47" fmla="*/ 4128157 h 4297250"/>
              <a:gd name="connsiteX48" fmla="*/ 1140354 w 3619883"/>
              <a:gd name="connsiteY48" fmla="*/ 4128157 h 4297250"/>
              <a:gd name="connsiteX49" fmla="*/ 1140354 w 3619883"/>
              <a:gd name="connsiteY49" fmla="*/ 4275461 h 4297250"/>
              <a:gd name="connsiteX50" fmla="*/ 953807 w 3619883"/>
              <a:gd name="connsiteY50" fmla="*/ 4275461 h 4297250"/>
              <a:gd name="connsiteX51" fmla="*/ 912215 w 3619883"/>
              <a:gd name="connsiteY51" fmla="*/ 4128157 h 4297250"/>
              <a:gd name="connsiteX52" fmla="*/ 961020 w 3619883"/>
              <a:gd name="connsiteY52" fmla="*/ 4128157 h 4297250"/>
              <a:gd name="connsiteX53" fmla="*/ 961020 w 3619883"/>
              <a:gd name="connsiteY53" fmla="*/ 3951392 h 4297250"/>
              <a:gd name="connsiteX54" fmla="*/ 783235 w 3619883"/>
              <a:gd name="connsiteY54" fmla="*/ 3951392 h 4297250"/>
              <a:gd name="connsiteX55" fmla="*/ 783235 w 3619883"/>
              <a:gd name="connsiteY55" fmla="*/ 4128157 h 4297250"/>
              <a:gd name="connsiteX56" fmla="*/ 871024 w 3619883"/>
              <a:gd name="connsiteY56" fmla="*/ 4128157 h 4297250"/>
              <a:gd name="connsiteX57" fmla="*/ 829432 w 3619883"/>
              <a:gd name="connsiteY57" fmla="*/ 4275461 h 4297250"/>
              <a:gd name="connsiteX58" fmla="*/ 611484 w 3619883"/>
              <a:gd name="connsiteY58" fmla="*/ 4275461 h 4297250"/>
              <a:gd name="connsiteX59" fmla="*/ 621247 w 3619883"/>
              <a:gd name="connsiteY59" fmla="*/ 4128157 h 4297250"/>
              <a:gd name="connsiteX60" fmla="*/ 650062 w 3619883"/>
              <a:gd name="connsiteY60" fmla="*/ 4128157 h 4297250"/>
              <a:gd name="connsiteX61" fmla="*/ 650062 w 3619883"/>
              <a:gd name="connsiteY61" fmla="*/ 3951392 h 4297250"/>
              <a:gd name="connsiteX62" fmla="*/ 472277 w 3619883"/>
              <a:gd name="connsiteY62" fmla="*/ 3951392 h 4297250"/>
              <a:gd name="connsiteX63" fmla="*/ 472277 w 3619883"/>
              <a:gd name="connsiteY63" fmla="*/ 4128157 h 4297250"/>
              <a:gd name="connsiteX64" fmla="*/ 522650 w 3619883"/>
              <a:gd name="connsiteY64" fmla="*/ 4128157 h 4297250"/>
              <a:gd name="connsiteX65" fmla="*/ 573998 w 3619883"/>
              <a:gd name="connsiteY65" fmla="*/ 4275461 h 4297250"/>
              <a:gd name="connsiteX66" fmla="*/ 336164 w 3619883"/>
              <a:gd name="connsiteY66" fmla="*/ 4275461 h 4297250"/>
              <a:gd name="connsiteX67" fmla="*/ 294572 w 3619883"/>
              <a:gd name="connsiteY67" fmla="*/ 4128157 h 4297250"/>
              <a:gd name="connsiteX68" fmla="*/ 339106 w 3619883"/>
              <a:gd name="connsiteY68" fmla="*/ 4128157 h 4297250"/>
              <a:gd name="connsiteX69" fmla="*/ 339106 w 3619883"/>
              <a:gd name="connsiteY69" fmla="*/ 3951392 h 4297250"/>
              <a:gd name="connsiteX70" fmla="*/ 161321 w 3619883"/>
              <a:gd name="connsiteY70" fmla="*/ 3951392 h 4297250"/>
              <a:gd name="connsiteX71" fmla="*/ 161321 w 3619883"/>
              <a:gd name="connsiteY71" fmla="*/ 4128157 h 4297250"/>
              <a:gd name="connsiteX72" fmla="*/ 230914 w 3619883"/>
              <a:gd name="connsiteY72" fmla="*/ 4128157 h 4297250"/>
              <a:gd name="connsiteX73" fmla="*/ 189322 w 3619883"/>
              <a:gd name="connsiteY73" fmla="*/ 4275461 h 4297250"/>
              <a:gd name="connsiteX74" fmla="*/ 0 w 3619883"/>
              <a:gd name="connsiteY74" fmla="*/ 4275461 h 4297250"/>
              <a:gd name="connsiteX75" fmla="*/ 0 w 3619883"/>
              <a:gd name="connsiteY75" fmla="*/ 42229 h 4297250"/>
              <a:gd name="connsiteX76" fmla="*/ 42464 w 3619883"/>
              <a:gd name="connsiteY76" fmla="*/ 40518 h 4297250"/>
              <a:gd name="connsiteX77" fmla="*/ 137733 w 3619883"/>
              <a:gd name="connsiteY77" fmla="*/ 35355 h 4297250"/>
              <a:gd name="connsiteX78" fmla="*/ 270565 w 3619883"/>
              <a:gd name="connsiteY78" fmla="*/ 29759 h 4297250"/>
              <a:gd name="connsiteX79" fmla="*/ 479734 w 3619883"/>
              <a:gd name="connsiteY79" fmla="*/ 45455 h 4297250"/>
              <a:gd name="connsiteX80" fmla="*/ 524103 w 3619883"/>
              <a:gd name="connsiteY80" fmla="*/ 41625 h 4297250"/>
              <a:gd name="connsiteX81" fmla="*/ 624416 w 3619883"/>
              <a:gd name="connsiteY81" fmla="*/ 22696 h 4297250"/>
              <a:gd name="connsiteX82" fmla="*/ 657762 w 3619883"/>
              <a:gd name="connsiteY82" fmla="*/ 18351 h 4297250"/>
              <a:gd name="connsiteX83" fmla="*/ 690557 w 3619883"/>
              <a:gd name="connsiteY83" fmla="*/ 25792 h 4297250"/>
              <a:gd name="connsiteX84" fmla="*/ 745123 w 3619883"/>
              <a:gd name="connsiteY84" fmla="*/ 40157 h 4297250"/>
              <a:gd name="connsiteX85" fmla="*/ 789493 w 3619883"/>
              <a:gd name="connsiteY85" fmla="*/ 36327 h 4297250"/>
              <a:gd name="connsiteX86" fmla="*/ 854255 w 3619883"/>
              <a:gd name="connsiteY86" fmla="*/ 68887 h 4297250"/>
              <a:gd name="connsiteX87" fmla="*/ 897520 w 3619883"/>
              <a:gd name="connsiteY87" fmla="*/ 88629 h 4297250"/>
              <a:gd name="connsiteX88" fmla="*/ 940510 w 3619883"/>
              <a:gd name="connsiteY88" fmla="*/ 114265 h 4297250"/>
              <a:gd name="connsiteX89" fmla="*/ 1082712 w 3619883"/>
              <a:gd name="connsiteY89" fmla="*/ 144543 h 4297250"/>
              <a:gd name="connsiteX90" fmla="*/ 1205348 w 3619883"/>
              <a:gd name="connsiteY90" fmla="*/ 120753 h 4297250"/>
              <a:gd name="connsiteX91" fmla="*/ 1271764 w 3619883"/>
              <a:gd name="connsiteY91" fmla="*/ 117956 h 4297250"/>
              <a:gd name="connsiteX92" fmla="*/ 1315583 w 3619883"/>
              <a:gd name="connsiteY92" fmla="*/ 125912 h 4297250"/>
              <a:gd name="connsiteX93" fmla="*/ 1359125 w 3619883"/>
              <a:gd name="connsiteY93" fmla="*/ 139761 h 4297250"/>
              <a:gd name="connsiteX94" fmla="*/ 1391919 w 3619883"/>
              <a:gd name="connsiteY94" fmla="*/ 147202 h 4297250"/>
              <a:gd name="connsiteX95" fmla="*/ 1436563 w 3619883"/>
              <a:gd name="connsiteY95" fmla="*/ 137480 h 4297250"/>
              <a:gd name="connsiteX96" fmla="*/ 1471566 w 3619883"/>
              <a:gd name="connsiteY96" fmla="*/ 97777 h 4297250"/>
              <a:gd name="connsiteX97" fmla="*/ 1505739 w 3619883"/>
              <a:gd name="connsiteY97" fmla="*/ 75753 h 4297250"/>
              <a:gd name="connsiteX98" fmla="*/ 1590891 w 3619883"/>
              <a:gd name="connsiteY98" fmla="*/ 144702 h 4297250"/>
              <a:gd name="connsiteX99" fmla="*/ 1625616 w 3619883"/>
              <a:gd name="connsiteY99" fmla="*/ 110893 h 4297250"/>
              <a:gd name="connsiteX100" fmla="*/ 1658964 w 3619883"/>
              <a:gd name="connsiteY100" fmla="*/ 106547 h 4297250"/>
              <a:gd name="connsiteX101" fmla="*/ 1746598 w 3619883"/>
              <a:gd name="connsiteY101" fmla="*/ 122460 h 4297250"/>
              <a:gd name="connsiteX102" fmla="*/ 1811913 w 3619883"/>
              <a:gd name="connsiteY102" fmla="*/ 143234 h 4297250"/>
              <a:gd name="connsiteX103" fmla="*/ 1856557 w 3619883"/>
              <a:gd name="connsiteY103" fmla="*/ 133511 h 4297250"/>
              <a:gd name="connsiteX104" fmla="*/ 2066003 w 3619883"/>
              <a:gd name="connsiteY104" fmla="*/ 143313 h 4297250"/>
              <a:gd name="connsiteX105" fmla="*/ 2177615 w 3619883"/>
              <a:gd name="connsiteY105" fmla="*/ 119007 h 4297250"/>
              <a:gd name="connsiteX106" fmla="*/ 2255883 w 3619883"/>
              <a:gd name="connsiteY106" fmla="*/ 99047 h 4297250"/>
              <a:gd name="connsiteX107" fmla="*/ 2344622 w 3619883"/>
              <a:gd name="connsiteY107" fmla="*/ 91388 h 4297250"/>
              <a:gd name="connsiteX108" fmla="*/ 2455682 w 3619883"/>
              <a:gd name="connsiteY108" fmla="*/ 78869 h 4297250"/>
              <a:gd name="connsiteX109" fmla="*/ 2632609 w 3619883"/>
              <a:gd name="connsiteY109" fmla="*/ 75338 h 4297250"/>
              <a:gd name="connsiteX110" fmla="*/ 2742291 w 3619883"/>
              <a:gd name="connsiteY110" fmla="*/ 92282 h 4297250"/>
              <a:gd name="connsiteX111" fmla="*/ 2851974 w 3619883"/>
              <a:gd name="connsiteY111" fmla="*/ 109227 h 4297250"/>
              <a:gd name="connsiteX112" fmla="*/ 2907643 w 3619883"/>
              <a:gd name="connsiteY112" fmla="*/ 100020 h 4297250"/>
              <a:gd name="connsiteX113" fmla="*/ 2944022 w 3619883"/>
              <a:gd name="connsiteY113" fmla="*/ 30853 h 4297250"/>
              <a:gd name="connsiteX114" fmla="*/ 3022289 w 3619883"/>
              <a:gd name="connsiteY114" fmla="*/ 10893 h 4297250"/>
              <a:gd name="connsiteX115" fmla="*/ 3054807 w 3619883"/>
              <a:gd name="connsiteY115" fmla="*/ 24226 h 4297250"/>
              <a:gd name="connsiteX116" fmla="*/ 3141892 w 3619883"/>
              <a:gd name="connsiteY116" fmla="*/ 51925 h 4297250"/>
              <a:gd name="connsiteX117" fmla="*/ 3185711 w 3619883"/>
              <a:gd name="connsiteY117" fmla="*/ 59881 h 4297250"/>
              <a:gd name="connsiteX118" fmla="*/ 3219056 w 3619883"/>
              <a:gd name="connsiteY118" fmla="*/ 55536 h 4297250"/>
              <a:gd name="connsiteX119" fmla="*/ 3263425 w 3619883"/>
              <a:gd name="connsiteY119" fmla="*/ 51706 h 4297250"/>
              <a:gd name="connsiteX120" fmla="*/ 3296219 w 3619883"/>
              <a:gd name="connsiteY120" fmla="*/ 59147 h 4297250"/>
              <a:gd name="connsiteX121" fmla="*/ 3319094 w 3619883"/>
              <a:gd name="connsiteY121" fmla="*/ 42500 h 4297250"/>
              <a:gd name="connsiteX122" fmla="*/ 3420511 w 3619883"/>
              <a:gd name="connsiteY122" fmla="*/ 0 h 4297250"/>
              <a:gd name="connsiteX123" fmla="*/ 3453305 w 3619883"/>
              <a:gd name="connsiteY123" fmla="*/ 7440 h 4297250"/>
              <a:gd name="connsiteX124" fmla="*/ 3496571 w 3619883"/>
              <a:gd name="connsiteY124" fmla="*/ 27182 h 4297250"/>
              <a:gd name="connsiteX125" fmla="*/ 3602117 w 3619883"/>
              <a:gd name="connsiteY125" fmla="*/ 132521 h 4297250"/>
              <a:gd name="connsiteX126" fmla="*/ 3619883 w 3619883"/>
              <a:gd name="connsiteY126" fmla="*/ 140049 h 4297250"/>
              <a:gd name="connsiteX127" fmla="*/ 3619883 w 3619883"/>
              <a:gd name="connsiteY12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454288 w 3619883"/>
              <a:gd name="connsiteY9" fmla="*/ 4128157 h 4297250"/>
              <a:gd name="connsiteX10" fmla="*/ 2515810 w 3619883"/>
              <a:gd name="connsiteY10" fmla="*/ 4128157 h 4297250"/>
              <a:gd name="connsiteX11" fmla="*/ 2338025 w 3619883"/>
              <a:gd name="connsiteY11" fmla="*/ 4128157 h 4297250"/>
              <a:gd name="connsiteX12" fmla="*/ 2395120 w 3619883"/>
              <a:gd name="connsiteY12" fmla="*/ 4128157 h 4297250"/>
              <a:gd name="connsiteX13" fmla="*/ 2337697 w 3619883"/>
              <a:gd name="connsiteY13" fmla="*/ 4275461 h 4297250"/>
              <a:gd name="connsiteX14" fmla="*/ 2150155 w 3619883"/>
              <a:gd name="connsiteY14" fmla="*/ 4275461 h 4297250"/>
              <a:gd name="connsiteX15" fmla="*/ 2150155 w 3619883"/>
              <a:gd name="connsiteY15" fmla="*/ 4128157 h 4297250"/>
              <a:gd name="connsiteX16" fmla="*/ 2204852 w 3619883"/>
              <a:gd name="connsiteY16" fmla="*/ 4128157 h 4297250"/>
              <a:gd name="connsiteX17" fmla="*/ 2204852 w 3619883"/>
              <a:gd name="connsiteY17" fmla="*/ 3951392 h 4297250"/>
              <a:gd name="connsiteX18" fmla="*/ 2027068 w 3619883"/>
              <a:gd name="connsiteY18" fmla="*/ 3951392 h 4297250"/>
              <a:gd name="connsiteX19" fmla="*/ 2027068 w 3619883"/>
              <a:gd name="connsiteY19" fmla="*/ 4128157 h 4297250"/>
              <a:gd name="connsiteX20" fmla="*/ 2079759 w 3619883"/>
              <a:gd name="connsiteY20" fmla="*/ 4128157 h 4297250"/>
              <a:gd name="connsiteX21" fmla="*/ 2079759 w 3619883"/>
              <a:gd name="connsiteY21" fmla="*/ 4275461 h 4297250"/>
              <a:gd name="connsiteX22" fmla="*/ 1824703 w 3619883"/>
              <a:gd name="connsiteY22" fmla="*/ 4275461 h 4297250"/>
              <a:gd name="connsiteX23" fmla="*/ 1834468 w 3619883"/>
              <a:gd name="connsiteY23" fmla="*/ 4128157 h 4297250"/>
              <a:gd name="connsiteX24" fmla="*/ 1893894 w 3619883"/>
              <a:gd name="connsiteY24" fmla="*/ 4128157 h 4297250"/>
              <a:gd name="connsiteX25" fmla="*/ 1893894 w 3619883"/>
              <a:gd name="connsiteY25" fmla="*/ 3951392 h 4297250"/>
              <a:gd name="connsiteX26" fmla="*/ 1716110 w 3619883"/>
              <a:gd name="connsiteY26" fmla="*/ 3951392 h 4297250"/>
              <a:gd name="connsiteX27" fmla="*/ 1716110 w 3619883"/>
              <a:gd name="connsiteY27" fmla="*/ 4006431 h 4297250"/>
              <a:gd name="connsiteX28" fmla="*/ 1703447 w 3619883"/>
              <a:gd name="connsiteY28" fmla="*/ 4007960 h 4297250"/>
              <a:gd name="connsiteX29" fmla="*/ 1716110 w 3619883"/>
              <a:gd name="connsiteY29" fmla="*/ 4044284 h 4297250"/>
              <a:gd name="connsiteX30" fmla="*/ 1716110 w 3619883"/>
              <a:gd name="connsiteY30" fmla="*/ 4128157 h 4297250"/>
              <a:gd name="connsiteX31" fmla="*/ 1745346 w 3619883"/>
              <a:gd name="connsiteY31" fmla="*/ 4128157 h 4297250"/>
              <a:gd name="connsiteX32" fmla="*/ 1796694 w 3619883"/>
              <a:gd name="connsiteY32" fmla="*/ 4275461 h 4297250"/>
              <a:gd name="connsiteX33" fmla="*/ 1558844 w 3619883"/>
              <a:gd name="connsiteY33" fmla="*/ 4275461 h 4297250"/>
              <a:gd name="connsiteX34" fmla="*/ 1517252 w 3619883"/>
              <a:gd name="connsiteY34" fmla="*/ 4128157 h 4297250"/>
              <a:gd name="connsiteX35" fmla="*/ 1582936 w 3619883"/>
              <a:gd name="connsiteY35" fmla="*/ 4128157 h 4297250"/>
              <a:gd name="connsiteX36" fmla="*/ 1582936 w 3619883"/>
              <a:gd name="connsiteY36" fmla="*/ 3951392 h 4297250"/>
              <a:gd name="connsiteX37" fmla="*/ 1405151 w 3619883"/>
              <a:gd name="connsiteY37" fmla="*/ 3951392 h 4297250"/>
              <a:gd name="connsiteX38" fmla="*/ 1405151 w 3619883"/>
              <a:gd name="connsiteY38" fmla="*/ 4128157 h 4297250"/>
              <a:gd name="connsiteX39" fmla="*/ 1468988 w 3619883"/>
              <a:gd name="connsiteY39" fmla="*/ 4128157 h 4297250"/>
              <a:gd name="connsiteX40" fmla="*/ 1427396 w 3619883"/>
              <a:gd name="connsiteY40" fmla="*/ 4275461 h 4297250"/>
              <a:gd name="connsiteX41" fmla="*/ 1210751 w 3619883"/>
              <a:gd name="connsiteY41" fmla="*/ 4275461 h 4297250"/>
              <a:gd name="connsiteX42" fmla="*/ 1210751 w 3619883"/>
              <a:gd name="connsiteY42" fmla="*/ 4128157 h 4297250"/>
              <a:gd name="connsiteX43" fmla="*/ 1271978 w 3619883"/>
              <a:gd name="connsiteY43" fmla="*/ 4128157 h 4297250"/>
              <a:gd name="connsiteX44" fmla="*/ 1271978 w 3619883"/>
              <a:gd name="connsiteY44" fmla="*/ 3951392 h 4297250"/>
              <a:gd name="connsiteX45" fmla="*/ 1094193 w 3619883"/>
              <a:gd name="connsiteY45" fmla="*/ 3951392 h 4297250"/>
              <a:gd name="connsiteX46" fmla="*/ 1094193 w 3619883"/>
              <a:gd name="connsiteY46" fmla="*/ 4128157 h 4297250"/>
              <a:gd name="connsiteX47" fmla="*/ 1140354 w 3619883"/>
              <a:gd name="connsiteY47" fmla="*/ 4128157 h 4297250"/>
              <a:gd name="connsiteX48" fmla="*/ 1140354 w 3619883"/>
              <a:gd name="connsiteY48" fmla="*/ 4275461 h 4297250"/>
              <a:gd name="connsiteX49" fmla="*/ 953807 w 3619883"/>
              <a:gd name="connsiteY49" fmla="*/ 4275461 h 4297250"/>
              <a:gd name="connsiteX50" fmla="*/ 912215 w 3619883"/>
              <a:gd name="connsiteY50" fmla="*/ 4128157 h 4297250"/>
              <a:gd name="connsiteX51" fmla="*/ 961020 w 3619883"/>
              <a:gd name="connsiteY51" fmla="*/ 4128157 h 4297250"/>
              <a:gd name="connsiteX52" fmla="*/ 961020 w 3619883"/>
              <a:gd name="connsiteY52" fmla="*/ 3951392 h 4297250"/>
              <a:gd name="connsiteX53" fmla="*/ 783235 w 3619883"/>
              <a:gd name="connsiteY53" fmla="*/ 3951392 h 4297250"/>
              <a:gd name="connsiteX54" fmla="*/ 783235 w 3619883"/>
              <a:gd name="connsiteY54" fmla="*/ 4128157 h 4297250"/>
              <a:gd name="connsiteX55" fmla="*/ 871024 w 3619883"/>
              <a:gd name="connsiteY55" fmla="*/ 4128157 h 4297250"/>
              <a:gd name="connsiteX56" fmla="*/ 829432 w 3619883"/>
              <a:gd name="connsiteY56" fmla="*/ 4275461 h 4297250"/>
              <a:gd name="connsiteX57" fmla="*/ 611484 w 3619883"/>
              <a:gd name="connsiteY57" fmla="*/ 4275461 h 4297250"/>
              <a:gd name="connsiteX58" fmla="*/ 621247 w 3619883"/>
              <a:gd name="connsiteY58" fmla="*/ 4128157 h 4297250"/>
              <a:gd name="connsiteX59" fmla="*/ 650062 w 3619883"/>
              <a:gd name="connsiteY59" fmla="*/ 4128157 h 4297250"/>
              <a:gd name="connsiteX60" fmla="*/ 650062 w 3619883"/>
              <a:gd name="connsiteY60" fmla="*/ 3951392 h 4297250"/>
              <a:gd name="connsiteX61" fmla="*/ 472277 w 3619883"/>
              <a:gd name="connsiteY61" fmla="*/ 3951392 h 4297250"/>
              <a:gd name="connsiteX62" fmla="*/ 472277 w 3619883"/>
              <a:gd name="connsiteY62" fmla="*/ 4128157 h 4297250"/>
              <a:gd name="connsiteX63" fmla="*/ 522650 w 3619883"/>
              <a:gd name="connsiteY63" fmla="*/ 4128157 h 4297250"/>
              <a:gd name="connsiteX64" fmla="*/ 573998 w 3619883"/>
              <a:gd name="connsiteY64" fmla="*/ 4275461 h 4297250"/>
              <a:gd name="connsiteX65" fmla="*/ 336164 w 3619883"/>
              <a:gd name="connsiteY65" fmla="*/ 4275461 h 4297250"/>
              <a:gd name="connsiteX66" fmla="*/ 294572 w 3619883"/>
              <a:gd name="connsiteY66" fmla="*/ 4128157 h 4297250"/>
              <a:gd name="connsiteX67" fmla="*/ 339106 w 3619883"/>
              <a:gd name="connsiteY67" fmla="*/ 4128157 h 4297250"/>
              <a:gd name="connsiteX68" fmla="*/ 339106 w 3619883"/>
              <a:gd name="connsiteY68" fmla="*/ 3951392 h 4297250"/>
              <a:gd name="connsiteX69" fmla="*/ 161321 w 3619883"/>
              <a:gd name="connsiteY69" fmla="*/ 3951392 h 4297250"/>
              <a:gd name="connsiteX70" fmla="*/ 161321 w 3619883"/>
              <a:gd name="connsiteY70" fmla="*/ 4128157 h 4297250"/>
              <a:gd name="connsiteX71" fmla="*/ 230914 w 3619883"/>
              <a:gd name="connsiteY71" fmla="*/ 4128157 h 4297250"/>
              <a:gd name="connsiteX72" fmla="*/ 189322 w 3619883"/>
              <a:gd name="connsiteY72" fmla="*/ 4275461 h 4297250"/>
              <a:gd name="connsiteX73" fmla="*/ 0 w 3619883"/>
              <a:gd name="connsiteY73" fmla="*/ 4275461 h 4297250"/>
              <a:gd name="connsiteX74" fmla="*/ 0 w 3619883"/>
              <a:gd name="connsiteY74" fmla="*/ 42229 h 4297250"/>
              <a:gd name="connsiteX75" fmla="*/ 42464 w 3619883"/>
              <a:gd name="connsiteY75" fmla="*/ 40518 h 4297250"/>
              <a:gd name="connsiteX76" fmla="*/ 137733 w 3619883"/>
              <a:gd name="connsiteY76" fmla="*/ 35355 h 4297250"/>
              <a:gd name="connsiteX77" fmla="*/ 270565 w 3619883"/>
              <a:gd name="connsiteY77" fmla="*/ 29759 h 4297250"/>
              <a:gd name="connsiteX78" fmla="*/ 479734 w 3619883"/>
              <a:gd name="connsiteY78" fmla="*/ 45455 h 4297250"/>
              <a:gd name="connsiteX79" fmla="*/ 524103 w 3619883"/>
              <a:gd name="connsiteY79" fmla="*/ 41625 h 4297250"/>
              <a:gd name="connsiteX80" fmla="*/ 624416 w 3619883"/>
              <a:gd name="connsiteY80" fmla="*/ 22696 h 4297250"/>
              <a:gd name="connsiteX81" fmla="*/ 657762 w 3619883"/>
              <a:gd name="connsiteY81" fmla="*/ 18351 h 4297250"/>
              <a:gd name="connsiteX82" fmla="*/ 690557 w 3619883"/>
              <a:gd name="connsiteY82" fmla="*/ 25792 h 4297250"/>
              <a:gd name="connsiteX83" fmla="*/ 745123 w 3619883"/>
              <a:gd name="connsiteY83" fmla="*/ 40157 h 4297250"/>
              <a:gd name="connsiteX84" fmla="*/ 789493 w 3619883"/>
              <a:gd name="connsiteY84" fmla="*/ 36327 h 4297250"/>
              <a:gd name="connsiteX85" fmla="*/ 854255 w 3619883"/>
              <a:gd name="connsiteY85" fmla="*/ 68887 h 4297250"/>
              <a:gd name="connsiteX86" fmla="*/ 897520 w 3619883"/>
              <a:gd name="connsiteY86" fmla="*/ 88629 h 4297250"/>
              <a:gd name="connsiteX87" fmla="*/ 940510 w 3619883"/>
              <a:gd name="connsiteY87" fmla="*/ 114265 h 4297250"/>
              <a:gd name="connsiteX88" fmla="*/ 1082712 w 3619883"/>
              <a:gd name="connsiteY88" fmla="*/ 144543 h 4297250"/>
              <a:gd name="connsiteX89" fmla="*/ 1205348 w 3619883"/>
              <a:gd name="connsiteY89" fmla="*/ 120753 h 4297250"/>
              <a:gd name="connsiteX90" fmla="*/ 1271764 w 3619883"/>
              <a:gd name="connsiteY90" fmla="*/ 117956 h 4297250"/>
              <a:gd name="connsiteX91" fmla="*/ 1315583 w 3619883"/>
              <a:gd name="connsiteY91" fmla="*/ 125912 h 4297250"/>
              <a:gd name="connsiteX92" fmla="*/ 1359125 w 3619883"/>
              <a:gd name="connsiteY92" fmla="*/ 139761 h 4297250"/>
              <a:gd name="connsiteX93" fmla="*/ 1391919 w 3619883"/>
              <a:gd name="connsiteY93" fmla="*/ 147202 h 4297250"/>
              <a:gd name="connsiteX94" fmla="*/ 1436563 w 3619883"/>
              <a:gd name="connsiteY94" fmla="*/ 137480 h 4297250"/>
              <a:gd name="connsiteX95" fmla="*/ 1471566 w 3619883"/>
              <a:gd name="connsiteY95" fmla="*/ 97777 h 4297250"/>
              <a:gd name="connsiteX96" fmla="*/ 1505739 w 3619883"/>
              <a:gd name="connsiteY96" fmla="*/ 75753 h 4297250"/>
              <a:gd name="connsiteX97" fmla="*/ 1590891 w 3619883"/>
              <a:gd name="connsiteY97" fmla="*/ 144702 h 4297250"/>
              <a:gd name="connsiteX98" fmla="*/ 1625616 w 3619883"/>
              <a:gd name="connsiteY98" fmla="*/ 110893 h 4297250"/>
              <a:gd name="connsiteX99" fmla="*/ 1658964 w 3619883"/>
              <a:gd name="connsiteY99" fmla="*/ 106547 h 4297250"/>
              <a:gd name="connsiteX100" fmla="*/ 1746598 w 3619883"/>
              <a:gd name="connsiteY100" fmla="*/ 122460 h 4297250"/>
              <a:gd name="connsiteX101" fmla="*/ 1811913 w 3619883"/>
              <a:gd name="connsiteY101" fmla="*/ 143234 h 4297250"/>
              <a:gd name="connsiteX102" fmla="*/ 1856557 w 3619883"/>
              <a:gd name="connsiteY102" fmla="*/ 133511 h 4297250"/>
              <a:gd name="connsiteX103" fmla="*/ 2066003 w 3619883"/>
              <a:gd name="connsiteY103" fmla="*/ 143313 h 4297250"/>
              <a:gd name="connsiteX104" fmla="*/ 2177615 w 3619883"/>
              <a:gd name="connsiteY104" fmla="*/ 119007 h 4297250"/>
              <a:gd name="connsiteX105" fmla="*/ 2255883 w 3619883"/>
              <a:gd name="connsiteY105" fmla="*/ 99047 h 4297250"/>
              <a:gd name="connsiteX106" fmla="*/ 2344622 w 3619883"/>
              <a:gd name="connsiteY106" fmla="*/ 91388 h 4297250"/>
              <a:gd name="connsiteX107" fmla="*/ 2455682 w 3619883"/>
              <a:gd name="connsiteY107" fmla="*/ 78869 h 4297250"/>
              <a:gd name="connsiteX108" fmla="*/ 2632609 w 3619883"/>
              <a:gd name="connsiteY108" fmla="*/ 75338 h 4297250"/>
              <a:gd name="connsiteX109" fmla="*/ 2742291 w 3619883"/>
              <a:gd name="connsiteY109" fmla="*/ 92282 h 4297250"/>
              <a:gd name="connsiteX110" fmla="*/ 2851974 w 3619883"/>
              <a:gd name="connsiteY110" fmla="*/ 109227 h 4297250"/>
              <a:gd name="connsiteX111" fmla="*/ 2907643 w 3619883"/>
              <a:gd name="connsiteY111" fmla="*/ 100020 h 4297250"/>
              <a:gd name="connsiteX112" fmla="*/ 2944022 w 3619883"/>
              <a:gd name="connsiteY112" fmla="*/ 30853 h 4297250"/>
              <a:gd name="connsiteX113" fmla="*/ 3022289 w 3619883"/>
              <a:gd name="connsiteY113" fmla="*/ 10893 h 4297250"/>
              <a:gd name="connsiteX114" fmla="*/ 3054807 w 3619883"/>
              <a:gd name="connsiteY114" fmla="*/ 24226 h 4297250"/>
              <a:gd name="connsiteX115" fmla="*/ 3141892 w 3619883"/>
              <a:gd name="connsiteY115" fmla="*/ 51925 h 4297250"/>
              <a:gd name="connsiteX116" fmla="*/ 3185711 w 3619883"/>
              <a:gd name="connsiteY116" fmla="*/ 59881 h 4297250"/>
              <a:gd name="connsiteX117" fmla="*/ 3219056 w 3619883"/>
              <a:gd name="connsiteY117" fmla="*/ 55536 h 4297250"/>
              <a:gd name="connsiteX118" fmla="*/ 3263425 w 3619883"/>
              <a:gd name="connsiteY118" fmla="*/ 51706 h 4297250"/>
              <a:gd name="connsiteX119" fmla="*/ 3296219 w 3619883"/>
              <a:gd name="connsiteY119" fmla="*/ 59147 h 4297250"/>
              <a:gd name="connsiteX120" fmla="*/ 3319094 w 3619883"/>
              <a:gd name="connsiteY120" fmla="*/ 42500 h 4297250"/>
              <a:gd name="connsiteX121" fmla="*/ 3420511 w 3619883"/>
              <a:gd name="connsiteY121" fmla="*/ 0 h 4297250"/>
              <a:gd name="connsiteX122" fmla="*/ 3453305 w 3619883"/>
              <a:gd name="connsiteY122" fmla="*/ 7440 h 4297250"/>
              <a:gd name="connsiteX123" fmla="*/ 3496571 w 3619883"/>
              <a:gd name="connsiteY123" fmla="*/ 27182 h 4297250"/>
              <a:gd name="connsiteX124" fmla="*/ 3602117 w 3619883"/>
              <a:gd name="connsiteY124" fmla="*/ 132521 h 4297250"/>
              <a:gd name="connsiteX125" fmla="*/ 3619883 w 3619883"/>
              <a:gd name="connsiteY125" fmla="*/ 140049 h 4297250"/>
              <a:gd name="connsiteX126" fmla="*/ 3619883 w 3619883"/>
              <a:gd name="connsiteY12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454288 w 3619883"/>
              <a:gd name="connsiteY9" fmla="*/ 4128157 h 4297250"/>
              <a:gd name="connsiteX10" fmla="*/ 2515810 w 3619883"/>
              <a:gd name="connsiteY10" fmla="*/ 4128157 h 4297250"/>
              <a:gd name="connsiteX11" fmla="*/ 2338025 w 3619883"/>
              <a:gd name="connsiteY11" fmla="*/ 4128157 h 4297250"/>
              <a:gd name="connsiteX12" fmla="*/ 2337697 w 3619883"/>
              <a:gd name="connsiteY12" fmla="*/ 4275461 h 4297250"/>
              <a:gd name="connsiteX13" fmla="*/ 2150155 w 3619883"/>
              <a:gd name="connsiteY13" fmla="*/ 4275461 h 4297250"/>
              <a:gd name="connsiteX14" fmla="*/ 2150155 w 3619883"/>
              <a:gd name="connsiteY14" fmla="*/ 4128157 h 4297250"/>
              <a:gd name="connsiteX15" fmla="*/ 2204852 w 3619883"/>
              <a:gd name="connsiteY15" fmla="*/ 4128157 h 4297250"/>
              <a:gd name="connsiteX16" fmla="*/ 2204852 w 3619883"/>
              <a:gd name="connsiteY16" fmla="*/ 3951392 h 4297250"/>
              <a:gd name="connsiteX17" fmla="*/ 2027068 w 3619883"/>
              <a:gd name="connsiteY17" fmla="*/ 3951392 h 4297250"/>
              <a:gd name="connsiteX18" fmla="*/ 2027068 w 3619883"/>
              <a:gd name="connsiteY18" fmla="*/ 4128157 h 4297250"/>
              <a:gd name="connsiteX19" fmla="*/ 2079759 w 3619883"/>
              <a:gd name="connsiteY19" fmla="*/ 4128157 h 4297250"/>
              <a:gd name="connsiteX20" fmla="*/ 2079759 w 3619883"/>
              <a:gd name="connsiteY20" fmla="*/ 4275461 h 4297250"/>
              <a:gd name="connsiteX21" fmla="*/ 1824703 w 3619883"/>
              <a:gd name="connsiteY21" fmla="*/ 4275461 h 4297250"/>
              <a:gd name="connsiteX22" fmla="*/ 1834468 w 3619883"/>
              <a:gd name="connsiteY22" fmla="*/ 4128157 h 4297250"/>
              <a:gd name="connsiteX23" fmla="*/ 1893894 w 3619883"/>
              <a:gd name="connsiteY23" fmla="*/ 4128157 h 4297250"/>
              <a:gd name="connsiteX24" fmla="*/ 1893894 w 3619883"/>
              <a:gd name="connsiteY24" fmla="*/ 3951392 h 4297250"/>
              <a:gd name="connsiteX25" fmla="*/ 1716110 w 3619883"/>
              <a:gd name="connsiteY25" fmla="*/ 3951392 h 4297250"/>
              <a:gd name="connsiteX26" fmla="*/ 1716110 w 3619883"/>
              <a:gd name="connsiteY26" fmla="*/ 4006431 h 4297250"/>
              <a:gd name="connsiteX27" fmla="*/ 1703447 w 3619883"/>
              <a:gd name="connsiteY27" fmla="*/ 4007960 h 4297250"/>
              <a:gd name="connsiteX28" fmla="*/ 1716110 w 3619883"/>
              <a:gd name="connsiteY28" fmla="*/ 4044284 h 4297250"/>
              <a:gd name="connsiteX29" fmla="*/ 1716110 w 3619883"/>
              <a:gd name="connsiteY29" fmla="*/ 4128157 h 4297250"/>
              <a:gd name="connsiteX30" fmla="*/ 1745346 w 3619883"/>
              <a:gd name="connsiteY30" fmla="*/ 4128157 h 4297250"/>
              <a:gd name="connsiteX31" fmla="*/ 1796694 w 3619883"/>
              <a:gd name="connsiteY31" fmla="*/ 4275461 h 4297250"/>
              <a:gd name="connsiteX32" fmla="*/ 1558844 w 3619883"/>
              <a:gd name="connsiteY32" fmla="*/ 4275461 h 4297250"/>
              <a:gd name="connsiteX33" fmla="*/ 1517252 w 3619883"/>
              <a:gd name="connsiteY33" fmla="*/ 4128157 h 4297250"/>
              <a:gd name="connsiteX34" fmla="*/ 1582936 w 3619883"/>
              <a:gd name="connsiteY34" fmla="*/ 4128157 h 4297250"/>
              <a:gd name="connsiteX35" fmla="*/ 1582936 w 3619883"/>
              <a:gd name="connsiteY35" fmla="*/ 3951392 h 4297250"/>
              <a:gd name="connsiteX36" fmla="*/ 1405151 w 3619883"/>
              <a:gd name="connsiteY36" fmla="*/ 3951392 h 4297250"/>
              <a:gd name="connsiteX37" fmla="*/ 1405151 w 3619883"/>
              <a:gd name="connsiteY37" fmla="*/ 4128157 h 4297250"/>
              <a:gd name="connsiteX38" fmla="*/ 1468988 w 3619883"/>
              <a:gd name="connsiteY38" fmla="*/ 4128157 h 4297250"/>
              <a:gd name="connsiteX39" fmla="*/ 1427396 w 3619883"/>
              <a:gd name="connsiteY39" fmla="*/ 4275461 h 4297250"/>
              <a:gd name="connsiteX40" fmla="*/ 1210751 w 3619883"/>
              <a:gd name="connsiteY40" fmla="*/ 4275461 h 4297250"/>
              <a:gd name="connsiteX41" fmla="*/ 1210751 w 3619883"/>
              <a:gd name="connsiteY41" fmla="*/ 4128157 h 4297250"/>
              <a:gd name="connsiteX42" fmla="*/ 1271978 w 3619883"/>
              <a:gd name="connsiteY42" fmla="*/ 4128157 h 4297250"/>
              <a:gd name="connsiteX43" fmla="*/ 1271978 w 3619883"/>
              <a:gd name="connsiteY43" fmla="*/ 3951392 h 4297250"/>
              <a:gd name="connsiteX44" fmla="*/ 1094193 w 3619883"/>
              <a:gd name="connsiteY44" fmla="*/ 3951392 h 4297250"/>
              <a:gd name="connsiteX45" fmla="*/ 1094193 w 3619883"/>
              <a:gd name="connsiteY45" fmla="*/ 4128157 h 4297250"/>
              <a:gd name="connsiteX46" fmla="*/ 1140354 w 3619883"/>
              <a:gd name="connsiteY46" fmla="*/ 4128157 h 4297250"/>
              <a:gd name="connsiteX47" fmla="*/ 1140354 w 3619883"/>
              <a:gd name="connsiteY47" fmla="*/ 4275461 h 4297250"/>
              <a:gd name="connsiteX48" fmla="*/ 953807 w 3619883"/>
              <a:gd name="connsiteY48" fmla="*/ 4275461 h 4297250"/>
              <a:gd name="connsiteX49" fmla="*/ 912215 w 3619883"/>
              <a:gd name="connsiteY49" fmla="*/ 4128157 h 4297250"/>
              <a:gd name="connsiteX50" fmla="*/ 961020 w 3619883"/>
              <a:gd name="connsiteY50" fmla="*/ 4128157 h 4297250"/>
              <a:gd name="connsiteX51" fmla="*/ 961020 w 3619883"/>
              <a:gd name="connsiteY51" fmla="*/ 3951392 h 4297250"/>
              <a:gd name="connsiteX52" fmla="*/ 783235 w 3619883"/>
              <a:gd name="connsiteY52" fmla="*/ 3951392 h 4297250"/>
              <a:gd name="connsiteX53" fmla="*/ 783235 w 3619883"/>
              <a:gd name="connsiteY53" fmla="*/ 4128157 h 4297250"/>
              <a:gd name="connsiteX54" fmla="*/ 871024 w 3619883"/>
              <a:gd name="connsiteY54" fmla="*/ 4128157 h 4297250"/>
              <a:gd name="connsiteX55" fmla="*/ 829432 w 3619883"/>
              <a:gd name="connsiteY55" fmla="*/ 4275461 h 4297250"/>
              <a:gd name="connsiteX56" fmla="*/ 611484 w 3619883"/>
              <a:gd name="connsiteY56" fmla="*/ 4275461 h 4297250"/>
              <a:gd name="connsiteX57" fmla="*/ 621247 w 3619883"/>
              <a:gd name="connsiteY57" fmla="*/ 4128157 h 4297250"/>
              <a:gd name="connsiteX58" fmla="*/ 650062 w 3619883"/>
              <a:gd name="connsiteY58" fmla="*/ 4128157 h 4297250"/>
              <a:gd name="connsiteX59" fmla="*/ 650062 w 3619883"/>
              <a:gd name="connsiteY59" fmla="*/ 3951392 h 4297250"/>
              <a:gd name="connsiteX60" fmla="*/ 472277 w 3619883"/>
              <a:gd name="connsiteY60" fmla="*/ 3951392 h 4297250"/>
              <a:gd name="connsiteX61" fmla="*/ 472277 w 3619883"/>
              <a:gd name="connsiteY61" fmla="*/ 4128157 h 4297250"/>
              <a:gd name="connsiteX62" fmla="*/ 522650 w 3619883"/>
              <a:gd name="connsiteY62" fmla="*/ 4128157 h 4297250"/>
              <a:gd name="connsiteX63" fmla="*/ 573998 w 3619883"/>
              <a:gd name="connsiteY63" fmla="*/ 4275461 h 4297250"/>
              <a:gd name="connsiteX64" fmla="*/ 336164 w 3619883"/>
              <a:gd name="connsiteY64" fmla="*/ 4275461 h 4297250"/>
              <a:gd name="connsiteX65" fmla="*/ 294572 w 3619883"/>
              <a:gd name="connsiteY65" fmla="*/ 4128157 h 4297250"/>
              <a:gd name="connsiteX66" fmla="*/ 339106 w 3619883"/>
              <a:gd name="connsiteY66" fmla="*/ 4128157 h 4297250"/>
              <a:gd name="connsiteX67" fmla="*/ 339106 w 3619883"/>
              <a:gd name="connsiteY67" fmla="*/ 3951392 h 4297250"/>
              <a:gd name="connsiteX68" fmla="*/ 161321 w 3619883"/>
              <a:gd name="connsiteY68" fmla="*/ 3951392 h 4297250"/>
              <a:gd name="connsiteX69" fmla="*/ 161321 w 3619883"/>
              <a:gd name="connsiteY69" fmla="*/ 4128157 h 4297250"/>
              <a:gd name="connsiteX70" fmla="*/ 230914 w 3619883"/>
              <a:gd name="connsiteY70" fmla="*/ 4128157 h 4297250"/>
              <a:gd name="connsiteX71" fmla="*/ 189322 w 3619883"/>
              <a:gd name="connsiteY71" fmla="*/ 4275461 h 4297250"/>
              <a:gd name="connsiteX72" fmla="*/ 0 w 3619883"/>
              <a:gd name="connsiteY72" fmla="*/ 4275461 h 4297250"/>
              <a:gd name="connsiteX73" fmla="*/ 0 w 3619883"/>
              <a:gd name="connsiteY73" fmla="*/ 42229 h 4297250"/>
              <a:gd name="connsiteX74" fmla="*/ 42464 w 3619883"/>
              <a:gd name="connsiteY74" fmla="*/ 40518 h 4297250"/>
              <a:gd name="connsiteX75" fmla="*/ 137733 w 3619883"/>
              <a:gd name="connsiteY75" fmla="*/ 35355 h 4297250"/>
              <a:gd name="connsiteX76" fmla="*/ 270565 w 3619883"/>
              <a:gd name="connsiteY76" fmla="*/ 29759 h 4297250"/>
              <a:gd name="connsiteX77" fmla="*/ 479734 w 3619883"/>
              <a:gd name="connsiteY77" fmla="*/ 45455 h 4297250"/>
              <a:gd name="connsiteX78" fmla="*/ 524103 w 3619883"/>
              <a:gd name="connsiteY78" fmla="*/ 41625 h 4297250"/>
              <a:gd name="connsiteX79" fmla="*/ 624416 w 3619883"/>
              <a:gd name="connsiteY79" fmla="*/ 22696 h 4297250"/>
              <a:gd name="connsiteX80" fmla="*/ 657762 w 3619883"/>
              <a:gd name="connsiteY80" fmla="*/ 18351 h 4297250"/>
              <a:gd name="connsiteX81" fmla="*/ 690557 w 3619883"/>
              <a:gd name="connsiteY81" fmla="*/ 25792 h 4297250"/>
              <a:gd name="connsiteX82" fmla="*/ 745123 w 3619883"/>
              <a:gd name="connsiteY82" fmla="*/ 40157 h 4297250"/>
              <a:gd name="connsiteX83" fmla="*/ 789493 w 3619883"/>
              <a:gd name="connsiteY83" fmla="*/ 36327 h 4297250"/>
              <a:gd name="connsiteX84" fmla="*/ 854255 w 3619883"/>
              <a:gd name="connsiteY84" fmla="*/ 68887 h 4297250"/>
              <a:gd name="connsiteX85" fmla="*/ 897520 w 3619883"/>
              <a:gd name="connsiteY85" fmla="*/ 88629 h 4297250"/>
              <a:gd name="connsiteX86" fmla="*/ 940510 w 3619883"/>
              <a:gd name="connsiteY86" fmla="*/ 114265 h 4297250"/>
              <a:gd name="connsiteX87" fmla="*/ 1082712 w 3619883"/>
              <a:gd name="connsiteY87" fmla="*/ 144543 h 4297250"/>
              <a:gd name="connsiteX88" fmla="*/ 1205348 w 3619883"/>
              <a:gd name="connsiteY88" fmla="*/ 120753 h 4297250"/>
              <a:gd name="connsiteX89" fmla="*/ 1271764 w 3619883"/>
              <a:gd name="connsiteY89" fmla="*/ 117956 h 4297250"/>
              <a:gd name="connsiteX90" fmla="*/ 1315583 w 3619883"/>
              <a:gd name="connsiteY90" fmla="*/ 125912 h 4297250"/>
              <a:gd name="connsiteX91" fmla="*/ 1359125 w 3619883"/>
              <a:gd name="connsiteY91" fmla="*/ 139761 h 4297250"/>
              <a:gd name="connsiteX92" fmla="*/ 1391919 w 3619883"/>
              <a:gd name="connsiteY92" fmla="*/ 147202 h 4297250"/>
              <a:gd name="connsiteX93" fmla="*/ 1436563 w 3619883"/>
              <a:gd name="connsiteY93" fmla="*/ 137480 h 4297250"/>
              <a:gd name="connsiteX94" fmla="*/ 1471566 w 3619883"/>
              <a:gd name="connsiteY94" fmla="*/ 97777 h 4297250"/>
              <a:gd name="connsiteX95" fmla="*/ 1505739 w 3619883"/>
              <a:gd name="connsiteY95" fmla="*/ 75753 h 4297250"/>
              <a:gd name="connsiteX96" fmla="*/ 1590891 w 3619883"/>
              <a:gd name="connsiteY96" fmla="*/ 144702 h 4297250"/>
              <a:gd name="connsiteX97" fmla="*/ 1625616 w 3619883"/>
              <a:gd name="connsiteY97" fmla="*/ 110893 h 4297250"/>
              <a:gd name="connsiteX98" fmla="*/ 1658964 w 3619883"/>
              <a:gd name="connsiteY98" fmla="*/ 106547 h 4297250"/>
              <a:gd name="connsiteX99" fmla="*/ 1746598 w 3619883"/>
              <a:gd name="connsiteY99" fmla="*/ 122460 h 4297250"/>
              <a:gd name="connsiteX100" fmla="*/ 1811913 w 3619883"/>
              <a:gd name="connsiteY100" fmla="*/ 143234 h 4297250"/>
              <a:gd name="connsiteX101" fmla="*/ 1856557 w 3619883"/>
              <a:gd name="connsiteY101" fmla="*/ 133511 h 4297250"/>
              <a:gd name="connsiteX102" fmla="*/ 2066003 w 3619883"/>
              <a:gd name="connsiteY102" fmla="*/ 143313 h 4297250"/>
              <a:gd name="connsiteX103" fmla="*/ 2177615 w 3619883"/>
              <a:gd name="connsiteY103" fmla="*/ 119007 h 4297250"/>
              <a:gd name="connsiteX104" fmla="*/ 2255883 w 3619883"/>
              <a:gd name="connsiteY104" fmla="*/ 99047 h 4297250"/>
              <a:gd name="connsiteX105" fmla="*/ 2344622 w 3619883"/>
              <a:gd name="connsiteY105" fmla="*/ 91388 h 4297250"/>
              <a:gd name="connsiteX106" fmla="*/ 2455682 w 3619883"/>
              <a:gd name="connsiteY106" fmla="*/ 78869 h 4297250"/>
              <a:gd name="connsiteX107" fmla="*/ 2632609 w 3619883"/>
              <a:gd name="connsiteY107" fmla="*/ 75338 h 4297250"/>
              <a:gd name="connsiteX108" fmla="*/ 2742291 w 3619883"/>
              <a:gd name="connsiteY108" fmla="*/ 92282 h 4297250"/>
              <a:gd name="connsiteX109" fmla="*/ 2851974 w 3619883"/>
              <a:gd name="connsiteY109" fmla="*/ 109227 h 4297250"/>
              <a:gd name="connsiteX110" fmla="*/ 2907643 w 3619883"/>
              <a:gd name="connsiteY110" fmla="*/ 100020 h 4297250"/>
              <a:gd name="connsiteX111" fmla="*/ 2944022 w 3619883"/>
              <a:gd name="connsiteY111" fmla="*/ 30853 h 4297250"/>
              <a:gd name="connsiteX112" fmla="*/ 3022289 w 3619883"/>
              <a:gd name="connsiteY112" fmla="*/ 10893 h 4297250"/>
              <a:gd name="connsiteX113" fmla="*/ 3054807 w 3619883"/>
              <a:gd name="connsiteY113" fmla="*/ 24226 h 4297250"/>
              <a:gd name="connsiteX114" fmla="*/ 3141892 w 3619883"/>
              <a:gd name="connsiteY114" fmla="*/ 51925 h 4297250"/>
              <a:gd name="connsiteX115" fmla="*/ 3185711 w 3619883"/>
              <a:gd name="connsiteY115" fmla="*/ 59881 h 4297250"/>
              <a:gd name="connsiteX116" fmla="*/ 3219056 w 3619883"/>
              <a:gd name="connsiteY116" fmla="*/ 55536 h 4297250"/>
              <a:gd name="connsiteX117" fmla="*/ 3263425 w 3619883"/>
              <a:gd name="connsiteY117" fmla="*/ 51706 h 4297250"/>
              <a:gd name="connsiteX118" fmla="*/ 3296219 w 3619883"/>
              <a:gd name="connsiteY118" fmla="*/ 59147 h 4297250"/>
              <a:gd name="connsiteX119" fmla="*/ 3319094 w 3619883"/>
              <a:gd name="connsiteY119" fmla="*/ 42500 h 4297250"/>
              <a:gd name="connsiteX120" fmla="*/ 3420511 w 3619883"/>
              <a:gd name="connsiteY120" fmla="*/ 0 h 4297250"/>
              <a:gd name="connsiteX121" fmla="*/ 3453305 w 3619883"/>
              <a:gd name="connsiteY121" fmla="*/ 7440 h 4297250"/>
              <a:gd name="connsiteX122" fmla="*/ 3496571 w 3619883"/>
              <a:gd name="connsiteY122" fmla="*/ 27182 h 4297250"/>
              <a:gd name="connsiteX123" fmla="*/ 3602117 w 3619883"/>
              <a:gd name="connsiteY123" fmla="*/ 132521 h 4297250"/>
              <a:gd name="connsiteX124" fmla="*/ 3619883 w 3619883"/>
              <a:gd name="connsiteY124" fmla="*/ 140049 h 4297250"/>
              <a:gd name="connsiteX125" fmla="*/ 3619883 w 3619883"/>
              <a:gd name="connsiteY12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515810 w 3619883"/>
              <a:gd name="connsiteY9" fmla="*/ 4128157 h 4297250"/>
              <a:gd name="connsiteX10" fmla="*/ 2338025 w 3619883"/>
              <a:gd name="connsiteY10" fmla="*/ 4128157 h 4297250"/>
              <a:gd name="connsiteX11" fmla="*/ 2337697 w 3619883"/>
              <a:gd name="connsiteY11" fmla="*/ 4275461 h 4297250"/>
              <a:gd name="connsiteX12" fmla="*/ 2150155 w 3619883"/>
              <a:gd name="connsiteY12" fmla="*/ 4275461 h 4297250"/>
              <a:gd name="connsiteX13" fmla="*/ 2150155 w 3619883"/>
              <a:gd name="connsiteY13" fmla="*/ 4128157 h 4297250"/>
              <a:gd name="connsiteX14" fmla="*/ 2204852 w 3619883"/>
              <a:gd name="connsiteY14" fmla="*/ 4128157 h 4297250"/>
              <a:gd name="connsiteX15" fmla="*/ 2204852 w 3619883"/>
              <a:gd name="connsiteY15" fmla="*/ 3951392 h 4297250"/>
              <a:gd name="connsiteX16" fmla="*/ 2027068 w 3619883"/>
              <a:gd name="connsiteY16" fmla="*/ 3951392 h 4297250"/>
              <a:gd name="connsiteX17" fmla="*/ 2027068 w 3619883"/>
              <a:gd name="connsiteY17" fmla="*/ 4128157 h 4297250"/>
              <a:gd name="connsiteX18" fmla="*/ 2079759 w 3619883"/>
              <a:gd name="connsiteY18" fmla="*/ 4128157 h 4297250"/>
              <a:gd name="connsiteX19" fmla="*/ 2079759 w 3619883"/>
              <a:gd name="connsiteY19" fmla="*/ 4275461 h 4297250"/>
              <a:gd name="connsiteX20" fmla="*/ 1824703 w 3619883"/>
              <a:gd name="connsiteY20" fmla="*/ 4275461 h 4297250"/>
              <a:gd name="connsiteX21" fmla="*/ 1834468 w 3619883"/>
              <a:gd name="connsiteY21" fmla="*/ 4128157 h 4297250"/>
              <a:gd name="connsiteX22" fmla="*/ 1893894 w 3619883"/>
              <a:gd name="connsiteY22" fmla="*/ 4128157 h 4297250"/>
              <a:gd name="connsiteX23" fmla="*/ 1893894 w 3619883"/>
              <a:gd name="connsiteY23" fmla="*/ 3951392 h 4297250"/>
              <a:gd name="connsiteX24" fmla="*/ 1716110 w 3619883"/>
              <a:gd name="connsiteY24" fmla="*/ 3951392 h 4297250"/>
              <a:gd name="connsiteX25" fmla="*/ 1716110 w 3619883"/>
              <a:gd name="connsiteY25" fmla="*/ 4006431 h 4297250"/>
              <a:gd name="connsiteX26" fmla="*/ 1703447 w 3619883"/>
              <a:gd name="connsiteY26" fmla="*/ 4007960 h 4297250"/>
              <a:gd name="connsiteX27" fmla="*/ 1716110 w 3619883"/>
              <a:gd name="connsiteY27" fmla="*/ 4044284 h 4297250"/>
              <a:gd name="connsiteX28" fmla="*/ 1716110 w 3619883"/>
              <a:gd name="connsiteY28" fmla="*/ 4128157 h 4297250"/>
              <a:gd name="connsiteX29" fmla="*/ 1745346 w 3619883"/>
              <a:gd name="connsiteY29" fmla="*/ 4128157 h 4297250"/>
              <a:gd name="connsiteX30" fmla="*/ 1796694 w 3619883"/>
              <a:gd name="connsiteY30" fmla="*/ 4275461 h 4297250"/>
              <a:gd name="connsiteX31" fmla="*/ 1558844 w 3619883"/>
              <a:gd name="connsiteY31" fmla="*/ 4275461 h 4297250"/>
              <a:gd name="connsiteX32" fmla="*/ 1517252 w 3619883"/>
              <a:gd name="connsiteY32" fmla="*/ 4128157 h 4297250"/>
              <a:gd name="connsiteX33" fmla="*/ 1582936 w 3619883"/>
              <a:gd name="connsiteY33" fmla="*/ 4128157 h 4297250"/>
              <a:gd name="connsiteX34" fmla="*/ 1582936 w 3619883"/>
              <a:gd name="connsiteY34" fmla="*/ 3951392 h 4297250"/>
              <a:gd name="connsiteX35" fmla="*/ 1405151 w 3619883"/>
              <a:gd name="connsiteY35" fmla="*/ 3951392 h 4297250"/>
              <a:gd name="connsiteX36" fmla="*/ 1405151 w 3619883"/>
              <a:gd name="connsiteY36" fmla="*/ 4128157 h 4297250"/>
              <a:gd name="connsiteX37" fmla="*/ 1468988 w 3619883"/>
              <a:gd name="connsiteY37" fmla="*/ 4128157 h 4297250"/>
              <a:gd name="connsiteX38" fmla="*/ 1427396 w 3619883"/>
              <a:gd name="connsiteY38" fmla="*/ 4275461 h 4297250"/>
              <a:gd name="connsiteX39" fmla="*/ 1210751 w 3619883"/>
              <a:gd name="connsiteY39" fmla="*/ 4275461 h 4297250"/>
              <a:gd name="connsiteX40" fmla="*/ 1210751 w 3619883"/>
              <a:gd name="connsiteY40" fmla="*/ 4128157 h 4297250"/>
              <a:gd name="connsiteX41" fmla="*/ 1271978 w 3619883"/>
              <a:gd name="connsiteY41" fmla="*/ 4128157 h 4297250"/>
              <a:gd name="connsiteX42" fmla="*/ 1271978 w 3619883"/>
              <a:gd name="connsiteY42" fmla="*/ 3951392 h 4297250"/>
              <a:gd name="connsiteX43" fmla="*/ 1094193 w 3619883"/>
              <a:gd name="connsiteY43" fmla="*/ 3951392 h 4297250"/>
              <a:gd name="connsiteX44" fmla="*/ 1094193 w 3619883"/>
              <a:gd name="connsiteY44" fmla="*/ 4128157 h 4297250"/>
              <a:gd name="connsiteX45" fmla="*/ 1140354 w 3619883"/>
              <a:gd name="connsiteY45" fmla="*/ 4128157 h 4297250"/>
              <a:gd name="connsiteX46" fmla="*/ 1140354 w 3619883"/>
              <a:gd name="connsiteY46" fmla="*/ 4275461 h 4297250"/>
              <a:gd name="connsiteX47" fmla="*/ 953807 w 3619883"/>
              <a:gd name="connsiteY47" fmla="*/ 4275461 h 4297250"/>
              <a:gd name="connsiteX48" fmla="*/ 912215 w 3619883"/>
              <a:gd name="connsiteY48" fmla="*/ 4128157 h 4297250"/>
              <a:gd name="connsiteX49" fmla="*/ 961020 w 3619883"/>
              <a:gd name="connsiteY49" fmla="*/ 4128157 h 4297250"/>
              <a:gd name="connsiteX50" fmla="*/ 961020 w 3619883"/>
              <a:gd name="connsiteY50" fmla="*/ 3951392 h 4297250"/>
              <a:gd name="connsiteX51" fmla="*/ 783235 w 3619883"/>
              <a:gd name="connsiteY51" fmla="*/ 3951392 h 4297250"/>
              <a:gd name="connsiteX52" fmla="*/ 783235 w 3619883"/>
              <a:gd name="connsiteY52" fmla="*/ 4128157 h 4297250"/>
              <a:gd name="connsiteX53" fmla="*/ 871024 w 3619883"/>
              <a:gd name="connsiteY53" fmla="*/ 4128157 h 4297250"/>
              <a:gd name="connsiteX54" fmla="*/ 829432 w 3619883"/>
              <a:gd name="connsiteY54" fmla="*/ 4275461 h 4297250"/>
              <a:gd name="connsiteX55" fmla="*/ 611484 w 3619883"/>
              <a:gd name="connsiteY55" fmla="*/ 4275461 h 4297250"/>
              <a:gd name="connsiteX56" fmla="*/ 621247 w 3619883"/>
              <a:gd name="connsiteY56" fmla="*/ 4128157 h 4297250"/>
              <a:gd name="connsiteX57" fmla="*/ 650062 w 3619883"/>
              <a:gd name="connsiteY57" fmla="*/ 4128157 h 4297250"/>
              <a:gd name="connsiteX58" fmla="*/ 650062 w 3619883"/>
              <a:gd name="connsiteY58" fmla="*/ 3951392 h 4297250"/>
              <a:gd name="connsiteX59" fmla="*/ 472277 w 3619883"/>
              <a:gd name="connsiteY59" fmla="*/ 3951392 h 4297250"/>
              <a:gd name="connsiteX60" fmla="*/ 472277 w 3619883"/>
              <a:gd name="connsiteY60" fmla="*/ 4128157 h 4297250"/>
              <a:gd name="connsiteX61" fmla="*/ 522650 w 3619883"/>
              <a:gd name="connsiteY61" fmla="*/ 4128157 h 4297250"/>
              <a:gd name="connsiteX62" fmla="*/ 573998 w 3619883"/>
              <a:gd name="connsiteY62" fmla="*/ 4275461 h 4297250"/>
              <a:gd name="connsiteX63" fmla="*/ 336164 w 3619883"/>
              <a:gd name="connsiteY63" fmla="*/ 4275461 h 4297250"/>
              <a:gd name="connsiteX64" fmla="*/ 294572 w 3619883"/>
              <a:gd name="connsiteY64" fmla="*/ 4128157 h 4297250"/>
              <a:gd name="connsiteX65" fmla="*/ 339106 w 3619883"/>
              <a:gd name="connsiteY65" fmla="*/ 4128157 h 4297250"/>
              <a:gd name="connsiteX66" fmla="*/ 339106 w 3619883"/>
              <a:gd name="connsiteY66" fmla="*/ 3951392 h 4297250"/>
              <a:gd name="connsiteX67" fmla="*/ 161321 w 3619883"/>
              <a:gd name="connsiteY67" fmla="*/ 3951392 h 4297250"/>
              <a:gd name="connsiteX68" fmla="*/ 161321 w 3619883"/>
              <a:gd name="connsiteY68" fmla="*/ 4128157 h 4297250"/>
              <a:gd name="connsiteX69" fmla="*/ 230914 w 3619883"/>
              <a:gd name="connsiteY69" fmla="*/ 4128157 h 4297250"/>
              <a:gd name="connsiteX70" fmla="*/ 189322 w 3619883"/>
              <a:gd name="connsiteY70" fmla="*/ 4275461 h 4297250"/>
              <a:gd name="connsiteX71" fmla="*/ 0 w 3619883"/>
              <a:gd name="connsiteY71" fmla="*/ 4275461 h 4297250"/>
              <a:gd name="connsiteX72" fmla="*/ 0 w 3619883"/>
              <a:gd name="connsiteY72" fmla="*/ 42229 h 4297250"/>
              <a:gd name="connsiteX73" fmla="*/ 42464 w 3619883"/>
              <a:gd name="connsiteY73" fmla="*/ 40518 h 4297250"/>
              <a:gd name="connsiteX74" fmla="*/ 137733 w 3619883"/>
              <a:gd name="connsiteY74" fmla="*/ 35355 h 4297250"/>
              <a:gd name="connsiteX75" fmla="*/ 270565 w 3619883"/>
              <a:gd name="connsiteY75" fmla="*/ 29759 h 4297250"/>
              <a:gd name="connsiteX76" fmla="*/ 479734 w 3619883"/>
              <a:gd name="connsiteY76" fmla="*/ 45455 h 4297250"/>
              <a:gd name="connsiteX77" fmla="*/ 524103 w 3619883"/>
              <a:gd name="connsiteY77" fmla="*/ 41625 h 4297250"/>
              <a:gd name="connsiteX78" fmla="*/ 624416 w 3619883"/>
              <a:gd name="connsiteY78" fmla="*/ 22696 h 4297250"/>
              <a:gd name="connsiteX79" fmla="*/ 657762 w 3619883"/>
              <a:gd name="connsiteY79" fmla="*/ 18351 h 4297250"/>
              <a:gd name="connsiteX80" fmla="*/ 690557 w 3619883"/>
              <a:gd name="connsiteY80" fmla="*/ 25792 h 4297250"/>
              <a:gd name="connsiteX81" fmla="*/ 745123 w 3619883"/>
              <a:gd name="connsiteY81" fmla="*/ 40157 h 4297250"/>
              <a:gd name="connsiteX82" fmla="*/ 789493 w 3619883"/>
              <a:gd name="connsiteY82" fmla="*/ 36327 h 4297250"/>
              <a:gd name="connsiteX83" fmla="*/ 854255 w 3619883"/>
              <a:gd name="connsiteY83" fmla="*/ 68887 h 4297250"/>
              <a:gd name="connsiteX84" fmla="*/ 897520 w 3619883"/>
              <a:gd name="connsiteY84" fmla="*/ 88629 h 4297250"/>
              <a:gd name="connsiteX85" fmla="*/ 940510 w 3619883"/>
              <a:gd name="connsiteY85" fmla="*/ 114265 h 4297250"/>
              <a:gd name="connsiteX86" fmla="*/ 1082712 w 3619883"/>
              <a:gd name="connsiteY86" fmla="*/ 144543 h 4297250"/>
              <a:gd name="connsiteX87" fmla="*/ 1205348 w 3619883"/>
              <a:gd name="connsiteY87" fmla="*/ 120753 h 4297250"/>
              <a:gd name="connsiteX88" fmla="*/ 1271764 w 3619883"/>
              <a:gd name="connsiteY88" fmla="*/ 117956 h 4297250"/>
              <a:gd name="connsiteX89" fmla="*/ 1315583 w 3619883"/>
              <a:gd name="connsiteY89" fmla="*/ 125912 h 4297250"/>
              <a:gd name="connsiteX90" fmla="*/ 1359125 w 3619883"/>
              <a:gd name="connsiteY90" fmla="*/ 139761 h 4297250"/>
              <a:gd name="connsiteX91" fmla="*/ 1391919 w 3619883"/>
              <a:gd name="connsiteY91" fmla="*/ 147202 h 4297250"/>
              <a:gd name="connsiteX92" fmla="*/ 1436563 w 3619883"/>
              <a:gd name="connsiteY92" fmla="*/ 137480 h 4297250"/>
              <a:gd name="connsiteX93" fmla="*/ 1471566 w 3619883"/>
              <a:gd name="connsiteY93" fmla="*/ 97777 h 4297250"/>
              <a:gd name="connsiteX94" fmla="*/ 1505739 w 3619883"/>
              <a:gd name="connsiteY94" fmla="*/ 75753 h 4297250"/>
              <a:gd name="connsiteX95" fmla="*/ 1590891 w 3619883"/>
              <a:gd name="connsiteY95" fmla="*/ 144702 h 4297250"/>
              <a:gd name="connsiteX96" fmla="*/ 1625616 w 3619883"/>
              <a:gd name="connsiteY96" fmla="*/ 110893 h 4297250"/>
              <a:gd name="connsiteX97" fmla="*/ 1658964 w 3619883"/>
              <a:gd name="connsiteY97" fmla="*/ 106547 h 4297250"/>
              <a:gd name="connsiteX98" fmla="*/ 1746598 w 3619883"/>
              <a:gd name="connsiteY98" fmla="*/ 122460 h 4297250"/>
              <a:gd name="connsiteX99" fmla="*/ 1811913 w 3619883"/>
              <a:gd name="connsiteY99" fmla="*/ 143234 h 4297250"/>
              <a:gd name="connsiteX100" fmla="*/ 1856557 w 3619883"/>
              <a:gd name="connsiteY100" fmla="*/ 133511 h 4297250"/>
              <a:gd name="connsiteX101" fmla="*/ 2066003 w 3619883"/>
              <a:gd name="connsiteY101" fmla="*/ 143313 h 4297250"/>
              <a:gd name="connsiteX102" fmla="*/ 2177615 w 3619883"/>
              <a:gd name="connsiteY102" fmla="*/ 119007 h 4297250"/>
              <a:gd name="connsiteX103" fmla="*/ 2255883 w 3619883"/>
              <a:gd name="connsiteY103" fmla="*/ 99047 h 4297250"/>
              <a:gd name="connsiteX104" fmla="*/ 2344622 w 3619883"/>
              <a:gd name="connsiteY104" fmla="*/ 91388 h 4297250"/>
              <a:gd name="connsiteX105" fmla="*/ 2455682 w 3619883"/>
              <a:gd name="connsiteY105" fmla="*/ 78869 h 4297250"/>
              <a:gd name="connsiteX106" fmla="*/ 2632609 w 3619883"/>
              <a:gd name="connsiteY106" fmla="*/ 75338 h 4297250"/>
              <a:gd name="connsiteX107" fmla="*/ 2742291 w 3619883"/>
              <a:gd name="connsiteY107" fmla="*/ 92282 h 4297250"/>
              <a:gd name="connsiteX108" fmla="*/ 2851974 w 3619883"/>
              <a:gd name="connsiteY108" fmla="*/ 109227 h 4297250"/>
              <a:gd name="connsiteX109" fmla="*/ 2907643 w 3619883"/>
              <a:gd name="connsiteY109" fmla="*/ 100020 h 4297250"/>
              <a:gd name="connsiteX110" fmla="*/ 2944022 w 3619883"/>
              <a:gd name="connsiteY110" fmla="*/ 30853 h 4297250"/>
              <a:gd name="connsiteX111" fmla="*/ 3022289 w 3619883"/>
              <a:gd name="connsiteY111" fmla="*/ 10893 h 4297250"/>
              <a:gd name="connsiteX112" fmla="*/ 3054807 w 3619883"/>
              <a:gd name="connsiteY112" fmla="*/ 24226 h 4297250"/>
              <a:gd name="connsiteX113" fmla="*/ 3141892 w 3619883"/>
              <a:gd name="connsiteY113" fmla="*/ 51925 h 4297250"/>
              <a:gd name="connsiteX114" fmla="*/ 3185711 w 3619883"/>
              <a:gd name="connsiteY114" fmla="*/ 59881 h 4297250"/>
              <a:gd name="connsiteX115" fmla="*/ 3219056 w 3619883"/>
              <a:gd name="connsiteY115" fmla="*/ 55536 h 4297250"/>
              <a:gd name="connsiteX116" fmla="*/ 3263425 w 3619883"/>
              <a:gd name="connsiteY116" fmla="*/ 51706 h 4297250"/>
              <a:gd name="connsiteX117" fmla="*/ 3296219 w 3619883"/>
              <a:gd name="connsiteY117" fmla="*/ 59147 h 4297250"/>
              <a:gd name="connsiteX118" fmla="*/ 3319094 w 3619883"/>
              <a:gd name="connsiteY118" fmla="*/ 42500 h 4297250"/>
              <a:gd name="connsiteX119" fmla="*/ 3420511 w 3619883"/>
              <a:gd name="connsiteY119" fmla="*/ 0 h 4297250"/>
              <a:gd name="connsiteX120" fmla="*/ 3453305 w 3619883"/>
              <a:gd name="connsiteY120" fmla="*/ 7440 h 4297250"/>
              <a:gd name="connsiteX121" fmla="*/ 3496571 w 3619883"/>
              <a:gd name="connsiteY121" fmla="*/ 27182 h 4297250"/>
              <a:gd name="connsiteX122" fmla="*/ 3602117 w 3619883"/>
              <a:gd name="connsiteY122" fmla="*/ 132521 h 4297250"/>
              <a:gd name="connsiteX123" fmla="*/ 3619883 w 3619883"/>
              <a:gd name="connsiteY123" fmla="*/ 140049 h 4297250"/>
              <a:gd name="connsiteX124" fmla="*/ 3619883 w 3619883"/>
              <a:gd name="connsiteY12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515810 w 3619883"/>
              <a:gd name="connsiteY9" fmla="*/ 4128157 h 4297250"/>
              <a:gd name="connsiteX10" fmla="*/ 2338025 w 3619883"/>
              <a:gd name="connsiteY10" fmla="*/ 4128157 h 4297250"/>
              <a:gd name="connsiteX11" fmla="*/ 2150155 w 3619883"/>
              <a:gd name="connsiteY11" fmla="*/ 4275461 h 4297250"/>
              <a:gd name="connsiteX12" fmla="*/ 2150155 w 3619883"/>
              <a:gd name="connsiteY12" fmla="*/ 4128157 h 4297250"/>
              <a:gd name="connsiteX13" fmla="*/ 2204852 w 3619883"/>
              <a:gd name="connsiteY13" fmla="*/ 4128157 h 4297250"/>
              <a:gd name="connsiteX14" fmla="*/ 2204852 w 3619883"/>
              <a:gd name="connsiteY14" fmla="*/ 3951392 h 4297250"/>
              <a:gd name="connsiteX15" fmla="*/ 2027068 w 3619883"/>
              <a:gd name="connsiteY15" fmla="*/ 3951392 h 4297250"/>
              <a:gd name="connsiteX16" fmla="*/ 2027068 w 3619883"/>
              <a:gd name="connsiteY16" fmla="*/ 4128157 h 4297250"/>
              <a:gd name="connsiteX17" fmla="*/ 2079759 w 3619883"/>
              <a:gd name="connsiteY17" fmla="*/ 4128157 h 4297250"/>
              <a:gd name="connsiteX18" fmla="*/ 2079759 w 3619883"/>
              <a:gd name="connsiteY18" fmla="*/ 4275461 h 4297250"/>
              <a:gd name="connsiteX19" fmla="*/ 1824703 w 3619883"/>
              <a:gd name="connsiteY19" fmla="*/ 4275461 h 4297250"/>
              <a:gd name="connsiteX20" fmla="*/ 1834468 w 3619883"/>
              <a:gd name="connsiteY20" fmla="*/ 4128157 h 4297250"/>
              <a:gd name="connsiteX21" fmla="*/ 1893894 w 3619883"/>
              <a:gd name="connsiteY21" fmla="*/ 4128157 h 4297250"/>
              <a:gd name="connsiteX22" fmla="*/ 1893894 w 3619883"/>
              <a:gd name="connsiteY22" fmla="*/ 3951392 h 4297250"/>
              <a:gd name="connsiteX23" fmla="*/ 1716110 w 3619883"/>
              <a:gd name="connsiteY23" fmla="*/ 3951392 h 4297250"/>
              <a:gd name="connsiteX24" fmla="*/ 1716110 w 3619883"/>
              <a:gd name="connsiteY24" fmla="*/ 4006431 h 4297250"/>
              <a:gd name="connsiteX25" fmla="*/ 1703447 w 3619883"/>
              <a:gd name="connsiteY25" fmla="*/ 4007960 h 4297250"/>
              <a:gd name="connsiteX26" fmla="*/ 1716110 w 3619883"/>
              <a:gd name="connsiteY26" fmla="*/ 4044284 h 4297250"/>
              <a:gd name="connsiteX27" fmla="*/ 1716110 w 3619883"/>
              <a:gd name="connsiteY27" fmla="*/ 4128157 h 4297250"/>
              <a:gd name="connsiteX28" fmla="*/ 1745346 w 3619883"/>
              <a:gd name="connsiteY28" fmla="*/ 4128157 h 4297250"/>
              <a:gd name="connsiteX29" fmla="*/ 1796694 w 3619883"/>
              <a:gd name="connsiteY29" fmla="*/ 4275461 h 4297250"/>
              <a:gd name="connsiteX30" fmla="*/ 1558844 w 3619883"/>
              <a:gd name="connsiteY30" fmla="*/ 4275461 h 4297250"/>
              <a:gd name="connsiteX31" fmla="*/ 1517252 w 3619883"/>
              <a:gd name="connsiteY31" fmla="*/ 4128157 h 4297250"/>
              <a:gd name="connsiteX32" fmla="*/ 1582936 w 3619883"/>
              <a:gd name="connsiteY32" fmla="*/ 4128157 h 4297250"/>
              <a:gd name="connsiteX33" fmla="*/ 1582936 w 3619883"/>
              <a:gd name="connsiteY33" fmla="*/ 3951392 h 4297250"/>
              <a:gd name="connsiteX34" fmla="*/ 1405151 w 3619883"/>
              <a:gd name="connsiteY34" fmla="*/ 3951392 h 4297250"/>
              <a:gd name="connsiteX35" fmla="*/ 1405151 w 3619883"/>
              <a:gd name="connsiteY35" fmla="*/ 4128157 h 4297250"/>
              <a:gd name="connsiteX36" fmla="*/ 1468988 w 3619883"/>
              <a:gd name="connsiteY36" fmla="*/ 4128157 h 4297250"/>
              <a:gd name="connsiteX37" fmla="*/ 1427396 w 3619883"/>
              <a:gd name="connsiteY37" fmla="*/ 4275461 h 4297250"/>
              <a:gd name="connsiteX38" fmla="*/ 1210751 w 3619883"/>
              <a:gd name="connsiteY38" fmla="*/ 4275461 h 4297250"/>
              <a:gd name="connsiteX39" fmla="*/ 1210751 w 3619883"/>
              <a:gd name="connsiteY39" fmla="*/ 4128157 h 4297250"/>
              <a:gd name="connsiteX40" fmla="*/ 1271978 w 3619883"/>
              <a:gd name="connsiteY40" fmla="*/ 4128157 h 4297250"/>
              <a:gd name="connsiteX41" fmla="*/ 1271978 w 3619883"/>
              <a:gd name="connsiteY41" fmla="*/ 3951392 h 4297250"/>
              <a:gd name="connsiteX42" fmla="*/ 1094193 w 3619883"/>
              <a:gd name="connsiteY42" fmla="*/ 3951392 h 4297250"/>
              <a:gd name="connsiteX43" fmla="*/ 1094193 w 3619883"/>
              <a:gd name="connsiteY43" fmla="*/ 4128157 h 4297250"/>
              <a:gd name="connsiteX44" fmla="*/ 1140354 w 3619883"/>
              <a:gd name="connsiteY44" fmla="*/ 4128157 h 4297250"/>
              <a:gd name="connsiteX45" fmla="*/ 1140354 w 3619883"/>
              <a:gd name="connsiteY45" fmla="*/ 4275461 h 4297250"/>
              <a:gd name="connsiteX46" fmla="*/ 953807 w 3619883"/>
              <a:gd name="connsiteY46" fmla="*/ 4275461 h 4297250"/>
              <a:gd name="connsiteX47" fmla="*/ 912215 w 3619883"/>
              <a:gd name="connsiteY47" fmla="*/ 4128157 h 4297250"/>
              <a:gd name="connsiteX48" fmla="*/ 961020 w 3619883"/>
              <a:gd name="connsiteY48" fmla="*/ 4128157 h 4297250"/>
              <a:gd name="connsiteX49" fmla="*/ 961020 w 3619883"/>
              <a:gd name="connsiteY49" fmla="*/ 3951392 h 4297250"/>
              <a:gd name="connsiteX50" fmla="*/ 783235 w 3619883"/>
              <a:gd name="connsiteY50" fmla="*/ 3951392 h 4297250"/>
              <a:gd name="connsiteX51" fmla="*/ 783235 w 3619883"/>
              <a:gd name="connsiteY51" fmla="*/ 4128157 h 4297250"/>
              <a:gd name="connsiteX52" fmla="*/ 871024 w 3619883"/>
              <a:gd name="connsiteY52" fmla="*/ 4128157 h 4297250"/>
              <a:gd name="connsiteX53" fmla="*/ 829432 w 3619883"/>
              <a:gd name="connsiteY53" fmla="*/ 4275461 h 4297250"/>
              <a:gd name="connsiteX54" fmla="*/ 611484 w 3619883"/>
              <a:gd name="connsiteY54" fmla="*/ 4275461 h 4297250"/>
              <a:gd name="connsiteX55" fmla="*/ 621247 w 3619883"/>
              <a:gd name="connsiteY55" fmla="*/ 4128157 h 4297250"/>
              <a:gd name="connsiteX56" fmla="*/ 650062 w 3619883"/>
              <a:gd name="connsiteY56" fmla="*/ 4128157 h 4297250"/>
              <a:gd name="connsiteX57" fmla="*/ 650062 w 3619883"/>
              <a:gd name="connsiteY57" fmla="*/ 3951392 h 4297250"/>
              <a:gd name="connsiteX58" fmla="*/ 472277 w 3619883"/>
              <a:gd name="connsiteY58" fmla="*/ 3951392 h 4297250"/>
              <a:gd name="connsiteX59" fmla="*/ 472277 w 3619883"/>
              <a:gd name="connsiteY59" fmla="*/ 4128157 h 4297250"/>
              <a:gd name="connsiteX60" fmla="*/ 522650 w 3619883"/>
              <a:gd name="connsiteY60" fmla="*/ 4128157 h 4297250"/>
              <a:gd name="connsiteX61" fmla="*/ 573998 w 3619883"/>
              <a:gd name="connsiteY61" fmla="*/ 4275461 h 4297250"/>
              <a:gd name="connsiteX62" fmla="*/ 336164 w 3619883"/>
              <a:gd name="connsiteY62" fmla="*/ 4275461 h 4297250"/>
              <a:gd name="connsiteX63" fmla="*/ 294572 w 3619883"/>
              <a:gd name="connsiteY63" fmla="*/ 4128157 h 4297250"/>
              <a:gd name="connsiteX64" fmla="*/ 339106 w 3619883"/>
              <a:gd name="connsiteY64" fmla="*/ 4128157 h 4297250"/>
              <a:gd name="connsiteX65" fmla="*/ 339106 w 3619883"/>
              <a:gd name="connsiteY65" fmla="*/ 3951392 h 4297250"/>
              <a:gd name="connsiteX66" fmla="*/ 161321 w 3619883"/>
              <a:gd name="connsiteY66" fmla="*/ 3951392 h 4297250"/>
              <a:gd name="connsiteX67" fmla="*/ 161321 w 3619883"/>
              <a:gd name="connsiteY67" fmla="*/ 4128157 h 4297250"/>
              <a:gd name="connsiteX68" fmla="*/ 230914 w 3619883"/>
              <a:gd name="connsiteY68" fmla="*/ 4128157 h 4297250"/>
              <a:gd name="connsiteX69" fmla="*/ 189322 w 3619883"/>
              <a:gd name="connsiteY69" fmla="*/ 4275461 h 4297250"/>
              <a:gd name="connsiteX70" fmla="*/ 0 w 3619883"/>
              <a:gd name="connsiteY70" fmla="*/ 4275461 h 4297250"/>
              <a:gd name="connsiteX71" fmla="*/ 0 w 3619883"/>
              <a:gd name="connsiteY71" fmla="*/ 42229 h 4297250"/>
              <a:gd name="connsiteX72" fmla="*/ 42464 w 3619883"/>
              <a:gd name="connsiteY72" fmla="*/ 40518 h 4297250"/>
              <a:gd name="connsiteX73" fmla="*/ 137733 w 3619883"/>
              <a:gd name="connsiteY73" fmla="*/ 35355 h 4297250"/>
              <a:gd name="connsiteX74" fmla="*/ 270565 w 3619883"/>
              <a:gd name="connsiteY74" fmla="*/ 29759 h 4297250"/>
              <a:gd name="connsiteX75" fmla="*/ 479734 w 3619883"/>
              <a:gd name="connsiteY75" fmla="*/ 45455 h 4297250"/>
              <a:gd name="connsiteX76" fmla="*/ 524103 w 3619883"/>
              <a:gd name="connsiteY76" fmla="*/ 41625 h 4297250"/>
              <a:gd name="connsiteX77" fmla="*/ 624416 w 3619883"/>
              <a:gd name="connsiteY77" fmla="*/ 22696 h 4297250"/>
              <a:gd name="connsiteX78" fmla="*/ 657762 w 3619883"/>
              <a:gd name="connsiteY78" fmla="*/ 18351 h 4297250"/>
              <a:gd name="connsiteX79" fmla="*/ 690557 w 3619883"/>
              <a:gd name="connsiteY79" fmla="*/ 25792 h 4297250"/>
              <a:gd name="connsiteX80" fmla="*/ 745123 w 3619883"/>
              <a:gd name="connsiteY80" fmla="*/ 40157 h 4297250"/>
              <a:gd name="connsiteX81" fmla="*/ 789493 w 3619883"/>
              <a:gd name="connsiteY81" fmla="*/ 36327 h 4297250"/>
              <a:gd name="connsiteX82" fmla="*/ 854255 w 3619883"/>
              <a:gd name="connsiteY82" fmla="*/ 68887 h 4297250"/>
              <a:gd name="connsiteX83" fmla="*/ 897520 w 3619883"/>
              <a:gd name="connsiteY83" fmla="*/ 88629 h 4297250"/>
              <a:gd name="connsiteX84" fmla="*/ 940510 w 3619883"/>
              <a:gd name="connsiteY84" fmla="*/ 114265 h 4297250"/>
              <a:gd name="connsiteX85" fmla="*/ 1082712 w 3619883"/>
              <a:gd name="connsiteY85" fmla="*/ 144543 h 4297250"/>
              <a:gd name="connsiteX86" fmla="*/ 1205348 w 3619883"/>
              <a:gd name="connsiteY86" fmla="*/ 120753 h 4297250"/>
              <a:gd name="connsiteX87" fmla="*/ 1271764 w 3619883"/>
              <a:gd name="connsiteY87" fmla="*/ 117956 h 4297250"/>
              <a:gd name="connsiteX88" fmla="*/ 1315583 w 3619883"/>
              <a:gd name="connsiteY88" fmla="*/ 125912 h 4297250"/>
              <a:gd name="connsiteX89" fmla="*/ 1359125 w 3619883"/>
              <a:gd name="connsiteY89" fmla="*/ 139761 h 4297250"/>
              <a:gd name="connsiteX90" fmla="*/ 1391919 w 3619883"/>
              <a:gd name="connsiteY90" fmla="*/ 147202 h 4297250"/>
              <a:gd name="connsiteX91" fmla="*/ 1436563 w 3619883"/>
              <a:gd name="connsiteY91" fmla="*/ 137480 h 4297250"/>
              <a:gd name="connsiteX92" fmla="*/ 1471566 w 3619883"/>
              <a:gd name="connsiteY92" fmla="*/ 97777 h 4297250"/>
              <a:gd name="connsiteX93" fmla="*/ 1505739 w 3619883"/>
              <a:gd name="connsiteY93" fmla="*/ 75753 h 4297250"/>
              <a:gd name="connsiteX94" fmla="*/ 1590891 w 3619883"/>
              <a:gd name="connsiteY94" fmla="*/ 144702 h 4297250"/>
              <a:gd name="connsiteX95" fmla="*/ 1625616 w 3619883"/>
              <a:gd name="connsiteY95" fmla="*/ 110893 h 4297250"/>
              <a:gd name="connsiteX96" fmla="*/ 1658964 w 3619883"/>
              <a:gd name="connsiteY96" fmla="*/ 106547 h 4297250"/>
              <a:gd name="connsiteX97" fmla="*/ 1746598 w 3619883"/>
              <a:gd name="connsiteY97" fmla="*/ 122460 h 4297250"/>
              <a:gd name="connsiteX98" fmla="*/ 1811913 w 3619883"/>
              <a:gd name="connsiteY98" fmla="*/ 143234 h 4297250"/>
              <a:gd name="connsiteX99" fmla="*/ 1856557 w 3619883"/>
              <a:gd name="connsiteY99" fmla="*/ 133511 h 4297250"/>
              <a:gd name="connsiteX100" fmla="*/ 2066003 w 3619883"/>
              <a:gd name="connsiteY100" fmla="*/ 143313 h 4297250"/>
              <a:gd name="connsiteX101" fmla="*/ 2177615 w 3619883"/>
              <a:gd name="connsiteY101" fmla="*/ 119007 h 4297250"/>
              <a:gd name="connsiteX102" fmla="*/ 2255883 w 3619883"/>
              <a:gd name="connsiteY102" fmla="*/ 99047 h 4297250"/>
              <a:gd name="connsiteX103" fmla="*/ 2344622 w 3619883"/>
              <a:gd name="connsiteY103" fmla="*/ 91388 h 4297250"/>
              <a:gd name="connsiteX104" fmla="*/ 2455682 w 3619883"/>
              <a:gd name="connsiteY104" fmla="*/ 78869 h 4297250"/>
              <a:gd name="connsiteX105" fmla="*/ 2632609 w 3619883"/>
              <a:gd name="connsiteY105" fmla="*/ 75338 h 4297250"/>
              <a:gd name="connsiteX106" fmla="*/ 2742291 w 3619883"/>
              <a:gd name="connsiteY106" fmla="*/ 92282 h 4297250"/>
              <a:gd name="connsiteX107" fmla="*/ 2851974 w 3619883"/>
              <a:gd name="connsiteY107" fmla="*/ 109227 h 4297250"/>
              <a:gd name="connsiteX108" fmla="*/ 2907643 w 3619883"/>
              <a:gd name="connsiteY108" fmla="*/ 100020 h 4297250"/>
              <a:gd name="connsiteX109" fmla="*/ 2944022 w 3619883"/>
              <a:gd name="connsiteY109" fmla="*/ 30853 h 4297250"/>
              <a:gd name="connsiteX110" fmla="*/ 3022289 w 3619883"/>
              <a:gd name="connsiteY110" fmla="*/ 10893 h 4297250"/>
              <a:gd name="connsiteX111" fmla="*/ 3054807 w 3619883"/>
              <a:gd name="connsiteY111" fmla="*/ 24226 h 4297250"/>
              <a:gd name="connsiteX112" fmla="*/ 3141892 w 3619883"/>
              <a:gd name="connsiteY112" fmla="*/ 51925 h 4297250"/>
              <a:gd name="connsiteX113" fmla="*/ 3185711 w 3619883"/>
              <a:gd name="connsiteY113" fmla="*/ 59881 h 4297250"/>
              <a:gd name="connsiteX114" fmla="*/ 3219056 w 3619883"/>
              <a:gd name="connsiteY114" fmla="*/ 55536 h 4297250"/>
              <a:gd name="connsiteX115" fmla="*/ 3263425 w 3619883"/>
              <a:gd name="connsiteY115" fmla="*/ 51706 h 4297250"/>
              <a:gd name="connsiteX116" fmla="*/ 3296219 w 3619883"/>
              <a:gd name="connsiteY116" fmla="*/ 59147 h 4297250"/>
              <a:gd name="connsiteX117" fmla="*/ 3319094 w 3619883"/>
              <a:gd name="connsiteY117" fmla="*/ 42500 h 4297250"/>
              <a:gd name="connsiteX118" fmla="*/ 3420511 w 3619883"/>
              <a:gd name="connsiteY118" fmla="*/ 0 h 4297250"/>
              <a:gd name="connsiteX119" fmla="*/ 3453305 w 3619883"/>
              <a:gd name="connsiteY119" fmla="*/ 7440 h 4297250"/>
              <a:gd name="connsiteX120" fmla="*/ 3496571 w 3619883"/>
              <a:gd name="connsiteY120" fmla="*/ 27182 h 4297250"/>
              <a:gd name="connsiteX121" fmla="*/ 3602117 w 3619883"/>
              <a:gd name="connsiteY121" fmla="*/ 132521 h 4297250"/>
              <a:gd name="connsiteX122" fmla="*/ 3619883 w 3619883"/>
              <a:gd name="connsiteY122" fmla="*/ 140049 h 4297250"/>
              <a:gd name="connsiteX123" fmla="*/ 3619883 w 3619883"/>
              <a:gd name="connsiteY12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338025 w 3619883"/>
              <a:gd name="connsiteY9" fmla="*/ 4128157 h 4297250"/>
              <a:gd name="connsiteX10" fmla="*/ 2150155 w 3619883"/>
              <a:gd name="connsiteY10" fmla="*/ 4275461 h 4297250"/>
              <a:gd name="connsiteX11" fmla="*/ 2150155 w 3619883"/>
              <a:gd name="connsiteY11" fmla="*/ 4128157 h 4297250"/>
              <a:gd name="connsiteX12" fmla="*/ 2204852 w 3619883"/>
              <a:gd name="connsiteY12" fmla="*/ 4128157 h 4297250"/>
              <a:gd name="connsiteX13" fmla="*/ 2204852 w 3619883"/>
              <a:gd name="connsiteY13" fmla="*/ 3951392 h 4297250"/>
              <a:gd name="connsiteX14" fmla="*/ 2027068 w 3619883"/>
              <a:gd name="connsiteY14" fmla="*/ 3951392 h 4297250"/>
              <a:gd name="connsiteX15" fmla="*/ 2027068 w 3619883"/>
              <a:gd name="connsiteY15" fmla="*/ 4128157 h 4297250"/>
              <a:gd name="connsiteX16" fmla="*/ 2079759 w 3619883"/>
              <a:gd name="connsiteY16" fmla="*/ 4128157 h 4297250"/>
              <a:gd name="connsiteX17" fmla="*/ 2079759 w 3619883"/>
              <a:gd name="connsiteY17" fmla="*/ 4275461 h 4297250"/>
              <a:gd name="connsiteX18" fmla="*/ 1824703 w 3619883"/>
              <a:gd name="connsiteY18" fmla="*/ 4275461 h 4297250"/>
              <a:gd name="connsiteX19" fmla="*/ 1834468 w 3619883"/>
              <a:gd name="connsiteY19" fmla="*/ 4128157 h 4297250"/>
              <a:gd name="connsiteX20" fmla="*/ 1893894 w 3619883"/>
              <a:gd name="connsiteY20" fmla="*/ 4128157 h 4297250"/>
              <a:gd name="connsiteX21" fmla="*/ 1893894 w 3619883"/>
              <a:gd name="connsiteY21" fmla="*/ 3951392 h 4297250"/>
              <a:gd name="connsiteX22" fmla="*/ 1716110 w 3619883"/>
              <a:gd name="connsiteY22" fmla="*/ 3951392 h 4297250"/>
              <a:gd name="connsiteX23" fmla="*/ 1716110 w 3619883"/>
              <a:gd name="connsiteY23" fmla="*/ 4006431 h 4297250"/>
              <a:gd name="connsiteX24" fmla="*/ 1703447 w 3619883"/>
              <a:gd name="connsiteY24" fmla="*/ 4007960 h 4297250"/>
              <a:gd name="connsiteX25" fmla="*/ 1716110 w 3619883"/>
              <a:gd name="connsiteY25" fmla="*/ 4044284 h 4297250"/>
              <a:gd name="connsiteX26" fmla="*/ 1716110 w 3619883"/>
              <a:gd name="connsiteY26" fmla="*/ 4128157 h 4297250"/>
              <a:gd name="connsiteX27" fmla="*/ 1745346 w 3619883"/>
              <a:gd name="connsiteY27" fmla="*/ 4128157 h 4297250"/>
              <a:gd name="connsiteX28" fmla="*/ 1796694 w 3619883"/>
              <a:gd name="connsiteY28" fmla="*/ 4275461 h 4297250"/>
              <a:gd name="connsiteX29" fmla="*/ 1558844 w 3619883"/>
              <a:gd name="connsiteY29" fmla="*/ 4275461 h 4297250"/>
              <a:gd name="connsiteX30" fmla="*/ 1517252 w 3619883"/>
              <a:gd name="connsiteY30" fmla="*/ 4128157 h 4297250"/>
              <a:gd name="connsiteX31" fmla="*/ 1582936 w 3619883"/>
              <a:gd name="connsiteY31" fmla="*/ 4128157 h 4297250"/>
              <a:gd name="connsiteX32" fmla="*/ 1582936 w 3619883"/>
              <a:gd name="connsiteY32" fmla="*/ 3951392 h 4297250"/>
              <a:gd name="connsiteX33" fmla="*/ 1405151 w 3619883"/>
              <a:gd name="connsiteY33" fmla="*/ 3951392 h 4297250"/>
              <a:gd name="connsiteX34" fmla="*/ 1405151 w 3619883"/>
              <a:gd name="connsiteY34" fmla="*/ 4128157 h 4297250"/>
              <a:gd name="connsiteX35" fmla="*/ 1468988 w 3619883"/>
              <a:gd name="connsiteY35" fmla="*/ 4128157 h 4297250"/>
              <a:gd name="connsiteX36" fmla="*/ 1427396 w 3619883"/>
              <a:gd name="connsiteY36" fmla="*/ 4275461 h 4297250"/>
              <a:gd name="connsiteX37" fmla="*/ 1210751 w 3619883"/>
              <a:gd name="connsiteY37" fmla="*/ 4275461 h 4297250"/>
              <a:gd name="connsiteX38" fmla="*/ 1210751 w 3619883"/>
              <a:gd name="connsiteY38" fmla="*/ 4128157 h 4297250"/>
              <a:gd name="connsiteX39" fmla="*/ 1271978 w 3619883"/>
              <a:gd name="connsiteY39" fmla="*/ 4128157 h 4297250"/>
              <a:gd name="connsiteX40" fmla="*/ 1271978 w 3619883"/>
              <a:gd name="connsiteY40" fmla="*/ 3951392 h 4297250"/>
              <a:gd name="connsiteX41" fmla="*/ 1094193 w 3619883"/>
              <a:gd name="connsiteY41" fmla="*/ 3951392 h 4297250"/>
              <a:gd name="connsiteX42" fmla="*/ 1094193 w 3619883"/>
              <a:gd name="connsiteY42" fmla="*/ 4128157 h 4297250"/>
              <a:gd name="connsiteX43" fmla="*/ 1140354 w 3619883"/>
              <a:gd name="connsiteY43" fmla="*/ 4128157 h 4297250"/>
              <a:gd name="connsiteX44" fmla="*/ 1140354 w 3619883"/>
              <a:gd name="connsiteY44" fmla="*/ 4275461 h 4297250"/>
              <a:gd name="connsiteX45" fmla="*/ 953807 w 3619883"/>
              <a:gd name="connsiteY45" fmla="*/ 4275461 h 4297250"/>
              <a:gd name="connsiteX46" fmla="*/ 912215 w 3619883"/>
              <a:gd name="connsiteY46" fmla="*/ 4128157 h 4297250"/>
              <a:gd name="connsiteX47" fmla="*/ 961020 w 3619883"/>
              <a:gd name="connsiteY47" fmla="*/ 4128157 h 4297250"/>
              <a:gd name="connsiteX48" fmla="*/ 961020 w 3619883"/>
              <a:gd name="connsiteY48" fmla="*/ 3951392 h 4297250"/>
              <a:gd name="connsiteX49" fmla="*/ 783235 w 3619883"/>
              <a:gd name="connsiteY49" fmla="*/ 3951392 h 4297250"/>
              <a:gd name="connsiteX50" fmla="*/ 783235 w 3619883"/>
              <a:gd name="connsiteY50" fmla="*/ 4128157 h 4297250"/>
              <a:gd name="connsiteX51" fmla="*/ 871024 w 3619883"/>
              <a:gd name="connsiteY51" fmla="*/ 4128157 h 4297250"/>
              <a:gd name="connsiteX52" fmla="*/ 829432 w 3619883"/>
              <a:gd name="connsiteY52" fmla="*/ 4275461 h 4297250"/>
              <a:gd name="connsiteX53" fmla="*/ 611484 w 3619883"/>
              <a:gd name="connsiteY53" fmla="*/ 4275461 h 4297250"/>
              <a:gd name="connsiteX54" fmla="*/ 621247 w 3619883"/>
              <a:gd name="connsiteY54" fmla="*/ 4128157 h 4297250"/>
              <a:gd name="connsiteX55" fmla="*/ 650062 w 3619883"/>
              <a:gd name="connsiteY55" fmla="*/ 4128157 h 4297250"/>
              <a:gd name="connsiteX56" fmla="*/ 650062 w 3619883"/>
              <a:gd name="connsiteY56" fmla="*/ 3951392 h 4297250"/>
              <a:gd name="connsiteX57" fmla="*/ 472277 w 3619883"/>
              <a:gd name="connsiteY57" fmla="*/ 3951392 h 4297250"/>
              <a:gd name="connsiteX58" fmla="*/ 472277 w 3619883"/>
              <a:gd name="connsiteY58" fmla="*/ 4128157 h 4297250"/>
              <a:gd name="connsiteX59" fmla="*/ 522650 w 3619883"/>
              <a:gd name="connsiteY59" fmla="*/ 4128157 h 4297250"/>
              <a:gd name="connsiteX60" fmla="*/ 573998 w 3619883"/>
              <a:gd name="connsiteY60" fmla="*/ 4275461 h 4297250"/>
              <a:gd name="connsiteX61" fmla="*/ 336164 w 3619883"/>
              <a:gd name="connsiteY61" fmla="*/ 4275461 h 4297250"/>
              <a:gd name="connsiteX62" fmla="*/ 294572 w 3619883"/>
              <a:gd name="connsiteY62" fmla="*/ 4128157 h 4297250"/>
              <a:gd name="connsiteX63" fmla="*/ 339106 w 3619883"/>
              <a:gd name="connsiteY63" fmla="*/ 4128157 h 4297250"/>
              <a:gd name="connsiteX64" fmla="*/ 339106 w 3619883"/>
              <a:gd name="connsiteY64" fmla="*/ 3951392 h 4297250"/>
              <a:gd name="connsiteX65" fmla="*/ 161321 w 3619883"/>
              <a:gd name="connsiteY65" fmla="*/ 3951392 h 4297250"/>
              <a:gd name="connsiteX66" fmla="*/ 161321 w 3619883"/>
              <a:gd name="connsiteY66" fmla="*/ 4128157 h 4297250"/>
              <a:gd name="connsiteX67" fmla="*/ 230914 w 3619883"/>
              <a:gd name="connsiteY67" fmla="*/ 4128157 h 4297250"/>
              <a:gd name="connsiteX68" fmla="*/ 189322 w 3619883"/>
              <a:gd name="connsiteY68" fmla="*/ 4275461 h 4297250"/>
              <a:gd name="connsiteX69" fmla="*/ 0 w 3619883"/>
              <a:gd name="connsiteY69" fmla="*/ 4275461 h 4297250"/>
              <a:gd name="connsiteX70" fmla="*/ 0 w 3619883"/>
              <a:gd name="connsiteY70" fmla="*/ 42229 h 4297250"/>
              <a:gd name="connsiteX71" fmla="*/ 42464 w 3619883"/>
              <a:gd name="connsiteY71" fmla="*/ 40518 h 4297250"/>
              <a:gd name="connsiteX72" fmla="*/ 137733 w 3619883"/>
              <a:gd name="connsiteY72" fmla="*/ 35355 h 4297250"/>
              <a:gd name="connsiteX73" fmla="*/ 270565 w 3619883"/>
              <a:gd name="connsiteY73" fmla="*/ 29759 h 4297250"/>
              <a:gd name="connsiteX74" fmla="*/ 479734 w 3619883"/>
              <a:gd name="connsiteY74" fmla="*/ 45455 h 4297250"/>
              <a:gd name="connsiteX75" fmla="*/ 524103 w 3619883"/>
              <a:gd name="connsiteY75" fmla="*/ 41625 h 4297250"/>
              <a:gd name="connsiteX76" fmla="*/ 624416 w 3619883"/>
              <a:gd name="connsiteY76" fmla="*/ 22696 h 4297250"/>
              <a:gd name="connsiteX77" fmla="*/ 657762 w 3619883"/>
              <a:gd name="connsiteY77" fmla="*/ 18351 h 4297250"/>
              <a:gd name="connsiteX78" fmla="*/ 690557 w 3619883"/>
              <a:gd name="connsiteY78" fmla="*/ 25792 h 4297250"/>
              <a:gd name="connsiteX79" fmla="*/ 745123 w 3619883"/>
              <a:gd name="connsiteY79" fmla="*/ 40157 h 4297250"/>
              <a:gd name="connsiteX80" fmla="*/ 789493 w 3619883"/>
              <a:gd name="connsiteY80" fmla="*/ 36327 h 4297250"/>
              <a:gd name="connsiteX81" fmla="*/ 854255 w 3619883"/>
              <a:gd name="connsiteY81" fmla="*/ 68887 h 4297250"/>
              <a:gd name="connsiteX82" fmla="*/ 897520 w 3619883"/>
              <a:gd name="connsiteY82" fmla="*/ 88629 h 4297250"/>
              <a:gd name="connsiteX83" fmla="*/ 940510 w 3619883"/>
              <a:gd name="connsiteY83" fmla="*/ 114265 h 4297250"/>
              <a:gd name="connsiteX84" fmla="*/ 1082712 w 3619883"/>
              <a:gd name="connsiteY84" fmla="*/ 144543 h 4297250"/>
              <a:gd name="connsiteX85" fmla="*/ 1205348 w 3619883"/>
              <a:gd name="connsiteY85" fmla="*/ 120753 h 4297250"/>
              <a:gd name="connsiteX86" fmla="*/ 1271764 w 3619883"/>
              <a:gd name="connsiteY86" fmla="*/ 117956 h 4297250"/>
              <a:gd name="connsiteX87" fmla="*/ 1315583 w 3619883"/>
              <a:gd name="connsiteY87" fmla="*/ 125912 h 4297250"/>
              <a:gd name="connsiteX88" fmla="*/ 1359125 w 3619883"/>
              <a:gd name="connsiteY88" fmla="*/ 139761 h 4297250"/>
              <a:gd name="connsiteX89" fmla="*/ 1391919 w 3619883"/>
              <a:gd name="connsiteY89" fmla="*/ 147202 h 4297250"/>
              <a:gd name="connsiteX90" fmla="*/ 1436563 w 3619883"/>
              <a:gd name="connsiteY90" fmla="*/ 137480 h 4297250"/>
              <a:gd name="connsiteX91" fmla="*/ 1471566 w 3619883"/>
              <a:gd name="connsiteY91" fmla="*/ 97777 h 4297250"/>
              <a:gd name="connsiteX92" fmla="*/ 1505739 w 3619883"/>
              <a:gd name="connsiteY92" fmla="*/ 75753 h 4297250"/>
              <a:gd name="connsiteX93" fmla="*/ 1590891 w 3619883"/>
              <a:gd name="connsiteY93" fmla="*/ 144702 h 4297250"/>
              <a:gd name="connsiteX94" fmla="*/ 1625616 w 3619883"/>
              <a:gd name="connsiteY94" fmla="*/ 110893 h 4297250"/>
              <a:gd name="connsiteX95" fmla="*/ 1658964 w 3619883"/>
              <a:gd name="connsiteY95" fmla="*/ 106547 h 4297250"/>
              <a:gd name="connsiteX96" fmla="*/ 1746598 w 3619883"/>
              <a:gd name="connsiteY96" fmla="*/ 122460 h 4297250"/>
              <a:gd name="connsiteX97" fmla="*/ 1811913 w 3619883"/>
              <a:gd name="connsiteY97" fmla="*/ 143234 h 4297250"/>
              <a:gd name="connsiteX98" fmla="*/ 1856557 w 3619883"/>
              <a:gd name="connsiteY98" fmla="*/ 133511 h 4297250"/>
              <a:gd name="connsiteX99" fmla="*/ 2066003 w 3619883"/>
              <a:gd name="connsiteY99" fmla="*/ 143313 h 4297250"/>
              <a:gd name="connsiteX100" fmla="*/ 2177615 w 3619883"/>
              <a:gd name="connsiteY100" fmla="*/ 119007 h 4297250"/>
              <a:gd name="connsiteX101" fmla="*/ 2255883 w 3619883"/>
              <a:gd name="connsiteY101" fmla="*/ 99047 h 4297250"/>
              <a:gd name="connsiteX102" fmla="*/ 2344622 w 3619883"/>
              <a:gd name="connsiteY102" fmla="*/ 91388 h 4297250"/>
              <a:gd name="connsiteX103" fmla="*/ 2455682 w 3619883"/>
              <a:gd name="connsiteY103" fmla="*/ 78869 h 4297250"/>
              <a:gd name="connsiteX104" fmla="*/ 2632609 w 3619883"/>
              <a:gd name="connsiteY104" fmla="*/ 75338 h 4297250"/>
              <a:gd name="connsiteX105" fmla="*/ 2742291 w 3619883"/>
              <a:gd name="connsiteY105" fmla="*/ 92282 h 4297250"/>
              <a:gd name="connsiteX106" fmla="*/ 2851974 w 3619883"/>
              <a:gd name="connsiteY106" fmla="*/ 109227 h 4297250"/>
              <a:gd name="connsiteX107" fmla="*/ 2907643 w 3619883"/>
              <a:gd name="connsiteY107" fmla="*/ 100020 h 4297250"/>
              <a:gd name="connsiteX108" fmla="*/ 2944022 w 3619883"/>
              <a:gd name="connsiteY108" fmla="*/ 30853 h 4297250"/>
              <a:gd name="connsiteX109" fmla="*/ 3022289 w 3619883"/>
              <a:gd name="connsiteY109" fmla="*/ 10893 h 4297250"/>
              <a:gd name="connsiteX110" fmla="*/ 3054807 w 3619883"/>
              <a:gd name="connsiteY110" fmla="*/ 24226 h 4297250"/>
              <a:gd name="connsiteX111" fmla="*/ 3141892 w 3619883"/>
              <a:gd name="connsiteY111" fmla="*/ 51925 h 4297250"/>
              <a:gd name="connsiteX112" fmla="*/ 3185711 w 3619883"/>
              <a:gd name="connsiteY112" fmla="*/ 59881 h 4297250"/>
              <a:gd name="connsiteX113" fmla="*/ 3219056 w 3619883"/>
              <a:gd name="connsiteY113" fmla="*/ 55536 h 4297250"/>
              <a:gd name="connsiteX114" fmla="*/ 3263425 w 3619883"/>
              <a:gd name="connsiteY114" fmla="*/ 51706 h 4297250"/>
              <a:gd name="connsiteX115" fmla="*/ 3296219 w 3619883"/>
              <a:gd name="connsiteY115" fmla="*/ 59147 h 4297250"/>
              <a:gd name="connsiteX116" fmla="*/ 3319094 w 3619883"/>
              <a:gd name="connsiteY116" fmla="*/ 42500 h 4297250"/>
              <a:gd name="connsiteX117" fmla="*/ 3420511 w 3619883"/>
              <a:gd name="connsiteY117" fmla="*/ 0 h 4297250"/>
              <a:gd name="connsiteX118" fmla="*/ 3453305 w 3619883"/>
              <a:gd name="connsiteY118" fmla="*/ 7440 h 4297250"/>
              <a:gd name="connsiteX119" fmla="*/ 3496571 w 3619883"/>
              <a:gd name="connsiteY119" fmla="*/ 27182 h 4297250"/>
              <a:gd name="connsiteX120" fmla="*/ 3602117 w 3619883"/>
              <a:gd name="connsiteY120" fmla="*/ 132521 h 4297250"/>
              <a:gd name="connsiteX121" fmla="*/ 3619883 w 3619883"/>
              <a:gd name="connsiteY121" fmla="*/ 140049 h 4297250"/>
              <a:gd name="connsiteX122" fmla="*/ 3619883 w 3619883"/>
              <a:gd name="connsiteY12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204852 w 3619883"/>
              <a:gd name="connsiteY12" fmla="*/ 3951392 h 4297250"/>
              <a:gd name="connsiteX13" fmla="*/ 2027068 w 3619883"/>
              <a:gd name="connsiteY13" fmla="*/ 3951392 h 4297250"/>
              <a:gd name="connsiteX14" fmla="*/ 2027068 w 3619883"/>
              <a:gd name="connsiteY14" fmla="*/ 4128157 h 4297250"/>
              <a:gd name="connsiteX15" fmla="*/ 2079759 w 3619883"/>
              <a:gd name="connsiteY15" fmla="*/ 4128157 h 4297250"/>
              <a:gd name="connsiteX16" fmla="*/ 2079759 w 3619883"/>
              <a:gd name="connsiteY16" fmla="*/ 4275461 h 4297250"/>
              <a:gd name="connsiteX17" fmla="*/ 1824703 w 3619883"/>
              <a:gd name="connsiteY17" fmla="*/ 4275461 h 4297250"/>
              <a:gd name="connsiteX18" fmla="*/ 1834468 w 3619883"/>
              <a:gd name="connsiteY18" fmla="*/ 4128157 h 4297250"/>
              <a:gd name="connsiteX19" fmla="*/ 1893894 w 3619883"/>
              <a:gd name="connsiteY19" fmla="*/ 4128157 h 4297250"/>
              <a:gd name="connsiteX20" fmla="*/ 1893894 w 3619883"/>
              <a:gd name="connsiteY20" fmla="*/ 3951392 h 4297250"/>
              <a:gd name="connsiteX21" fmla="*/ 1716110 w 3619883"/>
              <a:gd name="connsiteY21" fmla="*/ 3951392 h 4297250"/>
              <a:gd name="connsiteX22" fmla="*/ 1716110 w 3619883"/>
              <a:gd name="connsiteY22" fmla="*/ 4006431 h 4297250"/>
              <a:gd name="connsiteX23" fmla="*/ 1703447 w 3619883"/>
              <a:gd name="connsiteY23" fmla="*/ 4007960 h 4297250"/>
              <a:gd name="connsiteX24" fmla="*/ 1716110 w 3619883"/>
              <a:gd name="connsiteY24" fmla="*/ 4044284 h 4297250"/>
              <a:gd name="connsiteX25" fmla="*/ 1716110 w 3619883"/>
              <a:gd name="connsiteY25" fmla="*/ 4128157 h 4297250"/>
              <a:gd name="connsiteX26" fmla="*/ 1745346 w 3619883"/>
              <a:gd name="connsiteY26" fmla="*/ 4128157 h 4297250"/>
              <a:gd name="connsiteX27" fmla="*/ 1796694 w 3619883"/>
              <a:gd name="connsiteY27" fmla="*/ 4275461 h 4297250"/>
              <a:gd name="connsiteX28" fmla="*/ 1558844 w 3619883"/>
              <a:gd name="connsiteY28" fmla="*/ 4275461 h 4297250"/>
              <a:gd name="connsiteX29" fmla="*/ 1517252 w 3619883"/>
              <a:gd name="connsiteY29" fmla="*/ 4128157 h 4297250"/>
              <a:gd name="connsiteX30" fmla="*/ 1582936 w 3619883"/>
              <a:gd name="connsiteY30" fmla="*/ 4128157 h 4297250"/>
              <a:gd name="connsiteX31" fmla="*/ 1582936 w 3619883"/>
              <a:gd name="connsiteY31" fmla="*/ 3951392 h 4297250"/>
              <a:gd name="connsiteX32" fmla="*/ 1405151 w 3619883"/>
              <a:gd name="connsiteY32" fmla="*/ 3951392 h 4297250"/>
              <a:gd name="connsiteX33" fmla="*/ 1405151 w 3619883"/>
              <a:gd name="connsiteY33" fmla="*/ 4128157 h 4297250"/>
              <a:gd name="connsiteX34" fmla="*/ 1468988 w 3619883"/>
              <a:gd name="connsiteY34" fmla="*/ 4128157 h 4297250"/>
              <a:gd name="connsiteX35" fmla="*/ 1427396 w 3619883"/>
              <a:gd name="connsiteY35" fmla="*/ 4275461 h 4297250"/>
              <a:gd name="connsiteX36" fmla="*/ 1210751 w 3619883"/>
              <a:gd name="connsiteY36" fmla="*/ 4275461 h 4297250"/>
              <a:gd name="connsiteX37" fmla="*/ 1210751 w 3619883"/>
              <a:gd name="connsiteY37" fmla="*/ 4128157 h 4297250"/>
              <a:gd name="connsiteX38" fmla="*/ 1271978 w 3619883"/>
              <a:gd name="connsiteY38" fmla="*/ 4128157 h 4297250"/>
              <a:gd name="connsiteX39" fmla="*/ 1271978 w 3619883"/>
              <a:gd name="connsiteY39" fmla="*/ 3951392 h 4297250"/>
              <a:gd name="connsiteX40" fmla="*/ 1094193 w 3619883"/>
              <a:gd name="connsiteY40" fmla="*/ 3951392 h 4297250"/>
              <a:gd name="connsiteX41" fmla="*/ 1094193 w 3619883"/>
              <a:gd name="connsiteY41" fmla="*/ 4128157 h 4297250"/>
              <a:gd name="connsiteX42" fmla="*/ 1140354 w 3619883"/>
              <a:gd name="connsiteY42" fmla="*/ 4128157 h 4297250"/>
              <a:gd name="connsiteX43" fmla="*/ 1140354 w 3619883"/>
              <a:gd name="connsiteY43" fmla="*/ 4275461 h 4297250"/>
              <a:gd name="connsiteX44" fmla="*/ 953807 w 3619883"/>
              <a:gd name="connsiteY44" fmla="*/ 4275461 h 4297250"/>
              <a:gd name="connsiteX45" fmla="*/ 912215 w 3619883"/>
              <a:gd name="connsiteY45" fmla="*/ 4128157 h 4297250"/>
              <a:gd name="connsiteX46" fmla="*/ 961020 w 3619883"/>
              <a:gd name="connsiteY46" fmla="*/ 4128157 h 4297250"/>
              <a:gd name="connsiteX47" fmla="*/ 961020 w 3619883"/>
              <a:gd name="connsiteY47" fmla="*/ 3951392 h 4297250"/>
              <a:gd name="connsiteX48" fmla="*/ 783235 w 3619883"/>
              <a:gd name="connsiteY48" fmla="*/ 3951392 h 4297250"/>
              <a:gd name="connsiteX49" fmla="*/ 783235 w 3619883"/>
              <a:gd name="connsiteY49" fmla="*/ 4128157 h 4297250"/>
              <a:gd name="connsiteX50" fmla="*/ 871024 w 3619883"/>
              <a:gd name="connsiteY50" fmla="*/ 4128157 h 4297250"/>
              <a:gd name="connsiteX51" fmla="*/ 829432 w 3619883"/>
              <a:gd name="connsiteY51" fmla="*/ 4275461 h 4297250"/>
              <a:gd name="connsiteX52" fmla="*/ 611484 w 3619883"/>
              <a:gd name="connsiteY52" fmla="*/ 4275461 h 4297250"/>
              <a:gd name="connsiteX53" fmla="*/ 621247 w 3619883"/>
              <a:gd name="connsiteY53" fmla="*/ 4128157 h 4297250"/>
              <a:gd name="connsiteX54" fmla="*/ 650062 w 3619883"/>
              <a:gd name="connsiteY54" fmla="*/ 4128157 h 4297250"/>
              <a:gd name="connsiteX55" fmla="*/ 650062 w 3619883"/>
              <a:gd name="connsiteY55" fmla="*/ 3951392 h 4297250"/>
              <a:gd name="connsiteX56" fmla="*/ 472277 w 3619883"/>
              <a:gd name="connsiteY56" fmla="*/ 3951392 h 4297250"/>
              <a:gd name="connsiteX57" fmla="*/ 472277 w 3619883"/>
              <a:gd name="connsiteY57" fmla="*/ 4128157 h 4297250"/>
              <a:gd name="connsiteX58" fmla="*/ 522650 w 3619883"/>
              <a:gd name="connsiteY58" fmla="*/ 4128157 h 4297250"/>
              <a:gd name="connsiteX59" fmla="*/ 573998 w 3619883"/>
              <a:gd name="connsiteY59" fmla="*/ 4275461 h 4297250"/>
              <a:gd name="connsiteX60" fmla="*/ 336164 w 3619883"/>
              <a:gd name="connsiteY60" fmla="*/ 4275461 h 4297250"/>
              <a:gd name="connsiteX61" fmla="*/ 294572 w 3619883"/>
              <a:gd name="connsiteY61" fmla="*/ 4128157 h 4297250"/>
              <a:gd name="connsiteX62" fmla="*/ 339106 w 3619883"/>
              <a:gd name="connsiteY62" fmla="*/ 4128157 h 4297250"/>
              <a:gd name="connsiteX63" fmla="*/ 339106 w 3619883"/>
              <a:gd name="connsiteY63" fmla="*/ 3951392 h 4297250"/>
              <a:gd name="connsiteX64" fmla="*/ 161321 w 3619883"/>
              <a:gd name="connsiteY64" fmla="*/ 3951392 h 4297250"/>
              <a:gd name="connsiteX65" fmla="*/ 161321 w 3619883"/>
              <a:gd name="connsiteY65" fmla="*/ 4128157 h 4297250"/>
              <a:gd name="connsiteX66" fmla="*/ 230914 w 3619883"/>
              <a:gd name="connsiteY66" fmla="*/ 4128157 h 4297250"/>
              <a:gd name="connsiteX67" fmla="*/ 189322 w 3619883"/>
              <a:gd name="connsiteY67" fmla="*/ 4275461 h 4297250"/>
              <a:gd name="connsiteX68" fmla="*/ 0 w 3619883"/>
              <a:gd name="connsiteY68" fmla="*/ 4275461 h 4297250"/>
              <a:gd name="connsiteX69" fmla="*/ 0 w 3619883"/>
              <a:gd name="connsiteY69" fmla="*/ 42229 h 4297250"/>
              <a:gd name="connsiteX70" fmla="*/ 42464 w 3619883"/>
              <a:gd name="connsiteY70" fmla="*/ 40518 h 4297250"/>
              <a:gd name="connsiteX71" fmla="*/ 137733 w 3619883"/>
              <a:gd name="connsiteY71" fmla="*/ 35355 h 4297250"/>
              <a:gd name="connsiteX72" fmla="*/ 270565 w 3619883"/>
              <a:gd name="connsiteY72" fmla="*/ 29759 h 4297250"/>
              <a:gd name="connsiteX73" fmla="*/ 479734 w 3619883"/>
              <a:gd name="connsiteY73" fmla="*/ 45455 h 4297250"/>
              <a:gd name="connsiteX74" fmla="*/ 524103 w 3619883"/>
              <a:gd name="connsiteY74" fmla="*/ 41625 h 4297250"/>
              <a:gd name="connsiteX75" fmla="*/ 624416 w 3619883"/>
              <a:gd name="connsiteY75" fmla="*/ 22696 h 4297250"/>
              <a:gd name="connsiteX76" fmla="*/ 657762 w 3619883"/>
              <a:gd name="connsiteY76" fmla="*/ 18351 h 4297250"/>
              <a:gd name="connsiteX77" fmla="*/ 690557 w 3619883"/>
              <a:gd name="connsiteY77" fmla="*/ 25792 h 4297250"/>
              <a:gd name="connsiteX78" fmla="*/ 745123 w 3619883"/>
              <a:gd name="connsiteY78" fmla="*/ 40157 h 4297250"/>
              <a:gd name="connsiteX79" fmla="*/ 789493 w 3619883"/>
              <a:gd name="connsiteY79" fmla="*/ 36327 h 4297250"/>
              <a:gd name="connsiteX80" fmla="*/ 854255 w 3619883"/>
              <a:gd name="connsiteY80" fmla="*/ 68887 h 4297250"/>
              <a:gd name="connsiteX81" fmla="*/ 897520 w 3619883"/>
              <a:gd name="connsiteY81" fmla="*/ 88629 h 4297250"/>
              <a:gd name="connsiteX82" fmla="*/ 940510 w 3619883"/>
              <a:gd name="connsiteY82" fmla="*/ 114265 h 4297250"/>
              <a:gd name="connsiteX83" fmla="*/ 1082712 w 3619883"/>
              <a:gd name="connsiteY83" fmla="*/ 144543 h 4297250"/>
              <a:gd name="connsiteX84" fmla="*/ 1205348 w 3619883"/>
              <a:gd name="connsiteY84" fmla="*/ 120753 h 4297250"/>
              <a:gd name="connsiteX85" fmla="*/ 1271764 w 3619883"/>
              <a:gd name="connsiteY85" fmla="*/ 117956 h 4297250"/>
              <a:gd name="connsiteX86" fmla="*/ 1315583 w 3619883"/>
              <a:gd name="connsiteY86" fmla="*/ 125912 h 4297250"/>
              <a:gd name="connsiteX87" fmla="*/ 1359125 w 3619883"/>
              <a:gd name="connsiteY87" fmla="*/ 139761 h 4297250"/>
              <a:gd name="connsiteX88" fmla="*/ 1391919 w 3619883"/>
              <a:gd name="connsiteY88" fmla="*/ 147202 h 4297250"/>
              <a:gd name="connsiteX89" fmla="*/ 1436563 w 3619883"/>
              <a:gd name="connsiteY89" fmla="*/ 137480 h 4297250"/>
              <a:gd name="connsiteX90" fmla="*/ 1471566 w 3619883"/>
              <a:gd name="connsiteY90" fmla="*/ 97777 h 4297250"/>
              <a:gd name="connsiteX91" fmla="*/ 1505739 w 3619883"/>
              <a:gd name="connsiteY91" fmla="*/ 75753 h 4297250"/>
              <a:gd name="connsiteX92" fmla="*/ 1590891 w 3619883"/>
              <a:gd name="connsiteY92" fmla="*/ 144702 h 4297250"/>
              <a:gd name="connsiteX93" fmla="*/ 1625616 w 3619883"/>
              <a:gd name="connsiteY93" fmla="*/ 110893 h 4297250"/>
              <a:gd name="connsiteX94" fmla="*/ 1658964 w 3619883"/>
              <a:gd name="connsiteY94" fmla="*/ 106547 h 4297250"/>
              <a:gd name="connsiteX95" fmla="*/ 1746598 w 3619883"/>
              <a:gd name="connsiteY95" fmla="*/ 122460 h 4297250"/>
              <a:gd name="connsiteX96" fmla="*/ 1811913 w 3619883"/>
              <a:gd name="connsiteY96" fmla="*/ 143234 h 4297250"/>
              <a:gd name="connsiteX97" fmla="*/ 1856557 w 3619883"/>
              <a:gd name="connsiteY97" fmla="*/ 133511 h 4297250"/>
              <a:gd name="connsiteX98" fmla="*/ 2066003 w 3619883"/>
              <a:gd name="connsiteY98" fmla="*/ 143313 h 4297250"/>
              <a:gd name="connsiteX99" fmla="*/ 2177615 w 3619883"/>
              <a:gd name="connsiteY99" fmla="*/ 119007 h 4297250"/>
              <a:gd name="connsiteX100" fmla="*/ 2255883 w 3619883"/>
              <a:gd name="connsiteY100" fmla="*/ 99047 h 4297250"/>
              <a:gd name="connsiteX101" fmla="*/ 2344622 w 3619883"/>
              <a:gd name="connsiteY101" fmla="*/ 91388 h 4297250"/>
              <a:gd name="connsiteX102" fmla="*/ 2455682 w 3619883"/>
              <a:gd name="connsiteY102" fmla="*/ 78869 h 4297250"/>
              <a:gd name="connsiteX103" fmla="*/ 2632609 w 3619883"/>
              <a:gd name="connsiteY103" fmla="*/ 75338 h 4297250"/>
              <a:gd name="connsiteX104" fmla="*/ 2742291 w 3619883"/>
              <a:gd name="connsiteY104" fmla="*/ 92282 h 4297250"/>
              <a:gd name="connsiteX105" fmla="*/ 2851974 w 3619883"/>
              <a:gd name="connsiteY105" fmla="*/ 109227 h 4297250"/>
              <a:gd name="connsiteX106" fmla="*/ 2907643 w 3619883"/>
              <a:gd name="connsiteY106" fmla="*/ 100020 h 4297250"/>
              <a:gd name="connsiteX107" fmla="*/ 2944022 w 3619883"/>
              <a:gd name="connsiteY107" fmla="*/ 30853 h 4297250"/>
              <a:gd name="connsiteX108" fmla="*/ 3022289 w 3619883"/>
              <a:gd name="connsiteY108" fmla="*/ 10893 h 4297250"/>
              <a:gd name="connsiteX109" fmla="*/ 3054807 w 3619883"/>
              <a:gd name="connsiteY109" fmla="*/ 24226 h 4297250"/>
              <a:gd name="connsiteX110" fmla="*/ 3141892 w 3619883"/>
              <a:gd name="connsiteY110" fmla="*/ 51925 h 4297250"/>
              <a:gd name="connsiteX111" fmla="*/ 3185711 w 3619883"/>
              <a:gd name="connsiteY111" fmla="*/ 59881 h 4297250"/>
              <a:gd name="connsiteX112" fmla="*/ 3219056 w 3619883"/>
              <a:gd name="connsiteY112" fmla="*/ 55536 h 4297250"/>
              <a:gd name="connsiteX113" fmla="*/ 3263425 w 3619883"/>
              <a:gd name="connsiteY113" fmla="*/ 51706 h 4297250"/>
              <a:gd name="connsiteX114" fmla="*/ 3296219 w 3619883"/>
              <a:gd name="connsiteY114" fmla="*/ 59147 h 4297250"/>
              <a:gd name="connsiteX115" fmla="*/ 3319094 w 3619883"/>
              <a:gd name="connsiteY115" fmla="*/ 42500 h 4297250"/>
              <a:gd name="connsiteX116" fmla="*/ 3420511 w 3619883"/>
              <a:gd name="connsiteY116" fmla="*/ 0 h 4297250"/>
              <a:gd name="connsiteX117" fmla="*/ 3453305 w 3619883"/>
              <a:gd name="connsiteY117" fmla="*/ 7440 h 4297250"/>
              <a:gd name="connsiteX118" fmla="*/ 3496571 w 3619883"/>
              <a:gd name="connsiteY118" fmla="*/ 27182 h 4297250"/>
              <a:gd name="connsiteX119" fmla="*/ 3602117 w 3619883"/>
              <a:gd name="connsiteY119" fmla="*/ 132521 h 4297250"/>
              <a:gd name="connsiteX120" fmla="*/ 3619883 w 3619883"/>
              <a:gd name="connsiteY120" fmla="*/ 140049 h 4297250"/>
              <a:gd name="connsiteX121" fmla="*/ 3619883 w 3619883"/>
              <a:gd name="connsiteY12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027068 w 3619883"/>
              <a:gd name="connsiteY12" fmla="*/ 3951392 h 4297250"/>
              <a:gd name="connsiteX13" fmla="*/ 2027068 w 3619883"/>
              <a:gd name="connsiteY13" fmla="*/ 4128157 h 4297250"/>
              <a:gd name="connsiteX14" fmla="*/ 2079759 w 3619883"/>
              <a:gd name="connsiteY14" fmla="*/ 4128157 h 4297250"/>
              <a:gd name="connsiteX15" fmla="*/ 2079759 w 3619883"/>
              <a:gd name="connsiteY15" fmla="*/ 4275461 h 4297250"/>
              <a:gd name="connsiteX16" fmla="*/ 1824703 w 3619883"/>
              <a:gd name="connsiteY16" fmla="*/ 4275461 h 4297250"/>
              <a:gd name="connsiteX17" fmla="*/ 1834468 w 3619883"/>
              <a:gd name="connsiteY17" fmla="*/ 4128157 h 4297250"/>
              <a:gd name="connsiteX18" fmla="*/ 1893894 w 3619883"/>
              <a:gd name="connsiteY18" fmla="*/ 4128157 h 4297250"/>
              <a:gd name="connsiteX19" fmla="*/ 1893894 w 3619883"/>
              <a:gd name="connsiteY19" fmla="*/ 3951392 h 4297250"/>
              <a:gd name="connsiteX20" fmla="*/ 1716110 w 3619883"/>
              <a:gd name="connsiteY20" fmla="*/ 3951392 h 4297250"/>
              <a:gd name="connsiteX21" fmla="*/ 1716110 w 3619883"/>
              <a:gd name="connsiteY21" fmla="*/ 4006431 h 4297250"/>
              <a:gd name="connsiteX22" fmla="*/ 1703447 w 3619883"/>
              <a:gd name="connsiteY22" fmla="*/ 4007960 h 4297250"/>
              <a:gd name="connsiteX23" fmla="*/ 1716110 w 3619883"/>
              <a:gd name="connsiteY23" fmla="*/ 4044284 h 4297250"/>
              <a:gd name="connsiteX24" fmla="*/ 1716110 w 3619883"/>
              <a:gd name="connsiteY24" fmla="*/ 4128157 h 4297250"/>
              <a:gd name="connsiteX25" fmla="*/ 1745346 w 3619883"/>
              <a:gd name="connsiteY25" fmla="*/ 4128157 h 4297250"/>
              <a:gd name="connsiteX26" fmla="*/ 1796694 w 3619883"/>
              <a:gd name="connsiteY26" fmla="*/ 4275461 h 4297250"/>
              <a:gd name="connsiteX27" fmla="*/ 1558844 w 3619883"/>
              <a:gd name="connsiteY27" fmla="*/ 4275461 h 4297250"/>
              <a:gd name="connsiteX28" fmla="*/ 1517252 w 3619883"/>
              <a:gd name="connsiteY28" fmla="*/ 4128157 h 4297250"/>
              <a:gd name="connsiteX29" fmla="*/ 1582936 w 3619883"/>
              <a:gd name="connsiteY29" fmla="*/ 4128157 h 4297250"/>
              <a:gd name="connsiteX30" fmla="*/ 1582936 w 3619883"/>
              <a:gd name="connsiteY30" fmla="*/ 3951392 h 4297250"/>
              <a:gd name="connsiteX31" fmla="*/ 1405151 w 3619883"/>
              <a:gd name="connsiteY31" fmla="*/ 3951392 h 4297250"/>
              <a:gd name="connsiteX32" fmla="*/ 1405151 w 3619883"/>
              <a:gd name="connsiteY32" fmla="*/ 4128157 h 4297250"/>
              <a:gd name="connsiteX33" fmla="*/ 1468988 w 3619883"/>
              <a:gd name="connsiteY33" fmla="*/ 4128157 h 4297250"/>
              <a:gd name="connsiteX34" fmla="*/ 1427396 w 3619883"/>
              <a:gd name="connsiteY34" fmla="*/ 4275461 h 4297250"/>
              <a:gd name="connsiteX35" fmla="*/ 1210751 w 3619883"/>
              <a:gd name="connsiteY35" fmla="*/ 4275461 h 4297250"/>
              <a:gd name="connsiteX36" fmla="*/ 1210751 w 3619883"/>
              <a:gd name="connsiteY36" fmla="*/ 4128157 h 4297250"/>
              <a:gd name="connsiteX37" fmla="*/ 1271978 w 3619883"/>
              <a:gd name="connsiteY37" fmla="*/ 4128157 h 4297250"/>
              <a:gd name="connsiteX38" fmla="*/ 1271978 w 3619883"/>
              <a:gd name="connsiteY38" fmla="*/ 3951392 h 4297250"/>
              <a:gd name="connsiteX39" fmla="*/ 1094193 w 3619883"/>
              <a:gd name="connsiteY39" fmla="*/ 3951392 h 4297250"/>
              <a:gd name="connsiteX40" fmla="*/ 1094193 w 3619883"/>
              <a:gd name="connsiteY40" fmla="*/ 4128157 h 4297250"/>
              <a:gd name="connsiteX41" fmla="*/ 1140354 w 3619883"/>
              <a:gd name="connsiteY41" fmla="*/ 4128157 h 4297250"/>
              <a:gd name="connsiteX42" fmla="*/ 1140354 w 3619883"/>
              <a:gd name="connsiteY42" fmla="*/ 4275461 h 4297250"/>
              <a:gd name="connsiteX43" fmla="*/ 953807 w 3619883"/>
              <a:gd name="connsiteY43" fmla="*/ 4275461 h 4297250"/>
              <a:gd name="connsiteX44" fmla="*/ 912215 w 3619883"/>
              <a:gd name="connsiteY44" fmla="*/ 4128157 h 4297250"/>
              <a:gd name="connsiteX45" fmla="*/ 961020 w 3619883"/>
              <a:gd name="connsiteY45" fmla="*/ 4128157 h 4297250"/>
              <a:gd name="connsiteX46" fmla="*/ 961020 w 3619883"/>
              <a:gd name="connsiteY46" fmla="*/ 3951392 h 4297250"/>
              <a:gd name="connsiteX47" fmla="*/ 783235 w 3619883"/>
              <a:gd name="connsiteY47" fmla="*/ 3951392 h 4297250"/>
              <a:gd name="connsiteX48" fmla="*/ 783235 w 3619883"/>
              <a:gd name="connsiteY48" fmla="*/ 4128157 h 4297250"/>
              <a:gd name="connsiteX49" fmla="*/ 871024 w 3619883"/>
              <a:gd name="connsiteY49" fmla="*/ 4128157 h 4297250"/>
              <a:gd name="connsiteX50" fmla="*/ 829432 w 3619883"/>
              <a:gd name="connsiteY50" fmla="*/ 4275461 h 4297250"/>
              <a:gd name="connsiteX51" fmla="*/ 611484 w 3619883"/>
              <a:gd name="connsiteY51" fmla="*/ 4275461 h 4297250"/>
              <a:gd name="connsiteX52" fmla="*/ 621247 w 3619883"/>
              <a:gd name="connsiteY52" fmla="*/ 4128157 h 4297250"/>
              <a:gd name="connsiteX53" fmla="*/ 650062 w 3619883"/>
              <a:gd name="connsiteY53" fmla="*/ 4128157 h 4297250"/>
              <a:gd name="connsiteX54" fmla="*/ 650062 w 3619883"/>
              <a:gd name="connsiteY54" fmla="*/ 3951392 h 4297250"/>
              <a:gd name="connsiteX55" fmla="*/ 472277 w 3619883"/>
              <a:gd name="connsiteY55" fmla="*/ 3951392 h 4297250"/>
              <a:gd name="connsiteX56" fmla="*/ 472277 w 3619883"/>
              <a:gd name="connsiteY56" fmla="*/ 4128157 h 4297250"/>
              <a:gd name="connsiteX57" fmla="*/ 522650 w 3619883"/>
              <a:gd name="connsiteY57" fmla="*/ 4128157 h 4297250"/>
              <a:gd name="connsiteX58" fmla="*/ 573998 w 3619883"/>
              <a:gd name="connsiteY58" fmla="*/ 4275461 h 4297250"/>
              <a:gd name="connsiteX59" fmla="*/ 336164 w 3619883"/>
              <a:gd name="connsiteY59" fmla="*/ 4275461 h 4297250"/>
              <a:gd name="connsiteX60" fmla="*/ 294572 w 3619883"/>
              <a:gd name="connsiteY60" fmla="*/ 4128157 h 4297250"/>
              <a:gd name="connsiteX61" fmla="*/ 339106 w 3619883"/>
              <a:gd name="connsiteY61" fmla="*/ 4128157 h 4297250"/>
              <a:gd name="connsiteX62" fmla="*/ 339106 w 3619883"/>
              <a:gd name="connsiteY62" fmla="*/ 3951392 h 4297250"/>
              <a:gd name="connsiteX63" fmla="*/ 161321 w 3619883"/>
              <a:gd name="connsiteY63" fmla="*/ 3951392 h 4297250"/>
              <a:gd name="connsiteX64" fmla="*/ 161321 w 3619883"/>
              <a:gd name="connsiteY64" fmla="*/ 4128157 h 4297250"/>
              <a:gd name="connsiteX65" fmla="*/ 230914 w 3619883"/>
              <a:gd name="connsiteY65" fmla="*/ 4128157 h 4297250"/>
              <a:gd name="connsiteX66" fmla="*/ 189322 w 3619883"/>
              <a:gd name="connsiteY66" fmla="*/ 4275461 h 4297250"/>
              <a:gd name="connsiteX67" fmla="*/ 0 w 3619883"/>
              <a:gd name="connsiteY67" fmla="*/ 4275461 h 4297250"/>
              <a:gd name="connsiteX68" fmla="*/ 0 w 3619883"/>
              <a:gd name="connsiteY68" fmla="*/ 42229 h 4297250"/>
              <a:gd name="connsiteX69" fmla="*/ 42464 w 3619883"/>
              <a:gd name="connsiteY69" fmla="*/ 40518 h 4297250"/>
              <a:gd name="connsiteX70" fmla="*/ 137733 w 3619883"/>
              <a:gd name="connsiteY70" fmla="*/ 35355 h 4297250"/>
              <a:gd name="connsiteX71" fmla="*/ 270565 w 3619883"/>
              <a:gd name="connsiteY71" fmla="*/ 29759 h 4297250"/>
              <a:gd name="connsiteX72" fmla="*/ 479734 w 3619883"/>
              <a:gd name="connsiteY72" fmla="*/ 45455 h 4297250"/>
              <a:gd name="connsiteX73" fmla="*/ 524103 w 3619883"/>
              <a:gd name="connsiteY73" fmla="*/ 41625 h 4297250"/>
              <a:gd name="connsiteX74" fmla="*/ 624416 w 3619883"/>
              <a:gd name="connsiteY74" fmla="*/ 22696 h 4297250"/>
              <a:gd name="connsiteX75" fmla="*/ 657762 w 3619883"/>
              <a:gd name="connsiteY75" fmla="*/ 18351 h 4297250"/>
              <a:gd name="connsiteX76" fmla="*/ 690557 w 3619883"/>
              <a:gd name="connsiteY76" fmla="*/ 25792 h 4297250"/>
              <a:gd name="connsiteX77" fmla="*/ 745123 w 3619883"/>
              <a:gd name="connsiteY77" fmla="*/ 40157 h 4297250"/>
              <a:gd name="connsiteX78" fmla="*/ 789493 w 3619883"/>
              <a:gd name="connsiteY78" fmla="*/ 36327 h 4297250"/>
              <a:gd name="connsiteX79" fmla="*/ 854255 w 3619883"/>
              <a:gd name="connsiteY79" fmla="*/ 68887 h 4297250"/>
              <a:gd name="connsiteX80" fmla="*/ 897520 w 3619883"/>
              <a:gd name="connsiteY80" fmla="*/ 88629 h 4297250"/>
              <a:gd name="connsiteX81" fmla="*/ 940510 w 3619883"/>
              <a:gd name="connsiteY81" fmla="*/ 114265 h 4297250"/>
              <a:gd name="connsiteX82" fmla="*/ 1082712 w 3619883"/>
              <a:gd name="connsiteY82" fmla="*/ 144543 h 4297250"/>
              <a:gd name="connsiteX83" fmla="*/ 1205348 w 3619883"/>
              <a:gd name="connsiteY83" fmla="*/ 120753 h 4297250"/>
              <a:gd name="connsiteX84" fmla="*/ 1271764 w 3619883"/>
              <a:gd name="connsiteY84" fmla="*/ 117956 h 4297250"/>
              <a:gd name="connsiteX85" fmla="*/ 1315583 w 3619883"/>
              <a:gd name="connsiteY85" fmla="*/ 125912 h 4297250"/>
              <a:gd name="connsiteX86" fmla="*/ 1359125 w 3619883"/>
              <a:gd name="connsiteY86" fmla="*/ 139761 h 4297250"/>
              <a:gd name="connsiteX87" fmla="*/ 1391919 w 3619883"/>
              <a:gd name="connsiteY87" fmla="*/ 147202 h 4297250"/>
              <a:gd name="connsiteX88" fmla="*/ 1436563 w 3619883"/>
              <a:gd name="connsiteY88" fmla="*/ 137480 h 4297250"/>
              <a:gd name="connsiteX89" fmla="*/ 1471566 w 3619883"/>
              <a:gd name="connsiteY89" fmla="*/ 97777 h 4297250"/>
              <a:gd name="connsiteX90" fmla="*/ 1505739 w 3619883"/>
              <a:gd name="connsiteY90" fmla="*/ 75753 h 4297250"/>
              <a:gd name="connsiteX91" fmla="*/ 1590891 w 3619883"/>
              <a:gd name="connsiteY91" fmla="*/ 144702 h 4297250"/>
              <a:gd name="connsiteX92" fmla="*/ 1625616 w 3619883"/>
              <a:gd name="connsiteY92" fmla="*/ 110893 h 4297250"/>
              <a:gd name="connsiteX93" fmla="*/ 1658964 w 3619883"/>
              <a:gd name="connsiteY93" fmla="*/ 106547 h 4297250"/>
              <a:gd name="connsiteX94" fmla="*/ 1746598 w 3619883"/>
              <a:gd name="connsiteY94" fmla="*/ 122460 h 4297250"/>
              <a:gd name="connsiteX95" fmla="*/ 1811913 w 3619883"/>
              <a:gd name="connsiteY95" fmla="*/ 143234 h 4297250"/>
              <a:gd name="connsiteX96" fmla="*/ 1856557 w 3619883"/>
              <a:gd name="connsiteY96" fmla="*/ 133511 h 4297250"/>
              <a:gd name="connsiteX97" fmla="*/ 2066003 w 3619883"/>
              <a:gd name="connsiteY97" fmla="*/ 143313 h 4297250"/>
              <a:gd name="connsiteX98" fmla="*/ 2177615 w 3619883"/>
              <a:gd name="connsiteY98" fmla="*/ 119007 h 4297250"/>
              <a:gd name="connsiteX99" fmla="*/ 2255883 w 3619883"/>
              <a:gd name="connsiteY99" fmla="*/ 99047 h 4297250"/>
              <a:gd name="connsiteX100" fmla="*/ 2344622 w 3619883"/>
              <a:gd name="connsiteY100" fmla="*/ 91388 h 4297250"/>
              <a:gd name="connsiteX101" fmla="*/ 2455682 w 3619883"/>
              <a:gd name="connsiteY101" fmla="*/ 78869 h 4297250"/>
              <a:gd name="connsiteX102" fmla="*/ 2632609 w 3619883"/>
              <a:gd name="connsiteY102" fmla="*/ 75338 h 4297250"/>
              <a:gd name="connsiteX103" fmla="*/ 2742291 w 3619883"/>
              <a:gd name="connsiteY103" fmla="*/ 92282 h 4297250"/>
              <a:gd name="connsiteX104" fmla="*/ 2851974 w 3619883"/>
              <a:gd name="connsiteY104" fmla="*/ 109227 h 4297250"/>
              <a:gd name="connsiteX105" fmla="*/ 2907643 w 3619883"/>
              <a:gd name="connsiteY105" fmla="*/ 100020 h 4297250"/>
              <a:gd name="connsiteX106" fmla="*/ 2944022 w 3619883"/>
              <a:gd name="connsiteY106" fmla="*/ 30853 h 4297250"/>
              <a:gd name="connsiteX107" fmla="*/ 3022289 w 3619883"/>
              <a:gd name="connsiteY107" fmla="*/ 10893 h 4297250"/>
              <a:gd name="connsiteX108" fmla="*/ 3054807 w 3619883"/>
              <a:gd name="connsiteY108" fmla="*/ 24226 h 4297250"/>
              <a:gd name="connsiteX109" fmla="*/ 3141892 w 3619883"/>
              <a:gd name="connsiteY109" fmla="*/ 51925 h 4297250"/>
              <a:gd name="connsiteX110" fmla="*/ 3185711 w 3619883"/>
              <a:gd name="connsiteY110" fmla="*/ 59881 h 4297250"/>
              <a:gd name="connsiteX111" fmla="*/ 3219056 w 3619883"/>
              <a:gd name="connsiteY111" fmla="*/ 55536 h 4297250"/>
              <a:gd name="connsiteX112" fmla="*/ 3263425 w 3619883"/>
              <a:gd name="connsiteY112" fmla="*/ 51706 h 4297250"/>
              <a:gd name="connsiteX113" fmla="*/ 3296219 w 3619883"/>
              <a:gd name="connsiteY113" fmla="*/ 59147 h 4297250"/>
              <a:gd name="connsiteX114" fmla="*/ 3319094 w 3619883"/>
              <a:gd name="connsiteY114" fmla="*/ 42500 h 4297250"/>
              <a:gd name="connsiteX115" fmla="*/ 3420511 w 3619883"/>
              <a:gd name="connsiteY115" fmla="*/ 0 h 4297250"/>
              <a:gd name="connsiteX116" fmla="*/ 3453305 w 3619883"/>
              <a:gd name="connsiteY116" fmla="*/ 7440 h 4297250"/>
              <a:gd name="connsiteX117" fmla="*/ 3496571 w 3619883"/>
              <a:gd name="connsiteY117" fmla="*/ 27182 h 4297250"/>
              <a:gd name="connsiteX118" fmla="*/ 3602117 w 3619883"/>
              <a:gd name="connsiteY118" fmla="*/ 132521 h 4297250"/>
              <a:gd name="connsiteX119" fmla="*/ 3619883 w 3619883"/>
              <a:gd name="connsiteY119" fmla="*/ 140049 h 4297250"/>
              <a:gd name="connsiteX120" fmla="*/ 3619883 w 3619883"/>
              <a:gd name="connsiteY12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027068 w 3619883"/>
              <a:gd name="connsiteY12" fmla="*/ 4128157 h 4297250"/>
              <a:gd name="connsiteX13" fmla="*/ 2079759 w 3619883"/>
              <a:gd name="connsiteY13" fmla="*/ 4128157 h 4297250"/>
              <a:gd name="connsiteX14" fmla="*/ 2079759 w 3619883"/>
              <a:gd name="connsiteY14" fmla="*/ 4275461 h 4297250"/>
              <a:gd name="connsiteX15" fmla="*/ 1824703 w 3619883"/>
              <a:gd name="connsiteY15" fmla="*/ 4275461 h 4297250"/>
              <a:gd name="connsiteX16" fmla="*/ 1834468 w 3619883"/>
              <a:gd name="connsiteY16" fmla="*/ 4128157 h 4297250"/>
              <a:gd name="connsiteX17" fmla="*/ 1893894 w 3619883"/>
              <a:gd name="connsiteY17" fmla="*/ 4128157 h 4297250"/>
              <a:gd name="connsiteX18" fmla="*/ 1893894 w 3619883"/>
              <a:gd name="connsiteY18" fmla="*/ 3951392 h 4297250"/>
              <a:gd name="connsiteX19" fmla="*/ 1716110 w 3619883"/>
              <a:gd name="connsiteY19" fmla="*/ 3951392 h 4297250"/>
              <a:gd name="connsiteX20" fmla="*/ 1716110 w 3619883"/>
              <a:gd name="connsiteY20" fmla="*/ 4006431 h 4297250"/>
              <a:gd name="connsiteX21" fmla="*/ 1703447 w 3619883"/>
              <a:gd name="connsiteY21" fmla="*/ 4007960 h 4297250"/>
              <a:gd name="connsiteX22" fmla="*/ 1716110 w 3619883"/>
              <a:gd name="connsiteY22" fmla="*/ 4044284 h 4297250"/>
              <a:gd name="connsiteX23" fmla="*/ 1716110 w 3619883"/>
              <a:gd name="connsiteY23" fmla="*/ 4128157 h 4297250"/>
              <a:gd name="connsiteX24" fmla="*/ 1745346 w 3619883"/>
              <a:gd name="connsiteY24" fmla="*/ 4128157 h 4297250"/>
              <a:gd name="connsiteX25" fmla="*/ 1796694 w 3619883"/>
              <a:gd name="connsiteY25" fmla="*/ 4275461 h 4297250"/>
              <a:gd name="connsiteX26" fmla="*/ 1558844 w 3619883"/>
              <a:gd name="connsiteY26" fmla="*/ 4275461 h 4297250"/>
              <a:gd name="connsiteX27" fmla="*/ 1517252 w 3619883"/>
              <a:gd name="connsiteY27" fmla="*/ 4128157 h 4297250"/>
              <a:gd name="connsiteX28" fmla="*/ 1582936 w 3619883"/>
              <a:gd name="connsiteY28" fmla="*/ 4128157 h 4297250"/>
              <a:gd name="connsiteX29" fmla="*/ 1582936 w 3619883"/>
              <a:gd name="connsiteY29" fmla="*/ 3951392 h 4297250"/>
              <a:gd name="connsiteX30" fmla="*/ 1405151 w 3619883"/>
              <a:gd name="connsiteY30" fmla="*/ 3951392 h 4297250"/>
              <a:gd name="connsiteX31" fmla="*/ 1405151 w 3619883"/>
              <a:gd name="connsiteY31" fmla="*/ 4128157 h 4297250"/>
              <a:gd name="connsiteX32" fmla="*/ 1468988 w 3619883"/>
              <a:gd name="connsiteY32" fmla="*/ 4128157 h 4297250"/>
              <a:gd name="connsiteX33" fmla="*/ 1427396 w 3619883"/>
              <a:gd name="connsiteY33" fmla="*/ 4275461 h 4297250"/>
              <a:gd name="connsiteX34" fmla="*/ 1210751 w 3619883"/>
              <a:gd name="connsiteY34" fmla="*/ 4275461 h 4297250"/>
              <a:gd name="connsiteX35" fmla="*/ 1210751 w 3619883"/>
              <a:gd name="connsiteY35" fmla="*/ 4128157 h 4297250"/>
              <a:gd name="connsiteX36" fmla="*/ 1271978 w 3619883"/>
              <a:gd name="connsiteY36" fmla="*/ 4128157 h 4297250"/>
              <a:gd name="connsiteX37" fmla="*/ 1271978 w 3619883"/>
              <a:gd name="connsiteY37" fmla="*/ 3951392 h 4297250"/>
              <a:gd name="connsiteX38" fmla="*/ 1094193 w 3619883"/>
              <a:gd name="connsiteY38" fmla="*/ 3951392 h 4297250"/>
              <a:gd name="connsiteX39" fmla="*/ 1094193 w 3619883"/>
              <a:gd name="connsiteY39" fmla="*/ 4128157 h 4297250"/>
              <a:gd name="connsiteX40" fmla="*/ 1140354 w 3619883"/>
              <a:gd name="connsiteY40" fmla="*/ 4128157 h 4297250"/>
              <a:gd name="connsiteX41" fmla="*/ 1140354 w 3619883"/>
              <a:gd name="connsiteY41" fmla="*/ 4275461 h 4297250"/>
              <a:gd name="connsiteX42" fmla="*/ 953807 w 3619883"/>
              <a:gd name="connsiteY42" fmla="*/ 4275461 h 4297250"/>
              <a:gd name="connsiteX43" fmla="*/ 912215 w 3619883"/>
              <a:gd name="connsiteY43" fmla="*/ 4128157 h 4297250"/>
              <a:gd name="connsiteX44" fmla="*/ 961020 w 3619883"/>
              <a:gd name="connsiteY44" fmla="*/ 4128157 h 4297250"/>
              <a:gd name="connsiteX45" fmla="*/ 961020 w 3619883"/>
              <a:gd name="connsiteY45" fmla="*/ 3951392 h 4297250"/>
              <a:gd name="connsiteX46" fmla="*/ 783235 w 3619883"/>
              <a:gd name="connsiteY46" fmla="*/ 3951392 h 4297250"/>
              <a:gd name="connsiteX47" fmla="*/ 783235 w 3619883"/>
              <a:gd name="connsiteY47" fmla="*/ 4128157 h 4297250"/>
              <a:gd name="connsiteX48" fmla="*/ 871024 w 3619883"/>
              <a:gd name="connsiteY48" fmla="*/ 4128157 h 4297250"/>
              <a:gd name="connsiteX49" fmla="*/ 829432 w 3619883"/>
              <a:gd name="connsiteY49" fmla="*/ 4275461 h 4297250"/>
              <a:gd name="connsiteX50" fmla="*/ 611484 w 3619883"/>
              <a:gd name="connsiteY50" fmla="*/ 4275461 h 4297250"/>
              <a:gd name="connsiteX51" fmla="*/ 621247 w 3619883"/>
              <a:gd name="connsiteY51" fmla="*/ 4128157 h 4297250"/>
              <a:gd name="connsiteX52" fmla="*/ 650062 w 3619883"/>
              <a:gd name="connsiteY52" fmla="*/ 4128157 h 4297250"/>
              <a:gd name="connsiteX53" fmla="*/ 650062 w 3619883"/>
              <a:gd name="connsiteY53" fmla="*/ 3951392 h 4297250"/>
              <a:gd name="connsiteX54" fmla="*/ 472277 w 3619883"/>
              <a:gd name="connsiteY54" fmla="*/ 3951392 h 4297250"/>
              <a:gd name="connsiteX55" fmla="*/ 472277 w 3619883"/>
              <a:gd name="connsiteY55" fmla="*/ 4128157 h 4297250"/>
              <a:gd name="connsiteX56" fmla="*/ 522650 w 3619883"/>
              <a:gd name="connsiteY56" fmla="*/ 4128157 h 4297250"/>
              <a:gd name="connsiteX57" fmla="*/ 573998 w 3619883"/>
              <a:gd name="connsiteY57" fmla="*/ 4275461 h 4297250"/>
              <a:gd name="connsiteX58" fmla="*/ 336164 w 3619883"/>
              <a:gd name="connsiteY58" fmla="*/ 4275461 h 4297250"/>
              <a:gd name="connsiteX59" fmla="*/ 294572 w 3619883"/>
              <a:gd name="connsiteY59" fmla="*/ 4128157 h 4297250"/>
              <a:gd name="connsiteX60" fmla="*/ 339106 w 3619883"/>
              <a:gd name="connsiteY60" fmla="*/ 4128157 h 4297250"/>
              <a:gd name="connsiteX61" fmla="*/ 339106 w 3619883"/>
              <a:gd name="connsiteY61" fmla="*/ 3951392 h 4297250"/>
              <a:gd name="connsiteX62" fmla="*/ 161321 w 3619883"/>
              <a:gd name="connsiteY62" fmla="*/ 3951392 h 4297250"/>
              <a:gd name="connsiteX63" fmla="*/ 161321 w 3619883"/>
              <a:gd name="connsiteY63" fmla="*/ 4128157 h 4297250"/>
              <a:gd name="connsiteX64" fmla="*/ 230914 w 3619883"/>
              <a:gd name="connsiteY64" fmla="*/ 4128157 h 4297250"/>
              <a:gd name="connsiteX65" fmla="*/ 189322 w 3619883"/>
              <a:gd name="connsiteY65" fmla="*/ 4275461 h 4297250"/>
              <a:gd name="connsiteX66" fmla="*/ 0 w 3619883"/>
              <a:gd name="connsiteY66" fmla="*/ 4275461 h 4297250"/>
              <a:gd name="connsiteX67" fmla="*/ 0 w 3619883"/>
              <a:gd name="connsiteY67" fmla="*/ 42229 h 4297250"/>
              <a:gd name="connsiteX68" fmla="*/ 42464 w 3619883"/>
              <a:gd name="connsiteY68" fmla="*/ 40518 h 4297250"/>
              <a:gd name="connsiteX69" fmla="*/ 137733 w 3619883"/>
              <a:gd name="connsiteY69" fmla="*/ 35355 h 4297250"/>
              <a:gd name="connsiteX70" fmla="*/ 270565 w 3619883"/>
              <a:gd name="connsiteY70" fmla="*/ 29759 h 4297250"/>
              <a:gd name="connsiteX71" fmla="*/ 479734 w 3619883"/>
              <a:gd name="connsiteY71" fmla="*/ 45455 h 4297250"/>
              <a:gd name="connsiteX72" fmla="*/ 524103 w 3619883"/>
              <a:gd name="connsiteY72" fmla="*/ 41625 h 4297250"/>
              <a:gd name="connsiteX73" fmla="*/ 624416 w 3619883"/>
              <a:gd name="connsiteY73" fmla="*/ 22696 h 4297250"/>
              <a:gd name="connsiteX74" fmla="*/ 657762 w 3619883"/>
              <a:gd name="connsiteY74" fmla="*/ 18351 h 4297250"/>
              <a:gd name="connsiteX75" fmla="*/ 690557 w 3619883"/>
              <a:gd name="connsiteY75" fmla="*/ 25792 h 4297250"/>
              <a:gd name="connsiteX76" fmla="*/ 745123 w 3619883"/>
              <a:gd name="connsiteY76" fmla="*/ 40157 h 4297250"/>
              <a:gd name="connsiteX77" fmla="*/ 789493 w 3619883"/>
              <a:gd name="connsiteY77" fmla="*/ 36327 h 4297250"/>
              <a:gd name="connsiteX78" fmla="*/ 854255 w 3619883"/>
              <a:gd name="connsiteY78" fmla="*/ 68887 h 4297250"/>
              <a:gd name="connsiteX79" fmla="*/ 897520 w 3619883"/>
              <a:gd name="connsiteY79" fmla="*/ 88629 h 4297250"/>
              <a:gd name="connsiteX80" fmla="*/ 940510 w 3619883"/>
              <a:gd name="connsiteY80" fmla="*/ 114265 h 4297250"/>
              <a:gd name="connsiteX81" fmla="*/ 1082712 w 3619883"/>
              <a:gd name="connsiteY81" fmla="*/ 144543 h 4297250"/>
              <a:gd name="connsiteX82" fmla="*/ 1205348 w 3619883"/>
              <a:gd name="connsiteY82" fmla="*/ 120753 h 4297250"/>
              <a:gd name="connsiteX83" fmla="*/ 1271764 w 3619883"/>
              <a:gd name="connsiteY83" fmla="*/ 117956 h 4297250"/>
              <a:gd name="connsiteX84" fmla="*/ 1315583 w 3619883"/>
              <a:gd name="connsiteY84" fmla="*/ 125912 h 4297250"/>
              <a:gd name="connsiteX85" fmla="*/ 1359125 w 3619883"/>
              <a:gd name="connsiteY85" fmla="*/ 139761 h 4297250"/>
              <a:gd name="connsiteX86" fmla="*/ 1391919 w 3619883"/>
              <a:gd name="connsiteY86" fmla="*/ 147202 h 4297250"/>
              <a:gd name="connsiteX87" fmla="*/ 1436563 w 3619883"/>
              <a:gd name="connsiteY87" fmla="*/ 137480 h 4297250"/>
              <a:gd name="connsiteX88" fmla="*/ 1471566 w 3619883"/>
              <a:gd name="connsiteY88" fmla="*/ 97777 h 4297250"/>
              <a:gd name="connsiteX89" fmla="*/ 1505739 w 3619883"/>
              <a:gd name="connsiteY89" fmla="*/ 75753 h 4297250"/>
              <a:gd name="connsiteX90" fmla="*/ 1590891 w 3619883"/>
              <a:gd name="connsiteY90" fmla="*/ 144702 h 4297250"/>
              <a:gd name="connsiteX91" fmla="*/ 1625616 w 3619883"/>
              <a:gd name="connsiteY91" fmla="*/ 110893 h 4297250"/>
              <a:gd name="connsiteX92" fmla="*/ 1658964 w 3619883"/>
              <a:gd name="connsiteY92" fmla="*/ 106547 h 4297250"/>
              <a:gd name="connsiteX93" fmla="*/ 1746598 w 3619883"/>
              <a:gd name="connsiteY93" fmla="*/ 122460 h 4297250"/>
              <a:gd name="connsiteX94" fmla="*/ 1811913 w 3619883"/>
              <a:gd name="connsiteY94" fmla="*/ 143234 h 4297250"/>
              <a:gd name="connsiteX95" fmla="*/ 1856557 w 3619883"/>
              <a:gd name="connsiteY95" fmla="*/ 133511 h 4297250"/>
              <a:gd name="connsiteX96" fmla="*/ 2066003 w 3619883"/>
              <a:gd name="connsiteY96" fmla="*/ 143313 h 4297250"/>
              <a:gd name="connsiteX97" fmla="*/ 2177615 w 3619883"/>
              <a:gd name="connsiteY97" fmla="*/ 119007 h 4297250"/>
              <a:gd name="connsiteX98" fmla="*/ 2255883 w 3619883"/>
              <a:gd name="connsiteY98" fmla="*/ 99047 h 4297250"/>
              <a:gd name="connsiteX99" fmla="*/ 2344622 w 3619883"/>
              <a:gd name="connsiteY99" fmla="*/ 91388 h 4297250"/>
              <a:gd name="connsiteX100" fmla="*/ 2455682 w 3619883"/>
              <a:gd name="connsiteY100" fmla="*/ 78869 h 4297250"/>
              <a:gd name="connsiteX101" fmla="*/ 2632609 w 3619883"/>
              <a:gd name="connsiteY101" fmla="*/ 75338 h 4297250"/>
              <a:gd name="connsiteX102" fmla="*/ 2742291 w 3619883"/>
              <a:gd name="connsiteY102" fmla="*/ 92282 h 4297250"/>
              <a:gd name="connsiteX103" fmla="*/ 2851974 w 3619883"/>
              <a:gd name="connsiteY103" fmla="*/ 109227 h 4297250"/>
              <a:gd name="connsiteX104" fmla="*/ 2907643 w 3619883"/>
              <a:gd name="connsiteY104" fmla="*/ 100020 h 4297250"/>
              <a:gd name="connsiteX105" fmla="*/ 2944022 w 3619883"/>
              <a:gd name="connsiteY105" fmla="*/ 30853 h 4297250"/>
              <a:gd name="connsiteX106" fmla="*/ 3022289 w 3619883"/>
              <a:gd name="connsiteY106" fmla="*/ 10893 h 4297250"/>
              <a:gd name="connsiteX107" fmla="*/ 3054807 w 3619883"/>
              <a:gd name="connsiteY107" fmla="*/ 24226 h 4297250"/>
              <a:gd name="connsiteX108" fmla="*/ 3141892 w 3619883"/>
              <a:gd name="connsiteY108" fmla="*/ 51925 h 4297250"/>
              <a:gd name="connsiteX109" fmla="*/ 3185711 w 3619883"/>
              <a:gd name="connsiteY109" fmla="*/ 59881 h 4297250"/>
              <a:gd name="connsiteX110" fmla="*/ 3219056 w 3619883"/>
              <a:gd name="connsiteY110" fmla="*/ 55536 h 4297250"/>
              <a:gd name="connsiteX111" fmla="*/ 3263425 w 3619883"/>
              <a:gd name="connsiteY111" fmla="*/ 51706 h 4297250"/>
              <a:gd name="connsiteX112" fmla="*/ 3296219 w 3619883"/>
              <a:gd name="connsiteY112" fmla="*/ 59147 h 4297250"/>
              <a:gd name="connsiteX113" fmla="*/ 3319094 w 3619883"/>
              <a:gd name="connsiteY113" fmla="*/ 42500 h 4297250"/>
              <a:gd name="connsiteX114" fmla="*/ 3420511 w 3619883"/>
              <a:gd name="connsiteY114" fmla="*/ 0 h 4297250"/>
              <a:gd name="connsiteX115" fmla="*/ 3453305 w 3619883"/>
              <a:gd name="connsiteY115" fmla="*/ 7440 h 4297250"/>
              <a:gd name="connsiteX116" fmla="*/ 3496571 w 3619883"/>
              <a:gd name="connsiteY116" fmla="*/ 27182 h 4297250"/>
              <a:gd name="connsiteX117" fmla="*/ 3602117 w 3619883"/>
              <a:gd name="connsiteY117" fmla="*/ 132521 h 4297250"/>
              <a:gd name="connsiteX118" fmla="*/ 3619883 w 3619883"/>
              <a:gd name="connsiteY118" fmla="*/ 140049 h 4297250"/>
              <a:gd name="connsiteX119" fmla="*/ 3619883 w 3619883"/>
              <a:gd name="connsiteY11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079759 w 3619883"/>
              <a:gd name="connsiteY12" fmla="*/ 4128157 h 4297250"/>
              <a:gd name="connsiteX13" fmla="*/ 2079759 w 3619883"/>
              <a:gd name="connsiteY13" fmla="*/ 4275461 h 4297250"/>
              <a:gd name="connsiteX14" fmla="*/ 1824703 w 3619883"/>
              <a:gd name="connsiteY14" fmla="*/ 4275461 h 4297250"/>
              <a:gd name="connsiteX15" fmla="*/ 1834468 w 3619883"/>
              <a:gd name="connsiteY15" fmla="*/ 4128157 h 4297250"/>
              <a:gd name="connsiteX16" fmla="*/ 1893894 w 3619883"/>
              <a:gd name="connsiteY16" fmla="*/ 4128157 h 4297250"/>
              <a:gd name="connsiteX17" fmla="*/ 1893894 w 3619883"/>
              <a:gd name="connsiteY17" fmla="*/ 3951392 h 4297250"/>
              <a:gd name="connsiteX18" fmla="*/ 1716110 w 3619883"/>
              <a:gd name="connsiteY18" fmla="*/ 3951392 h 4297250"/>
              <a:gd name="connsiteX19" fmla="*/ 1716110 w 3619883"/>
              <a:gd name="connsiteY19" fmla="*/ 4006431 h 4297250"/>
              <a:gd name="connsiteX20" fmla="*/ 1703447 w 3619883"/>
              <a:gd name="connsiteY20" fmla="*/ 4007960 h 4297250"/>
              <a:gd name="connsiteX21" fmla="*/ 1716110 w 3619883"/>
              <a:gd name="connsiteY21" fmla="*/ 4044284 h 4297250"/>
              <a:gd name="connsiteX22" fmla="*/ 1716110 w 3619883"/>
              <a:gd name="connsiteY22" fmla="*/ 4128157 h 4297250"/>
              <a:gd name="connsiteX23" fmla="*/ 1745346 w 3619883"/>
              <a:gd name="connsiteY23" fmla="*/ 4128157 h 4297250"/>
              <a:gd name="connsiteX24" fmla="*/ 1796694 w 3619883"/>
              <a:gd name="connsiteY24" fmla="*/ 4275461 h 4297250"/>
              <a:gd name="connsiteX25" fmla="*/ 1558844 w 3619883"/>
              <a:gd name="connsiteY25" fmla="*/ 4275461 h 4297250"/>
              <a:gd name="connsiteX26" fmla="*/ 1517252 w 3619883"/>
              <a:gd name="connsiteY26" fmla="*/ 4128157 h 4297250"/>
              <a:gd name="connsiteX27" fmla="*/ 1582936 w 3619883"/>
              <a:gd name="connsiteY27" fmla="*/ 4128157 h 4297250"/>
              <a:gd name="connsiteX28" fmla="*/ 1582936 w 3619883"/>
              <a:gd name="connsiteY28" fmla="*/ 3951392 h 4297250"/>
              <a:gd name="connsiteX29" fmla="*/ 1405151 w 3619883"/>
              <a:gd name="connsiteY29" fmla="*/ 3951392 h 4297250"/>
              <a:gd name="connsiteX30" fmla="*/ 1405151 w 3619883"/>
              <a:gd name="connsiteY30" fmla="*/ 4128157 h 4297250"/>
              <a:gd name="connsiteX31" fmla="*/ 1468988 w 3619883"/>
              <a:gd name="connsiteY31" fmla="*/ 4128157 h 4297250"/>
              <a:gd name="connsiteX32" fmla="*/ 1427396 w 3619883"/>
              <a:gd name="connsiteY32" fmla="*/ 4275461 h 4297250"/>
              <a:gd name="connsiteX33" fmla="*/ 1210751 w 3619883"/>
              <a:gd name="connsiteY33" fmla="*/ 4275461 h 4297250"/>
              <a:gd name="connsiteX34" fmla="*/ 1210751 w 3619883"/>
              <a:gd name="connsiteY34" fmla="*/ 4128157 h 4297250"/>
              <a:gd name="connsiteX35" fmla="*/ 1271978 w 3619883"/>
              <a:gd name="connsiteY35" fmla="*/ 4128157 h 4297250"/>
              <a:gd name="connsiteX36" fmla="*/ 1271978 w 3619883"/>
              <a:gd name="connsiteY36" fmla="*/ 3951392 h 4297250"/>
              <a:gd name="connsiteX37" fmla="*/ 1094193 w 3619883"/>
              <a:gd name="connsiteY37" fmla="*/ 3951392 h 4297250"/>
              <a:gd name="connsiteX38" fmla="*/ 1094193 w 3619883"/>
              <a:gd name="connsiteY38" fmla="*/ 4128157 h 4297250"/>
              <a:gd name="connsiteX39" fmla="*/ 1140354 w 3619883"/>
              <a:gd name="connsiteY39" fmla="*/ 4128157 h 4297250"/>
              <a:gd name="connsiteX40" fmla="*/ 1140354 w 3619883"/>
              <a:gd name="connsiteY40" fmla="*/ 4275461 h 4297250"/>
              <a:gd name="connsiteX41" fmla="*/ 953807 w 3619883"/>
              <a:gd name="connsiteY41" fmla="*/ 4275461 h 4297250"/>
              <a:gd name="connsiteX42" fmla="*/ 912215 w 3619883"/>
              <a:gd name="connsiteY42" fmla="*/ 4128157 h 4297250"/>
              <a:gd name="connsiteX43" fmla="*/ 961020 w 3619883"/>
              <a:gd name="connsiteY43" fmla="*/ 4128157 h 4297250"/>
              <a:gd name="connsiteX44" fmla="*/ 961020 w 3619883"/>
              <a:gd name="connsiteY44" fmla="*/ 3951392 h 4297250"/>
              <a:gd name="connsiteX45" fmla="*/ 783235 w 3619883"/>
              <a:gd name="connsiteY45" fmla="*/ 3951392 h 4297250"/>
              <a:gd name="connsiteX46" fmla="*/ 783235 w 3619883"/>
              <a:gd name="connsiteY46" fmla="*/ 4128157 h 4297250"/>
              <a:gd name="connsiteX47" fmla="*/ 871024 w 3619883"/>
              <a:gd name="connsiteY47" fmla="*/ 4128157 h 4297250"/>
              <a:gd name="connsiteX48" fmla="*/ 829432 w 3619883"/>
              <a:gd name="connsiteY48" fmla="*/ 4275461 h 4297250"/>
              <a:gd name="connsiteX49" fmla="*/ 611484 w 3619883"/>
              <a:gd name="connsiteY49" fmla="*/ 4275461 h 4297250"/>
              <a:gd name="connsiteX50" fmla="*/ 621247 w 3619883"/>
              <a:gd name="connsiteY50" fmla="*/ 4128157 h 4297250"/>
              <a:gd name="connsiteX51" fmla="*/ 650062 w 3619883"/>
              <a:gd name="connsiteY51" fmla="*/ 4128157 h 4297250"/>
              <a:gd name="connsiteX52" fmla="*/ 650062 w 3619883"/>
              <a:gd name="connsiteY52" fmla="*/ 3951392 h 4297250"/>
              <a:gd name="connsiteX53" fmla="*/ 472277 w 3619883"/>
              <a:gd name="connsiteY53" fmla="*/ 3951392 h 4297250"/>
              <a:gd name="connsiteX54" fmla="*/ 472277 w 3619883"/>
              <a:gd name="connsiteY54" fmla="*/ 4128157 h 4297250"/>
              <a:gd name="connsiteX55" fmla="*/ 522650 w 3619883"/>
              <a:gd name="connsiteY55" fmla="*/ 4128157 h 4297250"/>
              <a:gd name="connsiteX56" fmla="*/ 573998 w 3619883"/>
              <a:gd name="connsiteY56" fmla="*/ 4275461 h 4297250"/>
              <a:gd name="connsiteX57" fmla="*/ 336164 w 3619883"/>
              <a:gd name="connsiteY57" fmla="*/ 4275461 h 4297250"/>
              <a:gd name="connsiteX58" fmla="*/ 294572 w 3619883"/>
              <a:gd name="connsiteY58" fmla="*/ 4128157 h 4297250"/>
              <a:gd name="connsiteX59" fmla="*/ 339106 w 3619883"/>
              <a:gd name="connsiteY59" fmla="*/ 4128157 h 4297250"/>
              <a:gd name="connsiteX60" fmla="*/ 339106 w 3619883"/>
              <a:gd name="connsiteY60" fmla="*/ 3951392 h 4297250"/>
              <a:gd name="connsiteX61" fmla="*/ 161321 w 3619883"/>
              <a:gd name="connsiteY61" fmla="*/ 3951392 h 4297250"/>
              <a:gd name="connsiteX62" fmla="*/ 161321 w 3619883"/>
              <a:gd name="connsiteY62" fmla="*/ 4128157 h 4297250"/>
              <a:gd name="connsiteX63" fmla="*/ 230914 w 3619883"/>
              <a:gd name="connsiteY63" fmla="*/ 4128157 h 4297250"/>
              <a:gd name="connsiteX64" fmla="*/ 189322 w 3619883"/>
              <a:gd name="connsiteY64" fmla="*/ 4275461 h 4297250"/>
              <a:gd name="connsiteX65" fmla="*/ 0 w 3619883"/>
              <a:gd name="connsiteY65" fmla="*/ 4275461 h 4297250"/>
              <a:gd name="connsiteX66" fmla="*/ 0 w 3619883"/>
              <a:gd name="connsiteY66" fmla="*/ 42229 h 4297250"/>
              <a:gd name="connsiteX67" fmla="*/ 42464 w 3619883"/>
              <a:gd name="connsiteY67" fmla="*/ 40518 h 4297250"/>
              <a:gd name="connsiteX68" fmla="*/ 137733 w 3619883"/>
              <a:gd name="connsiteY68" fmla="*/ 35355 h 4297250"/>
              <a:gd name="connsiteX69" fmla="*/ 270565 w 3619883"/>
              <a:gd name="connsiteY69" fmla="*/ 29759 h 4297250"/>
              <a:gd name="connsiteX70" fmla="*/ 479734 w 3619883"/>
              <a:gd name="connsiteY70" fmla="*/ 45455 h 4297250"/>
              <a:gd name="connsiteX71" fmla="*/ 524103 w 3619883"/>
              <a:gd name="connsiteY71" fmla="*/ 41625 h 4297250"/>
              <a:gd name="connsiteX72" fmla="*/ 624416 w 3619883"/>
              <a:gd name="connsiteY72" fmla="*/ 22696 h 4297250"/>
              <a:gd name="connsiteX73" fmla="*/ 657762 w 3619883"/>
              <a:gd name="connsiteY73" fmla="*/ 18351 h 4297250"/>
              <a:gd name="connsiteX74" fmla="*/ 690557 w 3619883"/>
              <a:gd name="connsiteY74" fmla="*/ 25792 h 4297250"/>
              <a:gd name="connsiteX75" fmla="*/ 745123 w 3619883"/>
              <a:gd name="connsiteY75" fmla="*/ 40157 h 4297250"/>
              <a:gd name="connsiteX76" fmla="*/ 789493 w 3619883"/>
              <a:gd name="connsiteY76" fmla="*/ 36327 h 4297250"/>
              <a:gd name="connsiteX77" fmla="*/ 854255 w 3619883"/>
              <a:gd name="connsiteY77" fmla="*/ 68887 h 4297250"/>
              <a:gd name="connsiteX78" fmla="*/ 897520 w 3619883"/>
              <a:gd name="connsiteY78" fmla="*/ 88629 h 4297250"/>
              <a:gd name="connsiteX79" fmla="*/ 940510 w 3619883"/>
              <a:gd name="connsiteY79" fmla="*/ 114265 h 4297250"/>
              <a:gd name="connsiteX80" fmla="*/ 1082712 w 3619883"/>
              <a:gd name="connsiteY80" fmla="*/ 144543 h 4297250"/>
              <a:gd name="connsiteX81" fmla="*/ 1205348 w 3619883"/>
              <a:gd name="connsiteY81" fmla="*/ 120753 h 4297250"/>
              <a:gd name="connsiteX82" fmla="*/ 1271764 w 3619883"/>
              <a:gd name="connsiteY82" fmla="*/ 117956 h 4297250"/>
              <a:gd name="connsiteX83" fmla="*/ 1315583 w 3619883"/>
              <a:gd name="connsiteY83" fmla="*/ 125912 h 4297250"/>
              <a:gd name="connsiteX84" fmla="*/ 1359125 w 3619883"/>
              <a:gd name="connsiteY84" fmla="*/ 139761 h 4297250"/>
              <a:gd name="connsiteX85" fmla="*/ 1391919 w 3619883"/>
              <a:gd name="connsiteY85" fmla="*/ 147202 h 4297250"/>
              <a:gd name="connsiteX86" fmla="*/ 1436563 w 3619883"/>
              <a:gd name="connsiteY86" fmla="*/ 137480 h 4297250"/>
              <a:gd name="connsiteX87" fmla="*/ 1471566 w 3619883"/>
              <a:gd name="connsiteY87" fmla="*/ 97777 h 4297250"/>
              <a:gd name="connsiteX88" fmla="*/ 1505739 w 3619883"/>
              <a:gd name="connsiteY88" fmla="*/ 75753 h 4297250"/>
              <a:gd name="connsiteX89" fmla="*/ 1590891 w 3619883"/>
              <a:gd name="connsiteY89" fmla="*/ 144702 h 4297250"/>
              <a:gd name="connsiteX90" fmla="*/ 1625616 w 3619883"/>
              <a:gd name="connsiteY90" fmla="*/ 110893 h 4297250"/>
              <a:gd name="connsiteX91" fmla="*/ 1658964 w 3619883"/>
              <a:gd name="connsiteY91" fmla="*/ 106547 h 4297250"/>
              <a:gd name="connsiteX92" fmla="*/ 1746598 w 3619883"/>
              <a:gd name="connsiteY92" fmla="*/ 122460 h 4297250"/>
              <a:gd name="connsiteX93" fmla="*/ 1811913 w 3619883"/>
              <a:gd name="connsiteY93" fmla="*/ 143234 h 4297250"/>
              <a:gd name="connsiteX94" fmla="*/ 1856557 w 3619883"/>
              <a:gd name="connsiteY94" fmla="*/ 133511 h 4297250"/>
              <a:gd name="connsiteX95" fmla="*/ 2066003 w 3619883"/>
              <a:gd name="connsiteY95" fmla="*/ 143313 h 4297250"/>
              <a:gd name="connsiteX96" fmla="*/ 2177615 w 3619883"/>
              <a:gd name="connsiteY96" fmla="*/ 119007 h 4297250"/>
              <a:gd name="connsiteX97" fmla="*/ 2255883 w 3619883"/>
              <a:gd name="connsiteY97" fmla="*/ 99047 h 4297250"/>
              <a:gd name="connsiteX98" fmla="*/ 2344622 w 3619883"/>
              <a:gd name="connsiteY98" fmla="*/ 91388 h 4297250"/>
              <a:gd name="connsiteX99" fmla="*/ 2455682 w 3619883"/>
              <a:gd name="connsiteY99" fmla="*/ 78869 h 4297250"/>
              <a:gd name="connsiteX100" fmla="*/ 2632609 w 3619883"/>
              <a:gd name="connsiteY100" fmla="*/ 75338 h 4297250"/>
              <a:gd name="connsiteX101" fmla="*/ 2742291 w 3619883"/>
              <a:gd name="connsiteY101" fmla="*/ 92282 h 4297250"/>
              <a:gd name="connsiteX102" fmla="*/ 2851974 w 3619883"/>
              <a:gd name="connsiteY102" fmla="*/ 109227 h 4297250"/>
              <a:gd name="connsiteX103" fmla="*/ 2907643 w 3619883"/>
              <a:gd name="connsiteY103" fmla="*/ 100020 h 4297250"/>
              <a:gd name="connsiteX104" fmla="*/ 2944022 w 3619883"/>
              <a:gd name="connsiteY104" fmla="*/ 30853 h 4297250"/>
              <a:gd name="connsiteX105" fmla="*/ 3022289 w 3619883"/>
              <a:gd name="connsiteY105" fmla="*/ 10893 h 4297250"/>
              <a:gd name="connsiteX106" fmla="*/ 3054807 w 3619883"/>
              <a:gd name="connsiteY106" fmla="*/ 24226 h 4297250"/>
              <a:gd name="connsiteX107" fmla="*/ 3141892 w 3619883"/>
              <a:gd name="connsiteY107" fmla="*/ 51925 h 4297250"/>
              <a:gd name="connsiteX108" fmla="*/ 3185711 w 3619883"/>
              <a:gd name="connsiteY108" fmla="*/ 59881 h 4297250"/>
              <a:gd name="connsiteX109" fmla="*/ 3219056 w 3619883"/>
              <a:gd name="connsiteY109" fmla="*/ 55536 h 4297250"/>
              <a:gd name="connsiteX110" fmla="*/ 3263425 w 3619883"/>
              <a:gd name="connsiteY110" fmla="*/ 51706 h 4297250"/>
              <a:gd name="connsiteX111" fmla="*/ 3296219 w 3619883"/>
              <a:gd name="connsiteY111" fmla="*/ 59147 h 4297250"/>
              <a:gd name="connsiteX112" fmla="*/ 3319094 w 3619883"/>
              <a:gd name="connsiteY112" fmla="*/ 42500 h 4297250"/>
              <a:gd name="connsiteX113" fmla="*/ 3420511 w 3619883"/>
              <a:gd name="connsiteY113" fmla="*/ 0 h 4297250"/>
              <a:gd name="connsiteX114" fmla="*/ 3453305 w 3619883"/>
              <a:gd name="connsiteY114" fmla="*/ 7440 h 4297250"/>
              <a:gd name="connsiteX115" fmla="*/ 3496571 w 3619883"/>
              <a:gd name="connsiteY115" fmla="*/ 27182 h 4297250"/>
              <a:gd name="connsiteX116" fmla="*/ 3602117 w 3619883"/>
              <a:gd name="connsiteY116" fmla="*/ 132521 h 4297250"/>
              <a:gd name="connsiteX117" fmla="*/ 3619883 w 3619883"/>
              <a:gd name="connsiteY117" fmla="*/ 140049 h 4297250"/>
              <a:gd name="connsiteX118" fmla="*/ 3619883 w 3619883"/>
              <a:gd name="connsiteY11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079759 w 3619883"/>
              <a:gd name="connsiteY12" fmla="*/ 4275461 h 4297250"/>
              <a:gd name="connsiteX13" fmla="*/ 1824703 w 3619883"/>
              <a:gd name="connsiteY13" fmla="*/ 4275461 h 4297250"/>
              <a:gd name="connsiteX14" fmla="*/ 1834468 w 3619883"/>
              <a:gd name="connsiteY14" fmla="*/ 4128157 h 4297250"/>
              <a:gd name="connsiteX15" fmla="*/ 1893894 w 3619883"/>
              <a:gd name="connsiteY15" fmla="*/ 4128157 h 4297250"/>
              <a:gd name="connsiteX16" fmla="*/ 1893894 w 3619883"/>
              <a:gd name="connsiteY16" fmla="*/ 3951392 h 4297250"/>
              <a:gd name="connsiteX17" fmla="*/ 1716110 w 3619883"/>
              <a:gd name="connsiteY17" fmla="*/ 3951392 h 4297250"/>
              <a:gd name="connsiteX18" fmla="*/ 1716110 w 3619883"/>
              <a:gd name="connsiteY18" fmla="*/ 4006431 h 4297250"/>
              <a:gd name="connsiteX19" fmla="*/ 1703447 w 3619883"/>
              <a:gd name="connsiteY19" fmla="*/ 4007960 h 4297250"/>
              <a:gd name="connsiteX20" fmla="*/ 1716110 w 3619883"/>
              <a:gd name="connsiteY20" fmla="*/ 4044284 h 4297250"/>
              <a:gd name="connsiteX21" fmla="*/ 1716110 w 3619883"/>
              <a:gd name="connsiteY21" fmla="*/ 4128157 h 4297250"/>
              <a:gd name="connsiteX22" fmla="*/ 1745346 w 3619883"/>
              <a:gd name="connsiteY22" fmla="*/ 4128157 h 4297250"/>
              <a:gd name="connsiteX23" fmla="*/ 1796694 w 3619883"/>
              <a:gd name="connsiteY23" fmla="*/ 4275461 h 4297250"/>
              <a:gd name="connsiteX24" fmla="*/ 1558844 w 3619883"/>
              <a:gd name="connsiteY24" fmla="*/ 4275461 h 4297250"/>
              <a:gd name="connsiteX25" fmla="*/ 1517252 w 3619883"/>
              <a:gd name="connsiteY25" fmla="*/ 4128157 h 4297250"/>
              <a:gd name="connsiteX26" fmla="*/ 1582936 w 3619883"/>
              <a:gd name="connsiteY26" fmla="*/ 4128157 h 4297250"/>
              <a:gd name="connsiteX27" fmla="*/ 1582936 w 3619883"/>
              <a:gd name="connsiteY27" fmla="*/ 3951392 h 4297250"/>
              <a:gd name="connsiteX28" fmla="*/ 1405151 w 3619883"/>
              <a:gd name="connsiteY28" fmla="*/ 3951392 h 4297250"/>
              <a:gd name="connsiteX29" fmla="*/ 1405151 w 3619883"/>
              <a:gd name="connsiteY29" fmla="*/ 4128157 h 4297250"/>
              <a:gd name="connsiteX30" fmla="*/ 1468988 w 3619883"/>
              <a:gd name="connsiteY30" fmla="*/ 4128157 h 4297250"/>
              <a:gd name="connsiteX31" fmla="*/ 1427396 w 3619883"/>
              <a:gd name="connsiteY31" fmla="*/ 4275461 h 4297250"/>
              <a:gd name="connsiteX32" fmla="*/ 1210751 w 3619883"/>
              <a:gd name="connsiteY32" fmla="*/ 4275461 h 4297250"/>
              <a:gd name="connsiteX33" fmla="*/ 1210751 w 3619883"/>
              <a:gd name="connsiteY33" fmla="*/ 4128157 h 4297250"/>
              <a:gd name="connsiteX34" fmla="*/ 1271978 w 3619883"/>
              <a:gd name="connsiteY34" fmla="*/ 4128157 h 4297250"/>
              <a:gd name="connsiteX35" fmla="*/ 1271978 w 3619883"/>
              <a:gd name="connsiteY35" fmla="*/ 3951392 h 4297250"/>
              <a:gd name="connsiteX36" fmla="*/ 1094193 w 3619883"/>
              <a:gd name="connsiteY36" fmla="*/ 3951392 h 4297250"/>
              <a:gd name="connsiteX37" fmla="*/ 1094193 w 3619883"/>
              <a:gd name="connsiteY37" fmla="*/ 4128157 h 4297250"/>
              <a:gd name="connsiteX38" fmla="*/ 1140354 w 3619883"/>
              <a:gd name="connsiteY38" fmla="*/ 4128157 h 4297250"/>
              <a:gd name="connsiteX39" fmla="*/ 1140354 w 3619883"/>
              <a:gd name="connsiteY39" fmla="*/ 4275461 h 4297250"/>
              <a:gd name="connsiteX40" fmla="*/ 953807 w 3619883"/>
              <a:gd name="connsiteY40" fmla="*/ 4275461 h 4297250"/>
              <a:gd name="connsiteX41" fmla="*/ 912215 w 3619883"/>
              <a:gd name="connsiteY41" fmla="*/ 4128157 h 4297250"/>
              <a:gd name="connsiteX42" fmla="*/ 961020 w 3619883"/>
              <a:gd name="connsiteY42" fmla="*/ 4128157 h 4297250"/>
              <a:gd name="connsiteX43" fmla="*/ 961020 w 3619883"/>
              <a:gd name="connsiteY43" fmla="*/ 3951392 h 4297250"/>
              <a:gd name="connsiteX44" fmla="*/ 783235 w 3619883"/>
              <a:gd name="connsiteY44" fmla="*/ 3951392 h 4297250"/>
              <a:gd name="connsiteX45" fmla="*/ 783235 w 3619883"/>
              <a:gd name="connsiteY45" fmla="*/ 4128157 h 4297250"/>
              <a:gd name="connsiteX46" fmla="*/ 871024 w 3619883"/>
              <a:gd name="connsiteY46" fmla="*/ 4128157 h 4297250"/>
              <a:gd name="connsiteX47" fmla="*/ 829432 w 3619883"/>
              <a:gd name="connsiteY47" fmla="*/ 4275461 h 4297250"/>
              <a:gd name="connsiteX48" fmla="*/ 611484 w 3619883"/>
              <a:gd name="connsiteY48" fmla="*/ 4275461 h 4297250"/>
              <a:gd name="connsiteX49" fmla="*/ 621247 w 3619883"/>
              <a:gd name="connsiteY49" fmla="*/ 4128157 h 4297250"/>
              <a:gd name="connsiteX50" fmla="*/ 650062 w 3619883"/>
              <a:gd name="connsiteY50" fmla="*/ 4128157 h 4297250"/>
              <a:gd name="connsiteX51" fmla="*/ 650062 w 3619883"/>
              <a:gd name="connsiteY51" fmla="*/ 3951392 h 4297250"/>
              <a:gd name="connsiteX52" fmla="*/ 472277 w 3619883"/>
              <a:gd name="connsiteY52" fmla="*/ 3951392 h 4297250"/>
              <a:gd name="connsiteX53" fmla="*/ 472277 w 3619883"/>
              <a:gd name="connsiteY53" fmla="*/ 4128157 h 4297250"/>
              <a:gd name="connsiteX54" fmla="*/ 522650 w 3619883"/>
              <a:gd name="connsiteY54" fmla="*/ 4128157 h 4297250"/>
              <a:gd name="connsiteX55" fmla="*/ 573998 w 3619883"/>
              <a:gd name="connsiteY55" fmla="*/ 4275461 h 4297250"/>
              <a:gd name="connsiteX56" fmla="*/ 336164 w 3619883"/>
              <a:gd name="connsiteY56" fmla="*/ 4275461 h 4297250"/>
              <a:gd name="connsiteX57" fmla="*/ 294572 w 3619883"/>
              <a:gd name="connsiteY57" fmla="*/ 4128157 h 4297250"/>
              <a:gd name="connsiteX58" fmla="*/ 339106 w 3619883"/>
              <a:gd name="connsiteY58" fmla="*/ 4128157 h 4297250"/>
              <a:gd name="connsiteX59" fmla="*/ 339106 w 3619883"/>
              <a:gd name="connsiteY59" fmla="*/ 3951392 h 4297250"/>
              <a:gd name="connsiteX60" fmla="*/ 161321 w 3619883"/>
              <a:gd name="connsiteY60" fmla="*/ 3951392 h 4297250"/>
              <a:gd name="connsiteX61" fmla="*/ 161321 w 3619883"/>
              <a:gd name="connsiteY61" fmla="*/ 4128157 h 4297250"/>
              <a:gd name="connsiteX62" fmla="*/ 230914 w 3619883"/>
              <a:gd name="connsiteY62" fmla="*/ 4128157 h 4297250"/>
              <a:gd name="connsiteX63" fmla="*/ 189322 w 3619883"/>
              <a:gd name="connsiteY63" fmla="*/ 4275461 h 4297250"/>
              <a:gd name="connsiteX64" fmla="*/ 0 w 3619883"/>
              <a:gd name="connsiteY64" fmla="*/ 4275461 h 4297250"/>
              <a:gd name="connsiteX65" fmla="*/ 0 w 3619883"/>
              <a:gd name="connsiteY65" fmla="*/ 42229 h 4297250"/>
              <a:gd name="connsiteX66" fmla="*/ 42464 w 3619883"/>
              <a:gd name="connsiteY66" fmla="*/ 40518 h 4297250"/>
              <a:gd name="connsiteX67" fmla="*/ 137733 w 3619883"/>
              <a:gd name="connsiteY67" fmla="*/ 35355 h 4297250"/>
              <a:gd name="connsiteX68" fmla="*/ 270565 w 3619883"/>
              <a:gd name="connsiteY68" fmla="*/ 29759 h 4297250"/>
              <a:gd name="connsiteX69" fmla="*/ 479734 w 3619883"/>
              <a:gd name="connsiteY69" fmla="*/ 45455 h 4297250"/>
              <a:gd name="connsiteX70" fmla="*/ 524103 w 3619883"/>
              <a:gd name="connsiteY70" fmla="*/ 41625 h 4297250"/>
              <a:gd name="connsiteX71" fmla="*/ 624416 w 3619883"/>
              <a:gd name="connsiteY71" fmla="*/ 22696 h 4297250"/>
              <a:gd name="connsiteX72" fmla="*/ 657762 w 3619883"/>
              <a:gd name="connsiteY72" fmla="*/ 18351 h 4297250"/>
              <a:gd name="connsiteX73" fmla="*/ 690557 w 3619883"/>
              <a:gd name="connsiteY73" fmla="*/ 25792 h 4297250"/>
              <a:gd name="connsiteX74" fmla="*/ 745123 w 3619883"/>
              <a:gd name="connsiteY74" fmla="*/ 40157 h 4297250"/>
              <a:gd name="connsiteX75" fmla="*/ 789493 w 3619883"/>
              <a:gd name="connsiteY75" fmla="*/ 36327 h 4297250"/>
              <a:gd name="connsiteX76" fmla="*/ 854255 w 3619883"/>
              <a:gd name="connsiteY76" fmla="*/ 68887 h 4297250"/>
              <a:gd name="connsiteX77" fmla="*/ 897520 w 3619883"/>
              <a:gd name="connsiteY77" fmla="*/ 88629 h 4297250"/>
              <a:gd name="connsiteX78" fmla="*/ 940510 w 3619883"/>
              <a:gd name="connsiteY78" fmla="*/ 114265 h 4297250"/>
              <a:gd name="connsiteX79" fmla="*/ 1082712 w 3619883"/>
              <a:gd name="connsiteY79" fmla="*/ 144543 h 4297250"/>
              <a:gd name="connsiteX80" fmla="*/ 1205348 w 3619883"/>
              <a:gd name="connsiteY80" fmla="*/ 120753 h 4297250"/>
              <a:gd name="connsiteX81" fmla="*/ 1271764 w 3619883"/>
              <a:gd name="connsiteY81" fmla="*/ 117956 h 4297250"/>
              <a:gd name="connsiteX82" fmla="*/ 1315583 w 3619883"/>
              <a:gd name="connsiteY82" fmla="*/ 125912 h 4297250"/>
              <a:gd name="connsiteX83" fmla="*/ 1359125 w 3619883"/>
              <a:gd name="connsiteY83" fmla="*/ 139761 h 4297250"/>
              <a:gd name="connsiteX84" fmla="*/ 1391919 w 3619883"/>
              <a:gd name="connsiteY84" fmla="*/ 147202 h 4297250"/>
              <a:gd name="connsiteX85" fmla="*/ 1436563 w 3619883"/>
              <a:gd name="connsiteY85" fmla="*/ 137480 h 4297250"/>
              <a:gd name="connsiteX86" fmla="*/ 1471566 w 3619883"/>
              <a:gd name="connsiteY86" fmla="*/ 97777 h 4297250"/>
              <a:gd name="connsiteX87" fmla="*/ 1505739 w 3619883"/>
              <a:gd name="connsiteY87" fmla="*/ 75753 h 4297250"/>
              <a:gd name="connsiteX88" fmla="*/ 1590891 w 3619883"/>
              <a:gd name="connsiteY88" fmla="*/ 144702 h 4297250"/>
              <a:gd name="connsiteX89" fmla="*/ 1625616 w 3619883"/>
              <a:gd name="connsiteY89" fmla="*/ 110893 h 4297250"/>
              <a:gd name="connsiteX90" fmla="*/ 1658964 w 3619883"/>
              <a:gd name="connsiteY90" fmla="*/ 106547 h 4297250"/>
              <a:gd name="connsiteX91" fmla="*/ 1746598 w 3619883"/>
              <a:gd name="connsiteY91" fmla="*/ 122460 h 4297250"/>
              <a:gd name="connsiteX92" fmla="*/ 1811913 w 3619883"/>
              <a:gd name="connsiteY92" fmla="*/ 143234 h 4297250"/>
              <a:gd name="connsiteX93" fmla="*/ 1856557 w 3619883"/>
              <a:gd name="connsiteY93" fmla="*/ 133511 h 4297250"/>
              <a:gd name="connsiteX94" fmla="*/ 2066003 w 3619883"/>
              <a:gd name="connsiteY94" fmla="*/ 143313 h 4297250"/>
              <a:gd name="connsiteX95" fmla="*/ 2177615 w 3619883"/>
              <a:gd name="connsiteY95" fmla="*/ 119007 h 4297250"/>
              <a:gd name="connsiteX96" fmla="*/ 2255883 w 3619883"/>
              <a:gd name="connsiteY96" fmla="*/ 99047 h 4297250"/>
              <a:gd name="connsiteX97" fmla="*/ 2344622 w 3619883"/>
              <a:gd name="connsiteY97" fmla="*/ 91388 h 4297250"/>
              <a:gd name="connsiteX98" fmla="*/ 2455682 w 3619883"/>
              <a:gd name="connsiteY98" fmla="*/ 78869 h 4297250"/>
              <a:gd name="connsiteX99" fmla="*/ 2632609 w 3619883"/>
              <a:gd name="connsiteY99" fmla="*/ 75338 h 4297250"/>
              <a:gd name="connsiteX100" fmla="*/ 2742291 w 3619883"/>
              <a:gd name="connsiteY100" fmla="*/ 92282 h 4297250"/>
              <a:gd name="connsiteX101" fmla="*/ 2851974 w 3619883"/>
              <a:gd name="connsiteY101" fmla="*/ 109227 h 4297250"/>
              <a:gd name="connsiteX102" fmla="*/ 2907643 w 3619883"/>
              <a:gd name="connsiteY102" fmla="*/ 100020 h 4297250"/>
              <a:gd name="connsiteX103" fmla="*/ 2944022 w 3619883"/>
              <a:gd name="connsiteY103" fmla="*/ 30853 h 4297250"/>
              <a:gd name="connsiteX104" fmla="*/ 3022289 w 3619883"/>
              <a:gd name="connsiteY104" fmla="*/ 10893 h 4297250"/>
              <a:gd name="connsiteX105" fmla="*/ 3054807 w 3619883"/>
              <a:gd name="connsiteY105" fmla="*/ 24226 h 4297250"/>
              <a:gd name="connsiteX106" fmla="*/ 3141892 w 3619883"/>
              <a:gd name="connsiteY106" fmla="*/ 51925 h 4297250"/>
              <a:gd name="connsiteX107" fmla="*/ 3185711 w 3619883"/>
              <a:gd name="connsiteY107" fmla="*/ 59881 h 4297250"/>
              <a:gd name="connsiteX108" fmla="*/ 3219056 w 3619883"/>
              <a:gd name="connsiteY108" fmla="*/ 55536 h 4297250"/>
              <a:gd name="connsiteX109" fmla="*/ 3263425 w 3619883"/>
              <a:gd name="connsiteY109" fmla="*/ 51706 h 4297250"/>
              <a:gd name="connsiteX110" fmla="*/ 3296219 w 3619883"/>
              <a:gd name="connsiteY110" fmla="*/ 59147 h 4297250"/>
              <a:gd name="connsiteX111" fmla="*/ 3319094 w 3619883"/>
              <a:gd name="connsiteY111" fmla="*/ 42500 h 4297250"/>
              <a:gd name="connsiteX112" fmla="*/ 3420511 w 3619883"/>
              <a:gd name="connsiteY112" fmla="*/ 0 h 4297250"/>
              <a:gd name="connsiteX113" fmla="*/ 3453305 w 3619883"/>
              <a:gd name="connsiteY113" fmla="*/ 7440 h 4297250"/>
              <a:gd name="connsiteX114" fmla="*/ 3496571 w 3619883"/>
              <a:gd name="connsiteY114" fmla="*/ 27182 h 4297250"/>
              <a:gd name="connsiteX115" fmla="*/ 3602117 w 3619883"/>
              <a:gd name="connsiteY115" fmla="*/ 132521 h 4297250"/>
              <a:gd name="connsiteX116" fmla="*/ 3619883 w 3619883"/>
              <a:gd name="connsiteY116" fmla="*/ 140049 h 4297250"/>
              <a:gd name="connsiteX117" fmla="*/ 3619883 w 3619883"/>
              <a:gd name="connsiteY11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204852 w 3619883"/>
              <a:gd name="connsiteY10" fmla="*/ 4128157 h 4297250"/>
              <a:gd name="connsiteX11" fmla="*/ 2079759 w 3619883"/>
              <a:gd name="connsiteY11" fmla="*/ 4275461 h 4297250"/>
              <a:gd name="connsiteX12" fmla="*/ 1824703 w 3619883"/>
              <a:gd name="connsiteY12" fmla="*/ 4275461 h 4297250"/>
              <a:gd name="connsiteX13" fmla="*/ 1834468 w 3619883"/>
              <a:gd name="connsiteY13" fmla="*/ 4128157 h 4297250"/>
              <a:gd name="connsiteX14" fmla="*/ 1893894 w 3619883"/>
              <a:gd name="connsiteY14" fmla="*/ 4128157 h 4297250"/>
              <a:gd name="connsiteX15" fmla="*/ 1893894 w 3619883"/>
              <a:gd name="connsiteY15" fmla="*/ 3951392 h 4297250"/>
              <a:gd name="connsiteX16" fmla="*/ 1716110 w 3619883"/>
              <a:gd name="connsiteY16" fmla="*/ 3951392 h 4297250"/>
              <a:gd name="connsiteX17" fmla="*/ 1716110 w 3619883"/>
              <a:gd name="connsiteY17" fmla="*/ 4006431 h 4297250"/>
              <a:gd name="connsiteX18" fmla="*/ 1703447 w 3619883"/>
              <a:gd name="connsiteY18" fmla="*/ 4007960 h 4297250"/>
              <a:gd name="connsiteX19" fmla="*/ 1716110 w 3619883"/>
              <a:gd name="connsiteY19" fmla="*/ 4044284 h 4297250"/>
              <a:gd name="connsiteX20" fmla="*/ 1716110 w 3619883"/>
              <a:gd name="connsiteY20" fmla="*/ 4128157 h 4297250"/>
              <a:gd name="connsiteX21" fmla="*/ 1745346 w 3619883"/>
              <a:gd name="connsiteY21" fmla="*/ 4128157 h 4297250"/>
              <a:gd name="connsiteX22" fmla="*/ 1796694 w 3619883"/>
              <a:gd name="connsiteY22" fmla="*/ 4275461 h 4297250"/>
              <a:gd name="connsiteX23" fmla="*/ 1558844 w 3619883"/>
              <a:gd name="connsiteY23" fmla="*/ 4275461 h 4297250"/>
              <a:gd name="connsiteX24" fmla="*/ 1517252 w 3619883"/>
              <a:gd name="connsiteY24" fmla="*/ 4128157 h 4297250"/>
              <a:gd name="connsiteX25" fmla="*/ 1582936 w 3619883"/>
              <a:gd name="connsiteY25" fmla="*/ 4128157 h 4297250"/>
              <a:gd name="connsiteX26" fmla="*/ 1582936 w 3619883"/>
              <a:gd name="connsiteY26" fmla="*/ 3951392 h 4297250"/>
              <a:gd name="connsiteX27" fmla="*/ 1405151 w 3619883"/>
              <a:gd name="connsiteY27" fmla="*/ 3951392 h 4297250"/>
              <a:gd name="connsiteX28" fmla="*/ 1405151 w 3619883"/>
              <a:gd name="connsiteY28" fmla="*/ 4128157 h 4297250"/>
              <a:gd name="connsiteX29" fmla="*/ 1468988 w 3619883"/>
              <a:gd name="connsiteY29" fmla="*/ 4128157 h 4297250"/>
              <a:gd name="connsiteX30" fmla="*/ 1427396 w 3619883"/>
              <a:gd name="connsiteY30" fmla="*/ 4275461 h 4297250"/>
              <a:gd name="connsiteX31" fmla="*/ 1210751 w 3619883"/>
              <a:gd name="connsiteY31" fmla="*/ 4275461 h 4297250"/>
              <a:gd name="connsiteX32" fmla="*/ 1210751 w 3619883"/>
              <a:gd name="connsiteY32" fmla="*/ 4128157 h 4297250"/>
              <a:gd name="connsiteX33" fmla="*/ 1271978 w 3619883"/>
              <a:gd name="connsiteY33" fmla="*/ 4128157 h 4297250"/>
              <a:gd name="connsiteX34" fmla="*/ 1271978 w 3619883"/>
              <a:gd name="connsiteY34" fmla="*/ 3951392 h 4297250"/>
              <a:gd name="connsiteX35" fmla="*/ 1094193 w 3619883"/>
              <a:gd name="connsiteY35" fmla="*/ 3951392 h 4297250"/>
              <a:gd name="connsiteX36" fmla="*/ 1094193 w 3619883"/>
              <a:gd name="connsiteY36" fmla="*/ 4128157 h 4297250"/>
              <a:gd name="connsiteX37" fmla="*/ 1140354 w 3619883"/>
              <a:gd name="connsiteY37" fmla="*/ 4128157 h 4297250"/>
              <a:gd name="connsiteX38" fmla="*/ 1140354 w 3619883"/>
              <a:gd name="connsiteY38" fmla="*/ 4275461 h 4297250"/>
              <a:gd name="connsiteX39" fmla="*/ 953807 w 3619883"/>
              <a:gd name="connsiteY39" fmla="*/ 4275461 h 4297250"/>
              <a:gd name="connsiteX40" fmla="*/ 912215 w 3619883"/>
              <a:gd name="connsiteY40" fmla="*/ 4128157 h 4297250"/>
              <a:gd name="connsiteX41" fmla="*/ 961020 w 3619883"/>
              <a:gd name="connsiteY41" fmla="*/ 4128157 h 4297250"/>
              <a:gd name="connsiteX42" fmla="*/ 961020 w 3619883"/>
              <a:gd name="connsiteY42" fmla="*/ 3951392 h 4297250"/>
              <a:gd name="connsiteX43" fmla="*/ 783235 w 3619883"/>
              <a:gd name="connsiteY43" fmla="*/ 3951392 h 4297250"/>
              <a:gd name="connsiteX44" fmla="*/ 783235 w 3619883"/>
              <a:gd name="connsiteY44" fmla="*/ 4128157 h 4297250"/>
              <a:gd name="connsiteX45" fmla="*/ 871024 w 3619883"/>
              <a:gd name="connsiteY45" fmla="*/ 4128157 h 4297250"/>
              <a:gd name="connsiteX46" fmla="*/ 829432 w 3619883"/>
              <a:gd name="connsiteY46" fmla="*/ 4275461 h 4297250"/>
              <a:gd name="connsiteX47" fmla="*/ 611484 w 3619883"/>
              <a:gd name="connsiteY47" fmla="*/ 4275461 h 4297250"/>
              <a:gd name="connsiteX48" fmla="*/ 621247 w 3619883"/>
              <a:gd name="connsiteY48" fmla="*/ 4128157 h 4297250"/>
              <a:gd name="connsiteX49" fmla="*/ 650062 w 3619883"/>
              <a:gd name="connsiteY49" fmla="*/ 4128157 h 4297250"/>
              <a:gd name="connsiteX50" fmla="*/ 650062 w 3619883"/>
              <a:gd name="connsiteY50" fmla="*/ 3951392 h 4297250"/>
              <a:gd name="connsiteX51" fmla="*/ 472277 w 3619883"/>
              <a:gd name="connsiteY51" fmla="*/ 3951392 h 4297250"/>
              <a:gd name="connsiteX52" fmla="*/ 472277 w 3619883"/>
              <a:gd name="connsiteY52" fmla="*/ 4128157 h 4297250"/>
              <a:gd name="connsiteX53" fmla="*/ 522650 w 3619883"/>
              <a:gd name="connsiteY53" fmla="*/ 4128157 h 4297250"/>
              <a:gd name="connsiteX54" fmla="*/ 573998 w 3619883"/>
              <a:gd name="connsiteY54" fmla="*/ 4275461 h 4297250"/>
              <a:gd name="connsiteX55" fmla="*/ 336164 w 3619883"/>
              <a:gd name="connsiteY55" fmla="*/ 4275461 h 4297250"/>
              <a:gd name="connsiteX56" fmla="*/ 294572 w 3619883"/>
              <a:gd name="connsiteY56" fmla="*/ 4128157 h 4297250"/>
              <a:gd name="connsiteX57" fmla="*/ 339106 w 3619883"/>
              <a:gd name="connsiteY57" fmla="*/ 4128157 h 4297250"/>
              <a:gd name="connsiteX58" fmla="*/ 339106 w 3619883"/>
              <a:gd name="connsiteY58" fmla="*/ 3951392 h 4297250"/>
              <a:gd name="connsiteX59" fmla="*/ 161321 w 3619883"/>
              <a:gd name="connsiteY59" fmla="*/ 3951392 h 4297250"/>
              <a:gd name="connsiteX60" fmla="*/ 161321 w 3619883"/>
              <a:gd name="connsiteY60" fmla="*/ 4128157 h 4297250"/>
              <a:gd name="connsiteX61" fmla="*/ 230914 w 3619883"/>
              <a:gd name="connsiteY61" fmla="*/ 4128157 h 4297250"/>
              <a:gd name="connsiteX62" fmla="*/ 189322 w 3619883"/>
              <a:gd name="connsiteY62" fmla="*/ 4275461 h 4297250"/>
              <a:gd name="connsiteX63" fmla="*/ 0 w 3619883"/>
              <a:gd name="connsiteY63" fmla="*/ 4275461 h 4297250"/>
              <a:gd name="connsiteX64" fmla="*/ 0 w 3619883"/>
              <a:gd name="connsiteY64" fmla="*/ 42229 h 4297250"/>
              <a:gd name="connsiteX65" fmla="*/ 42464 w 3619883"/>
              <a:gd name="connsiteY65" fmla="*/ 40518 h 4297250"/>
              <a:gd name="connsiteX66" fmla="*/ 137733 w 3619883"/>
              <a:gd name="connsiteY66" fmla="*/ 35355 h 4297250"/>
              <a:gd name="connsiteX67" fmla="*/ 270565 w 3619883"/>
              <a:gd name="connsiteY67" fmla="*/ 29759 h 4297250"/>
              <a:gd name="connsiteX68" fmla="*/ 479734 w 3619883"/>
              <a:gd name="connsiteY68" fmla="*/ 45455 h 4297250"/>
              <a:gd name="connsiteX69" fmla="*/ 524103 w 3619883"/>
              <a:gd name="connsiteY69" fmla="*/ 41625 h 4297250"/>
              <a:gd name="connsiteX70" fmla="*/ 624416 w 3619883"/>
              <a:gd name="connsiteY70" fmla="*/ 22696 h 4297250"/>
              <a:gd name="connsiteX71" fmla="*/ 657762 w 3619883"/>
              <a:gd name="connsiteY71" fmla="*/ 18351 h 4297250"/>
              <a:gd name="connsiteX72" fmla="*/ 690557 w 3619883"/>
              <a:gd name="connsiteY72" fmla="*/ 25792 h 4297250"/>
              <a:gd name="connsiteX73" fmla="*/ 745123 w 3619883"/>
              <a:gd name="connsiteY73" fmla="*/ 40157 h 4297250"/>
              <a:gd name="connsiteX74" fmla="*/ 789493 w 3619883"/>
              <a:gd name="connsiteY74" fmla="*/ 36327 h 4297250"/>
              <a:gd name="connsiteX75" fmla="*/ 854255 w 3619883"/>
              <a:gd name="connsiteY75" fmla="*/ 68887 h 4297250"/>
              <a:gd name="connsiteX76" fmla="*/ 897520 w 3619883"/>
              <a:gd name="connsiteY76" fmla="*/ 88629 h 4297250"/>
              <a:gd name="connsiteX77" fmla="*/ 940510 w 3619883"/>
              <a:gd name="connsiteY77" fmla="*/ 114265 h 4297250"/>
              <a:gd name="connsiteX78" fmla="*/ 1082712 w 3619883"/>
              <a:gd name="connsiteY78" fmla="*/ 144543 h 4297250"/>
              <a:gd name="connsiteX79" fmla="*/ 1205348 w 3619883"/>
              <a:gd name="connsiteY79" fmla="*/ 120753 h 4297250"/>
              <a:gd name="connsiteX80" fmla="*/ 1271764 w 3619883"/>
              <a:gd name="connsiteY80" fmla="*/ 117956 h 4297250"/>
              <a:gd name="connsiteX81" fmla="*/ 1315583 w 3619883"/>
              <a:gd name="connsiteY81" fmla="*/ 125912 h 4297250"/>
              <a:gd name="connsiteX82" fmla="*/ 1359125 w 3619883"/>
              <a:gd name="connsiteY82" fmla="*/ 139761 h 4297250"/>
              <a:gd name="connsiteX83" fmla="*/ 1391919 w 3619883"/>
              <a:gd name="connsiteY83" fmla="*/ 147202 h 4297250"/>
              <a:gd name="connsiteX84" fmla="*/ 1436563 w 3619883"/>
              <a:gd name="connsiteY84" fmla="*/ 137480 h 4297250"/>
              <a:gd name="connsiteX85" fmla="*/ 1471566 w 3619883"/>
              <a:gd name="connsiteY85" fmla="*/ 97777 h 4297250"/>
              <a:gd name="connsiteX86" fmla="*/ 1505739 w 3619883"/>
              <a:gd name="connsiteY86" fmla="*/ 75753 h 4297250"/>
              <a:gd name="connsiteX87" fmla="*/ 1590891 w 3619883"/>
              <a:gd name="connsiteY87" fmla="*/ 144702 h 4297250"/>
              <a:gd name="connsiteX88" fmla="*/ 1625616 w 3619883"/>
              <a:gd name="connsiteY88" fmla="*/ 110893 h 4297250"/>
              <a:gd name="connsiteX89" fmla="*/ 1658964 w 3619883"/>
              <a:gd name="connsiteY89" fmla="*/ 106547 h 4297250"/>
              <a:gd name="connsiteX90" fmla="*/ 1746598 w 3619883"/>
              <a:gd name="connsiteY90" fmla="*/ 122460 h 4297250"/>
              <a:gd name="connsiteX91" fmla="*/ 1811913 w 3619883"/>
              <a:gd name="connsiteY91" fmla="*/ 143234 h 4297250"/>
              <a:gd name="connsiteX92" fmla="*/ 1856557 w 3619883"/>
              <a:gd name="connsiteY92" fmla="*/ 133511 h 4297250"/>
              <a:gd name="connsiteX93" fmla="*/ 2066003 w 3619883"/>
              <a:gd name="connsiteY93" fmla="*/ 143313 h 4297250"/>
              <a:gd name="connsiteX94" fmla="*/ 2177615 w 3619883"/>
              <a:gd name="connsiteY94" fmla="*/ 119007 h 4297250"/>
              <a:gd name="connsiteX95" fmla="*/ 2255883 w 3619883"/>
              <a:gd name="connsiteY95" fmla="*/ 99047 h 4297250"/>
              <a:gd name="connsiteX96" fmla="*/ 2344622 w 3619883"/>
              <a:gd name="connsiteY96" fmla="*/ 91388 h 4297250"/>
              <a:gd name="connsiteX97" fmla="*/ 2455682 w 3619883"/>
              <a:gd name="connsiteY97" fmla="*/ 78869 h 4297250"/>
              <a:gd name="connsiteX98" fmla="*/ 2632609 w 3619883"/>
              <a:gd name="connsiteY98" fmla="*/ 75338 h 4297250"/>
              <a:gd name="connsiteX99" fmla="*/ 2742291 w 3619883"/>
              <a:gd name="connsiteY99" fmla="*/ 92282 h 4297250"/>
              <a:gd name="connsiteX100" fmla="*/ 2851974 w 3619883"/>
              <a:gd name="connsiteY100" fmla="*/ 109227 h 4297250"/>
              <a:gd name="connsiteX101" fmla="*/ 2907643 w 3619883"/>
              <a:gd name="connsiteY101" fmla="*/ 100020 h 4297250"/>
              <a:gd name="connsiteX102" fmla="*/ 2944022 w 3619883"/>
              <a:gd name="connsiteY102" fmla="*/ 30853 h 4297250"/>
              <a:gd name="connsiteX103" fmla="*/ 3022289 w 3619883"/>
              <a:gd name="connsiteY103" fmla="*/ 10893 h 4297250"/>
              <a:gd name="connsiteX104" fmla="*/ 3054807 w 3619883"/>
              <a:gd name="connsiteY104" fmla="*/ 24226 h 4297250"/>
              <a:gd name="connsiteX105" fmla="*/ 3141892 w 3619883"/>
              <a:gd name="connsiteY105" fmla="*/ 51925 h 4297250"/>
              <a:gd name="connsiteX106" fmla="*/ 3185711 w 3619883"/>
              <a:gd name="connsiteY106" fmla="*/ 59881 h 4297250"/>
              <a:gd name="connsiteX107" fmla="*/ 3219056 w 3619883"/>
              <a:gd name="connsiteY107" fmla="*/ 55536 h 4297250"/>
              <a:gd name="connsiteX108" fmla="*/ 3263425 w 3619883"/>
              <a:gd name="connsiteY108" fmla="*/ 51706 h 4297250"/>
              <a:gd name="connsiteX109" fmla="*/ 3296219 w 3619883"/>
              <a:gd name="connsiteY109" fmla="*/ 59147 h 4297250"/>
              <a:gd name="connsiteX110" fmla="*/ 3319094 w 3619883"/>
              <a:gd name="connsiteY110" fmla="*/ 42500 h 4297250"/>
              <a:gd name="connsiteX111" fmla="*/ 3420511 w 3619883"/>
              <a:gd name="connsiteY111" fmla="*/ 0 h 4297250"/>
              <a:gd name="connsiteX112" fmla="*/ 3453305 w 3619883"/>
              <a:gd name="connsiteY112" fmla="*/ 7440 h 4297250"/>
              <a:gd name="connsiteX113" fmla="*/ 3496571 w 3619883"/>
              <a:gd name="connsiteY113" fmla="*/ 27182 h 4297250"/>
              <a:gd name="connsiteX114" fmla="*/ 3602117 w 3619883"/>
              <a:gd name="connsiteY114" fmla="*/ 132521 h 4297250"/>
              <a:gd name="connsiteX115" fmla="*/ 3619883 w 3619883"/>
              <a:gd name="connsiteY115" fmla="*/ 140049 h 4297250"/>
              <a:gd name="connsiteX116" fmla="*/ 3619883 w 3619883"/>
              <a:gd name="connsiteY11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3951392 h 4297250"/>
              <a:gd name="connsiteX16" fmla="*/ 1716110 w 3619883"/>
              <a:gd name="connsiteY16" fmla="*/ 4006431 h 4297250"/>
              <a:gd name="connsiteX17" fmla="*/ 1703447 w 3619883"/>
              <a:gd name="connsiteY17" fmla="*/ 4007960 h 4297250"/>
              <a:gd name="connsiteX18" fmla="*/ 1716110 w 3619883"/>
              <a:gd name="connsiteY18" fmla="*/ 4044284 h 4297250"/>
              <a:gd name="connsiteX19" fmla="*/ 1716110 w 3619883"/>
              <a:gd name="connsiteY19" fmla="*/ 4128157 h 4297250"/>
              <a:gd name="connsiteX20" fmla="*/ 1745346 w 3619883"/>
              <a:gd name="connsiteY20" fmla="*/ 4128157 h 4297250"/>
              <a:gd name="connsiteX21" fmla="*/ 1796694 w 3619883"/>
              <a:gd name="connsiteY21" fmla="*/ 4275461 h 4297250"/>
              <a:gd name="connsiteX22" fmla="*/ 1558844 w 3619883"/>
              <a:gd name="connsiteY22" fmla="*/ 4275461 h 4297250"/>
              <a:gd name="connsiteX23" fmla="*/ 1517252 w 3619883"/>
              <a:gd name="connsiteY23" fmla="*/ 4128157 h 4297250"/>
              <a:gd name="connsiteX24" fmla="*/ 1582936 w 3619883"/>
              <a:gd name="connsiteY24" fmla="*/ 4128157 h 4297250"/>
              <a:gd name="connsiteX25" fmla="*/ 1582936 w 3619883"/>
              <a:gd name="connsiteY25" fmla="*/ 3951392 h 4297250"/>
              <a:gd name="connsiteX26" fmla="*/ 1405151 w 3619883"/>
              <a:gd name="connsiteY26" fmla="*/ 3951392 h 4297250"/>
              <a:gd name="connsiteX27" fmla="*/ 1405151 w 3619883"/>
              <a:gd name="connsiteY27" fmla="*/ 4128157 h 4297250"/>
              <a:gd name="connsiteX28" fmla="*/ 1468988 w 3619883"/>
              <a:gd name="connsiteY28" fmla="*/ 4128157 h 4297250"/>
              <a:gd name="connsiteX29" fmla="*/ 1427396 w 3619883"/>
              <a:gd name="connsiteY29" fmla="*/ 4275461 h 4297250"/>
              <a:gd name="connsiteX30" fmla="*/ 1210751 w 3619883"/>
              <a:gd name="connsiteY30" fmla="*/ 4275461 h 4297250"/>
              <a:gd name="connsiteX31" fmla="*/ 1210751 w 3619883"/>
              <a:gd name="connsiteY31" fmla="*/ 4128157 h 4297250"/>
              <a:gd name="connsiteX32" fmla="*/ 1271978 w 3619883"/>
              <a:gd name="connsiteY32" fmla="*/ 4128157 h 4297250"/>
              <a:gd name="connsiteX33" fmla="*/ 1271978 w 3619883"/>
              <a:gd name="connsiteY33" fmla="*/ 3951392 h 4297250"/>
              <a:gd name="connsiteX34" fmla="*/ 1094193 w 3619883"/>
              <a:gd name="connsiteY34" fmla="*/ 3951392 h 4297250"/>
              <a:gd name="connsiteX35" fmla="*/ 1094193 w 3619883"/>
              <a:gd name="connsiteY35" fmla="*/ 4128157 h 4297250"/>
              <a:gd name="connsiteX36" fmla="*/ 1140354 w 3619883"/>
              <a:gd name="connsiteY36" fmla="*/ 4128157 h 4297250"/>
              <a:gd name="connsiteX37" fmla="*/ 1140354 w 3619883"/>
              <a:gd name="connsiteY37" fmla="*/ 4275461 h 4297250"/>
              <a:gd name="connsiteX38" fmla="*/ 953807 w 3619883"/>
              <a:gd name="connsiteY38" fmla="*/ 4275461 h 4297250"/>
              <a:gd name="connsiteX39" fmla="*/ 912215 w 3619883"/>
              <a:gd name="connsiteY39" fmla="*/ 4128157 h 4297250"/>
              <a:gd name="connsiteX40" fmla="*/ 961020 w 3619883"/>
              <a:gd name="connsiteY40" fmla="*/ 4128157 h 4297250"/>
              <a:gd name="connsiteX41" fmla="*/ 961020 w 3619883"/>
              <a:gd name="connsiteY41" fmla="*/ 3951392 h 4297250"/>
              <a:gd name="connsiteX42" fmla="*/ 783235 w 3619883"/>
              <a:gd name="connsiteY42" fmla="*/ 3951392 h 4297250"/>
              <a:gd name="connsiteX43" fmla="*/ 783235 w 3619883"/>
              <a:gd name="connsiteY43" fmla="*/ 4128157 h 4297250"/>
              <a:gd name="connsiteX44" fmla="*/ 871024 w 3619883"/>
              <a:gd name="connsiteY44" fmla="*/ 4128157 h 4297250"/>
              <a:gd name="connsiteX45" fmla="*/ 829432 w 3619883"/>
              <a:gd name="connsiteY45" fmla="*/ 4275461 h 4297250"/>
              <a:gd name="connsiteX46" fmla="*/ 611484 w 3619883"/>
              <a:gd name="connsiteY46" fmla="*/ 4275461 h 4297250"/>
              <a:gd name="connsiteX47" fmla="*/ 621247 w 3619883"/>
              <a:gd name="connsiteY47" fmla="*/ 4128157 h 4297250"/>
              <a:gd name="connsiteX48" fmla="*/ 650062 w 3619883"/>
              <a:gd name="connsiteY48" fmla="*/ 4128157 h 4297250"/>
              <a:gd name="connsiteX49" fmla="*/ 650062 w 3619883"/>
              <a:gd name="connsiteY49" fmla="*/ 3951392 h 4297250"/>
              <a:gd name="connsiteX50" fmla="*/ 472277 w 3619883"/>
              <a:gd name="connsiteY50" fmla="*/ 3951392 h 4297250"/>
              <a:gd name="connsiteX51" fmla="*/ 472277 w 3619883"/>
              <a:gd name="connsiteY51" fmla="*/ 4128157 h 4297250"/>
              <a:gd name="connsiteX52" fmla="*/ 522650 w 3619883"/>
              <a:gd name="connsiteY52" fmla="*/ 4128157 h 4297250"/>
              <a:gd name="connsiteX53" fmla="*/ 573998 w 3619883"/>
              <a:gd name="connsiteY53" fmla="*/ 4275461 h 4297250"/>
              <a:gd name="connsiteX54" fmla="*/ 336164 w 3619883"/>
              <a:gd name="connsiteY54" fmla="*/ 4275461 h 4297250"/>
              <a:gd name="connsiteX55" fmla="*/ 294572 w 3619883"/>
              <a:gd name="connsiteY55" fmla="*/ 4128157 h 4297250"/>
              <a:gd name="connsiteX56" fmla="*/ 339106 w 3619883"/>
              <a:gd name="connsiteY56" fmla="*/ 4128157 h 4297250"/>
              <a:gd name="connsiteX57" fmla="*/ 339106 w 3619883"/>
              <a:gd name="connsiteY57" fmla="*/ 3951392 h 4297250"/>
              <a:gd name="connsiteX58" fmla="*/ 161321 w 3619883"/>
              <a:gd name="connsiteY58" fmla="*/ 3951392 h 4297250"/>
              <a:gd name="connsiteX59" fmla="*/ 161321 w 3619883"/>
              <a:gd name="connsiteY59" fmla="*/ 4128157 h 4297250"/>
              <a:gd name="connsiteX60" fmla="*/ 230914 w 3619883"/>
              <a:gd name="connsiteY60" fmla="*/ 4128157 h 4297250"/>
              <a:gd name="connsiteX61" fmla="*/ 189322 w 3619883"/>
              <a:gd name="connsiteY61" fmla="*/ 4275461 h 4297250"/>
              <a:gd name="connsiteX62" fmla="*/ 0 w 3619883"/>
              <a:gd name="connsiteY62" fmla="*/ 4275461 h 4297250"/>
              <a:gd name="connsiteX63" fmla="*/ 0 w 3619883"/>
              <a:gd name="connsiteY63" fmla="*/ 42229 h 4297250"/>
              <a:gd name="connsiteX64" fmla="*/ 42464 w 3619883"/>
              <a:gd name="connsiteY64" fmla="*/ 40518 h 4297250"/>
              <a:gd name="connsiteX65" fmla="*/ 137733 w 3619883"/>
              <a:gd name="connsiteY65" fmla="*/ 35355 h 4297250"/>
              <a:gd name="connsiteX66" fmla="*/ 270565 w 3619883"/>
              <a:gd name="connsiteY66" fmla="*/ 29759 h 4297250"/>
              <a:gd name="connsiteX67" fmla="*/ 479734 w 3619883"/>
              <a:gd name="connsiteY67" fmla="*/ 45455 h 4297250"/>
              <a:gd name="connsiteX68" fmla="*/ 524103 w 3619883"/>
              <a:gd name="connsiteY68" fmla="*/ 41625 h 4297250"/>
              <a:gd name="connsiteX69" fmla="*/ 624416 w 3619883"/>
              <a:gd name="connsiteY69" fmla="*/ 22696 h 4297250"/>
              <a:gd name="connsiteX70" fmla="*/ 657762 w 3619883"/>
              <a:gd name="connsiteY70" fmla="*/ 18351 h 4297250"/>
              <a:gd name="connsiteX71" fmla="*/ 690557 w 3619883"/>
              <a:gd name="connsiteY71" fmla="*/ 25792 h 4297250"/>
              <a:gd name="connsiteX72" fmla="*/ 745123 w 3619883"/>
              <a:gd name="connsiteY72" fmla="*/ 40157 h 4297250"/>
              <a:gd name="connsiteX73" fmla="*/ 789493 w 3619883"/>
              <a:gd name="connsiteY73" fmla="*/ 36327 h 4297250"/>
              <a:gd name="connsiteX74" fmla="*/ 854255 w 3619883"/>
              <a:gd name="connsiteY74" fmla="*/ 68887 h 4297250"/>
              <a:gd name="connsiteX75" fmla="*/ 897520 w 3619883"/>
              <a:gd name="connsiteY75" fmla="*/ 88629 h 4297250"/>
              <a:gd name="connsiteX76" fmla="*/ 940510 w 3619883"/>
              <a:gd name="connsiteY76" fmla="*/ 114265 h 4297250"/>
              <a:gd name="connsiteX77" fmla="*/ 1082712 w 3619883"/>
              <a:gd name="connsiteY77" fmla="*/ 144543 h 4297250"/>
              <a:gd name="connsiteX78" fmla="*/ 1205348 w 3619883"/>
              <a:gd name="connsiteY78" fmla="*/ 120753 h 4297250"/>
              <a:gd name="connsiteX79" fmla="*/ 1271764 w 3619883"/>
              <a:gd name="connsiteY79" fmla="*/ 117956 h 4297250"/>
              <a:gd name="connsiteX80" fmla="*/ 1315583 w 3619883"/>
              <a:gd name="connsiteY80" fmla="*/ 125912 h 4297250"/>
              <a:gd name="connsiteX81" fmla="*/ 1359125 w 3619883"/>
              <a:gd name="connsiteY81" fmla="*/ 139761 h 4297250"/>
              <a:gd name="connsiteX82" fmla="*/ 1391919 w 3619883"/>
              <a:gd name="connsiteY82" fmla="*/ 147202 h 4297250"/>
              <a:gd name="connsiteX83" fmla="*/ 1436563 w 3619883"/>
              <a:gd name="connsiteY83" fmla="*/ 137480 h 4297250"/>
              <a:gd name="connsiteX84" fmla="*/ 1471566 w 3619883"/>
              <a:gd name="connsiteY84" fmla="*/ 97777 h 4297250"/>
              <a:gd name="connsiteX85" fmla="*/ 1505739 w 3619883"/>
              <a:gd name="connsiteY85" fmla="*/ 75753 h 4297250"/>
              <a:gd name="connsiteX86" fmla="*/ 1590891 w 3619883"/>
              <a:gd name="connsiteY86" fmla="*/ 144702 h 4297250"/>
              <a:gd name="connsiteX87" fmla="*/ 1625616 w 3619883"/>
              <a:gd name="connsiteY87" fmla="*/ 110893 h 4297250"/>
              <a:gd name="connsiteX88" fmla="*/ 1658964 w 3619883"/>
              <a:gd name="connsiteY88" fmla="*/ 106547 h 4297250"/>
              <a:gd name="connsiteX89" fmla="*/ 1746598 w 3619883"/>
              <a:gd name="connsiteY89" fmla="*/ 122460 h 4297250"/>
              <a:gd name="connsiteX90" fmla="*/ 1811913 w 3619883"/>
              <a:gd name="connsiteY90" fmla="*/ 143234 h 4297250"/>
              <a:gd name="connsiteX91" fmla="*/ 1856557 w 3619883"/>
              <a:gd name="connsiteY91" fmla="*/ 133511 h 4297250"/>
              <a:gd name="connsiteX92" fmla="*/ 2066003 w 3619883"/>
              <a:gd name="connsiteY92" fmla="*/ 143313 h 4297250"/>
              <a:gd name="connsiteX93" fmla="*/ 2177615 w 3619883"/>
              <a:gd name="connsiteY93" fmla="*/ 119007 h 4297250"/>
              <a:gd name="connsiteX94" fmla="*/ 2255883 w 3619883"/>
              <a:gd name="connsiteY94" fmla="*/ 99047 h 4297250"/>
              <a:gd name="connsiteX95" fmla="*/ 2344622 w 3619883"/>
              <a:gd name="connsiteY95" fmla="*/ 91388 h 4297250"/>
              <a:gd name="connsiteX96" fmla="*/ 2455682 w 3619883"/>
              <a:gd name="connsiteY96" fmla="*/ 78869 h 4297250"/>
              <a:gd name="connsiteX97" fmla="*/ 2632609 w 3619883"/>
              <a:gd name="connsiteY97" fmla="*/ 75338 h 4297250"/>
              <a:gd name="connsiteX98" fmla="*/ 2742291 w 3619883"/>
              <a:gd name="connsiteY98" fmla="*/ 92282 h 4297250"/>
              <a:gd name="connsiteX99" fmla="*/ 2851974 w 3619883"/>
              <a:gd name="connsiteY99" fmla="*/ 109227 h 4297250"/>
              <a:gd name="connsiteX100" fmla="*/ 2907643 w 3619883"/>
              <a:gd name="connsiteY100" fmla="*/ 100020 h 4297250"/>
              <a:gd name="connsiteX101" fmla="*/ 2944022 w 3619883"/>
              <a:gd name="connsiteY101" fmla="*/ 30853 h 4297250"/>
              <a:gd name="connsiteX102" fmla="*/ 3022289 w 3619883"/>
              <a:gd name="connsiteY102" fmla="*/ 10893 h 4297250"/>
              <a:gd name="connsiteX103" fmla="*/ 3054807 w 3619883"/>
              <a:gd name="connsiteY103" fmla="*/ 24226 h 4297250"/>
              <a:gd name="connsiteX104" fmla="*/ 3141892 w 3619883"/>
              <a:gd name="connsiteY104" fmla="*/ 51925 h 4297250"/>
              <a:gd name="connsiteX105" fmla="*/ 3185711 w 3619883"/>
              <a:gd name="connsiteY105" fmla="*/ 59881 h 4297250"/>
              <a:gd name="connsiteX106" fmla="*/ 3219056 w 3619883"/>
              <a:gd name="connsiteY106" fmla="*/ 55536 h 4297250"/>
              <a:gd name="connsiteX107" fmla="*/ 3263425 w 3619883"/>
              <a:gd name="connsiteY107" fmla="*/ 51706 h 4297250"/>
              <a:gd name="connsiteX108" fmla="*/ 3296219 w 3619883"/>
              <a:gd name="connsiteY108" fmla="*/ 59147 h 4297250"/>
              <a:gd name="connsiteX109" fmla="*/ 3319094 w 3619883"/>
              <a:gd name="connsiteY109" fmla="*/ 42500 h 4297250"/>
              <a:gd name="connsiteX110" fmla="*/ 3420511 w 3619883"/>
              <a:gd name="connsiteY110" fmla="*/ 0 h 4297250"/>
              <a:gd name="connsiteX111" fmla="*/ 3453305 w 3619883"/>
              <a:gd name="connsiteY111" fmla="*/ 7440 h 4297250"/>
              <a:gd name="connsiteX112" fmla="*/ 3496571 w 3619883"/>
              <a:gd name="connsiteY112" fmla="*/ 27182 h 4297250"/>
              <a:gd name="connsiteX113" fmla="*/ 3602117 w 3619883"/>
              <a:gd name="connsiteY113" fmla="*/ 132521 h 4297250"/>
              <a:gd name="connsiteX114" fmla="*/ 3619883 w 3619883"/>
              <a:gd name="connsiteY114" fmla="*/ 140049 h 4297250"/>
              <a:gd name="connsiteX115" fmla="*/ 3619883 w 3619883"/>
              <a:gd name="connsiteY11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4006431 h 4297250"/>
              <a:gd name="connsiteX16" fmla="*/ 1703447 w 3619883"/>
              <a:gd name="connsiteY16" fmla="*/ 4007960 h 4297250"/>
              <a:gd name="connsiteX17" fmla="*/ 1716110 w 3619883"/>
              <a:gd name="connsiteY17" fmla="*/ 4044284 h 4297250"/>
              <a:gd name="connsiteX18" fmla="*/ 1716110 w 3619883"/>
              <a:gd name="connsiteY18" fmla="*/ 4128157 h 4297250"/>
              <a:gd name="connsiteX19" fmla="*/ 1745346 w 3619883"/>
              <a:gd name="connsiteY19" fmla="*/ 4128157 h 4297250"/>
              <a:gd name="connsiteX20" fmla="*/ 1796694 w 3619883"/>
              <a:gd name="connsiteY20" fmla="*/ 4275461 h 4297250"/>
              <a:gd name="connsiteX21" fmla="*/ 1558844 w 3619883"/>
              <a:gd name="connsiteY21" fmla="*/ 4275461 h 4297250"/>
              <a:gd name="connsiteX22" fmla="*/ 1517252 w 3619883"/>
              <a:gd name="connsiteY22" fmla="*/ 4128157 h 4297250"/>
              <a:gd name="connsiteX23" fmla="*/ 1582936 w 3619883"/>
              <a:gd name="connsiteY23" fmla="*/ 4128157 h 4297250"/>
              <a:gd name="connsiteX24" fmla="*/ 1582936 w 3619883"/>
              <a:gd name="connsiteY24" fmla="*/ 3951392 h 4297250"/>
              <a:gd name="connsiteX25" fmla="*/ 1405151 w 3619883"/>
              <a:gd name="connsiteY25" fmla="*/ 3951392 h 4297250"/>
              <a:gd name="connsiteX26" fmla="*/ 1405151 w 3619883"/>
              <a:gd name="connsiteY26" fmla="*/ 4128157 h 4297250"/>
              <a:gd name="connsiteX27" fmla="*/ 1468988 w 3619883"/>
              <a:gd name="connsiteY27" fmla="*/ 4128157 h 4297250"/>
              <a:gd name="connsiteX28" fmla="*/ 1427396 w 3619883"/>
              <a:gd name="connsiteY28" fmla="*/ 4275461 h 4297250"/>
              <a:gd name="connsiteX29" fmla="*/ 1210751 w 3619883"/>
              <a:gd name="connsiteY29" fmla="*/ 4275461 h 4297250"/>
              <a:gd name="connsiteX30" fmla="*/ 1210751 w 3619883"/>
              <a:gd name="connsiteY30" fmla="*/ 4128157 h 4297250"/>
              <a:gd name="connsiteX31" fmla="*/ 1271978 w 3619883"/>
              <a:gd name="connsiteY31" fmla="*/ 4128157 h 4297250"/>
              <a:gd name="connsiteX32" fmla="*/ 1271978 w 3619883"/>
              <a:gd name="connsiteY32" fmla="*/ 3951392 h 4297250"/>
              <a:gd name="connsiteX33" fmla="*/ 1094193 w 3619883"/>
              <a:gd name="connsiteY33" fmla="*/ 3951392 h 4297250"/>
              <a:gd name="connsiteX34" fmla="*/ 1094193 w 3619883"/>
              <a:gd name="connsiteY34" fmla="*/ 4128157 h 4297250"/>
              <a:gd name="connsiteX35" fmla="*/ 1140354 w 3619883"/>
              <a:gd name="connsiteY35" fmla="*/ 4128157 h 4297250"/>
              <a:gd name="connsiteX36" fmla="*/ 1140354 w 3619883"/>
              <a:gd name="connsiteY36" fmla="*/ 4275461 h 4297250"/>
              <a:gd name="connsiteX37" fmla="*/ 953807 w 3619883"/>
              <a:gd name="connsiteY37" fmla="*/ 4275461 h 4297250"/>
              <a:gd name="connsiteX38" fmla="*/ 912215 w 3619883"/>
              <a:gd name="connsiteY38" fmla="*/ 4128157 h 4297250"/>
              <a:gd name="connsiteX39" fmla="*/ 961020 w 3619883"/>
              <a:gd name="connsiteY39" fmla="*/ 4128157 h 4297250"/>
              <a:gd name="connsiteX40" fmla="*/ 961020 w 3619883"/>
              <a:gd name="connsiteY40" fmla="*/ 3951392 h 4297250"/>
              <a:gd name="connsiteX41" fmla="*/ 783235 w 3619883"/>
              <a:gd name="connsiteY41" fmla="*/ 3951392 h 4297250"/>
              <a:gd name="connsiteX42" fmla="*/ 783235 w 3619883"/>
              <a:gd name="connsiteY42" fmla="*/ 4128157 h 4297250"/>
              <a:gd name="connsiteX43" fmla="*/ 871024 w 3619883"/>
              <a:gd name="connsiteY43" fmla="*/ 4128157 h 4297250"/>
              <a:gd name="connsiteX44" fmla="*/ 829432 w 3619883"/>
              <a:gd name="connsiteY44" fmla="*/ 4275461 h 4297250"/>
              <a:gd name="connsiteX45" fmla="*/ 611484 w 3619883"/>
              <a:gd name="connsiteY45" fmla="*/ 4275461 h 4297250"/>
              <a:gd name="connsiteX46" fmla="*/ 621247 w 3619883"/>
              <a:gd name="connsiteY46" fmla="*/ 4128157 h 4297250"/>
              <a:gd name="connsiteX47" fmla="*/ 650062 w 3619883"/>
              <a:gd name="connsiteY47" fmla="*/ 4128157 h 4297250"/>
              <a:gd name="connsiteX48" fmla="*/ 650062 w 3619883"/>
              <a:gd name="connsiteY48" fmla="*/ 3951392 h 4297250"/>
              <a:gd name="connsiteX49" fmla="*/ 472277 w 3619883"/>
              <a:gd name="connsiteY49" fmla="*/ 3951392 h 4297250"/>
              <a:gd name="connsiteX50" fmla="*/ 472277 w 3619883"/>
              <a:gd name="connsiteY50" fmla="*/ 4128157 h 4297250"/>
              <a:gd name="connsiteX51" fmla="*/ 522650 w 3619883"/>
              <a:gd name="connsiteY51" fmla="*/ 4128157 h 4297250"/>
              <a:gd name="connsiteX52" fmla="*/ 573998 w 3619883"/>
              <a:gd name="connsiteY52" fmla="*/ 4275461 h 4297250"/>
              <a:gd name="connsiteX53" fmla="*/ 336164 w 3619883"/>
              <a:gd name="connsiteY53" fmla="*/ 4275461 h 4297250"/>
              <a:gd name="connsiteX54" fmla="*/ 294572 w 3619883"/>
              <a:gd name="connsiteY54" fmla="*/ 4128157 h 4297250"/>
              <a:gd name="connsiteX55" fmla="*/ 339106 w 3619883"/>
              <a:gd name="connsiteY55" fmla="*/ 4128157 h 4297250"/>
              <a:gd name="connsiteX56" fmla="*/ 339106 w 3619883"/>
              <a:gd name="connsiteY56" fmla="*/ 3951392 h 4297250"/>
              <a:gd name="connsiteX57" fmla="*/ 161321 w 3619883"/>
              <a:gd name="connsiteY57" fmla="*/ 3951392 h 4297250"/>
              <a:gd name="connsiteX58" fmla="*/ 161321 w 3619883"/>
              <a:gd name="connsiteY58" fmla="*/ 4128157 h 4297250"/>
              <a:gd name="connsiteX59" fmla="*/ 230914 w 3619883"/>
              <a:gd name="connsiteY59" fmla="*/ 4128157 h 4297250"/>
              <a:gd name="connsiteX60" fmla="*/ 189322 w 3619883"/>
              <a:gd name="connsiteY60" fmla="*/ 4275461 h 4297250"/>
              <a:gd name="connsiteX61" fmla="*/ 0 w 3619883"/>
              <a:gd name="connsiteY61" fmla="*/ 4275461 h 4297250"/>
              <a:gd name="connsiteX62" fmla="*/ 0 w 3619883"/>
              <a:gd name="connsiteY62" fmla="*/ 42229 h 4297250"/>
              <a:gd name="connsiteX63" fmla="*/ 42464 w 3619883"/>
              <a:gd name="connsiteY63" fmla="*/ 40518 h 4297250"/>
              <a:gd name="connsiteX64" fmla="*/ 137733 w 3619883"/>
              <a:gd name="connsiteY64" fmla="*/ 35355 h 4297250"/>
              <a:gd name="connsiteX65" fmla="*/ 270565 w 3619883"/>
              <a:gd name="connsiteY65" fmla="*/ 29759 h 4297250"/>
              <a:gd name="connsiteX66" fmla="*/ 479734 w 3619883"/>
              <a:gd name="connsiteY66" fmla="*/ 45455 h 4297250"/>
              <a:gd name="connsiteX67" fmla="*/ 524103 w 3619883"/>
              <a:gd name="connsiteY67" fmla="*/ 41625 h 4297250"/>
              <a:gd name="connsiteX68" fmla="*/ 624416 w 3619883"/>
              <a:gd name="connsiteY68" fmla="*/ 22696 h 4297250"/>
              <a:gd name="connsiteX69" fmla="*/ 657762 w 3619883"/>
              <a:gd name="connsiteY69" fmla="*/ 18351 h 4297250"/>
              <a:gd name="connsiteX70" fmla="*/ 690557 w 3619883"/>
              <a:gd name="connsiteY70" fmla="*/ 25792 h 4297250"/>
              <a:gd name="connsiteX71" fmla="*/ 745123 w 3619883"/>
              <a:gd name="connsiteY71" fmla="*/ 40157 h 4297250"/>
              <a:gd name="connsiteX72" fmla="*/ 789493 w 3619883"/>
              <a:gd name="connsiteY72" fmla="*/ 36327 h 4297250"/>
              <a:gd name="connsiteX73" fmla="*/ 854255 w 3619883"/>
              <a:gd name="connsiteY73" fmla="*/ 68887 h 4297250"/>
              <a:gd name="connsiteX74" fmla="*/ 897520 w 3619883"/>
              <a:gd name="connsiteY74" fmla="*/ 88629 h 4297250"/>
              <a:gd name="connsiteX75" fmla="*/ 940510 w 3619883"/>
              <a:gd name="connsiteY75" fmla="*/ 114265 h 4297250"/>
              <a:gd name="connsiteX76" fmla="*/ 1082712 w 3619883"/>
              <a:gd name="connsiteY76" fmla="*/ 144543 h 4297250"/>
              <a:gd name="connsiteX77" fmla="*/ 1205348 w 3619883"/>
              <a:gd name="connsiteY77" fmla="*/ 120753 h 4297250"/>
              <a:gd name="connsiteX78" fmla="*/ 1271764 w 3619883"/>
              <a:gd name="connsiteY78" fmla="*/ 117956 h 4297250"/>
              <a:gd name="connsiteX79" fmla="*/ 1315583 w 3619883"/>
              <a:gd name="connsiteY79" fmla="*/ 125912 h 4297250"/>
              <a:gd name="connsiteX80" fmla="*/ 1359125 w 3619883"/>
              <a:gd name="connsiteY80" fmla="*/ 139761 h 4297250"/>
              <a:gd name="connsiteX81" fmla="*/ 1391919 w 3619883"/>
              <a:gd name="connsiteY81" fmla="*/ 147202 h 4297250"/>
              <a:gd name="connsiteX82" fmla="*/ 1436563 w 3619883"/>
              <a:gd name="connsiteY82" fmla="*/ 137480 h 4297250"/>
              <a:gd name="connsiteX83" fmla="*/ 1471566 w 3619883"/>
              <a:gd name="connsiteY83" fmla="*/ 97777 h 4297250"/>
              <a:gd name="connsiteX84" fmla="*/ 1505739 w 3619883"/>
              <a:gd name="connsiteY84" fmla="*/ 75753 h 4297250"/>
              <a:gd name="connsiteX85" fmla="*/ 1590891 w 3619883"/>
              <a:gd name="connsiteY85" fmla="*/ 144702 h 4297250"/>
              <a:gd name="connsiteX86" fmla="*/ 1625616 w 3619883"/>
              <a:gd name="connsiteY86" fmla="*/ 110893 h 4297250"/>
              <a:gd name="connsiteX87" fmla="*/ 1658964 w 3619883"/>
              <a:gd name="connsiteY87" fmla="*/ 106547 h 4297250"/>
              <a:gd name="connsiteX88" fmla="*/ 1746598 w 3619883"/>
              <a:gd name="connsiteY88" fmla="*/ 122460 h 4297250"/>
              <a:gd name="connsiteX89" fmla="*/ 1811913 w 3619883"/>
              <a:gd name="connsiteY89" fmla="*/ 143234 h 4297250"/>
              <a:gd name="connsiteX90" fmla="*/ 1856557 w 3619883"/>
              <a:gd name="connsiteY90" fmla="*/ 133511 h 4297250"/>
              <a:gd name="connsiteX91" fmla="*/ 2066003 w 3619883"/>
              <a:gd name="connsiteY91" fmla="*/ 143313 h 4297250"/>
              <a:gd name="connsiteX92" fmla="*/ 2177615 w 3619883"/>
              <a:gd name="connsiteY92" fmla="*/ 119007 h 4297250"/>
              <a:gd name="connsiteX93" fmla="*/ 2255883 w 3619883"/>
              <a:gd name="connsiteY93" fmla="*/ 99047 h 4297250"/>
              <a:gd name="connsiteX94" fmla="*/ 2344622 w 3619883"/>
              <a:gd name="connsiteY94" fmla="*/ 91388 h 4297250"/>
              <a:gd name="connsiteX95" fmla="*/ 2455682 w 3619883"/>
              <a:gd name="connsiteY95" fmla="*/ 78869 h 4297250"/>
              <a:gd name="connsiteX96" fmla="*/ 2632609 w 3619883"/>
              <a:gd name="connsiteY96" fmla="*/ 75338 h 4297250"/>
              <a:gd name="connsiteX97" fmla="*/ 2742291 w 3619883"/>
              <a:gd name="connsiteY97" fmla="*/ 92282 h 4297250"/>
              <a:gd name="connsiteX98" fmla="*/ 2851974 w 3619883"/>
              <a:gd name="connsiteY98" fmla="*/ 109227 h 4297250"/>
              <a:gd name="connsiteX99" fmla="*/ 2907643 w 3619883"/>
              <a:gd name="connsiteY99" fmla="*/ 100020 h 4297250"/>
              <a:gd name="connsiteX100" fmla="*/ 2944022 w 3619883"/>
              <a:gd name="connsiteY100" fmla="*/ 30853 h 4297250"/>
              <a:gd name="connsiteX101" fmla="*/ 3022289 w 3619883"/>
              <a:gd name="connsiteY101" fmla="*/ 10893 h 4297250"/>
              <a:gd name="connsiteX102" fmla="*/ 3054807 w 3619883"/>
              <a:gd name="connsiteY102" fmla="*/ 24226 h 4297250"/>
              <a:gd name="connsiteX103" fmla="*/ 3141892 w 3619883"/>
              <a:gd name="connsiteY103" fmla="*/ 51925 h 4297250"/>
              <a:gd name="connsiteX104" fmla="*/ 3185711 w 3619883"/>
              <a:gd name="connsiteY104" fmla="*/ 59881 h 4297250"/>
              <a:gd name="connsiteX105" fmla="*/ 3219056 w 3619883"/>
              <a:gd name="connsiteY105" fmla="*/ 55536 h 4297250"/>
              <a:gd name="connsiteX106" fmla="*/ 3263425 w 3619883"/>
              <a:gd name="connsiteY106" fmla="*/ 51706 h 4297250"/>
              <a:gd name="connsiteX107" fmla="*/ 3296219 w 3619883"/>
              <a:gd name="connsiteY107" fmla="*/ 59147 h 4297250"/>
              <a:gd name="connsiteX108" fmla="*/ 3319094 w 3619883"/>
              <a:gd name="connsiteY108" fmla="*/ 42500 h 4297250"/>
              <a:gd name="connsiteX109" fmla="*/ 3420511 w 3619883"/>
              <a:gd name="connsiteY109" fmla="*/ 0 h 4297250"/>
              <a:gd name="connsiteX110" fmla="*/ 3453305 w 3619883"/>
              <a:gd name="connsiteY110" fmla="*/ 7440 h 4297250"/>
              <a:gd name="connsiteX111" fmla="*/ 3496571 w 3619883"/>
              <a:gd name="connsiteY111" fmla="*/ 27182 h 4297250"/>
              <a:gd name="connsiteX112" fmla="*/ 3602117 w 3619883"/>
              <a:gd name="connsiteY112" fmla="*/ 132521 h 4297250"/>
              <a:gd name="connsiteX113" fmla="*/ 3619883 w 3619883"/>
              <a:gd name="connsiteY113" fmla="*/ 140049 h 4297250"/>
              <a:gd name="connsiteX114" fmla="*/ 3619883 w 3619883"/>
              <a:gd name="connsiteY11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4006431 h 4297250"/>
              <a:gd name="connsiteX16" fmla="*/ 1703447 w 3619883"/>
              <a:gd name="connsiteY16" fmla="*/ 4007960 h 4297250"/>
              <a:gd name="connsiteX17" fmla="*/ 1716110 w 3619883"/>
              <a:gd name="connsiteY17" fmla="*/ 4128157 h 4297250"/>
              <a:gd name="connsiteX18" fmla="*/ 1745346 w 3619883"/>
              <a:gd name="connsiteY18" fmla="*/ 4128157 h 4297250"/>
              <a:gd name="connsiteX19" fmla="*/ 1796694 w 3619883"/>
              <a:gd name="connsiteY19" fmla="*/ 4275461 h 4297250"/>
              <a:gd name="connsiteX20" fmla="*/ 1558844 w 3619883"/>
              <a:gd name="connsiteY20" fmla="*/ 4275461 h 4297250"/>
              <a:gd name="connsiteX21" fmla="*/ 1517252 w 3619883"/>
              <a:gd name="connsiteY21" fmla="*/ 4128157 h 4297250"/>
              <a:gd name="connsiteX22" fmla="*/ 1582936 w 3619883"/>
              <a:gd name="connsiteY22" fmla="*/ 4128157 h 4297250"/>
              <a:gd name="connsiteX23" fmla="*/ 1582936 w 3619883"/>
              <a:gd name="connsiteY23" fmla="*/ 3951392 h 4297250"/>
              <a:gd name="connsiteX24" fmla="*/ 1405151 w 3619883"/>
              <a:gd name="connsiteY24" fmla="*/ 3951392 h 4297250"/>
              <a:gd name="connsiteX25" fmla="*/ 1405151 w 3619883"/>
              <a:gd name="connsiteY25" fmla="*/ 4128157 h 4297250"/>
              <a:gd name="connsiteX26" fmla="*/ 1468988 w 3619883"/>
              <a:gd name="connsiteY26" fmla="*/ 4128157 h 4297250"/>
              <a:gd name="connsiteX27" fmla="*/ 1427396 w 3619883"/>
              <a:gd name="connsiteY27" fmla="*/ 4275461 h 4297250"/>
              <a:gd name="connsiteX28" fmla="*/ 1210751 w 3619883"/>
              <a:gd name="connsiteY28" fmla="*/ 4275461 h 4297250"/>
              <a:gd name="connsiteX29" fmla="*/ 1210751 w 3619883"/>
              <a:gd name="connsiteY29" fmla="*/ 4128157 h 4297250"/>
              <a:gd name="connsiteX30" fmla="*/ 1271978 w 3619883"/>
              <a:gd name="connsiteY30" fmla="*/ 4128157 h 4297250"/>
              <a:gd name="connsiteX31" fmla="*/ 1271978 w 3619883"/>
              <a:gd name="connsiteY31" fmla="*/ 3951392 h 4297250"/>
              <a:gd name="connsiteX32" fmla="*/ 1094193 w 3619883"/>
              <a:gd name="connsiteY32" fmla="*/ 3951392 h 4297250"/>
              <a:gd name="connsiteX33" fmla="*/ 1094193 w 3619883"/>
              <a:gd name="connsiteY33" fmla="*/ 4128157 h 4297250"/>
              <a:gd name="connsiteX34" fmla="*/ 1140354 w 3619883"/>
              <a:gd name="connsiteY34" fmla="*/ 4128157 h 4297250"/>
              <a:gd name="connsiteX35" fmla="*/ 1140354 w 3619883"/>
              <a:gd name="connsiteY35" fmla="*/ 4275461 h 4297250"/>
              <a:gd name="connsiteX36" fmla="*/ 953807 w 3619883"/>
              <a:gd name="connsiteY36" fmla="*/ 4275461 h 4297250"/>
              <a:gd name="connsiteX37" fmla="*/ 912215 w 3619883"/>
              <a:gd name="connsiteY37" fmla="*/ 4128157 h 4297250"/>
              <a:gd name="connsiteX38" fmla="*/ 961020 w 3619883"/>
              <a:gd name="connsiteY38" fmla="*/ 4128157 h 4297250"/>
              <a:gd name="connsiteX39" fmla="*/ 961020 w 3619883"/>
              <a:gd name="connsiteY39" fmla="*/ 3951392 h 4297250"/>
              <a:gd name="connsiteX40" fmla="*/ 783235 w 3619883"/>
              <a:gd name="connsiteY40" fmla="*/ 3951392 h 4297250"/>
              <a:gd name="connsiteX41" fmla="*/ 783235 w 3619883"/>
              <a:gd name="connsiteY41" fmla="*/ 4128157 h 4297250"/>
              <a:gd name="connsiteX42" fmla="*/ 871024 w 3619883"/>
              <a:gd name="connsiteY42" fmla="*/ 4128157 h 4297250"/>
              <a:gd name="connsiteX43" fmla="*/ 829432 w 3619883"/>
              <a:gd name="connsiteY43" fmla="*/ 4275461 h 4297250"/>
              <a:gd name="connsiteX44" fmla="*/ 611484 w 3619883"/>
              <a:gd name="connsiteY44" fmla="*/ 4275461 h 4297250"/>
              <a:gd name="connsiteX45" fmla="*/ 621247 w 3619883"/>
              <a:gd name="connsiteY45" fmla="*/ 4128157 h 4297250"/>
              <a:gd name="connsiteX46" fmla="*/ 650062 w 3619883"/>
              <a:gd name="connsiteY46" fmla="*/ 4128157 h 4297250"/>
              <a:gd name="connsiteX47" fmla="*/ 650062 w 3619883"/>
              <a:gd name="connsiteY47" fmla="*/ 3951392 h 4297250"/>
              <a:gd name="connsiteX48" fmla="*/ 472277 w 3619883"/>
              <a:gd name="connsiteY48" fmla="*/ 3951392 h 4297250"/>
              <a:gd name="connsiteX49" fmla="*/ 472277 w 3619883"/>
              <a:gd name="connsiteY49" fmla="*/ 4128157 h 4297250"/>
              <a:gd name="connsiteX50" fmla="*/ 522650 w 3619883"/>
              <a:gd name="connsiteY50" fmla="*/ 4128157 h 4297250"/>
              <a:gd name="connsiteX51" fmla="*/ 573998 w 3619883"/>
              <a:gd name="connsiteY51" fmla="*/ 4275461 h 4297250"/>
              <a:gd name="connsiteX52" fmla="*/ 336164 w 3619883"/>
              <a:gd name="connsiteY52" fmla="*/ 4275461 h 4297250"/>
              <a:gd name="connsiteX53" fmla="*/ 294572 w 3619883"/>
              <a:gd name="connsiteY53" fmla="*/ 4128157 h 4297250"/>
              <a:gd name="connsiteX54" fmla="*/ 339106 w 3619883"/>
              <a:gd name="connsiteY54" fmla="*/ 4128157 h 4297250"/>
              <a:gd name="connsiteX55" fmla="*/ 339106 w 3619883"/>
              <a:gd name="connsiteY55" fmla="*/ 3951392 h 4297250"/>
              <a:gd name="connsiteX56" fmla="*/ 161321 w 3619883"/>
              <a:gd name="connsiteY56" fmla="*/ 3951392 h 4297250"/>
              <a:gd name="connsiteX57" fmla="*/ 161321 w 3619883"/>
              <a:gd name="connsiteY57" fmla="*/ 4128157 h 4297250"/>
              <a:gd name="connsiteX58" fmla="*/ 230914 w 3619883"/>
              <a:gd name="connsiteY58" fmla="*/ 4128157 h 4297250"/>
              <a:gd name="connsiteX59" fmla="*/ 189322 w 3619883"/>
              <a:gd name="connsiteY59" fmla="*/ 4275461 h 4297250"/>
              <a:gd name="connsiteX60" fmla="*/ 0 w 3619883"/>
              <a:gd name="connsiteY60" fmla="*/ 4275461 h 4297250"/>
              <a:gd name="connsiteX61" fmla="*/ 0 w 3619883"/>
              <a:gd name="connsiteY61" fmla="*/ 42229 h 4297250"/>
              <a:gd name="connsiteX62" fmla="*/ 42464 w 3619883"/>
              <a:gd name="connsiteY62" fmla="*/ 40518 h 4297250"/>
              <a:gd name="connsiteX63" fmla="*/ 137733 w 3619883"/>
              <a:gd name="connsiteY63" fmla="*/ 35355 h 4297250"/>
              <a:gd name="connsiteX64" fmla="*/ 270565 w 3619883"/>
              <a:gd name="connsiteY64" fmla="*/ 29759 h 4297250"/>
              <a:gd name="connsiteX65" fmla="*/ 479734 w 3619883"/>
              <a:gd name="connsiteY65" fmla="*/ 45455 h 4297250"/>
              <a:gd name="connsiteX66" fmla="*/ 524103 w 3619883"/>
              <a:gd name="connsiteY66" fmla="*/ 41625 h 4297250"/>
              <a:gd name="connsiteX67" fmla="*/ 624416 w 3619883"/>
              <a:gd name="connsiteY67" fmla="*/ 22696 h 4297250"/>
              <a:gd name="connsiteX68" fmla="*/ 657762 w 3619883"/>
              <a:gd name="connsiteY68" fmla="*/ 18351 h 4297250"/>
              <a:gd name="connsiteX69" fmla="*/ 690557 w 3619883"/>
              <a:gd name="connsiteY69" fmla="*/ 25792 h 4297250"/>
              <a:gd name="connsiteX70" fmla="*/ 745123 w 3619883"/>
              <a:gd name="connsiteY70" fmla="*/ 40157 h 4297250"/>
              <a:gd name="connsiteX71" fmla="*/ 789493 w 3619883"/>
              <a:gd name="connsiteY71" fmla="*/ 36327 h 4297250"/>
              <a:gd name="connsiteX72" fmla="*/ 854255 w 3619883"/>
              <a:gd name="connsiteY72" fmla="*/ 68887 h 4297250"/>
              <a:gd name="connsiteX73" fmla="*/ 897520 w 3619883"/>
              <a:gd name="connsiteY73" fmla="*/ 88629 h 4297250"/>
              <a:gd name="connsiteX74" fmla="*/ 940510 w 3619883"/>
              <a:gd name="connsiteY74" fmla="*/ 114265 h 4297250"/>
              <a:gd name="connsiteX75" fmla="*/ 1082712 w 3619883"/>
              <a:gd name="connsiteY75" fmla="*/ 144543 h 4297250"/>
              <a:gd name="connsiteX76" fmla="*/ 1205348 w 3619883"/>
              <a:gd name="connsiteY76" fmla="*/ 120753 h 4297250"/>
              <a:gd name="connsiteX77" fmla="*/ 1271764 w 3619883"/>
              <a:gd name="connsiteY77" fmla="*/ 117956 h 4297250"/>
              <a:gd name="connsiteX78" fmla="*/ 1315583 w 3619883"/>
              <a:gd name="connsiteY78" fmla="*/ 125912 h 4297250"/>
              <a:gd name="connsiteX79" fmla="*/ 1359125 w 3619883"/>
              <a:gd name="connsiteY79" fmla="*/ 139761 h 4297250"/>
              <a:gd name="connsiteX80" fmla="*/ 1391919 w 3619883"/>
              <a:gd name="connsiteY80" fmla="*/ 147202 h 4297250"/>
              <a:gd name="connsiteX81" fmla="*/ 1436563 w 3619883"/>
              <a:gd name="connsiteY81" fmla="*/ 137480 h 4297250"/>
              <a:gd name="connsiteX82" fmla="*/ 1471566 w 3619883"/>
              <a:gd name="connsiteY82" fmla="*/ 97777 h 4297250"/>
              <a:gd name="connsiteX83" fmla="*/ 1505739 w 3619883"/>
              <a:gd name="connsiteY83" fmla="*/ 75753 h 4297250"/>
              <a:gd name="connsiteX84" fmla="*/ 1590891 w 3619883"/>
              <a:gd name="connsiteY84" fmla="*/ 144702 h 4297250"/>
              <a:gd name="connsiteX85" fmla="*/ 1625616 w 3619883"/>
              <a:gd name="connsiteY85" fmla="*/ 110893 h 4297250"/>
              <a:gd name="connsiteX86" fmla="*/ 1658964 w 3619883"/>
              <a:gd name="connsiteY86" fmla="*/ 106547 h 4297250"/>
              <a:gd name="connsiteX87" fmla="*/ 1746598 w 3619883"/>
              <a:gd name="connsiteY87" fmla="*/ 122460 h 4297250"/>
              <a:gd name="connsiteX88" fmla="*/ 1811913 w 3619883"/>
              <a:gd name="connsiteY88" fmla="*/ 143234 h 4297250"/>
              <a:gd name="connsiteX89" fmla="*/ 1856557 w 3619883"/>
              <a:gd name="connsiteY89" fmla="*/ 133511 h 4297250"/>
              <a:gd name="connsiteX90" fmla="*/ 2066003 w 3619883"/>
              <a:gd name="connsiteY90" fmla="*/ 143313 h 4297250"/>
              <a:gd name="connsiteX91" fmla="*/ 2177615 w 3619883"/>
              <a:gd name="connsiteY91" fmla="*/ 119007 h 4297250"/>
              <a:gd name="connsiteX92" fmla="*/ 2255883 w 3619883"/>
              <a:gd name="connsiteY92" fmla="*/ 99047 h 4297250"/>
              <a:gd name="connsiteX93" fmla="*/ 2344622 w 3619883"/>
              <a:gd name="connsiteY93" fmla="*/ 91388 h 4297250"/>
              <a:gd name="connsiteX94" fmla="*/ 2455682 w 3619883"/>
              <a:gd name="connsiteY94" fmla="*/ 78869 h 4297250"/>
              <a:gd name="connsiteX95" fmla="*/ 2632609 w 3619883"/>
              <a:gd name="connsiteY95" fmla="*/ 75338 h 4297250"/>
              <a:gd name="connsiteX96" fmla="*/ 2742291 w 3619883"/>
              <a:gd name="connsiteY96" fmla="*/ 92282 h 4297250"/>
              <a:gd name="connsiteX97" fmla="*/ 2851974 w 3619883"/>
              <a:gd name="connsiteY97" fmla="*/ 109227 h 4297250"/>
              <a:gd name="connsiteX98" fmla="*/ 2907643 w 3619883"/>
              <a:gd name="connsiteY98" fmla="*/ 100020 h 4297250"/>
              <a:gd name="connsiteX99" fmla="*/ 2944022 w 3619883"/>
              <a:gd name="connsiteY99" fmla="*/ 30853 h 4297250"/>
              <a:gd name="connsiteX100" fmla="*/ 3022289 w 3619883"/>
              <a:gd name="connsiteY100" fmla="*/ 10893 h 4297250"/>
              <a:gd name="connsiteX101" fmla="*/ 3054807 w 3619883"/>
              <a:gd name="connsiteY101" fmla="*/ 24226 h 4297250"/>
              <a:gd name="connsiteX102" fmla="*/ 3141892 w 3619883"/>
              <a:gd name="connsiteY102" fmla="*/ 51925 h 4297250"/>
              <a:gd name="connsiteX103" fmla="*/ 3185711 w 3619883"/>
              <a:gd name="connsiteY103" fmla="*/ 59881 h 4297250"/>
              <a:gd name="connsiteX104" fmla="*/ 3219056 w 3619883"/>
              <a:gd name="connsiteY104" fmla="*/ 55536 h 4297250"/>
              <a:gd name="connsiteX105" fmla="*/ 3263425 w 3619883"/>
              <a:gd name="connsiteY105" fmla="*/ 51706 h 4297250"/>
              <a:gd name="connsiteX106" fmla="*/ 3296219 w 3619883"/>
              <a:gd name="connsiteY106" fmla="*/ 59147 h 4297250"/>
              <a:gd name="connsiteX107" fmla="*/ 3319094 w 3619883"/>
              <a:gd name="connsiteY107" fmla="*/ 42500 h 4297250"/>
              <a:gd name="connsiteX108" fmla="*/ 3420511 w 3619883"/>
              <a:gd name="connsiteY108" fmla="*/ 0 h 4297250"/>
              <a:gd name="connsiteX109" fmla="*/ 3453305 w 3619883"/>
              <a:gd name="connsiteY109" fmla="*/ 7440 h 4297250"/>
              <a:gd name="connsiteX110" fmla="*/ 3496571 w 3619883"/>
              <a:gd name="connsiteY110" fmla="*/ 27182 h 4297250"/>
              <a:gd name="connsiteX111" fmla="*/ 3602117 w 3619883"/>
              <a:gd name="connsiteY111" fmla="*/ 132521 h 4297250"/>
              <a:gd name="connsiteX112" fmla="*/ 3619883 w 3619883"/>
              <a:gd name="connsiteY112" fmla="*/ 140049 h 4297250"/>
              <a:gd name="connsiteX113" fmla="*/ 3619883 w 3619883"/>
              <a:gd name="connsiteY11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4006431 h 4297250"/>
              <a:gd name="connsiteX16" fmla="*/ 1716110 w 3619883"/>
              <a:gd name="connsiteY16" fmla="*/ 4128157 h 4297250"/>
              <a:gd name="connsiteX17" fmla="*/ 1745346 w 3619883"/>
              <a:gd name="connsiteY17" fmla="*/ 4128157 h 4297250"/>
              <a:gd name="connsiteX18" fmla="*/ 1796694 w 3619883"/>
              <a:gd name="connsiteY18" fmla="*/ 4275461 h 4297250"/>
              <a:gd name="connsiteX19" fmla="*/ 1558844 w 3619883"/>
              <a:gd name="connsiteY19" fmla="*/ 4275461 h 4297250"/>
              <a:gd name="connsiteX20" fmla="*/ 1517252 w 3619883"/>
              <a:gd name="connsiteY20" fmla="*/ 4128157 h 4297250"/>
              <a:gd name="connsiteX21" fmla="*/ 1582936 w 3619883"/>
              <a:gd name="connsiteY21" fmla="*/ 4128157 h 4297250"/>
              <a:gd name="connsiteX22" fmla="*/ 1582936 w 3619883"/>
              <a:gd name="connsiteY22" fmla="*/ 3951392 h 4297250"/>
              <a:gd name="connsiteX23" fmla="*/ 1405151 w 3619883"/>
              <a:gd name="connsiteY23" fmla="*/ 3951392 h 4297250"/>
              <a:gd name="connsiteX24" fmla="*/ 1405151 w 3619883"/>
              <a:gd name="connsiteY24" fmla="*/ 4128157 h 4297250"/>
              <a:gd name="connsiteX25" fmla="*/ 1468988 w 3619883"/>
              <a:gd name="connsiteY25" fmla="*/ 4128157 h 4297250"/>
              <a:gd name="connsiteX26" fmla="*/ 1427396 w 3619883"/>
              <a:gd name="connsiteY26" fmla="*/ 4275461 h 4297250"/>
              <a:gd name="connsiteX27" fmla="*/ 1210751 w 3619883"/>
              <a:gd name="connsiteY27" fmla="*/ 4275461 h 4297250"/>
              <a:gd name="connsiteX28" fmla="*/ 1210751 w 3619883"/>
              <a:gd name="connsiteY28" fmla="*/ 4128157 h 4297250"/>
              <a:gd name="connsiteX29" fmla="*/ 1271978 w 3619883"/>
              <a:gd name="connsiteY29" fmla="*/ 4128157 h 4297250"/>
              <a:gd name="connsiteX30" fmla="*/ 1271978 w 3619883"/>
              <a:gd name="connsiteY30" fmla="*/ 3951392 h 4297250"/>
              <a:gd name="connsiteX31" fmla="*/ 1094193 w 3619883"/>
              <a:gd name="connsiteY31" fmla="*/ 3951392 h 4297250"/>
              <a:gd name="connsiteX32" fmla="*/ 1094193 w 3619883"/>
              <a:gd name="connsiteY32" fmla="*/ 4128157 h 4297250"/>
              <a:gd name="connsiteX33" fmla="*/ 1140354 w 3619883"/>
              <a:gd name="connsiteY33" fmla="*/ 4128157 h 4297250"/>
              <a:gd name="connsiteX34" fmla="*/ 1140354 w 3619883"/>
              <a:gd name="connsiteY34" fmla="*/ 4275461 h 4297250"/>
              <a:gd name="connsiteX35" fmla="*/ 953807 w 3619883"/>
              <a:gd name="connsiteY35" fmla="*/ 4275461 h 4297250"/>
              <a:gd name="connsiteX36" fmla="*/ 912215 w 3619883"/>
              <a:gd name="connsiteY36" fmla="*/ 4128157 h 4297250"/>
              <a:gd name="connsiteX37" fmla="*/ 961020 w 3619883"/>
              <a:gd name="connsiteY37" fmla="*/ 4128157 h 4297250"/>
              <a:gd name="connsiteX38" fmla="*/ 961020 w 3619883"/>
              <a:gd name="connsiteY38" fmla="*/ 3951392 h 4297250"/>
              <a:gd name="connsiteX39" fmla="*/ 783235 w 3619883"/>
              <a:gd name="connsiteY39" fmla="*/ 3951392 h 4297250"/>
              <a:gd name="connsiteX40" fmla="*/ 783235 w 3619883"/>
              <a:gd name="connsiteY40" fmla="*/ 4128157 h 4297250"/>
              <a:gd name="connsiteX41" fmla="*/ 871024 w 3619883"/>
              <a:gd name="connsiteY41" fmla="*/ 4128157 h 4297250"/>
              <a:gd name="connsiteX42" fmla="*/ 829432 w 3619883"/>
              <a:gd name="connsiteY42" fmla="*/ 4275461 h 4297250"/>
              <a:gd name="connsiteX43" fmla="*/ 611484 w 3619883"/>
              <a:gd name="connsiteY43" fmla="*/ 4275461 h 4297250"/>
              <a:gd name="connsiteX44" fmla="*/ 621247 w 3619883"/>
              <a:gd name="connsiteY44" fmla="*/ 4128157 h 4297250"/>
              <a:gd name="connsiteX45" fmla="*/ 650062 w 3619883"/>
              <a:gd name="connsiteY45" fmla="*/ 4128157 h 4297250"/>
              <a:gd name="connsiteX46" fmla="*/ 650062 w 3619883"/>
              <a:gd name="connsiteY46" fmla="*/ 3951392 h 4297250"/>
              <a:gd name="connsiteX47" fmla="*/ 472277 w 3619883"/>
              <a:gd name="connsiteY47" fmla="*/ 3951392 h 4297250"/>
              <a:gd name="connsiteX48" fmla="*/ 472277 w 3619883"/>
              <a:gd name="connsiteY48" fmla="*/ 4128157 h 4297250"/>
              <a:gd name="connsiteX49" fmla="*/ 522650 w 3619883"/>
              <a:gd name="connsiteY49" fmla="*/ 4128157 h 4297250"/>
              <a:gd name="connsiteX50" fmla="*/ 573998 w 3619883"/>
              <a:gd name="connsiteY50" fmla="*/ 4275461 h 4297250"/>
              <a:gd name="connsiteX51" fmla="*/ 336164 w 3619883"/>
              <a:gd name="connsiteY51" fmla="*/ 4275461 h 4297250"/>
              <a:gd name="connsiteX52" fmla="*/ 294572 w 3619883"/>
              <a:gd name="connsiteY52" fmla="*/ 4128157 h 4297250"/>
              <a:gd name="connsiteX53" fmla="*/ 339106 w 3619883"/>
              <a:gd name="connsiteY53" fmla="*/ 4128157 h 4297250"/>
              <a:gd name="connsiteX54" fmla="*/ 339106 w 3619883"/>
              <a:gd name="connsiteY54" fmla="*/ 3951392 h 4297250"/>
              <a:gd name="connsiteX55" fmla="*/ 161321 w 3619883"/>
              <a:gd name="connsiteY55" fmla="*/ 3951392 h 4297250"/>
              <a:gd name="connsiteX56" fmla="*/ 161321 w 3619883"/>
              <a:gd name="connsiteY56" fmla="*/ 4128157 h 4297250"/>
              <a:gd name="connsiteX57" fmla="*/ 230914 w 3619883"/>
              <a:gd name="connsiteY57" fmla="*/ 4128157 h 4297250"/>
              <a:gd name="connsiteX58" fmla="*/ 189322 w 3619883"/>
              <a:gd name="connsiteY58" fmla="*/ 4275461 h 4297250"/>
              <a:gd name="connsiteX59" fmla="*/ 0 w 3619883"/>
              <a:gd name="connsiteY59" fmla="*/ 4275461 h 4297250"/>
              <a:gd name="connsiteX60" fmla="*/ 0 w 3619883"/>
              <a:gd name="connsiteY60" fmla="*/ 42229 h 4297250"/>
              <a:gd name="connsiteX61" fmla="*/ 42464 w 3619883"/>
              <a:gd name="connsiteY61" fmla="*/ 40518 h 4297250"/>
              <a:gd name="connsiteX62" fmla="*/ 137733 w 3619883"/>
              <a:gd name="connsiteY62" fmla="*/ 35355 h 4297250"/>
              <a:gd name="connsiteX63" fmla="*/ 270565 w 3619883"/>
              <a:gd name="connsiteY63" fmla="*/ 29759 h 4297250"/>
              <a:gd name="connsiteX64" fmla="*/ 479734 w 3619883"/>
              <a:gd name="connsiteY64" fmla="*/ 45455 h 4297250"/>
              <a:gd name="connsiteX65" fmla="*/ 524103 w 3619883"/>
              <a:gd name="connsiteY65" fmla="*/ 41625 h 4297250"/>
              <a:gd name="connsiteX66" fmla="*/ 624416 w 3619883"/>
              <a:gd name="connsiteY66" fmla="*/ 22696 h 4297250"/>
              <a:gd name="connsiteX67" fmla="*/ 657762 w 3619883"/>
              <a:gd name="connsiteY67" fmla="*/ 18351 h 4297250"/>
              <a:gd name="connsiteX68" fmla="*/ 690557 w 3619883"/>
              <a:gd name="connsiteY68" fmla="*/ 25792 h 4297250"/>
              <a:gd name="connsiteX69" fmla="*/ 745123 w 3619883"/>
              <a:gd name="connsiteY69" fmla="*/ 40157 h 4297250"/>
              <a:gd name="connsiteX70" fmla="*/ 789493 w 3619883"/>
              <a:gd name="connsiteY70" fmla="*/ 36327 h 4297250"/>
              <a:gd name="connsiteX71" fmla="*/ 854255 w 3619883"/>
              <a:gd name="connsiteY71" fmla="*/ 68887 h 4297250"/>
              <a:gd name="connsiteX72" fmla="*/ 897520 w 3619883"/>
              <a:gd name="connsiteY72" fmla="*/ 88629 h 4297250"/>
              <a:gd name="connsiteX73" fmla="*/ 940510 w 3619883"/>
              <a:gd name="connsiteY73" fmla="*/ 114265 h 4297250"/>
              <a:gd name="connsiteX74" fmla="*/ 1082712 w 3619883"/>
              <a:gd name="connsiteY74" fmla="*/ 144543 h 4297250"/>
              <a:gd name="connsiteX75" fmla="*/ 1205348 w 3619883"/>
              <a:gd name="connsiteY75" fmla="*/ 120753 h 4297250"/>
              <a:gd name="connsiteX76" fmla="*/ 1271764 w 3619883"/>
              <a:gd name="connsiteY76" fmla="*/ 117956 h 4297250"/>
              <a:gd name="connsiteX77" fmla="*/ 1315583 w 3619883"/>
              <a:gd name="connsiteY77" fmla="*/ 125912 h 4297250"/>
              <a:gd name="connsiteX78" fmla="*/ 1359125 w 3619883"/>
              <a:gd name="connsiteY78" fmla="*/ 139761 h 4297250"/>
              <a:gd name="connsiteX79" fmla="*/ 1391919 w 3619883"/>
              <a:gd name="connsiteY79" fmla="*/ 147202 h 4297250"/>
              <a:gd name="connsiteX80" fmla="*/ 1436563 w 3619883"/>
              <a:gd name="connsiteY80" fmla="*/ 137480 h 4297250"/>
              <a:gd name="connsiteX81" fmla="*/ 1471566 w 3619883"/>
              <a:gd name="connsiteY81" fmla="*/ 97777 h 4297250"/>
              <a:gd name="connsiteX82" fmla="*/ 1505739 w 3619883"/>
              <a:gd name="connsiteY82" fmla="*/ 75753 h 4297250"/>
              <a:gd name="connsiteX83" fmla="*/ 1590891 w 3619883"/>
              <a:gd name="connsiteY83" fmla="*/ 144702 h 4297250"/>
              <a:gd name="connsiteX84" fmla="*/ 1625616 w 3619883"/>
              <a:gd name="connsiteY84" fmla="*/ 110893 h 4297250"/>
              <a:gd name="connsiteX85" fmla="*/ 1658964 w 3619883"/>
              <a:gd name="connsiteY85" fmla="*/ 106547 h 4297250"/>
              <a:gd name="connsiteX86" fmla="*/ 1746598 w 3619883"/>
              <a:gd name="connsiteY86" fmla="*/ 122460 h 4297250"/>
              <a:gd name="connsiteX87" fmla="*/ 1811913 w 3619883"/>
              <a:gd name="connsiteY87" fmla="*/ 143234 h 4297250"/>
              <a:gd name="connsiteX88" fmla="*/ 1856557 w 3619883"/>
              <a:gd name="connsiteY88" fmla="*/ 133511 h 4297250"/>
              <a:gd name="connsiteX89" fmla="*/ 2066003 w 3619883"/>
              <a:gd name="connsiteY89" fmla="*/ 143313 h 4297250"/>
              <a:gd name="connsiteX90" fmla="*/ 2177615 w 3619883"/>
              <a:gd name="connsiteY90" fmla="*/ 119007 h 4297250"/>
              <a:gd name="connsiteX91" fmla="*/ 2255883 w 3619883"/>
              <a:gd name="connsiteY91" fmla="*/ 99047 h 4297250"/>
              <a:gd name="connsiteX92" fmla="*/ 2344622 w 3619883"/>
              <a:gd name="connsiteY92" fmla="*/ 91388 h 4297250"/>
              <a:gd name="connsiteX93" fmla="*/ 2455682 w 3619883"/>
              <a:gd name="connsiteY93" fmla="*/ 78869 h 4297250"/>
              <a:gd name="connsiteX94" fmla="*/ 2632609 w 3619883"/>
              <a:gd name="connsiteY94" fmla="*/ 75338 h 4297250"/>
              <a:gd name="connsiteX95" fmla="*/ 2742291 w 3619883"/>
              <a:gd name="connsiteY95" fmla="*/ 92282 h 4297250"/>
              <a:gd name="connsiteX96" fmla="*/ 2851974 w 3619883"/>
              <a:gd name="connsiteY96" fmla="*/ 109227 h 4297250"/>
              <a:gd name="connsiteX97" fmla="*/ 2907643 w 3619883"/>
              <a:gd name="connsiteY97" fmla="*/ 100020 h 4297250"/>
              <a:gd name="connsiteX98" fmla="*/ 2944022 w 3619883"/>
              <a:gd name="connsiteY98" fmla="*/ 30853 h 4297250"/>
              <a:gd name="connsiteX99" fmla="*/ 3022289 w 3619883"/>
              <a:gd name="connsiteY99" fmla="*/ 10893 h 4297250"/>
              <a:gd name="connsiteX100" fmla="*/ 3054807 w 3619883"/>
              <a:gd name="connsiteY100" fmla="*/ 24226 h 4297250"/>
              <a:gd name="connsiteX101" fmla="*/ 3141892 w 3619883"/>
              <a:gd name="connsiteY101" fmla="*/ 51925 h 4297250"/>
              <a:gd name="connsiteX102" fmla="*/ 3185711 w 3619883"/>
              <a:gd name="connsiteY102" fmla="*/ 59881 h 4297250"/>
              <a:gd name="connsiteX103" fmla="*/ 3219056 w 3619883"/>
              <a:gd name="connsiteY103" fmla="*/ 55536 h 4297250"/>
              <a:gd name="connsiteX104" fmla="*/ 3263425 w 3619883"/>
              <a:gd name="connsiteY104" fmla="*/ 51706 h 4297250"/>
              <a:gd name="connsiteX105" fmla="*/ 3296219 w 3619883"/>
              <a:gd name="connsiteY105" fmla="*/ 59147 h 4297250"/>
              <a:gd name="connsiteX106" fmla="*/ 3319094 w 3619883"/>
              <a:gd name="connsiteY106" fmla="*/ 42500 h 4297250"/>
              <a:gd name="connsiteX107" fmla="*/ 3420511 w 3619883"/>
              <a:gd name="connsiteY107" fmla="*/ 0 h 4297250"/>
              <a:gd name="connsiteX108" fmla="*/ 3453305 w 3619883"/>
              <a:gd name="connsiteY108" fmla="*/ 7440 h 4297250"/>
              <a:gd name="connsiteX109" fmla="*/ 3496571 w 3619883"/>
              <a:gd name="connsiteY109" fmla="*/ 27182 h 4297250"/>
              <a:gd name="connsiteX110" fmla="*/ 3602117 w 3619883"/>
              <a:gd name="connsiteY110" fmla="*/ 132521 h 4297250"/>
              <a:gd name="connsiteX111" fmla="*/ 3619883 w 3619883"/>
              <a:gd name="connsiteY111" fmla="*/ 140049 h 4297250"/>
              <a:gd name="connsiteX112" fmla="*/ 3619883 w 3619883"/>
              <a:gd name="connsiteY11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4128157 h 4297250"/>
              <a:gd name="connsiteX16" fmla="*/ 1745346 w 3619883"/>
              <a:gd name="connsiteY16" fmla="*/ 4128157 h 4297250"/>
              <a:gd name="connsiteX17" fmla="*/ 1796694 w 3619883"/>
              <a:gd name="connsiteY17" fmla="*/ 4275461 h 4297250"/>
              <a:gd name="connsiteX18" fmla="*/ 1558844 w 3619883"/>
              <a:gd name="connsiteY18" fmla="*/ 4275461 h 4297250"/>
              <a:gd name="connsiteX19" fmla="*/ 1517252 w 3619883"/>
              <a:gd name="connsiteY19" fmla="*/ 4128157 h 4297250"/>
              <a:gd name="connsiteX20" fmla="*/ 1582936 w 3619883"/>
              <a:gd name="connsiteY20" fmla="*/ 4128157 h 4297250"/>
              <a:gd name="connsiteX21" fmla="*/ 1582936 w 3619883"/>
              <a:gd name="connsiteY21" fmla="*/ 3951392 h 4297250"/>
              <a:gd name="connsiteX22" fmla="*/ 1405151 w 3619883"/>
              <a:gd name="connsiteY22" fmla="*/ 3951392 h 4297250"/>
              <a:gd name="connsiteX23" fmla="*/ 1405151 w 3619883"/>
              <a:gd name="connsiteY23" fmla="*/ 4128157 h 4297250"/>
              <a:gd name="connsiteX24" fmla="*/ 1468988 w 3619883"/>
              <a:gd name="connsiteY24" fmla="*/ 4128157 h 4297250"/>
              <a:gd name="connsiteX25" fmla="*/ 1427396 w 3619883"/>
              <a:gd name="connsiteY25" fmla="*/ 4275461 h 4297250"/>
              <a:gd name="connsiteX26" fmla="*/ 1210751 w 3619883"/>
              <a:gd name="connsiteY26" fmla="*/ 4275461 h 4297250"/>
              <a:gd name="connsiteX27" fmla="*/ 1210751 w 3619883"/>
              <a:gd name="connsiteY27" fmla="*/ 4128157 h 4297250"/>
              <a:gd name="connsiteX28" fmla="*/ 1271978 w 3619883"/>
              <a:gd name="connsiteY28" fmla="*/ 4128157 h 4297250"/>
              <a:gd name="connsiteX29" fmla="*/ 1271978 w 3619883"/>
              <a:gd name="connsiteY29" fmla="*/ 3951392 h 4297250"/>
              <a:gd name="connsiteX30" fmla="*/ 1094193 w 3619883"/>
              <a:gd name="connsiteY30" fmla="*/ 3951392 h 4297250"/>
              <a:gd name="connsiteX31" fmla="*/ 1094193 w 3619883"/>
              <a:gd name="connsiteY31" fmla="*/ 4128157 h 4297250"/>
              <a:gd name="connsiteX32" fmla="*/ 1140354 w 3619883"/>
              <a:gd name="connsiteY32" fmla="*/ 4128157 h 4297250"/>
              <a:gd name="connsiteX33" fmla="*/ 1140354 w 3619883"/>
              <a:gd name="connsiteY33" fmla="*/ 4275461 h 4297250"/>
              <a:gd name="connsiteX34" fmla="*/ 953807 w 3619883"/>
              <a:gd name="connsiteY34" fmla="*/ 4275461 h 4297250"/>
              <a:gd name="connsiteX35" fmla="*/ 912215 w 3619883"/>
              <a:gd name="connsiteY35" fmla="*/ 4128157 h 4297250"/>
              <a:gd name="connsiteX36" fmla="*/ 961020 w 3619883"/>
              <a:gd name="connsiteY36" fmla="*/ 4128157 h 4297250"/>
              <a:gd name="connsiteX37" fmla="*/ 961020 w 3619883"/>
              <a:gd name="connsiteY37" fmla="*/ 3951392 h 4297250"/>
              <a:gd name="connsiteX38" fmla="*/ 783235 w 3619883"/>
              <a:gd name="connsiteY38" fmla="*/ 3951392 h 4297250"/>
              <a:gd name="connsiteX39" fmla="*/ 783235 w 3619883"/>
              <a:gd name="connsiteY39" fmla="*/ 4128157 h 4297250"/>
              <a:gd name="connsiteX40" fmla="*/ 871024 w 3619883"/>
              <a:gd name="connsiteY40" fmla="*/ 4128157 h 4297250"/>
              <a:gd name="connsiteX41" fmla="*/ 829432 w 3619883"/>
              <a:gd name="connsiteY41" fmla="*/ 4275461 h 4297250"/>
              <a:gd name="connsiteX42" fmla="*/ 611484 w 3619883"/>
              <a:gd name="connsiteY42" fmla="*/ 4275461 h 4297250"/>
              <a:gd name="connsiteX43" fmla="*/ 621247 w 3619883"/>
              <a:gd name="connsiteY43" fmla="*/ 4128157 h 4297250"/>
              <a:gd name="connsiteX44" fmla="*/ 650062 w 3619883"/>
              <a:gd name="connsiteY44" fmla="*/ 4128157 h 4297250"/>
              <a:gd name="connsiteX45" fmla="*/ 650062 w 3619883"/>
              <a:gd name="connsiteY45" fmla="*/ 3951392 h 4297250"/>
              <a:gd name="connsiteX46" fmla="*/ 472277 w 3619883"/>
              <a:gd name="connsiteY46" fmla="*/ 3951392 h 4297250"/>
              <a:gd name="connsiteX47" fmla="*/ 472277 w 3619883"/>
              <a:gd name="connsiteY47" fmla="*/ 4128157 h 4297250"/>
              <a:gd name="connsiteX48" fmla="*/ 522650 w 3619883"/>
              <a:gd name="connsiteY48" fmla="*/ 4128157 h 4297250"/>
              <a:gd name="connsiteX49" fmla="*/ 573998 w 3619883"/>
              <a:gd name="connsiteY49" fmla="*/ 4275461 h 4297250"/>
              <a:gd name="connsiteX50" fmla="*/ 336164 w 3619883"/>
              <a:gd name="connsiteY50" fmla="*/ 4275461 h 4297250"/>
              <a:gd name="connsiteX51" fmla="*/ 294572 w 3619883"/>
              <a:gd name="connsiteY51" fmla="*/ 4128157 h 4297250"/>
              <a:gd name="connsiteX52" fmla="*/ 339106 w 3619883"/>
              <a:gd name="connsiteY52" fmla="*/ 4128157 h 4297250"/>
              <a:gd name="connsiteX53" fmla="*/ 339106 w 3619883"/>
              <a:gd name="connsiteY53" fmla="*/ 3951392 h 4297250"/>
              <a:gd name="connsiteX54" fmla="*/ 161321 w 3619883"/>
              <a:gd name="connsiteY54" fmla="*/ 3951392 h 4297250"/>
              <a:gd name="connsiteX55" fmla="*/ 161321 w 3619883"/>
              <a:gd name="connsiteY55" fmla="*/ 4128157 h 4297250"/>
              <a:gd name="connsiteX56" fmla="*/ 230914 w 3619883"/>
              <a:gd name="connsiteY56" fmla="*/ 4128157 h 4297250"/>
              <a:gd name="connsiteX57" fmla="*/ 189322 w 3619883"/>
              <a:gd name="connsiteY57" fmla="*/ 4275461 h 4297250"/>
              <a:gd name="connsiteX58" fmla="*/ 0 w 3619883"/>
              <a:gd name="connsiteY58" fmla="*/ 4275461 h 4297250"/>
              <a:gd name="connsiteX59" fmla="*/ 0 w 3619883"/>
              <a:gd name="connsiteY59" fmla="*/ 42229 h 4297250"/>
              <a:gd name="connsiteX60" fmla="*/ 42464 w 3619883"/>
              <a:gd name="connsiteY60" fmla="*/ 40518 h 4297250"/>
              <a:gd name="connsiteX61" fmla="*/ 137733 w 3619883"/>
              <a:gd name="connsiteY61" fmla="*/ 35355 h 4297250"/>
              <a:gd name="connsiteX62" fmla="*/ 270565 w 3619883"/>
              <a:gd name="connsiteY62" fmla="*/ 29759 h 4297250"/>
              <a:gd name="connsiteX63" fmla="*/ 479734 w 3619883"/>
              <a:gd name="connsiteY63" fmla="*/ 45455 h 4297250"/>
              <a:gd name="connsiteX64" fmla="*/ 524103 w 3619883"/>
              <a:gd name="connsiteY64" fmla="*/ 41625 h 4297250"/>
              <a:gd name="connsiteX65" fmla="*/ 624416 w 3619883"/>
              <a:gd name="connsiteY65" fmla="*/ 22696 h 4297250"/>
              <a:gd name="connsiteX66" fmla="*/ 657762 w 3619883"/>
              <a:gd name="connsiteY66" fmla="*/ 18351 h 4297250"/>
              <a:gd name="connsiteX67" fmla="*/ 690557 w 3619883"/>
              <a:gd name="connsiteY67" fmla="*/ 25792 h 4297250"/>
              <a:gd name="connsiteX68" fmla="*/ 745123 w 3619883"/>
              <a:gd name="connsiteY68" fmla="*/ 40157 h 4297250"/>
              <a:gd name="connsiteX69" fmla="*/ 789493 w 3619883"/>
              <a:gd name="connsiteY69" fmla="*/ 36327 h 4297250"/>
              <a:gd name="connsiteX70" fmla="*/ 854255 w 3619883"/>
              <a:gd name="connsiteY70" fmla="*/ 68887 h 4297250"/>
              <a:gd name="connsiteX71" fmla="*/ 897520 w 3619883"/>
              <a:gd name="connsiteY71" fmla="*/ 88629 h 4297250"/>
              <a:gd name="connsiteX72" fmla="*/ 940510 w 3619883"/>
              <a:gd name="connsiteY72" fmla="*/ 114265 h 4297250"/>
              <a:gd name="connsiteX73" fmla="*/ 1082712 w 3619883"/>
              <a:gd name="connsiteY73" fmla="*/ 144543 h 4297250"/>
              <a:gd name="connsiteX74" fmla="*/ 1205348 w 3619883"/>
              <a:gd name="connsiteY74" fmla="*/ 120753 h 4297250"/>
              <a:gd name="connsiteX75" fmla="*/ 1271764 w 3619883"/>
              <a:gd name="connsiteY75" fmla="*/ 117956 h 4297250"/>
              <a:gd name="connsiteX76" fmla="*/ 1315583 w 3619883"/>
              <a:gd name="connsiteY76" fmla="*/ 125912 h 4297250"/>
              <a:gd name="connsiteX77" fmla="*/ 1359125 w 3619883"/>
              <a:gd name="connsiteY77" fmla="*/ 139761 h 4297250"/>
              <a:gd name="connsiteX78" fmla="*/ 1391919 w 3619883"/>
              <a:gd name="connsiteY78" fmla="*/ 147202 h 4297250"/>
              <a:gd name="connsiteX79" fmla="*/ 1436563 w 3619883"/>
              <a:gd name="connsiteY79" fmla="*/ 137480 h 4297250"/>
              <a:gd name="connsiteX80" fmla="*/ 1471566 w 3619883"/>
              <a:gd name="connsiteY80" fmla="*/ 97777 h 4297250"/>
              <a:gd name="connsiteX81" fmla="*/ 1505739 w 3619883"/>
              <a:gd name="connsiteY81" fmla="*/ 75753 h 4297250"/>
              <a:gd name="connsiteX82" fmla="*/ 1590891 w 3619883"/>
              <a:gd name="connsiteY82" fmla="*/ 144702 h 4297250"/>
              <a:gd name="connsiteX83" fmla="*/ 1625616 w 3619883"/>
              <a:gd name="connsiteY83" fmla="*/ 110893 h 4297250"/>
              <a:gd name="connsiteX84" fmla="*/ 1658964 w 3619883"/>
              <a:gd name="connsiteY84" fmla="*/ 106547 h 4297250"/>
              <a:gd name="connsiteX85" fmla="*/ 1746598 w 3619883"/>
              <a:gd name="connsiteY85" fmla="*/ 122460 h 4297250"/>
              <a:gd name="connsiteX86" fmla="*/ 1811913 w 3619883"/>
              <a:gd name="connsiteY86" fmla="*/ 143234 h 4297250"/>
              <a:gd name="connsiteX87" fmla="*/ 1856557 w 3619883"/>
              <a:gd name="connsiteY87" fmla="*/ 133511 h 4297250"/>
              <a:gd name="connsiteX88" fmla="*/ 2066003 w 3619883"/>
              <a:gd name="connsiteY88" fmla="*/ 143313 h 4297250"/>
              <a:gd name="connsiteX89" fmla="*/ 2177615 w 3619883"/>
              <a:gd name="connsiteY89" fmla="*/ 119007 h 4297250"/>
              <a:gd name="connsiteX90" fmla="*/ 2255883 w 3619883"/>
              <a:gd name="connsiteY90" fmla="*/ 99047 h 4297250"/>
              <a:gd name="connsiteX91" fmla="*/ 2344622 w 3619883"/>
              <a:gd name="connsiteY91" fmla="*/ 91388 h 4297250"/>
              <a:gd name="connsiteX92" fmla="*/ 2455682 w 3619883"/>
              <a:gd name="connsiteY92" fmla="*/ 78869 h 4297250"/>
              <a:gd name="connsiteX93" fmla="*/ 2632609 w 3619883"/>
              <a:gd name="connsiteY93" fmla="*/ 75338 h 4297250"/>
              <a:gd name="connsiteX94" fmla="*/ 2742291 w 3619883"/>
              <a:gd name="connsiteY94" fmla="*/ 92282 h 4297250"/>
              <a:gd name="connsiteX95" fmla="*/ 2851974 w 3619883"/>
              <a:gd name="connsiteY95" fmla="*/ 109227 h 4297250"/>
              <a:gd name="connsiteX96" fmla="*/ 2907643 w 3619883"/>
              <a:gd name="connsiteY96" fmla="*/ 100020 h 4297250"/>
              <a:gd name="connsiteX97" fmla="*/ 2944022 w 3619883"/>
              <a:gd name="connsiteY97" fmla="*/ 30853 h 4297250"/>
              <a:gd name="connsiteX98" fmla="*/ 3022289 w 3619883"/>
              <a:gd name="connsiteY98" fmla="*/ 10893 h 4297250"/>
              <a:gd name="connsiteX99" fmla="*/ 3054807 w 3619883"/>
              <a:gd name="connsiteY99" fmla="*/ 24226 h 4297250"/>
              <a:gd name="connsiteX100" fmla="*/ 3141892 w 3619883"/>
              <a:gd name="connsiteY100" fmla="*/ 51925 h 4297250"/>
              <a:gd name="connsiteX101" fmla="*/ 3185711 w 3619883"/>
              <a:gd name="connsiteY101" fmla="*/ 59881 h 4297250"/>
              <a:gd name="connsiteX102" fmla="*/ 3219056 w 3619883"/>
              <a:gd name="connsiteY102" fmla="*/ 55536 h 4297250"/>
              <a:gd name="connsiteX103" fmla="*/ 3263425 w 3619883"/>
              <a:gd name="connsiteY103" fmla="*/ 51706 h 4297250"/>
              <a:gd name="connsiteX104" fmla="*/ 3296219 w 3619883"/>
              <a:gd name="connsiteY104" fmla="*/ 59147 h 4297250"/>
              <a:gd name="connsiteX105" fmla="*/ 3319094 w 3619883"/>
              <a:gd name="connsiteY105" fmla="*/ 42500 h 4297250"/>
              <a:gd name="connsiteX106" fmla="*/ 3420511 w 3619883"/>
              <a:gd name="connsiteY106" fmla="*/ 0 h 4297250"/>
              <a:gd name="connsiteX107" fmla="*/ 3453305 w 3619883"/>
              <a:gd name="connsiteY107" fmla="*/ 7440 h 4297250"/>
              <a:gd name="connsiteX108" fmla="*/ 3496571 w 3619883"/>
              <a:gd name="connsiteY108" fmla="*/ 27182 h 4297250"/>
              <a:gd name="connsiteX109" fmla="*/ 3602117 w 3619883"/>
              <a:gd name="connsiteY109" fmla="*/ 132521 h 4297250"/>
              <a:gd name="connsiteX110" fmla="*/ 3619883 w 3619883"/>
              <a:gd name="connsiteY110" fmla="*/ 140049 h 4297250"/>
              <a:gd name="connsiteX111" fmla="*/ 3619883 w 3619883"/>
              <a:gd name="connsiteY11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716110 w 3619883"/>
              <a:gd name="connsiteY14" fmla="*/ 4128157 h 4297250"/>
              <a:gd name="connsiteX15" fmla="*/ 1745346 w 3619883"/>
              <a:gd name="connsiteY15" fmla="*/ 4128157 h 4297250"/>
              <a:gd name="connsiteX16" fmla="*/ 1796694 w 3619883"/>
              <a:gd name="connsiteY16" fmla="*/ 4275461 h 4297250"/>
              <a:gd name="connsiteX17" fmla="*/ 1558844 w 3619883"/>
              <a:gd name="connsiteY17" fmla="*/ 4275461 h 4297250"/>
              <a:gd name="connsiteX18" fmla="*/ 1517252 w 3619883"/>
              <a:gd name="connsiteY18" fmla="*/ 4128157 h 4297250"/>
              <a:gd name="connsiteX19" fmla="*/ 1582936 w 3619883"/>
              <a:gd name="connsiteY19" fmla="*/ 4128157 h 4297250"/>
              <a:gd name="connsiteX20" fmla="*/ 1582936 w 3619883"/>
              <a:gd name="connsiteY20" fmla="*/ 3951392 h 4297250"/>
              <a:gd name="connsiteX21" fmla="*/ 1405151 w 3619883"/>
              <a:gd name="connsiteY21" fmla="*/ 3951392 h 4297250"/>
              <a:gd name="connsiteX22" fmla="*/ 1405151 w 3619883"/>
              <a:gd name="connsiteY22" fmla="*/ 4128157 h 4297250"/>
              <a:gd name="connsiteX23" fmla="*/ 1468988 w 3619883"/>
              <a:gd name="connsiteY23" fmla="*/ 4128157 h 4297250"/>
              <a:gd name="connsiteX24" fmla="*/ 1427396 w 3619883"/>
              <a:gd name="connsiteY24" fmla="*/ 4275461 h 4297250"/>
              <a:gd name="connsiteX25" fmla="*/ 1210751 w 3619883"/>
              <a:gd name="connsiteY25" fmla="*/ 4275461 h 4297250"/>
              <a:gd name="connsiteX26" fmla="*/ 1210751 w 3619883"/>
              <a:gd name="connsiteY26" fmla="*/ 4128157 h 4297250"/>
              <a:gd name="connsiteX27" fmla="*/ 1271978 w 3619883"/>
              <a:gd name="connsiteY27" fmla="*/ 4128157 h 4297250"/>
              <a:gd name="connsiteX28" fmla="*/ 1271978 w 3619883"/>
              <a:gd name="connsiteY28" fmla="*/ 3951392 h 4297250"/>
              <a:gd name="connsiteX29" fmla="*/ 1094193 w 3619883"/>
              <a:gd name="connsiteY29" fmla="*/ 3951392 h 4297250"/>
              <a:gd name="connsiteX30" fmla="*/ 1094193 w 3619883"/>
              <a:gd name="connsiteY30" fmla="*/ 4128157 h 4297250"/>
              <a:gd name="connsiteX31" fmla="*/ 1140354 w 3619883"/>
              <a:gd name="connsiteY31" fmla="*/ 4128157 h 4297250"/>
              <a:gd name="connsiteX32" fmla="*/ 1140354 w 3619883"/>
              <a:gd name="connsiteY32" fmla="*/ 4275461 h 4297250"/>
              <a:gd name="connsiteX33" fmla="*/ 953807 w 3619883"/>
              <a:gd name="connsiteY33" fmla="*/ 4275461 h 4297250"/>
              <a:gd name="connsiteX34" fmla="*/ 912215 w 3619883"/>
              <a:gd name="connsiteY34" fmla="*/ 4128157 h 4297250"/>
              <a:gd name="connsiteX35" fmla="*/ 961020 w 3619883"/>
              <a:gd name="connsiteY35" fmla="*/ 4128157 h 4297250"/>
              <a:gd name="connsiteX36" fmla="*/ 961020 w 3619883"/>
              <a:gd name="connsiteY36" fmla="*/ 3951392 h 4297250"/>
              <a:gd name="connsiteX37" fmla="*/ 783235 w 3619883"/>
              <a:gd name="connsiteY37" fmla="*/ 3951392 h 4297250"/>
              <a:gd name="connsiteX38" fmla="*/ 783235 w 3619883"/>
              <a:gd name="connsiteY38" fmla="*/ 4128157 h 4297250"/>
              <a:gd name="connsiteX39" fmla="*/ 871024 w 3619883"/>
              <a:gd name="connsiteY39" fmla="*/ 4128157 h 4297250"/>
              <a:gd name="connsiteX40" fmla="*/ 829432 w 3619883"/>
              <a:gd name="connsiteY40" fmla="*/ 4275461 h 4297250"/>
              <a:gd name="connsiteX41" fmla="*/ 611484 w 3619883"/>
              <a:gd name="connsiteY41" fmla="*/ 4275461 h 4297250"/>
              <a:gd name="connsiteX42" fmla="*/ 621247 w 3619883"/>
              <a:gd name="connsiteY42" fmla="*/ 4128157 h 4297250"/>
              <a:gd name="connsiteX43" fmla="*/ 650062 w 3619883"/>
              <a:gd name="connsiteY43" fmla="*/ 4128157 h 4297250"/>
              <a:gd name="connsiteX44" fmla="*/ 650062 w 3619883"/>
              <a:gd name="connsiteY44" fmla="*/ 3951392 h 4297250"/>
              <a:gd name="connsiteX45" fmla="*/ 472277 w 3619883"/>
              <a:gd name="connsiteY45" fmla="*/ 3951392 h 4297250"/>
              <a:gd name="connsiteX46" fmla="*/ 472277 w 3619883"/>
              <a:gd name="connsiteY46" fmla="*/ 4128157 h 4297250"/>
              <a:gd name="connsiteX47" fmla="*/ 522650 w 3619883"/>
              <a:gd name="connsiteY47" fmla="*/ 4128157 h 4297250"/>
              <a:gd name="connsiteX48" fmla="*/ 573998 w 3619883"/>
              <a:gd name="connsiteY48" fmla="*/ 4275461 h 4297250"/>
              <a:gd name="connsiteX49" fmla="*/ 336164 w 3619883"/>
              <a:gd name="connsiteY49" fmla="*/ 4275461 h 4297250"/>
              <a:gd name="connsiteX50" fmla="*/ 294572 w 3619883"/>
              <a:gd name="connsiteY50" fmla="*/ 4128157 h 4297250"/>
              <a:gd name="connsiteX51" fmla="*/ 339106 w 3619883"/>
              <a:gd name="connsiteY51" fmla="*/ 4128157 h 4297250"/>
              <a:gd name="connsiteX52" fmla="*/ 339106 w 3619883"/>
              <a:gd name="connsiteY52" fmla="*/ 3951392 h 4297250"/>
              <a:gd name="connsiteX53" fmla="*/ 161321 w 3619883"/>
              <a:gd name="connsiteY53" fmla="*/ 3951392 h 4297250"/>
              <a:gd name="connsiteX54" fmla="*/ 161321 w 3619883"/>
              <a:gd name="connsiteY54" fmla="*/ 4128157 h 4297250"/>
              <a:gd name="connsiteX55" fmla="*/ 230914 w 3619883"/>
              <a:gd name="connsiteY55" fmla="*/ 4128157 h 4297250"/>
              <a:gd name="connsiteX56" fmla="*/ 189322 w 3619883"/>
              <a:gd name="connsiteY56" fmla="*/ 4275461 h 4297250"/>
              <a:gd name="connsiteX57" fmla="*/ 0 w 3619883"/>
              <a:gd name="connsiteY57" fmla="*/ 4275461 h 4297250"/>
              <a:gd name="connsiteX58" fmla="*/ 0 w 3619883"/>
              <a:gd name="connsiteY58" fmla="*/ 42229 h 4297250"/>
              <a:gd name="connsiteX59" fmla="*/ 42464 w 3619883"/>
              <a:gd name="connsiteY59" fmla="*/ 40518 h 4297250"/>
              <a:gd name="connsiteX60" fmla="*/ 137733 w 3619883"/>
              <a:gd name="connsiteY60" fmla="*/ 35355 h 4297250"/>
              <a:gd name="connsiteX61" fmla="*/ 270565 w 3619883"/>
              <a:gd name="connsiteY61" fmla="*/ 29759 h 4297250"/>
              <a:gd name="connsiteX62" fmla="*/ 479734 w 3619883"/>
              <a:gd name="connsiteY62" fmla="*/ 45455 h 4297250"/>
              <a:gd name="connsiteX63" fmla="*/ 524103 w 3619883"/>
              <a:gd name="connsiteY63" fmla="*/ 41625 h 4297250"/>
              <a:gd name="connsiteX64" fmla="*/ 624416 w 3619883"/>
              <a:gd name="connsiteY64" fmla="*/ 22696 h 4297250"/>
              <a:gd name="connsiteX65" fmla="*/ 657762 w 3619883"/>
              <a:gd name="connsiteY65" fmla="*/ 18351 h 4297250"/>
              <a:gd name="connsiteX66" fmla="*/ 690557 w 3619883"/>
              <a:gd name="connsiteY66" fmla="*/ 25792 h 4297250"/>
              <a:gd name="connsiteX67" fmla="*/ 745123 w 3619883"/>
              <a:gd name="connsiteY67" fmla="*/ 40157 h 4297250"/>
              <a:gd name="connsiteX68" fmla="*/ 789493 w 3619883"/>
              <a:gd name="connsiteY68" fmla="*/ 36327 h 4297250"/>
              <a:gd name="connsiteX69" fmla="*/ 854255 w 3619883"/>
              <a:gd name="connsiteY69" fmla="*/ 68887 h 4297250"/>
              <a:gd name="connsiteX70" fmla="*/ 897520 w 3619883"/>
              <a:gd name="connsiteY70" fmla="*/ 88629 h 4297250"/>
              <a:gd name="connsiteX71" fmla="*/ 940510 w 3619883"/>
              <a:gd name="connsiteY71" fmla="*/ 114265 h 4297250"/>
              <a:gd name="connsiteX72" fmla="*/ 1082712 w 3619883"/>
              <a:gd name="connsiteY72" fmla="*/ 144543 h 4297250"/>
              <a:gd name="connsiteX73" fmla="*/ 1205348 w 3619883"/>
              <a:gd name="connsiteY73" fmla="*/ 120753 h 4297250"/>
              <a:gd name="connsiteX74" fmla="*/ 1271764 w 3619883"/>
              <a:gd name="connsiteY74" fmla="*/ 117956 h 4297250"/>
              <a:gd name="connsiteX75" fmla="*/ 1315583 w 3619883"/>
              <a:gd name="connsiteY75" fmla="*/ 125912 h 4297250"/>
              <a:gd name="connsiteX76" fmla="*/ 1359125 w 3619883"/>
              <a:gd name="connsiteY76" fmla="*/ 139761 h 4297250"/>
              <a:gd name="connsiteX77" fmla="*/ 1391919 w 3619883"/>
              <a:gd name="connsiteY77" fmla="*/ 147202 h 4297250"/>
              <a:gd name="connsiteX78" fmla="*/ 1436563 w 3619883"/>
              <a:gd name="connsiteY78" fmla="*/ 137480 h 4297250"/>
              <a:gd name="connsiteX79" fmla="*/ 1471566 w 3619883"/>
              <a:gd name="connsiteY79" fmla="*/ 97777 h 4297250"/>
              <a:gd name="connsiteX80" fmla="*/ 1505739 w 3619883"/>
              <a:gd name="connsiteY80" fmla="*/ 75753 h 4297250"/>
              <a:gd name="connsiteX81" fmla="*/ 1590891 w 3619883"/>
              <a:gd name="connsiteY81" fmla="*/ 144702 h 4297250"/>
              <a:gd name="connsiteX82" fmla="*/ 1625616 w 3619883"/>
              <a:gd name="connsiteY82" fmla="*/ 110893 h 4297250"/>
              <a:gd name="connsiteX83" fmla="*/ 1658964 w 3619883"/>
              <a:gd name="connsiteY83" fmla="*/ 106547 h 4297250"/>
              <a:gd name="connsiteX84" fmla="*/ 1746598 w 3619883"/>
              <a:gd name="connsiteY84" fmla="*/ 122460 h 4297250"/>
              <a:gd name="connsiteX85" fmla="*/ 1811913 w 3619883"/>
              <a:gd name="connsiteY85" fmla="*/ 143234 h 4297250"/>
              <a:gd name="connsiteX86" fmla="*/ 1856557 w 3619883"/>
              <a:gd name="connsiteY86" fmla="*/ 133511 h 4297250"/>
              <a:gd name="connsiteX87" fmla="*/ 2066003 w 3619883"/>
              <a:gd name="connsiteY87" fmla="*/ 143313 h 4297250"/>
              <a:gd name="connsiteX88" fmla="*/ 2177615 w 3619883"/>
              <a:gd name="connsiteY88" fmla="*/ 119007 h 4297250"/>
              <a:gd name="connsiteX89" fmla="*/ 2255883 w 3619883"/>
              <a:gd name="connsiteY89" fmla="*/ 99047 h 4297250"/>
              <a:gd name="connsiteX90" fmla="*/ 2344622 w 3619883"/>
              <a:gd name="connsiteY90" fmla="*/ 91388 h 4297250"/>
              <a:gd name="connsiteX91" fmla="*/ 2455682 w 3619883"/>
              <a:gd name="connsiteY91" fmla="*/ 78869 h 4297250"/>
              <a:gd name="connsiteX92" fmla="*/ 2632609 w 3619883"/>
              <a:gd name="connsiteY92" fmla="*/ 75338 h 4297250"/>
              <a:gd name="connsiteX93" fmla="*/ 2742291 w 3619883"/>
              <a:gd name="connsiteY93" fmla="*/ 92282 h 4297250"/>
              <a:gd name="connsiteX94" fmla="*/ 2851974 w 3619883"/>
              <a:gd name="connsiteY94" fmla="*/ 109227 h 4297250"/>
              <a:gd name="connsiteX95" fmla="*/ 2907643 w 3619883"/>
              <a:gd name="connsiteY95" fmla="*/ 100020 h 4297250"/>
              <a:gd name="connsiteX96" fmla="*/ 2944022 w 3619883"/>
              <a:gd name="connsiteY96" fmla="*/ 30853 h 4297250"/>
              <a:gd name="connsiteX97" fmla="*/ 3022289 w 3619883"/>
              <a:gd name="connsiteY97" fmla="*/ 10893 h 4297250"/>
              <a:gd name="connsiteX98" fmla="*/ 3054807 w 3619883"/>
              <a:gd name="connsiteY98" fmla="*/ 24226 h 4297250"/>
              <a:gd name="connsiteX99" fmla="*/ 3141892 w 3619883"/>
              <a:gd name="connsiteY99" fmla="*/ 51925 h 4297250"/>
              <a:gd name="connsiteX100" fmla="*/ 3185711 w 3619883"/>
              <a:gd name="connsiteY100" fmla="*/ 59881 h 4297250"/>
              <a:gd name="connsiteX101" fmla="*/ 3219056 w 3619883"/>
              <a:gd name="connsiteY101" fmla="*/ 55536 h 4297250"/>
              <a:gd name="connsiteX102" fmla="*/ 3263425 w 3619883"/>
              <a:gd name="connsiteY102" fmla="*/ 51706 h 4297250"/>
              <a:gd name="connsiteX103" fmla="*/ 3296219 w 3619883"/>
              <a:gd name="connsiteY103" fmla="*/ 59147 h 4297250"/>
              <a:gd name="connsiteX104" fmla="*/ 3319094 w 3619883"/>
              <a:gd name="connsiteY104" fmla="*/ 42500 h 4297250"/>
              <a:gd name="connsiteX105" fmla="*/ 3420511 w 3619883"/>
              <a:gd name="connsiteY105" fmla="*/ 0 h 4297250"/>
              <a:gd name="connsiteX106" fmla="*/ 3453305 w 3619883"/>
              <a:gd name="connsiteY106" fmla="*/ 7440 h 4297250"/>
              <a:gd name="connsiteX107" fmla="*/ 3496571 w 3619883"/>
              <a:gd name="connsiteY107" fmla="*/ 27182 h 4297250"/>
              <a:gd name="connsiteX108" fmla="*/ 3602117 w 3619883"/>
              <a:gd name="connsiteY108" fmla="*/ 132521 h 4297250"/>
              <a:gd name="connsiteX109" fmla="*/ 3619883 w 3619883"/>
              <a:gd name="connsiteY109" fmla="*/ 140049 h 4297250"/>
              <a:gd name="connsiteX110" fmla="*/ 3619883 w 3619883"/>
              <a:gd name="connsiteY11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716110 w 3619883"/>
              <a:gd name="connsiteY13" fmla="*/ 4128157 h 4297250"/>
              <a:gd name="connsiteX14" fmla="*/ 1745346 w 3619883"/>
              <a:gd name="connsiteY14" fmla="*/ 4128157 h 4297250"/>
              <a:gd name="connsiteX15" fmla="*/ 1796694 w 3619883"/>
              <a:gd name="connsiteY15" fmla="*/ 4275461 h 4297250"/>
              <a:gd name="connsiteX16" fmla="*/ 1558844 w 3619883"/>
              <a:gd name="connsiteY16" fmla="*/ 4275461 h 4297250"/>
              <a:gd name="connsiteX17" fmla="*/ 1517252 w 3619883"/>
              <a:gd name="connsiteY17" fmla="*/ 4128157 h 4297250"/>
              <a:gd name="connsiteX18" fmla="*/ 1582936 w 3619883"/>
              <a:gd name="connsiteY18" fmla="*/ 4128157 h 4297250"/>
              <a:gd name="connsiteX19" fmla="*/ 1582936 w 3619883"/>
              <a:gd name="connsiteY19" fmla="*/ 3951392 h 4297250"/>
              <a:gd name="connsiteX20" fmla="*/ 1405151 w 3619883"/>
              <a:gd name="connsiteY20" fmla="*/ 3951392 h 4297250"/>
              <a:gd name="connsiteX21" fmla="*/ 1405151 w 3619883"/>
              <a:gd name="connsiteY21" fmla="*/ 4128157 h 4297250"/>
              <a:gd name="connsiteX22" fmla="*/ 1468988 w 3619883"/>
              <a:gd name="connsiteY22" fmla="*/ 4128157 h 4297250"/>
              <a:gd name="connsiteX23" fmla="*/ 1427396 w 3619883"/>
              <a:gd name="connsiteY23" fmla="*/ 4275461 h 4297250"/>
              <a:gd name="connsiteX24" fmla="*/ 1210751 w 3619883"/>
              <a:gd name="connsiteY24" fmla="*/ 4275461 h 4297250"/>
              <a:gd name="connsiteX25" fmla="*/ 1210751 w 3619883"/>
              <a:gd name="connsiteY25" fmla="*/ 4128157 h 4297250"/>
              <a:gd name="connsiteX26" fmla="*/ 1271978 w 3619883"/>
              <a:gd name="connsiteY26" fmla="*/ 4128157 h 4297250"/>
              <a:gd name="connsiteX27" fmla="*/ 1271978 w 3619883"/>
              <a:gd name="connsiteY27" fmla="*/ 3951392 h 4297250"/>
              <a:gd name="connsiteX28" fmla="*/ 1094193 w 3619883"/>
              <a:gd name="connsiteY28" fmla="*/ 3951392 h 4297250"/>
              <a:gd name="connsiteX29" fmla="*/ 1094193 w 3619883"/>
              <a:gd name="connsiteY29" fmla="*/ 4128157 h 4297250"/>
              <a:gd name="connsiteX30" fmla="*/ 1140354 w 3619883"/>
              <a:gd name="connsiteY30" fmla="*/ 4128157 h 4297250"/>
              <a:gd name="connsiteX31" fmla="*/ 1140354 w 3619883"/>
              <a:gd name="connsiteY31" fmla="*/ 4275461 h 4297250"/>
              <a:gd name="connsiteX32" fmla="*/ 953807 w 3619883"/>
              <a:gd name="connsiteY32" fmla="*/ 4275461 h 4297250"/>
              <a:gd name="connsiteX33" fmla="*/ 912215 w 3619883"/>
              <a:gd name="connsiteY33" fmla="*/ 4128157 h 4297250"/>
              <a:gd name="connsiteX34" fmla="*/ 961020 w 3619883"/>
              <a:gd name="connsiteY34" fmla="*/ 4128157 h 4297250"/>
              <a:gd name="connsiteX35" fmla="*/ 961020 w 3619883"/>
              <a:gd name="connsiteY35" fmla="*/ 3951392 h 4297250"/>
              <a:gd name="connsiteX36" fmla="*/ 783235 w 3619883"/>
              <a:gd name="connsiteY36" fmla="*/ 3951392 h 4297250"/>
              <a:gd name="connsiteX37" fmla="*/ 783235 w 3619883"/>
              <a:gd name="connsiteY37" fmla="*/ 4128157 h 4297250"/>
              <a:gd name="connsiteX38" fmla="*/ 871024 w 3619883"/>
              <a:gd name="connsiteY38" fmla="*/ 4128157 h 4297250"/>
              <a:gd name="connsiteX39" fmla="*/ 829432 w 3619883"/>
              <a:gd name="connsiteY39" fmla="*/ 4275461 h 4297250"/>
              <a:gd name="connsiteX40" fmla="*/ 611484 w 3619883"/>
              <a:gd name="connsiteY40" fmla="*/ 4275461 h 4297250"/>
              <a:gd name="connsiteX41" fmla="*/ 621247 w 3619883"/>
              <a:gd name="connsiteY41" fmla="*/ 4128157 h 4297250"/>
              <a:gd name="connsiteX42" fmla="*/ 650062 w 3619883"/>
              <a:gd name="connsiteY42" fmla="*/ 4128157 h 4297250"/>
              <a:gd name="connsiteX43" fmla="*/ 650062 w 3619883"/>
              <a:gd name="connsiteY43" fmla="*/ 3951392 h 4297250"/>
              <a:gd name="connsiteX44" fmla="*/ 472277 w 3619883"/>
              <a:gd name="connsiteY44" fmla="*/ 3951392 h 4297250"/>
              <a:gd name="connsiteX45" fmla="*/ 472277 w 3619883"/>
              <a:gd name="connsiteY45" fmla="*/ 4128157 h 4297250"/>
              <a:gd name="connsiteX46" fmla="*/ 522650 w 3619883"/>
              <a:gd name="connsiteY46" fmla="*/ 4128157 h 4297250"/>
              <a:gd name="connsiteX47" fmla="*/ 573998 w 3619883"/>
              <a:gd name="connsiteY47" fmla="*/ 4275461 h 4297250"/>
              <a:gd name="connsiteX48" fmla="*/ 336164 w 3619883"/>
              <a:gd name="connsiteY48" fmla="*/ 4275461 h 4297250"/>
              <a:gd name="connsiteX49" fmla="*/ 294572 w 3619883"/>
              <a:gd name="connsiteY49" fmla="*/ 4128157 h 4297250"/>
              <a:gd name="connsiteX50" fmla="*/ 339106 w 3619883"/>
              <a:gd name="connsiteY50" fmla="*/ 4128157 h 4297250"/>
              <a:gd name="connsiteX51" fmla="*/ 339106 w 3619883"/>
              <a:gd name="connsiteY51" fmla="*/ 3951392 h 4297250"/>
              <a:gd name="connsiteX52" fmla="*/ 161321 w 3619883"/>
              <a:gd name="connsiteY52" fmla="*/ 3951392 h 4297250"/>
              <a:gd name="connsiteX53" fmla="*/ 161321 w 3619883"/>
              <a:gd name="connsiteY53" fmla="*/ 4128157 h 4297250"/>
              <a:gd name="connsiteX54" fmla="*/ 230914 w 3619883"/>
              <a:gd name="connsiteY54" fmla="*/ 4128157 h 4297250"/>
              <a:gd name="connsiteX55" fmla="*/ 189322 w 3619883"/>
              <a:gd name="connsiteY55" fmla="*/ 4275461 h 4297250"/>
              <a:gd name="connsiteX56" fmla="*/ 0 w 3619883"/>
              <a:gd name="connsiteY56" fmla="*/ 4275461 h 4297250"/>
              <a:gd name="connsiteX57" fmla="*/ 0 w 3619883"/>
              <a:gd name="connsiteY57" fmla="*/ 42229 h 4297250"/>
              <a:gd name="connsiteX58" fmla="*/ 42464 w 3619883"/>
              <a:gd name="connsiteY58" fmla="*/ 40518 h 4297250"/>
              <a:gd name="connsiteX59" fmla="*/ 137733 w 3619883"/>
              <a:gd name="connsiteY59" fmla="*/ 35355 h 4297250"/>
              <a:gd name="connsiteX60" fmla="*/ 270565 w 3619883"/>
              <a:gd name="connsiteY60" fmla="*/ 29759 h 4297250"/>
              <a:gd name="connsiteX61" fmla="*/ 479734 w 3619883"/>
              <a:gd name="connsiteY61" fmla="*/ 45455 h 4297250"/>
              <a:gd name="connsiteX62" fmla="*/ 524103 w 3619883"/>
              <a:gd name="connsiteY62" fmla="*/ 41625 h 4297250"/>
              <a:gd name="connsiteX63" fmla="*/ 624416 w 3619883"/>
              <a:gd name="connsiteY63" fmla="*/ 22696 h 4297250"/>
              <a:gd name="connsiteX64" fmla="*/ 657762 w 3619883"/>
              <a:gd name="connsiteY64" fmla="*/ 18351 h 4297250"/>
              <a:gd name="connsiteX65" fmla="*/ 690557 w 3619883"/>
              <a:gd name="connsiteY65" fmla="*/ 25792 h 4297250"/>
              <a:gd name="connsiteX66" fmla="*/ 745123 w 3619883"/>
              <a:gd name="connsiteY66" fmla="*/ 40157 h 4297250"/>
              <a:gd name="connsiteX67" fmla="*/ 789493 w 3619883"/>
              <a:gd name="connsiteY67" fmla="*/ 36327 h 4297250"/>
              <a:gd name="connsiteX68" fmla="*/ 854255 w 3619883"/>
              <a:gd name="connsiteY68" fmla="*/ 68887 h 4297250"/>
              <a:gd name="connsiteX69" fmla="*/ 897520 w 3619883"/>
              <a:gd name="connsiteY69" fmla="*/ 88629 h 4297250"/>
              <a:gd name="connsiteX70" fmla="*/ 940510 w 3619883"/>
              <a:gd name="connsiteY70" fmla="*/ 114265 h 4297250"/>
              <a:gd name="connsiteX71" fmla="*/ 1082712 w 3619883"/>
              <a:gd name="connsiteY71" fmla="*/ 144543 h 4297250"/>
              <a:gd name="connsiteX72" fmla="*/ 1205348 w 3619883"/>
              <a:gd name="connsiteY72" fmla="*/ 120753 h 4297250"/>
              <a:gd name="connsiteX73" fmla="*/ 1271764 w 3619883"/>
              <a:gd name="connsiteY73" fmla="*/ 117956 h 4297250"/>
              <a:gd name="connsiteX74" fmla="*/ 1315583 w 3619883"/>
              <a:gd name="connsiteY74" fmla="*/ 125912 h 4297250"/>
              <a:gd name="connsiteX75" fmla="*/ 1359125 w 3619883"/>
              <a:gd name="connsiteY75" fmla="*/ 139761 h 4297250"/>
              <a:gd name="connsiteX76" fmla="*/ 1391919 w 3619883"/>
              <a:gd name="connsiteY76" fmla="*/ 147202 h 4297250"/>
              <a:gd name="connsiteX77" fmla="*/ 1436563 w 3619883"/>
              <a:gd name="connsiteY77" fmla="*/ 137480 h 4297250"/>
              <a:gd name="connsiteX78" fmla="*/ 1471566 w 3619883"/>
              <a:gd name="connsiteY78" fmla="*/ 97777 h 4297250"/>
              <a:gd name="connsiteX79" fmla="*/ 1505739 w 3619883"/>
              <a:gd name="connsiteY79" fmla="*/ 75753 h 4297250"/>
              <a:gd name="connsiteX80" fmla="*/ 1590891 w 3619883"/>
              <a:gd name="connsiteY80" fmla="*/ 144702 h 4297250"/>
              <a:gd name="connsiteX81" fmla="*/ 1625616 w 3619883"/>
              <a:gd name="connsiteY81" fmla="*/ 110893 h 4297250"/>
              <a:gd name="connsiteX82" fmla="*/ 1658964 w 3619883"/>
              <a:gd name="connsiteY82" fmla="*/ 106547 h 4297250"/>
              <a:gd name="connsiteX83" fmla="*/ 1746598 w 3619883"/>
              <a:gd name="connsiteY83" fmla="*/ 122460 h 4297250"/>
              <a:gd name="connsiteX84" fmla="*/ 1811913 w 3619883"/>
              <a:gd name="connsiteY84" fmla="*/ 143234 h 4297250"/>
              <a:gd name="connsiteX85" fmla="*/ 1856557 w 3619883"/>
              <a:gd name="connsiteY85" fmla="*/ 133511 h 4297250"/>
              <a:gd name="connsiteX86" fmla="*/ 2066003 w 3619883"/>
              <a:gd name="connsiteY86" fmla="*/ 143313 h 4297250"/>
              <a:gd name="connsiteX87" fmla="*/ 2177615 w 3619883"/>
              <a:gd name="connsiteY87" fmla="*/ 119007 h 4297250"/>
              <a:gd name="connsiteX88" fmla="*/ 2255883 w 3619883"/>
              <a:gd name="connsiteY88" fmla="*/ 99047 h 4297250"/>
              <a:gd name="connsiteX89" fmla="*/ 2344622 w 3619883"/>
              <a:gd name="connsiteY89" fmla="*/ 91388 h 4297250"/>
              <a:gd name="connsiteX90" fmla="*/ 2455682 w 3619883"/>
              <a:gd name="connsiteY90" fmla="*/ 78869 h 4297250"/>
              <a:gd name="connsiteX91" fmla="*/ 2632609 w 3619883"/>
              <a:gd name="connsiteY91" fmla="*/ 75338 h 4297250"/>
              <a:gd name="connsiteX92" fmla="*/ 2742291 w 3619883"/>
              <a:gd name="connsiteY92" fmla="*/ 92282 h 4297250"/>
              <a:gd name="connsiteX93" fmla="*/ 2851974 w 3619883"/>
              <a:gd name="connsiteY93" fmla="*/ 109227 h 4297250"/>
              <a:gd name="connsiteX94" fmla="*/ 2907643 w 3619883"/>
              <a:gd name="connsiteY94" fmla="*/ 100020 h 4297250"/>
              <a:gd name="connsiteX95" fmla="*/ 2944022 w 3619883"/>
              <a:gd name="connsiteY95" fmla="*/ 30853 h 4297250"/>
              <a:gd name="connsiteX96" fmla="*/ 3022289 w 3619883"/>
              <a:gd name="connsiteY96" fmla="*/ 10893 h 4297250"/>
              <a:gd name="connsiteX97" fmla="*/ 3054807 w 3619883"/>
              <a:gd name="connsiteY97" fmla="*/ 24226 h 4297250"/>
              <a:gd name="connsiteX98" fmla="*/ 3141892 w 3619883"/>
              <a:gd name="connsiteY98" fmla="*/ 51925 h 4297250"/>
              <a:gd name="connsiteX99" fmla="*/ 3185711 w 3619883"/>
              <a:gd name="connsiteY99" fmla="*/ 59881 h 4297250"/>
              <a:gd name="connsiteX100" fmla="*/ 3219056 w 3619883"/>
              <a:gd name="connsiteY100" fmla="*/ 55536 h 4297250"/>
              <a:gd name="connsiteX101" fmla="*/ 3263425 w 3619883"/>
              <a:gd name="connsiteY101" fmla="*/ 51706 h 4297250"/>
              <a:gd name="connsiteX102" fmla="*/ 3296219 w 3619883"/>
              <a:gd name="connsiteY102" fmla="*/ 59147 h 4297250"/>
              <a:gd name="connsiteX103" fmla="*/ 3319094 w 3619883"/>
              <a:gd name="connsiteY103" fmla="*/ 42500 h 4297250"/>
              <a:gd name="connsiteX104" fmla="*/ 3420511 w 3619883"/>
              <a:gd name="connsiteY104" fmla="*/ 0 h 4297250"/>
              <a:gd name="connsiteX105" fmla="*/ 3453305 w 3619883"/>
              <a:gd name="connsiteY105" fmla="*/ 7440 h 4297250"/>
              <a:gd name="connsiteX106" fmla="*/ 3496571 w 3619883"/>
              <a:gd name="connsiteY106" fmla="*/ 27182 h 4297250"/>
              <a:gd name="connsiteX107" fmla="*/ 3602117 w 3619883"/>
              <a:gd name="connsiteY107" fmla="*/ 132521 h 4297250"/>
              <a:gd name="connsiteX108" fmla="*/ 3619883 w 3619883"/>
              <a:gd name="connsiteY108" fmla="*/ 140049 h 4297250"/>
              <a:gd name="connsiteX109" fmla="*/ 3619883 w 3619883"/>
              <a:gd name="connsiteY10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16110 w 3619883"/>
              <a:gd name="connsiteY12" fmla="*/ 4128157 h 4297250"/>
              <a:gd name="connsiteX13" fmla="*/ 1745346 w 3619883"/>
              <a:gd name="connsiteY13" fmla="*/ 4128157 h 4297250"/>
              <a:gd name="connsiteX14" fmla="*/ 1796694 w 3619883"/>
              <a:gd name="connsiteY14" fmla="*/ 4275461 h 4297250"/>
              <a:gd name="connsiteX15" fmla="*/ 1558844 w 3619883"/>
              <a:gd name="connsiteY15" fmla="*/ 4275461 h 4297250"/>
              <a:gd name="connsiteX16" fmla="*/ 1517252 w 3619883"/>
              <a:gd name="connsiteY16" fmla="*/ 4128157 h 4297250"/>
              <a:gd name="connsiteX17" fmla="*/ 1582936 w 3619883"/>
              <a:gd name="connsiteY17" fmla="*/ 4128157 h 4297250"/>
              <a:gd name="connsiteX18" fmla="*/ 1582936 w 3619883"/>
              <a:gd name="connsiteY18" fmla="*/ 3951392 h 4297250"/>
              <a:gd name="connsiteX19" fmla="*/ 1405151 w 3619883"/>
              <a:gd name="connsiteY19" fmla="*/ 3951392 h 4297250"/>
              <a:gd name="connsiteX20" fmla="*/ 1405151 w 3619883"/>
              <a:gd name="connsiteY20" fmla="*/ 4128157 h 4297250"/>
              <a:gd name="connsiteX21" fmla="*/ 1468988 w 3619883"/>
              <a:gd name="connsiteY21" fmla="*/ 4128157 h 4297250"/>
              <a:gd name="connsiteX22" fmla="*/ 1427396 w 3619883"/>
              <a:gd name="connsiteY22" fmla="*/ 4275461 h 4297250"/>
              <a:gd name="connsiteX23" fmla="*/ 1210751 w 3619883"/>
              <a:gd name="connsiteY23" fmla="*/ 4275461 h 4297250"/>
              <a:gd name="connsiteX24" fmla="*/ 1210751 w 3619883"/>
              <a:gd name="connsiteY24" fmla="*/ 4128157 h 4297250"/>
              <a:gd name="connsiteX25" fmla="*/ 1271978 w 3619883"/>
              <a:gd name="connsiteY25" fmla="*/ 4128157 h 4297250"/>
              <a:gd name="connsiteX26" fmla="*/ 1271978 w 3619883"/>
              <a:gd name="connsiteY26" fmla="*/ 3951392 h 4297250"/>
              <a:gd name="connsiteX27" fmla="*/ 1094193 w 3619883"/>
              <a:gd name="connsiteY27" fmla="*/ 3951392 h 4297250"/>
              <a:gd name="connsiteX28" fmla="*/ 1094193 w 3619883"/>
              <a:gd name="connsiteY28" fmla="*/ 4128157 h 4297250"/>
              <a:gd name="connsiteX29" fmla="*/ 1140354 w 3619883"/>
              <a:gd name="connsiteY29" fmla="*/ 4128157 h 4297250"/>
              <a:gd name="connsiteX30" fmla="*/ 1140354 w 3619883"/>
              <a:gd name="connsiteY30" fmla="*/ 4275461 h 4297250"/>
              <a:gd name="connsiteX31" fmla="*/ 953807 w 3619883"/>
              <a:gd name="connsiteY31" fmla="*/ 4275461 h 4297250"/>
              <a:gd name="connsiteX32" fmla="*/ 912215 w 3619883"/>
              <a:gd name="connsiteY32" fmla="*/ 4128157 h 4297250"/>
              <a:gd name="connsiteX33" fmla="*/ 961020 w 3619883"/>
              <a:gd name="connsiteY33" fmla="*/ 4128157 h 4297250"/>
              <a:gd name="connsiteX34" fmla="*/ 961020 w 3619883"/>
              <a:gd name="connsiteY34" fmla="*/ 3951392 h 4297250"/>
              <a:gd name="connsiteX35" fmla="*/ 783235 w 3619883"/>
              <a:gd name="connsiteY35" fmla="*/ 3951392 h 4297250"/>
              <a:gd name="connsiteX36" fmla="*/ 783235 w 3619883"/>
              <a:gd name="connsiteY36" fmla="*/ 4128157 h 4297250"/>
              <a:gd name="connsiteX37" fmla="*/ 871024 w 3619883"/>
              <a:gd name="connsiteY37" fmla="*/ 4128157 h 4297250"/>
              <a:gd name="connsiteX38" fmla="*/ 829432 w 3619883"/>
              <a:gd name="connsiteY38" fmla="*/ 4275461 h 4297250"/>
              <a:gd name="connsiteX39" fmla="*/ 611484 w 3619883"/>
              <a:gd name="connsiteY39" fmla="*/ 4275461 h 4297250"/>
              <a:gd name="connsiteX40" fmla="*/ 621247 w 3619883"/>
              <a:gd name="connsiteY40" fmla="*/ 4128157 h 4297250"/>
              <a:gd name="connsiteX41" fmla="*/ 650062 w 3619883"/>
              <a:gd name="connsiteY41" fmla="*/ 4128157 h 4297250"/>
              <a:gd name="connsiteX42" fmla="*/ 650062 w 3619883"/>
              <a:gd name="connsiteY42" fmla="*/ 3951392 h 4297250"/>
              <a:gd name="connsiteX43" fmla="*/ 472277 w 3619883"/>
              <a:gd name="connsiteY43" fmla="*/ 3951392 h 4297250"/>
              <a:gd name="connsiteX44" fmla="*/ 472277 w 3619883"/>
              <a:gd name="connsiteY44" fmla="*/ 4128157 h 4297250"/>
              <a:gd name="connsiteX45" fmla="*/ 522650 w 3619883"/>
              <a:gd name="connsiteY45" fmla="*/ 4128157 h 4297250"/>
              <a:gd name="connsiteX46" fmla="*/ 573998 w 3619883"/>
              <a:gd name="connsiteY46" fmla="*/ 4275461 h 4297250"/>
              <a:gd name="connsiteX47" fmla="*/ 336164 w 3619883"/>
              <a:gd name="connsiteY47" fmla="*/ 4275461 h 4297250"/>
              <a:gd name="connsiteX48" fmla="*/ 294572 w 3619883"/>
              <a:gd name="connsiteY48" fmla="*/ 4128157 h 4297250"/>
              <a:gd name="connsiteX49" fmla="*/ 339106 w 3619883"/>
              <a:gd name="connsiteY49" fmla="*/ 4128157 h 4297250"/>
              <a:gd name="connsiteX50" fmla="*/ 339106 w 3619883"/>
              <a:gd name="connsiteY50" fmla="*/ 3951392 h 4297250"/>
              <a:gd name="connsiteX51" fmla="*/ 161321 w 3619883"/>
              <a:gd name="connsiteY51" fmla="*/ 3951392 h 4297250"/>
              <a:gd name="connsiteX52" fmla="*/ 161321 w 3619883"/>
              <a:gd name="connsiteY52" fmla="*/ 4128157 h 4297250"/>
              <a:gd name="connsiteX53" fmla="*/ 230914 w 3619883"/>
              <a:gd name="connsiteY53" fmla="*/ 4128157 h 4297250"/>
              <a:gd name="connsiteX54" fmla="*/ 189322 w 3619883"/>
              <a:gd name="connsiteY54" fmla="*/ 4275461 h 4297250"/>
              <a:gd name="connsiteX55" fmla="*/ 0 w 3619883"/>
              <a:gd name="connsiteY55" fmla="*/ 4275461 h 4297250"/>
              <a:gd name="connsiteX56" fmla="*/ 0 w 3619883"/>
              <a:gd name="connsiteY56" fmla="*/ 42229 h 4297250"/>
              <a:gd name="connsiteX57" fmla="*/ 42464 w 3619883"/>
              <a:gd name="connsiteY57" fmla="*/ 40518 h 4297250"/>
              <a:gd name="connsiteX58" fmla="*/ 137733 w 3619883"/>
              <a:gd name="connsiteY58" fmla="*/ 35355 h 4297250"/>
              <a:gd name="connsiteX59" fmla="*/ 270565 w 3619883"/>
              <a:gd name="connsiteY59" fmla="*/ 29759 h 4297250"/>
              <a:gd name="connsiteX60" fmla="*/ 479734 w 3619883"/>
              <a:gd name="connsiteY60" fmla="*/ 45455 h 4297250"/>
              <a:gd name="connsiteX61" fmla="*/ 524103 w 3619883"/>
              <a:gd name="connsiteY61" fmla="*/ 41625 h 4297250"/>
              <a:gd name="connsiteX62" fmla="*/ 624416 w 3619883"/>
              <a:gd name="connsiteY62" fmla="*/ 22696 h 4297250"/>
              <a:gd name="connsiteX63" fmla="*/ 657762 w 3619883"/>
              <a:gd name="connsiteY63" fmla="*/ 18351 h 4297250"/>
              <a:gd name="connsiteX64" fmla="*/ 690557 w 3619883"/>
              <a:gd name="connsiteY64" fmla="*/ 25792 h 4297250"/>
              <a:gd name="connsiteX65" fmla="*/ 745123 w 3619883"/>
              <a:gd name="connsiteY65" fmla="*/ 40157 h 4297250"/>
              <a:gd name="connsiteX66" fmla="*/ 789493 w 3619883"/>
              <a:gd name="connsiteY66" fmla="*/ 36327 h 4297250"/>
              <a:gd name="connsiteX67" fmla="*/ 854255 w 3619883"/>
              <a:gd name="connsiteY67" fmla="*/ 68887 h 4297250"/>
              <a:gd name="connsiteX68" fmla="*/ 897520 w 3619883"/>
              <a:gd name="connsiteY68" fmla="*/ 88629 h 4297250"/>
              <a:gd name="connsiteX69" fmla="*/ 940510 w 3619883"/>
              <a:gd name="connsiteY69" fmla="*/ 114265 h 4297250"/>
              <a:gd name="connsiteX70" fmla="*/ 1082712 w 3619883"/>
              <a:gd name="connsiteY70" fmla="*/ 144543 h 4297250"/>
              <a:gd name="connsiteX71" fmla="*/ 1205348 w 3619883"/>
              <a:gd name="connsiteY71" fmla="*/ 120753 h 4297250"/>
              <a:gd name="connsiteX72" fmla="*/ 1271764 w 3619883"/>
              <a:gd name="connsiteY72" fmla="*/ 117956 h 4297250"/>
              <a:gd name="connsiteX73" fmla="*/ 1315583 w 3619883"/>
              <a:gd name="connsiteY73" fmla="*/ 125912 h 4297250"/>
              <a:gd name="connsiteX74" fmla="*/ 1359125 w 3619883"/>
              <a:gd name="connsiteY74" fmla="*/ 139761 h 4297250"/>
              <a:gd name="connsiteX75" fmla="*/ 1391919 w 3619883"/>
              <a:gd name="connsiteY75" fmla="*/ 147202 h 4297250"/>
              <a:gd name="connsiteX76" fmla="*/ 1436563 w 3619883"/>
              <a:gd name="connsiteY76" fmla="*/ 137480 h 4297250"/>
              <a:gd name="connsiteX77" fmla="*/ 1471566 w 3619883"/>
              <a:gd name="connsiteY77" fmla="*/ 97777 h 4297250"/>
              <a:gd name="connsiteX78" fmla="*/ 1505739 w 3619883"/>
              <a:gd name="connsiteY78" fmla="*/ 75753 h 4297250"/>
              <a:gd name="connsiteX79" fmla="*/ 1590891 w 3619883"/>
              <a:gd name="connsiteY79" fmla="*/ 144702 h 4297250"/>
              <a:gd name="connsiteX80" fmla="*/ 1625616 w 3619883"/>
              <a:gd name="connsiteY80" fmla="*/ 110893 h 4297250"/>
              <a:gd name="connsiteX81" fmla="*/ 1658964 w 3619883"/>
              <a:gd name="connsiteY81" fmla="*/ 106547 h 4297250"/>
              <a:gd name="connsiteX82" fmla="*/ 1746598 w 3619883"/>
              <a:gd name="connsiteY82" fmla="*/ 122460 h 4297250"/>
              <a:gd name="connsiteX83" fmla="*/ 1811913 w 3619883"/>
              <a:gd name="connsiteY83" fmla="*/ 143234 h 4297250"/>
              <a:gd name="connsiteX84" fmla="*/ 1856557 w 3619883"/>
              <a:gd name="connsiteY84" fmla="*/ 133511 h 4297250"/>
              <a:gd name="connsiteX85" fmla="*/ 2066003 w 3619883"/>
              <a:gd name="connsiteY85" fmla="*/ 143313 h 4297250"/>
              <a:gd name="connsiteX86" fmla="*/ 2177615 w 3619883"/>
              <a:gd name="connsiteY86" fmla="*/ 119007 h 4297250"/>
              <a:gd name="connsiteX87" fmla="*/ 2255883 w 3619883"/>
              <a:gd name="connsiteY87" fmla="*/ 99047 h 4297250"/>
              <a:gd name="connsiteX88" fmla="*/ 2344622 w 3619883"/>
              <a:gd name="connsiteY88" fmla="*/ 91388 h 4297250"/>
              <a:gd name="connsiteX89" fmla="*/ 2455682 w 3619883"/>
              <a:gd name="connsiteY89" fmla="*/ 78869 h 4297250"/>
              <a:gd name="connsiteX90" fmla="*/ 2632609 w 3619883"/>
              <a:gd name="connsiteY90" fmla="*/ 75338 h 4297250"/>
              <a:gd name="connsiteX91" fmla="*/ 2742291 w 3619883"/>
              <a:gd name="connsiteY91" fmla="*/ 92282 h 4297250"/>
              <a:gd name="connsiteX92" fmla="*/ 2851974 w 3619883"/>
              <a:gd name="connsiteY92" fmla="*/ 109227 h 4297250"/>
              <a:gd name="connsiteX93" fmla="*/ 2907643 w 3619883"/>
              <a:gd name="connsiteY93" fmla="*/ 100020 h 4297250"/>
              <a:gd name="connsiteX94" fmla="*/ 2944022 w 3619883"/>
              <a:gd name="connsiteY94" fmla="*/ 30853 h 4297250"/>
              <a:gd name="connsiteX95" fmla="*/ 3022289 w 3619883"/>
              <a:gd name="connsiteY95" fmla="*/ 10893 h 4297250"/>
              <a:gd name="connsiteX96" fmla="*/ 3054807 w 3619883"/>
              <a:gd name="connsiteY96" fmla="*/ 24226 h 4297250"/>
              <a:gd name="connsiteX97" fmla="*/ 3141892 w 3619883"/>
              <a:gd name="connsiteY97" fmla="*/ 51925 h 4297250"/>
              <a:gd name="connsiteX98" fmla="*/ 3185711 w 3619883"/>
              <a:gd name="connsiteY98" fmla="*/ 59881 h 4297250"/>
              <a:gd name="connsiteX99" fmla="*/ 3219056 w 3619883"/>
              <a:gd name="connsiteY99" fmla="*/ 55536 h 4297250"/>
              <a:gd name="connsiteX100" fmla="*/ 3263425 w 3619883"/>
              <a:gd name="connsiteY100" fmla="*/ 51706 h 4297250"/>
              <a:gd name="connsiteX101" fmla="*/ 3296219 w 3619883"/>
              <a:gd name="connsiteY101" fmla="*/ 59147 h 4297250"/>
              <a:gd name="connsiteX102" fmla="*/ 3319094 w 3619883"/>
              <a:gd name="connsiteY102" fmla="*/ 42500 h 4297250"/>
              <a:gd name="connsiteX103" fmla="*/ 3420511 w 3619883"/>
              <a:gd name="connsiteY103" fmla="*/ 0 h 4297250"/>
              <a:gd name="connsiteX104" fmla="*/ 3453305 w 3619883"/>
              <a:gd name="connsiteY104" fmla="*/ 7440 h 4297250"/>
              <a:gd name="connsiteX105" fmla="*/ 3496571 w 3619883"/>
              <a:gd name="connsiteY105" fmla="*/ 27182 h 4297250"/>
              <a:gd name="connsiteX106" fmla="*/ 3602117 w 3619883"/>
              <a:gd name="connsiteY106" fmla="*/ 132521 h 4297250"/>
              <a:gd name="connsiteX107" fmla="*/ 3619883 w 3619883"/>
              <a:gd name="connsiteY107" fmla="*/ 140049 h 4297250"/>
              <a:gd name="connsiteX108" fmla="*/ 3619883 w 3619883"/>
              <a:gd name="connsiteY10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16110 w 3619883"/>
              <a:gd name="connsiteY12" fmla="*/ 4128157 h 4297250"/>
              <a:gd name="connsiteX13" fmla="*/ 1796694 w 3619883"/>
              <a:gd name="connsiteY13" fmla="*/ 4275461 h 4297250"/>
              <a:gd name="connsiteX14" fmla="*/ 1558844 w 3619883"/>
              <a:gd name="connsiteY14" fmla="*/ 4275461 h 4297250"/>
              <a:gd name="connsiteX15" fmla="*/ 1517252 w 3619883"/>
              <a:gd name="connsiteY15" fmla="*/ 4128157 h 4297250"/>
              <a:gd name="connsiteX16" fmla="*/ 1582936 w 3619883"/>
              <a:gd name="connsiteY16" fmla="*/ 4128157 h 4297250"/>
              <a:gd name="connsiteX17" fmla="*/ 1582936 w 3619883"/>
              <a:gd name="connsiteY17" fmla="*/ 3951392 h 4297250"/>
              <a:gd name="connsiteX18" fmla="*/ 1405151 w 3619883"/>
              <a:gd name="connsiteY18" fmla="*/ 3951392 h 4297250"/>
              <a:gd name="connsiteX19" fmla="*/ 1405151 w 3619883"/>
              <a:gd name="connsiteY19" fmla="*/ 4128157 h 4297250"/>
              <a:gd name="connsiteX20" fmla="*/ 1468988 w 3619883"/>
              <a:gd name="connsiteY20" fmla="*/ 4128157 h 4297250"/>
              <a:gd name="connsiteX21" fmla="*/ 1427396 w 3619883"/>
              <a:gd name="connsiteY21" fmla="*/ 4275461 h 4297250"/>
              <a:gd name="connsiteX22" fmla="*/ 1210751 w 3619883"/>
              <a:gd name="connsiteY22" fmla="*/ 4275461 h 4297250"/>
              <a:gd name="connsiteX23" fmla="*/ 1210751 w 3619883"/>
              <a:gd name="connsiteY23" fmla="*/ 4128157 h 4297250"/>
              <a:gd name="connsiteX24" fmla="*/ 1271978 w 3619883"/>
              <a:gd name="connsiteY24" fmla="*/ 4128157 h 4297250"/>
              <a:gd name="connsiteX25" fmla="*/ 1271978 w 3619883"/>
              <a:gd name="connsiteY25" fmla="*/ 3951392 h 4297250"/>
              <a:gd name="connsiteX26" fmla="*/ 1094193 w 3619883"/>
              <a:gd name="connsiteY26" fmla="*/ 3951392 h 4297250"/>
              <a:gd name="connsiteX27" fmla="*/ 1094193 w 3619883"/>
              <a:gd name="connsiteY27" fmla="*/ 4128157 h 4297250"/>
              <a:gd name="connsiteX28" fmla="*/ 1140354 w 3619883"/>
              <a:gd name="connsiteY28" fmla="*/ 4128157 h 4297250"/>
              <a:gd name="connsiteX29" fmla="*/ 1140354 w 3619883"/>
              <a:gd name="connsiteY29" fmla="*/ 4275461 h 4297250"/>
              <a:gd name="connsiteX30" fmla="*/ 953807 w 3619883"/>
              <a:gd name="connsiteY30" fmla="*/ 4275461 h 4297250"/>
              <a:gd name="connsiteX31" fmla="*/ 912215 w 3619883"/>
              <a:gd name="connsiteY31" fmla="*/ 4128157 h 4297250"/>
              <a:gd name="connsiteX32" fmla="*/ 961020 w 3619883"/>
              <a:gd name="connsiteY32" fmla="*/ 4128157 h 4297250"/>
              <a:gd name="connsiteX33" fmla="*/ 961020 w 3619883"/>
              <a:gd name="connsiteY33" fmla="*/ 3951392 h 4297250"/>
              <a:gd name="connsiteX34" fmla="*/ 783235 w 3619883"/>
              <a:gd name="connsiteY34" fmla="*/ 3951392 h 4297250"/>
              <a:gd name="connsiteX35" fmla="*/ 783235 w 3619883"/>
              <a:gd name="connsiteY35" fmla="*/ 4128157 h 4297250"/>
              <a:gd name="connsiteX36" fmla="*/ 871024 w 3619883"/>
              <a:gd name="connsiteY36" fmla="*/ 4128157 h 4297250"/>
              <a:gd name="connsiteX37" fmla="*/ 829432 w 3619883"/>
              <a:gd name="connsiteY37" fmla="*/ 4275461 h 4297250"/>
              <a:gd name="connsiteX38" fmla="*/ 611484 w 3619883"/>
              <a:gd name="connsiteY38" fmla="*/ 4275461 h 4297250"/>
              <a:gd name="connsiteX39" fmla="*/ 621247 w 3619883"/>
              <a:gd name="connsiteY39" fmla="*/ 4128157 h 4297250"/>
              <a:gd name="connsiteX40" fmla="*/ 650062 w 3619883"/>
              <a:gd name="connsiteY40" fmla="*/ 4128157 h 4297250"/>
              <a:gd name="connsiteX41" fmla="*/ 650062 w 3619883"/>
              <a:gd name="connsiteY41" fmla="*/ 3951392 h 4297250"/>
              <a:gd name="connsiteX42" fmla="*/ 472277 w 3619883"/>
              <a:gd name="connsiteY42" fmla="*/ 3951392 h 4297250"/>
              <a:gd name="connsiteX43" fmla="*/ 472277 w 3619883"/>
              <a:gd name="connsiteY43" fmla="*/ 4128157 h 4297250"/>
              <a:gd name="connsiteX44" fmla="*/ 522650 w 3619883"/>
              <a:gd name="connsiteY44" fmla="*/ 4128157 h 4297250"/>
              <a:gd name="connsiteX45" fmla="*/ 573998 w 3619883"/>
              <a:gd name="connsiteY45" fmla="*/ 4275461 h 4297250"/>
              <a:gd name="connsiteX46" fmla="*/ 336164 w 3619883"/>
              <a:gd name="connsiteY46" fmla="*/ 4275461 h 4297250"/>
              <a:gd name="connsiteX47" fmla="*/ 294572 w 3619883"/>
              <a:gd name="connsiteY47" fmla="*/ 4128157 h 4297250"/>
              <a:gd name="connsiteX48" fmla="*/ 339106 w 3619883"/>
              <a:gd name="connsiteY48" fmla="*/ 4128157 h 4297250"/>
              <a:gd name="connsiteX49" fmla="*/ 339106 w 3619883"/>
              <a:gd name="connsiteY49" fmla="*/ 3951392 h 4297250"/>
              <a:gd name="connsiteX50" fmla="*/ 161321 w 3619883"/>
              <a:gd name="connsiteY50" fmla="*/ 3951392 h 4297250"/>
              <a:gd name="connsiteX51" fmla="*/ 161321 w 3619883"/>
              <a:gd name="connsiteY51" fmla="*/ 4128157 h 4297250"/>
              <a:gd name="connsiteX52" fmla="*/ 230914 w 3619883"/>
              <a:gd name="connsiteY52" fmla="*/ 4128157 h 4297250"/>
              <a:gd name="connsiteX53" fmla="*/ 189322 w 3619883"/>
              <a:gd name="connsiteY53" fmla="*/ 4275461 h 4297250"/>
              <a:gd name="connsiteX54" fmla="*/ 0 w 3619883"/>
              <a:gd name="connsiteY54" fmla="*/ 4275461 h 4297250"/>
              <a:gd name="connsiteX55" fmla="*/ 0 w 3619883"/>
              <a:gd name="connsiteY55" fmla="*/ 42229 h 4297250"/>
              <a:gd name="connsiteX56" fmla="*/ 42464 w 3619883"/>
              <a:gd name="connsiteY56" fmla="*/ 40518 h 4297250"/>
              <a:gd name="connsiteX57" fmla="*/ 137733 w 3619883"/>
              <a:gd name="connsiteY57" fmla="*/ 35355 h 4297250"/>
              <a:gd name="connsiteX58" fmla="*/ 270565 w 3619883"/>
              <a:gd name="connsiteY58" fmla="*/ 29759 h 4297250"/>
              <a:gd name="connsiteX59" fmla="*/ 479734 w 3619883"/>
              <a:gd name="connsiteY59" fmla="*/ 45455 h 4297250"/>
              <a:gd name="connsiteX60" fmla="*/ 524103 w 3619883"/>
              <a:gd name="connsiteY60" fmla="*/ 41625 h 4297250"/>
              <a:gd name="connsiteX61" fmla="*/ 624416 w 3619883"/>
              <a:gd name="connsiteY61" fmla="*/ 22696 h 4297250"/>
              <a:gd name="connsiteX62" fmla="*/ 657762 w 3619883"/>
              <a:gd name="connsiteY62" fmla="*/ 18351 h 4297250"/>
              <a:gd name="connsiteX63" fmla="*/ 690557 w 3619883"/>
              <a:gd name="connsiteY63" fmla="*/ 25792 h 4297250"/>
              <a:gd name="connsiteX64" fmla="*/ 745123 w 3619883"/>
              <a:gd name="connsiteY64" fmla="*/ 40157 h 4297250"/>
              <a:gd name="connsiteX65" fmla="*/ 789493 w 3619883"/>
              <a:gd name="connsiteY65" fmla="*/ 36327 h 4297250"/>
              <a:gd name="connsiteX66" fmla="*/ 854255 w 3619883"/>
              <a:gd name="connsiteY66" fmla="*/ 68887 h 4297250"/>
              <a:gd name="connsiteX67" fmla="*/ 897520 w 3619883"/>
              <a:gd name="connsiteY67" fmla="*/ 88629 h 4297250"/>
              <a:gd name="connsiteX68" fmla="*/ 940510 w 3619883"/>
              <a:gd name="connsiteY68" fmla="*/ 114265 h 4297250"/>
              <a:gd name="connsiteX69" fmla="*/ 1082712 w 3619883"/>
              <a:gd name="connsiteY69" fmla="*/ 144543 h 4297250"/>
              <a:gd name="connsiteX70" fmla="*/ 1205348 w 3619883"/>
              <a:gd name="connsiteY70" fmla="*/ 120753 h 4297250"/>
              <a:gd name="connsiteX71" fmla="*/ 1271764 w 3619883"/>
              <a:gd name="connsiteY71" fmla="*/ 117956 h 4297250"/>
              <a:gd name="connsiteX72" fmla="*/ 1315583 w 3619883"/>
              <a:gd name="connsiteY72" fmla="*/ 125912 h 4297250"/>
              <a:gd name="connsiteX73" fmla="*/ 1359125 w 3619883"/>
              <a:gd name="connsiteY73" fmla="*/ 139761 h 4297250"/>
              <a:gd name="connsiteX74" fmla="*/ 1391919 w 3619883"/>
              <a:gd name="connsiteY74" fmla="*/ 147202 h 4297250"/>
              <a:gd name="connsiteX75" fmla="*/ 1436563 w 3619883"/>
              <a:gd name="connsiteY75" fmla="*/ 137480 h 4297250"/>
              <a:gd name="connsiteX76" fmla="*/ 1471566 w 3619883"/>
              <a:gd name="connsiteY76" fmla="*/ 97777 h 4297250"/>
              <a:gd name="connsiteX77" fmla="*/ 1505739 w 3619883"/>
              <a:gd name="connsiteY77" fmla="*/ 75753 h 4297250"/>
              <a:gd name="connsiteX78" fmla="*/ 1590891 w 3619883"/>
              <a:gd name="connsiteY78" fmla="*/ 144702 h 4297250"/>
              <a:gd name="connsiteX79" fmla="*/ 1625616 w 3619883"/>
              <a:gd name="connsiteY79" fmla="*/ 110893 h 4297250"/>
              <a:gd name="connsiteX80" fmla="*/ 1658964 w 3619883"/>
              <a:gd name="connsiteY80" fmla="*/ 106547 h 4297250"/>
              <a:gd name="connsiteX81" fmla="*/ 1746598 w 3619883"/>
              <a:gd name="connsiteY81" fmla="*/ 122460 h 4297250"/>
              <a:gd name="connsiteX82" fmla="*/ 1811913 w 3619883"/>
              <a:gd name="connsiteY82" fmla="*/ 143234 h 4297250"/>
              <a:gd name="connsiteX83" fmla="*/ 1856557 w 3619883"/>
              <a:gd name="connsiteY83" fmla="*/ 133511 h 4297250"/>
              <a:gd name="connsiteX84" fmla="*/ 2066003 w 3619883"/>
              <a:gd name="connsiteY84" fmla="*/ 143313 h 4297250"/>
              <a:gd name="connsiteX85" fmla="*/ 2177615 w 3619883"/>
              <a:gd name="connsiteY85" fmla="*/ 119007 h 4297250"/>
              <a:gd name="connsiteX86" fmla="*/ 2255883 w 3619883"/>
              <a:gd name="connsiteY86" fmla="*/ 99047 h 4297250"/>
              <a:gd name="connsiteX87" fmla="*/ 2344622 w 3619883"/>
              <a:gd name="connsiteY87" fmla="*/ 91388 h 4297250"/>
              <a:gd name="connsiteX88" fmla="*/ 2455682 w 3619883"/>
              <a:gd name="connsiteY88" fmla="*/ 78869 h 4297250"/>
              <a:gd name="connsiteX89" fmla="*/ 2632609 w 3619883"/>
              <a:gd name="connsiteY89" fmla="*/ 75338 h 4297250"/>
              <a:gd name="connsiteX90" fmla="*/ 2742291 w 3619883"/>
              <a:gd name="connsiteY90" fmla="*/ 92282 h 4297250"/>
              <a:gd name="connsiteX91" fmla="*/ 2851974 w 3619883"/>
              <a:gd name="connsiteY91" fmla="*/ 109227 h 4297250"/>
              <a:gd name="connsiteX92" fmla="*/ 2907643 w 3619883"/>
              <a:gd name="connsiteY92" fmla="*/ 100020 h 4297250"/>
              <a:gd name="connsiteX93" fmla="*/ 2944022 w 3619883"/>
              <a:gd name="connsiteY93" fmla="*/ 30853 h 4297250"/>
              <a:gd name="connsiteX94" fmla="*/ 3022289 w 3619883"/>
              <a:gd name="connsiteY94" fmla="*/ 10893 h 4297250"/>
              <a:gd name="connsiteX95" fmla="*/ 3054807 w 3619883"/>
              <a:gd name="connsiteY95" fmla="*/ 24226 h 4297250"/>
              <a:gd name="connsiteX96" fmla="*/ 3141892 w 3619883"/>
              <a:gd name="connsiteY96" fmla="*/ 51925 h 4297250"/>
              <a:gd name="connsiteX97" fmla="*/ 3185711 w 3619883"/>
              <a:gd name="connsiteY97" fmla="*/ 59881 h 4297250"/>
              <a:gd name="connsiteX98" fmla="*/ 3219056 w 3619883"/>
              <a:gd name="connsiteY98" fmla="*/ 55536 h 4297250"/>
              <a:gd name="connsiteX99" fmla="*/ 3263425 w 3619883"/>
              <a:gd name="connsiteY99" fmla="*/ 51706 h 4297250"/>
              <a:gd name="connsiteX100" fmla="*/ 3296219 w 3619883"/>
              <a:gd name="connsiteY100" fmla="*/ 59147 h 4297250"/>
              <a:gd name="connsiteX101" fmla="*/ 3319094 w 3619883"/>
              <a:gd name="connsiteY101" fmla="*/ 42500 h 4297250"/>
              <a:gd name="connsiteX102" fmla="*/ 3420511 w 3619883"/>
              <a:gd name="connsiteY102" fmla="*/ 0 h 4297250"/>
              <a:gd name="connsiteX103" fmla="*/ 3453305 w 3619883"/>
              <a:gd name="connsiteY103" fmla="*/ 7440 h 4297250"/>
              <a:gd name="connsiteX104" fmla="*/ 3496571 w 3619883"/>
              <a:gd name="connsiteY104" fmla="*/ 27182 h 4297250"/>
              <a:gd name="connsiteX105" fmla="*/ 3602117 w 3619883"/>
              <a:gd name="connsiteY105" fmla="*/ 132521 h 4297250"/>
              <a:gd name="connsiteX106" fmla="*/ 3619883 w 3619883"/>
              <a:gd name="connsiteY106" fmla="*/ 140049 h 4297250"/>
              <a:gd name="connsiteX107" fmla="*/ 3619883 w 3619883"/>
              <a:gd name="connsiteY10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517252 w 3619883"/>
              <a:gd name="connsiteY14" fmla="*/ 4128157 h 4297250"/>
              <a:gd name="connsiteX15" fmla="*/ 1582936 w 3619883"/>
              <a:gd name="connsiteY15" fmla="*/ 4128157 h 4297250"/>
              <a:gd name="connsiteX16" fmla="*/ 1582936 w 3619883"/>
              <a:gd name="connsiteY16" fmla="*/ 3951392 h 4297250"/>
              <a:gd name="connsiteX17" fmla="*/ 1405151 w 3619883"/>
              <a:gd name="connsiteY17" fmla="*/ 3951392 h 4297250"/>
              <a:gd name="connsiteX18" fmla="*/ 1405151 w 3619883"/>
              <a:gd name="connsiteY18" fmla="*/ 4128157 h 4297250"/>
              <a:gd name="connsiteX19" fmla="*/ 1468988 w 3619883"/>
              <a:gd name="connsiteY19" fmla="*/ 4128157 h 4297250"/>
              <a:gd name="connsiteX20" fmla="*/ 1427396 w 3619883"/>
              <a:gd name="connsiteY20" fmla="*/ 4275461 h 4297250"/>
              <a:gd name="connsiteX21" fmla="*/ 1210751 w 3619883"/>
              <a:gd name="connsiteY21" fmla="*/ 4275461 h 4297250"/>
              <a:gd name="connsiteX22" fmla="*/ 1210751 w 3619883"/>
              <a:gd name="connsiteY22" fmla="*/ 4128157 h 4297250"/>
              <a:gd name="connsiteX23" fmla="*/ 1271978 w 3619883"/>
              <a:gd name="connsiteY23" fmla="*/ 4128157 h 4297250"/>
              <a:gd name="connsiteX24" fmla="*/ 1271978 w 3619883"/>
              <a:gd name="connsiteY24" fmla="*/ 3951392 h 4297250"/>
              <a:gd name="connsiteX25" fmla="*/ 1094193 w 3619883"/>
              <a:gd name="connsiteY25" fmla="*/ 3951392 h 4297250"/>
              <a:gd name="connsiteX26" fmla="*/ 1094193 w 3619883"/>
              <a:gd name="connsiteY26" fmla="*/ 4128157 h 4297250"/>
              <a:gd name="connsiteX27" fmla="*/ 1140354 w 3619883"/>
              <a:gd name="connsiteY27" fmla="*/ 4128157 h 4297250"/>
              <a:gd name="connsiteX28" fmla="*/ 1140354 w 3619883"/>
              <a:gd name="connsiteY28" fmla="*/ 4275461 h 4297250"/>
              <a:gd name="connsiteX29" fmla="*/ 953807 w 3619883"/>
              <a:gd name="connsiteY29" fmla="*/ 4275461 h 4297250"/>
              <a:gd name="connsiteX30" fmla="*/ 912215 w 3619883"/>
              <a:gd name="connsiteY30" fmla="*/ 4128157 h 4297250"/>
              <a:gd name="connsiteX31" fmla="*/ 961020 w 3619883"/>
              <a:gd name="connsiteY31" fmla="*/ 4128157 h 4297250"/>
              <a:gd name="connsiteX32" fmla="*/ 961020 w 3619883"/>
              <a:gd name="connsiteY32" fmla="*/ 3951392 h 4297250"/>
              <a:gd name="connsiteX33" fmla="*/ 783235 w 3619883"/>
              <a:gd name="connsiteY33" fmla="*/ 3951392 h 4297250"/>
              <a:gd name="connsiteX34" fmla="*/ 783235 w 3619883"/>
              <a:gd name="connsiteY34" fmla="*/ 4128157 h 4297250"/>
              <a:gd name="connsiteX35" fmla="*/ 871024 w 3619883"/>
              <a:gd name="connsiteY35" fmla="*/ 4128157 h 4297250"/>
              <a:gd name="connsiteX36" fmla="*/ 829432 w 3619883"/>
              <a:gd name="connsiteY36" fmla="*/ 4275461 h 4297250"/>
              <a:gd name="connsiteX37" fmla="*/ 611484 w 3619883"/>
              <a:gd name="connsiteY37" fmla="*/ 4275461 h 4297250"/>
              <a:gd name="connsiteX38" fmla="*/ 621247 w 3619883"/>
              <a:gd name="connsiteY38" fmla="*/ 4128157 h 4297250"/>
              <a:gd name="connsiteX39" fmla="*/ 650062 w 3619883"/>
              <a:gd name="connsiteY39" fmla="*/ 4128157 h 4297250"/>
              <a:gd name="connsiteX40" fmla="*/ 650062 w 3619883"/>
              <a:gd name="connsiteY40" fmla="*/ 3951392 h 4297250"/>
              <a:gd name="connsiteX41" fmla="*/ 472277 w 3619883"/>
              <a:gd name="connsiteY41" fmla="*/ 3951392 h 4297250"/>
              <a:gd name="connsiteX42" fmla="*/ 472277 w 3619883"/>
              <a:gd name="connsiteY42" fmla="*/ 4128157 h 4297250"/>
              <a:gd name="connsiteX43" fmla="*/ 522650 w 3619883"/>
              <a:gd name="connsiteY43" fmla="*/ 4128157 h 4297250"/>
              <a:gd name="connsiteX44" fmla="*/ 573998 w 3619883"/>
              <a:gd name="connsiteY44" fmla="*/ 4275461 h 4297250"/>
              <a:gd name="connsiteX45" fmla="*/ 336164 w 3619883"/>
              <a:gd name="connsiteY45" fmla="*/ 4275461 h 4297250"/>
              <a:gd name="connsiteX46" fmla="*/ 294572 w 3619883"/>
              <a:gd name="connsiteY46" fmla="*/ 4128157 h 4297250"/>
              <a:gd name="connsiteX47" fmla="*/ 339106 w 3619883"/>
              <a:gd name="connsiteY47" fmla="*/ 4128157 h 4297250"/>
              <a:gd name="connsiteX48" fmla="*/ 339106 w 3619883"/>
              <a:gd name="connsiteY48" fmla="*/ 3951392 h 4297250"/>
              <a:gd name="connsiteX49" fmla="*/ 161321 w 3619883"/>
              <a:gd name="connsiteY49" fmla="*/ 3951392 h 4297250"/>
              <a:gd name="connsiteX50" fmla="*/ 161321 w 3619883"/>
              <a:gd name="connsiteY50" fmla="*/ 4128157 h 4297250"/>
              <a:gd name="connsiteX51" fmla="*/ 230914 w 3619883"/>
              <a:gd name="connsiteY51" fmla="*/ 4128157 h 4297250"/>
              <a:gd name="connsiteX52" fmla="*/ 189322 w 3619883"/>
              <a:gd name="connsiteY52" fmla="*/ 4275461 h 4297250"/>
              <a:gd name="connsiteX53" fmla="*/ 0 w 3619883"/>
              <a:gd name="connsiteY53" fmla="*/ 4275461 h 4297250"/>
              <a:gd name="connsiteX54" fmla="*/ 0 w 3619883"/>
              <a:gd name="connsiteY54" fmla="*/ 42229 h 4297250"/>
              <a:gd name="connsiteX55" fmla="*/ 42464 w 3619883"/>
              <a:gd name="connsiteY55" fmla="*/ 40518 h 4297250"/>
              <a:gd name="connsiteX56" fmla="*/ 137733 w 3619883"/>
              <a:gd name="connsiteY56" fmla="*/ 35355 h 4297250"/>
              <a:gd name="connsiteX57" fmla="*/ 270565 w 3619883"/>
              <a:gd name="connsiteY57" fmla="*/ 29759 h 4297250"/>
              <a:gd name="connsiteX58" fmla="*/ 479734 w 3619883"/>
              <a:gd name="connsiteY58" fmla="*/ 45455 h 4297250"/>
              <a:gd name="connsiteX59" fmla="*/ 524103 w 3619883"/>
              <a:gd name="connsiteY59" fmla="*/ 41625 h 4297250"/>
              <a:gd name="connsiteX60" fmla="*/ 624416 w 3619883"/>
              <a:gd name="connsiteY60" fmla="*/ 22696 h 4297250"/>
              <a:gd name="connsiteX61" fmla="*/ 657762 w 3619883"/>
              <a:gd name="connsiteY61" fmla="*/ 18351 h 4297250"/>
              <a:gd name="connsiteX62" fmla="*/ 690557 w 3619883"/>
              <a:gd name="connsiteY62" fmla="*/ 25792 h 4297250"/>
              <a:gd name="connsiteX63" fmla="*/ 745123 w 3619883"/>
              <a:gd name="connsiteY63" fmla="*/ 40157 h 4297250"/>
              <a:gd name="connsiteX64" fmla="*/ 789493 w 3619883"/>
              <a:gd name="connsiteY64" fmla="*/ 36327 h 4297250"/>
              <a:gd name="connsiteX65" fmla="*/ 854255 w 3619883"/>
              <a:gd name="connsiteY65" fmla="*/ 68887 h 4297250"/>
              <a:gd name="connsiteX66" fmla="*/ 897520 w 3619883"/>
              <a:gd name="connsiteY66" fmla="*/ 88629 h 4297250"/>
              <a:gd name="connsiteX67" fmla="*/ 940510 w 3619883"/>
              <a:gd name="connsiteY67" fmla="*/ 114265 h 4297250"/>
              <a:gd name="connsiteX68" fmla="*/ 1082712 w 3619883"/>
              <a:gd name="connsiteY68" fmla="*/ 144543 h 4297250"/>
              <a:gd name="connsiteX69" fmla="*/ 1205348 w 3619883"/>
              <a:gd name="connsiteY69" fmla="*/ 120753 h 4297250"/>
              <a:gd name="connsiteX70" fmla="*/ 1271764 w 3619883"/>
              <a:gd name="connsiteY70" fmla="*/ 117956 h 4297250"/>
              <a:gd name="connsiteX71" fmla="*/ 1315583 w 3619883"/>
              <a:gd name="connsiteY71" fmla="*/ 125912 h 4297250"/>
              <a:gd name="connsiteX72" fmla="*/ 1359125 w 3619883"/>
              <a:gd name="connsiteY72" fmla="*/ 139761 h 4297250"/>
              <a:gd name="connsiteX73" fmla="*/ 1391919 w 3619883"/>
              <a:gd name="connsiteY73" fmla="*/ 147202 h 4297250"/>
              <a:gd name="connsiteX74" fmla="*/ 1436563 w 3619883"/>
              <a:gd name="connsiteY74" fmla="*/ 137480 h 4297250"/>
              <a:gd name="connsiteX75" fmla="*/ 1471566 w 3619883"/>
              <a:gd name="connsiteY75" fmla="*/ 97777 h 4297250"/>
              <a:gd name="connsiteX76" fmla="*/ 1505739 w 3619883"/>
              <a:gd name="connsiteY76" fmla="*/ 75753 h 4297250"/>
              <a:gd name="connsiteX77" fmla="*/ 1590891 w 3619883"/>
              <a:gd name="connsiteY77" fmla="*/ 144702 h 4297250"/>
              <a:gd name="connsiteX78" fmla="*/ 1625616 w 3619883"/>
              <a:gd name="connsiteY78" fmla="*/ 110893 h 4297250"/>
              <a:gd name="connsiteX79" fmla="*/ 1658964 w 3619883"/>
              <a:gd name="connsiteY79" fmla="*/ 106547 h 4297250"/>
              <a:gd name="connsiteX80" fmla="*/ 1746598 w 3619883"/>
              <a:gd name="connsiteY80" fmla="*/ 122460 h 4297250"/>
              <a:gd name="connsiteX81" fmla="*/ 1811913 w 3619883"/>
              <a:gd name="connsiteY81" fmla="*/ 143234 h 4297250"/>
              <a:gd name="connsiteX82" fmla="*/ 1856557 w 3619883"/>
              <a:gd name="connsiteY82" fmla="*/ 133511 h 4297250"/>
              <a:gd name="connsiteX83" fmla="*/ 2066003 w 3619883"/>
              <a:gd name="connsiteY83" fmla="*/ 143313 h 4297250"/>
              <a:gd name="connsiteX84" fmla="*/ 2177615 w 3619883"/>
              <a:gd name="connsiteY84" fmla="*/ 119007 h 4297250"/>
              <a:gd name="connsiteX85" fmla="*/ 2255883 w 3619883"/>
              <a:gd name="connsiteY85" fmla="*/ 99047 h 4297250"/>
              <a:gd name="connsiteX86" fmla="*/ 2344622 w 3619883"/>
              <a:gd name="connsiteY86" fmla="*/ 91388 h 4297250"/>
              <a:gd name="connsiteX87" fmla="*/ 2455682 w 3619883"/>
              <a:gd name="connsiteY87" fmla="*/ 78869 h 4297250"/>
              <a:gd name="connsiteX88" fmla="*/ 2632609 w 3619883"/>
              <a:gd name="connsiteY88" fmla="*/ 75338 h 4297250"/>
              <a:gd name="connsiteX89" fmla="*/ 2742291 w 3619883"/>
              <a:gd name="connsiteY89" fmla="*/ 92282 h 4297250"/>
              <a:gd name="connsiteX90" fmla="*/ 2851974 w 3619883"/>
              <a:gd name="connsiteY90" fmla="*/ 109227 h 4297250"/>
              <a:gd name="connsiteX91" fmla="*/ 2907643 w 3619883"/>
              <a:gd name="connsiteY91" fmla="*/ 100020 h 4297250"/>
              <a:gd name="connsiteX92" fmla="*/ 2944022 w 3619883"/>
              <a:gd name="connsiteY92" fmla="*/ 30853 h 4297250"/>
              <a:gd name="connsiteX93" fmla="*/ 3022289 w 3619883"/>
              <a:gd name="connsiteY93" fmla="*/ 10893 h 4297250"/>
              <a:gd name="connsiteX94" fmla="*/ 3054807 w 3619883"/>
              <a:gd name="connsiteY94" fmla="*/ 24226 h 4297250"/>
              <a:gd name="connsiteX95" fmla="*/ 3141892 w 3619883"/>
              <a:gd name="connsiteY95" fmla="*/ 51925 h 4297250"/>
              <a:gd name="connsiteX96" fmla="*/ 3185711 w 3619883"/>
              <a:gd name="connsiteY96" fmla="*/ 59881 h 4297250"/>
              <a:gd name="connsiteX97" fmla="*/ 3219056 w 3619883"/>
              <a:gd name="connsiteY97" fmla="*/ 55536 h 4297250"/>
              <a:gd name="connsiteX98" fmla="*/ 3263425 w 3619883"/>
              <a:gd name="connsiteY98" fmla="*/ 51706 h 4297250"/>
              <a:gd name="connsiteX99" fmla="*/ 3296219 w 3619883"/>
              <a:gd name="connsiteY99" fmla="*/ 59147 h 4297250"/>
              <a:gd name="connsiteX100" fmla="*/ 3319094 w 3619883"/>
              <a:gd name="connsiteY100" fmla="*/ 42500 h 4297250"/>
              <a:gd name="connsiteX101" fmla="*/ 3420511 w 3619883"/>
              <a:gd name="connsiteY101" fmla="*/ 0 h 4297250"/>
              <a:gd name="connsiteX102" fmla="*/ 3453305 w 3619883"/>
              <a:gd name="connsiteY102" fmla="*/ 7440 h 4297250"/>
              <a:gd name="connsiteX103" fmla="*/ 3496571 w 3619883"/>
              <a:gd name="connsiteY103" fmla="*/ 27182 h 4297250"/>
              <a:gd name="connsiteX104" fmla="*/ 3602117 w 3619883"/>
              <a:gd name="connsiteY104" fmla="*/ 132521 h 4297250"/>
              <a:gd name="connsiteX105" fmla="*/ 3619883 w 3619883"/>
              <a:gd name="connsiteY105" fmla="*/ 140049 h 4297250"/>
              <a:gd name="connsiteX106" fmla="*/ 3619883 w 3619883"/>
              <a:gd name="connsiteY10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517252 w 3619883"/>
              <a:gd name="connsiteY14" fmla="*/ 4128157 h 4297250"/>
              <a:gd name="connsiteX15" fmla="*/ 1582936 w 3619883"/>
              <a:gd name="connsiteY15" fmla="*/ 3951392 h 4297250"/>
              <a:gd name="connsiteX16" fmla="*/ 1405151 w 3619883"/>
              <a:gd name="connsiteY16" fmla="*/ 3951392 h 4297250"/>
              <a:gd name="connsiteX17" fmla="*/ 1405151 w 3619883"/>
              <a:gd name="connsiteY17" fmla="*/ 4128157 h 4297250"/>
              <a:gd name="connsiteX18" fmla="*/ 1468988 w 3619883"/>
              <a:gd name="connsiteY18" fmla="*/ 4128157 h 4297250"/>
              <a:gd name="connsiteX19" fmla="*/ 1427396 w 3619883"/>
              <a:gd name="connsiteY19" fmla="*/ 4275461 h 4297250"/>
              <a:gd name="connsiteX20" fmla="*/ 1210751 w 3619883"/>
              <a:gd name="connsiteY20" fmla="*/ 4275461 h 4297250"/>
              <a:gd name="connsiteX21" fmla="*/ 1210751 w 3619883"/>
              <a:gd name="connsiteY21" fmla="*/ 4128157 h 4297250"/>
              <a:gd name="connsiteX22" fmla="*/ 1271978 w 3619883"/>
              <a:gd name="connsiteY22" fmla="*/ 4128157 h 4297250"/>
              <a:gd name="connsiteX23" fmla="*/ 1271978 w 3619883"/>
              <a:gd name="connsiteY23" fmla="*/ 3951392 h 4297250"/>
              <a:gd name="connsiteX24" fmla="*/ 1094193 w 3619883"/>
              <a:gd name="connsiteY24" fmla="*/ 3951392 h 4297250"/>
              <a:gd name="connsiteX25" fmla="*/ 1094193 w 3619883"/>
              <a:gd name="connsiteY25" fmla="*/ 4128157 h 4297250"/>
              <a:gd name="connsiteX26" fmla="*/ 1140354 w 3619883"/>
              <a:gd name="connsiteY26" fmla="*/ 4128157 h 4297250"/>
              <a:gd name="connsiteX27" fmla="*/ 1140354 w 3619883"/>
              <a:gd name="connsiteY27" fmla="*/ 4275461 h 4297250"/>
              <a:gd name="connsiteX28" fmla="*/ 953807 w 3619883"/>
              <a:gd name="connsiteY28" fmla="*/ 4275461 h 4297250"/>
              <a:gd name="connsiteX29" fmla="*/ 912215 w 3619883"/>
              <a:gd name="connsiteY29" fmla="*/ 4128157 h 4297250"/>
              <a:gd name="connsiteX30" fmla="*/ 961020 w 3619883"/>
              <a:gd name="connsiteY30" fmla="*/ 4128157 h 4297250"/>
              <a:gd name="connsiteX31" fmla="*/ 961020 w 3619883"/>
              <a:gd name="connsiteY31" fmla="*/ 3951392 h 4297250"/>
              <a:gd name="connsiteX32" fmla="*/ 783235 w 3619883"/>
              <a:gd name="connsiteY32" fmla="*/ 3951392 h 4297250"/>
              <a:gd name="connsiteX33" fmla="*/ 783235 w 3619883"/>
              <a:gd name="connsiteY33" fmla="*/ 4128157 h 4297250"/>
              <a:gd name="connsiteX34" fmla="*/ 871024 w 3619883"/>
              <a:gd name="connsiteY34" fmla="*/ 4128157 h 4297250"/>
              <a:gd name="connsiteX35" fmla="*/ 829432 w 3619883"/>
              <a:gd name="connsiteY35" fmla="*/ 4275461 h 4297250"/>
              <a:gd name="connsiteX36" fmla="*/ 611484 w 3619883"/>
              <a:gd name="connsiteY36" fmla="*/ 4275461 h 4297250"/>
              <a:gd name="connsiteX37" fmla="*/ 621247 w 3619883"/>
              <a:gd name="connsiteY37" fmla="*/ 4128157 h 4297250"/>
              <a:gd name="connsiteX38" fmla="*/ 650062 w 3619883"/>
              <a:gd name="connsiteY38" fmla="*/ 4128157 h 4297250"/>
              <a:gd name="connsiteX39" fmla="*/ 650062 w 3619883"/>
              <a:gd name="connsiteY39" fmla="*/ 3951392 h 4297250"/>
              <a:gd name="connsiteX40" fmla="*/ 472277 w 3619883"/>
              <a:gd name="connsiteY40" fmla="*/ 3951392 h 4297250"/>
              <a:gd name="connsiteX41" fmla="*/ 472277 w 3619883"/>
              <a:gd name="connsiteY41" fmla="*/ 4128157 h 4297250"/>
              <a:gd name="connsiteX42" fmla="*/ 522650 w 3619883"/>
              <a:gd name="connsiteY42" fmla="*/ 4128157 h 4297250"/>
              <a:gd name="connsiteX43" fmla="*/ 573998 w 3619883"/>
              <a:gd name="connsiteY43" fmla="*/ 4275461 h 4297250"/>
              <a:gd name="connsiteX44" fmla="*/ 336164 w 3619883"/>
              <a:gd name="connsiteY44" fmla="*/ 4275461 h 4297250"/>
              <a:gd name="connsiteX45" fmla="*/ 294572 w 3619883"/>
              <a:gd name="connsiteY45" fmla="*/ 4128157 h 4297250"/>
              <a:gd name="connsiteX46" fmla="*/ 339106 w 3619883"/>
              <a:gd name="connsiteY46" fmla="*/ 4128157 h 4297250"/>
              <a:gd name="connsiteX47" fmla="*/ 339106 w 3619883"/>
              <a:gd name="connsiteY47" fmla="*/ 3951392 h 4297250"/>
              <a:gd name="connsiteX48" fmla="*/ 161321 w 3619883"/>
              <a:gd name="connsiteY48" fmla="*/ 3951392 h 4297250"/>
              <a:gd name="connsiteX49" fmla="*/ 161321 w 3619883"/>
              <a:gd name="connsiteY49" fmla="*/ 4128157 h 4297250"/>
              <a:gd name="connsiteX50" fmla="*/ 230914 w 3619883"/>
              <a:gd name="connsiteY50" fmla="*/ 4128157 h 4297250"/>
              <a:gd name="connsiteX51" fmla="*/ 189322 w 3619883"/>
              <a:gd name="connsiteY51" fmla="*/ 4275461 h 4297250"/>
              <a:gd name="connsiteX52" fmla="*/ 0 w 3619883"/>
              <a:gd name="connsiteY52" fmla="*/ 4275461 h 4297250"/>
              <a:gd name="connsiteX53" fmla="*/ 0 w 3619883"/>
              <a:gd name="connsiteY53" fmla="*/ 42229 h 4297250"/>
              <a:gd name="connsiteX54" fmla="*/ 42464 w 3619883"/>
              <a:gd name="connsiteY54" fmla="*/ 40518 h 4297250"/>
              <a:gd name="connsiteX55" fmla="*/ 137733 w 3619883"/>
              <a:gd name="connsiteY55" fmla="*/ 35355 h 4297250"/>
              <a:gd name="connsiteX56" fmla="*/ 270565 w 3619883"/>
              <a:gd name="connsiteY56" fmla="*/ 29759 h 4297250"/>
              <a:gd name="connsiteX57" fmla="*/ 479734 w 3619883"/>
              <a:gd name="connsiteY57" fmla="*/ 45455 h 4297250"/>
              <a:gd name="connsiteX58" fmla="*/ 524103 w 3619883"/>
              <a:gd name="connsiteY58" fmla="*/ 41625 h 4297250"/>
              <a:gd name="connsiteX59" fmla="*/ 624416 w 3619883"/>
              <a:gd name="connsiteY59" fmla="*/ 22696 h 4297250"/>
              <a:gd name="connsiteX60" fmla="*/ 657762 w 3619883"/>
              <a:gd name="connsiteY60" fmla="*/ 18351 h 4297250"/>
              <a:gd name="connsiteX61" fmla="*/ 690557 w 3619883"/>
              <a:gd name="connsiteY61" fmla="*/ 25792 h 4297250"/>
              <a:gd name="connsiteX62" fmla="*/ 745123 w 3619883"/>
              <a:gd name="connsiteY62" fmla="*/ 40157 h 4297250"/>
              <a:gd name="connsiteX63" fmla="*/ 789493 w 3619883"/>
              <a:gd name="connsiteY63" fmla="*/ 36327 h 4297250"/>
              <a:gd name="connsiteX64" fmla="*/ 854255 w 3619883"/>
              <a:gd name="connsiteY64" fmla="*/ 68887 h 4297250"/>
              <a:gd name="connsiteX65" fmla="*/ 897520 w 3619883"/>
              <a:gd name="connsiteY65" fmla="*/ 88629 h 4297250"/>
              <a:gd name="connsiteX66" fmla="*/ 940510 w 3619883"/>
              <a:gd name="connsiteY66" fmla="*/ 114265 h 4297250"/>
              <a:gd name="connsiteX67" fmla="*/ 1082712 w 3619883"/>
              <a:gd name="connsiteY67" fmla="*/ 144543 h 4297250"/>
              <a:gd name="connsiteX68" fmla="*/ 1205348 w 3619883"/>
              <a:gd name="connsiteY68" fmla="*/ 120753 h 4297250"/>
              <a:gd name="connsiteX69" fmla="*/ 1271764 w 3619883"/>
              <a:gd name="connsiteY69" fmla="*/ 117956 h 4297250"/>
              <a:gd name="connsiteX70" fmla="*/ 1315583 w 3619883"/>
              <a:gd name="connsiteY70" fmla="*/ 125912 h 4297250"/>
              <a:gd name="connsiteX71" fmla="*/ 1359125 w 3619883"/>
              <a:gd name="connsiteY71" fmla="*/ 139761 h 4297250"/>
              <a:gd name="connsiteX72" fmla="*/ 1391919 w 3619883"/>
              <a:gd name="connsiteY72" fmla="*/ 147202 h 4297250"/>
              <a:gd name="connsiteX73" fmla="*/ 1436563 w 3619883"/>
              <a:gd name="connsiteY73" fmla="*/ 137480 h 4297250"/>
              <a:gd name="connsiteX74" fmla="*/ 1471566 w 3619883"/>
              <a:gd name="connsiteY74" fmla="*/ 97777 h 4297250"/>
              <a:gd name="connsiteX75" fmla="*/ 1505739 w 3619883"/>
              <a:gd name="connsiteY75" fmla="*/ 75753 h 4297250"/>
              <a:gd name="connsiteX76" fmla="*/ 1590891 w 3619883"/>
              <a:gd name="connsiteY76" fmla="*/ 144702 h 4297250"/>
              <a:gd name="connsiteX77" fmla="*/ 1625616 w 3619883"/>
              <a:gd name="connsiteY77" fmla="*/ 110893 h 4297250"/>
              <a:gd name="connsiteX78" fmla="*/ 1658964 w 3619883"/>
              <a:gd name="connsiteY78" fmla="*/ 106547 h 4297250"/>
              <a:gd name="connsiteX79" fmla="*/ 1746598 w 3619883"/>
              <a:gd name="connsiteY79" fmla="*/ 122460 h 4297250"/>
              <a:gd name="connsiteX80" fmla="*/ 1811913 w 3619883"/>
              <a:gd name="connsiteY80" fmla="*/ 143234 h 4297250"/>
              <a:gd name="connsiteX81" fmla="*/ 1856557 w 3619883"/>
              <a:gd name="connsiteY81" fmla="*/ 133511 h 4297250"/>
              <a:gd name="connsiteX82" fmla="*/ 2066003 w 3619883"/>
              <a:gd name="connsiteY82" fmla="*/ 143313 h 4297250"/>
              <a:gd name="connsiteX83" fmla="*/ 2177615 w 3619883"/>
              <a:gd name="connsiteY83" fmla="*/ 119007 h 4297250"/>
              <a:gd name="connsiteX84" fmla="*/ 2255883 w 3619883"/>
              <a:gd name="connsiteY84" fmla="*/ 99047 h 4297250"/>
              <a:gd name="connsiteX85" fmla="*/ 2344622 w 3619883"/>
              <a:gd name="connsiteY85" fmla="*/ 91388 h 4297250"/>
              <a:gd name="connsiteX86" fmla="*/ 2455682 w 3619883"/>
              <a:gd name="connsiteY86" fmla="*/ 78869 h 4297250"/>
              <a:gd name="connsiteX87" fmla="*/ 2632609 w 3619883"/>
              <a:gd name="connsiteY87" fmla="*/ 75338 h 4297250"/>
              <a:gd name="connsiteX88" fmla="*/ 2742291 w 3619883"/>
              <a:gd name="connsiteY88" fmla="*/ 92282 h 4297250"/>
              <a:gd name="connsiteX89" fmla="*/ 2851974 w 3619883"/>
              <a:gd name="connsiteY89" fmla="*/ 109227 h 4297250"/>
              <a:gd name="connsiteX90" fmla="*/ 2907643 w 3619883"/>
              <a:gd name="connsiteY90" fmla="*/ 100020 h 4297250"/>
              <a:gd name="connsiteX91" fmla="*/ 2944022 w 3619883"/>
              <a:gd name="connsiteY91" fmla="*/ 30853 h 4297250"/>
              <a:gd name="connsiteX92" fmla="*/ 3022289 w 3619883"/>
              <a:gd name="connsiteY92" fmla="*/ 10893 h 4297250"/>
              <a:gd name="connsiteX93" fmla="*/ 3054807 w 3619883"/>
              <a:gd name="connsiteY93" fmla="*/ 24226 h 4297250"/>
              <a:gd name="connsiteX94" fmla="*/ 3141892 w 3619883"/>
              <a:gd name="connsiteY94" fmla="*/ 51925 h 4297250"/>
              <a:gd name="connsiteX95" fmla="*/ 3185711 w 3619883"/>
              <a:gd name="connsiteY95" fmla="*/ 59881 h 4297250"/>
              <a:gd name="connsiteX96" fmla="*/ 3219056 w 3619883"/>
              <a:gd name="connsiteY96" fmla="*/ 55536 h 4297250"/>
              <a:gd name="connsiteX97" fmla="*/ 3263425 w 3619883"/>
              <a:gd name="connsiteY97" fmla="*/ 51706 h 4297250"/>
              <a:gd name="connsiteX98" fmla="*/ 3296219 w 3619883"/>
              <a:gd name="connsiteY98" fmla="*/ 59147 h 4297250"/>
              <a:gd name="connsiteX99" fmla="*/ 3319094 w 3619883"/>
              <a:gd name="connsiteY99" fmla="*/ 42500 h 4297250"/>
              <a:gd name="connsiteX100" fmla="*/ 3420511 w 3619883"/>
              <a:gd name="connsiteY100" fmla="*/ 0 h 4297250"/>
              <a:gd name="connsiteX101" fmla="*/ 3453305 w 3619883"/>
              <a:gd name="connsiteY101" fmla="*/ 7440 h 4297250"/>
              <a:gd name="connsiteX102" fmla="*/ 3496571 w 3619883"/>
              <a:gd name="connsiteY102" fmla="*/ 27182 h 4297250"/>
              <a:gd name="connsiteX103" fmla="*/ 3602117 w 3619883"/>
              <a:gd name="connsiteY103" fmla="*/ 132521 h 4297250"/>
              <a:gd name="connsiteX104" fmla="*/ 3619883 w 3619883"/>
              <a:gd name="connsiteY104" fmla="*/ 140049 h 4297250"/>
              <a:gd name="connsiteX105" fmla="*/ 3619883 w 3619883"/>
              <a:gd name="connsiteY10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582936 w 3619883"/>
              <a:gd name="connsiteY14" fmla="*/ 3951392 h 4297250"/>
              <a:gd name="connsiteX15" fmla="*/ 1405151 w 3619883"/>
              <a:gd name="connsiteY15" fmla="*/ 3951392 h 4297250"/>
              <a:gd name="connsiteX16" fmla="*/ 1405151 w 3619883"/>
              <a:gd name="connsiteY16" fmla="*/ 4128157 h 4297250"/>
              <a:gd name="connsiteX17" fmla="*/ 1468988 w 3619883"/>
              <a:gd name="connsiteY17" fmla="*/ 4128157 h 4297250"/>
              <a:gd name="connsiteX18" fmla="*/ 1427396 w 3619883"/>
              <a:gd name="connsiteY18" fmla="*/ 4275461 h 4297250"/>
              <a:gd name="connsiteX19" fmla="*/ 1210751 w 3619883"/>
              <a:gd name="connsiteY19" fmla="*/ 4275461 h 4297250"/>
              <a:gd name="connsiteX20" fmla="*/ 1210751 w 3619883"/>
              <a:gd name="connsiteY20" fmla="*/ 4128157 h 4297250"/>
              <a:gd name="connsiteX21" fmla="*/ 1271978 w 3619883"/>
              <a:gd name="connsiteY21" fmla="*/ 4128157 h 4297250"/>
              <a:gd name="connsiteX22" fmla="*/ 1271978 w 3619883"/>
              <a:gd name="connsiteY22" fmla="*/ 3951392 h 4297250"/>
              <a:gd name="connsiteX23" fmla="*/ 1094193 w 3619883"/>
              <a:gd name="connsiteY23" fmla="*/ 3951392 h 4297250"/>
              <a:gd name="connsiteX24" fmla="*/ 1094193 w 3619883"/>
              <a:gd name="connsiteY24" fmla="*/ 4128157 h 4297250"/>
              <a:gd name="connsiteX25" fmla="*/ 1140354 w 3619883"/>
              <a:gd name="connsiteY25" fmla="*/ 4128157 h 4297250"/>
              <a:gd name="connsiteX26" fmla="*/ 1140354 w 3619883"/>
              <a:gd name="connsiteY26" fmla="*/ 4275461 h 4297250"/>
              <a:gd name="connsiteX27" fmla="*/ 953807 w 3619883"/>
              <a:gd name="connsiteY27" fmla="*/ 4275461 h 4297250"/>
              <a:gd name="connsiteX28" fmla="*/ 912215 w 3619883"/>
              <a:gd name="connsiteY28" fmla="*/ 4128157 h 4297250"/>
              <a:gd name="connsiteX29" fmla="*/ 961020 w 3619883"/>
              <a:gd name="connsiteY29" fmla="*/ 4128157 h 4297250"/>
              <a:gd name="connsiteX30" fmla="*/ 961020 w 3619883"/>
              <a:gd name="connsiteY30" fmla="*/ 3951392 h 4297250"/>
              <a:gd name="connsiteX31" fmla="*/ 783235 w 3619883"/>
              <a:gd name="connsiteY31" fmla="*/ 3951392 h 4297250"/>
              <a:gd name="connsiteX32" fmla="*/ 783235 w 3619883"/>
              <a:gd name="connsiteY32" fmla="*/ 4128157 h 4297250"/>
              <a:gd name="connsiteX33" fmla="*/ 871024 w 3619883"/>
              <a:gd name="connsiteY33" fmla="*/ 4128157 h 4297250"/>
              <a:gd name="connsiteX34" fmla="*/ 829432 w 3619883"/>
              <a:gd name="connsiteY34" fmla="*/ 4275461 h 4297250"/>
              <a:gd name="connsiteX35" fmla="*/ 611484 w 3619883"/>
              <a:gd name="connsiteY35" fmla="*/ 4275461 h 4297250"/>
              <a:gd name="connsiteX36" fmla="*/ 621247 w 3619883"/>
              <a:gd name="connsiteY36" fmla="*/ 4128157 h 4297250"/>
              <a:gd name="connsiteX37" fmla="*/ 650062 w 3619883"/>
              <a:gd name="connsiteY37" fmla="*/ 4128157 h 4297250"/>
              <a:gd name="connsiteX38" fmla="*/ 650062 w 3619883"/>
              <a:gd name="connsiteY38" fmla="*/ 3951392 h 4297250"/>
              <a:gd name="connsiteX39" fmla="*/ 472277 w 3619883"/>
              <a:gd name="connsiteY39" fmla="*/ 3951392 h 4297250"/>
              <a:gd name="connsiteX40" fmla="*/ 472277 w 3619883"/>
              <a:gd name="connsiteY40" fmla="*/ 4128157 h 4297250"/>
              <a:gd name="connsiteX41" fmla="*/ 522650 w 3619883"/>
              <a:gd name="connsiteY41" fmla="*/ 4128157 h 4297250"/>
              <a:gd name="connsiteX42" fmla="*/ 573998 w 3619883"/>
              <a:gd name="connsiteY42" fmla="*/ 4275461 h 4297250"/>
              <a:gd name="connsiteX43" fmla="*/ 336164 w 3619883"/>
              <a:gd name="connsiteY43" fmla="*/ 4275461 h 4297250"/>
              <a:gd name="connsiteX44" fmla="*/ 294572 w 3619883"/>
              <a:gd name="connsiteY44" fmla="*/ 4128157 h 4297250"/>
              <a:gd name="connsiteX45" fmla="*/ 339106 w 3619883"/>
              <a:gd name="connsiteY45" fmla="*/ 4128157 h 4297250"/>
              <a:gd name="connsiteX46" fmla="*/ 339106 w 3619883"/>
              <a:gd name="connsiteY46" fmla="*/ 3951392 h 4297250"/>
              <a:gd name="connsiteX47" fmla="*/ 161321 w 3619883"/>
              <a:gd name="connsiteY47" fmla="*/ 3951392 h 4297250"/>
              <a:gd name="connsiteX48" fmla="*/ 161321 w 3619883"/>
              <a:gd name="connsiteY48" fmla="*/ 4128157 h 4297250"/>
              <a:gd name="connsiteX49" fmla="*/ 230914 w 3619883"/>
              <a:gd name="connsiteY49" fmla="*/ 4128157 h 4297250"/>
              <a:gd name="connsiteX50" fmla="*/ 189322 w 3619883"/>
              <a:gd name="connsiteY50" fmla="*/ 4275461 h 4297250"/>
              <a:gd name="connsiteX51" fmla="*/ 0 w 3619883"/>
              <a:gd name="connsiteY51" fmla="*/ 4275461 h 4297250"/>
              <a:gd name="connsiteX52" fmla="*/ 0 w 3619883"/>
              <a:gd name="connsiteY52" fmla="*/ 42229 h 4297250"/>
              <a:gd name="connsiteX53" fmla="*/ 42464 w 3619883"/>
              <a:gd name="connsiteY53" fmla="*/ 40518 h 4297250"/>
              <a:gd name="connsiteX54" fmla="*/ 137733 w 3619883"/>
              <a:gd name="connsiteY54" fmla="*/ 35355 h 4297250"/>
              <a:gd name="connsiteX55" fmla="*/ 270565 w 3619883"/>
              <a:gd name="connsiteY55" fmla="*/ 29759 h 4297250"/>
              <a:gd name="connsiteX56" fmla="*/ 479734 w 3619883"/>
              <a:gd name="connsiteY56" fmla="*/ 45455 h 4297250"/>
              <a:gd name="connsiteX57" fmla="*/ 524103 w 3619883"/>
              <a:gd name="connsiteY57" fmla="*/ 41625 h 4297250"/>
              <a:gd name="connsiteX58" fmla="*/ 624416 w 3619883"/>
              <a:gd name="connsiteY58" fmla="*/ 22696 h 4297250"/>
              <a:gd name="connsiteX59" fmla="*/ 657762 w 3619883"/>
              <a:gd name="connsiteY59" fmla="*/ 18351 h 4297250"/>
              <a:gd name="connsiteX60" fmla="*/ 690557 w 3619883"/>
              <a:gd name="connsiteY60" fmla="*/ 25792 h 4297250"/>
              <a:gd name="connsiteX61" fmla="*/ 745123 w 3619883"/>
              <a:gd name="connsiteY61" fmla="*/ 40157 h 4297250"/>
              <a:gd name="connsiteX62" fmla="*/ 789493 w 3619883"/>
              <a:gd name="connsiteY62" fmla="*/ 36327 h 4297250"/>
              <a:gd name="connsiteX63" fmla="*/ 854255 w 3619883"/>
              <a:gd name="connsiteY63" fmla="*/ 68887 h 4297250"/>
              <a:gd name="connsiteX64" fmla="*/ 897520 w 3619883"/>
              <a:gd name="connsiteY64" fmla="*/ 88629 h 4297250"/>
              <a:gd name="connsiteX65" fmla="*/ 940510 w 3619883"/>
              <a:gd name="connsiteY65" fmla="*/ 114265 h 4297250"/>
              <a:gd name="connsiteX66" fmla="*/ 1082712 w 3619883"/>
              <a:gd name="connsiteY66" fmla="*/ 144543 h 4297250"/>
              <a:gd name="connsiteX67" fmla="*/ 1205348 w 3619883"/>
              <a:gd name="connsiteY67" fmla="*/ 120753 h 4297250"/>
              <a:gd name="connsiteX68" fmla="*/ 1271764 w 3619883"/>
              <a:gd name="connsiteY68" fmla="*/ 117956 h 4297250"/>
              <a:gd name="connsiteX69" fmla="*/ 1315583 w 3619883"/>
              <a:gd name="connsiteY69" fmla="*/ 125912 h 4297250"/>
              <a:gd name="connsiteX70" fmla="*/ 1359125 w 3619883"/>
              <a:gd name="connsiteY70" fmla="*/ 139761 h 4297250"/>
              <a:gd name="connsiteX71" fmla="*/ 1391919 w 3619883"/>
              <a:gd name="connsiteY71" fmla="*/ 147202 h 4297250"/>
              <a:gd name="connsiteX72" fmla="*/ 1436563 w 3619883"/>
              <a:gd name="connsiteY72" fmla="*/ 137480 h 4297250"/>
              <a:gd name="connsiteX73" fmla="*/ 1471566 w 3619883"/>
              <a:gd name="connsiteY73" fmla="*/ 97777 h 4297250"/>
              <a:gd name="connsiteX74" fmla="*/ 1505739 w 3619883"/>
              <a:gd name="connsiteY74" fmla="*/ 75753 h 4297250"/>
              <a:gd name="connsiteX75" fmla="*/ 1590891 w 3619883"/>
              <a:gd name="connsiteY75" fmla="*/ 144702 h 4297250"/>
              <a:gd name="connsiteX76" fmla="*/ 1625616 w 3619883"/>
              <a:gd name="connsiteY76" fmla="*/ 110893 h 4297250"/>
              <a:gd name="connsiteX77" fmla="*/ 1658964 w 3619883"/>
              <a:gd name="connsiteY77" fmla="*/ 106547 h 4297250"/>
              <a:gd name="connsiteX78" fmla="*/ 1746598 w 3619883"/>
              <a:gd name="connsiteY78" fmla="*/ 122460 h 4297250"/>
              <a:gd name="connsiteX79" fmla="*/ 1811913 w 3619883"/>
              <a:gd name="connsiteY79" fmla="*/ 143234 h 4297250"/>
              <a:gd name="connsiteX80" fmla="*/ 1856557 w 3619883"/>
              <a:gd name="connsiteY80" fmla="*/ 133511 h 4297250"/>
              <a:gd name="connsiteX81" fmla="*/ 2066003 w 3619883"/>
              <a:gd name="connsiteY81" fmla="*/ 143313 h 4297250"/>
              <a:gd name="connsiteX82" fmla="*/ 2177615 w 3619883"/>
              <a:gd name="connsiteY82" fmla="*/ 119007 h 4297250"/>
              <a:gd name="connsiteX83" fmla="*/ 2255883 w 3619883"/>
              <a:gd name="connsiteY83" fmla="*/ 99047 h 4297250"/>
              <a:gd name="connsiteX84" fmla="*/ 2344622 w 3619883"/>
              <a:gd name="connsiteY84" fmla="*/ 91388 h 4297250"/>
              <a:gd name="connsiteX85" fmla="*/ 2455682 w 3619883"/>
              <a:gd name="connsiteY85" fmla="*/ 78869 h 4297250"/>
              <a:gd name="connsiteX86" fmla="*/ 2632609 w 3619883"/>
              <a:gd name="connsiteY86" fmla="*/ 75338 h 4297250"/>
              <a:gd name="connsiteX87" fmla="*/ 2742291 w 3619883"/>
              <a:gd name="connsiteY87" fmla="*/ 92282 h 4297250"/>
              <a:gd name="connsiteX88" fmla="*/ 2851974 w 3619883"/>
              <a:gd name="connsiteY88" fmla="*/ 109227 h 4297250"/>
              <a:gd name="connsiteX89" fmla="*/ 2907643 w 3619883"/>
              <a:gd name="connsiteY89" fmla="*/ 100020 h 4297250"/>
              <a:gd name="connsiteX90" fmla="*/ 2944022 w 3619883"/>
              <a:gd name="connsiteY90" fmla="*/ 30853 h 4297250"/>
              <a:gd name="connsiteX91" fmla="*/ 3022289 w 3619883"/>
              <a:gd name="connsiteY91" fmla="*/ 10893 h 4297250"/>
              <a:gd name="connsiteX92" fmla="*/ 3054807 w 3619883"/>
              <a:gd name="connsiteY92" fmla="*/ 24226 h 4297250"/>
              <a:gd name="connsiteX93" fmla="*/ 3141892 w 3619883"/>
              <a:gd name="connsiteY93" fmla="*/ 51925 h 4297250"/>
              <a:gd name="connsiteX94" fmla="*/ 3185711 w 3619883"/>
              <a:gd name="connsiteY94" fmla="*/ 59881 h 4297250"/>
              <a:gd name="connsiteX95" fmla="*/ 3219056 w 3619883"/>
              <a:gd name="connsiteY95" fmla="*/ 55536 h 4297250"/>
              <a:gd name="connsiteX96" fmla="*/ 3263425 w 3619883"/>
              <a:gd name="connsiteY96" fmla="*/ 51706 h 4297250"/>
              <a:gd name="connsiteX97" fmla="*/ 3296219 w 3619883"/>
              <a:gd name="connsiteY97" fmla="*/ 59147 h 4297250"/>
              <a:gd name="connsiteX98" fmla="*/ 3319094 w 3619883"/>
              <a:gd name="connsiteY98" fmla="*/ 42500 h 4297250"/>
              <a:gd name="connsiteX99" fmla="*/ 3420511 w 3619883"/>
              <a:gd name="connsiteY99" fmla="*/ 0 h 4297250"/>
              <a:gd name="connsiteX100" fmla="*/ 3453305 w 3619883"/>
              <a:gd name="connsiteY100" fmla="*/ 7440 h 4297250"/>
              <a:gd name="connsiteX101" fmla="*/ 3496571 w 3619883"/>
              <a:gd name="connsiteY101" fmla="*/ 27182 h 4297250"/>
              <a:gd name="connsiteX102" fmla="*/ 3602117 w 3619883"/>
              <a:gd name="connsiteY102" fmla="*/ 132521 h 4297250"/>
              <a:gd name="connsiteX103" fmla="*/ 3619883 w 3619883"/>
              <a:gd name="connsiteY103" fmla="*/ 140049 h 4297250"/>
              <a:gd name="connsiteX104" fmla="*/ 3619883 w 3619883"/>
              <a:gd name="connsiteY10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05151 w 3619883"/>
              <a:gd name="connsiteY14" fmla="*/ 3951392 h 4297250"/>
              <a:gd name="connsiteX15" fmla="*/ 1405151 w 3619883"/>
              <a:gd name="connsiteY15" fmla="*/ 4128157 h 4297250"/>
              <a:gd name="connsiteX16" fmla="*/ 1468988 w 3619883"/>
              <a:gd name="connsiteY16" fmla="*/ 4128157 h 4297250"/>
              <a:gd name="connsiteX17" fmla="*/ 1427396 w 3619883"/>
              <a:gd name="connsiteY17" fmla="*/ 4275461 h 4297250"/>
              <a:gd name="connsiteX18" fmla="*/ 1210751 w 3619883"/>
              <a:gd name="connsiteY18" fmla="*/ 4275461 h 4297250"/>
              <a:gd name="connsiteX19" fmla="*/ 1210751 w 3619883"/>
              <a:gd name="connsiteY19" fmla="*/ 4128157 h 4297250"/>
              <a:gd name="connsiteX20" fmla="*/ 1271978 w 3619883"/>
              <a:gd name="connsiteY20" fmla="*/ 4128157 h 4297250"/>
              <a:gd name="connsiteX21" fmla="*/ 1271978 w 3619883"/>
              <a:gd name="connsiteY21" fmla="*/ 3951392 h 4297250"/>
              <a:gd name="connsiteX22" fmla="*/ 1094193 w 3619883"/>
              <a:gd name="connsiteY22" fmla="*/ 3951392 h 4297250"/>
              <a:gd name="connsiteX23" fmla="*/ 1094193 w 3619883"/>
              <a:gd name="connsiteY23" fmla="*/ 4128157 h 4297250"/>
              <a:gd name="connsiteX24" fmla="*/ 1140354 w 3619883"/>
              <a:gd name="connsiteY24" fmla="*/ 4128157 h 4297250"/>
              <a:gd name="connsiteX25" fmla="*/ 1140354 w 3619883"/>
              <a:gd name="connsiteY25" fmla="*/ 4275461 h 4297250"/>
              <a:gd name="connsiteX26" fmla="*/ 953807 w 3619883"/>
              <a:gd name="connsiteY26" fmla="*/ 4275461 h 4297250"/>
              <a:gd name="connsiteX27" fmla="*/ 912215 w 3619883"/>
              <a:gd name="connsiteY27" fmla="*/ 4128157 h 4297250"/>
              <a:gd name="connsiteX28" fmla="*/ 961020 w 3619883"/>
              <a:gd name="connsiteY28" fmla="*/ 4128157 h 4297250"/>
              <a:gd name="connsiteX29" fmla="*/ 961020 w 3619883"/>
              <a:gd name="connsiteY29" fmla="*/ 3951392 h 4297250"/>
              <a:gd name="connsiteX30" fmla="*/ 783235 w 3619883"/>
              <a:gd name="connsiteY30" fmla="*/ 3951392 h 4297250"/>
              <a:gd name="connsiteX31" fmla="*/ 783235 w 3619883"/>
              <a:gd name="connsiteY31" fmla="*/ 4128157 h 4297250"/>
              <a:gd name="connsiteX32" fmla="*/ 871024 w 3619883"/>
              <a:gd name="connsiteY32" fmla="*/ 4128157 h 4297250"/>
              <a:gd name="connsiteX33" fmla="*/ 829432 w 3619883"/>
              <a:gd name="connsiteY33" fmla="*/ 4275461 h 4297250"/>
              <a:gd name="connsiteX34" fmla="*/ 611484 w 3619883"/>
              <a:gd name="connsiteY34" fmla="*/ 4275461 h 4297250"/>
              <a:gd name="connsiteX35" fmla="*/ 621247 w 3619883"/>
              <a:gd name="connsiteY35" fmla="*/ 4128157 h 4297250"/>
              <a:gd name="connsiteX36" fmla="*/ 650062 w 3619883"/>
              <a:gd name="connsiteY36" fmla="*/ 4128157 h 4297250"/>
              <a:gd name="connsiteX37" fmla="*/ 650062 w 3619883"/>
              <a:gd name="connsiteY37" fmla="*/ 3951392 h 4297250"/>
              <a:gd name="connsiteX38" fmla="*/ 472277 w 3619883"/>
              <a:gd name="connsiteY38" fmla="*/ 3951392 h 4297250"/>
              <a:gd name="connsiteX39" fmla="*/ 472277 w 3619883"/>
              <a:gd name="connsiteY39" fmla="*/ 4128157 h 4297250"/>
              <a:gd name="connsiteX40" fmla="*/ 522650 w 3619883"/>
              <a:gd name="connsiteY40" fmla="*/ 4128157 h 4297250"/>
              <a:gd name="connsiteX41" fmla="*/ 573998 w 3619883"/>
              <a:gd name="connsiteY41" fmla="*/ 4275461 h 4297250"/>
              <a:gd name="connsiteX42" fmla="*/ 336164 w 3619883"/>
              <a:gd name="connsiteY42" fmla="*/ 4275461 h 4297250"/>
              <a:gd name="connsiteX43" fmla="*/ 294572 w 3619883"/>
              <a:gd name="connsiteY43" fmla="*/ 4128157 h 4297250"/>
              <a:gd name="connsiteX44" fmla="*/ 339106 w 3619883"/>
              <a:gd name="connsiteY44" fmla="*/ 4128157 h 4297250"/>
              <a:gd name="connsiteX45" fmla="*/ 339106 w 3619883"/>
              <a:gd name="connsiteY45" fmla="*/ 3951392 h 4297250"/>
              <a:gd name="connsiteX46" fmla="*/ 161321 w 3619883"/>
              <a:gd name="connsiteY46" fmla="*/ 3951392 h 4297250"/>
              <a:gd name="connsiteX47" fmla="*/ 161321 w 3619883"/>
              <a:gd name="connsiteY47" fmla="*/ 4128157 h 4297250"/>
              <a:gd name="connsiteX48" fmla="*/ 230914 w 3619883"/>
              <a:gd name="connsiteY48" fmla="*/ 4128157 h 4297250"/>
              <a:gd name="connsiteX49" fmla="*/ 189322 w 3619883"/>
              <a:gd name="connsiteY49" fmla="*/ 4275461 h 4297250"/>
              <a:gd name="connsiteX50" fmla="*/ 0 w 3619883"/>
              <a:gd name="connsiteY50" fmla="*/ 4275461 h 4297250"/>
              <a:gd name="connsiteX51" fmla="*/ 0 w 3619883"/>
              <a:gd name="connsiteY51" fmla="*/ 42229 h 4297250"/>
              <a:gd name="connsiteX52" fmla="*/ 42464 w 3619883"/>
              <a:gd name="connsiteY52" fmla="*/ 40518 h 4297250"/>
              <a:gd name="connsiteX53" fmla="*/ 137733 w 3619883"/>
              <a:gd name="connsiteY53" fmla="*/ 35355 h 4297250"/>
              <a:gd name="connsiteX54" fmla="*/ 270565 w 3619883"/>
              <a:gd name="connsiteY54" fmla="*/ 29759 h 4297250"/>
              <a:gd name="connsiteX55" fmla="*/ 479734 w 3619883"/>
              <a:gd name="connsiteY55" fmla="*/ 45455 h 4297250"/>
              <a:gd name="connsiteX56" fmla="*/ 524103 w 3619883"/>
              <a:gd name="connsiteY56" fmla="*/ 41625 h 4297250"/>
              <a:gd name="connsiteX57" fmla="*/ 624416 w 3619883"/>
              <a:gd name="connsiteY57" fmla="*/ 22696 h 4297250"/>
              <a:gd name="connsiteX58" fmla="*/ 657762 w 3619883"/>
              <a:gd name="connsiteY58" fmla="*/ 18351 h 4297250"/>
              <a:gd name="connsiteX59" fmla="*/ 690557 w 3619883"/>
              <a:gd name="connsiteY59" fmla="*/ 25792 h 4297250"/>
              <a:gd name="connsiteX60" fmla="*/ 745123 w 3619883"/>
              <a:gd name="connsiteY60" fmla="*/ 40157 h 4297250"/>
              <a:gd name="connsiteX61" fmla="*/ 789493 w 3619883"/>
              <a:gd name="connsiteY61" fmla="*/ 36327 h 4297250"/>
              <a:gd name="connsiteX62" fmla="*/ 854255 w 3619883"/>
              <a:gd name="connsiteY62" fmla="*/ 68887 h 4297250"/>
              <a:gd name="connsiteX63" fmla="*/ 897520 w 3619883"/>
              <a:gd name="connsiteY63" fmla="*/ 88629 h 4297250"/>
              <a:gd name="connsiteX64" fmla="*/ 940510 w 3619883"/>
              <a:gd name="connsiteY64" fmla="*/ 114265 h 4297250"/>
              <a:gd name="connsiteX65" fmla="*/ 1082712 w 3619883"/>
              <a:gd name="connsiteY65" fmla="*/ 144543 h 4297250"/>
              <a:gd name="connsiteX66" fmla="*/ 1205348 w 3619883"/>
              <a:gd name="connsiteY66" fmla="*/ 120753 h 4297250"/>
              <a:gd name="connsiteX67" fmla="*/ 1271764 w 3619883"/>
              <a:gd name="connsiteY67" fmla="*/ 117956 h 4297250"/>
              <a:gd name="connsiteX68" fmla="*/ 1315583 w 3619883"/>
              <a:gd name="connsiteY68" fmla="*/ 125912 h 4297250"/>
              <a:gd name="connsiteX69" fmla="*/ 1359125 w 3619883"/>
              <a:gd name="connsiteY69" fmla="*/ 139761 h 4297250"/>
              <a:gd name="connsiteX70" fmla="*/ 1391919 w 3619883"/>
              <a:gd name="connsiteY70" fmla="*/ 147202 h 4297250"/>
              <a:gd name="connsiteX71" fmla="*/ 1436563 w 3619883"/>
              <a:gd name="connsiteY71" fmla="*/ 137480 h 4297250"/>
              <a:gd name="connsiteX72" fmla="*/ 1471566 w 3619883"/>
              <a:gd name="connsiteY72" fmla="*/ 97777 h 4297250"/>
              <a:gd name="connsiteX73" fmla="*/ 1505739 w 3619883"/>
              <a:gd name="connsiteY73" fmla="*/ 75753 h 4297250"/>
              <a:gd name="connsiteX74" fmla="*/ 1590891 w 3619883"/>
              <a:gd name="connsiteY74" fmla="*/ 144702 h 4297250"/>
              <a:gd name="connsiteX75" fmla="*/ 1625616 w 3619883"/>
              <a:gd name="connsiteY75" fmla="*/ 110893 h 4297250"/>
              <a:gd name="connsiteX76" fmla="*/ 1658964 w 3619883"/>
              <a:gd name="connsiteY76" fmla="*/ 106547 h 4297250"/>
              <a:gd name="connsiteX77" fmla="*/ 1746598 w 3619883"/>
              <a:gd name="connsiteY77" fmla="*/ 122460 h 4297250"/>
              <a:gd name="connsiteX78" fmla="*/ 1811913 w 3619883"/>
              <a:gd name="connsiteY78" fmla="*/ 143234 h 4297250"/>
              <a:gd name="connsiteX79" fmla="*/ 1856557 w 3619883"/>
              <a:gd name="connsiteY79" fmla="*/ 133511 h 4297250"/>
              <a:gd name="connsiteX80" fmla="*/ 2066003 w 3619883"/>
              <a:gd name="connsiteY80" fmla="*/ 143313 h 4297250"/>
              <a:gd name="connsiteX81" fmla="*/ 2177615 w 3619883"/>
              <a:gd name="connsiteY81" fmla="*/ 119007 h 4297250"/>
              <a:gd name="connsiteX82" fmla="*/ 2255883 w 3619883"/>
              <a:gd name="connsiteY82" fmla="*/ 99047 h 4297250"/>
              <a:gd name="connsiteX83" fmla="*/ 2344622 w 3619883"/>
              <a:gd name="connsiteY83" fmla="*/ 91388 h 4297250"/>
              <a:gd name="connsiteX84" fmla="*/ 2455682 w 3619883"/>
              <a:gd name="connsiteY84" fmla="*/ 78869 h 4297250"/>
              <a:gd name="connsiteX85" fmla="*/ 2632609 w 3619883"/>
              <a:gd name="connsiteY85" fmla="*/ 75338 h 4297250"/>
              <a:gd name="connsiteX86" fmla="*/ 2742291 w 3619883"/>
              <a:gd name="connsiteY86" fmla="*/ 92282 h 4297250"/>
              <a:gd name="connsiteX87" fmla="*/ 2851974 w 3619883"/>
              <a:gd name="connsiteY87" fmla="*/ 109227 h 4297250"/>
              <a:gd name="connsiteX88" fmla="*/ 2907643 w 3619883"/>
              <a:gd name="connsiteY88" fmla="*/ 100020 h 4297250"/>
              <a:gd name="connsiteX89" fmla="*/ 2944022 w 3619883"/>
              <a:gd name="connsiteY89" fmla="*/ 30853 h 4297250"/>
              <a:gd name="connsiteX90" fmla="*/ 3022289 w 3619883"/>
              <a:gd name="connsiteY90" fmla="*/ 10893 h 4297250"/>
              <a:gd name="connsiteX91" fmla="*/ 3054807 w 3619883"/>
              <a:gd name="connsiteY91" fmla="*/ 24226 h 4297250"/>
              <a:gd name="connsiteX92" fmla="*/ 3141892 w 3619883"/>
              <a:gd name="connsiteY92" fmla="*/ 51925 h 4297250"/>
              <a:gd name="connsiteX93" fmla="*/ 3185711 w 3619883"/>
              <a:gd name="connsiteY93" fmla="*/ 59881 h 4297250"/>
              <a:gd name="connsiteX94" fmla="*/ 3219056 w 3619883"/>
              <a:gd name="connsiteY94" fmla="*/ 55536 h 4297250"/>
              <a:gd name="connsiteX95" fmla="*/ 3263425 w 3619883"/>
              <a:gd name="connsiteY95" fmla="*/ 51706 h 4297250"/>
              <a:gd name="connsiteX96" fmla="*/ 3296219 w 3619883"/>
              <a:gd name="connsiteY96" fmla="*/ 59147 h 4297250"/>
              <a:gd name="connsiteX97" fmla="*/ 3319094 w 3619883"/>
              <a:gd name="connsiteY97" fmla="*/ 42500 h 4297250"/>
              <a:gd name="connsiteX98" fmla="*/ 3420511 w 3619883"/>
              <a:gd name="connsiteY98" fmla="*/ 0 h 4297250"/>
              <a:gd name="connsiteX99" fmla="*/ 3453305 w 3619883"/>
              <a:gd name="connsiteY99" fmla="*/ 7440 h 4297250"/>
              <a:gd name="connsiteX100" fmla="*/ 3496571 w 3619883"/>
              <a:gd name="connsiteY100" fmla="*/ 27182 h 4297250"/>
              <a:gd name="connsiteX101" fmla="*/ 3602117 w 3619883"/>
              <a:gd name="connsiteY101" fmla="*/ 132521 h 4297250"/>
              <a:gd name="connsiteX102" fmla="*/ 3619883 w 3619883"/>
              <a:gd name="connsiteY102" fmla="*/ 140049 h 4297250"/>
              <a:gd name="connsiteX103" fmla="*/ 3619883 w 3619883"/>
              <a:gd name="connsiteY10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05151 w 3619883"/>
              <a:gd name="connsiteY14" fmla="*/ 4128157 h 4297250"/>
              <a:gd name="connsiteX15" fmla="*/ 1468988 w 3619883"/>
              <a:gd name="connsiteY15" fmla="*/ 4128157 h 4297250"/>
              <a:gd name="connsiteX16" fmla="*/ 1427396 w 3619883"/>
              <a:gd name="connsiteY16" fmla="*/ 4275461 h 4297250"/>
              <a:gd name="connsiteX17" fmla="*/ 1210751 w 3619883"/>
              <a:gd name="connsiteY17" fmla="*/ 4275461 h 4297250"/>
              <a:gd name="connsiteX18" fmla="*/ 1210751 w 3619883"/>
              <a:gd name="connsiteY18" fmla="*/ 4128157 h 4297250"/>
              <a:gd name="connsiteX19" fmla="*/ 1271978 w 3619883"/>
              <a:gd name="connsiteY19" fmla="*/ 4128157 h 4297250"/>
              <a:gd name="connsiteX20" fmla="*/ 1271978 w 3619883"/>
              <a:gd name="connsiteY20" fmla="*/ 3951392 h 4297250"/>
              <a:gd name="connsiteX21" fmla="*/ 1094193 w 3619883"/>
              <a:gd name="connsiteY21" fmla="*/ 3951392 h 4297250"/>
              <a:gd name="connsiteX22" fmla="*/ 1094193 w 3619883"/>
              <a:gd name="connsiteY22" fmla="*/ 4128157 h 4297250"/>
              <a:gd name="connsiteX23" fmla="*/ 1140354 w 3619883"/>
              <a:gd name="connsiteY23" fmla="*/ 4128157 h 4297250"/>
              <a:gd name="connsiteX24" fmla="*/ 1140354 w 3619883"/>
              <a:gd name="connsiteY24" fmla="*/ 4275461 h 4297250"/>
              <a:gd name="connsiteX25" fmla="*/ 953807 w 3619883"/>
              <a:gd name="connsiteY25" fmla="*/ 4275461 h 4297250"/>
              <a:gd name="connsiteX26" fmla="*/ 912215 w 3619883"/>
              <a:gd name="connsiteY26" fmla="*/ 4128157 h 4297250"/>
              <a:gd name="connsiteX27" fmla="*/ 961020 w 3619883"/>
              <a:gd name="connsiteY27" fmla="*/ 4128157 h 4297250"/>
              <a:gd name="connsiteX28" fmla="*/ 961020 w 3619883"/>
              <a:gd name="connsiteY28" fmla="*/ 3951392 h 4297250"/>
              <a:gd name="connsiteX29" fmla="*/ 783235 w 3619883"/>
              <a:gd name="connsiteY29" fmla="*/ 3951392 h 4297250"/>
              <a:gd name="connsiteX30" fmla="*/ 783235 w 3619883"/>
              <a:gd name="connsiteY30" fmla="*/ 4128157 h 4297250"/>
              <a:gd name="connsiteX31" fmla="*/ 871024 w 3619883"/>
              <a:gd name="connsiteY31" fmla="*/ 4128157 h 4297250"/>
              <a:gd name="connsiteX32" fmla="*/ 829432 w 3619883"/>
              <a:gd name="connsiteY32" fmla="*/ 4275461 h 4297250"/>
              <a:gd name="connsiteX33" fmla="*/ 611484 w 3619883"/>
              <a:gd name="connsiteY33" fmla="*/ 4275461 h 4297250"/>
              <a:gd name="connsiteX34" fmla="*/ 621247 w 3619883"/>
              <a:gd name="connsiteY34" fmla="*/ 4128157 h 4297250"/>
              <a:gd name="connsiteX35" fmla="*/ 650062 w 3619883"/>
              <a:gd name="connsiteY35" fmla="*/ 4128157 h 4297250"/>
              <a:gd name="connsiteX36" fmla="*/ 650062 w 3619883"/>
              <a:gd name="connsiteY36" fmla="*/ 3951392 h 4297250"/>
              <a:gd name="connsiteX37" fmla="*/ 472277 w 3619883"/>
              <a:gd name="connsiteY37" fmla="*/ 3951392 h 4297250"/>
              <a:gd name="connsiteX38" fmla="*/ 472277 w 3619883"/>
              <a:gd name="connsiteY38" fmla="*/ 4128157 h 4297250"/>
              <a:gd name="connsiteX39" fmla="*/ 522650 w 3619883"/>
              <a:gd name="connsiteY39" fmla="*/ 4128157 h 4297250"/>
              <a:gd name="connsiteX40" fmla="*/ 573998 w 3619883"/>
              <a:gd name="connsiteY40" fmla="*/ 4275461 h 4297250"/>
              <a:gd name="connsiteX41" fmla="*/ 336164 w 3619883"/>
              <a:gd name="connsiteY41" fmla="*/ 4275461 h 4297250"/>
              <a:gd name="connsiteX42" fmla="*/ 294572 w 3619883"/>
              <a:gd name="connsiteY42" fmla="*/ 4128157 h 4297250"/>
              <a:gd name="connsiteX43" fmla="*/ 339106 w 3619883"/>
              <a:gd name="connsiteY43" fmla="*/ 4128157 h 4297250"/>
              <a:gd name="connsiteX44" fmla="*/ 339106 w 3619883"/>
              <a:gd name="connsiteY44" fmla="*/ 3951392 h 4297250"/>
              <a:gd name="connsiteX45" fmla="*/ 161321 w 3619883"/>
              <a:gd name="connsiteY45" fmla="*/ 3951392 h 4297250"/>
              <a:gd name="connsiteX46" fmla="*/ 161321 w 3619883"/>
              <a:gd name="connsiteY46" fmla="*/ 4128157 h 4297250"/>
              <a:gd name="connsiteX47" fmla="*/ 230914 w 3619883"/>
              <a:gd name="connsiteY47" fmla="*/ 4128157 h 4297250"/>
              <a:gd name="connsiteX48" fmla="*/ 189322 w 3619883"/>
              <a:gd name="connsiteY48" fmla="*/ 4275461 h 4297250"/>
              <a:gd name="connsiteX49" fmla="*/ 0 w 3619883"/>
              <a:gd name="connsiteY49" fmla="*/ 4275461 h 4297250"/>
              <a:gd name="connsiteX50" fmla="*/ 0 w 3619883"/>
              <a:gd name="connsiteY50" fmla="*/ 42229 h 4297250"/>
              <a:gd name="connsiteX51" fmla="*/ 42464 w 3619883"/>
              <a:gd name="connsiteY51" fmla="*/ 40518 h 4297250"/>
              <a:gd name="connsiteX52" fmla="*/ 137733 w 3619883"/>
              <a:gd name="connsiteY52" fmla="*/ 35355 h 4297250"/>
              <a:gd name="connsiteX53" fmla="*/ 270565 w 3619883"/>
              <a:gd name="connsiteY53" fmla="*/ 29759 h 4297250"/>
              <a:gd name="connsiteX54" fmla="*/ 479734 w 3619883"/>
              <a:gd name="connsiteY54" fmla="*/ 45455 h 4297250"/>
              <a:gd name="connsiteX55" fmla="*/ 524103 w 3619883"/>
              <a:gd name="connsiteY55" fmla="*/ 41625 h 4297250"/>
              <a:gd name="connsiteX56" fmla="*/ 624416 w 3619883"/>
              <a:gd name="connsiteY56" fmla="*/ 22696 h 4297250"/>
              <a:gd name="connsiteX57" fmla="*/ 657762 w 3619883"/>
              <a:gd name="connsiteY57" fmla="*/ 18351 h 4297250"/>
              <a:gd name="connsiteX58" fmla="*/ 690557 w 3619883"/>
              <a:gd name="connsiteY58" fmla="*/ 25792 h 4297250"/>
              <a:gd name="connsiteX59" fmla="*/ 745123 w 3619883"/>
              <a:gd name="connsiteY59" fmla="*/ 40157 h 4297250"/>
              <a:gd name="connsiteX60" fmla="*/ 789493 w 3619883"/>
              <a:gd name="connsiteY60" fmla="*/ 36327 h 4297250"/>
              <a:gd name="connsiteX61" fmla="*/ 854255 w 3619883"/>
              <a:gd name="connsiteY61" fmla="*/ 68887 h 4297250"/>
              <a:gd name="connsiteX62" fmla="*/ 897520 w 3619883"/>
              <a:gd name="connsiteY62" fmla="*/ 88629 h 4297250"/>
              <a:gd name="connsiteX63" fmla="*/ 940510 w 3619883"/>
              <a:gd name="connsiteY63" fmla="*/ 114265 h 4297250"/>
              <a:gd name="connsiteX64" fmla="*/ 1082712 w 3619883"/>
              <a:gd name="connsiteY64" fmla="*/ 144543 h 4297250"/>
              <a:gd name="connsiteX65" fmla="*/ 1205348 w 3619883"/>
              <a:gd name="connsiteY65" fmla="*/ 120753 h 4297250"/>
              <a:gd name="connsiteX66" fmla="*/ 1271764 w 3619883"/>
              <a:gd name="connsiteY66" fmla="*/ 117956 h 4297250"/>
              <a:gd name="connsiteX67" fmla="*/ 1315583 w 3619883"/>
              <a:gd name="connsiteY67" fmla="*/ 125912 h 4297250"/>
              <a:gd name="connsiteX68" fmla="*/ 1359125 w 3619883"/>
              <a:gd name="connsiteY68" fmla="*/ 139761 h 4297250"/>
              <a:gd name="connsiteX69" fmla="*/ 1391919 w 3619883"/>
              <a:gd name="connsiteY69" fmla="*/ 147202 h 4297250"/>
              <a:gd name="connsiteX70" fmla="*/ 1436563 w 3619883"/>
              <a:gd name="connsiteY70" fmla="*/ 137480 h 4297250"/>
              <a:gd name="connsiteX71" fmla="*/ 1471566 w 3619883"/>
              <a:gd name="connsiteY71" fmla="*/ 97777 h 4297250"/>
              <a:gd name="connsiteX72" fmla="*/ 1505739 w 3619883"/>
              <a:gd name="connsiteY72" fmla="*/ 75753 h 4297250"/>
              <a:gd name="connsiteX73" fmla="*/ 1590891 w 3619883"/>
              <a:gd name="connsiteY73" fmla="*/ 144702 h 4297250"/>
              <a:gd name="connsiteX74" fmla="*/ 1625616 w 3619883"/>
              <a:gd name="connsiteY74" fmla="*/ 110893 h 4297250"/>
              <a:gd name="connsiteX75" fmla="*/ 1658964 w 3619883"/>
              <a:gd name="connsiteY75" fmla="*/ 106547 h 4297250"/>
              <a:gd name="connsiteX76" fmla="*/ 1746598 w 3619883"/>
              <a:gd name="connsiteY76" fmla="*/ 122460 h 4297250"/>
              <a:gd name="connsiteX77" fmla="*/ 1811913 w 3619883"/>
              <a:gd name="connsiteY77" fmla="*/ 143234 h 4297250"/>
              <a:gd name="connsiteX78" fmla="*/ 1856557 w 3619883"/>
              <a:gd name="connsiteY78" fmla="*/ 133511 h 4297250"/>
              <a:gd name="connsiteX79" fmla="*/ 2066003 w 3619883"/>
              <a:gd name="connsiteY79" fmla="*/ 143313 h 4297250"/>
              <a:gd name="connsiteX80" fmla="*/ 2177615 w 3619883"/>
              <a:gd name="connsiteY80" fmla="*/ 119007 h 4297250"/>
              <a:gd name="connsiteX81" fmla="*/ 2255883 w 3619883"/>
              <a:gd name="connsiteY81" fmla="*/ 99047 h 4297250"/>
              <a:gd name="connsiteX82" fmla="*/ 2344622 w 3619883"/>
              <a:gd name="connsiteY82" fmla="*/ 91388 h 4297250"/>
              <a:gd name="connsiteX83" fmla="*/ 2455682 w 3619883"/>
              <a:gd name="connsiteY83" fmla="*/ 78869 h 4297250"/>
              <a:gd name="connsiteX84" fmla="*/ 2632609 w 3619883"/>
              <a:gd name="connsiteY84" fmla="*/ 75338 h 4297250"/>
              <a:gd name="connsiteX85" fmla="*/ 2742291 w 3619883"/>
              <a:gd name="connsiteY85" fmla="*/ 92282 h 4297250"/>
              <a:gd name="connsiteX86" fmla="*/ 2851974 w 3619883"/>
              <a:gd name="connsiteY86" fmla="*/ 109227 h 4297250"/>
              <a:gd name="connsiteX87" fmla="*/ 2907643 w 3619883"/>
              <a:gd name="connsiteY87" fmla="*/ 100020 h 4297250"/>
              <a:gd name="connsiteX88" fmla="*/ 2944022 w 3619883"/>
              <a:gd name="connsiteY88" fmla="*/ 30853 h 4297250"/>
              <a:gd name="connsiteX89" fmla="*/ 3022289 w 3619883"/>
              <a:gd name="connsiteY89" fmla="*/ 10893 h 4297250"/>
              <a:gd name="connsiteX90" fmla="*/ 3054807 w 3619883"/>
              <a:gd name="connsiteY90" fmla="*/ 24226 h 4297250"/>
              <a:gd name="connsiteX91" fmla="*/ 3141892 w 3619883"/>
              <a:gd name="connsiteY91" fmla="*/ 51925 h 4297250"/>
              <a:gd name="connsiteX92" fmla="*/ 3185711 w 3619883"/>
              <a:gd name="connsiteY92" fmla="*/ 59881 h 4297250"/>
              <a:gd name="connsiteX93" fmla="*/ 3219056 w 3619883"/>
              <a:gd name="connsiteY93" fmla="*/ 55536 h 4297250"/>
              <a:gd name="connsiteX94" fmla="*/ 3263425 w 3619883"/>
              <a:gd name="connsiteY94" fmla="*/ 51706 h 4297250"/>
              <a:gd name="connsiteX95" fmla="*/ 3296219 w 3619883"/>
              <a:gd name="connsiteY95" fmla="*/ 59147 h 4297250"/>
              <a:gd name="connsiteX96" fmla="*/ 3319094 w 3619883"/>
              <a:gd name="connsiteY96" fmla="*/ 42500 h 4297250"/>
              <a:gd name="connsiteX97" fmla="*/ 3420511 w 3619883"/>
              <a:gd name="connsiteY97" fmla="*/ 0 h 4297250"/>
              <a:gd name="connsiteX98" fmla="*/ 3453305 w 3619883"/>
              <a:gd name="connsiteY98" fmla="*/ 7440 h 4297250"/>
              <a:gd name="connsiteX99" fmla="*/ 3496571 w 3619883"/>
              <a:gd name="connsiteY99" fmla="*/ 27182 h 4297250"/>
              <a:gd name="connsiteX100" fmla="*/ 3602117 w 3619883"/>
              <a:gd name="connsiteY100" fmla="*/ 132521 h 4297250"/>
              <a:gd name="connsiteX101" fmla="*/ 3619883 w 3619883"/>
              <a:gd name="connsiteY101" fmla="*/ 140049 h 4297250"/>
              <a:gd name="connsiteX102" fmla="*/ 3619883 w 3619883"/>
              <a:gd name="connsiteY10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68988 w 3619883"/>
              <a:gd name="connsiteY14" fmla="*/ 4128157 h 4297250"/>
              <a:gd name="connsiteX15" fmla="*/ 1427396 w 3619883"/>
              <a:gd name="connsiteY15" fmla="*/ 4275461 h 4297250"/>
              <a:gd name="connsiteX16" fmla="*/ 1210751 w 3619883"/>
              <a:gd name="connsiteY16" fmla="*/ 4275461 h 4297250"/>
              <a:gd name="connsiteX17" fmla="*/ 1210751 w 3619883"/>
              <a:gd name="connsiteY17" fmla="*/ 4128157 h 4297250"/>
              <a:gd name="connsiteX18" fmla="*/ 1271978 w 3619883"/>
              <a:gd name="connsiteY18" fmla="*/ 4128157 h 4297250"/>
              <a:gd name="connsiteX19" fmla="*/ 1271978 w 3619883"/>
              <a:gd name="connsiteY19" fmla="*/ 3951392 h 4297250"/>
              <a:gd name="connsiteX20" fmla="*/ 1094193 w 3619883"/>
              <a:gd name="connsiteY20" fmla="*/ 3951392 h 4297250"/>
              <a:gd name="connsiteX21" fmla="*/ 1094193 w 3619883"/>
              <a:gd name="connsiteY21" fmla="*/ 4128157 h 4297250"/>
              <a:gd name="connsiteX22" fmla="*/ 1140354 w 3619883"/>
              <a:gd name="connsiteY22" fmla="*/ 4128157 h 4297250"/>
              <a:gd name="connsiteX23" fmla="*/ 1140354 w 3619883"/>
              <a:gd name="connsiteY23" fmla="*/ 4275461 h 4297250"/>
              <a:gd name="connsiteX24" fmla="*/ 953807 w 3619883"/>
              <a:gd name="connsiteY24" fmla="*/ 4275461 h 4297250"/>
              <a:gd name="connsiteX25" fmla="*/ 912215 w 3619883"/>
              <a:gd name="connsiteY25" fmla="*/ 4128157 h 4297250"/>
              <a:gd name="connsiteX26" fmla="*/ 961020 w 3619883"/>
              <a:gd name="connsiteY26" fmla="*/ 4128157 h 4297250"/>
              <a:gd name="connsiteX27" fmla="*/ 961020 w 3619883"/>
              <a:gd name="connsiteY27" fmla="*/ 3951392 h 4297250"/>
              <a:gd name="connsiteX28" fmla="*/ 783235 w 3619883"/>
              <a:gd name="connsiteY28" fmla="*/ 3951392 h 4297250"/>
              <a:gd name="connsiteX29" fmla="*/ 783235 w 3619883"/>
              <a:gd name="connsiteY29" fmla="*/ 4128157 h 4297250"/>
              <a:gd name="connsiteX30" fmla="*/ 871024 w 3619883"/>
              <a:gd name="connsiteY30" fmla="*/ 4128157 h 4297250"/>
              <a:gd name="connsiteX31" fmla="*/ 829432 w 3619883"/>
              <a:gd name="connsiteY31" fmla="*/ 4275461 h 4297250"/>
              <a:gd name="connsiteX32" fmla="*/ 611484 w 3619883"/>
              <a:gd name="connsiteY32" fmla="*/ 4275461 h 4297250"/>
              <a:gd name="connsiteX33" fmla="*/ 621247 w 3619883"/>
              <a:gd name="connsiteY33" fmla="*/ 4128157 h 4297250"/>
              <a:gd name="connsiteX34" fmla="*/ 650062 w 3619883"/>
              <a:gd name="connsiteY34" fmla="*/ 4128157 h 4297250"/>
              <a:gd name="connsiteX35" fmla="*/ 650062 w 3619883"/>
              <a:gd name="connsiteY35" fmla="*/ 3951392 h 4297250"/>
              <a:gd name="connsiteX36" fmla="*/ 472277 w 3619883"/>
              <a:gd name="connsiteY36" fmla="*/ 3951392 h 4297250"/>
              <a:gd name="connsiteX37" fmla="*/ 472277 w 3619883"/>
              <a:gd name="connsiteY37" fmla="*/ 4128157 h 4297250"/>
              <a:gd name="connsiteX38" fmla="*/ 522650 w 3619883"/>
              <a:gd name="connsiteY38" fmla="*/ 4128157 h 4297250"/>
              <a:gd name="connsiteX39" fmla="*/ 573998 w 3619883"/>
              <a:gd name="connsiteY39" fmla="*/ 4275461 h 4297250"/>
              <a:gd name="connsiteX40" fmla="*/ 336164 w 3619883"/>
              <a:gd name="connsiteY40" fmla="*/ 4275461 h 4297250"/>
              <a:gd name="connsiteX41" fmla="*/ 294572 w 3619883"/>
              <a:gd name="connsiteY41" fmla="*/ 4128157 h 4297250"/>
              <a:gd name="connsiteX42" fmla="*/ 339106 w 3619883"/>
              <a:gd name="connsiteY42" fmla="*/ 4128157 h 4297250"/>
              <a:gd name="connsiteX43" fmla="*/ 339106 w 3619883"/>
              <a:gd name="connsiteY43" fmla="*/ 3951392 h 4297250"/>
              <a:gd name="connsiteX44" fmla="*/ 161321 w 3619883"/>
              <a:gd name="connsiteY44" fmla="*/ 3951392 h 4297250"/>
              <a:gd name="connsiteX45" fmla="*/ 161321 w 3619883"/>
              <a:gd name="connsiteY45" fmla="*/ 4128157 h 4297250"/>
              <a:gd name="connsiteX46" fmla="*/ 230914 w 3619883"/>
              <a:gd name="connsiteY46" fmla="*/ 4128157 h 4297250"/>
              <a:gd name="connsiteX47" fmla="*/ 189322 w 3619883"/>
              <a:gd name="connsiteY47" fmla="*/ 4275461 h 4297250"/>
              <a:gd name="connsiteX48" fmla="*/ 0 w 3619883"/>
              <a:gd name="connsiteY48" fmla="*/ 4275461 h 4297250"/>
              <a:gd name="connsiteX49" fmla="*/ 0 w 3619883"/>
              <a:gd name="connsiteY49" fmla="*/ 42229 h 4297250"/>
              <a:gd name="connsiteX50" fmla="*/ 42464 w 3619883"/>
              <a:gd name="connsiteY50" fmla="*/ 40518 h 4297250"/>
              <a:gd name="connsiteX51" fmla="*/ 137733 w 3619883"/>
              <a:gd name="connsiteY51" fmla="*/ 35355 h 4297250"/>
              <a:gd name="connsiteX52" fmla="*/ 270565 w 3619883"/>
              <a:gd name="connsiteY52" fmla="*/ 29759 h 4297250"/>
              <a:gd name="connsiteX53" fmla="*/ 479734 w 3619883"/>
              <a:gd name="connsiteY53" fmla="*/ 45455 h 4297250"/>
              <a:gd name="connsiteX54" fmla="*/ 524103 w 3619883"/>
              <a:gd name="connsiteY54" fmla="*/ 41625 h 4297250"/>
              <a:gd name="connsiteX55" fmla="*/ 624416 w 3619883"/>
              <a:gd name="connsiteY55" fmla="*/ 22696 h 4297250"/>
              <a:gd name="connsiteX56" fmla="*/ 657762 w 3619883"/>
              <a:gd name="connsiteY56" fmla="*/ 18351 h 4297250"/>
              <a:gd name="connsiteX57" fmla="*/ 690557 w 3619883"/>
              <a:gd name="connsiteY57" fmla="*/ 25792 h 4297250"/>
              <a:gd name="connsiteX58" fmla="*/ 745123 w 3619883"/>
              <a:gd name="connsiteY58" fmla="*/ 40157 h 4297250"/>
              <a:gd name="connsiteX59" fmla="*/ 789493 w 3619883"/>
              <a:gd name="connsiteY59" fmla="*/ 36327 h 4297250"/>
              <a:gd name="connsiteX60" fmla="*/ 854255 w 3619883"/>
              <a:gd name="connsiteY60" fmla="*/ 68887 h 4297250"/>
              <a:gd name="connsiteX61" fmla="*/ 897520 w 3619883"/>
              <a:gd name="connsiteY61" fmla="*/ 88629 h 4297250"/>
              <a:gd name="connsiteX62" fmla="*/ 940510 w 3619883"/>
              <a:gd name="connsiteY62" fmla="*/ 114265 h 4297250"/>
              <a:gd name="connsiteX63" fmla="*/ 1082712 w 3619883"/>
              <a:gd name="connsiteY63" fmla="*/ 144543 h 4297250"/>
              <a:gd name="connsiteX64" fmla="*/ 1205348 w 3619883"/>
              <a:gd name="connsiteY64" fmla="*/ 120753 h 4297250"/>
              <a:gd name="connsiteX65" fmla="*/ 1271764 w 3619883"/>
              <a:gd name="connsiteY65" fmla="*/ 117956 h 4297250"/>
              <a:gd name="connsiteX66" fmla="*/ 1315583 w 3619883"/>
              <a:gd name="connsiteY66" fmla="*/ 125912 h 4297250"/>
              <a:gd name="connsiteX67" fmla="*/ 1359125 w 3619883"/>
              <a:gd name="connsiteY67" fmla="*/ 139761 h 4297250"/>
              <a:gd name="connsiteX68" fmla="*/ 1391919 w 3619883"/>
              <a:gd name="connsiteY68" fmla="*/ 147202 h 4297250"/>
              <a:gd name="connsiteX69" fmla="*/ 1436563 w 3619883"/>
              <a:gd name="connsiteY69" fmla="*/ 137480 h 4297250"/>
              <a:gd name="connsiteX70" fmla="*/ 1471566 w 3619883"/>
              <a:gd name="connsiteY70" fmla="*/ 97777 h 4297250"/>
              <a:gd name="connsiteX71" fmla="*/ 1505739 w 3619883"/>
              <a:gd name="connsiteY71" fmla="*/ 75753 h 4297250"/>
              <a:gd name="connsiteX72" fmla="*/ 1590891 w 3619883"/>
              <a:gd name="connsiteY72" fmla="*/ 144702 h 4297250"/>
              <a:gd name="connsiteX73" fmla="*/ 1625616 w 3619883"/>
              <a:gd name="connsiteY73" fmla="*/ 110893 h 4297250"/>
              <a:gd name="connsiteX74" fmla="*/ 1658964 w 3619883"/>
              <a:gd name="connsiteY74" fmla="*/ 106547 h 4297250"/>
              <a:gd name="connsiteX75" fmla="*/ 1746598 w 3619883"/>
              <a:gd name="connsiteY75" fmla="*/ 122460 h 4297250"/>
              <a:gd name="connsiteX76" fmla="*/ 1811913 w 3619883"/>
              <a:gd name="connsiteY76" fmla="*/ 143234 h 4297250"/>
              <a:gd name="connsiteX77" fmla="*/ 1856557 w 3619883"/>
              <a:gd name="connsiteY77" fmla="*/ 133511 h 4297250"/>
              <a:gd name="connsiteX78" fmla="*/ 2066003 w 3619883"/>
              <a:gd name="connsiteY78" fmla="*/ 143313 h 4297250"/>
              <a:gd name="connsiteX79" fmla="*/ 2177615 w 3619883"/>
              <a:gd name="connsiteY79" fmla="*/ 119007 h 4297250"/>
              <a:gd name="connsiteX80" fmla="*/ 2255883 w 3619883"/>
              <a:gd name="connsiteY80" fmla="*/ 99047 h 4297250"/>
              <a:gd name="connsiteX81" fmla="*/ 2344622 w 3619883"/>
              <a:gd name="connsiteY81" fmla="*/ 91388 h 4297250"/>
              <a:gd name="connsiteX82" fmla="*/ 2455682 w 3619883"/>
              <a:gd name="connsiteY82" fmla="*/ 78869 h 4297250"/>
              <a:gd name="connsiteX83" fmla="*/ 2632609 w 3619883"/>
              <a:gd name="connsiteY83" fmla="*/ 75338 h 4297250"/>
              <a:gd name="connsiteX84" fmla="*/ 2742291 w 3619883"/>
              <a:gd name="connsiteY84" fmla="*/ 92282 h 4297250"/>
              <a:gd name="connsiteX85" fmla="*/ 2851974 w 3619883"/>
              <a:gd name="connsiteY85" fmla="*/ 109227 h 4297250"/>
              <a:gd name="connsiteX86" fmla="*/ 2907643 w 3619883"/>
              <a:gd name="connsiteY86" fmla="*/ 100020 h 4297250"/>
              <a:gd name="connsiteX87" fmla="*/ 2944022 w 3619883"/>
              <a:gd name="connsiteY87" fmla="*/ 30853 h 4297250"/>
              <a:gd name="connsiteX88" fmla="*/ 3022289 w 3619883"/>
              <a:gd name="connsiteY88" fmla="*/ 10893 h 4297250"/>
              <a:gd name="connsiteX89" fmla="*/ 3054807 w 3619883"/>
              <a:gd name="connsiteY89" fmla="*/ 24226 h 4297250"/>
              <a:gd name="connsiteX90" fmla="*/ 3141892 w 3619883"/>
              <a:gd name="connsiteY90" fmla="*/ 51925 h 4297250"/>
              <a:gd name="connsiteX91" fmla="*/ 3185711 w 3619883"/>
              <a:gd name="connsiteY91" fmla="*/ 59881 h 4297250"/>
              <a:gd name="connsiteX92" fmla="*/ 3219056 w 3619883"/>
              <a:gd name="connsiteY92" fmla="*/ 55536 h 4297250"/>
              <a:gd name="connsiteX93" fmla="*/ 3263425 w 3619883"/>
              <a:gd name="connsiteY93" fmla="*/ 51706 h 4297250"/>
              <a:gd name="connsiteX94" fmla="*/ 3296219 w 3619883"/>
              <a:gd name="connsiteY94" fmla="*/ 59147 h 4297250"/>
              <a:gd name="connsiteX95" fmla="*/ 3319094 w 3619883"/>
              <a:gd name="connsiteY95" fmla="*/ 42500 h 4297250"/>
              <a:gd name="connsiteX96" fmla="*/ 3420511 w 3619883"/>
              <a:gd name="connsiteY96" fmla="*/ 0 h 4297250"/>
              <a:gd name="connsiteX97" fmla="*/ 3453305 w 3619883"/>
              <a:gd name="connsiteY97" fmla="*/ 7440 h 4297250"/>
              <a:gd name="connsiteX98" fmla="*/ 3496571 w 3619883"/>
              <a:gd name="connsiteY98" fmla="*/ 27182 h 4297250"/>
              <a:gd name="connsiteX99" fmla="*/ 3602117 w 3619883"/>
              <a:gd name="connsiteY99" fmla="*/ 132521 h 4297250"/>
              <a:gd name="connsiteX100" fmla="*/ 3619883 w 3619883"/>
              <a:gd name="connsiteY100" fmla="*/ 140049 h 4297250"/>
              <a:gd name="connsiteX101" fmla="*/ 3619883 w 3619883"/>
              <a:gd name="connsiteY10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271978 w 3619883"/>
              <a:gd name="connsiteY17" fmla="*/ 4128157 h 4297250"/>
              <a:gd name="connsiteX18" fmla="*/ 1271978 w 3619883"/>
              <a:gd name="connsiteY18" fmla="*/ 3951392 h 4297250"/>
              <a:gd name="connsiteX19" fmla="*/ 1094193 w 3619883"/>
              <a:gd name="connsiteY19" fmla="*/ 3951392 h 4297250"/>
              <a:gd name="connsiteX20" fmla="*/ 1094193 w 3619883"/>
              <a:gd name="connsiteY20" fmla="*/ 4128157 h 4297250"/>
              <a:gd name="connsiteX21" fmla="*/ 1140354 w 3619883"/>
              <a:gd name="connsiteY21" fmla="*/ 4128157 h 4297250"/>
              <a:gd name="connsiteX22" fmla="*/ 1140354 w 3619883"/>
              <a:gd name="connsiteY22" fmla="*/ 4275461 h 4297250"/>
              <a:gd name="connsiteX23" fmla="*/ 953807 w 3619883"/>
              <a:gd name="connsiteY23" fmla="*/ 4275461 h 4297250"/>
              <a:gd name="connsiteX24" fmla="*/ 912215 w 3619883"/>
              <a:gd name="connsiteY24" fmla="*/ 4128157 h 4297250"/>
              <a:gd name="connsiteX25" fmla="*/ 961020 w 3619883"/>
              <a:gd name="connsiteY25" fmla="*/ 4128157 h 4297250"/>
              <a:gd name="connsiteX26" fmla="*/ 961020 w 3619883"/>
              <a:gd name="connsiteY26" fmla="*/ 3951392 h 4297250"/>
              <a:gd name="connsiteX27" fmla="*/ 783235 w 3619883"/>
              <a:gd name="connsiteY27" fmla="*/ 3951392 h 4297250"/>
              <a:gd name="connsiteX28" fmla="*/ 783235 w 3619883"/>
              <a:gd name="connsiteY28" fmla="*/ 4128157 h 4297250"/>
              <a:gd name="connsiteX29" fmla="*/ 871024 w 3619883"/>
              <a:gd name="connsiteY29" fmla="*/ 4128157 h 4297250"/>
              <a:gd name="connsiteX30" fmla="*/ 829432 w 3619883"/>
              <a:gd name="connsiteY30" fmla="*/ 4275461 h 4297250"/>
              <a:gd name="connsiteX31" fmla="*/ 611484 w 3619883"/>
              <a:gd name="connsiteY31" fmla="*/ 4275461 h 4297250"/>
              <a:gd name="connsiteX32" fmla="*/ 621247 w 3619883"/>
              <a:gd name="connsiteY32" fmla="*/ 4128157 h 4297250"/>
              <a:gd name="connsiteX33" fmla="*/ 650062 w 3619883"/>
              <a:gd name="connsiteY33" fmla="*/ 4128157 h 4297250"/>
              <a:gd name="connsiteX34" fmla="*/ 650062 w 3619883"/>
              <a:gd name="connsiteY34" fmla="*/ 3951392 h 4297250"/>
              <a:gd name="connsiteX35" fmla="*/ 472277 w 3619883"/>
              <a:gd name="connsiteY35" fmla="*/ 3951392 h 4297250"/>
              <a:gd name="connsiteX36" fmla="*/ 472277 w 3619883"/>
              <a:gd name="connsiteY36" fmla="*/ 4128157 h 4297250"/>
              <a:gd name="connsiteX37" fmla="*/ 522650 w 3619883"/>
              <a:gd name="connsiteY37" fmla="*/ 4128157 h 4297250"/>
              <a:gd name="connsiteX38" fmla="*/ 573998 w 3619883"/>
              <a:gd name="connsiteY38" fmla="*/ 4275461 h 4297250"/>
              <a:gd name="connsiteX39" fmla="*/ 336164 w 3619883"/>
              <a:gd name="connsiteY39" fmla="*/ 4275461 h 4297250"/>
              <a:gd name="connsiteX40" fmla="*/ 294572 w 3619883"/>
              <a:gd name="connsiteY40" fmla="*/ 4128157 h 4297250"/>
              <a:gd name="connsiteX41" fmla="*/ 339106 w 3619883"/>
              <a:gd name="connsiteY41" fmla="*/ 4128157 h 4297250"/>
              <a:gd name="connsiteX42" fmla="*/ 339106 w 3619883"/>
              <a:gd name="connsiteY42" fmla="*/ 3951392 h 4297250"/>
              <a:gd name="connsiteX43" fmla="*/ 161321 w 3619883"/>
              <a:gd name="connsiteY43" fmla="*/ 3951392 h 4297250"/>
              <a:gd name="connsiteX44" fmla="*/ 161321 w 3619883"/>
              <a:gd name="connsiteY44" fmla="*/ 4128157 h 4297250"/>
              <a:gd name="connsiteX45" fmla="*/ 230914 w 3619883"/>
              <a:gd name="connsiteY45" fmla="*/ 4128157 h 4297250"/>
              <a:gd name="connsiteX46" fmla="*/ 189322 w 3619883"/>
              <a:gd name="connsiteY46" fmla="*/ 4275461 h 4297250"/>
              <a:gd name="connsiteX47" fmla="*/ 0 w 3619883"/>
              <a:gd name="connsiteY47" fmla="*/ 4275461 h 4297250"/>
              <a:gd name="connsiteX48" fmla="*/ 0 w 3619883"/>
              <a:gd name="connsiteY48" fmla="*/ 42229 h 4297250"/>
              <a:gd name="connsiteX49" fmla="*/ 42464 w 3619883"/>
              <a:gd name="connsiteY49" fmla="*/ 40518 h 4297250"/>
              <a:gd name="connsiteX50" fmla="*/ 137733 w 3619883"/>
              <a:gd name="connsiteY50" fmla="*/ 35355 h 4297250"/>
              <a:gd name="connsiteX51" fmla="*/ 270565 w 3619883"/>
              <a:gd name="connsiteY51" fmla="*/ 29759 h 4297250"/>
              <a:gd name="connsiteX52" fmla="*/ 479734 w 3619883"/>
              <a:gd name="connsiteY52" fmla="*/ 45455 h 4297250"/>
              <a:gd name="connsiteX53" fmla="*/ 524103 w 3619883"/>
              <a:gd name="connsiteY53" fmla="*/ 41625 h 4297250"/>
              <a:gd name="connsiteX54" fmla="*/ 624416 w 3619883"/>
              <a:gd name="connsiteY54" fmla="*/ 22696 h 4297250"/>
              <a:gd name="connsiteX55" fmla="*/ 657762 w 3619883"/>
              <a:gd name="connsiteY55" fmla="*/ 18351 h 4297250"/>
              <a:gd name="connsiteX56" fmla="*/ 690557 w 3619883"/>
              <a:gd name="connsiteY56" fmla="*/ 25792 h 4297250"/>
              <a:gd name="connsiteX57" fmla="*/ 745123 w 3619883"/>
              <a:gd name="connsiteY57" fmla="*/ 40157 h 4297250"/>
              <a:gd name="connsiteX58" fmla="*/ 789493 w 3619883"/>
              <a:gd name="connsiteY58" fmla="*/ 36327 h 4297250"/>
              <a:gd name="connsiteX59" fmla="*/ 854255 w 3619883"/>
              <a:gd name="connsiteY59" fmla="*/ 68887 h 4297250"/>
              <a:gd name="connsiteX60" fmla="*/ 897520 w 3619883"/>
              <a:gd name="connsiteY60" fmla="*/ 88629 h 4297250"/>
              <a:gd name="connsiteX61" fmla="*/ 940510 w 3619883"/>
              <a:gd name="connsiteY61" fmla="*/ 114265 h 4297250"/>
              <a:gd name="connsiteX62" fmla="*/ 1082712 w 3619883"/>
              <a:gd name="connsiteY62" fmla="*/ 144543 h 4297250"/>
              <a:gd name="connsiteX63" fmla="*/ 1205348 w 3619883"/>
              <a:gd name="connsiteY63" fmla="*/ 120753 h 4297250"/>
              <a:gd name="connsiteX64" fmla="*/ 1271764 w 3619883"/>
              <a:gd name="connsiteY64" fmla="*/ 117956 h 4297250"/>
              <a:gd name="connsiteX65" fmla="*/ 1315583 w 3619883"/>
              <a:gd name="connsiteY65" fmla="*/ 125912 h 4297250"/>
              <a:gd name="connsiteX66" fmla="*/ 1359125 w 3619883"/>
              <a:gd name="connsiteY66" fmla="*/ 139761 h 4297250"/>
              <a:gd name="connsiteX67" fmla="*/ 1391919 w 3619883"/>
              <a:gd name="connsiteY67" fmla="*/ 147202 h 4297250"/>
              <a:gd name="connsiteX68" fmla="*/ 1436563 w 3619883"/>
              <a:gd name="connsiteY68" fmla="*/ 137480 h 4297250"/>
              <a:gd name="connsiteX69" fmla="*/ 1471566 w 3619883"/>
              <a:gd name="connsiteY69" fmla="*/ 97777 h 4297250"/>
              <a:gd name="connsiteX70" fmla="*/ 1505739 w 3619883"/>
              <a:gd name="connsiteY70" fmla="*/ 75753 h 4297250"/>
              <a:gd name="connsiteX71" fmla="*/ 1590891 w 3619883"/>
              <a:gd name="connsiteY71" fmla="*/ 144702 h 4297250"/>
              <a:gd name="connsiteX72" fmla="*/ 1625616 w 3619883"/>
              <a:gd name="connsiteY72" fmla="*/ 110893 h 4297250"/>
              <a:gd name="connsiteX73" fmla="*/ 1658964 w 3619883"/>
              <a:gd name="connsiteY73" fmla="*/ 106547 h 4297250"/>
              <a:gd name="connsiteX74" fmla="*/ 1746598 w 3619883"/>
              <a:gd name="connsiteY74" fmla="*/ 122460 h 4297250"/>
              <a:gd name="connsiteX75" fmla="*/ 1811913 w 3619883"/>
              <a:gd name="connsiteY75" fmla="*/ 143234 h 4297250"/>
              <a:gd name="connsiteX76" fmla="*/ 1856557 w 3619883"/>
              <a:gd name="connsiteY76" fmla="*/ 133511 h 4297250"/>
              <a:gd name="connsiteX77" fmla="*/ 2066003 w 3619883"/>
              <a:gd name="connsiteY77" fmla="*/ 143313 h 4297250"/>
              <a:gd name="connsiteX78" fmla="*/ 2177615 w 3619883"/>
              <a:gd name="connsiteY78" fmla="*/ 119007 h 4297250"/>
              <a:gd name="connsiteX79" fmla="*/ 2255883 w 3619883"/>
              <a:gd name="connsiteY79" fmla="*/ 99047 h 4297250"/>
              <a:gd name="connsiteX80" fmla="*/ 2344622 w 3619883"/>
              <a:gd name="connsiteY80" fmla="*/ 91388 h 4297250"/>
              <a:gd name="connsiteX81" fmla="*/ 2455682 w 3619883"/>
              <a:gd name="connsiteY81" fmla="*/ 78869 h 4297250"/>
              <a:gd name="connsiteX82" fmla="*/ 2632609 w 3619883"/>
              <a:gd name="connsiteY82" fmla="*/ 75338 h 4297250"/>
              <a:gd name="connsiteX83" fmla="*/ 2742291 w 3619883"/>
              <a:gd name="connsiteY83" fmla="*/ 92282 h 4297250"/>
              <a:gd name="connsiteX84" fmla="*/ 2851974 w 3619883"/>
              <a:gd name="connsiteY84" fmla="*/ 109227 h 4297250"/>
              <a:gd name="connsiteX85" fmla="*/ 2907643 w 3619883"/>
              <a:gd name="connsiteY85" fmla="*/ 100020 h 4297250"/>
              <a:gd name="connsiteX86" fmla="*/ 2944022 w 3619883"/>
              <a:gd name="connsiteY86" fmla="*/ 30853 h 4297250"/>
              <a:gd name="connsiteX87" fmla="*/ 3022289 w 3619883"/>
              <a:gd name="connsiteY87" fmla="*/ 10893 h 4297250"/>
              <a:gd name="connsiteX88" fmla="*/ 3054807 w 3619883"/>
              <a:gd name="connsiteY88" fmla="*/ 24226 h 4297250"/>
              <a:gd name="connsiteX89" fmla="*/ 3141892 w 3619883"/>
              <a:gd name="connsiteY89" fmla="*/ 51925 h 4297250"/>
              <a:gd name="connsiteX90" fmla="*/ 3185711 w 3619883"/>
              <a:gd name="connsiteY90" fmla="*/ 59881 h 4297250"/>
              <a:gd name="connsiteX91" fmla="*/ 3219056 w 3619883"/>
              <a:gd name="connsiteY91" fmla="*/ 55536 h 4297250"/>
              <a:gd name="connsiteX92" fmla="*/ 3263425 w 3619883"/>
              <a:gd name="connsiteY92" fmla="*/ 51706 h 4297250"/>
              <a:gd name="connsiteX93" fmla="*/ 3296219 w 3619883"/>
              <a:gd name="connsiteY93" fmla="*/ 59147 h 4297250"/>
              <a:gd name="connsiteX94" fmla="*/ 3319094 w 3619883"/>
              <a:gd name="connsiteY94" fmla="*/ 42500 h 4297250"/>
              <a:gd name="connsiteX95" fmla="*/ 3420511 w 3619883"/>
              <a:gd name="connsiteY95" fmla="*/ 0 h 4297250"/>
              <a:gd name="connsiteX96" fmla="*/ 3453305 w 3619883"/>
              <a:gd name="connsiteY96" fmla="*/ 7440 h 4297250"/>
              <a:gd name="connsiteX97" fmla="*/ 3496571 w 3619883"/>
              <a:gd name="connsiteY97" fmla="*/ 27182 h 4297250"/>
              <a:gd name="connsiteX98" fmla="*/ 3602117 w 3619883"/>
              <a:gd name="connsiteY98" fmla="*/ 132521 h 4297250"/>
              <a:gd name="connsiteX99" fmla="*/ 3619883 w 3619883"/>
              <a:gd name="connsiteY99" fmla="*/ 140049 h 4297250"/>
              <a:gd name="connsiteX100" fmla="*/ 3619883 w 3619883"/>
              <a:gd name="connsiteY10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271978 w 3619883"/>
              <a:gd name="connsiteY17" fmla="*/ 4128157 h 4297250"/>
              <a:gd name="connsiteX18" fmla="*/ 1094193 w 3619883"/>
              <a:gd name="connsiteY18" fmla="*/ 3951392 h 4297250"/>
              <a:gd name="connsiteX19" fmla="*/ 1094193 w 3619883"/>
              <a:gd name="connsiteY19" fmla="*/ 4128157 h 4297250"/>
              <a:gd name="connsiteX20" fmla="*/ 1140354 w 3619883"/>
              <a:gd name="connsiteY20" fmla="*/ 4128157 h 4297250"/>
              <a:gd name="connsiteX21" fmla="*/ 1140354 w 3619883"/>
              <a:gd name="connsiteY21" fmla="*/ 4275461 h 4297250"/>
              <a:gd name="connsiteX22" fmla="*/ 953807 w 3619883"/>
              <a:gd name="connsiteY22" fmla="*/ 4275461 h 4297250"/>
              <a:gd name="connsiteX23" fmla="*/ 912215 w 3619883"/>
              <a:gd name="connsiteY23" fmla="*/ 4128157 h 4297250"/>
              <a:gd name="connsiteX24" fmla="*/ 961020 w 3619883"/>
              <a:gd name="connsiteY24" fmla="*/ 4128157 h 4297250"/>
              <a:gd name="connsiteX25" fmla="*/ 961020 w 3619883"/>
              <a:gd name="connsiteY25" fmla="*/ 3951392 h 4297250"/>
              <a:gd name="connsiteX26" fmla="*/ 783235 w 3619883"/>
              <a:gd name="connsiteY26" fmla="*/ 3951392 h 4297250"/>
              <a:gd name="connsiteX27" fmla="*/ 783235 w 3619883"/>
              <a:gd name="connsiteY27" fmla="*/ 4128157 h 4297250"/>
              <a:gd name="connsiteX28" fmla="*/ 871024 w 3619883"/>
              <a:gd name="connsiteY28" fmla="*/ 4128157 h 4297250"/>
              <a:gd name="connsiteX29" fmla="*/ 829432 w 3619883"/>
              <a:gd name="connsiteY29" fmla="*/ 4275461 h 4297250"/>
              <a:gd name="connsiteX30" fmla="*/ 611484 w 3619883"/>
              <a:gd name="connsiteY30" fmla="*/ 4275461 h 4297250"/>
              <a:gd name="connsiteX31" fmla="*/ 621247 w 3619883"/>
              <a:gd name="connsiteY31" fmla="*/ 4128157 h 4297250"/>
              <a:gd name="connsiteX32" fmla="*/ 650062 w 3619883"/>
              <a:gd name="connsiteY32" fmla="*/ 4128157 h 4297250"/>
              <a:gd name="connsiteX33" fmla="*/ 650062 w 3619883"/>
              <a:gd name="connsiteY33" fmla="*/ 3951392 h 4297250"/>
              <a:gd name="connsiteX34" fmla="*/ 472277 w 3619883"/>
              <a:gd name="connsiteY34" fmla="*/ 3951392 h 4297250"/>
              <a:gd name="connsiteX35" fmla="*/ 472277 w 3619883"/>
              <a:gd name="connsiteY35" fmla="*/ 4128157 h 4297250"/>
              <a:gd name="connsiteX36" fmla="*/ 522650 w 3619883"/>
              <a:gd name="connsiteY36" fmla="*/ 4128157 h 4297250"/>
              <a:gd name="connsiteX37" fmla="*/ 573998 w 3619883"/>
              <a:gd name="connsiteY37" fmla="*/ 4275461 h 4297250"/>
              <a:gd name="connsiteX38" fmla="*/ 336164 w 3619883"/>
              <a:gd name="connsiteY38" fmla="*/ 4275461 h 4297250"/>
              <a:gd name="connsiteX39" fmla="*/ 294572 w 3619883"/>
              <a:gd name="connsiteY39" fmla="*/ 4128157 h 4297250"/>
              <a:gd name="connsiteX40" fmla="*/ 339106 w 3619883"/>
              <a:gd name="connsiteY40" fmla="*/ 4128157 h 4297250"/>
              <a:gd name="connsiteX41" fmla="*/ 339106 w 3619883"/>
              <a:gd name="connsiteY41" fmla="*/ 3951392 h 4297250"/>
              <a:gd name="connsiteX42" fmla="*/ 161321 w 3619883"/>
              <a:gd name="connsiteY42" fmla="*/ 3951392 h 4297250"/>
              <a:gd name="connsiteX43" fmla="*/ 161321 w 3619883"/>
              <a:gd name="connsiteY43" fmla="*/ 4128157 h 4297250"/>
              <a:gd name="connsiteX44" fmla="*/ 230914 w 3619883"/>
              <a:gd name="connsiteY44" fmla="*/ 4128157 h 4297250"/>
              <a:gd name="connsiteX45" fmla="*/ 189322 w 3619883"/>
              <a:gd name="connsiteY45" fmla="*/ 4275461 h 4297250"/>
              <a:gd name="connsiteX46" fmla="*/ 0 w 3619883"/>
              <a:gd name="connsiteY46" fmla="*/ 4275461 h 4297250"/>
              <a:gd name="connsiteX47" fmla="*/ 0 w 3619883"/>
              <a:gd name="connsiteY47" fmla="*/ 42229 h 4297250"/>
              <a:gd name="connsiteX48" fmla="*/ 42464 w 3619883"/>
              <a:gd name="connsiteY48" fmla="*/ 40518 h 4297250"/>
              <a:gd name="connsiteX49" fmla="*/ 137733 w 3619883"/>
              <a:gd name="connsiteY49" fmla="*/ 35355 h 4297250"/>
              <a:gd name="connsiteX50" fmla="*/ 270565 w 3619883"/>
              <a:gd name="connsiteY50" fmla="*/ 29759 h 4297250"/>
              <a:gd name="connsiteX51" fmla="*/ 479734 w 3619883"/>
              <a:gd name="connsiteY51" fmla="*/ 45455 h 4297250"/>
              <a:gd name="connsiteX52" fmla="*/ 524103 w 3619883"/>
              <a:gd name="connsiteY52" fmla="*/ 41625 h 4297250"/>
              <a:gd name="connsiteX53" fmla="*/ 624416 w 3619883"/>
              <a:gd name="connsiteY53" fmla="*/ 22696 h 4297250"/>
              <a:gd name="connsiteX54" fmla="*/ 657762 w 3619883"/>
              <a:gd name="connsiteY54" fmla="*/ 18351 h 4297250"/>
              <a:gd name="connsiteX55" fmla="*/ 690557 w 3619883"/>
              <a:gd name="connsiteY55" fmla="*/ 25792 h 4297250"/>
              <a:gd name="connsiteX56" fmla="*/ 745123 w 3619883"/>
              <a:gd name="connsiteY56" fmla="*/ 40157 h 4297250"/>
              <a:gd name="connsiteX57" fmla="*/ 789493 w 3619883"/>
              <a:gd name="connsiteY57" fmla="*/ 36327 h 4297250"/>
              <a:gd name="connsiteX58" fmla="*/ 854255 w 3619883"/>
              <a:gd name="connsiteY58" fmla="*/ 68887 h 4297250"/>
              <a:gd name="connsiteX59" fmla="*/ 897520 w 3619883"/>
              <a:gd name="connsiteY59" fmla="*/ 88629 h 4297250"/>
              <a:gd name="connsiteX60" fmla="*/ 940510 w 3619883"/>
              <a:gd name="connsiteY60" fmla="*/ 114265 h 4297250"/>
              <a:gd name="connsiteX61" fmla="*/ 1082712 w 3619883"/>
              <a:gd name="connsiteY61" fmla="*/ 144543 h 4297250"/>
              <a:gd name="connsiteX62" fmla="*/ 1205348 w 3619883"/>
              <a:gd name="connsiteY62" fmla="*/ 120753 h 4297250"/>
              <a:gd name="connsiteX63" fmla="*/ 1271764 w 3619883"/>
              <a:gd name="connsiteY63" fmla="*/ 117956 h 4297250"/>
              <a:gd name="connsiteX64" fmla="*/ 1315583 w 3619883"/>
              <a:gd name="connsiteY64" fmla="*/ 125912 h 4297250"/>
              <a:gd name="connsiteX65" fmla="*/ 1359125 w 3619883"/>
              <a:gd name="connsiteY65" fmla="*/ 139761 h 4297250"/>
              <a:gd name="connsiteX66" fmla="*/ 1391919 w 3619883"/>
              <a:gd name="connsiteY66" fmla="*/ 147202 h 4297250"/>
              <a:gd name="connsiteX67" fmla="*/ 1436563 w 3619883"/>
              <a:gd name="connsiteY67" fmla="*/ 137480 h 4297250"/>
              <a:gd name="connsiteX68" fmla="*/ 1471566 w 3619883"/>
              <a:gd name="connsiteY68" fmla="*/ 97777 h 4297250"/>
              <a:gd name="connsiteX69" fmla="*/ 1505739 w 3619883"/>
              <a:gd name="connsiteY69" fmla="*/ 75753 h 4297250"/>
              <a:gd name="connsiteX70" fmla="*/ 1590891 w 3619883"/>
              <a:gd name="connsiteY70" fmla="*/ 144702 h 4297250"/>
              <a:gd name="connsiteX71" fmla="*/ 1625616 w 3619883"/>
              <a:gd name="connsiteY71" fmla="*/ 110893 h 4297250"/>
              <a:gd name="connsiteX72" fmla="*/ 1658964 w 3619883"/>
              <a:gd name="connsiteY72" fmla="*/ 106547 h 4297250"/>
              <a:gd name="connsiteX73" fmla="*/ 1746598 w 3619883"/>
              <a:gd name="connsiteY73" fmla="*/ 122460 h 4297250"/>
              <a:gd name="connsiteX74" fmla="*/ 1811913 w 3619883"/>
              <a:gd name="connsiteY74" fmla="*/ 143234 h 4297250"/>
              <a:gd name="connsiteX75" fmla="*/ 1856557 w 3619883"/>
              <a:gd name="connsiteY75" fmla="*/ 133511 h 4297250"/>
              <a:gd name="connsiteX76" fmla="*/ 2066003 w 3619883"/>
              <a:gd name="connsiteY76" fmla="*/ 143313 h 4297250"/>
              <a:gd name="connsiteX77" fmla="*/ 2177615 w 3619883"/>
              <a:gd name="connsiteY77" fmla="*/ 119007 h 4297250"/>
              <a:gd name="connsiteX78" fmla="*/ 2255883 w 3619883"/>
              <a:gd name="connsiteY78" fmla="*/ 99047 h 4297250"/>
              <a:gd name="connsiteX79" fmla="*/ 2344622 w 3619883"/>
              <a:gd name="connsiteY79" fmla="*/ 91388 h 4297250"/>
              <a:gd name="connsiteX80" fmla="*/ 2455682 w 3619883"/>
              <a:gd name="connsiteY80" fmla="*/ 78869 h 4297250"/>
              <a:gd name="connsiteX81" fmla="*/ 2632609 w 3619883"/>
              <a:gd name="connsiteY81" fmla="*/ 75338 h 4297250"/>
              <a:gd name="connsiteX82" fmla="*/ 2742291 w 3619883"/>
              <a:gd name="connsiteY82" fmla="*/ 92282 h 4297250"/>
              <a:gd name="connsiteX83" fmla="*/ 2851974 w 3619883"/>
              <a:gd name="connsiteY83" fmla="*/ 109227 h 4297250"/>
              <a:gd name="connsiteX84" fmla="*/ 2907643 w 3619883"/>
              <a:gd name="connsiteY84" fmla="*/ 100020 h 4297250"/>
              <a:gd name="connsiteX85" fmla="*/ 2944022 w 3619883"/>
              <a:gd name="connsiteY85" fmla="*/ 30853 h 4297250"/>
              <a:gd name="connsiteX86" fmla="*/ 3022289 w 3619883"/>
              <a:gd name="connsiteY86" fmla="*/ 10893 h 4297250"/>
              <a:gd name="connsiteX87" fmla="*/ 3054807 w 3619883"/>
              <a:gd name="connsiteY87" fmla="*/ 24226 h 4297250"/>
              <a:gd name="connsiteX88" fmla="*/ 3141892 w 3619883"/>
              <a:gd name="connsiteY88" fmla="*/ 51925 h 4297250"/>
              <a:gd name="connsiteX89" fmla="*/ 3185711 w 3619883"/>
              <a:gd name="connsiteY89" fmla="*/ 59881 h 4297250"/>
              <a:gd name="connsiteX90" fmla="*/ 3219056 w 3619883"/>
              <a:gd name="connsiteY90" fmla="*/ 55536 h 4297250"/>
              <a:gd name="connsiteX91" fmla="*/ 3263425 w 3619883"/>
              <a:gd name="connsiteY91" fmla="*/ 51706 h 4297250"/>
              <a:gd name="connsiteX92" fmla="*/ 3296219 w 3619883"/>
              <a:gd name="connsiteY92" fmla="*/ 59147 h 4297250"/>
              <a:gd name="connsiteX93" fmla="*/ 3319094 w 3619883"/>
              <a:gd name="connsiteY93" fmla="*/ 42500 h 4297250"/>
              <a:gd name="connsiteX94" fmla="*/ 3420511 w 3619883"/>
              <a:gd name="connsiteY94" fmla="*/ 0 h 4297250"/>
              <a:gd name="connsiteX95" fmla="*/ 3453305 w 3619883"/>
              <a:gd name="connsiteY95" fmla="*/ 7440 h 4297250"/>
              <a:gd name="connsiteX96" fmla="*/ 3496571 w 3619883"/>
              <a:gd name="connsiteY96" fmla="*/ 27182 h 4297250"/>
              <a:gd name="connsiteX97" fmla="*/ 3602117 w 3619883"/>
              <a:gd name="connsiteY97" fmla="*/ 132521 h 4297250"/>
              <a:gd name="connsiteX98" fmla="*/ 3619883 w 3619883"/>
              <a:gd name="connsiteY98" fmla="*/ 140049 h 4297250"/>
              <a:gd name="connsiteX99" fmla="*/ 3619883 w 3619883"/>
              <a:gd name="connsiteY9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271978 w 3619883"/>
              <a:gd name="connsiteY17" fmla="*/ 4128157 h 4297250"/>
              <a:gd name="connsiteX18" fmla="*/ 1094193 w 3619883"/>
              <a:gd name="connsiteY18" fmla="*/ 4128157 h 4297250"/>
              <a:gd name="connsiteX19" fmla="*/ 1140354 w 3619883"/>
              <a:gd name="connsiteY19" fmla="*/ 4128157 h 4297250"/>
              <a:gd name="connsiteX20" fmla="*/ 1140354 w 3619883"/>
              <a:gd name="connsiteY20" fmla="*/ 4275461 h 4297250"/>
              <a:gd name="connsiteX21" fmla="*/ 953807 w 3619883"/>
              <a:gd name="connsiteY21" fmla="*/ 4275461 h 4297250"/>
              <a:gd name="connsiteX22" fmla="*/ 912215 w 3619883"/>
              <a:gd name="connsiteY22" fmla="*/ 4128157 h 4297250"/>
              <a:gd name="connsiteX23" fmla="*/ 961020 w 3619883"/>
              <a:gd name="connsiteY23" fmla="*/ 4128157 h 4297250"/>
              <a:gd name="connsiteX24" fmla="*/ 961020 w 3619883"/>
              <a:gd name="connsiteY24" fmla="*/ 3951392 h 4297250"/>
              <a:gd name="connsiteX25" fmla="*/ 783235 w 3619883"/>
              <a:gd name="connsiteY25" fmla="*/ 3951392 h 4297250"/>
              <a:gd name="connsiteX26" fmla="*/ 783235 w 3619883"/>
              <a:gd name="connsiteY26" fmla="*/ 4128157 h 4297250"/>
              <a:gd name="connsiteX27" fmla="*/ 871024 w 3619883"/>
              <a:gd name="connsiteY27" fmla="*/ 4128157 h 4297250"/>
              <a:gd name="connsiteX28" fmla="*/ 829432 w 3619883"/>
              <a:gd name="connsiteY28" fmla="*/ 4275461 h 4297250"/>
              <a:gd name="connsiteX29" fmla="*/ 611484 w 3619883"/>
              <a:gd name="connsiteY29" fmla="*/ 4275461 h 4297250"/>
              <a:gd name="connsiteX30" fmla="*/ 621247 w 3619883"/>
              <a:gd name="connsiteY30" fmla="*/ 4128157 h 4297250"/>
              <a:gd name="connsiteX31" fmla="*/ 650062 w 3619883"/>
              <a:gd name="connsiteY31" fmla="*/ 4128157 h 4297250"/>
              <a:gd name="connsiteX32" fmla="*/ 650062 w 3619883"/>
              <a:gd name="connsiteY32" fmla="*/ 3951392 h 4297250"/>
              <a:gd name="connsiteX33" fmla="*/ 472277 w 3619883"/>
              <a:gd name="connsiteY33" fmla="*/ 3951392 h 4297250"/>
              <a:gd name="connsiteX34" fmla="*/ 472277 w 3619883"/>
              <a:gd name="connsiteY34" fmla="*/ 4128157 h 4297250"/>
              <a:gd name="connsiteX35" fmla="*/ 522650 w 3619883"/>
              <a:gd name="connsiteY35" fmla="*/ 4128157 h 4297250"/>
              <a:gd name="connsiteX36" fmla="*/ 573998 w 3619883"/>
              <a:gd name="connsiteY36" fmla="*/ 4275461 h 4297250"/>
              <a:gd name="connsiteX37" fmla="*/ 336164 w 3619883"/>
              <a:gd name="connsiteY37" fmla="*/ 4275461 h 4297250"/>
              <a:gd name="connsiteX38" fmla="*/ 294572 w 3619883"/>
              <a:gd name="connsiteY38" fmla="*/ 4128157 h 4297250"/>
              <a:gd name="connsiteX39" fmla="*/ 339106 w 3619883"/>
              <a:gd name="connsiteY39" fmla="*/ 4128157 h 4297250"/>
              <a:gd name="connsiteX40" fmla="*/ 339106 w 3619883"/>
              <a:gd name="connsiteY40" fmla="*/ 3951392 h 4297250"/>
              <a:gd name="connsiteX41" fmla="*/ 161321 w 3619883"/>
              <a:gd name="connsiteY41" fmla="*/ 3951392 h 4297250"/>
              <a:gd name="connsiteX42" fmla="*/ 161321 w 3619883"/>
              <a:gd name="connsiteY42" fmla="*/ 4128157 h 4297250"/>
              <a:gd name="connsiteX43" fmla="*/ 230914 w 3619883"/>
              <a:gd name="connsiteY43" fmla="*/ 4128157 h 4297250"/>
              <a:gd name="connsiteX44" fmla="*/ 189322 w 3619883"/>
              <a:gd name="connsiteY44" fmla="*/ 4275461 h 4297250"/>
              <a:gd name="connsiteX45" fmla="*/ 0 w 3619883"/>
              <a:gd name="connsiteY45" fmla="*/ 4275461 h 4297250"/>
              <a:gd name="connsiteX46" fmla="*/ 0 w 3619883"/>
              <a:gd name="connsiteY46" fmla="*/ 42229 h 4297250"/>
              <a:gd name="connsiteX47" fmla="*/ 42464 w 3619883"/>
              <a:gd name="connsiteY47" fmla="*/ 40518 h 4297250"/>
              <a:gd name="connsiteX48" fmla="*/ 137733 w 3619883"/>
              <a:gd name="connsiteY48" fmla="*/ 35355 h 4297250"/>
              <a:gd name="connsiteX49" fmla="*/ 270565 w 3619883"/>
              <a:gd name="connsiteY49" fmla="*/ 29759 h 4297250"/>
              <a:gd name="connsiteX50" fmla="*/ 479734 w 3619883"/>
              <a:gd name="connsiteY50" fmla="*/ 45455 h 4297250"/>
              <a:gd name="connsiteX51" fmla="*/ 524103 w 3619883"/>
              <a:gd name="connsiteY51" fmla="*/ 41625 h 4297250"/>
              <a:gd name="connsiteX52" fmla="*/ 624416 w 3619883"/>
              <a:gd name="connsiteY52" fmla="*/ 22696 h 4297250"/>
              <a:gd name="connsiteX53" fmla="*/ 657762 w 3619883"/>
              <a:gd name="connsiteY53" fmla="*/ 18351 h 4297250"/>
              <a:gd name="connsiteX54" fmla="*/ 690557 w 3619883"/>
              <a:gd name="connsiteY54" fmla="*/ 25792 h 4297250"/>
              <a:gd name="connsiteX55" fmla="*/ 745123 w 3619883"/>
              <a:gd name="connsiteY55" fmla="*/ 40157 h 4297250"/>
              <a:gd name="connsiteX56" fmla="*/ 789493 w 3619883"/>
              <a:gd name="connsiteY56" fmla="*/ 36327 h 4297250"/>
              <a:gd name="connsiteX57" fmla="*/ 854255 w 3619883"/>
              <a:gd name="connsiteY57" fmla="*/ 68887 h 4297250"/>
              <a:gd name="connsiteX58" fmla="*/ 897520 w 3619883"/>
              <a:gd name="connsiteY58" fmla="*/ 88629 h 4297250"/>
              <a:gd name="connsiteX59" fmla="*/ 940510 w 3619883"/>
              <a:gd name="connsiteY59" fmla="*/ 114265 h 4297250"/>
              <a:gd name="connsiteX60" fmla="*/ 1082712 w 3619883"/>
              <a:gd name="connsiteY60" fmla="*/ 144543 h 4297250"/>
              <a:gd name="connsiteX61" fmla="*/ 1205348 w 3619883"/>
              <a:gd name="connsiteY61" fmla="*/ 120753 h 4297250"/>
              <a:gd name="connsiteX62" fmla="*/ 1271764 w 3619883"/>
              <a:gd name="connsiteY62" fmla="*/ 117956 h 4297250"/>
              <a:gd name="connsiteX63" fmla="*/ 1315583 w 3619883"/>
              <a:gd name="connsiteY63" fmla="*/ 125912 h 4297250"/>
              <a:gd name="connsiteX64" fmla="*/ 1359125 w 3619883"/>
              <a:gd name="connsiteY64" fmla="*/ 139761 h 4297250"/>
              <a:gd name="connsiteX65" fmla="*/ 1391919 w 3619883"/>
              <a:gd name="connsiteY65" fmla="*/ 147202 h 4297250"/>
              <a:gd name="connsiteX66" fmla="*/ 1436563 w 3619883"/>
              <a:gd name="connsiteY66" fmla="*/ 137480 h 4297250"/>
              <a:gd name="connsiteX67" fmla="*/ 1471566 w 3619883"/>
              <a:gd name="connsiteY67" fmla="*/ 97777 h 4297250"/>
              <a:gd name="connsiteX68" fmla="*/ 1505739 w 3619883"/>
              <a:gd name="connsiteY68" fmla="*/ 75753 h 4297250"/>
              <a:gd name="connsiteX69" fmla="*/ 1590891 w 3619883"/>
              <a:gd name="connsiteY69" fmla="*/ 144702 h 4297250"/>
              <a:gd name="connsiteX70" fmla="*/ 1625616 w 3619883"/>
              <a:gd name="connsiteY70" fmla="*/ 110893 h 4297250"/>
              <a:gd name="connsiteX71" fmla="*/ 1658964 w 3619883"/>
              <a:gd name="connsiteY71" fmla="*/ 106547 h 4297250"/>
              <a:gd name="connsiteX72" fmla="*/ 1746598 w 3619883"/>
              <a:gd name="connsiteY72" fmla="*/ 122460 h 4297250"/>
              <a:gd name="connsiteX73" fmla="*/ 1811913 w 3619883"/>
              <a:gd name="connsiteY73" fmla="*/ 143234 h 4297250"/>
              <a:gd name="connsiteX74" fmla="*/ 1856557 w 3619883"/>
              <a:gd name="connsiteY74" fmla="*/ 133511 h 4297250"/>
              <a:gd name="connsiteX75" fmla="*/ 2066003 w 3619883"/>
              <a:gd name="connsiteY75" fmla="*/ 143313 h 4297250"/>
              <a:gd name="connsiteX76" fmla="*/ 2177615 w 3619883"/>
              <a:gd name="connsiteY76" fmla="*/ 119007 h 4297250"/>
              <a:gd name="connsiteX77" fmla="*/ 2255883 w 3619883"/>
              <a:gd name="connsiteY77" fmla="*/ 99047 h 4297250"/>
              <a:gd name="connsiteX78" fmla="*/ 2344622 w 3619883"/>
              <a:gd name="connsiteY78" fmla="*/ 91388 h 4297250"/>
              <a:gd name="connsiteX79" fmla="*/ 2455682 w 3619883"/>
              <a:gd name="connsiteY79" fmla="*/ 78869 h 4297250"/>
              <a:gd name="connsiteX80" fmla="*/ 2632609 w 3619883"/>
              <a:gd name="connsiteY80" fmla="*/ 75338 h 4297250"/>
              <a:gd name="connsiteX81" fmla="*/ 2742291 w 3619883"/>
              <a:gd name="connsiteY81" fmla="*/ 92282 h 4297250"/>
              <a:gd name="connsiteX82" fmla="*/ 2851974 w 3619883"/>
              <a:gd name="connsiteY82" fmla="*/ 109227 h 4297250"/>
              <a:gd name="connsiteX83" fmla="*/ 2907643 w 3619883"/>
              <a:gd name="connsiteY83" fmla="*/ 100020 h 4297250"/>
              <a:gd name="connsiteX84" fmla="*/ 2944022 w 3619883"/>
              <a:gd name="connsiteY84" fmla="*/ 30853 h 4297250"/>
              <a:gd name="connsiteX85" fmla="*/ 3022289 w 3619883"/>
              <a:gd name="connsiteY85" fmla="*/ 10893 h 4297250"/>
              <a:gd name="connsiteX86" fmla="*/ 3054807 w 3619883"/>
              <a:gd name="connsiteY86" fmla="*/ 24226 h 4297250"/>
              <a:gd name="connsiteX87" fmla="*/ 3141892 w 3619883"/>
              <a:gd name="connsiteY87" fmla="*/ 51925 h 4297250"/>
              <a:gd name="connsiteX88" fmla="*/ 3185711 w 3619883"/>
              <a:gd name="connsiteY88" fmla="*/ 59881 h 4297250"/>
              <a:gd name="connsiteX89" fmla="*/ 3219056 w 3619883"/>
              <a:gd name="connsiteY89" fmla="*/ 55536 h 4297250"/>
              <a:gd name="connsiteX90" fmla="*/ 3263425 w 3619883"/>
              <a:gd name="connsiteY90" fmla="*/ 51706 h 4297250"/>
              <a:gd name="connsiteX91" fmla="*/ 3296219 w 3619883"/>
              <a:gd name="connsiteY91" fmla="*/ 59147 h 4297250"/>
              <a:gd name="connsiteX92" fmla="*/ 3319094 w 3619883"/>
              <a:gd name="connsiteY92" fmla="*/ 42500 h 4297250"/>
              <a:gd name="connsiteX93" fmla="*/ 3420511 w 3619883"/>
              <a:gd name="connsiteY93" fmla="*/ 0 h 4297250"/>
              <a:gd name="connsiteX94" fmla="*/ 3453305 w 3619883"/>
              <a:gd name="connsiteY94" fmla="*/ 7440 h 4297250"/>
              <a:gd name="connsiteX95" fmla="*/ 3496571 w 3619883"/>
              <a:gd name="connsiteY95" fmla="*/ 27182 h 4297250"/>
              <a:gd name="connsiteX96" fmla="*/ 3602117 w 3619883"/>
              <a:gd name="connsiteY96" fmla="*/ 132521 h 4297250"/>
              <a:gd name="connsiteX97" fmla="*/ 3619883 w 3619883"/>
              <a:gd name="connsiteY97" fmla="*/ 140049 h 4297250"/>
              <a:gd name="connsiteX98" fmla="*/ 3619883 w 3619883"/>
              <a:gd name="connsiteY9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271978 w 3619883"/>
              <a:gd name="connsiteY17" fmla="*/ 4128157 h 4297250"/>
              <a:gd name="connsiteX18" fmla="*/ 1140354 w 3619883"/>
              <a:gd name="connsiteY18" fmla="*/ 4128157 h 4297250"/>
              <a:gd name="connsiteX19" fmla="*/ 1140354 w 3619883"/>
              <a:gd name="connsiteY19" fmla="*/ 4275461 h 4297250"/>
              <a:gd name="connsiteX20" fmla="*/ 953807 w 3619883"/>
              <a:gd name="connsiteY20" fmla="*/ 4275461 h 4297250"/>
              <a:gd name="connsiteX21" fmla="*/ 912215 w 3619883"/>
              <a:gd name="connsiteY21" fmla="*/ 4128157 h 4297250"/>
              <a:gd name="connsiteX22" fmla="*/ 961020 w 3619883"/>
              <a:gd name="connsiteY22" fmla="*/ 4128157 h 4297250"/>
              <a:gd name="connsiteX23" fmla="*/ 961020 w 3619883"/>
              <a:gd name="connsiteY23" fmla="*/ 3951392 h 4297250"/>
              <a:gd name="connsiteX24" fmla="*/ 783235 w 3619883"/>
              <a:gd name="connsiteY24" fmla="*/ 3951392 h 4297250"/>
              <a:gd name="connsiteX25" fmla="*/ 783235 w 3619883"/>
              <a:gd name="connsiteY25" fmla="*/ 4128157 h 4297250"/>
              <a:gd name="connsiteX26" fmla="*/ 871024 w 3619883"/>
              <a:gd name="connsiteY26" fmla="*/ 4128157 h 4297250"/>
              <a:gd name="connsiteX27" fmla="*/ 829432 w 3619883"/>
              <a:gd name="connsiteY27" fmla="*/ 4275461 h 4297250"/>
              <a:gd name="connsiteX28" fmla="*/ 611484 w 3619883"/>
              <a:gd name="connsiteY28" fmla="*/ 4275461 h 4297250"/>
              <a:gd name="connsiteX29" fmla="*/ 621247 w 3619883"/>
              <a:gd name="connsiteY29" fmla="*/ 4128157 h 4297250"/>
              <a:gd name="connsiteX30" fmla="*/ 650062 w 3619883"/>
              <a:gd name="connsiteY30" fmla="*/ 4128157 h 4297250"/>
              <a:gd name="connsiteX31" fmla="*/ 650062 w 3619883"/>
              <a:gd name="connsiteY31" fmla="*/ 3951392 h 4297250"/>
              <a:gd name="connsiteX32" fmla="*/ 472277 w 3619883"/>
              <a:gd name="connsiteY32" fmla="*/ 3951392 h 4297250"/>
              <a:gd name="connsiteX33" fmla="*/ 472277 w 3619883"/>
              <a:gd name="connsiteY33" fmla="*/ 4128157 h 4297250"/>
              <a:gd name="connsiteX34" fmla="*/ 522650 w 3619883"/>
              <a:gd name="connsiteY34" fmla="*/ 4128157 h 4297250"/>
              <a:gd name="connsiteX35" fmla="*/ 573998 w 3619883"/>
              <a:gd name="connsiteY35" fmla="*/ 4275461 h 4297250"/>
              <a:gd name="connsiteX36" fmla="*/ 336164 w 3619883"/>
              <a:gd name="connsiteY36" fmla="*/ 4275461 h 4297250"/>
              <a:gd name="connsiteX37" fmla="*/ 294572 w 3619883"/>
              <a:gd name="connsiteY37" fmla="*/ 4128157 h 4297250"/>
              <a:gd name="connsiteX38" fmla="*/ 339106 w 3619883"/>
              <a:gd name="connsiteY38" fmla="*/ 4128157 h 4297250"/>
              <a:gd name="connsiteX39" fmla="*/ 339106 w 3619883"/>
              <a:gd name="connsiteY39" fmla="*/ 3951392 h 4297250"/>
              <a:gd name="connsiteX40" fmla="*/ 161321 w 3619883"/>
              <a:gd name="connsiteY40" fmla="*/ 3951392 h 4297250"/>
              <a:gd name="connsiteX41" fmla="*/ 161321 w 3619883"/>
              <a:gd name="connsiteY41" fmla="*/ 4128157 h 4297250"/>
              <a:gd name="connsiteX42" fmla="*/ 230914 w 3619883"/>
              <a:gd name="connsiteY42" fmla="*/ 4128157 h 4297250"/>
              <a:gd name="connsiteX43" fmla="*/ 189322 w 3619883"/>
              <a:gd name="connsiteY43" fmla="*/ 4275461 h 4297250"/>
              <a:gd name="connsiteX44" fmla="*/ 0 w 3619883"/>
              <a:gd name="connsiteY44" fmla="*/ 4275461 h 4297250"/>
              <a:gd name="connsiteX45" fmla="*/ 0 w 3619883"/>
              <a:gd name="connsiteY45" fmla="*/ 42229 h 4297250"/>
              <a:gd name="connsiteX46" fmla="*/ 42464 w 3619883"/>
              <a:gd name="connsiteY46" fmla="*/ 40518 h 4297250"/>
              <a:gd name="connsiteX47" fmla="*/ 137733 w 3619883"/>
              <a:gd name="connsiteY47" fmla="*/ 35355 h 4297250"/>
              <a:gd name="connsiteX48" fmla="*/ 270565 w 3619883"/>
              <a:gd name="connsiteY48" fmla="*/ 29759 h 4297250"/>
              <a:gd name="connsiteX49" fmla="*/ 479734 w 3619883"/>
              <a:gd name="connsiteY49" fmla="*/ 45455 h 4297250"/>
              <a:gd name="connsiteX50" fmla="*/ 524103 w 3619883"/>
              <a:gd name="connsiteY50" fmla="*/ 41625 h 4297250"/>
              <a:gd name="connsiteX51" fmla="*/ 624416 w 3619883"/>
              <a:gd name="connsiteY51" fmla="*/ 22696 h 4297250"/>
              <a:gd name="connsiteX52" fmla="*/ 657762 w 3619883"/>
              <a:gd name="connsiteY52" fmla="*/ 18351 h 4297250"/>
              <a:gd name="connsiteX53" fmla="*/ 690557 w 3619883"/>
              <a:gd name="connsiteY53" fmla="*/ 25792 h 4297250"/>
              <a:gd name="connsiteX54" fmla="*/ 745123 w 3619883"/>
              <a:gd name="connsiteY54" fmla="*/ 40157 h 4297250"/>
              <a:gd name="connsiteX55" fmla="*/ 789493 w 3619883"/>
              <a:gd name="connsiteY55" fmla="*/ 36327 h 4297250"/>
              <a:gd name="connsiteX56" fmla="*/ 854255 w 3619883"/>
              <a:gd name="connsiteY56" fmla="*/ 68887 h 4297250"/>
              <a:gd name="connsiteX57" fmla="*/ 897520 w 3619883"/>
              <a:gd name="connsiteY57" fmla="*/ 88629 h 4297250"/>
              <a:gd name="connsiteX58" fmla="*/ 940510 w 3619883"/>
              <a:gd name="connsiteY58" fmla="*/ 114265 h 4297250"/>
              <a:gd name="connsiteX59" fmla="*/ 1082712 w 3619883"/>
              <a:gd name="connsiteY59" fmla="*/ 144543 h 4297250"/>
              <a:gd name="connsiteX60" fmla="*/ 1205348 w 3619883"/>
              <a:gd name="connsiteY60" fmla="*/ 120753 h 4297250"/>
              <a:gd name="connsiteX61" fmla="*/ 1271764 w 3619883"/>
              <a:gd name="connsiteY61" fmla="*/ 117956 h 4297250"/>
              <a:gd name="connsiteX62" fmla="*/ 1315583 w 3619883"/>
              <a:gd name="connsiteY62" fmla="*/ 125912 h 4297250"/>
              <a:gd name="connsiteX63" fmla="*/ 1359125 w 3619883"/>
              <a:gd name="connsiteY63" fmla="*/ 139761 h 4297250"/>
              <a:gd name="connsiteX64" fmla="*/ 1391919 w 3619883"/>
              <a:gd name="connsiteY64" fmla="*/ 147202 h 4297250"/>
              <a:gd name="connsiteX65" fmla="*/ 1436563 w 3619883"/>
              <a:gd name="connsiteY65" fmla="*/ 137480 h 4297250"/>
              <a:gd name="connsiteX66" fmla="*/ 1471566 w 3619883"/>
              <a:gd name="connsiteY66" fmla="*/ 97777 h 4297250"/>
              <a:gd name="connsiteX67" fmla="*/ 1505739 w 3619883"/>
              <a:gd name="connsiteY67" fmla="*/ 75753 h 4297250"/>
              <a:gd name="connsiteX68" fmla="*/ 1590891 w 3619883"/>
              <a:gd name="connsiteY68" fmla="*/ 144702 h 4297250"/>
              <a:gd name="connsiteX69" fmla="*/ 1625616 w 3619883"/>
              <a:gd name="connsiteY69" fmla="*/ 110893 h 4297250"/>
              <a:gd name="connsiteX70" fmla="*/ 1658964 w 3619883"/>
              <a:gd name="connsiteY70" fmla="*/ 106547 h 4297250"/>
              <a:gd name="connsiteX71" fmla="*/ 1746598 w 3619883"/>
              <a:gd name="connsiteY71" fmla="*/ 122460 h 4297250"/>
              <a:gd name="connsiteX72" fmla="*/ 1811913 w 3619883"/>
              <a:gd name="connsiteY72" fmla="*/ 143234 h 4297250"/>
              <a:gd name="connsiteX73" fmla="*/ 1856557 w 3619883"/>
              <a:gd name="connsiteY73" fmla="*/ 133511 h 4297250"/>
              <a:gd name="connsiteX74" fmla="*/ 2066003 w 3619883"/>
              <a:gd name="connsiteY74" fmla="*/ 143313 h 4297250"/>
              <a:gd name="connsiteX75" fmla="*/ 2177615 w 3619883"/>
              <a:gd name="connsiteY75" fmla="*/ 119007 h 4297250"/>
              <a:gd name="connsiteX76" fmla="*/ 2255883 w 3619883"/>
              <a:gd name="connsiteY76" fmla="*/ 99047 h 4297250"/>
              <a:gd name="connsiteX77" fmla="*/ 2344622 w 3619883"/>
              <a:gd name="connsiteY77" fmla="*/ 91388 h 4297250"/>
              <a:gd name="connsiteX78" fmla="*/ 2455682 w 3619883"/>
              <a:gd name="connsiteY78" fmla="*/ 78869 h 4297250"/>
              <a:gd name="connsiteX79" fmla="*/ 2632609 w 3619883"/>
              <a:gd name="connsiteY79" fmla="*/ 75338 h 4297250"/>
              <a:gd name="connsiteX80" fmla="*/ 2742291 w 3619883"/>
              <a:gd name="connsiteY80" fmla="*/ 92282 h 4297250"/>
              <a:gd name="connsiteX81" fmla="*/ 2851974 w 3619883"/>
              <a:gd name="connsiteY81" fmla="*/ 109227 h 4297250"/>
              <a:gd name="connsiteX82" fmla="*/ 2907643 w 3619883"/>
              <a:gd name="connsiteY82" fmla="*/ 100020 h 4297250"/>
              <a:gd name="connsiteX83" fmla="*/ 2944022 w 3619883"/>
              <a:gd name="connsiteY83" fmla="*/ 30853 h 4297250"/>
              <a:gd name="connsiteX84" fmla="*/ 3022289 w 3619883"/>
              <a:gd name="connsiteY84" fmla="*/ 10893 h 4297250"/>
              <a:gd name="connsiteX85" fmla="*/ 3054807 w 3619883"/>
              <a:gd name="connsiteY85" fmla="*/ 24226 h 4297250"/>
              <a:gd name="connsiteX86" fmla="*/ 3141892 w 3619883"/>
              <a:gd name="connsiteY86" fmla="*/ 51925 h 4297250"/>
              <a:gd name="connsiteX87" fmla="*/ 3185711 w 3619883"/>
              <a:gd name="connsiteY87" fmla="*/ 59881 h 4297250"/>
              <a:gd name="connsiteX88" fmla="*/ 3219056 w 3619883"/>
              <a:gd name="connsiteY88" fmla="*/ 55536 h 4297250"/>
              <a:gd name="connsiteX89" fmla="*/ 3263425 w 3619883"/>
              <a:gd name="connsiteY89" fmla="*/ 51706 h 4297250"/>
              <a:gd name="connsiteX90" fmla="*/ 3296219 w 3619883"/>
              <a:gd name="connsiteY90" fmla="*/ 59147 h 4297250"/>
              <a:gd name="connsiteX91" fmla="*/ 3319094 w 3619883"/>
              <a:gd name="connsiteY91" fmla="*/ 42500 h 4297250"/>
              <a:gd name="connsiteX92" fmla="*/ 3420511 w 3619883"/>
              <a:gd name="connsiteY92" fmla="*/ 0 h 4297250"/>
              <a:gd name="connsiteX93" fmla="*/ 3453305 w 3619883"/>
              <a:gd name="connsiteY93" fmla="*/ 7440 h 4297250"/>
              <a:gd name="connsiteX94" fmla="*/ 3496571 w 3619883"/>
              <a:gd name="connsiteY94" fmla="*/ 27182 h 4297250"/>
              <a:gd name="connsiteX95" fmla="*/ 3602117 w 3619883"/>
              <a:gd name="connsiteY95" fmla="*/ 132521 h 4297250"/>
              <a:gd name="connsiteX96" fmla="*/ 3619883 w 3619883"/>
              <a:gd name="connsiteY96" fmla="*/ 140049 h 4297250"/>
              <a:gd name="connsiteX97" fmla="*/ 3619883 w 3619883"/>
              <a:gd name="connsiteY9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140354 w 3619883"/>
              <a:gd name="connsiteY17" fmla="*/ 4128157 h 4297250"/>
              <a:gd name="connsiteX18" fmla="*/ 1140354 w 3619883"/>
              <a:gd name="connsiteY18" fmla="*/ 4275461 h 4297250"/>
              <a:gd name="connsiteX19" fmla="*/ 953807 w 3619883"/>
              <a:gd name="connsiteY19" fmla="*/ 4275461 h 4297250"/>
              <a:gd name="connsiteX20" fmla="*/ 912215 w 3619883"/>
              <a:gd name="connsiteY20" fmla="*/ 4128157 h 4297250"/>
              <a:gd name="connsiteX21" fmla="*/ 961020 w 3619883"/>
              <a:gd name="connsiteY21" fmla="*/ 4128157 h 4297250"/>
              <a:gd name="connsiteX22" fmla="*/ 961020 w 3619883"/>
              <a:gd name="connsiteY22" fmla="*/ 3951392 h 4297250"/>
              <a:gd name="connsiteX23" fmla="*/ 783235 w 3619883"/>
              <a:gd name="connsiteY23" fmla="*/ 3951392 h 4297250"/>
              <a:gd name="connsiteX24" fmla="*/ 783235 w 3619883"/>
              <a:gd name="connsiteY24" fmla="*/ 4128157 h 4297250"/>
              <a:gd name="connsiteX25" fmla="*/ 871024 w 3619883"/>
              <a:gd name="connsiteY25" fmla="*/ 4128157 h 4297250"/>
              <a:gd name="connsiteX26" fmla="*/ 829432 w 3619883"/>
              <a:gd name="connsiteY26" fmla="*/ 4275461 h 4297250"/>
              <a:gd name="connsiteX27" fmla="*/ 611484 w 3619883"/>
              <a:gd name="connsiteY27" fmla="*/ 4275461 h 4297250"/>
              <a:gd name="connsiteX28" fmla="*/ 621247 w 3619883"/>
              <a:gd name="connsiteY28" fmla="*/ 4128157 h 4297250"/>
              <a:gd name="connsiteX29" fmla="*/ 650062 w 3619883"/>
              <a:gd name="connsiteY29" fmla="*/ 4128157 h 4297250"/>
              <a:gd name="connsiteX30" fmla="*/ 650062 w 3619883"/>
              <a:gd name="connsiteY30" fmla="*/ 3951392 h 4297250"/>
              <a:gd name="connsiteX31" fmla="*/ 472277 w 3619883"/>
              <a:gd name="connsiteY31" fmla="*/ 3951392 h 4297250"/>
              <a:gd name="connsiteX32" fmla="*/ 472277 w 3619883"/>
              <a:gd name="connsiteY32" fmla="*/ 4128157 h 4297250"/>
              <a:gd name="connsiteX33" fmla="*/ 522650 w 3619883"/>
              <a:gd name="connsiteY33" fmla="*/ 4128157 h 4297250"/>
              <a:gd name="connsiteX34" fmla="*/ 573998 w 3619883"/>
              <a:gd name="connsiteY34" fmla="*/ 4275461 h 4297250"/>
              <a:gd name="connsiteX35" fmla="*/ 336164 w 3619883"/>
              <a:gd name="connsiteY35" fmla="*/ 4275461 h 4297250"/>
              <a:gd name="connsiteX36" fmla="*/ 294572 w 3619883"/>
              <a:gd name="connsiteY36" fmla="*/ 4128157 h 4297250"/>
              <a:gd name="connsiteX37" fmla="*/ 339106 w 3619883"/>
              <a:gd name="connsiteY37" fmla="*/ 4128157 h 4297250"/>
              <a:gd name="connsiteX38" fmla="*/ 339106 w 3619883"/>
              <a:gd name="connsiteY38" fmla="*/ 3951392 h 4297250"/>
              <a:gd name="connsiteX39" fmla="*/ 161321 w 3619883"/>
              <a:gd name="connsiteY39" fmla="*/ 3951392 h 4297250"/>
              <a:gd name="connsiteX40" fmla="*/ 161321 w 3619883"/>
              <a:gd name="connsiteY40" fmla="*/ 4128157 h 4297250"/>
              <a:gd name="connsiteX41" fmla="*/ 230914 w 3619883"/>
              <a:gd name="connsiteY41" fmla="*/ 4128157 h 4297250"/>
              <a:gd name="connsiteX42" fmla="*/ 189322 w 3619883"/>
              <a:gd name="connsiteY42" fmla="*/ 4275461 h 4297250"/>
              <a:gd name="connsiteX43" fmla="*/ 0 w 3619883"/>
              <a:gd name="connsiteY43" fmla="*/ 4275461 h 4297250"/>
              <a:gd name="connsiteX44" fmla="*/ 0 w 3619883"/>
              <a:gd name="connsiteY44" fmla="*/ 42229 h 4297250"/>
              <a:gd name="connsiteX45" fmla="*/ 42464 w 3619883"/>
              <a:gd name="connsiteY45" fmla="*/ 40518 h 4297250"/>
              <a:gd name="connsiteX46" fmla="*/ 137733 w 3619883"/>
              <a:gd name="connsiteY46" fmla="*/ 35355 h 4297250"/>
              <a:gd name="connsiteX47" fmla="*/ 270565 w 3619883"/>
              <a:gd name="connsiteY47" fmla="*/ 29759 h 4297250"/>
              <a:gd name="connsiteX48" fmla="*/ 479734 w 3619883"/>
              <a:gd name="connsiteY48" fmla="*/ 45455 h 4297250"/>
              <a:gd name="connsiteX49" fmla="*/ 524103 w 3619883"/>
              <a:gd name="connsiteY49" fmla="*/ 41625 h 4297250"/>
              <a:gd name="connsiteX50" fmla="*/ 624416 w 3619883"/>
              <a:gd name="connsiteY50" fmla="*/ 22696 h 4297250"/>
              <a:gd name="connsiteX51" fmla="*/ 657762 w 3619883"/>
              <a:gd name="connsiteY51" fmla="*/ 18351 h 4297250"/>
              <a:gd name="connsiteX52" fmla="*/ 690557 w 3619883"/>
              <a:gd name="connsiteY52" fmla="*/ 25792 h 4297250"/>
              <a:gd name="connsiteX53" fmla="*/ 745123 w 3619883"/>
              <a:gd name="connsiteY53" fmla="*/ 40157 h 4297250"/>
              <a:gd name="connsiteX54" fmla="*/ 789493 w 3619883"/>
              <a:gd name="connsiteY54" fmla="*/ 36327 h 4297250"/>
              <a:gd name="connsiteX55" fmla="*/ 854255 w 3619883"/>
              <a:gd name="connsiteY55" fmla="*/ 68887 h 4297250"/>
              <a:gd name="connsiteX56" fmla="*/ 897520 w 3619883"/>
              <a:gd name="connsiteY56" fmla="*/ 88629 h 4297250"/>
              <a:gd name="connsiteX57" fmla="*/ 940510 w 3619883"/>
              <a:gd name="connsiteY57" fmla="*/ 114265 h 4297250"/>
              <a:gd name="connsiteX58" fmla="*/ 1082712 w 3619883"/>
              <a:gd name="connsiteY58" fmla="*/ 144543 h 4297250"/>
              <a:gd name="connsiteX59" fmla="*/ 1205348 w 3619883"/>
              <a:gd name="connsiteY59" fmla="*/ 120753 h 4297250"/>
              <a:gd name="connsiteX60" fmla="*/ 1271764 w 3619883"/>
              <a:gd name="connsiteY60" fmla="*/ 117956 h 4297250"/>
              <a:gd name="connsiteX61" fmla="*/ 1315583 w 3619883"/>
              <a:gd name="connsiteY61" fmla="*/ 125912 h 4297250"/>
              <a:gd name="connsiteX62" fmla="*/ 1359125 w 3619883"/>
              <a:gd name="connsiteY62" fmla="*/ 139761 h 4297250"/>
              <a:gd name="connsiteX63" fmla="*/ 1391919 w 3619883"/>
              <a:gd name="connsiteY63" fmla="*/ 147202 h 4297250"/>
              <a:gd name="connsiteX64" fmla="*/ 1436563 w 3619883"/>
              <a:gd name="connsiteY64" fmla="*/ 137480 h 4297250"/>
              <a:gd name="connsiteX65" fmla="*/ 1471566 w 3619883"/>
              <a:gd name="connsiteY65" fmla="*/ 97777 h 4297250"/>
              <a:gd name="connsiteX66" fmla="*/ 1505739 w 3619883"/>
              <a:gd name="connsiteY66" fmla="*/ 75753 h 4297250"/>
              <a:gd name="connsiteX67" fmla="*/ 1590891 w 3619883"/>
              <a:gd name="connsiteY67" fmla="*/ 144702 h 4297250"/>
              <a:gd name="connsiteX68" fmla="*/ 1625616 w 3619883"/>
              <a:gd name="connsiteY68" fmla="*/ 110893 h 4297250"/>
              <a:gd name="connsiteX69" fmla="*/ 1658964 w 3619883"/>
              <a:gd name="connsiteY69" fmla="*/ 106547 h 4297250"/>
              <a:gd name="connsiteX70" fmla="*/ 1746598 w 3619883"/>
              <a:gd name="connsiteY70" fmla="*/ 122460 h 4297250"/>
              <a:gd name="connsiteX71" fmla="*/ 1811913 w 3619883"/>
              <a:gd name="connsiteY71" fmla="*/ 143234 h 4297250"/>
              <a:gd name="connsiteX72" fmla="*/ 1856557 w 3619883"/>
              <a:gd name="connsiteY72" fmla="*/ 133511 h 4297250"/>
              <a:gd name="connsiteX73" fmla="*/ 2066003 w 3619883"/>
              <a:gd name="connsiteY73" fmla="*/ 143313 h 4297250"/>
              <a:gd name="connsiteX74" fmla="*/ 2177615 w 3619883"/>
              <a:gd name="connsiteY74" fmla="*/ 119007 h 4297250"/>
              <a:gd name="connsiteX75" fmla="*/ 2255883 w 3619883"/>
              <a:gd name="connsiteY75" fmla="*/ 99047 h 4297250"/>
              <a:gd name="connsiteX76" fmla="*/ 2344622 w 3619883"/>
              <a:gd name="connsiteY76" fmla="*/ 91388 h 4297250"/>
              <a:gd name="connsiteX77" fmla="*/ 2455682 w 3619883"/>
              <a:gd name="connsiteY77" fmla="*/ 78869 h 4297250"/>
              <a:gd name="connsiteX78" fmla="*/ 2632609 w 3619883"/>
              <a:gd name="connsiteY78" fmla="*/ 75338 h 4297250"/>
              <a:gd name="connsiteX79" fmla="*/ 2742291 w 3619883"/>
              <a:gd name="connsiteY79" fmla="*/ 92282 h 4297250"/>
              <a:gd name="connsiteX80" fmla="*/ 2851974 w 3619883"/>
              <a:gd name="connsiteY80" fmla="*/ 109227 h 4297250"/>
              <a:gd name="connsiteX81" fmla="*/ 2907643 w 3619883"/>
              <a:gd name="connsiteY81" fmla="*/ 100020 h 4297250"/>
              <a:gd name="connsiteX82" fmla="*/ 2944022 w 3619883"/>
              <a:gd name="connsiteY82" fmla="*/ 30853 h 4297250"/>
              <a:gd name="connsiteX83" fmla="*/ 3022289 w 3619883"/>
              <a:gd name="connsiteY83" fmla="*/ 10893 h 4297250"/>
              <a:gd name="connsiteX84" fmla="*/ 3054807 w 3619883"/>
              <a:gd name="connsiteY84" fmla="*/ 24226 h 4297250"/>
              <a:gd name="connsiteX85" fmla="*/ 3141892 w 3619883"/>
              <a:gd name="connsiteY85" fmla="*/ 51925 h 4297250"/>
              <a:gd name="connsiteX86" fmla="*/ 3185711 w 3619883"/>
              <a:gd name="connsiteY86" fmla="*/ 59881 h 4297250"/>
              <a:gd name="connsiteX87" fmla="*/ 3219056 w 3619883"/>
              <a:gd name="connsiteY87" fmla="*/ 55536 h 4297250"/>
              <a:gd name="connsiteX88" fmla="*/ 3263425 w 3619883"/>
              <a:gd name="connsiteY88" fmla="*/ 51706 h 4297250"/>
              <a:gd name="connsiteX89" fmla="*/ 3296219 w 3619883"/>
              <a:gd name="connsiteY89" fmla="*/ 59147 h 4297250"/>
              <a:gd name="connsiteX90" fmla="*/ 3319094 w 3619883"/>
              <a:gd name="connsiteY90" fmla="*/ 42500 h 4297250"/>
              <a:gd name="connsiteX91" fmla="*/ 3420511 w 3619883"/>
              <a:gd name="connsiteY91" fmla="*/ 0 h 4297250"/>
              <a:gd name="connsiteX92" fmla="*/ 3453305 w 3619883"/>
              <a:gd name="connsiteY92" fmla="*/ 7440 h 4297250"/>
              <a:gd name="connsiteX93" fmla="*/ 3496571 w 3619883"/>
              <a:gd name="connsiteY93" fmla="*/ 27182 h 4297250"/>
              <a:gd name="connsiteX94" fmla="*/ 3602117 w 3619883"/>
              <a:gd name="connsiteY94" fmla="*/ 132521 h 4297250"/>
              <a:gd name="connsiteX95" fmla="*/ 3619883 w 3619883"/>
              <a:gd name="connsiteY95" fmla="*/ 140049 h 4297250"/>
              <a:gd name="connsiteX96" fmla="*/ 3619883 w 3619883"/>
              <a:gd name="connsiteY9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128157 h 4297250"/>
              <a:gd name="connsiteX17" fmla="*/ 1140354 w 3619883"/>
              <a:gd name="connsiteY17" fmla="*/ 4275461 h 4297250"/>
              <a:gd name="connsiteX18" fmla="*/ 953807 w 3619883"/>
              <a:gd name="connsiteY18" fmla="*/ 4275461 h 4297250"/>
              <a:gd name="connsiteX19" fmla="*/ 912215 w 3619883"/>
              <a:gd name="connsiteY19" fmla="*/ 4128157 h 4297250"/>
              <a:gd name="connsiteX20" fmla="*/ 961020 w 3619883"/>
              <a:gd name="connsiteY20" fmla="*/ 4128157 h 4297250"/>
              <a:gd name="connsiteX21" fmla="*/ 961020 w 3619883"/>
              <a:gd name="connsiteY21" fmla="*/ 3951392 h 4297250"/>
              <a:gd name="connsiteX22" fmla="*/ 783235 w 3619883"/>
              <a:gd name="connsiteY22" fmla="*/ 3951392 h 4297250"/>
              <a:gd name="connsiteX23" fmla="*/ 783235 w 3619883"/>
              <a:gd name="connsiteY23" fmla="*/ 4128157 h 4297250"/>
              <a:gd name="connsiteX24" fmla="*/ 871024 w 3619883"/>
              <a:gd name="connsiteY24" fmla="*/ 4128157 h 4297250"/>
              <a:gd name="connsiteX25" fmla="*/ 829432 w 3619883"/>
              <a:gd name="connsiteY25" fmla="*/ 4275461 h 4297250"/>
              <a:gd name="connsiteX26" fmla="*/ 611484 w 3619883"/>
              <a:gd name="connsiteY26" fmla="*/ 4275461 h 4297250"/>
              <a:gd name="connsiteX27" fmla="*/ 621247 w 3619883"/>
              <a:gd name="connsiteY27" fmla="*/ 4128157 h 4297250"/>
              <a:gd name="connsiteX28" fmla="*/ 650062 w 3619883"/>
              <a:gd name="connsiteY28" fmla="*/ 4128157 h 4297250"/>
              <a:gd name="connsiteX29" fmla="*/ 650062 w 3619883"/>
              <a:gd name="connsiteY29" fmla="*/ 3951392 h 4297250"/>
              <a:gd name="connsiteX30" fmla="*/ 472277 w 3619883"/>
              <a:gd name="connsiteY30" fmla="*/ 3951392 h 4297250"/>
              <a:gd name="connsiteX31" fmla="*/ 472277 w 3619883"/>
              <a:gd name="connsiteY31" fmla="*/ 4128157 h 4297250"/>
              <a:gd name="connsiteX32" fmla="*/ 522650 w 3619883"/>
              <a:gd name="connsiteY32" fmla="*/ 4128157 h 4297250"/>
              <a:gd name="connsiteX33" fmla="*/ 573998 w 3619883"/>
              <a:gd name="connsiteY33" fmla="*/ 4275461 h 4297250"/>
              <a:gd name="connsiteX34" fmla="*/ 336164 w 3619883"/>
              <a:gd name="connsiteY34" fmla="*/ 4275461 h 4297250"/>
              <a:gd name="connsiteX35" fmla="*/ 294572 w 3619883"/>
              <a:gd name="connsiteY35" fmla="*/ 4128157 h 4297250"/>
              <a:gd name="connsiteX36" fmla="*/ 339106 w 3619883"/>
              <a:gd name="connsiteY36" fmla="*/ 4128157 h 4297250"/>
              <a:gd name="connsiteX37" fmla="*/ 339106 w 3619883"/>
              <a:gd name="connsiteY37" fmla="*/ 3951392 h 4297250"/>
              <a:gd name="connsiteX38" fmla="*/ 161321 w 3619883"/>
              <a:gd name="connsiteY38" fmla="*/ 3951392 h 4297250"/>
              <a:gd name="connsiteX39" fmla="*/ 161321 w 3619883"/>
              <a:gd name="connsiteY39" fmla="*/ 4128157 h 4297250"/>
              <a:gd name="connsiteX40" fmla="*/ 230914 w 3619883"/>
              <a:gd name="connsiteY40" fmla="*/ 4128157 h 4297250"/>
              <a:gd name="connsiteX41" fmla="*/ 189322 w 3619883"/>
              <a:gd name="connsiteY41" fmla="*/ 4275461 h 4297250"/>
              <a:gd name="connsiteX42" fmla="*/ 0 w 3619883"/>
              <a:gd name="connsiteY42" fmla="*/ 4275461 h 4297250"/>
              <a:gd name="connsiteX43" fmla="*/ 0 w 3619883"/>
              <a:gd name="connsiteY43" fmla="*/ 42229 h 4297250"/>
              <a:gd name="connsiteX44" fmla="*/ 42464 w 3619883"/>
              <a:gd name="connsiteY44" fmla="*/ 40518 h 4297250"/>
              <a:gd name="connsiteX45" fmla="*/ 137733 w 3619883"/>
              <a:gd name="connsiteY45" fmla="*/ 35355 h 4297250"/>
              <a:gd name="connsiteX46" fmla="*/ 270565 w 3619883"/>
              <a:gd name="connsiteY46" fmla="*/ 29759 h 4297250"/>
              <a:gd name="connsiteX47" fmla="*/ 479734 w 3619883"/>
              <a:gd name="connsiteY47" fmla="*/ 45455 h 4297250"/>
              <a:gd name="connsiteX48" fmla="*/ 524103 w 3619883"/>
              <a:gd name="connsiteY48" fmla="*/ 41625 h 4297250"/>
              <a:gd name="connsiteX49" fmla="*/ 624416 w 3619883"/>
              <a:gd name="connsiteY49" fmla="*/ 22696 h 4297250"/>
              <a:gd name="connsiteX50" fmla="*/ 657762 w 3619883"/>
              <a:gd name="connsiteY50" fmla="*/ 18351 h 4297250"/>
              <a:gd name="connsiteX51" fmla="*/ 690557 w 3619883"/>
              <a:gd name="connsiteY51" fmla="*/ 25792 h 4297250"/>
              <a:gd name="connsiteX52" fmla="*/ 745123 w 3619883"/>
              <a:gd name="connsiteY52" fmla="*/ 40157 h 4297250"/>
              <a:gd name="connsiteX53" fmla="*/ 789493 w 3619883"/>
              <a:gd name="connsiteY53" fmla="*/ 36327 h 4297250"/>
              <a:gd name="connsiteX54" fmla="*/ 854255 w 3619883"/>
              <a:gd name="connsiteY54" fmla="*/ 68887 h 4297250"/>
              <a:gd name="connsiteX55" fmla="*/ 897520 w 3619883"/>
              <a:gd name="connsiteY55" fmla="*/ 88629 h 4297250"/>
              <a:gd name="connsiteX56" fmla="*/ 940510 w 3619883"/>
              <a:gd name="connsiteY56" fmla="*/ 114265 h 4297250"/>
              <a:gd name="connsiteX57" fmla="*/ 1082712 w 3619883"/>
              <a:gd name="connsiteY57" fmla="*/ 144543 h 4297250"/>
              <a:gd name="connsiteX58" fmla="*/ 1205348 w 3619883"/>
              <a:gd name="connsiteY58" fmla="*/ 120753 h 4297250"/>
              <a:gd name="connsiteX59" fmla="*/ 1271764 w 3619883"/>
              <a:gd name="connsiteY59" fmla="*/ 117956 h 4297250"/>
              <a:gd name="connsiteX60" fmla="*/ 1315583 w 3619883"/>
              <a:gd name="connsiteY60" fmla="*/ 125912 h 4297250"/>
              <a:gd name="connsiteX61" fmla="*/ 1359125 w 3619883"/>
              <a:gd name="connsiteY61" fmla="*/ 139761 h 4297250"/>
              <a:gd name="connsiteX62" fmla="*/ 1391919 w 3619883"/>
              <a:gd name="connsiteY62" fmla="*/ 147202 h 4297250"/>
              <a:gd name="connsiteX63" fmla="*/ 1436563 w 3619883"/>
              <a:gd name="connsiteY63" fmla="*/ 137480 h 4297250"/>
              <a:gd name="connsiteX64" fmla="*/ 1471566 w 3619883"/>
              <a:gd name="connsiteY64" fmla="*/ 97777 h 4297250"/>
              <a:gd name="connsiteX65" fmla="*/ 1505739 w 3619883"/>
              <a:gd name="connsiteY65" fmla="*/ 75753 h 4297250"/>
              <a:gd name="connsiteX66" fmla="*/ 1590891 w 3619883"/>
              <a:gd name="connsiteY66" fmla="*/ 144702 h 4297250"/>
              <a:gd name="connsiteX67" fmla="*/ 1625616 w 3619883"/>
              <a:gd name="connsiteY67" fmla="*/ 110893 h 4297250"/>
              <a:gd name="connsiteX68" fmla="*/ 1658964 w 3619883"/>
              <a:gd name="connsiteY68" fmla="*/ 106547 h 4297250"/>
              <a:gd name="connsiteX69" fmla="*/ 1746598 w 3619883"/>
              <a:gd name="connsiteY69" fmla="*/ 122460 h 4297250"/>
              <a:gd name="connsiteX70" fmla="*/ 1811913 w 3619883"/>
              <a:gd name="connsiteY70" fmla="*/ 143234 h 4297250"/>
              <a:gd name="connsiteX71" fmla="*/ 1856557 w 3619883"/>
              <a:gd name="connsiteY71" fmla="*/ 133511 h 4297250"/>
              <a:gd name="connsiteX72" fmla="*/ 2066003 w 3619883"/>
              <a:gd name="connsiteY72" fmla="*/ 143313 h 4297250"/>
              <a:gd name="connsiteX73" fmla="*/ 2177615 w 3619883"/>
              <a:gd name="connsiteY73" fmla="*/ 119007 h 4297250"/>
              <a:gd name="connsiteX74" fmla="*/ 2255883 w 3619883"/>
              <a:gd name="connsiteY74" fmla="*/ 99047 h 4297250"/>
              <a:gd name="connsiteX75" fmla="*/ 2344622 w 3619883"/>
              <a:gd name="connsiteY75" fmla="*/ 91388 h 4297250"/>
              <a:gd name="connsiteX76" fmla="*/ 2455682 w 3619883"/>
              <a:gd name="connsiteY76" fmla="*/ 78869 h 4297250"/>
              <a:gd name="connsiteX77" fmla="*/ 2632609 w 3619883"/>
              <a:gd name="connsiteY77" fmla="*/ 75338 h 4297250"/>
              <a:gd name="connsiteX78" fmla="*/ 2742291 w 3619883"/>
              <a:gd name="connsiteY78" fmla="*/ 92282 h 4297250"/>
              <a:gd name="connsiteX79" fmla="*/ 2851974 w 3619883"/>
              <a:gd name="connsiteY79" fmla="*/ 109227 h 4297250"/>
              <a:gd name="connsiteX80" fmla="*/ 2907643 w 3619883"/>
              <a:gd name="connsiteY80" fmla="*/ 100020 h 4297250"/>
              <a:gd name="connsiteX81" fmla="*/ 2944022 w 3619883"/>
              <a:gd name="connsiteY81" fmla="*/ 30853 h 4297250"/>
              <a:gd name="connsiteX82" fmla="*/ 3022289 w 3619883"/>
              <a:gd name="connsiteY82" fmla="*/ 10893 h 4297250"/>
              <a:gd name="connsiteX83" fmla="*/ 3054807 w 3619883"/>
              <a:gd name="connsiteY83" fmla="*/ 24226 h 4297250"/>
              <a:gd name="connsiteX84" fmla="*/ 3141892 w 3619883"/>
              <a:gd name="connsiteY84" fmla="*/ 51925 h 4297250"/>
              <a:gd name="connsiteX85" fmla="*/ 3185711 w 3619883"/>
              <a:gd name="connsiteY85" fmla="*/ 59881 h 4297250"/>
              <a:gd name="connsiteX86" fmla="*/ 3219056 w 3619883"/>
              <a:gd name="connsiteY86" fmla="*/ 55536 h 4297250"/>
              <a:gd name="connsiteX87" fmla="*/ 3263425 w 3619883"/>
              <a:gd name="connsiteY87" fmla="*/ 51706 h 4297250"/>
              <a:gd name="connsiteX88" fmla="*/ 3296219 w 3619883"/>
              <a:gd name="connsiteY88" fmla="*/ 59147 h 4297250"/>
              <a:gd name="connsiteX89" fmla="*/ 3319094 w 3619883"/>
              <a:gd name="connsiteY89" fmla="*/ 42500 h 4297250"/>
              <a:gd name="connsiteX90" fmla="*/ 3420511 w 3619883"/>
              <a:gd name="connsiteY90" fmla="*/ 0 h 4297250"/>
              <a:gd name="connsiteX91" fmla="*/ 3453305 w 3619883"/>
              <a:gd name="connsiteY91" fmla="*/ 7440 h 4297250"/>
              <a:gd name="connsiteX92" fmla="*/ 3496571 w 3619883"/>
              <a:gd name="connsiteY92" fmla="*/ 27182 h 4297250"/>
              <a:gd name="connsiteX93" fmla="*/ 3602117 w 3619883"/>
              <a:gd name="connsiteY93" fmla="*/ 132521 h 4297250"/>
              <a:gd name="connsiteX94" fmla="*/ 3619883 w 3619883"/>
              <a:gd name="connsiteY94" fmla="*/ 140049 h 4297250"/>
              <a:gd name="connsiteX95" fmla="*/ 3619883 w 3619883"/>
              <a:gd name="connsiteY9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961020 w 3619883"/>
              <a:gd name="connsiteY19" fmla="*/ 4128157 h 4297250"/>
              <a:gd name="connsiteX20" fmla="*/ 961020 w 3619883"/>
              <a:gd name="connsiteY20" fmla="*/ 3951392 h 4297250"/>
              <a:gd name="connsiteX21" fmla="*/ 783235 w 3619883"/>
              <a:gd name="connsiteY21" fmla="*/ 3951392 h 4297250"/>
              <a:gd name="connsiteX22" fmla="*/ 783235 w 3619883"/>
              <a:gd name="connsiteY22" fmla="*/ 4128157 h 4297250"/>
              <a:gd name="connsiteX23" fmla="*/ 871024 w 3619883"/>
              <a:gd name="connsiteY23" fmla="*/ 4128157 h 4297250"/>
              <a:gd name="connsiteX24" fmla="*/ 829432 w 3619883"/>
              <a:gd name="connsiteY24" fmla="*/ 4275461 h 4297250"/>
              <a:gd name="connsiteX25" fmla="*/ 611484 w 3619883"/>
              <a:gd name="connsiteY25" fmla="*/ 4275461 h 4297250"/>
              <a:gd name="connsiteX26" fmla="*/ 621247 w 3619883"/>
              <a:gd name="connsiteY26" fmla="*/ 4128157 h 4297250"/>
              <a:gd name="connsiteX27" fmla="*/ 650062 w 3619883"/>
              <a:gd name="connsiteY27" fmla="*/ 4128157 h 4297250"/>
              <a:gd name="connsiteX28" fmla="*/ 650062 w 3619883"/>
              <a:gd name="connsiteY28" fmla="*/ 3951392 h 4297250"/>
              <a:gd name="connsiteX29" fmla="*/ 472277 w 3619883"/>
              <a:gd name="connsiteY29" fmla="*/ 3951392 h 4297250"/>
              <a:gd name="connsiteX30" fmla="*/ 472277 w 3619883"/>
              <a:gd name="connsiteY30" fmla="*/ 4128157 h 4297250"/>
              <a:gd name="connsiteX31" fmla="*/ 522650 w 3619883"/>
              <a:gd name="connsiteY31" fmla="*/ 4128157 h 4297250"/>
              <a:gd name="connsiteX32" fmla="*/ 573998 w 3619883"/>
              <a:gd name="connsiteY32" fmla="*/ 4275461 h 4297250"/>
              <a:gd name="connsiteX33" fmla="*/ 336164 w 3619883"/>
              <a:gd name="connsiteY33" fmla="*/ 4275461 h 4297250"/>
              <a:gd name="connsiteX34" fmla="*/ 294572 w 3619883"/>
              <a:gd name="connsiteY34" fmla="*/ 4128157 h 4297250"/>
              <a:gd name="connsiteX35" fmla="*/ 339106 w 3619883"/>
              <a:gd name="connsiteY35" fmla="*/ 4128157 h 4297250"/>
              <a:gd name="connsiteX36" fmla="*/ 339106 w 3619883"/>
              <a:gd name="connsiteY36" fmla="*/ 3951392 h 4297250"/>
              <a:gd name="connsiteX37" fmla="*/ 161321 w 3619883"/>
              <a:gd name="connsiteY37" fmla="*/ 3951392 h 4297250"/>
              <a:gd name="connsiteX38" fmla="*/ 161321 w 3619883"/>
              <a:gd name="connsiteY38" fmla="*/ 4128157 h 4297250"/>
              <a:gd name="connsiteX39" fmla="*/ 230914 w 3619883"/>
              <a:gd name="connsiteY39" fmla="*/ 4128157 h 4297250"/>
              <a:gd name="connsiteX40" fmla="*/ 189322 w 3619883"/>
              <a:gd name="connsiteY40" fmla="*/ 4275461 h 4297250"/>
              <a:gd name="connsiteX41" fmla="*/ 0 w 3619883"/>
              <a:gd name="connsiteY41" fmla="*/ 4275461 h 4297250"/>
              <a:gd name="connsiteX42" fmla="*/ 0 w 3619883"/>
              <a:gd name="connsiteY42" fmla="*/ 42229 h 4297250"/>
              <a:gd name="connsiteX43" fmla="*/ 42464 w 3619883"/>
              <a:gd name="connsiteY43" fmla="*/ 40518 h 4297250"/>
              <a:gd name="connsiteX44" fmla="*/ 137733 w 3619883"/>
              <a:gd name="connsiteY44" fmla="*/ 35355 h 4297250"/>
              <a:gd name="connsiteX45" fmla="*/ 270565 w 3619883"/>
              <a:gd name="connsiteY45" fmla="*/ 29759 h 4297250"/>
              <a:gd name="connsiteX46" fmla="*/ 479734 w 3619883"/>
              <a:gd name="connsiteY46" fmla="*/ 45455 h 4297250"/>
              <a:gd name="connsiteX47" fmla="*/ 524103 w 3619883"/>
              <a:gd name="connsiteY47" fmla="*/ 41625 h 4297250"/>
              <a:gd name="connsiteX48" fmla="*/ 624416 w 3619883"/>
              <a:gd name="connsiteY48" fmla="*/ 22696 h 4297250"/>
              <a:gd name="connsiteX49" fmla="*/ 657762 w 3619883"/>
              <a:gd name="connsiteY49" fmla="*/ 18351 h 4297250"/>
              <a:gd name="connsiteX50" fmla="*/ 690557 w 3619883"/>
              <a:gd name="connsiteY50" fmla="*/ 25792 h 4297250"/>
              <a:gd name="connsiteX51" fmla="*/ 745123 w 3619883"/>
              <a:gd name="connsiteY51" fmla="*/ 40157 h 4297250"/>
              <a:gd name="connsiteX52" fmla="*/ 789493 w 3619883"/>
              <a:gd name="connsiteY52" fmla="*/ 36327 h 4297250"/>
              <a:gd name="connsiteX53" fmla="*/ 854255 w 3619883"/>
              <a:gd name="connsiteY53" fmla="*/ 68887 h 4297250"/>
              <a:gd name="connsiteX54" fmla="*/ 897520 w 3619883"/>
              <a:gd name="connsiteY54" fmla="*/ 88629 h 4297250"/>
              <a:gd name="connsiteX55" fmla="*/ 940510 w 3619883"/>
              <a:gd name="connsiteY55" fmla="*/ 114265 h 4297250"/>
              <a:gd name="connsiteX56" fmla="*/ 1082712 w 3619883"/>
              <a:gd name="connsiteY56" fmla="*/ 144543 h 4297250"/>
              <a:gd name="connsiteX57" fmla="*/ 1205348 w 3619883"/>
              <a:gd name="connsiteY57" fmla="*/ 120753 h 4297250"/>
              <a:gd name="connsiteX58" fmla="*/ 1271764 w 3619883"/>
              <a:gd name="connsiteY58" fmla="*/ 117956 h 4297250"/>
              <a:gd name="connsiteX59" fmla="*/ 1315583 w 3619883"/>
              <a:gd name="connsiteY59" fmla="*/ 125912 h 4297250"/>
              <a:gd name="connsiteX60" fmla="*/ 1359125 w 3619883"/>
              <a:gd name="connsiteY60" fmla="*/ 139761 h 4297250"/>
              <a:gd name="connsiteX61" fmla="*/ 1391919 w 3619883"/>
              <a:gd name="connsiteY61" fmla="*/ 147202 h 4297250"/>
              <a:gd name="connsiteX62" fmla="*/ 1436563 w 3619883"/>
              <a:gd name="connsiteY62" fmla="*/ 137480 h 4297250"/>
              <a:gd name="connsiteX63" fmla="*/ 1471566 w 3619883"/>
              <a:gd name="connsiteY63" fmla="*/ 97777 h 4297250"/>
              <a:gd name="connsiteX64" fmla="*/ 1505739 w 3619883"/>
              <a:gd name="connsiteY64" fmla="*/ 75753 h 4297250"/>
              <a:gd name="connsiteX65" fmla="*/ 1590891 w 3619883"/>
              <a:gd name="connsiteY65" fmla="*/ 144702 h 4297250"/>
              <a:gd name="connsiteX66" fmla="*/ 1625616 w 3619883"/>
              <a:gd name="connsiteY66" fmla="*/ 110893 h 4297250"/>
              <a:gd name="connsiteX67" fmla="*/ 1658964 w 3619883"/>
              <a:gd name="connsiteY67" fmla="*/ 106547 h 4297250"/>
              <a:gd name="connsiteX68" fmla="*/ 1746598 w 3619883"/>
              <a:gd name="connsiteY68" fmla="*/ 122460 h 4297250"/>
              <a:gd name="connsiteX69" fmla="*/ 1811913 w 3619883"/>
              <a:gd name="connsiteY69" fmla="*/ 143234 h 4297250"/>
              <a:gd name="connsiteX70" fmla="*/ 1856557 w 3619883"/>
              <a:gd name="connsiteY70" fmla="*/ 133511 h 4297250"/>
              <a:gd name="connsiteX71" fmla="*/ 2066003 w 3619883"/>
              <a:gd name="connsiteY71" fmla="*/ 143313 h 4297250"/>
              <a:gd name="connsiteX72" fmla="*/ 2177615 w 3619883"/>
              <a:gd name="connsiteY72" fmla="*/ 119007 h 4297250"/>
              <a:gd name="connsiteX73" fmla="*/ 2255883 w 3619883"/>
              <a:gd name="connsiteY73" fmla="*/ 99047 h 4297250"/>
              <a:gd name="connsiteX74" fmla="*/ 2344622 w 3619883"/>
              <a:gd name="connsiteY74" fmla="*/ 91388 h 4297250"/>
              <a:gd name="connsiteX75" fmla="*/ 2455682 w 3619883"/>
              <a:gd name="connsiteY75" fmla="*/ 78869 h 4297250"/>
              <a:gd name="connsiteX76" fmla="*/ 2632609 w 3619883"/>
              <a:gd name="connsiteY76" fmla="*/ 75338 h 4297250"/>
              <a:gd name="connsiteX77" fmla="*/ 2742291 w 3619883"/>
              <a:gd name="connsiteY77" fmla="*/ 92282 h 4297250"/>
              <a:gd name="connsiteX78" fmla="*/ 2851974 w 3619883"/>
              <a:gd name="connsiteY78" fmla="*/ 109227 h 4297250"/>
              <a:gd name="connsiteX79" fmla="*/ 2907643 w 3619883"/>
              <a:gd name="connsiteY79" fmla="*/ 100020 h 4297250"/>
              <a:gd name="connsiteX80" fmla="*/ 2944022 w 3619883"/>
              <a:gd name="connsiteY80" fmla="*/ 30853 h 4297250"/>
              <a:gd name="connsiteX81" fmla="*/ 3022289 w 3619883"/>
              <a:gd name="connsiteY81" fmla="*/ 10893 h 4297250"/>
              <a:gd name="connsiteX82" fmla="*/ 3054807 w 3619883"/>
              <a:gd name="connsiteY82" fmla="*/ 24226 h 4297250"/>
              <a:gd name="connsiteX83" fmla="*/ 3141892 w 3619883"/>
              <a:gd name="connsiteY83" fmla="*/ 51925 h 4297250"/>
              <a:gd name="connsiteX84" fmla="*/ 3185711 w 3619883"/>
              <a:gd name="connsiteY84" fmla="*/ 59881 h 4297250"/>
              <a:gd name="connsiteX85" fmla="*/ 3219056 w 3619883"/>
              <a:gd name="connsiteY85" fmla="*/ 55536 h 4297250"/>
              <a:gd name="connsiteX86" fmla="*/ 3263425 w 3619883"/>
              <a:gd name="connsiteY86" fmla="*/ 51706 h 4297250"/>
              <a:gd name="connsiteX87" fmla="*/ 3296219 w 3619883"/>
              <a:gd name="connsiteY87" fmla="*/ 59147 h 4297250"/>
              <a:gd name="connsiteX88" fmla="*/ 3319094 w 3619883"/>
              <a:gd name="connsiteY88" fmla="*/ 42500 h 4297250"/>
              <a:gd name="connsiteX89" fmla="*/ 3420511 w 3619883"/>
              <a:gd name="connsiteY89" fmla="*/ 0 h 4297250"/>
              <a:gd name="connsiteX90" fmla="*/ 3453305 w 3619883"/>
              <a:gd name="connsiteY90" fmla="*/ 7440 h 4297250"/>
              <a:gd name="connsiteX91" fmla="*/ 3496571 w 3619883"/>
              <a:gd name="connsiteY91" fmla="*/ 27182 h 4297250"/>
              <a:gd name="connsiteX92" fmla="*/ 3602117 w 3619883"/>
              <a:gd name="connsiteY92" fmla="*/ 132521 h 4297250"/>
              <a:gd name="connsiteX93" fmla="*/ 3619883 w 3619883"/>
              <a:gd name="connsiteY93" fmla="*/ 140049 h 4297250"/>
              <a:gd name="connsiteX94" fmla="*/ 3619883 w 3619883"/>
              <a:gd name="connsiteY9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961020 w 3619883"/>
              <a:gd name="connsiteY19" fmla="*/ 4128157 h 4297250"/>
              <a:gd name="connsiteX20" fmla="*/ 783235 w 3619883"/>
              <a:gd name="connsiteY20" fmla="*/ 3951392 h 4297250"/>
              <a:gd name="connsiteX21" fmla="*/ 783235 w 3619883"/>
              <a:gd name="connsiteY21" fmla="*/ 4128157 h 4297250"/>
              <a:gd name="connsiteX22" fmla="*/ 871024 w 3619883"/>
              <a:gd name="connsiteY22" fmla="*/ 4128157 h 4297250"/>
              <a:gd name="connsiteX23" fmla="*/ 829432 w 3619883"/>
              <a:gd name="connsiteY23" fmla="*/ 4275461 h 4297250"/>
              <a:gd name="connsiteX24" fmla="*/ 611484 w 3619883"/>
              <a:gd name="connsiteY24" fmla="*/ 4275461 h 4297250"/>
              <a:gd name="connsiteX25" fmla="*/ 621247 w 3619883"/>
              <a:gd name="connsiteY25" fmla="*/ 4128157 h 4297250"/>
              <a:gd name="connsiteX26" fmla="*/ 650062 w 3619883"/>
              <a:gd name="connsiteY26" fmla="*/ 4128157 h 4297250"/>
              <a:gd name="connsiteX27" fmla="*/ 650062 w 3619883"/>
              <a:gd name="connsiteY27" fmla="*/ 3951392 h 4297250"/>
              <a:gd name="connsiteX28" fmla="*/ 472277 w 3619883"/>
              <a:gd name="connsiteY28" fmla="*/ 3951392 h 4297250"/>
              <a:gd name="connsiteX29" fmla="*/ 472277 w 3619883"/>
              <a:gd name="connsiteY29" fmla="*/ 4128157 h 4297250"/>
              <a:gd name="connsiteX30" fmla="*/ 522650 w 3619883"/>
              <a:gd name="connsiteY30" fmla="*/ 4128157 h 4297250"/>
              <a:gd name="connsiteX31" fmla="*/ 573998 w 3619883"/>
              <a:gd name="connsiteY31" fmla="*/ 4275461 h 4297250"/>
              <a:gd name="connsiteX32" fmla="*/ 336164 w 3619883"/>
              <a:gd name="connsiteY32" fmla="*/ 4275461 h 4297250"/>
              <a:gd name="connsiteX33" fmla="*/ 294572 w 3619883"/>
              <a:gd name="connsiteY33" fmla="*/ 4128157 h 4297250"/>
              <a:gd name="connsiteX34" fmla="*/ 339106 w 3619883"/>
              <a:gd name="connsiteY34" fmla="*/ 4128157 h 4297250"/>
              <a:gd name="connsiteX35" fmla="*/ 339106 w 3619883"/>
              <a:gd name="connsiteY35" fmla="*/ 3951392 h 4297250"/>
              <a:gd name="connsiteX36" fmla="*/ 161321 w 3619883"/>
              <a:gd name="connsiteY36" fmla="*/ 3951392 h 4297250"/>
              <a:gd name="connsiteX37" fmla="*/ 161321 w 3619883"/>
              <a:gd name="connsiteY37" fmla="*/ 4128157 h 4297250"/>
              <a:gd name="connsiteX38" fmla="*/ 230914 w 3619883"/>
              <a:gd name="connsiteY38" fmla="*/ 4128157 h 4297250"/>
              <a:gd name="connsiteX39" fmla="*/ 189322 w 3619883"/>
              <a:gd name="connsiteY39" fmla="*/ 4275461 h 4297250"/>
              <a:gd name="connsiteX40" fmla="*/ 0 w 3619883"/>
              <a:gd name="connsiteY40" fmla="*/ 4275461 h 4297250"/>
              <a:gd name="connsiteX41" fmla="*/ 0 w 3619883"/>
              <a:gd name="connsiteY41" fmla="*/ 42229 h 4297250"/>
              <a:gd name="connsiteX42" fmla="*/ 42464 w 3619883"/>
              <a:gd name="connsiteY42" fmla="*/ 40518 h 4297250"/>
              <a:gd name="connsiteX43" fmla="*/ 137733 w 3619883"/>
              <a:gd name="connsiteY43" fmla="*/ 35355 h 4297250"/>
              <a:gd name="connsiteX44" fmla="*/ 270565 w 3619883"/>
              <a:gd name="connsiteY44" fmla="*/ 29759 h 4297250"/>
              <a:gd name="connsiteX45" fmla="*/ 479734 w 3619883"/>
              <a:gd name="connsiteY45" fmla="*/ 45455 h 4297250"/>
              <a:gd name="connsiteX46" fmla="*/ 524103 w 3619883"/>
              <a:gd name="connsiteY46" fmla="*/ 41625 h 4297250"/>
              <a:gd name="connsiteX47" fmla="*/ 624416 w 3619883"/>
              <a:gd name="connsiteY47" fmla="*/ 22696 h 4297250"/>
              <a:gd name="connsiteX48" fmla="*/ 657762 w 3619883"/>
              <a:gd name="connsiteY48" fmla="*/ 18351 h 4297250"/>
              <a:gd name="connsiteX49" fmla="*/ 690557 w 3619883"/>
              <a:gd name="connsiteY49" fmla="*/ 25792 h 4297250"/>
              <a:gd name="connsiteX50" fmla="*/ 745123 w 3619883"/>
              <a:gd name="connsiteY50" fmla="*/ 40157 h 4297250"/>
              <a:gd name="connsiteX51" fmla="*/ 789493 w 3619883"/>
              <a:gd name="connsiteY51" fmla="*/ 36327 h 4297250"/>
              <a:gd name="connsiteX52" fmla="*/ 854255 w 3619883"/>
              <a:gd name="connsiteY52" fmla="*/ 68887 h 4297250"/>
              <a:gd name="connsiteX53" fmla="*/ 897520 w 3619883"/>
              <a:gd name="connsiteY53" fmla="*/ 88629 h 4297250"/>
              <a:gd name="connsiteX54" fmla="*/ 940510 w 3619883"/>
              <a:gd name="connsiteY54" fmla="*/ 114265 h 4297250"/>
              <a:gd name="connsiteX55" fmla="*/ 1082712 w 3619883"/>
              <a:gd name="connsiteY55" fmla="*/ 144543 h 4297250"/>
              <a:gd name="connsiteX56" fmla="*/ 1205348 w 3619883"/>
              <a:gd name="connsiteY56" fmla="*/ 120753 h 4297250"/>
              <a:gd name="connsiteX57" fmla="*/ 1271764 w 3619883"/>
              <a:gd name="connsiteY57" fmla="*/ 117956 h 4297250"/>
              <a:gd name="connsiteX58" fmla="*/ 1315583 w 3619883"/>
              <a:gd name="connsiteY58" fmla="*/ 125912 h 4297250"/>
              <a:gd name="connsiteX59" fmla="*/ 1359125 w 3619883"/>
              <a:gd name="connsiteY59" fmla="*/ 139761 h 4297250"/>
              <a:gd name="connsiteX60" fmla="*/ 1391919 w 3619883"/>
              <a:gd name="connsiteY60" fmla="*/ 147202 h 4297250"/>
              <a:gd name="connsiteX61" fmla="*/ 1436563 w 3619883"/>
              <a:gd name="connsiteY61" fmla="*/ 137480 h 4297250"/>
              <a:gd name="connsiteX62" fmla="*/ 1471566 w 3619883"/>
              <a:gd name="connsiteY62" fmla="*/ 97777 h 4297250"/>
              <a:gd name="connsiteX63" fmla="*/ 1505739 w 3619883"/>
              <a:gd name="connsiteY63" fmla="*/ 75753 h 4297250"/>
              <a:gd name="connsiteX64" fmla="*/ 1590891 w 3619883"/>
              <a:gd name="connsiteY64" fmla="*/ 144702 h 4297250"/>
              <a:gd name="connsiteX65" fmla="*/ 1625616 w 3619883"/>
              <a:gd name="connsiteY65" fmla="*/ 110893 h 4297250"/>
              <a:gd name="connsiteX66" fmla="*/ 1658964 w 3619883"/>
              <a:gd name="connsiteY66" fmla="*/ 106547 h 4297250"/>
              <a:gd name="connsiteX67" fmla="*/ 1746598 w 3619883"/>
              <a:gd name="connsiteY67" fmla="*/ 122460 h 4297250"/>
              <a:gd name="connsiteX68" fmla="*/ 1811913 w 3619883"/>
              <a:gd name="connsiteY68" fmla="*/ 143234 h 4297250"/>
              <a:gd name="connsiteX69" fmla="*/ 1856557 w 3619883"/>
              <a:gd name="connsiteY69" fmla="*/ 133511 h 4297250"/>
              <a:gd name="connsiteX70" fmla="*/ 2066003 w 3619883"/>
              <a:gd name="connsiteY70" fmla="*/ 143313 h 4297250"/>
              <a:gd name="connsiteX71" fmla="*/ 2177615 w 3619883"/>
              <a:gd name="connsiteY71" fmla="*/ 119007 h 4297250"/>
              <a:gd name="connsiteX72" fmla="*/ 2255883 w 3619883"/>
              <a:gd name="connsiteY72" fmla="*/ 99047 h 4297250"/>
              <a:gd name="connsiteX73" fmla="*/ 2344622 w 3619883"/>
              <a:gd name="connsiteY73" fmla="*/ 91388 h 4297250"/>
              <a:gd name="connsiteX74" fmla="*/ 2455682 w 3619883"/>
              <a:gd name="connsiteY74" fmla="*/ 78869 h 4297250"/>
              <a:gd name="connsiteX75" fmla="*/ 2632609 w 3619883"/>
              <a:gd name="connsiteY75" fmla="*/ 75338 h 4297250"/>
              <a:gd name="connsiteX76" fmla="*/ 2742291 w 3619883"/>
              <a:gd name="connsiteY76" fmla="*/ 92282 h 4297250"/>
              <a:gd name="connsiteX77" fmla="*/ 2851974 w 3619883"/>
              <a:gd name="connsiteY77" fmla="*/ 109227 h 4297250"/>
              <a:gd name="connsiteX78" fmla="*/ 2907643 w 3619883"/>
              <a:gd name="connsiteY78" fmla="*/ 100020 h 4297250"/>
              <a:gd name="connsiteX79" fmla="*/ 2944022 w 3619883"/>
              <a:gd name="connsiteY79" fmla="*/ 30853 h 4297250"/>
              <a:gd name="connsiteX80" fmla="*/ 3022289 w 3619883"/>
              <a:gd name="connsiteY80" fmla="*/ 10893 h 4297250"/>
              <a:gd name="connsiteX81" fmla="*/ 3054807 w 3619883"/>
              <a:gd name="connsiteY81" fmla="*/ 24226 h 4297250"/>
              <a:gd name="connsiteX82" fmla="*/ 3141892 w 3619883"/>
              <a:gd name="connsiteY82" fmla="*/ 51925 h 4297250"/>
              <a:gd name="connsiteX83" fmla="*/ 3185711 w 3619883"/>
              <a:gd name="connsiteY83" fmla="*/ 59881 h 4297250"/>
              <a:gd name="connsiteX84" fmla="*/ 3219056 w 3619883"/>
              <a:gd name="connsiteY84" fmla="*/ 55536 h 4297250"/>
              <a:gd name="connsiteX85" fmla="*/ 3263425 w 3619883"/>
              <a:gd name="connsiteY85" fmla="*/ 51706 h 4297250"/>
              <a:gd name="connsiteX86" fmla="*/ 3296219 w 3619883"/>
              <a:gd name="connsiteY86" fmla="*/ 59147 h 4297250"/>
              <a:gd name="connsiteX87" fmla="*/ 3319094 w 3619883"/>
              <a:gd name="connsiteY87" fmla="*/ 42500 h 4297250"/>
              <a:gd name="connsiteX88" fmla="*/ 3420511 w 3619883"/>
              <a:gd name="connsiteY88" fmla="*/ 0 h 4297250"/>
              <a:gd name="connsiteX89" fmla="*/ 3453305 w 3619883"/>
              <a:gd name="connsiteY89" fmla="*/ 7440 h 4297250"/>
              <a:gd name="connsiteX90" fmla="*/ 3496571 w 3619883"/>
              <a:gd name="connsiteY90" fmla="*/ 27182 h 4297250"/>
              <a:gd name="connsiteX91" fmla="*/ 3602117 w 3619883"/>
              <a:gd name="connsiteY91" fmla="*/ 132521 h 4297250"/>
              <a:gd name="connsiteX92" fmla="*/ 3619883 w 3619883"/>
              <a:gd name="connsiteY92" fmla="*/ 140049 h 4297250"/>
              <a:gd name="connsiteX93" fmla="*/ 3619883 w 3619883"/>
              <a:gd name="connsiteY9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961020 w 3619883"/>
              <a:gd name="connsiteY19" fmla="*/ 4128157 h 4297250"/>
              <a:gd name="connsiteX20" fmla="*/ 783235 w 3619883"/>
              <a:gd name="connsiteY20" fmla="*/ 4128157 h 4297250"/>
              <a:gd name="connsiteX21" fmla="*/ 871024 w 3619883"/>
              <a:gd name="connsiteY21" fmla="*/ 4128157 h 4297250"/>
              <a:gd name="connsiteX22" fmla="*/ 829432 w 3619883"/>
              <a:gd name="connsiteY22" fmla="*/ 4275461 h 4297250"/>
              <a:gd name="connsiteX23" fmla="*/ 611484 w 3619883"/>
              <a:gd name="connsiteY23" fmla="*/ 4275461 h 4297250"/>
              <a:gd name="connsiteX24" fmla="*/ 621247 w 3619883"/>
              <a:gd name="connsiteY24" fmla="*/ 4128157 h 4297250"/>
              <a:gd name="connsiteX25" fmla="*/ 650062 w 3619883"/>
              <a:gd name="connsiteY25" fmla="*/ 4128157 h 4297250"/>
              <a:gd name="connsiteX26" fmla="*/ 650062 w 3619883"/>
              <a:gd name="connsiteY26" fmla="*/ 3951392 h 4297250"/>
              <a:gd name="connsiteX27" fmla="*/ 472277 w 3619883"/>
              <a:gd name="connsiteY27" fmla="*/ 3951392 h 4297250"/>
              <a:gd name="connsiteX28" fmla="*/ 472277 w 3619883"/>
              <a:gd name="connsiteY28" fmla="*/ 4128157 h 4297250"/>
              <a:gd name="connsiteX29" fmla="*/ 522650 w 3619883"/>
              <a:gd name="connsiteY29" fmla="*/ 4128157 h 4297250"/>
              <a:gd name="connsiteX30" fmla="*/ 573998 w 3619883"/>
              <a:gd name="connsiteY30" fmla="*/ 4275461 h 4297250"/>
              <a:gd name="connsiteX31" fmla="*/ 336164 w 3619883"/>
              <a:gd name="connsiteY31" fmla="*/ 4275461 h 4297250"/>
              <a:gd name="connsiteX32" fmla="*/ 294572 w 3619883"/>
              <a:gd name="connsiteY32" fmla="*/ 4128157 h 4297250"/>
              <a:gd name="connsiteX33" fmla="*/ 339106 w 3619883"/>
              <a:gd name="connsiteY33" fmla="*/ 4128157 h 4297250"/>
              <a:gd name="connsiteX34" fmla="*/ 339106 w 3619883"/>
              <a:gd name="connsiteY34" fmla="*/ 3951392 h 4297250"/>
              <a:gd name="connsiteX35" fmla="*/ 161321 w 3619883"/>
              <a:gd name="connsiteY35" fmla="*/ 3951392 h 4297250"/>
              <a:gd name="connsiteX36" fmla="*/ 161321 w 3619883"/>
              <a:gd name="connsiteY36" fmla="*/ 4128157 h 4297250"/>
              <a:gd name="connsiteX37" fmla="*/ 230914 w 3619883"/>
              <a:gd name="connsiteY37" fmla="*/ 4128157 h 4297250"/>
              <a:gd name="connsiteX38" fmla="*/ 189322 w 3619883"/>
              <a:gd name="connsiteY38" fmla="*/ 4275461 h 4297250"/>
              <a:gd name="connsiteX39" fmla="*/ 0 w 3619883"/>
              <a:gd name="connsiteY39" fmla="*/ 4275461 h 4297250"/>
              <a:gd name="connsiteX40" fmla="*/ 0 w 3619883"/>
              <a:gd name="connsiteY40" fmla="*/ 42229 h 4297250"/>
              <a:gd name="connsiteX41" fmla="*/ 42464 w 3619883"/>
              <a:gd name="connsiteY41" fmla="*/ 40518 h 4297250"/>
              <a:gd name="connsiteX42" fmla="*/ 137733 w 3619883"/>
              <a:gd name="connsiteY42" fmla="*/ 35355 h 4297250"/>
              <a:gd name="connsiteX43" fmla="*/ 270565 w 3619883"/>
              <a:gd name="connsiteY43" fmla="*/ 29759 h 4297250"/>
              <a:gd name="connsiteX44" fmla="*/ 479734 w 3619883"/>
              <a:gd name="connsiteY44" fmla="*/ 45455 h 4297250"/>
              <a:gd name="connsiteX45" fmla="*/ 524103 w 3619883"/>
              <a:gd name="connsiteY45" fmla="*/ 41625 h 4297250"/>
              <a:gd name="connsiteX46" fmla="*/ 624416 w 3619883"/>
              <a:gd name="connsiteY46" fmla="*/ 22696 h 4297250"/>
              <a:gd name="connsiteX47" fmla="*/ 657762 w 3619883"/>
              <a:gd name="connsiteY47" fmla="*/ 18351 h 4297250"/>
              <a:gd name="connsiteX48" fmla="*/ 690557 w 3619883"/>
              <a:gd name="connsiteY48" fmla="*/ 25792 h 4297250"/>
              <a:gd name="connsiteX49" fmla="*/ 745123 w 3619883"/>
              <a:gd name="connsiteY49" fmla="*/ 40157 h 4297250"/>
              <a:gd name="connsiteX50" fmla="*/ 789493 w 3619883"/>
              <a:gd name="connsiteY50" fmla="*/ 36327 h 4297250"/>
              <a:gd name="connsiteX51" fmla="*/ 854255 w 3619883"/>
              <a:gd name="connsiteY51" fmla="*/ 68887 h 4297250"/>
              <a:gd name="connsiteX52" fmla="*/ 897520 w 3619883"/>
              <a:gd name="connsiteY52" fmla="*/ 88629 h 4297250"/>
              <a:gd name="connsiteX53" fmla="*/ 940510 w 3619883"/>
              <a:gd name="connsiteY53" fmla="*/ 114265 h 4297250"/>
              <a:gd name="connsiteX54" fmla="*/ 1082712 w 3619883"/>
              <a:gd name="connsiteY54" fmla="*/ 144543 h 4297250"/>
              <a:gd name="connsiteX55" fmla="*/ 1205348 w 3619883"/>
              <a:gd name="connsiteY55" fmla="*/ 120753 h 4297250"/>
              <a:gd name="connsiteX56" fmla="*/ 1271764 w 3619883"/>
              <a:gd name="connsiteY56" fmla="*/ 117956 h 4297250"/>
              <a:gd name="connsiteX57" fmla="*/ 1315583 w 3619883"/>
              <a:gd name="connsiteY57" fmla="*/ 125912 h 4297250"/>
              <a:gd name="connsiteX58" fmla="*/ 1359125 w 3619883"/>
              <a:gd name="connsiteY58" fmla="*/ 139761 h 4297250"/>
              <a:gd name="connsiteX59" fmla="*/ 1391919 w 3619883"/>
              <a:gd name="connsiteY59" fmla="*/ 147202 h 4297250"/>
              <a:gd name="connsiteX60" fmla="*/ 1436563 w 3619883"/>
              <a:gd name="connsiteY60" fmla="*/ 137480 h 4297250"/>
              <a:gd name="connsiteX61" fmla="*/ 1471566 w 3619883"/>
              <a:gd name="connsiteY61" fmla="*/ 97777 h 4297250"/>
              <a:gd name="connsiteX62" fmla="*/ 1505739 w 3619883"/>
              <a:gd name="connsiteY62" fmla="*/ 75753 h 4297250"/>
              <a:gd name="connsiteX63" fmla="*/ 1590891 w 3619883"/>
              <a:gd name="connsiteY63" fmla="*/ 144702 h 4297250"/>
              <a:gd name="connsiteX64" fmla="*/ 1625616 w 3619883"/>
              <a:gd name="connsiteY64" fmla="*/ 110893 h 4297250"/>
              <a:gd name="connsiteX65" fmla="*/ 1658964 w 3619883"/>
              <a:gd name="connsiteY65" fmla="*/ 106547 h 4297250"/>
              <a:gd name="connsiteX66" fmla="*/ 1746598 w 3619883"/>
              <a:gd name="connsiteY66" fmla="*/ 122460 h 4297250"/>
              <a:gd name="connsiteX67" fmla="*/ 1811913 w 3619883"/>
              <a:gd name="connsiteY67" fmla="*/ 143234 h 4297250"/>
              <a:gd name="connsiteX68" fmla="*/ 1856557 w 3619883"/>
              <a:gd name="connsiteY68" fmla="*/ 133511 h 4297250"/>
              <a:gd name="connsiteX69" fmla="*/ 2066003 w 3619883"/>
              <a:gd name="connsiteY69" fmla="*/ 143313 h 4297250"/>
              <a:gd name="connsiteX70" fmla="*/ 2177615 w 3619883"/>
              <a:gd name="connsiteY70" fmla="*/ 119007 h 4297250"/>
              <a:gd name="connsiteX71" fmla="*/ 2255883 w 3619883"/>
              <a:gd name="connsiteY71" fmla="*/ 99047 h 4297250"/>
              <a:gd name="connsiteX72" fmla="*/ 2344622 w 3619883"/>
              <a:gd name="connsiteY72" fmla="*/ 91388 h 4297250"/>
              <a:gd name="connsiteX73" fmla="*/ 2455682 w 3619883"/>
              <a:gd name="connsiteY73" fmla="*/ 78869 h 4297250"/>
              <a:gd name="connsiteX74" fmla="*/ 2632609 w 3619883"/>
              <a:gd name="connsiteY74" fmla="*/ 75338 h 4297250"/>
              <a:gd name="connsiteX75" fmla="*/ 2742291 w 3619883"/>
              <a:gd name="connsiteY75" fmla="*/ 92282 h 4297250"/>
              <a:gd name="connsiteX76" fmla="*/ 2851974 w 3619883"/>
              <a:gd name="connsiteY76" fmla="*/ 109227 h 4297250"/>
              <a:gd name="connsiteX77" fmla="*/ 2907643 w 3619883"/>
              <a:gd name="connsiteY77" fmla="*/ 100020 h 4297250"/>
              <a:gd name="connsiteX78" fmla="*/ 2944022 w 3619883"/>
              <a:gd name="connsiteY78" fmla="*/ 30853 h 4297250"/>
              <a:gd name="connsiteX79" fmla="*/ 3022289 w 3619883"/>
              <a:gd name="connsiteY79" fmla="*/ 10893 h 4297250"/>
              <a:gd name="connsiteX80" fmla="*/ 3054807 w 3619883"/>
              <a:gd name="connsiteY80" fmla="*/ 24226 h 4297250"/>
              <a:gd name="connsiteX81" fmla="*/ 3141892 w 3619883"/>
              <a:gd name="connsiteY81" fmla="*/ 51925 h 4297250"/>
              <a:gd name="connsiteX82" fmla="*/ 3185711 w 3619883"/>
              <a:gd name="connsiteY82" fmla="*/ 59881 h 4297250"/>
              <a:gd name="connsiteX83" fmla="*/ 3219056 w 3619883"/>
              <a:gd name="connsiteY83" fmla="*/ 55536 h 4297250"/>
              <a:gd name="connsiteX84" fmla="*/ 3263425 w 3619883"/>
              <a:gd name="connsiteY84" fmla="*/ 51706 h 4297250"/>
              <a:gd name="connsiteX85" fmla="*/ 3296219 w 3619883"/>
              <a:gd name="connsiteY85" fmla="*/ 59147 h 4297250"/>
              <a:gd name="connsiteX86" fmla="*/ 3319094 w 3619883"/>
              <a:gd name="connsiteY86" fmla="*/ 42500 h 4297250"/>
              <a:gd name="connsiteX87" fmla="*/ 3420511 w 3619883"/>
              <a:gd name="connsiteY87" fmla="*/ 0 h 4297250"/>
              <a:gd name="connsiteX88" fmla="*/ 3453305 w 3619883"/>
              <a:gd name="connsiteY88" fmla="*/ 7440 h 4297250"/>
              <a:gd name="connsiteX89" fmla="*/ 3496571 w 3619883"/>
              <a:gd name="connsiteY89" fmla="*/ 27182 h 4297250"/>
              <a:gd name="connsiteX90" fmla="*/ 3602117 w 3619883"/>
              <a:gd name="connsiteY90" fmla="*/ 132521 h 4297250"/>
              <a:gd name="connsiteX91" fmla="*/ 3619883 w 3619883"/>
              <a:gd name="connsiteY91" fmla="*/ 140049 h 4297250"/>
              <a:gd name="connsiteX92" fmla="*/ 3619883 w 3619883"/>
              <a:gd name="connsiteY9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961020 w 3619883"/>
              <a:gd name="connsiteY19" fmla="*/ 4128157 h 4297250"/>
              <a:gd name="connsiteX20" fmla="*/ 871024 w 3619883"/>
              <a:gd name="connsiteY20" fmla="*/ 4128157 h 4297250"/>
              <a:gd name="connsiteX21" fmla="*/ 829432 w 3619883"/>
              <a:gd name="connsiteY21" fmla="*/ 4275461 h 4297250"/>
              <a:gd name="connsiteX22" fmla="*/ 611484 w 3619883"/>
              <a:gd name="connsiteY22" fmla="*/ 4275461 h 4297250"/>
              <a:gd name="connsiteX23" fmla="*/ 621247 w 3619883"/>
              <a:gd name="connsiteY23" fmla="*/ 4128157 h 4297250"/>
              <a:gd name="connsiteX24" fmla="*/ 650062 w 3619883"/>
              <a:gd name="connsiteY24" fmla="*/ 4128157 h 4297250"/>
              <a:gd name="connsiteX25" fmla="*/ 650062 w 3619883"/>
              <a:gd name="connsiteY25" fmla="*/ 3951392 h 4297250"/>
              <a:gd name="connsiteX26" fmla="*/ 472277 w 3619883"/>
              <a:gd name="connsiteY26" fmla="*/ 3951392 h 4297250"/>
              <a:gd name="connsiteX27" fmla="*/ 472277 w 3619883"/>
              <a:gd name="connsiteY27" fmla="*/ 4128157 h 4297250"/>
              <a:gd name="connsiteX28" fmla="*/ 522650 w 3619883"/>
              <a:gd name="connsiteY28" fmla="*/ 4128157 h 4297250"/>
              <a:gd name="connsiteX29" fmla="*/ 573998 w 3619883"/>
              <a:gd name="connsiteY29" fmla="*/ 4275461 h 4297250"/>
              <a:gd name="connsiteX30" fmla="*/ 336164 w 3619883"/>
              <a:gd name="connsiteY30" fmla="*/ 4275461 h 4297250"/>
              <a:gd name="connsiteX31" fmla="*/ 294572 w 3619883"/>
              <a:gd name="connsiteY31" fmla="*/ 4128157 h 4297250"/>
              <a:gd name="connsiteX32" fmla="*/ 339106 w 3619883"/>
              <a:gd name="connsiteY32" fmla="*/ 4128157 h 4297250"/>
              <a:gd name="connsiteX33" fmla="*/ 339106 w 3619883"/>
              <a:gd name="connsiteY33" fmla="*/ 3951392 h 4297250"/>
              <a:gd name="connsiteX34" fmla="*/ 161321 w 3619883"/>
              <a:gd name="connsiteY34" fmla="*/ 3951392 h 4297250"/>
              <a:gd name="connsiteX35" fmla="*/ 161321 w 3619883"/>
              <a:gd name="connsiteY35" fmla="*/ 4128157 h 4297250"/>
              <a:gd name="connsiteX36" fmla="*/ 230914 w 3619883"/>
              <a:gd name="connsiteY36" fmla="*/ 4128157 h 4297250"/>
              <a:gd name="connsiteX37" fmla="*/ 189322 w 3619883"/>
              <a:gd name="connsiteY37" fmla="*/ 4275461 h 4297250"/>
              <a:gd name="connsiteX38" fmla="*/ 0 w 3619883"/>
              <a:gd name="connsiteY38" fmla="*/ 4275461 h 4297250"/>
              <a:gd name="connsiteX39" fmla="*/ 0 w 3619883"/>
              <a:gd name="connsiteY39" fmla="*/ 42229 h 4297250"/>
              <a:gd name="connsiteX40" fmla="*/ 42464 w 3619883"/>
              <a:gd name="connsiteY40" fmla="*/ 40518 h 4297250"/>
              <a:gd name="connsiteX41" fmla="*/ 137733 w 3619883"/>
              <a:gd name="connsiteY41" fmla="*/ 35355 h 4297250"/>
              <a:gd name="connsiteX42" fmla="*/ 270565 w 3619883"/>
              <a:gd name="connsiteY42" fmla="*/ 29759 h 4297250"/>
              <a:gd name="connsiteX43" fmla="*/ 479734 w 3619883"/>
              <a:gd name="connsiteY43" fmla="*/ 45455 h 4297250"/>
              <a:gd name="connsiteX44" fmla="*/ 524103 w 3619883"/>
              <a:gd name="connsiteY44" fmla="*/ 41625 h 4297250"/>
              <a:gd name="connsiteX45" fmla="*/ 624416 w 3619883"/>
              <a:gd name="connsiteY45" fmla="*/ 22696 h 4297250"/>
              <a:gd name="connsiteX46" fmla="*/ 657762 w 3619883"/>
              <a:gd name="connsiteY46" fmla="*/ 18351 h 4297250"/>
              <a:gd name="connsiteX47" fmla="*/ 690557 w 3619883"/>
              <a:gd name="connsiteY47" fmla="*/ 25792 h 4297250"/>
              <a:gd name="connsiteX48" fmla="*/ 745123 w 3619883"/>
              <a:gd name="connsiteY48" fmla="*/ 40157 h 4297250"/>
              <a:gd name="connsiteX49" fmla="*/ 789493 w 3619883"/>
              <a:gd name="connsiteY49" fmla="*/ 36327 h 4297250"/>
              <a:gd name="connsiteX50" fmla="*/ 854255 w 3619883"/>
              <a:gd name="connsiteY50" fmla="*/ 68887 h 4297250"/>
              <a:gd name="connsiteX51" fmla="*/ 897520 w 3619883"/>
              <a:gd name="connsiteY51" fmla="*/ 88629 h 4297250"/>
              <a:gd name="connsiteX52" fmla="*/ 940510 w 3619883"/>
              <a:gd name="connsiteY52" fmla="*/ 114265 h 4297250"/>
              <a:gd name="connsiteX53" fmla="*/ 1082712 w 3619883"/>
              <a:gd name="connsiteY53" fmla="*/ 144543 h 4297250"/>
              <a:gd name="connsiteX54" fmla="*/ 1205348 w 3619883"/>
              <a:gd name="connsiteY54" fmla="*/ 120753 h 4297250"/>
              <a:gd name="connsiteX55" fmla="*/ 1271764 w 3619883"/>
              <a:gd name="connsiteY55" fmla="*/ 117956 h 4297250"/>
              <a:gd name="connsiteX56" fmla="*/ 1315583 w 3619883"/>
              <a:gd name="connsiteY56" fmla="*/ 125912 h 4297250"/>
              <a:gd name="connsiteX57" fmla="*/ 1359125 w 3619883"/>
              <a:gd name="connsiteY57" fmla="*/ 139761 h 4297250"/>
              <a:gd name="connsiteX58" fmla="*/ 1391919 w 3619883"/>
              <a:gd name="connsiteY58" fmla="*/ 147202 h 4297250"/>
              <a:gd name="connsiteX59" fmla="*/ 1436563 w 3619883"/>
              <a:gd name="connsiteY59" fmla="*/ 137480 h 4297250"/>
              <a:gd name="connsiteX60" fmla="*/ 1471566 w 3619883"/>
              <a:gd name="connsiteY60" fmla="*/ 97777 h 4297250"/>
              <a:gd name="connsiteX61" fmla="*/ 1505739 w 3619883"/>
              <a:gd name="connsiteY61" fmla="*/ 75753 h 4297250"/>
              <a:gd name="connsiteX62" fmla="*/ 1590891 w 3619883"/>
              <a:gd name="connsiteY62" fmla="*/ 144702 h 4297250"/>
              <a:gd name="connsiteX63" fmla="*/ 1625616 w 3619883"/>
              <a:gd name="connsiteY63" fmla="*/ 110893 h 4297250"/>
              <a:gd name="connsiteX64" fmla="*/ 1658964 w 3619883"/>
              <a:gd name="connsiteY64" fmla="*/ 106547 h 4297250"/>
              <a:gd name="connsiteX65" fmla="*/ 1746598 w 3619883"/>
              <a:gd name="connsiteY65" fmla="*/ 122460 h 4297250"/>
              <a:gd name="connsiteX66" fmla="*/ 1811913 w 3619883"/>
              <a:gd name="connsiteY66" fmla="*/ 143234 h 4297250"/>
              <a:gd name="connsiteX67" fmla="*/ 1856557 w 3619883"/>
              <a:gd name="connsiteY67" fmla="*/ 133511 h 4297250"/>
              <a:gd name="connsiteX68" fmla="*/ 2066003 w 3619883"/>
              <a:gd name="connsiteY68" fmla="*/ 143313 h 4297250"/>
              <a:gd name="connsiteX69" fmla="*/ 2177615 w 3619883"/>
              <a:gd name="connsiteY69" fmla="*/ 119007 h 4297250"/>
              <a:gd name="connsiteX70" fmla="*/ 2255883 w 3619883"/>
              <a:gd name="connsiteY70" fmla="*/ 99047 h 4297250"/>
              <a:gd name="connsiteX71" fmla="*/ 2344622 w 3619883"/>
              <a:gd name="connsiteY71" fmla="*/ 91388 h 4297250"/>
              <a:gd name="connsiteX72" fmla="*/ 2455682 w 3619883"/>
              <a:gd name="connsiteY72" fmla="*/ 78869 h 4297250"/>
              <a:gd name="connsiteX73" fmla="*/ 2632609 w 3619883"/>
              <a:gd name="connsiteY73" fmla="*/ 75338 h 4297250"/>
              <a:gd name="connsiteX74" fmla="*/ 2742291 w 3619883"/>
              <a:gd name="connsiteY74" fmla="*/ 92282 h 4297250"/>
              <a:gd name="connsiteX75" fmla="*/ 2851974 w 3619883"/>
              <a:gd name="connsiteY75" fmla="*/ 109227 h 4297250"/>
              <a:gd name="connsiteX76" fmla="*/ 2907643 w 3619883"/>
              <a:gd name="connsiteY76" fmla="*/ 100020 h 4297250"/>
              <a:gd name="connsiteX77" fmla="*/ 2944022 w 3619883"/>
              <a:gd name="connsiteY77" fmla="*/ 30853 h 4297250"/>
              <a:gd name="connsiteX78" fmla="*/ 3022289 w 3619883"/>
              <a:gd name="connsiteY78" fmla="*/ 10893 h 4297250"/>
              <a:gd name="connsiteX79" fmla="*/ 3054807 w 3619883"/>
              <a:gd name="connsiteY79" fmla="*/ 24226 h 4297250"/>
              <a:gd name="connsiteX80" fmla="*/ 3141892 w 3619883"/>
              <a:gd name="connsiteY80" fmla="*/ 51925 h 4297250"/>
              <a:gd name="connsiteX81" fmla="*/ 3185711 w 3619883"/>
              <a:gd name="connsiteY81" fmla="*/ 59881 h 4297250"/>
              <a:gd name="connsiteX82" fmla="*/ 3219056 w 3619883"/>
              <a:gd name="connsiteY82" fmla="*/ 55536 h 4297250"/>
              <a:gd name="connsiteX83" fmla="*/ 3263425 w 3619883"/>
              <a:gd name="connsiteY83" fmla="*/ 51706 h 4297250"/>
              <a:gd name="connsiteX84" fmla="*/ 3296219 w 3619883"/>
              <a:gd name="connsiteY84" fmla="*/ 59147 h 4297250"/>
              <a:gd name="connsiteX85" fmla="*/ 3319094 w 3619883"/>
              <a:gd name="connsiteY85" fmla="*/ 42500 h 4297250"/>
              <a:gd name="connsiteX86" fmla="*/ 3420511 w 3619883"/>
              <a:gd name="connsiteY86" fmla="*/ 0 h 4297250"/>
              <a:gd name="connsiteX87" fmla="*/ 3453305 w 3619883"/>
              <a:gd name="connsiteY87" fmla="*/ 7440 h 4297250"/>
              <a:gd name="connsiteX88" fmla="*/ 3496571 w 3619883"/>
              <a:gd name="connsiteY88" fmla="*/ 27182 h 4297250"/>
              <a:gd name="connsiteX89" fmla="*/ 3602117 w 3619883"/>
              <a:gd name="connsiteY89" fmla="*/ 132521 h 4297250"/>
              <a:gd name="connsiteX90" fmla="*/ 3619883 w 3619883"/>
              <a:gd name="connsiteY90" fmla="*/ 140049 h 4297250"/>
              <a:gd name="connsiteX91" fmla="*/ 3619883 w 3619883"/>
              <a:gd name="connsiteY9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871024 w 3619883"/>
              <a:gd name="connsiteY19" fmla="*/ 4128157 h 4297250"/>
              <a:gd name="connsiteX20" fmla="*/ 829432 w 3619883"/>
              <a:gd name="connsiteY20" fmla="*/ 4275461 h 4297250"/>
              <a:gd name="connsiteX21" fmla="*/ 611484 w 3619883"/>
              <a:gd name="connsiteY21" fmla="*/ 4275461 h 4297250"/>
              <a:gd name="connsiteX22" fmla="*/ 621247 w 3619883"/>
              <a:gd name="connsiteY22" fmla="*/ 4128157 h 4297250"/>
              <a:gd name="connsiteX23" fmla="*/ 650062 w 3619883"/>
              <a:gd name="connsiteY23" fmla="*/ 4128157 h 4297250"/>
              <a:gd name="connsiteX24" fmla="*/ 650062 w 3619883"/>
              <a:gd name="connsiteY24" fmla="*/ 3951392 h 4297250"/>
              <a:gd name="connsiteX25" fmla="*/ 472277 w 3619883"/>
              <a:gd name="connsiteY25" fmla="*/ 3951392 h 4297250"/>
              <a:gd name="connsiteX26" fmla="*/ 472277 w 3619883"/>
              <a:gd name="connsiteY26" fmla="*/ 4128157 h 4297250"/>
              <a:gd name="connsiteX27" fmla="*/ 522650 w 3619883"/>
              <a:gd name="connsiteY27" fmla="*/ 4128157 h 4297250"/>
              <a:gd name="connsiteX28" fmla="*/ 573998 w 3619883"/>
              <a:gd name="connsiteY28" fmla="*/ 4275461 h 4297250"/>
              <a:gd name="connsiteX29" fmla="*/ 336164 w 3619883"/>
              <a:gd name="connsiteY29" fmla="*/ 4275461 h 4297250"/>
              <a:gd name="connsiteX30" fmla="*/ 294572 w 3619883"/>
              <a:gd name="connsiteY30" fmla="*/ 4128157 h 4297250"/>
              <a:gd name="connsiteX31" fmla="*/ 339106 w 3619883"/>
              <a:gd name="connsiteY31" fmla="*/ 4128157 h 4297250"/>
              <a:gd name="connsiteX32" fmla="*/ 339106 w 3619883"/>
              <a:gd name="connsiteY32" fmla="*/ 3951392 h 4297250"/>
              <a:gd name="connsiteX33" fmla="*/ 161321 w 3619883"/>
              <a:gd name="connsiteY33" fmla="*/ 3951392 h 4297250"/>
              <a:gd name="connsiteX34" fmla="*/ 161321 w 3619883"/>
              <a:gd name="connsiteY34" fmla="*/ 4128157 h 4297250"/>
              <a:gd name="connsiteX35" fmla="*/ 230914 w 3619883"/>
              <a:gd name="connsiteY35" fmla="*/ 4128157 h 4297250"/>
              <a:gd name="connsiteX36" fmla="*/ 189322 w 3619883"/>
              <a:gd name="connsiteY36" fmla="*/ 4275461 h 4297250"/>
              <a:gd name="connsiteX37" fmla="*/ 0 w 3619883"/>
              <a:gd name="connsiteY37" fmla="*/ 4275461 h 4297250"/>
              <a:gd name="connsiteX38" fmla="*/ 0 w 3619883"/>
              <a:gd name="connsiteY38" fmla="*/ 42229 h 4297250"/>
              <a:gd name="connsiteX39" fmla="*/ 42464 w 3619883"/>
              <a:gd name="connsiteY39" fmla="*/ 40518 h 4297250"/>
              <a:gd name="connsiteX40" fmla="*/ 137733 w 3619883"/>
              <a:gd name="connsiteY40" fmla="*/ 35355 h 4297250"/>
              <a:gd name="connsiteX41" fmla="*/ 270565 w 3619883"/>
              <a:gd name="connsiteY41" fmla="*/ 29759 h 4297250"/>
              <a:gd name="connsiteX42" fmla="*/ 479734 w 3619883"/>
              <a:gd name="connsiteY42" fmla="*/ 45455 h 4297250"/>
              <a:gd name="connsiteX43" fmla="*/ 524103 w 3619883"/>
              <a:gd name="connsiteY43" fmla="*/ 41625 h 4297250"/>
              <a:gd name="connsiteX44" fmla="*/ 624416 w 3619883"/>
              <a:gd name="connsiteY44" fmla="*/ 22696 h 4297250"/>
              <a:gd name="connsiteX45" fmla="*/ 657762 w 3619883"/>
              <a:gd name="connsiteY45" fmla="*/ 18351 h 4297250"/>
              <a:gd name="connsiteX46" fmla="*/ 690557 w 3619883"/>
              <a:gd name="connsiteY46" fmla="*/ 25792 h 4297250"/>
              <a:gd name="connsiteX47" fmla="*/ 745123 w 3619883"/>
              <a:gd name="connsiteY47" fmla="*/ 40157 h 4297250"/>
              <a:gd name="connsiteX48" fmla="*/ 789493 w 3619883"/>
              <a:gd name="connsiteY48" fmla="*/ 36327 h 4297250"/>
              <a:gd name="connsiteX49" fmla="*/ 854255 w 3619883"/>
              <a:gd name="connsiteY49" fmla="*/ 68887 h 4297250"/>
              <a:gd name="connsiteX50" fmla="*/ 897520 w 3619883"/>
              <a:gd name="connsiteY50" fmla="*/ 88629 h 4297250"/>
              <a:gd name="connsiteX51" fmla="*/ 940510 w 3619883"/>
              <a:gd name="connsiteY51" fmla="*/ 114265 h 4297250"/>
              <a:gd name="connsiteX52" fmla="*/ 1082712 w 3619883"/>
              <a:gd name="connsiteY52" fmla="*/ 144543 h 4297250"/>
              <a:gd name="connsiteX53" fmla="*/ 1205348 w 3619883"/>
              <a:gd name="connsiteY53" fmla="*/ 120753 h 4297250"/>
              <a:gd name="connsiteX54" fmla="*/ 1271764 w 3619883"/>
              <a:gd name="connsiteY54" fmla="*/ 117956 h 4297250"/>
              <a:gd name="connsiteX55" fmla="*/ 1315583 w 3619883"/>
              <a:gd name="connsiteY55" fmla="*/ 125912 h 4297250"/>
              <a:gd name="connsiteX56" fmla="*/ 1359125 w 3619883"/>
              <a:gd name="connsiteY56" fmla="*/ 139761 h 4297250"/>
              <a:gd name="connsiteX57" fmla="*/ 1391919 w 3619883"/>
              <a:gd name="connsiteY57" fmla="*/ 147202 h 4297250"/>
              <a:gd name="connsiteX58" fmla="*/ 1436563 w 3619883"/>
              <a:gd name="connsiteY58" fmla="*/ 137480 h 4297250"/>
              <a:gd name="connsiteX59" fmla="*/ 1471566 w 3619883"/>
              <a:gd name="connsiteY59" fmla="*/ 97777 h 4297250"/>
              <a:gd name="connsiteX60" fmla="*/ 1505739 w 3619883"/>
              <a:gd name="connsiteY60" fmla="*/ 75753 h 4297250"/>
              <a:gd name="connsiteX61" fmla="*/ 1590891 w 3619883"/>
              <a:gd name="connsiteY61" fmla="*/ 144702 h 4297250"/>
              <a:gd name="connsiteX62" fmla="*/ 1625616 w 3619883"/>
              <a:gd name="connsiteY62" fmla="*/ 110893 h 4297250"/>
              <a:gd name="connsiteX63" fmla="*/ 1658964 w 3619883"/>
              <a:gd name="connsiteY63" fmla="*/ 106547 h 4297250"/>
              <a:gd name="connsiteX64" fmla="*/ 1746598 w 3619883"/>
              <a:gd name="connsiteY64" fmla="*/ 122460 h 4297250"/>
              <a:gd name="connsiteX65" fmla="*/ 1811913 w 3619883"/>
              <a:gd name="connsiteY65" fmla="*/ 143234 h 4297250"/>
              <a:gd name="connsiteX66" fmla="*/ 1856557 w 3619883"/>
              <a:gd name="connsiteY66" fmla="*/ 133511 h 4297250"/>
              <a:gd name="connsiteX67" fmla="*/ 2066003 w 3619883"/>
              <a:gd name="connsiteY67" fmla="*/ 143313 h 4297250"/>
              <a:gd name="connsiteX68" fmla="*/ 2177615 w 3619883"/>
              <a:gd name="connsiteY68" fmla="*/ 119007 h 4297250"/>
              <a:gd name="connsiteX69" fmla="*/ 2255883 w 3619883"/>
              <a:gd name="connsiteY69" fmla="*/ 99047 h 4297250"/>
              <a:gd name="connsiteX70" fmla="*/ 2344622 w 3619883"/>
              <a:gd name="connsiteY70" fmla="*/ 91388 h 4297250"/>
              <a:gd name="connsiteX71" fmla="*/ 2455682 w 3619883"/>
              <a:gd name="connsiteY71" fmla="*/ 78869 h 4297250"/>
              <a:gd name="connsiteX72" fmla="*/ 2632609 w 3619883"/>
              <a:gd name="connsiteY72" fmla="*/ 75338 h 4297250"/>
              <a:gd name="connsiteX73" fmla="*/ 2742291 w 3619883"/>
              <a:gd name="connsiteY73" fmla="*/ 92282 h 4297250"/>
              <a:gd name="connsiteX74" fmla="*/ 2851974 w 3619883"/>
              <a:gd name="connsiteY74" fmla="*/ 109227 h 4297250"/>
              <a:gd name="connsiteX75" fmla="*/ 2907643 w 3619883"/>
              <a:gd name="connsiteY75" fmla="*/ 100020 h 4297250"/>
              <a:gd name="connsiteX76" fmla="*/ 2944022 w 3619883"/>
              <a:gd name="connsiteY76" fmla="*/ 30853 h 4297250"/>
              <a:gd name="connsiteX77" fmla="*/ 3022289 w 3619883"/>
              <a:gd name="connsiteY77" fmla="*/ 10893 h 4297250"/>
              <a:gd name="connsiteX78" fmla="*/ 3054807 w 3619883"/>
              <a:gd name="connsiteY78" fmla="*/ 24226 h 4297250"/>
              <a:gd name="connsiteX79" fmla="*/ 3141892 w 3619883"/>
              <a:gd name="connsiteY79" fmla="*/ 51925 h 4297250"/>
              <a:gd name="connsiteX80" fmla="*/ 3185711 w 3619883"/>
              <a:gd name="connsiteY80" fmla="*/ 59881 h 4297250"/>
              <a:gd name="connsiteX81" fmla="*/ 3219056 w 3619883"/>
              <a:gd name="connsiteY81" fmla="*/ 55536 h 4297250"/>
              <a:gd name="connsiteX82" fmla="*/ 3263425 w 3619883"/>
              <a:gd name="connsiteY82" fmla="*/ 51706 h 4297250"/>
              <a:gd name="connsiteX83" fmla="*/ 3296219 w 3619883"/>
              <a:gd name="connsiteY83" fmla="*/ 59147 h 4297250"/>
              <a:gd name="connsiteX84" fmla="*/ 3319094 w 3619883"/>
              <a:gd name="connsiteY84" fmla="*/ 42500 h 4297250"/>
              <a:gd name="connsiteX85" fmla="*/ 3420511 w 3619883"/>
              <a:gd name="connsiteY85" fmla="*/ 0 h 4297250"/>
              <a:gd name="connsiteX86" fmla="*/ 3453305 w 3619883"/>
              <a:gd name="connsiteY86" fmla="*/ 7440 h 4297250"/>
              <a:gd name="connsiteX87" fmla="*/ 3496571 w 3619883"/>
              <a:gd name="connsiteY87" fmla="*/ 27182 h 4297250"/>
              <a:gd name="connsiteX88" fmla="*/ 3602117 w 3619883"/>
              <a:gd name="connsiteY88" fmla="*/ 132521 h 4297250"/>
              <a:gd name="connsiteX89" fmla="*/ 3619883 w 3619883"/>
              <a:gd name="connsiteY89" fmla="*/ 140049 h 4297250"/>
              <a:gd name="connsiteX90" fmla="*/ 3619883 w 3619883"/>
              <a:gd name="connsiteY9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829432 w 3619883"/>
              <a:gd name="connsiteY19" fmla="*/ 4275461 h 4297250"/>
              <a:gd name="connsiteX20" fmla="*/ 611484 w 3619883"/>
              <a:gd name="connsiteY20" fmla="*/ 4275461 h 4297250"/>
              <a:gd name="connsiteX21" fmla="*/ 621247 w 3619883"/>
              <a:gd name="connsiteY21" fmla="*/ 4128157 h 4297250"/>
              <a:gd name="connsiteX22" fmla="*/ 650062 w 3619883"/>
              <a:gd name="connsiteY22" fmla="*/ 4128157 h 4297250"/>
              <a:gd name="connsiteX23" fmla="*/ 650062 w 3619883"/>
              <a:gd name="connsiteY23" fmla="*/ 3951392 h 4297250"/>
              <a:gd name="connsiteX24" fmla="*/ 472277 w 3619883"/>
              <a:gd name="connsiteY24" fmla="*/ 3951392 h 4297250"/>
              <a:gd name="connsiteX25" fmla="*/ 472277 w 3619883"/>
              <a:gd name="connsiteY25" fmla="*/ 4128157 h 4297250"/>
              <a:gd name="connsiteX26" fmla="*/ 522650 w 3619883"/>
              <a:gd name="connsiteY26" fmla="*/ 4128157 h 4297250"/>
              <a:gd name="connsiteX27" fmla="*/ 573998 w 3619883"/>
              <a:gd name="connsiteY27" fmla="*/ 4275461 h 4297250"/>
              <a:gd name="connsiteX28" fmla="*/ 336164 w 3619883"/>
              <a:gd name="connsiteY28" fmla="*/ 4275461 h 4297250"/>
              <a:gd name="connsiteX29" fmla="*/ 294572 w 3619883"/>
              <a:gd name="connsiteY29" fmla="*/ 4128157 h 4297250"/>
              <a:gd name="connsiteX30" fmla="*/ 339106 w 3619883"/>
              <a:gd name="connsiteY30" fmla="*/ 4128157 h 4297250"/>
              <a:gd name="connsiteX31" fmla="*/ 339106 w 3619883"/>
              <a:gd name="connsiteY31" fmla="*/ 3951392 h 4297250"/>
              <a:gd name="connsiteX32" fmla="*/ 161321 w 3619883"/>
              <a:gd name="connsiteY32" fmla="*/ 3951392 h 4297250"/>
              <a:gd name="connsiteX33" fmla="*/ 161321 w 3619883"/>
              <a:gd name="connsiteY33" fmla="*/ 4128157 h 4297250"/>
              <a:gd name="connsiteX34" fmla="*/ 230914 w 3619883"/>
              <a:gd name="connsiteY34" fmla="*/ 4128157 h 4297250"/>
              <a:gd name="connsiteX35" fmla="*/ 189322 w 3619883"/>
              <a:gd name="connsiteY35" fmla="*/ 4275461 h 4297250"/>
              <a:gd name="connsiteX36" fmla="*/ 0 w 3619883"/>
              <a:gd name="connsiteY36" fmla="*/ 4275461 h 4297250"/>
              <a:gd name="connsiteX37" fmla="*/ 0 w 3619883"/>
              <a:gd name="connsiteY37" fmla="*/ 42229 h 4297250"/>
              <a:gd name="connsiteX38" fmla="*/ 42464 w 3619883"/>
              <a:gd name="connsiteY38" fmla="*/ 40518 h 4297250"/>
              <a:gd name="connsiteX39" fmla="*/ 137733 w 3619883"/>
              <a:gd name="connsiteY39" fmla="*/ 35355 h 4297250"/>
              <a:gd name="connsiteX40" fmla="*/ 270565 w 3619883"/>
              <a:gd name="connsiteY40" fmla="*/ 29759 h 4297250"/>
              <a:gd name="connsiteX41" fmla="*/ 479734 w 3619883"/>
              <a:gd name="connsiteY41" fmla="*/ 45455 h 4297250"/>
              <a:gd name="connsiteX42" fmla="*/ 524103 w 3619883"/>
              <a:gd name="connsiteY42" fmla="*/ 41625 h 4297250"/>
              <a:gd name="connsiteX43" fmla="*/ 624416 w 3619883"/>
              <a:gd name="connsiteY43" fmla="*/ 22696 h 4297250"/>
              <a:gd name="connsiteX44" fmla="*/ 657762 w 3619883"/>
              <a:gd name="connsiteY44" fmla="*/ 18351 h 4297250"/>
              <a:gd name="connsiteX45" fmla="*/ 690557 w 3619883"/>
              <a:gd name="connsiteY45" fmla="*/ 25792 h 4297250"/>
              <a:gd name="connsiteX46" fmla="*/ 745123 w 3619883"/>
              <a:gd name="connsiteY46" fmla="*/ 40157 h 4297250"/>
              <a:gd name="connsiteX47" fmla="*/ 789493 w 3619883"/>
              <a:gd name="connsiteY47" fmla="*/ 36327 h 4297250"/>
              <a:gd name="connsiteX48" fmla="*/ 854255 w 3619883"/>
              <a:gd name="connsiteY48" fmla="*/ 68887 h 4297250"/>
              <a:gd name="connsiteX49" fmla="*/ 897520 w 3619883"/>
              <a:gd name="connsiteY49" fmla="*/ 88629 h 4297250"/>
              <a:gd name="connsiteX50" fmla="*/ 940510 w 3619883"/>
              <a:gd name="connsiteY50" fmla="*/ 114265 h 4297250"/>
              <a:gd name="connsiteX51" fmla="*/ 1082712 w 3619883"/>
              <a:gd name="connsiteY51" fmla="*/ 144543 h 4297250"/>
              <a:gd name="connsiteX52" fmla="*/ 1205348 w 3619883"/>
              <a:gd name="connsiteY52" fmla="*/ 120753 h 4297250"/>
              <a:gd name="connsiteX53" fmla="*/ 1271764 w 3619883"/>
              <a:gd name="connsiteY53" fmla="*/ 117956 h 4297250"/>
              <a:gd name="connsiteX54" fmla="*/ 1315583 w 3619883"/>
              <a:gd name="connsiteY54" fmla="*/ 125912 h 4297250"/>
              <a:gd name="connsiteX55" fmla="*/ 1359125 w 3619883"/>
              <a:gd name="connsiteY55" fmla="*/ 139761 h 4297250"/>
              <a:gd name="connsiteX56" fmla="*/ 1391919 w 3619883"/>
              <a:gd name="connsiteY56" fmla="*/ 147202 h 4297250"/>
              <a:gd name="connsiteX57" fmla="*/ 1436563 w 3619883"/>
              <a:gd name="connsiteY57" fmla="*/ 137480 h 4297250"/>
              <a:gd name="connsiteX58" fmla="*/ 1471566 w 3619883"/>
              <a:gd name="connsiteY58" fmla="*/ 97777 h 4297250"/>
              <a:gd name="connsiteX59" fmla="*/ 1505739 w 3619883"/>
              <a:gd name="connsiteY59" fmla="*/ 75753 h 4297250"/>
              <a:gd name="connsiteX60" fmla="*/ 1590891 w 3619883"/>
              <a:gd name="connsiteY60" fmla="*/ 144702 h 4297250"/>
              <a:gd name="connsiteX61" fmla="*/ 1625616 w 3619883"/>
              <a:gd name="connsiteY61" fmla="*/ 110893 h 4297250"/>
              <a:gd name="connsiteX62" fmla="*/ 1658964 w 3619883"/>
              <a:gd name="connsiteY62" fmla="*/ 106547 h 4297250"/>
              <a:gd name="connsiteX63" fmla="*/ 1746598 w 3619883"/>
              <a:gd name="connsiteY63" fmla="*/ 122460 h 4297250"/>
              <a:gd name="connsiteX64" fmla="*/ 1811913 w 3619883"/>
              <a:gd name="connsiteY64" fmla="*/ 143234 h 4297250"/>
              <a:gd name="connsiteX65" fmla="*/ 1856557 w 3619883"/>
              <a:gd name="connsiteY65" fmla="*/ 133511 h 4297250"/>
              <a:gd name="connsiteX66" fmla="*/ 2066003 w 3619883"/>
              <a:gd name="connsiteY66" fmla="*/ 143313 h 4297250"/>
              <a:gd name="connsiteX67" fmla="*/ 2177615 w 3619883"/>
              <a:gd name="connsiteY67" fmla="*/ 119007 h 4297250"/>
              <a:gd name="connsiteX68" fmla="*/ 2255883 w 3619883"/>
              <a:gd name="connsiteY68" fmla="*/ 99047 h 4297250"/>
              <a:gd name="connsiteX69" fmla="*/ 2344622 w 3619883"/>
              <a:gd name="connsiteY69" fmla="*/ 91388 h 4297250"/>
              <a:gd name="connsiteX70" fmla="*/ 2455682 w 3619883"/>
              <a:gd name="connsiteY70" fmla="*/ 78869 h 4297250"/>
              <a:gd name="connsiteX71" fmla="*/ 2632609 w 3619883"/>
              <a:gd name="connsiteY71" fmla="*/ 75338 h 4297250"/>
              <a:gd name="connsiteX72" fmla="*/ 2742291 w 3619883"/>
              <a:gd name="connsiteY72" fmla="*/ 92282 h 4297250"/>
              <a:gd name="connsiteX73" fmla="*/ 2851974 w 3619883"/>
              <a:gd name="connsiteY73" fmla="*/ 109227 h 4297250"/>
              <a:gd name="connsiteX74" fmla="*/ 2907643 w 3619883"/>
              <a:gd name="connsiteY74" fmla="*/ 100020 h 4297250"/>
              <a:gd name="connsiteX75" fmla="*/ 2944022 w 3619883"/>
              <a:gd name="connsiteY75" fmla="*/ 30853 h 4297250"/>
              <a:gd name="connsiteX76" fmla="*/ 3022289 w 3619883"/>
              <a:gd name="connsiteY76" fmla="*/ 10893 h 4297250"/>
              <a:gd name="connsiteX77" fmla="*/ 3054807 w 3619883"/>
              <a:gd name="connsiteY77" fmla="*/ 24226 h 4297250"/>
              <a:gd name="connsiteX78" fmla="*/ 3141892 w 3619883"/>
              <a:gd name="connsiteY78" fmla="*/ 51925 h 4297250"/>
              <a:gd name="connsiteX79" fmla="*/ 3185711 w 3619883"/>
              <a:gd name="connsiteY79" fmla="*/ 59881 h 4297250"/>
              <a:gd name="connsiteX80" fmla="*/ 3219056 w 3619883"/>
              <a:gd name="connsiteY80" fmla="*/ 55536 h 4297250"/>
              <a:gd name="connsiteX81" fmla="*/ 3263425 w 3619883"/>
              <a:gd name="connsiteY81" fmla="*/ 51706 h 4297250"/>
              <a:gd name="connsiteX82" fmla="*/ 3296219 w 3619883"/>
              <a:gd name="connsiteY82" fmla="*/ 59147 h 4297250"/>
              <a:gd name="connsiteX83" fmla="*/ 3319094 w 3619883"/>
              <a:gd name="connsiteY83" fmla="*/ 42500 h 4297250"/>
              <a:gd name="connsiteX84" fmla="*/ 3420511 w 3619883"/>
              <a:gd name="connsiteY84" fmla="*/ 0 h 4297250"/>
              <a:gd name="connsiteX85" fmla="*/ 3453305 w 3619883"/>
              <a:gd name="connsiteY85" fmla="*/ 7440 h 4297250"/>
              <a:gd name="connsiteX86" fmla="*/ 3496571 w 3619883"/>
              <a:gd name="connsiteY86" fmla="*/ 27182 h 4297250"/>
              <a:gd name="connsiteX87" fmla="*/ 3602117 w 3619883"/>
              <a:gd name="connsiteY87" fmla="*/ 132521 h 4297250"/>
              <a:gd name="connsiteX88" fmla="*/ 3619883 w 3619883"/>
              <a:gd name="connsiteY88" fmla="*/ 140049 h 4297250"/>
              <a:gd name="connsiteX89" fmla="*/ 3619883 w 3619883"/>
              <a:gd name="connsiteY8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650062 w 3619883"/>
              <a:gd name="connsiteY22" fmla="*/ 3951392 h 4297250"/>
              <a:gd name="connsiteX23" fmla="*/ 472277 w 3619883"/>
              <a:gd name="connsiteY23" fmla="*/ 3951392 h 4297250"/>
              <a:gd name="connsiteX24" fmla="*/ 472277 w 3619883"/>
              <a:gd name="connsiteY24" fmla="*/ 4128157 h 4297250"/>
              <a:gd name="connsiteX25" fmla="*/ 522650 w 3619883"/>
              <a:gd name="connsiteY25" fmla="*/ 4128157 h 4297250"/>
              <a:gd name="connsiteX26" fmla="*/ 573998 w 3619883"/>
              <a:gd name="connsiteY26" fmla="*/ 4275461 h 4297250"/>
              <a:gd name="connsiteX27" fmla="*/ 336164 w 3619883"/>
              <a:gd name="connsiteY27" fmla="*/ 4275461 h 4297250"/>
              <a:gd name="connsiteX28" fmla="*/ 294572 w 3619883"/>
              <a:gd name="connsiteY28" fmla="*/ 4128157 h 4297250"/>
              <a:gd name="connsiteX29" fmla="*/ 339106 w 3619883"/>
              <a:gd name="connsiteY29" fmla="*/ 4128157 h 4297250"/>
              <a:gd name="connsiteX30" fmla="*/ 339106 w 3619883"/>
              <a:gd name="connsiteY30" fmla="*/ 3951392 h 4297250"/>
              <a:gd name="connsiteX31" fmla="*/ 161321 w 3619883"/>
              <a:gd name="connsiteY31" fmla="*/ 3951392 h 4297250"/>
              <a:gd name="connsiteX32" fmla="*/ 161321 w 3619883"/>
              <a:gd name="connsiteY32" fmla="*/ 4128157 h 4297250"/>
              <a:gd name="connsiteX33" fmla="*/ 230914 w 3619883"/>
              <a:gd name="connsiteY33" fmla="*/ 4128157 h 4297250"/>
              <a:gd name="connsiteX34" fmla="*/ 189322 w 3619883"/>
              <a:gd name="connsiteY34" fmla="*/ 4275461 h 4297250"/>
              <a:gd name="connsiteX35" fmla="*/ 0 w 3619883"/>
              <a:gd name="connsiteY35" fmla="*/ 4275461 h 4297250"/>
              <a:gd name="connsiteX36" fmla="*/ 0 w 3619883"/>
              <a:gd name="connsiteY36" fmla="*/ 42229 h 4297250"/>
              <a:gd name="connsiteX37" fmla="*/ 42464 w 3619883"/>
              <a:gd name="connsiteY37" fmla="*/ 40518 h 4297250"/>
              <a:gd name="connsiteX38" fmla="*/ 137733 w 3619883"/>
              <a:gd name="connsiteY38" fmla="*/ 35355 h 4297250"/>
              <a:gd name="connsiteX39" fmla="*/ 270565 w 3619883"/>
              <a:gd name="connsiteY39" fmla="*/ 29759 h 4297250"/>
              <a:gd name="connsiteX40" fmla="*/ 479734 w 3619883"/>
              <a:gd name="connsiteY40" fmla="*/ 45455 h 4297250"/>
              <a:gd name="connsiteX41" fmla="*/ 524103 w 3619883"/>
              <a:gd name="connsiteY41" fmla="*/ 41625 h 4297250"/>
              <a:gd name="connsiteX42" fmla="*/ 624416 w 3619883"/>
              <a:gd name="connsiteY42" fmla="*/ 22696 h 4297250"/>
              <a:gd name="connsiteX43" fmla="*/ 657762 w 3619883"/>
              <a:gd name="connsiteY43" fmla="*/ 18351 h 4297250"/>
              <a:gd name="connsiteX44" fmla="*/ 690557 w 3619883"/>
              <a:gd name="connsiteY44" fmla="*/ 25792 h 4297250"/>
              <a:gd name="connsiteX45" fmla="*/ 745123 w 3619883"/>
              <a:gd name="connsiteY45" fmla="*/ 40157 h 4297250"/>
              <a:gd name="connsiteX46" fmla="*/ 789493 w 3619883"/>
              <a:gd name="connsiteY46" fmla="*/ 36327 h 4297250"/>
              <a:gd name="connsiteX47" fmla="*/ 854255 w 3619883"/>
              <a:gd name="connsiteY47" fmla="*/ 68887 h 4297250"/>
              <a:gd name="connsiteX48" fmla="*/ 897520 w 3619883"/>
              <a:gd name="connsiteY48" fmla="*/ 88629 h 4297250"/>
              <a:gd name="connsiteX49" fmla="*/ 940510 w 3619883"/>
              <a:gd name="connsiteY49" fmla="*/ 114265 h 4297250"/>
              <a:gd name="connsiteX50" fmla="*/ 1082712 w 3619883"/>
              <a:gd name="connsiteY50" fmla="*/ 144543 h 4297250"/>
              <a:gd name="connsiteX51" fmla="*/ 1205348 w 3619883"/>
              <a:gd name="connsiteY51" fmla="*/ 120753 h 4297250"/>
              <a:gd name="connsiteX52" fmla="*/ 1271764 w 3619883"/>
              <a:gd name="connsiteY52" fmla="*/ 117956 h 4297250"/>
              <a:gd name="connsiteX53" fmla="*/ 1315583 w 3619883"/>
              <a:gd name="connsiteY53" fmla="*/ 125912 h 4297250"/>
              <a:gd name="connsiteX54" fmla="*/ 1359125 w 3619883"/>
              <a:gd name="connsiteY54" fmla="*/ 139761 h 4297250"/>
              <a:gd name="connsiteX55" fmla="*/ 1391919 w 3619883"/>
              <a:gd name="connsiteY55" fmla="*/ 147202 h 4297250"/>
              <a:gd name="connsiteX56" fmla="*/ 1436563 w 3619883"/>
              <a:gd name="connsiteY56" fmla="*/ 137480 h 4297250"/>
              <a:gd name="connsiteX57" fmla="*/ 1471566 w 3619883"/>
              <a:gd name="connsiteY57" fmla="*/ 97777 h 4297250"/>
              <a:gd name="connsiteX58" fmla="*/ 1505739 w 3619883"/>
              <a:gd name="connsiteY58" fmla="*/ 75753 h 4297250"/>
              <a:gd name="connsiteX59" fmla="*/ 1590891 w 3619883"/>
              <a:gd name="connsiteY59" fmla="*/ 144702 h 4297250"/>
              <a:gd name="connsiteX60" fmla="*/ 1625616 w 3619883"/>
              <a:gd name="connsiteY60" fmla="*/ 110893 h 4297250"/>
              <a:gd name="connsiteX61" fmla="*/ 1658964 w 3619883"/>
              <a:gd name="connsiteY61" fmla="*/ 106547 h 4297250"/>
              <a:gd name="connsiteX62" fmla="*/ 1746598 w 3619883"/>
              <a:gd name="connsiteY62" fmla="*/ 122460 h 4297250"/>
              <a:gd name="connsiteX63" fmla="*/ 1811913 w 3619883"/>
              <a:gd name="connsiteY63" fmla="*/ 143234 h 4297250"/>
              <a:gd name="connsiteX64" fmla="*/ 1856557 w 3619883"/>
              <a:gd name="connsiteY64" fmla="*/ 133511 h 4297250"/>
              <a:gd name="connsiteX65" fmla="*/ 2066003 w 3619883"/>
              <a:gd name="connsiteY65" fmla="*/ 143313 h 4297250"/>
              <a:gd name="connsiteX66" fmla="*/ 2177615 w 3619883"/>
              <a:gd name="connsiteY66" fmla="*/ 119007 h 4297250"/>
              <a:gd name="connsiteX67" fmla="*/ 2255883 w 3619883"/>
              <a:gd name="connsiteY67" fmla="*/ 99047 h 4297250"/>
              <a:gd name="connsiteX68" fmla="*/ 2344622 w 3619883"/>
              <a:gd name="connsiteY68" fmla="*/ 91388 h 4297250"/>
              <a:gd name="connsiteX69" fmla="*/ 2455682 w 3619883"/>
              <a:gd name="connsiteY69" fmla="*/ 78869 h 4297250"/>
              <a:gd name="connsiteX70" fmla="*/ 2632609 w 3619883"/>
              <a:gd name="connsiteY70" fmla="*/ 75338 h 4297250"/>
              <a:gd name="connsiteX71" fmla="*/ 2742291 w 3619883"/>
              <a:gd name="connsiteY71" fmla="*/ 92282 h 4297250"/>
              <a:gd name="connsiteX72" fmla="*/ 2851974 w 3619883"/>
              <a:gd name="connsiteY72" fmla="*/ 109227 h 4297250"/>
              <a:gd name="connsiteX73" fmla="*/ 2907643 w 3619883"/>
              <a:gd name="connsiteY73" fmla="*/ 100020 h 4297250"/>
              <a:gd name="connsiteX74" fmla="*/ 2944022 w 3619883"/>
              <a:gd name="connsiteY74" fmla="*/ 30853 h 4297250"/>
              <a:gd name="connsiteX75" fmla="*/ 3022289 w 3619883"/>
              <a:gd name="connsiteY75" fmla="*/ 10893 h 4297250"/>
              <a:gd name="connsiteX76" fmla="*/ 3054807 w 3619883"/>
              <a:gd name="connsiteY76" fmla="*/ 24226 h 4297250"/>
              <a:gd name="connsiteX77" fmla="*/ 3141892 w 3619883"/>
              <a:gd name="connsiteY77" fmla="*/ 51925 h 4297250"/>
              <a:gd name="connsiteX78" fmla="*/ 3185711 w 3619883"/>
              <a:gd name="connsiteY78" fmla="*/ 59881 h 4297250"/>
              <a:gd name="connsiteX79" fmla="*/ 3219056 w 3619883"/>
              <a:gd name="connsiteY79" fmla="*/ 55536 h 4297250"/>
              <a:gd name="connsiteX80" fmla="*/ 3263425 w 3619883"/>
              <a:gd name="connsiteY80" fmla="*/ 51706 h 4297250"/>
              <a:gd name="connsiteX81" fmla="*/ 3296219 w 3619883"/>
              <a:gd name="connsiteY81" fmla="*/ 59147 h 4297250"/>
              <a:gd name="connsiteX82" fmla="*/ 3319094 w 3619883"/>
              <a:gd name="connsiteY82" fmla="*/ 42500 h 4297250"/>
              <a:gd name="connsiteX83" fmla="*/ 3420511 w 3619883"/>
              <a:gd name="connsiteY83" fmla="*/ 0 h 4297250"/>
              <a:gd name="connsiteX84" fmla="*/ 3453305 w 3619883"/>
              <a:gd name="connsiteY84" fmla="*/ 7440 h 4297250"/>
              <a:gd name="connsiteX85" fmla="*/ 3496571 w 3619883"/>
              <a:gd name="connsiteY85" fmla="*/ 27182 h 4297250"/>
              <a:gd name="connsiteX86" fmla="*/ 3602117 w 3619883"/>
              <a:gd name="connsiteY86" fmla="*/ 132521 h 4297250"/>
              <a:gd name="connsiteX87" fmla="*/ 3619883 w 3619883"/>
              <a:gd name="connsiteY87" fmla="*/ 140049 h 4297250"/>
              <a:gd name="connsiteX88" fmla="*/ 3619883 w 3619883"/>
              <a:gd name="connsiteY8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472277 w 3619883"/>
              <a:gd name="connsiteY22" fmla="*/ 3951392 h 4297250"/>
              <a:gd name="connsiteX23" fmla="*/ 472277 w 3619883"/>
              <a:gd name="connsiteY23" fmla="*/ 4128157 h 4297250"/>
              <a:gd name="connsiteX24" fmla="*/ 522650 w 3619883"/>
              <a:gd name="connsiteY24" fmla="*/ 4128157 h 4297250"/>
              <a:gd name="connsiteX25" fmla="*/ 573998 w 3619883"/>
              <a:gd name="connsiteY25" fmla="*/ 4275461 h 4297250"/>
              <a:gd name="connsiteX26" fmla="*/ 336164 w 3619883"/>
              <a:gd name="connsiteY26" fmla="*/ 4275461 h 4297250"/>
              <a:gd name="connsiteX27" fmla="*/ 294572 w 3619883"/>
              <a:gd name="connsiteY27" fmla="*/ 4128157 h 4297250"/>
              <a:gd name="connsiteX28" fmla="*/ 339106 w 3619883"/>
              <a:gd name="connsiteY28" fmla="*/ 4128157 h 4297250"/>
              <a:gd name="connsiteX29" fmla="*/ 339106 w 3619883"/>
              <a:gd name="connsiteY29" fmla="*/ 3951392 h 4297250"/>
              <a:gd name="connsiteX30" fmla="*/ 161321 w 3619883"/>
              <a:gd name="connsiteY30" fmla="*/ 3951392 h 4297250"/>
              <a:gd name="connsiteX31" fmla="*/ 161321 w 3619883"/>
              <a:gd name="connsiteY31" fmla="*/ 4128157 h 4297250"/>
              <a:gd name="connsiteX32" fmla="*/ 230914 w 3619883"/>
              <a:gd name="connsiteY32" fmla="*/ 4128157 h 4297250"/>
              <a:gd name="connsiteX33" fmla="*/ 189322 w 3619883"/>
              <a:gd name="connsiteY33" fmla="*/ 4275461 h 4297250"/>
              <a:gd name="connsiteX34" fmla="*/ 0 w 3619883"/>
              <a:gd name="connsiteY34" fmla="*/ 4275461 h 4297250"/>
              <a:gd name="connsiteX35" fmla="*/ 0 w 3619883"/>
              <a:gd name="connsiteY35" fmla="*/ 42229 h 4297250"/>
              <a:gd name="connsiteX36" fmla="*/ 42464 w 3619883"/>
              <a:gd name="connsiteY36" fmla="*/ 40518 h 4297250"/>
              <a:gd name="connsiteX37" fmla="*/ 137733 w 3619883"/>
              <a:gd name="connsiteY37" fmla="*/ 35355 h 4297250"/>
              <a:gd name="connsiteX38" fmla="*/ 270565 w 3619883"/>
              <a:gd name="connsiteY38" fmla="*/ 29759 h 4297250"/>
              <a:gd name="connsiteX39" fmla="*/ 479734 w 3619883"/>
              <a:gd name="connsiteY39" fmla="*/ 45455 h 4297250"/>
              <a:gd name="connsiteX40" fmla="*/ 524103 w 3619883"/>
              <a:gd name="connsiteY40" fmla="*/ 41625 h 4297250"/>
              <a:gd name="connsiteX41" fmla="*/ 624416 w 3619883"/>
              <a:gd name="connsiteY41" fmla="*/ 22696 h 4297250"/>
              <a:gd name="connsiteX42" fmla="*/ 657762 w 3619883"/>
              <a:gd name="connsiteY42" fmla="*/ 18351 h 4297250"/>
              <a:gd name="connsiteX43" fmla="*/ 690557 w 3619883"/>
              <a:gd name="connsiteY43" fmla="*/ 25792 h 4297250"/>
              <a:gd name="connsiteX44" fmla="*/ 745123 w 3619883"/>
              <a:gd name="connsiteY44" fmla="*/ 40157 h 4297250"/>
              <a:gd name="connsiteX45" fmla="*/ 789493 w 3619883"/>
              <a:gd name="connsiteY45" fmla="*/ 36327 h 4297250"/>
              <a:gd name="connsiteX46" fmla="*/ 854255 w 3619883"/>
              <a:gd name="connsiteY46" fmla="*/ 68887 h 4297250"/>
              <a:gd name="connsiteX47" fmla="*/ 897520 w 3619883"/>
              <a:gd name="connsiteY47" fmla="*/ 88629 h 4297250"/>
              <a:gd name="connsiteX48" fmla="*/ 940510 w 3619883"/>
              <a:gd name="connsiteY48" fmla="*/ 114265 h 4297250"/>
              <a:gd name="connsiteX49" fmla="*/ 1082712 w 3619883"/>
              <a:gd name="connsiteY49" fmla="*/ 144543 h 4297250"/>
              <a:gd name="connsiteX50" fmla="*/ 1205348 w 3619883"/>
              <a:gd name="connsiteY50" fmla="*/ 120753 h 4297250"/>
              <a:gd name="connsiteX51" fmla="*/ 1271764 w 3619883"/>
              <a:gd name="connsiteY51" fmla="*/ 117956 h 4297250"/>
              <a:gd name="connsiteX52" fmla="*/ 1315583 w 3619883"/>
              <a:gd name="connsiteY52" fmla="*/ 125912 h 4297250"/>
              <a:gd name="connsiteX53" fmla="*/ 1359125 w 3619883"/>
              <a:gd name="connsiteY53" fmla="*/ 139761 h 4297250"/>
              <a:gd name="connsiteX54" fmla="*/ 1391919 w 3619883"/>
              <a:gd name="connsiteY54" fmla="*/ 147202 h 4297250"/>
              <a:gd name="connsiteX55" fmla="*/ 1436563 w 3619883"/>
              <a:gd name="connsiteY55" fmla="*/ 137480 h 4297250"/>
              <a:gd name="connsiteX56" fmla="*/ 1471566 w 3619883"/>
              <a:gd name="connsiteY56" fmla="*/ 97777 h 4297250"/>
              <a:gd name="connsiteX57" fmla="*/ 1505739 w 3619883"/>
              <a:gd name="connsiteY57" fmla="*/ 75753 h 4297250"/>
              <a:gd name="connsiteX58" fmla="*/ 1590891 w 3619883"/>
              <a:gd name="connsiteY58" fmla="*/ 144702 h 4297250"/>
              <a:gd name="connsiteX59" fmla="*/ 1625616 w 3619883"/>
              <a:gd name="connsiteY59" fmla="*/ 110893 h 4297250"/>
              <a:gd name="connsiteX60" fmla="*/ 1658964 w 3619883"/>
              <a:gd name="connsiteY60" fmla="*/ 106547 h 4297250"/>
              <a:gd name="connsiteX61" fmla="*/ 1746598 w 3619883"/>
              <a:gd name="connsiteY61" fmla="*/ 122460 h 4297250"/>
              <a:gd name="connsiteX62" fmla="*/ 1811913 w 3619883"/>
              <a:gd name="connsiteY62" fmla="*/ 143234 h 4297250"/>
              <a:gd name="connsiteX63" fmla="*/ 1856557 w 3619883"/>
              <a:gd name="connsiteY63" fmla="*/ 133511 h 4297250"/>
              <a:gd name="connsiteX64" fmla="*/ 2066003 w 3619883"/>
              <a:gd name="connsiteY64" fmla="*/ 143313 h 4297250"/>
              <a:gd name="connsiteX65" fmla="*/ 2177615 w 3619883"/>
              <a:gd name="connsiteY65" fmla="*/ 119007 h 4297250"/>
              <a:gd name="connsiteX66" fmla="*/ 2255883 w 3619883"/>
              <a:gd name="connsiteY66" fmla="*/ 99047 h 4297250"/>
              <a:gd name="connsiteX67" fmla="*/ 2344622 w 3619883"/>
              <a:gd name="connsiteY67" fmla="*/ 91388 h 4297250"/>
              <a:gd name="connsiteX68" fmla="*/ 2455682 w 3619883"/>
              <a:gd name="connsiteY68" fmla="*/ 78869 h 4297250"/>
              <a:gd name="connsiteX69" fmla="*/ 2632609 w 3619883"/>
              <a:gd name="connsiteY69" fmla="*/ 75338 h 4297250"/>
              <a:gd name="connsiteX70" fmla="*/ 2742291 w 3619883"/>
              <a:gd name="connsiteY70" fmla="*/ 92282 h 4297250"/>
              <a:gd name="connsiteX71" fmla="*/ 2851974 w 3619883"/>
              <a:gd name="connsiteY71" fmla="*/ 109227 h 4297250"/>
              <a:gd name="connsiteX72" fmla="*/ 2907643 w 3619883"/>
              <a:gd name="connsiteY72" fmla="*/ 100020 h 4297250"/>
              <a:gd name="connsiteX73" fmla="*/ 2944022 w 3619883"/>
              <a:gd name="connsiteY73" fmla="*/ 30853 h 4297250"/>
              <a:gd name="connsiteX74" fmla="*/ 3022289 w 3619883"/>
              <a:gd name="connsiteY74" fmla="*/ 10893 h 4297250"/>
              <a:gd name="connsiteX75" fmla="*/ 3054807 w 3619883"/>
              <a:gd name="connsiteY75" fmla="*/ 24226 h 4297250"/>
              <a:gd name="connsiteX76" fmla="*/ 3141892 w 3619883"/>
              <a:gd name="connsiteY76" fmla="*/ 51925 h 4297250"/>
              <a:gd name="connsiteX77" fmla="*/ 3185711 w 3619883"/>
              <a:gd name="connsiteY77" fmla="*/ 59881 h 4297250"/>
              <a:gd name="connsiteX78" fmla="*/ 3219056 w 3619883"/>
              <a:gd name="connsiteY78" fmla="*/ 55536 h 4297250"/>
              <a:gd name="connsiteX79" fmla="*/ 3263425 w 3619883"/>
              <a:gd name="connsiteY79" fmla="*/ 51706 h 4297250"/>
              <a:gd name="connsiteX80" fmla="*/ 3296219 w 3619883"/>
              <a:gd name="connsiteY80" fmla="*/ 59147 h 4297250"/>
              <a:gd name="connsiteX81" fmla="*/ 3319094 w 3619883"/>
              <a:gd name="connsiteY81" fmla="*/ 42500 h 4297250"/>
              <a:gd name="connsiteX82" fmla="*/ 3420511 w 3619883"/>
              <a:gd name="connsiteY82" fmla="*/ 0 h 4297250"/>
              <a:gd name="connsiteX83" fmla="*/ 3453305 w 3619883"/>
              <a:gd name="connsiteY83" fmla="*/ 7440 h 4297250"/>
              <a:gd name="connsiteX84" fmla="*/ 3496571 w 3619883"/>
              <a:gd name="connsiteY84" fmla="*/ 27182 h 4297250"/>
              <a:gd name="connsiteX85" fmla="*/ 3602117 w 3619883"/>
              <a:gd name="connsiteY85" fmla="*/ 132521 h 4297250"/>
              <a:gd name="connsiteX86" fmla="*/ 3619883 w 3619883"/>
              <a:gd name="connsiteY86" fmla="*/ 140049 h 4297250"/>
              <a:gd name="connsiteX87" fmla="*/ 3619883 w 3619883"/>
              <a:gd name="connsiteY8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472277 w 3619883"/>
              <a:gd name="connsiteY22" fmla="*/ 4128157 h 4297250"/>
              <a:gd name="connsiteX23" fmla="*/ 522650 w 3619883"/>
              <a:gd name="connsiteY23" fmla="*/ 4128157 h 4297250"/>
              <a:gd name="connsiteX24" fmla="*/ 573998 w 3619883"/>
              <a:gd name="connsiteY24" fmla="*/ 4275461 h 4297250"/>
              <a:gd name="connsiteX25" fmla="*/ 336164 w 3619883"/>
              <a:gd name="connsiteY25" fmla="*/ 4275461 h 4297250"/>
              <a:gd name="connsiteX26" fmla="*/ 294572 w 3619883"/>
              <a:gd name="connsiteY26" fmla="*/ 4128157 h 4297250"/>
              <a:gd name="connsiteX27" fmla="*/ 339106 w 3619883"/>
              <a:gd name="connsiteY27" fmla="*/ 4128157 h 4297250"/>
              <a:gd name="connsiteX28" fmla="*/ 339106 w 3619883"/>
              <a:gd name="connsiteY28" fmla="*/ 3951392 h 4297250"/>
              <a:gd name="connsiteX29" fmla="*/ 161321 w 3619883"/>
              <a:gd name="connsiteY29" fmla="*/ 3951392 h 4297250"/>
              <a:gd name="connsiteX30" fmla="*/ 161321 w 3619883"/>
              <a:gd name="connsiteY30" fmla="*/ 4128157 h 4297250"/>
              <a:gd name="connsiteX31" fmla="*/ 230914 w 3619883"/>
              <a:gd name="connsiteY31" fmla="*/ 4128157 h 4297250"/>
              <a:gd name="connsiteX32" fmla="*/ 189322 w 3619883"/>
              <a:gd name="connsiteY32" fmla="*/ 4275461 h 4297250"/>
              <a:gd name="connsiteX33" fmla="*/ 0 w 3619883"/>
              <a:gd name="connsiteY33" fmla="*/ 4275461 h 4297250"/>
              <a:gd name="connsiteX34" fmla="*/ 0 w 3619883"/>
              <a:gd name="connsiteY34" fmla="*/ 42229 h 4297250"/>
              <a:gd name="connsiteX35" fmla="*/ 42464 w 3619883"/>
              <a:gd name="connsiteY35" fmla="*/ 40518 h 4297250"/>
              <a:gd name="connsiteX36" fmla="*/ 137733 w 3619883"/>
              <a:gd name="connsiteY36" fmla="*/ 35355 h 4297250"/>
              <a:gd name="connsiteX37" fmla="*/ 270565 w 3619883"/>
              <a:gd name="connsiteY37" fmla="*/ 29759 h 4297250"/>
              <a:gd name="connsiteX38" fmla="*/ 479734 w 3619883"/>
              <a:gd name="connsiteY38" fmla="*/ 45455 h 4297250"/>
              <a:gd name="connsiteX39" fmla="*/ 524103 w 3619883"/>
              <a:gd name="connsiteY39" fmla="*/ 41625 h 4297250"/>
              <a:gd name="connsiteX40" fmla="*/ 624416 w 3619883"/>
              <a:gd name="connsiteY40" fmla="*/ 22696 h 4297250"/>
              <a:gd name="connsiteX41" fmla="*/ 657762 w 3619883"/>
              <a:gd name="connsiteY41" fmla="*/ 18351 h 4297250"/>
              <a:gd name="connsiteX42" fmla="*/ 690557 w 3619883"/>
              <a:gd name="connsiteY42" fmla="*/ 25792 h 4297250"/>
              <a:gd name="connsiteX43" fmla="*/ 745123 w 3619883"/>
              <a:gd name="connsiteY43" fmla="*/ 40157 h 4297250"/>
              <a:gd name="connsiteX44" fmla="*/ 789493 w 3619883"/>
              <a:gd name="connsiteY44" fmla="*/ 36327 h 4297250"/>
              <a:gd name="connsiteX45" fmla="*/ 854255 w 3619883"/>
              <a:gd name="connsiteY45" fmla="*/ 68887 h 4297250"/>
              <a:gd name="connsiteX46" fmla="*/ 897520 w 3619883"/>
              <a:gd name="connsiteY46" fmla="*/ 88629 h 4297250"/>
              <a:gd name="connsiteX47" fmla="*/ 940510 w 3619883"/>
              <a:gd name="connsiteY47" fmla="*/ 114265 h 4297250"/>
              <a:gd name="connsiteX48" fmla="*/ 1082712 w 3619883"/>
              <a:gd name="connsiteY48" fmla="*/ 144543 h 4297250"/>
              <a:gd name="connsiteX49" fmla="*/ 1205348 w 3619883"/>
              <a:gd name="connsiteY49" fmla="*/ 120753 h 4297250"/>
              <a:gd name="connsiteX50" fmla="*/ 1271764 w 3619883"/>
              <a:gd name="connsiteY50" fmla="*/ 117956 h 4297250"/>
              <a:gd name="connsiteX51" fmla="*/ 1315583 w 3619883"/>
              <a:gd name="connsiteY51" fmla="*/ 125912 h 4297250"/>
              <a:gd name="connsiteX52" fmla="*/ 1359125 w 3619883"/>
              <a:gd name="connsiteY52" fmla="*/ 139761 h 4297250"/>
              <a:gd name="connsiteX53" fmla="*/ 1391919 w 3619883"/>
              <a:gd name="connsiteY53" fmla="*/ 147202 h 4297250"/>
              <a:gd name="connsiteX54" fmla="*/ 1436563 w 3619883"/>
              <a:gd name="connsiteY54" fmla="*/ 137480 h 4297250"/>
              <a:gd name="connsiteX55" fmla="*/ 1471566 w 3619883"/>
              <a:gd name="connsiteY55" fmla="*/ 97777 h 4297250"/>
              <a:gd name="connsiteX56" fmla="*/ 1505739 w 3619883"/>
              <a:gd name="connsiteY56" fmla="*/ 75753 h 4297250"/>
              <a:gd name="connsiteX57" fmla="*/ 1590891 w 3619883"/>
              <a:gd name="connsiteY57" fmla="*/ 144702 h 4297250"/>
              <a:gd name="connsiteX58" fmla="*/ 1625616 w 3619883"/>
              <a:gd name="connsiteY58" fmla="*/ 110893 h 4297250"/>
              <a:gd name="connsiteX59" fmla="*/ 1658964 w 3619883"/>
              <a:gd name="connsiteY59" fmla="*/ 106547 h 4297250"/>
              <a:gd name="connsiteX60" fmla="*/ 1746598 w 3619883"/>
              <a:gd name="connsiteY60" fmla="*/ 122460 h 4297250"/>
              <a:gd name="connsiteX61" fmla="*/ 1811913 w 3619883"/>
              <a:gd name="connsiteY61" fmla="*/ 143234 h 4297250"/>
              <a:gd name="connsiteX62" fmla="*/ 1856557 w 3619883"/>
              <a:gd name="connsiteY62" fmla="*/ 133511 h 4297250"/>
              <a:gd name="connsiteX63" fmla="*/ 2066003 w 3619883"/>
              <a:gd name="connsiteY63" fmla="*/ 143313 h 4297250"/>
              <a:gd name="connsiteX64" fmla="*/ 2177615 w 3619883"/>
              <a:gd name="connsiteY64" fmla="*/ 119007 h 4297250"/>
              <a:gd name="connsiteX65" fmla="*/ 2255883 w 3619883"/>
              <a:gd name="connsiteY65" fmla="*/ 99047 h 4297250"/>
              <a:gd name="connsiteX66" fmla="*/ 2344622 w 3619883"/>
              <a:gd name="connsiteY66" fmla="*/ 91388 h 4297250"/>
              <a:gd name="connsiteX67" fmla="*/ 2455682 w 3619883"/>
              <a:gd name="connsiteY67" fmla="*/ 78869 h 4297250"/>
              <a:gd name="connsiteX68" fmla="*/ 2632609 w 3619883"/>
              <a:gd name="connsiteY68" fmla="*/ 75338 h 4297250"/>
              <a:gd name="connsiteX69" fmla="*/ 2742291 w 3619883"/>
              <a:gd name="connsiteY69" fmla="*/ 92282 h 4297250"/>
              <a:gd name="connsiteX70" fmla="*/ 2851974 w 3619883"/>
              <a:gd name="connsiteY70" fmla="*/ 109227 h 4297250"/>
              <a:gd name="connsiteX71" fmla="*/ 2907643 w 3619883"/>
              <a:gd name="connsiteY71" fmla="*/ 100020 h 4297250"/>
              <a:gd name="connsiteX72" fmla="*/ 2944022 w 3619883"/>
              <a:gd name="connsiteY72" fmla="*/ 30853 h 4297250"/>
              <a:gd name="connsiteX73" fmla="*/ 3022289 w 3619883"/>
              <a:gd name="connsiteY73" fmla="*/ 10893 h 4297250"/>
              <a:gd name="connsiteX74" fmla="*/ 3054807 w 3619883"/>
              <a:gd name="connsiteY74" fmla="*/ 24226 h 4297250"/>
              <a:gd name="connsiteX75" fmla="*/ 3141892 w 3619883"/>
              <a:gd name="connsiteY75" fmla="*/ 51925 h 4297250"/>
              <a:gd name="connsiteX76" fmla="*/ 3185711 w 3619883"/>
              <a:gd name="connsiteY76" fmla="*/ 59881 h 4297250"/>
              <a:gd name="connsiteX77" fmla="*/ 3219056 w 3619883"/>
              <a:gd name="connsiteY77" fmla="*/ 55536 h 4297250"/>
              <a:gd name="connsiteX78" fmla="*/ 3263425 w 3619883"/>
              <a:gd name="connsiteY78" fmla="*/ 51706 h 4297250"/>
              <a:gd name="connsiteX79" fmla="*/ 3296219 w 3619883"/>
              <a:gd name="connsiteY79" fmla="*/ 59147 h 4297250"/>
              <a:gd name="connsiteX80" fmla="*/ 3319094 w 3619883"/>
              <a:gd name="connsiteY80" fmla="*/ 42500 h 4297250"/>
              <a:gd name="connsiteX81" fmla="*/ 3420511 w 3619883"/>
              <a:gd name="connsiteY81" fmla="*/ 0 h 4297250"/>
              <a:gd name="connsiteX82" fmla="*/ 3453305 w 3619883"/>
              <a:gd name="connsiteY82" fmla="*/ 7440 h 4297250"/>
              <a:gd name="connsiteX83" fmla="*/ 3496571 w 3619883"/>
              <a:gd name="connsiteY83" fmla="*/ 27182 h 4297250"/>
              <a:gd name="connsiteX84" fmla="*/ 3602117 w 3619883"/>
              <a:gd name="connsiteY84" fmla="*/ 132521 h 4297250"/>
              <a:gd name="connsiteX85" fmla="*/ 3619883 w 3619883"/>
              <a:gd name="connsiteY85" fmla="*/ 140049 h 4297250"/>
              <a:gd name="connsiteX86" fmla="*/ 3619883 w 3619883"/>
              <a:gd name="connsiteY8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522650 w 3619883"/>
              <a:gd name="connsiteY22" fmla="*/ 4128157 h 4297250"/>
              <a:gd name="connsiteX23" fmla="*/ 573998 w 3619883"/>
              <a:gd name="connsiteY23" fmla="*/ 4275461 h 4297250"/>
              <a:gd name="connsiteX24" fmla="*/ 336164 w 3619883"/>
              <a:gd name="connsiteY24" fmla="*/ 4275461 h 4297250"/>
              <a:gd name="connsiteX25" fmla="*/ 294572 w 3619883"/>
              <a:gd name="connsiteY25" fmla="*/ 4128157 h 4297250"/>
              <a:gd name="connsiteX26" fmla="*/ 339106 w 3619883"/>
              <a:gd name="connsiteY26" fmla="*/ 4128157 h 4297250"/>
              <a:gd name="connsiteX27" fmla="*/ 339106 w 3619883"/>
              <a:gd name="connsiteY27" fmla="*/ 3951392 h 4297250"/>
              <a:gd name="connsiteX28" fmla="*/ 161321 w 3619883"/>
              <a:gd name="connsiteY28" fmla="*/ 3951392 h 4297250"/>
              <a:gd name="connsiteX29" fmla="*/ 161321 w 3619883"/>
              <a:gd name="connsiteY29" fmla="*/ 4128157 h 4297250"/>
              <a:gd name="connsiteX30" fmla="*/ 230914 w 3619883"/>
              <a:gd name="connsiteY30" fmla="*/ 4128157 h 4297250"/>
              <a:gd name="connsiteX31" fmla="*/ 189322 w 3619883"/>
              <a:gd name="connsiteY31" fmla="*/ 4275461 h 4297250"/>
              <a:gd name="connsiteX32" fmla="*/ 0 w 3619883"/>
              <a:gd name="connsiteY32" fmla="*/ 4275461 h 4297250"/>
              <a:gd name="connsiteX33" fmla="*/ 0 w 3619883"/>
              <a:gd name="connsiteY33" fmla="*/ 42229 h 4297250"/>
              <a:gd name="connsiteX34" fmla="*/ 42464 w 3619883"/>
              <a:gd name="connsiteY34" fmla="*/ 40518 h 4297250"/>
              <a:gd name="connsiteX35" fmla="*/ 137733 w 3619883"/>
              <a:gd name="connsiteY35" fmla="*/ 35355 h 4297250"/>
              <a:gd name="connsiteX36" fmla="*/ 270565 w 3619883"/>
              <a:gd name="connsiteY36" fmla="*/ 29759 h 4297250"/>
              <a:gd name="connsiteX37" fmla="*/ 479734 w 3619883"/>
              <a:gd name="connsiteY37" fmla="*/ 45455 h 4297250"/>
              <a:gd name="connsiteX38" fmla="*/ 524103 w 3619883"/>
              <a:gd name="connsiteY38" fmla="*/ 41625 h 4297250"/>
              <a:gd name="connsiteX39" fmla="*/ 624416 w 3619883"/>
              <a:gd name="connsiteY39" fmla="*/ 22696 h 4297250"/>
              <a:gd name="connsiteX40" fmla="*/ 657762 w 3619883"/>
              <a:gd name="connsiteY40" fmla="*/ 18351 h 4297250"/>
              <a:gd name="connsiteX41" fmla="*/ 690557 w 3619883"/>
              <a:gd name="connsiteY41" fmla="*/ 25792 h 4297250"/>
              <a:gd name="connsiteX42" fmla="*/ 745123 w 3619883"/>
              <a:gd name="connsiteY42" fmla="*/ 40157 h 4297250"/>
              <a:gd name="connsiteX43" fmla="*/ 789493 w 3619883"/>
              <a:gd name="connsiteY43" fmla="*/ 36327 h 4297250"/>
              <a:gd name="connsiteX44" fmla="*/ 854255 w 3619883"/>
              <a:gd name="connsiteY44" fmla="*/ 68887 h 4297250"/>
              <a:gd name="connsiteX45" fmla="*/ 897520 w 3619883"/>
              <a:gd name="connsiteY45" fmla="*/ 88629 h 4297250"/>
              <a:gd name="connsiteX46" fmla="*/ 940510 w 3619883"/>
              <a:gd name="connsiteY46" fmla="*/ 114265 h 4297250"/>
              <a:gd name="connsiteX47" fmla="*/ 1082712 w 3619883"/>
              <a:gd name="connsiteY47" fmla="*/ 144543 h 4297250"/>
              <a:gd name="connsiteX48" fmla="*/ 1205348 w 3619883"/>
              <a:gd name="connsiteY48" fmla="*/ 120753 h 4297250"/>
              <a:gd name="connsiteX49" fmla="*/ 1271764 w 3619883"/>
              <a:gd name="connsiteY49" fmla="*/ 117956 h 4297250"/>
              <a:gd name="connsiteX50" fmla="*/ 1315583 w 3619883"/>
              <a:gd name="connsiteY50" fmla="*/ 125912 h 4297250"/>
              <a:gd name="connsiteX51" fmla="*/ 1359125 w 3619883"/>
              <a:gd name="connsiteY51" fmla="*/ 139761 h 4297250"/>
              <a:gd name="connsiteX52" fmla="*/ 1391919 w 3619883"/>
              <a:gd name="connsiteY52" fmla="*/ 147202 h 4297250"/>
              <a:gd name="connsiteX53" fmla="*/ 1436563 w 3619883"/>
              <a:gd name="connsiteY53" fmla="*/ 137480 h 4297250"/>
              <a:gd name="connsiteX54" fmla="*/ 1471566 w 3619883"/>
              <a:gd name="connsiteY54" fmla="*/ 97777 h 4297250"/>
              <a:gd name="connsiteX55" fmla="*/ 1505739 w 3619883"/>
              <a:gd name="connsiteY55" fmla="*/ 75753 h 4297250"/>
              <a:gd name="connsiteX56" fmla="*/ 1590891 w 3619883"/>
              <a:gd name="connsiteY56" fmla="*/ 144702 h 4297250"/>
              <a:gd name="connsiteX57" fmla="*/ 1625616 w 3619883"/>
              <a:gd name="connsiteY57" fmla="*/ 110893 h 4297250"/>
              <a:gd name="connsiteX58" fmla="*/ 1658964 w 3619883"/>
              <a:gd name="connsiteY58" fmla="*/ 106547 h 4297250"/>
              <a:gd name="connsiteX59" fmla="*/ 1746598 w 3619883"/>
              <a:gd name="connsiteY59" fmla="*/ 122460 h 4297250"/>
              <a:gd name="connsiteX60" fmla="*/ 1811913 w 3619883"/>
              <a:gd name="connsiteY60" fmla="*/ 143234 h 4297250"/>
              <a:gd name="connsiteX61" fmla="*/ 1856557 w 3619883"/>
              <a:gd name="connsiteY61" fmla="*/ 133511 h 4297250"/>
              <a:gd name="connsiteX62" fmla="*/ 2066003 w 3619883"/>
              <a:gd name="connsiteY62" fmla="*/ 143313 h 4297250"/>
              <a:gd name="connsiteX63" fmla="*/ 2177615 w 3619883"/>
              <a:gd name="connsiteY63" fmla="*/ 119007 h 4297250"/>
              <a:gd name="connsiteX64" fmla="*/ 2255883 w 3619883"/>
              <a:gd name="connsiteY64" fmla="*/ 99047 h 4297250"/>
              <a:gd name="connsiteX65" fmla="*/ 2344622 w 3619883"/>
              <a:gd name="connsiteY65" fmla="*/ 91388 h 4297250"/>
              <a:gd name="connsiteX66" fmla="*/ 2455682 w 3619883"/>
              <a:gd name="connsiteY66" fmla="*/ 78869 h 4297250"/>
              <a:gd name="connsiteX67" fmla="*/ 2632609 w 3619883"/>
              <a:gd name="connsiteY67" fmla="*/ 75338 h 4297250"/>
              <a:gd name="connsiteX68" fmla="*/ 2742291 w 3619883"/>
              <a:gd name="connsiteY68" fmla="*/ 92282 h 4297250"/>
              <a:gd name="connsiteX69" fmla="*/ 2851974 w 3619883"/>
              <a:gd name="connsiteY69" fmla="*/ 109227 h 4297250"/>
              <a:gd name="connsiteX70" fmla="*/ 2907643 w 3619883"/>
              <a:gd name="connsiteY70" fmla="*/ 100020 h 4297250"/>
              <a:gd name="connsiteX71" fmla="*/ 2944022 w 3619883"/>
              <a:gd name="connsiteY71" fmla="*/ 30853 h 4297250"/>
              <a:gd name="connsiteX72" fmla="*/ 3022289 w 3619883"/>
              <a:gd name="connsiteY72" fmla="*/ 10893 h 4297250"/>
              <a:gd name="connsiteX73" fmla="*/ 3054807 w 3619883"/>
              <a:gd name="connsiteY73" fmla="*/ 24226 h 4297250"/>
              <a:gd name="connsiteX74" fmla="*/ 3141892 w 3619883"/>
              <a:gd name="connsiteY74" fmla="*/ 51925 h 4297250"/>
              <a:gd name="connsiteX75" fmla="*/ 3185711 w 3619883"/>
              <a:gd name="connsiteY75" fmla="*/ 59881 h 4297250"/>
              <a:gd name="connsiteX76" fmla="*/ 3219056 w 3619883"/>
              <a:gd name="connsiteY76" fmla="*/ 55536 h 4297250"/>
              <a:gd name="connsiteX77" fmla="*/ 3263425 w 3619883"/>
              <a:gd name="connsiteY77" fmla="*/ 51706 h 4297250"/>
              <a:gd name="connsiteX78" fmla="*/ 3296219 w 3619883"/>
              <a:gd name="connsiteY78" fmla="*/ 59147 h 4297250"/>
              <a:gd name="connsiteX79" fmla="*/ 3319094 w 3619883"/>
              <a:gd name="connsiteY79" fmla="*/ 42500 h 4297250"/>
              <a:gd name="connsiteX80" fmla="*/ 3420511 w 3619883"/>
              <a:gd name="connsiteY80" fmla="*/ 0 h 4297250"/>
              <a:gd name="connsiteX81" fmla="*/ 3453305 w 3619883"/>
              <a:gd name="connsiteY81" fmla="*/ 7440 h 4297250"/>
              <a:gd name="connsiteX82" fmla="*/ 3496571 w 3619883"/>
              <a:gd name="connsiteY82" fmla="*/ 27182 h 4297250"/>
              <a:gd name="connsiteX83" fmla="*/ 3602117 w 3619883"/>
              <a:gd name="connsiteY83" fmla="*/ 132521 h 4297250"/>
              <a:gd name="connsiteX84" fmla="*/ 3619883 w 3619883"/>
              <a:gd name="connsiteY84" fmla="*/ 140049 h 4297250"/>
              <a:gd name="connsiteX85" fmla="*/ 3619883 w 3619883"/>
              <a:gd name="connsiteY8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573998 w 3619883"/>
              <a:gd name="connsiteY22" fmla="*/ 4275461 h 4297250"/>
              <a:gd name="connsiteX23" fmla="*/ 336164 w 3619883"/>
              <a:gd name="connsiteY23" fmla="*/ 4275461 h 4297250"/>
              <a:gd name="connsiteX24" fmla="*/ 294572 w 3619883"/>
              <a:gd name="connsiteY24" fmla="*/ 4128157 h 4297250"/>
              <a:gd name="connsiteX25" fmla="*/ 339106 w 3619883"/>
              <a:gd name="connsiteY25" fmla="*/ 4128157 h 4297250"/>
              <a:gd name="connsiteX26" fmla="*/ 339106 w 3619883"/>
              <a:gd name="connsiteY26" fmla="*/ 3951392 h 4297250"/>
              <a:gd name="connsiteX27" fmla="*/ 161321 w 3619883"/>
              <a:gd name="connsiteY27" fmla="*/ 3951392 h 4297250"/>
              <a:gd name="connsiteX28" fmla="*/ 161321 w 3619883"/>
              <a:gd name="connsiteY28" fmla="*/ 4128157 h 4297250"/>
              <a:gd name="connsiteX29" fmla="*/ 230914 w 3619883"/>
              <a:gd name="connsiteY29" fmla="*/ 4128157 h 4297250"/>
              <a:gd name="connsiteX30" fmla="*/ 189322 w 3619883"/>
              <a:gd name="connsiteY30" fmla="*/ 4275461 h 4297250"/>
              <a:gd name="connsiteX31" fmla="*/ 0 w 3619883"/>
              <a:gd name="connsiteY31" fmla="*/ 4275461 h 4297250"/>
              <a:gd name="connsiteX32" fmla="*/ 0 w 3619883"/>
              <a:gd name="connsiteY32" fmla="*/ 42229 h 4297250"/>
              <a:gd name="connsiteX33" fmla="*/ 42464 w 3619883"/>
              <a:gd name="connsiteY33" fmla="*/ 40518 h 4297250"/>
              <a:gd name="connsiteX34" fmla="*/ 137733 w 3619883"/>
              <a:gd name="connsiteY34" fmla="*/ 35355 h 4297250"/>
              <a:gd name="connsiteX35" fmla="*/ 270565 w 3619883"/>
              <a:gd name="connsiteY35" fmla="*/ 29759 h 4297250"/>
              <a:gd name="connsiteX36" fmla="*/ 479734 w 3619883"/>
              <a:gd name="connsiteY36" fmla="*/ 45455 h 4297250"/>
              <a:gd name="connsiteX37" fmla="*/ 524103 w 3619883"/>
              <a:gd name="connsiteY37" fmla="*/ 41625 h 4297250"/>
              <a:gd name="connsiteX38" fmla="*/ 624416 w 3619883"/>
              <a:gd name="connsiteY38" fmla="*/ 22696 h 4297250"/>
              <a:gd name="connsiteX39" fmla="*/ 657762 w 3619883"/>
              <a:gd name="connsiteY39" fmla="*/ 18351 h 4297250"/>
              <a:gd name="connsiteX40" fmla="*/ 690557 w 3619883"/>
              <a:gd name="connsiteY40" fmla="*/ 25792 h 4297250"/>
              <a:gd name="connsiteX41" fmla="*/ 745123 w 3619883"/>
              <a:gd name="connsiteY41" fmla="*/ 40157 h 4297250"/>
              <a:gd name="connsiteX42" fmla="*/ 789493 w 3619883"/>
              <a:gd name="connsiteY42" fmla="*/ 36327 h 4297250"/>
              <a:gd name="connsiteX43" fmla="*/ 854255 w 3619883"/>
              <a:gd name="connsiteY43" fmla="*/ 68887 h 4297250"/>
              <a:gd name="connsiteX44" fmla="*/ 897520 w 3619883"/>
              <a:gd name="connsiteY44" fmla="*/ 88629 h 4297250"/>
              <a:gd name="connsiteX45" fmla="*/ 940510 w 3619883"/>
              <a:gd name="connsiteY45" fmla="*/ 114265 h 4297250"/>
              <a:gd name="connsiteX46" fmla="*/ 1082712 w 3619883"/>
              <a:gd name="connsiteY46" fmla="*/ 144543 h 4297250"/>
              <a:gd name="connsiteX47" fmla="*/ 1205348 w 3619883"/>
              <a:gd name="connsiteY47" fmla="*/ 120753 h 4297250"/>
              <a:gd name="connsiteX48" fmla="*/ 1271764 w 3619883"/>
              <a:gd name="connsiteY48" fmla="*/ 117956 h 4297250"/>
              <a:gd name="connsiteX49" fmla="*/ 1315583 w 3619883"/>
              <a:gd name="connsiteY49" fmla="*/ 125912 h 4297250"/>
              <a:gd name="connsiteX50" fmla="*/ 1359125 w 3619883"/>
              <a:gd name="connsiteY50" fmla="*/ 139761 h 4297250"/>
              <a:gd name="connsiteX51" fmla="*/ 1391919 w 3619883"/>
              <a:gd name="connsiteY51" fmla="*/ 147202 h 4297250"/>
              <a:gd name="connsiteX52" fmla="*/ 1436563 w 3619883"/>
              <a:gd name="connsiteY52" fmla="*/ 137480 h 4297250"/>
              <a:gd name="connsiteX53" fmla="*/ 1471566 w 3619883"/>
              <a:gd name="connsiteY53" fmla="*/ 97777 h 4297250"/>
              <a:gd name="connsiteX54" fmla="*/ 1505739 w 3619883"/>
              <a:gd name="connsiteY54" fmla="*/ 75753 h 4297250"/>
              <a:gd name="connsiteX55" fmla="*/ 1590891 w 3619883"/>
              <a:gd name="connsiteY55" fmla="*/ 144702 h 4297250"/>
              <a:gd name="connsiteX56" fmla="*/ 1625616 w 3619883"/>
              <a:gd name="connsiteY56" fmla="*/ 110893 h 4297250"/>
              <a:gd name="connsiteX57" fmla="*/ 1658964 w 3619883"/>
              <a:gd name="connsiteY57" fmla="*/ 106547 h 4297250"/>
              <a:gd name="connsiteX58" fmla="*/ 1746598 w 3619883"/>
              <a:gd name="connsiteY58" fmla="*/ 122460 h 4297250"/>
              <a:gd name="connsiteX59" fmla="*/ 1811913 w 3619883"/>
              <a:gd name="connsiteY59" fmla="*/ 143234 h 4297250"/>
              <a:gd name="connsiteX60" fmla="*/ 1856557 w 3619883"/>
              <a:gd name="connsiteY60" fmla="*/ 133511 h 4297250"/>
              <a:gd name="connsiteX61" fmla="*/ 2066003 w 3619883"/>
              <a:gd name="connsiteY61" fmla="*/ 143313 h 4297250"/>
              <a:gd name="connsiteX62" fmla="*/ 2177615 w 3619883"/>
              <a:gd name="connsiteY62" fmla="*/ 119007 h 4297250"/>
              <a:gd name="connsiteX63" fmla="*/ 2255883 w 3619883"/>
              <a:gd name="connsiteY63" fmla="*/ 99047 h 4297250"/>
              <a:gd name="connsiteX64" fmla="*/ 2344622 w 3619883"/>
              <a:gd name="connsiteY64" fmla="*/ 91388 h 4297250"/>
              <a:gd name="connsiteX65" fmla="*/ 2455682 w 3619883"/>
              <a:gd name="connsiteY65" fmla="*/ 78869 h 4297250"/>
              <a:gd name="connsiteX66" fmla="*/ 2632609 w 3619883"/>
              <a:gd name="connsiteY66" fmla="*/ 75338 h 4297250"/>
              <a:gd name="connsiteX67" fmla="*/ 2742291 w 3619883"/>
              <a:gd name="connsiteY67" fmla="*/ 92282 h 4297250"/>
              <a:gd name="connsiteX68" fmla="*/ 2851974 w 3619883"/>
              <a:gd name="connsiteY68" fmla="*/ 109227 h 4297250"/>
              <a:gd name="connsiteX69" fmla="*/ 2907643 w 3619883"/>
              <a:gd name="connsiteY69" fmla="*/ 100020 h 4297250"/>
              <a:gd name="connsiteX70" fmla="*/ 2944022 w 3619883"/>
              <a:gd name="connsiteY70" fmla="*/ 30853 h 4297250"/>
              <a:gd name="connsiteX71" fmla="*/ 3022289 w 3619883"/>
              <a:gd name="connsiteY71" fmla="*/ 10893 h 4297250"/>
              <a:gd name="connsiteX72" fmla="*/ 3054807 w 3619883"/>
              <a:gd name="connsiteY72" fmla="*/ 24226 h 4297250"/>
              <a:gd name="connsiteX73" fmla="*/ 3141892 w 3619883"/>
              <a:gd name="connsiteY73" fmla="*/ 51925 h 4297250"/>
              <a:gd name="connsiteX74" fmla="*/ 3185711 w 3619883"/>
              <a:gd name="connsiteY74" fmla="*/ 59881 h 4297250"/>
              <a:gd name="connsiteX75" fmla="*/ 3219056 w 3619883"/>
              <a:gd name="connsiteY75" fmla="*/ 55536 h 4297250"/>
              <a:gd name="connsiteX76" fmla="*/ 3263425 w 3619883"/>
              <a:gd name="connsiteY76" fmla="*/ 51706 h 4297250"/>
              <a:gd name="connsiteX77" fmla="*/ 3296219 w 3619883"/>
              <a:gd name="connsiteY77" fmla="*/ 59147 h 4297250"/>
              <a:gd name="connsiteX78" fmla="*/ 3319094 w 3619883"/>
              <a:gd name="connsiteY78" fmla="*/ 42500 h 4297250"/>
              <a:gd name="connsiteX79" fmla="*/ 3420511 w 3619883"/>
              <a:gd name="connsiteY79" fmla="*/ 0 h 4297250"/>
              <a:gd name="connsiteX80" fmla="*/ 3453305 w 3619883"/>
              <a:gd name="connsiteY80" fmla="*/ 7440 h 4297250"/>
              <a:gd name="connsiteX81" fmla="*/ 3496571 w 3619883"/>
              <a:gd name="connsiteY81" fmla="*/ 27182 h 4297250"/>
              <a:gd name="connsiteX82" fmla="*/ 3602117 w 3619883"/>
              <a:gd name="connsiteY82" fmla="*/ 132521 h 4297250"/>
              <a:gd name="connsiteX83" fmla="*/ 3619883 w 3619883"/>
              <a:gd name="connsiteY83" fmla="*/ 140049 h 4297250"/>
              <a:gd name="connsiteX84" fmla="*/ 3619883 w 3619883"/>
              <a:gd name="connsiteY8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573998 w 3619883"/>
              <a:gd name="connsiteY21" fmla="*/ 4275461 h 4297250"/>
              <a:gd name="connsiteX22" fmla="*/ 336164 w 3619883"/>
              <a:gd name="connsiteY22" fmla="*/ 4275461 h 4297250"/>
              <a:gd name="connsiteX23" fmla="*/ 294572 w 3619883"/>
              <a:gd name="connsiteY23" fmla="*/ 4128157 h 4297250"/>
              <a:gd name="connsiteX24" fmla="*/ 339106 w 3619883"/>
              <a:gd name="connsiteY24" fmla="*/ 4128157 h 4297250"/>
              <a:gd name="connsiteX25" fmla="*/ 339106 w 3619883"/>
              <a:gd name="connsiteY25" fmla="*/ 3951392 h 4297250"/>
              <a:gd name="connsiteX26" fmla="*/ 161321 w 3619883"/>
              <a:gd name="connsiteY26" fmla="*/ 3951392 h 4297250"/>
              <a:gd name="connsiteX27" fmla="*/ 161321 w 3619883"/>
              <a:gd name="connsiteY27" fmla="*/ 4128157 h 4297250"/>
              <a:gd name="connsiteX28" fmla="*/ 230914 w 3619883"/>
              <a:gd name="connsiteY28" fmla="*/ 4128157 h 4297250"/>
              <a:gd name="connsiteX29" fmla="*/ 189322 w 3619883"/>
              <a:gd name="connsiteY29" fmla="*/ 4275461 h 4297250"/>
              <a:gd name="connsiteX30" fmla="*/ 0 w 3619883"/>
              <a:gd name="connsiteY30" fmla="*/ 4275461 h 4297250"/>
              <a:gd name="connsiteX31" fmla="*/ 0 w 3619883"/>
              <a:gd name="connsiteY31" fmla="*/ 42229 h 4297250"/>
              <a:gd name="connsiteX32" fmla="*/ 42464 w 3619883"/>
              <a:gd name="connsiteY32" fmla="*/ 40518 h 4297250"/>
              <a:gd name="connsiteX33" fmla="*/ 137733 w 3619883"/>
              <a:gd name="connsiteY33" fmla="*/ 35355 h 4297250"/>
              <a:gd name="connsiteX34" fmla="*/ 270565 w 3619883"/>
              <a:gd name="connsiteY34" fmla="*/ 29759 h 4297250"/>
              <a:gd name="connsiteX35" fmla="*/ 479734 w 3619883"/>
              <a:gd name="connsiteY35" fmla="*/ 45455 h 4297250"/>
              <a:gd name="connsiteX36" fmla="*/ 524103 w 3619883"/>
              <a:gd name="connsiteY36" fmla="*/ 41625 h 4297250"/>
              <a:gd name="connsiteX37" fmla="*/ 624416 w 3619883"/>
              <a:gd name="connsiteY37" fmla="*/ 22696 h 4297250"/>
              <a:gd name="connsiteX38" fmla="*/ 657762 w 3619883"/>
              <a:gd name="connsiteY38" fmla="*/ 18351 h 4297250"/>
              <a:gd name="connsiteX39" fmla="*/ 690557 w 3619883"/>
              <a:gd name="connsiteY39" fmla="*/ 25792 h 4297250"/>
              <a:gd name="connsiteX40" fmla="*/ 745123 w 3619883"/>
              <a:gd name="connsiteY40" fmla="*/ 40157 h 4297250"/>
              <a:gd name="connsiteX41" fmla="*/ 789493 w 3619883"/>
              <a:gd name="connsiteY41" fmla="*/ 36327 h 4297250"/>
              <a:gd name="connsiteX42" fmla="*/ 854255 w 3619883"/>
              <a:gd name="connsiteY42" fmla="*/ 68887 h 4297250"/>
              <a:gd name="connsiteX43" fmla="*/ 897520 w 3619883"/>
              <a:gd name="connsiteY43" fmla="*/ 88629 h 4297250"/>
              <a:gd name="connsiteX44" fmla="*/ 940510 w 3619883"/>
              <a:gd name="connsiteY44" fmla="*/ 114265 h 4297250"/>
              <a:gd name="connsiteX45" fmla="*/ 1082712 w 3619883"/>
              <a:gd name="connsiteY45" fmla="*/ 144543 h 4297250"/>
              <a:gd name="connsiteX46" fmla="*/ 1205348 w 3619883"/>
              <a:gd name="connsiteY46" fmla="*/ 120753 h 4297250"/>
              <a:gd name="connsiteX47" fmla="*/ 1271764 w 3619883"/>
              <a:gd name="connsiteY47" fmla="*/ 117956 h 4297250"/>
              <a:gd name="connsiteX48" fmla="*/ 1315583 w 3619883"/>
              <a:gd name="connsiteY48" fmla="*/ 125912 h 4297250"/>
              <a:gd name="connsiteX49" fmla="*/ 1359125 w 3619883"/>
              <a:gd name="connsiteY49" fmla="*/ 139761 h 4297250"/>
              <a:gd name="connsiteX50" fmla="*/ 1391919 w 3619883"/>
              <a:gd name="connsiteY50" fmla="*/ 147202 h 4297250"/>
              <a:gd name="connsiteX51" fmla="*/ 1436563 w 3619883"/>
              <a:gd name="connsiteY51" fmla="*/ 137480 h 4297250"/>
              <a:gd name="connsiteX52" fmla="*/ 1471566 w 3619883"/>
              <a:gd name="connsiteY52" fmla="*/ 97777 h 4297250"/>
              <a:gd name="connsiteX53" fmla="*/ 1505739 w 3619883"/>
              <a:gd name="connsiteY53" fmla="*/ 75753 h 4297250"/>
              <a:gd name="connsiteX54" fmla="*/ 1590891 w 3619883"/>
              <a:gd name="connsiteY54" fmla="*/ 144702 h 4297250"/>
              <a:gd name="connsiteX55" fmla="*/ 1625616 w 3619883"/>
              <a:gd name="connsiteY55" fmla="*/ 110893 h 4297250"/>
              <a:gd name="connsiteX56" fmla="*/ 1658964 w 3619883"/>
              <a:gd name="connsiteY56" fmla="*/ 106547 h 4297250"/>
              <a:gd name="connsiteX57" fmla="*/ 1746598 w 3619883"/>
              <a:gd name="connsiteY57" fmla="*/ 122460 h 4297250"/>
              <a:gd name="connsiteX58" fmla="*/ 1811913 w 3619883"/>
              <a:gd name="connsiteY58" fmla="*/ 143234 h 4297250"/>
              <a:gd name="connsiteX59" fmla="*/ 1856557 w 3619883"/>
              <a:gd name="connsiteY59" fmla="*/ 133511 h 4297250"/>
              <a:gd name="connsiteX60" fmla="*/ 2066003 w 3619883"/>
              <a:gd name="connsiteY60" fmla="*/ 143313 h 4297250"/>
              <a:gd name="connsiteX61" fmla="*/ 2177615 w 3619883"/>
              <a:gd name="connsiteY61" fmla="*/ 119007 h 4297250"/>
              <a:gd name="connsiteX62" fmla="*/ 2255883 w 3619883"/>
              <a:gd name="connsiteY62" fmla="*/ 99047 h 4297250"/>
              <a:gd name="connsiteX63" fmla="*/ 2344622 w 3619883"/>
              <a:gd name="connsiteY63" fmla="*/ 91388 h 4297250"/>
              <a:gd name="connsiteX64" fmla="*/ 2455682 w 3619883"/>
              <a:gd name="connsiteY64" fmla="*/ 78869 h 4297250"/>
              <a:gd name="connsiteX65" fmla="*/ 2632609 w 3619883"/>
              <a:gd name="connsiteY65" fmla="*/ 75338 h 4297250"/>
              <a:gd name="connsiteX66" fmla="*/ 2742291 w 3619883"/>
              <a:gd name="connsiteY66" fmla="*/ 92282 h 4297250"/>
              <a:gd name="connsiteX67" fmla="*/ 2851974 w 3619883"/>
              <a:gd name="connsiteY67" fmla="*/ 109227 h 4297250"/>
              <a:gd name="connsiteX68" fmla="*/ 2907643 w 3619883"/>
              <a:gd name="connsiteY68" fmla="*/ 100020 h 4297250"/>
              <a:gd name="connsiteX69" fmla="*/ 2944022 w 3619883"/>
              <a:gd name="connsiteY69" fmla="*/ 30853 h 4297250"/>
              <a:gd name="connsiteX70" fmla="*/ 3022289 w 3619883"/>
              <a:gd name="connsiteY70" fmla="*/ 10893 h 4297250"/>
              <a:gd name="connsiteX71" fmla="*/ 3054807 w 3619883"/>
              <a:gd name="connsiteY71" fmla="*/ 24226 h 4297250"/>
              <a:gd name="connsiteX72" fmla="*/ 3141892 w 3619883"/>
              <a:gd name="connsiteY72" fmla="*/ 51925 h 4297250"/>
              <a:gd name="connsiteX73" fmla="*/ 3185711 w 3619883"/>
              <a:gd name="connsiteY73" fmla="*/ 59881 h 4297250"/>
              <a:gd name="connsiteX74" fmla="*/ 3219056 w 3619883"/>
              <a:gd name="connsiteY74" fmla="*/ 55536 h 4297250"/>
              <a:gd name="connsiteX75" fmla="*/ 3263425 w 3619883"/>
              <a:gd name="connsiteY75" fmla="*/ 51706 h 4297250"/>
              <a:gd name="connsiteX76" fmla="*/ 3296219 w 3619883"/>
              <a:gd name="connsiteY76" fmla="*/ 59147 h 4297250"/>
              <a:gd name="connsiteX77" fmla="*/ 3319094 w 3619883"/>
              <a:gd name="connsiteY77" fmla="*/ 42500 h 4297250"/>
              <a:gd name="connsiteX78" fmla="*/ 3420511 w 3619883"/>
              <a:gd name="connsiteY78" fmla="*/ 0 h 4297250"/>
              <a:gd name="connsiteX79" fmla="*/ 3453305 w 3619883"/>
              <a:gd name="connsiteY79" fmla="*/ 7440 h 4297250"/>
              <a:gd name="connsiteX80" fmla="*/ 3496571 w 3619883"/>
              <a:gd name="connsiteY80" fmla="*/ 27182 h 4297250"/>
              <a:gd name="connsiteX81" fmla="*/ 3602117 w 3619883"/>
              <a:gd name="connsiteY81" fmla="*/ 132521 h 4297250"/>
              <a:gd name="connsiteX82" fmla="*/ 3619883 w 3619883"/>
              <a:gd name="connsiteY82" fmla="*/ 140049 h 4297250"/>
              <a:gd name="connsiteX83" fmla="*/ 3619883 w 3619883"/>
              <a:gd name="connsiteY8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339106 w 3619883"/>
              <a:gd name="connsiteY24" fmla="*/ 3951392 h 4297250"/>
              <a:gd name="connsiteX25" fmla="*/ 161321 w 3619883"/>
              <a:gd name="connsiteY25" fmla="*/ 3951392 h 4297250"/>
              <a:gd name="connsiteX26" fmla="*/ 161321 w 3619883"/>
              <a:gd name="connsiteY26" fmla="*/ 4128157 h 4297250"/>
              <a:gd name="connsiteX27" fmla="*/ 230914 w 3619883"/>
              <a:gd name="connsiteY27" fmla="*/ 4128157 h 4297250"/>
              <a:gd name="connsiteX28" fmla="*/ 189322 w 3619883"/>
              <a:gd name="connsiteY28" fmla="*/ 4275461 h 4297250"/>
              <a:gd name="connsiteX29" fmla="*/ 0 w 3619883"/>
              <a:gd name="connsiteY29" fmla="*/ 4275461 h 4297250"/>
              <a:gd name="connsiteX30" fmla="*/ 0 w 3619883"/>
              <a:gd name="connsiteY30" fmla="*/ 42229 h 4297250"/>
              <a:gd name="connsiteX31" fmla="*/ 42464 w 3619883"/>
              <a:gd name="connsiteY31" fmla="*/ 40518 h 4297250"/>
              <a:gd name="connsiteX32" fmla="*/ 137733 w 3619883"/>
              <a:gd name="connsiteY32" fmla="*/ 35355 h 4297250"/>
              <a:gd name="connsiteX33" fmla="*/ 270565 w 3619883"/>
              <a:gd name="connsiteY33" fmla="*/ 29759 h 4297250"/>
              <a:gd name="connsiteX34" fmla="*/ 479734 w 3619883"/>
              <a:gd name="connsiteY34" fmla="*/ 45455 h 4297250"/>
              <a:gd name="connsiteX35" fmla="*/ 524103 w 3619883"/>
              <a:gd name="connsiteY35" fmla="*/ 41625 h 4297250"/>
              <a:gd name="connsiteX36" fmla="*/ 624416 w 3619883"/>
              <a:gd name="connsiteY36" fmla="*/ 22696 h 4297250"/>
              <a:gd name="connsiteX37" fmla="*/ 657762 w 3619883"/>
              <a:gd name="connsiteY37" fmla="*/ 18351 h 4297250"/>
              <a:gd name="connsiteX38" fmla="*/ 690557 w 3619883"/>
              <a:gd name="connsiteY38" fmla="*/ 25792 h 4297250"/>
              <a:gd name="connsiteX39" fmla="*/ 745123 w 3619883"/>
              <a:gd name="connsiteY39" fmla="*/ 40157 h 4297250"/>
              <a:gd name="connsiteX40" fmla="*/ 789493 w 3619883"/>
              <a:gd name="connsiteY40" fmla="*/ 36327 h 4297250"/>
              <a:gd name="connsiteX41" fmla="*/ 854255 w 3619883"/>
              <a:gd name="connsiteY41" fmla="*/ 68887 h 4297250"/>
              <a:gd name="connsiteX42" fmla="*/ 897520 w 3619883"/>
              <a:gd name="connsiteY42" fmla="*/ 88629 h 4297250"/>
              <a:gd name="connsiteX43" fmla="*/ 940510 w 3619883"/>
              <a:gd name="connsiteY43" fmla="*/ 114265 h 4297250"/>
              <a:gd name="connsiteX44" fmla="*/ 1082712 w 3619883"/>
              <a:gd name="connsiteY44" fmla="*/ 144543 h 4297250"/>
              <a:gd name="connsiteX45" fmla="*/ 1205348 w 3619883"/>
              <a:gd name="connsiteY45" fmla="*/ 120753 h 4297250"/>
              <a:gd name="connsiteX46" fmla="*/ 1271764 w 3619883"/>
              <a:gd name="connsiteY46" fmla="*/ 117956 h 4297250"/>
              <a:gd name="connsiteX47" fmla="*/ 1315583 w 3619883"/>
              <a:gd name="connsiteY47" fmla="*/ 125912 h 4297250"/>
              <a:gd name="connsiteX48" fmla="*/ 1359125 w 3619883"/>
              <a:gd name="connsiteY48" fmla="*/ 139761 h 4297250"/>
              <a:gd name="connsiteX49" fmla="*/ 1391919 w 3619883"/>
              <a:gd name="connsiteY49" fmla="*/ 147202 h 4297250"/>
              <a:gd name="connsiteX50" fmla="*/ 1436563 w 3619883"/>
              <a:gd name="connsiteY50" fmla="*/ 137480 h 4297250"/>
              <a:gd name="connsiteX51" fmla="*/ 1471566 w 3619883"/>
              <a:gd name="connsiteY51" fmla="*/ 97777 h 4297250"/>
              <a:gd name="connsiteX52" fmla="*/ 1505739 w 3619883"/>
              <a:gd name="connsiteY52" fmla="*/ 75753 h 4297250"/>
              <a:gd name="connsiteX53" fmla="*/ 1590891 w 3619883"/>
              <a:gd name="connsiteY53" fmla="*/ 144702 h 4297250"/>
              <a:gd name="connsiteX54" fmla="*/ 1625616 w 3619883"/>
              <a:gd name="connsiteY54" fmla="*/ 110893 h 4297250"/>
              <a:gd name="connsiteX55" fmla="*/ 1658964 w 3619883"/>
              <a:gd name="connsiteY55" fmla="*/ 106547 h 4297250"/>
              <a:gd name="connsiteX56" fmla="*/ 1746598 w 3619883"/>
              <a:gd name="connsiteY56" fmla="*/ 122460 h 4297250"/>
              <a:gd name="connsiteX57" fmla="*/ 1811913 w 3619883"/>
              <a:gd name="connsiteY57" fmla="*/ 143234 h 4297250"/>
              <a:gd name="connsiteX58" fmla="*/ 1856557 w 3619883"/>
              <a:gd name="connsiteY58" fmla="*/ 133511 h 4297250"/>
              <a:gd name="connsiteX59" fmla="*/ 2066003 w 3619883"/>
              <a:gd name="connsiteY59" fmla="*/ 143313 h 4297250"/>
              <a:gd name="connsiteX60" fmla="*/ 2177615 w 3619883"/>
              <a:gd name="connsiteY60" fmla="*/ 119007 h 4297250"/>
              <a:gd name="connsiteX61" fmla="*/ 2255883 w 3619883"/>
              <a:gd name="connsiteY61" fmla="*/ 99047 h 4297250"/>
              <a:gd name="connsiteX62" fmla="*/ 2344622 w 3619883"/>
              <a:gd name="connsiteY62" fmla="*/ 91388 h 4297250"/>
              <a:gd name="connsiteX63" fmla="*/ 2455682 w 3619883"/>
              <a:gd name="connsiteY63" fmla="*/ 78869 h 4297250"/>
              <a:gd name="connsiteX64" fmla="*/ 2632609 w 3619883"/>
              <a:gd name="connsiteY64" fmla="*/ 75338 h 4297250"/>
              <a:gd name="connsiteX65" fmla="*/ 2742291 w 3619883"/>
              <a:gd name="connsiteY65" fmla="*/ 92282 h 4297250"/>
              <a:gd name="connsiteX66" fmla="*/ 2851974 w 3619883"/>
              <a:gd name="connsiteY66" fmla="*/ 109227 h 4297250"/>
              <a:gd name="connsiteX67" fmla="*/ 2907643 w 3619883"/>
              <a:gd name="connsiteY67" fmla="*/ 100020 h 4297250"/>
              <a:gd name="connsiteX68" fmla="*/ 2944022 w 3619883"/>
              <a:gd name="connsiteY68" fmla="*/ 30853 h 4297250"/>
              <a:gd name="connsiteX69" fmla="*/ 3022289 w 3619883"/>
              <a:gd name="connsiteY69" fmla="*/ 10893 h 4297250"/>
              <a:gd name="connsiteX70" fmla="*/ 3054807 w 3619883"/>
              <a:gd name="connsiteY70" fmla="*/ 24226 h 4297250"/>
              <a:gd name="connsiteX71" fmla="*/ 3141892 w 3619883"/>
              <a:gd name="connsiteY71" fmla="*/ 51925 h 4297250"/>
              <a:gd name="connsiteX72" fmla="*/ 3185711 w 3619883"/>
              <a:gd name="connsiteY72" fmla="*/ 59881 h 4297250"/>
              <a:gd name="connsiteX73" fmla="*/ 3219056 w 3619883"/>
              <a:gd name="connsiteY73" fmla="*/ 55536 h 4297250"/>
              <a:gd name="connsiteX74" fmla="*/ 3263425 w 3619883"/>
              <a:gd name="connsiteY74" fmla="*/ 51706 h 4297250"/>
              <a:gd name="connsiteX75" fmla="*/ 3296219 w 3619883"/>
              <a:gd name="connsiteY75" fmla="*/ 59147 h 4297250"/>
              <a:gd name="connsiteX76" fmla="*/ 3319094 w 3619883"/>
              <a:gd name="connsiteY76" fmla="*/ 42500 h 4297250"/>
              <a:gd name="connsiteX77" fmla="*/ 3420511 w 3619883"/>
              <a:gd name="connsiteY77" fmla="*/ 0 h 4297250"/>
              <a:gd name="connsiteX78" fmla="*/ 3453305 w 3619883"/>
              <a:gd name="connsiteY78" fmla="*/ 7440 h 4297250"/>
              <a:gd name="connsiteX79" fmla="*/ 3496571 w 3619883"/>
              <a:gd name="connsiteY79" fmla="*/ 27182 h 4297250"/>
              <a:gd name="connsiteX80" fmla="*/ 3602117 w 3619883"/>
              <a:gd name="connsiteY80" fmla="*/ 132521 h 4297250"/>
              <a:gd name="connsiteX81" fmla="*/ 3619883 w 3619883"/>
              <a:gd name="connsiteY81" fmla="*/ 140049 h 4297250"/>
              <a:gd name="connsiteX82" fmla="*/ 3619883 w 3619883"/>
              <a:gd name="connsiteY8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161321 w 3619883"/>
              <a:gd name="connsiteY24" fmla="*/ 3951392 h 4297250"/>
              <a:gd name="connsiteX25" fmla="*/ 161321 w 3619883"/>
              <a:gd name="connsiteY25" fmla="*/ 4128157 h 4297250"/>
              <a:gd name="connsiteX26" fmla="*/ 230914 w 3619883"/>
              <a:gd name="connsiteY26" fmla="*/ 4128157 h 4297250"/>
              <a:gd name="connsiteX27" fmla="*/ 189322 w 3619883"/>
              <a:gd name="connsiteY27" fmla="*/ 4275461 h 4297250"/>
              <a:gd name="connsiteX28" fmla="*/ 0 w 3619883"/>
              <a:gd name="connsiteY28" fmla="*/ 4275461 h 4297250"/>
              <a:gd name="connsiteX29" fmla="*/ 0 w 3619883"/>
              <a:gd name="connsiteY29" fmla="*/ 42229 h 4297250"/>
              <a:gd name="connsiteX30" fmla="*/ 42464 w 3619883"/>
              <a:gd name="connsiteY30" fmla="*/ 40518 h 4297250"/>
              <a:gd name="connsiteX31" fmla="*/ 137733 w 3619883"/>
              <a:gd name="connsiteY31" fmla="*/ 35355 h 4297250"/>
              <a:gd name="connsiteX32" fmla="*/ 270565 w 3619883"/>
              <a:gd name="connsiteY32" fmla="*/ 29759 h 4297250"/>
              <a:gd name="connsiteX33" fmla="*/ 479734 w 3619883"/>
              <a:gd name="connsiteY33" fmla="*/ 45455 h 4297250"/>
              <a:gd name="connsiteX34" fmla="*/ 524103 w 3619883"/>
              <a:gd name="connsiteY34" fmla="*/ 41625 h 4297250"/>
              <a:gd name="connsiteX35" fmla="*/ 624416 w 3619883"/>
              <a:gd name="connsiteY35" fmla="*/ 22696 h 4297250"/>
              <a:gd name="connsiteX36" fmla="*/ 657762 w 3619883"/>
              <a:gd name="connsiteY36" fmla="*/ 18351 h 4297250"/>
              <a:gd name="connsiteX37" fmla="*/ 690557 w 3619883"/>
              <a:gd name="connsiteY37" fmla="*/ 25792 h 4297250"/>
              <a:gd name="connsiteX38" fmla="*/ 745123 w 3619883"/>
              <a:gd name="connsiteY38" fmla="*/ 40157 h 4297250"/>
              <a:gd name="connsiteX39" fmla="*/ 789493 w 3619883"/>
              <a:gd name="connsiteY39" fmla="*/ 36327 h 4297250"/>
              <a:gd name="connsiteX40" fmla="*/ 854255 w 3619883"/>
              <a:gd name="connsiteY40" fmla="*/ 68887 h 4297250"/>
              <a:gd name="connsiteX41" fmla="*/ 897520 w 3619883"/>
              <a:gd name="connsiteY41" fmla="*/ 88629 h 4297250"/>
              <a:gd name="connsiteX42" fmla="*/ 940510 w 3619883"/>
              <a:gd name="connsiteY42" fmla="*/ 114265 h 4297250"/>
              <a:gd name="connsiteX43" fmla="*/ 1082712 w 3619883"/>
              <a:gd name="connsiteY43" fmla="*/ 144543 h 4297250"/>
              <a:gd name="connsiteX44" fmla="*/ 1205348 w 3619883"/>
              <a:gd name="connsiteY44" fmla="*/ 120753 h 4297250"/>
              <a:gd name="connsiteX45" fmla="*/ 1271764 w 3619883"/>
              <a:gd name="connsiteY45" fmla="*/ 117956 h 4297250"/>
              <a:gd name="connsiteX46" fmla="*/ 1315583 w 3619883"/>
              <a:gd name="connsiteY46" fmla="*/ 125912 h 4297250"/>
              <a:gd name="connsiteX47" fmla="*/ 1359125 w 3619883"/>
              <a:gd name="connsiteY47" fmla="*/ 139761 h 4297250"/>
              <a:gd name="connsiteX48" fmla="*/ 1391919 w 3619883"/>
              <a:gd name="connsiteY48" fmla="*/ 147202 h 4297250"/>
              <a:gd name="connsiteX49" fmla="*/ 1436563 w 3619883"/>
              <a:gd name="connsiteY49" fmla="*/ 137480 h 4297250"/>
              <a:gd name="connsiteX50" fmla="*/ 1471566 w 3619883"/>
              <a:gd name="connsiteY50" fmla="*/ 97777 h 4297250"/>
              <a:gd name="connsiteX51" fmla="*/ 1505739 w 3619883"/>
              <a:gd name="connsiteY51" fmla="*/ 75753 h 4297250"/>
              <a:gd name="connsiteX52" fmla="*/ 1590891 w 3619883"/>
              <a:gd name="connsiteY52" fmla="*/ 144702 h 4297250"/>
              <a:gd name="connsiteX53" fmla="*/ 1625616 w 3619883"/>
              <a:gd name="connsiteY53" fmla="*/ 110893 h 4297250"/>
              <a:gd name="connsiteX54" fmla="*/ 1658964 w 3619883"/>
              <a:gd name="connsiteY54" fmla="*/ 106547 h 4297250"/>
              <a:gd name="connsiteX55" fmla="*/ 1746598 w 3619883"/>
              <a:gd name="connsiteY55" fmla="*/ 122460 h 4297250"/>
              <a:gd name="connsiteX56" fmla="*/ 1811913 w 3619883"/>
              <a:gd name="connsiteY56" fmla="*/ 143234 h 4297250"/>
              <a:gd name="connsiteX57" fmla="*/ 1856557 w 3619883"/>
              <a:gd name="connsiteY57" fmla="*/ 133511 h 4297250"/>
              <a:gd name="connsiteX58" fmla="*/ 2066003 w 3619883"/>
              <a:gd name="connsiteY58" fmla="*/ 143313 h 4297250"/>
              <a:gd name="connsiteX59" fmla="*/ 2177615 w 3619883"/>
              <a:gd name="connsiteY59" fmla="*/ 119007 h 4297250"/>
              <a:gd name="connsiteX60" fmla="*/ 2255883 w 3619883"/>
              <a:gd name="connsiteY60" fmla="*/ 99047 h 4297250"/>
              <a:gd name="connsiteX61" fmla="*/ 2344622 w 3619883"/>
              <a:gd name="connsiteY61" fmla="*/ 91388 h 4297250"/>
              <a:gd name="connsiteX62" fmla="*/ 2455682 w 3619883"/>
              <a:gd name="connsiteY62" fmla="*/ 78869 h 4297250"/>
              <a:gd name="connsiteX63" fmla="*/ 2632609 w 3619883"/>
              <a:gd name="connsiteY63" fmla="*/ 75338 h 4297250"/>
              <a:gd name="connsiteX64" fmla="*/ 2742291 w 3619883"/>
              <a:gd name="connsiteY64" fmla="*/ 92282 h 4297250"/>
              <a:gd name="connsiteX65" fmla="*/ 2851974 w 3619883"/>
              <a:gd name="connsiteY65" fmla="*/ 109227 h 4297250"/>
              <a:gd name="connsiteX66" fmla="*/ 2907643 w 3619883"/>
              <a:gd name="connsiteY66" fmla="*/ 100020 h 4297250"/>
              <a:gd name="connsiteX67" fmla="*/ 2944022 w 3619883"/>
              <a:gd name="connsiteY67" fmla="*/ 30853 h 4297250"/>
              <a:gd name="connsiteX68" fmla="*/ 3022289 w 3619883"/>
              <a:gd name="connsiteY68" fmla="*/ 10893 h 4297250"/>
              <a:gd name="connsiteX69" fmla="*/ 3054807 w 3619883"/>
              <a:gd name="connsiteY69" fmla="*/ 24226 h 4297250"/>
              <a:gd name="connsiteX70" fmla="*/ 3141892 w 3619883"/>
              <a:gd name="connsiteY70" fmla="*/ 51925 h 4297250"/>
              <a:gd name="connsiteX71" fmla="*/ 3185711 w 3619883"/>
              <a:gd name="connsiteY71" fmla="*/ 59881 h 4297250"/>
              <a:gd name="connsiteX72" fmla="*/ 3219056 w 3619883"/>
              <a:gd name="connsiteY72" fmla="*/ 55536 h 4297250"/>
              <a:gd name="connsiteX73" fmla="*/ 3263425 w 3619883"/>
              <a:gd name="connsiteY73" fmla="*/ 51706 h 4297250"/>
              <a:gd name="connsiteX74" fmla="*/ 3296219 w 3619883"/>
              <a:gd name="connsiteY74" fmla="*/ 59147 h 4297250"/>
              <a:gd name="connsiteX75" fmla="*/ 3319094 w 3619883"/>
              <a:gd name="connsiteY75" fmla="*/ 42500 h 4297250"/>
              <a:gd name="connsiteX76" fmla="*/ 3420511 w 3619883"/>
              <a:gd name="connsiteY76" fmla="*/ 0 h 4297250"/>
              <a:gd name="connsiteX77" fmla="*/ 3453305 w 3619883"/>
              <a:gd name="connsiteY77" fmla="*/ 7440 h 4297250"/>
              <a:gd name="connsiteX78" fmla="*/ 3496571 w 3619883"/>
              <a:gd name="connsiteY78" fmla="*/ 27182 h 4297250"/>
              <a:gd name="connsiteX79" fmla="*/ 3602117 w 3619883"/>
              <a:gd name="connsiteY79" fmla="*/ 132521 h 4297250"/>
              <a:gd name="connsiteX80" fmla="*/ 3619883 w 3619883"/>
              <a:gd name="connsiteY80" fmla="*/ 140049 h 4297250"/>
              <a:gd name="connsiteX81" fmla="*/ 3619883 w 3619883"/>
              <a:gd name="connsiteY8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161321 w 3619883"/>
              <a:gd name="connsiteY24" fmla="*/ 4128157 h 4297250"/>
              <a:gd name="connsiteX25" fmla="*/ 230914 w 3619883"/>
              <a:gd name="connsiteY25" fmla="*/ 4128157 h 4297250"/>
              <a:gd name="connsiteX26" fmla="*/ 189322 w 3619883"/>
              <a:gd name="connsiteY26" fmla="*/ 4275461 h 4297250"/>
              <a:gd name="connsiteX27" fmla="*/ 0 w 3619883"/>
              <a:gd name="connsiteY27" fmla="*/ 4275461 h 4297250"/>
              <a:gd name="connsiteX28" fmla="*/ 0 w 3619883"/>
              <a:gd name="connsiteY28" fmla="*/ 42229 h 4297250"/>
              <a:gd name="connsiteX29" fmla="*/ 42464 w 3619883"/>
              <a:gd name="connsiteY29" fmla="*/ 40518 h 4297250"/>
              <a:gd name="connsiteX30" fmla="*/ 137733 w 3619883"/>
              <a:gd name="connsiteY30" fmla="*/ 35355 h 4297250"/>
              <a:gd name="connsiteX31" fmla="*/ 270565 w 3619883"/>
              <a:gd name="connsiteY31" fmla="*/ 29759 h 4297250"/>
              <a:gd name="connsiteX32" fmla="*/ 479734 w 3619883"/>
              <a:gd name="connsiteY32" fmla="*/ 45455 h 4297250"/>
              <a:gd name="connsiteX33" fmla="*/ 524103 w 3619883"/>
              <a:gd name="connsiteY33" fmla="*/ 41625 h 4297250"/>
              <a:gd name="connsiteX34" fmla="*/ 624416 w 3619883"/>
              <a:gd name="connsiteY34" fmla="*/ 22696 h 4297250"/>
              <a:gd name="connsiteX35" fmla="*/ 657762 w 3619883"/>
              <a:gd name="connsiteY35" fmla="*/ 18351 h 4297250"/>
              <a:gd name="connsiteX36" fmla="*/ 690557 w 3619883"/>
              <a:gd name="connsiteY36" fmla="*/ 25792 h 4297250"/>
              <a:gd name="connsiteX37" fmla="*/ 745123 w 3619883"/>
              <a:gd name="connsiteY37" fmla="*/ 40157 h 4297250"/>
              <a:gd name="connsiteX38" fmla="*/ 789493 w 3619883"/>
              <a:gd name="connsiteY38" fmla="*/ 36327 h 4297250"/>
              <a:gd name="connsiteX39" fmla="*/ 854255 w 3619883"/>
              <a:gd name="connsiteY39" fmla="*/ 68887 h 4297250"/>
              <a:gd name="connsiteX40" fmla="*/ 897520 w 3619883"/>
              <a:gd name="connsiteY40" fmla="*/ 88629 h 4297250"/>
              <a:gd name="connsiteX41" fmla="*/ 940510 w 3619883"/>
              <a:gd name="connsiteY41" fmla="*/ 114265 h 4297250"/>
              <a:gd name="connsiteX42" fmla="*/ 1082712 w 3619883"/>
              <a:gd name="connsiteY42" fmla="*/ 144543 h 4297250"/>
              <a:gd name="connsiteX43" fmla="*/ 1205348 w 3619883"/>
              <a:gd name="connsiteY43" fmla="*/ 120753 h 4297250"/>
              <a:gd name="connsiteX44" fmla="*/ 1271764 w 3619883"/>
              <a:gd name="connsiteY44" fmla="*/ 117956 h 4297250"/>
              <a:gd name="connsiteX45" fmla="*/ 1315583 w 3619883"/>
              <a:gd name="connsiteY45" fmla="*/ 125912 h 4297250"/>
              <a:gd name="connsiteX46" fmla="*/ 1359125 w 3619883"/>
              <a:gd name="connsiteY46" fmla="*/ 139761 h 4297250"/>
              <a:gd name="connsiteX47" fmla="*/ 1391919 w 3619883"/>
              <a:gd name="connsiteY47" fmla="*/ 147202 h 4297250"/>
              <a:gd name="connsiteX48" fmla="*/ 1436563 w 3619883"/>
              <a:gd name="connsiteY48" fmla="*/ 137480 h 4297250"/>
              <a:gd name="connsiteX49" fmla="*/ 1471566 w 3619883"/>
              <a:gd name="connsiteY49" fmla="*/ 97777 h 4297250"/>
              <a:gd name="connsiteX50" fmla="*/ 1505739 w 3619883"/>
              <a:gd name="connsiteY50" fmla="*/ 75753 h 4297250"/>
              <a:gd name="connsiteX51" fmla="*/ 1590891 w 3619883"/>
              <a:gd name="connsiteY51" fmla="*/ 144702 h 4297250"/>
              <a:gd name="connsiteX52" fmla="*/ 1625616 w 3619883"/>
              <a:gd name="connsiteY52" fmla="*/ 110893 h 4297250"/>
              <a:gd name="connsiteX53" fmla="*/ 1658964 w 3619883"/>
              <a:gd name="connsiteY53" fmla="*/ 106547 h 4297250"/>
              <a:gd name="connsiteX54" fmla="*/ 1746598 w 3619883"/>
              <a:gd name="connsiteY54" fmla="*/ 122460 h 4297250"/>
              <a:gd name="connsiteX55" fmla="*/ 1811913 w 3619883"/>
              <a:gd name="connsiteY55" fmla="*/ 143234 h 4297250"/>
              <a:gd name="connsiteX56" fmla="*/ 1856557 w 3619883"/>
              <a:gd name="connsiteY56" fmla="*/ 133511 h 4297250"/>
              <a:gd name="connsiteX57" fmla="*/ 2066003 w 3619883"/>
              <a:gd name="connsiteY57" fmla="*/ 143313 h 4297250"/>
              <a:gd name="connsiteX58" fmla="*/ 2177615 w 3619883"/>
              <a:gd name="connsiteY58" fmla="*/ 119007 h 4297250"/>
              <a:gd name="connsiteX59" fmla="*/ 2255883 w 3619883"/>
              <a:gd name="connsiteY59" fmla="*/ 99047 h 4297250"/>
              <a:gd name="connsiteX60" fmla="*/ 2344622 w 3619883"/>
              <a:gd name="connsiteY60" fmla="*/ 91388 h 4297250"/>
              <a:gd name="connsiteX61" fmla="*/ 2455682 w 3619883"/>
              <a:gd name="connsiteY61" fmla="*/ 78869 h 4297250"/>
              <a:gd name="connsiteX62" fmla="*/ 2632609 w 3619883"/>
              <a:gd name="connsiteY62" fmla="*/ 75338 h 4297250"/>
              <a:gd name="connsiteX63" fmla="*/ 2742291 w 3619883"/>
              <a:gd name="connsiteY63" fmla="*/ 92282 h 4297250"/>
              <a:gd name="connsiteX64" fmla="*/ 2851974 w 3619883"/>
              <a:gd name="connsiteY64" fmla="*/ 109227 h 4297250"/>
              <a:gd name="connsiteX65" fmla="*/ 2907643 w 3619883"/>
              <a:gd name="connsiteY65" fmla="*/ 100020 h 4297250"/>
              <a:gd name="connsiteX66" fmla="*/ 2944022 w 3619883"/>
              <a:gd name="connsiteY66" fmla="*/ 30853 h 4297250"/>
              <a:gd name="connsiteX67" fmla="*/ 3022289 w 3619883"/>
              <a:gd name="connsiteY67" fmla="*/ 10893 h 4297250"/>
              <a:gd name="connsiteX68" fmla="*/ 3054807 w 3619883"/>
              <a:gd name="connsiteY68" fmla="*/ 24226 h 4297250"/>
              <a:gd name="connsiteX69" fmla="*/ 3141892 w 3619883"/>
              <a:gd name="connsiteY69" fmla="*/ 51925 h 4297250"/>
              <a:gd name="connsiteX70" fmla="*/ 3185711 w 3619883"/>
              <a:gd name="connsiteY70" fmla="*/ 59881 h 4297250"/>
              <a:gd name="connsiteX71" fmla="*/ 3219056 w 3619883"/>
              <a:gd name="connsiteY71" fmla="*/ 55536 h 4297250"/>
              <a:gd name="connsiteX72" fmla="*/ 3263425 w 3619883"/>
              <a:gd name="connsiteY72" fmla="*/ 51706 h 4297250"/>
              <a:gd name="connsiteX73" fmla="*/ 3296219 w 3619883"/>
              <a:gd name="connsiteY73" fmla="*/ 59147 h 4297250"/>
              <a:gd name="connsiteX74" fmla="*/ 3319094 w 3619883"/>
              <a:gd name="connsiteY74" fmla="*/ 42500 h 4297250"/>
              <a:gd name="connsiteX75" fmla="*/ 3420511 w 3619883"/>
              <a:gd name="connsiteY75" fmla="*/ 0 h 4297250"/>
              <a:gd name="connsiteX76" fmla="*/ 3453305 w 3619883"/>
              <a:gd name="connsiteY76" fmla="*/ 7440 h 4297250"/>
              <a:gd name="connsiteX77" fmla="*/ 3496571 w 3619883"/>
              <a:gd name="connsiteY77" fmla="*/ 27182 h 4297250"/>
              <a:gd name="connsiteX78" fmla="*/ 3602117 w 3619883"/>
              <a:gd name="connsiteY78" fmla="*/ 132521 h 4297250"/>
              <a:gd name="connsiteX79" fmla="*/ 3619883 w 3619883"/>
              <a:gd name="connsiteY79" fmla="*/ 140049 h 4297250"/>
              <a:gd name="connsiteX80" fmla="*/ 3619883 w 3619883"/>
              <a:gd name="connsiteY8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230914 w 3619883"/>
              <a:gd name="connsiteY24" fmla="*/ 4128157 h 4297250"/>
              <a:gd name="connsiteX25" fmla="*/ 189322 w 3619883"/>
              <a:gd name="connsiteY25" fmla="*/ 4275461 h 4297250"/>
              <a:gd name="connsiteX26" fmla="*/ 0 w 3619883"/>
              <a:gd name="connsiteY26" fmla="*/ 4275461 h 4297250"/>
              <a:gd name="connsiteX27" fmla="*/ 0 w 3619883"/>
              <a:gd name="connsiteY27" fmla="*/ 42229 h 4297250"/>
              <a:gd name="connsiteX28" fmla="*/ 42464 w 3619883"/>
              <a:gd name="connsiteY28" fmla="*/ 40518 h 4297250"/>
              <a:gd name="connsiteX29" fmla="*/ 137733 w 3619883"/>
              <a:gd name="connsiteY29" fmla="*/ 35355 h 4297250"/>
              <a:gd name="connsiteX30" fmla="*/ 270565 w 3619883"/>
              <a:gd name="connsiteY30" fmla="*/ 29759 h 4297250"/>
              <a:gd name="connsiteX31" fmla="*/ 479734 w 3619883"/>
              <a:gd name="connsiteY31" fmla="*/ 45455 h 4297250"/>
              <a:gd name="connsiteX32" fmla="*/ 524103 w 3619883"/>
              <a:gd name="connsiteY32" fmla="*/ 41625 h 4297250"/>
              <a:gd name="connsiteX33" fmla="*/ 624416 w 3619883"/>
              <a:gd name="connsiteY33" fmla="*/ 22696 h 4297250"/>
              <a:gd name="connsiteX34" fmla="*/ 657762 w 3619883"/>
              <a:gd name="connsiteY34" fmla="*/ 18351 h 4297250"/>
              <a:gd name="connsiteX35" fmla="*/ 690557 w 3619883"/>
              <a:gd name="connsiteY35" fmla="*/ 25792 h 4297250"/>
              <a:gd name="connsiteX36" fmla="*/ 745123 w 3619883"/>
              <a:gd name="connsiteY36" fmla="*/ 40157 h 4297250"/>
              <a:gd name="connsiteX37" fmla="*/ 789493 w 3619883"/>
              <a:gd name="connsiteY37" fmla="*/ 36327 h 4297250"/>
              <a:gd name="connsiteX38" fmla="*/ 854255 w 3619883"/>
              <a:gd name="connsiteY38" fmla="*/ 68887 h 4297250"/>
              <a:gd name="connsiteX39" fmla="*/ 897520 w 3619883"/>
              <a:gd name="connsiteY39" fmla="*/ 88629 h 4297250"/>
              <a:gd name="connsiteX40" fmla="*/ 940510 w 3619883"/>
              <a:gd name="connsiteY40" fmla="*/ 114265 h 4297250"/>
              <a:gd name="connsiteX41" fmla="*/ 1082712 w 3619883"/>
              <a:gd name="connsiteY41" fmla="*/ 144543 h 4297250"/>
              <a:gd name="connsiteX42" fmla="*/ 1205348 w 3619883"/>
              <a:gd name="connsiteY42" fmla="*/ 120753 h 4297250"/>
              <a:gd name="connsiteX43" fmla="*/ 1271764 w 3619883"/>
              <a:gd name="connsiteY43" fmla="*/ 117956 h 4297250"/>
              <a:gd name="connsiteX44" fmla="*/ 1315583 w 3619883"/>
              <a:gd name="connsiteY44" fmla="*/ 125912 h 4297250"/>
              <a:gd name="connsiteX45" fmla="*/ 1359125 w 3619883"/>
              <a:gd name="connsiteY45" fmla="*/ 139761 h 4297250"/>
              <a:gd name="connsiteX46" fmla="*/ 1391919 w 3619883"/>
              <a:gd name="connsiteY46" fmla="*/ 147202 h 4297250"/>
              <a:gd name="connsiteX47" fmla="*/ 1436563 w 3619883"/>
              <a:gd name="connsiteY47" fmla="*/ 137480 h 4297250"/>
              <a:gd name="connsiteX48" fmla="*/ 1471566 w 3619883"/>
              <a:gd name="connsiteY48" fmla="*/ 97777 h 4297250"/>
              <a:gd name="connsiteX49" fmla="*/ 1505739 w 3619883"/>
              <a:gd name="connsiteY49" fmla="*/ 75753 h 4297250"/>
              <a:gd name="connsiteX50" fmla="*/ 1590891 w 3619883"/>
              <a:gd name="connsiteY50" fmla="*/ 144702 h 4297250"/>
              <a:gd name="connsiteX51" fmla="*/ 1625616 w 3619883"/>
              <a:gd name="connsiteY51" fmla="*/ 110893 h 4297250"/>
              <a:gd name="connsiteX52" fmla="*/ 1658964 w 3619883"/>
              <a:gd name="connsiteY52" fmla="*/ 106547 h 4297250"/>
              <a:gd name="connsiteX53" fmla="*/ 1746598 w 3619883"/>
              <a:gd name="connsiteY53" fmla="*/ 122460 h 4297250"/>
              <a:gd name="connsiteX54" fmla="*/ 1811913 w 3619883"/>
              <a:gd name="connsiteY54" fmla="*/ 143234 h 4297250"/>
              <a:gd name="connsiteX55" fmla="*/ 1856557 w 3619883"/>
              <a:gd name="connsiteY55" fmla="*/ 133511 h 4297250"/>
              <a:gd name="connsiteX56" fmla="*/ 2066003 w 3619883"/>
              <a:gd name="connsiteY56" fmla="*/ 143313 h 4297250"/>
              <a:gd name="connsiteX57" fmla="*/ 2177615 w 3619883"/>
              <a:gd name="connsiteY57" fmla="*/ 119007 h 4297250"/>
              <a:gd name="connsiteX58" fmla="*/ 2255883 w 3619883"/>
              <a:gd name="connsiteY58" fmla="*/ 99047 h 4297250"/>
              <a:gd name="connsiteX59" fmla="*/ 2344622 w 3619883"/>
              <a:gd name="connsiteY59" fmla="*/ 91388 h 4297250"/>
              <a:gd name="connsiteX60" fmla="*/ 2455682 w 3619883"/>
              <a:gd name="connsiteY60" fmla="*/ 78869 h 4297250"/>
              <a:gd name="connsiteX61" fmla="*/ 2632609 w 3619883"/>
              <a:gd name="connsiteY61" fmla="*/ 75338 h 4297250"/>
              <a:gd name="connsiteX62" fmla="*/ 2742291 w 3619883"/>
              <a:gd name="connsiteY62" fmla="*/ 92282 h 4297250"/>
              <a:gd name="connsiteX63" fmla="*/ 2851974 w 3619883"/>
              <a:gd name="connsiteY63" fmla="*/ 109227 h 4297250"/>
              <a:gd name="connsiteX64" fmla="*/ 2907643 w 3619883"/>
              <a:gd name="connsiteY64" fmla="*/ 100020 h 4297250"/>
              <a:gd name="connsiteX65" fmla="*/ 2944022 w 3619883"/>
              <a:gd name="connsiteY65" fmla="*/ 30853 h 4297250"/>
              <a:gd name="connsiteX66" fmla="*/ 3022289 w 3619883"/>
              <a:gd name="connsiteY66" fmla="*/ 10893 h 4297250"/>
              <a:gd name="connsiteX67" fmla="*/ 3054807 w 3619883"/>
              <a:gd name="connsiteY67" fmla="*/ 24226 h 4297250"/>
              <a:gd name="connsiteX68" fmla="*/ 3141892 w 3619883"/>
              <a:gd name="connsiteY68" fmla="*/ 51925 h 4297250"/>
              <a:gd name="connsiteX69" fmla="*/ 3185711 w 3619883"/>
              <a:gd name="connsiteY69" fmla="*/ 59881 h 4297250"/>
              <a:gd name="connsiteX70" fmla="*/ 3219056 w 3619883"/>
              <a:gd name="connsiteY70" fmla="*/ 55536 h 4297250"/>
              <a:gd name="connsiteX71" fmla="*/ 3263425 w 3619883"/>
              <a:gd name="connsiteY71" fmla="*/ 51706 h 4297250"/>
              <a:gd name="connsiteX72" fmla="*/ 3296219 w 3619883"/>
              <a:gd name="connsiteY72" fmla="*/ 59147 h 4297250"/>
              <a:gd name="connsiteX73" fmla="*/ 3319094 w 3619883"/>
              <a:gd name="connsiteY73" fmla="*/ 42500 h 4297250"/>
              <a:gd name="connsiteX74" fmla="*/ 3420511 w 3619883"/>
              <a:gd name="connsiteY74" fmla="*/ 0 h 4297250"/>
              <a:gd name="connsiteX75" fmla="*/ 3453305 w 3619883"/>
              <a:gd name="connsiteY75" fmla="*/ 7440 h 4297250"/>
              <a:gd name="connsiteX76" fmla="*/ 3496571 w 3619883"/>
              <a:gd name="connsiteY76" fmla="*/ 27182 h 4297250"/>
              <a:gd name="connsiteX77" fmla="*/ 3602117 w 3619883"/>
              <a:gd name="connsiteY77" fmla="*/ 132521 h 4297250"/>
              <a:gd name="connsiteX78" fmla="*/ 3619883 w 3619883"/>
              <a:gd name="connsiteY78" fmla="*/ 140049 h 4297250"/>
              <a:gd name="connsiteX79" fmla="*/ 3619883 w 3619883"/>
              <a:gd name="connsiteY7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189322 w 3619883"/>
              <a:gd name="connsiteY24" fmla="*/ 4275461 h 4297250"/>
              <a:gd name="connsiteX25" fmla="*/ 0 w 3619883"/>
              <a:gd name="connsiteY25" fmla="*/ 4275461 h 4297250"/>
              <a:gd name="connsiteX26" fmla="*/ 0 w 3619883"/>
              <a:gd name="connsiteY26" fmla="*/ 42229 h 4297250"/>
              <a:gd name="connsiteX27" fmla="*/ 42464 w 3619883"/>
              <a:gd name="connsiteY27" fmla="*/ 40518 h 4297250"/>
              <a:gd name="connsiteX28" fmla="*/ 137733 w 3619883"/>
              <a:gd name="connsiteY28" fmla="*/ 35355 h 4297250"/>
              <a:gd name="connsiteX29" fmla="*/ 270565 w 3619883"/>
              <a:gd name="connsiteY29" fmla="*/ 29759 h 4297250"/>
              <a:gd name="connsiteX30" fmla="*/ 479734 w 3619883"/>
              <a:gd name="connsiteY30" fmla="*/ 45455 h 4297250"/>
              <a:gd name="connsiteX31" fmla="*/ 524103 w 3619883"/>
              <a:gd name="connsiteY31" fmla="*/ 41625 h 4297250"/>
              <a:gd name="connsiteX32" fmla="*/ 624416 w 3619883"/>
              <a:gd name="connsiteY32" fmla="*/ 22696 h 4297250"/>
              <a:gd name="connsiteX33" fmla="*/ 657762 w 3619883"/>
              <a:gd name="connsiteY33" fmla="*/ 18351 h 4297250"/>
              <a:gd name="connsiteX34" fmla="*/ 690557 w 3619883"/>
              <a:gd name="connsiteY34" fmla="*/ 25792 h 4297250"/>
              <a:gd name="connsiteX35" fmla="*/ 745123 w 3619883"/>
              <a:gd name="connsiteY35" fmla="*/ 40157 h 4297250"/>
              <a:gd name="connsiteX36" fmla="*/ 789493 w 3619883"/>
              <a:gd name="connsiteY36" fmla="*/ 36327 h 4297250"/>
              <a:gd name="connsiteX37" fmla="*/ 854255 w 3619883"/>
              <a:gd name="connsiteY37" fmla="*/ 68887 h 4297250"/>
              <a:gd name="connsiteX38" fmla="*/ 897520 w 3619883"/>
              <a:gd name="connsiteY38" fmla="*/ 88629 h 4297250"/>
              <a:gd name="connsiteX39" fmla="*/ 940510 w 3619883"/>
              <a:gd name="connsiteY39" fmla="*/ 114265 h 4297250"/>
              <a:gd name="connsiteX40" fmla="*/ 1082712 w 3619883"/>
              <a:gd name="connsiteY40" fmla="*/ 144543 h 4297250"/>
              <a:gd name="connsiteX41" fmla="*/ 1205348 w 3619883"/>
              <a:gd name="connsiteY41" fmla="*/ 120753 h 4297250"/>
              <a:gd name="connsiteX42" fmla="*/ 1271764 w 3619883"/>
              <a:gd name="connsiteY42" fmla="*/ 117956 h 4297250"/>
              <a:gd name="connsiteX43" fmla="*/ 1315583 w 3619883"/>
              <a:gd name="connsiteY43" fmla="*/ 125912 h 4297250"/>
              <a:gd name="connsiteX44" fmla="*/ 1359125 w 3619883"/>
              <a:gd name="connsiteY44" fmla="*/ 139761 h 4297250"/>
              <a:gd name="connsiteX45" fmla="*/ 1391919 w 3619883"/>
              <a:gd name="connsiteY45" fmla="*/ 147202 h 4297250"/>
              <a:gd name="connsiteX46" fmla="*/ 1436563 w 3619883"/>
              <a:gd name="connsiteY46" fmla="*/ 137480 h 4297250"/>
              <a:gd name="connsiteX47" fmla="*/ 1471566 w 3619883"/>
              <a:gd name="connsiteY47" fmla="*/ 97777 h 4297250"/>
              <a:gd name="connsiteX48" fmla="*/ 1505739 w 3619883"/>
              <a:gd name="connsiteY48" fmla="*/ 75753 h 4297250"/>
              <a:gd name="connsiteX49" fmla="*/ 1590891 w 3619883"/>
              <a:gd name="connsiteY49" fmla="*/ 144702 h 4297250"/>
              <a:gd name="connsiteX50" fmla="*/ 1625616 w 3619883"/>
              <a:gd name="connsiteY50" fmla="*/ 110893 h 4297250"/>
              <a:gd name="connsiteX51" fmla="*/ 1658964 w 3619883"/>
              <a:gd name="connsiteY51" fmla="*/ 106547 h 4297250"/>
              <a:gd name="connsiteX52" fmla="*/ 1746598 w 3619883"/>
              <a:gd name="connsiteY52" fmla="*/ 122460 h 4297250"/>
              <a:gd name="connsiteX53" fmla="*/ 1811913 w 3619883"/>
              <a:gd name="connsiteY53" fmla="*/ 143234 h 4297250"/>
              <a:gd name="connsiteX54" fmla="*/ 1856557 w 3619883"/>
              <a:gd name="connsiteY54" fmla="*/ 133511 h 4297250"/>
              <a:gd name="connsiteX55" fmla="*/ 2066003 w 3619883"/>
              <a:gd name="connsiteY55" fmla="*/ 143313 h 4297250"/>
              <a:gd name="connsiteX56" fmla="*/ 2177615 w 3619883"/>
              <a:gd name="connsiteY56" fmla="*/ 119007 h 4297250"/>
              <a:gd name="connsiteX57" fmla="*/ 2255883 w 3619883"/>
              <a:gd name="connsiteY57" fmla="*/ 99047 h 4297250"/>
              <a:gd name="connsiteX58" fmla="*/ 2344622 w 3619883"/>
              <a:gd name="connsiteY58" fmla="*/ 91388 h 4297250"/>
              <a:gd name="connsiteX59" fmla="*/ 2455682 w 3619883"/>
              <a:gd name="connsiteY59" fmla="*/ 78869 h 4297250"/>
              <a:gd name="connsiteX60" fmla="*/ 2632609 w 3619883"/>
              <a:gd name="connsiteY60" fmla="*/ 75338 h 4297250"/>
              <a:gd name="connsiteX61" fmla="*/ 2742291 w 3619883"/>
              <a:gd name="connsiteY61" fmla="*/ 92282 h 4297250"/>
              <a:gd name="connsiteX62" fmla="*/ 2851974 w 3619883"/>
              <a:gd name="connsiteY62" fmla="*/ 109227 h 4297250"/>
              <a:gd name="connsiteX63" fmla="*/ 2907643 w 3619883"/>
              <a:gd name="connsiteY63" fmla="*/ 100020 h 4297250"/>
              <a:gd name="connsiteX64" fmla="*/ 2944022 w 3619883"/>
              <a:gd name="connsiteY64" fmla="*/ 30853 h 4297250"/>
              <a:gd name="connsiteX65" fmla="*/ 3022289 w 3619883"/>
              <a:gd name="connsiteY65" fmla="*/ 10893 h 4297250"/>
              <a:gd name="connsiteX66" fmla="*/ 3054807 w 3619883"/>
              <a:gd name="connsiteY66" fmla="*/ 24226 h 4297250"/>
              <a:gd name="connsiteX67" fmla="*/ 3141892 w 3619883"/>
              <a:gd name="connsiteY67" fmla="*/ 51925 h 4297250"/>
              <a:gd name="connsiteX68" fmla="*/ 3185711 w 3619883"/>
              <a:gd name="connsiteY68" fmla="*/ 59881 h 4297250"/>
              <a:gd name="connsiteX69" fmla="*/ 3219056 w 3619883"/>
              <a:gd name="connsiteY69" fmla="*/ 55536 h 4297250"/>
              <a:gd name="connsiteX70" fmla="*/ 3263425 w 3619883"/>
              <a:gd name="connsiteY70" fmla="*/ 51706 h 4297250"/>
              <a:gd name="connsiteX71" fmla="*/ 3296219 w 3619883"/>
              <a:gd name="connsiteY71" fmla="*/ 59147 h 4297250"/>
              <a:gd name="connsiteX72" fmla="*/ 3319094 w 3619883"/>
              <a:gd name="connsiteY72" fmla="*/ 42500 h 4297250"/>
              <a:gd name="connsiteX73" fmla="*/ 3420511 w 3619883"/>
              <a:gd name="connsiteY73" fmla="*/ 0 h 4297250"/>
              <a:gd name="connsiteX74" fmla="*/ 3453305 w 3619883"/>
              <a:gd name="connsiteY74" fmla="*/ 7440 h 4297250"/>
              <a:gd name="connsiteX75" fmla="*/ 3496571 w 3619883"/>
              <a:gd name="connsiteY75" fmla="*/ 27182 h 4297250"/>
              <a:gd name="connsiteX76" fmla="*/ 3602117 w 3619883"/>
              <a:gd name="connsiteY76" fmla="*/ 132521 h 4297250"/>
              <a:gd name="connsiteX77" fmla="*/ 3619883 w 3619883"/>
              <a:gd name="connsiteY77" fmla="*/ 140049 h 4297250"/>
              <a:gd name="connsiteX78" fmla="*/ 3619883 w 3619883"/>
              <a:gd name="connsiteY7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339106 w 3619883"/>
              <a:gd name="connsiteY22" fmla="*/ 4128157 h 4297250"/>
              <a:gd name="connsiteX23" fmla="*/ 189322 w 3619883"/>
              <a:gd name="connsiteY23" fmla="*/ 4275461 h 4297250"/>
              <a:gd name="connsiteX24" fmla="*/ 0 w 3619883"/>
              <a:gd name="connsiteY24" fmla="*/ 4275461 h 4297250"/>
              <a:gd name="connsiteX25" fmla="*/ 0 w 3619883"/>
              <a:gd name="connsiteY25" fmla="*/ 42229 h 4297250"/>
              <a:gd name="connsiteX26" fmla="*/ 42464 w 3619883"/>
              <a:gd name="connsiteY26" fmla="*/ 40518 h 4297250"/>
              <a:gd name="connsiteX27" fmla="*/ 137733 w 3619883"/>
              <a:gd name="connsiteY27" fmla="*/ 35355 h 4297250"/>
              <a:gd name="connsiteX28" fmla="*/ 270565 w 3619883"/>
              <a:gd name="connsiteY28" fmla="*/ 29759 h 4297250"/>
              <a:gd name="connsiteX29" fmla="*/ 479734 w 3619883"/>
              <a:gd name="connsiteY29" fmla="*/ 45455 h 4297250"/>
              <a:gd name="connsiteX30" fmla="*/ 524103 w 3619883"/>
              <a:gd name="connsiteY30" fmla="*/ 41625 h 4297250"/>
              <a:gd name="connsiteX31" fmla="*/ 624416 w 3619883"/>
              <a:gd name="connsiteY31" fmla="*/ 22696 h 4297250"/>
              <a:gd name="connsiteX32" fmla="*/ 657762 w 3619883"/>
              <a:gd name="connsiteY32" fmla="*/ 18351 h 4297250"/>
              <a:gd name="connsiteX33" fmla="*/ 690557 w 3619883"/>
              <a:gd name="connsiteY33" fmla="*/ 25792 h 4297250"/>
              <a:gd name="connsiteX34" fmla="*/ 745123 w 3619883"/>
              <a:gd name="connsiteY34" fmla="*/ 40157 h 4297250"/>
              <a:gd name="connsiteX35" fmla="*/ 789493 w 3619883"/>
              <a:gd name="connsiteY35" fmla="*/ 36327 h 4297250"/>
              <a:gd name="connsiteX36" fmla="*/ 854255 w 3619883"/>
              <a:gd name="connsiteY36" fmla="*/ 68887 h 4297250"/>
              <a:gd name="connsiteX37" fmla="*/ 897520 w 3619883"/>
              <a:gd name="connsiteY37" fmla="*/ 88629 h 4297250"/>
              <a:gd name="connsiteX38" fmla="*/ 940510 w 3619883"/>
              <a:gd name="connsiteY38" fmla="*/ 114265 h 4297250"/>
              <a:gd name="connsiteX39" fmla="*/ 1082712 w 3619883"/>
              <a:gd name="connsiteY39" fmla="*/ 144543 h 4297250"/>
              <a:gd name="connsiteX40" fmla="*/ 1205348 w 3619883"/>
              <a:gd name="connsiteY40" fmla="*/ 120753 h 4297250"/>
              <a:gd name="connsiteX41" fmla="*/ 1271764 w 3619883"/>
              <a:gd name="connsiteY41" fmla="*/ 117956 h 4297250"/>
              <a:gd name="connsiteX42" fmla="*/ 1315583 w 3619883"/>
              <a:gd name="connsiteY42" fmla="*/ 125912 h 4297250"/>
              <a:gd name="connsiteX43" fmla="*/ 1359125 w 3619883"/>
              <a:gd name="connsiteY43" fmla="*/ 139761 h 4297250"/>
              <a:gd name="connsiteX44" fmla="*/ 1391919 w 3619883"/>
              <a:gd name="connsiteY44" fmla="*/ 147202 h 4297250"/>
              <a:gd name="connsiteX45" fmla="*/ 1436563 w 3619883"/>
              <a:gd name="connsiteY45" fmla="*/ 137480 h 4297250"/>
              <a:gd name="connsiteX46" fmla="*/ 1471566 w 3619883"/>
              <a:gd name="connsiteY46" fmla="*/ 97777 h 4297250"/>
              <a:gd name="connsiteX47" fmla="*/ 1505739 w 3619883"/>
              <a:gd name="connsiteY47" fmla="*/ 75753 h 4297250"/>
              <a:gd name="connsiteX48" fmla="*/ 1590891 w 3619883"/>
              <a:gd name="connsiteY48" fmla="*/ 144702 h 4297250"/>
              <a:gd name="connsiteX49" fmla="*/ 1625616 w 3619883"/>
              <a:gd name="connsiteY49" fmla="*/ 110893 h 4297250"/>
              <a:gd name="connsiteX50" fmla="*/ 1658964 w 3619883"/>
              <a:gd name="connsiteY50" fmla="*/ 106547 h 4297250"/>
              <a:gd name="connsiteX51" fmla="*/ 1746598 w 3619883"/>
              <a:gd name="connsiteY51" fmla="*/ 122460 h 4297250"/>
              <a:gd name="connsiteX52" fmla="*/ 1811913 w 3619883"/>
              <a:gd name="connsiteY52" fmla="*/ 143234 h 4297250"/>
              <a:gd name="connsiteX53" fmla="*/ 1856557 w 3619883"/>
              <a:gd name="connsiteY53" fmla="*/ 133511 h 4297250"/>
              <a:gd name="connsiteX54" fmla="*/ 2066003 w 3619883"/>
              <a:gd name="connsiteY54" fmla="*/ 143313 h 4297250"/>
              <a:gd name="connsiteX55" fmla="*/ 2177615 w 3619883"/>
              <a:gd name="connsiteY55" fmla="*/ 119007 h 4297250"/>
              <a:gd name="connsiteX56" fmla="*/ 2255883 w 3619883"/>
              <a:gd name="connsiteY56" fmla="*/ 99047 h 4297250"/>
              <a:gd name="connsiteX57" fmla="*/ 2344622 w 3619883"/>
              <a:gd name="connsiteY57" fmla="*/ 91388 h 4297250"/>
              <a:gd name="connsiteX58" fmla="*/ 2455682 w 3619883"/>
              <a:gd name="connsiteY58" fmla="*/ 78869 h 4297250"/>
              <a:gd name="connsiteX59" fmla="*/ 2632609 w 3619883"/>
              <a:gd name="connsiteY59" fmla="*/ 75338 h 4297250"/>
              <a:gd name="connsiteX60" fmla="*/ 2742291 w 3619883"/>
              <a:gd name="connsiteY60" fmla="*/ 92282 h 4297250"/>
              <a:gd name="connsiteX61" fmla="*/ 2851974 w 3619883"/>
              <a:gd name="connsiteY61" fmla="*/ 109227 h 4297250"/>
              <a:gd name="connsiteX62" fmla="*/ 2907643 w 3619883"/>
              <a:gd name="connsiteY62" fmla="*/ 100020 h 4297250"/>
              <a:gd name="connsiteX63" fmla="*/ 2944022 w 3619883"/>
              <a:gd name="connsiteY63" fmla="*/ 30853 h 4297250"/>
              <a:gd name="connsiteX64" fmla="*/ 3022289 w 3619883"/>
              <a:gd name="connsiteY64" fmla="*/ 10893 h 4297250"/>
              <a:gd name="connsiteX65" fmla="*/ 3054807 w 3619883"/>
              <a:gd name="connsiteY65" fmla="*/ 24226 h 4297250"/>
              <a:gd name="connsiteX66" fmla="*/ 3141892 w 3619883"/>
              <a:gd name="connsiteY66" fmla="*/ 51925 h 4297250"/>
              <a:gd name="connsiteX67" fmla="*/ 3185711 w 3619883"/>
              <a:gd name="connsiteY67" fmla="*/ 59881 h 4297250"/>
              <a:gd name="connsiteX68" fmla="*/ 3219056 w 3619883"/>
              <a:gd name="connsiteY68" fmla="*/ 55536 h 4297250"/>
              <a:gd name="connsiteX69" fmla="*/ 3263425 w 3619883"/>
              <a:gd name="connsiteY69" fmla="*/ 51706 h 4297250"/>
              <a:gd name="connsiteX70" fmla="*/ 3296219 w 3619883"/>
              <a:gd name="connsiteY70" fmla="*/ 59147 h 4297250"/>
              <a:gd name="connsiteX71" fmla="*/ 3319094 w 3619883"/>
              <a:gd name="connsiteY71" fmla="*/ 42500 h 4297250"/>
              <a:gd name="connsiteX72" fmla="*/ 3420511 w 3619883"/>
              <a:gd name="connsiteY72" fmla="*/ 0 h 4297250"/>
              <a:gd name="connsiteX73" fmla="*/ 3453305 w 3619883"/>
              <a:gd name="connsiteY73" fmla="*/ 7440 h 4297250"/>
              <a:gd name="connsiteX74" fmla="*/ 3496571 w 3619883"/>
              <a:gd name="connsiteY74" fmla="*/ 27182 h 4297250"/>
              <a:gd name="connsiteX75" fmla="*/ 3602117 w 3619883"/>
              <a:gd name="connsiteY75" fmla="*/ 132521 h 4297250"/>
              <a:gd name="connsiteX76" fmla="*/ 3619883 w 3619883"/>
              <a:gd name="connsiteY76" fmla="*/ 140049 h 4297250"/>
              <a:gd name="connsiteX77" fmla="*/ 3619883 w 3619883"/>
              <a:gd name="connsiteY7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189322 w 3619883"/>
              <a:gd name="connsiteY22" fmla="*/ 4275461 h 4297250"/>
              <a:gd name="connsiteX23" fmla="*/ 0 w 3619883"/>
              <a:gd name="connsiteY23" fmla="*/ 4275461 h 4297250"/>
              <a:gd name="connsiteX24" fmla="*/ 0 w 3619883"/>
              <a:gd name="connsiteY24" fmla="*/ 42229 h 4297250"/>
              <a:gd name="connsiteX25" fmla="*/ 42464 w 3619883"/>
              <a:gd name="connsiteY25" fmla="*/ 40518 h 4297250"/>
              <a:gd name="connsiteX26" fmla="*/ 137733 w 3619883"/>
              <a:gd name="connsiteY26" fmla="*/ 35355 h 4297250"/>
              <a:gd name="connsiteX27" fmla="*/ 270565 w 3619883"/>
              <a:gd name="connsiteY27" fmla="*/ 29759 h 4297250"/>
              <a:gd name="connsiteX28" fmla="*/ 479734 w 3619883"/>
              <a:gd name="connsiteY28" fmla="*/ 45455 h 4297250"/>
              <a:gd name="connsiteX29" fmla="*/ 524103 w 3619883"/>
              <a:gd name="connsiteY29" fmla="*/ 41625 h 4297250"/>
              <a:gd name="connsiteX30" fmla="*/ 624416 w 3619883"/>
              <a:gd name="connsiteY30" fmla="*/ 22696 h 4297250"/>
              <a:gd name="connsiteX31" fmla="*/ 657762 w 3619883"/>
              <a:gd name="connsiteY31" fmla="*/ 18351 h 4297250"/>
              <a:gd name="connsiteX32" fmla="*/ 690557 w 3619883"/>
              <a:gd name="connsiteY32" fmla="*/ 25792 h 4297250"/>
              <a:gd name="connsiteX33" fmla="*/ 745123 w 3619883"/>
              <a:gd name="connsiteY33" fmla="*/ 40157 h 4297250"/>
              <a:gd name="connsiteX34" fmla="*/ 789493 w 3619883"/>
              <a:gd name="connsiteY34" fmla="*/ 36327 h 4297250"/>
              <a:gd name="connsiteX35" fmla="*/ 854255 w 3619883"/>
              <a:gd name="connsiteY35" fmla="*/ 68887 h 4297250"/>
              <a:gd name="connsiteX36" fmla="*/ 897520 w 3619883"/>
              <a:gd name="connsiteY36" fmla="*/ 88629 h 4297250"/>
              <a:gd name="connsiteX37" fmla="*/ 940510 w 3619883"/>
              <a:gd name="connsiteY37" fmla="*/ 114265 h 4297250"/>
              <a:gd name="connsiteX38" fmla="*/ 1082712 w 3619883"/>
              <a:gd name="connsiteY38" fmla="*/ 144543 h 4297250"/>
              <a:gd name="connsiteX39" fmla="*/ 1205348 w 3619883"/>
              <a:gd name="connsiteY39" fmla="*/ 120753 h 4297250"/>
              <a:gd name="connsiteX40" fmla="*/ 1271764 w 3619883"/>
              <a:gd name="connsiteY40" fmla="*/ 117956 h 4297250"/>
              <a:gd name="connsiteX41" fmla="*/ 1315583 w 3619883"/>
              <a:gd name="connsiteY41" fmla="*/ 125912 h 4297250"/>
              <a:gd name="connsiteX42" fmla="*/ 1359125 w 3619883"/>
              <a:gd name="connsiteY42" fmla="*/ 139761 h 4297250"/>
              <a:gd name="connsiteX43" fmla="*/ 1391919 w 3619883"/>
              <a:gd name="connsiteY43" fmla="*/ 147202 h 4297250"/>
              <a:gd name="connsiteX44" fmla="*/ 1436563 w 3619883"/>
              <a:gd name="connsiteY44" fmla="*/ 137480 h 4297250"/>
              <a:gd name="connsiteX45" fmla="*/ 1471566 w 3619883"/>
              <a:gd name="connsiteY45" fmla="*/ 97777 h 4297250"/>
              <a:gd name="connsiteX46" fmla="*/ 1505739 w 3619883"/>
              <a:gd name="connsiteY46" fmla="*/ 75753 h 4297250"/>
              <a:gd name="connsiteX47" fmla="*/ 1590891 w 3619883"/>
              <a:gd name="connsiteY47" fmla="*/ 144702 h 4297250"/>
              <a:gd name="connsiteX48" fmla="*/ 1625616 w 3619883"/>
              <a:gd name="connsiteY48" fmla="*/ 110893 h 4297250"/>
              <a:gd name="connsiteX49" fmla="*/ 1658964 w 3619883"/>
              <a:gd name="connsiteY49" fmla="*/ 106547 h 4297250"/>
              <a:gd name="connsiteX50" fmla="*/ 1746598 w 3619883"/>
              <a:gd name="connsiteY50" fmla="*/ 122460 h 4297250"/>
              <a:gd name="connsiteX51" fmla="*/ 1811913 w 3619883"/>
              <a:gd name="connsiteY51" fmla="*/ 143234 h 4297250"/>
              <a:gd name="connsiteX52" fmla="*/ 1856557 w 3619883"/>
              <a:gd name="connsiteY52" fmla="*/ 133511 h 4297250"/>
              <a:gd name="connsiteX53" fmla="*/ 2066003 w 3619883"/>
              <a:gd name="connsiteY53" fmla="*/ 143313 h 4297250"/>
              <a:gd name="connsiteX54" fmla="*/ 2177615 w 3619883"/>
              <a:gd name="connsiteY54" fmla="*/ 119007 h 4297250"/>
              <a:gd name="connsiteX55" fmla="*/ 2255883 w 3619883"/>
              <a:gd name="connsiteY55" fmla="*/ 99047 h 4297250"/>
              <a:gd name="connsiteX56" fmla="*/ 2344622 w 3619883"/>
              <a:gd name="connsiteY56" fmla="*/ 91388 h 4297250"/>
              <a:gd name="connsiteX57" fmla="*/ 2455682 w 3619883"/>
              <a:gd name="connsiteY57" fmla="*/ 78869 h 4297250"/>
              <a:gd name="connsiteX58" fmla="*/ 2632609 w 3619883"/>
              <a:gd name="connsiteY58" fmla="*/ 75338 h 4297250"/>
              <a:gd name="connsiteX59" fmla="*/ 2742291 w 3619883"/>
              <a:gd name="connsiteY59" fmla="*/ 92282 h 4297250"/>
              <a:gd name="connsiteX60" fmla="*/ 2851974 w 3619883"/>
              <a:gd name="connsiteY60" fmla="*/ 109227 h 4297250"/>
              <a:gd name="connsiteX61" fmla="*/ 2907643 w 3619883"/>
              <a:gd name="connsiteY61" fmla="*/ 100020 h 4297250"/>
              <a:gd name="connsiteX62" fmla="*/ 2944022 w 3619883"/>
              <a:gd name="connsiteY62" fmla="*/ 30853 h 4297250"/>
              <a:gd name="connsiteX63" fmla="*/ 3022289 w 3619883"/>
              <a:gd name="connsiteY63" fmla="*/ 10893 h 4297250"/>
              <a:gd name="connsiteX64" fmla="*/ 3054807 w 3619883"/>
              <a:gd name="connsiteY64" fmla="*/ 24226 h 4297250"/>
              <a:gd name="connsiteX65" fmla="*/ 3141892 w 3619883"/>
              <a:gd name="connsiteY65" fmla="*/ 51925 h 4297250"/>
              <a:gd name="connsiteX66" fmla="*/ 3185711 w 3619883"/>
              <a:gd name="connsiteY66" fmla="*/ 59881 h 4297250"/>
              <a:gd name="connsiteX67" fmla="*/ 3219056 w 3619883"/>
              <a:gd name="connsiteY67" fmla="*/ 55536 h 4297250"/>
              <a:gd name="connsiteX68" fmla="*/ 3263425 w 3619883"/>
              <a:gd name="connsiteY68" fmla="*/ 51706 h 4297250"/>
              <a:gd name="connsiteX69" fmla="*/ 3296219 w 3619883"/>
              <a:gd name="connsiteY69" fmla="*/ 59147 h 4297250"/>
              <a:gd name="connsiteX70" fmla="*/ 3319094 w 3619883"/>
              <a:gd name="connsiteY70" fmla="*/ 42500 h 4297250"/>
              <a:gd name="connsiteX71" fmla="*/ 3420511 w 3619883"/>
              <a:gd name="connsiteY71" fmla="*/ 0 h 4297250"/>
              <a:gd name="connsiteX72" fmla="*/ 3453305 w 3619883"/>
              <a:gd name="connsiteY72" fmla="*/ 7440 h 4297250"/>
              <a:gd name="connsiteX73" fmla="*/ 3496571 w 3619883"/>
              <a:gd name="connsiteY73" fmla="*/ 27182 h 4297250"/>
              <a:gd name="connsiteX74" fmla="*/ 3602117 w 3619883"/>
              <a:gd name="connsiteY74" fmla="*/ 132521 h 4297250"/>
              <a:gd name="connsiteX75" fmla="*/ 3619883 w 3619883"/>
              <a:gd name="connsiteY75" fmla="*/ 140049 h 4297250"/>
              <a:gd name="connsiteX76" fmla="*/ 3619883 w 3619883"/>
              <a:gd name="connsiteY76" fmla="*/ 4275461 h 4297250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75461 h 4328302"/>
              <a:gd name="connsiteX14" fmla="*/ 1427396 w 3619883"/>
              <a:gd name="connsiteY14" fmla="*/ 4275461 h 4328302"/>
              <a:gd name="connsiteX15" fmla="*/ 1210751 w 3619883"/>
              <a:gd name="connsiteY15" fmla="*/ 4275461 h 4328302"/>
              <a:gd name="connsiteX16" fmla="*/ 1140354 w 3619883"/>
              <a:gd name="connsiteY16" fmla="*/ 4275461 h 4328302"/>
              <a:gd name="connsiteX17" fmla="*/ 953807 w 3619883"/>
              <a:gd name="connsiteY17" fmla="*/ 4275461 h 4328302"/>
              <a:gd name="connsiteX18" fmla="*/ 829432 w 3619883"/>
              <a:gd name="connsiteY18" fmla="*/ 4275461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75461 h 4328302"/>
              <a:gd name="connsiteX14" fmla="*/ 1427396 w 3619883"/>
              <a:gd name="connsiteY14" fmla="*/ 4275461 h 4328302"/>
              <a:gd name="connsiteX15" fmla="*/ 1210751 w 3619883"/>
              <a:gd name="connsiteY15" fmla="*/ 4275461 h 4328302"/>
              <a:gd name="connsiteX16" fmla="*/ 1140354 w 3619883"/>
              <a:gd name="connsiteY16" fmla="*/ 4275461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75461 h 4328302"/>
              <a:gd name="connsiteX14" fmla="*/ 1427396 w 3619883"/>
              <a:gd name="connsiteY14" fmla="*/ 4275461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75461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43756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43756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78097 w 3619883"/>
              <a:gd name="connsiteY22" fmla="*/ 4243756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41692 w 3619883"/>
              <a:gd name="connsiteY12" fmla="*/ 4328302 h 4328302"/>
              <a:gd name="connsiteX13" fmla="*/ 1558844 w 3619883"/>
              <a:gd name="connsiteY13" fmla="*/ 4243756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78097 w 3619883"/>
              <a:gd name="connsiteY22" fmla="*/ 4243756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38173 w 3619883"/>
              <a:gd name="connsiteY11" fmla="*/ 4264892 h 4328302"/>
              <a:gd name="connsiteX12" fmla="*/ 1741692 w 3619883"/>
              <a:gd name="connsiteY12" fmla="*/ 4328302 h 4328302"/>
              <a:gd name="connsiteX13" fmla="*/ 1558844 w 3619883"/>
              <a:gd name="connsiteY13" fmla="*/ 4243756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78097 w 3619883"/>
              <a:gd name="connsiteY22" fmla="*/ 4243756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2674 w 3619883"/>
              <a:gd name="connsiteY4" fmla="*/ 4275461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90646 w 3619883"/>
              <a:gd name="connsiteY7" fmla="*/ 4275461 h 4349439"/>
              <a:gd name="connsiteX8" fmla="*/ 2511710 w 3619883"/>
              <a:gd name="connsiteY8" fmla="*/ 4275461 h 4349439"/>
              <a:gd name="connsiteX9" fmla="*/ 2150155 w 3619883"/>
              <a:gd name="connsiteY9" fmla="*/ 4275461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2674 w 3619883"/>
              <a:gd name="connsiteY4" fmla="*/ 4275461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90646 w 3619883"/>
              <a:gd name="connsiteY7" fmla="*/ 4275461 h 4349439"/>
              <a:gd name="connsiteX8" fmla="*/ 2511710 w 3619883"/>
              <a:gd name="connsiteY8" fmla="*/ 4275461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2674 w 3619883"/>
              <a:gd name="connsiteY4" fmla="*/ 4275461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90646 w 3619883"/>
              <a:gd name="connsiteY7" fmla="*/ 4275461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2674 w 3619883"/>
              <a:gd name="connsiteY4" fmla="*/ 4275461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9409 w 3619883"/>
              <a:gd name="connsiteY4" fmla="*/ 4264893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9409 w 3619883"/>
              <a:gd name="connsiteY4" fmla="*/ 4264893 h 4349439"/>
              <a:gd name="connsiteX5" fmla="*/ 2971356 w 3619883"/>
              <a:gd name="connsiteY5" fmla="*/ 433887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58501 w 3619883"/>
              <a:gd name="connsiteY3" fmla="*/ 4233188 h 4349439"/>
              <a:gd name="connsiteX4" fmla="*/ 3059409 w 3619883"/>
              <a:gd name="connsiteY4" fmla="*/ 4264893 h 4349439"/>
              <a:gd name="connsiteX5" fmla="*/ 2971356 w 3619883"/>
              <a:gd name="connsiteY5" fmla="*/ 433887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42864 w 3619883"/>
              <a:gd name="connsiteY2" fmla="*/ 4233841 h 4349439"/>
              <a:gd name="connsiteX3" fmla="*/ 3258501 w 3619883"/>
              <a:gd name="connsiteY3" fmla="*/ 4233188 h 4349439"/>
              <a:gd name="connsiteX4" fmla="*/ 3059409 w 3619883"/>
              <a:gd name="connsiteY4" fmla="*/ 4264893 h 4349439"/>
              <a:gd name="connsiteX5" fmla="*/ 2971356 w 3619883"/>
              <a:gd name="connsiteY5" fmla="*/ 433887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90230 w 3619883"/>
              <a:gd name="connsiteY1" fmla="*/ 4190915 h 4349439"/>
              <a:gd name="connsiteX2" fmla="*/ 3342864 w 3619883"/>
              <a:gd name="connsiteY2" fmla="*/ 4233841 h 4349439"/>
              <a:gd name="connsiteX3" fmla="*/ 3258501 w 3619883"/>
              <a:gd name="connsiteY3" fmla="*/ 4233188 h 4349439"/>
              <a:gd name="connsiteX4" fmla="*/ 3059409 w 3619883"/>
              <a:gd name="connsiteY4" fmla="*/ 4264893 h 4349439"/>
              <a:gd name="connsiteX5" fmla="*/ 2971356 w 3619883"/>
              <a:gd name="connsiteY5" fmla="*/ 433887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</a:cxnLst>
            <a:rect l="l" t="t" r="r" b="b"/>
            <a:pathLst>
              <a:path w="3619883" h="4349439" extrusionOk="0">
                <a:moveTo>
                  <a:pt x="3619883" y="4275461"/>
                </a:moveTo>
                <a:lnTo>
                  <a:pt x="3490230" y="4190915"/>
                </a:lnTo>
                <a:lnTo>
                  <a:pt x="3342864" y="4233841"/>
                </a:lnTo>
                <a:lnTo>
                  <a:pt x="3258501" y="4233188"/>
                </a:lnTo>
                <a:lnTo>
                  <a:pt x="3059409" y="4264893"/>
                </a:lnTo>
                <a:lnTo>
                  <a:pt x="2971356" y="4338871"/>
                </a:lnTo>
                <a:lnTo>
                  <a:pt x="2761042" y="4275461"/>
                </a:lnTo>
                <a:lnTo>
                  <a:pt x="2669319" y="4212052"/>
                </a:lnTo>
                <a:lnTo>
                  <a:pt x="2490383" y="4349439"/>
                </a:lnTo>
                <a:lnTo>
                  <a:pt x="2158013" y="4233188"/>
                </a:lnTo>
                <a:lnTo>
                  <a:pt x="2061799" y="4349439"/>
                </a:lnTo>
                <a:lnTo>
                  <a:pt x="1838173" y="4264892"/>
                </a:lnTo>
                <a:lnTo>
                  <a:pt x="1741692" y="4328302"/>
                </a:lnTo>
                <a:lnTo>
                  <a:pt x="1558844" y="4243756"/>
                </a:lnTo>
                <a:lnTo>
                  <a:pt x="1424029" y="4317734"/>
                </a:lnTo>
                <a:lnTo>
                  <a:pt x="1210751" y="4275461"/>
                </a:lnTo>
                <a:lnTo>
                  <a:pt x="1140354" y="4233188"/>
                </a:lnTo>
                <a:lnTo>
                  <a:pt x="953807" y="4275461"/>
                </a:lnTo>
                <a:lnTo>
                  <a:pt x="828310" y="4233188"/>
                </a:lnTo>
                <a:lnTo>
                  <a:pt x="611484" y="4275461"/>
                </a:lnTo>
                <a:lnTo>
                  <a:pt x="573998" y="4275461"/>
                </a:lnTo>
                <a:lnTo>
                  <a:pt x="336164" y="4328302"/>
                </a:lnTo>
                <a:lnTo>
                  <a:pt x="178097" y="4243756"/>
                </a:lnTo>
                <a:lnTo>
                  <a:pt x="0" y="4275461"/>
                </a:lnTo>
                <a:lnTo>
                  <a:pt x="0" y="42229"/>
                </a:lnTo>
                <a:lnTo>
                  <a:pt x="42464" y="40518"/>
                </a:lnTo>
                <a:cubicBezTo>
                  <a:pt x="74971" y="39124"/>
                  <a:pt x="107865" y="37493"/>
                  <a:pt x="137733" y="35355"/>
                </a:cubicBezTo>
                <a:cubicBezTo>
                  <a:pt x="190259" y="31594"/>
                  <a:pt x="207620" y="26813"/>
                  <a:pt x="270565" y="29759"/>
                </a:cubicBezTo>
                <a:cubicBezTo>
                  <a:pt x="340476" y="33031"/>
                  <a:pt x="410011" y="40222"/>
                  <a:pt x="479734" y="45455"/>
                </a:cubicBezTo>
                <a:cubicBezTo>
                  <a:pt x="494525" y="44178"/>
                  <a:pt x="509610" y="43513"/>
                  <a:pt x="524103" y="41625"/>
                </a:cubicBezTo>
                <a:cubicBezTo>
                  <a:pt x="601697" y="31514"/>
                  <a:pt x="556443" y="34957"/>
                  <a:pt x="624416" y="22696"/>
                </a:cubicBezTo>
                <a:cubicBezTo>
                  <a:pt x="635212" y="20749"/>
                  <a:pt x="646648" y="19799"/>
                  <a:pt x="657762" y="18351"/>
                </a:cubicBezTo>
                <a:cubicBezTo>
                  <a:pt x="668693" y="20831"/>
                  <a:pt x="679780" y="23102"/>
                  <a:pt x="690557" y="25792"/>
                </a:cubicBezTo>
                <a:cubicBezTo>
                  <a:pt x="708912" y="30373"/>
                  <a:pt x="725511" y="38069"/>
                  <a:pt x="745123" y="40157"/>
                </a:cubicBezTo>
                <a:cubicBezTo>
                  <a:pt x="760140" y="41756"/>
                  <a:pt x="774703" y="37604"/>
                  <a:pt x="789493" y="36327"/>
                </a:cubicBezTo>
                <a:cubicBezTo>
                  <a:pt x="861365" y="65797"/>
                  <a:pt x="781581" y="31381"/>
                  <a:pt x="854255" y="68887"/>
                </a:cubicBezTo>
                <a:cubicBezTo>
                  <a:pt x="867904" y="75932"/>
                  <a:pt x="883997" y="81514"/>
                  <a:pt x="897520" y="88629"/>
                </a:cubicBezTo>
                <a:cubicBezTo>
                  <a:pt x="912821" y="96679"/>
                  <a:pt x="924193" y="106820"/>
                  <a:pt x="940510" y="114265"/>
                </a:cubicBezTo>
                <a:cubicBezTo>
                  <a:pt x="978926" y="131794"/>
                  <a:pt x="1040358" y="137490"/>
                  <a:pt x="1082712" y="144543"/>
                </a:cubicBezTo>
                <a:cubicBezTo>
                  <a:pt x="1118214" y="136811"/>
                  <a:pt x="1170817" y="124786"/>
                  <a:pt x="1205348" y="120753"/>
                </a:cubicBezTo>
                <a:cubicBezTo>
                  <a:pt x="1226874" y="118238"/>
                  <a:pt x="1249625" y="118888"/>
                  <a:pt x="1271764" y="117956"/>
                </a:cubicBezTo>
                <a:cubicBezTo>
                  <a:pt x="1286371" y="120607"/>
                  <a:pt x="1301530" y="122404"/>
                  <a:pt x="1315583" y="125912"/>
                </a:cubicBezTo>
                <a:cubicBezTo>
                  <a:pt x="1330825" y="129716"/>
                  <a:pt x="1344183" y="135594"/>
                  <a:pt x="1359125" y="139761"/>
                </a:cubicBezTo>
                <a:cubicBezTo>
                  <a:pt x="1369691" y="142709"/>
                  <a:pt x="1380988" y="144722"/>
                  <a:pt x="1391919" y="147202"/>
                </a:cubicBezTo>
                <a:cubicBezTo>
                  <a:pt x="1406801" y="143961"/>
                  <a:pt x="1423676" y="142513"/>
                  <a:pt x="1436563" y="137480"/>
                </a:cubicBezTo>
                <a:cubicBezTo>
                  <a:pt x="1471672" y="123768"/>
                  <a:pt x="1451884" y="116940"/>
                  <a:pt x="1471566" y="97777"/>
                </a:cubicBezTo>
                <a:cubicBezTo>
                  <a:pt x="1480193" y="89377"/>
                  <a:pt x="1494348" y="83095"/>
                  <a:pt x="1505739" y="75753"/>
                </a:cubicBezTo>
                <a:cubicBezTo>
                  <a:pt x="1577183" y="91962"/>
                  <a:pt x="1533597" y="77394"/>
                  <a:pt x="1590891" y="144702"/>
                </a:cubicBezTo>
                <a:cubicBezTo>
                  <a:pt x="1598697" y="133398"/>
                  <a:pt x="1605803" y="118291"/>
                  <a:pt x="1625616" y="110893"/>
                </a:cubicBezTo>
                <a:cubicBezTo>
                  <a:pt x="1634871" y="107437"/>
                  <a:pt x="1647847" y="107996"/>
                  <a:pt x="1658964" y="106547"/>
                </a:cubicBezTo>
                <a:lnTo>
                  <a:pt x="1746598" y="122460"/>
                </a:lnTo>
                <a:cubicBezTo>
                  <a:pt x="1784954" y="129898"/>
                  <a:pt x="1777755" y="129229"/>
                  <a:pt x="1811913" y="143234"/>
                </a:cubicBezTo>
                <a:cubicBezTo>
                  <a:pt x="1826795" y="139993"/>
                  <a:pt x="1840838" y="135560"/>
                  <a:pt x="1856557" y="133511"/>
                </a:cubicBezTo>
                <a:cubicBezTo>
                  <a:pt x="1928018" y="124200"/>
                  <a:pt x="1988968" y="136755"/>
                  <a:pt x="2066003" y="143313"/>
                </a:cubicBezTo>
                <a:lnTo>
                  <a:pt x="2177615" y="119007"/>
                </a:lnTo>
                <a:cubicBezTo>
                  <a:pt x="2204144" y="112823"/>
                  <a:pt x="2229794" y="105701"/>
                  <a:pt x="2255883" y="99047"/>
                </a:cubicBezTo>
                <a:lnTo>
                  <a:pt x="2344622" y="91388"/>
                </a:lnTo>
                <a:cubicBezTo>
                  <a:pt x="2381841" y="87629"/>
                  <a:pt x="2417828" y="80978"/>
                  <a:pt x="2455682" y="78869"/>
                </a:cubicBezTo>
                <a:cubicBezTo>
                  <a:pt x="2514146" y="75610"/>
                  <a:pt x="2573634" y="76515"/>
                  <a:pt x="2632609" y="75338"/>
                </a:cubicBezTo>
                <a:lnTo>
                  <a:pt x="2742291" y="92282"/>
                </a:lnTo>
                <a:lnTo>
                  <a:pt x="2851974" y="109227"/>
                </a:lnTo>
                <a:cubicBezTo>
                  <a:pt x="2870530" y="106158"/>
                  <a:pt x="2892297" y="106201"/>
                  <a:pt x="2907643" y="100020"/>
                </a:cubicBezTo>
                <a:cubicBezTo>
                  <a:pt x="2937923" y="87823"/>
                  <a:pt x="2940565" y="43036"/>
                  <a:pt x="2944022" y="30853"/>
                </a:cubicBezTo>
                <a:cubicBezTo>
                  <a:pt x="2970111" y="24199"/>
                  <a:pt x="2993094" y="12639"/>
                  <a:pt x="3022289" y="10893"/>
                </a:cubicBezTo>
                <a:cubicBezTo>
                  <a:pt x="3035344" y="10111"/>
                  <a:pt x="3043336" y="20290"/>
                  <a:pt x="3054807" y="24226"/>
                </a:cubicBezTo>
                <a:cubicBezTo>
                  <a:pt x="3083266" y="33989"/>
                  <a:pt x="3112862" y="42692"/>
                  <a:pt x="3141892" y="51925"/>
                </a:cubicBezTo>
                <a:cubicBezTo>
                  <a:pt x="3156498" y="54577"/>
                  <a:pt x="3173315" y="54799"/>
                  <a:pt x="3185711" y="59881"/>
                </a:cubicBezTo>
                <a:cubicBezTo>
                  <a:pt x="3221000" y="74351"/>
                  <a:pt x="3196552" y="98318"/>
                  <a:pt x="3219056" y="55536"/>
                </a:cubicBezTo>
                <a:cubicBezTo>
                  <a:pt x="3233847" y="54259"/>
                  <a:pt x="3248275" y="50997"/>
                  <a:pt x="3263425" y="51706"/>
                </a:cubicBezTo>
                <a:cubicBezTo>
                  <a:pt x="3275045" y="52250"/>
                  <a:pt x="3285322" y="60949"/>
                  <a:pt x="3296219" y="59147"/>
                </a:cubicBezTo>
                <a:cubicBezTo>
                  <a:pt x="3308643" y="57093"/>
                  <a:pt x="3311469" y="48049"/>
                  <a:pt x="3319094" y="42500"/>
                </a:cubicBezTo>
                <a:cubicBezTo>
                  <a:pt x="3399611" y="29185"/>
                  <a:pt x="3363375" y="41582"/>
                  <a:pt x="3420511" y="0"/>
                </a:cubicBezTo>
                <a:cubicBezTo>
                  <a:pt x="3431442" y="2480"/>
                  <a:pt x="3443361" y="3886"/>
                  <a:pt x="3453305" y="7440"/>
                </a:cubicBezTo>
                <a:cubicBezTo>
                  <a:pt x="3469029" y="13059"/>
                  <a:pt x="3483905" y="19630"/>
                  <a:pt x="3496571" y="27182"/>
                </a:cubicBezTo>
                <a:cubicBezTo>
                  <a:pt x="3535674" y="50500"/>
                  <a:pt x="3592081" y="121578"/>
                  <a:pt x="3602117" y="132521"/>
                </a:cubicBezTo>
                <a:lnTo>
                  <a:pt x="3619883" y="140049"/>
                </a:lnTo>
                <a:lnTo>
                  <a:pt x="3619883" y="4275461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  <a:effectLst>
            <a:outerShdw blurRad="50800" dist="38100" dir="2700000" algn="tl" rotWithShape="0">
              <a:srgbClr val="000000">
                <a:alpha val="298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/>
            <a:r>
              <a:rPr lang="tr-TR" sz="2400" dirty="0" smtClean="0">
                <a:sym typeface="Calibri"/>
              </a:rPr>
              <a:t>Ulubatlı Hasanın surlara Osmanlı sancağını dikmesi ve askerlerimizin surlardan içeri girmesi sonucunda 29 Mayıs </a:t>
            </a:r>
            <a:r>
              <a:rPr lang="tr-TR" sz="2400" dirty="0" err="1" smtClean="0">
                <a:sym typeface="Calibri"/>
              </a:rPr>
              <a:t>1453’te</a:t>
            </a:r>
            <a:r>
              <a:rPr lang="tr-TR" sz="2400" dirty="0" smtClean="0">
                <a:sym typeface="Calibri"/>
              </a:rPr>
              <a:t> İstanbul fethedilmiştir.</a:t>
            </a:r>
            <a:endParaRPr sz="4000" dirty="0">
              <a:sym typeface="Calibri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9687935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Resim 5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4544"/>
          <a:stretch/>
        </p:blipFill>
        <p:spPr>
          <a:xfrm>
            <a:off x="-2" y="715460"/>
            <a:ext cx="12192002" cy="6133016"/>
          </a:xfrm>
          <a:prstGeom prst="rect">
            <a:avLst/>
          </a:prstGeom>
        </p:spPr>
      </p:pic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İstanbul’un Fethi 1453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11" name="Rectangle: Rounded Corners 111">
            <a:hlinkClick r:id="rId5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3" y="-10608"/>
            <a:ext cx="1352811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16" name="Google Shape;835;p38"/>
          <p:cNvSpPr/>
          <p:nvPr/>
        </p:nvSpPr>
        <p:spPr>
          <a:xfrm rot="10800000" flipV="1">
            <a:off x="884531" y="5591175"/>
            <a:ext cx="10238944" cy="1116112"/>
          </a:xfrm>
          <a:custGeom>
            <a:avLst/>
            <a:gdLst>
              <a:gd name="connsiteX0" fmla="*/ 3619883 w 3619883"/>
              <a:gd name="connsiteY0" fmla="*/ 4275461 h 4275461"/>
              <a:gd name="connsiteX1" fmla="*/ 3439718 w 3619883"/>
              <a:gd name="connsiteY1" fmla="*/ 4275461 h 4275461"/>
              <a:gd name="connsiteX2" fmla="*/ 3386786 w 3619883"/>
              <a:gd name="connsiteY2" fmla="*/ 4254977 h 4275461"/>
              <a:gd name="connsiteX3" fmla="*/ 3448683 w 3619883"/>
              <a:gd name="connsiteY3" fmla="*/ 4128157 h 4275461"/>
              <a:gd name="connsiteX4" fmla="*/ 3448683 w 3619883"/>
              <a:gd name="connsiteY4" fmla="*/ 3951392 h 4275461"/>
              <a:gd name="connsiteX5" fmla="*/ 3270899 w 3619883"/>
              <a:gd name="connsiteY5" fmla="*/ 3951392 h 4275461"/>
              <a:gd name="connsiteX6" fmla="*/ 3270899 w 3619883"/>
              <a:gd name="connsiteY6" fmla="*/ 4128157 h 4275461"/>
              <a:gd name="connsiteX7" fmla="*/ 3327149 w 3619883"/>
              <a:gd name="connsiteY7" fmla="*/ 4128157 h 4275461"/>
              <a:gd name="connsiteX8" fmla="*/ 3269726 w 3619883"/>
              <a:gd name="connsiteY8" fmla="*/ 4275461 h 4275461"/>
              <a:gd name="connsiteX9" fmla="*/ 3052674 w 3619883"/>
              <a:gd name="connsiteY9" fmla="*/ 4275461 h 4275461"/>
              <a:gd name="connsiteX10" fmla="*/ 3096002 w 3619883"/>
              <a:gd name="connsiteY10" fmla="*/ 4128157 h 4275461"/>
              <a:gd name="connsiteX11" fmla="*/ 3137725 w 3619883"/>
              <a:gd name="connsiteY11" fmla="*/ 4128157 h 4275461"/>
              <a:gd name="connsiteX12" fmla="*/ 3137725 w 3619883"/>
              <a:gd name="connsiteY12" fmla="*/ 3951392 h 4275461"/>
              <a:gd name="connsiteX13" fmla="*/ 2959941 w 3619883"/>
              <a:gd name="connsiteY13" fmla="*/ 3951392 h 4275461"/>
              <a:gd name="connsiteX14" fmla="*/ 2959941 w 3619883"/>
              <a:gd name="connsiteY14" fmla="*/ 4128157 h 4275461"/>
              <a:gd name="connsiteX15" fmla="*/ 2996846 w 3619883"/>
              <a:gd name="connsiteY15" fmla="*/ 4128157 h 4275461"/>
              <a:gd name="connsiteX16" fmla="*/ 3014011 w 3619883"/>
              <a:gd name="connsiteY16" fmla="*/ 4275461 h 4275461"/>
              <a:gd name="connsiteX17" fmla="*/ 2761042 w 3619883"/>
              <a:gd name="connsiteY17" fmla="*/ 4275461 h 4275461"/>
              <a:gd name="connsiteX18" fmla="*/ 2761042 w 3619883"/>
              <a:gd name="connsiteY18" fmla="*/ 4128157 h 4275461"/>
              <a:gd name="connsiteX19" fmla="*/ 2826768 w 3619883"/>
              <a:gd name="connsiteY19" fmla="*/ 4128157 h 4275461"/>
              <a:gd name="connsiteX20" fmla="*/ 2826768 w 3619883"/>
              <a:gd name="connsiteY20" fmla="*/ 3951392 h 4275461"/>
              <a:gd name="connsiteX21" fmla="*/ 2648983 w 3619883"/>
              <a:gd name="connsiteY21" fmla="*/ 3951392 h 4275461"/>
              <a:gd name="connsiteX22" fmla="*/ 2648983 w 3619883"/>
              <a:gd name="connsiteY22" fmla="*/ 4128157 h 4275461"/>
              <a:gd name="connsiteX23" fmla="*/ 2690646 w 3619883"/>
              <a:gd name="connsiteY23" fmla="*/ 4128157 h 4275461"/>
              <a:gd name="connsiteX24" fmla="*/ 2690646 w 3619883"/>
              <a:gd name="connsiteY24" fmla="*/ 4275461 h 4275461"/>
              <a:gd name="connsiteX25" fmla="*/ 2511710 w 3619883"/>
              <a:gd name="connsiteY25" fmla="*/ 4275461 h 4275461"/>
              <a:gd name="connsiteX26" fmla="*/ 2454288 w 3619883"/>
              <a:gd name="connsiteY26" fmla="*/ 4128157 h 4275461"/>
              <a:gd name="connsiteX27" fmla="*/ 2515810 w 3619883"/>
              <a:gd name="connsiteY27" fmla="*/ 4128157 h 4275461"/>
              <a:gd name="connsiteX28" fmla="*/ 2515810 w 3619883"/>
              <a:gd name="connsiteY28" fmla="*/ 3951392 h 4275461"/>
              <a:gd name="connsiteX29" fmla="*/ 2338025 w 3619883"/>
              <a:gd name="connsiteY29" fmla="*/ 3951392 h 4275461"/>
              <a:gd name="connsiteX30" fmla="*/ 2338025 w 3619883"/>
              <a:gd name="connsiteY30" fmla="*/ 4128157 h 4275461"/>
              <a:gd name="connsiteX31" fmla="*/ 2395120 w 3619883"/>
              <a:gd name="connsiteY31" fmla="*/ 4128157 h 4275461"/>
              <a:gd name="connsiteX32" fmla="*/ 2337697 w 3619883"/>
              <a:gd name="connsiteY32" fmla="*/ 4275461 h 4275461"/>
              <a:gd name="connsiteX33" fmla="*/ 2150155 w 3619883"/>
              <a:gd name="connsiteY33" fmla="*/ 4275461 h 4275461"/>
              <a:gd name="connsiteX34" fmla="*/ 2150155 w 3619883"/>
              <a:gd name="connsiteY34" fmla="*/ 4128157 h 4275461"/>
              <a:gd name="connsiteX35" fmla="*/ 2204852 w 3619883"/>
              <a:gd name="connsiteY35" fmla="*/ 4128157 h 4275461"/>
              <a:gd name="connsiteX36" fmla="*/ 2204852 w 3619883"/>
              <a:gd name="connsiteY36" fmla="*/ 3951392 h 4275461"/>
              <a:gd name="connsiteX37" fmla="*/ 2027068 w 3619883"/>
              <a:gd name="connsiteY37" fmla="*/ 3951392 h 4275461"/>
              <a:gd name="connsiteX38" fmla="*/ 2027068 w 3619883"/>
              <a:gd name="connsiteY38" fmla="*/ 4128157 h 4275461"/>
              <a:gd name="connsiteX39" fmla="*/ 2079759 w 3619883"/>
              <a:gd name="connsiteY39" fmla="*/ 4128157 h 4275461"/>
              <a:gd name="connsiteX40" fmla="*/ 2079759 w 3619883"/>
              <a:gd name="connsiteY40" fmla="*/ 4275461 h 4275461"/>
              <a:gd name="connsiteX41" fmla="*/ 1824703 w 3619883"/>
              <a:gd name="connsiteY41" fmla="*/ 4275461 h 4275461"/>
              <a:gd name="connsiteX42" fmla="*/ 1834468 w 3619883"/>
              <a:gd name="connsiteY42" fmla="*/ 4128157 h 4275461"/>
              <a:gd name="connsiteX43" fmla="*/ 1893894 w 3619883"/>
              <a:gd name="connsiteY43" fmla="*/ 4128157 h 4275461"/>
              <a:gd name="connsiteX44" fmla="*/ 1893894 w 3619883"/>
              <a:gd name="connsiteY44" fmla="*/ 3951392 h 4275461"/>
              <a:gd name="connsiteX45" fmla="*/ 1716110 w 3619883"/>
              <a:gd name="connsiteY45" fmla="*/ 3951392 h 4275461"/>
              <a:gd name="connsiteX46" fmla="*/ 1716110 w 3619883"/>
              <a:gd name="connsiteY46" fmla="*/ 4006431 h 4275461"/>
              <a:gd name="connsiteX47" fmla="*/ 1703447 w 3619883"/>
              <a:gd name="connsiteY47" fmla="*/ 4007960 h 4275461"/>
              <a:gd name="connsiteX48" fmla="*/ 1716110 w 3619883"/>
              <a:gd name="connsiteY48" fmla="*/ 4044284 h 4275461"/>
              <a:gd name="connsiteX49" fmla="*/ 1716110 w 3619883"/>
              <a:gd name="connsiteY49" fmla="*/ 4128157 h 4275461"/>
              <a:gd name="connsiteX50" fmla="*/ 1745346 w 3619883"/>
              <a:gd name="connsiteY50" fmla="*/ 4128157 h 4275461"/>
              <a:gd name="connsiteX51" fmla="*/ 1796694 w 3619883"/>
              <a:gd name="connsiteY51" fmla="*/ 4275461 h 4275461"/>
              <a:gd name="connsiteX52" fmla="*/ 1558844 w 3619883"/>
              <a:gd name="connsiteY52" fmla="*/ 4275461 h 4275461"/>
              <a:gd name="connsiteX53" fmla="*/ 1517252 w 3619883"/>
              <a:gd name="connsiteY53" fmla="*/ 4128157 h 4275461"/>
              <a:gd name="connsiteX54" fmla="*/ 1582936 w 3619883"/>
              <a:gd name="connsiteY54" fmla="*/ 4128157 h 4275461"/>
              <a:gd name="connsiteX55" fmla="*/ 1582936 w 3619883"/>
              <a:gd name="connsiteY55" fmla="*/ 3951392 h 4275461"/>
              <a:gd name="connsiteX56" fmla="*/ 1405151 w 3619883"/>
              <a:gd name="connsiteY56" fmla="*/ 3951392 h 4275461"/>
              <a:gd name="connsiteX57" fmla="*/ 1405151 w 3619883"/>
              <a:gd name="connsiteY57" fmla="*/ 4128157 h 4275461"/>
              <a:gd name="connsiteX58" fmla="*/ 1468988 w 3619883"/>
              <a:gd name="connsiteY58" fmla="*/ 4128157 h 4275461"/>
              <a:gd name="connsiteX59" fmla="*/ 1427396 w 3619883"/>
              <a:gd name="connsiteY59" fmla="*/ 4275461 h 4275461"/>
              <a:gd name="connsiteX60" fmla="*/ 1210751 w 3619883"/>
              <a:gd name="connsiteY60" fmla="*/ 4275461 h 4275461"/>
              <a:gd name="connsiteX61" fmla="*/ 1210751 w 3619883"/>
              <a:gd name="connsiteY61" fmla="*/ 4128157 h 4275461"/>
              <a:gd name="connsiteX62" fmla="*/ 1271978 w 3619883"/>
              <a:gd name="connsiteY62" fmla="*/ 4128157 h 4275461"/>
              <a:gd name="connsiteX63" fmla="*/ 1271978 w 3619883"/>
              <a:gd name="connsiteY63" fmla="*/ 3951392 h 4275461"/>
              <a:gd name="connsiteX64" fmla="*/ 1094193 w 3619883"/>
              <a:gd name="connsiteY64" fmla="*/ 3951392 h 4275461"/>
              <a:gd name="connsiteX65" fmla="*/ 1094193 w 3619883"/>
              <a:gd name="connsiteY65" fmla="*/ 4128157 h 4275461"/>
              <a:gd name="connsiteX66" fmla="*/ 1140354 w 3619883"/>
              <a:gd name="connsiteY66" fmla="*/ 4128157 h 4275461"/>
              <a:gd name="connsiteX67" fmla="*/ 1140354 w 3619883"/>
              <a:gd name="connsiteY67" fmla="*/ 4275461 h 4275461"/>
              <a:gd name="connsiteX68" fmla="*/ 953807 w 3619883"/>
              <a:gd name="connsiteY68" fmla="*/ 4275461 h 4275461"/>
              <a:gd name="connsiteX69" fmla="*/ 912215 w 3619883"/>
              <a:gd name="connsiteY69" fmla="*/ 4128157 h 4275461"/>
              <a:gd name="connsiteX70" fmla="*/ 961020 w 3619883"/>
              <a:gd name="connsiteY70" fmla="*/ 4128157 h 4275461"/>
              <a:gd name="connsiteX71" fmla="*/ 961020 w 3619883"/>
              <a:gd name="connsiteY71" fmla="*/ 3951392 h 4275461"/>
              <a:gd name="connsiteX72" fmla="*/ 783235 w 3619883"/>
              <a:gd name="connsiteY72" fmla="*/ 3951392 h 4275461"/>
              <a:gd name="connsiteX73" fmla="*/ 783235 w 3619883"/>
              <a:gd name="connsiteY73" fmla="*/ 4128157 h 4275461"/>
              <a:gd name="connsiteX74" fmla="*/ 871024 w 3619883"/>
              <a:gd name="connsiteY74" fmla="*/ 4128157 h 4275461"/>
              <a:gd name="connsiteX75" fmla="*/ 829432 w 3619883"/>
              <a:gd name="connsiteY75" fmla="*/ 4275461 h 4275461"/>
              <a:gd name="connsiteX76" fmla="*/ 611484 w 3619883"/>
              <a:gd name="connsiteY76" fmla="*/ 4275461 h 4275461"/>
              <a:gd name="connsiteX77" fmla="*/ 621247 w 3619883"/>
              <a:gd name="connsiteY77" fmla="*/ 4128157 h 4275461"/>
              <a:gd name="connsiteX78" fmla="*/ 650062 w 3619883"/>
              <a:gd name="connsiteY78" fmla="*/ 4128157 h 4275461"/>
              <a:gd name="connsiteX79" fmla="*/ 650062 w 3619883"/>
              <a:gd name="connsiteY79" fmla="*/ 3951392 h 4275461"/>
              <a:gd name="connsiteX80" fmla="*/ 472277 w 3619883"/>
              <a:gd name="connsiteY80" fmla="*/ 3951392 h 4275461"/>
              <a:gd name="connsiteX81" fmla="*/ 472277 w 3619883"/>
              <a:gd name="connsiteY81" fmla="*/ 4128157 h 4275461"/>
              <a:gd name="connsiteX82" fmla="*/ 522650 w 3619883"/>
              <a:gd name="connsiteY82" fmla="*/ 4128157 h 4275461"/>
              <a:gd name="connsiteX83" fmla="*/ 573998 w 3619883"/>
              <a:gd name="connsiteY83" fmla="*/ 4275461 h 4275461"/>
              <a:gd name="connsiteX84" fmla="*/ 336164 w 3619883"/>
              <a:gd name="connsiteY84" fmla="*/ 4275461 h 4275461"/>
              <a:gd name="connsiteX85" fmla="*/ 294572 w 3619883"/>
              <a:gd name="connsiteY85" fmla="*/ 4128157 h 4275461"/>
              <a:gd name="connsiteX86" fmla="*/ 339106 w 3619883"/>
              <a:gd name="connsiteY86" fmla="*/ 4128157 h 4275461"/>
              <a:gd name="connsiteX87" fmla="*/ 339106 w 3619883"/>
              <a:gd name="connsiteY87" fmla="*/ 3951392 h 4275461"/>
              <a:gd name="connsiteX88" fmla="*/ 161321 w 3619883"/>
              <a:gd name="connsiteY88" fmla="*/ 3951392 h 4275461"/>
              <a:gd name="connsiteX89" fmla="*/ 161321 w 3619883"/>
              <a:gd name="connsiteY89" fmla="*/ 4128157 h 4275461"/>
              <a:gd name="connsiteX90" fmla="*/ 230914 w 3619883"/>
              <a:gd name="connsiteY90" fmla="*/ 4128157 h 4275461"/>
              <a:gd name="connsiteX91" fmla="*/ 189322 w 3619883"/>
              <a:gd name="connsiteY91" fmla="*/ 4275461 h 4275461"/>
              <a:gd name="connsiteX92" fmla="*/ 0 w 3619883"/>
              <a:gd name="connsiteY92" fmla="*/ 4275461 h 4275461"/>
              <a:gd name="connsiteX93" fmla="*/ 0 w 3619883"/>
              <a:gd name="connsiteY93" fmla="*/ 42229 h 4275461"/>
              <a:gd name="connsiteX94" fmla="*/ 42464 w 3619883"/>
              <a:gd name="connsiteY94" fmla="*/ 40518 h 4275461"/>
              <a:gd name="connsiteX95" fmla="*/ 137733 w 3619883"/>
              <a:gd name="connsiteY95" fmla="*/ 35355 h 4275461"/>
              <a:gd name="connsiteX96" fmla="*/ 270565 w 3619883"/>
              <a:gd name="connsiteY96" fmla="*/ 29759 h 4275461"/>
              <a:gd name="connsiteX97" fmla="*/ 479734 w 3619883"/>
              <a:gd name="connsiteY97" fmla="*/ 45455 h 4275461"/>
              <a:gd name="connsiteX98" fmla="*/ 524103 w 3619883"/>
              <a:gd name="connsiteY98" fmla="*/ 41625 h 4275461"/>
              <a:gd name="connsiteX99" fmla="*/ 624416 w 3619883"/>
              <a:gd name="connsiteY99" fmla="*/ 22696 h 4275461"/>
              <a:gd name="connsiteX100" fmla="*/ 657762 w 3619883"/>
              <a:gd name="connsiteY100" fmla="*/ 18351 h 4275461"/>
              <a:gd name="connsiteX101" fmla="*/ 690557 w 3619883"/>
              <a:gd name="connsiteY101" fmla="*/ 25792 h 4275461"/>
              <a:gd name="connsiteX102" fmla="*/ 745123 w 3619883"/>
              <a:gd name="connsiteY102" fmla="*/ 40157 h 4275461"/>
              <a:gd name="connsiteX103" fmla="*/ 789493 w 3619883"/>
              <a:gd name="connsiteY103" fmla="*/ 36327 h 4275461"/>
              <a:gd name="connsiteX104" fmla="*/ 854255 w 3619883"/>
              <a:gd name="connsiteY104" fmla="*/ 68887 h 4275461"/>
              <a:gd name="connsiteX105" fmla="*/ 897520 w 3619883"/>
              <a:gd name="connsiteY105" fmla="*/ 88629 h 4275461"/>
              <a:gd name="connsiteX106" fmla="*/ 940510 w 3619883"/>
              <a:gd name="connsiteY106" fmla="*/ 114265 h 4275461"/>
              <a:gd name="connsiteX107" fmla="*/ 1082712 w 3619883"/>
              <a:gd name="connsiteY107" fmla="*/ 144543 h 4275461"/>
              <a:gd name="connsiteX108" fmla="*/ 1205348 w 3619883"/>
              <a:gd name="connsiteY108" fmla="*/ 120753 h 4275461"/>
              <a:gd name="connsiteX109" fmla="*/ 1271764 w 3619883"/>
              <a:gd name="connsiteY109" fmla="*/ 117956 h 4275461"/>
              <a:gd name="connsiteX110" fmla="*/ 1315583 w 3619883"/>
              <a:gd name="connsiteY110" fmla="*/ 125912 h 4275461"/>
              <a:gd name="connsiteX111" fmla="*/ 1359125 w 3619883"/>
              <a:gd name="connsiteY111" fmla="*/ 139761 h 4275461"/>
              <a:gd name="connsiteX112" fmla="*/ 1391919 w 3619883"/>
              <a:gd name="connsiteY112" fmla="*/ 147202 h 4275461"/>
              <a:gd name="connsiteX113" fmla="*/ 1436563 w 3619883"/>
              <a:gd name="connsiteY113" fmla="*/ 137480 h 4275461"/>
              <a:gd name="connsiteX114" fmla="*/ 1471566 w 3619883"/>
              <a:gd name="connsiteY114" fmla="*/ 97777 h 4275461"/>
              <a:gd name="connsiteX115" fmla="*/ 1505739 w 3619883"/>
              <a:gd name="connsiteY115" fmla="*/ 75753 h 4275461"/>
              <a:gd name="connsiteX116" fmla="*/ 1590891 w 3619883"/>
              <a:gd name="connsiteY116" fmla="*/ 144702 h 4275461"/>
              <a:gd name="connsiteX117" fmla="*/ 1625616 w 3619883"/>
              <a:gd name="connsiteY117" fmla="*/ 110893 h 4275461"/>
              <a:gd name="connsiteX118" fmla="*/ 1658964 w 3619883"/>
              <a:gd name="connsiteY118" fmla="*/ 106547 h 4275461"/>
              <a:gd name="connsiteX119" fmla="*/ 1746598 w 3619883"/>
              <a:gd name="connsiteY119" fmla="*/ 122460 h 4275461"/>
              <a:gd name="connsiteX120" fmla="*/ 1811913 w 3619883"/>
              <a:gd name="connsiteY120" fmla="*/ 143234 h 4275461"/>
              <a:gd name="connsiteX121" fmla="*/ 1856557 w 3619883"/>
              <a:gd name="connsiteY121" fmla="*/ 133511 h 4275461"/>
              <a:gd name="connsiteX122" fmla="*/ 2066003 w 3619883"/>
              <a:gd name="connsiteY122" fmla="*/ 143313 h 4275461"/>
              <a:gd name="connsiteX123" fmla="*/ 2177615 w 3619883"/>
              <a:gd name="connsiteY123" fmla="*/ 119007 h 4275461"/>
              <a:gd name="connsiteX124" fmla="*/ 2255883 w 3619883"/>
              <a:gd name="connsiteY124" fmla="*/ 99047 h 4275461"/>
              <a:gd name="connsiteX125" fmla="*/ 2344622 w 3619883"/>
              <a:gd name="connsiteY125" fmla="*/ 91388 h 4275461"/>
              <a:gd name="connsiteX126" fmla="*/ 2455682 w 3619883"/>
              <a:gd name="connsiteY126" fmla="*/ 78869 h 4275461"/>
              <a:gd name="connsiteX127" fmla="*/ 2632609 w 3619883"/>
              <a:gd name="connsiteY127" fmla="*/ 75338 h 4275461"/>
              <a:gd name="connsiteX128" fmla="*/ 2742291 w 3619883"/>
              <a:gd name="connsiteY128" fmla="*/ 92282 h 4275461"/>
              <a:gd name="connsiteX129" fmla="*/ 2851974 w 3619883"/>
              <a:gd name="connsiteY129" fmla="*/ 109227 h 4275461"/>
              <a:gd name="connsiteX130" fmla="*/ 2907643 w 3619883"/>
              <a:gd name="connsiteY130" fmla="*/ 100020 h 4275461"/>
              <a:gd name="connsiteX131" fmla="*/ 2944022 w 3619883"/>
              <a:gd name="connsiteY131" fmla="*/ 30853 h 4275461"/>
              <a:gd name="connsiteX132" fmla="*/ 3022289 w 3619883"/>
              <a:gd name="connsiteY132" fmla="*/ 10893 h 4275461"/>
              <a:gd name="connsiteX133" fmla="*/ 3054807 w 3619883"/>
              <a:gd name="connsiteY133" fmla="*/ 24226 h 4275461"/>
              <a:gd name="connsiteX134" fmla="*/ 3141892 w 3619883"/>
              <a:gd name="connsiteY134" fmla="*/ 51925 h 4275461"/>
              <a:gd name="connsiteX135" fmla="*/ 3185711 w 3619883"/>
              <a:gd name="connsiteY135" fmla="*/ 59881 h 4275461"/>
              <a:gd name="connsiteX136" fmla="*/ 3219056 w 3619883"/>
              <a:gd name="connsiteY136" fmla="*/ 55536 h 4275461"/>
              <a:gd name="connsiteX137" fmla="*/ 3263425 w 3619883"/>
              <a:gd name="connsiteY137" fmla="*/ 51706 h 4275461"/>
              <a:gd name="connsiteX138" fmla="*/ 3296219 w 3619883"/>
              <a:gd name="connsiteY138" fmla="*/ 59147 h 4275461"/>
              <a:gd name="connsiteX139" fmla="*/ 3319094 w 3619883"/>
              <a:gd name="connsiteY139" fmla="*/ 42500 h 4275461"/>
              <a:gd name="connsiteX140" fmla="*/ 3420511 w 3619883"/>
              <a:gd name="connsiteY140" fmla="*/ 0 h 4275461"/>
              <a:gd name="connsiteX141" fmla="*/ 3453305 w 3619883"/>
              <a:gd name="connsiteY141" fmla="*/ 7440 h 4275461"/>
              <a:gd name="connsiteX142" fmla="*/ 3496571 w 3619883"/>
              <a:gd name="connsiteY142" fmla="*/ 27182 h 4275461"/>
              <a:gd name="connsiteX143" fmla="*/ 3602117 w 3619883"/>
              <a:gd name="connsiteY143" fmla="*/ 132521 h 4275461"/>
              <a:gd name="connsiteX144" fmla="*/ 3619883 w 3619883"/>
              <a:gd name="connsiteY144" fmla="*/ 140049 h 4275461"/>
              <a:gd name="connsiteX145" fmla="*/ 3619883 w 3619883"/>
              <a:gd name="connsiteY145" fmla="*/ 4275461 h 4275461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86786 w 3619883"/>
              <a:gd name="connsiteY2" fmla="*/ 4254977 h 4297250"/>
              <a:gd name="connsiteX3" fmla="*/ 3448683 w 3619883"/>
              <a:gd name="connsiteY3" fmla="*/ 4128157 h 4297250"/>
              <a:gd name="connsiteX4" fmla="*/ 3448683 w 3619883"/>
              <a:gd name="connsiteY4" fmla="*/ 3951392 h 4297250"/>
              <a:gd name="connsiteX5" fmla="*/ 3270899 w 3619883"/>
              <a:gd name="connsiteY5" fmla="*/ 3951392 h 4297250"/>
              <a:gd name="connsiteX6" fmla="*/ 3270899 w 3619883"/>
              <a:gd name="connsiteY6" fmla="*/ 4128157 h 4297250"/>
              <a:gd name="connsiteX7" fmla="*/ 3338374 w 3619883"/>
              <a:gd name="connsiteY7" fmla="*/ 4297250 h 4297250"/>
              <a:gd name="connsiteX8" fmla="*/ 3269726 w 3619883"/>
              <a:gd name="connsiteY8" fmla="*/ 4275461 h 4297250"/>
              <a:gd name="connsiteX9" fmla="*/ 3052674 w 3619883"/>
              <a:gd name="connsiteY9" fmla="*/ 4275461 h 4297250"/>
              <a:gd name="connsiteX10" fmla="*/ 3096002 w 3619883"/>
              <a:gd name="connsiteY10" fmla="*/ 4128157 h 4297250"/>
              <a:gd name="connsiteX11" fmla="*/ 3137725 w 3619883"/>
              <a:gd name="connsiteY11" fmla="*/ 4128157 h 4297250"/>
              <a:gd name="connsiteX12" fmla="*/ 3137725 w 3619883"/>
              <a:gd name="connsiteY12" fmla="*/ 3951392 h 4297250"/>
              <a:gd name="connsiteX13" fmla="*/ 2959941 w 3619883"/>
              <a:gd name="connsiteY13" fmla="*/ 3951392 h 4297250"/>
              <a:gd name="connsiteX14" fmla="*/ 2959941 w 3619883"/>
              <a:gd name="connsiteY14" fmla="*/ 4128157 h 4297250"/>
              <a:gd name="connsiteX15" fmla="*/ 2996846 w 3619883"/>
              <a:gd name="connsiteY15" fmla="*/ 4128157 h 4297250"/>
              <a:gd name="connsiteX16" fmla="*/ 3014011 w 3619883"/>
              <a:gd name="connsiteY16" fmla="*/ 4275461 h 4297250"/>
              <a:gd name="connsiteX17" fmla="*/ 2761042 w 3619883"/>
              <a:gd name="connsiteY17" fmla="*/ 4275461 h 4297250"/>
              <a:gd name="connsiteX18" fmla="*/ 2761042 w 3619883"/>
              <a:gd name="connsiteY18" fmla="*/ 4128157 h 4297250"/>
              <a:gd name="connsiteX19" fmla="*/ 2826768 w 3619883"/>
              <a:gd name="connsiteY19" fmla="*/ 4128157 h 4297250"/>
              <a:gd name="connsiteX20" fmla="*/ 2826768 w 3619883"/>
              <a:gd name="connsiteY20" fmla="*/ 3951392 h 4297250"/>
              <a:gd name="connsiteX21" fmla="*/ 2648983 w 3619883"/>
              <a:gd name="connsiteY21" fmla="*/ 3951392 h 4297250"/>
              <a:gd name="connsiteX22" fmla="*/ 2648983 w 3619883"/>
              <a:gd name="connsiteY22" fmla="*/ 4128157 h 4297250"/>
              <a:gd name="connsiteX23" fmla="*/ 2690646 w 3619883"/>
              <a:gd name="connsiteY23" fmla="*/ 4128157 h 4297250"/>
              <a:gd name="connsiteX24" fmla="*/ 2690646 w 3619883"/>
              <a:gd name="connsiteY24" fmla="*/ 4275461 h 4297250"/>
              <a:gd name="connsiteX25" fmla="*/ 2511710 w 3619883"/>
              <a:gd name="connsiteY25" fmla="*/ 4275461 h 4297250"/>
              <a:gd name="connsiteX26" fmla="*/ 2454288 w 3619883"/>
              <a:gd name="connsiteY26" fmla="*/ 4128157 h 4297250"/>
              <a:gd name="connsiteX27" fmla="*/ 2515810 w 3619883"/>
              <a:gd name="connsiteY27" fmla="*/ 4128157 h 4297250"/>
              <a:gd name="connsiteX28" fmla="*/ 2515810 w 3619883"/>
              <a:gd name="connsiteY28" fmla="*/ 3951392 h 4297250"/>
              <a:gd name="connsiteX29" fmla="*/ 2338025 w 3619883"/>
              <a:gd name="connsiteY29" fmla="*/ 3951392 h 4297250"/>
              <a:gd name="connsiteX30" fmla="*/ 2338025 w 3619883"/>
              <a:gd name="connsiteY30" fmla="*/ 4128157 h 4297250"/>
              <a:gd name="connsiteX31" fmla="*/ 2395120 w 3619883"/>
              <a:gd name="connsiteY31" fmla="*/ 4128157 h 4297250"/>
              <a:gd name="connsiteX32" fmla="*/ 2337697 w 3619883"/>
              <a:gd name="connsiteY32" fmla="*/ 4275461 h 4297250"/>
              <a:gd name="connsiteX33" fmla="*/ 2150155 w 3619883"/>
              <a:gd name="connsiteY33" fmla="*/ 4275461 h 4297250"/>
              <a:gd name="connsiteX34" fmla="*/ 2150155 w 3619883"/>
              <a:gd name="connsiteY34" fmla="*/ 4128157 h 4297250"/>
              <a:gd name="connsiteX35" fmla="*/ 2204852 w 3619883"/>
              <a:gd name="connsiteY35" fmla="*/ 4128157 h 4297250"/>
              <a:gd name="connsiteX36" fmla="*/ 2204852 w 3619883"/>
              <a:gd name="connsiteY36" fmla="*/ 3951392 h 4297250"/>
              <a:gd name="connsiteX37" fmla="*/ 2027068 w 3619883"/>
              <a:gd name="connsiteY37" fmla="*/ 3951392 h 4297250"/>
              <a:gd name="connsiteX38" fmla="*/ 2027068 w 3619883"/>
              <a:gd name="connsiteY38" fmla="*/ 4128157 h 4297250"/>
              <a:gd name="connsiteX39" fmla="*/ 2079759 w 3619883"/>
              <a:gd name="connsiteY39" fmla="*/ 4128157 h 4297250"/>
              <a:gd name="connsiteX40" fmla="*/ 2079759 w 3619883"/>
              <a:gd name="connsiteY40" fmla="*/ 4275461 h 4297250"/>
              <a:gd name="connsiteX41" fmla="*/ 1824703 w 3619883"/>
              <a:gd name="connsiteY41" fmla="*/ 4275461 h 4297250"/>
              <a:gd name="connsiteX42" fmla="*/ 1834468 w 3619883"/>
              <a:gd name="connsiteY42" fmla="*/ 4128157 h 4297250"/>
              <a:gd name="connsiteX43" fmla="*/ 1893894 w 3619883"/>
              <a:gd name="connsiteY43" fmla="*/ 4128157 h 4297250"/>
              <a:gd name="connsiteX44" fmla="*/ 1893894 w 3619883"/>
              <a:gd name="connsiteY44" fmla="*/ 3951392 h 4297250"/>
              <a:gd name="connsiteX45" fmla="*/ 1716110 w 3619883"/>
              <a:gd name="connsiteY45" fmla="*/ 3951392 h 4297250"/>
              <a:gd name="connsiteX46" fmla="*/ 1716110 w 3619883"/>
              <a:gd name="connsiteY46" fmla="*/ 4006431 h 4297250"/>
              <a:gd name="connsiteX47" fmla="*/ 1703447 w 3619883"/>
              <a:gd name="connsiteY47" fmla="*/ 4007960 h 4297250"/>
              <a:gd name="connsiteX48" fmla="*/ 1716110 w 3619883"/>
              <a:gd name="connsiteY48" fmla="*/ 4044284 h 4297250"/>
              <a:gd name="connsiteX49" fmla="*/ 1716110 w 3619883"/>
              <a:gd name="connsiteY49" fmla="*/ 4128157 h 4297250"/>
              <a:gd name="connsiteX50" fmla="*/ 1745346 w 3619883"/>
              <a:gd name="connsiteY50" fmla="*/ 4128157 h 4297250"/>
              <a:gd name="connsiteX51" fmla="*/ 1796694 w 3619883"/>
              <a:gd name="connsiteY51" fmla="*/ 4275461 h 4297250"/>
              <a:gd name="connsiteX52" fmla="*/ 1558844 w 3619883"/>
              <a:gd name="connsiteY52" fmla="*/ 4275461 h 4297250"/>
              <a:gd name="connsiteX53" fmla="*/ 1517252 w 3619883"/>
              <a:gd name="connsiteY53" fmla="*/ 4128157 h 4297250"/>
              <a:gd name="connsiteX54" fmla="*/ 1582936 w 3619883"/>
              <a:gd name="connsiteY54" fmla="*/ 4128157 h 4297250"/>
              <a:gd name="connsiteX55" fmla="*/ 1582936 w 3619883"/>
              <a:gd name="connsiteY55" fmla="*/ 3951392 h 4297250"/>
              <a:gd name="connsiteX56" fmla="*/ 1405151 w 3619883"/>
              <a:gd name="connsiteY56" fmla="*/ 3951392 h 4297250"/>
              <a:gd name="connsiteX57" fmla="*/ 1405151 w 3619883"/>
              <a:gd name="connsiteY57" fmla="*/ 4128157 h 4297250"/>
              <a:gd name="connsiteX58" fmla="*/ 1468988 w 3619883"/>
              <a:gd name="connsiteY58" fmla="*/ 4128157 h 4297250"/>
              <a:gd name="connsiteX59" fmla="*/ 1427396 w 3619883"/>
              <a:gd name="connsiteY59" fmla="*/ 4275461 h 4297250"/>
              <a:gd name="connsiteX60" fmla="*/ 1210751 w 3619883"/>
              <a:gd name="connsiteY60" fmla="*/ 4275461 h 4297250"/>
              <a:gd name="connsiteX61" fmla="*/ 1210751 w 3619883"/>
              <a:gd name="connsiteY61" fmla="*/ 4128157 h 4297250"/>
              <a:gd name="connsiteX62" fmla="*/ 1271978 w 3619883"/>
              <a:gd name="connsiteY62" fmla="*/ 4128157 h 4297250"/>
              <a:gd name="connsiteX63" fmla="*/ 1271978 w 3619883"/>
              <a:gd name="connsiteY63" fmla="*/ 3951392 h 4297250"/>
              <a:gd name="connsiteX64" fmla="*/ 1094193 w 3619883"/>
              <a:gd name="connsiteY64" fmla="*/ 3951392 h 4297250"/>
              <a:gd name="connsiteX65" fmla="*/ 1094193 w 3619883"/>
              <a:gd name="connsiteY65" fmla="*/ 4128157 h 4297250"/>
              <a:gd name="connsiteX66" fmla="*/ 1140354 w 3619883"/>
              <a:gd name="connsiteY66" fmla="*/ 4128157 h 4297250"/>
              <a:gd name="connsiteX67" fmla="*/ 1140354 w 3619883"/>
              <a:gd name="connsiteY67" fmla="*/ 4275461 h 4297250"/>
              <a:gd name="connsiteX68" fmla="*/ 953807 w 3619883"/>
              <a:gd name="connsiteY68" fmla="*/ 4275461 h 4297250"/>
              <a:gd name="connsiteX69" fmla="*/ 912215 w 3619883"/>
              <a:gd name="connsiteY69" fmla="*/ 4128157 h 4297250"/>
              <a:gd name="connsiteX70" fmla="*/ 961020 w 3619883"/>
              <a:gd name="connsiteY70" fmla="*/ 4128157 h 4297250"/>
              <a:gd name="connsiteX71" fmla="*/ 961020 w 3619883"/>
              <a:gd name="connsiteY71" fmla="*/ 3951392 h 4297250"/>
              <a:gd name="connsiteX72" fmla="*/ 783235 w 3619883"/>
              <a:gd name="connsiteY72" fmla="*/ 3951392 h 4297250"/>
              <a:gd name="connsiteX73" fmla="*/ 783235 w 3619883"/>
              <a:gd name="connsiteY73" fmla="*/ 4128157 h 4297250"/>
              <a:gd name="connsiteX74" fmla="*/ 871024 w 3619883"/>
              <a:gd name="connsiteY74" fmla="*/ 4128157 h 4297250"/>
              <a:gd name="connsiteX75" fmla="*/ 829432 w 3619883"/>
              <a:gd name="connsiteY75" fmla="*/ 4275461 h 4297250"/>
              <a:gd name="connsiteX76" fmla="*/ 611484 w 3619883"/>
              <a:gd name="connsiteY76" fmla="*/ 4275461 h 4297250"/>
              <a:gd name="connsiteX77" fmla="*/ 621247 w 3619883"/>
              <a:gd name="connsiteY77" fmla="*/ 4128157 h 4297250"/>
              <a:gd name="connsiteX78" fmla="*/ 650062 w 3619883"/>
              <a:gd name="connsiteY78" fmla="*/ 4128157 h 4297250"/>
              <a:gd name="connsiteX79" fmla="*/ 650062 w 3619883"/>
              <a:gd name="connsiteY79" fmla="*/ 3951392 h 4297250"/>
              <a:gd name="connsiteX80" fmla="*/ 472277 w 3619883"/>
              <a:gd name="connsiteY80" fmla="*/ 3951392 h 4297250"/>
              <a:gd name="connsiteX81" fmla="*/ 472277 w 3619883"/>
              <a:gd name="connsiteY81" fmla="*/ 4128157 h 4297250"/>
              <a:gd name="connsiteX82" fmla="*/ 522650 w 3619883"/>
              <a:gd name="connsiteY82" fmla="*/ 4128157 h 4297250"/>
              <a:gd name="connsiteX83" fmla="*/ 573998 w 3619883"/>
              <a:gd name="connsiteY83" fmla="*/ 4275461 h 4297250"/>
              <a:gd name="connsiteX84" fmla="*/ 336164 w 3619883"/>
              <a:gd name="connsiteY84" fmla="*/ 4275461 h 4297250"/>
              <a:gd name="connsiteX85" fmla="*/ 294572 w 3619883"/>
              <a:gd name="connsiteY85" fmla="*/ 4128157 h 4297250"/>
              <a:gd name="connsiteX86" fmla="*/ 339106 w 3619883"/>
              <a:gd name="connsiteY86" fmla="*/ 4128157 h 4297250"/>
              <a:gd name="connsiteX87" fmla="*/ 339106 w 3619883"/>
              <a:gd name="connsiteY87" fmla="*/ 3951392 h 4297250"/>
              <a:gd name="connsiteX88" fmla="*/ 161321 w 3619883"/>
              <a:gd name="connsiteY88" fmla="*/ 3951392 h 4297250"/>
              <a:gd name="connsiteX89" fmla="*/ 161321 w 3619883"/>
              <a:gd name="connsiteY89" fmla="*/ 4128157 h 4297250"/>
              <a:gd name="connsiteX90" fmla="*/ 230914 w 3619883"/>
              <a:gd name="connsiteY90" fmla="*/ 4128157 h 4297250"/>
              <a:gd name="connsiteX91" fmla="*/ 189322 w 3619883"/>
              <a:gd name="connsiteY91" fmla="*/ 4275461 h 4297250"/>
              <a:gd name="connsiteX92" fmla="*/ 0 w 3619883"/>
              <a:gd name="connsiteY92" fmla="*/ 4275461 h 4297250"/>
              <a:gd name="connsiteX93" fmla="*/ 0 w 3619883"/>
              <a:gd name="connsiteY93" fmla="*/ 42229 h 4297250"/>
              <a:gd name="connsiteX94" fmla="*/ 42464 w 3619883"/>
              <a:gd name="connsiteY94" fmla="*/ 40518 h 4297250"/>
              <a:gd name="connsiteX95" fmla="*/ 137733 w 3619883"/>
              <a:gd name="connsiteY95" fmla="*/ 35355 h 4297250"/>
              <a:gd name="connsiteX96" fmla="*/ 270565 w 3619883"/>
              <a:gd name="connsiteY96" fmla="*/ 29759 h 4297250"/>
              <a:gd name="connsiteX97" fmla="*/ 479734 w 3619883"/>
              <a:gd name="connsiteY97" fmla="*/ 45455 h 4297250"/>
              <a:gd name="connsiteX98" fmla="*/ 524103 w 3619883"/>
              <a:gd name="connsiteY98" fmla="*/ 41625 h 4297250"/>
              <a:gd name="connsiteX99" fmla="*/ 624416 w 3619883"/>
              <a:gd name="connsiteY99" fmla="*/ 22696 h 4297250"/>
              <a:gd name="connsiteX100" fmla="*/ 657762 w 3619883"/>
              <a:gd name="connsiteY100" fmla="*/ 18351 h 4297250"/>
              <a:gd name="connsiteX101" fmla="*/ 690557 w 3619883"/>
              <a:gd name="connsiteY101" fmla="*/ 25792 h 4297250"/>
              <a:gd name="connsiteX102" fmla="*/ 745123 w 3619883"/>
              <a:gd name="connsiteY102" fmla="*/ 40157 h 4297250"/>
              <a:gd name="connsiteX103" fmla="*/ 789493 w 3619883"/>
              <a:gd name="connsiteY103" fmla="*/ 36327 h 4297250"/>
              <a:gd name="connsiteX104" fmla="*/ 854255 w 3619883"/>
              <a:gd name="connsiteY104" fmla="*/ 68887 h 4297250"/>
              <a:gd name="connsiteX105" fmla="*/ 897520 w 3619883"/>
              <a:gd name="connsiteY105" fmla="*/ 88629 h 4297250"/>
              <a:gd name="connsiteX106" fmla="*/ 940510 w 3619883"/>
              <a:gd name="connsiteY106" fmla="*/ 114265 h 4297250"/>
              <a:gd name="connsiteX107" fmla="*/ 1082712 w 3619883"/>
              <a:gd name="connsiteY107" fmla="*/ 144543 h 4297250"/>
              <a:gd name="connsiteX108" fmla="*/ 1205348 w 3619883"/>
              <a:gd name="connsiteY108" fmla="*/ 120753 h 4297250"/>
              <a:gd name="connsiteX109" fmla="*/ 1271764 w 3619883"/>
              <a:gd name="connsiteY109" fmla="*/ 117956 h 4297250"/>
              <a:gd name="connsiteX110" fmla="*/ 1315583 w 3619883"/>
              <a:gd name="connsiteY110" fmla="*/ 125912 h 4297250"/>
              <a:gd name="connsiteX111" fmla="*/ 1359125 w 3619883"/>
              <a:gd name="connsiteY111" fmla="*/ 139761 h 4297250"/>
              <a:gd name="connsiteX112" fmla="*/ 1391919 w 3619883"/>
              <a:gd name="connsiteY112" fmla="*/ 147202 h 4297250"/>
              <a:gd name="connsiteX113" fmla="*/ 1436563 w 3619883"/>
              <a:gd name="connsiteY113" fmla="*/ 137480 h 4297250"/>
              <a:gd name="connsiteX114" fmla="*/ 1471566 w 3619883"/>
              <a:gd name="connsiteY114" fmla="*/ 97777 h 4297250"/>
              <a:gd name="connsiteX115" fmla="*/ 1505739 w 3619883"/>
              <a:gd name="connsiteY115" fmla="*/ 75753 h 4297250"/>
              <a:gd name="connsiteX116" fmla="*/ 1590891 w 3619883"/>
              <a:gd name="connsiteY116" fmla="*/ 144702 h 4297250"/>
              <a:gd name="connsiteX117" fmla="*/ 1625616 w 3619883"/>
              <a:gd name="connsiteY117" fmla="*/ 110893 h 4297250"/>
              <a:gd name="connsiteX118" fmla="*/ 1658964 w 3619883"/>
              <a:gd name="connsiteY118" fmla="*/ 106547 h 4297250"/>
              <a:gd name="connsiteX119" fmla="*/ 1746598 w 3619883"/>
              <a:gd name="connsiteY119" fmla="*/ 122460 h 4297250"/>
              <a:gd name="connsiteX120" fmla="*/ 1811913 w 3619883"/>
              <a:gd name="connsiteY120" fmla="*/ 143234 h 4297250"/>
              <a:gd name="connsiteX121" fmla="*/ 1856557 w 3619883"/>
              <a:gd name="connsiteY121" fmla="*/ 133511 h 4297250"/>
              <a:gd name="connsiteX122" fmla="*/ 2066003 w 3619883"/>
              <a:gd name="connsiteY122" fmla="*/ 143313 h 4297250"/>
              <a:gd name="connsiteX123" fmla="*/ 2177615 w 3619883"/>
              <a:gd name="connsiteY123" fmla="*/ 119007 h 4297250"/>
              <a:gd name="connsiteX124" fmla="*/ 2255883 w 3619883"/>
              <a:gd name="connsiteY124" fmla="*/ 99047 h 4297250"/>
              <a:gd name="connsiteX125" fmla="*/ 2344622 w 3619883"/>
              <a:gd name="connsiteY125" fmla="*/ 91388 h 4297250"/>
              <a:gd name="connsiteX126" fmla="*/ 2455682 w 3619883"/>
              <a:gd name="connsiteY126" fmla="*/ 78869 h 4297250"/>
              <a:gd name="connsiteX127" fmla="*/ 2632609 w 3619883"/>
              <a:gd name="connsiteY127" fmla="*/ 75338 h 4297250"/>
              <a:gd name="connsiteX128" fmla="*/ 2742291 w 3619883"/>
              <a:gd name="connsiteY128" fmla="*/ 92282 h 4297250"/>
              <a:gd name="connsiteX129" fmla="*/ 2851974 w 3619883"/>
              <a:gd name="connsiteY129" fmla="*/ 109227 h 4297250"/>
              <a:gd name="connsiteX130" fmla="*/ 2907643 w 3619883"/>
              <a:gd name="connsiteY130" fmla="*/ 100020 h 4297250"/>
              <a:gd name="connsiteX131" fmla="*/ 2944022 w 3619883"/>
              <a:gd name="connsiteY131" fmla="*/ 30853 h 4297250"/>
              <a:gd name="connsiteX132" fmla="*/ 3022289 w 3619883"/>
              <a:gd name="connsiteY132" fmla="*/ 10893 h 4297250"/>
              <a:gd name="connsiteX133" fmla="*/ 3054807 w 3619883"/>
              <a:gd name="connsiteY133" fmla="*/ 24226 h 4297250"/>
              <a:gd name="connsiteX134" fmla="*/ 3141892 w 3619883"/>
              <a:gd name="connsiteY134" fmla="*/ 51925 h 4297250"/>
              <a:gd name="connsiteX135" fmla="*/ 3185711 w 3619883"/>
              <a:gd name="connsiteY135" fmla="*/ 59881 h 4297250"/>
              <a:gd name="connsiteX136" fmla="*/ 3219056 w 3619883"/>
              <a:gd name="connsiteY136" fmla="*/ 55536 h 4297250"/>
              <a:gd name="connsiteX137" fmla="*/ 3263425 w 3619883"/>
              <a:gd name="connsiteY137" fmla="*/ 51706 h 4297250"/>
              <a:gd name="connsiteX138" fmla="*/ 3296219 w 3619883"/>
              <a:gd name="connsiteY138" fmla="*/ 59147 h 4297250"/>
              <a:gd name="connsiteX139" fmla="*/ 3319094 w 3619883"/>
              <a:gd name="connsiteY139" fmla="*/ 42500 h 4297250"/>
              <a:gd name="connsiteX140" fmla="*/ 3420511 w 3619883"/>
              <a:gd name="connsiteY140" fmla="*/ 0 h 4297250"/>
              <a:gd name="connsiteX141" fmla="*/ 3453305 w 3619883"/>
              <a:gd name="connsiteY141" fmla="*/ 7440 h 4297250"/>
              <a:gd name="connsiteX142" fmla="*/ 3496571 w 3619883"/>
              <a:gd name="connsiteY142" fmla="*/ 27182 h 4297250"/>
              <a:gd name="connsiteX143" fmla="*/ 3602117 w 3619883"/>
              <a:gd name="connsiteY143" fmla="*/ 132521 h 4297250"/>
              <a:gd name="connsiteX144" fmla="*/ 3619883 w 3619883"/>
              <a:gd name="connsiteY144" fmla="*/ 140049 h 4297250"/>
              <a:gd name="connsiteX145" fmla="*/ 3619883 w 3619883"/>
              <a:gd name="connsiteY14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86786 w 3619883"/>
              <a:gd name="connsiteY2" fmla="*/ 4254977 h 4297250"/>
              <a:gd name="connsiteX3" fmla="*/ 3448683 w 3619883"/>
              <a:gd name="connsiteY3" fmla="*/ 4128157 h 4297250"/>
              <a:gd name="connsiteX4" fmla="*/ 3448683 w 3619883"/>
              <a:gd name="connsiteY4" fmla="*/ 3951392 h 4297250"/>
              <a:gd name="connsiteX5" fmla="*/ 3270899 w 3619883"/>
              <a:gd name="connsiteY5" fmla="*/ 4128157 h 4297250"/>
              <a:gd name="connsiteX6" fmla="*/ 3338374 w 3619883"/>
              <a:gd name="connsiteY6" fmla="*/ 4297250 h 4297250"/>
              <a:gd name="connsiteX7" fmla="*/ 3269726 w 3619883"/>
              <a:gd name="connsiteY7" fmla="*/ 4275461 h 4297250"/>
              <a:gd name="connsiteX8" fmla="*/ 3052674 w 3619883"/>
              <a:gd name="connsiteY8" fmla="*/ 4275461 h 4297250"/>
              <a:gd name="connsiteX9" fmla="*/ 3096002 w 3619883"/>
              <a:gd name="connsiteY9" fmla="*/ 4128157 h 4297250"/>
              <a:gd name="connsiteX10" fmla="*/ 3137725 w 3619883"/>
              <a:gd name="connsiteY10" fmla="*/ 4128157 h 4297250"/>
              <a:gd name="connsiteX11" fmla="*/ 3137725 w 3619883"/>
              <a:gd name="connsiteY11" fmla="*/ 3951392 h 4297250"/>
              <a:gd name="connsiteX12" fmla="*/ 2959941 w 3619883"/>
              <a:gd name="connsiteY12" fmla="*/ 3951392 h 4297250"/>
              <a:gd name="connsiteX13" fmla="*/ 2959941 w 3619883"/>
              <a:gd name="connsiteY13" fmla="*/ 4128157 h 4297250"/>
              <a:gd name="connsiteX14" fmla="*/ 2996846 w 3619883"/>
              <a:gd name="connsiteY14" fmla="*/ 4128157 h 4297250"/>
              <a:gd name="connsiteX15" fmla="*/ 3014011 w 3619883"/>
              <a:gd name="connsiteY15" fmla="*/ 4275461 h 4297250"/>
              <a:gd name="connsiteX16" fmla="*/ 2761042 w 3619883"/>
              <a:gd name="connsiteY16" fmla="*/ 4275461 h 4297250"/>
              <a:gd name="connsiteX17" fmla="*/ 2761042 w 3619883"/>
              <a:gd name="connsiteY17" fmla="*/ 4128157 h 4297250"/>
              <a:gd name="connsiteX18" fmla="*/ 2826768 w 3619883"/>
              <a:gd name="connsiteY18" fmla="*/ 4128157 h 4297250"/>
              <a:gd name="connsiteX19" fmla="*/ 2826768 w 3619883"/>
              <a:gd name="connsiteY19" fmla="*/ 3951392 h 4297250"/>
              <a:gd name="connsiteX20" fmla="*/ 2648983 w 3619883"/>
              <a:gd name="connsiteY20" fmla="*/ 3951392 h 4297250"/>
              <a:gd name="connsiteX21" fmla="*/ 2648983 w 3619883"/>
              <a:gd name="connsiteY21" fmla="*/ 4128157 h 4297250"/>
              <a:gd name="connsiteX22" fmla="*/ 2690646 w 3619883"/>
              <a:gd name="connsiteY22" fmla="*/ 4128157 h 4297250"/>
              <a:gd name="connsiteX23" fmla="*/ 2690646 w 3619883"/>
              <a:gd name="connsiteY23" fmla="*/ 4275461 h 4297250"/>
              <a:gd name="connsiteX24" fmla="*/ 2511710 w 3619883"/>
              <a:gd name="connsiteY24" fmla="*/ 4275461 h 4297250"/>
              <a:gd name="connsiteX25" fmla="*/ 2454288 w 3619883"/>
              <a:gd name="connsiteY25" fmla="*/ 4128157 h 4297250"/>
              <a:gd name="connsiteX26" fmla="*/ 2515810 w 3619883"/>
              <a:gd name="connsiteY26" fmla="*/ 4128157 h 4297250"/>
              <a:gd name="connsiteX27" fmla="*/ 2515810 w 3619883"/>
              <a:gd name="connsiteY27" fmla="*/ 3951392 h 4297250"/>
              <a:gd name="connsiteX28" fmla="*/ 2338025 w 3619883"/>
              <a:gd name="connsiteY28" fmla="*/ 3951392 h 4297250"/>
              <a:gd name="connsiteX29" fmla="*/ 2338025 w 3619883"/>
              <a:gd name="connsiteY29" fmla="*/ 4128157 h 4297250"/>
              <a:gd name="connsiteX30" fmla="*/ 2395120 w 3619883"/>
              <a:gd name="connsiteY30" fmla="*/ 4128157 h 4297250"/>
              <a:gd name="connsiteX31" fmla="*/ 2337697 w 3619883"/>
              <a:gd name="connsiteY31" fmla="*/ 4275461 h 4297250"/>
              <a:gd name="connsiteX32" fmla="*/ 2150155 w 3619883"/>
              <a:gd name="connsiteY32" fmla="*/ 4275461 h 4297250"/>
              <a:gd name="connsiteX33" fmla="*/ 2150155 w 3619883"/>
              <a:gd name="connsiteY33" fmla="*/ 4128157 h 4297250"/>
              <a:gd name="connsiteX34" fmla="*/ 2204852 w 3619883"/>
              <a:gd name="connsiteY34" fmla="*/ 4128157 h 4297250"/>
              <a:gd name="connsiteX35" fmla="*/ 2204852 w 3619883"/>
              <a:gd name="connsiteY35" fmla="*/ 3951392 h 4297250"/>
              <a:gd name="connsiteX36" fmla="*/ 2027068 w 3619883"/>
              <a:gd name="connsiteY36" fmla="*/ 3951392 h 4297250"/>
              <a:gd name="connsiteX37" fmla="*/ 2027068 w 3619883"/>
              <a:gd name="connsiteY37" fmla="*/ 4128157 h 4297250"/>
              <a:gd name="connsiteX38" fmla="*/ 2079759 w 3619883"/>
              <a:gd name="connsiteY38" fmla="*/ 4128157 h 4297250"/>
              <a:gd name="connsiteX39" fmla="*/ 2079759 w 3619883"/>
              <a:gd name="connsiteY39" fmla="*/ 4275461 h 4297250"/>
              <a:gd name="connsiteX40" fmla="*/ 1824703 w 3619883"/>
              <a:gd name="connsiteY40" fmla="*/ 4275461 h 4297250"/>
              <a:gd name="connsiteX41" fmla="*/ 1834468 w 3619883"/>
              <a:gd name="connsiteY41" fmla="*/ 4128157 h 4297250"/>
              <a:gd name="connsiteX42" fmla="*/ 1893894 w 3619883"/>
              <a:gd name="connsiteY42" fmla="*/ 4128157 h 4297250"/>
              <a:gd name="connsiteX43" fmla="*/ 1893894 w 3619883"/>
              <a:gd name="connsiteY43" fmla="*/ 3951392 h 4297250"/>
              <a:gd name="connsiteX44" fmla="*/ 1716110 w 3619883"/>
              <a:gd name="connsiteY44" fmla="*/ 3951392 h 4297250"/>
              <a:gd name="connsiteX45" fmla="*/ 1716110 w 3619883"/>
              <a:gd name="connsiteY45" fmla="*/ 4006431 h 4297250"/>
              <a:gd name="connsiteX46" fmla="*/ 1703447 w 3619883"/>
              <a:gd name="connsiteY46" fmla="*/ 4007960 h 4297250"/>
              <a:gd name="connsiteX47" fmla="*/ 1716110 w 3619883"/>
              <a:gd name="connsiteY47" fmla="*/ 4044284 h 4297250"/>
              <a:gd name="connsiteX48" fmla="*/ 1716110 w 3619883"/>
              <a:gd name="connsiteY48" fmla="*/ 4128157 h 4297250"/>
              <a:gd name="connsiteX49" fmla="*/ 1745346 w 3619883"/>
              <a:gd name="connsiteY49" fmla="*/ 4128157 h 4297250"/>
              <a:gd name="connsiteX50" fmla="*/ 1796694 w 3619883"/>
              <a:gd name="connsiteY50" fmla="*/ 4275461 h 4297250"/>
              <a:gd name="connsiteX51" fmla="*/ 1558844 w 3619883"/>
              <a:gd name="connsiteY51" fmla="*/ 4275461 h 4297250"/>
              <a:gd name="connsiteX52" fmla="*/ 1517252 w 3619883"/>
              <a:gd name="connsiteY52" fmla="*/ 4128157 h 4297250"/>
              <a:gd name="connsiteX53" fmla="*/ 1582936 w 3619883"/>
              <a:gd name="connsiteY53" fmla="*/ 4128157 h 4297250"/>
              <a:gd name="connsiteX54" fmla="*/ 1582936 w 3619883"/>
              <a:gd name="connsiteY54" fmla="*/ 3951392 h 4297250"/>
              <a:gd name="connsiteX55" fmla="*/ 1405151 w 3619883"/>
              <a:gd name="connsiteY55" fmla="*/ 3951392 h 4297250"/>
              <a:gd name="connsiteX56" fmla="*/ 1405151 w 3619883"/>
              <a:gd name="connsiteY56" fmla="*/ 4128157 h 4297250"/>
              <a:gd name="connsiteX57" fmla="*/ 1468988 w 3619883"/>
              <a:gd name="connsiteY57" fmla="*/ 4128157 h 4297250"/>
              <a:gd name="connsiteX58" fmla="*/ 1427396 w 3619883"/>
              <a:gd name="connsiteY58" fmla="*/ 4275461 h 4297250"/>
              <a:gd name="connsiteX59" fmla="*/ 1210751 w 3619883"/>
              <a:gd name="connsiteY59" fmla="*/ 4275461 h 4297250"/>
              <a:gd name="connsiteX60" fmla="*/ 1210751 w 3619883"/>
              <a:gd name="connsiteY60" fmla="*/ 4128157 h 4297250"/>
              <a:gd name="connsiteX61" fmla="*/ 1271978 w 3619883"/>
              <a:gd name="connsiteY61" fmla="*/ 4128157 h 4297250"/>
              <a:gd name="connsiteX62" fmla="*/ 1271978 w 3619883"/>
              <a:gd name="connsiteY62" fmla="*/ 3951392 h 4297250"/>
              <a:gd name="connsiteX63" fmla="*/ 1094193 w 3619883"/>
              <a:gd name="connsiteY63" fmla="*/ 3951392 h 4297250"/>
              <a:gd name="connsiteX64" fmla="*/ 1094193 w 3619883"/>
              <a:gd name="connsiteY64" fmla="*/ 4128157 h 4297250"/>
              <a:gd name="connsiteX65" fmla="*/ 1140354 w 3619883"/>
              <a:gd name="connsiteY65" fmla="*/ 4128157 h 4297250"/>
              <a:gd name="connsiteX66" fmla="*/ 1140354 w 3619883"/>
              <a:gd name="connsiteY66" fmla="*/ 4275461 h 4297250"/>
              <a:gd name="connsiteX67" fmla="*/ 953807 w 3619883"/>
              <a:gd name="connsiteY67" fmla="*/ 4275461 h 4297250"/>
              <a:gd name="connsiteX68" fmla="*/ 912215 w 3619883"/>
              <a:gd name="connsiteY68" fmla="*/ 4128157 h 4297250"/>
              <a:gd name="connsiteX69" fmla="*/ 961020 w 3619883"/>
              <a:gd name="connsiteY69" fmla="*/ 4128157 h 4297250"/>
              <a:gd name="connsiteX70" fmla="*/ 961020 w 3619883"/>
              <a:gd name="connsiteY70" fmla="*/ 3951392 h 4297250"/>
              <a:gd name="connsiteX71" fmla="*/ 783235 w 3619883"/>
              <a:gd name="connsiteY71" fmla="*/ 3951392 h 4297250"/>
              <a:gd name="connsiteX72" fmla="*/ 783235 w 3619883"/>
              <a:gd name="connsiteY72" fmla="*/ 4128157 h 4297250"/>
              <a:gd name="connsiteX73" fmla="*/ 871024 w 3619883"/>
              <a:gd name="connsiteY73" fmla="*/ 4128157 h 4297250"/>
              <a:gd name="connsiteX74" fmla="*/ 829432 w 3619883"/>
              <a:gd name="connsiteY74" fmla="*/ 4275461 h 4297250"/>
              <a:gd name="connsiteX75" fmla="*/ 611484 w 3619883"/>
              <a:gd name="connsiteY75" fmla="*/ 4275461 h 4297250"/>
              <a:gd name="connsiteX76" fmla="*/ 621247 w 3619883"/>
              <a:gd name="connsiteY76" fmla="*/ 4128157 h 4297250"/>
              <a:gd name="connsiteX77" fmla="*/ 650062 w 3619883"/>
              <a:gd name="connsiteY77" fmla="*/ 4128157 h 4297250"/>
              <a:gd name="connsiteX78" fmla="*/ 650062 w 3619883"/>
              <a:gd name="connsiteY78" fmla="*/ 3951392 h 4297250"/>
              <a:gd name="connsiteX79" fmla="*/ 472277 w 3619883"/>
              <a:gd name="connsiteY79" fmla="*/ 3951392 h 4297250"/>
              <a:gd name="connsiteX80" fmla="*/ 472277 w 3619883"/>
              <a:gd name="connsiteY80" fmla="*/ 4128157 h 4297250"/>
              <a:gd name="connsiteX81" fmla="*/ 522650 w 3619883"/>
              <a:gd name="connsiteY81" fmla="*/ 4128157 h 4297250"/>
              <a:gd name="connsiteX82" fmla="*/ 573998 w 3619883"/>
              <a:gd name="connsiteY82" fmla="*/ 4275461 h 4297250"/>
              <a:gd name="connsiteX83" fmla="*/ 336164 w 3619883"/>
              <a:gd name="connsiteY83" fmla="*/ 4275461 h 4297250"/>
              <a:gd name="connsiteX84" fmla="*/ 294572 w 3619883"/>
              <a:gd name="connsiteY84" fmla="*/ 4128157 h 4297250"/>
              <a:gd name="connsiteX85" fmla="*/ 339106 w 3619883"/>
              <a:gd name="connsiteY85" fmla="*/ 4128157 h 4297250"/>
              <a:gd name="connsiteX86" fmla="*/ 339106 w 3619883"/>
              <a:gd name="connsiteY86" fmla="*/ 3951392 h 4297250"/>
              <a:gd name="connsiteX87" fmla="*/ 161321 w 3619883"/>
              <a:gd name="connsiteY87" fmla="*/ 3951392 h 4297250"/>
              <a:gd name="connsiteX88" fmla="*/ 161321 w 3619883"/>
              <a:gd name="connsiteY88" fmla="*/ 4128157 h 4297250"/>
              <a:gd name="connsiteX89" fmla="*/ 230914 w 3619883"/>
              <a:gd name="connsiteY89" fmla="*/ 4128157 h 4297250"/>
              <a:gd name="connsiteX90" fmla="*/ 189322 w 3619883"/>
              <a:gd name="connsiteY90" fmla="*/ 4275461 h 4297250"/>
              <a:gd name="connsiteX91" fmla="*/ 0 w 3619883"/>
              <a:gd name="connsiteY91" fmla="*/ 4275461 h 4297250"/>
              <a:gd name="connsiteX92" fmla="*/ 0 w 3619883"/>
              <a:gd name="connsiteY92" fmla="*/ 42229 h 4297250"/>
              <a:gd name="connsiteX93" fmla="*/ 42464 w 3619883"/>
              <a:gd name="connsiteY93" fmla="*/ 40518 h 4297250"/>
              <a:gd name="connsiteX94" fmla="*/ 137733 w 3619883"/>
              <a:gd name="connsiteY94" fmla="*/ 35355 h 4297250"/>
              <a:gd name="connsiteX95" fmla="*/ 270565 w 3619883"/>
              <a:gd name="connsiteY95" fmla="*/ 29759 h 4297250"/>
              <a:gd name="connsiteX96" fmla="*/ 479734 w 3619883"/>
              <a:gd name="connsiteY96" fmla="*/ 45455 h 4297250"/>
              <a:gd name="connsiteX97" fmla="*/ 524103 w 3619883"/>
              <a:gd name="connsiteY97" fmla="*/ 41625 h 4297250"/>
              <a:gd name="connsiteX98" fmla="*/ 624416 w 3619883"/>
              <a:gd name="connsiteY98" fmla="*/ 22696 h 4297250"/>
              <a:gd name="connsiteX99" fmla="*/ 657762 w 3619883"/>
              <a:gd name="connsiteY99" fmla="*/ 18351 h 4297250"/>
              <a:gd name="connsiteX100" fmla="*/ 690557 w 3619883"/>
              <a:gd name="connsiteY100" fmla="*/ 25792 h 4297250"/>
              <a:gd name="connsiteX101" fmla="*/ 745123 w 3619883"/>
              <a:gd name="connsiteY101" fmla="*/ 40157 h 4297250"/>
              <a:gd name="connsiteX102" fmla="*/ 789493 w 3619883"/>
              <a:gd name="connsiteY102" fmla="*/ 36327 h 4297250"/>
              <a:gd name="connsiteX103" fmla="*/ 854255 w 3619883"/>
              <a:gd name="connsiteY103" fmla="*/ 68887 h 4297250"/>
              <a:gd name="connsiteX104" fmla="*/ 897520 w 3619883"/>
              <a:gd name="connsiteY104" fmla="*/ 88629 h 4297250"/>
              <a:gd name="connsiteX105" fmla="*/ 940510 w 3619883"/>
              <a:gd name="connsiteY105" fmla="*/ 114265 h 4297250"/>
              <a:gd name="connsiteX106" fmla="*/ 1082712 w 3619883"/>
              <a:gd name="connsiteY106" fmla="*/ 144543 h 4297250"/>
              <a:gd name="connsiteX107" fmla="*/ 1205348 w 3619883"/>
              <a:gd name="connsiteY107" fmla="*/ 120753 h 4297250"/>
              <a:gd name="connsiteX108" fmla="*/ 1271764 w 3619883"/>
              <a:gd name="connsiteY108" fmla="*/ 117956 h 4297250"/>
              <a:gd name="connsiteX109" fmla="*/ 1315583 w 3619883"/>
              <a:gd name="connsiteY109" fmla="*/ 125912 h 4297250"/>
              <a:gd name="connsiteX110" fmla="*/ 1359125 w 3619883"/>
              <a:gd name="connsiteY110" fmla="*/ 139761 h 4297250"/>
              <a:gd name="connsiteX111" fmla="*/ 1391919 w 3619883"/>
              <a:gd name="connsiteY111" fmla="*/ 147202 h 4297250"/>
              <a:gd name="connsiteX112" fmla="*/ 1436563 w 3619883"/>
              <a:gd name="connsiteY112" fmla="*/ 137480 h 4297250"/>
              <a:gd name="connsiteX113" fmla="*/ 1471566 w 3619883"/>
              <a:gd name="connsiteY113" fmla="*/ 97777 h 4297250"/>
              <a:gd name="connsiteX114" fmla="*/ 1505739 w 3619883"/>
              <a:gd name="connsiteY114" fmla="*/ 75753 h 4297250"/>
              <a:gd name="connsiteX115" fmla="*/ 1590891 w 3619883"/>
              <a:gd name="connsiteY115" fmla="*/ 144702 h 4297250"/>
              <a:gd name="connsiteX116" fmla="*/ 1625616 w 3619883"/>
              <a:gd name="connsiteY116" fmla="*/ 110893 h 4297250"/>
              <a:gd name="connsiteX117" fmla="*/ 1658964 w 3619883"/>
              <a:gd name="connsiteY117" fmla="*/ 106547 h 4297250"/>
              <a:gd name="connsiteX118" fmla="*/ 1746598 w 3619883"/>
              <a:gd name="connsiteY118" fmla="*/ 122460 h 4297250"/>
              <a:gd name="connsiteX119" fmla="*/ 1811913 w 3619883"/>
              <a:gd name="connsiteY119" fmla="*/ 143234 h 4297250"/>
              <a:gd name="connsiteX120" fmla="*/ 1856557 w 3619883"/>
              <a:gd name="connsiteY120" fmla="*/ 133511 h 4297250"/>
              <a:gd name="connsiteX121" fmla="*/ 2066003 w 3619883"/>
              <a:gd name="connsiteY121" fmla="*/ 143313 h 4297250"/>
              <a:gd name="connsiteX122" fmla="*/ 2177615 w 3619883"/>
              <a:gd name="connsiteY122" fmla="*/ 119007 h 4297250"/>
              <a:gd name="connsiteX123" fmla="*/ 2255883 w 3619883"/>
              <a:gd name="connsiteY123" fmla="*/ 99047 h 4297250"/>
              <a:gd name="connsiteX124" fmla="*/ 2344622 w 3619883"/>
              <a:gd name="connsiteY124" fmla="*/ 91388 h 4297250"/>
              <a:gd name="connsiteX125" fmla="*/ 2455682 w 3619883"/>
              <a:gd name="connsiteY125" fmla="*/ 78869 h 4297250"/>
              <a:gd name="connsiteX126" fmla="*/ 2632609 w 3619883"/>
              <a:gd name="connsiteY126" fmla="*/ 75338 h 4297250"/>
              <a:gd name="connsiteX127" fmla="*/ 2742291 w 3619883"/>
              <a:gd name="connsiteY127" fmla="*/ 92282 h 4297250"/>
              <a:gd name="connsiteX128" fmla="*/ 2851974 w 3619883"/>
              <a:gd name="connsiteY128" fmla="*/ 109227 h 4297250"/>
              <a:gd name="connsiteX129" fmla="*/ 2907643 w 3619883"/>
              <a:gd name="connsiteY129" fmla="*/ 100020 h 4297250"/>
              <a:gd name="connsiteX130" fmla="*/ 2944022 w 3619883"/>
              <a:gd name="connsiteY130" fmla="*/ 30853 h 4297250"/>
              <a:gd name="connsiteX131" fmla="*/ 3022289 w 3619883"/>
              <a:gd name="connsiteY131" fmla="*/ 10893 h 4297250"/>
              <a:gd name="connsiteX132" fmla="*/ 3054807 w 3619883"/>
              <a:gd name="connsiteY132" fmla="*/ 24226 h 4297250"/>
              <a:gd name="connsiteX133" fmla="*/ 3141892 w 3619883"/>
              <a:gd name="connsiteY133" fmla="*/ 51925 h 4297250"/>
              <a:gd name="connsiteX134" fmla="*/ 3185711 w 3619883"/>
              <a:gd name="connsiteY134" fmla="*/ 59881 h 4297250"/>
              <a:gd name="connsiteX135" fmla="*/ 3219056 w 3619883"/>
              <a:gd name="connsiteY135" fmla="*/ 55536 h 4297250"/>
              <a:gd name="connsiteX136" fmla="*/ 3263425 w 3619883"/>
              <a:gd name="connsiteY136" fmla="*/ 51706 h 4297250"/>
              <a:gd name="connsiteX137" fmla="*/ 3296219 w 3619883"/>
              <a:gd name="connsiteY137" fmla="*/ 59147 h 4297250"/>
              <a:gd name="connsiteX138" fmla="*/ 3319094 w 3619883"/>
              <a:gd name="connsiteY138" fmla="*/ 42500 h 4297250"/>
              <a:gd name="connsiteX139" fmla="*/ 3420511 w 3619883"/>
              <a:gd name="connsiteY139" fmla="*/ 0 h 4297250"/>
              <a:gd name="connsiteX140" fmla="*/ 3453305 w 3619883"/>
              <a:gd name="connsiteY140" fmla="*/ 7440 h 4297250"/>
              <a:gd name="connsiteX141" fmla="*/ 3496571 w 3619883"/>
              <a:gd name="connsiteY141" fmla="*/ 27182 h 4297250"/>
              <a:gd name="connsiteX142" fmla="*/ 3602117 w 3619883"/>
              <a:gd name="connsiteY142" fmla="*/ 132521 h 4297250"/>
              <a:gd name="connsiteX143" fmla="*/ 3619883 w 3619883"/>
              <a:gd name="connsiteY143" fmla="*/ 140049 h 4297250"/>
              <a:gd name="connsiteX144" fmla="*/ 3619883 w 3619883"/>
              <a:gd name="connsiteY14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86786 w 3619883"/>
              <a:gd name="connsiteY2" fmla="*/ 4254977 h 4297250"/>
              <a:gd name="connsiteX3" fmla="*/ 3448683 w 3619883"/>
              <a:gd name="connsiteY3" fmla="*/ 4128157 h 4297250"/>
              <a:gd name="connsiteX4" fmla="*/ 3270899 w 3619883"/>
              <a:gd name="connsiteY4" fmla="*/ 4128157 h 4297250"/>
              <a:gd name="connsiteX5" fmla="*/ 3338374 w 3619883"/>
              <a:gd name="connsiteY5" fmla="*/ 4297250 h 4297250"/>
              <a:gd name="connsiteX6" fmla="*/ 3269726 w 3619883"/>
              <a:gd name="connsiteY6" fmla="*/ 4275461 h 4297250"/>
              <a:gd name="connsiteX7" fmla="*/ 3052674 w 3619883"/>
              <a:gd name="connsiteY7" fmla="*/ 4275461 h 4297250"/>
              <a:gd name="connsiteX8" fmla="*/ 3096002 w 3619883"/>
              <a:gd name="connsiteY8" fmla="*/ 4128157 h 4297250"/>
              <a:gd name="connsiteX9" fmla="*/ 3137725 w 3619883"/>
              <a:gd name="connsiteY9" fmla="*/ 4128157 h 4297250"/>
              <a:gd name="connsiteX10" fmla="*/ 3137725 w 3619883"/>
              <a:gd name="connsiteY10" fmla="*/ 3951392 h 4297250"/>
              <a:gd name="connsiteX11" fmla="*/ 2959941 w 3619883"/>
              <a:gd name="connsiteY11" fmla="*/ 3951392 h 4297250"/>
              <a:gd name="connsiteX12" fmla="*/ 2959941 w 3619883"/>
              <a:gd name="connsiteY12" fmla="*/ 4128157 h 4297250"/>
              <a:gd name="connsiteX13" fmla="*/ 2996846 w 3619883"/>
              <a:gd name="connsiteY13" fmla="*/ 4128157 h 4297250"/>
              <a:gd name="connsiteX14" fmla="*/ 3014011 w 3619883"/>
              <a:gd name="connsiteY14" fmla="*/ 4275461 h 4297250"/>
              <a:gd name="connsiteX15" fmla="*/ 2761042 w 3619883"/>
              <a:gd name="connsiteY15" fmla="*/ 4275461 h 4297250"/>
              <a:gd name="connsiteX16" fmla="*/ 2761042 w 3619883"/>
              <a:gd name="connsiteY16" fmla="*/ 4128157 h 4297250"/>
              <a:gd name="connsiteX17" fmla="*/ 2826768 w 3619883"/>
              <a:gd name="connsiteY17" fmla="*/ 4128157 h 4297250"/>
              <a:gd name="connsiteX18" fmla="*/ 2826768 w 3619883"/>
              <a:gd name="connsiteY18" fmla="*/ 3951392 h 4297250"/>
              <a:gd name="connsiteX19" fmla="*/ 2648983 w 3619883"/>
              <a:gd name="connsiteY19" fmla="*/ 3951392 h 4297250"/>
              <a:gd name="connsiteX20" fmla="*/ 2648983 w 3619883"/>
              <a:gd name="connsiteY20" fmla="*/ 4128157 h 4297250"/>
              <a:gd name="connsiteX21" fmla="*/ 2690646 w 3619883"/>
              <a:gd name="connsiteY21" fmla="*/ 4128157 h 4297250"/>
              <a:gd name="connsiteX22" fmla="*/ 2690646 w 3619883"/>
              <a:gd name="connsiteY22" fmla="*/ 4275461 h 4297250"/>
              <a:gd name="connsiteX23" fmla="*/ 2511710 w 3619883"/>
              <a:gd name="connsiteY23" fmla="*/ 4275461 h 4297250"/>
              <a:gd name="connsiteX24" fmla="*/ 2454288 w 3619883"/>
              <a:gd name="connsiteY24" fmla="*/ 4128157 h 4297250"/>
              <a:gd name="connsiteX25" fmla="*/ 2515810 w 3619883"/>
              <a:gd name="connsiteY25" fmla="*/ 4128157 h 4297250"/>
              <a:gd name="connsiteX26" fmla="*/ 2515810 w 3619883"/>
              <a:gd name="connsiteY26" fmla="*/ 3951392 h 4297250"/>
              <a:gd name="connsiteX27" fmla="*/ 2338025 w 3619883"/>
              <a:gd name="connsiteY27" fmla="*/ 3951392 h 4297250"/>
              <a:gd name="connsiteX28" fmla="*/ 2338025 w 3619883"/>
              <a:gd name="connsiteY28" fmla="*/ 4128157 h 4297250"/>
              <a:gd name="connsiteX29" fmla="*/ 2395120 w 3619883"/>
              <a:gd name="connsiteY29" fmla="*/ 4128157 h 4297250"/>
              <a:gd name="connsiteX30" fmla="*/ 2337697 w 3619883"/>
              <a:gd name="connsiteY30" fmla="*/ 4275461 h 4297250"/>
              <a:gd name="connsiteX31" fmla="*/ 2150155 w 3619883"/>
              <a:gd name="connsiteY31" fmla="*/ 4275461 h 4297250"/>
              <a:gd name="connsiteX32" fmla="*/ 2150155 w 3619883"/>
              <a:gd name="connsiteY32" fmla="*/ 4128157 h 4297250"/>
              <a:gd name="connsiteX33" fmla="*/ 2204852 w 3619883"/>
              <a:gd name="connsiteY33" fmla="*/ 4128157 h 4297250"/>
              <a:gd name="connsiteX34" fmla="*/ 2204852 w 3619883"/>
              <a:gd name="connsiteY34" fmla="*/ 3951392 h 4297250"/>
              <a:gd name="connsiteX35" fmla="*/ 2027068 w 3619883"/>
              <a:gd name="connsiteY35" fmla="*/ 3951392 h 4297250"/>
              <a:gd name="connsiteX36" fmla="*/ 2027068 w 3619883"/>
              <a:gd name="connsiteY36" fmla="*/ 4128157 h 4297250"/>
              <a:gd name="connsiteX37" fmla="*/ 2079759 w 3619883"/>
              <a:gd name="connsiteY37" fmla="*/ 4128157 h 4297250"/>
              <a:gd name="connsiteX38" fmla="*/ 2079759 w 3619883"/>
              <a:gd name="connsiteY38" fmla="*/ 4275461 h 4297250"/>
              <a:gd name="connsiteX39" fmla="*/ 1824703 w 3619883"/>
              <a:gd name="connsiteY39" fmla="*/ 4275461 h 4297250"/>
              <a:gd name="connsiteX40" fmla="*/ 1834468 w 3619883"/>
              <a:gd name="connsiteY40" fmla="*/ 4128157 h 4297250"/>
              <a:gd name="connsiteX41" fmla="*/ 1893894 w 3619883"/>
              <a:gd name="connsiteY41" fmla="*/ 4128157 h 4297250"/>
              <a:gd name="connsiteX42" fmla="*/ 1893894 w 3619883"/>
              <a:gd name="connsiteY42" fmla="*/ 3951392 h 4297250"/>
              <a:gd name="connsiteX43" fmla="*/ 1716110 w 3619883"/>
              <a:gd name="connsiteY43" fmla="*/ 3951392 h 4297250"/>
              <a:gd name="connsiteX44" fmla="*/ 1716110 w 3619883"/>
              <a:gd name="connsiteY44" fmla="*/ 4006431 h 4297250"/>
              <a:gd name="connsiteX45" fmla="*/ 1703447 w 3619883"/>
              <a:gd name="connsiteY45" fmla="*/ 4007960 h 4297250"/>
              <a:gd name="connsiteX46" fmla="*/ 1716110 w 3619883"/>
              <a:gd name="connsiteY46" fmla="*/ 4044284 h 4297250"/>
              <a:gd name="connsiteX47" fmla="*/ 1716110 w 3619883"/>
              <a:gd name="connsiteY47" fmla="*/ 4128157 h 4297250"/>
              <a:gd name="connsiteX48" fmla="*/ 1745346 w 3619883"/>
              <a:gd name="connsiteY48" fmla="*/ 4128157 h 4297250"/>
              <a:gd name="connsiteX49" fmla="*/ 1796694 w 3619883"/>
              <a:gd name="connsiteY49" fmla="*/ 4275461 h 4297250"/>
              <a:gd name="connsiteX50" fmla="*/ 1558844 w 3619883"/>
              <a:gd name="connsiteY50" fmla="*/ 4275461 h 4297250"/>
              <a:gd name="connsiteX51" fmla="*/ 1517252 w 3619883"/>
              <a:gd name="connsiteY51" fmla="*/ 4128157 h 4297250"/>
              <a:gd name="connsiteX52" fmla="*/ 1582936 w 3619883"/>
              <a:gd name="connsiteY52" fmla="*/ 4128157 h 4297250"/>
              <a:gd name="connsiteX53" fmla="*/ 1582936 w 3619883"/>
              <a:gd name="connsiteY53" fmla="*/ 3951392 h 4297250"/>
              <a:gd name="connsiteX54" fmla="*/ 1405151 w 3619883"/>
              <a:gd name="connsiteY54" fmla="*/ 3951392 h 4297250"/>
              <a:gd name="connsiteX55" fmla="*/ 1405151 w 3619883"/>
              <a:gd name="connsiteY55" fmla="*/ 4128157 h 4297250"/>
              <a:gd name="connsiteX56" fmla="*/ 1468988 w 3619883"/>
              <a:gd name="connsiteY56" fmla="*/ 4128157 h 4297250"/>
              <a:gd name="connsiteX57" fmla="*/ 1427396 w 3619883"/>
              <a:gd name="connsiteY57" fmla="*/ 4275461 h 4297250"/>
              <a:gd name="connsiteX58" fmla="*/ 1210751 w 3619883"/>
              <a:gd name="connsiteY58" fmla="*/ 4275461 h 4297250"/>
              <a:gd name="connsiteX59" fmla="*/ 1210751 w 3619883"/>
              <a:gd name="connsiteY59" fmla="*/ 4128157 h 4297250"/>
              <a:gd name="connsiteX60" fmla="*/ 1271978 w 3619883"/>
              <a:gd name="connsiteY60" fmla="*/ 4128157 h 4297250"/>
              <a:gd name="connsiteX61" fmla="*/ 1271978 w 3619883"/>
              <a:gd name="connsiteY61" fmla="*/ 3951392 h 4297250"/>
              <a:gd name="connsiteX62" fmla="*/ 1094193 w 3619883"/>
              <a:gd name="connsiteY62" fmla="*/ 3951392 h 4297250"/>
              <a:gd name="connsiteX63" fmla="*/ 1094193 w 3619883"/>
              <a:gd name="connsiteY63" fmla="*/ 4128157 h 4297250"/>
              <a:gd name="connsiteX64" fmla="*/ 1140354 w 3619883"/>
              <a:gd name="connsiteY64" fmla="*/ 4128157 h 4297250"/>
              <a:gd name="connsiteX65" fmla="*/ 1140354 w 3619883"/>
              <a:gd name="connsiteY65" fmla="*/ 4275461 h 4297250"/>
              <a:gd name="connsiteX66" fmla="*/ 953807 w 3619883"/>
              <a:gd name="connsiteY66" fmla="*/ 4275461 h 4297250"/>
              <a:gd name="connsiteX67" fmla="*/ 912215 w 3619883"/>
              <a:gd name="connsiteY67" fmla="*/ 4128157 h 4297250"/>
              <a:gd name="connsiteX68" fmla="*/ 961020 w 3619883"/>
              <a:gd name="connsiteY68" fmla="*/ 4128157 h 4297250"/>
              <a:gd name="connsiteX69" fmla="*/ 961020 w 3619883"/>
              <a:gd name="connsiteY69" fmla="*/ 3951392 h 4297250"/>
              <a:gd name="connsiteX70" fmla="*/ 783235 w 3619883"/>
              <a:gd name="connsiteY70" fmla="*/ 3951392 h 4297250"/>
              <a:gd name="connsiteX71" fmla="*/ 783235 w 3619883"/>
              <a:gd name="connsiteY71" fmla="*/ 4128157 h 4297250"/>
              <a:gd name="connsiteX72" fmla="*/ 871024 w 3619883"/>
              <a:gd name="connsiteY72" fmla="*/ 4128157 h 4297250"/>
              <a:gd name="connsiteX73" fmla="*/ 829432 w 3619883"/>
              <a:gd name="connsiteY73" fmla="*/ 4275461 h 4297250"/>
              <a:gd name="connsiteX74" fmla="*/ 611484 w 3619883"/>
              <a:gd name="connsiteY74" fmla="*/ 4275461 h 4297250"/>
              <a:gd name="connsiteX75" fmla="*/ 621247 w 3619883"/>
              <a:gd name="connsiteY75" fmla="*/ 4128157 h 4297250"/>
              <a:gd name="connsiteX76" fmla="*/ 650062 w 3619883"/>
              <a:gd name="connsiteY76" fmla="*/ 4128157 h 4297250"/>
              <a:gd name="connsiteX77" fmla="*/ 650062 w 3619883"/>
              <a:gd name="connsiteY77" fmla="*/ 3951392 h 4297250"/>
              <a:gd name="connsiteX78" fmla="*/ 472277 w 3619883"/>
              <a:gd name="connsiteY78" fmla="*/ 3951392 h 4297250"/>
              <a:gd name="connsiteX79" fmla="*/ 472277 w 3619883"/>
              <a:gd name="connsiteY79" fmla="*/ 4128157 h 4297250"/>
              <a:gd name="connsiteX80" fmla="*/ 522650 w 3619883"/>
              <a:gd name="connsiteY80" fmla="*/ 4128157 h 4297250"/>
              <a:gd name="connsiteX81" fmla="*/ 573998 w 3619883"/>
              <a:gd name="connsiteY81" fmla="*/ 4275461 h 4297250"/>
              <a:gd name="connsiteX82" fmla="*/ 336164 w 3619883"/>
              <a:gd name="connsiteY82" fmla="*/ 4275461 h 4297250"/>
              <a:gd name="connsiteX83" fmla="*/ 294572 w 3619883"/>
              <a:gd name="connsiteY83" fmla="*/ 4128157 h 4297250"/>
              <a:gd name="connsiteX84" fmla="*/ 339106 w 3619883"/>
              <a:gd name="connsiteY84" fmla="*/ 4128157 h 4297250"/>
              <a:gd name="connsiteX85" fmla="*/ 339106 w 3619883"/>
              <a:gd name="connsiteY85" fmla="*/ 3951392 h 4297250"/>
              <a:gd name="connsiteX86" fmla="*/ 161321 w 3619883"/>
              <a:gd name="connsiteY86" fmla="*/ 3951392 h 4297250"/>
              <a:gd name="connsiteX87" fmla="*/ 161321 w 3619883"/>
              <a:gd name="connsiteY87" fmla="*/ 4128157 h 4297250"/>
              <a:gd name="connsiteX88" fmla="*/ 230914 w 3619883"/>
              <a:gd name="connsiteY88" fmla="*/ 4128157 h 4297250"/>
              <a:gd name="connsiteX89" fmla="*/ 189322 w 3619883"/>
              <a:gd name="connsiteY89" fmla="*/ 4275461 h 4297250"/>
              <a:gd name="connsiteX90" fmla="*/ 0 w 3619883"/>
              <a:gd name="connsiteY90" fmla="*/ 4275461 h 4297250"/>
              <a:gd name="connsiteX91" fmla="*/ 0 w 3619883"/>
              <a:gd name="connsiteY91" fmla="*/ 42229 h 4297250"/>
              <a:gd name="connsiteX92" fmla="*/ 42464 w 3619883"/>
              <a:gd name="connsiteY92" fmla="*/ 40518 h 4297250"/>
              <a:gd name="connsiteX93" fmla="*/ 137733 w 3619883"/>
              <a:gd name="connsiteY93" fmla="*/ 35355 h 4297250"/>
              <a:gd name="connsiteX94" fmla="*/ 270565 w 3619883"/>
              <a:gd name="connsiteY94" fmla="*/ 29759 h 4297250"/>
              <a:gd name="connsiteX95" fmla="*/ 479734 w 3619883"/>
              <a:gd name="connsiteY95" fmla="*/ 45455 h 4297250"/>
              <a:gd name="connsiteX96" fmla="*/ 524103 w 3619883"/>
              <a:gd name="connsiteY96" fmla="*/ 41625 h 4297250"/>
              <a:gd name="connsiteX97" fmla="*/ 624416 w 3619883"/>
              <a:gd name="connsiteY97" fmla="*/ 22696 h 4297250"/>
              <a:gd name="connsiteX98" fmla="*/ 657762 w 3619883"/>
              <a:gd name="connsiteY98" fmla="*/ 18351 h 4297250"/>
              <a:gd name="connsiteX99" fmla="*/ 690557 w 3619883"/>
              <a:gd name="connsiteY99" fmla="*/ 25792 h 4297250"/>
              <a:gd name="connsiteX100" fmla="*/ 745123 w 3619883"/>
              <a:gd name="connsiteY100" fmla="*/ 40157 h 4297250"/>
              <a:gd name="connsiteX101" fmla="*/ 789493 w 3619883"/>
              <a:gd name="connsiteY101" fmla="*/ 36327 h 4297250"/>
              <a:gd name="connsiteX102" fmla="*/ 854255 w 3619883"/>
              <a:gd name="connsiteY102" fmla="*/ 68887 h 4297250"/>
              <a:gd name="connsiteX103" fmla="*/ 897520 w 3619883"/>
              <a:gd name="connsiteY103" fmla="*/ 88629 h 4297250"/>
              <a:gd name="connsiteX104" fmla="*/ 940510 w 3619883"/>
              <a:gd name="connsiteY104" fmla="*/ 114265 h 4297250"/>
              <a:gd name="connsiteX105" fmla="*/ 1082712 w 3619883"/>
              <a:gd name="connsiteY105" fmla="*/ 144543 h 4297250"/>
              <a:gd name="connsiteX106" fmla="*/ 1205348 w 3619883"/>
              <a:gd name="connsiteY106" fmla="*/ 120753 h 4297250"/>
              <a:gd name="connsiteX107" fmla="*/ 1271764 w 3619883"/>
              <a:gd name="connsiteY107" fmla="*/ 117956 h 4297250"/>
              <a:gd name="connsiteX108" fmla="*/ 1315583 w 3619883"/>
              <a:gd name="connsiteY108" fmla="*/ 125912 h 4297250"/>
              <a:gd name="connsiteX109" fmla="*/ 1359125 w 3619883"/>
              <a:gd name="connsiteY109" fmla="*/ 139761 h 4297250"/>
              <a:gd name="connsiteX110" fmla="*/ 1391919 w 3619883"/>
              <a:gd name="connsiteY110" fmla="*/ 147202 h 4297250"/>
              <a:gd name="connsiteX111" fmla="*/ 1436563 w 3619883"/>
              <a:gd name="connsiteY111" fmla="*/ 137480 h 4297250"/>
              <a:gd name="connsiteX112" fmla="*/ 1471566 w 3619883"/>
              <a:gd name="connsiteY112" fmla="*/ 97777 h 4297250"/>
              <a:gd name="connsiteX113" fmla="*/ 1505739 w 3619883"/>
              <a:gd name="connsiteY113" fmla="*/ 75753 h 4297250"/>
              <a:gd name="connsiteX114" fmla="*/ 1590891 w 3619883"/>
              <a:gd name="connsiteY114" fmla="*/ 144702 h 4297250"/>
              <a:gd name="connsiteX115" fmla="*/ 1625616 w 3619883"/>
              <a:gd name="connsiteY115" fmla="*/ 110893 h 4297250"/>
              <a:gd name="connsiteX116" fmla="*/ 1658964 w 3619883"/>
              <a:gd name="connsiteY116" fmla="*/ 106547 h 4297250"/>
              <a:gd name="connsiteX117" fmla="*/ 1746598 w 3619883"/>
              <a:gd name="connsiteY117" fmla="*/ 122460 h 4297250"/>
              <a:gd name="connsiteX118" fmla="*/ 1811913 w 3619883"/>
              <a:gd name="connsiteY118" fmla="*/ 143234 h 4297250"/>
              <a:gd name="connsiteX119" fmla="*/ 1856557 w 3619883"/>
              <a:gd name="connsiteY119" fmla="*/ 133511 h 4297250"/>
              <a:gd name="connsiteX120" fmla="*/ 2066003 w 3619883"/>
              <a:gd name="connsiteY120" fmla="*/ 143313 h 4297250"/>
              <a:gd name="connsiteX121" fmla="*/ 2177615 w 3619883"/>
              <a:gd name="connsiteY121" fmla="*/ 119007 h 4297250"/>
              <a:gd name="connsiteX122" fmla="*/ 2255883 w 3619883"/>
              <a:gd name="connsiteY122" fmla="*/ 99047 h 4297250"/>
              <a:gd name="connsiteX123" fmla="*/ 2344622 w 3619883"/>
              <a:gd name="connsiteY123" fmla="*/ 91388 h 4297250"/>
              <a:gd name="connsiteX124" fmla="*/ 2455682 w 3619883"/>
              <a:gd name="connsiteY124" fmla="*/ 78869 h 4297250"/>
              <a:gd name="connsiteX125" fmla="*/ 2632609 w 3619883"/>
              <a:gd name="connsiteY125" fmla="*/ 75338 h 4297250"/>
              <a:gd name="connsiteX126" fmla="*/ 2742291 w 3619883"/>
              <a:gd name="connsiteY126" fmla="*/ 92282 h 4297250"/>
              <a:gd name="connsiteX127" fmla="*/ 2851974 w 3619883"/>
              <a:gd name="connsiteY127" fmla="*/ 109227 h 4297250"/>
              <a:gd name="connsiteX128" fmla="*/ 2907643 w 3619883"/>
              <a:gd name="connsiteY128" fmla="*/ 100020 h 4297250"/>
              <a:gd name="connsiteX129" fmla="*/ 2944022 w 3619883"/>
              <a:gd name="connsiteY129" fmla="*/ 30853 h 4297250"/>
              <a:gd name="connsiteX130" fmla="*/ 3022289 w 3619883"/>
              <a:gd name="connsiteY130" fmla="*/ 10893 h 4297250"/>
              <a:gd name="connsiteX131" fmla="*/ 3054807 w 3619883"/>
              <a:gd name="connsiteY131" fmla="*/ 24226 h 4297250"/>
              <a:gd name="connsiteX132" fmla="*/ 3141892 w 3619883"/>
              <a:gd name="connsiteY132" fmla="*/ 51925 h 4297250"/>
              <a:gd name="connsiteX133" fmla="*/ 3185711 w 3619883"/>
              <a:gd name="connsiteY133" fmla="*/ 59881 h 4297250"/>
              <a:gd name="connsiteX134" fmla="*/ 3219056 w 3619883"/>
              <a:gd name="connsiteY134" fmla="*/ 55536 h 4297250"/>
              <a:gd name="connsiteX135" fmla="*/ 3263425 w 3619883"/>
              <a:gd name="connsiteY135" fmla="*/ 51706 h 4297250"/>
              <a:gd name="connsiteX136" fmla="*/ 3296219 w 3619883"/>
              <a:gd name="connsiteY136" fmla="*/ 59147 h 4297250"/>
              <a:gd name="connsiteX137" fmla="*/ 3319094 w 3619883"/>
              <a:gd name="connsiteY137" fmla="*/ 42500 h 4297250"/>
              <a:gd name="connsiteX138" fmla="*/ 3420511 w 3619883"/>
              <a:gd name="connsiteY138" fmla="*/ 0 h 4297250"/>
              <a:gd name="connsiteX139" fmla="*/ 3453305 w 3619883"/>
              <a:gd name="connsiteY139" fmla="*/ 7440 h 4297250"/>
              <a:gd name="connsiteX140" fmla="*/ 3496571 w 3619883"/>
              <a:gd name="connsiteY140" fmla="*/ 27182 h 4297250"/>
              <a:gd name="connsiteX141" fmla="*/ 3602117 w 3619883"/>
              <a:gd name="connsiteY141" fmla="*/ 132521 h 4297250"/>
              <a:gd name="connsiteX142" fmla="*/ 3619883 w 3619883"/>
              <a:gd name="connsiteY142" fmla="*/ 140049 h 4297250"/>
              <a:gd name="connsiteX143" fmla="*/ 3619883 w 3619883"/>
              <a:gd name="connsiteY14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448683 w 3619883"/>
              <a:gd name="connsiteY2" fmla="*/ 4128157 h 4297250"/>
              <a:gd name="connsiteX3" fmla="*/ 3270899 w 3619883"/>
              <a:gd name="connsiteY3" fmla="*/ 4128157 h 4297250"/>
              <a:gd name="connsiteX4" fmla="*/ 3338374 w 3619883"/>
              <a:gd name="connsiteY4" fmla="*/ 4297250 h 4297250"/>
              <a:gd name="connsiteX5" fmla="*/ 3269726 w 3619883"/>
              <a:gd name="connsiteY5" fmla="*/ 4275461 h 4297250"/>
              <a:gd name="connsiteX6" fmla="*/ 3052674 w 3619883"/>
              <a:gd name="connsiteY6" fmla="*/ 4275461 h 4297250"/>
              <a:gd name="connsiteX7" fmla="*/ 3096002 w 3619883"/>
              <a:gd name="connsiteY7" fmla="*/ 4128157 h 4297250"/>
              <a:gd name="connsiteX8" fmla="*/ 3137725 w 3619883"/>
              <a:gd name="connsiteY8" fmla="*/ 4128157 h 4297250"/>
              <a:gd name="connsiteX9" fmla="*/ 3137725 w 3619883"/>
              <a:gd name="connsiteY9" fmla="*/ 3951392 h 4297250"/>
              <a:gd name="connsiteX10" fmla="*/ 2959941 w 3619883"/>
              <a:gd name="connsiteY10" fmla="*/ 3951392 h 4297250"/>
              <a:gd name="connsiteX11" fmla="*/ 2959941 w 3619883"/>
              <a:gd name="connsiteY11" fmla="*/ 4128157 h 4297250"/>
              <a:gd name="connsiteX12" fmla="*/ 2996846 w 3619883"/>
              <a:gd name="connsiteY12" fmla="*/ 4128157 h 4297250"/>
              <a:gd name="connsiteX13" fmla="*/ 3014011 w 3619883"/>
              <a:gd name="connsiteY13" fmla="*/ 4275461 h 4297250"/>
              <a:gd name="connsiteX14" fmla="*/ 2761042 w 3619883"/>
              <a:gd name="connsiteY14" fmla="*/ 4275461 h 4297250"/>
              <a:gd name="connsiteX15" fmla="*/ 2761042 w 3619883"/>
              <a:gd name="connsiteY15" fmla="*/ 4128157 h 4297250"/>
              <a:gd name="connsiteX16" fmla="*/ 2826768 w 3619883"/>
              <a:gd name="connsiteY16" fmla="*/ 4128157 h 4297250"/>
              <a:gd name="connsiteX17" fmla="*/ 2826768 w 3619883"/>
              <a:gd name="connsiteY17" fmla="*/ 3951392 h 4297250"/>
              <a:gd name="connsiteX18" fmla="*/ 2648983 w 3619883"/>
              <a:gd name="connsiteY18" fmla="*/ 3951392 h 4297250"/>
              <a:gd name="connsiteX19" fmla="*/ 2648983 w 3619883"/>
              <a:gd name="connsiteY19" fmla="*/ 4128157 h 4297250"/>
              <a:gd name="connsiteX20" fmla="*/ 2690646 w 3619883"/>
              <a:gd name="connsiteY20" fmla="*/ 4128157 h 4297250"/>
              <a:gd name="connsiteX21" fmla="*/ 2690646 w 3619883"/>
              <a:gd name="connsiteY21" fmla="*/ 4275461 h 4297250"/>
              <a:gd name="connsiteX22" fmla="*/ 2511710 w 3619883"/>
              <a:gd name="connsiteY22" fmla="*/ 4275461 h 4297250"/>
              <a:gd name="connsiteX23" fmla="*/ 2454288 w 3619883"/>
              <a:gd name="connsiteY23" fmla="*/ 4128157 h 4297250"/>
              <a:gd name="connsiteX24" fmla="*/ 2515810 w 3619883"/>
              <a:gd name="connsiteY24" fmla="*/ 4128157 h 4297250"/>
              <a:gd name="connsiteX25" fmla="*/ 2515810 w 3619883"/>
              <a:gd name="connsiteY25" fmla="*/ 3951392 h 4297250"/>
              <a:gd name="connsiteX26" fmla="*/ 2338025 w 3619883"/>
              <a:gd name="connsiteY26" fmla="*/ 3951392 h 4297250"/>
              <a:gd name="connsiteX27" fmla="*/ 2338025 w 3619883"/>
              <a:gd name="connsiteY27" fmla="*/ 4128157 h 4297250"/>
              <a:gd name="connsiteX28" fmla="*/ 2395120 w 3619883"/>
              <a:gd name="connsiteY28" fmla="*/ 4128157 h 4297250"/>
              <a:gd name="connsiteX29" fmla="*/ 2337697 w 3619883"/>
              <a:gd name="connsiteY29" fmla="*/ 4275461 h 4297250"/>
              <a:gd name="connsiteX30" fmla="*/ 2150155 w 3619883"/>
              <a:gd name="connsiteY30" fmla="*/ 4275461 h 4297250"/>
              <a:gd name="connsiteX31" fmla="*/ 2150155 w 3619883"/>
              <a:gd name="connsiteY31" fmla="*/ 4128157 h 4297250"/>
              <a:gd name="connsiteX32" fmla="*/ 2204852 w 3619883"/>
              <a:gd name="connsiteY32" fmla="*/ 4128157 h 4297250"/>
              <a:gd name="connsiteX33" fmla="*/ 2204852 w 3619883"/>
              <a:gd name="connsiteY33" fmla="*/ 3951392 h 4297250"/>
              <a:gd name="connsiteX34" fmla="*/ 2027068 w 3619883"/>
              <a:gd name="connsiteY34" fmla="*/ 3951392 h 4297250"/>
              <a:gd name="connsiteX35" fmla="*/ 2027068 w 3619883"/>
              <a:gd name="connsiteY35" fmla="*/ 4128157 h 4297250"/>
              <a:gd name="connsiteX36" fmla="*/ 2079759 w 3619883"/>
              <a:gd name="connsiteY36" fmla="*/ 4128157 h 4297250"/>
              <a:gd name="connsiteX37" fmla="*/ 2079759 w 3619883"/>
              <a:gd name="connsiteY37" fmla="*/ 4275461 h 4297250"/>
              <a:gd name="connsiteX38" fmla="*/ 1824703 w 3619883"/>
              <a:gd name="connsiteY38" fmla="*/ 4275461 h 4297250"/>
              <a:gd name="connsiteX39" fmla="*/ 1834468 w 3619883"/>
              <a:gd name="connsiteY39" fmla="*/ 4128157 h 4297250"/>
              <a:gd name="connsiteX40" fmla="*/ 1893894 w 3619883"/>
              <a:gd name="connsiteY40" fmla="*/ 4128157 h 4297250"/>
              <a:gd name="connsiteX41" fmla="*/ 1893894 w 3619883"/>
              <a:gd name="connsiteY41" fmla="*/ 3951392 h 4297250"/>
              <a:gd name="connsiteX42" fmla="*/ 1716110 w 3619883"/>
              <a:gd name="connsiteY42" fmla="*/ 3951392 h 4297250"/>
              <a:gd name="connsiteX43" fmla="*/ 1716110 w 3619883"/>
              <a:gd name="connsiteY43" fmla="*/ 4006431 h 4297250"/>
              <a:gd name="connsiteX44" fmla="*/ 1703447 w 3619883"/>
              <a:gd name="connsiteY44" fmla="*/ 4007960 h 4297250"/>
              <a:gd name="connsiteX45" fmla="*/ 1716110 w 3619883"/>
              <a:gd name="connsiteY45" fmla="*/ 4044284 h 4297250"/>
              <a:gd name="connsiteX46" fmla="*/ 1716110 w 3619883"/>
              <a:gd name="connsiteY46" fmla="*/ 4128157 h 4297250"/>
              <a:gd name="connsiteX47" fmla="*/ 1745346 w 3619883"/>
              <a:gd name="connsiteY47" fmla="*/ 4128157 h 4297250"/>
              <a:gd name="connsiteX48" fmla="*/ 1796694 w 3619883"/>
              <a:gd name="connsiteY48" fmla="*/ 4275461 h 4297250"/>
              <a:gd name="connsiteX49" fmla="*/ 1558844 w 3619883"/>
              <a:gd name="connsiteY49" fmla="*/ 4275461 h 4297250"/>
              <a:gd name="connsiteX50" fmla="*/ 1517252 w 3619883"/>
              <a:gd name="connsiteY50" fmla="*/ 4128157 h 4297250"/>
              <a:gd name="connsiteX51" fmla="*/ 1582936 w 3619883"/>
              <a:gd name="connsiteY51" fmla="*/ 4128157 h 4297250"/>
              <a:gd name="connsiteX52" fmla="*/ 1582936 w 3619883"/>
              <a:gd name="connsiteY52" fmla="*/ 3951392 h 4297250"/>
              <a:gd name="connsiteX53" fmla="*/ 1405151 w 3619883"/>
              <a:gd name="connsiteY53" fmla="*/ 3951392 h 4297250"/>
              <a:gd name="connsiteX54" fmla="*/ 1405151 w 3619883"/>
              <a:gd name="connsiteY54" fmla="*/ 4128157 h 4297250"/>
              <a:gd name="connsiteX55" fmla="*/ 1468988 w 3619883"/>
              <a:gd name="connsiteY55" fmla="*/ 4128157 h 4297250"/>
              <a:gd name="connsiteX56" fmla="*/ 1427396 w 3619883"/>
              <a:gd name="connsiteY56" fmla="*/ 4275461 h 4297250"/>
              <a:gd name="connsiteX57" fmla="*/ 1210751 w 3619883"/>
              <a:gd name="connsiteY57" fmla="*/ 4275461 h 4297250"/>
              <a:gd name="connsiteX58" fmla="*/ 1210751 w 3619883"/>
              <a:gd name="connsiteY58" fmla="*/ 4128157 h 4297250"/>
              <a:gd name="connsiteX59" fmla="*/ 1271978 w 3619883"/>
              <a:gd name="connsiteY59" fmla="*/ 4128157 h 4297250"/>
              <a:gd name="connsiteX60" fmla="*/ 1271978 w 3619883"/>
              <a:gd name="connsiteY60" fmla="*/ 3951392 h 4297250"/>
              <a:gd name="connsiteX61" fmla="*/ 1094193 w 3619883"/>
              <a:gd name="connsiteY61" fmla="*/ 3951392 h 4297250"/>
              <a:gd name="connsiteX62" fmla="*/ 1094193 w 3619883"/>
              <a:gd name="connsiteY62" fmla="*/ 4128157 h 4297250"/>
              <a:gd name="connsiteX63" fmla="*/ 1140354 w 3619883"/>
              <a:gd name="connsiteY63" fmla="*/ 4128157 h 4297250"/>
              <a:gd name="connsiteX64" fmla="*/ 1140354 w 3619883"/>
              <a:gd name="connsiteY64" fmla="*/ 4275461 h 4297250"/>
              <a:gd name="connsiteX65" fmla="*/ 953807 w 3619883"/>
              <a:gd name="connsiteY65" fmla="*/ 4275461 h 4297250"/>
              <a:gd name="connsiteX66" fmla="*/ 912215 w 3619883"/>
              <a:gd name="connsiteY66" fmla="*/ 4128157 h 4297250"/>
              <a:gd name="connsiteX67" fmla="*/ 961020 w 3619883"/>
              <a:gd name="connsiteY67" fmla="*/ 4128157 h 4297250"/>
              <a:gd name="connsiteX68" fmla="*/ 961020 w 3619883"/>
              <a:gd name="connsiteY68" fmla="*/ 3951392 h 4297250"/>
              <a:gd name="connsiteX69" fmla="*/ 783235 w 3619883"/>
              <a:gd name="connsiteY69" fmla="*/ 3951392 h 4297250"/>
              <a:gd name="connsiteX70" fmla="*/ 783235 w 3619883"/>
              <a:gd name="connsiteY70" fmla="*/ 4128157 h 4297250"/>
              <a:gd name="connsiteX71" fmla="*/ 871024 w 3619883"/>
              <a:gd name="connsiteY71" fmla="*/ 4128157 h 4297250"/>
              <a:gd name="connsiteX72" fmla="*/ 829432 w 3619883"/>
              <a:gd name="connsiteY72" fmla="*/ 4275461 h 4297250"/>
              <a:gd name="connsiteX73" fmla="*/ 611484 w 3619883"/>
              <a:gd name="connsiteY73" fmla="*/ 4275461 h 4297250"/>
              <a:gd name="connsiteX74" fmla="*/ 621247 w 3619883"/>
              <a:gd name="connsiteY74" fmla="*/ 4128157 h 4297250"/>
              <a:gd name="connsiteX75" fmla="*/ 650062 w 3619883"/>
              <a:gd name="connsiteY75" fmla="*/ 4128157 h 4297250"/>
              <a:gd name="connsiteX76" fmla="*/ 650062 w 3619883"/>
              <a:gd name="connsiteY76" fmla="*/ 3951392 h 4297250"/>
              <a:gd name="connsiteX77" fmla="*/ 472277 w 3619883"/>
              <a:gd name="connsiteY77" fmla="*/ 3951392 h 4297250"/>
              <a:gd name="connsiteX78" fmla="*/ 472277 w 3619883"/>
              <a:gd name="connsiteY78" fmla="*/ 4128157 h 4297250"/>
              <a:gd name="connsiteX79" fmla="*/ 522650 w 3619883"/>
              <a:gd name="connsiteY79" fmla="*/ 4128157 h 4297250"/>
              <a:gd name="connsiteX80" fmla="*/ 573998 w 3619883"/>
              <a:gd name="connsiteY80" fmla="*/ 4275461 h 4297250"/>
              <a:gd name="connsiteX81" fmla="*/ 336164 w 3619883"/>
              <a:gd name="connsiteY81" fmla="*/ 4275461 h 4297250"/>
              <a:gd name="connsiteX82" fmla="*/ 294572 w 3619883"/>
              <a:gd name="connsiteY82" fmla="*/ 4128157 h 4297250"/>
              <a:gd name="connsiteX83" fmla="*/ 339106 w 3619883"/>
              <a:gd name="connsiteY83" fmla="*/ 4128157 h 4297250"/>
              <a:gd name="connsiteX84" fmla="*/ 339106 w 3619883"/>
              <a:gd name="connsiteY84" fmla="*/ 3951392 h 4297250"/>
              <a:gd name="connsiteX85" fmla="*/ 161321 w 3619883"/>
              <a:gd name="connsiteY85" fmla="*/ 3951392 h 4297250"/>
              <a:gd name="connsiteX86" fmla="*/ 161321 w 3619883"/>
              <a:gd name="connsiteY86" fmla="*/ 4128157 h 4297250"/>
              <a:gd name="connsiteX87" fmla="*/ 230914 w 3619883"/>
              <a:gd name="connsiteY87" fmla="*/ 4128157 h 4297250"/>
              <a:gd name="connsiteX88" fmla="*/ 189322 w 3619883"/>
              <a:gd name="connsiteY88" fmla="*/ 4275461 h 4297250"/>
              <a:gd name="connsiteX89" fmla="*/ 0 w 3619883"/>
              <a:gd name="connsiteY89" fmla="*/ 4275461 h 4297250"/>
              <a:gd name="connsiteX90" fmla="*/ 0 w 3619883"/>
              <a:gd name="connsiteY90" fmla="*/ 42229 h 4297250"/>
              <a:gd name="connsiteX91" fmla="*/ 42464 w 3619883"/>
              <a:gd name="connsiteY91" fmla="*/ 40518 h 4297250"/>
              <a:gd name="connsiteX92" fmla="*/ 137733 w 3619883"/>
              <a:gd name="connsiteY92" fmla="*/ 35355 h 4297250"/>
              <a:gd name="connsiteX93" fmla="*/ 270565 w 3619883"/>
              <a:gd name="connsiteY93" fmla="*/ 29759 h 4297250"/>
              <a:gd name="connsiteX94" fmla="*/ 479734 w 3619883"/>
              <a:gd name="connsiteY94" fmla="*/ 45455 h 4297250"/>
              <a:gd name="connsiteX95" fmla="*/ 524103 w 3619883"/>
              <a:gd name="connsiteY95" fmla="*/ 41625 h 4297250"/>
              <a:gd name="connsiteX96" fmla="*/ 624416 w 3619883"/>
              <a:gd name="connsiteY96" fmla="*/ 22696 h 4297250"/>
              <a:gd name="connsiteX97" fmla="*/ 657762 w 3619883"/>
              <a:gd name="connsiteY97" fmla="*/ 18351 h 4297250"/>
              <a:gd name="connsiteX98" fmla="*/ 690557 w 3619883"/>
              <a:gd name="connsiteY98" fmla="*/ 25792 h 4297250"/>
              <a:gd name="connsiteX99" fmla="*/ 745123 w 3619883"/>
              <a:gd name="connsiteY99" fmla="*/ 40157 h 4297250"/>
              <a:gd name="connsiteX100" fmla="*/ 789493 w 3619883"/>
              <a:gd name="connsiteY100" fmla="*/ 36327 h 4297250"/>
              <a:gd name="connsiteX101" fmla="*/ 854255 w 3619883"/>
              <a:gd name="connsiteY101" fmla="*/ 68887 h 4297250"/>
              <a:gd name="connsiteX102" fmla="*/ 897520 w 3619883"/>
              <a:gd name="connsiteY102" fmla="*/ 88629 h 4297250"/>
              <a:gd name="connsiteX103" fmla="*/ 940510 w 3619883"/>
              <a:gd name="connsiteY103" fmla="*/ 114265 h 4297250"/>
              <a:gd name="connsiteX104" fmla="*/ 1082712 w 3619883"/>
              <a:gd name="connsiteY104" fmla="*/ 144543 h 4297250"/>
              <a:gd name="connsiteX105" fmla="*/ 1205348 w 3619883"/>
              <a:gd name="connsiteY105" fmla="*/ 120753 h 4297250"/>
              <a:gd name="connsiteX106" fmla="*/ 1271764 w 3619883"/>
              <a:gd name="connsiteY106" fmla="*/ 117956 h 4297250"/>
              <a:gd name="connsiteX107" fmla="*/ 1315583 w 3619883"/>
              <a:gd name="connsiteY107" fmla="*/ 125912 h 4297250"/>
              <a:gd name="connsiteX108" fmla="*/ 1359125 w 3619883"/>
              <a:gd name="connsiteY108" fmla="*/ 139761 h 4297250"/>
              <a:gd name="connsiteX109" fmla="*/ 1391919 w 3619883"/>
              <a:gd name="connsiteY109" fmla="*/ 147202 h 4297250"/>
              <a:gd name="connsiteX110" fmla="*/ 1436563 w 3619883"/>
              <a:gd name="connsiteY110" fmla="*/ 137480 h 4297250"/>
              <a:gd name="connsiteX111" fmla="*/ 1471566 w 3619883"/>
              <a:gd name="connsiteY111" fmla="*/ 97777 h 4297250"/>
              <a:gd name="connsiteX112" fmla="*/ 1505739 w 3619883"/>
              <a:gd name="connsiteY112" fmla="*/ 75753 h 4297250"/>
              <a:gd name="connsiteX113" fmla="*/ 1590891 w 3619883"/>
              <a:gd name="connsiteY113" fmla="*/ 144702 h 4297250"/>
              <a:gd name="connsiteX114" fmla="*/ 1625616 w 3619883"/>
              <a:gd name="connsiteY114" fmla="*/ 110893 h 4297250"/>
              <a:gd name="connsiteX115" fmla="*/ 1658964 w 3619883"/>
              <a:gd name="connsiteY115" fmla="*/ 106547 h 4297250"/>
              <a:gd name="connsiteX116" fmla="*/ 1746598 w 3619883"/>
              <a:gd name="connsiteY116" fmla="*/ 122460 h 4297250"/>
              <a:gd name="connsiteX117" fmla="*/ 1811913 w 3619883"/>
              <a:gd name="connsiteY117" fmla="*/ 143234 h 4297250"/>
              <a:gd name="connsiteX118" fmla="*/ 1856557 w 3619883"/>
              <a:gd name="connsiteY118" fmla="*/ 133511 h 4297250"/>
              <a:gd name="connsiteX119" fmla="*/ 2066003 w 3619883"/>
              <a:gd name="connsiteY119" fmla="*/ 143313 h 4297250"/>
              <a:gd name="connsiteX120" fmla="*/ 2177615 w 3619883"/>
              <a:gd name="connsiteY120" fmla="*/ 119007 h 4297250"/>
              <a:gd name="connsiteX121" fmla="*/ 2255883 w 3619883"/>
              <a:gd name="connsiteY121" fmla="*/ 99047 h 4297250"/>
              <a:gd name="connsiteX122" fmla="*/ 2344622 w 3619883"/>
              <a:gd name="connsiteY122" fmla="*/ 91388 h 4297250"/>
              <a:gd name="connsiteX123" fmla="*/ 2455682 w 3619883"/>
              <a:gd name="connsiteY123" fmla="*/ 78869 h 4297250"/>
              <a:gd name="connsiteX124" fmla="*/ 2632609 w 3619883"/>
              <a:gd name="connsiteY124" fmla="*/ 75338 h 4297250"/>
              <a:gd name="connsiteX125" fmla="*/ 2742291 w 3619883"/>
              <a:gd name="connsiteY125" fmla="*/ 92282 h 4297250"/>
              <a:gd name="connsiteX126" fmla="*/ 2851974 w 3619883"/>
              <a:gd name="connsiteY126" fmla="*/ 109227 h 4297250"/>
              <a:gd name="connsiteX127" fmla="*/ 2907643 w 3619883"/>
              <a:gd name="connsiteY127" fmla="*/ 100020 h 4297250"/>
              <a:gd name="connsiteX128" fmla="*/ 2944022 w 3619883"/>
              <a:gd name="connsiteY128" fmla="*/ 30853 h 4297250"/>
              <a:gd name="connsiteX129" fmla="*/ 3022289 w 3619883"/>
              <a:gd name="connsiteY129" fmla="*/ 10893 h 4297250"/>
              <a:gd name="connsiteX130" fmla="*/ 3054807 w 3619883"/>
              <a:gd name="connsiteY130" fmla="*/ 24226 h 4297250"/>
              <a:gd name="connsiteX131" fmla="*/ 3141892 w 3619883"/>
              <a:gd name="connsiteY131" fmla="*/ 51925 h 4297250"/>
              <a:gd name="connsiteX132" fmla="*/ 3185711 w 3619883"/>
              <a:gd name="connsiteY132" fmla="*/ 59881 h 4297250"/>
              <a:gd name="connsiteX133" fmla="*/ 3219056 w 3619883"/>
              <a:gd name="connsiteY133" fmla="*/ 55536 h 4297250"/>
              <a:gd name="connsiteX134" fmla="*/ 3263425 w 3619883"/>
              <a:gd name="connsiteY134" fmla="*/ 51706 h 4297250"/>
              <a:gd name="connsiteX135" fmla="*/ 3296219 w 3619883"/>
              <a:gd name="connsiteY135" fmla="*/ 59147 h 4297250"/>
              <a:gd name="connsiteX136" fmla="*/ 3319094 w 3619883"/>
              <a:gd name="connsiteY136" fmla="*/ 42500 h 4297250"/>
              <a:gd name="connsiteX137" fmla="*/ 3420511 w 3619883"/>
              <a:gd name="connsiteY137" fmla="*/ 0 h 4297250"/>
              <a:gd name="connsiteX138" fmla="*/ 3453305 w 3619883"/>
              <a:gd name="connsiteY138" fmla="*/ 7440 h 4297250"/>
              <a:gd name="connsiteX139" fmla="*/ 3496571 w 3619883"/>
              <a:gd name="connsiteY139" fmla="*/ 27182 h 4297250"/>
              <a:gd name="connsiteX140" fmla="*/ 3602117 w 3619883"/>
              <a:gd name="connsiteY140" fmla="*/ 132521 h 4297250"/>
              <a:gd name="connsiteX141" fmla="*/ 3619883 w 3619883"/>
              <a:gd name="connsiteY141" fmla="*/ 140049 h 4297250"/>
              <a:gd name="connsiteX142" fmla="*/ 3619883 w 3619883"/>
              <a:gd name="connsiteY14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270899 w 3619883"/>
              <a:gd name="connsiteY2" fmla="*/ 4128157 h 4297250"/>
              <a:gd name="connsiteX3" fmla="*/ 3338374 w 3619883"/>
              <a:gd name="connsiteY3" fmla="*/ 4297250 h 4297250"/>
              <a:gd name="connsiteX4" fmla="*/ 3269726 w 3619883"/>
              <a:gd name="connsiteY4" fmla="*/ 4275461 h 4297250"/>
              <a:gd name="connsiteX5" fmla="*/ 3052674 w 3619883"/>
              <a:gd name="connsiteY5" fmla="*/ 4275461 h 4297250"/>
              <a:gd name="connsiteX6" fmla="*/ 3096002 w 3619883"/>
              <a:gd name="connsiteY6" fmla="*/ 4128157 h 4297250"/>
              <a:gd name="connsiteX7" fmla="*/ 3137725 w 3619883"/>
              <a:gd name="connsiteY7" fmla="*/ 4128157 h 4297250"/>
              <a:gd name="connsiteX8" fmla="*/ 3137725 w 3619883"/>
              <a:gd name="connsiteY8" fmla="*/ 3951392 h 4297250"/>
              <a:gd name="connsiteX9" fmla="*/ 2959941 w 3619883"/>
              <a:gd name="connsiteY9" fmla="*/ 3951392 h 4297250"/>
              <a:gd name="connsiteX10" fmla="*/ 2959941 w 3619883"/>
              <a:gd name="connsiteY10" fmla="*/ 4128157 h 4297250"/>
              <a:gd name="connsiteX11" fmla="*/ 2996846 w 3619883"/>
              <a:gd name="connsiteY11" fmla="*/ 4128157 h 4297250"/>
              <a:gd name="connsiteX12" fmla="*/ 3014011 w 3619883"/>
              <a:gd name="connsiteY12" fmla="*/ 4275461 h 4297250"/>
              <a:gd name="connsiteX13" fmla="*/ 2761042 w 3619883"/>
              <a:gd name="connsiteY13" fmla="*/ 4275461 h 4297250"/>
              <a:gd name="connsiteX14" fmla="*/ 2761042 w 3619883"/>
              <a:gd name="connsiteY14" fmla="*/ 4128157 h 4297250"/>
              <a:gd name="connsiteX15" fmla="*/ 2826768 w 3619883"/>
              <a:gd name="connsiteY15" fmla="*/ 4128157 h 4297250"/>
              <a:gd name="connsiteX16" fmla="*/ 2826768 w 3619883"/>
              <a:gd name="connsiteY16" fmla="*/ 3951392 h 4297250"/>
              <a:gd name="connsiteX17" fmla="*/ 2648983 w 3619883"/>
              <a:gd name="connsiteY17" fmla="*/ 3951392 h 4297250"/>
              <a:gd name="connsiteX18" fmla="*/ 2648983 w 3619883"/>
              <a:gd name="connsiteY18" fmla="*/ 4128157 h 4297250"/>
              <a:gd name="connsiteX19" fmla="*/ 2690646 w 3619883"/>
              <a:gd name="connsiteY19" fmla="*/ 4128157 h 4297250"/>
              <a:gd name="connsiteX20" fmla="*/ 2690646 w 3619883"/>
              <a:gd name="connsiteY20" fmla="*/ 4275461 h 4297250"/>
              <a:gd name="connsiteX21" fmla="*/ 2511710 w 3619883"/>
              <a:gd name="connsiteY21" fmla="*/ 4275461 h 4297250"/>
              <a:gd name="connsiteX22" fmla="*/ 2454288 w 3619883"/>
              <a:gd name="connsiteY22" fmla="*/ 4128157 h 4297250"/>
              <a:gd name="connsiteX23" fmla="*/ 2515810 w 3619883"/>
              <a:gd name="connsiteY23" fmla="*/ 4128157 h 4297250"/>
              <a:gd name="connsiteX24" fmla="*/ 2515810 w 3619883"/>
              <a:gd name="connsiteY24" fmla="*/ 3951392 h 4297250"/>
              <a:gd name="connsiteX25" fmla="*/ 2338025 w 3619883"/>
              <a:gd name="connsiteY25" fmla="*/ 3951392 h 4297250"/>
              <a:gd name="connsiteX26" fmla="*/ 2338025 w 3619883"/>
              <a:gd name="connsiteY26" fmla="*/ 4128157 h 4297250"/>
              <a:gd name="connsiteX27" fmla="*/ 2395120 w 3619883"/>
              <a:gd name="connsiteY27" fmla="*/ 4128157 h 4297250"/>
              <a:gd name="connsiteX28" fmla="*/ 2337697 w 3619883"/>
              <a:gd name="connsiteY28" fmla="*/ 4275461 h 4297250"/>
              <a:gd name="connsiteX29" fmla="*/ 2150155 w 3619883"/>
              <a:gd name="connsiteY29" fmla="*/ 4275461 h 4297250"/>
              <a:gd name="connsiteX30" fmla="*/ 2150155 w 3619883"/>
              <a:gd name="connsiteY30" fmla="*/ 4128157 h 4297250"/>
              <a:gd name="connsiteX31" fmla="*/ 2204852 w 3619883"/>
              <a:gd name="connsiteY31" fmla="*/ 4128157 h 4297250"/>
              <a:gd name="connsiteX32" fmla="*/ 2204852 w 3619883"/>
              <a:gd name="connsiteY32" fmla="*/ 3951392 h 4297250"/>
              <a:gd name="connsiteX33" fmla="*/ 2027068 w 3619883"/>
              <a:gd name="connsiteY33" fmla="*/ 3951392 h 4297250"/>
              <a:gd name="connsiteX34" fmla="*/ 2027068 w 3619883"/>
              <a:gd name="connsiteY34" fmla="*/ 4128157 h 4297250"/>
              <a:gd name="connsiteX35" fmla="*/ 2079759 w 3619883"/>
              <a:gd name="connsiteY35" fmla="*/ 4128157 h 4297250"/>
              <a:gd name="connsiteX36" fmla="*/ 2079759 w 3619883"/>
              <a:gd name="connsiteY36" fmla="*/ 4275461 h 4297250"/>
              <a:gd name="connsiteX37" fmla="*/ 1824703 w 3619883"/>
              <a:gd name="connsiteY37" fmla="*/ 4275461 h 4297250"/>
              <a:gd name="connsiteX38" fmla="*/ 1834468 w 3619883"/>
              <a:gd name="connsiteY38" fmla="*/ 4128157 h 4297250"/>
              <a:gd name="connsiteX39" fmla="*/ 1893894 w 3619883"/>
              <a:gd name="connsiteY39" fmla="*/ 4128157 h 4297250"/>
              <a:gd name="connsiteX40" fmla="*/ 1893894 w 3619883"/>
              <a:gd name="connsiteY40" fmla="*/ 3951392 h 4297250"/>
              <a:gd name="connsiteX41" fmla="*/ 1716110 w 3619883"/>
              <a:gd name="connsiteY41" fmla="*/ 3951392 h 4297250"/>
              <a:gd name="connsiteX42" fmla="*/ 1716110 w 3619883"/>
              <a:gd name="connsiteY42" fmla="*/ 4006431 h 4297250"/>
              <a:gd name="connsiteX43" fmla="*/ 1703447 w 3619883"/>
              <a:gd name="connsiteY43" fmla="*/ 4007960 h 4297250"/>
              <a:gd name="connsiteX44" fmla="*/ 1716110 w 3619883"/>
              <a:gd name="connsiteY44" fmla="*/ 4044284 h 4297250"/>
              <a:gd name="connsiteX45" fmla="*/ 1716110 w 3619883"/>
              <a:gd name="connsiteY45" fmla="*/ 4128157 h 4297250"/>
              <a:gd name="connsiteX46" fmla="*/ 1745346 w 3619883"/>
              <a:gd name="connsiteY46" fmla="*/ 4128157 h 4297250"/>
              <a:gd name="connsiteX47" fmla="*/ 1796694 w 3619883"/>
              <a:gd name="connsiteY47" fmla="*/ 4275461 h 4297250"/>
              <a:gd name="connsiteX48" fmla="*/ 1558844 w 3619883"/>
              <a:gd name="connsiteY48" fmla="*/ 4275461 h 4297250"/>
              <a:gd name="connsiteX49" fmla="*/ 1517252 w 3619883"/>
              <a:gd name="connsiteY49" fmla="*/ 4128157 h 4297250"/>
              <a:gd name="connsiteX50" fmla="*/ 1582936 w 3619883"/>
              <a:gd name="connsiteY50" fmla="*/ 4128157 h 4297250"/>
              <a:gd name="connsiteX51" fmla="*/ 1582936 w 3619883"/>
              <a:gd name="connsiteY51" fmla="*/ 3951392 h 4297250"/>
              <a:gd name="connsiteX52" fmla="*/ 1405151 w 3619883"/>
              <a:gd name="connsiteY52" fmla="*/ 3951392 h 4297250"/>
              <a:gd name="connsiteX53" fmla="*/ 1405151 w 3619883"/>
              <a:gd name="connsiteY53" fmla="*/ 4128157 h 4297250"/>
              <a:gd name="connsiteX54" fmla="*/ 1468988 w 3619883"/>
              <a:gd name="connsiteY54" fmla="*/ 4128157 h 4297250"/>
              <a:gd name="connsiteX55" fmla="*/ 1427396 w 3619883"/>
              <a:gd name="connsiteY55" fmla="*/ 4275461 h 4297250"/>
              <a:gd name="connsiteX56" fmla="*/ 1210751 w 3619883"/>
              <a:gd name="connsiteY56" fmla="*/ 4275461 h 4297250"/>
              <a:gd name="connsiteX57" fmla="*/ 1210751 w 3619883"/>
              <a:gd name="connsiteY57" fmla="*/ 4128157 h 4297250"/>
              <a:gd name="connsiteX58" fmla="*/ 1271978 w 3619883"/>
              <a:gd name="connsiteY58" fmla="*/ 4128157 h 4297250"/>
              <a:gd name="connsiteX59" fmla="*/ 1271978 w 3619883"/>
              <a:gd name="connsiteY59" fmla="*/ 3951392 h 4297250"/>
              <a:gd name="connsiteX60" fmla="*/ 1094193 w 3619883"/>
              <a:gd name="connsiteY60" fmla="*/ 3951392 h 4297250"/>
              <a:gd name="connsiteX61" fmla="*/ 1094193 w 3619883"/>
              <a:gd name="connsiteY61" fmla="*/ 4128157 h 4297250"/>
              <a:gd name="connsiteX62" fmla="*/ 1140354 w 3619883"/>
              <a:gd name="connsiteY62" fmla="*/ 4128157 h 4297250"/>
              <a:gd name="connsiteX63" fmla="*/ 1140354 w 3619883"/>
              <a:gd name="connsiteY63" fmla="*/ 4275461 h 4297250"/>
              <a:gd name="connsiteX64" fmla="*/ 953807 w 3619883"/>
              <a:gd name="connsiteY64" fmla="*/ 4275461 h 4297250"/>
              <a:gd name="connsiteX65" fmla="*/ 912215 w 3619883"/>
              <a:gd name="connsiteY65" fmla="*/ 4128157 h 4297250"/>
              <a:gd name="connsiteX66" fmla="*/ 961020 w 3619883"/>
              <a:gd name="connsiteY66" fmla="*/ 4128157 h 4297250"/>
              <a:gd name="connsiteX67" fmla="*/ 961020 w 3619883"/>
              <a:gd name="connsiteY67" fmla="*/ 3951392 h 4297250"/>
              <a:gd name="connsiteX68" fmla="*/ 783235 w 3619883"/>
              <a:gd name="connsiteY68" fmla="*/ 3951392 h 4297250"/>
              <a:gd name="connsiteX69" fmla="*/ 783235 w 3619883"/>
              <a:gd name="connsiteY69" fmla="*/ 4128157 h 4297250"/>
              <a:gd name="connsiteX70" fmla="*/ 871024 w 3619883"/>
              <a:gd name="connsiteY70" fmla="*/ 4128157 h 4297250"/>
              <a:gd name="connsiteX71" fmla="*/ 829432 w 3619883"/>
              <a:gd name="connsiteY71" fmla="*/ 4275461 h 4297250"/>
              <a:gd name="connsiteX72" fmla="*/ 611484 w 3619883"/>
              <a:gd name="connsiteY72" fmla="*/ 4275461 h 4297250"/>
              <a:gd name="connsiteX73" fmla="*/ 621247 w 3619883"/>
              <a:gd name="connsiteY73" fmla="*/ 4128157 h 4297250"/>
              <a:gd name="connsiteX74" fmla="*/ 650062 w 3619883"/>
              <a:gd name="connsiteY74" fmla="*/ 4128157 h 4297250"/>
              <a:gd name="connsiteX75" fmla="*/ 650062 w 3619883"/>
              <a:gd name="connsiteY75" fmla="*/ 3951392 h 4297250"/>
              <a:gd name="connsiteX76" fmla="*/ 472277 w 3619883"/>
              <a:gd name="connsiteY76" fmla="*/ 3951392 h 4297250"/>
              <a:gd name="connsiteX77" fmla="*/ 472277 w 3619883"/>
              <a:gd name="connsiteY77" fmla="*/ 4128157 h 4297250"/>
              <a:gd name="connsiteX78" fmla="*/ 522650 w 3619883"/>
              <a:gd name="connsiteY78" fmla="*/ 4128157 h 4297250"/>
              <a:gd name="connsiteX79" fmla="*/ 573998 w 3619883"/>
              <a:gd name="connsiteY79" fmla="*/ 4275461 h 4297250"/>
              <a:gd name="connsiteX80" fmla="*/ 336164 w 3619883"/>
              <a:gd name="connsiteY80" fmla="*/ 4275461 h 4297250"/>
              <a:gd name="connsiteX81" fmla="*/ 294572 w 3619883"/>
              <a:gd name="connsiteY81" fmla="*/ 4128157 h 4297250"/>
              <a:gd name="connsiteX82" fmla="*/ 339106 w 3619883"/>
              <a:gd name="connsiteY82" fmla="*/ 4128157 h 4297250"/>
              <a:gd name="connsiteX83" fmla="*/ 339106 w 3619883"/>
              <a:gd name="connsiteY83" fmla="*/ 3951392 h 4297250"/>
              <a:gd name="connsiteX84" fmla="*/ 161321 w 3619883"/>
              <a:gd name="connsiteY84" fmla="*/ 3951392 h 4297250"/>
              <a:gd name="connsiteX85" fmla="*/ 161321 w 3619883"/>
              <a:gd name="connsiteY85" fmla="*/ 4128157 h 4297250"/>
              <a:gd name="connsiteX86" fmla="*/ 230914 w 3619883"/>
              <a:gd name="connsiteY86" fmla="*/ 4128157 h 4297250"/>
              <a:gd name="connsiteX87" fmla="*/ 189322 w 3619883"/>
              <a:gd name="connsiteY87" fmla="*/ 4275461 h 4297250"/>
              <a:gd name="connsiteX88" fmla="*/ 0 w 3619883"/>
              <a:gd name="connsiteY88" fmla="*/ 4275461 h 4297250"/>
              <a:gd name="connsiteX89" fmla="*/ 0 w 3619883"/>
              <a:gd name="connsiteY89" fmla="*/ 42229 h 4297250"/>
              <a:gd name="connsiteX90" fmla="*/ 42464 w 3619883"/>
              <a:gd name="connsiteY90" fmla="*/ 40518 h 4297250"/>
              <a:gd name="connsiteX91" fmla="*/ 137733 w 3619883"/>
              <a:gd name="connsiteY91" fmla="*/ 35355 h 4297250"/>
              <a:gd name="connsiteX92" fmla="*/ 270565 w 3619883"/>
              <a:gd name="connsiteY92" fmla="*/ 29759 h 4297250"/>
              <a:gd name="connsiteX93" fmla="*/ 479734 w 3619883"/>
              <a:gd name="connsiteY93" fmla="*/ 45455 h 4297250"/>
              <a:gd name="connsiteX94" fmla="*/ 524103 w 3619883"/>
              <a:gd name="connsiteY94" fmla="*/ 41625 h 4297250"/>
              <a:gd name="connsiteX95" fmla="*/ 624416 w 3619883"/>
              <a:gd name="connsiteY95" fmla="*/ 22696 h 4297250"/>
              <a:gd name="connsiteX96" fmla="*/ 657762 w 3619883"/>
              <a:gd name="connsiteY96" fmla="*/ 18351 h 4297250"/>
              <a:gd name="connsiteX97" fmla="*/ 690557 w 3619883"/>
              <a:gd name="connsiteY97" fmla="*/ 25792 h 4297250"/>
              <a:gd name="connsiteX98" fmla="*/ 745123 w 3619883"/>
              <a:gd name="connsiteY98" fmla="*/ 40157 h 4297250"/>
              <a:gd name="connsiteX99" fmla="*/ 789493 w 3619883"/>
              <a:gd name="connsiteY99" fmla="*/ 36327 h 4297250"/>
              <a:gd name="connsiteX100" fmla="*/ 854255 w 3619883"/>
              <a:gd name="connsiteY100" fmla="*/ 68887 h 4297250"/>
              <a:gd name="connsiteX101" fmla="*/ 897520 w 3619883"/>
              <a:gd name="connsiteY101" fmla="*/ 88629 h 4297250"/>
              <a:gd name="connsiteX102" fmla="*/ 940510 w 3619883"/>
              <a:gd name="connsiteY102" fmla="*/ 114265 h 4297250"/>
              <a:gd name="connsiteX103" fmla="*/ 1082712 w 3619883"/>
              <a:gd name="connsiteY103" fmla="*/ 144543 h 4297250"/>
              <a:gd name="connsiteX104" fmla="*/ 1205348 w 3619883"/>
              <a:gd name="connsiteY104" fmla="*/ 120753 h 4297250"/>
              <a:gd name="connsiteX105" fmla="*/ 1271764 w 3619883"/>
              <a:gd name="connsiteY105" fmla="*/ 117956 h 4297250"/>
              <a:gd name="connsiteX106" fmla="*/ 1315583 w 3619883"/>
              <a:gd name="connsiteY106" fmla="*/ 125912 h 4297250"/>
              <a:gd name="connsiteX107" fmla="*/ 1359125 w 3619883"/>
              <a:gd name="connsiteY107" fmla="*/ 139761 h 4297250"/>
              <a:gd name="connsiteX108" fmla="*/ 1391919 w 3619883"/>
              <a:gd name="connsiteY108" fmla="*/ 147202 h 4297250"/>
              <a:gd name="connsiteX109" fmla="*/ 1436563 w 3619883"/>
              <a:gd name="connsiteY109" fmla="*/ 137480 h 4297250"/>
              <a:gd name="connsiteX110" fmla="*/ 1471566 w 3619883"/>
              <a:gd name="connsiteY110" fmla="*/ 97777 h 4297250"/>
              <a:gd name="connsiteX111" fmla="*/ 1505739 w 3619883"/>
              <a:gd name="connsiteY111" fmla="*/ 75753 h 4297250"/>
              <a:gd name="connsiteX112" fmla="*/ 1590891 w 3619883"/>
              <a:gd name="connsiteY112" fmla="*/ 144702 h 4297250"/>
              <a:gd name="connsiteX113" fmla="*/ 1625616 w 3619883"/>
              <a:gd name="connsiteY113" fmla="*/ 110893 h 4297250"/>
              <a:gd name="connsiteX114" fmla="*/ 1658964 w 3619883"/>
              <a:gd name="connsiteY114" fmla="*/ 106547 h 4297250"/>
              <a:gd name="connsiteX115" fmla="*/ 1746598 w 3619883"/>
              <a:gd name="connsiteY115" fmla="*/ 122460 h 4297250"/>
              <a:gd name="connsiteX116" fmla="*/ 1811913 w 3619883"/>
              <a:gd name="connsiteY116" fmla="*/ 143234 h 4297250"/>
              <a:gd name="connsiteX117" fmla="*/ 1856557 w 3619883"/>
              <a:gd name="connsiteY117" fmla="*/ 133511 h 4297250"/>
              <a:gd name="connsiteX118" fmla="*/ 2066003 w 3619883"/>
              <a:gd name="connsiteY118" fmla="*/ 143313 h 4297250"/>
              <a:gd name="connsiteX119" fmla="*/ 2177615 w 3619883"/>
              <a:gd name="connsiteY119" fmla="*/ 119007 h 4297250"/>
              <a:gd name="connsiteX120" fmla="*/ 2255883 w 3619883"/>
              <a:gd name="connsiteY120" fmla="*/ 99047 h 4297250"/>
              <a:gd name="connsiteX121" fmla="*/ 2344622 w 3619883"/>
              <a:gd name="connsiteY121" fmla="*/ 91388 h 4297250"/>
              <a:gd name="connsiteX122" fmla="*/ 2455682 w 3619883"/>
              <a:gd name="connsiteY122" fmla="*/ 78869 h 4297250"/>
              <a:gd name="connsiteX123" fmla="*/ 2632609 w 3619883"/>
              <a:gd name="connsiteY123" fmla="*/ 75338 h 4297250"/>
              <a:gd name="connsiteX124" fmla="*/ 2742291 w 3619883"/>
              <a:gd name="connsiteY124" fmla="*/ 92282 h 4297250"/>
              <a:gd name="connsiteX125" fmla="*/ 2851974 w 3619883"/>
              <a:gd name="connsiteY125" fmla="*/ 109227 h 4297250"/>
              <a:gd name="connsiteX126" fmla="*/ 2907643 w 3619883"/>
              <a:gd name="connsiteY126" fmla="*/ 100020 h 4297250"/>
              <a:gd name="connsiteX127" fmla="*/ 2944022 w 3619883"/>
              <a:gd name="connsiteY127" fmla="*/ 30853 h 4297250"/>
              <a:gd name="connsiteX128" fmla="*/ 3022289 w 3619883"/>
              <a:gd name="connsiteY128" fmla="*/ 10893 h 4297250"/>
              <a:gd name="connsiteX129" fmla="*/ 3054807 w 3619883"/>
              <a:gd name="connsiteY129" fmla="*/ 24226 h 4297250"/>
              <a:gd name="connsiteX130" fmla="*/ 3141892 w 3619883"/>
              <a:gd name="connsiteY130" fmla="*/ 51925 h 4297250"/>
              <a:gd name="connsiteX131" fmla="*/ 3185711 w 3619883"/>
              <a:gd name="connsiteY131" fmla="*/ 59881 h 4297250"/>
              <a:gd name="connsiteX132" fmla="*/ 3219056 w 3619883"/>
              <a:gd name="connsiteY132" fmla="*/ 55536 h 4297250"/>
              <a:gd name="connsiteX133" fmla="*/ 3263425 w 3619883"/>
              <a:gd name="connsiteY133" fmla="*/ 51706 h 4297250"/>
              <a:gd name="connsiteX134" fmla="*/ 3296219 w 3619883"/>
              <a:gd name="connsiteY134" fmla="*/ 59147 h 4297250"/>
              <a:gd name="connsiteX135" fmla="*/ 3319094 w 3619883"/>
              <a:gd name="connsiteY135" fmla="*/ 42500 h 4297250"/>
              <a:gd name="connsiteX136" fmla="*/ 3420511 w 3619883"/>
              <a:gd name="connsiteY136" fmla="*/ 0 h 4297250"/>
              <a:gd name="connsiteX137" fmla="*/ 3453305 w 3619883"/>
              <a:gd name="connsiteY137" fmla="*/ 7440 h 4297250"/>
              <a:gd name="connsiteX138" fmla="*/ 3496571 w 3619883"/>
              <a:gd name="connsiteY138" fmla="*/ 27182 h 4297250"/>
              <a:gd name="connsiteX139" fmla="*/ 3602117 w 3619883"/>
              <a:gd name="connsiteY139" fmla="*/ 132521 h 4297250"/>
              <a:gd name="connsiteX140" fmla="*/ 3619883 w 3619883"/>
              <a:gd name="connsiteY140" fmla="*/ 140049 h 4297250"/>
              <a:gd name="connsiteX141" fmla="*/ 3619883 w 3619883"/>
              <a:gd name="connsiteY14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3137725 w 3619883"/>
              <a:gd name="connsiteY7" fmla="*/ 3951392 h 4297250"/>
              <a:gd name="connsiteX8" fmla="*/ 2959941 w 3619883"/>
              <a:gd name="connsiteY8" fmla="*/ 3951392 h 4297250"/>
              <a:gd name="connsiteX9" fmla="*/ 2959941 w 3619883"/>
              <a:gd name="connsiteY9" fmla="*/ 4128157 h 4297250"/>
              <a:gd name="connsiteX10" fmla="*/ 2996846 w 3619883"/>
              <a:gd name="connsiteY10" fmla="*/ 4128157 h 4297250"/>
              <a:gd name="connsiteX11" fmla="*/ 3014011 w 3619883"/>
              <a:gd name="connsiteY11" fmla="*/ 4275461 h 4297250"/>
              <a:gd name="connsiteX12" fmla="*/ 2761042 w 3619883"/>
              <a:gd name="connsiteY12" fmla="*/ 4275461 h 4297250"/>
              <a:gd name="connsiteX13" fmla="*/ 2761042 w 3619883"/>
              <a:gd name="connsiteY13" fmla="*/ 4128157 h 4297250"/>
              <a:gd name="connsiteX14" fmla="*/ 2826768 w 3619883"/>
              <a:gd name="connsiteY14" fmla="*/ 4128157 h 4297250"/>
              <a:gd name="connsiteX15" fmla="*/ 2826768 w 3619883"/>
              <a:gd name="connsiteY15" fmla="*/ 3951392 h 4297250"/>
              <a:gd name="connsiteX16" fmla="*/ 2648983 w 3619883"/>
              <a:gd name="connsiteY16" fmla="*/ 3951392 h 4297250"/>
              <a:gd name="connsiteX17" fmla="*/ 2648983 w 3619883"/>
              <a:gd name="connsiteY17" fmla="*/ 4128157 h 4297250"/>
              <a:gd name="connsiteX18" fmla="*/ 2690646 w 3619883"/>
              <a:gd name="connsiteY18" fmla="*/ 4128157 h 4297250"/>
              <a:gd name="connsiteX19" fmla="*/ 2690646 w 3619883"/>
              <a:gd name="connsiteY19" fmla="*/ 4275461 h 4297250"/>
              <a:gd name="connsiteX20" fmla="*/ 2511710 w 3619883"/>
              <a:gd name="connsiteY20" fmla="*/ 4275461 h 4297250"/>
              <a:gd name="connsiteX21" fmla="*/ 2454288 w 3619883"/>
              <a:gd name="connsiteY21" fmla="*/ 4128157 h 4297250"/>
              <a:gd name="connsiteX22" fmla="*/ 2515810 w 3619883"/>
              <a:gd name="connsiteY22" fmla="*/ 4128157 h 4297250"/>
              <a:gd name="connsiteX23" fmla="*/ 2515810 w 3619883"/>
              <a:gd name="connsiteY23" fmla="*/ 3951392 h 4297250"/>
              <a:gd name="connsiteX24" fmla="*/ 2338025 w 3619883"/>
              <a:gd name="connsiteY24" fmla="*/ 3951392 h 4297250"/>
              <a:gd name="connsiteX25" fmla="*/ 2338025 w 3619883"/>
              <a:gd name="connsiteY25" fmla="*/ 4128157 h 4297250"/>
              <a:gd name="connsiteX26" fmla="*/ 2395120 w 3619883"/>
              <a:gd name="connsiteY26" fmla="*/ 4128157 h 4297250"/>
              <a:gd name="connsiteX27" fmla="*/ 2337697 w 3619883"/>
              <a:gd name="connsiteY27" fmla="*/ 4275461 h 4297250"/>
              <a:gd name="connsiteX28" fmla="*/ 2150155 w 3619883"/>
              <a:gd name="connsiteY28" fmla="*/ 4275461 h 4297250"/>
              <a:gd name="connsiteX29" fmla="*/ 2150155 w 3619883"/>
              <a:gd name="connsiteY29" fmla="*/ 4128157 h 4297250"/>
              <a:gd name="connsiteX30" fmla="*/ 2204852 w 3619883"/>
              <a:gd name="connsiteY30" fmla="*/ 4128157 h 4297250"/>
              <a:gd name="connsiteX31" fmla="*/ 2204852 w 3619883"/>
              <a:gd name="connsiteY31" fmla="*/ 3951392 h 4297250"/>
              <a:gd name="connsiteX32" fmla="*/ 2027068 w 3619883"/>
              <a:gd name="connsiteY32" fmla="*/ 3951392 h 4297250"/>
              <a:gd name="connsiteX33" fmla="*/ 2027068 w 3619883"/>
              <a:gd name="connsiteY33" fmla="*/ 4128157 h 4297250"/>
              <a:gd name="connsiteX34" fmla="*/ 2079759 w 3619883"/>
              <a:gd name="connsiteY34" fmla="*/ 4128157 h 4297250"/>
              <a:gd name="connsiteX35" fmla="*/ 2079759 w 3619883"/>
              <a:gd name="connsiteY35" fmla="*/ 4275461 h 4297250"/>
              <a:gd name="connsiteX36" fmla="*/ 1824703 w 3619883"/>
              <a:gd name="connsiteY36" fmla="*/ 4275461 h 4297250"/>
              <a:gd name="connsiteX37" fmla="*/ 1834468 w 3619883"/>
              <a:gd name="connsiteY37" fmla="*/ 4128157 h 4297250"/>
              <a:gd name="connsiteX38" fmla="*/ 1893894 w 3619883"/>
              <a:gd name="connsiteY38" fmla="*/ 4128157 h 4297250"/>
              <a:gd name="connsiteX39" fmla="*/ 1893894 w 3619883"/>
              <a:gd name="connsiteY39" fmla="*/ 3951392 h 4297250"/>
              <a:gd name="connsiteX40" fmla="*/ 1716110 w 3619883"/>
              <a:gd name="connsiteY40" fmla="*/ 3951392 h 4297250"/>
              <a:gd name="connsiteX41" fmla="*/ 1716110 w 3619883"/>
              <a:gd name="connsiteY41" fmla="*/ 4006431 h 4297250"/>
              <a:gd name="connsiteX42" fmla="*/ 1703447 w 3619883"/>
              <a:gd name="connsiteY42" fmla="*/ 4007960 h 4297250"/>
              <a:gd name="connsiteX43" fmla="*/ 1716110 w 3619883"/>
              <a:gd name="connsiteY43" fmla="*/ 4044284 h 4297250"/>
              <a:gd name="connsiteX44" fmla="*/ 1716110 w 3619883"/>
              <a:gd name="connsiteY44" fmla="*/ 4128157 h 4297250"/>
              <a:gd name="connsiteX45" fmla="*/ 1745346 w 3619883"/>
              <a:gd name="connsiteY45" fmla="*/ 4128157 h 4297250"/>
              <a:gd name="connsiteX46" fmla="*/ 1796694 w 3619883"/>
              <a:gd name="connsiteY46" fmla="*/ 4275461 h 4297250"/>
              <a:gd name="connsiteX47" fmla="*/ 1558844 w 3619883"/>
              <a:gd name="connsiteY47" fmla="*/ 4275461 h 4297250"/>
              <a:gd name="connsiteX48" fmla="*/ 1517252 w 3619883"/>
              <a:gd name="connsiteY48" fmla="*/ 4128157 h 4297250"/>
              <a:gd name="connsiteX49" fmla="*/ 1582936 w 3619883"/>
              <a:gd name="connsiteY49" fmla="*/ 4128157 h 4297250"/>
              <a:gd name="connsiteX50" fmla="*/ 1582936 w 3619883"/>
              <a:gd name="connsiteY50" fmla="*/ 3951392 h 4297250"/>
              <a:gd name="connsiteX51" fmla="*/ 1405151 w 3619883"/>
              <a:gd name="connsiteY51" fmla="*/ 3951392 h 4297250"/>
              <a:gd name="connsiteX52" fmla="*/ 1405151 w 3619883"/>
              <a:gd name="connsiteY52" fmla="*/ 4128157 h 4297250"/>
              <a:gd name="connsiteX53" fmla="*/ 1468988 w 3619883"/>
              <a:gd name="connsiteY53" fmla="*/ 4128157 h 4297250"/>
              <a:gd name="connsiteX54" fmla="*/ 1427396 w 3619883"/>
              <a:gd name="connsiteY54" fmla="*/ 4275461 h 4297250"/>
              <a:gd name="connsiteX55" fmla="*/ 1210751 w 3619883"/>
              <a:gd name="connsiteY55" fmla="*/ 4275461 h 4297250"/>
              <a:gd name="connsiteX56" fmla="*/ 1210751 w 3619883"/>
              <a:gd name="connsiteY56" fmla="*/ 4128157 h 4297250"/>
              <a:gd name="connsiteX57" fmla="*/ 1271978 w 3619883"/>
              <a:gd name="connsiteY57" fmla="*/ 4128157 h 4297250"/>
              <a:gd name="connsiteX58" fmla="*/ 1271978 w 3619883"/>
              <a:gd name="connsiteY58" fmla="*/ 3951392 h 4297250"/>
              <a:gd name="connsiteX59" fmla="*/ 1094193 w 3619883"/>
              <a:gd name="connsiteY59" fmla="*/ 3951392 h 4297250"/>
              <a:gd name="connsiteX60" fmla="*/ 1094193 w 3619883"/>
              <a:gd name="connsiteY60" fmla="*/ 4128157 h 4297250"/>
              <a:gd name="connsiteX61" fmla="*/ 1140354 w 3619883"/>
              <a:gd name="connsiteY61" fmla="*/ 4128157 h 4297250"/>
              <a:gd name="connsiteX62" fmla="*/ 1140354 w 3619883"/>
              <a:gd name="connsiteY62" fmla="*/ 4275461 h 4297250"/>
              <a:gd name="connsiteX63" fmla="*/ 953807 w 3619883"/>
              <a:gd name="connsiteY63" fmla="*/ 4275461 h 4297250"/>
              <a:gd name="connsiteX64" fmla="*/ 912215 w 3619883"/>
              <a:gd name="connsiteY64" fmla="*/ 4128157 h 4297250"/>
              <a:gd name="connsiteX65" fmla="*/ 961020 w 3619883"/>
              <a:gd name="connsiteY65" fmla="*/ 4128157 h 4297250"/>
              <a:gd name="connsiteX66" fmla="*/ 961020 w 3619883"/>
              <a:gd name="connsiteY66" fmla="*/ 3951392 h 4297250"/>
              <a:gd name="connsiteX67" fmla="*/ 783235 w 3619883"/>
              <a:gd name="connsiteY67" fmla="*/ 3951392 h 4297250"/>
              <a:gd name="connsiteX68" fmla="*/ 783235 w 3619883"/>
              <a:gd name="connsiteY68" fmla="*/ 4128157 h 4297250"/>
              <a:gd name="connsiteX69" fmla="*/ 871024 w 3619883"/>
              <a:gd name="connsiteY69" fmla="*/ 4128157 h 4297250"/>
              <a:gd name="connsiteX70" fmla="*/ 829432 w 3619883"/>
              <a:gd name="connsiteY70" fmla="*/ 4275461 h 4297250"/>
              <a:gd name="connsiteX71" fmla="*/ 611484 w 3619883"/>
              <a:gd name="connsiteY71" fmla="*/ 4275461 h 4297250"/>
              <a:gd name="connsiteX72" fmla="*/ 621247 w 3619883"/>
              <a:gd name="connsiteY72" fmla="*/ 4128157 h 4297250"/>
              <a:gd name="connsiteX73" fmla="*/ 650062 w 3619883"/>
              <a:gd name="connsiteY73" fmla="*/ 4128157 h 4297250"/>
              <a:gd name="connsiteX74" fmla="*/ 650062 w 3619883"/>
              <a:gd name="connsiteY74" fmla="*/ 3951392 h 4297250"/>
              <a:gd name="connsiteX75" fmla="*/ 472277 w 3619883"/>
              <a:gd name="connsiteY75" fmla="*/ 3951392 h 4297250"/>
              <a:gd name="connsiteX76" fmla="*/ 472277 w 3619883"/>
              <a:gd name="connsiteY76" fmla="*/ 4128157 h 4297250"/>
              <a:gd name="connsiteX77" fmla="*/ 522650 w 3619883"/>
              <a:gd name="connsiteY77" fmla="*/ 4128157 h 4297250"/>
              <a:gd name="connsiteX78" fmla="*/ 573998 w 3619883"/>
              <a:gd name="connsiteY78" fmla="*/ 4275461 h 4297250"/>
              <a:gd name="connsiteX79" fmla="*/ 336164 w 3619883"/>
              <a:gd name="connsiteY79" fmla="*/ 4275461 h 4297250"/>
              <a:gd name="connsiteX80" fmla="*/ 294572 w 3619883"/>
              <a:gd name="connsiteY80" fmla="*/ 4128157 h 4297250"/>
              <a:gd name="connsiteX81" fmla="*/ 339106 w 3619883"/>
              <a:gd name="connsiteY81" fmla="*/ 4128157 h 4297250"/>
              <a:gd name="connsiteX82" fmla="*/ 339106 w 3619883"/>
              <a:gd name="connsiteY82" fmla="*/ 3951392 h 4297250"/>
              <a:gd name="connsiteX83" fmla="*/ 161321 w 3619883"/>
              <a:gd name="connsiteY83" fmla="*/ 3951392 h 4297250"/>
              <a:gd name="connsiteX84" fmla="*/ 161321 w 3619883"/>
              <a:gd name="connsiteY84" fmla="*/ 4128157 h 4297250"/>
              <a:gd name="connsiteX85" fmla="*/ 230914 w 3619883"/>
              <a:gd name="connsiteY85" fmla="*/ 4128157 h 4297250"/>
              <a:gd name="connsiteX86" fmla="*/ 189322 w 3619883"/>
              <a:gd name="connsiteY86" fmla="*/ 4275461 h 4297250"/>
              <a:gd name="connsiteX87" fmla="*/ 0 w 3619883"/>
              <a:gd name="connsiteY87" fmla="*/ 4275461 h 4297250"/>
              <a:gd name="connsiteX88" fmla="*/ 0 w 3619883"/>
              <a:gd name="connsiteY88" fmla="*/ 42229 h 4297250"/>
              <a:gd name="connsiteX89" fmla="*/ 42464 w 3619883"/>
              <a:gd name="connsiteY89" fmla="*/ 40518 h 4297250"/>
              <a:gd name="connsiteX90" fmla="*/ 137733 w 3619883"/>
              <a:gd name="connsiteY90" fmla="*/ 35355 h 4297250"/>
              <a:gd name="connsiteX91" fmla="*/ 270565 w 3619883"/>
              <a:gd name="connsiteY91" fmla="*/ 29759 h 4297250"/>
              <a:gd name="connsiteX92" fmla="*/ 479734 w 3619883"/>
              <a:gd name="connsiteY92" fmla="*/ 45455 h 4297250"/>
              <a:gd name="connsiteX93" fmla="*/ 524103 w 3619883"/>
              <a:gd name="connsiteY93" fmla="*/ 41625 h 4297250"/>
              <a:gd name="connsiteX94" fmla="*/ 624416 w 3619883"/>
              <a:gd name="connsiteY94" fmla="*/ 22696 h 4297250"/>
              <a:gd name="connsiteX95" fmla="*/ 657762 w 3619883"/>
              <a:gd name="connsiteY95" fmla="*/ 18351 h 4297250"/>
              <a:gd name="connsiteX96" fmla="*/ 690557 w 3619883"/>
              <a:gd name="connsiteY96" fmla="*/ 25792 h 4297250"/>
              <a:gd name="connsiteX97" fmla="*/ 745123 w 3619883"/>
              <a:gd name="connsiteY97" fmla="*/ 40157 h 4297250"/>
              <a:gd name="connsiteX98" fmla="*/ 789493 w 3619883"/>
              <a:gd name="connsiteY98" fmla="*/ 36327 h 4297250"/>
              <a:gd name="connsiteX99" fmla="*/ 854255 w 3619883"/>
              <a:gd name="connsiteY99" fmla="*/ 68887 h 4297250"/>
              <a:gd name="connsiteX100" fmla="*/ 897520 w 3619883"/>
              <a:gd name="connsiteY100" fmla="*/ 88629 h 4297250"/>
              <a:gd name="connsiteX101" fmla="*/ 940510 w 3619883"/>
              <a:gd name="connsiteY101" fmla="*/ 114265 h 4297250"/>
              <a:gd name="connsiteX102" fmla="*/ 1082712 w 3619883"/>
              <a:gd name="connsiteY102" fmla="*/ 144543 h 4297250"/>
              <a:gd name="connsiteX103" fmla="*/ 1205348 w 3619883"/>
              <a:gd name="connsiteY103" fmla="*/ 120753 h 4297250"/>
              <a:gd name="connsiteX104" fmla="*/ 1271764 w 3619883"/>
              <a:gd name="connsiteY104" fmla="*/ 117956 h 4297250"/>
              <a:gd name="connsiteX105" fmla="*/ 1315583 w 3619883"/>
              <a:gd name="connsiteY105" fmla="*/ 125912 h 4297250"/>
              <a:gd name="connsiteX106" fmla="*/ 1359125 w 3619883"/>
              <a:gd name="connsiteY106" fmla="*/ 139761 h 4297250"/>
              <a:gd name="connsiteX107" fmla="*/ 1391919 w 3619883"/>
              <a:gd name="connsiteY107" fmla="*/ 147202 h 4297250"/>
              <a:gd name="connsiteX108" fmla="*/ 1436563 w 3619883"/>
              <a:gd name="connsiteY108" fmla="*/ 137480 h 4297250"/>
              <a:gd name="connsiteX109" fmla="*/ 1471566 w 3619883"/>
              <a:gd name="connsiteY109" fmla="*/ 97777 h 4297250"/>
              <a:gd name="connsiteX110" fmla="*/ 1505739 w 3619883"/>
              <a:gd name="connsiteY110" fmla="*/ 75753 h 4297250"/>
              <a:gd name="connsiteX111" fmla="*/ 1590891 w 3619883"/>
              <a:gd name="connsiteY111" fmla="*/ 144702 h 4297250"/>
              <a:gd name="connsiteX112" fmla="*/ 1625616 w 3619883"/>
              <a:gd name="connsiteY112" fmla="*/ 110893 h 4297250"/>
              <a:gd name="connsiteX113" fmla="*/ 1658964 w 3619883"/>
              <a:gd name="connsiteY113" fmla="*/ 106547 h 4297250"/>
              <a:gd name="connsiteX114" fmla="*/ 1746598 w 3619883"/>
              <a:gd name="connsiteY114" fmla="*/ 122460 h 4297250"/>
              <a:gd name="connsiteX115" fmla="*/ 1811913 w 3619883"/>
              <a:gd name="connsiteY115" fmla="*/ 143234 h 4297250"/>
              <a:gd name="connsiteX116" fmla="*/ 1856557 w 3619883"/>
              <a:gd name="connsiteY116" fmla="*/ 133511 h 4297250"/>
              <a:gd name="connsiteX117" fmla="*/ 2066003 w 3619883"/>
              <a:gd name="connsiteY117" fmla="*/ 143313 h 4297250"/>
              <a:gd name="connsiteX118" fmla="*/ 2177615 w 3619883"/>
              <a:gd name="connsiteY118" fmla="*/ 119007 h 4297250"/>
              <a:gd name="connsiteX119" fmla="*/ 2255883 w 3619883"/>
              <a:gd name="connsiteY119" fmla="*/ 99047 h 4297250"/>
              <a:gd name="connsiteX120" fmla="*/ 2344622 w 3619883"/>
              <a:gd name="connsiteY120" fmla="*/ 91388 h 4297250"/>
              <a:gd name="connsiteX121" fmla="*/ 2455682 w 3619883"/>
              <a:gd name="connsiteY121" fmla="*/ 78869 h 4297250"/>
              <a:gd name="connsiteX122" fmla="*/ 2632609 w 3619883"/>
              <a:gd name="connsiteY122" fmla="*/ 75338 h 4297250"/>
              <a:gd name="connsiteX123" fmla="*/ 2742291 w 3619883"/>
              <a:gd name="connsiteY123" fmla="*/ 92282 h 4297250"/>
              <a:gd name="connsiteX124" fmla="*/ 2851974 w 3619883"/>
              <a:gd name="connsiteY124" fmla="*/ 109227 h 4297250"/>
              <a:gd name="connsiteX125" fmla="*/ 2907643 w 3619883"/>
              <a:gd name="connsiteY125" fmla="*/ 100020 h 4297250"/>
              <a:gd name="connsiteX126" fmla="*/ 2944022 w 3619883"/>
              <a:gd name="connsiteY126" fmla="*/ 30853 h 4297250"/>
              <a:gd name="connsiteX127" fmla="*/ 3022289 w 3619883"/>
              <a:gd name="connsiteY127" fmla="*/ 10893 h 4297250"/>
              <a:gd name="connsiteX128" fmla="*/ 3054807 w 3619883"/>
              <a:gd name="connsiteY128" fmla="*/ 24226 h 4297250"/>
              <a:gd name="connsiteX129" fmla="*/ 3141892 w 3619883"/>
              <a:gd name="connsiteY129" fmla="*/ 51925 h 4297250"/>
              <a:gd name="connsiteX130" fmla="*/ 3185711 w 3619883"/>
              <a:gd name="connsiteY130" fmla="*/ 59881 h 4297250"/>
              <a:gd name="connsiteX131" fmla="*/ 3219056 w 3619883"/>
              <a:gd name="connsiteY131" fmla="*/ 55536 h 4297250"/>
              <a:gd name="connsiteX132" fmla="*/ 3263425 w 3619883"/>
              <a:gd name="connsiteY132" fmla="*/ 51706 h 4297250"/>
              <a:gd name="connsiteX133" fmla="*/ 3296219 w 3619883"/>
              <a:gd name="connsiteY133" fmla="*/ 59147 h 4297250"/>
              <a:gd name="connsiteX134" fmla="*/ 3319094 w 3619883"/>
              <a:gd name="connsiteY134" fmla="*/ 42500 h 4297250"/>
              <a:gd name="connsiteX135" fmla="*/ 3420511 w 3619883"/>
              <a:gd name="connsiteY135" fmla="*/ 0 h 4297250"/>
              <a:gd name="connsiteX136" fmla="*/ 3453305 w 3619883"/>
              <a:gd name="connsiteY136" fmla="*/ 7440 h 4297250"/>
              <a:gd name="connsiteX137" fmla="*/ 3496571 w 3619883"/>
              <a:gd name="connsiteY137" fmla="*/ 27182 h 4297250"/>
              <a:gd name="connsiteX138" fmla="*/ 3602117 w 3619883"/>
              <a:gd name="connsiteY138" fmla="*/ 132521 h 4297250"/>
              <a:gd name="connsiteX139" fmla="*/ 3619883 w 3619883"/>
              <a:gd name="connsiteY139" fmla="*/ 140049 h 4297250"/>
              <a:gd name="connsiteX140" fmla="*/ 3619883 w 3619883"/>
              <a:gd name="connsiteY14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2959941 w 3619883"/>
              <a:gd name="connsiteY7" fmla="*/ 3951392 h 4297250"/>
              <a:gd name="connsiteX8" fmla="*/ 2959941 w 3619883"/>
              <a:gd name="connsiteY8" fmla="*/ 4128157 h 4297250"/>
              <a:gd name="connsiteX9" fmla="*/ 2996846 w 3619883"/>
              <a:gd name="connsiteY9" fmla="*/ 4128157 h 4297250"/>
              <a:gd name="connsiteX10" fmla="*/ 3014011 w 3619883"/>
              <a:gd name="connsiteY10" fmla="*/ 4275461 h 4297250"/>
              <a:gd name="connsiteX11" fmla="*/ 2761042 w 3619883"/>
              <a:gd name="connsiteY11" fmla="*/ 4275461 h 4297250"/>
              <a:gd name="connsiteX12" fmla="*/ 2761042 w 3619883"/>
              <a:gd name="connsiteY12" fmla="*/ 4128157 h 4297250"/>
              <a:gd name="connsiteX13" fmla="*/ 2826768 w 3619883"/>
              <a:gd name="connsiteY13" fmla="*/ 4128157 h 4297250"/>
              <a:gd name="connsiteX14" fmla="*/ 2826768 w 3619883"/>
              <a:gd name="connsiteY14" fmla="*/ 3951392 h 4297250"/>
              <a:gd name="connsiteX15" fmla="*/ 2648983 w 3619883"/>
              <a:gd name="connsiteY15" fmla="*/ 3951392 h 4297250"/>
              <a:gd name="connsiteX16" fmla="*/ 2648983 w 3619883"/>
              <a:gd name="connsiteY16" fmla="*/ 4128157 h 4297250"/>
              <a:gd name="connsiteX17" fmla="*/ 2690646 w 3619883"/>
              <a:gd name="connsiteY17" fmla="*/ 4128157 h 4297250"/>
              <a:gd name="connsiteX18" fmla="*/ 2690646 w 3619883"/>
              <a:gd name="connsiteY18" fmla="*/ 4275461 h 4297250"/>
              <a:gd name="connsiteX19" fmla="*/ 2511710 w 3619883"/>
              <a:gd name="connsiteY19" fmla="*/ 4275461 h 4297250"/>
              <a:gd name="connsiteX20" fmla="*/ 2454288 w 3619883"/>
              <a:gd name="connsiteY20" fmla="*/ 4128157 h 4297250"/>
              <a:gd name="connsiteX21" fmla="*/ 2515810 w 3619883"/>
              <a:gd name="connsiteY21" fmla="*/ 4128157 h 4297250"/>
              <a:gd name="connsiteX22" fmla="*/ 2515810 w 3619883"/>
              <a:gd name="connsiteY22" fmla="*/ 3951392 h 4297250"/>
              <a:gd name="connsiteX23" fmla="*/ 2338025 w 3619883"/>
              <a:gd name="connsiteY23" fmla="*/ 3951392 h 4297250"/>
              <a:gd name="connsiteX24" fmla="*/ 2338025 w 3619883"/>
              <a:gd name="connsiteY24" fmla="*/ 4128157 h 4297250"/>
              <a:gd name="connsiteX25" fmla="*/ 2395120 w 3619883"/>
              <a:gd name="connsiteY25" fmla="*/ 4128157 h 4297250"/>
              <a:gd name="connsiteX26" fmla="*/ 2337697 w 3619883"/>
              <a:gd name="connsiteY26" fmla="*/ 4275461 h 4297250"/>
              <a:gd name="connsiteX27" fmla="*/ 2150155 w 3619883"/>
              <a:gd name="connsiteY27" fmla="*/ 4275461 h 4297250"/>
              <a:gd name="connsiteX28" fmla="*/ 2150155 w 3619883"/>
              <a:gd name="connsiteY28" fmla="*/ 4128157 h 4297250"/>
              <a:gd name="connsiteX29" fmla="*/ 2204852 w 3619883"/>
              <a:gd name="connsiteY29" fmla="*/ 4128157 h 4297250"/>
              <a:gd name="connsiteX30" fmla="*/ 2204852 w 3619883"/>
              <a:gd name="connsiteY30" fmla="*/ 3951392 h 4297250"/>
              <a:gd name="connsiteX31" fmla="*/ 2027068 w 3619883"/>
              <a:gd name="connsiteY31" fmla="*/ 3951392 h 4297250"/>
              <a:gd name="connsiteX32" fmla="*/ 2027068 w 3619883"/>
              <a:gd name="connsiteY32" fmla="*/ 4128157 h 4297250"/>
              <a:gd name="connsiteX33" fmla="*/ 2079759 w 3619883"/>
              <a:gd name="connsiteY33" fmla="*/ 4128157 h 4297250"/>
              <a:gd name="connsiteX34" fmla="*/ 2079759 w 3619883"/>
              <a:gd name="connsiteY34" fmla="*/ 4275461 h 4297250"/>
              <a:gd name="connsiteX35" fmla="*/ 1824703 w 3619883"/>
              <a:gd name="connsiteY35" fmla="*/ 4275461 h 4297250"/>
              <a:gd name="connsiteX36" fmla="*/ 1834468 w 3619883"/>
              <a:gd name="connsiteY36" fmla="*/ 4128157 h 4297250"/>
              <a:gd name="connsiteX37" fmla="*/ 1893894 w 3619883"/>
              <a:gd name="connsiteY37" fmla="*/ 4128157 h 4297250"/>
              <a:gd name="connsiteX38" fmla="*/ 1893894 w 3619883"/>
              <a:gd name="connsiteY38" fmla="*/ 3951392 h 4297250"/>
              <a:gd name="connsiteX39" fmla="*/ 1716110 w 3619883"/>
              <a:gd name="connsiteY39" fmla="*/ 3951392 h 4297250"/>
              <a:gd name="connsiteX40" fmla="*/ 1716110 w 3619883"/>
              <a:gd name="connsiteY40" fmla="*/ 4006431 h 4297250"/>
              <a:gd name="connsiteX41" fmla="*/ 1703447 w 3619883"/>
              <a:gd name="connsiteY41" fmla="*/ 4007960 h 4297250"/>
              <a:gd name="connsiteX42" fmla="*/ 1716110 w 3619883"/>
              <a:gd name="connsiteY42" fmla="*/ 4044284 h 4297250"/>
              <a:gd name="connsiteX43" fmla="*/ 1716110 w 3619883"/>
              <a:gd name="connsiteY43" fmla="*/ 4128157 h 4297250"/>
              <a:gd name="connsiteX44" fmla="*/ 1745346 w 3619883"/>
              <a:gd name="connsiteY44" fmla="*/ 4128157 h 4297250"/>
              <a:gd name="connsiteX45" fmla="*/ 1796694 w 3619883"/>
              <a:gd name="connsiteY45" fmla="*/ 4275461 h 4297250"/>
              <a:gd name="connsiteX46" fmla="*/ 1558844 w 3619883"/>
              <a:gd name="connsiteY46" fmla="*/ 4275461 h 4297250"/>
              <a:gd name="connsiteX47" fmla="*/ 1517252 w 3619883"/>
              <a:gd name="connsiteY47" fmla="*/ 4128157 h 4297250"/>
              <a:gd name="connsiteX48" fmla="*/ 1582936 w 3619883"/>
              <a:gd name="connsiteY48" fmla="*/ 4128157 h 4297250"/>
              <a:gd name="connsiteX49" fmla="*/ 1582936 w 3619883"/>
              <a:gd name="connsiteY49" fmla="*/ 3951392 h 4297250"/>
              <a:gd name="connsiteX50" fmla="*/ 1405151 w 3619883"/>
              <a:gd name="connsiteY50" fmla="*/ 3951392 h 4297250"/>
              <a:gd name="connsiteX51" fmla="*/ 1405151 w 3619883"/>
              <a:gd name="connsiteY51" fmla="*/ 4128157 h 4297250"/>
              <a:gd name="connsiteX52" fmla="*/ 1468988 w 3619883"/>
              <a:gd name="connsiteY52" fmla="*/ 4128157 h 4297250"/>
              <a:gd name="connsiteX53" fmla="*/ 1427396 w 3619883"/>
              <a:gd name="connsiteY53" fmla="*/ 4275461 h 4297250"/>
              <a:gd name="connsiteX54" fmla="*/ 1210751 w 3619883"/>
              <a:gd name="connsiteY54" fmla="*/ 4275461 h 4297250"/>
              <a:gd name="connsiteX55" fmla="*/ 1210751 w 3619883"/>
              <a:gd name="connsiteY55" fmla="*/ 4128157 h 4297250"/>
              <a:gd name="connsiteX56" fmla="*/ 1271978 w 3619883"/>
              <a:gd name="connsiteY56" fmla="*/ 4128157 h 4297250"/>
              <a:gd name="connsiteX57" fmla="*/ 1271978 w 3619883"/>
              <a:gd name="connsiteY57" fmla="*/ 3951392 h 4297250"/>
              <a:gd name="connsiteX58" fmla="*/ 1094193 w 3619883"/>
              <a:gd name="connsiteY58" fmla="*/ 3951392 h 4297250"/>
              <a:gd name="connsiteX59" fmla="*/ 1094193 w 3619883"/>
              <a:gd name="connsiteY59" fmla="*/ 4128157 h 4297250"/>
              <a:gd name="connsiteX60" fmla="*/ 1140354 w 3619883"/>
              <a:gd name="connsiteY60" fmla="*/ 4128157 h 4297250"/>
              <a:gd name="connsiteX61" fmla="*/ 1140354 w 3619883"/>
              <a:gd name="connsiteY61" fmla="*/ 4275461 h 4297250"/>
              <a:gd name="connsiteX62" fmla="*/ 953807 w 3619883"/>
              <a:gd name="connsiteY62" fmla="*/ 4275461 h 4297250"/>
              <a:gd name="connsiteX63" fmla="*/ 912215 w 3619883"/>
              <a:gd name="connsiteY63" fmla="*/ 4128157 h 4297250"/>
              <a:gd name="connsiteX64" fmla="*/ 961020 w 3619883"/>
              <a:gd name="connsiteY64" fmla="*/ 4128157 h 4297250"/>
              <a:gd name="connsiteX65" fmla="*/ 961020 w 3619883"/>
              <a:gd name="connsiteY65" fmla="*/ 3951392 h 4297250"/>
              <a:gd name="connsiteX66" fmla="*/ 783235 w 3619883"/>
              <a:gd name="connsiteY66" fmla="*/ 3951392 h 4297250"/>
              <a:gd name="connsiteX67" fmla="*/ 783235 w 3619883"/>
              <a:gd name="connsiteY67" fmla="*/ 4128157 h 4297250"/>
              <a:gd name="connsiteX68" fmla="*/ 871024 w 3619883"/>
              <a:gd name="connsiteY68" fmla="*/ 4128157 h 4297250"/>
              <a:gd name="connsiteX69" fmla="*/ 829432 w 3619883"/>
              <a:gd name="connsiteY69" fmla="*/ 4275461 h 4297250"/>
              <a:gd name="connsiteX70" fmla="*/ 611484 w 3619883"/>
              <a:gd name="connsiteY70" fmla="*/ 4275461 h 4297250"/>
              <a:gd name="connsiteX71" fmla="*/ 621247 w 3619883"/>
              <a:gd name="connsiteY71" fmla="*/ 4128157 h 4297250"/>
              <a:gd name="connsiteX72" fmla="*/ 650062 w 3619883"/>
              <a:gd name="connsiteY72" fmla="*/ 4128157 h 4297250"/>
              <a:gd name="connsiteX73" fmla="*/ 650062 w 3619883"/>
              <a:gd name="connsiteY73" fmla="*/ 3951392 h 4297250"/>
              <a:gd name="connsiteX74" fmla="*/ 472277 w 3619883"/>
              <a:gd name="connsiteY74" fmla="*/ 3951392 h 4297250"/>
              <a:gd name="connsiteX75" fmla="*/ 472277 w 3619883"/>
              <a:gd name="connsiteY75" fmla="*/ 4128157 h 4297250"/>
              <a:gd name="connsiteX76" fmla="*/ 522650 w 3619883"/>
              <a:gd name="connsiteY76" fmla="*/ 4128157 h 4297250"/>
              <a:gd name="connsiteX77" fmla="*/ 573998 w 3619883"/>
              <a:gd name="connsiteY77" fmla="*/ 4275461 h 4297250"/>
              <a:gd name="connsiteX78" fmla="*/ 336164 w 3619883"/>
              <a:gd name="connsiteY78" fmla="*/ 4275461 h 4297250"/>
              <a:gd name="connsiteX79" fmla="*/ 294572 w 3619883"/>
              <a:gd name="connsiteY79" fmla="*/ 4128157 h 4297250"/>
              <a:gd name="connsiteX80" fmla="*/ 339106 w 3619883"/>
              <a:gd name="connsiteY80" fmla="*/ 4128157 h 4297250"/>
              <a:gd name="connsiteX81" fmla="*/ 339106 w 3619883"/>
              <a:gd name="connsiteY81" fmla="*/ 3951392 h 4297250"/>
              <a:gd name="connsiteX82" fmla="*/ 161321 w 3619883"/>
              <a:gd name="connsiteY82" fmla="*/ 3951392 h 4297250"/>
              <a:gd name="connsiteX83" fmla="*/ 161321 w 3619883"/>
              <a:gd name="connsiteY83" fmla="*/ 4128157 h 4297250"/>
              <a:gd name="connsiteX84" fmla="*/ 230914 w 3619883"/>
              <a:gd name="connsiteY84" fmla="*/ 4128157 h 4297250"/>
              <a:gd name="connsiteX85" fmla="*/ 189322 w 3619883"/>
              <a:gd name="connsiteY85" fmla="*/ 4275461 h 4297250"/>
              <a:gd name="connsiteX86" fmla="*/ 0 w 3619883"/>
              <a:gd name="connsiteY86" fmla="*/ 4275461 h 4297250"/>
              <a:gd name="connsiteX87" fmla="*/ 0 w 3619883"/>
              <a:gd name="connsiteY87" fmla="*/ 42229 h 4297250"/>
              <a:gd name="connsiteX88" fmla="*/ 42464 w 3619883"/>
              <a:gd name="connsiteY88" fmla="*/ 40518 h 4297250"/>
              <a:gd name="connsiteX89" fmla="*/ 137733 w 3619883"/>
              <a:gd name="connsiteY89" fmla="*/ 35355 h 4297250"/>
              <a:gd name="connsiteX90" fmla="*/ 270565 w 3619883"/>
              <a:gd name="connsiteY90" fmla="*/ 29759 h 4297250"/>
              <a:gd name="connsiteX91" fmla="*/ 479734 w 3619883"/>
              <a:gd name="connsiteY91" fmla="*/ 45455 h 4297250"/>
              <a:gd name="connsiteX92" fmla="*/ 524103 w 3619883"/>
              <a:gd name="connsiteY92" fmla="*/ 41625 h 4297250"/>
              <a:gd name="connsiteX93" fmla="*/ 624416 w 3619883"/>
              <a:gd name="connsiteY93" fmla="*/ 22696 h 4297250"/>
              <a:gd name="connsiteX94" fmla="*/ 657762 w 3619883"/>
              <a:gd name="connsiteY94" fmla="*/ 18351 h 4297250"/>
              <a:gd name="connsiteX95" fmla="*/ 690557 w 3619883"/>
              <a:gd name="connsiteY95" fmla="*/ 25792 h 4297250"/>
              <a:gd name="connsiteX96" fmla="*/ 745123 w 3619883"/>
              <a:gd name="connsiteY96" fmla="*/ 40157 h 4297250"/>
              <a:gd name="connsiteX97" fmla="*/ 789493 w 3619883"/>
              <a:gd name="connsiteY97" fmla="*/ 36327 h 4297250"/>
              <a:gd name="connsiteX98" fmla="*/ 854255 w 3619883"/>
              <a:gd name="connsiteY98" fmla="*/ 68887 h 4297250"/>
              <a:gd name="connsiteX99" fmla="*/ 897520 w 3619883"/>
              <a:gd name="connsiteY99" fmla="*/ 88629 h 4297250"/>
              <a:gd name="connsiteX100" fmla="*/ 940510 w 3619883"/>
              <a:gd name="connsiteY100" fmla="*/ 114265 h 4297250"/>
              <a:gd name="connsiteX101" fmla="*/ 1082712 w 3619883"/>
              <a:gd name="connsiteY101" fmla="*/ 144543 h 4297250"/>
              <a:gd name="connsiteX102" fmla="*/ 1205348 w 3619883"/>
              <a:gd name="connsiteY102" fmla="*/ 120753 h 4297250"/>
              <a:gd name="connsiteX103" fmla="*/ 1271764 w 3619883"/>
              <a:gd name="connsiteY103" fmla="*/ 117956 h 4297250"/>
              <a:gd name="connsiteX104" fmla="*/ 1315583 w 3619883"/>
              <a:gd name="connsiteY104" fmla="*/ 125912 h 4297250"/>
              <a:gd name="connsiteX105" fmla="*/ 1359125 w 3619883"/>
              <a:gd name="connsiteY105" fmla="*/ 139761 h 4297250"/>
              <a:gd name="connsiteX106" fmla="*/ 1391919 w 3619883"/>
              <a:gd name="connsiteY106" fmla="*/ 147202 h 4297250"/>
              <a:gd name="connsiteX107" fmla="*/ 1436563 w 3619883"/>
              <a:gd name="connsiteY107" fmla="*/ 137480 h 4297250"/>
              <a:gd name="connsiteX108" fmla="*/ 1471566 w 3619883"/>
              <a:gd name="connsiteY108" fmla="*/ 97777 h 4297250"/>
              <a:gd name="connsiteX109" fmla="*/ 1505739 w 3619883"/>
              <a:gd name="connsiteY109" fmla="*/ 75753 h 4297250"/>
              <a:gd name="connsiteX110" fmla="*/ 1590891 w 3619883"/>
              <a:gd name="connsiteY110" fmla="*/ 144702 h 4297250"/>
              <a:gd name="connsiteX111" fmla="*/ 1625616 w 3619883"/>
              <a:gd name="connsiteY111" fmla="*/ 110893 h 4297250"/>
              <a:gd name="connsiteX112" fmla="*/ 1658964 w 3619883"/>
              <a:gd name="connsiteY112" fmla="*/ 106547 h 4297250"/>
              <a:gd name="connsiteX113" fmla="*/ 1746598 w 3619883"/>
              <a:gd name="connsiteY113" fmla="*/ 122460 h 4297250"/>
              <a:gd name="connsiteX114" fmla="*/ 1811913 w 3619883"/>
              <a:gd name="connsiteY114" fmla="*/ 143234 h 4297250"/>
              <a:gd name="connsiteX115" fmla="*/ 1856557 w 3619883"/>
              <a:gd name="connsiteY115" fmla="*/ 133511 h 4297250"/>
              <a:gd name="connsiteX116" fmla="*/ 2066003 w 3619883"/>
              <a:gd name="connsiteY116" fmla="*/ 143313 h 4297250"/>
              <a:gd name="connsiteX117" fmla="*/ 2177615 w 3619883"/>
              <a:gd name="connsiteY117" fmla="*/ 119007 h 4297250"/>
              <a:gd name="connsiteX118" fmla="*/ 2255883 w 3619883"/>
              <a:gd name="connsiteY118" fmla="*/ 99047 h 4297250"/>
              <a:gd name="connsiteX119" fmla="*/ 2344622 w 3619883"/>
              <a:gd name="connsiteY119" fmla="*/ 91388 h 4297250"/>
              <a:gd name="connsiteX120" fmla="*/ 2455682 w 3619883"/>
              <a:gd name="connsiteY120" fmla="*/ 78869 h 4297250"/>
              <a:gd name="connsiteX121" fmla="*/ 2632609 w 3619883"/>
              <a:gd name="connsiteY121" fmla="*/ 75338 h 4297250"/>
              <a:gd name="connsiteX122" fmla="*/ 2742291 w 3619883"/>
              <a:gd name="connsiteY122" fmla="*/ 92282 h 4297250"/>
              <a:gd name="connsiteX123" fmla="*/ 2851974 w 3619883"/>
              <a:gd name="connsiteY123" fmla="*/ 109227 h 4297250"/>
              <a:gd name="connsiteX124" fmla="*/ 2907643 w 3619883"/>
              <a:gd name="connsiteY124" fmla="*/ 100020 h 4297250"/>
              <a:gd name="connsiteX125" fmla="*/ 2944022 w 3619883"/>
              <a:gd name="connsiteY125" fmla="*/ 30853 h 4297250"/>
              <a:gd name="connsiteX126" fmla="*/ 3022289 w 3619883"/>
              <a:gd name="connsiteY126" fmla="*/ 10893 h 4297250"/>
              <a:gd name="connsiteX127" fmla="*/ 3054807 w 3619883"/>
              <a:gd name="connsiteY127" fmla="*/ 24226 h 4297250"/>
              <a:gd name="connsiteX128" fmla="*/ 3141892 w 3619883"/>
              <a:gd name="connsiteY128" fmla="*/ 51925 h 4297250"/>
              <a:gd name="connsiteX129" fmla="*/ 3185711 w 3619883"/>
              <a:gd name="connsiteY129" fmla="*/ 59881 h 4297250"/>
              <a:gd name="connsiteX130" fmla="*/ 3219056 w 3619883"/>
              <a:gd name="connsiteY130" fmla="*/ 55536 h 4297250"/>
              <a:gd name="connsiteX131" fmla="*/ 3263425 w 3619883"/>
              <a:gd name="connsiteY131" fmla="*/ 51706 h 4297250"/>
              <a:gd name="connsiteX132" fmla="*/ 3296219 w 3619883"/>
              <a:gd name="connsiteY132" fmla="*/ 59147 h 4297250"/>
              <a:gd name="connsiteX133" fmla="*/ 3319094 w 3619883"/>
              <a:gd name="connsiteY133" fmla="*/ 42500 h 4297250"/>
              <a:gd name="connsiteX134" fmla="*/ 3420511 w 3619883"/>
              <a:gd name="connsiteY134" fmla="*/ 0 h 4297250"/>
              <a:gd name="connsiteX135" fmla="*/ 3453305 w 3619883"/>
              <a:gd name="connsiteY135" fmla="*/ 7440 h 4297250"/>
              <a:gd name="connsiteX136" fmla="*/ 3496571 w 3619883"/>
              <a:gd name="connsiteY136" fmla="*/ 27182 h 4297250"/>
              <a:gd name="connsiteX137" fmla="*/ 3602117 w 3619883"/>
              <a:gd name="connsiteY137" fmla="*/ 132521 h 4297250"/>
              <a:gd name="connsiteX138" fmla="*/ 3619883 w 3619883"/>
              <a:gd name="connsiteY138" fmla="*/ 140049 h 4297250"/>
              <a:gd name="connsiteX139" fmla="*/ 3619883 w 3619883"/>
              <a:gd name="connsiteY13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2959941 w 3619883"/>
              <a:gd name="connsiteY7" fmla="*/ 4128157 h 4297250"/>
              <a:gd name="connsiteX8" fmla="*/ 2996846 w 3619883"/>
              <a:gd name="connsiteY8" fmla="*/ 4128157 h 4297250"/>
              <a:gd name="connsiteX9" fmla="*/ 3014011 w 3619883"/>
              <a:gd name="connsiteY9" fmla="*/ 4275461 h 4297250"/>
              <a:gd name="connsiteX10" fmla="*/ 2761042 w 3619883"/>
              <a:gd name="connsiteY10" fmla="*/ 4275461 h 4297250"/>
              <a:gd name="connsiteX11" fmla="*/ 2761042 w 3619883"/>
              <a:gd name="connsiteY11" fmla="*/ 4128157 h 4297250"/>
              <a:gd name="connsiteX12" fmla="*/ 2826768 w 3619883"/>
              <a:gd name="connsiteY12" fmla="*/ 4128157 h 4297250"/>
              <a:gd name="connsiteX13" fmla="*/ 2826768 w 3619883"/>
              <a:gd name="connsiteY13" fmla="*/ 3951392 h 4297250"/>
              <a:gd name="connsiteX14" fmla="*/ 2648983 w 3619883"/>
              <a:gd name="connsiteY14" fmla="*/ 3951392 h 4297250"/>
              <a:gd name="connsiteX15" fmla="*/ 2648983 w 3619883"/>
              <a:gd name="connsiteY15" fmla="*/ 4128157 h 4297250"/>
              <a:gd name="connsiteX16" fmla="*/ 2690646 w 3619883"/>
              <a:gd name="connsiteY16" fmla="*/ 4128157 h 4297250"/>
              <a:gd name="connsiteX17" fmla="*/ 2690646 w 3619883"/>
              <a:gd name="connsiteY17" fmla="*/ 4275461 h 4297250"/>
              <a:gd name="connsiteX18" fmla="*/ 2511710 w 3619883"/>
              <a:gd name="connsiteY18" fmla="*/ 4275461 h 4297250"/>
              <a:gd name="connsiteX19" fmla="*/ 2454288 w 3619883"/>
              <a:gd name="connsiteY19" fmla="*/ 4128157 h 4297250"/>
              <a:gd name="connsiteX20" fmla="*/ 2515810 w 3619883"/>
              <a:gd name="connsiteY20" fmla="*/ 4128157 h 4297250"/>
              <a:gd name="connsiteX21" fmla="*/ 2515810 w 3619883"/>
              <a:gd name="connsiteY21" fmla="*/ 3951392 h 4297250"/>
              <a:gd name="connsiteX22" fmla="*/ 2338025 w 3619883"/>
              <a:gd name="connsiteY22" fmla="*/ 3951392 h 4297250"/>
              <a:gd name="connsiteX23" fmla="*/ 2338025 w 3619883"/>
              <a:gd name="connsiteY23" fmla="*/ 4128157 h 4297250"/>
              <a:gd name="connsiteX24" fmla="*/ 2395120 w 3619883"/>
              <a:gd name="connsiteY24" fmla="*/ 4128157 h 4297250"/>
              <a:gd name="connsiteX25" fmla="*/ 2337697 w 3619883"/>
              <a:gd name="connsiteY25" fmla="*/ 4275461 h 4297250"/>
              <a:gd name="connsiteX26" fmla="*/ 2150155 w 3619883"/>
              <a:gd name="connsiteY26" fmla="*/ 4275461 h 4297250"/>
              <a:gd name="connsiteX27" fmla="*/ 2150155 w 3619883"/>
              <a:gd name="connsiteY27" fmla="*/ 4128157 h 4297250"/>
              <a:gd name="connsiteX28" fmla="*/ 2204852 w 3619883"/>
              <a:gd name="connsiteY28" fmla="*/ 4128157 h 4297250"/>
              <a:gd name="connsiteX29" fmla="*/ 2204852 w 3619883"/>
              <a:gd name="connsiteY29" fmla="*/ 3951392 h 4297250"/>
              <a:gd name="connsiteX30" fmla="*/ 2027068 w 3619883"/>
              <a:gd name="connsiteY30" fmla="*/ 3951392 h 4297250"/>
              <a:gd name="connsiteX31" fmla="*/ 2027068 w 3619883"/>
              <a:gd name="connsiteY31" fmla="*/ 4128157 h 4297250"/>
              <a:gd name="connsiteX32" fmla="*/ 2079759 w 3619883"/>
              <a:gd name="connsiteY32" fmla="*/ 4128157 h 4297250"/>
              <a:gd name="connsiteX33" fmla="*/ 2079759 w 3619883"/>
              <a:gd name="connsiteY33" fmla="*/ 4275461 h 4297250"/>
              <a:gd name="connsiteX34" fmla="*/ 1824703 w 3619883"/>
              <a:gd name="connsiteY34" fmla="*/ 4275461 h 4297250"/>
              <a:gd name="connsiteX35" fmla="*/ 1834468 w 3619883"/>
              <a:gd name="connsiteY35" fmla="*/ 4128157 h 4297250"/>
              <a:gd name="connsiteX36" fmla="*/ 1893894 w 3619883"/>
              <a:gd name="connsiteY36" fmla="*/ 4128157 h 4297250"/>
              <a:gd name="connsiteX37" fmla="*/ 1893894 w 3619883"/>
              <a:gd name="connsiteY37" fmla="*/ 3951392 h 4297250"/>
              <a:gd name="connsiteX38" fmla="*/ 1716110 w 3619883"/>
              <a:gd name="connsiteY38" fmla="*/ 3951392 h 4297250"/>
              <a:gd name="connsiteX39" fmla="*/ 1716110 w 3619883"/>
              <a:gd name="connsiteY39" fmla="*/ 4006431 h 4297250"/>
              <a:gd name="connsiteX40" fmla="*/ 1703447 w 3619883"/>
              <a:gd name="connsiteY40" fmla="*/ 4007960 h 4297250"/>
              <a:gd name="connsiteX41" fmla="*/ 1716110 w 3619883"/>
              <a:gd name="connsiteY41" fmla="*/ 4044284 h 4297250"/>
              <a:gd name="connsiteX42" fmla="*/ 1716110 w 3619883"/>
              <a:gd name="connsiteY42" fmla="*/ 4128157 h 4297250"/>
              <a:gd name="connsiteX43" fmla="*/ 1745346 w 3619883"/>
              <a:gd name="connsiteY43" fmla="*/ 4128157 h 4297250"/>
              <a:gd name="connsiteX44" fmla="*/ 1796694 w 3619883"/>
              <a:gd name="connsiteY44" fmla="*/ 4275461 h 4297250"/>
              <a:gd name="connsiteX45" fmla="*/ 1558844 w 3619883"/>
              <a:gd name="connsiteY45" fmla="*/ 4275461 h 4297250"/>
              <a:gd name="connsiteX46" fmla="*/ 1517252 w 3619883"/>
              <a:gd name="connsiteY46" fmla="*/ 4128157 h 4297250"/>
              <a:gd name="connsiteX47" fmla="*/ 1582936 w 3619883"/>
              <a:gd name="connsiteY47" fmla="*/ 4128157 h 4297250"/>
              <a:gd name="connsiteX48" fmla="*/ 1582936 w 3619883"/>
              <a:gd name="connsiteY48" fmla="*/ 3951392 h 4297250"/>
              <a:gd name="connsiteX49" fmla="*/ 1405151 w 3619883"/>
              <a:gd name="connsiteY49" fmla="*/ 3951392 h 4297250"/>
              <a:gd name="connsiteX50" fmla="*/ 1405151 w 3619883"/>
              <a:gd name="connsiteY50" fmla="*/ 4128157 h 4297250"/>
              <a:gd name="connsiteX51" fmla="*/ 1468988 w 3619883"/>
              <a:gd name="connsiteY51" fmla="*/ 4128157 h 4297250"/>
              <a:gd name="connsiteX52" fmla="*/ 1427396 w 3619883"/>
              <a:gd name="connsiteY52" fmla="*/ 4275461 h 4297250"/>
              <a:gd name="connsiteX53" fmla="*/ 1210751 w 3619883"/>
              <a:gd name="connsiteY53" fmla="*/ 4275461 h 4297250"/>
              <a:gd name="connsiteX54" fmla="*/ 1210751 w 3619883"/>
              <a:gd name="connsiteY54" fmla="*/ 4128157 h 4297250"/>
              <a:gd name="connsiteX55" fmla="*/ 1271978 w 3619883"/>
              <a:gd name="connsiteY55" fmla="*/ 4128157 h 4297250"/>
              <a:gd name="connsiteX56" fmla="*/ 1271978 w 3619883"/>
              <a:gd name="connsiteY56" fmla="*/ 3951392 h 4297250"/>
              <a:gd name="connsiteX57" fmla="*/ 1094193 w 3619883"/>
              <a:gd name="connsiteY57" fmla="*/ 3951392 h 4297250"/>
              <a:gd name="connsiteX58" fmla="*/ 1094193 w 3619883"/>
              <a:gd name="connsiteY58" fmla="*/ 4128157 h 4297250"/>
              <a:gd name="connsiteX59" fmla="*/ 1140354 w 3619883"/>
              <a:gd name="connsiteY59" fmla="*/ 4128157 h 4297250"/>
              <a:gd name="connsiteX60" fmla="*/ 1140354 w 3619883"/>
              <a:gd name="connsiteY60" fmla="*/ 4275461 h 4297250"/>
              <a:gd name="connsiteX61" fmla="*/ 953807 w 3619883"/>
              <a:gd name="connsiteY61" fmla="*/ 4275461 h 4297250"/>
              <a:gd name="connsiteX62" fmla="*/ 912215 w 3619883"/>
              <a:gd name="connsiteY62" fmla="*/ 4128157 h 4297250"/>
              <a:gd name="connsiteX63" fmla="*/ 961020 w 3619883"/>
              <a:gd name="connsiteY63" fmla="*/ 4128157 h 4297250"/>
              <a:gd name="connsiteX64" fmla="*/ 961020 w 3619883"/>
              <a:gd name="connsiteY64" fmla="*/ 3951392 h 4297250"/>
              <a:gd name="connsiteX65" fmla="*/ 783235 w 3619883"/>
              <a:gd name="connsiteY65" fmla="*/ 3951392 h 4297250"/>
              <a:gd name="connsiteX66" fmla="*/ 783235 w 3619883"/>
              <a:gd name="connsiteY66" fmla="*/ 4128157 h 4297250"/>
              <a:gd name="connsiteX67" fmla="*/ 871024 w 3619883"/>
              <a:gd name="connsiteY67" fmla="*/ 4128157 h 4297250"/>
              <a:gd name="connsiteX68" fmla="*/ 829432 w 3619883"/>
              <a:gd name="connsiteY68" fmla="*/ 4275461 h 4297250"/>
              <a:gd name="connsiteX69" fmla="*/ 611484 w 3619883"/>
              <a:gd name="connsiteY69" fmla="*/ 4275461 h 4297250"/>
              <a:gd name="connsiteX70" fmla="*/ 621247 w 3619883"/>
              <a:gd name="connsiteY70" fmla="*/ 4128157 h 4297250"/>
              <a:gd name="connsiteX71" fmla="*/ 650062 w 3619883"/>
              <a:gd name="connsiteY71" fmla="*/ 4128157 h 4297250"/>
              <a:gd name="connsiteX72" fmla="*/ 650062 w 3619883"/>
              <a:gd name="connsiteY72" fmla="*/ 3951392 h 4297250"/>
              <a:gd name="connsiteX73" fmla="*/ 472277 w 3619883"/>
              <a:gd name="connsiteY73" fmla="*/ 3951392 h 4297250"/>
              <a:gd name="connsiteX74" fmla="*/ 472277 w 3619883"/>
              <a:gd name="connsiteY74" fmla="*/ 4128157 h 4297250"/>
              <a:gd name="connsiteX75" fmla="*/ 522650 w 3619883"/>
              <a:gd name="connsiteY75" fmla="*/ 4128157 h 4297250"/>
              <a:gd name="connsiteX76" fmla="*/ 573998 w 3619883"/>
              <a:gd name="connsiteY76" fmla="*/ 4275461 h 4297250"/>
              <a:gd name="connsiteX77" fmla="*/ 336164 w 3619883"/>
              <a:gd name="connsiteY77" fmla="*/ 4275461 h 4297250"/>
              <a:gd name="connsiteX78" fmla="*/ 294572 w 3619883"/>
              <a:gd name="connsiteY78" fmla="*/ 4128157 h 4297250"/>
              <a:gd name="connsiteX79" fmla="*/ 339106 w 3619883"/>
              <a:gd name="connsiteY79" fmla="*/ 4128157 h 4297250"/>
              <a:gd name="connsiteX80" fmla="*/ 339106 w 3619883"/>
              <a:gd name="connsiteY80" fmla="*/ 3951392 h 4297250"/>
              <a:gd name="connsiteX81" fmla="*/ 161321 w 3619883"/>
              <a:gd name="connsiteY81" fmla="*/ 3951392 h 4297250"/>
              <a:gd name="connsiteX82" fmla="*/ 161321 w 3619883"/>
              <a:gd name="connsiteY82" fmla="*/ 4128157 h 4297250"/>
              <a:gd name="connsiteX83" fmla="*/ 230914 w 3619883"/>
              <a:gd name="connsiteY83" fmla="*/ 4128157 h 4297250"/>
              <a:gd name="connsiteX84" fmla="*/ 189322 w 3619883"/>
              <a:gd name="connsiteY84" fmla="*/ 4275461 h 4297250"/>
              <a:gd name="connsiteX85" fmla="*/ 0 w 3619883"/>
              <a:gd name="connsiteY85" fmla="*/ 4275461 h 4297250"/>
              <a:gd name="connsiteX86" fmla="*/ 0 w 3619883"/>
              <a:gd name="connsiteY86" fmla="*/ 42229 h 4297250"/>
              <a:gd name="connsiteX87" fmla="*/ 42464 w 3619883"/>
              <a:gd name="connsiteY87" fmla="*/ 40518 h 4297250"/>
              <a:gd name="connsiteX88" fmla="*/ 137733 w 3619883"/>
              <a:gd name="connsiteY88" fmla="*/ 35355 h 4297250"/>
              <a:gd name="connsiteX89" fmla="*/ 270565 w 3619883"/>
              <a:gd name="connsiteY89" fmla="*/ 29759 h 4297250"/>
              <a:gd name="connsiteX90" fmla="*/ 479734 w 3619883"/>
              <a:gd name="connsiteY90" fmla="*/ 45455 h 4297250"/>
              <a:gd name="connsiteX91" fmla="*/ 524103 w 3619883"/>
              <a:gd name="connsiteY91" fmla="*/ 41625 h 4297250"/>
              <a:gd name="connsiteX92" fmla="*/ 624416 w 3619883"/>
              <a:gd name="connsiteY92" fmla="*/ 22696 h 4297250"/>
              <a:gd name="connsiteX93" fmla="*/ 657762 w 3619883"/>
              <a:gd name="connsiteY93" fmla="*/ 18351 h 4297250"/>
              <a:gd name="connsiteX94" fmla="*/ 690557 w 3619883"/>
              <a:gd name="connsiteY94" fmla="*/ 25792 h 4297250"/>
              <a:gd name="connsiteX95" fmla="*/ 745123 w 3619883"/>
              <a:gd name="connsiteY95" fmla="*/ 40157 h 4297250"/>
              <a:gd name="connsiteX96" fmla="*/ 789493 w 3619883"/>
              <a:gd name="connsiteY96" fmla="*/ 36327 h 4297250"/>
              <a:gd name="connsiteX97" fmla="*/ 854255 w 3619883"/>
              <a:gd name="connsiteY97" fmla="*/ 68887 h 4297250"/>
              <a:gd name="connsiteX98" fmla="*/ 897520 w 3619883"/>
              <a:gd name="connsiteY98" fmla="*/ 88629 h 4297250"/>
              <a:gd name="connsiteX99" fmla="*/ 940510 w 3619883"/>
              <a:gd name="connsiteY99" fmla="*/ 114265 h 4297250"/>
              <a:gd name="connsiteX100" fmla="*/ 1082712 w 3619883"/>
              <a:gd name="connsiteY100" fmla="*/ 144543 h 4297250"/>
              <a:gd name="connsiteX101" fmla="*/ 1205348 w 3619883"/>
              <a:gd name="connsiteY101" fmla="*/ 120753 h 4297250"/>
              <a:gd name="connsiteX102" fmla="*/ 1271764 w 3619883"/>
              <a:gd name="connsiteY102" fmla="*/ 117956 h 4297250"/>
              <a:gd name="connsiteX103" fmla="*/ 1315583 w 3619883"/>
              <a:gd name="connsiteY103" fmla="*/ 125912 h 4297250"/>
              <a:gd name="connsiteX104" fmla="*/ 1359125 w 3619883"/>
              <a:gd name="connsiteY104" fmla="*/ 139761 h 4297250"/>
              <a:gd name="connsiteX105" fmla="*/ 1391919 w 3619883"/>
              <a:gd name="connsiteY105" fmla="*/ 147202 h 4297250"/>
              <a:gd name="connsiteX106" fmla="*/ 1436563 w 3619883"/>
              <a:gd name="connsiteY106" fmla="*/ 137480 h 4297250"/>
              <a:gd name="connsiteX107" fmla="*/ 1471566 w 3619883"/>
              <a:gd name="connsiteY107" fmla="*/ 97777 h 4297250"/>
              <a:gd name="connsiteX108" fmla="*/ 1505739 w 3619883"/>
              <a:gd name="connsiteY108" fmla="*/ 75753 h 4297250"/>
              <a:gd name="connsiteX109" fmla="*/ 1590891 w 3619883"/>
              <a:gd name="connsiteY109" fmla="*/ 144702 h 4297250"/>
              <a:gd name="connsiteX110" fmla="*/ 1625616 w 3619883"/>
              <a:gd name="connsiteY110" fmla="*/ 110893 h 4297250"/>
              <a:gd name="connsiteX111" fmla="*/ 1658964 w 3619883"/>
              <a:gd name="connsiteY111" fmla="*/ 106547 h 4297250"/>
              <a:gd name="connsiteX112" fmla="*/ 1746598 w 3619883"/>
              <a:gd name="connsiteY112" fmla="*/ 122460 h 4297250"/>
              <a:gd name="connsiteX113" fmla="*/ 1811913 w 3619883"/>
              <a:gd name="connsiteY113" fmla="*/ 143234 h 4297250"/>
              <a:gd name="connsiteX114" fmla="*/ 1856557 w 3619883"/>
              <a:gd name="connsiteY114" fmla="*/ 133511 h 4297250"/>
              <a:gd name="connsiteX115" fmla="*/ 2066003 w 3619883"/>
              <a:gd name="connsiteY115" fmla="*/ 143313 h 4297250"/>
              <a:gd name="connsiteX116" fmla="*/ 2177615 w 3619883"/>
              <a:gd name="connsiteY116" fmla="*/ 119007 h 4297250"/>
              <a:gd name="connsiteX117" fmla="*/ 2255883 w 3619883"/>
              <a:gd name="connsiteY117" fmla="*/ 99047 h 4297250"/>
              <a:gd name="connsiteX118" fmla="*/ 2344622 w 3619883"/>
              <a:gd name="connsiteY118" fmla="*/ 91388 h 4297250"/>
              <a:gd name="connsiteX119" fmla="*/ 2455682 w 3619883"/>
              <a:gd name="connsiteY119" fmla="*/ 78869 h 4297250"/>
              <a:gd name="connsiteX120" fmla="*/ 2632609 w 3619883"/>
              <a:gd name="connsiteY120" fmla="*/ 75338 h 4297250"/>
              <a:gd name="connsiteX121" fmla="*/ 2742291 w 3619883"/>
              <a:gd name="connsiteY121" fmla="*/ 92282 h 4297250"/>
              <a:gd name="connsiteX122" fmla="*/ 2851974 w 3619883"/>
              <a:gd name="connsiteY122" fmla="*/ 109227 h 4297250"/>
              <a:gd name="connsiteX123" fmla="*/ 2907643 w 3619883"/>
              <a:gd name="connsiteY123" fmla="*/ 100020 h 4297250"/>
              <a:gd name="connsiteX124" fmla="*/ 2944022 w 3619883"/>
              <a:gd name="connsiteY124" fmla="*/ 30853 h 4297250"/>
              <a:gd name="connsiteX125" fmla="*/ 3022289 w 3619883"/>
              <a:gd name="connsiteY125" fmla="*/ 10893 h 4297250"/>
              <a:gd name="connsiteX126" fmla="*/ 3054807 w 3619883"/>
              <a:gd name="connsiteY126" fmla="*/ 24226 h 4297250"/>
              <a:gd name="connsiteX127" fmla="*/ 3141892 w 3619883"/>
              <a:gd name="connsiteY127" fmla="*/ 51925 h 4297250"/>
              <a:gd name="connsiteX128" fmla="*/ 3185711 w 3619883"/>
              <a:gd name="connsiteY128" fmla="*/ 59881 h 4297250"/>
              <a:gd name="connsiteX129" fmla="*/ 3219056 w 3619883"/>
              <a:gd name="connsiteY129" fmla="*/ 55536 h 4297250"/>
              <a:gd name="connsiteX130" fmla="*/ 3263425 w 3619883"/>
              <a:gd name="connsiteY130" fmla="*/ 51706 h 4297250"/>
              <a:gd name="connsiteX131" fmla="*/ 3296219 w 3619883"/>
              <a:gd name="connsiteY131" fmla="*/ 59147 h 4297250"/>
              <a:gd name="connsiteX132" fmla="*/ 3319094 w 3619883"/>
              <a:gd name="connsiteY132" fmla="*/ 42500 h 4297250"/>
              <a:gd name="connsiteX133" fmla="*/ 3420511 w 3619883"/>
              <a:gd name="connsiteY133" fmla="*/ 0 h 4297250"/>
              <a:gd name="connsiteX134" fmla="*/ 3453305 w 3619883"/>
              <a:gd name="connsiteY134" fmla="*/ 7440 h 4297250"/>
              <a:gd name="connsiteX135" fmla="*/ 3496571 w 3619883"/>
              <a:gd name="connsiteY135" fmla="*/ 27182 h 4297250"/>
              <a:gd name="connsiteX136" fmla="*/ 3602117 w 3619883"/>
              <a:gd name="connsiteY136" fmla="*/ 132521 h 4297250"/>
              <a:gd name="connsiteX137" fmla="*/ 3619883 w 3619883"/>
              <a:gd name="connsiteY137" fmla="*/ 140049 h 4297250"/>
              <a:gd name="connsiteX138" fmla="*/ 3619883 w 3619883"/>
              <a:gd name="connsiteY13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2996846 w 3619883"/>
              <a:gd name="connsiteY7" fmla="*/ 4128157 h 4297250"/>
              <a:gd name="connsiteX8" fmla="*/ 3014011 w 3619883"/>
              <a:gd name="connsiteY8" fmla="*/ 4275461 h 4297250"/>
              <a:gd name="connsiteX9" fmla="*/ 2761042 w 3619883"/>
              <a:gd name="connsiteY9" fmla="*/ 4275461 h 4297250"/>
              <a:gd name="connsiteX10" fmla="*/ 2761042 w 3619883"/>
              <a:gd name="connsiteY10" fmla="*/ 4128157 h 4297250"/>
              <a:gd name="connsiteX11" fmla="*/ 2826768 w 3619883"/>
              <a:gd name="connsiteY11" fmla="*/ 4128157 h 4297250"/>
              <a:gd name="connsiteX12" fmla="*/ 2826768 w 3619883"/>
              <a:gd name="connsiteY12" fmla="*/ 3951392 h 4297250"/>
              <a:gd name="connsiteX13" fmla="*/ 2648983 w 3619883"/>
              <a:gd name="connsiteY13" fmla="*/ 3951392 h 4297250"/>
              <a:gd name="connsiteX14" fmla="*/ 2648983 w 3619883"/>
              <a:gd name="connsiteY14" fmla="*/ 4128157 h 4297250"/>
              <a:gd name="connsiteX15" fmla="*/ 2690646 w 3619883"/>
              <a:gd name="connsiteY15" fmla="*/ 4128157 h 4297250"/>
              <a:gd name="connsiteX16" fmla="*/ 2690646 w 3619883"/>
              <a:gd name="connsiteY16" fmla="*/ 4275461 h 4297250"/>
              <a:gd name="connsiteX17" fmla="*/ 2511710 w 3619883"/>
              <a:gd name="connsiteY17" fmla="*/ 4275461 h 4297250"/>
              <a:gd name="connsiteX18" fmla="*/ 2454288 w 3619883"/>
              <a:gd name="connsiteY18" fmla="*/ 4128157 h 4297250"/>
              <a:gd name="connsiteX19" fmla="*/ 2515810 w 3619883"/>
              <a:gd name="connsiteY19" fmla="*/ 4128157 h 4297250"/>
              <a:gd name="connsiteX20" fmla="*/ 2515810 w 3619883"/>
              <a:gd name="connsiteY20" fmla="*/ 3951392 h 4297250"/>
              <a:gd name="connsiteX21" fmla="*/ 2338025 w 3619883"/>
              <a:gd name="connsiteY21" fmla="*/ 3951392 h 4297250"/>
              <a:gd name="connsiteX22" fmla="*/ 2338025 w 3619883"/>
              <a:gd name="connsiteY22" fmla="*/ 4128157 h 4297250"/>
              <a:gd name="connsiteX23" fmla="*/ 2395120 w 3619883"/>
              <a:gd name="connsiteY23" fmla="*/ 4128157 h 4297250"/>
              <a:gd name="connsiteX24" fmla="*/ 2337697 w 3619883"/>
              <a:gd name="connsiteY24" fmla="*/ 4275461 h 4297250"/>
              <a:gd name="connsiteX25" fmla="*/ 2150155 w 3619883"/>
              <a:gd name="connsiteY25" fmla="*/ 4275461 h 4297250"/>
              <a:gd name="connsiteX26" fmla="*/ 2150155 w 3619883"/>
              <a:gd name="connsiteY26" fmla="*/ 4128157 h 4297250"/>
              <a:gd name="connsiteX27" fmla="*/ 2204852 w 3619883"/>
              <a:gd name="connsiteY27" fmla="*/ 4128157 h 4297250"/>
              <a:gd name="connsiteX28" fmla="*/ 2204852 w 3619883"/>
              <a:gd name="connsiteY28" fmla="*/ 3951392 h 4297250"/>
              <a:gd name="connsiteX29" fmla="*/ 2027068 w 3619883"/>
              <a:gd name="connsiteY29" fmla="*/ 3951392 h 4297250"/>
              <a:gd name="connsiteX30" fmla="*/ 2027068 w 3619883"/>
              <a:gd name="connsiteY30" fmla="*/ 4128157 h 4297250"/>
              <a:gd name="connsiteX31" fmla="*/ 2079759 w 3619883"/>
              <a:gd name="connsiteY31" fmla="*/ 4128157 h 4297250"/>
              <a:gd name="connsiteX32" fmla="*/ 2079759 w 3619883"/>
              <a:gd name="connsiteY32" fmla="*/ 4275461 h 4297250"/>
              <a:gd name="connsiteX33" fmla="*/ 1824703 w 3619883"/>
              <a:gd name="connsiteY33" fmla="*/ 4275461 h 4297250"/>
              <a:gd name="connsiteX34" fmla="*/ 1834468 w 3619883"/>
              <a:gd name="connsiteY34" fmla="*/ 4128157 h 4297250"/>
              <a:gd name="connsiteX35" fmla="*/ 1893894 w 3619883"/>
              <a:gd name="connsiteY35" fmla="*/ 4128157 h 4297250"/>
              <a:gd name="connsiteX36" fmla="*/ 1893894 w 3619883"/>
              <a:gd name="connsiteY36" fmla="*/ 3951392 h 4297250"/>
              <a:gd name="connsiteX37" fmla="*/ 1716110 w 3619883"/>
              <a:gd name="connsiteY37" fmla="*/ 3951392 h 4297250"/>
              <a:gd name="connsiteX38" fmla="*/ 1716110 w 3619883"/>
              <a:gd name="connsiteY38" fmla="*/ 4006431 h 4297250"/>
              <a:gd name="connsiteX39" fmla="*/ 1703447 w 3619883"/>
              <a:gd name="connsiteY39" fmla="*/ 4007960 h 4297250"/>
              <a:gd name="connsiteX40" fmla="*/ 1716110 w 3619883"/>
              <a:gd name="connsiteY40" fmla="*/ 4044284 h 4297250"/>
              <a:gd name="connsiteX41" fmla="*/ 1716110 w 3619883"/>
              <a:gd name="connsiteY41" fmla="*/ 4128157 h 4297250"/>
              <a:gd name="connsiteX42" fmla="*/ 1745346 w 3619883"/>
              <a:gd name="connsiteY42" fmla="*/ 4128157 h 4297250"/>
              <a:gd name="connsiteX43" fmla="*/ 1796694 w 3619883"/>
              <a:gd name="connsiteY43" fmla="*/ 4275461 h 4297250"/>
              <a:gd name="connsiteX44" fmla="*/ 1558844 w 3619883"/>
              <a:gd name="connsiteY44" fmla="*/ 4275461 h 4297250"/>
              <a:gd name="connsiteX45" fmla="*/ 1517252 w 3619883"/>
              <a:gd name="connsiteY45" fmla="*/ 4128157 h 4297250"/>
              <a:gd name="connsiteX46" fmla="*/ 1582936 w 3619883"/>
              <a:gd name="connsiteY46" fmla="*/ 4128157 h 4297250"/>
              <a:gd name="connsiteX47" fmla="*/ 1582936 w 3619883"/>
              <a:gd name="connsiteY47" fmla="*/ 3951392 h 4297250"/>
              <a:gd name="connsiteX48" fmla="*/ 1405151 w 3619883"/>
              <a:gd name="connsiteY48" fmla="*/ 3951392 h 4297250"/>
              <a:gd name="connsiteX49" fmla="*/ 1405151 w 3619883"/>
              <a:gd name="connsiteY49" fmla="*/ 4128157 h 4297250"/>
              <a:gd name="connsiteX50" fmla="*/ 1468988 w 3619883"/>
              <a:gd name="connsiteY50" fmla="*/ 4128157 h 4297250"/>
              <a:gd name="connsiteX51" fmla="*/ 1427396 w 3619883"/>
              <a:gd name="connsiteY51" fmla="*/ 4275461 h 4297250"/>
              <a:gd name="connsiteX52" fmla="*/ 1210751 w 3619883"/>
              <a:gd name="connsiteY52" fmla="*/ 4275461 h 4297250"/>
              <a:gd name="connsiteX53" fmla="*/ 1210751 w 3619883"/>
              <a:gd name="connsiteY53" fmla="*/ 4128157 h 4297250"/>
              <a:gd name="connsiteX54" fmla="*/ 1271978 w 3619883"/>
              <a:gd name="connsiteY54" fmla="*/ 4128157 h 4297250"/>
              <a:gd name="connsiteX55" fmla="*/ 1271978 w 3619883"/>
              <a:gd name="connsiteY55" fmla="*/ 3951392 h 4297250"/>
              <a:gd name="connsiteX56" fmla="*/ 1094193 w 3619883"/>
              <a:gd name="connsiteY56" fmla="*/ 3951392 h 4297250"/>
              <a:gd name="connsiteX57" fmla="*/ 1094193 w 3619883"/>
              <a:gd name="connsiteY57" fmla="*/ 4128157 h 4297250"/>
              <a:gd name="connsiteX58" fmla="*/ 1140354 w 3619883"/>
              <a:gd name="connsiteY58" fmla="*/ 4128157 h 4297250"/>
              <a:gd name="connsiteX59" fmla="*/ 1140354 w 3619883"/>
              <a:gd name="connsiteY59" fmla="*/ 4275461 h 4297250"/>
              <a:gd name="connsiteX60" fmla="*/ 953807 w 3619883"/>
              <a:gd name="connsiteY60" fmla="*/ 4275461 h 4297250"/>
              <a:gd name="connsiteX61" fmla="*/ 912215 w 3619883"/>
              <a:gd name="connsiteY61" fmla="*/ 4128157 h 4297250"/>
              <a:gd name="connsiteX62" fmla="*/ 961020 w 3619883"/>
              <a:gd name="connsiteY62" fmla="*/ 4128157 h 4297250"/>
              <a:gd name="connsiteX63" fmla="*/ 961020 w 3619883"/>
              <a:gd name="connsiteY63" fmla="*/ 3951392 h 4297250"/>
              <a:gd name="connsiteX64" fmla="*/ 783235 w 3619883"/>
              <a:gd name="connsiteY64" fmla="*/ 3951392 h 4297250"/>
              <a:gd name="connsiteX65" fmla="*/ 783235 w 3619883"/>
              <a:gd name="connsiteY65" fmla="*/ 4128157 h 4297250"/>
              <a:gd name="connsiteX66" fmla="*/ 871024 w 3619883"/>
              <a:gd name="connsiteY66" fmla="*/ 4128157 h 4297250"/>
              <a:gd name="connsiteX67" fmla="*/ 829432 w 3619883"/>
              <a:gd name="connsiteY67" fmla="*/ 4275461 h 4297250"/>
              <a:gd name="connsiteX68" fmla="*/ 611484 w 3619883"/>
              <a:gd name="connsiteY68" fmla="*/ 4275461 h 4297250"/>
              <a:gd name="connsiteX69" fmla="*/ 621247 w 3619883"/>
              <a:gd name="connsiteY69" fmla="*/ 4128157 h 4297250"/>
              <a:gd name="connsiteX70" fmla="*/ 650062 w 3619883"/>
              <a:gd name="connsiteY70" fmla="*/ 4128157 h 4297250"/>
              <a:gd name="connsiteX71" fmla="*/ 650062 w 3619883"/>
              <a:gd name="connsiteY71" fmla="*/ 3951392 h 4297250"/>
              <a:gd name="connsiteX72" fmla="*/ 472277 w 3619883"/>
              <a:gd name="connsiteY72" fmla="*/ 3951392 h 4297250"/>
              <a:gd name="connsiteX73" fmla="*/ 472277 w 3619883"/>
              <a:gd name="connsiteY73" fmla="*/ 4128157 h 4297250"/>
              <a:gd name="connsiteX74" fmla="*/ 522650 w 3619883"/>
              <a:gd name="connsiteY74" fmla="*/ 4128157 h 4297250"/>
              <a:gd name="connsiteX75" fmla="*/ 573998 w 3619883"/>
              <a:gd name="connsiteY75" fmla="*/ 4275461 h 4297250"/>
              <a:gd name="connsiteX76" fmla="*/ 336164 w 3619883"/>
              <a:gd name="connsiteY76" fmla="*/ 4275461 h 4297250"/>
              <a:gd name="connsiteX77" fmla="*/ 294572 w 3619883"/>
              <a:gd name="connsiteY77" fmla="*/ 4128157 h 4297250"/>
              <a:gd name="connsiteX78" fmla="*/ 339106 w 3619883"/>
              <a:gd name="connsiteY78" fmla="*/ 4128157 h 4297250"/>
              <a:gd name="connsiteX79" fmla="*/ 339106 w 3619883"/>
              <a:gd name="connsiteY79" fmla="*/ 3951392 h 4297250"/>
              <a:gd name="connsiteX80" fmla="*/ 161321 w 3619883"/>
              <a:gd name="connsiteY80" fmla="*/ 3951392 h 4297250"/>
              <a:gd name="connsiteX81" fmla="*/ 161321 w 3619883"/>
              <a:gd name="connsiteY81" fmla="*/ 4128157 h 4297250"/>
              <a:gd name="connsiteX82" fmla="*/ 230914 w 3619883"/>
              <a:gd name="connsiteY82" fmla="*/ 4128157 h 4297250"/>
              <a:gd name="connsiteX83" fmla="*/ 189322 w 3619883"/>
              <a:gd name="connsiteY83" fmla="*/ 4275461 h 4297250"/>
              <a:gd name="connsiteX84" fmla="*/ 0 w 3619883"/>
              <a:gd name="connsiteY84" fmla="*/ 4275461 h 4297250"/>
              <a:gd name="connsiteX85" fmla="*/ 0 w 3619883"/>
              <a:gd name="connsiteY85" fmla="*/ 42229 h 4297250"/>
              <a:gd name="connsiteX86" fmla="*/ 42464 w 3619883"/>
              <a:gd name="connsiteY86" fmla="*/ 40518 h 4297250"/>
              <a:gd name="connsiteX87" fmla="*/ 137733 w 3619883"/>
              <a:gd name="connsiteY87" fmla="*/ 35355 h 4297250"/>
              <a:gd name="connsiteX88" fmla="*/ 270565 w 3619883"/>
              <a:gd name="connsiteY88" fmla="*/ 29759 h 4297250"/>
              <a:gd name="connsiteX89" fmla="*/ 479734 w 3619883"/>
              <a:gd name="connsiteY89" fmla="*/ 45455 h 4297250"/>
              <a:gd name="connsiteX90" fmla="*/ 524103 w 3619883"/>
              <a:gd name="connsiteY90" fmla="*/ 41625 h 4297250"/>
              <a:gd name="connsiteX91" fmla="*/ 624416 w 3619883"/>
              <a:gd name="connsiteY91" fmla="*/ 22696 h 4297250"/>
              <a:gd name="connsiteX92" fmla="*/ 657762 w 3619883"/>
              <a:gd name="connsiteY92" fmla="*/ 18351 h 4297250"/>
              <a:gd name="connsiteX93" fmla="*/ 690557 w 3619883"/>
              <a:gd name="connsiteY93" fmla="*/ 25792 h 4297250"/>
              <a:gd name="connsiteX94" fmla="*/ 745123 w 3619883"/>
              <a:gd name="connsiteY94" fmla="*/ 40157 h 4297250"/>
              <a:gd name="connsiteX95" fmla="*/ 789493 w 3619883"/>
              <a:gd name="connsiteY95" fmla="*/ 36327 h 4297250"/>
              <a:gd name="connsiteX96" fmla="*/ 854255 w 3619883"/>
              <a:gd name="connsiteY96" fmla="*/ 68887 h 4297250"/>
              <a:gd name="connsiteX97" fmla="*/ 897520 w 3619883"/>
              <a:gd name="connsiteY97" fmla="*/ 88629 h 4297250"/>
              <a:gd name="connsiteX98" fmla="*/ 940510 w 3619883"/>
              <a:gd name="connsiteY98" fmla="*/ 114265 h 4297250"/>
              <a:gd name="connsiteX99" fmla="*/ 1082712 w 3619883"/>
              <a:gd name="connsiteY99" fmla="*/ 144543 h 4297250"/>
              <a:gd name="connsiteX100" fmla="*/ 1205348 w 3619883"/>
              <a:gd name="connsiteY100" fmla="*/ 120753 h 4297250"/>
              <a:gd name="connsiteX101" fmla="*/ 1271764 w 3619883"/>
              <a:gd name="connsiteY101" fmla="*/ 117956 h 4297250"/>
              <a:gd name="connsiteX102" fmla="*/ 1315583 w 3619883"/>
              <a:gd name="connsiteY102" fmla="*/ 125912 h 4297250"/>
              <a:gd name="connsiteX103" fmla="*/ 1359125 w 3619883"/>
              <a:gd name="connsiteY103" fmla="*/ 139761 h 4297250"/>
              <a:gd name="connsiteX104" fmla="*/ 1391919 w 3619883"/>
              <a:gd name="connsiteY104" fmla="*/ 147202 h 4297250"/>
              <a:gd name="connsiteX105" fmla="*/ 1436563 w 3619883"/>
              <a:gd name="connsiteY105" fmla="*/ 137480 h 4297250"/>
              <a:gd name="connsiteX106" fmla="*/ 1471566 w 3619883"/>
              <a:gd name="connsiteY106" fmla="*/ 97777 h 4297250"/>
              <a:gd name="connsiteX107" fmla="*/ 1505739 w 3619883"/>
              <a:gd name="connsiteY107" fmla="*/ 75753 h 4297250"/>
              <a:gd name="connsiteX108" fmla="*/ 1590891 w 3619883"/>
              <a:gd name="connsiteY108" fmla="*/ 144702 h 4297250"/>
              <a:gd name="connsiteX109" fmla="*/ 1625616 w 3619883"/>
              <a:gd name="connsiteY109" fmla="*/ 110893 h 4297250"/>
              <a:gd name="connsiteX110" fmla="*/ 1658964 w 3619883"/>
              <a:gd name="connsiteY110" fmla="*/ 106547 h 4297250"/>
              <a:gd name="connsiteX111" fmla="*/ 1746598 w 3619883"/>
              <a:gd name="connsiteY111" fmla="*/ 122460 h 4297250"/>
              <a:gd name="connsiteX112" fmla="*/ 1811913 w 3619883"/>
              <a:gd name="connsiteY112" fmla="*/ 143234 h 4297250"/>
              <a:gd name="connsiteX113" fmla="*/ 1856557 w 3619883"/>
              <a:gd name="connsiteY113" fmla="*/ 133511 h 4297250"/>
              <a:gd name="connsiteX114" fmla="*/ 2066003 w 3619883"/>
              <a:gd name="connsiteY114" fmla="*/ 143313 h 4297250"/>
              <a:gd name="connsiteX115" fmla="*/ 2177615 w 3619883"/>
              <a:gd name="connsiteY115" fmla="*/ 119007 h 4297250"/>
              <a:gd name="connsiteX116" fmla="*/ 2255883 w 3619883"/>
              <a:gd name="connsiteY116" fmla="*/ 99047 h 4297250"/>
              <a:gd name="connsiteX117" fmla="*/ 2344622 w 3619883"/>
              <a:gd name="connsiteY117" fmla="*/ 91388 h 4297250"/>
              <a:gd name="connsiteX118" fmla="*/ 2455682 w 3619883"/>
              <a:gd name="connsiteY118" fmla="*/ 78869 h 4297250"/>
              <a:gd name="connsiteX119" fmla="*/ 2632609 w 3619883"/>
              <a:gd name="connsiteY119" fmla="*/ 75338 h 4297250"/>
              <a:gd name="connsiteX120" fmla="*/ 2742291 w 3619883"/>
              <a:gd name="connsiteY120" fmla="*/ 92282 h 4297250"/>
              <a:gd name="connsiteX121" fmla="*/ 2851974 w 3619883"/>
              <a:gd name="connsiteY121" fmla="*/ 109227 h 4297250"/>
              <a:gd name="connsiteX122" fmla="*/ 2907643 w 3619883"/>
              <a:gd name="connsiteY122" fmla="*/ 100020 h 4297250"/>
              <a:gd name="connsiteX123" fmla="*/ 2944022 w 3619883"/>
              <a:gd name="connsiteY123" fmla="*/ 30853 h 4297250"/>
              <a:gd name="connsiteX124" fmla="*/ 3022289 w 3619883"/>
              <a:gd name="connsiteY124" fmla="*/ 10893 h 4297250"/>
              <a:gd name="connsiteX125" fmla="*/ 3054807 w 3619883"/>
              <a:gd name="connsiteY125" fmla="*/ 24226 h 4297250"/>
              <a:gd name="connsiteX126" fmla="*/ 3141892 w 3619883"/>
              <a:gd name="connsiteY126" fmla="*/ 51925 h 4297250"/>
              <a:gd name="connsiteX127" fmla="*/ 3185711 w 3619883"/>
              <a:gd name="connsiteY127" fmla="*/ 59881 h 4297250"/>
              <a:gd name="connsiteX128" fmla="*/ 3219056 w 3619883"/>
              <a:gd name="connsiteY128" fmla="*/ 55536 h 4297250"/>
              <a:gd name="connsiteX129" fmla="*/ 3263425 w 3619883"/>
              <a:gd name="connsiteY129" fmla="*/ 51706 h 4297250"/>
              <a:gd name="connsiteX130" fmla="*/ 3296219 w 3619883"/>
              <a:gd name="connsiteY130" fmla="*/ 59147 h 4297250"/>
              <a:gd name="connsiteX131" fmla="*/ 3319094 w 3619883"/>
              <a:gd name="connsiteY131" fmla="*/ 42500 h 4297250"/>
              <a:gd name="connsiteX132" fmla="*/ 3420511 w 3619883"/>
              <a:gd name="connsiteY132" fmla="*/ 0 h 4297250"/>
              <a:gd name="connsiteX133" fmla="*/ 3453305 w 3619883"/>
              <a:gd name="connsiteY133" fmla="*/ 7440 h 4297250"/>
              <a:gd name="connsiteX134" fmla="*/ 3496571 w 3619883"/>
              <a:gd name="connsiteY134" fmla="*/ 27182 h 4297250"/>
              <a:gd name="connsiteX135" fmla="*/ 3602117 w 3619883"/>
              <a:gd name="connsiteY135" fmla="*/ 132521 h 4297250"/>
              <a:gd name="connsiteX136" fmla="*/ 3619883 w 3619883"/>
              <a:gd name="connsiteY136" fmla="*/ 140049 h 4297250"/>
              <a:gd name="connsiteX137" fmla="*/ 3619883 w 3619883"/>
              <a:gd name="connsiteY13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3014011 w 3619883"/>
              <a:gd name="connsiteY7" fmla="*/ 4275461 h 4297250"/>
              <a:gd name="connsiteX8" fmla="*/ 2761042 w 3619883"/>
              <a:gd name="connsiteY8" fmla="*/ 4275461 h 4297250"/>
              <a:gd name="connsiteX9" fmla="*/ 2761042 w 3619883"/>
              <a:gd name="connsiteY9" fmla="*/ 4128157 h 4297250"/>
              <a:gd name="connsiteX10" fmla="*/ 2826768 w 3619883"/>
              <a:gd name="connsiteY10" fmla="*/ 4128157 h 4297250"/>
              <a:gd name="connsiteX11" fmla="*/ 2826768 w 3619883"/>
              <a:gd name="connsiteY11" fmla="*/ 3951392 h 4297250"/>
              <a:gd name="connsiteX12" fmla="*/ 2648983 w 3619883"/>
              <a:gd name="connsiteY12" fmla="*/ 3951392 h 4297250"/>
              <a:gd name="connsiteX13" fmla="*/ 2648983 w 3619883"/>
              <a:gd name="connsiteY13" fmla="*/ 4128157 h 4297250"/>
              <a:gd name="connsiteX14" fmla="*/ 2690646 w 3619883"/>
              <a:gd name="connsiteY14" fmla="*/ 4128157 h 4297250"/>
              <a:gd name="connsiteX15" fmla="*/ 2690646 w 3619883"/>
              <a:gd name="connsiteY15" fmla="*/ 4275461 h 4297250"/>
              <a:gd name="connsiteX16" fmla="*/ 2511710 w 3619883"/>
              <a:gd name="connsiteY16" fmla="*/ 4275461 h 4297250"/>
              <a:gd name="connsiteX17" fmla="*/ 2454288 w 3619883"/>
              <a:gd name="connsiteY17" fmla="*/ 4128157 h 4297250"/>
              <a:gd name="connsiteX18" fmla="*/ 2515810 w 3619883"/>
              <a:gd name="connsiteY18" fmla="*/ 4128157 h 4297250"/>
              <a:gd name="connsiteX19" fmla="*/ 2515810 w 3619883"/>
              <a:gd name="connsiteY19" fmla="*/ 3951392 h 4297250"/>
              <a:gd name="connsiteX20" fmla="*/ 2338025 w 3619883"/>
              <a:gd name="connsiteY20" fmla="*/ 3951392 h 4297250"/>
              <a:gd name="connsiteX21" fmla="*/ 2338025 w 3619883"/>
              <a:gd name="connsiteY21" fmla="*/ 4128157 h 4297250"/>
              <a:gd name="connsiteX22" fmla="*/ 2395120 w 3619883"/>
              <a:gd name="connsiteY22" fmla="*/ 4128157 h 4297250"/>
              <a:gd name="connsiteX23" fmla="*/ 2337697 w 3619883"/>
              <a:gd name="connsiteY23" fmla="*/ 4275461 h 4297250"/>
              <a:gd name="connsiteX24" fmla="*/ 2150155 w 3619883"/>
              <a:gd name="connsiteY24" fmla="*/ 4275461 h 4297250"/>
              <a:gd name="connsiteX25" fmla="*/ 2150155 w 3619883"/>
              <a:gd name="connsiteY25" fmla="*/ 4128157 h 4297250"/>
              <a:gd name="connsiteX26" fmla="*/ 2204852 w 3619883"/>
              <a:gd name="connsiteY26" fmla="*/ 4128157 h 4297250"/>
              <a:gd name="connsiteX27" fmla="*/ 2204852 w 3619883"/>
              <a:gd name="connsiteY27" fmla="*/ 3951392 h 4297250"/>
              <a:gd name="connsiteX28" fmla="*/ 2027068 w 3619883"/>
              <a:gd name="connsiteY28" fmla="*/ 3951392 h 4297250"/>
              <a:gd name="connsiteX29" fmla="*/ 2027068 w 3619883"/>
              <a:gd name="connsiteY29" fmla="*/ 4128157 h 4297250"/>
              <a:gd name="connsiteX30" fmla="*/ 2079759 w 3619883"/>
              <a:gd name="connsiteY30" fmla="*/ 4128157 h 4297250"/>
              <a:gd name="connsiteX31" fmla="*/ 2079759 w 3619883"/>
              <a:gd name="connsiteY31" fmla="*/ 4275461 h 4297250"/>
              <a:gd name="connsiteX32" fmla="*/ 1824703 w 3619883"/>
              <a:gd name="connsiteY32" fmla="*/ 4275461 h 4297250"/>
              <a:gd name="connsiteX33" fmla="*/ 1834468 w 3619883"/>
              <a:gd name="connsiteY33" fmla="*/ 4128157 h 4297250"/>
              <a:gd name="connsiteX34" fmla="*/ 1893894 w 3619883"/>
              <a:gd name="connsiteY34" fmla="*/ 4128157 h 4297250"/>
              <a:gd name="connsiteX35" fmla="*/ 1893894 w 3619883"/>
              <a:gd name="connsiteY35" fmla="*/ 3951392 h 4297250"/>
              <a:gd name="connsiteX36" fmla="*/ 1716110 w 3619883"/>
              <a:gd name="connsiteY36" fmla="*/ 3951392 h 4297250"/>
              <a:gd name="connsiteX37" fmla="*/ 1716110 w 3619883"/>
              <a:gd name="connsiteY37" fmla="*/ 4006431 h 4297250"/>
              <a:gd name="connsiteX38" fmla="*/ 1703447 w 3619883"/>
              <a:gd name="connsiteY38" fmla="*/ 4007960 h 4297250"/>
              <a:gd name="connsiteX39" fmla="*/ 1716110 w 3619883"/>
              <a:gd name="connsiteY39" fmla="*/ 4044284 h 4297250"/>
              <a:gd name="connsiteX40" fmla="*/ 1716110 w 3619883"/>
              <a:gd name="connsiteY40" fmla="*/ 4128157 h 4297250"/>
              <a:gd name="connsiteX41" fmla="*/ 1745346 w 3619883"/>
              <a:gd name="connsiteY41" fmla="*/ 4128157 h 4297250"/>
              <a:gd name="connsiteX42" fmla="*/ 1796694 w 3619883"/>
              <a:gd name="connsiteY42" fmla="*/ 4275461 h 4297250"/>
              <a:gd name="connsiteX43" fmla="*/ 1558844 w 3619883"/>
              <a:gd name="connsiteY43" fmla="*/ 4275461 h 4297250"/>
              <a:gd name="connsiteX44" fmla="*/ 1517252 w 3619883"/>
              <a:gd name="connsiteY44" fmla="*/ 4128157 h 4297250"/>
              <a:gd name="connsiteX45" fmla="*/ 1582936 w 3619883"/>
              <a:gd name="connsiteY45" fmla="*/ 4128157 h 4297250"/>
              <a:gd name="connsiteX46" fmla="*/ 1582936 w 3619883"/>
              <a:gd name="connsiteY46" fmla="*/ 3951392 h 4297250"/>
              <a:gd name="connsiteX47" fmla="*/ 1405151 w 3619883"/>
              <a:gd name="connsiteY47" fmla="*/ 3951392 h 4297250"/>
              <a:gd name="connsiteX48" fmla="*/ 1405151 w 3619883"/>
              <a:gd name="connsiteY48" fmla="*/ 4128157 h 4297250"/>
              <a:gd name="connsiteX49" fmla="*/ 1468988 w 3619883"/>
              <a:gd name="connsiteY49" fmla="*/ 4128157 h 4297250"/>
              <a:gd name="connsiteX50" fmla="*/ 1427396 w 3619883"/>
              <a:gd name="connsiteY50" fmla="*/ 4275461 h 4297250"/>
              <a:gd name="connsiteX51" fmla="*/ 1210751 w 3619883"/>
              <a:gd name="connsiteY51" fmla="*/ 4275461 h 4297250"/>
              <a:gd name="connsiteX52" fmla="*/ 1210751 w 3619883"/>
              <a:gd name="connsiteY52" fmla="*/ 4128157 h 4297250"/>
              <a:gd name="connsiteX53" fmla="*/ 1271978 w 3619883"/>
              <a:gd name="connsiteY53" fmla="*/ 4128157 h 4297250"/>
              <a:gd name="connsiteX54" fmla="*/ 1271978 w 3619883"/>
              <a:gd name="connsiteY54" fmla="*/ 3951392 h 4297250"/>
              <a:gd name="connsiteX55" fmla="*/ 1094193 w 3619883"/>
              <a:gd name="connsiteY55" fmla="*/ 3951392 h 4297250"/>
              <a:gd name="connsiteX56" fmla="*/ 1094193 w 3619883"/>
              <a:gd name="connsiteY56" fmla="*/ 4128157 h 4297250"/>
              <a:gd name="connsiteX57" fmla="*/ 1140354 w 3619883"/>
              <a:gd name="connsiteY57" fmla="*/ 4128157 h 4297250"/>
              <a:gd name="connsiteX58" fmla="*/ 1140354 w 3619883"/>
              <a:gd name="connsiteY58" fmla="*/ 4275461 h 4297250"/>
              <a:gd name="connsiteX59" fmla="*/ 953807 w 3619883"/>
              <a:gd name="connsiteY59" fmla="*/ 4275461 h 4297250"/>
              <a:gd name="connsiteX60" fmla="*/ 912215 w 3619883"/>
              <a:gd name="connsiteY60" fmla="*/ 4128157 h 4297250"/>
              <a:gd name="connsiteX61" fmla="*/ 961020 w 3619883"/>
              <a:gd name="connsiteY61" fmla="*/ 4128157 h 4297250"/>
              <a:gd name="connsiteX62" fmla="*/ 961020 w 3619883"/>
              <a:gd name="connsiteY62" fmla="*/ 3951392 h 4297250"/>
              <a:gd name="connsiteX63" fmla="*/ 783235 w 3619883"/>
              <a:gd name="connsiteY63" fmla="*/ 3951392 h 4297250"/>
              <a:gd name="connsiteX64" fmla="*/ 783235 w 3619883"/>
              <a:gd name="connsiteY64" fmla="*/ 4128157 h 4297250"/>
              <a:gd name="connsiteX65" fmla="*/ 871024 w 3619883"/>
              <a:gd name="connsiteY65" fmla="*/ 4128157 h 4297250"/>
              <a:gd name="connsiteX66" fmla="*/ 829432 w 3619883"/>
              <a:gd name="connsiteY66" fmla="*/ 4275461 h 4297250"/>
              <a:gd name="connsiteX67" fmla="*/ 611484 w 3619883"/>
              <a:gd name="connsiteY67" fmla="*/ 4275461 h 4297250"/>
              <a:gd name="connsiteX68" fmla="*/ 621247 w 3619883"/>
              <a:gd name="connsiteY68" fmla="*/ 4128157 h 4297250"/>
              <a:gd name="connsiteX69" fmla="*/ 650062 w 3619883"/>
              <a:gd name="connsiteY69" fmla="*/ 4128157 h 4297250"/>
              <a:gd name="connsiteX70" fmla="*/ 650062 w 3619883"/>
              <a:gd name="connsiteY70" fmla="*/ 3951392 h 4297250"/>
              <a:gd name="connsiteX71" fmla="*/ 472277 w 3619883"/>
              <a:gd name="connsiteY71" fmla="*/ 3951392 h 4297250"/>
              <a:gd name="connsiteX72" fmla="*/ 472277 w 3619883"/>
              <a:gd name="connsiteY72" fmla="*/ 4128157 h 4297250"/>
              <a:gd name="connsiteX73" fmla="*/ 522650 w 3619883"/>
              <a:gd name="connsiteY73" fmla="*/ 4128157 h 4297250"/>
              <a:gd name="connsiteX74" fmla="*/ 573998 w 3619883"/>
              <a:gd name="connsiteY74" fmla="*/ 4275461 h 4297250"/>
              <a:gd name="connsiteX75" fmla="*/ 336164 w 3619883"/>
              <a:gd name="connsiteY75" fmla="*/ 4275461 h 4297250"/>
              <a:gd name="connsiteX76" fmla="*/ 294572 w 3619883"/>
              <a:gd name="connsiteY76" fmla="*/ 4128157 h 4297250"/>
              <a:gd name="connsiteX77" fmla="*/ 339106 w 3619883"/>
              <a:gd name="connsiteY77" fmla="*/ 4128157 h 4297250"/>
              <a:gd name="connsiteX78" fmla="*/ 339106 w 3619883"/>
              <a:gd name="connsiteY78" fmla="*/ 3951392 h 4297250"/>
              <a:gd name="connsiteX79" fmla="*/ 161321 w 3619883"/>
              <a:gd name="connsiteY79" fmla="*/ 3951392 h 4297250"/>
              <a:gd name="connsiteX80" fmla="*/ 161321 w 3619883"/>
              <a:gd name="connsiteY80" fmla="*/ 4128157 h 4297250"/>
              <a:gd name="connsiteX81" fmla="*/ 230914 w 3619883"/>
              <a:gd name="connsiteY81" fmla="*/ 4128157 h 4297250"/>
              <a:gd name="connsiteX82" fmla="*/ 189322 w 3619883"/>
              <a:gd name="connsiteY82" fmla="*/ 4275461 h 4297250"/>
              <a:gd name="connsiteX83" fmla="*/ 0 w 3619883"/>
              <a:gd name="connsiteY83" fmla="*/ 4275461 h 4297250"/>
              <a:gd name="connsiteX84" fmla="*/ 0 w 3619883"/>
              <a:gd name="connsiteY84" fmla="*/ 42229 h 4297250"/>
              <a:gd name="connsiteX85" fmla="*/ 42464 w 3619883"/>
              <a:gd name="connsiteY85" fmla="*/ 40518 h 4297250"/>
              <a:gd name="connsiteX86" fmla="*/ 137733 w 3619883"/>
              <a:gd name="connsiteY86" fmla="*/ 35355 h 4297250"/>
              <a:gd name="connsiteX87" fmla="*/ 270565 w 3619883"/>
              <a:gd name="connsiteY87" fmla="*/ 29759 h 4297250"/>
              <a:gd name="connsiteX88" fmla="*/ 479734 w 3619883"/>
              <a:gd name="connsiteY88" fmla="*/ 45455 h 4297250"/>
              <a:gd name="connsiteX89" fmla="*/ 524103 w 3619883"/>
              <a:gd name="connsiteY89" fmla="*/ 41625 h 4297250"/>
              <a:gd name="connsiteX90" fmla="*/ 624416 w 3619883"/>
              <a:gd name="connsiteY90" fmla="*/ 22696 h 4297250"/>
              <a:gd name="connsiteX91" fmla="*/ 657762 w 3619883"/>
              <a:gd name="connsiteY91" fmla="*/ 18351 h 4297250"/>
              <a:gd name="connsiteX92" fmla="*/ 690557 w 3619883"/>
              <a:gd name="connsiteY92" fmla="*/ 25792 h 4297250"/>
              <a:gd name="connsiteX93" fmla="*/ 745123 w 3619883"/>
              <a:gd name="connsiteY93" fmla="*/ 40157 h 4297250"/>
              <a:gd name="connsiteX94" fmla="*/ 789493 w 3619883"/>
              <a:gd name="connsiteY94" fmla="*/ 36327 h 4297250"/>
              <a:gd name="connsiteX95" fmla="*/ 854255 w 3619883"/>
              <a:gd name="connsiteY95" fmla="*/ 68887 h 4297250"/>
              <a:gd name="connsiteX96" fmla="*/ 897520 w 3619883"/>
              <a:gd name="connsiteY96" fmla="*/ 88629 h 4297250"/>
              <a:gd name="connsiteX97" fmla="*/ 940510 w 3619883"/>
              <a:gd name="connsiteY97" fmla="*/ 114265 h 4297250"/>
              <a:gd name="connsiteX98" fmla="*/ 1082712 w 3619883"/>
              <a:gd name="connsiteY98" fmla="*/ 144543 h 4297250"/>
              <a:gd name="connsiteX99" fmla="*/ 1205348 w 3619883"/>
              <a:gd name="connsiteY99" fmla="*/ 120753 h 4297250"/>
              <a:gd name="connsiteX100" fmla="*/ 1271764 w 3619883"/>
              <a:gd name="connsiteY100" fmla="*/ 117956 h 4297250"/>
              <a:gd name="connsiteX101" fmla="*/ 1315583 w 3619883"/>
              <a:gd name="connsiteY101" fmla="*/ 125912 h 4297250"/>
              <a:gd name="connsiteX102" fmla="*/ 1359125 w 3619883"/>
              <a:gd name="connsiteY102" fmla="*/ 139761 h 4297250"/>
              <a:gd name="connsiteX103" fmla="*/ 1391919 w 3619883"/>
              <a:gd name="connsiteY103" fmla="*/ 147202 h 4297250"/>
              <a:gd name="connsiteX104" fmla="*/ 1436563 w 3619883"/>
              <a:gd name="connsiteY104" fmla="*/ 137480 h 4297250"/>
              <a:gd name="connsiteX105" fmla="*/ 1471566 w 3619883"/>
              <a:gd name="connsiteY105" fmla="*/ 97777 h 4297250"/>
              <a:gd name="connsiteX106" fmla="*/ 1505739 w 3619883"/>
              <a:gd name="connsiteY106" fmla="*/ 75753 h 4297250"/>
              <a:gd name="connsiteX107" fmla="*/ 1590891 w 3619883"/>
              <a:gd name="connsiteY107" fmla="*/ 144702 h 4297250"/>
              <a:gd name="connsiteX108" fmla="*/ 1625616 w 3619883"/>
              <a:gd name="connsiteY108" fmla="*/ 110893 h 4297250"/>
              <a:gd name="connsiteX109" fmla="*/ 1658964 w 3619883"/>
              <a:gd name="connsiteY109" fmla="*/ 106547 h 4297250"/>
              <a:gd name="connsiteX110" fmla="*/ 1746598 w 3619883"/>
              <a:gd name="connsiteY110" fmla="*/ 122460 h 4297250"/>
              <a:gd name="connsiteX111" fmla="*/ 1811913 w 3619883"/>
              <a:gd name="connsiteY111" fmla="*/ 143234 h 4297250"/>
              <a:gd name="connsiteX112" fmla="*/ 1856557 w 3619883"/>
              <a:gd name="connsiteY112" fmla="*/ 133511 h 4297250"/>
              <a:gd name="connsiteX113" fmla="*/ 2066003 w 3619883"/>
              <a:gd name="connsiteY113" fmla="*/ 143313 h 4297250"/>
              <a:gd name="connsiteX114" fmla="*/ 2177615 w 3619883"/>
              <a:gd name="connsiteY114" fmla="*/ 119007 h 4297250"/>
              <a:gd name="connsiteX115" fmla="*/ 2255883 w 3619883"/>
              <a:gd name="connsiteY115" fmla="*/ 99047 h 4297250"/>
              <a:gd name="connsiteX116" fmla="*/ 2344622 w 3619883"/>
              <a:gd name="connsiteY116" fmla="*/ 91388 h 4297250"/>
              <a:gd name="connsiteX117" fmla="*/ 2455682 w 3619883"/>
              <a:gd name="connsiteY117" fmla="*/ 78869 h 4297250"/>
              <a:gd name="connsiteX118" fmla="*/ 2632609 w 3619883"/>
              <a:gd name="connsiteY118" fmla="*/ 75338 h 4297250"/>
              <a:gd name="connsiteX119" fmla="*/ 2742291 w 3619883"/>
              <a:gd name="connsiteY119" fmla="*/ 92282 h 4297250"/>
              <a:gd name="connsiteX120" fmla="*/ 2851974 w 3619883"/>
              <a:gd name="connsiteY120" fmla="*/ 109227 h 4297250"/>
              <a:gd name="connsiteX121" fmla="*/ 2907643 w 3619883"/>
              <a:gd name="connsiteY121" fmla="*/ 100020 h 4297250"/>
              <a:gd name="connsiteX122" fmla="*/ 2944022 w 3619883"/>
              <a:gd name="connsiteY122" fmla="*/ 30853 h 4297250"/>
              <a:gd name="connsiteX123" fmla="*/ 3022289 w 3619883"/>
              <a:gd name="connsiteY123" fmla="*/ 10893 h 4297250"/>
              <a:gd name="connsiteX124" fmla="*/ 3054807 w 3619883"/>
              <a:gd name="connsiteY124" fmla="*/ 24226 h 4297250"/>
              <a:gd name="connsiteX125" fmla="*/ 3141892 w 3619883"/>
              <a:gd name="connsiteY125" fmla="*/ 51925 h 4297250"/>
              <a:gd name="connsiteX126" fmla="*/ 3185711 w 3619883"/>
              <a:gd name="connsiteY126" fmla="*/ 59881 h 4297250"/>
              <a:gd name="connsiteX127" fmla="*/ 3219056 w 3619883"/>
              <a:gd name="connsiteY127" fmla="*/ 55536 h 4297250"/>
              <a:gd name="connsiteX128" fmla="*/ 3263425 w 3619883"/>
              <a:gd name="connsiteY128" fmla="*/ 51706 h 4297250"/>
              <a:gd name="connsiteX129" fmla="*/ 3296219 w 3619883"/>
              <a:gd name="connsiteY129" fmla="*/ 59147 h 4297250"/>
              <a:gd name="connsiteX130" fmla="*/ 3319094 w 3619883"/>
              <a:gd name="connsiteY130" fmla="*/ 42500 h 4297250"/>
              <a:gd name="connsiteX131" fmla="*/ 3420511 w 3619883"/>
              <a:gd name="connsiteY131" fmla="*/ 0 h 4297250"/>
              <a:gd name="connsiteX132" fmla="*/ 3453305 w 3619883"/>
              <a:gd name="connsiteY132" fmla="*/ 7440 h 4297250"/>
              <a:gd name="connsiteX133" fmla="*/ 3496571 w 3619883"/>
              <a:gd name="connsiteY133" fmla="*/ 27182 h 4297250"/>
              <a:gd name="connsiteX134" fmla="*/ 3602117 w 3619883"/>
              <a:gd name="connsiteY134" fmla="*/ 132521 h 4297250"/>
              <a:gd name="connsiteX135" fmla="*/ 3619883 w 3619883"/>
              <a:gd name="connsiteY135" fmla="*/ 140049 h 4297250"/>
              <a:gd name="connsiteX136" fmla="*/ 3619883 w 3619883"/>
              <a:gd name="connsiteY13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137725 w 3619883"/>
              <a:gd name="connsiteY5" fmla="*/ 4128157 h 4297250"/>
              <a:gd name="connsiteX6" fmla="*/ 3014011 w 3619883"/>
              <a:gd name="connsiteY6" fmla="*/ 4275461 h 4297250"/>
              <a:gd name="connsiteX7" fmla="*/ 2761042 w 3619883"/>
              <a:gd name="connsiteY7" fmla="*/ 4275461 h 4297250"/>
              <a:gd name="connsiteX8" fmla="*/ 2761042 w 3619883"/>
              <a:gd name="connsiteY8" fmla="*/ 4128157 h 4297250"/>
              <a:gd name="connsiteX9" fmla="*/ 2826768 w 3619883"/>
              <a:gd name="connsiteY9" fmla="*/ 4128157 h 4297250"/>
              <a:gd name="connsiteX10" fmla="*/ 2826768 w 3619883"/>
              <a:gd name="connsiteY10" fmla="*/ 3951392 h 4297250"/>
              <a:gd name="connsiteX11" fmla="*/ 2648983 w 3619883"/>
              <a:gd name="connsiteY11" fmla="*/ 3951392 h 4297250"/>
              <a:gd name="connsiteX12" fmla="*/ 2648983 w 3619883"/>
              <a:gd name="connsiteY12" fmla="*/ 4128157 h 4297250"/>
              <a:gd name="connsiteX13" fmla="*/ 2690646 w 3619883"/>
              <a:gd name="connsiteY13" fmla="*/ 4128157 h 4297250"/>
              <a:gd name="connsiteX14" fmla="*/ 2690646 w 3619883"/>
              <a:gd name="connsiteY14" fmla="*/ 4275461 h 4297250"/>
              <a:gd name="connsiteX15" fmla="*/ 2511710 w 3619883"/>
              <a:gd name="connsiteY15" fmla="*/ 4275461 h 4297250"/>
              <a:gd name="connsiteX16" fmla="*/ 2454288 w 3619883"/>
              <a:gd name="connsiteY16" fmla="*/ 4128157 h 4297250"/>
              <a:gd name="connsiteX17" fmla="*/ 2515810 w 3619883"/>
              <a:gd name="connsiteY17" fmla="*/ 4128157 h 4297250"/>
              <a:gd name="connsiteX18" fmla="*/ 2515810 w 3619883"/>
              <a:gd name="connsiteY18" fmla="*/ 3951392 h 4297250"/>
              <a:gd name="connsiteX19" fmla="*/ 2338025 w 3619883"/>
              <a:gd name="connsiteY19" fmla="*/ 3951392 h 4297250"/>
              <a:gd name="connsiteX20" fmla="*/ 2338025 w 3619883"/>
              <a:gd name="connsiteY20" fmla="*/ 4128157 h 4297250"/>
              <a:gd name="connsiteX21" fmla="*/ 2395120 w 3619883"/>
              <a:gd name="connsiteY21" fmla="*/ 4128157 h 4297250"/>
              <a:gd name="connsiteX22" fmla="*/ 2337697 w 3619883"/>
              <a:gd name="connsiteY22" fmla="*/ 4275461 h 4297250"/>
              <a:gd name="connsiteX23" fmla="*/ 2150155 w 3619883"/>
              <a:gd name="connsiteY23" fmla="*/ 4275461 h 4297250"/>
              <a:gd name="connsiteX24" fmla="*/ 2150155 w 3619883"/>
              <a:gd name="connsiteY24" fmla="*/ 4128157 h 4297250"/>
              <a:gd name="connsiteX25" fmla="*/ 2204852 w 3619883"/>
              <a:gd name="connsiteY25" fmla="*/ 4128157 h 4297250"/>
              <a:gd name="connsiteX26" fmla="*/ 2204852 w 3619883"/>
              <a:gd name="connsiteY26" fmla="*/ 3951392 h 4297250"/>
              <a:gd name="connsiteX27" fmla="*/ 2027068 w 3619883"/>
              <a:gd name="connsiteY27" fmla="*/ 3951392 h 4297250"/>
              <a:gd name="connsiteX28" fmla="*/ 2027068 w 3619883"/>
              <a:gd name="connsiteY28" fmla="*/ 4128157 h 4297250"/>
              <a:gd name="connsiteX29" fmla="*/ 2079759 w 3619883"/>
              <a:gd name="connsiteY29" fmla="*/ 4128157 h 4297250"/>
              <a:gd name="connsiteX30" fmla="*/ 2079759 w 3619883"/>
              <a:gd name="connsiteY30" fmla="*/ 4275461 h 4297250"/>
              <a:gd name="connsiteX31" fmla="*/ 1824703 w 3619883"/>
              <a:gd name="connsiteY31" fmla="*/ 4275461 h 4297250"/>
              <a:gd name="connsiteX32" fmla="*/ 1834468 w 3619883"/>
              <a:gd name="connsiteY32" fmla="*/ 4128157 h 4297250"/>
              <a:gd name="connsiteX33" fmla="*/ 1893894 w 3619883"/>
              <a:gd name="connsiteY33" fmla="*/ 4128157 h 4297250"/>
              <a:gd name="connsiteX34" fmla="*/ 1893894 w 3619883"/>
              <a:gd name="connsiteY34" fmla="*/ 3951392 h 4297250"/>
              <a:gd name="connsiteX35" fmla="*/ 1716110 w 3619883"/>
              <a:gd name="connsiteY35" fmla="*/ 3951392 h 4297250"/>
              <a:gd name="connsiteX36" fmla="*/ 1716110 w 3619883"/>
              <a:gd name="connsiteY36" fmla="*/ 4006431 h 4297250"/>
              <a:gd name="connsiteX37" fmla="*/ 1703447 w 3619883"/>
              <a:gd name="connsiteY37" fmla="*/ 4007960 h 4297250"/>
              <a:gd name="connsiteX38" fmla="*/ 1716110 w 3619883"/>
              <a:gd name="connsiteY38" fmla="*/ 4044284 h 4297250"/>
              <a:gd name="connsiteX39" fmla="*/ 1716110 w 3619883"/>
              <a:gd name="connsiteY39" fmla="*/ 4128157 h 4297250"/>
              <a:gd name="connsiteX40" fmla="*/ 1745346 w 3619883"/>
              <a:gd name="connsiteY40" fmla="*/ 4128157 h 4297250"/>
              <a:gd name="connsiteX41" fmla="*/ 1796694 w 3619883"/>
              <a:gd name="connsiteY41" fmla="*/ 4275461 h 4297250"/>
              <a:gd name="connsiteX42" fmla="*/ 1558844 w 3619883"/>
              <a:gd name="connsiteY42" fmla="*/ 4275461 h 4297250"/>
              <a:gd name="connsiteX43" fmla="*/ 1517252 w 3619883"/>
              <a:gd name="connsiteY43" fmla="*/ 4128157 h 4297250"/>
              <a:gd name="connsiteX44" fmla="*/ 1582936 w 3619883"/>
              <a:gd name="connsiteY44" fmla="*/ 4128157 h 4297250"/>
              <a:gd name="connsiteX45" fmla="*/ 1582936 w 3619883"/>
              <a:gd name="connsiteY45" fmla="*/ 3951392 h 4297250"/>
              <a:gd name="connsiteX46" fmla="*/ 1405151 w 3619883"/>
              <a:gd name="connsiteY46" fmla="*/ 3951392 h 4297250"/>
              <a:gd name="connsiteX47" fmla="*/ 1405151 w 3619883"/>
              <a:gd name="connsiteY47" fmla="*/ 4128157 h 4297250"/>
              <a:gd name="connsiteX48" fmla="*/ 1468988 w 3619883"/>
              <a:gd name="connsiteY48" fmla="*/ 4128157 h 4297250"/>
              <a:gd name="connsiteX49" fmla="*/ 1427396 w 3619883"/>
              <a:gd name="connsiteY49" fmla="*/ 4275461 h 4297250"/>
              <a:gd name="connsiteX50" fmla="*/ 1210751 w 3619883"/>
              <a:gd name="connsiteY50" fmla="*/ 4275461 h 4297250"/>
              <a:gd name="connsiteX51" fmla="*/ 1210751 w 3619883"/>
              <a:gd name="connsiteY51" fmla="*/ 4128157 h 4297250"/>
              <a:gd name="connsiteX52" fmla="*/ 1271978 w 3619883"/>
              <a:gd name="connsiteY52" fmla="*/ 4128157 h 4297250"/>
              <a:gd name="connsiteX53" fmla="*/ 1271978 w 3619883"/>
              <a:gd name="connsiteY53" fmla="*/ 3951392 h 4297250"/>
              <a:gd name="connsiteX54" fmla="*/ 1094193 w 3619883"/>
              <a:gd name="connsiteY54" fmla="*/ 3951392 h 4297250"/>
              <a:gd name="connsiteX55" fmla="*/ 1094193 w 3619883"/>
              <a:gd name="connsiteY55" fmla="*/ 4128157 h 4297250"/>
              <a:gd name="connsiteX56" fmla="*/ 1140354 w 3619883"/>
              <a:gd name="connsiteY56" fmla="*/ 4128157 h 4297250"/>
              <a:gd name="connsiteX57" fmla="*/ 1140354 w 3619883"/>
              <a:gd name="connsiteY57" fmla="*/ 4275461 h 4297250"/>
              <a:gd name="connsiteX58" fmla="*/ 953807 w 3619883"/>
              <a:gd name="connsiteY58" fmla="*/ 4275461 h 4297250"/>
              <a:gd name="connsiteX59" fmla="*/ 912215 w 3619883"/>
              <a:gd name="connsiteY59" fmla="*/ 4128157 h 4297250"/>
              <a:gd name="connsiteX60" fmla="*/ 961020 w 3619883"/>
              <a:gd name="connsiteY60" fmla="*/ 4128157 h 4297250"/>
              <a:gd name="connsiteX61" fmla="*/ 961020 w 3619883"/>
              <a:gd name="connsiteY61" fmla="*/ 3951392 h 4297250"/>
              <a:gd name="connsiteX62" fmla="*/ 783235 w 3619883"/>
              <a:gd name="connsiteY62" fmla="*/ 3951392 h 4297250"/>
              <a:gd name="connsiteX63" fmla="*/ 783235 w 3619883"/>
              <a:gd name="connsiteY63" fmla="*/ 4128157 h 4297250"/>
              <a:gd name="connsiteX64" fmla="*/ 871024 w 3619883"/>
              <a:gd name="connsiteY64" fmla="*/ 4128157 h 4297250"/>
              <a:gd name="connsiteX65" fmla="*/ 829432 w 3619883"/>
              <a:gd name="connsiteY65" fmla="*/ 4275461 h 4297250"/>
              <a:gd name="connsiteX66" fmla="*/ 611484 w 3619883"/>
              <a:gd name="connsiteY66" fmla="*/ 4275461 h 4297250"/>
              <a:gd name="connsiteX67" fmla="*/ 621247 w 3619883"/>
              <a:gd name="connsiteY67" fmla="*/ 4128157 h 4297250"/>
              <a:gd name="connsiteX68" fmla="*/ 650062 w 3619883"/>
              <a:gd name="connsiteY68" fmla="*/ 4128157 h 4297250"/>
              <a:gd name="connsiteX69" fmla="*/ 650062 w 3619883"/>
              <a:gd name="connsiteY69" fmla="*/ 3951392 h 4297250"/>
              <a:gd name="connsiteX70" fmla="*/ 472277 w 3619883"/>
              <a:gd name="connsiteY70" fmla="*/ 3951392 h 4297250"/>
              <a:gd name="connsiteX71" fmla="*/ 472277 w 3619883"/>
              <a:gd name="connsiteY71" fmla="*/ 4128157 h 4297250"/>
              <a:gd name="connsiteX72" fmla="*/ 522650 w 3619883"/>
              <a:gd name="connsiteY72" fmla="*/ 4128157 h 4297250"/>
              <a:gd name="connsiteX73" fmla="*/ 573998 w 3619883"/>
              <a:gd name="connsiteY73" fmla="*/ 4275461 h 4297250"/>
              <a:gd name="connsiteX74" fmla="*/ 336164 w 3619883"/>
              <a:gd name="connsiteY74" fmla="*/ 4275461 h 4297250"/>
              <a:gd name="connsiteX75" fmla="*/ 294572 w 3619883"/>
              <a:gd name="connsiteY75" fmla="*/ 4128157 h 4297250"/>
              <a:gd name="connsiteX76" fmla="*/ 339106 w 3619883"/>
              <a:gd name="connsiteY76" fmla="*/ 4128157 h 4297250"/>
              <a:gd name="connsiteX77" fmla="*/ 339106 w 3619883"/>
              <a:gd name="connsiteY77" fmla="*/ 3951392 h 4297250"/>
              <a:gd name="connsiteX78" fmla="*/ 161321 w 3619883"/>
              <a:gd name="connsiteY78" fmla="*/ 3951392 h 4297250"/>
              <a:gd name="connsiteX79" fmla="*/ 161321 w 3619883"/>
              <a:gd name="connsiteY79" fmla="*/ 4128157 h 4297250"/>
              <a:gd name="connsiteX80" fmla="*/ 230914 w 3619883"/>
              <a:gd name="connsiteY80" fmla="*/ 4128157 h 4297250"/>
              <a:gd name="connsiteX81" fmla="*/ 189322 w 3619883"/>
              <a:gd name="connsiteY81" fmla="*/ 4275461 h 4297250"/>
              <a:gd name="connsiteX82" fmla="*/ 0 w 3619883"/>
              <a:gd name="connsiteY82" fmla="*/ 4275461 h 4297250"/>
              <a:gd name="connsiteX83" fmla="*/ 0 w 3619883"/>
              <a:gd name="connsiteY83" fmla="*/ 42229 h 4297250"/>
              <a:gd name="connsiteX84" fmla="*/ 42464 w 3619883"/>
              <a:gd name="connsiteY84" fmla="*/ 40518 h 4297250"/>
              <a:gd name="connsiteX85" fmla="*/ 137733 w 3619883"/>
              <a:gd name="connsiteY85" fmla="*/ 35355 h 4297250"/>
              <a:gd name="connsiteX86" fmla="*/ 270565 w 3619883"/>
              <a:gd name="connsiteY86" fmla="*/ 29759 h 4297250"/>
              <a:gd name="connsiteX87" fmla="*/ 479734 w 3619883"/>
              <a:gd name="connsiteY87" fmla="*/ 45455 h 4297250"/>
              <a:gd name="connsiteX88" fmla="*/ 524103 w 3619883"/>
              <a:gd name="connsiteY88" fmla="*/ 41625 h 4297250"/>
              <a:gd name="connsiteX89" fmla="*/ 624416 w 3619883"/>
              <a:gd name="connsiteY89" fmla="*/ 22696 h 4297250"/>
              <a:gd name="connsiteX90" fmla="*/ 657762 w 3619883"/>
              <a:gd name="connsiteY90" fmla="*/ 18351 h 4297250"/>
              <a:gd name="connsiteX91" fmla="*/ 690557 w 3619883"/>
              <a:gd name="connsiteY91" fmla="*/ 25792 h 4297250"/>
              <a:gd name="connsiteX92" fmla="*/ 745123 w 3619883"/>
              <a:gd name="connsiteY92" fmla="*/ 40157 h 4297250"/>
              <a:gd name="connsiteX93" fmla="*/ 789493 w 3619883"/>
              <a:gd name="connsiteY93" fmla="*/ 36327 h 4297250"/>
              <a:gd name="connsiteX94" fmla="*/ 854255 w 3619883"/>
              <a:gd name="connsiteY94" fmla="*/ 68887 h 4297250"/>
              <a:gd name="connsiteX95" fmla="*/ 897520 w 3619883"/>
              <a:gd name="connsiteY95" fmla="*/ 88629 h 4297250"/>
              <a:gd name="connsiteX96" fmla="*/ 940510 w 3619883"/>
              <a:gd name="connsiteY96" fmla="*/ 114265 h 4297250"/>
              <a:gd name="connsiteX97" fmla="*/ 1082712 w 3619883"/>
              <a:gd name="connsiteY97" fmla="*/ 144543 h 4297250"/>
              <a:gd name="connsiteX98" fmla="*/ 1205348 w 3619883"/>
              <a:gd name="connsiteY98" fmla="*/ 120753 h 4297250"/>
              <a:gd name="connsiteX99" fmla="*/ 1271764 w 3619883"/>
              <a:gd name="connsiteY99" fmla="*/ 117956 h 4297250"/>
              <a:gd name="connsiteX100" fmla="*/ 1315583 w 3619883"/>
              <a:gd name="connsiteY100" fmla="*/ 125912 h 4297250"/>
              <a:gd name="connsiteX101" fmla="*/ 1359125 w 3619883"/>
              <a:gd name="connsiteY101" fmla="*/ 139761 h 4297250"/>
              <a:gd name="connsiteX102" fmla="*/ 1391919 w 3619883"/>
              <a:gd name="connsiteY102" fmla="*/ 147202 h 4297250"/>
              <a:gd name="connsiteX103" fmla="*/ 1436563 w 3619883"/>
              <a:gd name="connsiteY103" fmla="*/ 137480 h 4297250"/>
              <a:gd name="connsiteX104" fmla="*/ 1471566 w 3619883"/>
              <a:gd name="connsiteY104" fmla="*/ 97777 h 4297250"/>
              <a:gd name="connsiteX105" fmla="*/ 1505739 w 3619883"/>
              <a:gd name="connsiteY105" fmla="*/ 75753 h 4297250"/>
              <a:gd name="connsiteX106" fmla="*/ 1590891 w 3619883"/>
              <a:gd name="connsiteY106" fmla="*/ 144702 h 4297250"/>
              <a:gd name="connsiteX107" fmla="*/ 1625616 w 3619883"/>
              <a:gd name="connsiteY107" fmla="*/ 110893 h 4297250"/>
              <a:gd name="connsiteX108" fmla="*/ 1658964 w 3619883"/>
              <a:gd name="connsiteY108" fmla="*/ 106547 h 4297250"/>
              <a:gd name="connsiteX109" fmla="*/ 1746598 w 3619883"/>
              <a:gd name="connsiteY109" fmla="*/ 122460 h 4297250"/>
              <a:gd name="connsiteX110" fmla="*/ 1811913 w 3619883"/>
              <a:gd name="connsiteY110" fmla="*/ 143234 h 4297250"/>
              <a:gd name="connsiteX111" fmla="*/ 1856557 w 3619883"/>
              <a:gd name="connsiteY111" fmla="*/ 133511 h 4297250"/>
              <a:gd name="connsiteX112" fmla="*/ 2066003 w 3619883"/>
              <a:gd name="connsiteY112" fmla="*/ 143313 h 4297250"/>
              <a:gd name="connsiteX113" fmla="*/ 2177615 w 3619883"/>
              <a:gd name="connsiteY113" fmla="*/ 119007 h 4297250"/>
              <a:gd name="connsiteX114" fmla="*/ 2255883 w 3619883"/>
              <a:gd name="connsiteY114" fmla="*/ 99047 h 4297250"/>
              <a:gd name="connsiteX115" fmla="*/ 2344622 w 3619883"/>
              <a:gd name="connsiteY115" fmla="*/ 91388 h 4297250"/>
              <a:gd name="connsiteX116" fmla="*/ 2455682 w 3619883"/>
              <a:gd name="connsiteY116" fmla="*/ 78869 h 4297250"/>
              <a:gd name="connsiteX117" fmla="*/ 2632609 w 3619883"/>
              <a:gd name="connsiteY117" fmla="*/ 75338 h 4297250"/>
              <a:gd name="connsiteX118" fmla="*/ 2742291 w 3619883"/>
              <a:gd name="connsiteY118" fmla="*/ 92282 h 4297250"/>
              <a:gd name="connsiteX119" fmla="*/ 2851974 w 3619883"/>
              <a:gd name="connsiteY119" fmla="*/ 109227 h 4297250"/>
              <a:gd name="connsiteX120" fmla="*/ 2907643 w 3619883"/>
              <a:gd name="connsiteY120" fmla="*/ 100020 h 4297250"/>
              <a:gd name="connsiteX121" fmla="*/ 2944022 w 3619883"/>
              <a:gd name="connsiteY121" fmla="*/ 30853 h 4297250"/>
              <a:gd name="connsiteX122" fmla="*/ 3022289 w 3619883"/>
              <a:gd name="connsiteY122" fmla="*/ 10893 h 4297250"/>
              <a:gd name="connsiteX123" fmla="*/ 3054807 w 3619883"/>
              <a:gd name="connsiteY123" fmla="*/ 24226 h 4297250"/>
              <a:gd name="connsiteX124" fmla="*/ 3141892 w 3619883"/>
              <a:gd name="connsiteY124" fmla="*/ 51925 h 4297250"/>
              <a:gd name="connsiteX125" fmla="*/ 3185711 w 3619883"/>
              <a:gd name="connsiteY125" fmla="*/ 59881 h 4297250"/>
              <a:gd name="connsiteX126" fmla="*/ 3219056 w 3619883"/>
              <a:gd name="connsiteY126" fmla="*/ 55536 h 4297250"/>
              <a:gd name="connsiteX127" fmla="*/ 3263425 w 3619883"/>
              <a:gd name="connsiteY127" fmla="*/ 51706 h 4297250"/>
              <a:gd name="connsiteX128" fmla="*/ 3296219 w 3619883"/>
              <a:gd name="connsiteY128" fmla="*/ 59147 h 4297250"/>
              <a:gd name="connsiteX129" fmla="*/ 3319094 w 3619883"/>
              <a:gd name="connsiteY129" fmla="*/ 42500 h 4297250"/>
              <a:gd name="connsiteX130" fmla="*/ 3420511 w 3619883"/>
              <a:gd name="connsiteY130" fmla="*/ 0 h 4297250"/>
              <a:gd name="connsiteX131" fmla="*/ 3453305 w 3619883"/>
              <a:gd name="connsiteY131" fmla="*/ 7440 h 4297250"/>
              <a:gd name="connsiteX132" fmla="*/ 3496571 w 3619883"/>
              <a:gd name="connsiteY132" fmla="*/ 27182 h 4297250"/>
              <a:gd name="connsiteX133" fmla="*/ 3602117 w 3619883"/>
              <a:gd name="connsiteY133" fmla="*/ 132521 h 4297250"/>
              <a:gd name="connsiteX134" fmla="*/ 3619883 w 3619883"/>
              <a:gd name="connsiteY134" fmla="*/ 140049 h 4297250"/>
              <a:gd name="connsiteX135" fmla="*/ 3619883 w 3619883"/>
              <a:gd name="connsiteY13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826768 w 3619883"/>
              <a:gd name="connsiteY9" fmla="*/ 3951392 h 4297250"/>
              <a:gd name="connsiteX10" fmla="*/ 2648983 w 3619883"/>
              <a:gd name="connsiteY10" fmla="*/ 3951392 h 4297250"/>
              <a:gd name="connsiteX11" fmla="*/ 2648983 w 3619883"/>
              <a:gd name="connsiteY11" fmla="*/ 4128157 h 4297250"/>
              <a:gd name="connsiteX12" fmla="*/ 2690646 w 3619883"/>
              <a:gd name="connsiteY12" fmla="*/ 4128157 h 4297250"/>
              <a:gd name="connsiteX13" fmla="*/ 2690646 w 3619883"/>
              <a:gd name="connsiteY13" fmla="*/ 4275461 h 4297250"/>
              <a:gd name="connsiteX14" fmla="*/ 2511710 w 3619883"/>
              <a:gd name="connsiteY14" fmla="*/ 4275461 h 4297250"/>
              <a:gd name="connsiteX15" fmla="*/ 2454288 w 3619883"/>
              <a:gd name="connsiteY15" fmla="*/ 4128157 h 4297250"/>
              <a:gd name="connsiteX16" fmla="*/ 2515810 w 3619883"/>
              <a:gd name="connsiteY16" fmla="*/ 4128157 h 4297250"/>
              <a:gd name="connsiteX17" fmla="*/ 2515810 w 3619883"/>
              <a:gd name="connsiteY17" fmla="*/ 3951392 h 4297250"/>
              <a:gd name="connsiteX18" fmla="*/ 2338025 w 3619883"/>
              <a:gd name="connsiteY18" fmla="*/ 3951392 h 4297250"/>
              <a:gd name="connsiteX19" fmla="*/ 2338025 w 3619883"/>
              <a:gd name="connsiteY19" fmla="*/ 4128157 h 4297250"/>
              <a:gd name="connsiteX20" fmla="*/ 2395120 w 3619883"/>
              <a:gd name="connsiteY20" fmla="*/ 4128157 h 4297250"/>
              <a:gd name="connsiteX21" fmla="*/ 2337697 w 3619883"/>
              <a:gd name="connsiteY21" fmla="*/ 4275461 h 4297250"/>
              <a:gd name="connsiteX22" fmla="*/ 2150155 w 3619883"/>
              <a:gd name="connsiteY22" fmla="*/ 4275461 h 4297250"/>
              <a:gd name="connsiteX23" fmla="*/ 2150155 w 3619883"/>
              <a:gd name="connsiteY23" fmla="*/ 4128157 h 4297250"/>
              <a:gd name="connsiteX24" fmla="*/ 2204852 w 3619883"/>
              <a:gd name="connsiteY24" fmla="*/ 4128157 h 4297250"/>
              <a:gd name="connsiteX25" fmla="*/ 2204852 w 3619883"/>
              <a:gd name="connsiteY25" fmla="*/ 3951392 h 4297250"/>
              <a:gd name="connsiteX26" fmla="*/ 2027068 w 3619883"/>
              <a:gd name="connsiteY26" fmla="*/ 3951392 h 4297250"/>
              <a:gd name="connsiteX27" fmla="*/ 2027068 w 3619883"/>
              <a:gd name="connsiteY27" fmla="*/ 4128157 h 4297250"/>
              <a:gd name="connsiteX28" fmla="*/ 2079759 w 3619883"/>
              <a:gd name="connsiteY28" fmla="*/ 4128157 h 4297250"/>
              <a:gd name="connsiteX29" fmla="*/ 2079759 w 3619883"/>
              <a:gd name="connsiteY29" fmla="*/ 4275461 h 4297250"/>
              <a:gd name="connsiteX30" fmla="*/ 1824703 w 3619883"/>
              <a:gd name="connsiteY30" fmla="*/ 4275461 h 4297250"/>
              <a:gd name="connsiteX31" fmla="*/ 1834468 w 3619883"/>
              <a:gd name="connsiteY31" fmla="*/ 4128157 h 4297250"/>
              <a:gd name="connsiteX32" fmla="*/ 1893894 w 3619883"/>
              <a:gd name="connsiteY32" fmla="*/ 4128157 h 4297250"/>
              <a:gd name="connsiteX33" fmla="*/ 1893894 w 3619883"/>
              <a:gd name="connsiteY33" fmla="*/ 3951392 h 4297250"/>
              <a:gd name="connsiteX34" fmla="*/ 1716110 w 3619883"/>
              <a:gd name="connsiteY34" fmla="*/ 3951392 h 4297250"/>
              <a:gd name="connsiteX35" fmla="*/ 1716110 w 3619883"/>
              <a:gd name="connsiteY35" fmla="*/ 4006431 h 4297250"/>
              <a:gd name="connsiteX36" fmla="*/ 1703447 w 3619883"/>
              <a:gd name="connsiteY36" fmla="*/ 4007960 h 4297250"/>
              <a:gd name="connsiteX37" fmla="*/ 1716110 w 3619883"/>
              <a:gd name="connsiteY37" fmla="*/ 4044284 h 4297250"/>
              <a:gd name="connsiteX38" fmla="*/ 1716110 w 3619883"/>
              <a:gd name="connsiteY38" fmla="*/ 4128157 h 4297250"/>
              <a:gd name="connsiteX39" fmla="*/ 1745346 w 3619883"/>
              <a:gd name="connsiteY39" fmla="*/ 4128157 h 4297250"/>
              <a:gd name="connsiteX40" fmla="*/ 1796694 w 3619883"/>
              <a:gd name="connsiteY40" fmla="*/ 4275461 h 4297250"/>
              <a:gd name="connsiteX41" fmla="*/ 1558844 w 3619883"/>
              <a:gd name="connsiteY41" fmla="*/ 4275461 h 4297250"/>
              <a:gd name="connsiteX42" fmla="*/ 1517252 w 3619883"/>
              <a:gd name="connsiteY42" fmla="*/ 4128157 h 4297250"/>
              <a:gd name="connsiteX43" fmla="*/ 1582936 w 3619883"/>
              <a:gd name="connsiteY43" fmla="*/ 4128157 h 4297250"/>
              <a:gd name="connsiteX44" fmla="*/ 1582936 w 3619883"/>
              <a:gd name="connsiteY44" fmla="*/ 3951392 h 4297250"/>
              <a:gd name="connsiteX45" fmla="*/ 1405151 w 3619883"/>
              <a:gd name="connsiteY45" fmla="*/ 3951392 h 4297250"/>
              <a:gd name="connsiteX46" fmla="*/ 1405151 w 3619883"/>
              <a:gd name="connsiteY46" fmla="*/ 4128157 h 4297250"/>
              <a:gd name="connsiteX47" fmla="*/ 1468988 w 3619883"/>
              <a:gd name="connsiteY47" fmla="*/ 4128157 h 4297250"/>
              <a:gd name="connsiteX48" fmla="*/ 1427396 w 3619883"/>
              <a:gd name="connsiteY48" fmla="*/ 4275461 h 4297250"/>
              <a:gd name="connsiteX49" fmla="*/ 1210751 w 3619883"/>
              <a:gd name="connsiteY49" fmla="*/ 4275461 h 4297250"/>
              <a:gd name="connsiteX50" fmla="*/ 1210751 w 3619883"/>
              <a:gd name="connsiteY50" fmla="*/ 4128157 h 4297250"/>
              <a:gd name="connsiteX51" fmla="*/ 1271978 w 3619883"/>
              <a:gd name="connsiteY51" fmla="*/ 4128157 h 4297250"/>
              <a:gd name="connsiteX52" fmla="*/ 1271978 w 3619883"/>
              <a:gd name="connsiteY52" fmla="*/ 3951392 h 4297250"/>
              <a:gd name="connsiteX53" fmla="*/ 1094193 w 3619883"/>
              <a:gd name="connsiteY53" fmla="*/ 3951392 h 4297250"/>
              <a:gd name="connsiteX54" fmla="*/ 1094193 w 3619883"/>
              <a:gd name="connsiteY54" fmla="*/ 4128157 h 4297250"/>
              <a:gd name="connsiteX55" fmla="*/ 1140354 w 3619883"/>
              <a:gd name="connsiteY55" fmla="*/ 4128157 h 4297250"/>
              <a:gd name="connsiteX56" fmla="*/ 1140354 w 3619883"/>
              <a:gd name="connsiteY56" fmla="*/ 4275461 h 4297250"/>
              <a:gd name="connsiteX57" fmla="*/ 953807 w 3619883"/>
              <a:gd name="connsiteY57" fmla="*/ 4275461 h 4297250"/>
              <a:gd name="connsiteX58" fmla="*/ 912215 w 3619883"/>
              <a:gd name="connsiteY58" fmla="*/ 4128157 h 4297250"/>
              <a:gd name="connsiteX59" fmla="*/ 961020 w 3619883"/>
              <a:gd name="connsiteY59" fmla="*/ 4128157 h 4297250"/>
              <a:gd name="connsiteX60" fmla="*/ 961020 w 3619883"/>
              <a:gd name="connsiteY60" fmla="*/ 3951392 h 4297250"/>
              <a:gd name="connsiteX61" fmla="*/ 783235 w 3619883"/>
              <a:gd name="connsiteY61" fmla="*/ 3951392 h 4297250"/>
              <a:gd name="connsiteX62" fmla="*/ 783235 w 3619883"/>
              <a:gd name="connsiteY62" fmla="*/ 4128157 h 4297250"/>
              <a:gd name="connsiteX63" fmla="*/ 871024 w 3619883"/>
              <a:gd name="connsiteY63" fmla="*/ 4128157 h 4297250"/>
              <a:gd name="connsiteX64" fmla="*/ 829432 w 3619883"/>
              <a:gd name="connsiteY64" fmla="*/ 4275461 h 4297250"/>
              <a:gd name="connsiteX65" fmla="*/ 611484 w 3619883"/>
              <a:gd name="connsiteY65" fmla="*/ 4275461 h 4297250"/>
              <a:gd name="connsiteX66" fmla="*/ 621247 w 3619883"/>
              <a:gd name="connsiteY66" fmla="*/ 4128157 h 4297250"/>
              <a:gd name="connsiteX67" fmla="*/ 650062 w 3619883"/>
              <a:gd name="connsiteY67" fmla="*/ 4128157 h 4297250"/>
              <a:gd name="connsiteX68" fmla="*/ 650062 w 3619883"/>
              <a:gd name="connsiteY68" fmla="*/ 3951392 h 4297250"/>
              <a:gd name="connsiteX69" fmla="*/ 472277 w 3619883"/>
              <a:gd name="connsiteY69" fmla="*/ 3951392 h 4297250"/>
              <a:gd name="connsiteX70" fmla="*/ 472277 w 3619883"/>
              <a:gd name="connsiteY70" fmla="*/ 4128157 h 4297250"/>
              <a:gd name="connsiteX71" fmla="*/ 522650 w 3619883"/>
              <a:gd name="connsiteY71" fmla="*/ 4128157 h 4297250"/>
              <a:gd name="connsiteX72" fmla="*/ 573998 w 3619883"/>
              <a:gd name="connsiteY72" fmla="*/ 4275461 h 4297250"/>
              <a:gd name="connsiteX73" fmla="*/ 336164 w 3619883"/>
              <a:gd name="connsiteY73" fmla="*/ 4275461 h 4297250"/>
              <a:gd name="connsiteX74" fmla="*/ 294572 w 3619883"/>
              <a:gd name="connsiteY74" fmla="*/ 4128157 h 4297250"/>
              <a:gd name="connsiteX75" fmla="*/ 339106 w 3619883"/>
              <a:gd name="connsiteY75" fmla="*/ 4128157 h 4297250"/>
              <a:gd name="connsiteX76" fmla="*/ 339106 w 3619883"/>
              <a:gd name="connsiteY76" fmla="*/ 3951392 h 4297250"/>
              <a:gd name="connsiteX77" fmla="*/ 161321 w 3619883"/>
              <a:gd name="connsiteY77" fmla="*/ 3951392 h 4297250"/>
              <a:gd name="connsiteX78" fmla="*/ 161321 w 3619883"/>
              <a:gd name="connsiteY78" fmla="*/ 4128157 h 4297250"/>
              <a:gd name="connsiteX79" fmla="*/ 230914 w 3619883"/>
              <a:gd name="connsiteY79" fmla="*/ 4128157 h 4297250"/>
              <a:gd name="connsiteX80" fmla="*/ 189322 w 3619883"/>
              <a:gd name="connsiteY80" fmla="*/ 4275461 h 4297250"/>
              <a:gd name="connsiteX81" fmla="*/ 0 w 3619883"/>
              <a:gd name="connsiteY81" fmla="*/ 4275461 h 4297250"/>
              <a:gd name="connsiteX82" fmla="*/ 0 w 3619883"/>
              <a:gd name="connsiteY82" fmla="*/ 42229 h 4297250"/>
              <a:gd name="connsiteX83" fmla="*/ 42464 w 3619883"/>
              <a:gd name="connsiteY83" fmla="*/ 40518 h 4297250"/>
              <a:gd name="connsiteX84" fmla="*/ 137733 w 3619883"/>
              <a:gd name="connsiteY84" fmla="*/ 35355 h 4297250"/>
              <a:gd name="connsiteX85" fmla="*/ 270565 w 3619883"/>
              <a:gd name="connsiteY85" fmla="*/ 29759 h 4297250"/>
              <a:gd name="connsiteX86" fmla="*/ 479734 w 3619883"/>
              <a:gd name="connsiteY86" fmla="*/ 45455 h 4297250"/>
              <a:gd name="connsiteX87" fmla="*/ 524103 w 3619883"/>
              <a:gd name="connsiteY87" fmla="*/ 41625 h 4297250"/>
              <a:gd name="connsiteX88" fmla="*/ 624416 w 3619883"/>
              <a:gd name="connsiteY88" fmla="*/ 22696 h 4297250"/>
              <a:gd name="connsiteX89" fmla="*/ 657762 w 3619883"/>
              <a:gd name="connsiteY89" fmla="*/ 18351 h 4297250"/>
              <a:gd name="connsiteX90" fmla="*/ 690557 w 3619883"/>
              <a:gd name="connsiteY90" fmla="*/ 25792 h 4297250"/>
              <a:gd name="connsiteX91" fmla="*/ 745123 w 3619883"/>
              <a:gd name="connsiteY91" fmla="*/ 40157 h 4297250"/>
              <a:gd name="connsiteX92" fmla="*/ 789493 w 3619883"/>
              <a:gd name="connsiteY92" fmla="*/ 36327 h 4297250"/>
              <a:gd name="connsiteX93" fmla="*/ 854255 w 3619883"/>
              <a:gd name="connsiteY93" fmla="*/ 68887 h 4297250"/>
              <a:gd name="connsiteX94" fmla="*/ 897520 w 3619883"/>
              <a:gd name="connsiteY94" fmla="*/ 88629 h 4297250"/>
              <a:gd name="connsiteX95" fmla="*/ 940510 w 3619883"/>
              <a:gd name="connsiteY95" fmla="*/ 114265 h 4297250"/>
              <a:gd name="connsiteX96" fmla="*/ 1082712 w 3619883"/>
              <a:gd name="connsiteY96" fmla="*/ 144543 h 4297250"/>
              <a:gd name="connsiteX97" fmla="*/ 1205348 w 3619883"/>
              <a:gd name="connsiteY97" fmla="*/ 120753 h 4297250"/>
              <a:gd name="connsiteX98" fmla="*/ 1271764 w 3619883"/>
              <a:gd name="connsiteY98" fmla="*/ 117956 h 4297250"/>
              <a:gd name="connsiteX99" fmla="*/ 1315583 w 3619883"/>
              <a:gd name="connsiteY99" fmla="*/ 125912 h 4297250"/>
              <a:gd name="connsiteX100" fmla="*/ 1359125 w 3619883"/>
              <a:gd name="connsiteY100" fmla="*/ 139761 h 4297250"/>
              <a:gd name="connsiteX101" fmla="*/ 1391919 w 3619883"/>
              <a:gd name="connsiteY101" fmla="*/ 147202 h 4297250"/>
              <a:gd name="connsiteX102" fmla="*/ 1436563 w 3619883"/>
              <a:gd name="connsiteY102" fmla="*/ 137480 h 4297250"/>
              <a:gd name="connsiteX103" fmla="*/ 1471566 w 3619883"/>
              <a:gd name="connsiteY103" fmla="*/ 97777 h 4297250"/>
              <a:gd name="connsiteX104" fmla="*/ 1505739 w 3619883"/>
              <a:gd name="connsiteY104" fmla="*/ 75753 h 4297250"/>
              <a:gd name="connsiteX105" fmla="*/ 1590891 w 3619883"/>
              <a:gd name="connsiteY105" fmla="*/ 144702 h 4297250"/>
              <a:gd name="connsiteX106" fmla="*/ 1625616 w 3619883"/>
              <a:gd name="connsiteY106" fmla="*/ 110893 h 4297250"/>
              <a:gd name="connsiteX107" fmla="*/ 1658964 w 3619883"/>
              <a:gd name="connsiteY107" fmla="*/ 106547 h 4297250"/>
              <a:gd name="connsiteX108" fmla="*/ 1746598 w 3619883"/>
              <a:gd name="connsiteY108" fmla="*/ 122460 h 4297250"/>
              <a:gd name="connsiteX109" fmla="*/ 1811913 w 3619883"/>
              <a:gd name="connsiteY109" fmla="*/ 143234 h 4297250"/>
              <a:gd name="connsiteX110" fmla="*/ 1856557 w 3619883"/>
              <a:gd name="connsiteY110" fmla="*/ 133511 h 4297250"/>
              <a:gd name="connsiteX111" fmla="*/ 2066003 w 3619883"/>
              <a:gd name="connsiteY111" fmla="*/ 143313 h 4297250"/>
              <a:gd name="connsiteX112" fmla="*/ 2177615 w 3619883"/>
              <a:gd name="connsiteY112" fmla="*/ 119007 h 4297250"/>
              <a:gd name="connsiteX113" fmla="*/ 2255883 w 3619883"/>
              <a:gd name="connsiteY113" fmla="*/ 99047 h 4297250"/>
              <a:gd name="connsiteX114" fmla="*/ 2344622 w 3619883"/>
              <a:gd name="connsiteY114" fmla="*/ 91388 h 4297250"/>
              <a:gd name="connsiteX115" fmla="*/ 2455682 w 3619883"/>
              <a:gd name="connsiteY115" fmla="*/ 78869 h 4297250"/>
              <a:gd name="connsiteX116" fmla="*/ 2632609 w 3619883"/>
              <a:gd name="connsiteY116" fmla="*/ 75338 h 4297250"/>
              <a:gd name="connsiteX117" fmla="*/ 2742291 w 3619883"/>
              <a:gd name="connsiteY117" fmla="*/ 92282 h 4297250"/>
              <a:gd name="connsiteX118" fmla="*/ 2851974 w 3619883"/>
              <a:gd name="connsiteY118" fmla="*/ 109227 h 4297250"/>
              <a:gd name="connsiteX119" fmla="*/ 2907643 w 3619883"/>
              <a:gd name="connsiteY119" fmla="*/ 100020 h 4297250"/>
              <a:gd name="connsiteX120" fmla="*/ 2944022 w 3619883"/>
              <a:gd name="connsiteY120" fmla="*/ 30853 h 4297250"/>
              <a:gd name="connsiteX121" fmla="*/ 3022289 w 3619883"/>
              <a:gd name="connsiteY121" fmla="*/ 10893 h 4297250"/>
              <a:gd name="connsiteX122" fmla="*/ 3054807 w 3619883"/>
              <a:gd name="connsiteY122" fmla="*/ 24226 h 4297250"/>
              <a:gd name="connsiteX123" fmla="*/ 3141892 w 3619883"/>
              <a:gd name="connsiteY123" fmla="*/ 51925 h 4297250"/>
              <a:gd name="connsiteX124" fmla="*/ 3185711 w 3619883"/>
              <a:gd name="connsiteY124" fmla="*/ 59881 h 4297250"/>
              <a:gd name="connsiteX125" fmla="*/ 3219056 w 3619883"/>
              <a:gd name="connsiteY125" fmla="*/ 55536 h 4297250"/>
              <a:gd name="connsiteX126" fmla="*/ 3263425 w 3619883"/>
              <a:gd name="connsiteY126" fmla="*/ 51706 h 4297250"/>
              <a:gd name="connsiteX127" fmla="*/ 3296219 w 3619883"/>
              <a:gd name="connsiteY127" fmla="*/ 59147 h 4297250"/>
              <a:gd name="connsiteX128" fmla="*/ 3319094 w 3619883"/>
              <a:gd name="connsiteY128" fmla="*/ 42500 h 4297250"/>
              <a:gd name="connsiteX129" fmla="*/ 3420511 w 3619883"/>
              <a:gd name="connsiteY129" fmla="*/ 0 h 4297250"/>
              <a:gd name="connsiteX130" fmla="*/ 3453305 w 3619883"/>
              <a:gd name="connsiteY130" fmla="*/ 7440 h 4297250"/>
              <a:gd name="connsiteX131" fmla="*/ 3496571 w 3619883"/>
              <a:gd name="connsiteY131" fmla="*/ 27182 h 4297250"/>
              <a:gd name="connsiteX132" fmla="*/ 3602117 w 3619883"/>
              <a:gd name="connsiteY132" fmla="*/ 132521 h 4297250"/>
              <a:gd name="connsiteX133" fmla="*/ 3619883 w 3619883"/>
              <a:gd name="connsiteY133" fmla="*/ 140049 h 4297250"/>
              <a:gd name="connsiteX134" fmla="*/ 3619883 w 3619883"/>
              <a:gd name="connsiteY13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648983 w 3619883"/>
              <a:gd name="connsiteY9" fmla="*/ 3951392 h 4297250"/>
              <a:gd name="connsiteX10" fmla="*/ 2648983 w 3619883"/>
              <a:gd name="connsiteY10" fmla="*/ 4128157 h 4297250"/>
              <a:gd name="connsiteX11" fmla="*/ 2690646 w 3619883"/>
              <a:gd name="connsiteY11" fmla="*/ 4128157 h 4297250"/>
              <a:gd name="connsiteX12" fmla="*/ 2690646 w 3619883"/>
              <a:gd name="connsiteY12" fmla="*/ 4275461 h 4297250"/>
              <a:gd name="connsiteX13" fmla="*/ 2511710 w 3619883"/>
              <a:gd name="connsiteY13" fmla="*/ 4275461 h 4297250"/>
              <a:gd name="connsiteX14" fmla="*/ 2454288 w 3619883"/>
              <a:gd name="connsiteY14" fmla="*/ 4128157 h 4297250"/>
              <a:gd name="connsiteX15" fmla="*/ 2515810 w 3619883"/>
              <a:gd name="connsiteY15" fmla="*/ 4128157 h 4297250"/>
              <a:gd name="connsiteX16" fmla="*/ 2515810 w 3619883"/>
              <a:gd name="connsiteY16" fmla="*/ 3951392 h 4297250"/>
              <a:gd name="connsiteX17" fmla="*/ 2338025 w 3619883"/>
              <a:gd name="connsiteY17" fmla="*/ 3951392 h 4297250"/>
              <a:gd name="connsiteX18" fmla="*/ 2338025 w 3619883"/>
              <a:gd name="connsiteY18" fmla="*/ 4128157 h 4297250"/>
              <a:gd name="connsiteX19" fmla="*/ 2395120 w 3619883"/>
              <a:gd name="connsiteY19" fmla="*/ 4128157 h 4297250"/>
              <a:gd name="connsiteX20" fmla="*/ 2337697 w 3619883"/>
              <a:gd name="connsiteY20" fmla="*/ 4275461 h 4297250"/>
              <a:gd name="connsiteX21" fmla="*/ 2150155 w 3619883"/>
              <a:gd name="connsiteY21" fmla="*/ 4275461 h 4297250"/>
              <a:gd name="connsiteX22" fmla="*/ 2150155 w 3619883"/>
              <a:gd name="connsiteY22" fmla="*/ 4128157 h 4297250"/>
              <a:gd name="connsiteX23" fmla="*/ 2204852 w 3619883"/>
              <a:gd name="connsiteY23" fmla="*/ 4128157 h 4297250"/>
              <a:gd name="connsiteX24" fmla="*/ 2204852 w 3619883"/>
              <a:gd name="connsiteY24" fmla="*/ 3951392 h 4297250"/>
              <a:gd name="connsiteX25" fmla="*/ 2027068 w 3619883"/>
              <a:gd name="connsiteY25" fmla="*/ 3951392 h 4297250"/>
              <a:gd name="connsiteX26" fmla="*/ 2027068 w 3619883"/>
              <a:gd name="connsiteY26" fmla="*/ 4128157 h 4297250"/>
              <a:gd name="connsiteX27" fmla="*/ 2079759 w 3619883"/>
              <a:gd name="connsiteY27" fmla="*/ 4128157 h 4297250"/>
              <a:gd name="connsiteX28" fmla="*/ 2079759 w 3619883"/>
              <a:gd name="connsiteY28" fmla="*/ 4275461 h 4297250"/>
              <a:gd name="connsiteX29" fmla="*/ 1824703 w 3619883"/>
              <a:gd name="connsiteY29" fmla="*/ 4275461 h 4297250"/>
              <a:gd name="connsiteX30" fmla="*/ 1834468 w 3619883"/>
              <a:gd name="connsiteY30" fmla="*/ 4128157 h 4297250"/>
              <a:gd name="connsiteX31" fmla="*/ 1893894 w 3619883"/>
              <a:gd name="connsiteY31" fmla="*/ 4128157 h 4297250"/>
              <a:gd name="connsiteX32" fmla="*/ 1893894 w 3619883"/>
              <a:gd name="connsiteY32" fmla="*/ 3951392 h 4297250"/>
              <a:gd name="connsiteX33" fmla="*/ 1716110 w 3619883"/>
              <a:gd name="connsiteY33" fmla="*/ 3951392 h 4297250"/>
              <a:gd name="connsiteX34" fmla="*/ 1716110 w 3619883"/>
              <a:gd name="connsiteY34" fmla="*/ 4006431 h 4297250"/>
              <a:gd name="connsiteX35" fmla="*/ 1703447 w 3619883"/>
              <a:gd name="connsiteY35" fmla="*/ 4007960 h 4297250"/>
              <a:gd name="connsiteX36" fmla="*/ 1716110 w 3619883"/>
              <a:gd name="connsiteY36" fmla="*/ 4044284 h 4297250"/>
              <a:gd name="connsiteX37" fmla="*/ 1716110 w 3619883"/>
              <a:gd name="connsiteY37" fmla="*/ 4128157 h 4297250"/>
              <a:gd name="connsiteX38" fmla="*/ 1745346 w 3619883"/>
              <a:gd name="connsiteY38" fmla="*/ 4128157 h 4297250"/>
              <a:gd name="connsiteX39" fmla="*/ 1796694 w 3619883"/>
              <a:gd name="connsiteY39" fmla="*/ 4275461 h 4297250"/>
              <a:gd name="connsiteX40" fmla="*/ 1558844 w 3619883"/>
              <a:gd name="connsiteY40" fmla="*/ 4275461 h 4297250"/>
              <a:gd name="connsiteX41" fmla="*/ 1517252 w 3619883"/>
              <a:gd name="connsiteY41" fmla="*/ 4128157 h 4297250"/>
              <a:gd name="connsiteX42" fmla="*/ 1582936 w 3619883"/>
              <a:gd name="connsiteY42" fmla="*/ 4128157 h 4297250"/>
              <a:gd name="connsiteX43" fmla="*/ 1582936 w 3619883"/>
              <a:gd name="connsiteY43" fmla="*/ 3951392 h 4297250"/>
              <a:gd name="connsiteX44" fmla="*/ 1405151 w 3619883"/>
              <a:gd name="connsiteY44" fmla="*/ 3951392 h 4297250"/>
              <a:gd name="connsiteX45" fmla="*/ 1405151 w 3619883"/>
              <a:gd name="connsiteY45" fmla="*/ 4128157 h 4297250"/>
              <a:gd name="connsiteX46" fmla="*/ 1468988 w 3619883"/>
              <a:gd name="connsiteY46" fmla="*/ 4128157 h 4297250"/>
              <a:gd name="connsiteX47" fmla="*/ 1427396 w 3619883"/>
              <a:gd name="connsiteY47" fmla="*/ 4275461 h 4297250"/>
              <a:gd name="connsiteX48" fmla="*/ 1210751 w 3619883"/>
              <a:gd name="connsiteY48" fmla="*/ 4275461 h 4297250"/>
              <a:gd name="connsiteX49" fmla="*/ 1210751 w 3619883"/>
              <a:gd name="connsiteY49" fmla="*/ 4128157 h 4297250"/>
              <a:gd name="connsiteX50" fmla="*/ 1271978 w 3619883"/>
              <a:gd name="connsiteY50" fmla="*/ 4128157 h 4297250"/>
              <a:gd name="connsiteX51" fmla="*/ 1271978 w 3619883"/>
              <a:gd name="connsiteY51" fmla="*/ 3951392 h 4297250"/>
              <a:gd name="connsiteX52" fmla="*/ 1094193 w 3619883"/>
              <a:gd name="connsiteY52" fmla="*/ 3951392 h 4297250"/>
              <a:gd name="connsiteX53" fmla="*/ 1094193 w 3619883"/>
              <a:gd name="connsiteY53" fmla="*/ 4128157 h 4297250"/>
              <a:gd name="connsiteX54" fmla="*/ 1140354 w 3619883"/>
              <a:gd name="connsiteY54" fmla="*/ 4128157 h 4297250"/>
              <a:gd name="connsiteX55" fmla="*/ 1140354 w 3619883"/>
              <a:gd name="connsiteY55" fmla="*/ 4275461 h 4297250"/>
              <a:gd name="connsiteX56" fmla="*/ 953807 w 3619883"/>
              <a:gd name="connsiteY56" fmla="*/ 4275461 h 4297250"/>
              <a:gd name="connsiteX57" fmla="*/ 912215 w 3619883"/>
              <a:gd name="connsiteY57" fmla="*/ 4128157 h 4297250"/>
              <a:gd name="connsiteX58" fmla="*/ 961020 w 3619883"/>
              <a:gd name="connsiteY58" fmla="*/ 4128157 h 4297250"/>
              <a:gd name="connsiteX59" fmla="*/ 961020 w 3619883"/>
              <a:gd name="connsiteY59" fmla="*/ 3951392 h 4297250"/>
              <a:gd name="connsiteX60" fmla="*/ 783235 w 3619883"/>
              <a:gd name="connsiteY60" fmla="*/ 3951392 h 4297250"/>
              <a:gd name="connsiteX61" fmla="*/ 783235 w 3619883"/>
              <a:gd name="connsiteY61" fmla="*/ 4128157 h 4297250"/>
              <a:gd name="connsiteX62" fmla="*/ 871024 w 3619883"/>
              <a:gd name="connsiteY62" fmla="*/ 4128157 h 4297250"/>
              <a:gd name="connsiteX63" fmla="*/ 829432 w 3619883"/>
              <a:gd name="connsiteY63" fmla="*/ 4275461 h 4297250"/>
              <a:gd name="connsiteX64" fmla="*/ 611484 w 3619883"/>
              <a:gd name="connsiteY64" fmla="*/ 4275461 h 4297250"/>
              <a:gd name="connsiteX65" fmla="*/ 621247 w 3619883"/>
              <a:gd name="connsiteY65" fmla="*/ 4128157 h 4297250"/>
              <a:gd name="connsiteX66" fmla="*/ 650062 w 3619883"/>
              <a:gd name="connsiteY66" fmla="*/ 4128157 h 4297250"/>
              <a:gd name="connsiteX67" fmla="*/ 650062 w 3619883"/>
              <a:gd name="connsiteY67" fmla="*/ 3951392 h 4297250"/>
              <a:gd name="connsiteX68" fmla="*/ 472277 w 3619883"/>
              <a:gd name="connsiteY68" fmla="*/ 3951392 h 4297250"/>
              <a:gd name="connsiteX69" fmla="*/ 472277 w 3619883"/>
              <a:gd name="connsiteY69" fmla="*/ 4128157 h 4297250"/>
              <a:gd name="connsiteX70" fmla="*/ 522650 w 3619883"/>
              <a:gd name="connsiteY70" fmla="*/ 4128157 h 4297250"/>
              <a:gd name="connsiteX71" fmla="*/ 573998 w 3619883"/>
              <a:gd name="connsiteY71" fmla="*/ 4275461 h 4297250"/>
              <a:gd name="connsiteX72" fmla="*/ 336164 w 3619883"/>
              <a:gd name="connsiteY72" fmla="*/ 4275461 h 4297250"/>
              <a:gd name="connsiteX73" fmla="*/ 294572 w 3619883"/>
              <a:gd name="connsiteY73" fmla="*/ 4128157 h 4297250"/>
              <a:gd name="connsiteX74" fmla="*/ 339106 w 3619883"/>
              <a:gd name="connsiteY74" fmla="*/ 4128157 h 4297250"/>
              <a:gd name="connsiteX75" fmla="*/ 339106 w 3619883"/>
              <a:gd name="connsiteY75" fmla="*/ 3951392 h 4297250"/>
              <a:gd name="connsiteX76" fmla="*/ 161321 w 3619883"/>
              <a:gd name="connsiteY76" fmla="*/ 3951392 h 4297250"/>
              <a:gd name="connsiteX77" fmla="*/ 161321 w 3619883"/>
              <a:gd name="connsiteY77" fmla="*/ 4128157 h 4297250"/>
              <a:gd name="connsiteX78" fmla="*/ 230914 w 3619883"/>
              <a:gd name="connsiteY78" fmla="*/ 4128157 h 4297250"/>
              <a:gd name="connsiteX79" fmla="*/ 189322 w 3619883"/>
              <a:gd name="connsiteY79" fmla="*/ 4275461 h 4297250"/>
              <a:gd name="connsiteX80" fmla="*/ 0 w 3619883"/>
              <a:gd name="connsiteY80" fmla="*/ 4275461 h 4297250"/>
              <a:gd name="connsiteX81" fmla="*/ 0 w 3619883"/>
              <a:gd name="connsiteY81" fmla="*/ 42229 h 4297250"/>
              <a:gd name="connsiteX82" fmla="*/ 42464 w 3619883"/>
              <a:gd name="connsiteY82" fmla="*/ 40518 h 4297250"/>
              <a:gd name="connsiteX83" fmla="*/ 137733 w 3619883"/>
              <a:gd name="connsiteY83" fmla="*/ 35355 h 4297250"/>
              <a:gd name="connsiteX84" fmla="*/ 270565 w 3619883"/>
              <a:gd name="connsiteY84" fmla="*/ 29759 h 4297250"/>
              <a:gd name="connsiteX85" fmla="*/ 479734 w 3619883"/>
              <a:gd name="connsiteY85" fmla="*/ 45455 h 4297250"/>
              <a:gd name="connsiteX86" fmla="*/ 524103 w 3619883"/>
              <a:gd name="connsiteY86" fmla="*/ 41625 h 4297250"/>
              <a:gd name="connsiteX87" fmla="*/ 624416 w 3619883"/>
              <a:gd name="connsiteY87" fmla="*/ 22696 h 4297250"/>
              <a:gd name="connsiteX88" fmla="*/ 657762 w 3619883"/>
              <a:gd name="connsiteY88" fmla="*/ 18351 h 4297250"/>
              <a:gd name="connsiteX89" fmla="*/ 690557 w 3619883"/>
              <a:gd name="connsiteY89" fmla="*/ 25792 h 4297250"/>
              <a:gd name="connsiteX90" fmla="*/ 745123 w 3619883"/>
              <a:gd name="connsiteY90" fmla="*/ 40157 h 4297250"/>
              <a:gd name="connsiteX91" fmla="*/ 789493 w 3619883"/>
              <a:gd name="connsiteY91" fmla="*/ 36327 h 4297250"/>
              <a:gd name="connsiteX92" fmla="*/ 854255 w 3619883"/>
              <a:gd name="connsiteY92" fmla="*/ 68887 h 4297250"/>
              <a:gd name="connsiteX93" fmla="*/ 897520 w 3619883"/>
              <a:gd name="connsiteY93" fmla="*/ 88629 h 4297250"/>
              <a:gd name="connsiteX94" fmla="*/ 940510 w 3619883"/>
              <a:gd name="connsiteY94" fmla="*/ 114265 h 4297250"/>
              <a:gd name="connsiteX95" fmla="*/ 1082712 w 3619883"/>
              <a:gd name="connsiteY95" fmla="*/ 144543 h 4297250"/>
              <a:gd name="connsiteX96" fmla="*/ 1205348 w 3619883"/>
              <a:gd name="connsiteY96" fmla="*/ 120753 h 4297250"/>
              <a:gd name="connsiteX97" fmla="*/ 1271764 w 3619883"/>
              <a:gd name="connsiteY97" fmla="*/ 117956 h 4297250"/>
              <a:gd name="connsiteX98" fmla="*/ 1315583 w 3619883"/>
              <a:gd name="connsiteY98" fmla="*/ 125912 h 4297250"/>
              <a:gd name="connsiteX99" fmla="*/ 1359125 w 3619883"/>
              <a:gd name="connsiteY99" fmla="*/ 139761 h 4297250"/>
              <a:gd name="connsiteX100" fmla="*/ 1391919 w 3619883"/>
              <a:gd name="connsiteY100" fmla="*/ 147202 h 4297250"/>
              <a:gd name="connsiteX101" fmla="*/ 1436563 w 3619883"/>
              <a:gd name="connsiteY101" fmla="*/ 137480 h 4297250"/>
              <a:gd name="connsiteX102" fmla="*/ 1471566 w 3619883"/>
              <a:gd name="connsiteY102" fmla="*/ 97777 h 4297250"/>
              <a:gd name="connsiteX103" fmla="*/ 1505739 w 3619883"/>
              <a:gd name="connsiteY103" fmla="*/ 75753 h 4297250"/>
              <a:gd name="connsiteX104" fmla="*/ 1590891 w 3619883"/>
              <a:gd name="connsiteY104" fmla="*/ 144702 h 4297250"/>
              <a:gd name="connsiteX105" fmla="*/ 1625616 w 3619883"/>
              <a:gd name="connsiteY105" fmla="*/ 110893 h 4297250"/>
              <a:gd name="connsiteX106" fmla="*/ 1658964 w 3619883"/>
              <a:gd name="connsiteY106" fmla="*/ 106547 h 4297250"/>
              <a:gd name="connsiteX107" fmla="*/ 1746598 w 3619883"/>
              <a:gd name="connsiteY107" fmla="*/ 122460 h 4297250"/>
              <a:gd name="connsiteX108" fmla="*/ 1811913 w 3619883"/>
              <a:gd name="connsiteY108" fmla="*/ 143234 h 4297250"/>
              <a:gd name="connsiteX109" fmla="*/ 1856557 w 3619883"/>
              <a:gd name="connsiteY109" fmla="*/ 133511 h 4297250"/>
              <a:gd name="connsiteX110" fmla="*/ 2066003 w 3619883"/>
              <a:gd name="connsiteY110" fmla="*/ 143313 h 4297250"/>
              <a:gd name="connsiteX111" fmla="*/ 2177615 w 3619883"/>
              <a:gd name="connsiteY111" fmla="*/ 119007 h 4297250"/>
              <a:gd name="connsiteX112" fmla="*/ 2255883 w 3619883"/>
              <a:gd name="connsiteY112" fmla="*/ 99047 h 4297250"/>
              <a:gd name="connsiteX113" fmla="*/ 2344622 w 3619883"/>
              <a:gd name="connsiteY113" fmla="*/ 91388 h 4297250"/>
              <a:gd name="connsiteX114" fmla="*/ 2455682 w 3619883"/>
              <a:gd name="connsiteY114" fmla="*/ 78869 h 4297250"/>
              <a:gd name="connsiteX115" fmla="*/ 2632609 w 3619883"/>
              <a:gd name="connsiteY115" fmla="*/ 75338 h 4297250"/>
              <a:gd name="connsiteX116" fmla="*/ 2742291 w 3619883"/>
              <a:gd name="connsiteY116" fmla="*/ 92282 h 4297250"/>
              <a:gd name="connsiteX117" fmla="*/ 2851974 w 3619883"/>
              <a:gd name="connsiteY117" fmla="*/ 109227 h 4297250"/>
              <a:gd name="connsiteX118" fmla="*/ 2907643 w 3619883"/>
              <a:gd name="connsiteY118" fmla="*/ 100020 h 4297250"/>
              <a:gd name="connsiteX119" fmla="*/ 2944022 w 3619883"/>
              <a:gd name="connsiteY119" fmla="*/ 30853 h 4297250"/>
              <a:gd name="connsiteX120" fmla="*/ 3022289 w 3619883"/>
              <a:gd name="connsiteY120" fmla="*/ 10893 h 4297250"/>
              <a:gd name="connsiteX121" fmla="*/ 3054807 w 3619883"/>
              <a:gd name="connsiteY121" fmla="*/ 24226 h 4297250"/>
              <a:gd name="connsiteX122" fmla="*/ 3141892 w 3619883"/>
              <a:gd name="connsiteY122" fmla="*/ 51925 h 4297250"/>
              <a:gd name="connsiteX123" fmla="*/ 3185711 w 3619883"/>
              <a:gd name="connsiteY123" fmla="*/ 59881 h 4297250"/>
              <a:gd name="connsiteX124" fmla="*/ 3219056 w 3619883"/>
              <a:gd name="connsiteY124" fmla="*/ 55536 h 4297250"/>
              <a:gd name="connsiteX125" fmla="*/ 3263425 w 3619883"/>
              <a:gd name="connsiteY125" fmla="*/ 51706 h 4297250"/>
              <a:gd name="connsiteX126" fmla="*/ 3296219 w 3619883"/>
              <a:gd name="connsiteY126" fmla="*/ 59147 h 4297250"/>
              <a:gd name="connsiteX127" fmla="*/ 3319094 w 3619883"/>
              <a:gd name="connsiteY127" fmla="*/ 42500 h 4297250"/>
              <a:gd name="connsiteX128" fmla="*/ 3420511 w 3619883"/>
              <a:gd name="connsiteY128" fmla="*/ 0 h 4297250"/>
              <a:gd name="connsiteX129" fmla="*/ 3453305 w 3619883"/>
              <a:gd name="connsiteY129" fmla="*/ 7440 h 4297250"/>
              <a:gd name="connsiteX130" fmla="*/ 3496571 w 3619883"/>
              <a:gd name="connsiteY130" fmla="*/ 27182 h 4297250"/>
              <a:gd name="connsiteX131" fmla="*/ 3602117 w 3619883"/>
              <a:gd name="connsiteY131" fmla="*/ 132521 h 4297250"/>
              <a:gd name="connsiteX132" fmla="*/ 3619883 w 3619883"/>
              <a:gd name="connsiteY132" fmla="*/ 140049 h 4297250"/>
              <a:gd name="connsiteX133" fmla="*/ 3619883 w 3619883"/>
              <a:gd name="connsiteY13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648983 w 3619883"/>
              <a:gd name="connsiteY9" fmla="*/ 4128157 h 4297250"/>
              <a:gd name="connsiteX10" fmla="*/ 2690646 w 3619883"/>
              <a:gd name="connsiteY10" fmla="*/ 4128157 h 4297250"/>
              <a:gd name="connsiteX11" fmla="*/ 2690646 w 3619883"/>
              <a:gd name="connsiteY11" fmla="*/ 4275461 h 4297250"/>
              <a:gd name="connsiteX12" fmla="*/ 2511710 w 3619883"/>
              <a:gd name="connsiteY12" fmla="*/ 4275461 h 4297250"/>
              <a:gd name="connsiteX13" fmla="*/ 2454288 w 3619883"/>
              <a:gd name="connsiteY13" fmla="*/ 4128157 h 4297250"/>
              <a:gd name="connsiteX14" fmla="*/ 2515810 w 3619883"/>
              <a:gd name="connsiteY14" fmla="*/ 4128157 h 4297250"/>
              <a:gd name="connsiteX15" fmla="*/ 2515810 w 3619883"/>
              <a:gd name="connsiteY15" fmla="*/ 3951392 h 4297250"/>
              <a:gd name="connsiteX16" fmla="*/ 2338025 w 3619883"/>
              <a:gd name="connsiteY16" fmla="*/ 3951392 h 4297250"/>
              <a:gd name="connsiteX17" fmla="*/ 2338025 w 3619883"/>
              <a:gd name="connsiteY17" fmla="*/ 4128157 h 4297250"/>
              <a:gd name="connsiteX18" fmla="*/ 2395120 w 3619883"/>
              <a:gd name="connsiteY18" fmla="*/ 4128157 h 4297250"/>
              <a:gd name="connsiteX19" fmla="*/ 2337697 w 3619883"/>
              <a:gd name="connsiteY19" fmla="*/ 4275461 h 4297250"/>
              <a:gd name="connsiteX20" fmla="*/ 2150155 w 3619883"/>
              <a:gd name="connsiteY20" fmla="*/ 4275461 h 4297250"/>
              <a:gd name="connsiteX21" fmla="*/ 2150155 w 3619883"/>
              <a:gd name="connsiteY21" fmla="*/ 4128157 h 4297250"/>
              <a:gd name="connsiteX22" fmla="*/ 2204852 w 3619883"/>
              <a:gd name="connsiteY22" fmla="*/ 4128157 h 4297250"/>
              <a:gd name="connsiteX23" fmla="*/ 2204852 w 3619883"/>
              <a:gd name="connsiteY23" fmla="*/ 3951392 h 4297250"/>
              <a:gd name="connsiteX24" fmla="*/ 2027068 w 3619883"/>
              <a:gd name="connsiteY24" fmla="*/ 3951392 h 4297250"/>
              <a:gd name="connsiteX25" fmla="*/ 2027068 w 3619883"/>
              <a:gd name="connsiteY25" fmla="*/ 4128157 h 4297250"/>
              <a:gd name="connsiteX26" fmla="*/ 2079759 w 3619883"/>
              <a:gd name="connsiteY26" fmla="*/ 4128157 h 4297250"/>
              <a:gd name="connsiteX27" fmla="*/ 2079759 w 3619883"/>
              <a:gd name="connsiteY27" fmla="*/ 4275461 h 4297250"/>
              <a:gd name="connsiteX28" fmla="*/ 1824703 w 3619883"/>
              <a:gd name="connsiteY28" fmla="*/ 4275461 h 4297250"/>
              <a:gd name="connsiteX29" fmla="*/ 1834468 w 3619883"/>
              <a:gd name="connsiteY29" fmla="*/ 4128157 h 4297250"/>
              <a:gd name="connsiteX30" fmla="*/ 1893894 w 3619883"/>
              <a:gd name="connsiteY30" fmla="*/ 4128157 h 4297250"/>
              <a:gd name="connsiteX31" fmla="*/ 1893894 w 3619883"/>
              <a:gd name="connsiteY31" fmla="*/ 3951392 h 4297250"/>
              <a:gd name="connsiteX32" fmla="*/ 1716110 w 3619883"/>
              <a:gd name="connsiteY32" fmla="*/ 3951392 h 4297250"/>
              <a:gd name="connsiteX33" fmla="*/ 1716110 w 3619883"/>
              <a:gd name="connsiteY33" fmla="*/ 4006431 h 4297250"/>
              <a:gd name="connsiteX34" fmla="*/ 1703447 w 3619883"/>
              <a:gd name="connsiteY34" fmla="*/ 4007960 h 4297250"/>
              <a:gd name="connsiteX35" fmla="*/ 1716110 w 3619883"/>
              <a:gd name="connsiteY35" fmla="*/ 4044284 h 4297250"/>
              <a:gd name="connsiteX36" fmla="*/ 1716110 w 3619883"/>
              <a:gd name="connsiteY36" fmla="*/ 4128157 h 4297250"/>
              <a:gd name="connsiteX37" fmla="*/ 1745346 w 3619883"/>
              <a:gd name="connsiteY37" fmla="*/ 4128157 h 4297250"/>
              <a:gd name="connsiteX38" fmla="*/ 1796694 w 3619883"/>
              <a:gd name="connsiteY38" fmla="*/ 4275461 h 4297250"/>
              <a:gd name="connsiteX39" fmla="*/ 1558844 w 3619883"/>
              <a:gd name="connsiteY39" fmla="*/ 4275461 h 4297250"/>
              <a:gd name="connsiteX40" fmla="*/ 1517252 w 3619883"/>
              <a:gd name="connsiteY40" fmla="*/ 4128157 h 4297250"/>
              <a:gd name="connsiteX41" fmla="*/ 1582936 w 3619883"/>
              <a:gd name="connsiteY41" fmla="*/ 4128157 h 4297250"/>
              <a:gd name="connsiteX42" fmla="*/ 1582936 w 3619883"/>
              <a:gd name="connsiteY42" fmla="*/ 3951392 h 4297250"/>
              <a:gd name="connsiteX43" fmla="*/ 1405151 w 3619883"/>
              <a:gd name="connsiteY43" fmla="*/ 3951392 h 4297250"/>
              <a:gd name="connsiteX44" fmla="*/ 1405151 w 3619883"/>
              <a:gd name="connsiteY44" fmla="*/ 4128157 h 4297250"/>
              <a:gd name="connsiteX45" fmla="*/ 1468988 w 3619883"/>
              <a:gd name="connsiteY45" fmla="*/ 4128157 h 4297250"/>
              <a:gd name="connsiteX46" fmla="*/ 1427396 w 3619883"/>
              <a:gd name="connsiteY46" fmla="*/ 4275461 h 4297250"/>
              <a:gd name="connsiteX47" fmla="*/ 1210751 w 3619883"/>
              <a:gd name="connsiteY47" fmla="*/ 4275461 h 4297250"/>
              <a:gd name="connsiteX48" fmla="*/ 1210751 w 3619883"/>
              <a:gd name="connsiteY48" fmla="*/ 4128157 h 4297250"/>
              <a:gd name="connsiteX49" fmla="*/ 1271978 w 3619883"/>
              <a:gd name="connsiteY49" fmla="*/ 4128157 h 4297250"/>
              <a:gd name="connsiteX50" fmla="*/ 1271978 w 3619883"/>
              <a:gd name="connsiteY50" fmla="*/ 3951392 h 4297250"/>
              <a:gd name="connsiteX51" fmla="*/ 1094193 w 3619883"/>
              <a:gd name="connsiteY51" fmla="*/ 3951392 h 4297250"/>
              <a:gd name="connsiteX52" fmla="*/ 1094193 w 3619883"/>
              <a:gd name="connsiteY52" fmla="*/ 4128157 h 4297250"/>
              <a:gd name="connsiteX53" fmla="*/ 1140354 w 3619883"/>
              <a:gd name="connsiteY53" fmla="*/ 4128157 h 4297250"/>
              <a:gd name="connsiteX54" fmla="*/ 1140354 w 3619883"/>
              <a:gd name="connsiteY54" fmla="*/ 4275461 h 4297250"/>
              <a:gd name="connsiteX55" fmla="*/ 953807 w 3619883"/>
              <a:gd name="connsiteY55" fmla="*/ 4275461 h 4297250"/>
              <a:gd name="connsiteX56" fmla="*/ 912215 w 3619883"/>
              <a:gd name="connsiteY56" fmla="*/ 4128157 h 4297250"/>
              <a:gd name="connsiteX57" fmla="*/ 961020 w 3619883"/>
              <a:gd name="connsiteY57" fmla="*/ 4128157 h 4297250"/>
              <a:gd name="connsiteX58" fmla="*/ 961020 w 3619883"/>
              <a:gd name="connsiteY58" fmla="*/ 3951392 h 4297250"/>
              <a:gd name="connsiteX59" fmla="*/ 783235 w 3619883"/>
              <a:gd name="connsiteY59" fmla="*/ 3951392 h 4297250"/>
              <a:gd name="connsiteX60" fmla="*/ 783235 w 3619883"/>
              <a:gd name="connsiteY60" fmla="*/ 4128157 h 4297250"/>
              <a:gd name="connsiteX61" fmla="*/ 871024 w 3619883"/>
              <a:gd name="connsiteY61" fmla="*/ 4128157 h 4297250"/>
              <a:gd name="connsiteX62" fmla="*/ 829432 w 3619883"/>
              <a:gd name="connsiteY62" fmla="*/ 4275461 h 4297250"/>
              <a:gd name="connsiteX63" fmla="*/ 611484 w 3619883"/>
              <a:gd name="connsiteY63" fmla="*/ 4275461 h 4297250"/>
              <a:gd name="connsiteX64" fmla="*/ 621247 w 3619883"/>
              <a:gd name="connsiteY64" fmla="*/ 4128157 h 4297250"/>
              <a:gd name="connsiteX65" fmla="*/ 650062 w 3619883"/>
              <a:gd name="connsiteY65" fmla="*/ 4128157 h 4297250"/>
              <a:gd name="connsiteX66" fmla="*/ 650062 w 3619883"/>
              <a:gd name="connsiteY66" fmla="*/ 3951392 h 4297250"/>
              <a:gd name="connsiteX67" fmla="*/ 472277 w 3619883"/>
              <a:gd name="connsiteY67" fmla="*/ 3951392 h 4297250"/>
              <a:gd name="connsiteX68" fmla="*/ 472277 w 3619883"/>
              <a:gd name="connsiteY68" fmla="*/ 4128157 h 4297250"/>
              <a:gd name="connsiteX69" fmla="*/ 522650 w 3619883"/>
              <a:gd name="connsiteY69" fmla="*/ 4128157 h 4297250"/>
              <a:gd name="connsiteX70" fmla="*/ 573998 w 3619883"/>
              <a:gd name="connsiteY70" fmla="*/ 4275461 h 4297250"/>
              <a:gd name="connsiteX71" fmla="*/ 336164 w 3619883"/>
              <a:gd name="connsiteY71" fmla="*/ 4275461 h 4297250"/>
              <a:gd name="connsiteX72" fmla="*/ 294572 w 3619883"/>
              <a:gd name="connsiteY72" fmla="*/ 4128157 h 4297250"/>
              <a:gd name="connsiteX73" fmla="*/ 339106 w 3619883"/>
              <a:gd name="connsiteY73" fmla="*/ 4128157 h 4297250"/>
              <a:gd name="connsiteX74" fmla="*/ 339106 w 3619883"/>
              <a:gd name="connsiteY74" fmla="*/ 3951392 h 4297250"/>
              <a:gd name="connsiteX75" fmla="*/ 161321 w 3619883"/>
              <a:gd name="connsiteY75" fmla="*/ 3951392 h 4297250"/>
              <a:gd name="connsiteX76" fmla="*/ 161321 w 3619883"/>
              <a:gd name="connsiteY76" fmla="*/ 4128157 h 4297250"/>
              <a:gd name="connsiteX77" fmla="*/ 230914 w 3619883"/>
              <a:gd name="connsiteY77" fmla="*/ 4128157 h 4297250"/>
              <a:gd name="connsiteX78" fmla="*/ 189322 w 3619883"/>
              <a:gd name="connsiteY78" fmla="*/ 4275461 h 4297250"/>
              <a:gd name="connsiteX79" fmla="*/ 0 w 3619883"/>
              <a:gd name="connsiteY79" fmla="*/ 4275461 h 4297250"/>
              <a:gd name="connsiteX80" fmla="*/ 0 w 3619883"/>
              <a:gd name="connsiteY80" fmla="*/ 42229 h 4297250"/>
              <a:gd name="connsiteX81" fmla="*/ 42464 w 3619883"/>
              <a:gd name="connsiteY81" fmla="*/ 40518 h 4297250"/>
              <a:gd name="connsiteX82" fmla="*/ 137733 w 3619883"/>
              <a:gd name="connsiteY82" fmla="*/ 35355 h 4297250"/>
              <a:gd name="connsiteX83" fmla="*/ 270565 w 3619883"/>
              <a:gd name="connsiteY83" fmla="*/ 29759 h 4297250"/>
              <a:gd name="connsiteX84" fmla="*/ 479734 w 3619883"/>
              <a:gd name="connsiteY84" fmla="*/ 45455 h 4297250"/>
              <a:gd name="connsiteX85" fmla="*/ 524103 w 3619883"/>
              <a:gd name="connsiteY85" fmla="*/ 41625 h 4297250"/>
              <a:gd name="connsiteX86" fmla="*/ 624416 w 3619883"/>
              <a:gd name="connsiteY86" fmla="*/ 22696 h 4297250"/>
              <a:gd name="connsiteX87" fmla="*/ 657762 w 3619883"/>
              <a:gd name="connsiteY87" fmla="*/ 18351 h 4297250"/>
              <a:gd name="connsiteX88" fmla="*/ 690557 w 3619883"/>
              <a:gd name="connsiteY88" fmla="*/ 25792 h 4297250"/>
              <a:gd name="connsiteX89" fmla="*/ 745123 w 3619883"/>
              <a:gd name="connsiteY89" fmla="*/ 40157 h 4297250"/>
              <a:gd name="connsiteX90" fmla="*/ 789493 w 3619883"/>
              <a:gd name="connsiteY90" fmla="*/ 36327 h 4297250"/>
              <a:gd name="connsiteX91" fmla="*/ 854255 w 3619883"/>
              <a:gd name="connsiteY91" fmla="*/ 68887 h 4297250"/>
              <a:gd name="connsiteX92" fmla="*/ 897520 w 3619883"/>
              <a:gd name="connsiteY92" fmla="*/ 88629 h 4297250"/>
              <a:gd name="connsiteX93" fmla="*/ 940510 w 3619883"/>
              <a:gd name="connsiteY93" fmla="*/ 114265 h 4297250"/>
              <a:gd name="connsiteX94" fmla="*/ 1082712 w 3619883"/>
              <a:gd name="connsiteY94" fmla="*/ 144543 h 4297250"/>
              <a:gd name="connsiteX95" fmla="*/ 1205348 w 3619883"/>
              <a:gd name="connsiteY95" fmla="*/ 120753 h 4297250"/>
              <a:gd name="connsiteX96" fmla="*/ 1271764 w 3619883"/>
              <a:gd name="connsiteY96" fmla="*/ 117956 h 4297250"/>
              <a:gd name="connsiteX97" fmla="*/ 1315583 w 3619883"/>
              <a:gd name="connsiteY97" fmla="*/ 125912 h 4297250"/>
              <a:gd name="connsiteX98" fmla="*/ 1359125 w 3619883"/>
              <a:gd name="connsiteY98" fmla="*/ 139761 h 4297250"/>
              <a:gd name="connsiteX99" fmla="*/ 1391919 w 3619883"/>
              <a:gd name="connsiteY99" fmla="*/ 147202 h 4297250"/>
              <a:gd name="connsiteX100" fmla="*/ 1436563 w 3619883"/>
              <a:gd name="connsiteY100" fmla="*/ 137480 h 4297250"/>
              <a:gd name="connsiteX101" fmla="*/ 1471566 w 3619883"/>
              <a:gd name="connsiteY101" fmla="*/ 97777 h 4297250"/>
              <a:gd name="connsiteX102" fmla="*/ 1505739 w 3619883"/>
              <a:gd name="connsiteY102" fmla="*/ 75753 h 4297250"/>
              <a:gd name="connsiteX103" fmla="*/ 1590891 w 3619883"/>
              <a:gd name="connsiteY103" fmla="*/ 144702 h 4297250"/>
              <a:gd name="connsiteX104" fmla="*/ 1625616 w 3619883"/>
              <a:gd name="connsiteY104" fmla="*/ 110893 h 4297250"/>
              <a:gd name="connsiteX105" fmla="*/ 1658964 w 3619883"/>
              <a:gd name="connsiteY105" fmla="*/ 106547 h 4297250"/>
              <a:gd name="connsiteX106" fmla="*/ 1746598 w 3619883"/>
              <a:gd name="connsiteY106" fmla="*/ 122460 h 4297250"/>
              <a:gd name="connsiteX107" fmla="*/ 1811913 w 3619883"/>
              <a:gd name="connsiteY107" fmla="*/ 143234 h 4297250"/>
              <a:gd name="connsiteX108" fmla="*/ 1856557 w 3619883"/>
              <a:gd name="connsiteY108" fmla="*/ 133511 h 4297250"/>
              <a:gd name="connsiteX109" fmla="*/ 2066003 w 3619883"/>
              <a:gd name="connsiteY109" fmla="*/ 143313 h 4297250"/>
              <a:gd name="connsiteX110" fmla="*/ 2177615 w 3619883"/>
              <a:gd name="connsiteY110" fmla="*/ 119007 h 4297250"/>
              <a:gd name="connsiteX111" fmla="*/ 2255883 w 3619883"/>
              <a:gd name="connsiteY111" fmla="*/ 99047 h 4297250"/>
              <a:gd name="connsiteX112" fmla="*/ 2344622 w 3619883"/>
              <a:gd name="connsiteY112" fmla="*/ 91388 h 4297250"/>
              <a:gd name="connsiteX113" fmla="*/ 2455682 w 3619883"/>
              <a:gd name="connsiteY113" fmla="*/ 78869 h 4297250"/>
              <a:gd name="connsiteX114" fmla="*/ 2632609 w 3619883"/>
              <a:gd name="connsiteY114" fmla="*/ 75338 h 4297250"/>
              <a:gd name="connsiteX115" fmla="*/ 2742291 w 3619883"/>
              <a:gd name="connsiteY115" fmla="*/ 92282 h 4297250"/>
              <a:gd name="connsiteX116" fmla="*/ 2851974 w 3619883"/>
              <a:gd name="connsiteY116" fmla="*/ 109227 h 4297250"/>
              <a:gd name="connsiteX117" fmla="*/ 2907643 w 3619883"/>
              <a:gd name="connsiteY117" fmla="*/ 100020 h 4297250"/>
              <a:gd name="connsiteX118" fmla="*/ 2944022 w 3619883"/>
              <a:gd name="connsiteY118" fmla="*/ 30853 h 4297250"/>
              <a:gd name="connsiteX119" fmla="*/ 3022289 w 3619883"/>
              <a:gd name="connsiteY119" fmla="*/ 10893 h 4297250"/>
              <a:gd name="connsiteX120" fmla="*/ 3054807 w 3619883"/>
              <a:gd name="connsiteY120" fmla="*/ 24226 h 4297250"/>
              <a:gd name="connsiteX121" fmla="*/ 3141892 w 3619883"/>
              <a:gd name="connsiteY121" fmla="*/ 51925 h 4297250"/>
              <a:gd name="connsiteX122" fmla="*/ 3185711 w 3619883"/>
              <a:gd name="connsiteY122" fmla="*/ 59881 h 4297250"/>
              <a:gd name="connsiteX123" fmla="*/ 3219056 w 3619883"/>
              <a:gd name="connsiteY123" fmla="*/ 55536 h 4297250"/>
              <a:gd name="connsiteX124" fmla="*/ 3263425 w 3619883"/>
              <a:gd name="connsiteY124" fmla="*/ 51706 h 4297250"/>
              <a:gd name="connsiteX125" fmla="*/ 3296219 w 3619883"/>
              <a:gd name="connsiteY125" fmla="*/ 59147 h 4297250"/>
              <a:gd name="connsiteX126" fmla="*/ 3319094 w 3619883"/>
              <a:gd name="connsiteY126" fmla="*/ 42500 h 4297250"/>
              <a:gd name="connsiteX127" fmla="*/ 3420511 w 3619883"/>
              <a:gd name="connsiteY127" fmla="*/ 0 h 4297250"/>
              <a:gd name="connsiteX128" fmla="*/ 3453305 w 3619883"/>
              <a:gd name="connsiteY128" fmla="*/ 7440 h 4297250"/>
              <a:gd name="connsiteX129" fmla="*/ 3496571 w 3619883"/>
              <a:gd name="connsiteY129" fmla="*/ 27182 h 4297250"/>
              <a:gd name="connsiteX130" fmla="*/ 3602117 w 3619883"/>
              <a:gd name="connsiteY130" fmla="*/ 132521 h 4297250"/>
              <a:gd name="connsiteX131" fmla="*/ 3619883 w 3619883"/>
              <a:gd name="connsiteY131" fmla="*/ 140049 h 4297250"/>
              <a:gd name="connsiteX132" fmla="*/ 3619883 w 3619883"/>
              <a:gd name="connsiteY13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690646 w 3619883"/>
              <a:gd name="connsiteY9" fmla="*/ 4128157 h 4297250"/>
              <a:gd name="connsiteX10" fmla="*/ 2690646 w 3619883"/>
              <a:gd name="connsiteY10" fmla="*/ 4275461 h 4297250"/>
              <a:gd name="connsiteX11" fmla="*/ 2511710 w 3619883"/>
              <a:gd name="connsiteY11" fmla="*/ 4275461 h 4297250"/>
              <a:gd name="connsiteX12" fmla="*/ 2454288 w 3619883"/>
              <a:gd name="connsiteY12" fmla="*/ 4128157 h 4297250"/>
              <a:gd name="connsiteX13" fmla="*/ 2515810 w 3619883"/>
              <a:gd name="connsiteY13" fmla="*/ 4128157 h 4297250"/>
              <a:gd name="connsiteX14" fmla="*/ 2515810 w 3619883"/>
              <a:gd name="connsiteY14" fmla="*/ 3951392 h 4297250"/>
              <a:gd name="connsiteX15" fmla="*/ 2338025 w 3619883"/>
              <a:gd name="connsiteY15" fmla="*/ 3951392 h 4297250"/>
              <a:gd name="connsiteX16" fmla="*/ 2338025 w 3619883"/>
              <a:gd name="connsiteY16" fmla="*/ 4128157 h 4297250"/>
              <a:gd name="connsiteX17" fmla="*/ 2395120 w 3619883"/>
              <a:gd name="connsiteY17" fmla="*/ 4128157 h 4297250"/>
              <a:gd name="connsiteX18" fmla="*/ 2337697 w 3619883"/>
              <a:gd name="connsiteY18" fmla="*/ 4275461 h 4297250"/>
              <a:gd name="connsiteX19" fmla="*/ 2150155 w 3619883"/>
              <a:gd name="connsiteY19" fmla="*/ 4275461 h 4297250"/>
              <a:gd name="connsiteX20" fmla="*/ 2150155 w 3619883"/>
              <a:gd name="connsiteY20" fmla="*/ 4128157 h 4297250"/>
              <a:gd name="connsiteX21" fmla="*/ 2204852 w 3619883"/>
              <a:gd name="connsiteY21" fmla="*/ 4128157 h 4297250"/>
              <a:gd name="connsiteX22" fmla="*/ 2204852 w 3619883"/>
              <a:gd name="connsiteY22" fmla="*/ 3951392 h 4297250"/>
              <a:gd name="connsiteX23" fmla="*/ 2027068 w 3619883"/>
              <a:gd name="connsiteY23" fmla="*/ 3951392 h 4297250"/>
              <a:gd name="connsiteX24" fmla="*/ 2027068 w 3619883"/>
              <a:gd name="connsiteY24" fmla="*/ 4128157 h 4297250"/>
              <a:gd name="connsiteX25" fmla="*/ 2079759 w 3619883"/>
              <a:gd name="connsiteY25" fmla="*/ 4128157 h 4297250"/>
              <a:gd name="connsiteX26" fmla="*/ 2079759 w 3619883"/>
              <a:gd name="connsiteY26" fmla="*/ 4275461 h 4297250"/>
              <a:gd name="connsiteX27" fmla="*/ 1824703 w 3619883"/>
              <a:gd name="connsiteY27" fmla="*/ 4275461 h 4297250"/>
              <a:gd name="connsiteX28" fmla="*/ 1834468 w 3619883"/>
              <a:gd name="connsiteY28" fmla="*/ 4128157 h 4297250"/>
              <a:gd name="connsiteX29" fmla="*/ 1893894 w 3619883"/>
              <a:gd name="connsiteY29" fmla="*/ 4128157 h 4297250"/>
              <a:gd name="connsiteX30" fmla="*/ 1893894 w 3619883"/>
              <a:gd name="connsiteY30" fmla="*/ 3951392 h 4297250"/>
              <a:gd name="connsiteX31" fmla="*/ 1716110 w 3619883"/>
              <a:gd name="connsiteY31" fmla="*/ 3951392 h 4297250"/>
              <a:gd name="connsiteX32" fmla="*/ 1716110 w 3619883"/>
              <a:gd name="connsiteY32" fmla="*/ 4006431 h 4297250"/>
              <a:gd name="connsiteX33" fmla="*/ 1703447 w 3619883"/>
              <a:gd name="connsiteY33" fmla="*/ 4007960 h 4297250"/>
              <a:gd name="connsiteX34" fmla="*/ 1716110 w 3619883"/>
              <a:gd name="connsiteY34" fmla="*/ 4044284 h 4297250"/>
              <a:gd name="connsiteX35" fmla="*/ 1716110 w 3619883"/>
              <a:gd name="connsiteY35" fmla="*/ 4128157 h 4297250"/>
              <a:gd name="connsiteX36" fmla="*/ 1745346 w 3619883"/>
              <a:gd name="connsiteY36" fmla="*/ 4128157 h 4297250"/>
              <a:gd name="connsiteX37" fmla="*/ 1796694 w 3619883"/>
              <a:gd name="connsiteY37" fmla="*/ 4275461 h 4297250"/>
              <a:gd name="connsiteX38" fmla="*/ 1558844 w 3619883"/>
              <a:gd name="connsiteY38" fmla="*/ 4275461 h 4297250"/>
              <a:gd name="connsiteX39" fmla="*/ 1517252 w 3619883"/>
              <a:gd name="connsiteY39" fmla="*/ 4128157 h 4297250"/>
              <a:gd name="connsiteX40" fmla="*/ 1582936 w 3619883"/>
              <a:gd name="connsiteY40" fmla="*/ 4128157 h 4297250"/>
              <a:gd name="connsiteX41" fmla="*/ 1582936 w 3619883"/>
              <a:gd name="connsiteY41" fmla="*/ 3951392 h 4297250"/>
              <a:gd name="connsiteX42" fmla="*/ 1405151 w 3619883"/>
              <a:gd name="connsiteY42" fmla="*/ 3951392 h 4297250"/>
              <a:gd name="connsiteX43" fmla="*/ 1405151 w 3619883"/>
              <a:gd name="connsiteY43" fmla="*/ 4128157 h 4297250"/>
              <a:gd name="connsiteX44" fmla="*/ 1468988 w 3619883"/>
              <a:gd name="connsiteY44" fmla="*/ 4128157 h 4297250"/>
              <a:gd name="connsiteX45" fmla="*/ 1427396 w 3619883"/>
              <a:gd name="connsiteY45" fmla="*/ 4275461 h 4297250"/>
              <a:gd name="connsiteX46" fmla="*/ 1210751 w 3619883"/>
              <a:gd name="connsiteY46" fmla="*/ 4275461 h 4297250"/>
              <a:gd name="connsiteX47" fmla="*/ 1210751 w 3619883"/>
              <a:gd name="connsiteY47" fmla="*/ 4128157 h 4297250"/>
              <a:gd name="connsiteX48" fmla="*/ 1271978 w 3619883"/>
              <a:gd name="connsiteY48" fmla="*/ 4128157 h 4297250"/>
              <a:gd name="connsiteX49" fmla="*/ 1271978 w 3619883"/>
              <a:gd name="connsiteY49" fmla="*/ 3951392 h 4297250"/>
              <a:gd name="connsiteX50" fmla="*/ 1094193 w 3619883"/>
              <a:gd name="connsiteY50" fmla="*/ 3951392 h 4297250"/>
              <a:gd name="connsiteX51" fmla="*/ 1094193 w 3619883"/>
              <a:gd name="connsiteY51" fmla="*/ 4128157 h 4297250"/>
              <a:gd name="connsiteX52" fmla="*/ 1140354 w 3619883"/>
              <a:gd name="connsiteY52" fmla="*/ 4128157 h 4297250"/>
              <a:gd name="connsiteX53" fmla="*/ 1140354 w 3619883"/>
              <a:gd name="connsiteY53" fmla="*/ 4275461 h 4297250"/>
              <a:gd name="connsiteX54" fmla="*/ 953807 w 3619883"/>
              <a:gd name="connsiteY54" fmla="*/ 4275461 h 4297250"/>
              <a:gd name="connsiteX55" fmla="*/ 912215 w 3619883"/>
              <a:gd name="connsiteY55" fmla="*/ 4128157 h 4297250"/>
              <a:gd name="connsiteX56" fmla="*/ 961020 w 3619883"/>
              <a:gd name="connsiteY56" fmla="*/ 4128157 h 4297250"/>
              <a:gd name="connsiteX57" fmla="*/ 961020 w 3619883"/>
              <a:gd name="connsiteY57" fmla="*/ 3951392 h 4297250"/>
              <a:gd name="connsiteX58" fmla="*/ 783235 w 3619883"/>
              <a:gd name="connsiteY58" fmla="*/ 3951392 h 4297250"/>
              <a:gd name="connsiteX59" fmla="*/ 783235 w 3619883"/>
              <a:gd name="connsiteY59" fmla="*/ 4128157 h 4297250"/>
              <a:gd name="connsiteX60" fmla="*/ 871024 w 3619883"/>
              <a:gd name="connsiteY60" fmla="*/ 4128157 h 4297250"/>
              <a:gd name="connsiteX61" fmla="*/ 829432 w 3619883"/>
              <a:gd name="connsiteY61" fmla="*/ 4275461 h 4297250"/>
              <a:gd name="connsiteX62" fmla="*/ 611484 w 3619883"/>
              <a:gd name="connsiteY62" fmla="*/ 4275461 h 4297250"/>
              <a:gd name="connsiteX63" fmla="*/ 621247 w 3619883"/>
              <a:gd name="connsiteY63" fmla="*/ 4128157 h 4297250"/>
              <a:gd name="connsiteX64" fmla="*/ 650062 w 3619883"/>
              <a:gd name="connsiteY64" fmla="*/ 4128157 h 4297250"/>
              <a:gd name="connsiteX65" fmla="*/ 650062 w 3619883"/>
              <a:gd name="connsiteY65" fmla="*/ 3951392 h 4297250"/>
              <a:gd name="connsiteX66" fmla="*/ 472277 w 3619883"/>
              <a:gd name="connsiteY66" fmla="*/ 3951392 h 4297250"/>
              <a:gd name="connsiteX67" fmla="*/ 472277 w 3619883"/>
              <a:gd name="connsiteY67" fmla="*/ 4128157 h 4297250"/>
              <a:gd name="connsiteX68" fmla="*/ 522650 w 3619883"/>
              <a:gd name="connsiteY68" fmla="*/ 4128157 h 4297250"/>
              <a:gd name="connsiteX69" fmla="*/ 573998 w 3619883"/>
              <a:gd name="connsiteY69" fmla="*/ 4275461 h 4297250"/>
              <a:gd name="connsiteX70" fmla="*/ 336164 w 3619883"/>
              <a:gd name="connsiteY70" fmla="*/ 4275461 h 4297250"/>
              <a:gd name="connsiteX71" fmla="*/ 294572 w 3619883"/>
              <a:gd name="connsiteY71" fmla="*/ 4128157 h 4297250"/>
              <a:gd name="connsiteX72" fmla="*/ 339106 w 3619883"/>
              <a:gd name="connsiteY72" fmla="*/ 4128157 h 4297250"/>
              <a:gd name="connsiteX73" fmla="*/ 339106 w 3619883"/>
              <a:gd name="connsiteY73" fmla="*/ 3951392 h 4297250"/>
              <a:gd name="connsiteX74" fmla="*/ 161321 w 3619883"/>
              <a:gd name="connsiteY74" fmla="*/ 3951392 h 4297250"/>
              <a:gd name="connsiteX75" fmla="*/ 161321 w 3619883"/>
              <a:gd name="connsiteY75" fmla="*/ 4128157 h 4297250"/>
              <a:gd name="connsiteX76" fmla="*/ 230914 w 3619883"/>
              <a:gd name="connsiteY76" fmla="*/ 4128157 h 4297250"/>
              <a:gd name="connsiteX77" fmla="*/ 189322 w 3619883"/>
              <a:gd name="connsiteY77" fmla="*/ 4275461 h 4297250"/>
              <a:gd name="connsiteX78" fmla="*/ 0 w 3619883"/>
              <a:gd name="connsiteY78" fmla="*/ 4275461 h 4297250"/>
              <a:gd name="connsiteX79" fmla="*/ 0 w 3619883"/>
              <a:gd name="connsiteY79" fmla="*/ 42229 h 4297250"/>
              <a:gd name="connsiteX80" fmla="*/ 42464 w 3619883"/>
              <a:gd name="connsiteY80" fmla="*/ 40518 h 4297250"/>
              <a:gd name="connsiteX81" fmla="*/ 137733 w 3619883"/>
              <a:gd name="connsiteY81" fmla="*/ 35355 h 4297250"/>
              <a:gd name="connsiteX82" fmla="*/ 270565 w 3619883"/>
              <a:gd name="connsiteY82" fmla="*/ 29759 h 4297250"/>
              <a:gd name="connsiteX83" fmla="*/ 479734 w 3619883"/>
              <a:gd name="connsiteY83" fmla="*/ 45455 h 4297250"/>
              <a:gd name="connsiteX84" fmla="*/ 524103 w 3619883"/>
              <a:gd name="connsiteY84" fmla="*/ 41625 h 4297250"/>
              <a:gd name="connsiteX85" fmla="*/ 624416 w 3619883"/>
              <a:gd name="connsiteY85" fmla="*/ 22696 h 4297250"/>
              <a:gd name="connsiteX86" fmla="*/ 657762 w 3619883"/>
              <a:gd name="connsiteY86" fmla="*/ 18351 h 4297250"/>
              <a:gd name="connsiteX87" fmla="*/ 690557 w 3619883"/>
              <a:gd name="connsiteY87" fmla="*/ 25792 h 4297250"/>
              <a:gd name="connsiteX88" fmla="*/ 745123 w 3619883"/>
              <a:gd name="connsiteY88" fmla="*/ 40157 h 4297250"/>
              <a:gd name="connsiteX89" fmla="*/ 789493 w 3619883"/>
              <a:gd name="connsiteY89" fmla="*/ 36327 h 4297250"/>
              <a:gd name="connsiteX90" fmla="*/ 854255 w 3619883"/>
              <a:gd name="connsiteY90" fmla="*/ 68887 h 4297250"/>
              <a:gd name="connsiteX91" fmla="*/ 897520 w 3619883"/>
              <a:gd name="connsiteY91" fmla="*/ 88629 h 4297250"/>
              <a:gd name="connsiteX92" fmla="*/ 940510 w 3619883"/>
              <a:gd name="connsiteY92" fmla="*/ 114265 h 4297250"/>
              <a:gd name="connsiteX93" fmla="*/ 1082712 w 3619883"/>
              <a:gd name="connsiteY93" fmla="*/ 144543 h 4297250"/>
              <a:gd name="connsiteX94" fmla="*/ 1205348 w 3619883"/>
              <a:gd name="connsiteY94" fmla="*/ 120753 h 4297250"/>
              <a:gd name="connsiteX95" fmla="*/ 1271764 w 3619883"/>
              <a:gd name="connsiteY95" fmla="*/ 117956 h 4297250"/>
              <a:gd name="connsiteX96" fmla="*/ 1315583 w 3619883"/>
              <a:gd name="connsiteY96" fmla="*/ 125912 h 4297250"/>
              <a:gd name="connsiteX97" fmla="*/ 1359125 w 3619883"/>
              <a:gd name="connsiteY97" fmla="*/ 139761 h 4297250"/>
              <a:gd name="connsiteX98" fmla="*/ 1391919 w 3619883"/>
              <a:gd name="connsiteY98" fmla="*/ 147202 h 4297250"/>
              <a:gd name="connsiteX99" fmla="*/ 1436563 w 3619883"/>
              <a:gd name="connsiteY99" fmla="*/ 137480 h 4297250"/>
              <a:gd name="connsiteX100" fmla="*/ 1471566 w 3619883"/>
              <a:gd name="connsiteY100" fmla="*/ 97777 h 4297250"/>
              <a:gd name="connsiteX101" fmla="*/ 1505739 w 3619883"/>
              <a:gd name="connsiteY101" fmla="*/ 75753 h 4297250"/>
              <a:gd name="connsiteX102" fmla="*/ 1590891 w 3619883"/>
              <a:gd name="connsiteY102" fmla="*/ 144702 h 4297250"/>
              <a:gd name="connsiteX103" fmla="*/ 1625616 w 3619883"/>
              <a:gd name="connsiteY103" fmla="*/ 110893 h 4297250"/>
              <a:gd name="connsiteX104" fmla="*/ 1658964 w 3619883"/>
              <a:gd name="connsiteY104" fmla="*/ 106547 h 4297250"/>
              <a:gd name="connsiteX105" fmla="*/ 1746598 w 3619883"/>
              <a:gd name="connsiteY105" fmla="*/ 122460 h 4297250"/>
              <a:gd name="connsiteX106" fmla="*/ 1811913 w 3619883"/>
              <a:gd name="connsiteY106" fmla="*/ 143234 h 4297250"/>
              <a:gd name="connsiteX107" fmla="*/ 1856557 w 3619883"/>
              <a:gd name="connsiteY107" fmla="*/ 133511 h 4297250"/>
              <a:gd name="connsiteX108" fmla="*/ 2066003 w 3619883"/>
              <a:gd name="connsiteY108" fmla="*/ 143313 h 4297250"/>
              <a:gd name="connsiteX109" fmla="*/ 2177615 w 3619883"/>
              <a:gd name="connsiteY109" fmla="*/ 119007 h 4297250"/>
              <a:gd name="connsiteX110" fmla="*/ 2255883 w 3619883"/>
              <a:gd name="connsiteY110" fmla="*/ 99047 h 4297250"/>
              <a:gd name="connsiteX111" fmla="*/ 2344622 w 3619883"/>
              <a:gd name="connsiteY111" fmla="*/ 91388 h 4297250"/>
              <a:gd name="connsiteX112" fmla="*/ 2455682 w 3619883"/>
              <a:gd name="connsiteY112" fmla="*/ 78869 h 4297250"/>
              <a:gd name="connsiteX113" fmla="*/ 2632609 w 3619883"/>
              <a:gd name="connsiteY113" fmla="*/ 75338 h 4297250"/>
              <a:gd name="connsiteX114" fmla="*/ 2742291 w 3619883"/>
              <a:gd name="connsiteY114" fmla="*/ 92282 h 4297250"/>
              <a:gd name="connsiteX115" fmla="*/ 2851974 w 3619883"/>
              <a:gd name="connsiteY115" fmla="*/ 109227 h 4297250"/>
              <a:gd name="connsiteX116" fmla="*/ 2907643 w 3619883"/>
              <a:gd name="connsiteY116" fmla="*/ 100020 h 4297250"/>
              <a:gd name="connsiteX117" fmla="*/ 2944022 w 3619883"/>
              <a:gd name="connsiteY117" fmla="*/ 30853 h 4297250"/>
              <a:gd name="connsiteX118" fmla="*/ 3022289 w 3619883"/>
              <a:gd name="connsiteY118" fmla="*/ 10893 h 4297250"/>
              <a:gd name="connsiteX119" fmla="*/ 3054807 w 3619883"/>
              <a:gd name="connsiteY119" fmla="*/ 24226 h 4297250"/>
              <a:gd name="connsiteX120" fmla="*/ 3141892 w 3619883"/>
              <a:gd name="connsiteY120" fmla="*/ 51925 h 4297250"/>
              <a:gd name="connsiteX121" fmla="*/ 3185711 w 3619883"/>
              <a:gd name="connsiteY121" fmla="*/ 59881 h 4297250"/>
              <a:gd name="connsiteX122" fmla="*/ 3219056 w 3619883"/>
              <a:gd name="connsiteY122" fmla="*/ 55536 h 4297250"/>
              <a:gd name="connsiteX123" fmla="*/ 3263425 w 3619883"/>
              <a:gd name="connsiteY123" fmla="*/ 51706 h 4297250"/>
              <a:gd name="connsiteX124" fmla="*/ 3296219 w 3619883"/>
              <a:gd name="connsiteY124" fmla="*/ 59147 h 4297250"/>
              <a:gd name="connsiteX125" fmla="*/ 3319094 w 3619883"/>
              <a:gd name="connsiteY125" fmla="*/ 42500 h 4297250"/>
              <a:gd name="connsiteX126" fmla="*/ 3420511 w 3619883"/>
              <a:gd name="connsiteY126" fmla="*/ 0 h 4297250"/>
              <a:gd name="connsiteX127" fmla="*/ 3453305 w 3619883"/>
              <a:gd name="connsiteY127" fmla="*/ 7440 h 4297250"/>
              <a:gd name="connsiteX128" fmla="*/ 3496571 w 3619883"/>
              <a:gd name="connsiteY128" fmla="*/ 27182 h 4297250"/>
              <a:gd name="connsiteX129" fmla="*/ 3602117 w 3619883"/>
              <a:gd name="connsiteY129" fmla="*/ 132521 h 4297250"/>
              <a:gd name="connsiteX130" fmla="*/ 3619883 w 3619883"/>
              <a:gd name="connsiteY130" fmla="*/ 140049 h 4297250"/>
              <a:gd name="connsiteX131" fmla="*/ 3619883 w 3619883"/>
              <a:gd name="connsiteY13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690646 w 3619883"/>
              <a:gd name="connsiteY9" fmla="*/ 4275461 h 4297250"/>
              <a:gd name="connsiteX10" fmla="*/ 2511710 w 3619883"/>
              <a:gd name="connsiteY10" fmla="*/ 4275461 h 4297250"/>
              <a:gd name="connsiteX11" fmla="*/ 2454288 w 3619883"/>
              <a:gd name="connsiteY11" fmla="*/ 4128157 h 4297250"/>
              <a:gd name="connsiteX12" fmla="*/ 2515810 w 3619883"/>
              <a:gd name="connsiteY12" fmla="*/ 4128157 h 4297250"/>
              <a:gd name="connsiteX13" fmla="*/ 2515810 w 3619883"/>
              <a:gd name="connsiteY13" fmla="*/ 3951392 h 4297250"/>
              <a:gd name="connsiteX14" fmla="*/ 2338025 w 3619883"/>
              <a:gd name="connsiteY14" fmla="*/ 3951392 h 4297250"/>
              <a:gd name="connsiteX15" fmla="*/ 2338025 w 3619883"/>
              <a:gd name="connsiteY15" fmla="*/ 4128157 h 4297250"/>
              <a:gd name="connsiteX16" fmla="*/ 2395120 w 3619883"/>
              <a:gd name="connsiteY16" fmla="*/ 4128157 h 4297250"/>
              <a:gd name="connsiteX17" fmla="*/ 2337697 w 3619883"/>
              <a:gd name="connsiteY17" fmla="*/ 4275461 h 4297250"/>
              <a:gd name="connsiteX18" fmla="*/ 2150155 w 3619883"/>
              <a:gd name="connsiteY18" fmla="*/ 4275461 h 4297250"/>
              <a:gd name="connsiteX19" fmla="*/ 2150155 w 3619883"/>
              <a:gd name="connsiteY19" fmla="*/ 4128157 h 4297250"/>
              <a:gd name="connsiteX20" fmla="*/ 2204852 w 3619883"/>
              <a:gd name="connsiteY20" fmla="*/ 4128157 h 4297250"/>
              <a:gd name="connsiteX21" fmla="*/ 2204852 w 3619883"/>
              <a:gd name="connsiteY21" fmla="*/ 3951392 h 4297250"/>
              <a:gd name="connsiteX22" fmla="*/ 2027068 w 3619883"/>
              <a:gd name="connsiteY22" fmla="*/ 3951392 h 4297250"/>
              <a:gd name="connsiteX23" fmla="*/ 2027068 w 3619883"/>
              <a:gd name="connsiteY23" fmla="*/ 4128157 h 4297250"/>
              <a:gd name="connsiteX24" fmla="*/ 2079759 w 3619883"/>
              <a:gd name="connsiteY24" fmla="*/ 4128157 h 4297250"/>
              <a:gd name="connsiteX25" fmla="*/ 2079759 w 3619883"/>
              <a:gd name="connsiteY25" fmla="*/ 4275461 h 4297250"/>
              <a:gd name="connsiteX26" fmla="*/ 1824703 w 3619883"/>
              <a:gd name="connsiteY26" fmla="*/ 4275461 h 4297250"/>
              <a:gd name="connsiteX27" fmla="*/ 1834468 w 3619883"/>
              <a:gd name="connsiteY27" fmla="*/ 4128157 h 4297250"/>
              <a:gd name="connsiteX28" fmla="*/ 1893894 w 3619883"/>
              <a:gd name="connsiteY28" fmla="*/ 4128157 h 4297250"/>
              <a:gd name="connsiteX29" fmla="*/ 1893894 w 3619883"/>
              <a:gd name="connsiteY29" fmla="*/ 3951392 h 4297250"/>
              <a:gd name="connsiteX30" fmla="*/ 1716110 w 3619883"/>
              <a:gd name="connsiteY30" fmla="*/ 3951392 h 4297250"/>
              <a:gd name="connsiteX31" fmla="*/ 1716110 w 3619883"/>
              <a:gd name="connsiteY31" fmla="*/ 4006431 h 4297250"/>
              <a:gd name="connsiteX32" fmla="*/ 1703447 w 3619883"/>
              <a:gd name="connsiteY32" fmla="*/ 4007960 h 4297250"/>
              <a:gd name="connsiteX33" fmla="*/ 1716110 w 3619883"/>
              <a:gd name="connsiteY33" fmla="*/ 4044284 h 4297250"/>
              <a:gd name="connsiteX34" fmla="*/ 1716110 w 3619883"/>
              <a:gd name="connsiteY34" fmla="*/ 4128157 h 4297250"/>
              <a:gd name="connsiteX35" fmla="*/ 1745346 w 3619883"/>
              <a:gd name="connsiteY35" fmla="*/ 4128157 h 4297250"/>
              <a:gd name="connsiteX36" fmla="*/ 1796694 w 3619883"/>
              <a:gd name="connsiteY36" fmla="*/ 4275461 h 4297250"/>
              <a:gd name="connsiteX37" fmla="*/ 1558844 w 3619883"/>
              <a:gd name="connsiteY37" fmla="*/ 4275461 h 4297250"/>
              <a:gd name="connsiteX38" fmla="*/ 1517252 w 3619883"/>
              <a:gd name="connsiteY38" fmla="*/ 4128157 h 4297250"/>
              <a:gd name="connsiteX39" fmla="*/ 1582936 w 3619883"/>
              <a:gd name="connsiteY39" fmla="*/ 4128157 h 4297250"/>
              <a:gd name="connsiteX40" fmla="*/ 1582936 w 3619883"/>
              <a:gd name="connsiteY40" fmla="*/ 3951392 h 4297250"/>
              <a:gd name="connsiteX41" fmla="*/ 1405151 w 3619883"/>
              <a:gd name="connsiteY41" fmla="*/ 3951392 h 4297250"/>
              <a:gd name="connsiteX42" fmla="*/ 1405151 w 3619883"/>
              <a:gd name="connsiteY42" fmla="*/ 4128157 h 4297250"/>
              <a:gd name="connsiteX43" fmla="*/ 1468988 w 3619883"/>
              <a:gd name="connsiteY43" fmla="*/ 4128157 h 4297250"/>
              <a:gd name="connsiteX44" fmla="*/ 1427396 w 3619883"/>
              <a:gd name="connsiteY44" fmla="*/ 4275461 h 4297250"/>
              <a:gd name="connsiteX45" fmla="*/ 1210751 w 3619883"/>
              <a:gd name="connsiteY45" fmla="*/ 4275461 h 4297250"/>
              <a:gd name="connsiteX46" fmla="*/ 1210751 w 3619883"/>
              <a:gd name="connsiteY46" fmla="*/ 4128157 h 4297250"/>
              <a:gd name="connsiteX47" fmla="*/ 1271978 w 3619883"/>
              <a:gd name="connsiteY47" fmla="*/ 4128157 h 4297250"/>
              <a:gd name="connsiteX48" fmla="*/ 1271978 w 3619883"/>
              <a:gd name="connsiteY48" fmla="*/ 3951392 h 4297250"/>
              <a:gd name="connsiteX49" fmla="*/ 1094193 w 3619883"/>
              <a:gd name="connsiteY49" fmla="*/ 3951392 h 4297250"/>
              <a:gd name="connsiteX50" fmla="*/ 1094193 w 3619883"/>
              <a:gd name="connsiteY50" fmla="*/ 4128157 h 4297250"/>
              <a:gd name="connsiteX51" fmla="*/ 1140354 w 3619883"/>
              <a:gd name="connsiteY51" fmla="*/ 4128157 h 4297250"/>
              <a:gd name="connsiteX52" fmla="*/ 1140354 w 3619883"/>
              <a:gd name="connsiteY52" fmla="*/ 4275461 h 4297250"/>
              <a:gd name="connsiteX53" fmla="*/ 953807 w 3619883"/>
              <a:gd name="connsiteY53" fmla="*/ 4275461 h 4297250"/>
              <a:gd name="connsiteX54" fmla="*/ 912215 w 3619883"/>
              <a:gd name="connsiteY54" fmla="*/ 4128157 h 4297250"/>
              <a:gd name="connsiteX55" fmla="*/ 961020 w 3619883"/>
              <a:gd name="connsiteY55" fmla="*/ 4128157 h 4297250"/>
              <a:gd name="connsiteX56" fmla="*/ 961020 w 3619883"/>
              <a:gd name="connsiteY56" fmla="*/ 3951392 h 4297250"/>
              <a:gd name="connsiteX57" fmla="*/ 783235 w 3619883"/>
              <a:gd name="connsiteY57" fmla="*/ 3951392 h 4297250"/>
              <a:gd name="connsiteX58" fmla="*/ 783235 w 3619883"/>
              <a:gd name="connsiteY58" fmla="*/ 4128157 h 4297250"/>
              <a:gd name="connsiteX59" fmla="*/ 871024 w 3619883"/>
              <a:gd name="connsiteY59" fmla="*/ 4128157 h 4297250"/>
              <a:gd name="connsiteX60" fmla="*/ 829432 w 3619883"/>
              <a:gd name="connsiteY60" fmla="*/ 4275461 h 4297250"/>
              <a:gd name="connsiteX61" fmla="*/ 611484 w 3619883"/>
              <a:gd name="connsiteY61" fmla="*/ 4275461 h 4297250"/>
              <a:gd name="connsiteX62" fmla="*/ 621247 w 3619883"/>
              <a:gd name="connsiteY62" fmla="*/ 4128157 h 4297250"/>
              <a:gd name="connsiteX63" fmla="*/ 650062 w 3619883"/>
              <a:gd name="connsiteY63" fmla="*/ 4128157 h 4297250"/>
              <a:gd name="connsiteX64" fmla="*/ 650062 w 3619883"/>
              <a:gd name="connsiteY64" fmla="*/ 3951392 h 4297250"/>
              <a:gd name="connsiteX65" fmla="*/ 472277 w 3619883"/>
              <a:gd name="connsiteY65" fmla="*/ 3951392 h 4297250"/>
              <a:gd name="connsiteX66" fmla="*/ 472277 w 3619883"/>
              <a:gd name="connsiteY66" fmla="*/ 4128157 h 4297250"/>
              <a:gd name="connsiteX67" fmla="*/ 522650 w 3619883"/>
              <a:gd name="connsiteY67" fmla="*/ 4128157 h 4297250"/>
              <a:gd name="connsiteX68" fmla="*/ 573998 w 3619883"/>
              <a:gd name="connsiteY68" fmla="*/ 4275461 h 4297250"/>
              <a:gd name="connsiteX69" fmla="*/ 336164 w 3619883"/>
              <a:gd name="connsiteY69" fmla="*/ 4275461 h 4297250"/>
              <a:gd name="connsiteX70" fmla="*/ 294572 w 3619883"/>
              <a:gd name="connsiteY70" fmla="*/ 4128157 h 4297250"/>
              <a:gd name="connsiteX71" fmla="*/ 339106 w 3619883"/>
              <a:gd name="connsiteY71" fmla="*/ 4128157 h 4297250"/>
              <a:gd name="connsiteX72" fmla="*/ 339106 w 3619883"/>
              <a:gd name="connsiteY72" fmla="*/ 3951392 h 4297250"/>
              <a:gd name="connsiteX73" fmla="*/ 161321 w 3619883"/>
              <a:gd name="connsiteY73" fmla="*/ 3951392 h 4297250"/>
              <a:gd name="connsiteX74" fmla="*/ 161321 w 3619883"/>
              <a:gd name="connsiteY74" fmla="*/ 4128157 h 4297250"/>
              <a:gd name="connsiteX75" fmla="*/ 230914 w 3619883"/>
              <a:gd name="connsiteY75" fmla="*/ 4128157 h 4297250"/>
              <a:gd name="connsiteX76" fmla="*/ 189322 w 3619883"/>
              <a:gd name="connsiteY76" fmla="*/ 4275461 h 4297250"/>
              <a:gd name="connsiteX77" fmla="*/ 0 w 3619883"/>
              <a:gd name="connsiteY77" fmla="*/ 4275461 h 4297250"/>
              <a:gd name="connsiteX78" fmla="*/ 0 w 3619883"/>
              <a:gd name="connsiteY78" fmla="*/ 42229 h 4297250"/>
              <a:gd name="connsiteX79" fmla="*/ 42464 w 3619883"/>
              <a:gd name="connsiteY79" fmla="*/ 40518 h 4297250"/>
              <a:gd name="connsiteX80" fmla="*/ 137733 w 3619883"/>
              <a:gd name="connsiteY80" fmla="*/ 35355 h 4297250"/>
              <a:gd name="connsiteX81" fmla="*/ 270565 w 3619883"/>
              <a:gd name="connsiteY81" fmla="*/ 29759 h 4297250"/>
              <a:gd name="connsiteX82" fmla="*/ 479734 w 3619883"/>
              <a:gd name="connsiteY82" fmla="*/ 45455 h 4297250"/>
              <a:gd name="connsiteX83" fmla="*/ 524103 w 3619883"/>
              <a:gd name="connsiteY83" fmla="*/ 41625 h 4297250"/>
              <a:gd name="connsiteX84" fmla="*/ 624416 w 3619883"/>
              <a:gd name="connsiteY84" fmla="*/ 22696 h 4297250"/>
              <a:gd name="connsiteX85" fmla="*/ 657762 w 3619883"/>
              <a:gd name="connsiteY85" fmla="*/ 18351 h 4297250"/>
              <a:gd name="connsiteX86" fmla="*/ 690557 w 3619883"/>
              <a:gd name="connsiteY86" fmla="*/ 25792 h 4297250"/>
              <a:gd name="connsiteX87" fmla="*/ 745123 w 3619883"/>
              <a:gd name="connsiteY87" fmla="*/ 40157 h 4297250"/>
              <a:gd name="connsiteX88" fmla="*/ 789493 w 3619883"/>
              <a:gd name="connsiteY88" fmla="*/ 36327 h 4297250"/>
              <a:gd name="connsiteX89" fmla="*/ 854255 w 3619883"/>
              <a:gd name="connsiteY89" fmla="*/ 68887 h 4297250"/>
              <a:gd name="connsiteX90" fmla="*/ 897520 w 3619883"/>
              <a:gd name="connsiteY90" fmla="*/ 88629 h 4297250"/>
              <a:gd name="connsiteX91" fmla="*/ 940510 w 3619883"/>
              <a:gd name="connsiteY91" fmla="*/ 114265 h 4297250"/>
              <a:gd name="connsiteX92" fmla="*/ 1082712 w 3619883"/>
              <a:gd name="connsiteY92" fmla="*/ 144543 h 4297250"/>
              <a:gd name="connsiteX93" fmla="*/ 1205348 w 3619883"/>
              <a:gd name="connsiteY93" fmla="*/ 120753 h 4297250"/>
              <a:gd name="connsiteX94" fmla="*/ 1271764 w 3619883"/>
              <a:gd name="connsiteY94" fmla="*/ 117956 h 4297250"/>
              <a:gd name="connsiteX95" fmla="*/ 1315583 w 3619883"/>
              <a:gd name="connsiteY95" fmla="*/ 125912 h 4297250"/>
              <a:gd name="connsiteX96" fmla="*/ 1359125 w 3619883"/>
              <a:gd name="connsiteY96" fmla="*/ 139761 h 4297250"/>
              <a:gd name="connsiteX97" fmla="*/ 1391919 w 3619883"/>
              <a:gd name="connsiteY97" fmla="*/ 147202 h 4297250"/>
              <a:gd name="connsiteX98" fmla="*/ 1436563 w 3619883"/>
              <a:gd name="connsiteY98" fmla="*/ 137480 h 4297250"/>
              <a:gd name="connsiteX99" fmla="*/ 1471566 w 3619883"/>
              <a:gd name="connsiteY99" fmla="*/ 97777 h 4297250"/>
              <a:gd name="connsiteX100" fmla="*/ 1505739 w 3619883"/>
              <a:gd name="connsiteY100" fmla="*/ 75753 h 4297250"/>
              <a:gd name="connsiteX101" fmla="*/ 1590891 w 3619883"/>
              <a:gd name="connsiteY101" fmla="*/ 144702 h 4297250"/>
              <a:gd name="connsiteX102" fmla="*/ 1625616 w 3619883"/>
              <a:gd name="connsiteY102" fmla="*/ 110893 h 4297250"/>
              <a:gd name="connsiteX103" fmla="*/ 1658964 w 3619883"/>
              <a:gd name="connsiteY103" fmla="*/ 106547 h 4297250"/>
              <a:gd name="connsiteX104" fmla="*/ 1746598 w 3619883"/>
              <a:gd name="connsiteY104" fmla="*/ 122460 h 4297250"/>
              <a:gd name="connsiteX105" fmla="*/ 1811913 w 3619883"/>
              <a:gd name="connsiteY105" fmla="*/ 143234 h 4297250"/>
              <a:gd name="connsiteX106" fmla="*/ 1856557 w 3619883"/>
              <a:gd name="connsiteY106" fmla="*/ 133511 h 4297250"/>
              <a:gd name="connsiteX107" fmla="*/ 2066003 w 3619883"/>
              <a:gd name="connsiteY107" fmla="*/ 143313 h 4297250"/>
              <a:gd name="connsiteX108" fmla="*/ 2177615 w 3619883"/>
              <a:gd name="connsiteY108" fmla="*/ 119007 h 4297250"/>
              <a:gd name="connsiteX109" fmla="*/ 2255883 w 3619883"/>
              <a:gd name="connsiteY109" fmla="*/ 99047 h 4297250"/>
              <a:gd name="connsiteX110" fmla="*/ 2344622 w 3619883"/>
              <a:gd name="connsiteY110" fmla="*/ 91388 h 4297250"/>
              <a:gd name="connsiteX111" fmla="*/ 2455682 w 3619883"/>
              <a:gd name="connsiteY111" fmla="*/ 78869 h 4297250"/>
              <a:gd name="connsiteX112" fmla="*/ 2632609 w 3619883"/>
              <a:gd name="connsiteY112" fmla="*/ 75338 h 4297250"/>
              <a:gd name="connsiteX113" fmla="*/ 2742291 w 3619883"/>
              <a:gd name="connsiteY113" fmla="*/ 92282 h 4297250"/>
              <a:gd name="connsiteX114" fmla="*/ 2851974 w 3619883"/>
              <a:gd name="connsiteY114" fmla="*/ 109227 h 4297250"/>
              <a:gd name="connsiteX115" fmla="*/ 2907643 w 3619883"/>
              <a:gd name="connsiteY115" fmla="*/ 100020 h 4297250"/>
              <a:gd name="connsiteX116" fmla="*/ 2944022 w 3619883"/>
              <a:gd name="connsiteY116" fmla="*/ 30853 h 4297250"/>
              <a:gd name="connsiteX117" fmla="*/ 3022289 w 3619883"/>
              <a:gd name="connsiteY117" fmla="*/ 10893 h 4297250"/>
              <a:gd name="connsiteX118" fmla="*/ 3054807 w 3619883"/>
              <a:gd name="connsiteY118" fmla="*/ 24226 h 4297250"/>
              <a:gd name="connsiteX119" fmla="*/ 3141892 w 3619883"/>
              <a:gd name="connsiteY119" fmla="*/ 51925 h 4297250"/>
              <a:gd name="connsiteX120" fmla="*/ 3185711 w 3619883"/>
              <a:gd name="connsiteY120" fmla="*/ 59881 h 4297250"/>
              <a:gd name="connsiteX121" fmla="*/ 3219056 w 3619883"/>
              <a:gd name="connsiteY121" fmla="*/ 55536 h 4297250"/>
              <a:gd name="connsiteX122" fmla="*/ 3263425 w 3619883"/>
              <a:gd name="connsiteY122" fmla="*/ 51706 h 4297250"/>
              <a:gd name="connsiteX123" fmla="*/ 3296219 w 3619883"/>
              <a:gd name="connsiteY123" fmla="*/ 59147 h 4297250"/>
              <a:gd name="connsiteX124" fmla="*/ 3319094 w 3619883"/>
              <a:gd name="connsiteY124" fmla="*/ 42500 h 4297250"/>
              <a:gd name="connsiteX125" fmla="*/ 3420511 w 3619883"/>
              <a:gd name="connsiteY125" fmla="*/ 0 h 4297250"/>
              <a:gd name="connsiteX126" fmla="*/ 3453305 w 3619883"/>
              <a:gd name="connsiteY126" fmla="*/ 7440 h 4297250"/>
              <a:gd name="connsiteX127" fmla="*/ 3496571 w 3619883"/>
              <a:gd name="connsiteY127" fmla="*/ 27182 h 4297250"/>
              <a:gd name="connsiteX128" fmla="*/ 3602117 w 3619883"/>
              <a:gd name="connsiteY128" fmla="*/ 132521 h 4297250"/>
              <a:gd name="connsiteX129" fmla="*/ 3619883 w 3619883"/>
              <a:gd name="connsiteY129" fmla="*/ 140049 h 4297250"/>
              <a:gd name="connsiteX130" fmla="*/ 3619883 w 3619883"/>
              <a:gd name="connsiteY13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826768 w 3619883"/>
              <a:gd name="connsiteY7" fmla="*/ 4128157 h 4297250"/>
              <a:gd name="connsiteX8" fmla="*/ 2690646 w 3619883"/>
              <a:gd name="connsiteY8" fmla="*/ 4275461 h 4297250"/>
              <a:gd name="connsiteX9" fmla="*/ 2511710 w 3619883"/>
              <a:gd name="connsiteY9" fmla="*/ 4275461 h 4297250"/>
              <a:gd name="connsiteX10" fmla="*/ 2454288 w 3619883"/>
              <a:gd name="connsiteY10" fmla="*/ 4128157 h 4297250"/>
              <a:gd name="connsiteX11" fmla="*/ 2515810 w 3619883"/>
              <a:gd name="connsiteY11" fmla="*/ 4128157 h 4297250"/>
              <a:gd name="connsiteX12" fmla="*/ 2515810 w 3619883"/>
              <a:gd name="connsiteY12" fmla="*/ 3951392 h 4297250"/>
              <a:gd name="connsiteX13" fmla="*/ 2338025 w 3619883"/>
              <a:gd name="connsiteY13" fmla="*/ 3951392 h 4297250"/>
              <a:gd name="connsiteX14" fmla="*/ 2338025 w 3619883"/>
              <a:gd name="connsiteY14" fmla="*/ 4128157 h 4297250"/>
              <a:gd name="connsiteX15" fmla="*/ 2395120 w 3619883"/>
              <a:gd name="connsiteY15" fmla="*/ 4128157 h 4297250"/>
              <a:gd name="connsiteX16" fmla="*/ 2337697 w 3619883"/>
              <a:gd name="connsiteY16" fmla="*/ 4275461 h 4297250"/>
              <a:gd name="connsiteX17" fmla="*/ 2150155 w 3619883"/>
              <a:gd name="connsiteY17" fmla="*/ 4275461 h 4297250"/>
              <a:gd name="connsiteX18" fmla="*/ 2150155 w 3619883"/>
              <a:gd name="connsiteY18" fmla="*/ 4128157 h 4297250"/>
              <a:gd name="connsiteX19" fmla="*/ 2204852 w 3619883"/>
              <a:gd name="connsiteY19" fmla="*/ 4128157 h 4297250"/>
              <a:gd name="connsiteX20" fmla="*/ 2204852 w 3619883"/>
              <a:gd name="connsiteY20" fmla="*/ 3951392 h 4297250"/>
              <a:gd name="connsiteX21" fmla="*/ 2027068 w 3619883"/>
              <a:gd name="connsiteY21" fmla="*/ 3951392 h 4297250"/>
              <a:gd name="connsiteX22" fmla="*/ 2027068 w 3619883"/>
              <a:gd name="connsiteY22" fmla="*/ 4128157 h 4297250"/>
              <a:gd name="connsiteX23" fmla="*/ 2079759 w 3619883"/>
              <a:gd name="connsiteY23" fmla="*/ 4128157 h 4297250"/>
              <a:gd name="connsiteX24" fmla="*/ 2079759 w 3619883"/>
              <a:gd name="connsiteY24" fmla="*/ 4275461 h 4297250"/>
              <a:gd name="connsiteX25" fmla="*/ 1824703 w 3619883"/>
              <a:gd name="connsiteY25" fmla="*/ 4275461 h 4297250"/>
              <a:gd name="connsiteX26" fmla="*/ 1834468 w 3619883"/>
              <a:gd name="connsiteY26" fmla="*/ 4128157 h 4297250"/>
              <a:gd name="connsiteX27" fmla="*/ 1893894 w 3619883"/>
              <a:gd name="connsiteY27" fmla="*/ 4128157 h 4297250"/>
              <a:gd name="connsiteX28" fmla="*/ 1893894 w 3619883"/>
              <a:gd name="connsiteY28" fmla="*/ 3951392 h 4297250"/>
              <a:gd name="connsiteX29" fmla="*/ 1716110 w 3619883"/>
              <a:gd name="connsiteY29" fmla="*/ 3951392 h 4297250"/>
              <a:gd name="connsiteX30" fmla="*/ 1716110 w 3619883"/>
              <a:gd name="connsiteY30" fmla="*/ 4006431 h 4297250"/>
              <a:gd name="connsiteX31" fmla="*/ 1703447 w 3619883"/>
              <a:gd name="connsiteY31" fmla="*/ 4007960 h 4297250"/>
              <a:gd name="connsiteX32" fmla="*/ 1716110 w 3619883"/>
              <a:gd name="connsiteY32" fmla="*/ 4044284 h 4297250"/>
              <a:gd name="connsiteX33" fmla="*/ 1716110 w 3619883"/>
              <a:gd name="connsiteY33" fmla="*/ 4128157 h 4297250"/>
              <a:gd name="connsiteX34" fmla="*/ 1745346 w 3619883"/>
              <a:gd name="connsiteY34" fmla="*/ 4128157 h 4297250"/>
              <a:gd name="connsiteX35" fmla="*/ 1796694 w 3619883"/>
              <a:gd name="connsiteY35" fmla="*/ 4275461 h 4297250"/>
              <a:gd name="connsiteX36" fmla="*/ 1558844 w 3619883"/>
              <a:gd name="connsiteY36" fmla="*/ 4275461 h 4297250"/>
              <a:gd name="connsiteX37" fmla="*/ 1517252 w 3619883"/>
              <a:gd name="connsiteY37" fmla="*/ 4128157 h 4297250"/>
              <a:gd name="connsiteX38" fmla="*/ 1582936 w 3619883"/>
              <a:gd name="connsiteY38" fmla="*/ 4128157 h 4297250"/>
              <a:gd name="connsiteX39" fmla="*/ 1582936 w 3619883"/>
              <a:gd name="connsiteY39" fmla="*/ 3951392 h 4297250"/>
              <a:gd name="connsiteX40" fmla="*/ 1405151 w 3619883"/>
              <a:gd name="connsiteY40" fmla="*/ 3951392 h 4297250"/>
              <a:gd name="connsiteX41" fmla="*/ 1405151 w 3619883"/>
              <a:gd name="connsiteY41" fmla="*/ 4128157 h 4297250"/>
              <a:gd name="connsiteX42" fmla="*/ 1468988 w 3619883"/>
              <a:gd name="connsiteY42" fmla="*/ 4128157 h 4297250"/>
              <a:gd name="connsiteX43" fmla="*/ 1427396 w 3619883"/>
              <a:gd name="connsiteY43" fmla="*/ 4275461 h 4297250"/>
              <a:gd name="connsiteX44" fmla="*/ 1210751 w 3619883"/>
              <a:gd name="connsiteY44" fmla="*/ 4275461 h 4297250"/>
              <a:gd name="connsiteX45" fmla="*/ 1210751 w 3619883"/>
              <a:gd name="connsiteY45" fmla="*/ 4128157 h 4297250"/>
              <a:gd name="connsiteX46" fmla="*/ 1271978 w 3619883"/>
              <a:gd name="connsiteY46" fmla="*/ 4128157 h 4297250"/>
              <a:gd name="connsiteX47" fmla="*/ 1271978 w 3619883"/>
              <a:gd name="connsiteY47" fmla="*/ 3951392 h 4297250"/>
              <a:gd name="connsiteX48" fmla="*/ 1094193 w 3619883"/>
              <a:gd name="connsiteY48" fmla="*/ 3951392 h 4297250"/>
              <a:gd name="connsiteX49" fmla="*/ 1094193 w 3619883"/>
              <a:gd name="connsiteY49" fmla="*/ 4128157 h 4297250"/>
              <a:gd name="connsiteX50" fmla="*/ 1140354 w 3619883"/>
              <a:gd name="connsiteY50" fmla="*/ 4128157 h 4297250"/>
              <a:gd name="connsiteX51" fmla="*/ 1140354 w 3619883"/>
              <a:gd name="connsiteY51" fmla="*/ 4275461 h 4297250"/>
              <a:gd name="connsiteX52" fmla="*/ 953807 w 3619883"/>
              <a:gd name="connsiteY52" fmla="*/ 4275461 h 4297250"/>
              <a:gd name="connsiteX53" fmla="*/ 912215 w 3619883"/>
              <a:gd name="connsiteY53" fmla="*/ 4128157 h 4297250"/>
              <a:gd name="connsiteX54" fmla="*/ 961020 w 3619883"/>
              <a:gd name="connsiteY54" fmla="*/ 4128157 h 4297250"/>
              <a:gd name="connsiteX55" fmla="*/ 961020 w 3619883"/>
              <a:gd name="connsiteY55" fmla="*/ 3951392 h 4297250"/>
              <a:gd name="connsiteX56" fmla="*/ 783235 w 3619883"/>
              <a:gd name="connsiteY56" fmla="*/ 3951392 h 4297250"/>
              <a:gd name="connsiteX57" fmla="*/ 783235 w 3619883"/>
              <a:gd name="connsiteY57" fmla="*/ 4128157 h 4297250"/>
              <a:gd name="connsiteX58" fmla="*/ 871024 w 3619883"/>
              <a:gd name="connsiteY58" fmla="*/ 4128157 h 4297250"/>
              <a:gd name="connsiteX59" fmla="*/ 829432 w 3619883"/>
              <a:gd name="connsiteY59" fmla="*/ 4275461 h 4297250"/>
              <a:gd name="connsiteX60" fmla="*/ 611484 w 3619883"/>
              <a:gd name="connsiteY60" fmla="*/ 4275461 h 4297250"/>
              <a:gd name="connsiteX61" fmla="*/ 621247 w 3619883"/>
              <a:gd name="connsiteY61" fmla="*/ 4128157 h 4297250"/>
              <a:gd name="connsiteX62" fmla="*/ 650062 w 3619883"/>
              <a:gd name="connsiteY62" fmla="*/ 4128157 h 4297250"/>
              <a:gd name="connsiteX63" fmla="*/ 650062 w 3619883"/>
              <a:gd name="connsiteY63" fmla="*/ 3951392 h 4297250"/>
              <a:gd name="connsiteX64" fmla="*/ 472277 w 3619883"/>
              <a:gd name="connsiteY64" fmla="*/ 3951392 h 4297250"/>
              <a:gd name="connsiteX65" fmla="*/ 472277 w 3619883"/>
              <a:gd name="connsiteY65" fmla="*/ 4128157 h 4297250"/>
              <a:gd name="connsiteX66" fmla="*/ 522650 w 3619883"/>
              <a:gd name="connsiteY66" fmla="*/ 4128157 h 4297250"/>
              <a:gd name="connsiteX67" fmla="*/ 573998 w 3619883"/>
              <a:gd name="connsiteY67" fmla="*/ 4275461 h 4297250"/>
              <a:gd name="connsiteX68" fmla="*/ 336164 w 3619883"/>
              <a:gd name="connsiteY68" fmla="*/ 4275461 h 4297250"/>
              <a:gd name="connsiteX69" fmla="*/ 294572 w 3619883"/>
              <a:gd name="connsiteY69" fmla="*/ 4128157 h 4297250"/>
              <a:gd name="connsiteX70" fmla="*/ 339106 w 3619883"/>
              <a:gd name="connsiteY70" fmla="*/ 4128157 h 4297250"/>
              <a:gd name="connsiteX71" fmla="*/ 339106 w 3619883"/>
              <a:gd name="connsiteY71" fmla="*/ 3951392 h 4297250"/>
              <a:gd name="connsiteX72" fmla="*/ 161321 w 3619883"/>
              <a:gd name="connsiteY72" fmla="*/ 3951392 h 4297250"/>
              <a:gd name="connsiteX73" fmla="*/ 161321 w 3619883"/>
              <a:gd name="connsiteY73" fmla="*/ 4128157 h 4297250"/>
              <a:gd name="connsiteX74" fmla="*/ 230914 w 3619883"/>
              <a:gd name="connsiteY74" fmla="*/ 4128157 h 4297250"/>
              <a:gd name="connsiteX75" fmla="*/ 189322 w 3619883"/>
              <a:gd name="connsiteY75" fmla="*/ 4275461 h 4297250"/>
              <a:gd name="connsiteX76" fmla="*/ 0 w 3619883"/>
              <a:gd name="connsiteY76" fmla="*/ 4275461 h 4297250"/>
              <a:gd name="connsiteX77" fmla="*/ 0 w 3619883"/>
              <a:gd name="connsiteY77" fmla="*/ 42229 h 4297250"/>
              <a:gd name="connsiteX78" fmla="*/ 42464 w 3619883"/>
              <a:gd name="connsiteY78" fmla="*/ 40518 h 4297250"/>
              <a:gd name="connsiteX79" fmla="*/ 137733 w 3619883"/>
              <a:gd name="connsiteY79" fmla="*/ 35355 h 4297250"/>
              <a:gd name="connsiteX80" fmla="*/ 270565 w 3619883"/>
              <a:gd name="connsiteY80" fmla="*/ 29759 h 4297250"/>
              <a:gd name="connsiteX81" fmla="*/ 479734 w 3619883"/>
              <a:gd name="connsiteY81" fmla="*/ 45455 h 4297250"/>
              <a:gd name="connsiteX82" fmla="*/ 524103 w 3619883"/>
              <a:gd name="connsiteY82" fmla="*/ 41625 h 4297250"/>
              <a:gd name="connsiteX83" fmla="*/ 624416 w 3619883"/>
              <a:gd name="connsiteY83" fmla="*/ 22696 h 4297250"/>
              <a:gd name="connsiteX84" fmla="*/ 657762 w 3619883"/>
              <a:gd name="connsiteY84" fmla="*/ 18351 h 4297250"/>
              <a:gd name="connsiteX85" fmla="*/ 690557 w 3619883"/>
              <a:gd name="connsiteY85" fmla="*/ 25792 h 4297250"/>
              <a:gd name="connsiteX86" fmla="*/ 745123 w 3619883"/>
              <a:gd name="connsiteY86" fmla="*/ 40157 h 4297250"/>
              <a:gd name="connsiteX87" fmla="*/ 789493 w 3619883"/>
              <a:gd name="connsiteY87" fmla="*/ 36327 h 4297250"/>
              <a:gd name="connsiteX88" fmla="*/ 854255 w 3619883"/>
              <a:gd name="connsiteY88" fmla="*/ 68887 h 4297250"/>
              <a:gd name="connsiteX89" fmla="*/ 897520 w 3619883"/>
              <a:gd name="connsiteY89" fmla="*/ 88629 h 4297250"/>
              <a:gd name="connsiteX90" fmla="*/ 940510 w 3619883"/>
              <a:gd name="connsiteY90" fmla="*/ 114265 h 4297250"/>
              <a:gd name="connsiteX91" fmla="*/ 1082712 w 3619883"/>
              <a:gd name="connsiteY91" fmla="*/ 144543 h 4297250"/>
              <a:gd name="connsiteX92" fmla="*/ 1205348 w 3619883"/>
              <a:gd name="connsiteY92" fmla="*/ 120753 h 4297250"/>
              <a:gd name="connsiteX93" fmla="*/ 1271764 w 3619883"/>
              <a:gd name="connsiteY93" fmla="*/ 117956 h 4297250"/>
              <a:gd name="connsiteX94" fmla="*/ 1315583 w 3619883"/>
              <a:gd name="connsiteY94" fmla="*/ 125912 h 4297250"/>
              <a:gd name="connsiteX95" fmla="*/ 1359125 w 3619883"/>
              <a:gd name="connsiteY95" fmla="*/ 139761 h 4297250"/>
              <a:gd name="connsiteX96" fmla="*/ 1391919 w 3619883"/>
              <a:gd name="connsiteY96" fmla="*/ 147202 h 4297250"/>
              <a:gd name="connsiteX97" fmla="*/ 1436563 w 3619883"/>
              <a:gd name="connsiteY97" fmla="*/ 137480 h 4297250"/>
              <a:gd name="connsiteX98" fmla="*/ 1471566 w 3619883"/>
              <a:gd name="connsiteY98" fmla="*/ 97777 h 4297250"/>
              <a:gd name="connsiteX99" fmla="*/ 1505739 w 3619883"/>
              <a:gd name="connsiteY99" fmla="*/ 75753 h 4297250"/>
              <a:gd name="connsiteX100" fmla="*/ 1590891 w 3619883"/>
              <a:gd name="connsiteY100" fmla="*/ 144702 h 4297250"/>
              <a:gd name="connsiteX101" fmla="*/ 1625616 w 3619883"/>
              <a:gd name="connsiteY101" fmla="*/ 110893 h 4297250"/>
              <a:gd name="connsiteX102" fmla="*/ 1658964 w 3619883"/>
              <a:gd name="connsiteY102" fmla="*/ 106547 h 4297250"/>
              <a:gd name="connsiteX103" fmla="*/ 1746598 w 3619883"/>
              <a:gd name="connsiteY103" fmla="*/ 122460 h 4297250"/>
              <a:gd name="connsiteX104" fmla="*/ 1811913 w 3619883"/>
              <a:gd name="connsiteY104" fmla="*/ 143234 h 4297250"/>
              <a:gd name="connsiteX105" fmla="*/ 1856557 w 3619883"/>
              <a:gd name="connsiteY105" fmla="*/ 133511 h 4297250"/>
              <a:gd name="connsiteX106" fmla="*/ 2066003 w 3619883"/>
              <a:gd name="connsiteY106" fmla="*/ 143313 h 4297250"/>
              <a:gd name="connsiteX107" fmla="*/ 2177615 w 3619883"/>
              <a:gd name="connsiteY107" fmla="*/ 119007 h 4297250"/>
              <a:gd name="connsiteX108" fmla="*/ 2255883 w 3619883"/>
              <a:gd name="connsiteY108" fmla="*/ 99047 h 4297250"/>
              <a:gd name="connsiteX109" fmla="*/ 2344622 w 3619883"/>
              <a:gd name="connsiteY109" fmla="*/ 91388 h 4297250"/>
              <a:gd name="connsiteX110" fmla="*/ 2455682 w 3619883"/>
              <a:gd name="connsiteY110" fmla="*/ 78869 h 4297250"/>
              <a:gd name="connsiteX111" fmla="*/ 2632609 w 3619883"/>
              <a:gd name="connsiteY111" fmla="*/ 75338 h 4297250"/>
              <a:gd name="connsiteX112" fmla="*/ 2742291 w 3619883"/>
              <a:gd name="connsiteY112" fmla="*/ 92282 h 4297250"/>
              <a:gd name="connsiteX113" fmla="*/ 2851974 w 3619883"/>
              <a:gd name="connsiteY113" fmla="*/ 109227 h 4297250"/>
              <a:gd name="connsiteX114" fmla="*/ 2907643 w 3619883"/>
              <a:gd name="connsiteY114" fmla="*/ 100020 h 4297250"/>
              <a:gd name="connsiteX115" fmla="*/ 2944022 w 3619883"/>
              <a:gd name="connsiteY115" fmla="*/ 30853 h 4297250"/>
              <a:gd name="connsiteX116" fmla="*/ 3022289 w 3619883"/>
              <a:gd name="connsiteY116" fmla="*/ 10893 h 4297250"/>
              <a:gd name="connsiteX117" fmla="*/ 3054807 w 3619883"/>
              <a:gd name="connsiteY117" fmla="*/ 24226 h 4297250"/>
              <a:gd name="connsiteX118" fmla="*/ 3141892 w 3619883"/>
              <a:gd name="connsiteY118" fmla="*/ 51925 h 4297250"/>
              <a:gd name="connsiteX119" fmla="*/ 3185711 w 3619883"/>
              <a:gd name="connsiteY119" fmla="*/ 59881 h 4297250"/>
              <a:gd name="connsiteX120" fmla="*/ 3219056 w 3619883"/>
              <a:gd name="connsiteY120" fmla="*/ 55536 h 4297250"/>
              <a:gd name="connsiteX121" fmla="*/ 3263425 w 3619883"/>
              <a:gd name="connsiteY121" fmla="*/ 51706 h 4297250"/>
              <a:gd name="connsiteX122" fmla="*/ 3296219 w 3619883"/>
              <a:gd name="connsiteY122" fmla="*/ 59147 h 4297250"/>
              <a:gd name="connsiteX123" fmla="*/ 3319094 w 3619883"/>
              <a:gd name="connsiteY123" fmla="*/ 42500 h 4297250"/>
              <a:gd name="connsiteX124" fmla="*/ 3420511 w 3619883"/>
              <a:gd name="connsiteY124" fmla="*/ 0 h 4297250"/>
              <a:gd name="connsiteX125" fmla="*/ 3453305 w 3619883"/>
              <a:gd name="connsiteY125" fmla="*/ 7440 h 4297250"/>
              <a:gd name="connsiteX126" fmla="*/ 3496571 w 3619883"/>
              <a:gd name="connsiteY126" fmla="*/ 27182 h 4297250"/>
              <a:gd name="connsiteX127" fmla="*/ 3602117 w 3619883"/>
              <a:gd name="connsiteY127" fmla="*/ 132521 h 4297250"/>
              <a:gd name="connsiteX128" fmla="*/ 3619883 w 3619883"/>
              <a:gd name="connsiteY128" fmla="*/ 140049 h 4297250"/>
              <a:gd name="connsiteX129" fmla="*/ 3619883 w 3619883"/>
              <a:gd name="connsiteY12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454288 w 3619883"/>
              <a:gd name="connsiteY9" fmla="*/ 4128157 h 4297250"/>
              <a:gd name="connsiteX10" fmla="*/ 2515810 w 3619883"/>
              <a:gd name="connsiteY10" fmla="*/ 4128157 h 4297250"/>
              <a:gd name="connsiteX11" fmla="*/ 2515810 w 3619883"/>
              <a:gd name="connsiteY11" fmla="*/ 3951392 h 4297250"/>
              <a:gd name="connsiteX12" fmla="*/ 2338025 w 3619883"/>
              <a:gd name="connsiteY12" fmla="*/ 3951392 h 4297250"/>
              <a:gd name="connsiteX13" fmla="*/ 2338025 w 3619883"/>
              <a:gd name="connsiteY13" fmla="*/ 4128157 h 4297250"/>
              <a:gd name="connsiteX14" fmla="*/ 2395120 w 3619883"/>
              <a:gd name="connsiteY14" fmla="*/ 4128157 h 4297250"/>
              <a:gd name="connsiteX15" fmla="*/ 2337697 w 3619883"/>
              <a:gd name="connsiteY15" fmla="*/ 4275461 h 4297250"/>
              <a:gd name="connsiteX16" fmla="*/ 2150155 w 3619883"/>
              <a:gd name="connsiteY16" fmla="*/ 4275461 h 4297250"/>
              <a:gd name="connsiteX17" fmla="*/ 2150155 w 3619883"/>
              <a:gd name="connsiteY17" fmla="*/ 4128157 h 4297250"/>
              <a:gd name="connsiteX18" fmla="*/ 2204852 w 3619883"/>
              <a:gd name="connsiteY18" fmla="*/ 4128157 h 4297250"/>
              <a:gd name="connsiteX19" fmla="*/ 2204852 w 3619883"/>
              <a:gd name="connsiteY19" fmla="*/ 3951392 h 4297250"/>
              <a:gd name="connsiteX20" fmla="*/ 2027068 w 3619883"/>
              <a:gd name="connsiteY20" fmla="*/ 3951392 h 4297250"/>
              <a:gd name="connsiteX21" fmla="*/ 2027068 w 3619883"/>
              <a:gd name="connsiteY21" fmla="*/ 4128157 h 4297250"/>
              <a:gd name="connsiteX22" fmla="*/ 2079759 w 3619883"/>
              <a:gd name="connsiteY22" fmla="*/ 4128157 h 4297250"/>
              <a:gd name="connsiteX23" fmla="*/ 2079759 w 3619883"/>
              <a:gd name="connsiteY23" fmla="*/ 4275461 h 4297250"/>
              <a:gd name="connsiteX24" fmla="*/ 1824703 w 3619883"/>
              <a:gd name="connsiteY24" fmla="*/ 4275461 h 4297250"/>
              <a:gd name="connsiteX25" fmla="*/ 1834468 w 3619883"/>
              <a:gd name="connsiteY25" fmla="*/ 4128157 h 4297250"/>
              <a:gd name="connsiteX26" fmla="*/ 1893894 w 3619883"/>
              <a:gd name="connsiteY26" fmla="*/ 4128157 h 4297250"/>
              <a:gd name="connsiteX27" fmla="*/ 1893894 w 3619883"/>
              <a:gd name="connsiteY27" fmla="*/ 3951392 h 4297250"/>
              <a:gd name="connsiteX28" fmla="*/ 1716110 w 3619883"/>
              <a:gd name="connsiteY28" fmla="*/ 3951392 h 4297250"/>
              <a:gd name="connsiteX29" fmla="*/ 1716110 w 3619883"/>
              <a:gd name="connsiteY29" fmla="*/ 4006431 h 4297250"/>
              <a:gd name="connsiteX30" fmla="*/ 1703447 w 3619883"/>
              <a:gd name="connsiteY30" fmla="*/ 4007960 h 4297250"/>
              <a:gd name="connsiteX31" fmla="*/ 1716110 w 3619883"/>
              <a:gd name="connsiteY31" fmla="*/ 4044284 h 4297250"/>
              <a:gd name="connsiteX32" fmla="*/ 1716110 w 3619883"/>
              <a:gd name="connsiteY32" fmla="*/ 4128157 h 4297250"/>
              <a:gd name="connsiteX33" fmla="*/ 1745346 w 3619883"/>
              <a:gd name="connsiteY33" fmla="*/ 4128157 h 4297250"/>
              <a:gd name="connsiteX34" fmla="*/ 1796694 w 3619883"/>
              <a:gd name="connsiteY34" fmla="*/ 4275461 h 4297250"/>
              <a:gd name="connsiteX35" fmla="*/ 1558844 w 3619883"/>
              <a:gd name="connsiteY35" fmla="*/ 4275461 h 4297250"/>
              <a:gd name="connsiteX36" fmla="*/ 1517252 w 3619883"/>
              <a:gd name="connsiteY36" fmla="*/ 4128157 h 4297250"/>
              <a:gd name="connsiteX37" fmla="*/ 1582936 w 3619883"/>
              <a:gd name="connsiteY37" fmla="*/ 4128157 h 4297250"/>
              <a:gd name="connsiteX38" fmla="*/ 1582936 w 3619883"/>
              <a:gd name="connsiteY38" fmla="*/ 3951392 h 4297250"/>
              <a:gd name="connsiteX39" fmla="*/ 1405151 w 3619883"/>
              <a:gd name="connsiteY39" fmla="*/ 3951392 h 4297250"/>
              <a:gd name="connsiteX40" fmla="*/ 1405151 w 3619883"/>
              <a:gd name="connsiteY40" fmla="*/ 4128157 h 4297250"/>
              <a:gd name="connsiteX41" fmla="*/ 1468988 w 3619883"/>
              <a:gd name="connsiteY41" fmla="*/ 4128157 h 4297250"/>
              <a:gd name="connsiteX42" fmla="*/ 1427396 w 3619883"/>
              <a:gd name="connsiteY42" fmla="*/ 4275461 h 4297250"/>
              <a:gd name="connsiteX43" fmla="*/ 1210751 w 3619883"/>
              <a:gd name="connsiteY43" fmla="*/ 4275461 h 4297250"/>
              <a:gd name="connsiteX44" fmla="*/ 1210751 w 3619883"/>
              <a:gd name="connsiteY44" fmla="*/ 4128157 h 4297250"/>
              <a:gd name="connsiteX45" fmla="*/ 1271978 w 3619883"/>
              <a:gd name="connsiteY45" fmla="*/ 4128157 h 4297250"/>
              <a:gd name="connsiteX46" fmla="*/ 1271978 w 3619883"/>
              <a:gd name="connsiteY46" fmla="*/ 3951392 h 4297250"/>
              <a:gd name="connsiteX47" fmla="*/ 1094193 w 3619883"/>
              <a:gd name="connsiteY47" fmla="*/ 3951392 h 4297250"/>
              <a:gd name="connsiteX48" fmla="*/ 1094193 w 3619883"/>
              <a:gd name="connsiteY48" fmla="*/ 4128157 h 4297250"/>
              <a:gd name="connsiteX49" fmla="*/ 1140354 w 3619883"/>
              <a:gd name="connsiteY49" fmla="*/ 4128157 h 4297250"/>
              <a:gd name="connsiteX50" fmla="*/ 1140354 w 3619883"/>
              <a:gd name="connsiteY50" fmla="*/ 4275461 h 4297250"/>
              <a:gd name="connsiteX51" fmla="*/ 953807 w 3619883"/>
              <a:gd name="connsiteY51" fmla="*/ 4275461 h 4297250"/>
              <a:gd name="connsiteX52" fmla="*/ 912215 w 3619883"/>
              <a:gd name="connsiteY52" fmla="*/ 4128157 h 4297250"/>
              <a:gd name="connsiteX53" fmla="*/ 961020 w 3619883"/>
              <a:gd name="connsiteY53" fmla="*/ 4128157 h 4297250"/>
              <a:gd name="connsiteX54" fmla="*/ 961020 w 3619883"/>
              <a:gd name="connsiteY54" fmla="*/ 3951392 h 4297250"/>
              <a:gd name="connsiteX55" fmla="*/ 783235 w 3619883"/>
              <a:gd name="connsiteY55" fmla="*/ 3951392 h 4297250"/>
              <a:gd name="connsiteX56" fmla="*/ 783235 w 3619883"/>
              <a:gd name="connsiteY56" fmla="*/ 4128157 h 4297250"/>
              <a:gd name="connsiteX57" fmla="*/ 871024 w 3619883"/>
              <a:gd name="connsiteY57" fmla="*/ 4128157 h 4297250"/>
              <a:gd name="connsiteX58" fmla="*/ 829432 w 3619883"/>
              <a:gd name="connsiteY58" fmla="*/ 4275461 h 4297250"/>
              <a:gd name="connsiteX59" fmla="*/ 611484 w 3619883"/>
              <a:gd name="connsiteY59" fmla="*/ 4275461 h 4297250"/>
              <a:gd name="connsiteX60" fmla="*/ 621247 w 3619883"/>
              <a:gd name="connsiteY60" fmla="*/ 4128157 h 4297250"/>
              <a:gd name="connsiteX61" fmla="*/ 650062 w 3619883"/>
              <a:gd name="connsiteY61" fmla="*/ 4128157 h 4297250"/>
              <a:gd name="connsiteX62" fmla="*/ 650062 w 3619883"/>
              <a:gd name="connsiteY62" fmla="*/ 3951392 h 4297250"/>
              <a:gd name="connsiteX63" fmla="*/ 472277 w 3619883"/>
              <a:gd name="connsiteY63" fmla="*/ 3951392 h 4297250"/>
              <a:gd name="connsiteX64" fmla="*/ 472277 w 3619883"/>
              <a:gd name="connsiteY64" fmla="*/ 4128157 h 4297250"/>
              <a:gd name="connsiteX65" fmla="*/ 522650 w 3619883"/>
              <a:gd name="connsiteY65" fmla="*/ 4128157 h 4297250"/>
              <a:gd name="connsiteX66" fmla="*/ 573998 w 3619883"/>
              <a:gd name="connsiteY66" fmla="*/ 4275461 h 4297250"/>
              <a:gd name="connsiteX67" fmla="*/ 336164 w 3619883"/>
              <a:gd name="connsiteY67" fmla="*/ 4275461 h 4297250"/>
              <a:gd name="connsiteX68" fmla="*/ 294572 w 3619883"/>
              <a:gd name="connsiteY68" fmla="*/ 4128157 h 4297250"/>
              <a:gd name="connsiteX69" fmla="*/ 339106 w 3619883"/>
              <a:gd name="connsiteY69" fmla="*/ 4128157 h 4297250"/>
              <a:gd name="connsiteX70" fmla="*/ 339106 w 3619883"/>
              <a:gd name="connsiteY70" fmla="*/ 3951392 h 4297250"/>
              <a:gd name="connsiteX71" fmla="*/ 161321 w 3619883"/>
              <a:gd name="connsiteY71" fmla="*/ 3951392 h 4297250"/>
              <a:gd name="connsiteX72" fmla="*/ 161321 w 3619883"/>
              <a:gd name="connsiteY72" fmla="*/ 4128157 h 4297250"/>
              <a:gd name="connsiteX73" fmla="*/ 230914 w 3619883"/>
              <a:gd name="connsiteY73" fmla="*/ 4128157 h 4297250"/>
              <a:gd name="connsiteX74" fmla="*/ 189322 w 3619883"/>
              <a:gd name="connsiteY74" fmla="*/ 4275461 h 4297250"/>
              <a:gd name="connsiteX75" fmla="*/ 0 w 3619883"/>
              <a:gd name="connsiteY75" fmla="*/ 4275461 h 4297250"/>
              <a:gd name="connsiteX76" fmla="*/ 0 w 3619883"/>
              <a:gd name="connsiteY76" fmla="*/ 42229 h 4297250"/>
              <a:gd name="connsiteX77" fmla="*/ 42464 w 3619883"/>
              <a:gd name="connsiteY77" fmla="*/ 40518 h 4297250"/>
              <a:gd name="connsiteX78" fmla="*/ 137733 w 3619883"/>
              <a:gd name="connsiteY78" fmla="*/ 35355 h 4297250"/>
              <a:gd name="connsiteX79" fmla="*/ 270565 w 3619883"/>
              <a:gd name="connsiteY79" fmla="*/ 29759 h 4297250"/>
              <a:gd name="connsiteX80" fmla="*/ 479734 w 3619883"/>
              <a:gd name="connsiteY80" fmla="*/ 45455 h 4297250"/>
              <a:gd name="connsiteX81" fmla="*/ 524103 w 3619883"/>
              <a:gd name="connsiteY81" fmla="*/ 41625 h 4297250"/>
              <a:gd name="connsiteX82" fmla="*/ 624416 w 3619883"/>
              <a:gd name="connsiteY82" fmla="*/ 22696 h 4297250"/>
              <a:gd name="connsiteX83" fmla="*/ 657762 w 3619883"/>
              <a:gd name="connsiteY83" fmla="*/ 18351 h 4297250"/>
              <a:gd name="connsiteX84" fmla="*/ 690557 w 3619883"/>
              <a:gd name="connsiteY84" fmla="*/ 25792 h 4297250"/>
              <a:gd name="connsiteX85" fmla="*/ 745123 w 3619883"/>
              <a:gd name="connsiteY85" fmla="*/ 40157 h 4297250"/>
              <a:gd name="connsiteX86" fmla="*/ 789493 w 3619883"/>
              <a:gd name="connsiteY86" fmla="*/ 36327 h 4297250"/>
              <a:gd name="connsiteX87" fmla="*/ 854255 w 3619883"/>
              <a:gd name="connsiteY87" fmla="*/ 68887 h 4297250"/>
              <a:gd name="connsiteX88" fmla="*/ 897520 w 3619883"/>
              <a:gd name="connsiteY88" fmla="*/ 88629 h 4297250"/>
              <a:gd name="connsiteX89" fmla="*/ 940510 w 3619883"/>
              <a:gd name="connsiteY89" fmla="*/ 114265 h 4297250"/>
              <a:gd name="connsiteX90" fmla="*/ 1082712 w 3619883"/>
              <a:gd name="connsiteY90" fmla="*/ 144543 h 4297250"/>
              <a:gd name="connsiteX91" fmla="*/ 1205348 w 3619883"/>
              <a:gd name="connsiteY91" fmla="*/ 120753 h 4297250"/>
              <a:gd name="connsiteX92" fmla="*/ 1271764 w 3619883"/>
              <a:gd name="connsiteY92" fmla="*/ 117956 h 4297250"/>
              <a:gd name="connsiteX93" fmla="*/ 1315583 w 3619883"/>
              <a:gd name="connsiteY93" fmla="*/ 125912 h 4297250"/>
              <a:gd name="connsiteX94" fmla="*/ 1359125 w 3619883"/>
              <a:gd name="connsiteY94" fmla="*/ 139761 h 4297250"/>
              <a:gd name="connsiteX95" fmla="*/ 1391919 w 3619883"/>
              <a:gd name="connsiteY95" fmla="*/ 147202 h 4297250"/>
              <a:gd name="connsiteX96" fmla="*/ 1436563 w 3619883"/>
              <a:gd name="connsiteY96" fmla="*/ 137480 h 4297250"/>
              <a:gd name="connsiteX97" fmla="*/ 1471566 w 3619883"/>
              <a:gd name="connsiteY97" fmla="*/ 97777 h 4297250"/>
              <a:gd name="connsiteX98" fmla="*/ 1505739 w 3619883"/>
              <a:gd name="connsiteY98" fmla="*/ 75753 h 4297250"/>
              <a:gd name="connsiteX99" fmla="*/ 1590891 w 3619883"/>
              <a:gd name="connsiteY99" fmla="*/ 144702 h 4297250"/>
              <a:gd name="connsiteX100" fmla="*/ 1625616 w 3619883"/>
              <a:gd name="connsiteY100" fmla="*/ 110893 h 4297250"/>
              <a:gd name="connsiteX101" fmla="*/ 1658964 w 3619883"/>
              <a:gd name="connsiteY101" fmla="*/ 106547 h 4297250"/>
              <a:gd name="connsiteX102" fmla="*/ 1746598 w 3619883"/>
              <a:gd name="connsiteY102" fmla="*/ 122460 h 4297250"/>
              <a:gd name="connsiteX103" fmla="*/ 1811913 w 3619883"/>
              <a:gd name="connsiteY103" fmla="*/ 143234 h 4297250"/>
              <a:gd name="connsiteX104" fmla="*/ 1856557 w 3619883"/>
              <a:gd name="connsiteY104" fmla="*/ 133511 h 4297250"/>
              <a:gd name="connsiteX105" fmla="*/ 2066003 w 3619883"/>
              <a:gd name="connsiteY105" fmla="*/ 143313 h 4297250"/>
              <a:gd name="connsiteX106" fmla="*/ 2177615 w 3619883"/>
              <a:gd name="connsiteY106" fmla="*/ 119007 h 4297250"/>
              <a:gd name="connsiteX107" fmla="*/ 2255883 w 3619883"/>
              <a:gd name="connsiteY107" fmla="*/ 99047 h 4297250"/>
              <a:gd name="connsiteX108" fmla="*/ 2344622 w 3619883"/>
              <a:gd name="connsiteY108" fmla="*/ 91388 h 4297250"/>
              <a:gd name="connsiteX109" fmla="*/ 2455682 w 3619883"/>
              <a:gd name="connsiteY109" fmla="*/ 78869 h 4297250"/>
              <a:gd name="connsiteX110" fmla="*/ 2632609 w 3619883"/>
              <a:gd name="connsiteY110" fmla="*/ 75338 h 4297250"/>
              <a:gd name="connsiteX111" fmla="*/ 2742291 w 3619883"/>
              <a:gd name="connsiteY111" fmla="*/ 92282 h 4297250"/>
              <a:gd name="connsiteX112" fmla="*/ 2851974 w 3619883"/>
              <a:gd name="connsiteY112" fmla="*/ 109227 h 4297250"/>
              <a:gd name="connsiteX113" fmla="*/ 2907643 w 3619883"/>
              <a:gd name="connsiteY113" fmla="*/ 100020 h 4297250"/>
              <a:gd name="connsiteX114" fmla="*/ 2944022 w 3619883"/>
              <a:gd name="connsiteY114" fmla="*/ 30853 h 4297250"/>
              <a:gd name="connsiteX115" fmla="*/ 3022289 w 3619883"/>
              <a:gd name="connsiteY115" fmla="*/ 10893 h 4297250"/>
              <a:gd name="connsiteX116" fmla="*/ 3054807 w 3619883"/>
              <a:gd name="connsiteY116" fmla="*/ 24226 h 4297250"/>
              <a:gd name="connsiteX117" fmla="*/ 3141892 w 3619883"/>
              <a:gd name="connsiteY117" fmla="*/ 51925 h 4297250"/>
              <a:gd name="connsiteX118" fmla="*/ 3185711 w 3619883"/>
              <a:gd name="connsiteY118" fmla="*/ 59881 h 4297250"/>
              <a:gd name="connsiteX119" fmla="*/ 3219056 w 3619883"/>
              <a:gd name="connsiteY119" fmla="*/ 55536 h 4297250"/>
              <a:gd name="connsiteX120" fmla="*/ 3263425 w 3619883"/>
              <a:gd name="connsiteY120" fmla="*/ 51706 h 4297250"/>
              <a:gd name="connsiteX121" fmla="*/ 3296219 w 3619883"/>
              <a:gd name="connsiteY121" fmla="*/ 59147 h 4297250"/>
              <a:gd name="connsiteX122" fmla="*/ 3319094 w 3619883"/>
              <a:gd name="connsiteY122" fmla="*/ 42500 h 4297250"/>
              <a:gd name="connsiteX123" fmla="*/ 3420511 w 3619883"/>
              <a:gd name="connsiteY123" fmla="*/ 0 h 4297250"/>
              <a:gd name="connsiteX124" fmla="*/ 3453305 w 3619883"/>
              <a:gd name="connsiteY124" fmla="*/ 7440 h 4297250"/>
              <a:gd name="connsiteX125" fmla="*/ 3496571 w 3619883"/>
              <a:gd name="connsiteY125" fmla="*/ 27182 h 4297250"/>
              <a:gd name="connsiteX126" fmla="*/ 3602117 w 3619883"/>
              <a:gd name="connsiteY126" fmla="*/ 132521 h 4297250"/>
              <a:gd name="connsiteX127" fmla="*/ 3619883 w 3619883"/>
              <a:gd name="connsiteY127" fmla="*/ 140049 h 4297250"/>
              <a:gd name="connsiteX128" fmla="*/ 3619883 w 3619883"/>
              <a:gd name="connsiteY12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454288 w 3619883"/>
              <a:gd name="connsiteY9" fmla="*/ 4128157 h 4297250"/>
              <a:gd name="connsiteX10" fmla="*/ 2515810 w 3619883"/>
              <a:gd name="connsiteY10" fmla="*/ 4128157 h 4297250"/>
              <a:gd name="connsiteX11" fmla="*/ 2338025 w 3619883"/>
              <a:gd name="connsiteY11" fmla="*/ 3951392 h 4297250"/>
              <a:gd name="connsiteX12" fmla="*/ 2338025 w 3619883"/>
              <a:gd name="connsiteY12" fmla="*/ 4128157 h 4297250"/>
              <a:gd name="connsiteX13" fmla="*/ 2395120 w 3619883"/>
              <a:gd name="connsiteY13" fmla="*/ 4128157 h 4297250"/>
              <a:gd name="connsiteX14" fmla="*/ 2337697 w 3619883"/>
              <a:gd name="connsiteY14" fmla="*/ 4275461 h 4297250"/>
              <a:gd name="connsiteX15" fmla="*/ 2150155 w 3619883"/>
              <a:gd name="connsiteY15" fmla="*/ 4275461 h 4297250"/>
              <a:gd name="connsiteX16" fmla="*/ 2150155 w 3619883"/>
              <a:gd name="connsiteY16" fmla="*/ 4128157 h 4297250"/>
              <a:gd name="connsiteX17" fmla="*/ 2204852 w 3619883"/>
              <a:gd name="connsiteY17" fmla="*/ 4128157 h 4297250"/>
              <a:gd name="connsiteX18" fmla="*/ 2204852 w 3619883"/>
              <a:gd name="connsiteY18" fmla="*/ 3951392 h 4297250"/>
              <a:gd name="connsiteX19" fmla="*/ 2027068 w 3619883"/>
              <a:gd name="connsiteY19" fmla="*/ 3951392 h 4297250"/>
              <a:gd name="connsiteX20" fmla="*/ 2027068 w 3619883"/>
              <a:gd name="connsiteY20" fmla="*/ 4128157 h 4297250"/>
              <a:gd name="connsiteX21" fmla="*/ 2079759 w 3619883"/>
              <a:gd name="connsiteY21" fmla="*/ 4128157 h 4297250"/>
              <a:gd name="connsiteX22" fmla="*/ 2079759 w 3619883"/>
              <a:gd name="connsiteY22" fmla="*/ 4275461 h 4297250"/>
              <a:gd name="connsiteX23" fmla="*/ 1824703 w 3619883"/>
              <a:gd name="connsiteY23" fmla="*/ 4275461 h 4297250"/>
              <a:gd name="connsiteX24" fmla="*/ 1834468 w 3619883"/>
              <a:gd name="connsiteY24" fmla="*/ 4128157 h 4297250"/>
              <a:gd name="connsiteX25" fmla="*/ 1893894 w 3619883"/>
              <a:gd name="connsiteY25" fmla="*/ 4128157 h 4297250"/>
              <a:gd name="connsiteX26" fmla="*/ 1893894 w 3619883"/>
              <a:gd name="connsiteY26" fmla="*/ 3951392 h 4297250"/>
              <a:gd name="connsiteX27" fmla="*/ 1716110 w 3619883"/>
              <a:gd name="connsiteY27" fmla="*/ 3951392 h 4297250"/>
              <a:gd name="connsiteX28" fmla="*/ 1716110 w 3619883"/>
              <a:gd name="connsiteY28" fmla="*/ 4006431 h 4297250"/>
              <a:gd name="connsiteX29" fmla="*/ 1703447 w 3619883"/>
              <a:gd name="connsiteY29" fmla="*/ 4007960 h 4297250"/>
              <a:gd name="connsiteX30" fmla="*/ 1716110 w 3619883"/>
              <a:gd name="connsiteY30" fmla="*/ 4044284 h 4297250"/>
              <a:gd name="connsiteX31" fmla="*/ 1716110 w 3619883"/>
              <a:gd name="connsiteY31" fmla="*/ 4128157 h 4297250"/>
              <a:gd name="connsiteX32" fmla="*/ 1745346 w 3619883"/>
              <a:gd name="connsiteY32" fmla="*/ 4128157 h 4297250"/>
              <a:gd name="connsiteX33" fmla="*/ 1796694 w 3619883"/>
              <a:gd name="connsiteY33" fmla="*/ 4275461 h 4297250"/>
              <a:gd name="connsiteX34" fmla="*/ 1558844 w 3619883"/>
              <a:gd name="connsiteY34" fmla="*/ 4275461 h 4297250"/>
              <a:gd name="connsiteX35" fmla="*/ 1517252 w 3619883"/>
              <a:gd name="connsiteY35" fmla="*/ 4128157 h 4297250"/>
              <a:gd name="connsiteX36" fmla="*/ 1582936 w 3619883"/>
              <a:gd name="connsiteY36" fmla="*/ 4128157 h 4297250"/>
              <a:gd name="connsiteX37" fmla="*/ 1582936 w 3619883"/>
              <a:gd name="connsiteY37" fmla="*/ 3951392 h 4297250"/>
              <a:gd name="connsiteX38" fmla="*/ 1405151 w 3619883"/>
              <a:gd name="connsiteY38" fmla="*/ 3951392 h 4297250"/>
              <a:gd name="connsiteX39" fmla="*/ 1405151 w 3619883"/>
              <a:gd name="connsiteY39" fmla="*/ 4128157 h 4297250"/>
              <a:gd name="connsiteX40" fmla="*/ 1468988 w 3619883"/>
              <a:gd name="connsiteY40" fmla="*/ 4128157 h 4297250"/>
              <a:gd name="connsiteX41" fmla="*/ 1427396 w 3619883"/>
              <a:gd name="connsiteY41" fmla="*/ 4275461 h 4297250"/>
              <a:gd name="connsiteX42" fmla="*/ 1210751 w 3619883"/>
              <a:gd name="connsiteY42" fmla="*/ 4275461 h 4297250"/>
              <a:gd name="connsiteX43" fmla="*/ 1210751 w 3619883"/>
              <a:gd name="connsiteY43" fmla="*/ 4128157 h 4297250"/>
              <a:gd name="connsiteX44" fmla="*/ 1271978 w 3619883"/>
              <a:gd name="connsiteY44" fmla="*/ 4128157 h 4297250"/>
              <a:gd name="connsiteX45" fmla="*/ 1271978 w 3619883"/>
              <a:gd name="connsiteY45" fmla="*/ 3951392 h 4297250"/>
              <a:gd name="connsiteX46" fmla="*/ 1094193 w 3619883"/>
              <a:gd name="connsiteY46" fmla="*/ 3951392 h 4297250"/>
              <a:gd name="connsiteX47" fmla="*/ 1094193 w 3619883"/>
              <a:gd name="connsiteY47" fmla="*/ 4128157 h 4297250"/>
              <a:gd name="connsiteX48" fmla="*/ 1140354 w 3619883"/>
              <a:gd name="connsiteY48" fmla="*/ 4128157 h 4297250"/>
              <a:gd name="connsiteX49" fmla="*/ 1140354 w 3619883"/>
              <a:gd name="connsiteY49" fmla="*/ 4275461 h 4297250"/>
              <a:gd name="connsiteX50" fmla="*/ 953807 w 3619883"/>
              <a:gd name="connsiteY50" fmla="*/ 4275461 h 4297250"/>
              <a:gd name="connsiteX51" fmla="*/ 912215 w 3619883"/>
              <a:gd name="connsiteY51" fmla="*/ 4128157 h 4297250"/>
              <a:gd name="connsiteX52" fmla="*/ 961020 w 3619883"/>
              <a:gd name="connsiteY52" fmla="*/ 4128157 h 4297250"/>
              <a:gd name="connsiteX53" fmla="*/ 961020 w 3619883"/>
              <a:gd name="connsiteY53" fmla="*/ 3951392 h 4297250"/>
              <a:gd name="connsiteX54" fmla="*/ 783235 w 3619883"/>
              <a:gd name="connsiteY54" fmla="*/ 3951392 h 4297250"/>
              <a:gd name="connsiteX55" fmla="*/ 783235 w 3619883"/>
              <a:gd name="connsiteY55" fmla="*/ 4128157 h 4297250"/>
              <a:gd name="connsiteX56" fmla="*/ 871024 w 3619883"/>
              <a:gd name="connsiteY56" fmla="*/ 4128157 h 4297250"/>
              <a:gd name="connsiteX57" fmla="*/ 829432 w 3619883"/>
              <a:gd name="connsiteY57" fmla="*/ 4275461 h 4297250"/>
              <a:gd name="connsiteX58" fmla="*/ 611484 w 3619883"/>
              <a:gd name="connsiteY58" fmla="*/ 4275461 h 4297250"/>
              <a:gd name="connsiteX59" fmla="*/ 621247 w 3619883"/>
              <a:gd name="connsiteY59" fmla="*/ 4128157 h 4297250"/>
              <a:gd name="connsiteX60" fmla="*/ 650062 w 3619883"/>
              <a:gd name="connsiteY60" fmla="*/ 4128157 h 4297250"/>
              <a:gd name="connsiteX61" fmla="*/ 650062 w 3619883"/>
              <a:gd name="connsiteY61" fmla="*/ 3951392 h 4297250"/>
              <a:gd name="connsiteX62" fmla="*/ 472277 w 3619883"/>
              <a:gd name="connsiteY62" fmla="*/ 3951392 h 4297250"/>
              <a:gd name="connsiteX63" fmla="*/ 472277 w 3619883"/>
              <a:gd name="connsiteY63" fmla="*/ 4128157 h 4297250"/>
              <a:gd name="connsiteX64" fmla="*/ 522650 w 3619883"/>
              <a:gd name="connsiteY64" fmla="*/ 4128157 h 4297250"/>
              <a:gd name="connsiteX65" fmla="*/ 573998 w 3619883"/>
              <a:gd name="connsiteY65" fmla="*/ 4275461 h 4297250"/>
              <a:gd name="connsiteX66" fmla="*/ 336164 w 3619883"/>
              <a:gd name="connsiteY66" fmla="*/ 4275461 h 4297250"/>
              <a:gd name="connsiteX67" fmla="*/ 294572 w 3619883"/>
              <a:gd name="connsiteY67" fmla="*/ 4128157 h 4297250"/>
              <a:gd name="connsiteX68" fmla="*/ 339106 w 3619883"/>
              <a:gd name="connsiteY68" fmla="*/ 4128157 h 4297250"/>
              <a:gd name="connsiteX69" fmla="*/ 339106 w 3619883"/>
              <a:gd name="connsiteY69" fmla="*/ 3951392 h 4297250"/>
              <a:gd name="connsiteX70" fmla="*/ 161321 w 3619883"/>
              <a:gd name="connsiteY70" fmla="*/ 3951392 h 4297250"/>
              <a:gd name="connsiteX71" fmla="*/ 161321 w 3619883"/>
              <a:gd name="connsiteY71" fmla="*/ 4128157 h 4297250"/>
              <a:gd name="connsiteX72" fmla="*/ 230914 w 3619883"/>
              <a:gd name="connsiteY72" fmla="*/ 4128157 h 4297250"/>
              <a:gd name="connsiteX73" fmla="*/ 189322 w 3619883"/>
              <a:gd name="connsiteY73" fmla="*/ 4275461 h 4297250"/>
              <a:gd name="connsiteX74" fmla="*/ 0 w 3619883"/>
              <a:gd name="connsiteY74" fmla="*/ 4275461 h 4297250"/>
              <a:gd name="connsiteX75" fmla="*/ 0 w 3619883"/>
              <a:gd name="connsiteY75" fmla="*/ 42229 h 4297250"/>
              <a:gd name="connsiteX76" fmla="*/ 42464 w 3619883"/>
              <a:gd name="connsiteY76" fmla="*/ 40518 h 4297250"/>
              <a:gd name="connsiteX77" fmla="*/ 137733 w 3619883"/>
              <a:gd name="connsiteY77" fmla="*/ 35355 h 4297250"/>
              <a:gd name="connsiteX78" fmla="*/ 270565 w 3619883"/>
              <a:gd name="connsiteY78" fmla="*/ 29759 h 4297250"/>
              <a:gd name="connsiteX79" fmla="*/ 479734 w 3619883"/>
              <a:gd name="connsiteY79" fmla="*/ 45455 h 4297250"/>
              <a:gd name="connsiteX80" fmla="*/ 524103 w 3619883"/>
              <a:gd name="connsiteY80" fmla="*/ 41625 h 4297250"/>
              <a:gd name="connsiteX81" fmla="*/ 624416 w 3619883"/>
              <a:gd name="connsiteY81" fmla="*/ 22696 h 4297250"/>
              <a:gd name="connsiteX82" fmla="*/ 657762 w 3619883"/>
              <a:gd name="connsiteY82" fmla="*/ 18351 h 4297250"/>
              <a:gd name="connsiteX83" fmla="*/ 690557 w 3619883"/>
              <a:gd name="connsiteY83" fmla="*/ 25792 h 4297250"/>
              <a:gd name="connsiteX84" fmla="*/ 745123 w 3619883"/>
              <a:gd name="connsiteY84" fmla="*/ 40157 h 4297250"/>
              <a:gd name="connsiteX85" fmla="*/ 789493 w 3619883"/>
              <a:gd name="connsiteY85" fmla="*/ 36327 h 4297250"/>
              <a:gd name="connsiteX86" fmla="*/ 854255 w 3619883"/>
              <a:gd name="connsiteY86" fmla="*/ 68887 h 4297250"/>
              <a:gd name="connsiteX87" fmla="*/ 897520 w 3619883"/>
              <a:gd name="connsiteY87" fmla="*/ 88629 h 4297250"/>
              <a:gd name="connsiteX88" fmla="*/ 940510 w 3619883"/>
              <a:gd name="connsiteY88" fmla="*/ 114265 h 4297250"/>
              <a:gd name="connsiteX89" fmla="*/ 1082712 w 3619883"/>
              <a:gd name="connsiteY89" fmla="*/ 144543 h 4297250"/>
              <a:gd name="connsiteX90" fmla="*/ 1205348 w 3619883"/>
              <a:gd name="connsiteY90" fmla="*/ 120753 h 4297250"/>
              <a:gd name="connsiteX91" fmla="*/ 1271764 w 3619883"/>
              <a:gd name="connsiteY91" fmla="*/ 117956 h 4297250"/>
              <a:gd name="connsiteX92" fmla="*/ 1315583 w 3619883"/>
              <a:gd name="connsiteY92" fmla="*/ 125912 h 4297250"/>
              <a:gd name="connsiteX93" fmla="*/ 1359125 w 3619883"/>
              <a:gd name="connsiteY93" fmla="*/ 139761 h 4297250"/>
              <a:gd name="connsiteX94" fmla="*/ 1391919 w 3619883"/>
              <a:gd name="connsiteY94" fmla="*/ 147202 h 4297250"/>
              <a:gd name="connsiteX95" fmla="*/ 1436563 w 3619883"/>
              <a:gd name="connsiteY95" fmla="*/ 137480 h 4297250"/>
              <a:gd name="connsiteX96" fmla="*/ 1471566 w 3619883"/>
              <a:gd name="connsiteY96" fmla="*/ 97777 h 4297250"/>
              <a:gd name="connsiteX97" fmla="*/ 1505739 w 3619883"/>
              <a:gd name="connsiteY97" fmla="*/ 75753 h 4297250"/>
              <a:gd name="connsiteX98" fmla="*/ 1590891 w 3619883"/>
              <a:gd name="connsiteY98" fmla="*/ 144702 h 4297250"/>
              <a:gd name="connsiteX99" fmla="*/ 1625616 w 3619883"/>
              <a:gd name="connsiteY99" fmla="*/ 110893 h 4297250"/>
              <a:gd name="connsiteX100" fmla="*/ 1658964 w 3619883"/>
              <a:gd name="connsiteY100" fmla="*/ 106547 h 4297250"/>
              <a:gd name="connsiteX101" fmla="*/ 1746598 w 3619883"/>
              <a:gd name="connsiteY101" fmla="*/ 122460 h 4297250"/>
              <a:gd name="connsiteX102" fmla="*/ 1811913 w 3619883"/>
              <a:gd name="connsiteY102" fmla="*/ 143234 h 4297250"/>
              <a:gd name="connsiteX103" fmla="*/ 1856557 w 3619883"/>
              <a:gd name="connsiteY103" fmla="*/ 133511 h 4297250"/>
              <a:gd name="connsiteX104" fmla="*/ 2066003 w 3619883"/>
              <a:gd name="connsiteY104" fmla="*/ 143313 h 4297250"/>
              <a:gd name="connsiteX105" fmla="*/ 2177615 w 3619883"/>
              <a:gd name="connsiteY105" fmla="*/ 119007 h 4297250"/>
              <a:gd name="connsiteX106" fmla="*/ 2255883 w 3619883"/>
              <a:gd name="connsiteY106" fmla="*/ 99047 h 4297250"/>
              <a:gd name="connsiteX107" fmla="*/ 2344622 w 3619883"/>
              <a:gd name="connsiteY107" fmla="*/ 91388 h 4297250"/>
              <a:gd name="connsiteX108" fmla="*/ 2455682 w 3619883"/>
              <a:gd name="connsiteY108" fmla="*/ 78869 h 4297250"/>
              <a:gd name="connsiteX109" fmla="*/ 2632609 w 3619883"/>
              <a:gd name="connsiteY109" fmla="*/ 75338 h 4297250"/>
              <a:gd name="connsiteX110" fmla="*/ 2742291 w 3619883"/>
              <a:gd name="connsiteY110" fmla="*/ 92282 h 4297250"/>
              <a:gd name="connsiteX111" fmla="*/ 2851974 w 3619883"/>
              <a:gd name="connsiteY111" fmla="*/ 109227 h 4297250"/>
              <a:gd name="connsiteX112" fmla="*/ 2907643 w 3619883"/>
              <a:gd name="connsiteY112" fmla="*/ 100020 h 4297250"/>
              <a:gd name="connsiteX113" fmla="*/ 2944022 w 3619883"/>
              <a:gd name="connsiteY113" fmla="*/ 30853 h 4297250"/>
              <a:gd name="connsiteX114" fmla="*/ 3022289 w 3619883"/>
              <a:gd name="connsiteY114" fmla="*/ 10893 h 4297250"/>
              <a:gd name="connsiteX115" fmla="*/ 3054807 w 3619883"/>
              <a:gd name="connsiteY115" fmla="*/ 24226 h 4297250"/>
              <a:gd name="connsiteX116" fmla="*/ 3141892 w 3619883"/>
              <a:gd name="connsiteY116" fmla="*/ 51925 h 4297250"/>
              <a:gd name="connsiteX117" fmla="*/ 3185711 w 3619883"/>
              <a:gd name="connsiteY117" fmla="*/ 59881 h 4297250"/>
              <a:gd name="connsiteX118" fmla="*/ 3219056 w 3619883"/>
              <a:gd name="connsiteY118" fmla="*/ 55536 h 4297250"/>
              <a:gd name="connsiteX119" fmla="*/ 3263425 w 3619883"/>
              <a:gd name="connsiteY119" fmla="*/ 51706 h 4297250"/>
              <a:gd name="connsiteX120" fmla="*/ 3296219 w 3619883"/>
              <a:gd name="connsiteY120" fmla="*/ 59147 h 4297250"/>
              <a:gd name="connsiteX121" fmla="*/ 3319094 w 3619883"/>
              <a:gd name="connsiteY121" fmla="*/ 42500 h 4297250"/>
              <a:gd name="connsiteX122" fmla="*/ 3420511 w 3619883"/>
              <a:gd name="connsiteY122" fmla="*/ 0 h 4297250"/>
              <a:gd name="connsiteX123" fmla="*/ 3453305 w 3619883"/>
              <a:gd name="connsiteY123" fmla="*/ 7440 h 4297250"/>
              <a:gd name="connsiteX124" fmla="*/ 3496571 w 3619883"/>
              <a:gd name="connsiteY124" fmla="*/ 27182 h 4297250"/>
              <a:gd name="connsiteX125" fmla="*/ 3602117 w 3619883"/>
              <a:gd name="connsiteY125" fmla="*/ 132521 h 4297250"/>
              <a:gd name="connsiteX126" fmla="*/ 3619883 w 3619883"/>
              <a:gd name="connsiteY126" fmla="*/ 140049 h 4297250"/>
              <a:gd name="connsiteX127" fmla="*/ 3619883 w 3619883"/>
              <a:gd name="connsiteY12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454288 w 3619883"/>
              <a:gd name="connsiteY9" fmla="*/ 4128157 h 4297250"/>
              <a:gd name="connsiteX10" fmla="*/ 2515810 w 3619883"/>
              <a:gd name="connsiteY10" fmla="*/ 4128157 h 4297250"/>
              <a:gd name="connsiteX11" fmla="*/ 2338025 w 3619883"/>
              <a:gd name="connsiteY11" fmla="*/ 4128157 h 4297250"/>
              <a:gd name="connsiteX12" fmla="*/ 2395120 w 3619883"/>
              <a:gd name="connsiteY12" fmla="*/ 4128157 h 4297250"/>
              <a:gd name="connsiteX13" fmla="*/ 2337697 w 3619883"/>
              <a:gd name="connsiteY13" fmla="*/ 4275461 h 4297250"/>
              <a:gd name="connsiteX14" fmla="*/ 2150155 w 3619883"/>
              <a:gd name="connsiteY14" fmla="*/ 4275461 h 4297250"/>
              <a:gd name="connsiteX15" fmla="*/ 2150155 w 3619883"/>
              <a:gd name="connsiteY15" fmla="*/ 4128157 h 4297250"/>
              <a:gd name="connsiteX16" fmla="*/ 2204852 w 3619883"/>
              <a:gd name="connsiteY16" fmla="*/ 4128157 h 4297250"/>
              <a:gd name="connsiteX17" fmla="*/ 2204852 w 3619883"/>
              <a:gd name="connsiteY17" fmla="*/ 3951392 h 4297250"/>
              <a:gd name="connsiteX18" fmla="*/ 2027068 w 3619883"/>
              <a:gd name="connsiteY18" fmla="*/ 3951392 h 4297250"/>
              <a:gd name="connsiteX19" fmla="*/ 2027068 w 3619883"/>
              <a:gd name="connsiteY19" fmla="*/ 4128157 h 4297250"/>
              <a:gd name="connsiteX20" fmla="*/ 2079759 w 3619883"/>
              <a:gd name="connsiteY20" fmla="*/ 4128157 h 4297250"/>
              <a:gd name="connsiteX21" fmla="*/ 2079759 w 3619883"/>
              <a:gd name="connsiteY21" fmla="*/ 4275461 h 4297250"/>
              <a:gd name="connsiteX22" fmla="*/ 1824703 w 3619883"/>
              <a:gd name="connsiteY22" fmla="*/ 4275461 h 4297250"/>
              <a:gd name="connsiteX23" fmla="*/ 1834468 w 3619883"/>
              <a:gd name="connsiteY23" fmla="*/ 4128157 h 4297250"/>
              <a:gd name="connsiteX24" fmla="*/ 1893894 w 3619883"/>
              <a:gd name="connsiteY24" fmla="*/ 4128157 h 4297250"/>
              <a:gd name="connsiteX25" fmla="*/ 1893894 w 3619883"/>
              <a:gd name="connsiteY25" fmla="*/ 3951392 h 4297250"/>
              <a:gd name="connsiteX26" fmla="*/ 1716110 w 3619883"/>
              <a:gd name="connsiteY26" fmla="*/ 3951392 h 4297250"/>
              <a:gd name="connsiteX27" fmla="*/ 1716110 w 3619883"/>
              <a:gd name="connsiteY27" fmla="*/ 4006431 h 4297250"/>
              <a:gd name="connsiteX28" fmla="*/ 1703447 w 3619883"/>
              <a:gd name="connsiteY28" fmla="*/ 4007960 h 4297250"/>
              <a:gd name="connsiteX29" fmla="*/ 1716110 w 3619883"/>
              <a:gd name="connsiteY29" fmla="*/ 4044284 h 4297250"/>
              <a:gd name="connsiteX30" fmla="*/ 1716110 w 3619883"/>
              <a:gd name="connsiteY30" fmla="*/ 4128157 h 4297250"/>
              <a:gd name="connsiteX31" fmla="*/ 1745346 w 3619883"/>
              <a:gd name="connsiteY31" fmla="*/ 4128157 h 4297250"/>
              <a:gd name="connsiteX32" fmla="*/ 1796694 w 3619883"/>
              <a:gd name="connsiteY32" fmla="*/ 4275461 h 4297250"/>
              <a:gd name="connsiteX33" fmla="*/ 1558844 w 3619883"/>
              <a:gd name="connsiteY33" fmla="*/ 4275461 h 4297250"/>
              <a:gd name="connsiteX34" fmla="*/ 1517252 w 3619883"/>
              <a:gd name="connsiteY34" fmla="*/ 4128157 h 4297250"/>
              <a:gd name="connsiteX35" fmla="*/ 1582936 w 3619883"/>
              <a:gd name="connsiteY35" fmla="*/ 4128157 h 4297250"/>
              <a:gd name="connsiteX36" fmla="*/ 1582936 w 3619883"/>
              <a:gd name="connsiteY36" fmla="*/ 3951392 h 4297250"/>
              <a:gd name="connsiteX37" fmla="*/ 1405151 w 3619883"/>
              <a:gd name="connsiteY37" fmla="*/ 3951392 h 4297250"/>
              <a:gd name="connsiteX38" fmla="*/ 1405151 w 3619883"/>
              <a:gd name="connsiteY38" fmla="*/ 4128157 h 4297250"/>
              <a:gd name="connsiteX39" fmla="*/ 1468988 w 3619883"/>
              <a:gd name="connsiteY39" fmla="*/ 4128157 h 4297250"/>
              <a:gd name="connsiteX40" fmla="*/ 1427396 w 3619883"/>
              <a:gd name="connsiteY40" fmla="*/ 4275461 h 4297250"/>
              <a:gd name="connsiteX41" fmla="*/ 1210751 w 3619883"/>
              <a:gd name="connsiteY41" fmla="*/ 4275461 h 4297250"/>
              <a:gd name="connsiteX42" fmla="*/ 1210751 w 3619883"/>
              <a:gd name="connsiteY42" fmla="*/ 4128157 h 4297250"/>
              <a:gd name="connsiteX43" fmla="*/ 1271978 w 3619883"/>
              <a:gd name="connsiteY43" fmla="*/ 4128157 h 4297250"/>
              <a:gd name="connsiteX44" fmla="*/ 1271978 w 3619883"/>
              <a:gd name="connsiteY44" fmla="*/ 3951392 h 4297250"/>
              <a:gd name="connsiteX45" fmla="*/ 1094193 w 3619883"/>
              <a:gd name="connsiteY45" fmla="*/ 3951392 h 4297250"/>
              <a:gd name="connsiteX46" fmla="*/ 1094193 w 3619883"/>
              <a:gd name="connsiteY46" fmla="*/ 4128157 h 4297250"/>
              <a:gd name="connsiteX47" fmla="*/ 1140354 w 3619883"/>
              <a:gd name="connsiteY47" fmla="*/ 4128157 h 4297250"/>
              <a:gd name="connsiteX48" fmla="*/ 1140354 w 3619883"/>
              <a:gd name="connsiteY48" fmla="*/ 4275461 h 4297250"/>
              <a:gd name="connsiteX49" fmla="*/ 953807 w 3619883"/>
              <a:gd name="connsiteY49" fmla="*/ 4275461 h 4297250"/>
              <a:gd name="connsiteX50" fmla="*/ 912215 w 3619883"/>
              <a:gd name="connsiteY50" fmla="*/ 4128157 h 4297250"/>
              <a:gd name="connsiteX51" fmla="*/ 961020 w 3619883"/>
              <a:gd name="connsiteY51" fmla="*/ 4128157 h 4297250"/>
              <a:gd name="connsiteX52" fmla="*/ 961020 w 3619883"/>
              <a:gd name="connsiteY52" fmla="*/ 3951392 h 4297250"/>
              <a:gd name="connsiteX53" fmla="*/ 783235 w 3619883"/>
              <a:gd name="connsiteY53" fmla="*/ 3951392 h 4297250"/>
              <a:gd name="connsiteX54" fmla="*/ 783235 w 3619883"/>
              <a:gd name="connsiteY54" fmla="*/ 4128157 h 4297250"/>
              <a:gd name="connsiteX55" fmla="*/ 871024 w 3619883"/>
              <a:gd name="connsiteY55" fmla="*/ 4128157 h 4297250"/>
              <a:gd name="connsiteX56" fmla="*/ 829432 w 3619883"/>
              <a:gd name="connsiteY56" fmla="*/ 4275461 h 4297250"/>
              <a:gd name="connsiteX57" fmla="*/ 611484 w 3619883"/>
              <a:gd name="connsiteY57" fmla="*/ 4275461 h 4297250"/>
              <a:gd name="connsiteX58" fmla="*/ 621247 w 3619883"/>
              <a:gd name="connsiteY58" fmla="*/ 4128157 h 4297250"/>
              <a:gd name="connsiteX59" fmla="*/ 650062 w 3619883"/>
              <a:gd name="connsiteY59" fmla="*/ 4128157 h 4297250"/>
              <a:gd name="connsiteX60" fmla="*/ 650062 w 3619883"/>
              <a:gd name="connsiteY60" fmla="*/ 3951392 h 4297250"/>
              <a:gd name="connsiteX61" fmla="*/ 472277 w 3619883"/>
              <a:gd name="connsiteY61" fmla="*/ 3951392 h 4297250"/>
              <a:gd name="connsiteX62" fmla="*/ 472277 w 3619883"/>
              <a:gd name="connsiteY62" fmla="*/ 4128157 h 4297250"/>
              <a:gd name="connsiteX63" fmla="*/ 522650 w 3619883"/>
              <a:gd name="connsiteY63" fmla="*/ 4128157 h 4297250"/>
              <a:gd name="connsiteX64" fmla="*/ 573998 w 3619883"/>
              <a:gd name="connsiteY64" fmla="*/ 4275461 h 4297250"/>
              <a:gd name="connsiteX65" fmla="*/ 336164 w 3619883"/>
              <a:gd name="connsiteY65" fmla="*/ 4275461 h 4297250"/>
              <a:gd name="connsiteX66" fmla="*/ 294572 w 3619883"/>
              <a:gd name="connsiteY66" fmla="*/ 4128157 h 4297250"/>
              <a:gd name="connsiteX67" fmla="*/ 339106 w 3619883"/>
              <a:gd name="connsiteY67" fmla="*/ 4128157 h 4297250"/>
              <a:gd name="connsiteX68" fmla="*/ 339106 w 3619883"/>
              <a:gd name="connsiteY68" fmla="*/ 3951392 h 4297250"/>
              <a:gd name="connsiteX69" fmla="*/ 161321 w 3619883"/>
              <a:gd name="connsiteY69" fmla="*/ 3951392 h 4297250"/>
              <a:gd name="connsiteX70" fmla="*/ 161321 w 3619883"/>
              <a:gd name="connsiteY70" fmla="*/ 4128157 h 4297250"/>
              <a:gd name="connsiteX71" fmla="*/ 230914 w 3619883"/>
              <a:gd name="connsiteY71" fmla="*/ 4128157 h 4297250"/>
              <a:gd name="connsiteX72" fmla="*/ 189322 w 3619883"/>
              <a:gd name="connsiteY72" fmla="*/ 4275461 h 4297250"/>
              <a:gd name="connsiteX73" fmla="*/ 0 w 3619883"/>
              <a:gd name="connsiteY73" fmla="*/ 4275461 h 4297250"/>
              <a:gd name="connsiteX74" fmla="*/ 0 w 3619883"/>
              <a:gd name="connsiteY74" fmla="*/ 42229 h 4297250"/>
              <a:gd name="connsiteX75" fmla="*/ 42464 w 3619883"/>
              <a:gd name="connsiteY75" fmla="*/ 40518 h 4297250"/>
              <a:gd name="connsiteX76" fmla="*/ 137733 w 3619883"/>
              <a:gd name="connsiteY76" fmla="*/ 35355 h 4297250"/>
              <a:gd name="connsiteX77" fmla="*/ 270565 w 3619883"/>
              <a:gd name="connsiteY77" fmla="*/ 29759 h 4297250"/>
              <a:gd name="connsiteX78" fmla="*/ 479734 w 3619883"/>
              <a:gd name="connsiteY78" fmla="*/ 45455 h 4297250"/>
              <a:gd name="connsiteX79" fmla="*/ 524103 w 3619883"/>
              <a:gd name="connsiteY79" fmla="*/ 41625 h 4297250"/>
              <a:gd name="connsiteX80" fmla="*/ 624416 w 3619883"/>
              <a:gd name="connsiteY80" fmla="*/ 22696 h 4297250"/>
              <a:gd name="connsiteX81" fmla="*/ 657762 w 3619883"/>
              <a:gd name="connsiteY81" fmla="*/ 18351 h 4297250"/>
              <a:gd name="connsiteX82" fmla="*/ 690557 w 3619883"/>
              <a:gd name="connsiteY82" fmla="*/ 25792 h 4297250"/>
              <a:gd name="connsiteX83" fmla="*/ 745123 w 3619883"/>
              <a:gd name="connsiteY83" fmla="*/ 40157 h 4297250"/>
              <a:gd name="connsiteX84" fmla="*/ 789493 w 3619883"/>
              <a:gd name="connsiteY84" fmla="*/ 36327 h 4297250"/>
              <a:gd name="connsiteX85" fmla="*/ 854255 w 3619883"/>
              <a:gd name="connsiteY85" fmla="*/ 68887 h 4297250"/>
              <a:gd name="connsiteX86" fmla="*/ 897520 w 3619883"/>
              <a:gd name="connsiteY86" fmla="*/ 88629 h 4297250"/>
              <a:gd name="connsiteX87" fmla="*/ 940510 w 3619883"/>
              <a:gd name="connsiteY87" fmla="*/ 114265 h 4297250"/>
              <a:gd name="connsiteX88" fmla="*/ 1082712 w 3619883"/>
              <a:gd name="connsiteY88" fmla="*/ 144543 h 4297250"/>
              <a:gd name="connsiteX89" fmla="*/ 1205348 w 3619883"/>
              <a:gd name="connsiteY89" fmla="*/ 120753 h 4297250"/>
              <a:gd name="connsiteX90" fmla="*/ 1271764 w 3619883"/>
              <a:gd name="connsiteY90" fmla="*/ 117956 h 4297250"/>
              <a:gd name="connsiteX91" fmla="*/ 1315583 w 3619883"/>
              <a:gd name="connsiteY91" fmla="*/ 125912 h 4297250"/>
              <a:gd name="connsiteX92" fmla="*/ 1359125 w 3619883"/>
              <a:gd name="connsiteY92" fmla="*/ 139761 h 4297250"/>
              <a:gd name="connsiteX93" fmla="*/ 1391919 w 3619883"/>
              <a:gd name="connsiteY93" fmla="*/ 147202 h 4297250"/>
              <a:gd name="connsiteX94" fmla="*/ 1436563 w 3619883"/>
              <a:gd name="connsiteY94" fmla="*/ 137480 h 4297250"/>
              <a:gd name="connsiteX95" fmla="*/ 1471566 w 3619883"/>
              <a:gd name="connsiteY95" fmla="*/ 97777 h 4297250"/>
              <a:gd name="connsiteX96" fmla="*/ 1505739 w 3619883"/>
              <a:gd name="connsiteY96" fmla="*/ 75753 h 4297250"/>
              <a:gd name="connsiteX97" fmla="*/ 1590891 w 3619883"/>
              <a:gd name="connsiteY97" fmla="*/ 144702 h 4297250"/>
              <a:gd name="connsiteX98" fmla="*/ 1625616 w 3619883"/>
              <a:gd name="connsiteY98" fmla="*/ 110893 h 4297250"/>
              <a:gd name="connsiteX99" fmla="*/ 1658964 w 3619883"/>
              <a:gd name="connsiteY99" fmla="*/ 106547 h 4297250"/>
              <a:gd name="connsiteX100" fmla="*/ 1746598 w 3619883"/>
              <a:gd name="connsiteY100" fmla="*/ 122460 h 4297250"/>
              <a:gd name="connsiteX101" fmla="*/ 1811913 w 3619883"/>
              <a:gd name="connsiteY101" fmla="*/ 143234 h 4297250"/>
              <a:gd name="connsiteX102" fmla="*/ 1856557 w 3619883"/>
              <a:gd name="connsiteY102" fmla="*/ 133511 h 4297250"/>
              <a:gd name="connsiteX103" fmla="*/ 2066003 w 3619883"/>
              <a:gd name="connsiteY103" fmla="*/ 143313 h 4297250"/>
              <a:gd name="connsiteX104" fmla="*/ 2177615 w 3619883"/>
              <a:gd name="connsiteY104" fmla="*/ 119007 h 4297250"/>
              <a:gd name="connsiteX105" fmla="*/ 2255883 w 3619883"/>
              <a:gd name="connsiteY105" fmla="*/ 99047 h 4297250"/>
              <a:gd name="connsiteX106" fmla="*/ 2344622 w 3619883"/>
              <a:gd name="connsiteY106" fmla="*/ 91388 h 4297250"/>
              <a:gd name="connsiteX107" fmla="*/ 2455682 w 3619883"/>
              <a:gd name="connsiteY107" fmla="*/ 78869 h 4297250"/>
              <a:gd name="connsiteX108" fmla="*/ 2632609 w 3619883"/>
              <a:gd name="connsiteY108" fmla="*/ 75338 h 4297250"/>
              <a:gd name="connsiteX109" fmla="*/ 2742291 w 3619883"/>
              <a:gd name="connsiteY109" fmla="*/ 92282 h 4297250"/>
              <a:gd name="connsiteX110" fmla="*/ 2851974 w 3619883"/>
              <a:gd name="connsiteY110" fmla="*/ 109227 h 4297250"/>
              <a:gd name="connsiteX111" fmla="*/ 2907643 w 3619883"/>
              <a:gd name="connsiteY111" fmla="*/ 100020 h 4297250"/>
              <a:gd name="connsiteX112" fmla="*/ 2944022 w 3619883"/>
              <a:gd name="connsiteY112" fmla="*/ 30853 h 4297250"/>
              <a:gd name="connsiteX113" fmla="*/ 3022289 w 3619883"/>
              <a:gd name="connsiteY113" fmla="*/ 10893 h 4297250"/>
              <a:gd name="connsiteX114" fmla="*/ 3054807 w 3619883"/>
              <a:gd name="connsiteY114" fmla="*/ 24226 h 4297250"/>
              <a:gd name="connsiteX115" fmla="*/ 3141892 w 3619883"/>
              <a:gd name="connsiteY115" fmla="*/ 51925 h 4297250"/>
              <a:gd name="connsiteX116" fmla="*/ 3185711 w 3619883"/>
              <a:gd name="connsiteY116" fmla="*/ 59881 h 4297250"/>
              <a:gd name="connsiteX117" fmla="*/ 3219056 w 3619883"/>
              <a:gd name="connsiteY117" fmla="*/ 55536 h 4297250"/>
              <a:gd name="connsiteX118" fmla="*/ 3263425 w 3619883"/>
              <a:gd name="connsiteY118" fmla="*/ 51706 h 4297250"/>
              <a:gd name="connsiteX119" fmla="*/ 3296219 w 3619883"/>
              <a:gd name="connsiteY119" fmla="*/ 59147 h 4297250"/>
              <a:gd name="connsiteX120" fmla="*/ 3319094 w 3619883"/>
              <a:gd name="connsiteY120" fmla="*/ 42500 h 4297250"/>
              <a:gd name="connsiteX121" fmla="*/ 3420511 w 3619883"/>
              <a:gd name="connsiteY121" fmla="*/ 0 h 4297250"/>
              <a:gd name="connsiteX122" fmla="*/ 3453305 w 3619883"/>
              <a:gd name="connsiteY122" fmla="*/ 7440 h 4297250"/>
              <a:gd name="connsiteX123" fmla="*/ 3496571 w 3619883"/>
              <a:gd name="connsiteY123" fmla="*/ 27182 h 4297250"/>
              <a:gd name="connsiteX124" fmla="*/ 3602117 w 3619883"/>
              <a:gd name="connsiteY124" fmla="*/ 132521 h 4297250"/>
              <a:gd name="connsiteX125" fmla="*/ 3619883 w 3619883"/>
              <a:gd name="connsiteY125" fmla="*/ 140049 h 4297250"/>
              <a:gd name="connsiteX126" fmla="*/ 3619883 w 3619883"/>
              <a:gd name="connsiteY12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454288 w 3619883"/>
              <a:gd name="connsiteY9" fmla="*/ 4128157 h 4297250"/>
              <a:gd name="connsiteX10" fmla="*/ 2515810 w 3619883"/>
              <a:gd name="connsiteY10" fmla="*/ 4128157 h 4297250"/>
              <a:gd name="connsiteX11" fmla="*/ 2338025 w 3619883"/>
              <a:gd name="connsiteY11" fmla="*/ 4128157 h 4297250"/>
              <a:gd name="connsiteX12" fmla="*/ 2337697 w 3619883"/>
              <a:gd name="connsiteY12" fmla="*/ 4275461 h 4297250"/>
              <a:gd name="connsiteX13" fmla="*/ 2150155 w 3619883"/>
              <a:gd name="connsiteY13" fmla="*/ 4275461 h 4297250"/>
              <a:gd name="connsiteX14" fmla="*/ 2150155 w 3619883"/>
              <a:gd name="connsiteY14" fmla="*/ 4128157 h 4297250"/>
              <a:gd name="connsiteX15" fmla="*/ 2204852 w 3619883"/>
              <a:gd name="connsiteY15" fmla="*/ 4128157 h 4297250"/>
              <a:gd name="connsiteX16" fmla="*/ 2204852 w 3619883"/>
              <a:gd name="connsiteY16" fmla="*/ 3951392 h 4297250"/>
              <a:gd name="connsiteX17" fmla="*/ 2027068 w 3619883"/>
              <a:gd name="connsiteY17" fmla="*/ 3951392 h 4297250"/>
              <a:gd name="connsiteX18" fmla="*/ 2027068 w 3619883"/>
              <a:gd name="connsiteY18" fmla="*/ 4128157 h 4297250"/>
              <a:gd name="connsiteX19" fmla="*/ 2079759 w 3619883"/>
              <a:gd name="connsiteY19" fmla="*/ 4128157 h 4297250"/>
              <a:gd name="connsiteX20" fmla="*/ 2079759 w 3619883"/>
              <a:gd name="connsiteY20" fmla="*/ 4275461 h 4297250"/>
              <a:gd name="connsiteX21" fmla="*/ 1824703 w 3619883"/>
              <a:gd name="connsiteY21" fmla="*/ 4275461 h 4297250"/>
              <a:gd name="connsiteX22" fmla="*/ 1834468 w 3619883"/>
              <a:gd name="connsiteY22" fmla="*/ 4128157 h 4297250"/>
              <a:gd name="connsiteX23" fmla="*/ 1893894 w 3619883"/>
              <a:gd name="connsiteY23" fmla="*/ 4128157 h 4297250"/>
              <a:gd name="connsiteX24" fmla="*/ 1893894 w 3619883"/>
              <a:gd name="connsiteY24" fmla="*/ 3951392 h 4297250"/>
              <a:gd name="connsiteX25" fmla="*/ 1716110 w 3619883"/>
              <a:gd name="connsiteY25" fmla="*/ 3951392 h 4297250"/>
              <a:gd name="connsiteX26" fmla="*/ 1716110 w 3619883"/>
              <a:gd name="connsiteY26" fmla="*/ 4006431 h 4297250"/>
              <a:gd name="connsiteX27" fmla="*/ 1703447 w 3619883"/>
              <a:gd name="connsiteY27" fmla="*/ 4007960 h 4297250"/>
              <a:gd name="connsiteX28" fmla="*/ 1716110 w 3619883"/>
              <a:gd name="connsiteY28" fmla="*/ 4044284 h 4297250"/>
              <a:gd name="connsiteX29" fmla="*/ 1716110 w 3619883"/>
              <a:gd name="connsiteY29" fmla="*/ 4128157 h 4297250"/>
              <a:gd name="connsiteX30" fmla="*/ 1745346 w 3619883"/>
              <a:gd name="connsiteY30" fmla="*/ 4128157 h 4297250"/>
              <a:gd name="connsiteX31" fmla="*/ 1796694 w 3619883"/>
              <a:gd name="connsiteY31" fmla="*/ 4275461 h 4297250"/>
              <a:gd name="connsiteX32" fmla="*/ 1558844 w 3619883"/>
              <a:gd name="connsiteY32" fmla="*/ 4275461 h 4297250"/>
              <a:gd name="connsiteX33" fmla="*/ 1517252 w 3619883"/>
              <a:gd name="connsiteY33" fmla="*/ 4128157 h 4297250"/>
              <a:gd name="connsiteX34" fmla="*/ 1582936 w 3619883"/>
              <a:gd name="connsiteY34" fmla="*/ 4128157 h 4297250"/>
              <a:gd name="connsiteX35" fmla="*/ 1582936 w 3619883"/>
              <a:gd name="connsiteY35" fmla="*/ 3951392 h 4297250"/>
              <a:gd name="connsiteX36" fmla="*/ 1405151 w 3619883"/>
              <a:gd name="connsiteY36" fmla="*/ 3951392 h 4297250"/>
              <a:gd name="connsiteX37" fmla="*/ 1405151 w 3619883"/>
              <a:gd name="connsiteY37" fmla="*/ 4128157 h 4297250"/>
              <a:gd name="connsiteX38" fmla="*/ 1468988 w 3619883"/>
              <a:gd name="connsiteY38" fmla="*/ 4128157 h 4297250"/>
              <a:gd name="connsiteX39" fmla="*/ 1427396 w 3619883"/>
              <a:gd name="connsiteY39" fmla="*/ 4275461 h 4297250"/>
              <a:gd name="connsiteX40" fmla="*/ 1210751 w 3619883"/>
              <a:gd name="connsiteY40" fmla="*/ 4275461 h 4297250"/>
              <a:gd name="connsiteX41" fmla="*/ 1210751 w 3619883"/>
              <a:gd name="connsiteY41" fmla="*/ 4128157 h 4297250"/>
              <a:gd name="connsiteX42" fmla="*/ 1271978 w 3619883"/>
              <a:gd name="connsiteY42" fmla="*/ 4128157 h 4297250"/>
              <a:gd name="connsiteX43" fmla="*/ 1271978 w 3619883"/>
              <a:gd name="connsiteY43" fmla="*/ 3951392 h 4297250"/>
              <a:gd name="connsiteX44" fmla="*/ 1094193 w 3619883"/>
              <a:gd name="connsiteY44" fmla="*/ 3951392 h 4297250"/>
              <a:gd name="connsiteX45" fmla="*/ 1094193 w 3619883"/>
              <a:gd name="connsiteY45" fmla="*/ 4128157 h 4297250"/>
              <a:gd name="connsiteX46" fmla="*/ 1140354 w 3619883"/>
              <a:gd name="connsiteY46" fmla="*/ 4128157 h 4297250"/>
              <a:gd name="connsiteX47" fmla="*/ 1140354 w 3619883"/>
              <a:gd name="connsiteY47" fmla="*/ 4275461 h 4297250"/>
              <a:gd name="connsiteX48" fmla="*/ 953807 w 3619883"/>
              <a:gd name="connsiteY48" fmla="*/ 4275461 h 4297250"/>
              <a:gd name="connsiteX49" fmla="*/ 912215 w 3619883"/>
              <a:gd name="connsiteY49" fmla="*/ 4128157 h 4297250"/>
              <a:gd name="connsiteX50" fmla="*/ 961020 w 3619883"/>
              <a:gd name="connsiteY50" fmla="*/ 4128157 h 4297250"/>
              <a:gd name="connsiteX51" fmla="*/ 961020 w 3619883"/>
              <a:gd name="connsiteY51" fmla="*/ 3951392 h 4297250"/>
              <a:gd name="connsiteX52" fmla="*/ 783235 w 3619883"/>
              <a:gd name="connsiteY52" fmla="*/ 3951392 h 4297250"/>
              <a:gd name="connsiteX53" fmla="*/ 783235 w 3619883"/>
              <a:gd name="connsiteY53" fmla="*/ 4128157 h 4297250"/>
              <a:gd name="connsiteX54" fmla="*/ 871024 w 3619883"/>
              <a:gd name="connsiteY54" fmla="*/ 4128157 h 4297250"/>
              <a:gd name="connsiteX55" fmla="*/ 829432 w 3619883"/>
              <a:gd name="connsiteY55" fmla="*/ 4275461 h 4297250"/>
              <a:gd name="connsiteX56" fmla="*/ 611484 w 3619883"/>
              <a:gd name="connsiteY56" fmla="*/ 4275461 h 4297250"/>
              <a:gd name="connsiteX57" fmla="*/ 621247 w 3619883"/>
              <a:gd name="connsiteY57" fmla="*/ 4128157 h 4297250"/>
              <a:gd name="connsiteX58" fmla="*/ 650062 w 3619883"/>
              <a:gd name="connsiteY58" fmla="*/ 4128157 h 4297250"/>
              <a:gd name="connsiteX59" fmla="*/ 650062 w 3619883"/>
              <a:gd name="connsiteY59" fmla="*/ 3951392 h 4297250"/>
              <a:gd name="connsiteX60" fmla="*/ 472277 w 3619883"/>
              <a:gd name="connsiteY60" fmla="*/ 3951392 h 4297250"/>
              <a:gd name="connsiteX61" fmla="*/ 472277 w 3619883"/>
              <a:gd name="connsiteY61" fmla="*/ 4128157 h 4297250"/>
              <a:gd name="connsiteX62" fmla="*/ 522650 w 3619883"/>
              <a:gd name="connsiteY62" fmla="*/ 4128157 h 4297250"/>
              <a:gd name="connsiteX63" fmla="*/ 573998 w 3619883"/>
              <a:gd name="connsiteY63" fmla="*/ 4275461 h 4297250"/>
              <a:gd name="connsiteX64" fmla="*/ 336164 w 3619883"/>
              <a:gd name="connsiteY64" fmla="*/ 4275461 h 4297250"/>
              <a:gd name="connsiteX65" fmla="*/ 294572 w 3619883"/>
              <a:gd name="connsiteY65" fmla="*/ 4128157 h 4297250"/>
              <a:gd name="connsiteX66" fmla="*/ 339106 w 3619883"/>
              <a:gd name="connsiteY66" fmla="*/ 4128157 h 4297250"/>
              <a:gd name="connsiteX67" fmla="*/ 339106 w 3619883"/>
              <a:gd name="connsiteY67" fmla="*/ 3951392 h 4297250"/>
              <a:gd name="connsiteX68" fmla="*/ 161321 w 3619883"/>
              <a:gd name="connsiteY68" fmla="*/ 3951392 h 4297250"/>
              <a:gd name="connsiteX69" fmla="*/ 161321 w 3619883"/>
              <a:gd name="connsiteY69" fmla="*/ 4128157 h 4297250"/>
              <a:gd name="connsiteX70" fmla="*/ 230914 w 3619883"/>
              <a:gd name="connsiteY70" fmla="*/ 4128157 h 4297250"/>
              <a:gd name="connsiteX71" fmla="*/ 189322 w 3619883"/>
              <a:gd name="connsiteY71" fmla="*/ 4275461 h 4297250"/>
              <a:gd name="connsiteX72" fmla="*/ 0 w 3619883"/>
              <a:gd name="connsiteY72" fmla="*/ 4275461 h 4297250"/>
              <a:gd name="connsiteX73" fmla="*/ 0 w 3619883"/>
              <a:gd name="connsiteY73" fmla="*/ 42229 h 4297250"/>
              <a:gd name="connsiteX74" fmla="*/ 42464 w 3619883"/>
              <a:gd name="connsiteY74" fmla="*/ 40518 h 4297250"/>
              <a:gd name="connsiteX75" fmla="*/ 137733 w 3619883"/>
              <a:gd name="connsiteY75" fmla="*/ 35355 h 4297250"/>
              <a:gd name="connsiteX76" fmla="*/ 270565 w 3619883"/>
              <a:gd name="connsiteY76" fmla="*/ 29759 h 4297250"/>
              <a:gd name="connsiteX77" fmla="*/ 479734 w 3619883"/>
              <a:gd name="connsiteY77" fmla="*/ 45455 h 4297250"/>
              <a:gd name="connsiteX78" fmla="*/ 524103 w 3619883"/>
              <a:gd name="connsiteY78" fmla="*/ 41625 h 4297250"/>
              <a:gd name="connsiteX79" fmla="*/ 624416 w 3619883"/>
              <a:gd name="connsiteY79" fmla="*/ 22696 h 4297250"/>
              <a:gd name="connsiteX80" fmla="*/ 657762 w 3619883"/>
              <a:gd name="connsiteY80" fmla="*/ 18351 h 4297250"/>
              <a:gd name="connsiteX81" fmla="*/ 690557 w 3619883"/>
              <a:gd name="connsiteY81" fmla="*/ 25792 h 4297250"/>
              <a:gd name="connsiteX82" fmla="*/ 745123 w 3619883"/>
              <a:gd name="connsiteY82" fmla="*/ 40157 h 4297250"/>
              <a:gd name="connsiteX83" fmla="*/ 789493 w 3619883"/>
              <a:gd name="connsiteY83" fmla="*/ 36327 h 4297250"/>
              <a:gd name="connsiteX84" fmla="*/ 854255 w 3619883"/>
              <a:gd name="connsiteY84" fmla="*/ 68887 h 4297250"/>
              <a:gd name="connsiteX85" fmla="*/ 897520 w 3619883"/>
              <a:gd name="connsiteY85" fmla="*/ 88629 h 4297250"/>
              <a:gd name="connsiteX86" fmla="*/ 940510 w 3619883"/>
              <a:gd name="connsiteY86" fmla="*/ 114265 h 4297250"/>
              <a:gd name="connsiteX87" fmla="*/ 1082712 w 3619883"/>
              <a:gd name="connsiteY87" fmla="*/ 144543 h 4297250"/>
              <a:gd name="connsiteX88" fmla="*/ 1205348 w 3619883"/>
              <a:gd name="connsiteY88" fmla="*/ 120753 h 4297250"/>
              <a:gd name="connsiteX89" fmla="*/ 1271764 w 3619883"/>
              <a:gd name="connsiteY89" fmla="*/ 117956 h 4297250"/>
              <a:gd name="connsiteX90" fmla="*/ 1315583 w 3619883"/>
              <a:gd name="connsiteY90" fmla="*/ 125912 h 4297250"/>
              <a:gd name="connsiteX91" fmla="*/ 1359125 w 3619883"/>
              <a:gd name="connsiteY91" fmla="*/ 139761 h 4297250"/>
              <a:gd name="connsiteX92" fmla="*/ 1391919 w 3619883"/>
              <a:gd name="connsiteY92" fmla="*/ 147202 h 4297250"/>
              <a:gd name="connsiteX93" fmla="*/ 1436563 w 3619883"/>
              <a:gd name="connsiteY93" fmla="*/ 137480 h 4297250"/>
              <a:gd name="connsiteX94" fmla="*/ 1471566 w 3619883"/>
              <a:gd name="connsiteY94" fmla="*/ 97777 h 4297250"/>
              <a:gd name="connsiteX95" fmla="*/ 1505739 w 3619883"/>
              <a:gd name="connsiteY95" fmla="*/ 75753 h 4297250"/>
              <a:gd name="connsiteX96" fmla="*/ 1590891 w 3619883"/>
              <a:gd name="connsiteY96" fmla="*/ 144702 h 4297250"/>
              <a:gd name="connsiteX97" fmla="*/ 1625616 w 3619883"/>
              <a:gd name="connsiteY97" fmla="*/ 110893 h 4297250"/>
              <a:gd name="connsiteX98" fmla="*/ 1658964 w 3619883"/>
              <a:gd name="connsiteY98" fmla="*/ 106547 h 4297250"/>
              <a:gd name="connsiteX99" fmla="*/ 1746598 w 3619883"/>
              <a:gd name="connsiteY99" fmla="*/ 122460 h 4297250"/>
              <a:gd name="connsiteX100" fmla="*/ 1811913 w 3619883"/>
              <a:gd name="connsiteY100" fmla="*/ 143234 h 4297250"/>
              <a:gd name="connsiteX101" fmla="*/ 1856557 w 3619883"/>
              <a:gd name="connsiteY101" fmla="*/ 133511 h 4297250"/>
              <a:gd name="connsiteX102" fmla="*/ 2066003 w 3619883"/>
              <a:gd name="connsiteY102" fmla="*/ 143313 h 4297250"/>
              <a:gd name="connsiteX103" fmla="*/ 2177615 w 3619883"/>
              <a:gd name="connsiteY103" fmla="*/ 119007 h 4297250"/>
              <a:gd name="connsiteX104" fmla="*/ 2255883 w 3619883"/>
              <a:gd name="connsiteY104" fmla="*/ 99047 h 4297250"/>
              <a:gd name="connsiteX105" fmla="*/ 2344622 w 3619883"/>
              <a:gd name="connsiteY105" fmla="*/ 91388 h 4297250"/>
              <a:gd name="connsiteX106" fmla="*/ 2455682 w 3619883"/>
              <a:gd name="connsiteY106" fmla="*/ 78869 h 4297250"/>
              <a:gd name="connsiteX107" fmla="*/ 2632609 w 3619883"/>
              <a:gd name="connsiteY107" fmla="*/ 75338 h 4297250"/>
              <a:gd name="connsiteX108" fmla="*/ 2742291 w 3619883"/>
              <a:gd name="connsiteY108" fmla="*/ 92282 h 4297250"/>
              <a:gd name="connsiteX109" fmla="*/ 2851974 w 3619883"/>
              <a:gd name="connsiteY109" fmla="*/ 109227 h 4297250"/>
              <a:gd name="connsiteX110" fmla="*/ 2907643 w 3619883"/>
              <a:gd name="connsiteY110" fmla="*/ 100020 h 4297250"/>
              <a:gd name="connsiteX111" fmla="*/ 2944022 w 3619883"/>
              <a:gd name="connsiteY111" fmla="*/ 30853 h 4297250"/>
              <a:gd name="connsiteX112" fmla="*/ 3022289 w 3619883"/>
              <a:gd name="connsiteY112" fmla="*/ 10893 h 4297250"/>
              <a:gd name="connsiteX113" fmla="*/ 3054807 w 3619883"/>
              <a:gd name="connsiteY113" fmla="*/ 24226 h 4297250"/>
              <a:gd name="connsiteX114" fmla="*/ 3141892 w 3619883"/>
              <a:gd name="connsiteY114" fmla="*/ 51925 h 4297250"/>
              <a:gd name="connsiteX115" fmla="*/ 3185711 w 3619883"/>
              <a:gd name="connsiteY115" fmla="*/ 59881 h 4297250"/>
              <a:gd name="connsiteX116" fmla="*/ 3219056 w 3619883"/>
              <a:gd name="connsiteY116" fmla="*/ 55536 h 4297250"/>
              <a:gd name="connsiteX117" fmla="*/ 3263425 w 3619883"/>
              <a:gd name="connsiteY117" fmla="*/ 51706 h 4297250"/>
              <a:gd name="connsiteX118" fmla="*/ 3296219 w 3619883"/>
              <a:gd name="connsiteY118" fmla="*/ 59147 h 4297250"/>
              <a:gd name="connsiteX119" fmla="*/ 3319094 w 3619883"/>
              <a:gd name="connsiteY119" fmla="*/ 42500 h 4297250"/>
              <a:gd name="connsiteX120" fmla="*/ 3420511 w 3619883"/>
              <a:gd name="connsiteY120" fmla="*/ 0 h 4297250"/>
              <a:gd name="connsiteX121" fmla="*/ 3453305 w 3619883"/>
              <a:gd name="connsiteY121" fmla="*/ 7440 h 4297250"/>
              <a:gd name="connsiteX122" fmla="*/ 3496571 w 3619883"/>
              <a:gd name="connsiteY122" fmla="*/ 27182 h 4297250"/>
              <a:gd name="connsiteX123" fmla="*/ 3602117 w 3619883"/>
              <a:gd name="connsiteY123" fmla="*/ 132521 h 4297250"/>
              <a:gd name="connsiteX124" fmla="*/ 3619883 w 3619883"/>
              <a:gd name="connsiteY124" fmla="*/ 140049 h 4297250"/>
              <a:gd name="connsiteX125" fmla="*/ 3619883 w 3619883"/>
              <a:gd name="connsiteY12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515810 w 3619883"/>
              <a:gd name="connsiteY9" fmla="*/ 4128157 h 4297250"/>
              <a:gd name="connsiteX10" fmla="*/ 2338025 w 3619883"/>
              <a:gd name="connsiteY10" fmla="*/ 4128157 h 4297250"/>
              <a:gd name="connsiteX11" fmla="*/ 2337697 w 3619883"/>
              <a:gd name="connsiteY11" fmla="*/ 4275461 h 4297250"/>
              <a:gd name="connsiteX12" fmla="*/ 2150155 w 3619883"/>
              <a:gd name="connsiteY12" fmla="*/ 4275461 h 4297250"/>
              <a:gd name="connsiteX13" fmla="*/ 2150155 w 3619883"/>
              <a:gd name="connsiteY13" fmla="*/ 4128157 h 4297250"/>
              <a:gd name="connsiteX14" fmla="*/ 2204852 w 3619883"/>
              <a:gd name="connsiteY14" fmla="*/ 4128157 h 4297250"/>
              <a:gd name="connsiteX15" fmla="*/ 2204852 w 3619883"/>
              <a:gd name="connsiteY15" fmla="*/ 3951392 h 4297250"/>
              <a:gd name="connsiteX16" fmla="*/ 2027068 w 3619883"/>
              <a:gd name="connsiteY16" fmla="*/ 3951392 h 4297250"/>
              <a:gd name="connsiteX17" fmla="*/ 2027068 w 3619883"/>
              <a:gd name="connsiteY17" fmla="*/ 4128157 h 4297250"/>
              <a:gd name="connsiteX18" fmla="*/ 2079759 w 3619883"/>
              <a:gd name="connsiteY18" fmla="*/ 4128157 h 4297250"/>
              <a:gd name="connsiteX19" fmla="*/ 2079759 w 3619883"/>
              <a:gd name="connsiteY19" fmla="*/ 4275461 h 4297250"/>
              <a:gd name="connsiteX20" fmla="*/ 1824703 w 3619883"/>
              <a:gd name="connsiteY20" fmla="*/ 4275461 h 4297250"/>
              <a:gd name="connsiteX21" fmla="*/ 1834468 w 3619883"/>
              <a:gd name="connsiteY21" fmla="*/ 4128157 h 4297250"/>
              <a:gd name="connsiteX22" fmla="*/ 1893894 w 3619883"/>
              <a:gd name="connsiteY22" fmla="*/ 4128157 h 4297250"/>
              <a:gd name="connsiteX23" fmla="*/ 1893894 w 3619883"/>
              <a:gd name="connsiteY23" fmla="*/ 3951392 h 4297250"/>
              <a:gd name="connsiteX24" fmla="*/ 1716110 w 3619883"/>
              <a:gd name="connsiteY24" fmla="*/ 3951392 h 4297250"/>
              <a:gd name="connsiteX25" fmla="*/ 1716110 w 3619883"/>
              <a:gd name="connsiteY25" fmla="*/ 4006431 h 4297250"/>
              <a:gd name="connsiteX26" fmla="*/ 1703447 w 3619883"/>
              <a:gd name="connsiteY26" fmla="*/ 4007960 h 4297250"/>
              <a:gd name="connsiteX27" fmla="*/ 1716110 w 3619883"/>
              <a:gd name="connsiteY27" fmla="*/ 4044284 h 4297250"/>
              <a:gd name="connsiteX28" fmla="*/ 1716110 w 3619883"/>
              <a:gd name="connsiteY28" fmla="*/ 4128157 h 4297250"/>
              <a:gd name="connsiteX29" fmla="*/ 1745346 w 3619883"/>
              <a:gd name="connsiteY29" fmla="*/ 4128157 h 4297250"/>
              <a:gd name="connsiteX30" fmla="*/ 1796694 w 3619883"/>
              <a:gd name="connsiteY30" fmla="*/ 4275461 h 4297250"/>
              <a:gd name="connsiteX31" fmla="*/ 1558844 w 3619883"/>
              <a:gd name="connsiteY31" fmla="*/ 4275461 h 4297250"/>
              <a:gd name="connsiteX32" fmla="*/ 1517252 w 3619883"/>
              <a:gd name="connsiteY32" fmla="*/ 4128157 h 4297250"/>
              <a:gd name="connsiteX33" fmla="*/ 1582936 w 3619883"/>
              <a:gd name="connsiteY33" fmla="*/ 4128157 h 4297250"/>
              <a:gd name="connsiteX34" fmla="*/ 1582936 w 3619883"/>
              <a:gd name="connsiteY34" fmla="*/ 3951392 h 4297250"/>
              <a:gd name="connsiteX35" fmla="*/ 1405151 w 3619883"/>
              <a:gd name="connsiteY35" fmla="*/ 3951392 h 4297250"/>
              <a:gd name="connsiteX36" fmla="*/ 1405151 w 3619883"/>
              <a:gd name="connsiteY36" fmla="*/ 4128157 h 4297250"/>
              <a:gd name="connsiteX37" fmla="*/ 1468988 w 3619883"/>
              <a:gd name="connsiteY37" fmla="*/ 4128157 h 4297250"/>
              <a:gd name="connsiteX38" fmla="*/ 1427396 w 3619883"/>
              <a:gd name="connsiteY38" fmla="*/ 4275461 h 4297250"/>
              <a:gd name="connsiteX39" fmla="*/ 1210751 w 3619883"/>
              <a:gd name="connsiteY39" fmla="*/ 4275461 h 4297250"/>
              <a:gd name="connsiteX40" fmla="*/ 1210751 w 3619883"/>
              <a:gd name="connsiteY40" fmla="*/ 4128157 h 4297250"/>
              <a:gd name="connsiteX41" fmla="*/ 1271978 w 3619883"/>
              <a:gd name="connsiteY41" fmla="*/ 4128157 h 4297250"/>
              <a:gd name="connsiteX42" fmla="*/ 1271978 w 3619883"/>
              <a:gd name="connsiteY42" fmla="*/ 3951392 h 4297250"/>
              <a:gd name="connsiteX43" fmla="*/ 1094193 w 3619883"/>
              <a:gd name="connsiteY43" fmla="*/ 3951392 h 4297250"/>
              <a:gd name="connsiteX44" fmla="*/ 1094193 w 3619883"/>
              <a:gd name="connsiteY44" fmla="*/ 4128157 h 4297250"/>
              <a:gd name="connsiteX45" fmla="*/ 1140354 w 3619883"/>
              <a:gd name="connsiteY45" fmla="*/ 4128157 h 4297250"/>
              <a:gd name="connsiteX46" fmla="*/ 1140354 w 3619883"/>
              <a:gd name="connsiteY46" fmla="*/ 4275461 h 4297250"/>
              <a:gd name="connsiteX47" fmla="*/ 953807 w 3619883"/>
              <a:gd name="connsiteY47" fmla="*/ 4275461 h 4297250"/>
              <a:gd name="connsiteX48" fmla="*/ 912215 w 3619883"/>
              <a:gd name="connsiteY48" fmla="*/ 4128157 h 4297250"/>
              <a:gd name="connsiteX49" fmla="*/ 961020 w 3619883"/>
              <a:gd name="connsiteY49" fmla="*/ 4128157 h 4297250"/>
              <a:gd name="connsiteX50" fmla="*/ 961020 w 3619883"/>
              <a:gd name="connsiteY50" fmla="*/ 3951392 h 4297250"/>
              <a:gd name="connsiteX51" fmla="*/ 783235 w 3619883"/>
              <a:gd name="connsiteY51" fmla="*/ 3951392 h 4297250"/>
              <a:gd name="connsiteX52" fmla="*/ 783235 w 3619883"/>
              <a:gd name="connsiteY52" fmla="*/ 4128157 h 4297250"/>
              <a:gd name="connsiteX53" fmla="*/ 871024 w 3619883"/>
              <a:gd name="connsiteY53" fmla="*/ 4128157 h 4297250"/>
              <a:gd name="connsiteX54" fmla="*/ 829432 w 3619883"/>
              <a:gd name="connsiteY54" fmla="*/ 4275461 h 4297250"/>
              <a:gd name="connsiteX55" fmla="*/ 611484 w 3619883"/>
              <a:gd name="connsiteY55" fmla="*/ 4275461 h 4297250"/>
              <a:gd name="connsiteX56" fmla="*/ 621247 w 3619883"/>
              <a:gd name="connsiteY56" fmla="*/ 4128157 h 4297250"/>
              <a:gd name="connsiteX57" fmla="*/ 650062 w 3619883"/>
              <a:gd name="connsiteY57" fmla="*/ 4128157 h 4297250"/>
              <a:gd name="connsiteX58" fmla="*/ 650062 w 3619883"/>
              <a:gd name="connsiteY58" fmla="*/ 3951392 h 4297250"/>
              <a:gd name="connsiteX59" fmla="*/ 472277 w 3619883"/>
              <a:gd name="connsiteY59" fmla="*/ 3951392 h 4297250"/>
              <a:gd name="connsiteX60" fmla="*/ 472277 w 3619883"/>
              <a:gd name="connsiteY60" fmla="*/ 4128157 h 4297250"/>
              <a:gd name="connsiteX61" fmla="*/ 522650 w 3619883"/>
              <a:gd name="connsiteY61" fmla="*/ 4128157 h 4297250"/>
              <a:gd name="connsiteX62" fmla="*/ 573998 w 3619883"/>
              <a:gd name="connsiteY62" fmla="*/ 4275461 h 4297250"/>
              <a:gd name="connsiteX63" fmla="*/ 336164 w 3619883"/>
              <a:gd name="connsiteY63" fmla="*/ 4275461 h 4297250"/>
              <a:gd name="connsiteX64" fmla="*/ 294572 w 3619883"/>
              <a:gd name="connsiteY64" fmla="*/ 4128157 h 4297250"/>
              <a:gd name="connsiteX65" fmla="*/ 339106 w 3619883"/>
              <a:gd name="connsiteY65" fmla="*/ 4128157 h 4297250"/>
              <a:gd name="connsiteX66" fmla="*/ 339106 w 3619883"/>
              <a:gd name="connsiteY66" fmla="*/ 3951392 h 4297250"/>
              <a:gd name="connsiteX67" fmla="*/ 161321 w 3619883"/>
              <a:gd name="connsiteY67" fmla="*/ 3951392 h 4297250"/>
              <a:gd name="connsiteX68" fmla="*/ 161321 w 3619883"/>
              <a:gd name="connsiteY68" fmla="*/ 4128157 h 4297250"/>
              <a:gd name="connsiteX69" fmla="*/ 230914 w 3619883"/>
              <a:gd name="connsiteY69" fmla="*/ 4128157 h 4297250"/>
              <a:gd name="connsiteX70" fmla="*/ 189322 w 3619883"/>
              <a:gd name="connsiteY70" fmla="*/ 4275461 h 4297250"/>
              <a:gd name="connsiteX71" fmla="*/ 0 w 3619883"/>
              <a:gd name="connsiteY71" fmla="*/ 4275461 h 4297250"/>
              <a:gd name="connsiteX72" fmla="*/ 0 w 3619883"/>
              <a:gd name="connsiteY72" fmla="*/ 42229 h 4297250"/>
              <a:gd name="connsiteX73" fmla="*/ 42464 w 3619883"/>
              <a:gd name="connsiteY73" fmla="*/ 40518 h 4297250"/>
              <a:gd name="connsiteX74" fmla="*/ 137733 w 3619883"/>
              <a:gd name="connsiteY74" fmla="*/ 35355 h 4297250"/>
              <a:gd name="connsiteX75" fmla="*/ 270565 w 3619883"/>
              <a:gd name="connsiteY75" fmla="*/ 29759 h 4297250"/>
              <a:gd name="connsiteX76" fmla="*/ 479734 w 3619883"/>
              <a:gd name="connsiteY76" fmla="*/ 45455 h 4297250"/>
              <a:gd name="connsiteX77" fmla="*/ 524103 w 3619883"/>
              <a:gd name="connsiteY77" fmla="*/ 41625 h 4297250"/>
              <a:gd name="connsiteX78" fmla="*/ 624416 w 3619883"/>
              <a:gd name="connsiteY78" fmla="*/ 22696 h 4297250"/>
              <a:gd name="connsiteX79" fmla="*/ 657762 w 3619883"/>
              <a:gd name="connsiteY79" fmla="*/ 18351 h 4297250"/>
              <a:gd name="connsiteX80" fmla="*/ 690557 w 3619883"/>
              <a:gd name="connsiteY80" fmla="*/ 25792 h 4297250"/>
              <a:gd name="connsiteX81" fmla="*/ 745123 w 3619883"/>
              <a:gd name="connsiteY81" fmla="*/ 40157 h 4297250"/>
              <a:gd name="connsiteX82" fmla="*/ 789493 w 3619883"/>
              <a:gd name="connsiteY82" fmla="*/ 36327 h 4297250"/>
              <a:gd name="connsiteX83" fmla="*/ 854255 w 3619883"/>
              <a:gd name="connsiteY83" fmla="*/ 68887 h 4297250"/>
              <a:gd name="connsiteX84" fmla="*/ 897520 w 3619883"/>
              <a:gd name="connsiteY84" fmla="*/ 88629 h 4297250"/>
              <a:gd name="connsiteX85" fmla="*/ 940510 w 3619883"/>
              <a:gd name="connsiteY85" fmla="*/ 114265 h 4297250"/>
              <a:gd name="connsiteX86" fmla="*/ 1082712 w 3619883"/>
              <a:gd name="connsiteY86" fmla="*/ 144543 h 4297250"/>
              <a:gd name="connsiteX87" fmla="*/ 1205348 w 3619883"/>
              <a:gd name="connsiteY87" fmla="*/ 120753 h 4297250"/>
              <a:gd name="connsiteX88" fmla="*/ 1271764 w 3619883"/>
              <a:gd name="connsiteY88" fmla="*/ 117956 h 4297250"/>
              <a:gd name="connsiteX89" fmla="*/ 1315583 w 3619883"/>
              <a:gd name="connsiteY89" fmla="*/ 125912 h 4297250"/>
              <a:gd name="connsiteX90" fmla="*/ 1359125 w 3619883"/>
              <a:gd name="connsiteY90" fmla="*/ 139761 h 4297250"/>
              <a:gd name="connsiteX91" fmla="*/ 1391919 w 3619883"/>
              <a:gd name="connsiteY91" fmla="*/ 147202 h 4297250"/>
              <a:gd name="connsiteX92" fmla="*/ 1436563 w 3619883"/>
              <a:gd name="connsiteY92" fmla="*/ 137480 h 4297250"/>
              <a:gd name="connsiteX93" fmla="*/ 1471566 w 3619883"/>
              <a:gd name="connsiteY93" fmla="*/ 97777 h 4297250"/>
              <a:gd name="connsiteX94" fmla="*/ 1505739 w 3619883"/>
              <a:gd name="connsiteY94" fmla="*/ 75753 h 4297250"/>
              <a:gd name="connsiteX95" fmla="*/ 1590891 w 3619883"/>
              <a:gd name="connsiteY95" fmla="*/ 144702 h 4297250"/>
              <a:gd name="connsiteX96" fmla="*/ 1625616 w 3619883"/>
              <a:gd name="connsiteY96" fmla="*/ 110893 h 4297250"/>
              <a:gd name="connsiteX97" fmla="*/ 1658964 w 3619883"/>
              <a:gd name="connsiteY97" fmla="*/ 106547 h 4297250"/>
              <a:gd name="connsiteX98" fmla="*/ 1746598 w 3619883"/>
              <a:gd name="connsiteY98" fmla="*/ 122460 h 4297250"/>
              <a:gd name="connsiteX99" fmla="*/ 1811913 w 3619883"/>
              <a:gd name="connsiteY99" fmla="*/ 143234 h 4297250"/>
              <a:gd name="connsiteX100" fmla="*/ 1856557 w 3619883"/>
              <a:gd name="connsiteY100" fmla="*/ 133511 h 4297250"/>
              <a:gd name="connsiteX101" fmla="*/ 2066003 w 3619883"/>
              <a:gd name="connsiteY101" fmla="*/ 143313 h 4297250"/>
              <a:gd name="connsiteX102" fmla="*/ 2177615 w 3619883"/>
              <a:gd name="connsiteY102" fmla="*/ 119007 h 4297250"/>
              <a:gd name="connsiteX103" fmla="*/ 2255883 w 3619883"/>
              <a:gd name="connsiteY103" fmla="*/ 99047 h 4297250"/>
              <a:gd name="connsiteX104" fmla="*/ 2344622 w 3619883"/>
              <a:gd name="connsiteY104" fmla="*/ 91388 h 4297250"/>
              <a:gd name="connsiteX105" fmla="*/ 2455682 w 3619883"/>
              <a:gd name="connsiteY105" fmla="*/ 78869 h 4297250"/>
              <a:gd name="connsiteX106" fmla="*/ 2632609 w 3619883"/>
              <a:gd name="connsiteY106" fmla="*/ 75338 h 4297250"/>
              <a:gd name="connsiteX107" fmla="*/ 2742291 w 3619883"/>
              <a:gd name="connsiteY107" fmla="*/ 92282 h 4297250"/>
              <a:gd name="connsiteX108" fmla="*/ 2851974 w 3619883"/>
              <a:gd name="connsiteY108" fmla="*/ 109227 h 4297250"/>
              <a:gd name="connsiteX109" fmla="*/ 2907643 w 3619883"/>
              <a:gd name="connsiteY109" fmla="*/ 100020 h 4297250"/>
              <a:gd name="connsiteX110" fmla="*/ 2944022 w 3619883"/>
              <a:gd name="connsiteY110" fmla="*/ 30853 h 4297250"/>
              <a:gd name="connsiteX111" fmla="*/ 3022289 w 3619883"/>
              <a:gd name="connsiteY111" fmla="*/ 10893 h 4297250"/>
              <a:gd name="connsiteX112" fmla="*/ 3054807 w 3619883"/>
              <a:gd name="connsiteY112" fmla="*/ 24226 h 4297250"/>
              <a:gd name="connsiteX113" fmla="*/ 3141892 w 3619883"/>
              <a:gd name="connsiteY113" fmla="*/ 51925 h 4297250"/>
              <a:gd name="connsiteX114" fmla="*/ 3185711 w 3619883"/>
              <a:gd name="connsiteY114" fmla="*/ 59881 h 4297250"/>
              <a:gd name="connsiteX115" fmla="*/ 3219056 w 3619883"/>
              <a:gd name="connsiteY115" fmla="*/ 55536 h 4297250"/>
              <a:gd name="connsiteX116" fmla="*/ 3263425 w 3619883"/>
              <a:gd name="connsiteY116" fmla="*/ 51706 h 4297250"/>
              <a:gd name="connsiteX117" fmla="*/ 3296219 w 3619883"/>
              <a:gd name="connsiteY117" fmla="*/ 59147 h 4297250"/>
              <a:gd name="connsiteX118" fmla="*/ 3319094 w 3619883"/>
              <a:gd name="connsiteY118" fmla="*/ 42500 h 4297250"/>
              <a:gd name="connsiteX119" fmla="*/ 3420511 w 3619883"/>
              <a:gd name="connsiteY119" fmla="*/ 0 h 4297250"/>
              <a:gd name="connsiteX120" fmla="*/ 3453305 w 3619883"/>
              <a:gd name="connsiteY120" fmla="*/ 7440 h 4297250"/>
              <a:gd name="connsiteX121" fmla="*/ 3496571 w 3619883"/>
              <a:gd name="connsiteY121" fmla="*/ 27182 h 4297250"/>
              <a:gd name="connsiteX122" fmla="*/ 3602117 w 3619883"/>
              <a:gd name="connsiteY122" fmla="*/ 132521 h 4297250"/>
              <a:gd name="connsiteX123" fmla="*/ 3619883 w 3619883"/>
              <a:gd name="connsiteY123" fmla="*/ 140049 h 4297250"/>
              <a:gd name="connsiteX124" fmla="*/ 3619883 w 3619883"/>
              <a:gd name="connsiteY12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515810 w 3619883"/>
              <a:gd name="connsiteY9" fmla="*/ 4128157 h 4297250"/>
              <a:gd name="connsiteX10" fmla="*/ 2338025 w 3619883"/>
              <a:gd name="connsiteY10" fmla="*/ 4128157 h 4297250"/>
              <a:gd name="connsiteX11" fmla="*/ 2150155 w 3619883"/>
              <a:gd name="connsiteY11" fmla="*/ 4275461 h 4297250"/>
              <a:gd name="connsiteX12" fmla="*/ 2150155 w 3619883"/>
              <a:gd name="connsiteY12" fmla="*/ 4128157 h 4297250"/>
              <a:gd name="connsiteX13" fmla="*/ 2204852 w 3619883"/>
              <a:gd name="connsiteY13" fmla="*/ 4128157 h 4297250"/>
              <a:gd name="connsiteX14" fmla="*/ 2204852 w 3619883"/>
              <a:gd name="connsiteY14" fmla="*/ 3951392 h 4297250"/>
              <a:gd name="connsiteX15" fmla="*/ 2027068 w 3619883"/>
              <a:gd name="connsiteY15" fmla="*/ 3951392 h 4297250"/>
              <a:gd name="connsiteX16" fmla="*/ 2027068 w 3619883"/>
              <a:gd name="connsiteY16" fmla="*/ 4128157 h 4297250"/>
              <a:gd name="connsiteX17" fmla="*/ 2079759 w 3619883"/>
              <a:gd name="connsiteY17" fmla="*/ 4128157 h 4297250"/>
              <a:gd name="connsiteX18" fmla="*/ 2079759 w 3619883"/>
              <a:gd name="connsiteY18" fmla="*/ 4275461 h 4297250"/>
              <a:gd name="connsiteX19" fmla="*/ 1824703 w 3619883"/>
              <a:gd name="connsiteY19" fmla="*/ 4275461 h 4297250"/>
              <a:gd name="connsiteX20" fmla="*/ 1834468 w 3619883"/>
              <a:gd name="connsiteY20" fmla="*/ 4128157 h 4297250"/>
              <a:gd name="connsiteX21" fmla="*/ 1893894 w 3619883"/>
              <a:gd name="connsiteY21" fmla="*/ 4128157 h 4297250"/>
              <a:gd name="connsiteX22" fmla="*/ 1893894 w 3619883"/>
              <a:gd name="connsiteY22" fmla="*/ 3951392 h 4297250"/>
              <a:gd name="connsiteX23" fmla="*/ 1716110 w 3619883"/>
              <a:gd name="connsiteY23" fmla="*/ 3951392 h 4297250"/>
              <a:gd name="connsiteX24" fmla="*/ 1716110 w 3619883"/>
              <a:gd name="connsiteY24" fmla="*/ 4006431 h 4297250"/>
              <a:gd name="connsiteX25" fmla="*/ 1703447 w 3619883"/>
              <a:gd name="connsiteY25" fmla="*/ 4007960 h 4297250"/>
              <a:gd name="connsiteX26" fmla="*/ 1716110 w 3619883"/>
              <a:gd name="connsiteY26" fmla="*/ 4044284 h 4297250"/>
              <a:gd name="connsiteX27" fmla="*/ 1716110 w 3619883"/>
              <a:gd name="connsiteY27" fmla="*/ 4128157 h 4297250"/>
              <a:gd name="connsiteX28" fmla="*/ 1745346 w 3619883"/>
              <a:gd name="connsiteY28" fmla="*/ 4128157 h 4297250"/>
              <a:gd name="connsiteX29" fmla="*/ 1796694 w 3619883"/>
              <a:gd name="connsiteY29" fmla="*/ 4275461 h 4297250"/>
              <a:gd name="connsiteX30" fmla="*/ 1558844 w 3619883"/>
              <a:gd name="connsiteY30" fmla="*/ 4275461 h 4297250"/>
              <a:gd name="connsiteX31" fmla="*/ 1517252 w 3619883"/>
              <a:gd name="connsiteY31" fmla="*/ 4128157 h 4297250"/>
              <a:gd name="connsiteX32" fmla="*/ 1582936 w 3619883"/>
              <a:gd name="connsiteY32" fmla="*/ 4128157 h 4297250"/>
              <a:gd name="connsiteX33" fmla="*/ 1582936 w 3619883"/>
              <a:gd name="connsiteY33" fmla="*/ 3951392 h 4297250"/>
              <a:gd name="connsiteX34" fmla="*/ 1405151 w 3619883"/>
              <a:gd name="connsiteY34" fmla="*/ 3951392 h 4297250"/>
              <a:gd name="connsiteX35" fmla="*/ 1405151 w 3619883"/>
              <a:gd name="connsiteY35" fmla="*/ 4128157 h 4297250"/>
              <a:gd name="connsiteX36" fmla="*/ 1468988 w 3619883"/>
              <a:gd name="connsiteY36" fmla="*/ 4128157 h 4297250"/>
              <a:gd name="connsiteX37" fmla="*/ 1427396 w 3619883"/>
              <a:gd name="connsiteY37" fmla="*/ 4275461 h 4297250"/>
              <a:gd name="connsiteX38" fmla="*/ 1210751 w 3619883"/>
              <a:gd name="connsiteY38" fmla="*/ 4275461 h 4297250"/>
              <a:gd name="connsiteX39" fmla="*/ 1210751 w 3619883"/>
              <a:gd name="connsiteY39" fmla="*/ 4128157 h 4297250"/>
              <a:gd name="connsiteX40" fmla="*/ 1271978 w 3619883"/>
              <a:gd name="connsiteY40" fmla="*/ 4128157 h 4297250"/>
              <a:gd name="connsiteX41" fmla="*/ 1271978 w 3619883"/>
              <a:gd name="connsiteY41" fmla="*/ 3951392 h 4297250"/>
              <a:gd name="connsiteX42" fmla="*/ 1094193 w 3619883"/>
              <a:gd name="connsiteY42" fmla="*/ 3951392 h 4297250"/>
              <a:gd name="connsiteX43" fmla="*/ 1094193 w 3619883"/>
              <a:gd name="connsiteY43" fmla="*/ 4128157 h 4297250"/>
              <a:gd name="connsiteX44" fmla="*/ 1140354 w 3619883"/>
              <a:gd name="connsiteY44" fmla="*/ 4128157 h 4297250"/>
              <a:gd name="connsiteX45" fmla="*/ 1140354 w 3619883"/>
              <a:gd name="connsiteY45" fmla="*/ 4275461 h 4297250"/>
              <a:gd name="connsiteX46" fmla="*/ 953807 w 3619883"/>
              <a:gd name="connsiteY46" fmla="*/ 4275461 h 4297250"/>
              <a:gd name="connsiteX47" fmla="*/ 912215 w 3619883"/>
              <a:gd name="connsiteY47" fmla="*/ 4128157 h 4297250"/>
              <a:gd name="connsiteX48" fmla="*/ 961020 w 3619883"/>
              <a:gd name="connsiteY48" fmla="*/ 4128157 h 4297250"/>
              <a:gd name="connsiteX49" fmla="*/ 961020 w 3619883"/>
              <a:gd name="connsiteY49" fmla="*/ 3951392 h 4297250"/>
              <a:gd name="connsiteX50" fmla="*/ 783235 w 3619883"/>
              <a:gd name="connsiteY50" fmla="*/ 3951392 h 4297250"/>
              <a:gd name="connsiteX51" fmla="*/ 783235 w 3619883"/>
              <a:gd name="connsiteY51" fmla="*/ 4128157 h 4297250"/>
              <a:gd name="connsiteX52" fmla="*/ 871024 w 3619883"/>
              <a:gd name="connsiteY52" fmla="*/ 4128157 h 4297250"/>
              <a:gd name="connsiteX53" fmla="*/ 829432 w 3619883"/>
              <a:gd name="connsiteY53" fmla="*/ 4275461 h 4297250"/>
              <a:gd name="connsiteX54" fmla="*/ 611484 w 3619883"/>
              <a:gd name="connsiteY54" fmla="*/ 4275461 h 4297250"/>
              <a:gd name="connsiteX55" fmla="*/ 621247 w 3619883"/>
              <a:gd name="connsiteY55" fmla="*/ 4128157 h 4297250"/>
              <a:gd name="connsiteX56" fmla="*/ 650062 w 3619883"/>
              <a:gd name="connsiteY56" fmla="*/ 4128157 h 4297250"/>
              <a:gd name="connsiteX57" fmla="*/ 650062 w 3619883"/>
              <a:gd name="connsiteY57" fmla="*/ 3951392 h 4297250"/>
              <a:gd name="connsiteX58" fmla="*/ 472277 w 3619883"/>
              <a:gd name="connsiteY58" fmla="*/ 3951392 h 4297250"/>
              <a:gd name="connsiteX59" fmla="*/ 472277 w 3619883"/>
              <a:gd name="connsiteY59" fmla="*/ 4128157 h 4297250"/>
              <a:gd name="connsiteX60" fmla="*/ 522650 w 3619883"/>
              <a:gd name="connsiteY60" fmla="*/ 4128157 h 4297250"/>
              <a:gd name="connsiteX61" fmla="*/ 573998 w 3619883"/>
              <a:gd name="connsiteY61" fmla="*/ 4275461 h 4297250"/>
              <a:gd name="connsiteX62" fmla="*/ 336164 w 3619883"/>
              <a:gd name="connsiteY62" fmla="*/ 4275461 h 4297250"/>
              <a:gd name="connsiteX63" fmla="*/ 294572 w 3619883"/>
              <a:gd name="connsiteY63" fmla="*/ 4128157 h 4297250"/>
              <a:gd name="connsiteX64" fmla="*/ 339106 w 3619883"/>
              <a:gd name="connsiteY64" fmla="*/ 4128157 h 4297250"/>
              <a:gd name="connsiteX65" fmla="*/ 339106 w 3619883"/>
              <a:gd name="connsiteY65" fmla="*/ 3951392 h 4297250"/>
              <a:gd name="connsiteX66" fmla="*/ 161321 w 3619883"/>
              <a:gd name="connsiteY66" fmla="*/ 3951392 h 4297250"/>
              <a:gd name="connsiteX67" fmla="*/ 161321 w 3619883"/>
              <a:gd name="connsiteY67" fmla="*/ 4128157 h 4297250"/>
              <a:gd name="connsiteX68" fmla="*/ 230914 w 3619883"/>
              <a:gd name="connsiteY68" fmla="*/ 4128157 h 4297250"/>
              <a:gd name="connsiteX69" fmla="*/ 189322 w 3619883"/>
              <a:gd name="connsiteY69" fmla="*/ 4275461 h 4297250"/>
              <a:gd name="connsiteX70" fmla="*/ 0 w 3619883"/>
              <a:gd name="connsiteY70" fmla="*/ 4275461 h 4297250"/>
              <a:gd name="connsiteX71" fmla="*/ 0 w 3619883"/>
              <a:gd name="connsiteY71" fmla="*/ 42229 h 4297250"/>
              <a:gd name="connsiteX72" fmla="*/ 42464 w 3619883"/>
              <a:gd name="connsiteY72" fmla="*/ 40518 h 4297250"/>
              <a:gd name="connsiteX73" fmla="*/ 137733 w 3619883"/>
              <a:gd name="connsiteY73" fmla="*/ 35355 h 4297250"/>
              <a:gd name="connsiteX74" fmla="*/ 270565 w 3619883"/>
              <a:gd name="connsiteY74" fmla="*/ 29759 h 4297250"/>
              <a:gd name="connsiteX75" fmla="*/ 479734 w 3619883"/>
              <a:gd name="connsiteY75" fmla="*/ 45455 h 4297250"/>
              <a:gd name="connsiteX76" fmla="*/ 524103 w 3619883"/>
              <a:gd name="connsiteY76" fmla="*/ 41625 h 4297250"/>
              <a:gd name="connsiteX77" fmla="*/ 624416 w 3619883"/>
              <a:gd name="connsiteY77" fmla="*/ 22696 h 4297250"/>
              <a:gd name="connsiteX78" fmla="*/ 657762 w 3619883"/>
              <a:gd name="connsiteY78" fmla="*/ 18351 h 4297250"/>
              <a:gd name="connsiteX79" fmla="*/ 690557 w 3619883"/>
              <a:gd name="connsiteY79" fmla="*/ 25792 h 4297250"/>
              <a:gd name="connsiteX80" fmla="*/ 745123 w 3619883"/>
              <a:gd name="connsiteY80" fmla="*/ 40157 h 4297250"/>
              <a:gd name="connsiteX81" fmla="*/ 789493 w 3619883"/>
              <a:gd name="connsiteY81" fmla="*/ 36327 h 4297250"/>
              <a:gd name="connsiteX82" fmla="*/ 854255 w 3619883"/>
              <a:gd name="connsiteY82" fmla="*/ 68887 h 4297250"/>
              <a:gd name="connsiteX83" fmla="*/ 897520 w 3619883"/>
              <a:gd name="connsiteY83" fmla="*/ 88629 h 4297250"/>
              <a:gd name="connsiteX84" fmla="*/ 940510 w 3619883"/>
              <a:gd name="connsiteY84" fmla="*/ 114265 h 4297250"/>
              <a:gd name="connsiteX85" fmla="*/ 1082712 w 3619883"/>
              <a:gd name="connsiteY85" fmla="*/ 144543 h 4297250"/>
              <a:gd name="connsiteX86" fmla="*/ 1205348 w 3619883"/>
              <a:gd name="connsiteY86" fmla="*/ 120753 h 4297250"/>
              <a:gd name="connsiteX87" fmla="*/ 1271764 w 3619883"/>
              <a:gd name="connsiteY87" fmla="*/ 117956 h 4297250"/>
              <a:gd name="connsiteX88" fmla="*/ 1315583 w 3619883"/>
              <a:gd name="connsiteY88" fmla="*/ 125912 h 4297250"/>
              <a:gd name="connsiteX89" fmla="*/ 1359125 w 3619883"/>
              <a:gd name="connsiteY89" fmla="*/ 139761 h 4297250"/>
              <a:gd name="connsiteX90" fmla="*/ 1391919 w 3619883"/>
              <a:gd name="connsiteY90" fmla="*/ 147202 h 4297250"/>
              <a:gd name="connsiteX91" fmla="*/ 1436563 w 3619883"/>
              <a:gd name="connsiteY91" fmla="*/ 137480 h 4297250"/>
              <a:gd name="connsiteX92" fmla="*/ 1471566 w 3619883"/>
              <a:gd name="connsiteY92" fmla="*/ 97777 h 4297250"/>
              <a:gd name="connsiteX93" fmla="*/ 1505739 w 3619883"/>
              <a:gd name="connsiteY93" fmla="*/ 75753 h 4297250"/>
              <a:gd name="connsiteX94" fmla="*/ 1590891 w 3619883"/>
              <a:gd name="connsiteY94" fmla="*/ 144702 h 4297250"/>
              <a:gd name="connsiteX95" fmla="*/ 1625616 w 3619883"/>
              <a:gd name="connsiteY95" fmla="*/ 110893 h 4297250"/>
              <a:gd name="connsiteX96" fmla="*/ 1658964 w 3619883"/>
              <a:gd name="connsiteY96" fmla="*/ 106547 h 4297250"/>
              <a:gd name="connsiteX97" fmla="*/ 1746598 w 3619883"/>
              <a:gd name="connsiteY97" fmla="*/ 122460 h 4297250"/>
              <a:gd name="connsiteX98" fmla="*/ 1811913 w 3619883"/>
              <a:gd name="connsiteY98" fmla="*/ 143234 h 4297250"/>
              <a:gd name="connsiteX99" fmla="*/ 1856557 w 3619883"/>
              <a:gd name="connsiteY99" fmla="*/ 133511 h 4297250"/>
              <a:gd name="connsiteX100" fmla="*/ 2066003 w 3619883"/>
              <a:gd name="connsiteY100" fmla="*/ 143313 h 4297250"/>
              <a:gd name="connsiteX101" fmla="*/ 2177615 w 3619883"/>
              <a:gd name="connsiteY101" fmla="*/ 119007 h 4297250"/>
              <a:gd name="connsiteX102" fmla="*/ 2255883 w 3619883"/>
              <a:gd name="connsiteY102" fmla="*/ 99047 h 4297250"/>
              <a:gd name="connsiteX103" fmla="*/ 2344622 w 3619883"/>
              <a:gd name="connsiteY103" fmla="*/ 91388 h 4297250"/>
              <a:gd name="connsiteX104" fmla="*/ 2455682 w 3619883"/>
              <a:gd name="connsiteY104" fmla="*/ 78869 h 4297250"/>
              <a:gd name="connsiteX105" fmla="*/ 2632609 w 3619883"/>
              <a:gd name="connsiteY105" fmla="*/ 75338 h 4297250"/>
              <a:gd name="connsiteX106" fmla="*/ 2742291 w 3619883"/>
              <a:gd name="connsiteY106" fmla="*/ 92282 h 4297250"/>
              <a:gd name="connsiteX107" fmla="*/ 2851974 w 3619883"/>
              <a:gd name="connsiteY107" fmla="*/ 109227 h 4297250"/>
              <a:gd name="connsiteX108" fmla="*/ 2907643 w 3619883"/>
              <a:gd name="connsiteY108" fmla="*/ 100020 h 4297250"/>
              <a:gd name="connsiteX109" fmla="*/ 2944022 w 3619883"/>
              <a:gd name="connsiteY109" fmla="*/ 30853 h 4297250"/>
              <a:gd name="connsiteX110" fmla="*/ 3022289 w 3619883"/>
              <a:gd name="connsiteY110" fmla="*/ 10893 h 4297250"/>
              <a:gd name="connsiteX111" fmla="*/ 3054807 w 3619883"/>
              <a:gd name="connsiteY111" fmla="*/ 24226 h 4297250"/>
              <a:gd name="connsiteX112" fmla="*/ 3141892 w 3619883"/>
              <a:gd name="connsiteY112" fmla="*/ 51925 h 4297250"/>
              <a:gd name="connsiteX113" fmla="*/ 3185711 w 3619883"/>
              <a:gd name="connsiteY113" fmla="*/ 59881 h 4297250"/>
              <a:gd name="connsiteX114" fmla="*/ 3219056 w 3619883"/>
              <a:gd name="connsiteY114" fmla="*/ 55536 h 4297250"/>
              <a:gd name="connsiteX115" fmla="*/ 3263425 w 3619883"/>
              <a:gd name="connsiteY115" fmla="*/ 51706 h 4297250"/>
              <a:gd name="connsiteX116" fmla="*/ 3296219 w 3619883"/>
              <a:gd name="connsiteY116" fmla="*/ 59147 h 4297250"/>
              <a:gd name="connsiteX117" fmla="*/ 3319094 w 3619883"/>
              <a:gd name="connsiteY117" fmla="*/ 42500 h 4297250"/>
              <a:gd name="connsiteX118" fmla="*/ 3420511 w 3619883"/>
              <a:gd name="connsiteY118" fmla="*/ 0 h 4297250"/>
              <a:gd name="connsiteX119" fmla="*/ 3453305 w 3619883"/>
              <a:gd name="connsiteY119" fmla="*/ 7440 h 4297250"/>
              <a:gd name="connsiteX120" fmla="*/ 3496571 w 3619883"/>
              <a:gd name="connsiteY120" fmla="*/ 27182 h 4297250"/>
              <a:gd name="connsiteX121" fmla="*/ 3602117 w 3619883"/>
              <a:gd name="connsiteY121" fmla="*/ 132521 h 4297250"/>
              <a:gd name="connsiteX122" fmla="*/ 3619883 w 3619883"/>
              <a:gd name="connsiteY122" fmla="*/ 140049 h 4297250"/>
              <a:gd name="connsiteX123" fmla="*/ 3619883 w 3619883"/>
              <a:gd name="connsiteY12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338025 w 3619883"/>
              <a:gd name="connsiteY9" fmla="*/ 4128157 h 4297250"/>
              <a:gd name="connsiteX10" fmla="*/ 2150155 w 3619883"/>
              <a:gd name="connsiteY10" fmla="*/ 4275461 h 4297250"/>
              <a:gd name="connsiteX11" fmla="*/ 2150155 w 3619883"/>
              <a:gd name="connsiteY11" fmla="*/ 4128157 h 4297250"/>
              <a:gd name="connsiteX12" fmla="*/ 2204852 w 3619883"/>
              <a:gd name="connsiteY12" fmla="*/ 4128157 h 4297250"/>
              <a:gd name="connsiteX13" fmla="*/ 2204852 w 3619883"/>
              <a:gd name="connsiteY13" fmla="*/ 3951392 h 4297250"/>
              <a:gd name="connsiteX14" fmla="*/ 2027068 w 3619883"/>
              <a:gd name="connsiteY14" fmla="*/ 3951392 h 4297250"/>
              <a:gd name="connsiteX15" fmla="*/ 2027068 w 3619883"/>
              <a:gd name="connsiteY15" fmla="*/ 4128157 h 4297250"/>
              <a:gd name="connsiteX16" fmla="*/ 2079759 w 3619883"/>
              <a:gd name="connsiteY16" fmla="*/ 4128157 h 4297250"/>
              <a:gd name="connsiteX17" fmla="*/ 2079759 w 3619883"/>
              <a:gd name="connsiteY17" fmla="*/ 4275461 h 4297250"/>
              <a:gd name="connsiteX18" fmla="*/ 1824703 w 3619883"/>
              <a:gd name="connsiteY18" fmla="*/ 4275461 h 4297250"/>
              <a:gd name="connsiteX19" fmla="*/ 1834468 w 3619883"/>
              <a:gd name="connsiteY19" fmla="*/ 4128157 h 4297250"/>
              <a:gd name="connsiteX20" fmla="*/ 1893894 w 3619883"/>
              <a:gd name="connsiteY20" fmla="*/ 4128157 h 4297250"/>
              <a:gd name="connsiteX21" fmla="*/ 1893894 w 3619883"/>
              <a:gd name="connsiteY21" fmla="*/ 3951392 h 4297250"/>
              <a:gd name="connsiteX22" fmla="*/ 1716110 w 3619883"/>
              <a:gd name="connsiteY22" fmla="*/ 3951392 h 4297250"/>
              <a:gd name="connsiteX23" fmla="*/ 1716110 w 3619883"/>
              <a:gd name="connsiteY23" fmla="*/ 4006431 h 4297250"/>
              <a:gd name="connsiteX24" fmla="*/ 1703447 w 3619883"/>
              <a:gd name="connsiteY24" fmla="*/ 4007960 h 4297250"/>
              <a:gd name="connsiteX25" fmla="*/ 1716110 w 3619883"/>
              <a:gd name="connsiteY25" fmla="*/ 4044284 h 4297250"/>
              <a:gd name="connsiteX26" fmla="*/ 1716110 w 3619883"/>
              <a:gd name="connsiteY26" fmla="*/ 4128157 h 4297250"/>
              <a:gd name="connsiteX27" fmla="*/ 1745346 w 3619883"/>
              <a:gd name="connsiteY27" fmla="*/ 4128157 h 4297250"/>
              <a:gd name="connsiteX28" fmla="*/ 1796694 w 3619883"/>
              <a:gd name="connsiteY28" fmla="*/ 4275461 h 4297250"/>
              <a:gd name="connsiteX29" fmla="*/ 1558844 w 3619883"/>
              <a:gd name="connsiteY29" fmla="*/ 4275461 h 4297250"/>
              <a:gd name="connsiteX30" fmla="*/ 1517252 w 3619883"/>
              <a:gd name="connsiteY30" fmla="*/ 4128157 h 4297250"/>
              <a:gd name="connsiteX31" fmla="*/ 1582936 w 3619883"/>
              <a:gd name="connsiteY31" fmla="*/ 4128157 h 4297250"/>
              <a:gd name="connsiteX32" fmla="*/ 1582936 w 3619883"/>
              <a:gd name="connsiteY32" fmla="*/ 3951392 h 4297250"/>
              <a:gd name="connsiteX33" fmla="*/ 1405151 w 3619883"/>
              <a:gd name="connsiteY33" fmla="*/ 3951392 h 4297250"/>
              <a:gd name="connsiteX34" fmla="*/ 1405151 w 3619883"/>
              <a:gd name="connsiteY34" fmla="*/ 4128157 h 4297250"/>
              <a:gd name="connsiteX35" fmla="*/ 1468988 w 3619883"/>
              <a:gd name="connsiteY35" fmla="*/ 4128157 h 4297250"/>
              <a:gd name="connsiteX36" fmla="*/ 1427396 w 3619883"/>
              <a:gd name="connsiteY36" fmla="*/ 4275461 h 4297250"/>
              <a:gd name="connsiteX37" fmla="*/ 1210751 w 3619883"/>
              <a:gd name="connsiteY37" fmla="*/ 4275461 h 4297250"/>
              <a:gd name="connsiteX38" fmla="*/ 1210751 w 3619883"/>
              <a:gd name="connsiteY38" fmla="*/ 4128157 h 4297250"/>
              <a:gd name="connsiteX39" fmla="*/ 1271978 w 3619883"/>
              <a:gd name="connsiteY39" fmla="*/ 4128157 h 4297250"/>
              <a:gd name="connsiteX40" fmla="*/ 1271978 w 3619883"/>
              <a:gd name="connsiteY40" fmla="*/ 3951392 h 4297250"/>
              <a:gd name="connsiteX41" fmla="*/ 1094193 w 3619883"/>
              <a:gd name="connsiteY41" fmla="*/ 3951392 h 4297250"/>
              <a:gd name="connsiteX42" fmla="*/ 1094193 w 3619883"/>
              <a:gd name="connsiteY42" fmla="*/ 4128157 h 4297250"/>
              <a:gd name="connsiteX43" fmla="*/ 1140354 w 3619883"/>
              <a:gd name="connsiteY43" fmla="*/ 4128157 h 4297250"/>
              <a:gd name="connsiteX44" fmla="*/ 1140354 w 3619883"/>
              <a:gd name="connsiteY44" fmla="*/ 4275461 h 4297250"/>
              <a:gd name="connsiteX45" fmla="*/ 953807 w 3619883"/>
              <a:gd name="connsiteY45" fmla="*/ 4275461 h 4297250"/>
              <a:gd name="connsiteX46" fmla="*/ 912215 w 3619883"/>
              <a:gd name="connsiteY46" fmla="*/ 4128157 h 4297250"/>
              <a:gd name="connsiteX47" fmla="*/ 961020 w 3619883"/>
              <a:gd name="connsiteY47" fmla="*/ 4128157 h 4297250"/>
              <a:gd name="connsiteX48" fmla="*/ 961020 w 3619883"/>
              <a:gd name="connsiteY48" fmla="*/ 3951392 h 4297250"/>
              <a:gd name="connsiteX49" fmla="*/ 783235 w 3619883"/>
              <a:gd name="connsiteY49" fmla="*/ 3951392 h 4297250"/>
              <a:gd name="connsiteX50" fmla="*/ 783235 w 3619883"/>
              <a:gd name="connsiteY50" fmla="*/ 4128157 h 4297250"/>
              <a:gd name="connsiteX51" fmla="*/ 871024 w 3619883"/>
              <a:gd name="connsiteY51" fmla="*/ 4128157 h 4297250"/>
              <a:gd name="connsiteX52" fmla="*/ 829432 w 3619883"/>
              <a:gd name="connsiteY52" fmla="*/ 4275461 h 4297250"/>
              <a:gd name="connsiteX53" fmla="*/ 611484 w 3619883"/>
              <a:gd name="connsiteY53" fmla="*/ 4275461 h 4297250"/>
              <a:gd name="connsiteX54" fmla="*/ 621247 w 3619883"/>
              <a:gd name="connsiteY54" fmla="*/ 4128157 h 4297250"/>
              <a:gd name="connsiteX55" fmla="*/ 650062 w 3619883"/>
              <a:gd name="connsiteY55" fmla="*/ 4128157 h 4297250"/>
              <a:gd name="connsiteX56" fmla="*/ 650062 w 3619883"/>
              <a:gd name="connsiteY56" fmla="*/ 3951392 h 4297250"/>
              <a:gd name="connsiteX57" fmla="*/ 472277 w 3619883"/>
              <a:gd name="connsiteY57" fmla="*/ 3951392 h 4297250"/>
              <a:gd name="connsiteX58" fmla="*/ 472277 w 3619883"/>
              <a:gd name="connsiteY58" fmla="*/ 4128157 h 4297250"/>
              <a:gd name="connsiteX59" fmla="*/ 522650 w 3619883"/>
              <a:gd name="connsiteY59" fmla="*/ 4128157 h 4297250"/>
              <a:gd name="connsiteX60" fmla="*/ 573998 w 3619883"/>
              <a:gd name="connsiteY60" fmla="*/ 4275461 h 4297250"/>
              <a:gd name="connsiteX61" fmla="*/ 336164 w 3619883"/>
              <a:gd name="connsiteY61" fmla="*/ 4275461 h 4297250"/>
              <a:gd name="connsiteX62" fmla="*/ 294572 w 3619883"/>
              <a:gd name="connsiteY62" fmla="*/ 4128157 h 4297250"/>
              <a:gd name="connsiteX63" fmla="*/ 339106 w 3619883"/>
              <a:gd name="connsiteY63" fmla="*/ 4128157 h 4297250"/>
              <a:gd name="connsiteX64" fmla="*/ 339106 w 3619883"/>
              <a:gd name="connsiteY64" fmla="*/ 3951392 h 4297250"/>
              <a:gd name="connsiteX65" fmla="*/ 161321 w 3619883"/>
              <a:gd name="connsiteY65" fmla="*/ 3951392 h 4297250"/>
              <a:gd name="connsiteX66" fmla="*/ 161321 w 3619883"/>
              <a:gd name="connsiteY66" fmla="*/ 4128157 h 4297250"/>
              <a:gd name="connsiteX67" fmla="*/ 230914 w 3619883"/>
              <a:gd name="connsiteY67" fmla="*/ 4128157 h 4297250"/>
              <a:gd name="connsiteX68" fmla="*/ 189322 w 3619883"/>
              <a:gd name="connsiteY68" fmla="*/ 4275461 h 4297250"/>
              <a:gd name="connsiteX69" fmla="*/ 0 w 3619883"/>
              <a:gd name="connsiteY69" fmla="*/ 4275461 h 4297250"/>
              <a:gd name="connsiteX70" fmla="*/ 0 w 3619883"/>
              <a:gd name="connsiteY70" fmla="*/ 42229 h 4297250"/>
              <a:gd name="connsiteX71" fmla="*/ 42464 w 3619883"/>
              <a:gd name="connsiteY71" fmla="*/ 40518 h 4297250"/>
              <a:gd name="connsiteX72" fmla="*/ 137733 w 3619883"/>
              <a:gd name="connsiteY72" fmla="*/ 35355 h 4297250"/>
              <a:gd name="connsiteX73" fmla="*/ 270565 w 3619883"/>
              <a:gd name="connsiteY73" fmla="*/ 29759 h 4297250"/>
              <a:gd name="connsiteX74" fmla="*/ 479734 w 3619883"/>
              <a:gd name="connsiteY74" fmla="*/ 45455 h 4297250"/>
              <a:gd name="connsiteX75" fmla="*/ 524103 w 3619883"/>
              <a:gd name="connsiteY75" fmla="*/ 41625 h 4297250"/>
              <a:gd name="connsiteX76" fmla="*/ 624416 w 3619883"/>
              <a:gd name="connsiteY76" fmla="*/ 22696 h 4297250"/>
              <a:gd name="connsiteX77" fmla="*/ 657762 w 3619883"/>
              <a:gd name="connsiteY77" fmla="*/ 18351 h 4297250"/>
              <a:gd name="connsiteX78" fmla="*/ 690557 w 3619883"/>
              <a:gd name="connsiteY78" fmla="*/ 25792 h 4297250"/>
              <a:gd name="connsiteX79" fmla="*/ 745123 w 3619883"/>
              <a:gd name="connsiteY79" fmla="*/ 40157 h 4297250"/>
              <a:gd name="connsiteX80" fmla="*/ 789493 w 3619883"/>
              <a:gd name="connsiteY80" fmla="*/ 36327 h 4297250"/>
              <a:gd name="connsiteX81" fmla="*/ 854255 w 3619883"/>
              <a:gd name="connsiteY81" fmla="*/ 68887 h 4297250"/>
              <a:gd name="connsiteX82" fmla="*/ 897520 w 3619883"/>
              <a:gd name="connsiteY82" fmla="*/ 88629 h 4297250"/>
              <a:gd name="connsiteX83" fmla="*/ 940510 w 3619883"/>
              <a:gd name="connsiteY83" fmla="*/ 114265 h 4297250"/>
              <a:gd name="connsiteX84" fmla="*/ 1082712 w 3619883"/>
              <a:gd name="connsiteY84" fmla="*/ 144543 h 4297250"/>
              <a:gd name="connsiteX85" fmla="*/ 1205348 w 3619883"/>
              <a:gd name="connsiteY85" fmla="*/ 120753 h 4297250"/>
              <a:gd name="connsiteX86" fmla="*/ 1271764 w 3619883"/>
              <a:gd name="connsiteY86" fmla="*/ 117956 h 4297250"/>
              <a:gd name="connsiteX87" fmla="*/ 1315583 w 3619883"/>
              <a:gd name="connsiteY87" fmla="*/ 125912 h 4297250"/>
              <a:gd name="connsiteX88" fmla="*/ 1359125 w 3619883"/>
              <a:gd name="connsiteY88" fmla="*/ 139761 h 4297250"/>
              <a:gd name="connsiteX89" fmla="*/ 1391919 w 3619883"/>
              <a:gd name="connsiteY89" fmla="*/ 147202 h 4297250"/>
              <a:gd name="connsiteX90" fmla="*/ 1436563 w 3619883"/>
              <a:gd name="connsiteY90" fmla="*/ 137480 h 4297250"/>
              <a:gd name="connsiteX91" fmla="*/ 1471566 w 3619883"/>
              <a:gd name="connsiteY91" fmla="*/ 97777 h 4297250"/>
              <a:gd name="connsiteX92" fmla="*/ 1505739 w 3619883"/>
              <a:gd name="connsiteY92" fmla="*/ 75753 h 4297250"/>
              <a:gd name="connsiteX93" fmla="*/ 1590891 w 3619883"/>
              <a:gd name="connsiteY93" fmla="*/ 144702 h 4297250"/>
              <a:gd name="connsiteX94" fmla="*/ 1625616 w 3619883"/>
              <a:gd name="connsiteY94" fmla="*/ 110893 h 4297250"/>
              <a:gd name="connsiteX95" fmla="*/ 1658964 w 3619883"/>
              <a:gd name="connsiteY95" fmla="*/ 106547 h 4297250"/>
              <a:gd name="connsiteX96" fmla="*/ 1746598 w 3619883"/>
              <a:gd name="connsiteY96" fmla="*/ 122460 h 4297250"/>
              <a:gd name="connsiteX97" fmla="*/ 1811913 w 3619883"/>
              <a:gd name="connsiteY97" fmla="*/ 143234 h 4297250"/>
              <a:gd name="connsiteX98" fmla="*/ 1856557 w 3619883"/>
              <a:gd name="connsiteY98" fmla="*/ 133511 h 4297250"/>
              <a:gd name="connsiteX99" fmla="*/ 2066003 w 3619883"/>
              <a:gd name="connsiteY99" fmla="*/ 143313 h 4297250"/>
              <a:gd name="connsiteX100" fmla="*/ 2177615 w 3619883"/>
              <a:gd name="connsiteY100" fmla="*/ 119007 h 4297250"/>
              <a:gd name="connsiteX101" fmla="*/ 2255883 w 3619883"/>
              <a:gd name="connsiteY101" fmla="*/ 99047 h 4297250"/>
              <a:gd name="connsiteX102" fmla="*/ 2344622 w 3619883"/>
              <a:gd name="connsiteY102" fmla="*/ 91388 h 4297250"/>
              <a:gd name="connsiteX103" fmla="*/ 2455682 w 3619883"/>
              <a:gd name="connsiteY103" fmla="*/ 78869 h 4297250"/>
              <a:gd name="connsiteX104" fmla="*/ 2632609 w 3619883"/>
              <a:gd name="connsiteY104" fmla="*/ 75338 h 4297250"/>
              <a:gd name="connsiteX105" fmla="*/ 2742291 w 3619883"/>
              <a:gd name="connsiteY105" fmla="*/ 92282 h 4297250"/>
              <a:gd name="connsiteX106" fmla="*/ 2851974 w 3619883"/>
              <a:gd name="connsiteY106" fmla="*/ 109227 h 4297250"/>
              <a:gd name="connsiteX107" fmla="*/ 2907643 w 3619883"/>
              <a:gd name="connsiteY107" fmla="*/ 100020 h 4297250"/>
              <a:gd name="connsiteX108" fmla="*/ 2944022 w 3619883"/>
              <a:gd name="connsiteY108" fmla="*/ 30853 h 4297250"/>
              <a:gd name="connsiteX109" fmla="*/ 3022289 w 3619883"/>
              <a:gd name="connsiteY109" fmla="*/ 10893 h 4297250"/>
              <a:gd name="connsiteX110" fmla="*/ 3054807 w 3619883"/>
              <a:gd name="connsiteY110" fmla="*/ 24226 h 4297250"/>
              <a:gd name="connsiteX111" fmla="*/ 3141892 w 3619883"/>
              <a:gd name="connsiteY111" fmla="*/ 51925 h 4297250"/>
              <a:gd name="connsiteX112" fmla="*/ 3185711 w 3619883"/>
              <a:gd name="connsiteY112" fmla="*/ 59881 h 4297250"/>
              <a:gd name="connsiteX113" fmla="*/ 3219056 w 3619883"/>
              <a:gd name="connsiteY113" fmla="*/ 55536 h 4297250"/>
              <a:gd name="connsiteX114" fmla="*/ 3263425 w 3619883"/>
              <a:gd name="connsiteY114" fmla="*/ 51706 h 4297250"/>
              <a:gd name="connsiteX115" fmla="*/ 3296219 w 3619883"/>
              <a:gd name="connsiteY115" fmla="*/ 59147 h 4297250"/>
              <a:gd name="connsiteX116" fmla="*/ 3319094 w 3619883"/>
              <a:gd name="connsiteY116" fmla="*/ 42500 h 4297250"/>
              <a:gd name="connsiteX117" fmla="*/ 3420511 w 3619883"/>
              <a:gd name="connsiteY117" fmla="*/ 0 h 4297250"/>
              <a:gd name="connsiteX118" fmla="*/ 3453305 w 3619883"/>
              <a:gd name="connsiteY118" fmla="*/ 7440 h 4297250"/>
              <a:gd name="connsiteX119" fmla="*/ 3496571 w 3619883"/>
              <a:gd name="connsiteY119" fmla="*/ 27182 h 4297250"/>
              <a:gd name="connsiteX120" fmla="*/ 3602117 w 3619883"/>
              <a:gd name="connsiteY120" fmla="*/ 132521 h 4297250"/>
              <a:gd name="connsiteX121" fmla="*/ 3619883 w 3619883"/>
              <a:gd name="connsiteY121" fmla="*/ 140049 h 4297250"/>
              <a:gd name="connsiteX122" fmla="*/ 3619883 w 3619883"/>
              <a:gd name="connsiteY12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204852 w 3619883"/>
              <a:gd name="connsiteY12" fmla="*/ 3951392 h 4297250"/>
              <a:gd name="connsiteX13" fmla="*/ 2027068 w 3619883"/>
              <a:gd name="connsiteY13" fmla="*/ 3951392 h 4297250"/>
              <a:gd name="connsiteX14" fmla="*/ 2027068 w 3619883"/>
              <a:gd name="connsiteY14" fmla="*/ 4128157 h 4297250"/>
              <a:gd name="connsiteX15" fmla="*/ 2079759 w 3619883"/>
              <a:gd name="connsiteY15" fmla="*/ 4128157 h 4297250"/>
              <a:gd name="connsiteX16" fmla="*/ 2079759 w 3619883"/>
              <a:gd name="connsiteY16" fmla="*/ 4275461 h 4297250"/>
              <a:gd name="connsiteX17" fmla="*/ 1824703 w 3619883"/>
              <a:gd name="connsiteY17" fmla="*/ 4275461 h 4297250"/>
              <a:gd name="connsiteX18" fmla="*/ 1834468 w 3619883"/>
              <a:gd name="connsiteY18" fmla="*/ 4128157 h 4297250"/>
              <a:gd name="connsiteX19" fmla="*/ 1893894 w 3619883"/>
              <a:gd name="connsiteY19" fmla="*/ 4128157 h 4297250"/>
              <a:gd name="connsiteX20" fmla="*/ 1893894 w 3619883"/>
              <a:gd name="connsiteY20" fmla="*/ 3951392 h 4297250"/>
              <a:gd name="connsiteX21" fmla="*/ 1716110 w 3619883"/>
              <a:gd name="connsiteY21" fmla="*/ 3951392 h 4297250"/>
              <a:gd name="connsiteX22" fmla="*/ 1716110 w 3619883"/>
              <a:gd name="connsiteY22" fmla="*/ 4006431 h 4297250"/>
              <a:gd name="connsiteX23" fmla="*/ 1703447 w 3619883"/>
              <a:gd name="connsiteY23" fmla="*/ 4007960 h 4297250"/>
              <a:gd name="connsiteX24" fmla="*/ 1716110 w 3619883"/>
              <a:gd name="connsiteY24" fmla="*/ 4044284 h 4297250"/>
              <a:gd name="connsiteX25" fmla="*/ 1716110 w 3619883"/>
              <a:gd name="connsiteY25" fmla="*/ 4128157 h 4297250"/>
              <a:gd name="connsiteX26" fmla="*/ 1745346 w 3619883"/>
              <a:gd name="connsiteY26" fmla="*/ 4128157 h 4297250"/>
              <a:gd name="connsiteX27" fmla="*/ 1796694 w 3619883"/>
              <a:gd name="connsiteY27" fmla="*/ 4275461 h 4297250"/>
              <a:gd name="connsiteX28" fmla="*/ 1558844 w 3619883"/>
              <a:gd name="connsiteY28" fmla="*/ 4275461 h 4297250"/>
              <a:gd name="connsiteX29" fmla="*/ 1517252 w 3619883"/>
              <a:gd name="connsiteY29" fmla="*/ 4128157 h 4297250"/>
              <a:gd name="connsiteX30" fmla="*/ 1582936 w 3619883"/>
              <a:gd name="connsiteY30" fmla="*/ 4128157 h 4297250"/>
              <a:gd name="connsiteX31" fmla="*/ 1582936 w 3619883"/>
              <a:gd name="connsiteY31" fmla="*/ 3951392 h 4297250"/>
              <a:gd name="connsiteX32" fmla="*/ 1405151 w 3619883"/>
              <a:gd name="connsiteY32" fmla="*/ 3951392 h 4297250"/>
              <a:gd name="connsiteX33" fmla="*/ 1405151 w 3619883"/>
              <a:gd name="connsiteY33" fmla="*/ 4128157 h 4297250"/>
              <a:gd name="connsiteX34" fmla="*/ 1468988 w 3619883"/>
              <a:gd name="connsiteY34" fmla="*/ 4128157 h 4297250"/>
              <a:gd name="connsiteX35" fmla="*/ 1427396 w 3619883"/>
              <a:gd name="connsiteY35" fmla="*/ 4275461 h 4297250"/>
              <a:gd name="connsiteX36" fmla="*/ 1210751 w 3619883"/>
              <a:gd name="connsiteY36" fmla="*/ 4275461 h 4297250"/>
              <a:gd name="connsiteX37" fmla="*/ 1210751 w 3619883"/>
              <a:gd name="connsiteY37" fmla="*/ 4128157 h 4297250"/>
              <a:gd name="connsiteX38" fmla="*/ 1271978 w 3619883"/>
              <a:gd name="connsiteY38" fmla="*/ 4128157 h 4297250"/>
              <a:gd name="connsiteX39" fmla="*/ 1271978 w 3619883"/>
              <a:gd name="connsiteY39" fmla="*/ 3951392 h 4297250"/>
              <a:gd name="connsiteX40" fmla="*/ 1094193 w 3619883"/>
              <a:gd name="connsiteY40" fmla="*/ 3951392 h 4297250"/>
              <a:gd name="connsiteX41" fmla="*/ 1094193 w 3619883"/>
              <a:gd name="connsiteY41" fmla="*/ 4128157 h 4297250"/>
              <a:gd name="connsiteX42" fmla="*/ 1140354 w 3619883"/>
              <a:gd name="connsiteY42" fmla="*/ 4128157 h 4297250"/>
              <a:gd name="connsiteX43" fmla="*/ 1140354 w 3619883"/>
              <a:gd name="connsiteY43" fmla="*/ 4275461 h 4297250"/>
              <a:gd name="connsiteX44" fmla="*/ 953807 w 3619883"/>
              <a:gd name="connsiteY44" fmla="*/ 4275461 h 4297250"/>
              <a:gd name="connsiteX45" fmla="*/ 912215 w 3619883"/>
              <a:gd name="connsiteY45" fmla="*/ 4128157 h 4297250"/>
              <a:gd name="connsiteX46" fmla="*/ 961020 w 3619883"/>
              <a:gd name="connsiteY46" fmla="*/ 4128157 h 4297250"/>
              <a:gd name="connsiteX47" fmla="*/ 961020 w 3619883"/>
              <a:gd name="connsiteY47" fmla="*/ 3951392 h 4297250"/>
              <a:gd name="connsiteX48" fmla="*/ 783235 w 3619883"/>
              <a:gd name="connsiteY48" fmla="*/ 3951392 h 4297250"/>
              <a:gd name="connsiteX49" fmla="*/ 783235 w 3619883"/>
              <a:gd name="connsiteY49" fmla="*/ 4128157 h 4297250"/>
              <a:gd name="connsiteX50" fmla="*/ 871024 w 3619883"/>
              <a:gd name="connsiteY50" fmla="*/ 4128157 h 4297250"/>
              <a:gd name="connsiteX51" fmla="*/ 829432 w 3619883"/>
              <a:gd name="connsiteY51" fmla="*/ 4275461 h 4297250"/>
              <a:gd name="connsiteX52" fmla="*/ 611484 w 3619883"/>
              <a:gd name="connsiteY52" fmla="*/ 4275461 h 4297250"/>
              <a:gd name="connsiteX53" fmla="*/ 621247 w 3619883"/>
              <a:gd name="connsiteY53" fmla="*/ 4128157 h 4297250"/>
              <a:gd name="connsiteX54" fmla="*/ 650062 w 3619883"/>
              <a:gd name="connsiteY54" fmla="*/ 4128157 h 4297250"/>
              <a:gd name="connsiteX55" fmla="*/ 650062 w 3619883"/>
              <a:gd name="connsiteY55" fmla="*/ 3951392 h 4297250"/>
              <a:gd name="connsiteX56" fmla="*/ 472277 w 3619883"/>
              <a:gd name="connsiteY56" fmla="*/ 3951392 h 4297250"/>
              <a:gd name="connsiteX57" fmla="*/ 472277 w 3619883"/>
              <a:gd name="connsiteY57" fmla="*/ 4128157 h 4297250"/>
              <a:gd name="connsiteX58" fmla="*/ 522650 w 3619883"/>
              <a:gd name="connsiteY58" fmla="*/ 4128157 h 4297250"/>
              <a:gd name="connsiteX59" fmla="*/ 573998 w 3619883"/>
              <a:gd name="connsiteY59" fmla="*/ 4275461 h 4297250"/>
              <a:gd name="connsiteX60" fmla="*/ 336164 w 3619883"/>
              <a:gd name="connsiteY60" fmla="*/ 4275461 h 4297250"/>
              <a:gd name="connsiteX61" fmla="*/ 294572 w 3619883"/>
              <a:gd name="connsiteY61" fmla="*/ 4128157 h 4297250"/>
              <a:gd name="connsiteX62" fmla="*/ 339106 w 3619883"/>
              <a:gd name="connsiteY62" fmla="*/ 4128157 h 4297250"/>
              <a:gd name="connsiteX63" fmla="*/ 339106 w 3619883"/>
              <a:gd name="connsiteY63" fmla="*/ 3951392 h 4297250"/>
              <a:gd name="connsiteX64" fmla="*/ 161321 w 3619883"/>
              <a:gd name="connsiteY64" fmla="*/ 3951392 h 4297250"/>
              <a:gd name="connsiteX65" fmla="*/ 161321 w 3619883"/>
              <a:gd name="connsiteY65" fmla="*/ 4128157 h 4297250"/>
              <a:gd name="connsiteX66" fmla="*/ 230914 w 3619883"/>
              <a:gd name="connsiteY66" fmla="*/ 4128157 h 4297250"/>
              <a:gd name="connsiteX67" fmla="*/ 189322 w 3619883"/>
              <a:gd name="connsiteY67" fmla="*/ 4275461 h 4297250"/>
              <a:gd name="connsiteX68" fmla="*/ 0 w 3619883"/>
              <a:gd name="connsiteY68" fmla="*/ 4275461 h 4297250"/>
              <a:gd name="connsiteX69" fmla="*/ 0 w 3619883"/>
              <a:gd name="connsiteY69" fmla="*/ 42229 h 4297250"/>
              <a:gd name="connsiteX70" fmla="*/ 42464 w 3619883"/>
              <a:gd name="connsiteY70" fmla="*/ 40518 h 4297250"/>
              <a:gd name="connsiteX71" fmla="*/ 137733 w 3619883"/>
              <a:gd name="connsiteY71" fmla="*/ 35355 h 4297250"/>
              <a:gd name="connsiteX72" fmla="*/ 270565 w 3619883"/>
              <a:gd name="connsiteY72" fmla="*/ 29759 h 4297250"/>
              <a:gd name="connsiteX73" fmla="*/ 479734 w 3619883"/>
              <a:gd name="connsiteY73" fmla="*/ 45455 h 4297250"/>
              <a:gd name="connsiteX74" fmla="*/ 524103 w 3619883"/>
              <a:gd name="connsiteY74" fmla="*/ 41625 h 4297250"/>
              <a:gd name="connsiteX75" fmla="*/ 624416 w 3619883"/>
              <a:gd name="connsiteY75" fmla="*/ 22696 h 4297250"/>
              <a:gd name="connsiteX76" fmla="*/ 657762 w 3619883"/>
              <a:gd name="connsiteY76" fmla="*/ 18351 h 4297250"/>
              <a:gd name="connsiteX77" fmla="*/ 690557 w 3619883"/>
              <a:gd name="connsiteY77" fmla="*/ 25792 h 4297250"/>
              <a:gd name="connsiteX78" fmla="*/ 745123 w 3619883"/>
              <a:gd name="connsiteY78" fmla="*/ 40157 h 4297250"/>
              <a:gd name="connsiteX79" fmla="*/ 789493 w 3619883"/>
              <a:gd name="connsiteY79" fmla="*/ 36327 h 4297250"/>
              <a:gd name="connsiteX80" fmla="*/ 854255 w 3619883"/>
              <a:gd name="connsiteY80" fmla="*/ 68887 h 4297250"/>
              <a:gd name="connsiteX81" fmla="*/ 897520 w 3619883"/>
              <a:gd name="connsiteY81" fmla="*/ 88629 h 4297250"/>
              <a:gd name="connsiteX82" fmla="*/ 940510 w 3619883"/>
              <a:gd name="connsiteY82" fmla="*/ 114265 h 4297250"/>
              <a:gd name="connsiteX83" fmla="*/ 1082712 w 3619883"/>
              <a:gd name="connsiteY83" fmla="*/ 144543 h 4297250"/>
              <a:gd name="connsiteX84" fmla="*/ 1205348 w 3619883"/>
              <a:gd name="connsiteY84" fmla="*/ 120753 h 4297250"/>
              <a:gd name="connsiteX85" fmla="*/ 1271764 w 3619883"/>
              <a:gd name="connsiteY85" fmla="*/ 117956 h 4297250"/>
              <a:gd name="connsiteX86" fmla="*/ 1315583 w 3619883"/>
              <a:gd name="connsiteY86" fmla="*/ 125912 h 4297250"/>
              <a:gd name="connsiteX87" fmla="*/ 1359125 w 3619883"/>
              <a:gd name="connsiteY87" fmla="*/ 139761 h 4297250"/>
              <a:gd name="connsiteX88" fmla="*/ 1391919 w 3619883"/>
              <a:gd name="connsiteY88" fmla="*/ 147202 h 4297250"/>
              <a:gd name="connsiteX89" fmla="*/ 1436563 w 3619883"/>
              <a:gd name="connsiteY89" fmla="*/ 137480 h 4297250"/>
              <a:gd name="connsiteX90" fmla="*/ 1471566 w 3619883"/>
              <a:gd name="connsiteY90" fmla="*/ 97777 h 4297250"/>
              <a:gd name="connsiteX91" fmla="*/ 1505739 w 3619883"/>
              <a:gd name="connsiteY91" fmla="*/ 75753 h 4297250"/>
              <a:gd name="connsiteX92" fmla="*/ 1590891 w 3619883"/>
              <a:gd name="connsiteY92" fmla="*/ 144702 h 4297250"/>
              <a:gd name="connsiteX93" fmla="*/ 1625616 w 3619883"/>
              <a:gd name="connsiteY93" fmla="*/ 110893 h 4297250"/>
              <a:gd name="connsiteX94" fmla="*/ 1658964 w 3619883"/>
              <a:gd name="connsiteY94" fmla="*/ 106547 h 4297250"/>
              <a:gd name="connsiteX95" fmla="*/ 1746598 w 3619883"/>
              <a:gd name="connsiteY95" fmla="*/ 122460 h 4297250"/>
              <a:gd name="connsiteX96" fmla="*/ 1811913 w 3619883"/>
              <a:gd name="connsiteY96" fmla="*/ 143234 h 4297250"/>
              <a:gd name="connsiteX97" fmla="*/ 1856557 w 3619883"/>
              <a:gd name="connsiteY97" fmla="*/ 133511 h 4297250"/>
              <a:gd name="connsiteX98" fmla="*/ 2066003 w 3619883"/>
              <a:gd name="connsiteY98" fmla="*/ 143313 h 4297250"/>
              <a:gd name="connsiteX99" fmla="*/ 2177615 w 3619883"/>
              <a:gd name="connsiteY99" fmla="*/ 119007 h 4297250"/>
              <a:gd name="connsiteX100" fmla="*/ 2255883 w 3619883"/>
              <a:gd name="connsiteY100" fmla="*/ 99047 h 4297250"/>
              <a:gd name="connsiteX101" fmla="*/ 2344622 w 3619883"/>
              <a:gd name="connsiteY101" fmla="*/ 91388 h 4297250"/>
              <a:gd name="connsiteX102" fmla="*/ 2455682 w 3619883"/>
              <a:gd name="connsiteY102" fmla="*/ 78869 h 4297250"/>
              <a:gd name="connsiteX103" fmla="*/ 2632609 w 3619883"/>
              <a:gd name="connsiteY103" fmla="*/ 75338 h 4297250"/>
              <a:gd name="connsiteX104" fmla="*/ 2742291 w 3619883"/>
              <a:gd name="connsiteY104" fmla="*/ 92282 h 4297250"/>
              <a:gd name="connsiteX105" fmla="*/ 2851974 w 3619883"/>
              <a:gd name="connsiteY105" fmla="*/ 109227 h 4297250"/>
              <a:gd name="connsiteX106" fmla="*/ 2907643 w 3619883"/>
              <a:gd name="connsiteY106" fmla="*/ 100020 h 4297250"/>
              <a:gd name="connsiteX107" fmla="*/ 2944022 w 3619883"/>
              <a:gd name="connsiteY107" fmla="*/ 30853 h 4297250"/>
              <a:gd name="connsiteX108" fmla="*/ 3022289 w 3619883"/>
              <a:gd name="connsiteY108" fmla="*/ 10893 h 4297250"/>
              <a:gd name="connsiteX109" fmla="*/ 3054807 w 3619883"/>
              <a:gd name="connsiteY109" fmla="*/ 24226 h 4297250"/>
              <a:gd name="connsiteX110" fmla="*/ 3141892 w 3619883"/>
              <a:gd name="connsiteY110" fmla="*/ 51925 h 4297250"/>
              <a:gd name="connsiteX111" fmla="*/ 3185711 w 3619883"/>
              <a:gd name="connsiteY111" fmla="*/ 59881 h 4297250"/>
              <a:gd name="connsiteX112" fmla="*/ 3219056 w 3619883"/>
              <a:gd name="connsiteY112" fmla="*/ 55536 h 4297250"/>
              <a:gd name="connsiteX113" fmla="*/ 3263425 w 3619883"/>
              <a:gd name="connsiteY113" fmla="*/ 51706 h 4297250"/>
              <a:gd name="connsiteX114" fmla="*/ 3296219 w 3619883"/>
              <a:gd name="connsiteY114" fmla="*/ 59147 h 4297250"/>
              <a:gd name="connsiteX115" fmla="*/ 3319094 w 3619883"/>
              <a:gd name="connsiteY115" fmla="*/ 42500 h 4297250"/>
              <a:gd name="connsiteX116" fmla="*/ 3420511 w 3619883"/>
              <a:gd name="connsiteY116" fmla="*/ 0 h 4297250"/>
              <a:gd name="connsiteX117" fmla="*/ 3453305 w 3619883"/>
              <a:gd name="connsiteY117" fmla="*/ 7440 h 4297250"/>
              <a:gd name="connsiteX118" fmla="*/ 3496571 w 3619883"/>
              <a:gd name="connsiteY118" fmla="*/ 27182 h 4297250"/>
              <a:gd name="connsiteX119" fmla="*/ 3602117 w 3619883"/>
              <a:gd name="connsiteY119" fmla="*/ 132521 h 4297250"/>
              <a:gd name="connsiteX120" fmla="*/ 3619883 w 3619883"/>
              <a:gd name="connsiteY120" fmla="*/ 140049 h 4297250"/>
              <a:gd name="connsiteX121" fmla="*/ 3619883 w 3619883"/>
              <a:gd name="connsiteY12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027068 w 3619883"/>
              <a:gd name="connsiteY12" fmla="*/ 3951392 h 4297250"/>
              <a:gd name="connsiteX13" fmla="*/ 2027068 w 3619883"/>
              <a:gd name="connsiteY13" fmla="*/ 4128157 h 4297250"/>
              <a:gd name="connsiteX14" fmla="*/ 2079759 w 3619883"/>
              <a:gd name="connsiteY14" fmla="*/ 4128157 h 4297250"/>
              <a:gd name="connsiteX15" fmla="*/ 2079759 w 3619883"/>
              <a:gd name="connsiteY15" fmla="*/ 4275461 h 4297250"/>
              <a:gd name="connsiteX16" fmla="*/ 1824703 w 3619883"/>
              <a:gd name="connsiteY16" fmla="*/ 4275461 h 4297250"/>
              <a:gd name="connsiteX17" fmla="*/ 1834468 w 3619883"/>
              <a:gd name="connsiteY17" fmla="*/ 4128157 h 4297250"/>
              <a:gd name="connsiteX18" fmla="*/ 1893894 w 3619883"/>
              <a:gd name="connsiteY18" fmla="*/ 4128157 h 4297250"/>
              <a:gd name="connsiteX19" fmla="*/ 1893894 w 3619883"/>
              <a:gd name="connsiteY19" fmla="*/ 3951392 h 4297250"/>
              <a:gd name="connsiteX20" fmla="*/ 1716110 w 3619883"/>
              <a:gd name="connsiteY20" fmla="*/ 3951392 h 4297250"/>
              <a:gd name="connsiteX21" fmla="*/ 1716110 w 3619883"/>
              <a:gd name="connsiteY21" fmla="*/ 4006431 h 4297250"/>
              <a:gd name="connsiteX22" fmla="*/ 1703447 w 3619883"/>
              <a:gd name="connsiteY22" fmla="*/ 4007960 h 4297250"/>
              <a:gd name="connsiteX23" fmla="*/ 1716110 w 3619883"/>
              <a:gd name="connsiteY23" fmla="*/ 4044284 h 4297250"/>
              <a:gd name="connsiteX24" fmla="*/ 1716110 w 3619883"/>
              <a:gd name="connsiteY24" fmla="*/ 4128157 h 4297250"/>
              <a:gd name="connsiteX25" fmla="*/ 1745346 w 3619883"/>
              <a:gd name="connsiteY25" fmla="*/ 4128157 h 4297250"/>
              <a:gd name="connsiteX26" fmla="*/ 1796694 w 3619883"/>
              <a:gd name="connsiteY26" fmla="*/ 4275461 h 4297250"/>
              <a:gd name="connsiteX27" fmla="*/ 1558844 w 3619883"/>
              <a:gd name="connsiteY27" fmla="*/ 4275461 h 4297250"/>
              <a:gd name="connsiteX28" fmla="*/ 1517252 w 3619883"/>
              <a:gd name="connsiteY28" fmla="*/ 4128157 h 4297250"/>
              <a:gd name="connsiteX29" fmla="*/ 1582936 w 3619883"/>
              <a:gd name="connsiteY29" fmla="*/ 4128157 h 4297250"/>
              <a:gd name="connsiteX30" fmla="*/ 1582936 w 3619883"/>
              <a:gd name="connsiteY30" fmla="*/ 3951392 h 4297250"/>
              <a:gd name="connsiteX31" fmla="*/ 1405151 w 3619883"/>
              <a:gd name="connsiteY31" fmla="*/ 3951392 h 4297250"/>
              <a:gd name="connsiteX32" fmla="*/ 1405151 w 3619883"/>
              <a:gd name="connsiteY32" fmla="*/ 4128157 h 4297250"/>
              <a:gd name="connsiteX33" fmla="*/ 1468988 w 3619883"/>
              <a:gd name="connsiteY33" fmla="*/ 4128157 h 4297250"/>
              <a:gd name="connsiteX34" fmla="*/ 1427396 w 3619883"/>
              <a:gd name="connsiteY34" fmla="*/ 4275461 h 4297250"/>
              <a:gd name="connsiteX35" fmla="*/ 1210751 w 3619883"/>
              <a:gd name="connsiteY35" fmla="*/ 4275461 h 4297250"/>
              <a:gd name="connsiteX36" fmla="*/ 1210751 w 3619883"/>
              <a:gd name="connsiteY36" fmla="*/ 4128157 h 4297250"/>
              <a:gd name="connsiteX37" fmla="*/ 1271978 w 3619883"/>
              <a:gd name="connsiteY37" fmla="*/ 4128157 h 4297250"/>
              <a:gd name="connsiteX38" fmla="*/ 1271978 w 3619883"/>
              <a:gd name="connsiteY38" fmla="*/ 3951392 h 4297250"/>
              <a:gd name="connsiteX39" fmla="*/ 1094193 w 3619883"/>
              <a:gd name="connsiteY39" fmla="*/ 3951392 h 4297250"/>
              <a:gd name="connsiteX40" fmla="*/ 1094193 w 3619883"/>
              <a:gd name="connsiteY40" fmla="*/ 4128157 h 4297250"/>
              <a:gd name="connsiteX41" fmla="*/ 1140354 w 3619883"/>
              <a:gd name="connsiteY41" fmla="*/ 4128157 h 4297250"/>
              <a:gd name="connsiteX42" fmla="*/ 1140354 w 3619883"/>
              <a:gd name="connsiteY42" fmla="*/ 4275461 h 4297250"/>
              <a:gd name="connsiteX43" fmla="*/ 953807 w 3619883"/>
              <a:gd name="connsiteY43" fmla="*/ 4275461 h 4297250"/>
              <a:gd name="connsiteX44" fmla="*/ 912215 w 3619883"/>
              <a:gd name="connsiteY44" fmla="*/ 4128157 h 4297250"/>
              <a:gd name="connsiteX45" fmla="*/ 961020 w 3619883"/>
              <a:gd name="connsiteY45" fmla="*/ 4128157 h 4297250"/>
              <a:gd name="connsiteX46" fmla="*/ 961020 w 3619883"/>
              <a:gd name="connsiteY46" fmla="*/ 3951392 h 4297250"/>
              <a:gd name="connsiteX47" fmla="*/ 783235 w 3619883"/>
              <a:gd name="connsiteY47" fmla="*/ 3951392 h 4297250"/>
              <a:gd name="connsiteX48" fmla="*/ 783235 w 3619883"/>
              <a:gd name="connsiteY48" fmla="*/ 4128157 h 4297250"/>
              <a:gd name="connsiteX49" fmla="*/ 871024 w 3619883"/>
              <a:gd name="connsiteY49" fmla="*/ 4128157 h 4297250"/>
              <a:gd name="connsiteX50" fmla="*/ 829432 w 3619883"/>
              <a:gd name="connsiteY50" fmla="*/ 4275461 h 4297250"/>
              <a:gd name="connsiteX51" fmla="*/ 611484 w 3619883"/>
              <a:gd name="connsiteY51" fmla="*/ 4275461 h 4297250"/>
              <a:gd name="connsiteX52" fmla="*/ 621247 w 3619883"/>
              <a:gd name="connsiteY52" fmla="*/ 4128157 h 4297250"/>
              <a:gd name="connsiteX53" fmla="*/ 650062 w 3619883"/>
              <a:gd name="connsiteY53" fmla="*/ 4128157 h 4297250"/>
              <a:gd name="connsiteX54" fmla="*/ 650062 w 3619883"/>
              <a:gd name="connsiteY54" fmla="*/ 3951392 h 4297250"/>
              <a:gd name="connsiteX55" fmla="*/ 472277 w 3619883"/>
              <a:gd name="connsiteY55" fmla="*/ 3951392 h 4297250"/>
              <a:gd name="connsiteX56" fmla="*/ 472277 w 3619883"/>
              <a:gd name="connsiteY56" fmla="*/ 4128157 h 4297250"/>
              <a:gd name="connsiteX57" fmla="*/ 522650 w 3619883"/>
              <a:gd name="connsiteY57" fmla="*/ 4128157 h 4297250"/>
              <a:gd name="connsiteX58" fmla="*/ 573998 w 3619883"/>
              <a:gd name="connsiteY58" fmla="*/ 4275461 h 4297250"/>
              <a:gd name="connsiteX59" fmla="*/ 336164 w 3619883"/>
              <a:gd name="connsiteY59" fmla="*/ 4275461 h 4297250"/>
              <a:gd name="connsiteX60" fmla="*/ 294572 w 3619883"/>
              <a:gd name="connsiteY60" fmla="*/ 4128157 h 4297250"/>
              <a:gd name="connsiteX61" fmla="*/ 339106 w 3619883"/>
              <a:gd name="connsiteY61" fmla="*/ 4128157 h 4297250"/>
              <a:gd name="connsiteX62" fmla="*/ 339106 w 3619883"/>
              <a:gd name="connsiteY62" fmla="*/ 3951392 h 4297250"/>
              <a:gd name="connsiteX63" fmla="*/ 161321 w 3619883"/>
              <a:gd name="connsiteY63" fmla="*/ 3951392 h 4297250"/>
              <a:gd name="connsiteX64" fmla="*/ 161321 w 3619883"/>
              <a:gd name="connsiteY64" fmla="*/ 4128157 h 4297250"/>
              <a:gd name="connsiteX65" fmla="*/ 230914 w 3619883"/>
              <a:gd name="connsiteY65" fmla="*/ 4128157 h 4297250"/>
              <a:gd name="connsiteX66" fmla="*/ 189322 w 3619883"/>
              <a:gd name="connsiteY66" fmla="*/ 4275461 h 4297250"/>
              <a:gd name="connsiteX67" fmla="*/ 0 w 3619883"/>
              <a:gd name="connsiteY67" fmla="*/ 4275461 h 4297250"/>
              <a:gd name="connsiteX68" fmla="*/ 0 w 3619883"/>
              <a:gd name="connsiteY68" fmla="*/ 42229 h 4297250"/>
              <a:gd name="connsiteX69" fmla="*/ 42464 w 3619883"/>
              <a:gd name="connsiteY69" fmla="*/ 40518 h 4297250"/>
              <a:gd name="connsiteX70" fmla="*/ 137733 w 3619883"/>
              <a:gd name="connsiteY70" fmla="*/ 35355 h 4297250"/>
              <a:gd name="connsiteX71" fmla="*/ 270565 w 3619883"/>
              <a:gd name="connsiteY71" fmla="*/ 29759 h 4297250"/>
              <a:gd name="connsiteX72" fmla="*/ 479734 w 3619883"/>
              <a:gd name="connsiteY72" fmla="*/ 45455 h 4297250"/>
              <a:gd name="connsiteX73" fmla="*/ 524103 w 3619883"/>
              <a:gd name="connsiteY73" fmla="*/ 41625 h 4297250"/>
              <a:gd name="connsiteX74" fmla="*/ 624416 w 3619883"/>
              <a:gd name="connsiteY74" fmla="*/ 22696 h 4297250"/>
              <a:gd name="connsiteX75" fmla="*/ 657762 w 3619883"/>
              <a:gd name="connsiteY75" fmla="*/ 18351 h 4297250"/>
              <a:gd name="connsiteX76" fmla="*/ 690557 w 3619883"/>
              <a:gd name="connsiteY76" fmla="*/ 25792 h 4297250"/>
              <a:gd name="connsiteX77" fmla="*/ 745123 w 3619883"/>
              <a:gd name="connsiteY77" fmla="*/ 40157 h 4297250"/>
              <a:gd name="connsiteX78" fmla="*/ 789493 w 3619883"/>
              <a:gd name="connsiteY78" fmla="*/ 36327 h 4297250"/>
              <a:gd name="connsiteX79" fmla="*/ 854255 w 3619883"/>
              <a:gd name="connsiteY79" fmla="*/ 68887 h 4297250"/>
              <a:gd name="connsiteX80" fmla="*/ 897520 w 3619883"/>
              <a:gd name="connsiteY80" fmla="*/ 88629 h 4297250"/>
              <a:gd name="connsiteX81" fmla="*/ 940510 w 3619883"/>
              <a:gd name="connsiteY81" fmla="*/ 114265 h 4297250"/>
              <a:gd name="connsiteX82" fmla="*/ 1082712 w 3619883"/>
              <a:gd name="connsiteY82" fmla="*/ 144543 h 4297250"/>
              <a:gd name="connsiteX83" fmla="*/ 1205348 w 3619883"/>
              <a:gd name="connsiteY83" fmla="*/ 120753 h 4297250"/>
              <a:gd name="connsiteX84" fmla="*/ 1271764 w 3619883"/>
              <a:gd name="connsiteY84" fmla="*/ 117956 h 4297250"/>
              <a:gd name="connsiteX85" fmla="*/ 1315583 w 3619883"/>
              <a:gd name="connsiteY85" fmla="*/ 125912 h 4297250"/>
              <a:gd name="connsiteX86" fmla="*/ 1359125 w 3619883"/>
              <a:gd name="connsiteY86" fmla="*/ 139761 h 4297250"/>
              <a:gd name="connsiteX87" fmla="*/ 1391919 w 3619883"/>
              <a:gd name="connsiteY87" fmla="*/ 147202 h 4297250"/>
              <a:gd name="connsiteX88" fmla="*/ 1436563 w 3619883"/>
              <a:gd name="connsiteY88" fmla="*/ 137480 h 4297250"/>
              <a:gd name="connsiteX89" fmla="*/ 1471566 w 3619883"/>
              <a:gd name="connsiteY89" fmla="*/ 97777 h 4297250"/>
              <a:gd name="connsiteX90" fmla="*/ 1505739 w 3619883"/>
              <a:gd name="connsiteY90" fmla="*/ 75753 h 4297250"/>
              <a:gd name="connsiteX91" fmla="*/ 1590891 w 3619883"/>
              <a:gd name="connsiteY91" fmla="*/ 144702 h 4297250"/>
              <a:gd name="connsiteX92" fmla="*/ 1625616 w 3619883"/>
              <a:gd name="connsiteY92" fmla="*/ 110893 h 4297250"/>
              <a:gd name="connsiteX93" fmla="*/ 1658964 w 3619883"/>
              <a:gd name="connsiteY93" fmla="*/ 106547 h 4297250"/>
              <a:gd name="connsiteX94" fmla="*/ 1746598 w 3619883"/>
              <a:gd name="connsiteY94" fmla="*/ 122460 h 4297250"/>
              <a:gd name="connsiteX95" fmla="*/ 1811913 w 3619883"/>
              <a:gd name="connsiteY95" fmla="*/ 143234 h 4297250"/>
              <a:gd name="connsiteX96" fmla="*/ 1856557 w 3619883"/>
              <a:gd name="connsiteY96" fmla="*/ 133511 h 4297250"/>
              <a:gd name="connsiteX97" fmla="*/ 2066003 w 3619883"/>
              <a:gd name="connsiteY97" fmla="*/ 143313 h 4297250"/>
              <a:gd name="connsiteX98" fmla="*/ 2177615 w 3619883"/>
              <a:gd name="connsiteY98" fmla="*/ 119007 h 4297250"/>
              <a:gd name="connsiteX99" fmla="*/ 2255883 w 3619883"/>
              <a:gd name="connsiteY99" fmla="*/ 99047 h 4297250"/>
              <a:gd name="connsiteX100" fmla="*/ 2344622 w 3619883"/>
              <a:gd name="connsiteY100" fmla="*/ 91388 h 4297250"/>
              <a:gd name="connsiteX101" fmla="*/ 2455682 w 3619883"/>
              <a:gd name="connsiteY101" fmla="*/ 78869 h 4297250"/>
              <a:gd name="connsiteX102" fmla="*/ 2632609 w 3619883"/>
              <a:gd name="connsiteY102" fmla="*/ 75338 h 4297250"/>
              <a:gd name="connsiteX103" fmla="*/ 2742291 w 3619883"/>
              <a:gd name="connsiteY103" fmla="*/ 92282 h 4297250"/>
              <a:gd name="connsiteX104" fmla="*/ 2851974 w 3619883"/>
              <a:gd name="connsiteY104" fmla="*/ 109227 h 4297250"/>
              <a:gd name="connsiteX105" fmla="*/ 2907643 w 3619883"/>
              <a:gd name="connsiteY105" fmla="*/ 100020 h 4297250"/>
              <a:gd name="connsiteX106" fmla="*/ 2944022 w 3619883"/>
              <a:gd name="connsiteY106" fmla="*/ 30853 h 4297250"/>
              <a:gd name="connsiteX107" fmla="*/ 3022289 w 3619883"/>
              <a:gd name="connsiteY107" fmla="*/ 10893 h 4297250"/>
              <a:gd name="connsiteX108" fmla="*/ 3054807 w 3619883"/>
              <a:gd name="connsiteY108" fmla="*/ 24226 h 4297250"/>
              <a:gd name="connsiteX109" fmla="*/ 3141892 w 3619883"/>
              <a:gd name="connsiteY109" fmla="*/ 51925 h 4297250"/>
              <a:gd name="connsiteX110" fmla="*/ 3185711 w 3619883"/>
              <a:gd name="connsiteY110" fmla="*/ 59881 h 4297250"/>
              <a:gd name="connsiteX111" fmla="*/ 3219056 w 3619883"/>
              <a:gd name="connsiteY111" fmla="*/ 55536 h 4297250"/>
              <a:gd name="connsiteX112" fmla="*/ 3263425 w 3619883"/>
              <a:gd name="connsiteY112" fmla="*/ 51706 h 4297250"/>
              <a:gd name="connsiteX113" fmla="*/ 3296219 w 3619883"/>
              <a:gd name="connsiteY113" fmla="*/ 59147 h 4297250"/>
              <a:gd name="connsiteX114" fmla="*/ 3319094 w 3619883"/>
              <a:gd name="connsiteY114" fmla="*/ 42500 h 4297250"/>
              <a:gd name="connsiteX115" fmla="*/ 3420511 w 3619883"/>
              <a:gd name="connsiteY115" fmla="*/ 0 h 4297250"/>
              <a:gd name="connsiteX116" fmla="*/ 3453305 w 3619883"/>
              <a:gd name="connsiteY116" fmla="*/ 7440 h 4297250"/>
              <a:gd name="connsiteX117" fmla="*/ 3496571 w 3619883"/>
              <a:gd name="connsiteY117" fmla="*/ 27182 h 4297250"/>
              <a:gd name="connsiteX118" fmla="*/ 3602117 w 3619883"/>
              <a:gd name="connsiteY118" fmla="*/ 132521 h 4297250"/>
              <a:gd name="connsiteX119" fmla="*/ 3619883 w 3619883"/>
              <a:gd name="connsiteY119" fmla="*/ 140049 h 4297250"/>
              <a:gd name="connsiteX120" fmla="*/ 3619883 w 3619883"/>
              <a:gd name="connsiteY12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027068 w 3619883"/>
              <a:gd name="connsiteY12" fmla="*/ 4128157 h 4297250"/>
              <a:gd name="connsiteX13" fmla="*/ 2079759 w 3619883"/>
              <a:gd name="connsiteY13" fmla="*/ 4128157 h 4297250"/>
              <a:gd name="connsiteX14" fmla="*/ 2079759 w 3619883"/>
              <a:gd name="connsiteY14" fmla="*/ 4275461 h 4297250"/>
              <a:gd name="connsiteX15" fmla="*/ 1824703 w 3619883"/>
              <a:gd name="connsiteY15" fmla="*/ 4275461 h 4297250"/>
              <a:gd name="connsiteX16" fmla="*/ 1834468 w 3619883"/>
              <a:gd name="connsiteY16" fmla="*/ 4128157 h 4297250"/>
              <a:gd name="connsiteX17" fmla="*/ 1893894 w 3619883"/>
              <a:gd name="connsiteY17" fmla="*/ 4128157 h 4297250"/>
              <a:gd name="connsiteX18" fmla="*/ 1893894 w 3619883"/>
              <a:gd name="connsiteY18" fmla="*/ 3951392 h 4297250"/>
              <a:gd name="connsiteX19" fmla="*/ 1716110 w 3619883"/>
              <a:gd name="connsiteY19" fmla="*/ 3951392 h 4297250"/>
              <a:gd name="connsiteX20" fmla="*/ 1716110 w 3619883"/>
              <a:gd name="connsiteY20" fmla="*/ 4006431 h 4297250"/>
              <a:gd name="connsiteX21" fmla="*/ 1703447 w 3619883"/>
              <a:gd name="connsiteY21" fmla="*/ 4007960 h 4297250"/>
              <a:gd name="connsiteX22" fmla="*/ 1716110 w 3619883"/>
              <a:gd name="connsiteY22" fmla="*/ 4044284 h 4297250"/>
              <a:gd name="connsiteX23" fmla="*/ 1716110 w 3619883"/>
              <a:gd name="connsiteY23" fmla="*/ 4128157 h 4297250"/>
              <a:gd name="connsiteX24" fmla="*/ 1745346 w 3619883"/>
              <a:gd name="connsiteY24" fmla="*/ 4128157 h 4297250"/>
              <a:gd name="connsiteX25" fmla="*/ 1796694 w 3619883"/>
              <a:gd name="connsiteY25" fmla="*/ 4275461 h 4297250"/>
              <a:gd name="connsiteX26" fmla="*/ 1558844 w 3619883"/>
              <a:gd name="connsiteY26" fmla="*/ 4275461 h 4297250"/>
              <a:gd name="connsiteX27" fmla="*/ 1517252 w 3619883"/>
              <a:gd name="connsiteY27" fmla="*/ 4128157 h 4297250"/>
              <a:gd name="connsiteX28" fmla="*/ 1582936 w 3619883"/>
              <a:gd name="connsiteY28" fmla="*/ 4128157 h 4297250"/>
              <a:gd name="connsiteX29" fmla="*/ 1582936 w 3619883"/>
              <a:gd name="connsiteY29" fmla="*/ 3951392 h 4297250"/>
              <a:gd name="connsiteX30" fmla="*/ 1405151 w 3619883"/>
              <a:gd name="connsiteY30" fmla="*/ 3951392 h 4297250"/>
              <a:gd name="connsiteX31" fmla="*/ 1405151 w 3619883"/>
              <a:gd name="connsiteY31" fmla="*/ 4128157 h 4297250"/>
              <a:gd name="connsiteX32" fmla="*/ 1468988 w 3619883"/>
              <a:gd name="connsiteY32" fmla="*/ 4128157 h 4297250"/>
              <a:gd name="connsiteX33" fmla="*/ 1427396 w 3619883"/>
              <a:gd name="connsiteY33" fmla="*/ 4275461 h 4297250"/>
              <a:gd name="connsiteX34" fmla="*/ 1210751 w 3619883"/>
              <a:gd name="connsiteY34" fmla="*/ 4275461 h 4297250"/>
              <a:gd name="connsiteX35" fmla="*/ 1210751 w 3619883"/>
              <a:gd name="connsiteY35" fmla="*/ 4128157 h 4297250"/>
              <a:gd name="connsiteX36" fmla="*/ 1271978 w 3619883"/>
              <a:gd name="connsiteY36" fmla="*/ 4128157 h 4297250"/>
              <a:gd name="connsiteX37" fmla="*/ 1271978 w 3619883"/>
              <a:gd name="connsiteY37" fmla="*/ 3951392 h 4297250"/>
              <a:gd name="connsiteX38" fmla="*/ 1094193 w 3619883"/>
              <a:gd name="connsiteY38" fmla="*/ 3951392 h 4297250"/>
              <a:gd name="connsiteX39" fmla="*/ 1094193 w 3619883"/>
              <a:gd name="connsiteY39" fmla="*/ 4128157 h 4297250"/>
              <a:gd name="connsiteX40" fmla="*/ 1140354 w 3619883"/>
              <a:gd name="connsiteY40" fmla="*/ 4128157 h 4297250"/>
              <a:gd name="connsiteX41" fmla="*/ 1140354 w 3619883"/>
              <a:gd name="connsiteY41" fmla="*/ 4275461 h 4297250"/>
              <a:gd name="connsiteX42" fmla="*/ 953807 w 3619883"/>
              <a:gd name="connsiteY42" fmla="*/ 4275461 h 4297250"/>
              <a:gd name="connsiteX43" fmla="*/ 912215 w 3619883"/>
              <a:gd name="connsiteY43" fmla="*/ 4128157 h 4297250"/>
              <a:gd name="connsiteX44" fmla="*/ 961020 w 3619883"/>
              <a:gd name="connsiteY44" fmla="*/ 4128157 h 4297250"/>
              <a:gd name="connsiteX45" fmla="*/ 961020 w 3619883"/>
              <a:gd name="connsiteY45" fmla="*/ 3951392 h 4297250"/>
              <a:gd name="connsiteX46" fmla="*/ 783235 w 3619883"/>
              <a:gd name="connsiteY46" fmla="*/ 3951392 h 4297250"/>
              <a:gd name="connsiteX47" fmla="*/ 783235 w 3619883"/>
              <a:gd name="connsiteY47" fmla="*/ 4128157 h 4297250"/>
              <a:gd name="connsiteX48" fmla="*/ 871024 w 3619883"/>
              <a:gd name="connsiteY48" fmla="*/ 4128157 h 4297250"/>
              <a:gd name="connsiteX49" fmla="*/ 829432 w 3619883"/>
              <a:gd name="connsiteY49" fmla="*/ 4275461 h 4297250"/>
              <a:gd name="connsiteX50" fmla="*/ 611484 w 3619883"/>
              <a:gd name="connsiteY50" fmla="*/ 4275461 h 4297250"/>
              <a:gd name="connsiteX51" fmla="*/ 621247 w 3619883"/>
              <a:gd name="connsiteY51" fmla="*/ 4128157 h 4297250"/>
              <a:gd name="connsiteX52" fmla="*/ 650062 w 3619883"/>
              <a:gd name="connsiteY52" fmla="*/ 4128157 h 4297250"/>
              <a:gd name="connsiteX53" fmla="*/ 650062 w 3619883"/>
              <a:gd name="connsiteY53" fmla="*/ 3951392 h 4297250"/>
              <a:gd name="connsiteX54" fmla="*/ 472277 w 3619883"/>
              <a:gd name="connsiteY54" fmla="*/ 3951392 h 4297250"/>
              <a:gd name="connsiteX55" fmla="*/ 472277 w 3619883"/>
              <a:gd name="connsiteY55" fmla="*/ 4128157 h 4297250"/>
              <a:gd name="connsiteX56" fmla="*/ 522650 w 3619883"/>
              <a:gd name="connsiteY56" fmla="*/ 4128157 h 4297250"/>
              <a:gd name="connsiteX57" fmla="*/ 573998 w 3619883"/>
              <a:gd name="connsiteY57" fmla="*/ 4275461 h 4297250"/>
              <a:gd name="connsiteX58" fmla="*/ 336164 w 3619883"/>
              <a:gd name="connsiteY58" fmla="*/ 4275461 h 4297250"/>
              <a:gd name="connsiteX59" fmla="*/ 294572 w 3619883"/>
              <a:gd name="connsiteY59" fmla="*/ 4128157 h 4297250"/>
              <a:gd name="connsiteX60" fmla="*/ 339106 w 3619883"/>
              <a:gd name="connsiteY60" fmla="*/ 4128157 h 4297250"/>
              <a:gd name="connsiteX61" fmla="*/ 339106 w 3619883"/>
              <a:gd name="connsiteY61" fmla="*/ 3951392 h 4297250"/>
              <a:gd name="connsiteX62" fmla="*/ 161321 w 3619883"/>
              <a:gd name="connsiteY62" fmla="*/ 3951392 h 4297250"/>
              <a:gd name="connsiteX63" fmla="*/ 161321 w 3619883"/>
              <a:gd name="connsiteY63" fmla="*/ 4128157 h 4297250"/>
              <a:gd name="connsiteX64" fmla="*/ 230914 w 3619883"/>
              <a:gd name="connsiteY64" fmla="*/ 4128157 h 4297250"/>
              <a:gd name="connsiteX65" fmla="*/ 189322 w 3619883"/>
              <a:gd name="connsiteY65" fmla="*/ 4275461 h 4297250"/>
              <a:gd name="connsiteX66" fmla="*/ 0 w 3619883"/>
              <a:gd name="connsiteY66" fmla="*/ 4275461 h 4297250"/>
              <a:gd name="connsiteX67" fmla="*/ 0 w 3619883"/>
              <a:gd name="connsiteY67" fmla="*/ 42229 h 4297250"/>
              <a:gd name="connsiteX68" fmla="*/ 42464 w 3619883"/>
              <a:gd name="connsiteY68" fmla="*/ 40518 h 4297250"/>
              <a:gd name="connsiteX69" fmla="*/ 137733 w 3619883"/>
              <a:gd name="connsiteY69" fmla="*/ 35355 h 4297250"/>
              <a:gd name="connsiteX70" fmla="*/ 270565 w 3619883"/>
              <a:gd name="connsiteY70" fmla="*/ 29759 h 4297250"/>
              <a:gd name="connsiteX71" fmla="*/ 479734 w 3619883"/>
              <a:gd name="connsiteY71" fmla="*/ 45455 h 4297250"/>
              <a:gd name="connsiteX72" fmla="*/ 524103 w 3619883"/>
              <a:gd name="connsiteY72" fmla="*/ 41625 h 4297250"/>
              <a:gd name="connsiteX73" fmla="*/ 624416 w 3619883"/>
              <a:gd name="connsiteY73" fmla="*/ 22696 h 4297250"/>
              <a:gd name="connsiteX74" fmla="*/ 657762 w 3619883"/>
              <a:gd name="connsiteY74" fmla="*/ 18351 h 4297250"/>
              <a:gd name="connsiteX75" fmla="*/ 690557 w 3619883"/>
              <a:gd name="connsiteY75" fmla="*/ 25792 h 4297250"/>
              <a:gd name="connsiteX76" fmla="*/ 745123 w 3619883"/>
              <a:gd name="connsiteY76" fmla="*/ 40157 h 4297250"/>
              <a:gd name="connsiteX77" fmla="*/ 789493 w 3619883"/>
              <a:gd name="connsiteY77" fmla="*/ 36327 h 4297250"/>
              <a:gd name="connsiteX78" fmla="*/ 854255 w 3619883"/>
              <a:gd name="connsiteY78" fmla="*/ 68887 h 4297250"/>
              <a:gd name="connsiteX79" fmla="*/ 897520 w 3619883"/>
              <a:gd name="connsiteY79" fmla="*/ 88629 h 4297250"/>
              <a:gd name="connsiteX80" fmla="*/ 940510 w 3619883"/>
              <a:gd name="connsiteY80" fmla="*/ 114265 h 4297250"/>
              <a:gd name="connsiteX81" fmla="*/ 1082712 w 3619883"/>
              <a:gd name="connsiteY81" fmla="*/ 144543 h 4297250"/>
              <a:gd name="connsiteX82" fmla="*/ 1205348 w 3619883"/>
              <a:gd name="connsiteY82" fmla="*/ 120753 h 4297250"/>
              <a:gd name="connsiteX83" fmla="*/ 1271764 w 3619883"/>
              <a:gd name="connsiteY83" fmla="*/ 117956 h 4297250"/>
              <a:gd name="connsiteX84" fmla="*/ 1315583 w 3619883"/>
              <a:gd name="connsiteY84" fmla="*/ 125912 h 4297250"/>
              <a:gd name="connsiteX85" fmla="*/ 1359125 w 3619883"/>
              <a:gd name="connsiteY85" fmla="*/ 139761 h 4297250"/>
              <a:gd name="connsiteX86" fmla="*/ 1391919 w 3619883"/>
              <a:gd name="connsiteY86" fmla="*/ 147202 h 4297250"/>
              <a:gd name="connsiteX87" fmla="*/ 1436563 w 3619883"/>
              <a:gd name="connsiteY87" fmla="*/ 137480 h 4297250"/>
              <a:gd name="connsiteX88" fmla="*/ 1471566 w 3619883"/>
              <a:gd name="connsiteY88" fmla="*/ 97777 h 4297250"/>
              <a:gd name="connsiteX89" fmla="*/ 1505739 w 3619883"/>
              <a:gd name="connsiteY89" fmla="*/ 75753 h 4297250"/>
              <a:gd name="connsiteX90" fmla="*/ 1590891 w 3619883"/>
              <a:gd name="connsiteY90" fmla="*/ 144702 h 4297250"/>
              <a:gd name="connsiteX91" fmla="*/ 1625616 w 3619883"/>
              <a:gd name="connsiteY91" fmla="*/ 110893 h 4297250"/>
              <a:gd name="connsiteX92" fmla="*/ 1658964 w 3619883"/>
              <a:gd name="connsiteY92" fmla="*/ 106547 h 4297250"/>
              <a:gd name="connsiteX93" fmla="*/ 1746598 w 3619883"/>
              <a:gd name="connsiteY93" fmla="*/ 122460 h 4297250"/>
              <a:gd name="connsiteX94" fmla="*/ 1811913 w 3619883"/>
              <a:gd name="connsiteY94" fmla="*/ 143234 h 4297250"/>
              <a:gd name="connsiteX95" fmla="*/ 1856557 w 3619883"/>
              <a:gd name="connsiteY95" fmla="*/ 133511 h 4297250"/>
              <a:gd name="connsiteX96" fmla="*/ 2066003 w 3619883"/>
              <a:gd name="connsiteY96" fmla="*/ 143313 h 4297250"/>
              <a:gd name="connsiteX97" fmla="*/ 2177615 w 3619883"/>
              <a:gd name="connsiteY97" fmla="*/ 119007 h 4297250"/>
              <a:gd name="connsiteX98" fmla="*/ 2255883 w 3619883"/>
              <a:gd name="connsiteY98" fmla="*/ 99047 h 4297250"/>
              <a:gd name="connsiteX99" fmla="*/ 2344622 w 3619883"/>
              <a:gd name="connsiteY99" fmla="*/ 91388 h 4297250"/>
              <a:gd name="connsiteX100" fmla="*/ 2455682 w 3619883"/>
              <a:gd name="connsiteY100" fmla="*/ 78869 h 4297250"/>
              <a:gd name="connsiteX101" fmla="*/ 2632609 w 3619883"/>
              <a:gd name="connsiteY101" fmla="*/ 75338 h 4297250"/>
              <a:gd name="connsiteX102" fmla="*/ 2742291 w 3619883"/>
              <a:gd name="connsiteY102" fmla="*/ 92282 h 4297250"/>
              <a:gd name="connsiteX103" fmla="*/ 2851974 w 3619883"/>
              <a:gd name="connsiteY103" fmla="*/ 109227 h 4297250"/>
              <a:gd name="connsiteX104" fmla="*/ 2907643 w 3619883"/>
              <a:gd name="connsiteY104" fmla="*/ 100020 h 4297250"/>
              <a:gd name="connsiteX105" fmla="*/ 2944022 w 3619883"/>
              <a:gd name="connsiteY105" fmla="*/ 30853 h 4297250"/>
              <a:gd name="connsiteX106" fmla="*/ 3022289 w 3619883"/>
              <a:gd name="connsiteY106" fmla="*/ 10893 h 4297250"/>
              <a:gd name="connsiteX107" fmla="*/ 3054807 w 3619883"/>
              <a:gd name="connsiteY107" fmla="*/ 24226 h 4297250"/>
              <a:gd name="connsiteX108" fmla="*/ 3141892 w 3619883"/>
              <a:gd name="connsiteY108" fmla="*/ 51925 h 4297250"/>
              <a:gd name="connsiteX109" fmla="*/ 3185711 w 3619883"/>
              <a:gd name="connsiteY109" fmla="*/ 59881 h 4297250"/>
              <a:gd name="connsiteX110" fmla="*/ 3219056 w 3619883"/>
              <a:gd name="connsiteY110" fmla="*/ 55536 h 4297250"/>
              <a:gd name="connsiteX111" fmla="*/ 3263425 w 3619883"/>
              <a:gd name="connsiteY111" fmla="*/ 51706 h 4297250"/>
              <a:gd name="connsiteX112" fmla="*/ 3296219 w 3619883"/>
              <a:gd name="connsiteY112" fmla="*/ 59147 h 4297250"/>
              <a:gd name="connsiteX113" fmla="*/ 3319094 w 3619883"/>
              <a:gd name="connsiteY113" fmla="*/ 42500 h 4297250"/>
              <a:gd name="connsiteX114" fmla="*/ 3420511 w 3619883"/>
              <a:gd name="connsiteY114" fmla="*/ 0 h 4297250"/>
              <a:gd name="connsiteX115" fmla="*/ 3453305 w 3619883"/>
              <a:gd name="connsiteY115" fmla="*/ 7440 h 4297250"/>
              <a:gd name="connsiteX116" fmla="*/ 3496571 w 3619883"/>
              <a:gd name="connsiteY116" fmla="*/ 27182 h 4297250"/>
              <a:gd name="connsiteX117" fmla="*/ 3602117 w 3619883"/>
              <a:gd name="connsiteY117" fmla="*/ 132521 h 4297250"/>
              <a:gd name="connsiteX118" fmla="*/ 3619883 w 3619883"/>
              <a:gd name="connsiteY118" fmla="*/ 140049 h 4297250"/>
              <a:gd name="connsiteX119" fmla="*/ 3619883 w 3619883"/>
              <a:gd name="connsiteY11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079759 w 3619883"/>
              <a:gd name="connsiteY12" fmla="*/ 4128157 h 4297250"/>
              <a:gd name="connsiteX13" fmla="*/ 2079759 w 3619883"/>
              <a:gd name="connsiteY13" fmla="*/ 4275461 h 4297250"/>
              <a:gd name="connsiteX14" fmla="*/ 1824703 w 3619883"/>
              <a:gd name="connsiteY14" fmla="*/ 4275461 h 4297250"/>
              <a:gd name="connsiteX15" fmla="*/ 1834468 w 3619883"/>
              <a:gd name="connsiteY15" fmla="*/ 4128157 h 4297250"/>
              <a:gd name="connsiteX16" fmla="*/ 1893894 w 3619883"/>
              <a:gd name="connsiteY16" fmla="*/ 4128157 h 4297250"/>
              <a:gd name="connsiteX17" fmla="*/ 1893894 w 3619883"/>
              <a:gd name="connsiteY17" fmla="*/ 3951392 h 4297250"/>
              <a:gd name="connsiteX18" fmla="*/ 1716110 w 3619883"/>
              <a:gd name="connsiteY18" fmla="*/ 3951392 h 4297250"/>
              <a:gd name="connsiteX19" fmla="*/ 1716110 w 3619883"/>
              <a:gd name="connsiteY19" fmla="*/ 4006431 h 4297250"/>
              <a:gd name="connsiteX20" fmla="*/ 1703447 w 3619883"/>
              <a:gd name="connsiteY20" fmla="*/ 4007960 h 4297250"/>
              <a:gd name="connsiteX21" fmla="*/ 1716110 w 3619883"/>
              <a:gd name="connsiteY21" fmla="*/ 4044284 h 4297250"/>
              <a:gd name="connsiteX22" fmla="*/ 1716110 w 3619883"/>
              <a:gd name="connsiteY22" fmla="*/ 4128157 h 4297250"/>
              <a:gd name="connsiteX23" fmla="*/ 1745346 w 3619883"/>
              <a:gd name="connsiteY23" fmla="*/ 4128157 h 4297250"/>
              <a:gd name="connsiteX24" fmla="*/ 1796694 w 3619883"/>
              <a:gd name="connsiteY24" fmla="*/ 4275461 h 4297250"/>
              <a:gd name="connsiteX25" fmla="*/ 1558844 w 3619883"/>
              <a:gd name="connsiteY25" fmla="*/ 4275461 h 4297250"/>
              <a:gd name="connsiteX26" fmla="*/ 1517252 w 3619883"/>
              <a:gd name="connsiteY26" fmla="*/ 4128157 h 4297250"/>
              <a:gd name="connsiteX27" fmla="*/ 1582936 w 3619883"/>
              <a:gd name="connsiteY27" fmla="*/ 4128157 h 4297250"/>
              <a:gd name="connsiteX28" fmla="*/ 1582936 w 3619883"/>
              <a:gd name="connsiteY28" fmla="*/ 3951392 h 4297250"/>
              <a:gd name="connsiteX29" fmla="*/ 1405151 w 3619883"/>
              <a:gd name="connsiteY29" fmla="*/ 3951392 h 4297250"/>
              <a:gd name="connsiteX30" fmla="*/ 1405151 w 3619883"/>
              <a:gd name="connsiteY30" fmla="*/ 4128157 h 4297250"/>
              <a:gd name="connsiteX31" fmla="*/ 1468988 w 3619883"/>
              <a:gd name="connsiteY31" fmla="*/ 4128157 h 4297250"/>
              <a:gd name="connsiteX32" fmla="*/ 1427396 w 3619883"/>
              <a:gd name="connsiteY32" fmla="*/ 4275461 h 4297250"/>
              <a:gd name="connsiteX33" fmla="*/ 1210751 w 3619883"/>
              <a:gd name="connsiteY33" fmla="*/ 4275461 h 4297250"/>
              <a:gd name="connsiteX34" fmla="*/ 1210751 w 3619883"/>
              <a:gd name="connsiteY34" fmla="*/ 4128157 h 4297250"/>
              <a:gd name="connsiteX35" fmla="*/ 1271978 w 3619883"/>
              <a:gd name="connsiteY35" fmla="*/ 4128157 h 4297250"/>
              <a:gd name="connsiteX36" fmla="*/ 1271978 w 3619883"/>
              <a:gd name="connsiteY36" fmla="*/ 3951392 h 4297250"/>
              <a:gd name="connsiteX37" fmla="*/ 1094193 w 3619883"/>
              <a:gd name="connsiteY37" fmla="*/ 3951392 h 4297250"/>
              <a:gd name="connsiteX38" fmla="*/ 1094193 w 3619883"/>
              <a:gd name="connsiteY38" fmla="*/ 4128157 h 4297250"/>
              <a:gd name="connsiteX39" fmla="*/ 1140354 w 3619883"/>
              <a:gd name="connsiteY39" fmla="*/ 4128157 h 4297250"/>
              <a:gd name="connsiteX40" fmla="*/ 1140354 w 3619883"/>
              <a:gd name="connsiteY40" fmla="*/ 4275461 h 4297250"/>
              <a:gd name="connsiteX41" fmla="*/ 953807 w 3619883"/>
              <a:gd name="connsiteY41" fmla="*/ 4275461 h 4297250"/>
              <a:gd name="connsiteX42" fmla="*/ 912215 w 3619883"/>
              <a:gd name="connsiteY42" fmla="*/ 4128157 h 4297250"/>
              <a:gd name="connsiteX43" fmla="*/ 961020 w 3619883"/>
              <a:gd name="connsiteY43" fmla="*/ 4128157 h 4297250"/>
              <a:gd name="connsiteX44" fmla="*/ 961020 w 3619883"/>
              <a:gd name="connsiteY44" fmla="*/ 3951392 h 4297250"/>
              <a:gd name="connsiteX45" fmla="*/ 783235 w 3619883"/>
              <a:gd name="connsiteY45" fmla="*/ 3951392 h 4297250"/>
              <a:gd name="connsiteX46" fmla="*/ 783235 w 3619883"/>
              <a:gd name="connsiteY46" fmla="*/ 4128157 h 4297250"/>
              <a:gd name="connsiteX47" fmla="*/ 871024 w 3619883"/>
              <a:gd name="connsiteY47" fmla="*/ 4128157 h 4297250"/>
              <a:gd name="connsiteX48" fmla="*/ 829432 w 3619883"/>
              <a:gd name="connsiteY48" fmla="*/ 4275461 h 4297250"/>
              <a:gd name="connsiteX49" fmla="*/ 611484 w 3619883"/>
              <a:gd name="connsiteY49" fmla="*/ 4275461 h 4297250"/>
              <a:gd name="connsiteX50" fmla="*/ 621247 w 3619883"/>
              <a:gd name="connsiteY50" fmla="*/ 4128157 h 4297250"/>
              <a:gd name="connsiteX51" fmla="*/ 650062 w 3619883"/>
              <a:gd name="connsiteY51" fmla="*/ 4128157 h 4297250"/>
              <a:gd name="connsiteX52" fmla="*/ 650062 w 3619883"/>
              <a:gd name="connsiteY52" fmla="*/ 3951392 h 4297250"/>
              <a:gd name="connsiteX53" fmla="*/ 472277 w 3619883"/>
              <a:gd name="connsiteY53" fmla="*/ 3951392 h 4297250"/>
              <a:gd name="connsiteX54" fmla="*/ 472277 w 3619883"/>
              <a:gd name="connsiteY54" fmla="*/ 4128157 h 4297250"/>
              <a:gd name="connsiteX55" fmla="*/ 522650 w 3619883"/>
              <a:gd name="connsiteY55" fmla="*/ 4128157 h 4297250"/>
              <a:gd name="connsiteX56" fmla="*/ 573998 w 3619883"/>
              <a:gd name="connsiteY56" fmla="*/ 4275461 h 4297250"/>
              <a:gd name="connsiteX57" fmla="*/ 336164 w 3619883"/>
              <a:gd name="connsiteY57" fmla="*/ 4275461 h 4297250"/>
              <a:gd name="connsiteX58" fmla="*/ 294572 w 3619883"/>
              <a:gd name="connsiteY58" fmla="*/ 4128157 h 4297250"/>
              <a:gd name="connsiteX59" fmla="*/ 339106 w 3619883"/>
              <a:gd name="connsiteY59" fmla="*/ 4128157 h 4297250"/>
              <a:gd name="connsiteX60" fmla="*/ 339106 w 3619883"/>
              <a:gd name="connsiteY60" fmla="*/ 3951392 h 4297250"/>
              <a:gd name="connsiteX61" fmla="*/ 161321 w 3619883"/>
              <a:gd name="connsiteY61" fmla="*/ 3951392 h 4297250"/>
              <a:gd name="connsiteX62" fmla="*/ 161321 w 3619883"/>
              <a:gd name="connsiteY62" fmla="*/ 4128157 h 4297250"/>
              <a:gd name="connsiteX63" fmla="*/ 230914 w 3619883"/>
              <a:gd name="connsiteY63" fmla="*/ 4128157 h 4297250"/>
              <a:gd name="connsiteX64" fmla="*/ 189322 w 3619883"/>
              <a:gd name="connsiteY64" fmla="*/ 4275461 h 4297250"/>
              <a:gd name="connsiteX65" fmla="*/ 0 w 3619883"/>
              <a:gd name="connsiteY65" fmla="*/ 4275461 h 4297250"/>
              <a:gd name="connsiteX66" fmla="*/ 0 w 3619883"/>
              <a:gd name="connsiteY66" fmla="*/ 42229 h 4297250"/>
              <a:gd name="connsiteX67" fmla="*/ 42464 w 3619883"/>
              <a:gd name="connsiteY67" fmla="*/ 40518 h 4297250"/>
              <a:gd name="connsiteX68" fmla="*/ 137733 w 3619883"/>
              <a:gd name="connsiteY68" fmla="*/ 35355 h 4297250"/>
              <a:gd name="connsiteX69" fmla="*/ 270565 w 3619883"/>
              <a:gd name="connsiteY69" fmla="*/ 29759 h 4297250"/>
              <a:gd name="connsiteX70" fmla="*/ 479734 w 3619883"/>
              <a:gd name="connsiteY70" fmla="*/ 45455 h 4297250"/>
              <a:gd name="connsiteX71" fmla="*/ 524103 w 3619883"/>
              <a:gd name="connsiteY71" fmla="*/ 41625 h 4297250"/>
              <a:gd name="connsiteX72" fmla="*/ 624416 w 3619883"/>
              <a:gd name="connsiteY72" fmla="*/ 22696 h 4297250"/>
              <a:gd name="connsiteX73" fmla="*/ 657762 w 3619883"/>
              <a:gd name="connsiteY73" fmla="*/ 18351 h 4297250"/>
              <a:gd name="connsiteX74" fmla="*/ 690557 w 3619883"/>
              <a:gd name="connsiteY74" fmla="*/ 25792 h 4297250"/>
              <a:gd name="connsiteX75" fmla="*/ 745123 w 3619883"/>
              <a:gd name="connsiteY75" fmla="*/ 40157 h 4297250"/>
              <a:gd name="connsiteX76" fmla="*/ 789493 w 3619883"/>
              <a:gd name="connsiteY76" fmla="*/ 36327 h 4297250"/>
              <a:gd name="connsiteX77" fmla="*/ 854255 w 3619883"/>
              <a:gd name="connsiteY77" fmla="*/ 68887 h 4297250"/>
              <a:gd name="connsiteX78" fmla="*/ 897520 w 3619883"/>
              <a:gd name="connsiteY78" fmla="*/ 88629 h 4297250"/>
              <a:gd name="connsiteX79" fmla="*/ 940510 w 3619883"/>
              <a:gd name="connsiteY79" fmla="*/ 114265 h 4297250"/>
              <a:gd name="connsiteX80" fmla="*/ 1082712 w 3619883"/>
              <a:gd name="connsiteY80" fmla="*/ 144543 h 4297250"/>
              <a:gd name="connsiteX81" fmla="*/ 1205348 w 3619883"/>
              <a:gd name="connsiteY81" fmla="*/ 120753 h 4297250"/>
              <a:gd name="connsiteX82" fmla="*/ 1271764 w 3619883"/>
              <a:gd name="connsiteY82" fmla="*/ 117956 h 4297250"/>
              <a:gd name="connsiteX83" fmla="*/ 1315583 w 3619883"/>
              <a:gd name="connsiteY83" fmla="*/ 125912 h 4297250"/>
              <a:gd name="connsiteX84" fmla="*/ 1359125 w 3619883"/>
              <a:gd name="connsiteY84" fmla="*/ 139761 h 4297250"/>
              <a:gd name="connsiteX85" fmla="*/ 1391919 w 3619883"/>
              <a:gd name="connsiteY85" fmla="*/ 147202 h 4297250"/>
              <a:gd name="connsiteX86" fmla="*/ 1436563 w 3619883"/>
              <a:gd name="connsiteY86" fmla="*/ 137480 h 4297250"/>
              <a:gd name="connsiteX87" fmla="*/ 1471566 w 3619883"/>
              <a:gd name="connsiteY87" fmla="*/ 97777 h 4297250"/>
              <a:gd name="connsiteX88" fmla="*/ 1505739 w 3619883"/>
              <a:gd name="connsiteY88" fmla="*/ 75753 h 4297250"/>
              <a:gd name="connsiteX89" fmla="*/ 1590891 w 3619883"/>
              <a:gd name="connsiteY89" fmla="*/ 144702 h 4297250"/>
              <a:gd name="connsiteX90" fmla="*/ 1625616 w 3619883"/>
              <a:gd name="connsiteY90" fmla="*/ 110893 h 4297250"/>
              <a:gd name="connsiteX91" fmla="*/ 1658964 w 3619883"/>
              <a:gd name="connsiteY91" fmla="*/ 106547 h 4297250"/>
              <a:gd name="connsiteX92" fmla="*/ 1746598 w 3619883"/>
              <a:gd name="connsiteY92" fmla="*/ 122460 h 4297250"/>
              <a:gd name="connsiteX93" fmla="*/ 1811913 w 3619883"/>
              <a:gd name="connsiteY93" fmla="*/ 143234 h 4297250"/>
              <a:gd name="connsiteX94" fmla="*/ 1856557 w 3619883"/>
              <a:gd name="connsiteY94" fmla="*/ 133511 h 4297250"/>
              <a:gd name="connsiteX95" fmla="*/ 2066003 w 3619883"/>
              <a:gd name="connsiteY95" fmla="*/ 143313 h 4297250"/>
              <a:gd name="connsiteX96" fmla="*/ 2177615 w 3619883"/>
              <a:gd name="connsiteY96" fmla="*/ 119007 h 4297250"/>
              <a:gd name="connsiteX97" fmla="*/ 2255883 w 3619883"/>
              <a:gd name="connsiteY97" fmla="*/ 99047 h 4297250"/>
              <a:gd name="connsiteX98" fmla="*/ 2344622 w 3619883"/>
              <a:gd name="connsiteY98" fmla="*/ 91388 h 4297250"/>
              <a:gd name="connsiteX99" fmla="*/ 2455682 w 3619883"/>
              <a:gd name="connsiteY99" fmla="*/ 78869 h 4297250"/>
              <a:gd name="connsiteX100" fmla="*/ 2632609 w 3619883"/>
              <a:gd name="connsiteY100" fmla="*/ 75338 h 4297250"/>
              <a:gd name="connsiteX101" fmla="*/ 2742291 w 3619883"/>
              <a:gd name="connsiteY101" fmla="*/ 92282 h 4297250"/>
              <a:gd name="connsiteX102" fmla="*/ 2851974 w 3619883"/>
              <a:gd name="connsiteY102" fmla="*/ 109227 h 4297250"/>
              <a:gd name="connsiteX103" fmla="*/ 2907643 w 3619883"/>
              <a:gd name="connsiteY103" fmla="*/ 100020 h 4297250"/>
              <a:gd name="connsiteX104" fmla="*/ 2944022 w 3619883"/>
              <a:gd name="connsiteY104" fmla="*/ 30853 h 4297250"/>
              <a:gd name="connsiteX105" fmla="*/ 3022289 w 3619883"/>
              <a:gd name="connsiteY105" fmla="*/ 10893 h 4297250"/>
              <a:gd name="connsiteX106" fmla="*/ 3054807 w 3619883"/>
              <a:gd name="connsiteY106" fmla="*/ 24226 h 4297250"/>
              <a:gd name="connsiteX107" fmla="*/ 3141892 w 3619883"/>
              <a:gd name="connsiteY107" fmla="*/ 51925 h 4297250"/>
              <a:gd name="connsiteX108" fmla="*/ 3185711 w 3619883"/>
              <a:gd name="connsiteY108" fmla="*/ 59881 h 4297250"/>
              <a:gd name="connsiteX109" fmla="*/ 3219056 w 3619883"/>
              <a:gd name="connsiteY109" fmla="*/ 55536 h 4297250"/>
              <a:gd name="connsiteX110" fmla="*/ 3263425 w 3619883"/>
              <a:gd name="connsiteY110" fmla="*/ 51706 h 4297250"/>
              <a:gd name="connsiteX111" fmla="*/ 3296219 w 3619883"/>
              <a:gd name="connsiteY111" fmla="*/ 59147 h 4297250"/>
              <a:gd name="connsiteX112" fmla="*/ 3319094 w 3619883"/>
              <a:gd name="connsiteY112" fmla="*/ 42500 h 4297250"/>
              <a:gd name="connsiteX113" fmla="*/ 3420511 w 3619883"/>
              <a:gd name="connsiteY113" fmla="*/ 0 h 4297250"/>
              <a:gd name="connsiteX114" fmla="*/ 3453305 w 3619883"/>
              <a:gd name="connsiteY114" fmla="*/ 7440 h 4297250"/>
              <a:gd name="connsiteX115" fmla="*/ 3496571 w 3619883"/>
              <a:gd name="connsiteY115" fmla="*/ 27182 h 4297250"/>
              <a:gd name="connsiteX116" fmla="*/ 3602117 w 3619883"/>
              <a:gd name="connsiteY116" fmla="*/ 132521 h 4297250"/>
              <a:gd name="connsiteX117" fmla="*/ 3619883 w 3619883"/>
              <a:gd name="connsiteY117" fmla="*/ 140049 h 4297250"/>
              <a:gd name="connsiteX118" fmla="*/ 3619883 w 3619883"/>
              <a:gd name="connsiteY11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079759 w 3619883"/>
              <a:gd name="connsiteY12" fmla="*/ 4275461 h 4297250"/>
              <a:gd name="connsiteX13" fmla="*/ 1824703 w 3619883"/>
              <a:gd name="connsiteY13" fmla="*/ 4275461 h 4297250"/>
              <a:gd name="connsiteX14" fmla="*/ 1834468 w 3619883"/>
              <a:gd name="connsiteY14" fmla="*/ 4128157 h 4297250"/>
              <a:gd name="connsiteX15" fmla="*/ 1893894 w 3619883"/>
              <a:gd name="connsiteY15" fmla="*/ 4128157 h 4297250"/>
              <a:gd name="connsiteX16" fmla="*/ 1893894 w 3619883"/>
              <a:gd name="connsiteY16" fmla="*/ 3951392 h 4297250"/>
              <a:gd name="connsiteX17" fmla="*/ 1716110 w 3619883"/>
              <a:gd name="connsiteY17" fmla="*/ 3951392 h 4297250"/>
              <a:gd name="connsiteX18" fmla="*/ 1716110 w 3619883"/>
              <a:gd name="connsiteY18" fmla="*/ 4006431 h 4297250"/>
              <a:gd name="connsiteX19" fmla="*/ 1703447 w 3619883"/>
              <a:gd name="connsiteY19" fmla="*/ 4007960 h 4297250"/>
              <a:gd name="connsiteX20" fmla="*/ 1716110 w 3619883"/>
              <a:gd name="connsiteY20" fmla="*/ 4044284 h 4297250"/>
              <a:gd name="connsiteX21" fmla="*/ 1716110 w 3619883"/>
              <a:gd name="connsiteY21" fmla="*/ 4128157 h 4297250"/>
              <a:gd name="connsiteX22" fmla="*/ 1745346 w 3619883"/>
              <a:gd name="connsiteY22" fmla="*/ 4128157 h 4297250"/>
              <a:gd name="connsiteX23" fmla="*/ 1796694 w 3619883"/>
              <a:gd name="connsiteY23" fmla="*/ 4275461 h 4297250"/>
              <a:gd name="connsiteX24" fmla="*/ 1558844 w 3619883"/>
              <a:gd name="connsiteY24" fmla="*/ 4275461 h 4297250"/>
              <a:gd name="connsiteX25" fmla="*/ 1517252 w 3619883"/>
              <a:gd name="connsiteY25" fmla="*/ 4128157 h 4297250"/>
              <a:gd name="connsiteX26" fmla="*/ 1582936 w 3619883"/>
              <a:gd name="connsiteY26" fmla="*/ 4128157 h 4297250"/>
              <a:gd name="connsiteX27" fmla="*/ 1582936 w 3619883"/>
              <a:gd name="connsiteY27" fmla="*/ 3951392 h 4297250"/>
              <a:gd name="connsiteX28" fmla="*/ 1405151 w 3619883"/>
              <a:gd name="connsiteY28" fmla="*/ 3951392 h 4297250"/>
              <a:gd name="connsiteX29" fmla="*/ 1405151 w 3619883"/>
              <a:gd name="connsiteY29" fmla="*/ 4128157 h 4297250"/>
              <a:gd name="connsiteX30" fmla="*/ 1468988 w 3619883"/>
              <a:gd name="connsiteY30" fmla="*/ 4128157 h 4297250"/>
              <a:gd name="connsiteX31" fmla="*/ 1427396 w 3619883"/>
              <a:gd name="connsiteY31" fmla="*/ 4275461 h 4297250"/>
              <a:gd name="connsiteX32" fmla="*/ 1210751 w 3619883"/>
              <a:gd name="connsiteY32" fmla="*/ 4275461 h 4297250"/>
              <a:gd name="connsiteX33" fmla="*/ 1210751 w 3619883"/>
              <a:gd name="connsiteY33" fmla="*/ 4128157 h 4297250"/>
              <a:gd name="connsiteX34" fmla="*/ 1271978 w 3619883"/>
              <a:gd name="connsiteY34" fmla="*/ 4128157 h 4297250"/>
              <a:gd name="connsiteX35" fmla="*/ 1271978 w 3619883"/>
              <a:gd name="connsiteY35" fmla="*/ 3951392 h 4297250"/>
              <a:gd name="connsiteX36" fmla="*/ 1094193 w 3619883"/>
              <a:gd name="connsiteY36" fmla="*/ 3951392 h 4297250"/>
              <a:gd name="connsiteX37" fmla="*/ 1094193 w 3619883"/>
              <a:gd name="connsiteY37" fmla="*/ 4128157 h 4297250"/>
              <a:gd name="connsiteX38" fmla="*/ 1140354 w 3619883"/>
              <a:gd name="connsiteY38" fmla="*/ 4128157 h 4297250"/>
              <a:gd name="connsiteX39" fmla="*/ 1140354 w 3619883"/>
              <a:gd name="connsiteY39" fmla="*/ 4275461 h 4297250"/>
              <a:gd name="connsiteX40" fmla="*/ 953807 w 3619883"/>
              <a:gd name="connsiteY40" fmla="*/ 4275461 h 4297250"/>
              <a:gd name="connsiteX41" fmla="*/ 912215 w 3619883"/>
              <a:gd name="connsiteY41" fmla="*/ 4128157 h 4297250"/>
              <a:gd name="connsiteX42" fmla="*/ 961020 w 3619883"/>
              <a:gd name="connsiteY42" fmla="*/ 4128157 h 4297250"/>
              <a:gd name="connsiteX43" fmla="*/ 961020 w 3619883"/>
              <a:gd name="connsiteY43" fmla="*/ 3951392 h 4297250"/>
              <a:gd name="connsiteX44" fmla="*/ 783235 w 3619883"/>
              <a:gd name="connsiteY44" fmla="*/ 3951392 h 4297250"/>
              <a:gd name="connsiteX45" fmla="*/ 783235 w 3619883"/>
              <a:gd name="connsiteY45" fmla="*/ 4128157 h 4297250"/>
              <a:gd name="connsiteX46" fmla="*/ 871024 w 3619883"/>
              <a:gd name="connsiteY46" fmla="*/ 4128157 h 4297250"/>
              <a:gd name="connsiteX47" fmla="*/ 829432 w 3619883"/>
              <a:gd name="connsiteY47" fmla="*/ 4275461 h 4297250"/>
              <a:gd name="connsiteX48" fmla="*/ 611484 w 3619883"/>
              <a:gd name="connsiteY48" fmla="*/ 4275461 h 4297250"/>
              <a:gd name="connsiteX49" fmla="*/ 621247 w 3619883"/>
              <a:gd name="connsiteY49" fmla="*/ 4128157 h 4297250"/>
              <a:gd name="connsiteX50" fmla="*/ 650062 w 3619883"/>
              <a:gd name="connsiteY50" fmla="*/ 4128157 h 4297250"/>
              <a:gd name="connsiteX51" fmla="*/ 650062 w 3619883"/>
              <a:gd name="connsiteY51" fmla="*/ 3951392 h 4297250"/>
              <a:gd name="connsiteX52" fmla="*/ 472277 w 3619883"/>
              <a:gd name="connsiteY52" fmla="*/ 3951392 h 4297250"/>
              <a:gd name="connsiteX53" fmla="*/ 472277 w 3619883"/>
              <a:gd name="connsiteY53" fmla="*/ 4128157 h 4297250"/>
              <a:gd name="connsiteX54" fmla="*/ 522650 w 3619883"/>
              <a:gd name="connsiteY54" fmla="*/ 4128157 h 4297250"/>
              <a:gd name="connsiteX55" fmla="*/ 573998 w 3619883"/>
              <a:gd name="connsiteY55" fmla="*/ 4275461 h 4297250"/>
              <a:gd name="connsiteX56" fmla="*/ 336164 w 3619883"/>
              <a:gd name="connsiteY56" fmla="*/ 4275461 h 4297250"/>
              <a:gd name="connsiteX57" fmla="*/ 294572 w 3619883"/>
              <a:gd name="connsiteY57" fmla="*/ 4128157 h 4297250"/>
              <a:gd name="connsiteX58" fmla="*/ 339106 w 3619883"/>
              <a:gd name="connsiteY58" fmla="*/ 4128157 h 4297250"/>
              <a:gd name="connsiteX59" fmla="*/ 339106 w 3619883"/>
              <a:gd name="connsiteY59" fmla="*/ 3951392 h 4297250"/>
              <a:gd name="connsiteX60" fmla="*/ 161321 w 3619883"/>
              <a:gd name="connsiteY60" fmla="*/ 3951392 h 4297250"/>
              <a:gd name="connsiteX61" fmla="*/ 161321 w 3619883"/>
              <a:gd name="connsiteY61" fmla="*/ 4128157 h 4297250"/>
              <a:gd name="connsiteX62" fmla="*/ 230914 w 3619883"/>
              <a:gd name="connsiteY62" fmla="*/ 4128157 h 4297250"/>
              <a:gd name="connsiteX63" fmla="*/ 189322 w 3619883"/>
              <a:gd name="connsiteY63" fmla="*/ 4275461 h 4297250"/>
              <a:gd name="connsiteX64" fmla="*/ 0 w 3619883"/>
              <a:gd name="connsiteY64" fmla="*/ 4275461 h 4297250"/>
              <a:gd name="connsiteX65" fmla="*/ 0 w 3619883"/>
              <a:gd name="connsiteY65" fmla="*/ 42229 h 4297250"/>
              <a:gd name="connsiteX66" fmla="*/ 42464 w 3619883"/>
              <a:gd name="connsiteY66" fmla="*/ 40518 h 4297250"/>
              <a:gd name="connsiteX67" fmla="*/ 137733 w 3619883"/>
              <a:gd name="connsiteY67" fmla="*/ 35355 h 4297250"/>
              <a:gd name="connsiteX68" fmla="*/ 270565 w 3619883"/>
              <a:gd name="connsiteY68" fmla="*/ 29759 h 4297250"/>
              <a:gd name="connsiteX69" fmla="*/ 479734 w 3619883"/>
              <a:gd name="connsiteY69" fmla="*/ 45455 h 4297250"/>
              <a:gd name="connsiteX70" fmla="*/ 524103 w 3619883"/>
              <a:gd name="connsiteY70" fmla="*/ 41625 h 4297250"/>
              <a:gd name="connsiteX71" fmla="*/ 624416 w 3619883"/>
              <a:gd name="connsiteY71" fmla="*/ 22696 h 4297250"/>
              <a:gd name="connsiteX72" fmla="*/ 657762 w 3619883"/>
              <a:gd name="connsiteY72" fmla="*/ 18351 h 4297250"/>
              <a:gd name="connsiteX73" fmla="*/ 690557 w 3619883"/>
              <a:gd name="connsiteY73" fmla="*/ 25792 h 4297250"/>
              <a:gd name="connsiteX74" fmla="*/ 745123 w 3619883"/>
              <a:gd name="connsiteY74" fmla="*/ 40157 h 4297250"/>
              <a:gd name="connsiteX75" fmla="*/ 789493 w 3619883"/>
              <a:gd name="connsiteY75" fmla="*/ 36327 h 4297250"/>
              <a:gd name="connsiteX76" fmla="*/ 854255 w 3619883"/>
              <a:gd name="connsiteY76" fmla="*/ 68887 h 4297250"/>
              <a:gd name="connsiteX77" fmla="*/ 897520 w 3619883"/>
              <a:gd name="connsiteY77" fmla="*/ 88629 h 4297250"/>
              <a:gd name="connsiteX78" fmla="*/ 940510 w 3619883"/>
              <a:gd name="connsiteY78" fmla="*/ 114265 h 4297250"/>
              <a:gd name="connsiteX79" fmla="*/ 1082712 w 3619883"/>
              <a:gd name="connsiteY79" fmla="*/ 144543 h 4297250"/>
              <a:gd name="connsiteX80" fmla="*/ 1205348 w 3619883"/>
              <a:gd name="connsiteY80" fmla="*/ 120753 h 4297250"/>
              <a:gd name="connsiteX81" fmla="*/ 1271764 w 3619883"/>
              <a:gd name="connsiteY81" fmla="*/ 117956 h 4297250"/>
              <a:gd name="connsiteX82" fmla="*/ 1315583 w 3619883"/>
              <a:gd name="connsiteY82" fmla="*/ 125912 h 4297250"/>
              <a:gd name="connsiteX83" fmla="*/ 1359125 w 3619883"/>
              <a:gd name="connsiteY83" fmla="*/ 139761 h 4297250"/>
              <a:gd name="connsiteX84" fmla="*/ 1391919 w 3619883"/>
              <a:gd name="connsiteY84" fmla="*/ 147202 h 4297250"/>
              <a:gd name="connsiteX85" fmla="*/ 1436563 w 3619883"/>
              <a:gd name="connsiteY85" fmla="*/ 137480 h 4297250"/>
              <a:gd name="connsiteX86" fmla="*/ 1471566 w 3619883"/>
              <a:gd name="connsiteY86" fmla="*/ 97777 h 4297250"/>
              <a:gd name="connsiteX87" fmla="*/ 1505739 w 3619883"/>
              <a:gd name="connsiteY87" fmla="*/ 75753 h 4297250"/>
              <a:gd name="connsiteX88" fmla="*/ 1590891 w 3619883"/>
              <a:gd name="connsiteY88" fmla="*/ 144702 h 4297250"/>
              <a:gd name="connsiteX89" fmla="*/ 1625616 w 3619883"/>
              <a:gd name="connsiteY89" fmla="*/ 110893 h 4297250"/>
              <a:gd name="connsiteX90" fmla="*/ 1658964 w 3619883"/>
              <a:gd name="connsiteY90" fmla="*/ 106547 h 4297250"/>
              <a:gd name="connsiteX91" fmla="*/ 1746598 w 3619883"/>
              <a:gd name="connsiteY91" fmla="*/ 122460 h 4297250"/>
              <a:gd name="connsiteX92" fmla="*/ 1811913 w 3619883"/>
              <a:gd name="connsiteY92" fmla="*/ 143234 h 4297250"/>
              <a:gd name="connsiteX93" fmla="*/ 1856557 w 3619883"/>
              <a:gd name="connsiteY93" fmla="*/ 133511 h 4297250"/>
              <a:gd name="connsiteX94" fmla="*/ 2066003 w 3619883"/>
              <a:gd name="connsiteY94" fmla="*/ 143313 h 4297250"/>
              <a:gd name="connsiteX95" fmla="*/ 2177615 w 3619883"/>
              <a:gd name="connsiteY95" fmla="*/ 119007 h 4297250"/>
              <a:gd name="connsiteX96" fmla="*/ 2255883 w 3619883"/>
              <a:gd name="connsiteY96" fmla="*/ 99047 h 4297250"/>
              <a:gd name="connsiteX97" fmla="*/ 2344622 w 3619883"/>
              <a:gd name="connsiteY97" fmla="*/ 91388 h 4297250"/>
              <a:gd name="connsiteX98" fmla="*/ 2455682 w 3619883"/>
              <a:gd name="connsiteY98" fmla="*/ 78869 h 4297250"/>
              <a:gd name="connsiteX99" fmla="*/ 2632609 w 3619883"/>
              <a:gd name="connsiteY99" fmla="*/ 75338 h 4297250"/>
              <a:gd name="connsiteX100" fmla="*/ 2742291 w 3619883"/>
              <a:gd name="connsiteY100" fmla="*/ 92282 h 4297250"/>
              <a:gd name="connsiteX101" fmla="*/ 2851974 w 3619883"/>
              <a:gd name="connsiteY101" fmla="*/ 109227 h 4297250"/>
              <a:gd name="connsiteX102" fmla="*/ 2907643 w 3619883"/>
              <a:gd name="connsiteY102" fmla="*/ 100020 h 4297250"/>
              <a:gd name="connsiteX103" fmla="*/ 2944022 w 3619883"/>
              <a:gd name="connsiteY103" fmla="*/ 30853 h 4297250"/>
              <a:gd name="connsiteX104" fmla="*/ 3022289 w 3619883"/>
              <a:gd name="connsiteY104" fmla="*/ 10893 h 4297250"/>
              <a:gd name="connsiteX105" fmla="*/ 3054807 w 3619883"/>
              <a:gd name="connsiteY105" fmla="*/ 24226 h 4297250"/>
              <a:gd name="connsiteX106" fmla="*/ 3141892 w 3619883"/>
              <a:gd name="connsiteY106" fmla="*/ 51925 h 4297250"/>
              <a:gd name="connsiteX107" fmla="*/ 3185711 w 3619883"/>
              <a:gd name="connsiteY107" fmla="*/ 59881 h 4297250"/>
              <a:gd name="connsiteX108" fmla="*/ 3219056 w 3619883"/>
              <a:gd name="connsiteY108" fmla="*/ 55536 h 4297250"/>
              <a:gd name="connsiteX109" fmla="*/ 3263425 w 3619883"/>
              <a:gd name="connsiteY109" fmla="*/ 51706 h 4297250"/>
              <a:gd name="connsiteX110" fmla="*/ 3296219 w 3619883"/>
              <a:gd name="connsiteY110" fmla="*/ 59147 h 4297250"/>
              <a:gd name="connsiteX111" fmla="*/ 3319094 w 3619883"/>
              <a:gd name="connsiteY111" fmla="*/ 42500 h 4297250"/>
              <a:gd name="connsiteX112" fmla="*/ 3420511 w 3619883"/>
              <a:gd name="connsiteY112" fmla="*/ 0 h 4297250"/>
              <a:gd name="connsiteX113" fmla="*/ 3453305 w 3619883"/>
              <a:gd name="connsiteY113" fmla="*/ 7440 h 4297250"/>
              <a:gd name="connsiteX114" fmla="*/ 3496571 w 3619883"/>
              <a:gd name="connsiteY114" fmla="*/ 27182 h 4297250"/>
              <a:gd name="connsiteX115" fmla="*/ 3602117 w 3619883"/>
              <a:gd name="connsiteY115" fmla="*/ 132521 h 4297250"/>
              <a:gd name="connsiteX116" fmla="*/ 3619883 w 3619883"/>
              <a:gd name="connsiteY116" fmla="*/ 140049 h 4297250"/>
              <a:gd name="connsiteX117" fmla="*/ 3619883 w 3619883"/>
              <a:gd name="connsiteY11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204852 w 3619883"/>
              <a:gd name="connsiteY10" fmla="*/ 4128157 h 4297250"/>
              <a:gd name="connsiteX11" fmla="*/ 2079759 w 3619883"/>
              <a:gd name="connsiteY11" fmla="*/ 4275461 h 4297250"/>
              <a:gd name="connsiteX12" fmla="*/ 1824703 w 3619883"/>
              <a:gd name="connsiteY12" fmla="*/ 4275461 h 4297250"/>
              <a:gd name="connsiteX13" fmla="*/ 1834468 w 3619883"/>
              <a:gd name="connsiteY13" fmla="*/ 4128157 h 4297250"/>
              <a:gd name="connsiteX14" fmla="*/ 1893894 w 3619883"/>
              <a:gd name="connsiteY14" fmla="*/ 4128157 h 4297250"/>
              <a:gd name="connsiteX15" fmla="*/ 1893894 w 3619883"/>
              <a:gd name="connsiteY15" fmla="*/ 3951392 h 4297250"/>
              <a:gd name="connsiteX16" fmla="*/ 1716110 w 3619883"/>
              <a:gd name="connsiteY16" fmla="*/ 3951392 h 4297250"/>
              <a:gd name="connsiteX17" fmla="*/ 1716110 w 3619883"/>
              <a:gd name="connsiteY17" fmla="*/ 4006431 h 4297250"/>
              <a:gd name="connsiteX18" fmla="*/ 1703447 w 3619883"/>
              <a:gd name="connsiteY18" fmla="*/ 4007960 h 4297250"/>
              <a:gd name="connsiteX19" fmla="*/ 1716110 w 3619883"/>
              <a:gd name="connsiteY19" fmla="*/ 4044284 h 4297250"/>
              <a:gd name="connsiteX20" fmla="*/ 1716110 w 3619883"/>
              <a:gd name="connsiteY20" fmla="*/ 4128157 h 4297250"/>
              <a:gd name="connsiteX21" fmla="*/ 1745346 w 3619883"/>
              <a:gd name="connsiteY21" fmla="*/ 4128157 h 4297250"/>
              <a:gd name="connsiteX22" fmla="*/ 1796694 w 3619883"/>
              <a:gd name="connsiteY22" fmla="*/ 4275461 h 4297250"/>
              <a:gd name="connsiteX23" fmla="*/ 1558844 w 3619883"/>
              <a:gd name="connsiteY23" fmla="*/ 4275461 h 4297250"/>
              <a:gd name="connsiteX24" fmla="*/ 1517252 w 3619883"/>
              <a:gd name="connsiteY24" fmla="*/ 4128157 h 4297250"/>
              <a:gd name="connsiteX25" fmla="*/ 1582936 w 3619883"/>
              <a:gd name="connsiteY25" fmla="*/ 4128157 h 4297250"/>
              <a:gd name="connsiteX26" fmla="*/ 1582936 w 3619883"/>
              <a:gd name="connsiteY26" fmla="*/ 3951392 h 4297250"/>
              <a:gd name="connsiteX27" fmla="*/ 1405151 w 3619883"/>
              <a:gd name="connsiteY27" fmla="*/ 3951392 h 4297250"/>
              <a:gd name="connsiteX28" fmla="*/ 1405151 w 3619883"/>
              <a:gd name="connsiteY28" fmla="*/ 4128157 h 4297250"/>
              <a:gd name="connsiteX29" fmla="*/ 1468988 w 3619883"/>
              <a:gd name="connsiteY29" fmla="*/ 4128157 h 4297250"/>
              <a:gd name="connsiteX30" fmla="*/ 1427396 w 3619883"/>
              <a:gd name="connsiteY30" fmla="*/ 4275461 h 4297250"/>
              <a:gd name="connsiteX31" fmla="*/ 1210751 w 3619883"/>
              <a:gd name="connsiteY31" fmla="*/ 4275461 h 4297250"/>
              <a:gd name="connsiteX32" fmla="*/ 1210751 w 3619883"/>
              <a:gd name="connsiteY32" fmla="*/ 4128157 h 4297250"/>
              <a:gd name="connsiteX33" fmla="*/ 1271978 w 3619883"/>
              <a:gd name="connsiteY33" fmla="*/ 4128157 h 4297250"/>
              <a:gd name="connsiteX34" fmla="*/ 1271978 w 3619883"/>
              <a:gd name="connsiteY34" fmla="*/ 3951392 h 4297250"/>
              <a:gd name="connsiteX35" fmla="*/ 1094193 w 3619883"/>
              <a:gd name="connsiteY35" fmla="*/ 3951392 h 4297250"/>
              <a:gd name="connsiteX36" fmla="*/ 1094193 w 3619883"/>
              <a:gd name="connsiteY36" fmla="*/ 4128157 h 4297250"/>
              <a:gd name="connsiteX37" fmla="*/ 1140354 w 3619883"/>
              <a:gd name="connsiteY37" fmla="*/ 4128157 h 4297250"/>
              <a:gd name="connsiteX38" fmla="*/ 1140354 w 3619883"/>
              <a:gd name="connsiteY38" fmla="*/ 4275461 h 4297250"/>
              <a:gd name="connsiteX39" fmla="*/ 953807 w 3619883"/>
              <a:gd name="connsiteY39" fmla="*/ 4275461 h 4297250"/>
              <a:gd name="connsiteX40" fmla="*/ 912215 w 3619883"/>
              <a:gd name="connsiteY40" fmla="*/ 4128157 h 4297250"/>
              <a:gd name="connsiteX41" fmla="*/ 961020 w 3619883"/>
              <a:gd name="connsiteY41" fmla="*/ 4128157 h 4297250"/>
              <a:gd name="connsiteX42" fmla="*/ 961020 w 3619883"/>
              <a:gd name="connsiteY42" fmla="*/ 3951392 h 4297250"/>
              <a:gd name="connsiteX43" fmla="*/ 783235 w 3619883"/>
              <a:gd name="connsiteY43" fmla="*/ 3951392 h 4297250"/>
              <a:gd name="connsiteX44" fmla="*/ 783235 w 3619883"/>
              <a:gd name="connsiteY44" fmla="*/ 4128157 h 4297250"/>
              <a:gd name="connsiteX45" fmla="*/ 871024 w 3619883"/>
              <a:gd name="connsiteY45" fmla="*/ 4128157 h 4297250"/>
              <a:gd name="connsiteX46" fmla="*/ 829432 w 3619883"/>
              <a:gd name="connsiteY46" fmla="*/ 4275461 h 4297250"/>
              <a:gd name="connsiteX47" fmla="*/ 611484 w 3619883"/>
              <a:gd name="connsiteY47" fmla="*/ 4275461 h 4297250"/>
              <a:gd name="connsiteX48" fmla="*/ 621247 w 3619883"/>
              <a:gd name="connsiteY48" fmla="*/ 4128157 h 4297250"/>
              <a:gd name="connsiteX49" fmla="*/ 650062 w 3619883"/>
              <a:gd name="connsiteY49" fmla="*/ 4128157 h 4297250"/>
              <a:gd name="connsiteX50" fmla="*/ 650062 w 3619883"/>
              <a:gd name="connsiteY50" fmla="*/ 3951392 h 4297250"/>
              <a:gd name="connsiteX51" fmla="*/ 472277 w 3619883"/>
              <a:gd name="connsiteY51" fmla="*/ 3951392 h 4297250"/>
              <a:gd name="connsiteX52" fmla="*/ 472277 w 3619883"/>
              <a:gd name="connsiteY52" fmla="*/ 4128157 h 4297250"/>
              <a:gd name="connsiteX53" fmla="*/ 522650 w 3619883"/>
              <a:gd name="connsiteY53" fmla="*/ 4128157 h 4297250"/>
              <a:gd name="connsiteX54" fmla="*/ 573998 w 3619883"/>
              <a:gd name="connsiteY54" fmla="*/ 4275461 h 4297250"/>
              <a:gd name="connsiteX55" fmla="*/ 336164 w 3619883"/>
              <a:gd name="connsiteY55" fmla="*/ 4275461 h 4297250"/>
              <a:gd name="connsiteX56" fmla="*/ 294572 w 3619883"/>
              <a:gd name="connsiteY56" fmla="*/ 4128157 h 4297250"/>
              <a:gd name="connsiteX57" fmla="*/ 339106 w 3619883"/>
              <a:gd name="connsiteY57" fmla="*/ 4128157 h 4297250"/>
              <a:gd name="connsiteX58" fmla="*/ 339106 w 3619883"/>
              <a:gd name="connsiteY58" fmla="*/ 3951392 h 4297250"/>
              <a:gd name="connsiteX59" fmla="*/ 161321 w 3619883"/>
              <a:gd name="connsiteY59" fmla="*/ 3951392 h 4297250"/>
              <a:gd name="connsiteX60" fmla="*/ 161321 w 3619883"/>
              <a:gd name="connsiteY60" fmla="*/ 4128157 h 4297250"/>
              <a:gd name="connsiteX61" fmla="*/ 230914 w 3619883"/>
              <a:gd name="connsiteY61" fmla="*/ 4128157 h 4297250"/>
              <a:gd name="connsiteX62" fmla="*/ 189322 w 3619883"/>
              <a:gd name="connsiteY62" fmla="*/ 4275461 h 4297250"/>
              <a:gd name="connsiteX63" fmla="*/ 0 w 3619883"/>
              <a:gd name="connsiteY63" fmla="*/ 4275461 h 4297250"/>
              <a:gd name="connsiteX64" fmla="*/ 0 w 3619883"/>
              <a:gd name="connsiteY64" fmla="*/ 42229 h 4297250"/>
              <a:gd name="connsiteX65" fmla="*/ 42464 w 3619883"/>
              <a:gd name="connsiteY65" fmla="*/ 40518 h 4297250"/>
              <a:gd name="connsiteX66" fmla="*/ 137733 w 3619883"/>
              <a:gd name="connsiteY66" fmla="*/ 35355 h 4297250"/>
              <a:gd name="connsiteX67" fmla="*/ 270565 w 3619883"/>
              <a:gd name="connsiteY67" fmla="*/ 29759 h 4297250"/>
              <a:gd name="connsiteX68" fmla="*/ 479734 w 3619883"/>
              <a:gd name="connsiteY68" fmla="*/ 45455 h 4297250"/>
              <a:gd name="connsiteX69" fmla="*/ 524103 w 3619883"/>
              <a:gd name="connsiteY69" fmla="*/ 41625 h 4297250"/>
              <a:gd name="connsiteX70" fmla="*/ 624416 w 3619883"/>
              <a:gd name="connsiteY70" fmla="*/ 22696 h 4297250"/>
              <a:gd name="connsiteX71" fmla="*/ 657762 w 3619883"/>
              <a:gd name="connsiteY71" fmla="*/ 18351 h 4297250"/>
              <a:gd name="connsiteX72" fmla="*/ 690557 w 3619883"/>
              <a:gd name="connsiteY72" fmla="*/ 25792 h 4297250"/>
              <a:gd name="connsiteX73" fmla="*/ 745123 w 3619883"/>
              <a:gd name="connsiteY73" fmla="*/ 40157 h 4297250"/>
              <a:gd name="connsiteX74" fmla="*/ 789493 w 3619883"/>
              <a:gd name="connsiteY74" fmla="*/ 36327 h 4297250"/>
              <a:gd name="connsiteX75" fmla="*/ 854255 w 3619883"/>
              <a:gd name="connsiteY75" fmla="*/ 68887 h 4297250"/>
              <a:gd name="connsiteX76" fmla="*/ 897520 w 3619883"/>
              <a:gd name="connsiteY76" fmla="*/ 88629 h 4297250"/>
              <a:gd name="connsiteX77" fmla="*/ 940510 w 3619883"/>
              <a:gd name="connsiteY77" fmla="*/ 114265 h 4297250"/>
              <a:gd name="connsiteX78" fmla="*/ 1082712 w 3619883"/>
              <a:gd name="connsiteY78" fmla="*/ 144543 h 4297250"/>
              <a:gd name="connsiteX79" fmla="*/ 1205348 w 3619883"/>
              <a:gd name="connsiteY79" fmla="*/ 120753 h 4297250"/>
              <a:gd name="connsiteX80" fmla="*/ 1271764 w 3619883"/>
              <a:gd name="connsiteY80" fmla="*/ 117956 h 4297250"/>
              <a:gd name="connsiteX81" fmla="*/ 1315583 w 3619883"/>
              <a:gd name="connsiteY81" fmla="*/ 125912 h 4297250"/>
              <a:gd name="connsiteX82" fmla="*/ 1359125 w 3619883"/>
              <a:gd name="connsiteY82" fmla="*/ 139761 h 4297250"/>
              <a:gd name="connsiteX83" fmla="*/ 1391919 w 3619883"/>
              <a:gd name="connsiteY83" fmla="*/ 147202 h 4297250"/>
              <a:gd name="connsiteX84" fmla="*/ 1436563 w 3619883"/>
              <a:gd name="connsiteY84" fmla="*/ 137480 h 4297250"/>
              <a:gd name="connsiteX85" fmla="*/ 1471566 w 3619883"/>
              <a:gd name="connsiteY85" fmla="*/ 97777 h 4297250"/>
              <a:gd name="connsiteX86" fmla="*/ 1505739 w 3619883"/>
              <a:gd name="connsiteY86" fmla="*/ 75753 h 4297250"/>
              <a:gd name="connsiteX87" fmla="*/ 1590891 w 3619883"/>
              <a:gd name="connsiteY87" fmla="*/ 144702 h 4297250"/>
              <a:gd name="connsiteX88" fmla="*/ 1625616 w 3619883"/>
              <a:gd name="connsiteY88" fmla="*/ 110893 h 4297250"/>
              <a:gd name="connsiteX89" fmla="*/ 1658964 w 3619883"/>
              <a:gd name="connsiteY89" fmla="*/ 106547 h 4297250"/>
              <a:gd name="connsiteX90" fmla="*/ 1746598 w 3619883"/>
              <a:gd name="connsiteY90" fmla="*/ 122460 h 4297250"/>
              <a:gd name="connsiteX91" fmla="*/ 1811913 w 3619883"/>
              <a:gd name="connsiteY91" fmla="*/ 143234 h 4297250"/>
              <a:gd name="connsiteX92" fmla="*/ 1856557 w 3619883"/>
              <a:gd name="connsiteY92" fmla="*/ 133511 h 4297250"/>
              <a:gd name="connsiteX93" fmla="*/ 2066003 w 3619883"/>
              <a:gd name="connsiteY93" fmla="*/ 143313 h 4297250"/>
              <a:gd name="connsiteX94" fmla="*/ 2177615 w 3619883"/>
              <a:gd name="connsiteY94" fmla="*/ 119007 h 4297250"/>
              <a:gd name="connsiteX95" fmla="*/ 2255883 w 3619883"/>
              <a:gd name="connsiteY95" fmla="*/ 99047 h 4297250"/>
              <a:gd name="connsiteX96" fmla="*/ 2344622 w 3619883"/>
              <a:gd name="connsiteY96" fmla="*/ 91388 h 4297250"/>
              <a:gd name="connsiteX97" fmla="*/ 2455682 w 3619883"/>
              <a:gd name="connsiteY97" fmla="*/ 78869 h 4297250"/>
              <a:gd name="connsiteX98" fmla="*/ 2632609 w 3619883"/>
              <a:gd name="connsiteY98" fmla="*/ 75338 h 4297250"/>
              <a:gd name="connsiteX99" fmla="*/ 2742291 w 3619883"/>
              <a:gd name="connsiteY99" fmla="*/ 92282 h 4297250"/>
              <a:gd name="connsiteX100" fmla="*/ 2851974 w 3619883"/>
              <a:gd name="connsiteY100" fmla="*/ 109227 h 4297250"/>
              <a:gd name="connsiteX101" fmla="*/ 2907643 w 3619883"/>
              <a:gd name="connsiteY101" fmla="*/ 100020 h 4297250"/>
              <a:gd name="connsiteX102" fmla="*/ 2944022 w 3619883"/>
              <a:gd name="connsiteY102" fmla="*/ 30853 h 4297250"/>
              <a:gd name="connsiteX103" fmla="*/ 3022289 w 3619883"/>
              <a:gd name="connsiteY103" fmla="*/ 10893 h 4297250"/>
              <a:gd name="connsiteX104" fmla="*/ 3054807 w 3619883"/>
              <a:gd name="connsiteY104" fmla="*/ 24226 h 4297250"/>
              <a:gd name="connsiteX105" fmla="*/ 3141892 w 3619883"/>
              <a:gd name="connsiteY105" fmla="*/ 51925 h 4297250"/>
              <a:gd name="connsiteX106" fmla="*/ 3185711 w 3619883"/>
              <a:gd name="connsiteY106" fmla="*/ 59881 h 4297250"/>
              <a:gd name="connsiteX107" fmla="*/ 3219056 w 3619883"/>
              <a:gd name="connsiteY107" fmla="*/ 55536 h 4297250"/>
              <a:gd name="connsiteX108" fmla="*/ 3263425 w 3619883"/>
              <a:gd name="connsiteY108" fmla="*/ 51706 h 4297250"/>
              <a:gd name="connsiteX109" fmla="*/ 3296219 w 3619883"/>
              <a:gd name="connsiteY109" fmla="*/ 59147 h 4297250"/>
              <a:gd name="connsiteX110" fmla="*/ 3319094 w 3619883"/>
              <a:gd name="connsiteY110" fmla="*/ 42500 h 4297250"/>
              <a:gd name="connsiteX111" fmla="*/ 3420511 w 3619883"/>
              <a:gd name="connsiteY111" fmla="*/ 0 h 4297250"/>
              <a:gd name="connsiteX112" fmla="*/ 3453305 w 3619883"/>
              <a:gd name="connsiteY112" fmla="*/ 7440 h 4297250"/>
              <a:gd name="connsiteX113" fmla="*/ 3496571 w 3619883"/>
              <a:gd name="connsiteY113" fmla="*/ 27182 h 4297250"/>
              <a:gd name="connsiteX114" fmla="*/ 3602117 w 3619883"/>
              <a:gd name="connsiteY114" fmla="*/ 132521 h 4297250"/>
              <a:gd name="connsiteX115" fmla="*/ 3619883 w 3619883"/>
              <a:gd name="connsiteY115" fmla="*/ 140049 h 4297250"/>
              <a:gd name="connsiteX116" fmla="*/ 3619883 w 3619883"/>
              <a:gd name="connsiteY11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3951392 h 4297250"/>
              <a:gd name="connsiteX16" fmla="*/ 1716110 w 3619883"/>
              <a:gd name="connsiteY16" fmla="*/ 4006431 h 4297250"/>
              <a:gd name="connsiteX17" fmla="*/ 1703447 w 3619883"/>
              <a:gd name="connsiteY17" fmla="*/ 4007960 h 4297250"/>
              <a:gd name="connsiteX18" fmla="*/ 1716110 w 3619883"/>
              <a:gd name="connsiteY18" fmla="*/ 4044284 h 4297250"/>
              <a:gd name="connsiteX19" fmla="*/ 1716110 w 3619883"/>
              <a:gd name="connsiteY19" fmla="*/ 4128157 h 4297250"/>
              <a:gd name="connsiteX20" fmla="*/ 1745346 w 3619883"/>
              <a:gd name="connsiteY20" fmla="*/ 4128157 h 4297250"/>
              <a:gd name="connsiteX21" fmla="*/ 1796694 w 3619883"/>
              <a:gd name="connsiteY21" fmla="*/ 4275461 h 4297250"/>
              <a:gd name="connsiteX22" fmla="*/ 1558844 w 3619883"/>
              <a:gd name="connsiteY22" fmla="*/ 4275461 h 4297250"/>
              <a:gd name="connsiteX23" fmla="*/ 1517252 w 3619883"/>
              <a:gd name="connsiteY23" fmla="*/ 4128157 h 4297250"/>
              <a:gd name="connsiteX24" fmla="*/ 1582936 w 3619883"/>
              <a:gd name="connsiteY24" fmla="*/ 4128157 h 4297250"/>
              <a:gd name="connsiteX25" fmla="*/ 1582936 w 3619883"/>
              <a:gd name="connsiteY25" fmla="*/ 3951392 h 4297250"/>
              <a:gd name="connsiteX26" fmla="*/ 1405151 w 3619883"/>
              <a:gd name="connsiteY26" fmla="*/ 3951392 h 4297250"/>
              <a:gd name="connsiteX27" fmla="*/ 1405151 w 3619883"/>
              <a:gd name="connsiteY27" fmla="*/ 4128157 h 4297250"/>
              <a:gd name="connsiteX28" fmla="*/ 1468988 w 3619883"/>
              <a:gd name="connsiteY28" fmla="*/ 4128157 h 4297250"/>
              <a:gd name="connsiteX29" fmla="*/ 1427396 w 3619883"/>
              <a:gd name="connsiteY29" fmla="*/ 4275461 h 4297250"/>
              <a:gd name="connsiteX30" fmla="*/ 1210751 w 3619883"/>
              <a:gd name="connsiteY30" fmla="*/ 4275461 h 4297250"/>
              <a:gd name="connsiteX31" fmla="*/ 1210751 w 3619883"/>
              <a:gd name="connsiteY31" fmla="*/ 4128157 h 4297250"/>
              <a:gd name="connsiteX32" fmla="*/ 1271978 w 3619883"/>
              <a:gd name="connsiteY32" fmla="*/ 4128157 h 4297250"/>
              <a:gd name="connsiteX33" fmla="*/ 1271978 w 3619883"/>
              <a:gd name="connsiteY33" fmla="*/ 3951392 h 4297250"/>
              <a:gd name="connsiteX34" fmla="*/ 1094193 w 3619883"/>
              <a:gd name="connsiteY34" fmla="*/ 3951392 h 4297250"/>
              <a:gd name="connsiteX35" fmla="*/ 1094193 w 3619883"/>
              <a:gd name="connsiteY35" fmla="*/ 4128157 h 4297250"/>
              <a:gd name="connsiteX36" fmla="*/ 1140354 w 3619883"/>
              <a:gd name="connsiteY36" fmla="*/ 4128157 h 4297250"/>
              <a:gd name="connsiteX37" fmla="*/ 1140354 w 3619883"/>
              <a:gd name="connsiteY37" fmla="*/ 4275461 h 4297250"/>
              <a:gd name="connsiteX38" fmla="*/ 953807 w 3619883"/>
              <a:gd name="connsiteY38" fmla="*/ 4275461 h 4297250"/>
              <a:gd name="connsiteX39" fmla="*/ 912215 w 3619883"/>
              <a:gd name="connsiteY39" fmla="*/ 4128157 h 4297250"/>
              <a:gd name="connsiteX40" fmla="*/ 961020 w 3619883"/>
              <a:gd name="connsiteY40" fmla="*/ 4128157 h 4297250"/>
              <a:gd name="connsiteX41" fmla="*/ 961020 w 3619883"/>
              <a:gd name="connsiteY41" fmla="*/ 3951392 h 4297250"/>
              <a:gd name="connsiteX42" fmla="*/ 783235 w 3619883"/>
              <a:gd name="connsiteY42" fmla="*/ 3951392 h 4297250"/>
              <a:gd name="connsiteX43" fmla="*/ 783235 w 3619883"/>
              <a:gd name="connsiteY43" fmla="*/ 4128157 h 4297250"/>
              <a:gd name="connsiteX44" fmla="*/ 871024 w 3619883"/>
              <a:gd name="connsiteY44" fmla="*/ 4128157 h 4297250"/>
              <a:gd name="connsiteX45" fmla="*/ 829432 w 3619883"/>
              <a:gd name="connsiteY45" fmla="*/ 4275461 h 4297250"/>
              <a:gd name="connsiteX46" fmla="*/ 611484 w 3619883"/>
              <a:gd name="connsiteY46" fmla="*/ 4275461 h 4297250"/>
              <a:gd name="connsiteX47" fmla="*/ 621247 w 3619883"/>
              <a:gd name="connsiteY47" fmla="*/ 4128157 h 4297250"/>
              <a:gd name="connsiteX48" fmla="*/ 650062 w 3619883"/>
              <a:gd name="connsiteY48" fmla="*/ 4128157 h 4297250"/>
              <a:gd name="connsiteX49" fmla="*/ 650062 w 3619883"/>
              <a:gd name="connsiteY49" fmla="*/ 3951392 h 4297250"/>
              <a:gd name="connsiteX50" fmla="*/ 472277 w 3619883"/>
              <a:gd name="connsiteY50" fmla="*/ 3951392 h 4297250"/>
              <a:gd name="connsiteX51" fmla="*/ 472277 w 3619883"/>
              <a:gd name="connsiteY51" fmla="*/ 4128157 h 4297250"/>
              <a:gd name="connsiteX52" fmla="*/ 522650 w 3619883"/>
              <a:gd name="connsiteY52" fmla="*/ 4128157 h 4297250"/>
              <a:gd name="connsiteX53" fmla="*/ 573998 w 3619883"/>
              <a:gd name="connsiteY53" fmla="*/ 4275461 h 4297250"/>
              <a:gd name="connsiteX54" fmla="*/ 336164 w 3619883"/>
              <a:gd name="connsiteY54" fmla="*/ 4275461 h 4297250"/>
              <a:gd name="connsiteX55" fmla="*/ 294572 w 3619883"/>
              <a:gd name="connsiteY55" fmla="*/ 4128157 h 4297250"/>
              <a:gd name="connsiteX56" fmla="*/ 339106 w 3619883"/>
              <a:gd name="connsiteY56" fmla="*/ 4128157 h 4297250"/>
              <a:gd name="connsiteX57" fmla="*/ 339106 w 3619883"/>
              <a:gd name="connsiteY57" fmla="*/ 3951392 h 4297250"/>
              <a:gd name="connsiteX58" fmla="*/ 161321 w 3619883"/>
              <a:gd name="connsiteY58" fmla="*/ 3951392 h 4297250"/>
              <a:gd name="connsiteX59" fmla="*/ 161321 w 3619883"/>
              <a:gd name="connsiteY59" fmla="*/ 4128157 h 4297250"/>
              <a:gd name="connsiteX60" fmla="*/ 230914 w 3619883"/>
              <a:gd name="connsiteY60" fmla="*/ 4128157 h 4297250"/>
              <a:gd name="connsiteX61" fmla="*/ 189322 w 3619883"/>
              <a:gd name="connsiteY61" fmla="*/ 4275461 h 4297250"/>
              <a:gd name="connsiteX62" fmla="*/ 0 w 3619883"/>
              <a:gd name="connsiteY62" fmla="*/ 4275461 h 4297250"/>
              <a:gd name="connsiteX63" fmla="*/ 0 w 3619883"/>
              <a:gd name="connsiteY63" fmla="*/ 42229 h 4297250"/>
              <a:gd name="connsiteX64" fmla="*/ 42464 w 3619883"/>
              <a:gd name="connsiteY64" fmla="*/ 40518 h 4297250"/>
              <a:gd name="connsiteX65" fmla="*/ 137733 w 3619883"/>
              <a:gd name="connsiteY65" fmla="*/ 35355 h 4297250"/>
              <a:gd name="connsiteX66" fmla="*/ 270565 w 3619883"/>
              <a:gd name="connsiteY66" fmla="*/ 29759 h 4297250"/>
              <a:gd name="connsiteX67" fmla="*/ 479734 w 3619883"/>
              <a:gd name="connsiteY67" fmla="*/ 45455 h 4297250"/>
              <a:gd name="connsiteX68" fmla="*/ 524103 w 3619883"/>
              <a:gd name="connsiteY68" fmla="*/ 41625 h 4297250"/>
              <a:gd name="connsiteX69" fmla="*/ 624416 w 3619883"/>
              <a:gd name="connsiteY69" fmla="*/ 22696 h 4297250"/>
              <a:gd name="connsiteX70" fmla="*/ 657762 w 3619883"/>
              <a:gd name="connsiteY70" fmla="*/ 18351 h 4297250"/>
              <a:gd name="connsiteX71" fmla="*/ 690557 w 3619883"/>
              <a:gd name="connsiteY71" fmla="*/ 25792 h 4297250"/>
              <a:gd name="connsiteX72" fmla="*/ 745123 w 3619883"/>
              <a:gd name="connsiteY72" fmla="*/ 40157 h 4297250"/>
              <a:gd name="connsiteX73" fmla="*/ 789493 w 3619883"/>
              <a:gd name="connsiteY73" fmla="*/ 36327 h 4297250"/>
              <a:gd name="connsiteX74" fmla="*/ 854255 w 3619883"/>
              <a:gd name="connsiteY74" fmla="*/ 68887 h 4297250"/>
              <a:gd name="connsiteX75" fmla="*/ 897520 w 3619883"/>
              <a:gd name="connsiteY75" fmla="*/ 88629 h 4297250"/>
              <a:gd name="connsiteX76" fmla="*/ 940510 w 3619883"/>
              <a:gd name="connsiteY76" fmla="*/ 114265 h 4297250"/>
              <a:gd name="connsiteX77" fmla="*/ 1082712 w 3619883"/>
              <a:gd name="connsiteY77" fmla="*/ 144543 h 4297250"/>
              <a:gd name="connsiteX78" fmla="*/ 1205348 w 3619883"/>
              <a:gd name="connsiteY78" fmla="*/ 120753 h 4297250"/>
              <a:gd name="connsiteX79" fmla="*/ 1271764 w 3619883"/>
              <a:gd name="connsiteY79" fmla="*/ 117956 h 4297250"/>
              <a:gd name="connsiteX80" fmla="*/ 1315583 w 3619883"/>
              <a:gd name="connsiteY80" fmla="*/ 125912 h 4297250"/>
              <a:gd name="connsiteX81" fmla="*/ 1359125 w 3619883"/>
              <a:gd name="connsiteY81" fmla="*/ 139761 h 4297250"/>
              <a:gd name="connsiteX82" fmla="*/ 1391919 w 3619883"/>
              <a:gd name="connsiteY82" fmla="*/ 147202 h 4297250"/>
              <a:gd name="connsiteX83" fmla="*/ 1436563 w 3619883"/>
              <a:gd name="connsiteY83" fmla="*/ 137480 h 4297250"/>
              <a:gd name="connsiteX84" fmla="*/ 1471566 w 3619883"/>
              <a:gd name="connsiteY84" fmla="*/ 97777 h 4297250"/>
              <a:gd name="connsiteX85" fmla="*/ 1505739 w 3619883"/>
              <a:gd name="connsiteY85" fmla="*/ 75753 h 4297250"/>
              <a:gd name="connsiteX86" fmla="*/ 1590891 w 3619883"/>
              <a:gd name="connsiteY86" fmla="*/ 144702 h 4297250"/>
              <a:gd name="connsiteX87" fmla="*/ 1625616 w 3619883"/>
              <a:gd name="connsiteY87" fmla="*/ 110893 h 4297250"/>
              <a:gd name="connsiteX88" fmla="*/ 1658964 w 3619883"/>
              <a:gd name="connsiteY88" fmla="*/ 106547 h 4297250"/>
              <a:gd name="connsiteX89" fmla="*/ 1746598 w 3619883"/>
              <a:gd name="connsiteY89" fmla="*/ 122460 h 4297250"/>
              <a:gd name="connsiteX90" fmla="*/ 1811913 w 3619883"/>
              <a:gd name="connsiteY90" fmla="*/ 143234 h 4297250"/>
              <a:gd name="connsiteX91" fmla="*/ 1856557 w 3619883"/>
              <a:gd name="connsiteY91" fmla="*/ 133511 h 4297250"/>
              <a:gd name="connsiteX92" fmla="*/ 2066003 w 3619883"/>
              <a:gd name="connsiteY92" fmla="*/ 143313 h 4297250"/>
              <a:gd name="connsiteX93" fmla="*/ 2177615 w 3619883"/>
              <a:gd name="connsiteY93" fmla="*/ 119007 h 4297250"/>
              <a:gd name="connsiteX94" fmla="*/ 2255883 w 3619883"/>
              <a:gd name="connsiteY94" fmla="*/ 99047 h 4297250"/>
              <a:gd name="connsiteX95" fmla="*/ 2344622 w 3619883"/>
              <a:gd name="connsiteY95" fmla="*/ 91388 h 4297250"/>
              <a:gd name="connsiteX96" fmla="*/ 2455682 w 3619883"/>
              <a:gd name="connsiteY96" fmla="*/ 78869 h 4297250"/>
              <a:gd name="connsiteX97" fmla="*/ 2632609 w 3619883"/>
              <a:gd name="connsiteY97" fmla="*/ 75338 h 4297250"/>
              <a:gd name="connsiteX98" fmla="*/ 2742291 w 3619883"/>
              <a:gd name="connsiteY98" fmla="*/ 92282 h 4297250"/>
              <a:gd name="connsiteX99" fmla="*/ 2851974 w 3619883"/>
              <a:gd name="connsiteY99" fmla="*/ 109227 h 4297250"/>
              <a:gd name="connsiteX100" fmla="*/ 2907643 w 3619883"/>
              <a:gd name="connsiteY100" fmla="*/ 100020 h 4297250"/>
              <a:gd name="connsiteX101" fmla="*/ 2944022 w 3619883"/>
              <a:gd name="connsiteY101" fmla="*/ 30853 h 4297250"/>
              <a:gd name="connsiteX102" fmla="*/ 3022289 w 3619883"/>
              <a:gd name="connsiteY102" fmla="*/ 10893 h 4297250"/>
              <a:gd name="connsiteX103" fmla="*/ 3054807 w 3619883"/>
              <a:gd name="connsiteY103" fmla="*/ 24226 h 4297250"/>
              <a:gd name="connsiteX104" fmla="*/ 3141892 w 3619883"/>
              <a:gd name="connsiteY104" fmla="*/ 51925 h 4297250"/>
              <a:gd name="connsiteX105" fmla="*/ 3185711 w 3619883"/>
              <a:gd name="connsiteY105" fmla="*/ 59881 h 4297250"/>
              <a:gd name="connsiteX106" fmla="*/ 3219056 w 3619883"/>
              <a:gd name="connsiteY106" fmla="*/ 55536 h 4297250"/>
              <a:gd name="connsiteX107" fmla="*/ 3263425 w 3619883"/>
              <a:gd name="connsiteY107" fmla="*/ 51706 h 4297250"/>
              <a:gd name="connsiteX108" fmla="*/ 3296219 w 3619883"/>
              <a:gd name="connsiteY108" fmla="*/ 59147 h 4297250"/>
              <a:gd name="connsiteX109" fmla="*/ 3319094 w 3619883"/>
              <a:gd name="connsiteY109" fmla="*/ 42500 h 4297250"/>
              <a:gd name="connsiteX110" fmla="*/ 3420511 w 3619883"/>
              <a:gd name="connsiteY110" fmla="*/ 0 h 4297250"/>
              <a:gd name="connsiteX111" fmla="*/ 3453305 w 3619883"/>
              <a:gd name="connsiteY111" fmla="*/ 7440 h 4297250"/>
              <a:gd name="connsiteX112" fmla="*/ 3496571 w 3619883"/>
              <a:gd name="connsiteY112" fmla="*/ 27182 h 4297250"/>
              <a:gd name="connsiteX113" fmla="*/ 3602117 w 3619883"/>
              <a:gd name="connsiteY113" fmla="*/ 132521 h 4297250"/>
              <a:gd name="connsiteX114" fmla="*/ 3619883 w 3619883"/>
              <a:gd name="connsiteY114" fmla="*/ 140049 h 4297250"/>
              <a:gd name="connsiteX115" fmla="*/ 3619883 w 3619883"/>
              <a:gd name="connsiteY11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4006431 h 4297250"/>
              <a:gd name="connsiteX16" fmla="*/ 1703447 w 3619883"/>
              <a:gd name="connsiteY16" fmla="*/ 4007960 h 4297250"/>
              <a:gd name="connsiteX17" fmla="*/ 1716110 w 3619883"/>
              <a:gd name="connsiteY17" fmla="*/ 4044284 h 4297250"/>
              <a:gd name="connsiteX18" fmla="*/ 1716110 w 3619883"/>
              <a:gd name="connsiteY18" fmla="*/ 4128157 h 4297250"/>
              <a:gd name="connsiteX19" fmla="*/ 1745346 w 3619883"/>
              <a:gd name="connsiteY19" fmla="*/ 4128157 h 4297250"/>
              <a:gd name="connsiteX20" fmla="*/ 1796694 w 3619883"/>
              <a:gd name="connsiteY20" fmla="*/ 4275461 h 4297250"/>
              <a:gd name="connsiteX21" fmla="*/ 1558844 w 3619883"/>
              <a:gd name="connsiteY21" fmla="*/ 4275461 h 4297250"/>
              <a:gd name="connsiteX22" fmla="*/ 1517252 w 3619883"/>
              <a:gd name="connsiteY22" fmla="*/ 4128157 h 4297250"/>
              <a:gd name="connsiteX23" fmla="*/ 1582936 w 3619883"/>
              <a:gd name="connsiteY23" fmla="*/ 4128157 h 4297250"/>
              <a:gd name="connsiteX24" fmla="*/ 1582936 w 3619883"/>
              <a:gd name="connsiteY24" fmla="*/ 3951392 h 4297250"/>
              <a:gd name="connsiteX25" fmla="*/ 1405151 w 3619883"/>
              <a:gd name="connsiteY25" fmla="*/ 3951392 h 4297250"/>
              <a:gd name="connsiteX26" fmla="*/ 1405151 w 3619883"/>
              <a:gd name="connsiteY26" fmla="*/ 4128157 h 4297250"/>
              <a:gd name="connsiteX27" fmla="*/ 1468988 w 3619883"/>
              <a:gd name="connsiteY27" fmla="*/ 4128157 h 4297250"/>
              <a:gd name="connsiteX28" fmla="*/ 1427396 w 3619883"/>
              <a:gd name="connsiteY28" fmla="*/ 4275461 h 4297250"/>
              <a:gd name="connsiteX29" fmla="*/ 1210751 w 3619883"/>
              <a:gd name="connsiteY29" fmla="*/ 4275461 h 4297250"/>
              <a:gd name="connsiteX30" fmla="*/ 1210751 w 3619883"/>
              <a:gd name="connsiteY30" fmla="*/ 4128157 h 4297250"/>
              <a:gd name="connsiteX31" fmla="*/ 1271978 w 3619883"/>
              <a:gd name="connsiteY31" fmla="*/ 4128157 h 4297250"/>
              <a:gd name="connsiteX32" fmla="*/ 1271978 w 3619883"/>
              <a:gd name="connsiteY32" fmla="*/ 3951392 h 4297250"/>
              <a:gd name="connsiteX33" fmla="*/ 1094193 w 3619883"/>
              <a:gd name="connsiteY33" fmla="*/ 3951392 h 4297250"/>
              <a:gd name="connsiteX34" fmla="*/ 1094193 w 3619883"/>
              <a:gd name="connsiteY34" fmla="*/ 4128157 h 4297250"/>
              <a:gd name="connsiteX35" fmla="*/ 1140354 w 3619883"/>
              <a:gd name="connsiteY35" fmla="*/ 4128157 h 4297250"/>
              <a:gd name="connsiteX36" fmla="*/ 1140354 w 3619883"/>
              <a:gd name="connsiteY36" fmla="*/ 4275461 h 4297250"/>
              <a:gd name="connsiteX37" fmla="*/ 953807 w 3619883"/>
              <a:gd name="connsiteY37" fmla="*/ 4275461 h 4297250"/>
              <a:gd name="connsiteX38" fmla="*/ 912215 w 3619883"/>
              <a:gd name="connsiteY38" fmla="*/ 4128157 h 4297250"/>
              <a:gd name="connsiteX39" fmla="*/ 961020 w 3619883"/>
              <a:gd name="connsiteY39" fmla="*/ 4128157 h 4297250"/>
              <a:gd name="connsiteX40" fmla="*/ 961020 w 3619883"/>
              <a:gd name="connsiteY40" fmla="*/ 3951392 h 4297250"/>
              <a:gd name="connsiteX41" fmla="*/ 783235 w 3619883"/>
              <a:gd name="connsiteY41" fmla="*/ 3951392 h 4297250"/>
              <a:gd name="connsiteX42" fmla="*/ 783235 w 3619883"/>
              <a:gd name="connsiteY42" fmla="*/ 4128157 h 4297250"/>
              <a:gd name="connsiteX43" fmla="*/ 871024 w 3619883"/>
              <a:gd name="connsiteY43" fmla="*/ 4128157 h 4297250"/>
              <a:gd name="connsiteX44" fmla="*/ 829432 w 3619883"/>
              <a:gd name="connsiteY44" fmla="*/ 4275461 h 4297250"/>
              <a:gd name="connsiteX45" fmla="*/ 611484 w 3619883"/>
              <a:gd name="connsiteY45" fmla="*/ 4275461 h 4297250"/>
              <a:gd name="connsiteX46" fmla="*/ 621247 w 3619883"/>
              <a:gd name="connsiteY46" fmla="*/ 4128157 h 4297250"/>
              <a:gd name="connsiteX47" fmla="*/ 650062 w 3619883"/>
              <a:gd name="connsiteY47" fmla="*/ 4128157 h 4297250"/>
              <a:gd name="connsiteX48" fmla="*/ 650062 w 3619883"/>
              <a:gd name="connsiteY48" fmla="*/ 3951392 h 4297250"/>
              <a:gd name="connsiteX49" fmla="*/ 472277 w 3619883"/>
              <a:gd name="connsiteY49" fmla="*/ 3951392 h 4297250"/>
              <a:gd name="connsiteX50" fmla="*/ 472277 w 3619883"/>
              <a:gd name="connsiteY50" fmla="*/ 4128157 h 4297250"/>
              <a:gd name="connsiteX51" fmla="*/ 522650 w 3619883"/>
              <a:gd name="connsiteY51" fmla="*/ 4128157 h 4297250"/>
              <a:gd name="connsiteX52" fmla="*/ 573998 w 3619883"/>
              <a:gd name="connsiteY52" fmla="*/ 4275461 h 4297250"/>
              <a:gd name="connsiteX53" fmla="*/ 336164 w 3619883"/>
              <a:gd name="connsiteY53" fmla="*/ 4275461 h 4297250"/>
              <a:gd name="connsiteX54" fmla="*/ 294572 w 3619883"/>
              <a:gd name="connsiteY54" fmla="*/ 4128157 h 4297250"/>
              <a:gd name="connsiteX55" fmla="*/ 339106 w 3619883"/>
              <a:gd name="connsiteY55" fmla="*/ 4128157 h 4297250"/>
              <a:gd name="connsiteX56" fmla="*/ 339106 w 3619883"/>
              <a:gd name="connsiteY56" fmla="*/ 3951392 h 4297250"/>
              <a:gd name="connsiteX57" fmla="*/ 161321 w 3619883"/>
              <a:gd name="connsiteY57" fmla="*/ 3951392 h 4297250"/>
              <a:gd name="connsiteX58" fmla="*/ 161321 w 3619883"/>
              <a:gd name="connsiteY58" fmla="*/ 4128157 h 4297250"/>
              <a:gd name="connsiteX59" fmla="*/ 230914 w 3619883"/>
              <a:gd name="connsiteY59" fmla="*/ 4128157 h 4297250"/>
              <a:gd name="connsiteX60" fmla="*/ 189322 w 3619883"/>
              <a:gd name="connsiteY60" fmla="*/ 4275461 h 4297250"/>
              <a:gd name="connsiteX61" fmla="*/ 0 w 3619883"/>
              <a:gd name="connsiteY61" fmla="*/ 4275461 h 4297250"/>
              <a:gd name="connsiteX62" fmla="*/ 0 w 3619883"/>
              <a:gd name="connsiteY62" fmla="*/ 42229 h 4297250"/>
              <a:gd name="connsiteX63" fmla="*/ 42464 w 3619883"/>
              <a:gd name="connsiteY63" fmla="*/ 40518 h 4297250"/>
              <a:gd name="connsiteX64" fmla="*/ 137733 w 3619883"/>
              <a:gd name="connsiteY64" fmla="*/ 35355 h 4297250"/>
              <a:gd name="connsiteX65" fmla="*/ 270565 w 3619883"/>
              <a:gd name="connsiteY65" fmla="*/ 29759 h 4297250"/>
              <a:gd name="connsiteX66" fmla="*/ 479734 w 3619883"/>
              <a:gd name="connsiteY66" fmla="*/ 45455 h 4297250"/>
              <a:gd name="connsiteX67" fmla="*/ 524103 w 3619883"/>
              <a:gd name="connsiteY67" fmla="*/ 41625 h 4297250"/>
              <a:gd name="connsiteX68" fmla="*/ 624416 w 3619883"/>
              <a:gd name="connsiteY68" fmla="*/ 22696 h 4297250"/>
              <a:gd name="connsiteX69" fmla="*/ 657762 w 3619883"/>
              <a:gd name="connsiteY69" fmla="*/ 18351 h 4297250"/>
              <a:gd name="connsiteX70" fmla="*/ 690557 w 3619883"/>
              <a:gd name="connsiteY70" fmla="*/ 25792 h 4297250"/>
              <a:gd name="connsiteX71" fmla="*/ 745123 w 3619883"/>
              <a:gd name="connsiteY71" fmla="*/ 40157 h 4297250"/>
              <a:gd name="connsiteX72" fmla="*/ 789493 w 3619883"/>
              <a:gd name="connsiteY72" fmla="*/ 36327 h 4297250"/>
              <a:gd name="connsiteX73" fmla="*/ 854255 w 3619883"/>
              <a:gd name="connsiteY73" fmla="*/ 68887 h 4297250"/>
              <a:gd name="connsiteX74" fmla="*/ 897520 w 3619883"/>
              <a:gd name="connsiteY74" fmla="*/ 88629 h 4297250"/>
              <a:gd name="connsiteX75" fmla="*/ 940510 w 3619883"/>
              <a:gd name="connsiteY75" fmla="*/ 114265 h 4297250"/>
              <a:gd name="connsiteX76" fmla="*/ 1082712 w 3619883"/>
              <a:gd name="connsiteY76" fmla="*/ 144543 h 4297250"/>
              <a:gd name="connsiteX77" fmla="*/ 1205348 w 3619883"/>
              <a:gd name="connsiteY77" fmla="*/ 120753 h 4297250"/>
              <a:gd name="connsiteX78" fmla="*/ 1271764 w 3619883"/>
              <a:gd name="connsiteY78" fmla="*/ 117956 h 4297250"/>
              <a:gd name="connsiteX79" fmla="*/ 1315583 w 3619883"/>
              <a:gd name="connsiteY79" fmla="*/ 125912 h 4297250"/>
              <a:gd name="connsiteX80" fmla="*/ 1359125 w 3619883"/>
              <a:gd name="connsiteY80" fmla="*/ 139761 h 4297250"/>
              <a:gd name="connsiteX81" fmla="*/ 1391919 w 3619883"/>
              <a:gd name="connsiteY81" fmla="*/ 147202 h 4297250"/>
              <a:gd name="connsiteX82" fmla="*/ 1436563 w 3619883"/>
              <a:gd name="connsiteY82" fmla="*/ 137480 h 4297250"/>
              <a:gd name="connsiteX83" fmla="*/ 1471566 w 3619883"/>
              <a:gd name="connsiteY83" fmla="*/ 97777 h 4297250"/>
              <a:gd name="connsiteX84" fmla="*/ 1505739 w 3619883"/>
              <a:gd name="connsiteY84" fmla="*/ 75753 h 4297250"/>
              <a:gd name="connsiteX85" fmla="*/ 1590891 w 3619883"/>
              <a:gd name="connsiteY85" fmla="*/ 144702 h 4297250"/>
              <a:gd name="connsiteX86" fmla="*/ 1625616 w 3619883"/>
              <a:gd name="connsiteY86" fmla="*/ 110893 h 4297250"/>
              <a:gd name="connsiteX87" fmla="*/ 1658964 w 3619883"/>
              <a:gd name="connsiteY87" fmla="*/ 106547 h 4297250"/>
              <a:gd name="connsiteX88" fmla="*/ 1746598 w 3619883"/>
              <a:gd name="connsiteY88" fmla="*/ 122460 h 4297250"/>
              <a:gd name="connsiteX89" fmla="*/ 1811913 w 3619883"/>
              <a:gd name="connsiteY89" fmla="*/ 143234 h 4297250"/>
              <a:gd name="connsiteX90" fmla="*/ 1856557 w 3619883"/>
              <a:gd name="connsiteY90" fmla="*/ 133511 h 4297250"/>
              <a:gd name="connsiteX91" fmla="*/ 2066003 w 3619883"/>
              <a:gd name="connsiteY91" fmla="*/ 143313 h 4297250"/>
              <a:gd name="connsiteX92" fmla="*/ 2177615 w 3619883"/>
              <a:gd name="connsiteY92" fmla="*/ 119007 h 4297250"/>
              <a:gd name="connsiteX93" fmla="*/ 2255883 w 3619883"/>
              <a:gd name="connsiteY93" fmla="*/ 99047 h 4297250"/>
              <a:gd name="connsiteX94" fmla="*/ 2344622 w 3619883"/>
              <a:gd name="connsiteY94" fmla="*/ 91388 h 4297250"/>
              <a:gd name="connsiteX95" fmla="*/ 2455682 w 3619883"/>
              <a:gd name="connsiteY95" fmla="*/ 78869 h 4297250"/>
              <a:gd name="connsiteX96" fmla="*/ 2632609 w 3619883"/>
              <a:gd name="connsiteY96" fmla="*/ 75338 h 4297250"/>
              <a:gd name="connsiteX97" fmla="*/ 2742291 w 3619883"/>
              <a:gd name="connsiteY97" fmla="*/ 92282 h 4297250"/>
              <a:gd name="connsiteX98" fmla="*/ 2851974 w 3619883"/>
              <a:gd name="connsiteY98" fmla="*/ 109227 h 4297250"/>
              <a:gd name="connsiteX99" fmla="*/ 2907643 w 3619883"/>
              <a:gd name="connsiteY99" fmla="*/ 100020 h 4297250"/>
              <a:gd name="connsiteX100" fmla="*/ 2944022 w 3619883"/>
              <a:gd name="connsiteY100" fmla="*/ 30853 h 4297250"/>
              <a:gd name="connsiteX101" fmla="*/ 3022289 w 3619883"/>
              <a:gd name="connsiteY101" fmla="*/ 10893 h 4297250"/>
              <a:gd name="connsiteX102" fmla="*/ 3054807 w 3619883"/>
              <a:gd name="connsiteY102" fmla="*/ 24226 h 4297250"/>
              <a:gd name="connsiteX103" fmla="*/ 3141892 w 3619883"/>
              <a:gd name="connsiteY103" fmla="*/ 51925 h 4297250"/>
              <a:gd name="connsiteX104" fmla="*/ 3185711 w 3619883"/>
              <a:gd name="connsiteY104" fmla="*/ 59881 h 4297250"/>
              <a:gd name="connsiteX105" fmla="*/ 3219056 w 3619883"/>
              <a:gd name="connsiteY105" fmla="*/ 55536 h 4297250"/>
              <a:gd name="connsiteX106" fmla="*/ 3263425 w 3619883"/>
              <a:gd name="connsiteY106" fmla="*/ 51706 h 4297250"/>
              <a:gd name="connsiteX107" fmla="*/ 3296219 w 3619883"/>
              <a:gd name="connsiteY107" fmla="*/ 59147 h 4297250"/>
              <a:gd name="connsiteX108" fmla="*/ 3319094 w 3619883"/>
              <a:gd name="connsiteY108" fmla="*/ 42500 h 4297250"/>
              <a:gd name="connsiteX109" fmla="*/ 3420511 w 3619883"/>
              <a:gd name="connsiteY109" fmla="*/ 0 h 4297250"/>
              <a:gd name="connsiteX110" fmla="*/ 3453305 w 3619883"/>
              <a:gd name="connsiteY110" fmla="*/ 7440 h 4297250"/>
              <a:gd name="connsiteX111" fmla="*/ 3496571 w 3619883"/>
              <a:gd name="connsiteY111" fmla="*/ 27182 h 4297250"/>
              <a:gd name="connsiteX112" fmla="*/ 3602117 w 3619883"/>
              <a:gd name="connsiteY112" fmla="*/ 132521 h 4297250"/>
              <a:gd name="connsiteX113" fmla="*/ 3619883 w 3619883"/>
              <a:gd name="connsiteY113" fmla="*/ 140049 h 4297250"/>
              <a:gd name="connsiteX114" fmla="*/ 3619883 w 3619883"/>
              <a:gd name="connsiteY11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4006431 h 4297250"/>
              <a:gd name="connsiteX16" fmla="*/ 1703447 w 3619883"/>
              <a:gd name="connsiteY16" fmla="*/ 4007960 h 4297250"/>
              <a:gd name="connsiteX17" fmla="*/ 1716110 w 3619883"/>
              <a:gd name="connsiteY17" fmla="*/ 4128157 h 4297250"/>
              <a:gd name="connsiteX18" fmla="*/ 1745346 w 3619883"/>
              <a:gd name="connsiteY18" fmla="*/ 4128157 h 4297250"/>
              <a:gd name="connsiteX19" fmla="*/ 1796694 w 3619883"/>
              <a:gd name="connsiteY19" fmla="*/ 4275461 h 4297250"/>
              <a:gd name="connsiteX20" fmla="*/ 1558844 w 3619883"/>
              <a:gd name="connsiteY20" fmla="*/ 4275461 h 4297250"/>
              <a:gd name="connsiteX21" fmla="*/ 1517252 w 3619883"/>
              <a:gd name="connsiteY21" fmla="*/ 4128157 h 4297250"/>
              <a:gd name="connsiteX22" fmla="*/ 1582936 w 3619883"/>
              <a:gd name="connsiteY22" fmla="*/ 4128157 h 4297250"/>
              <a:gd name="connsiteX23" fmla="*/ 1582936 w 3619883"/>
              <a:gd name="connsiteY23" fmla="*/ 3951392 h 4297250"/>
              <a:gd name="connsiteX24" fmla="*/ 1405151 w 3619883"/>
              <a:gd name="connsiteY24" fmla="*/ 3951392 h 4297250"/>
              <a:gd name="connsiteX25" fmla="*/ 1405151 w 3619883"/>
              <a:gd name="connsiteY25" fmla="*/ 4128157 h 4297250"/>
              <a:gd name="connsiteX26" fmla="*/ 1468988 w 3619883"/>
              <a:gd name="connsiteY26" fmla="*/ 4128157 h 4297250"/>
              <a:gd name="connsiteX27" fmla="*/ 1427396 w 3619883"/>
              <a:gd name="connsiteY27" fmla="*/ 4275461 h 4297250"/>
              <a:gd name="connsiteX28" fmla="*/ 1210751 w 3619883"/>
              <a:gd name="connsiteY28" fmla="*/ 4275461 h 4297250"/>
              <a:gd name="connsiteX29" fmla="*/ 1210751 w 3619883"/>
              <a:gd name="connsiteY29" fmla="*/ 4128157 h 4297250"/>
              <a:gd name="connsiteX30" fmla="*/ 1271978 w 3619883"/>
              <a:gd name="connsiteY30" fmla="*/ 4128157 h 4297250"/>
              <a:gd name="connsiteX31" fmla="*/ 1271978 w 3619883"/>
              <a:gd name="connsiteY31" fmla="*/ 3951392 h 4297250"/>
              <a:gd name="connsiteX32" fmla="*/ 1094193 w 3619883"/>
              <a:gd name="connsiteY32" fmla="*/ 3951392 h 4297250"/>
              <a:gd name="connsiteX33" fmla="*/ 1094193 w 3619883"/>
              <a:gd name="connsiteY33" fmla="*/ 4128157 h 4297250"/>
              <a:gd name="connsiteX34" fmla="*/ 1140354 w 3619883"/>
              <a:gd name="connsiteY34" fmla="*/ 4128157 h 4297250"/>
              <a:gd name="connsiteX35" fmla="*/ 1140354 w 3619883"/>
              <a:gd name="connsiteY35" fmla="*/ 4275461 h 4297250"/>
              <a:gd name="connsiteX36" fmla="*/ 953807 w 3619883"/>
              <a:gd name="connsiteY36" fmla="*/ 4275461 h 4297250"/>
              <a:gd name="connsiteX37" fmla="*/ 912215 w 3619883"/>
              <a:gd name="connsiteY37" fmla="*/ 4128157 h 4297250"/>
              <a:gd name="connsiteX38" fmla="*/ 961020 w 3619883"/>
              <a:gd name="connsiteY38" fmla="*/ 4128157 h 4297250"/>
              <a:gd name="connsiteX39" fmla="*/ 961020 w 3619883"/>
              <a:gd name="connsiteY39" fmla="*/ 3951392 h 4297250"/>
              <a:gd name="connsiteX40" fmla="*/ 783235 w 3619883"/>
              <a:gd name="connsiteY40" fmla="*/ 3951392 h 4297250"/>
              <a:gd name="connsiteX41" fmla="*/ 783235 w 3619883"/>
              <a:gd name="connsiteY41" fmla="*/ 4128157 h 4297250"/>
              <a:gd name="connsiteX42" fmla="*/ 871024 w 3619883"/>
              <a:gd name="connsiteY42" fmla="*/ 4128157 h 4297250"/>
              <a:gd name="connsiteX43" fmla="*/ 829432 w 3619883"/>
              <a:gd name="connsiteY43" fmla="*/ 4275461 h 4297250"/>
              <a:gd name="connsiteX44" fmla="*/ 611484 w 3619883"/>
              <a:gd name="connsiteY44" fmla="*/ 4275461 h 4297250"/>
              <a:gd name="connsiteX45" fmla="*/ 621247 w 3619883"/>
              <a:gd name="connsiteY45" fmla="*/ 4128157 h 4297250"/>
              <a:gd name="connsiteX46" fmla="*/ 650062 w 3619883"/>
              <a:gd name="connsiteY46" fmla="*/ 4128157 h 4297250"/>
              <a:gd name="connsiteX47" fmla="*/ 650062 w 3619883"/>
              <a:gd name="connsiteY47" fmla="*/ 3951392 h 4297250"/>
              <a:gd name="connsiteX48" fmla="*/ 472277 w 3619883"/>
              <a:gd name="connsiteY48" fmla="*/ 3951392 h 4297250"/>
              <a:gd name="connsiteX49" fmla="*/ 472277 w 3619883"/>
              <a:gd name="connsiteY49" fmla="*/ 4128157 h 4297250"/>
              <a:gd name="connsiteX50" fmla="*/ 522650 w 3619883"/>
              <a:gd name="connsiteY50" fmla="*/ 4128157 h 4297250"/>
              <a:gd name="connsiteX51" fmla="*/ 573998 w 3619883"/>
              <a:gd name="connsiteY51" fmla="*/ 4275461 h 4297250"/>
              <a:gd name="connsiteX52" fmla="*/ 336164 w 3619883"/>
              <a:gd name="connsiteY52" fmla="*/ 4275461 h 4297250"/>
              <a:gd name="connsiteX53" fmla="*/ 294572 w 3619883"/>
              <a:gd name="connsiteY53" fmla="*/ 4128157 h 4297250"/>
              <a:gd name="connsiteX54" fmla="*/ 339106 w 3619883"/>
              <a:gd name="connsiteY54" fmla="*/ 4128157 h 4297250"/>
              <a:gd name="connsiteX55" fmla="*/ 339106 w 3619883"/>
              <a:gd name="connsiteY55" fmla="*/ 3951392 h 4297250"/>
              <a:gd name="connsiteX56" fmla="*/ 161321 w 3619883"/>
              <a:gd name="connsiteY56" fmla="*/ 3951392 h 4297250"/>
              <a:gd name="connsiteX57" fmla="*/ 161321 w 3619883"/>
              <a:gd name="connsiteY57" fmla="*/ 4128157 h 4297250"/>
              <a:gd name="connsiteX58" fmla="*/ 230914 w 3619883"/>
              <a:gd name="connsiteY58" fmla="*/ 4128157 h 4297250"/>
              <a:gd name="connsiteX59" fmla="*/ 189322 w 3619883"/>
              <a:gd name="connsiteY59" fmla="*/ 4275461 h 4297250"/>
              <a:gd name="connsiteX60" fmla="*/ 0 w 3619883"/>
              <a:gd name="connsiteY60" fmla="*/ 4275461 h 4297250"/>
              <a:gd name="connsiteX61" fmla="*/ 0 w 3619883"/>
              <a:gd name="connsiteY61" fmla="*/ 42229 h 4297250"/>
              <a:gd name="connsiteX62" fmla="*/ 42464 w 3619883"/>
              <a:gd name="connsiteY62" fmla="*/ 40518 h 4297250"/>
              <a:gd name="connsiteX63" fmla="*/ 137733 w 3619883"/>
              <a:gd name="connsiteY63" fmla="*/ 35355 h 4297250"/>
              <a:gd name="connsiteX64" fmla="*/ 270565 w 3619883"/>
              <a:gd name="connsiteY64" fmla="*/ 29759 h 4297250"/>
              <a:gd name="connsiteX65" fmla="*/ 479734 w 3619883"/>
              <a:gd name="connsiteY65" fmla="*/ 45455 h 4297250"/>
              <a:gd name="connsiteX66" fmla="*/ 524103 w 3619883"/>
              <a:gd name="connsiteY66" fmla="*/ 41625 h 4297250"/>
              <a:gd name="connsiteX67" fmla="*/ 624416 w 3619883"/>
              <a:gd name="connsiteY67" fmla="*/ 22696 h 4297250"/>
              <a:gd name="connsiteX68" fmla="*/ 657762 w 3619883"/>
              <a:gd name="connsiteY68" fmla="*/ 18351 h 4297250"/>
              <a:gd name="connsiteX69" fmla="*/ 690557 w 3619883"/>
              <a:gd name="connsiteY69" fmla="*/ 25792 h 4297250"/>
              <a:gd name="connsiteX70" fmla="*/ 745123 w 3619883"/>
              <a:gd name="connsiteY70" fmla="*/ 40157 h 4297250"/>
              <a:gd name="connsiteX71" fmla="*/ 789493 w 3619883"/>
              <a:gd name="connsiteY71" fmla="*/ 36327 h 4297250"/>
              <a:gd name="connsiteX72" fmla="*/ 854255 w 3619883"/>
              <a:gd name="connsiteY72" fmla="*/ 68887 h 4297250"/>
              <a:gd name="connsiteX73" fmla="*/ 897520 w 3619883"/>
              <a:gd name="connsiteY73" fmla="*/ 88629 h 4297250"/>
              <a:gd name="connsiteX74" fmla="*/ 940510 w 3619883"/>
              <a:gd name="connsiteY74" fmla="*/ 114265 h 4297250"/>
              <a:gd name="connsiteX75" fmla="*/ 1082712 w 3619883"/>
              <a:gd name="connsiteY75" fmla="*/ 144543 h 4297250"/>
              <a:gd name="connsiteX76" fmla="*/ 1205348 w 3619883"/>
              <a:gd name="connsiteY76" fmla="*/ 120753 h 4297250"/>
              <a:gd name="connsiteX77" fmla="*/ 1271764 w 3619883"/>
              <a:gd name="connsiteY77" fmla="*/ 117956 h 4297250"/>
              <a:gd name="connsiteX78" fmla="*/ 1315583 w 3619883"/>
              <a:gd name="connsiteY78" fmla="*/ 125912 h 4297250"/>
              <a:gd name="connsiteX79" fmla="*/ 1359125 w 3619883"/>
              <a:gd name="connsiteY79" fmla="*/ 139761 h 4297250"/>
              <a:gd name="connsiteX80" fmla="*/ 1391919 w 3619883"/>
              <a:gd name="connsiteY80" fmla="*/ 147202 h 4297250"/>
              <a:gd name="connsiteX81" fmla="*/ 1436563 w 3619883"/>
              <a:gd name="connsiteY81" fmla="*/ 137480 h 4297250"/>
              <a:gd name="connsiteX82" fmla="*/ 1471566 w 3619883"/>
              <a:gd name="connsiteY82" fmla="*/ 97777 h 4297250"/>
              <a:gd name="connsiteX83" fmla="*/ 1505739 w 3619883"/>
              <a:gd name="connsiteY83" fmla="*/ 75753 h 4297250"/>
              <a:gd name="connsiteX84" fmla="*/ 1590891 w 3619883"/>
              <a:gd name="connsiteY84" fmla="*/ 144702 h 4297250"/>
              <a:gd name="connsiteX85" fmla="*/ 1625616 w 3619883"/>
              <a:gd name="connsiteY85" fmla="*/ 110893 h 4297250"/>
              <a:gd name="connsiteX86" fmla="*/ 1658964 w 3619883"/>
              <a:gd name="connsiteY86" fmla="*/ 106547 h 4297250"/>
              <a:gd name="connsiteX87" fmla="*/ 1746598 w 3619883"/>
              <a:gd name="connsiteY87" fmla="*/ 122460 h 4297250"/>
              <a:gd name="connsiteX88" fmla="*/ 1811913 w 3619883"/>
              <a:gd name="connsiteY88" fmla="*/ 143234 h 4297250"/>
              <a:gd name="connsiteX89" fmla="*/ 1856557 w 3619883"/>
              <a:gd name="connsiteY89" fmla="*/ 133511 h 4297250"/>
              <a:gd name="connsiteX90" fmla="*/ 2066003 w 3619883"/>
              <a:gd name="connsiteY90" fmla="*/ 143313 h 4297250"/>
              <a:gd name="connsiteX91" fmla="*/ 2177615 w 3619883"/>
              <a:gd name="connsiteY91" fmla="*/ 119007 h 4297250"/>
              <a:gd name="connsiteX92" fmla="*/ 2255883 w 3619883"/>
              <a:gd name="connsiteY92" fmla="*/ 99047 h 4297250"/>
              <a:gd name="connsiteX93" fmla="*/ 2344622 w 3619883"/>
              <a:gd name="connsiteY93" fmla="*/ 91388 h 4297250"/>
              <a:gd name="connsiteX94" fmla="*/ 2455682 w 3619883"/>
              <a:gd name="connsiteY94" fmla="*/ 78869 h 4297250"/>
              <a:gd name="connsiteX95" fmla="*/ 2632609 w 3619883"/>
              <a:gd name="connsiteY95" fmla="*/ 75338 h 4297250"/>
              <a:gd name="connsiteX96" fmla="*/ 2742291 w 3619883"/>
              <a:gd name="connsiteY96" fmla="*/ 92282 h 4297250"/>
              <a:gd name="connsiteX97" fmla="*/ 2851974 w 3619883"/>
              <a:gd name="connsiteY97" fmla="*/ 109227 h 4297250"/>
              <a:gd name="connsiteX98" fmla="*/ 2907643 w 3619883"/>
              <a:gd name="connsiteY98" fmla="*/ 100020 h 4297250"/>
              <a:gd name="connsiteX99" fmla="*/ 2944022 w 3619883"/>
              <a:gd name="connsiteY99" fmla="*/ 30853 h 4297250"/>
              <a:gd name="connsiteX100" fmla="*/ 3022289 w 3619883"/>
              <a:gd name="connsiteY100" fmla="*/ 10893 h 4297250"/>
              <a:gd name="connsiteX101" fmla="*/ 3054807 w 3619883"/>
              <a:gd name="connsiteY101" fmla="*/ 24226 h 4297250"/>
              <a:gd name="connsiteX102" fmla="*/ 3141892 w 3619883"/>
              <a:gd name="connsiteY102" fmla="*/ 51925 h 4297250"/>
              <a:gd name="connsiteX103" fmla="*/ 3185711 w 3619883"/>
              <a:gd name="connsiteY103" fmla="*/ 59881 h 4297250"/>
              <a:gd name="connsiteX104" fmla="*/ 3219056 w 3619883"/>
              <a:gd name="connsiteY104" fmla="*/ 55536 h 4297250"/>
              <a:gd name="connsiteX105" fmla="*/ 3263425 w 3619883"/>
              <a:gd name="connsiteY105" fmla="*/ 51706 h 4297250"/>
              <a:gd name="connsiteX106" fmla="*/ 3296219 w 3619883"/>
              <a:gd name="connsiteY106" fmla="*/ 59147 h 4297250"/>
              <a:gd name="connsiteX107" fmla="*/ 3319094 w 3619883"/>
              <a:gd name="connsiteY107" fmla="*/ 42500 h 4297250"/>
              <a:gd name="connsiteX108" fmla="*/ 3420511 w 3619883"/>
              <a:gd name="connsiteY108" fmla="*/ 0 h 4297250"/>
              <a:gd name="connsiteX109" fmla="*/ 3453305 w 3619883"/>
              <a:gd name="connsiteY109" fmla="*/ 7440 h 4297250"/>
              <a:gd name="connsiteX110" fmla="*/ 3496571 w 3619883"/>
              <a:gd name="connsiteY110" fmla="*/ 27182 h 4297250"/>
              <a:gd name="connsiteX111" fmla="*/ 3602117 w 3619883"/>
              <a:gd name="connsiteY111" fmla="*/ 132521 h 4297250"/>
              <a:gd name="connsiteX112" fmla="*/ 3619883 w 3619883"/>
              <a:gd name="connsiteY112" fmla="*/ 140049 h 4297250"/>
              <a:gd name="connsiteX113" fmla="*/ 3619883 w 3619883"/>
              <a:gd name="connsiteY11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4006431 h 4297250"/>
              <a:gd name="connsiteX16" fmla="*/ 1716110 w 3619883"/>
              <a:gd name="connsiteY16" fmla="*/ 4128157 h 4297250"/>
              <a:gd name="connsiteX17" fmla="*/ 1745346 w 3619883"/>
              <a:gd name="connsiteY17" fmla="*/ 4128157 h 4297250"/>
              <a:gd name="connsiteX18" fmla="*/ 1796694 w 3619883"/>
              <a:gd name="connsiteY18" fmla="*/ 4275461 h 4297250"/>
              <a:gd name="connsiteX19" fmla="*/ 1558844 w 3619883"/>
              <a:gd name="connsiteY19" fmla="*/ 4275461 h 4297250"/>
              <a:gd name="connsiteX20" fmla="*/ 1517252 w 3619883"/>
              <a:gd name="connsiteY20" fmla="*/ 4128157 h 4297250"/>
              <a:gd name="connsiteX21" fmla="*/ 1582936 w 3619883"/>
              <a:gd name="connsiteY21" fmla="*/ 4128157 h 4297250"/>
              <a:gd name="connsiteX22" fmla="*/ 1582936 w 3619883"/>
              <a:gd name="connsiteY22" fmla="*/ 3951392 h 4297250"/>
              <a:gd name="connsiteX23" fmla="*/ 1405151 w 3619883"/>
              <a:gd name="connsiteY23" fmla="*/ 3951392 h 4297250"/>
              <a:gd name="connsiteX24" fmla="*/ 1405151 w 3619883"/>
              <a:gd name="connsiteY24" fmla="*/ 4128157 h 4297250"/>
              <a:gd name="connsiteX25" fmla="*/ 1468988 w 3619883"/>
              <a:gd name="connsiteY25" fmla="*/ 4128157 h 4297250"/>
              <a:gd name="connsiteX26" fmla="*/ 1427396 w 3619883"/>
              <a:gd name="connsiteY26" fmla="*/ 4275461 h 4297250"/>
              <a:gd name="connsiteX27" fmla="*/ 1210751 w 3619883"/>
              <a:gd name="connsiteY27" fmla="*/ 4275461 h 4297250"/>
              <a:gd name="connsiteX28" fmla="*/ 1210751 w 3619883"/>
              <a:gd name="connsiteY28" fmla="*/ 4128157 h 4297250"/>
              <a:gd name="connsiteX29" fmla="*/ 1271978 w 3619883"/>
              <a:gd name="connsiteY29" fmla="*/ 4128157 h 4297250"/>
              <a:gd name="connsiteX30" fmla="*/ 1271978 w 3619883"/>
              <a:gd name="connsiteY30" fmla="*/ 3951392 h 4297250"/>
              <a:gd name="connsiteX31" fmla="*/ 1094193 w 3619883"/>
              <a:gd name="connsiteY31" fmla="*/ 3951392 h 4297250"/>
              <a:gd name="connsiteX32" fmla="*/ 1094193 w 3619883"/>
              <a:gd name="connsiteY32" fmla="*/ 4128157 h 4297250"/>
              <a:gd name="connsiteX33" fmla="*/ 1140354 w 3619883"/>
              <a:gd name="connsiteY33" fmla="*/ 4128157 h 4297250"/>
              <a:gd name="connsiteX34" fmla="*/ 1140354 w 3619883"/>
              <a:gd name="connsiteY34" fmla="*/ 4275461 h 4297250"/>
              <a:gd name="connsiteX35" fmla="*/ 953807 w 3619883"/>
              <a:gd name="connsiteY35" fmla="*/ 4275461 h 4297250"/>
              <a:gd name="connsiteX36" fmla="*/ 912215 w 3619883"/>
              <a:gd name="connsiteY36" fmla="*/ 4128157 h 4297250"/>
              <a:gd name="connsiteX37" fmla="*/ 961020 w 3619883"/>
              <a:gd name="connsiteY37" fmla="*/ 4128157 h 4297250"/>
              <a:gd name="connsiteX38" fmla="*/ 961020 w 3619883"/>
              <a:gd name="connsiteY38" fmla="*/ 3951392 h 4297250"/>
              <a:gd name="connsiteX39" fmla="*/ 783235 w 3619883"/>
              <a:gd name="connsiteY39" fmla="*/ 3951392 h 4297250"/>
              <a:gd name="connsiteX40" fmla="*/ 783235 w 3619883"/>
              <a:gd name="connsiteY40" fmla="*/ 4128157 h 4297250"/>
              <a:gd name="connsiteX41" fmla="*/ 871024 w 3619883"/>
              <a:gd name="connsiteY41" fmla="*/ 4128157 h 4297250"/>
              <a:gd name="connsiteX42" fmla="*/ 829432 w 3619883"/>
              <a:gd name="connsiteY42" fmla="*/ 4275461 h 4297250"/>
              <a:gd name="connsiteX43" fmla="*/ 611484 w 3619883"/>
              <a:gd name="connsiteY43" fmla="*/ 4275461 h 4297250"/>
              <a:gd name="connsiteX44" fmla="*/ 621247 w 3619883"/>
              <a:gd name="connsiteY44" fmla="*/ 4128157 h 4297250"/>
              <a:gd name="connsiteX45" fmla="*/ 650062 w 3619883"/>
              <a:gd name="connsiteY45" fmla="*/ 4128157 h 4297250"/>
              <a:gd name="connsiteX46" fmla="*/ 650062 w 3619883"/>
              <a:gd name="connsiteY46" fmla="*/ 3951392 h 4297250"/>
              <a:gd name="connsiteX47" fmla="*/ 472277 w 3619883"/>
              <a:gd name="connsiteY47" fmla="*/ 3951392 h 4297250"/>
              <a:gd name="connsiteX48" fmla="*/ 472277 w 3619883"/>
              <a:gd name="connsiteY48" fmla="*/ 4128157 h 4297250"/>
              <a:gd name="connsiteX49" fmla="*/ 522650 w 3619883"/>
              <a:gd name="connsiteY49" fmla="*/ 4128157 h 4297250"/>
              <a:gd name="connsiteX50" fmla="*/ 573998 w 3619883"/>
              <a:gd name="connsiteY50" fmla="*/ 4275461 h 4297250"/>
              <a:gd name="connsiteX51" fmla="*/ 336164 w 3619883"/>
              <a:gd name="connsiteY51" fmla="*/ 4275461 h 4297250"/>
              <a:gd name="connsiteX52" fmla="*/ 294572 w 3619883"/>
              <a:gd name="connsiteY52" fmla="*/ 4128157 h 4297250"/>
              <a:gd name="connsiteX53" fmla="*/ 339106 w 3619883"/>
              <a:gd name="connsiteY53" fmla="*/ 4128157 h 4297250"/>
              <a:gd name="connsiteX54" fmla="*/ 339106 w 3619883"/>
              <a:gd name="connsiteY54" fmla="*/ 3951392 h 4297250"/>
              <a:gd name="connsiteX55" fmla="*/ 161321 w 3619883"/>
              <a:gd name="connsiteY55" fmla="*/ 3951392 h 4297250"/>
              <a:gd name="connsiteX56" fmla="*/ 161321 w 3619883"/>
              <a:gd name="connsiteY56" fmla="*/ 4128157 h 4297250"/>
              <a:gd name="connsiteX57" fmla="*/ 230914 w 3619883"/>
              <a:gd name="connsiteY57" fmla="*/ 4128157 h 4297250"/>
              <a:gd name="connsiteX58" fmla="*/ 189322 w 3619883"/>
              <a:gd name="connsiteY58" fmla="*/ 4275461 h 4297250"/>
              <a:gd name="connsiteX59" fmla="*/ 0 w 3619883"/>
              <a:gd name="connsiteY59" fmla="*/ 4275461 h 4297250"/>
              <a:gd name="connsiteX60" fmla="*/ 0 w 3619883"/>
              <a:gd name="connsiteY60" fmla="*/ 42229 h 4297250"/>
              <a:gd name="connsiteX61" fmla="*/ 42464 w 3619883"/>
              <a:gd name="connsiteY61" fmla="*/ 40518 h 4297250"/>
              <a:gd name="connsiteX62" fmla="*/ 137733 w 3619883"/>
              <a:gd name="connsiteY62" fmla="*/ 35355 h 4297250"/>
              <a:gd name="connsiteX63" fmla="*/ 270565 w 3619883"/>
              <a:gd name="connsiteY63" fmla="*/ 29759 h 4297250"/>
              <a:gd name="connsiteX64" fmla="*/ 479734 w 3619883"/>
              <a:gd name="connsiteY64" fmla="*/ 45455 h 4297250"/>
              <a:gd name="connsiteX65" fmla="*/ 524103 w 3619883"/>
              <a:gd name="connsiteY65" fmla="*/ 41625 h 4297250"/>
              <a:gd name="connsiteX66" fmla="*/ 624416 w 3619883"/>
              <a:gd name="connsiteY66" fmla="*/ 22696 h 4297250"/>
              <a:gd name="connsiteX67" fmla="*/ 657762 w 3619883"/>
              <a:gd name="connsiteY67" fmla="*/ 18351 h 4297250"/>
              <a:gd name="connsiteX68" fmla="*/ 690557 w 3619883"/>
              <a:gd name="connsiteY68" fmla="*/ 25792 h 4297250"/>
              <a:gd name="connsiteX69" fmla="*/ 745123 w 3619883"/>
              <a:gd name="connsiteY69" fmla="*/ 40157 h 4297250"/>
              <a:gd name="connsiteX70" fmla="*/ 789493 w 3619883"/>
              <a:gd name="connsiteY70" fmla="*/ 36327 h 4297250"/>
              <a:gd name="connsiteX71" fmla="*/ 854255 w 3619883"/>
              <a:gd name="connsiteY71" fmla="*/ 68887 h 4297250"/>
              <a:gd name="connsiteX72" fmla="*/ 897520 w 3619883"/>
              <a:gd name="connsiteY72" fmla="*/ 88629 h 4297250"/>
              <a:gd name="connsiteX73" fmla="*/ 940510 w 3619883"/>
              <a:gd name="connsiteY73" fmla="*/ 114265 h 4297250"/>
              <a:gd name="connsiteX74" fmla="*/ 1082712 w 3619883"/>
              <a:gd name="connsiteY74" fmla="*/ 144543 h 4297250"/>
              <a:gd name="connsiteX75" fmla="*/ 1205348 w 3619883"/>
              <a:gd name="connsiteY75" fmla="*/ 120753 h 4297250"/>
              <a:gd name="connsiteX76" fmla="*/ 1271764 w 3619883"/>
              <a:gd name="connsiteY76" fmla="*/ 117956 h 4297250"/>
              <a:gd name="connsiteX77" fmla="*/ 1315583 w 3619883"/>
              <a:gd name="connsiteY77" fmla="*/ 125912 h 4297250"/>
              <a:gd name="connsiteX78" fmla="*/ 1359125 w 3619883"/>
              <a:gd name="connsiteY78" fmla="*/ 139761 h 4297250"/>
              <a:gd name="connsiteX79" fmla="*/ 1391919 w 3619883"/>
              <a:gd name="connsiteY79" fmla="*/ 147202 h 4297250"/>
              <a:gd name="connsiteX80" fmla="*/ 1436563 w 3619883"/>
              <a:gd name="connsiteY80" fmla="*/ 137480 h 4297250"/>
              <a:gd name="connsiteX81" fmla="*/ 1471566 w 3619883"/>
              <a:gd name="connsiteY81" fmla="*/ 97777 h 4297250"/>
              <a:gd name="connsiteX82" fmla="*/ 1505739 w 3619883"/>
              <a:gd name="connsiteY82" fmla="*/ 75753 h 4297250"/>
              <a:gd name="connsiteX83" fmla="*/ 1590891 w 3619883"/>
              <a:gd name="connsiteY83" fmla="*/ 144702 h 4297250"/>
              <a:gd name="connsiteX84" fmla="*/ 1625616 w 3619883"/>
              <a:gd name="connsiteY84" fmla="*/ 110893 h 4297250"/>
              <a:gd name="connsiteX85" fmla="*/ 1658964 w 3619883"/>
              <a:gd name="connsiteY85" fmla="*/ 106547 h 4297250"/>
              <a:gd name="connsiteX86" fmla="*/ 1746598 w 3619883"/>
              <a:gd name="connsiteY86" fmla="*/ 122460 h 4297250"/>
              <a:gd name="connsiteX87" fmla="*/ 1811913 w 3619883"/>
              <a:gd name="connsiteY87" fmla="*/ 143234 h 4297250"/>
              <a:gd name="connsiteX88" fmla="*/ 1856557 w 3619883"/>
              <a:gd name="connsiteY88" fmla="*/ 133511 h 4297250"/>
              <a:gd name="connsiteX89" fmla="*/ 2066003 w 3619883"/>
              <a:gd name="connsiteY89" fmla="*/ 143313 h 4297250"/>
              <a:gd name="connsiteX90" fmla="*/ 2177615 w 3619883"/>
              <a:gd name="connsiteY90" fmla="*/ 119007 h 4297250"/>
              <a:gd name="connsiteX91" fmla="*/ 2255883 w 3619883"/>
              <a:gd name="connsiteY91" fmla="*/ 99047 h 4297250"/>
              <a:gd name="connsiteX92" fmla="*/ 2344622 w 3619883"/>
              <a:gd name="connsiteY92" fmla="*/ 91388 h 4297250"/>
              <a:gd name="connsiteX93" fmla="*/ 2455682 w 3619883"/>
              <a:gd name="connsiteY93" fmla="*/ 78869 h 4297250"/>
              <a:gd name="connsiteX94" fmla="*/ 2632609 w 3619883"/>
              <a:gd name="connsiteY94" fmla="*/ 75338 h 4297250"/>
              <a:gd name="connsiteX95" fmla="*/ 2742291 w 3619883"/>
              <a:gd name="connsiteY95" fmla="*/ 92282 h 4297250"/>
              <a:gd name="connsiteX96" fmla="*/ 2851974 w 3619883"/>
              <a:gd name="connsiteY96" fmla="*/ 109227 h 4297250"/>
              <a:gd name="connsiteX97" fmla="*/ 2907643 w 3619883"/>
              <a:gd name="connsiteY97" fmla="*/ 100020 h 4297250"/>
              <a:gd name="connsiteX98" fmla="*/ 2944022 w 3619883"/>
              <a:gd name="connsiteY98" fmla="*/ 30853 h 4297250"/>
              <a:gd name="connsiteX99" fmla="*/ 3022289 w 3619883"/>
              <a:gd name="connsiteY99" fmla="*/ 10893 h 4297250"/>
              <a:gd name="connsiteX100" fmla="*/ 3054807 w 3619883"/>
              <a:gd name="connsiteY100" fmla="*/ 24226 h 4297250"/>
              <a:gd name="connsiteX101" fmla="*/ 3141892 w 3619883"/>
              <a:gd name="connsiteY101" fmla="*/ 51925 h 4297250"/>
              <a:gd name="connsiteX102" fmla="*/ 3185711 w 3619883"/>
              <a:gd name="connsiteY102" fmla="*/ 59881 h 4297250"/>
              <a:gd name="connsiteX103" fmla="*/ 3219056 w 3619883"/>
              <a:gd name="connsiteY103" fmla="*/ 55536 h 4297250"/>
              <a:gd name="connsiteX104" fmla="*/ 3263425 w 3619883"/>
              <a:gd name="connsiteY104" fmla="*/ 51706 h 4297250"/>
              <a:gd name="connsiteX105" fmla="*/ 3296219 w 3619883"/>
              <a:gd name="connsiteY105" fmla="*/ 59147 h 4297250"/>
              <a:gd name="connsiteX106" fmla="*/ 3319094 w 3619883"/>
              <a:gd name="connsiteY106" fmla="*/ 42500 h 4297250"/>
              <a:gd name="connsiteX107" fmla="*/ 3420511 w 3619883"/>
              <a:gd name="connsiteY107" fmla="*/ 0 h 4297250"/>
              <a:gd name="connsiteX108" fmla="*/ 3453305 w 3619883"/>
              <a:gd name="connsiteY108" fmla="*/ 7440 h 4297250"/>
              <a:gd name="connsiteX109" fmla="*/ 3496571 w 3619883"/>
              <a:gd name="connsiteY109" fmla="*/ 27182 h 4297250"/>
              <a:gd name="connsiteX110" fmla="*/ 3602117 w 3619883"/>
              <a:gd name="connsiteY110" fmla="*/ 132521 h 4297250"/>
              <a:gd name="connsiteX111" fmla="*/ 3619883 w 3619883"/>
              <a:gd name="connsiteY111" fmla="*/ 140049 h 4297250"/>
              <a:gd name="connsiteX112" fmla="*/ 3619883 w 3619883"/>
              <a:gd name="connsiteY11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4128157 h 4297250"/>
              <a:gd name="connsiteX16" fmla="*/ 1745346 w 3619883"/>
              <a:gd name="connsiteY16" fmla="*/ 4128157 h 4297250"/>
              <a:gd name="connsiteX17" fmla="*/ 1796694 w 3619883"/>
              <a:gd name="connsiteY17" fmla="*/ 4275461 h 4297250"/>
              <a:gd name="connsiteX18" fmla="*/ 1558844 w 3619883"/>
              <a:gd name="connsiteY18" fmla="*/ 4275461 h 4297250"/>
              <a:gd name="connsiteX19" fmla="*/ 1517252 w 3619883"/>
              <a:gd name="connsiteY19" fmla="*/ 4128157 h 4297250"/>
              <a:gd name="connsiteX20" fmla="*/ 1582936 w 3619883"/>
              <a:gd name="connsiteY20" fmla="*/ 4128157 h 4297250"/>
              <a:gd name="connsiteX21" fmla="*/ 1582936 w 3619883"/>
              <a:gd name="connsiteY21" fmla="*/ 3951392 h 4297250"/>
              <a:gd name="connsiteX22" fmla="*/ 1405151 w 3619883"/>
              <a:gd name="connsiteY22" fmla="*/ 3951392 h 4297250"/>
              <a:gd name="connsiteX23" fmla="*/ 1405151 w 3619883"/>
              <a:gd name="connsiteY23" fmla="*/ 4128157 h 4297250"/>
              <a:gd name="connsiteX24" fmla="*/ 1468988 w 3619883"/>
              <a:gd name="connsiteY24" fmla="*/ 4128157 h 4297250"/>
              <a:gd name="connsiteX25" fmla="*/ 1427396 w 3619883"/>
              <a:gd name="connsiteY25" fmla="*/ 4275461 h 4297250"/>
              <a:gd name="connsiteX26" fmla="*/ 1210751 w 3619883"/>
              <a:gd name="connsiteY26" fmla="*/ 4275461 h 4297250"/>
              <a:gd name="connsiteX27" fmla="*/ 1210751 w 3619883"/>
              <a:gd name="connsiteY27" fmla="*/ 4128157 h 4297250"/>
              <a:gd name="connsiteX28" fmla="*/ 1271978 w 3619883"/>
              <a:gd name="connsiteY28" fmla="*/ 4128157 h 4297250"/>
              <a:gd name="connsiteX29" fmla="*/ 1271978 w 3619883"/>
              <a:gd name="connsiteY29" fmla="*/ 3951392 h 4297250"/>
              <a:gd name="connsiteX30" fmla="*/ 1094193 w 3619883"/>
              <a:gd name="connsiteY30" fmla="*/ 3951392 h 4297250"/>
              <a:gd name="connsiteX31" fmla="*/ 1094193 w 3619883"/>
              <a:gd name="connsiteY31" fmla="*/ 4128157 h 4297250"/>
              <a:gd name="connsiteX32" fmla="*/ 1140354 w 3619883"/>
              <a:gd name="connsiteY32" fmla="*/ 4128157 h 4297250"/>
              <a:gd name="connsiteX33" fmla="*/ 1140354 w 3619883"/>
              <a:gd name="connsiteY33" fmla="*/ 4275461 h 4297250"/>
              <a:gd name="connsiteX34" fmla="*/ 953807 w 3619883"/>
              <a:gd name="connsiteY34" fmla="*/ 4275461 h 4297250"/>
              <a:gd name="connsiteX35" fmla="*/ 912215 w 3619883"/>
              <a:gd name="connsiteY35" fmla="*/ 4128157 h 4297250"/>
              <a:gd name="connsiteX36" fmla="*/ 961020 w 3619883"/>
              <a:gd name="connsiteY36" fmla="*/ 4128157 h 4297250"/>
              <a:gd name="connsiteX37" fmla="*/ 961020 w 3619883"/>
              <a:gd name="connsiteY37" fmla="*/ 3951392 h 4297250"/>
              <a:gd name="connsiteX38" fmla="*/ 783235 w 3619883"/>
              <a:gd name="connsiteY38" fmla="*/ 3951392 h 4297250"/>
              <a:gd name="connsiteX39" fmla="*/ 783235 w 3619883"/>
              <a:gd name="connsiteY39" fmla="*/ 4128157 h 4297250"/>
              <a:gd name="connsiteX40" fmla="*/ 871024 w 3619883"/>
              <a:gd name="connsiteY40" fmla="*/ 4128157 h 4297250"/>
              <a:gd name="connsiteX41" fmla="*/ 829432 w 3619883"/>
              <a:gd name="connsiteY41" fmla="*/ 4275461 h 4297250"/>
              <a:gd name="connsiteX42" fmla="*/ 611484 w 3619883"/>
              <a:gd name="connsiteY42" fmla="*/ 4275461 h 4297250"/>
              <a:gd name="connsiteX43" fmla="*/ 621247 w 3619883"/>
              <a:gd name="connsiteY43" fmla="*/ 4128157 h 4297250"/>
              <a:gd name="connsiteX44" fmla="*/ 650062 w 3619883"/>
              <a:gd name="connsiteY44" fmla="*/ 4128157 h 4297250"/>
              <a:gd name="connsiteX45" fmla="*/ 650062 w 3619883"/>
              <a:gd name="connsiteY45" fmla="*/ 3951392 h 4297250"/>
              <a:gd name="connsiteX46" fmla="*/ 472277 w 3619883"/>
              <a:gd name="connsiteY46" fmla="*/ 3951392 h 4297250"/>
              <a:gd name="connsiteX47" fmla="*/ 472277 w 3619883"/>
              <a:gd name="connsiteY47" fmla="*/ 4128157 h 4297250"/>
              <a:gd name="connsiteX48" fmla="*/ 522650 w 3619883"/>
              <a:gd name="connsiteY48" fmla="*/ 4128157 h 4297250"/>
              <a:gd name="connsiteX49" fmla="*/ 573998 w 3619883"/>
              <a:gd name="connsiteY49" fmla="*/ 4275461 h 4297250"/>
              <a:gd name="connsiteX50" fmla="*/ 336164 w 3619883"/>
              <a:gd name="connsiteY50" fmla="*/ 4275461 h 4297250"/>
              <a:gd name="connsiteX51" fmla="*/ 294572 w 3619883"/>
              <a:gd name="connsiteY51" fmla="*/ 4128157 h 4297250"/>
              <a:gd name="connsiteX52" fmla="*/ 339106 w 3619883"/>
              <a:gd name="connsiteY52" fmla="*/ 4128157 h 4297250"/>
              <a:gd name="connsiteX53" fmla="*/ 339106 w 3619883"/>
              <a:gd name="connsiteY53" fmla="*/ 3951392 h 4297250"/>
              <a:gd name="connsiteX54" fmla="*/ 161321 w 3619883"/>
              <a:gd name="connsiteY54" fmla="*/ 3951392 h 4297250"/>
              <a:gd name="connsiteX55" fmla="*/ 161321 w 3619883"/>
              <a:gd name="connsiteY55" fmla="*/ 4128157 h 4297250"/>
              <a:gd name="connsiteX56" fmla="*/ 230914 w 3619883"/>
              <a:gd name="connsiteY56" fmla="*/ 4128157 h 4297250"/>
              <a:gd name="connsiteX57" fmla="*/ 189322 w 3619883"/>
              <a:gd name="connsiteY57" fmla="*/ 4275461 h 4297250"/>
              <a:gd name="connsiteX58" fmla="*/ 0 w 3619883"/>
              <a:gd name="connsiteY58" fmla="*/ 4275461 h 4297250"/>
              <a:gd name="connsiteX59" fmla="*/ 0 w 3619883"/>
              <a:gd name="connsiteY59" fmla="*/ 42229 h 4297250"/>
              <a:gd name="connsiteX60" fmla="*/ 42464 w 3619883"/>
              <a:gd name="connsiteY60" fmla="*/ 40518 h 4297250"/>
              <a:gd name="connsiteX61" fmla="*/ 137733 w 3619883"/>
              <a:gd name="connsiteY61" fmla="*/ 35355 h 4297250"/>
              <a:gd name="connsiteX62" fmla="*/ 270565 w 3619883"/>
              <a:gd name="connsiteY62" fmla="*/ 29759 h 4297250"/>
              <a:gd name="connsiteX63" fmla="*/ 479734 w 3619883"/>
              <a:gd name="connsiteY63" fmla="*/ 45455 h 4297250"/>
              <a:gd name="connsiteX64" fmla="*/ 524103 w 3619883"/>
              <a:gd name="connsiteY64" fmla="*/ 41625 h 4297250"/>
              <a:gd name="connsiteX65" fmla="*/ 624416 w 3619883"/>
              <a:gd name="connsiteY65" fmla="*/ 22696 h 4297250"/>
              <a:gd name="connsiteX66" fmla="*/ 657762 w 3619883"/>
              <a:gd name="connsiteY66" fmla="*/ 18351 h 4297250"/>
              <a:gd name="connsiteX67" fmla="*/ 690557 w 3619883"/>
              <a:gd name="connsiteY67" fmla="*/ 25792 h 4297250"/>
              <a:gd name="connsiteX68" fmla="*/ 745123 w 3619883"/>
              <a:gd name="connsiteY68" fmla="*/ 40157 h 4297250"/>
              <a:gd name="connsiteX69" fmla="*/ 789493 w 3619883"/>
              <a:gd name="connsiteY69" fmla="*/ 36327 h 4297250"/>
              <a:gd name="connsiteX70" fmla="*/ 854255 w 3619883"/>
              <a:gd name="connsiteY70" fmla="*/ 68887 h 4297250"/>
              <a:gd name="connsiteX71" fmla="*/ 897520 w 3619883"/>
              <a:gd name="connsiteY71" fmla="*/ 88629 h 4297250"/>
              <a:gd name="connsiteX72" fmla="*/ 940510 w 3619883"/>
              <a:gd name="connsiteY72" fmla="*/ 114265 h 4297250"/>
              <a:gd name="connsiteX73" fmla="*/ 1082712 w 3619883"/>
              <a:gd name="connsiteY73" fmla="*/ 144543 h 4297250"/>
              <a:gd name="connsiteX74" fmla="*/ 1205348 w 3619883"/>
              <a:gd name="connsiteY74" fmla="*/ 120753 h 4297250"/>
              <a:gd name="connsiteX75" fmla="*/ 1271764 w 3619883"/>
              <a:gd name="connsiteY75" fmla="*/ 117956 h 4297250"/>
              <a:gd name="connsiteX76" fmla="*/ 1315583 w 3619883"/>
              <a:gd name="connsiteY76" fmla="*/ 125912 h 4297250"/>
              <a:gd name="connsiteX77" fmla="*/ 1359125 w 3619883"/>
              <a:gd name="connsiteY77" fmla="*/ 139761 h 4297250"/>
              <a:gd name="connsiteX78" fmla="*/ 1391919 w 3619883"/>
              <a:gd name="connsiteY78" fmla="*/ 147202 h 4297250"/>
              <a:gd name="connsiteX79" fmla="*/ 1436563 w 3619883"/>
              <a:gd name="connsiteY79" fmla="*/ 137480 h 4297250"/>
              <a:gd name="connsiteX80" fmla="*/ 1471566 w 3619883"/>
              <a:gd name="connsiteY80" fmla="*/ 97777 h 4297250"/>
              <a:gd name="connsiteX81" fmla="*/ 1505739 w 3619883"/>
              <a:gd name="connsiteY81" fmla="*/ 75753 h 4297250"/>
              <a:gd name="connsiteX82" fmla="*/ 1590891 w 3619883"/>
              <a:gd name="connsiteY82" fmla="*/ 144702 h 4297250"/>
              <a:gd name="connsiteX83" fmla="*/ 1625616 w 3619883"/>
              <a:gd name="connsiteY83" fmla="*/ 110893 h 4297250"/>
              <a:gd name="connsiteX84" fmla="*/ 1658964 w 3619883"/>
              <a:gd name="connsiteY84" fmla="*/ 106547 h 4297250"/>
              <a:gd name="connsiteX85" fmla="*/ 1746598 w 3619883"/>
              <a:gd name="connsiteY85" fmla="*/ 122460 h 4297250"/>
              <a:gd name="connsiteX86" fmla="*/ 1811913 w 3619883"/>
              <a:gd name="connsiteY86" fmla="*/ 143234 h 4297250"/>
              <a:gd name="connsiteX87" fmla="*/ 1856557 w 3619883"/>
              <a:gd name="connsiteY87" fmla="*/ 133511 h 4297250"/>
              <a:gd name="connsiteX88" fmla="*/ 2066003 w 3619883"/>
              <a:gd name="connsiteY88" fmla="*/ 143313 h 4297250"/>
              <a:gd name="connsiteX89" fmla="*/ 2177615 w 3619883"/>
              <a:gd name="connsiteY89" fmla="*/ 119007 h 4297250"/>
              <a:gd name="connsiteX90" fmla="*/ 2255883 w 3619883"/>
              <a:gd name="connsiteY90" fmla="*/ 99047 h 4297250"/>
              <a:gd name="connsiteX91" fmla="*/ 2344622 w 3619883"/>
              <a:gd name="connsiteY91" fmla="*/ 91388 h 4297250"/>
              <a:gd name="connsiteX92" fmla="*/ 2455682 w 3619883"/>
              <a:gd name="connsiteY92" fmla="*/ 78869 h 4297250"/>
              <a:gd name="connsiteX93" fmla="*/ 2632609 w 3619883"/>
              <a:gd name="connsiteY93" fmla="*/ 75338 h 4297250"/>
              <a:gd name="connsiteX94" fmla="*/ 2742291 w 3619883"/>
              <a:gd name="connsiteY94" fmla="*/ 92282 h 4297250"/>
              <a:gd name="connsiteX95" fmla="*/ 2851974 w 3619883"/>
              <a:gd name="connsiteY95" fmla="*/ 109227 h 4297250"/>
              <a:gd name="connsiteX96" fmla="*/ 2907643 w 3619883"/>
              <a:gd name="connsiteY96" fmla="*/ 100020 h 4297250"/>
              <a:gd name="connsiteX97" fmla="*/ 2944022 w 3619883"/>
              <a:gd name="connsiteY97" fmla="*/ 30853 h 4297250"/>
              <a:gd name="connsiteX98" fmla="*/ 3022289 w 3619883"/>
              <a:gd name="connsiteY98" fmla="*/ 10893 h 4297250"/>
              <a:gd name="connsiteX99" fmla="*/ 3054807 w 3619883"/>
              <a:gd name="connsiteY99" fmla="*/ 24226 h 4297250"/>
              <a:gd name="connsiteX100" fmla="*/ 3141892 w 3619883"/>
              <a:gd name="connsiteY100" fmla="*/ 51925 h 4297250"/>
              <a:gd name="connsiteX101" fmla="*/ 3185711 w 3619883"/>
              <a:gd name="connsiteY101" fmla="*/ 59881 h 4297250"/>
              <a:gd name="connsiteX102" fmla="*/ 3219056 w 3619883"/>
              <a:gd name="connsiteY102" fmla="*/ 55536 h 4297250"/>
              <a:gd name="connsiteX103" fmla="*/ 3263425 w 3619883"/>
              <a:gd name="connsiteY103" fmla="*/ 51706 h 4297250"/>
              <a:gd name="connsiteX104" fmla="*/ 3296219 w 3619883"/>
              <a:gd name="connsiteY104" fmla="*/ 59147 h 4297250"/>
              <a:gd name="connsiteX105" fmla="*/ 3319094 w 3619883"/>
              <a:gd name="connsiteY105" fmla="*/ 42500 h 4297250"/>
              <a:gd name="connsiteX106" fmla="*/ 3420511 w 3619883"/>
              <a:gd name="connsiteY106" fmla="*/ 0 h 4297250"/>
              <a:gd name="connsiteX107" fmla="*/ 3453305 w 3619883"/>
              <a:gd name="connsiteY107" fmla="*/ 7440 h 4297250"/>
              <a:gd name="connsiteX108" fmla="*/ 3496571 w 3619883"/>
              <a:gd name="connsiteY108" fmla="*/ 27182 h 4297250"/>
              <a:gd name="connsiteX109" fmla="*/ 3602117 w 3619883"/>
              <a:gd name="connsiteY109" fmla="*/ 132521 h 4297250"/>
              <a:gd name="connsiteX110" fmla="*/ 3619883 w 3619883"/>
              <a:gd name="connsiteY110" fmla="*/ 140049 h 4297250"/>
              <a:gd name="connsiteX111" fmla="*/ 3619883 w 3619883"/>
              <a:gd name="connsiteY11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716110 w 3619883"/>
              <a:gd name="connsiteY14" fmla="*/ 4128157 h 4297250"/>
              <a:gd name="connsiteX15" fmla="*/ 1745346 w 3619883"/>
              <a:gd name="connsiteY15" fmla="*/ 4128157 h 4297250"/>
              <a:gd name="connsiteX16" fmla="*/ 1796694 w 3619883"/>
              <a:gd name="connsiteY16" fmla="*/ 4275461 h 4297250"/>
              <a:gd name="connsiteX17" fmla="*/ 1558844 w 3619883"/>
              <a:gd name="connsiteY17" fmla="*/ 4275461 h 4297250"/>
              <a:gd name="connsiteX18" fmla="*/ 1517252 w 3619883"/>
              <a:gd name="connsiteY18" fmla="*/ 4128157 h 4297250"/>
              <a:gd name="connsiteX19" fmla="*/ 1582936 w 3619883"/>
              <a:gd name="connsiteY19" fmla="*/ 4128157 h 4297250"/>
              <a:gd name="connsiteX20" fmla="*/ 1582936 w 3619883"/>
              <a:gd name="connsiteY20" fmla="*/ 3951392 h 4297250"/>
              <a:gd name="connsiteX21" fmla="*/ 1405151 w 3619883"/>
              <a:gd name="connsiteY21" fmla="*/ 3951392 h 4297250"/>
              <a:gd name="connsiteX22" fmla="*/ 1405151 w 3619883"/>
              <a:gd name="connsiteY22" fmla="*/ 4128157 h 4297250"/>
              <a:gd name="connsiteX23" fmla="*/ 1468988 w 3619883"/>
              <a:gd name="connsiteY23" fmla="*/ 4128157 h 4297250"/>
              <a:gd name="connsiteX24" fmla="*/ 1427396 w 3619883"/>
              <a:gd name="connsiteY24" fmla="*/ 4275461 h 4297250"/>
              <a:gd name="connsiteX25" fmla="*/ 1210751 w 3619883"/>
              <a:gd name="connsiteY25" fmla="*/ 4275461 h 4297250"/>
              <a:gd name="connsiteX26" fmla="*/ 1210751 w 3619883"/>
              <a:gd name="connsiteY26" fmla="*/ 4128157 h 4297250"/>
              <a:gd name="connsiteX27" fmla="*/ 1271978 w 3619883"/>
              <a:gd name="connsiteY27" fmla="*/ 4128157 h 4297250"/>
              <a:gd name="connsiteX28" fmla="*/ 1271978 w 3619883"/>
              <a:gd name="connsiteY28" fmla="*/ 3951392 h 4297250"/>
              <a:gd name="connsiteX29" fmla="*/ 1094193 w 3619883"/>
              <a:gd name="connsiteY29" fmla="*/ 3951392 h 4297250"/>
              <a:gd name="connsiteX30" fmla="*/ 1094193 w 3619883"/>
              <a:gd name="connsiteY30" fmla="*/ 4128157 h 4297250"/>
              <a:gd name="connsiteX31" fmla="*/ 1140354 w 3619883"/>
              <a:gd name="connsiteY31" fmla="*/ 4128157 h 4297250"/>
              <a:gd name="connsiteX32" fmla="*/ 1140354 w 3619883"/>
              <a:gd name="connsiteY32" fmla="*/ 4275461 h 4297250"/>
              <a:gd name="connsiteX33" fmla="*/ 953807 w 3619883"/>
              <a:gd name="connsiteY33" fmla="*/ 4275461 h 4297250"/>
              <a:gd name="connsiteX34" fmla="*/ 912215 w 3619883"/>
              <a:gd name="connsiteY34" fmla="*/ 4128157 h 4297250"/>
              <a:gd name="connsiteX35" fmla="*/ 961020 w 3619883"/>
              <a:gd name="connsiteY35" fmla="*/ 4128157 h 4297250"/>
              <a:gd name="connsiteX36" fmla="*/ 961020 w 3619883"/>
              <a:gd name="connsiteY36" fmla="*/ 3951392 h 4297250"/>
              <a:gd name="connsiteX37" fmla="*/ 783235 w 3619883"/>
              <a:gd name="connsiteY37" fmla="*/ 3951392 h 4297250"/>
              <a:gd name="connsiteX38" fmla="*/ 783235 w 3619883"/>
              <a:gd name="connsiteY38" fmla="*/ 4128157 h 4297250"/>
              <a:gd name="connsiteX39" fmla="*/ 871024 w 3619883"/>
              <a:gd name="connsiteY39" fmla="*/ 4128157 h 4297250"/>
              <a:gd name="connsiteX40" fmla="*/ 829432 w 3619883"/>
              <a:gd name="connsiteY40" fmla="*/ 4275461 h 4297250"/>
              <a:gd name="connsiteX41" fmla="*/ 611484 w 3619883"/>
              <a:gd name="connsiteY41" fmla="*/ 4275461 h 4297250"/>
              <a:gd name="connsiteX42" fmla="*/ 621247 w 3619883"/>
              <a:gd name="connsiteY42" fmla="*/ 4128157 h 4297250"/>
              <a:gd name="connsiteX43" fmla="*/ 650062 w 3619883"/>
              <a:gd name="connsiteY43" fmla="*/ 4128157 h 4297250"/>
              <a:gd name="connsiteX44" fmla="*/ 650062 w 3619883"/>
              <a:gd name="connsiteY44" fmla="*/ 3951392 h 4297250"/>
              <a:gd name="connsiteX45" fmla="*/ 472277 w 3619883"/>
              <a:gd name="connsiteY45" fmla="*/ 3951392 h 4297250"/>
              <a:gd name="connsiteX46" fmla="*/ 472277 w 3619883"/>
              <a:gd name="connsiteY46" fmla="*/ 4128157 h 4297250"/>
              <a:gd name="connsiteX47" fmla="*/ 522650 w 3619883"/>
              <a:gd name="connsiteY47" fmla="*/ 4128157 h 4297250"/>
              <a:gd name="connsiteX48" fmla="*/ 573998 w 3619883"/>
              <a:gd name="connsiteY48" fmla="*/ 4275461 h 4297250"/>
              <a:gd name="connsiteX49" fmla="*/ 336164 w 3619883"/>
              <a:gd name="connsiteY49" fmla="*/ 4275461 h 4297250"/>
              <a:gd name="connsiteX50" fmla="*/ 294572 w 3619883"/>
              <a:gd name="connsiteY50" fmla="*/ 4128157 h 4297250"/>
              <a:gd name="connsiteX51" fmla="*/ 339106 w 3619883"/>
              <a:gd name="connsiteY51" fmla="*/ 4128157 h 4297250"/>
              <a:gd name="connsiteX52" fmla="*/ 339106 w 3619883"/>
              <a:gd name="connsiteY52" fmla="*/ 3951392 h 4297250"/>
              <a:gd name="connsiteX53" fmla="*/ 161321 w 3619883"/>
              <a:gd name="connsiteY53" fmla="*/ 3951392 h 4297250"/>
              <a:gd name="connsiteX54" fmla="*/ 161321 w 3619883"/>
              <a:gd name="connsiteY54" fmla="*/ 4128157 h 4297250"/>
              <a:gd name="connsiteX55" fmla="*/ 230914 w 3619883"/>
              <a:gd name="connsiteY55" fmla="*/ 4128157 h 4297250"/>
              <a:gd name="connsiteX56" fmla="*/ 189322 w 3619883"/>
              <a:gd name="connsiteY56" fmla="*/ 4275461 h 4297250"/>
              <a:gd name="connsiteX57" fmla="*/ 0 w 3619883"/>
              <a:gd name="connsiteY57" fmla="*/ 4275461 h 4297250"/>
              <a:gd name="connsiteX58" fmla="*/ 0 w 3619883"/>
              <a:gd name="connsiteY58" fmla="*/ 42229 h 4297250"/>
              <a:gd name="connsiteX59" fmla="*/ 42464 w 3619883"/>
              <a:gd name="connsiteY59" fmla="*/ 40518 h 4297250"/>
              <a:gd name="connsiteX60" fmla="*/ 137733 w 3619883"/>
              <a:gd name="connsiteY60" fmla="*/ 35355 h 4297250"/>
              <a:gd name="connsiteX61" fmla="*/ 270565 w 3619883"/>
              <a:gd name="connsiteY61" fmla="*/ 29759 h 4297250"/>
              <a:gd name="connsiteX62" fmla="*/ 479734 w 3619883"/>
              <a:gd name="connsiteY62" fmla="*/ 45455 h 4297250"/>
              <a:gd name="connsiteX63" fmla="*/ 524103 w 3619883"/>
              <a:gd name="connsiteY63" fmla="*/ 41625 h 4297250"/>
              <a:gd name="connsiteX64" fmla="*/ 624416 w 3619883"/>
              <a:gd name="connsiteY64" fmla="*/ 22696 h 4297250"/>
              <a:gd name="connsiteX65" fmla="*/ 657762 w 3619883"/>
              <a:gd name="connsiteY65" fmla="*/ 18351 h 4297250"/>
              <a:gd name="connsiteX66" fmla="*/ 690557 w 3619883"/>
              <a:gd name="connsiteY66" fmla="*/ 25792 h 4297250"/>
              <a:gd name="connsiteX67" fmla="*/ 745123 w 3619883"/>
              <a:gd name="connsiteY67" fmla="*/ 40157 h 4297250"/>
              <a:gd name="connsiteX68" fmla="*/ 789493 w 3619883"/>
              <a:gd name="connsiteY68" fmla="*/ 36327 h 4297250"/>
              <a:gd name="connsiteX69" fmla="*/ 854255 w 3619883"/>
              <a:gd name="connsiteY69" fmla="*/ 68887 h 4297250"/>
              <a:gd name="connsiteX70" fmla="*/ 897520 w 3619883"/>
              <a:gd name="connsiteY70" fmla="*/ 88629 h 4297250"/>
              <a:gd name="connsiteX71" fmla="*/ 940510 w 3619883"/>
              <a:gd name="connsiteY71" fmla="*/ 114265 h 4297250"/>
              <a:gd name="connsiteX72" fmla="*/ 1082712 w 3619883"/>
              <a:gd name="connsiteY72" fmla="*/ 144543 h 4297250"/>
              <a:gd name="connsiteX73" fmla="*/ 1205348 w 3619883"/>
              <a:gd name="connsiteY73" fmla="*/ 120753 h 4297250"/>
              <a:gd name="connsiteX74" fmla="*/ 1271764 w 3619883"/>
              <a:gd name="connsiteY74" fmla="*/ 117956 h 4297250"/>
              <a:gd name="connsiteX75" fmla="*/ 1315583 w 3619883"/>
              <a:gd name="connsiteY75" fmla="*/ 125912 h 4297250"/>
              <a:gd name="connsiteX76" fmla="*/ 1359125 w 3619883"/>
              <a:gd name="connsiteY76" fmla="*/ 139761 h 4297250"/>
              <a:gd name="connsiteX77" fmla="*/ 1391919 w 3619883"/>
              <a:gd name="connsiteY77" fmla="*/ 147202 h 4297250"/>
              <a:gd name="connsiteX78" fmla="*/ 1436563 w 3619883"/>
              <a:gd name="connsiteY78" fmla="*/ 137480 h 4297250"/>
              <a:gd name="connsiteX79" fmla="*/ 1471566 w 3619883"/>
              <a:gd name="connsiteY79" fmla="*/ 97777 h 4297250"/>
              <a:gd name="connsiteX80" fmla="*/ 1505739 w 3619883"/>
              <a:gd name="connsiteY80" fmla="*/ 75753 h 4297250"/>
              <a:gd name="connsiteX81" fmla="*/ 1590891 w 3619883"/>
              <a:gd name="connsiteY81" fmla="*/ 144702 h 4297250"/>
              <a:gd name="connsiteX82" fmla="*/ 1625616 w 3619883"/>
              <a:gd name="connsiteY82" fmla="*/ 110893 h 4297250"/>
              <a:gd name="connsiteX83" fmla="*/ 1658964 w 3619883"/>
              <a:gd name="connsiteY83" fmla="*/ 106547 h 4297250"/>
              <a:gd name="connsiteX84" fmla="*/ 1746598 w 3619883"/>
              <a:gd name="connsiteY84" fmla="*/ 122460 h 4297250"/>
              <a:gd name="connsiteX85" fmla="*/ 1811913 w 3619883"/>
              <a:gd name="connsiteY85" fmla="*/ 143234 h 4297250"/>
              <a:gd name="connsiteX86" fmla="*/ 1856557 w 3619883"/>
              <a:gd name="connsiteY86" fmla="*/ 133511 h 4297250"/>
              <a:gd name="connsiteX87" fmla="*/ 2066003 w 3619883"/>
              <a:gd name="connsiteY87" fmla="*/ 143313 h 4297250"/>
              <a:gd name="connsiteX88" fmla="*/ 2177615 w 3619883"/>
              <a:gd name="connsiteY88" fmla="*/ 119007 h 4297250"/>
              <a:gd name="connsiteX89" fmla="*/ 2255883 w 3619883"/>
              <a:gd name="connsiteY89" fmla="*/ 99047 h 4297250"/>
              <a:gd name="connsiteX90" fmla="*/ 2344622 w 3619883"/>
              <a:gd name="connsiteY90" fmla="*/ 91388 h 4297250"/>
              <a:gd name="connsiteX91" fmla="*/ 2455682 w 3619883"/>
              <a:gd name="connsiteY91" fmla="*/ 78869 h 4297250"/>
              <a:gd name="connsiteX92" fmla="*/ 2632609 w 3619883"/>
              <a:gd name="connsiteY92" fmla="*/ 75338 h 4297250"/>
              <a:gd name="connsiteX93" fmla="*/ 2742291 w 3619883"/>
              <a:gd name="connsiteY93" fmla="*/ 92282 h 4297250"/>
              <a:gd name="connsiteX94" fmla="*/ 2851974 w 3619883"/>
              <a:gd name="connsiteY94" fmla="*/ 109227 h 4297250"/>
              <a:gd name="connsiteX95" fmla="*/ 2907643 w 3619883"/>
              <a:gd name="connsiteY95" fmla="*/ 100020 h 4297250"/>
              <a:gd name="connsiteX96" fmla="*/ 2944022 w 3619883"/>
              <a:gd name="connsiteY96" fmla="*/ 30853 h 4297250"/>
              <a:gd name="connsiteX97" fmla="*/ 3022289 w 3619883"/>
              <a:gd name="connsiteY97" fmla="*/ 10893 h 4297250"/>
              <a:gd name="connsiteX98" fmla="*/ 3054807 w 3619883"/>
              <a:gd name="connsiteY98" fmla="*/ 24226 h 4297250"/>
              <a:gd name="connsiteX99" fmla="*/ 3141892 w 3619883"/>
              <a:gd name="connsiteY99" fmla="*/ 51925 h 4297250"/>
              <a:gd name="connsiteX100" fmla="*/ 3185711 w 3619883"/>
              <a:gd name="connsiteY100" fmla="*/ 59881 h 4297250"/>
              <a:gd name="connsiteX101" fmla="*/ 3219056 w 3619883"/>
              <a:gd name="connsiteY101" fmla="*/ 55536 h 4297250"/>
              <a:gd name="connsiteX102" fmla="*/ 3263425 w 3619883"/>
              <a:gd name="connsiteY102" fmla="*/ 51706 h 4297250"/>
              <a:gd name="connsiteX103" fmla="*/ 3296219 w 3619883"/>
              <a:gd name="connsiteY103" fmla="*/ 59147 h 4297250"/>
              <a:gd name="connsiteX104" fmla="*/ 3319094 w 3619883"/>
              <a:gd name="connsiteY104" fmla="*/ 42500 h 4297250"/>
              <a:gd name="connsiteX105" fmla="*/ 3420511 w 3619883"/>
              <a:gd name="connsiteY105" fmla="*/ 0 h 4297250"/>
              <a:gd name="connsiteX106" fmla="*/ 3453305 w 3619883"/>
              <a:gd name="connsiteY106" fmla="*/ 7440 h 4297250"/>
              <a:gd name="connsiteX107" fmla="*/ 3496571 w 3619883"/>
              <a:gd name="connsiteY107" fmla="*/ 27182 h 4297250"/>
              <a:gd name="connsiteX108" fmla="*/ 3602117 w 3619883"/>
              <a:gd name="connsiteY108" fmla="*/ 132521 h 4297250"/>
              <a:gd name="connsiteX109" fmla="*/ 3619883 w 3619883"/>
              <a:gd name="connsiteY109" fmla="*/ 140049 h 4297250"/>
              <a:gd name="connsiteX110" fmla="*/ 3619883 w 3619883"/>
              <a:gd name="connsiteY11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716110 w 3619883"/>
              <a:gd name="connsiteY13" fmla="*/ 4128157 h 4297250"/>
              <a:gd name="connsiteX14" fmla="*/ 1745346 w 3619883"/>
              <a:gd name="connsiteY14" fmla="*/ 4128157 h 4297250"/>
              <a:gd name="connsiteX15" fmla="*/ 1796694 w 3619883"/>
              <a:gd name="connsiteY15" fmla="*/ 4275461 h 4297250"/>
              <a:gd name="connsiteX16" fmla="*/ 1558844 w 3619883"/>
              <a:gd name="connsiteY16" fmla="*/ 4275461 h 4297250"/>
              <a:gd name="connsiteX17" fmla="*/ 1517252 w 3619883"/>
              <a:gd name="connsiteY17" fmla="*/ 4128157 h 4297250"/>
              <a:gd name="connsiteX18" fmla="*/ 1582936 w 3619883"/>
              <a:gd name="connsiteY18" fmla="*/ 4128157 h 4297250"/>
              <a:gd name="connsiteX19" fmla="*/ 1582936 w 3619883"/>
              <a:gd name="connsiteY19" fmla="*/ 3951392 h 4297250"/>
              <a:gd name="connsiteX20" fmla="*/ 1405151 w 3619883"/>
              <a:gd name="connsiteY20" fmla="*/ 3951392 h 4297250"/>
              <a:gd name="connsiteX21" fmla="*/ 1405151 w 3619883"/>
              <a:gd name="connsiteY21" fmla="*/ 4128157 h 4297250"/>
              <a:gd name="connsiteX22" fmla="*/ 1468988 w 3619883"/>
              <a:gd name="connsiteY22" fmla="*/ 4128157 h 4297250"/>
              <a:gd name="connsiteX23" fmla="*/ 1427396 w 3619883"/>
              <a:gd name="connsiteY23" fmla="*/ 4275461 h 4297250"/>
              <a:gd name="connsiteX24" fmla="*/ 1210751 w 3619883"/>
              <a:gd name="connsiteY24" fmla="*/ 4275461 h 4297250"/>
              <a:gd name="connsiteX25" fmla="*/ 1210751 w 3619883"/>
              <a:gd name="connsiteY25" fmla="*/ 4128157 h 4297250"/>
              <a:gd name="connsiteX26" fmla="*/ 1271978 w 3619883"/>
              <a:gd name="connsiteY26" fmla="*/ 4128157 h 4297250"/>
              <a:gd name="connsiteX27" fmla="*/ 1271978 w 3619883"/>
              <a:gd name="connsiteY27" fmla="*/ 3951392 h 4297250"/>
              <a:gd name="connsiteX28" fmla="*/ 1094193 w 3619883"/>
              <a:gd name="connsiteY28" fmla="*/ 3951392 h 4297250"/>
              <a:gd name="connsiteX29" fmla="*/ 1094193 w 3619883"/>
              <a:gd name="connsiteY29" fmla="*/ 4128157 h 4297250"/>
              <a:gd name="connsiteX30" fmla="*/ 1140354 w 3619883"/>
              <a:gd name="connsiteY30" fmla="*/ 4128157 h 4297250"/>
              <a:gd name="connsiteX31" fmla="*/ 1140354 w 3619883"/>
              <a:gd name="connsiteY31" fmla="*/ 4275461 h 4297250"/>
              <a:gd name="connsiteX32" fmla="*/ 953807 w 3619883"/>
              <a:gd name="connsiteY32" fmla="*/ 4275461 h 4297250"/>
              <a:gd name="connsiteX33" fmla="*/ 912215 w 3619883"/>
              <a:gd name="connsiteY33" fmla="*/ 4128157 h 4297250"/>
              <a:gd name="connsiteX34" fmla="*/ 961020 w 3619883"/>
              <a:gd name="connsiteY34" fmla="*/ 4128157 h 4297250"/>
              <a:gd name="connsiteX35" fmla="*/ 961020 w 3619883"/>
              <a:gd name="connsiteY35" fmla="*/ 3951392 h 4297250"/>
              <a:gd name="connsiteX36" fmla="*/ 783235 w 3619883"/>
              <a:gd name="connsiteY36" fmla="*/ 3951392 h 4297250"/>
              <a:gd name="connsiteX37" fmla="*/ 783235 w 3619883"/>
              <a:gd name="connsiteY37" fmla="*/ 4128157 h 4297250"/>
              <a:gd name="connsiteX38" fmla="*/ 871024 w 3619883"/>
              <a:gd name="connsiteY38" fmla="*/ 4128157 h 4297250"/>
              <a:gd name="connsiteX39" fmla="*/ 829432 w 3619883"/>
              <a:gd name="connsiteY39" fmla="*/ 4275461 h 4297250"/>
              <a:gd name="connsiteX40" fmla="*/ 611484 w 3619883"/>
              <a:gd name="connsiteY40" fmla="*/ 4275461 h 4297250"/>
              <a:gd name="connsiteX41" fmla="*/ 621247 w 3619883"/>
              <a:gd name="connsiteY41" fmla="*/ 4128157 h 4297250"/>
              <a:gd name="connsiteX42" fmla="*/ 650062 w 3619883"/>
              <a:gd name="connsiteY42" fmla="*/ 4128157 h 4297250"/>
              <a:gd name="connsiteX43" fmla="*/ 650062 w 3619883"/>
              <a:gd name="connsiteY43" fmla="*/ 3951392 h 4297250"/>
              <a:gd name="connsiteX44" fmla="*/ 472277 w 3619883"/>
              <a:gd name="connsiteY44" fmla="*/ 3951392 h 4297250"/>
              <a:gd name="connsiteX45" fmla="*/ 472277 w 3619883"/>
              <a:gd name="connsiteY45" fmla="*/ 4128157 h 4297250"/>
              <a:gd name="connsiteX46" fmla="*/ 522650 w 3619883"/>
              <a:gd name="connsiteY46" fmla="*/ 4128157 h 4297250"/>
              <a:gd name="connsiteX47" fmla="*/ 573998 w 3619883"/>
              <a:gd name="connsiteY47" fmla="*/ 4275461 h 4297250"/>
              <a:gd name="connsiteX48" fmla="*/ 336164 w 3619883"/>
              <a:gd name="connsiteY48" fmla="*/ 4275461 h 4297250"/>
              <a:gd name="connsiteX49" fmla="*/ 294572 w 3619883"/>
              <a:gd name="connsiteY49" fmla="*/ 4128157 h 4297250"/>
              <a:gd name="connsiteX50" fmla="*/ 339106 w 3619883"/>
              <a:gd name="connsiteY50" fmla="*/ 4128157 h 4297250"/>
              <a:gd name="connsiteX51" fmla="*/ 339106 w 3619883"/>
              <a:gd name="connsiteY51" fmla="*/ 3951392 h 4297250"/>
              <a:gd name="connsiteX52" fmla="*/ 161321 w 3619883"/>
              <a:gd name="connsiteY52" fmla="*/ 3951392 h 4297250"/>
              <a:gd name="connsiteX53" fmla="*/ 161321 w 3619883"/>
              <a:gd name="connsiteY53" fmla="*/ 4128157 h 4297250"/>
              <a:gd name="connsiteX54" fmla="*/ 230914 w 3619883"/>
              <a:gd name="connsiteY54" fmla="*/ 4128157 h 4297250"/>
              <a:gd name="connsiteX55" fmla="*/ 189322 w 3619883"/>
              <a:gd name="connsiteY55" fmla="*/ 4275461 h 4297250"/>
              <a:gd name="connsiteX56" fmla="*/ 0 w 3619883"/>
              <a:gd name="connsiteY56" fmla="*/ 4275461 h 4297250"/>
              <a:gd name="connsiteX57" fmla="*/ 0 w 3619883"/>
              <a:gd name="connsiteY57" fmla="*/ 42229 h 4297250"/>
              <a:gd name="connsiteX58" fmla="*/ 42464 w 3619883"/>
              <a:gd name="connsiteY58" fmla="*/ 40518 h 4297250"/>
              <a:gd name="connsiteX59" fmla="*/ 137733 w 3619883"/>
              <a:gd name="connsiteY59" fmla="*/ 35355 h 4297250"/>
              <a:gd name="connsiteX60" fmla="*/ 270565 w 3619883"/>
              <a:gd name="connsiteY60" fmla="*/ 29759 h 4297250"/>
              <a:gd name="connsiteX61" fmla="*/ 479734 w 3619883"/>
              <a:gd name="connsiteY61" fmla="*/ 45455 h 4297250"/>
              <a:gd name="connsiteX62" fmla="*/ 524103 w 3619883"/>
              <a:gd name="connsiteY62" fmla="*/ 41625 h 4297250"/>
              <a:gd name="connsiteX63" fmla="*/ 624416 w 3619883"/>
              <a:gd name="connsiteY63" fmla="*/ 22696 h 4297250"/>
              <a:gd name="connsiteX64" fmla="*/ 657762 w 3619883"/>
              <a:gd name="connsiteY64" fmla="*/ 18351 h 4297250"/>
              <a:gd name="connsiteX65" fmla="*/ 690557 w 3619883"/>
              <a:gd name="connsiteY65" fmla="*/ 25792 h 4297250"/>
              <a:gd name="connsiteX66" fmla="*/ 745123 w 3619883"/>
              <a:gd name="connsiteY66" fmla="*/ 40157 h 4297250"/>
              <a:gd name="connsiteX67" fmla="*/ 789493 w 3619883"/>
              <a:gd name="connsiteY67" fmla="*/ 36327 h 4297250"/>
              <a:gd name="connsiteX68" fmla="*/ 854255 w 3619883"/>
              <a:gd name="connsiteY68" fmla="*/ 68887 h 4297250"/>
              <a:gd name="connsiteX69" fmla="*/ 897520 w 3619883"/>
              <a:gd name="connsiteY69" fmla="*/ 88629 h 4297250"/>
              <a:gd name="connsiteX70" fmla="*/ 940510 w 3619883"/>
              <a:gd name="connsiteY70" fmla="*/ 114265 h 4297250"/>
              <a:gd name="connsiteX71" fmla="*/ 1082712 w 3619883"/>
              <a:gd name="connsiteY71" fmla="*/ 144543 h 4297250"/>
              <a:gd name="connsiteX72" fmla="*/ 1205348 w 3619883"/>
              <a:gd name="connsiteY72" fmla="*/ 120753 h 4297250"/>
              <a:gd name="connsiteX73" fmla="*/ 1271764 w 3619883"/>
              <a:gd name="connsiteY73" fmla="*/ 117956 h 4297250"/>
              <a:gd name="connsiteX74" fmla="*/ 1315583 w 3619883"/>
              <a:gd name="connsiteY74" fmla="*/ 125912 h 4297250"/>
              <a:gd name="connsiteX75" fmla="*/ 1359125 w 3619883"/>
              <a:gd name="connsiteY75" fmla="*/ 139761 h 4297250"/>
              <a:gd name="connsiteX76" fmla="*/ 1391919 w 3619883"/>
              <a:gd name="connsiteY76" fmla="*/ 147202 h 4297250"/>
              <a:gd name="connsiteX77" fmla="*/ 1436563 w 3619883"/>
              <a:gd name="connsiteY77" fmla="*/ 137480 h 4297250"/>
              <a:gd name="connsiteX78" fmla="*/ 1471566 w 3619883"/>
              <a:gd name="connsiteY78" fmla="*/ 97777 h 4297250"/>
              <a:gd name="connsiteX79" fmla="*/ 1505739 w 3619883"/>
              <a:gd name="connsiteY79" fmla="*/ 75753 h 4297250"/>
              <a:gd name="connsiteX80" fmla="*/ 1590891 w 3619883"/>
              <a:gd name="connsiteY80" fmla="*/ 144702 h 4297250"/>
              <a:gd name="connsiteX81" fmla="*/ 1625616 w 3619883"/>
              <a:gd name="connsiteY81" fmla="*/ 110893 h 4297250"/>
              <a:gd name="connsiteX82" fmla="*/ 1658964 w 3619883"/>
              <a:gd name="connsiteY82" fmla="*/ 106547 h 4297250"/>
              <a:gd name="connsiteX83" fmla="*/ 1746598 w 3619883"/>
              <a:gd name="connsiteY83" fmla="*/ 122460 h 4297250"/>
              <a:gd name="connsiteX84" fmla="*/ 1811913 w 3619883"/>
              <a:gd name="connsiteY84" fmla="*/ 143234 h 4297250"/>
              <a:gd name="connsiteX85" fmla="*/ 1856557 w 3619883"/>
              <a:gd name="connsiteY85" fmla="*/ 133511 h 4297250"/>
              <a:gd name="connsiteX86" fmla="*/ 2066003 w 3619883"/>
              <a:gd name="connsiteY86" fmla="*/ 143313 h 4297250"/>
              <a:gd name="connsiteX87" fmla="*/ 2177615 w 3619883"/>
              <a:gd name="connsiteY87" fmla="*/ 119007 h 4297250"/>
              <a:gd name="connsiteX88" fmla="*/ 2255883 w 3619883"/>
              <a:gd name="connsiteY88" fmla="*/ 99047 h 4297250"/>
              <a:gd name="connsiteX89" fmla="*/ 2344622 w 3619883"/>
              <a:gd name="connsiteY89" fmla="*/ 91388 h 4297250"/>
              <a:gd name="connsiteX90" fmla="*/ 2455682 w 3619883"/>
              <a:gd name="connsiteY90" fmla="*/ 78869 h 4297250"/>
              <a:gd name="connsiteX91" fmla="*/ 2632609 w 3619883"/>
              <a:gd name="connsiteY91" fmla="*/ 75338 h 4297250"/>
              <a:gd name="connsiteX92" fmla="*/ 2742291 w 3619883"/>
              <a:gd name="connsiteY92" fmla="*/ 92282 h 4297250"/>
              <a:gd name="connsiteX93" fmla="*/ 2851974 w 3619883"/>
              <a:gd name="connsiteY93" fmla="*/ 109227 h 4297250"/>
              <a:gd name="connsiteX94" fmla="*/ 2907643 w 3619883"/>
              <a:gd name="connsiteY94" fmla="*/ 100020 h 4297250"/>
              <a:gd name="connsiteX95" fmla="*/ 2944022 w 3619883"/>
              <a:gd name="connsiteY95" fmla="*/ 30853 h 4297250"/>
              <a:gd name="connsiteX96" fmla="*/ 3022289 w 3619883"/>
              <a:gd name="connsiteY96" fmla="*/ 10893 h 4297250"/>
              <a:gd name="connsiteX97" fmla="*/ 3054807 w 3619883"/>
              <a:gd name="connsiteY97" fmla="*/ 24226 h 4297250"/>
              <a:gd name="connsiteX98" fmla="*/ 3141892 w 3619883"/>
              <a:gd name="connsiteY98" fmla="*/ 51925 h 4297250"/>
              <a:gd name="connsiteX99" fmla="*/ 3185711 w 3619883"/>
              <a:gd name="connsiteY99" fmla="*/ 59881 h 4297250"/>
              <a:gd name="connsiteX100" fmla="*/ 3219056 w 3619883"/>
              <a:gd name="connsiteY100" fmla="*/ 55536 h 4297250"/>
              <a:gd name="connsiteX101" fmla="*/ 3263425 w 3619883"/>
              <a:gd name="connsiteY101" fmla="*/ 51706 h 4297250"/>
              <a:gd name="connsiteX102" fmla="*/ 3296219 w 3619883"/>
              <a:gd name="connsiteY102" fmla="*/ 59147 h 4297250"/>
              <a:gd name="connsiteX103" fmla="*/ 3319094 w 3619883"/>
              <a:gd name="connsiteY103" fmla="*/ 42500 h 4297250"/>
              <a:gd name="connsiteX104" fmla="*/ 3420511 w 3619883"/>
              <a:gd name="connsiteY104" fmla="*/ 0 h 4297250"/>
              <a:gd name="connsiteX105" fmla="*/ 3453305 w 3619883"/>
              <a:gd name="connsiteY105" fmla="*/ 7440 h 4297250"/>
              <a:gd name="connsiteX106" fmla="*/ 3496571 w 3619883"/>
              <a:gd name="connsiteY106" fmla="*/ 27182 h 4297250"/>
              <a:gd name="connsiteX107" fmla="*/ 3602117 w 3619883"/>
              <a:gd name="connsiteY107" fmla="*/ 132521 h 4297250"/>
              <a:gd name="connsiteX108" fmla="*/ 3619883 w 3619883"/>
              <a:gd name="connsiteY108" fmla="*/ 140049 h 4297250"/>
              <a:gd name="connsiteX109" fmla="*/ 3619883 w 3619883"/>
              <a:gd name="connsiteY10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16110 w 3619883"/>
              <a:gd name="connsiteY12" fmla="*/ 4128157 h 4297250"/>
              <a:gd name="connsiteX13" fmla="*/ 1745346 w 3619883"/>
              <a:gd name="connsiteY13" fmla="*/ 4128157 h 4297250"/>
              <a:gd name="connsiteX14" fmla="*/ 1796694 w 3619883"/>
              <a:gd name="connsiteY14" fmla="*/ 4275461 h 4297250"/>
              <a:gd name="connsiteX15" fmla="*/ 1558844 w 3619883"/>
              <a:gd name="connsiteY15" fmla="*/ 4275461 h 4297250"/>
              <a:gd name="connsiteX16" fmla="*/ 1517252 w 3619883"/>
              <a:gd name="connsiteY16" fmla="*/ 4128157 h 4297250"/>
              <a:gd name="connsiteX17" fmla="*/ 1582936 w 3619883"/>
              <a:gd name="connsiteY17" fmla="*/ 4128157 h 4297250"/>
              <a:gd name="connsiteX18" fmla="*/ 1582936 w 3619883"/>
              <a:gd name="connsiteY18" fmla="*/ 3951392 h 4297250"/>
              <a:gd name="connsiteX19" fmla="*/ 1405151 w 3619883"/>
              <a:gd name="connsiteY19" fmla="*/ 3951392 h 4297250"/>
              <a:gd name="connsiteX20" fmla="*/ 1405151 w 3619883"/>
              <a:gd name="connsiteY20" fmla="*/ 4128157 h 4297250"/>
              <a:gd name="connsiteX21" fmla="*/ 1468988 w 3619883"/>
              <a:gd name="connsiteY21" fmla="*/ 4128157 h 4297250"/>
              <a:gd name="connsiteX22" fmla="*/ 1427396 w 3619883"/>
              <a:gd name="connsiteY22" fmla="*/ 4275461 h 4297250"/>
              <a:gd name="connsiteX23" fmla="*/ 1210751 w 3619883"/>
              <a:gd name="connsiteY23" fmla="*/ 4275461 h 4297250"/>
              <a:gd name="connsiteX24" fmla="*/ 1210751 w 3619883"/>
              <a:gd name="connsiteY24" fmla="*/ 4128157 h 4297250"/>
              <a:gd name="connsiteX25" fmla="*/ 1271978 w 3619883"/>
              <a:gd name="connsiteY25" fmla="*/ 4128157 h 4297250"/>
              <a:gd name="connsiteX26" fmla="*/ 1271978 w 3619883"/>
              <a:gd name="connsiteY26" fmla="*/ 3951392 h 4297250"/>
              <a:gd name="connsiteX27" fmla="*/ 1094193 w 3619883"/>
              <a:gd name="connsiteY27" fmla="*/ 3951392 h 4297250"/>
              <a:gd name="connsiteX28" fmla="*/ 1094193 w 3619883"/>
              <a:gd name="connsiteY28" fmla="*/ 4128157 h 4297250"/>
              <a:gd name="connsiteX29" fmla="*/ 1140354 w 3619883"/>
              <a:gd name="connsiteY29" fmla="*/ 4128157 h 4297250"/>
              <a:gd name="connsiteX30" fmla="*/ 1140354 w 3619883"/>
              <a:gd name="connsiteY30" fmla="*/ 4275461 h 4297250"/>
              <a:gd name="connsiteX31" fmla="*/ 953807 w 3619883"/>
              <a:gd name="connsiteY31" fmla="*/ 4275461 h 4297250"/>
              <a:gd name="connsiteX32" fmla="*/ 912215 w 3619883"/>
              <a:gd name="connsiteY32" fmla="*/ 4128157 h 4297250"/>
              <a:gd name="connsiteX33" fmla="*/ 961020 w 3619883"/>
              <a:gd name="connsiteY33" fmla="*/ 4128157 h 4297250"/>
              <a:gd name="connsiteX34" fmla="*/ 961020 w 3619883"/>
              <a:gd name="connsiteY34" fmla="*/ 3951392 h 4297250"/>
              <a:gd name="connsiteX35" fmla="*/ 783235 w 3619883"/>
              <a:gd name="connsiteY35" fmla="*/ 3951392 h 4297250"/>
              <a:gd name="connsiteX36" fmla="*/ 783235 w 3619883"/>
              <a:gd name="connsiteY36" fmla="*/ 4128157 h 4297250"/>
              <a:gd name="connsiteX37" fmla="*/ 871024 w 3619883"/>
              <a:gd name="connsiteY37" fmla="*/ 4128157 h 4297250"/>
              <a:gd name="connsiteX38" fmla="*/ 829432 w 3619883"/>
              <a:gd name="connsiteY38" fmla="*/ 4275461 h 4297250"/>
              <a:gd name="connsiteX39" fmla="*/ 611484 w 3619883"/>
              <a:gd name="connsiteY39" fmla="*/ 4275461 h 4297250"/>
              <a:gd name="connsiteX40" fmla="*/ 621247 w 3619883"/>
              <a:gd name="connsiteY40" fmla="*/ 4128157 h 4297250"/>
              <a:gd name="connsiteX41" fmla="*/ 650062 w 3619883"/>
              <a:gd name="connsiteY41" fmla="*/ 4128157 h 4297250"/>
              <a:gd name="connsiteX42" fmla="*/ 650062 w 3619883"/>
              <a:gd name="connsiteY42" fmla="*/ 3951392 h 4297250"/>
              <a:gd name="connsiteX43" fmla="*/ 472277 w 3619883"/>
              <a:gd name="connsiteY43" fmla="*/ 3951392 h 4297250"/>
              <a:gd name="connsiteX44" fmla="*/ 472277 w 3619883"/>
              <a:gd name="connsiteY44" fmla="*/ 4128157 h 4297250"/>
              <a:gd name="connsiteX45" fmla="*/ 522650 w 3619883"/>
              <a:gd name="connsiteY45" fmla="*/ 4128157 h 4297250"/>
              <a:gd name="connsiteX46" fmla="*/ 573998 w 3619883"/>
              <a:gd name="connsiteY46" fmla="*/ 4275461 h 4297250"/>
              <a:gd name="connsiteX47" fmla="*/ 336164 w 3619883"/>
              <a:gd name="connsiteY47" fmla="*/ 4275461 h 4297250"/>
              <a:gd name="connsiteX48" fmla="*/ 294572 w 3619883"/>
              <a:gd name="connsiteY48" fmla="*/ 4128157 h 4297250"/>
              <a:gd name="connsiteX49" fmla="*/ 339106 w 3619883"/>
              <a:gd name="connsiteY49" fmla="*/ 4128157 h 4297250"/>
              <a:gd name="connsiteX50" fmla="*/ 339106 w 3619883"/>
              <a:gd name="connsiteY50" fmla="*/ 3951392 h 4297250"/>
              <a:gd name="connsiteX51" fmla="*/ 161321 w 3619883"/>
              <a:gd name="connsiteY51" fmla="*/ 3951392 h 4297250"/>
              <a:gd name="connsiteX52" fmla="*/ 161321 w 3619883"/>
              <a:gd name="connsiteY52" fmla="*/ 4128157 h 4297250"/>
              <a:gd name="connsiteX53" fmla="*/ 230914 w 3619883"/>
              <a:gd name="connsiteY53" fmla="*/ 4128157 h 4297250"/>
              <a:gd name="connsiteX54" fmla="*/ 189322 w 3619883"/>
              <a:gd name="connsiteY54" fmla="*/ 4275461 h 4297250"/>
              <a:gd name="connsiteX55" fmla="*/ 0 w 3619883"/>
              <a:gd name="connsiteY55" fmla="*/ 4275461 h 4297250"/>
              <a:gd name="connsiteX56" fmla="*/ 0 w 3619883"/>
              <a:gd name="connsiteY56" fmla="*/ 42229 h 4297250"/>
              <a:gd name="connsiteX57" fmla="*/ 42464 w 3619883"/>
              <a:gd name="connsiteY57" fmla="*/ 40518 h 4297250"/>
              <a:gd name="connsiteX58" fmla="*/ 137733 w 3619883"/>
              <a:gd name="connsiteY58" fmla="*/ 35355 h 4297250"/>
              <a:gd name="connsiteX59" fmla="*/ 270565 w 3619883"/>
              <a:gd name="connsiteY59" fmla="*/ 29759 h 4297250"/>
              <a:gd name="connsiteX60" fmla="*/ 479734 w 3619883"/>
              <a:gd name="connsiteY60" fmla="*/ 45455 h 4297250"/>
              <a:gd name="connsiteX61" fmla="*/ 524103 w 3619883"/>
              <a:gd name="connsiteY61" fmla="*/ 41625 h 4297250"/>
              <a:gd name="connsiteX62" fmla="*/ 624416 w 3619883"/>
              <a:gd name="connsiteY62" fmla="*/ 22696 h 4297250"/>
              <a:gd name="connsiteX63" fmla="*/ 657762 w 3619883"/>
              <a:gd name="connsiteY63" fmla="*/ 18351 h 4297250"/>
              <a:gd name="connsiteX64" fmla="*/ 690557 w 3619883"/>
              <a:gd name="connsiteY64" fmla="*/ 25792 h 4297250"/>
              <a:gd name="connsiteX65" fmla="*/ 745123 w 3619883"/>
              <a:gd name="connsiteY65" fmla="*/ 40157 h 4297250"/>
              <a:gd name="connsiteX66" fmla="*/ 789493 w 3619883"/>
              <a:gd name="connsiteY66" fmla="*/ 36327 h 4297250"/>
              <a:gd name="connsiteX67" fmla="*/ 854255 w 3619883"/>
              <a:gd name="connsiteY67" fmla="*/ 68887 h 4297250"/>
              <a:gd name="connsiteX68" fmla="*/ 897520 w 3619883"/>
              <a:gd name="connsiteY68" fmla="*/ 88629 h 4297250"/>
              <a:gd name="connsiteX69" fmla="*/ 940510 w 3619883"/>
              <a:gd name="connsiteY69" fmla="*/ 114265 h 4297250"/>
              <a:gd name="connsiteX70" fmla="*/ 1082712 w 3619883"/>
              <a:gd name="connsiteY70" fmla="*/ 144543 h 4297250"/>
              <a:gd name="connsiteX71" fmla="*/ 1205348 w 3619883"/>
              <a:gd name="connsiteY71" fmla="*/ 120753 h 4297250"/>
              <a:gd name="connsiteX72" fmla="*/ 1271764 w 3619883"/>
              <a:gd name="connsiteY72" fmla="*/ 117956 h 4297250"/>
              <a:gd name="connsiteX73" fmla="*/ 1315583 w 3619883"/>
              <a:gd name="connsiteY73" fmla="*/ 125912 h 4297250"/>
              <a:gd name="connsiteX74" fmla="*/ 1359125 w 3619883"/>
              <a:gd name="connsiteY74" fmla="*/ 139761 h 4297250"/>
              <a:gd name="connsiteX75" fmla="*/ 1391919 w 3619883"/>
              <a:gd name="connsiteY75" fmla="*/ 147202 h 4297250"/>
              <a:gd name="connsiteX76" fmla="*/ 1436563 w 3619883"/>
              <a:gd name="connsiteY76" fmla="*/ 137480 h 4297250"/>
              <a:gd name="connsiteX77" fmla="*/ 1471566 w 3619883"/>
              <a:gd name="connsiteY77" fmla="*/ 97777 h 4297250"/>
              <a:gd name="connsiteX78" fmla="*/ 1505739 w 3619883"/>
              <a:gd name="connsiteY78" fmla="*/ 75753 h 4297250"/>
              <a:gd name="connsiteX79" fmla="*/ 1590891 w 3619883"/>
              <a:gd name="connsiteY79" fmla="*/ 144702 h 4297250"/>
              <a:gd name="connsiteX80" fmla="*/ 1625616 w 3619883"/>
              <a:gd name="connsiteY80" fmla="*/ 110893 h 4297250"/>
              <a:gd name="connsiteX81" fmla="*/ 1658964 w 3619883"/>
              <a:gd name="connsiteY81" fmla="*/ 106547 h 4297250"/>
              <a:gd name="connsiteX82" fmla="*/ 1746598 w 3619883"/>
              <a:gd name="connsiteY82" fmla="*/ 122460 h 4297250"/>
              <a:gd name="connsiteX83" fmla="*/ 1811913 w 3619883"/>
              <a:gd name="connsiteY83" fmla="*/ 143234 h 4297250"/>
              <a:gd name="connsiteX84" fmla="*/ 1856557 w 3619883"/>
              <a:gd name="connsiteY84" fmla="*/ 133511 h 4297250"/>
              <a:gd name="connsiteX85" fmla="*/ 2066003 w 3619883"/>
              <a:gd name="connsiteY85" fmla="*/ 143313 h 4297250"/>
              <a:gd name="connsiteX86" fmla="*/ 2177615 w 3619883"/>
              <a:gd name="connsiteY86" fmla="*/ 119007 h 4297250"/>
              <a:gd name="connsiteX87" fmla="*/ 2255883 w 3619883"/>
              <a:gd name="connsiteY87" fmla="*/ 99047 h 4297250"/>
              <a:gd name="connsiteX88" fmla="*/ 2344622 w 3619883"/>
              <a:gd name="connsiteY88" fmla="*/ 91388 h 4297250"/>
              <a:gd name="connsiteX89" fmla="*/ 2455682 w 3619883"/>
              <a:gd name="connsiteY89" fmla="*/ 78869 h 4297250"/>
              <a:gd name="connsiteX90" fmla="*/ 2632609 w 3619883"/>
              <a:gd name="connsiteY90" fmla="*/ 75338 h 4297250"/>
              <a:gd name="connsiteX91" fmla="*/ 2742291 w 3619883"/>
              <a:gd name="connsiteY91" fmla="*/ 92282 h 4297250"/>
              <a:gd name="connsiteX92" fmla="*/ 2851974 w 3619883"/>
              <a:gd name="connsiteY92" fmla="*/ 109227 h 4297250"/>
              <a:gd name="connsiteX93" fmla="*/ 2907643 w 3619883"/>
              <a:gd name="connsiteY93" fmla="*/ 100020 h 4297250"/>
              <a:gd name="connsiteX94" fmla="*/ 2944022 w 3619883"/>
              <a:gd name="connsiteY94" fmla="*/ 30853 h 4297250"/>
              <a:gd name="connsiteX95" fmla="*/ 3022289 w 3619883"/>
              <a:gd name="connsiteY95" fmla="*/ 10893 h 4297250"/>
              <a:gd name="connsiteX96" fmla="*/ 3054807 w 3619883"/>
              <a:gd name="connsiteY96" fmla="*/ 24226 h 4297250"/>
              <a:gd name="connsiteX97" fmla="*/ 3141892 w 3619883"/>
              <a:gd name="connsiteY97" fmla="*/ 51925 h 4297250"/>
              <a:gd name="connsiteX98" fmla="*/ 3185711 w 3619883"/>
              <a:gd name="connsiteY98" fmla="*/ 59881 h 4297250"/>
              <a:gd name="connsiteX99" fmla="*/ 3219056 w 3619883"/>
              <a:gd name="connsiteY99" fmla="*/ 55536 h 4297250"/>
              <a:gd name="connsiteX100" fmla="*/ 3263425 w 3619883"/>
              <a:gd name="connsiteY100" fmla="*/ 51706 h 4297250"/>
              <a:gd name="connsiteX101" fmla="*/ 3296219 w 3619883"/>
              <a:gd name="connsiteY101" fmla="*/ 59147 h 4297250"/>
              <a:gd name="connsiteX102" fmla="*/ 3319094 w 3619883"/>
              <a:gd name="connsiteY102" fmla="*/ 42500 h 4297250"/>
              <a:gd name="connsiteX103" fmla="*/ 3420511 w 3619883"/>
              <a:gd name="connsiteY103" fmla="*/ 0 h 4297250"/>
              <a:gd name="connsiteX104" fmla="*/ 3453305 w 3619883"/>
              <a:gd name="connsiteY104" fmla="*/ 7440 h 4297250"/>
              <a:gd name="connsiteX105" fmla="*/ 3496571 w 3619883"/>
              <a:gd name="connsiteY105" fmla="*/ 27182 h 4297250"/>
              <a:gd name="connsiteX106" fmla="*/ 3602117 w 3619883"/>
              <a:gd name="connsiteY106" fmla="*/ 132521 h 4297250"/>
              <a:gd name="connsiteX107" fmla="*/ 3619883 w 3619883"/>
              <a:gd name="connsiteY107" fmla="*/ 140049 h 4297250"/>
              <a:gd name="connsiteX108" fmla="*/ 3619883 w 3619883"/>
              <a:gd name="connsiteY10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16110 w 3619883"/>
              <a:gd name="connsiteY12" fmla="*/ 4128157 h 4297250"/>
              <a:gd name="connsiteX13" fmla="*/ 1796694 w 3619883"/>
              <a:gd name="connsiteY13" fmla="*/ 4275461 h 4297250"/>
              <a:gd name="connsiteX14" fmla="*/ 1558844 w 3619883"/>
              <a:gd name="connsiteY14" fmla="*/ 4275461 h 4297250"/>
              <a:gd name="connsiteX15" fmla="*/ 1517252 w 3619883"/>
              <a:gd name="connsiteY15" fmla="*/ 4128157 h 4297250"/>
              <a:gd name="connsiteX16" fmla="*/ 1582936 w 3619883"/>
              <a:gd name="connsiteY16" fmla="*/ 4128157 h 4297250"/>
              <a:gd name="connsiteX17" fmla="*/ 1582936 w 3619883"/>
              <a:gd name="connsiteY17" fmla="*/ 3951392 h 4297250"/>
              <a:gd name="connsiteX18" fmla="*/ 1405151 w 3619883"/>
              <a:gd name="connsiteY18" fmla="*/ 3951392 h 4297250"/>
              <a:gd name="connsiteX19" fmla="*/ 1405151 w 3619883"/>
              <a:gd name="connsiteY19" fmla="*/ 4128157 h 4297250"/>
              <a:gd name="connsiteX20" fmla="*/ 1468988 w 3619883"/>
              <a:gd name="connsiteY20" fmla="*/ 4128157 h 4297250"/>
              <a:gd name="connsiteX21" fmla="*/ 1427396 w 3619883"/>
              <a:gd name="connsiteY21" fmla="*/ 4275461 h 4297250"/>
              <a:gd name="connsiteX22" fmla="*/ 1210751 w 3619883"/>
              <a:gd name="connsiteY22" fmla="*/ 4275461 h 4297250"/>
              <a:gd name="connsiteX23" fmla="*/ 1210751 w 3619883"/>
              <a:gd name="connsiteY23" fmla="*/ 4128157 h 4297250"/>
              <a:gd name="connsiteX24" fmla="*/ 1271978 w 3619883"/>
              <a:gd name="connsiteY24" fmla="*/ 4128157 h 4297250"/>
              <a:gd name="connsiteX25" fmla="*/ 1271978 w 3619883"/>
              <a:gd name="connsiteY25" fmla="*/ 3951392 h 4297250"/>
              <a:gd name="connsiteX26" fmla="*/ 1094193 w 3619883"/>
              <a:gd name="connsiteY26" fmla="*/ 3951392 h 4297250"/>
              <a:gd name="connsiteX27" fmla="*/ 1094193 w 3619883"/>
              <a:gd name="connsiteY27" fmla="*/ 4128157 h 4297250"/>
              <a:gd name="connsiteX28" fmla="*/ 1140354 w 3619883"/>
              <a:gd name="connsiteY28" fmla="*/ 4128157 h 4297250"/>
              <a:gd name="connsiteX29" fmla="*/ 1140354 w 3619883"/>
              <a:gd name="connsiteY29" fmla="*/ 4275461 h 4297250"/>
              <a:gd name="connsiteX30" fmla="*/ 953807 w 3619883"/>
              <a:gd name="connsiteY30" fmla="*/ 4275461 h 4297250"/>
              <a:gd name="connsiteX31" fmla="*/ 912215 w 3619883"/>
              <a:gd name="connsiteY31" fmla="*/ 4128157 h 4297250"/>
              <a:gd name="connsiteX32" fmla="*/ 961020 w 3619883"/>
              <a:gd name="connsiteY32" fmla="*/ 4128157 h 4297250"/>
              <a:gd name="connsiteX33" fmla="*/ 961020 w 3619883"/>
              <a:gd name="connsiteY33" fmla="*/ 3951392 h 4297250"/>
              <a:gd name="connsiteX34" fmla="*/ 783235 w 3619883"/>
              <a:gd name="connsiteY34" fmla="*/ 3951392 h 4297250"/>
              <a:gd name="connsiteX35" fmla="*/ 783235 w 3619883"/>
              <a:gd name="connsiteY35" fmla="*/ 4128157 h 4297250"/>
              <a:gd name="connsiteX36" fmla="*/ 871024 w 3619883"/>
              <a:gd name="connsiteY36" fmla="*/ 4128157 h 4297250"/>
              <a:gd name="connsiteX37" fmla="*/ 829432 w 3619883"/>
              <a:gd name="connsiteY37" fmla="*/ 4275461 h 4297250"/>
              <a:gd name="connsiteX38" fmla="*/ 611484 w 3619883"/>
              <a:gd name="connsiteY38" fmla="*/ 4275461 h 4297250"/>
              <a:gd name="connsiteX39" fmla="*/ 621247 w 3619883"/>
              <a:gd name="connsiteY39" fmla="*/ 4128157 h 4297250"/>
              <a:gd name="connsiteX40" fmla="*/ 650062 w 3619883"/>
              <a:gd name="connsiteY40" fmla="*/ 4128157 h 4297250"/>
              <a:gd name="connsiteX41" fmla="*/ 650062 w 3619883"/>
              <a:gd name="connsiteY41" fmla="*/ 3951392 h 4297250"/>
              <a:gd name="connsiteX42" fmla="*/ 472277 w 3619883"/>
              <a:gd name="connsiteY42" fmla="*/ 3951392 h 4297250"/>
              <a:gd name="connsiteX43" fmla="*/ 472277 w 3619883"/>
              <a:gd name="connsiteY43" fmla="*/ 4128157 h 4297250"/>
              <a:gd name="connsiteX44" fmla="*/ 522650 w 3619883"/>
              <a:gd name="connsiteY44" fmla="*/ 4128157 h 4297250"/>
              <a:gd name="connsiteX45" fmla="*/ 573998 w 3619883"/>
              <a:gd name="connsiteY45" fmla="*/ 4275461 h 4297250"/>
              <a:gd name="connsiteX46" fmla="*/ 336164 w 3619883"/>
              <a:gd name="connsiteY46" fmla="*/ 4275461 h 4297250"/>
              <a:gd name="connsiteX47" fmla="*/ 294572 w 3619883"/>
              <a:gd name="connsiteY47" fmla="*/ 4128157 h 4297250"/>
              <a:gd name="connsiteX48" fmla="*/ 339106 w 3619883"/>
              <a:gd name="connsiteY48" fmla="*/ 4128157 h 4297250"/>
              <a:gd name="connsiteX49" fmla="*/ 339106 w 3619883"/>
              <a:gd name="connsiteY49" fmla="*/ 3951392 h 4297250"/>
              <a:gd name="connsiteX50" fmla="*/ 161321 w 3619883"/>
              <a:gd name="connsiteY50" fmla="*/ 3951392 h 4297250"/>
              <a:gd name="connsiteX51" fmla="*/ 161321 w 3619883"/>
              <a:gd name="connsiteY51" fmla="*/ 4128157 h 4297250"/>
              <a:gd name="connsiteX52" fmla="*/ 230914 w 3619883"/>
              <a:gd name="connsiteY52" fmla="*/ 4128157 h 4297250"/>
              <a:gd name="connsiteX53" fmla="*/ 189322 w 3619883"/>
              <a:gd name="connsiteY53" fmla="*/ 4275461 h 4297250"/>
              <a:gd name="connsiteX54" fmla="*/ 0 w 3619883"/>
              <a:gd name="connsiteY54" fmla="*/ 4275461 h 4297250"/>
              <a:gd name="connsiteX55" fmla="*/ 0 w 3619883"/>
              <a:gd name="connsiteY55" fmla="*/ 42229 h 4297250"/>
              <a:gd name="connsiteX56" fmla="*/ 42464 w 3619883"/>
              <a:gd name="connsiteY56" fmla="*/ 40518 h 4297250"/>
              <a:gd name="connsiteX57" fmla="*/ 137733 w 3619883"/>
              <a:gd name="connsiteY57" fmla="*/ 35355 h 4297250"/>
              <a:gd name="connsiteX58" fmla="*/ 270565 w 3619883"/>
              <a:gd name="connsiteY58" fmla="*/ 29759 h 4297250"/>
              <a:gd name="connsiteX59" fmla="*/ 479734 w 3619883"/>
              <a:gd name="connsiteY59" fmla="*/ 45455 h 4297250"/>
              <a:gd name="connsiteX60" fmla="*/ 524103 w 3619883"/>
              <a:gd name="connsiteY60" fmla="*/ 41625 h 4297250"/>
              <a:gd name="connsiteX61" fmla="*/ 624416 w 3619883"/>
              <a:gd name="connsiteY61" fmla="*/ 22696 h 4297250"/>
              <a:gd name="connsiteX62" fmla="*/ 657762 w 3619883"/>
              <a:gd name="connsiteY62" fmla="*/ 18351 h 4297250"/>
              <a:gd name="connsiteX63" fmla="*/ 690557 w 3619883"/>
              <a:gd name="connsiteY63" fmla="*/ 25792 h 4297250"/>
              <a:gd name="connsiteX64" fmla="*/ 745123 w 3619883"/>
              <a:gd name="connsiteY64" fmla="*/ 40157 h 4297250"/>
              <a:gd name="connsiteX65" fmla="*/ 789493 w 3619883"/>
              <a:gd name="connsiteY65" fmla="*/ 36327 h 4297250"/>
              <a:gd name="connsiteX66" fmla="*/ 854255 w 3619883"/>
              <a:gd name="connsiteY66" fmla="*/ 68887 h 4297250"/>
              <a:gd name="connsiteX67" fmla="*/ 897520 w 3619883"/>
              <a:gd name="connsiteY67" fmla="*/ 88629 h 4297250"/>
              <a:gd name="connsiteX68" fmla="*/ 940510 w 3619883"/>
              <a:gd name="connsiteY68" fmla="*/ 114265 h 4297250"/>
              <a:gd name="connsiteX69" fmla="*/ 1082712 w 3619883"/>
              <a:gd name="connsiteY69" fmla="*/ 144543 h 4297250"/>
              <a:gd name="connsiteX70" fmla="*/ 1205348 w 3619883"/>
              <a:gd name="connsiteY70" fmla="*/ 120753 h 4297250"/>
              <a:gd name="connsiteX71" fmla="*/ 1271764 w 3619883"/>
              <a:gd name="connsiteY71" fmla="*/ 117956 h 4297250"/>
              <a:gd name="connsiteX72" fmla="*/ 1315583 w 3619883"/>
              <a:gd name="connsiteY72" fmla="*/ 125912 h 4297250"/>
              <a:gd name="connsiteX73" fmla="*/ 1359125 w 3619883"/>
              <a:gd name="connsiteY73" fmla="*/ 139761 h 4297250"/>
              <a:gd name="connsiteX74" fmla="*/ 1391919 w 3619883"/>
              <a:gd name="connsiteY74" fmla="*/ 147202 h 4297250"/>
              <a:gd name="connsiteX75" fmla="*/ 1436563 w 3619883"/>
              <a:gd name="connsiteY75" fmla="*/ 137480 h 4297250"/>
              <a:gd name="connsiteX76" fmla="*/ 1471566 w 3619883"/>
              <a:gd name="connsiteY76" fmla="*/ 97777 h 4297250"/>
              <a:gd name="connsiteX77" fmla="*/ 1505739 w 3619883"/>
              <a:gd name="connsiteY77" fmla="*/ 75753 h 4297250"/>
              <a:gd name="connsiteX78" fmla="*/ 1590891 w 3619883"/>
              <a:gd name="connsiteY78" fmla="*/ 144702 h 4297250"/>
              <a:gd name="connsiteX79" fmla="*/ 1625616 w 3619883"/>
              <a:gd name="connsiteY79" fmla="*/ 110893 h 4297250"/>
              <a:gd name="connsiteX80" fmla="*/ 1658964 w 3619883"/>
              <a:gd name="connsiteY80" fmla="*/ 106547 h 4297250"/>
              <a:gd name="connsiteX81" fmla="*/ 1746598 w 3619883"/>
              <a:gd name="connsiteY81" fmla="*/ 122460 h 4297250"/>
              <a:gd name="connsiteX82" fmla="*/ 1811913 w 3619883"/>
              <a:gd name="connsiteY82" fmla="*/ 143234 h 4297250"/>
              <a:gd name="connsiteX83" fmla="*/ 1856557 w 3619883"/>
              <a:gd name="connsiteY83" fmla="*/ 133511 h 4297250"/>
              <a:gd name="connsiteX84" fmla="*/ 2066003 w 3619883"/>
              <a:gd name="connsiteY84" fmla="*/ 143313 h 4297250"/>
              <a:gd name="connsiteX85" fmla="*/ 2177615 w 3619883"/>
              <a:gd name="connsiteY85" fmla="*/ 119007 h 4297250"/>
              <a:gd name="connsiteX86" fmla="*/ 2255883 w 3619883"/>
              <a:gd name="connsiteY86" fmla="*/ 99047 h 4297250"/>
              <a:gd name="connsiteX87" fmla="*/ 2344622 w 3619883"/>
              <a:gd name="connsiteY87" fmla="*/ 91388 h 4297250"/>
              <a:gd name="connsiteX88" fmla="*/ 2455682 w 3619883"/>
              <a:gd name="connsiteY88" fmla="*/ 78869 h 4297250"/>
              <a:gd name="connsiteX89" fmla="*/ 2632609 w 3619883"/>
              <a:gd name="connsiteY89" fmla="*/ 75338 h 4297250"/>
              <a:gd name="connsiteX90" fmla="*/ 2742291 w 3619883"/>
              <a:gd name="connsiteY90" fmla="*/ 92282 h 4297250"/>
              <a:gd name="connsiteX91" fmla="*/ 2851974 w 3619883"/>
              <a:gd name="connsiteY91" fmla="*/ 109227 h 4297250"/>
              <a:gd name="connsiteX92" fmla="*/ 2907643 w 3619883"/>
              <a:gd name="connsiteY92" fmla="*/ 100020 h 4297250"/>
              <a:gd name="connsiteX93" fmla="*/ 2944022 w 3619883"/>
              <a:gd name="connsiteY93" fmla="*/ 30853 h 4297250"/>
              <a:gd name="connsiteX94" fmla="*/ 3022289 w 3619883"/>
              <a:gd name="connsiteY94" fmla="*/ 10893 h 4297250"/>
              <a:gd name="connsiteX95" fmla="*/ 3054807 w 3619883"/>
              <a:gd name="connsiteY95" fmla="*/ 24226 h 4297250"/>
              <a:gd name="connsiteX96" fmla="*/ 3141892 w 3619883"/>
              <a:gd name="connsiteY96" fmla="*/ 51925 h 4297250"/>
              <a:gd name="connsiteX97" fmla="*/ 3185711 w 3619883"/>
              <a:gd name="connsiteY97" fmla="*/ 59881 h 4297250"/>
              <a:gd name="connsiteX98" fmla="*/ 3219056 w 3619883"/>
              <a:gd name="connsiteY98" fmla="*/ 55536 h 4297250"/>
              <a:gd name="connsiteX99" fmla="*/ 3263425 w 3619883"/>
              <a:gd name="connsiteY99" fmla="*/ 51706 h 4297250"/>
              <a:gd name="connsiteX100" fmla="*/ 3296219 w 3619883"/>
              <a:gd name="connsiteY100" fmla="*/ 59147 h 4297250"/>
              <a:gd name="connsiteX101" fmla="*/ 3319094 w 3619883"/>
              <a:gd name="connsiteY101" fmla="*/ 42500 h 4297250"/>
              <a:gd name="connsiteX102" fmla="*/ 3420511 w 3619883"/>
              <a:gd name="connsiteY102" fmla="*/ 0 h 4297250"/>
              <a:gd name="connsiteX103" fmla="*/ 3453305 w 3619883"/>
              <a:gd name="connsiteY103" fmla="*/ 7440 h 4297250"/>
              <a:gd name="connsiteX104" fmla="*/ 3496571 w 3619883"/>
              <a:gd name="connsiteY104" fmla="*/ 27182 h 4297250"/>
              <a:gd name="connsiteX105" fmla="*/ 3602117 w 3619883"/>
              <a:gd name="connsiteY105" fmla="*/ 132521 h 4297250"/>
              <a:gd name="connsiteX106" fmla="*/ 3619883 w 3619883"/>
              <a:gd name="connsiteY106" fmla="*/ 140049 h 4297250"/>
              <a:gd name="connsiteX107" fmla="*/ 3619883 w 3619883"/>
              <a:gd name="connsiteY10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517252 w 3619883"/>
              <a:gd name="connsiteY14" fmla="*/ 4128157 h 4297250"/>
              <a:gd name="connsiteX15" fmla="*/ 1582936 w 3619883"/>
              <a:gd name="connsiteY15" fmla="*/ 4128157 h 4297250"/>
              <a:gd name="connsiteX16" fmla="*/ 1582936 w 3619883"/>
              <a:gd name="connsiteY16" fmla="*/ 3951392 h 4297250"/>
              <a:gd name="connsiteX17" fmla="*/ 1405151 w 3619883"/>
              <a:gd name="connsiteY17" fmla="*/ 3951392 h 4297250"/>
              <a:gd name="connsiteX18" fmla="*/ 1405151 w 3619883"/>
              <a:gd name="connsiteY18" fmla="*/ 4128157 h 4297250"/>
              <a:gd name="connsiteX19" fmla="*/ 1468988 w 3619883"/>
              <a:gd name="connsiteY19" fmla="*/ 4128157 h 4297250"/>
              <a:gd name="connsiteX20" fmla="*/ 1427396 w 3619883"/>
              <a:gd name="connsiteY20" fmla="*/ 4275461 h 4297250"/>
              <a:gd name="connsiteX21" fmla="*/ 1210751 w 3619883"/>
              <a:gd name="connsiteY21" fmla="*/ 4275461 h 4297250"/>
              <a:gd name="connsiteX22" fmla="*/ 1210751 w 3619883"/>
              <a:gd name="connsiteY22" fmla="*/ 4128157 h 4297250"/>
              <a:gd name="connsiteX23" fmla="*/ 1271978 w 3619883"/>
              <a:gd name="connsiteY23" fmla="*/ 4128157 h 4297250"/>
              <a:gd name="connsiteX24" fmla="*/ 1271978 w 3619883"/>
              <a:gd name="connsiteY24" fmla="*/ 3951392 h 4297250"/>
              <a:gd name="connsiteX25" fmla="*/ 1094193 w 3619883"/>
              <a:gd name="connsiteY25" fmla="*/ 3951392 h 4297250"/>
              <a:gd name="connsiteX26" fmla="*/ 1094193 w 3619883"/>
              <a:gd name="connsiteY26" fmla="*/ 4128157 h 4297250"/>
              <a:gd name="connsiteX27" fmla="*/ 1140354 w 3619883"/>
              <a:gd name="connsiteY27" fmla="*/ 4128157 h 4297250"/>
              <a:gd name="connsiteX28" fmla="*/ 1140354 w 3619883"/>
              <a:gd name="connsiteY28" fmla="*/ 4275461 h 4297250"/>
              <a:gd name="connsiteX29" fmla="*/ 953807 w 3619883"/>
              <a:gd name="connsiteY29" fmla="*/ 4275461 h 4297250"/>
              <a:gd name="connsiteX30" fmla="*/ 912215 w 3619883"/>
              <a:gd name="connsiteY30" fmla="*/ 4128157 h 4297250"/>
              <a:gd name="connsiteX31" fmla="*/ 961020 w 3619883"/>
              <a:gd name="connsiteY31" fmla="*/ 4128157 h 4297250"/>
              <a:gd name="connsiteX32" fmla="*/ 961020 w 3619883"/>
              <a:gd name="connsiteY32" fmla="*/ 3951392 h 4297250"/>
              <a:gd name="connsiteX33" fmla="*/ 783235 w 3619883"/>
              <a:gd name="connsiteY33" fmla="*/ 3951392 h 4297250"/>
              <a:gd name="connsiteX34" fmla="*/ 783235 w 3619883"/>
              <a:gd name="connsiteY34" fmla="*/ 4128157 h 4297250"/>
              <a:gd name="connsiteX35" fmla="*/ 871024 w 3619883"/>
              <a:gd name="connsiteY35" fmla="*/ 4128157 h 4297250"/>
              <a:gd name="connsiteX36" fmla="*/ 829432 w 3619883"/>
              <a:gd name="connsiteY36" fmla="*/ 4275461 h 4297250"/>
              <a:gd name="connsiteX37" fmla="*/ 611484 w 3619883"/>
              <a:gd name="connsiteY37" fmla="*/ 4275461 h 4297250"/>
              <a:gd name="connsiteX38" fmla="*/ 621247 w 3619883"/>
              <a:gd name="connsiteY38" fmla="*/ 4128157 h 4297250"/>
              <a:gd name="connsiteX39" fmla="*/ 650062 w 3619883"/>
              <a:gd name="connsiteY39" fmla="*/ 4128157 h 4297250"/>
              <a:gd name="connsiteX40" fmla="*/ 650062 w 3619883"/>
              <a:gd name="connsiteY40" fmla="*/ 3951392 h 4297250"/>
              <a:gd name="connsiteX41" fmla="*/ 472277 w 3619883"/>
              <a:gd name="connsiteY41" fmla="*/ 3951392 h 4297250"/>
              <a:gd name="connsiteX42" fmla="*/ 472277 w 3619883"/>
              <a:gd name="connsiteY42" fmla="*/ 4128157 h 4297250"/>
              <a:gd name="connsiteX43" fmla="*/ 522650 w 3619883"/>
              <a:gd name="connsiteY43" fmla="*/ 4128157 h 4297250"/>
              <a:gd name="connsiteX44" fmla="*/ 573998 w 3619883"/>
              <a:gd name="connsiteY44" fmla="*/ 4275461 h 4297250"/>
              <a:gd name="connsiteX45" fmla="*/ 336164 w 3619883"/>
              <a:gd name="connsiteY45" fmla="*/ 4275461 h 4297250"/>
              <a:gd name="connsiteX46" fmla="*/ 294572 w 3619883"/>
              <a:gd name="connsiteY46" fmla="*/ 4128157 h 4297250"/>
              <a:gd name="connsiteX47" fmla="*/ 339106 w 3619883"/>
              <a:gd name="connsiteY47" fmla="*/ 4128157 h 4297250"/>
              <a:gd name="connsiteX48" fmla="*/ 339106 w 3619883"/>
              <a:gd name="connsiteY48" fmla="*/ 3951392 h 4297250"/>
              <a:gd name="connsiteX49" fmla="*/ 161321 w 3619883"/>
              <a:gd name="connsiteY49" fmla="*/ 3951392 h 4297250"/>
              <a:gd name="connsiteX50" fmla="*/ 161321 w 3619883"/>
              <a:gd name="connsiteY50" fmla="*/ 4128157 h 4297250"/>
              <a:gd name="connsiteX51" fmla="*/ 230914 w 3619883"/>
              <a:gd name="connsiteY51" fmla="*/ 4128157 h 4297250"/>
              <a:gd name="connsiteX52" fmla="*/ 189322 w 3619883"/>
              <a:gd name="connsiteY52" fmla="*/ 4275461 h 4297250"/>
              <a:gd name="connsiteX53" fmla="*/ 0 w 3619883"/>
              <a:gd name="connsiteY53" fmla="*/ 4275461 h 4297250"/>
              <a:gd name="connsiteX54" fmla="*/ 0 w 3619883"/>
              <a:gd name="connsiteY54" fmla="*/ 42229 h 4297250"/>
              <a:gd name="connsiteX55" fmla="*/ 42464 w 3619883"/>
              <a:gd name="connsiteY55" fmla="*/ 40518 h 4297250"/>
              <a:gd name="connsiteX56" fmla="*/ 137733 w 3619883"/>
              <a:gd name="connsiteY56" fmla="*/ 35355 h 4297250"/>
              <a:gd name="connsiteX57" fmla="*/ 270565 w 3619883"/>
              <a:gd name="connsiteY57" fmla="*/ 29759 h 4297250"/>
              <a:gd name="connsiteX58" fmla="*/ 479734 w 3619883"/>
              <a:gd name="connsiteY58" fmla="*/ 45455 h 4297250"/>
              <a:gd name="connsiteX59" fmla="*/ 524103 w 3619883"/>
              <a:gd name="connsiteY59" fmla="*/ 41625 h 4297250"/>
              <a:gd name="connsiteX60" fmla="*/ 624416 w 3619883"/>
              <a:gd name="connsiteY60" fmla="*/ 22696 h 4297250"/>
              <a:gd name="connsiteX61" fmla="*/ 657762 w 3619883"/>
              <a:gd name="connsiteY61" fmla="*/ 18351 h 4297250"/>
              <a:gd name="connsiteX62" fmla="*/ 690557 w 3619883"/>
              <a:gd name="connsiteY62" fmla="*/ 25792 h 4297250"/>
              <a:gd name="connsiteX63" fmla="*/ 745123 w 3619883"/>
              <a:gd name="connsiteY63" fmla="*/ 40157 h 4297250"/>
              <a:gd name="connsiteX64" fmla="*/ 789493 w 3619883"/>
              <a:gd name="connsiteY64" fmla="*/ 36327 h 4297250"/>
              <a:gd name="connsiteX65" fmla="*/ 854255 w 3619883"/>
              <a:gd name="connsiteY65" fmla="*/ 68887 h 4297250"/>
              <a:gd name="connsiteX66" fmla="*/ 897520 w 3619883"/>
              <a:gd name="connsiteY66" fmla="*/ 88629 h 4297250"/>
              <a:gd name="connsiteX67" fmla="*/ 940510 w 3619883"/>
              <a:gd name="connsiteY67" fmla="*/ 114265 h 4297250"/>
              <a:gd name="connsiteX68" fmla="*/ 1082712 w 3619883"/>
              <a:gd name="connsiteY68" fmla="*/ 144543 h 4297250"/>
              <a:gd name="connsiteX69" fmla="*/ 1205348 w 3619883"/>
              <a:gd name="connsiteY69" fmla="*/ 120753 h 4297250"/>
              <a:gd name="connsiteX70" fmla="*/ 1271764 w 3619883"/>
              <a:gd name="connsiteY70" fmla="*/ 117956 h 4297250"/>
              <a:gd name="connsiteX71" fmla="*/ 1315583 w 3619883"/>
              <a:gd name="connsiteY71" fmla="*/ 125912 h 4297250"/>
              <a:gd name="connsiteX72" fmla="*/ 1359125 w 3619883"/>
              <a:gd name="connsiteY72" fmla="*/ 139761 h 4297250"/>
              <a:gd name="connsiteX73" fmla="*/ 1391919 w 3619883"/>
              <a:gd name="connsiteY73" fmla="*/ 147202 h 4297250"/>
              <a:gd name="connsiteX74" fmla="*/ 1436563 w 3619883"/>
              <a:gd name="connsiteY74" fmla="*/ 137480 h 4297250"/>
              <a:gd name="connsiteX75" fmla="*/ 1471566 w 3619883"/>
              <a:gd name="connsiteY75" fmla="*/ 97777 h 4297250"/>
              <a:gd name="connsiteX76" fmla="*/ 1505739 w 3619883"/>
              <a:gd name="connsiteY76" fmla="*/ 75753 h 4297250"/>
              <a:gd name="connsiteX77" fmla="*/ 1590891 w 3619883"/>
              <a:gd name="connsiteY77" fmla="*/ 144702 h 4297250"/>
              <a:gd name="connsiteX78" fmla="*/ 1625616 w 3619883"/>
              <a:gd name="connsiteY78" fmla="*/ 110893 h 4297250"/>
              <a:gd name="connsiteX79" fmla="*/ 1658964 w 3619883"/>
              <a:gd name="connsiteY79" fmla="*/ 106547 h 4297250"/>
              <a:gd name="connsiteX80" fmla="*/ 1746598 w 3619883"/>
              <a:gd name="connsiteY80" fmla="*/ 122460 h 4297250"/>
              <a:gd name="connsiteX81" fmla="*/ 1811913 w 3619883"/>
              <a:gd name="connsiteY81" fmla="*/ 143234 h 4297250"/>
              <a:gd name="connsiteX82" fmla="*/ 1856557 w 3619883"/>
              <a:gd name="connsiteY82" fmla="*/ 133511 h 4297250"/>
              <a:gd name="connsiteX83" fmla="*/ 2066003 w 3619883"/>
              <a:gd name="connsiteY83" fmla="*/ 143313 h 4297250"/>
              <a:gd name="connsiteX84" fmla="*/ 2177615 w 3619883"/>
              <a:gd name="connsiteY84" fmla="*/ 119007 h 4297250"/>
              <a:gd name="connsiteX85" fmla="*/ 2255883 w 3619883"/>
              <a:gd name="connsiteY85" fmla="*/ 99047 h 4297250"/>
              <a:gd name="connsiteX86" fmla="*/ 2344622 w 3619883"/>
              <a:gd name="connsiteY86" fmla="*/ 91388 h 4297250"/>
              <a:gd name="connsiteX87" fmla="*/ 2455682 w 3619883"/>
              <a:gd name="connsiteY87" fmla="*/ 78869 h 4297250"/>
              <a:gd name="connsiteX88" fmla="*/ 2632609 w 3619883"/>
              <a:gd name="connsiteY88" fmla="*/ 75338 h 4297250"/>
              <a:gd name="connsiteX89" fmla="*/ 2742291 w 3619883"/>
              <a:gd name="connsiteY89" fmla="*/ 92282 h 4297250"/>
              <a:gd name="connsiteX90" fmla="*/ 2851974 w 3619883"/>
              <a:gd name="connsiteY90" fmla="*/ 109227 h 4297250"/>
              <a:gd name="connsiteX91" fmla="*/ 2907643 w 3619883"/>
              <a:gd name="connsiteY91" fmla="*/ 100020 h 4297250"/>
              <a:gd name="connsiteX92" fmla="*/ 2944022 w 3619883"/>
              <a:gd name="connsiteY92" fmla="*/ 30853 h 4297250"/>
              <a:gd name="connsiteX93" fmla="*/ 3022289 w 3619883"/>
              <a:gd name="connsiteY93" fmla="*/ 10893 h 4297250"/>
              <a:gd name="connsiteX94" fmla="*/ 3054807 w 3619883"/>
              <a:gd name="connsiteY94" fmla="*/ 24226 h 4297250"/>
              <a:gd name="connsiteX95" fmla="*/ 3141892 w 3619883"/>
              <a:gd name="connsiteY95" fmla="*/ 51925 h 4297250"/>
              <a:gd name="connsiteX96" fmla="*/ 3185711 w 3619883"/>
              <a:gd name="connsiteY96" fmla="*/ 59881 h 4297250"/>
              <a:gd name="connsiteX97" fmla="*/ 3219056 w 3619883"/>
              <a:gd name="connsiteY97" fmla="*/ 55536 h 4297250"/>
              <a:gd name="connsiteX98" fmla="*/ 3263425 w 3619883"/>
              <a:gd name="connsiteY98" fmla="*/ 51706 h 4297250"/>
              <a:gd name="connsiteX99" fmla="*/ 3296219 w 3619883"/>
              <a:gd name="connsiteY99" fmla="*/ 59147 h 4297250"/>
              <a:gd name="connsiteX100" fmla="*/ 3319094 w 3619883"/>
              <a:gd name="connsiteY100" fmla="*/ 42500 h 4297250"/>
              <a:gd name="connsiteX101" fmla="*/ 3420511 w 3619883"/>
              <a:gd name="connsiteY101" fmla="*/ 0 h 4297250"/>
              <a:gd name="connsiteX102" fmla="*/ 3453305 w 3619883"/>
              <a:gd name="connsiteY102" fmla="*/ 7440 h 4297250"/>
              <a:gd name="connsiteX103" fmla="*/ 3496571 w 3619883"/>
              <a:gd name="connsiteY103" fmla="*/ 27182 h 4297250"/>
              <a:gd name="connsiteX104" fmla="*/ 3602117 w 3619883"/>
              <a:gd name="connsiteY104" fmla="*/ 132521 h 4297250"/>
              <a:gd name="connsiteX105" fmla="*/ 3619883 w 3619883"/>
              <a:gd name="connsiteY105" fmla="*/ 140049 h 4297250"/>
              <a:gd name="connsiteX106" fmla="*/ 3619883 w 3619883"/>
              <a:gd name="connsiteY10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517252 w 3619883"/>
              <a:gd name="connsiteY14" fmla="*/ 4128157 h 4297250"/>
              <a:gd name="connsiteX15" fmla="*/ 1582936 w 3619883"/>
              <a:gd name="connsiteY15" fmla="*/ 3951392 h 4297250"/>
              <a:gd name="connsiteX16" fmla="*/ 1405151 w 3619883"/>
              <a:gd name="connsiteY16" fmla="*/ 3951392 h 4297250"/>
              <a:gd name="connsiteX17" fmla="*/ 1405151 w 3619883"/>
              <a:gd name="connsiteY17" fmla="*/ 4128157 h 4297250"/>
              <a:gd name="connsiteX18" fmla="*/ 1468988 w 3619883"/>
              <a:gd name="connsiteY18" fmla="*/ 4128157 h 4297250"/>
              <a:gd name="connsiteX19" fmla="*/ 1427396 w 3619883"/>
              <a:gd name="connsiteY19" fmla="*/ 4275461 h 4297250"/>
              <a:gd name="connsiteX20" fmla="*/ 1210751 w 3619883"/>
              <a:gd name="connsiteY20" fmla="*/ 4275461 h 4297250"/>
              <a:gd name="connsiteX21" fmla="*/ 1210751 w 3619883"/>
              <a:gd name="connsiteY21" fmla="*/ 4128157 h 4297250"/>
              <a:gd name="connsiteX22" fmla="*/ 1271978 w 3619883"/>
              <a:gd name="connsiteY22" fmla="*/ 4128157 h 4297250"/>
              <a:gd name="connsiteX23" fmla="*/ 1271978 w 3619883"/>
              <a:gd name="connsiteY23" fmla="*/ 3951392 h 4297250"/>
              <a:gd name="connsiteX24" fmla="*/ 1094193 w 3619883"/>
              <a:gd name="connsiteY24" fmla="*/ 3951392 h 4297250"/>
              <a:gd name="connsiteX25" fmla="*/ 1094193 w 3619883"/>
              <a:gd name="connsiteY25" fmla="*/ 4128157 h 4297250"/>
              <a:gd name="connsiteX26" fmla="*/ 1140354 w 3619883"/>
              <a:gd name="connsiteY26" fmla="*/ 4128157 h 4297250"/>
              <a:gd name="connsiteX27" fmla="*/ 1140354 w 3619883"/>
              <a:gd name="connsiteY27" fmla="*/ 4275461 h 4297250"/>
              <a:gd name="connsiteX28" fmla="*/ 953807 w 3619883"/>
              <a:gd name="connsiteY28" fmla="*/ 4275461 h 4297250"/>
              <a:gd name="connsiteX29" fmla="*/ 912215 w 3619883"/>
              <a:gd name="connsiteY29" fmla="*/ 4128157 h 4297250"/>
              <a:gd name="connsiteX30" fmla="*/ 961020 w 3619883"/>
              <a:gd name="connsiteY30" fmla="*/ 4128157 h 4297250"/>
              <a:gd name="connsiteX31" fmla="*/ 961020 w 3619883"/>
              <a:gd name="connsiteY31" fmla="*/ 3951392 h 4297250"/>
              <a:gd name="connsiteX32" fmla="*/ 783235 w 3619883"/>
              <a:gd name="connsiteY32" fmla="*/ 3951392 h 4297250"/>
              <a:gd name="connsiteX33" fmla="*/ 783235 w 3619883"/>
              <a:gd name="connsiteY33" fmla="*/ 4128157 h 4297250"/>
              <a:gd name="connsiteX34" fmla="*/ 871024 w 3619883"/>
              <a:gd name="connsiteY34" fmla="*/ 4128157 h 4297250"/>
              <a:gd name="connsiteX35" fmla="*/ 829432 w 3619883"/>
              <a:gd name="connsiteY35" fmla="*/ 4275461 h 4297250"/>
              <a:gd name="connsiteX36" fmla="*/ 611484 w 3619883"/>
              <a:gd name="connsiteY36" fmla="*/ 4275461 h 4297250"/>
              <a:gd name="connsiteX37" fmla="*/ 621247 w 3619883"/>
              <a:gd name="connsiteY37" fmla="*/ 4128157 h 4297250"/>
              <a:gd name="connsiteX38" fmla="*/ 650062 w 3619883"/>
              <a:gd name="connsiteY38" fmla="*/ 4128157 h 4297250"/>
              <a:gd name="connsiteX39" fmla="*/ 650062 w 3619883"/>
              <a:gd name="connsiteY39" fmla="*/ 3951392 h 4297250"/>
              <a:gd name="connsiteX40" fmla="*/ 472277 w 3619883"/>
              <a:gd name="connsiteY40" fmla="*/ 3951392 h 4297250"/>
              <a:gd name="connsiteX41" fmla="*/ 472277 w 3619883"/>
              <a:gd name="connsiteY41" fmla="*/ 4128157 h 4297250"/>
              <a:gd name="connsiteX42" fmla="*/ 522650 w 3619883"/>
              <a:gd name="connsiteY42" fmla="*/ 4128157 h 4297250"/>
              <a:gd name="connsiteX43" fmla="*/ 573998 w 3619883"/>
              <a:gd name="connsiteY43" fmla="*/ 4275461 h 4297250"/>
              <a:gd name="connsiteX44" fmla="*/ 336164 w 3619883"/>
              <a:gd name="connsiteY44" fmla="*/ 4275461 h 4297250"/>
              <a:gd name="connsiteX45" fmla="*/ 294572 w 3619883"/>
              <a:gd name="connsiteY45" fmla="*/ 4128157 h 4297250"/>
              <a:gd name="connsiteX46" fmla="*/ 339106 w 3619883"/>
              <a:gd name="connsiteY46" fmla="*/ 4128157 h 4297250"/>
              <a:gd name="connsiteX47" fmla="*/ 339106 w 3619883"/>
              <a:gd name="connsiteY47" fmla="*/ 3951392 h 4297250"/>
              <a:gd name="connsiteX48" fmla="*/ 161321 w 3619883"/>
              <a:gd name="connsiteY48" fmla="*/ 3951392 h 4297250"/>
              <a:gd name="connsiteX49" fmla="*/ 161321 w 3619883"/>
              <a:gd name="connsiteY49" fmla="*/ 4128157 h 4297250"/>
              <a:gd name="connsiteX50" fmla="*/ 230914 w 3619883"/>
              <a:gd name="connsiteY50" fmla="*/ 4128157 h 4297250"/>
              <a:gd name="connsiteX51" fmla="*/ 189322 w 3619883"/>
              <a:gd name="connsiteY51" fmla="*/ 4275461 h 4297250"/>
              <a:gd name="connsiteX52" fmla="*/ 0 w 3619883"/>
              <a:gd name="connsiteY52" fmla="*/ 4275461 h 4297250"/>
              <a:gd name="connsiteX53" fmla="*/ 0 w 3619883"/>
              <a:gd name="connsiteY53" fmla="*/ 42229 h 4297250"/>
              <a:gd name="connsiteX54" fmla="*/ 42464 w 3619883"/>
              <a:gd name="connsiteY54" fmla="*/ 40518 h 4297250"/>
              <a:gd name="connsiteX55" fmla="*/ 137733 w 3619883"/>
              <a:gd name="connsiteY55" fmla="*/ 35355 h 4297250"/>
              <a:gd name="connsiteX56" fmla="*/ 270565 w 3619883"/>
              <a:gd name="connsiteY56" fmla="*/ 29759 h 4297250"/>
              <a:gd name="connsiteX57" fmla="*/ 479734 w 3619883"/>
              <a:gd name="connsiteY57" fmla="*/ 45455 h 4297250"/>
              <a:gd name="connsiteX58" fmla="*/ 524103 w 3619883"/>
              <a:gd name="connsiteY58" fmla="*/ 41625 h 4297250"/>
              <a:gd name="connsiteX59" fmla="*/ 624416 w 3619883"/>
              <a:gd name="connsiteY59" fmla="*/ 22696 h 4297250"/>
              <a:gd name="connsiteX60" fmla="*/ 657762 w 3619883"/>
              <a:gd name="connsiteY60" fmla="*/ 18351 h 4297250"/>
              <a:gd name="connsiteX61" fmla="*/ 690557 w 3619883"/>
              <a:gd name="connsiteY61" fmla="*/ 25792 h 4297250"/>
              <a:gd name="connsiteX62" fmla="*/ 745123 w 3619883"/>
              <a:gd name="connsiteY62" fmla="*/ 40157 h 4297250"/>
              <a:gd name="connsiteX63" fmla="*/ 789493 w 3619883"/>
              <a:gd name="connsiteY63" fmla="*/ 36327 h 4297250"/>
              <a:gd name="connsiteX64" fmla="*/ 854255 w 3619883"/>
              <a:gd name="connsiteY64" fmla="*/ 68887 h 4297250"/>
              <a:gd name="connsiteX65" fmla="*/ 897520 w 3619883"/>
              <a:gd name="connsiteY65" fmla="*/ 88629 h 4297250"/>
              <a:gd name="connsiteX66" fmla="*/ 940510 w 3619883"/>
              <a:gd name="connsiteY66" fmla="*/ 114265 h 4297250"/>
              <a:gd name="connsiteX67" fmla="*/ 1082712 w 3619883"/>
              <a:gd name="connsiteY67" fmla="*/ 144543 h 4297250"/>
              <a:gd name="connsiteX68" fmla="*/ 1205348 w 3619883"/>
              <a:gd name="connsiteY68" fmla="*/ 120753 h 4297250"/>
              <a:gd name="connsiteX69" fmla="*/ 1271764 w 3619883"/>
              <a:gd name="connsiteY69" fmla="*/ 117956 h 4297250"/>
              <a:gd name="connsiteX70" fmla="*/ 1315583 w 3619883"/>
              <a:gd name="connsiteY70" fmla="*/ 125912 h 4297250"/>
              <a:gd name="connsiteX71" fmla="*/ 1359125 w 3619883"/>
              <a:gd name="connsiteY71" fmla="*/ 139761 h 4297250"/>
              <a:gd name="connsiteX72" fmla="*/ 1391919 w 3619883"/>
              <a:gd name="connsiteY72" fmla="*/ 147202 h 4297250"/>
              <a:gd name="connsiteX73" fmla="*/ 1436563 w 3619883"/>
              <a:gd name="connsiteY73" fmla="*/ 137480 h 4297250"/>
              <a:gd name="connsiteX74" fmla="*/ 1471566 w 3619883"/>
              <a:gd name="connsiteY74" fmla="*/ 97777 h 4297250"/>
              <a:gd name="connsiteX75" fmla="*/ 1505739 w 3619883"/>
              <a:gd name="connsiteY75" fmla="*/ 75753 h 4297250"/>
              <a:gd name="connsiteX76" fmla="*/ 1590891 w 3619883"/>
              <a:gd name="connsiteY76" fmla="*/ 144702 h 4297250"/>
              <a:gd name="connsiteX77" fmla="*/ 1625616 w 3619883"/>
              <a:gd name="connsiteY77" fmla="*/ 110893 h 4297250"/>
              <a:gd name="connsiteX78" fmla="*/ 1658964 w 3619883"/>
              <a:gd name="connsiteY78" fmla="*/ 106547 h 4297250"/>
              <a:gd name="connsiteX79" fmla="*/ 1746598 w 3619883"/>
              <a:gd name="connsiteY79" fmla="*/ 122460 h 4297250"/>
              <a:gd name="connsiteX80" fmla="*/ 1811913 w 3619883"/>
              <a:gd name="connsiteY80" fmla="*/ 143234 h 4297250"/>
              <a:gd name="connsiteX81" fmla="*/ 1856557 w 3619883"/>
              <a:gd name="connsiteY81" fmla="*/ 133511 h 4297250"/>
              <a:gd name="connsiteX82" fmla="*/ 2066003 w 3619883"/>
              <a:gd name="connsiteY82" fmla="*/ 143313 h 4297250"/>
              <a:gd name="connsiteX83" fmla="*/ 2177615 w 3619883"/>
              <a:gd name="connsiteY83" fmla="*/ 119007 h 4297250"/>
              <a:gd name="connsiteX84" fmla="*/ 2255883 w 3619883"/>
              <a:gd name="connsiteY84" fmla="*/ 99047 h 4297250"/>
              <a:gd name="connsiteX85" fmla="*/ 2344622 w 3619883"/>
              <a:gd name="connsiteY85" fmla="*/ 91388 h 4297250"/>
              <a:gd name="connsiteX86" fmla="*/ 2455682 w 3619883"/>
              <a:gd name="connsiteY86" fmla="*/ 78869 h 4297250"/>
              <a:gd name="connsiteX87" fmla="*/ 2632609 w 3619883"/>
              <a:gd name="connsiteY87" fmla="*/ 75338 h 4297250"/>
              <a:gd name="connsiteX88" fmla="*/ 2742291 w 3619883"/>
              <a:gd name="connsiteY88" fmla="*/ 92282 h 4297250"/>
              <a:gd name="connsiteX89" fmla="*/ 2851974 w 3619883"/>
              <a:gd name="connsiteY89" fmla="*/ 109227 h 4297250"/>
              <a:gd name="connsiteX90" fmla="*/ 2907643 w 3619883"/>
              <a:gd name="connsiteY90" fmla="*/ 100020 h 4297250"/>
              <a:gd name="connsiteX91" fmla="*/ 2944022 w 3619883"/>
              <a:gd name="connsiteY91" fmla="*/ 30853 h 4297250"/>
              <a:gd name="connsiteX92" fmla="*/ 3022289 w 3619883"/>
              <a:gd name="connsiteY92" fmla="*/ 10893 h 4297250"/>
              <a:gd name="connsiteX93" fmla="*/ 3054807 w 3619883"/>
              <a:gd name="connsiteY93" fmla="*/ 24226 h 4297250"/>
              <a:gd name="connsiteX94" fmla="*/ 3141892 w 3619883"/>
              <a:gd name="connsiteY94" fmla="*/ 51925 h 4297250"/>
              <a:gd name="connsiteX95" fmla="*/ 3185711 w 3619883"/>
              <a:gd name="connsiteY95" fmla="*/ 59881 h 4297250"/>
              <a:gd name="connsiteX96" fmla="*/ 3219056 w 3619883"/>
              <a:gd name="connsiteY96" fmla="*/ 55536 h 4297250"/>
              <a:gd name="connsiteX97" fmla="*/ 3263425 w 3619883"/>
              <a:gd name="connsiteY97" fmla="*/ 51706 h 4297250"/>
              <a:gd name="connsiteX98" fmla="*/ 3296219 w 3619883"/>
              <a:gd name="connsiteY98" fmla="*/ 59147 h 4297250"/>
              <a:gd name="connsiteX99" fmla="*/ 3319094 w 3619883"/>
              <a:gd name="connsiteY99" fmla="*/ 42500 h 4297250"/>
              <a:gd name="connsiteX100" fmla="*/ 3420511 w 3619883"/>
              <a:gd name="connsiteY100" fmla="*/ 0 h 4297250"/>
              <a:gd name="connsiteX101" fmla="*/ 3453305 w 3619883"/>
              <a:gd name="connsiteY101" fmla="*/ 7440 h 4297250"/>
              <a:gd name="connsiteX102" fmla="*/ 3496571 w 3619883"/>
              <a:gd name="connsiteY102" fmla="*/ 27182 h 4297250"/>
              <a:gd name="connsiteX103" fmla="*/ 3602117 w 3619883"/>
              <a:gd name="connsiteY103" fmla="*/ 132521 h 4297250"/>
              <a:gd name="connsiteX104" fmla="*/ 3619883 w 3619883"/>
              <a:gd name="connsiteY104" fmla="*/ 140049 h 4297250"/>
              <a:gd name="connsiteX105" fmla="*/ 3619883 w 3619883"/>
              <a:gd name="connsiteY10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582936 w 3619883"/>
              <a:gd name="connsiteY14" fmla="*/ 3951392 h 4297250"/>
              <a:gd name="connsiteX15" fmla="*/ 1405151 w 3619883"/>
              <a:gd name="connsiteY15" fmla="*/ 3951392 h 4297250"/>
              <a:gd name="connsiteX16" fmla="*/ 1405151 w 3619883"/>
              <a:gd name="connsiteY16" fmla="*/ 4128157 h 4297250"/>
              <a:gd name="connsiteX17" fmla="*/ 1468988 w 3619883"/>
              <a:gd name="connsiteY17" fmla="*/ 4128157 h 4297250"/>
              <a:gd name="connsiteX18" fmla="*/ 1427396 w 3619883"/>
              <a:gd name="connsiteY18" fmla="*/ 4275461 h 4297250"/>
              <a:gd name="connsiteX19" fmla="*/ 1210751 w 3619883"/>
              <a:gd name="connsiteY19" fmla="*/ 4275461 h 4297250"/>
              <a:gd name="connsiteX20" fmla="*/ 1210751 w 3619883"/>
              <a:gd name="connsiteY20" fmla="*/ 4128157 h 4297250"/>
              <a:gd name="connsiteX21" fmla="*/ 1271978 w 3619883"/>
              <a:gd name="connsiteY21" fmla="*/ 4128157 h 4297250"/>
              <a:gd name="connsiteX22" fmla="*/ 1271978 w 3619883"/>
              <a:gd name="connsiteY22" fmla="*/ 3951392 h 4297250"/>
              <a:gd name="connsiteX23" fmla="*/ 1094193 w 3619883"/>
              <a:gd name="connsiteY23" fmla="*/ 3951392 h 4297250"/>
              <a:gd name="connsiteX24" fmla="*/ 1094193 w 3619883"/>
              <a:gd name="connsiteY24" fmla="*/ 4128157 h 4297250"/>
              <a:gd name="connsiteX25" fmla="*/ 1140354 w 3619883"/>
              <a:gd name="connsiteY25" fmla="*/ 4128157 h 4297250"/>
              <a:gd name="connsiteX26" fmla="*/ 1140354 w 3619883"/>
              <a:gd name="connsiteY26" fmla="*/ 4275461 h 4297250"/>
              <a:gd name="connsiteX27" fmla="*/ 953807 w 3619883"/>
              <a:gd name="connsiteY27" fmla="*/ 4275461 h 4297250"/>
              <a:gd name="connsiteX28" fmla="*/ 912215 w 3619883"/>
              <a:gd name="connsiteY28" fmla="*/ 4128157 h 4297250"/>
              <a:gd name="connsiteX29" fmla="*/ 961020 w 3619883"/>
              <a:gd name="connsiteY29" fmla="*/ 4128157 h 4297250"/>
              <a:gd name="connsiteX30" fmla="*/ 961020 w 3619883"/>
              <a:gd name="connsiteY30" fmla="*/ 3951392 h 4297250"/>
              <a:gd name="connsiteX31" fmla="*/ 783235 w 3619883"/>
              <a:gd name="connsiteY31" fmla="*/ 3951392 h 4297250"/>
              <a:gd name="connsiteX32" fmla="*/ 783235 w 3619883"/>
              <a:gd name="connsiteY32" fmla="*/ 4128157 h 4297250"/>
              <a:gd name="connsiteX33" fmla="*/ 871024 w 3619883"/>
              <a:gd name="connsiteY33" fmla="*/ 4128157 h 4297250"/>
              <a:gd name="connsiteX34" fmla="*/ 829432 w 3619883"/>
              <a:gd name="connsiteY34" fmla="*/ 4275461 h 4297250"/>
              <a:gd name="connsiteX35" fmla="*/ 611484 w 3619883"/>
              <a:gd name="connsiteY35" fmla="*/ 4275461 h 4297250"/>
              <a:gd name="connsiteX36" fmla="*/ 621247 w 3619883"/>
              <a:gd name="connsiteY36" fmla="*/ 4128157 h 4297250"/>
              <a:gd name="connsiteX37" fmla="*/ 650062 w 3619883"/>
              <a:gd name="connsiteY37" fmla="*/ 4128157 h 4297250"/>
              <a:gd name="connsiteX38" fmla="*/ 650062 w 3619883"/>
              <a:gd name="connsiteY38" fmla="*/ 3951392 h 4297250"/>
              <a:gd name="connsiteX39" fmla="*/ 472277 w 3619883"/>
              <a:gd name="connsiteY39" fmla="*/ 3951392 h 4297250"/>
              <a:gd name="connsiteX40" fmla="*/ 472277 w 3619883"/>
              <a:gd name="connsiteY40" fmla="*/ 4128157 h 4297250"/>
              <a:gd name="connsiteX41" fmla="*/ 522650 w 3619883"/>
              <a:gd name="connsiteY41" fmla="*/ 4128157 h 4297250"/>
              <a:gd name="connsiteX42" fmla="*/ 573998 w 3619883"/>
              <a:gd name="connsiteY42" fmla="*/ 4275461 h 4297250"/>
              <a:gd name="connsiteX43" fmla="*/ 336164 w 3619883"/>
              <a:gd name="connsiteY43" fmla="*/ 4275461 h 4297250"/>
              <a:gd name="connsiteX44" fmla="*/ 294572 w 3619883"/>
              <a:gd name="connsiteY44" fmla="*/ 4128157 h 4297250"/>
              <a:gd name="connsiteX45" fmla="*/ 339106 w 3619883"/>
              <a:gd name="connsiteY45" fmla="*/ 4128157 h 4297250"/>
              <a:gd name="connsiteX46" fmla="*/ 339106 w 3619883"/>
              <a:gd name="connsiteY46" fmla="*/ 3951392 h 4297250"/>
              <a:gd name="connsiteX47" fmla="*/ 161321 w 3619883"/>
              <a:gd name="connsiteY47" fmla="*/ 3951392 h 4297250"/>
              <a:gd name="connsiteX48" fmla="*/ 161321 w 3619883"/>
              <a:gd name="connsiteY48" fmla="*/ 4128157 h 4297250"/>
              <a:gd name="connsiteX49" fmla="*/ 230914 w 3619883"/>
              <a:gd name="connsiteY49" fmla="*/ 4128157 h 4297250"/>
              <a:gd name="connsiteX50" fmla="*/ 189322 w 3619883"/>
              <a:gd name="connsiteY50" fmla="*/ 4275461 h 4297250"/>
              <a:gd name="connsiteX51" fmla="*/ 0 w 3619883"/>
              <a:gd name="connsiteY51" fmla="*/ 4275461 h 4297250"/>
              <a:gd name="connsiteX52" fmla="*/ 0 w 3619883"/>
              <a:gd name="connsiteY52" fmla="*/ 42229 h 4297250"/>
              <a:gd name="connsiteX53" fmla="*/ 42464 w 3619883"/>
              <a:gd name="connsiteY53" fmla="*/ 40518 h 4297250"/>
              <a:gd name="connsiteX54" fmla="*/ 137733 w 3619883"/>
              <a:gd name="connsiteY54" fmla="*/ 35355 h 4297250"/>
              <a:gd name="connsiteX55" fmla="*/ 270565 w 3619883"/>
              <a:gd name="connsiteY55" fmla="*/ 29759 h 4297250"/>
              <a:gd name="connsiteX56" fmla="*/ 479734 w 3619883"/>
              <a:gd name="connsiteY56" fmla="*/ 45455 h 4297250"/>
              <a:gd name="connsiteX57" fmla="*/ 524103 w 3619883"/>
              <a:gd name="connsiteY57" fmla="*/ 41625 h 4297250"/>
              <a:gd name="connsiteX58" fmla="*/ 624416 w 3619883"/>
              <a:gd name="connsiteY58" fmla="*/ 22696 h 4297250"/>
              <a:gd name="connsiteX59" fmla="*/ 657762 w 3619883"/>
              <a:gd name="connsiteY59" fmla="*/ 18351 h 4297250"/>
              <a:gd name="connsiteX60" fmla="*/ 690557 w 3619883"/>
              <a:gd name="connsiteY60" fmla="*/ 25792 h 4297250"/>
              <a:gd name="connsiteX61" fmla="*/ 745123 w 3619883"/>
              <a:gd name="connsiteY61" fmla="*/ 40157 h 4297250"/>
              <a:gd name="connsiteX62" fmla="*/ 789493 w 3619883"/>
              <a:gd name="connsiteY62" fmla="*/ 36327 h 4297250"/>
              <a:gd name="connsiteX63" fmla="*/ 854255 w 3619883"/>
              <a:gd name="connsiteY63" fmla="*/ 68887 h 4297250"/>
              <a:gd name="connsiteX64" fmla="*/ 897520 w 3619883"/>
              <a:gd name="connsiteY64" fmla="*/ 88629 h 4297250"/>
              <a:gd name="connsiteX65" fmla="*/ 940510 w 3619883"/>
              <a:gd name="connsiteY65" fmla="*/ 114265 h 4297250"/>
              <a:gd name="connsiteX66" fmla="*/ 1082712 w 3619883"/>
              <a:gd name="connsiteY66" fmla="*/ 144543 h 4297250"/>
              <a:gd name="connsiteX67" fmla="*/ 1205348 w 3619883"/>
              <a:gd name="connsiteY67" fmla="*/ 120753 h 4297250"/>
              <a:gd name="connsiteX68" fmla="*/ 1271764 w 3619883"/>
              <a:gd name="connsiteY68" fmla="*/ 117956 h 4297250"/>
              <a:gd name="connsiteX69" fmla="*/ 1315583 w 3619883"/>
              <a:gd name="connsiteY69" fmla="*/ 125912 h 4297250"/>
              <a:gd name="connsiteX70" fmla="*/ 1359125 w 3619883"/>
              <a:gd name="connsiteY70" fmla="*/ 139761 h 4297250"/>
              <a:gd name="connsiteX71" fmla="*/ 1391919 w 3619883"/>
              <a:gd name="connsiteY71" fmla="*/ 147202 h 4297250"/>
              <a:gd name="connsiteX72" fmla="*/ 1436563 w 3619883"/>
              <a:gd name="connsiteY72" fmla="*/ 137480 h 4297250"/>
              <a:gd name="connsiteX73" fmla="*/ 1471566 w 3619883"/>
              <a:gd name="connsiteY73" fmla="*/ 97777 h 4297250"/>
              <a:gd name="connsiteX74" fmla="*/ 1505739 w 3619883"/>
              <a:gd name="connsiteY74" fmla="*/ 75753 h 4297250"/>
              <a:gd name="connsiteX75" fmla="*/ 1590891 w 3619883"/>
              <a:gd name="connsiteY75" fmla="*/ 144702 h 4297250"/>
              <a:gd name="connsiteX76" fmla="*/ 1625616 w 3619883"/>
              <a:gd name="connsiteY76" fmla="*/ 110893 h 4297250"/>
              <a:gd name="connsiteX77" fmla="*/ 1658964 w 3619883"/>
              <a:gd name="connsiteY77" fmla="*/ 106547 h 4297250"/>
              <a:gd name="connsiteX78" fmla="*/ 1746598 w 3619883"/>
              <a:gd name="connsiteY78" fmla="*/ 122460 h 4297250"/>
              <a:gd name="connsiteX79" fmla="*/ 1811913 w 3619883"/>
              <a:gd name="connsiteY79" fmla="*/ 143234 h 4297250"/>
              <a:gd name="connsiteX80" fmla="*/ 1856557 w 3619883"/>
              <a:gd name="connsiteY80" fmla="*/ 133511 h 4297250"/>
              <a:gd name="connsiteX81" fmla="*/ 2066003 w 3619883"/>
              <a:gd name="connsiteY81" fmla="*/ 143313 h 4297250"/>
              <a:gd name="connsiteX82" fmla="*/ 2177615 w 3619883"/>
              <a:gd name="connsiteY82" fmla="*/ 119007 h 4297250"/>
              <a:gd name="connsiteX83" fmla="*/ 2255883 w 3619883"/>
              <a:gd name="connsiteY83" fmla="*/ 99047 h 4297250"/>
              <a:gd name="connsiteX84" fmla="*/ 2344622 w 3619883"/>
              <a:gd name="connsiteY84" fmla="*/ 91388 h 4297250"/>
              <a:gd name="connsiteX85" fmla="*/ 2455682 w 3619883"/>
              <a:gd name="connsiteY85" fmla="*/ 78869 h 4297250"/>
              <a:gd name="connsiteX86" fmla="*/ 2632609 w 3619883"/>
              <a:gd name="connsiteY86" fmla="*/ 75338 h 4297250"/>
              <a:gd name="connsiteX87" fmla="*/ 2742291 w 3619883"/>
              <a:gd name="connsiteY87" fmla="*/ 92282 h 4297250"/>
              <a:gd name="connsiteX88" fmla="*/ 2851974 w 3619883"/>
              <a:gd name="connsiteY88" fmla="*/ 109227 h 4297250"/>
              <a:gd name="connsiteX89" fmla="*/ 2907643 w 3619883"/>
              <a:gd name="connsiteY89" fmla="*/ 100020 h 4297250"/>
              <a:gd name="connsiteX90" fmla="*/ 2944022 w 3619883"/>
              <a:gd name="connsiteY90" fmla="*/ 30853 h 4297250"/>
              <a:gd name="connsiteX91" fmla="*/ 3022289 w 3619883"/>
              <a:gd name="connsiteY91" fmla="*/ 10893 h 4297250"/>
              <a:gd name="connsiteX92" fmla="*/ 3054807 w 3619883"/>
              <a:gd name="connsiteY92" fmla="*/ 24226 h 4297250"/>
              <a:gd name="connsiteX93" fmla="*/ 3141892 w 3619883"/>
              <a:gd name="connsiteY93" fmla="*/ 51925 h 4297250"/>
              <a:gd name="connsiteX94" fmla="*/ 3185711 w 3619883"/>
              <a:gd name="connsiteY94" fmla="*/ 59881 h 4297250"/>
              <a:gd name="connsiteX95" fmla="*/ 3219056 w 3619883"/>
              <a:gd name="connsiteY95" fmla="*/ 55536 h 4297250"/>
              <a:gd name="connsiteX96" fmla="*/ 3263425 w 3619883"/>
              <a:gd name="connsiteY96" fmla="*/ 51706 h 4297250"/>
              <a:gd name="connsiteX97" fmla="*/ 3296219 w 3619883"/>
              <a:gd name="connsiteY97" fmla="*/ 59147 h 4297250"/>
              <a:gd name="connsiteX98" fmla="*/ 3319094 w 3619883"/>
              <a:gd name="connsiteY98" fmla="*/ 42500 h 4297250"/>
              <a:gd name="connsiteX99" fmla="*/ 3420511 w 3619883"/>
              <a:gd name="connsiteY99" fmla="*/ 0 h 4297250"/>
              <a:gd name="connsiteX100" fmla="*/ 3453305 w 3619883"/>
              <a:gd name="connsiteY100" fmla="*/ 7440 h 4297250"/>
              <a:gd name="connsiteX101" fmla="*/ 3496571 w 3619883"/>
              <a:gd name="connsiteY101" fmla="*/ 27182 h 4297250"/>
              <a:gd name="connsiteX102" fmla="*/ 3602117 w 3619883"/>
              <a:gd name="connsiteY102" fmla="*/ 132521 h 4297250"/>
              <a:gd name="connsiteX103" fmla="*/ 3619883 w 3619883"/>
              <a:gd name="connsiteY103" fmla="*/ 140049 h 4297250"/>
              <a:gd name="connsiteX104" fmla="*/ 3619883 w 3619883"/>
              <a:gd name="connsiteY10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05151 w 3619883"/>
              <a:gd name="connsiteY14" fmla="*/ 3951392 h 4297250"/>
              <a:gd name="connsiteX15" fmla="*/ 1405151 w 3619883"/>
              <a:gd name="connsiteY15" fmla="*/ 4128157 h 4297250"/>
              <a:gd name="connsiteX16" fmla="*/ 1468988 w 3619883"/>
              <a:gd name="connsiteY16" fmla="*/ 4128157 h 4297250"/>
              <a:gd name="connsiteX17" fmla="*/ 1427396 w 3619883"/>
              <a:gd name="connsiteY17" fmla="*/ 4275461 h 4297250"/>
              <a:gd name="connsiteX18" fmla="*/ 1210751 w 3619883"/>
              <a:gd name="connsiteY18" fmla="*/ 4275461 h 4297250"/>
              <a:gd name="connsiteX19" fmla="*/ 1210751 w 3619883"/>
              <a:gd name="connsiteY19" fmla="*/ 4128157 h 4297250"/>
              <a:gd name="connsiteX20" fmla="*/ 1271978 w 3619883"/>
              <a:gd name="connsiteY20" fmla="*/ 4128157 h 4297250"/>
              <a:gd name="connsiteX21" fmla="*/ 1271978 w 3619883"/>
              <a:gd name="connsiteY21" fmla="*/ 3951392 h 4297250"/>
              <a:gd name="connsiteX22" fmla="*/ 1094193 w 3619883"/>
              <a:gd name="connsiteY22" fmla="*/ 3951392 h 4297250"/>
              <a:gd name="connsiteX23" fmla="*/ 1094193 w 3619883"/>
              <a:gd name="connsiteY23" fmla="*/ 4128157 h 4297250"/>
              <a:gd name="connsiteX24" fmla="*/ 1140354 w 3619883"/>
              <a:gd name="connsiteY24" fmla="*/ 4128157 h 4297250"/>
              <a:gd name="connsiteX25" fmla="*/ 1140354 w 3619883"/>
              <a:gd name="connsiteY25" fmla="*/ 4275461 h 4297250"/>
              <a:gd name="connsiteX26" fmla="*/ 953807 w 3619883"/>
              <a:gd name="connsiteY26" fmla="*/ 4275461 h 4297250"/>
              <a:gd name="connsiteX27" fmla="*/ 912215 w 3619883"/>
              <a:gd name="connsiteY27" fmla="*/ 4128157 h 4297250"/>
              <a:gd name="connsiteX28" fmla="*/ 961020 w 3619883"/>
              <a:gd name="connsiteY28" fmla="*/ 4128157 h 4297250"/>
              <a:gd name="connsiteX29" fmla="*/ 961020 w 3619883"/>
              <a:gd name="connsiteY29" fmla="*/ 3951392 h 4297250"/>
              <a:gd name="connsiteX30" fmla="*/ 783235 w 3619883"/>
              <a:gd name="connsiteY30" fmla="*/ 3951392 h 4297250"/>
              <a:gd name="connsiteX31" fmla="*/ 783235 w 3619883"/>
              <a:gd name="connsiteY31" fmla="*/ 4128157 h 4297250"/>
              <a:gd name="connsiteX32" fmla="*/ 871024 w 3619883"/>
              <a:gd name="connsiteY32" fmla="*/ 4128157 h 4297250"/>
              <a:gd name="connsiteX33" fmla="*/ 829432 w 3619883"/>
              <a:gd name="connsiteY33" fmla="*/ 4275461 h 4297250"/>
              <a:gd name="connsiteX34" fmla="*/ 611484 w 3619883"/>
              <a:gd name="connsiteY34" fmla="*/ 4275461 h 4297250"/>
              <a:gd name="connsiteX35" fmla="*/ 621247 w 3619883"/>
              <a:gd name="connsiteY35" fmla="*/ 4128157 h 4297250"/>
              <a:gd name="connsiteX36" fmla="*/ 650062 w 3619883"/>
              <a:gd name="connsiteY36" fmla="*/ 4128157 h 4297250"/>
              <a:gd name="connsiteX37" fmla="*/ 650062 w 3619883"/>
              <a:gd name="connsiteY37" fmla="*/ 3951392 h 4297250"/>
              <a:gd name="connsiteX38" fmla="*/ 472277 w 3619883"/>
              <a:gd name="connsiteY38" fmla="*/ 3951392 h 4297250"/>
              <a:gd name="connsiteX39" fmla="*/ 472277 w 3619883"/>
              <a:gd name="connsiteY39" fmla="*/ 4128157 h 4297250"/>
              <a:gd name="connsiteX40" fmla="*/ 522650 w 3619883"/>
              <a:gd name="connsiteY40" fmla="*/ 4128157 h 4297250"/>
              <a:gd name="connsiteX41" fmla="*/ 573998 w 3619883"/>
              <a:gd name="connsiteY41" fmla="*/ 4275461 h 4297250"/>
              <a:gd name="connsiteX42" fmla="*/ 336164 w 3619883"/>
              <a:gd name="connsiteY42" fmla="*/ 4275461 h 4297250"/>
              <a:gd name="connsiteX43" fmla="*/ 294572 w 3619883"/>
              <a:gd name="connsiteY43" fmla="*/ 4128157 h 4297250"/>
              <a:gd name="connsiteX44" fmla="*/ 339106 w 3619883"/>
              <a:gd name="connsiteY44" fmla="*/ 4128157 h 4297250"/>
              <a:gd name="connsiteX45" fmla="*/ 339106 w 3619883"/>
              <a:gd name="connsiteY45" fmla="*/ 3951392 h 4297250"/>
              <a:gd name="connsiteX46" fmla="*/ 161321 w 3619883"/>
              <a:gd name="connsiteY46" fmla="*/ 3951392 h 4297250"/>
              <a:gd name="connsiteX47" fmla="*/ 161321 w 3619883"/>
              <a:gd name="connsiteY47" fmla="*/ 4128157 h 4297250"/>
              <a:gd name="connsiteX48" fmla="*/ 230914 w 3619883"/>
              <a:gd name="connsiteY48" fmla="*/ 4128157 h 4297250"/>
              <a:gd name="connsiteX49" fmla="*/ 189322 w 3619883"/>
              <a:gd name="connsiteY49" fmla="*/ 4275461 h 4297250"/>
              <a:gd name="connsiteX50" fmla="*/ 0 w 3619883"/>
              <a:gd name="connsiteY50" fmla="*/ 4275461 h 4297250"/>
              <a:gd name="connsiteX51" fmla="*/ 0 w 3619883"/>
              <a:gd name="connsiteY51" fmla="*/ 42229 h 4297250"/>
              <a:gd name="connsiteX52" fmla="*/ 42464 w 3619883"/>
              <a:gd name="connsiteY52" fmla="*/ 40518 h 4297250"/>
              <a:gd name="connsiteX53" fmla="*/ 137733 w 3619883"/>
              <a:gd name="connsiteY53" fmla="*/ 35355 h 4297250"/>
              <a:gd name="connsiteX54" fmla="*/ 270565 w 3619883"/>
              <a:gd name="connsiteY54" fmla="*/ 29759 h 4297250"/>
              <a:gd name="connsiteX55" fmla="*/ 479734 w 3619883"/>
              <a:gd name="connsiteY55" fmla="*/ 45455 h 4297250"/>
              <a:gd name="connsiteX56" fmla="*/ 524103 w 3619883"/>
              <a:gd name="connsiteY56" fmla="*/ 41625 h 4297250"/>
              <a:gd name="connsiteX57" fmla="*/ 624416 w 3619883"/>
              <a:gd name="connsiteY57" fmla="*/ 22696 h 4297250"/>
              <a:gd name="connsiteX58" fmla="*/ 657762 w 3619883"/>
              <a:gd name="connsiteY58" fmla="*/ 18351 h 4297250"/>
              <a:gd name="connsiteX59" fmla="*/ 690557 w 3619883"/>
              <a:gd name="connsiteY59" fmla="*/ 25792 h 4297250"/>
              <a:gd name="connsiteX60" fmla="*/ 745123 w 3619883"/>
              <a:gd name="connsiteY60" fmla="*/ 40157 h 4297250"/>
              <a:gd name="connsiteX61" fmla="*/ 789493 w 3619883"/>
              <a:gd name="connsiteY61" fmla="*/ 36327 h 4297250"/>
              <a:gd name="connsiteX62" fmla="*/ 854255 w 3619883"/>
              <a:gd name="connsiteY62" fmla="*/ 68887 h 4297250"/>
              <a:gd name="connsiteX63" fmla="*/ 897520 w 3619883"/>
              <a:gd name="connsiteY63" fmla="*/ 88629 h 4297250"/>
              <a:gd name="connsiteX64" fmla="*/ 940510 w 3619883"/>
              <a:gd name="connsiteY64" fmla="*/ 114265 h 4297250"/>
              <a:gd name="connsiteX65" fmla="*/ 1082712 w 3619883"/>
              <a:gd name="connsiteY65" fmla="*/ 144543 h 4297250"/>
              <a:gd name="connsiteX66" fmla="*/ 1205348 w 3619883"/>
              <a:gd name="connsiteY66" fmla="*/ 120753 h 4297250"/>
              <a:gd name="connsiteX67" fmla="*/ 1271764 w 3619883"/>
              <a:gd name="connsiteY67" fmla="*/ 117956 h 4297250"/>
              <a:gd name="connsiteX68" fmla="*/ 1315583 w 3619883"/>
              <a:gd name="connsiteY68" fmla="*/ 125912 h 4297250"/>
              <a:gd name="connsiteX69" fmla="*/ 1359125 w 3619883"/>
              <a:gd name="connsiteY69" fmla="*/ 139761 h 4297250"/>
              <a:gd name="connsiteX70" fmla="*/ 1391919 w 3619883"/>
              <a:gd name="connsiteY70" fmla="*/ 147202 h 4297250"/>
              <a:gd name="connsiteX71" fmla="*/ 1436563 w 3619883"/>
              <a:gd name="connsiteY71" fmla="*/ 137480 h 4297250"/>
              <a:gd name="connsiteX72" fmla="*/ 1471566 w 3619883"/>
              <a:gd name="connsiteY72" fmla="*/ 97777 h 4297250"/>
              <a:gd name="connsiteX73" fmla="*/ 1505739 w 3619883"/>
              <a:gd name="connsiteY73" fmla="*/ 75753 h 4297250"/>
              <a:gd name="connsiteX74" fmla="*/ 1590891 w 3619883"/>
              <a:gd name="connsiteY74" fmla="*/ 144702 h 4297250"/>
              <a:gd name="connsiteX75" fmla="*/ 1625616 w 3619883"/>
              <a:gd name="connsiteY75" fmla="*/ 110893 h 4297250"/>
              <a:gd name="connsiteX76" fmla="*/ 1658964 w 3619883"/>
              <a:gd name="connsiteY76" fmla="*/ 106547 h 4297250"/>
              <a:gd name="connsiteX77" fmla="*/ 1746598 w 3619883"/>
              <a:gd name="connsiteY77" fmla="*/ 122460 h 4297250"/>
              <a:gd name="connsiteX78" fmla="*/ 1811913 w 3619883"/>
              <a:gd name="connsiteY78" fmla="*/ 143234 h 4297250"/>
              <a:gd name="connsiteX79" fmla="*/ 1856557 w 3619883"/>
              <a:gd name="connsiteY79" fmla="*/ 133511 h 4297250"/>
              <a:gd name="connsiteX80" fmla="*/ 2066003 w 3619883"/>
              <a:gd name="connsiteY80" fmla="*/ 143313 h 4297250"/>
              <a:gd name="connsiteX81" fmla="*/ 2177615 w 3619883"/>
              <a:gd name="connsiteY81" fmla="*/ 119007 h 4297250"/>
              <a:gd name="connsiteX82" fmla="*/ 2255883 w 3619883"/>
              <a:gd name="connsiteY82" fmla="*/ 99047 h 4297250"/>
              <a:gd name="connsiteX83" fmla="*/ 2344622 w 3619883"/>
              <a:gd name="connsiteY83" fmla="*/ 91388 h 4297250"/>
              <a:gd name="connsiteX84" fmla="*/ 2455682 w 3619883"/>
              <a:gd name="connsiteY84" fmla="*/ 78869 h 4297250"/>
              <a:gd name="connsiteX85" fmla="*/ 2632609 w 3619883"/>
              <a:gd name="connsiteY85" fmla="*/ 75338 h 4297250"/>
              <a:gd name="connsiteX86" fmla="*/ 2742291 w 3619883"/>
              <a:gd name="connsiteY86" fmla="*/ 92282 h 4297250"/>
              <a:gd name="connsiteX87" fmla="*/ 2851974 w 3619883"/>
              <a:gd name="connsiteY87" fmla="*/ 109227 h 4297250"/>
              <a:gd name="connsiteX88" fmla="*/ 2907643 w 3619883"/>
              <a:gd name="connsiteY88" fmla="*/ 100020 h 4297250"/>
              <a:gd name="connsiteX89" fmla="*/ 2944022 w 3619883"/>
              <a:gd name="connsiteY89" fmla="*/ 30853 h 4297250"/>
              <a:gd name="connsiteX90" fmla="*/ 3022289 w 3619883"/>
              <a:gd name="connsiteY90" fmla="*/ 10893 h 4297250"/>
              <a:gd name="connsiteX91" fmla="*/ 3054807 w 3619883"/>
              <a:gd name="connsiteY91" fmla="*/ 24226 h 4297250"/>
              <a:gd name="connsiteX92" fmla="*/ 3141892 w 3619883"/>
              <a:gd name="connsiteY92" fmla="*/ 51925 h 4297250"/>
              <a:gd name="connsiteX93" fmla="*/ 3185711 w 3619883"/>
              <a:gd name="connsiteY93" fmla="*/ 59881 h 4297250"/>
              <a:gd name="connsiteX94" fmla="*/ 3219056 w 3619883"/>
              <a:gd name="connsiteY94" fmla="*/ 55536 h 4297250"/>
              <a:gd name="connsiteX95" fmla="*/ 3263425 w 3619883"/>
              <a:gd name="connsiteY95" fmla="*/ 51706 h 4297250"/>
              <a:gd name="connsiteX96" fmla="*/ 3296219 w 3619883"/>
              <a:gd name="connsiteY96" fmla="*/ 59147 h 4297250"/>
              <a:gd name="connsiteX97" fmla="*/ 3319094 w 3619883"/>
              <a:gd name="connsiteY97" fmla="*/ 42500 h 4297250"/>
              <a:gd name="connsiteX98" fmla="*/ 3420511 w 3619883"/>
              <a:gd name="connsiteY98" fmla="*/ 0 h 4297250"/>
              <a:gd name="connsiteX99" fmla="*/ 3453305 w 3619883"/>
              <a:gd name="connsiteY99" fmla="*/ 7440 h 4297250"/>
              <a:gd name="connsiteX100" fmla="*/ 3496571 w 3619883"/>
              <a:gd name="connsiteY100" fmla="*/ 27182 h 4297250"/>
              <a:gd name="connsiteX101" fmla="*/ 3602117 w 3619883"/>
              <a:gd name="connsiteY101" fmla="*/ 132521 h 4297250"/>
              <a:gd name="connsiteX102" fmla="*/ 3619883 w 3619883"/>
              <a:gd name="connsiteY102" fmla="*/ 140049 h 4297250"/>
              <a:gd name="connsiteX103" fmla="*/ 3619883 w 3619883"/>
              <a:gd name="connsiteY10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05151 w 3619883"/>
              <a:gd name="connsiteY14" fmla="*/ 4128157 h 4297250"/>
              <a:gd name="connsiteX15" fmla="*/ 1468988 w 3619883"/>
              <a:gd name="connsiteY15" fmla="*/ 4128157 h 4297250"/>
              <a:gd name="connsiteX16" fmla="*/ 1427396 w 3619883"/>
              <a:gd name="connsiteY16" fmla="*/ 4275461 h 4297250"/>
              <a:gd name="connsiteX17" fmla="*/ 1210751 w 3619883"/>
              <a:gd name="connsiteY17" fmla="*/ 4275461 h 4297250"/>
              <a:gd name="connsiteX18" fmla="*/ 1210751 w 3619883"/>
              <a:gd name="connsiteY18" fmla="*/ 4128157 h 4297250"/>
              <a:gd name="connsiteX19" fmla="*/ 1271978 w 3619883"/>
              <a:gd name="connsiteY19" fmla="*/ 4128157 h 4297250"/>
              <a:gd name="connsiteX20" fmla="*/ 1271978 w 3619883"/>
              <a:gd name="connsiteY20" fmla="*/ 3951392 h 4297250"/>
              <a:gd name="connsiteX21" fmla="*/ 1094193 w 3619883"/>
              <a:gd name="connsiteY21" fmla="*/ 3951392 h 4297250"/>
              <a:gd name="connsiteX22" fmla="*/ 1094193 w 3619883"/>
              <a:gd name="connsiteY22" fmla="*/ 4128157 h 4297250"/>
              <a:gd name="connsiteX23" fmla="*/ 1140354 w 3619883"/>
              <a:gd name="connsiteY23" fmla="*/ 4128157 h 4297250"/>
              <a:gd name="connsiteX24" fmla="*/ 1140354 w 3619883"/>
              <a:gd name="connsiteY24" fmla="*/ 4275461 h 4297250"/>
              <a:gd name="connsiteX25" fmla="*/ 953807 w 3619883"/>
              <a:gd name="connsiteY25" fmla="*/ 4275461 h 4297250"/>
              <a:gd name="connsiteX26" fmla="*/ 912215 w 3619883"/>
              <a:gd name="connsiteY26" fmla="*/ 4128157 h 4297250"/>
              <a:gd name="connsiteX27" fmla="*/ 961020 w 3619883"/>
              <a:gd name="connsiteY27" fmla="*/ 4128157 h 4297250"/>
              <a:gd name="connsiteX28" fmla="*/ 961020 w 3619883"/>
              <a:gd name="connsiteY28" fmla="*/ 3951392 h 4297250"/>
              <a:gd name="connsiteX29" fmla="*/ 783235 w 3619883"/>
              <a:gd name="connsiteY29" fmla="*/ 3951392 h 4297250"/>
              <a:gd name="connsiteX30" fmla="*/ 783235 w 3619883"/>
              <a:gd name="connsiteY30" fmla="*/ 4128157 h 4297250"/>
              <a:gd name="connsiteX31" fmla="*/ 871024 w 3619883"/>
              <a:gd name="connsiteY31" fmla="*/ 4128157 h 4297250"/>
              <a:gd name="connsiteX32" fmla="*/ 829432 w 3619883"/>
              <a:gd name="connsiteY32" fmla="*/ 4275461 h 4297250"/>
              <a:gd name="connsiteX33" fmla="*/ 611484 w 3619883"/>
              <a:gd name="connsiteY33" fmla="*/ 4275461 h 4297250"/>
              <a:gd name="connsiteX34" fmla="*/ 621247 w 3619883"/>
              <a:gd name="connsiteY34" fmla="*/ 4128157 h 4297250"/>
              <a:gd name="connsiteX35" fmla="*/ 650062 w 3619883"/>
              <a:gd name="connsiteY35" fmla="*/ 4128157 h 4297250"/>
              <a:gd name="connsiteX36" fmla="*/ 650062 w 3619883"/>
              <a:gd name="connsiteY36" fmla="*/ 3951392 h 4297250"/>
              <a:gd name="connsiteX37" fmla="*/ 472277 w 3619883"/>
              <a:gd name="connsiteY37" fmla="*/ 3951392 h 4297250"/>
              <a:gd name="connsiteX38" fmla="*/ 472277 w 3619883"/>
              <a:gd name="connsiteY38" fmla="*/ 4128157 h 4297250"/>
              <a:gd name="connsiteX39" fmla="*/ 522650 w 3619883"/>
              <a:gd name="connsiteY39" fmla="*/ 4128157 h 4297250"/>
              <a:gd name="connsiteX40" fmla="*/ 573998 w 3619883"/>
              <a:gd name="connsiteY40" fmla="*/ 4275461 h 4297250"/>
              <a:gd name="connsiteX41" fmla="*/ 336164 w 3619883"/>
              <a:gd name="connsiteY41" fmla="*/ 4275461 h 4297250"/>
              <a:gd name="connsiteX42" fmla="*/ 294572 w 3619883"/>
              <a:gd name="connsiteY42" fmla="*/ 4128157 h 4297250"/>
              <a:gd name="connsiteX43" fmla="*/ 339106 w 3619883"/>
              <a:gd name="connsiteY43" fmla="*/ 4128157 h 4297250"/>
              <a:gd name="connsiteX44" fmla="*/ 339106 w 3619883"/>
              <a:gd name="connsiteY44" fmla="*/ 3951392 h 4297250"/>
              <a:gd name="connsiteX45" fmla="*/ 161321 w 3619883"/>
              <a:gd name="connsiteY45" fmla="*/ 3951392 h 4297250"/>
              <a:gd name="connsiteX46" fmla="*/ 161321 w 3619883"/>
              <a:gd name="connsiteY46" fmla="*/ 4128157 h 4297250"/>
              <a:gd name="connsiteX47" fmla="*/ 230914 w 3619883"/>
              <a:gd name="connsiteY47" fmla="*/ 4128157 h 4297250"/>
              <a:gd name="connsiteX48" fmla="*/ 189322 w 3619883"/>
              <a:gd name="connsiteY48" fmla="*/ 4275461 h 4297250"/>
              <a:gd name="connsiteX49" fmla="*/ 0 w 3619883"/>
              <a:gd name="connsiteY49" fmla="*/ 4275461 h 4297250"/>
              <a:gd name="connsiteX50" fmla="*/ 0 w 3619883"/>
              <a:gd name="connsiteY50" fmla="*/ 42229 h 4297250"/>
              <a:gd name="connsiteX51" fmla="*/ 42464 w 3619883"/>
              <a:gd name="connsiteY51" fmla="*/ 40518 h 4297250"/>
              <a:gd name="connsiteX52" fmla="*/ 137733 w 3619883"/>
              <a:gd name="connsiteY52" fmla="*/ 35355 h 4297250"/>
              <a:gd name="connsiteX53" fmla="*/ 270565 w 3619883"/>
              <a:gd name="connsiteY53" fmla="*/ 29759 h 4297250"/>
              <a:gd name="connsiteX54" fmla="*/ 479734 w 3619883"/>
              <a:gd name="connsiteY54" fmla="*/ 45455 h 4297250"/>
              <a:gd name="connsiteX55" fmla="*/ 524103 w 3619883"/>
              <a:gd name="connsiteY55" fmla="*/ 41625 h 4297250"/>
              <a:gd name="connsiteX56" fmla="*/ 624416 w 3619883"/>
              <a:gd name="connsiteY56" fmla="*/ 22696 h 4297250"/>
              <a:gd name="connsiteX57" fmla="*/ 657762 w 3619883"/>
              <a:gd name="connsiteY57" fmla="*/ 18351 h 4297250"/>
              <a:gd name="connsiteX58" fmla="*/ 690557 w 3619883"/>
              <a:gd name="connsiteY58" fmla="*/ 25792 h 4297250"/>
              <a:gd name="connsiteX59" fmla="*/ 745123 w 3619883"/>
              <a:gd name="connsiteY59" fmla="*/ 40157 h 4297250"/>
              <a:gd name="connsiteX60" fmla="*/ 789493 w 3619883"/>
              <a:gd name="connsiteY60" fmla="*/ 36327 h 4297250"/>
              <a:gd name="connsiteX61" fmla="*/ 854255 w 3619883"/>
              <a:gd name="connsiteY61" fmla="*/ 68887 h 4297250"/>
              <a:gd name="connsiteX62" fmla="*/ 897520 w 3619883"/>
              <a:gd name="connsiteY62" fmla="*/ 88629 h 4297250"/>
              <a:gd name="connsiteX63" fmla="*/ 940510 w 3619883"/>
              <a:gd name="connsiteY63" fmla="*/ 114265 h 4297250"/>
              <a:gd name="connsiteX64" fmla="*/ 1082712 w 3619883"/>
              <a:gd name="connsiteY64" fmla="*/ 144543 h 4297250"/>
              <a:gd name="connsiteX65" fmla="*/ 1205348 w 3619883"/>
              <a:gd name="connsiteY65" fmla="*/ 120753 h 4297250"/>
              <a:gd name="connsiteX66" fmla="*/ 1271764 w 3619883"/>
              <a:gd name="connsiteY66" fmla="*/ 117956 h 4297250"/>
              <a:gd name="connsiteX67" fmla="*/ 1315583 w 3619883"/>
              <a:gd name="connsiteY67" fmla="*/ 125912 h 4297250"/>
              <a:gd name="connsiteX68" fmla="*/ 1359125 w 3619883"/>
              <a:gd name="connsiteY68" fmla="*/ 139761 h 4297250"/>
              <a:gd name="connsiteX69" fmla="*/ 1391919 w 3619883"/>
              <a:gd name="connsiteY69" fmla="*/ 147202 h 4297250"/>
              <a:gd name="connsiteX70" fmla="*/ 1436563 w 3619883"/>
              <a:gd name="connsiteY70" fmla="*/ 137480 h 4297250"/>
              <a:gd name="connsiteX71" fmla="*/ 1471566 w 3619883"/>
              <a:gd name="connsiteY71" fmla="*/ 97777 h 4297250"/>
              <a:gd name="connsiteX72" fmla="*/ 1505739 w 3619883"/>
              <a:gd name="connsiteY72" fmla="*/ 75753 h 4297250"/>
              <a:gd name="connsiteX73" fmla="*/ 1590891 w 3619883"/>
              <a:gd name="connsiteY73" fmla="*/ 144702 h 4297250"/>
              <a:gd name="connsiteX74" fmla="*/ 1625616 w 3619883"/>
              <a:gd name="connsiteY74" fmla="*/ 110893 h 4297250"/>
              <a:gd name="connsiteX75" fmla="*/ 1658964 w 3619883"/>
              <a:gd name="connsiteY75" fmla="*/ 106547 h 4297250"/>
              <a:gd name="connsiteX76" fmla="*/ 1746598 w 3619883"/>
              <a:gd name="connsiteY76" fmla="*/ 122460 h 4297250"/>
              <a:gd name="connsiteX77" fmla="*/ 1811913 w 3619883"/>
              <a:gd name="connsiteY77" fmla="*/ 143234 h 4297250"/>
              <a:gd name="connsiteX78" fmla="*/ 1856557 w 3619883"/>
              <a:gd name="connsiteY78" fmla="*/ 133511 h 4297250"/>
              <a:gd name="connsiteX79" fmla="*/ 2066003 w 3619883"/>
              <a:gd name="connsiteY79" fmla="*/ 143313 h 4297250"/>
              <a:gd name="connsiteX80" fmla="*/ 2177615 w 3619883"/>
              <a:gd name="connsiteY80" fmla="*/ 119007 h 4297250"/>
              <a:gd name="connsiteX81" fmla="*/ 2255883 w 3619883"/>
              <a:gd name="connsiteY81" fmla="*/ 99047 h 4297250"/>
              <a:gd name="connsiteX82" fmla="*/ 2344622 w 3619883"/>
              <a:gd name="connsiteY82" fmla="*/ 91388 h 4297250"/>
              <a:gd name="connsiteX83" fmla="*/ 2455682 w 3619883"/>
              <a:gd name="connsiteY83" fmla="*/ 78869 h 4297250"/>
              <a:gd name="connsiteX84" fmla="*/ 2632609 w 3619883"/>
              <a:gd name="connsiteY84" fmla="*/ 75338 h 4297250"/>
              <a:gd name="connsiteX85" fmla="*/ 2742291 w 3619883"/>
              <a:gd name="connsiteY85" fmla="*/ 92282 h 4297250"/>
              <a:gd name="connsiteX86" fmla="*/ 2851974 w 3619883"/>
              <a:gd name="connsiteY86" fmla="*/ 109227 h 4297250"/>
              <a:gd name="connsiteX87" fmla="*/ 2907643 w 3619883"/>
              <a:gd name="connsiteY87" fmla="*/ 100020 h 4297250"/>
              <a:gd name="connsiteX88" fmla="*/ 2944022 w 3619883"/>
              <a:gd name="connsiteY88" fmla="*/ 30853 h 4297250"/>
              <a:gd name="connsiteX89" fmla="*/ 3022289 w 3619883"/>
              <a:gd name="connsiteY89" fmla="*/ 10893 h 4297250"/>
              <a:gd name="connsiteX90" fmla="*/ 3054807 w 3619883"/>
              <a:gd name="connsiteY90" fmla="*/ 24226 h 4297250"/>
              <a:gd name="connsiteX91" fmla="*/ 3141892 w 3619883"/>
              <a:gd name="connsiteY91" fmla="*/ 51925 h 4297250"/>
              <a:gd name="connsiteX92" fmla="*/ 3185711 w 3619883"/>
              <a:gd name="connsiteY92" fmla="*/ 59881 h 4297250"/>
              <a:gd name="connsiteX93" fmla="*/ 3219056 w 3619883"/>
              <a:gd name="connsiteY93" fmla="*/ 55536 h 4297250"/>
              <a:gd name="connsiteX94" fmla="*/ 3263425 w 3619883"/>
              <a:gd name="connsiteY94" fmla="*/ 51706 h 4297250"/>
              <a:gd name="connsiteX95" fmla="*/ 3296219 w 3619883"/>
              <a:gd name="connsiteY95" fmla="*/ 59147 h 4297250"/>
              <a:gd name="connsiteX96" fmla="*/ 3319094 w 3619883"/>
              <a:gd name="connsiteY96" fmla="*/ 42500 h 4297250"/>
              <a:gd name="connsiteX97" fmla="*/ 3420511 w 3619883"/>
              <a:gd name="connsiteY97" fmla="*/ 0 h 4297250"/>
              <a:gd name="connsiteX98" fmla="*/ 3453305 w 3619883"/>
              <a:gd name="connsiteY98" fmla="*/ 7440 h 4297250"/>
              <a:gd name="connsiteX99" fmla="*/ 3496571 w 3619883"/>
              <a:gd name="connsiteY99" fmla="*/ 27182 h 4297250"/>
              <a:gd name="connsiteX100" fmla="*/ 3602117 w 3619883"/>
              <a:gd name="connsiteY100" fmla="*/ 132521 h 4297250"/>
              <a:gd name="connsiteX101" fmla="*/ 3619883 w 3619883"/>
              <a:gd name="connsiteY101" fmla="*/ 140049 h 4297250"/>
              <a:gd name="connsiteX102" fmla="*/ 3619883 w 3619883"/>
              <a:gd name="connsiteY10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68988 w 3619883"/>
              <a:gd name="connsiteY14" fmla="*/ 4128157 h 4297250"/>
              <a:gd name="connsiteX15" fmla="*/ 1427396 w 3619883"/>
              <a:gd name="connsiteY15" fmla="*/ 4275461 h 4297250"/>
              <a:gd name="connsiteX16" fmla="*/ 1210751 w 3619883"/>
              <a:gd name="connsiteY16" fmla="*/ 4275461 h 4297250"/>
              <a:gd name="connsiteX17" fmla="*/ 1210751 w 3619883"/>
              <a:gd name="connsiteY17" fmla="*/ 4128157 h 4297250"/>
              <a:gd name="connsiteX18" fmla="*/ 1271978 w 3619883"/>
              <a:gd name="connsiteY18" fmla="*/ 4128157 h 4297250"/>
              <a:gd name="connsiteX19" fmla="*/ 1271978 w 3619883"/>
              <a:gd name="connsiteY19" fmla="*/ 3951392 h 4297250"/>
              <a:gd name="connsiteX20" fmla="*/ 1094193 w 3619883"/>
              <a:gd name="connsiteY20" fmla="*/ 3951392 h 4297250"/>
              <a:gd name="connsiteX21" fmla="*/ 1094193 w 3619883"/>
              <a:gd name="connsiteY21" fmla="*/ 4128157 h 4297250"/>
              <a:gd name="connsiteX22" fmla="*/ 1140354 w 3619883"/>
              <a:gd name="connsiteY22" fmla="*/ 4128157 h 4297250"/>
              <a:gd name="connsiteX23" fmla="*/ 1140354 w 3619883"/>
              <a:gd name="connsiteY23" fmla="*/ 4275461 h 4297250"/>
              <a:gd name="connsiteX24" fmla="*/ 953807 w 3619883"/>
              <a:gd name="connsiteY24" fmla="*/ 4275461 h 4297250"/>
              <a:gd name="connsiteX25" fmla="*/ 912215 w 3619883"/>
              <a:gd name="connsiteY25" fmla="*/ 4128157 h 4297250"/>
              <a:gd name="connsiteX26" fmla="*/ 961020 w 3619883"/>
              <a:gd name="connsiteY26" fmla="*/ 4128157 h 4297250"/>
              <a:gd name="connsiteX27" fmla="*/ 961020 w 3619883"/>
              <a:gd name="connsiteY27" fmla="*/ 3951392 h 4297250"/>
              <a:gd name="connsiteX28" fmla="*/ 783235 w 3619883"/>
              <a:gd name="connsiteY28" fmla="*/ 3951392 h 4297250"/>
              <a:gd name="connsiteX29" fmla="*/ 783235 w 3619883"/>
              <a:gd name="connsiteY29" fmla="*/ 4128157 h 4297250"/>
              <a:gd name="connsiteX30" fmla="*/ 871024 w 3619883"/>
              <a:gd name="connsiteY30" fmla="*/ 4128157 h 4297250"/>
              <a:gd name="connsiteX31" fmla="*/ 829432 w 3619883"/>
              <a:gd name="connsiteY31" fmla="*/ 4275461 h 4297250"/>
              <a:gd name="connsiteX32" fmla="*/ 611484 w 3619883"/>
              <a:gd name="connsiteY32" fmla="*/ 4275461 h 4297250"/>
              <a:gd name="connsiteX33" fmla="*/ 621247 w 3619883"/>
              <a:gd name="connsiteY33" fmla="*/ 4128157 h 4297250"/>
              <a:gd name="connsiteX34" fmla="*/ 650062 w 3619883"/>
              <a:gd name="connsiteY34" fmla="*/ 4128157 h 4297250"/>
              <a:gd name="connsiteX35" fmla="*/ 650062 w 3619883"/>
              <a:gd name="connsiteY35" fmla="*/ 3951392 h 4297250"/>
              <a:gd name="connsiteX36" fmla="*/ 472277 w 3619883"/>
              <a:gd name="connsiteY36" fmla="*/ 3951392 h 4297250"/>
              <a:gd name="connsiteX37" fmla="*/ 472277 w 3619883"/>
              <a:gd name="connsiteY37" fmla="*/ 4128157 h 4297250"/>
              <a:gd name="connsiteX38" fmla="*/ 522650 w 3619883"/>
              <a:gd name="connsiteY38" fmla="*/ 4128157 h 4297250"/>
              <a:gd name="connsiteX39" fmla="*/ 573998 w 3619883"/>
              <a:gd name="connsiteY39" fmla="*/ 4275461 h 4297250"/>
              <a:gd name="connsiteX40" fmla="*/ 336164 w 3619883"/>
              <a:gd name="connsiteY40" fmla="*/ 4275461 h 4297250"/>
              <a:gd name="connsiteX41" fmla="*/ 294572 w 3619883"/>
              <a:gd name="connsiteY41" fmla="*/ 4128157 h 4297250"/>
              <a:gd name="connsiteX42" fmla="*/ 339106 w 3619883"/>
              <a:gd name="connsiteY42" fmla="*/ 4128157 h 4297250"/>
              <a:gd name="connsiteX43" fmla="*/ 339106 w 3619883"/>
              <a:gd name="connsiteY43" fmla="*/ 3951392 h 4297250"/>
              <a:gd name="connsiteX44" fmla="*/ 161321 w 3619883"/>
              <a:gd name="connsiteY44" fmla="*/ 3951392 h 4297250"/>
              <a:gd name="connsiteX45" fmla="*/ 161321 w 3619883"/>
              <a:gd name="connsiteY45" fmla="*/ 4128157 h 4297250"/>
              <a:gd name="connsiteX46" fmla="*/ 230914 w 3619883"/>
              <a:gd name="connsiteY46" fmla="*/ 4128157 h 4297250"/>
              <a:gd name="connsiteX47" fmla="*/ 189322 w 3619883"/>
              <a:gd name="connsiteY47" fmla="*/ 4275461 h 4297250"/>
              <a:gd name="connsiteX48" fmla="*/ 0 w 3619883"/>
              <a:gd name="connsiteY48" fmla="*/ 4275461 h 4297250"/>
              <a:gd name="connsiteX49" fmla="*/ 0 w 3619883"/>
              <a:gd name="connsiteY49" fmla="*/ 42229 h 4297250"/>
              <a:gd name="connsiteX50" fmla="*/ 42464 w 3619883"/>
              <a:gd name="connsiteY50" fmla="*/ 40518 h 4297250"/>
              <a:gd name="connsiteX51" fmla="*/ 137733 w 3619883"/>
              <a:gd name="connsiteY51" fmla="*/ 35355 h 4297250"/>
              <a:gd name="connsiteX52" fmla="*/ 270565 w 3619883"/>
              <a:gd name="connsiteY52" fmla="*/ 29759 h 4297250"/>
              <a:gd name="connsiteX53" fmla="*/ 479734 w 3619883"/>
              <a:gd name="connsiteY53" fmla="*/ 45455 h 4297250"/>
              <a:gd name="connsiteX54" fmla="*/ 524103 w 3619883"/>
              <a:gd name="connsiteY54" fmla="*/ 41625 h 4297250"/>
              <a:gd name="connsiteX55" fmla="*/ 624416 w 3619883"/>
              <a:gd name="connsiteY55" fmla="*/ 22696 h 4297250"/>
              <a:gd name="connsiteX56" fmla="*/ 657762 w 3619883"/>
              <a:gd name="connsiteY56" fmla="*/ 18351 h 4297250"/>
              <a:gd name="connsiteX57" fmla="*/ 690557 w 3619883"/>
              <a:gd name="connsiteY57" fmla="*/ 25792 h 4297250"/>
              <a:gd name="connsiteX58" fmla="*/ 745123 w 3619883"/>
              <a:gd name="connsiteY58" fmla="*/ 40157 h 4297250"/>
              <a:gd name="connsiteX59" fmla="*/ 789493 w 3619883"/>
              <a:gd name="connsiteY59" fmla="*/ 36327 h 4297250"/>
              <a:gd name="connsiteX60" fmla="*/ 854255 w 3619883"/>
              <a:gd name="connsiteY60" fmla="*/ 68887 h 4297250"/>
              <a:gd name="connsiteX61" fmla="*/ 897520 w 3619883"/>
              <a:gd name="connsiteY61" fmla="*/ 88629 h 4297250"/>
              <a:gd name="connsiteX62" fmla="*/ 940510 w 3619883"/>
              <a:gd name="connsiteY62" fmla="*/ 114265 h 4297250"/>
              <a:gd name="connsiteX63" fmla="*/ 1082712 w 3619883"/>
              <a:gd name="connsiteY63" fmla="*/ 144543 h 4297250"/>
              <a:gd name="connsiteX64" fmla="*/ 1205348 w 3619883"/>
              <a:gd name="connsiteY64" fmla="*/ 120753 h 4297250"/>
              <a:gd name="connsiteX65" fmla="*/ 1271764 w 3619883"/>
              <a:gd name="connsiteY65" fmla="*/ 117956 h 4297250"/>
              <a:gd name="connsiteX66" fmla="*/ 1315583 w 3619883"/>
              <a:gd name="connsiteY66" fmla="*/ 125912 h 4297250"/>
              <a:gd name="connsiteX67" fmla="*/ 1359125 w 3619883"/>
              <a:gd name="connsiteY67" fmla="*/ 139761 h 4297250"/>
              <a:gd name="connsiteX68" fmla="*/ 1391919 w 3619883"/>
              <a:gd name="connsiteY68" fmla="*/ 147202 h 4297250"/>
              <a:gd name="connsiteX69" fmla="*/ 1436563 w 3619883"/>
              <a:gd name="connsiteY69" fmla="*/ 137480 h 4297250"/>
              <a:gd name="connsiteX70" fmla="*/ 1471566 w 3619883"/>
              <a:gd name="connsiteY70" fmla="*/ 97777 h 4297250"/>
              <a:gd name="connsiteX71" fmla="*/ 1505739 w 3619883"/>
              <a:gd name="connsiteY71" fmla="*/ 75753 h 4297250"/>
              <a:gd name="connsiteX72" fmla="*/ 1590891 w 3619883"/>
              <a:gd name="connsiteY72" fmla="*/ 144702 h 4297250"/>
              <a:gd name="connsiteX73" fmla="*/ 1625616 w 3619883"/>
              <a:gd name="connsiteY73" fmla="*/ 110893 h 4297250"/>
              <a:gd name="connsiteX74" fmla="*/ 1658964 w 3619883"/>
              <a:gd name="connsiteY74" fmla="*/ 106547 h 4297250"/>
              <a:gd name="connsiteX75" fmla="*/ 1746598 w 3619883"/>
              <a:gd name="connsiteY75" fmla="*/ 122460 h 4297250"/>
              <a:gd name="connsiteX76" fmla="*/ 1811913 w 3619883"/>
              <a:gd name="connsiteY76" fmla="*/ 143234 h 4297250"/>
              <a:gd name="connsiteX77" fmla="*/ 1856557 w 3619883"/>
              <a:gd name="connsiteY77" fmla="*/ 133511 h 4297250"/>
              <a:gd name="connsiteX78" fmla="*/ 2066003 w 3619883"/>
              <a:gd name="connsiteY78" fmla="*/ 143313 h 4297250"/>
              <a:gd name="connsiteX79" fmla="*/ 2177615 w 3619883"/>
              <a:gd name="connsiteY79" fmla="*/ 119007 h 4297250"/>
              <a:gd name="connsiteX80" fmla="*/ 2255883 w 3619883"/>
              <a:gd name="connsiteY80" fmla="*/ 99047 h 4297250"/>
              <a:gd name="connsiteX81" fmla="*/ 2344622 w 3619883"/>
              <a:gd name="connsiteY81" fmla="*/ 91388 h 4297250"/>
              <a:gd name="connsiteX82" fmla="*/ 2455682 w 3619883"/>
              <a:gd name="connsiteY82" fmla="*/ 78869 h 4297250"/>
              <a:gd name="connsiteX83" fmla="*/ 2632609 w 3619883"/>
              <a:gd name="connsiteY83" fmla="*/ 75338 h 4297250"/>
              <a:gd name="connsiteX84" fmla="*/ 2742291 w 3619883"/>
              <a:gd name="connsiteY84" fmla="*/ 92282 h 4297250"/>
              <a:gd name="connsiteX85" fmla="*/ 2851974 w 3619883"/>
              <a:gd name="connsiteY85" fmla="*/ 109227 h 4297250"/>
              <a:gd name="connsiteX86" fmla="*/ 2907643 w 3619883"/>
              <a:gd name="connsiteY86" fmla="*/ 100020 h 4297250"/>
              <a:gd name="connsiteX87" fmla="*/ 2944022 w 3619883"/>
              <a:gd name="connsiteY87" fmla="*/ 30853 h 4297250"/>
              <a:gd name="connsiteX88" fmla="*/ 3022289 w 3619883"/>
              <a:gd name="connsiteY88" fmla="*/ 10893 h 4297250"/>
              <a:gd name="connsiteX89" fmla="*/ 3054807 w 3619883"/>
              <a:gd name="connsiteY89" fmla="*/ 24226 h 4297250"/>
              <a:gd name="connsiteX90" fmla="*/ 3141892 w 3619883"/>
              <a:gd name="connsiteY90" fmla="*/ 51925 h 4297250"/>
              <a:gd name="connsiteX91" fmla="*/ 3185711 w 3619883"/>
              <a:gd name="connsiteY91" fmla="*/ 59881 h 4297250"/>
              <a:gd name="connsiteX92" fmla="*/ 3219056 w 3619883"/>
              <a:gd name="connsiteY92" fmla="*/ 55536 h 4297250"/>
              <a:gd name="connsiteX93" fmla="*/ 3263425 w 3619883"/>
              <a:gd name="connsiteY93" fmla="*/ 51706 h 4297250"/>
              <a:gd name="connsiteX94" fmla="*/ 3296219 w 3619883"/>
              <a:gd name="connsiteY94" fmla="*/ 59147 h 4297250"/>
              <a:gd name="connsiteX95" fmla="*/ 3319094 w 3619883"/>
              <a:gd name="connsiteY95" fmla="*/ 42500 h 4297250"/>
              <a:gd name="connsiteX96" fmla="*/ 3420511 w 3619883"/>
              <a:gd name="connsiteY96" fmla="*/ 0 h 4297250"/>
              <a:gd name="connsiteX97" fmla="*/ 3453305 w 3619883"/>
              <a:gd name="connsiteY97" fmla="*/ 7440 h 4297250"/>
              <a:gd name="connsiteX98" fmla="*/ 3496571 w 3619883"/>
              <a:gd name="connsiteY98" fmla="*/ 27182 h 4297250"/>
              <a:gd name="connsiteX99" fmla="*/ 3602117 w 3619883"/>
              <a:gd name="connsiteY99" fmla="*/ 132521 h 4297250"/>
              <a:gd name="connsiteX100" fmla="*/ 3619883 w 3619883"/>
              <a:gd name="connsiteY100" fmla="*/ 140049 h 4297250"/>
              <a:gd name="connsiteX101" fmla="*/ 3619883 w 3619883"/>
              <a:gd name="connsiteY10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271978 w 3619883"/>
              <a:gd name="connsiteY17" fmla="*/ 4128157 h 4297250"/>
              <a:gd name="connsiteX18" fmla="*/ 1271978 w 3619883"/>
              <a:gd name="connsiteY18" fmla="*/ 3951392 h 4297250"/>
              <a:gd name="connsiteX19" fmla="*/ 1094193 w 3619883"/>
              <a:gd name="connsiteY19" fmla="*/ 3951392 h 4297250"/>
              <a:gd name="connsiteX20" fmla="*/ 1094193 w 3619883"/>
              <a:gd name="connsiteY20" fmla="*/ 4128157 h 4297250"/>
              <a:gd name="connsiteX21" fmla="*/ 1140354 w 3619883"/>
              <a:gd name="connsiteY21" fmla="*/ 4128157 h 4297250"/>
              <a:gd name="connsiteX22" fmla="*/ 1140354 w 3619883"/>
              <a:gd name="connsiteY22" fmla="*/ 4275461 h 4297250"/>
              <a:gd name="connsiteX23" fmla="*/ 953807 w 3619883"/>
              <a:gd name="connsiteY23" fmla="*/ 4275461 h 4297250"/>
              <a:gd name="connsiteX24" fmla="*/ 912215 w 3619883"/>
              <a:gd name="connsiteY24" fmla="*/ 4128157 h 4297250"/>
              <a:gd name="connsiteX25" fmla="*/ 961020 w 3619883"/>
              <a:gd name="connsiteY25" fmla="*/ 4128157 h 4297250"/>
              <a:gd name="connsiteX26" fmla="*/ 961020 w 3619883"/>
              <a:gd name="connsiteY26" fmla="*/ 3951392 h 4297250"/>
              <a:gd name="connsiteX27" fmla="*/ 783235 w 3619883"/>
              <a:gd name="connsiteY27" fmla="*/ 3951392 h 4297250"/>
              <a:gd name="connsiteX28" fmla="*/ 783235 w 3619883"/>
              <a:gd name="connsiteY28" fmla="*/ 4128157 h 4297250"/>
              <a:gd name="connsiteX29" fmla="*/ 871024 w 3619883"/>
              <a:gd name="connsiteY29" fmla="*/ 4128157 h 4297250"/>
              <a:gd name="connsiteX30" fmla="*/ 829432 w 3619883"/>
              <a:gd name="connsiteY30" fmla="*/ 4275461 h 4297250"/>
              <a:gd name="connsiteX31" fmla="*/ 611484 w 3619883"/>
              <a:gd name="connsiteY31" fmla="*/ 4275461 h 4297250"/>
              <a:gd name="connsiteX32" fmla="*/ 621247 w 3619883"/>
              <a:gd name="connsiteY32" fmla="*/ 4128157 h 4297250"/>
              <a:gd name="connsiteX33" fmla="*/ 650062 w 3619883"/>
              <a:gd name="connsiteY33" fmla="*/ 4128157 h 4297250"/>
              <a:gd name="connsiteX34" fmla="*/ 650062 w 3619883"/>
              <a:gd name="connsiteY34" fmla="*/ 3951392 h 4297250"/>
              <a:gd name="connsiteX35" fmla="*/ 472277 w 3619883"/>
              <a:gd name="connsiteY35" fmla="*/ 3951392 h 4297250"/>
              <a:gd name="connsiteX36" fmla="*/ 472277 w 3619883"/>
              <a:gd name="connsiteY36" fmla="*/ 4128157 h 4297250"/>
              <a:gd name="connsiteX37" fmla="*/ 522650 w 3619883"/>
              <a:gd name="connsiteY37" fmla="*/ 4128157 h 4297250"/>
              <a:gd name="connsiteX38" fmla="*/ 573998 w 3619883"/>
              <a:gd name="connsiteY38" fmla="*/ 4275461 h 4297250"/>
              <a:gd name="connsiteX39" fmla="*/ 336164 w 3619883"/>
              <a:gd name="connsiteY39" fmla="*/ 4275461 h 4297250"/>
              <a:gd name="connsiteX40" fmla="*/ 294572 w 3619883"/>
              <a:gd name="connsiteY40" fmla="*/ 4128157 h 4297250"/>
              <a:gd name="connsiteX41" fmla="*/ 339106 w 3619883"/>
              <a:gd name="connsiteY41" fmla="*/ 4128157 h 4297250"/>
              <a:gd name="connsiteX42" fmla="*/ 339106 w 3619883"/>
              <a:gd name="connsiteY42" fmla="*/ 3951392 h 4297250"/>
              <a:gd name="connsiteX43" fmla="*/ 161321 w 3619883"/>
              <a:gd name="connsiteY43" fmla="*/ 3951392 h 4297250"/>
              <a:gd name="connsiteX44" fmla="*/ 161321 w 3619883"/>
              <a:gd name="connsiteY44" fmla="*/ 4128157 h 4297250"/>
              <a:gd name="connsiteX45" fmla="*/ 230914 w 3619883"/>
              <a:gd name="connsiteY45" fmla="*/ 4128157 h 4297250"/>
              <a:gd name="connsiteX46" fmla="*/ 189322 w 3619883"/>
              <a:gd name="connsiteY46" fmla="*/ 4275461 h 4297250"/>
              <a:gd name="connsiteX47" fmla="*/ 0 w 3619883"/>
              <a:gd name="connsiteY47" fmla="*/ 4275461 h 4297250"/>
              <a:gd name="connsiteX48" fmla="*/ 0 w 3619883"/>
              <a:gd name="connsiteY48" fmla="*/ 42229 h 4297250"/>
              <a:gd name="connsiteX49" fmla="*/ 42464 w 3619883"/>
              <a:gd name="connsiteY49" fmla="*/ 40518 h 4297250"/>
              <a:gd name="connsiteX50" fmla="*/ 137733 w 3619883"/>
              <a:gd name="connsiteY50" fmla="*/ 35355 h 4297250"/>
              <a:gd name="connsiteX51" fmla="*/ 270565 w 3619883"/>
              <a:gd name="connsiteY51" fmla="*/ 29759 h 4297250"/>
              <a:gd name="connsiteX52" fmla="*/ 479734 w 3619883"/>
              <a:gd name="connsiteY52" fmla="*/ 45455 h 4297250"/>
              <a:gd name="connsiteX53" fmla="*/ 524103 w 3619883"/>
              <a:gd name="connsiteY53" fmla="*/ 41625 h 4297250"/>
              <a:gd name="connsiteX54" fmla="*/ 624416 w 3619883"/>
              <a:gd name="connsiteY54" fmla="*/ 22696 h 4297250"/>
              <a:gd name="connsiteX55" fmla="*/ 657762 w 3619883"/>
              <a:gd name="connsiteY55" fmla="*/ 18351 h 4297250"/>
              <a:gd name="connsiteX56" fmla="*/ 690557 w 3619883"/>
              <a:gd name="connsiteY56" fmla="*/ 25792 h 4297250"/>
              <a:gd name="connsiteX57" fmla="*/ 745123 w 3619883"/>
              <a:gd name="connsiteY57" fmla="*/ 40157 h 4297250"/>
              <a:gd name="connsiteX58" fmla="*/ 789493 w 3619883"/>
              <a:gd name="connsiteY58" fmla="*/ 36327 h 4297250"/>
              <a:gd name="connsiteX59" fmla="*/ 854255 w 3619883"/>
              <a:gd name="connsiteY59" fmla="*/ 68887 h 4297250"/>
              <a:gd name="connsiteX60" fmla="*/ 897520 w 3619883"/>
              <a:gd name="connsiteY60" fmla="*/ 88629 h 4297250"/>
              <a:gd name="connsiteX61" fmla="*/ 940510 w 3619883"/>
              <a:gd name="connsiteY61" fmla="*/ 114265 h 4297250"/>
              <a:gd name="connsiteX62" fmla="*/ 1082712 w 3619883"/>
              <a:gd name="connsiteY62" fmla="*/ 144543 h 4297250"/>
              <a:gd name="connsiteX63" fmla="*/ 1205348 w 3619883"/>
              <a:gd name="connsiteY63" fmla="*/ 120753 h 4297250"/>
              <a:gd name="connsiteX64" fmla="*/ 1271764 w 3619883"/>
              <a:gd name="connsiteY64" fmla="*/ 117956 h 4297250"/>
              <a:gd name="connsiteX65" fmla="*/ 1315583 w 3619883"/>
              <a:gd name="connsiteY65" fmla="*/ 125912 h 4297250"/>
              <a:gd name="connsiteX66" fmla="*/ 1359125 w 3619883"/>
              <a:gd name="connsiteY66" fmla="*/ 139761 h 4297250"/>
              <a:gd name="connsiteX67" fmla="*/ 1391919 w 3619883"/>
              <a:gd name="connsiteY67" fmla="*/ 147202 h 4297250"/>
              <a:gd name="connsiteX68" fmla="*/ 1436563 w 3619883"/>
              <a:gd name="connsiteY68" fmla="*/ 137480 h 4297250"/>
              <a:gd name="connsiteX69" fmla="*/ 1471566 w 3619883"/>
              <a:gd name="connsiteY69" fmla="*/ 97777 h 4297250"/>
              <a:gd name="connsiteX70" fmla="*/ 1505739 w 3619883"/>
              <a:gd name="connsiteY70" fmla="*/ 75753 h 4297250"/>
              <a:gd name="connsiteX71" fmla="*/ 1590891 w 3619883"/>
              <a:gd name="connsiteY71" fmla="*/ 144702 h 4297250"/>
              <a:gd name="connsiteX72" fmla="*/ 1625616 w 3619883"/>
              <a:gd name="connsiteY72" fmla="*/ 110893 h 4297250"/>
              <a:gd name="connsiteX73" fmla="*/ 1658964 w 3619883"/>
              <a:gd name="connsiteY73" fmla="*/ 106547 h 4297250"/>
              <a:gd name="connsiteX74" fmla="*/ 1746598 w 3619883"/>
              <a:gd name="connsiteY74" fmla="*/ 122460 h 4297250"/>
              <a:gd name="connsiteX75" fmla="*/ 1811913 w 3619883"/>
              <a:gd name="connsiteY75" fmla="*/ 143234 h 4297250"/>
              <a:gd name="connsiteX76" fmla="*/ 1856557 w 3619883"/>
              <a:gd name="connsiteY76" fmla="*/ 133511 h 4297250"/>
              <a:gd name="connsiteX77" fmla="*/ 2066003 w 3619883"/>
              <a:gd name="connsiteY77" fmla="*/ 143313 h 4297250"/>
              <a:gd name="connsiteX78" fmla="*/ 2177615 w 3619883"/>
              <a:gd name="connsiteY78" fmla="*/ 119007 h 4297250"/>
              <a:gd name="connsiteX79" fmla="*/ 2255883 w 3619883"/>
              <a:gd name="connsiteY79" fmla="*/ 99047 h 4297250"/>
              <a:gd name="connsiteX80" fmla="*/ 2344622 w 3619883"/>
              <a:gd name="connsiteY80" fmla="*/ 91388 h 4297250"/>
              <a:gd name="connsiteX81" fmla="*/ 2455682 w 3619883"/>
              <a:gd name="connsiteY81" fmla="*/ 78869 h 4297250"/>
              <a:gd name="connsiteX82" fmla="*/ 2632609 w 3619883"/>
              <a:gd name="connsiteY82" fmla="*/ 75338 h 4297250"/>
              <a:gd name="connsiteX83" fmla="*/ 2742291 w 3619883"/>
              <a:gd name="connsiteY83" fmla="*/ 92282 h 4297250"/>
              <a:gd name="connsiteX84" fmla="*/ 2851974 w 3619883"/>
              <a:gd name="connsiteY84" fmla="*/ 109227 h 4297250"/>
              <a:gd name="connsiteX85" fmla="*/ 2907643 w 3619883"/>
              <a:gd name="connsiteY85" fmla="*/ 100020 h 4297250"/>
              <a:gd name="connsiteX86" fmla="*/ 2944022 w 3619883"/>
              <a:gd name="connsiteY86" fmla="*/ 30853 h 4297250"/>
              <a:gd name="connsiteX87" fmla="*/ 3022289 w 3619883"/>
              <a:gd name="connsiteY87" fmla="*/ 10893 h 4297250"/>
              <a:gd name="connsiteX88" fmla="*/ 3054807 w 3619883"/>
              <a:gd name="connsiteY88" fmla="*/ 24226 h 4297250"/>
              <a:gd name="connsiteX89" fmla="*/ 3141892 w 3619883"/>
              <a:gd name="connsiteY89" fmla="*/ 51925 h 4297250"/>
              <a:gd name="connsiteX90" fmla="*/ 3185711 w 3619883"/>
              <a:gd name="connsiteY90" fmla="*/ 59881 h 4297250"/>
              <a:gd name="connsiteX91" fmla="*/ 3219056 w 3619883"/>
              <a:gd name="connsiteY91" fmla="*/ 55536 h 4297250"/>
              <a:gd name="connsiteX92" fmla="*/ 3263425 w 3619883"/>
              <a:gd name="connsiteY92" fmla="*/ 51706 h 4297250"/>
              <a:gd name="connsiteX93" fmla="*/ 3296219 w 3619883"/>
              <a:gd name="connsiteY93" fmla="*/ 59147 h 4297250"/>
              <a:gd name="connsiteX94" fmla="*/ 3319094 w 3619883"/>
              <a:gd name="connsiteY94" fmla="*/ 42500 h 4297250"/>
              <a:gd name="connsiteX95" fmla="*/ 3420511 w 3619883"/>
              <a:gd name="connsiteY95" fmla="*/ 0 h 4297250"/>
              <a:gd name="connsiteX96" fmla="*/ 3453305 w 3619883"/>
              <a:gd name="connsiteY96" fmla="*/ 7440 h 4297250"/>
              <a:gd name="connsiteX97" fmla="*/ 3496571 w 3619883"/>
              <a:gd name="connsiteY97" fmla="*/ 27182 h 4297250"/>
              <a:gd name="connsiteX98" fmla="*/ 3602117 w 3619883"/>
              <a:gd name="connsiteY98" fmla="*/ 132521 h 4297250"/>
              <a:gd name="connsiteX99" fmla="*/ 3619883 w 3619883"/>
              <a:gd name="connsiteY99" fmla="*/ 140049 h 4297250"/>
              <a:gd name="connsiteX100" fmla="*/ 3619883 w 3619883"/>
              <a:gd name="connsiteY10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271978 w 3619883"/>
              <a:gd name="connsiteY17" fmla="*/ 4128157 h 4297250"/>
              <a:gd name="connsiteX18" fmla="*/ 1094193 w 3619883"/>
              <a:gd name="connsiteY18" fmla="*/ 3951392 h 4297250"/>
              <a:gd name="connsiteX19" fmla="*/ 1094193 w 3619883"/>
              <a:gd name="connsiteY19" fmla="*/ 4128157 h 4297250"/>
              <a:gd name="connsiteX20" fmla="*/ 1140354 w 3619883"/>
              <a:gd name="connsiteY20" fmla="*/ 4128157 h 4297250"/>
              <a:gd name="connsiteX21" fmla="*/ 1140354 w 3619883"/>
              <a:gd name="connsiteY21" fmla="*/ 4275461 h 4297250"/>
              <a:gd name="connsiteX22" fmla="*/ 953807 w 3619883"/>
              <a:gd name="connsiteY22" fmla="*/ 4275461 h 4297250"/>
              <a:gd name="connsiteX23" fmla="*/ 912215 w 3619883"/>
              <a:gd name="connsiteY23" fmla="*/ 4128157 h 4297250"/>
              <a:gd name="connsiteX24" fmla="*/ 961020 w 3619883"/>
              <a:gd name="connsiteY24" fmla="*/ 4128157 h 4297250"/>
              <a:gd name="connsiteX25" fmla="*/ 961020 w 3619883"/>
              <a:gd name="connsiteY25" fmla="*/ 3951392 h 4297250"/>
              <a:gd name="connsiteX26" fmla="*/ 783235 w 3619883"/>
              <a:gd name="connsiteY26" fmla="*/ 3951392 h 4297250"/>
              <a:gd name="connsiteX27" fmla="*/ 783235 w 3619883"/>
              <a:gd name="connsiteY27" fmla="*/ 4128157 h 4297250"/>
              <a:gd name="connsiteX28" fmla="*/ 871024 w 3619883"/>
              <a:gd name="connsiteY28" fmla="*/ 4128157 h 4297250"/>
              <a:gd name="connsiteX29" fmla="*/ 829432 w 3619883"/>
              <a:gd name="connsiteY29" fmla="*/ 4275461 h 4297250"/>
              <a:gd name="connsiteX30" fmla="*/ 611484 w 3619883"/>
              <a:gd name="connsiteY30" fmla="*/ 4275461 h 4297250"/>
              <a:gd name="connsiteX31" fmla="*/ 621247 w 3619883"/>
              <a:gd name="connsiteY31" fmla="*/ 4128157 h 4297250"/>
              <a:gd name="connsiteX32" fmla="*/ 650062 w 3619883"/>
              <a:gd name="connsiteY32" fmla="*/ 4128157 h 4297250"/>
              <a:gd name="connsiteX33" fmla="*/ 650062 w 3619883"/>
              <a:gd name="connsiteY33" fmla="*/ 3951392 h 4297250"/>
              <a:gd name="connsiteX34" fmla="*/ 472277 w 3619883"/>
              <a:gd name="connsiteY34" fmla="*/ 3951392 h 4297250"/>
              <a:gd name="connsiteX35" fmla="*/ 472277 w 3619883"/>
              <a:gd name="connsiteY35" fmla="*/ 4128157 h 4297250"/>
              <a:gd name="connsiteX36" fmla="*/ 522650 w 3619883"/>
              <a:gd name="connsiteY36" fmla="*/ 4128157 h 4297250"/>
              <a:gd name="connsiteX37" fmla="*/ 573998 w 3619883"/>
              <a:gd name="connsiteY37" fmla="*/ 4275461 h 4297250"/>
              <a:gd name="connsiteX38" fmla="*/ 336164 w 3619883"/>
              <a:gd name="connsiteY38" fmla="*/ 4275461 h 4297250"/>
              <a:gd name="connsiteX39" fmla="*/ 294572 w 3619883"/>
              <a:gd name="connsiteY39" fmla="*/ 4128157 h 4297250"/>
              <a:gd name="connsiteX40" fmla="*/ 339106 w 3619883"/>
              <a:gd name="connsiteY40" fmla="*/ 4128157 h 4297250"/>
              <a:gd name="connsiteX41" fmla="*/ 339106 w 3619883"/>
              <a:gd name="connsiteY41" fmla="*/ 3951392 h 4297250"/>
              <a:gd name="connsiteX42" fmla="*/ 161321 w 3619883"/>
              <a:gd name="connsiteY42" fmla="*/ 3951392 h 4297250"/>
              <a:gd name="connsiteX43" fmla="*/ 161321 w 3619883"/>
              <a:gd name="connsiteY43" fmla="*/ 4128157 h 4297250"/>
              <a:gd name="connsiteX44" fmla="*/ 230914 w 3619883"/>
              <a:gd name="connsiteY44" fmla="*/ 4128157 h 4297250"/>
              <a:gd name="connsiteX45" fmla="*/ 189322 w 3619883"/>
              <a:gd name="connsiteY45" fmla="*/ 4275461 h 4297250"/>
              <a:gd name="connsiteX46" fmla="*/ 0 w 3619883"/>
              <a:gd name="connsiteY46" fmla="*/ 4275461 h 4297250"/>
              <a:gd name="connsiteX47" fmla="*/ 0 w 3619883"/>
              <a:gd name="connsiteY47" fmla="*/ 42229 h 4297250"/>
              <a:gd name="connsiteX48" fmla="*/ 42464 w 3619883"/>
              <a:gd name="connsiteY48" fmla="*/ 40518 h 4297250"/>
              <a:gd name="connsiteX49" fmla="*/ 137733 w 3619883"/>
              <a:gd name="connsiteY49" fmla="*/ 35355 h 4297250"/>
              <a:gd name="connsiteX50" fmla="*/ 270565 w 3619883"/>
              <a:gd name="connsiteY50" fmla="*/ 29759 h 4297250"/>
              <a:gd name="connsiteX51" fmla="*/ 479734 w 3619883"/>
              <a:gd name="connsiteY51" fmla="*/ 45455 h 4297250"/>
              <a:gd name="connsiteX52" fmla="*/ 524103 w 3619883"/>
              <a:gd name="connsiteY52" fmla="*/ 41625 h 4297250"/>
              <a:gd name="connsiteX53" fmla="*/ 624416 w 3619883"/>
              <a:gd name="connsiteY53" fmla="*/ 22696 h 4297250"/>
              <a:gd name="connsiteX54" fmla="*/ 657762 w 3619883"/>
              <a:gd name="connsiteY54" fmla="*/ 18351 h 4297250"/>
              <a:gd name="connsiteX55" fmla="*/ 690557 w 3619883"/>
              <a:gd name="connsiteY55" fmla="*/ 25792 h 4297250"/>
              <a:gd name="connsiteX56" fmla="*/ 745123 w 3619883"/>
              <a:gd name="connsiteY56" fmla="*/ 40157 h 4297250"/>
              <a:gd name="connsiteX57" fmla="*/ 789493 w 3619883"/>
              <a:gd name="connsiteY57" fmla="*/ 36327 h 4297250"/>
              <a:gd name="connsiteX58" fmla="*/ 854255 w 3619883"/>
              <a:gd name="connsiteY58" fmla="*/ 68887 h 4297250"/>
              <a:gd name="connsiteX59" fmla="*/ 897520 w 3619883"/>
              <a:gd name="connsiteY59" fmla="*/ 88629 h 4297250"/>
              <a:gd name="connsiteX60" fmla="*/ 940510 w 3619883"/>
              <a:gd name="connsiteY60" fmla="*/ 114265 h 4297250"/>
              <a:gd name="connsiteX61" fmla="*/ 1082712 w 3619883"/>
              <a:gd name="connsiteY61" fmla="*/ 144543 h 4297250"/>
              <a:gd name="connsiteX62" fmla="*/ 1205348 w 3619883"/>
              <a:gd name="connsiteY62" fmla="*/ 120753 h 4297250"/>
              <a:gd name="connsiteX63" fmla="*/ 1271764 w 3619883"/>
              <a:gd name="connsiteY63" fmla="*/ 117956 h 4297250"/>
              <a:gd name="connsiteX64" fmla="*/ 1315583 w 3619883"/>
              <a:gd name="connsiteY64" fmla="*/ 125912 h 4297250"/>
              <a:gd name="connsiteX65" fmla="*/ 1359125 w 3619883"/>
              <a:gd name="connsiteY65" fmla="*/ 139761 h 4297250"/>
              <a:gd name="connsiteX66" fmla="*/ 1391919 w 3619883"/>
              <a:gd name="connsiteY66" fmla="*/ 147202 h 4297250"/>
              <a:gd name="connsiteX67" fmla="*/ 1436563 w 3619883"/>
              <a:gd name="connsiteY67" fmla="*/ 137480 h 4297250"/>
              <a:gd name="connsiteX68" fmla="*/ 1471566 w 3619883"/>
              <a:gd name="connsiteY68" fmla="*/ 97777 h 4297250"/>
              <a:gd name="connsiteX69" fmla="*/ 1505739 w 3619883"/>
              <a:gd name="connsiteY69" fmla="*/ 75753 h 4297250"/>
              <a:gd name="connsiteX70" fmla="*/ 1590891 w 3619883"/>
              <a:gd name="connsiteY70" fmla="*/ 144702 h 4297250"/>
              <a:gd name="connsiteX71" fmla="*/ 1625616 w 3619883"/>
              <a:gd name="connsiteY71" fmla="*/ 110893 h 4297250"/>
              <a:gd name="connsiteX72" fmla="*/ 1658964 w 3619883"/>
              <a:gd name="connsiteY72" fmla="*/ 106547 h 4297250"/>
              <a:gd name="connsiteX73" fmla="*/ 1746598 w 3619883"/>
              <a:gd name="connsiteY73" fmla="*/ 122460 h 4297250"/>
              <a:gd name="connsiteX74" fmla="*/ 1811913 w 3619883"/>
              <a:gd name="connsiteY74" fmla="*/ 143234 h 4297250"/>
              <a:gd name="connsiteX75" fmla="*/ 1856557 w 3619883"/>
              <a:gd name="connsiteY75" fmla="*/ 133511 h 4297250"/>
              <a:gd name="connsiteX76" fmla="*/ 2066003 w 3619883"/>
              <a:gd name="connsiteY76" fmla="*/ 143313 h 4297250"/>
              <a:gd name="connsiteX77" fmla="*/ 2177615 w 3619883"/>
              <a:gd name="connsiteY77" fmla="*/ 119007 h 4297250"/>
              <a:gd name="connsiteX78" fmla="*/ 2255883 w 3619883"/>
              <a:gd name="connsiteY78" fmla="*/ 99047 h 4297250"/>
              <a:gd name="connsiteX79" fmla="*/ 2344622 w 3619883"/>
              <a:gd name="connsiteY79" fmla="*/ 91388 h 4297250"/>
              <a:gd name="connsiteX80" fmla="*/ 2455682 w 3619883"/>
              <a:gd name="connsiteY80" fmla="*/ 78869 h 4297250"/>
              <a:gd name="connsiteX81" fmla="*/ 2632609 w 3619883"/>
              <a:gd name="connsiteY81" fmla="*/ 75338 h 4297250"/>
              <a:gd name="connsiteX82" fmla="*/ 2742291 w 3619883"/>
              <a:gd name="connsiteY82" fmla="*/ 92282 h 4297250"/>
              <a:gd name="connsiteX83" fmla="*/ 2851974 w 3619883"/>
              <a:gd name="connsiteY83" fmla="*/ 109227 h 4297250"/>
              <a:gd name="connsiteX84" fmla="*/ 2907643 w 3619883"/>
              <a:gd name="connsiteY84" fmla="*/ 100020 h 4297250"/>
              <a:gd name="connsiteX85" fmla="*/ 2944022 w 3619883"/>
              <a:gd name="connsiteY85" fmla="*/ 30853 h 4297250"/>
              <a:gd name="connsiteX86" fmla="*/ 3022289 w 3619883"/>
              <a:gd name="connsiteY86" fmla="*/ 10893 h 4297250"/>
              <a:gd name="connsiteX87" fmla="*/ 3054807 w 3619883"/>
              <a:gd name="connsiteY87" fmla="*/ 24226 h 4297250"/>
              <a:gd name="connsiteX88" fmla="*/ 3141892 w 3619883"/>
              <a:gd name="connsiteY88" fmla="*/ 51925 h 4297250"/>
              <a:gd name="connsiteX89" fmla="*/ 3185711 w 3619883"/>
              <a:gd name="connsiteY89" fmla="*/ 59881 h 4297250"/>
              <a:gd name="connsiteX90" fmla="*/ 3219056 w 3619883"/>
              <a:gd name="connsiteY90" fmla="*/ 55536 h 4297250"/>
              <a:gd name="connsiteX91" fmla="*/ 3263425 w 3619883"/>
              <a:gd name="connsiteY91" fmla="*/ 51706 h 4297250"/>
              <a:gd name="connsiteX92" fmla="*/ 3296219 w 3619883"/>
              <a:gd name="connsiteY92" fmla="*/ 59147 h 4297250"/>
              <a:gd name="connsiteX93" fmla="*/ 3319094 w 3619883"/>
              <a:gd name="connsiteY93" fmla="*/ 42500 h 4297250"/>
              <a:gd name="connsiteX94" fmla="*/ 3420511 w 3619883"/>
              <a:gd name="connsiteY94" fmla="*/ 0 h 4297250"/>
              <a:gd name="connsiteX95" fmla="*/ 3453305 w 3619883"/>
              <a:gd name="connsiteY95" fmla="*/ 7440 h 4297250"/>
              <a:gd name="connsiteX96" fmla="*/ 3496571 w 3619883"/>
              <a:gd name="connsiteY96" fmla="*/ 27182 h 4297250"/>
              <a:gd name="connsiteX97" fmla="*/ 3602117 w 3619883"/>
              <a:gd name="connsiteY97" fmla="*/ 132521 h 4297250"/>
              <a:gd name="connsiteX98" fmla="*/ 3619883 w 3619883"/>
              <a:gd name="connsiteY98" fmla="*/ 140049 h 4297250"/>
              <a:gd name="connsiteX99" fmla="*/ 3619883 w 3619883"/>
              <a:gd name="connsiteY9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271978 w 3619883"/>
              <a:gd name="connsiteY17" fmla="*/ 4128157 h 4297250"/>
              <a:gd name="connsiteX18" fmla="*/ 1094193 w 3619883"/>
              <a:gd name="connsiteY18" fmla="*/ 4128157 h 4297250"/>
              <a:gd name="connsiteX19" fmla="*/ 1140354 w 3619883"/>
              <a:gd name="connsiteY19" fmla="*/ 4128157 h 4297250"/>
              <a:gd name="connsiteX20" fmla="*/ 1140354 w 3619883"/>
              <a:gd name="connsiteY20" fmla="*/ 4275461 h 4297250"/>
              <a:gd name="connsiteX21" fmla="*/ 953807 w 3619883"/>
              <a:gd name="connsiteY21" fmla="*/ 4275461 h 4297250"/>
              <a:gd name="connsiteX22" fmla="*/ 912215 w 3619883"/>
              <a:gd name="connsiteY22" fmla="*/ 4128157 h 4297250"/>
              <a:gd name="connsiteX23" fmla="*/ 961020 w 3619883"/>
              <a:gd name="connsiteY23" fmla="*/ 4128157 h 4297250"/>
              <a:gd name="connsiteX24" fmla="*/ 961020 w 3619883"/>
              <a:gd name="connsiteY24" fmla="*/ 3951392 h 4297250"/>
              <a:gd name="connsiteX25" fmla="*/ 783235 w 3619883"/>
              <a:gd name="connsiteY25" fmla="*/ 3951392 h 4297250"/>
              <a:gd name="connsiteX26" fmla="*/ 783235 w 3619883"/>
              <a:gd name="connsiteY26" fmla="*/ 4128157 h 4297250"/>
              <a:gd name="connsiteX27" fmla="*/ 871024 w 3619883"/>
              <a:gd name="connsiteY27" fmla="*/ 4128157 h 4297250"/>
              <a:gd name="connsiteX28" fmla="*/ 829432 w 3619883"/>
              <a:gd name="connsiteY28" fmla="*/ 4275461 h 4297250"/>
              <a:gd name="connsiteX29" fmla="*/ 611484 w 3619883"/>
              <a:gd name="connsiteY29" fmla="*/ 4275461 h 4297250"/>
              <a:gd name="connsiteX30" fmla="*/ 621247 w 3619883"/>
              <a:gd name="connsiteY30" fmla="*/ 4128157 h 4297250"/>
              <a:gd name="connsiteX31" fmla="*/ 650062 w 3619883"/>
              <a:gd name="connsiteY31" fmla="*/ 4128157 h 4297250"/>
              <a:gd name="connsiteX32" fmla="*/ 650062 w 3619883"/>
              <a:gd name="connsiteY32" fmla="*/ 3951392 h 4297250"/>
              <a:gd name="connsiteX33" fmla="*/ 472277 w 3619883"/>
              <a:gd name="connsiteY33" fmla="*/ 3951392 h 4297250"/>
              <a:gd name="connsiteX34" fmla="*/ 472277 w 3619883"/>
              <a:gd name="connsiteY34" fmla="*/ 4128157 h 4297250"/>
              <a:gd name="connsiteX35" fmla="*/ 522650 w 3619883"/>
              <a:gd name="connsiteY35" fmla="*/ 4128157 h 4297250"/>
              <a:gd name="connsiteX36" fmla="*/ 573998 w 3619883"/>
              <a:gd name="connsiteY36" fmla="*/ 4275461 h 4297250"/>
              <a:gd name="connsiteX37" fmla="*/ 336164 w 3619883"/>
              <a:gd name="connsiteY37" fmla="*/ 4275461 h 4297250"/>
              <a:gd name="connsiteX38" fmla="*/ 294572 w 3619883"/>
              <a:gd name="connsiteY38" fmla="*/ 4128157 h 4297250"/>
              <a:gd name="connsiteX39" fmla="*/ 339106 w 3619883"/>
              <a:gd name="connsiteY39" fmla="*/ 4128157 h 4297250"/>
              <a:gd name="connsiteX40" fmla="*/ 339106 w 3619883"/>
              <a:gd name="connsiteY40" fmla="*/ 3951392 h 4297250"/>
              <a:gd name="connsiteX41" fmla="*/ 161321 w 3619883"/>
              <a:gd name="connsiteY41" fmla="*/ 3951392 h 4297250"/>
              <a:gd name="connsiteX42" fmla="*/ 161321 w 3619883"/>
              <a:gd name="connsiteY42" fmla="*/ 4128157 h 4297250"/>
              <a:gd name="connsiteX43" fmla="*/ 230914 w 3619883"/>
              <a:gd name="connsiteY43" fmla="*/ 4128157 h 4297250"/>
              <a:gd name="connsiteX44" fmla="*/ 189322 w 3619883"/>
              <a:gd name="connsiteY44" fmla="*/ 4275461 h 4297250"/>
              <a:gd name="connsiteX45" fmla="*/ 0 w 3619883"/>
              <a:gd name="connsiteY45" fmla="*/ 4275461 h 4297250"/>
              <a:gd name="connsiteX46" fmla="*/ 0 w 3619883"/>
              <a:gd name="connsiteY46" fmla="*/ 42229 h 4297250"/>
              <a:gd name="connsiteX47" fmla="*/ 42464 w 3619883"/>
              <a:gd name="connsiteY47" fmla="*/ 40518 h 4297250"/>
              <a:gd name="connsiteX48" fmla="*/ 137733 w 3619883"/>
              <a:gd name="connsiteY48" fmla="*/ 35355 h 4297250"/>
              <a:gd name="connsiteX49" fmla="*/ 270565 w 3619883"/>
              <a:gd name="connsiteY49" fmla="*/ 29759 h 4297250"/>
              <a:gd name="connsiteX50" fmla="*/ 479734 w 3619883"/>
              <a:gd name="connsiteY50" fmla="*/ 45455 h 4297250"/>
              <a:gd name="connsiteX51" fmla="*/ 524103 w 3619883"/>
              <a:gd name="connsiteY51" fmla="*/ 41625 h 4297250"/>
              <a:gd name="connsiteX52" fmla="*/ 624416 w 3619883"/>
              <a:gd name="connsiteY52" fmla="*/ 22696 h 4297250"/>
              <a:gd name="connsiteX53" fmla="*/ 657762 w 3619883"/>
              <a:gd name="connsiteY53" fmla="*/ 18351 h 4297250"/>
              <a:gd name="connsiteX54" fmla="*/ 690557 w 3619883"/>
              <a:gd name="connsiteY54" fmla="*/ 25792 h 4297250"/>
              <a:gd name="connsiteX55" fmla="*/ 745123 w 3619883"/>
              <a:gd name="connsiteY55" fmla="*/ 40157 h 4297250"/>
              <a:gd name="connsiteX56" fmla="*/ 789493 w 3619883"/>
              <a:gd name="connsiteY56" fmla="*/ 36327 h 4297250"/>
              <a:gd name="connsiteX57" fmla="*/ 854255 w 3619883"/>
              <a:gd name="connsiteY57" fmla="*/ 68887 h 4297250"/>
              <a:gd name="connsiteX58" fmla="*/ 897520 w 3619883"/>
              <a:gd name="connsiteY58" fmla="*/ 88629 h 4297250"/>
              <a:gd name="connsiteX59" fmla="*/ 940510 w 3619883"/>
              <a:gd name="connsiteY59" fmla="*/ 114265 h 4297250"/>
              <a:gd name="connsiteX60" fmla="*/ 1082712 w 3619883"/>
              <a:gd name="connsiteY60" fmla="*/ 144543 h 4297250"/>
              <a:gd name="connsiteX61" fmla="*/ 1205348 w 3619883"/>
              <a:gd name="connsiteY61" fmla="*/ 120753 h 4297250"/>
              <a:gd name="connsiteX62" fmla="*/ 1271764 w 3619883"/>
              <a:gd name="connsiteY62" fmla="*/ 117956 h 4297250"/>
              <a:gd name="connsiteX63" fmla="*/ 1315583 w 3619883"/>
              <a:gd name="connsiteY63" fmla="*/ 125912 h 4297250"/>
              <a:gd name="connsiteX64" fmla="*/ 1359125 w 3619883"/>
              <a:gd name="connsiteY64" fmla="*/ 139761 h 4297250"/>
              <a:gd name="connsiteX65" fmla="*/ 1391919 w 3619883"/>
              <a:gd name="connsiteY65" fmla="*/ 147202 h 4297250"/>
              <a:gd name="connsiteX66" fmla="*/ 1436563 w 3619883"/>
              <a:gd name="connsiteY66" fmla="*/ 137480 h 4297250"/>
              <a:gd name="connsiteX67" fmla="*/ 1471566 w 3619883"/>
              <a:gd name="connsiteY67" fmla="*/ 97777 h 4297250"/>
              <a:gd name="connsiteX68" fmla="*/ 1505739 w 3619883"/>
              <a:gd name="connsiteY68" fmla="*/ 75753 h 4297250"/>
              <a:gd name="connsiteX69" fmla="*/ 1590891 w 3619883"/>
              <a:gd name="connsiteY69" fmla="*/ 144702 h 4297250"/>
              <a:gd name="connsiteX70" fmla="*/ 1625616 w 3619883"/>
              <a:gd name="connsiteY70" fmla="*/ 110893 h 4297250"/>
              <a:gd name="connsiteX71" fmla="*/ 1658964 w 3619883"/>
              <a:gd name="connsiteY71" fmla="*/ 106547 h 4297250"/>
              <a:gd name="connsiteX72" fmla="*/ 1746598 w 3619883"/>
              <a:gd name="connsiteY72" fmla="*/ 122460 h 4297250"/>
              <a:gd name="connsiteX73" fmla="*/ 1811913 w 3619883"/>
              <a:gd name="connsiteY73" fmla="*/ 143234 h 4297250"/>
              <a:gd name="connsiteX74" fmla="*/ 1856557 w 3619883"/>
              <a:gd name="connsiteY74" fmla="*/ 133511 h 4297250"/>
              <a:gd name="connsiteX75" fmla="*/ 2066003 w 3619883"/>
              <a:gd name="connsiteY75" fmla="*/ 143313 h 4297250"/>
              <a:gd name="connsiteX76" fmla="*/ 2177615 w 3619883"/>
              <a:gd name="connsiteY76" fmla="*/ 119007 h 4297250"/>
              <a:gd name="connsiteX77" fmla="*/ 2255883 w 3619883"/>
              <a:gd name="connsiteY77" fmla="*/ 99047 h 4297250"/>
              <a:gd name="connsiteX78" fmla="*/ 2344622 w 3619883"/>
              <a:gd name="connsiteY78" fmla="*/ 91388 h 4297250"/>
              <a:gd name="connsiteX79" fmla="*/ 2455682 w 3619883"/>
              <a:gd name="connsiteY79" fmla="*/ 78869 h 4297250"/>
              <a:gd name="connsiteX80" fmla="*/ 2632609 w 3619883"/>
              <a:gd name="connsiteY80" fmla="*/ 75338 h 4297250"/>
              <a:gd name="connsiteX81" fmla="*/ 2742291 w 3619883"/>
              <a:gd name="connsiteY81" fmla="*/ 92282 h 4297250"/>
              <a:gd name="connsiteX82" fmla="*/ 2851974 w 3619883"/>
              <a:gd name="connsiteY82" fmla="*/ 109227 h 4297250"/>
              <a:gd name="connsiteX83" fmla="*/ 2907643 w 3619883"/>
              <a:gd name="connsiteY83" fmla="*/ 100020 h 4297250"/>
              <a:gd name="connsiteX84" fmla="*/ 2944022 w 3619883"/>
              <a:gd name="connsiteY84" fmla="*/ 30853 h 4297250"/>
              <a:gd name="connsiteX85" fmla="*/ 3022289 w 3619883"/>
              <a:gd name="connsiteY85" fmla="*/ 10893 h 4297250"/>
              <a:gd name="connsiteX86" fmla="*/ 3054807 w 3619883"/>
              <a:gd name="connsiteY86" fmla="*/ 24226 h 4297250"/>
              <a:gd name="connsiteX87" fmla="*/ 3141892 w 3619883"/>
              <a:gd name="connsiteY87" fmla="*/ 51925 h 4297250"/>
              <a:gd name="connsiteX88" fmla="*/ 3185711 w 3619883"/>
              <a:gd name="connsiteY88" fmla="*/ 59881 h 4297250"/>
              <a:gd name="connsiteX89" fmla="*/ 3219056 w 3619883"/>
              <a:gd name="connsiteY89" fmla="*/ 55536 h 4297250"/>
              <a:gd name="connsiteX90" fmla="*/ 3263425 w 3619883"/>
              <a:gd name="connsiteY90" fmla="*/ 51706 h 4297250"/>
              <a:gd name="connsiteX91" fmla="*/ 3296219 w 3619883"/>
              <a:gd name="connsiteY91" fmla="*/ 59147 h 4297250"/>
              <a:gd name="connsiteX92" fmla="*/ 3319094 w 3619883"/>
              <a:gd name="connsiteY92" fmla="*/ 42500 h 4297250"/>
              <a:gd name="connsiteX93" fmla="*/ 3420511 w 3619883"/>
              <a:gd name="connsiteY93" fmla="*/ 0 h 4297250"/>
              <a:gd name="connsiteX94" fmla="*/ 3453305 w 3619883"/>
              <a:gd name="connsiteY94" fmla="*/ 7440 h 4297250"/>
              <a:gd name="connsiteX95" fmla="*/ 3496571 w 3619883"/>
              <a:gd name="connsiteY95" fmla="*/ 27182 h 4297250"/>
              <a:gd name="connsiteX96" fmla="*/ 3602117 w 3619883"/>
              <a:gd name="connsiteY96" fmla="*/ 132521 h 4297250"/>
              <a:gd name="connsiteX97" fmla="*/ 3619883 w 3619883"/>
              <a:gd name="connsiteY97" fmla="*/ 140049 h 4297250"/>
              <a:gd name="connsiteX98" fmla="*/ 3619883 w 3619883"/>
              <a:gd name="connsiteY9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271978 w 3619883"/>
              <a:gd name="connsiteY17" fmla="*/ 4128157 h 4297250"/>
              <a:gd name="connsiteX18" fmla="*/ 1140354 w 3619883"/>
              <a:gd name="connsiteY18" fmla="*/ 4128157 h 4297250"/>
              <a:gd name="connsiteX19" fmla="*/ 1140354 w 3619883"/>
              <a:gd name="connsiteY19" fmla="*/ 4275461 h 4297250"/>
              <a:gd name="connsiteX20" fmla="*/ 953807 w 3619883"/>
              <a:gd name="connsiteY20" fmla="*/ 4275461 h 4297250"/>
              <a:gd name="connsiteX21" fmla="*/ 912215 w 3619883"/>
              <a:gd name="connsiteY21" fmla="*/ 4128157 h 4297250"/>
              <a:gd name="connsiteX22" fmla="*/ 961020 w 3619883"/>
              <a:gd name="connsiteY22" fmla="*/ 4128157 h 4297250"/>
              <a:gd name="connsiteX23" fmla="*/ 961020 w 3619883"/>
              <a:gd name="connsiteY23" fmla="*/ 3951392 h 4297250"/>
              <a:gd name="connsiteX24" fmla="*/ 783235 w 3619883"/>
              <a:gd name="connsiteY24" fmla="*/ 3951392 h 4297250"/>
              <a:gd name="connsiteX25" fmla="*/ 783235 w 3619883"/>
              <a:gd name="connsiteY25" fmla="*/ 4128157 h 4297250"/>
              <a:gd name="connsiteX26" fmla="*/ 871024 w 3619883"/>
              <a:gd name="connsiteY26" fmla="*/ 4128157 h 4297250"/>
              <a:gd name="connsiteX27" fmla="*/ 829432 w 3619883"/>
              <a:gd name="connsiteY27" fmla="*/ 4275461 h 4297250"/>
              <a:gd name="connsiteX28" fmla="*/ 611484 w 3619883"/>
              <a:gd name="connsiteY28" fmla="*/ 4275461 h 4297250"/>
              <a:gd name="connsiteX29" fmla="*/ 621247 w 3619883"/>
              <a:gd name="connsiteY29" fmla="*/ 4128157 h 4297250"/>
              <a:gd name="connsiteX30" fmla="*/ 650062 w 3619883"/>
              <a:gd name="connsiteY30" fmla="*/ 4128157 h 4297250"/>
              <a:gd name="connsiteX31" fmla="*/ 650062 w 3619883"/>
              <a:gd name="connsiteY31" fmla="*/ 3951392 h 4297250"/>
              <a:gd name="connsiteX32" fmla="*/ 472277 w 3619883"/>
              <a:gd name="connsiteY32" fmla="*/ 3951392 h 4297250"/>
              <a:gd name="connsiteX33" fmla="*/ 472277 w 3619883"/>
              <a:gd name="connsiteY33" fmla="*/ 4128157 h 4297250"/>
              <a:gd name="connsiteX34" fmla="*/ 522650 w 3619883"/>
              <a:gd name="connsiteY34" fmla="*/ 4128157 h 4297250"/>
              <a:gd name="connsiteX35" fmla="*/ 573998 w 3619883"/>
              <a:gd name="connsiteY35" fmla="*/ 4275461 h 4297250"/>
              <a:gd name="connsiteX36" fmla="*/ 336164 w 3619883"/>
              <a:gd name="connsiteY36" fmla="*/ 4275461 h 4297250"/>
              <a:gd name="connsiteX37" fmla="*/ 294572 w 3619883"/>
              <a:gd name="connsiteY37" fmla="*/ 4128157 h 4297250"/>
              <a:gd name="connsiteX38" fmla="*/ 339106 w 3619883"/>
              <a:gd name="connsiteY38" fmla="*/ 4128157 h 4297250"/>
              <a:gd name="connsiteX39" fmla="*/ 339106 w 3619883"/>
              <a:gd name="connsiteY39" fmla="*/ 3951392 h 4297250"/>
              <a:gd name="connsiteX40" fmla="*/ 161321 w 3619883"/>
              <a:gd name="connsiteY40" fmla="*/ 3951392 h 4297250"/>
              <a:gd name="connsiteX41" fmla="*/ 161321 w 3619883"/>
              <a:gd name="connsiteY41" fmla="*/ 4128157 h 4297250"/>
              <a:gd name="connsiteX42" fmla="*/ 230914 w 3619883"/>
              <a:gd name="connsiteY42" fmla="*/ 4128157 h 4297250"/>
              <a:gd name="connsiteX43" fmla="*/ 189322 w 3619883"/>
              <a:gd name="connsiteY43" fmla="*/ 4275461 h 4297250"/>
              <a:gd name="connsiteX44" fmla="*/ 0 w 3619883"/>
              <a:gd name="connsiteY44" fmla="*/ 4275461 h 4297250"/>
              <a:gd name="connsiteX45" fmla="*/ 0 w 3619883"/>
              <a:gd name="connsiteY45" fmla="*/ 42229 h 4297250"/>
              <a:gd name="connsiteX46" fmla="*/ 42464 w 3619883"/>
              <a:gd name="connsiteY46" fmla="*/ 40518 h 4297250"/>
              <a:gd name="connsiteX47" fmla="*/ 137733 w 3619883"/>
              <a:gd name="connsiteY47" fmla="*/ 35355 h 4297250"/>
              <a:gd name="connsiteX48" fmla="*/ 270565 w 3619883"/>
              <a:gd name="connsiteY48" fmla="*/ 29759 h 4297250"/>
              <a:gd name="connsiteX49" fmla="*/ 479734 w 3619883"/>
              <a:gd name="connsiteY49" fmla="*/ 45455 h 4297250"/>
              <a:gd name="connsiteX50" fmla="*/ 524103 w 3619883"/>
              <a:gd name="connsiteY50" fmla="*/ 41625 h 4297250"/>
              <a:gd name="connsiteX51" fmla="*/ 624416 w 3619883"/>
              <a:gd name="connsiteY51" fmla="*/ 22696 h 4297250"/>
              <a:gd name="connsiteX52" fmla="*/ 657762 w 3619883"/>
              <a:gd name="connsiteY52" fmla="*/ 18351 h 4297250"/>
              <a:gd name="connsiteX53" fmla="*/ 690557 w 3619883"/>
              <a:gd name="connsiteY53" fmla="*/ 25792 h 4297250"/>
              <a:gd name="connsiteX54" fmla="*/ 745123 w 3619883"/>
              <a:gd name="connsiteY54" fmla="*/ 40157 h 4297250"/>
              <a:gd name="connsiteX55" fmla="*/ 789493 w 3619883"/>
              <a:gd name="connsiteY55" fmla="*/ 36327 h 4297250"/>
              <a:gd name="connsiteX56" fmla="*/ 854255 w 3619883"/>
              <a:gd name="connsiteY56" fmla="*/ 68887 h 4297250"/>
              <a:gd name="connsiteX57" fmla="*/ 897520 w 3619883"/>
              <a:gd name="connsiteY57" fmla="*/ 88629 h 4297250"/>
              <a:gd name="connsiteX58" fmla="*/ 940510 w 3619883"/>
              <a:gd name="connsiteY58" fmla="*/ 114265 h 4297250"/>
              <a:gd name="connsiteX59" fmla="*/ 1082712 w 3619883"/>
              <a:gd name="connsiteY59" fmla="*/ 144543 h 4297250"/>
              <a:gd name="connsiteX60" fmla="*/ 1205348 w 3619883"/>
              <a:gd name="connsiteY60" fmla="*/ 120753 h 4297250"/>
              <a:gd name="connsiteX61" fmla="*/ 1271764 w 3619883"/>
              <a:gd name="connsiteY61" fmla="*/ 117956 h 4297250"/>
              <a:gd name="connsiteX62" fmla="*/ 1315583 w 3619883"/>
              <a:gd name="connsiteY62" fmla="*/ 125912 h 4297250"/>
              <a:gd name="connsiteX63" fmla="*/ 1359125 w 3619883"/>
              <a:gd name="connsiteY63" fmla="*/ 139761 h 4297250"/>
              <a:gd name="connsiteX64" fmla="*/ 1391919 w 3619883"/>
              <a:gd name="connsiteY64" fmla="*/ 147202 h 4297250"/>
              <a:gd name="connsiteX65" fmla="*/ 1436563 w 3619883"/>
              <a:gd name="connsiteY65" fmla="*/ 137480 h 4297250"/>
              <a:gd name="connsiteX66" fmla="*/ 1471566 w 3619883"/>
              <a:gd name="connsiteY66" fmla="*/ 97777 h 4297250"/>
              <a:gd name="connsiteX67" fmla="*/ 1505739 w 3619883"/>
              <a:gd name="connsiteY67" fmla="*/ 75753 h 4297250"/>
              <a:gd name="connsiteX68" fmla="*/ 1590891 w 3619883"/>
              <a:gd name="connsiteY68" fmla="*/ 144702 h 4297250"/>
              <a:gd name="connsiteX69" fmla="*/ 1625616 w 3619883"/>
              <a:gd name="connsiteY69" fmla="*/ 110893 h 4297250"/>
              <a:gd name="connsiteX70" fmla="*/ 1658964 w 3619883"/>
              <a:gd name="connsiteY70" fmla="*/ 106547 h 4297250"/>
              <a:gd name="connsiteX71" fmla="*/ 1746598 w 3619883"/>
              <a:gd name="connsiteY71" fmla="*/ 122460 h 4297250"/>
              <a:gd name="connsiteX72" fmla="*/ 1811913 w 3619883"/>
              <a:gd name="connsiteY72" fmla="*/ 143234 h 4297250"/>
              <a:gd name="connsiteX73" fmla="*/ 1856557 w 3619883"/>
              <a:gd name="connsiteY73" fmla="*/ 133511 h 4297250"/>
              <a:gd name="connsiteX74" fmla="*/ 2066003 w 3619883"/>
              <a:gd name="connsiteY74" fmla="*/ 143313 h 4297250"/>
              <a:gd name="connsiteX75" fmla="*/ 2177615 w 3619883"/>
              <a:gd name="connsiteY75" fmla="*/ 119007 h 4297250"/>
              <a:gd name="connsiteX76" fmla="*/ 2255883 w 3619883"/>
              <a:gd name="connsiteY76" fmla="*/ 99047 h 4297250"/>
              <a:gd name="connsiteX77" fmla="*/ 2344622 w 3619883"/>
              <a:gd name="connsiteY77" fmla="*/ 91388 h 4297250"/>
              <a:gd name="connsiteX78" fmla="*/ 2455682 w 3619883"/>
              <a:gd name="connsiteY78" fmla="*/ 78869 h 4297250"/>
              <a:gd name="connsiteX79" fmla="*/ 2632609 w 3619883"/>
              <a:gd name="connsiteY79" fmla="*/ 75338 h 4297250"/>
              <a:gd name="connsiteX80" fmla="*/ 2742291 w 3619883"/>
              <a:gd name="connsiteY80" fmla="*/ 92282 h 4297250"/>
              <a:gd name="connsiteX81" fmla="*/ 2851974 w 3619883"/>
              <a:gd name="connsiteY81" fmla="*/ 109227 h 4297250"/>
              <a:gd name="connsiteX82" fmla="*/ 2907643 w 3619883"/>
              <a:gd name="connsiteY82" fmla="*/ 100020 h 4297250"/>
              <a:gd name="connsiteX83" fmla="*/ 2944022 w 3619883"/>
              <a:gd name="connsiteY83" fmla="*/ 30853 h 4297250"/>
              <a:gd name="connsiteX84" fmla="*/ 3022289 w 3619883"/>
              <a:gd name="connsiteY84" fmla="*/ 10893 h 4297250"/>
              <a:gd name="connsiteX85" fmla="*/ 3054807 w 3619883"/>
              <a:gd name="connsiteY85" fmla="*/ 24226 h 4297250"/>
              <a:gd name="connsiteX86" fmla="*/ 3141892 w 3619883"/>
              <a:gd name="connsiteY86" fmla="*/ 51925 h 4297250"/>
              <a:gd name="connsiteX87" fmla="*/ 3185711 w 3619883"/>
              <a:gd name="connsiteY87" fmla="*/ 59881 h 4297250"/>
              <a:gd name="connsiteX88" fmla="*/ 3219056 w 3619883"/>
              <a:gd name="connsiteY88" fmla="*/ 55536 h 4297250"/>
              <a:gd name="connsiteX89" fmla="*/ 3263425 w 3619883"/>
              <a:gd name="connsiteY89" fmla="*/ 51706 h 4297250"/>
              <a:gd name="connsiteX90" fmla="*/ 3296219 w 3619883"/>
              <a:gd name="connsiteY90" fmla="*/ 59147 h 4297250"/>
              <a:gd name="connsiteX91" fmla="*/ 3319094 w 3619883"/>
              <a:gd name="connsiteY91" fmla="*/ 42500 h 4297250"/>
              <a:gd name="connsiteX92" fmla="*/ 3420511 w 3619883"/>
              <a:gd name="connsiteY92" fmla="*/ 0 h 4297250"/>
              <a:gd name="connsiteX93" fmla="*/ 3453305 w 3619883"/>
              <a:gd name="connsiteY93" fmla="*/ 7440 h 4297250"/>
              <a:gd name="connsiteX94" fmla="*/ 3496571 w 3619883"/>
              <a:gd name="connsiteY94" fmla="*/ 27182 h 4297250"/>
              <a:gd name="connsiteX95" fmla="*/ 3602117 w 3619883"/>
              <a:gd name="connsiteY95" fmla="*/ 132521 h 4297250"/>
              <a:gd name="connsiteX96" fmla="*/ 3619883 w 3619883"/>
              <a:gd name="connsiteY96" fmla="*/ 140049 h 4297250"/>
              <a:gd name="connsiteX97" fmla="*/ 3619883 w 3619883"/>
              <a:gd name="connsiteY9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140354 w 3619883"/>
              <a:gd name="connsiteY17" fmla="*/ 4128157 h 4297250"/>
              <a:gd name="connsiteX18" fmla="*/ 1140354 w 3619883"/>
              <a:gd name="connsiteY18" fmla="*/ 4275461 h 4297250"/>
              <a:gd name="connsiteX19" fmla="*/ 953807 w 3619883"/>
              <a:gd name="connsiteY19" fmla="*/ 4275461 h 4297250"/>
              <a:gd name="connsiteX20" fmla="*/ 912215 w 3619883"/>
              <a:gd name="connsiteY20" fmla="*/ 4128157 h 4297250"/>
              <a:gd name="connsiteX21" fmla="*/ 961020 w 3619883"/>
              <a:gd name="connsiteY21" fmla="*/ 4128157 h 4297250"/>
              <a:gd name="connsiteX22" fmla="*/ 961020 w 3619883"/>
              <a:gd name="connsiteY22" fmla="*/ 3951392 h 4297250"/>
              <a:gd name="connsiteX23" fmla="*/ 783235 w 3619883"/>
              <a:gd name="connsiteY23" fmla="*/ 3951392 h 4297250"/>
              <a:gd name="connsiteX24" fmla="*/ 783235 w 3619883"/>
              <a:gd name="connsiteY24" fmla="*/ 4128157 h 4297250"/>
              <a:gd name="connsiteX25" fmla="*/ 871024 w 3619883"/>
              <a:gd name="connsiteY25" fmla="*/ 4128157 h 4297250"/>
              <a:gd name="connsiteX26" fmla="*/ 829432 w 3619883"/>
              <a:gd name="connsiteY26" fmla="*/ 4275461 h 4297250"/>
              <a:gd name="connsiteX27" fmla="*/ 611484 w 3619883"/>
              <a:gd name="connsiteY27" fmla="*/ 4275461 h 4297250"/>
              <a:gd name="connsiteX28" fmla="*/ 621247 w 3619883"/>
              <a:gd name="connsiteY28" fmla="*/ 4128157 h 4297250"/>
              <a:gd name="connsiteX29" fmla="*/ 650062 w 3619883"/>
              <a:gd name="connsiteY29" fmla="*/ 4128157 h 4297250"/>
              <a:gd name="connsiteX30" fmla="*/ 650062 w 3619883"/>
              <a:gd name="connsiteY30" fmla="*/ 3951392 h 4297250"/>
              <a:gd name="connsiteX31" fmla="*/ 472277 w 3619883"/>
              <a:gd name="connsiteY31" fmla="*/ 3951392 h 4297250"/>
              <a:gd name="connsiteX32" fmla="*/ 472277 w 3619883"/>
              <a:gd name="connsiteY32" fmla="*/ 4128157 h 4297250"/>
              <a:gd name="connsiteX33" fmla="*/ 522650 w 3619883"/>
              <a:gd name="connsiteY33" fmla="*/ 4128157 h 4297250"/>
              <a:gd name="connsiteX34" fmla="*/ 573998 w 3619883"/>
              <a:gd name="connsiteY34" fmla="*/ 4275461 h 4297250"/>
              <a:gd name="connsiteX35" fmla="*/ 336164 w 3619883"/>
              <a:gd name="connsiteY35" fmla="*/ 4275461 h 4297250"/>
              <a:gd name="connsiteX36" fmla="*/ 294572 w 3619883"/>
              <a:gd name="connsiteY36" fmla="*/ 4128157 h 4297250"/>
              <a:gd name="connsiteX37" fmla="*/ 339106 w 3619883"/>
              <a:gd name="connsiteY37" fmla="*/ 4128157 h 4297250"/>
              <a:gd name="connsiteX38" fmla="*/ 339106 w 3619883"/>
              <a:gd name="connsiteY38" fmla="*/ 3951392 h 4297250"/>
              <a:gd name="connsiteX39" fmla="*/ 161321 w 3619883"/>
              <a:gd name="connsiteY39" fmla="*/ 3951392 h 4297250"/>
              <a:gd name="connsiteX40" fmla="*/ 161321 w 3619883"/>
              <a:gd name="connsiteY40" fmla="*/ 4128157 h 4297250"/>
              <a:gd name="connsiteX41" fmla="*/ 230914 w 3619883"/>
              <a:gd name="connsiteY41" fmla="*/ 4128157 h 4297250"/>
              <a:gd name="connsiteX42" fmla="*/ 189322 w 3619883"/>
              <a:gd name="connsiteY42" fmla="*/ 4275461 h 4297250"/>
              <a:gd name="connsiteX43" fmla="*/ 0 w 3619883"/>
              <a:gd name="connsiteY43" fmla="*/ 4275461 h 4297250"/>
              <a:gd name="connsiteX44" fmla="*/ 0 w 3619883"/>
              <a:gd name="connsiteY44" fmla="*/ 42229 h 4297250"/>
              <a:gd name="connsiteX45" fmla="*/ 42464 w 3619883"/>
              <a:gd name="connsiteY45" fmla="*/ 40518 h 4297250"/>
              <a:gd name="connsiteX46" fmla="*/ 137733 w 3619883"/>
              <a:gd name="connsiteY46" fmla="*/ 35355 h 4297250"/>
              <a:gd name="connsiteX47" fmla="*/ 270565 w 3619883"/>
              <a:gd name="connsiteY47" fmla="*/ 29759 h 4297250"/>
              <a:gd name="connsiteX48" fmla="*/ 479734 w 3619883"/>
              <a:gd name="connsiteY48" fmla="*/ 45455 h 4297250"/>
              <a:gd name="connsiteX49" fmla="*/ 524103 w 3619883"/>
              <a:gd name="connsiteY49" fmla="*/ 41625 h 4297250"/>
              <a:gd name="connsiteX50" fmla="*/ 624416 w 3619883"/>
              <a:gd name="connsiteY50" fmla="*/ 22696 h 4297250"/>
              <a:gd name="connsiteX51" fmla="*/ 657762 w 3619883"/>
              <a:gd name="connsiteY51" fmla="*/ 18351 h 4297250"/>
              <a:gd name="connsiteX52" fmla="*/ 690557 w 3619883"/>
              <a:gd name="connsiteY52" fmla="*/ 25792 h 4297250"/>
              <a:gd name="connsiteX53" fmla="*/ 745123 w 3619883"/>
              <a:gd name="connsiteY53" fmla="*/ 40157 h 4297250"/>
              <a:gd name="connsiteX54" fmla="*/ 789493 w 3619883"/>
              <a:gd name="connsiteY54" fmla="*/ 36327 h 4297250"/>
              <a:gd name="connsiteX55" fmla="*/ 854255 w 3619883"/>
              <a:gd name="connsiteY55" fmla="*/ 68887 h 4297250"/>
              <a:gd name="connsiteX56" fmla="*/ 897520 w 3619883"/>
              <a:gd name="connsiteY56" fmla="*/ 88629 h 4297250"/>
              <a:gd name="connsiteX57" fmla="*/ 940510 w 3619883"/>
              <a:gd name="connsiteY57" fmla="*/ 114265 h 4297250"/>
              <a:gd name="connsiteX58" fmla="*/ 1082712 w 3619883"/>
              <a:gd name="connsiteY58" fmla="*/ 144543 h 4297250"/>
              <a:gd name="connsiteX59" fmla="*/ 1205348 w 3619883"/>
              <a:gd name="connsiteY59" fmla="*/ 120753 h 4297250"/>
              <a:gd name="connsiteX60" fmla="*/ 1271764 w 3619883"/>
              <a:gd name="connsiteY60" fmla="*/ 117956 h 4297250"/>
              <a:gd name="connsiteX61" fmla="*/ 1315583 w 3619883"/>
              <a:gd name="connsiteY61" fmla="*/ 125912 h 4297250"/>
              <a:gd name="connsiteX62" fmla="*/ 1359125 w 3619883"/>
              <a:gd name="connsiteY62" fmla="*/ 139761 h 4297250"/>
              <a:gd name="connsiteX63" fmla="*/ 1391919 w 3619883"/>
              <a:gd name="connsiteY63" fmla="*/ 147202 h 4297250"/>
              <a:gd name="connsiteX64" fmla="*/ 1436563 w 3619883"/>
              <a:gd name="connsiteY64" fmla="*/ 137480 h 4297250"/>
              <a:gd name="connsiteX65" fmla="*/ 1471566 w 3619883"/>
              <a:gd name="connsiteY65" fmla="*/ 97777 h 4297250"/>
              <a:gd name="connsiteX66" fmla="*/ 1505739 w 3619883"/>
              <a:gd name="connsiteY66" fmla="*/ 75753 h 4297250"/>
              <a:gd name="connsiteX67" fmla="*/ 1590891 w 3619883"/>
              <a:gd name="connsiteY67" fmla="*/ 144702 h 4297250"/>
              <a:gd name="connsiteX68" fmla="*/ 1625616 w 3619883"/>
              <a:gd name="connsiteY68" fmla="*/ 110893 h 4297250"/>
              <a:gd name="connsiteX69" fmla="*/ 1658964 w 3619883"/>
              <a:gd name="connsiteY69" fmla="*/ 106547 h 4297250"/>
              <a:gd name="connsiteX70" fmla="*/ 1746598 w 3619883"/>
              <a:gd name="connsiteY70" fmla="*/ 122460 h 4297250"/>
              <a:gd name="connsiteX71" fmla="*/ 1811913 w 3619883"/>
              <a:gd name="connsiteY71" fmla="*/ 143234 h 4297250"/>
              <a:gd name="connsiteX72" fmla="*/ 1856557 w 3619883"/>
              <a:gd name="connsiteY72" fmla="*/ 133511 h 4297250"/>
              <a:gd name="connsiteX73" fmla="*/ 2066003 w 3619883"/>
              <a:gd name="connsiteY73" fmla="*/ 143313 h 4297250"/>
              <a:gd name="connsiteX74" fmla="*/ 2177615 w 3619883"/>
              <a:gd name="connsiteY74" fmla="*/ 119007 h 4297250"/>
              <a:gd name="connsiteX75" fmla="*/ 2255883 w 3619883"/>
              <a:gd name="connsiteY75" fmla="*/ 99047 h 4297250"/>
              <a:gd name="connsiteX76" fmla="*/ 2344622 w 3619883"/>
              <a:gd name="connsiteY76" fmla="*/ 91388 h 4297250"/>
              <a:gd name="connsiteX77" fmla="*/ 2455682 w 3619883"/>
              <a:gd name="connsiteY77" fmla="*/ 78869 h 4297250"/>
              <a:gd name="connsiteX78" fmla="*/ 2632609 w 3619883"/>
              <a:gd name="connsiteY78" fmla="*/ 75338 h 4297250"/>
              <a:gd name="connsiteX79" fmla="*/ 2742291 w 3619883"/>
              <a:gd name="connsiteY79" fmla="*/ 92282 h 4297250"/>
              <a:gd name="connsiteX80" fmla="*/ 2851974 w 3619883"/>
              <a:gd name="connsiteY80" fmla="*/ 109227 h 4297250"/>
              <a:gd name="connsiteX81" fmla="*/ 2907643 w 3619883"/>
              <a:gd name="connsiteY81" fmla="*/ 100020 h 4297250"/>
              <a:gd name="connsiteX82" fmla="*/ 2944022 w 3619883"/>
              <a:gd name="connsiteY82" fmla="*/ 30853 h 4297250"/>
              <a:gd name="connsiteX83" fmla="*/ 3022289 w 3619883"/>
              <a:gd name="connsiteY83" fmla="*/ 10893 h 4297250"/>
              <a:gd name="connsiteX84" fmla="*/ 3054807 w 3619883"/>
              <a:gd name="connsiteY84" fmla="*/ 24226 h 4297250"/>
              <a:gd name="connsiteX85" fmla="*/ 3141892 w 3619883"/>
              <a:gd name="connsiteY85" fmla="*/ 51925 h 4297250"/>
              <a:gd name="connsiteX86" fmla="*/ 3185711 w 3619883"/>
              <a:gd name="connsiteY86" fmla="*/ 59881 h 4297250"/>
              <a:gd name="connsiteX87" fmla="*/ 3219056 w 3619883"/>
              <a:gd name="connsiteY87" fmla="*/ 55536 h 4297250"/>
              <a:gd name="connsiteX88" fmla="*/ 3263425 w 3619883"/>
              <a:gd name="connsiteY88" fmla="*/ 51706 h 4297250"/>
              <a:gd name="connsiteX89" fmla="*/ 3296219 w 3619883"/>
              <a:gd name="connsiteY89" fmla="*/ 59147 h 4297250"/>
              <a:gd name="connsiteX90" fmla="*/ 3319094 w 3619883"/>
              <a:gd name="connsiteY90" fmla="*/ 42500 h 4297250"/>
              <a:gd name="connsiteX91" fmla="*/ 3420511 w 3619883"/>
              <a:gd name="connsiteY91" fmla="*/ 0 h 4297250"/>
              <a:gd name="connsiteX92" fmla="*/ 3453305 w 3619883"/>
              <a:gd name="connsiteY92" fmla="*/ 7440 h 4297250"/>
              <a:gd name="connsiteX93" fmla="*/ 3496571 w 3619883"/>
              <a:gd name="connsiteY93" fmla="*/ 27182 h 4297250"/>
              <a:gd name="connsiteX94" fmla="*/ 3602117 w 3619883"/>
              <a:gd name="connsiteY94" fmla="*/ 132521 h 4297250"/>
              <a:gd name="connsiteX95" fmla="*/ 3619883 w 3619883"/>
              <a:gd name="connsiteY95" fmla="*/ 140049 h 4297250"/>
              <a:gd name="connsiteX96" fmla="*/ 3619883 w 3619883"/>
              <a:gd name="connsiteY9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128157 h 4297250"/>
              <a:gd name="connsiteX17" fmla="*/ 1140354 w 3619883"/>
              <a:gd name="connsiteY17" fmla="*/ 4275461 h 4297250"/>
              <a:gd name="connsiteX18" fmla="*/ 953807 w 3619883"/>
              <a:gd name="connsiteY18" fmla="*/ 4275461 h 4297250"/>
              <a:gd name="connsiteX19" fmla="*/ 912215 w 3619883"/>
              <a:gd name="connsiteY19" fmla="*/ 4128157 h 4297250"/>
              <a:gd name="connsiteX20" fmla="*/ 961020 w 3619883"/>
              <a:gd name="connsiteY20" fmla="*/ 4128157 h 4297250"/>
              <a:gd name="connsiteX21" fmla="*/ 961020 w 3619883"/>
              <a:gd name="connsiteY21" fmla="*/ 3951392 h 4297250"/>
              <a:gd name="connsiteX22" fmla="*/ 783235 w 3619883"/>
              <a:gd name="connsiteY22" fmla="*/ 3951392 h 4297250"/>
              <a:gd name="connsiteX23" fmla="*/ 783235 w 3619883"/>
              <a:gd name="connsiteY23" fmla="*/ 4128157 h 4297250"/>
              <a:gd name="connsiteX24" fmla="*/ 871024 w 3619883"/>
              <a:gd name="connsiteY24" fmla="*/ 4128157 h 4297250"/>
              <a:gd name="connsiteX25" fmla="*/ 829432 w 3619883"/>
              <a:gd name="connsiteY25" fmla="*/ 4275461 h 4297250"/>
              <a:gd name="connsiteX26" fmla="*/ 611484 w 3619883"/>
              <a:gd name="connsiteY26" fmla="*/ 4275461 h 4297250"/>
              <a:gd name="connsiteX27" fmla="*/ 621247 w 3619883"/>
              <a:gd name="connsiteY27" fmla="*/ 4128157 h 4297250"/>
              <a:gd name="connsiteX28" fmla="*/ 650062 w 3619883"/>
              <a:gd name="connsiteY28" fmla="*/ 4128157 h 4297250"/>
              <a:gd name="connsiteX29" fmla="*/ 650062 w 3619883"/>
              <a:gd name="connsiteY29" fmla="*/ 3951392 h 4297250"/>
              <a:gd name="connsiteX30" fmla="*/ 472277 w 3619883"/>
              <a:gd name="connsiteY30" fmla="*/ 3951392 h 4297250"/>
              <a:gd name="connsiteX31" fmla="*/ 472277 w 3619883"/>
              <a:gd name="connsiteY31" fmla="*/ 4128157 h 4297250"/>
              <a:gd name="connsiteX32" fmla="*/ 522650 w 3619883"/>
              <a:gd name="connsiteY32" fmla="*/ 4128157 h 4297250"/>
              <a:gd name="connsiteX33" fmla="*/ 573998 w 3619883"/>
              <a:gd name="connsiteY33" fmla="*/ 4275461 h 4297250"/>
              <a:gd name="connsiteX34" fmla="*/ 336164 w 3619883"/>
              <a:gd name="connsiteY34" fmla="*/ 4275461 h 4297250"/>
              <a:gd name="connsiteX35" fmla="*/ 294572 w 3619883"/>
              <a:gd name="connsiteY35" fmla="*/ 4128157 h 4297250"/>
              <a:gd name="connsiteX36" fmla="*/ 339106 w 3619883"/>
              <a:gd name="connsiteY36" fmla="*/ 4128157 h 4297250"/>
              <a:gd name="connsiteX37" fmla="*/ 339106 w 3619883"/>
              <a:gd name="connsiteY37" fmla="*/ 3951392 h 4297250"/>
              <a:gd name="connsiteX38" fmla="*/ 161321 w 3619883"/>
              <a:gd name="connsiteY38" fmla="*/ 3951392 h 4297250"/>
              <a:gd name="connsiteX39" fmla="*/ 161321 w 3619883"/>
              <a:gd name="connsiteY39" fmla="*/ 4128157 h 4297250"/>
              <a:gd name="connsiteX40" fmla="*/ 230914 w 3619883"/>
              <a:gd name="connsiteY40" fmla="*/ 4128157 h 4297250"/>
              <a:gd name="connsiteX41" fmla="*/ 189322 w 3619883"/>
              <a:gd name="connsiteY41" fmla="*/ 4275461 h 4297250"/>
              <a:gd name="connsiteX42" fmla="*/ 0 w 3619883"/>
              <a:gd name="connsiteY42" fmla="*/ 4275461 h 4297250"/>
              <a:gd name="connsiteX43" fmla="*/ 0 w 3619883"/>
              <a:gd name="connsiteY43" fmla="*/ 42229 h 4297250"/>
              <a:gd name="connsiteX44" fmla="*/ 42464 w 3619883"/>
              <a:gd name="connsiteY44" fmla="*/ 40518 h 4297250"/>
              <a:gd name="connsiteX45" fmla="*/ 137733 w 3619883"/>
              <a:gd name="connsiteY45" fmla="*/ 35355 h 4297250"/>
              <a:gd name="connsiteX46" fmla="*/ 270565 w 3619883"/>
              <a:gd name="connsiteY46" fmla="*/ 29759 h 4297250"/>
              <a:gd name="connsiteX47" fmla="*/ 479734 w 3619883"/>
              <a:gd name="connsiteY47" fmla="*/ 45455 h 4297250"/>
              <a:gd name="connsiteX48" fmla="*/ 524103 w 3619883"/>
              <a:gd name="connsiteY48" fmla="*/ 41625 h 4297250"/>
              <a:gd name="connsiteX49" fmla="*/ 624416 w 3619883"/>
              <a:gd name="connsiteY49" fmla="*/ 22696 h 4297250"/>
              <a:gd name="connsiteX50" fmla="*/ 657762 w 3619883"/>
              <a:gd name="connsiteY50" fmla="*/ 18351 h 4297250"/>
              <a:gd name="connsiteX51" fmla="*/ 690557 w 3619883"/>
              <a:gd name="connsiteY51" fmla="*/ 25792 h 4297250"/>
              <a:gd name="connsiteX52" fmla="*/ 745123 w 3619883"/>
              <a:gd name="connsiteY52" fmla="*/ 40157 h 4297250"/>
              <a:gd name="connsiteX53" fmla="*/ 789493 w 3619883"/>
              <a:gd name="connsiteY53" fmla="*/ 36327 h 4297250"/>
              <a:gd name="connsiteX54" fmla="*/ 854255 w 3619883"/>
              <a:gd name="connsiteY54" fmla="*/ 68887 h 4297250"/>
              <a:gd name="connsiteX55" fmla="*/ 897520 w 3619883"/>
              <a:gd name="connsiteY55" fmla="*/ 88629 h 4297250"/>
              <a:gd name="connsiteX56" fmla="*/ 940510 w 3619883"/>
              <a:gd name="connsiteY56" fmla="*/ 114265 h 4297250"/>
              <a:gd name="connsiteX57" fmla="*/ 1082712 w 3619883"/>
              <a:gd name="connsiteY57" fmla="*/ 144543 h 4297250"/>
              <a:gd name="connsiteX58" fmla="*/ 1205348 w 3619883"/>
              <a:gd name="connsiteY58" fmla="*/ 120753 h 4297250"/>
              <a:gd name="connsiteX59" fmla="*/ 1271764 w 3619883"/>
              <a:gd name="connsiteY59" fmla="*/ 117956 h 4297250"/>
              <a:gd name="connsiteX60" fmla="*/ 1315583 w 3619883"/>
              <a:gd name="connsiteY60" fmla="*/ 125912 h 4297250"/>
              <a:gd name="connsiteX61" fmla="*/ 1359125 w 3619883"/>
              <a:gd name="connsiteY61" fmla="*/ 139761 h 4297250"/>
              <a:gd name="connsiteX62" fmla="*/ 1391919 w 3619883"/>
              <a:gd name="connsiteY62" fmla="*/ 147202 h 4297250"/>
              <a:gd name="connsiteX63" fmla="*/ 1436563 w 3619883"/>
              <a:gd name="connsiteY63" fmla="*/ 137480 h 4297250"/>
              <a:gd name="connsiteX64" fmla="*/ 1471566 w 3619883"/>
              <a:gd name="connsiteY64" fmla="*/ 97777 h 4297250"/>
              <a:gd name="connsiteX65" fmla="*/ 1505739 w 3619883"/>
              <a:gd name="connsiteY65" fmla="*/ 75753 h 4297250"/>
              <a:gd name="connsiteX66" fmla="*/ 1590891 w 3619883"/>
              <a:gd name="connsiteY66" fmla="*/ 144702 h 4297250"/>
              <a:gd name="connsiteX67" fmla="*/ 1625616 w 3619883"/>
              <a:gd name="connsiteY67" fmla="*/ 110893 h 4297250"/>
              <a:gd name="connsiteX68" fmla="*/ 1658964 w 3619883"/>
              <a:gd name="connsiteY68" fmla="*/ 106547 h 4297250"/>
              <a:gd name="connsiteX69" fmla="*/ 1746598 w 3619883"/>
              <a:gd name="connsiteY69" fmla="*/ 122460 h 4297250"/>
              <a:gd name="connsiteX70" fmla="*/ 1811913 w 3619883"/>
              <a:gd name="connsiteY70" fmla="*/ 143234 h 4297250"/>
              <a:gd name="connsiteX71" fmla="*/ 1856557 w 3619883"/>
              <a:gd name="connsiteY71" fmla="*/ 133511 h 4297250"/>
              <a:gd name="connsiteX72" fmla="*/ 2066003 w 3619883"/>
              <a:gd name="connsiteY72" fmla="*/ 143313 h 4297250"/>
              <a:gd name="connsiteX73" fmla="*/ 2177615 w 3619883"/>
              <a:gd name="connsiteY73" fmla="*/ 119007 h 4297250"/>
              <a:gd name="connsiteX74" fmla="*/ 2255883 w 3619883"/>
              <a:gd name="connsiteY74" fmla="*/ 99047 h 4297250"/>
              <a:gd name="connsiteX75" fmla="*/ 2344622 w 3619883"/>
              <a:gd name="connsiteY75" fmla="*/ 91388 h 4297250"/>
              <a:gd name="connsiteX76" fmla="*/ 2455682 w 3619883"/>
              <a:gd name="connsiteY76" fmla="*/ 78869 h 4297250"/>
              <a:gd name="connsiteX77" fmla="*/ 2632609 w 3619883"/>
              <a:gd name="connsiteY77" fmla="*/ 75338 h 4297250"/>
              <a:gd name="connsiteX78" fmla="*/ 2742291 w 3619883"/>
              <a:gd name="connsiteY78" fmla="*/ 92282 h 4297250"/>
              <a:gd name="connsiteX79" fmla="*/ 2851974 w 3619883"/>
              <a:gd name="connsiteY79" fmla="*/ 109227 h 4297250"/>
              <a:gd name="connsiteX80" fmla="*/ 2907643 w 3619883"/>
              <a:gd name="connsiteY80" fmla="*/ 100020 h 4297250"/>
              <a:gd name="connsiteX81" fmla="*/ 2944022 w 3619883"/>
              <a:gd name="connsiteY81" fmla="*/ 30853 h 4297250"/>
              <a:gd name="connsiteX82" fmla="*/ 3022289 w 3619883"/>
              <a:gd name="connsiteY82" fmla="*/ 10893 h 4297250"/>
              <a:gd name="connsiteX83" fmla="*/ 3054807 w 3619883"/>
              <a:gd name="connsiteY83" fmla="*/ 24226 h 4297250"/>
              <a:gd name="connsiteX84" fmla="*/ 3141892 w 3619883"/>
              <a:gd name="connsiteY84" fmla="*/ 51925 h 4297250"/>
              <a:gd name="connsiteX85" fmla="*/ 3185711 w 3619883"/>
              <a:gd name="connsiteY85" fmla="*/ 59881 h 4297250"/>
              <a:gd name="connsiteX86" fmla="*/ 3219056 w 3619883"/>
              <a:gd name="connsiteY86" fmla="*/ 55536 h 4297250"/>
              <a:gd name="connsiteX87" fmla="*/ 3263425 w 3619883"/>
              <a:gd name="connsiteY87" fmla="*/ 51706 h 4297250"/>
              <a:gd name="connsiteX88" fmla="*/ 3296219 w 3619883"/>
              <a:gd name="connsiteY88" fmla="*/ 59147 h 4297250"/>
              <a:gd name="connsiteX89" fmla="*/ 3319094 w 3619883"/>
              <a:gd name="connsiteY89" fmla="*/ 42500 h 4297250"/>
              <a:gd name="connsiteX90" fmla="*/ 3420511 w 3619883"/>
              <a:gd name="connsiteY90" fmla="*/ 0 h 4297250"/>
              <a:gd name="connsiteX91" fmla="*/ 3453305 w 3619883"/>
              <a:gd name="connsiteY91" fmla="*/ 7440 h 4297250"/>
              <a:gd name="connsiteX92" fmla="*/ 3496571 w 3619883"/>
              <a:gd name="connsiteY92" fmla="*/ 27182 h 4297250"/>
              <a:gd name="connsiteX93" fmla="*/ 3602117 w 3619883"/>
              <a:gd name="connsiteY93" fmla="*/ 132521 h 4297250"/>
              <a:gd name="connsiteX94" fmla="*/ 3619883 w 3619883"/>
              <a:gd name="connsiteY94" fmla="*/ 140049 h 4297250"/>
              <a:gd name="connsiteX95" fmla="*/ 3619883 w 3619883"/>
              <a:gd name="connsiteY9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961020 w 3619883"/>
              <a:gd name="connsiteY19" fmla="*/ 4128157 h 4297250"/>
              <a:gd name="connsiteX20" fmla="*/ 961020 w 3619883"/>
              <a:gd name="connsiteY20" fmla="*/ 3951392 h 4297250"/>
              <a:gd name="connsiteX21" fmla="*/ 783235 w 3619883"/>
              <a:gd name="connsiteY21" fmla="*/ 3951392 h 4297250"/>
              <a:gd name="connsiteX22" fmla="*/ 783235 w 3619883"/>
              <a:gd name="connsiteY22" fmla="*/ 4128157 h 4297250"/>
              <a:gd name="connsiteX23" fmla="*/ 871024 w 3619883"/>
              <a:gd name="connsiteY23" fmla="*/ 4128157 h 4297250"/>
              <a:gd name="connsiteX24" fmla="*/ 829432 w 3619883"/>
              <a:gd name="connsiteY24" fmla="*/ 4275461 h 4297250"/>
              <a:gd name="connsiteX25" fmla="*/ 611484 w 3619883"/>
              <a:gd name="connsiteY25" fmla="*/ 4275461 h 4297250"/>
              <a:gd name="connsiteX26" fmla="*/ 621247 w 3619883"/>
              <a:gd name="connsiteY26" fmla="*/ 4128157 h 4297250"/>
              <a:gd name="connsiteX27" fmla="*/ 650062 w 3619883"/>
              <a:gd name="connsiteY27" fmla="*/ 4128157 h 4297250"/>
              <a:gd name="connsiteX28" fmla="*/ 650062 w 3619883"/>
              <a:gd name="connsiteY28" fmla="*/ 3951392 h 4297250"/>
              <a:gd name="connsiteX29" fmla="*/ 472277 w 3619883"/>
              <a:gd name="connsiteY29" fmla="*/ 3951392 h 4297250"/>
              <a:gd name="connsiteX30" fmla="*/ 472277 w 3619883"/>
              <a:gd name="connsiteY30" fmla="*/ 4128157 h 4297250"/>
              <a:gd name="connsiteX31" fmla="*/ 522650 w 3619883"/>
              <a:gd name="connsiteY31" fmla="*/ 4128157 h 4297250"/>
              <a:gd name="connsiteX32" fmla="*/ 573998 w 3619883"/>
              <a:gd name="connsiteY32" fmla="*/ 4275461 h 4297250"/>
              <a:gd name="connsiteX33" fmla="*/ 336164 w 3619883"/>
              <a:gd name="connsiteY33" fmla="*/ 4275461 h 4297250"/>
              <a:gd name="connsiteX34" fmla="*/ 294572 w 3619883"/>
              <a:gd name="connsiteY34" fmla="*/ 4128157 h 4297250"/>
              <a:gd name="connsiteX35" fmla="*/ 339106 w 3619883"/>
              <a:gd name="connsiteY35" fmla="*/ 4128157 h 4297250"/>
              <a:gd name="connsiteX36" fmla="*/ 339106 w 3619883"/>
              <a:gd name="connsiteY36" fmla="*/ 3951392 h 4297250"/>
              <a:gd name="connsiteX37" fmla="*/ 161321 w 3619883"/>
              <a:gd name="connsiteY37" fmla="*/ 3951392 h 4297250"/>
              <a:gd name="connsiteX38" fmla="*/ 161321 w 3619883"/>
              <a:gd name="connsiteY38" fmla="*/ 4128157 h 4297250"/>
              <a:gd name="connsiteX39" fmla="*/ 230914 w 3619883"/>
              <a:gd name="connsiteY39" fmla="*/ 4128157 h 4297250"/>
              <a:gd name="connsiteX40" fmla="*/ 189322 w 3619883"/>
              <a:gd name="connsiteY40" fmla="*/ 4275461 h 4297250"/>
              <a:gd name="connsiteX41" fmla="*/ 0 w 3619883"/>
              <a:gd name="connsiteY41" fmla="*/ 4275461 h 4297250"/>
              <a:gd name="connsiteX42" fmla="*/ 0 w 3619883"/>
              <a:gd name="connsiteY42" fmla="*/ 42229 h 4297250"/>
              <a:gd name="connsiteX43" fmla="*/ 42464 w 3619883"/>
              <a:gd name="connsiteY43" fmla="*/ 40518 h 4297250"/>
              <a:gd name="connsiteX44" fmla="*/ 137733 w 3619883"/>
              <a:gd name="connsiteY44" fmla="*/ 35355 h 4297250"/>
              <a:gd name="connsiteX45" fmla="*/ 270565 w 3619883"/>
              <a:gd name="connsiteY45" fmla="*/ 29759 h 4297250"/>
              <a:gd name="connsiteX46" fmla="*/ 479734 w 3619883"/>
              <a:gd name="connsiteY46" fmla="*/ 45455 h 4297250"/>
              <a:gd name="connsiteX47" fmla="*/ 524103 w 3619883"/>
              <a:gd name="connsiteY47" fmla="*/ 41625 h 4297250"/>
              <a:gd name="connsiteX48" fmla="*/ 624416 w 3619883"/>
              <a:gd name="connsiteY48" fmla="*/ 22696 h 4297250"/>
              <a:gd name="connsiteX49" fmla="*/ 657762 w 3619883"/>
              <a:gd name="connsiteY49" fmla="*/ 18351 h 4297250"/>
              <a:gd name="connsiteX50" fmla="*/ 690557 w 3619883"/>
              <a:gd name="connsiteY50" fmla="*/ 25792 h 4297250"/>
              <a:gd name="connsiteX51" fmla="*/ 745123 w 3619883"/>
              <a:gd name="connsiteY51" fmla="*/ 40157 h 4297250"/>
              <a:gd name="connsiteX52" fmla="*/ 789493 w 3619883"/>
              <a:gd name="connsiteY52" fmla="*/ 36327 h 4297250"/>
              <a:gd name="connsiteX53" fmla="*/ 854255 w 3619883"/>
              <a:gd name="connsiteY53" fmla="*/ 68887 h 4297250"/>
              <a:gd name="connsiteX54" fmla="*/ 897520 w 3619883"/>
              <a:gd name="connsiteY54" fmla="*/ 88629 h 4297250"/>
              <a:gd name="connsiteX55" fmla="*/ 940510 w 3619883"/>
              <a:gd name="connsiteY55" fmla="*/ 114265 h 4297250"/>
              <a:gd name="connsiteX56" fmla="*/ 1082712 w 3619883"/>
              <a:gd name="connsiteY56" fmla="*/ 144543 h 4297250"/>
              <a:gd name="connsiteX57" fmla="*/ 1205348 w 3619883"/>
              <a:gd name="connsiteY57" fmla="*/ 120753 h 4297250"/>
              <a:gd name="connsiteX58" fmla="*/ 1271764 w 3619883"/>
              <a:gd name="connsiteY58" fmla="*/ 117956 h 4297250"/>
              <a:gd name="connsiteX59" fmla="*/ 1315583 w 3619883"/>
              <a:gd name="connsiteY59" fmla="*/ 125912 h 4297250"/>
              <a:gd name="connsiteX60" fmla="*/ 1359125 w 3619883"/>
              <a:gd name="connsiteY60" fmla="*/ 139761 h 4297250"/>
              <a:gd name="connsiteX61" fmla="*/ 1391919 w 3619883"/>
              <a:gd name="connsiteY61" fmla="*/ 147202 h 4297250"/>
              <a:gd name="connsiteX62" fmla="*/ 1436563 w 3619883"/>
              <a:gd name="connsiteY62" fmla="*/ 137480 h 4297250"/>
              <a:gd name="connsiteX63" fmla="*/ 1471566 w 3619883"/>
              <a:gd name="connsiteY63" fmla="*/ 97777 h 4297250"/>
              <a:gd name="connsiteX64" fmla="*/ 1505739 w 3619883"/>
              <a:gd name="connsiteY64" fmla="*/ 75753 h 4297250"/>
              <a:gd name="connsiteX65" fmla="*/ 1590891 w 3619883"/>
              <a:gd name="connsiteY65" fmla="*/ 144702 h 4297250"/>
              <a:gd name="connsiteX66" fmla="*/ 1625616 w 3619883"/>
              <a:gd name="connsiteY66" fmla="*/ 110893 h 4297250"/>
              <a:gd name="connsiteX67" fmla="*/ 1658964 w 3619883"/>
              <a:gd name="connsiteY67" fmla="*/ 106547 h 4297250"/>
              <a:gd name="connsiteX68" fmla="*/ 1746598 w 3619883"/>
              <a:gd name="connsiteY68" fmla="*/ 122460 h 4297250"/>
              <a:gd name="connsiteX69" fmla="*/ 1811913 w 3619883"/>
              <a:gd name="connsiteY69" fmla="*/ 143234 h 4297250"/>
              <a:gd name="connsiteX70" fmla="*/ 1856557 w 3619883"/>
              <a:gd name="connsiteY70" fmla="*/ 133511 h 4297250"/>
              <a:gd name="connsiteX71" fmla="*/ 2066003 w 3619883"/>
              <a:gd name="connsiteY71" fmla="*/ 143313 h 4297250"/>
              <a:gd name="connsiteX72" fmla="*/ 2177615 w 3619883"/>
              <a:gd name="connsiteY72" fmla="*/ 119007 h 4297250"/>
              <a:gd name="connsiteX73" fmla="*/ 2255883 w 3619883"/>
              <a:gd name="connsiteY73" fmla="*/ 99047 h 4297250"/>
              <a:gd name="connsiteX74" fmla="*/ 2344622 w 3619883"/>
              <a:gd name="connsiteY74" fmla="*/ 91388 h 4297250"/>
              <a:gd name="connsiteX75" fmla="*/ 2455682 w 3619883"/>
              <a:gd name="connsiteY75" fmla="*/ 78869 h 4297250"/>
              <a:gd name="connsiteX76" fmla="*/ 2632609 w 3619883"/>
              <a:gd name="connsiteY76" fmla="*/ 75338 h 4297250"/>
              <a:gd name="connsiteX77" fmla="*/ 2742291 w 3619883"/>
              <a:gd name="connsiteY77" fmla="*/ 92282 h 4297250"/>
              <a:gd name="connsiteX78" fmla="*/ 2851974 w 3619883"/>
              <a:gd name="connsiteY78" fmla="*/ 109227 h 4297250"/>
              <a:gd name="connsiteX79" fmla="*/ 2907643 w 3619883"/>
              <a:gd name="connsiteY79" fmla="*/ 100020 h 4297250"/>
              <a:gd name="connsiteX80" fmla="*/ 2944022 w 3619883"/>
              <a:gd name="connsiteY80" fmla="*/ 30853 h 4297250"/>
              <a:gd name="connsiteX81" fmla="*/ 3022289 w 3619883"/>
              <a:gd name="connsiteY81" fmla="*/ 10893 h 4297250"/>
              <a:gd name="connsiteX82" fmla="*/ 3054807 w 3619883"/>
              <a:gd name="connsiteY82" fmla="*/ 24226 h 4297250"/>
              <a:gd name="connsiteX83" fmla="*/ 3141892 w 3619883"/>
              <a:gd name="connsiteY83" fmla="*/ 51925 h 4297250"/>
              <a:gd name="connsiteX84" fmla="*/ 3185711 w 3619883"/>
              <a:gd name="connsiteY84" fmla="*/ 59881 h 4297250"/>
              <a:gd name="connsiteX85" fmla="*/ 3219056 w 3619883"/>
              <a:gd name="connsiteY85" fmla="*/ 55536 h 4297250"/>
              <a:gd name="connsiteX86" fmla="*/ 3263425 w 3619883"/>
              <a:gd name="connsiteY86" fmla="*/ 51706 h 4297250"/>
              <a:gd name="connsiteX87" fmla="*/ 3296219 w 3619883"/>
              <a:gd name="connsiteY87" fmla="*/ 59147 h 4297250"/>
              <a:gd name="connsiteX88" fmla="*/ 3319094 w 3619883"/>
              <a:gd name="connsiteY88" fmla="*/ 42500 h 4297250"/>
              <a:gd name="connsiteX89" fmla="*/ 3420511 w 3619883"/>
              <a:gd name="connsiteY89" fmla="*/ 0 h 4297250"/>
              <a:gd name="connsiteX90" fmla="*/ 3453305 w 3619883"/>
              <a:gd name="connsiteY90" fmla="*/ 7440 h 4297250"/>
              <a:gd name="connsiteX91" fmla="*/ 3496571 w 3619883"/>
              <a:gd name="connsiteY91" fmla="*/ 27182 h 4297250"/>
              <a:gd name="connsiteX92" fmla="*/ 3602117 w 3619883"/>
              <a:gd name="connsiteY92" fmla="*/ 132521 h 4297250"/>
              <a:gd name="connsiteX93" fmla="*/ 3619883 w 3619883"/>
              <a:gd name="connsiteY93" fmla="*/ 140049 h 4297250"/>
              <a:gd name="connsiteX94" fmla="*/ 3619883 w 3619883"/>
              <a:gd name="connsiteY9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961020 w 3619883"/>
              <a:gd name="connsiteY19" fmla="*/ 4128157 h 4297250"/>
              <a:gd name="connsiteX20" fmla="*/ 783235 w 3619883"/>
              <a:gd name="connsiteY20" fmla="*/ 3951392 h 4297250"/>
              <a:gd name="connsiteX21" fmla="*/ 783235 w 3619883"/>
              <a:gd name="connsiteY21" fmla="*/ 4128157 h 4297250"/>
              <a:gd name="connsiteX22" fmla="*/ 871024 w 3619883"/>
              <a:gd name="connsiteY22" fmla="*/ 4128157 h 4297250"/>
              <a:gd name="connsiteX23" fmla="*/ 829432 w 3619883"/>
              <a:gd name="connsiteY23" fmla="*/ 4275461 h 4297250"/>
              <a:gd name="connsiteX24" fmla="*/ 611484 w 3619883"/>
              <a:gd name="connsiteY24" fmla="*/ 4275461 h 4297250"/>
              <a:gd name="connsiteX25" fmla="*/ 621247 w 3619883"/>
              <a:gd name="connsiteY25" fmla="*/ 4128157 h 4297250"/>
              <a:gd name="connsiteX26" fmla="*/ 650062 w 3619883"/>
              <a:gd name="connsiteY26" fmla="*/ 4128157 h 4297250"/>
              <a:gd name="connsiteX27" fmla="*/ 650062 w 3619883"/>
              <a:gd name="connsiteY27" fmla="*/ 3951392 h 4297250"/>
              <a:gd name="connsiteX28" fmla="*/ 472277 w 3619883"/>
              <a:gd name="connsiteY28" fmla="*/ 3951392 h 4297250"/>
              <a:gd name="connsiteX29" fmla="*/ 472277 w 3619883"/>
              <a:gd name="connsiteY29" fmla="*/ 4128157 h 4297250"/>
              <a:gd name="connsiteX30" fmla="*/ 522650 w 3619883"/>
              <a:gd name="connsiteY30" fmla="*/ 4128157 h 4297250"/>
              <a:gd name="connsiteX31" fmla="*/ 573998 w 3619883"/>
              <a:gd name="connsiteY31" fmla="*/ 4275461 h 4297250"/>
              <a:gd name="connsiteX32" fmla="*/ 336164 w 3619883"/>
              <a:gd name="connsiteY32" fmla="*/ 4275461 h 4297250"/>
              <a:gd name="connsiteX33" fmla="*/ 294572 w 3619883"/>
              <a:gd name="connsiteY33" fmla="*/ 4128157 h 4297250"/>
              <a:gd name="connsiteX34" fmla="*/ 339106 w 3619883"/>
              <a:gd name="connsiteY34" fmla="*/ 4128157 h 4297250"/>
              <a:gd name="connsiteX35" fmla="*/ 339106 w 3619883"/>
              <a:gd name="connsiteY35" fmla="*/ 3951392 h 4297250"/>
              <a:gd name="connsiteX36" fmla="*/ 161321 w 3619883"/>
              <a:gd name="connsiteY36" fmla="*/ 3951392 h 4297250"/>
              <a:gd name="connsiteX37" fmla="*/ 161321 w 3619883"/>
              <a:gd name="connsiteY37" fmla="*/ 4128157 h 4297250"/>
              <a:gd name="connsiteX38" fmla="*/ 230914 w 3619883"/>
              <a:gd name="connsiteY38" fmla="*/ 4128157 h 4297250"/>
              <a:gd name="connsiteX39" fmla="*/ 189322 w 3619883"/>
              <a:gd name="connsiteY39" fmla="*/ 4275461 h 4297250"/>
              <a:gd name="connsiteX40" fmla="*/ 0 w 3619883"/>
              <a:gd name="connsiteY40" fmla="*/ 4275461 h 4297250"/>
              <a:gd name="connsiteX41" fmla="*/ 0 w 3619883"/>
              <a:gd name="connsiteY41" fmla="*/ 42229 h 4297250"/>
              <a:gd name="connsiteX42" fmla="*/ 42464 w 3619883"/>
              <a:gd name="connsiteY42" fmla="*/ 40518 h 4297250"/>
              <a:gd name="connsiteX43" fmla="*/ 137733 w 3619883"/>
              <a:gd name="connsiteY43" fmla="*/ 35355 h 4297250"/>
              <a:gd name="connsiteX44" fmla="*/ 270565 w 3619883"/>
              <a:gd name="connsiteY44" fmla="*/ 29759 h 4297250"/>
              <a:gd name="connsiteX45" fmla="*/ 479734 w 3619883"/>
              <a:gd name="connsiteY45" fmla="*/ 45455 h 4297250"/>
              <a:gd name="connsiteX46" fmla="*/ 524103 w 3619883"/>
              <a:gd name="connsiteY46" fmla="*/ 41625 h 4297250"/>
              <a:gd name="connsiteX47" fmla="*/ 624416 w 3619883"/>
              <a:gd name="connsiteY47" fmla="*/ 22696 h 4297250"/>
              <a:gd name="connsiteX48" fmla="*/ 657762 w 3619883"/>
              <a:gd name="connsiteY48" fmla="*/ 18351 h 4297250"/>
              <a:gd name="connsiteX49" fmla="*/ 690557 w 3619883"/>
              <a:gd name="connsiteY49" fmla="*/ 25792 h 4297250"/>
              <a:gd name="connsiteX50" fmla="*/ 745123 w 3619883"/>
              <a:gd name="connsiteY50" fmla="*/ 40157 h 4297250"/>
              <a:gd name="connsiteX51" fmla="*/ 789493 w 3619883"/>
              <a:gd name="connsiteY51" fmla="*/ 36327 h 4297250"/>
              <a:gd name="connsiteX52" fmla="*/ 854255 w 3619883"/>
              <a:gd name="connsiteY52" fmla="*/ 68887 h 4297250"/>
              <a:gd name="connsiteX53" fmla="*/ 897520 w 3619883"/>
              <a:gd name="connsiteY53" fmla="*/ 88629 h 4297250"/>
              <a:gd name="connsiteX54" fmla="*/ 940510 w 3619883"/>
              <a:gd name="connsiteY54" fmla="*/ 114265 h 4297250"/>
              <a:gd name="connsiteX55" fmla="*/ 1082712 w 3619883"/>
              <a:gd name="connsiteY55" fmla="*/ 144543 h 4297250"/>
              <a:gd name="connsiteX56" fmla="*/ 1205348 w 3619883"/>
              <a:gd name="connsiteY56" fmla="*/ 120753 h 4297250"/>
              <a:gd name="connsiteX57" fmla="*/ 1271764 w 3619883"/>
              <a:gd name="connsiteY57" fmla="*/ 117956 h 4297250"/>
              <a:gd name="connsiteX58" fmla="*/ 1315583 w 3619883"/>
              <a:gd name="connsiteY58" fmla="*/ 125912 h 4297250"/>
              <a:gd name="connsiteX59" fmla="*/ 1359125 w 3619883"/>
              <a:gd name="connsiteY59" fmla="*/ 139761 h 4297250"/>
              <a:gd name="connsiteX60" fmla="*/ 1391919 w 3619883"/>
              <a:gd name="connsiteY60" fmla="*/ 147202 h 4297250"/>
              <a:gd name="connsiteX61" fmla="*/ 1436563 w 3619883"/>
              <a:gd name="connsiteY61" fmla="*/ 137480 h 4297250"/>
              <a:gd name="connsiteX62" fmla="*/ 1471566 w 3619883"/>
              <a:gd name="connsiteY62" fmla="*/ 97777 h 4297250"/>
              <a:gd name="connsiteX63" fmla="*/ 1505739 w 3619883"/>
              <a:gd name="connsiteY63" fmla="*/ 75753 h 4297250"/>
              <a:gd name="connsiteX64" fmla="*/ 1590891 w 3619883"/>
              <a:gd name="connsiteY64" fmla="*/ 144702 h 4297250"/>
              <a:gd name="connsiteX65" fmla="*/ 1625616 w 3619883"/>
              <a:gd name="connsiteY65" fmla="*/ 110893 h 4297250"/>
              <a:gd name="connsiteX66" fmla="*/ 1658964 w 3619883"/>
              <a:gd name="connsiteY66" fmla="*/ 106547 h 4297250"/>
              <a:gd name="connsiteX67" fmla="*/ 1746598 w 3619883"/>
              <a:gd name="connsiteY67" fmla="*/ 122460 h 4297250"/>
              <a:gd name="connsiteX68" fmla="*/ 1811913 w 3619883"/>
              <a:gd name="connsiteY68" fmla="*/ 143234 h 4297250"/>
              <a:gd name="connsiteX69" fmla="*/ 1856557 w 3619883"/>
              <a:gd name="connsiteY69" fmla="*/ 133511 h 4297250"/>
              <a:gd name="connsiteX70" fmla="*/ 2066003 w 3619883"/>
              <a:gd name="connsiteY70" fmla="*/ 143313 h 4297250"/>
              <a:gd name="connsiteX71" fmla="*/ 2177615 w 3619883"/>
              <a:gd name="connsiteY71" fmla="*/ 119007 h 4297250"/>
              <a:gd name="connsiteX72" fmla="*/ 2255883 w 3619883"/>
              <a:gd name="connsiteY72" fmla="*/ 99047 h 4297250"/>
              <a:gd name="connsiteX73" fmla="*/ 2344622 w 3619883"/>
              <a:gd name="connsiteY73" fmla="*/ 91388 h 4297250"/>
              <a:gd name="connsiteX74" fmla="*/ 2455682 w 3619883"/>
              <a:gd name="connsiteY74" fmla="*/ 78869 h 4297250"/>
              <a:gd name="connsiteX75" fmla="*/ 2632609 w 3619883"/>
              <a:gd name="connsiteY75" fmla="*/ 75338 h 4297250"/>
              <a:gd name="connsiteX76" fmla="*/ 2742291 w 3619883"/>
              <a:gd name="connsiteY76" fmla="*/ 92282 h 4297250"/>
              <a:gd name="connsiteX77" fmla="*/ 2851974 w 3619883"/>
              <a:gd name="connsiteY77" fmla="*/ 109227 h 4297250"/>
              <a:gd name="connsiteX78" fmla="*/ 2907643 w 3619883"/>
              <a:gd name="connsiteY78" fmla="*/ 100020 h 4297250"/>
              <a:gd name="connsiteX79" fmla="*/ 2944022 w 3619883"/>
              <a:gd name="connsiteY79" fmla="*/ 30853 h 4297250"/>
              <a:gd name="connsiteX80" fmla="*/ 3022289 w 3619883"/>
              <a:gd name="connsiteY80" fmla="*/ 10893 h 4297250"/>
              <a:gd name="connsiteX81" fmla="*/ 3054807 w 3619883"/>
              <a:gd name="connsiteY81" fmla="*/ 24226 h 4297250"/>
              <a:gd name="connsiteX82" fmla="*/ 3141892 w 3619883"/>
              <a:gd name="connsiteY82" fmla="*/ 51925 h 4297250"/>
              <a:gd name="connsiteX83" fmla="*/ 3185711 w 3619883"/>
              <a:gd name="connsiteY83" fmla="*/ 59881 h 4297250"/>
              <a:gd name="connsiteX84" fmla="*/ 3219056 w 3619883"/>
              <a:gd name="connsiteY84" fmla="*/ 55536 h 4297250"/>
              <a:gd name="connsiteX85" fmla="*/ 3263425 w 3619883"/>
              <a:gd name="connsiteY85" fmla="*/ 51706 h 4297250"/>
              <a:gd name="connsiteX86" fmla="*/ 3296219 w 3619883"/>
              <a:gd name="connsiteY86" fmla="*/ 59147 h 4297250"/>
              <a:gd name="connsiteX87" fmla="*/ 3319094 w 3619883"/>
              <a:gd name="connsiteY87" fmla="*/ 42500 h 4297250"/>
              <a:gd name="connsiteX88" fmla="*/ 3420511 w 3619883"/>
              <a:gd name="connsiteY88" fmla="*/ 0 h 4297250"/>
              <a:gd name="connsiteX89" fmla="*/ 3453305 w 3619883"/>
              <a:gd name="connsiteY89" fmla="*/ 7440 h 4297250"/>
              <a:gd name="connsiteX90" fmla="*/ 3496571 w 3619883"/>
              <a:gd name="connsiteY90" fmla="*/ 27182 h 4297250"/>
              <a:gd name="connsiteX91" fmla="*/ 3602117 w 3619883"/>
              <a:gd name="connsiteY91" fmla="*/ 132521 h 4297250"/>
              <a:gd name="connsiteX92" fmla="*/ 3619883 w 3619883"/>
              <a:gd name="connsiteY92" fmla="*/ 140049 h 4297250"/>
              <a:gd name="connsiteX93" fmla="*/ 3619883 w 3619883"/>
              <a:gd name="connsiteY9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961020 w 3619883"/>
              <a:gd name="connsiteY19" fmla="*/ 4128157 h 4297250"/>
              <a:gd name="connsiteX20" fmla="*/ 783235 w 3619883"/>
              <a:gd name="connsiteY20" fmla="*/ 4128157 h 4297250"/>
              <a:gd name="connsiteX21" fmla="*/ 871024 w 3619883"/>
              <a:gd name="connsiteY21" fmla="*/ 4128157 h 4297250"/>
              <a:gd name="connsiteX22" fmla="*/ 829432 w 3619883"/>
              <a:gd name="connsiteY22" fmla="*/ 4275461 h 4297250"/>
              <a:gd name="connsiteX23" fmla="*/ 611484 w 3619883"/>
              <a:gd name="connsiteY23" fmla="*/ 4275461 h 4297250"/>
              <a:gd name="connsiteX24" fmla="*/ 621247 w 3619883"/>
              <a:gd name="connsiteY24" fmla="*/ 4128157 h 4297250"/>
              <a:gd name="connsiteX25" fmla="*/ 650062 w 3619883"/>
              <a:gd name="connsiteY25" fmla="*/ 4128157 h 4297250"/>
              <a:gd name="connsiteX26" fmla="*/ 650062 w 3619883"/>
              <a:gd name="connsiteY26" fmla="*/ 3951392 h 4297250"/>
              <a:gd name="connsiteX27" fmla="*/ 472277 w 3619883"/>
              <a:gd name="connsiteY27" fmla="*/ 3951392 h 4297250"/>
              <a:gd name="connsiteX28" fmla="*/ 472277 w 3619883"/>
              <a:gd name="connsiteY28" fmla="*/ 4128157 h 4297250"/>
              <a:gd name="connsiteX29" fmla="*/ 522650 w 3619883"/>
              <a:gd name="connsiteY29" fmla="*/ 4128157 h 4297250"/>
              <a:gd name="connsiteX30" fmla="*/ 573998 w 3619883"/>
              <a:gd name="connsiteY30" fmla="*/ 4275461 h 4297250"/>
              <a:gd name="connsiteX31" fmla="*/ 336164 w 3619883"/>
              <a:gd name="connsiteY31" fmla="*/ 4275461 h 4297250"/>
              <a:gd name="connsiteX32" fmla="*/ 294572 w 3619883"/>
              <a:gd name="connsiteY32" fmla="*/ 4128157 h 4297250"/>
              <a:gd name="connsiteX33" fmla="*/ 339106 w 3619883"/>
              <a:gd name="connsiteY33" fmla="*/ 4128157 h 4297250"/>
              <a:gd name="connsiteX34" fmla="*/ 339106 w 3619883"/>
              <a:gd name="connsiteY34" fmla="*/ 3951392 h 4297250"/>
              <a:gd name="connsiteX35" fmla="*/ 161321 w 3619883"/>
              <a:gd name="connsiteY35" fmla="*/ 3951392 h 4297250"/>
              <a:gd name="connsiteX36" fmla="*/ 161321 w 3619883"/>
              <a:gd name="connsiteY36" fmla="*/ 4128157 h 4297250"/>
              <a:gd name="connsiteX37" fmla="*/ 230914 w 3619883"/>
              <a:gd name="connsiteY37" fmla="*/ 4128157 h 4297250"/>
              <a:gd name="connsiteX38" fmla="*/ 189322 w 3619883"/>
              <a:gd name="connsiteY38" fmla="*/ 4275461 h 4297250"/>
              <a:gd name="connsiteX39" fmla="*/ 0 w 3619883"/>
              <a:gd name="connsiteY39" fmla="*/ 4275461 h 4297250"/>
              <a:gd name="connsiteX40" fmla="*/ 0 w 3619883"/>
              <a:gd name="connsiteY40" fmla="*/ 42229 h 4297250"/>
              <a:gd name="connsiteX41" fmla="*/ 42464 w 3619883"/>
              <a:gd name="connsiteY41" fmla="*/ 40518 h 4297250"/>
              <a:gd name="connsiteX42" fmla="*/ 137733 w 3619883"/>
              <a:gd name="connsiteY42" fmla="*/ 35355 h 4297250"/>
              <a:gd name="connsiteX43" fmla="*/ 270565 w 3619883"/>
              <a:gd name="connsiteY43" fmla="*/ 29759 h 4297250"/>
              <a:gd name="connsiteX44" fmla="*/ 479734 w 3619883"/>
              <a:gd name="connsiteY44" fmla="*/ 45455 h 4297250"/>
              <a:gd name="connsiteX45" fmla="*/ 524103 w 3619883"/>
              <a:gd name="connsiteY45" fmla="*/ 41625 h 4297250"/>
              <a:gd name="connsiteX46" fmla="*/ 624416 w 3619883"/>
              <a:gd name="connsiteY46" fmla="*/ 22696 h 4297250"/>
              <a:gd name="connsiteX47" fmla="*/ 657762 w 3619883"/>
              <a:gd name="connsiteY47" fmla="*/ 18351 h 4297250"/>
              <a:gd name="connsiteX48" fmla="*/ 690557 w 3619883"/>
              <a:gd name="connsiteY48" fmla="*/ 25792 h 4297250"/>
              <a:gd name="connsiteX49" fmla="*/ 745123 w 3619883"/>
              <a:gd name="connsiteY49" fmla="*/ 40157 h 4297250"/>
              <a:gd name="connsiteX50" fmla="*/ 789493 w 3619883"/>
              <a:gd name="connsiteY50" fmla="*/ 36327 h 4297250"/>
              <a:gd name="connsiteX51" fmla="*/ 854255 w 3619883"/>
              <a:gd name="connsiteY51" fmla="*/ 68887 h 4297250"/>
              <a:gd name="connsiteX52" fmla="*/ 897520 w 3619883"/>
              <a:gd name="connsiteY52" fmla="*/ 88629 h 4297250"/>
              <a:gd name="connsiteX53" fmla="*/ 940510 w 3619883"/>
              <a:gd name="connsiteY53" fmla="*/ 114265 h 4297250"/>
              <a:gd name="connsiteX54" fmla="*/ 1082712 w 3619883"/>
              <a:gd name="connsiteY54" fmla="*/ 144543 h 4297250"/>
              <a:gd name="connsiteX55" fmla="*/ 1205348 w 3619883"/>
              <a:gd name="connsiteY55" fmla="*/ 120753 h 4297250"/>
              <a:gd name="connsiteX56" fmla="*/ 1271764 w 3619883"/>
              <a:gd name="connsiteY56" fmla="*/ 117956 h 4297250"/>
              <a:gd name="connsiteX57" fmla="*/ 1315583 w 3619883"/>
              <a:gd name="connsiteY57" fmla="*/ 125912 h 4297250"/>
              <a:gd name="connsiteX58" fmla="*/ 1359125 w 3619883"/>
              <a:gd name="connsiteY58" fmla="*/ 139761 h 4297250"/>
              <a:gd name="connsiteX59" fmla="*/ 1391919 w 3619883"/>
              <a:gd name="connsiteY59" fmla="*/ 147202 h 4297250"/>
              <a:gd name="connsiteX60" fmla="*/ 1436563 w 3619883"/>
              <a:gd name="connsiteY60" fmla="*/ 137480 h 4297250"/>
              <a:gd name="connsiteX61" fmla="*/ 1471566 w 3619883"/>
              <a:gd name="connsiteY61" fmla="*/ 97777 h 4297250"/>
              <a:gd name="connsiteX62" fmla="*/ 1505739 w 3619883"/>
              <a:gd name="connsiteY62" fmla="*/ 75753 h 4297250"/>
              <a:gd name="connsiteX63" fmla="*/ 1590891 w 3619883"/>
              <a:gd name="connsiteY63" fmla="*/ 144702 h 4297250"/>
              <a:gd name="connsiteX64" fmla="*/ 1625616 w 3619883"/>
              <a:gd name="connsiteY64" fmla="*/ 110893 h 4297250"/>
              <a:gd name="connsiteX65" fmla="*/ 1658964 w 3619883"/>
              <a:gd name="connsiteY65" fmla="*/ 106547 h 4297250"/>
              <a:gd name="connsiteX66" fmla="*/ 1746598 w 3619883"/>
              <a:gd name="connsiteY66" fmla="*/ 122460 h 4297250"/>
              <a:gd name="connsiteX67" fmla="*/ 1811913 w 3619883"/>
              <a:gd name="connsiteY67" fmla="*/ 143234 h 4297250"/>
              <a:gd name="connsiteX68" fmla="*/ 1856557 w 3619883"/>
              <a:gd name="connsiteY68" fmla="*/ 133511 h 4297250"/>
              <a:gd name="connsiteX69" fmla="*/ 2066003 w 3619883"/>
              <a:gd name="connsiteY69" fmla="*/ 143313 h 4297250"/>
              <a:gd name="connsiteX70" fmla="*/ 2177615 w 3619883"/>
              <a:gd name="connsiteY70" fmla="*/ 119007 h 4297250"/>
              <a:gd name="connsiteX71" fmla="*/ 2255883 w 3619883"/>
              <a:gd name="connsiteY71" fmla="*/ 99047 h 4297250"/>
              <a:gd name="connsiteX72" fmla="*/ 2344622 w 3619883"/>
              <a:gd name="connsiteY72" fmla="*/ 91388 h 4297250"/>
              <a:gd name="connsiteX73" fmla="*/ 2455682 w 3619883"/>
              <a:gd name="connsiteY73" fmla="*/ 78869 h 4297250"/>
              <a:gd name="connsiteX74" fmla="*/ 2632609 w 3619883"/>
              <a:gd name="connsiteY74" fmla="*/ 75338 h 4297250"/>
              <a:gd name="connsiteX75" fmla="*/ 2742291 w 3619883"/>
              <a:gd name="connsiteY75" fmla="*/ 92282 h 4297250"/>
              <a:gd name="connsiteX76" fmla="*/ 2851974 w 3619883"/>
              <a:gd name="connsiteY76" fmla="*/ 109227 h 4297250"/>
              <a:gd name="connsiteX77" fmla="*/ 2907643 w 3619883"/>
              <a:gd name="connsiteY77" fmla="*/ 100020 h 4297250"/>
              <a:gd name="connsiteX78" fmla="*/ 2944022 w 3619883"/>
              <a:gd name="connsiteY78" fmla="*/ 30853 h 4297250"/>
              <a:gd name="connsiteX79" fmla="*/ 3022289 w 3619883"/>
              <a:gd name="connsiteY79" fmla="*/ 10893 h 4297250"/>
              <a:gd name="connsiteX80" fmla="*/ 3054807 w 3619883"/>
              <a:gd name="connsiteY80" fmla="*/ 24226 h 4297250"/>
              <a:gd name="connsiteX81" fmla="*/ 3141892 w 3619883"/>
              <a:gd name="connsiteY81" fmla="*/ 51925 h 4297250"/>
              <a:gd name="connsiteX82" fmla="*/ 3185711 w 3619883"/>
              <a:gd name="connsiteY82" fmla="*/ 59881 h 4297250"/>
              <a:gd name="connsiteX83" fmla="*/ 3219056 w 3619883"/>
              <a:gd name="connsiteY83" fmla="*/ 55536 h 4297250"/>
              <a:gd name="connsiteX84" fmla="*/ 3263425 w 3619883"/>
              <a:gd name="connsiteY84" fmla="*/ 51706 h 4297250"/>
              <a:gd name="connsiteX85" fmla="*/ 3296219 w 3619883"/>
              <a:gd name="connsiteY85" fmla="*/ 59147 h 4297250"/>
              <a:gd name="connsiteX86" fmla="*/ 3319094 w 3619883"/>
              <a:gd name="connsiteY86" fmla="*/ 42500 h 4297250"/>
              <a:gd name="connsiteX87" fmla="*/ 3420511 w 3619883"/>
              <a:gd name="connsiteY87" fmla="*/ 0 h 4297250"/>
              <a:gd name="connsiteX88" fmla="*/ 3453305 w 3619883"/>
              <a:gd name="connsiteY88" fmla="*/ 7440 h 4297250"/>
              <a:gd name="connsiteX89" fmla="*/ 3496571 w 3619883"/>
              <a:gd name="connsiteY89" fmla="*/ 27182 h 4297250"/>
              <a:gd name="connsiteX90" fmla="*/ 3602117 w 3619883"/>
              <a:gd name="connsiteY90" fmla="*/ 132521 h 4297250"/>
              <a:gd name="connsiteX91" fmla="*/ 3619883 w 3619883"/>
              <a:gd name="connsiteY91" fmla="*/ 140049 h 4297250"/>
              <a:gd name="connsiteX92" fmla="*/ 3619883 w 3619883"/>
              <a:gd name="connsiteY9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961020 w 3619883"/>
              <a:gd name="connsiteY19" fmla="*/ 4128157 h 4297250"/>
              <a:gd name="connsiteX20" fmla="*/ 871024 w 3619883"/>
              <a:gd name="connsiteY20" fmla="*/ 4128157 h 4297250"/>
              <a:gd name="connsiteX21" fmla="*/ 829432 w 3619883"/>
              <a:gd name="connsiteY21" fmla="*/ 4275461 h 4297250"/>
              <a:gd name="connsiteX22" fmla="*/ 611484 w 3619883"/>
              <a:gd name="connsiteY22" fmla="*/ 4275461 h 4297250"/>
              <a:gd name="connsiteX23" fmla="*/ 621247 w 3619883"/>
              <a:gd name="connsiteY23" fmla="*/ 4128157 h 4297250"/>
              <a:gd name="connsiteX24" fmla="*/ 650062 w 3619883"/>
              <a:gd name="connsiteY24" fmla="*/ 4128157 h 4297250"/>
              <a:gd name="connsiteX25" fmla="*/ 650062 w 3619883"/>
              <a:gd name="connsiteY25" fmla="*/ 3951392 h 4297250"/>
              <a:gd name="connsiteX26" fmla="*/ 472277 w 3619883"/>
              <a:gd name="connsiteY26" fmla="*/ 3951392 h 4297250"/>
              <a:gd name="connsiteX27" fmla="*/ 472277 w 3619883"/>
              <a:gd name="connsiteY27" fmla="*/ 4128157 h 4297250"/>
              <a:gd name="connsiteX28" fmla="*/ 522650 w 3619883"/>
              <a:gd name="connsiteY28" fmla="*/ 4128157 h 4297250"/>
              <a:gd name="connsiteX29" fmla="*/ 573998 w 3619883"/>
              <a:gd name="connsiteY29" fmla="*/ 4275461 h 4297250"/>
              <a:gd name="connsiteX30" fmla="*/ 336164 w 3619883"/>
              <a:gd name="connsiteY30" fmla="*/ 4275461 h 4297250"/>
              <a:gd name="connsiteX31" fmla="*/ 294572 w 3619883"/>
              <a:gd name="connsiteY31" fmla="*/ 4128157 h 4297250"/>
              <a:gd name="connsiteX32" fmla="*/ 339106 w 3619883"/>
              <a:gd name="connsiteY32" fmla="*/ 4128157 h 4297250"/>
              <a:gd name="connsiteX33" fmla="*/ 339106 w 3619883"/>
              <a:gd name="connsiteY33" fmla="*/ 3951392 h 4297250"/>
              <a:gd name="connsiteX34" fmla="*/ 161321 w 3619883"/>
              <a:gd name="connsiteY34" fmla="*/ 3951392 h 4297250"/>
              <a:gd name="connsiteX35" fmla="*/ 161321 w 3619883"/>
              <a:gd name="connsiteY35" fmla="*/ 4128157 h 4297250"/>
              <a:gd name="connsiteX36" fmla="*/ 230914 w 3619883"/>
              <a:gd name="connsiteY36" fmla="*/ 4128157 h 4297250"/>
              <a:gd name="connsiteX37" fmla="*/ 189322 w 3619883"/>
              <a:gd name="connsiteY37" fmla="*/ 4275461 h 4297250"/>
              <a:gd name="connsiteX38" fmla="*/ 0 w 3619883"/>
              <a:gd name="connsiteY38" fmla="*/ 4275461 h 4297250"/>
              <a:gd name="connsiteX39" fmla="*/ 0 w 3619883"/>
              <a:gd name="connsiteY39" fmla="*/ 42229 h 4297250"/>
              <a:gd name="connsiteX40" fmla="*/ 42464 w 3619883"/>
              <a:gd name="connsiteY40" fmla="*/ 40518 h 4297250"/>
              <a:gd name="connsiteX41" fmla="*/ 137733 w 3619883"/>
              <a:gd name="connsiteY41" fmla="*/ 35355 h 4297250"/>
              <a:gd name="connsiteX42" fmla="*/ 270565 w 3619883"/>
              <a:gd name="connsiteY42" fmla="*/ 29759 h 4297250"/>
              <a:gd name="connsiteX43" fmla="*/ 479734 w 3619883"/>
              <a:gd name="connsiteY43" fmla="*/ 45455 h 4297250"/>
              <a:gd name="connsiteX44" fmla="*/ 524103 w 3619883"/>
              <a:gd name="connsiteY44" fmla="*/ 41625 h 4297250"/>
              <a:gd name="connsiteX45" fmla="*/ 624416 w 3619883"/>
              <a:gd name="connsiteY45" fmla="*/ 22696 h 4297250"/>
              <a:gd name="connsiteX46" fmla="*/ 657762 w 3619883"/>
              <a:gd name="connsiteY46" fmla="*/ 18351 h 4297250"/>
              <a:gd name="connsiteX47" fmla="*/ 690557 w 3619883"/>
              <a:gd name="connsiteY47" fmla="*/ 25792 h 4297250"/>
              <a:gd name="connsiteX48" fmla="*/ 745123 w 3619883"/>
              <a:gd name="connsiteY48" fmla="*/ 40157 h 4297250"/>
              <a:gd name="connsiteX49" fmla="*/ 789493 w 3619883"/>
              <a:gd name="connsiteY49" fmla="*/ 36327 h 4297250"/>
              <a:gd name="connsiteX50" fmla="*/ 854255 w 3619883"/>
              <a:gd name="connsiteY50" fmla="*/ 68887 h 4297250"/>
              <a:gd name="connsiteX51" fmla="*/ 897520 w 3619883"/>
              <a:gd name="connsiteY51" fmla="*/ 88629 h 4297250"/>
              <a:gd name="connsiteX52" fmla="*/ 940510 w 3619883"/>
              <a:gd name="connsiteY52" fmla="*/ 114265 h 4297250"/>
              <a:gd name="connsiteX53" fmla="*/ 1082712 w 3619883"/>
              <a:gd name="connsiteY53" fmla="*/ 144543 h 4297250"/>
              <a:gd name="connsiteX54" fmla="*/ 1205348 w 3619883"/>
              <a:gd name="connsiteY54" fmla="*/ 120753 h 4297250"/>
              <a:gd name="connsiteX55" fmla="*/ 1271764 w 3619883"/>
              <a:gd name="connsiteY55" fmla="*/ 117956 h 4297250"/>
              <a:gd name="connsiteX56" fmla="*/ 1315583 w 3619883"/>
              <a:gd name="connsiteY56" fmla="*/ 125912 h 4297250"/>
              <a:gd name="connsiteX57" fmla="*/ 1359125 w 3619883"/>
              <a:gd name="connsiteY57" fmla="*/ 139761 h 4297250"/>
              <a:gd name="connsiteX58" fmla="*/ 1391919 w 3619883"/>
              <a:gd name="connsiteY58" fmla="*/ 147202 h 4297250"/>
              <a:gd name="connsiteX59" fmla="*/ 1436563 w 3619883"/>
              <a:gd name="connsiteY59" fmla="*/ 137480 h 4297250"/>
              <a:gd name="connsiteX60" fmla="*/ 1471566 w 3619883"/>
              <a:gd name="connsiteY60" fmla="*/ 97777 h 4297250"/>
              <a:gd name="connsiteX61" fmla="*/ 1505739 w 3619883"/>
              <a:gd name="connsiteY61" fmla="*/ 75753 h 4297250"/>
              <a:gd name="connsiteX62" fmla="*/ 1590891 w 3619883"/>
              <a:gd name="connsiteY62" fmla="*/ 144702 h 4297250"/>
              <a:gd name="connsiteX63" fmla="*/ 1625616 w 3619883"/>
              <a:gd name="connsiteY63" fmla="*/ 110893 h 4297250"/>
              <a:gd name="connsiteX64" fmla="*/ 1658964 w 3619883"/>
              <a:gd name="connsiteY64" fmla="*/ 106547 h 4297250"/>
              <a:gd name="connsiteX65" fmla="*/ 1746598 w 3619883"/>
              <a:gd name="connsiteY65" fmla="*/ 122460 h 4297250"/>
              <a:gd name="connsiteX66" fmla="*/ 1811913 w 3619883"/>
              <a:gd name="connsiteY66" fmla="*/ 143234 h 4297250"/>
              <a:gd name="connsiteX67" fmla="*/ 1856557 w 3619883"/>
              <a:gd name="connsiteY67" fmla="*/ 133511 h 4297250"/>
              <a:gd name="connsiteX68" fmla="*/ 2066003 w 3619883"/>
              <a:gd name="connsiteY68" fmla="*/ 143313 h 4297250"/>
              <a:gd name="connsiteX69" fmla="*/ 2177615 w 3619883"/>
              <a:gd name="connsiteY69" fmla="*/ 119007 h 4297250"/>
              <a:gd name="connsiteX70" fmla="*/ 2255883 w 3619883"/>
              <a:gd name="connsiteY70" fmla="*/ 99047 h 4297250"/>
              <a:gd name="connsiteX71" fmla="*/ 2344622 w 3619883"/>
              <a:gd name="connsiteY71" fmla="*/ 91388 h 4297250"/>
              <a:gd name="connsiteX72" fmla="*/ 2455682 w 3619883"/>
              <a:gd name="connsiteY72" fmla="*/ 78869 h 4297250"/>
              <a:gd name="connsiteX73" fmla="*/ 2632609 w 3619883"/>
              <a:gd name="connsiteY73" fmla="*/ 75338 h 4297250"/>
              <a:gd name="connsiteX74" fmla="*/ 2742291 w 3619883"/>
              <a:gd name="connsiteY74" fmla="*/ 92282 h 4297250"/>
              <a:gd name="connsiteX75" fmla="*/ 2851974 w 3619883"/>
              <a:gd name="connsiteY75" fmla="*/ 109227 h 4297250"/>
              <a:gd name="connsiteX76" fmla="*/ 2907643 w 3619883"/>
              <a:gd name="connsiteY76" fmla="*/ 100020 h 4297250"/>
              <a:gd name="connsiteX77" fmla="*/ 2944022 w 3619883"/>
              <a:gd name="connsiteY77" fmla="*/ 30853 h 4297250"/>
              <a:gd name="connsiteX78" fmla="*/ 3022289 w 3619883"/>
              <a:gd name="connsiteY78" fmla="*/ 10893 h 4297250"/>
              <a:gd name="connsiteX79" fmla="*/ 3054807 w 3619883"/>
              <a:gd name="connsiteY79" fmla="*/ 24226 h 4297250"/>
              <a:gd name="connsiteX80" fmla="*/ 3141892 w 3619883"/>
              <a:gd name="connsiteY80" fmla="*/ 51925 h 4297250"/>
              <a:gd name="connsiteX81" fmla="*/ 3185711 w 3619883"/>
              <a:gd name="connsiteY81" fmla="*/ 59881 h 4297250"/>
              <a:gd name="connsiteX82" fmla="*/ 3219056 w 3619883"/>
              <a:gd name="connsiteY82" fmla="*/ 55536 h 4297250"/>
              <a:gd name="connsiteX83" fmla="*/ 3263425 w 3619883"/>
              <a:gd name="connsiteY83" fmla="*/ 51706 h 4297250"/>
              <a:gd name="connsiteX84" fmla="*/ 3296219 w 3619883"/>
              <a:gd name="connsiteY84" fmla="*/ 59147 h 4297250"/>
              <a:gd name="connsiteX85" fmla="*/ 3319094 w 3619883"/>
              <a:gd name="connsiteY85" fmla="*/ 42500 h 4297250"/>
              <a:gd name="connsiteX86" fmla="*/ 3420511 w 3619883"/>
              <a:gd name="connsiteY86" fmla="*/ 0 h 4297250"/>
              <a:gd name="connsiteX87" fmla="*/ 3453305 w 3619883"/>
              <a:gd name="connsiteY87" fmla="*/ 7440 h 4297250"/>
              <a:gd name="connsiteX88" fmla="*/ 3496571 w 3619883"/>
              <a:gd name="connsiteY88" fmla="*/ 27182 h 4297250"/>
              <a:gd name="connsiteX89" fmla="*/ 3602117 w 3619883"/>
              <a:gd name="connsiteY89" fmla="*/ 132521 h 4297250"/>
              <a:gd name="connsiteX90" fmla="*/ 3619883 w 3619883"/>
              <a:gd name="connsiteY90" fmla="*/ 140049 h 4297250"/>
              <a:gd name="connsiteX91" fmla="*/ 3619883 w 3619883"/>
              <a:gd name="connsiteY9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871024 w 3619883"/>
              <a:gd name="connsiteY19" fmla="*/ 4128157 h 4297250"/>
              <a:gd name="connsiteX20" fmla="*/ 829432 w 3619883"/>
              <a:gd name="connsiteY20" fmla="*/ 4275461 h 4297250"/>
              <a:gd name="connsiteX21" fmla="*/ 611484 w 3619883"/>
              <a:gd name="connsiteY21" fmla="*/ 4275461 h 4297250"/>
              <a:gd name="connsiteX22" fmla="*/ 621247 w 3619883"/>
              <a:gd name="connsiteY22" fmla="*/ 4128157 h 4297250"/>
              <a:gd name="connsiteX23" fmla="*/ 650062 w 3619883"/>
              <a:gd name="connsiteY23" fmla="*/ 4128157 h 4297250"/>
              <a:gd name="connsiteX24" fmla="*/ 650062 w 3619883"/>
              <a:gd name="connsiteY24" fmla="*/ 3951392 h 4297250"/>
              <a:gd name="connsiteX25" fmla="*/ 472277 w 3619883"/>
              <a:gd name="connsiteY25" fmla="*/ 3951392 h 4297250"/>
              <a:gd name="connsiteX26" fmla="*/ 472277 w 3619883"/>
              <a:gd name="connsiteY26" fmla="*/ 4128157 h 4297250"/>
              <a:gd name="connsiteX27" fmla="*/ 522650 w 3619883"/>
              <a:gd name="connsiteY27" fmla="*/ 4128157 h 4297250"/>
              <a:gd name="connsiteX28" fmla="*/ 573998 w 3619883"/>
              <a:gd name="connsiteY28" fmla="*/ 4275461 h 4297250"/>
              <a:gd name="connsiteX29" fmla="*/ 336164 w 3619883"/>
              <a:gd name="connsiteY29" fmla="*/ 4275461 h 4297250"/>
              <a:gd name="connsiteX30" fmla="*/ 294572 w 3619883"/>
              <a:gd name="connsiteY30" fmla="*/ 4128157 h 4297250"/>
              <a:gd name="connsiteX31" fmla="*/ 339106 w 3619883"/>
              <a:gd name="connsiteY31" fmla="*/ 4128157 h 4297250"/>
              <a:gd name="connsiteX32" fmla="*/ 339106 w 3619883"/>
              <a:gd name="connsiteY32" fmla="*/ 3951392 h 4297250"/>
              <a:gd name="connsiteX33" fmla="*/ 161321 w 3619883"/>
              <a:gd name="connsiteY33" fmla="*/ 3951392 h 4297250"/>
              <a:gd name="connsiteX34" fmla="*/ 161321 w 3619883"/>
              <a:gd name="connsiteY34" fmla="*/ 4128157 h 4297250"/>
              <a:gd name="connsiteX35" fmla="*/ 230914 w 3619883"/>
              <a:gd name="connsiteY35" fmla="*/ 4128157 h 4297250"/>
              <a:gd name="connsiteX36" fmla="*/ 189322 w 3619883"/>
              <a:gd name="connsiteY36" fmla="*/ 4275461 h 4297250"/>
              <a:gd name="connsiteX37" fmla="*/ 0 w 3619883"/>
              <a:gd name="connsiteY37" fmla="*/ 4275461 h 4297250"/>
              <a:gd name="connsiteX38" fmla="*/ 0 w 3619883"/>
              <a:gd name="connsiteY38" fmla="*/ 42229 h 4297250"/>
              <a:gd name="connsiteX39" fmla="*/ 42464 w 3619883"/>
              <a:gd name="connsiteY39" fmla="*/ 40518 h 4297250"/>
              <a:gd name="connsiteX40" fmla="*/ 137733 w 3619883"/>
              <a:gd name="connsiteY40" fmla="*/ 35355 h 4297250"/>
              <a:gd name="connsiteX41" fmla="*/ 270565 w 3619883"/>
              <a:gd name="connsiteY41" fmla="*/ 29759 h 4297250"/>
              <a:gd name="connsiteX42" fmla="*/ 479734 w 3619883"/>
              <a:gd name="connsiteY42" fmla="*/ 45455 h 4297250"/>
              <a:gd name="connsiteX43" fmla="*/ 524103 w 3619883"/>
              <a:gd name="connsiteY43" fmla="*/ 41625 h 4297250"/>
              <a:gd name="connsiteX44" fmla="*/ 624416 w 3619883"/>
              <a:gd name="connsiteY44" fmla="*/ 22696 h 4297250"/>
              <a:gd name="connsiteX45" fmla="*/ 657762 w 3619883"/>
              <a:gd name="connsiteY45" fmla="*/ 18351 h 4297250"/>
              <a:gd name="connsiteX46" fmla="*/ 690557 w 3619883"/>
              <a:gd name="connsiteY46" fmla="*/ 25792 h 4297250"/>
              <a:gd name="connsiteX47" fmla="*/ 745123 w 3619883"/>
              <a:gd name="connsiteY47" fmla="*/ 40157 h 4297250"/>
              <a:gd name="connsiteX48" fmla="*/ 789493 w 3619883"/>
              <a:gd name="connsiteY48" fmla="*/ 36327 h 4297250"/>
              <a:gd name="connsiteX49" fmla="*/ 854255 w 3619883"/>
              <a:gd name="connsiteY49" fmla="*/ 68887 h 4297250"/>
              <a:gd name="connsiteX50" fmla="*/ 897520 w 3619883"/>
              <a:gd name="connsiteY50" fmla="*/ 88629 h 4297250"/>
              <a:gd name="connsiteX51" fmla="*/ 940510 w 3619883"/>
              <a:gd name="connsiteY51" fmla="*/ 114265 h 4297250"/>
              <a:gd name="connsiteX52" fmla="*/ 1082712 w 3619883"/>
              <a:gd name="connsiteY52" fmla="*/ 144543 h 4297250"/>
              <a:gd name="connsiteX53" fmla="*/ 1205348 w 3619883"/>
              <a:gd name="connsiteY53" fmla="*/ 120753 h 4297250"/>
              <a:gd name="connsiteX54" fmla="*/ 1271764 w 3619883"/>
              <a:gd name="connsiteY54" fmla="*/ 117956 h 4297250"/>
              <a:gd name="connsiteX55" fmla="*/ 1315583 w 3619883"/>
              <a:gd name="connsiteY55" fmla="*/ 125912 h 4297250"/>
              <a:gd name="connsiteX56" fmla="*/ 1359125 w 3619883"/>
              <a:gd name="connsiteY56" fmla="*/ 139761 h 4297250"/>
              <a:gd name="connsiteX57" fmla="*/ 1391919 w 3619883"/>
              <a:gd name="connsiteY57" fmla="*/ 147202 h 4297250"/>
              <a:gd name="connsiteX58" fmla="*/ 1436563 w 3619883"/>
              <a:gd name="connsiteY58" fmla="*/ 137480 h 4297250"/>
              <a:gd name="connsiteX59" fmla="*/ 1471566 w 3619883"/>
              <a:gd name="connsiteY59" fmla="*/ 97777 h 4297250"/>
              <a:gd name="connsiteX60" fmla="*/ 1505739 w 3619883"/>
              <a:gd name="connsiteY60" fmla="*/ 75753 h 4297250"/>
              <a:gd name="connsiteX61" fmla="*/ 1590891 w 3619883"/>
              <a:gd name="connsiteY61" fmla="*/ 144702 h 4297250"/>
              <a:gd name="connsiteX62" fmla="*/ 1625616 w 3619883"/>
              <a:gd name="connsiteY62" fmla="*/ 110893 h 4297250"/>
              <a:gd name="connsiteX63" fmla="*/ 1658964 w 3619883"/>
              <a:gd name="connsiteY63" fmla="*/ 106547 h 4297250"/>
              <a:gd name="connsiteX64" fmla="*/ 1746598 w 3619883"/>
              <a:gd name="connsiteY64" fmla="*/ 122460 h 4297250"/>
              <a:gd name="connsiteX65" fmla="*/ 1811913 w 3619883"/>
              <a:gd name="connsiteY65" fmla="*/ 143234 h 4297250"/>
              <a:gd name="connsiteX66" fmla="*/ 1856557 w 3619883"/>
              <a:gd name="connsiteY66" fmla="*/ 133511 h 4297250"/>
              <a:gd name="connsiteX67" fmla="*/ 2066003 w 3619883"/>
              <a:gd name="connsiteY67" fmla="*/ 143313 h 4297250"/>
              <a:gd name="connsiteX68" fmla="*/ 2177615 w 3619883"/>
              <a:gd name="connsiteY68" fmla="*/ 119007 h 4297250"/>
              <a:gd name="connsiteX69" fmla="*/ 2255883 w 3619883"/>
              <a:gd name="connsiteY69" fmla="*/ 99047 h 4297250"/>
              <a:gd name="connsiteX70" fmla="*/ 2344622 w 3619883"/>
              <a:gd name="connsiteY70" fmla="*/ 91388 h 4297250"/>
              <a:gd name="connsiteX71" fmla="*/ 2455682 w 3619883"/>
              <a:gd name="connsiteY71" fmla="*/ 78869 h 4297250"/>
              <a:gd name="connsiteX72" fmla="*/ 2632609 w 3619883"/>
              <a:gd name="connsiteY72" fmla="*/ 75338 h 4297250"/>
              <a:gd name="connsiteX73" fmla="*/ 2742291 w 3619883"/>
              <a:gd name="connsiteY73" fmla="*/ 92282 h 4297250"/>
              <a:gd name="connsiteX74" fmla="*/ 2851974 w 3619883"/>
              <a:gd name="connsiteY74" fmla="*/ 109227 h 4297250"/>
              <a:gd name="connsiteX75" fmla="*/ 2907643 w 3619883"/>
              <a:gd name="connsiteY75" fmla="*/ 100020 h 4297250"/>
              <a:gd name="connsiteX76" fmla="*/ 2944022 w 3619883"/>
              <a:gd name="connsiteY76" fmla="*/ 30853 h 4297250"/>
              <a:gd name="connsiteX77" fmla="*/ 3022289 w 3619883"/>
              <a:gd name="connsiteY77" fmla="*/ 10893 h 4297250"/>
              <a:gd name="connsiteX78" fmla="*/ 3054807 w 3619883"/>
              <a:gd name="connsiteY78" fmla="*/ 24226 h 4297250"/>
              <a:gd name="connsiteX79" fmla="*/ 3141892 w 3619883"/>
              <a:gd name="connsiteY79" fmla="*/ 51925 h 4297250"/>
              <a:gd name="connsiteX80" fmla="*/ 3185711 w 3619883"/>
              <a:gd name="connsiteY80" fmla="*/ 59881 h 4297250"/>
              <a:gd name="connsiteX81" fmla="*/ 3219056 w 3619883"/>
              <a:gd name="connsiteY81" fmla="*/ 55536 h 4297250"/>
              <a:gd name="connsiteX82" fmla="*/ 3263425 w 3619883"/>
              <a:gd name="connsiteY82" fmla="*/ 51706 h 4297250"/>
              <a:gd name="connsiteX83" fmla="*/ 3296219 w 3619883"/>
              <a:gd name="connsiteY83" fmla="*/ 59147 h 4297250"/>
              <a:gd name="connsiteX84" fmla="*/ 3319094 w 3619883"/>
              <a:gd name="connsiteY84" fmla="*/ 42500 h 4297250"/>
              <a:gd name="connsiteX85" fmla="*/ 3420511 w 3619883"/>
              <a:gd name="connsiteY85" fmla="*/ 0 h 4297250"/>
              <a:gd name="connsiteX86" fmla="*/ 3453305 w 3619883"/>
              <a:gd name="connsiteY86" fmla="*/ 7440 h 4297250"/>
              <a:gd name="connsiteX87" fmla="*/ 3496571 w 3619883"/>
              <a:gd name="connsiteY87" fmla="*/ 27182 h 4297250"/>
              <a:gd name="connsiteX88" fmla="*/ 3602117 w 3619883"/>
              <a:gd name="connsiteY88" fmla="*/ 132521 h 4297250"/>
              <a:gd name="connsiteX89" fmla="*/ 3619883 w 3619883"/>
              <a:gd name="connsiteY89" fmla="*/ 140049 h 4297250"/>
              <a:gd name="connsiteX90" fmla="*/ 3619883 w 3619883"/>
              <a:gd name="connsiteY9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829432 w 3619883"/>
              <a:gd name="connsiteY19" fmla="*/ 4275461 h 4297250"/>
              <a:gd name="connsiteX20" fmla="*/ 611484 w 3619883"/>
              <a:gd name="connsiteY20" fmla="*/ 4275461 h 4297250"/>
              <a:gd name="connsiteX21" fmla="*/ 621247 w 3619883"/>
              <a:gd name="connsiteY21" fmla="*/ 4128157 h 4297250"/>
              <a:gd name="connsiteX22" fmla="*/ 650062 w 3619883"/>
              <a:gd name="connsiteY22" fmla="*/ 4128157 h 4297250"/>
              <a:gd name="connsiteX23" fmla="*/ 650062 w 3619883"/>
              <a:gd name="connsiteY23" fmla="*/ 3951392 h 4297250"/>
              <a:gd name="connsiteX24" fmla="*/ 472277 w 3619883"/>
              <a:gd name="connsiteY24" fmla="*/ 3951392 h 4297250"/>
              <a:gd name="connsiteX25" fmla="*/ 472277 w 3619883"/>
              <a:gd name="connsiteY25" fmla="*/ 4128157 h 4297250"/>
              <a:gd name="connsiteX26" fmla="*/ 522650 w 3619883"/>
              <a:gd name="connsiteY26" fmla="*/ 4128157 h 4297250"/>
              <a:gd name="connsiteX27" fmla="*/ 573998 w 3619883"/>
              <a:gd name="connsiteY27" fmla="*/ 4275461 h 4297250"/>
              <a:gd name="connsiteX28" fmla="*/ 336164 w 3619883"/>
              <a:gd name="connsiteY28" fmla="*/ 4275461 h 4297250"/>
              <a:gd name="connsiteX29" fmla="*/ 294572 w 3619883"/>
              <a:gd name="connsiteY29" fmla="*/ 4128157 h 4297250"/>
              <a:gd name="connsiteX30" fmla="*/ 339106 w 3619883"/>
              <a:gd name="connsiteY30" fmla="*/ 4128157 h 4297250"/>
              <a:gd name="connsiteX31" fmla="*/ 339106 w 3619883"/>
              <a:gd name="connsiteY31" fmla="*/ 3951392 h 4297250"/>
              <a:gd name="connsiteX32" fmla="*/ 161321 w 3619883"/>
              <a:gd name="connsiteY32" fmla="*/ 3951392 h 4297250"/>
              <a:gd name="connsiteX33" fmla="*/ 161321 w 3619883"/>
              <a:gd name="connsiteY33" fmla="*/ 4128157 h 4297250"/>
              <a:gd name="connsiteX34" fmla="*/ 230914 w 3619883"/>
              <a:gd name="connsiteY34" fmla="*/ 4128157 h 4297250"/>
              <a:gd name="connsiteX35" fmla="*/ 189322 w 3619883"/>
              <a:gd name="connsiteY35" fmla="*/ 4275461 h 4297250"/>
              <a:gd name="connsiteX36" fmla="*/ 0 w 3619883"/>
              <a:gd name="connsiteY36" fmla="*/ 4275461 h 4297250"/>
              <a:gd name="connsiteX37" fmla="*/ 0 w 3619883"/>
              <a:gd name="connsiteY37" fmla="*/ 42229 h 4297250"/>
              <a:gd name="connsiteX38" fmla="*/ 42464 w 3619883"/>
              <a:gd name="connsiteY38" fmla="*/ 40518 h 4297250"/>
              <a:gd name="connsiteX39" fmla="*/ 137733 w 3619883"/>
              <a:gd name="connsiteY39" fmla="*/ 35355 h 4297250"/>
              <a:gd name="connsiteX40" fmla="*/ 270565 w 3619883"/>
              <a:gd name="connsiteY40" fmla="*/ 29759 h 4297250"/>
              <a:gd name="connsiteX41" fmla="*/ 479734 w 3619883"/>
              <a:gd name="connsiteY41" fmla="*/ 45455 h 4297250"/>
              <a:gd name="connsiteX42" fmla="*/ 524103 w 3619883"/>
              <a:gd name="connsiteY42" fmla="*/ 41625 h 4297250"/>
              <a:gd name="connsiteX43" fmla="*/ 624416 w 3619883"/>
              <a:gd name="connsiteY43" fmla="*/ 22696 h 4297250"/>
              <a:gd name="connsiteX44" fmla="*/ 657762 w 3619883"/>
              <a:gd name="connsiteY44" fmla="*/ 18351 h 4297250"/>
              <a:gd name="connsiteX45" fmla="*/ 690557 w 3619883"/>
              <a:gd name="connsiteY45" fmla="*/ 25792 h 4297250"/>
              <a:gd name="connsiteX46" fmla="*/ 745123 w 3619883"/>
              <a:gd name="connsiteY46" fmla="*/ 40157 h 4297250"/>
              <a:gd name="connsiteX47" fmla="*/ 789493 w 3619883"/>
              <a:gd name="connsiteY47" fmla="*/ 36327 h 4297250"/>
              <a:gd name="connsiteX48" fmla="*/ 854255 w 3619883"/>
              <a:gd name="connsiteY48" fmla="*/ 68887 h 4297250"/>
              <a:gd name="connsiteX49" fmla="*/ 897520 w 3619883"/>
              <a:gd name="connsiteY49" fmla="*/ 88629 h 4297250"/>
              <a:gd name="connsiteX50" fmla="*/ 940510 w 3619883"/>
              <a:gd name="connsiteY50" fmla="*/ 114265 h 4297250"/>
              <a:gd name="connsiteX51" fmla="*/ 1082712 w 3619883"/>
              <a:gd name="connsiteY51" fmla="*/ 144543 h 4297250"/>
              <a:gd name="connsiteX52" fmla="*/ 1205348 w 3619883"/>
              <a:gd name="connsiteY52" fmla="*/ 120753 h 4297250"/>
              <a:gd name="connsiteX53" fmla="*/ 1271764 w 3619883"/>
              <a:gd name="connsiteY53" fmla="*/ 117956 h 4297250"/>
              <a:gd name="connsiteX54" fmla="*/ 1315583 w 3619883"/>
              <a:gd name="connsiteY54" fmla="*/ 125912 h 4297250"/>
              <a:gd name="connsiteX55" fmla="*/ 1359125 w 3619883"/>
              <a:gd name="connsiteY55" fmla="*/ 139761 h 4297250"/>
              <a:gd name="connsiteX56" fmla="*/ 1391919 w 3619883"/>
              <a:gd name="connsiteY56" fmla="*/ 147202 h 4297250"/>
              <a:gd name="connsiteX57" fmla="*/ 1436563 w 3619883"/>
              <a:gd name="connsiteY57" fmla="*/ 137480 h 4297250"/>
              <a:gd name="connsiteX58" fmla="*/ 1471566 w 3619883"/>
              <a:gd name="connsiteY58" fmla="*/ 97777 h 4297250"/>
              <a:gd name="connsiteX59" fmla="*/ 1505739 w 3619883"/>
              <a:gd name="connsiteY59" fmla="*/ 75753 h 4297250"/>
              <a:gd name="connsiteX60" fmla="*/ 1590891 w 3619883"/>
              <a:gd name="connsiteY60" fmla="*/ 144702 h 4297250"/>
              <a:gd name="connsiteX61" fmla="*/ 1625616 w 3619883"/>
              <a:gd name="connsiteY61" fmla="*/ 110893 h 4297250"/>
              <a:gd name="connsiteX62" fmla="*/ 1658964 w 3619883"/>
              <a:gd name="connsiteY62" fmla="*/ 106547 h 4297250"/>
              <a:gd name="connsiteX63" fmla="*/ 1746598 w 3619883"/>
              <a:gd name="connsiteY63" fmla="*/ 122460 h 4297250"/>
              <a:gd name="connsiteX64" fmla="*/ 1811913 w 3619883"/>
              <a:gd name="connsiteY64" fmla="*/ 143234 h 4297250"/>
              <a:gd name="connsiteX65" fmla="*/ 1856557 w 3619883"/>
              <a:gd name="connsiteY65" fmla="*/ 133511 h 4297250"/>
              <a:gd name="connsiteX66" fmla="*/ 2066003 w 3619883"/>
              <a:gd name="connsiteY66" fmla="*/ 143313 h 4297250"/>
              <a:gd name="connsiteX67" fmla="*/ 2177615 w 3619883"/>
              <a:gd name="connsiteY67" fmla="*/ 119007 h 4297250"/>
              <a:gd name="connsiteX68" fmla="*/ 2255883 w 3619883"/>
              <a:gd name="connsiteY68" fmla="*/ 99047 h 4297250"/>
              <a:gd name="connsiteX69" fmla="*/ 2344622 w 3619883"/>
              <a:gd name="connsiteY69" fmla="*/ 91388 h 4297250"/>
              <a:gd name="connsiteX70" fmla="*/ 2455682 w 3619883"/>
              <a:gd name="connsiteY70" fmla="*/ 78869 h 4297250"/>
              <a:gd name="connsiteX71" fmla="*/ 2632609 w 3619883"/>
              <a:gd name="connsiteY71" fmla="*/ 75338 h 4297250"/>
              <a:gd name="connsiteX72" fmla="*/ 2742291 w 3619883"/>
              <a:gd name="connsiteY72" fmla="*/ 92282 h 4297250"/>
              <a:gd name="connsiteX73" fmla="*/ 2851974 w 3619883"/>
              <a:gd name="connsiteY73" fmla="*/ 109227 h 4297250"/>
              <a:gd name="connsiteX74" fmla="*/ 2907643 w 3619883"/>
              <a:gd name="connsiteY74" fmla="*/ 100020 h 4297250"/>
              <a:gd name="connsiteX75" fmla="*/ 2944022 w 3619883"/>
              <a:gd name="connsiteY75" fmla="*/ 30853 h 4297250"/>
              <a:gd name="connsiteX76" fmla="*/ 3022289 w 3619883"/>
              <a:gd name="connsiteY76" fmla="*/ 10893 h 4297250"/>
              <a:gd name="connsiteX77" fmla="*/ 3054807 w 3619883"/>
              <a:gd name="connsiteY77" fmla="*/ 24226 h 4297250"/>
              <a:gd name="connsiteX78" fmla="*/ 3141892 w 3619883"/>
              <a:gd name="connsiteY78" fmla="*/ 51925 h 4297250"/>
              <a:gd name="connsiteX79" fmla="*/ 3185711 w 3619883"/>
              <a:gd name="connsiteY79" fmla="*/ 59881 h 4297250"/>
              <a:gd name="connsiteX80" fmla="*/ 3219056 w 3619883"/>
              <a:gd name="connsiteY80" fmla="*/ 55536 h 4297250"/>
              <a:gd name="connsiteX81" fmla="*/ 3263425 w 3619883"/>
              <a:gd name="connsiteY81" fmla="*/ 51706 h 4297250"/>
              <a:gd name="connsiteX82" fmla="*/ 3296219 w 3619883"/>
              <a:gd name="connsiteY82" fmla="*/ 59147 h 4297250"/>
              <a:gd name="connsiteX83" fmla="*/ 3319094 w 3619883"/>
              <a:gd name="connsiteY83" fmla="*/ 42500 h 4297250"/>
              <a:gd name="connsiteX84" fmla="*/ 3420511 w 3619883"/>
              <a:gd name="connsiteY84" fmla="*/ 0 h 4297250"/>
              <a:gd name="connsiteX85" fmla="*/ 3453305 w 3619883"/>
              <a:gd name="connsiteY85" fmla="*/ 7440 h 4297250"/>
              <a:gd name="connsiteX86" fmla="*/ 3496571 w 3619883"/>
              <a:gd name="connsiteY86" fmla="*/ 27182 h 4297250"/>
              <a:gd name="connsiteX87" fmla="*/ 3602117 w 3619883"/>
              <a:gd name="connsiteY87" fmla="*/ 132521 h 4297250"/>
              <a:gd name="connsiteX88" fmla="*/ 3619883 w 3619883"/>
              <a:gd name="connsiteY88" fmla="*/ 140049 h 4297250"/>
              <a:gd name="connsiteX89" fmla="*/ 3619883 w 3619883"/>
              <a:gd name="connsiteY8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650062 w 3619883"/>
              <a:gd name="connsiteY22" fmla="*/ 3951392 h 4297250"/>
              <a:gd name="connsiteX23" fmla="*/ 472277 w 3619883"/>
              <a:gd name="connsiteY23" fmla="*/ 3951392 h 4297250"/>
              <a:gd name="connsiteX24" fmla="*/ 472277 w 3619883"/>
              <a:gd name="connsiteY24" fmla="*/ 4128157 h 4297250"/>
              <a:gd name="connsiteX25" fmla="*/ 522650 w 3619883"/>
              <a:gd name="connsiteY25" fmla="*/ 4128157 h 4297250"/>
              <a:gd name="connsiteX26" fmla="*/ 573998 w 3619883"/>
              <a:gd name="connsiteY26" fmla="*/ 4275461 h 4297250"/>
              <a:gd name="connsiteX27" fmla="*/ 336164 w 3619883"/>
              <a:gd name="connsiteY27" fmla="*/ 4275461 h 4297250"/>
              <a:gd name="connsiteX28" fmla="*/ 294572 w 3619883"/>
              <a:gd name="connsiteY28" fmla="*/ 4128157 h 4297250"/>
              <a:gd name="connsiteX29" fmla="*/ 339106 w 3619883"/>
              <a:gd name="connsiteY29" fmla="*/ 4128157 h 4297250"/>
              <a:gd name="connsiteX30" fmla="*/ 339106 w 3619883"/>
              <a:gd name="connsiteY30" fmla="*/ 3951392 h 4297250"/>
              <a:gd name="connsiteX31" fmla="*/ 161321 w 3619883"/>
              <a:gd name="connsiteY31" fmla="*/ 3951392 h 4297250"/>
              <a:gd name="connsiteX32" fmla="*/ 161321 w 3619883"/>
              <a:gd name="connsiteY32" fmla="*/ 4128157 h 4297250"/>
              <a:gd name="connsiteX33" fmla="*/ 230914 w 3619883"/>
              <a:gd name="connsiteY33" fmla="*/ 4128157 h 4297250"/>
              <a:gd name="connsiteX34" fmla="*/ 189322 w 3619883"/>
              <a:gd name="connsiteY34" fmla="*/ 4275461 h 4297250"/>
              <a:gd name="connsiteX35" fmla="*/ 0 w 3619883"/>
              <a:gd name="connsiteY35" fmla="*/ 4275461 h 4297250"/>
              <a:gd name="connsiteX36" fmla="*/ 0 w 3619883"/>
              <a:gd name="connsiteY36" fmla="*/ 42229 h 4297250"/>
              <a:gd name="connsiteX37" fmla="*/ 42464 w 3619883"/>
              <a:gd name="connsiteY37" fmla="*/ 40518 h 4297250"/>
              <a:gd name="connsiteX38" fmla="*/ 137733 w 3619883"/>
              <a:gd name="connsiteY38" fmla="*/ 35355 h 4297250"/>
              <a:gd name="connsiteX39" fmla="*/ 270565 w 3619883"/>
              <a:gd name="connsiteY39" fmla="*/ 29759 h 4297250"/>
              <a:gd name="connsiteX40" fmla="*/ 479734 w 3619883"/>
              <a:gd name="connsiteY40" fmla="*/ 45455 h 4297250"/>
              <a:gd name="connsiteX41" fmla="*/ 524103 w 3619883"/>
              <a:gd name="connsiteY41" fmla="*/ 41625 h 4297250"/>
              <a:gd name="connsiteX42" fmla="*/ 624416 w 3619883"/>
              <a:gd name="connsiteY42" fmla="*/ 22696 h 4297250"/>
              <a:gd name="connsiteX43" fmla="*/ 657762 w 3619883"/>
              <a:gd name="connsiteY43" fmla="*/ 18351 h 4297250"/>
              <a:gd name="connsiteX44" fmla="*/ 690557 w 3619883"/>
              <a:gd name="connsiteY44" fmla="*/ 25792 h 4297250"/>
              <a:gd name="connsiteX45" fmla="*/ 745123 w 3619883"/>
              <a:gd name="connsiteY45" fmla="*/ 40157 h 4297250"/>
              <a:gd name="connsiteX46" fmla="*/ 789493 w 3619883"/>
              <a:gd name="connsiteY46" fmla="*/ 36327 h 4297250"/>
              <a:gd name="connsiteX47" fmla="*/ 854255 w 3619883"/>
              <a:gd name="connsiteY47" fmla="*/ 68887 h 4297250"/>
              <a:gd name="connsiteX48" fmla="*/ 897520 w 3619883"/>
              <a:gd name="connsiteY48" fmla="*/ 88629 h 4297250"/>
              <a:gd name="connsiteX49" fmla="*/ 940510 w 3619883"/>
              <a:gd name="connsiteY49" fmla="*/ 114265 h 4297250"/>
              <a:gd name="connsiteX50" fmla="*/ 1082712 w 3619883"/>
              <a:gd name="connsiteY50" fmla="*/ 144543 h 4297250"/>
              <a:gd name="connsiteX51" fmla="*/ 1205348 w 3619883"/>
              <a:gd name="connsiteY51" fmla="*/ 120753 h 4297250"/>
              <a:gd name="connsiteX52" fmla="*/ 1271764 w 3619883"/>
              <a:gd name="connsiteY52" fmla="*/ 117956 h 4297250"/>
              <a:gd name="connsiteX53" fmla="*/ 1315583 w 3619883"/>
              <a:gd name="connsiteY53" fmla="*/ 125912 h 4297250"/>
              <a:gd name="connsiteX54" fmla="*/ 1359125 w 3619883"/>
              <a:gd name="connsiteY54" fmla="*/ 139761 h 4297250"/>
              <a:gd name="connsiteX55" fmla="*/ 1391919 w 3619883"/>
              <a:gd name="connsiteY55" fmla="*/ 147202 h 4297250"/>
              <a:gd name="connsiteX56" fmla="*/ 1436563 w 3619883"/>
              <a:gd name="connsiteY56" fmla="*/ 137480 h 4297250"/>
              <a:gd name="connsiteX57" fmla="*/ 1471566 w 3619883"/>
              <a:gd name="connsiteY57" fmla="*/ 97777 h 4297250"/>
              <a:gd name="connsiteX58" fmla="*/ 1505739 w 3619883"/>
              <a:gd name="connsiteY58" fmla="*/ 75753 h 4297250"/>
              <a:gd name="connsiteX59" fmla="*/ 1590891 w 3619883"/>
              <a:gd name="connsiteY59" fmla="*/ 144702 h 4297250"/>
              <a:gd name="connsiteX60" fmla="*/ 1625616 w 3619883"/>
              <a:gd name="connsiteY60" fmla="*/ 110893 h 4297250"/>
              <a:gd name="connsiteX61" fmla="*/ 1658964 w 3619883"/>
              <a:gd name="connsiteY61" fmla="*/ 106547 h 4297250"/>
              <a:gd name="connsiteX62" fmla="*/ 1746598 w 3619883"/>
              <a:gd name="connsiteY62" fmla="*/ 122460 h 4297250"/>
              <a:gd name="connsiteX63" fmla="*/ 1811913 w 3619883"/>
              <a:gd name="connsiteY63" fmla="*/ 143234 h 4297250"/>
              <a:gd name="connsiteX64" fmla="*/ 1856557 w 3619883"/>
              <a:gd name="connsiteY64" fmla="*/ 133511 h 4297250"/>
              <a:gd name="connsiteX65" fmla="*/ 2066003 w 3619883"/>
              <a:gd name="connsiteY65" fmla="*/ 143313 h 4297250"/>
              <a:gd name="connsiteX66" fmla="*/ 2177615 w 3619883"/>
              <a:gd name="connsiteY66" fmla="*/ 119007 h 4297250"/>
              <a:gd name="connsiteX67" fmla="*/ 2255883 w 3619883"/>
              <a:gd name="connsiteY67" fmla="*/ 99047 h 4297250"/>
              <a:gd name="connsiteX68" fmla="*/ 2344622 w 3619883"/>
              <a:gd name="connsiteY68" fmla="*/ 91388 h 4297250"/>
              <a:gd name="connsiteX69" fmla="*/ 2455682 w 3619883"/>
              <a:gd name="connsiteY69" fmla="*/ 78869 h 4297250"/>
              <a:gd name="connsiteX70" fmla="*/ 2632609 w 3619883"/>
              <a:gd name="connsiteY70" fmla="*/ 75338 h 4297250"/>
              <a:gd name="connsiteX71" fmla="*/ 2742291 w 3619883"/>
              <a:gd name="connsiteY71" fmla="*/ 92282 h 4297250"/>
              <a:gd name="connsiteX72" fmla="*/ 2851974 w 3619883"/>
              <a:gd name="connsiteY72" fmla="*/ 109227 h 4297250"/>
              <a:gd name="connsiteX73" fmla="*/ 2907643 w 3619883"/>
              <a:gd name="connsiteY73" fmla="*/ 100020 h 4297250"/>
              <a:gd name="connsiteX74" fmla="*/ 2944022 w 3619883"/>
              <a:gd name="connsiteY74" fmla="*/ 30853 h 4297250"/>
              <a:gd name="connsiteX75" fmla="*/ 3022289 w 3619883"/>
              <a:gd name="connsiteY75" fmla="*/ 10893 h 4297250"/>
              <a:gd name="connsiteX76" fmla="*/ 3054807 w 3619883"/>
              <a:gd name="connsiteY76" fmla="*/ 24226 h 4297250"/>
              <a:gd name="connsiteX77" fmla="*/ 3141892 w 3619883"/>
              <a:gd name="connsiteY77" fmla="*/ 51925 h 4297250"/>
              <a:gd name="connsiteX78" fmla="*/ 3185711 w 3619883"/>
              <a:gd name="connsiteY78" fmla="*/ 59881 h 4297250"/>
              <a:gd name="connsiteX79" fmla="*/ 3219056 w 3619883"/>
              <a:gd name="connsiteY79" fmla="*/ 55536 h 4297250"/>
              <a:gd name="connsiteX80" fmla="*/ 3263425 w 3619883"/>
              <a:gd name="connsiteY80" fmla="*/ 51706 h 4297250"/>
              <a:gd name="connsiteX81" fmla="*/ 3296219 w 3619883"/>
              <a:gd name="connsiteY81" fmla="*/ 59147 h 4297250"/>
              <a:gd name="connsiteX82" fmla="*/ 3319094 w 3619883"/>
              <a:gd name="connsiteY82" fmla="*/ 42500 h 4297250"/>
              <a:gd name="connsiteX83" fmla="*/ 3420511 w 3619883"/>
              <a:gd name="connsiteY83" fmla="*/ 0 h 4297250"/>
              <a:gd name="connsiteX84" fmla="*/ 3453305 w 3619883"/>
              <a:gd name="connsiteY84" fmla="*/ 7440 h 4297250"/>
              <a:gd name="connsiteX85" fmla="*/ 3496571 w 3619883"/>
              <a:gd name="connsiteY85" fmla="*/ 27182 h 4297250"/>
              <a:gd name="connsiteX86" fmla="*/ 3602117 w 3619883"/>
              <a:gd name="connsiteY86" fmla="*/ 132521 h 4297250"/>
              <a:gd name="connsiteX87" fmla="*/ 3619883 w 3619883"/>
              <a:gd name="connsiteY87" fmla="*/ 140049 h 4297250"/>
              <a:gd name="connsiteX88" fmla="*/ 3619883 w 3619883"/>
              <a:gd name="connsiteY8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472277 w 3619883"/>
              <a:gd name="connsiteY22" fmla="*/ 3951392 h 4297250"/>
              <a:gd name="connsiteX23" fmla="*/ 472277 w 3619883"/>
              <a:gd name="connsiteY23" fmla="*/ 4128157 h 4297250"/>
              <a:gd name="connsiteX24" fmla="*/ 522650 w 3619883"/>
              <a:gd name="connsiteY24" fmla="*/ 4128157 h 4297250"/>
              <a:gd name="connsiteX25" fmla="*/ 573998 w 3619883"/>
              <a:gd name="connsiteY25" fmla="*/ 4275461 h 4297250"/>
              <a:gd name="connsiteX26" fmla="*/ 336164 w 3619883"/>
              <a:gd name="connsiteY26" fmla="*/ 4275461 h 4297250"/>
              <a:gd name="connsiteX27" fmla="*/ 294572 w 3619883"/>
              <a:gd name="connsiteY27" fmla="*/ 4128157 h 4297250"/>
              <a:gd name="connsiteX28" fmla="*/ 339106 w 3619883"/>
              <a:gd name="connsiteY28" fmla="*/ 4128157 h 4297250"/>
              <a:gd name="connsiteX29" fmla="*/ 339106 w 3619883"/>
              <a:gd name="connsiteY29" fmla="*/ 3951392 h 4297250"/>
              <a:gd name="connsiteX30" fmla="*/ 161321 w 3619883"/>
              <a:gd name="connsiteY30" fmla="*/ 3951392 h 4297250"/>
              <a:gd name="connsiteX31" fmla="*/ 161321 w 3619883"/>
              <a:gd name="connsiteY31" fmla="*/ 4128157 h 4297250"/>
              <a:gd name="connsiteX32" fmla="*/ 230914 w 3619883"/>
              <a:gd name="connsiteY32" fmla="*/ 4128157 h 4297250"/>
              <a:gd name="connsiteX33" fmla="*/ 189322 w 3619883"/>
              <a:gd name="connsiteY33" fmla="*/ 4275461 h 4297250"/>
              <a:gd name="connsiteX34" fmla="*/ 0 w 3619883"/>
              <a:gd name="connsiteY34" fmla="*/ 4275461 h 4297250"/>
              <a:gd name="connsiteX35" fmla="*/ 0 w 3619883"/>
              <a:gd name="connsiteY35" fmla="*/ 42229 h 4297250"/>
              <a:gd name="connsiteX36" fmla="*/ 42464 w 3619883"/>
              <a:gd name="connsiteY36" fmla="*/ 40518 h 4297250"/>
              <a:gd name="connsiteX37" fmla="*/ 137733 w 3619883"/>
              <a:gd name="connsiteY37" fmla="*/ 35355 h 4297250"/>
              <a:gd name="connsiteX38" fmla="*/ 270565 w 3619883"/>
              <a:gd name="connsiteY38" fmla="*/ 29759 h 4297250"/>
              <a:gd name="connsiteX39" fmla="*/ 479734 w 3619883"/>
              <a:gd name="connsiteY39" fmla="*/ 45455 h 4297250"/>
              <a:gd name="connsiteX40" fmla="*/ 524103 w 3619883"/>
              <a:gd name="connsiteY40" fmla="*/ 41625 h 4297250"/>
              <a:gd name="connsiteX41" fmla="*/ 624416 w 3619883"/>
              <a:gd name="connsiteY41" fmla="*/ 22696 h 4297250"/>
              <a:gd name="connsiteX42" fmla="*/ 657762 w 3619883"/>
              <a:gd name="connsiteY42" fmla="*/ 18351 h 4297250"/>
              <a:gd name="connsiteX43" fmla="*/ 690557 w 3619883"/>
              <a:gd name="connsiteY43" fmla="*/ 25792 h 4297250"/>
              <a:gd name="connsiteX44" fmla="*/ 745123 w 3619883"/>
              <a:gd name="connsiteY44" fmla="*/ 40157 h 4297250"/>
              <a:gd name="connsiteX45" fmla="*/ 789493 w 3619883"/>
              <a:gd name="connsiteY45" fmla="*/ 36327 h 4297250"/>
              <a:gd name="connsiteX46" fmla="*/ 854255 w 3619883"/>
              <a:gd name="connsiteY46" fmla="*/ 68887 h 4297250"/>
              <a:gd name="connsiteX47" fmla="*/ 897520 w 3619883"/>
              <a:gd name="connsiteY47" fmla="*/ 88629 h 4297250"/>
              <a:gd name="connsiteX48" fmla="*/ 940510 w 3619883"/>
              <a:gd name="connsiteY48" fmla="*/ 114265 h 4297250"/>
              <a:gd name="connsiteX49" fmla="*/ 1082712 w 3619883"/>
              <a:gd name="connsiteY49" fmla="*/ 144543 h 4297250"/>
              <a:gd name="connsiteX50" fmla="*/ 1205348 w 3619883"/>
              <a:gd name="connsiteY50" fmla="*/ 120753 h 4297250"/>
              <a:gd name="connsiteX51" fmla="*/ 1271764 w 3619883"/>
              <a:gd name="connsiteY51" fmla="*/ 117956 h 4297250"/>
              <a:gd name="connsiteX52" fmla="*/ 1315583 w 3619883"/>
              <a:gd name="connsiteY52" fmla="*/ 125912 h 4297250"/>
              <a:gd name="connsiteX53" fmla="*/ 1359125 w 3619883"/>
              <a:gd name="connsiteY53" fmla="*/ 139761 h 4297250"/>
              <a:gd name="connsiteX54" fmla="*/ 1391919 w 3619883"/>
              <a:gd name="connsiteY54" fmla="*/ 147202 h 4297250"/>
              <a:gd name="connsiteX55" fmla="*/ 1436563 w 3619883"/>
              <a:gd name="connsiteY55" fmla="*/ 137480 h 4297250"/>
              <a:gd name="connsiteX56" fmla="*/ 1471566 w 3619883"/>
              <a:gd name="connsiteY56" fmla="*/ 97777 h 4297250"/>
              <a:gd name="connsiteX57" fmla="*/ 1505739 w 3619883"/>
              <a:gd name="connsiteY57" fmla="*/ 75753 h 4297250"/>
              <a:gd name="connsiteX58" fmla="*/ 1590891 w 3619883"/>
              <a:gd name="connsiteY58" fmla="*/ 144702 h 4297250"/>
              <a:gd name="connsiteX59" fmla="*/ 1625616 w 3619883"/>
              <a:gd name="connsiteY59" fmla="*/ 110893 h 4297250"/>
              <a:gd name="connsiteX60" fmla="*/ 1658964 w 3619883"/>
              <a:gd name="connsiteY60" fmla="*/ 106547 h 4297250"/>
              <a:gd name="connsiteX61" fmla="*/ 1746598 w 3619883"/>
              <a:gd name="connsiteY61" fmla="*/ 122460 h 4297250"/>
              <a:gd name="connsiteX62" fmla="*/ 1811913 w 3619883"/>
              <a:gd name="connsiteY62" fmla="*/ 143234 h 4297250"/>
              <a:gd name="connsiteX63" fmla="*/ 1856557 w 3619883"/>
              <a:gd name="connsiteY63" fmla="*/ 133511 h 4297250"/>
              <a:gd name="connsiteX64" fmla="*/ 2066003 w 3619883"/>
              <a:gd name="connsiteY64" fmla="*/ 143313 h 4297250"/>
              <a:gd name="connsiteX65" fmla="*/ 2177615 w 3619883"/>
              <a:gd name="connsiteY65" fmla="*/ 119007 h 4297250"/>
              <a:gd name="connsiteX66" fmla="*/ 2255883 w 3619883"/>
              <a:gd name="connsiteY66" fmla="*/ 99047 h 4297250"/>
              <a:gd name="connsiteX67" fmla="*/ 2344622 w 3619883"/>
              <a:gd name="connsiteY67" fmla="*/ 91388 h 4297250"/>
              <a:gd name="connsiteX68" fmla="*/ 2455682 w 3619883"/>
              <a:gd name="connsiteY68" fmla="*/ 78869 h 4297250"/>
              <a:gd name="connsiteX69" fmla="*/ 2632609 w 3619883"/>
              <a:gd name="connsiteY69" fmla="*/ 75338 h 4297250"/>
              <a:gd name="connsiteX70" fmla="*/ 2742291 w 3619883"/>
              <a:gd name="connsiteY70" fmla="*/ 92282 h 4297250"/>
              <a:gd name="connsiteX71" fmla="*/ 2851974 w 3619883"/>
              <a:gd name="connsiteY71" fmla="*/ 109227 h 4297250"/>
              <a:gd name="connsiteX72" fmla="*/ 2907643 w 3619883"/>
              <a:gd name="connsiteY72" fmla="*/ 100020 h 4297250"/>
              <a:gd name="connsiteX73" fmla="*/ 2944022 w 3619883"/>
              <a:gd name="connsiteY73" fmla="*/ 30853 h 4297250"/>
              <a:gd name="connsiteX74" fmla="*/ 3022289 w 3619883"/>
              <a:gd name="connsiteY74" fmla="*/ 10893 h 4297250"/>
              <a:gd name="connsiteX75" fmla="*/ 3054807 w 3619883"/>
              <a:gd name="connsiteY75" fmla="*/ 24226 h 4297250"/>
              <a:gd name="connsiteX76" fmla="*/ 3141892 w 3619883"/>
              <a:gd name="connsiteY76" fmla="*/ 51925 h 4297250"/>
              <a:gd name="connsiteX77" fmla="*/ 3185711 w 3619883"/>
              <a:gd name="connsiteY77" fmla="*/ 59881 h 4297250"/>
              <a:gd name="connsiteX78" fmla="*/ 3219056 w 3619883"/>
              <a:gd name="connsiteY78" fmla="*/ 55536 h 4297250"/>
              <a:gd name="connsiteX79" fmla="*/ 3263425 w 3619883"/>
              <a:gd name="connsiteY79" fmla="*/ 51706 h 4297250"/>
              <a:gd name="connsiteX80" fmla="*/ 3296219 w 3619883"/>
              <a:gd name="connsiteY80" fmla="*/ 59147 h 4297250"/>
              <a:gd name="connsiteX81" fmla="*/ 3319094 w 3619883"/>
              <a:gd name="connsiteY81" fmla="*/ 42500 h 4297250"/>
              <a:gd name="connsiteX82" fmla="*/ 3420511 w 3619883"/>
              <a:gd name="connsiteY82" fmla="*/ 0 h 4297250"/>
              <a:gd name="connsiteX83" fmla="*/ 3453305 w 3619883"/>
              <a:gd name="connsiteY83" fmla="*/ 7440 h 4297250"/>
              <a:gd name="connsiteX84" fmla="*/ 3496571 w 3619883"/>
              <a:gd name="connsiteY84" fmla="*/ 27182 h 4297250"/>
              <a:gd name="connsiteX85" fmla="*/ 3602117 w 3619883"/>
              <a:gd name="connsiteY85" fmla="*/ 132521 h 4297250"/>
              <a:gd name="connsiteX86" fmla="*/ 3619883 w 3619883"/>
              <a:gd name="connsiteY86" fmla="*/ 140049 h 4297250"/>
              <a:gd name="connsiteX87" fmla="*/ 3619883 w 3619883"/>
              <a:gd name="connsiteY8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472277 w 3619883"/>
              <a:gd name="connsiteY22" fmla="*/ 4128157 h 4297250"/>
              <a:gd name="connsiteX23" fmla="*/ 522650 w 3619883"/>
              <a:gd name="connsiteY23" fmla="*/ 4128157 h 4297250"/>
              <a:gd name="connsiteX24" fmla="*/ 573998 w 3619883"/>
              <a:gd name="connsiteY24" fmla="*/ 4275461 h 4297250"/>
              <a:gd name="connsiteX25" fmla="*/ 336164 w 3619883"/>
              <a:gd name="connsiteY25" fmla="*/ 4275461 h 4297250"/>
              <a:gd name="connsiteX26" fmla="*/ 294572 w 3619883"/>
              <a:gd name="connsiteY26" fmla="*/ 4128157 h 4297250"/>
              <a:gd name="connsiteX27" fmla="*/ 339106 w 3619883"/>
              <a:gd name="connsiteY27" fmla="*/ 4128157 h 4297250"/>
              <a:gd name="connsiteX28" fmla="*/ 339106 w 3619883"/>
              <a:gd name="connsiteY28" fmla="*/ 3951392 h 4297250"/>
              <a:gd name="connsiteX29" fmla="*/ 161321 w 3619883"/>
              <a:gd name="connsiteY29" fmla="*/ 3951392 h 4297250"/>
              <a:gd name="connsiteX30" fmla="*/ 161321 w 3619883"/>
              <a:gd name="connsiteY30" fmla="*/ 4128157 h 4297250"/>
              <a:gd name="connsiteX31" fmla="*/ 230914 w 3619883"/>
              <a:gd name="connsiteY31" fmla="*/ 4128157 h 4297250"/>
              <a:gd name="connsiteX32" fmla="*/ 189322 w 3619883"/>
              <a:gd name="connsiteY32" fmla="*/ 4275461 h 4297250"/>
              <a:gd name="connsiteX33" fmla="*/ 0 w 3619883"/>
              <a:gd name="connsiteY33" fmla="*/ 4275461 h 4297250"/>
              <a:gd name="connsiteX34" fmla="*/ 0 w 3619883"/>
              <a:gd name="connsiteY34" fmla="*/ 42229 h 4297250"/>
              <a:gd name="connsiteX35" fmla="*/ 42464 w 3619883"/>
              <a:gd name="connsiteY35" fmla="*/ 40518 h 4297250"/>
              <a:gd name="connsiteX36" fmla="*/ 137733 w 3619883"/>
              <a:gd name="connsiteY36" fmla="*/ 35355 h 4297250"/>
              <a:gd name="connsiteX37" fmla="*/ 270565 w 3619883"/>
              <a:gd name="connsiteY37" fmla="*/ 29759 h 4297250"/>
              <a:gd name="connsiteX38" fmla="*/ 479734 w 3619883"/>
              <a:gd name="connsiteY38" fmla="*/ 45455 h 4297250"/>
              <a:gd name="connsiteX39" fmla="*/ 524103 w 3619883"/>
              <a:gd name="connsiteY39" fmla="*/ 41625 h 4297250"/>
              <a:gd name="connsiteX40" fmla="*/ 624416 w 3619883"/>
              <a:gd name="connsiteY40" fmla="*/ 22696 h 4297250"/>
              <a:gd name="connsiteX41" fmla="*/ 657762 w 3619883"/>
              <a:gd name="connsiteY41" fmla="*/ 18351 h 4297250"/>
              <a:gd name="connsiteX42" fmla="*/ 690557 w 3619883"/>
              <a:gd name="connsiteY42" fmla="*/ 25792 h 4297250"/>
              <a:gd name="connsiteX43" fmla="*/ 745123 w 3619883"/>
              <a:gd name="connsiteY43" fmla="*/ 40157 h 4297250"/>
              <a:gd name="connsiteX44" fmla="*/ 789493 w 3619883"/>
              <a:gd name="connsiteY44" fmla="*/ 36327 h 4297250"/>
              <a:gd name="connsiteX45" fmla="*/ 854255 w 3619883"/>
              <a:gd name="connsiteY45" fmla="*/ 68887 h 4297250"/>
              <a:gd name="connsiteX46" fmla="*/ 897520 w 3619883"/>
              <a:gd name="connsiteY46" fmla="*/ 88629 h 4297250"/>
              <a:gd name="connsiteX47" fmla="*/ 940510 w 3619883"/>
              <a:gd name="connsiteY47" fmla="*/ 114265 h 4297250"/>
              <a:gd name="connsiteX48" fmla="*/ 1082712 w 3619883"/>
              <a:gd name="connsiteY48" fmla="*/ 144543 h 4297250"/>
              <a:gd name="connsiteX49" fmla="*/ 1205348 w 3619883"/>
              <a:gd name="connsiteY49" fmla="*/ 120753 h 4297250"/>
              <a:gd name="connsiteX50" fmla="*/ 1271764 w 3619883"/>
              <a:gd name="connsiteY50" fmla="*/ 117956 h 4297250"/>
              <a:gd name="connsiteX51" fmla="*/ 1315583 w 3619883"/>
              <a:gd name="connsiteY51" fmla="*/ 125912 h 4297250"/>
              <a:gd name="connsiteX52" fmla="*/ 1359125 w 3619883"/>
              <a:gd name="connsiteY52" fmla="*/ 139761 h 4297250"/>
              <a:gd name="connsiteX53" fmla="*/ 1391919 w 3619883"/>
              <a:gd name="connsiteY53" fmla="*/ 147202 h 4297250"/>
              <a:gd name="connsiteX54" fmla="*/ 1436563 w 3619883"/>
              <a:gd name="connsiteY54" fmla="*/ 137480 h 4297250"/>
              <a:gd name="connsiteX55" fmla="*/ 1471566 w 3619883"/>
              <a:gd name="connsiteY55" fmla="*/ 97777 h 4297250"/>
              <a:gd name="connsiteX56" fmla="*/ 1505739 w 3619883"/>
              <a:gd name="connsiteY56" fmla="*/ 75753 h 4297250"/>
              <a:gd name="connsiteX57" fmla="*/ 1590891 w 3619883"/>
              <a:gd name="connsiteY57" fmla="*/ 144702 h 4297250"/>
              <a:gd name="connsiteX58" fmla="*/ 1625616 w 3619883"/>
              <a:gd name="connsiteY58" fmla="*/ 110893 h 4297250"/>
              <a:gd name="connsiteX59" fmla="*/ 1658964 w 3619883"/>
              <a:gd name="connsiteY59" fmla="*/ 106547 h 4297250"/>
              <a:gd name="connsiteX60" fmla="*/ 1746598 w 3619883"/>
              <a:gd name="connsiteY60" fmla="*/ 122460 h 4297250"/>
              <a:gd name="connsiteX61" fmla="*/ 1811913 w 3619883"/>
              <a:gd name="connsiteY61" fmla="*/ 143234 h 4297250"/>
              <a:gd name="connsiteX62" fmla="*/ 1856557 w 3619883"/>
              <a:gd name="connsiteY62" fmla="*/ 133511 h 4297250"/>
              <a:gd name="connsiteX63" fmla="*/ 2066003 w 3619883"/>
              <a:gd name="connsiteY63" fmla="*/ 143313 h 4297250"/>
              <a:gd name="connsiteX64" fmla="*/ 2177615 w 3619883"/>
              <a:gd name="connsiteY64" fmla="*/ 119007 h 4297250"/>
              <a:gd name="connsiteX65" fmla="*/ 2255883 w 3619883"/>
              <a:gd name="connsiteY65" fmla="*/ 99047 h 4297250"/>
              <a:gd name="connsiteX66" fmla="*/ 2344622 w 3619883"/>
              <a:gd name="connsiteY66" fmla="*/ 91388 h 4297250"/>
              <a:gd name="connsiteX67" fmla="*/ 2455682 w 3619883"/>
              <a:gd name="connsiteY67" fmla="*/ 78869 h 4297250"/>
              <a:gd name="connsiteX68" fmla="*/ 2632609 w 3619883"/>
              <a:gd name="connsiteY68" fmla="*/ 75338 h 4297250"/>
              <a:gd name="connsiteX69" fmla="*/ 2742291 w 3619883"/>
              <a:gd name="connsiteY69" fmla="*/ 92282 h 4297250"/>
              <a:gd name="connsiteX70" fmla="*/ 2851974 w 3619883"/>
              <a:gd name="connsiteY70" fmla="*/ 109227 h 4297250"/>
              <a:gd name="connsiteX71" fmla="*/ 2907643 w 3619883"/>
              <a:gd name="connsiteY71" fmla="*/ 100020 h 4297250"/>
              <a:gd name="connsiteX72" fmla="*/ 2944022 w 3619883"/>
              <a:gd name="connsiteY72" fmla="*/ 30853 h 4297250"/>
              <a:gd name="connsiteX73" fmla="*/ 3022289 w 3619883"/>
              <a:gd name="connsiteY73" fmla="*/ 10893 h 4297250"/>
              <a:gd name="connsiteX74" fmla="*/ 3054807 w 3619883"/>
              <a:gd name="connsiteY74" fmla="*/ 24226 h 4297250"/>
              <a:gd name="connsiteX75" fmla="*/ 3141892 w 3619883"/>
              <a:gd name="connsiteY75" fmla="*/ 51925 h 4297250"/>
              <a:gd name="connsiteX76" fmla="*/ 3185711 w 3619883"/>
              <a:gd name="connsiteY76" fmla="*/ 59881 h 4297250"/>
              <a:gd name="connsiteX77" fmla="*/ 3219056 w 3619883"/>
              <a:gd name="connsiteY77" fmla="*/ 55536 h 4297250"/>
              <a:gd name="connsiteX78" fmla="*/ 3263425 w 3619883"/>
              <a:gd name="connsiteY78" fmla="*/ 51706 h 4297250"/>
              <a:gd name="connsiteX79" fmla="*/ 3296219 w 3619883"/>
              <a:gd name="connsiteY79" fmla="*/ 59147 h 4297250"/>
              <a:gd name="connsiteX80" fmla="*/ 3319094 w 3619883"/>
              <a:gd name="connsiteY80" fmla="*/ 42500 h 4297250"/>
              <a:gd name="connsiteX81" fmla="*/ 3420511 w 3619883"/>
              <a:gd name="connsiteY81" fmla="*/ 0 h 4297250"/>
              <a:gd name="connsiteX82" fmla="*/ 3453305 w 3619883"/>
              <a:gd name="connsiteY82" fmla="*/ 7440 h 4297250"/>
              <a:gd name="connsiteX83" fmla="*/ 3496571 w 3619883"/>
              <a:gd name="connsiteY83" fmla="*/ 27182 h 4297250"/>
              <a:gd name="connsiteX84" fmla="*/ 3602117 w 3619883"/>
              <a:gd name="connsiteY84" fmla="*/ 132521 h 4297250"/>
              <a:gd name="connsiteX85" fmla="*/ 3619883 w 3619883"/>
              <a:gd name="connsiteY85" fmla="*/ 140049 h 4297250"/>
              <a:gd name="connsiteX86" fmla="*/ 3619883 w 3619883"/>
              <a:gd name="connsiteY8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522650 w 3619883"/>
              <a:gd name="connsiteY22" fmla="*/ 4128157 h 4297250"/>
              <a:gd name="connsiteX23" fmla="*/ 573998 w 3619883"/>
              <a:gd name="connsiteY23" fmla="*/ 4275461 h 4297250"/>
              <a:gd name="connsiteX24" fmla="*/ 336164 w 3619883"/>
              <a:gd name="connsiteY24" fmla="*/ 4275461 h 4297250"/>
              <a:gd name="connsiteX25" fmla="*/ 294572 w 3619883"/>
              <a:gd name="connsiteY25" fmla="*/ 4128157 h 4297250"/>
              <a:gd name="connsiteX26" fmla="*/ 339106 w 3619883"/>
              <a:gd name="connsiteY26" fmla="*/ 4128157 h 4297250"/>
              <a:gd name="connsiteX27" fmla="*/ 339106 w 3619883"/>
              <a:gd name="connsiteY27" fmla="*/ 3951392 h 4297250"/>
              <a:gd name="connsiteX28" fmla="*/ 161321 w 3619883"/>
              <a:gd name="connsiteY28" fmla="*/ 3951392 h 4297250"/>
              <a:gd name="connsiteX29" fmla="*/ 161321 w 3619883"/>
              <a:gd name="connsiteY29" fmla="*/ 4128157 h 4297250"/>
              <a:gd name="connsiteX30" fmla="*/ 230914 w 3619883"/>
              <a:gd name="connsiteY30" fmla="*/ 4128157 h 4297250"/>
              <a:gd name="connsiteX31" fmla="*/ 189322 w 3619883"/>
              <a:gd name="connsiteY31" fmla="*/ 4275461 h 4297250"/>
              <a:gd name="connsiteX32" fmla="*/ 0 w 3619883"/>
              <a:gd name="connsiteY32" fmla="*/ 4275461 h 4297250"/>
              <a:gd name="connsiteX33" fmla="*/ 0 w 3619883"/>
              <a:gd name="connsiteY33" fmla="*/ 42229 h 4297250"/>
              <a:gd name="connsiteX34" fmla="*/ 42464 w 3619883"/>
              <a:gd name="connsiteY34" fmla="*/ 40518 h 4297250"/>
              <a:gd name="connsiteX35" fmla="*/ 137733 w 3619883"/>
              <a:gd name="connsiteY35" fmla="*/ 35355 h 4297250"/>
              <a:gd name="connsiteX36" fmla="*/ 270565 w 3619883"/>
              <a:gd name="connsiteY36" fmla="*/ 29759 h 4297250"/>
              <a:gd name="connsiteX37" fmla="*/ 479734 w 3619883"/>
              <a:gd name="connsiteY37" fmla="*/ 45455 h 4297250"/>
              <a:gd name="connsiteX38" fmla="*/ 524103 w 3619883"/>
              <a:gd name="connsiteY38" fmla="*/ 41625 h 4297250"/>
              <a:gd name="connsiteX39" fmla="*/ 624416 w 3619883"/>
              <a:gd name="connsiteY39" fmla="*/ 22696 h 4297250"/>
              <a:gd name="connsiteX40" fmla="*/ 657762 w 3619883"/>
              <a:gd name="connsiteY40" fmla="*/ 18351 h 4297250"/>
              <a:gd name="connsiteX41" fmla="*/ 690557 w 3619883"/>
              <a:gd name="connsiteY41" fmla="*/ 25792 h 4297250"/>
              <a:gd name="connsiteX42" fmla="*/ 745123 w 3619883"/>
              <a:gd name="connsiteY42" fmla="*/ 40157 h 4297250"/>
              <a:gd name="connsiteX43" fmla="*/ 789493 w 3619883"/>
              <a:gd name="connsiteY43" fmla="*/ 36327 h 4297250"/>
              <a:gd name="connsiteX44" fmla="*/ 854255 w 3619883"/>
              <a:gd name="connsiteY44" fmla="*/ 68887 h 4297250"/>
              <a:gd name="connsiteX45" fmla="*/ 897520 w 3619883"/>
              <a:gd name="connsiteY45" fmla="*/ 88629 h 4297250"/>
              <a:gd name="connsiteX46" fmla="*/ 940510 w 3619883"/>
              <a:gd name="connsiteY46" fmla="*/ 114265 h 4297250"/>
              <a:gd name="connsiteX47" fmla="*/ 1082712 w 3619883"/>
              <a:gd name="connsiteY47" fmla="*/ 144543 h 4297250"/>
              <a:gd name="connsiteX48" fmla="*/ 1205348 w 3619883"/>
              <a:gd name="connsiteY48" fmla="*/ 120753 h 4297250"/>
              <a:gd name="connsiteX49" fmla="*/ 1271764 w 3619883"/>
              <a:gd name="connsiteY49" fmla="*/ 117956 h 4297250"/>
              <a:gd name="connsiteX50" fmla="*/ 1315583 w 3619883"/>
              <a:gd name="connsiteY50" fmla="*/ 125912 h 4297250"/>
              <a:gd name="connsiteX51" fmla="*/ 1359125 w 3619883"/>
              <a:gd name="connsiteY51" fmla="*/ 139761 h 4297250"/>
              <a:gd name="connsiteX52" fmla="*/ 1391919 w 3619883"/>
              <a:gd name="connsiteY52" fmla="*/ 147202 h 4297250"/>
              <a:gd name="connsiteX53" fmla="*/ 1436563 w 3619883"/>
              <a:gd name="connsiteY53" fmla="*/ 137480 h 4297250"/>
              <a:gd name="connsiteX54" fmla="*/ 1471566 w 3619883"/>
              <a:gd name="connsiteY54" fmla="*/ 97777 h 4297250"/>
              <a:gd name="connsiteX55" fmla="*/ 1505739 w 3619883"/>
              <a:gd name="connsiteY55" fmla="*/ 75753 h 4297250"/>
              <a:gd name="connsiteX56" fmla="*/ 1590891 w 3619883"/>
              <a:gd name="connsiteY56" fmla="*/ 144702 h 4297250"/>
              <a:gd name="connsiteX57" fmla="*/ 1625616 w 3619883"/>
              <a:gd name="connsiteY57" fmla="*/ 110893 h 4297250"/>
              <a:gd name="connsiteX58" fmla="*/ 1658964 w 3619883"/>
              <a:gd name="connsiteY58" fmla="*/ 106547 h 4297250"/>
              <a:gd name="connsiteX59" fmla="*/ 1746598 w 3619883"/>
              <a:gd name="connsiteY59" fmla="*/ 122460 h 4297250"/>
              <a:gd name="connsiteX60" fmla="*/ 1811913 w 3619883"/>
              <a:gd name="connsiteY60" fmla="*/ 143234 h 4297250"/>
              <a:gd name="connsiteX61" fmla="*/ 1856557 w 3619883"/>
              <a:gd name="connsiteY61" fmla="*/ 133511 h 4297250"/>
              <a:gd name="connsiteX62" fmla="*/ 2066003 w 3619883"/>
              <a:gd name="connsiteY62" fmla="*/ 143313 h 4297250"/>
              <a:gd name="connsiteX63" fmla="*/ 2177615 w 3619883"/>
              <a:gd name="connsiteY63" fmla="*/ 119007 h 4297250"/>
              <a:gd name="connsiteX64" fmla="*/ 2255883 w 3619883"/>
              <a:gd name="connsiteY64" fmla="*/ 99047 h 4297250"/>
              <a:gd name="connsiteX65" fmla="*/ 2344622 w 3619883"/>
              <a:gd name="connsiteY65" fmla="*/ 91388 h 4297250"/>
              <a:gd name="connsiteX66" fmla="*/ 2455682 w 3619883"/>
              <a:gd name="connsiteY66" fmla="*/ 78869 h 4297250"/>
              <a:gd name="connsiteX67" fmla="*/ 2632609 w 3619883"/>
              <a:gd name="connsiteY67" fmla="*/ 75338 h 4297250"/>
              <a:gd name="connsiteX68" fmla="*/ 2742291 w 3619883"/>
              <a:gd name="connsiteY68" fmla="*/ 92282 h 4297250"/>
              <a:gd name="connsiteX69" fmla="*/ 2851974 w 3619883"/>
              <a:gd name="connsiteY69" fmla="*/ 109227 h 4297250"/>
              <a:gd name="connsiteX70" fmla="*/ 2907643 w 3619883"/>
              <a:gd name="connsiteY70" fmla="*/ 100020 h 4297250"/>
              <a:gd name="connsiteX71" fmla="*/ 2944022 w 3619883"/>
              <a:gd name="connsiteY71" fmla="*/ 30853 h 4297250"/>
              <a:gd name="connsiteX72" fmla="*/ 3022289 w 3619883"/>
              <a:gd name="connsiteY72" fmla="*/ 10893 h 4297250"/>
              <a:gd name="connsiteX73" fmla="*/ 3054807 w 3619883"/>
              <a:gd name="connsiteY73" fmla="*/ 24226 h 4297250"/>
              <a:gd name="connsiteX74" fmla="*/ 3141892 w 3619883"/>
              <a:gd name="connsiteY74" fmla="*/ 51925 h 4297250"/>
              <a:gd name="connsiteX75" fmla="*/ 3185711 w 3619883"/>
              <a:gd name="connsiteY75" fmla="*/ 59881 h 4297250"/>
              <a:gd name="connsiteX76" fmla="*/ 3219056 w 3619883"/>
              <a:gd name="connsiteY76" fmla="*/ 55536 h 4297250"/>
              <a:gd name="connsiteX77" fmla="*/ 3263425 w 3619883"/>
              <a:gd name="connsiteY77" fmla="*/ 51706 h 4297250"/>
              <a:gd name="connsiteX78" fmla="*/ 3296219 w 3619883"/>
              <a:gd name="connsiteY78" fmla="*/ 59147 h 4297250"/>
              <a:gd name="connsiteX79" fmla="*/ 3319094 w 3619883"/>
              <a:gd name="connsiteY79" fmla="*/ 42500 h 4297250"/>
              <a:gd name="connsiteX80" fmla="*/ 3420511 w 3619883"/>
              <a:gd name="connsiteY80" fmla="*/ 0 h 4297250"/>
              <a:gd name="connsiteX81" fmla="*/ 3453305 w 3619883"/>
              <a:gd name="connsiteY81" fmla="*/ 7440 h 4297250"/>
              <a:gd name="connsiteX82" fmla="*/ 3496571 w 3619883"/>
              <a:gd name="connsiteY82" fmla="*/ 27182 h 4297250"/>
              <a:gd name="connsiteX83" fmla="*/ 3602117 w 3619883"/>
              <a:gd name="connsiteY83" fmla="*/ 132521 h 4297250"/>
              <a:gd name="connsiteX84" fmla="*/ 3619883 w 3619883"/>
              <a:gd name="connsiteY84" fmla="*/ 140049 h 4297250"/>
              <a:gd name="connsiteX85" fmla="*/ 3619883 w 3619883"/>
              <a:gd name="connsiteY8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573998 w 3619883"/>
              <a:gd name="connsiteY22" fmla="*/ 4275461 h 4297250"/>
              <a:gd name="connsiteX23" fmla="*/ 336164 w 3619883"/>
              <a:gd name="connsiteY23" fmla="*/ 4275461 h 4297250"/>
              <a:gd name="connsiteX24" fmla="*/ 294572 w 3619883"/>
              <a:gd name="connsiteY24" fmla="*/ 4128157 h 4297250"/>
              <a:gd name="connsiteX25" fmla="*/ 339106 w 3619883"/>
              <a:gd name="connsiteY25" fmla="*/ 4128157 h 4297250"/>
              <a:gd name="connsiteX26" fmla="*/ 339106 w 3619883"/>
              <a:gd name="connsiteY26" fmla="*/ 3951392 h 4297250"/>
              <a:gd name="connsiteX27" fmla="*/ 161321 w 3619883"/>
              <a:gd name="connsiteY27" fmla="*/ 3951392 h 4297250"/>
              <a:gd name="connsiteX28" fmla="*/ 161321 w 3619883"/>
              <a:gd name="connsiteY28" fmla="*/ 4128157 h 4297250"/>
              <a:gd name="connsiteX29" fmla="*/ 230914 w 3619883"/>
              <a:gd name="connsiteY29" fmla="*/ 4128157 h 4297250"/>
              <a:gd name="connsiteX30" fmla="*/ 189322 w 3619883"/>
              <a:gd name="connsiteY30" fmla="*/ 4275461 h 4297250"/>
              <a:gd name="connsiteX31" fmla="*/ 0 w 3619883"/>
              <a:gd name="connsiteY31" fmla="*/ 4275461 h 4297250"/>
              <a:gd name="connsiteX32" fmla="*/ 0 w 3619883"/>
              <a:gd name="connsiteY32" fmla="*/ 42229 h 4297250"/>
              <a:gd name="connsiteX33" fmla="*/ 42464 w 3619883"/>
              <a:gd name="connsiteY33" fmla="*/ 40518 h 4297250"/>
              <a:gd name="connsiteX34" fmla="*/ 137733 w 3619883"/>
              <a:gd name="connsiteY34" fmla="*/ 35355 h 4297250"/>
              <a:gd name="connsiteX35" fmla="*/ 270565 w 3619883"/>
              <a:gd name="connsiteY35" fmla="*/ 29759 h 4297250"/>
              <a:gd name="connsiteX36" fmla="*/ 479734 w 3619883"/>
              <a:gd name="connsiteY36" fmla="*/ 45455 h 4297250"/>
              <a:gd name="connsiteX37" fmla="*/ 524103 w 3619883"/>
              <a:gd name="connsiteY37" fmla="*/ 41625 h 4297250"/>
              <a:gd name="connsiteX38" fmla="*/ 624416 w 3619883"/>
              <a:gd name="connsiteY38" fmla="*/ 22696 h 4297250"/>
              <a:gd name="connsiteX39" fmla="*/ 657762 w 3619883"/>
              <a:gd name="connsiteY39" fmla="*/ 18351 h 4297250"/>
              <a:gd name="connsiteX40" fmla="*/ 690557 w 3619883"/>
              <a:gd name="connsiteY40" fmla="*/ 25792 h 4297250"/>
              <a:gd name="connsiteX41" fmla="*/ 745123 w 3619883"/>
              <a:gd name="connsiteY41" fmla="*/ 40157 h 4297250"/>
              <a:gd name="connsiteX42" fmla="*/ 789493 w 3619883"/>
              <a:gd name="connsiteY42" fmla="*/ 36327 h 4297250"/>
              <a:gd name="connsiteX43" fmla="*/ 854255 w 3619883"/>
              <a:gd name="connsiteY43" fmla="*/ 68887 h 4297250"/>
              <a:gd name="connsiteX44" fmla="*/ 897520 w 3619883"/>
              <a:gd name="connsiteY44" fmla="*/ 88629 h 4297250"/>
              <a:gd name="connsiteX45" fmla="*/ 940510 w 3619883"/>
              <a:gd name="connsiteY45" fmla="*/ 114265 h 4297250"/>
              <a:gd name="connsiteX46" fmla="*/ 1082712 w 3619883"/>
              <a:gd name="connsiteY46" fmla="*/ 144543 h 4297250"/>
              <a:gd name="connsiteX47" fmla="*/ 1205348 w 3619883"/>
              <a:gd name="connsiteY47" fmla="*/ 120753 h 4297250"/>
              <a:gd name="connsiteX48" fmla="*/ 1271764 w 3619883"/>
              <a:gd name="connsiteY48" fmla="*/ 117956 h 4297250"/>
              <a:gd name="connsiteX49" fmla="*/ 1315583 w 3619883"/>
              <a:gd name="connsiteY49" fmla="*/ 125912 h 4297250"/>
              <a:gd name="connsiteX50" fmla="*/ 1359125 w 3619883"/>
              <a:gd name="connsiteY50" fmla="*/ 139761 h 4297250"/>
              <a:gd name="connsiteX51" fmla="*/ 1391919 w 3619883"/>
              <a:gd name="connsiteY51" fmla="*/ 147202 h 4297250"/>
              <a:gd name="connsiteX52" fmla="*/ 1436563 w 3619883"/>
              <a:gd name="connsiteY52" fmla="*/ 137480 h 4297250"/>
              <a:gd name="connsiteX53" fmla="*/ 1471566 w 3619883"/>
              <a:gd name="connsiteY53" fmla="*/ 97777 h 4297250"/>
              <a:gd name="connsiteX54" fmla="*/ 1505739 w 3619883"/>
              <a:gd name="connsiteY54" fmla="*/ 75753 h 4297250"/>
              <a:gd name="connsiteX55" fmla="*/ 1590891 w 3619883"/>
              <a:gd name="connsiteY55" fmla="*/ 144702 h 4297250"/>
              <a:gd name="connsiteX56" fmla="*/ 1625616 w 3619883"/>
              <a:gd name="connsiteY56" fmla="*/ 110893 h 4297250"/>
              <a:gd name="connsiteX57" fmla="*/ 1658964 w 3619883"/>
              <a:gd name="connsiteY57" fmla="*/ 106547 h 4297250"/>
              <a:gd name="connsiteX58" fmla="*/ 1746598 w 3619883"/>
              <a:gd name="connsiteY58" fmla="*/ 122460 h 4297250"/>
              <a:gd name="connsiteX59" fmla="*/ 1811913 w 3619883"/>
              <a:gd name="connsiteY59" fmla="*/ 143234 h 4297250"/>
              <a:gd name="connsiteX60" fmla="*/ 1856557 w 3619883"/>
              <a:gd name="connsiteY60" fmla="*/ 133511 h 4297250"/>
              <a:gd name="connsiteX61" fmla="*/ 2066003 w 3619883"/>
              <a:gd name="connsiteY61" fmla="*/ 143313 h 4297250"/>
              <a:gd name="connsiteX62" fmla="*/ 2177615 w 3619883"/>
              <a:gd name="connsiteY62" fmla="*/ 119007 h 4297250"/>
              <a:gd name="connsiteX63" fmla="*/ 2255883 w 3619883"/>
              <a:gd name="connsiteY63" fmla="*/ 99047 h 4297250"/>
              <a:gd name="connsiteX64" fmla="*/ 2344622 w 3619883"/>
              <a:gd name="connsiteY64" fmla="*/ 91388 h 4297250"/>
              <a:gd name="connsiteX65" fmla="*/ 2455682 w 3619883"/>
              <a:gd name="connsiteY65" fmla="*/ 78869 h 4297250"/>
              <a:gd name="connsiteX66" fmla="*/ 2632609 w 3619883"/>
              <a:gd name="connsiteY66" fmla="*/ 75338 h 4297250"/>
              <a:gd name="connsiteX67" fmla="*/ 2742291 w 3619883"/>
              <a:gd name="connsiteY67" fmla="*/ 92282 h 4297250"/>
              <a:gd name="connsiteX68" fmla="*/ 2851974 w 3619883"/>
              <a:gd name="connsiteY68" fmla="*/ 109227 h 4297250"/>
              <a:gd name="connsiteX69" fmla="*/ 2907643 w 3619883"/>
              <a:gd name="connsiteY69" fmla="*/ 100020 h 4297250"/>
              <a:gd name="connsiteX70" fmla="*/ 2944022 w 3619883"/>
              <a:gd name="connsiteY70" fmla="*/ 30853 h 4297250"/>
              <a:gd name="connsiteX71" fmla="*/ 3022289 w 3619883"/>
              <a:gd name="connsiteY71" fmla="*/ 10893 h 4297250"/>
              <a:gd name="connsiteX72" fmla="*/ 3054807 w 3619883"/>
              <a:gd name="connsiteY72" fmla="*/ 24226 h 4297250"/>
              <a:gd name="connsiteX73" fmla="*/ 3141892 w 3619883"/>
              <a:gd name="connsiteY73" fmla="*/ 51925 h 4297250"/>
              <a:gd name="connsiteX74" fmla="*/ 3185711 w 3619883"/>
              <a:gd name="connsiteY74" fmla="*/ 59881 h 4297250"/>
              <a:gd name="connsiteX75" fmla="*/ 3219056 w 3619883"/>
              <a:gd name="connsiteY75" fmla="*/ 55536 h 4297250"/>
              <a:gd name="connsiteX76" fmla="*/ 3263425 w 3619883"/>
              <a:gd name="connsiteY76" fmla="*/ 51706 h 4297250"/>
              <a:gd name="connsiteX77" fmla="*/ 3296219 w 3619883"/>
              <a:gd name="connsiteY77" fmla="*/ 59147 h 4297250"/>
              <a:gd name="connsiteX78" fmla="*/ 3319094 w 3619883"/>
              <a:gd name="connsiteY78" fmla="*/ 42500 h 4297250"/>
              <a:gd name="connsiteX79" fmla="*/ 3420511 w 3619883"/>
              <a:gd name="connsiteY79" fmla="*/ 0 h 4297250"/>
              <a:gd name="connsiteX80" fmla="*/ 3453305 w 3619883"/>
              <a:gd name="connsiteY80" fmla="*/ 7440 h 4297250"/>
              <a:gd name="connsiteX81" fmla="*/ 3496571 w 3619883"/>
              <a:gd name="connsiteY81" fmla="*/ 27182 h 4297250"/>
              <a:gd name="connsiteX82" fmla="*/ 3602117 w 3619883"/>
              <a:gd name="connsiteY82" fmla="*/ 132521 h 4297250"/>
              <a:gd name="connsiteX83" fmla="*/ 3619883 w 3619883"/>
              <a:gd name="connsiteY83" fmla="*/ 140049 h 4297250"/>
              <a:gd name="connsiteX84" fmla="*/ 3619883 w 3619883"/>
              <a:gd name="connsiteY8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573998 w 3619883"/>
              <a:gd name="connsiteY21" fmla="*/ 4275461 h 4297250"/>
              <a:gd name="connsiteX22" fmla="*/ 336164 w 3619883"/>
              <a:gd name="connsiteY22" fmla="*/ 4275461 h 4297250"/>
              <a:gd name="connsiteX23" fmla="*/ 294572 w 3619883"/>
              <a:gd name="connsiteY23" fmla="*/ 4128157 h 4297250"/>
              <a:gd name="connsiteX24" fmla="*/ 339106 w 3619883"/>
              <a:gd name="connsiteY24" fmla="*/ 4128157 h 4297250"/>
              <a:gd name="connsiteX25" fmla="*/ 339106 w 3619883"/>
              <a:gd name="connsiteY25" fmla="*/ 3951392 h 4297250"/>
              <a:gd name="connsiteX26" fmla="*/ 161321 w 3619883"/>
              <a:gd name="connsiteY26" fmla="*/ 3951392 h 4297250"/>
              <a:gd name="connsiteX27" fmla="*/ 161321 w 3619883"/>
              <a:gd name="connsiteY27" fmla="*/ 4128157 h 4297250"/>
              <a:gd name="connsiteX28" fmla="*/ 230914 w 3619883"/>
              <a:gd name="connsiteY28" fmla="*/ 4128157 h 4297250"/>
              <a:gd name="connsiteX29" fmla="*/ 189322 w 3619883"/>
              <a:gd name="connsiteY29" fmla="*/ 4275461 h 4297250"/>
              <a:gd name="connsiteX30" fmla="*/ 0 w 3619883"/>
              <a:gd name="connsiteY30" fmla="*/ 4275461 h 4297250"/>
              <a:gd name="connsiteX31" fmla="*/ 0 w 3619883"/>
              <a:gd name="connsiteY31" fmla="*/ 42229 h 4297250"/>
              <a:gd name="connsiteX32" fmla="*/ 42464 w 3619883"/>
              <a:gd name="connsiteY32" fmla="*/ 40518 h 4297250"/>
              <a:gd name="connsiteX33" fmla="*/ 137733 w 3619883"/>
              <a:gd name="connsiteY33" fmla="*/ 35355 h 4297250"/>
              <a:gd name="connsiteX34" fmla="*/ 270565 w 3619883"/>
              <a:gd name="connsiteY34" fmla="*/ 29759 h 4297250"/>
              <a:gd name="connsiteX35" fmla="*/ 479734 w 3619883"/>
              <a:gd name="connsiteY35" fmla="*/ 45455 h 4297250"/>
              <a:gd name="connsiteX36" fmla="*/ 524103 w 3619883"/>
              <a:gd name="connsiteY36" fmla="*/ 41625 h 4297250"/>
              <a:gd name="connsiteX37" fmla="*/ 624416 w 3619883"/>
              <a:gd name="connsiteY37" fmla="*/ 22696 h 4297250"/>
              <a:gd name="connsiteX38" fmla="*/ 657762 w 3619883"/>
              <a:gd name="connsiteY38" fmla="*/ 18351 h 4297250"/>
              <a:gd name="connsiteX39" fmla="*/ 690557 w 3619883"/>
              <a:gd name="connsiteY39" fmla="*/ 25792 h 4297250"/>
              <a:gd name="connsiteX40" fmla="*/ 745123 w 3619883"/>
              <a:gd name="connsiteY40" fmla="*/ 40157 h 4297250"/>
              <a:gd name="connsiteX41" fmla="*/ 789493 w 3619883"/>
              <a:gd name="connsiteY41" fmla="*/ 36327 h 4297250"/>
              <a:gd name="connsiteX42" fmla="*/ 854255 w 3619883"/>
              <a:gd name="connsiteY42" fmla="*/ 68887 h 4297250"/>
              <a:gd name="connsiteX43" fmla="*/ 897520 w 3619883"/>
              <a:gd name="connsiteY43" fmla="*/ 88629 h 4297250"/>
              <a:gd name="connsiteX44" fmla="*/ 940510 w 3619883"/>
              <a:gd name="connsiteY44" fmla="*/ 114265 h 4297250"/>
              <a:gd name="connsiteX45" fmla="*/ 1082712 w 3619883"/>
              <a:gd name="connsiteY45" fmla="*/ 144543 h 4297250"/>
              <a:gd name="connsiteX46" fmla="*/ 1205348 w 3619883"/>
              <a:gd name="connsiteY46" fmla="*/ 120753 h 4297250"/>
              <a:gd name="connsiteX47" fmla="*/ 1271764 w 3619883"/>
              <a:gd name="connsiteY47" fmla="*/ 117956 h 4297250"/>
              <a:gd name="connsiteX48" fmla="*/ 1315583 w 3619883"/>
              <a:gd name="connsiteY48" fmla="*/ 125912 h 4297250"/>
              <a:gd name="connsiteX49" fmla="*/ 1359125 w 3619883"/>
              <a:gd name="connsiteY49" fmla="*/ 139761 h 4297250"/>
              <a:gd name="connsiteX50" fmla="*/ 1391919 w 3619883"/>
              <a:gd name="connsiteY50" fmla="*/ 147202 h 4297250"/>
              <a:gd name="connsiteX51" fmla="*/ 1436563 w 3619883"/>
              <a:gd name="connsiteY51" fmla="*/ 137480 h 4297250"/>
              <a:gd name="connsiteX52" fmla="*/ 1471566 w 3619883"/>
              <a:gd name="connsiteY52" fmla="*/ 97777 h 4297250"/>
              <a:gd name="connsiteX53" fmla="*/ 1505739 w 3619883"/>
              <a:gd name="connsiteY53" fmla="*/ 75753 h 4297250"/>
              <a:gd name="connsiteX54" fmla="*/ 1590891 w 3619883"/>
              <a:gd name="connsiteY54" fmla="*/ 144702 h 4297250"/>
              <a:gd name="connsiteX55" fmla="*/ 1625616 w 3619883"/>
              <a:gd name="connsiteY55" fmla="*/ 110893 h 4297250"/>
              <a:gd name="connsiteX56" fmla="*/ 1658964 w 3619883"/>
              <a:gd name="connsiteY56" fmla="*/ 106547 h 4297250"/>
              <a:gd name="connsiteX57" fmla="*/ 1746598 w 3619883"/>
              <a:gd name="connsiteY57" fmla="*/ 122460 h 4297250"/>
              <a:gd name="connsiteX58" fmla="*/ 1811913 w 3619883"/>
              <a:gd name="connsiteY58" fmla="*/ 143234 h 4297250"/>
              <a:gd name="connsiteX59" fmla="*/ 1856557 w 3619883"/>
              <a:gd name="connsiteY59" fmla="*/ 133511 h 4297250"/>
              <a:gd name="connsiteX60" fmla="*/ 2066003 w 3619883"/>
              <a:gd name="connsiteY60" fmla="*/ 143313 h 4297250"/>
              <a:gd name="connsiteX61" fmla="*/ 2177615 w 3619883"/>
              <a:gd name="connsiteY61" fmla="*/ 119007 h 4297250"/>
              <a:gd name="connsiteX62" fmla="*/ 2255883 w 3619883"/>
              <a:gd name="connsiteY62" fmla="*/ 99047 h 4297250"/>
              <a:gd name="connsiteX63" fmla="*/ 2344622 w 3619883"/>
              <a:gd name="connsiteY63" fmla="*/ 91388 h 4297250"/>
              <a:gd name="connsiteX64" fmla="*/ 2455682 w 3619883"/>
              <a:gd name="connsiteY64" fmla="*/ 78869 h 4297250"/>
              <a:gd name="connsiteX65" fmla="*/ 2632609 w 3619883"/>
              <a:gd name="connsiteY65" fmla="*/ 75338 h 4297250"/>
              <a:gd name="connsiteX66" fmla="*/ 2742291 w 3619883"/>
              <a:gd name="connsiteY66" fmla="*/ 92282 h 4297250"/>
              <a:gd name="connsiteX67" fmla="*/ 2851974 w 3619883"/>
              <a:gd name="connsiteY67" fmla="*/ 109227 h 4297250"/>
              <a:gd name="connsiteX68" fmla="*/ 2907643 w 3619883"/>
              <a:gd name="connsiteY68" fmla="*/ 100020 h 4297250"/>
              <a:gd name="connsiteX69" fmla="*/ 2944022 w 3619883"/>
              <a:gd name="connsiteY69" fmla="*/ 30853 h 4297250"/>
              <a:gd name="connsiteX70" fmla="*/ 3022289 w 3619883"/>
              <a:gd name="connsiteY70" fmla="*/ 10893 h 4297250"/>
              <a:gd name="connsiteX71" fmla="*/ 3054807 w 3619883"/>
              <a:gd name="connsiteY71" fmla="*/ 24226 h 4297250"/>
              <a:gd name="connsiteX72" fmla="*/ 3141892 w 3619883"/>
              <a:gd name="connsiteY72" fmla="*/ 51925 h 4297250"/>
              <a:gd name="connsiteX73" fmla="*/ 3185711 w 3619883"/>
              <a:gd name="connsiteY73" fmla="*/ 59881 h 4297250"/>
              <a:gd name="connsiteX74" fmla="*/ 3219056 w 3619883"/>
              <a:gd name="connsiteY74" fmla="*/ 55536 h 4297250"/>
              <a:gd name="connsiteX75" fmla="*/ 3263425 w 3619883"/>
              <a:gd name="connsiteY75" fmla="*/ 51706 h 4297250"/>
              <a:gd name="connsiteX76" fmla="*/ 3296219 w 3619883"/>
              <a:gd name="connsiteY76" fmla="*/ 59147 h 4297250"/>
              <a:gd name="connsiteX77" fmla="*/ 3319094 w 3619883"/>
              <a:gd name="connsiteY77" fmla="*/ 42500 h 4297250"/>
              <a:gd name="connsiteX78" fmla="*/ 3420511 w 3619883"/>
              <a:gd name="connsiteY78" fmla="*/ 0 h 4297250"/>
              <a:gd name="connsiteX79" fmla="*/ 3453305 w 3619883"/>
              <a:gd name="connsiteY79" fmla="*/ 7440 h 4297250"/>
              <a:gd name="connsiteX80" fmla="*/ 3496571 w 3619883"/>
              <a:gd name="connsiteY80" fmla="*/ 27182 h 4297250"/>
              <a:gd name="connsiteX81" fmla="*/ 3602117 w 3619883"/>
              <a:gd name="connsiteY81" fmla="*/ 132521 h 4297250"/>
              <a:gd name="connsiteX82" fmla="*/ 3619883 w 3619883"/>
              <a:gd name="connsiteY82" fmla="*/ 140049 h 4297250"/>
              <a:gd name="connsiteX83" fmla="*/ 3619883 w 3619883"/>
              <a:gd name="connsiteY8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339106 w 3619883"/>
              <a:gd name="connsiteY24" fmla="*/ 3951392 h 4297250"/>
              <a:gd name="connsiteX25" fmla="*/ 161321 w 3619883"/>
              <a:gd name="connsiteY25" fmla="*/ 3951392 h 4297250"/>
              <a:gd name="connsiteX26" fmla="*/ 161321 w 3619883"/>
              <a:gd name="connsiteY26" fmla="*/ 4128157 h 4297250"/>
              <a:gd name="connsiteX27" fmla="*/ 230914 w 3619883"/>
              <a:gd name="connsiteY27" fmla="*/ 4128157 h 4297250"/>
              <a:gd name="connsiteX28" fmla="*/ 189322 w 3619883"/>
              <a:gd name="connsiteY28" fmla="*/ 4275461 h 4297250"/>
              <a:gd name="connsiteX29" fmla="*/ 0 w 3619883"/>
              <a:gd name="connsiteY29" fmla="*/ 4275461 h 4297250"/>
              <a:gd name="connsiteX30" fmla="*/ 0 w 3619883"/>
              <a:gd name="connsiteY30" fmla="*/ 42229 h 4297250"/>
              <a:gd name="connsiteX31" fmla="*/ 42464 w 3619883"/>
              <a:gd name="connsiteY31" fmla="*/ 40518 h 4297250"/>
              <a:gd name="connsiteX32" fmla="*/ 137733 w 3619883"/>
              <a:gd name="connsiteY32" fmla="*/ 35355 h 4297250"/>
              <a:gd name="connsiteX33" fmla="*/ 270565 w 3619883"/>
              <a:gd name="connsiteY33" fmla="*/ 29759 h 4297250"/>
              <a:gd name="connsiteX34" fmla="*/ 479734 w 3619883"/>
              <a:gd name="connsiteY34" fmla="*/ 45455 h 4297250"/>
              <a:gd name="connsiteX35" fmla="*/ 524103 w 3619883"/>
              <a:gd name="connsiteY35" fmla="*/ 41625 h 4297250"/>
              <a:gd name="connsiteX36" fmla="*/ 624416 w 3619883"/>
              <a:gd name="connsiteY36" fmla="*/ 22696 h 4297250"/>
              <a:gd name="connsiteX37" fmla="*/ 657762 w 3619883"/>
              <a:gd name="connsiteY37" fmla="*/ 18351 h 4297250"/>
              <a:gd name="connsiteX38" fmla="*/ 690557 w 3619883"/>
              <a:gd name="connsiteY38" fmla="*/ 25792 h 4297250"/>
              <a:gd name="connsiteX39" fmla="*/ 745123 w 3619883"/>
              <a:gd name="connsiteY39" fmla="*/ 40157 h 4297250"/>
              <a:gd name="connsiteX40" fmla="*/ 789493 w 3619883"/>
              <a:gd name="connsiteY40" fmla="*/ 36327 h 4297250"/>
              <a:gd name="connsiteX41" fmla="*/ 854255 w 3619883"/>
              <a:gd name="connsiteY41" fmla="*/ 68887 h 4297250"/>
              <a:gd name="connsiteX42" fmla="*/ 897520 w 3619883"/>
              <a:gd name="connsiteY42" fmla="*/ 88629 h 4297250"/>
              <a:gd name="connsiteX43" fmla="*/ 940510 w 3619883"/>
              <a:gd name="connsiteY43" fmla="*/ 114265 h 4297250"/>
              <a:gd name="connsiteX44" fmla="*/ 1082712 w 3619883"/>
              <a:gd name="connsiteY44" fmla="*/ 144543 h 4297250"/>
              <a:gd name="connsiteX45" fmla="*/ 1205348 w 3619883"/>
              <a:gd name="connsiteY45" fmla="*/ 120753 h 4297250"/>
              <a:gd name="connsiteX46" fmla="*/ 1271764 w 3619883"/>
              <a:gd name="connsiteY46" fmla="*/ 117956 h 4297250"/>
              <a:gd name="connsiteX47" fmla="*/ 1315583 w 3619883"/>
              <a:gd name="connsiteY47" fmla="*/ 125912 h 4297250"/>
              <a:gd name="connsiteX48" fmla="*/ 1359125 w 3619883"/>
              <a:gd name="connsiteY48" fmla="*/ 139761 h 4297250"/>
              <a:gd name="connsiteX49" fmla="*/ 1391919 w 3619883"/>
              <a:gd name="connsiteY49" fmla="*/ 147202 h 4297250"/>
              <a:gd name="connsiteX50" fmla="*/ 1436563 w 3619883"/>
              <a:gd name="connsiteY50" fmla="*/ 137480 h 4297250"/>
              <a:gd name="connsiteX51" fmla="*/ 1471566 w 3619883"/>
              <a:gd name="connsiteY51" fmla="*/ 97777 h 4297250"/>
              <a:gd name="connsiteX52" fmla="*/ 1505739 w 3619883"/>
              <a:gd name="connsiteY52" fmla="*/ 75753 h 4297250"/>
              <a:gd name="connsiteX53" fmla="*/ 1590891 w 3619883"/>
              <a:gd name="connsiteY53" fmla="*/ 144702 h 4297250"/>
              <a:gd name="connsiteX54" fmla="*/ 1625616 w 3619883"/>
              <a:gd name="connsiteY54" fmla="*/ 110893 h 4297250"/>
              <a:gd name="connsiteX55" fmla="*/ 1658964 w 3619883"/>
              <a:gd name="connsiteY55" fmla="*/ 106547 h 4297250"/>
              <a:gd name="connsiteX56" fmla="*/ 1746598 w 3619883"/>
              <a:gd name="connsiteY56" fmla="*/ 122460 h 4297250"/>
              <a:gd name="connsiteX57" fmla="*/ 1811913 w 3619883"/>
              <a:gd name="connsiteY57" fmla="*/ 143234 h 4297250"/>
              <a:gd name="connsiteX58" fmla="*/ 1856557 w 3619883"/>
              <a:gd name="connsiteY58" fmla="*/ 133511 h 4297250"/>
              <a:gd name="connsiteX59" fmla="*/ 2066003 w 3619883"/>
              <a:gd name="connsiteY59" fmla="*/ 143313 h 4297250"/>
              <a:gd name="connsiteX60" fmla="*/ 2177615 w 3619883"/>
              <a:gd name="connsiteY60" fmla="*/ 119007 h 4297250"/>
              <a:gd name="connsiteX61" fmla="*/ 2255883 w 3619883"/>
              <a:gd name="connsiteY61" fmla="*/ 99047 h 4297250"/>
              <a:gd name="connsiteX62" fmla="*/ 2344622 w 3619883"/>
              <a:gd name="connsiteY62" fmla="*/ 91388 h 4297250"/>
              <a:gd name="connsiteX63" fmla="*/ 2455682 w 3619883"/>
              <a:gd name="connsiteY63" fmla="*/ 78869 h 4297250"/>
              <a:gd name="connsiteX64" fmla="*/ 2632609 w 3619883"/>
              <a:gd name="connsiteY64" fmla="*/ 75338 h 4297250"/>
              <a:gd name="connsiteX65" fmla="*/ 2742291 w 3619883"/>
              <a:gd name="connsiteY65" fmla="*/ 92282 h 4297250"/>
              <a:gd name="connsiteX66" fmla="*/ 2851974 w 3619883"/>
              <a:gd name="connsiteY66" fmla="*/ 109227 h 4297250"/>
              <a:gd name="connsiteX67" fmla="*/ 2907643 w 3619883"/>
              <a:gd name="connsiteY67" fmla="*/ 100020 h 4297250"/>
              <a:gd name="connsiteX68" fmla="*/ 2944022 w 3619883"/>
              <a:gd name="connsiteY68" fmla="*/ 30853 h 4297250"/>
              <a:gd name="connsiteX69" fmla="*/ 3022289 w 3619883"/>
              <a:gd name="connsiteY69" fmla="*/ 10893 h 4297250"/>
              <a:gd name="connsiteX70" fmla="*/ 3054807 w 3619883"/>
              <a:gd name="connsiteY70" fmla="*/ 24226 h 4297250"/>
              <a:gd name="connsiteX71" fmla="*/ 3141892 w 3619883"/>
              <a:gd name="connsiteY71" fmla="*/ 51925 h 4297250"/>
              <a:gd name="connsiteX72" fmla="*/ 3185711 w 3619883"/>
              <a:gd name="connsiteY72" fmla="*/ 59881 h 4297250"/>
              <a:gd name="connsiteX73" fmla="*/ 3219056 w 3619883"/>
              <a:gd name="connsiteY73" fmla="*/ 55536 h 4297250"/>
              <a:gd name="connsiteX74" fmla="*/ 3263425 w 3619883"/>
              <a:gd name="connsiteY74" fmla="*/ 51706 h 4297250"/>
              <a:gd name="connsiteX75" fmla="*/ 3296219 w 3619883"/>
              <a:gd name="connsiteY75" fmla="*/ 59147 h 4297250"/>
              <a:gd name="connsiteX76" fmla="*/ 3319094 w 3619883"/>
              <a:gd name="connsiteY76" fmla="*/ 42500 h 4297250"/>
              <a:gd name="connsiteX77" fmla="*/ 3420511 w 3619883"/>
              <a:gd name="connsiteY77" fmla="*/ 0 h 4297250"/>
              <a:gd name="connsiteX78" fmla="*/ 3453305 w 3619883"/>
              <a:gd name="connsiteY78" fmla="*/ 7440 h 4297250"/>
              <a:gd name="connsiteX79" fmla="*/ 3496571 w 3619883"/>
              <a:gd name="connsiteY79" fmla="*/ 27182 h 4297250"/>
              <a:gd name="connsiteX80" fmla="*/ 3602117 w 3619883"/>
              <a:gd name="connsiteY80" fmla="*/ 132521 h 4297250"/>
              <a:gd name="connsiteX81" fmla="*/ 3619883 w 3619883"/>
              <a:gd name="connsiteY81" fmla="*/ 140049 h 4297250"/>
              <a:gd name="connsiteX82" fmla="*/ 3619883 w 3619883"/>
              <a:gd name="connsiteY8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161321 w 3619883"/>
              <a:gd name="connsiteY24" fmla="*/ 3951392 h 4297250"/>
              <a:gd name="connsiteX25" fmla="*/ 161321 w 3619883"/>
              <a:gd name="connsiteY25" fmla="*/ 4128157 h 4297250"/>
              <a:gd name="connsiteX26" fmla="*/ 230914 w 3619883"/>
              <a:gd name="connsiteY26" fmla="*/ 4128157 h 4297250"/>
              <a:gd name="connsiteX27" fmla="*/ 189322 w 3619883"/>
              <a:gd name="connsiteY27" fmla="*/ 4275461 h 4297250"/>
              <a:gd name="connsiteX28" fmla="*/ 0 w 3619883"/>
              <a:gd name="connsiteY28" fmla="*/ 4275461 h 4297250"/>
              <a:gd name="connsiteX29" fmla="*/ 0 w 3619883"/>
              <a:gd name="connsiteY29" fmla="*/ 42229 h 4297250"/>
              <a:gd name="connsiteX30" fmla="*/ 42464 w 3619883"/>
              <a:gd name="connsiteY30" fmla="*/ 40518 h 4297250"/>
              <a:gd name="connsiteX31" fmla="*/ 137733 w 3619883"/>
              <a:gd name="connsiteY31" fmla="*/ 35355 h 4297250"/>
              <a:gd name="connsiteX32" fmla="*/ 270565 w 3619883"/>
              <a:gd name="connsiteY32" fmla="*/ 29759 h 4297250"/>
              <a:gd name="connsiteX33" fmla="*/ 479734 w 3619883"/>
              <a:gd name="connsiteY33" fmla="*/ 45455 h 4297250"/>
              <a:gd name="connsiteX34" fmla="*/ 524103 w 3619883"/>
              <a:gd name="connsiteY34" fmla="*/ 41625 h 4297250"/>
              <a:gd name="connsiteX35" fmla="*/ 624416 w 3619883"/>
              <a:gd name="connsiteY35" fmla="*/ 22696 h 4297250"/>
              <a:gd name="connsiteX36" fmla="*/ 657762 w 3619883"/>
              <a:gd name="connsiteY36" fmla="*/ 18351 h 4297250"/>
              <a:gd name="connsiteX37" fmla="*/ 690557 w 3619883"/>
              <a:gd name="connsiteY37" fmla="*/ 25792 h 4297250"/>
              <a:gd name="connsiteX38" fmla="*/ 745123 w 3619883"/>
              <a:gd name="connsiteY38" fmla="*/ 40157 h 4297250"/>
              <a:gd name="connsiteX39" fmla="*/ 789493 w 3619883"/>
              <a:gd name="connsiteY39" fmla="*/ 36327 h 4297250"/>
              <a:gd name="connsiteX40" fmla="*/ 854255 w 3619883"/>
              <a:gd name="connsiteY40" fmla="*/ 68887 h 4297250"/>
              <a:gd name="connsiteX41" fmla="*/ 897520 w 3619883"/>
              <a:gd name="connsiteY41" fmla="*/ 88629 h 4297250"/>
              <a:gd name="connsiteX42" fmla="*/ 940510 w 3619883"/>
              <a:gd name="connsiteY42" fmla="*/ 114265 h 4297250"/>
              <a:gd name="connsiteX43" fmla="*/ 1082712 w 3619883"/>
              <a:gd name="connsiteY43" fmla="*/ 144543 h 4297250"/>
              <a:gd name="connsiteX44" fmla="*/ 1205348 w 3619883"/>
              <a:gd name="connsiteY44" fmla="*/ 120753 h 4297250"/>
              <a:gd name="connsiteX45" fmla="*/ 1271764 w 3619883"/>
              <a:gd name="connsiteY45" fmla="*/ 117956 h 4297250"/>
              <a:gd name="connsiteX46" fmla="*/ 1315583 w 3619883"/>
              <a:gd name="connsiteY46" fmla="*/ 125912 h 4297250"/>
              <a:gd name="connsiteX47" fmla="*/ 1359125 w 3619883"/>
              <a:gd name="connsiteY47" fmla="*/ 139761 h 4297250"/>
              <a:gd name="connsiteX48" fmla="*/ 1391919 w 3619883"/>
              <a:gd name="connsiteY48" fmla="*/ 147202 h 4297250"/>
              <a:gd name="connsiteX49" fmla="*/ 1436563 w 3619883"/>
              <a:gd name="connsiteY49" fmla="*/ 137480 h 4297250"/>
              <a:gd name="connsiteX50" fmla="*/ 1471566 w 3619883"/>
              <a:gd name="connsiteY50" fmla="*/ 97777 h 4297250"/>
              <a:gd name="connsiteX51" fmla="*/ 1505739 w 3619883"/>
              <a:gd name="connsiteY51" fmla="*/ 75753 h 4297250"/>
              <a:gd name="connsiteX52" fmla="*/ 1590891 w 3619883"/>
              <a:gd name="connsiteY52" fmla="*/ 144702 h 4297250"/>
              <a:gd name="connsiteX53" fmla="*/ 1625616 w 3619883"/>
              <a:gd name="connsiteY53" fmla="*/ 110893 h 4297250"/>
              <a:gd name="connsiteX54" fmla="*/ 1658964 w 3619883"/>
              <a:gd name="connsiteY54" fmla="*/ 106547 h 4297250"/>
              <a:gd name="connsiteX55" fmla="*/ 1746598 w 3619883"/>
              <a:gd name="connsiteY55" fmla="*/ 122460 h 4297250"/>
              <a:gd name="connsiteX56" fmla="*/ 1811913 w 3619883"/>
              <a:gd name="connsiteY56" fmla="*/ 143234 h 4297250"/>
              <a:gd name="connsiteX57" fmla="*/ 1856557 w 3619883"/>
              <a:gd name="connsiteY57" fmla="*/ 133511 h 4297250"/>
              <a:gd name="connsiteX58" fmla="*/ 2066003 w 3619883"/>
              <a:gd name="connsiteY58" fmla="*/ 143313 h 4297250"/>
              <a:gd name="connsiteX59" fmla="*/ 2177615 w 3619883"/>
              <a:gd name="connsiteY59" fmla="*/ 119007 h 4297250"/>
              <a:gd name="connsiteX60" fmla="*/ 2255883 w 3619883"/>
              <a:gd name="connsiteY60" fmla="*/ 99047 h 4297250"/>
              <a:gd name="connsiteX61" fmla="*/ 2344622 w 3619883"/>
              <a:gd name="connsiteY61" fmla="*/ 91388 h 4297250"/>
              <a:gd name="connsiteX62" fmla="*/ 2455682 w 3619883"/>
              <a:gd name="connsiteY62" fmla="*/ 78869 h 4297250"/>
              <a:gd name="connsiteX63" fmla="*/ 2632609 w 3619883"/>
              <a:gd name="connsiteY63" fmla="*/ 75338 h 4297250"/>
              <a:gd name="connsiteX64" fmla="*/ 2742291 w 3619883"/>
              <a:gd name="connsiteY64" fmla="*/ 92282 h 4297250"/>
              <a:gd name="connsiteX65" fmla="*/ 2851974 w 3619883"/>
              <a:gd name="connsiteY65" fmla="*/ 109227 h 4297250"/>
              <a:gd name="connsiteX66" fmla="*/ 2907643 w 3619883"/>
              <a:gd name="connsiteY66" fmla="*/ 100020 h 4297250"/>
              <a:gd name="connsiteX67" fmla="*/ 2944022 w 3619883"/>
              <a:gd name="connsiteY67" fmla="*/ 30853 h 4297250"/>
              <a:gd name="connsiteX68" fmla="*/ 3022289 w 3619883"/>
              <a:gd name="connsiteY68" fmla="*/ 10893 h 4297250"/>
              <a:gd name="connsiteX69" fmla="*/ 3054807 w 3619883"/>
              <a:gd name="connsiteY69" fmla="*/ 24226 h 4297250"/>
              <a:gd name="connsiteX70" fmla="*/ 3141892 w 3619883"/>
              <a:gd name="connsiteY70" fmla="*/ 51925 h 4297250"/>
              <a:gd name="connsiteX71" fmla="*/ 3185711 w 3619883"/>
              <a:gd name="connsiteY71" fmla="*/ 59881 h 4297250"/>
              <a:gd name="connsiteX72" fmla="*/ 3219056 w 3619883"/>
              <a:gd name="connsiteY72" fmla="*/ 55536 h 4297250"/>
              <a:gd name="connsiteX73" fmla="*/ 3263425 w 3619883"/>
              <a:gd name="connsiteY73" fmla="*/ 51706 h 4297250"/>
              <a:gd name="connsiteX74" fmla="*/ 3296219 w 3619883"/>
              <a:gd name="connsiteY74" fmla="*/ 59147 h 4297250"/>
              <a:gd name="connsiteX75" fmla="*/ 3319094 w 3619883"/>
              <a:gd name="connsiteY75" fmla="*/ 42500 h 4297250"/>
              <a:gd name="connsiteX76" fmla="*/ 3420511 w 3619883"/>
              <a:gd name="connsiteY76" fmla="*/ 0 h 4297250"/>
              <a:gd name="connsiteX77" fmla="*/ 3453305 w 3619883"/>
              <a:gd name="connsiteY77" fmla="*/ 7440 h 4297250"/>
              <a:gd name="connsiteX78" fmla="*/ 3496571 w 3619883"/>
              <a:gd name="connsiteY78" fmla="*/ 27182 h 4297250"/>
              <a:gd name="connsiteX79" fmla="*/ 3602117 w 3619883"/>
              <a:gd name="connsiteY79" fmla="*/ 132521 h 4297250"/>
              <a:gd name="connsiteX80" fmla="*/ 3619883 w 3619883"/>
              <a:gd name="connsiteY80" fmla="*/ 140049 h 4297250"/>
              <a:gd name="connsiteX81" fmla="*/ 3619883 w 3619883"/>
              <a:gd name="connsiteY8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161321 w 3619883"/>
              <a:gd name="connsiteY24" fmla="*/ 4128157 h 4297250"/>
              <a:gd name="connsiteX25" fmla="*/ 230914 w 3619883"/>
              <a:gd name="connsiteY25" fmla="*/ 4128157 h 4297250"/>
              <a:gd name="connsiteX26" fmla="*/ 189322 w 3619883"/>
              <a:gd name="connsiteY26" fmla="*/ 4275461 h 4297250"/>
              <a:gd name="connsiteX27" fmla="*/ 0 w 3619883"/>
              <a:gd name="connsiteY27" fmla="*/ 4275461 h 4297250"/>
              <a:gd name="connsiteX28" fmla="*/ 0 w 3619883"/>
              <a:gd name="connsiteY28" fmla="*/ 42229 h 4297250"/>
              <a:gd name="connsiteX29" fmla="*/ 42464 w 3619883"/>
              <a:gd name="connsiteY29" fmla="*/ 40518 h 4297250"/>
              <a:gd name="connsiteX30" fmla="*/ 137733 w 3619883"/>
              <a:gd name="connsiteY30" fmla="*/ 35355 h 4297250"/>
              <a:gd name="connsiteX31" fmla="*/ 270565 w 3619883"/>
              <a:gd name="connsiteY31" fmla="*/ 29759 h 4297250"/>
              <a:gd name="connsiteX32" fmla="*/ 479734 w 3619883"/>
              <a:gd name="connsiteY32" fmla="*/ 45455 h 4297250"/>
              <a:gd name="connsiteX33" fmla="*/ 524103 w 3619883"/>
              <a:gd name="connsiteY33" fmla="*/ 41625 h 4297250"/>
              <a:gd name="connsiteX34" fmla="*/ 624416 w 3619883"/>
              <a:gd name="connsiteY34" fmla="*/ 22696 h 4297250"/>
              <a:gd name="connsiteX35" fmla="*/ 657762 w 3619883"/>
              <a:gd name="connsiteY35" fmla="*/ 18351 h 4297250"/>
              <a:gd name="connsiteX36" fmla="*/ 690557 w 3619883"/>
              <a:gd name="connsiteY36" fmla="*/ 25792 h 4297250"/>
              <a:gd name="connsiteX37" fmla="*/ 745123 w 3619883"/>
              <a:gd name="connsiteY37" fmla="*/ 40157 h 4297250"/>
              <a:gd name="connsiteX38" fmla="*/ 789493 w 3619883"/>
              <a:gd name="connsiteY38" fmla="*/ 36327 h 4297250"/>
              <a:gd name="connsiteX39" fmla="*/ 854255 w 3619883"/>
              <a:gd name="connsiteY39" fmla="*/ 68887 h 4297250"/>
              <a:gd name="connsiteX40" fmla="*/ 897520 w 3619883"/>
              <a:gd name="connsiteY40" fmla="*/ 88629 h 4297250"/>
              <a:gd name="connsiteX41" fmla="*/ 940510 w 3619883"/>
              <a:gd name="connsiteY41" fmla="*/ 114265 h 4297250"/>
              <a:gd name="connsiteX42" fmla="*/ 1082712 w 3619883"/>
              <a:gd name="connsiteY42" fmla="*/ 144543 h 4297250"/>
              <a:gd name="connsiteX43" fmla="*/ 1205348 w 3619883"/>
              <a:gd name="connsiteY43" fmla="*/ 120753 h 4297250"/>
              <a:gd name="connsiteX44" fmla="*/ 1271764 w 3619883"/>
              <a:gd name="connsiteY44" fmla="*/ 117956 h 4297250"/>
              <a:gd name="connsiteX45" fmla="*/ 1315583 w 3619883"/>
              <a:gd name="connsiteY45" fmla="*/ 125912 h 4297250"/>
              <a:gd name="connsiteX46" fmla="*/ 1359125 w 3619883"/>
              <a:gd name="connsiteY46" fmla="*/ 139761 h 4297250"/>
              <a:gd name="connsiteX47" fmla="*/ 1391919 w 3619883"/>
              <a:gd name="connsiteY47" fmla="*/ 147202 h 4297250"/>
              <a:gd name="connsiteX48" fmla="*/ 1436563 w 3619883"/>
              <a:gd name="connsiteY48" fmla="*/ 137480 h 4297250"/>
              <a:gd name="connsiteX49" fmla="*/ 1471566 w 3619883"/>
              <a:gd name="connsiteY49" fmla="*/ 97777 h 4297250"/>
              <a:gd name="connsiteX50" fmla="*/ 1505739 w 3619883"/>
              <a:gd name="connsiteY50" fmla="*/ 75753 h 4297250"/>
              <a:gd name="connsiteX51" fmla="*/ 1590891 w 3619883"/>
              <a:gd name="connsiteY51" fmla="*/ 144702 h 4297250"/>
              <a:gd name="connsiteX52" fmla="*/ 1625616 w 3619883"/>
              <a:gd name="connsiteY52" fmla="*/ 110893 h 4297250"/>
              <a:gd name="connsiteX53" fmla="*/ 1658964 w 3619883"/>
              <a:gd name="connsiteY53" fmla="*/ 106547 h 4297250"/>
              <a:gd name="connsiteX54" fmla="*/ 1746598 w 3619883"/>
              <a:gd name="connsiteY54" fmla="*/ 122460 h 4297250"/>
              <a:gd name="connsiteX55" fmla="*/ 1811913 w 3619883"/>
              <a:gd name="connsiteY55" fmla="*/ 143234 h 4297250"/>
              <a:gd name="connsiteX56" fmla="*/ 1856557 w 3619883"/>
              <a:gd name="connsiteY56" fmla="*/ 133511 h 4297250"/>
              <a:gd name="connsiteX57" fmla="*/ 2066003 w 3619883"/>
              <a:gd name="connsiteY57" fmla="*/ 143313 h 4297250"/>
              <a:gd name="connsiteX58" fmla="*/ 2177615 w 3619883"/>
              <a:gd name="connsiteY58" fmla="*/ 119007 h 4297250"/>
              <a:gd name="connsiteX59" fmla="*/ 2255883 w 3619883"/>
              <a:gd name="connsiteY59" fmla="*/ 99047 h 4297250"/>
              <a:gd name="connsiteX60" fmla="*/ 2344622 w 3619883"/>
              <a:gd name="connsiteY60" fmla="*/ 91388 h 4297250"/>
              <a:gd name="connsiteX61" fmla="*/ 2455682 w 3619883"/>
              <a:gd name="connsiteY61" fmla="*/ 78869 h 4297250"/>
              <a:gd name="connsiteX62" fmla="*/ 2632609 w 3619883"/>
              <a:gd name="connsiteY62" fmla="*/ 75338 h 4297250"/>
              <a:gd name="connsiteX63" fmla="*/ 2742291 w 3619883"/>
              <a:gd name="connsiteY63" fmla="*/ 92282 h 4297250"/>
              <a:gd name="connsiteX64" fmla="*/ 2851974 w 3619883"/>
              <a:gd name="connsiteY64" fmla="*/ 109227 h 4297250"/>
              <a:gd name="connsiteX65" fmla="*/ 2907643 w 3619883"/>
              <a:gd name="connsiteY65" fmla="*/ 100020 h 4297250"/>
              <a:gd name="connsiteX66" fmla="*/ 2944022 w 3619883"/>
              <a:gd name="connsiteY66" fmla="*/ 30853 h 4297250"/>
              <a:gd name="connsiteX67" fmla="*/ 3022289 w 3619883"/>
              <a:gd name="connsiteY67" fmla="*/ 10893 h 4297250"/>
              <a:gd name="connsiteX68" fmla="*/ 3054807 w 3619883"/>
              <a:gd name="connsiteY68" fmla="*/ 24226 h 4297250"/>
              <a:gd name="connsiteX69" fmla="*/ 3141892 w 3619883"/>
              <a:gd name="connsiteY69" fmla="*/ 51925 h 4297250"/>
              <a:gd name="connsiteX70" fmla="*/ 3185711 w 3619883"/>
              <a:gd name="connsiteY70" fmla="*/ 59881 h 4297250"/>
              <a:gd name="connsiteX71" fmla="*/ 3219056 w 3619883"/>
              <a:gd name="connsiteY71" fmla="*/ 55536 h 4297250"/>
              <a:gd name="connsiteX72" fmla="*/ 3263425 w 3619883"/>
              <a:gd name="connsiteY72" fmla="*/ 51706 h 4297250"/>
              <a:gd name="connsiteX73" fmla="*/ 3296219 w 3619883"/>
              <a:gd name="connsiteY73" fmla="*/ 59147 h 4297250"/>
              <a:gd name="connsiteX74" fmla="*/ 3319094 w 3619883"/>
              <a:gd name="connsiteY74" fmla="*/ 42500 h 4297250"/>
              <a:gd name="connsiteX75" fmla="*/ 3420511 w 3619883"/>
              <a:gd name="connsiteY75" fmla="*/ 0 h 4297250"/>
              <a:gd name="connsiteX76" fmla="*/ 3453305 w 3619883"/>
              <a:gd name="connsiteY76" fmla="*/ 7440 h 4297250"/>
              <a:gd name="connsiteX77" fmla="*/ 3496571 w 3619883"/>
              <a:gd name="connsiteY77" fmla="*/ 27182 h 4297250"/>
              <a:gd name="connsiteX78" fmla="*/ 3602117 w 3619883"/>
              <a:gd name="connsiteY78" fmla="*/ 132521 h 4297250"/>
              <a:gd name="connsiteX79" fmla="*/ 3619883 w 3619883"/>
              <a:gd name="connsiteY79" fmla="*/ 140049 h 4297250"/>
              <a:gd name="connsiteX80" fmla="*/ 3619883 w 3619883"/>
              <a:gd name="connsiteY8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230914 w 3619883"/>
              <a:gd name="connsiteY24" fmla="*/ 4128157 h 4297250"/>
              <a:gd name="connsiteX25" fmla="*/ 189322 w 3619883"/>
              <a:gd name="connsiteY25" fmla="*/ 4275461 h 4297250"/>
              <a:gd name="connsiteX26" fmla="*/ 0 w 3619883"/>
              <a:gd name="connsiteY26" fmla="*/ 4275461 h 4297250"/>
              <a:gd name="connsiteX27" fmla="*/ 0 w 3619883"/>
              <a:gd name="connsiteY27" fmla="*/ 42229 h 4297250"/>
              <a:gd name="connsiteX28" fmla="*/ 42464 w 3619883"/>
              <a:gd name="connsiteY28" fmla="*/ 40518 h 4297250"/>
              <a:gd name="connsiteX29" fmla="*/ 137733 w 3619883"/>
              <a:gd name="connsiteY29" fmla="*/ 35355 h 4297250"/>
              <a:gd name="connsiteX30" fmla="*/ 270565 w 3619883"/>
              <a:gd name="connsiteY30" fmla="*/ 29759 h 4297250"/>
              <a:gd name="connsiteX31" fmla="*/ 479734 w 3619883"/>
              <a:gd name="connsiteY31" fmla="*/ 45455 h 4297250"/>
              <a:gd name="connsiteX32" fmla="*/ 524103 w 3619883"/>
              <a:gd name="connsiteY32" fmla="*/ 41625 h 4297250"/>
              <a:gd name="connsiteX33" fmla="*/ 624416 w 3619883"/>
              <a:gd name="connsiteY33" fmla="*/ 22696 h 4297250"/>
              <a:gd name="connsiteX34" fmla="*/ 657762 w 3619883"/>
              <a:gd name="connsiteY34" fmla="*/ 18351 h 4297250"/>
              <a:gd name="connsiteX35" fmla="*/ 690557 w 3619883"/>
              <a:gd name="connsiteY35" fmla="*/ 25792 h 4297250"/>
              <a:gd name="connsiteX36" fmla="*/ 745123 w 3619883"/>
              <a:gd name="connsiteY36" fmla="*/ 40157 h 4297250"/>
              <a:gd name="connsiteX37" fmla="*/ 789493 w 3619883"/>
              <a:gd name="connsiteY37" fmla="*/ 36327 h 4297250"/>
              <a:gd name="connsiteX38" fmla="*/ 854255 w 3619883"/>
              <a:gd name="connsiteY38" fmla="*/ 68887 h 4297250"/>
              <a:gd name="connsiteX39" fmla="*/ 897520 w 3619883"/>
              <a:gd name="connsiteY39" fmla="*/ 88629 h 4297250"/>
              <a:gd name="connsiteX40" fmla="*/ 940510 w 3619883"/>
              <a:gd name="connsiteY40" fmla="*/ 114265 h 4297250"/>
              <a:gd name="connsiteX41" fmla="*/ 1082712 w 3619883"/>
              <a:gd name="connsiteY41" fmla="*/ 144543 h 4297250"/>
              <a:gd name="connsiteX42" fmla="*/ 1205348 w 3619883"/>
              <a:gd name="connsiteY42" fmla="*/ 120753 h 4297250"/>
              <a:gd name="connsiteX43" fmla="*/ 1271764 w 3619883"/>
              <a:gd name="connsiteY43" fmla="*/ 117956 h 4297250"/>
              <a:gd name="connsiteX44" fmla="*/ 1315583 w 3619883"/>
              <a:gd name="connsiteY44" fmla="*/ 125912 h 4297250"/>
              <a:gd name="connsiteX45" fmla="*/ 1359125 w 3619883"/>
              <a:gd name="connsiteY45" fmla="*/ 139761 h 4297250"/>
              <a:gd name="connsiteX46" fmla="*/ 1391919 w 3619883"/>
              <a:gd name="connsiteY46" fmla="*/ 147202 h 4297250"/>
              <a:gd name="connsiteX47" fmla="*/ 1436563 w 3619883"/>
              <a:gd name="connsiteY47" fmla="*/ 137480 h 4297250"/>
              <a:gd name="connsiteX48" fmla="*/ 1471566 w 3619883"/>
              <a:gd name="connsiteY48" fmla="*/ 97777 h 4297250"/>
              <a:gd name="connsiteX49" fmla="*/ 1505739 w 3619883"/>
              <a:gd name="connsiteY49" fmla="*/ 75753 h 4297250"/>
              <a:gd name="connsiteX50" fmla="*/ 1590891 w 3619883"/>
              <a:gd name="connsiteY50" fmla="*/ 144702 h 4297250"/>
              <a:gd name="connsiteX51" fmla="*/ 1625616 w 3619883"/>
              <a:gd name="connsiteY51" fmla="*/ 110893 h 4297250"/>
              <a:gd name="connsiteX52" fmla="*/ 1658964 w 3619883"/>
              <a:gd name="connsiteY52" fmla="*/ 106547 h 4297250"/>
              <a:gd name="connsiteX53" fmla="*/ 1746598 w 3619883"/>
              <a:gd name="connsiteY53" fmla="*/ 122460 h 4297250"/>
              <a:gd name="connsiteX54" fmla="*/ 1811913 w 3619883"/>
              <a:gd name="connsiteY54" fmla="*/ 143234 h 4297250"/>
              <a:gd name="connsiteX55" fmla="*/ 1856557 w 3619883"/>
              <a:gd name="connsiteY55" fmla="*/ 133511 h 4297250"/>
              <a:gd name="connsiteX56" fmla="*/ 2066003 w 3619883"/>
              <a:gd name="connsiteY56" fmla="*/ 143313 h 4297250"/>
              <a:gd name="connsiteX57" fmla="*/ 2177615 w 3619883"/>
              <a:gd name="connsiteY57" fmla="*/ 119007 h 4297250"/>
              <a:gd name="connsiteX58" fmla="*/ 2255883 w 3619883"/>
              <a:gd name="connsiteY58" fmla="*/ 99047 h 4297250"/>
              <a:gd name="connsiteX59" fmla="*/ 2344622 w 3619883"/>
              <a:gd name="connsiteY59" fmla="*/ 91388 h 4297250"/>
              <a:gd name="connsiteX60" fmla="*/ 2455682 w 3619883"/>
              <a:gd name="connsiteY60" fmla="*/ 78869 h 4297250"/>
              <a:gd name="connsiteX61" fmla="*/ 2632609 w 3619883"/>
              <a:gd name="connsiteY61" fmla="*/ 75338 h 4297250"/>
              <a:gd name="connsiteX62" fmla="*/ 2742291 w 3619883"/>
              <a:gd name="connsiteY62" fmla="*/ 92282 h 4297250"/>
              <a:gd name="connsiteX63" fmla="*/ 2851974 w 3619883"/>
              <a:gd name="connsiteY63" fmla="*/ 109227 h 4297250"/>
              <a:gd name="connsiteX64" fmla="*/ 2907643 w 3619883"/>
              <a:gd name="connsiteY64" fmla="*/ 100020 h 4297250"/>
              <a:gd name="connsiteX65" fmla="*/ 2944022 w 3619883"/>
              <a:gd name="connsiteY65" fmla="*/ 30853 h 4297250"/>
              <a:gd name="connsiteX66" fmla="*/ 3022289 w 3619883"/>
              <a:gd name="connsiteY66" fmla="*/ 10893 h 4297250"/>
              <a:gd name="connsiteX67" fmla="*/ 3054807 w 3619883"/>
              <a:gd name="connsiteY67" fmla="*/ 24226 h 4297250"/>
              <a:gd name="connsiteX68" fmla="*/ 3141892 w 3619883"/>
              <a:gd name="connsiteY68" fmla="*/ 51925 h 4297250"/>
              <a:gd name="connsiteX69" fmla="*/ 3185711 w 3619883"/>
              <a:gd name="connsiteY69" fmla="*/ 59881 h 4297250"/>
              <a:gd name="connsiteX70" fmla="*/ 3219056 w 3619883"/>
              <a:gd name="connsiteY70" fmla="*/ 55536 h 4297250"/>
              <a:gd name="connsiteX71" fmla="*/ 3263425 w 3619883"/>
              <a:gd name="connsiteY71" fmla="*/ 51706 h 4297250"/>
              <a:gd name="connsiteX72" fmla="*/ 3296219 w 3619883"/>
              <a:gd name="connsiteY72" fmla="*/ 59147 h 4297250"/>
              <a:gd name="connsiteX73" fmla="*/ 3319094 w 3619883"/>
              <a:gd name="connsiteY73" fmla="*/ 42500 h 4297250"/>
              <a:gd name="connsiteX74" fmla="*/ 3420511 w 3619883"/>
              <a:gd name="connsiteY74" fmla="*/ 0 h 4297250"/>
              <a:gd name="connsiteX75" fmla="*/ 3453305 w 3619883"/>
              <a:gd name="connsiteY75" fmla="*/ 7440 h 4297250"/>
              <a:gd name="connsiteX76" fmla="*/ 3496571 w 3619883"/>
              <a:gd name="connsiteY76" fmla="*/ 27182 h 4297250"/>
              <a:gd name="connsiteX77" fmla="*/ 3602117 w 3619883"/>
              <a:gd name="connsiteY77" fmla="*/ 132521 h 4297250"/>
              <a:gd name="connsiteX78" fmla="*/ 3619883 w 3619883"/>
              <a:gd name="connsiteY78" fmla="*/ 140049 h 4297250"/>
              <a:gd name="connsiteX79" fmla="*/ 3619883 w 3619883"/>
              <a:gd name="connsiteY7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189322 w 3619883"/>
              <a:gd name="connsiteY24" fmla="*/ 4275461 h 4297250"/>
              <a:gd name="connsiteX25" fmla="*/ 0 w 3619883"/>
              <a:gd name="connsiteY25" fmla="*/ 4275461 h 4297250"/>
              <a:gd name="connsiteX26" fmla="*/ 0 w 3619883"/>
              <a:gd name="connsiteY26" fmla="*/ 42229 h 4297250"/>
              <a:gd name="connsiteX27" fmla="*/ 42464 w 3619883"/>
              <a:gd name="connsiteY27" fmla="*/ 40518 h 4297250"/>
              <a:gd name="connsiteX28" fmla="*/ 137733 w 3619883"/>
              <a:gd name="connsiteY28" fmla="*/ 35355 h 4297250"/>
              <a:gd name="connsiteX29" fmla="*/ 270565 w 3619883"/>
              <a:gd name="connsiteY29" fmla="*/ 29759 h 4297250"/>
              <a:gd name="connsiteX30" fmla="*/ 479734 w 3619883"/>
              <a:gd name="connsiteY30" fmla="*/ 45455 h 4297250"/>
              <a:gd name="connsiteX31" fmla="*/ 524103 w 3619883"/>
              <a:gd name="connsiteY31" fmla="*/ 41625 h 4297250"/>
              <a:gd name="connsiteX32" fmla="*/ 624416 w 3619883"/>
              <a:gd name="connsiteY32" fmla="*/ 22696 h 4297250"/>
              <a:gd name="connsiteX33" fmla="*/ 657762 w 3619883"/>
              <a:gd name="connsiteY33" fmla="*/ 18351 h 4297250"/>
              <a:gd name="connsiteX34" fmla="*/ 690557 w 3619883"/>
              <a:gd name="connsiteY34" fmla="*/ 25792 h 4297250"/>
              <a:gd name="connsiteX35" fmla="*/ 745123 w 3619883"/>
              <a:gd name="connsiteY35" fmla="*/ 40157 h 4297250"/>
              <a:gd name="connsiteX36" fmla="*/ 789493 w 3619883"/>
              <a:gd name="connsiteY36" fmla="*/ 36327 h 4297250"/>
              <a:gd name="connsiteX37" fmla="*/ 854255 w 3619883"/>
              <a:gd name="connsiteY37" fmla="*/ 68887 h 4297250"/>
              <a:gd name="connsiteX38" fmla="*/ 897520 w 3619883"/>
              <a:gd name="connsiteY38" fmla="*/ 88629 h 4297250"/>
              <a:gd name="connsiteX39" fmla="*/ 940510 w 3619883"/>
              <a:gd name="connsiteY39" fmla="*/ 114265 h 4297250"/>
              <a:gd name="connsiteX40" fmla="*/ 1082712 w 3619883"/>
              <a:gd name="connsiteY40" fmla="*/ 144543 h 4297250"/>
              <a:gd name="connsiteX41" fmla="*/ 1205348 w 3619883"/>
              <a:gd name="connsiteY41" fmla="*/ 120753 h 4297250"/>
              <a:gd name="connsiteX42" fmla="*/ 1271764 w 3619883"/>
              <a:gd name="connsiteY42" fmla="*/ 117956 h 4297250"/>
              <a:gd name="connsiteX43" fmla="*/ 1315583 w 3619883"/>
              <a:gd name="connsiteY43" fmla="*/ 125912 h 4297250"/>
              <a:gd name="connsiteX44" fmla="*/ 1359125 w 3619883"/>
              <a:gd name="connsiteY44" fmla="*/ 139761 h 4297250"/>
              <a:gd name="connsiteX45" fmla="*/ 1391919 w 3619883"/>
              <a:gd name="connsiteY45" fmla="*/ 147202 h 4297250"/>
              <a:gd name="connsiteX46" fmla="*/ 1436563 w 3619883"/>
              <a:gd name="connsiteY46" fmla="*/ 137480 h 4297250"/>
              <a:gd name="connsiteX47" fmla="*/ 1471566 w 3619883"/>
              <a:gd name="connsiteY47" fmla="*/ 97777 h 4297250"/>
              <a:gd name="connsiteX48" fmla="*/ 1505739 w 3619883"/>
              <a:gd name="connsiteY48" fmla="*/ 75753 h 4297250"/>
              <a:gd name="connsiteX49" fmla="*/ 1590891 w 3619883"/>
              <a:gd name="connsiteY49" fmla="*/ 144702 h 4297250"/>
              <a:gd name="connsiteX50" fmla="*/ 1625616 w 3619883"/>
              <a:gd name="connsiteY50" fmla="*/ 110893 h 4297250"/>
              <a:gd name="connsiteX51" fmla="*/ 1658964 w 3619883"/>
              <a:gd name="connsiteY51" fmla="*/ 106547 h 4297250"/>
              <a:gd name="connsiteX52" fmla="*/ 1746598 w 3619883"/>
              <a:gd name="connsiteY52" fmla="*/ 122460 h 4297250"/>
              <a:gd name="connsiteX53" fmla="*/ 1811913 w 3619883"/>
              <a:gd name="connsiteY53" fmla="*/ 143234 h 4297250"/>
              <a:gd name="connsiteX54" fmla="*/ 1856557 w 3619883"/>
              <a:gd name="connsiteY54" fmla="*/ 133511 h 4297250"/>
              <a:gd name="connsiteX55" fmla="*/ 2066003 w 3619883"/>
              <a:gd name="connsiteY55" fmla="*/ 143313 h 4297250"/>
              <a:gd name="connsiteX56" fmla="*/ 2177615 w 3619883"/>
              <a:gd name="connsiteY56" fmla="*/ 119007 h 4297250"/>
              <a:gd name="connsiteX57" fmla="*/ 2255883 w 3619883"/>
              <a:gd name="connsiteY57" fmla="*/ 99047 h 4297250"/>
              <a:gd name="connsiteX58" fmla="*/ 2344622 w 3619883"/>
              <a:gd name="connsiteY58" fmla="*/ 91388 h 4297250"/>
              <a:gd name="connsiteX59" fmla="*/ 2455682 w 3619883"/>
              <a:gd name="connsiteY59" fmla="*/ 78869 h 4297250"/>
              <a:gd name="connsiteX60" fmla="*/ 2632609 w 3619883"/>
              <a:gd name="connsiteY60" fmla="*/ 75338 h 4297250"/>
              <a:gd name="connsiteX61" fmla="*/ 2742291 w 3619883"/>
              <a:gd name="connsiteY61" fmla="*/ 92282 h 4297250"/>
              <a:gd name="connsiteX62" fmla="*/ 2851974 w 3619883"/>
              <a:gd name="connsiteY62" fmla="*/ 109227 h 4297250"/>
              <a:gd name="connsiteX63" fmla="*/ 2907643 w 3619883"/>
              <a:gd name="connsiteY63" fmla="*/ 100020 h 4297250"/>
              <a:gd name="connsiteX64" fmla="*/ 2944022 w 3619883"/>
              <a:gd name="connsiteY64" fmla="*/ 30853 h 4297250"/>
              <a:gd name="connsiteX65" fmla="*/ 3022289 w 3619883"/>
              <a:gd name="connsiteY65" fmla="*/ 10893 h 4297250"/>
              <a:gd name="connsiteX66" fmla="*/ 3054807 w 3619883"/>
              <a:gd name="connsiteY66" fmla="*/ 24226 h 4297250"/>
              <a:gd name="connsiteX67" fmla="*/ 3141892 w 3619883"/>
              <a:gd name="connsiteY67" fmla="*/ 51925 h 4297250"/>
              <a:gd name="connsiteX68" fmla="*/ 3185711 w 3619883"/>
              <a:gd name="connsiteY68" fmla="*/ 59881 h 4297250"/>
              <a:gd name="connsiteX69" fmla="*/ 3219056 w 3619883"/>
              <a:gd name="connsiteY69" fmla="*/ 55536 h 4297250"/>
              <a:gd name="connsiteX70" fmla="*/ 3263425 w 3619883"/>
              <a:gd name="connsiteY70" fmla="*/ 51706 h 4297250"/>
              <a:gd name="connsiteX71" fmla="*/ 3296219 w 3619883"/>
              <a:gd name="connsiteY71" fmla="*/ 59147 h 4297250"/>
              <a:gd name="connsiteX72" fmla="*/ 3319094 w 3619883"/>
              <a:gd name="connsiteY72" fmla="*/ 42500 h 4297250"/>
              <a:gd name="connsiteX73" fmla="*/ 3420511 w 3619883"/>
              <a:gd name="connsiteY73" fmla="*/ 0 h 4297250"/>
              <a:gd name="connsiteX74" fmla="*/ 3453305 w 3619883"/>
              <a:gd name="connsiteY74" fmla="*/ 7440 h 4297250"/>
              <a:gd name="connsiteX75" fmla="*/ 3496571 w 3619883"/>
              <a:gd name="connsiteY75" fmla="*/ 27182 h 4297250"/>
              <a:gd name="connsiteX76" fmla="*/ 3602117 w 3619883"/>
              <a:gd name="connsiteY76" fmla="*/ 132521 h 4297250"/>
              <a:gd name="connsiteX77" fmla="*/ 3619883 w 3619883"/>
              <a:gd name="connsiteY77" fmla="*/ 140049 h 4297250"/>
              <a:gd name="connsiteX78" fmla="*/ 3619883 w 3619883"/>
              <a:gd name="connsiteY7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339106 w 3619883"/>
              <a:gd name="connsiteY22" fmla="*/ 4128157 h 4297250"/>
              <a:gd name="connsiteX23" fmla="*/ 189322 w 3619883"/>
              <a:gd name="connsiteY23" fmla="*/ 4275461 h 4297250"/>
              <a:gd name="connsiteX24" fmla="*/ 0 w 3619883"/>
              <a:gd name="connsiteY24" fmla="*/ 4275461 h 4297250"/>
              <a:gd name="connsiteX25" fmla="*/ 0 w 3619883"/>
              <a:gd name="connsiteY25" fmla="*/ 42229 h 4297250"/>
              <a:gd name="connsiteX26" fmla="*/ 42464 w 3619883"/>
              <a:gd name="connsiteY26" fmla="*/ 40518 h 4297250"/>
              <a:gd name="connsiteX27" fmla="*/ 137733 w 3619883"/>
              <a:gd name="connsiteY27" fmla="*/ 35355 h 4297250"/>
              <a:gd name="connsiteX28" fmla="*/ 270565 w 3619883"/>
              <a:gd name="connsiteY28" fmla="*/ 29759 h 4297250"/>
              <a:gd name="connsiteX29" fmla="*/ 479734 w 3619883"/>
              <a:gd name="connsiteY29" fmla="*/ 45455 h 4297250"/>
              <a:gd name="connsiteX30" fmla="*/ 524103 w 3619883"/>
              <a:gd name="connsiteY30" fmla="*/ 41625 h 4297250"/>
              <a:gd name="connsiteX31" fmla="*/ 624416 w 3619883"/>
              <a:gd name="connsiteY31" fmla="*/ 22696 h 4297250"/>
              <a:gd name="connsiteX32" fmla="*/ 657762 w 3619883"/>
              <a:gd name="connsiteY32" fmla="*/ 18351 h 4297250"/>
              <a:gd name="connsiteX33" fmla="*/ 690557 w 3619883"/>
              <a:gd name="connsiteY33" fmla="*/ 25792 h 4297250"/>
              <a:gd name="connsiteX34" fmla="*/ 745123 w 3619883"/>
              <a:gd name="connsiteY34" fmla="*/ 40157 h 4297250"/>
              <a:gd name="connsiteX35" fmla="*/ 789493 w 3619883"/>
              <a:gd name="connsiteY35" fmla="*/ 36327 h 4297250"/>
              <a:gd name="connsiteX36" fmla="*/ 854255 w 3619883"/>
              <a:gd name="connsiteY36" fmla="*/ 68887 h 4297250"/>
              <a:gd name="connsiteX37" fmla="*/ 897520 w 3619883"/>
              <a:gd name="connsiteY37" fmla="*/ 88629 h 4297250"/>
              <a:gd name="connsiteX38" fmla="*/ 940510 w 3619883"/>
              <a:gd name="connsiteY38" fmla="*/ 114265 h 4297250"/>
              <a:gd name="connsiteX39" fmla="*/ 1082712 w 3619883"/>
              <a:gd name="connsiteY39" fmla="*/ 144543 h 4297250"/>
              <a:gd name="connsiteX40" fmla="*/ 1205348 w 3619883"/>
              <a:gd name="connsiteY40" fmla="*/ 120753 h 4297250"/>
              <a:gd name="connsiteX41" fmla="*/ 1271764 w 3619883"/>
              <a:gd name="connsiteY41" fmla="*/ 117956 h 4297250"/>
              <a:gd name="connsiteX42" fmla="*/ 1315583 w 3619883"/>
              <a:gd name="connsiteY42" fmla="*/ 125912 h 4297250"/>
              <a:gd name="connsiteX43" fmla="*/ 1359125 w 3619883"/>
              <a:gd name="connsiteY43" fmla="*/ 139761 h 4297250"/>
              <a:gd name="connsiteX44" fmla="*/ 1391919 w 3619883"/>
              <a:gd name="connsiteY44" fmla="*/ 147202 h 4297250"/>
              <a:gd name="connsiteX45" fmla="*/ 1436563 w 3619883"/>
              <a:gd name="connsiteY45" fmla="*/ 137480 h 4297250"/>
              <a:gd name="connsiteX46" fmla="*/ 1471566 w 3619883"/>
              <a:gd name="connsiteY46" fmla="*/ 97777 h 4297250"/>
              <a:gd name="connsiteX47" fmla="*/ 1505739 w 3619883"/>
              <a:gd name="connsiteY47" fmla="*/ 75753 h 4297250"/>
              <a:gd name="connsiteX48" fmla="*/ 1590891 w 3619883"/>
              <a:gd name="connsiteY48" fmla="*/ 144702 h 4297250"/>
              <a:gd name="connsiteX49" fmla="*/ 1625616 w 3619883"/>
              <a:gd name="connsiteY49" fmla="*/ 110893 h 4297250"/>
              <a:gd name="connsiteX50" fmla="*/ 1658964 w 3619883"/>
              <a:gd name="connsiteY50" fmla="*/ 106547 h 4297250"/>
              <a:gd name="connsiteX51" fmla="*/ 1746598 w 3619883"/>
              <a:gd name="connsiteY51" fmla="*/ 122460 h 4297250"/>
              <a:gd name="connsiteX52" fmla="*/ 1811913 w 3619883"/>
              <a:gd name="connsiteY52" fmla="*/ 143234 h 4297250"/>
              <a:gd name="connsiteX53" fmla="*/ 1856557 w 3619883"/>
              <a:gd name="connsiteY53" fmla="*/ 133511 h 4297250"/>
              <a:gd name="connsiteX54" fmla="*/ 2066003 w 3619883"/>
              <a:gd name="connsiteY54" fmla="*/ 143313 h 4297250"/>
              <a:gd name="connsiteX55" fmla="*/ 2177615 w 3619883"/>
              <a:gd name="connsiteY55" fmla="*/ 119007 h 4297250"/>
              <a:gd name="connsiteX56" fmla="*/ 2255883 w 3619883"/>
              <a:gd name="connsiteY56" fmla="*/ 99047 h 4297250"/>
              <a:gd name="connsiteX57" fmla="*/ 2344622 w 3619883"/>
              <a:gd name="connsiteY57" fmla="*/ 91388 h 4297250"/>
              <a:gd name="connsiteX58" fmla="*/ 2455682 w 3619883"/>
              <a:gd name="connsiteY58" fmla="*/ 78869 h 4297250"/>
              <a:gd name="connsiteX59" fmla="*/ 2632609 w 3619883"/>
              <a:gd name="connsiteY59" fmla="*/ 75338 h 4297250"/>
              <a:gd name="connsiteX60" fmla="*/ 2742291 w 3619883"/>
              <a:gd name="connsiteY60" fmla="*/ 92282 h 4297250"/>
              <a:gd name="connsiteX61" fmla="*/ 2851974 w 3619883"/>
              <a:gd name="connsiteY61" fmla="*/ 109227 h 4297250"/>
              <a:gd name="connsiteX62" fmla="*/ 2907643 w 3619883"/>
              <a:gd name="connsiteY62" fmla="*/ 100020 h 4297250"/>
              <a:gd name="connsiteX63" fmla="*/ 2944022 w 3619883"/>
              <a:gd name="connsiteY63" fmla="*/ 30853 h 4297250"/>
              <a:gd name="connsiteX64" fmla="*/ 3022289 w 3619883"/>
              <a:gd name="connsiteY64" fmla="*/ 10893 h 4297250"/>
              <a:gd name="connsiteX65" fmla="*/ 3054807 w 3619883"/>
              <a:gd name="connsiteY65" fmla="*/ 24226 h 4297250"/>
              <a:gd name="connsiteX66" fmla="*/ 3141892 w 3619883"/>
              <a:gd name="connsiteY66" fmla="*/ 51925 h 4297250"/>
              <a:gd name="connsiteX67" fmla="*/ 3185711 w 3619883"/>
              <a:gd name="connsiteY67" fmla="*/ 59881 h 4297250"/>
              <a:gd name="connsiteX68" fmla="*/ 3219056 w 3619883"/>
              <a:gd name="connsiteY68" fmla="*/ 55536 h 4297250"/>
              <a:gd name="connsiteX69" fmla="*/ 3263425 w 3619883"/>
              <a:gd name="connsiteY69" fmla="*/ 51706 h 4297250"/>
              <a:gd name="connsiteX70" fmla="*/ 3296219 w 3619883"/>
              <a:gd name="connsiteY70" fmla="*/ 59147 h 4297250"/>
              <a:gd name="connsiteX71" fmla="*/ 3319094 w 3619883"/>
              <a:gd name="connsiteY71" fmla="*/ 42500 h 4297250"/>
              <a:gd name="connsiteX72" fmla="*/ 3420511 w 3619883"/>
              <a:gd name="connsiteY72" fmla="*/ 0 h 4297250"/>
              <a:gd name="connsiteX73" fmla="*/ 3453305 w 3619883"/>
              <a:gd name="connsiteY73" fmla="*/ 7440 h 4297250"/>
              <a:gd name="connsiteX74" fmla="*/ 3496571 w 3619883"/>
              <a:gd name="connsiteY74" fmla="*/ 27182 h 4297250"/>
              <a:gd name="connsiteX75" fmla="*/ 3602117 w 3619883"/>
              <a:gd name="connsiteY75" fmla="*/ 132521 h 4297250"/>
              <a:gd name="connsiteX76" fmla="*/ 3619883 w 3619883"/>
              <a:gd name="connsiteY76" fmla="*/ 140049 h 4297250"/>
              <a:gd name="connsiteX77" fmla="*/ 3619883 w 3619883"/>
              <a:gd name="connsiteY7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189322 w 3619883"/>
              <a:gd name="connsiteY22" fmla="*/ 4275461 h 4297250"/>
              <a:gd name="connsiteX23" fmla="*/ 0 w 3619883"/>
              <a:gd name="connsiteY23" fmla="*/ 4275461 h 4297250"/>
              <a:gd name="connsiteX24" fmla="*/ 0 w 3619883"/>
              <a:gd name="connsiteY24" fmla="*/ 42229 h 4297250"/>
              <a:gd name="connsiteX25" fmla="*/ 42464 w 3619883"/>
              <a:gd name="connsiteY25" fmla="*/ 40518 h 4297250"/>
              <a:gd name="connsiteX26" fmla="*/ 137733 w 3619883"/>
              <a:gd name="connsiteY26" fmla="*/ 35355 h 4297250"/>
              <a:gd name="connsiteX27" fmla="*/ 270565 w 3619883"/>
              <a:gd name="connsiteY27" fmla="*/ 29759 h 4297250"/>
              <a:gd name="connsiteX28" fmla="*/ 479734 w 3619883"/>
              <a:gd name="connsiteY28" fmla="*/ 45455 h 4297250"/>
              <a:gd name="connsiteX29" fmla="*/ 524103 w 3619883"/>
              <a:gd name="connsiteY29" fmla="*/ 41625 h 4297250"/>
              <a:gd name="connsiteX30" fmla="*/ 624416 w 3619883"/>
              <a:gd name="connsiteY30" fmla="*/ 22696 h 4297250"/>
              <a:gd name="connsiteX31" fmla="*/ 657762 w 3619883"/>
              <a:gd name="connsiteY31" fmla="*/ 18351 h 4297250"/>
              <a:gd name="connsiteX32" fmla="*/ 690557 w 3619883"/>
              <a:gd name="connsiteY32" fmla="*/ 25792 h 4297250"/>
              <a:gd name="connsiteX33" fmla="*/ 745123 w 3619883"/>
              <a:gd name="connsiteY33" fmla="*/ 40157 h 4297250"/>
              <a:gd name="connsiteX34" fmla="*/ 789493 w 3619883"/>
              <a:gd name="connsiteY34" fmla="*/ 36327 h 4297250"/>
              <a:gd name="connsiteX35" fmla="*/ 854255 w 3619883"/>
              <a:gd name="connsiteY35" fmla="*/ 68887 h 4297250"/>
              <a:gd name="connsiteX36" fmla="*/ 897520 w 3619883"/>
              <a:gd name="connsiteY36" fmla="*/ 88629 h 4297250"/>
              <a:gd name="connsiteX37" fmla="*/ 940510 w 3619883"/>
              <a:gd name="connsiteY37" fmla="*/ 114265 h 4297250"/>
              <a:gd name="connsiteX38" fmla="*/ 1082712 w 3619883"/>
              <a:gd name="connsiteY38" fmla="*/ 144543 h 4297250"/>
              <a:gd name="connsiteX39" fmla="*/ 1205348 w 3619883"/>
              <a:gd name="connsiteY39" fmla="*/ 120753 h 4297250"/>
              <a:gd name="connsiteX40" fmla="*/ 1271764 w 3619883"/>
              <a:gd name="connsiteY40" fmla="*/ 117956 h 4297250"/>
              <a:gd name="connsiteX41" fmla="*/ 1315583 w 3619883"/>
              <a:gd name="connsiteY41" fmla="*/ 125912 h 4297250"/>
              <a:gd name="connsiteX42" fmla="*/ 1359125 w 3619883"/>
              <a:gd name="connsiteY42" fmla="*/ 139761 h 4297250"/>
              <a:gd name="connsiteX43" fmla="*/ 1391919 w 3619883"/>
              <a:gd name="connsiteY43" fmla="*/ 147202 h 4297250"/>
              <a:gd name="connsiteX44" fmla="*/ 1436563 w 3619883"/>
              <a:gd name="connsiteY44" fmla="*/ 137480 h 4297250"/>
              <a:gd name="connsiteX45" fmla="*/ 1471566 w 3619883"/>
              <a:gd name="connsiteY45" fmla="*/ 97777 h 4297250"/>
              <a:gd name="connsiteX46" fmla="*/ 1505739 w 3619883"/>
              <a:gd name="connsiteY46" fmla="*/ 75753 h 4297250"/>
              <a:gd name="connsiteX47" fmla="*/ 1590891 w 3619883"/>
              <a:gd name="connsiteY47" fmla="*/ 144702 h 4297250"/>
              <a:gd name="connsiteX48" fmla="*/ 1625616 w 3619883"/>
              <a:gd name="connsiteY48" fmla="*/ 110893 h 4297250"/>
              <a:gd name="connsiteX49" fmla="*/ 1658964 w 3619883"/>
              <a:gd name="connsiteY49" fmla="*/ 106547 h 4297250"/>
              <a:gd name="connsiteX50" fmla="*/ 1746598 w 3619883"/>
              <a:gd name="connsiteY50" fmla="*/ 122460 h 4297250"/>
              <a:gd name="connsiteX51" fmla="*/ 1811913 w 3619883"/>
              <a:gd name="connsiteY51" fmla="*/ 143234 h 4297250"/>
              <a:gd name="connsiteX52" fmla="*/ 1856557 w 3619883"/>
              <a:gd name="connsiteY52" fmla="*/ 133511 h 4297250"/>
              <a:gd name="connsiteX53" fmla="*/ 2066003 w 3619883"/>
              <a:gd name="connsiteY53" fmla="*/ 143313 h 4297250"/>
              <a:gd name="connsiteX54" fmla="*/ 2177615 w 3619883"/>
              <a:gd name="connsiteY54" fmla="*/ 119007 h 4297250"/>
              <a:gd name="connsiteX55" fmla="*/ 2255883 w 3619883"/>
              <a:gd name="connsiteY55" fmla="*/ 99047 h 4297250"/>
              <a:gd name="connsiteX56" fmla="*/ 2344622 w 3619883"/>
              <a:gd name="connsiteY56" fmla="*/ 91388 h 4297250"/>
              <a:gd name="connsiteX57" fmla="*/ 2455682 w 3619883"/>
              <a:gd name="connsiteY57" fmla="*/ 78869 h 4297250"/>
              <a:gd name="connsiteX58" fmla="*/ 2632609 w 3619883"/>
              <a:gd name="connsiteY58" fmla="*/ 75338 h 4297250"/>
              <a:gd name="connsiteX59" fmla="*/ 2742291 w 3619883"/>
              <a:gd name="connsiteY59" fmla="*/ 92282 h 4297250"/>
              <a:gd name="connsiteX60" fmla="*/ 2851974 w 3619883"/>
              <a:gd name="connsiteY60" fmla="*/ 109227 h 4297250"/>
              <a:gd name="connsiteX61" fmla="*/ 2907643 w 3619883"/>
              <a:gd name="connsiteY61" fmla="*/ 100020 h 4297250"/>
              <a:gd name="connsiteX62" fmla="*/ 2944022 w 3619883"/>
              <a:gd name="connsiteY62" fmla="*/ 30853 h 4297250"/>
              <a:gd name="connsiteX63" fmla="*/ 3022289 w 3619883"/>
              <a:gd name="connsiteY63" fmla="*/ 10893 h 4297250"/>
              <a:gd name="connsiteX64" fmla="*/ 3054807 w 3619883"/>
              <a:gd name="connsiteY64" fmla="*/ 24226 h 4297250"/>
              <a:gd name="connsiteX65" fmla="*/ 3141892 w 3619883"/>
              <a:gd name="connsiteY65" fmla="*/ 51925 h 4297250"/>
              <a:gd name="connsiteX66" fmla="*/ 3185711 w 3619883"/>
              <a:gd name="connsiteY66" fmla="*/ 59881 h 4297250"/>
              <a:gd name="connsiteX67" fmla="*/ 3219056 w 3619883"/>
              <a:gd name="connsiteY67" fmla="*/ 55536 h 4297250"/>
              <a:gd name="connsiteX68" fmla="*/ 3263425 w 3619883"/>
              <a:gd name="connsiteY68" fmla="*/ 51706 h 4297250"/>
              <a:gd name="connsiteX69" fmla="*/ 3296219 w 3619883"/>
              <a:gd name="connsiteY69" fmla="*/ 59147 h 4297250"/>
              <a:gd name="connsiteX70" fmla="*/ 3319094 w 3619883"/>
              <a:gd name="connsiteY70" fmla="*/ 42500 h 4297250"/>
              <a:gd name="connsiteX71" fmla="*/ 3420511 w 3619883"/>
              <a:gd name="connsiteY71" fmla="*/ 0 h 4297250"/>
              <a:gd name="connsiteX72" fmla="*/ 3453305 w 3619883"/>
              <a:gd name="connsiteY72" fmla="*/ 7440 h 4297250"/>
              <a:gd name="connsiteX73" fmla="*/ 3496571 w 3619883"/>
              <a:gd name="connsiteY73" fmla="*/ 27182 h 4297250"/>
              <a:gd name="connsiteX74" fmla="*/ 3602117 w 3619883"/>
              <a:gd name="connsiteY74" fmla="*/ 132521 h 4297250"/>
              <a:gd name="connsiteX75" fmla="*/ 3619883 w 3619883"/>
              <a:gd name="connsiteY75" fmla="*/ 140049 h 4297250"/>
              <a:gd name="connsiteX76" fmla="*/ 3619883 w 3619883"/>
              <a:gd name="connsiteY76" fmla="*/ 4275461 h 4297250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75461 h 4328302"/>
              <a:gd name="connsiteX14" fmla="*/ 1427396 w 3619883"/>
              <a:gd name="connsiteY14" fmla="*/ 4275461 h 4328302"/>
              <a:gd name="connsiteX15" fmla="*/ 1210751 w 3619883"/>
              <a:gd name="connsiteY15" fmla="*/ 4275461 h 4328302"/>
              <a:gd name="connsiteX16" fmla="*/ 1140354 w 3619883"/>
              <a:gd name="connsiteY16" fmla="*/ 4275461 h 4328302"/>
              <a:gd name="connsiteX17" fmla="*/ 953807 w 3619883"/>
              <a:gd name="connsiteY17" fmla="*/ 4275461 h 4328302"/>
              <a:gd name="connsiteX18" fmla="*/ 829432 w 3619883"/>
              <a:gd name="connsiteY18" fmla="*/ 4275461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75461 h 4328302"/>
              <a:gd name="connsiteX14" fmla="*/ 1427396 w 3619883"/>
              <a:gd name="connsiteY14" fmla="*/ 4275461 h 4328302"/>
              <a:gd name="connsiteX15" fmla="*/ 1210751 w 3619883"/>
              <a:gd name="connsiteY15" fmla="*/ 4275461 h 4328302"/>
              <a:gd name="connsiteX16" fmla="*/ 1140354 w 3619883"/>
              <a:gd name="connsiteY16" fmla="*/ 4275461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75461 h 4328302"/>
              <a:gd name="connsiteX14" fmla="*/ 1427396 w 3619883"/>
              <a:gd name="connsiteY14" fmla="*/ 4275461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75461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43756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43756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78097 w 3619883"/>
              <a:gd name="connsiteY22" fmla="*/ 4243756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41692 w 3619883"/>
              <a:gd name="connsiteY12" fmla="*/ 4328302 h 4328302"/>
              <a:gd name="connsiteX13" fmla="*/ 1558844 w 3619883"/>
              <a:gd name="connsiteY13" fmla="*/ 4243756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78097 w 3619883"/>
              <a:gd name="connsiteY22" fmla="*/ 4243756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38173 w 3619883"/>
              <a:gd name="connsiteY11" fmla="*/ 4264892 h 4328302"/>
              <a:gd name="connsiteX12" fmla="*/ 1741692 w 3619883"/>
              <a:gd name="connsiteY12" fmla="*/ 4328302 h 4328302"/>
              <a:gd name="connsiteX13" fmla="*/ 1558844 w 3619883"/>
              <a:gd name="connsiteY13" fmla="*/ 4243756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78097 w 3619883"/>
              <a:gd name="connsiteY22" fmla="*/ 4243756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2674 w 3619883"/>
              <a:gd name="connsiteY4" fmla="*/ 4275461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90646 w 3619883"/>
              <a:gd name="connsiteY7" fmla="*/ 4275461 h 4349439"/>
              <a:gd name="connsiteX8" fmla="*/ 2511710 w 3619883"/>
              <a:gd name="connsiteY8" fmla="*/ 4275461 h 4349439"/>
              <a:gd name="connsiteX9" fmla="*/ 2150155 w 3619883"/>
              <a:gd name="connsiteY9" fmla="*/ 4275461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2674 w 3619883"/>
              <a:gd name="connsiteY4" fmla="*/ 4275461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90646 w 3619883"/>
              <a:gd name="connsiteY7" fmla="*/ 4275461 h 4349439"/>
              <a:gd name="connsiteX8" fmla="*/ 2511710 w 3619883"/>
              <a:gd name="connsiteY8" fmla="*/ 4275461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2674 w 3619883"/>
              <a:gd name="connsiteY4" fmla="*/ 4275461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90646 w 3619883"/>
              <a:gd name="connsiteY7" fmla="*/ 4275461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2674 w 3619883"/>
              <a:gd name="connsiteY4" fmla="*/ 4275461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9409 w 3619883"/>
              <a:gd name="connsiteY4" fmla="*/ 4264893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9409 w 3619883"/>
              <a:gd name="connsiteY4" fmla="*/ 4264893 h 4349439"/>
              <a:gd name="connsiteX5" fmla="*/ 2971356 w 3619883"/>
              <a:gd name="connsiteY5" fmla="*/ 433887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58501 w 3619883"/>
              <a:gd name="connsiteY3" fmla="*/ 4233188 h 4349439"/>
              <a:gd name="connsiteX4" fmla="*/ 3059409 w 3619883"/>
              <a:gd name="connsiteY4" fmla="*/ 4264893 h 4349439"/>
              <a:gd name="connsiteX5" fmla="*/ 2971356 w 3619883"/>
              <a:gd name="connsiteY5" fmla="*/ 433887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42864 w 3619883"/>
              <a:gd name="connsiteY2" fmla="*/ 4233841 h 4349439"/>
              <a:gd name="connsiteX3" fmla="*/ 3258501 w 3619883"/>
              <a:gd name="connsiteY3" fmla="*/ 4233188 h 4349439"/>
              <a:gd name="connsiteX4" fmla="*/ 3059409 w 3619883"/>
              <a:gd name="connsiteY4" fmla="*/ 4264893 h 4349439"/>
              <a:gd name="connsiteX5" fmla="*/ 2971356 w 3619883"/>
              <a:gd name="connsiteY5" fmla="*/ 433887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90230 w 3619883"/>
              <a:gd name="connsiteY1" fmla="*/ 4190915 h 4349439"/>
              <a:gd name="connsiteX2" fmla="*/ 3342864 w 3619883"/>
              <a:gd name="connsiteY2" fmla="*/ 4233841 h 4349439"/>
              <a:gd name="connsiteX3" fmla="*/ 3258501 w 3619883"/>
              <a:gd name="connsiteY3" fmla="*/ 4233188 h 4349439"/>
              <a:gd name="connsiteX4" fmla="*/ 3059409 w 3619883"/>
              <a:gd name="connsiteY4" fmla="*/ 4264893 h 4349439"/>
              <a:gd name="connsiteX5" fmla="*/ 2971356 w 3619883"/>
              <a:gd name="connsiteY5" fmla="*/ 433887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</a:cxnLst>
            <a:rect l="l" t="t" r="r" b="b"/>
            <a:pathLst>
              <a:path w="3619883" h="4349439" extrusionOk="0">
                <a:moveTo>
                  <a:pt x="3619883" y="4275461"/>
                </a:moveTo>
                <a:lnTo>
                  <a:pt x="3490230" y="4190915"/>
                </a:lnTo>
                <a:lnTo>
                  <a:pt x="3342864" y="4233841"/>
                </a:lnTo>
                <a:lnTo>
                  <a:pt x="3258501" y="4233188"/>
                </a:lnTo>
                <a:lnTo>
                  <a:pt x="3059409" y="4264893"/>
                </a:lnTo>
                <a:lnTo>
                  <a:pt x="2971356" y="4338871"/>
                </a:lnTo>
                <a:lnTo>
                  <a:pt x="2761042" y="4275461"/>
                </a:lnTo>
                <a:lnTo>
                  <a:pt x="2669319" y="4212052"/>
                </a:lnTo>
                <a:lnTo>
                  <a:pt x="2490383" y="4349439"/>
                </a:lnTo>
                <a:lnTo>
                  <a:pt x="2158013" y="4233188"/>
                </a:lnTo>
                <a:lnTo>
                  <a:pt x="2061799" y="4349439"/>
                </a:lnTo>
                <a:lnTo>
                  <a:pt x="1838173" y="4264892"/>
                </a:lnTo>
                <a:lnTo>
                  <a:pt x="1741692" y="4328302"/>
                </a:lnTo>
                <a:lnTo>
                  <a:pt x="1558844" y="4243756"/>
                </a:lnTo>
                <a:lnTo>
                  <a:pt x="1424029" y="4317734"/>
                </a:lnTo>
                <a:lnTo>
                  <a:pt x="1210751" y="4275461"/>
                </a:lnTo>
                <a:lnTo>
                  <a:pt x="1140354" y="4233188"/>
                </a:lnTo>
                <a:lnTo>
                  <a:pt x="953807" y="4275461"/>
                </a:lnTo>
                <a:lnTo>
                  <a:pt x="828310" y="4233188"/>
                </a:lnTo>
                <a:lnTo>
                  <a:pt x="611484" y="4275461"/>
                </a:lnTo>
                <a:lnTo>
                  <a:pt x="573998" y="4275461"/>
                </a:lnTo>
                <a:lnTo>
                  <a:pt x="336164" y="4328302"/>
                </a:lnTo>
                <a:lnTo>
                  <a:pt x="178097" y="4243756"/>
                </a:lnTo>
                <a:lnTo>
                  <a:pt x="0" y="4275461"/>
                </a:lnTo>
                <a:lnTo>
                  <a:pt x="0" y="42229"/>
                </a:lnTo>
                <a:lnTo>
                  <a:pt x="42464" y="40518"/>
                </a:lnTo>
                <a:cubicBezTo>
                  <a:pt x="74971" y="39124"/>
                  <a:pt x="107865" y="37493"/>
                  <a:pt x="137733" y="35355"/>
                </a:cubicBezTo>
                <a:cubicBezTo>
                  <a:pt x="190259" y="31594"/>
                  <a:pt x="207620" y="26813"/>
                  <a:pt x="270565" y="29759"/>
                </a:cubicBezTo>
                <a:cubicBezTo>
                  <a:pt x="340476" y="33031"/>
                  <a:pt x="410011" y="40222"/>
                  <a:pt x="479734" y="45455"/>
                </a:cubicBezTo>
                <a:cubicBezTo>
                  <a:pt x="494525" y="44178"/>
                  <a:pt x="509610" y="43513"/>
                  <a:pt x="524103" y="41625"/>
                </a:cubicBezTo>
                <a:cubicBezTo>
                  <a:pt x="601697" y="31514"/>
                  <a:pt x="556443" y="34957"/>
                  <a:pt x="624416" y="22696"/>
                </a:cubicBezTo>
                <a:cubicBezTo>
                  <a:pt x="635212" y="20749"/>
                  <a:pt x="646648" y="19799"/>
                  <a:pt x="657762" y="18351"/>
                </a:cubicBezTo>
                <a:cubicBezTo>
                  <a:pt x="668693" y="20831"/>
                  <a:pt x="679780" y="23102"/>
                  <a:pt x="690557" y="25792"/>
                </a:cubicBezTo>
                <a:cubicBezTo>
                  <a:pt x="708912" y="30373"/>
                  <a:pt x="725511" y="38069"/>
                  <a:pt x="745123" y="40157"/>
                </a:cubicBezTo>
                <a:cubicBezTo>
                  <a:pt x="760140" y="41756"/>
                  <a:pt x="774703" y="37604"/>
                  <a:pt x="789493" y="36327"/>
                </a:cubicBezTo>
                <a:cubicBezTo>
                  <a:pt x="861365" y="65797"/>
                  <a:pt x="781581" y="31381"/>
                  <a:pt x="854255" y="68887"/>
                </a:cubicBezTo>
                <a:cubicBezTo>
                  <a:pt x="867904" y="75932"/>
                  <a:pt x="883997" y="81514"/>
                  <a:pt x="897520" y="88629"/>
                </a:cubicBezTo>
                <a:cubicBezTo>
                  <a:pt x="912821" y="96679"/>
                  <a:pt x="924193" y="106820"/>
                  <a:pt x="940510" y="114265"/>
                </a:cubicBezTo>
                <a:cubicBezTo>
                  <a:pt x="978926" y="131794"/>
                  <a:pt x="1040358" y="137490"/>
                  <a:pt x="1082712" y="144543"/>
                </a:cubicBezTo>
                <a:cubicBezTo>
                  <a:pt x="1118214" y="136811"/>
                  <a:pt x="1170817" y="124786"/>
                  <a:pt x="1205348" y="120753"/>
                </a:cubicBezTo>
                <a:cubicBezTo>
                  <a:pt x="1226874" y="118238"/>
                  <a:pt x="1249625" y="118888"/>
                  <a:pt x="1271764" y="117956"/>
                </a:cubicBezTo>
                <a:cubicBezTo>
                  <a:pt x="1286371" y="120607"/>
                  <a:pt x="1301530" y="122404"/>
                  <a:pt x="1315583" y="125912"/>
                </a:cubicBezTo>
                <a:cubicBezTo>
                  <a:pt x="1330825" y="129716"/>
                  <a:pt x="1344183" y="135594"/>
                  <a:pt x="1359125" y="139761"/>
                </a:cubicBezTo>
                <a:cubicBezTo>
                  <a:pt x="1369691" y="142709"/>
                  <a:pt x="1380988" y="144722"/>
                  <a:pt x="1391919" y="147202"/>
                </a:cubicBezTo>
                <a:cubicBezTo>
                  <a:pt x="1406801" y="143961"/>
                  <a:pt x="1423676" y="142513"/>
                  <a:pt x="1436563" y="137480"/>
                </a:cubicBezTo>
                <a:cubicBezTo>
                  <a:pt x="1471672" y="123768"/>
                  <a:pt x="1451884" y="116940"/>
                  <a:pt x="1471566" y="97777"/>
                </a:cubicBezTo>
                <a:cubicBezTo>
                  <a:pt x="1480193" y="89377"/>
                  <a:pt x="1494348" y="83095"/>
                  <a:pt x="1505739" y="75753"/>
                </a:cubicBezTo>
                <a:cubicBezTo>
                  <a:pt x="1577183" y="91962"/>
                  <a:pt x="1533597" y="77394"/>
                  <a:pt x="1590891" y="144702"/>
                </a:cubicBezTo>
                <a:cubicBezTo>
                  <a:pt x="1598697" y="133398"/>
                  <a:pt x="1605803" y="118291"/>
                  <a:pt x="1625616" y="110893"/>
                </a:cubicBezTo>
                <a:cubicBezTo>
                  <a:pt x="1634871" y="107437"/>
                  <a:pt x="1647847" y="107996"/>
                  <a:pt x="1658964" y="106547"/>
                </a:cubicBezTo>
                <a:lnTo>
                  <a:pt x="1746598" y="122460"/>
                </a:lnTo>
                <a:cubicBezTo>
                  <a:pt x="1784954" y="129898"/>
                  <a:pt x="1777755" y="129229"/>
                  <a:pt x="1811913" y="143234"/>
                </a:cubicBezTo>
                <a:cubicBezTo>
                  <a:pt x="1826795" y="139993"/>
                  <a:pt x="1840838" y="135560"/>
                  <a:pt x="1856557" y="133511"/>
                </a:cubicBezTo>
                <a:cubicBezTo>
                  <a:pt x="1928018" y="124200"/>
                  <a:pt x="1988968" y="136755"/>
                  <a:pt x="2066003" y="143313"/>
                </a:cubicBezTo>
                <a:lnTo>
                  <a:pt x="2177615" y="119007"/>
                </a:lnTo>
                <a:cubicBezTo>
                  <a:pt x="2204144" y="112823"/>
                  <a:pt x="2229794" y="105701"/>
                  <a:pt x="2255883" y="99047"/>
                </a:cubicBezTo>
                <a:lnTo>
                  <a:pt x="2344622" y="91388"/>
                </a:lnTo>
                <a:cubicBezTo>
                  <a:pt x="2381841" y="87629"/>
                  <a:pt x="2417828" y="80978"/>
                  <a:pt x="2455682" y="78869"/>
                </a:cubicBezTo>
                <a:cubicBezTo>
                  <a:pt x="2514146" y="75610"/>
                  <a:pt x="2573634" y="76515"/>
                  <a:pt x="2632609" y="75338"/>
                </a:cubicBezTo>
                <a:lnTo>
                  <a:pt x="2742291" y="92282"/>
                </a:lnTo>
                <a:lnTo>
                  <a:pt x="2851974" y="109227"/>
                </a:lnTo>
                <a:cubicBezTo>
                  <a:pt x="2870530" y="106158"/>
                  <a:pt x="2892297" y="106201"/>
                  <a:pt x="2907643" y="100020"/>
                </a:cubicBezTo>
                <a:cubicBezTo>
                  <a:pt x="2937923" y="87823"/>
                  <a:pt x="2940565" y="43036"/>
                  <a:pt x="2944022" y="30853"/>
                </a:cubicBezTo>
                <a:cubicBezTo>
                  <a:pt x="2970111" y="24199"/>
                  <a:pt x="2993094" y="12639"/>
                  <a:pt x="3022289" y="10893"/>
                </a:cubicBezTo>
                <a:cubicBezTo>
                  <a:pt x="3035344" y="10111"/>
                  <a:pt x="3043336" y="20290"/>
                  <a:pt x="3054807" y="24226"/>
                </a:cubicBezTo>
                <a:cubicBezTo>
                  <a:pt x="3083266" y="33989"/>
                  <a:pt x="3112862" y="42692"/>
                  <a:pt x="3141892" y="51925"/>
                </a:cubicBezTo>
                <a:cubicBezTo>
                  <a:pt x="3156498" y="54577"/>
                  <a:pt x="3173315" y="54799"/>
                  <a:pt x="3185711" y="59881"/>
                </a:cubicBezTo>
                <a:cubicBezTo>
                  <a:pt x="3221000" y="74351"/>
                  <a:pt x="3196552" y="98318"/>
                  <a:pt x="3219056" y="55536"/>
                </a:cubicBezTo>
                <a:cubicBezTo>
                  <a:pt x="3233847" y="54259"/>
                  <a:pt x="3248275" y="50997"/>
                  <a:pt x="3263425" y="51706"/>
                </a:cubicBezTo>
                <a:cubicBezTo>
                  <a:pt x="3275045" y="52250"/>
                  <a:pt x="3285322" y="60949"/>
                  <a:pt x="3296219" y="59147"/>
                </a:cubicBezTo>
                <a:cubicBezTo>
                  <a:pt x="3308643" y="57093"/>
                  <a:pt x="3311469" y="48049"/>
                  <a:pt x="3319094" y="42500"/>
                </a:cubicBezTo>
                <a:cubicBezTo>
                  <a:pt x="3399611" y="29185"/>
                  <a:pt x="3363375" y="41582"/>
                  <a:pt x="3420511" y="0"/>
                </a:cubicBezTo>
                <a:cubicBezTo>
                  <a:pt x="3431442" y="2480"/>
                  <a:pt x="3443361" y="3886"/>
                  <a:pt x="3453305" y="7440"/>
                </a:cubicBezTo>
                <a:cubicBezTo>
                  <a:pt x="3469029" y="13059"/>
                  <a:pt x="3483905" y="19630"/>
                  <a:pt x="3496571" y="27182"/>
                </a:cubicBezTo>
                <a:cubicBezTo>
                  <a:pt x="3535674" y="50500"/>
                  <a:pt x="3592081" y="121578"/>
                  <a:pt x="3602117" y="132521"/>
                </a:cubicBezTo>
                <a:lnTo>
                  <a:pt x="3619883" y="140049"/>
                </a:lnTo>
                <a:lnTo>
                  <a:pt x="3619883" y="4275461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  <a:effectLst>
            <a:outerShdw blurRad="50800" dist="38100" dir="2700000" algn="tl" rotWithShape="0">
              <a:srgbClr val="000000">
                <a:alpha val="298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/>
            <a:r>
              <a:rPr lang="tr-TR" sz="2400" dirty="0"/>
              <a:t>II. </a:t>
            </a:r>
            <a:r>
              <a:rPr lang="tr-TR" sz="2400" dirty="0" err="1"/>
              <a:t>Mehmed</a:t>
            </a:r>
            <a:r>
              <a:rPr lang="tr-TR" sz="2400" dirty="0"/>
              <a:t> </a:t>
            </a:r>
            <a:r>
              <a:rPr lang="tr-TR" sz="2400" dirty="0" smtClean="0"/>
              <a:t>53 gün süren </a:t>
            </a:r>
            <a:r>
              <a:rPr lang="tr-TR" sz="2400" dirty="0"/>
              <a:t>kuşatmanın ardından 29 Mayıs 1453 Salı günü İstanbul'a </a:t>
            </a:r>
            <a:r>
              <a:rPr lang="tr-TR" sz="2400" b="1" dirty="0" err="1"/>
              <a:t>Romanos</a:t>
            </a:r>
            <a:r>
              <a:rPr lang="tr-TR" sz="2400" b="1" dirty="0"/>
              <a:t> Kapısı (Topkapı</a:t>
            </a:r>
            <a:r>
              <a:rPr lang="tr-TR" sz="2400" b="1" dirty="0" smtClean="0"/>
              <a:t>) </a:t>
            </a:r>
            <a:r>
              <a:rPr lang="tr-TR" sz="2400" dirty="0" smtClean="0"/>
              <a:t>denilen kapıdan</a:t>
            </a:r>
            <a:r>
              <a:rPr lang="tr-TR" sz="2400" b="1" dirty="0" smtClean="0"/>
              <a:t> </a:t>
            </a:r>
            <a:r>
              <a:rPr lang="tr-TR" sz="2400" dirty="0" smtClean="0"/>
              <a:t>girmiş ve Ayasofya’ya geçmiştir.</a:t>
            </a:r>
            <a:endParaRPr sz="2400" dirty="0">
              <a:sym typeface="Calibri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6132052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Resim 1"/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4226"/>
          <a:stretch/>
        </p:blipFill>
        <p:spPr>
          <a:xfrm>
            <a:off x="0" y="677360"/>
            <a:ext cx="12192000" cy="6158869"/>
          </a:xfrm>
          <a:prstGeom prst="rect">
            <a:avLst/>
          </a:prstGeom>
        </p:spPr>
      </p:pic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İstanbul’un Fethi 1453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11" name="Rectangle: Rounded Corners 111">
            <a:hlinkClick r:id="rId6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3" y="-10608"/>
            <a:ext cx="1352811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16" name="Google Shape;835;p38"/>
          <p:cNvSpPr/>
          <p:nvPr/>
        </p:nvSpPr>
        <p:spPr>
          <a:xfrm rot="10800000" flipV="1">
            <a:off x="884531" y="5591175"/>
            <a:ext cx="10238944" cy="1116112"/>
          </a:xfrm>
          <a:custGeom>
            <a:avLst/>
            <a:gdLst>
              <a:gd name="connsiteX0" fmla="*/ 3619883 w 3619883"/>
              <a:gd name="connsiteY0" fmla="*/ 4275461 h 4275461"/>
              <a:gd name="connsiteX1" fmla="*/ 3439718 w 3619883"/>
              <a:gd name="connsiteY1" fmla="*/ 4275461 h 4275461"/>
              <a:gd name="connsiteX2" fmla="*/ 3386786 w 3619883"/>
              <a:gd name="connsiteY2" fmla="*/ 4254977 h 4275461"/>
              <a:gd name="connsiteX3" fmla="*/ 3448683 w 3619883"/>
              <a:gd name="connsiteY3" fmla="*/ 4128157 h 4275461"/>
              <a:gd name="connsiteX4" fmla="*/ 3448683 w 3619883"/>
              <a:gd name="connsiteY4" fmla="*/ 3951392 h 4275461"/>
              <a:gd name="connsiteX5" fmla="*/ 3270899 w 3619883"/>
              <a:gd name="connsiteY5" fmla="*/ 3951392 h 4275461"/>
              <a:gd name="connsiteX6" fmla="*/ 3270899 w 3619883"/>
              <a:gd name="connsiteY6" fmla="*/ 4128157 h 4275461"/>
              <a:gd name="connsiteX7" fmla="*/ 3327149 w 3619883"/>
              <a:gd name="connsiteY7" fmla="*/ 4128157 h 4275461"/>
              <a:gd name="connsiteX8" fmla="*/ 3269726 w 3619883"/>
              <a:gd name="connsiteY8" fmla="*/ 4275461 h 4275461"/>
              <a:gd name="connsiteX9" fmla="*/ 3052674 w 3619883"/>
              <a:gd name="connsiteY9" fmla="*/ 4275461 h 4275461"/>
              <a:gd name="connsiteX10" fmla="*/ 3096002 w 3619883"/>
              <a:gd name="connsiteY10" fmla="*/ 4128157 h 4275461"/>
              <a:gd name="connsiteX11" fmla="*/ 3137725 w 3619883"/>
              <a:gd name="connsiteY11" fmla="*/ 4128157 h 4275461"/>
              <a:gd name="connsiteX12" fmla="*/ 3137725 w 3619883"/>
              <a:gd name="connsiteY12" fmla="*/ 3951392 h 4275461"/>
              <a:gd name="connsiteX13" fmla="*/ 2959941 w 3619883"/>
              <a:gd name="connsiteY13" fmla="*/ 3951392 h 4275461"/>
              <a:gd name="connsiteX14" fmla="*/ 2959941 w 3619883"/>
              <a:gd name="connsiteY14" fmla="*/ 4128157 h 4275461"/>
              <a:gd name="connsiteX15" fmla="*/ 2996846 w 3619883"/>
              <a:gd name="connsiteY15" fmla="*/ 4128157 h 4275461"/>
              <a:gd name="connsiteX16" fmla="*/ 3014011 w 3619883"/>
              <a:gd name="connsiteY16" fmla="*/ 4275461 h 4275461"/>
              <a:gd name="connsiteX17" fmla="*/ 2761042 w 3619883"/>
              <a:gd name="connsiteY17" fmla="*/ 4275461 h 4275461"/>
              <a:gd name="connsiteX18" fmla="*/ 2761042 w 3619883"/>
              <a:gd name="connsiteY18" fmla="*/ 4128157 h 4275461"/>
              <a:gd name="connsiteX19" fmla="*/ 2826768 w 3619883"/>
              <a:gd name="connsiteY19" fmla="*/ 4128157 h 4275461"/>
              <a:gd name="connsiteX20" fmla="*/ 2826768 w 3619883"/>
              <a:gd name="connsiteY20" fmla="*/ 3951392 h 4275461"/>
              <a:gd name="connsiteX21" fmla="*/ 2648983 w 3619883"/>
              <a:gd name="connsiteY21" fmla="*/ 3951392 h 4275461"/>
              <a:gd name="connsiteX22" fmla="*/ 2648983 w 3619883"/>
              <a:gd name="connsiteY22" fmla="*/ 4128157 h 4275461"/>
              <a:gd name="connsiteX23" fmla="*/ 2690646 w 3619883"/>
              <a:gd name="connsiteY23" fmla="*/ 4128157 h 4275461"/>
              <a:gd name="connsiteX24" fmla="*/ 2690646 w 3619883"/>
              <a:gd name="connsiteY24" fmla="*/ 4275461 h 4275461"/>
              <a:gd name="connsiteX25" fmla="*/ 2511710 w 3619883"/>
              <a:gd name="connsiteY25" fmla="*/ 4275461 h 4275461"/>
              <a:gd name="connsiteX26" fmla="*/ 2454288 w 3619883"/>
              <a:gd name="connsiteY26" fmla="*/ 4128157 h 4275461"/>
              <a:gd name="connsiteX27" fmla="*/ 2515810 w 3619883"/>
              <a:gd name="connsiteY27" fmla="*/ 4128157 h 4275461"/>
              <a:gd name="connsiteX28" fmla="*/ 2515810 w 3619883"/>
              <a:gd name="connsiteY28" fmla="*/ 3951392 h 4275461"/>
              <a:gd name="connsiteX29" fmla="*/ 2338025 w 3619883"/>
              <a:gd name="connsiteY29" fmla="*/ 3951392 h 4275461"/>
              <a:gd name="connsiteX30" fmla="*/ 2338025 w 3619883"/>
              <a:gd name="connsiteY30" fmla="*/ 4128157 h 4275461"/>
              <a:gd name="connsiteX31" fmla="*/ 2395120 w 3619883"/>
              <a:gd name="connsiteY31" fmla="*/ 4128157 h 4275461"/>
              <a:gd name="connsiteX32" fmla="*/ 2337697 w 3619883"/>
              <a:gd name="connsiteY32" fmla="*/ 4275461 h 4275461"/>
              <a:gd name="connsiteX33" fmla="*/ 2150155 w 3619883"/>
              <a:gd name="connsiteY33" fmla="*/ 4275461 h 4275461"/>
              <a:gd name="connsiteX34" fmla="*/ 2150155 w 3619883"/>
              <a:gd name="connsiteY34" fmla="*/ 4128157 h 4275461"/>
              <a:gd name="connsiteX35" fmla="*/ 2204852 w 3619883"/>
              <a:gd name="connsiteY35" fmla="*/ 4128157 h 4275461"/>
              <a:gd name="connsiteX36" fmla="*/ 2204852 w 3619883"/>
              <a:gd name="connsiteY36" fmla="*/ 3951392 h 4275461"/>
              <a:gd name="connsiteX37" fmla="*/ 2027068 w 3619883"/>
              <a:gd name="connsiteY37" fmla="*/ 3951392 h 4275461"/>
              <a:gd name="connsiteX38" fmla="*/ 2027068 w 3619883"/>
              <a:gd name="connsiteY38" fmla="*/ 4128157 h 4275461"/>
              <a:gd name="connsiteX39" fmla="*/ 2079759 w 3619883"/>
              <a:gd name="connsiteY39" fmla="*/ 4128157 h 4275461"/>
              <a:gd name="connsiteX40" fmla="*/ 2079759 w 3619883"/>
              <a:gd name="connsiteY40" fmla="*/ 4275461 h 4275461"/>
              <a:gd name="connsiteX41" fmla="*/ 1824703 w 3619883"/>
              <a:gd name="connsiteY41" fmla="*/ 4275461 h 4275461"/>
              <a:gd name="connsiteX42" fmla="*/ 1834468 w 3619883"/>
              <a:gd name="connsiteY42" fmla="*/ 4128157 h 4275461"/>
              <a:gd name="connsiteX43" fmla="*/ 1893894 w 3619883"/>
              <a:gd name="connsiteY43" fmla="*/ 4128157 h 4275461"/>
              <a:gd name="connsiteX44" fmla="*/ 1893894 w 3619883"/>
              <a:gd name="connsiteY44" fmla="*/ 3951392 h 4275461"/>
              <a:gd name="connsiteX45" fmla="*/ 1716110 w 3619883"/>
              <a:gd name="connsiteY45" fmla="*/ 3951392 h 4275461"/>
              <a:gd name="connsiteX46" fmla="*/ 1716110 w 3619883"/>
              <a:gd name="connsiteY46" fmla="*/ 4006431 h 4275461"/>
              <a:gd name="connsiteX47" fmla="*/ 1703447 w 3619883"/>
              <a:gd name="connsiteY47" fmla="*/ 4007960 h 4275461"/>
              <a:gd name="connsiteX48" fmla="*/ 1716110 w 3619883"/>
              <a:gd name="connsiteY48" fmla="*/ 4044284 h 4275461"/>
              <a:gd name="connsiteX49" fmla="*/ 1716110 w 3619883"/>
              <a:gd name="connsiteY49" fmla="*/ 4128157 h 4275461"/>
              <a:gd name="connsiteX50" fmla="*/ 1745346 w 3619883"/>
              <a:gd name="connsiteY50" fmla="*/ 4128157 h 4275461"/>
              <a:gd name="connsiteX51" fmla="*/ 1796694 w 3619883"/>
              <a:gd name="connsiteY51" fmla="*/ 4275461 h 4275461"/>
              <a:gd name="connsiteX52" fmla="*/ 1558844 w 3619883"/>
              <a:gd name="connsiteY52" fmla="*/ 4275461 h 4275461"/>
              <a:gd name="connsiteX53" fmla="*/ 1517252 w 3619883"/>
              <a:gd name="connsiteY53" fmla="*/ 4128157 h 4275461"/>
              <a:gd name="connsiteX54" fmla="*/ 1582936 w 3619883"/>
              <a:gd name="connsiteY54" fmla="*/ 4128157 h 4275461"/>
              <a:gd name="connsiteX55" fmla="*/ 1582936 w 3619883"/>
              <a:gd name="connsiteY55" fmla="*/ 3951392 h 4275461"/>
              <a:gd name="connsiteX56" fmla="*/ 1405151 w 3619883"/>
              <a:gd name="connsiteY56" fmla="*/ 3951392 h 4275461"/>
              <a:gd name="connsiteX57" fmla="*/ 1405151 w 3619883"/>
              <a:gd name="connsiteY57" fmla="*/ 4128157 h 4275461"/>
              <a:gd name="connsiteX58" fmla="*/ 1468988 w 3619883"/>
              <a:gd name="connsiteY58" fmla="*/ 4128157 h 4275461"/>
              <a:gd name="connsiteX59" fmla="*/ 1427396 w 3619883"/>
              <a:gd name="connsiteY59" fmla="*/ 4275461 h 4275461"/>
              <a:gd name="connsiteX60" fmla="*/ 1210751 w 3619883"/>
              <a:gd name="connsiteY60" fmla="*/ 4275461 h 4275461"/>
              <a:gd name="connsiteX61" fmla="*/ 1210751 w 3619883"/>
              <a:gd name="connsiteY61" fmla="*/ 4128157 h 4275461"/>
              <a:gd name="connsiteX62" fmla="*/ 1271978 w 3619883"/>
              <a:gd name="connsiteY62" fmla="*/ 4128157 h 4275461"/>
              <a:gd name="connsiteX63" fmla="*/ 1271978 w 3619883"/>
              <a:gd name="connsiteY63" fmla="*/ 3951392 h 4275461"/>
              <a:gd name="connsiteX64" fmla="*/ 1094193 w 3619883"/>
              <a:gd name="connsiteY64" fmla="*/ 3951392 h 4275461"/>
              <a:gd name="connsiteX65" fmla="*/ 1094193 w 3619883"/>
              <a:gd name="connsiteY65" fmla="*/ 4128157 h 4275461"/>
              <a:gd name="connsiteX66" fmla="*/ 1140354 w 3619883"/>
              <a:gd name="connsiteY66" fmla="*/ 4128157 h 4275461"/>
              <a:gd name="connsiteX67" fmla="*/ 1140354 w 3619883"/>
              <a:gd name="connsiteY67" fmla="*/ 4275461 h 4275461"/>
              <a:gd name="connsiteX68" fmla="*/ 953807 w 3619883"/>
              <a:gd name="connsiteY68" fmla="*/ 4275461 h 4275461"/>
              <a:gd name="connsiteX69" fmla="*/ 912215 w 3619883"/>
              <a:gd name="connsiteY69" fmla="*/ 4128157 h 4275461"/>
              <a:gd name="connsiteX70" fmla="*/ 961020 w 3619883"/>
              <a:gd name="connsiteY70" fmla="*/ 4128157 h 4275461"/>
              <a:gd name="connsiteX71" fmla="*/ 961020 w 3619883"/>
              <a:gd name="connsiteY71" fmla="*/ 3951392 h 4275461"/>
              <a:gd name="connsiteX72" fmla="*/ 783235 w 3619883"/>
              <a:gd name="connsiteY72" fmla="*/ 3951392 h 4275461"/>
              <a:gd name="connsiteX73" fmla="*/ 783235 w 3619883"/>
              <a:gd name="connsiteY73" fmla="*/ 4128157 h 4275461"/>
              <a:gd name="connsiteX74" fmla="*/ 871024 w 3619883"/>
              <a:gd name="connsiteY74" fmla="*/ 4128157 h 4275461"/>
              <a:gd name="connsiteX75" fmla="*/ 829432 w 3619883"/>
              <a:gd name="connsiteY75" fmla="*/ 4275461 h 4275461"/>
              <a:gd name="connsiteX76" fmla="*/ 611484 w 3619883"/>
              <a:gd name="connsiteY76" fmla="*/ 4275461 h 4275461"/>
              <a:gd name="connsiteX77" fmla="*/ 621247 w 3619883"/>
              <a:gd name="connsiteY77" fmla="*/ 4128157 h 4275461"/>
              <a:gd name="connsiteX78" fmla="*/ 650062 w 3619883"/>
              <a:gd name="connsiteY78" fmla="*/ 4128157 h 4275461"/>
              <a:gd name="connsiteX79" fmla="*/ 650062 w 3619883"/>
              <a:gd name="connsiteY79" fmla="*/ 3951392 h 4275461"/>
              <a:gd name="connsiteX80" fmla="*/ 472277 w 3619883"/>
              <a:gd name="connsiteY80" fmla="*/ 3951392 h 4275461"/>
              <a:gd name="connsiteX81" fmla="*/ 472277 w 3619883"/>
              <a:gd name="connsiteY81" fmla="*/ 4128157 h 4275461"/>
              <a:gd name="connsiteX82" fmla="*/ 522650 w 3619883"/>
              <a:gd name="connsiteY82" fmla="*/ 4128157 h 4275461"/>
              <a:gd name="connsiteX83" fmla="*/ 573998 w 3619883"/>
              <a:gd name="connsiteY83" fmla="*/ 4275461 h 4275461"/>
              <a:gd name="connsiteX84" fmla="*/ 336164 w 3619883"/>
              <a:gd name="connsiteY84" fmla="*/ 4275461 h 4275461"/>
              <a:gd name="connsiteX85" fmla="*/ 294572 w 3619883"/>
              <a:gd name="connsiteY85" fmla="*/ 4128157 h 4275461"/>
              <a:gd name="connsiteX86" fmla="*/ 339106 w 3619883"/>
              <a:gd name="connsiteY86" fmla="*/ 4128157 h 4275461"/>
              <a:gd name="connsiteX87" fmla="*/ 339106 w 3619883"/>
              <a:gd name="connsiteY87" fmla="*/ 3951392 h 4275461"/>
              <a:gd name="connsiteX88" fmla="*/ 161321 w 3619883"/>
              <a:gd name="connsiteY88" fmla="*/ 3951392 h 4275461"/>
              <a:gd name="connsiteX89" fmla="*/ 161321 w 3619883"/>
              <a:gd name="connsiteY89" fmla="*/ 4128157 h 4275461"/>
              <a:gd name="connsiteX90" fmla="*/ 230914 w 3619883"/>
              <a:gd name="connsiteY90" fmla="*/ 4128157 h 4275461"/>
              <a:gd name="connsiteX91" fmla="*/ 189322 w 3619883"/>
              <a:gd name="connsiteY91" fmla="*/ 4275461 h 4275461"/>
              <a:gd name="connsiteX92" fmla="*/ 0 w 3619883"/>
              <a:gd name="connsiteY92" fmla="*/ 4275461 h 4275461"/>
              <a:gd name="connsiteX93" fmla="*/ 0 w 3619883"/>
              <a:gd name="connsiteY93" fmla="*/ 42229 h 4275461"/>
              <a:gd name="connsiteX94" fmla="*/ 42464 w 3619883"/>
              <a:gd name="connsiteY94" fmla="*/ 40518 h 4275461"/>
              <a:gd name="connsiteX95" fmla="*/ 137733 w 3619883"/>
              <a:gd name="connsiteY95" fmla="*/ 35355 h 4275461"/>
              <a:gd name="connsiteX96" fmla="*/ 270565 w 3619883"/>
              <a:gd name="connsiteY96" fmla="*/ 29759 h 4275461"/>
              <a:gd name="connsiteX97" fmla="*/ 479734 w 3619883"/>
              <a:gd name="connsiteY97" fmla="*/ 45455 h 4275461"/>
              <a:gd name="connsiteX98" fmla="*/ 524103 w 3619883"/>
              <a:gd name="connsiteY98" fmla="*/ 41625 h 4275461"/>
              <a:gd name="connsiteX99" fmla="*/ 624416 w 3619883"/>
              <a:gd name="connsiteY99" fmla="*/ 22696 h 4275461"/>
              <a:gd name="connsiteX100" fmla="*/ 657762 w 3619883"/>
              <a:gd name="connsiteY100" fmla="*/ 18351 h 4275461"/>
              <a:gd name="connsiteX101" fmla="*/ 690557 w 3619883"/>
              <a:gd name="connsiteY101" fmla="*/ 25792 h 4275461"/>
              <a:gd name="connsiteX102" fmla="*/ 745123 w 3619883"/>
              <a:gd name="connsiteY102" fmla="*/ 40157 h 4275461"/>
              <a:gd name="connsiteX103" fmla="*/ 789493 w 3619883"/>
              <a:gd name="connsiteY103" fmla="*/ 36327 h 4275461"/>
              <a:gd name="connsiteX104" fmla="*/ 854255 w 3619883"/>
              <a:gd name="connsiteY104" fmla="*/ 68887 h 4275461"/>
              <a:gd name="connsiteX105" fmla="*/ 897520 w 3619883"/>
              <a:gd name="connsiteY105" fmla="*/ 88629 h 4275461"/>
              <a:gd name="connsiteX106" fmla="*/ 940510 w 3619883"/>
              <a:gd name="connsiteY106" fmla="*/ 114265 h 4275461"/>
              <a:gd name="connsiteX107" fmla="*/ 1082712 w 3619883"/>
              <a:gd name="connsiteY107" fmla="*/ 144543 h 4275461"/>
              <a:gd name="connsiteX108" fmla="*/ 1205348 w 3619883"/>
              <a:gd name="connsiteY108" fmla="*/ 120753 h 4275461"/>
              <a:gd name="connsiteX109" fmla="*/ 1271764 w 3619883"/>
              <a:gd name="connsiteY109" fmla="*/ 117956 h 4275461"/>
              <a:gd name="connsiteX110" fmla="*/ 1315583 w 3619883"/>
              <a:gd name="connsiteY110" fmla="*/ 125912 h 4275461"/>
              <a:gd name="connsiteX111" fmla="*/ 1359125 w 3619883"/>
              <a:gd name="connsiteY111" fmla="*/ 139761 h 4275461"/>
              <a:gd name="connsiteX112" fmla="*/ 1391919 w 3619883"/>
              <a:gd name="connsiteY112" fmla="*/ 147202 h 4275461"/>
              <a:gd name="connsiteX113" fmla="*/ 1436563 w 3619883"/>
              <a:gd name="connsiteY113" fmla="*/ 137480 h 4275461"/>
              <a:gd name="connsiteX114" fmla="*/ 1471566 w 3619883"/>
              <a:gd name="connsiteY114" fmla="*/ 97777 h 4275461"/>
              <a:gd name="connsiteX115" fmla="*/ 1505739 w 3619883"/>
              <a:gd name="connsiteY115" fmla="*/ 75753 h 4275461"/>
              <a:gd name="connsiteX116" fmla="*/ 1590891 w 3619883"/>
              <a:gd name="connsiteY116" fmla="*/ 144702 h 4275461"/>
              <a:gd name="connsiteX117" fmla="*/ 1625616 w 3619883"/>
              <a:gd name="connsiteY117" fmla="*/ 110893 h 4275461"/>
              <a:gd name="connsiteX118" fmla="*/ 1658964 w 3619883"/>
              <a:gd name="connsiteY118" fmla="*/ 106547 h 4275461"/>
              <a:gd name="connsiteX119" fmla="*/ 1746598 w 3619883"/>
              <a:gd name="connsiteY119" fmla="*/ 122460 h 4275461"/>
              <a:gd name="connsiteX120" fmla="*/ 1811913 w 3619883"/>
              <a:gd name="connsiteY120" fmla="*/ 143234 h 4275461"/>
              <a:gd name="connsiteX121" fmla="*/ 1856557 w 3619883"/>
              <a:gd name="connsiteY121" fmla="*/ 133511 h 4275461"/>
              <a:gd name="connsiteX122" fmla="*/ 2066003 w 3619883"/>
              <a:gd name="connsiteY122" fmla="*/ 143313 h 4275461"/>
              <a:gd name="connsiteX123" fmla="*/ 2177615 w 3619883"/>
              <a:gd name="connsiteY123" fmla="*/ 119007 h 4275461"/>
              <a:gd name="connsiteX124" fmla="*/ 2255883 w 3619883"/>
              <a:gd name="connsiteY124" fmla="*/ 99047 h 4275461"/>
              <a:gd name="connsiteX125" fmla="*/ 2344622 w 3619883"/>
              <a:gd name="connsiteY125" fmla="*/ 91388 h 4275461"/>
              <a:gd name="connsiteX126" fmla="*/ 2455682 w 3619883"/>
              <a:gd name="connsiteY126" fmla="*/ 78869 h 4275461"/>
              <a:gd name="connsiteX127" fmla="*/ 2632609 w 3619883"/>
              <a:gd name="connsiteY127" fmla="*/ 75338 h 4275461"/>
              <a:gd name="connsiteX128" fmla="*/ 2742291 w 3619883"/>
              <a:gd name="connsiteY128" fmla="*/ 92282 h 4275461"/>
              <a:gd name="connsiteX129" fmla="*/ 2851974 w 3619883"/>
              <a:gd name="connsiteY129" fmla="*/ 109227 h 4275461"/>
              <a:gd name="connsiteX130" fmla="*/ 2907643 w 3619883"/>
              <a:gd name="connsiteY130" fmla="*/ 100020 h 4275461"/>
              <a:gd name="connsiteX131" fmla="*/ 2944022 w 3619883"/>
              <a:gd name="connsiteY131" fmla="*/ 30853 h 4275461"/>
              <a:gd name="connsiteX132" fmla="*/ 3022289 w 3619883"/>
              <a:gd name="connsiteY132" fmla="*/ 10893 h 4275461"/>
              <a:gd name="connsiteX133" fmla="*/ 3054807 w 3619883"/>
              <a:gd name="connsiteY133" fmla="*/ 24226 h 4275461"/>
              <a:gd name="connsiteX134" fmla="*/ 3141892 w 3619883"/>
              <a:gd name="connsiteY134" fmla="*/ 51925 h 4275461"/>
              <a:gd name="connsiteX135" fmla="*/ 3185711 w 3619883"/>
              <a:gd name="connsiteY135" fmla="*/ 59881 h 4275461"/>
              <a:gd name="connsiteX136" fmla="*/ 3219056 w 3619883"/>
              <a:gd name="connsiteY136" fmla="*/ 55536 h 4275461"/>
              <a:gd name="connsiteX137" fmla="*/ 3263425 w 3619883"/>
              <a:gd name="connsiteY137" fmla="*/ 51706 h 4275461"/>
              <a:gd name="connsiteX138" fmla="*/ 3296219 w 3619883"/>
              <a:gd name="connsiteY138" fmla="*/ 59147 h 4275461"/>
              <a:gd name="connsiteX139" fmla="*/ 3319094 w 3619883"/>
              <a:gd name="connsiteY139" fmla="*/ 42500 h 4275461"/>
              <a:gd name="connsiteX140" fmla="*/ 3420511 w 3619883"/>
              <a:gd name="connsiteY140" fmla="*/ 0 h 4275461"/>
              <a:gd name="connsiteX141" fmla="*/ 3453305 w 3619883"/>
              <a:gd name="connsiteY141" fmla="*/ 7440 h 4275461"/>
              <a:gd name="connsiteX142" fmla="*/ 3496571 w 3619883"/>
              <a:gd name="connsiteY142" fmla="*/ 27182 h 4275461"/>
              <a:gd name="connsiteX143" fmla="*/ 3602117 w 3619883"/>
              <a:gd name="connsiteY143" fmla="*/ 132521 h 4275461"/>
              <a:gd name="connsiteX144" fmla="*/ 3619883 w 3619883"/>
              <a:gd name="connsiteY144" fmla="*/ 140049 h 4275461"/>
              <a:gd name="connsiteX145" fmla="*/ 3619883 w 3619883"/>
              <a:gd name="connsiteY145" fmla="*/ 4275461 h 4275461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86786 w 3619883"/>
              <a:gd name="connsiteY2" fmla="*/ 4254977 h 4297250"/>
              <a:gd name="connsiteX3" fmla="*/ 3448683 w 3619883"/>
              <a:gd name="connsiteY3" fmla="*/ 4128157 h 4297250"/>
              <a:gd name="connsiteX4" fmla="*/ 3448683 w 3619883"/>
              <a:gd name="connsiteY4" fmla="*/ 3951392 h 4297250"/>
              <a:gd name="connsiteX5" fmla="*/ 3270899 w 3619883"/>
              <a:gd name="connsiteY5" fmla="*/ 3951392 h 4297250"/>
              <a:gd name="connsiteX6" fmla="*/ 3270899 w 3619883"/>
              <a:gd name="connsiteY6" fmla="*/ 4128157 h 4297250"/>
              <a:gd name="connsiteX7" fmla="*/ 3338374 w 3619883"/>
              <a:gd name="connsiteY7" fmla="*/ 4297250 h 4297250"/>
              <a:gd name="connsiteX8" fmla="*/ 3269726 w 3619883"/>
              <a:gd name="connsiteY8" fmla="*/ 4275461 h 4297250"/>
              <a:gd name="connsiteX9" fmla="*/ 3052674 w 3619883"/>
              <a:gd name="connsiteY9" fmla="*/ 4275461 h 4297250"/>
              <a:gd name="connsiteX10" fmla="*/ 3096002 w 3619883"/>
              <a:gd name="connsiteY10" fmla="*/ 4128157 h 4297250"/>
              <a:gd name="connsiteX11" fmla="*/ 3137725 w 3619883"/>
              <a:gd name="connsiteY11" fmla="*/ 4128157 h 4297250"/>
              <a:gd name="connsiteX12" fmla="*/ 3137725 w 3619883"/>
              <a:gd name="connsiteY12" fmla="*/ 3951392 h 4297250"/>
              <a:gd name="connsiteX13" fmla="*/ 2959941 w 3619883"/>
              <a:gd name="connsiteY13" fmla="*/ 3951392 h 4297250"/>
              <a:gd name="connsiteX14" fmla="*/ 2959941 w 3619883"/>
              <a:gd name="connsiteY14" fmla="*/ 4128157 h 4297250"/>
              <a:gd name="connsiteX15" fmla="*/ 2996846 w 3619883"/>
              <a:gd name="connsiteY15" fmla="*/ 4128157 h 4297250"/>
              <a:gd name="connsiteX16" fmla="*/ 3014011 w 3619883"/>
              <a:gd name="connsiteY16" fmla="*/ 4275461 h 4297250"/>
              <a:gd name="connsiteX17" fmla="*/ 2761042 w 3619883"/>
              <a:gd name="connsiteY17" fmla="*/ 4275461 h 4297250"/>
              <a:gd name="connsiteX18" fmla="*/ 2761042 w 3619883"/>
              <a:gd name="connsiteY18" fmla="*/ 4128157 h 4297250"/>
              <a:gd name="connsiteX19" fmla="*/ 2826768 w 3619883"/>
              <a:gd name="connsiteY19" fmla="*/ 4128157 h 4297250"/>
              <a:gd name="connsiteX20" fmla="*/ 2826768 w 3619883"/>
              <a:gd name="connsiteY20" fmla="*/ 3951392 h 4297250"/>
              <a:gd name="connsiteX21" fmla="*/ 2648983 w 3619883"/>
              <a:gd name="connsiteY21" fmla="*/ 3951392 h 4297250"/>
              <a:gd name="connsiteX22" fmla="*/ 2648983 w 3619883"/>
              <a:gd name="connsiteY22" fmla="*/ 4128157 h 4297250"/>
              <a:gd name="connsiteX23" fmla="*/ 2690646 w 3619883"/>
              <a:gd name="connsiteY23" fmla="*/ 4128157 h 4297250"/>
              <a:gd name="connsiteX24" fmla="*/ 2690646 w 3619883"/>
              <a:gd name="connsiteY24" fmla="*/ 4275461 h 4297250"/>
              <a:gd name="connsiteX25" fmla="*/ 2511710 w 3619883"/>
              <a:gd name="connsiteY25" fmla="*/ 4275461 h 4297250"/>
              <a:gd name="connsiteX26" fmla="*/ 2454288 w 3619883"/>
              <a:gd name="connsiteY26" fmla="*/ 4128157 h 4297250"/>
              <a:gd name="connsiteX27" fmla="*/ 2515810 w 3619883"/>
              <a:gd name="connsiteY27" fmla="*/ 4128157 h 4297250"/>
              <a:gd name="connsiteX28" fmla="*/ 2515810 w 3619883"/>
              <a:gd name="connsiteY28" fmla="*/ 3951392 h 4297250"/>
              <a:gd name="connsiteX29" fmla="*/ 2338025 w 3619883"/>
              <a:gd name="connsiteY29" fmla="*/ 3951392 h 4297250"/>
              <a:gd name="connsiteX30" fmla="*/ 2338025 w 3619883"/>
              <a:gd name="connsiteY30" fmla="*/ 4128157 h 4297250"/>
              <a:gd name="connsiteX31" fmla="*/ 2395120 w 3619883"/>
              <a:gd name="connsiteY31" fmla="*/ 4128157 h 4297250"/>
              <a:gd name="connsiteX32" fmla="*/ 2337697 w 3619883"/>
              <a:gd name="connsiteY32" fmla="*/ 4275461 h 4297250"/>
              <a:gd name="connsiteX33" fmla="*/ 2150155 w 3619883"/>
              <a:gd name="connsiteY33" fmla="*/ 4275461 h 4297250"/>
              <a:gd name="connsiteX34" fmla="*/ 2150155 w 3619883"/>
              <a:gd name="connsiteY34" fmla="*/ 4128157 h 4297250"/>
              <a:gd name="connsiteX35" fmla="*/ 2204852 w 3619883"/>
              <a:gd name="connsiteY35" fmla="*/ 4128157 h 4297250"/>
              <a:gd name="connsiteX36" fmla="*/ 2204852 w 3619883"/>
              <a:gd name="connsiteY36" fmla="*/ 3951392 h 4297250"/>
              <a:gd name="connsiteX37" fmla="*/ 2027068 w 3619883"/>
              <a:gd name="connsiteY37" fmla="*/ 3951392 h 4297250"/>
              <a:gd name="connsiteX38" fmla="*/ 2027068 w 3619883"/>
              <a:gd name="connsiteY38" fmla="*/ 4128157 h 4297250"/>
              <a:gd name="connsiteX39" fmla="*/ 2079759 w 3619883"/>
              <a:gd name="connsiteY39" fmla="*/ 4128157 h 4297250"/>
              <a:gd name="connsiteX40" fmla="*/ 2079759 w 3619883"/>
              <a:gd name="connsiteY40" fmla="*/ 4275461 h 4297250"/>
              <a:gd name="connsiteX41" fmla="*/ 1824703 w 3619883"/>
              <a:gd name="connsiteY41" fmla="*/ 4275461 h 4297250"/>
              <a:gd name="connsiteX42" fmla="*/ 1834468 w 3619883"/>
              <a:gd name="connsiteY42" fmla="*/ 4128157 h 4297250"/>
              <a:gd name="connsiteX43" fmla="*/ 1893894 w 3619883"/>
              <a:gd name="connsiteY43" fmla="*/ 4128157 h 4297250"/>
              <a:gd name="connsiteX44" fmla="*/ 1893894 w 3619883"/>
              <a:gd name="connsiteY44" fmla="*/ 3951392 h 4297250"/>
              <a:gd name="connsiteX45" fmla="*/ 1716110 w 3619883"/>
              <a:gd name="connsiteY45" fmla="*/ 3951392 h 4297250"/>
              <a:gd name="connsiteX46" fmla="*/ 1716110 w 3619883"/>
              <a:gd name="connsiteY46" fmla="*/ 4006431 h 4297250"/>
              <a:gd name="connsiteX47" fmla="*/ 1703447 w 3619883"/>
              <a:gd name="connsiteY47" fmla="*/ 4007960 h 4297250"/>
              <a:gd name="connsiteX48" fmla="*/ 1716110 w 3619883"/>
              <a:gd name="connsiteY48" fmla="*/ 4044284 h 4297250"/>
              <a:gd name="connsiteX49" fmla="*/ 1716110 w 3619883"/>
              <a:gd name="connsiteY49" fmla="*/ 4128157 h 4297250"/>
              <a:gd name="connsiteX50" fmla="*/ 1745346 w 3619883"/>
              <a:gd name="connsiteY50" fmla="*/ 4128157 h 4297250"/>
              <a:gd name="connsiteX51" fmla="*/ 1796694 w 3619883"/>
              <a:gd name="connsiteY51" fmla="*/ 4275461 h 4297250"/>
              <a:gd name="connsiteX52" fmla="*/ 1558844 w 3619883"/>
              <a:gd name="connsiteY52" fmla="*/ 4275461 h 4297250"/>
              <a:gd name="connsiteX53" fmla="*/ 1517252 w 3619883"/>
              <a:gd name="connsiteY53" fmla="*/ 4128157 h 4297250"/>
              <a:gd name="connsiteX54" fmla="*/ 1582936 w 3619883"/>
              <a:gd name="connsiteY54" fmla="*/ 4128157 h 4297250"/>
              <a:gd name="connsiteX55" fmla="*/ 1582936 w 3619883"/>
              <a:gd name="connsiteY55" fmla="*/ 3951392 h 4297250"/>
              <a:gd name="connsiteX56" fmla="*/ 1405151 w 3619883"/>
              <a:gd name="connsiteY56" fmla="*/ 3951392 h 4297250"/>
              <a:gd name="connsiteX57" fmla="*/ 1405151 w 3619883"/>
              <a:gd name="connsiteY57" fmla="*/ 4128157 h 4297250"/>
              <a:gd name="connsiteX58" fmla="*/ 1468988 w 3619883"/>
              <a:gd name="connsiteY58" fmla="*/ 4128157 h 4297250"/>
              <a:gd name="connsiteX59" fmla="*/ 1427396 w 3619883"/>
              <a:gd name="connsiteY59" fmla="*/ 4275461 h 4297250"/>
              <a:gd name="connsiteX60" fmla="*/ 1210751 w 3619883"/>
              <a:gd name="connsiteY60" fmla="*/ 4275461 h 4297250"/>
              <a:gd name="connsiteX61" fmla="*/ 1210751 w 3619883"/>
              <a:gd name="connsiteY61" fmla="*/ 4128157 h 4297250"/>
              <a:gd name="connsiteX62" fmla="*/ 1271978 w 3619883"/>
              <a:gd name="connsiteY62" fmla="*/ 4128157 h 4297250"/>
              <a:gd name="connsiteX63" fmla="*/ 1271978 w 3619883"/>
              <a:gd name="connsiteY63" fmla="*/ 3951392 h 4297250"/>
              <a:gd name="connsiteX64" fmla="*/ 1094193 w 3619883"/>
              <a:gd name="connsiteY64" fmla="*/ 3951392 h 4297250"/>
              <a:gd name="connsiteX65" fmla="*/ 1094193 w 3619883"/>
              <a:gd name="connsiteY65" fmla="*/ 4128157 h 4297250"/>
              <a:gd name="connsiteX66" fmla="*/ 1140354 w 3619883"/>
              <a:gd name="connsiteY66" fmla="*/ 4128157 h 4297250"/>
              <a:gd name="connsiteX67" fmla="*/ 1140354 w 3619883"/>
              <a:gd name="connsiteY67" fmla="*/ 4275461 h 4297250"/>
              <a:gd name="connsiteX68" fmla="*/ 953807 w 3619883"/>
              <a:gd name="connsiteY68" fmla="*/ 4275461 h 4297250"/>
              <a:gd name="connsiteX69" fmla="*/ 912215 w 3619883"/>
              <a:gd name="connsiteY69" fmla="*/ 4128157 h 4297250"/>
              <a:gd name="connsiteX70" fmla="*/ 961020 w 3619883"/>
              <a:gd name="connsiteY70" fmla="*/ 4128157 h 4297250"/>
              <a:gd name="connsiteX71" fmla="*/ 961020 w 3619883"/>
              <a:gd name="connsiteY71" fmla="*/ 3951392 h 4297250"/>
              <a:gd name="connsiteX72" fmla="*/ 783235 w 3619883"/>
              <a:gd name="connsiteY72" fmla="*/ 3951392 h 4297250"/>
              <a:gd name="connsiteX73" fmla="*/ 783235 w 3619883"/>
              <a:gd name="connsiteY73" fmla="*/ 4128157 h 4297250"/>
              <a:gd name="connsiteX74" fmla="*/ 871024 w 3619883"/>
              <a:gd name="connsiteY74" fmla="*/ 4128157 h 4297250"/>
              <a:gd name="connsiteX75" fmla="*/ 829432 w 3619883"/>
              <a:gd name="connsiteY75" fmla="*/ 4275461 h 4297250"/>
              <a:gd name="connsiteX76" fmla="*/ 611484 w 3619883"/>
              <a:gd name="connsiteY76" fmla="*/ 4275461 h 4297250"/>
              <a:gd name="connsiteX77" fmla="*/ 621247 w 3619883"/>
              <a:gd name="connsiteY77" fmla="*/ 4128157 h 4297250"/>
              <a:gd name="connsiteX78" fmla="*/ 650062 w 3619883"/>
              <a:gd name="connsiteY78" fmla="*/ 4128157 h 4297250"/>
              <a:gd name="connsiteX79" fmla="*/ 650062 w 3619883"/>
              <a:gd name="connsiteY79" fmla="*/ 3951392 h 4297250"/>
              <a:gd name="connsiteX80" fmla="*/ 472277 w 3619883"/>
              <a:gd name="connsiteY80" fmla="*/ 3951392 h 4297250"/>
              <a:gd name="connsiteX81" fmla="*/ 472277 w 3619883"/>
              <a:gd name="connsiteY81" fmla="*/ 4128157 h 4297250"/>
              <a:gd name="connsiteX82" fmla="*/ 522650 w 3619883"/>
              <a:gd name="connsiteY82" fmla="*/ 4128157 h 4297250"/>
              <a:gd name="connsiteX83" fmla="*/ 573998 w 3619883"/>
              <a:gd name="connsiteY83" fmla="*/ 4275461 h 4297250"/>
              <a:gd name="connsiteX84" fmla="*/ 336164 w 3619883"/>
              <a:gd name="connsiteY84" fmla="*/ 4275461 h 4297250"/>
              <a:gd name="connsiteX85" fmla="*/ 294572 w 3619883"/>
              <a:gd name="connsiteY85" fmla="*/ 4128157 h 4297250"/>
              <a:gd name="connsiteX86" fmla="*/ 339106 w 3619883"/>
              <a:gd name="connsiteY86" fmla="*/ 4128157 h 4297250"/>
              <a:gd name="connsiteX87" fmla="*/ 339106 w 3619883"/>
              <a:gd name="connsiteY87" fmla="*/ 3951392 h 4297250"/>
              <a:gd name="connsiteX88" fmla="*/ 161321 w 3619883"/>
              <a:gd name="connsiteY88" fmla="*/ 3951392 h 4297250"/>
              <a:gd name="connsiteX89" fmla="*/ 161321 w 3619883"/>
              <a:gd name="connsiteY89" fmla="*/ 4128157 h 4297250"/>
              <a:gd name="connsiteX90" fmla="*/ 230914 w 3619883"/>
              <a:gd name="connsiteY90" fmla="*/ 4128157 h 4297250"/>
              <a:gd name="connsiteX91" fmla="*/ 189322 w 3619883"/>
              <a:gd name="connsiteY91" fmla="*/ 4275461 h 4297250"/>
              <a:gd name="connsiteX92" fmla="*/ 0 w 3619883"/>
              <a:gd name="connsiteY92" fmla="*/ 4275461 h 4297250"/>
              <a:gd name="connsiteX93" fmla="*/ 0 w 3619883"/>
              <a:gd name="connsiteY93" fmla="*/ 42229 h 4297250"/>
              <a:gd name="connsiteX94" fmla="*/ 42464 w 3619883"/>
              <a:gd name="connsiteY94" fmla="*/ 40518 h 4297250"/>
              <a:gd name="connsiteX95" fmla="*/ 137733 w 3619883"/>
              <a:gd name="connsiteY95" fmla="*/ 35355 h 4297250"/>
              <a:gd name="connsiteX96" fmla="*/ 270565 w 3619883"/>
              <a:gd name="connsiteY96" fmla="*/ 29759 h 4297250"/>
              <a:gd name="connsiteX97" fmla="*/ 479734 w 3619883"/>
              <a:gd name="connsiteY97" fmla="*/ 45455 h 4297250"/>
              <a:gd name="connsiteX98" fmla="*/ 524103 w 3619883"/>
              <a:gd name="connsiteY98" fmla="*/ 41625 h 4297250"/>
              <a:gd name="connsiteX99" fmla="*/ 624416 w 3619883"/>
              <a:gd name="connsiteY99" fmla="*/ 22696 h 4297250"/>
              <a:gd name="connsiteX100" fmla="*/ 657762 w 3619883"/>
              <a:gd name="connsiteY100" fmla="*/ 18351 h 4297250"/>
              <a:gd name="connsiteX101" fmla="*/ 690557 w 3619883"/>
              <a:gd name="connsiteY101" fmla="*/ 25792 h 4297250"/>
              <a:gd name="connsiteX102" fmla="*/ 745123 w 3619883"/>
              <a:gd name="connsiteY102" fmla="*/ 40157 h 4297250"/>
              <a:gd name="connsiteX103" fmla="*/ 789493 w 3619883"/>
              <a:gd name="connsiteY103" fmla="*/ 36327 h 4297250"/>
              <a:gd name="connsiteX104" fmla="*/ 854255 w 3619883"/>
              <a:gd name="connsiteY104" fmla="*/ 68887 h 4297250"/>
              <a:gd name="connsiteX105" fmla="*/ 897520 w 3619883"/>
              <a:gd name="connsiteY105" fmla="*/ 88629 h 4297250"/>
              <a:gd name="connsiteX106" fmla="*/ 940510 w 3619883"/>
              <a:gd name="connsiteY106" fmla="*/ 114265 h 4297250"/>
              <a:gd name="connsiteX107" fmla="*/ 1082712 w 3619883"/>
              <a:gd name="connsiteY107" fmla="*/ 144543 h 4297250"/>
              <a:gd name="connsiteX108" fmla="*/ 1205348 w 3619883"/>
              <a:gd name="connsiteY108" fmla="*/ 120753 h 4297250"/>
              <a:gd name="connsiteX109" fmla="*/ 1271764 w 3619883"/>
              <a:gd name="connsiteY109" fmla="*/ 117956 h 4297250"/>
              <a:gd name="connsiteX110" fmla="*/ 1315583 w 3619883"/>
              <a:gd name="connsiteY110" fmla="*/ 125912 h 4297250"/>
              <a:gd name="connsiteX111" fmla="*/ 1359125 w 3619883"/>
              <a:gd name="connsiteY111" fmla="*/ 139761 h 4297250"/>
              <a:gd name="connsiteX112" fmla="*/ 1391919 w 3619883"/>
              <a:gd name="connsiteY112" fmla="*/ 147202 h 4297250"/>
              <a:gd name="connsiteX113" fmla="*/ 1436563 w 3619883"/>
              <a:gd name="connsiteY113" fmla="*/ 137480 h 4297250"/>
              <a:gd name="connsiteX114" fmla="*/ 1471566 w 3619883"/>
              <a:gd name="connsiteY114" fmla="*/ 97777 h 4297250"/>
              <a:gd name="connsiteX115" fmla="*/ 1505739 w 3619883"/>
              <a:gd name="connsiteY115" fmla="*/ 75753 h 4297250"/>
              <a:gd name="connsiteX116" fmla="*/ 1590891 w 3619883"/>
              <a:gd name="connsiteY116" fmla="*/ 144702 h 4297250"/>
              <a:gd name="connsiteX117" fmla="*/ 1625616 w 3619883"/>
              <a:gd name="connsiteY117" fmla="*/ 110893 h 4297250"/>
              <a:gd name="connsiteX118" fmla="*/ 1658964 w 3619883"/>
              <a:gd name="connsiteY118" fmla="*/ 106547 h 4297250"/>
              <a:gd name="connsiteX119" fmla="*/ 1746598 w 3619883"/>
              <a:gd name="connsiteY119" fmla="*/ 122460 h 4297250"/>
              <a:gd name="connsiteX120" fmla="*/ 1811913 w 3619883"/>
              <a:gd name="connsiteY120" fmla="*/ 143234 h 4297250"/>
              <a:gd name="connsiteX121" fmla="*/ 1856557 w 3619883"/>
              <a:gd name="connsiteY121" fmla="*/ 133511 h 4297250"/>
              <a:gd name="connsiteX122" fmla="*/ 2066003 w 3619883"/>
              <a:gd name="connsiteY122" fmla="*/ 143313 h 4297250"/>
              <a:gd name="connsiteX123" fmla="*/ 2177615 w 3619883"/>
              <a:gd name="connsiteY123" fmla="*/ 119007 h 4297250"/>
              <a:gd name="connsiteX124" fmla="*/ 2255883 w 3619883"/>
              <a:gd name="connsiteY124" fmla="*/ 99047 h 4297250"/>
              <a:gd name="connsiteX125" fmla="*/ 2344622 w 3619883"/>
              <a:gd name="connsiteY125" fmla="*/ 91388 h 4297250"/>
              <a:gd name="connsiteX126" fmla="*/ 2455682 w 3619883"/>
              <a:gd name="connsiteY126" fmla="*/ 78869 h 4297250"/>
              <a:gd name="connsiteX127" fmla="*/ 2632609 w 3619883"/>
              <a:gd name="connsiteY127" fmla="*/ 75338 h 4297250"/>
              <a:gd name="connsiteX128" fmla="*/ 2742291 w 3619883"/>
              <a:gd name="connsiteY128" fmla="*/ 92282 h 4297250"/>
              <a:gd name="connsiteX129" fmla="*/ 2851974 w 3619883"/>
              <a:gd name="connsiteY129" fmla="*/ 109227 h 4297250"/>
              <a:gd name="connsiteX130" fmla="*/ 2907643 w 3619883"/>
              <a:gd name="connsiteY130" fmla="*/ 100020 h 4297250"/>
              <a:gd name="connsiteX131" fmla="*/ 2944022 w 3619883"/>
              <a:gd name="connsiteY131" fmla="*/ 30853 h 4297250"/>
              <a:gd name="connsiteX132" fmla="*/ 3022289 w 3619883"/>
              <a:gd name="connsiteY132" fmla="*/ 10893 h 4297250"/>
              <a:gd name="connsiteX133" fmla="*/ 3054807 w 3619883"/>
              <a:gd name="connsiteY133" fmla="*/ 24226 h 4297250"/>
              <a:gd name="connsiteX134" fmla="*/ 3141892 w 3619883"/>
              <a:gd name="connsiteY134" fmla="*/ 51925 h 4297250"/>
              <a:gd name="connsiteX135" fmla="*/ 3185711 w 3619883"/>
              <a:gd name="connsiteY135" fmla="*/ 59881 h 4297250"/>
              <a:gd name="connsiteX136" fmla="*/ 3219056 w 3619883"/>
              <a:gd name="connsiteY136" fmla="*/ 55536 h 4297250"/>
              <a:gd name="connsiteX137" fmla="*/ 3263425 w 3619883"/>
              <a:gd name="connsiteY137" fmla="*/ 51706 h 4297250"/>
              <a:gd name="connsiteX138" fmla="*/ 3296219 w 3619883"/>
              <a:gd name="connsiteY138" fmla="*/ 59147 h 4297250"/>
              <a:gd name="connsiteX139" fmla="*/ 3319094 w 3619883"/>
              <a:gd name="connsiteY139" fmla="*/ 42500 h 4297250"/>
              <a:gd name="connsiteX140" fmla="*/ 3420511 w 3619883"/>
              <a:gd name="connsiteY140" fmla="*/ 0 h 4297250"/>
              <a:gd name="connsiteX141" fmla="*/ 3453305 w 3619883"/>
              <a:gd name="connsiteY141" fmla="*/ 7440 h 4297250"/>
              <a:gd name="connsiteX142" fmla="*/ 3496571 w 3619883"/>
              <a:gd name="connsiteY142" fmla="*/ 27182 h 4297250"/>
              <a:gd name="connsiteX143" fmla="*/ 3602117 w 3619883"/>
              <a:gd name="connsiteY143" fmla="*/ 132521 h 4297250"/>
              <a:gd name="connsiteX144" fmla="*/ 3619883 w 3619883"/>
              <a:gd name="connsiteY144" fmla="*/ 140049 h 4297250"/>
              <a:gd name="connsiteX145" fmla="*/ 3619883 w 3619883"/>
              <a:gd name="connsiteY14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86786 w 3619883"/>
              <a:gd name="connsiteY2" fmla="*/ 4254977 h 4297250"/>
              <a:gd name="connsiteX3" fmla="*/ 3448683 w 3619883"/>
              <a:gd name="connsiteY3" fmla="*/ 4128157 h 4297250"/>
              <a:gd name="connsiteX4" fmla="*/ 3448683 w 3619883"/>
              <a:gd name="connsiteY4" fmla="*/ 3951392 h 4297250"/>
              <a:gd name="connsiteX5" fmla="*/ 3270899 w 3619883"/>
              <a:gd name="connsiteY5" fmla="*/ 4128157 h 4297250"/>
              <a:gd name="connsiteX6" fmla="*/ 3338374 w 3619883"/>
              <a:gd name="connsiteY6" fmla="*/ 4297250 h 4297250"/>
              <a:gd name="connsiteX7" fmla="*/ 3269726 w 3619883"/>
              <a:gd name="connsiteY7" fmla="*/ 4275461 h 4297250"/>
              <a:gd name="connsiteX8" fmla="*/ 3052674 w 3619883"/>
              <a:gd name="connsiteY8" fmla="*/ 4275461 h 4297250"/>
              <a:gd name="connsiteX9" fmla="*/ 3096002 w 3619883"/>
              <a:gd name="connsiteY9" fmla="*/ 4128157 h 4297250"/>
              <a:gd name="connsiteX10" fmla="*/ 3137725 w 3619883"/>
              <a:gd name="connsiteY10" fmla="*/ 4128157 h 4297250"/>
              <a:gd name="connsiteX11" fmla="*/ 3137725 w 3619883"/>
              <a:gd name="connsiteY11" fmla="*/ 3951392 h 4297250"/>
              <a:gd name="connsiteX12" fmla="*/ 2959941 w 3619883"/>
              <a:gd name="connsiteY12" fmla="*/ 3951392 h 4297250"/>
              <a:gd name="connsiteX13" fmla="*/ 2959941 w 3619883"/>
              <a:gd name="connsiteY13" fmla="*/ 4128157 h 4297250"/>
              <a:gd name="connsiteX14" fmla="*/ 2996846 w 3619883"/>
              <a:gd name="connsiteY14" fmla="*/ 4128157 h 4297250"/>
              <a:gd name="connsiteX15" fmla="*/ 3014011 w 3619883"/>
              <a:gd name="connsiteY15" fmla="*/ 4275461 h 4297250"/>
              <a:gd name="connsiteX16" fmla="*/ 2761042 w 3619883"/>
              <a:gd name="connsiteY16" fmla="*/ 4275461 h 4297250"/>
              <a:gd name="connsiteX17" fmla="*/ 2761042 w 3619883"/>
              <a:gd name="connsiteY17" fmla="*/ 4128157 h 4297250"/>
              <a:gd name="connsiteX18" fmla="*/ 2826768 w 3619883"/>
              <a:gd name="connsiteY18" fmla="*/ 4128157 h 4297250"/>
              <a:gd name="connsiteX19" fmla="*/ 2826768 w 3619883"/>
              <a:gd name="connsiteY19" fmla="*/ 3951392 h 4297250"/>
              <a:gd name="connsiteX20" fmla="*/ 2648983 w 3619883"/>
              <a:gd name="connsiteY20" fmla="*/ 3951392 h 4297250"/>
              <a:gd name="connsiteX21" fmla="*/ 2648983 w 3619883"/>
              <a:gd name="connsiteY21" fmla="*/ 4128157 h 4297250"/>
              <a:gd name="connsiteX22" fmla="*/ 2690646 w 3619883"/>
              <a:gd name="connsiteY22" fmla="*/ 4128157 h 4297250"/>
              <a:gd name="connsiteX23" fmla="*/ 2690646 w 3619883"/>
              <a:gd name="connsiteY23" fmla="*/ 4275461 h 4297250"/>
              <a:gd name="connsiteX24" fmla="*/ 2511710 w 3619883"/>
              <a:gd name="connsiteY24" fmla="*/ 4275461 h 4297250"/>
              <a:gd name="connsiteX25" fmla="*/ 2454288 w 3619883"/>
              <a:gd name="connsiteY25" fmla="*/ 4128157 h 4297250"/>
              <a:gd name="connsiteX26" fmla="*/ 2515810 w 3619883"/>
              <a:gd name="connsiteY26" fmla="*/ 4128157 h 4297250"/>
              <a:gd name="connsiteX27" fmla="*/ 2515810 w 3619883"/>
              <a:gd name="connsiteY27" fmla="*/ 3951392 h 4297250"/>
              <a:gd name="connsiteX28" fmla="*/ 2338025 w 3619883"/>
              <a:gd name="connsiteY28" fmla="*/ 3951392 h 4297250"/>
              <a:gd name="connsiteX29" fmla="*/ 2338025 w 3619883"/>
              <a:gd name="connsiteY29" fmla="*/ 4128157 h 4297250"/>
              <a:gd name="connsiteX30" fmla="*/ 2395120 w 3619883"/>
              <a:gd name="connsiteY30" fmla="*/ 4128157 h 4297250"/>
              <a:gd name="connsiteX31" fmla="*/ 2337697 w 3619883"/>
              <a:gd name="connsiteY31" fmla="*/ 4275461 h 4297250"/>
              <a:gd name="connsiteX32" fmla="*/ 2150155 w 3619883"/>
              <a:gd name="connsiteY32" fmla="*/ 4275461 h 4297250"/>
              <a:gd name="connsiteX33" fmla="*/ 2150155 w 3619883"/>
              <a:gd name="connsiteY33" fmla="*/ 4128157 h 4297250"/>
              <a:gd name="connsiteX34" fmla="*/ 2204852 w 3619883"/>
              <a:gd name="connsiteY34" fmla="*/ 4128157 h 4297250"/>
              <a:gd name="connsiteX35" fmla="*/ 2204852 w 3619883"/>
              <a:gd name="connsiteY35" fmla="*/ 3951392 h 4297250"/>
              <a:gd name="connsiteX36" fmla="*/ 2027068 w 3619883"/>
              <a:gd name="connsiteY36" fmla="*/ 3951392 h 4297250"/>
              <a:gd name="connsiteX37" fmla="*/ 2027068 w 3619883"/>
              <a:gd name="connsiteY37" fmla="*/ 4128157 h 4297250"/>
              <a:gd name="connsiteX38" fmla="*/ 2079759 w 3619883"/>
              <a:gd name="connsiteY38" fmla="*/ 4128157 h 4297250"/>
              <a:gd name="connsiteX39" fmla="*/ 2079759 w 3619883"/>
              <a:gd name="connsiteY39" fmla="*/ 4275461 h 4297250"/>
              <a:gd name="connsiteX40" fmla="*/ 1824703 w 3619883"/>
              <a:gd name="connsiteY40" fmla="*/ 4275461 h 4297250"/>
              <a:gd name="connsiteX41" fmla="*/ 1834468 w 3619883"/>
              <a:gd name="connsiteY41" fmla="*/ 4128157 h 4297250"/>
              <a:gd name="connsiteX42" fmla="*/ 1893894 w 3619883"/>
              <a:gd name="connsiteY42" fmla="*/ 4128157 h 4297250"/>
              <a:gd name="connsiteX43" fmla="*/ 1893894 w 3619883"/>
              <a:gd name="connsiteY43" fmla="*/ 3951392 h 4297250"/>
              <a:gd name="connsiteX44" fmla="*/ 1716110 w 3619883"/>
              <a:gd name="connsiteY44" fmla="*/ 3951392 h 4297250"/>
              <a:gd name="connsiteX45" fmla="*/ 1716110 w 3619883"/>
              <a:gd name="connsiteY45" fmla="*/ 4006431 h 4297250"/>
              <a:gd name="connsiteX46" fmla="*/ 1703447 w 3619883"/>
              <a:gd name="connsiteY46" fmla="*/ 4007960 h 4297250"/>
              <a:gd name="connsiteX47" fmla="*/ 1716110 w 3619883"/>
              <a:gd name="connsiteY47" fmla="*/ 4044284 h 4297250"/>
              <a:gd name="connsiteX48" fmla="*/ 1716110 w 3619883"/>
              <a:gd name="connsiteY48" fmla="*/ 4128157 h 4297250"/>
              <a:gd name="connsiteX49" fmla="*/ 1745346 w 3619883"/>
              <a:gd name="connsiteY49" fmla="*/ 4128157 h 4297250"/>
              <a:gd name="connsiteX50" fmla="*/ 1796694 w 3619883"/>
              <a:gd name="connsiteY50" fmla="*/ 4275461 h 4297250"/>
              <a:gd name="connsiteX51" fmla="*/ 1558844 w 3619883"/>
              <a:gd name="connsiteY51" fmla="*/ 4275461 h 4297250"/>
              <a:gd name="connsiteX52" fmla="*/ 1517252 w 3619883"/>
              <a:gd name="connsiteY52" fmla="*/ 4128157 h 4297250"/>
              <a:gd name="connsiteX53" fmla="*/ 1582936 w 3619883"/>
              <a:gd name="connsiteY53" fmla="*/ 4128157 h 4297250"/>
              <a:gd name="connsiteX54" fmla="*/ 1582936 w 3619883"/>
              <a:gd name="connsiteY54" fmla="*/ 3951392 h 4297250"/>
              <a:gd name="connsiteX55" fmla="*/ 1405151 w 3619883"/>
              <a:gd name="connsiteY55" fmla="*/ 3951392 h 4297250"/>
              <a:gd name="connsiteX56" fmla="*/ 1405151 w 3619883"/>
              <a:gd name="connsiteY56" fmla="*/ 4128157 h 4297250"/>
              <a:gd name="connsiteX57" fmla="*/ 1468988 w 3619883"/>
              <a:gd name="connsiteY57" fmla="*/ 4128157 h 4297250"/>
              <a:gd name="connsiteX58" fmla="*/ 1427396 w 3619883"/>
              <a:gd name="connsiteY58" fmla="*/ 4275461 h 4297250"/>
              <a:gd name="connsiteX59" fmla="*/ 1210751 w 3619883"/>
              <a:gd name="connsiteY59" fmla="*/ 4275461 h 4297250"/>
              <a:gd name="connsiteX60" fmla="*/ 1210751 w 3619883"/>
              <a:gd name="connsiteY60" fmla="*/ 4128157 h 4297250"/>
              <a:gd name="connsiteX61" fmla="*/ 1271978 w 3619883"/>
              <a:gd name="connsiteY61" fmla="*/ 4128157 h 4297250"/>
              <a:gd name="connsiteX62" fmla="*/ 1271978 w 3619883"/>
              <a:gd name="connsiteY62" fmla="*/ 3951392 h 4297250"/>
              <a:gd name="connsiteX63" fmla="*/ 1094193 w 3619883"/>
              <a:gd name="connsiteY63" fmla="*/ 3951392 h 4297250"/>
              <a:gd name="connsiteX64" fmla="*/ 1094193 w 3619883"/>
              <a:gd name="connsiteY64" fmla="*/ 4128157 h 4297250"/>
              <a:gd name="connsiteX65" fmla="*/ 1140354 w 3619883"/>
              <a:gd name="connsiteY65" fmla="*/ 4128157 h 4297250"/>
              <a:gd name="connsiteX66" fmla="*/ 1140354 w 3619883"/>
              <a:gd name="connsiteY66" fmla="*/ 4275461 h 4297250"/>
              <a:gd name="connsiteX67" fmla="*/ 953807 w 3619883"/>
              <a:gd name="connsiteY67" fmla="*/ 4275461 h 4297250"/>
              <a:gd name="connsiteX68" fmla="*/ 912215 w 3619883"/>
              <a:gd name="connsiteY68" fmla="*/ 4128157 h 4297250"/>
              <a:gd name="connsiteX69" fmla="*/ 961020 w 3619883"/>
              <a:gd name="connsiteY69" fmla="*/ 4128157 h 4297250"/>
              <a:gd name="connsiteX70" fmla="*/ 961020 w 3619883"/>
              <a:gd name="connsiteY70" fmla="*/ 3951392 h 4297250"/>
              <a:gd name="connsiteX71" fmla="*/ 783235 w 3619883"/>
              <a:gd name="connsiteY71" fmla="*/ 3951392 h 4297250"/>
              <a:gd name="connsiteX72" fmla="*/ 783235 w 3619883"/>
              <a:gd name="connsiteY72" fmla="*/ 4128157 h 4297250"/>
              <a:gd name="connsiteX73" fmla="*/ 871024 w 3619883"/>
              <a:gd name="connsiteY73" fmla="*/ 4128157 h 4297250"/>
              <a:gd name="connsiteX74" fmla="*/ 829432 w 3619883"/>
              <a:gd name="connsiteY74" fmla="*/ 4275461 h 4297250"/>
              <a:gd name="connsiteX75" fmla="*/ 611484 w 3619883"/>
              <a:gd name="connsiteY75" fmla="*/ 4275461 h 4297250"/>
              <a:gd name="connsiteX76" fmla="*/ 621247 w 3619883"/>
              <a:gd name="connsiteY76" fmla="*/ 4128157 h 4297250"/>
              <a:gd name="connsiteX77" fmla="*/ 650062 w 3619883"/>
              <a:gd name="connsiteY77" fmla="*/ 4128157 h 4297250"/>
              <a:gd name="connsiteX78" fmla="*/ 650062 w 3619883"/>
              <a:gd name="connsiteY78" fmla="*/ 3951392 h 4297250"/>
              <a:gd name="connsiteX79" fmla="*/ 472277 w 3619883"/>
              <a:gd name="connsiteY79" fmla="*/ 3951392 h 4297250"/>
              <a:gd name="connsiteX80" fmla="*/ 472277 w 3619883"/>
              <a:gd name="connsiteY80" fmla="*/ 4128157 h 4297250"/>
              <a:gd name="connsiteX81" fmla="*/ 522650 w 3619883"/>
              <a:gd name="connsiteY81" fmla="*/ 4128157 h 4297250"/>
              <a:gd name="connsiteX82" fmla="*/ 573998 w 3619883"/>
              <a:gd name="connsiteY82" fmla="*/ 4275461 h 4297250"/>
              <a:gd name="connsiteX83" fmla="*/ 336164 w 3619883"/>
              <a:gd name="connsiteY83" fmla="*/ 4275461 h 4297250"/>
              <a:gd name="connsiteX84" fmla="*/ 294572 w 3619883"/>
              <a:gd name="connsiteY84" fmla="*/ 4128157 h 4297250"/>
              <a:gd name="connsiteX85" fmla="*/ 339106 w 3619883"/>
              <a:gd name="connsiteY85" fmla="*/ 4128157 h 4297250"/>
              <a:gd name="connsiteX86" fmla="*/ 339106 w 3619883"/>
              <a:gd name="connsiteY86" fmla="*/ 3951392 h 4297250"/>
              <a:gd name="connsiteX87" fmla="*/ 161321 w 3619883"/>
              <a:gd name="connsiteY87" fmla="*/ 3951392 h 4297250"/>
              <a:gd name="connsiteX88" fmla="*/ 161321 w 3619883"/>
              <a:gd name="connsiteY88" fmla="*/ 4128157 h 4297250"/>
              <a:gd name="connsiteX89" fmla="*/ 230914 w 3619883"/>
              <a:gd name="connsiteY89" fmla="*/ 4128157 h 4297250"/>
              <a:gd name="connsiteX90" fmla="*/ 189322 w 3619883"/>
              <a:gd name="connsiteY90" fmla="*/ 4275461 h 4297250"/>
              <a:gd name="connsiteX91" fmla="*/ 0 w 3619883"/>
              <a:gd name="connsiteY91" fmla="*/ 4275461 h 4297250"/>
              <a:gd name="connsiteX92" fmla="*/ 0 w 3619883"/>
              <a:gd name="connsiteY92" fmla="*/ 42229 h 4297250"/>
              <a:gd name="connsiteX93" fmla="*/ 42464 w 3619883"/>
              <a:gd name="connsiteY93" fmla="*/ 40518 h 4297250"/>
              <a:gd name="connsiteX94" fmla="*/ 137733 w 3619883"/>
              <a:gd name="connsiteY94" fmla="*/ 35355 h 4297250"/>
              <a:gd name="connsiteX95" fmla="*/ 270565 w 3619883"/>
              <a:gd name="connsiteY95" fmla="*/ 29759 h 4297250"/>
              <a:gd name="connsiteX96" fmla="*/ 479734 w 3619883"/>
              <a:gd name="connsiteY96" fmla="*/ 45455 h 4297250"/>
              <a:gd name="connsiteX97" fmla="*/ 524103 w 3619883"/>
              <a:gd name="connsiteY97" fmla="*/ 41625 h 4297250"/>
              <a:gd name="connsiteX98" fmla="*/ 624416 w 3619883"/>
              <a:gd name="connsiteY98" fmla="*/ 22696 h 4297250"/>
              <a:gd name="connsiteX99" fmla="*/ 657762 w 3619883"/>
              <a:gd name="connsiteY99" fmla="*/ 18351 h 4297250"/>
              <a:gd name="connsiteX100" fmla="*/ 690557 w 3619883"/>
              <a:gd name="connsiteY100" fmla="*/ 25792 h 4297250"/>
              <a:gd name="connsiteX101" fmla="*/ 745123 w 3619883"/>
              <a:gd name="connsiteY101" fmla="*/ 40157 h 4297250"/>
              <a:gd name="connsiteX102" fmla="*/ 789493 w 3619883"/>
              <a:gd name="connsiteY102" fmla="*/ 36327 h 4297250"/>
              <a:gd name="connsiteX103" fmla="*/ 854255 w 3619883"/>
              <a:gd name="connsiteY103" fmla="*/ 68887 h 4297250"/>
              <a:gd name="connsiteX104" fmla="*/ 897520 w 3619883"/>
              <a:gd name="connsiteY104" fmla="*/ 88629 h 4297250"/>
              <a:gd name="connsiteX105" fmla="*/ 940510 w 3619883"/>
              <a:gd name="connsiteY105" fmla="*/ 114265 h 4297250"/>
              <a:gd name="connsiteX106" fmla="*/ 1082712 w 3619883"/>
              <a:gd name="connsiteY106" fmla="*/ 144543 h 4297250"/>
              <a:gd name="connsiteX107" fmla="*/ 1205348 w 3619883"/>
              <a:gd name="connsiteY107" fmla="*/ 120753 h 4297250"/>
              <a:gd name="connsiteX108" fmla="*/ 1271764 w 3619883"/>
              <a:gd name="connsiteY108" fmla="*/ 117956 h 4297250"/>
              <a:gd name="connsiteX109" fmla="*/ 1315583 w 3619883"/>
              <a:gd name="connsiteY109" fmla="*/ 125912 h 4297250"/>
              <a:gd name="connsiteX110" fmla="*/ 1359125 w 3619883"/>
              <a:gd name="connsiteY110" fmla="*/ 139761 h 4297250"/>
              <a:gd name="connsiteX111" fmla="*/ 1391919 w 3619883"/>
              <a:gd name="connsiteY111" fmla="*/ 147202 h 4297250"/>
              <a:gd name="connsiteX112" fmla="*/ 1436563 w 3619883"/>
              <a:gd name="connsiteY112" fmla="*/ 137480 h 4297250"/>
              <a:gd name="connsiteX113" fmla="*/ 1471566 w 3619883"/>
              <a:gd name="connsiteY113" fmla="*/ 97777 h 4297250"/>
              <a:gd name="connsiteX114" fmla="*/ 1505739 w 3619883"/>
              <a:gd name="connsiteY114" fmla="*/ 75753 h 4297250"/>
              <a:gd name="connsiteX115" fmla="*/ 1590891 w 3619883"/>
              <a:gd name="connsiteY115" fmla="*/ 144702 h 4297250"/>
              <a:gd name="connsiteX116" fmla="*/ 1625616 w 3619883"/>
              <a:gd name="connsiteY116" fmla="*/ 110893 h 4297250"/>
              <a:gd name="connsiteX117" fmla="*/ 1658964 w 3619883"/>
              <a:gd name="connsiteY117" fmla="*/ 106547 h 4297250"/>
              <a:gd name="connsiteX118" fmla="*/ 1746598 w 3619883"/>
              <a:gd name="connsiteY118" fmla="*/ 122460 h 4297250"/>
              <a:gd name="connsiteX119" fmla="*/ 1811913 w 3619883"/>
              <a:gd name="connsiteY119" fmla="*/ 143234 h 4297250"/>
              <a:gd name="connsiteX120" fmla="*/ 1856557 w 3619883"/>
              <a:gd name="connsiteY120" fmla="*/ 133511 h 4297250"/>
              <a:gd name="connsiteX121" fmla="*/ 2066003 w 3619883"/>
              <a:gd name="connsiteY121" fmla="*/ 143313 h 4297250"/>
              <a:gd name="connsiteX122" fmla="*/ 2177615 w 3619883"/>
              <a:gd name="connsiteY122" fmla="*/ 119007 h 4297250"/>
              <a:gd name="connsiteX123" fmla="*/ 2255883 w 3619883"/>
              <a:gd name="connsiteY123" fmla="*/ 99047 h 4297250"/>
              <a:gd name="connsiteX124" fmla="*/ 2344622 w 3619883"/>
              <a:gd name="connsiteY124" fmla="*/ 91388 h 4297250"/>
              <a:gd name="connsiteX125" fmla="*/ 2455682 w 3619883"/>
              <a:gd name="connsiteY125" fmla="*/ 78869 h 4297250"/>
              <a:gd name="connsiteX126" fmla="*/ 2632609 w 3619883"/>
              <a:gd name="connsiteY126" fmla="*/ 75338 h 4297250"/>
              <a:gd name="connsiteX127" fmla="*/ 2742291 w 3619883"/>
              <a:gd name="connsiteY127" fmla="*/ 92282 h 4297250"/>
              <a:gd name="connsiteX128" fmla="*/ 2851974 w 3619883"/>
              <a:gd name="connsiteY128" fmla="*/ 109227 h 4297250"/>
              <a:gd name="connsiteX129" fmla="*/ 2907643 w 3619883"/>
              <a:gd name="connsiteY129" fmla="*/ 100020 h 4297250"/>
              <a:gd name="connsiteX130" fmla="*/ 2944022 w 3619883"/>
              <a:gd name="connsiteY130" fmla="*/ 30853 h 4297250"/>
              <a:gd name="connsiteX131" fmla="*/ 3022289 w 3619883"/>
              <a:gd name="connsiteY131" fmla="*/ 10893 h 4297250"/>
              <a:gd name="connsiteX132" fmla="*/ 3054807 w 3619883"/>
              <a:gd name="connsiteY132" fmla="*/ 24226 h 4297250"/>
              <a:gd name="connsiteX133" fmla="*/ 3141892 w 3619883"/>
              <a:gd name="connsiteY133" fmla="*/ 51925 h 4297250"/>
              <a:gd name="connsiteX134" fmla="*/ 3185711 w 3619883"/>
              <a:gd name="connsiteY134" fmla="*/ 59881 h 4297250"/>
              <a:gd name="connsiteX135" fmla="*/ 3219056 w 3619883"/>
              <a:gd name="connsiteY135" fmla="*/ 55536 h 4297250"/>
              <a:gd name="connsiteX136" fmla="*/ 3263425 w 3619883"/>
              <a:gd name="connsiteY136" fmla="*/ 51706 h 4297250"/>
              <a:gd name="connsiteX137" fmla="*/ 3296219 w 3619883"/>
              <a:gd name="connsiteY137" fmla="*/ 59147 h 4297250"/>
              <a:gd name="connsiteX138" fmla="*/ 3319094 w 3619883"/>
              <a:gd name="connsiteY138" fmla="*/ 42500 h 4297250"/>
              <a:gd name="connsiteX139" fmla="*/ 3420511 w 3619883"/>
              <a:gd name="connsiteY139" fmla="*/ 0 h 4297250"/>
              <a:gd name="connsiteX140" fmla="*/ 3453305 w 3619883"/>
              <a:gd name="connsiteY140" fmla="*/ 7440 h 4297250"/>
              <a:gd name="connsiteX141" fmla="*/ 3496571 w 3619883"/>
              <a:gd name="connsiteY141" fmla="*/ 27182 h 4297250"/>
              <a:gd name="connsiteX142" fmla="*/ 3602117 w 3619883"/>
              <a:gd name="connsiteY142" fmla="*/ 132521 h 4297250"/>
              <a:gd name="connsiteX143" fmla="*/ 3619883 w 3619883"/>
              <a:gd name="connsiteY143" fmla="*/ 140049 h 4297250"/>
              <a:gd name="connsiteX144" fmla="*/ 3619883 w 3619883"/>
              <a:gd name="connsiteY14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86786 w 3619883"/>
              <a:gd name="connsiteY2" fmla="*/ 4254977 h 4297250"/>
              <a:gd name="connsiteX3" fmla="*/ 3448683 w 3619883"/>
              <a:gd name="connsiteY3" fmla="*/ 4128157 h 4297250"/>
              <a:gd name="connsiteX4" fmla="*/ 3270899 w 3619883"/>
              <a:gd name="connsiteY4" fmla="*/ 4128157 h 4297250"/>
              <a:gd name="connsiteX5" fmla="*/ 3338374 w 3619883"/>
              <a:gd name="connsiteY5" fmla="*/ 4297250 h 4297250"/>
              <a:gd name="connsiteX6" fmla="*/ 3269726 w 3619883"/>
              <a:gd name="connsiteY6" fmla="*/ 4275461 h 4297250"/>
              <a:gd name="connsiteX7" fmla="*/ 3052674 w 3619883"/>
              <a:gd name="connsiteY7" fmla="*/ 4275461 h 4297250"/>
              <a:gd name="connsiteX8" fmla="*/ 3096002 w 3619883"/>
              <a:gd name="connsiteY8" fmla="*/ 4128157 h 4297250"/>
              <a:gd name="connsiteX9" fmla="*/ 3137725 w 3619883"/>
              <a:gd name="connsiteY9" fmla="*/ 4128157 h 4297250"/>
              <a:gd name="connsiteX10" fmla="*/ 3137725 w 3619883"/>
              <a:gd name="connsiteY10" fmla="*/ 3951392 h 4297250"/>
              <a:gd name="connsiteX11" fmla="*/ 2959941 w 3619883"/>
              <a:gd name="connsiteY11" fmla="*/ 3951392 h 4297250"/>
              <a:gd name="connsiteX12" fmla="*/ 2959941 w 3619883"/>
              <a:gd name="connsiteY12" fmla="*/ 4128157 h 4297250"/>
              <a:gd name="connsiteX13" fmla="*/ 2996846 w 3619883"/>
              <a:gd name="connsiteY13" fmla="*/ 4128157 h 4297250"/>
              <a:gd name="connsiteX14" fmla="*/ 3014011 w 3619883"/>
              <a:gd name="connsiteY14" fmla="*/ 4275461 h 4297250"/>
              <a:gd name="connsiteX15" fmla="*/ 2761042 w 3619883"/>
              <a:gd name="connsiteY15" fmla="*/ 4275461 h 4297250"/>
              <a:gd name="connsiteX16" fmla="*/ 2761042 w 3619883"/>
              <a:gd name="connsiteY16" fmla="*/ 4128157 h 4297250"/>
              <a:gd name="connsiteX17" fmla="*/ 2826768 w 3619883"/>
              <a:gd name="connsiteY17" fmla="*/ 4128157 h 4297250"/>
              <a:gd name="connsiteX18" fmla="*/ 2826768 w 3619883"/>
              <a:gd name="connsiteY18" fmla="*/ 3951392 h 4297250"/>
              <a:gd name="connsiteX19" fmla="*/ 2648983 w 3619883"/>
              <a:gd name="connsiteY19" fmla="*/ 3951392 h 4297250"/>
              <a:gd name="connsiteX20" fmla="*/ 2648983 w 3619883"/>
              <a:gd name="connsiteY20" fmla="*/ 4128157 h 4297250"/>
              <a:gd name="connsiteX21" fmla="*/ 2690646 w 3619883"/>
              <a:gd name="connsiteY21" fmla="*/ 4128157 h 4297250"/>
              <a:gd name="connsiteX22" fmla="*/ 2690646 w 3619883"/>
              <a:gd name="connsiteY22" fmla="*/ 4275461 h 4297250"/>
              <a:gd name="connsiteX23" fmla="*/ 2511710 w 3619883"/>
              <a:gd name="connsiteY23" fmla="*/ 4275461 h 4297250"/>
              <a:gd name="connsiteX24" fmla="*/ 2454288 w 3619883"/>
              <a:gd name="connsiteY24" fmla="*/ 4128157 h 4297250"/>
              <a:gd name="connsiteX25" fmla="*/ 2515810 w 3619883"/>
              <a:gd name="connsiteY25" fmla="*/ 4128157 h 4297250"/>
              <a:gd name="connsiteX26" fmla="*/ 2515810 w 3619883"/>
              <a:gd name="connsiteY26" fmla="*/ 3951392 h 4297250"/>
              <a:gd name="connsiteX27" fmla="*/ 2338025 w 3619883"/>
              <a:gd name="connsiteY27" fmla="*/ 3951392 h 4297250"/>
              <a:gd name="connsiteX28" fmla="*/ 2338025 w 3619883"/>
              <a:gd name="connsiteY28" fmla="*/ 4128157 h 4297250"/>
              <a:gd name="connsiteX29" fmla="*/ 2395120 w 3619883"/>
              <a:gd name="connsiteY29" fmla="*/ 4128157 h 4297250"/>
              <a:gd name="connsiteX30" fmla="*/ 2337697 w 3619883"/>
              <a:gd name="connsiteY30" fmla="*/ 4275461 h 4297250"/>
              <a:gd name="connsiteX31" fmla="*/ 2150155 w 3619883"/>
              <a:gd name="connsiteY31" fmla="*/ 4275461 h 4297250"/>
              <a:gd name="connsiteX32" fmla="*/ 2150155 w 3619883"/>
              <a:gd name="connsiteY32" fmla="*/ 4128157 h 4297250"/>
              <a:gd name="connsiteX33" fmla="*/ 2204852 w 3619883"/>
              <a:gd name="connsiteY33" fmla="*/ 4128157 h 4297250"/>
              <a:gd name="connsiteX34" fmla="*/ 2204852 w 3619883"/>
              <a:gd name="connsiteY34" fmla="*/ 3951392 h 4297250"/>
              <a:gd name="connsiteX35" fmla="*/ 2027068 w 3619883"/>
              <a:gd name="connsiteY35" fmla="*/ 3951392 h 4297250"/>
              <a:gd name="connsiteX36" fmla="*/ 2027068 w 3619883"/>
              <a:gd name="connsiteY36" fmla="*/ 4128157 h 4297250"/>
              <a:gd name="connsiteX37" fmla="*/ 2079759 w 3619883"/>
              <a:gd name="connsiteY37" fmla="*/ 4128157 h 4297250"/>
              <a:gd name="connsiteX38" fmla="*/ 2079759 w 3619883"/>
              <a:gd name="connsiteY38" fmla="*/ 4275461 h 4297250"/>
              <a:gd name="connsiteX39" fmla="*/ 1824703 w 3619883"/>
              <a:gd name="connsiteY39" fmla="*/ 4275461 h 4297250"/>
              <a:gd name="connsiteX40" fmla="*/ 1834468 w 3619883"/>
              <a:gd name="connsiteY40" fmla="*/ 4128157 h 4297250"/>
              <a:gd name="connsiteX41" fmla="*/ 1893894 w 3619883"/>
              <a:gd name="connsiteY41" fmla="*/ 4128157 h 4297250"/>
              <a:gd name="connsiteX42" fmla="*/ 1893894 w 3619883"/>
              <a:gd name="connsiteY42" fmla="*/ 3951392 h 4297250"/>
              <a:gd name="connsiteX43" fmla="*/ 1716110 w 3619883"/>
              <a:gd name="connsiteY43" fmla="*/ 3951392 h 4297250"/>
              <a:gd name="connsiteX44" fmla="*/ 1716110 w 3619883"/>
              <a:gd name="connsiteY44" fmla="*/ 4006431 h 4297250"/>
              <a:gd name="connsiteX45" fmla="*/ 1703447 w 3619883"/>
              <a:gd name="connsiteY45" fmla="*/ 4007960 h 4297250"/>
              <a:gd name="connsiteX46" fmla="*/ 1716110 w 3619883"/>
              <a:gd name="connsiteY46" fmla="*/ 4044284 h 4297250"/>
              <a:gd name="connsiteX47" fmla="*/ 1716110 w 3619883"/>
              <a:gd name="connsiteY47" fmla="*/ 4128157 h 4297250"/>
              <a:gd name="connsiteX48" fmla="*/ 1745346 w 3619883"/>
              <a:gd name="connsiteY48" fmla="*/ 4128157 h 4297250"/>
              <a:gd name="connsiteX49" fmla="*/ 1796694 w 3619883"/>
              <a:gd name="connsiteY49" fmla="*/ 4275461 h 4297250"/>
              <a:gd name="connsiteX50" fmla="*/ 1558844 w 3619883"/>
              <a:gd name="connsiteY50" fmla="*/ 4275461 h 4297250"/>
              <a:gd name="connsiteX51" fmla="*/ 1517252 w 3619883"/>
              <a:gd name="connsiteY51" fmla="*/ 4128157 h 4297250"/>
              <a:gd name="connsiteX52" fmla="*/ 1582936 w 3619883"/>
              <a:gd name="connsiteY52" fmla="*/ 4128157 h 4297250"/>
              <a:gd name="connsiteX53" fmla="*/ 1582936 w 3619883"/>
              <a:gd name="connsiteY53" fmla="*/ 3951392 h 4297250"/>
              <a:gd name="connsiteX54" fmla="*/ 1405151 w 3619883"/>
              <a:gd name="connsiteY54" fmla="*/ 3951392 h 4297250"/>
              <a:gd name="connsiteX55" fmla="*/ 1405151 w 3619883"/>
              <a:gd name="connsiteY55" fmla="*/ 4128157 h 4297250"/>
              <a:gd name="connsiteX56" fmla="*/ 1468988 w 3619883"/>
              <a:gd name="connsiteY56" fmla="*/ 4128157 h 4297250"/>
              <a:gd name="connsiteX57" fmla="*/ 1427396 w 3619883"/>
              <a:gd name="connsiteY57" fmla="*/ 4275461 h 4297250"/>
              <a:gd name="connsiteX58" fmla="*/ 1210751 w 3619883"/>
              <a:gd name="connsiteY58" fmla="*/ 4275461 h 4297250"/>
              <a:gd name="connsiteX59" fmla="*/ 1210751 w 3619883"/>
              <a:gd name="connsiteY59" fmla="*/ 4128157 h 4297250"/>
              <a:gd name="connsiteX60" fmla="*/ 1271978 w 3619883"/>
              <a:gd name="connsiteY60" fmla="*/ 4128157 h 4297250"/>
              <a:gd name="connsiteX61" fmla="*/ 1271978 w 3619883"/>
              <a:gd name="connsiteY61" fmla="*/ 3951392 h 4297250"/>
              <a:gd name="connsiteX62" fmla="*/ 1094193 w 3619883"/>
              <a:gd name="connsiteY62" fmla="*/ 3951392 h 4297250"/>
              <a:gd name="connsiteX63" fmla="*/ 1094193 w 3619883"/>
              <a:gd name="connsiteY63" fmla="*/ 4128157 h 4297250"/>
              <a:gd name="connsiteX64" fmla="*/ 1140354 w 3619883"/>
              <a:gd name="connsiteY64" fmla="*/ 4128157 h 4297250"/>
              <a:gd name="connsiteX65" fmla="*/ 1140354 w 3619883"/>
              <a:gd name="connsiteY65" fmla="*/ 4275461 h 4297250"/>
              <a:gd name="connsiteX66" fmla="*/ 953807 w 3619883"/>
              <a:gd name="connsiteY66" fmla="*/ 4275461 h 4297250"/>
              <a:gd name="connsiteX67" fmla="*/ 912215 w 3619883"/>
              <a:gd name="connsiteY67" fmla="*/ 4128157 h 4297250"/>
              <a:gd name="connsiteX68" fmla="*/ 961020 w 3619883"/>
              <a:gd name="connsiteY68" fmla="*/ 4128157 h 4297250"/>
              <a:gd name="connsiteX69" fmla="*/ 961020 w 3619883"/>
              <a:gd name="connsiteY69" fmla="*/ 3951392 h 4297250"/>
              <a:gd name="connsiteX70" fmla="*/ 783235 w 3619883"/>
              <a:gd name="connsiteY70" fmla="*/ 3951392 h 4297250"/>
              <a:gd name="connsiteX71" fmla="*/ 783235 w 3619883"/>
              <a:gd name="connsiteY71" fmla="*/ 4128157 h 4297250"/>
              <a:gd name="connsiteX72" fmla="*/ 871024 w 3619883"/>
              <a:gd name="connsiteY72" fmla="*/ 4128157 h 4297250"/>
              <a:gd name="connsiteX73" fmla="*/ 829432 w 3619883"/>
              <a:gd name="connsiteY73" fmla="*/ 4275461 h 4297250"/>
              <a:gd name="connsiteX74" fmla="*/ 611484 w 3619883"/>
              <a:gd name="connsiteY74" fmla="*/ 4275461 h 4297250"/>
              <a:gd name="connsiteX75" fmla="*/ 621247 w 3619883"/>
              <a:gd name="connsiteY75" fmla="*/ 4128157 h 4297250"/>
              <a:gd name="connsiteX76" fmla="*/ 650062 w 3619883"/>
              <a:gd name="connsiteY76" fmla="*/ 4128157 h 4297250"/>
              <a:gd name="connsiteX77" fmla="*/ 650062 w 3619883"/>
              <a:gd name="connsiteY77" fmla="*/ 3951392 h 4297250"/>
              <a:gd name="connsiteX78" fmla="*/ 472277 w 3619883"/>
              <a:gd name="connsiteY78" fmla="*/ 3951392 h 4297250"/>
              <a:gd name="connsiteX79" fmla="*/ 472277 w 3619883"/>
              <a:gd name="connsiteY79" fmla="*/ 4128157 h 4297250"/>
              <a:gd name="connsiteX80" fmla="*/ 522650 w 3619883"/>
              <a:gd name="connsiteY80" fmla="*/ 4128157 h 4297250"/>
              <a:gd name="connsiteX81" fmla="*/ 573998 w 3619883"/>
              <a:gd name="connsiteY81" fmla="*/ 4275461 h 4297250"/>
              <a:gd name="connsiteX82" fmla="*/ 336164 w 3619883"/>
              <a:gd name="connsiteY82" fmla="*/ 4275461 h 4297250"/>
              <a:gd name="connsiteX83" fmla="*/ 294572 w 3619883"/>
              <a:gd name="connsiteY83" fmla="*/ 4128157 h 4297250"/>
              <a:gd name="connsiteX84" fmla="*/ 339106 w 3619883"/>
              <a:gd name="connsiteY84" fmla="*/ 4128157 h 4297250"/>
              <a:gd name="connsiteX85" fmla="*/ 339106 w 3619883"/>
              <a:gd name="connsiteY85" fmla="*/ 3951392 h 4297250"/>
              <a:gd name="connsiteX86" fmla="*/ 161321 w 3619883"/>
              <a:gd name="connsiteY86" fmla="*/ 3951392 h 4297250"/>
              <a:gd name="connsiteX87" fmla="*/ 161321 w 3619883"/>
              <a:gd name="connsiteY87" fmla="*/ 4128157 h 4297250"/>
              <a:gd name="connsiteX88" fmla="*/ 230914 w 3619883"/>
              <a:gd name="connsiteY88" fmla="*/ 4128157 h 4297250"/>
              <a:gd name="connsiteX89" fmla="*/ 189322 w 3619883"/>
              <a:gd name="connsiteY89" fmla="*/ 4275461 h 4297250"/>
              <a:gd name="connsiteX90" fmla="*/ 0 w 3619883"/>
              <a:gd name="connsiteY90" fmla="*/ 4275461 h 4297250"/>
              <a:gd name="connsiteX91" fmla="*/ 0 w 3619883"/>
              <a:gd name="connsiteY91" fmla="*/ 42229 h 4297250"/>
              <a:gd name="connsiteX92" fmla="*/ 42464 w 3619883"/>
              <a:gd name="connsiteY92" fmla="*/ 40518 h 4297250"/>
              <a:gd name="connsiteX93" fmla="*/ 137733 w 3619883"/>
              <a:gd name="connsiteY93" fmla="*/ 35355 h 4297250"/>
              <a:gd name="connsiteX94" fmla="*/ 270565 w 3619883"/>
              <a:gd name="connsiteY94" fmla="*/ 29759 h 4297250"/>
              <a:gd name="connsiteX95" fmla="*/ 479734 w 3619883"/>
              <a:gd name="connsiteY95" fmla="*/ 45455 h 4297250"/>
              <a:gd name="connsiteX96" fmla="*/ 524103 w 3619883"/>
              <a:gd name="connsiteY96" fmla="*/ 41625 h 4297250"/>
              <a:gd name="connsiteX97" fmla="*/ 624416 w 3619883"/>
              <a:gd name="connsiteY97" fmla="*/ 22696 h 4297250"/>
              <a:gd name="connsiteX98" fmla="*/ 657762 w 3619883"/>
              <a:gd name="connsiteY98" fmla="*/ 18351 h 4297250"/>
              <a:gd name="connsiteX99" fmla="*/ 690557 w 3619883"/>
              <a:gd name="connsiteY99" fmla="*/ 25792 h 4297250"/>
              <a:gd name="connsiteX100" fmla="*/ 745123 w 3619883"/>
              <a:gd name="connsiteY100" fmla="*/ 40157 h 4297250"/>
              <a:gd name="connsiteX101" fmla="*/ 789493 w 3619883"/>
              <a:gd name="connsiteY101" fmla="*/ 36327 h 4297250"/>
              <a:gd name="connsiteX102" fmla="*/ 854255 w 3619883"/>
              <a:gd name="connsiteY102" fmla="*/ 68887 h 4297250"/>
              <a:gd name="connsiteX103" fmla="*/ 897520 w 3619883"/>
              <a:gd name="connsiteY103" fmla="*/ 88629 h 4297250"/>
              <a:gd name="connsiteX104" fmla="*/ 940510 w 3619883"/>
              <a:gd name="connsiteY104" fmla="*/ 114265 h 4297250"/>
              <a:gd name="connsiteX105" fmla="*/ 1082712 w 3619883"/>
              <a:gd name="connsiteY105" fmla="*/ 144543 h 4297250"/>
              <a:gd name="connsiteX106" fmla="*/ 1205348 w 3619883"/>
              <a:gd name="connsiteY106" fmla="*/ 120753 h 4297250"/>
              <a:gd name="connsiteX107" fmla="*/ 1271764 w 3619883"/>
              <a:gd name="connsiteY107" fmla="*/ 117956 h 4297250"/>
              <a:gd name="connsiteX108" fmla="*/ 1315583 w 3619883"/>
              <a:gd name="connsiteY108" fmla="*/ 125912 h 4297250"/>
              <a:gd name="connsiteX109" fmla="*/ 1359125 w 3619883"/>
              <a:gd name="connsiteY109" fmla="*/ 139761 h 4297250"/>
              <a:gd name="connsiteX110" fmla="*/ 1391919 w 3619883"/>
              <a:gd name="connsiteY110" fmla="*/ 147202 h 4297250"/>
              <a:gd name="connsiteX111" fmla="*/ 1436563 w 3619883"/>
              <a:gd name="connsiteY111" fmla="*/ 137480 h 4297250"/>
              <a:gd name="connsiteX112" fmla="*/ 1471566 w 3619883"/>
              <a:gd name="connsiteY112" fmla="*/ 97777 h 4297250"/>
              <a:gd name="connsiteX113" fmla="*/ 1505739 w 3619883"/>
              <a:gd name="connsiteY113" fmla="*/ 75753 h 4297250"/>
              <a:gd name="connsiteX114" fmla="*/ 1590891 w 3619883"/>
              <a:gd name="connsiteY114" fmla="*/ 144702 h 4297250"/>
              <a:gd name="connsiteX115" fmla="*/ 1625616 w 3619883"/>
              <a:gd name="connsiteY115" fmla="*/ 110893 h 4297250"/>
              <a:gd name="connsiteX116" fmla="*/ 1658964 w 3619883"/>
              <a:gd name="connsiteY116" fmla="*/ 106547 h 4297250"/>
              <a:gd name="connsiteX117" fmla="*/ 1746598 w 3619883"/>
              <a:gd name="connsiteY117" fmla="*/ 122460 h 4297250"/>
              <a:gd name="connsiteX118" fmla="*/ 1811913 w 3619883"/>
              <a:gd name="connsiteY118" fmla="*/ 143234 h 4297250"/>
              <a:gd name="connsiteX119" fmla="*/ 1856557 w 3619883"/>
              <a:gd name="connsiteY119" fmla="*/ 133511 h 4297250"/>
              <a:gd name="connsiteX120" fmla="*/ 2066003 w 3619883"/>
              <a:gd name="connsiteY120" fmla="*/ 143313 h 4297250"/>
              <a:gd name="connsiteX121" fmla="*/ 2177615 w 3619883"/>
              <a:gd name="connsiteY121" fmla="*/ 119007 h 4297250"/>
              <a:gd name="connsiteX122" fmla="*/ 2255883 w 3619883"/>
              <a:gd name="connsiteY122" fmla="*/ 99047 h 4297250"/>
              <a:gd name="connsiteX123" fmla="*/ 2344622 w 3619883"/>
              <a:gd name="connsiteY123" fmla="*/ 91388 h 4297250"/>
              <a:gd name="connsiteX124" fmla="*/ 2455682 w 3619883"/>
              <a:gd name="connsiteY124" fmla="*/ 78869 h 4297250"/>
              <a:gd name="connsiteX125" fmla="*/ 2632609 w 3619883"/>
              <a:gd name="connsiteY125" fmla="*/ 75338 h 4297250"/>
              <a:gd name="connsiteX126" fmla="*/ 2742291 w 3619883"/>
              <a:gd name="connsiteY126" fmla="*/ 92282 h 4297250"/>
              <a:gd name="connsiteX127" fmla="*/ 2851974 w 3619883"/>
              <a:gd name="connsiteY127" fmla="*/ 109227 h 4297250"/>
              <a:gd name="connsiteX128" fmla="*/ 2907643 w 3619883"/>
              <a:gd name="connsiteY128" fmla="*/ 100020 h 4297250"/>
              <a:gd name="connsiteX129" fmla="*/ 2944022 w 3619883"/>
              <a:gd name="connsiteY129" fmla="*/ 30853 h 4297250"/>
              <a:gd name="connsiteX130" fmla="*/ 3022289 w 3619883"/>
              <a:gd name="connsiteY130" fmla="*/ 10893 h 4297250"/>
              <a:gd name="connsiteX131" fmla="*/ 3054807 w 3619883"/>
              <a:gd name="connsiteY131" fmla="*/ 24226 h 4297250"/>
              <a:gd name="connsiteX132" fmla="*/ 3141892 w 3619883"/>
              <a:gd name="connsiteY132" fmla="*/ 51925 h 4297250"/>
              <a:gd name="connsiteX133" fmla="*/ 3185711 w 3619883"/>
              <a:gd name="connsiteY133" fmla="*/ 59881 h 4297250"/>
              <a:gd name="connsiteX134" fmla="*/ 3219056 w 3619883"/>
              <a:gd name="connsiteY134" fmla="*/ 55536 h 4297250"/>
              <a:gd name="connsiteX135" fmla="*/ 3263425 w 3619883"/>
              <a:gd name="connsiteY135" fmla="*/ 51706 h 4297250"/>
              <a:gd name="connsiteX136" fmla="*/ 3296219 w 3619883"/>
              <a:gd name="connsiteY136" fmla="*/ 59147 h 4297250"/>
              <a:gd name="connsiteX137" fmla="*/ 3319094 w 3619883"/>
              <a:gd name="connsiteY137" fmla="*/ 42500 h 4297250"/>
              <a:gd name="connsiteX138" fmla="*/ 3420511 w 3619883"/>
              <a:gd name="connsiteY138" fmla="*/ 0 h 4297250"/>
              <a:gd name="connsiteX139" fmla="*/ 3453305 w 3619883"/>
              <a:gd name="connsiteY139" fmla="*/ 7440 h 4297250"/>
              <a:gd name="connsiteX140" fmla="*/ 3496571 w 3619883"/>
              <a:gd name="connsiteY140" fmla="*/ 27182 h 4297250"/>
              <a:gd name="connsiteX141" fmla="*/ 3602117 w 3619883"/>
              <a:gd name="connsiteY141" fmla="*/ 132521 h 4297250"/>
              <a:gd name="connsiteX142" fmla="*/ 3619883 w 3619883"/>
              <a:gd name="connsiteY142" fmla="*/ 140049 h 4297250"/>
              <a:gd name="connsiteX143" fmla="*/ 3619883 w 3619883"/>
              <a:gd name="connsiteY14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448683 w 3619883"/>
              <a:gd name="connsiteY2" fmla="*/ 4128157 h 4297250"/>
              <a:gd name="connsiteX3" fmla="*/ 3270899 w 3619883"/>
              <a:gd name="connsiteY3" fmla="*/ 4128157 h 4297250"/>
              <a:gd name="connsiteX4" fmla="*/ 3338374 w 3619883"/>
              <a:gd name="connsiteY4" fmla="*/ 4297250 h 4297250"/>
              <a:gd name="connsiteX5" fmla="*/ 3269726 w 3619883"/>
              <a:gd name="connsiteY5" fmla="*/ 4275461 h 4297250"/>
              <a:gd name="connsiteX6" fmla="*/ 3052674 w 3619883"/>
              <a:gd name="connsiteY6" fmla="*/ 4275461 h 4297250"/>
              <a:gd name="connsiteX7" fmla="*/ 3096002 w 3619883"/>
              <a:gd name="connsiteY7" fmla="*/ 4128157 h 4297250"/>
              <a:gd name="connsiteX8" fmla="*/ 3137725 w 3619883"/>
              <a:gd name="connsiteY8" fmla="*/ 4128157 h 4297250"/>
              <a:gd name="connsiteX9" fmla="*/ 3137725 w 3619883"/>
              <a:gd name="connsiteY9" fmla="*/ 3951392 h 4297250"/>
              <a:gd name="connsiteX10" fmla="*/ 2959941 w 3619883"/>
              <a:gd name="connsiteY10" fmla="*/ 3951392 h 4297250"/>
              <a:gd name="connsiteX11" fmla="*/ 2959941 w 3619883"/>
              <a:gd name="connsiteY11" fmla="*/ 4128157 h 4297250"/>
              <a:gd name="connsiteX12" fmla="*/ 2996846 w 3619883"/>
              <a:gd name="connsiteY12" fmla="*/ 4128157 h 4297250"/>
              <a:gd name="connsiteX13" fmla="*/ 3014011 w 3619883"/>
              <a:gd name="connsiteY13" fmla="*/ 4275461 h 4297250"/>
              <a:gd name="connsiteX14" fmla="*/ 2761042 w 3619883"/>
              <a:gd name="connsiteY14" fmla="*/ 4275461 h 4297250"/>
              <a:gd name="connsiteX15" fmla="*/ 2761042 w 3619883"/>
              <a:gd name="connsiteY15" fmla="*/ 4128157 h 4297250"/>
              <a:gd name="connsiteX16" fmla="*/ 2826768 w 3619883"/>
              <a:gd name="connsiteY16" fmla="*/ 4128157 h 4297250"/>
              <a:gd name="connsiteX17" fmla="*/ 2826768 w 3619883"/>
              <a:gd name="connsiteY17" fmla="*/ 3951392 h 4297250"/>
              <a:gd name="connsiteX18" fmla="*/ 2648983 w 3619883"/>
              <a:gd name="connsiteY18" fmla="*/ 3951392 h 4297250"/>
              <a:gd name="connsiteX19" fmla="*/ 2648983 w 3619883"/>
              <a:gd name="connsiteY19" fmla="*/ 4128157 h 4297250"/>
              <a:gd name="connsiteX20" fmla="*/ 2690646 w 3619883"/>
              <a:gd name="connsiteY20" fmla="*/ 4128157 h 4297250"/>
              <a:gd name="connsiteX21" fmla="*/ 2690646 w 3619883"/>
              <a:gd name="connsiteY21" fmla="*/ 4275461 h 4297250"/>
              <a:gd name="connsiteX22" fmla="*/ 2511710 w 3619883"/>
              <a:gd name="connsiteY22" fmla="*/ 4275461 h 4297250"/>
              <a:gd name="connsiteX23" fmla="*/ 2454288 w 3619883"/>
              <a:gd name="connsiteY23" fmla="*/ 4128157 h 4297250"/>
              <a:gd name="connsiteX24" fmla="*/ 2515810 w 3619883"/>
              <a:gd name="connsiteY24" fmla="*/ 4128157 h 4297250"/>
              <a:gd name="connsiteX25" fmla="*/ 2515810 w 3619883"/>
              <a:gd name="connsiteY25" fmla="*/ 3951392 h 4297250"/>
              <a:gd name="connsiteX26" fmla="*/ 2338025 w 3619883"/>
              <a:gd name="connsiteY26" fmla="*/ 3951392 h 4297250"/>
              <a:gd name="connsiteX27" fmla="*/ 2338025 w 3619883"/>
              <a:gd name="connsiteY27" fmla="*/ 4128157 h 4297250"/>
              <a:gd name="connsiteX28" fmla="*/ 2395120 w 3619883"/>
              <a:gd name="connsiteY28" fmla="*/ 4128157 h 4297250"/>
              <a:gd name="connsiteX29" fmla="*/ 2337697 w 3619883"/>
              <a:gd name="connsiteY29" fmla="*/ 4275461 h 4297250"/>
              <a:gd name="connsiteX30" fmla="*/ 2150155 w 3619883"/>
              <a:gd name="connsiteY30" fmla="*/ 4275461 h 4297250"/>
              <a:gd name="connsiteX31" fmla="*/ 2150155 w 3619883"/>
              <a:gd name="connsiteY31" fmla="*/ 4128157 h 4297250"/>
              <a:gd name="connsiteX32" fmla="*/ 2204852 w 3619883"/>
              <a:gd name="connsiteY32" fmla="*/ 4128157 h 4297250"/>
              <a:gd name="connsiteX33" fmla="*/ 2204852 w 3619883"/>
              <a:gd name="connsiteY33" fmla="*/ 3951392 h 4297250"/>
              <a:gd name="connsiteX34" fmla="*/ 2027068 w 3619883"/>
              <a:gd name="connsiteY34" fmla="*/ 3951392 h 4297250"/>
              <a:gd name="connsiteX35" fmla="*/ 2027068 w 3619883"/>
              <a:gd name="connsiteY35" fmla="*/ 4128157 h 4297250"/>
              <a:gd name="connsiteX36" fmla="*/ 2079759 w 3619883"/>
              <a:gd name="connsiteY36" fmla="*/ 4128157 h 4297250"/>
              <a:gd name="connsiteX37" fmla="*/ 2079759 w 3619883"/>
              <a:gd name="connsiteY37" fmla="*/ 4275461 h 4297250"/>
              <a:gd name="connsiteX38" fmla="*/ 1824703 w 3619883"/>
              <a:gd name="connsiteY38" fmla="*/ 4275461 h 4297250"/>
              <a:gd name="connsiteX39" fmla="*/ 1834468 w 3619883"/>
              <a:gd name="connsiteY39" fmla="*/ 4128157 h 4297250"/>
              <a:gd name="connsiteX40" fmla="*/ 1893894 w 3619883"/>
              <a:gd name="connsiteY40" fmla="*/ 4128157 h 4297250"/>
              <a:gd name="connsiteX41" fmla="*/ 1893894 w 3619883"/>
              <a:gd name="connsiteY41" fmla="*/ 3951392 h 4297250"/>
              <a:gd name="connsiteX42" fmla="*/ 1716110 w 3619883"/>
              <a:gd name="connsiteY42" fmla="*/ 3951392 h 4297250"/>
              <a:gd name="connsiteX43" fmla="*/ 1716110 w 3619883"/>
              <a:gd name="connsiteY43" fmla="*/ 4006431 h 4297250"/>
              <a:gd name="connsiteX44" fmla="*/ 1703447 w 3619883"/>
              <a:gd name="connsiteY44" fmla="*/ 4007960 h 4297250"/>
              <a:gd name="connsiteX45" fmla="*/ 1716110 w 3619883"/>
              <a:gd name="connsiteY45" fmla="*/ 4044284 h 4297250"/>
              <a:gd name="connsiteX46" fmla="*/ 1716110 w 3619883"/>
              <a:gd name="connsiteY46" fmla="*/ 4128157 h 4297250"/>
              <a:gd name="connsiteX47" fmla="*/ 1745346 w 3619883"/>
              <a:gd name="connsiteY47" fmla="*/ 4128157 h 4297250"/>
              <a:gd name="connsiteX48" fmla="*/ 1796694 w 3619883"/>
              <a:gd name="connsiteY48" fmla="*/ 4275461 h 4297250"/>
              <a:gd name="connsiteX49" fmla="*/ 1558844 w 3619883"/>
              <a:gd name="connsiteY49" fmla="*/ 4275461 h 4297250"/>
              <a:gd name="connsiteX50" fmla="*/ 1517252 w 3619883"/>
              <a:gd name="connsiteY50" fmla="*/ 4128157 h 4297250"/>
              <a:gd name="connsiteX51" fmla="*/ 1582936 w 3619883"/>
              <a:gd name="connsiteY51" fmla="*/ 4128157 h 4297250"/>
              <a:gd name="connsiteX52" fmla="*/ 1582936 w 3619883"/>
              <a:gd name="connsiteY52" fmla="*/ 3951392 h 4297250"/>
              <a:gd name="connsiteX53" fmla="*/ 1405151 w 3619883"/>
              <a:gd name="connsiteY53" fmla="*/ 3951392 h 4297250"/>
              <a:gd name="connsiteX54" fmla="*/ 1405151 w 3619883"/>
              <a:gd name="connsiteY54" fmla="*/ 4128157 h 4297250"/>
              <a:gd name="connsiteX55" fmla="*/ 1468988 w 3619883"/>
              <a:gd name="connsiteY55" fmla="*/ 4128157 h 4297250"/>
              <a:gd name="connsiteX56" fmla="*/ 1427396 w 3619883"/>
              <a:gd name="connsiteY56" fmla="*/ 4275461 h 4297250"/>
              <a:gd name="connsiteX57" fmla="*/ 1210751 w 3619883"/>
              <a:gd name="connsiteY57" fmla="*/ 4275461 h 4297250"/>
              <a:gd name="connsiteX58" fmla="*/ 1210751 w 3619883"/>
              <a:gd name="connsiteY58" fmla="*/ 4128157 h 4297250"/>
              <a:gd name="connsiteX59" fmla="*/ 1271978 w 3619883"/>
              <a:gd name="connsiteY59" fmla="*/ 4128157 h 4297250"/>
              <a:gd name="connsiteX60" fmla="*/ 1271978 w 3619883"/>
              <a:gd name="connsiteY60" fmla="*/ 3951392 h 4297250"/>
              <a:gd name="connsiteX61" fmla="*/ 1094193 w 3619883"/>
              <a:gd name="connsiteY61" fmla="*/ 3951392 h 4297250"/>
              <a:gd name="connsiteX62" fmla="*/ 1094193 w 3619883"/>
              <a:gd name="connsiteY62" fmla="*/ 4128157 h 4297250"/>
              <a:gd name="connsiteX63" fmla="*/ 1140354 w 3619883"/>
              <a:gd name="connsiteY63" fmla="*/ 4128157 h 4297250"/>
              <a:gd name="connsiteX64" fmla="*/ 1140354 w 3619883"/>
              <a:gd name="connsiteY64" fmla="*/ 4275461 h 4297250"/>
              <a:gd name="connsiteX65" fmla="*/ 953807 w 3619883"/>
              <a:gd name="connsiteY65" fmla="*/ 4275461 h 4297250"/>
              <a:gd name="connsiteX66" fmla="*/ 912215 w 3619883"/>
              <a:gd name="connsiteY66" fmla="*/ 4128157 h 4297250"/>
              <a:gd name="connsiteX67" fmla="*/ 961020 w 3619883"/>
              <a:gd name="connsiteY67" fmla="*/ 4128157 h 4297250"/>
              <a:gd name="connsiteX68" fmla="*/ 961020 w 3619883"/>
              <a:gd name="connsiteY68" fmla="*/ 3951392 h 4297250"/>
              <a:gd name="connsiteX69" fmla="*/ 783235 w 3619883"/>
              <a:gd name="connsiteY69" fmla="*/ 3951392 h 4297250"/>
              <a:gd name="connsiteX70" fmla="*/ 783235 w 3619883"/>
              <a:gd name="connsiteY70" fmla="*/ 4128157 h 4297250"/>
              <a:gd name="connsiteX71" fmla="*/ 871024 w 3619883"/>
              <a:gd name="connsiteY71" fmla="*/ 4128157 h 4297250"/>
              <a:gd name="connsiteX72" fmla="*/ 829432 w 3619883"/>
              <a:gd name="connsiteY72" fmla="*/ 4275461 h 4297250"/>
              <a:gd name="connsiteX73" fmla="*/ 611484 w 3619883"/>
              <a:gd name="connsiteY73" fmla="*/ 4275461 h 4297250"/>
              <a:gd name="connsiteX74" fmla="*/ 621247 w 3619883"/>
              <a:gd name="connsiteY74" fmla="*/ 4128157 h 4297250"/>
              <a:gd name="connsiteX75" fmla="*/ 650062 w 3619883"/>
              <a:gd name="connsiteY75" fmla="*/ 4128157 h 4297250"/>
              <a:gd name="connsiteX76" fmla="*/ 650062 w 3619883"/>
              <a:gd name="connsiteY76" fmla="*/ 3951392 h 4297250"/>
              <a:gd name="connsiteX77" fmla="*/ 472277 w 3619883"/>
              <a:gd name="connsiteY77" fmla="*/ 3951392 h 4297250"/>
              <a:gd name="connsiteX78" fmla="*/ 472277 w 3619883"/>
              <a:gd name="connsiteY78" fmla="*/ 4128157 h 4297250"/>
              <a:gd name="connsiteX79" fmla="*/ 522650 w 3619883"/>
              <a:gd name="connsiteY79" fmla="*/ 4128157 h 4297250"/>
              <a:gd name="connsiteX80" fmla="*/ 573998 w 3619883"/>
              <a:gd name="connsiteY80" fmla="*/ 4275461 h 4297250"/>
              <a:gd name="connsiteX81" fmla="*/ 336164 w 3619883"/>
              <a:gd name="connsiteY81" fmla="*/ 4275461 h 4297250"/>
              <a:gd name="connsiteX82" fmla="*/ 294572 w 3619883"/>
              <a:gd name="connsiteY82" fmla="*/ 4128157 h 4297250"/>
              <a:gd name="connsiteX83" fmla="*/ 339106 w 3619883"/>
              <a:gd name="connsiteY83" fmla="*/ 4128157 h 4297250"/>
              <a:gd name="connsiteX84" fmla="*/ 339106 w 3619883"/>
              <a:gd name="connsiteY84" fmla="*/ 3951392 h 4297250"/>
              <a:gd name="connsiteX85" fmla="*/ 161321 w 3619883"/>
              <a:gd name="connsiteY85" fmla="*/ 3951392 h 4297250"/>
              <a:gd name="connsiteX86" fmla="*/ 161321 w 3619883"/>
              <a:gd name="connsiteY86" fmla="*/ 4128157 h 4297250"/>
              <a:gd name="connsiteX87" fmla="*/ 230914 w 3619883"/>
              <a:gd name="connsiteY87" fmla="*/ 4128157 h 4297250"/>
              <a:gd name="connsiteX88" fmla="*/ 189322 w 3619883"/>
              <a:gd name="connsiteY88" fmla="*/ 4275461 h 4297250"/>
              <a:gd name="connsiteX89" fmla="*/ 0 w 3619883"/>
              <a:gd name="connsiteY89" fmla="*/ 4275461 h 4297250"/>
              <a:gd name="connsiteX90" fmla="*/ 0 w 3619883"/>
              <a:gd name="connsiteY90" fmla="*/ 42229 h 4297250"/>
              <a:gd name="connsiteX91" fmla="*/ 42464 w 3619883"/>
              <a:gd name="connsiteY91" fmla="*/ 40518 h 4297250"/>
              <a:gd name="connsiteX92" fmla="*/ 137733 w 3619883"/>
              <a:gd name="connsiteY92" fmla="*/ 35355 h 4297250"/>
              <a:gd name="connsiteX93" fmla="*/ 270565 w 3619883"/>
              <a:gd name="connsiteY93" fmla="*/ 29759 h 4297250"/>
              <a:gd name="connsiteX94" fmla="*/ 479734 w 3619883"/>
              <a:gd name="connsiteY94" fmla="*/ 45455 h 4297250"/>
              <a:gd name="connsiteX95" fmla="*/ 524103 w 3619883"/>
              <a:gd name="connsiteY95" fmla="*/ 41625 h 4297250"/>
              <a:gd name="connsiteX96" fmla="*/ 624416 w 3619883"/>
              <a:gd name="connsiteY96" fmla="*/ 22696 h 4297250"/>
              <a:gd name="connsiteX97" fmla="*/ 657762 w 3619883"/>
              <a:gd name="connsiteY97" fmla="*/ 18351 h 4297250"/>
              <a:gd name="connsiteX98" fmla="*/ 690557 w 3619883"/>
              <a:gd name="connsiteY98" fmla="*/ 25792 h 4297250"/>
              <a:gd name="connsiteX99" fmla="*/ 745123 w 3619883"/>
              <a:gd name="connsiteY99" fmla="*/ 40157 h 4297250"/>
              <a:gd name="connsiteX100" fmla="*/ 789493 w 3619883"/>
              <a:gd name="connsiteY100" fmla="*/ 36327 h 4297250"/>
              <a:gd name="connsiteX101" fmla="*/ 854255 w 3619883"/>
              <a:gd name="connsiteY101" fmla="*/ 68887 h 4297250"/>
              <a:gd name="connsiteX102" fmla="*/ 897520 w 3619883"/>
              <a:gd name="connsiteY102" fmla="*/ 88629 h 4297250"/>
              <a:gd name="connsiteX103" fmla="*/ 940510 w 3619883"/>
              <a:gd name="connsiteY103" fmla="*/ 114265 h 4297250"/>
              <a:gd name="connsiteX104" fmla="*/ 1082712 w 3619883"/>
              <a:gd name="connsiteY104" fmla="*/ 144543 h 4297250"/>
              <a:gd name="connsiteX105" fmla="*/ 1205348 w 3619883"/>
              <a:gd name="connsiteY105" fmla="*/ 120753 h 4297250"/>
              <a:gd name="connsiteX106" fmla="*/ 1271764 w 3619883"/>
              <a:gd name="connsiteY106" fmla="*/ 117956 h 4297250"/>
              <a:gd name="connsiteX107" fmla="*/ 1315583 w 3619883"/>
              <a:gd name="connsiteY107" fmla="*/ 125912 h 4297250"/>
              <a:gd name="connsiteX108" fmla="*/ 1359125 w 3619883"/>
              <a:gd name="connsiteY108" fmla="*/ 139761 h 4297250"/>
              <a:gd name="connsiteX109" fmla="*/ 1391919 w 3619883"/>
              <a:gd name="connsiteY109" fmla="*/ 147202 h 4297250"/>
              <a:gd name="connsiteX110" fmla="*/ 1436563 w 3619883"/>
              <a:gd name="connsiteY110" fmla="*/ 137480 h 4297250"/>
              <a:gd name="connsiteX111" fmla="*/ 1471566 w 3619883"/>
              <a:gd name="connsiteY111" fmla="*/ 97777 h 4297250"/>
              <a:gd name="connsiteX112" fmla="*/ 1505739 w 3619883"/>
              <a:gd name="connsiteY112" fmla="*/ 75753 h 4297250"/>
              <a:gd name="connsiteX113" fmla="*/ 1590891 w 3619883"/>
              <a:gd name="connsiteY113" fmla="*/ 144702 h 4297250"/>
              <a:gd name="connsiteX114" fmla="*/ 1625616 w 3619883"/>
              <a:gd name="connsiteY114" fmla="*/ 110893 h 4297250"/>
              <a:gd name="connsiteX115" fmla="*/ 1658964 w 3619883"/>
              <a:gd name="connsiteY115" fmla="*/ 106547 h 4297250"/>
              <a:gd name="connsiteX116" fmla="*/ 1746598 w 3619883"/>
              <a:gd name="connsiteY116" fmla="*/ 122460 h 4297250"/>
              <a:gd name="connsiteX117" fmla="*/ 1811913 w 3619883"/>
              <a:gd name="connsiteY117" fmla="*/ 143234 h 4297250"/>
              <a:gd name="connsiteX118" fmla="*/ 1856557 w 3619883"/>
              <a:gd name="connsiteY118" fmla="*/ 133511 h 4297250"/>
              <a:gd name="connsiteX119" fmla="*/ 2066003 w 3619883"/>
              <a:gd name="connsiteY119" fmla="*/ 143313 h 4297250"/>
              <a:gd name="connsiteX120" fmla="*/ 2177615 w 3619883"/>
              <a:gd name="connsiteY120" fmla="*/ 119007 h 4297250"/>
              <a:gd name="connsiteX121" fmla="*/ 2255883 w 3619883"/>
              <a:gd name="connsiteY121" fmla="*/ 99047 h 4297250"/>
              <a:gd name="connsiteX122" fmla="*/ 2344622 w 3619883"/>
              <a:gd name="connsiteY122" fmla="*/ 91388 h 4297250"/>
              <a:gd name="connsiteX123" fmla="*/ 2455682 w 3619883"/>
              <a:gd name="connsiteY123" fmla="*/ 78869 h 4297250"/>
              <a:gd name="connsiteX124" fmla="*/ 2632609 w 3619883"/>
              <a:gd name="connsiteY124" fmla="*/ 75338 h 4297250"/>
              <a:gd name="connsiteX125" fmla="*/ 2742291 w 3619883"/>
              <a:gd name="connsiteY125" fmla="*/ 92282 h 4297250"/>
              <a:gd name="connsiteX126" fmla="*/ 2851974 w 3619883"/>
              <a:gd name="connsiteY126" fmla="*/ 109227 h 4297250"/>
              <a:gd name="connsiteX127" fmla="*/ 2907643 w 3619883"/>
              <a:gd name="connsiteY127" fmla="*/ 100020 h 4297250"/>
              <a:gd name="connsiteX128" fmla="*/ 2944022 w 3619883"/>
              <a:gd name="connsiteY128" fmla="*/ 30853 h 4297250"/>
              <a:gd name="connsiteX129" fmla="*/ 3022289 w 3619883"/>
              <a:gd name="connsiteY129" fmla="*/ 10893 h 4297250"/>
              <a:gd name="connsiteX130" fmla="*/ 3054807 w 3619883"/>
              <a:gd name="connsiteY130" fmla="*/ 24226 h 4297250"/>
              <a:gd name="connsiteX131" fmla="*/ 3141892 w 3619883"/>
              <a:gd name="connsiteY131" fmla="*/ 51925 h 4297250"/>
              <a:gd name="connsiteX132" fmla="*/ 3185711 w 3619883"/>
              <a:gd name="connsiteY132" fmla="*/ 59881 h 4297250"/>
              <a:gd name="connsiteX133" fmla="*/ 3219056 w 3619883"/>
              <a:gd name="connsiteY133" fmla="*/ 55536 h 4297250"/>
              <a:gd name="connsiteX134" fmla="*/ 3263425 w 3619883"/>
              <a:gd name="connsiteY134" fmla="*/ 51706 h 4297250"/>
              <a:gd name="connsiteX135" fmla="*/ 3296219 w 3619883"/>
              <a:gd name="connsiteY135" fmla="*/ 59147 h 4297250"/>
              <a:gd name="connsiteX136" fmla="*/ 3319094 w 3619883"/>
              <a:gd name="connsiteY136" fmla="*/ 42500 h 4297250"/>
              <a:gd name="connsiteX137" fmla="*/ 3420511 w 3619883"/>
              <a:gd name="connsiteY137" fmla="*/ 0 h 4297250"/>
              <a:gd name="connsiteX138" fmla="*/ 3453305 w 3619883"/>
              <a:gd name="connsiteY138" fmla="*/ 7440 h 4297250"/>
              <a:gd name="connsiteX139" fmla="*/ 3496571 w 3619883"/>
              <a:gd name="connsiteY139" fmla="*/ 27182 h 4297250"/>
              <a:gd name="connsiteX140" fmla="*/ 3602117 w 3619883"/>
              <a:gd name="connsiteY140" fmla="*/ 132521 h 4297250"/>
              <a:gd name="connsiteX141" fmla="*/ 3619883 w 3619883"/>
              <a:gd name="connsiteY141" fmla="*/ 140049 h 4297250"/>
              <a:gd name="connsiteX142" fmla="*/ 3619883 w 3619883"/>
              <a:gd name="connsiteY14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270899 w 3619883"/>
              <a:gd name="connsiteY2" fmla="*/ 4128157 h 4297250"/>
              <a:gd name="connsiteX3" fmla="*/ 3338374 w 3619883"/>
              <a:gd name="connsiteY3" fmla="*/ 4297250 h 4297250"/>
              <a:gd name="connsiteX4" fmla="*/ 3269726 w 3619883"/>
              <a:gd name="connsiteY4" fmla="*/ 4275461 h 4297250"/>
              <a:gd name="connsiteX5" fmla="*/ 3052674 w 3619883"/>
              <a:gd name="connsiteY5" fmla="*/ 4275461 h 4297250"/>
              <a:gd name="connsiteX6" fmla="*/ 3096002 w 3619883"/>
              <a:gd name="connsiteY6" fmla="*/ 4128157 h 4297250"/>
              <a:gd name="connsiteX7" fmla="*/ 3137725 w 3619883"/>
              <a:gd name="connsiteY7" fmla="*/ 4128157 h 4297250"/>
              <a:gd name="connsiteX8" fmla="*/ 3137725 w 3619883"/>
              <a:gd name="connsiteY8" fmla="*/ 3951392 h 4297250"/>
              <a:gd name="connsiteX9" fmla="*/ 2959941 w 3619883"/>
              <a:gd name="connsiteY9" fmla="*/ 3951392 h 4297250"/>
              <a:gd name="connsiteX10" fmla="*/ 2959941 w 3619883"/>
              <a:gd name="connsiteY10" fmla="*/ 4128157 h 4297250"/>
              <a:gd name="connsiteX11" fmla="*/ 2996846 w 3619883"/>
              <a:gd name="connsiteY11" fmla="*/ 4128157 h 4297250"/>
              <a:gd name="connsiteX12" fmla="*/ 3014011 w 3619883"/>
              <a:gd name="connsiteY12" fmla="*/ 4275461 h 4297250"/>
              <a:gd name="connsiteX13" fmla="*/ 2761042 w 3619883"/>
              <a:gd name="connsiteY13" fmla="*/ 4275461 h 4297250"/>
              <a:gd name="connsiteX14" fmla="*/ 2761042 w 3619883"/>
              <a:gd name="connsiteY14" fmla="*/ 4128157 h 4297250"/>
              <a:gd name="connsiteX15" fmla="*/ 2826768 w 3619883"/>
              <a:gd name="connsiteY15" fmla="*/ 4128157 h 4297250"/>
              <a:gd name="connsiteX16" fmla="*/ 2826768 w 3619883"/>
              <a:gd name="connsiteY16" fmla="*/ 3951392 h 4297250"/>
              <a:gd name="connsiteX17" fmla="*/ 2648983 w 3619883"/>
              <a:gd name="connsiteY17" fmla="*/ 3951392 h 4297250"/>
              <a:gd name="connsiteX18" fmla="*/ 2648983 w 3619883"/>
              <a:gd name="connsiteY18" fmla="*/ 4128157 h 4297250"/>
              <a:gd name="connsiteX19" fmla="*/ 2690646 w 3619883"/>
              <a:gd name="connsiteY19" fmla="*/ 4128157 h 4297250"/>
              <a:gd name="connsiteX20" fmla="*/ 2690646 w 3619883"/>
              <a:gd name="connsiteY20" fmla="*/ 4275461 h 4297250"/>
              <a:gd name="connsiteX21" fmla="*/ 2511710 w 3619883"/>
              <a:gd name="connsiteY21" fmla="*/ 4275461 h 4297250"/>
              <a:gd name="connsiteX22" fmla="*/ 2454288 w 3619883"/>
              <a:gd name="connsiteY22" fmla="*/ 4128157 h 4297250"/>
              <a:gd name="connsiteX23" fmla="*/ 2515810 w 3619883"/>
              <a:gd name="connsiteY23" fmla="*/ 4128157 h 4297250"/>
              <a:gd name="connsiteX24" fmla="*/ 2515810 w 3619883"/>
              <a:gd name="connsiteY24" fmla="*/ 3951392 h 4297250"/>
              <a:gd name="connsiteX25" fmla="*/ 2338025 w 3619883"/>
              <a:gd name="connsiteY25" fmla="*/ 3951392 h 4297250"/>
              <a:gd name="connsiteX26" fmla="*/ 2338025 w 3619883"/>
              <a:gd name="connsiteY26" fmla="*/ 4128157 h 4297250"/>
              <a:gd name="connsiteX27" fmla="*/ 2395120 w 3619883"/>
              <a:gd name="connsiteY27" fmla="*/ 4128157 h 4297250"/>
              <a:gd name="connsiteX28" fmla="*/ 2337697 w 3619883"/>
              <a:gd name="connsiteY28" fmla="*/ 4275461 h 4297250"/>
              <a:gd name="connsiteX29" fmla="*/ 2150155 w 3619883"/>
              <a:gd name="connsiteY29" fmla="*/ 4275461 h 4297250"/>
              <a:gd name="connsiteX30" fmla="*/ 2150155 w 3619883"/>
              <a:gd name="connsiteY30" fmla="*/ 4128157 h 4297250"/>
              <a:gd name="connsiteX31" fmla="*/ 2204852 w 3619883"/>
              <a:gd name="connsiteY31" fmla="*/ 4128157 h 4297250"/>
              <a:gd name="connsiteX32" fmla="*/ 2204852 w 3619883"/>
              <a:gd name="connsiteY32" fmla="*/ 3951392 h 4297250"/>
              <a:gd name="connsiteX33" fmla="*/ 2027068 w 3619883"/>
              <a:gd name="connsiteY33" fmla="*/ 3951392 h 4297250"/>
              <a:gd name="connsiteX34" fmla="*/ 2027068 w 3619883"/>
              <a:gd name="connsiteY34" fmla="*/ 4128157 h 4297250"/>
              <a:gd name="connsiteX35" fmla="*/ 2079759 w 3619883"/>
              <a:gd name="connsiteY35" fmla="*/ 4128157 h 4297250"/>
              <a:gd name="connsiteX36" fmla="*/ 2079759 w 3619883"/>
              <a:gd name="connsiteY36" fmla="*/ 4275461 h 4297250"/>
              <a:gd name="connsiteX37" fmla="*/ 1824703 w 3619883"/>
              <a:gd name="connsiteY37" fmla="*/ 4275461 h 4297250"/>
              <a:gd name="connsiteX38" fmla="*/ 1834468 w 3619883"/>
              <a:gd name="connsiteY38" fmla="*/ 4128157 h 4297250"/>
              <a:gd name="connsiteX39" fmla="*/ 1893894 w 3619883"/>
              <a:gd name="connsiteY39" fmla="*/ 4128157 h 4297250"/>
              <a:gd name="connsiteX40" fmla="*/ 1893894 w 3619883"/>
              <a:gd name="connsiteY40" fmla="*/ 3951392 h 4297250"/>
              <a:gd name="connsiteX41" fmla="*/ 1716110 w 3619883"/>
              <a:gd name="connsiteY41" fmla="*/ 3951392 h 4297250"/>
              <a:gd name="connsiteX42" fmla="*/ 1716110 w 3619883"/>
              <a:gd name="connsiteY42" fmla="*/ 4006431 h 4297250"/>
              <a:gd name="connsiteX43" fmla="*/ 1703447 w 3619883"/>
              <a:gd name="connsiteY43" fmla="*/ 4007960 h 4297250"/>
              <a:gd name="connsiteX44" fmla="*/ 1716110 w 3619883"/>
              <a:gd name="connsiteY44" fmla="*/ 4044284 h 4297250"/>
              <a:gd name="connsiteX45" fmla="*/ 1716110 w 3619883"/>
              <a:gd name="connsiteY45" fmla="*/ 4128157 h 4297250"/>
              <a:gd name="connsiteX46" fmla="*/ 1745346 w 3619883"/>
              <a:gd name="connsiteY46" fmla="*/ 4128157 h 4297250"/>
              <a:gd name="connsiteX47" fmla="*/ 1796694 w 3619883"/>
              <a:gd name="connsiteY47" fmla="*/ 4275461 h 4297250"/>
              <a:gd name="connsiteX48" fmla="*/ 1558844 w 3619883"/>
              <a:gd name="connsiteY48" fmla="*/ 4275461 h 4297250"/>
              <a:gd name="connsiteX49" fmla="*/ 1517252 w 3619883"/>
              <a:gd name="connsiteY49" fmla="*/ 4128157 h 4297250"/>
              <a:gd name="connsiteX50" fmla="*/ 1582936 w 3619883"/>
              <a:gd name="connsiteY50" fmla="*/ 4128157 h 4297250"/>
              <a:gd name="connsiteX51" fmla="*/ 1582936 w 3619883"/>
              <a:gd name="connsiteY51" fmla="*/ 3951392 h 4297250"/>
              <a:gd name="connsiteX52" fmla="*/ 1405151 w 3619883"/>
              <a:gd name="connsiteY52" fmla="*/ 3951392 h 4297250"/>
              <a:gd name="connsiteX53" fmla="*/ 1405151 w 3619883"/>
              <a:gd name="connsiteY53" fmla="*/ 4128157 h 4297250"/>
              <a:gd name="connsiteX54" fmla="*/ 1468988 w 3619883"/>
              <a:gd name="connsiteY54" fmla="*/ 4128157 h 4297250"/>
              <a:gd name="connsiteX55" fmla="*/ 1427396 w 3619883"/>
              <a:gd name="connsiteY55" fmla="*/ 4275461 h 4297250"/>
              <a:gd name="connsiteX56" fmla="*/ 1210751 w 3619883"/>
              <a:gd name="connsiteY56" fmla="*/ 4275461 h 4297250"/>
              <a:gd name="connsiteX57" fmla="*/ 1210751 w 3619883"/>
              <a:gd name="connsiteY57" fmla="*/ 4128157 h 4297250"/>
              <a:gd name="connsiteX58" fmla="*/ 1271978 w 3619883"/>
              <a:gd name="connsiteY58" fmla="*/ 4128157 h 4297250"/>
              <a:gd name="connsiteX59" fmla="*/ 1271978 w 3619883"/>
              <a:gd name="connsiteY59" fmla="*/ 3951392 h 4297250"/>
              <a:gd name="connsiteX60" fmla="*/ 1094193 w 3619883"/>
              <a:gd name="connsiteY60" fmla="*/ 3951392 h 4297250"/>
              <a:gd name="connsiteX61" fmla="*/ 1094193 w 3619883"/>
              <a:gd name="connsiteY61" fmla="*/ 4128157 h 4297250"/>
              <a:gd name="connsiteX62" fmla="*/ 1140354 w 3619883"/>
              <a:gd name="connsiteY62" fmla="*/ 4128157 h 4297250"/>
              <a:gd name="connsiteX63" fmla="*/ 1140354 w 3619883"/>
              <a:gd name="connsiteY63" fmla="*/ 4275461 h 4297250"/>
              <a:gd name="connsiteX64" fmla="*/ 953807 w 3619883"/>
              <a:gd name="connsiteY64" fmla="*/ 4275461 h 4297250"/>
              <a:gd name="connsiteX65" fmla="*/ 912215 w 3619883"/>
              <a:gd name="connsiteY65" fmla="*/ 4128157 h 4297250"/>
              <a:gd name="connsiteX66" fmla="*/ 961020 w 3619883"/>
              <a:gd name="connsiteY66" fmla="*/ 4128157 h 4297250"/>
              <a:gd name="connsiteX67" fmla="*/ 961020 w 3619883"/>
              <a:gd name="connsiteY67" fmla="*/ 3951392 h 4297250"/>
              <a:gd name="connsiteX68" fmla="*/ 783235 w 3619883"/>
              <a:gd name="connsiteY68" fmla="*/ 3951392 h 4297250"/>
              <a:gd name="connsiteX69" fmla="*/ 783235 w 3619883"/>
              <a:gd name="connsiteY69" fmla="*/ 4128157 h 4297250"/>
              <a:gd name="connsiteX70" fmla="*/ 871024 w 3619883"/>
              <a:gd name="connsiteY70" fmla="*/ 4128157 h 4297250"/>
              <a:gd name="connsiteX71" fmla="*/ 829432 w 3619883"/>
              <a:gd name="connsiteY71" fmla="*/ 4275461 h 4297250"/>
              <a:gd name="connsiteX72" fmla="*/ 611484 w 3619883"/>
              <a:gd name="connsiteY72" fmla="*/ 4275461 h 4297250"/>
              <a:gd name="connsiteX73" fmla="*/ 621247 w 3619883"/>
              <a:gd name="connsiteY73" fmla="*/ 4128157 h 4297250"/>
              <a:gd name="connsiteX74" fmla="*/ 650062 w 3619883"/>
              <a:gd name="connsiteY74" fmla="*/ 4128157 h 4297250"/>
              <a:gd name="connsiteX75" fmla="*/ 650062 w 3619883"/>
              <a:gd name="connsiteY75" fmla="*/ 3951392 h 4297250"/>
              <a:gd name="connsiteX76" fmla="*/ 472277 w 3619883"/>
              <a:gd name="connsiteY76" fmla="*/ 3951392 h 4297250"/>
              <a:gd name="connsiteX77" fmla="*/ 472277 w 3619883"/>
              <a:gd name="connsiteY77" fmla="*/ 4128157 h 4297250"/>
              <a:gd name="connsiteX78" fmla="*/ 522650 w 3619883"/>
              <a:gd name="connsiteY78" fmla="*/ 4128157 h 4297250"/>
              <a:gd name="connsiteX79" fmla="*/ 573998 w 3619883"/>
              <a:gd name="connsiteY79" fmla="*/ 4275461 h 4297250"/>
              <a:gd name="connsiteX80" fmla="*/ 336164 w 3619883"/>
              <a:gd name="connsiteY80" fmla="*/ 4275461 h 4297250"/>
              <a:gd name="connsiteX81" fmla="*/ 294572 w 3619883"/>
              <a:gd name="connsiteY81" fmla="*/ 4128157 h 4297250"/>
              <a:gd name="connsiteX82" fmla="*/ 339106 w 3619883"/>
              <a:gd name="connsiteY82" fmla="*/ 4128157 h 4297250"/>
              <a:gd name="connsiteX83" fmla="*/ 339106 w 3619883"/>
              <a:gd name="connsiteY83" fmla="*/ 3951392 h 4297250"/>
              <a:gd name="connsiteX84" fmla="*/ 161321 w 3619883"/>
              <a:gd name="connsiteY84" fmla="*/ 3951392 h 4297250"/>
              <a:gd name="connsiteX85" fmla="*/ 161321 w 3619883"/>
              <a:gd name="connsiteY85" fmla="*/ 4128157 h 4297250"/>
              <a:gd name="connsiteX86" fmla="*/ 230914 w 3619883"/>
              <a:gd name="connsiteY86" fmla="*/ 4128157 h 4297250"/>
              <a:gd name="connsiteX87" fmla="*/ 189322 w 3619883"/>
              <a:gd name="connsiteY87" fmla="*/ 4275461 h 4297250"/>
              <a:gd name="connsiteX88" fmla="*/ 0 w 3619883"/>
              <a:gd name="connsiteY88" fmla="*/ 4275461 h 4297250"/>
              <a:gd name="connsiteX89" fmla="*/ 0 w 3619883"/>
              <a:gd name="connsiteY89" fmla="*/ 42229 h 4297250"/>
              <a:gd name="connsiteX90" fmla="*/ 42464 w 3619883"/>
              <a:gd name="connsiteY90" fmla="*/ 40518 h 4297250"/>
              <a:gd name="connsiteX91" fmla="*/ 137733 w 3619883"/>
              <a:gd name="connsiteY91" fmla="*/ 35355 h 4297250"/>
              <a:gd name="connsiteX92" fmla="*/ 270565 w 3619883"/>
              <a:gd name="connsiteY92" fmla="*/ 29759 h 4297250"/>
              <a:gd name="connsiteX93" fmla="*/ 479734 w 3619883"/>
              <a:gd name="connsiteY93" fmla="*/ 45455 h 4297250"/>
              <a:gd name="connsiteX94" fmla="*/ 524103 w 3619883"/>
              <a:gd name="connsiteY94" fmla="*/ 41625 h 4297250"/>
              <a:gd name="connsiteX95" fmla="*/ 624416 w 3619883"/>
              <a:gd name="connsiteY95" fmla="*/ 22696 h 4297250"/>
              <a:gd name="connsiteX96" fmla="*/ 657762 w 3619883"/>
              <a:gd name="connsiteY96" fmla="*/ 18351 h 4297250"/>
              <a:gd name="connsiteX97" fmla="*/ 690557 w 3619883"/>
              <a:gd name="connsiteY97" fmla="*/ 25792 h 4297250"/>
              <a:gd name="connsiteX98" fmla="*/ 745123 w 3619883"/>
              <a:gd name="connsiteY98" fmla="*/ 40157 h 4297250"/>
              <a:gd name="connsiteX99" fmla="*/ 789493 w 3619883"/>
              <a:gd name="connsiteY99" fmla="*/ 36327 h 4297250"/>
              <a:gd name="connsiteX100" fmla="*/ 854255 w 3619883"/>
              <a:gd name="connsiteY100" fmla="*/ 68887 h 4297250"/>
              <a:gd name="connsiteX101" fmla="*/ 897520 w 3619883"/>
              <a:gd name="connsiteY101" fmla="*/ 88629 h 4297250"/>
              <a:gd name="connsiteX102" fmla="*/ 940510 w 3619883"/>
              <a:gd name="connsiteY102" fmla="*/ 114265 h 4297250"/>
              <a:gd name="connsiteX103" fmla="*/ 1082712 w 3619883"/>
              <a:gd name="connsiteY103" fmla="*/ 144543 h 4297250"/>
              <a:gd name="connsiteX104" fmla="*/ 1205348 w 3619883"/>
              <a:gd name="connsiteY104" fmla="*/ 120753 h 4297250"/>
              <a:gd name="connsiteX105" fmla="*/ 1271764 w 3619883"/>
              <a:gd name="connsiteY105" fmla="*/ 117956 h 4297250"/>
              <a:gd name="connsiteX106" fmla="*/ 1315583 w 3619883"/>
              <a:gd name="connsiteY106" fmla="*/ 125912 h 4297250"/>
              <a:gd name="connsiteX107" fmla="*/ 1359125 w 3619883"/>
              <a:gd name="connsiteY107" fmla="*/ 139761 h 4297250"/>
              <a:gd name="connsiteX108" fmla="*/ 1391919 w 3619883"/>
              <a:gd name="connsiteY108" fmla="*/ 147202 h 4297250"/>
              <a:gd name="connsiteX109" fmla="*/ 1436563 w 3619883"/>
              <a:gd name="connsiteY109" fmla="*/ 137480 h 4297250"/>
              <a:gd name="connsiteX110" fmla="*/ 1471566 w 3619883"/>
              <a:gd name="connsiteY110" fmla="*/ 97777 h 4297250"/>
              <a:gd name="connsiteX111" fmla="*/ 1505739 w 3619883"/>
              <a:gd name="connsiteY111" fmla="*/ 75753 h 4297250"/>
              <a:gd name="connsiteX112" fmla="*/ 1590891 w 3619883"/>
              <a:gd name="connsiteY112" fmla="*/ 144702 h 4297250"/>
              <a:gd name="connsiteX113" fmla="*/ 1625616 w 3619883"/>
              <a:gd name="connsiteY113" fmla="*/ 110893 h 4297250"/>
              <a:gd name="connsiteX114" fmla="*/ 1658964 w 3619883"/>
              <a:gd name="connsiteY114" fmla="*/ 106547 h 4297250"/>
              <a:gd name="connsiteX115" fmla="*/ 1746598 w 3619883"/>
              <a:gd name="connsiteY115" fmla="*/ 122460 h 4297250"/>
              <a:gd name="connsiteX116" fmla="*/ 1811913 w 3619883"/>
              <a:gd name="connsiteY116" fmla="*/ 143234 h 4297250"/>
              <a:gd name="connsiteX117" fmla="*/ 1856557 w 3619883"/>
              <a:gd name="connsiteY117" fmla="*/ 133511 h 4297250"/>
              <a:gd name="connsiteX118" fmla="*/ 2066003 w 3619883"/>
              <a:gd name="connsiteY118" fmla="*/ 143313 h 4297250"/>
              <a:gd name="connsiteX119" fmla="*/ 2177615 w 3619883"/>
              <a:gd name="connsiteY119" fmla="*/ 119007 h 4297250"/>
              <a:gd name="connsiteX120" fmla="*/ 2255883 w 3619883"/>
              <a:gd name="connsiteY120" fmla="*/ 99047 h 4297250"/>
              <a:gd name="connsiteX121" fmla="*/ 2344622 w 3619883"/>
              <a:gd name="connsiteY121" fmla="*/ 91388 h 4297250"/>
              <a:gd name="connsiteX122" fmla="*/ 2455682 w 3619883"/>
              <a:gd name="connsiteY122" fmla="*/ 78869 h 4297250"/>
              <a:gd name="connsiteX123" fmla="*/ 2632609 w 3619883"/>
              <a:gd name="connsiteY123" fmla="*/ 75338 h 4297250"/>
              <a:gd name="connsiteX124" fmla="*/ 2742291 w 3619883"/>
              <a:gd name="connsiteY124" fmla="*/ 92282 h 4297250"/>
              <a:gd name="connsiteX125" fmla="*/ 2851974 w 3619883"/>
              <a:gd name="connsiteY125" fmla="*/ 109227 h 4297250"/>
              <a:gd name="connsiteX126" fmla="*/ 2907643 w 3619883"/>
              <a:gd name="connsiteY126" fmla="*/ 100020 h 4297250"/>
              <a:gd name="connsiteX127" fmla="*/ 2944022 w 3619883"/>
              <a:gd name="connsiteY127" fmla="*/ 30853 h 4297250"/>
              <a:gd name="connsiteX128" fmla="*/ 3022289 w 3619883"/>
              <a:gd name="connsiteY128" fmla="*/ 10893 h 4297250"/>
              <a:gd name="connsiteX129" fmla="*/ 3054807 w 3619883"/>
              <a:gd name="connsiteY129" fmla="*/ 24226 h 4297250"/>
              <a:gd name="connsiteX130" fmla="*/ 3141892 w 3619883"/>
              <a:gd name="connsiteY130" fmla="*/ 51925 h 4297250"/>
              <a:gd name="connsiteX131" fmla="*/ 3185711 w 3619883"/>
              <a:gd name="connsiteY131" fmla="*/ 59881 h 4297250"/>
              <a:gd name="connsiteX132" fmla="*/ 3219056 w 3619883"/>
              <a:gd name="connsiteY132" fmla="*/ 55536 h 4297250"/>
              <a:gd name="connsiteX133" fmla="*/ 3263425 w 3619883"/>
              <a:gd name="connsiteY133" fmla="*/ 51706 h 4297250"/>
              <a:gd name="connsiteX134" fmla="*/ 3296219 w 3619883"/>
              <a:gd name="connsiteY134" fmla="*/ 59147 h 4297250"/>
              <a:gd name="connsiteX135" fmla="*/ 3319094 w 3619883"/>
              <a:gd name="connsiteY135" fmla="*/ 42500 h 4297250"/>
              <a:gd name="connsiteX136" fmla="*/ 3420511 w 3619883"/>
              <a:gd name="connsiteY136" fmla="*/ 0 h 4297250"/>
              <a:gd name="connsiteX137" fmla="*/ 3453305 w 3619883"/>
              <a:gd name="connsiteY137" fmla="*/ 7440 h 4297250"/>
              <a:gd name="connsiteX138" fmla="*/ 3496571 w 3619883"/>
              <a:gd name="connsiteY138" fmla="*/ 27182 h 4297250"/>
              <a:gd name="connsiteX139" fmla="*/ 3602117 w 3619883"/>
              <a:gd name="connsiteY139" fmla="*/ 132521 h 4297250"/>
              <a:gd name="connsiteX140" fmla="*/ 3619883 w 3619883"/>
              <a:gd name="connsiteY140" fmla="*/ 140049 h 4297250"/>
              <a:gd name="connsiteX141" fmla="*/ 3619883 w 3619883"/>
              <a:gd name="connsiteY14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3137725 w 3619883"/>
              <a:gd name="connsiteY7" fmla="*/ 3951392 h 4297250"/>
              <a:gd name="connsiteX8" fmla="*/ 2959941 w 3619883"/>
              <a:gd name="connsiteY8" fmla="*/ 3951392 h 4297250"/>
              <a:gd name="connsiteX9" fmla="*/ 2959941 w 3619883"/>
              <a:gd name="connsiteY9" fmla="*/ 4128157 h 4297250"/>
              <a:gd name="connsiteX10" fmla="*/ 2996846 w 3619883"/>
              <a:gd name="connsiteY10" fmla="*/ 4128157 h 4297250"/>
              <a:gd name="connsiteX11" fmla="*/ 3014011 w 3619883"/>
              <a:gd name="connsiteY11" fmla="*/ 4275461 h 4297250"/>
              <a:gd name="connsiteX12" fmla="*/ 2761042 w 3619883"/>
              <a:gd name="connsiteY12" fmla="*/ 4275461 h 4297250"/>
              <a:gd name="connsiteX13" fmla="*/ 2761042 w 3619883"/>
              <a:gd name="connsiteY13" fmla="*/ 4128157 h 4297250"/>
              <a:gd name="connsiteX14" fmla="*/ 2826768 w 3619883"/>
              <a:gd name="connsiteY14" fmla="*/ 4128157 h 4297250"/>
              <a:gd name="connsiteX15" fmla="*/ 2826768 w 3619883"/>
              <a:gd name="connsiteY15" fmla="*/ 3951392 h 4297250"/>
              <a:gd name="connsiteX16" fmla="*/ 2648983 w 3619883"/>
              <a:gd name="connsiteY16" fmla="*/ 3951392 h 4297250"/>
              <a:gd name="connsiteX17" fmla="*/ 2648983 w 3619883"/>
              <a:gd name="connsiteY17" fmla="*/ 4128157 h 4297250"/>
              <a:gd name="connsiteX18" fmla="*/ 2690646 w 3619883"/>
              <a:gd name="connsiteY18" fmla="*/ 4128157 h 4297250"/>
              <a:gd name="connsiteX19" fmla="*/ 2690646 w 3619883"/>
              <a:gd name="connsiteY19" fmla="*/ 4275461 h 4297250"/>
              <a:gd name="connsiteX20" fmla="*/ 2511710 w 3619883"/>
              <a:gd name="connsiteY20" fmla="*/ 4275461 h 4297250"/>
              <a:gd name="connsiteX21" fmla="*/ 2454288 w 3619883"/>
              <a:gd name="connsiteY21" fmla="*/ 4128157 h 4297250"/>
              <a:gd name="connsiteX22" fmla="*/ 2515810 w 3619883"/>
              <a:gd name="connsiteY22" fmla="*/ 4128157 h 4297250"/>
              <a:gd name="connsiteX23" fmla="*/ 2515810 w 3619883"/>
              <a:gd name="connsiteY23" fmla="*/ 3951392 h 4297250"/>
              <a:gd name="connsiteX24" fmla="*/ 2338025 w 3619883"/>
              <a:gd name="connsiteY24" fmla="*/ 3951392 h 4297250"/>
              <a:gd name="connsiteX25" fmla="*/ 2338025 w 3619883"/>
              <a:gd name="connsiteY25" fmla="*/ 4128157 h 4297250"/>
              <a:gd name="connsiteX26" fmla="*/ 2395120 w 3619883"/>
              <a:gd name="connsiteY26" fmla="*/ 4128157 h 4297250"/>
              <a:gd name="connsiteX27" fmla="*/ 2337697 w 3619883"/>
              <a:gd name="connsiteY27" fmla="*/ 4275461 h 4297250"/>
              <a:gd name="connsiteX28" fmla="*/ 2150155 w 3619883"/>
              <a:gd name="connsiteY28" fmla="*/ 4275461 h 4297250"/>
              <a:gd name="connsiteX29" fmla="*/ 2150155 w 3619883"/>
              <a:gd name="connsiteY29" fmla="*/ 4128157 h 4297250"/>
              <a:gd name="connsiteX30" fmla="*/ 2204852 w 3619883"/>
              <a:gd name="connsiteY30" fmla="*/ 4128157 h 4297250"/>
              <a:gd name="connsiteX31" fmla="*/ 2204852 w 3619883"/>
              <a:gd name="connsiteY31" fmla="*/ 3951392 h 4297250"/>
              <a:gd name="connsiteX32" fmla="*/ 2027068 w 3619883"/>
              <a:gd name="connsiteY32" fmla="*/ 3951392 h 4297250"/>
              <a:gd name="connsiteX33" fmla="*/ 2027068 w 3619883"/>
              <a:gd name="connsiteY33" fmla="*/ 4128157 h 4297250"/>
              <a:gd name="connsiteX34" fmla="*/ 2079759 w 3619883"/>
              <a:gd name="connsiteY34" fmla="*/ 4128157 h 4297250"/>
              <a:gd name="connsiteX35" fmla="*/ 2079759 w 3619883"/>
              <a:gd name="connsiteY35" fmla="*/ 4275461 h 4297250"/>
              <a:gd name="connsiteX36" fmla="*/ 1824703 w 3619883"/>
              <a:gd name="connsiteY36" fmla="*/ 4275461 h 4297250"/>
              <a:gd name="connsiteX37" fmla="*/ 1834468 w 3619883"/>
              <a:gd name="connsiteY37" fmla="*/ 4128157 h 4297250"/>
              <a:gd name="connsiteX38" fmla="*/ 1893894 w 3619883"/>
              <a:gd name="connsiteY38" fmla="*/ 4128157 h 4297250"/>
              <a:gd name="connsiteX39" fmla="*/ 1893894 w 3619883"/>
              <a:gd name="connsiteY39" fmla="*/ 3951392 h 4297250"/>
              <a:gd name="connsiteX40" fmla="*/ 1716110 w 3619883"/>
              <a:gd name="connsiteY40" fmla="*/ 3951392 h 4297250"/>
              <a:gd name="connsiteX41" fmla="*/ 1716110 w 3619883"/>
              <a:gd name="connsiteY41" fmla="*/ 4006431 h 4297250"/>
              <a:gd name="connsiteX42" fmla="*/ 1703447 w 3619883"/>
              <a:gd name="connsiteY42" fmla="*/ 4007960 h 4297250"/>
              <a:gd name="connsiteX43" fmla="*/ 1716110 w 3619883"/>
              <a:gd name="connsiteY43" fmla="*/ 4044284 h 4297250"/>
              <a:gd name="connsiteX44" fmla="*/ 1716110 w 3619883"/>
              <a:gd name="connsiteY44" fmla="*/ 4128157 h 4297250"/>
              <a:gd name="connsiteX45" fmla="*/ 1745346 w 3619883"/>
              <a:gd name="connsiteY45" fmla="*/ 4128157 h 4297250"/>
              <a:gd name="connsiteX46" fmla="*/ 1796694 w 3619883"/>
              <a:gd name="connsiteY46" fmla="*/ 4275461 h 4297250"/>
              <a:gd name="connsiteX47" fmla="*/ 1558844 w 3619883"/>
              <a:gd name="connsiteY47" fmla="*/ 4275461 h 4297250"/>
              <a:gd name="connsiteX48" fmla="*/ 1517252 w 3619883"/>
              <a:gd name="connsiteY48" fmla="*/ 4128157 h 4297250"/>
              <a:gd name="connsiteX49" fmla="*/ 1582936 w 3619883"/>
              <a:gd name="connsiteY49" fmla="*/ 4128157 h 4297250"/>
              <a:gd name="connsiteX50" fmla="*/ 1582936 w 3619883"/>
              <a:gd name="connsiteY50" fmla="*/ 3951392 h 4297250"/>
              <a:gd name="connsiteX51" fmla="*/ 1405151 w 3619883"/>
              <a:gd name="connsiteY51" fmla="*/ 3951392 h 4297250"/>
              <a:gd name="connsiteX52" fmla="*/ 1405151 w 3619883"/>
              <a:gd name="connsiteY52" fmla="*/ 4128157 h 4297250"/>
              <a:gd name="connsiteX53" fmla="*/ 1468988 w 3619883"/>
              <a:gd name="connsiteY53" fmla="*/ 4128157 h 4297250"/>
              <a:gd name="connsiteX54" fmla="*/ 1427396 w 3619883"/>
              <a:gd name="connsiteY54" fmla="*/ 4275461 h 4297250"/>
              <a:gd name="connsiteX55" fmla="*/ 1210751 w 3619883"/>
              <a:gd name="connsiteY55" fmla="*/ 4275461 h 4297250"/>
              <a:gd name="connsiteX56" fmla="*/ 1210751 w 3619883"/>
              <a:gd name="connsiteY56" fmla="*/ 4128157 h 4297250"/>
              <a:gd name="connsiteX57" fmla="*/ 1271978 w 3619883"/>
              <a:gd name="connsiteY57" fmla="*/ 4128157 h 4297250"/>
              <a:gd name="connsiteX58" fmla="*/ 1271978 w 3619883"/>
              <a:gd name="connsiteY58" fmla="*/ 3951392 h 4297250"/>
              <a:gd name="connsiteX59" fmla="*/ 1094193 w 3619883"/>
              <a:gd name="connsiteY59" fmla="*/ 3951392 h 4297250"/>
              <a:gd name="connsiteX60" fmla="*/ 1094193 w 3619883"/>
              <a:gd name="connsiteY60" fmla="*/ 4128157 h 4297250"/>
              <a:gd name="connsiteX61" fmla="*/ 1140354 w 3619883"/>
              <a:gd name="connsiteY61" fmla="*/ 4128157 h 4297250"/>
              <a:gd name="connsiteX62" fmla="*/ 1140354 w 3619883"/>
              <a:gd name="connsiteY62" fmla="*/ 4275461 h 4297250"/>
              <a:gd name="connsiteX63" fmla="*/ 953807 w 3619883"/>
              <a:gd name="connsiteY63" fmla="*/ 4275461 h 4297250"/>
              <a:gd name="connsiteX64" fmla="*/ 912215 w 3619883"/>
              <a:gd name="connsiteY64" fmla="*/ 4128157 h 4297250"/>
              <a:gd name="connsiteX65" fmla="*/ 961020 w 3619883"/>
              <a:gd name="connsiteY65" fmla="*/ 4128157 h 4297250"/>
              <a:gd name="connsiteX66" fmla="*/ 961020 w 3619883"/>
              <a:gd name="connsiteY66" fmla="*/ 3951392 h 4297250"/>
              <a:gd name="connsiteX67" fmla="*/ 783235 w 3619883"/>
              <a:gd name="connsiteY67" fmla="*/ 3951392 h 4297250"/>
              <a:gd name="connsiteX68" fmla="*/ 783235 w 3619883"/>
              <a:gd name="connsiteY68" fmla="*/ 4128157 h 4297250"/>
              <a:gd name="connsiteX69" fmla="*/ 871024 w 3619883"/>
              <a:gd name="connsiteY69" fmla="*/ 4128157 h 4297250"/>
              <a:gd name="connsiteX70" fmla="*/ 829432 w 3619883"/>
              <a:gd name="connsiteY70" fmla="*/ 4275461 h 4297250"/>
              <a:gd name="connsiteX71" fmla="*/ 611484 w 3619883"/>
              <a:gd name="connsiteY71" fmla="*/ 4275461 h 4297250"/>
              <a:gd name="connsiteX72" fmla="*/ 621247 w 3619883"/>
              <a:gd name="connsiteY72" fmla="*/ 4128157 h 4297250"/>
              <a:gd name="connsiteX73" fmla="*/ 650062 w 3619883"/>
              <a:gd name="connsiteY73" fmla="*/ 4128157 h 4297250"/>
              <a:gd name="connsiteX74" fmla="*/ 650062 w 3619883"/>
              <a:gd name="connsiteY74" fmla="*/ 3951392 h 4297250"/>
              <a:gd name="connsiteX75" fmla="*/ 472277 w 3619883"/>
              <a:gd name="connsiteY75" fmla="*/ 3951392 h 4297250"/>
              <a:gd name="connsiteX76" fmla="*/ 472277 w 3619883"/>
              <a:gd name="connsiteY76" fmla="*/ 4128157 h 4297250"/>
              <a:gd name="connsiteX77" fmla="*/ 522650 w 3619883"/>
              <a:gd name="connsiteY77" fmla="*/ 4128157 h 4297250"/>
              <a:gd name="connsiteX78" fmla="*/ 573998 w 3619883"/>
              <a:gd name="connsiteY78" fmla="*/ 4275461 h 4297250"/>
              <a:gd name="connsiteX79" fmla="*/ 336164 w 3619883"/>
              <a:gd name="connsiteY79" fmla="*/ 4275461 h 4297250"/>
              <a:gd name="connsiteX80" fmla="*/ 294572 w 3619883"/>
              <a:gd name="connsiteY80" fmla="*/ 4128157 h 4297250"/>
              <a:gd name="connsiteX81" fmla="*/ 339106 w 3619883"/>
              <a:gd name="connsiteY81" fmla="*/ 4128157 h 4297250"/>
              <a:gd name="connsiteX82" fmla="*/ 339106 w 3619883"/>
              <a:gd name="connsiteY82" fmla="*/ 3951392 h 4297250"/>
              <a:gd name="connsiteX83" fmla="*/ 161321 w 3619883"/>
              <a:gd name="connsiteY83" fmla="*/ 3951392 h 4297250"/>
              <a:gd name="connsiteX84" fmla="*/ 161321 w 3619883"/>
              <a:gd name="connsiteY84" fmla="*/ 4128157 h 4297250"/>
              <a:gd name="connsiteX85" fmla="*/ 230914 w 3619883"/>
              <a:gd name="connsiteY85" fmla="*/ 4128157 h 4297250"/>
              <a:gd name="connsiteX86" fmla="*/ 189322 w 3619883"/>
              <a:gd name="connsiteY86" fmla="*/ 4275461 h 4297250"/>
              <a:gd name="connsiteX87" fmla="*/ 0 w 3619883"/>
              <a:gd name="connsiteY87" fmla="*/ 4275461 h 4297250"/>
              <a:gd name="connsiteX88" fmla="*/ 0 w 3619883"/>
              <a:gd name="connsiteY88" fmla="*/ 42229 h 4297250"/>
              <a:gd name="connsiteX89" fmla="*/ 42464 w 3619883"/>
              <a:gd name="connsiteY89" fmla="*/ 40518 h 4297250"/>
              <a:gd name="connsiteX90" fmla="*/ 137733 w 3619883"/>
              <a:gd name="connsiteY90" fmla="*/ 35355 h 4297250"/>
              <a:gd name="connsiteX91" fmla="*/ 270565 w 3619883"/>
              <a:gd name="connsiteY91" fmla="*/ 29759 h 4297250"/>
              <a:gd name="connsiteX92" fmla="*/ 479734 w 3619883"/>
              <a:gd name="connsiteY92" fmla="*/ 45455 h 4297250"/>
              <a:gd name="connsiteX93" fmla="*/ 524103 w 3619883"/>
              <a:gd name="connsiteY93" fmla="*/ 41625 h 4297250"/>
              <a:gd name="connsiteX94" fmla="*/ 624416 w 3619883"/>
              <a:gd name="connsiteY94" fmla="*/ 22696 h 4297250"/>
              <a:gd name="connsiteX95" fmla="*/ 657762 w 3619883"/>
              <a:gd name="connsiteY95" fmla="*/ 18351 h 4297250"/>
              <a:gd name="connsiteX96" fmla="*/ 690557 w 3619883"/>
              <a:gd name="connsiteY96" fmla="*/ 25792 h 4297250"/>
              <a:gd name="connsiteX97" fmla="*/ 745123 w 3619883"/>
              <a:gd name="connsiteY97" fmla="*/ 40157 h 4297250"/>
              <a:gd name="connsiteX98" fmla="*/ 789493 w 3619883"/>
              <a:gd name="connsiteY98" fmla="*/ 36327 h 4297250"/>
              <a:gd name="connsiteX99" fmla="*/ 854255 w 3619883"/>
              <a:gd name="connsiteY99" fmla="*/ 68887 h 4297250"/>
              <a:gd name="connsiteX100" fmla="*/ 897520 w 3619883"/>
              <a:gd name="connsiteY100" fmla="*/ 88629 h 4297250"/>
              <a:gd name="connsiteX101" fmla="*/ 940510 w 3619883"/>
              <a:gd name="connsiteY101" fmla="*/ 114265 h 4297250"/>
              <a:gd name="connsiteX102" fmla="*/ 1082712 w 3619883"/>
              <a:gd name="connsiteY102" fmla="*/ 144543 h 4297250"/>
              <a:gd name="connsiteX103" fmla="*/ 1205348 w 3619883"/>
              <a:gd name="connsiteY103" fmla="*/ 120753 h 4297250"/>
              <a:gd name="connsiteX104" fmla="*/ 1271764 w 3619883"/>
              <a:gd name="connsiteY104" fmla="*/ 117956 h 4297250"/>
              <a:gd name="connsiteX105" fmla="*/ 1315583 w 3619883"/>
              <a:gd name="connsiteY105" fmla="*/ 125912 h 4297250"/>
              <a:gd name="connsiteX106" fmla="*/ 1359125 w 3619883"/>
              <a:gd name="connsiteY106" fmla="*/ 139761 h 4297250"/>
              <a:gd name="connsiteX107" fmla="*/ 1391919 w 3619883"/>
              <a:gd name="connsiteY107" fmla="*/ 147202 h 4297250"/>
              <a:gd name="connsiteX108" fmla="*/ 1436563 w 3619883"/>
              <a:gd name="connsiteY108" fmla="*/ 137480 h 4297250"/>
              <a:gd name="connsiteX109" fmla="*/ 1471566 w 3619883"/>
              <a:gd name="connsiteY109" fmla="*/ 97777 h 4297250"/>
              <a:gd name="connsiteX110" fmla="*/ 1505739 w 3619883"/>
              <a:gd name="connsiteY110" fmla="*/ 75753 h 4297250"/>
              <a:gd name="connsiteX111" fmla="*/ 1590891 w 3619883"/>
              <a:gd name="connsiteY111" fmla="*/ 144702 h 4297250"/>
              <a:gd name="connsiteX112" fmla="*/ 1625616 w 3619883"/>
              <a:gd name="connsiteY112" fmla="*/ 110893 h 4297250"/>
              <a:gd name="connsiteX113" fmla="*/ 1658964 w 3619883"/>
              <a:gd name="connsiteY113" fmla="*/ 106547 h 4297250"/>
              <a:gd name="connsiteX114" fmla="*/ 1746598 w 3619883"/>
              <a:gd name="connsiteY114" fmla="*/ 122460 h 4297250"/>
              <a:gd name="connsiteX115" fmla="*/ 1811913 w 3619883"/>
              <a:gd name="connsiteY115" fmla="*/ 143234 h 4297250"/>
              <a:gd name="connsiteX116" fmla="*/ 1856557 w 3619883"/>
              <a:gd name="connsiteY116" fmla="*/ 133511 h 4297250"/>
              <a:gd name="connsiteX117" fmla="*/ 2066003 w 3619883"/>
              <a:gd name="connsiteY117" fmla="*/ 143313 h 4297250"/>
              <a:gd name="connsiteX118" fmla="*/ 2177615 w 3619883"/>
              <a:gd name="connsiteY118" fmla="*/ 119007 h 4297250"/>
              <a:gd name="connsiteX119" fmla="*/ 2255883 w 3619883"/>
              <a:gd name="connsiteY119" fmla="*/ 99047 h 4297250"/>
              <a:gd name="connsiteX120" fmla="*/ 2344622 w 3619883"/>
              <a:gd name="connsiteY120" fmla="*/ 91388 h 4297250"/>
              <a:gd name="connsiteX121" fmla="*/ 2455682 w 3619883"/>
              <a:gd name="connsiteY121" fmla="*/ 78869 h 4297250"/>
              <a:gd name="connsiteX122" fmla="*/ 2632609 w 3619883"/>
              <a:gd name="connsiteY122" fmla="*/ 75338 h 4297250"/>
              <a:gd name="connsiteX123" fmla="*/ 2742291 w 3619883"/>
              <a:gd name="connsiteY123" fmla="*/ 92282 h 4297250"/>
              <a:gd name="connsiteX124" fmla="*/ 2851974 w 3619883"/>
              <a:gd name="connsiteY124" fmla="*/ 109227 h 4297250"/>
              <a:gd name="connsiteX125" fmla="*/ 2907643 w 3619883"/>
              <a:gd name="connsiteY125" fmla="*/ 100020 h 4297250"/>
              <a:gd name="connsiteX126" fmla="*/ 2944022 w 3619883"/>
              <a:gd name="connsiteY126" fmla="*/ 30853 h 4297250"/>
              <a:gd name="connsiteX127" fmla="*/ 3022289 w 3619883"/>
              <a:gd name="connsiteY127" fmla="*/ 10893 h 4297250"/>
              <a:gd name="connsiteX128" fmla="*/ 3054807 w 3619883"/>
              <a:gd name="connsiteY128" fmla="*/ 24226 h 4297250"/>
              <a:gd name="connsiteX129" fmla="*/ 3141892 w 3619883"/>
              <a:gd name="connsiteY129" fmla="*/ 51925 h 4297250"/>
              <a:gd name="connsiteX130" fmla="*/ 3185711 w 3619883"/>
              <a:gd name="connsiteY130" fmla="*/ 59881 h 4297250"/>
              <a:gd name="connsiteX131" fmla="*/ 3219056 w 3619883"/>
              <a:gd name="connsiteY131" fmla="*/ 55536 h 4297250"/>
              <a:gd name="connsiteX132" fmla="*/ 3263425 w 3619883"/>
              <a:gd name="connsiteY132" fmla="*/ 51706 h 4297250"/>
              <a:gd name="connsiteX133" fmla="*/ 3296219 w 3619883"/>
              <a:gd name="connsiteY133" fmla="*/ 59147 h 4297250"/>
              <a:gd name="connsiteX134" fmla="*/ 3319094 w 3619883"/>
              <a:gd name="connsiteY134" fmla="*/ 42500 h 4297250"/>
              <a:gd name="connsiteX135" fmla="*/ 3420511 w 3619883"/>
              <a:gd name="connsiteY135" fmla="*/ 0 h 4297250"/>
              <a:gd name="connsiteX136" fmla="*/ 3453305 w 3619883"/>
              <a:gd name="connsiteY136" fmla="*/ 7440 h 4297250"/>
              <a:gd name="connsiteX137" fmla="*/ 3496571 w 3619883"/>
              <a:gd name="connsiteY137" fmla="*/ 27182 h 4297250"/>
              <a:gd name="connsiteX138" fmla="*/ 3602117 w 3619883"/>
              <a:gd name="connsiteY138" fmla="*/ 132521 h 4297250"/>
              <a:gd name="connsiteX139" fmla="*/ 3619883 w 3619883"/>
              <a:gd name="connsiteY139" fmla="*/ 140049 h 4297250"/>
              <a:gd name="connsiteX140" fmla="*/ 3619883 w 3619883"/>
              <a:gd name="connsiteY14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2959941 w 3619883"/>
              <a:gd name="connsiteY7" fmla="*/ 3951392 h 4297250"/>
              <a:gd name="connsiteX8" fmla="*/ 2959941 w 3619883"/>
              <a:gd name="connsiteY8" fmla="*/ 4128157 h 4297250"/>
              <a:gd name="connsiteX9" fmla="*/ 2996846 w 3619883"/>
              <a:gd name="connsiteY9" fmla="*/ 4128157 h 4297250"/>
              <a:gd name="connsiteX10" fmla="*/ 3014011 w 3619883"/>
              <a:gd name="connsiteY10" fmla="*/ 4275461 h 4297250"/>
              <a:gd name="connsiteX11" fmla="*/ 2761042 w 3619883"/>
              <a:gd name="connsiteY11" fmla="*/ 4275461 h 4297250"/>
              <a:gd name="connsiteX12" fmla="*/ 2761042 w 3619883"/>
              <a:gd name="connsiteY12" fmla="*/ 4128157 h 4297250"/>
              <a:gd name="connsiteX13" fmla="*/ 2826768 w 3619883"/>
              <a:gd name="connsiteY13" fmla="*/ 4128157 h 4297250"/>
              <a:gd name="connsiteX14" fmla="*/ 2826768 w 3619883"/>
              <a:gd name="connsiteY14" fmla="*/ 3951392 h 4297250"/>
              <a:gd name="connsiteX15" fmla="*/ 2648983 w 3619883"/>
              <a:gd name="connsiteY15" fmla="*/ 3951392 h 4297250"/>
              <a:gd name="connsiteX16" fmla="*/ 2648983 w 3619883"/>
              <a:gd name="connsiteY16" fmla="*/ 4128157 h 4297250"/>
              <a:gd name="connsiteX17" fmla="*/ 2690646 w 3619883"/>
              <a:gd name="connsiteY17" fmla="*/ 4128157 h 4297250"/>
              <a:gd name="connsiteX18" fmla="*/ 2690646 w 3619883"/>
              <a:gd name="connsiteY18" fmla="*/ 4275461 h 4297250"/>
              <a:gd name="connsiteX19" fmla="*/ 2511710 w 3619883"/>
              <a:gd name="connsiteY19" fmla="*/ 4275461 h 4297250"/>
              <a:gd name="connsiteX20" fmla="*/ 2454288 w 3619883"/>
              <a:gd name="connsiteY20" fmla="*/ 4128157 h 4297250"/>
              <a:gd name="connsiteX21" fmla="*/ 2515810 w 3619883"/>
              <a:gd name="connsiteY21" fmla="*/ 4128157 h 4297250"/>
              <a:gd name="connsiteX22" fmla="*/ 2515810 w 3619883"/>
              <a:gd name="connsiteY22" fmla="*/ 3951392 h 4297250"/>
              <a:gd name="connsiteX23" fmla="*/ 2338025 w 3619883"/>
              <a:gd name="connsiteY23" fmla="*/ 3951392 h 4297250"/>
              <a:gd name="connsiteX24" fmla="*/ 2338025 w 3619883"/>
              <a:gd name="connsiteY24" fmla="*/ 4128157 h 4297250"/>
              <a:gd name="connsiteX25" fmla="*/ 2395120 w 3619883"/>
              <a:gd name="connsiteY25" fmla="*/ 4128157 h 4297250"/>
              <a:gd name="connsiteX26" fmla="*/ 2337697 w 3619883"/>
              <a:gd name="connsiteY26" fmla="*/ 4275461 h 4297250"/>
              <a:gd name="connsiteX27" fmla="*/ 2150155 w 3619883"/>
              <a:gd name="connsiteY27" fmla="*/ 4275461 h 4297250"/>
              <a:gd name="connsiteX28" fmla="*/ 2150155 w 3619883"/>
              <a:gd name="connsiteY28" fmla="*/ 4128157 h 4297250"/>
              <a:gd name="connsiteX29" fmla="*/ 2204852 w 3619883"/>
              <a:gd name="connsiteY29" fmla="*/ 4128157 h 4297250"/>
              <a:gd name="connsiteX30" fmla="*/ 2204852 w 3619883"/>
              <a:gd name="connsiteY30" fmla="*/ 3951392 h 4297250"/>
              <a:gd name="connsiteX31" fmla="*/ 2027068 w 3619883"/>
              <a:gd name="connsiteY31" fmla="*/ 3951392 h 4297250"/>
              <a:gd name="connsiteX32" fmla="*/ 2027068 w 3619883"/>
              <a:gd name="connsiteY32" fmla="*/ 4128157 h 4297250"/>
              <a:gd name="connsiteX33" fmla="*/ 2079759 w 3619883"/>
              <a:gd name="connsiteY33" fmla="*/ 4128157 h 4297250"/>
              <a:gd name="connsiteX34" fmla="*/ 2079759 w 3619883"/>
              <a:gd name="connsiteY34" fmla="*/ 4275461 h 4297250"/>
              <a:gd name="connsiteX35" fmla="*/ 1824703 w 3619883"/>
              <a:gd name="connsiteY35" fmla="*/ 4275461 h 4297250"/>
              <a:gd name="connsiteX36" fmla="*/ 1834468 w 3619883"/>
              <a:gd name="connsiteY36" fmla="*/ 4128157 h 4297250"/>
              <a:gd name="connsiteX37" fmla="*/ 1893894 w 3619883"/>
              <a:gd name="connsiteY37" fmla="*/ 4128157 h 4297250"/>
              <a:gd name="connsiteX38" fmla="*/ 1893894 w 3619883"/>
              <a:gd name="connsiteY38" fmla="*/ 3951392 h 4297250"/>
              <a:gd name="connsiteX39" fmla="*/ 1716110 w 3619883"/>
              <a:gd name="connsiteY39" fmla="*/ 3951392 h 4297250"/>
              <a:gd name="connsiteX40" fmla="*/ 1716110 w 3619883"/>
              <a:gd name="connsiteY40" fmla="*/ 4006431 h 4297250"/>
              <a:gd name="connsiteX41" fmla="*/ 1703447 w 3619883"/>
              <a:gd name="connsiteY41" fmla="*/ 4007960 h 4297250"/>
              <a:gd name="connsiteX42" fmla="*/ 1716110 w 3619883"/>
              <a:gd name="connsiteY42" fmla="*/ 4044284 h 4297250"/>
              <a:gd name="connsiteX43" fmla="*/ 1716110 w 3619883"/>
              <a:gd name="connsiteY43" fmla="*/ 4128157 h 4297250"/>
              <a:gd name="connsiteX44" fmla="*/ 1745346 w 3619883"/>
              <a:gd name="connsiteY44" fmla="*/ 4128157 h 4297250"/>
              <a:gd name="connsiteX45" fmla="*/ 1796694 w 3619883"/>
              <a:gd name="connsiteY45" fmla="*/ 4275461 h 4297250"/>
              <a:gd name="connsiteX46" fmla="*/ 1558844 w 3619883"/>
              <a:gd name="connsiteY46" fmla="*/ 4275461 h 4297250"/>
              <a:gd name="connsiteX47" fmla="*/ 1517252 w 3619883"/>
              <a:gd name="connsiteY47" fmla="*/ 4128157 h 4297250"/>
              <a:gd name="connsiteX48" fmla="*/ 1582936 w 3619883"/>
              <a:gd name="connsiteY48" fmla="*/ 4128157 h 4297250"/>
              <a:gd name="connsiteX49" fmla="*/ 1582936 w 3619883"/>
              <a:gd name="connsiteY49" fmla="*/ 3951392 h 4297250"/>
              <a:gd name="connsiteX50" fmla="*/ 1405151 w 3619883"/>
              <a:gd name="connsiteY50" fmla="*/ 3951392 h 4297250"/>
              <a:gd name="connsiteX51" fmla="*/ 1405151 w 3619883"/>
              <a:gd name="connsiteY51" fmla="*/ 4128157 h 4297250"/>
              <a:gd name="connsiteX52" fmla="*/ 1468988 w 3619883"/>
              <a:gd name="connsiteY52" fmla="*/ 4128157 h 4297250"/>
              <a:gd name="connsiteX53" fmla="*/ 1427396 w 3619883"/>
              <a:gd name="connsiteY53" fmla="*/ 4275461 h 4297250"/>
              <a:gd name="connsiteX54" fmla="*/ 1210751 w 3619883"/>
              <a:gd name="connsiteY54" fmla="*/ 4275461 h 4297250"/>
              <a:gd name="connsiteX55" fmla="*/ 1210751 w 3619883"/>
              <a:gd name="connsiteY55" fmla="*/ 4128157 h 4297250"/>
              <a:gd name="connsiteX56" fmla="*/ 1271978 w 3619883"/>
              <a:gd name="connsiteY56" fmla="*/ 4128157 h 4297250"/>
              <a:gd name="connsiteX57" fmla="*/ 1271978 w 3619883"/>
              <a:gd name="connsiteY57" fmla="*/ 3951392 h 4297250"/>
              <a:gd name="connsiteX58" fmla="*/ 1094193 w 3619883"/>
              <a:gd name="connsiteY58" fmla="*/ 3951392 h 4297250"/>
              <a:gd name="connsiteX59" fmla="*/ 1094193 w 3619883"/>
              <a:gd name="connsiteY59" fmla="*/ 4128157 h 4297250"/>
              <a:gd name="connsiteX60" fmla="*/ 1140354 w 3619883"/>
              <a:gd name="connsiteY60" fmla="*/ 4128157 h 4297250"/>
              <a:gd name="connsiteX61" fmla="*/ 1140354 w 3619883"/>
              <a:gd name="connsiteY61" fmla="*/ 4275461 h 4297250"/>
              <a:gd name="connsiteX62" fmla="*/ 953807 w 3619883"/>
              <a:gd name="connsiteY62" fmla="*/ 4275461 h 4297250"/>
              <a:gd name="connsiteX63" fmla="*/ 912215 w 3619883"/>
              <a:gd name="connsiteY63" fmla="*/ 4128157 h 4297250"/>
              <a:gd name="connsiteX64" fmla="*/ 961020 w 3619883"/>
              <a:gd name="connsiteY64" fmla="*/ 4128157 h 4297250"/>
              <a:gd name="connsiteX65" fmla="*/ 961020 w 3619883"/>
              <a:gd name="connsiteY65" fmla="*/ 3951392 h 4297250"/>
              <a:gd name="connsiteX66" fmla="*/ 783235 w 3619883"/>
              <a:gd name="connsiteY66" fmla="*/ 3951392 h 4297250"/>
              <a:gd name="connsiteX67" fmla="*/ 783235 w 3619883"/>
              <a:gd name="connsiteY67" fmla="*/ 4128157 h 4297250"/>
              <a:gd name="connsiteX68" fmla="*/ 871024 w 3619883"/>
              <a:gd name="connsiteY68" fmla="*/ 4128157 h 4297250"/>
              <a:gd name="connsiteX69" fmla="*/ 829432 w 3619883"/>
              <a:gd name="connsiteY69" fmla="*/ 4275461 h 4297250"/>
              <a:gd name="connsiteX70" fmla="*/ 611484 w 3619883"/>
              <a:gd name="connsiteY70" fmla="*/ 4275461 h 4297250"/>
              <a:gd name="connsiteX71" fmla="*/ 621247 w 3619883"/>
              <a:gd name="connsiteY71" fmla="*/ 4128157 h 4297250"/>
              <a:gd name="connsiteX72" fmla="*/ 650062 w 3619883"/>
              <a:gd name="connsiteY72" fmla="*/ 4128157 h 4297250"/>
              <a:gd name="connsiteX73" fmla="*/ 650062 w 3619883"/>
              <a:gd name="connsiteY73" fmla="*/ 3951392 h 4297250"/>
              <a:gd name="connsiteX74" fmla="*/ 472277 w 3619883"/>
              <a:gd name="connsiteY74" fmla="*/ 3951392 h 4297250"/>
              <a:gd name="connsiteX75" fmla="*/ 472277 w 3619883"/>
              <a:gd name="connsiteY75" fmla="*/ 4128157 h 4297250"/>
              <a:gd name="connsiteX76" fmla="*/ 522650 w 3619883"/>
              <a:gd name="connsiteY76" fmla="*/ 4128157 h 4297250"/>
              <a:gd name="connsiteX77" fmla="*/ 573998 w 3619883"/>
              <a:gd name="connsiteY77" fmla="*/ 4275461 h 4297250"/>
              <a:gd name="connsiteX78" fmla="*/ 336164 w 3619883"/>
              <a:gd name="connsiteY78" fmla="*/ 4275461 h 4297250"/>
              <a:gd name="connsiteX79" fmla="*/ 294572 w 3619883"/>
              <a:gd name="connsiteY79" fmla="*/ 4128157 h 4297250"/>
              <a:gd name="connsiteX80" fmla="*/ 339106 w 3619883"/>
              <a:gd name="connsiteY80" fmla="*/ 4128157 h 4297250"/>
              <a:gd name="connsiteX81" fmla="*/ 339106 w 3619883"/>
              <a:gd name="connsiteY81" fmla="*/ 3951392 h 4297250"/>
              <a:gd name="connsiteX82" fmla="*/ 161321 w 3619883"/>
              <a:gd name="connsiteY82" fmla="*/ 3951392 h 4297250"/>
              <a:gd name="connsiteX83" fmla="*/ 161321 w 3619883"/>
              <a:gd name="connsiteY83" fmla="*/ 4128157 h 4297250"/>
              <a:gd name="connsiteX84" fmla="*/ 230914 w 3619883"/>
              <a:gd name="connsiteY84" fmla="*/ 4128157 h 4297250"/>
              <a:gd name="connsiteX85" fmla="*/ 189322 w 3619883"/>
              <a:gd name="connsiteY85" fmla="*/ 4275461 h 4297250"/>
              <a:gd name="connsiteX86" fmla="*/ 0 w 3619883"/>
              <a:gd name="connsiteY86" fmla="*/ 4275461 h 4297250"/>
              <a:gd name="connsiteX87" fmla="*/ 0 w 3619883"/>
              <a:gd name="connsiteY87" fmla="*/ 42229 h 4297250"/>
              <a:gd name="connsiteX88" fmla="*/ 42464 w 3619883"/>
              <a:gd name="connsiteY88" fmla="*/ 40518 h 4297250"/>
              <a:gd name="connsiteX89" fmla="*/ 137733 w 3619883"/>
              <a:gd name="connsiteY89" fmla="*/ 35355 h 4297250"/>
              <a:gd name="connsiteX90" fmla="*/ 270565 w 3619883"/>
              <a:gd name="connsiteY90" fmla="*/ 29759 h 4297250"/>
              <a:gd name="connsiteX91" fmla="*/ 479734 w 3619883"/>
              <a:gd name="connsiteY91" fmla="*/ 45455 h 4297250"/>
              <a:gd name="connsiteX92" fmla="*/ 524103 w 3619883"/>
              <a:gd name="connsiteY92" fmla="*/ 41625 h 4297250"/>
              <a:gd name="connsiteX93" fmla="*/ 624416 w 3619883"/>
              <a:gd name="connsiteY93" fmla="*/ 22696 h 4297250"/>
              <a:gd name="connsiteX94" fmla="*/ 657762 w 3619883"/>
              <a:gd name="connsiteY94" fmla="*/ 18351 h 4297250"/>
              <a:gd name="connsiteX95" fmla="*/ 690557 w 3619883"/>
              <a:gd name="connsiteY95" fmla="*/ 25792 h 4297250"/>
              <a:gd name="connsiteX96" fmla="*/ 745123 w 3619883"/>
              <a:gd name="connsiteY96" fmla="*/ 40157 h 4297250"/>
              <a:gd name="connsiteX97" fmla="*/ 789493 w 3619883"/>
              <a:gd name="connsiteY97" fmla="*/ 36327 h 4297250"/>
              <a:gd name="connsiteX98" fmla="*/ 854255 w 3619883"/>
              <a:gd name="connsiteY98" fmla="*/ 68887 h 4297250"/>
              <a:gd name="connsiteX99" fmla="*/ 897520 w 3619883"/>
              <a:gd name="connsiteY99" fmla="*/ 88629 h 4297250"/>
              <a:gd name="connsiteX100" fmla="*/ 940510 w 3619883"/>
              <a:gd name="connsiteY100" fmla="*/ 114265 h 4297250"/>
              <a:gd name="connsiteX101" fmla="*/ 1082712 w 3619883"/>
              <a:gd name="connsiteY101" fmla="*/ 144543 h 4297250"/>
              <a:gd name="connsiteX102" fmla="*/ 1205348 w 3619883"/>
              <a:gd name="connsiteY102" fmla="*/ 120753 h 4297250"/>
              <a:gd name="connsiteX103" fmla="*/ 1271764 w 3619883"/>
              <a:gd name="connsiteY103" fmla="*/ 117956 h 4297250"/>
              <a:gd name="connsiteX104" fmla="*/ 1315583 w 3619883"/>
              <a:gd name="connsiteY104" fmla="*/ 125912 h 4297250"/>
              <a:gd name="connsiteX105" fmla="*/ 1359125 w 3619883"/>
              <a:gd name="connsiteY105" fmla="*/ 139761 h 4297250"/>
              <a:gd name="connsiteX106" fmla="*/ 1391919 w 3619883"/>
              <a:gd name="connsiteY106" fmla="*/ 147202 h 4297250"/>
              <a:gd name="connsiteX107" fmla="*/ 1436563 w 3619883"/>
              <a:gd name="connsiteY107" fmla="*/ 137480 h 4297250"/>
              <a:gd name="connsiteX108" fmla="*/ 1471566 w 3619883"/>
              <a:gd name="connsiteY108" fmla="*/ 97777 h 4297250"/>
              <a:gd name="connsiteX109" fmla="*/ 1505739 w 3619883"/>
              <a:gd name="connsiteY109" fmla="*/ 75753 h 4297250"/>
              <a:gd name="connsiteX110" fmla="*/ 1590891 w 3619883"/>
              <a:gd name="connsiteY110" fmla="*/ 144702 h 4297250"/>
              <a:gd name="connsiteX111" fmla="*/ 1625616 w 3619883"/>
              <a:gd name="connsiteY111" fmla="*/ 110893 h 4297250"/>
              <a:gd name="connsiteX112" fmla="*/ 1658964 w 3619883"/>
              <a:gd name="connsiteY112" fmla="*/ 106547 h 4297250"/>
              <a:gd name="connsiteX113" fmla="*/ 1746598 w 3619883"/>
              <a:gd name="connsiteY113" fmla="*/ 122460 h 4297250"/>
              <a:gd name="connsiteX114" fmla="*/ 1811913 w 3619883"/>
              <a:gd name="connsiteY114" fmla="*/ 143234 h 4297250"/>
              <a:gd name="connsiteX115" fmla="*/ 1856557 w 3619883"/>
              <a:gd name="connsiteY115" fmla="*/ 133511 h 4297250"/>
              <a:gd name="connsiteX116" fmla="*/ 2066003 w 3619883"/>
              <a:gd name="connsiteY116" fmla="*/ 143313 h 4297250"/>
              <a:gd name="connsiteX117" fmla="*/ 2177615 w 3619883"/>
              <a:gd name="connsiteY117" fmla="*/ 119007 h 4297250"/>
              <a:gd name="connsiteX118" fmla="*/ 2255883 w 3619883"/>
              <a:gd name="connsiteY118" fmla="*/ 99047 h 4297250"/>
              <a:gd name="connsiteX119" fmla="*/ 2344622 w 3619883"/>
              <a:gd name="connsiteY119" fmla="*/ 91388 h 4297250"/>
              <a:gd name="connsiteX120" fmla="*/ 2455682 w 3619883"/>
              <a:gd name="connsiteY120" fmla="*/ 78869 h 4297250"/>
              <a:gd name="connsiteX121" fmla="*/ 2632609 w 3619883"/>
              <a:gd name="connsiteY121" fmla="*/ 75338 h 4297250"/>
              <a:gd name="connsiteX122" fmla="*/ 2742291 w 3619883"/>
              <a:gd name="connsiteY122" fmla="*/ 92282 h 4297250"/>
              <a:gd name="connsiteX123" fmla="*/ 2851974 w 3619883"/>
              <a:gd name="connsiteY123" fmla="*/ 109227 h 4297250"/>
              <a:gd name="connsiteX124" fmla="*/ 2907643 w 3619883"/>
              <a:gd name="connsiteY124" fmla="*/ 100020 h 4297250"/>
              <a:gd name="connsiteX125" fmla="*/ 2944022 w 3619883"/>
              <a:gd name="connsiteY125" fmla="*/ 30853 h 4297250"/>
              <a:gd name="connsiteX126" fmla="*/ 3022289 w 3619883"/>
              <a:gd name="connsiteY126" fmla="*/ 10893 h 4297250"/>
              <a:gd name="connsiteX127" fmla="*/ 3054807 w 3619883"/>
              <a:gd name="connsiteY127" fmla="*/ 24226 h 4297250"/>
              <a:gd name="connsiteX128" fmla="*/ 3141892 w 3619883"/>
              <a:gd name="connsiteY128" fmla="*/ 51925 h 4297250"/>
              <a:gd name="connsiteX129" fmla="*/ 3185711 w 3619883"/>
              <a:gd name="connsiteY129" fmla="*/ 59881 h 4297250"/>
              <a:gd name="connsiteX130" fmla="*/ 3219056 w 3619883"/>
              <a:gd name="connsiteY130" fmla="*/ 55536 h 4297250"/>
              <a:gd name="connsiteX131" fmla="*/ 3263425 w 3619883"/>
              <a:gd name="connsiteY131" fmla="*/ 51706 h 4297250"/>
              <a:gd name="connsiteX132" fmla="*/ 3296219 w 3619883"/>
              <a:gd name="connsiteY132" fmla="*/ 59147 h 4297250"/>
              <a:gd name="connsiteX133" fmla="*/ 3319094 w 3619883"/>
              <a:gd name="connsiteY133" fmla="*/ 42500 h 4297250"/>
              <a:gd name="connsiteX134" fmla="*/ 3420511 w 3619883"/>
              <a:gd name="connsiteY134" fmla="*/ 0 h 4297250"/>
              <a:gd name="connsiteX135" fmla="*/ 3453305 w 3619883"/>
              <a:gd name="connsiteY135" fmla="*/ 7440 h 4297250"/>
              <a:gd name="connsiteX136" fmla="*/ 3496571 w 3619883"/>
              <a:gd name="connsiteY136" fmla="*/ 27182 h 4297250"/>
              <a:gd name="connsiteX137" fmla="*/ 3602117 w 3619883"/>
              <a:gd name="connsiteY137" fmla="*/ 132521 h 4297250"/>
              <a:gd name="connsiteX138" fmla="*/ 3619883 w 3619883"/>
              <a:gd name="connsiteY138" fmla="*/ 140049 h 4297250"/>
              <a:gd name="connsiteX139" fmla="*/ 3619883 w 3619883"/>
              <a:gd name="connsiteY13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2959941 w 3619883"/>
              <a:gd name="connsiteY7" fmla="*/ 4128157 h 4297250"/>
              <a:gd name="connsiteX8" fmla="*/ 2996846 w 3619883"/>
              <a:gd name="connsiteY8" fmla="*/ 4128157 h 4297250"/>
              <a:gd name="connsiteX9" fmla="*/ 3014011 w 3619883"/>
              <a:gd name="connsiteY9" fmla="*/ 4275461 h 4297250"/>
              <a:gd name="connsiteX10" fmla="*/ 2761042 w 3619883"/>
              <a:gd name="connsiteY10" fmla="*/ 4275461 h 4297250"/>
              <a:gd name="connsiteX11" fmla="*/ 2761042 w 3619883"/>
              <a:gd name="connsiteY11" fmla="*/ 4128157 h 4297250"/>
              <a:gd name="connsiteX12" fmla="*/ 2826768 w 3619883"/>
              <a:gd name="connsiteY12" fmla="*/ 4128157 h 4297250"/>
              <a:gd name="connsiteX13" fmla="*/ 2826768 w 3619883"/>
              <a:gd name="connsiteY13" fmla="*/ 3951392 h 4297250"/>
              <a:gd name="connsiteX14" fmla="*/ 2648983 w 3619883"/>
              <a:gd name="connsiteY14" fmla="*/ 3951392 h 4297250"/>
              <a:gd name="connsiteX15" fmla="*/ 2648983 w 3619883"/>
              <a:gd name="connsiteY15" fmla="*/ 4128157 h 4297250"/>
              <a:gd name="connsiteX16" fmla="*/ 2690646 w 3619883"/>
              <a:gd name="connsiteY16" fmla="*/ 4128157 h 4297250"/>
              <a:gd name="connsiteX17" fmla="*/ 2690646 w 3619883"/>
              <a:gd name="connsiteY17" fmla="*/ 4275461 h 4297250"/>
              <a:gd name="connsiteX18" fmla="*/ 2511710 w 3619883"/>
              <a:gd name="connsiteY18" fmla="*/ 4275461 h 4297250"/>
              <a:gd name="connsiteX19" fmla="*/ 2454288 w 3619883"/>
              <a:gd name="connsiteY19" fmla="*/ 4128157 h 4297250"/>
              <a:gd name="connsiteX20" fmla="*/ 2515810 w 3619883"/>
              <a:gd name="connsiteY20" fmla="*/ 4128157 h 4297250"/>
              <a:gd name="connsiteX21" fmla="*/ 2515810 w 3619883"/>
              <a:gd name="connsiteY21" fmla="*/ 3951392 h 4297250"/>
              <a:gd name="connsiteX22" fmla="*/ 2338025 w 3619883"/>
              <a:gd name="connsiteY22" fmla="*/ 3951392 h 4297250"/>
              <a:gd name="connsiteX23" fmla="*/ 2338025 w 3619883"/>
              <a:gd name="connsiteY23" fmla="*/ 4128157 h 4297250"/>
              <a:gd name="connsiteX24" fmla="*/ 2395120 w 3619883"/>
              <a:gd name="connsiteY24" fmla="*/ 4128157 h 4297250"/>
              <a:gd name="connsiteX25" fmla="*/ 2337697 w 3619883"/>
              <a:gd name="connsiteY25" fmla="*/ 4275461 h 4297250"/>
              <a:gd name="connsiteX26" fmla="*/ 2150155 w 3619883"/>
              <a:gd name="connsiteY26" fmla="*/ 4275461 h 4297250"/>
              <a:gd name="connsiteX27" fmla="*/ 2150155 w 3619883"/>
              <a:gd name="connsiteY27" fmla="*/ 4128157 h 4297250"/>
              <a:gd name="connsiteX28" fmla="*/ 2204852 w 3619883"/>
              <a:gd name="connsiteY28" fmla="*/ 4128157 h 4297250"/>
              <a:gd name="connsiteX29" fmla="*/ 2204852 w 3619883"/>
              <a:gd name="connsiteY29" fmla="*/ 3951392 h 4297250"/>
              <a:gd name="connsiteX30" fmla="*/ 2027068 w 3619883"/>
              <a:gd name="connsiteY30" fmla="*/ 3951392 h 4297250"/>
              <a:gd name="connsiteX31" fmla="*/ 2027068 w 3619883"/>
              <a:gd name="connsiteY31" fmla="*/ 4128157 h 4297250"/>
              <a:gd name="connsiteX32" fmla="*/ 2079759 w 3619883"/>
              <a:gd name="connsiteY32" fmla="*/ 4128157 h 4297250"/>
              <a:gd name="connsiteX33" fmla="*/ 2079759 w 3619883"/>
              <a:gd name="connsiteY33" fmla="*/ 4275461 h 4297250"/>
              <a:gd name="connsiteX34" fmla="*/ 1824703 w 3619883"/>
              <a:gd name="connsiteY34" fmla="*/ 4275461 h 4297250"/>
              <a:gd name="connsiteX35" fmla="*/ 1834468 w 3619883"/>
              <a:gd name="connsiteY35" fmla="*/ 4128157 h 4297250"/>
              <a:gd name="connsiteX36" fmla="*/ 1893894 w 3619883"/>
              <a:gd name="connsiteY36" fmla="*/ 4128157 h 4297250"/>
              <a:gd name="connsiteX37" fmla="*/ 1893894 w 3619883"/>
              <a:gd name="connsiteY37" fmla="*/ 3951392 h 4297250"/>
              <a:gd name="connsiteX38" fmla="*/ 1716110 w 3619883"/>
              <a:gd name="connsiteY38" fmla="*/ 3951392 h 4297250"/>
              <a:gd name="connsiteX39" fmla="*/ 1716110 w 3619883"/>
              <a:gd name="connsiteY39" fmla="*/ 4006431 h 4297250"/>
              <a:gd name="connsiteX40" fmla="*/ 1703447 w 3619883"/>
              <a:gd name="connsiteY40" fmla="*/ 4007960 h 4297250"/>
              <a:gd name="connsiteX41" fmla="*/ 1716110 w 3619883"/>
              <a:gd name="connsiteY41" fmla="*/ 4044284 h 4297250"/>
              <a:gd name="connsiteX42" fmla="*/ 1716110 w 3619883"/>
              <a:gd name="connsiteY42" fmla="*/ 4128157 h 4297250"/>
              <a:gd name="connsiteX43" fmla="*/ 1745346 w 3619883"/>
              <a:gd name="connsiteY43" fmla="*/ 4128157 h 4297250"/>
              <a:gd name="connsiteX44" fmla="*/ 1796694 w 3619883"/>
              <a:gd name="connsiteY44" fmla="*/ 4275461 h 4297250"/>
              <a:gd name="connsiteX45" fmla="*/ 1558844 w 3619883"/>
              <a:gd name="connsiteY45" fmla="*/ 4275461 h 4297250"/>
              <a:gd name="connsiteX46" fmla="*/ 1517252 w 3619883"/>
              <a:gd name="connsiteY46" fmla="*/ 4128157 h 4297250"/>
              <a:gd name="connsiteX47" fmla="*/ 1582936 w 3619883"/>
              <a:gd name="connsiteY47" fmla="*/ 4128157 h 4297250"/>
              <a:gd name="connsiteX48" fmla="*/ 1582936 w 3619883"/>
              <a:gd name="connsiteY48" fmla="*/ 3951392 h 4297250"/>
              <a:gd name="connsiteX49" fmla="*/ 1405151 w 3619883"/>
              <a:gd name="connsiteY49" fmla="*/ 3951392 h 4297250"/>
              <a:gd name="connsiteX50" fmla="*/ 1405151 w 3619883"/>
              <a:gd name="connsiteY50" fmla="*/ 4128157 h 4297250"/>
              <a:gd name="connsiteX51" fmla="*/ 1468988 w 3619883"/>
              <a:gd name="connsiteY51" fmla="*/ 4128157 h 4297250"/>
              <a:gd name="connsiteX52" fmla="*/ 1427396 w 3619883"/>
              <a:gd name="connsiteY52" fmla="*/ 4275461 h 4297250"/>
              <a:gd name="connsiteX53" fmla="*/ 1210751 w 3619883"/>
              <a:gd name="connsiteY53" fmla="*/ 4275461 h 4297250"/>
              <a:gd name="connsiteX54" fmla="*/ 1210751 w 3619883"/>
              <a:gd name="connsiteY54" fmla="*/ 4128157 h 4297250"/>
              <a:gd name="connsiteX55" fmla="*/ 1271978 w 3619883"/>
              <a:gd name="connsiteY55" fmla="*/ 4128157 h 4297250"/>
              <a:gd name="connsiteX56" fmla="*/ 1271978 w 3619883"/>
              <a:gd name="connsiteY56" fmla="*/ 3951392 h 4297250"/>
              <a:gd name="connsiteX57" fmla="*/ 1094193 w 3619883"/>
              <a:gd name="connsiteY57" fmla="*/ 3951392 h 4297250"/>
              <a:gd name="connsiteX58" fmla="*/ 1094193 w 3619883"/>
              <a:gd name="connsiteY58" fmla="*/ 4128157 h 4297250"/>
              <a:gd name="connsiteX59" fmla="*/ 1140354 w 3619883"/>
              <a:gd name="connsiteY59" fmla="*/ 4128157 h 4297250"/>
              <a:gd name="connsiteX60" fmla="*/ 1140354 w 3619883"/>
              <a:gd name="connsiteY60" fmla="*/ 4275461 h 4297250"/>
              <a:gd name="connsiteX61" fmla="*/ 953807 w 3619883"/>
              <a:gd name="connsiteY61" fmla="*/ 4275461 h 4297250"/>
              <a:gd name="connsiteX62" fmla="*/ 912215 w 3619883"/>
              <a:gd name="connsiteY62" fmla="*/ 4128157 h 4297250"/>
              <a:gd name="connsiteX63" fmla="*/ 961020 w 3619883"/>
              <a:gd name="connsiteY63" fmla="*/ 4128157 h 4297250"/>
              <a:gd name="connsiteX64" fmla="*/ 961020 w 3619883"/>
              <a:gd name="connsiteY64" fmla="*/ 3951392 h 4297250"/>
              <a:gd name="connsiteX65" fmla="*/ 783235 w 3619883"/>
              <a:gd name="connsiteY65" fmla="*/ 3951392 h 4297250"/>
              <a:gd name="connsiteX66" fmla="*/ 783235 w 3619883"/>
              <a:gd name="connsiteY66" fmla="*/ 4128157 h 4297250"/>
              <a:gd name="connsiteX67" fmla="*/ 871024 w 3619883"/>
              <a:gd name="connsiteY67" fmla="*/ 4128157 h 4297250"/>
              <a:gd name="connsiteX68" fmla="*/ 829432 w 3619883"/>
              <a:gd name="connsiteY68" fmla="*/ 4275461 h 4297250"/>
              <a:gd name="connsiteX69" fmla="*/ 611484 w 3619883"/>
              <a:gd name="connsiteY69" fmla="*/ 4275461 h 4297250"/>
              <a:gd name="connsiteX70" fmla="*/ 621247 w 3619883"/>
              <a:gd name="connsiteY70" fmla="*/ 4128157 h 4297250"/>
              <a:gd name="connsiteX71" fmla="*/ 650062 w 3619883"/>
              <a:gd name="connsiteY71" fmla="*/ 4128157 h 4297250"/>
              <a:gd name="connsiteX72" fmla="*/ 650062 w 3619883"/>
              <a:gd name="connsiteY72" fmla="*/ 3951392 h 4297250"/>
              <a:gd name="connsiteX73" fmla="*/ 472277 w 3619883"/>
              <a:gd name="connsiteY73" fmla="*/ 3951392 h 4297250"/>
              <a:gd name="connsiteX74" fmla="*/ 472277 w 3619883"/>
              <a:gd name="connsiteY74" fmla="*/ 4128157 h 4297250"/>
              <a:gd name="connsiteX75" fmla="*/ 522650 w 3619883"/>
              <a:gd name="connsiteY75" fmla="*/ 4128157 h 4297250"/>
              <a:gd name="connsiteX76" fmla="*/ 573998 w 3619883"/>
              <a:gd name="connsiteY76" fmla="*/ 4275461 h 4297250"/>
              <a:gd name="connsiteX77" fmla="*/ 336164 w 3619883"/>
              <a:gd name="connsiteY77" fmla="*/ 4275461 h 4297250"/>
              <a:gd name="connsiteX78" fmla="*/ 294572 w 3619883"/>
              <a:gd name="connsiteY78" fmla="*/ 4128157 h 4297250"/>
              <a:gd name="connsiteX79" fmla="*/ 339106 w 3619883"/>
              <a:gd name="connsiteY79" fmla="*/ 4128157 h 4297250"/>
              <a:gd name="connsiteX80" fmla="*/ 339106 w 3619883"/>
              <a:gd name="connsiteY80" fmla="*/ 3951392 h 4297250"/>
              <a:gd name="connsiteX81" fmla="*/ 161321 w 3619883"/>
              <a:gd name="connsiteY81" fmla="*/ 3951392 h 4297250"/>
              <a:gd name="connsiteX82" fmla="*/ 161321 w 3619883"/>
              <a:gd name="connsiteY82" fmla="*/ 4128157 h 4297250"/>
              <a:gd name="connsiteX83" fmla="*/ 230914 w 3619883"/>
              <a:gd name="connsiteY83" fmla="*/ 4128157 h 4297250"/>
              <a:gd name="connsiteX84" fmla="*/ 189322 w 3619883"/>
              <a:gd name="connsiteY84" fmla="*/ 4275461 h 4297250"/>
              <a:gd name="connsiteX85" fmla="*/ 0 w 3619883"/>
              <a:gd name="connsiteY85" fmla="*/ 4275461 h 4297250"/>
              <a:gd name="connsiteX86" fmla="*/ 0 w 3619883"/>
              <a:gd name="connsiteY86" fmla="*/ 42229 h 4297250"/>
              <a:gd name="connsiteX87" fmla="*/ 42464 w 3619883"/>
              <a:gd name="connsiteY87" fmla="*/ 40518 h 4297250"/>
              <a:gd name="connsiteX88" fmla="*/ 137733 w 3619883"/>
              <a:gd name="connsiteY88" fmla="*/ 35355 h 4297250"/>
              <a:gd name="connsiteX89" fmla="*/ 270565 w 3619883"/>
              <a:gd name="connsiteY89" fmla="*/ 29759 h 4297250"/>
              <a:gd name="connsiteX90" fmla="*/ 479734 w 3619883"/>
              <a:gd name="connsiteY90" fmla="*/ 45455 h 4297250"/>
              <a:gd name="connsiteX91" fmla="*/ 524103 w 3619883"/>
              <a:gd name="connsiteY91" fmla="*/ 41625 h 4297250"/>
              <a:gd name="connsiteX92" fmla="*/ 624416 w 3619883"/>
              <a:gd name="connsiteY92" fmla="*/ 22696 h 4297250"/>
              <a:gd name="connsiteX93" fmla="*/ 657762 w 3619883"/>
              <a:gd name="connsiteY93" fmla="*/ 18351 h 4297250"/>
              <a:gd name="connsiteX94" fmla="*/ 690557 w 3619883"/>
              <a:gd name="connsiteY94" fmla="*/ 25792 h 4297250"/>
              <a:gd name="connsiteX95" fmla="*/ 745123 w 3619883"/>
              <a:gd name="connsiteY95" fmla="*/ 40157 h 4297250"/>
              <a:gd name="connsiteX96" fmla="*/ 789493 w 3619883"/>
              <a:gd name="connsiteY96" fmla="*/ 36327 h 4297250"/>
              <a:gd name="connsiteX97" fmla="*/ 854255 w 3619883"/>
              <a:gd name="connsiteY97" fmla="*/ 68887 h 4297250"/>
              <a:gd name="connsiteX98" fmla="*/ 897520 w 3619883"/>
              <a:gd name="connsiteY98" fmla="*/ 88629 h 4297250"/>
              <a:gd name="connsiteX99" fmla="*/ 940510 w 3619883"/>
              <a:gd name="connsiteY99" fmla="*/ 114265 h 4297250"/>
              <a:gd name="connsiteX100" fmla="*/ 1082712 w 3619883"/>
              <a:gd name="connsiteY100" fmla="*/ 144543 h 4297250"/>
              <a:gd name="connsiteX101" fmla="*/ 1205348 w 3619883"/>
              <a:gd name="connsiteY101" fmla="*/ 120753 h 4297250"/>
              <a:gd name="connsiteX102" fmla="*/ 1271764 w 3619883"/>
              <a:gd name="connsiteY102" fmla="*/ 117956 h 4297250"/>
              <a:gd name="connsiteX103" fmla="*/ 1315583 w 3619883"/>
              <a:gd name="connsiteY103" fmla="*/ 125912 h 4297250"/>
              <a:gd name="connsiteX104" fmla="*/ 1359125 w 3619883"/>
              <a:gd name="connsiteY104" fmla="*/ 139761 h 4297250"/>
              <a:gd name="connsiteX105" fmla="*/ 1391919 w 3619883"/>
              <a:gd name="connsiteY105" fmla="*/ 147202 h 4297250"/>
              <a:gd name="connsiteX106" fmla="*/ 1436563 w 3619883"/>
              <a:gd name="connsiteY106" fmla="*/ 137480 h 4297250"/>
              <a:gd name="connsiteX107" fmla="*/ 1471566 w 3619883"/>
              <a:gd name="connsiteY107" fmla="*/ 97777 h 4297250"/>
              <a:gd name="connsiteX108" fmla="*/ 1505739 w 3619883"/>
              <a:gd name="connsiteY108" fmla="*/ 75753 h 4297250"/>
              <a:gd name="connsiteX109" fmla="*/ 1590891 w 3619883"/>
              <a:gd name="connsiteY109" fmla="*/ 144702 h 4297250"/>
              <a:gd name="connsiteX110" fmla="*/ 1625616 w 3619883"/>
              <a:gd name="connsiteY110" fmla="*/ 110893 h 4297250"/>
              <a:gd name="connsiteX111" fmla="*/ 1658964 w 3619883"/>
              <a:gd name="connsiteY111" fmla="*/ 106547 h 4297250"/>
              <a:gd name="connsiteX112" fmla="*/ 1746598 w 3619883"/>
              <a:gd name="connsiteY112" fmla="*/ 122460 h 4297250"/>
              <a:gd name="connsiteX113" fmla="*/ 1811913 w 3619883"/>
              <a:gd name="connsiteY113" fmla="*/ 143234 h 4297250"/>
              <a:gd name="connsiteX114" fmla="*/ 1856557 w 3619883"/>
              <a:gd name="connsiteY114" fmla="*/ 133511 h 4297250"/>
              <a:gd name="connsiteX115" fmla="*/ 2066003 w 3619883"/>
              <a:gd name="connsiteY115" fmla="*/ 143313 h 4297250"/>
              <a:gd name="connsiteX116" fmla="*/ 2177615 w 3619883"/>
              <a:gd name="connsiteY116" fmla="*/ 119007 h 4297250"/>
              <a:gd name="connsiteX117" fmla="*/ 2255883 w 3619883"/>
              <a:gd name="connsiteY117" fmla="*/ 99047 h 4297250"/>
              <a:gd name="connsiteX118" fmla="*/ 2344622 w 3619883"/>
              <a:gd name="connsiteY118" fmla="*/ 91388 h 4297250"/>
              <a:gd name="connsiteX119" fmla="*/ 2455682 w 3619883"/>
              <a:gd name="connsiteY119" fmla="*/ 78869 h 4297250"/>
              <a:gd name="connsiteX120" fmla="*/ 2632609 w 3619883"/>
              <a:gd name="connsiteY120" fmla="*/ 75338 h 4297250"/>
              <a:gd name="connsiteX121" fmla="*/ 2742291 w 3619883"/>
              <a:gd name="connsiteY121" fmla="*/ 92282 h 4297250"/>
              <a:gd name="connsiteX122" fmla="*/ 2851974 w 3619883"/>
              <a:gd name="connsiteY122" fmla="*/ 109227 h 4297250"/>
              <a:gd name="connsiteX123" fmla="*/ 2907643 w 3619883"/>
              <a:gd name="connsiteY123" fmla="*/ 100020 h 4297250"/>
              <a:gd name="connsiteX124" fmla="*/ 2944022 w 3619883"/>
              <a:gd name="connsiteY124" fmla="*/ 30853 h 4297250"/>
              <a:gd name="connsiteX125" fmla="*/ 3022289 w 3619883"/>
              <a:gd name="connsiteY125" fmla="*/ 10893 h 4297250"/>
              <a:gd name="connsiteX126" fmla="*/ 3054807 w 3619883"/>
              <a:gd name="connsiteY126" fmla="*/ 24226 h 4297250"/>
              <a:gd name="connsiteX127" fmla="*/ 3141892 w 3619883"/>
              <a:gd name="connsiteY127" fmla="*/ 51925 h 4297250"/>
              <a:gd name="connsiteX128" fmla="*/ 3185711 w 3619883"/>
              <a:gd name="connsiteY128" fmla="*/ 59881 h 4297250"/>
              <a:gd name="connsiteX129" fmla="*/ 3219056 w 3619883"/>
              <a:gd name="connsiteY129" fmla="*/ 55536 h 4297250"/>
              <a:gd name="connsiteX130" fmla="*/ 3263425 w 3619883"/>
              <a:gd name="connsiteY130" fmla="*/ 51706 h 4297250"/>
              <a:gd name="connsiteX131" fmla="*/ 3296219 w 3619883"/>
              <a:gd name="connsiteY131" fmla="*/ 59147 h 4297250"/>
              <a:gd name="connsiteX132" fmla="*/ 3319094 w 3619883"/>
              <a:gd name="connsiteY132" fmla="*/ 42500 h 4297250"/>
              <a:gd name="connsiteX133" fmla="*/ 3420511 w 3619883"/>
              <a:gd name="connsiteY133" fmla="*/ 0 h 4297250"/>
              <a:gd name="connsiteX134" fmla="*/ 3453305 w 3619883"/>
              <a:gd name="connsiteY134" fmla="*/ 7440 h 4297250"/>
              <a:gd name="connsiteX135" fmla="*/ 3496571 w 3619883"/>
              <a:gd name="connsiteY135" fmla="*/ 27182 h 4297250"/>
              <a:gd name="connsiteX136" fmla="*/ 3602117 w 3619883"/>
              <a:gd name="connsiteY136" fmla="*/ 132521 h 4297250"/>
              <a:gd name="connsiteX137" fmla="*/ 3619883 w 3619883"/>
              <a:gd name="connsiteY137" fmla="*/ 140049 h 4297250"/>
              <a:gd name="connsiteX138" fmla="*/ 3619883 w 3619883"/>
              <a:gd name="connsiteY13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2996846 w 3619883"/>
              <a:gd name="connsiteY7" fmla="*/ 4128157 h 4297250"/>
              <a:gd name="connsiteX8" fmla="*/ 3014011 w 3619883"/>
              <a:gd name="connsiteY8" fmla="*/ 4275461 h 4297250"/>
              <a:gd name="connsiteX9" fmla="*/ 2761042 w 3619883"/>
              <a:gd name="connsiteY9" fmla="*/ 4275461 h 4297250"/>
              <a:gd name="connsiteX10" fmla="*/ 2761042 w 3619883"/>
              <a:gd name="connsiteY10" fmla="*/ 4128157 h 4297250"/>
              <a:gd name="connsiteX11" fmla="*/ 2826768 w 3619883"/>
              <a:gd name="connsiteY11" fmla="*/ 4128157 h 4297250"/>
              <a:gd name="connsiteX12" fmla="*/ 2826768 w 3619883"/>
              <a:gd name="connsiteY12" fmla="*/ 3951392 h 4297250"/>
              <a:gd name="connsiteX13" fmla="*/ 2648983 w 3619883"/>
              <a:gd name="connsiteY13" fmla="*/ 3951392 h 4297250"/>
              <a:gd name="connsiteX14" fmla="*/ 2648983 w 3619883"/>
              <a:gd name="connsiteY14" fmla="*/ 4128157 h 4297250"/>
              <a:gd name="connsiteX15" fmla="*/ 2690646 w 3619883"/>
              <a:gd name="connsiteY15" fmla="*/ 4128157 h 4297250"/>
              <a:gd name="connsiteX16" fmla="*/ 2690646 w 3619883"/>
              <a:gd name="connsiteY16" fmla="*/ 4275461 h 4297250"/>
              <a:gd name="connsiteX17" fmla="*/ 2511710 w 3619883"/>
              <a:gd name="connsiteY17" fmla="*/ 4275461 h 4297250"/>
              <a:gd name="connsiteX18" fmla="*/ 2454288 w 3619883"/>
              <a:gd name="connsiteY18" fmla="*/ 4128157 h 4297250"/>
              <a:gd name="connsiteX19" fmla="*/ 2515810 w 3619883"/>
              <a:gd name="connsiteY19" fmla="*/ 4128157 h 4297250"/>
              <a:gd name="connsiteX20" fmla="*/ 2515810 w 3619883"/>
              <a:gd name="connsiteY20" fmla="*/ 3951392 h 4297250"/>
              <a:gd name="connsiteX21" fmla="*/ 2338025 w 3619883"/>
              <a:gd name="connsiteY21" fmla="*/ 3951392 h 4297250"/>
              <a:gd name="connsiteX22" fmla="*/ 2338025 w 3619883"/>
              <a:gd name="connsiteY22" fmla="*/ 4128157 h 4297250"/>
              <a:gd name="connsiteX23" fmla="*/ 2395120 w 3619883"/>
              <a:gd name="connsiteY23" fmla="*/ 4128157 h 4297250"/>
              <a:gd name="connsiteX24" fmla="*/ 2337697 w 3619883"/>
              <a:gd name="connsiteY24" fmla="*/ 4275461 h 4297250"/>
              <a:gd name="connsiteX25" fmla="*/ 2150155 w 3619883"/>
              <a:gd name="connsiteY25" fmla="*/ 4275461 h 4297250"/>
              <a:gd name="connsiteX26" fmla="*/ 2150155 w 3619883"/>
              <a:gd name="connsiteY26" fmla="*/ 4128157 h 4297250"/>
              <a:gd name="connsiteX27" fmla="*/ 2204852 w 3619883"/>
              <a:gd name="connsiteY27" fmla="*/ 4128157 h 4297250"/>
              <a:gd name="connsiteX28" fmla="*/ 2204852 w 3619883"/>
              <a:gd name="connsiteY28" fmla="*/ 3951392 h 4297250"/>
              <a:gd name="connsiteX29" fmla="*/ 2027068 w 3619883"/>
              <a:gd name="connsiteY29" fmla="*/ 3951392 h 4297250"/>
              <a:gd name="connsiteX30" fmla="*/ 2027068 w 3619883"/>
              <a:gd name="connsiteY30" fmla="*/ 4128157 h 4297250"/>
              <a:gd name="connsiteX31" fmla="*/ 2079759 w 3619883"/>
              <a:gd name="connsiteY31" fmla="*/ 4128157 h 4297250"/>
              <a:gd name="connsiteX32" fmla="*/ 2079759 w 3619883"/>
              <a:gd name="connsiteY32" fmla="*/ 4275461 h 4297250"/>
              <a:gd name="connsiteX33" fmla="*/ 1824703 w 3619883"/>
              <a:gd name="connsiteY33" fmla="*/ 4275461 h 4297250"/>
              <a:gd name="connsiteX34" fmla="*/ 1834468 w 3619883"/>
              <a:gd name="connsiteY34" fmla="*/ 4128157 h 4297250"/>
              <a:gd name="connsiteX35" fmla="*/ 1893894 w 3619883"/>
              <a:gd name="connsiteY35" fmla="*/ 4128157 h 4297250"/>
              <a:gd name="connsiteX36" fmla="*/ 1893894 w 3619883"/>
              <a:gd name="connsiteY36" fmla="*/ 3951392 h 4297250"/>
              <a:gd name="connsiteX37" fmla="*/ 1716110 w 3619883"/>
              <a:gd name="connsiteY37" fmla="*/ 3951392 h 4297250"/>
              <a:gd name="connsiteX38" fmla="*/ 1716110 w 3619883"/>
              <a:gd name="connsiteY38" fmla="*/ 4006431 h 4297250"/>
              <a:gd name="connsiteX39" fmla="*/ 1703447 w 3619883"/>
              <a:gd name="connsiteY39" fmla="*/ 4007960 h 4297250"/>
              <a:gd name="connsiteX40" fmla="*/ 1716110 w 3619883"/>
              <a:gd name="connsiteY40" fmla="*/ 4044284 h 4297250"/>
              <a:gd name="connsiteX41" fmla="*/ 1716110 w 3619883"/>
              <a:gd name="connsiteY41" fmla="*/ 4128157 h 4297250"/>
              <a:gd name="connsiteX42" fmla="*/ 1745346 w 3619883"/>
              <a:gd name="connsiteY42" fmla="*/ 4128157 h 4297250"/>
              <a:gd name="connsiteX43" fmla="*/ 1796694 w 3619883"/>
              <a:gd name="connsiteY43" fmla="*/ 4275461 h 4297250"/>
              <a:gd name="connsiteX44" fmla="*/ 1558844 w 3619883"/>
              <a:gd name="connsiteY44" fmla="*/ 4275461 h 4297250"/>
              <a:gd name="connsiteX45" fmla="*/ 1517252 w 3619883"/>
              <a:gd name="connsiteY45" fmla="*/ 4128157 h 4297250"/>
              <a:gd name="connsiteX46" fmla="*/ 1582936 w 3619883"/>
              <a:gd name="connsiteY46" fmla="*/ 4128157 h 4297250"/>
              <a:gd name="connsiteX47" fmla="*/ 1582936 w 3619883"/>
              <a:gd name="connsiteY47" fmla="*/ 3951392 h 4297250"/>
              <a:gd name="connsiteX48" fmla="*/ 1405151 w 3619883"/>
              <a:gd name="connsiteY48" fmla="*/ 3951392 h 4297250"/>
              <a:gd name="connsiteX49" fmla="*/ 1405151 w 3619883"/>
              <a:gd name="connsiteY49" fmla="*/ 4128157 h 4297250"/>
              <a:gd name="connsiteX50" fmla="*/ 1468988 w 3619883"/>
              <a:gd name="connsiteY50" fmla="*/ 4128157 h 4297250"/>
              <a:gd name="connsiteX51" fmla="*/ 1427396 w 3619883"/>
              <a:gd name="connsiteY51" fmla="*/ 4275461 h 4297250"/>
              <a:gd name="connsiteX52" fmla="*/ 1210751 w 3619883"/>
              <a:gd name="connsiteY52" fmla="*/ 4275461 h 4297250"/>
              <a:gd name="connsiteX53" fmla="*/ 1210751 w 3619883"/>
              <a:gd name="connsiteY53" fmla="*/ 4128157 h 4297250"/>
              <a:gd name="connsiteX54" fmla="*/ 1271978 w 3619883"/>
              <a:gd name="connsiteY54" fmla="*/ 4128157 h 4297250"/>
              <a:gd name="connsiteX55" fmla="*/ 1271978 w 3619883"/>
              <a:gd name="connsiteY55" fmla="*/ 3951392 h 4297250"/>
              <a:gd name="connsiteX56" fmla="*/ 1094193 w 3619883"/>
              <a:gd name="connsiteY56" fmla="*/ 3951392 h 4297250"/>
              <a:gd name="connsiteX57" fmla="*/ 1094193 w 3619883"/>
              <a:gd name="connsiteY57" fmla="*/ 4128157 h 4297250"/>
              <a:gd name="connsiteX58" fmla="*/ 1140354 w 3619883"/>
              <a:gd name="connsiteY58" fmla="*/ 4128157 h 4297250"/>
              <a:gd name="connsiteX59" fmla="*/ 1140354 w 3619883"/>
              <a:gd name="connsiteY59" fmla="*/ 4275461 h 4297250"/>
              <a:gd name="connsiteX60" fmla="*/ 953807 w 3619883"/>
              <a:gd name="connsiteY60" fmla="*/ 4275461 h 4297250"/>
              <a:gd name="connsiteX61" fmla="*/ 912215 w 3619883"/>
              <a:gd name="connsiteY61" fmla="*/ 4128157 h 4297250"/>
              <a:gd name="connsiteX62" fmla="*/ 961020 w 3619883"/>
              <a:gd name="connsiteY62" fmla="*/ 4128157 h 4297250"/>
              <a:gd name="connsiteX63" fmla="*/ 961020 w 3619883"/>
              <a:gd name="connsiteY63" fmla="*/ 3951392 h 4297250"/>
              <a:gd name="connsiteX64" fmla="*/ 783235 w 3619883"/>
              <a:gd name="connsiteY64" fmla="*/ 3951392 h 4297250"/>
              <a:gd name="connsiteX65" fmla="*/ 783235 w 3619883"/>
              <a:gd name="connsiteY65" fmla="*/ 4128157 h 4297250"/>
              <a:gd name="connsiteX66" fmla="*/ 871024 w 3619883"/>
              <a:gd name="connsiteY66" fmla="*/ 4128157 h 4297250"/>
              <a:gd name="connsiteX67" fmla="*/ 829432 w 3619883"/>
              <a:gd name="connsiteY67" fmla="*/ 4275461 h 4297250"/>
              <a:gd name="connsiteX68" fmla="*/ 611484 w 3619883"/>
              <a:gd name="connsiteY68" fmla="*/ 4275461 h 4297250"/>
              <a:gd name="connsiteX69" fmla="*/ 621247 w 3619883"/>
              <a:gd name="connsiteY69" fmla="*/ 4128157 h 4297250"/>
              <a:gd name="connsiteX70" fmla="*/ 650062 w 3619883"/>
              <a:gd name="connsiteY70" fmla="*/ 4128157 h 4297250"/>
              <a:gd name="connsiteX71" fmla="*/ 650062 w 3619883"/>
              <a:gd name="connsiteY71" fmla="*/ 3951392 h 4297250"/>
              <a:gd name="connsiteX72" fmla="*/ 472277 w 3619883"/>
              <a:gd name="connsiteY72" fmla="*/ 3951392 h 4297250"/>
              <a:gd name="connsiteX73" fmla="*/ 472277 w 3619883"/>
              <a:gd name="connsiteY73" fmla="*/ 4128157 h 4297250"/>
              <a:gd name="connsiteX74" fmla="*/ 522650 w 3619883"/>
              <a:gd name="connsiteY74" fmla="*/ 4128157 h 4297250"/>
              <a:gd name="connsiteX75" fmla="*/ 573998 w 3619883"/>
              <a:gd name="connsiteY75" fmla="*/ 4275461 h 4297250"/>
              <a:gd name="connsiteX76" fmla="*/ 336164 w 3619883"/>
              <a:gd name="connsiteY76" fmla="*/ 4275461 h 4297250"/>
              <a:gd name="connsiteX77" fmla="*/ 294572 w 3619883"/>
              <a:gd name="connsiteY77" fmla="*/ 4128157 h 4297250"/>
              <a:gd name="connsiteX78" fmla="*/ 339106 w 3619883"/>
              <a:gd name="connsiteY78" fmla="*/ 4128157 h 4297250"/>
              <a:gd name="connsiteX79" fmla="*/ 339106 w 3619883"/>
              <a:gd name="connsiteY79" fmla="*/ 3951392 h 4297250"/>
              <a:gd name="connsiteX80" fmla="*/ 161321 w 3619883"/>
              <a:gd name="connsiteY80" fmla="*/ 3951392 h 4297250"/>
              <a:gd name="connsiteX81" fmla="*/ 161321 w 3619883"/>
              <a:gd name="connsiteY81" fmla="*/ 4128157 h 4297250"/>
              <a:gd name="connsiteX82" fmla="*/ 230914 w 3619883"/>
              <a:gd name="connsiteY82" fmla="*/ 4128157 h 4297250"/>
              <a:gd name="connsiteX83" fmla="*/ 189322 w 3619883"/>
              <a:gd name="connsiteY83" fmla="*/ 4275461 h 4297250"/>
              <a:gd name="connsiteX84" fmla="*/ 0 w 3619883"/>
              <a:gd name="connsiteY84" fmla="*/ 4275461 h 4297250"/>
              <a:gd name="connsiteX85" fmla="*/ 0 w 3619883"/>
              <a:gd name="connsiteY85" fmla="*/ 42229 h 4297250"/>
              <a:gd name="connsiteX86" fmla="*/ 42464 w 3619883"/>
              <a:gd name="connsiteY86" fmla="*/ 40518 h 4297250"/>
              <a:gd name="connsiteX87" fmla="*/ 137733 w 3619883"/>
              <a:gd name="connsiteY87" fmla="*/ 35355 h 4297250"/>
              <a:gd name="connsiteX88" fmla="*/ 270565 w 3619883"/>
              <a:gd name="connsiteY88" fmla="*/ 29759 h 4297250"/>
              <a:gd name="connsiteX89" fmla="*/ 479734 w 3619883"/>
              <a:gd name="connsiteY89" fmla="*/ 45455 h 4297250"/>
              <a:gd name="connsiteX90" fmla="*/ 524103 w 3619883"/>
              <a:gd name="connsiteY90" fmla="*/ 41625 h 4297250"/>
              <a:gd name="connsiteX91" fmla="*/ 624416 w 3619883"/>
              <a:gd name="connsiteY91" fmla="*/ 22696 h 4297250"/>
              <a:gd name="connsiteX92" fmla="*/ 657762 w 3619883"/>
              <a:gd name="connsiteY92" fmla="*/ 18351 h 4297250"/>
              <a:gd name="connsiteX93" fmla="*/ 690557 w 3619883"/>
              <a:gd name="connsiteY93" fmla="*/ 25792 h 4297250"/>
              <a:gd name="connsiteX94" fmla="*/ 745123 w 3619883"/>
              <a:gd name="connsiteY94" fmla="*/ 40157 h 4297250"/>
              <a:gd name="connsiteX95" fmla="*/ 789493 w 3619883"/>
              <a:gd name="connsiteY95" fmla="*/ 36327 h 4297250"/>
              <a:gd name="connsiteX96" fmla="*/ 854255 w 3619883"/>
              <a:gd name="connsiteY96" fmla="*/ 68887 h 4297250"/>
              <a:gd name="connsiteX97" fmla="*/ 897520 w 3619883"/>
              <a:gd name="connsiteY97" fmla="*/ 88629 h 4297250"/>
              <a:gd name="connsiteX98" fmla="*/ 940510 w 3619883"/>
              <a:gd name="connsiteY98" fmla="*/ 114265 h 4297250"/>
              <a:gd name="connsiteX99" fmla="*/ 1082712 w 3619883"/>
              <a:gd name="connsiteY99" fmla="*/ 144543 h 4297250"/>
              <a:gd name="connsiteX100" fmla="*/ 1205348 w 3619883"/>
              <a:gd name="connsiteY100" fmla="*/ 120753 h 4297250"/>
              <a:gd name="connsiteX101" fmla="*/ 1271764 w 3619883"/>
              <a:gd name="connsiteY101" fmla="*/ 117956 h 4297250"/>
              <a:gd name="connsiteX102" fmla="*/ 1315583 w 3619883"/>
              <a:gd name="connsiteY102" fmla="*/ 125912 h 4297250"/>
              <a:gd name="connsiteX103" fmla="*/ 1359125 w 3619883"/>
              <a:gd name="connsiteY103" fmla="*/ 139761 h 4297250"/>
              <a:gd name="connsiteX104" fmla="*/ 1391919 w 3619883"/>
              <a:gd name="connsiteY104" fmla="*/ 147202 h 4297250"/>
              <a:gd name="connsiteX105" fmla="*/ 1436563 w 3619883"/>
              <a:gd name="connsiteY105" fmla="*/ 137480 h 4297250"/>
              <a:gd name="connsiteX106" fmla="*/ 1471566 w 3619883"/>
              <a:gd name="connsiteY106" fmla="*/ 97777 h 4297250"/>
              <a:gd name="connsiteX107" fmla="*/ 1505739 w 3619883"/>
              <a:gd name="connsiteY107" fmla="*/ 75753 h 4297250"/>
              <a:gd name="connsiteX108" fmla="*/ 1590891 w 3619883"/>
              <a:gd name="connsiteY108" fmla="*/ 144702 h 4297250"/>
              <a:gd name="connsiteX109" fmla="*/ 1625616 w 3619883"/>
              <a:gd name="connsiteY109" fmla="*/ 110893 h 4297250"/>
              <a:gd name="connsiteX110" fmla="*/ 1658964 w 3619883"/>
              <a:gd name="connsiteY110" fmla="*/ 106547 h 4297250"/>
              <a:gd name="connsiteX111" fmla="*/ 1746598 w 3619883"/>
              <a:gd name="connsiteY111" fmla="*/ 122460 h 4297250"/>
              <a:gd name="connsiteX112" fmla="*/ 1811913 w 3619883"/>
              <a:gd name="connsiteY112" fmla="*/ 143234 h 4297250"/>
              <a:gd name="connsiteX113" fmla="*/ 1856557 w 3619883"/>
              <a:gd name="connsiteY113" fmla="*/ 133511 h 4297250"/>
              <a:gd name="connsiteX114" fmla="*/ 2066003 w 3619883"/>
              <a:gd name="connsiteY114" fmla="*/ 143313 h 4297250"/>
              <a:gd name="connsiteX115" fmla="*/ 2177615 w 3619883"/>
              <a:gd name="connsiteY115" fmla="*/ 119007 h 4297250"/>
              <a:gd name="connsiteX116" fmla="*/ 2255883 w 3619883"/>
              <a:gd name="connsiteY116" fmla="*/ 99047 h 4297250"/>
              <a:gd name="connsiteX117" fmla="*/ 2344622 w 3619883"/>
              <a:gd name="connsiteY117" fmla="*/ 91388 h 4297250"/>
              <a:gd name="connsiteX118" fmla="*/ 2455682 w 3619883"/>
              <a:gd name="connsiteY118" fmla="*/ 78869 h 4297250"/>
              <a:gd name="connsiteX119" fmla="*/ 2632609 w 3619883"/>
              <a:gd name="connsiteY119" fmla="*/ 75338 h 4297250"/>
              <a:gd name="connsiteX120" fmla="*/ 2742291 w 3619883"/>
              <a:gd name="connsiteY120" fmla="*/ 92282 h 4297250"/>
              <a:gd name="connsiteX121" fmla="*/ 2851974 w 3619883"/>
              <a:gd name="connsiteY121" fmla="*/ 109227 h 4297250"/>
              <a:gd name="connsiteX122" fmla="*/ 2907643 w 3619883"/>
              <a:gd name="connsiteY122" fmla="*/ 100020 h 4297250"/>
              <a:gd name="connsiteX123" fmla="*/ 2944022 w 3619883"/>
              <a:gd name="connsiteY123" fmla="*/ 30853 h 4297250"/>
              <a:gd name="connsiteX124" fmla="*/ 3022289 w 3619883"/>
              <a:gd name="connsiteY124" fmla="*/ 10893 h 4297250"/>
              <a:gd name="connsiteX125" fmla="*/ 3054807 w 3619883"/>
              <a:gd name="connsiteY125" fmla="*/ 24226 h 4297250"/>
              <a:gd name="connsiteX126" fmla="*/ 3141892 w 3619883"/>
              <a:gd name="connsiteY126" fmla="*/ 51925 h 4297250"/>
              <a:gd name="connsiteX127" fmla="*/ 3185711 w 3619883"/>
              <a:gd name="connsiteY127" fmla="*/ 59881 h 4297250"/>
              <a:gd name="connsiteX128" fmla="*/ 3219056 w 3619883"/>
              <a:gd name="connsiteY128" fmla="*/ 55536 h 4297250"/>
              <a:gd name="connsiteX129" fmla="*/ 3263425 w 3619883"/>
              <a:gd name="connsiteY129" fmla="*/ 51706 h 4297250"/>
              <a:gd name="connsiteX130" fmla="*/ 3296219 w 3619883"/>
              <a:gd name="connsiteY130" fmla="*/ 59147 h 4297250"/>
              <a:gd name="connsiteX131" fmla="*/ 3319094 w 3619883"/>
              <a:gd name="connsiteY131" fmla="*/ 42500 h 4297250"/>
              <a:gd name="connsiteX132" fmla="*/ 3420511 w 3619883"/>
              <a:gd name="connsiteY132" fmla="*/ 0 h 4297250"/>
              <a:gd name="connsiteX133" fmla="*/ 3453305 w 3619883"/>
              <a:gd name="connsiteY133" fmla="*/ 7440 h 4297250"/>
              <a:gd name="connsiteX134" fmla="*/ 3496571 w 3619883"/>
              <a:gd name="connsiteY134" fmla="*/ 27182 h 4297250"/>
              <a:gd name="connsiteX135" fmla="*/ 3602117 w 3619883"/>
              <a:gd name="connsiteY135" fmla="*/ 132521 h 4297250"/>
              <a:gd name="connsiteX136" fmla="*/ 3619883 w 3619883"/>
              <a:gd name="connsiteY136" fmla="*/ 140049 h 4297250"/>
              <a:gd name="connsiteX137" fmla="*/ 3619883 w 3619883"/>
              <a:gd name="connsiteY13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96002 w 3619883"/>
              <a:gd name="connsiteY5" fmla="*/ 4128157 h 4297250"/>
              <a:gd name="connsiteX6" fmla="*/ 3137725 w 3619883"/>
              <a:gd name="connsiteY6" fmla="*/ 4128157 h 4297250"/>
              <a:gd name="connsiteX7" fmla="*/ 3014011 w 3619883"/>
              <a:gd name="connsiteY7" fmla="*/ 4275461 h 4297250"/>
              <a:gd name="connsiteX8" fmla="*/ 2761042 w 3619883"/>
              <a:gd name="connsiteY8" fmla="*/ 4275461 h 4297250"/>
              <a:gd name="connsiteX9" fmla="*/ 2761042 w 3619883"/>
              <a:gd name="connsiteY9" fmla="*/ 4128157 h 4297250"/>
              <a:gd name="connsiteX10" fmla="*/ 2826768 w 3619883"/>
              <a:gd name="connsiteY10" fmla="*/ 4128157 h 4297250"/>
              <a:gd name="connsiteX11" fmla="*/ 2826768 w 3619883"/>
              <a:gd name="connsiteY11" fmla="*/ 3951392 h 4297250"/>
              <a:gd name="connsiteX12" fmla="*/ 2648983 w 3619883"/>
              <a:gd name="connsiteY12" fmla="*/ 3951392 h 4297250"/>
              <a:gd name="connsiteX13" fmla="*/ 2648983 w 3619883"/>
              <a:gd name="connsiteY13" fmla="*/ 4128157 h 4297250"/>
              <a:gd name="connsiteX14" fmla="*/ 2690646 w 3619883"/>
              <a:gd name="connsiteY14" fmla="*/ 4128157 h 4297250"/>
              <a:gd name="connsiteX15" fmla="*/ 2690646 w 3619883"/>
              <a:gd name="connsiteY15" fmla="*/ 4275461 h 4297250"/>
              <a:gd name="connsiteX16" fmla="*/ 2511710 w 3619883"/>
              <a:gd name="connsiteY16" fmla="*/ 4275461 h 4297250"/>
              <a:gd name="connsiteX17" fmla="*/ 2454288 w 3619883"/>
              <a:gd name="connsiteY17" fmla="*/ 4128157 h 4297250"/>
              <a:gd name="connsiteX18" fmla="*/ 2515810 w 3619883"/>
              <a:gd name="connsiteY18" fmla="*/ 4128157 h 4297250"/>
              <a:gd name="connsiteX19" fmla="*/ 2515810 w 3619883"/>
              <a:gd name="connsiteY19" fmla="*/ 3951392 h 4297250"/>
              <a:gd name="connsiteX20" fmla="*/ 2338025 w 3619883"/>
              <a:gd name="connsiteY20" fmla="*/ 3951392 h 4297250"/>
              <a:gd name="connsiteX21" fmla="*/ 2338025 w 3619883"/>
              <a:gd name="connsiteY21" fmla="*/ 4128157 h 4297250"/>
              <a:gd name="connsiteX22" fmla="*/ 2395120 w 3619883"/>
              <a:gd name="connsiteY22" fmla="*/ 4128157 h 4297250"/>
              <a:gd name="connsiteX23" fmla="*/ 2337697 w 3619883"/>
              <a:gd name="connsiteY23" fmla="*/ 4275461 h 4297250"/>
              <a:gd name="connsiteX24" fmla="*/ 2150155 w 3619883"/>
              <a:gd name="connsiteY24" fmla="*/ 4275461 h 4297250"/>
              <a:gd name="connsiteX25" fmla="*/ 2150155 w 3619883"/>
              <a:gd name="connsiteY25" fmla="*/ 4128157 h 4297250"/>
              <a:gd name="connsiteX26" fmla="*/ 2204852 w 3619883"/>
              <a:gd name="connsiteY26" fmla="*/ 4128157 h 4297250"/>
              <a:gd name="connsiteX27" fmla="*/ 2204852 w 3619883"/>
              <a:gd name="connsiteY27" fmla="*/ 3951392 h 4297250"/>
              <a:gd name="connsiteX28" fmla="*/ 2027068 w 3619883"/>
              <a:gd name="connsiteY28" fmla="*/ 3951392 h 4297250"/>
              <a:gd name="connsiteX29" fmla="*/ 2027068 w 3619883"/>
              <a:gd name="connsiteY29" fmla="*/ 4128157 h 4297250"/>
              <a:gd name="connsiteX30" fmla="*/ 2079759 w 3619883"/>
              <a:gd name="connsiteY30" fmla="*/ 4128157 h 4297250"/>
              <a:gd name="connsiteX31" fmla="*/ 2079759 w 3619883"/>
              <a:gd name="connsiteY31" fmla="*/ 4275461 h 4297250"/>
              <a:gd name="connsiteX32" fmla="*/ 1824703 w 3619883"/>
              <a:gd name="connsiteY32" fmla="*/ 4275461 h 4297250"/>
              <a:gd name="connsiteX33" fmla="*/ 1834468 w 3619883"/>
              <a:gd name="connsiteY33" fmla="*/ 4128157 h 4297250"/>
              <a:gd name="connsiteX34" fmla="*/ 1893894 w 3619883"/>
              <a:gd name="connsiteY34" fmla="*/ 4128157 h 4297250"/>
              <a:gd name="connsiteX35" fmla="*/ 1893894 w 3619883"/>
              <a:gd name="connsiteY35" fmla="*/ 3951392 h 4297250"/>
              <a:gd name="connsiteX36" fmla="*/ 1716110 w 3619883"/>
              <a:gd name="connsiteY36" fmla="*/ 3951392 h 4297250"/>
              <a:gd name="connsiteX37" fmla="*/ 1716110 w 3619883"/>
              <a:gd name="connsiteY37" fmla="*/ 4006431 h 4297250"/>
              <a:gd name="connsiteX38" fmla="*/ 1703447 w 3619883"/>
              <a:gd name="connsiteY38" fmla="*/ 4007960 h 4297250"/>
              <a:gd name="connsiteX39" fmla="*/ 1716110 w 3619883"/>
              <a:gd name="connsiteY39" fmla="*/ 4044284 h 4297250"/>
              <a:gd name="connsiteX40" fmla="*/ 1716110 w 3619883"/>
              <a:gd name="connsiteY40" fmla="*/ 4128157 h 4297250"/>
              <a:gd name="connsiteX41" fmla="*/ 1745346 w 3619883"/>
              <a:gd name="connsiteY41" fmla="*/ 4128157 h 4297250"/>
              <a:gd name="connsiteX42" fmla="*/ 1796694 w 3619883"/>
              <a:gd name="connsiteY42" fmla="*/ 4275461 h 4297250"/>
              <a:gd name="connsiteX43" fmla="*/ 1558844 w 3619883"/>
              <a:gd name="connsiteY43" fmla="*/ 4275461 h 4297250"/>
              <a:gd name="connsiteX44" fmla="*/ 1517252 w 3619883"/>
              <a:gd name="connsiteY44" fmla="*/ 4128157 h 4297250"/>
              <a:gd name="connsiteX45" fmla="*/ 1582936 w 3619883"/>
              <a:gd name="connsiteY45" fmla="*/ 4128157 h 4297250"/>
              <a:gd name="connsiteX46" fmla="*/ 1582936 w 3619883"/>
              <a:gd name="connsiteY46" fmla="*/ 3951392 h 4297250"/>
              <a:gd name="connsiteX47" fmla="*/ 1405151 w 3619883"/>
              <a:gd name="connsiteY47" fmla="*/ 3951392 h 4297250"/>
              <a:gd name="connsiteX48" fmla="*/ 1405151 w 3619883"/>
              <a:gd name="connsiteY48" fmla="*/ 4128157 h 4297250"/>
              <a:gd name="connsiteX49" fmla="*/ 1468988 w 3619883"/>
              <a:gd name="connsiteY49" fmla="*/ 4128157 h 4297250"/>
              <a:gd name="connsiteX50" fmla="*/ 1427396 w 3619883"/>
              <a:gd name="connsiteY50" fmla="*/ 4275461 h 4297250"/>
              <a:gd name="connsiteX51" fmla="*/ 1210751 w 3619883"/>
              <a:gd name="connsiteY51" fmla="*/ 4275461 h 4297250"/>
              <a:gd name="connsiteX52" fmla="*/ 1210751 w 3619883"/>
              <a:gd name="connsiteY52" fmla="*/ 4128157 h 4297250"/>
              <a:gd name="connsiteX53" fmla="*/ 1271978 w 3619883"/>
              <a:gd name="connsiteY53" fmla="*/ 4128157 h 4297250"/>
              <a:gd name="connsiteX54" fmla="*/ 1271978 w 3619883"/>
              <a:gd name="connsiteY54" fmla="*/ 3951392 h 4297250"/>
              <a:gd name="connsiteX55" fmla="*/ 1094193 w 3619883"/>
              <a:gd name="connsiteY55" fmla="*/ 3951392 h 4297250"/>
              <a:gd name="connsiteX56" fmla="*/ 1094193 w 3619883"/>
              <a:gd name="connsiteY56" fmla="*/ 4128157 h 4297250"/>
              <a:gd name="connsiteX57" fmla="*/ 1140354 w 3619883"/>
              <a:gd name="connsiteY57" fmla="*/ 4128157 h 4297250"/>
              <a:gd name="connsiteX58" fmla="*/ 1140354 w 3619883"/>
              <a:gd name="connsiteY58" fmla="*/ 4275461 h 4297250"/>
              <a:gd name="connsiteX59" fmla="*/ 953807 w 3619883"/>
              <a:gd name="connsiteY59" fmla="*/ 4275461 h 4297250"/>
              <a:gd name="connsiteX60" fmla="*/ 912215 w 3619883"/>
              <a:gd name="connsiteY60" fmla="*/ 4128157 h 4297250"/>
              <a:gd name="connsiteX61" fmla="*/ 961020 w 3619883"/>
              <a:gd name="connsiteY61" fmla="*/ 4128157 h 4297250"/>
              <a:gd name="connsiteX62" fmla="*/ 961020 w 3619883"/>
              <a:gd name="connsiteY62" fmla="*/ 3951392 h 4297250"/>
              <a:gd name="connsiteX63" fmla="*/ 783235 w 3619883"/>
              <a:gd name="connsiteY63" fmla="*/ 3951392 h 4297250"/>
              <a:gd name="connsiteX64" fmla="*/ 783235 w 3619883"/>
              <a:gd name="connsiteY64" fmla="*/ 4128157 h 4297250"/>
              <a:gd name="connsiteX65" fmla="*/ 871024 w 3619883"/>
              <a:gd name="connsiteY65" fmla="*/ 4128157 h 4297250"/>
              <a:gd name="connsiteX66" fmla="*/ 829432 w 3619883"/>
              <a:gd name="connsiteY66" fmla="*/ 4275461 h 4297250"/>
              <a:gd name="connsiteX67" fmla="*/ 611484 w 3619883"/>
              <a:gd name="connsiteY67" fmla="*/ 4275461 h 4297250"/>
              <a:gd name="connsiteX68" fmla="*/ 621247 w 3619883"/>
              <a:gd name="connsiteY68" fmla="*/ 4128157 h 4297250"/>
              <a:gd name="connsiteX69" fmla="*/ 650062 w 3619883"/>
              <a:gd name="connsiteY69" fmla="*/ 4128157 h 4297250"/>
              <a:gd name="connsiteX70" fmla="*/ 650062 w 3619883"/>
              <a:gd name="connsiteY70" fmla="*/ 3951392 h 4297250"/>
              <a:gd name="connsiteX71" fmla="*/ 472277 w 3619883"/>
              <a:gd name="connsiteY71" fmla="*/ 3951392 h 4297250"/>
              <a:gd name="connsiteX72" fmla="*/ 472277 w 3619883"/>
              <a:gd name="connsiteY72" fmla="*/ 4128157 h 4297250"/>
              <a:gd name="connsiteX73" fmla="*/ 522650 w 3619883"/>
              <a:gd name="connsiteY73" fmla="*/ 4128157 h 4297250"/>
              <a:gd name="connsiteX74" fmla="*/ 573998 w 3619883"/>
              <a:gd name="connsiteY74" fmla="*/ 4275461 h 4297250"/>
              <a:gd name="connsiteX75" fmla="*/ 336164 w 3619883"/>
              <a:gd name="connsiteY75" fmla="*/ 4275461 h 4297250"/>
              <a:gd name="connsiteX76" fmla="*/ 294572 w 3619883"/>
              <a:gd name="connsiteY76" fmla="*/ 4128157 h 4297250"/>
              <a:gd name="connsiteX77" fmla="*/ 339106 w 3619883"/>
              <a:gd name="connsiteY77" fmla="*/ 4128157 h 4297250"/>
              <a:gd name="connsiteX78" fmla="*/ 339106 w 3619883"/>
              <a:gd name="connsiteY78" fmla="*/ 3951392 h 4297250"/>
              <a:gd name="connsiteX79" fmla="*/ 161321 w 3619883"/>
              <a:gd name="connsiteY79" fmla="*/ 3951392 h 4297250"/>
              <a:gd name="connsiteX80" fmla="*/ 161321 w 3619883"/>
              <a:gd name="connsiteY80" fmla="*/ 4128157 h 4297250"/>
              <a:gd name="connsiteX81" fmla="*/ 230914 w 3619883"/>
              <a:gd name="connsiteY81" fmla="*/ 4128157 h 4297250"/>
              <a:gd name="connsiteX82" fmla="*/ 189322 w 3619883"/>
              <a:gd name="connsiteY82" fmla="*/ 4275461 h 4297250"/>
              <a:gd name="connsiteX83" fmla="*/ 0 w 3619883"/>
              <a:gd name="connsiteY83" fmla="*/ 4275461 h 4297250"/>
              <a:gd name="connsiteX84" fmla="*/ 0 w 3619883"/>
              <a:gd name="connsiteY84" fmla="*/ 42229 h 4297250"/>
              <a:gd name="connsiteX85" fmla="*/ 42464 w 3619883"/>
              <a:gd name="connsiteY85" fmla="*/ 40518 h 4297250"/>
              <a:gd name="connsiteX86" fmla="*/ 137733 w 3619883"/>
              <a:gd name="connsiteY86" fmla="*/ 35355 h 4297250"/>
              <a:gd name="connsiteX87" fmla="*/ 270565 w 3619883"/>
              <a:gd name="connsiteY87" fmla="*/ 29759 h 4297250"/>
              <a:gd name="connsiteX88" fmla="*/ 479734 w 3619883"/>
              <a:gd name="connsiteY88" fmla="*/ 45455 h 4297250"/>
              <a:gd name="connsiteX89" fmla="*/ 524103 w 3619883"/>
              <a:gd name="connsiteY89" fmla="*/ 41625 h 4297250"/>
              <a:gd name="connsiteX90" fmla="*/ 624416 w 3619883"/>
              <a:gd name="connsiteY90" fmla="*/ 22696 h 4297250"/>
              <a:gd name="connsiteX91" fmla="*/ 657762 w 3619883"/>
              <a:gd name="connsiteY91" fmla="*/ 18351 h 4297250"/>
              <a:gd name="connsiteX92" fmla="*/ 690557 w 3619883"/>
              <a:gd name="connsiteY92" fmla="*/ 25792 h 4297250"/>
              <a:gd name="connsiteX93" fmla="*/ 745123 w 3619883"/>
              <a:gd name="connsiteY93" fmla="*/ 40157 h 4297250"/>
              <a:gd name="connsiteX94" fmla="*/ 789493 w 3619883"/>
              <a:gd name="connsiteY94" fmla="*/ 36327 h 4297250"/>
              <a:gd name="connsiteX95" fmla="*/ 854255 w 3619883"/>
              <a:gd name="connsiteY95" fmla="*/ 68887 h 4297250"/>
              <a:gd name="connsiteX96" fmla="*/ 897520 w 3619883"/>
              <a:gd name="connsiteY96" fmla="*/ 88629 h 4297250"/>
              <a:gd name="connsiteX97" fmla="*/ 940510 w 3619883"/>
              <a:gd name="connsiteY97" fmla="*/ 114265 h 4297250"/>
              <a:gd name="connsiteX98" fmla="*/ 1082712 w 3619883"/>
              <a:gd name="connsiteY98" fmla="*/ 144543 h 4297250"/>
              <a:gd name="connsiteX99" fmla="*/ 1205348 w 3619883"/>
              <a:gd name="connsiteY99" fmla="*/ 120753 h 4297250"/>
              <a:gd name="connsiteX100" fmla="*/ 1271764 w 3619883"/>
              <a:gd name="connsiteY100" fmla="*/ 117956 h 4297250"/>
              <a:gd name="connsiteX101" fmla="*/ 1315583 w 3619883"/>
              <a:gd name="connsiteY101" fmla="*/ 125912 h 4297250"/>
              <a:gd name="connsiteX102" fmla="*/ 1359125 w 3619883"/>
              <a:gd name="connsiteY102" fmla="*/ 139761 h 4297250"/>
              <a:gd name="connsiteX103" fmla="*/ 1391919 w 3619883"/>
              <a:gd name="connsiteY103" fmla="*/ 147202 h 4297250"/>
              <a:gd name="connsiteX104" fmla="*/ 1436563 w 3619883"/>
              <a:gd name="connsiteY104" fmla="*/ 137480 h 4297250"/>
              <a:gd name="connsiteX105" fmla="*/ 1471566 w 3619883"/>
              <a:gd name="connsiteY105" fmla="*/ 97777 h 4297250"/>
              <a:gd name="connsiteX106" fmla="*/ 1505739 w 3619883"/>
              <a:gd name="connsiteY106" fmla="*/ 75753 h 4297250"/>
              <a:gd name="connsiteX107" fmla="*/ 1590891 w 3619883"/>
              <a:gd name="connsiteY107" fmla="*/ 144702 h 4297250"/>
              <a:gd name="connsiteX108" fmla="*/ 1625616 w 3619883"/>
              <a:gd name="connsiteY108" fmla="*/ 110893 h 4297250"/>
              <a:gd name="connsiteX109" fmla="*/ 1658964 w 3619883"/>
              <a:gd name="connsiteY109" fmla="*/ 106547 h 4297250"/>
              <a:gd name="connsiteX110" fmla="*/ 1746598 w 3619883"/>
              <a:gd name="connsiteY110" fmla="*/ 122460 h 4297250"/>
              <a:gd name="connsiteX111" fmla="*/ 1811913 w 3619883"/>
              <a:gd name="connsiteY111" fmla="*/ 143234 h 4297250"/>
              <a:gd name="connsiteX112" fmla="*/ 1856557 w 3619883"/>
              <a:gd name="connsiteY112" fmla="*/ 133511 h 4297250"/>
              <a:gd name="connsiteX113" fmla="*/ 2066003 w 3619883"/>
              <a:gd name="connsiteY113" fmla="*/ 143313 h 4297250"/>
              <a:gd name="connsiteX114" fmla="*/ 2177615 w 3619883"/>
              <a:gd name="connsiteY114" fmla="*/ 119007 h 4297250"/>
              <a:gd name="connsiteX115" fmla="*/ 2255883 w 3619883"/>
              <a:gd name="connsiteY115" fmla="*/ 99047 h 4297250"/>
              <a:gd name="connsiteX116" fmla="*/ 2344622 w 3619883"/>
              <a:gd name="connsiteY116" fmla="*/ 91388 h 4297250"/>
              <a:gd name="connsiteX117" fmla="*/ 2455682 w 3619883"/>
              <a:gd name="connsiteY117" fmla="*/ 78869 h 4297250"/>
              <a:gd name="connsiteX118" fmla="*/ 2632609 w 3619883"/>
              <a:gd name="connsiteY118" fmla="*/ 75338 h 4297250"/>
              <a:gd name="connsiteX119" fmla="*/ 2742291 w 3619883"/>
              <a:gd name="connsiteY119" fmla="*/ 92282 h 4297250"/>
              <a:gd name="connsiteX120" fmla="*/ 2851974 w 3619883"/>
              <a:gd name="connsiteY120" fmla="*/ 109227 h 4297250"/>
              <a:gd name="connsiteX121" fmla="*/ 2907643 w 3619883"/>
              <a:gd name="connsiteY121" fmla="*/ 100020 h 4297250"/>
              <a:gd name="connsiteX122" fmla="*/ 2944022 w 3619883"/>
              <a:gd name="connsiteY122" fmla="*/ 30853 h 4297250"/>
              <a:gd name="connsiteX123" fmla="*/ 3022289 w 3619883"/>
              <a:gd name="connsiteY123" fmla="*/ 10893 h 4297250"/>
              <a:gd name="connsiteX124" fmla="*/ 3054807 w 3619883"/>
              <a:gd name="connsiteY124" fmla="*/ 24226 h 4297250"/>
              <a:gd name="connsiteX125" fmla="*/ 3141892 w 3619883"/>
              <a:gd name="connsiteY125" fmla="*/ 51925 h 4297250"/>
              <a:gd name="connsiteX126" fmla="*/ 3185711 w 3619883"/>
              <a:gd name="connsiteY126" fmla="*/ 59881 h 4297250"/>
              <a:gd name="connsiteX127" fmla="*/ 3219056 w 3619883"/>
              <a:gd name="connsiteY127" fmla="*/ 55536 h 4297250"/>
              <a:gd name="connsiteX128" fmla="*/ 3263425 w 3619883"/>
              <a:gd name="connsiteY128" fmla="*/ 51706 h 4297250"/>
              <a:gd name="connsiteX129" fmla="*/ 3296219 w 3619883"/>
              <a:gd name="connsiteY129" fmla="*/ 59147 h 4297250"/>
              <a:gd name="connsiteX130" fmla="*/ 3319094 w 3619883"/>
              <a:gd name="connsiteY130" fmla="*/ 42500 h 4297250"/>
              <a:gd name="connsiteX131" fmla="*/ 3420511 w 3619883"/>
              <a:gd name="connsiteY131" fmla="*/ 0 h 4297250"/>
              <a:gd name="connsiteX132" fmla="*/ 3453305 w 3619883"/>
              <a:gd name="connsiteY132" fmla="*/ 7440 h 4297250"/>
              <a:gd name="connsiteX133" fmla="*/ 3496571 w 3619883"/>
              <a:gd name="connsiteY133" fmla="*/ 27182 h 4297250"/>
              <a:gd name="connsiteX134" fmla="*/ 3602117 w 3619883"/>
              <a:gd name="connsiteY134" fmla="*/ 132521 h 4297250"/>
              <a:gd name="connsiteX135" fmla="*/ 3619883 w 3619883"/>
              <a:gd name="connsiteY135" fmla="*/ 140049 h 4297250"/>
              <a:gd name="connsiteX136" fmla="*/ 3619883 w 3619883"/>
              <a:gd name="connsiteY13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137725 w 3619883"/>
              <a:gd name="connsiteY5" fmla="*/ 4128157 h 4297250"/>
              <a:gd name="connsiteX6" fmla="*/ 3014011 w 3619883"/>
              <a:gd name="connsiteY6" fmla="*/ 4275461 h 4297250"/>
              <a:gd name="connsiteX7" fmla="*/ 2761042 w 3619883"/>
              <a:gd name="connsiteY7" fmla="*/ 4275461 h 4297250"/>
              <a:gd name="connsiteX8" fmla="*/ 2761042 w 3619883"/>
              <a:gd name="connsiteY8" fmla="*/ 4128157 h 4297250"/>
              <a:gd name="connsiteX9" fmla="*/ 2826768 w 3619883"/>
              <a:gd name="connsiteY9" fmla="*/ 4128157 h 4297250"/>
              <a:gd name="connsiteX10" fmla="*/ 2826768 w 3619883"/>
              <a:gd name="connsiteY10" fmla="*/ 3951392 h 4297250"/>
              <a:gd name="connsiteX11" fmla="*/ 2648983 w 3619883"/>
              <a:gd name="connsiteY11" fmla="*/ 3951392 h 4297250"/>
              <a:gd name="connsiteX12" fmla="*/ 2648983 w 3619883"/>
              <a:gd name="connsiteY12" fmla="*/ 4128157 h 4297250"/>
              <a:gd name="connsiteX13" fmla="*/ 2690646 w 3619883"/>
              <a:gd name="connsiteY13" fmla="*/ 4128157 h 4297250"/>
              <a:gd name="connsiteX14" fmla="*/ 2690646 w 3619883"/>
              <a:gd name="connsiteY14" fmla="*/ 4275461 h 4297250"/>
              <a:gd name="connsiteX15" fmla="*/ 2511710 w 3619883"/>
              <a:gd name="connsiteY15" fmla="*/ 4275461 h 4297250"/>
              <a:gd name="connsiteX16" fmla="*/ 2454288 w 3619883"/>
              <a:gd name="connsiteY16" fmla="*/ 4128157 h 4297250"/>
              <a:gd name="connsiteX17" fmla="*/ 2515810 w 3619883"/>
              <a:gd name="connsiteY17" fmla="*/ 4128157 h 4297250"/>
              <a:gd name="connsiteX18" fmla="*/ 2515810 w 3619883"/>
              <a:gd name="connsiteY18" fmla="*/ 3951392 h 4297250"/>
              <a:gd name="connsiteX19" fmla="*/ 2338025 w 3619883"/>
              <a:gd name="connsiteY19" fmla="*/ 3951392 h 4297250"/>
              <a:gd name="connsiteX20" fmla="*/ 2338025 w 3619883"/>
              <a:gd name="connsiteY20" fmla="*/ 4128157 h 4297250"/>
              <a:gd name="connsiteX21" fmla="*/ 2395120 w 3619883"/>
              <a:gd name="connsiteY21" fmla="*/ 4128157 h 4297250"/>
              <a:gd name="connsiteX22" fmla="*/ 2337697 w 3619883"/>
              <a:gd name="connsiteY22" fmla="*/ 4275461 h 4297250"/>
              <a:gd name="connsiteX23" fmla="*/ 2150155 w 3619883"/>
              <a:gd name="connsiteY23" fmla="*/ 4275461 h 4297250"/>
              <a:gd name="connsiteX24" fmla="*/ 2150155 w 3619883"/>
              <a:gd name="connsiteY24" fmla="*/ 4128157 h 4297250"/>
              <a:gd name="connsiteX25" fmla="*/ 2204852 w 3619883"/>
              <a:gd name="connsiteY25" fmla="*/ 4128157 h 4297250"/>
              <a:gd name="connsiteX26" fmla="*/ 2204852 w 3619883"/>
              <a:gd name="connsiteY26" fmla="*/ 3951392 h 4297250"/>
              <a:gd name="connsiteX27" fmla="*/ 2027068 w 3619883"/>
              <a:gd name="connsiteY27" fmla="*/ 3951392 h 4297250"/>
              <a:gd name="connsiteX28" fmla="*/ 2027068 w 3619883"/>
              <a:gd name="connsiteY28" fmla="*/ 4128157 h 4297250"/>
              <a:gd name="connsiteX29" fmla="*/ 2079759 w 3619883"/>
              <a:gd name="connsiteY29" fmla="*/ 4128157 h 4297250"/>
              <a:gd name="connsiteX30" fmla="*/ 2079759 w 3619883"/>
              <a:gd name="connsiteY30" fmla="*/ 4275461 h 4297250"/>
              <a:gd name="connsiteX31" fmla="*/ 1824703 w 3619883"/>
              <a:gd name="connsiteY31" fmla="*/ 4275461 h 4297250"/>
              <a:gd name="connsiteX32" fmla="*/ 1834468 w 3619883"/>
              <a:gd name="connsiteY32" fmla="*/ 4128157 h 4297250"/>
              <a:gd name="connsiteX33" fmla="*/ 1893894 w 3619883"/>
              <a:gd name="connsiteY33" fmla="*/ 4128157 h 4297250"/>
              <a:gd name="connsiteX34" fmla="*/ 1893894 w 3619883"/>
              <a:gd name="connsiteY34" fmla="*/ 3951392 h 4297250"/>
              <a:gd name="connsiteX35" fmla="*/ 1716110 w 3619883"/>
              <a:gd name="connsiteY35" fmla="*/ 3951392 h 4297250"/>
              <a:gd name="connsiteX36" fmla="*/ 1716110 w 3619883"/>
              <a:gd name="connsiteY36" fmla="*/ 4006431 h 4297250"/>
              <a:gd name="connsiteX37" fmla="*/ 1703447 w 3619883"/>
              <a:gd name="connsiteY37" fmla="*/ 4007960 h 4297250"/>
              <a:gd name="connsiteX38" fmla="*/ 1716110 w 3619883"/>
              <a:gd name="connsiteY38" fmla="*/ 4044284 h 4297250"/>
              <a:gd name="connsiteX39" fmla="*/ 1716110 w 3619883"/>
              <a:gd name="connsiteY39" fmla="*/ 4128157 h 4297250"/>
              <a:gd name="connsiteX40" fmla="*/ 1745346 w 3619883"/>
              <a:gd name="connsiteY40" fmla="*/ 4128157 h 4297250"/>
              <a:gd name="connsiteX41" fmla="*/ 1796694 w 3619883"/>
              <a:gd name="connsiteY41" fmla="*/ 4275461 h 4297250"/>
              <a:gd name="connsiteX42" fmla="*/ 1558844 w 3619883"/>
              <a:gd name="connsiteY42" fmla="*/ 4275461 h 4297250"/>
              <a:gd name="connsiteX43" fmla="*/ 1517252 w 3619883"/>
              <a:gd name="connsiteY43" fmla="*/ 4128157 h 4297250"/>
              <a:gd name="connsiteX44" fmla="*/ 1582936 w 3619883"/>
              <a:gd name="connsiteY44" fmla="*/ 4128157 h 4297250"/>
              <a:gd name="connsiteX45" fmla="*/ 1582936 w 3619883"/>
              <a:gd name="connsiteY45" fmla="*/ 3951392 h 4297250"/>
              <a:gd name="connsiteX46" fmla="*/ 1405151 w 3619883"/>
              <a:gd name="connsiteY46" fmla="*/ 3951392 h 4297250"/>
              <a:gd name="connsiteX47" fmla="*/ 1405151 w 3619883"/>
              <a:gd name="connsiteY47" fmla="*/ 4128157 h 4297250"/>
              <a:gd name="connsiteX48" fmla="*/ 1468988 w 3619883"/>
              <a:gd name="connsiteY48" fmla="*/ 4128157 h 4297250"/>
              <a:gd name="connsiteX49" fmla="*/ 1427396 w 3619883"/>
              <a:gd name="connsiteY49" fmla="*/ 4275461 h 4297250"/>
              <a:gd name="connsiteX50" fmla="*/ 1210751 w 3619883"/>
              <a:gd name="connsiteY50" fmla="*/ 4275461 h 4297250"/>
              <a:gd name="connsiteX51" fmla="*/ 1210751 w 3619883"/>
              <a:gd name="connsiteY51" fmla="*/ 4128157 h 4297250"/>
              <a:gd name="connsiteX52" fmla="*/ 1271978 w 3619883"/>
              <a:gd name="connsiteY52" fmla="*/ 4128157 h 4297250"/>
              <a:gd name="connsiteX53" fmla="*/ 1271978 w 3619883"/>
              <a:gd name="connsiteY53" fmla="*/ 3951392 h 4297250"/>
              <a:gd name="connsiteX54" fmla="*/ 1094193 w 3619883"/>
              <a:gd name="connsiteY54" fmla="*/ 3951392 h 4297250"/>
              <a:gd name="connsiteX55" fmla="*/ 1094193 w 3619883"/>
              <a:gd name="connsiteY55" fmla="*/ 4128157 h 4297250"/>
              <a:gd name="connsiteX56" fmla="*/ 1140354 w 3619883"/>
              <a:gd name="connsiteY56" fmla="*/ 4128157 h 4297250"/>
              <a:gd name="connsiteX57" fmla="*/ 1140354 w 3619883"/>
              <a:gd name="connsiteY57" fmla="*/ 4275461 h 4297250"/>
              <a:gd name="connsiteX58" fmla="*/ 953807 w 3619883"/>
              <a:gd name="connsiteY58" fmla="*/ 4275461 h 4297250"/>
              <a:gd name="connsiteX59" fmla="*/ 912215 w 3619883"/>
              <a:gd name="connsiteY59" fmla="*/ 4128157 h 4297250"/>
              <a:gd name="connsiteX60" fmla="*/ 961020 w 3619883"/>
              <a:gd name="connsiteY60" fmla="*/ 4128157 h 4297250"/>
              <a:gd name="connsiteX61" fmla="*/ 961020 w 3619883"/>
              <a:gd name="connsiteY61" fmla="*/ 3951392 h 4297250"/>
              <a:gd name="connsiteX62" fmla="*/ 783235 w 3619883"/>
              <a:gd name="connsiteY62" fmla="*/ 3951392 h 4297250"/>
              <a:gd name="connsiteX63" fmla="*/ 783235 w 3619883"/>
              <a:gd name="connsiteY63" fmla="*/ 4128157 h 4297250"/>
              <a:gd name="connsiteX64" fmla="*/ 871024 w 3619883"/>
              <a:gd name="connsiteY64" fmla="*/ 4128157 h 4297250"/>
              <a:gd name="connsiteX65" fmla="*/ 829432 w 3619883"/>
              <a:gd name="connsiteY65" fmla="*/ 4275461 h 4297250"/>
              <a:gd name="connsiteX66" fmla="*/ 611484 w 3619883"/>
              <a:gd name="connsiteY66" fmla="*/ 4275461 h 4297250"/>
              <a:gd name="connsiteX67" fmla="*/ 621247 w 3619883"/>
              <a:gd name="connsiteY67" fmla="*/ 4128157 h 4297250"/>
              <a:gd name="connsiteX68" fmla="*/ 650062 w 3619883"/>
              <a:gd name="connsiteY68" fmla="*/ 4128157 h 4297250"/>
              <a:gd name="connsiteX69" fmla="*/ 650062 w 3619883"/>
              <a:gd name="connsiteY69" fmla="*/ 3951392 h 4297250"/>
              <a:gd name="connsiteX70" fmla="*/ 472277 w 3619883"/>
              <a:gd name="connsiteY70" fmla="*/ 3951392 h 4297250"/>
              <a:gd name="connsiteX71" fmla="*/ 472277 w 3619883"/>
              <a:gd name="connsiteY71" fmla="*/ 4128157 h 4297250"/>
              <a:gd name="connsiteX72" fmla="*/ 522650 w 3619883"/>
              <a:gd name="connsiteY72" fmla="*/ 4128157 h 4297250"/>
              <a:gd name="connsiteX73" fmla="*/ 573998 w 3619883"/>
              <a:gd name="connsiteY73" fmla="*/ 4275461 h 4297250"/>
              <a:gd name="connsiteX74" fmla="*/ 336164 w 3619883"/>
              <a:gd name="connsiteY74" fmla="*/ 4275461 h 4297250"/>
              <a:gd name="connsiteX75" fmla="*/ 294572 w 3619883"/>
              <a:gd name="connsiteY75" fmla="*/ 4128157 h 4297250"/>
              <a:gd name="connsiteX76" fmla="*/ 339106 w 3619883"/>
              <a:gd name="connsiteY76" fmla="*/ 4128157 h 4297250"/>
              <a:gd name="connsiteX77" fmla="*/ 339106 w 3619883"/>
              <a:gd name="connsiteY77" fmla="*/ 3951392 h 4297250"/>
              <a:gd name="connsiteX78" fmla="*/ 161321 w 3619883"/>
              <a:gd name="connsiteY78" fmla="*/ 3951392 h 4297250"/>
              <a:gd name="connsiteX79" fmla="*/ 161321 w 3619883"/>
              <a:gd name="connsiteY79" fmla="*/ 4128157 h 4297250"/>
              <a:gd name="connsiteX80" fmla="*/ 230914 w 3619883"/>
              <a:gd name="connsiteY80" fmla="*/ 4128157 h 4297250"/>
              <a:gd name="connsiteX81" fmla="*/ 189322 w 3619883"/>
              <a:gd name="connsiteY81" fmla="*/ 4275461 h 4297250"/>
              <a:gd name="connsiteX82" fmla="*/ 0 w 3619883"/>
              <a:gd name="connsiteY82" fmla="*/ 4275461 h 4297250"/>
              <a:gd name="connsiteX83" fmla="*/ 0 w 3619883"/>
              <a:gd name="connsiteY83" fmla="*/ 42229 h 4297250"/>
              <a:gd name="connsiteX84" fmla="*/ 42464 w 3619883"/>
              <a:gd name="connsiteY84" fmla="*/ 40518 h 4297250"/>
              <a:gd name="connsiteX85" fmla="*/ 137733 w 3619883"/>
              <a:gd name="connsiteY85" fmla="*/ 35355 h 4297250"/>
              <a:gd name="connsiteX86" fmla="*/ 270565 w 3619883"/>
              <a:gd name="connsiteY86" fmla="*/ 29759 h 4297250"/>
              <a:gd name="connsiteX87" fmla="*/ 479734 w 3619883"/>
              <a:gd name="connsiteY87" fmla="*/ 45455 h 4297250"/>
              <a:gd name="connsiteX88" fmla="*/ 524103 w 3619883"/>
              <a:gd name="connsiteY88" fmla="*/ 41625 h 4297250"/>
              <a:gd name="connsiteX89" fmla="*/ 624416 w 3619883"/>
              <a:gd name="connsiteY89" fmla="*/ 22696 h 4297250"/>
              <a:gd name="connsiteX90" fmla="*/ 657762 w 3619883"/>
              <a:gd name="connsiteY90" fmla="*/ 18351 h 4297250"/>
              <a:gd name="connsiteX91" fmla="*/ 690557 w 3619883"/>
              <a:gd name="connsiteY91" fmla="*/ 25792 h 4297250"/>
              <a:gd name="connsiteX92" fmla="*/ 745123 w 3619883"/>
              <a:gd name="connsiteY92" fmla="*/ 40157 h 4297250"/>
              <a:gd name="connsiteX93" fmla="*/ 789493 w 3619883"/>
              <a:gd name="connsiteY93" fmla="*/ 36327 h 4297250"/>
              <a:gd name="connsiteX94" fmla="*/ 854255 w 3619883"/>
              <a:gd name="connsiteY94" fmla="*/ 68887 h 4297250"/>
              <a:gd name="connsiteX95" fmla="*/ 897520 w 3619883"/>
              <a:gd name="connsiteY95" fmla="*/ 88629 h 4297250"/>
              <a:gd name="connsiteX96" fmla="*/ 940510 w 3619883"/>
              <a:gd name="connsiteY96" fmla="*/ 114265 h 4297250"/>
              <a:gd name="connsiteX97" fmla="*/ 1082712 w 3619883"/>
              <a:gd name="connsiteY97" fmla="*/ 144543 h 4297250"/>
              <a:gd name="connsiteX98" fmla="*/ 1205348 w 3619883"/>
              <a:gd name="connsiteY98" fmla="*/ 120753 h 4297250"/>
              <a:gd name="connsiteX99" fmla="*/ 1271764 w 3619883"/>
              <a:gd name="connsiteY99" fmla="*/ 117956 h 4297250"/>
              <a:gd name="connsiteX100" fmla="*/ 1315583 w 3619883"/>
              <a:gd name="connsiteY100" fmla="*/ 125912 h 4297250"/>
              <a:gd name="connsiteX101" fmla="*/ 1359125 w 3619883"/>
              <a:gd name="connsiteY101" fmla="*/ 139761 h 4297250"/>
              <a:gd name="connsiteX102" fmla="*/ 1391919 w 3619883"/>
              <a:gd name="connsiteY102" fmla="*/ 147202 h 4297250"/>
              <a:gd name="connsiteX103" fmla="*/ 1436563 w 3619883"/>
              <a:gd name="connsiteY103" fmla="*/ 137480 h 4297250"/>
              <a:gd name="connsiteX104" fmla="*/ 1471566 w 3619883"/>
              <a:gd name="connsiteY104" fmla="*/ 97777 h 4297250"/>
              <a:gd name="connsiteX105" fmla="*/ 1505739 w 3619883"/>
              <a:gd name="connsiteY105" fmla="*/ 75753 h 4297250"/>
              <a:gd name="connsiteX106" fmla="*/ 1590891 w 3619883"/>
              <a:gd name="connsiteY106" fmla="*/ 144702 h 4297250"/>
              <a:gd name="connsiteX107" fmla="*/ 1625616 w 3619883"/>
              <a:gd name="connsiteY107" fmla="*/ 110893 h 4297250"/>
              <a:gd name="connsiteX108" fmla="*/ 1658964 w 3619883"/>
              <a:gd name="connsiteY108" fmla="*/ 106547 h 4297250"/>
              <a:gd name="connsiteX109" fmla="*/ 1746598 w 3619883"/>
              <a:gd name="connsiteY109" fmla="*/ 122460 h 4297250"/>
              <a:gd name="connsiteX110" fmla="*/ 1811913 w 3619883"/>
              <a:gd name="connsiteY110" fmla="*/ 143234 h 4297250"/>
              <a:gd name="connsiteX111" fmla="*/ 1856557 w 3619883"/>
              <a:gd name="connsiteY111" fmla="*/ 133511 h 4297250"/>
              <a:gd name="connsiteX112" fmla="*/ 2066003 w 3619883"/>
              <a:gd name="connsiteY112" fmla="*/ 143313 h 4297250"/>
              <a:gd name="connsiteX113" fmla="*/ 2177615 w 3619883"/>
              <a:gd name="connsiteY113" fmla="*/ 119007 h 4297250"/>
              <a:gd name="connsiteX114" fmla="*/ 2255883 w 3619883"/>
              <a:gd name="connsiteY114" fmla="*/ 99047 h 4297250"/>
              <a:gd name="connsiteX115" fmla="*/ 2344622 w 3619883"/>
              <a:gd name="connsiteY115" fmla="*/ 91388 h 4297250"/>
              <a:gd name="connsiteX116" fmla="*/ 2455682 w 3619883"/>
              <a:gd name="connsiteY116" fmla="*/ 78869 h 4297250"/>
              <a:gd name="connsiteX117" fmla="*/ 2632609 w 3619883"/>
              <a:gd name="connsiteY117" fmla="*/ 75338 h 4297250"/>
              <a:gd name="connsiteX118" fmla="*/ 2742291 w 3619883"/>
              <a:gd name="connsiteY118" fmla="*/ 92282 h 4297250"/>
              <a:gd name="connsiteX119" fmla="*/ 2851974 w 3619883"/>
              <a:gd name="connsiteY119" fmla="*/ 109227 h 4297250"/>
              <a:gd name="connsiteX120" fmla="*/ 2907643 w 3619883"/>
              <a:gd name="connsiteY120" fmla="*/ 100020 h 4297250"/>
              <a:gd name="connsiteX121" fmla="*/ 2944022 w 3619883"/>
              <a:gd name="connsiteY121" fmla="*/ 30853 h 4297250"/>
              <a:gd name="connsiteX122" fmla="*/ 3022289 w 3619883"/>
              <a:gd name="connsiteY122" fmla="*/ 10893 h 4297250"/>
              <a:gd name="connsiteX123" fmla="*/ 3054807 w 3619883"/>
              <a:gd name="connsiteY123" fmla="*/ 24226 h 4297250"/>
              <a:gd name="connsiteX124" fmla="*/ 3141892 w 3619883"/>
              <a:gd name="connsiteY124" fmla="*/ 51925 h 4297250"/>
              <a:gd name="connsiteX125" fmla="*/ 3185711 w 3619883"/>
              <a:gd name="connsiteY125" fmla="*/ 59881 h 4297250"/>
              <a:gd name="connsiteX126" fmla="*/ 3219056 w 3619883"/>
              <a:gd name="connsiteY126" fmla="*/ 55536 h 4297250"/>
              <a:gd name="connsiteX127" fmla="*/ 3263425 w 3619883"/>
              <a:gd name="connsiteY127" fmla="*/ 51706 h 4297250"/>
              <a:gd name="connsiteX128" fmla="*/ 3296219 w 3619883"/>
              <a:gd name="connsiteY128" fmla="*/ 59147 h 4297250"/>
              <a:gd name="connsiteX129" fmla="*/ 3319094 w 3619883"/>
              <a:gd name="connsiteY129" fmla="*/ 42500 h 4297250"/>
              <a:gd name="connsiteX130" fmla="*/ 3420511 w 3619883"/>
              <a:gd name="connsiteY130" fmla="*/ 0 h 4297250"/>
              <a:gd name="connsiteX131" fmla="*/ 3453305 w 3619883"/>
              <a:gd name="connsiteY131" fmla="*/ 7440 h 4297250"/>
              <a:gd name="connsiteX132" fmla="*/ 3496571 w 3619883"/>
              <a:gd name="connsiteY132" fmla="*/ 27182 h 4297250"/>
              <a:gd name="connsiteX133" fmla="*/ 3602117 w 3619883"/>
              <a:gd name="connsiteY133" fmla="*/ 132521 h 4297250"/>
              <a:gd name="connsiteX134" fmla="*/ 3619883 w 3619883"/>
              <a:gd name="connsiteY134" fmla="*/ 140049 h 4297250"/>
              <a:gd name="connsiteX135" fmla="*/ 3619883 w 3619883"/>
              <a:gd name="connsiteY13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826768 w 3619883"/>
              <a:gd name="connsiteY9" fmla="*/ 3951392 h 4297250"/>
              <a:gd name="connsiteX10" fmla="*/ 2648983 w 3619883"/>
              <a:gd name="connsiteY10" fmla="*/ 3951392 h 4297250"/>
              <a:gd name="connsiteX11" fmla="*/ 2648983 w 3619883"/>
              <a:gd name="connsiteY11" fmla="*/ 4128157 h 4297250"/>
              <a:gd name="connsiteX12" fmla="*/ 2690646 w 3619883"/>
              <a:gd name="connsiteY12" fmla="*/ 4128157 h 4297250"/>
              <a:gd name="connsiteX13" fmla="*/ 2690646 w 3619883"/>
              <a:gd name="connsiteY13" fmla="*/ 4275461 h 4297250"/>
              <a:gd name="connsiteX14" fmla="*/ 2511710 w 3619883"/>
              <a:gd name="connsiteY14" fmla="*/ 4275461 h 4297250"/>
              <a:gd name="connsiteX15" fmla="*/ 2454288 w 3619883"/>
              <a:gd name="connsiteY15" fmla="*/ 4128157 h 4297250"/>
              <a:gd name="connsiteX16" fmla="*/ 2515810 w 3619883"/>
              <a:gd name="connsiteY16" fmla="*/ 4128157 h 4297250"/>
              <a:gd name="connsiteX17" fmla="*/ 2515810 w 3619883"/>
              <a:gd name="connsiteY17" fmla="*/ 3951392 h 4297250"/>
              <a:gd name="connsiteX18" fmla="*/ 2338025 w 3619883"/>
              <a:gd name="connsiteY18" fmla="*/ 3951392 h 4297250"/>
              <a:gd name="connsiteX19" fmla="*/ 2338025 w 3619883"/>
              <a:gd name="connsiteY19" fmla="*/ 4128157 h 4297250"/>
              <a:gd name="connsiteX20" fmla="*/ 2395120 w 3619883"/>
              <a:gd name="connsiteY20" fmla="*/ 4128157 h 4297250"/>
              <a:gd name="connsiteX21" fmla="*/ 2337697 w 3619883"/>
              <a:gd name="connsiteY21" fmla="*/ 4275461 h 4297250"/>
              <a:gd name="connsiteX22" fmla="*/ 2150155 w 3619883"/>
              <a:gd name="connsiteY22" fmla="*/ 4275461 h 4297250"/>
              <a:gd name="connsiteX23" fmla="*/ 2150155 w 3619883"/>
              <a:gd name="connsiteY23" fmla="*/ 4128157 h 4297250"/>
              <a:gd name="connsiteX24" fmla="*/ 2204852 w 3619883"/>
              <a:gd name="connsiteY24" fmla="*/ 4128157 h 4297250"/>
              <a:gd name="connsiteX25" fmla="*/ 2204852 w 3619883"/>
              <a:gd name="connsiteY25" fmla="*/ 3951392 h 4297250"/>
              <a:gd name="connsiteX26" fmla="*/ 2027068 w 3619883"/>
              <a:gd name="connsiteY26" fmla="*/ 3951392 h 4297250"/>
              <a:gd name="connsiteX27" fmla="*/ 2027068 w 3619883"/>
              <a:gd name="connsiteY27" fmla="*/ 4128157 h 4297250"/>
              <a:gd name="connsiteX28" fmla="*/ 2079759 w 3619883"/>
              <a:gd name="connsiteY28" fmla="*/ 4128157 h 4297250"/>
              <a:gd name="connsiteX29" fmla="*/ 2079759 w 3619883"/>
              <a:gd name="connsiteY29" fmla="*/ 4275461 h 4297250"/>
              <a:gd name="connsiteX30" fmla="*/ 1824703 w 3619883"/>
              <a:gd name="connsiteY30" fmla="*/ 4275461 h 4297250"/>
              <a:gd name="connsiteX31" fmla="*/ 1834468 w 3619883"/>
              <a:gd name="connsiteY31" fmla="*/ 4128157 h 4297250"/>
              <a:gd name="connsiteX32" fmla="*/ 1893894 w 3619883"/>
              <a:gd name="connsiteY32" fmla="*/ 4128157 h 4297250"/>
              <a:gd name="connsiteX33" fmla="*/ 1893894 w 3619883"/>
              <a:gd name="connsiteY33" fmla="*/ 3951392 h 4297250"/>
              <a:gd name="connsiteX34" fmla="*/ 1716110 w 3619883"/>
              <a:gd name="connsiteY34" fmla="*/ 3951392 h 4297250"/>
              <a:gd name="connsiteX35" fmla="*/ 1716110 w 3619883"/>
              <a:gd name="connsiteY35" fmla="*/ 4006431 h 4297250"/>
              <a:gd name="connsiteX36" fmla="*/ 1703447 w 3619883"/>
              <a:gd name="connsiteY36" fmla="*/ 4007960 h 4297250"/>
              <a:gd name="connsiteX37" fmla="*/ 1716110 w 3619883"/>
              <a:gd name="connsiteY37" fmla="*/ 4044284 h 4297250"/>
              <a:gd name="connsiteX38" fmla="*/ 1716110 w 3619883"/>
              <a:gd name="connsiteY38" fmla="*/ 4128157 h 4297250"/>
              <a:gd name="connsiteX39" fmla="*/ 1745346 w 3619883"/>
              <a:gd name="connsiteY39" fmla="*/ 4128157 h 4297250"/>
              <a:gd name="connsiteX40" fmla="*/ 1796694 w 3619883"/>
              <a:gd name="connsiteY40" fmla="*/ 4275461 h 4297250"/>
              <a:gd name="connsiteX41" fmla="*/ 1558844 w 3619883"/>
              <a:gd name="connsiteY41" fmla="*/ 4275461 h 4297250"/>
              <a:gd name="connsiteX42" fmla="*/ 1517252 w 3619883"/>
              <a:gd name="connsiteY42" fmla="*/ 4128157 h 4297250"/>
              <a:gd name="connsiteX43" fmla="*/ 1582936 w 3619883"/>
              <a:gd name="connsiteY43" fmla="*/ 4128157 h 4297250"/>
              <a:gd name="connsiteX44" fmla="*/ 1582936 w 3619883"/>
              <a:gd name="connsiteY44" fmla="*/ 3951392 h 4297250"/>
              <a:gd name="connsiteX45" fmla="*/ 1405151 w 3619883"/>
              <a:gd name="connsiteY45" fmla="*/ 3951392 h 4297250"/>
              <a:gd name="connsiteX46" fmla="*/ 1405151 w 3619883"/>
              <a:gd name="connsiteY46" fmla="*/ 4128157 h 4297250"/>
              <a:gd name="connsiteX47" fmla="*/ 1468988 w 3619883"/>
              <a:gd name="connsiteY47" fmla="*/ 4128157 h 4297250"/>
              <a:gd name="connsiteX48" fmla="*/ 1427396 w 3619883"/>
              <a:gd name="connsiteY48" fmla="*/ 4275461 h 4297250"/>
              <a:gd name="connsiteX49" fmla="*/ 1210751 w 3619883"/>
              <a:gd name="connsiteY49" fmla="*/ 4275461 h 4297250"/>
              <a:gd name="connsiteX50" fmla="*/ 1210751 w 3619883"/>
              <a:gd name="connsiteY50" fmla="*/ 4128157 h 4297250"/>
              <a:gd name="connsiteX51" fmla="*/ 1271978 w 3619883"/>
              <a:gd name="connsiteY51" fmla="*/ 4128157 h 4297250"/>
              <a:gd name="connsiteX52" fmla="*/ 1271978 w 3619883"/>
              <a:gd name="connsiteY52" fmla="*/ 3951392 h 4297250"/>
              <a:gd name="connsiteX53" fmla="*/ 1094193 w 3619883"/>
              <a:gd name="connsiteY53" fmla="*/ 3951392 h 4297250"/>
              <a:gd name="connsiteX54" fmla="*/ 1094193 w 3619883"/>
              <a:gd name="connsiteY54" fmla="*/ 4128157 h 4297250"/>
              <a:gd name="connsiteX55" fmla="*/ 1140354 w 3619883"/>
              <a:gd name="connsiteY55" fmla="*/ 4128157 h 4297250"/>
              <a:gd name="connsiteX56" fmla="*/ 1140354 w 3619883"/>
              <a:gd name="connsiteY56" fmla="*/ 4275461 h 4297250"/>
              <a:gd name="connsiteX57" fmla="*/ 953807 w 3619883"/>
              <a:gd name="connsiteY57" fmla="*/ 4275461 h 4297250"/>
              <a:gd name="connsiteX58" fmla="*/ 912215 w 3619883"/>
              <a:gd name="connsiteY58" fmla="*/ 4128157 h 4297250"/>
              <a:gd name="connsiteX59" fmla="*/ 961020 w 3619883"/>
              <a:gd name="connsiteY59" fmla="*/ 4128157 h 4297250"/>
              <a:gd name="connsiteX60" fmla="*/ 961020 w 3619883"/>
              <a:gd name="connsiteY60" fmla="*/ 3951392 h 4297250"/>
              <a:gd name="connsiteX61" fmla="*/ 783235 w 3619883"/>
              <a:gd name="connsiteY61" fmla="*/ 3951392 h 4297250"/>
              <a:gd name="connsiteX62" fmla="*/ 783235 w 3619883"/>
              <a:gd name="connsiteY62" fmla="*/ 4128157 h 4297250"/>
              <a:gd name="connsiteX63" fmla="*/ 871024 w 3619883"/>
              <a:gd name="connsiteY63" fmla="*/ 4128157 h 4297250"/>
              <a:gd name="connsiteX64" fmla="*/ 829432 w 3619883"/>
              <a:gd name="connsiteY64" fmla="*/ 4275461 h 4297250"/>
              <a:gd name="connsiteX65" fmla="*/ 611484 w 3619883"/>
              <a:gd name="connsiteY65" fmla="*/ 4275461 h 4297250"/>
              <a:gd name="connsiteX66" fmla="*/ 621247 w 3619883"/>
              <a:gd name="connsiteY66" fmla="*/ 4128157 h 4297250"/>
              <a:gd name="connsiteX67" fmla="*/ 650062 w 3619883"/>
              <a:gd name="connsiteY67" fmla="*/ 4128157 h 4297250"/>
              <a:gd name="connsiteX68" fmla="*/ 650062 w 3619883"/>
              <a:gd name="connsiteY68" fmla="*/ 3951392 h 4297250"/>
              <a:gd name="connsiteX69" fmla="*/ 472277 w 3619883"/>
              <a:gd name="connsiteY69" fmla="*/ 3951392 h 4297250"/>
              <a:gd name="connsiteX70" fmla="*/ 472277 w 3619883"/>
              <a:gd name="connsiteY70" fmla="*/ 4128157 h 4297250"/>
              <a:gd name="connsiteX71" fmla="*/ 522650 w 3619883"/>
              <a:gd name="connsiteY71" fmla="*/ 4128157 h 4297250"/>
              <a:gd name="connsiteX72" fmla="*/ 573998 w 3619883"/>
              <a:gd name="connsiteY72" fmla="*/ 4275461 h 4297250"/>
              <a:gd name="connsiteX73" fmla="*/ 336164 w 3619883"/>
              <a:gd name="connsiteY73" fmla="*/ 4275461 h 4297250"/>
              <a:gd name="connsiteX74" fmla="*/ 294572 w 3619883"/>
              <a:gd name="connsiteY74" fmla="*/ 4128157 h 4297250"/>
              <a:gd name="connsiteX75" fmla="*/ 339106 w 3619883"/>
              <a:gd name="connsiteY75" fmla="*/ 4128157 h 4297250"/>
              <a:gd name="connsiteX76" fmla="*/ 339106 w 3619883"/>
              <a:gd name="connsiteY76" fmla="*/ 3951392 h 4297250"/>
              <a:gd name="connsiteX77" fmla="*/ 161321 w 3619883"/>
              <a:gd name="connsiteY77" fmla="*/ 3951392 h 4297250"/>
              <a:gd name="connsiteX78" fmla="*/ 161321 w 3619883"/>
              <a:gd name="connsiteY78" fmla="*/ 4128157 h 4297250"/>
              <a:gd name="connsiteX79" fmla="*/ 230914 w 3619883"/>
              <a:gd name="connsiteY79" fmla="*/ 4128157 h 4297250"/>
              <a:gd name="connsiteX80" fmla="*/ 189322 w 3619883"/>
              <a:gd name="connsiteY80" fmla="*/ 4275461 h 4297250"/>
              <a:gd name="connsiteX81" fmla="*/ 0 w 3619883"/>
              <a:gd name="connsiteY81" fmla="*/ 4275461 h 4297250"/>
              <a:gd name="connsiteX82" fmla="*/ 0 w 3619883"/>
              <a:gd name="connsiteY82" fmla="*/ 42229 h 4297250"/>
              <a:gd name="connsiteX83" fmla="*/ 42464 w 3619883"/>
              <a:gd name="connsiteY83" fmla="*/ 40518 h 4297250"/>
              <a:gd name="connsiteX84" fmla="*/ 137733 w 3619883"/>
              <a:gd name="connsiteY84" fmla="*/ 35355 h 4297250"/>
              <a:gd name="connsiteX85" fmla="*/ 270565 w 3619883"/>
              <a:gd name="connsiteY85" fmla="*/ 29759 h 4297250"/>
              <a:gd name="connsiteX86" fmla="*/ 479734 w 3619883"/>
              <a:gd name="connsiteY86" fmla="*/ 45455 h 4297250"/>
              <a:gd name="connsiteX87" fmla="*/ 524103 w 3619883"/>
              <a:gd name="connsiteY87" fmla="*/ 41625 h 4297250"/>
              <a:gd name="connsiteX88" fmla="*/ 624416 w 3619883"/>
              <a:gd name="connsiteY88" fmla="*/ 22696 h 4297250"/>
              <a:gd name="connsiteX89" fmla="*/ 657762 w 3619883"/>
              <a:gd name="connsiteY89" fmla="*/ 18351 h 4297250"/>
              <a:gd name="connsiteX90" fmla="*/ 690557 w 3619883"/>
              <a:gd name="connsiteY90" fmla="*/ 25792 h 4297250"/>
              <a:gd name="connsiteX91" fmla="*/ 745123 w 3619883"/>
              <a:gd name="connsiteY91" fmla="*/ 40157 h 4297250"/>
              <a:gd name="connsiteX92" fmla="*/ 789493 w 3619883"/>
              <a:gd name="connsiteY92" fmla="*/ 36327 h 4297250"/>
              <a:gd name="connsiteX93" fmla="*/ 854255 w 3619883"/>
              <a:gd name="connsiteY93" fmla="*/ 68887 h 4297250"/>
              <a:gd name="connsiteX94" fmla="*/ 897520 w 3619883"/>
              <a:gd name="connsiteY94" fmla="*/ 88629 h 4297250"/>
              <a:gd name="connsiteX95" fmla="*/ 940510 w 3619883"/>
              <a:gd name="connsiteY95" fmla="*/ 114265 h 4297250"/>
              <a:gd name="connsiteX96" fmla="*/ 1082712 w 3619883"/>
              <a:gd name="connsiteY96" fmla="*/ 144543 h 4297250"/>
              <a:gd name="connsiteX97" fmla="*/ 1205348 w 3619883"/>
              <a:gd name="connsiteY97" fmla="*/ 120753 h 4297250"/>
              <a:gd name="connsiteX98" fmla="*/ 1271764 w 3619883"/>
              <a:gd name="connsiteY98" fmla="*/ 117956 h 4297250"/>
              <a:gd name="connsiteX99" fmla="*/ 1315583 w 3619883"/>
              <a:gd name="connsiteY99" fmla="*/ 125912 h 4297250"/>
              <a:gd name="connsiteX100" fmla="*/ 1359125 w 3619883"/>
              <a:gd name="connsiteY100" fmla="*/ 139761 h 4297250"/>
              <a:gd name="connsiteX101" fmla="*/ 1391919 w 3619883"/>
              <a:gd name="connsiteY101" fmla="*/ 147202 h 4297250"/>
              <a:gd name="connsiteX102" fmla="*/ 1436563 w 3619883"/>
              <a:gd name="connsiteY102" fmla="*/ 137480 h 4297250"/>
              <a:gd name="connsiteX103" fmla="*/ 1471566 w 3619883"/>
              <a:gd name="connsiteY103" fmla="*/ 97777 h 4297250"/>
              <a:gd name="connsiteX104" fmla="*/ 1505739 w 3619883"/>
              <a:gd name="connsiteY104" fmla="*/ 75753 h 4297250"/>
              <a:gd name="connsiteX105" fmla="*/ 1590891 w 3619883"/>
              <a:gd name="connsiteY105" fmla="*/ 144702 h 4297250"/>
              <a:gd name="connsiteX106" fmla="*/ 1625616 w 3619883"/>
              <a:gd name="connsiteY106" fmla="*/ 110893 h 4297250"/>
              <a:gd name="connsiteX107" fmla="*/ 1658964 w 3619883"/>
              <a:gd name="connsiteY107" fmla="*/ 106547 h 4297250"/>
              <a:gd name="connsiteX108" fmla="*/ 1746598 w 3619883"/>
              <a:gd name="connsiteY108" fmla="*/ 122460 h 4297250"/>
              <a:gd name="connsiteX109" fmla="*/ 1811913 w 3619883"/>
              <a:gd name="connsiteY109" fmla="*/ 143234 h 4297250"/>
              <a:gd name="connsiteX110" fmla="*/ 1856557 w 3619883"/>
              <a:gd name="connsiteY110" fmla="*/ 133511 h 4297250"/>
              <a:gd name="connsiteX111" fmla="*/ 2066003 w 3619883"/>
              <a:gd name="connsiteY111" fmla="*/ 143313 h 4297250"/>
              <a:gd name="connsiteX112" fmla="*/ 2177615 w 3619883"/>
              <a:gd name="connsiteY112" fmla="*/ 119007 h 4297250"/>
              <a:gd name="connsiteX113" fmla="*/ 2255883 w 3619883"/>
              <a:gd name="connsiteY113" fmla="*/ 99047 h 4297250"/>
              <a:gd name="connsiteX114" fmla="*/ 2344622 w 3619883"/>
              <a:gd name="connsiteY114" fmla="*/ 91388 h 4297250"/>
              <a:gd name="connsiteX115" fmla="*/ 2455682 w 3619883"/>
              <a:gd name="connsiteY115" fmla="*/ 78869 h 4297250"/>
              <a:gd name="connsiteX116" fmla="*/ 2632609 w 3619883"/>
              <a:gd name="connsiteY116" fmla="*/ 75338 h 4297250"/>
              <a:gd name="connsiteX117" fmla="*/ 2742291 w 3619883"/>
              <a:gd name="connsiteY117" fmla="*/ 92282 h 4297250"/>
              <a:gd name="connsiteX118" fmla="*/ 2851974 w 3619883"/>
              <a:gd name="connsiteY118" fmla="*/ 109227 h 4297250"/>
              <a:gd name="connsiteX119" fmla="*/ 2907643 w 3619883"/>
              <a:gd name="connsiteY119" fmla="*/ 100020 h 4297250"/>
              <a:gd name="connsiteX120" fmla="*/ 2944022 w 3619883"/>
              <a:gd name="connsiteY120" fmla="*/ 30853 h 4297250"/>
              <a:gd name="connsiteX121" fmla="*/ 3022289 w 3619883"/>
              <a:gd name="connsiteY121" fmla="*/ 10893 h 4297250"/>
              <a:gd name="connsiteX122" fmla="*/ 3054807 w 3619883"/>
              <a:gd name="connsiteY122" fmla="*/ 24226 h 4297250"/>
              <a:gd name="connsiteX123" fmla="*/ 3141892 w 3619883"/>
              <a:gd name="connsiteY123" fmla="*/ 51925 h 4297250"/>
              <a:gd name="connsiteX124" fmla="*/ 3185711 w 3619883"/>
              <a:gd name="connsiteY124" fmla="*/ 59881 h 4297250"/>
              <a:gd name="connsiteX125" fmla="*/ 3219056 w 3619883"/>
              <a:gd name="connsiteY125" fmla="*/ 55536 h 4297250"/>
              <a:gd name="connsiteX126" fmla="*/ 3263425 w 3619883"/>
              <a:gd name="connsiteY126" fmla="*/ 51706 h 4297250"/>
              <a:gd name="connsiteX127" fmla="*/ 3296219 w 3619883"/>
              <a:gd name="connsiteY127" fmla="*/ 59147 h 4297250"/>
              <a:gd name="connsiteX128" fmla="*/ 3319094 w 3619883"/>
              <a:gd name="connsiteY128" fmla="*/ 42500 h 4297250"/>
              <a:gd name="connsiteX129" fmla="*/ 3420511 w 3619883"/>
              <a:gd name="connsiteY129" fmla="*/ 0 h 4297250"/>
              <a:gd name="connsiteX130" fmla="*/ 3453305 w 3619883"/>
              <a:gd name="connsiteY130" fmla="*/ 7440 h 4297250"/>
              <a:gd name="connsiteX131" fmla="*/ 3496571 w 3619883"/>
              <a:gd name="connsiteY131" fmla="*/ 27182 h 4297250"/>
              <a:gd name="connsiteX132" fmla="*/ 3602117 w 3619883"/>
              <a:gd name="connsiteY132" fmla="*/ 132521 h 4297250"/>
              <a:gd name="connsiteX133" fmla="*/ 3619883 w 3619883"/>
              <a:gd name="connsiteY133" fmla="*/ 140049 h 4297250"/>
              <a:gd name="connsiteX134" fmla="*/ 3619883 w 3619883"/>
              <a:gd name="connsiteY13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648983 w 3619883"/>
              <a:gd name="connsiteY9" fmla="*/ 3951392 h 4297250"/>
              <a:gd name="connsiteX10" fmla="*/ 2648983 w 3619883"/>
              <a:gd name="connsiteY10" fmla="*/ 4128157 h 4297250"/>
              <a:gd name="connsiteX11" fmla="*/ 2690646 w 3619883"/>
              <a:gd name="connsiteY11" fmla="*/ 4128157 h 4297250"/>
              <a:gd name="connsiteX12" fmla="*/ 2690646 w 3619883"/>
              <a:gd name="connsiteY12" fmla="*/ 4275461 h 4297250"/>
              <a:gd name="connsiteX13" fmla="*/ 2511710 w 3619883"/>
              <a:gd name="connsiteY13" fmla="*/ 4275461 h 4297250"/>
              <a:gd name="connsiteX14" fmla="*/ 2454288 w 3619883"/>
              <a:gd name="connsiteY14" fmla="*/ 4128157 h 4297250"/>
              <a:gd name="connsiteX15" fmla="*/ 2515810 w 3619883"/>
              <a:gd name="connsiteY15" fmla="*/ 4128157 h 4297250"/>
              <a:gd name="connsiteX16" fmla="*/ 2515810 w 3619883"/>
              <a:gd name="connsiteY16" fmla="*/ 3951392 h 4297250"/>
              <a:gd name="connsiteX17" fmla="*/ 2338025 w 3619883"/>
              <a:gd name="connsiteY17" fmla="*/ 3951392 h 4297250"/>
              <a:gd name="connsiteX18" fmla="*/ 2338025 w 3619883"/>
              <a:gd name="connsiteY18" fmla="*/ 4128157 h 4297250"/>
              <a:gd name="connsiteX19" fmla="*/ 2395120 w 3619883"/>
              <a:gd name="connsiteY19" fmla="*/ 4128157 h 4297250"/>
              <a:gd name="connsiteX20" fmla="*/ 2337697 w 3619883"/>
              <a:gd name="connsiteY20" fmla="*/ 4275461 h 4297250"/>
              <a:gd name="connsiteX21" fmla="*/ 2150155 w 3619883"/>
              <a:gd name="connsiteY21" fmla="*/ 4275461 h 4297250"/>
              <a:gd name="connsiteX22" fmla="*/ 2150155 w 3619883"/>
              <a:gd name="connsiteY22" fmla="*/ 4128157 h 4297250"/>
              <a:gd name="connsiteX23" fmla="*/ 2204852 w 3619883"/>
              <a:gd name="connsiteY23" fmla="*/ 4128157 h 4297250"/>
              <a:gd name="connsiteX24" fmla="*/ 2204852 w 3619883"/>
              <a:gd name="connsiteY24" fmla="*/ 3951392 h 4297250"/>
              <a:gd name="connsiteX25" fmla="*/ 2027068 w 3619883"/>
              <a:gd name="connsiteY25" fmla="*/ 3951392 h 4297250"/>
              <a:gd name="connsiteX26" fmla="*/ 2027068 w 3619883"/>
              <a:gd name="connsiteY26" fmla="*/ 4128157 h 4297250"/>
              <a:gd name="connsiteX27" fmla="*/ 2079759 w 3619883"/>
              <a:gd name="connsiteY27" fmla="*/ 4128157 h 4297250"/>
              <a:gd name="connsiteX28" fmla="*/ 2079759 w 3619883"/>
              <a:gd name="connsiteY28" fmla="*/ 4275461 h 4297250"/>
              <a:gd name="connsiteX29" fmla="*/ 1824703 w 3619883"/>
              <a:gd name="connsiteY29" fmla="*/ 4275461 h 4297250"/>
              <a:gd name="connsiteX30" fmla="*/ 1834468 w 3619883"/>
              <a:gd name="connsiteY30" fmla="*/ 4128157 h 4297250"/>
              <a:gd name="connsiteX31" fmla="*/ 1893894 w 3619883"/>
              <a:gd name="connsiteY31" fmla="*/ 4128157 h 4297250"/>
              <a:gd name="connsiteX32" fmla="*/ 1893894 w 3619883"/>
              <a:gd name="connsiteY32" fmla="*/ 3951392 h 4297250"/>
              <a:gd name="connsiteX33" fmla="*/ 1716110 w 3619883"/>
              <a:gd name="connsiteY33" fmla="*/ 3951392 h 4297250"/>
              <a:gd name="connsiteX34" fmla="*/ 1716110 w 3619883"/>
              <a:gd name="connsiteY34" fmla="*/ 4006431 h 4297250"/>
              <a:gd name="connsiteX35" fmla="*/ 1703447 w 3619883"/>
              <a:gd name="connsiteY35" fmla="*/ 4007960 h 4297250"/>
              <a:gd name="connsiteX36" fmla="*/ 1716110 w 3619883"/>
              <a:gd name="connsiteY36" fmla="*/ 4044284 h 4297250"/>
              <a:gd name="connsiteX37" fmla="*/ 1716110 w 3619883"/>
              <a:gd name="connsiteY37" fmla="*/ 4128157 h 4297250"/>
              <a:gd name="connsiteX38" fmla="*/ 1745346 w 3619883"/>
              <a:gd name="connsiteY38" fmla="*/ 4128157 h 4297250"/>
              <a:gd name="connsiteX39" fmla="*/ 1796694 w 3619883"/>
              <a:gd name="connsiteY39" fmla="*/ 4275461 h 4297250"/>
              <a:gd name="connsiteX40" fmla="*/ 1558844 w 3619883"/>
              <a:gd name="connsiteY40" fmla="*/ 4275461 h 4297250"/>
              <a:gd name="connsiteX41" fmla="*/ 1517252 w 3619883"/>
              <a:gd name="connsiteY41" fmla="*/ 4128157 h 4297250"/>
              <a:gd name="connsiteX42" fmla="*/ 1582936 w 3619883"/>
              <a:gd name="connsiteY42" fmla="*/ 4128157 h 4297250"/>
              <a:gd name="connsiteX43" fmla="*/ 1582936 w 3619883"/>
              <a:gd name="connsiteY43" fmla="*/ 3951392 h 4297250"/>
              <a:gd name="connsiteX44" fmla="*/ 1405151 w 3619883"/>
              <a:gd name="connsiteY44" fmla="*/ 3951392 h 4297250"/>
              <a:gd name="connsiteX45" fmla="*/ 1405151 w 3619883"/>
              <a:gd name="connsiteY45" fmla="*/ 4128157 h 4297250"/>
              <a:gd name="connsiteX46" fmla="*/ 1468988 w 3619883"/>
              <a:gd name="connsiteY46" fmla="*/ 4128157 h 4297250"/>
              <a:gd name="connsiteX47" fmla="*/ 1427396 w 3619883"/>
              <a:gd name="connsiteY47" fmla="*/ 4275461 h 4297250"/>
              <a:gd name="connsiteX48" fmla="*/ 1210751 w 3619883"/>
              <a:gd name="connsiteY48" fmla="*/ 4275461 h 4297250"/>
              <a:gd name="connsiteX49" fmla="*/ 1210751 w 3619883"/>
              <a:gd name="connsiteY49" fmla="*/ 4128157 h 4297250"/>
              <a:gd name="connsiteX50" fmla="*/ 1271978 w 3619883"/>
              <a:gd name="connsiteY50" fmla="*/ 4128157 h 4297250"/>
              <a:gd name="connsiteX51" fmla="*/ 1271978 w 3619883"/>
              <a:gd name="connsiteY51" fmla="*/ 3951392 h 4297250"/>
              <a:gd name="connsiteX52" fmla="*/ 1094193 w 3619883"/>
              <a:gd name="connsiteY52" fmla="*/ 3951392 h 4297250"/>
              <a:gd name="connsiteX53" fmla="*/ 1094193 w 3619883"/>
              <a:gd name="connsiteY53" fmla="*/ 4128157 h 4297250"/>
              <a:gd name="connsiteX54" fmla="*/ 1140354 w 3619883"/>
              <a:gd name="connsiteY54" fmla="*/ 4128157 h 4297250"/>
              <a:gd name="connsiteX55" fmla="*/ 1140354 w 3619883"/>
              <a:gd name="connsiteY55" fmla="*/ 4275461 h 4297250"/>
              <a:gd name="connsiteX56" fmla="*/ 953807 w 3619883"/>
              <a:gd name="connsiteY56" fmla="*/ 4275461 h 4297250"/>
              <a:gd name="connsiteX57" fmla="*/ 912215 w 3619883"/>
              <a:gd name="connsiteY57" fmla="*/ 4128157 h 4297250"/>
              <a:gd name="connsiteX58" fmla="*/ 961020 w 3619883"/>
              <a:gd name="connsiteY58" fmla="*/ 4128157 h 4297250"/>
              <a:gd name="connsiteX59" fmla="*/ 961020 w 3619883"/>
              <a:gd name="connsiteY59" fmla="*/ 3951392 h 4297250"/>
              <a:gd name="connsiteX60" fmla="*/ 783235 w 3619883"/>
              <a:gd name="connsiteY60" fmla="*/ 3951392 h 4297250"/>
              <a:gd name="connsiteX61" fmla="*/ 783235 w 3619883"/>
              <a:gd name="connsiteY61" fmla="*/ 4128157 h 4297250"/>
              <a:gd name="connsiteX62" fmla="*/ 871024 w 3619883"/>
              <a:gd name="connsiteY62" fmla="*/ 4128157 h 4297250"/>
              <a:gd name="connsiteX63" fmla="*/ 829432 w 3619883"/>
              <a:gd name="connsiteY63" fmla="*/ 4275461 h 4297250"/>
              <a:gd name="connsiteX64" fmla="*/ 611484 w 3619883"/>
              <a:gd name="connsiteY64" fmla="*/ 4275461 h 4297250"/>
              <a:gd name="connsiteX65" fmla="*/ 621247 w 3619883"/>
              <a:gd name="connsiteY65" fmla="*/ 4128157 h 4297250"/>
              <a:gd name="connsiteX66" fmla="*/ 650062 w 3619883"/>
              <a:gd name="connsiteY66" fmla="*/ 4128157 h 4297250"/>
              <a:gd name="connsiteX67" fmla="*/ 650062 w 3619883"/>
              <a:gd name="connsiteY67" fmla="*/ 3951392 h 4297250"/>
              <a:gd name="connsiteX68" fmla="*/ 472277 w 3619883"/>
              <a:gd name="connsiteY68" fmla="*/ 3951392 h 4297250"/>
              <a:gd name="connsiteX69" fmla="*/ 472277 w 3619883"/>
              <a:gd name="connsiteY69" fmla="*/ 4128157 h 4297250"/>
              <a:gd name="connsiteX70" fmla="*/ 522650 w 3619883"/>
              <a:gd name="connsiteY70" fmla="*/ 4128157 h 4297250"/>
              <a:gd name="connsiteX71" fmla="*/ 573998 w 3619883"/>
              <a:gd name="connsiteY71" fmla="*/ 4275461 h 4297250"/>
              <a:gd name="connsiteX72" fmla="*/ 336164 w 3619883"/>
              <a:gd name="connsiteY72" fmla="*/ 4275461 h 4297250"/>
              <a:gd name="connsiteX73" fmla="*/ 294572 w 3619883"/>
              <a:gd name="connsiteY73" fmla="*/ 4128157 h 4297250"/>
              <a:gd name="connsiteX74" fmla="*/ 339106 w 3619883"/>
              <a:gd name="connsiteY74" fmla="*/ 4128157 h 4297250"/>
              <a:gd name="connsiteX75" fmla="*/ 339106 w 3619883"/>
              <a:gd name="connsiteY75" fmla="*/ 3951392 h 4297250"/>
              <a:gd name="connsiteX76" fmla="*/ 161321 w 3619883"/>
              <a:gd name="connsiteY76" fmla="*/ 3951392 h 4297250"/>
              <a:gd name="connsiteX77" fmla="*/ 161321 w 3619883"/>
              <a:gd name="connsiteY77" fmla="*/ 4128157 h 4297250"/>
              <a:gd name="connsiteX78" fmla="*/ 230914 w 3619883"/>
              <a:gd name="connsiteY78" fmla="*/ 4128157 h 4297250"/>
              <a:gd name="connsiteX79" fmla="*/ 189322 w 3619883"/>
              <a:gd name="connsiteY79" fmla="*/ 4275461 h 4297250"/>
              <a:gd name="connsiteX80" fmla="*/ 0 w 3619883"/>
              <a:gd name="connsiteY80" fmla="*/ 4275461 h 4297250"/>
              <a:gd name="connsiteX81" fmla="*/ 0 w 3619883"/>
              <a:gd name="connsiteY81" fmla="*/ 42229 h 4297250"/>
              <a:gd name="connsiteX82" fmla="*/ 42464 w 3619883"/>
              <a:gd name="connsiteY82" fmla="*/ 40518 h 4297250"/>
              <a:gd name="connsiteX83" fmla="*/ 137733 w 3619883"/>
              <a:gd name="connsiteY83" fmla="*/ 35355 h 4297250"/>
              <a:gd name="connsiteX84" fmla="*/ 270565 w 3619883"/>
              <a:gd name="connsiteY84" fmla="*/ 29759 h 4297250"/>
              <a:gd name="connsiteX85" fmla="*/ 479734 w 3619883"/>
              <a:gd name="connsiteY85" fmla="*/ 45455 h 4297250"/>
              <a:gd name="connsiteX86" fmla="*/ 524103 w 3619883"/>
              <a:gd name="connsiteY86" fmla="*/ 41625 h 4297250"/>
              <a:gd name="connsiteX87" fmla="*/ 624416 w 3619883"/>
              <a:gd name="connsiteY87" fmla="*/ 22696 h 4297250"/>
              <a:gd name="connsiteX88" fmla="*/ 657762 w 3619883"/>
              <a:gd name="connsiteY88" fmla="*/ 18351 h 4297250"/>
              <a:gd name="connsiteX89" fmla="*/ 690557 w 3619883"/>
              <a:gd name="connsiteY89" fmla="*/ 25792 h 4297250"/>
              <a:gd name="connsiteX90" fmla="*/ 745123 w 3619883"/>
              <a:gd name="connsiteY90" fmla="*/ 40157 h 4297250"/>
              <a:gd name="connsiteX91" fmla="*/ 789493 w 3619883"/>
              <a:gd name="connsiteY91" fmla="*/ 36327 h 4297250"/>
              <a:gd name="connsiteX92" fmla="*/ 854255 w 3619883"/>
              <a:gd name="connsiteY92" fmla="*/ 68887 h 4297250"/>
              <a:gd name="connsiteX93" fmla="*/ 897520 w 3619883"/>
              <a:gd name="connsiteY93" fmla="*/ 88629 h 4297250"/>
              <a:gd name="connsiteX94" fmla="*/ 940510 w 3619883"/>
              <a:gd name="connsiteY94" fmla="*/ 114265 h 4297250"/>
              <a:gd name="connsiteX95" fmla="*/ 1082712 w 3619883"/>
              <a:gd name="connsiteY95" fmla="*/ 144543 h 4297250"/>
              <a:gd name="connsiteX96" fmla="*/ 1205348 w 3619883"/>
              <a:gd name="connsiteY96" fmla="*/ 120753 h 4297250"/>
              <a:gd name="connsiteX97" fmla="*/ 1271764 w 3619883"/>
              <a:gd name="connsiteY97" fmla="*/ 117956 h 4297250"/>
              <a:gd name="connsiteX98" fmla="*/ 1315583 w 3619883"/>
              <a:gd name="connsiteY98" fmla="*/ 125912 h 4297250"/>
              <a:gd name="connsiteX99" fmla="*/ 1359125 w 3619883"/>
              <a:gd name="connsiteY99" fmla="*/ 139761 h 4297250"/>
              <a:gd name="connsiteX100" fmla="*/ 1391919 w 3619883"/>
              <a:gd name="connsiteY100" fmla="*/ 147202 h 4297250"/>
              <a:gd name="connsiteX101" fmla="*/ 1436563 w 3619883"/>
              <a:gd name="connsiteY101" fmla="*/ 137480 h 4297250"/>
              <a:gd name="connsiteX102" fmla="*/ 1471566 w 3619883"/>
              <a:gd name="connsiteY102" fmla="*/ 97777 h 4297250"/>
              <a:gd name="connsiteX103" fmla="*/ 1505739 w 3619883"/>
              <a:gd name="connsiteY103" fmla="*/ 75753 h 4297250"/>
              <a:gd name="connsiteX104" fmla="*/ 1590891 w 3619883"/>
              <a:gd name="connsiteY104" fmla="*/ 144702 h 4297250"/>
              <a:gd name="connsiteX105" fmla="*/ 1625616 w 3619883"/>
              <a:gd name="connsiteY105" fmla="*/ 110893 h 4297250"/>
              <a:gd name="connsiteX106" fmla="*/ 1658964 w 3619883"/>
              <a:gd name="connsiteY106" fmla="*/ 106547 h 4297250"/>
              <a:gd name="connsiteX107" fmla="*/ 1746598 w 3619883"/>
              <a:gd name="connsiteY107" fmla="*/ 122460 h 4297250"/>
              <a:gd name="connsiteX108" fmla="*/ 1811913 w 3619883"/>
              <a:gd name="connsiteY108" fmla="*/ 143234 h 4297250"/>
              <a:gd name="connsiteX109" fmla="*/ 1856557 w 3619883"/>
              <a:gd name="connsiteY109" fmla="*/ 133511 h 4297250"/>
              <a:gd name="connsiteX110" fmla="*/ 2066003 w 3619883"/>
              <a:gd name="connsiteY110" fmla="*/ 143313 h 4297250"/>
              <a:gd name="connsiteX111" fmla="*/ 2177615 w 3619883"/>
              <a:gd name="connsiteY111" fmla="*/ 119007 h 4297250"/>
              <a:gd name="connsiteX112" fmla="*/ 2255883 w 3619883"/>
              <a:gd name="connsiteY112" fmla="*/ 99047 h 4297250"/>
              <a:gd name="connsiteX113" fmla="*/ 2344622 w 3619883"/>
              <a:gd name="connsiteY113" fmla="*/ 91388 h 4297250"/>
              <a:gd name="connsiteX114" fmla="*/ 2455682 w 3619883"/>
              <a:gd name="connsiteY114" fmla="*/ 78869 h 4297250"/>
              <a:gd name="connsiteX115" fmla="*/ 2632609 w 3619883"/>
              <a:gd name="connsiteY115" fmla="*/ 75338 h 4297250"/>
              <a:gd name="connsiteX116" fmla="*/ 2742291 w 3619883"/>
              <a:gd name="connsiteY116" fmla="*/ 92282 h 4297250"/>
              <a:gd name="connsiteX117" fmla="*/ 2851974 w 3619883"/>
              <a:gd name="connsiteY117" fmla="*/ 109227 h 4297250"/>
              <a:gd name="connsiteX118" fmla="*/ 2907643 w 3619883"/>
              <a:gd name="connsiteY118" fmla="*/ 100020 h 4297250"/>
              <a:gd name="connsiteX119" fmla="*/ 2944022 w 3619883"/>
              <a:gd name="connsiteY119" fmla="*/ 30853 h 4297250"/>
              <a:gd name="connsiteX120" fmla="*/ 3022289 w 3619883"/>
              <a:gd name="connsiteY120" fmla="*/ 10893 h 4297250"/>
              <a:gd name="connsiteX121" fmla="*/ 3054807 w 3619883"/>
              <a:gd name="connsiteY121" fmla="*/ 24226 h 4297250"/>
              <a:gd name="connsiteX122" fmla="*/ 3141892 w 3619883"/>
              <a:gd name="connsiteY122" fmla="*/ 51925 h 4297250"/>
              <a:gd name="connsiteX123" fmla="*/ 3185711 w 3619883"/>
              <a:gd name="connsiteY123" fmla="*/ 59881 h 4297250"/>
              <a:gd name="connsiteX124" fmla="*/ 3219056 w 3619883"/>
              <a:gd name="connsiteY124" fmla="*/ 55536 h 4297250"/>
              <a:gd name="connsiteX125" fmla="*/ 3263425 w 3619883"/>
              <a:gd name="connsiteY125" fmla="*/ 51706 h 4297250"/>
              <a:gd name="connsiteX126" fmla="*/ 3296219 w 3619883"/>
              <a:gd name="connsiteY126" fmla="*/ 59147 h 4297250"/>
              <a:gd name="connsiteX127" fmla="*/ 3319094 w 3619883"/>
              <a:gd name="connsiteY127" fmla="*/ 42500 h 4297250"/>
              <a:gd name="connsiteX128" fmla="*/ 3420511 w 3619883"/>
              <a:gd name="connsiteY128" fmla="*/ 0 h 4297250"/>
              <a:gd name="connsiteX129" fmla="*/ 3453305 w 3619883"/>
              <a:gd name="connsiteY129" fmla="*/ 7440 h 4297250"/>
              <a:gd name="connsiteX130" fmla="*/ 3496571 w 3619883"/>
              <a:gd name="connsiteY130" fmla="*/ 27182 h 4297250"/>
              <a:gd name="connsiteX131" fmla="*/ 3602117 w 3619883"/>
              <a:gd name="connsiteY131" fmla="*/ 132521 h 4297250"/>
              <a:gd name="connsiteX132" fmla="*/ 3619883 w 3619883"/>
              <a:gd name="connsiteY132" fmla="*/ 140049 h 4297250"/>
              <a:gd name="connsiteX133" fmla="*/ 3619883 w 3619883"/>
              <a:gd name="connsiteY13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648983 w 3619883"/>
              <a:gd name="connsiteY9" fmla="*/ 4128157 h 4297250"/>
              <a:gd name="connsiteX10" fmla="*/ 2690646 w 3619883"/>
              <a:gd name="connsiteY10" fmla="*/ 4128157 h 4297250"/>
              <a:gd name="connsiteX11" fmla="*/ 2690646 w 3619883"/>
              <a:gd name="connsiteY11" fmla="*/ 4275461 h 4297250"/>
              <a:gd name="connsiteX12" fmla="*/ 2511710 w 3619883"/>
              <a:gd name="connsiteY12" fmla="*/ 4275461 h 4297250"/>
              <a:gd name="connsiteX13" fmla="*/ 2454288 w 3619883"/>
              <a:gd name="connsiteY13" fmla="*/ 4128157 h 4297250"/>
              <a:gd name="connsiteX14" fmla="*/ 2515810 w 3619883"/>
              <a:gd name="connsiteY14" fmla="*/ 4128157 h 4297250"/>
              <a:gd name="connsiteX15" fmla="*/ 2515810 w 3619883"/>
              <a:gd name="connsiteY15" fmla="*/ 3951392 h 4297250"/>
              <a:gd name="connsiteX16" fmla="*/ 2338025 w 3619883"/>
              <a:gd name="connsiteY16" fmla="*/ 3951392 h 4297250"/>
              <a:gd name="connsiteX17" fmla="*/ 2338025 w 3619883"/>
              <a:gd name="connsiteY17" fmla="*/ 4128157 h 4297250"/>
              <a:gd name="connsiteX18" fmla="*/ 2395120 w 3619883"/>
              <a:gd name="connsiteY18" fmla="*/ 4128157 h 4297250"/>
              <a:gd name="connsiteX19" fmla="*/ 2337697 w 3619883"/>
              <a:gd name="connsiteY19" fmla="*/ 4275461 h 4297250"/>
              <a:gd name="connsiteX20" fmla="*/ 2150155 w 3619883"/>
              <a:gd name="connsiteY20" fmla="*/ 4275461 h 4297250"/>
              <a:gd name="connsiteX21" fmla="*/ 2150155 w 3619883"/>
              <a:gd name="connsiteY21" fmla="*/ 4128157 h 4297250"/>
              <a:gd name="connsiteX22" fmla="*/ 2204852 w 3619883"/>
              <a:gd name="connsiteY22" fmla="*/ 4128157 h 4297250"/>
              <a:gd name="connsiteX23" fmla="*/ 2204852 w 3619883"/>
              <a:gd name="connsiteY23" fmla="*/ 3951392 h 4297250"/>
              <a:gd name="connsiteX24" fmla="*/ 2027068 w 3619883"/>
              <a:gd name="connsiteY24" fmla="*/ 3951392 h 4297250"/>
              <a:gd name="connsiteX25" fmla="*/ 2027068 w 3619883"/>
              <a:gd name="connsiteY25" fmla="*/ 4128157 h 4297250"/>
              <a:gd name="connsiteX26" fmla="*/ 2079759 w 3619883"/>
              <a:gd name="connsiteY26" fmla="*/ 4128157 h 4297250"/>
              <a:gd name="connsiteX27" fmla="*/ 2079759 w 3619883"/>
              <a:gd name="connsiteY27" fmla="*/ 4275461 h 4297250"/>
              <a:gd name="connsiteX28" fmla="*/ 1824703 w 3619883"/>
              <a:gd name="connsiteY28" fmla="*/ 4275461 h 4297250"/>
              <a:gd name="connsiteX29" fmla="*/ 1834468 w 3619883"/>
              <a:gd name="connsiteY29" fmla="*/ 4128157 h 4297250"/>
              <a:gd name="connsiteX30" fmla="*/ 1893894 w 3619883"/>
              <a:gd name="connsiteY30" fmla="*/ 4128157 h 4297250"/>
              <a:gd name="connsiteX31" fmla="*/ 1893894 w 3619883"/>
              <a:gd name="connsiteY31" fmla="*/ 3951392 h 4297250"/>
              <a:gd name="connsiteX32" fmla="*/ 1716110 w 3619883"/>
              <a:gd name="connsiteY32" fmla="*/ 3951392 h 4297250"/>
              <a:gd name="connsiteX33" fmla="*/ 1716110 w 3619883"/>
              <a:gd name="connsiteY33" fmla="*/ 4006431 h 4297250"/>
              <a:gd name="connsiteX34" fmla="*/ 1703447 w 3619883"/>
              <a:gd name="connsiteY34" fmla="*/ 4007960 h 4297250"/>
              <a:gd name="connsiteX35" fmla="*/ 1716110 w 3619883"/>
              <a:gd name="connsiteY35" fmla="*/ 4044284 h 4297250"/>
              <a:gd name="connsiteX36" fmla="*/ 1716110 w 3619883"/>
              <a:gd name="connsiteY36" fmla="*/ 4128157 h 4297250"/>
              <a:gd name="connsiteX37" fmla="*/ 1745346 w 3619883"/>
              <a:gd name="connsiteY37" fmla="*/ 4128157 h 4297250"/>
              <a:gd name="connsiteX38" fmla="*/ 1796694 w 3619883"/>
              <a:gd name="connsiteY38" fmla="*/ 4275461 h 4297250"/>
              <a:gd name="connsiteX39" fmla="*/ 1558844 w 3619883"/>
              <a:gd name="connsiteY39" fmla="*/ 4275461 h 4297250"/>
              <a:gd name="connsiteX40" fmla="*/ 1517252 w 3619883"/>
              <a:gd name="connsiteY40" fmla="*/ 4128157 h 4297250"/>
              <a:gd name="connsiteX41" fmla="*/ 1582936 w 3619883"/>
              <a:gd name="connsiteY41" fmla="*/ 4128157 h 4297250"/>
              <a:gd name="connsiteX42" fmla="*/ 1582936 w 3619883"/>
              <a:gd name="connsiteY42" fmla="*/ 3951392 h 4297250"/>
              <a:gd name="connsiteX43" fmla="*/ 1405151 w 3619883"/>
              <a:gd name="connsiteY43" fmla="*/ 3951392 h 4297250"/>
              <a:gd name="connsiteX44" fmla="*/ 1405151 w 3619883"/>
              <a:gd name="connsiteY44" fmla="*/ 4128157 h 4297250"/>
              <a:gd name="connsiteX45" fmla="*/ 1468988 w 3619883"/>
              <a:gd name="connsiteY45" fmla="*/ 4128157 h 4297250"/>
              <a:gd name="connsiteX46" fmla="*/ 1427396 w 3619883"/>
              <a:gd name="connsiteY46" fmla="*/ 4275461 h 4297250"/>
              <a:gd name="connsiteX47" fmla="*/ 1210751 w 3619883"/>
              <a:gd name="connsiteY47" fmla="*/ 4275461 h 4297250"/>
              <a:gd name="connsiteX48" fmla="*/ 1210751 w 3619883"/>
              <a:gd name="connsiteY48" fmla="*/ 4128157 h 4297250"/>
              <a:gd name="connsiteX49" fmla="*/ 1271978 w 3619883"/>
              <a:gd name="connsiteY49" fmla="*/ 4128157 h 4297250"/>
              <a:gd name="connsiteX50" fmla="*/ 1271978 w 3619883"/>
              <a:gd name="connsiteY50" fmla="*/ 3951392 h 4297250"/>
              <a:gd name="connsiteX51" fmla="*/ 1094193 w 3619883"/>
              <a:gd name="connsiteY51" fmla="*/ 3951392 h 4297250"/>
              <a:gd name="connsiteX52" fmla="*/ 1094193 w 3619883"/>
              <a:gd name="connsiteY52" fmla="*/ 4128157 h 4297250"/>
              <a:gd name="connsiteX53" fmla="*/ 1140354 w 3619883"/>
              <a:gd name="connsiteY53" fmla="*/ 4128157 h 4297250"/>
              <a:gd name="connsiteX54" fmla="*/ 1140354 w 3619883"/>
              <a:gd name="connsiteY54" fmla="*/ 4275461 h 4297250"/>
              <a:gd name="connsiteX55" fmla="*/ 953807 w 3619883"/>
              <a:gd name="connsiteY55" fmla="*/ 4275461 h 4297250"/>
              <a:gd name="connsiteX56" fmla="*/ 912215 w 3619883"/>
              <a:gd name="connsiteY56" fmla="*/ 4128157 h 4297250"/>
              <a:gd name="connsiteX57" fmla="*/ 961020 w 3619883"/>
              <a:gd name="connsiteY57" fmla="*/ 4128157 h 4297250"/>
              <a:gd name="connsiteX58" fmla="*/ 961020 w 3619883"/>
              <a:gd name="connsiteY58" fmla="*/ 3951392 h 4297250"/>
              <a:gd name="connsiteX59" fmla="*/ 783235 w 3619883"/>
              <a:gd name="connsiteY59" fmla="*/ 3951392 h 4297250"/>
              <a:gd name="connsiteX60" fmla="*/ 783235 w 3619883"/>
              <a:gd name="connsiteY60" fmla="*/ 4128157 h 4297250"/>
              <a:gd name="connsiteX61" fmla="*/ 871024 w 3619883"/>
              <a:gd name="connsiteY61" fmla="*/ 4128157 h 4297250"/>
              <a:gd name="connsiteX62" fmla="*/ 829432 w 3619883"/>
              <a:gd name="connsiteY62" fmla="*/ 4275461 h 4297250"/>
              <a:gd name="connsiteX63" fmla="*/ 611484 w 3619883"/>
              <a:gd name="connsiteY63" fmla="*/ 4275461 h 4297250"/>
              <a:gd name="connsiteX64" fmla="*/ 621247 w 3619883"/>
              <a:gd name="connsiteY64" fmla="*/ 4128157 h 4297250"/>
              <a:gd name="connsiteX65" fmla="*/ 650062 w 3619883"/>
              <a:gd name="connsiteY65" fmla="*/ 4128157 h 4297250"/>
              <a:gd name="connsiteX66" fmla="*/ 650062 w 3619883"/>
              <a:gd name="connsiteY66" fmla="*/ 3951392 h 4297250"/>
              <a:gd name="connsiteX67" fmla="*/ 472277 w 3619883"/>
              <a:gd name="connsiteY67" fmla="*/ 3951392 h 4297250"/>
              <a:gd name="connsiteX68" fmla="*/ 472277 w 3619883"/>
              <a:gd name="connsiteY68" fmla="*/ 4128157 h 4297250"/>
              <a:gd name="connsiteX69" fmla="*/ 522650 w 3619883"/>
              <a:gd name="connsiteY69" fmla="*/ 4128157 h 4297250"/>
              <a:gd name="connsiteX70" fmla="*/ 573998 w 3619883"/>
              <a:gd name="connsiteY70" fmla="*/ 4275461 h 4297250"/>
              <a:gd name="connsiteX71" fmla="*/ 336164 w 3619883"/>
              <a:gd name="connsiteY71" fmla="*/ 4275461 h 4297250"/>
              <a:gd name="connsiteX72" fmla="*/ 294572 w 3619883"/>
              <a:gd name="connsiteY72" fmla="*/ 4128157 h 4297250"/>
              <a:gd name="connsiteX73" fmla="*/ 339106 w 3619883"/>
              <a:gd name="connsiteY73" fmla="*/ 4128157 h 4297250"/>
              <a:gd name="connsiteX74" fmla="*/ 339106 w 3619883"/>
              <a:gd name="connsiteY74" fmla="*/ 3951392 h 4297250"/>
              <a:gd name="connsiteX75" fmla="*/ 161321 w 3619883"/>
              <a:gd name="connsiteY75" fmla="*/ 3951392 h 4297250"/>
              <a:gd name="connsiteX76" fmla="*/ 161321 w 3619883"/>
              <a:gd name="connsiteY76" fmla="*/ 4128157 h 4297250"/>
              <a:gd name="connsiteX77" fmla="*/ 230914 w 3619883"/>
              <a:gd name="connsiteY77" fmla="*/ 4128157 h 4297250"/>
              <a:gd name="connsiteX78" fmla="*/ 189322 w 3619883"/>
              <a:gd name="connsiteY78" fmla="*/ 4275461 h 4297250"/>
              <a:gd name="connsiteX79" fmla="*/ 0 w 3619883"/>
              <a:gd name="connsiteY79" fmla="*/ 4275461 h 4297250"/>
              <a:gd name="connsiteX80" fmla="*/ 0 w 3619883"/>
              <a:gd name="connsiteY80" fmla="*/ 42229 h 4297250"/>
              <a:gd name="connsiteX81" fmla="*/ 42464 w 3619883"/>
              <a:gd name="connsiteY81" fmla="*/ 40518 h 4297250"/>
              <a:gd name="connsiteX82" fmla="*/ 137733 w 3619883"/>
              <a:gd name="connsiteY82" fmla="*/ 35355 h 4297250"/>
              <a:gd name="connsiteX83" fmla="*/ 270565 w 3619883"/>
              <a:gd name="connsiteY83" fmla="*/ 29759 h 4297250"/>
              <a:gd name="connsiteX84" fmla="*/ 479734 w 3619883"/>
              <a:gd name="connsiteY84" fmla="*/ 45455 h 4297250"/>
              <a:gd name="connsiteX85" fmla="*/ 524103 w 3619883"/>
              <a:gd name="connsiteY85" fmla="*/ 41625 h 4297250"/>
              <a:gd name="connsiteX86" fmla="*/ 624416 w 3619883"/>
              <a:gd name="connsiteY86" fmla="*/ 22696 h 4297250"/>
              <a:gd name="connsiteX87" fmla="*/ 657762 w 3619883"/>
              <a:gd name="connsiteY87" fmla="*/ 18351 h 4297250"/>
              <a:gd name="connsiteX88" fmla="*/ 690557 w 3619883"/>
              <a:gd name="connsiteY88" fmla="*/ 25792 h 4297250"/>
              <a:gd name="connsiteX89" fmla="*/ 745123 w 3619883"/>
              <a:gd name="connsiteY89" fmla="*/ 40157 h 4297250"/>
              <a:gd name="connsiteX90" fmla="*/ 789493 w 3619883"/>
              <a:gd name="connsiteY90" fmla="*/ 36327 h 4297250"/>
              <a:gd name="connsiteX91" fmla="*/ 854255 w 3619883"/>
              <a:gd name="connsiteY91" fmla="*/ 68887 h 4297250"/>
              <a:gd name="connsiteX92" fmla="*/ 897520 w 3619883"/>
              <a:gd name="connsiteY92" fmla="*/ 88629 h 4297250"/>
              <a:gd name="connsiteX93" fmla="*/ 940510 w 3619883"/>
              <a:gd name="connsiteY93" fmla="*/ 114265 h 4297250"/>
              <a:gd name="connsiteX94" fmla="*/ 1082712 w 3619883"/>
              <a:gd name="connsiteY94" fmla="*/ 144543 h 4297250"/>
              <a:gd name="connsiteX95" fmla="*/ 1205348 w 3619883"/>
              <a:gd name="connsiteY95" fmla="*/ 120753 h 4297250"/>
              <a:gd name="connsiteX96" fmla="*/ 1271764 w 3619883"/>
              <a:gd name="connsiteY96" fmla="*/ 117956 h 4297250"/>
              <a:gd name="connsiteX97" fmla="*/ 1315583 w 3619883"/>
              <a:gd name="connsiteY97" fmla="*/ 125912 h 4297250"/>
              <a:gd name="connsiteX98" fmla="*/ 1359125 w 3619883"/>
              <a:gd name="connsiteY98" fmla="*/ 139761 h 4297250"/>
              <a:gd name="connsiteX99" fmla="*/ 1391919 w 3619883"/>
              <a:gd name="connsiteY99" fmla="*/ 147202 h 4297250"/>
              <a:gd name="connsiteX100" fmla="*/ 1436563 w 3619883"/>
              <a:gd name="connsiteY100" fmla="*/ 137480 h 4297250"/>
              <a:gd name="connsiteX101" fmla="*/ 1471566 w 3619883"/>
              <a:gd name="connsiteY101" fmla="*/ 97777 h 4297250"/>
              <a:gd name="connsiteX102" fmla="*/ 1505739 w 3619883"/>
              <a:gd name="connsiteY102" fmla="*/ 75753 h 4297250"/>
              <a:gd name="connsiteX103" fmla="*/ 1590891 w 3619883"/>
              <a:gd name="connsiteY103" fmla="*/ 144702 h 4297250"/>
              <a:gd name="connsiteX104" fmla="*/ 1625616 w 3619883"/>
              <a:gd name="connsiteY104" fmla="*/ 110893 h 4297250"/>
              <a:gd name="connsiteX105" fmla="*/ 1658964 w 3619883"/>
              <a:gd name="connsiteY105" fmla="*/ 106547 h 4297250"/>
              <a:gd name="connsiteX106" fmla="*/ 1746598 w 3619883"/>
              <a:gd name="connsiteY106" fmla="*/ 122460 h 4297250"/>
              <a:gd name="connsiteX107" fmla="*/ 1811913 w 3619883"/>
              <a:gd name="connsiteY107" fmla="*/ 143234 h 4297250"/>
              <a:gd name="connsiteX108" fmla="*/ 1856557 w 3619883"/>
              <a:gd name="connsiteY108" fmla="*/ 133511 h 4297250"/>
              <a:gd name="connsiteX109" fmla="*/ 2066003 w 3619883"/>
              <a:gd name="connsiteY109" fmla="*/ 143313 h 4297250"/>
              <a:gd name="connsiteX110" fmla="*/ 2177615 w 3619883"/>
              <a:gd name="connsiteY110" fmla="*/ 119007 h 4297250"/>
              <a:gd name="connsiteX111" fmla="*/ 2255883 w 3619883"/>
              <a:gd name="connsiteY111" fmla="*/ 99047 h 4297250"/>
              <a:gd name="connsiteX112" fmla="*/ 2344622 w 3619883"/>
              <a:gd name="connsiteY112" fmla="*/ 91388 h 4297250"/>
              <a:gd name="connsiteX113" fmla="*/ 2455682 w 3619883"/>
              <a:gd name="connsiteY113" fmla="*/ 78869 h 4297250"/>
              <a:gd name="connsiteX114" fmla="*/ 2632609 w 3619883"/>
              <a:gd name="connsiteY114" fmla="*/ 75338 h 4297250"/>
              <a:gd name="connsiteX115" fmla="*/ 2742291 w 3619883"/>
              <a:gd name="connsiteY115" fmla="*/ 92282 h 4297250"/>
              <a:gd name="connsiteX116" fmla="*/ 2851974 w 3619883"/>
              <a:gd name="connsiteY116" fmla="*/ 109227 h 4297250"/>
              <a:gd name="connsiteX117" fmla="*/ 2907643 w 3619883"/>
              <a:gd name="connsiteY117" fmla="*/ 100020 h 4297250"/>
              <a:gd name="connsiteX118" fmla="*/ 2944022 w 3619883"/>
              <a:gd name="connsiteY118" fmla="*/ 30853 h 4297250"/>
              <a:gd name="connsiteX119" fmla="*/ 3022289 w 3619883"/>
              <a:gd name="connsiteY119" fmla="*/ 10893 h 4297250"/>
              <a:gd name="connsiteX120" fmla="*/ 3054807 w 3619883"/>
              <a:gd name="connsiteY120" fmla="*/ 24226 h 4297250"/>
              <a:gd name="connsiteX121" fmla="*/ 3141892 w 3619883"/>
              <a:gd name="connsiteY121" fmla="*/ 51925 h 4297250"/>
              <a:gd name="connsiteX122" fmla="*/ 3185711 w 3619883"/>
              <a:gd name="connsiteY122" fmla="*/ 59881 h 4297250"/>
              <a:gd name="connsiteX123" fmla="*/ 3219056 w 3619883"/>
              <a:gd name="connsiteY123" fmla="*/ 55536 h 4297250"/>
              <a:gd name="connsiteX124" fmla="*/ 3263425 w 3619883"/>
              <a:gd name="connsiteY124" fmla="*/ 51706 h 4297250"/>
              <a:gd name="connsiteX125" fmla="*/ 3296219 w 3619883"/>
              <a:gd name="connsiteY125" fmla="*/ 59147 h 4297250"/>
              <a:gd name="connsiteX126" fmla="*/ 3319094 w 3619883"/>
              <a:gd name="connsiteY126" fmla="*/ 42500 h 4297250"/>
              <a:gd name="connsiteX127" fmla="*/ 3420511 w 3619883"/>
              <a:gd name="connsiteY127" fmla="*/ 0 h 4297250"/>
              <a:gd name="connsiteX128" fmla="*/ 3453305 w 3619883"/>
              <a:gd name="connsiteY128" fmla="*/ 7440 h 4297250"/>
              <a:gd name="connsiteX129" fmla="*/ 3496571 w 3619883"/>
              <a:gd name="connsiteY129" fmla="*/ 27182 h 4297250"/>
              <a:gd name="connsiteX130" fmla="*/ 3602117 w 3619883"/>
              <a:gd name="connsiteY130" fmla="*/ 132521 h 4297250"/>
              <a:gd name="connsiteX131" fmla="*/ 3619883 w 3619883"/>
              <a:gd name="connsiteY131" fmla="*/ 140049 h 4297250"/>
              <a:gd name="connsiteX132" fmla="*/ 3619883 w 3619883"/>
              <a:gd name="connsiteY13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690646 w 3619883"/>
              <a:gd name="connsiteY9" fmla="*/ 4128157 h 4297250"/>
              <a:gd name="connsiteX10" fmla="*/ 2690646 w 3619883"/>
              <a:gd name="connsiteY10" fmla="*/ 4275461 h 4297250"/>
              <a:gd name="connsiteX11" fmla="*/ 2511710 w 3619883"/>
              <a:gd name="connsiteY11" fmla="*/ 4275461 h 4297250"/>
              <a:gd name="connsiteX12" fmla="*/ 2454288 w 3619883"/>
              <a:gd name="connsiteY12" fmla="*/ 4128157 h 4297250"/>
              <a:gd name="connsiteX13" fmla="*/ 2515810 w 3619883"/>
              <a:gd name="connsiteY13" fmla="*/ 4128157 h 4297250"/>
              <a:gd name="connsiteX14" fmla="*/ 2515810 w 3619883"/>
              <a:gd name="connsiteY14" fmla="*/ 3951392 h 4297250"/>
              <a:gd name="connsiteX15" fmla="*/ 2338025 w 3619883"/>
              <a:gd name="connsiteY15" fmla="*/ 3951392 h 4297250"/>
              <a:gd name="connsiteX16" fmla="*/ 2338025 w 3619883"/>
              <a:gd name="connsiteY16" fmla="*/ 4128157 h 4297250"/>
              <a:gd name="connsiteX17" fmla="*/ 2395120 w 3619883"/>
              <a:gd name="connsiteY17" fmla="*/ 4128157 h 4297250"/>
              <a:gd name="connsiteX18" fmla="*/ 2337697 w 3619883"/>
              <a:gd name="connsiteY18" fmla="*/ 4275461 h 4297250"/>
              <a:gd name="connsiteX19" fmla="*/ 2150155 w 3619883"/>
              <a:gd name="connsiteY19" fmla="*/ 4275461 h 4297250"/>
              <a:gd name="connsiteX20" fmla="*/ 2150155 w 3619883"/>
              <a:gd name="connsiteY20" fmla="*/ 4128157 h 4297250"/>
              <a:gd name="connsiteX21" fmla="*/ 2204852 w 3619883"/>
              <a:gd name="connsiteY21" fmla="*/ 4128157 h 4297250"/>
              <a:gd name="connsiteX22" fmla="*/ 2204852 w 3619883"/>
              <a:gd name="connsiteY22" fmla="*/ 3951392 h 4297250"/>
              <a:gd name="connsiteX23" fmla="*/ 2027068 w 3619883"/>
              <a:gd name="connsiteY23" fmla="*/ 3951392 h 4297250"/>
              <a:gd name="connsiteX24" fmla="*/ 2027068 w 3619883"/>
              <a:gd name="connsiteY24" fmla="*/ 4128157 h 4297250"/>
              <a:gd name="connsiteX25" fmla="*/ 2079759 w 3619883"/>
              <a:gd name="connsiteY25" fmla="*/ 4128157 h 4297250"/>
              <a:gd name="connsiteX26" fmla="*/ 2079759 w 3619883"/>
              <a:gd name="connsiteY26" fmla="*/ 4275461 h 4297250"/>
              <a:gd name="connsiteX27" fmla="*/ 1824703 w 3619883"/>
              <a:gd name="connsiteY27" fmla="*/ 4275461 h 4297250"/>
              <a:gd name="connsiteX28" fmla="*/ 1834468 w 3619883"/>
              <a:gd name="connsiteY28" fmla="*/ 4128157 h 4297250"/>
              <a:gd name="connsiteX29" fmla="*/ 1893894 w 3619883"/>
              <a:gd name="connsiteY29" fmla="*/ 4128157 h 4297250"/>
              <a:gd name="connsiteX30" fmla="*/ 1893894 w 3619883"/>
              <a:gd name="connsiteY30" fmla="*/ 3951392 h 4297250"/>
              <a:gd name="connsiteX31" fmla="*/ 1716110 w 3619883"/>
              <a:gd name="connsiteY31" fmla="*/ 3951392 h 4297250"/>
              <a:gd name="connsiteX32" fmla="*/ 1716110 w 3619883"/>
              <a:gd name="connsiteY32" fmla="*/ 4006431 h 4297250"/>
              <a:gd name="connsiteX33" fmla="*/ 1703447 w 3619883"/>
              <a:gd name="connsiteY33" fmla="*/ 4007960 h 4297250"/>
              <a:gd name="connsiteX34" fmla="*/ 1716110 w 3619883"/>
              <a:gd name="connsiteY34" fmla="*/ 4044284 h 4297250"/>
              <a:gd name="connsiteX35" fmla="*/ 1716110 w 3619883"/>
              <a:gd name="connsiteY35" fmla="*/ 4128157 h 4297250"/>
              <a:gd name="connsiteX36" fmla="*/ 1745346 w 3619883"/>
              <a:gd name="connsiteY36" fmla="*/ 4128157 h 4297250"/>
              <a:gd name="connsiteX37" fmla="*/ 1796694 w 3619883"/>
              <a:gd name="connsiteY37" fmla="*/ 4275461 h 4297250"/>
              <a:gd name="connsiteX38" fmla="*/ 1558844 w 3619883"/>
              <a:gd name="connsiteY38" fmla="*/ 4275461 h 4297250"/>
              <a:gd name="connsiteX39" fmla="*/ 1517252 w 3619883"/>
              <a:gd name="connsiteY39" fmla="*/ 4128157 h 4297250"/>
              <a:gd name="connsiteX40" fmla="*/ 1582936 w 3619883"/>
              <a:gd name="connsiteY40" fmla="*/ 4128157 h 4297250"/>
              <a:gd name="connsiteX41" fmla="*/ 1582936 w 3619883"/>
              <a:gd name="connsiteY41" fmla="*/ 3951392 h 4297250"/>
              <a:gd name="connsiteX42" fmla="*/ 1405151 w 3619883"/>
              <a:gd name="connsiteY42" fmla="*/ 3951392 h 4297250"/>
              <a:gd name="connsiteX43" fmla="*/ 1405151 w 3619883"/>
              <a:gd name="connsiteY43" fmla="*/ 4128157 h 4297250"/>
              <a:gd name="connsiteX44" fmla="*/ 1468988 w 3619883"/>
              <a:gd name="connsiteY44" fmla="*/ 4128157 h 4297250"/>
              <a:gd name="connsiteX45" fmla="*/ 1427396 w 3619883"/>
              <a:gd name="connsiteY45" fmla="*/ 4275461 h 4297250"/>
              <a:gd name="connsiteX46" fmla="*/ 1210751 w 3619883"/>
              <a:gd name="connsiteY46" fmla="*/ 4275461 h 4297250"/>
              <a:gd name="connsiteX47" fmla="*/ 1210751 w 3619883"/>
              <a:gd name="connsiteY47" fmla="*/ 4128157 h 4297250"/>
              <a:gd name="connsiteX48" fmla="*/ 1271978 w 3619883"/>
              <a:gd name="connsiteY48" fmla="*/ 4128157 h 4297250"/>
              <a:gd name="connsiteX49" fmla="*/ 1271978 w 3619883"/>
              <a:gd name="connsiteY49" fmla="*/ 3951392 h 4297250"/>
              <a:gd name="connsiteX50" fmla="*/ 1094193 w 3619883"/>
              <a:gd name="connsiteY50" fmla="*/ 3951392 h 4297250"/>
              <a:gd name="connsiteX51" fmla="*/ 1094193 w 3619883"/>
              <a:gd name="connsiteY51" fmla="*/ 4128157 h 4297250"/>
              <a:gd name="connsiteX52" fmla="*/ 1140354 w 3619883"/>
              <a:gd name="connsiteY52" fmla="*/ 4128157 h 4297250"/>
              <a:gd name="connsiteX53" fmla="*/ 1140354 w 3619883"/>
              <a:gd name="connsiteY53" fmla="*/ 4275461 h 4297250"/>
              <a:gd name="connsiteX54" fmla="*/ 953807 w 3619883"/>
              <a:gd name="connsiteY54" fmla="*/ 4275461 h 4297250"/>
              <a:gd name="connsiteX55" fmla="*/ 912215 w 3619883"/>
              <a:gd name="connsiteY55" fmla="*/ 4128157 h 4297250"/>
              <a:gd name="connsiteX56" fmla="*/ 961020 w 3619883"/>
              <a:gd name="connsiteY56" fmla="*/ 4128157 h 4297250"/>
              <a:gd name="connsiteX57" fmla="*/ 961020 w 3619883"/>
              <a:gd name="connsiteY57" fmla="*/ 3951392 h 4297250"/>
              <a:gd name="connsiteX58" fmla="*/ 783235 w 3619883"/>
              <a:gd name="connsiteY58" fmla="*/ 3951392 h 4297250"/>
              <a:gd name="connsiteX59" fmla="*/ 783235 w 3619883"/>
              <a:gd name="connsiteY59" fmla="*/ 4128157 h 4297250"/>
              <a:gd name="connsiteX60" fmla="*/ 871024 w 3619883"/>
              <a:gd name="connsiteY60" fmla="*/ 4128157 h 4297250"/>
              <a:gd name="connsiteX61" fmla="*/ 829432 w 3619883"/>
              <a:gd name="connsiteY61" fmla="*/ 4275461 h 4297250"/>
              <a:gd name="connsiteX62" fmla="*/ 611484 w 3619883"/>
              <a:gd name="connsiteY62" fmla="*/ 4275461 h 4297250"/>
              <a:gd name="connsiteX63" fmla="*/ 621247 w 3619883"/>
              <a:gd name="connsiteY63" fmla="*/ 4128157 h 4297250"/>
              <a:gd name="connsiteX64" fmla="*/ 650062 w 3619883"/>
              <a:gd name="connsiteY64" fmla="*/ 4128157 h 4297250"/>
              <a:gd name="connsiteX65" fmla="*/ 650062 w 3619883"/>
              <a:gd name="connsiteY65" fmla="*/ 3951392 h 4297250"/>
              <a:gd name="connsiteX66" fmla="*/ 472277 w 3619883"/>
              <a:gd name="connsiteY66" fmla="*/ 3951392 h 4297250"/>
              <a:gd name="connsiteX67" fmla="*/ 472277 w 3619883"/>
              <a:gd name="connsiteY67" fmla="*/ 4128157 h 4297250"/>
              <a:gd name="connsiteX68" fmla="*/ 522650 w 3619883"/>
              <a:gd name="connsiteY68" fmla="*/ 4128157 h 4297250"/>
              <a:gd name="connsiteX69" fmla="*/ 573998 w 3619883"/>
              <a:gd name="connsiteY69" fmla="*/ 4275461 h 4297250"/>
              <a:gd name="connsiteX70" fmla="*/ 336164 w 3619883"/>
              <a:gd name="connsiteY70" fmla="*/ 4275461 h 4297250"/>
              <a:gd name="connsiteX71" fmla="*/ 294572 w 3619883"/>
              <a:gd name="connsiteY71" fmla="*/ 4128157 h 4297250"/>
              <a:gd name="connsiteX72" fmla="*/ 339106 w 3619883"/>
              <a:gd name="connsiteY72" fmla="*/ 4128157 h 4297250"/>
              <a:gd name="connsiteX73" fmla="*/ 339106 w 3619883"/>
              <a:gd name="connsiteY73" fmla="*/ 3951392 h 4297250"/>
              <a:gd name="connsiteX74" fmla="*/ 161321 w 3619883"/>
              <a:gd name="connsiteY74" fmla="*/ 3951392 h 4297250"/>
              <a:gd name="connsiteX75" fmla="*/ 161321 w 3619883"/>
              <a:gd name="connsiteY75" fmla="*/ 4128157 h 4297250"/>
              <a:gd name="connsiteX76" fmla="*/ 230914 w 3619883"/>
              <a:gd name="connsiteY76" fmla="*/ 4128157 h 4297250"/>
              <a:gd name="connsiteX77" fmla="*/ 189322 w 3619883"/>
              <a:gd name="connsiteY77" fmla="*/ 4275461 h 4297250"/>
              <a:gd name="connsiteX78" fmla="*/ 0 w 3619883"/>
              <a:gd name="connsiteY78" fmla="*/ 4275461 h 4297250"/>
              <a:gd name="connsiteX79" fmla="*/ 0 w 3619883"/>
              <a:gd name="connsiteY79" fmla="*/ 42229 h 4297250"/>
              <a:gd name="connsiteX80" fmla="*/ 42464 w 3619883"/>
              <a:gd name="connsiteY80" fmla="*/ 40518 h 4297250"/>
              <a:gd name="connsiteX81" fmla="*/ 137733 w 3619883"/>
              <a:gd name="connsiteY81" fmla="*/ 35355 h 4297250"/>
              <a:gd name="connsiteX82" fmla="*/ 270565 w 3619883"/>
              <a:gd name="connsiteY82" fmla="*/ 29759 h 4297250"/>
              <a:gd name="connsiteX83" fmla="*/ 479734 w 3619883"/>
              <a:gd name="connsiteY83" fmla="*/ 45455 h 4297250"/>
              <a:gd name="connsiteX84" fmla="*/ 524103 w 3619883"/>
              <a:gd name="connsiteY84" fmla="*/ 41625 h 4297250"/>
              <a:gd name="connsiteX85" fmla="*/ 624416 w 3619883"/>
              <a:gd name="connsiteY85" fmla="*/ 22696 h 4297250"/>
              <a:gd name="connsiteX86" fmla="*/ 657762 w 3619883"/>
              <a:gd name="connsiteY86" fmla="*/ 18351 h 4297250"/>
              <a:gd name="connsiteX87" fmla="*/ 690557 w 3619883"/>
              <a:gd name="connsiteY87" fmla="*/ 25792 h 4297250"/>
              <a:gd name="connsiteX88" fmla="*/ 745123 w 3619883"/>
              <a:gd name="connsiteY88" fmla="*/ 40157 h 4297250"/>
              <a:gd name="connsiteX89" fmla="*/ 789493 w 3619883"/>
              <a:gd name="connsiteY89" fmla="*/ 36327 h 4297250"/>
              <a:gd name="connsiteX90" fmla="*/ 854255 w 3619883"/>
              <a:gd name="connsiteY90" fmla="*/ 68887 h 4297250"/>
              <a:gd name="connsiteX91" fmla="*/ 897520 w 3619883"/>
              <a:gd name="connsiteY91" fmla="*/ 88629 h 4297250"/>
              <a:gd name="connsiteX92" fmla="*/ 940510 w 3619883"/>
              <a:gd name="connsiteY92" fmla="*/ 114265 h 4297250"/>
              <a:gd name="connsiteX93" fmla="*/ 1082712 w 3619883"/>
              <a:gd name="connsiteY93" fmla="*/ 144543 h 4297250"/>
              <a:gd name="connsiteX94" fmla="*/ 1205348 w 3619883"/>
              <a:gd name="connsiteY94" fmla="*/ 120753 h 4297250"/>
              <a:gd name="connsiteX95" fmla="*/ 1271764 w 3619883"/>
              <a:gd name="connsiteY95" fmla="*/ 117956 h 4297250"/>
              <a:gd name="connsiteX96" fmla="*/ 1315583 w 3619883"/>
              <a:gd name="connsiteY96" fmla="*/ 125912 h 4297250"/>
              <a:gd name="connsiteX97" fmla="*/ 1359125 w 3619883"/>
              <a:gd name="connsiteY97" fmla="*/ 139761 h 4297250"/>
              <a:gd name="connsiteX98" fmla="*/ 1391919 w 3619883"/>
              <a:gd name="connsiteY98" fmla="*/ 147202 h 4297250"/>
              <a:gd name="connsiteX99" fmla="*/ 1436563 w 3619883"/>
              <a:gd name="connsiteY99" fmla="*/ 137480 h 4297250"/>
              <a:gd name="connsiteX100" fmla="*/ 1471566 w 3619883"/>
              <a:gd name="connsiteY100" fmla="*/ 97777 h 4297250"/>
              <a:gd name="connsiteX101" fmla="*/ 1505739 w 3619883"/>
              <a:gd name="connsiteY101" fmla="*/ 75753 h 4297250"/>
              <a:gd name="connsiteX102" fmla="*/ 1590891 w 3619883"/>
              <a:gd name="connsiteY102" fmla="*/ 144702 h 4297250"/>
              <a:gd name="connsiteX103" fmla="*/ 1625616 w 3619883"/>
              <a:gd name="connsiteY103" fmla="*/ 110893 h 4297250"/>
              <a:gd name="connsiteX104" fmla="*/ 1658964 w 3619883"/>
              <a:gd name="connsiteY104" fmla="*/ 106547 h 4297250"/>
              <a:gd name="connsiteX105" fmla="*/ 1746598 w 3619883"/>
              <a:gd name="connsiteY105" fmla="*/ 122460 h 4297250"/>
              <a:gd name="connsiteX106" fmla="*/ 1811913 w 3619883"/>
              <a:gd name="connsiteY106" fmla="*/ 143234 h 4297250"/>
              <a:gd name="connsiteX107" fmla="*/ 1856557 w 3619883"/>
              <a:gd name="connsiteY107" fmla="*/ 133511 h 4297250"/>
              <a:gd name="connsiteX108" fmla="*/ 2066003 w 3619883"/>
              <a:gd name="connsiteY108" fmla="*/ 143313 h 4297250"/>
              <a:gd name="connsiteX109" fmla="*/ 2177615 w 3619883"/>
              <a:gd name="connsiteY109" fmla="*/ 119007 h 4297250"/>
              <a:gd name="connsiteX110" fmla="*/ 2255883 w 3619883"/>
              <a:gd name="connsiteY110" fmla="*/ 99047 h 4297250"/>
              <a:gd name="connsiteX111" fmla="*/ 2344622 w 3619883"/>
              <a:gd name="connsiteY111" fmla="*/ 91388 h 4297250"/>
              <a:gd name="connsiteX112" fmla="*/ 2455682 w 3619883"/>
              <a:gd name="connsiteY112" fmla="*/ 78869 h 4297250"/>
              <a:gd name="connsiteX113" fmla="*/ 2632609 w 3619883"/>
              <a:gd name="connsiteY113" fmla="*/ 75338 h 4297250"/>
              <a:gd name="connsiteX114" fmla="*/ 2742291 w 3619883"/>
              <a:gd name="connsiteY114" fmla="*/ 92282 h 4297250"/>
              <a:gd name="connsiteX115" fmla="*/ 2851974 w 3619883"/>
              <a:gd name="connsiteY115" fmla="*/ 109227 h 4297250"/>
              <a:gd name="connsiteX116" fmla="*/ 2907643 w 3619883"/>
              <a:gd name="connsiteY116" fmla="*/ 100020 h 4297250"/>
              <a:gd name="connsiteX117" fmla="*/ 2944022 w 3619883"/>
              <a:gd name="connsiteY117" fmla="*/ 30853 h 4297250"/>
              <a:gd name="connsiteX118" fmla="*/ 3022289 w 3619883"/>
              <a:gd name="connsiteY118" fmla="*/ 10893 h 4297250"/>
              <a:gd name="connsiteX119" fmla="*/ 3054807 w 3619883"/>
              <a:gd name="connsiteY119" fmla="*/ 24226 h 4297250"/>
              <a:gd name="connsiteX120" fmla="*/ 3141892 w 3619883"/>
              <a:gd name="connsiteY120" fmla="*/ 51925 h 4297250"/>
              <a:gd name="connsiteX121" fmla="*/ 3185711 w 3619883"/>
              <a:gd name="connsiteY121" fmla="*/ 59881 h 4297250"/>
              <a:gd name="connsiteX122" fmla="*/ 3219056 w 3619883"/>
              <a:gd name="connsiteY122" fmla="*/ 55536 h 4297250"/>
              <a:gd name="connsiteX123" fmla="*/ 3263425 w 3619883"/>
              <a:gd name="connsiteY123" fmla="*/ 51706 h 4297250"/>
              <a:gd name="connsiteX124" fmla="*/ 3296219 w 3619883"/>
              <a:gd name="connsiteY124" fmla="*/ 59147 h 4297250"/>
              <a:gd name="connsiteX125" fmla="*/ 3319094 w 3619883"/>
              <a:gd name="connsiteY125" fmla="*/ 42500 h 4297250"/>
              <a:gd name="connsiteX126" fmla="*/ 3420511 w 3619883"/>
              <a:gd name="connsiteY126" fmla="*/ 0 h 4297250"/>
              <a:gd name="connsiteX127" fmla="*/ 3453305 w 3619883"/>
              <a:gd name="connsiteY127" fmla="*/ 7440 h 4297250"/>
              <a:gd name="connsiteX128" fmla="*/ 3496571 w 3619883"/>
              <a:gd name="connsiteY128" fmla="*/ 27182 h 4297250"/>
              <a:gd name="connsiteX129" fmla="*/ 3602117 w 3619883"/>
              <a:gd name="connsiteY129" fmla="*/ 132521 h 4297250"/>
              <a:gd name="connsiteX130" fmla="*/ 3619883 w 3619883"/>
              <a:gd name="connsiteY130" fmla="*/ 140049 h 4297250"/>
              <a:gd name="connsiteX131" fmla="*/ 3619883 w 3619883"/>
              <a:gd name="connsiteY13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761042 w 3619883"/>
              <a:gd name="connsiteY7" fmla="*/ 4128157 h 4297250"/>
              <a:gd name="connsiteX8" fmla="*/ 2826768 w 3619883"/>
              <a:gd name="connsiteY8" fmla="*/ 4128157 h 4297250"/>
              <a:gd name="connsiteX9" fmla="*/ 2690646 w 3619883"/>
              <a:gd name="connsiteY9" fmla="*/ 4275461 h 4297250"/>
              <a:gd name="connsiteX10" fmla="*/ 2511710 w 3619883"/>
              <a:gd name="connsiteY10" fmla="*/ 4275461 h 4297250"/>
              <a:gd name="connsiteX11" fmla="*/ 2454288 w 3619883"/>
              <a:gd name="connsiteY11" fmla="*/ 4128157 h 4297250"/>
              <a:gd name="connsiteX12" fmla="*/ 2515810 w 3619883"/>
              <a:gd name="connsiteY12" fmla="*/ 4128157 h 4297250"/>
              <a:gd name="connsiteX13" fmla="*/ 2515810 w 3619883"/>
              <a:gd name="connsiteY13" fmla="*/ 3951392 h 4297250"/>
              <a:gd name="connsiteX14" fmla="*/ 2338025 w 3619883"/>
              <a:gd name="connsiteY14" fmla="*/ 3951392 h 4297250"/>
              <a:gd name="connsiteX15" fmla="*/ 2338025 w 3619883"/>
              <a:gd name="connsiteY15" fmla="*/ 4128157 h 4297250"/>
              <a:gd name="connsiteX16" fmla="*/ 2395120 w 3619883"/>
              <a:gd name="connsiteY16" fmla="*/ 4128157 h 4297250"/>
              <a:gd name="connsiteX17" fmla="*/ 2337697 w 3619883"/>
              <a:gd name="connsiteY17" fmla="*/ 4275461 h 4297250"/>
              <a:gd name="connsiteX18" fmla="*/ 2150155 w 3619883"/>
              <a:gd name="connsiteY18" fmla="*/ 4275461 h 4297250"/>
              <a:gd name="connsiteX19" fmla="*/ 2150155 w 3619883"/>
              <a:gd name="connsiteY19" fmla="*/ 4128157 h 4297250"/>
              <a:gd name="connsiteX20" fmla="*/ 2204852 w 3619883"/>
              <a:gd name="connsiteY20" fmla="*/ 4128157 h 4297250"/>
              <a:gd name="connsiteX21" fmla="*/ 2204852 w 3619883"/>
              <a:gd name="connsiteY21" fmla="*/ 3951392 h 4297250"/>
              <a:gd name="connsiteX22" fmla="*/ 2027068 w 3619883"/>
              <a:gd name="connsiteY22" fmla="*/ 3951392 h 4297250"/>
              <a:gd name="connsiteX23" fmla="*/ 2027068 w 3619883"/>
              <a:gd name="connsiteY23" fmla="*/ 4128157 h 4297250"/>
              <a:gd name="connsiteX24" fmla="*/ 2079759 w 3619883"/>
              <a:gd name="connsiteY24" fmla="*/ 4128157 h 4297250"/>
              <a:gd name="connsiteX25" fmla="*/ 2079759 w 3619883"/>
              <a:gd name="connsiteY25" fmla="*/ 4275461 h 4297250"/>
              <a:gd name="connsiteX26" fmla="*/ 1824703 w 3619883"/>
              <a:gd name="connsiteY26" fmla="*/ 4275461 h 4297250"/>
              <a:gd name="connsiteX27" fmla="*/ 1834468 w 3619883"/>
              <a:gd name="connsiteY27" fmla="*/ 4128157 h 4297250"/>
              <a:gd name="connsiteX28" fmla="*/ 1893894 w 3619883"/>
              <a:gd name="connsiteY28" fmla="*/ 4128157 h 4297250"/>
              <a:gd name="connsiteX29" fmla="*/ 1893894 w 3619883"/>
              <a:gd name="connsiteY29" fmla="*/ 3951392 h 4297250"/>
              <a:gd name="connsiteX30" fmla="*/ 1716110 w 3619883"/>
              <a:gd name="connsiteY30" fmla="*/ 3951392 h 4297250"/>
              <a:gd name="connsiteX31" fmla="*/ 1716110 w 3619883"/>
              <a:gd name="connsiteY31" fmla="*/ 4006431 h 4297250"/>
              <a:gd name="connsiteX32" fmla="*/ 1703447 w 3619883"/>
              <a:gd name="connsiteY32" fmla="*/ 4007960 h 4297250"/>
              <a:gd name="connsiteX33" fmla="*/ 1716110 w 3619883"/>
              <a:gd name="connsiteY33" fmla="*/ 4044284 h 4297250"/>
              <a:gd name="connsiteX34" fmla="*/ 1716110 w 3619883"/>
              <a:gd name="connsiteY34" fmla="*/ 4128157 h 4297250"/>
              <a:gd name="connsiteX35" fmla="*/ 1745346 w 3619883"/>
              <a:gd name="connsiteY35" fmla="*/ 4128157 h 4297250"/>
              <a:gd name="connsiteX36" fmla="*/ 1796694 w 3619883"/>
              <a:gd name="connsiteY36" fmla="*/ 4275461 h 4297250"/>
              <a:gd name="connsiteX37" fmla="*/ 1558844 w 3619883"/>
              <a:gd name="connsiteY37" fmla="*/ 4275461 h 4297250"/>
              <a:gd name="connsiteX38" fmla="*/ 1517252 w 3619883"/>
              <a:gd name="connsiteY38" fmla="*/ 4128157 h 4297250"/>
              <a:gd name="connsiteX39" fmla="*/ 1582936 w 3619883"/>
              <a:gd name="connsiteY39" fmla="*/ 4128157 h 4297250"/>
              <a:gd name="connsiteX40" fmla="*/ 1582936 w 3619883"/>
              <a:gd name="connsiteY40" fmla="*/ 3951392 h 4297250"/>
              <a:gd name="connsiteX41" fmla="*/ 1405151 w 3619883"/>
              <a:gd name="connsiteY41" fmla="*/ 3951392 h 4297250"/>
              <a:gd name="connsiteX42" fmla="*/ 1405151 w 3619883"/>
              <a:gd name="connsiteY42" fmla="*/ 4128157 h 4297250"/>
              <a:gd name="connsiteX43" fmla="*/ 1468988 w 3619883"/>
              <a:gd name="connsiteY43" fmla="*/ 4128157 h 4297250"/>
              <a:gd name="connsiteX44" fmla="*/ 1427396 w 3619883"/>
              <a:gd name="connsiteY44" fmla="*/ 4275461 h 4297250"/>
              <a:gd name="connsiteX45" fmla="*/ 1210751 w 3619883"/>
              <a:gd name="connsiteY45" fmla="*/ 4275461 h 4297250"/>
              <a:gd name="connsiteX46" fmla="*/ 1210751 w 3619883"/>
              <a:gd name="connsiteY46" fmla="*/ 4128157 h 4297250"/>
              <a:gd name="connsiteX47" fmla="*/ 1271978 w 3619883"/>
              <a:gd name="connsiteY47" fmla="*/ 4128157 h 4297250"/>
              <a:gd name="connsiteX48" fmla="*/ 1271978 w 3619883"/>
              <a:gd name="connsiteY48" fmla="*/ 3951392 h 4297250"/>
              <a:gd name="connsiteX49" fmla="*/ 1094193 w 3619883"/>
              <a:gd name="connsiteY49" fmla="*/ 3951392 h 4297250"/>
              <a:gd name="connsiteX50" fmla="*/ 1094193 w 3619883"/>
              <a:gd name="connsiteY50" fmla="*/ 4128157 h 4297250"/>
              <a:gd name="connsiteX51" fmla="*/ 1140354 w 3619883"/>
              <a:gd name="connsiteY51" fmla="*/ 4128157 h 4297250"/>
              <a:gd name="connsiteX52" fmla="*/ 1140354 w 3619883"/>
              <a:gd name="connsiteY52" fmla="*/ 4275461 h 4297250"/>
              <a:gd name="connsiteX53" fmla="*/ 953807 w 3619883"/>
              <a:gd name="connsiteY53" fmla="*/ 4275461 h 4297250"/>
              <a:gd name="connsiteX54" fmla="*/ 912215 w 3619883"/>
              <a:gd name="connsiteY54" fmla="*/ 4128157 h 4297250"/>
              <a:gd name="connsiteX55" fmla="*/ 961020 w 3619883"/>
              <a:gd name="connsiteY55" fmla="*/ 4128157 h 4297250"/>
              <a:gd name="connsiteX56" fmla="*/ 961020 w 3619883"/>
              <a:gd name="connsiteY56" fmla="*/ 3951392 h 4297250"/>
              <a:gd name="connsiteX57" fmla="*/ 783235 w 3619883"/>
              <a:gd name="connsiteY57" fmla="*/ 3951392 h 4297250"/>
              <a:gd name="connsiteX58" fmla="*/ 783235 w 3619883"/>
              <a:gd name="connsiteY58" fmla="*/ 4128157 h 4297250"/>
              <a:gd name="connsiteX59" fmla="*/ 871024 w 3619883"/>
              <a:gd name="connsiteY59" fmla="*/ 4128157 h 4297250"/>
              <a:gd name="connsiteX60" fmla="*/ 829432 w 3619883"/>
              <a:gd name="connsiteY60" fmla="*/ 4275461 h 4297250"/>
              <a:gd name="connsiteX61" fmla="*/ 611484 w 3619883"/>
              <a:gd name="connsiteY61" fmla="*/ 4275461 h 4297250"/>
              <a:gd name="connsiteX62" fmla="*/ 621247 w 3619883"/>
              <a:gd name="connsiteY62" fmla="*/ 4128157 h 4297250"/>
              <a:gd name="connsiteX63" fmla="*/ 650062 w 3619883"/>
              <a:gd name="connsiteY63" fmla="*/ 4128157 h 4297250"/>
              <a:gd name="connsiteX64" fmla="*/ 650062 w 3619883"/>
              <a:gd name="connsiteY64" fmla="*/ 3951392 h 4297250"/>
              <a:gd name="connsiteX65" fmla="*/ 472277 w 3619883"/>
              <a:gd name="connsiteY65" fmla="*/ 3951392 h 4297250"/>
              <a:gd name="connsiteX66" fmla="*/ 472277 w 3619883"/>
              <a:gd name="connsiteY66" fmla="*/ 4128157 h 4297250"/>
              <a:gd name="connsiteX67" fmla="*/ 522650 w 3619883"/>
              <a:gd name="connsiteY67" fmla="*/ 4128157 h 4297250"/>
              <a:gd name="connsiteX68" fmla="*/ 573998 w 3619883"/>
              <a:gd name="connsiteY68" fmla="*/ 4275461 h 4297250"/>
              <a:gd name="connsiteX69" fmla="*/ 336164 w 3619883"/>
              <a:gd name="connsiteY69" fmla="*/ 4275461 h 4297250"/>
              <a:gd name="connsiteX70" fmla="*/ 294572 w 3619883"/>
              <a:gd name="connsiteY70" fmla="*/ 4128157 h 4297250"/>
              <a:gd name="connsiteX71" fmla="*/ 339106 w 3619883"/>
              <a:gd name="connsiteY71" fmla="*/ 4128157 h 4297250"/>
              <a:gd name="connsiteX72" fmla="*/ 339106 w 3619883"/>
              <a:gd name="connsiteY72" fmla="*/ 3951392 h 4297250"/>
              <a:gd name="connsiteX73" fmla="*/ 161321 w 3619883"/>
              <a:gd name="connsiteY73" fmla="*/ 3951392 h 4297250"/>
              <a:gd name="connsiteX74" fmla="*/ 161321 w 3619883"/>
              <a:gd name="connsiteY74" fmla="*/ 4128157 h 4297250"/>
              <a:gd name="connsiteX75" fmla="*/ 230914 w 3619883"/>
              <a:gd name="connsiteY75" fmla="*/ 4128157 h 4297250"/>
              <a:gd name="connsiteX76" fmla="*/ 189322 w 3619883"/>
              <a:gd name="connsiteY76" fmla="*/ 4275461 h 4297250"/>
              <a:gd name="connsiteX77" fmla="*/ 0 w 3619883"/>
              <a:gd name="connsiteY77" fmla="*/ 4275461 h 4297250"/>
              <a:gd name="connsiteX78" fmla="*/ 0 w 3619883"/>
              <a:gd name="connsiteY78" fmla="*/ 42229 h 4297250"/>
              <a:gd name="connsiteX79" fmla="*/ 42464 w 3619883"/>
              <a:gd name="connsiteY79" fmla="*/ 40518 h 4297250"/>
              <a:gd name="connsiteX80" fmla="*/ 137733 w 3619883"/>
              <a:gd name="connsiteY80" fmla="*/ 35355 h 4297250"/>
              <a:gd name="connsiteX81" fmla="*/ 270565 w 3619883"/>
              <a:gd name="connsiteY81" fmla="*/ 29759 h 4297250"/>
              <a:gd name="connsiteX82" fmla="*/ 479734 w 3619883"/>
              <a:gd name="connsiteY82" fmla="*/ 45455 h 4297250"/>
              <a:gd name="connsiteX83" fmla="*/ 524103 w 3619883"/>
              <a:gd name="connsiteY83" fmla="*/ 41625 h 4297250"/>
              <a:gd name="connsiteX84" fmla="*/ 624416 w 3619883"/>
              <a:gd name="connsiteY84" fmla="*/ 22696 h 4297250"/>
              <a:gd name="connsiteX85" fmla="*/ 657762 w 3619883"/>
              <a:gd name="connsiteY85" fmla="*/ 18351 h 4297250"/>
              <a:gd name="connsiteX86" fmla="*/ 690557 w 3619883"/>
              <a:gd name="connsiteY86" fmla="*/ 25792 h 4297250"/>
              <a:gd name="connsiteX87" fmla="*/ 745123 w 3619883"/>
              <a:gd name="connsiteY87" fmla="*/ 40157 h 4297250"/>
              <a:gd name="connsiteX88" fmla="*/ 789493 w 3619883"/>
              <a:gd name="connsiteY88" fmla="*/ 36327 h 4297250"/>
              <a:gd name="connsiteX89" fmla="*/ 854255 w 3619883"/>
              <a:gd name="connsiteY89" fmla="*/ 68887 h 4297250"/>
              <a:gd name="connsiteX90" fmla="*/ 897520 w 3619883"/>
              <a:gd name="connsiteY90" fmla="*/ 88629 h 4297250"/>
              <a:gd name="connsiteX91" fmla="*/ 940510 w 3619883"/>
              <a:gd name="connsiteY91" fmla="*/ 114265 h 4297250"/>
              <a:gd name="connsiteX92" fmla="*/ 1082712 w 3619883"/>
              <a:gd name="connsiteY92" fmla="*/ 144543 h 4297250"/>
              <a:gd name="connsiteX93" fmla="*/ 1205348 w 3619883"/>
              <a:gd name="connsiteY93" fmla="*/ 120753 h 4297250"/>
              <a:gd name="connsiteX94" fmla="*/ 1271764 w 3619883"/>
              <a:gd name="connsiteY94" fmla="*/ 117956 h 4297250"/>
              <a:gd name="connsiteX95" fmla="*/ 1315583 w 3619883"/>
              <a:gd name="connsiteY95" fmla="*/ 125912 h 4297250"/>
              <a:gd name="connsiteX96" fmla="*/ 1359125 w 3619883"/>
              <a:gd name="connsiteY96" fmla="*/ 139761 h 4297250"/>
              <a:gd name="connsiteX97" fmla="*/ 1391919 w 3619883"/>
              <a:gd name="connsiteY97" fmla="*/ 147202 h 4297250"/>
              <a:gd name="connsiteX98" fmla="*/ 1436563 w 3619883"/>
              <a:gd name="connsiteY98" fmla="*/ 137480 h 4297250"/>
              <a:gd name="connsiteX99" fmla="*/ 1471566 w 3619883"/>
              <a:gd name="connsiteY99" fmla="*/ 97777 h 4297250"/>
              <a:gd name="connsiteX100" fmla="*/ 1505739 w 3619883"/>
              <a:gd name="connsiteY100" fmla="*/ 75753 h 4297250"/>
              <a:gd name="connsiteX101" fmla="*/ 1590891 w 3619883"/>
              <a:gd name="connsiteY101" fmla="*/ 144702 h 4297250"/>
              <a:gd name="connsiteX102" fmla="*/ 1625616 w 3619883"/>
              <a:gd name="connsiteY102" fmla="*/ 110893 h 4297250"/>
              <a:gd name="connsiteX103" fmla="*/ 1658964 w 3619883"/>
              <a:gd name="connsiteY103" fmla="*/ 106547 h 4297250"/>
              <a:gd name="connsiteX104" fmla="*/ 1746598 w 3619883"/>
              <a:gd name="connsiteY104" fmla="*/ 122460 h 4297250"/>
              <a:gd name="connsiteX105" fmla="*/ 1811913 w 3619883"/>
              <a:gd name="connsiteY105" fmla="*/ 143234 h 4297250"/>
              <a:gd name="connsiteX106" fmla="*/ 1856557 w 3619883"/>
              <a:gd name="connsiteY106" fmla="*/ 133511 h 4297250"/>
              <a:gd name="connsiteX107" fmla="*/ 2066003 w 3619883"/>
              <a:gd name="connsiteY107" fmla="*/ 143313 h 4297250"/>
              <a:gd name="connsiteX108" fmla="*/ 2177615 w 3619883"/>
              <a:gd name="connsiteY108" fmla="*/ 119007 h 4297250"/>
              <a:gd name="connsiteX109" fmla="*/ 2255883 w 3619883"/>
              <a:gd name="connsiteY109" fmla="*/ 99047 h 4297250"/>
              <a:gd name="connsiteX110" fmla="*/ 2344622 w 3619883"/>
              <a:gd name="connsiteY110" fmla="*/ 91388 h 4297250"/>
              <a:gd name="connsiteX111" fmla="*/ 2455682 w 3619883"/>
              <a:gd name="connsiteY111" fmla="*/ 78869 h 4297250"/>
              <a:gd name="connsiteX112" fmla="*/ 2632609 w 3619883"/>
              <a:gd name="connsiteY112" fmla="*/ 75338 h 4297250"/>
              <a:gd name="connsiteX113" fmla="*/ 2742291 w 3619883"/>
              <a:gd name="connsiteY113" fmla="*/ 92282 h 4297250"/>
              <a:gd name="connsiteX114" fmla="*/ 2851974 w 3619883"/>
              <a:gd name="connsiteY114" fmla="*/ 109227 h 4297250"/>
              <a:gd name="connsiteX115" fmla="*/ 2907643 w 3619883"/>
              <a:gd name="connsiteY115" fmla="*/ 100020 h 4297250"/>
              <a:gd name="connsiteX116" fmla="*/ 2944022 w 3619883"/>
              <a:gd name="connsiteY116" fmla="*/ 30853 h 4297250"/>
              <a:gd name="connsiteX117" fmla="*/ 3022289 w 3619883"/>
              <a:gd name="connsiteY117" fmla="*/ 10893 h 4297250"/>
              <a:gd name="connsiteX118" fmla="*/ 3054807 w 3619883"/>
              <a:gd name="connsiteY118" fmla="*/ 24226 h 4297250"/>
              <a:gd name="connsiteX119" fmla="*/ 3141892 w 3619883"/>
              <a:gd name="connsiteY119" fmla="*/ 51925 h 4297250"/>
              <a:gd name="connsiteX120" fmla="*/ 3185711 w 3619883"/>
              <a:gd name="connsiteY120" fmla="*/ 59881 h 4297250"/>
              <a:gd name="connsiteX121" fmla="*/ 3219056 w 3619883"/>
              <a:gd name="connsiteY121" fmla="*/ 55536 h 4297250"/>
              <a:gd name="connsiteX122" fmla="*/ 3263425 w 3619883"/>
              <a:gd name="connsiteY122" fmla="*/ 51706 h 4297250"/>
              <a:gd name="connsiteX123" fmla="*/ 3296219 w 3619883"/>
              <a:gd name="connsiteY123" fmla="*/ 59147 h 4297250"/>
              <a:gd name="connsiteX124" fmla="*/ 3319094 w 3619883"/>
              <a:gd name="connsiteY124" fmla="*/ 42500 h 4297250"/>
              <a:gd name="connsiteX125" fmla="*/ 3420511 w 3619883"/>
              <a:gd name="connsiteY125" fmla="*/ 0 h 4297250"/>
              <a:gd name="connsiteX126" fmla="*/ 3453305 w 3619883"/>
              <a:gd name="connsiteY126" fmla="*/ 7440 h 4297250"/>
              <a:gd name="connsiteX127" fmla="*/ 3496571 w 3619883"/>
              <a:gd name="connsiteY127" fmla="*/ 27182 h 4297250"/>
              <a:gd name="connsiteX128" fmla="*/ 3602117 w 3619883"/>
              <a:gd name="connsiteY128" fmla="*/ 132521 h 4297250"/>
              <a:gd name="connsiteX129" fmla="*/ 3619883 w 3619883"/>
              <a:gd name="connsiteY129" fmla="*/ 140049 h 4297250"/>
              <a:gd name="connsiteX130" fmla="*/ 3619883 w 3619883"/>
              <a:gd name="connsiteY13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826768 w 3619883"/>
              <a:gd name="connsiteY7" fmla="*/ 4128157 h 4297250"/>
              <a:gd name="connsiteX8" fmla="*/ 2690646 w 3619883"/>
              <a:gd name="connsiteY8" fmla="*/ 4275461 h 4297250"/>
              <a:gd name="connsiteX9" fmla="*/ 2511710 w 3619883"/>
              <a:gd name="connsiteY9" fmla="*/ 4275461 h 4297250"/>
              <a:gd name="connsiteX10" fmla="*/ 2454288 w 3619883"/>
              <a:gd name="connsiteY10" fmla="*/ 4128157 h 4297250"/>
              <a:gd name="connsiteX11" fmla="*/ 2515810 w 3619883"/>
              <a:gd name="connsiteY11" fmla="*/ 4128157 h 4297250"/>
              <a:gd name="connsiteX12" fmla="*/ 2515810 w 3619883"/>
              <a:gd name="connsiteY12" fmla="*/ 3951392 h 4297250"/>
              <a:gd name="connsiteX13" fmla="*/ 2338025 w 3619883"/>
              <a:gd name="connsiteY13" fmla="*/ 3951392 h 4297250"/>
              <a:gd name="connsiteX14" fmla="*/ 2338025 w 3619883"/>
              <a:gd name="connsiteY14" fmla="*/ 4128157 h 4297250"/>
              <a:gd name="connsiteX15" fmla="*/ 2395120 w 3619883"/>
              <a:gd name="connsiteY15" fmla="*/ 4128157 h 4297250"/>
              <a:gd name="connsiteX16" fmla="*/ 2337697 w 3619883"/>
              <a:gd name="connsiteY16" fmla="*/ 4275461 h 4297250"/>
              <a:gd name="connsiteX17" fmla="*/ 2150155 w 3619883"/>
              <a:gd name="connsiteY17" fmla="*/ 4275461 h 4297250"/>
              <a:gd name="connsiteX18" fmla="*/ 2150155 w 3619883"/>
              <a:gd name="connsiteY18" fmla="*/ 4128157 h 4297250"/>
              <a:gd name="connsiteX19" fmla="*/ 2204852 w 3619883"/>
              <a:gd name="connsiteY19" fmla="*/ 4128157 h 4297250"/>
              <a:gd name="connsiteX20" fmla="*/ 2204852 w 3619883"/>
              <a:gd name="connsiteY20" fmla="*/ 3951392 h 4297250"/>
              <a:gd name="connsiteX21" fmla="*/ 2027068 w 3619883"/>
              <a:gd name="connsiteY21" fmla="*/ 3951392 h 4297250"/>
              <a:gd name="connsiteX22" fmla="*/ 2027068 w 3619883"/>
              <a:gd name="connsiteY22" fmla="*/ 4128157 h 4297250"/>
              <a:gd name="connsiteX23" fmla="*/ 2079759 w 3619883"/>
              <a:gd name="connsiteY23" fmla="*/ 4128157 h 4297250"/>
              <a:gd name="connsiteX24" fmla="*/ 2079759 w 3619883"/>
              <a:gd name="connsiteY24" fmla="*/ 4275461 h 4297250"/>
              <a:gd name="connsiteX25" fmla="*/ 1824703 w 3619883"/>
              <a:gd name="connsiteY25" fmla="*/ 4275461 h 4297250"/>
              <a:gd name="connsiteX26" fmla="*/ 1834468 w 3619883"/>
              <a:gd name="connsiteY26" fmla="*/ 4128157 h 4297250"/>
              <a:gd name="connsiteX27" fmla="*/ 1893894 w 3619883"/>
              <a:gd name="connsiteY27" fmla="*/ 4128157 h 4297250"/>
              <a:gd name="connsiteX28" fmla="*/ 1893894 w 3619883"/>
              <a:gd name="connsiteY28" fmla="*/ 3951392 h 4297250"/>
              <a:gd name="connsiteX29" fmla="*/ 1716110 w 3619883"/>
              <a:gd name="connsiteY29" fmla="*/ 3951392 h 4297250"/>
              <a:gd name="connsiteX30" fmla="*/ 1716110 w 3619883"/>
              <a:gd name="connsiteY30" fmla="*/ 4006431 h 4297250"/>
              <a:gd name="connsiteX31" fmla="*/ 1703447 w 3619883"/>
              <a:gd name="connsiteY31" fmla="*/ 4007960 h 4297250"/>
              <a:gd name="connsiteX32" fmla="*/ 1716110 w 3619883"/>
              <a:gd name="connsiteY32" fmla="*/ 4044284 h 4297250"/>
              <a:gd name="connsiteX33" fmla="*/ 1716110 w 3619883"/>
              <a:gd name="connsiteY33" fmla="*/ 4128157 h 4297250"/>
              <a:gd name="connsiteX34" fmla="*/ 1745346 w 3619883"/>
              <a:gd name="connsiteY34" fmla="*/ 4128157 h 4297250"/>
              <a:gd name="connsiteX35" fmla="*/ 1796694 w 3619883"/>
              <a:gd name="connsiteY35" fmla="*/ 4275461 h 4297250"/>
              <a:gd name="connsiteX36" fmla="*/ 1558844 w 3619883"/>
              <a:gd name="connsiteY36" fmla="*/ 4275461 h 4297250"/>
              <a:gd name="connsiteX37" fmla="*/ 1517252 w 3619883"/>
              <a:gd name="connsiteY37" fmla="*/ 4128157 h 4297250"/>
              <a:gd name="connsiteX38" fmla="*/ 1582936 w 3619883"/>
              <a:gd name="connsiteY38" fmla="*/ 4128157 h 4297250"/>
              <a:gd name="connsiteX39" fmla="*/ 1582936 w 3619883"/>
              <a:gd name="connsiteY39" fmla="*/ 3951392 h 4297250"/>
              <a:gd name="connsiteX40" fmla="*/ 1405151 w 3619883"/>
              <a:gd name="connsiteY40" fmla="*/ 3951392 h 4297250"/>
              <a:gd name="connsiteX41" fmla="*/ 1405151 w 3619883"/>
              <a:gd name="connsiteY41" fmla="*/ 4128157 h 4297250"/>
              <a:gd name="connsiteX42" fmla="*/ 1468988 w 3619883"/>
              <a:gd name="connsiteY42" fmla="*/ 4128157 h 4297250"/>
              <a:gd name="connsiteX43" fmla="*/ 1427396 w 3619883"/>
              <a:gd name="connsiteY43" fmla="*/ 4275461 h 4297250"/>
              <a:gd name="connsiteX44" fmla="*/ 1210751 w 3619883"/>
              <a:gd name="connsiteY44" fmla="*/ 4275461 h 4297250"/>
              <a:gd name="connsiteX45" fmla="*/ 1210751 w 3619883"/>
              <a:gd name="connsiteY45" fmla="*/ 4128157 h 4297250"/>
              <a:gd name="connsiteX46" fmla="*/ 1271978 w 3619883"/>
              <a:gd name="connsiteY46" fmla="*/ 4128157 h 4297250"/>
              <a:gd name="connsiteX47" fmla="*/ 1271978 w 3619883"/>
              <a:gd name="connsiteY47" fmla="*/ 3951392 h 4297250"/>
              <a:gd name="connsiteX48" fmla="*/ 1094193 w 3619883"/>
              <a:gd name="connsiteY48" fmla="*/ 3951392 h 4297250"/>
              <a:gd name="connsiteX49" fmla="*/ 1094193 w 3619883"/>
              <a:gd name="connsiteY49" fmla="*/ 4128157 h 4297250"/>
              <a:gd name="connsiteX50" fmla="*/ 1140354 w 3619883"/>
              <a:gd name="connsiteY50" fmla="*/ 4128157 h 4297250"/>
              <a:gd name="connsiteX51" fmla="*/ 1140354 w 3619883"/>
              <a:gd name="connsiteY51" fmla="*/ 4275461 h 4297250"/>
              <a:gd name="connsiteX52" fmla="*/ 953807 w 3619883"/>
              <a:gd name="connsiteY52" fmla="*/ 4275461 h 4297250"/>
              <a:gd name="connsiteX53" fmla="*/ 912215 w 3619883"/>
              <a:gd name="connsiteY53" fmla="*/ 4128157 h 4297250"/>
              <a:gd name="connsiteX54" fmla="*/ 961020 w 3619883"/>
              <a:gd name="connsiteY54" fmla="*/ 4128157 h 4297250"/>
              <a:gd name="connsiteX55" fmla="*/ 961020 w 3619883"/>
              <a:gd name="connsiteY55" fmla="*/ 3951392 h 4297250"/>
              <a:gd name="connsiteX56" fmla="*/ 783235 w 3619883"/>
              <a:gd name="connsiteY56" fmla="*/ 3951392 h 4297250"/>
              <a:gd name="connsiteX57" fmla="*/ 783235 w 3619883"/>
              <a:gd name="connsiteY57" fmla="*/ 4128157 h 4297250"/>
              <a:gd name="connsiteX58" fmla="*/ 871024 w 3619883"/>
              <a:gd name="connsiteY58" fmla="*/ 4128157 h 4297250"/>
              <a:gd name="connsiteX59" fmla="*/ 829432 w 3619883"/>
              <a:gd name="connsiteY59" fmla="*/ 4275461 h 4297250"/>
              <a:gd name="connsiteX60" fmla="*/ 611484 w 3619883"/>
              <a:gd name="connsiteY60" fmla="*/ 4275461 h 4297250"/>
              <a:gd name="connsiteX61" fmla="*/ 621247 w 3619883"/>
              <a:gd name="connsiteY61" fmla="*/ 4128157 h 4297250"/>
              <a:gd name="connsiteX62" fmla="*/ 650062 w 3619883"/>
              <a:gd name="connsiteY62" fmla="*/ 4128157 h 4297250"/>
              <a:gd name="connsiteX63" fmla="*/ 650062 w 3619883"/>
              <a:gd name="connsiteY63" fmla="*/ 3951392 h 4297250"/>
              <a:gd name="connsiteX64" fmla="*/ 472277 w 3619883"/>
              <a:gd name="connsiteY64" fmla="*/ 3951392 h 4297250"/>
              <a:gd name="connsiteX65" fmla="*/ 472277 w 3619883"/>
              <a:gd name="connsiteY65" fmla="*/ 4128157 h 4297250"/>
              <a:gd name="connsiteX66" fmla="*/ 522650 w 3619883"/>
              <a:gd name="connsiteY66" fmla="*/ 4128157 h 4297250"/>
              <a:gd name="connsiteX67" fmla="*/ 573998 w 3619883"/>
              <a:gd name="connsiteY67" fmla="*/ 4275461 h 4297250"/>
              <a:gd name="connsiteX68" fmla="*/ 336164 w 3619883"/>
              <a:gd name="connsiteY68" fmla="*/ 4275461 h 4297250"/>
              <a:gd name="connsiteX69" fmla="*/ 294572 w 3619883"/>
              <a:gd name="connsiteY69" fmla="*/ 4128157 h 4297250"/>
              <a:gd name="connsiteX70" fmla="*/ 339106 w 3619883"/>
              <a:gd name="connsiteY70" fmla="*/ 4128157 h 4297250"/>
              <a:gd name="connsiteX71" fmla="*/ 339106 w 3619883"/>
              <a:gd name="connsiteY71" fmla="*/ 3951392 h 4297250"/>
              <a:gd name="connsiteX72" fmla="*/ 161321 w 3619883"/>
              <a:gd name="connsiteY72" fmla="*/ 3951392 h 4297250"/>
              <a:gd name="connsiteX73" fmla="*/ 161321 w 3619883"/>
              <a:gd name="connsiteY73" fmla="*/ 4128157 h 4297250"/>
              <a:gd name="connsiteX74" fmla="*/ 230914 w 3619883"/>
              <a:gd name="connsiteY74" fmla="*/ 4128157 h 4297250"/>
              <a:gd name="connsiteX75" fmla="*/ 189322 w 3619883"/>
              <a:gd name="connsiteY75" fmla="*/ 4275461 h 4297250"/>
              <a:gd name="connsiteX76" fmla="*/ 0 w 3619883"/>
              <a:gd name="connsiteY76" fmla="*/ 4275461 h 4297250"/>
              <a:gd name="connsiteX77" fmla="*/ 0 w 3619883"/>
              <a:gd name="connsiteY77" fmla="*/ 42229 h 4297250"/>
              <a:gd name="connsiteX78" fmla="*/ 42464 w 3619883"/>
              <a:gd name="connsiteY78" fmla="*/ 40518 h 4297250"/>
              <a:gd name="connsiteX79" fmla="*/ 137733 w 3619883"/>
              <a:gd name="connsiteY79" fmla="*/ 35355 h 4297250"/>
              <a:gd name="connsiteX80" fmla="*/ 270565 w 3619883"/>
              <a:gd name="connsiteY80" fmla="*/ 29759 h 4297250"/>
              <a:gd name="connsiteX81" fmla="*/ 479734 w 3619883"/>
              <a:gd name="connsiteY81" fmla="*/ 45455 h 4297250"/>
              <a:gd name="connsiteX82" fmla="*/ 524103 w 3619883"/>
              <a:gd name="connsiteY82" fmla="*/ 41625 h 4297250"/>
              <a:gd name="connsiteX83" fmla="*/ 624416 w 3619883"/>
              <a:gd name="connsiteY83" fmla="*/ 22696 h 4297250"/>
              <a:gd name="connsiteX84" fmla="*/ 657762 w 3619883"/>
              <a:gd name="connsiteY84" fmla="*/ 18351 h 4297250"/>
              <a:gd name="connsiteX85" fmla="*/ 690557 w 3619883"/>
              <a:gd name="connsiteY85" fmla="*/ 25792 h 4297250"/>
              <a:gd name="connsiteX86" fmla="*/ 745123 w 3619883"/>
              <a:gd name="connsiteY86" fmla="*/ 40157 h 4297250"/>
              <a:gd name="connsiteX87" fmla="*/ 789493 w 3619883"/>
              <a:gd name="connsiteY87" fmla="*/ 36327 h 4297250"/>
              <a:gd name="connsiteX88" fmla="*/ 854255 w 3619883"/>
              <a:gd name="connsiteY88" fmla="*/ 68887 h 4297250"/>
              <a:gd name="connsiteX89" fmla="*/ 897520 w 3619883"/>
              <a:gd name="connsiteY89" fmla="*/ 88629 h 4297250"/>
              <a:gd name="connsiteX90" fmla="*/ 940510 w 3619883"/>
              <a:gd name="connsiteY90" fmla="*/ 114265 h 4297250"/>
              <a:gd name="connsiteX91" fmla="*/ 1082712 w 3619883"/>
              <a:gd name="connsiteY91" fmla="*/ 144543 h 4297250"/>
              <a:gd name="connsiteX92" fmla="*/ 1205348 w 3619883"/>
              <a:gd name="connsiteY92" fmla="*/ 120753 h 4297250"/>
              <a:gd name="connsiteX93" fmla="*/ 1271764 w 3619883"/>
              <a:gd name="connsiteY93" fmla="*/ 117956 h 4297250"/>
              <a:gd name="connsiteX94" fmla="*/ 1315583 w 3619883"/>
              <a:gd name="connsiteY94" fmla="*/ 125912 h 4297250"/>
              <a:gd name="connsiteX95" fmla="*/ 1359125 w 3619883"/>
              <a:gd name="connsiteY95" fmla="*/ 139761 h 4297250"/>
              <a:gd name="connsiteX96" fmla="*/ 1391919 w 3619883"/>
              <a:gd name="connsiteY96" fmla="*/ 147202 h 4297250"/>
              <a:gd name="connsiteX97" fmla="*/ 1436563 w 3619883"/>
              <a:gd name="connsiteY97" fmla="*/ 137480 h 4297250"/>
              <a:gd name="connsiteX98" fmla="*/ 1471566 w 3619883"/>
              <a:gd name="connsiteY98" fmla="*/ 97777 h 4297250"/>
              <a:gd name="connsiteX99" fmla="*/ 1505739 w 3619883"/>
              <a:gd name="connsiteY99" fmla="*/ 75753 h 4297250"/>
              <a:gd name="connsiteX100" fmla="*/ 1590891 w 3619883"/>
              <a:gd name="connsiteY100" fmla="*/ 144702 h 4297250"/>
              <a:gd name="connsiteX101" fmla="*/ 1625616 w 3619883"/>
              <a:gd name="connsiteY101" fmla="*/ 110893 h 4297250"/>
              <a:gd name="connsiteX102" fmla="*/ 1658964 w 3619883"/>
              <a:gd name="connsiteY102" fmla="*/ 106547 h 4297250"/>
              <a:gd name="connsiteX103" fmla="*/ 1746598 w 3619883"/>
              <a:gd name="connsiteY103" fmla="*/ 122460 h 4297250"/>
              <a:gd name="connsiteX104" fmla="*/ 1811913 w 3619883"/>
              <a:gd name="connsiteY104" fmla="*/ 143234 h 4297250"/>
              <a:gd name="connsiteX105" fmla="*/ 1856557 w 3619883"/>
              <a:gd name="connsiteY105" fmla="*/ 133511 h 4297250"/>
              <a:gd name="connsiteX106" fmla="*/ 2066003 w 3619883"/>
              <a:gd name="connsiteY106" fmla="*/ 143313 h 4297250"/>
              <a:gd name="connsiteX107" fmla="*/ 2177615 w 3619883"/>
              <a:gd name="connsiteY107" fmla="*/ 119007 h 4297250"/>
              <a:gd name="connsiteX108" fmla="*/ 2255883 w 3619883"/>
              <a:gd name="connsiteY108" fmla="*/ 99047 h 4297250"/>
              <a:gd name="connsiteX109" fmla="*/ 2344622 w 3619883"/>
              <a:gd name="connsiteY109" fmla="*/ 91388 h 4297250"/>
              <a:gd name="connsiteX110" fmla="*/ 2455682 w 3619883"/>
              <a:gd name="connsiteY110" fmla="*/ 78869 h 4297250"/>
              <a:gd name="connsiteX111" fmla="*/ 2632609 w 3619883"/>
              <a:gd name="connsiteY111" fmla="*/ 75338 h 4297250"/>
              <a:gd name="connsiteX112" fmla="*/ 2742291 w 3619883"/>
              <a:gd name="connsiteY112" fmla="*/ 92282 h 4297250"/>
              <a:gd name="connsiteX113" fmla="*/ 2851974 w 3619883"/>
              <a:gd name="connsiteY113" fmla="*/ 109227 h 4297250"/>
              <a:gd name="connsiteX114" fmla="*/ 2907643 w 3619883"/>
              <a:gd name="connsiteY114" fmla="*/ 100020 h 4297250"/>
              <a:gd name="connsiteX115" fmla="*/ 2944022 w 3619883"/>
              <a:gd name="connsiteY115" fmla="*/ 30853 h 4297250"/>
              <a:gd name="connsiteX116" fmla="*/ 3022289 w 3619883"/>
              <a:gd name="connsiteY116" fmla="*/ 10893 h 4297250"/>
              <a:gd name="connsiteX117" fmla="*/ 3054807 w 3619883"/>
              <a:gd name="connsiteY117" fmla="*/ 24226 h 4297250"/>
              <a:gd name="connsiteX118" fmla="*/ 3141892 w 3619883"/>
              <a:gd name="connsiteY118" fmla="*/ 51925 h 4297250"/>
              <a:gd name="connsiteX119" fmla="*/ 3185711 w 3619883"/>
              <a:gd name="connsiteY119" fmla="*/ 59881 h 4297250"/>
              <a:gd name="connsiteX120" fmla="*/ 3219056 w 3619883"/>
              <a:gd name="connsiteY120" fmla="*/ 55536 h 4297250"/>
              <a:gd name="connsiteX121" fmla="*/ 3263425 w 3619883"/>
              <a:gd name="connsiteY121" fmla="*/ 51706 h 4297250"/>
              <a:gd name="connsiteX122" fmla="*/ 3296219 w 3619883"/>
              <a:gd name="connsiteY122" fmla="*/ 59147 h 4297250"/>
              <a:gd name="connsiteX123" fmla="*/ 3319094 w 3619883"/>
              <a:gd name="connsiteY123" fmla="*/ 42500 h 4297250"/>
              <a:gd name="connsiteX124" fmla="*/ 3420511 w 3619883"/>
              <a:gd name="connsiteY124" fmla="*/ 0 h 4297250"/>
              <a:gd name="connsiteX125" fmla="*/ 3453305 w 3619883"/>
              <a:gd name="connsiteY125" fmla="*/ 7440 h 4297250"/>
              <a:gd name="connsiteX126" fmla="*/ 3496571 w 3619883"/>
              <a:gd name="connsiteY126" fmla="*/ 27182 h 4297250"/>
              <a:gd name="connsiteX127" fmla="*/ 3602117 w 3619883"/>
              <a:gd name="connsiteY127" fmla="*/ 132521 h 4297250"/>
              <a:gd name="connsiteX128" fmla="*/ 3619883 w 3619883"/>
              <a:gd name="connsiteY128" fmla="*/ 140049 h 4297250"/>
              <a:gd name="connsiteX129" fmla="*/ 3619883 w 3619883"/>
              <a:gd name="connsiteY12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454288 w 3619883"/>
              <a:gd name="connsiteY9" fmla="*/ 4128157 h 4297250"/>
              <a:gd name="connsiteX10" fmla="*/ 2515810 w 3619883"/>
              <a:gd name="connsiteY10" fmla="*/ 4128157 h 4297250"/>
              <a:gd name="connsiteX11" fmla="*/ 2515810 w 3619883"/>
              <a:gd name="connsiteY11" fmla="*/ 3951392 h 4297250"/>
              <a:gd name="connsiteX12" fmla="*/ 2338025 w 3619883"/>
              <a:gd name="connsiteY12" fmla="*/ 3951392 h 4297250"/>
              <a:gd name="connsiteX13" fmla="*/ 2338025 w 3619883"/>
              <a:gd name="connsiteY13" fmla="*/ 4128157 h 4297250"/>
              <a:gd name="connsiteX14" fmla="*/ 2395120 w 3619883"/>
              <a:gd name="connsiteY14" fmla="*/ 4128157 h 4297250"/>
              <a:gd name="connsiteX15" fmla="*/ 2337697 w 3619883"/>
              <a:gd name="connsiteY15" fmla="*/ 4275461 h 4297250"/>
              <a:gd name="connsiteX16" fmla="*/ 2150155 w 3619883"/>
              <a:gd name="connsiteY16" fmla="*/ 4275461 h 4297250"/>
              <a:gd name="connsiteX17" fmla="*/ 2150155 w 3619883"/>
              <a:gd name="connsiteY17" fmla="*/ 4128157 h 4297250"/>
              <a:gd name="connsiteX18" fmla="*/ 2204852 w 3619883"/>
              <a:gd name="connsiteY18" fmla="*/ 4128157 h 4297250"/>
              <a:gd name="connsiteX19" fmla="*/ 2204852 w 3619883"/>
              <a:gd name="connsiteY19" fmla="*/ 3951392 h 4297250"/>
              <a:gd name="connsiteX20" fmla="*/ 2027068 w 3619883"/>
              <a:gd name="connsiteY20" fmla="*/ 3951392 h 4297250"/>
              <a:gd name="connsiteX21" fmla="*/ 2027068 w 3619883"/>
              <a:gd name="connsiteY21" fmla="*/ 4128157 h 4297250"/>
              <a:gd name="connsiteX22" fmla="*/ 2079759 w 3619883"/>
              <a:gd name="connsiteY22" fmla="*/ 4128157 h 4297250"/>
              <a:gd name="connsiteX23" fmla="*/ 2079759 w 3619883"/>
              <a:gd name="connsiteY23" fmla="*/ 4275461 h 4297250"/>
              <a:gd name="connsiteX24" fmla="*/ 1824703 w 3619883"/>
              <a:gd name="connsiteY24" fmla="*/ 4275461 h 4297250"/>
              <a:gd name="connsiteX25" fmla="*/ 1834468 w 3619883"/>
              <a:gd name="connsiteY25" fmla="*/ 4128157 h 4297250"/>
              <a:gd name="connsiteX26" fmla="*/ 1893894 w 3619883"/>
              <a:gd name="connsiteY26" fmla="*/ 4128157 h 4297250"/>
              <a:gd name="connsiteX27" fmla="*/ 1893894 w 3619883"/>
              <a:gd name="connsiteY27" fmla="*/ 3951392 h 4297250"/>
              <a:gd name="connsiteX28" fmla="*/ 1716110 w 3619883"/>
              <a:gd name="connsiteY28" fmla="*/ 3951392 h 4297250"/>
              <a:gd name="connsiteX29" fmla="*/ 1716110 w 3619883"/>
              <a:gd name="connsiteY29" fmla="*/ 4006431 h 4297250"/>
              <a:gd name="connsiteX30" fmla="*/ 1703447 w 3619883"/>
              <a:gd name="connsiteY30" fmla="*/ 4007960 h 4297250"/>
              <a:gd name="connsiteX31" fmla="*/ 1716110 w 3619883"/>
              <a:gd name="connsiteY31" fmla="*/ 4044284 h 4297250"/>
              <a:gd name="connsiteX32" fmla="*/ 1716110 w 3619883"/>
              <a:gd name="connsiteY32" fmla="*/ 4128157 h 4297250"/>
              <a:gd name="connsiteX33" fmla="*/ 1745346 w 3619883"/>
              <a:gd name="connsiteY33" fmla="*/ 4128157 h 4297250"/>
              <a:gd name="connsiteX34" fmla="*/ 1796694 w 3619883"/>
              <a:gd name="connsiteY34" fmla="*/ 4275461 h 4297250"/>
              <a:gd name="connsiteX35" fmla="*/ 1558844 w 3619883"/>
              <a:gd name="connsiteY35" fmla="*/ 4275461 h 4297250"/>
              <a:gd name="connsiteX36" fmla="*/ 1517252 w 3619883"/>
              <a:gd name="connsiteY36" fmla="*/ 4128157 h 4297250"/>
              <a:gd name="connsiteX37" fmla="*/ 1582936 w 3619883"/>
              <a:gd name="connsiteY37" fmla="*/ 4128157 h 4297250"/>
              <a:gd name="connsiteX38" fmla="*/ 1582936 w 3619883"/>
              <a:gd name="connsiteY38" fmla="*/ 3951392 h 4297250"/>
              <a:gd name="connsiteX39" fmla="*/ 1405151 w 3619883"/>
              <a:gd name="connsiteY39" fmla="*/ 3951392 h 4297250"/>
              <a:gd name="connsiteX40" fmla="*/ 1405151 w 3619883"/>
              <a:gd name="connsiteY40" fmla="*/ 4128157 h 4297250"/>
              <a:gd name="connsiteX41" fmla="*/ 1468988 w 3619883"/>
              <a:gd name="connsiteY41" fmla="*/ 4128157 h 4297250"/>
              <a:gd name="connsiteX42" fmla="*/ 1427396 w 3619883"/>
              <a:gd name="connsiteY42" fmla="*/ 4275461 h 4297250"/>
              <a:gd name="connsiteX43" fmla="*/ 1210751 w 3619883"/>
              <a:gd name="connsiteY43" fmla="*/ 4275461 h 4297250"/>
              <a:gd name="connsiteX44" fmla="*/ 1210751 w 3619883"/>
              <a:gd name="connsiteY44" fmla="*/ 4128157 h 4297250"/>
              <a:gd name="connsiteX45" fmla="*/ 1271978 w 3619883"/>
              <a:gd name="connsiteY45" fmla="*/ 4128157 h 4297250"/>
              <a:gd name="connsiteX46" fmla="*/ 1271978 w 3619883"/>
              <a:gd name="connsiteY46" fmla="*/ 3951392 h 4297250"/>
              <a:gd name="connsiteX47" fmla="*/ 1094193 w 3619883"/>
              <a:gd name="connsiteY47" fmla="*/ 3951392 h 4297250"/>
              <a:gd name="connsiteX48" fmla="*/ 1094193 w 3619883"/>
              <a:gd name="connsiteY48" fmla="*/ 4128157 h 4297250"/>
              <a:gd name="connsiteX49" fmla="*/ 1140354 w 3619883"/>
              <a:gd name="connsiteY49" fmla="*/ 4128157 h 4297250"/>
              <a:gd name="connsiteX50" fmla="*/ 1140354 w 3619883"/>
              <a:gd name="connsiteY50" fmla="*/ 4275461 h 4297250"/>
              <a:gd name="connsiteX51" fmla="*/ 953807 w 3619883"/>
              <a:gd name="connsiteY51" fmla="*/ 4275461 h 4297250"/>
              <a:gd name="connsiteX52" fmla="*/ 912215 w 3619883"/>
              <a:gd name="connsiteY52" fmla="*/ 4128157 h 4297250"/>
              <a:gd name="connsiteX53" fmla="*/ 961020 w 3619883"/>
              <a:gd name="connsiteY53" fmla="*/ 4128157 h 4297250"/>
              <a:gd name="connsiteX54" fmla="*/ 961020 w 3619883"/>
              <a:gd name="connsiteY54" fmla="*/ 3951392 h 4297250"/>
              <a:gd name="connsiteX55" fmla="*/ 783235 w 3619883"/>
              <a:gd name="connsiteY55" fmla="*/ 3951392 h 4297250"/>
              <a:gd name="connsiteX56" fmla="*/ 783235 w 3619883"/>
              <a:gd name="connsiteY56" fmla="*/ 4128157 h 4297250"/>
              <a:gd name="connsiteX57" fmla="*/ 871024 w 3619883"/>
              <a:gd name="connsiteY57" fmla="*/ 4128157 h 4297250"/>
              <a:gd name="connsiteX58" fmla="*/ 829432 w 3619883"/>
              <a:gd name="connsiteY58" fmla="*/ 4275461 h 4297250"/>
              <a:gd name="connsiteX59" fmla="*/ 611484 w 3619883"/>
              <a:gd name="connsiteY59" fmla="*/ 4275461 h 4297250"/>
              <a:gd name="connsiteX60" fmla="*/ 621247 w 3619883"/>
              <a:gd name="connsiteY60" fmla="*/ 4128157 h 4297250"/>
              <a:gd name="connsiteX61" fmla="*/ 650062 w 3619883"/>
              <a:gd name="connsiteY61" fmla="*/ 4128157 h 4297250"/>
              <a:gd name="connsiteX62" fmla="*/ 650062 w 3619883"/>
              <a:gd name="connsiteY62" fmla="*/ 3951392 h 4297250"/>
              <a:gd name="connsiteX63" fmla="*/ 472277 w 3619883"/>
              <a:gd name="connsiteY63" fmla="*/ 3951392 h 4297250"/>
              <a:gd name="connsiteX64" fmla="*/ 472277 w 3619883"/>
              <a:gd name="connsiteY64" fmla="*/ 4128157 h 4297250"/>
              <a:gd name="connsiteX65" fmla="*/ 522650 w 3619883"/>
              <a:gd name="connsiteY65" fmla="*/ 4128157 h 4297250"/>
              <a:gd name="connsiteX66" fmla="*/ 573998 w 3619883"/>
              <a:gd name="connsiteY66" fmla="*/ 4275461 h 4297250"/>
              <a:gd name="connsiteX67" fmla="*/ 336164 w 3619883"/>
              <a:gd name="connsiteY67" fmla="*/ 4275461 h 4297250"/>
              <a:gd name="connsiteX68" fmla="*/ 294572 w 3619883"/>
              <a:gd name="connsiteY68" fmla="*/ 4128157 h 4297250"/>
              <a:gd name="connsiteX69" fmla="*/ 339106 w 3619883"/>
              <a:gd name="connsiteY69" fmla="*/ 4128157 h 4297250"/>
              <a:gd name="connsiteX70" fmla="*/ 339106 w 3619883"/>
              <a:gd name="connsiteY70" fmla="*/ 3951392 h 4297250"/>
              <a:gd name="connsiteX71" fmla="*/ 161321 w 3619883"/>
              <a:gd name="connsiteY71" fmla="*/ 3951392 h 4297250"/>
              <a:gd name="connsiteX72" fmla="*/ 161321 w 3619883"/>
              <a:gd name="connsiteY72" fmla="*/ 4128157 h 4297250"/>
              <a:gd name="connsiteX73" fmla="*/ 230914 w 3619883"/>
              <a:gd name="connsiteY73" fmla="*/ 4128157 h 4297250"/>
              <a:gd name="connsiteX74" fmla="*/ 189322 w 3619883"/>
              <a:gd name="connsiteY74" fmla="*/ 4275461 h 4297250"/>
              <a:gd name="connsiteX75" fmla="*/ 0 w 3619883"/>
              <a:gd name="connsiteY75" fmla="*/ 4275461 h 4297250"/>
              <a:gd name="connsiteX76" fmla="*/ 0 w 3619883"/>
              <a:gd name="connsiteY76" fmla="*/ 42229 h 4297250"/>
              <a:gd name="connsiteX77" fmla="*/ 42464 w 3619883"/>
              <a:gd name="connsiteY77" fmla="*/ 40518 h 4297250"/>
              <a:gd name="connsiteX78" fmla="*/ 137733 w 3619883"/>
              <a:gd name="connsiteY78" fmla="*/ 35355 h 4297250"/>
              <a:gd name="connsiteX79" fmla="*/ 270565 w 3619883"/>
              <a:gd name="connsiteY79" fmla="*/ 29759 h 4297250"/>
              <a:gd name="connsiteX80" fmla="*/ 479734 w 3619883"/>
              <a:gd name="connsiteY80" fmla="*/ 45455 h 4297250"/>
              <a:gd name="connsiteX81" fmla="*/ 524103 w 3619883"/>
              <a:gd name="connsiteY81" fmla="*/ 41625 h 4297250"/>
              <a:gd name="connsiteX82" fmla="*/ 624416 w 3619883"/>
              <a:gd name="connsiteY82" fmla="*/ 22696 h 4297250"/>
              <a:gd name="connsiteX83" fmla="*/ 657762 w 3619883"/>
              <a:gd name="connsiteY83" fmla="*/ 18351 h 4297250"/>
              <a:gd name="connsiteX84" fmla="*/ 690557 w 3619883"/>
              <a:gd name="connsiteY84" fmla="*/ 25792 h 4297250"/>
              <a:gd name="connsiteX85" fmla="*/ 745123 w 3619883"/>
              <a:gd name="connsiteY85" fmla="*/ 40157 h 4297250"/>
              <a:gd name="connsiteX86" fmla="*/ 789493 w 3619883"/>
              <a:gd name="connsiteY86" fmla="*/ 36327 h 4297250"/>
              <a:gd name="connsiteX87" fmla="*/ 854255 w 3619883"/>
              <a:gd name="connsiteY87" fmla="*/ 68887 h 4297250"/>
              <a:gd name="connsiteX88" fmla="*/ 897520 w 3619883"/>
              <a:gd name="connsiteY88" fmla="*/ 88629 h 4297250"/>
              <a:gd name="connsiteX89" fmla="*/ 940510 w 3619883"/>
              <a:gd name="connsiteY89" fmla="*/ 114265 h 4297250"/>
              <a:gd name="connsiteX90" fmla="*/ 1082712 w 3619883"/>
              <a:gd name="connsiteY90" fmla="*/ 144543 h 4297250"/>
              <a:gd name="connsiteX91" fmla="*/ 1205348 w 3619883"/>
              <a:gd name="connsiteY91" fmla="*/ 120753 h 4297250"/>
              <a:gd name="connsiteX92" fmla="*/ 1271764 w 3619883"/>
              <a:gd name="connsiteY92" fmla="*/ 117956 h 4297250"/>
              <a:gd name="connsiteX93" fmla="*/ 1315583 w 3619883"/>
              <a:gd name="connsiteY93" fmla="*/ 125912 h 4297250"/>
              <a:gd name="connsiteX94" fmla="*/ 1359125 w 3619883"/>
              <a:gd name="connsiteY94" fmla="*/ 139761 h 4297250"/>
              <a:gd name="connsiteX95" fmla="*/ 1391919 w 3619883"/>
              <a:gd name="connsiteY95" fmla="*/ 147202 h 4297250"/>
              <a:gd name="connsiteX96" fmla="*/ 1436563 w 3619883"/>
              <a:gd name="connsiteY96" fmla="*/ 137480 h 4297250"/>
              <a:gd name="connsiteX97" fmla="*/ 1471566 w 3619883"/>
              <a:gd name="connsiteY97" fmla="*/ 97777 h 4297250"/>
              <a:gd name="connsiteX98" fmla="*/ 1505739 w 3619883"/>
              <a:gd name="connsiteY98" fmla="*/ 75753 h 4297250"/>
              <a:gd name="connsiteX99" fmla="*/ 1590891 w 3619883"/>
              <a:gd name="connsiteY99" fmla="*/ 144702 h 4297250"/>
              <a:gd name="connsiteX100" fmla="*/ 1625616 w 3619883"/>
              <a:gd name="connsiteY100" fmla="*/ 110893 h 4297250"/>
              <a:gd name="connsiteX101" fmla="*/ 1658964 w 3619883"/>
              <a:gd name="connsiteY101" fmla="*/ 106547 h 4297250"/>
              <a:gd name="connsiteX102" fmla="*/ 1746598 w 3619883"/>
              <a:gd name="connsiteY102" fmla="*/ 122460 h 4297250"/>
              <a:gd name="connsiteX103" fmla="*/ 1811913 w 3619883"/>
              <a:gd name="connsiteY103" fmla="*/ 143234 h 4297250"/>
              <a:gd name="connsiteX104" fmla="*/ 1856557 w 3619883"/>
              <a:gd name="connsiteY104" fmla="*/ 133511 h 4297250"/>
              <a:gd name="connsiteX105" fmla="*/ 2066003 w 3619883"/>
              <a:gd name="connsiteY105" fmla="*/ 143313 h 4297250"/>
              <a:gd name="connsiteX106" fmla="*/ 2177615 w 3619883"/>
              <a:gd name="connsiteY106" fmla="*/ 119007 h 4297250"/>
              <a:gd name="connsiteX107" fmla="*/ 2255883 w 3619883"/>
              <a:gd name="connsiteY107" fmla="*/ 99047 h 4297250"/>
              <a:gd name="connsiteX108" fmla="*/ 2344622 w 3619883"/>
              <a:gd name="connsiteY108" fmla="*/ 91388 h 4297250"/>
              <a:gd name="connsiteX109" fmla="*/ 2455682 w 3619883"/>
              <a:gd name="connsiteY109" fmla="*/ 78869 h 4297250"/>
              <a:gd name="connsiteX110" fmla="*/ 2632609 w 3619883"/>
              <a:gd name="connsiteY110" fmla="*/ 75338 h 4297250"/>
              <a:gd name="connsiteX111" fmla="*/ 2742291 w 3619883"/>
              <a:gd name="connsiteY111" fmla="*/ 92282 h 4297250"/>
              <a:gd name="connsiteX112" fmla="*/ 2851974 w 3619883"/>
              <a:gd name="connsiteY112" fmla="*/ 109227 h 4297250"/>
              <a:gd name="connsiteX113" fmla="*/ 2907643 w 3619883"/>
              <a:gd name="connsiteY113" fmla="*/ 100020 h 4297250"/>
              <a:gd name="connsiteX114" fmla="*/ 2944022 w 3619883"/>
              <a:gd name="connsiteY114" fmla="*/ 30853 h 4297250"/>
              <a:gd name="connsiteX115" fmla="*/ 3022289 w 3619883"/>
              <a:gd name="connsiteY115" fmla="*/ 10893 h 4297250"/>
              <a:gd name="connsiteX116" fmla="*/ 3054807 w 3619883"/>
              <a:gd name="connsiteY116" fmla="*/ 24226 h 4297250"/>
              <a:gd name="connsiteX117" fmla="*/ 3141892 w 3619883"/>
              <a:gd name="connsiteY117" fmla="*/ 51925 h 4297250"/>
              <a:gd name="connsiteX118" fmla="*/ 3185711 w 3619883"/>
              <a:gd name="connsiteY118" fmla="*/ 59881 h 4297250"/>
              <a:gd name="connsiteX119" fmla="*/ 3219056 w 3619883"/>
              <a:gd name="connsiteY119" fmla="*/ 55536 h 4297250"/>
              <a:gd name="connsiteX120" fmla="*/ 3263425 w 3619883"/>
              <a:gd name="connsiteY120" fmla="*/ 51706 h 4297250"/>
              <a:gd name="connsiteX121" fmla="*/ 3296219 w 3619883"/>
              <a:gd name="connsiteY121" fmla="*/ 59147 h 4297250"/>
              <a:gd name="connsiteX122" fmla="*/ 3319094 w 3619883"/>
              <a:gd name="connsiteY122" fmla="*/ 42500 h 4297250"/>
              <a:gd name="connsiteX123" fmla="*/ 3420511 w 3619883"/>
              <a:gd name="connsiteY123" fmla="*/ 0 h 4297250"/>
              <a:gd name="connsiteX124" fmla="*/ 3453305 w 3619883"/>
              <a:gd name="connsiteY124" fmla="*/ 7440 h 4297250"/>
              <a:gd name="connsiteX125" fmla="*/ 3496571 w 3619883"/>
              <a:gd name="connsiteY125" fmla="*/ 27182 h 4297250"/>
              <a:gd name="connsiteX126" fmla="*/ 3602117 w 3619883"/>
              <a:gd name="connsiteY126" fmla="*/ 132521 h 4297250"/>
              <a:gd name="connsiteX127" fmla="*/ 3619883 w 3619883"/>
              <a:gd name="connsiteY127" fmla="*/ 140049 h 4297250"/>
              <a:gd name="connsiteX128" fmla="*/ 3619883 w 3619883"/>
              <a:gd name="connsiteY12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454288 w 3619883"/>
              <a:gd name="connsiteY9" fmla="*/ 4128157 h 4297250"/>
              <a:gd name="connsiteX10" fmla="*/ 2515810 w 3619883"/>
              <a:gd name="connsiteY10" fmla="*/ 4128157 h 4297250"/>
              <a:gd name="connsiteX11" fmla="*/ 2338025 w 3619883"/>
              <a:gd name="connsiteY11" fmla="*/ 3951392 h 4297250"/>
              <a:gd name="connsiteX12" fmla="*/ 2338025 w 3619883"/>
              <a:gd name="connsiteY12" fmla="*/ 4128157 h 4297250"/>
              <a:gd name="connsiteX13" fmla="*/ 2395120 w 3619883"/>
              <a:gd name="connsiteY13" fmla="*/ 4128157 h 4297250"/>
              <a:gd name="connsiteX14" fmla="*/ 2337697 w 3619883"/>
              <a:gd name="connsiteY14" fmla="*/ 4275461 h 4297250"/>
              <a:gd name="connsiteX15" fmla="*/ 2150155 w 3619883"/>
              <a:gd name="connsiteY15" fmla="*/ 4275461 h 4297250"/>
              <a:gd name="connsiteX16" fmla="*/ 2150155 w 3619883"/>
              <a:gd name="connsiteY16" fmla="*/ 4128157 h 4297250"/>
              <a:gd name="connsiteX17" fmla="*/ 2204852 w 3619883"/>
              <a:gd name="connsiteY17" fmla="*/ 4128157 h 4297250"/>
              <a:gd name="connsiteX18" fmla="*/ 2204852 w 3619883"/>
              <a:gd name="connsiteY18" fmla="*/ 3951392 h 4297250"/>
              <a:gd name="connsiteX19" fmla="*/ 2027068 w 3619883"/>
              <a:gd name="connsiteY19" fmla="*/ 3951392 h 4297250"/>
              <a:gd name="connsiteX20" fmla="*/ 2027068 w 3619883"/>
              <a:gd name="connsiteY20" fmla="*/ 4128157 h 4297250"/>
              <a:gd name="connsiteX21" fmla="*/ 2079759 w 3619883"/>
              <a:gd name="connsiteY21" fmla="*/ 4128157 h 4297250"/>
              <a:gd name="connsiteX22" fmla="*/ 2079759 w 3619883"/>
              <a:gd name="connsiteY22" fmla="*/ 4275461 h 4297250"/>
              <a:gd name="connsiteX23" fmla="*/ 1824703 w 3619883"/>
              <a:gd name="connsiteY23" fmla="*/ 4275461 h 4297250"/>
              <a:gd name="connsiteX24" fmla="*/ 1834468 w 3619883"/>
              <a:gd name="connsiteY24" fmla="*/ 4128157 h 4297250"/>
              <a:gd name="connsiteX25" fmla="*/ 1893894 w 3619883"/>
              <a:gd name="connsiteY25" fmla="*/ 4128157 h 4297250"/>
              <a:gd name="connsiteX26" fmla="*/ 1893894 w 3619883"/>
              <a:gd name="connsiteY26" fmla="*/ 3951392 h 4297250"/>
              <a:gd name="connsiteX27" fmla="*/ 1716110 w 3619883"/>
              <a:gd name="connsiteY27" fmla="*/ 3951392 h 4297250"/>
              <a:gd name="connsiteX28" fmla="*/ 1716110 w 3619883"/>
              <a:gd name="connsiteY28" fmla="*/ 4006431 h 4297250"/>
              <a:gd name="connsiteX29" fmla="*/ 1703447 w 3619883"/>
              <a:gd name="connsiteY29" fmla="*/ 4007960 h 4297250"/>
              <a:gd name="connsiteX30" fmla="*/ 1716110 w 3619883"/>
              <a:gd name="connsiteY30" fmla="*/ 4044284 h 4297250"/>
              <a:gd name="connsiteX31" fmla="*/ 1716110 w 3619883"/>
              <a:gd name="connsiteY31" fmla="*/ 4128157 h 4297250"/>
              <a:gd name="connsiteX32" fmla="*/ 1745346 w 3619883"/>
              <a:gd name="connsiteY32" fmla="*/ 4128157 h 4297250"/>
              <a:gd name="connsiteX33" fmla="*/ 1796694 w 3619883"/>
              <a:gd name="connsiteY33" fmla="*/ 4275461 h 4297250"/>
              <a:gd name="connsiteX34" fmla="*/ 1558844 w 3619883"/>
              <a:gd name="connsiteY34" fmla="*/ 4275461 h 4297250"/>
              <a:gd name="connsiteX35" fmla="*/ 1517252 w 3619883"/>
              <a:gd name="connsiteY35" fmla="*/ 4128157 h 4297250"/>
              <a:gd name="connsiteX36" fmla="*/ 1582936 w 3619883"/>
              <a:gd name="connsiteY36" fmla="*/ 4128157 h 4297250"/>
              <a:gd name="connsiteX37" fmla="*/ 1582936 w 3619883"/>
              <a:gd name="connsiteY37" fmla="*/ 3951392 h 4297250"/>
              <a:gd name="connsiteX38" fmla="*/ 1405151 w 3619883"/>
              <a:gd name="connsiteY38" fmla="*/ 3951392 h 4297250"/>
              <a:gd name="connsiteX39" fmla="*/ 1405151 w 3619883"/>
              <a:gd name="connsiteY39" fmla="*/ 4128157 h 4297250"/>
              <a:gd name="connsiteX40" fmla="*/ 1468988 w 3619883"/>
              <a:gd name="connsiteY40" fmla="*/ 4128157 h 4297250"/>
              <a:gd name="connsiteX41" fmla="*/ 1427396 w 3619883"/>
              <a:gd name="connsiteY41" fmla="*/ 4275461 h 4297250"/>
              <a:gd name="connsiteX42" fmla="*/ 1210751 w 3619883"/>
              <a:gd name="connsiteY42" fmla="*/ 4275461 h 4297250"/>
              <a:gd name="connsiteX43" fmla="*/ 1210751 w 3619883"/>
              <a:gd name="connsiteY43" fmla="*/ 4128157 h 4297250"/>
              <a:gd name="connsiteX44" fmla="*/ 1271978 w 3619883"/>
              <a:gd name="connsiteY44" fmla="*/ 4128157 h 4297250"/>
              <a:gd name="connsiteX45" fmla="*/ 1271978 w 3619883"/>
              <a:gd name="connsiteY45" fmla="*/ 3951392 h 4297250"/>
              <a:gd name="connsiteX46" fmla="*/ 1094193 w 3619883"/>
              <a:gd name="connsiteY46" fmla="*/ 3951392 h 4297250"/>
              <a:gd name="connsiteX47" fmla="*/ 1094193 w 3619883"/>
              <a:gd name="connsiteY47" fmla="*/ 4128157 h 4297250"/>
              <a:gd name="connsiteX48" fmla="*/ 1140354 w 3619883"/>
              <a:gd name="connsiteY48" fmla="*/ 4128157 h 4297250"/>
              <a:gd name="connsiteX49" fmla="*/ 1140354 w 3619883"/>
              <a:gd name="connsiteY49" fmla="*/ 4275461 h 4297250"/>
              <a:gd name="connsiteX50" fmla="*/ 953807 w 3619883"/>
              <a:gd name="connsiteY50" fmla="*/ 4275461 h 4297250"/>
              <a:gd name="connsiteX51" fmla="*/ 912215 w 3619883"/>
              <a:gd name="connsiteY51" fmla="*/ 4128157 h 4297250"/>
              <a:gd name="connsiteX52" fmla="*/ 961020 w 3619883"/>
              <a:gd name="connsiteY52" fmla="*/ 4128157 h 4297250"/>
              <a:gd name="connsiteX53" fmla="*/ 961020 w 3619883"/>
              <a:gd name="connsiteY53" fmla="*/ 3951392 h 4297250"/>
              <a:gd name="connsiteX54" fmla="*/ 783235 w 3619883"/>
              <a:gd name="connsiteY54" fmla="*/ 3951392 h 4297250"/>
              <a:gd name="connsiteX55" fmla="*/ 783235 w 3619883"/>
              <a:gd name="connsiteY55" fmla="*/ 4128157 h 4297250"/>
              <a:gd name="connsiteX56" fmla="*/ 871024 w 3619883"/>
              <a:gd name="connsiteY56" fmla="*/ 4128157 h 4297250"/>
              <a:gd name="connsiteX57" fmla="*/ 829432 w 3619883"/>
              <a:gd name="connsiteY57" fmla="*/ 4275461 h 4297250"/>
              <a:gd name="connsiteX58" fmla="*/ 611484 w 3619883"/>
              <a:gd name="connsiteY58" fmla="*/ 4275461 h 4297250"/>
              <a:gd name="connsiteX59" fmla="*/ 621247 w 3619883"/>
              <a:gd name="connsiteY59" fmla="*/ 4128157 h 4297250"/>
              <a:gd name="connsiteX60" fmla="*/ 650062 w 3619883"/>
              <a:gd name="connsiteY60" fmla="*/ 4128157 h 4297250"/>
              <a:gd name="connsiteX61" fmla="*/ 650062 w 3619883"/>
              <a:gd name="connsiteY61" fmla="*/ 3951392 h 4297250"/>
              <a:gd name="connsiteX62" fmla="*/ 472277 w 3619883"/>
              <a:gd name="connsiteY62" fmla="*/ 3951392 h 4297250"/>
              <a:gd name="connsiteX63" fmla="*/ 472277 w 3619883"/>
              <a:gd name="connsiteY63" fmla="*/ 4128157 h 4297250"/>
              <a:gd name="connsiteX64" fmla="*/ 522650 w 3619883"/>
              <a:gd name="connsiteY64" fmla="*/ 4128157 h 4297250"/>
              <a:gd name="connsiteX65" fmla="*/ 573998 w 3619883"/>
              <a:gd name="connsiteY65" fmla="*/ 4275461 h 4297250"/>
              <a:gd name="connsiteX66" fmla="*/ 336164 w 3619883"/>
              <a:gd name="connsiteY66" fmla="*/ 4275461 h 4297250"/>
              <a:gd name="connsiteX67" fmla="*/ 294572 w 3619883"/>
              <a:gd name="connsiteY67" fmla="*/ 4128157 h 4297250"/>
              <a:gd name="connsiteX68" fmla="*/ 339106 w 3619883"/>
              <a:gd name="connsiteY68" fmla="*/ 4128157 h 4297250"/>
              <a:gd name="connsiteX69" fmla="*/ 339106 w 3619883"/>
              <a:gd name="connsiteY69" fmla="*/ 3951392 h 4297250"/>
              <a:gd name="connsiteX70" fmla="*/ 161321 w 3619883"/>
              <a:gd name="connsiteY70" fmla="*/ 3951392 h 4297250"/>
              <a:gd name="connsiteX71" fmla="*/ 161321 w 3619883"/>
              <a:gd name="connsiteY71" fmla="*/ 4128157 h 4297250"/>
              <a:gd name="connsiteX72" fmla="*/ 230914 w 3619883"/>
              <a:gd name="connsiteY72" fmla="*/ 4128157 h 4297250"/>
              <a:gd name="connsiteX73" fmla="*/ 189322 w 3619883"/>
              <a:gd name="connsiteY73" fmla="*/ 4275461 h 4297250"/>
              <a:gd name="connsiteX74" fmla="*/ 0 w 3619883"/>
              <a:gd name="connsiteY74" fmla="*/ 4275461 h 4297250"/>
              <a:gd name="connsiteX75" fmla="*/ 0 w 3619883"/>
              <a:gd name="connsiteY75" fmla="*/ 42229 h 4297250"/>
              <a:gd name="connsiteX76" fmla="*/ 42464 w 3619883"/>
              <a:gd name="connsiteY76" fmla="*/ 40518 h 4297250"/>
              <a:gd name="connsiteX77" fmla="*/ 137733 w 3619883"/>
              <a:gd name="connsiteY77" fmla="*/ 35355 h 4297250"/>
              <a:gd name="connsiteX78" fmla="*/ 270565 w 3619883"/>
              <a:gd name="connsiteY78" fmla="*/ 29759 h 4297250"/>
              <a:gd name="connsiteX79" fmla="*/ 479734 w 3619883"/>
              <a:gd name="connsiteY79" fmla="*/ 45455 h 4297250"/>
              <a:gd name="connsiteX80" fmla="*/ 524103 w 3619883"/>
              <a:gd name="connsiteY80" fmla="*/ 41625 h 4297250"/>
              <a:gd name="connsiteX81" fmla="*/ 624416 w 3619883"/>
              <a:gd name="connsiteY81" fmla="*/ 22696 h 4297250"/>
              <a:gd name="connsiteX82" fmla="*/ 657762 w 3619883"/>
              <a:gd name="connsiteY82" fmla="*/ 18351 h 4297250"/>
              <a:gd name="connsiteX83" fmla="*/ 690557 w 3619883"/>
              <a:gd name="connsiteY83" fmla="*/ 25792 h 4297250"/>
              <a:gd name="connsiteX84" fmla="*/ 745123 w 3619883"/>
              <a:gd name="connsiteY84" fmla="*/ 40157 h 4297250"/>
              <a:gd name="connsiteX85" fmla="*/ 789493 w 3619883"/>
              <a:gd name="connsiteY85" fmla="*/ 36327 h 4297250"/>
              <a:gd name="connsiteX86" fmla="*/ 854255 w 3619883"/>
              <a:gd name="connsiteY86" fmla="*/ 68887 h 4297250"/>
              <a:gd name="connsiteX87" fmla="*/ 897520 w 3619883"/>
              <a:gd name="connsiteY87" fmla="*/ 88629 h 4297250"/>
              <a:gd name="connsiteX88" fmla="*/ 940510 w 3619883"/>
              <a:gd name="connsiteY88" fmla="*/ 114265 h 4297250"/>
              <a:gd name="connsiteX89" fmla="*/ 1082712 w 3619883"/>
              <a:gd name="connsiteY89" fmla="*/ 144543 h 4297250"/>
              <a:gd name="connsiteX90" fmla="*/ 1205348 w 3619883"/>
              <a:gd name="connsiteY90" fmla="*/ 120753 h 4297250"/>
              <a:gd name="connsiteX91" fmla="*/ 1271764 w 3619883"/>
              <a:gd name="connsiteY91" fmla="*/ 117956 h 4297250"/>
              <a:gd name="connsiteX92" fmla="*/ 1315583 w 3619883"/>
              <a:gd name="connsiteY92" fmla="*/ 125912 h 4297250"/>
              <a:gd name="connsiteX93" fmla="*/ 1359125 w 3619883"/>
              <a:gd name="connsiteY93" fmla="*/ 139761 h 4297250"/>
              <a:gd name="connsiteX94" fmla="*/ 1391919 w 3619883"/>
              <a:gd name="connsiteY94" fmla="*/ 147202 h 4297250"/>
              <a:gd name="connsiteX95" fmla="*/ 1436563 w 3619883"/>
              <a:gd name="connsiteY95" fmla="*/ 137480 h 4297250"/>
              <a:gd name="connsiteX96" fmla="*/ 1471566 w 3619883"/>
              <a:gd name="connsiteY96" fmla="*/ 97777 h 4297250"/>
              <a:gd name="connsiteX97" fmla="*/ 1505739 w 3619883"/>
              <a:gd name="connsiteY97" fmla="*/ 75753 h 4297250"/>
              <a:gd name="connsiteX98" fmla="*/ 1590891 w 3619883"/>
              <a:gd name="connsiteY98" fmla="*/ 144702 h 4297250"/>
              <a:gd name="connsiteX99" fmla="*/ 1625616 w 3619883"/>
              <a:gd name="connsiteY99" fmla="*/ 110893 h 4297250"/>
              <a:gd name="connsiteX100" fmla="*/ 1658964 w 3619883"/>
              <a:gd name="connsiteY100" fmla="*/ 106547 h 4297250"/>
              <a:gd name="connsiteX101" fmla="*/ 1746598 w 3619883"/>
              <a:gd name="connsiteY101" fmla="*/ 122460 h 4297250"/>
              <a:gd name="connsiteX102" fmla="*/ 1811913 w 3619883"/>
              <a:gd name="connsiteY102" fmla="*/ 143234 h 4297250"/>
              <a:gd name="connsiteX103" fmla="*/ 1856557 w 3619883"/>
              <a:gd name="connsiteY103" fmla="*/ 133511 h 4297250"/>
              <a:gd name="connsiteX104" fmla="*/ 2066003 w 3619883"/>
              <a:gd name="connsiteY104" fmla="*/ 143313 h 4297250"/>
              <a:gd name="connsiteX105" fmla="*/ 2177615 w 3619883"/>
              <a:gd name="connsiteY105" fmla="*/ 119007 h 4297250"/>
              <a:gd name="connsiteX106" fmla="*/ 2255883 w 3619883"/>
              <a:gd name="connsiteY106" fmla="*/ 99047 h 4297250"/>
              <a:gd name="connsiteX107" fmla="*/ 2344622 w 3619883"/>
              <a:gd name="connsiteY107" fmla="*/ 91388 h 4297250"/>
              <a:gd name="connsiteX108" fmla="*/ 2455682 w 3619883"/>
              <a:gd name="connsiteY108" fmla="*/ 78869 h 4297250"/>
              <a:gd name="connsiteX109" fmla="*/ 2632609 w 3619883"/>
              <a:gd name="connsiteY109" fmla="*/ 75338 h 4297250"/>
              <a:gd name="connsiteX110" fmla="*/ 2742291 w 3619883"/>
              <a:gd name="connsiteY110" fmla="*/ 92282 h 4297250"/>
              <a:gd name="connsiteX111" fmla="*/ 2851974 w 3619883"/>
              <a:gd name="connsiteY111" fmla="*/ 109227 h 4297250"/>
              <a:gd name="connsiteX112" fmla="*/ 2907643 w 3619883"/>
              <a:gd name="connsiteY112" fmla="*/ 100020 h 4297250"/>
              <a:gd name="connsiteX113" fmla="*/ 2944022 w 3619883"/>
              <a:gd name="connsiteY113" fmla="*/ 30853 h 4297250"/>
              <a:gd name="connsiteX114" fmla="*/ 3022289 w 3619883"/>
              <a:gd name="connsiteY114" fmla="*/ 10893 h 4297250"/>
              <a:gd name="connsiteX115" fmla="*/ 3054807 w 3619883"/>
              <a:gd name="connsiteY115" fmla="*/ 24226 h 4297250"/>
              <a:gd name="connsiteX116" fmla="*/ 3141892 w 3619883"/>
              <a:gd name="connsiteY116" fmla="*/ 51925 h 4297250"/>
              <a:gd name="connsiteX117" fmla="*/ 3185711 w 3619883"/>
              <a:gd name="connsiteY117" fmla="*/ 59881 h 4297250"/>
              <a:gd name="connsiteX118" fmla="*/ 3219056 w 3619883"/>
              <a:gd name="connsiteY118" fmla="*/ 55536 h 4297250"/>
              <a:gd name="connsiteX119" fmla="*/ 3263425 w 3619883"/>
              <a:gd name="connsiteY119" fmla="*/ 51706 h 4297250"/>
              <a:gd name="connsiteX120" fmla="*/ 3296219 w 3619883"/>
              <a:gd name="connsiteY120" fmla="*/ 59147 h 4297250"/>
              <a:gd name="connsiteX121" fmla="*/ 3319094 w 3619883"/>
              <a:gd name="connsiteY121" fmla="*/ 42500 h 4297250"/>
              <a:gd name="connsiteX122" fmla="*/ 3420511 w 3619883"/>
              <a:gd name="connsiteY122" fmla="*/ 0 h 4297250"/>
              <a:gd name="connsiteX123" fmla="*/ 3453305 w 3619883"/>
              <a:gd name="connsiteY123" fmla="*/ 7440 h 4297250"/>
              <a:gd name="connsiteX124" fmla="*/ 3496571 w 3619883"/>
              <a:gd name="connsiteY124" fmla="*/ 27182 h 4297250"/>
              <a:gd name="connsiteX125" fmla="*/ 3602117 w 3619883"/>
              <a:gd name="connsiteY125" fmla="*/ 132521 h 4297250"/>
              <a:gd name="connsiteX126" fmla="*/ 3619883 w 3619883"/>
              <a:gd name="connsiteY126" fmla="*/ 140049 h 4297250"/>
              <a:gd name="connsiteX127" fmla="*/ 3619883 w 3619883"/>
              <a:gd name="connsiteY12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454288 w 3619883"/>
              <a:gd name="connsiteY9" fmla="*/ 4128157 h 4297250"/>
              <a:gd name="connsiteX10" fmla="*/ 2515810 w 3619883"/>
              <a:gd name="connsiteY10" fmla="*/ 4128157 h 4297250"/>
              <a:gd name="connsiteX11" fmla="*/ 2338025 w 3619883"/>
              <a:gd name="connsiteY11" fmla="*/ 4128157 h 4297250"/>
              <a:gd name="connsiteX12" fmla="*/ 2395120 w 3619883"/>
              <a:gd name="connsiteY12" fmla="*/ 4128157 h 4297250"/>
              <a:gd name="connsiteX13" fmla="*/ 2337697 w 3619883"/>
              <a:gd name="connsiteY13" fmla="*/ 4275461 h 4297250"/>
              <a:gd name="connsiteX14" fmla="*/ 2150155 w 3619883"/>
              <a:gd name="connsiteY14" fmla="*/ 4275461 h 4297250"/>
              <a:gd name="connsiteX15" fmla="*/ 2150155 w 3619883"/>
              <a:gd name="connsiteY15" fmla="*/ 4128157 h 4297250"/>
              <a:gd name="connsiteX16" fmla="*/ 2204852 w 3619883"/>
              <a:gd name="connsiteY16" fmla="*/ 4128157 h 4297250"/>
              <a:gd name="connsiteX17" fmla="*/ 2204852 w 3619883"/>
              <a:gd name="connsiteY17" fmla="*/ 3951392 h 4297250"/>
              <a:gd name="connsiteX18" fmla="*/ 2027068 w 3619883"/>
              <a:gd name="connsiteY18" fmla="*/ 3951392 h 4297250"/>
              <a:gd name="connsiteX19" fmla="*/ 2027068 w 3619883"/>
              <a:gd name="connsiteY19" fmla="*/ 4128157 h 4297250"/>
              <a:gd name="connsiteX20" fmla="*/ 2079759 w 3619883"/>
              <a:gd name="connsiteY20" fmla="*/ 4128157 h 4297250"/>
              <a:gd name="connsiteX21" fmla="*/ 2079759 w 3619883"/>
              <a:gd name="connsiteY21" fmla="*/ 4275461 h 4297250"/>
              <a:gd name="connsiteX22" fmla="*/ 1824703 w 3619883"/>
              <a:gd name="connsiteY22" fmla="*/ 4275461 h 4297250"/>
              <a:gd name="connsiteX23" fmla="*/ 1834468 w 3619883"/>
              <a:gd name="connsiteY23" fmla="*/ 4128157 h 4297250"/>
              <a:gd name="connsiteX24" fmla="*/ 1893894 w 3619883"/>
              <a:gd name="connsiteY24" fmla="*/ 4128157 h 4297250"/>
              <a:gd name="connsiteX25" fmla="*/ 1893894 w 3619883"/>
              <a:gd name="connsiteY25" fmla="*/ 3951392 h 4297250"/>
              <a:gd name="connsiteX26" fmla="*/ 1716110 w 3619883"/>
              <a:gd name="connsiteY26" fmla="*/ 3951392 h 4297250"/>
              <a:gd name="connsiteX27" fmla="*/ 1716110 w 3619883"/>
              <a:gd name="connsiteY27" fmla="*/ 4006431 h 4297250"/>
              <a:gd name="connsiteX28" fmla="*/ 1703447 w 3619883"/>
              <a:gd name="connsiteY28" fmla="*/ 4007960 h 4297250"/>
              <a:gd name="connsiteX29" fmla="*/ 1716110 w 3619883"/>
              <a:gd name="connsiteY29" fmla="*/ 4044284 h 4297250"/>
              <a:gd name="connsiteX30" fmla="*/ 1716110 w 3619883"/>
              <a:gd name="connsiteY30" fmla="*/ 4128157 h 4297250"/>
              <a:gd name="connsiteX31" fmla="*/ 1745346 w 3619883"/>
              <a:gd name="connsiteY31" fmla="*/ 4128157 h 4297250"/>
              <a:gd name="connsiteX32" fmla="*/ 1796694 w 3619883"/>
              <a:gd name="connsiteY32" fmla="*/ 4275461 h 4297250"/>
              <a:gd name="connsiteX33" fmla="*/ 1558844 w 3619883"/>
              <a:gd name="connsiteY33" fmla="*/ 4275461 h 4297250"/>
              <a:gd name="connsiteX34" fmla="*/ 1517252 w 3619883"/>
              <a:gd name="connsiteY34" fmla="*/ 4128157 h 4297250"/>
              <a:gd name="connsiteX35" fmla="*/ 1582936 w 3619883"/>
              <a:gd name="connsiteY35" fmla="*/ 4128157 h 4297250"/>
              <a:gd name="connsiteX36" fmla="*/ 1582936 w 3619883"/>
              <a:gd name="connsiteY36" fmla="*/ 3951392 h 4297250"/>
              <a:gd name="connsiteX37" fmla="*/ 1405151 w 3619883"/>
              <a:gd name="connsiteY37" fmla="*/ 3951392 h 4297250"/>
              <a:gd name="connsiteX38" fmla="*/ 1405151 w 3619883"/>
              <a:gd name="connsiteY38" fmla="*/ 4128157 h 4297250"/>
              <a:gd name="connsiteX39" fmla="*/ 1468988 w 3619883"/>
              <a:gd name="connsiteY39" fmla="*/ 4128157 h 4297250"/>
              <a:gd name="connsiteX40" fmla="*/ 1427396 w 3619883"/>
              <a:gd name="connsiteY40" fmla="*/ 4275461 h 4297250"/>
              <a:gd name="connsiteX41" fmla="*/ 1210751 w 3619883"/>
              <a:gd name="connsiteY41" fmla="*/ 4275461 h 4297250"/>
              <a:gd name="connsiteX42" fmla="*/ 1210751 w 3619883"/>
              <a:gd name="connsiteY42" fmla="*/ 4128157 h 4297250"/>
              <a:gd name="connsiteX43" fmla="*/ 1271978 w 3619883"/>
              <a:gd name="connsiteY43" fmla="*/ 4128157 h 4297250"/>
              <a:gd name="connsiteX44" fmla="*/ 1271978 w 3619883"/>
              <a:gd name="connsiteY44" fmla="*/ 3951392 h 4297250"/>
              <a:gd name="connsiteX45" fmla="*/ 1094193 w 3619883"/>
              <a:gd name="connsiteY45" fmla="*/ 3951392 h 4297250"/>
              <a:gd name="connsiteX46" fmla="*/ 1094193 w 3619883"/>
              <a:gd name="connsiteY46" fmla="*/ 4128157 h 4297250"/>
              <a:gd name="connsiteX47" fmla="*/ 1140354 w 3619883"/>
              <a:gd name="connsiteY47" fmla="*/ 4128157 h 4297250"/>
              <a:gd name="connsiteX48" fmla="*/ 1140354 w 3619883"/>
              <a:gd name="connsiteY48" fmla="*/ 4275461 h 4297250"/>
              <a:gd name="connsiteX49" fmla="*/ 953807 w 3619883"/>
              <a:gd name="connsiteY49" fmla="*/ 4275461 h 4297250"/>
              <a:gd name="connsiteX50" fmla="*/ 912215 w 3619883"/>
              <a:gd name="connsiteY50" fmla="*/ 4128157 h 4297250"/>
              <a:gd name="connsiteX51" fmla="*/ 961020 w 3619883"/>
              <a:gd name="connsiteY51" fmla="*/ 4128157 h 4297250"/>
              <a:gd name="connsiteX52" fmla="*/ 961020 w 3619883"/>
              <a:gd name="connsiteY52" fmla="*/ 3951392 h 4297250"/>
              <a:gd name="connsiteX53" fmla="*/ 783235 w 3619883"/>
              <a:gd name="connsiteY53" fmla="*/ 3951392 h 4297250"/>
              <a:gd name="connsiteX54" fmla="*/ 783235 w 3619883"/>
              <a:gd name="connsiteY54" fmla="*/ 4128157 h 4297250"/>
              <a:gd name="connsiteX55" fmla="*/ 871024 w 3619883"/>
              <a:gd name="connsiteY55" fmla="*/ 4128157 h 4297250"/>
              <a:gd name="connsiteX56" fmla="*/ 829432 w 3619883"/>
              <a:gd name="connsiteY56" fmla="*/ 4275461 h 4297250"/>
              <a:gd name="connsiteX57" fmla="*/ 611484 w 3619883"/>
              <a:gd name="connsiteY57" fmla="*/ 4275461 h 4297250"/>
              <a:gd name="connsiteX58" fmla="*/ 621247 w 3619883"/>
              <a:gd name="connsiteY58" fmla="*/ 4128157 h 4297250"/>
              <a:gd name="connsiteX59" fmla="*/ 650062 w 3619883"/>
              <a:gd name="connsiteY59" fmla="*/ 4128157 h 4297250"/>
              <a:gd name="connsiteX60" fmla="*/ 650062 w 3619883"/>
              <a:gd name="connsiteY60" fmla="*/ 3951392 h 4297250"/>
              <a:gd name="connsiteX61" fmla="*/ 472277 w 3619883"/>
              <a:gd name="connsiteY61" fmla="*/ 3951392 h 4297250"/>
              <a:gd name="connsiteX62" fmla="*/ 472277 w 3619883"/>
              <a:gd name="connsiteY62" fmla="*/ 4128157 h 4297250"/>
              <a:gd name="connsiteX63" fmla="*/ 522650 w 3619883"/>
              <a:gd name="connsiteY63" fmla="*/ 4128157 h 4297250"/>
              <a:gd name="connsiteX64" fmla="*/ 573998 w 3619883"/>
              <a:gd name="connsiteY64" fmla="*/ 4275461 h 4297250"/>
              <a:gd name="connsiteX65" fmla="*/ 336164 w 3619883"/>
              <a:gd name="connsiteY65" fmla="*/ 4275461 h 4297250"/>
              <a:gd name="connsiteX66" fmla="*/ 294572 w 3619883"/>
              <a:gd name="connsiteY66" fmla="*/ 4128157 h 4297250"/>
              <a:gd name="connsiteX67" fmla="*/ 339106 w 3619883"/>
              <a:gd name="connsiteY67" fmla="*/ 4128157 h 4297250"/>
              <a:gd name="connsiteX68" fmla="*/ 339106 w 3619883"/>
              <a:gd name="connsiteY68" fmla="*/ 3951392 h 4297250"/>
              <a:gd name="connsiteX69" fmla="*/ 161321 w 3619883"/>
              <a:gd name="connsiteY69" fmla="*/ 3951392 h 4297250"/>
              <a:gd name="connsiteX70" fmla="*/ 161321 w 3619883"/>
              <a:gd name="connsiteY70" fmla="*/ 4128157 h 4297250"/>
              <a:gd name="connsiteX71" fmla="*/ 230914 w 3619883"/>
              <a:gd name="connsiteY71" fmla="*/ 4128157 h 4297250"/>
              <a:gd name="connsiteX72" fmla="*/ 189322 w 3619883"/>
              <a:gd name="connsiteY72" fmla="*/ 4275461 h 4297250"/>
              <a:gd name="connsiteX73" fmla="*/ 0 w 3619883"/>
              <a:gd name="connsiteY73" fmla="*/ 4275461 h 4297250"/>
              <a:gd name="connsiteX74" fmla="*/ 0 w 3619883"/>
              <a:gd name="connsiteY74" fmla="*/ 42229 h 4297250"/>
              <a:gd name="connsiteX75" fmla="*/ 42464 w 3619883"/>
              <a:gd name="connsiteY75" fmla="*/ 40518 h 4297250"/>
              <a:gd name="connsiteX76" fmla="*/ 137733 w 3619883"/>
              <a:gd name="connsiteY76" fmla="*/ 35355 h 4297250"/>
              <a:gd name="connsiteX77" fmla="*/ 270565 w 3619883"/>
              <a:gd name="connsiteY77" fmla="*/ 29759 h 4297250"/>
              <a:gd name="connsiteX78" fmla="*/ 479734 w 3619883"/>
              <a:gd name="connsiteY78" fmla="*/ 45455 h 4297250"/>
              <a:gd name="connsiteX79" fmla="*/ 524103 w 3619883"/>
              <a:gd name="connsiteY79" fmla="*/ 41625 h 4297250"/>
              <a:gd name="connsiteX80" fmla="*/ 624416 w 3619883"/>
              <a:gd name="connsiteY80" fmla="*/ 22696 h 4297250"/>
              <a:gd name="connsiteX81" fmla="*/ 657762 w 3619883"/>
              <a:gd name="connsiteY81" fmla="*/ 18351 h 4297250"/>
              <a:gd name="connsiteX82" fmla="*/ 690557 w 3619883"/>
              <a:gd name="connsiteY82" fmla="*/ 25792 h 4297250"/>
              <a:gd name="connsiteX83" fmla="*/ 745123 w 3619883"/>
              <a:gd name="connsiteY83" fmla="*/ 40157 h 4297250"/>
              <a:gd name="connsiteX84" fmla="*/ 789493 w 3619883"/>
              <a:gd name="connsiteY84" fmla="*/ 36327 h 4297250"/>
              <a:gd name="connsiteX85" fmla="*/ 854255 w 3619883"/>
              <a:gd name="connsiteY85" fmla="*/ 68887 h 4297250"/>
              <a:gd name="connsiteX86" fmla="*/ 897520 w 3619883"/>
              <a:gd name="connsiteY86" fmla="*/ 88629 h 4297250"/>
              <a:gd name="connsiteX87" fmla="*/ 940510 w 3619883"/>
              <a:gd name="connsiteY87" fmla="*/ 114265 h 4297250"/>
              <a:gd name="connsiteX88" fmla="*/ 1082712 w 3619883"/>
              <a:gd name="connsiteY88" fmla="*/ 144543 h 4297250"/>
              <a:gd name="connsiteX89" fmla="*/ 1205348 w 3619883"/>
              <a:gd name="connsiteY89" fmla="*/ 120753 h 4297250"/>
              <a:gd name="connsiteX90" fmla="*/ 1271764 w 3619883"/>
              <a:gd name="connsiteY90" fmla="*/ 117956 h 4297250"/>
              <a:gd name="connsiteX91" fmla="*/ 1315583 w 3619883"/>
              <a:gd name="connsiteY91" fmla="*/ 125912 h 4297250"/>
              <a:gd name="connsiteX92" fmla="*/ 1359125 w 3619883"/>
              <a:gd name="connsiteY92" fmla="*/ 139761 h 4297250"/>
              <a:gd name="connsiteX93" fmla="*/ 1391919 w 3619883"/>
              <a:gd name="connsiteY93" fmla="*/ 147202 h 4297250"/>
              <a:gd name="connsiteX94" fmla="*/ 1436563 w 3619883"/>
              <a:gd name="connsiteY94" fmla="*/ 137480 h 4297250"/>
              <a:gd name="connsiteX95" fmla="*/ 1471566 w 3619883"/>
              <a:gd name="connsiteY95" fmla="*/ 97777 h 4297250"/>
              <a:gd name="connsiteX96" fmla="*/ 1505739 w 3619883"/>
              <a:gd name="connsiteY96" fmla="*/ 75753 h 4297250"/>
              <a:gd name="connsiteX97" fmla="*/ 1590891 w 3619883"/>
              <a:gd name="connsiteY97" fmla="*/ 144702 h 4297250"/>
              <a:gd name="connsiteX98" fmla="*/ 1625616 w 3619883"/>
              <a:gd name="connsiteY98" fmla="*/ 110893 h 4297250"/>
              <a:gd name="connsiteX99" fmla="*/ 1658964 w 3619883"/>
              <a:gd name="connsiteY99" fmla="*/ 106547 h 4297250"/>
              <a:gd name="connsiteX100" fmla="*/ 1746598 w 3619883"/>
              <a:gd name="connsiteY100" fmla="*/ 122460 h 4297250"/>
              <a:gd name="connsiteX101" fmla="*/ 1811913 w 3619883"/>
              <a:gd name="connsiteY101" fmla="*/ 143234 h 4297250"/>
              <a:gd name="connsiteX102" fmla="*/ 1856557 w 3619883"/>
              <a:gd name="connsiteY102" fmla="*/ 133511 h 4297250"/>
              <a:gd name="connsiteX103" fmla="*/ 2066003 w 3619883"/>
              <a:gd name="connsiteY103" fmla="*/ 143313 h 4297250"/>
              <a:gd name="connsiteX104" fmla="*/ 2177615 w 3619883"/>
              <a:gd name="connsiteY104" fmla="*/ 119007 h 4297250"/>
              <a:gd name="connsiteX105" fmla="*/ 2255883 w 3619883"/>
              <a:gd name="connsiteY105" fmla="*/ 99047 h 4297250"/>
              <a:gd name="connsiteX106" fmla="*/ 2344622 w 3619883"/>
              <a:gd name="connsiteY106" fmla="*/ 91388 h 4297250"/>
              <a:gd name="connsiteX107" fmla="*/ 2455682 w 3619883"/>
              <a:gd name="connsiteY107" fmla="*/ 78869 h 4297250"/>
              <a:gd name="connsiteX108" fmla="*/ 2632609 w 3619883"/>
              <a:gd name="connsiteY108" fmla="*/ 75338 h 4297250"/>
              <a:gd name="connsiteX109" fmla="*/ 2742291 w 3619883"/>
              <a:gd name="connsiteY109" fmla="*/ 92282 h 4297250"/>
              <a:gd name="connsiteX110" fmla="*/ 2851974 w 3619883"/>
              <a:gd name="connsiteY110" fmla="*/ 109227 h 4297250"/>
              <a:gd name="connsiteX111" fmla="*/ 2907643 w 3619883"/>
              <a:gd name="connsiteY111" fmla="*/ 100020 h 4297250"/>
              <a:gd name="connsiteX112" fmla="*/ 2944022 w 3619883"/>
              <a:gd name="connsiteY112" fmla="*/ 30853 h 4297250"/>
              <a:gd name="connsiteX113" fmla="*/ 3022289 w 3619883"/>
              <a:gd name="connsiteY113" fmla="*/ 10893 h 4297250"/>
              <a:gd name="connsiteX114" fmla="*/ 3054807 w 3619883"/>
              <a:gd name="connsiteY114" fmla="*/ 24226 h 4297250"/>
              <a:gd name="connsiteX115" fmla="*/ 3141892 w 3619883"/>
              <a:gd name="connsiteY115" fmla="*/ 51925 h 4297250"/>
              <a:gd name="connsiteX116" fmla="*/ 3185711 w 3619883"/>
              <a:gd name="connsiteY116" fmla="*/ 59881 h 4297250"/>
              <a:gd name="connsiteX117" fmla="*/ 3219056 w 3619883"/>
              <a:gd name="connsiteY117" fmla="*/ 55536 h 4297250"/>
              <a:gd name="connsiteX118" fmla="*/ 3263425 w 3619883"/>
              <a:gd name="connsiteY118" fmla="*/ 51706 h 4297250"/>
              <a:gd name="connsiteX119" fmla="*/ 3296219 w 3619883"/>
              <a:gd name="connsiteY119" fmla="*/ 59147 h 4297250"/>
              <a:gd name="connsiteX120" fmla="*/ 3319094 w 3619883"/>
              <a:gd name="connsiteY120" fmla="*/ 42500 h 4297250"/>
              <a:gd name="connsiteX121" fmla="*/ 3420511 w 3619883"/>
              <a:gd name="connsiteY121" fmla="*/ 0 h 4297250"/>
              <a:gd name="connsiteX122" fmla="*/ 3453305 w 3619883"/>
              <a:gd name="connsiteY122" fmla="*/ 7440 h 4297250"/>
              <a:gd name="connsiteX123" fmla="*/ 3496571 w 3619883"/>
              <a:gd name="connsiteY123" fmla="*/ 27182 h 4297250"/>
              <a:gd name="connsiteX124" fmla="*/ 3602117 w 3619883"/>
              <a:gd name="connsiteY124" fmla="*/ 132521 h 4297250"/>
              <a:gd name="connsiteX125" fmla="*/ 3619883 w 3619883"/>
              <a:gd name="connsiteY125" fmla="*/ 140049 h 4297250"/>
              <a:gd name="connsiteX126" fmla="*/ 3619883 w 3619883"/>
              <a:gd name="connsiteY12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454288 w 3619883"/>
              <a:gd name="connsiteY9" fmla="*/ 4128157 h 4297250"/>
              <a:gd name="connsiteX10" fmla="*/ 2515810 w 3619883"/>
              <a:gd name="connsiteY10" fmla="*/ 4128157 h 4297250"/>
              <a:gd name="connsiteX11" fmla="*/ 2338025 w 3619883"/>
              <a:gd name="connsiteY11" fmla="*/ 4128157 h 4297250"/>
              <a:gd name="connsiteX12" fmla="*/ 2337697 w 3619883"/>
              <a:gd name="connsiteY12" fmla="*/ 4275461 h 4297250"/>
              <a:gd name="connsiteX13" fmla="*/ 2150155 w 3619883"/>
              <a:gd name="connsiteY13" fmla="*/ 4275461 h 4297250"/>
              <a:gd name="connsiteX14" fmla="*/ 2150155 w 3619883"/>
              <a:gd name="connsiteY14" fmla="*/ 4128157 h 4297250"/>
              <a:gd name="connsiteX15" fmla="*/ 2204852 w 3619883"/>
              <a:gd name="connsiteY15" fmla="*/ 4128157 h 4297250"/>
              <a:gd name="connsiteX16" fmla="*/ 2204852 w 3619883"/>
              <a:gd name="connsiteY16" fmla="*/ 3951392 h 4297250"/>
              <a:gd name="connsiteX17" fmla="*/ 2027068 w 3619883"/>
              <a:gd name="connsiteY17" fmla="*/ 3951392 h 4297250"/>
              <a:gd name="connsiteX18" fmla="*/ 2027068 w 3619883"/>
              <a:gd name="connsiteY18" fmla="*/ 4128157 h 4297250"/>
              <a:gd name="connsiteX19" fmla="*/ 2079759 w 3619883"/>
              <a:gd name="connsiteY19" fmla="*/ 4128157 h 4297250"/>
              <a:gd name="connsiteX20" fmla="*/ 2079759 w 3619883"/>
              <a:gd name="connsiteY20" fmla="*/ 4275461 h 4297250"/>
              <a:gd name="connsiteX21" fmla="*/ 1824703 w 3619883"/>
              <a:gd name="connsiteY21" fmla="*/ 4275461 h 4297250"/>
              <a:gd name="connsiteX22" fmla="*/ 1834468 w 3619883"/>
              <a:gd name="connsiteY22" fmla="*/ 4128157 h 4297250"/>
              <a:gd name="connsiteX23" fmla="*/ 1893894 w 3619883"/>
              <a:gd name="connsiteY23" fmla="*/ 4128157 h 4297250"/>
              <a:gd name="connsiteX24" fmla="*/ 1893894 w 3619883"/>
              <a:gd name="connsiteY24" fmla="*/ 3951392 h 4297250"/>
              <a:gd name="connsiteX25" fmla="*/ 1716110 w 3619883"/>
              <a:gd name="connsiteY25" fmla="*/ 3951392 h 4297250"/>
              <a:gd name="connsiteX26" fmla="*/ 1716110 w 3619883"/>
              <a:gd name="connsiteY26" fmla="*/ 4006431 h 4297250"/>
              <a:gd name="connsiteX27" fmla="*/ 1703447 w 3619883"/>
              <a:gd name="connsiteY27" fmla="*/ 4007960 h 4297250"/>
              <a:gd name="connsiteX28" fmla="*/ 1716110 w 3619883"/>
              <a:gd name="connsiteY28" fmla="*/ 4044284 h 4297250"/>
              <a:gd name="connsiteX29" fmla="*/ 1716110 w 3619883"/>
              <a:gd name="connsiteY29" fmla="*/ 4128157 h 4297250"/>
              <a:gd name="connsiteX30" fmla="*/ 1745346 w 3619883"/>
              <a:gd name="connsiteY30" fmla="*/ 4128157 h 4297250"/>
              <a:gd name="connsiteX31" fmla="*/ 1796694 w 3619883"/>
              <a:gd name="connsiteY31" fmla="*/ 4275461 h 4297250"/>
              <a:gd name="connsiteX32" fmla="*/ 1558844 w 3619883"/>
              <a:gd name="connsiteY32" fmla="*/ 4275461 h 4297250"/>
              <a:gd name="connsiteX33" fmla="*/ 1517252 w 3619883"/>
              <a:gd name="connsiteY33" fmla="*/ 4128157 h 4297250"/>
              <a:gd name="connsiteX34" fmla="*/ 1582936 w 3619883"/>
              <a:gd name="connsiteY34" fmla="*/ 4128157 h 4297250"/>
              <a:gd name="connsiteX35" fmla="*/ 1582936 w 3619883"/>
              <a:gd name="connsiteY35" fmla="*/ 3951392 h 4297250"/>
              <a:gd name="connsiteX36" fmla="*/ 1405151 w 3619883"/>
              <a:gd name="connsiteY36" fmla="*/ 3951392 h 4297250"/>
              <a:gd name="connsiteX37" fmla="*/ 1405151 w 3619883"/>
              <a:gd name="connsiteY37" fmla="*/ 4128157 h 4297250"/>
              <a:gd name="connsiteX38" fmla="*/ 1468988 w 3619883"/>
              <a:gd name="connsiteY38" fmla="*/ 4128157 h 4297250"/>
              <a:gd name="connsiteX39" fmla="*/ 1427396 w 3619883"/>
              <a:gd name="connsiteY39" fmla="*/ 4275461 h 4297250"/>
              <a:gd name="connsiteX40" fmla="*/ 1210751 w 3619883"/>
              <a:gd name="connsiteY40" fmla="*/ 4275461 h 4297250"/>
              <a:gd name="connsiteX41" fmla="*/ 1210751 w 3619883"/>
              <a:gd name="connsiteY41" fmla="*/ 4128157 h 4297250"/>
              <a:gd name="connsiteX42" fmla="*/ 1271978 w 3619883"/>
              <a:gd name="connsiteY42" fmla="*/ 4128157 h 4297250"/>
              <a:gd name="connsiteX43" fmla="*/ 1271978 w 3619883"/>
              <a:gd name="connsiteY43" fmla="*/ 3951392 h 4297250"/>
              <a:gd name="connsiteX44" fmla="*/ 1094193 w 3619883"/>
              <a:gd name="connsiteY44" fmla="*/ 3951392 h 4297250"/>
              <a:gd name="connsiteX45" fmla="*/ 1094193 w 3619883"/>
              <a:gd name="connsiteY45" fmla="*/ 4128157 h 4297250"/>
              <a:gd name="connsiteX46" fmla="*/ 1140354 w 3619883"/>
              <a:gd name="connsiteY46" fmla="*/ 4128157 h 4297250"/>
              <a:gd name="connsiteX47" fmla="*/ 1140354 w 3619883"/>
              <a:gd name="connsiteY47" fmla="*/ 4275461 h 4297250"/>
              <a:gd name="connsiteX48" fmla="*/ 953807 w 3619883"/>
              <a:gd name="connsiteY48" fmla="*/ 4275461 h 4297250"/>
              <a:gd name="connsiteX49" fmla="*/ 912215 w 3619883"/>
              <a:gd name="connsiteY49" fmla="*/ 4128157 h 4297250"/>
              <a:gd name="connsiteX50" fmla="*/ 961020 w 3619883"/>
              <a:gd name="connsiteY50" fmla="*/ 4128157 h 4297250"/>
              <a:gd name="connsiteX51" fmla="*/ 961020 w 3619883"/>
              <a:gd name="connsiteY51" fmla="*/ 3951392 h 4297250"/>
              <a:gd name="connsiteX52" fmla="*/ 783235 w 3619883"/>
              <a:gd name="connsiteY52" fmla="*/ 3951392 h 4297250"/>
              <a:gd name="connsiteX53" fmla="*/ 783235 w 3619883"/>
              <a:gd name="connsiteY53" fmla="*/ 4128157 h 4297250"/>
              <a:gd name="connsiteX54" fmla="*/ 871024 w 3619883"/>
              <a:gd name="connsiteY54" fmla="*/ 4128157 h 4297250"/>
              <a:gd name="connsiteX55" fmla="*/ 829432 w 3619883"/>
              <a:gd name="connsiteY55" fmla="*/ 4275461 h 4297250"/>
              <a:gd name="connsiteX56" fmla="*/ 611484 w 3619883"/>
              <a:gd name="connsiteY56" fmla="*/ 4275461 h 4297250"/>
              <a:gd name="connsiteX57" fmla="*/ 621247 w 3619883"/>
              <a:gd name="connsiteY57" fmla="*/ 4128157 h 4297250"/>
              <a:gd name="connsiteX58" fmla="*/ 650062 w 3619883"/>
              <a:gd name="connsiteY58" fmla="*/ 4128157 h 4297250"/>
              <a:gd name="connsiteX59" fmla="*/ 650062 w 3619883"/>
              <a:gd name="connsiteY59" fmla="*/ 3951392 h 4297250"/>
              <a:gd name="connsiteX60" fmla="*/ 472277 w 3619883"/>
              <a:gd name="connsiteY60" fmla="*/ 3951392 h 4297250"/>
              <a:gd name="connsiteX61" fmla="*/ 472277 w 3619883"/>
              <a:gd name="connsiteY61" fmla="*/ 4128157 h 4297250"/>
              <a:gd name="connsiteX62" fmla="*/ 522650 w 3619883"/>
              <a:gd name="connsiteY62" fmla="*/ 4128157 h 4297250"/>
              <a:gd name="connsiteX63" fmla="*/ 573998 w 3619883"/>
              <a:gd name="connsiteY63" fmla="*/ 4275461 h 4297250"/>
              <a:gd name="connsiteX64" fmla="*/ 336164 w 3619883"/>
              <a:gd name="connsiteY64" fmla="*/ 4275461 h 4297250"/>
              <a:gd name="connsiteX65" fmla="*/ 294572 w 3619883"/>
              <a:gd name="connsiteY65" fmla="*/ 4128157 h 4297250"/>
              <a:gd name="connsiteX66" fmla="*/ 339106 w 3619883"/>
              <a:gd name="connsiteY66" fmla="*/ 4128157 h 4297250"/>
              <a:gd name="connsiteX67" fmla="*/ 339106 w 3619883"/>
              <a:gd name="connsiteY67" fmla="*/ 3951392 h 4297250"/>
              <a:gd name="connsiteX68" fmla="*/ 161321 w 3619883"/>
              <a:gd name="connsiteY68" fmla="*/ 3951392 h 4297250"/>
              <a:gd name="connsiteX69" fmla="*/ 161321 w 3619883"/>
              <a:gd name="connsiteY69" fmla="*/ 4128157 h 4297250"/>
              <a:gd name="connsiteX70" fmla="*/ 230914 w 3619883"/>
              <a:gd name="connsiteY70" fmla="*/ 4128157 h 4297250"/>
              <a:gd name="connsiteX71" fmla="*/ 189322 w 3619883"/>
              <a:gd name="connsiteY71" fmla="*/ 4275461 h 4297250"/>
              <a:gd name="connsiteX72" fmla="*/ 0 w 3619883"/>
              <a:gd name="connsiteY72" fmla="*/ 4275461 h 4297250"/>
              <a:gd name="connsiteX73" fmla="*/ 0 w 3619883"/>
              <a:gd name="connsiteY73" fmla="*/ 42229 h 4297250"/>
              <a:gd name="connsiteX74" fmla="*/ 42464 w 3619883"/>
              <a:gd name="connsiteY74" fmla="*/ 40518 h 4297250"/>
              <a:gd name="connsiteX75" fmla="*/ 137733 w 3619883"/>
              <a:gd name="connsiteY75" fmla="*/ 35355 h 4297250"/>
              <a:gd name="connsiteX76" fmla="*/ 270565 w 3619883"/>
              <a:gd name="connsiteY76" fmla="*/ 29759 h 4297250"/>
              <a:gd name="connsiteX77" fmla="*/ 479734 w 3619883"/>
              <a:gd name="connsiteY77" fmla="*/ 45455 h 4297250"/>
              <a:gd name="connsiteX78" fmla="*/ 524103 w 3619883"/>
              <a:gd name="connsiteY78" fmla="*/ 41625 h 4297250"/>
              <a:gd name="connsiteX79" fmla="*/ 624416 w 3619883"/>
              <a:gd name="connsiteY79" fmla="*/ 22696 h 4297250"/>
              <a:gd name="connsiteX80" fmla="*/ 657762 w 3619883"/>
              <a:gd name="connsiteY80" fmla="*/ 18351 h 4297250"/>
              <a:gd name="connsiteX81" fmla="*/ 690557 w 3619883"/>
              <a:gd name="connsiteY81" fmla="*/ 25792 h 4297250"/>
              <a:gd name="connsiteX82" fmla="*/ 745123 w 3619883"/>
              <a:gd name="connsiteY82" fmla="*/ 40157 h 4297250"/>
              <a:gd name="connsiteX83" fmla="*/ 789493 w 3619883"/>
              <a:gd name="connsiteY83" fmla="*/ 36327 h 4297250"/>
              <a:gd name="connsiteX84" fmla="*/ 854255 w 3619883"/>
              <a:gd name="connsiteY84" fmla="*/ 68887 h 4297250"/>
              <a:gd name="connsiteX85" fmla="*/ 897520 w 3619883"/>
              <a:gd name="connsiteY85" fmla="*/ 88629 h 4297250"/>
              <a:gd name="connsiteX86" fmla="*/ 940510 w 3619883"/>
              <a:gd name="connsiteY86" fmla="*/ 114265 h 4297250"/>
              <a:gd name="connsiteX87" fmla="*/ 1082712 w 3619883"/>
              <a:gd name="connsiteY87" fmla="*/ 144543 h 4297250"/>
              <a:gd name="connsiteX88" fmla="*/ 1205348 w 3619883"/>
              <a:gd name="connsiteY88" fmla="*/ 120753 h 4297250"/>
              <a:gd name="connsiteX89" fmla="*/ 1271764 w 3619883"/>
              <a:gd name="connsiteY89" fmla="*/ 117956 h 4297250"/>
              <a:gd name="connsiteX90" fmla="*/ 1315583 w 3619883"/>
              <a:gd name="connsiteY90" fmla="*/ 125912 h 4297250"/>
              <a:gd name="connsiteX91" fmla="*/ 1359125 w 3619883"/>
              <a:gd name="connsiteY91" fmla="*/ 139761 h 4297250"/>
              <a:gd name="connsiteX92" fmla="*/ 1391919 w 3619883"/>
              <a:gd name="connsiteY92" fmla="*/ 147202 h 4297250"/>
              <a:gd name="connsiteX93" fmla="*/ 1436563 w 3619883"/>
              <a:gd name="connsiteY93" fmla="*/ 137480 h 4297250"/>
              <a:gd name="connsiteX94" fmla="*/ 1471566 w 3619883"/>
              <a:gd name="connsiteY94" fmla="*/ 97777 h 4297250"/>
              <a:gd name="connsiteX95" fmla="*/ 1505739 w 3619883"/>
              <a:gd name="connsiteY95" fmla="*/ 75753 h 4297250"/>
              <a:gd name="connsiteX96" fmla="*/ 1590891 w 3619883"/>
              <a:gd name="connsiteY96" fmla="*/ 144702 h 4297250"/>
              <a:gd name="connsiteX97" fmla="*/ 1625616 w 3619883"/>
              <a:gd name="connsiteY97" fmla="*/ 110893 h 4297250"/>
              <a:gd name="connsiteX98" fmla="*/ 1658964 w 3619883"/>
              <a:gd name="connsiteY98" fmla="*/ 106547 h 4297250"/>
              <a:gd name="connsiteX99" fmla="*/ 1746598 w 3619883"/>
              <a:gd name="connsiteY99" fmla="*/ 122460 h 4297250"/>
              <a:gd name="connsiteX100" fmla="*/ 1811913 w 3619883"/>
              <a:gd name="connsiteY100" fmla="*/ 143234 h 4297250"/>
              <a:gd name="connsiteX101" fmla="*/ 1856557 w 3619883"/>
              <a:gd name="connsiteY101" fmla="*/ 133511 h 4297250"/>
              <a:gd name="connsiteX102" fmla="*/ 2066003 w 3619883"/>
              <a:gd name="connsiteY102" fmla="*/ 143313 h 4297250"/>
              <a:gd name="connsiteX103" fmla="*/ 2177615 w 3619883"/>
              <a:gd name="connsiteY103" fmla="*/ 119007 h 4297250"/>
              <a:gd name="connsiteX104" fmla="*/ 2255883 w 3619883"/>
              <a:gd name="connsiteY104" fmla="*/ 99047 h 4297250"/>
              <a:gd name="connsiteX105" fmla="*/ 2344622 w 3619883"/>
              <a:gd name="connsiteY105" fmla="*/ 91388 h 4297250"/>
              <a:gd name="connsiteX106" fmla="*/ 2455682 w 3619883"/>
              <a:gd name="connsiteY106" fmla="*/ 78869 h 4297250"/>
              <a:gd name="connsiteX107" fmla="*/ 2632609 w 3619883"/>
              <a:gd name="connsiteY107" fmla="*/ 75338 h 4297250"/>
              <a:gd name="connsiteX108" fmla="*/ 2742291 w 3619883"/>
              <a:gd name="connsiteY108" fmla="*/ 92282 h 4297250"/>
              <a:gd name="connsiteX109" fmla="*/ 2851974 w 3619883"/>
              <a:gd name="connsiteY109" fmla="*/ 109227 h 4297250"/>
              <a:gd name="connsiteX110" fmla="*/ 2907643 w 3619883"/>
              <a:gd name="connsiteY110" fmla="*/ 100020 h 4297250"/>
              <a:gd name="connsiteX111" fmla="*/ 2944022 w 3619883"/>
              <a:gd name="connsiteY111" fmla="*/ 30853 h 4297250"/>
              <a:gd name="connsiteX112" fmla="*/ 3022289 w 3619883"/>
              <a:gd name="connsiteY112" fmla="*/ 10893 h 4297250"/>
              <a:gd name="connsiteX113" fmla="*/ 3054807 w 3619883"/>
              <a:gd name="connsiteY113" fmla="*/ 24226 h 4297250"/>
              <a:gd name="connsiteX114" fmla="*/ 3141892 w 3619883"/>
              <a:gd name="connsiteY114" fmla="*/ 51925 h 4297250"/>
              <a:gd name="connsiteX115" fmla="*/ 3185711 w 3619883"/>
              <a:gd name="connsiteY115" fmla="*/ 59881 h 4297250"/>
              <a:gd name="connsiteX116" fmla="*/ 3219056 w 3619883"/>
              <a:gd name="connsiteY116" fmla="*/ 55536 h 4297250"/>
              <a:gd name="connsiteX117" fmla="*/ 3263425 w 3619883"/>
              <a:gd name="connsiteY117" fmla="*/ 51706 h 4297250"/>
              <a:gd name="connsiteX118" fmla="*/ 3296219 w 3619883"/>
              <a:gd name="connsiteY118" fmla="*/ 59147 h 4297250"/>
              <a:gd name="connsiteX119" fmla="*/ 3319094 w 3619883"/>
              <a:gd name="connsiteY119" fmla="*/ 42500 h 4297250"/>
              <a:gd name="connsiteX120" fmla="*/ 3420511 w 3619883"/>
              <a:gd name="connsiteY120" fmla="*/ 0 h 4297250"/>
              <a:gd name="connsiteX121" fmla="*/ 3453305 w 3619883"/>
              <a:gd name="connsiteY121" fmla="*/ 7440 h 4297250"/>
              <a:gd name="connsiteX122" fmla="*/ 3496571 w 3619883"/>
              <a:gd name="connsiteY122" fmla="*/ 27182 h 4297250"/>
              <a:gd name="connsiteX123" fmla="*/ 3602117 w 3619883"/>
              <a:gd name="connsiteY123" fmla="*/ 132521 h 4297250"/>
              <a:gd name="connsiteX124" fmla="*/ 3619883 w 3619883"/>
              <a:gd name="connsiteY124" fmla="*/ 140049 h 4297250"/>
              <a:gd name="connsiteX125" fmla="*/ 3619883 w 3619883"/>
              <a:gd name="connsiteY12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515810 w 3619883"/>
              <a:gd name="connsiteY9" fmla="*/ 4128157 h 4297250"/>
              <a:gd name="connsiteX10" fmla="*/ 2338025 w 3619883"/>
              <a:gd name="connsiteY10" fmla="*/ 4128157 h 4297250"/>
              <a:gd name="connsiteX11" fmla="*/ 2337697 w 3619883"/>
              <a:gd name="connsiteY11" fmla="*/ 4275461 h 4297250"/>
              <a:gd name="connsiteX12" fmla="*/ 2150155 w 3619883"/>
              <a:gd name="connsiteY12" fmla="*/ 4275461 h 4297250"/>
              <a:gd name="connsiteX13" fmla="*/ 2150155 w 3619883"/>
              <a:gd name="connsiteY13" fmla="*/ 4128157 h 4297250"/>
              <a:gd name="connsiteX14" fmla="*/ 2204852 w 3619883"/>
              <a:gd name="connsiteY14" fmla="*/ 4128157 h 4297250"/>
              <a:gd name="connsiteX15" fmla="*/ 2204852 w 3619883"/>
              <a:gd name="connsiteY15" fmla="*/ 3951392 h 4297250"/>
              <a:gd name="connsiteX16" fmla="*/ 2027068 w 3619883"/>
              <a:gd name="connsiteY16" fmla="*/ 3951392 h 4297250"/>
              <a:gd name="connsiteX17" fmla="*/ 2027068 w 3619883"/>
              <a:gd name="connsiteY17" fmla="*/ 4128157 h 4297250"/>
              <a:gd name="connsiteX18" fmla="*/ 2079759 w 3619883"/>
              <a:gd name="connsiteY18" fmla="*/ 4128157 h 4297250"/>
              <a:gd name="connsiteX19" fmla="*/ 2079759 w 3619883"/>
              <a:gd name="connsiteY19" fmla="*/ 4275461 h 4297250"/>
              <a:gd name="connsiteX20" fmla="*/ 1824703 w 3619883"/>
              <a:gd name="connsiteY20" fmla="*/ 4275461 h 4297250"/>
              <a:gd name="connsiteX21" fmla="*/ 1834468 w 3619883"/>
              <a:gd name="connsiteY21" fmla="*/ 4128157 h 4297250"/>
              <a:gd name="connsiteX22" fmla="*/ 1893894 w 3619883"/>
              <a:gd name="connsiteY22" fmla="*/ 4128157 h 4297250"/>
              <a:gd name="connsiteX23" fmla="*/ 1893894 w 3619883"/>
              <a:gd name="connsiteY23" fmla="*/ 3951392 h 4297250"/>
              <a:gd name="connsiteX24" fmla="*/ 1716110 w 3619883"/>
              <a:gd name="connsiteY24" fmla="*/ 3951392 h 4297250"/>
              <a:gd name="connsiteX25" fmla="*/ 1716110 w 3619883"/>
              <a:gd name="connsiteY25" fmla="*/ 4006431 h 4297250"/>
              <a:gd name="connsiteX26" fmla="*/ 1703447 w 3619883"/>
              <a:gd name="connsiteY26" fmla="*/ 4007960 h 4297250"/>
              <a:gd name="connsiteX27" fmla="*/ 1716110 w 3619883"/>
              <a:gd name="connsiteY27" fmla="*/ 4044284 h 4297250"/>
              <a:gd name="connsiteX28" fmla="*/ 1716110 w 3619883"/>
              <a:gd name="connsiteY28" fmla="*/ 4128157 h 4297250"/>
              <a:gd name="connsiteX29" fmla="*/ 1745346 w 3619883"/>
              <a:gd name="connsiteY29" fmla="*/ 4128157 h 4297250"/>
              <a:gd name="connsiteX30" fmla="*/ 1796694 w 3619883"/>
              <a:gd name="connsiteY30" fmla="*/ 4275461 h 4297250"/>
              <a:gd name="connsiteX31" fmla="*/ 1558844 w 3619883"/>
              <a:gd name="connsiteY31" fmla="*/ 4275461 h 4297250"/>
              <a:gd name="connsiteX32" fmla="*/ 1517252 w 3619883"/>
              <a:gd name="connsiteY32" fmla="*/ 4128157 h 4297250"/>
              <a:gd name="connsiteX33" fmla="*/ 1582936 w 3619883"/>
              <a:gd name="connsiteY33" fmla="*/ 4128157 h 4297250"/>
              <a:gd name="connsiteX34" fmla="*/ 1582936 w 3619883"/>
              <a:gd name="connsiteY34" fmla="*/ 3951392 h 4297250"/>
              <a:gd name="connsiteX35" fmla="*/ 1405151 w 3619883"/>
              <a:gd name="connsiteY35" fmla="*/ 3951392 h 4297250"/>
              <a:gd name="connsiteX36" fmla="*/ 1405151 w 3619883"/>
              <a:gd name="connsiteY36" fmla="*/ 4128157 h 4297250"/>
              <a:gd name="connsiteX37" fmla="*/ 1468988 w 3619883"/>
              <a:gd name="connsiteY37" fmla="*/ 4128157 h 4297250"/>
              <a:gd name="connsiteX38" fmla="*/ 1427396 w 3619883"/>
              <a:gd name="connsiteY38" fmla="*/ 4275461 h 4297250"/>
              <a:gd name="connsiteX39" fmla="*/ 1210751 w 3619883"/>
              <a:gd name="connsiteY39" fmla="*/ 4275461 h 4297250"/>
              <a:gd name="connsiteX40" fmla="*/ 1210751 w 3619883"/>
              <a:gd name="connsiteY40" fmla="*/ 4128157 h 4297250"/>
              <a:gd name="connsiteX41" fmla="*/ 1271978 w 3619883"/>
              <a:gd name="connsiteY41" fmla="*/ 4128157 h 4297250"/>
              <a:gd name="connsiteX42" fmla="*/ 1271978 w 3619883"/>
              <a:gd name="connsiteY42" fmla="*/ 3951392 h 4297250"/>
              <a:gd name="connsiteX43" fmla="*/ 1094193 w 3619883"/>
              <a:gd name="connsiteY43" fmla="*/ 3951392 h 4297250"/>
              <a:gd name="connsiteX44" fmla="*/ 1094193 w 3619883"/>
              <a:gd name="connsiteY44" fmla="*/ 4128157 h 4297250"/>
              <a:gd name="connsiteX45" fmla="*/ 1140354 w 3619883"/>
              <a:gd name="connsiteY45" fmla="*/ 4128157 h 4297250"/>
              <a:gd name="connsiteX46" fmla="*/ 1140354 w 3619883"/>
              <a:gd name="connsiteY46" fmla="*/ 4275461 h 4297250"/>
              <a:gd name="connsiteX47" fmla="*/ 953807 w 3619883"/>
              <a:gd name="connsiteY47" fmla="*/ 4275461 h 4297250"/>
              <a:gd name="connsiteX48" fmla="*/ 912215 w 3619883"/>
              <a:gd name="connsiteY48" fmla="*/ 4128157 h 4297250"/>
              <a:gd name="connsiteX49" fmla="*/ 961020 w 3619883"/>
              <a:gd name="connsiteY49" fmla="*/ 4128157 h 4297250"/>
              <a:gd name="connsiteX50" fmla="*/ 961020 w 3619883"/>
              <a:gd name="connsiteY50" fmla="*/ 3951392 h 4297250"/>
              <a:gd name="connsiteX51" fmla="*/ 783235 w 3619883"/>
              <a:gd name="connsiteY51" fmla="*/ 3951392 h 4297250"/>
              <a:gd name="connsiteX52" fmla="*/ 783235 w 3619883"/>
              <a:gd name="connsiteY52" fmla="*/ 4128157 h 4297250"/>
              <a:gd name="connsiteX53" fmla="*/ 871024 w 3619883"/>
              <a:gd name="connsiteY53" fmla="*/ 4128157 h 4297250"/>
              <a:gd name="connsiteX54" fmla="*/ 829432 w 3619883"/>
              <a:gd name="connsiteY54" fmla="*/ 4275461 h 4297250"/>
              <a:gd name="connsiteX55" fmla="*/ 611484 w 3619883"/>
              <a:gd name="connsiteY55" fmla="*/ 4275461 h 4297250"/>
              <a:gd name="connsiteX56" fmla="*/ 621247 w 3619883"/>
              <a:gd name="connsiteY56" fmla="*/ 4128157 h 4297250"/>
              <a:gd name="connsiteX57" fmla="*/ 650062 w 3619883"/>
              <a:gd name="connsiteY57" fmla="*/ 4128157 h 4297250"/>
              <a:gd name="connsiteX58" fmla="*/ 650062 w 3619883"/>
              <a:gd name="connsiteY58" fmla="*/ 3951392 h 4297250"/>
              <a:gd name="connsiteX59" fmla="*/ 472277 w 3619883"/>
              <a:gd name="connsiteY59" fmla="*/ 3951392 h 4297250"/>
              <a:gd name="connsiteX60" fmla="*/ 472277 w 3619883"/>
              <a:gd name="connsiteY60" fmla="*/ 4128157 h 4297250"/>
              <a:gd name="connsiteX61" fmla="*/ 522650 w 3619883"/>
              <a:gd name="connsiteY61" fmla="*/ 4128157 h 4297250"/>
              <a:gd name="connsiteX62" fmla="*/ 573998 w 3619883"/>
              <a:gd name="connsiteY62" fmla="*/ 4275461 h 4297250"/>
              <a:gd name="connsiteX63" fmla="*/ 336164 w 3619883"/>
              <a:gd name="connsiteY63" fmla="*/ 4275461 h 4297250"/>
              <a:gd name="connsiteX64" fmla="*/ 294572 w 3619883"/>
              <a:gd name="connsiteY64" fmla="*/ 4128157 h 4297250"/>
              <a:gd name="connsiteX65" fmla="*/ 339106 w 3619883"/>
              <a:gd name="connsiteY65" fmla="*/ 4128157 h 4297250"/>
              <a:gd name="connsiteX66" fmla="*/ 339106 w 3619883"/>
              <a:gd name="connsiteY66" fmla="*/ 3951392 h 4297250"/>
              <a:gd name="connsiteX67" fmla="*/ 161321 w 3619883"/>
              <a:gd name="connsiteY67" fmla="*/ 3951392 h 4297250"/>
              <a:gd name="connsiteX68" fmla="*/ 161321 w 3619883"/>
              <a:gd name="connsiteY68" fmla="*/ 4128157 h 4297250"/>
              <a:gd name="connsiteX69" fmla="*/ 230914 w 3619883"/>
              <a:gd name="connsiteY69" fmla="*/ 4128157 h 4297250"/>
              <a:gd name="connsiteX70" fmla="*/ 189322 w 3619883"/>
              <a:gd name="connsiteY70" fmla="*/ 4275461 h 4297250"/>
              <a:gd name="connsiteX71" fmla="*/ 0 w 3619883"/>
              <a:gd name="connsiteY71" fmla="*/ 4275461 h 4297250"/>
              <a:gd name="connsiteX72" fmla="*/ 0 w 3619883"/>
              <a:gd name="connsiteY72" fmla="*/ 42229 h 4297250"/>
              <a:gd name="connsiteX73" fmla="*/ 42464 w 3619883"/>
              <a:gd name="connsiteY73" fmla="*/ 40518 h 4297250"/>
              <a:gd name="connsiteX74" fmla="*/ 137733 w 3619883"/>
              <a:gd name="connsiteY74" fmla="*/ 35355 h 4297250"/>
              <a:gd name="connsiteX75" fmla="*/ 270565 w 3619883"/>
              <a:gd name="connsiteY75" fmla="*/ 29759 h 4297250"/>
              <a:gd name="connsiteX76" fmla="*/ 479734 w 3619883"/>
              <a:gd name="connsiteY76" fmla="*/ 45455 h 4297250"/>
              <a:gd name="connsiteX77" fmla="*/ 524103 w 3619883"/>
              <a:gd name="connsiteY77" fmla="*/ 41625 h 4297250"/>
              <a:gd name="connsiteX78" fmla="*/ 624416 w 3619883"/>
              <a:gd name="connsiteY78" fmla="*/ 22696 h 4297250"/>
              <a:gd name="connsiteX79" fmla="*/ 657762 w 3619883"/>
              <a:gd name="connsiteY79" fmla="*/ 18351 h 4297250"/>
              <a:gd name="connsiteX80" fmla="*/ 690557 w 3619883"/>
              <a:gd name="connsiteY80" fmla="*/ 25792 h 4297250"/>
              <a:gd name="connsiteX81" fmla="*/ 745123 w 3619883"/>
              <a:gd name="connsiteY81" fmla="*/ 40157 h 4297250"/>
              <a:gd name="connsiteX82" fmla="*/ 789493 w 3619883"/>
              <a:gd name="connsiteY82" fmla="*/ 36327 h 4297250"/>
              <a:gd name="connsiteX83" fmla="*/ 854255 w 3619883"/>
              <a:gd name="connsiteY83" fmla="*/ 68887 h 4297250"/>
              <a:gd name="connsiteX84" fmla="*/ 897520 w 3619883"/>
              <a:gd name="connsiteY84" fmla="*/ 88629 h 4297250"/>
              <a:gd name="connsiteX85" fmla="*/ 940510 w 3619883"/>
              <a:gd name="connsiteY85" fmla="*/ 114265 h 4297250"/>
              <a:gd name="connsiteX86" fmla="*/ 1082712 w 3619883"/>
              <a:gd name="connsiteY86" fmla="*/ 144543 h 4297250"/>
              <a:gd name="connsiteX87" fmla="*/ 1205348 w 3619883"/>
              <a:gd name="connsiteY87" fmla="*/ 120753 h 4297250"/>
              <a:gd name="connsiteX88" fmla="*/ 1271764 w 3619883"/>
              <a:gd name="connsiteY88" fmla="*/ 117956 h 4297250"/>
              <a:gd name="connsiteX89" fmla="*/ 1315583 w 3619883"/>
              <a:gd name="connsiteY89" fmla="*/ 125912 h 4297250"/>
              <a:gd name="connsiteX90" fmla="*/ 1359125 w 3619883"/>
              <a:gd name="connsiteY90" fmla="*/ 139761 h 4297250"/>
              <a:gd name="connsiteX91" fmla="*/ 1391919 w 3619883"/>
              <a:gd name="connsiteY91" fmla="*/ 147202 h 4297250"/>
              <a:gd name="connsiteX92" fmla="*/ 1436563 w 3619883"/>
              <a:gd name="connsiteY92" fmla="*/ 137480 h 4297250"/>
              <a:gd name="connsiteX93" fmla="*/ 1471566 w 3619883"/>
              <a:gd name="connsiteY93" fmla="*/ 97777 h 4297250"/>
              <a:gd name="connsiteX94" fmla="*/ 1505739 w 3619883"/>
              <a:gd name="connsiteY94" fmla="*/ 75753 h 4297250"/>
              <a:gd name="connsiteX95" fmla="*/ 1590891 w 3619883"/>
              <a:gd name="connsiteY95" fmla="*/ 144702 h 4297250"/>
              <a:gd name="connsiteX96" fmla="*/ 1625616 w 3619883"/>
              <a:gd name="connsiteY96" fmla="*/ 110893 h 4297250"/>
              <a:gd name="connsiteX97" fmla="*/ 1658964 w 3619883"/>
              <a:gd name="connsiteY97" fmla="*/ 106547 h 4297250"/>
              <a:gd name="connsiteX98" fmla="*/ 1746598 w 3619883"/>
              <a:gd name="connsiteY98" fmla="*/ 122460 h 4297250"/>
              <a:gd name="connsiteX99" fmla="*/ 1811913 w 3619883"/>
              <a:gd name="connsiteY99" fmla="*/ 143234 h 4297250"/>
              <a:gd name="connsiteX100" fmla="*/ 1856557 w 3619883"/>
              <a:gd name="connsiteY100" fmla="*/ 133511 h 4297250"/>
              <a:gd name="connsiteX101" fmla="*/ 2066003 w 3619883"/>
              <a:gd name="connsiteY101" fmla="*/ 143313 h 4297250"/>
              <a:gd name="connsiteX102" fmla="*/ 2177615 w 3619883"/>
              <a:gd name="connsiteY102" fmla="*/ 119007 h 4297250"/>
              <a:gd name="connsiteX103" fmla="*/ 2255883 w 3619883"/>
              <a:gd name="connsiteY103" fmla="*/ 99047 h 4297250"/>
              <a:gd name="connsiteX104" fmla="*/ 2344622 w 3619883"/>
              <a:gd name="connsiteY104" fmla="*/ 91388 h 4297250"/>
              <a:gd name="connsiteX105" fmla="*/ 2455682 w 3619883"/>
              <a:gd name="connsiteY105" fmla="*/ 78869 h 4297250"/>
              <a:gd name="connsiteX106" fmla="*/ 2632609 w 3619883"/>
              <a:gd name="connsiteY106" fmla="*/ 75338 h 4297250"/>
              <a:gd name="connsiteX107" fmla="*/ 2742291 w 3619883"/>
              <a:gd name="connsiteY107" fmla="*/ 92282 h 4297250"/>
              <a:gd name="connsiteX108" fmla="*/ 2851974 w 3619883"/>
              <a:gd name="connsiteY108" fmla="*/ 109227 h 4297250"/>
              <a:gd name="connsiteX109" fmla="*/ 2907643 w 3619883"/>
              <a:gd name="connsiteY109" fmla="*/ 100020 h 4297250"/>
              <a:gd name="connsiteX110" fmla="*/ 2944022 w 3619883"/>
              <a:gd name="connsiteY110" fmla="*/ 30853 h 4297250"/>
              <a:gd name="connsiteX111" fmla="*/ 3022289 w 3619883"/>
              <a:gd name="connsiteY111" fmla="*/ 10893 h 4297250"/>
              <a:gd name="connsiteX112" fmla="*/ 3054807 w 3619883"/>
              <a:gd name="connsiteY112" fmla="*/ 24226 h 4297250"/>
              <a:gd name="connsiteX113" fmla="*/ 3141892 w 3619883"/>
              <a:gd name="connsiteY113" fmla="*/ 51925 h 4297250"/>
              <a:gd name="connsiteX114" fmla="*/ 3185711 w 3619883"/>
              <a:gd name="connsiteY114" fmla="*/ 59881 h 4297250"/>
              <a:gd name="connsiteX115" fmla="*/ 3219056 w 3619883"/>
              <a:gd name="connsiteY115" fmla="*/ 55536 h 4297250"/>
              <a:gd name="connsiteX116" fmla="*/ 3263425 w 3619883"/>
              <a:gd name="connsiteY116" fmla="*/ 51706 h 4297250"/>
              <a:gd name="connsiteX117" fmla="*/ 3296219 w 3619883"/>
              <a:gd name="connsiteY117" fmla="*/ 59147 h 4297250"/>
              <a:gd name="connsiteX118" fmla="*/ 3319094 w 3619883"/>
              <a:gd name="connsiteY118" fmla="*/ 42500 h 4297250"/>
              <a:gd name="connsiteX119" fmla="*/ 3420511 w 3619883"/>
              <a:gd name="connsiteY119" fmla="*/ 0 h 4297250"/>
              <a:gd name="connsiteX120" fmla="*/ 3453305 w 3619883"/>
              <a:gd name="connsiteY120" fmla="*/ 7440 h 4297250"/>
              <a:gd name="connsiteX121" fmla="*/ 3496571 w 3619883"/>
              <a:gd name="connsiteY121" fmla="*/ 27182 h 4297250"/>
              <a:gd name="connsiteX122" fmla="*/ 3602117 w 3619883"/>
              <a:gd name="connsiteY122" fmla="*/ 132521 h 4297250"/>
              <a:gd name="connsiteX123" fmla="*/ 3619883 w 3619883"/>
              <a:gd name="connsiteY123" fmla="*/ 140049 h 4297250"/>
              <a:gd name="connsiteX124" fmla="*/ 3619883 w 3619883"/>
              <a:gd name="connsiteY12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515810 w 3619883"/>
              <a:gd name="connsiteY9" fmla="*/ 4128157 h 4297250"/>
              <a:gd name="connsiteX10" fmla="*/ 2338025 w 3619883"/>
              <a:gd name="connsiteY10" fmla="*/ 4128157 h 4297250"/>
              <a:gd name="connsiteX11" fmla="*/ 2150155 w 3619883"/>
              <a:gd name="connsiteY11" fmla="*/ 4275461 h 4297250"/>
              <a:gd name="connsiteX12" fmla="*/ 2150155 w 3619883"/>
              <a:gd name="connsiteY12" fmla="*/ 4128157 h 4297250"/>
              <a:gd name="connsiteX13" fmla="*/ 2204852 w 3619883"/>
              <a:gd name="connsiteY13" fmla="*/ 4128157 h 4297250"/>
              <a:gd name="connsiteX14" fmla="*/ 2204852 w 3619883"/>
              <a:gd name="connsiteY14" fmla="*/ 3951392 h 4297250"/>
              <a:gd name="connsiteX15" fmla="*/ 2027068 w 3619883"/>
              <a:gd name="connsiteY15" fmla="*/ 3951392 h 4297250"/>
              <a:gd name="connsiteX16" fmla="*/ 2027068 w 3619883"/>
              <a:gd name="connsiteY16" fmla="*/ 4128157 h 4297250"/>
              <a:gd name="connsiteX17" fmla="*/ 2079759 w 3619883"/>
              <a:gd name="connsiteY17" fmla="*/ 4128157 h 4297250"/>
              <a:gd name="connsiteX18" fmla="*/ 2079759 w 3619883"/>
              <a:gd name="connsiteY18" fmla="*/ 4275461 h 4297250"/>
              <a:gd name="connsiteX19" fmla="*/ 1824703 w 3619883"/>
              <a:gd name="connsiteY19" fmla="*/ 4275461 h 4297250"/>
              <a:gd name="connsiteX20" fmla="*/ 1834468 w 3619883"/>
              <a:gd name="connsiteY20" fmla="*/ 4128157 h 4297250"/>
              <a:gd name="connsiteX21" fmla="*/ 1893894 w 3619883"/>
              <a:gd name="connsiteY21" fmla="*/ 4128157 h 4297250"/>
              <a:gd name="connsiteX22" fmla="*/ 1893894 w 3619883"/>
              <a:gd name="connsiteY22" fmla="*/ 3951392 h 4297250"/>
              <a:gd name="connsiteX23" fmla="*/ 1716110 w 3619883"/>
              <a:gd name="connsiteY23" fmla="*/ 3951392 h 4297250"/>
              <a:gd name="connsiteX24" fmla="*/ 1716110 w 3619883"/>
              <a:gd name="connsiteY24" fmla="*/ 4006431 h 4297250"/>
              <a:gd name="connsiteX25" fmla="*/ 1703447 w 3619883"/>
              <a:gd name="connsiteY25" fmla="*/ 4007960 h 4297250"/>
              <a:gd name="connsiteX26" fmla="*/ 1716110 w 3619883"/>
              <a:gd name="connsiteY26" fmla="*/ 4044284 h 4297250"/>
              <a:gd name="connsiteX27" fmla="*/ 1716110 w 3619883"/>
              <a:gd name="connsiteY27" fmla="*/ 4128157 h 4297250"/>
              <a:gd name="connsiteX28" fmla="*/ 1745346 w 3619883"/>
              <a:gd name="connsiteY28" fmla="*/ 4128157 h 4297250"/>
              <a:gd name="connsiteX29" fmla="*/ 1796694 w 3619883"/>
              <a:gd name="connsiteY29" fmla="*/ 4275461 h 4297250"/>
              <a:gd name="connsiteX30" fmla="*/ 1558844 w 3619883"/>
              <a:gd name="connsiteY30" fmla="*/ 4275461 h 4297250"/>
              <a:gd name="connsiteX31" fmla="*/ 1517252 w 3619883"/>
              <a:gd name="connsiteY31" fmla="*/ 4128157 h 4297250"/>
              <a:gd name="connsiteX32" fmla="*/ 1582936 w 3619883"/>
              <a:gd name="connsiteY32" fmla="*/ 4128157 h 4297250"/>
              <a:gd name="connsiteX33" fmla="*/ 1582936 w 3619883"/>
              <a:gd name="connsiteY33" fmla="*/ 3951392 h 4297250"/>
              <a:gd name="connsiteX34" fmla="*/ 1405151 w 3619883"/>
              <a:gd name="connsiteY34" fmla="*/ 3951392 h 4297250"/>
              <a:gd name="connsiteX35" fmla="*/ 1405151 w 3619883"/>
              <a:gd name="connsiteY35" fmla="*/ 4128157 h 4297250"/>
              <a:gd name="connsiteX36" fmla="*/ 1468988 w 3619883"/>
              <a:gd name="connsiteY36" fmla="*/ 4128157 h 4297250"/>
              <a:gd name="connsiteX37" fmla="*/ 1427396 w 3619883"/>
              <a:gd name="connsiteY37" fmla="*/ 4275461 h 4297250"/>
              <a:gd name="connsiteX38" fmla="*/ 1210751 w 3619883"/>
              <a:gd name="connsiteY38" fmla="*/ 4275461 h 4297250"/>
              <a:gd name="connsiteX39" fmla="*/ 1210751 w 3619883"/>
              <a:gd name="connsiteY39" fmla="*/ 4128157 h 4297250"/>
              <a:gd name="connsiteX40" fmla="*/ 1271978 w 3619883"/>
              <a:gd name="connsiteY40" fmla="*/ 4128157 h 4297250"/>
              <a:gd name="connsiteX41" fmla="*/ 1271978 w 3619883"/>
              <a:gd name="connsiteY41" fmla="*/ 3951392 h 4297250"/>
              <a:gd name="connsiteX42" fmla="*/ 1094193 w 3619883"/>
              <a:gd name="connsiteY42" fmla="*/ 3951392 h 4297250"/>
              <a:gd name="connsiteX43" fmla="*/ 1094193 w 3619883"/>
              <a:gd name="connsiteY43" fmla="*/ 4128157 h 4297250"/>
              <a:gd name="connsiteX44" fmla="*/ 1140354 w 3619883"/>
              <a:gd name="connsiteY44" fmla="*/ 4128157 h 4297250"/>
              <a:gd name="connsiteX45" fmla="*/ 1140354 w 3619883"/>
              <a:gd name="connsiteY45" fmla="*/ 4275461 h 4297250"/>
              <a:gd name="connsiteX46" fmla="*/ 953807 w 3619883"/>
              <a:gd name="connsiteY46" fmla="*/ 4275461 h 4297250"/>
              <a:gd name="connsiteX47" fmla="*/ 912215 w 3619883"/>
              <a:gd name="connsiteY47" fmla="*/ 4128157 h 4297250"/>
              <a:gd name="connsiteX48" fmla="*/ 961020 w 3619883"/>
              <a:gd name="connsiteY48" fmla="*/ 4128157 h 4297250"/>
              <a:gd name="connsiteX49" fmla="*/ 961020 w 3619883"/>
              <a:gd name="connsiteY49" fmla="*/ 3951392 h 4297250"/>
              <a:gd name="connsiteX50" fmla="*/ 783235 w 3619883"/>
              <a:gd name="connsiteY50" fmla="*/ 3951392 h 4297250"/>
              <a:gd name="connsiteX51" fmla="*/ 783235 w 3619883"/>
              <a:gd name="connsiteY51" fmla="*/ 4128157 h 4297250"/>
              <a:gd name="connsiteX52" fmla="*/ 871024 w 3619883"/>
              <a:gd name="connsiteY52" fmla="*/ 4128157 h 4297250"/>
              <a:gd name="connsiteX53" fmla="*/ 829432 w 3619883"/>
              <a:gd name="connsiteY53" fmla="*/ 4275461 h 4297250"/>
              <a:gd name="connsiteX54" fmla="*/ 611484 w 3619883"/>
              <a:gd name="connsiteY54" fmla="*/ 4275461 h 4297250"/>
              <a:gd name="connsiteX55" fmla="*/ 621247 w 3619883"/>
              <a:gd name="connsiteY55" fmla="*/ 4128157 h 4297250"/>
              <a:gd name="connsiteX56" fmla="*/ 650062 w 3619883"/>
              <a:gd name="connsiteY56" fmla="*/ 4128157 h 4297250"/>
              <a:gd name="connsiteX57" fmla="*/ 650062 w 3619883"/>
              <a:gd name="connsiteY57" fmla="*/ 3951392 h 4297250"/>
              <a:gd name="connsiteX58" fmla="*/ 472277 w 3619883"/>
              <a:gd name="connsiteY58" fmla="*/ 3951392 h 4297250"/>
              <a:gd name="connsiteX59" fmla="*/ 472277 w 3619883"/>
              <a:gd name="connsiteY59" fmla="*/ 4128157 h 4297250"/>
              <a:gd name="connsiteX60" fmla="*/ 522650 w 3619883"/>
              <a:gd name="connsiteY60" fmla="*/ 4128157 h 4297250"/>
              <a:gd name="connsiteX61" fmla="*/ 573998 w 3619883"/>
              <a:gd name="connsiteY61" fmla="*/ 4275461 h 4297250"/>
              <a:gd name="connsiteX62" fmla="*/ 336164 w 3619883"/>
              <a:gd name="connsiteY62" fmla="*/ 4275461 h 4297250"/>
              <a:gd name="connsiteX63" fmla="*/ 294572 w 3619883"/>
              <a:gd name="connsiteY63" fmla="*/ 4128157 h 4297250"/>
              <a:gd name="connsiteX64" fmla="*/ 339106 w 3619883"/>
              <a:gd name="connsiteY64" fmla="*/ 4128157 h 4297250"/>
              <a:gd name="connsiteX65" fmla="*/ 339106 w 3619883"/>
              <a:gd name="connsiteY65" fmla="*/ 3951392 h 4297250"/>
              <a:gd name="connsiteX66" fmla="*/ 161321 w 3619883"/>
              <a:gd name="connsiteY66" fmla="*/ 3951392 h 4297250"/>
              <a:gd name="connsiteX67" fmla="*/ 161321 w 3619883"/>
              <a:gd name="connsiteY67" fmla="*/ 4128157 h 4297250"/>
              <a:gd name="connsiteX68" fmla="*/ 230914 w 3619883"/>
              <a:gd name="connsiteY68" fmla="*/ 4128157 h 4297250"/>
              <a:gd name="connsiteX69" fmla="*/ 189322 w 3619883"/>
              <a:gd name="connsiteY69" fmla="*/ 4275461 h 4297250"/>
              <a:gd name="connsiteX70" fmla="*/ 0 w 3619883"/>
              <a:gd name="connsiteY70" fmla="*/ 4275461 h 4297250"/>
              <a:gd name="connsiteX71" fmla="*/ 0 w 3619883"/>
              <a:gd name="connsiteY71" fmla="*/ 42229 h 4297250"/>
              <a:gd name="connsiteX72" fmla="*/ 42464 w 3619883"/>
              <a:gd name="connsiteY72" fmla="*/ 40518 h 4297250"/>
              <a:gd name="connsiteX73" fmla="*/ 137733 w 3619883"/>
              <a:gd name="connsiteY73" fmla="*/ 35355 h 4297250"/>
              <a:gd name="connsiteX74" fmla="*/ 270565 w 3619883"/>
              <a:gd name="connsiteY74" fmla="*/ 29759 h 4297250"/>
              <a:gd name="connsiteX75" fmla="*/ 479734 w 3619883"/>
              <a:gd name="connsiteY75" fmla="*/ 45455 h 4297250"/>
              <a:gd name="connsiteX76" fmla="*/ 524103 w 3619883"/>
              <a:gd name="connsiteY76" fmla="*/ 41625 h 4297250"/>
              <a:gd name="connsiteX77" fmla="*/ 624416 w 3619883"/>
              <a:gd name="connsiteY77" fmla="*/ 22696 h 4297250"/>
              <a:gd name="connsiteX78" fmla="*/ 657762 w 3619883"/>
              <a:gd name="connsiteY78" fmla="*/ 18351 h 4297250"/>
              <a:gd name="connsiteX79" fmla="*/ 690557 w 3619883"/>
              <a:gd name="connsiteY79" fmla="*/ 25792 h 4297250"/>
              <a:gd name="connsiteX80" fmla="*/ 745123 w 3619883"/>
              <a:gd name="connsiteY80" fmla="*/ 40157 h 4297250"/>
              <a:gd name="connsiteX81" fmla="*/ 789493 w 3619883"/>
              <a:gd name="connsiteY81" fmla="*/ 36327 h 4297250"/>
              <a:gd name="connsiteX82" fmla="*/ 854255 w 3619883"/>
              <a:gd name="connsiteY82" fmla="*/ 68887 h 4297250"/>
              <a:gd name="connsiteX83" fmla="*/ 897520 w 3619883"/>
              <a:gd name="connsiteY83" fmla="*/ 88629 h 4297250"/>
              <a:gd name="connsiteX84" fmla="*/ 940510 w 3619883"/>
              <a:gd name="connsiteY84" fmla="*/ 114265 h 4297250"/>
              <a:gd name="connsiteX85" fmla="*/ 1082712 w 3619883"/>
              <a:gd name="connsiteY85" fmla="*/ 144543 h 4297250"/>
              <a:gd name="connsiteX86" fmla="*/ 1205348 w 3619883"/>
              <a:gd name="connsiteY86" fmla="*/ 120753 h 4297250"/>
              <a:gd name="connsiteX87" fmla="*/ 1271764 w 3619883"/>
              <a:gd name="connsiteY87" fmla="*/ 117956 h 4297250"/>
              <a:gd name="connsiteX88" fmla="*/ 1315583 w 3619883"/>
              <a:gd name="connsiteY88" fmla="*/ 125912 h 4297250"/>
              <a:gd name="connsiteX89" fmla="*/ 1359125 w 3619883"/>
              <a:gd name="connsiteY89" fmla="*/ 139761 h 4297250"/>
              <a:gd name="connsiteX90" fmla="*/ 1391919 w 3619883"/>
              <a:gd name="connsiteY90" fmla="*/ 147202 h 4297250"/>
              <a:gd name="connsiteX91" fmla="*/ 1436563 w 3619883"/>
              <a:gd name="connsiteY91" fmla="*/ 137480 h 4297250"/>
              <a:gd name="connsiteX92" fmla="*/ 1471566 w 3619883"/>
              <a:gd name="connsiteY92" fmla="*/ 97777 h 4297250"/>
              <a:gd name="connsiteX93" fmla="*/ 1505739 w 3619883"/>
              <a:gd name="connsiteY93" fmla="*/ 75753 h 4297250"/>
              <a:gd name="connsiteX94" fmla="*/ 1590891 w 3619883"/>
              <a:gd name="connsiteY94" fmla="*/ 144702 h 4297250"/>
              <a:gd name="connsiteX95" fmla="*/ 1625616 w 3619883"/>
              <a:gd name="connsiteY95" fmla="*/ 110893 h 4297250"/>
              <a:gd name="connsiteX96" fmla="*/ 1658964 w 3619883"/>
              <a:gd name="connsiteY96" fmla="*/ 106547 h 4297250"/>
              <a:gd name="connsiteX97" fmla="*/ 1746598 w 3619883"/>
              <a:gd name="connsiteY97" fmla="*/ 122460 h 4297250"/>
              <a:gd name="connsiteX98" fmla="*/ 1811913 w 3619883"/>
              <a:gd name="connsiteY98" fmla="*/ 143234 h 4297250"/>
              <a:gd name="connsiteX99" fmla="*/ 1856557 w 3619883"/>
              <a:gd name="connsiteY99" fmla="*/ 133511 h 4297250"/>
              <a:gd name="connsiteX100" fmla="*/ 2066003 w 3619883"/>
              <a:gd name="connsiteY100" fmla="*/ 143313 h 4297250"/>
              <a:gd name="connsiteX101" fmla="*/ 2177615 w 3619883"/>
              <a:gd name="connsiteY101" fmla="*/ 119007 h 4297250"/>
              <a:gd name="connsiteX102" fmla="*/ 2255883 w 3619883"/>
              <a:gd name="connsiteY102" fmla="*/ 99047 h 4297250"/>
              <a:gd name="connsiteX103" fmla="*/ 2344622 w 3619883"/>
              <a:gd name="connsiteY103" fmla="*/ 91388 h 4297250"/>
              <a:gd name="connsiteX104" fmla="*/ 2455682 w 3619883"/>
              <a:gd name="connsiteY104" fmla="*/ 78869 h 4297250"/>
              <a:gd name="connsiteX105" fmla="*/ 2632609 w 3619883"/>
              <a:gd name="connsiteY105" fmla="*/ 75338 h 4297250"/>
              <a:gd name="connsiteX106" fmla="*/ 2742291 w 3619883"/>
              <a:gd name="connsiteY106" fmla="*/ 92282 h 4297250"/>
              <a:gd name="connsiteX107" fmla="*/ 2851974 w 3619883"/>
              <a:gd name="connsiteY107" fmla="*/ 109227 h 4297250"/>
              <a:gd name="connsiteX108" fmla="*/ 2907643 w 3619883"/>
              <a:gd name="connsiteY108" fmla="*/ 100020 h 4297250"/>
              <a:gd name="connsiteX109" fmla="*/ 2944022 w 3619883"/>
              <a:gd name="connsiteY109" fmla="*/ 30853 h 4297250"/>
              <a:gd name="connsiteX110" fmla="*/ 3022289 w 3619883"/>
              <a:gd name="connsiteY110" fmla="*/ 10893 h 4297250"/>
              <a:gd name="connsiteX111" fmla="*/ 3054807 w 3619883"/>
              <a:gd name="connsiteY111" fmla="*/ 24226 h 4297250"/>
              <a:gd name="connsiteX112" fmla="*/ 3141892 w 3619883"/>
              <a:gd name="connsiteY112" fmla="*/ 51925 h 4297250"/>
              <a:gd name="connsiteX113" fmla="*/ 3185711 w 3619883"/>
              <a:gd name="connsiteY113" fmla="*/ 59881 h 4297250"/>
              <a:gd name="connsiteX114" fmla="*/ 3219056 w 3619883"/>
              <a:gd name="connsiteY114" fmla="*/ 55536 h 4297250"/>
              <a:gd name="connsiteX115" fmla="*/ 3263425 w 3619883"/>
              <a:gd name="connsiteY115" fmla="*/ 51706 h 4297250"/>
              <a:gd name="connsiteX116" fmla="*/ 3296219 w 3619883"/>
              <a:gd name="connsiteY116" fmla="*/ 59147 h 4297250"/>
              <a:gd name="connsiteX117" fmla="*/ 3319094 w 3619883"/>
              <a:gd name="connsiteY117" fmla="*/ 42500 h 4297250"/>
              <a:gd name="connsiteX118" fmla="*/ 3420511 w 3619883"/>
              <a:gd name="connsiteY118" fmla="*/ 0 h 4297250"/>
              <a:gd name="connsiteX119" fmla="*/ 3453305 w 3619883"/>
              <a:gd name="connsiteY119" fmla="*/ 7440 h 4297250"/>
              <a:gd name="connsiteX120" fmla="*/ 3496571 w 3619883"/>
              <a:gd name="connsiteY120" fmla="*/ 27182 h 4297250"/>
              <a:gd name="connsiteX121" fmla="*/ 3602117 w 3619883"/>
              <a:gd name="connsiteY121" fmla="*/ 132521 h 4297250"/>
              <a:gd name="connsiteX122" fmla="*/ 3619883 w 3619883"/>
              <a:gd name="connsiteY122" fmla="*/ 140049 h 4297250"/>
              <a:gd name="connsiteX123" fmla="*/ 3619883 w 3619883"/>
              <a:gd name="connsiteY12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338025 w 3619883"/>
              <a:gd name="connsiteY9" fmla="*/ 4128157 h 4297250"/>
              <a:gd name="connsiteX10" fmla="*/ 2150155 w 3619883"/>
              <a:gd name="connsiteY10" fmla="*/ 4275461 h 4297250"/>
              <a:gd name="connsiteX11" fmla="*/ 2150155 w 3619883"/>
              <a:gd name="connsiteY11" fmla="*/ 4128157 h 4297250"/>
              <a:gd name="connsiteX12" fmla="*/ 2204852 w 3619883"/>
              <a:gd name="connsiteY12" fmla="*/ 4128157 h 4297250"/>
              <a:gd name="connsiteX13" fmla="*/ 2204852 w 3619883"/>
              <a:gd name="connsiteY13" fmla="*/ 3951392 h 4297250"/>
              <a:gd name="connsiteX14" fmla="*/ 2027068 w 3619883"/>
              <a:gd name="connsiteY14" fmla="*/ 3951392 h 4297250"/>
              <a:gd name="connsiteX15" fmla="*/ 2027068 w 3619883"/>
              <a:gd name="connsiteY15" fmla="*/ 4128157 h 4297250"/>
              <a:gd name="connsiteX16" fmla="*/ 2079759 w 3619883"/>
              <a:gd name="connsiteY16" fmla="*/ 4128157 h 4297250"/>
              <a:gd name="connsiteX17" fmla="*/ 2079759 w 3619883"/>
              <a:gd name="connsiteY17" fmla="*/ 4275461 h 4297250"/>
              <a:gd name="connsiteX18" fmla="*/ 1824703 w 3619883"/>
              <a:gd name="connsiteY18" fmla="*/ 4275461 h 4297250"/>
              <a:gd name="connsiteX19" fmla="*/ 1834468 w 3619883"/>
              <a:gd name="connsiteY19" fmla="*/ 4128157 h 4297250"/>
              <a:gd name="connsiteX20" fmla="*/ 1893894 w 3619883"/>
              <a:gd name="connsiteY20" fmla="*/ 4128157 h 4297250"/>
              <a:gd name="connsiteX21" fmla="*/ 1893894 w 3619883"/>
              <a:gd name="connsiteY21" fmla="*/ 3951392 h 4297250"/>
              <a:gd name="connsiteX22" fmla="*/ 1716110 w 3619883"/>
              <a:gd name="connsiteY22" fmla="*/ 3951392 h 4297250"/>
              <a:gd name="connsiteX23" fmla="*/ 1716110 w 3619883"/>
              <a:gd name="connsiteY23" fmla="*/ 4006431 h 4297250"/>
              <a:gd name="connsiteX24" fmla="*/ 1703447 w 3619883"/>
              <a:gd name="connsiteY24" fmla="*/ 4007960 h 4297250"/>
              <a:gd name="connsiteX25" fmla="*/ 1716110 w 3619883"/>
              <a:gd name="connsiteY25" fmla="*/ 4044284 h 4297250"/>
              <a:gd name="connsiteX26" fmla="*/ 1716110 w 3619883"/>
              <a:gd name="connsiteY26" fmla="*/ 4128157 h 4297250"/>
              <a:gd name="connsiteX27" fmla="*/ 1745346 w 3619883"/>
              <a:gd name="connsiteY27" fmla="*/ 4128157 h 4297250"/>
              <a:gd name="connsiteX28" fmla="*/ 1796694 w 3619883"/>
              <a:gd name="connsiteY28" fmla="*/ 4275461 h 4297250"/>
              <a:gd name="connsiteX29" fmla="*/ 1558844 w 3619883"/>
              <a:gd name="connsiteY29" fmla="*/ 4275461 h 4297250"/>
              <a:gd name="connsiteX30" fmla="*/ 1517252 w 3619883"/>
              <a:gd name="connsiteY30" fmla="*/ 4128157 h 4297250"/>
              <a:gd name="connsiteX31" fmla="*/ 1582936 w 3619883"/>
              <a:gd name="connsiteY31" fmla="*/ 4128157 h 4297250"/>
              <a:gd name="connsiteX32" fmla="*/ 1582936 w 3619883"/>
              <a:gd name="connsiteY32" fmla="*/ 3951392 h 4297250"/>
              <a:gd name="connsiteX33" fmla="*/ 1405151 w 3619883"/>
              <a:gd name="connsiteY33" fmla="*/ 3951392 h 4297250"/>
              <a:gd name="connsiteX34" fmla="*/ 1405151 w 3619883"/>
              <a:gd name="connsiteY34" fmla="*/ 4128157 h 4297250"/>
              <a:gd name="connsiteX35" fmla="*/ 1468988 w 3619883"/>
              <a:gd name="connsiteY35" fmla="*/ 4128157 h 4297250"/>
              <a:gd name="connsiteX36" fmla="*/ 1427396 w 3619883"/>
              <a:gd name="connsiteY36" fmla="*/ 4275461 h 4297250"/>
              <a:gd name="connsiteX37" fmla="*/ 1210751 w 3619883"/>
              <a:gd name="connsiteY37" fmla="*/ 4275461 h 4297250"/>
              <a:gd name="connsiteX38" fmla="*/ 1210751 w 3619883"/>
              <a:gd name="connsiteY38" fmla="*/ 4128157 h 4297250"/>
              <a:gd name="connsiteX39" fmla="*/ 1271978 w 3619883"/>
              <a:gd name="connsiteY39" fmla="*/ 4128157 h 4297250"/>
              <a:gd name="connsiteX40" fmla="*/ 1271978 w 3619883"/>
              <a:gd name="connsiteY40" fmla="*/ 3951392 h 4297250"/>
              <a:gd name="connsiteX41" fmla="*/ 1094193 w 3619883"/>
              <a:gd name="connsiteY41" fmla="*/ 3951392 h 4297250"/>
              <a:gd name="connsiteX42" fmla="*/ 1094193 w 3619883"/>
              <a:gd name="connsiteY42" fmla="*/ 4128157 h 4297250"/>
              <a:gd name="connsiteX43" fmla="*/ 1140354 w 3619883"/>
              <a:gd name="connsiteY43" fmla="*/ 4128157 h 4297250"/>
              <a:gd name="connsiteX44" fmla="*/ 1140354 w 3619883"/>
              <a:gd name="connsiteY44" fmla="*/ 4275461 h 4297250"/>
              <a:gd name="connsiteX45" fmla="*/ 953807 w 3619883"/>
              <a:gd name="connsiteY45" fmla="*/ 4275461 h 4297250"/>
              <a:gd name="connsiteX46" fmla="*/ 912215 w 3619883"/>
              <a:gd name="connsiteY46" fmla="*/ 4128157 h 4297250"/>
              <a:gd name="connsiteX47" fmla="*/ 961020 w 3619883"/>
              <a:gd name="connsiteY47" fmla="*/ 4128157 h 4297250"/>
              <a:gd name="connsiteX48" fmla="*/ 961020 w 3619883"/>
              <a:gd name="connsiteY48" fmla="*/ 3951392 h 4297250"/>
              <a:gd name="connsiteX49" fmla="*/ 783235 w 3619883"/>
              <a:gd name="connsiteY49" fmla="*/ 3951392 h 4297250"/>
              <a:gd name="connsiteX50" fmla="*/ 783235 w 3619883"/>
              <a:gd name="connsiteY50" fmla="*/ 4128157 h 4297250"/>
              <a:gd name="connsiteX51" fmla="*/ 871024 w 3619883"/>
              <a:gd name="connsiteY51" fmla="*/ 4128157 h 4297250"/>
              <a:gd name="connsiteX52" fmla="*/ 829432 w 3619883"/>
              <a:gd name="connsiteY52" fmla="*/ 4275461 h 4297250"/>
              <a:gd name="connsiteX53" fmla="*/ 611484 w 3619883"/>
              <a:gd name="connsiteY53" fmla="*/ 4275461 h 4297250"/>
              <a:gd name="connsiteX54" fmla="*/ 621247 w 3619883"/>
              <a:gd name="connsiteY54" fmla="*/ 4128157 h 4297250"/>
              <a:gd name="connsiteX55" fmla="*/ 650062 w 3619883"/>
              <a:gd name="connsiteY55" fmla="*/ 4128157 h 4297250"/>
              <a:gd name="connsiteX56" fmla="*/ 650062 w 3619883"/>
              <a:gd name="connsiteY56" fmla="*/ 3951392 h 4297250"/>
              <a:gd name="connsiteX57" fmla="*/ 472277 w 3619883"/>
              <a:gd name="connsiteY57" fmla="*/ 3951392 h 4297250"/>
              <a:gd name="connsiteX58" fmla="*/ 472277 w 3619883"/>
              <a:gd name="connsiteY58" fmla="*/ 4128157 h 4297250"/>
              <a:gd name="connsiteX59" fmla="*/ 522650 w 3619883"/>
              <a:gd name="connsiteY59" fmla="*/ 4128157 h 4297250"/>
              <a:gd name="connsiteX60" fmla="*/ 573998 w 3619883"/>
              <a:gd name="connsiteY60" fmla="*/ 4275461 h 4297250"/>
              <a:gd name="connsiteX61" fmla="*/ 336164 w 3619883"/>
              <a:gd name="connsiteY61" fmla="*/ 4275461 h 4297250"/>
              <a:gd name="connsiteX62" fmla="*/ 294572 w 3619883"/>
              <a:gd name="connsiteY62" fmla="*/ 4128157 h 4297250"/>
              <a:gd name="connsiteX63" fmla="*/ 339106 w 3619883"/>
              <a:gd name="connsiteY63" fmla="*/ 4128157 h 4297250"/>
              <a:gd name="connsiteX64" fmla="*/ 339106 w 3619883"/>
              <a:gd name="connsiteY64" fmla="*/ 3951392 h 4297250"/>
              <a:gd name="connsiteX65" fmla="*/ 161321 w 3619883"/>
              <a:gd name="connsiteY65" fmla="*/ 3951392 h 4297250"/>
              <a:gd name="connsiteX66" fmla="*/ 161321 w 3619883"/>
              <a:gd name="connsiteY66" fmla="*/ 4128157 h 4297250"/>
              <a:gd name="connsiteX67" fmla="*/ 230914 w 3619883"/>
              <a:gd name="connsiteY67" fmla="*/ 4128157 h 4297250"/>
              <a:gd name="connsiteX68" fmla="*/ 189322 w 3619883"/>
              <a:gd name="connsiteY68" fmla="*/ 4275461 h 4297250"/>
              <a:gd name="connsiteX69" fmla="*/ 0 w 3619883"/>
              <a:gd name="connsiteY69" fmla="*/ 4275461 h 4297250"/>
              <a:gd name="connsiteX70" fmla="*/ 0 w 3619883"/>
              <a:gd name="connsiteY70" fmla="*/ 42229 h 4297250"/>
              <a:gd name="connsiteX71" fmla="*/ 42464 w 3619883"/>
              <a:gd name="connsiteY71" fmla="*/ 40518 h 4297250"/>
              <a:gd name="connsiteX72" fmla="*/ 137733 w 3619883"/>
              <a:gd name="connsiteY72" fmla="*/ 35355 h 4297250"/>
              <a:gd name="connsiteX73" fmla="*/ 270565 w 3619883"/>
              <a:gd name="connsiteY73" fmla="*/ 29759 h 4297250"/>
              <a:gd name="connsiteX74" fmla="*/ 479734 w 3619883"/>
              <a:gd name="connsiteY74" fmla="*/ 45455 h 4297250"/>
              <a:gd name="connsiteX75" fmla="*/ 524103 w 3619883"/>
              <a:gd name="connsiteY75" fmla="*/ 41625 h 4297250"/>
              <a:gd name="connsiteX76" fmla="*/ 624416 w 3619883"/>
              <a:gd name="connsiteY76" fmla="*/ 22696 h 4297250"/>
              <a:gd name="connsiteX77" fmla="*/ 657762 w 3619883"/>
              <a:gd name="connsiteY77" fmla="*/ 18351 h 4297250"/>
              <a:gd name="connsiteX78" fmla="*/ 690557 w 3619883"/>
              <a:gd name="connsiteY78" fmla="*/ 25792 h 4297250"/>
              <a:gd name="connsiteX79" fmla="*/ 745123 w 3619883"/>
              <a:gd name="connsiteY79" fmla="*/ 40157 h 4297250"/>
              <a:gd name="connsiteX80" fmla="*/ 789493 w 3619883"/>
              <a:gd name="connsiteY80" fmla="*/ 36327 h 4297250"/>
              <a:gd name="connsiteX81" fmla="*/ 854255 w 3619883"/>
              <a:gd name="connsiteY81" fmla="*/ 68887 h 4297250"/>
              <a:gd name="connsiteX82" fmla="*/ 897520 w 3619883"/>
              <a:gd name="connsiteY82" fmla="*/ 88629 h 4297250"/>
              <a:gd name="connsiteX83" fmla="*/ 940510 w 3619883"/>
              <a:gd name="connsiteY83" fmla="*/ 114265 h 4297250"/>
              <a:gd name="connsiteX84" fmla="*/ 1082712 w 3619883"/>
              <a:gd name="connsiteY84" fmla="*/ 144543 h 4297250"/>
              <a:gd name="connsiteX85" fmla="*/ 1205348 w 3619883"/>
              <a:gd name="connsiteY85" fmla="*/ 120753 h 4297250"/>
              <a:gd name="connsiteX86" fmla="*/ 1271764 w 3619883"/>
              <a:gd name="connsiteY86" fmla="*/ 117956 h 4297250"/>
              <a:gd name="connsiteX87" fmla="*/ 1315583 w 3619883"/>
              <a:gd name="connsiteY87" fmla="*/ 125912 h 4297250"/>
              <a:gd name="connsiteX88" fmla="*/ 1359125 w 3619883"/>
              <a:gd name="connsiteY88" fmla="*/ 139761 h 4297250"/>
              <a:gd name="connsiteX89" fmla="*/ 1391919 w 3619883"/>
              <a:gd name="connsiteY89" fmla="*/ 147202 h 4297250"/>
              <a:gd name="connsiteX90" fmla="*/ 1436563 w 3619883"/>
              <a:gd name="connsiteY90" fmla="*/ 137480 h 4297250"/>
              <a:gd name="connsiteX91" fmla="*/ 1471566 w 3619883"/>
              <a:gd name="connsiteY91" fmla="*/ 97777 h 4297250"/>
              <a:gd name="connsiteX92" fmla="*/ 1505739 w 3619883"/>
              <a:gd name="connsiteY92" fmla="*/ 75753 h 4297250"/>
              <a:gd name="connsiteX93" fmla="*/ 1590891 w 3619883"/>
              <a:gd name="connsiteY93" fmla="*/ 144702 h 4297250"/>
              <a:gd name="connsiteX94" fmla="*/ 1625616 w 3619883"/>
              <a:gd name="connsiteY94" fmla="*/ 110893 h 4297250"/>
              <a:gd name="connsiteX95" fmla="*/ 1658964 w 3619883"/>
              <a:gd name="connsiteY95" fmla="*/ 106547 h 4297250"/>
              <a:gd name="connsiteX96" fmla="*/ 1746598 w 3619883"/>
              <a:gd name="connsiteY96" fmla="*/ 122460 h 4297250"/>
              <a:gd name="connsiteX97" fmla="*/ 1811913 w 3619883"/>
              <a:gd name="connsiteY97" fmla="*/ 143234 h 4297250"/>
              <a:gd name="connsiteX98" fmla="*/ 1856557 w 3619883"/>
              <a:gd name="connsiteY98" fmla="*/ 133511 h 4297250"/>
              <a:gd name="connsiteX99" fmla="*/ 2066003 w 3619883"/>
              <a:gd name="connsiteY99" fmla="*/ 143313 h 4297250"/>
              <a:gd name="connsiteX100" fmla="*/ 2177615 w 3619883"/>
              <a:gd name="connsiteY100" fmla="*/ 119007 h 4297250"/>
              <a:gd name="connsiteX101" fmla="*/ 2255883 w 3619883"/>
              <a:gd name="connsiteY101" fmla="*/ 99047 h 4297250"/>
              <a:gd name="connsiteX102" fmla="*/ 2344622 w 3619883"/>
              <a:gd name="connsiteY102" fmla="*/ 91388 h 4297250"/>
              <a:gd name="connsiteX103" fmla="*/ 2455682 w 3619883"/>
              <a:gd name="connsiteY103" fmla="*/ 78869 h 4297250"/>
              <a:gd name="connsiteX104" fmla="*/ 2632609 w 3619883"/>
              <a:gd name="connsiteY104" fmla="*/ 75338 h 4297250"/>
              <a:gd name="connsiteX105" fmla="*/ 2742291 w 3619883"/>
              <a:gd name="connsiteY105" fmla="*/ 92282 h 4297250"/>
              <a:gd name="connsiteX106" fmla="*/ 2851974 w 3619883"/>
              <a:gd name="connsiteY106" fmla="*/ 109227 h 4297250"/>
              <a:gd name="connsiteX107" fmla="*/ 2907643 w 3619883"/>
              <a:gd name="connsiteY107" fmla="*/ 100020 h 4297250"/>
              <a:gd name="connsiteX108" fmla="*/ 2944022 w 3619883"/>
              <a:gd name="connsiteY108" fmla="*/ 30853 h 4297250"/>
              <a:gd name="connsiteX109" fmla="*/ 3022289 w 3619883"/>
              <a:gd name="connsiteY109" fmla="*/ 10893 h 4297250"/>
              <a:gd name="connsiteX110" fmla="*/ 3054807 w 3619883"/>
              <a:gd name="connsiteY110" fmla="*/ 24226 h 4297250"/>
              <a:gd name="connsiteX111" fmla="*/ 3141892 w 3619883"/>
              <a:gd name="connsiteY111" fmla="*/ 51925 h 4297250"/>
              <a:gd name="connsiteX112" fmla="*/ 3185711 w 3619883"/>
              <a:gd name="connsiteY112" fmla="*/ 59881 h 4297250"/>
              <a:gd name="connsiteX113" fmla="*/ 3219056 w 3619883"/>
              <a:gd name="connsiteY113" fmla="*/ 55536 h 4297250"/>
              <a:gd name="connsiteX114" fmla="*/ 3263425 w 3619883"/>
              <a:gd name="connsiteY114" fmla="*/ 51706 h 4297250"/>
              <a:gd name="connsiteX115" fmla="*/ 3296219 w 3619883"/>
              <a:gd name="connsiteY115" fmla="*/ 59147 h 4297250"/>
              <a:gd name="connsiteX116" fmla="*/ 3319094 w 3619883"/>
              <a:gd name="connsiteY116" fmla="*/ 42500 h 4297250"/>
              <a:gd name="connsiteX117" fmla="*/ 3420511 w 3619883"/>
              <a:gd name="connsiteY117" fmla="*/ 0 h 4297250"/>
              <a:gd name="connsiteX118" fmla="*/ 3453305 w 3619883"/>
              <a:gd name="connsiteY118" fmla="*/ 7440 h 4297250"/>
              <a:gd name="connsiteX119" fmla="*/ 3496571 w 3619883"/>
              <a:gd name="connsiteY119" fmla="*/ 27182 h 4297250"/>
              <a:gd name="connsiteX120" fmla="*/ 3602117 w 3619883"/>
              <a:gd name="connsiteY120" fmla="*/ 132521 h 4297250"/>
              <a:gd name="connsiteX121" fmla="*/ 3619883 w 3619883"/>
              <a:gd name="connsiteY121" fmla="*/ 140049 h 4297250"/>
              <a:gd name="connsiteX122" fmla="*/ 3619883 w 3619883"/>
              <a:gd name="connsiteY12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204852 w 3619883"/>
              <a:gd name="connsiteY12" fmla="*/ 3951392 h 4297250"/>
              <a:gd name="connsiteX13" fmla="*/ 2027068 w 3619883"/>
              <a:gd name="connsiteY13" fmla="*/ 3951392 h 4297250"/>
              <a:gd name="connsiteX14" fmla="*/ 2027068 w 3619883"/>
              <a:gd name="connsiteY14" fmla="*/ 4128157 h 4297250"/>
              <a:gd name="connsiteX15" fmla="*/ 2079759 w 3619883"/>
              <a:gd name="connsiteY15" fmla="*/ 4128157 h 4297250"/>
              <a:gd name="connsiteX16" fmla="*/ 2079759 w 3619883"/>
              <a:gd name="connsiteY16" fmla="*/ 4275461 h 4297250"/>
              <a:gd name="connsiteX17" fmla="*/ 1824703 w 3619883"/>
              <a:gd name="connsiteY17" fmla="*/ 4275461 h 4297250"/>
              <a:gd name="connsiteX18" fmla="*/ 1834468 w 3619883"/>
              <a:gd name="connsiteY18" fmla="*/ 4128157 h 4297250"/>
              <a:gd name="connsiteX19" fmla="*/ 1893894 w 3619883"/>
              <a:gd name="connsiteY19" fmla="*/ 4128157 h 4297250"/>
              <a:gd name="connsiteX20" fmla="*/ 1893894 w 3619883"/>
              <a:gd name="connsiteY20" fmla="*/ 3951392 h 4297250"/>
              <a:gd name="connsiteX21" fmla="*/ 1716110 w 3619883"/>
              <a:gd name="connsiteY21" fmla="*/ 3951392 h 4297250"/>
              <a:gd name="connsiteX22" fmla="*/ 1716110 w 3619883"/>
              <a:gd name="connsiteY22" fmla="*/ 4006431 h 4297250"/>
              <a:gd name="connsiteX23" fmla="*/ 1703447 w 3619883"/>
              <a:gd name="connsiteY23" fmla="*/ 4007960 h 4297250"/>
              <a:gd name="connsiteX24" fmla="*/ 1716110 w 3619883"/>
              <a:gd name="connsiteY24" fmla="*/ 4044284 h 4297250"/>
              <a:gd name="connsiteX25" fmla="*/ 1716110 w 3619883"/>
              <a:gd name="connsiteY25" fmla="*/ 4128157 h 4297250"/>
              <a:gd name="connsiteX26" fmla="*/ 1745346 w 3619883"/>
              <a:gd name="connsiteY26" fmla="*/ 4128157 h 4297250"/>
              <a:gd name="connsiteX27" fmla="*/ 1796694 w 3619883"/>
              <a:gd name="connsiteY27" fmla="*/ 4275461 h 4297250"/>
              <a:gd name="connsiteX28" fmla="*/ 1558844 w 3619883"/>
              <a:gd name="connsiteY28" fmla="*/ 4275461 h 4297250"/>
              <a:gd name="connsiteX29" fmla="*/ 1517252 w 3619883"/>
              <a:gd name="connsiteY29" fmla="*/ 4128157 h 4297250"/>
              <a:gd name="connsiteX30" fmla="*/ 1582936 w 3619883"/>
              <a:gd name="connsiteY30" fmla="*/ 4128157 h 4297250"/>
              <a:gd name="connsiteX31" fmla="*/ 1582936 w 3619883"/>
              <a:gd name="connsiteY31" fmla="*/ 3951392 h 4297250"/>
              <a:gd name="connsiteX32" fmla="*/ 1405151 w 3619883"/>
              <a:gd name="connsiteY32" fmla="*/ 3951392 h 4297250"/>
              <a:gd name="connsiteX33" fmla="*/ 1405151 w 3619883"/>
              <a:gd name="connsiteY33" fmla="*/ 4128157 h 4297250"/>
              <a:gd name="connsiteX34" fmla="*/ 1468988 w 3619883"/>
              <a:gd name="connsiteY34" fmla="*/ 4128157 h 4297250"/>
              <a:gd name="connsiteX35" fmla="*/ 1427396 w 3619883"/>
              <a:gd name="connsiteY35" fmla="*/ 4275461 h 4297250"/>
              <a:gd name="connsiteX36" fmla="*/ 1210751 w 3619883"/>
              <a:gd name="connsiteY36" fmla="*/ 4275461 h 4297250"/>
              <a:gd name="connsiteX37" fmla="*/ 1210751 w 3619883"/>
              <a:gd name="connsiteY37" fmla="*/ 4128157 h 4297250"/>
              <a:gd name="connsiteX38" fmla="*/ 1271978 w 3619883"/>
              <a:gd name="connsiteY38" fmla="*/ 4128157 h 4297250"/>
              <a:gd name="connsiteX39" fmla="*/ 1271978 w 3619883"/>
              <a:gd name="connsiteY39" fmla="*/ 3951392 h 4297250"/>
              <a:gd name="connsiteX40" fmla="*/ 1094193 w 3619883"/>
              <a:gd name="connsiteY40" fmla="*/ 3951392 h 4297250"/>
              <a:gd name="connsiteX41" fmla="*/ 1094193 w 3619883"/>
              <a:gd name="connsiteY41" fmla="*/ 4128157 h 4297250"/>
              <a:gd name="connsiteX42" fmla="*/ 1140354 w 3619883"/>
              <a:gd name="connsiteY42" fmla="*/ 4128157 h 4297250"/>
              <a:gd name="connsiteX43" fmla="*/ 1140354 w 3619883"/>
              <a:gd name="connsiteY43" fmla="*/ 4275461 h 4297250"/>
              <a:gd name="connsiteX44" fmla="*/ 953807 w 3619883"/>
              <a:gd name="connsiteY44" fmla="*/ 4275461 h 4297250"/>
              <a:gd name="connsiteX45" fmla="*/ 912215 w 3619883"/>
              <a:gd name="connsiteY45" fmla="*/ 4128157 h 4297250"/>
              <a:gd name="connsiteX46" fmla="*/ 961020 w 3619883"/>
              <a:gd name="connsiteY46" fmla="*/ 4128157 h 4297250"/>
              <a:gd name="connsiteX47" fmla="*/ 961020 w 3619883"/>
              <a:gd name="connsiteY47" fmla="*/ 3951392 h 4297250"/>
              <a:gd name="connsiteX48" fmla="*/ 783235 w 3619883"/>
              <a:gd name="connsiteY48" fmla="*/ 3951392 h 4297250"/>
              <a:gd name="connsiteX49" fmla="*/ 783235 w 3619883"/>
              <a:gd name="connsiteY49" fmla="*/ 4128157 h 4297250"/>
              <a:gd name="connsiteX50" fmla="*/ 871024 w 3619883"/>
              <a:gd name="connsiteY50" fmla="*/ 4128157 h 4297250"/>
              <a:gd name="connsiteX51" fmla="*/ 829432 w 3619883"/>
              <a:gd name="connsiteY51" fmla="*/ 4275461 h 4297250"/>
              <a:gd name="connsiteX52" fmla="*/ 611484 w 3619883"/>
              <a:gd name="connsiteY52" fmla="*/ 4275461 h 4297250"/>
              <a:gd name="connsiteX53" fmla="*/ 621247 w 3619883"/>
              <a:gd name="connsiteY53" fmla="*/ 4128157 h 4297250"/>
              <a:gd name="connsiteX54" fmla="*/ 650062 w 3619883"/>
              <a:gd name="connsiteY54" fmla="*/ 4128157 h 4297250"/>
              <a:gd name="connsiteX55" fmla="*/ 650062 w 3619883"/>
              <a:gd name="connsiteY55" fmla="*/ 3951392 h 4297250"/>
              <a:gd name="connsiteX56" fmla="*/ 472277 w 3619883"/>
              <a:gd name="connsiteY56" fmla="*/ 3951392 h 4297250"/>
              <a:gd name="connsiteX57" fmla="*/ 472277 w 3619883"/>
              <a:gd name="connsiteY57" fmla="*/ 4128157 h 4297250"/>
              <a:gd name="connsiteX58" fmla="*/ 522650 w 3619883"/>
              <a:gd name="connsiteY58" fmla="*/ 4128157 h 4297250"/>
              <a:gd name="connsiteX59" fmla="*/ 573998 w 3619883"/>
              <a:gd name="connsiteY59" fmla="*/ 4275461 h 4297250"/>
              <a:gd name="connsiteX60" fmla="*/ 336164 w 3619883"/>
              <a:gd name="connsiteY60" fmla="*/ 4275461 h 4297250"/>
              <a:gd name="connsiteX61" fmla="*/ 294572 w 3619883"/>
              <a:gd name="connsiteY61" fmla="*/ 4128157 h 4297250"/>
              <a:gd name="connsiteX62" fmla="*/ 339106 w 3619883"/>
              <a:gd name="connsiteY62" fmla="*/ 4128157 h 4297250"/>
              <a:gd name="connsiteX63" fmla="*/ 339106 w 3619883"/>
              <a:gd name="connsiteY63" fmla="*/ 3951392 h 4297250"/>
              <a:gd name="connsiteX64" fmla="*/ 161321 w 3619883"/>
              <a:gd name="connsiteY64" fmla="*/ 3951392 h 4297250"/>
              <a:gd name="connsiteX65" fmla="*/ 161321 w 3619883"/>
              <a:gd name="connsiteY65" fmla="*/ 4128157 h 4297250"/>
              <a:gd name="connsiteX66" fmla="*/ 230914 w 3619883"/>
              <a:gd name="connsiteY66" fmla="*/ 4128157 h 4297250"/>
              <a:gd name="connsiteX67" fmla="*/ 189322 w 3619883"/>
              <a:gd name="connsiteY67" fmla="*/ 4275461 h 4297250"/>
              <a:gd name="connsiteX68" fmla="*/ 0 w 3619883"/>
              <a:gd name="connsiteY68" fmla="*/ 4275461 h 4297250"/>
              <a:gd name="connsiteX69" fmla="*/ 0 w 3619883"/>
              <a:gd name="connsiteY69" fmla="*/ 42229 h 4297250"/>
              <a:gd name="connsiteX70" fmla="*/ 42464 w 3619883"/>
              <a:gd name="connsiteY70" fmla="*/ 40518 h 4297250"/>
              <a:gd name="connsiteX71" fmla="*/ 137733 w 3619883"/>
              <a:gd name="connsiteY71" fmla="*/ 35355 h 4297250"/>
              <a:gd name="connsiteX72" fmla="*/ 270565 w 3619883"/>
              <a:gd name="connsiteY72" fmla="*/ 29759 h 4297250"/>
              <a:gd name="connsiteX73" fmla="*/ 479734 w 3619883"/>
              <a:gd name="connsiteY73" fmla="*/ 45455 h 4297250"/>
              <a:gd name="connsiteX74" fmla="*/ 524103 w 3619883"/>
              <a:gd name="connsiteY74" fmla="*/ 41625 h 4297250"/>
              <a:gd name="connsiteX75" fmla="*/ 624416 w 3619883"/>
              <a:gd name="connsiteY75" fmla="*/ 22696 h 4297250"/>
              <a:gd name="connsiteX76" fmla="*/ 657762 w 3619883"/>
              <a:gd name="connsiteY76" fmla="*/ 18351 h 4297250"/>
              <a:gd name="connsiteX77" fmla="*/ 690557 w 3619883"/>
              <a:gd name="connsiteY77" fmla="*/ 25792 h 4297250"/>
              <a:gd name="connsiteX78" fmla="*/ 745123 w 3619883"/>
              <a:gd name="connsiteY78" fmla="*/ 40157 h 4297250"/>
              <a:gd name="connsiteX79" fmla="*/ 789493 w 3619883"/>
              <a:gd name="connsiteY79" fmla="*/ 36327 h 4297250"/>
              <a:gd name="connsiteX80" fmla="*/ 854255 w 3619883"/>
              <a:gd name="connsiteY80" fmla="*/ 68887 h 4297250"/>
              <a:gd name="connsiteX81" fmla="*/ 897520 w 3619883"/>
              <a:gd name="connsiteY81" fmla="*/ 88629 h 4297250"/>
              <a:gd name="connsiteX82" fmla="*/ 940510 w 3619883"/>
              <a:gd name="connsiteY82" fmla="*/ 114265 h 4297250"/>
              <a:gd name="connsiteX83" fmla="*/ 1082712 w 3619883"/>
              <a:gd name="connsiteY83" fmla="*/ 144543 h 4297250"/>
              <a:gd name="connsiteX84" fmla="*/ 1205348 w 3619883"/>
              <a:gd name="connsiteY84" fmla="*/ 120753 h 4297250"/>
              <a:gd name="connsiteX85" fmla="*/ 1271764 w 3619883"/>
              <a:gd name="connsiteY85" fmla="*/ 117956 h 4297250"/>
              <a:gd name="connsiteX86" fmla="*/ 1315583 w 3619883"/>
              <a:gd name="connsiteY86" fmla="*/ 125912 h 4297250"/>
              <a:gd name="connsiteX87" fmla="*/ 1359125 w 3619883"/>
              <a:gd name="connsiteY87" fmla="*/ 139761 h 4297250"/>
              <a:gd name="connsiteX88" fmla="*/ 1391919 w 3619883"/>
              <a:gd name="connsiteY88" fmla="*/ 147202 h 4297250"/>
              <a:gd name="connsiteX89" fmla="*/ 1436563 w 3619883"/>
              <a:gd name="connsiteY89" fmla="*/ 137480 h 4297250"/>
              <a:gd name="connsiteX90" fmla="*/ 1471566 w 3619883"/>
              <a:gd name="connsiteY90" fmla="*/ 97777 h 4297250"/>
              <a:gd name="connsiteX91" fmla="*/ 1505739 w 3619883"/>
              <a:gd name="connsiteY91" fmla="*/ 75753 h 4297250"/>
              <a:gd name="connsiteX92" fmla="*/ 1590891 w 3619883"/>
              <a:gd name="connsiteY92" fmla="*/ 144702 h 4297250"/>
              <a:gd name="connsiteX93" fmla="*/ 1625616 w 3619883"/>
              <a:gd name="connsiteY93" fmla="*/ 110893 h 4297250"/>
              <a:gd name="connsiteX94" fmla="*/ 1658964 w 3619883"/>
              <a:gd name="connsiteY94" fmla="*/ 106547 h 4297250"/>
              <a:gd name="connsiteX95" fmla="*/ 1746598 w 3619883"/>
              <a:gd name="connsiteY95" fmla="*/ 122460 h 4297250"/>
              <a:gd name="connsiteX96" fmla="*/ 1811913 w 3619883"/>
              <a:gd name="connsiteY96" fmla="*/ 143234 h 4297250"/>
              <a:gd name="connsiteX97" fmla="*/ 1856557 w 3619883"/>
              <a:gd name="connsiteY97" fmla="*/ 133511 h 4297250"/>
              <a:gd name="connsiteX98" fmla="*/ 2066003 w 3619883"/>
              <a:gd name="connsiteY98" fmla="*/ 143313 h 4297250"/>
              <a:gd name="connsiteX99" fmla="*/ 2177615 w 3619883"/>
              <a:gd name="connsiteY99" fmla="*/ 119007 h 4297250"/>
              <a:gd name="connsiteX100" fmla="*/ 2255883 w 3619883"/>
              <a:gd name="connsiteY100" fmla="*/ 99047 h 4297250"/>
              <a:gd name="connsiteX101" fmla="*/ 2344622 w 3619883"/>
              <a:gd name="connsiteY101" fmla="*/ 91388 h 4297250"/>
              <a:gd name="connsiteX102" fmla="*/ 2455682 w 3619883"/>
              <a:gd name="connsiteY102" fmla="*/ 78869 h 4297250"/>
              <a:gd name="connsiteX103" fmla="*/ 2632609 w 3619883"/>
              <a:gd name="connsiteY103" fmla="*/ 75338 h 4297250"/>
              <a:gd name="connsiteX104" fmla="*/ 2742291 w 3619883"/>
              <a:gd name="connsiteY104" fmla="*/ 92282 h 4297250"/>
              <a:gd name="connsiteX105" fmla="*/ 2851974 w 3619883"/>
              <a:gd name="connsiteY105" fmla="*/ 109227 h 4297250"/>
              <a:gd name="connsiteX106" fmla="*/ 2907643 w 3619883"/>
              <a:gd name="connsiteY106" fmla="*/ 100020 h 4297250"/>
              <a:gd name="connsiteX107" fmla="*/ 2944022 w 3619883"/>
              <a:gd name="connsiteY107" fmla="*/ 30853 h 4297250"/>
              <a:gd name="connsiteX108" fmla="*/ 3022289 w 3619883"/>
              <a:gd name="connsiteY108" fmla="*/ 10893 h 4297250"/>
              <a:gd name="connsiteX109" fmla="*/ 3054807 w 3619883"/>
              <a:gd name="connsiteY109" fmla="*/ 24226 h 4297250"/>
              <a:gd name="connsiteX110" fmla="*/ 3141892 w 3619883"/>
              <a:gd name="connsiteY110" fmla="*/ 51925 h 4297250"/>
              <a:gd name="connsiteX111" fmla="*/ 3185711 w 3619883"/>
              <a:gd name="connsiteY111" fmla="*/ 59881 h 4297250"/>
              <a:gd name="connsiteX112" fmla="*/ 3219056 w 3619883"/>
              <a:gd name="connsiteY112" fmla="*/ 55536 h 4297250"/>
              <a:gd name="connsiteX113" fmla="*/ 3263425 w 3619883"/>
              <a:gd name="connsiteY113" fmla="*/ 51706 h 4297250"/>
              <a:gd name="connsiteX114" fmla="*/ 3296219 w 3619883"/>
              <a:gd name="connsiteY114" fmla="*/ 59147 h 4297250"/>
              <a:gd name="connsiteX115" fmla="*/ 3319094 w 3619883"/>
              <a:gd name="connsiteY115" fmla="*/ 42500 h 4297250"/>
              <a:gd name="connsiteX116" fmla="*/ 3420511 w 3619883"/>
              <a:gd name="connsiteY116" fmla="*/ 0 h 4297250"/>
              <a:gd name="connsiteX117" fmla="*/ 3453305 w 3619883"/>
              <a:gd name="connsiteY117" fmla="*/ 7440 h 4297250"/>
              <a:gd name="connsiteX118" fmla="*/ 3496571 w 3619883"/>
              <a:gd name="connsiteY118" fmla="*/ 27182 h 4297250"/>
              <a:gd name="connsiteX119" fmla="*/ 3602117 w 3619883"/>
              <a:gd name="connsiteY119" fmla="*/ 132521 h 4297250"/>
              <a:gd name="connsiteX120" fmla="*/ 3619883 w 3619883"/>
              <a:gd name="connsiteY120" fmla="*/ 140049 h 4297250"/>
              <a:gd name="connsiteX121" fmla="*/ 3619883 w 3619883"/>
              <a:gd name="connsiteY12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027068 w 3619883"/>
              <a:gd name="connsiteY12" fmla="*/ 3951392 h 4297250"/>
              <a:gd name="connsiteX13" fmla="*/ 2027068 w 3619883"/>
              <a:gd name="connsiteY13" fmla="*/ 4128157 h 4297250"/>
              <a:gd name="connsiteX14" fmla="*/ 2079759 w 3619883"/>
              <a:gd name="connsiteY14" fmla="*/ 4128157 h 4297250"/>
              <a:gd name="connsiteX15" fmla="*/ 2079759 w 3619883"/>
              <a:gd name="connsiteY15" fmla="*/ 4275461 h 4297250"/>
              <a:gd name="connsiteX16" fmla="*/ 1824703 w 3619883"/>
              <a:gd name="connsiteY16" fmla="*/ 4275461 h 4297250"/>
              <a:gd name="connsiteX17" fmla="*/ 1834468 w 3619883"/>
              <a:gd name="connsiteY17" fmla="*/ 4128157 h 4297250"/>
              <a:gd name="connsiteX18" fmla="*/ 1893894 w 3619883"/>
              <a:gd name="connsiteY18" fmla="*/ 4128157 h 4297250"/>
              <a:gd name="connsiteX19" fmla="*/ 1893894 w 3619883"/>
              <a:gd name="connsiteY19" fmla="*/ 3951392 h 4297250"/>
              <a:gd name="connsiteX20" fmla="*/ 1716110 w 3619883"/>
              <a:gd name="connsiteY20" fmla="*/ 3951392 h 4297250"/>
              <a:gd name="connsiteX21" fmla="*/ 1716110 w 3619883"/>
              <a:gd name="connsiteY21" fmla="*/ 4006431 h 4297250"/>
              <a:gd name="connsiteX22" fmla="*/ 1703447 w 3619883"/>
              <a:gd name="connsiteY22" fmla="*/ 4007960 h 4297250"/>
              <a:gd name="connsiteX23" fmla="*/ 1716110 w 3619883"/>
              <a:gd name="connsiteY23" fmla="*/ 4044284 h 4297250"/>
              <a:gd name="connsiteX24" fmla="*/ 1716110 w 3619883"/>
              <a:gd name="connsiteY24" fmla="*/ 4128157 h 4297250"/>
              <a:gd name="connsiteX25" fmla="*/ 1745346 w 3619883"/>
              <a:gd name="connsiteY25" fmla="*/ 4128157 h 4297250"/>
              <a:gd name="connsiteX26" fmla="*/ 1796694 w 3619883"/>
              <a:gd name="connsiteY26" fmla="*/ 4275461 h 4297250"/>
              <a:gd name="connsiteX27" fmla="*/ 1558844 w 3619883"/>
              <a:gd name="connsiteY27" fmla="*/ 4275461 h 4297250"/>
              <a:gd name="connsiteX28" fmla="*/ 1517252 w 3619883"/>
              <a:gd name="connsiteY28" fmla="*/ 4128157 h 4297250"/>
              <a:gd name="connsiteX29" fmla="*/ 1582936 w 3619883"/>
              <a:gd name="connsiteY29" fmla="*/ 4128157 h 4297250"/>
              <a:gd name="connsiteX30" fmla="*/ 1582936 w 3619883"/>
              <a:gd name="connsiteY30" fmla="*/ 3951392 h 4297250"/>
              <a:gd name="connsiteX31" fmla="*/ 1405151 w 3619883"/>
              <a:gd name="connsiteY31" fmla="*/ 3951392 h 4297250"/>
              <a:gd name="connsiteX32" fmla="*/ 1405151 w 3619883"/>
              <a:gd name="connsiteY32" fmla="*/ 4128157 h 4297250"/>
              <a:gd name="connsiteX33" fmla="*/ 1468988 w 3619883"/>
              <a:gd name="connsiteY33" fmla="*/ 4128157 h 4297250"/>
              <a:gd name="connsiteX34" fmla="*/ 1427396 w 3619883"/>
              <a:gd name="connsiteY34" fmla="*/ 4275461 h 4297250"/>
              <a:gd name="connsiteX35" fmla="*/ 1210751 w 3619883"/>
              <a:gd name="connsiteY35" fmla="*/ 4275461 h 4297250"/>
              <a:gd name="connsiteX36" fmla="*/ 1210751 w 3619883"/>
              <a:gd name="connsiteY36" fmla="*/ 4128157 h 4297250"/>
              <a:gd name="connsiteX37" fmla="*/ 1271978 w 3619883"/>
              <a:gd name="connsiteY37" fmla="*/ 4128157 h 4297250"/>
              <a:gd name="connsiteX38" fmla="*/ 1271978 w 3619883"/>
              <a:gd name="connsiteY38" fmla="*/ 3951392 h 4297250"/>
              <a:gd name="connsiteX39" fmla="*/ 1094193 w 3619883"/>
              <a:gd name="connsiteY39" fmla="*/ 3951392 h 4297250"/>
              <a:gd name="connsiteX40" fmla="*/ 1094193 w 3619883"/>
              <a:gd name="connsiteY40" fmla="*/ 4128157 h 4297250"/>
              <a:gd name="connsiteX41" fmla="*/ 1140354 w 3619883"/>
              <a:gd name="connsiteY41" fmla="*/ 4128157 h 4297250"/>
              <a:gd name="connsiteX42" fmla="*/ 1140354 w 3619883"/>
              <a:gd name="connsiteY42" fmla="*/ 4275461 h 4297250"/>
              <a:gd name="connsiteX43" fmla="*/ 953807 w 3619883"/>
              <a:gd name="connsiteY43" fmla="*/ 4275461 h 4297250"/>
              <a:gd name="connsiteX44" fmla="*/ 912215 w 3619883"/>
              <a:gd name="connsiteY44" fmla="*/ 4128157 h 4297250"/>
              <a:gd name="connsiteX45" fmla="*/ 961020 w 3619883"/>
              <a:gd name="connsiteY45" fmla="*/ 4128157 h 4297250"/>
              <a:gd name="connsiteX46" fmla="*/ 961020 w 3619883"/>
              <a:gd name="connsiteY46" fmla="*/ 3951392 h 4297250"/>
              <a:gd name="connsiteX47" fmla="*/ 783235 w 3619883"/>
              <a:gd name="connsiteY47" fmla="*/ 3951392 h 4297250"/>
              <a:gd name="connsiteX48" fmla="*/ 783235 w 3619883"/>
              <a:gd name="connsiteY48" fmla="*/ 4128157 h 4297250"/>
              <a:gd name="connsiteX49" fmla="*/ 871024 w 3619883"/>
              <a:gd name="connsiteY49" fmla="*/ 4128157 h 4297250"/>
              <a:gd name="connsiteX50" fmla="*/ 829432 w 3619883"/>
              <a:gd name="connsiteY50" fmla="*/ 4275461 h 4297250"/>
              <a:gd name="connsiteX51" fmla="*/ 611484 w 3619883"/>
              <a:gd name="connsiteY51" fmla="*/ 4275461 h 4297250"/>
              <a:gd name="connsiteX52" fmla="*/ 621247 w 3619883"/>
              <a:gd name="connsiteY52" fmla="*/ 4128157 h 4297250"/>
              <a:gd name="connsiteX53" fmla="*/ 650062 w 3619883"/>
              <a:gd name="connsiteY53" fmla="*/ 4128157 h 4297250"/>
              <a:gd name="connsiteX54" fmla="*/ 650062 w 3619883"/>
              <a:gd name="connsiteY54" fmla="*/ 3951392 h 4297250"/>
              <a:gd name="connsiteX55" fmla="*/ 472277 w 3619883"/>
              <a:gd name="connsiteY55" fmla="*/ 3951392 h 4297250"/>
              <a:gd name="connsiteX56" fmla="*/ 472277 w 3619883"/>
              <a:gd name="connsiteY56" fmla="*/ 4128157 h 4297250"/>
              <a:gd name="connsiteX57" fmla="*/ 522650 w 3619883"/>
              <a:gd name="connsiteY57" fmla="*/ 4128157 h 4297250"/>
              <a:gd name="connsiteX58" fmla="*/ 573998 w 3619883"/>
              <a:gd name="connsiteY58" fmla="*/ 4275461 h 4297250"/>
              <a:gd name="connsiteX59" fmla="*/ 336164 w 3619883"/>
              <a:gd name="connsiteY59" fmla="*/ 4275461 h 4297250"/>
              <a:gd name="connsiteX60" fmla="*/ 294572 w 3619883"/>
              <a:gd name="connsiteY60" fmla="*/ 4128157 h 4297250"/>
              <a:gd name="connsiteX61" fmla="*/ 339106 w 3619883"/>
              <a:gd name="connsiteY61" fmla="*/ 4128157 h 4297250"/>
              <a:gd name="connsiteX62" fmla="*/ 339106 w 3619883"/>
              <a:gd name="connsiteY62" fmla="*/ 3951392 h 4297250"/>
              <a:gd name="connsiteX63" fmla="*/ 161321 w 3619883"/>
              <a:gd name="connsiteY63" fmla="*/ 3951392 h 4297250"/>
              <a:gd name="connsiteX64" fmla="*/ 161321 w 3619883"/>
              <a:gd name="connsiteY64" fmla="*/ 4128157 h 4297250"/>
              <a:gd name="connsiteX65" fmla="*/ 230914 w 3619883"/>
              <a:gd name="connsiteY65" fmla="*/ 4128157 h 4297250"/>
              <a:gd name="connsiteX66" fmla="*/ 189322 w 3619883"/>
              <a:gd name="connsiteY66" fmla="*/ 4275461 h 4297250"/>
              <a:gd name="connsiteX67" fmla="*/ 0 w 3619883"/>
              <a:gd name="connsiteY67" fmla="*/ 4275461 h 4297250"/>
              <a:gd name="connsiteX68" fmla="*/ 0 w 3619883"/>
              <a:gd name="connsiteY68" fmla="*/ 42229 h 4297250"/>
              <a:gd name="connsiteX69" fmla="*/ 42464 w 3619883"/>
              <a:gd name="connsiteY69" fmla="*/ 40518 h 4297250"/>
              <a:gd name="connsiteX70" fmla="*/ 137733 w 3619883"/>
              <a:gd name="connsiteY70" fmla="*/ 35355 h 4297250"/>
              <a:gd name="connsiteX71" fmla="*/ 270565 w 3619883"/>
              <a:gd name="connsiteY71" fmla="*/ 29759 h 4297250"/>
              <a:gd name="connsiteX72" fmla="*/ 479734 w 3619883"/>
              <a:gd name="connsiteY72" fmla="*/ 45455 h 4297250"/>
              <a:gd name="connsiteX73" fmla="*/ 524103 w 3619883"/>
              <a:gd name="connsiteY73" fmla="*/ 41625 h 4297250"/>
              <a:gd name="connsiteX74" fmla="*/ 624416 w 3619883"/>
              <a:gd name="connsiteY74" fmla="*/ 22696 h 4297250"/>
              <a:gd name="connsiteX75" fmla="*/ 657762 w 3619883"/>
              <a:gd name="connsiteY75" fmla="*/ 18351 h 4297250"/>
              <a:gd name="connsiteX76" fmla="*/ 690557 w 3619883"/>
              <a:gd name="connsiteY76" fmla="*/ 25792 h 4297250"/>
              <a:gd name="connsiteX77" fmla="*/ 745123 w 3619883"/>
              <a:gd name="connsiteY77" fmla="*/ 40157 h 4297250"/>
              <a:gd name="connsiteX78" fmla="*/ 789493 w 3619883"/>
              <a:gd name="connsiteY78" fmla="*/ 36327 h 4297250"/>
              <a:gd name="connsiteX79" fmla="*/ 854255 w 3619883"/>
              <a:gd name="connsiteY79" fmla="*/ 68887 h 4297250"/>
              <a:gd name="connsiteX80" fmla="*/ 897520 w 3619883"/>
              <a:gd name="connsiteY80" fmla="*/ 88629 h 4297250"/>
              <a:gd name="connsiteX81" fmla="*/ 940510 w 3619883"/>
              <a:gd name="connsiteY81" fmla="*/ 114265 h 4297250"/>
              <a:gd name="connsiteX82" fmla="*/ 1082712 w 3619883"/>
              <a:gd name="connsiteY82" fmla="*/ 144543 h 4297250"/>
              <a:gd name="connsiteX83" fmla="*/ 1205348 w 3619883"/>
              <a:gd name="connsiteY83" fmla="*/ 120753 h 4297250"/>
              <a:gd name="connsiteX84" fmla="*/ 1271764 w 3619883"/>
              <a:gd name="connsiteY84" fmla="*/ 117956 h 4297250"/>
              <a:gd name="connsiteX85" fmla="*/ 1315583 w 3619883"/>
              <a:gd name="connsiteY85" fmla="*/ 125912 h 4297250"/>
              <a:gd name="connsiteX86" fmla="*/ 1359125 w 3619883"/>
              <a:gd name="connsiteY86" fmla="*/ 139761 h 4297250"/>
              <a:gd name="connsiteX87" fmla="*/ 1391919 w 3619883"/>
              <a:gd name="connsiteY87" fmla="*/ 147202 h 4297250"/>
              <a:gd name="connsiteX88" fmla="*/ 1436563 w 3619883"/>
              <a:gd name="connsiteY88" fmla="*/ 137480 h 4297250"/>
              <a:gd name="connsiteX89" fmla="*/ 1471566 w 3619883"/>
              <a:gd name="connsiteY89" fmla="*/ 97777 h 4297250"/>
              <a:gd name="connsiteX90" fmla="*/ 1505739 w 3619883"/>
              <a:gd name="connsiteY90" fmla="*/ 75753 h 4297250"/>
              <a:gd name="connsiteX91" fmla="*/ 1590891 w 3619883"/>
              <a:gd name="connsiteY91" fmla="*/ 144702 h 4297250"/>
              <a:gd name="connsiteX92" fmla="*/ 1625616 w 3619883"/>
              <a:gd name="connsiteY92" fmla="*/ 110893 h 4297250"/>
              <a:gd name="connsiteX93" fmla="*/ 1658964 w 3619883"/>
              <a:gd name="connsiteY93" fmla="*/ 106547 h 4297250"/>
              <a:gd name="connsiteX94" fmla="*/ 1746598 w 3619883"/>
              <a:gd name="connsiteY94" fmla="*/ 122460 h 4297250"/>
              <a:gd name="connsiteX95" fmla="*/ 1811913 w 3619883"/>
              <a:gd name="connsiteY95" fmla="*/ 143234 h 4297250"/>
              <a:gd name="connsiteX96" fmla="*/ 1856557 w 3619883"/>
              <a:gd name="connsiteY96" fmla="*/ 133511 h 4297250"/>
              <a:gd name="connsiteX97" fmla="*/ 2066003 w 3619883"/>
              <a:gd name="connsiteY97" fmla="*/ 143313 h 4297250"/>
              <a:gd name="connsiteX98" fmla="*/ 2177615 w 3619883"/>
              <a:gd name="connsiteY98" fmla="*/ 119007 h 4297250"/>
              <a:gd name="connsiteX99" fmla="*/ 2255883 w 3619883"/>
              <a:gd name="connsiteY99" fmla="*/ 99047 h 4297250"/>
              <a:gd name="connsiteX100" fmla="*/ 2344622 w 3619883"/>
              <a:gd name="connsiteY100" fmla="*/ 91388 h 4297250"/>
              <a:gd name="connsiteX101" fmla="*/ 2455682 w 3619883"/>
              <a:gd name="connsiteY101" fmla="*/ 78869 h 4297250"/>
              <a:gd name="connsiteX102" fmla="*/ 2632609 w 3619883"/>
              <a:gd name="connsiteY102" fmla="*/ 75338 h 4297250"/>
              <a:gd name="connsiteX103" fmla="*/ 2742291 w 3619883"/>
              <a:gd name="connsiteY103" fmla="*/ 92282 h 4297250"/>
              <a:gd name="connsiteX104" fmla="*/ 2851974 w 3619883"/>
              <a:gd name="connsiteY104" fmla="*/ 109227 h 4297250"/>
              <a:gd name="connsiteX105" fmla="*/ 2907643 w 3619883"/>
              <a:gd name="connsiteY105" fmla="*/ 100020 h 4297250"/>
              <a:gd name="connsiteX106" fmla="*/ 2944022 w 3619883"/>
              <a:gd name="connsiteY106" fmla="*/ 30853 h 4297250"/>
              <a:gd name="connsiteX107" fmla="*/ 3022289 w 3619883"/>
              <a:gd name="connsiteY107" fmla="*/ 10893 h 4297250"/>
              <a:gd name="connsiteX108" fmla="*/ 3054807 w 3619883"/>
              <a:gd name="connsiteY108" fmla="*/ 24226 h 4297250"/>
              <a:gd name="connsiteX109" fmla="*/ 3141892 w 3619883"/>
              <a:gd name="connsiteY109" fmla="*/ 51925 h 4297250"/>
              <a:gd name="connsiteX110" fmla="*/ 3185711 w 3619883"/>
              <a:gd name="connsiteY110" fmla="*/ 59881 h 4297250"/>
              <a:gd name="connsiteX111" fmla="*/ 3219056 w 3619883"/>
              <a:gd name="connsiteY111" fmla="*/ 55536 h 4297250"/>
              <a:gd name="connsiteX112" fmla="*/ 3263425 w 3619883"/>
              <a:gd name="connsiteY112" fmla="*/ 51706 h 4297250"/>
              <a:gd name="connsiteX113" fmla="*/ 3296219 w 3619883"/>
              <a:gd name="connsiteY113" fmla="*/ 59147 h 4297250"/>
              <a:gd name="connsiteX114" fmla="*/ 3319094 w 3619883"/>
              <a:gd name="connsiteY114" fmla="*/ 42500 h 4297250"/>
              <a:gd name="connsiteX115" fmla="*/ 3420511 w 3619883"/>
              <a:gd name="connsiteY115" fmla="*/ 0 h 4297250"/>
              <a:gd name="connsiteX116" fmla="*/ 3453305 w 3619883"/>
              <a:gd name="connsiteY116" fmla="*/ 7440 h 4297250"/>
              <a:gd name="connsiteX117" fmla="*/ 3496571 w 3619883"/>
              <a:gd name="connsiteY117" fmla="*/ 27182 h 4297250"/>
              <a:gd name="connsiteX118" fmla="*/ 3602117 w 3619883"/>
              <a:gd name="connsiteY118" fmla="*/ 132521 h 4297250"/>
              <a:gd name="connsiteX119" fmla="*/ 3619883 w 3619883"/>
              <a:gd name="connsiteY119" fmla="*/ 140049 h 4297250"/>
              <a:gd name="connsiteX120" fmla="*/ 3619883 w 3619883"/>
              <a:gd name="connsiteY12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027068 w 3619883"/>
              <a:gd name="connsiteY12" fmla="*/ 4128157 h 4297250"/>
              <a:gd name="connsiteX13" fmla="*/ 2079759 w 3619883"/>
              <a:gd name="connsiteY13" fmla="*/ 4128157 h 4297250"/>
              <a:gd name="connsiteX14" fmla="*/ 2079759 w 3619883"/>
              <a:gd name="connsiteY14" fmla="*/ 4275461 h 4297250"/>
              <a:gd name="connsiteX15" fmla="*/ 1824703 w 3619883"/>
              <a:gd name="connsiteY15" fmla="*/ 4275461 h 4297250"/>
              <a:gd name="connsiteX16" fmla="*/ 1834468 w 3619883"/>
              <a:gd name="connsiteY16" fmla="*/ 4128157 h 4297250"/>
              <a:gd name="connsiteX17" fmla="*/ 1893894 w 3619883"/>
              <a:gd name="connsiteY17" fmla="*/ 4128157 h 4297250"/>
              <a:gd name="connsiteX18" fmla="*/ 1893894 w 3619883"/>
              <a:gd name="connsiteY18" fmla="*/ 3951392 h 4297250"/>
              <a:gd name="connsiteX19" fmla="*/ 1716110 w 3619883"/>
              <a:gd name="connsiteY19" fmla="*/ 3951392 h 4297250"/>
              <a:gd name="connsiteX20" fmla="*/ 1716110 w 3619883"/>
              <a:gd name="connsiteY20" fmla="*/ 4006431 h 4297250"/>
              <a:gd name="connsiteX21" fmla="*/ 1703447 w 3619883"/>
              <a:gd name="connsiteY21" fmla="*/ 4007960 h 4297250"/>
              <a:gd name="connsiteX22" fmla="*/ 1716110 w 3619883"/>
              <a:gd name="connsiteY22" fmla="*/ 4044284 h 4297250"/>
              <a:gd name="connsiteX23" fmla="*/ 1716110 w 3619883"/>
              <a:gd name="connsiteY23" fmla="*/ 4128157 h 4297250"/>
              <a:gd name="connsiteX24" fmla="*/ 1745346 w 3619883"/>
              <a:gd name="connsiteY24" fmla="*/ 4128157 h 4297250"/>
              <a:gd name="connsiteX25" fmla="*/ 1796694 w 3619883"/>
              <a:gd name="connsiteY25" fmla="*/ 4275461 h 4297250"/>
              <a:gd name="connsiteX26" fmla="*/ 1558844 w 3619883"/>
              <a:gd name="connsiteY26" fmla="*/ 4275461 h 4297250"/>
              <a:gd name="connsiteX27" fmla="*/ 1517252 w 3619883"/>
              <a:gd name="connsiteY27" fmla="*/ 4128157 h 4297250"/>
              <a:gd name="connsiteX28" fmla="*/ 1582936 w 3619883"/>
              <a:gd name="connsiteY28" fmla="*/ 4128157 h 4297250"/>
              <a:gd name="connsiteX29" fmla="*/ 1582936 w 3619883"/>
              <a:gd name="connsiteY29" fmla="*/ 3951392 h 4297250"/>
              <a:gd name="connsiteX30" fmla="*/ 1405151 w 3619883"/>
              <a:gd name="connsiteY30" fmla="*/ 3951392 h 4297250"/>
              <a:gd name="connsiteX31" fmla="*/ 1405151 w 3619883"/>
              <a:gd name="connsiteY31" fmla="*/ 4128157 h 4297250"/>
              <a:gd name="connsiteX32" fmla="*/ 1468988 w 3619883"/>
              <a:gd name="connsiteY32" fmla="*/ 4128157 h 4297250"/>
              <a:gd name="connsiteX33" fmla="*/ 1427396 w 3619883"/>
              <a:gd name="connsiteY33" fmla="*/ 4275461 h 4297250"/>
              <a:gd name="connsiteX34" fmla="*/ 1210751 w 3619883"/>
              <a:gd name="connsiteY34" fmla="*/ 4275461 h 4297250"/>
              <a:gd name="connsiteX35" fmla="*/ 1210751 w 3619883"/>
              <a:gd name="connsiteY35" fmla="*/ 4128157 h 4297250"/>
              <a:gd name="connsiteX36" fmla="*/ 1271978 w 3619883"/>
              <a:gd name="connsiteY36" fmla="*/ 4128157 h 4297250"/>
              <a:gd name="connsiteX37" fmla="*/ 1271978 w 3619883"/>
              <a:gd name="connsiteY37" fmla="*/ 3951392 h 4297250"/>
              <a:gd name="connsiteX38" fmla="*/ 1094193 w 3619883"/>
              <a:gd name="connsiteY38" fmla="*/ 3951392 h 4297250"/>
              <a:gd name="connsiteX39" fmla="*/ 1094193 w 3619883"/>
              <a:gd name="connsiteY39" fmla="*/ 4128157 h 4297250"/>
              <a:gd name="connsiteX40" fmla="*/ 1140354 w 3619883"/>
              <a:gd name="connsiteY40" fmla="*/ 4128157 h 4297250"/>
              <a:gd name="connsiteX41" fmla="*/ 1140354 w 3619883"/>
              <a:gd name="connsiteY41" fmla="*/ 4275461 h 4297250"/>
              <a:gd name="connsiteX42" fmla="*/ 953807 w 3619883"/>
              <a:gd name="connsiteY42" fmla="*/ 4275461 h 4297250"/>
              <a:gd name="connsiteX43" fmla="*/ 912215 w 3619883"/>
              <a:gd name="connsiteY43" fmla="*/ 4128157 h 4297250"/>
              <a:gd name="connsiteX44" fmla="*/ 961020 w 3619883"/>
              <a:gd name="connsiteY44" fmla="*/ 4128157 h 4297250"/>
              <a:gd name="connsiteX45" fmla="*/ 961020 w 3619883"/>
              <a:gd name="connsiteY45" fmla="*/ 3951392 h 4297250"/>
              <a:gd name="connsiteX46" fmla="*/ 783235 w 3619883"/>
              <a:gd name="connsiteY46" fmla="*/ 3951392 h 4297250"/>
              <a:gd name="connsiteX47" fmla="*/ 783235 w 3619883"/>
              <a:gd name="connsiteY47" fmla="*/ 4128157 h 4297250"/>
              <a:gd name="connsiteX48" fmla="*/ 871024 w 3619883"/>
              <a:gd name="connsiteY48" fmla="*/ 4128157 h 4297250"/>
              <a:gd name="connsiteX49" fmla="*/ 829432 w 3619883"/>
              <a:gd name="connsiteY49" fmla="*/ 4275461 h 4297250"/>
              <a:gd name="connsiteX50" fmla="*/ 611484 w 3619883"/>
              <a:gd name="connsiteY50" fmla="*/ 4275461 h 4297250"/>
              <a:gd name="connsiteX51" fmla="*/ 621247 w 3619883"/>
              <a:gd name="connsiteY51" fmla="*/ 4128157 h 4297250"/>
              <a:gd name="connsiteX52" fmla="*/ 650062 w 3619883"/>
              <a:gd name="connsiteY52" fmla="*/ 4128157 h 4297250"/>
              <a:gd name="connsiteX53" fmla="*/ 650062 w 3619883"/>
              <a:gd name="connsiteY53" fmla="*/ 3951392 h 4297250"/>
              <a:gd name="connsiteX54" fmla="*/ 472277 w 3619883"/>
              <a:gd name="connsiteY54" fmla="*/ 3951392 h 4297250"/>
              <a:gd name="connsiteX55" fmla="*/ 472277 w 3619883"/>
              <a:gd name="connsiteY55" fmla="*/ 4128157 h 4297250"/>
              <a:gd name="connsiteX56" fmla="*/ 522650 w 3619883"/>
              <a:gd name="connsiteY56" fmla="*/ 4128157 h 4297250"/>
              <a:gd name="connsiteX57" fmla="*/ 573998 w 3619883"/>
              <a:gd name="connsiteY57" fmla="*/ 4275461 h 4297250"/>
              <a:gd name="connsiteX58" fmla="*/ 336164 w 3619883"/>
              <a:gd name="connsiteY58" fmla="*/ 4275461 h 4297250"/>
              <a:gd name="connsiteX59" fmla="*/ 294572 w 3619883"/>
              <a:gd name="connsiteY59" fmla="*/ 4128157 h 4297250"/>
              <a:gd name="connsiteX60" fmla="*/ 339106 w 3619883"/>
              <a:gd name="connsiteY60" fmla="*/ 4128157 h 4297250"/>
              <a:gd name="connsiteX61" fmla="*/ 339106 w 3619883"/>
              <a:gd name="connsiteY61" fmla="*/ 3951392 h 4297250"/>
              <a:gd name="connsiteX62" fmla="*/ 161321 w 3619883"/>
              <a:gd name="connsiteY62" fmla="*/ 3951392 h 4297250"/>
              <a:gd name="connsiteX63" fmla="*/ 161321 w 3619883"/>
              <a:gd name="connsiteY63" fmla="*/ 4128157 h 4297250"/>
              <a:gd name="connsiteX64" fmla="*/ 230914 w 3619883"/>
              <a:gd name="connsiteY64" fmla="*/ 4128157 h 4297250"/>
              <a:gd name="connsiteX65" fmla="*/ 189322 w 3619883"/>
              <a:gd name="connsiteY65" fmla="*/ 4275461 h 4297250"/>
              <a:gd name="connsiteX66" fmla="*/ 0 w 3619883"/>
              <a:gd name="connsiteY66" fmla="*/ 4275461 h 4297250"/>
              <a:gd name="connsiteX67" fmla="*/ 0 w 3619883"/>
              <a:gd name="connsiteY67" fmla="*/ 42229 h 4297250"/>
              <a:gd name="connsiteX68" fmla="*/ 42464 w 3619883"/>
              <a:gd name="connsiteY68" fmla="*/ 40518 h 4297250"/>
              <a:gd name="connsiteX69" fmla="*/ 137733 w 3619883"/>
              <a:gd name="connsiteY69" fmla="*/ 35355 h 4297250"/>
              <a:gd name="connsiteX70" fmla="*/ 270565 w 3619883"/>
              <a:gd name="connsiteY70" fmla="*/ 29759 h 4297250"/>
              <a:gd name="connsiteX71" fmla="*/ 479734 w 3619883"/>
              <a:gd name="connsiteY71" fmla="*/ 45455 h 4297250"/>
              <a:gd name="connsiteX72" fmla="*/ 524103 w 3619883"/>
              <a:gd name="connsiteY72" fmla="*/ 41625 h 4297250"/>
              <a:gd name="connsiteX73" fmla="*/ 624416 w 3619883"/>
              <a:gd name="connsiteY73" fmla="*/ 22696 h 4297250"/>
              <a:gd name="connsiteX74" fmla="*/ 657762 w 3619883"/>
              <a:gd name="connsiteY74" fmla="*/ 18351 h 4297250"/>
              <a:gd name="connsiteX75" fmla="*/ 690557 w 3619883"/>
              <a:gd name="connsiteY75" fmla="*/ 25792 h 4297250"/>
              <a:gd name="connsiteX76" fmla="*/ 745123 w 3619883"/>
              <a:gd name="connsiteY76" fmla="*/ 40157 h 4297250"/>
              <a:gd name="connsiteX77" fmla="*/ 789493 w 3619883"/>
              <a:gd name="connsiteY77" fmla="*/ 36327 h 4297250"/>
              <a:gd name="connsiteX78" fmla="*/ 854255 w 3619883"/>
              <a:gd name="connsiteY78" fmla="*/ 68887 h 4297250"/>
              <a:gd name="connsiteX79" fmla="*/ 897520 w 3619883"/>
              <a:gd name="connsiteY79" fmla="*/ 88629 h 4297250"/>
              <a:gd name="connsiteX80" fmla="*/ 940510 w 3619883"/>
              <a:gd name="connsiteY80" fmla="*/ 114265 h 4297250"/>
              <a:gd name="connsiteX81" fmla="*/ 1082712 w 3619883"/>
              <a:gd name="connsiteY81" fmla="*/ 144543 h 4297250"/>
              <a:gd name="connsiteX82" fmla="*/ 1205348 w 3619883"/>
              <a:gd name="connsiteY82" fmla="*/ 120753 h 4297250"/>
              <a:gd name="connsiteX83" fmla="*/ 1271764 w 3619883"/>
              <a:gd name="connsiteY83" fmla="*/ 117956 h 4297250"/>
              <a:gd name="connsiteX84" fmla="*/ 1315583 w 3619883"/>
              <a:gd name="connsiteY84" fmla="*/ 125912 h 4297250"/>
              <a:gd name="connsiteX85" fmla="*/ 1359125 w 3619883"/>
              <a:gd name="connsiteY85" fmla="*/ 139761 h 4297250"/>
              <a:gd name="connsiteX86" fmla="*/ 1391919 w 3619883"/>
              <a:gd name="connsiteY86" fmla="*/ 147202 h 4297250"/>
              <a:gd name="connsiteX87" fmla="*/ 1436563 w 3619883"/>
              <a:gd name="connsiteY87" fmla="*/ 137480 h 4297250"/>
              <a:gd name="connsiteX88" fmla="*/ 1471566 w 3619883"/>
              <a:gd name="connsiteY88" fmla="*/ 97777 h 4297250"/>
              <a:gd name="connsiteX89" fmla="*/ 1505739 w 3619883"/>
              <a:gd name="connsiteY89" fmla="*/ 75753 h 4297250"/>
              <a:gd name="connsiteX90" fmla="*/ 1590891 w 3619883"/>
              <a:gd name="connsiteY90" fmla="*/ 144702 h 4297250"/>
              <a:gd name="connsiteX91" fmla="*/ 1625616 w 3619883"/>
              <a:gd name="connsiteY91" fmla="*/ 110893 h 4297250"/>
              <a:gd name="connsiteX92" fmla="*/ 1658964 w 3619883"/>
              <a:gd name="connsiteY92" fmla="*/ 106547 h 4297250"/>
              <a:gd name="connsiteX93" fmla="*/ 1746598 w 3619883"/>
              <a:gd name="connsiteY93" fmla="*/ 122460 h 4297250"/>
              <a:gd name="connsiteX94" fmla="*/ 1811913 w 3619883"/>
              <a:gd name="connsiteY94" fmla="*/ 143234 h 4297250"/>
              <a:gd name="connsiteX95" fmla="*/ 1856557 w 3619883"/>
              <a:gd name="connsiteY95" fmla="*/ 133511 h 4297250"/>
              <a:gd name="connsiteX96" fmla="*/ 2066003 w 3619883"/>
              <a:gd name="connsiteY96" fmla="*/ 143313 h 4297250"/>
              <a:gd name="connsiteX97" fmla="*/ 2177615 w 3619883"/>
              <a:gd name="connsiteY97" fmla="*/ 119007 h 4297250"/>
              <a:gd name="connsiteX98" fmla="*/ 2255883 w 3619883"/>
              <a:gd name="connsiteY98" fmla="*/ 99047 h 4297250"/>
              <a:gd name="connsiteX99" fmla="*/ 2344622 w 3619883"/>
              <a:gd name="connsiteY99" fmla="*/ 91388 h 4297250"/>
              <a:gd name="connsiteX100" fmla="*/ 2455682 w 3619883"/>
              <a:gd name="connsiteY100" fmla="*/ 78869 h 4297250"/>
              <a:gd name="connsiteX101" fmla="*/ 2632609 w 3619883"/>
              <a:gd name="connsiteY101" fmla="*/ 75338 h 4297250"/>
              <a:gd name="connsiteX102" fmla="*/ 2742291 w 3619883"/>
              <a:gd name="connsiteY102" fmla="*/ 92282 h 4297250"/>
              <a:gd name="connsiteX103" fmla="*/ 2851974 w 3619883"/>
              <a:gd name="connsiteY103" fmla="*/ 109227 h 4297250"/>
              <a:gd name="connsiteX104" fmla="*/ 2907643 w 3619883"/>
              <a:gd name="connsiteY104" fmla="*/ 100020 h 4297250"/>
              <a:gd name="connsiteX105" fmla="*/ 2944022 w 3619883"/>
              <a:gd name="connsiteY105" fmla="*/ 30853 h 4297250"/>
              <a:gd name="connsiteX106" fmla="*/ 3022289 w 3619883"/>
              <a:gd name="connsiteY106" fmla="*/ 10893 h 4297250"/>
              <a:gd name="connsiteX107" fmla="*/ 3054807 w 3619883"/>
              <a:gd name="connsiteY107" fmla="*/ 24226 h 4297250"/>
              <a:gd name="connsiteX108" fmla="*/ 3141892 w 3619883"/>
              <a:gd name="connsiteY108" fmla="*/ 51925 h 4297250"/>
              <a:gd name="connsiteX109" fmla="*/ 3185711 w 3619883"/>
              <a:gd name="connsiteY109" fmla="*/ 59881 h 4297250"/>
              <a:gd name="connsiteX110" fmla="*/ 3219056 w 3619883"/>
              <a:gd name="connsiteY110" fmla="*/ 55536 h 4297250"/>
              <a:gd name="connsiteX111" fmla="*/ 3263425 w 3619883"/>
              <a:gd name="connsiteY111" fmla="*/ 51706 h 4297250"/>
              <a:gd name="connsiteX112" fmla="*/ 3296219 w 3619883"/>
              <a:gd name="connsiteY112" fmla="*/ 59147 h 4297250"/>
              <a:gd name="connsiteX113" fmla="*/ 3319094 w 3619883"/>
              <a:gd name="connsiteY113" fmla="*/ 42500 h 4297250"/>
              <a:gd name="connsiteX114" fmla="*/ 3420511 w 3619883"/>
              <a:gd name="connsiteY114" fmla="*/ 0 h 4297250"/>
              <a:gd name="connsiteX115" fmla="*/ 3453305 w 3619883"/>
              <a:gd name="connsiteY115" fmla="*/ 7440 h 4297250"/>
              <a:gd name="connsiteX116" fmla="*/ 3496571 w 3619883"/>
              <a:gd name="connsiteY116" fmla="*/ 27182 h 4297250"/>
              <a:gd name="connsiteX117" fmla="*/ 3602117 w 3619883"/>
              <a:gd name="connsiteY117" fmla="*/ 132521 h 4297250"/>
              <a:gd name="connsiteX118" fmla="*/ 3619883 w 3619883"/>
              <a:gd name="connsiteY118" fmla="*/ 140049 h 4297250"/>
              <a:gd name="connsiteX119" fmla="*/ 3619883 w 3619883"/>
              <a:gd name="connsiteY11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079759 w 3619883"/>
              <a:gd name="connsiteY12" fmla="*/ 4128157 h 4297250"/>
              <a:gd name="connsiteX13" fmla="*/ 2079759 w 3619883"/>
              <a:gd name="connsiteY13" fmla="*/ 4275461 h 4297250"/>
              <a:gd name="connsiteX14" fmla="*/ 1824703 w 3619883"/>
              <a:gd name="connsiteY14" fmla="*/ 4275461 h 4297250"/>
              <a:gd name="connsiteX15" fmla="*/ 1834468 w 3619883"/>
              <a:gd name="connsiteY15" fmla="*/ 4128157 h 4297250"/>
              <a:gd name="connsiteX16" fmla="*/ 1893894 w 3619883"/>
              <a:gd name="connsiteY16" fmla="*/ 4128157 h 4297250"/>
              <a:gd name="connsiteX17" fmla="*/ 1893894 w 3619883"/>
              <a:gd name="connsiteY17" fmla="*/ 3951392 h 4297250"/>
              <a:gd name="connsiteX18" fmla="*/ 1716110 w 3619883"/>
              <a:gd name="connsiteY18" fmla="*/ 3951392 h 4297250"/>
              <a:gd name="connsiteX19" fmla="*/ 1716110 w 3619883"/>
              <a:gd name="connsiteY19" fmla="*/ 4006431 h 4297250"/>
              <a:gd name="connsiteX20" fmla="*/ 1703447 w 3619883"/>
              <a:gd name="connsiteY20" fmla="*/ 4007960 h 4297250"/>
              <a:gd name="connsiteX21" fmla="*/ 1716110 w 3619883"/>
              <a:gd name="connsiteY21" fmla="*/ 4044284 h 4297250"/>
              <a:gd name="connsiteX22" fmla="*/ 1716110 w 3619883"/>
              <a:gd name="connsiteY22" fmla="*/ 4128157 h 4297250"/>
              <a:gd name="connsiteX23" fmla="*/ 1745346 w 3619883"/>
              <a:gd name="connsiteY23" fmla="*/ 4128157 h 4297250"/>
              <a:gd name="connsiteX24" fmla="*/ 1796694 w 3619883"/>
              <a:gd name="connsiteY24" fmla="*/ 4275461 h 4297250"/>
              <a:gd name="connsiteX25" fmla="*/ 1558844 w 3619883"/>
              <a:gd name="connsiteY25" fmla="*/ 4275461 h 4297250"/>
              <a:gd name="connsiteX26" fmla="*/ 1517252 w 3619883"/>
              <a:gd name="connsiteY26" fmla="*/ 4128157 h 4297250"/>
              <a:gd name="connsiteX27" fmla="*/ 1582936 w 3619883"/>
              <a:gd name="connsiteY27" fmla="*/ 4128157 h 4297250"/>
              <a:gd name="connsiteX28" fmla="*/ 1582936 w 3619883"/>
              <a:gd name="connsiteY28" fmla="*/ 3951392 h 4297250"/>
              <a:gd name="connsiteX29" fmla="*/ 1405151 w 3619883"/>
              <a:gd name="connsiteY29" fmla="*/ 3951392 h 4297250"/>
              <a:gd name="connsiteX30" fmla="*/ 1405151 w 3619883"/>
              <a:gd name="connsiteY30" fmla="*/ 4128157 h 4297250"/>
              <a:gd name="connsiteX31" fmla="*/ 1468988 w 3619883"/>
              <a:gd name="connsiteY31" fmla="*/ 4128157 h 4297250"/>
              <a:gd name="connsiteX32" fmla="*/ 1427396 w 3619883"/>
              <a:gd name="connsiteY32" fmla="*/ 4275461 h 4297250"/>
              <a:gd name="connsiteX33" fmla="*/ 1210751 w 3619883"/>
              <a:gd name="connsiteY33" fmla="*/ 4275461 h 4297250"/>
              <a:gd name="connsiteX34" fmla="*/ 1210751 w 3619883"/>
              <a:gd name="connsiteY34" fmla="*/ 4128157 h 4297250"/>
              <a:gd name="connsiteX35" fmla="*/ 1271978 w 3619883"/>
              <a:gd name="connsiteY35" fmla="*/ 4128157 h 4297250"/>
              <a:gd name="connsiteX36" fmla="*/ 1271978 w 3619883"/>
              <a:gd name="connsiteY36" fmla="*/ 3951392 h 4297250"/>
              <a:gd name="connsiteX37" fmla="*/ 1094193 w 3619883"/>
              <a:gd name="connsiteY37" fmla="*/ 3951392 h 4297250"/>
              <a:gd name="connsiteX38" fmla="*/ 1094193 w 3619883"/>
              <a:gd name="connsiteY38" fmla="*/ 4128157 h 4297250"/>
              <a:gd name="connsiteX39" fmla="*/ 1140354 w 3619883"/>
              <a:gd name="connsiteY39" fmla="*/ 4128157 h 4297250"/>
              <a:gd name="connsiteX40" fmla="*/ 1140354 w 3619883"/>
              <a:gd name="connsiteY40" fmla="*/ 4275461 h 4297250"/>
              <a:gd name="connsiteX41" fmla="*/ 953807 w 3619883"/>
              <a:gd name="connsiteY41" fmla="*/ 4275461 h 4297250"/>
              <a:gd name="connsiteX42" fmla="*/ 912215 w 3619883"/>
              <a:gd name="connsiteY42" fmla="*/ 4128157 h 4297250"/>
              <a:gd name="connsiteX43" fmla="*/ 961020 w 3619883"/>
              <a:gd name="connsiteY43" fmla="*/ 4128157 h 4297250"/>
              <a:gd name="connsiteX44" fmla="*/ 961020 w 3619883"/>
              <a:gd name="connsiteY44" fmla="*/ 3951392 h 4297250"/>
              <a:gd name="connsiteX45" fmla="*/ 783235 w 3619883"/>
              <a:gd name="connsiteY45" fmla="*/ 3951392 h 4297250"/>
              <a:gd name="connsiteX46" fmla="*/ 783235 w 3619883"/>
              <a:gd name="connsiteY46" fmla="*/ 4128157 h 4297250"/>
              <a:gd name="connsiteX47" fmla="*/ 871024 w 3619883"/>
              <a:gd name="connsiteY47" fmla="*/ 4128157 h 4297250"/>
              <a:gd name="connsiteX48" fmla="*/ 829432 w 3619883"/>
              <a:gd name="connsiteY48" fmla="*/ 4275461 h 4297250"/>
              <a:gd name="connsiteX49" fmla="*/ 611484 w 3619883"/>
              <a:gd name="connsiteY49" fmla="*/ 4275461 h 4297250"/>
              <a:gd name="connsiteX50" fmla="*/ 621247 w 3619883"/>
              <a:gd name="connsiteY50" fmla="*/ 4128157 h 4297250"/>
              <a:gd name="connsiteX51" fmla="*/ 650062 w 3619883"/>
              <a:gd name="connsiteY51" fmla="*/ 4128157 h 4297250"/>
              <a:gd name="connsiteX52" fmla="*/ 650062 w 3619883"/>
              <a:gd name="connsiteY52" fmla="*/ 3951392 h 4297250"/>
              <a:gd name="connsiteX53" fmla="*/ 472277 w 3619883"/>
              <a:gd name="connsiteY53" fmla="*/ 3951392 h 4297250"/>
              <a:gd name="connsiteX54" fmla="*/ 472277 w 3619883"/>
              <a:gd name="connsiteY54" fmla="*/ 4128157 h 4297250"/>
              <a:gd name="connsiteX55" fmla="*/ 522650 w 3619883"/>
              <a:gd name="connsiteY55" fmla="*/ 4128157 h 4297250"/>
              <a:gd name="connsiteX56" fmla="*/ 573998 w 3619883"/>
              <a:gd name="connsiteY56" fmla="*/ 4275461 h 4297250"/>
              <a:gd name="connsiteX57" fmla="*/ 336164 w 3619883"/>
              <a:gd name="connsiteY57" fmla="*/ 4275461 h 4297250"/>
              <a:gd name="connsiteX58" fmla="*/ 294572 w 3619883"/>
              <a:gd name="connsiteY58" fmla="*/ 4128157 h 4297250"/>
              <a:gd name="connsiteX59" fmla="*/ 339106 w 3619883"/>
              <a:gd name="connsiteY59" fmla="*/ 4128157 h 4297250"/>
              <a:gd name="connsiteX60" fmla="*/ 339106 w 3619883"/>
              <a:gd name="connsiteY60" fmla="*/ 3951392 h 4297250"/>
              <a:gd name="connsiteX61" fmla="*/ 161321 w 3619883"/>
              <a:gd name="connsiteY61" fmla="*/ 3951392 h 4297250"/>
              <a:gd name="connsiteX62" fmla="*/ 161321 w 3619883"/>
              <a:gd name="connsiteY62" fmla="*/ 4128157 h 4297250"/>
              <a:gd name="connsiteX63" fmla="*/ 230914 w 3619883"/>
              <a:gd name="connsiteY63" fmla="*/ 4128157 h 4297250"/>
              <a:gd name="connsiteX64" fmla="*/ 189322 w 3619883"/>
              <a:gd name="connsiteY64" fmla="*/ 4275461 h 4297250"/>
              <a:gd name="connsiteX65" fmla="*/ 0 w 3619883"/>
              <a:gd name="connsiteY65" fmla="*/ 4275461 h 4297250"/>
              <a:gd name="connsiteX66" fmla="*/ 0 w 3619883"/>
              <a:gd name="connsiteY66" fmla="*/ 42229 h 4297250"/>
              <a:gd name="connsiteX67" fmla="*/ 42464 w 3619883"/>
              <a:gd name="connsiteY67" fmla="*/ 40518 h 4297250"/>
              <a:gd name="connsiteX68" fmla="*/ 137733 w 3619883"/>
              <a:gd name="connsiteY68" fmla="*/ 35355 h 4297250"/>
              <a:gd name="connsiteX69" fmla="*/ 270565 w 3619883"/>
              <a:gd name="connsiteY69" fmla="*/ 29759 h 4297250"/>
              <a:gd name="connsiteX70" fmla="*/ 479734 w 3619883"/>
              <a:gd name="connsiteY70" fmla="*/ 45455 h 4297250"/>
              <a:gd name="connsiteX71" fmla="*/ 524103 w 3619883"/>
              <a:gd name="connsiteY71" fmla="*/ 41625 h 4297250"/>
              <a:gd name="connsiteX72" fmla="*/ 624416 w 3619883"/>
              <a:gd name="connsiteY72" fmla="*/ 22696 h 4297250"/>
              <a:gd name="connsiteX73" fmla="*/ 657762 w 3619883"/>
              <a:gd name="connsiteY73" fmla="*/ 18351 h 4297250"/>
              <a:gd name="connsiteX74" fmla="*/ 690557 w 3619883"/>
              <a:gd name="connsiteY74" fmla="*/ 25792 h 4297250"/>
              <a:gd name="connsiteX75" fmla="*/ 745123 w 3619883"/>
              <a:gd name="connsiteY75" fmla="*/ 40157 h 4297250"/>
              <a:gd name="connsiteX76" fmla="*/ 789493 w 3619883"/>
              <a:gd name="connsiteY76" fmla="*/ 36327 h 4297250"/>
              <a:gd name="connsiteX77" fmla="*/ 854255 w 3619883"/>
              <a:gd name="connsiteY77" fmla="*/ 68887 h 4297250"/>
              <a:gd name="connsiteX78" fmla="*/ 897520 w 3619883"/>
              <a:gd name="connsiteY78" fmla="*/ 88629 h 4297250"/>
              <a:gd name="connsiteX79" fmla="*/ 940510 w 3619883"/>
              <a:gd name="connsiteY79" fmla="*/ 114265 h 4297250"/>
              <a:gd name="connsiteX80" fmla="*/ 1082712 w 3619883"/>
              <a:gd name="connsiteY80" fmla="*/ 144543 h 4297250"/>
              <a:gd name="connsiteX81" fmla="*/ 1205348 w 3619883"/>
              <a:gd name="connsiteY81" fmla="*/ 120753 h 4297250"/>
              <a:gd name="connsiteX82" fmla="*/ 1271764 w 3619883"/>
              <a:gd name="connsiteY82" fmla="*/ 117956 h 4297250"/>
              <a:gd name="connsiteX83" fmla="*/ 1315583 w 3619883"/>
              <a:gd name="connsiteY83" fmla="*/ 125912 h 4297250"/>
              <a:gd name="connsiteX84" fmla="*/ 1359125 w 3619883"/>
              <a:gd name="connsiteY84" fmla="*/ 139761 h 4297250"/>
              <a:gd name="connsiteX85" fmla="*/ 1391919 w 3619883"/>
              <a:gd name="connsiteY85" fmla="*/ 147202 h 4297250"/>
              <a:gd name="connsiteX86" fmla="*/ 1436563 w 3619883"/>
              <a:gd name="connsiteY86" fmla="*/ 137480 h 4297250"/>
              <a:gd name="connsiteX87" fmla="*/ 1471566 w 3619883"/>
              <a:gd name="connsiteY87" fmla="*/ 97777 h 4297250"/>
              <a:gd name="connsiteX88" fmla="*/ 1505739 w 3619883"/>
              <a:gd name="connsiteY88" fmla="*/ 75753 h 4297250"/>
              <a:gd name="connsiteX89" fmla="*/ 1590891 w 3619883"/>
              <a:gd name="connsiteY89" fmla="*/ 144702 h 4297250"/>
              <a:gd name="connsiteX90" fmla="*/ 1625616 w 3619883"/>
              <a:gd name="connsiteY90" fmla="*/ 110893 h 4297250"/>
              <a:gd name="connsiteX91" fmla="*/ 1658964 w 3619883"/>
              <a:gd name="connsiteY91" fmla="*/ 106547 h 4297250"/>
              <a:gd name="connsiteX92" fmla="*/ 1746598 w 3619883"/>
              <a:gd name="connsiteY92" fmla="*/ 122460 h 4297250"/>
              <a:gd name="connsiteX93" fmla="*/ 1811913 w 3619883"/>
              <a:gd name="connsiteY93" fmla="*/ 143234 h 4297250"/>
              <a:gd name="connsiteX94" fmla="*/ 1856557 w 3619883"/>
              <a:gd name="connsiteY94" fmla="*/ 133511 h 4297250"/>
              <a:gd name="connsiteX95" fmla="*/ 2066003 w 3619883"/>
              <a:gd name="connsiteY95" fmla="*/ 143313 h 4297250"/>
              <a:gd name="connsiteX96" fmla="*/ 2177615 w 3619883"/>
              <a:gd name="connsiteY96" fmla="*/ 119007 h 4297250"/>
              <a:gd name="connsiteX97" fmla="*/ 2255883 w 3619883"/>
              <a:gd name="connsiteY97" fmla="*/ 99047 h 4297250"/>
              <a:gd name="connsiteX98" fmla="*/ 2344622 w 3619883"/>
              <a:gd name="connsiteY98" fmla="*/ 91388 h 4297250"/>
              <a:gd name="connsiteX99" fmla="*/ 2455682 w 3619883"/>
              <a:gd name="connsiteY99" fmla="*/ 78869 h 4297250"/>
              <a:gd name="connsiteX100" fmla="*/ 2632609 w 3619883"/>
              <a:gd name="connsiteY100" fmla="*/ 75338 h 4297250"/>
              <a:gd name="connsiteX101" fmla="*/ 2742291 w 3619883"/>
              <a:gd name="connsiteY101" fmla="*/ 92282 h 4297250"/>
              <a:gd name="connsiteX102" fmla="*/ 2851974 w 3619883"/>
              <a:gd name="connsiteY102" fmla="*/ 109227 h 4297250"/>
              <a:gd name="connsiteX103" fmla="*/ 2907643 w 3619883"/>
              <a:gd name="connsiteY103" fmla="*/ 100020 h 4297250"/>
              <a:gd name="connsiteX104" fmla="*/ 2944022 w 3619883"/>
              <a:gd name="connsiteY104" fmla="*/ 30853 h 4297250"/>
              <a:gd name="connsiteX105" fmla="*/ 3022289 w 3619883"/>
              <a:gd name="connsiteY105" fmla="*/ 10893 h 4297250"/>
              <a:gd name="connsiteX106" fmla="*/ 3054807 w 3619883"/>
              <a:gd name="connsiteY106" fmla="*/ 24226 h 4297250"/>
              <a:gd name="connsiteX107" fmla="*/ 3141892 w 3619883"/>
              <a:gd name="connsiteY107" fmla="*/ 51925 h 4297250"/>
              <a:gd name="connsiteX108" fmla="*/ 3185711 w 3619883"/>
              <a:gd name="connsiteY108" fmla="*/ 59881 h 4297250"/>
              <a:gd name="connsiteX109" fmla="*/ 3219056 w 3619883"/>
              <a:gd name="connsiteY109" fmla="*/ 55536 h 4297250"/>
              <a:gd name="connsiteX110" fmla="*/ 3263425 w 3619883"/>
              <a:gd name="connsiteY110" fmla="*/ 51706 h 4297250"/>
              <a:gd name="connsiteX111" fmla="*/ 3296219 w 3619883"/>
              <a:gd name="connsiteY111" fmla="*/ 59147 h 4297250"/>
              <a:gd name="connsiteX112" fmla="*/ 3319094 w 3619883"/>
              <a:gd name="connsiteY112" fmla="*/ 42500 h 4297250"/>
              <a:gd name="connsiteX113" fmla="*/ 3420511 w 3619883"/>
              <a:gd name="connsiteY113" fmla="*/ 0 h 4297250"/>
              <a:gd name="connsiteX114" fmla="*/ 3453305 w 3619883"/>
              <a:gd name="connsiteY114" fmla="*/ 7440 h 4297250"/>
              <a:gd name="connsiteX115" fmla="*/ 3496571 w 3619883"/>
              <a:gd name="connsiteY115" fmla="*/ 27182 h 4297250"/>
              <a:gd name="connsiteX116" fmla="*/ 3602117 w 3619883"/>
              <a:gd name="connsiteY116" fmla="*/ 132521 h 4297250"/>
              <a:gd name="connsiteX117" fmla="*/ 3619883 w 3619883"/>
              <a:gd name="connsiteY117" fmla="*/ 140049 h 4297250"/>
              <a:gd name="connsiteX118" fmla="*/ 3619883 w 3619883"/>
              <a:gd name="connsiteY11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150155 w 3619883"/>
              <a:gd name="connsiteY10" fmla="*/ 4128157 h 4297250"/>
              <a:gd name="connsiteX11" fmla="*/ 2204852 w 3619883"/>
              <a:gd name="connsiteY11" fmla="*/ 4128157 h 4297250"/>
              <a:gd name="connsiteX12" fmla="*/ 2079759 w 3619883"/>
              <a:gd name="connsiteY12" fmla="*/ 4275461 h 4297250"/>
              <a:gd name="connsiteX13" fmla="*/ 1824703 w 3619883"/>
              <a:gd name="connsiteY13" fmla="*/ 4275461 h 4297250"/>
              <a:gd name="connsiteX14" fmla="*/ 1834468 w 3619883"/>
              <a:gd name="connsiteY14" fmla="*/ 4128157 h 4297250"/>
              <a:gd name="connsiteX15" fmla="*/ 1893894 w 3619883"/>
              <a:gd name="connsiteY15" fmla="*/ 4128157 h 4297250"/>
              <a:gd name="connsiteX16" fmla="*/ 1893894 w 3619883"/>
              <a:gd name="connsiteY16" fmla="*/ 3951392 h 4297250"/>
              <a:gd name="connsiteX17" fmla="*/ 1716110 w 3619883"/>
              <a:gd name="connsiteY17" fmla="*/ 3951392 h 4297250"/>
              <a:gd name="connsiteX18" fmla="*/ 1716110 w 3619883"/>
              <a:gd name="connsiteY18" fmla="*/ 4006431 h 4297250"/>
              <a:gd name="connsiteX19" fmla="*/ 1703447 w 3619883"/>
              <a:gd name="connsiteY19" fmla="*/ 4007960 h 4297250"/>
              <a:gd name="connsiteX20" fmla="*/ 1716110 w 3619883"/>
              <a:gd name="connsiteY20" fmla="*/ 4044284 h 4297250"/>
              <a:gd name="connsiteX21" fmla="*/ 1716110 w 3619883"/>
              <a:gd name="connsiteY21" fmla="*/ 4128157 h 4297250"/>
              <a:gd name="connsiteX22" fmla="*/ 1745346 w 3619883"/>
              <a:gd name="connsiteY22" fmla="*/ 4128157 h 4297250"/>
              <a:gd name="connsiteX23" fmla="*/ 1796694 w 3619883"/>
              <a:gd name="connsiteY23" fmla="*/ 4275461 h 4297250"/>
              <a:gd name="connsiteX24" fmla="*/ 1558844 w 3619883"/>
              <a:gd name="connsiteY24" fmla="*/ 4275461 h 4297250"/>
              <a:gd name="connsiteX25" fmla="*/ 1517252 w 3619883"/>
              <a:gd name="connsiteY25" fmla="*/ 4128157 h 4297250"/>
              <a:gd name="connsiteX26" fmla="*/ 1582936 w 3619883"/>
              <a:gd name="connsiteY26" fmla="*/ 4128157 h 4297250"/>
              <a:gd name="connsiteX27" fmla="*/ 1582936 w 3619883"/>
              <a:gd name="connsiteY27" fmla="*/ 3951392 h 4297250"/>
              <a:gd name="connsiteX28" fmla="*/ 1405151 w 3619883"/>
              <a:gd name="connsiteY28" fmla="*/ 3951392 h 4297250"/>
              <a:gd name="connsiteX29" fmla="*/ 1405151 w 3619883"/>
              <a:gd name="connsiteY29" fmla="*/ 4128157 h 4297250"/>
              <a:gd name="connsiteX30" fmla="*/ 1468988 w 3619883"/>
              <a:gd name="connsiteY30" fmla="*/ 4128157 h 4297250"/>
              <a:gd name="connsiteX31" fmla="*/ 1427396 w 3619883"/>
              <a:gd name="connsiteY31" fmla="*/ 4275461 h 4297250"/>
              <a:gd name="connsiteX32" fmla="*/ 1210751 w 3619883"/>
              <a:gd name="connsiteY32" fmla="*/ 4275461 h 4297250"/>
              <a:gd name="connsiteX33" fmla="*/ 1210751 w 3619883"/>
              <a:gd name="connsiteY33" fmla="*/ 4128157 h 4297250"/>
              <a:gd name="connsiteX34" fmla="*/ 1271978 w 3619883"/>
              <a:gd name="connsiteY34" fmla="*/ 4128157 h 4297250"/>
              <a:gd name="connsiteX35" fmla="*/ 1271978 w 3619883"/>
              <a:gd name="connsiteY35" fmla="*/ 3951392 h 4297250"/>
              <a:gd name="connsiteX36" fmla="*/ 1094193 w 3619883"/>
              <a:gd name="connsiteY36" fmla="*/ 3951392 h 4297250"/>
              <a:gd name="connsiteX37" fmla="*/ 1094193 w 3619883"/>
              <a:gd name="connsiteY37" fmla="*/ 4128157 h 4297250"/>
              <a:gd name="connsiteX38" fmla="*/ 1140354 w 3619883"/>
              <a:gd name="connsiteY38" fmla="*/ 4128157 h 4297250"/>
              <a:gd name="connsiteX39" fmla="*/ 1140354 w 3619883"/>
              <a:gd name="connsiteY39" fmla="*/ 4275461 h 4297250"/>
              <a:gd name="connsiteX40" fmla="*/ 953807 w 3619883"/>
              <a:gd name="connsiteY40" fmla="*/ 4275461 h 4297250"/>
              <a:gd name="connsiteX41" fmla="*/ 912215 w 3619883"/>
              <a:gd name="connsiteY41" fmla="*/ 4128157 h 4297250"/>
              <a:gd name="connsiteX42" fmla="*/ 961020 w 3619883"/>
              <a:gd name="connsiteY42" fmla="*/ 4128157 h 4297250"/>
              <a:gd name="connsiteX43" fmla="*/ 961020 w 3619883"/>
              <a:gd name="connsiteY43" fmla="*/ 3951392 h 4297250"/>
              <a:gd name="connsiteX44" fmla="*/ 783235 w 3619883"/>
              <a:gd name="connsiteY44" fmla="*/ 3951392 h 4297250"/>
              <a:gd name="connsiteX45" fmla="*/ 783235 w 3619883"/>
              <a:gd name="connsiteY45" fmla="*/ 4128157 h 4297250"/>
              <a:gd name="connsiteX46" fmla="*/ 871024 w 3619883"/>
              <a:gd name="connsiteY46" fmla="*/ 4128157 h 4297250"/>
              <a:gd name="connsiteX47" fmla="*/ 829432 w 3619883"/>
              <a:gd name="connsiteY47" fmla="*/ 4275461 h 4297250"/>
              <a:gd name="connsiteX48" fmla="*/ 611484 w 3619883"/>
              <a:gd name="connsiteY48" fmla="*/ 4275461 h 4297250"/>
              <a:gd name="connsiteX49" fmla="*/ 621247 w 3619883"/>
              <a:gd name="connsiteY49" fmla="*/ 4128157 h 4297250"/>
              <a:gd name="connsiteX50" fmla="*/ 650062 w 3619883"/>
              <a:gd name="connsiteY50" fmla="*/ 4128157 h 4297250"/>
              <a:gd name="connsiteX51" fmla="*/ 650062 w 3619883"/>
              <a:gd name="connsiteY51" fmla="*/ 3951392 h 4297250"/>
              <a:gd name="connsiteX52" fmla="*/ 472277 w 3619883"/>
              <a:gd name="connsiteY52" fmla="*/ 3951392 h 4297250"/>
              <a:gd name="connsiteX53" fmla="*/ 472277 w 3619883"/>
              <a:gd name="connsiteY53" fmla="*/ 4128157 h 4297250"/>
              <a:gd name="connsiteX54" fmla="*/ 522650 w 3619883"/>
              <a:gd name="connsiteY54" fmla="*/ 4128157 h 4297250"/>
              <a:gd name="connsiteX55" fmla="*/ 573998 w 3619883"/>
              <a:gd name="connsiteY55" fmla="*/ 4275461 h 4297250"/>
              <a:gd name="connsiteX56" fmla="*/ 336164 w 3619883"/>
              <a:gd name="connsiteY56" fmla="*/ 4275461 h 4297250"/>
              <a:gd name="connsiteX57" fmla="*/ 294572 w 3619883"/>
              <a:gd name="connsiteY57" fmla="*/ 4128157 h 4297250"/>
              <a:gd name="connsiteX58" fmla="*/ 339106 w 3619883"/>
              <a:gd name="connsiteY58" fmla="*/ 4128157 h 4297250"/>
              <a:gd name="connsiteX59" fmla="*/ 339106 w 3619883"/>
              <a:gd name="connsiteY59" fmla="*/ 3951392 h 4297250"/>
              <a:gd name="connsiteX60" fmla="*/ 161321 w 3619883"/>
              <a:gd name="connsiteY60" fmla="*/ 3951392 h 4297250"/>
              <a:gd name="connsiteX61" fmla="*/ 161321 w 3619883"/>
              <a:gd name="connsiteY61" fmla="*/ 4128157 h 4297250"/>
              <a:gd name="connsiteX62" fmla="*/ 230914 w 3619883"/>
              <a:gd name="connsiteY62" fmla="*/ 4128157 h 4297250"/>
              <a:gd name="connsiteX63" fmla="*/ 189322 w 3619883"/>
              <a:gd name="connsiteY63" fmla="*/ 4275461 h 4297250"/>
              <a:gd name="connsiteX64" fmla="*/ 0 w 3619883"/>
              <a:gd name="connsiteY64" fmla="*/ 4275461 h 4297250"/>
              <a:gd name="connsiteX65" fmla="*/ 0 w 3619883"/>
              <a:gd name="connsiteY65" fmla="*/ 42229 h 4297250"/>
              <a:gd name="connsiteX66" fmla="*/ 42464 w 3619883"/>
              <a:gd name="connsiteY66" fmla="*/ 40518 h 4297250"/>
              <a:gd name="connsiteX67" fmla="*/ 137733 w 3619883"/>
              <a:gd name="connsiteY67" fmla="*/ 35355 h 4297250"/>
              <a:gd name="connsiteX68" fmla="*/ 270565 w 3619883"/>
              <a:gd name="connsiteY68" fmla="*/ 29759 h 4297250"/>
              <a:gd name="connsiteX69" fmla="*/ 479734 w 3619883"/>
              <a:gd name="connsiteY69" fmla="*/ 45455 h 4297250"/>
              <a:gd name="connsiteX70" fmla="*/ 524103 w 3619883"/>
              <a:gd name="connsiteY70" fmla="*/ 41625 h 4297250"/>
              <a:gd name="connsiteX71" fmla="*/ 624416 w 3619883"/>
              <a:gd name="connsiteY71" fmla="*/ 22696 h 4297250"/>
              <a:gd name="connsiteX72" fmla="*/ 657762 w 3619883"/>
              <a:gd name="connsiteY72" fmla="*/ 18351 h 4297250"/>
              <a:gd name="connsiteX73" fmla="*/ 690557 w 3619883"/>
              <a:gd name="connsiteY73" fmla="*/ 25792 h 4297250"/>
              <a:gd name="connsiteX74" fmla="*/ 745123 w 3619883"/>
              <a:gd name="connsiteY74" fmla="*/ 40157 h 4297250"/>
              <a:gd name="connsiteX75" fmla="*/ 789493 w 3619883"/>
              <a:gd name="connsiteY75" fmla="*/ 36327 h 4297250"/>
              <a:gd name="connsiteX76" fmla="*/ 854255 w 3619883"/>
              <a:gd name="connsiteY76" fmla="*/ 68887 h 4297250"/>
              <a:gd name="connsiteX77" fmla="*/ 897520 w 3619883"/>
              <a:gd name="connsiteY77" fmla="*/ 88629 h 4297250"/>
              <a:gd name="connsiteX78" fmla="*/ 940510 w 3619883"/>
              <a:gd name="connsiteY78" fmla="*/ 114265 h 4297250"/>
              <a:gd name="connsiteX79" fmla="*/ 1082712 w 3619883"/>
              <a:gd name="connsiteY79" fmla="*/ 144543 h 4297250"/>
              <a:gd name="connsiteX80" fmla="*/ 1205348 w 3619883"/>
              <a:gd name="connsiteY80" fmla="*/ 120753 h 4297250"/>
              <a:gd name="connsiteX81" fmla="*/ 1271764 w 3619883"/>
              <a:gd name="connsiteY81" fmla="*/ 117956 h 4297250"/>
              <a:gd name="connsiteX82" fmla="*/ 1315583 w 3619883"/>
              <a:gd name="connsiteY82" fmla="*/ 125912 h 4297250"/>
              <a:gd name="connsiteX83" fmla="*/ 1359125 w 3619883"/>
              <a:gd name="connsiteY83" fmla="*/ 139761 h 4297250"/>
              <a:gd name="connsiteX84" fmla="*/ 1391919 w 3619883"/>
              <a:gd name="connsiteY84" fmla="*/ 147202 h 4297250"/>
              <a:gd name="connsiteX85" fmla="*/ 1436563 w 3619883"/>
              <a:gd name="connsiteY85" fmla="*/ 137480 h 4297250"/>
              <a:gd name="connsiteX86" fmla="*/ 1471566 w 3619883"/>
              <a:gd name="connsiteY86" fmla="*/ 97777 h 4297250"/>
              <a:gd name="connsiteX87" fmla="*/ 1505739 w 3619883"/>
              <a:gd name="connsiteY87" fmla="*/ 75753 h 4297250"/>
              <a:gd name="connsiteX88" fmla="*/ 1590891 w 3619883"/>
              <a:gd name="connsiteY88" fmla="*/ 144702 h 4297250"/>
              <a:gd name="connsiteX89" fmla="*/ 1625616 w 3619883"/>
              <a:gd name="connsiteY89" fmla="*/ 110893 h 4297250"/>
              <a:gd name="connsiteX90" fmla="*/ 1658964 w 3619883"/>
              <a:gd name="connsiteY90" fmla="*/ 106547 h 4297250"/>
              <a:gd name="connsiteX91" fmla="*/ 1746598 w 3619883"/>
              <a:gd name="connsiteY91" fmla="*/ 122460 h 4297250"/>
              <a:gd name="connsiteX92" fmla="*/ 1811913 w 3619883"/>
              <a:gd name="connsiteY92" fmla="*/ 143234 h 4297250"/>
              <a:gd name="connsiteX93" fmla="*/ 1856557 w 3619883"/>
              <a:gd name="connsiteY93" fmla="*/ 133511 h 4297250"/>
              <a:gd name="connsiteX94" fmla="*/ 2066003 w 3619883"/>
              <a:gd name="connsiteY94" fmla="*/ 143313 h 4297250"/>
              <a:gd name="connsiteX95" fmla="*/ 2177615 w 3619883"/>
              <a:gd name="connsiteY95" fmla="*/ 119007 h 4297250"/>
              <a:gd name="connsiteX96" fmla="*/ 2255883 w 3619883"/>
              <a:gd name="connsiteY96" fmla="*/ 99047 h 4297250"/>
              <a:gd name="connsiteX97" fmla="*/ 2344622 w 3619883"/>
              <a:gd name="connsiteY97" fmla="*/ 91388 h 4297250"/>
              <a:gd name="connsiteX98" fmla="*/ 2455682 w 3619883"/>
              <a:gd name="connsiteY98" fmla="*/ 78869 h 4297250"/>
              <a:gd name="connsiteX99" fmla="*/ 2632609 w 3619883"/>
              <a:gd name="connsiteY99" fmla="*/ 75338 h 4297250"/>
              <a:gd name="connsiteX100" fmla="*/ 2742291 w 3619883"/>
              <a:gd name="connsiteY100" fmla="*/ 92282 h 4297250"/>
              <a:gd name="connsiteX101" fmla="*/ 2851974 w 3619883"/>
              <a:gd name="connsiteY101" fmla="*/ 109227 h 4297250"/>
              <a:gd name="connsiteX102" fmla="*/ 2907643 w 3619883"/>
              <a:gd name="connsiteY102" fmla="*/ 100020 h 4297250"/>
              <a:gd name="connsiteX103" fmla="*/ 2944022 w 3619883"/>
              <a:gd name="connsiteY103" fmla="*/ 30853 h 4297250"/>
              <a:gd name="connsiteX104" fmla="*/ 3022289 w 3619883"/>
              <a:gd name="connsiteY104" fmla="*/ 10893 h 4297250"/>
              <a:gd name="connsiteX105" fmla="*/ 3054807 w 3619883"/>
              <a:gd name="connsiteY105" fmla="*/ 24226 h 4297250"/>
              <a:gd name="connsiteX106" fmla="*/ 3141892 w 3619883"/>
              <a:gd name="connsiteY106" fmla="*/ 51925 h 4297250"/>
              <a:gd name="connsiteX107" fmla="*/ 3185711 w 3619883"/>
              <a:gd name="connsiteY107" fmla="*/ 59881 h 4297250"/>
              <a:gd name="connsiteX108" fmla="*/ 3219056 w 3619883"/>
              <a:gd name="connsiteY108" fmla="*/ 55536 h 4297250"/>
              <a:gd name="connsiteX109" fmla="*/ 3263425 w 3619883"/>
              <a:gd name="connsiteY109" fmla="*/ 51706 h 4297250"/>
              <a:gd name="connsiteX110" fmla="*/ 3296219 w 3619883"/>
              <a:gd name="connsiteY110" fmla="*/ 59147 h 4297250"/>
              <a:gd name="connsiteX111" fmla="*/ 3319094 w 3619883"/>
              <a:gd name="connsiteY111" fmla="*/ 42500 h 4297250"/>
              <a:gd name="connsiteX112" fmla="*/ 3420511 w 3619883"/>
              <a:gd name="connsiteY112" fmla="*/ 0 h 4297250"/>
              <a:gd name="connsiteX113" fmla="*/ 3453305 w 3619883"/>
              <a:gd name="connsiteY113" fmla="*/ 7440 h 4297250"/>
              <a:gd name="connsiteX114" fmla="*/ 3496571 w 3619883"/>
              <a:gd name="connsiteY114" fmla="*/ 27182 h 4297250"/>
              <a:gd name="connsiteX115" fmla="*/ 3602117 w 3619883"/>
              <a:gd name="connsiteY115" fmla="*/ 132521 h 4297250"/>
              <a:gd name="connsiteX116" fmla="*/ 3619883 w 3619883"/>
              <a:gd name="connsiteY116" fmla="*/ 140049 h 4297250"/>
              <a:gd name="connsiteX117" fmla="*/ 3619883 w 3619883"/>
              <a:gd name="connsiteY11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204852 w 3619883"/>
              <a:gd name="connsiteY10" fmla="*/ 4128157 h 4297250"/>
              <a:gd name="connsiteX11" fmla="*/ 2079759 w 3619883"/>
              <a:gd name="connsiteY11" fmla="*/ 4275461 h 4297250"/>
              <a:gd name="connsiteX12" fmla="*/ 1824703 w 3619883"/>
              <a:gd name="connsiteY12" fmla="*/ 4275461 h 4297250"/>
              <a:gd name="connsiteX13" fmla="*/ 1834468 w 3619883"/>
              <a:gd name="connsiteY13" fmla="*/ 4128157 h 4297250"/>
              <a:gd name="connsiteX14" fmla="*/ 1893894 w 3619883"/>
              <a:gd name="connsiteY14" fmla="*/ 4128157 h 4297250"/>
              <a:gd name="connsiteX15" fmla="*/ 1893894 w 3619883"/>
              <a:gd name="connsiteY15" fmla="*/ 3951392 h 4297250"/>
              <a:gd name="connsiteX16" fmla="*/ 1716110 w 3619883"/>
              <a:gd name="connsiteY16" fmla="*/ 3951392 h 4297250"/>
              <a:gd name="connsiteX17" fmla="*/ 1716110 w 3619883"/>
              <a:gd name="connsiteY17" fmla="*/ 4006431 h 4297250"/>
              <a:gd name="connsiteX18" fmla="*/ 1703447 w 3619883"/>
              <a:gd name="connsiteY18" fmla="*/ 4007960 h 4297250"/>
              <a:gd name="connsiteX19" fmla="*/ 1716110 w 3619883"/>
              <a:gd name="connsiteY19" fmla="*/ 4044284 h 4297250"/>
              <a:gd name="connsiteX20" fmla="*/ 1716110 w 3619883"/>
              <a:gd name="connsiteY20" fmla="*/ 4128157 h 4297250"/>
              <a:gd name="connsiteX21" fmla="*/ 1745346 w 3619883"/>
              <a:gd name="connsiteY21" fmla="*/ 4128157 h 4297250"/>
              <a:gd name="connsiteX22" fmla="*/ 1796694 w 3619883"/>
              <a:gd name="connsiteY22" fmla="*/ 4275461 h 4297250"/>
              <a:gd name="connsiteX23" fmla="*/ 1558844 w 3619883"/>
              <a:gd name="connsiteY23" fmla="*/ 4275461 h 4297250"/>
              <a:gd name="connsiteX24" fmla="*/ 1517252 w 3619883"/>
              <a:gd name="connsiteY24" fmla="*/ 4128157 h 4297250"/>
              <a:gd name="connsiteX25" fmla="*/ 1582936 w 3619883"/>
              <a:gd name="connsiteY25" fmla="*/ 4128157 h 4297250"/>
              <a:gd name="connsiteX26" fmla="*/ 1582936 w 3619883"/>
              <a:gd name="connsiteY26" fmla="*/ 3951392 h 4297250"/>
              <a:gd name="connsiteX27" fmla="*/ 1405151 w 3619883"/>
              <a:gd name="connsiteY27" fmla="*/ 3951392 h 4297250"/>
              <a:gd name="connsiteX28" fmla="*/ 1405151 w 3619883"/>
              <a:gd name="connsiteY28" fmla="*/ 4128157 h 4297250"/>
              <a:gd name="connsiteX29" fmla="*/ 1468988 w 3619883"/>
              <a:gd name="connsiteY29" fmla="*/ 4128157 h 4297250"/>
              <a:gd name="connsiteX30" fmla="*/ 1427396 w 3619883"/>
              <a:gd name="connsiteY30" fmla="*/ 4275461 h 4297250"/>
              <a:gd name="connsiteX31" fmla="*/ 1210751 w 3619883"/>
              <a:gd name="connsiteY31" fmla="*/ 4275461 h 4297250"/>
              <a:gd name="connsiteX32" fmla="*/ 1210751 w 3619883"/>
              <a:gd name="connsiteY32" fmla="*/ 4128157 h 4297250"/>
              <a:gd name="connsiteX33" fmla="*/ 1271978 w 3619883"/>
              <a:gd name="connsiteY33" fmla="*/ 4128157 h 4297250"/>
              <a:gd name="connsiteX34" fmla="*/ 1271978 w 3619883"/>
              <a:gd name="connsiteY34" fmla="*/ 3951392 h 4297250"/>
              <a:gd name="connsiteX35" fmla="*/ 1094193 w 3619883"/>
              <a:gd name="connsiteY35" fmla="*/ 3951392 h 4297250"/>
              <a:gd name="connsiteX36" fmla="*/ 1094193 w 3619883"/>
              <a:gd name="connsiteY36" fmla="*/ 4128157 h 4297250"/>
              <a:gd name="connsiteX37" fmla="*/ 1140354 w 3619883"/>
              <a:gd name="connsiteY37" fmla="*/ 4128157 h 4297250"/>
              <a:gd name="connsiteX38" fmla="*/ 1140354 w 3619883"/>
              <a:gd name="connsiteY38" fmla="*/ 4275461 h 4297250"/>
              <a:gd name="connsiteX39" fmla="*/ 953807 w 3619883"/>
              <a:gd name="connsiteY39" fmla="*/ 4275461 h 4297250"/>
              <a:gd name="connsiteX40" fmla="*/ 912215 w 3619883"/>
              <a:gd name="connsiteY40" fmla="*/ 4128157 h 4297250"/>
              <a:gd name="connsiteX41" fmla="*/ 961020 w 3619883"/>
              <a:gd name="connsiteY41" fmla="*/ 4128157 h 4297250"/>
              <a:gd name="connsiteX42" fmla="*/ 961020 w 3619883"/>
              <a:gd name="connsiteY42" fmla="*/ 3951392 h 4297250"/>
              <a:gd name="connsiteX43" fmla="*/ 783235 w 3619883"/>
              <a:gd name="connsiteY43" fmla="*/ 3951392 h 4297250"/>
              <a:gd name="connsiteX44" fmla="*/ 783235 w 3619883"/>
              <a:gd name="connsiteY44" fmla="*/ 4128157 h 4297250"/>
              <a:gd name="connsiteX45" fmla="*/ 871024 w 3619883"/>
              <a:gd name="connsiteY45" fmla="*/ 4128157 h 4297250"/>
              <a:gd name="connsiteX46" fmla="*/ 829432 w 3619883"/>
              <a:gd name="connsiteY46" fmla="*/ 4275461 h 4297250"/>
              <a:gd name="connsiteX47" fmla="*/ 611484 w 3619883"/>
              <a:gd name="connsiteY47" fmla="*/ 4275461 h 4297250"/>
              <a:gd name="connsiteX48" fmla="*/ 621247 w 3619883"/>
              <a:gd name="connsiteY48" fmla="*/ 4128157 h 4297250"/>
              <a:gd name="connsiteX49" fmla="*/ 650062 w 3619883"/>
              <a:gd name="connsiteY49" fmla="*/ 4128157 h 4297250"/>
              <a:gd name="connsiteX50" fmla="*/ 650062 w 3619883"/>
              <a:gd name="connsiteY50" fmla="*/ 3951392 h 4297250"/>
              <a:gd name="connsiteX51" fmla="*/ 472277 w 3619883"/>
              <a:gd name="connsiteY51" fmla="*/ 3951392 h 4297250"/>
              <a:gd name="connsiteX52" fmla="*/ 472277 w 3619883"/>
              <a:gd name="connsiteY52" fmla="*/ 4128157 h 4297250"/>
              <a:gd name="connsiteX53" fmla="*/ 522650 w 3619883"/>
              <a:gd name="connsiteY53" fmla="*/ 4128157 h 4297250"/>
              <a:gd name="connsiteX54" fmla="*/ 573998 w 3619883"/>
              <a:gd name="connsiteY54" fmla="*/ 4275461 h 4297250"/>
              <a:gd name="connsiteX55" fmla="*/ 336164 w 3619883"/>
              <a:gd name="connsiteY55" fmla="*/ 4275461 h 4297250"/>
              <a:gd name="connsiteX56" fmla="*/ 294572 w 3619883"/>
              <a:gd name="connsiteY56" fmla="*/ 4128157 h 4297250"/>
              <a:gd name="connsiteX57" fmla="*/ 339106 w 3619883"/>
              <a:gd name="connsiteY57" fmla="*/ 4128157 h 4297250"/>
              <a:gd name="connsiteX58" fmla="*/ 339106 w 3619883"/>
              <a:gd name="connsiteY58" fmla="*/ 3951392 h 4297250"/>
              <a:gd name="connsiteX59" fmla="*/ 161321 w 3619883"/>
              <a:gd name="connsiteY59" fmla="*/ 3951392 h 4297250"/>
              <a:gd name="connsiteX60" fmla="*/ 161321 w 3619883"/>
              <a:gd name="connsiteY60" fmla="*/ 4128157 h 4297250"/>
              <a:gd name="connsiteX61" fmla="*/ 230914 w 3619883"/>
              <a:gd name="connsiteY61" fmla="*/ 4128157 h 4297250"/>
              <a:gd name="connsiteX62" fmla="*/ 189322 w 3619883"/>
              <a:gd name="connsiteY62" fmla="*/ 4275461 h 4297250"/>
              <a:gd name="connsiteX63" fmla="*/ 0 w 3619883"/>
              <a:gd name="connsiteY63" fmla="*/ 4275461 h 4297250"/>
              <a:gd name="connsiteX64" fmla="*/ 0 w 3619883"/>
              <a:gd name="connsiteY64" fmla="*/ 42229 h 4297250"/>
              <a:gd name="connsiteX65" fmla="*/ 42464 w 3619883"/>
              <a:gd name="connsiteY65" fmla="*/ 40518 h 4297250"/>
              <a:gd name="connsiteX66" fmla="*/ 137733 w 3619883"/>
              <a:gd name="connsiteY66" fmla="*/ 35355 h 4297250"/>
              <a:gd name="connsiteX67" fmla="*/ 270565 w 3619883"/>
              <a:gd name="connsiteY67" fmla="*/ 29759 h 4297250"/>
              <a:gd name="connsiteX68" fmla="*/ 479734 w 3619883"/>
              <a:gd name="connsiteY68" fmla="*/ 45455 h 4297250"/>
              <a:gd name="connsiteX69" fmla="*/ 524103 w 3619883"/>
              <a:gd name="connsiteY69" fmla="*/ 41625 h 4297250"/>
              <a:gd name="connsiteX70" fmla="*/ 624416 w 3619883"/>
              <a:gd name="connsiteY70" fmla="*/ 22696 h 4297250"/>
              <a:gd name="connsiteX71" fmla="*/ 657762 w 3619883"/>
              <a:gd name="connsiteY71" fmla="*/ 18351 h 4297250"/>
              <a:gd name="connsiteX72" fmla="*/ 690557 w 3619883"/>
              <a:gd name="connsiteY72" fmla="*/ 25792 h 4297250"/>
              <a:gd name="connsiteX73" fmla="*/ 745123 w 3619883"/>
              <a:gd name="connsiteY73" fmla="*/ 40157 h 4297250"/>
              <a:gd name="connsiteX74" fmla="*/ 789493 w 3619883"/>
              <a:gd name="connsiteY74" fmla="*/ 36327 h 4297250"/>
              <a:gd name="connsiteX75" fmla="*/ 854255 w 3619883"/>
              <a:gd name="connsiteY75" fmla="*/ 68887 h 4297250"/>
              <a:gd name="connsiteX76" fmla="*/ 897520 w 3619883"/>
              <a:gd name="connsiteY76" fmla="*/ 88629 h 4297250"/>
              <a:gd name="connsiteX77" fmla="*/ 940510 w 3619883"/>
              <a:gd name="connsiteY77" fmla="*/ 114265 h 4297250"/>
              <a:gd name="connsiteX78" fmla="*/ 1082712 w 3619883"/>
              <a:gd name="connsiteY78" fmla="*/ 144543 h 4297250"/>
              <a:gd name="connsiteX79" fmla="*/ 1205348 w 3619883"/>
              <a:gd name="connsiteY79" fmla="*/ 120753 h 4297250"/>
              <a:gd name="connsiteX80" fmla="*/ 1271764 w 3619883"/>
              <a:gd name="connsiteY80" fmla="*/ 117956 h 4297250"/>
              <a:gd name="connsiteX81" fmla="*/ 1315583 w 3619883"/>
              <a:gd name="connsiteY81" fmla="*/ 125912 h 4297250"/>
              <a:gd name="connsiteX82" fmla="*/ 1359125 w 3619883"/>
              <a:gd name="connsiteY82" fmla="*/ 139761 h 4297250"/>
              <a:gd name="connsiteX83" fmla="*/ 1391919 w 3619883"/>
              <a:gd name="connsiteY83" fmla="*/ 147202 h 4297250"/>
              <a:gd name="connsiteX84" fmla="*/ 1436563 w 3619883"/>
              <a:gd name="connsiteY84" fmla="*/ 137480 h 4297250"/>
              <a:gd name="connsiteX85" fmla="*/ 1471566 w 3619883"/>
              <a:gd name="connsiteY85" fmla="*/ 97777 h 4297250"/>
              <a:gd name="connsiteX86" fmla="*/ 1505739 w 3619883"/>
              <a:gd name="connsiteY86" fmla="*/ 75753 h 4297250"/>
              <a:gd name="connsiteX87" fmla="*/ 1590891 w 3619883"/>
              <a:gd name="connsiteY87" fmla="*/ 144702 h 4297250"/>
              <a:gd name="connsiteX88" fmla="*/ 1625616 w 3619883"/>
              <a:gd name="connsiteY88" fmla="*/ 110893 h 4297250"/>
              <a:gd name="connsiteX89" fmla="*/ 1658964 w 3619883"/>
              <a:gd name="connsiteY89" fmla="*/ 106547 h 4297250"/>
              <a:gd name="connsiteX90" fmla="*/ 1746598 w 3619883"/>
              <a:gd name="connsiteY90" fmla="*/ 122460 h 4297250"/>
              <a:gd name="connsiteX91" fmla="*/ 1811913 w 3619883"/>
              <a:gd name="connsiteY91" fmla="*/ 143234 h 4297250"/>
              <a:gd name="connsiteX92" fmla="*/ 1856557 w 3619883"/>
              <a:gd name="connsiteY92" fmla="*/ 133511 h 4297250"/>
              <a:gd name="connsiteX93" fmla="*/ 2066003 w 3619883"/>
              <a:gd name="connsiteY93" fmla="*/ 143313 h 4297250"/>
              <a:gd name="connsiteX94" fmla="*/ 2177615 w 3619883"/>
              <a:gd name="connsiteY94" fmla="*/ 119007 h 4297250"/>
              <a:gd name="connsiteX95" fmla="*/ 2255883 w 3619883"/>
              <a:gd name="connsiteY95" fmla="*/ 99047 h 4297250"/>
              <a:gd name="connsiteX96" fmla="*/ 2344622 w 3619883"/>
              <a:gd name="connsiteY96" fmla="*/ 91388 h 4297250"/>
              <a:gd name="connsiteX97" fmla="*/ 2455682 w 3619883"/>
              <a:gd name="connsiteY97" fmla="*/ 78869 h 4297250"/>
              <a:gd name="connsiteX98" fmla="*/ 2632609 w 3619883"/>
              <a:gd name="connsiteY98" fmla="*/ 75338 h 4297250"/>
              <a:gd name="connsiteX99" fmla="*/ 2742291 w 3619883"/>
              <a:gd name="connsiteY99" fmla="*/ 92282 h 4297250"/>
              <a:gd name="connsiteX100" fmla="*/ 2851974 w 3619883"/>
              <a:gd name="connsiteY100" fmla="*/ 109227 h 4297250"/>
              <a:gd name="connsiteX101" fmla="*/ 2907643 w 3619883"/>
              <a:gd name="connsiteY101" fmla="*/ 100020 h 4297250"/>
              <a:gd name="connsiteX102" fmla="*/ 2944022 w 3619883"/>
              <a:gd name="connsiteY102" fmla="*/ 30853 h 4297250"/>
              <a:gd name="connsiteX103" fmla="*/ 3022289 w 3619883"/>
              <a:gd name="connsiteY103" fmla="*/ 10893 h 4297250"/>
              <a:gd name="connsiteX104" fmla="*/ 3054807 w 3619883"/>
              <a:gd name="connsiteY104" fmla="*/ 24226 h 4297250"/>
              <a:gd name="connsiteX105" fmla="*/ 3141892 w 3619883"/>
              <a:gd name="connsiteY105" fmla="*/ 51925 h 4297250"/>
              <a:gd name="connsiteX106" fmla="*/ 3185711 w 3619883"/>
              <a:gd name="connsiteY106" fmla="*/ 59881 h 4297250"/>
              <a:gd name="connsiteX107" fmla="*/ 3219056 w 3619883"/>
              <a:gd name="connsiteY107" fmla="*/ 55536 h 4297250"/>
              <a:gd name="connsiteX108" fmla="*/ 3263425 w 3619883"/>
              <a:gd name="connsiteY108" fmla="*/ 51706 h 4297250"/>
              <a:gd name="connsiteX109" fmla="*/ 3296219 w 3619883"/>
              <a:gd name="connsiteY109" fmla="*/ 59147 h 4297250"/>
              <a:gd name="connsiteX110" fmla="*/ 3319094 w 3619883"/>
              <a:gd name="connsiteY110" fmla="*/ 42500 h 4297250"/>
              <a:gd name="connsiteX111" fmla="*/ 3420511 w 3619883"/>
              <a:gd name="connsiteY111" fmla="*/ 0 h 4297250"/>
              <a:gd name="connsiteX112" fmla="*/ 3453305 w 3619883"/>
              <a:gd name="connsiteY112" fmla="*/ 7440 h 4297250"/>
              <a:gd name="connsiteX113" fmla="*/ 3496571 w 3619883"/>
              <a:gd name="connsiteY113" fmla="*/ 27182 h 4297250"/>
              <a:gd name="connsiteX114" fmla="*/ 3602117 w 3619883"/>
              <a:gd name="connsiteY114" fmla="*/ 132521 h 4297250"/>
              <a:gd name="connsiteX115" fmla="*/ 3619883 w 3619883"/>
              <a:gd name="connsiteY115" fmla="*/ 140049 h 4297250"/>
              <a:gd name="connsiteX116" fmla="*/ 3619883 w 3619883"/>
              <a:gd name="connsiteY11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3951392 h 4297250"/>
              <a:gd name="connsiteX16" fmla="*/ 1716110 w 3619883"/>
              <a:gd name="connsiteY16" fmla="*/ 4006431 h 4297250"/>
              <a:gd name="connsiteX17" fmla="*/ 1703447 w 3619883"/>
              <a:gd name="connsiteY17" fmla="*/ 4007960 h 4297250"/>
              <a:gd name="connsiteX18" fmla="*/ 1716110 w 3619883"/>
              <a:gd name="connsiteY18" fmla="*/ 4044284 h 4297250"/>
              <a:gd name="connsiteX19" fmla="*/ 1716110 w 3619883"/>
              <a:gd name="connsiteY19" fmla="*/ 4128157 h 4297250"/>
              <a:gd name="connsiteX20" fmla="*/ 1745346 w 3619883"/>
              <a:gd name="connsiteY20" fmla="*/ 4128157 h 4297250"/>
              <a:gd name="connsiteX21" fmla="*/ 1796694 w 3619883"/>
              <a:gd name="connsiteY21" fmla="*/ 4275461 h 4297250"/>
              <a:gd name="connsiteX22" fmla="*/ 1558844 w 3619883"/>
              <a:gd name="connsiteY22" fmla="*/ 4275461 h 4297250"/>
              <a:gd name="connsiteX23" fmla="*/ 1517252 w 3619883"/>
              <a:gd name="connsiteY23" fmla="*/ 4128157 h 4297250"/>
              <a:gd name="connsiteX24" fmla="*/ 1582936 w 3619883"/>
              <a:gd name="connsiteY24" fmla="*/ 4128157 h 4297250"/>
              <a:gd name="connsiteX25" fmla="*/ 1582936 w 3619883"/>
              <a:gd name="connsiteY25" fmla="*/ 3951392 h 4297250"/>
              <a:gd name="connsiteX26" fmla="*/ 1405151 w 3619883"/>
              <a:gd name="connsiteY26" fmla="*/ 3951392 h 4297250"/>
              <a:gd name="connsiteX27" fmla="*/ 1405151 w 3619883"/>
              <a:gd name="connsiteY27" fmla="*/ 4128157 h 4297250"/>
              <a:gd name="connsiteX28" fmla="*/ 1468988 w 3619883"/>
              <a:gd name="connsiteY28" fmla="*/ 4128157 h 4297250"/>
              <a:gd name="connsiteX29" fmla="*/ 1427396 w 3619883"/>
              <a:gd name="connsiteY29" fmla="*/ 4275461 h 4297250"/>
              <a:gd name="connsiteX30" fmla="*/ 1210751 w 3619883"/>
              <a:gd name="connsiteY30" fmla="*/ 4275461 h 4297250"/>
              <a:gd name="connsiteX31" fmla="*/ 1210751 w 3619883"/>
              <a:gd name="connsiteY31" fmla="*/ 4128157 h 4297250"/>
              <a:gd name="connsiteX32" fmla="*/ 1271978 w 3619883"/>
              <a:gd name="connsiteY32" fmla="*/ 4128157 h 4297250"/>
              <a:gd name="connsiteX33" fmla="*/ 1271978 w 3619883"/>
              <a:gd name="connsiteY33" fmla="*/ 3951392 h 4297250"/>
              <a:gd name="connsiteX34" fmla="*/ 1094193 w 3619883"/>
              <a:gd name="connsiteY34" fmla="*/ 3951392 h 4297250"/>
              <a:gd name="connsiteX35" fmla="*/ 1094193 w 3619883"/>
              <a:gd name="connsiteY35" fmla="*/ 4128157 h 4297250"/>
              <a:gd name="connsiteX36" fmla="*/ 1140354 w 3619883"/>
              <a:gd name="connsiteY36" fmla="*/ 4128157 h 4297250"/>
              <a:gd name="connsiteX37" fmla="*/ 1140354 w 3619883"/>
              <a:gd name="connsiteY37" fmla="*/ 4275461 h 4297250"/>
              <a:gd name="connsiteX38" fmla="*/ 953807 w 3619883"/>
              <a:gd name="connsiteY38" fmla="*/ 4275461 h 4297250"/>
              <a:gd name="connsiteX39" fmla="*/ 912215 w 3619883"/>
              <a:gd name="connsiteY39" fmla="*/ 4128157 h 4297250"/>
              <a:gd name="connsiteX40" fmla="*/ 961020 w 3619883"/>
              <a:gd name="connsiteY40" fmla="*/ 4128157 h 4297250"/>
              <a:gd name="connsiteX41" fmla="*/ 961020 w 3619883"/>
              <a:gd name="connsiteY41" fmla="*/ 3951392 h 4297250"/>
              <a:gd name="connsiteX42" fmla="*/ 783235 w 3619883"/>
              <a:gd name="connsiteY42" fmla="*/ 3951392 h 4297250"/>
              <a:gd name="connsiteX43" fmla="*/ 783235 w 3619883"/>
              <a:gd name="connsiteY43" fmla="*/ 4128157 h 4297250"/>
              <a:gd name="connsiteX44" fmla="*/ 871024 w 3619883"/>
              <a:gd name="connsiteY44" fmla="*/ 4128157 h 4297250"/>
              <a:gd name="connsiteX45" fmla="*/ 829432 w 3619883"/>
              <a:gd name="connsiteY45" fmla="*/ 4275461 h 4297250"/>
              <a:gd name="connsiteX46" fmla="*/ 611484 w 3619883"/>
              <a:gd name="connsiteY46" fmla="*/ 4275461 h 4297250"/>
              <a:gd name="connsiteX47" fmla="*/ 621247 w 3619883"/>
              <a:gd name="connsiteY47" fmla="*/ 4128157 h 4297250"/>
              <a:gd name="connsiteX48" fmla="*/ 650062 w 3619883"/>
              <a:gd name="connsiteY48" fmla="*/ 4128157 h 4297250"/>
              <a:gd name="connsiteX49" fmla="*/ 650062 w 3619883"/>
              <a:gd name="connsiteY49" fmla="*/ 3951392 h 4297250"/>
              <a:gd name="connsiteX50" fmla="*/ 472277 w 3619883"/>
              <a:gd name="connsiteY50" fmla="*/ 3951392 h 4297250"/>
              <a:gd name="connsiteX51" fmla="*/ 472277 w 3619883"/>
              <a:gd name="connsiteY51" fmla="*/ 4128157 h 4297250"/>
              <a:gd name="connsiteX52" fmla="*/ 522650 w 3619883"/>
              <a:gd name="connsiteY52" fmla="*/ 4128157 h 4297250"/>
              <a:gd name="connsiteX53" fmla="*/ 573998 w 3619883"/>
              <a:gd name="connsiteY53" fmla="*/ 4275461 h 4297250"/>
              <a:gd name="connsiteX54" fmla="*/ 336164 w 3619883"/>
              <a:gd name="connsiteY54" fmla="*/ 4275461 h 4297250"/>
              <a:gd name="connsiteX55" fmla="*/ 294572 w 3619883"/>
              <a:gd name="connsiteY55" fmla="*/ 4128157 h 4297250"/>
              <a:gd name="connsiteX56" fmla="*/ 339106 w 3619883"/>
              <a:gd name="connsiteY56" fmla="*/ 4128157 h 4297250"/>
              <a:gd name="connsiteX57" fmla="*/ 339106 w 3619883"/>
              <a:gd name="connsiteY57" fmla="*/ 3951392 h 4297250"/>
              <a:gd name="connsiteX58" fmla="*/ 161321 w 3619883"/>
              <a:gd name="connsiteY58" fmla="*/ 3951392 h 4297250"/>
              <a:gd name="connsiteX59" fmla="*/ 161321 w 3619883"/>
              <a:gd name="connsiteY59" fmla="*/ 4128157 h 4297250"/>
              <a:gd name="connsiteX60" fmla="*/ 230914 w 3619883"/>
              <a:gd name="connsiteY60" fmla="*/ 4128157 h 4297250"/>
              <a:gd name="connsiteX61" fmla="*/ 189322 w 3619883"/>
              <a:gd name="connsiteY61" fmla="*/ 4275461 h 4297250"/>
              <a:gd name="connsiteX62" fmla="*/ 0 w 3619883"/>
              <a:gd name="connsiteY62" fmla="*/ 4275461 h 4297250"/>
              <a:gd name="connsiteX63" fmla="*/ 0 w 3619883"/>
              <a:gd name="connsiteY63" fmla="*/ 42229 h 4297250"/>
              <a:gd name="connsiteX64" fmla="*/ 42464 w 3619883"/>
              <a:gd name="connsiteY64" fmla="*/ 40518 h 4297250"/>
              <a:gd name="connsiteX65" fmla="*/ 137733 w 3619883"/>
              <a:gd name="connsiteY65" fmla="*/ 35355 h 4297250"/>
              <a:gd name="connsiteX66" fmla="*/ 270565 w 3619883"/>
              <a:gd name="connsiteY66" fmla="*/ 29759 h 4297250"/>
              <a:gd name="connsiteX67" fmla="*/ 479734 w 3619883"/>
              <a:gd name="connsiteY67" fmla="*/ 45455 h 4297250"/>
              <a:gd name="connsiteX68" fmla="*/ 524103 w 3619883"/>
              <a:gd name="connsiteY68" fmla="*/ 41625 h 4297250"/>
              <a:gd name="connsiteX69" fmla="*/ 624416 w 3619883"/>
              <a:gd name="connsiteY69" fmla="*/ 22696 h 4297250"/>
              <a:gd name="connsiteX70" fmla="*/ 657762 w 3619883"/>
              <a:gd name="connsiteY70" fmla="*/ 18351 h 4297250"/>
              <a:gd name="connsiteX71" fmla="*/ 690557 w 3619883"/>
              <a:gd name="connsiteY71" fmla="*/ 25792 h 4297250"/>
              <a:gd name="connsiteX72" fmla="*/ 745123 w 3619883"/>
              <a:gd name="connsiteY72" fmla="*/ 40157 h 4297250"/>
              <a:gd name="connsiteX73" fmla="*/ 789493 w 3619883"/>
              <a:gd name="connsiteY73" fmla="*/ 36327 h 4297250"/>
              <a:gd name="connsiteX74" fmla="*/ 854255 w 3619883"/>
              <a:gd name="connsiteY74" fmla="*/ 68887 h 4297250"/>
              <a:gd name="connsiteX75" fmla="*/ 897520 w 3619883"/>
              <a:gd name="connsiteY75" fmla="*/ 88629 h 4297250"/>
              <a:gd name="connsiteX76" fmla="*/ 940510 w 3619883"/>
              <a:gd name="connsiteY76" fmla="*/ 114265 h 4297250"/>
              <a:gd name="connsiteX77" fmla="*/ 1082712 w 3619883"/>
              <a:gd name="connsiteY77" fmla="*/ 144543 h 4297250"/>
              <a:gd name="connsiteX78" fmla="*/ 1205348 w 3619883"/>
              <a:gd name="connsiteY78" fmla="*/ 120753 h 4297250"/>
              <a:gd name="connsiteX79" fmla="*/ 1271764 w 3619883"/>
              <a:gd name="connsiteY79" fmla="*/ 117956 h 4297250"/>
              <a:gd name="connsiteX80" fmla="*/ 1315583 w 3619883"/>
              <a:gd name="connsiteY80" fmla="*/ 125912 h 4297250"/>
              <a:gd name="connsiteX81" fmla="*/ 1359125 w 3619883"/>
              <a:gd name="connsiteY81" fmla="*/ 139761 h 4297250"/>
              <a:gd name="connsiteX82" fmla="*/ 1391919 w 3619883"/>
              <a:gd name="connsiteY82" fmla="*/ 147202 h 4297250"/>
              <a:gd name="connsiteX83" fmla="*/ 1436563 w 3619883"/>
              <a:gd name="connsiteY83" fmla="*/ 137480 h 4297250"/>
              <a:gd name="connsiteX84" fmla="*/ 1471566 w 3619883"/>
              <a:gd name="connsiteY84" fmla="*/ 97777 h 4297250"/>
              <a:gd name="connsiteX85" fmla="*/ 1505739 w 3619883"/>
              <a:gd name="connsiteY85" fmla="*/ 75753 h 4297250"/>
              <a:gd name="connsiteX86" fmla="*/ 1590891 w 3619883"/>
              <a:gd name="connsiteY86" fmla="*/ 144702 h 4297250"/>
              <a:gd name="connsiteX87" fmla="*/ 1625616 w 3619883"/>
              <a:gd name="connsiteY87" fmla="*/ 110893 h 4297250"/>
              <a:gd name="connsiteX88" fmla="*/ 1658964 w 3619883"/>
              <a:gd name="connsiteY88" fmla="*/ 106547 h 4297250"/>
              <a:gd name="connsiteX89" fmla="*/ 1746598 w 3619883"/>
              <a:gd name="connsiteY89" fmla="*/ 122460 h 4297250"/>
              <a:gd name="connsiteX90" fmla="*/ 1811913 w 3619883"/>
              <a:gd name="connsiteY90" fmla="*/ 143234 h 4297250"/>
              <a:gd name="connsiteX91" fmla="*/ 1856557 w 3619883"/>
              <a:gd name="connsiteY91" fmla="*/ 133511 h 4297250"/>
              <a:gd name="connsiteX92" fmla="*/ 2066003 w 3619883"/>
              <a:gd name="connsiteY92" fmla="*/ 143313 h 4297250"/>
              <a:gd name="connsiteX93" fmla="*/ 2177615 w 3619883"/>
              <a:gd name="connsiteY93" fmla="*/ 119007 h 4297250"/>
              <a:gd name="connsiteX94" fmla="*/ 2255883 w 3619883"/>
              <a:gd name="connsiteY94" fmla="*/ 99047 h 4297250"/>
              <a:gd name="connsiteX95" fmla="*/ 2344622 w 3619883"/>
              <a:gd name="connsiteY95" fmla="*/ 91388 h 4297250"/>
              <a:gd name="connsiteX96" fmla="*/ 2455682 w 3619883"/>
              <a:gd name="connsiteY96" fmla="*/ 78869 h 4297250"/>
              <a:gd name="connsiteX97" fmla="*/ 2632609 w 3619883"/>
              <a:gd name="connsiteY97" fmla="*/ 75338 h 4297250"/>
              <a:gd name="connsiteX98" fmla="*/ 2742291 w 3619883"/>
              <a:gd name="connsiteY98" fmla="*/ 92282 h 4297250"/>
              <a:gd name="connsiteX99" fmla="*/ 2851974 w 3619883"/>
              <a:gd name="connsiteY99" fmla="*/ 109227 h 4297250"/>
              <a:gd name="connsiteX100" fmla="*/ 2907643 w 3619883"/>
              <a:gd name="connsiteY100" fmla="*/ 100020 h 4297250"/>
              <a:gd name="connsiteX101" fmla="*/ 2944022 w 3619883"/>
              <a:gd name="connsiteY101" fmla="*/ 30853 h 4297250"/>
              <a:gd name="connsiteX102" fmla="*/ 3022289 w 3619883"/>
              <a:gd name="connsiteY102" fmla="*/ 10893 h 4297250"/>
              <a:gd name="connsiteX103" fmla="*/ 3054807 w 3619883"/>
              <a:gd name="connsiteY103" fmla="*/ 24226 h 4297250"/>
              <a:gd name="connsiteX104" fmla="*/ 3141892 w 3619883"/>
              <a:gd name="connsiteY104" fmla="*/ 51925 h 4297250"/>
              <a:gd name="connsiteX105" fmla="*/ 3185711 w 3619883"/>
              <a:gd name="connsiteY105" fmla="*/ 59881 h 4297250"/>
              <a:gd name="connsiteX106" fmla="*/ 3219056 w 3619883"/>
              <a:gd name="connsiteY106" fmla="*/ 55536 h 4297250"/>
              <a:gd name="connsiteX107" fmla="*/ 3263425 w 3619883"/>
              <a:gd name="connsiteY107" fmla="*/ 51706 h 4297250"/>
              <a:gd name="connsiteX108" fmla="*/ 3296219 w 3619883"/>
              <a:gd name="connsiteY108" fmla="*/ 59147 h 4297250"/>
              <a:gd name="connsiteX109" fmla="*/ 3319094 w 3619883"/>
              <a:gd name="connsiteY109" fmla="*/ 42500 h 4297250"/>
              <a:gd name="connsiteX110" fmla="*/ 3420511 w 3619883"/>
              <a:gd name="connsiteY110" fmla="*/ 0 h 4297250"/>
              <a:gd name="connsiteX111" fmla="*/ 3453305 w 3619883"/>
              <a:gd name="connsiteY111" fmla="*/ 7440 h 4297250"/>
              <a:gd name="connsiteX112" fmla="*/ 3496571 w 3619883"/>
              <a:gd name="connsiteY112" fmla="*/ 27182 h 4297250"/>
              <a:gd name="connsiteX113" fmla="*/ 3602117 w 3619883"/>
              <a:gd name="connsiteY113" fmla="*/ 132521 h 4297250"/>
              <a:gd name="connsiteX114" fmla="*/ 3619883 w 3619883"/>
              <a:gd name="connsiteY114" fmla="*/ 140049 h 4297250"/>
              <a:gd name="connsiteX115" fmla="*/ 3619883 w 3619883"/>
              <a:gd name="connsiteY11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4006431 h 4297250"/>
              <a:gd name="connsiteX16" fmla="*/ 1703447 w 3619883"/>
              <a:gd name="connsiteY16" fmla="*/ 4007960 h 4297250"/>
              <a:gd name="connsiteX17" fmla="*/ 1716110 w 3619883"/>
              <a:gd name="connsiteY17" fmla="*/ 4044284 h 4297250"/>
              <a:gd name="connsiteX18" fmla="*/ 1716110 w 3619883"/>
              <a:gd name="connsiteY18" fmla="*/ 4128157 h 4297250"/>
              <a:gd name="connsiteX19" fmla="*/ 1745346 w 3619883"/>
              <a:gd name="connsiteY19" fmla="*/ 4128157 h 4297250"/>
              <a:gd name="connsiteX20" fmla="*/ 1796694 w 3619883"/>
              <a:gd name="connsiteY20" fmla="*/ 4275461 h 4297250"/>
              <a:gd name="connsiteX21" fmla="*/ 1558844 w 3619883"/>
              <a:gd name="connsiteY21" fmla="*/ 4275461 h 4297250"/>
              <a:gd name="connsiteX22" fmla="*/ 1517252 w 3619883"/>
              <a:gd name="connsiteY22" fmla="*/ 4128157 h 4297250"/>
              <a:gd name="connsiteX23" fmla="*/ 1582936 w 3619883"/>
              <a:gd name="connsiteY23" fmla="*/ 4128157 h 4297250"/>
              <a:gd name="connsiteX24" fmla="*/ 1582936 w 3619883"/>
              <a:gd name="connsiteY24" fmla="*/ 3951392 h 4297250"/>
              <a:gd name="connsiteX25" fmla="*/ 1405151 w 3619883"/>
              <a:gd name="connsiteY25" fmla="*/ 3951392 h 4297250"/>
              <a:gd name="connsiteX26" fmla="*/ 1405151 w 3619883"/>
              <a:gd name="connsiteY26" fmla="*/ 4128157 h 4297250"/>
              <a:gd name="connsiteX27" fmla="*/ 1468988 w 3619883"/>
              <a:gd name="connsiteY27" fmla="*/ 4128157 h 4297250"/>
              <a:gd name="connsiteX28" fmla="*/ 1427396 w 3619883"/>
              <a:gd name="connsiteY28" fmla="*/ 4275461 h 4297250"/>
              <a:gd name="connsiteX29" fmla="*/ 1210751 w 3619883"/>
              <a:gd name="connsiteY29" fmla="*/ 4275461 h 4297250"/>
              <a:gd name="connsiteX30" fmla="*/ 1210751 w 3619883"/>
              <a:gd name="connsiteY30" fmla="*/ 4128157 h 4297250"/>
              <a:gd name="connsiteX31" fmla="*/ 1271978 w 3619883"/>
              <a:gd name="connsiteY31" fmla="*/ 4128157 h 4297250"/>
              <a:gd name="connsiteX32" fmla="*/ 1271978 w 3619883"/>
              <a:gd name="connsiteY32" fmla="*/ 3951392 h 4297250"/>
              <a:gd name="connsiteX33" fmla="*/ 1094193 w 3619883"/>
              <a:gd name="connsiteY33" fmla="*/ 3951392 h 4297250"/>
              <a:gd name="connsiteX34" fmla="*/ 1094193 w 3619883"/>
              <a:gd name="connsiteY34" fmla="*/ 4128157 h 4297250"/>
              <a:gd name="connsiteX35" fmla="*/ 1140354 w 3619883"/>
              <a:gd name="connsiteY35" fmla="*/ 4128157 h 4297250"/>
              <a:gd name="connsiteX36" fmla="*/ 1140354 w 3619883"/>
              <a:gd name="connsiteY36" fmla="*/ 4275461 h 4297250"/>
              <a:gd name="connsiteX37" fmla="*/ 953807 w 3619883"/>
              <a:gd name="connsiteY37" fmla="*/ 4275461 h 4297250"/>
              <a:gd name="connsiteX38" fmla="*/ 912215 w 3619883"/>
              <a:gd name="connsiteY38" fmla="*/ 4128157 h 4297250"/>
              <a:gd name="connsiteX39" fmla="*/ 961020 w 3619883"/>
              <a:gd name="connsiteY39" fmla="*/ 4128157 h 4297250"/>
              <a:gd name="connsiteX40" fmla="*/ 961020 w 3619883"/>
              <a:gd name="connsiteY40" fmla="*/ 3951392 h 4297250"/>
              <a:gd name="connsiteX41" fmla="*/ 783235 w 3619883"/>
              <a:gd name="connsiteY41" fmla="*/ 3951392 h 4297250"/>
              <a:gd name="connsiteX42" fmla="*/ 783235 w 3619883"/>
              <a:gd name="connsiteY42" fmla="*/ 4128157 h 4297250"/>
              <a:gd name="connsiteX43" fmla="*/ 871024 w 3619883"/>
              <a:gd name="connsiteY43" fmla="*/ 4128157 h 4297250"/>
              <a:gd name="connsiteX44" fmla="*/ 829432 w 3619883"/>
              <a:gd name="connsiteY44" fmla="*/ 4275461 h 4297250"/>
              <a:gd name="connsiteX45" fmla="*/ 611484 w 3619883"/>
              <a:gd name="connsiteY45" fmla="*/ 4275461 h 4297250"/>
              <a:gd name="connsiteX46" fmla="*/ 621247 w 3619883"/>
              <a:gd name="connsiteY46" fmla="*/ 4128157 h 4297250"/>
              <a:gd name="connsiteX47" fmla="*/ 650062 w 3619883"/>
              <a:gd name="connsiteY47" fmla="*/ 4128157 h 4297250"/>
              <a:gd name="connsiteX48" fmla="*/ 650062 w 3619883"/>
              <a:gd name="connsiteY48" fmla="*/ 3951392 h 4297250"/>
              <a:gd name="connsiteX49" fmla="*/ 472277 w 3619883"/>
              <a:gd name="connsiteY49" fmla="*/ 3951392 h 4297250"/>
              <a:gd name="connsiteX50" fmla="*/ 472277 w 3619883"/>
              <a:gd name="connsiteY50" fmla="*/ 4128157 h 4297250"/>
              <a:gd name="connsiteX51" fmla="*/ 522650 w 3619883"/>
              <a:gd name="connsiteY51" fmla="*/ 4128157 h 4297250"/>
              <a:gd name="connsiteX52" fmla="*/ 573998 w 3619883"/>
              <a:gd name="connsiteY52" fmla="*/ 4275461 h 4297250"/>
              <a:gd name="connsiteX53" fmla="*/ 336164 w 3619883"/>
              <a:gd name="connsiteY53" fmla="*/ 4275461 h 4297250"/>
              <a:gd name="connsiteX54" fmla="*/ 294572 w 3619883"/>
              <a:gd name="connsiteY54" fmla="*/ 4128157 h 4297250"/>
              <a:gd name="connsiteX55" fmla="*/ 339106 w 3619883"/>
              <a:gd name="connsiteY55" fmla="*/ 4128157 h 4297250"/>
              <a:gd name="connsiteX56" fmla="*/ 339106 w 3619883"/>
              <a:gd name="connsiteY56" fmla="*/ 3951392 h 4297250"/>
              <a:gd name="connsiteX57" fmla="*/ 161321 w 3619883"/>
              <a:gd name="connsiteY57" fmla="*/ 3951392 h 4297250"/>
              <a:gd name="connsiteX58" fmla="*/ 161321 w 3619883"/>
              <a:gd name="connsiteY58" fmla="*/ 4128157 h 4297250"/>
              <a:gd name="connsiteX59" fmla="*/ 230914 w 3619883"/>
              <a:gd name="connsiteY59" fmla="*/ 4128157 h 4297250"/>
              <a:gd name="connsiteX60" fmla="*/ 189322 w 3619883"/>
              <a:gd name="connsiteY60" fmla="*/ 4275461 h 4297250"/>
              <a:gd name="connsiteX61" fmla="*/ 0 w 3619883"/>
              <a:gd name="connsiteY61" fmla="*/ 4275461 h 4297250"/>
              <a:gd name="connsiteX62" fmla="*/ 0 w 3619883"/>
              <a:gd name="connsiteY62" fmla="*/ 42229 h 4297250"/>
              <a:gd name="connsiteX63" fmla="*/ 42464 w 3619883"/>
              <a:gd name="connsiteY63" fmla="*/ 40518 h 4297250"/>
              <a:gd name="connsiteX64" fmla="*/ 137733 w 3619883"/>
              <a:gd name="connsiteY64" fmla="*/ 35355 h 4297250"/>
              <a:gd name="connsiteX65" fmla="*/ 270565 w 3619883"/>
              <a:gd name="connsiteY65" fmla="*/ 29759 h 4297250"/>
              <a:gd name="connsiteX66" fmla="*/ 479734 w 3619883"/>
              <a:gd name="connsiteY66" fmla="*/ 45455 h 4297250"/>
              <a:gd name="connsiteX67" fmla="*/ 524103 w 3619883"/>
              <a:gd name="connsiteY67" fmla="*/ 41625 h 4297250"/>
              <a:gd name="connsiteX68" fmla="*/ 624416 w 3619883"/>
              <a:gd name="connsiteY68" fmla="*/ 22696 h 4297250"/>
              <a:gd name="connsiteX69" fmla="*/ 657762 w 3619883"/>
              <a:gd name="connsiteY69" fmla="*/ 18351 h 4297250"/>
              <a:gd name="connsiteX70" fmla="*/ 690557 w 3619883"/>
              <a:gd name="connsiteY70" fmla="*/ 25792 h 4297250"/>
              <a:gd name="connsiteX71" fmla="*/ 745123 w 3619883"/>
              <a:gd name="connsiteY71" fmla="*/ 40157 h 4297250"/>
              <a:gd name="connsiteX72" fmla="*/ 789493 w 3619883"/>
              <a:gd name="connsiteY72" fmla="*/ 36327 h 4297250"/>
              <a:gd name="connsiteX73" fmla="*/ 854255 w 3619883"/>
              <a:gd name="connsiteY73" fmla="*/ 68887 h 4297250"/>
              <a:gd name="connsiteX74" fmla="*/ 897520 w 3619883"/>
              <a:gd name="connsiteY74" fmla="*/ 88629 h 4297250"/>
              <a:gd name="connsiteX75" fmla="*/ 940510 w 3619883"/>
              <a:gd name="connsiteY75" fmla="*/ 114265 h 4297250"/>
              <a:gd name="connsiteX76" fmla="*/ 1082712 w 3619883"/>
              <a:gd name="connsiteY76" fmla="*/ 144543 h 4297250"/>
              <a:gd name="connsiteX77" fmla="*/ 1205348 w 3619883"/>
              <a:gd name="connsiteY77" fmla="*/ 120753 h 4297250"/>
              <a:gd name="connsiteX78" fmla="*/ 1271764 w 3619883"/>
              <a:gd name="connsiteY78" fmla="*/ 117956 h 4297250"/>
              <a:gd name="connsiteX79" fmla="*/ 1315583 w 3619883"/>
              <a:gd name="connsiteY79" fmla="*/ 125912 h 4297250"/>
              <a:gd name="connsiteX80" fmla="*/ 1359125 w 3619883"/>
              <a:gd name="connsiteY80" fmla="*/ 139761 h 4297250"/>
              <a:gd name="connsiteX81" fmla="*/ 1391919 w 3619883"/>
              <a:gd name="connsiteY81" fmla="*/ 147202 h 4297250"/>
              <a:gd name="connsiteX82" fmla="*/ 1436563 w 3619883"/>
              <a:gd name="connsiteY82" fmla="*/ 137480 h 4297250"/>
              <a:gd name="connsiteX83" fmla="*/ 1471566 w 3619883"/>
              <a:gd name="connsiteY83" fmla="*/ 97777 h 4297250"/>
              <a:gd name="connsiteX84" fmla="*/ 1505739 w 3619883"/>
              <a:gd name="connsiteY84" fmla="*/ 75753 h 4297250"/>
              <a:gd name="connsiteX85" fmla="*/ 1590891 w 3619883"/>
              <a:gd name="connsiteY85" fmla="*/ 144702 h 4297250"/>
              <a:gd name="connsiteX86" fmla="*/ 1625616 w 3619883"/>
              <a:gd name="connsiteY86" fmla="*/ 110893 h 4297250"/>
              <a:gd name="connsiteX87" fmla="*/ 1658964 w 3619883"/>
              <a:gd name="connsiteY87" fmla="*/ 106547 h 4297250"/>
              <a:gd name="connsiteX88" fmla="*/ 1746598 w 3619883"/>
              <a:gd name="connsiteY88" fmla="*/ 122460 h 4297250"/>
              <a:gd name="connsiteX89" fmla="*/ 1811913 w 3619883"/>
              <a:gd name="connsiteY89" fmla="*/ 143234 h 4297250"/>
              <a:gd name="connsiteX90" fmla="*/ 1856557 w 3619883"/>
              <a:gd name="connsiteY90" fmla="*/ 133511 h 4297250"/>
              <a:gd name="connsiteX91" fmla="*/ 2066003 w 3619883"/>
              <a:gd name="connsiteY91" fmla="*/ 143313 h 4297250"/>
              <a:gd name="connsiteX92" fmla="*/ 2177615 w 3619883"/>
              <a:gd name="connsiteY92" fmla="*/ 119007 h 4297250"/>
              <a:gd name="connsiteX93" fmla="*/ 2255883 w 3619883"/>
              <a:gd name="connsiteY93" fmla="*/ 99047 h 4297250"/>
              <a:gd name="connsiteX94" fmla="*/ 2344622 w 3619883"/>
              <a:gd name="connsiteY94" fmla="*/ 91388 h 4297250"/>
              <a:gd name="connsiteX95" fmla="*/ 2455682 w 3619883"/>
              <a:gd name="connsiteY95" fmla="*/ 78869 h 4297250"/>
              <a:gd name="connsiteX96" fmla="*/ 2632609 w 3619883"/>
              <a:gd name="connsiteY96" fmla="*/ 75338 h 4297250"/>
              <a:gd name="connsiteX97" fmla="*/ 2742291 w 3619883"/>
              <a:gd name="connsiteY97" fmla="*/ 92282 h 4297250"/>
              <a:gd name="connsiteX98" fmla="*/ 2851974 w 3619883"/>
              <a:gd name="connsiteY98" fmla="*/ 109227 h 4297250"/>
              <a:gd name="connsiteX99" fmla="*/ 2907643 w 3619883"/>
              <a:gd name="connsiteY99" fmla="*/ 100020 h 4297250"/>
              <a:gd name="connsiteX100" fmla="*/ 2944022 w 3619883"/>
              <a:gd name="connsiteY100" fmla="*/ 30853 h 4297250"/>
              <a:gd name="connsiteX101" fmla="*/ 3022289 w 3619883"/>
              <a:gd name="connsiteY101" fmla="*/ 10893 h 4297250"/>
              <a:gd name="connsiteX102" fmla="*/ 3054807 w 3619883"/>
              <a:gd name="connsiteY102" fmla="*/ 24226 h 4297250"/>
              <a:gd name="connsiteX103" fmla="*/ 3141892 w 3619883"/>
              <a:gd name="connsiteY103" fmla="*/ 51925 h 4297250"/>
              <a:gd name="connsiteX104" fmla="*/ 3185711 w 3619883"/>
              <a:gd name="connsiteY104" fmla="*/ 59881 h 4297250"/>
              <a:gd name="connsiteX105" fmla="*/ 3219056 w 3619883"/>
              <a:gd name="connsiteY105" fmla="*/ 55536 h 4297250"/>
              <a:gd name="connsiteX106" fmla="*/ 3263425 w 3619883"/>
              <a:gd name="connsiteY106" fmla="*/ 51706 h 4297250"/>
              <a:gd name="connsiteX107" fmla="*/ 3296219 w 3619883"/>
              <a:gd name="connsiteY107" fmla="*/ 59147 h 4297250"/>
              <a:gd name="connsiteX108" fmla="*/ 3319094 w 3619883"/>
              <a:gd name="connsiteY108" fmla="*/ 42500 h 4297250"/>
              <a:gd name="connsiteX109" fmla="*/ 3420511 w 3619883"/>
              <a:gd name="connsiteY109" fmla="*/ 0 h 4297250"/>
              <a:gd name="connsiteX110" fmla="*/ 3453305 w 3619883"/>
              <a:gd name="connsiteY110" fmla="*/ 7440 h 4297250"/>
              <a:gd name="connsiteX111" fmla="*/ 3496571 w 3619883"/>
              <a:gd name="connsiteY111" fmla="*/ 27182 h 4297250"/>
              <a:gd name="connsiteX112" fmla="*/ 3602117 w 3619883"/>
              <a:gd name="connsiteY112" fmla="*/ 132521 h 4297250"/>
              <a:gd name="connsiteX113" fmla="*/ 3619883 w 3619883"/>
              <a:gd name="connsiteY113" fmla="*/ 140049 h 4297250"/>
              <a:gd name="connsiteX114" fmla="*/ 3619883 w 3619883"/>
              <a:gd name="connsiteY11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4006431 h 4297250"/>
              <a:gd name="connsiteX16" fmla="*/ 1703447 w 3619883"/>
              <a:gd name="connsiteY16" fmla="*/ 4007960 h 4297250"/>
              <a:gd name="connsiteX17" fmla="*/ 1716110 w 3619883"/>
              <a:gd name="connsiteY17" fmla="*/ 4128157 h 4297250"/>
              <a:gd name="connsiteX18" fmla="*/ 1745346 w 3619883"/>
              <a:gd name="connsiteY18" fmla="*/ 4128157 h 4297250"/>
              <a:gd name="connsiteX19" fmla="*/ 1796694 w 3619883"/>
              <a:gd name="connsiteY19" fmla="*/ 4275461 h 4297250"/>
              <a:gd name="connsiteX20" fmla="*/ 1558844 w 3619883"/>
              <a:gd name="connsiteY20" fmla="*/ 4275461 h 4297250"/>
              <a:gd name="connsiteX21" fmla="*/ 1517252 w 3619883"/>
              <a:gd name="connsiteY21" fmla="*/ 4128157 h 4297250"/>
              <a:gd name="connsiteX22" fmla="*/ 1582936 w 3619883"/>
              <a:gd name="connsiteY22" fmla="*/ 4128157 h 4297250"/>
              <a:gd name="connsiteX23" fmla="*/ 1582936 w 3619883"/>
              <a:gd name="connsiteY23" fmla="*/ 3951392 h 4297250"/>
              <a:gd name="connsiteX24" fmla="*/ 1405151 w 3619883"/>
              <a:gd name="connsiteY24" fmla="*/ 3951392 h 4297250"/>
              <a:gd name="connsiteX25" fmla="*/ 1405151 w 3619883"/>
              <a:gd name="connsiteY25" fmla="*/ 4128157 h 4297250"/>
              <a:gd name="connsiteX26" fmla="*/ 1468988 w 3619883"/>
              <a:gd name="connsiteY26" fmla="*/ 4128157 h 4297250"/>
              <a:gd name="connsiteX27" fmla="*/ 1427396 w 3619883"/>
              <a:gd name="connsiteY27" fmla="*/ 4275461 h 4297250"/>
              <a:gd name="connsiteX28" fmla="*/ 1210751 w 3619883"/>
              <a:gd name="connsiteY28" fmla="*/ 4275461 h 4297250"/>
              <a:gd name="connsiteX29" fmla="*/ 1210751 w 3619883"/>
              <a:gd name="connsiteY29" fmla="*/ 4128157 h 4297250"/>
              <a:gd name="connsiteX30" fmla="*/ 1271978 w 3619883"/>
              <a:gd name="connsiteY30" fmla="*/ 4128157 h 4297250"/>
              <a:gd name="connsiteX31" fmla="*/ 1271978 w 3619883"/>
              <a:gd name="connsiteY31" fmla="*/ 3951392 h 4297250"/>
              <a:gd name="connsiteX32" fmla="*/ 1094193 w 3619883"/>
              <a:gd name="connsiteY32" fmla="*/ 3951392 h 4297250"/>
              <a:gd name="connsiteX33" fmla="*/ 1094193 w 3619883"/>
              <a:gd name="connsiteY33" fmla="*/ 4128157 h 4297250"/>
              <a:gd name="connsiteX34" fmla="*/ 1140354 w 3619883"/>
              <a:gd name="connsiteY34" fmla="*/ 4128157 h 4297250"/>
              <a:gd name="connsiteX35" fmla="*/ 1140354 w 3619883"/>
              <a:gd name="connsiteY35" fmla="*/ 4275461 h 4297250"/>
              <a:gd name="connsiteX36" fmla="*/ 953807 w 3619883"/>
              <a:gd name="connsiteY36" fmla="*/ 4275461 h 4297250"/>
              <a:gd name="connsiteX37" fmla="*/ 912215 w 3619883"/>
              <a:gd name="connsiteY37" fmla="*/ 4128157 h 4297250"/>
              <a:gd name="connsiteX38" fmla="*/ 961020 w 3619883"/>
              <a:gd name="connsiteY38" fmla="*/ 4128157 h 4297250"/>
              <a:gd name="connsiteX39" fmla="*/ 961020 w 3619883"/>
              <a:gd name="connsiteY39" fmla="*/ 3951392 h 4297250"/>
              <a:gd name="connsiteX40" fmla="*/ 783235 w 3619883"/>
              <a:gd name="connsiteY40" fmla="*/ 3951392 h 4297250"/>
              <a:gd name="connsiteX41" fmla="*/ 783235 w 3619883"/>
              <a:gd name="connsiteY41" fmla="*/ 4128157 h 4297250"/>
              <a:gd name="connsiteX42" fmla="*/ 871024 w 3619883"/>
              <a:gd name="connsiteY42" fmla="*/ 4128157 h 4297250"/>
              <a:gd name="connsiteX43" fmla="*/ 829432 w 3619883"/>
              <a:gd name="connsiteY43" fmla="*/ 4275461 h 4297250"/>
              <a:gd name="connsiteX44" fmla="*/ 611484 w 3619883"/>
              <a:gd name="connsiteY44" fmla="*/ 4275461 h 4297250"/>
              <a:gd name="connsiteX45" fmla="*/ 621247 w 3619883"/>
              <a:gd name="connsiteY45" fmla="*/ 4128157 h 4297250"/>
              <a:gd name="connsiteX46" fmla="*/ 650062 w 3619883"/>
              <a:gd name="connsiteY46" fmla="*/ 4128157 h 4297250"/>
              <a:gd name="connsiteX47" fmla="*/ 650062 w 3619883"/>
              <a:gd name="connsiteY47" fmla="*/ 3951392 h 4297250"/>
              <a:gd name="connsiteX48" fmla="*/ 472277 w 3619883"/>
              <a:gd name="connsiteY48" fmla="*/ 3951392 h 4297250"/>
              <a:gd name="connsiteX49" fmla="*/ 472277 w 3619883"/>
              <a:gd name="connsiteY49" fmla="*/ 4128157 h 4297250"/>
              <a:gd name="connsiteX50" fmla="*/ 522650 w 3619883"/>
              <a:gd name="connsiteY50" fmla="*/ 4128157 h 4297250"/>
              <a:gd name="connsiteX51" fmla="*/ 573998 w 3619883"/>
              <a:gd name="connsiteY51" fmla="*/ 4275461 h 4297250"/>
              <a:gd name="connsiteX52" fmla="*/ 336164 w 3619883"/>
              <a:gd name="connsiteY52" fmla="*/ 4275461 h 4297250"/>
              <a:gd name="connsiteX53" fmla="*/ 294572 w 3619883"/>
              <a:gd name="connsiteY53" fmla="*/ 4128157 h 4297250"/>
              <a:gd name="connsiteX54" fmla="*/ 339106 w 3619883"/>
              <a:gd name="connsiteY54" fmla="*/ 4128157 h 4297250"/>
              <a:gd name="connsiteX55" fmla="*/ 339106 w 3619883"/>
              <a:gd name="connsiteY55" fmla="*/ 3951392 h 4297250"/>
              <a:gd name="connsiteX56" fmla="*/ 161321 w 3619883"/>
              <a:gd name="connsiteY56" fmla="*/ 3951392 h 4297250"/>
              <a:gd name="connsiteX57" fmla="*/ 161321 w 3619883"/>
              <a:gd name="connsiteY57" fmla="*/ 4128157 h 4297250"/>
              <a:gd name="connsiteX58" fmla="*/ 230914 w 3619883"/>
              <a:gd name="connsiteY58" fmla="*/ 4128157 h 4297250"/>
              <a:gd name="connsiteX59" fmla="*/ 189322 w 3619883"/>
              <a:gd name="connsiteY59" fmla="*/ 4275461 h 4297250"/>
              <a:gd name="connsiteX60" fmla="*/ 0 w 3619883"/>
              <a:gd name="connsiteY60" fmla="*/ 4275461 h 4297250"/>
              <a:gd name="connsiteX61" fmla="*/ 0 w 3619883"/>
              <a:gd name="connsiteY61" fmla="*/ 42229 h 4297250"/>
              <a:gd name="connsiteX62" fmla="*/ 42464 w 3619883"/>
              <a:gd name="connsiteY62" fmla="*/ 40518 h 4297250"/>
              <a:gd name="connsiteX63" fmla="*/ 137733 w 3619883"/>
              <a:gd name="connsiteY63" fmla="*/ 35355 h 4297250"/>
              <a:gd name="connsiteX64" fmla="*/ 270565 w 3619883"/>
              <a:gd name="connsiteY64" fmla="*/ 29759 h 4297250"/>
              <a:gd name="connsiteX65" fmla="*/ 479734 w 3619883"/>
              <a:gd name="connsiteY65" fmla="*/ 45455 h 4297250"/>
              <a:gd name="connsiteX66" fmla="*/ 524103 w 3619883"/>
              <a:gd name="connsiteY66" fmla="*/ 41625 h 4297250"/>
              <a:gd name="connsiteX67" fmla="*/ 624416 w 3619883"/>
              <a:gd name="connsiteY67" fmla="*/ 22696 h 4297250"/>
              <a:gd name="connsiteX68" fmla="*/ 657762 w 3619883"/>
              <a:gd name="connsiteY68" fmla="*/ 18351 h 4297250"/>
              <a:gd name="connsiteX69" fmla="*/ 690557 w 3619883"/>
              <a:gd name="connsiteY69" fmla="*/ 25792 h 4297250"/>
              <a:gd name="connsiteX70" fmla="*/ 745123 w 3619883"/>
              <a:gd name="connsiteY70" fmla="*/ 40157 h 4297250"/>
              <a:gd name="connsiteX71" fmla="*/ 789493 w 3619883"/>
              <a:gd name="connsiteY71" fmla="*/ 36327 h 4297250"/>
              <a:gd name="connsiteX72" fmla="*/ 854255 w 3619883"/>
              <a:gd name="connsiteY72" fmla="*/ 68887 h 4297250"/>
              <a:gd name="connsiteX73" fmla="*/ 897520 w 3619883"/>
              <a:gd name="connsiteY73" fmla="*/ 88629 h 4297250"/>
              <a:gd name="connsiteX74" fmla="*/ 940510 w 3619883"/>
              <a:gd name="connsiteY74" fmla="*/ 114265 h 4297250"/>
              <a:gd name="connsiteX75" fmla="*/ 1082712 w 3619883"/>
              <a:gd name="connsiteY75" fmla="*/ 144543 h 4297250"/>
              <a:gd name="connsiteX76" fmla="*/ 1205348 w 3619883"/>
              <a:gd name="connsiteY76" fmla="*/ 120753 h 4297250"/>
              <a:gd name="connsiteX77" fmla="*/ 1271764 w 3619883"/>
              <a:gd name="connsiteY77" fmla="*/ 117956 h 4297250"/>
              <a:gd name="connsiteX78" fmla="*/ 1315583 w 3619883"/>
              <a:gd name="connsiteY78" fmla="*/ 125912 h 4297250"/>
              <a:gd name="connsiteX79" fmla="*/ 1359125 w 3619883"/>
              <a:gd name="connsiteY79" fmla="*/ 139761 h 4297250"/>
              <a:gd name="connsiteX80" fmla="*/ 1391919 w 3619883"/>
              <a:gd name="connsiteY80" fmla="*/ 147202 h 4297250"/>
              <a:gd name="connsiteX81" fmla="*/ 1436563 w 3619883"/>
              <a:gd name="connsiteY81" fmla="*/ 137480 h 4297250"/>
              <a:gd name="connsiteX82" fmla="*/ 1471566 w 3619883"/>
              <a:gd name="connsiteY82" fmla="*/ 97777 h 4297250"/>
              <a:gd name="connsiteX83" fmla="*/ 1505739 w 3619883"/>
              <a:gd name="connsiteY83" fmla="*/ 75753 h 4297250"/>
              <a:gd name="connsiteX84" fmla="*/ 1590891 w 3619883"/>
              <a:gd name="connsiteY84" fmla="*/ 144702 h 4297250"/>
              <a:gd name="connsiteX85" fmla="*/ 1625616 w 3619883"/>
              <a:gd name="connsiteY85" fmla="*/ 110893 h 4297250"/>
              <a:gd name="connsiteX86" fmla="*/ 1658964 w 3619883"/>
              <a:gd name="connsiteY86" fmla="*/ 106547 h 4297250"/>
              <a:gd name="connsiteX87" fmla="*/ 1746598 w 3619883"/>
              <a:gd name="connsiteY87" fmla="*/ 122460 h 4297250"/>
              <a:gd name="connsiteX88" fmla="*/ 1811913 w 3619883"/>
              <a:gd name="connsiteY88" fmla="*/ 143234 h 4297250"/>
              <a:gd name="connsiteX89" fmla="*/ 1856557 w 3619883"/>
              <a:gd name="connsiteY89" fmla="*/ 133511 h 4297250"/>
              <a:gd name="connsiteX90" fmla="*/ 2066003 w 3619883"/>
              <a:gd name="connsiteY90" fmla="*/ 143313 h 4297250"/>
              <a:gd name="connsiteX91" fmla="*/ 2177615 w 3619883"/>
              <a:gd name="connsiteY91" fmla="*/ 119007 h 4297250"/>
              <a:gd name="connsiteX92" fmla="*/ 2255883 w 3619883"/>
              <a:gd name="connsiteY92" fmla="*/ 99047 h 4297250"/>
              <a:gd name="connsiteX93" fmla="*/ 2344622 w 3619883"/>
              <a:gd name="connsiteY93" fmla="*/ 91388 h 4297250"/>
              <a:gd name="connsiteX94" fmla="*/ 2455682 w 3619883"/>
              <a:gd name="connsiteY94" fmla="*/ 78869 h 4297250"/>
              <a:gd name="connsiteX95" fmla="*/ 2632609 w 3619883"/>
              <a:gd name="connsiteY95" fmla="*/ 75338 h 4297250"/>
              <a:gd name="connsiteX96" fmla="*/ 2742291 w 3619883"/>
              <a:gd name="connsiteY96" fmla="*/ 92282 h 4297250"/>
              <a:gd name="connsiteX97" fmla="*/ 2851974 w 3619883"/>
              <a:gd name="connsiteY97" fmla="*/ 109227 h 4297250"/>
              <a:gd name="connsiteX98" fmla="*/ 2907643 w 3619883"/>
              <a:gd name="connsiteY98" fmla="*/ 100020 h 4297250"/>
              <a:gd name="connsiteX99" fmla="*/ 2944022 w 3619883"/>
              <a:gd name="connsiteY99" fmla="*/ 30853 h 4297250"/>
              <a:gd name="connsiteX100" fmla="*/ 3022289 w 3619883"/>
              <a:gd name="connsiteY100" fmla="*/ 10893 h 4297250"/>
              <a:gd name="connsiteX101" fmla="*/ 3054807 w 3619883"/>
              <a:gd name="connsiteY101" fmla="*/ 24226 h 4297250"/>
              <a:gd name="connsiteX102" fmla="*/ 3141892 w 3619883"/>
              <a:gd name="connsiteY102" fmla="*/ 51925 h 4297250"/>
              <a:gd name="connsiteX103" fmla="*/ 3185711 w 3619883"/>
              <a:gd name="connsiteY103" fmla="*/ 59881 h 4297250"/>
              <a:gd name="connsiteX104" fmla="*/ 3219056 w 3619883"/>
              <a:gd name="connsiteY104" fmla="*/ 55536 h 4297250"/>
              <a:gd name="connsiteX105" fmla="*/ 3263425 w 3619883"/>
              <a:gd name="connsiteY105" fmla="*/ 51706 h 4297250"/>
              <a:gd name="connsiteX106" fmla="*/ 3296219 w 3619883"/>
              <a:gd name="connsiteY106" fmla="*/ 59147 h 4297250"/>
              <a:gd name="connsiteX107" fmla="*/ 3319094 w 3619883"/>
              <a:gd name="connsiteY107" fmla="*/ 42500 h 4297250"/>
              <a:gd name="connsiteX108" fmla="*/ 3420511 w 3619883"/>
              <a:gd name="connsiteY108" fmla="*/ 0 h 4297250"/>
              <a:gd name="connsiteX109" fmla="*/ 3453305 w 3619883"/>
              <a:gd name="connsiteY109" fmla="*/ 7440 h 4297250"/>
              <a:gd name="connsiteX110" fmla="*/ 3496571 w 3619883"/>
              <a:gd name="connsiteY110" fmla="*/ 27182 h 4297250"/>
              <a:gd name="connsiteX111" fmla="*/ 3602117 w 3619883"/>
              <a:gd name="connsiteY111" fmla="*/ 132521 h 4297250"/>
              <a:gd name="connsiteX112" fmla="*/ 3619883 w 3619883"/>
              <a:gd name="connsiteY112" fmla="*/ 140049 h 4297250"/>
              <a:gd name="connsiteX113" fmla="*/ 3619883 w 3619883"/>
              <a:gd name="connsiteY11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4006431 h 4297250"/>
              <a:gd name="connsiteX16" fmla="*/ 1716110 w 3619883"/>
              <a:gd name="connsiteY16" fmla="*/ 4128157 h 4297250"/>
              <a:gd name="connsiteX17" fmla="*/ 1745346 w 3619883"/>
              <a:gd name="connsiteY17" fmla="*/ 4128157 h 4297250"/>
              <a:gd name="connsiteX18" fmla="*/ 1796694 w 3619883"/>
              <a:gd name="connsiteY18" fmla="*/ 4275461 h 4297250"/>
              <a:gd name="connsiteX19" fmla="*/ 1558844 w 3619883"/>
              <a:gd name="connsiteY19" fmla="*/ 4275461 h 4297250"/>
              <a:gd name="connsiteX20" fmla="*/ 1517252 w 3619883"/>
              <a:gd name="connsiteY20" fmla="*/ 4128157 h 4297250"/>
              <a:gd name="connsiteX21" fmla="*/ 1582936 w 3619883"/>
              <a:gd name="connsiteY21" fmla="*/ 4128157 h 4297250"/>
              <a:gd name="connsiteX22" fmla="*/ 1582936 w 3619883"/>
              <a:gd name="connsiteY22" fmla="*/ 3951392 h 4297250"/>
              <a:gd name="connsiteX23" fmla="*/ 1405151 w 3619883"/>
              <a:gd name="connsiteY23" fmla="*/ 3951392 h 4297250"/>
              <a:gd name="connsiteX24" fmla="*/ 1405151 w 3619883"/>
              <a:gd name="connsiteY24" fmla="*/ 4128157 h 4297250"/>
              <a:gd name="connsiteX25" fmla="*/ 1468988 w 3619883"/>
              <a:gd name="connsiteY25" fmla="*/ 4128157 h 4297250"/>
              <a:gd name="connsiteX26" fmla="*/ 1427396 w 3619883"/>
              <a:gd name="connsiteY26" fmla="*/ 4275461 h 4297250"/>
              <a:gd name="connsiteX27" fmla="*/ 1210751 w 3619883"/>
              <a:gd name="connsiteY27" fmla="*/ 4275461 h 4297250"/>
              <a:gd name="connsiteX28" fmla="*/ 1210751 w 3619883"/>
              <a:gd name="connsiteY28" fmla="*/ 4128157 h 4297250"/>
              <a:gd name="connsiteX29" fmla="*/ 1271978 w 3619883"/>
              <a:gd name="connsiteY29" fmla="*/ 4128157 h 4297250"/>
              <a:gd name="connsiteX30" fmla="*/ 1271978 w 3619883"/>
              <a:gd name="connsiteY30" fmla="*/ 3951392 h 4297250"/>
              <a:gd name="connsiteX31" fmla="*/ 1094193 w 3619883"/>
              <a:gd name="connsiteY31" fmla="*/ 3951392 h 4297250"/>
              <a:gd name="connsiteX32" fmla="*/ 1094193 w 3619883"/>
              <a:gd name="connsiteY32" fmla="*/ 4128157 h 4297250"/>
              <a:gd name="connsiteX33" fmla="*/ 1140354 w 3619883"/>
              <a:gd name="connsiteY33" fmla="*/ 4128157 h 4297250"/>
              <a:gd name="connsiteX34" fmla="*/ 1140354 w 3619883"/>
              <a:gd name="connsiteY34" fmla="*/ 4275461 h 4297250"/>
              <a:gd name="connsiteX35" fmla="*/ 953807 w 3619883"/>
              <a:gd name="connsiteY35" fmla="*/ 4275461 h 4297250"/>
              <a:gd name="connsiteX36" fmla="*/ 912215 w 3619883"/>
              <a:gd name="connsiteY36" fmla="*/ 4128157 h 4297250"/>
              <a:gd name="connsiteX37" fmla="*/ 961020 w 3619883"/>
              <a:gd name="connsiteY37" fmla="*/ 4128157 h 4297250"/>
              <a:gd name="connsiteX38" fmla="*/ 961020 w 3619883"/>
              <a:gd name="connsiteY38" fmla="*/ 3951392 h 4297250"/>
              <a:gd name="connsiteX39" fmla="*/ 783235 w 3619883"/>
              <a:gd name="connsiteY39" fmla="*/ 3951392 h 4297250"/>
              <a:gd name="connsiteX40" fmla="*/ 783235 w 3619883"/>
              <a:gd name="connsiteY40" fmla="*/ 4128157 h 4297250"/>
              <a:gd name="connsiteX41" fmla="*/ 871024 w 3619883"/>
              <a:gd name="connsiteY41" fmla="*/ 4128157 h 4297250"/>
              <a:gd name="connsiteX42" fmla="*/ 829432 w 3619883"/>
              <a:gd name="connsiteY42" fmla="*/ 4275461 h 4297250"/>
              <a:gd name="connsiteX43" fmla="*/ 611484 w 3619883"/>
              <a:gd name="connsiteY43" fmla="*/ 4275461 h 4297250"/>
              <a:gd name="connsiteX44" fmla="*/ 621247 w 3619883"/>
              <a:gd name="connsiteY44" fmla="*/ 4128157 h 4297250"/>
              <a:gd name="connsiteX45" fmla="*/ 650062 w 3619883"/>
              <a:gd name="connsiteY45" fmla="*/ 4128157 h 4297250"/>
              <a:gd name="connsiteX46" fmla="*/ 650062 w 3619883"/>
              <a:gd name="connsiteY46" fmla="*/ 3951392 h 4297250"/>
              <a:gd name="connsiteX47" fmla="*/ 472277 w 3619883"/>
              <a:gd name="connsiteY47" fmla="*/ 3951392 h 4297250"/>
              <a:gd name="connsiteX48" fmla="*/ 472277 w 3619883"/>
              <a:gd name="connsiteY48" fmla="*/ 4128157 h 4297250"/>
              <a:gd name="connsiteX49" fmla="*/ 522650 w 3619883"/>
              <a:gd name="connsiteY49" fmla="*/ 4128157 h 4297250"/>
              <a:gd name="connsiteX50" fmla="*/ 573998 w 3619883"/>
              <a:gd name="connsiteY50" fmla="*/ 4275461 h 4297250"/>
              <a:gd name="connsiteX51" fmla="*/ 336164 w 3619883"/>
              <a:gd name="connsiteY51" fmla="*/ 4275461 h 4297250"/>
              <a:gd name="connsiteX52" fmla="*/ 294572 w 3619883"/>
              <a:gd name="connsiteY52" fmla="*/ 4128157 h 4297250"/>
              <a:gd name="connsiteX53" fmla="*/ 339106 w 3619883"/>
              <a:gd name="connsiteY53" fmla="*/ 4128157 h 4297250"/>
              <a:gd name="connsiteX54" fmla="*/ 339106 w 3619883"/>
              <a:gd name="connsiteY54" fmla="*/ 3951392 h 4297250"/>
              <a:gd name="connsiteX55" fmla="*/ 161321 w 3619883"/>
              <a:gd name="connsiteY55" fmla="*/ 3951392 h 4297250"/>
              <a:gd name="connsiteX56" fmla="*/ 161321 w 3619883"/>
              <a:gd name="connsiteY56" fmla="*/ 4128157 h 4297250"/>
              <a:gd name="connsiteX57" fmla="*/ 230914 w 3619883"/>
              <a:gd name="connsiteY57" fmla="*/ 4128157 h 4297250"/>
              <a:gd name="connsiteX58" fmla="*/ 189322 w 3619883"/>
              <a:gd name="connsiteY58" fmla="*/ 4275461 h 4297250"/>
              <a:gd name="connsiteX59" fmla="*/ 0 w 3619883"/>
              <a:gd name="connsiteY59" fmla="*/ 4275461 h 4297250"/>
              <a:gd name="connsiteX60" fmla="*/ 0 w 3619883"/>
              <a:gd name="connsiteY60" fmla="*/ 42229 h 4297250"/>
              <a:gd name="connsiteX61" fmla="*/ 42464 w 3619883"/>
              <a:gd name="connsiteY61" fmla="*/ 40518 h 4297250"/>
              <a:gd name="connsiteX62" fmla="*/ 137733 w 3619883"/>
              <a:gd name="connsiteY62" fmla="*/ 35355 h 4297250"/>
              <a:gd name="connsiteX63" fmla="*/ 270565 w 3619883"/>
              <a:gd name="connsiteY63" fmla="*/ 29759 h 4297250"/>
              <a:gd name="connsiteX64" fmla="*/ 479734 w 3619883"/>
              <a:gd name="connsiteY64" fmla="*/ 45455 h 4297250"/>
              <a:gd name="connsiteX65" fmla="*/ 524103 w 3619883"/>
              <a:gd name="connsiteY65" fmla="*/ 41625 h 4297250"/>
              <a:gd name="connsiteX66" fmla="*/ 624416 w 3619883"/>
              <a:gd name="connsiteY66" fmla="*/ 22696 h 4297250"/>
              <a:gd name="connsiteX67" fmla="*/ 657762 w 3619883"/>
              <a:gd name="connsiteY67" fmla="*/ 18351 h 4297250"/>
              <a:gd name="connsiteX68" fmla="*/ 690557 w 3619883"/>
              <a:gd name="connsiteY68" fmla="*/ 25792 h 4297250"/>
              <a:gd name="connsiteX69" fmla="*/ 745123 w 3619883"/>
              <a:gd name="connsiteY69" fmla="*/ 40157 h 4297250"/>
              <a:gd name="connsiteX70" fmla="*/ 789493 w 3619883"/>
              <a:gd name="connsiteY70" fmla="*/ 36327 h 4297250"/>
              <a:gd name="connsiteX71" fmla="*/ 854255 w 3619883"/>
              <a:gd name="connsiteY71" fmla="*/ 68887 h 4297250"/>
              <a:gd name="connsiteX72" fmla="*/ 897520 w 3619883"/>
              <a:gd name="connsiteY72" fmla="*/ 88629 h 4297250"/>
              <a:gd name="connsiteX73" fmla="*/ 940510 w 3619883"/>
              <a:gd name="connsiteY73" fmla="*/ 114265 h 4297250"/>
              <a:gd name="connsiteX74" fmla="*/ 1082712 w 3619883"/>
              <a:gd name="connsiteY74" fmla="*/ 144543 h 4297250"/>
              <a:gd name="connsiteX75" fmla="*/ 1205348 w 3619883"/>
              <a:gd name="connsiteY75" fmla="*/ 120753 h 4297250"/>
              <a:gd name="connsiteX76" fmla="*/ 1271764 w 3619883"/>
              <a:gd name="connsiteY76" fmla="*/ 117956 h 4297250"/>
              <a:gd name="connsiteX77" fmla="*/ 1315583 w 3619883"/>
              <a:gd name="connsiteY77" fmla="*/ 125912 h 4297250"/>
              <a:gd name="connsiteX78" fmla="*/ 1359125 w 3619883"/>
              <a:gd name="connsiteY78" fmla="*/ 139761 h 4297250"/>
              <a:gd name="connsiteX79" fmla="*/ 1391919 w 3619883"/>
              <a:gd name="connsiteY79" fmla="*/ 147202 h 4297250"/>
              <a:gd name="connsiteX80" fmla="*/ 1436563 w 3619883"/>
              <a:gd name="connsiteY80" fmla="*/ 137480 h 4297250"/>
              <a:gd name="connsiteX81" fmla="*/ 1471566 w 3619883"/>
              <a:gd name="connsiteY81" fmla="*/ 97777 h 4297250"/>
              <a:gd name="connsiteX82" fmla="*/ 1505739 w 3619883"/>
              <a:gd name="connsiteY82" fmla="*/ 75753 h 4297250"/>
              <a:gd name="connsiteX83" fmla="*/ 1590891 w 3619883"/>
              <a:gd name="connsiteY83" fmla="*/ 144702 h 4297250"/>
              <a:gd name="connsiteX84" fmla="*/ 1625616 w 3619883"/>
              <a:gd name="connsiteY84" fmla="*/ 110893 h 4297250"/>
              <a:gd name="connsiteX85" fmla="*/ 1658964 w 3619883"/>
              <a:gd name="connsiteY85" fmla="*/ 106547 h 4297250"/>
              <a:gd name="connsiteX86" fmla="*/ 1746598 w 3619883"/>
              <a:gd name="connsiteY86" fmla="*/ 122460 h 4297250"/>
              <a:gd name="connsiteX87" fmla="*/ 1811913 w 3619883"/>
              <a:gd name="connsiteY87" fmla="*/ 143234 h 4297250"/>
              <a:gd name="connsiteX88" fmla="*/ 1856557 w 3619883"/>
              <a:gd name="connsiteY88" fmla="*/ 133511 h 4297250"/>
              <a:gd name="connsiteX89" fmla="*/ 2066003 w 3619883"/>
              <a:gd name="connsiteY89" fmla="*/ 143313 h 4297250"/>
              <a:gd name="connsiteX90" fmla="*/ 2177615 w 3619883"/>
              <a:gd name="connsiteY90" fmla="*/ 119007 h 4297250"/>
              <a:gd name="connsiteX91" fmla="*/ 2255883 w 3619883"/>
              <a:gd name="connsiteY91" fmla="*/ 99047 h 4297250"/>
              <a:gd name="connsiteX92" fmla="*/ 2344622 w 3619883"/>
              <a:gd name="connsiteY92" fmla="*/ 91388 h 4297250"/>
              <a:gd name="connsiteX93" fmla="*/ 2455682 w 3619883"/>
              <a:gd name="connsiteY93" fmla="*/ 78869 h 4297250"/>
              <a:gd name="connsiteX94" fmla="*/ 2632609 w 3619883"/>
              <a:gd name="connsiteY94" fmla="*/ 75338 h 4297250"/>
              <a:gd name="connsiteX95" fmla="*/ 2742291 w 3619883"/>
              <a:gd name="connsiteY95" fmla="*/ 92282 h 4297250"/>
              <a:gd name="connsiteX96" fmla="*/ 2851974 w 3619883"/>
              <a:gd name="connsiteY96" fmla="*/ 109227 h 4297250"/>
              <a:gd name="connsiteX97" fmla="*/ 2907643 w 3619883"/>
              <a:gd name="connsiteY97" fmla="*/ 100020 h 4297250"/>
              <a:gd name="connsiteX98" fmla="*/ 2944022 w 3619883"/>
              <a:gd name="connsiteY98" fmla="*/ 30853 h 4297250"/>
              <a:gd name="connsiteX99" fmla="*/ 3022289 w 3619883"/>
              <a:gd name="connsiteY99" fmla="*/ 10893 h 4297250"/>
              <a:gd name="connsiteX100" fmla="*/ 3054807 w 3619883"/>
              <a:gd name="connsiteY100" fmla="*/ 24226 h 4297250"/>
              <a:gd name="connsiteX101" fmla="*/ 3141892 w 3619883"/>
              <a:gd name="connsiteY101" fmla="*/ 51925 h 4297250"/>
              <a:gd name="connsiteX102" fmla="*/ 3185711 w 3619883"/>
              <a:gd name="connsiteY102" fmla="*/ 59881 h 4297250"/>
              <a:gd name="connsiteX103" fmla="*/ 3219056 w 3619883"/>
              <a:gd name="connsiteY103" fmla="*/ 55536 h 4297250"/>
              <a:gd name="connsiteX104" fmla="*/ 3263425 w 3619883"/>
              <a:gd name="connsiteY104" fmla="*/ 51706 h 4297250"/>
              <a:gd name="connsiteX105" fmla="*/ 3296219 w 3619883"/>
              <a:gd name="connsiteY105" fmla="*/ 59147 h 4297250"/>
              <a:gd name="connsiteX106" fmla="*/ 3319094 w 3619883"/>
              <a:gd name="connsiteY106" fmla="*/ 42500 h 4297250"/>
              <a:gd name="connsiteX107" fmla="*/ 3420511 w 3619883"/>
              <a:gd name="connsiteY107" fmla="*/ 0 h 4297250"/>
              <a:gd name="connsiteX108" fmla="*/ 3453305 w 3619883"/>
              <a:gd name="connsiteY108" fmla="*/ 7440 h 4297250"/>
              <a:gd name="connsiteX109" fmla="*/ 3496571 w 3619883"/>
              <a:gd name="connsiteY109" fmla="*/ 27182 h 4297250"/>
              <a:gd name="connsiteX110" fmla="*/ 3602117 w 3619883"/>
              <a:gd name="connsiteY110" fmla="*/ 132521 h 4297250"/>
              <a:gd name="connsiteX111" fmla="*/ 3619883 w 3619883"/>
              <a:gd name="connsiteY111" fmla="*/ 140049 h 4297250"/>
              <a:gd name="connsiteX112" fmla="*/ 3619883 w 3619883"/>
              <a:gd name="connsiteY11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893894 w 3619883"/>
              <a:gd name="connsiteY14" fmla="*/ 3951392 h 4297250"/>
              <a:gd name="connsiteX15" fmla="*/ 1716110 w 3619883"/>
              <a:gd name="connsiteY15" fmla="*/ 4128157 h 4297250"/>
              <a:gd name="connsiteX16" fmla="*/ 1745346 w 3619883"/>
              <a:gd name="connsiteY16" fmla="*/ 4128157 h 4297250"/>
              <a:gd name="connsiteX17" fmla="*/ 1796694 w 3619883"/>
              <a:gd name="connsiteY17" fmla="*/ 4275461 h 4297250"/>
              <a:gd name="connsiteX18" fmla="*/ 1558844 w 3619883"/>
              <a:gd name="connsiteY18" fmla="*/ 4275461 h 4297250"/>
              <a:gd name="connsiteX19" fmla="*/ 1517252 w 3619883"/>
              <a:gd name="connsiteY19" fmla="*/ 4128157 h 4297250"/>
              <a:gd name="connsiteX20" fmla="*/ 1582936 w 3619883"/>
              <a:gd name="connsiteY20" fmla="*/ 4128157 h 4297250"/>
              <a:gd name="connsiteX21" fmla="*/ 1582936 w 3619883"/>
              <a:gd name="connsiteY21" fmla="*/ 3951392 h 4297250"/>
              <a:gd name="connsiteX22" fmla="*/ 1405151 w 3619883"/>
              <a:gd name="connsiteY22" fmla="*/ 3951392 h 4297250"/>
              <a:gd name="connsiteX23" fmla="*/ 1405151 w 3619883"/>
              <a:gd name="connsiteY23" fmla="*/ 4128157 h 4297250"/>
              <a:gd name="connsiteX24" fmla="*/ 1468988 w 3619883"/>
              <a:gd name="connsiteY24" fmla="*/ 4128157 h 4297250"/>
              <a:gd name="connsiteX25" fmla="*/ 1427396 w 3619883"/>
              <a:gd name="connsiteY25" fmla="*/ 4275461 h 4297250"/>
              <a:gd name="connsiteX26" fmla="*/ 1210751 w 3619883"/>
              <a:gd name="connsiteY26" fmla="*/ 4275461 h 4297250"/>
              <a:gd name="connsiteX27" fmla="*/ 1210751 w 3619883"/>
              <a:gd name="connsiteY27" fmla="*/ 4128157 h 4297250"/>
              <a:gd name="connsiteX28" fmla="*/ 1271978 w 3619883"/>
              <a:gd name="connsiteY28" fmla="*/ 4128157 h 4297250"/>
              <a:gd name="connsiteX29" fmla="*/ 1271978 w 3619883"/>
              <a:gd name="connsiteY29" fmla="*/ 3951392 h 4297250"/>
              <a:gd name="connsiteX30" fmla="*/ 1094193 w 3619883"/>
              <a:gd name="connsiteY30" fmla="*/ 3951392 h 4297250"/>
              <a:gd name="connsiteX31" fmla="*/ 1094193 w 3619883"/>
              <a:gd name="connsiteY31" fmla="*/ 4128157 h 4297250"/>
              <a:gd name="connsiteX32" fmla="*/ 1140354 w 3619883"/>
              <a:gd name="connsiteY32" fmla="*/ 4128157 h 4297250"/>
              <a:gd name="connsiteX33" fmla="*/ 1140354 w 3619883"/>
              <a:gd name="connsiteY33" fmla="*/ 4275461 h 4297250"/>
              <a:gd name="connsiteX34" fmla="*/ 953807 w 3619883"/>
              <a:gd name="connsiteY34" fmla="*/ 4275461 h 4297250"/>
              <a:gd name="connsiteX35" fmla="*/ 912215 w 3619883"/>
              <a:gd name="connsiteY35" fmla="*/ 4128157 h 4297250"/>
              <a:gd name="connsiteX36" fmla="*/ 961020 w 3619883"/>
              <a:gd name="connsiteY36" fmla="*/ 4128157 h 4297250"/>
              <a:gd name="connsiteX37" fmla="*/ 961020 w 3619883"/>
              <a:gd name="connsiteY37" fmla="*/ 3951392 h 4297250"/>
              <a:gd name="connsiteX38" fmla="*/ 783235 w 3619883"/>
              <a:gd name="connsiteY38" fmla="*/ 3951392 h 4297250"/>
              <a:gd name="connsiteX39" fmla="*/ 783235 w 3619883"/>
              <a:gd name="connsiteY39" fmla="*/ 4128157 h 4297250"/>
              <a:gd name="connsiteX40" fmla="*/ 871024 w 3619883"/>
              <a:gd name="connsiteY40" fmla="*/ 4128157 h 4297250"/>
              <a:gd name="connsiteX41" fmla="*/ 829432 w 3619883"/>
              <a:gd name="connsiteY41" fmla="*/ 4275461 h 4297250"/>
              <a:gd name="connsiteX42" fmla="*/ 611484 w 3619883"/>
              <a:gd name="connsiteY42" fmla="*/ 4275461 h 4297250"/>
              <a:gd name="connsiteX43" fmla="*/ 621247 w 3619883"/>
              <a:gd name="connsiteY43" fmla="*/ 4128157 h 4297250"/>
              <a:gd name="connsiteX44" fmla="*/ 650062 w 3619883"/>
              <a:gd name="connsiteY44" fmla="*/ 4128157 h 4297250"/>
              <a:gd name="connsiteX45" fmla="*/ 650062 w 3619883"/>
              <a:gd name="connsiteY45" fmla="*/ 3951392 h 4297250"/>
              <a:gd name="connsiteX46" fmla="*/ 472277 w 3619883"/>
              <a:gd name="connsiteY46" fmla="*/ 3951392 h 4297250"/>
              <a:gd name="connsiteX47" fmla="*/ 472277 w 3619883"/>
              <a:gd name="connsiteY47" fmla="*/ 4128157 h 4297250"/>
              <a:gd name="connsiteX48" fmla="*/ 522650 w 3619883"/>
              <a:gd name="connsiteY48" fmla="*/ 4128157 h 4297250"/>
              <a:gd name="connsiteX49" fmla="*/ 573998 w 3619883"/>
              <a:gd name="connsiteY49" fmla="*/ 4275461 h 4297250"/>
              <a:gd name="connsiteX50" fmla="*/ 336164 w 3619883"/>
              <a:gd name="connsiteY50" fmla="*/ 4275461 h 4297250"/>
              <a:gd name="connsiteX51" fmla="*/ 294572 w 3619883"/>
              <a:gd name="connsiteY51" fmla="*/ 4128157 h 4297250"/>
              <a:gd name="connsiteX52" fmla="*/ 339106 w 3619883"/>
              <a:gd name="connsiteY52" fmla="*/ 4128157 h 4297250"/>
              <a:gd name="connsiteX53" fmla="*/ 339106 w 3619883"/>
              <a:gd name="connsiteY53" fmla="*/ 3951392 h 4297250"/>
              <a:gd name="connsiteX54" fmla="*/ 161321 w 3619883"/>
              <a:gd name="connsiteY54" fmla="*/ 3951392 h 4297250"/>
              <a:gd name="connsiteX55" fmla="*/ 161321 w 3619883"/>
              <a:gd name="connsiteY55" fmla="*/ 4128157 h 4297250"/>
              <a:gd name="connsiteX56" fmla="*/ 230914 w 3619883"/>
              <a:gd name="connsiteY56" fmla="*/ 4128157 h 4297250"/>
              <a:gd name="connsiteX57" fmla="*/ 189322 w 3619883"/>
              <a:gd name="connsiteY57" fmla="*/ 4275461 h 4297250"/>
              <a:gd name="connsiteX58" fmla="*/ 0 w 3619883"/>
              <a:gd name="connsiteY58" fmla="*/ 4275461 h 4297250"/>
              <a:gd name="connsiteX59" fmla="*/ 0 w 3619883"/>
              <a:gd name="connsiteY59" fmla="*/ 42229 h 4297250"/>
              <a:gd name="connsiteX60" fmla="*/ 42464 w 3619883"/>
              <a:gd name="connsiteY60" fmla="*/ 40518 h 4297250"/>
              <a:gd name="connsiteX61" fmla="*/ 137733 w 3619883"/>
              <a:gd name="connsiteY61" fmla="*/ 35355 h 4297250"/>
              <a:gd name="connsiteX62" fmla="*/ 270565 w 3619883"/>
              <a:gd name="connsiteY62" fmla="*/ 29759 h 4297250"/>
              <a:gd name="connsiteX63" fmla="*/ 479734 w 3619883"/>
              <a:gd name="connsiteY63" fmla="*/ 45455 h 4297250"/>
              <a:gd name="connsiteX64" fmla="*/ 524103 w 3619883"/>
              <a:gd name="connsiteY64" fmla="*/ 41625 h 4297250"/>
              <a:gd name="connsiteX65" fmla="*/ 624416 w 3619883"/>
              <a:gd name="connsiteY65" fmla="*/ 22696 h 4297250"/>
              <a:gd name="connsiteX66" fmla="*/ 657762 w 3619883"/>
              <a:gd name="connsiteY66" fmla="*/ 18351 h 4297250"/>
              <a:gd name="connsiteX67" fmla="*/ 690557 w 3619883"/>
              <a:gd name="connsiteY67" fmla="*/ 25792 h 4297250"/>
              <a:gd name="connsiteX68" fmla="*/ 745123 w 3619883"/>
              <a:gd name="connsiteY68" fmla="*/ 40157 h 4297250"/>
              <a:gd name="connsiteX69" fmla="*/ 789493 w 3619883"/>
              <a:gd name="connsiteY69" fmla="*/ 36327 h 4297250"/>
              <a:gd name="connsiteX70" fmla="*/ 854255 w 3619883"/>
              <a:gd name="connsiteY70" fmla="*/ 68887 h 4297250"/>
              <a:gd name="connsiteX71" fmla="*/ 897520 w 3619883"/>
              <a:gd name="connsiteY71" fmla="*/ 88629 h 4297250"/>
              <a:gd name="connsiteX72" fmla="*/ 940510 w 3619883"/>
              <a:gd name="connsiteY72" fmla="*/ 114265 h 4297250"/>
              <a:gd name="connsiteX73" fmla="*/ 1082712 w 3619883"/>
              <a:gd name="connsiteY73" fmla="*/ 144543 h 4297250"/>
              <a:gd name="connsiteX74" fmla="*/ 1205348 w 3619883"/>
              <a:gd name="connsiteY74" fmla="*/ 120753 h 4297250"/>
              <a:gd name="connsiteX75" fmla="*/ 1271764 w 3619883"/>
              <a:gd name="connsiteY75" fmla="*/ 117956 h 4297250"/>
              <a:gd name="connsiteX76" fmla="*/ 1315583 w 3619883"/>
              <a:gd name="connsiteY76" fmla="*/ 125912 h 4297250"/>
              <a:gd name="connsiteX77" fmla="*/ 1359125 w 3619883"/>
              <a:gd name="connsiteY77" fmla="*/ 139761 h 4297250"/>
              <a:gd name="connsiteX78" fmla="*/ 1391919 w 3619883"/>
              <a:gd name="connsiteY78" fmla="*/ 147202 h 4297250"/>
              <a:gd name="connsiteX79" fmla="*/ 1436563 w 3619883"/>
              <a:gd name="connsiteY79" fmla="*/ 137480 h 4297250"/>
              <a:gd name="connsiteX80" fmla="*/ 1471566 w 3619883"/>
              <a:gd name="connsiteY80" fmla="*/ 97777 h 4297250"/>
              <a:gd name="connsiteX81" fmla="*/ 1505739 w 3619883"/>
              <a:gd name="connsiteY81" fmla="*/ 75753 h 4297250"/>
              <a:gd name="connsiteX82" fmla="*/ 1590891 w 3619883"/>
              <a:gd name="connsiteY82" fmla="*/ 144702 h 4297250"/>
              <a:gd name="connsiteX83" fmla="*/ 1625616 w 3619883"/>
              <a:gd name="connsiteY83" fmla="*/ 110893 h 4297250"/>
              <a:gd name="connsiteX84" fmla="*/ 1658964 w 3619883"/>
              <a:gd name="connsiteY84" fmla="*/ 106547 h 4297250"/>
              <a:gd name="connsiteX85" fmla="*/ 1746598 w 3619883"/>
              <a:gd name="connsiteY85" fmla="*/ 122460 h 4297250"/>
              <a:gd name="connsiteX86" fmla="*/ 1811913 w 3619883"/>
              <a:gd name="connsiteY86" fmla="*/ 143234 h 4297250"/>
              <a:gd name="connsiteX87" fmla="*/ 1856557 w 3619883"/>
              <a:gd name="connsiteY87" fmla="*/ 133511 h 4297250"/>
              <a:gd name="connsiteX88" fmla="*/ 2066003 w 3619883"/>
              <a:gd name="connsiteY88" fmla="*/ 143313 h 4297250"/>
              <a:gd name="connsiteX89" fmla="*/ 2177615 w 3619883"/>
              <a:gd name="connsiteY89" fmla="*/ 119007 h 4297250"/>
              <a:gd name="connsiteX90" fmla="*/ 2255883 w 3619883"/>
              <a:gd name="connsiteY90" fmla="*/ 99047 h 4297250"/>
              <a:gd name="connsiteX91" fmla="*/ 2344622 w 3619883"/>
              <a:gd name="connsiteY91" fmla="*/ 91388 h 4297250"/>
              <a:gd name="connsiteX92" fmla="*/ 2455682 w 3619883"/>
              <a:gd name="connsiteY92" fmla="*/ 78869 h 4297250"/>
              <a:gd name="connsiteX93" fmla="*/ 2632609 w 3619883"/>
              <a:gd name="connsiteY93" fmla="*/ 75338 h 4297250"/>
              <a:gd name="connsiteX94" fmla="*/ 2742291 w 3619883"/>
              <a:gd name="connsiteY94" fmla="*/ 92282 h 4297250"/>
              <a:gd name="connsiteX95" fmla="*/ 2851974 w 3619883"/>
              <a:gd name="connsiteY95" fmla="*/ 109227 h 4297250"/>
              <a:gd name="connsiteX96" fmla="*/ 2907643 w 3619883"/>
              <a:gd name="connsiteY96" fmla="*/ 100020 h 4297250"/>
              <a:gd name="connsiteX97" fmla="*/ 2944022 w 3619883"/>
              <a:gd name="connsiteY97" fmla="*/ 30853 h 4297250"/>
              <a:gd name="connsiteX98" fmla="*/ 3022289 w 3619883"/>
              <a:gd name="connsiteY98" fmla="*/ 10893 h 4297250"/>
              <a:gd name="connsiteX99" fmla="*/ 3054807 w 3619883"/>
              <a:gd name="connsiteY99" fmla="*/ 24226 h 4297250"/>
              <a:gd name="connsiteX100" fmla="*/ 3141892 w 3619883"/>
              <a:gd name="connsiteY100" fmla="*/ 51925 h 4297250"/>
              <a:gd name="connsiteX101" fmla="*/ 3185711 w 3619883"/>
              <a:gd name="connsiteY101" fmla="*/ 59881 h 4297250"/>
              <a:gd name="connsiteX102" fmla="*/ 3219056 w 3619883"/>
              <a:gd name="connsiteY102" fmla="*/ 55536 h 4297250"/>
              <a:gd name="connsiteX103" fmla="*/ 3263425 w 3619883"/>
              <a:gd name="connsiteY103" fmla="*/ 51706 h 4297250"/>
              <a:gd name="connsiteX104" fmla="*/ 3296219 w 3619883"/>
              <a:gd name="connsiteY104" fmla="*/ 59147 h 4297250"/>
              <a:gd name="connsiteX105" fmla="*/ 3319094 w 3619883"/>
              <a:gd name="connsiteY105" fmla="*/ 42500 h 4297250"/>
              <a:gd name="connsiteX106" fmla="*/ 3420511 w 3619883"/>
              <a:gd name="connsiteY106" fmla="*/ 0 h 4297250"/>
              <a:gd name="connsiteX107" fmla="*/ 3453305 w 3619883"/>
              <a:gd name="connsiteY107" fmla="*/ 7440 h 4297250"/>
              <a:gd name="connsiteX108" fmla="*/ 3496571 w 3619883"/>
              <a:gd name="connsiteY108" fmla="*/ 27182 h 4297250"/>
              <a:gd name="connsiteX109" fmla="*/ 3602117 w 3619883"/>
              <a:gd name="connsiteY109" fmla="*/ 132521 h 4297250"/>
              <a:gd name="connsiteX110" fmla="*/ 3619883 w 3619883"/>
              <a:gd name="connsiteY110" fmla="*/ 140049 h 4297250"/>
              <a:gd name="connsiteX111" fmla="*/ 3619883 w 3619883"/>
              <a:gd name="connsiteY11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893894 w 3619883"/>
              <a:gd name="connsiteY13" fmla="*/ 4128157 h 4297250"/>
              <a:gd name="connsiteX14" fmla="*/ 1716110 w 3619883"/>
              <a:gd name="connsiteY14" fmla="*/ 4128157 h 4297250"/>
              <a:gd name="connsiteX15" fmla="*/ 1745346 w 3619883"/>
              <a:gd name="connsiteY15" fmla="*/ 4128157 h 4297250"/>
              <a:gd name="connsiteX16" fmla="*/ 1796694 w 3619883"/>
              <a:gd name="connsiteY16" fmla="*/ 4275461 h 4297250"/>
              <a:gd name="connsiteX17" fmla="*/ 1558844 w 3619883"/>
              <a:gd name="connsiteY17" fmla="*/ 4275461 h 4297250"/>
              <a:gd name="connsiteX18" fmla="*/ 1517252 w 3619883"/>
              <a:gd name="connsiteY18" fmla="*/ 4128157 h 4297250"/>
              <a:gd name="connsiteX19" fmla="*/ 1582936 w 3619883"/>
              <a:gd name="connsiteY19" fmla="*/ 4128157 h 4297250"/>
              <a:gd name="connsiteX20" fmla="*/ 1582936 w 3619883"/>
              <a:gd name="connsiteY20" fmla="*/ 3951392 h 4297250"/>
              <a:gd name="connsiteX21" fmla="*/ 1405151 w 3619883"/>
              <a:gd name="connsiteY21" fmla="*/ 3951392 h 4297250"/>
              <a:gd name="connsiteX22" fmla="*/ 1405151 w 3619883"/>
              <a:gd name="connsiteY22" fmla="*/ 4128157 h 4297250"/>
              <a:gd name="connsiteX23" fmla="*/ 1468988 w 3619883"/>
              <a:gd name="connsiteY23" fmla="*/ 4128157 h 4297250"/>
              <a:gd name="connsiteX24" fmla="*/ 1427396 w 3619883"/>
              <a:gd name="connsiteY24" fmla="*/ 4275461 h 4297250"/>
              <a:gd name="connsiteX25" fmla="*/ 1210751 w 3619883"/>
              <a:gd name="connsiteY25" fmla="*/ 4275461 h 4297250"/>
              <a:gd name="connsiteX26" fmla="*/ 1210751 w 3619883"/>
              <a:gd name="connsiteY26" fmla="*/ 4128157 h 4297250"/>
              <a:gd name="connsiteX27" fmla="*/ 1271978 w 3619883"/>
              <a:gd name="connsiteY27" fmla="*/ 4128157 h 4297250"/>
              <a:gd name="connsiteX28" fmla="*/ 1271978 w 3619883"/>
              <a:gd name="connsiteY28" fmla="*/ 3951392 h 4297250"/>
              <a:gd name="connsiteX29" fmla="*/ 1094193 w 3619883"/>
              <a:gd name="connsiteY29" fmla="*/ 3951392 h 4297250"/>
              <a:gd name="connsiteX30" fmla="*/ 1094193 w 3619883"/>
              <a:gd name="connsiteY30" fmla="*/ 4128157 h 4297250"/>
              <a:gd name="connsiteX31" fmla="*/ 1140354 w 3619883"/>
              <a:gd name="connsiteY31" fmla="*/ 4128157 h 4297250"/>
              <a:gd name="connsiteX32" fmla="*/ 1140354 w 3619883"/>
              <a:gd name="connsiteY32" fmla="*/ 4275461 h 4297250"/>
              <a:gd name="connsiteX33" fmla="*/ 953807 w 3619883"/>
              <a:gd name="connsiteY33" fmla="*/ 4275461 h 4297250"/>
              <a:gd name="connsiteX34" fmla="*/ 912215 w 3619883"/>
              <a:gd name="connsiteY34" fmla="*/ 4128157 h 4297250"/>
              <a:gd name="connsiteX35" fmla="*/ 961020 w 3619883"/>
              <a:gd name="connsiteY35" fmla="*/ 4128157 h 4297250"/>
              <a:gd name="connsiteX36" fmla="*/ 961020 w 3619883"/>
              <a:gd name="connsiteY36" fmla="*/ 3951392 h 4297250"/>
              <a:gd name="connsiteX37" fmla="*/ 783235 w 3619883"/>
              <a:gd name="connsiteY37" fmla="*/ 3951392 h 4297250"/>
              <a:gd name="connsiteX38" fmla="*/ 783235 w 3619883"/>
              <a:gd name="connsiteY38" fmla="*/ 4128157 h 4297250"/>
              <a:gd name="connsiteX39" fmla="*/ 871024 w 3619883"/>
              <a:gd name="connsiteY39" fmla="*/ 4128157 h 4297250"/>
              <a:gd name="connsiteX40" fmla="*/ 829432 w 3619883"/>
              <a:gd name="connsiteY40" fmla="*/ 4275461 h 4297250"/>
              <a:gd name="connsiteX41" fmla="*/ 611484 w 3619883"/>
              <a:gd name="connsiteY41" fmla="*/ 4275461 h 4297250"/>
              <a:gd name="connsiteX42" fmla="*/ 621247 w 3619883"/>
              <a:gd name="connsiteY42" fmla="*/ 4128157 h 4297250"/>
              <a:gd name="connsiteX43" fmla="*/ 650062 w 3619883"/>
              <a:gd name="connsiteY43" fmla="*/ 4128157 h 4297250"/>
              <a:gd name="connsiteX44" fmla="*/ 650062 w 3619883"/>
              <a:gd name="connsiteY44" fmla="*/ 3951392 h 4297250"/>
              <a:gd name="connsiteX45" fmla="*/ 472277 w 3619883"/>
              <a:gd name="connsiteY45" fmla="*/ 3951392 h 4297250"/>
              <a:gd name="connsiteX46" fmla="*/ 472277 w 3619883"/>
              <a:gd name="connsiteY46" fmla="*/ 4128157 h 4297250"/>
              <a:gd name="connsiteX47" fmla="*/ 522650 w 3619883"/>
              <a:gd name="connsiteY47" fmla="*/ 4128157 h 4297250"/>
              <a:gd name="connsiteX48" fmla="*/ 573998 w 3619883"/>
              <a:gd name="connsiteY48" fmla="*/ 4275461 h 4297250"/>
              <a:gd name="connsiteX49" fmla="*/ 336164 w 3619883"/>
              <a:gd name="connsiteY49" fmla="*/ 4275461 h 4297250"/>
              <a:gd name="connsiteX50" fmla="*/ 294572 w 3619883"/>
              <a:gd name="connsiteY50" fmla="*/ 4128157 h 4297250"/>
              <a:gd name="connsiteX51" fmla="*/ 339106 w 3619883"/>
              <a:gd name="connsiteY51" fmla="*/ 4128157 h 4297250"/>
              <a:gd name="connsiteX52" fmla="*/ 339106 w 3619883"/>
              <a:gd name="connsiteY52" fmla="*/ 3951392 h 4297250"/>
              <a:gd name="connsiteX53" fmla="*/ 161321 w 3619883"/>
              <a:gd name="connsiteY53" fmla="*/ 3951392 h 4297250"/>
              <a:gd name="connsiteX54" fmla="*/ 161321 w 3619883"/>
              <a:gd name="connsiteY54" fmla="*/ 4128157 h 4297250"/>
              <a:gd name="connsiteX55" fmla="*/ 230914 w 3619883"/>
              <a:gd name="connsiteY55" fmla="*/ 4128157 h 4297250"/>
              <a:gd name="connsiteX56" fmla="*/ 189322 w 3619883"/>
              <a:gd name="connsiteY56" fmla="*/ 4275461 h 4297250"/>
              <a:gd name="connsiteX57" fmla="*/ 0 w 3619883"/>
              <a:gd name="connsiteY57" fmla="*/ 4275461 h 4297250"/>
              <a:gd name="connsiteX58" fmla="*/ 0 w 3619883"/>
              <a:gd name="connsiteY58" fmla="*/ 42229 h 4297250"/>
              <a:gd name="connsiteX59" fmla="*/ 42464 w 3619883"/>
              <a:gd name="connsiteY59" fmla="*/ 40518 h 4297250"/>
              <a:gd name="connsiteX60" fmla="*/ 137733 w 3619883"/>
              <a:gd name="connsiteY60" fmla="*/ 35355 h 4297250"/>
              <a:gd name="connsiteX61" fmla="*/ 270565 w 3619883"/>
              <a:gd name="connsiteY61" fmla="*/ 29759 h 4297250"/>
              <a:gd name="connsiteX62" fmla="*/ 479734 w 3619883"/>
              <a:gd name="connsiteY62" fmla="*/ 45455 h 4297250"/>
              <a:gd name="connsiteX63" fmla="*/ 524103 w 3619883"/>
              <a:gd name="connsiteY63" fmla="*/ 41625 h 4297250"/>
              <a:gd name="connsiteX64" fmla="*/ 624416 w 3619883"/>
              <a:gd name="connsiteY64" fmla="*/ 22696 h 4297250"/>
              <a:gd name="connsiteX65" fmla="*/ 657762 w 3619883"/>
              <a:gd name="connsiteY65" fmla="*/ 18351 h 4297250"/>
              <a:gd name="connsiteX66" fmla="*/ 690557 w 3619883"/>
              <a:gd name="connsiteY66" fmla="*/ 25792 h 4297250"/>
              <a:gd name="connsiteX67" fmla="*/ 745123 w 3619883"/>
              <a:gd name="connsiteY67" fmla="*/ 40157 h 4297250"/>
              <a:gd name="connsiteX68" fmla="*/ 789493 w 3619883"/>
              <a:gd name="connsiteY68" fmla="*/ 36327 h 4297250"/>
              <a:gd name="connsiteX69" fmla="*/ 854255 w 3619883"/>
              <a:gd name="connsiteY69" fmla="*/ 68887 h 4297250"/>
              <a:gd name="connsiteX70" fmla="*/ 897520 w 3619883"/>
              <a:gd name="connsiteY70" fmla="*/ 88629 h 4297250"/>
              <a:gd name="connsiteX71" fmla="*/ 940510 w 3619883"/>
              <a:gd name="connsiteY71" fmla="*/ 114265 h 4297250"/>
              <a:gd name="connsiteX72" fmla="*/ 1082712 w 3619883"/>
              <a:gd name="connsiteY72" fmla="*/ 144543 h 4297250"/>
              <a:gd name="connsiteX73" fmla="*/ 1205348 w 3619883"/>
              <a:gd name="connsiteY73" fmla="*/ 120753 h 4297250"/>
              <a:gd name="connsiteX74" fmla="*/ 1271764 w 3619883"/>
              <a:gd name="connsiteY74" fmla="*/ 117956 h 4297250"/>
              <a:gd name="connsiteX75" fmla="*/ 1315583 w 3619883"/>
              <a:gd name="connsiteY75" fmla="*/ 125912 h 4297250"/>
              <a:gd name="connsiteX76" fmla="*/ 1359125 w 3619883"/>
              <a:gd name="connsiteY76" fmla="*/ 139761 h 4297250"/>
              <a:gd name="connsiteX77" fmla="*/ 1391919 w 3619883"/>
              <a:gd name="connsiteY77" fmla="*/ 147202 h 4297250"/>
              <a:gd name="connsiteX78" fmla="*/ 1436563 w 3619883"/>
              <a:gd name="connsiteY78" fmla="*/ 137480 h 4297250"/>
              <a:gd name="connsiteX79" fmla="*/ 1471566 w 3619883"/>
              <a:gd name="connsiteY79" fmla="*/ 97777 h 4297250"/>
              <a:gd name="connsiteX80" fmla="*/ 1505739 w 3619883"/>
              <a:gd name="connsiteY80" fmla="*/ 75753 h 4297250"/>
              <a:gd name="connsiteX81" fmla="*/ 1590891 w 3619883"/>
              <a:gd name="connsiteY81" fmla="*/ 144702 h 4297250"/>
              <a:gd name="connsiteX82" fmla="*/ 1625616 w 3619883"/>
              <a:gd name="connsiteY82" fmla="*/ 110893 h 4297250"/>
              <a:gd name="connsiteX83" fmla="*/ 1658964 w 3619883"/>
              <a:gd name="connsiteY83" fmla="*/ 106547 h 4297250"/>
              <a:gd name="connsiteX84" fmla="*/ 1746598 w 3619883"/>
              <a:gd name="connsiteY84" fmla="*/ 122460 h 4297250"/>
              <a:gd name="connsiteX85" fmla="*/ 1811913 w 3619883"/>
              <a:gd name="connsiteY85" fmla="*/ 143234 h 4297250"/>
              <a:gd name="connsiteX86" fmla="*/ 1856557 w 3619883"/>
              <a:gd name="connsiteY86" fmla="*/ 133511 h 4297250"/>
              <a:gd name="connsiteX87" fmla="*/ 2066003 w 3619883"/>
              <a:gd name="connsiteY87" fmla="*/ 143313 h 4297250"/>
              <a:gd name="connsiteX88" fmla="*/ 2177615 w 3619883"/>
              <a:gd name="connsiteY88" fmla="*/ 119007 h 4297250"/>
              <a:gd name="connsiteX89" fmla="*/ 2255883 w 3619883"/>
              <a:gd name="connsiteY89" fmla="*/ 99047 h 4297250"/>
              <a:gd name="connsiteX90" fmla="*/ 2344622 w 3619883"/>
              <a:gd name="connsiteY90" fmla="*/ 91388 h 4297250"/>
              <a:gd name="connsiteX91" fmla="*/ 2455682 w 3619883"/>
              <a:gd name="connsiteY91" fmla="*/ 78869 h 4297250"/>
              <a:gd name="connsiteX92" fmla="*/ 2632609 w 3619883"/>
              <a:gd name="connsiteY92" fmla="*/ 75338 h 4297250"/>
              <a:gd name="connsiteX93" fmla="*/ 2742291 w 3619883"/>
              <a:gd name="connsiteY93" fmla="*/ 92282 h 4297250"/>
              <a:gd name="connsiteX94" fmla="*/ 2851974 w 3619883"/>
              <a:gd name="connsiteY94" fmla="*/ 109227 h 4297250"/>
              <a:gd name="connsiteX95" fmla="*/ 2907643 w 3619883"/>
              <a:gd name="connsiteY95" fmla="*/ 100020 h 4297250"/>
              <a:gd name="connsiteX96" fmla="*/ 2944022 w 3619883"/>
              <a:gd name="connsiteY96" fmla="*/ 30853 h 4297250"/>
              <a:gd name="connsiteX97" fmla="*/ 3022289 w 3619883"/>
              <a:gd name="connsiteY97" fmla="*/ 10893 h 4297250"/>
              <a:gd name="connsiteX98" fmla="*/ 3054807 w 3619883"/>
              <a:gd name="connsiteY98" fmla="*/ 24226 h 4297250"/>
              <a:gd name="connsiteX99" fmla="*/ 3141892 w 3619883"/>
              <a:gd name="connsiteY99" fmla="*/ 51925 h 4297250"/>
              <a:gd name="connsiteX100" fmla="*/ 3185711 w 3619883"/>
              <a:gd name="connsiteY100" fmla="*/ 59881 h 4297250"/>
              <a:gd name="connsiteX101" fmla="*/ 3219056 w 3619883"/>
              <a:gd name="connsiteY101" fmla="*/ 55536 h 4297250"/>
              <a:gd name="connsiteX102" fmla="*/ 3263425 w 3619883"/>
              <a:gd name="connsiteY102" fmla="*/ 51706 h 4297250"/>
              <a:gd name="connsiteX103" fmla="*/ 3296219 w 3619883"/>
              <a:gd name="connsiteY103" fmla="*/ 59147 h 4297250"/>
              <a:gd name="connsiteX104" fmla="*/ 3319094 w 3619883"/>
              <a:gd name="connsiteY104" fmla="*/ 42500 h 4297250"/>
              <a:gd name="connsiteX105" fmla="*/ 3420511 w 3619883"/>
              <a:gd name="connsiteY105" fmla="*/ 0 h 4297250"/>
              <a:gd name="connsiteX106" fmla="*/ 3453305 w 3619883"/>
              <a:gd name="connsiteY106" fmla="*/ 7440 h 4297250"/>
              <a:gd name="connsiteX107" fmla="*/ 3496571 w 3619883"/>
              <a:gd name="connsiteY107" fmla="*/ 27182 h 4297250"/>
              <a:gd name="connsiteX108" fmla="*/ 3602117 w 3619883"/>
              <a:gd name="connsiteY108" fmla="*/ 132521 h 4297250"/>
              <a:gd name="connsiteX109" fmla="*/ 3619883 w 3619883"/>
              <a:gd name="connsiteY109" fmla="*/ 140049 h 4297250"/>
              <a:gd name="connsiteX110" fmla="*/ 3619883 w 3619883"/>
              <a:gd name="connsiteY11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834468 w 3619883"/>
              <a:gd name="connsiteY12" fmla="*/ 4128157 h 4297250"/>
              <a:gd name="connsiteX13" fmla="*/ 1716110 w 3619883"/>
              <a:gd name="connsiteY13" fmla="*/ 4128157 h 4297250"/>
              <a:gd name="connsiteX14" fmla="*/ 1745346 w 3619883"/>
              <a:gd name="connsiteY14" fmla="*/ 4128157 h 4297250"/>
              <a:gd name="connsiteX15" fmla="*/ 1796694 w 3619883"/>
              <a:gd name="connsiteY15" fmla="*/ 4275461 h 4297250"/>
              <a:gd name="connsiteX16" fmla="*/ 1558844 w 3619883"/>
              <a:gd name="connsiteY16" fmla="*/ 4275461 h 4297250"/>
              <a:gd name="connsiteX17" fmla="*/ 1517252 w 3619883"/>
              <a:gd name="connsiteY17" fmla="*/ 4128157 h 4297250"/>
              <a:gd name="connsiteX18" fmla="*/ 1582936 w 3619883"/>
              <a:gd name="connsiteY18" fmla="*/ 4128157 h 4297250"/>
              <a:gd name="connsiteX19" fmla="*/ 1582936 w 3619883"/>
              <a:gd name="connsiteY19" fmla="*/ 3951392 h 4297250"/>
              <a:gd name="connsiteX20" fmla="*/ 1405151 w 3619883"/>
              <a:gd name="connsiteY20" fmla="*/ 3951392 h 4297250"/>
              <a:gd name="connsiteX21" fmla="*/ 1405151 w 3619883"/>
              <a:gd name="connsiteY21" fmla="*/ 4128157 h 4297250"/>
              <a:gd name="connsiteX22" fmla="*/ 1468988 w 3619883"/>
              <a:gd name="connsiteY22" fmla="*/ 4128157 h 4297250"/>
              <a:gd name="connsiteX23" fmla="*/ 1427396 w 3619883"/>
              <a:gd name="connsiteY23" fmla="*/ 4275461 h 4297250"/>
              <a:gd name="connsiteX24" fmla="*/ 1210751 w 3619883"/>
              <a:gd name="connsiteY24" fmla="*/ 4275461 h 4297250"/>
              <a:gd name="connsiteX25" fmla="*/ 1210751 w 3619883"/>
              <a:gd name="connsiteY25" fmla="*/ 4128157 h 4297250"/>
              <a:gd name="connsiteX26" fmla="*/ 1271978 w 3619883"/>
              <a:gd name="connsiteY26" fmla="*/ 4128157 h 4297250"/>
              <a:gd name="connsiteX27" fmla="*/ 1271978 w 3619883"/>
              <a:gd name="connsiteY27" fmla="*/ 3951392 h 4297250"/>
              <a:gd name="connsiteX28" fmla="*/ 1094193 w 3619883"/>
              <a:gd name="connsiteY28" fmla="*/ 3951392 h 4297250"/>
              <a:gd name="connsiteX29" fmla="*/ 1094193 w 3619883"/>
              <a:gd name="connsiteY29" fmla="*/ 4128157 h 4297250"/>
              <a:gd name="connsiteX30" fmla="*/ 1140354 w 3619883"/>
              <a:gd name="connsiteY30" fmla="*/ 4128157 h 4297250"/>
              <a:gd name="connsiteX31" fmla="*/ 1140354 w 3619883"/>
              <a:gd name="connsiteY31" fmla="*/ 4275461 h 4297250"/>
              <a:gd name="connsiteX32" fmla="*/ 953807 w 3619883"/>
              <a:gd name="connsiteY32" fmla="*/ 4275461 h 4297250"/>
              <a:gd name="connsiteX33" fmla="*/ 912215 w 3619883"/>
              <a:gd name="connsiteY33" fmla="*/ 4128157 h 4297250"/>
              <a:gd name="connsiteX34" fmla="*/ 961020 w 3619883"/>
              <a:gd name="connsiteY34" fmla="*/ 4128157 h 4297250"/>
              <a:gd name="connsiteX35" fmla="*/ 961020 w 3619883"/>
              <a:gd name="connsiteY35" fmla="*/ 3951392 h 4297250"/>
              <a:gd name="connsiteX36" fmla="*/ 783235 w 3619883"/>
              <a:gd name="connsiteY36" fmla="*/ 3951392 h 4297250"/>
              <a:gd name="connsiteX37" fmla="*/ 783235 w 3619883"/>
              <a:gd name="connsiteY37" fmla="*/ 4128157 h 4297250"/>
              <a:gd name="connsiteX38" fmla="*/ 871024 w 3619883"/>
              <a:gd name="connsiteY38" fmla="*/ 4128157 h 4297250"/>
              <a:gd name="connsiteX39" fmla="*/ 829432 w 3619883"/>
              <a:gd name="connsiteY39" fmla="*/ 4275461 h 4297250"/>
              <a:gd name="connsiteX40" fmla="*/ 611484 w 3619883"/>
              <a:gd name="connsiteY40" fmla="*/ 4275461 h 4297250"/>
              <a:gd name="connsiteX41" fmla="*/ 621247 w 3619883"/>
              <a:gd name="connsiteY41" fmla="*/ 4128157 h 4297250"/>
              <a:gd name="connsiteX42" fmla="*/ 650062 w 3619883"/>
              <a:gd name="connsiteY42" fmla="*/ 4128157 h 4297250"/>
              <a:gd name="connsiteX43" fmla="*/ 650062 w 3619883"/>
              <a:gd name="connsiteY43" fmla="*/ 3951392 h 4297250"/>
              <a:gd name="connsiteX44" fmla="*/ 472277 w 3619883"/>
              <a:gd name="connsiteY44" fmla="*/ 3951392 h 4297250"/>
              <a:gd name="connsiteX45" fmla="*/ 472277 w 3619883"/>
              <a:gd name="connsiteY45" fmla="*/ 4128157 h 4297250"/>
              <a:gd name="connsiteX46" fmla="*/ 522650 w 3619883"/>
              <a:gd name="connsiteY46" fmla="*/ 4128157 h 4297250"/>
              <a:gd name="connsiteX47" fmla="*/ 573998 w 3619883"/>
              <a:gd name="connsiteY47" fmla="*/ 4275461 h 4297250"/>
              <a:gd name="connsiteX48" fmla="*/ 336164 w 3619883"/>
              <a:gd name="connsiteY48" fmla="*/ 4275461 h 4297250"/>
              <a:gd name="connsiteX49" fmla="*/ 294572 w 3619883"/>
              <a:gd name="connsiteY49" fmla="*/ 4128157 h 4297250"/>
              <a:gd name="connsiteX50" fmla="*/ 339106 w 3619883"/>
              <a:gd name="connsiteY50" fmla="*/ 4128157 h 4297250"/>
              <a:gd name="connsiteX51" fmla="*/ 339106 w 3619883"/>
              <a:gd name="connsiteY51" fmla="*/ 3951392 h 4297250"/>
              <a:gd name="connsiteX52" fmla="*/ 161321 w 3619883"/>
              <a:gd name="connsiteY52" fmla="*/ 3951392 h 4297250"/>
              <a:gd name="connsiteX53" fmla="*/ 161321 w 3619883"/>
              <a:gd name="connsiteY53" fmla="*/ 4128157 h 4297250"/>
              <a:gd name="connsiteX54" fmla="*/ 230914 w 3619883"/>
              <a:gd name="connsiteY54" fmla="*/ 4128157 h 4297250"/>
              <a:gd name="connsiteX55" fmla="*/ 189322 w 3619883"/>
              <a:gd name="connsiteY55" fmla="*/ 4275461 h 4297250"/>
              <a:gd name="connsiteX56" fmla="*/ 0 w 3619883"/>
              <a:gd name="connsiteY56" fmla="*/ 4275461 h 4297250"/>
              <a:gd name="connsiteX57" fmla="*/ 0 w 3619883"/>
              <a:gd name="connsiteY57" fmla="*/ 42229 h 4297250"/>
              <a:gd name="connsiteX58" fmla="*/ 42464 w 3619883"/>
              <a:gd name="connsiteY58" fmla="*/ 40518 h 4297250"/>
              <a:gd name="connsiteX59" fmla="*/ 137733 w 3619883"/>
              <a:gd name="connsiteY59" fmla="*/ 35355 h 4297250"/>
              <a:gd name="connsiteX60" fmla="*/ 270565 w 3619883"/>
              <a:gd name="connsiteY60" fmla="*/ 29759 h 4297250"/>
              <a:gd name="connsiteX61" fmla="*/ 479734 w 3619883"/>
              <a:gd name="connsiteY61" fmla="*/ 45455 h 4297250"/>
              <a:gd name="connsiteX62" fmla="*/ 524103 w 3619883"/>
              <a:gd name="connsiteY62" fmla="*/ 41625 h 4297250"/>
              <a:gd name="connsiteX63" fmla="*/ 624416 w 3619883"/>
              <a:gd name="connsiteY63" fmla="*/ 22696 h 4297250"/>
              <a:gd name="connsiteX64" fmla="*/ 657762 w 3619883"/>
              <a:gd name="connsiteY64" fmla="*/ 18351 h 4297250"/>
              <a:gd name="connsiteX65" fmla="*/ 690557 w 3619883"/>
              <a:gd name="connsiteY65" fmla="*/ 25792 h 4297250"/>
              <a:gd name="connsiteX66" fmla="*/ 745123 w 3619883"/>
              <a:gd name="connsiteY66" fmla="*/ 40157 h 4297250"/>
              <a:gd name="connsiteX67" fmla="*/ 789493 w 3619883"/>
              <a:gd name="connsiteY67" fmla="*/ 36327 h 4297250"/>
              <a:gd name="connsiteX68" fmla="*/ 854255 w 3619883"/>
              <a:gd name="connsiteY68" fmla="*/ 68887 h 4297250"/>
              <a:gd name="connsiteX69" fmla="*/ 897520 w 3619883"/>
              <a:gd name="connsiteY69" fmla="*/ 88629 h 4297250"/>
              <a:gd name="connsiteX70" fmla="*/ 940510 w 3619883"/>
              <a:gd name="connsiteY70" fmla="*/ 114265 h 4297250"/>
              <a:gd name="connsiteX71" fmla="*/ 1082712 w 3619883"/>
              <a:gd name="connsiteY71" fmla="*/ 144543 h 4297250"/>
              <a:gd name="connsiteX72" fmla="*/ 1205348 w 3619883"/>
              <a:gd name="connsiteY72" fmla="*/ 120753 h 4297250"/>
              <a:gd name="connsiteX73" fmla="*/ 1271764 w 3619883"/>
              <a:gd name="connsiteY73" fmla="*/ 117956 h 4297250"/>
              <a:gd name="connsiteX74" fmla="*/ 1315583 w 3619883"/>
              <a:gd name="connsiteY74" fmla="*/ 125912 h 4297250"/>
              <a:gd name="connsiteX75" fmla="*/ 1359125 w 3619883"/>
              <a:gd name="connsiteY75" fmla="*/ 139761 h 4297250"/>
              <a:gd name="connsiteX76" fmla="*/ 1391919 w 3619883"/>
              <a:gd name="connsiteY76" fmla="*/ 147202 h 4297250"/>
              <a:gd name="connsiteX77" fmla="*/ 1436563 w 3619883"/>
              <a:gd name="connsiteY77" fmla="*/ 137480 h 4297250"/>
              <a:gd name="connsiteX78" fmla="*/ 1471566 w 3619883"/>
              <a:gd name="connsiteY78" fmla="*/ 97777 h 4297250"/>
              <a:gd name="connsiteX79" fmla="*/ 1505739 w 3619883"/>
              <a:gd name="connsiteY79" fmla="*/ 75753 h 4297250"/>
              <a:gd name="connsiteX80" fmla="*/ 1590891 w 3619883"/>
              <a:gd name="connsiteY80" fmla="*/ 144702 h 4297250"/>
              <a:gd name="connsiteX81" fmla="*/ 1625616 w 3619883"/>
              <a:gd name="connsiteY81" fmla="*/ 110893 h 4297250"/>
              <a:gd name="connsiteX82" fmla="*/ 1658964 w 3619883"/>
              <a:gd name="connsiteY82" fmla="*/ 106547 h 4297250"/>
              <a:gd name="connsiteX83" fmla="*/ 1746598 w 3619883"/>
              <a:gd name="connsiteY83" fmla="*/ 122460 h 4297250"/>
              <a:gd name="connsiteX84" fmla="*/ 1811913 w 3619883"/>
              <a:gd name="connsiteY84" fmla="*/ 143234 h 4297250"/>
              <a:gd name="connsiteX85" fmla="*/ 1856557 w 3619883"/>
              <a:gd name="connsiteY85" fmla="*/ 133511 h 4297250"/>
              <a:gd name="connsiteX86" fmla="*/ 2066003 w 3619883"/>
              <a:gd name="connsiteY86" fmla="*/ 143313 h 4297250"/>
              <a:gd name="connsiteX87" fmla="*/ 2177615 w 3619883"/>
              <a:gd name="connsiteY87" fmla="*/ 119007 h 4297250"/>
              <a:gd name="connsiteX88" fmla="*/ 2255883 w 3619883"/>
              <a:gd name="connsiteY88" fmla="*/ 99047 h 4297250"/>
              <a:gd name="connsiteX89" fmla="*/ 2344622 w 3619883"/>
              <a:gd name="connsiteY89" fmla="*/ 91388 h 4297250"/>
              <a:gd name="connsiteX90" fmla="*/ 2455682 w 3619883"/>
              <a:gd name="connsiteY90" fmla="*/ 78869 h 4297250"/>
              <a:gd name="connsiteX91" fmla="*/ 2632609 w 3619883"/>
              <a:gd name="connsiteY91" fmla="*/ 75338 h 4297250"/>
              <a:gd name="connsiteX92" fmla="*/ 2742291 w 3619883"/>
              <a:gd name="connsiteY92" fmla="*/ 92282 h 4297250"/>
              <a:gd name="connsiteX93" fmla="*/ 2851974 w 3619883"/>
              <a:gd name="connsiteY93" fmla="*/ 109227 h 4297250"/>
              <a:gd name="connsiteX94" fmla="*/ 2907643 w 3619883"/>
              <a:gd name="connsiteY94" fmla="*/ 100020 h 4297250"/>
              <a:gd name="connsiteX95" fmla="*/ 2944022 w 3619883"/>
              <a:gd name="connsiteY95" fmla="*/ 30853 h 4297250"/>
              <a:gd name="connsiteX96" fmla="*/ 3022289 w 3619883"/>
              <a:gd name="connsiteY96" fmla="*/ 10893 h 4297250"/>
              <a:gd name="connsiteX97" fmla="*/ 3054807 w 3619883"/>
              <a:gd name="connsiteY97" fmla="*/ 24226 h 4297250"/>
              <a:gd name="connsiteX98" fmla="*/ 3141892 w 3619883"/>
              <a:gd name="connsiteY98" fmla="*/ 51925 h 4297250"/>
              <a:gd name="connsiteX99" fmla="*/ 3185711 w 3619883"/>
              <a:gd name="connsiteY99" fmla="*/ 59881 h 4297250"/>
              <a:gd name="connsiteX100" fmla="*/ 3219056 w 3619883"/>
              <a:gd name="connsiteY100" fmla="*/ 55536 h 4297250"/>
              <a:gd name="connsiteX101" fmla="*/ 3263425 w 3619883"/>
              <a:gd name="connsiteY101" fmla="*/ 51706 h 4297250"/>
              <a:gd name="connsiteX102" fmla="*/ 3296219 w 3619883"/>
              <a:gd name="connsiteY102" fmla="*/ 59147 h 4297250"/>
              <a:gd name="connsiteX103" fmla="*/ 3319094 w 3619883"/>
              <a:gd name="connsiteY103" fmla="*/ 42500 h 4297250"/>
              <a:gd name="connsiteX104" fmla="*/ 3420511 w 3619883"/>
              <a:gd name="connsiteY104" fmla="*/ 0 h 4297250"/>
              <a:gd name="connsiteX105" fmla="*/ 3453305 w 3619883"/>
              <a:gd name="connsiteY105" fmla="*/ 7440 h 4297250"/>
              <a:gd name="connsiteX106" fmla="*/ 3496571 w 3619883"/>
              <a:gd name="connsiteY106" fmla="*/ 27182 h 4297250"/>
              <a:gd name="connsiteX107" fmla="*/ 3602117 w 3619883"/>
              <a:gd name="connsiteY107" fmla="*/ 132521 h 4297250"/>
              <a:gd name="connsiteX108" fmla="*/ 3619883 w 3619883"/>
              <a:gd name="connsiteY108" fmla="*/ 140049 h 4297250"/>
              <a:gd name="connsiteX109" fmla="*/ 3619883 w 3619883"/>
              <a:gd name="connsiteY10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16110 w 3619883"/>
              <a:gd name="connsiteY12" fmla="*/ 4128157 h 4297250"/>
              <a:gd name="connsiteX13" fmla="*/ 1745346 w 3619883"/>
              <a:gd name="connsiteY13" fmla="*/ 4128157 h 4297250"/>
              <a:gd name="connsiteX14" fmla="*/ 1796694 w 3619883"/>
              <a:gd name="connsiteY14" fmla="*/ 4275461 h 4297250"/>
              <a:gd name="connsiteX15" fmla="*/ 1558844 w 3619883"/>
              <a:gd name="connsiteY15" fmla="*/ 4275461 h 4297250"/>
              <a:gd name="connsiteX16" fmla="*/ 1517252 w 3619883"/>
              <a:gd name="connsiteY16" fmla="*/ 4128157 h 4297250"/>
              <a:gd name="connsiteX17" fmla="*/ 1582936 w 3619883"/>
              <a:gd name="connsiteY17" fmla="*/ 4128157 h 4297250"/>
              <a:gd name="connsiteX18" fmla="*/ 1582936 w 3619883"/>
              <a:gd name="connsiteY18" fmla="*/ 3951392 h 4297250"/>
              <a:gd name="connsiteX19" fmla="*/ 1405151 w 3619883"/>
              <a:gd name="connsiteY19" fmla="*/ 3951392 h 4297250"/>
              <a:gd name="connsiteX20" fmla="*/ 1405151 w 3619883"/>
              <a:gd name="connsiteY20" fmla="*/ 4128157 h 4297250"/>
              <a:gd name="connsiteX21" fmla="*/ 1468988 w 3619883"/>
              <a:gd name="connsiteY21" fmla="*/ 4128157 h 4297250"/>
              <a:gd name="connsiteX22" fmla="*/ 1427396 w 3619883"/>
              <a:gd name="connsiteY22" fmla="*/ 4275461 h 4297250"/>
              <a:gd name="connsiteX23" fmla="*/ 1210751 w 3619883"/>
              <a:gd name="connsiteY23" fmla="*/ 4275461 h 4297250"/>
              <a:gd name="connsiteX24" fmla="*/ 1210751 w 3619883"/>
              <a:gd name="connsiteY24" fmla="*/ 4128157 h 4297250"/>
              <a:gd name="connsiteX25" fmla="*/ 1271978 w 3619883"/>
              <a:gd name="connsiteY25" fmla="*/ 4128157 h 4297250"/>
              <a:gd name="connsiteX26" fmla="*/ 1271978 w 3619883"/>
              <a:gd name="connsiteY26" fmla="*/ 3951392 h 4297250"/>
              <a:gd name="connsiteX27" fmla="*/ 1094193 w 3619883"/>
              <a:gd name="connsiteY27" fmla="*/ 3951392 h 4297250"/>
              <a:gd name="connsiteX28" fmla="*/ 1094193 w 3619883"/>
              <a:gd name="connsiteY28" fmla="*/ 4128157 h 4297250"/>
              <a:gd name="connsiteX29" fmla="*/ 1140354 w 3619883"/>
              <a:gd name="connsiteY29" fmla="*/ 4128157 h 4297250"/>
              <a:gd name="connsiteX30" fmla="*/ 1140354 w 3619883"/>
              <a:gd name="connsiteY30" fmla="*/ 4275461 h 4297250"/>
              <a:gd name="connsiteX31" fmla="*/ 953807 w 3619883"/>
              <a:gd name="connsiteY31" fmla="*/ 4275461 h 4297250"/>
              <a:gd name="connsiteX32" fmla="*/ 912215 w 3619883"/>
              <a:gd name="connsiteY32" fmla="*/ 4128157 h 4297250"/>
              <a:gd name="connsiteX33" fmla="*/ 961020 w 3619883"/>
              <a:gd name="connsiteY33" fmla="*/ 4128157 h 4297250"/>
              <a:gd name="connsiteX34" fmla="*/ 961020 w 3619883"/>
              <a:gd name="connsiteY34" fmla="*/ 3951392 h 4297250"/>
              <a:gd name="connsiteX35" fmla="*/ 783235 w 3619883"/>
              <a:gd name="connsiteY35" fmla="*/ 3951392 h 4297250"/>
              <a:gd name="connsiteX36" fmla="*/ 783235 w 3619883"/>
              <a:gd name="connsiteY36" fmla="*/ 4128157 h 4297250"/>
              <a:gd name="connsiteX37" fmla="*/ 871024 w 3619883"/>
              <a:gd name="connsiteY37" fmla="*/ 4128157 h 4297250"/>
              <a:gd name="connsiteX38" fmla="*/ 829432 w 3619883"/>
              <a:gd name="connsiteY38" fmla="*/ 4275461 h 4297250"/>
              <a:gd name="connsiteX39" fmla="*/ 611484 w 3619883"/>
              <a:gd name="connsiteY39" fmla="*/ 4275461 h 4297250"/>
              <a:gd name="connsiteX40" fmla="*/ 621247 w 3619883"/>
              <a:gd name="connsiteY40" fmla="*/ 4128157 h 4297250"/>
              <a:gd name="connsiteX41" fmla="*/ 650062 w 3619883"/>
              <a:gd name="connsiteY41" fmla="*/ 4128157 h 4297250"/>
              <a:gd name="connsiteX42" fmla="*/ 650062 w 3619883"/>
              <a:gd name="connsiteY42" fmla="*/ 3951392 h 4297250"/>
              <a:gd name="connsiteX43" fmla="*/ 472277 w 3619883"/>
              <a:gd name="connsiteY43" fmla="*/ 3951392 h 4297250"/>
              <a:gd name="connsiteX44" fmla="*/ 472277 w 3619883"/>
              <a:gd name="connsiteY44" fmla="*/ 4128157 h 4297250"/>
              <a:gd name="connsiteX45" fmla="*/ 522650 w 3619883"/>
              <a:gd name="connsiteY45" fmla="*/ 4128157 h 4297250"/>
              <a:gd name="connsiteX46" fmla="*/ 573998 w 3619883"/>
              <a:gd name="connsiteY46" fmla="*/ 4275461 h 4297250"/>
              <a:gd name="connsiteX47" fmla="*/ 336164 w 3619883"/>
              <a:gd name="connsiteY47" fmla="*/ 4275461 h 4297250"/>
              <a:gd name="connsiteX48" fmla="*/ 294572 w 3619883"/>
              <a:gd name="connsiteY48" fmla="*/ 4128157 h 4297250"/>
              <a:gd name="connsiteX49" fmla="*/ 339106 w 3619883"/>
              <a:gd name="connsiteY49" fmla="*/ 4128157 h 4297250"/>
              <a:gd name="connsiteX50" fmla="*/ 339106 w 3619883"/>
              <a:gd name="connsiteY50" fmla="*/ 3951392 h 4297250"/>
              <a:gd name="connsiteX51" fmla="*/ 161321 w 3619883"/>
              <a:gd name="connsiteY51" fmla="*/ 3951392 h 4297250"/>
              <a:gd name="connsiteX52" fmla="*/ 161321 w 3619883"/>
              <a:gd name="connsiteY52" fmla="*/ 4128157 h 4297250"/>
              <a:gd name="connsiteX53" fmla="*/ 230914 w 3619883"/>
              <a:gd name="connsiteY53" fmla="*/ 4128157 h 4297250"/>
              <a:gd name="connsiteX54" fmla="*/ 189322 w 3619883"/>
              <a:gd name="connsiteY54" fmla="*/ 4275461 h 4297250"/>
              <a:gd name="connsiteX55" fmla="*/ 0 w 3619883"/>
              <a:gd name="connsiteY55" fmla="*/ 4275461 h 4297250"/>
              <a:gd name="connsiteX56" fmla="*/ 0 w 3619883"/>
              <a:gd name="connsiteY56" fmla="*/ 42229 h 4297250"/>
              <a:gd name="connsiteX57" fmla="*/ 42464 w 3619883"/>
              <a:gd name="connsiteY57" fmla="*/ 40518 h 4297250"/>
              <a:gd name="connsiteX58" fmla="*/ 137733 w 3619883"/>
              <a:gd name="connsiteY58" fmla="*/ 35355 h 4297250"/>
              <a:gd name="connsiteX59" fmla="*/ 270565 w 3619883"/>
              <a:gd name="connsiteY59" fmla="*/ 29759 h 4297250"/>
              <a:gd name="connsiteX60" fmla="*/ 479734 w 3619883"/>
              <a:gd name="connsiteY60" fmla="*/ 45455 h 4297250"/>
              <a:gd name="connsiteX61" fmla="*/ 524103 w 3619883"/>
              <a:gd name="connsiteY61" fmla="*/ 41625 h 4297250"/>
              <a:gd name="connsiteX62" fmla="*/ 624416 w 3619883"/>
              <a:gd name="connsiteY62" fmla="*/ 22696 h 4297250"/>
              <a:gd name="connsiteX63" fmla="*/ 657762 w 3619883"/>
              <a:gd name="connsiteY63" fmla="*/ 18351 h 4297250"/>
              <a:gd name="connsiteX64" fmla="*/ 690557 w 3619883"/>
              <a:gd name="connsiteY64" fmla="*/ 25792 h 4297250"/>
              <a:gd name="connsiteX65" fmla="*/ 745123 w 3619883"/>
              <a:gd name="connsiteY65" fmla="*/ 40157 h 4297250"/>
              <a:gd name="connsiteX66" fmla="*/ 789493 w 3619883"/>
              <a:gd name="connsiteY66" fmla="*/ 36327 h 4297250"/>
              <a:gd name="connsiteX67" fmla="*/ 854255 w 3619883"/>
              <a:gd name="connsiteY67" fmla="*/ 68887 h 4297250"/>
              <a:gd name="connsiteX68" fmla="*/ 897520 w 3619883"/>
              <a:gd name="connsiteY68" fmla="*/ 88629 h 4297250"/>
              <a:gd name="connsiteX69" fmla="*/ 940510 w 3619883"/>
              <a:gd name="connsiteY69" fmla="*/ 114265 h 4297250"/>
              <a:gd name="connsiteX70" fmla="*/ 1082712 w 3619883"/>
              <a:gd name="connsiteY70" fmla="*/ 144543 h 4297250"/>
              <a:gd name="connsiteX71" fmla="*/ 1205348 w 3619883"/>
              <a:gd name="connsiteY71" fmla="*/ 120753 h 4297250"/>
              <a:gd name="connsiteX72" fmla="*/ 1271764 w 3619883"/>
              <a:gd name="connsiteY72" fmla="*/ 117956 h 4297250"/>
              <a:gd name="connsiteX73" fmla="*/ 1315583 w 3619883"/>
              <a:gd name="connsiteY73" fmla="*/ 125912 h 4297250"/>
              <a:gd name="connsiteX74" fmla="*/ 1359125 w 3619883"/>
              <a:gd name="connsiteY74" fmla="*/ 139761 h 4297250"/>
              <a:gd name="connsiteX75" fmla="*/ 1391919 w 3619883"/>
              <a:gd name="connsiteY75" fmla="*/ 147202 h 4297250"/>
              <a:gd name="connsiteX76" fmla="*/ 1436563 w 3619883"/>
              <a:gd name="connsiteY76" fmla="*/ 137480 h 4297250"/>
              <a:gd name="connsiteX77" fmla="*/ 1471566 w 3619883"/>
              <a:gd name="connsiteY77" fmla="*/ 97777 h 4297250"/>
              <a:gd name="connsiteX78" fmla="*/ 1505739 w 3619883"/>
              <a:gd name="connsiteY78" fmla="*/ 75753 h 4297250"/>
              <a:gd name="connsiteX79" fmla="*/ 1590891 w 3619883"/>
              <a:gd name="connsiteY79" fmla="*/ 144702 h 4297250"/>
              <a:gd name="connsiteX80" fmla="*/ 1625616 w 3619883"/>
              <a:gd name="connsiteY80" fmla="*/ 110893 h 4297250"/>
              <a:gd name="connsiteX81" fmla="*/ 1658964 w 3619883"/>
              <a:gd name="connsiteY81" fmla="*/ 106547 h 4297250"/>
              <a:gd name="connsiteX82" fmla="*/ 1746598 w 3619883"/>
              <a:gd name="connsiteY82" fmla="*/ 122460 h 4297250"/>
              <a:gd name="connsiteX83" fmla="*/ 1811913 w 3619883"/>
              <a:gd name="connsiteY83" fmla="*/ 143234 h 4297250"/>
              <a:gd name="connsiteX84" fmla="*/ 1856557 w 3619883"/>
              <a:gd name="connsiteY84" fmla="*/ 133511 h 4297250"/>
              <a:gd name="connsiteX85" fmla="*/ 2066003 w 3619883"/>
              <a:gd name="connsiteY85" fmla="*/ 143313 h 4297250"/>
              <a:gd name="connsiteX86" fmla="*/ 2177615 w 3619883"/>
              <a:gd name="connsiteY86" fmla="*/ 119007 h 4297250"/>
              <a:gd name="connsiteX87" fmla="*/ 2255883 w 3619883"/>
              <a:gd name="connsiteY87" fmla="*/ 99047 h 4297250"/>
              <a:gd name="connsiteX88" fmla="*/ 2344622 w 3619883"/>
              <a:gd name="connsiteY88" fmla="*/ 91388 h 4297250"/>
              <a:gd name="connsiteX89" fmla="*/ 2455682 w 3619883"/>
              <a:gd name="connsiteY89" fmla="*/ 78869 h 4297250"/>
              <a:gd name="connsiteX90" fmla="*/ 2632609 w 3619883"/>
              <a:gd name="connsiteY90" fmla="*/ 75338 h 4297250"/>
              <a:gd name="connsiteX91" fmla="*/ 2742291 w 3619883"/>
              <a:gd name="connsiteY91" fmla="*/ 92282 h 4297250"/>
              <a:gd name="connsiteX92" fmla="*/ 2851974 w 3619883"/>
              <a:gd name="connsiteY92" fmla="*/ 109227 h 4297250"/>
              <a:gd name="connsiteX93" fmla="*/ 2907643 w 3619883"/>
              <a:gd name="connsiteY93" fmla="*/ 100020 h 4297250"/>
              <a:gd name="connsiteX94" fmla="*/ 2944022 w 3619883"/>
              <a:gd name="connsiteY94" fmla="*/ 30853 h 4297250"/>
              <a:gd name="connsiteX95" fmla="*/ 3022289 w 3619883"/>
              <a:gd name="connsiteY95" fmla="*/ 10893 h 4297250"/>
              <a:gd name="connsiteX96" fmla="*/ 3054807 w 3619883"/>
              <a:gd name="connsiteY96" fmla="*/ 24226 h 4297250"/>
              <a:gd name="connsiteX97" fmla="*/ 3141892 w 3619883"/>
              <a:gd name="connsiteY97" fmla="*/ 51925 h 4297250"/>
              <a:gd name="connsiteX98" fmla="*/ 3185711 w 3619883"/>
              <a:gd name="connsiteY98" fmla="*/ 59881 h 4297250"/>
              <a:gd name="connsiteX99" fmla="*/ 3219056 w 3619883"/>
              <a:gd name="connsiteY99" fmla="*/ 55536 h 4297250"/>
              <a:gd name="connsiteX100" fmla="*/ 3263425 w 3619883"/>
              <a:gd name="connsiteY100" fmla="*/ 51706 h 4297250"/>
              <a:gd name="connsiteX101" fmla="*/ 3296219 w 3619883"/>
              <a:gd name="connsiteY101" fmla="*/ 59147 h 4297250"/>
              <a:gd name="connsiteX102" fmla="*/ 3319094 w 3619883"/>
              <a:gd name="connsiteY102" fmla="*/ 42500 h 4297250"/>
              <a:gd name="connsiteX103" fmla="*/ 3420511 w 3619883"/>
              <a:gd name="connsiteY103" fmla="*/ 0 h 4297250"/>
              <a:gd name="connsiteX104" fmla="*/ 3453305 w 3619883"/>
              <a:gd name="connsiteY104" fmla="*/ 7440 h 4297250"/>
              <a:gd name="connsiteX105" fmla="*/ 3496571 w 3619883"/>
              <a:gd name="connsiteY105" fmla="*/ 27182 h 4297250"/>
              <a:gd name="connsiteX106" fmla="*/ 3602117 w 3619883"/>
              <a:gd name="connsiteY106" fmla="*/ 132521 h 4297250"/>
              <a:gd name="connsiteX107" fmla="*/ 3619883 w 3619883"/>
              <a:gd name="connsiteY107" fmla="*/ 140049 h 4297250"/>
              <a:gd name="connsiteX108" fmla="*/ 3619883 w 3619883"/>
              <a:gd name="connsiteY10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16110 w 3619883"/>
              <a:gd name="connsiteY12" fmla="*/ 4128157 h 4297250"/>
              <a:gd name="connsiteX13" fmla="*/ 1796694 w 3619883"/>
              <a:gd name="connsiteY13" fmla="*/ 4275461 h 4297250"/>
              <a:gd name="connsiteX14" fmla="*/ 1558844 w 3619883"/>
              <a:gd name="connsiteY14" fmla="*/ 4275461 h 4297250"/>
              <a:gd name="connsiteX15" fmla="*/ 1517252 w 3619883"/>
              <a:gd name="connsiteY15" fmla="*/ 4128157 h 4297250"/>
              <a:gd name="connsiteX16" fmla="*/ 1582936 w 3619883"/>
              <a:gd name="connsiteY16" fmla="*/ 4128157 h 4297250"/>
              <a:gd name="connsiteX17" fmla="*/ 1582936 w 3619883"/>
              <a:gd name="connsiteY17" fmla="*/ 3951392 h 4297250"/>
              <a:gd name="connsiteX18" fmla="*/ 1405151 w 3619883"/>
              <a:gd name="connsiteY18" fmla="*/ 3951392 h 4297250"/>
              <a:gd name="connsiteX19" fmla="*/ 1405151 w 3619883"/>
              <a:gd name="connsiteY19" fmla="*/ 4128157 h 4297250"/>
              <a:gd name="connsiteX20" fmla="*/ 1468988 w 3619883"/>
              <a:gd name="connsiteY20" fmla="*/ 4128157 h 4297250"/>
              <a:gd name="connsiteX21" fmla="*/ 1427396 w 3619883"/>
              <a:gd name="connsiteY21" fmla="*/ 4275461 h 4297250"/>
              <a:gd name="connsiteX22" fmla="*/ 1210751 w 3619883"/>
              <a:gd name="connsiteY22" fmla="*/ 4275461 h 4297250"/>
              <a:gd name="connsiteX23" fmla="*/ 1210751 w 3619883"/>
              <a:gd name="connsiteY23" fmla="*/ 4128157 h 4297250"/>
              <a:gd name="connsiteX24" fmla="*/ 1271978 w 3619883"/>
              <a:gd name="connsiteY24" fmla="*/ 4128157 h 4297250"/>
              <a:gd name="connsiteX25" fmla="*/ 1271978 w 3619883"/>
              <a:gd name="connsiteY25" fmla="*/ 3951392 h 4297250"/>
              <a:gd name="connsiteX26" fmla="*/ 1094193 w 3619883"/>
              <a:gd name="connsiteY26" fmla="*/ 3951392 h 4297250"/>
              <a:gd name="connsiteX27" fmla="*/ 1094193 w 3619883"/>
              <a:gd name="connsiteY27" fmla="*/ 4128157 h 4297250"/>
              <a:gd name="connsiteX28" fmla="*/ 1140354 w 3619883"/>
              <a:gd name="connsiteY28" fmla="*/ 4128157 h 4297250"/>
              <a:gd name="connsiteX29" fmla="*/ 1140354 w 3619883"/>
              <a:gd name="connsiteY29" fmla="*/ 4275461 h 4297250"/>
              <a:gd name="connsiteX30" fmla="*/ 953807 w 3619883"/>
              <a:gd name="connsiteY30" fmla="*/ 4275461 h 4297250"/>
              <a:gd name="connsiteX31" fmla="*/ 912215 w 3619883"/>
              <a:gd name="connsiteY31" fmla="*/ 4128157 h 4297250"/>
              <a:gd name="connsiteX32" fmla="*/ 961020 w 3619883"/>
              <a:gd name="connsiteY32" fmla="*/ 4128157 h 4297250"/>
              <a:gd name="connsiteX33" fmla="*/ 961020 w 3619883"/>
              <a:gd name="connsiteY33" fmla="*/ 3951392 h 4297250"/>
              <a:gd name="connsiteX34" fmla="*/ 783235 w 3619883"/>
              <a:gd name="connsiteY34" fmla="*/ 3951392 h 4297250"/>
              <a:gd name="connsiteX35" fmla="*/ 783235 w 3619883"/>
              <a:gd name="connsiteY35" fmla="*/ 4128157 h 4297250"/>
              <a:gd name="connsiteX36" fmla="*/ 871024 w 3619883"/>
              <a:gd name="connsiteY36" fmla="*/ 4128157 h 4297250"/>
              <a:gd name="connsiteX37" fmla="*/ 829432 w 3619883"/>
              <a:gd name="connsiteY37" fmla="*/ 4275461 h 4297250"/>
              <a:gd name="connsiteX38" fmla="*/ 611484 w 3619883"/>
              <a:gd name="connsiteY38" fmla="*/ 4275461 h 4297250"/>
              <a:gd name="connsiteX39" fmla="*/ 621247 w 3619883"/>
              <a:gd name="connsiteY39" fmla="*/ 4128157 h 4297250"/>
              <a:gd name="connsiteX40" fmla="*/ 650062 w 3619883"/>
              <a:gd name="connsiteY40" fmla="*/ 4128157 h 4297250"/>
              <a:gd name="connsiteX41" fmla="*/ 650062 w 3619883"/>
              <a:gd name="connsiteY41" fmla="*/ 3951392 h 4297250"/>
              <a:gd name="connsiteX42" fmla="*/ 472277 w 3619883"/>
              <a:gd name="connsiteY42" fmla="*/ 3951392 h 4297250"/>
              <a:gd name="connsiteX43" fmla="*/ 472277 w 3619883"/>
              <a:gd name="connsiteY43" fmla="*/ 4128157 h 4297250"/>
              <a:gd name="connsiteX44" fmla="*/ 522650 w 3619883"/>
              <a:gd name="connsiteY44" fmla="*/ 4128157 h 4297250"/>
              <a:gd name="connsiteX45" fmla="*/ 573998 w 3619883"/>
              <a:gd name="connsiteY45" fmla="*/ 4275461 h 4297250"/>
              <a:gd name="connsiteX46" fmla="*/ 336164 w 3619883"/>
              <a:gd name="connsiteY46" fmla="*/ 4275461 h 4297250"/>
              <a:gd name="connsiteX47" fmla="*/ 294572 w 3619883"/>
              <a:gd name="connsiteY47" fmla="*/ 4128157 h 4297250"/>
              <a:gd name="connsiteX48" fmla="*/ 339106 w 3619883"/>
              <a:gd name="connsiteY48" fmla="*/ 4128157 h 4297250"/>
              <a:gd name="connsiteX49" fmla="*/ 339106 w 3619883"/>
              <a:gd name="connsiteY49" fmla="*/ 3951392 h 4297250"/>
              <a:gd name="connsiteX50" fmla="*/ 161321 w 3619883"/>
              <a:gd name="connsiteY50" fmla="*/ 3951392 h 4297250"/>
              <a:gd name="connsiteX51" fmla="*/ 161321 w 3619883"/>
              <a:gd name="connsiteY51" fmla="*/ 4128157 h 4297250"/>
              <a:gd name="connsiteX52" fmla="*/ 230914 w 3619883"/>
              <a:gd name="connsiteY52" fmla="*/ 4128157 h 4297250"/>
              <a:gd name="connsiteX53" fmla="*/ 189322 w 3619883"/>
              <a:gd name="connsiteY53" fmla="*/ 4275461 h 4297250"/>
              <a:gd name="connsiteX54" fmla="*/ 0 w 3619883"/>
              <a:gd name="connsiteY54" fmla="*/ 4275461 h 4297250"/>
              <a:gd name="connsiteX55" fmla="*/ 0 w 3619883"/>
              <a:gd name="connsiteY55" fmla="*/ 42229 h 4297250"/>
              <a:gd name="connsiteX56" fmla="*/ 42464 w 3619883"/>
              <a:gd name="connsiteY56" fmla="*/ 40518 h 4297250"/>
              <a:gd name="connsiteX57" fmla="*/ 137733 w 3619883"/>
              <a:gd name="connsiteY57" fmla="*/ 35355 h 4297250"/>
              <a:gd name="connsiteX58" fmla="*/ 270565 w 3619883"/>
              <a:gd name="connsiteY58" fmla="*/ 29759 h 4297250"/>
              <a:gd name="connsiteX59" fmla="*/ 479734 w 3619883"/>
              <a:gd name="connsiteY59" fmla="*/ 45455 h 4297250"/>
              <a:gd name="connsiteX60" fmla="*/ 524103 w 3619883"/>
              <a:gd name="connsiteY60" fmla="*/ 41625 h 4297250"/>
              <a:gd name="connsiteX61" fmla="*/ 624416 w 3619883"/>
              <a:gd name="connsiteY61" fmla="*/ 22696 h 4297250"/>
              <a:gd name="connsiteX62" fmla="*/ 657762 w 3619883"/>
              <a:gd name="connsiteY62" fmla="*/ 18351 h 4297250"/>
              <a:gd name="connsiteX63" fmla="*/ 690557 w 3619883"/>
              <a:gd name="connsiteY63" fmla="*/ 25792 h 4297250"/>
              <a:gd name="connsiteX64" fmla="*/ 745123 w 3619883"/>
              <a:gd name="connsiteY64" fmla="*/ 40157 h 4297250"/>
              <a:gd name="connsiteX65" fmla="*/ 789493 w 3619883"/>
              <a:gd name="connsiteY65" fmla="*/ 36327 h 4297250"/>
              <a:gd name="connsiteX66" fmla="*/ 854255 w 3619883"/>
              <a:gd name="connsiteY66" fmla="*/ 68887 h 4297250"/>
              <a:gd name="connsiteX67" fmla="*/ 897520 w 3619883"/>
              <a:gd name="connsiteY67" fmla="*/ 88629 h 4297250"/>
              <a:gd name="connsiteX68" fmla="*/ 940510 w 3619883"/>
              <a:gd name="connsiteY68" fmla="*/ 114265 h 4297250"/>
              <a:gd name="connsiteX69" fmla="*/ 1082712 w 3619883"/>
              <a:gd name="connsiteY69" fmla="*/ 144543 h 4297250"/>
              <a:gd name="connsiteX70" fmla="*/ 1205348 w 3619883"/>
              <a:gd name="connsiteY70" fmla="*/ 120753 h 4297250"/>
              <a:gd name="connsiteX71" fmla="*/ 1271764 w 3619883"/>
              <a:gd name="connsiteY71" fmla="*/ 117956 h 4297250"/>
              <a:gd name="connsiteX72" fmla="*/ 1315583 w 3619883"/>
              <a:gd name="connsiteY72" fmla="*/ 125912 h 4297250"/>
              <a:gd name="connsiteX73" fmla="*/ 1359125 w 3619883"/>
              <a:gd name="connsiteY73" fmla="*/ 139761 h 4297250"/>
              <a:gd name="connsiteX74" fmla="*/ 1391919 w 3619883"/>
              <a:gd name="connsiteY74" fmla="*/ 147202 h 4297250"/>
              <a:gd name="connsiteX75" fmla="*/ 1436563 w 3619883"/>
              <a:gd name="connsiteY75" fmla="*/ 137480 h 4297250"/>
              <a:gd name="connsiteX76" fmla="*/ 1471566 w 3619883"/>
              <a:gd name="connsiteY76" fmla="*/ 97777 h 4297250"/>
              <a:gd name="connsiteX77" fmla="*/ 1505739 w 3619883"/>
              <a:gd name="connsiteY77" fmla="*/ 75753 h 4297250"/>
              <a:gd name="connsiteX78" fmla="*/ 1590891 w 3619883"/>
              <a:gd name="connsiteY78" fmla="*/ 144702 h 4297250"/>
              <a:gd name="connsiteX79" fmla="*/ 1625616 w 3619883"/>
              <a:gd name="connsiteY79" fmla="*/ 110893 h 4297250"/>
              <a:gd name="connsiteX80" fmla="*/ 1658964 w 3619883"/>
              <a:gd name="connsiteY80" fmla="*/ 106547 h 4297250"/>
              <a:gd name="connsiteX81" fmla="*/ 1746598 w 3619883"/>
              <a:gd name="connsiteY81" fmla="*/ 122460 h 4297250"/>
              <a:gd name="connsiteX82" fmla="*/ 1811913 w 3619883"/>
              <a:gd name="connsiteY82" fmla="*/ 143234 h 4297250"/>
              <a:gd name="connsiteX83" fmla="*/ 1856557 w 3619883"/>
              <a:gd name="connsiteY83" fmla="*/ 133511 h 4297250"/>
              <a:gd name="connsiteX84" fmla="*/ 2066003 w 3619883"/>
              <a:gd name="connsiteY84" fmla="*/ 143313 h 4297250"/>
              <a:gd name="connsiteX85" fmla="*/ 2177615 w 3619883"/>
              <a:gd name="connsiteY85" fmla="*/ 119007 h 4297250"/>
              <a:gd name="connsiteX86" fmla="*/ 2255883 w 3619883"/>
              <a:gd name="connsiteY86" fmla="*/ 99047 h 4297250"/>
              <a:gd name="connsiteX87" fmla="*/ 2344622 w 3619883"/>
              <a:gd name="connsiteY87" fmla="*/ 91388 h 4297250"/>
              <a:gd name="connsiteX88" fmla="*/ 2455682 w 3619883"/>
              <a:gd name="connsiteY88" fmla="*/ 78869 h 4297250"/>
              <a:gd name="connsiteX89" fmla="*/ 2632609 w 3619883"/>
              <a:gd name="connsiteY89" fmla="*/ 75338 h 4297250"/>
              <a:gd name="connsiteX90" fmla="*/ 2742291 w 3619883"/>
              <a:gd name="connsiteY90" fmla="*/ 92282 h 4297250"/>
              <a:gd name="connsiteX91" fmla="*/ 2851974 w 3619883"/>
              <a:gd name="connsiteY91" fmla="*/ 109227 h 4297250"/>
              <a:gd name="connsiteX92" fmla="*/ 2907643 w 3619883"/>
              <a:gd name="connsiteY92" fmla="*/ 100020 h 4297250"/>
              <a:gd name="connsiteX93" fmla="*/ 2944022 w 3619883"/>
              <a:gd name="connsiteY93" fmla="*/ 30853 h 4297250"/>
              <a:gd name="connsiteX94" fmla="*/ 3022289 w 3619883"/>
              <a:gd name="connsiteY94" fmla="*/ 10893 h 4297250"/>
              <a:gd name="connsiteX95" fmla="*/ 3054807 w 3619883"/>
              <a:gd name="connsiteY95" fmla="*/ 24226 h 4297250"/>
              <a:gd name="connsiteX96" fmla="*/ 3141892 w 3619883"/>
              <a:gd name="connsiteY96" fmla="*/ 51925 h 4297250"/>
              <a:gd name="connsiteX97" fmla="*/ 3185711 w 3619883"/>
              <a:gd name="connsiteY97" fmla="*/ 59881 h 4297250"/>
              <a:gd name="connsiteX98" fmla="*/ 3219056 w 3619883"/>
              <a:gd name="connsiteY98" fmla="*/ 55536 h 4297250"/>
              <a:gd name="connsiteX99" fmla="*/ 3263425 w 3619883"/>
              <a:gd name="connsiteY99" fmla="*/ 51706 h 4297250"/>
              <a:gd name="connsiteX100" fmla="*/ 3296219 w 3619883"/>
              <a:gd name="connsiteY100" fmla="*/ 59147 h 4297250"/>
              <a:gd name="connsiteX101" fmla="*/ 3319094 w 3619883"/>
              <a:gd name="connsiteY101" fmla="*/ 42500 h 4297250"/>
              <a:gd name="connsiteX102" fmla="*/ 3420511 w 3619883"/>
              <a:gd name="connsiteY102" fmla="*/ 0 h 4297250"/>
              <a:gd name="connsiteX103" fmla="*/ 3453305 w 3619883"/>
              <a:gd name="connsiteY103" fmla="*/ 7440 h 4297250"/>
              <a:gd name="connsiteX104" fmla="*/ 3496571 w 3619883"/>
              <a:gd name="connsiteY104" fmla="*/ 27182 h 4297250"/>
              <a:gd name="connsiteX105" fmla="*/ 3602117 w 3619883"/>
              <a:gd name="connsiteY105" fmla="*/ 132521 h 4297250"/>
              <a:gd name="connsiteX106" fmla="*/ 3619883 w 3619883"/>
              <a:gd name="connsiteY106" fmla="*/ 140049 h 4297250"/>
              <a:gd name="connsiteX107" fmla="*/ 3619883 w 3619883"/>
              <a:gd name="connsiteY10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517252 w 3619883"/>
              <a:gd name="connsiteY14" fmla="*/ 4128157 h 4297250"/>
              <a:gd name="connsiteX15" fmla="*/ 1582936 w 3619883"/>
              <a:gd name="connsiteY15" fmla="*/ 4128157 h 4297250"/>
              <a:gd name="connsiteX16" fmla="*/ 1582936 w 3619883"/>
              <a:gd name="connsiteY16" fmla="*/ 3951392 h 4297250"/>
              <a:gd name="connsiteX17" fmla="*/ 1405151 w 3619883"/>
              <a:gd name="connsiteY17" fmla="*/ 3951392 h 4297250"/>
              <a:gd name="connsiteX18" fmla="*/ 1405151 w 3619883"/>
              <a:gd name="connsiteY18" fmla="*/ 4128157 h 4297250"/>
              <a:gd name="connsiteX19" fmla="*/ 1468988 w 3619883"/>
              <a:gd name="connsiteY19" fmla="*/ 4128157 h 4297250"/>
              <a:gd name="connsiteX20" fmla="*/ 1427396 w 3619883"/>
              <a:gd name="connsiteY20" fmla="*/ 4275461 h 4297250"/>
              <a:gd name="connsiteX21" fmla="*/ 1210751 w 3619883"/>
              <a:gd name="connsiteY21" fmla="*/ 4275461 h 4297250"/>
              <a:gd name="connsiteX22" fmla="*/ 1210751 w 3619883"/>
              <a:gd name="connsiteY22" fmla="*/ 4128157 h 4297250"/>
              <a:gd name="connsiteX23" fmla="*/ 1271978 w 3619883"/>
              <a:gd name="connsiteY23" fmla="*/ 4128157 h 4297250"/>
              <a:gd name="connsiteX24" fmla="*/ 1271978 w 3619883"/>
              <a:gd name="connsiteY24" fmla="*/ 3951392 h 4297250"/>
              <a:gd name="connsiteX25" fmla="*/ 1094193 w 3619883"/>
              <a:gd name="connsiteY25" fmla="*/ 3951392 h 4297250"/>
              <a:gd name="connsiteX26" fmla="*/ 1094193 w 3619883"/>
              <a:gd name="connsiteY26" fmla="*/ 4128157 h 4297250"/>
              <a:gd name="connsiteX27" fmla="*/ 1140354 w 3619883"/>
              <a:gd name="connsiteY27" fmla="*/ 4128157 h 4297250"/>
              <a:gd name="connsiteX28" fmla="*/ 1140354 w 3619883"/>
              <a:gd name="connsiteY28" fmla="*/ 4275461 h 4297250"/>
              <a:gd name="connsiteX29" fmla="*/ 953807 w 3619883"/>
              <a:gd name="connsiteY29" fmla="*/ 4275461 h 4297250"/>
              <a:gd name="connsiteX30" fmla="*/ 912215 w 3619883"/>
              <a:gd name="connsiteY30" fmla="*/ 4128157 h 4297250"/>
              <a:gd name="connsiteX31" fmla="*/ 961020 w 3619883"/>
              <a:gd name="connsiteY31" fmla="*/ 4128157 h 4297250"/>
              <a:gd name="connsiteX32" fmla="*/ 961020 w 3619883"/>
              <a:gd name="connsiteY32" fmla="*/ 3951392 h 4297250"/>
              <a:gd name="connsiteX33" fmla="*/ 783235 w 3619883"/>
              <a:gd name="connsiteY33" fmla="*/ 3951392 h 4297250"/>
              <a:gd name="connsiteX34" fmla="*/ 783235 w 3619883"/>
              <a:gd name="connsiteY34" fmla="*/ 4128157 h 4297250"/>
              <a:gd name="connsiteX35" fmla="*/ 871024 w 3619883"/>
              <a:gd name="connsiteY35" fmla="*/ 4128157 h 4297250"/>
              <a:gd name="connsiteX36" fmla="*/ 829432 w 3619883"/>
              <a:gd name="connsiteY36" fmla="*/ 4275461 h 4297250"/>
              <a:gd name="connsiteX37" fmla="*/ 611484 w 3619883"/>
              <a:gd name="connsiteY37" fmla="*/ 4275461 h 4297250"/>
              <a:gd name="connsiteX38" fmla="*/ 621247 w 3619883"/>
              <a:gd name="connsiteY38" fmla="*/ 4128157 h 4297250"/>
              <a:gd name="connsiteX39" fmla="*/ 650062 w 3619883"/>
              <a:gd name="connsiteY39" fmla="*/ 4128157 h 4297250"/>
              <a:gd name="connsiteX40" fmla="*/ 650062 w 3619883"/>
              <a:gd name="connsiteY40" fmla="*/ 3951392 h 4297250"/>
              <a:gd name="connsiteX41" fmla="*/ 472277 w 3619883"/>
              <a:gd name="connsiteY41" fmla="*/ 3951392 h 4297250"/>
              <a:gd name="connsiteX42" fmla="*/ 472277 w 3619883"/>
              <a:gd name="connsiteY42" fmla="*/ 4128157 h 4297250"/>
              <a:gd name="connsiteX43" fmla="*/ 522650 w 3619883"/>
              <a:gd name="connsiteY43" fmla="*/ 4128157 h 4297250"/>
              <a:gd name="connsiteX44" fmla="*/ 573998 w 3619883"/>
              <a:gd name="connsiteY44" fmla="*/ 4275461 h 4297250"/>
              <a:gd name="connsiteX45" fmla="*/ 336164 w 3619883"/>
              <a:gd name="connsiteY45" fmla="*/ 4275461 h 4297250"/>
              <a:gd name="connsiteX46" fmla="*/ 294572 w 3619883"/>
              <a:gd name="connsiteY46" fmla="*/ 4128157 h 4297250"/>
              <a:gd name="connsiteX47" fmla="*/ 339106 w 3619883"/>
              <a:gd name="connsiteY47" fmla="*/ 4128157 h 4297250"/>
              <a:gd name="connsiteX48" fmla="*/ 339106 w 3619883"/>
              <a:gd name="connsiteY48" fmla="*/ 3951392 h 4297250"/>
              <a:gd name="connsiteX49" fmla="*/ 161321 w 3619883"/>
              <a:gd name="connsiteY49" fmla="*/ 3951392 h 4297250"/>
              <a:gd name="connsiteX50" fmla="*/ 161321 w 3619883"/>
              <a:gd name="connsiteY50" fmla="*/ 4128157 h 4297250"/>
              <a:gd name="connsiteX51" fmla="*/ 230914 w 3619883"/>
              <a:gd name="connsiteY51" fmla="*/ 4128157 h 4297250"/>
              <a:gd name="connsiteX52" fmla="*/ 189322 w 3619883"/>
              <a:gd name="connsiteY52" fmla="*/ 4275461 h 4297250"/>
              <a:gd name="connsiteX53" fmla="*/ 0 w 3619883"/>
              <a:gd name="connsiteY53" fmla="*/ 4275461 h 4297250"/>
              <a:gd name="connsiteX54" fmla="*/ 0 w 3619883"/>
              <a:gd name="connsiteY54" fmla="*/ 42229 h 4297250"/>
              <a:gd name="connsiteX55" fmla="*/ 42464 w 3619883"/>
              <a:gd name="connsiteY55" fmla="*/ 40518 h 4297250"/>
              <a:gd name="connsiteX56" fmla="*/ 137733 w 3619883"/>
              <a:gd name="connsiteY56" fmla="*/ 35355 h 4297250"/>
              <a:gd name="connsiteX57" fmla="*/ 270565 w 3619883"/>
              <a:gd name="connsiteY57" fmla="*/ 29759 h 4297250"/>
              <a:gd name="connsiteX58" fmla="*/ 479734 w 3619883"/>
              <a:gd name="connsiteY58" fmla="*/ 45455 h 4297250"/>
              <a:gd name="connsiteX59" fmla="*/ 524103 w 3619883"/>
              <a:gd name="connsiteY59" fmla="*/ 41625 h 4297250"/>
              <a:gd name="connsiteX60" fmla="*/ 624416 w 3619883"/>
              <a:gd name="connsiteY60" fmla="*/ 22696 h 4297250"/>
              <a:gd name="connsiteX61" fmla="*/ 657762 w 3619883"/>
              <a:gd name="connsiteY61" fmla="*/ 18351 h 4297250"/>
              <a:gd name="connsiteX62" fmla="*/ 690557 w 3619883"/>
              <a:gd name="connsiteY62" fmla="*/ 25792 h 4297250"/>
              <a:gd name="connsiteX63" fmla="*/ 745123 w 3619883"/>
              <a:gd name="connsiteY63" fmla="*/ 40157 h 4297250"/>
              <a:gd name="connsiteX64" fmla="*/ 789493 w 3619883"/>
              <a:gd name="connsiteY64" fmla="*/ 36327 h 4297250"/>
              <a:gd name="connsiteX65" fmla="*/ 854255 w 3619883"/>
              <a:gd name="connsiteY65" fmla="*/ 68887 h 4297250"/>
              <a:gd name="connsiteX66" fmla="*/ 897520 w 3619883"/>
              <a:gd name="connsiteY66" fmla="*/ 88629 h 4297250"/>
              <a:gd name="connsiteX67" fmla="*/ 940510 w 3619883"/>
              <a:gd name="connsiteY67" fmla="*/ 114265 h 4297250"/>
              <a:gd name="connsiteX68" fmla="*/ 1082712 w 3619883"/>
              <a:gd name="connsiteY68" fmla="*/ 144543 h 4297250"/>
              <a:gd name="connsiteX69" fmla="*/ 1205348 w 3619883"/>
              <a:gd name="connsiteY69" fmla="*/ 120753 h 4297250"/>
              <a:gd name="connsiteX70" fmla="*/ 1271764 w 3619883"/>
              <a:gd name="connsiteY70" fmla="*/ 117956 h 4297250"/>
              <a:gd name="connsiteX71" fmla="*/ 1315583 w 3619883"/>
              <a:gd name="connsiteY71" fmla="*/ 125912 h 4297250"/>
              <a:gd name="connsiteX72" fmla="*/ 1359125 w 3619883"/>
              <a:gd name="connsiteY72" fmla="*/ 139761 h 4297250"/>
              <a:gd name="connsiteX73" fmla="*/ 1391919 w 3619883"/>
              <a:gd name="connsiteY73" fmla="*/ 147202 h 4297250"/>
              <a:gd name="connsiteX74" fmla="*/ 1436563 w 3619883"/>
              <a:gd name="connsiteY74" fmla="*/ 137480 h 4297250"/>
              <a:gd name="connsiteX75" fmla="*/ 1471566 w 3619883"/>
              <a:gd name="connsiteY75" fmla="*/ 97777 h 4297250"/>
              <a:gd name="connsiteX76" fmla="*/ 1505739 w 3619883"/>
              <a:gd name="connsiteY76" fmla="*/ 75753 h 4297250"/>
              <a:gd name="connsiteX77" fmla="*/ 1590891 w 3619883"/>
              <a:gd name="connsiteY77" fmla="*/ 144702 h 4297250"/>
              <a:gd name="connsiteX78" fmla="*/ 1625616 w 3619883"/>
              <a:gd name="connsiteY78" fmla="*/ 110893 h 4297250"/>
              <a:gd name="connsiteX79" fmla="*/ 1658964 w 3619883"/>
              <a:gd name="connsiteY79" fmla="*/ 106547 h 4297250"/>
              <a:gd name="connsiteX80" fmla="*/ 1746598 w 3619883"/>
              <a:gd name="connsiteY80" fmla="*/ 122460 h 4297250"/>
              <a:gd name="connsiteX81" fmla="*/ 1811913 w 3619883"/>
              <a:gd name="connsiteY81" fmla="*/ 143234 h 4297250"/>
              <a:gd name="connsiteX82" fmla="*/ 1856557 w 3619883"/>
              <a:gd name="connsiteY82" fmla="*/ 133511 h 4297250"/>
              <a:gd name="connsiteX83" fmla="*/ 2066003 w 3619883"/>
              <a:gd name="connsiteY83" fmla="*/ 143313 h 4297250"/>
              <a:gd name="connsiteX84" fmla="*/ 2177615 w 3619883"/>
              <a:gd name="connsiteY84" fmla="*/ 119007 h 4297250"/>
              <a:gd name="connsiteX85" fmla="*/ 2255883 w 3619883"/>
              <a:gd name="connsiteY85" fmla="*/ 99047 h 4297250"/>
              <a:gd name="connsiteX86" fmla="*/ 2344622 w 3619883"/>
              <a:gd name="connsiteY86" fmla="*/ 91388 h 4297250"/>
              <a:gd name="connsiteX87" fmla="*/ 2455682 w 3619883"/>
              <a:gd name="connsiteY87" fmla="*/ 78869 h 4297250"/>
              <a:gd name="connsiteX88" fmla="*/ 2632609 w 3619883"/>
              <a:gd name="connsiteY88" fmla="*/ 75338 h 4297250"/>
              <a:gd name="connsiteX89" fmla="*/ 2742291 w 3619883"/>
              <a:gd name="connsiteY89" fmla="*/ 92282 h 4297250"/>
              <a:gd name="connsiteX90" fmla="*/ 2851974 w 3619883"/>
              <a:gd name="connsiteY90" fmla="*/ 109227 h 4297250"/>
              <a:gd name="connsiteX91" fmla="*/ 2907643 w 3619883"/>
              <a:gd name="connsiteY91" fmla="*/ 100020 h 4297250"/>
              <a:gd name="connsiteX92" fmla="*/ 2944022 w 3619883"/>
              <a:gd name="connsiteY92" fmla="*/ 30853 h 4297250"/>
              <a:gd name="connsiteX93" fmla="*/ 3022289 w 3619883"/>
              <a:gd name="connsiteY93" fmla="*/ 10893 h 4297250"/>
              <a:gd name="connsiteX94" fmla="*/ 3054807 w 3619883"/>
              <a:gd name="connsiteY94" fmla="*/ 24226 h 4297250"/>
              <a:gd name="connsiteX95" fmla="*/ 3141892 w 3619883"/>
              <a:gd name="connsiteY95" fmla="*/ 51925 h 4297250"/>
              <a:gd name="connsiteX96" fmla="*/ 3185711 w 3619883"/>
              <a:gd name="connsiteY96" fmla="*/ 59881 h 4297250"/>
              <a:gd name="connsiteX97" fmla="*/ 3219056 w 3619883"/>
              <a:gd name="connsiteY97" fmla="*/ 55536 h 4297250"/>
              <a:gd name="connsiteX98" fmla="*/ 3263425 w 3619883"/>
              <a:gd name="connsiteY98" fmla="*/ 51706 h 4297250"/>
              <a:gd name="connsiteX99" fmla="*/ 3296219 w 3619883"/>
              <a:gd name="connsiteY99" fmla="*/ 59147 h 4297250"/>
              <a:gd name="connsiteX100" fmla="*/ 3319094 w 3619883"/>
              <a:gd name="connsiteY100" fmla="*/ 42500 h 4297250"/>
              <a:gd name="connsiteX101" fmla="*/ 3420511 w 3619883"/>
              <a:gd name="connsiteY101" fmla="*/ 0 h 4297250"/>
              <a:gd name="connsiteX102" fmla="*/ 3453305 w 3619883"/>
              <a:gd name="connsiteY102" fmla="*/ 7440 h 4297250"/>
              <a:gd name="connsiteX103" fmla="*/ 3496571 w 3619883"/>
              <a:gd name="connsiteY103" fmla="*/ 27182 h 4297250"/>
              <a:gd name="connsiteX104" fmla="*/ 3602117 w 3619883"/>
              <a:gd name="connsiteY104" fmla="*/ 132521 h 4297250"/>
              <a:gd name="connsiteX105" fmla="*/ 3619883 w 3619883"/>
              <a:gd name="connsiteY105" fmla="*/ 140049 h 4297250"/>
              <a:gd name="connsiteX106" fmla="*/ 3619883 w 3619883"/>
              <a:gd name="connsiteY10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517252 w 3619883"/>
              <a:gd name="connsiteY14" fmla="*/ 4128157 h 4297250"/>
              <a:gd name="connsiteX15" fmla="*/ 1582936 w 3619883"/>
              <a:gd name="connsiteY15" fmla="*/ 3951392 h 4297250"/>
              <a:gd name="connsiteX16" fmla="*/ 1405151 w 3619883"/>
              <a:gd name="connsiteY16" fmla="*/ 3951392 h 4297250"/>
              <a:gd name="connsiteX17" fmla="*/ 1405151 w 3619883"/>
              <a:gd name="connsiteY17" fmla="*/ 4128157 h 4297250"/>
              <a:gd name="connsiteX18" fmla="*/ 1468988 w 3619883"/>
              <a:gd name="connsiteY18" fmla="*/ 4128157 h 4297250"/>
              <a:gd name="connsiteX19" fmla="*/ 1427396 w 3619883"/>
              <a:gd name="connsiteY19" fmla="*/ 4275461 h 4297250"/>
              <a:gd name="connsiteX20" fmla="*/ 1210751 w 3619883"/>
              <a:gd name="connsiteY20" fmla="*/ 4275461 h 4297250"/>
              <a:gd name="connsiteX21" fmla="*/ 1210751 w 3619883"/>
              <a:gd name="connsiteY21" fmla="*/ 4128157 h 4297250"/>
              <a:gd name="connsiteX22" fmla="*/ 1271978 w 3619883"/>
              <a:gd name="connsiteY22" fmla="*/ 4128157 h 4297250"/>
              <a:gd name="connsiteX23" fmla="*/ 1271978 w 3619883"/>
              <a:gd name="connsiteY23" fmla="*/ 3951392 h 4297250"/>
              <a:gd name="connsiteX24" fmla="*/ 1094193 w 3619883"/>
              <a:gd name="connsiteY24" fmla="*/ 3951392 h 4297250"/>
              <a:gd name="connsiteX25" fmla="*/ 1094193 w 3619883"/>
              <a:gd name="connsiteY25" fmla="*/ 4128157 h 4297250"/>
              <a:gd name="connsiteX26" fmla="*/ 1140354 w 3619883"/>
              <a:gd name="connsiteY26" fmla="*/ 4128157 h 4297250"/>
              <a:gd name="connsiteX27" fmla="*/ 1140354 w 3619883"/>
              <a:gd name="connsiteY27" fmla="*/ 4275461 h 4297250"/>
              <a:gd name="connsiteX28" fmla="*/ 953807 w 3619883"/>
              <a:gd name="connsiteY28" fmla="*/ 4275461 h 4297250"/>
              <a:gd name="connsiteX29" fmla="*/ 912215 w 3619883"/>
              <a:gd name="connsiteY29" fmla="*/ 4128157 h 4297250"/>
              <a:gd name="connsiteX30" fmla="*/ 961020 w 3619883"/>
              <a:gd name="connsiteY30" fmla="*/ 4128157 h 4297250"/>
              <a:gd name="connsiteX31" fmla="*/ 961020 w 3619883"/>
              <a:gd name="connsiteY31" fmla="*/ 3951392 h 4297250"/>
              <a:gd name="connsiteX32" fmla="*/ 783235 w 3619883"/>
              <a:gd name="connsiteY32" fmla="*/ 3951392 h 4297250"/>
              <a:gd name="connsiteX33" fmla="*/ 783235 w 3619883"/>
              <a:gd name="connsiteY33" fmla="*/ 4128157 h 4297250"/>
              <a:gd name="connsiteX34" fmla="*/ 871024 w 3619883"/>
              <a:gd name="connsiteY34" fmla="*/ 4128157 h 4297250"/>
              <a:gd name="connsiteX35" fmla="*/ 829432 w 3619883"/>
              <a:gd name="connsiteY35" fmla="*/ 4275461 h 4297250"/>
              <a:gd name="connsiteX36" fmla="*/ 611484 w 3619883"/>
              <a:gd name="connsiteY36" fmla="*/ 4275461 h 4297250"/>
              <a:gd name="connsiteX37" fmla="*/ 621247 w 3619883"/>
              <a:gd name="connsiteY37" fmla="*/ 4128157 h 4297250"/>
              <a:gd name="connsiteX38" fmla="*/ 650062 w 3619883"/>
              <a:gd name="connsiteY38" fmla="*/ 4128157 h 4297250"/>
              <a:gd name="connsiteX39" fmla="*/ 650062 w 3619883"/>
              <a:gd name="connsiteY39" fmla="*/ 3951392 h 4297250"/>
              <a:gd name="connsiteX40" fmla="*/ 472277 w 3619883"/>
              <a:gd name="connsiteY40" fmla="*/ 3951392 h 4297250"/>
              <a:gd name="connsiteX41" fmla="*/ 472277 w 3619883"/>
              <a:gd name="connsiteY41" fmla="*/ 4128157 h 4297250"/>
              <a:gd name="connsiteX42" fmla="*/ 522650 w 3619883"/>
              <a:gd name="connsiteY42" fmla="*/ 4128157 h 4297250"/>
              <a:gd name="connsiteX43" fmla="*/ 573998 w 3619883"/>
              <a:gd name="connsiteY43" fmla="*/ 4275461 h 4297250"/>
              <a:gd name="connsiteX44" fmla="*/ 336164 w 3619883"/>
              <a:gd name="connsiteY44" fmla="*/ 4275461 h 4297250"/>
              <a:gd name="connsiteX45" fmla="*/ 294572 w 3619883"/>
              <a:gd name="connsiteY45" fmla="*/ 4128157 h 4297250"/>
              <a:gd name="connsiteX46" fmla="*/ 339106 w 3619883"/>
              <a:gd name="connsiteY46" fmla="*/ 4128157 h 4297250"/>
              <a:gd name="connsiteX47" fmla="*/ 339106 w 3619883"/>
              <a:gd name="connsiteY47" fmla="*/ 3951392 h 4297250"/>
              <a:gd name="connsiteX48" fmla="*/ 161321 w 3619883"/>
              <a:gd name="connsiteY48" fmla="*/ 3951392 h 4297250"/>
              <a:gd name="connsiteX49" fmla="*/ 161321 w 3619883"/>
              <a:gd name="connsiteY49" fmla="*/ 4128157 h 4297250"/>
              <a:gd name="connsiteX50" fmla="*/ 230914 w 3619883"/>
              <a:gd name="connsiteY50" fmla="*/ 4128157 h 4297250"/>
              <a:gd name="connsiteX51" fmla="*/ 189322 w 3619883"/>
              <a:gd name="connsiteY51" fmla="*/ 4275461 h 4297250"/>
              <a:gd name="connsiteX52" fmla="*/ 0 w 3619883"/>
              <a:gd name="connsiteY52" fmla="*/ 4275461 h 4297250"/>
              <a:gd name="connsiteX53" fmla="*/ 0 w 3619883"/>
              <a:gd name="connsiteY53" fmla="*/ 42229 h 4297250"/>
              <a:gd name="connsiteX54" fmla="*/ 42464 w 3619883"/>
              <a:gd name="connsiteY54" fmla="*/ 40518 h 4297250"/>
              <a:gd name="connsiteX55" fmla="*/ 137733 w 3619883"/>
              <a:gd name="connsiteY55" fmla="*/ 35355 h 4297250"/>
              <a:gd name="connsiteX56" fmla="*/ 270565 w 3619883"/>
              <a:gd name="connsiteY56" fmla="*/ 29759 h 4297250"/>
              <a:gd name="connsiteX57" fmla="*/ 479734 w 3619883"/>
              <a:gd name="connsiteY57" fmla="*/ 45455 h 4297250"/>
              <a:gd name="connsiteX58" fmla="*/ 524103 w 3619883"/>
              <a:gd name="connsiteY58" fmla="*/ 41625 h 4297250"/>
              <a:gd name="connsiteX59" fmla="*/ 624416 w 3619883"/>
              <a:gd name="connsiteY59" fmla="*/ 22696 h 4297250"/>
              <a:gd name="connsiteX60" fmla="*/ 657762 w 3619883"/>
              <a:gd name="connsiteY60" fmla="*/ 18351 h 4297250"/>
              <a:gd name="connsiteX61" fmla="*/ 690557 w 3619883"/>
              <a:gd name="connsiteY61" fmla="*/ 25792 h 4297250"/>
              <a:gd name="connsiteX62" fmla="*/ 745123 w 3619883"/>
              <a:gd name="connsiteY62" fmla="*/ 40157 h 4297250"/>
              <a:gd name="connsiteX63" fmla="*/ 789493 w 3619883"/>
              <a:gd name="connsiteY63" fmla="*/ 36327 h 4297250"/>
              <a:gd name="connsiteX64" fmla="*/ 854255 w 3619883"/>
              <a:gd name="connsiteY64" fmla="*/ 68887 h 4297250"/>
              <a:gd name="connsiteX65" fmla="*/ 897520 w 3619883"/>
              <a:gd name="connsiteY65" fmla="*/ 88629 h 4297250"/>
              <a:gd name="connsiteX66" fmla="*/ 940510 w 3619883"/>
              <a:gd name="connsiteY66" fmla="*/ 114265 h 4297250"/>
              <a:gd name="connsiteX67" fmla="*/ 1082712 w 3619883"/>
              <a:gd name="connsiteY67" fmla="*/ 144543 h 4297250"/>
              <a:gd name="connsiteX68" fmla="*/ 1205348 w 3619883"/>
              <a:gd name="connsiteY68" fmla="*/ 120753 h 4297250"/>
              <a:gd name="connsiteX69" fmla="*/ 1271764 w 3619883"/>
              <a:gd name="connsiteY69" fmla="*/ 117956 h 4297250"/>
              <a:gd name="connsiteX70" fmla="*/ 1315583 w 3619883"/>
              <a:gd name="connsiteY70" fmla="*/ 125912 h 4297250"/>
              <a:gd name="connsiteX71" fmla="*/ 1359125 w 3619883"/>
              <a:gd name="connsiteY71" fmla="*/ 139761 h 4297250"/>
              <a:gd name="connsiteX72" fmla="*/ 1391919 w 3619883"/>
              <a:gd name="connsiteY72" fmla="*/ 147202 h 4297250"/>
              <a:gd name="connsiteX73" fmla="*/ 1436563 w 3619883"/>
              <a:gd name="connsiteY73" fmla="*/ 137480 h 4297250"/>
              <a:gd name="connsiteX74" fmla="*/ 1471566 w 3619883"/>
              <a:gd name="connsiteY74" fmla="*/ 97777 h 4297250"/>
              <a:gd name="connsiteX75" fmla="*/ 1505739 w 3619883"/>
              <a:gd name="connsiteY75" fmla="*/ 75753 h 4297250"/>
              <a:gd name="connsiteX76" fmla="*/ 1590891 w 3619883"/>
              <a:gd name="connsiteY76" fmla="*/ 144702 h 4297250"/>
              <a:gd name="connsiteX77" fmla="*/ 1625616 w 3619883"/>
              <a:gd name="connsiteY77" fmla="*/ 110893 h 4297250"/>
              <a:gd name="connsiteX78" fmla="*/ 1658964 w 3619883"/>
              <a:gd name="connsiteY78" fmla="*/ 106547 h 4297250"/>
              <a:gd name="connsiteX79" fmla="*/ 1746598 w 3619883"/>
              <a:gd name="connsiteY79" fmla="*/ 122460 h 4297250"/>
              <a:gd name="connsiteX80" fmla="*/ 1811913 w 3619883"/>
              <a:gd name="connsiteY80" fmla="*/ 143234 h 4297250"/>
              <a:gd name="connsiteX81" fmla="*/ 1856557 w 3619883"/>
              <a:gd name="connsiteY81" fmla="*/ 133511 h 4297250"/>
              <a:gd name="connsiteX82" fmla="*/ 2066003 w 3619883"/>
              <a:gd name="connsiteY82" fmla="*/ 143313 h 4297250"/>
              <a:gd name="connsiteX83" fmla="*/ 2177615 w 3619883"/>
              <a:gd name="connsiteY83" fmla="*/ 119007 h 4297250"/>
              <a:gd name="connsiteX84" fmla="*/ 2255883 w 3619883"/>
              <a:gd name="connsiteY84" fmla="*/ 99047 h 4297250"/>
              <a:gd name="connsiteX85" fmla="*/ 2344622 w 3619883"/>
              <a:gd name="connsiteY85" fmla="*/ 91388 h 4297250"/>
              <a:gd name="connsiteX86" fmla="*/ 2455682 w 3619883"/>
              <a:gd name="connsiteY86" fmla="*/ 78869 h 4297250"/>
              <a:gd name="connsiteX87" fmla="*/ 2632609 w 3619883"/>
              <a:gd name="connsiteY87" fmla="*/ 75338 h 4297250"/>
              <a:gd name="connsiteX88" fmla="*/ 2742291 w 3619883"/>
              <a:gd name="connsiteY88" fmla="*/ 92282 h 4297250"/>
              <a:gd name="connsiteX89" fmla="*/ 2851974 w 3619883"/>
              <a:gd name="connsiteY89" fmla="*/ 109227 h 4297250"/>
              <a:gd name="connsiteX90" fmla="*/ 2907643 w 3619883"/>
              <a:gd name="connsiteY90" fmla="*/ 100020 h 4297250"/>
              <a:gd name="connsiteX91" fmla="*/ 2944022 w 3619883"/>
              <a:gd name="connsiteY91" fmla="*/ 30853 h 4297250"/>
              <a:gd name="connsiteX92" fmla="*/ 3022289 w 3619883"/>
              <a:gd name="connsiteY92" fmla="*/ 10893 h 4297250"/>
              <a:gd name="connsiteX93" fmla="*/ 3054807 w 3619883"/>
              <a:gd name="connsiteY93" fmla="*/ 24226 h 4297250"/>
              <a:gd name="connsiteX94" fmla="*/ 3141892 w 3619883"/>
              <a:gd name="connsiteY94" fmla="*/ 51925 h 4297250"/>
              <a:gd name="connsiteX95" fmla="*/ 3185711 w 3619883"/>
              <a:gd name="connsiteY95" fmla="*/ 59881 h 4297250"/>
              <a:gd name="connsiteX96" fmla="*/ 3219056 w 3619883"/>
              <a:gd name="connsiteY96" fmla="*/ 55536 h 4297250"/>
              <a:gd name="connsiteX97" fmla="*/ 3263425 w 3619883"/>
              <a:gd name="connsiteY97" fmla="*/ 51706 h 4297250"/>
              <a:gd name="connsiteX98" fmla="*/ 3296219 w 3619883"/>
              <a:gd name="connsiteY98" fmla="*/ 59147 h 4297250"/>
              <a:gd name="connsiteX99" fmla="*/ 3319094 w 3619883"/>
              <a:gd name="connsiteY99" fmla="*/ 42500 h 4297250"/>
              <a:gd name="connsiteX100" fmla="*/ 3420511 w 3619883"/>
              <a:gd name="connsiteY100" fmla="*/ 0 h 4297250"/>
              <a:gd name="connsiteX101" fmla="*/ 3453305 w 3619883"/>
              <a:gd name="connsiteY101" fmla="*/ 7440 h 4297250"/>
              <a:gd name="connsiteX102" fmla="*/ 3496571 w 3619883"/>
              <a:gd name="connsiteY102" fmla="*/ 27182 h 4297250"/>
              <a:gd name="connsiteX103" fmla="*/ 3602117 w 3619883"/>
              <a:gd name="connsiteY103" fmla="*/ 132521 h 4297250"/>
              <a:gd name="connsiteX104" fmla="*/ 3619883 w 3619883"/>
              <a:gd name="connsiteY104" fmla="*/ 140049 h 4297250"/>
              <a:gd name="connsiteX105" fmla="*/ 3619883 w 3619883"/>
              <a:gd name="connsiteY10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582936 w 3619883"/>
              <a:gd name="connsiteY14" fmla="*/ 3951392 h 4297250"/>
              <a:gd name="connsiteX15" fmla="*/ 1405151 w 3619883"/>
              <a:gd name="connsiteY15" fmla="*/ 3951392 h 4297250"/>
              <a:gd name="connsiteX16" fmla="*/ 1405151 w 3619883"/>
              <a:gd name="connsiteY16" fmla="*/ 4128157 h 4297250"/>
              <a:gd name="connsiteX17" fmla="*/ 1468988 w 3619883"/>
              <a:gd name="connsiteY17" fmla="*/ 4128157 h 4297250"/>
              <a:gd name="connsiteX18" fmla="*/ 1427396 w 3619883"/>
              <a:gd name="connsiteY18" fmla="*/ 4275461 h 4297250"/>
              <a:gd name="connsiteX19" fmla="*/ 1210751 w 3619883"/>
              <a:gd name="connsiteY19" fmla="*/ 4275461 h 4297250"/>
              <a:gd name="connsiteX20" fmla="*/ 1210751 w 3619883"/>
              <a:gd name="connsiteY20" fmla="*/ 4128157 h 4297250"/>
              <a:gd name="connsiteX21" fmla="*/ 1271978 w 3619883"/>
              <a:gd name="connsiteY21" fmla="*/ 4128157 h 4297250"/>
              <a:gd name="connsiteX22" fmla="*/ 1271978 w 3619883"/>
              <a:gd name="connsiteY22" fmla="*/ 3951392 h 4297250"/>
              <a:gd name="connsiteX23" fmla="*/ 1094193 w 3619883"/>
              <a:gd name="connsiteY23" fmla="*/ 3951392 h 4297250"/>
              <a:gd name="connsiteX24" fmla="*/ 1094193 w 3619883"/>
              <a:gd name="connsiteY24" fmla="*/ 4128157 h 4297250"/>
              <a:gd name="connsiteX25" fmla="*/ 1140354 w 3619883"/>
              <a:gd name="connsiteY25" fmla="*/ 4128157 h 4297250"/>
              <a:gd name="connsiteX26" fmla="*/ 1140354 w 3619883"/>
              <a:gd name="connsiteY26" fmla="*/ 4275461 h 4297250"/>
              <a:gd name="connsiteX27" fmla="*/ 953807 w 3619883"/>
              <a:gd name="connsiteY27" fmla="*/ 4275461 h 4297250"/>
              <a:gd name="connsiteX28" fmla="*/ 912215 w 3619883"/>
              <a:gd name="connsiteY28" fmla="*/ 4128157 h 4297250"/>
              <a:gd name="connsiteX29" fmla="*/ 961020 w 3619883"/>
              <a:gd name="connsiteY29" fmla="*/ 4128157 h 4297250"/>
              <a:gd name="connsiteX30" fmla="*/ 961020 w 3619883"/>
              <a:gd name="connsiteY30" fmla="*/ 3951392 h 4297250"/>
              <a:gd name="connsiteX31" fmla="*/ 783235 w 3619883"/>
              <a:gd name="connsiteY31" fmla="*/ 3951392 h 4297250"/>
              <a:gd name="connsiteX32" fmla="*/ 783235 w 3619883"/>
              <a:gd name="connsiteY32" fmla="*/ 4128157 h 4297250"/>
              <a:gd name="connsiteX33" fmla="*/ 871024 w 3619883"/>
              <a:gd name="connsiteY33" fmla="*/ 4128157 h 4297250"/>
              <a:gd name="connsiteX34" fmla="*/ 829432 w 3619883"/>
              <a:gd name="connsiteY34" fmla="*/ 4275461 h 4297250"/>
              <a:gd name="connsiteX35" fmla="*/ 611484 w 3619883"/>
              <a:gd name="connsiteY35" fmla="*/ 4275461 h 4297250"/>
              <a:gd name="connsiteX36" fmla="*/ 621247 w 3619883"/>
              <a:gd name="connsiteY36" fmla="*/ 4128157 h 4297250"/>
              <a:gd name="connsiteX37" fmla="*/ 650062 w 3619883"/>
              <a:gd name="connsiteY37" fmla="*/ 4128157 h 4297250"/>
              <a:gd name="connsiteX38" fmla="*/ 650062 w 3619883"/>
              <a:gd name="connsiteY38" fmla="*/ 3951392 h 4297250"/>
              <a:gd name="connsiteX39" fmla="*/ 472277 w 3619883"/>
              <a:gd name="connsiteY39" fmla="*/ 3951392 h 4297250"/>
              <a:gd name="connsiteX40" fmla="*/ 472277 w 3619883"/>
              <a:gd name="connsiteY40" fmla="*/ 4128157 h 4297250"/>
              <a:gd name="connsiteX41" fmla="*/ 522650 w 3619883"/>
              <a:gd name="connsiteY41" fmla="*/ 4128157 h 4297250"/>
              <a:gd name="connsiteX42" fmla="*/ 573998 w 3619883"/>
              <a:gd name="connsiteY42" fmla="*/ 4275461 h 4297250"/>
              <a:gd name="connsiteX43" fmla="*/ 336164 w 3619883"/>
              <a:gd name="connsiteY43" fmla="*/ 4275461 h 4297250"/>
              <a:gd name="connsiteX44" fmla="*/ 294572 w 3619883"/>
              <a:gd name="connsiteY44" fmla="*/ 4128157 h 4297250"/>
              <a:gd name="connsiteX45" fmla="*/ 339106 w 3619883"/>
              <a:gd name="connsiteY45" fmla="*/ 4128157 h 4297250"/>
              <a:gd name="connsiteX46" fmla="*/ 339106 w 3619883"/>
              <a:gd name="connsiteY46" fmla="*/ 3951392 h 4297250"/>
              <a:gd name="connsiteX47" fmla="*/ 161321 w 3619883"/>
              <a:gd name="connsiteY47" fmla="*/ 3951392 h 4297250"/>
              <a:gd name="connsiteX48" fmla="*/ 161321 w 3619883"/>
              <a:gd name="connsiteY48" fmla="*/ 4128157 h 4297250"/>
              <a:gd name="connsiteX49" fmla="*/ 230914 w 3619883"/>
              <a:gd name="connsiteY49" fmla="*/ 4128157 h 4297250"/>
              <a:gd name="connsiteX50" fmla="*/ 189322 w 3619883"/>
              <a:gd name="connsiteY50" fmla="*/ 4275461 h 4297250"/>
              <a:gd name="connsiteX51" fmla="*/ 0 w 3619883"/>
              <a:gd name="connsiteY51" fmla="*/ 4275461 h 4297250"/>
              <a:gd name="connsiteX52" fmla="*/ 0 w 3619883"/>
              <a:gd name="connsiteY52" fmla="*/ 42229 h 4297250"/>
              <a:gd name="connsiteX53" fmla="*/ 42464 w 3619883"/>
              <a:gd name="connsiteY53" fmla="*/ 40518 h 4297250"/>
              <a:gd name="connsiteX54" fmla="*/ 137733 w 3619883"/>
              <a:gd name="connsiteY54" fmla="*/ 35355 h 4297250"/>
              <a:gd name="connsiteX55" fmla="*/ 270565 w 3619883"/>
              <a:gd name="connsiteY55" fmla="*/ 29759 h 4297250"/>
              <a:gd name="connsiteX56" fmla="*/ 479734 w 3619883"/>
              <a:gd name="connsiteY56" fmla="*/ 45455 h 4297250"/>
              <a:gd name="connsiteX57" fmla="*/ 524103 w 3619883"/>
              <a:gd name="connsiteY57" fmla="*/ 41625 h 4297250"/>
              <a:gd name="connsiteX58" fmla="*/ 624416 w 3619883"/>
              <a:gd name="connsiteY58" fmla="*/ 22696 h 4297250"/>
              <a:gd name="connsiteX59" fmla="*/ 657762 w 3619883"/>
              <a:gd name="connsiteY59" fmla="*/ 18351 h 4297250"/>
              <a:gd name="connsiteX60" fmla="*/ 690557 w 3619883"/>
              <a:gd name="connsiteY60" fmla="*/ 25792 h 4297250"/>
              <a:gd name="connsiteX61" fmla="*/ 745123 w 3619883"/>
              <a:gd name="connsiteY61" fmla="*/ 40157 h 4297250"/>
              <a:gd name="connsiteX62" fmla="*/ 789493 w 3619883"/>
              <a:gd name="connsiteY62" fmla="*/ 36327 h 4297250"/>
              <a:gd name="connsiteX63" fmla="*/ 854255 w 3619883"/>
              <a:gd name="connsiteY63" fmla="*/ 68887 h 4297250"/>
              <a:gd name="connsiteX64" fmla="*/ 897520 w 3619883"/>
              <a:gd name="connsiteY64" fmla="*/ 88629 h 4297250"/>
              <a:gd name="connsiteX65" fmla="*/ 940510 w 3619883"/>
              <a:gd name="connsiteY65" fmla="*/ 114265 h 4297250"/>
              <a:gd name="connsiteX66" fmla="*/ 1082712 w 3619883"/>
              <a:gd name="connsiteY66" fmla="*/ 144543 h 4297250"/>
              <a:gd name="connsiteX67" fmla="*/ 1205348 w 3619883"/>
              <a:gd name="connsiteY67" fmla="*/ 120753 h 4297250"/>
              <a:gd name="connsiteX68" fmla="*/ 1271764 w 3619883"/>
              <a:gd name="connsiteY68" fmla="*/ 117956 h 4297250"/>
              <a:gd name="connsiteX69" fmla="*/ 1315583 w 3619883"/>
              <a:gd name="connsiteY69" fmla="*/ 125912 h 4297250"/>
              <a:gd name="connsiteX70" fmla="*/ 1359125 w 3619883"/>
              <a:gd name="connsiteY70" fmla="*/ 139761 h 4297250"/>
              <a:gd name="connsiteX71" fmla="*/ 1391919 w 3619883"/>
              <a:gd name="connsiteY71" fmla="*/ 147202 h 4297250"/>
              <a:gd name="connsiteX72" fmla="*/ 1436563 w 3619883"/>
              <a:gd name="connsiteY72" fmla="*/ 137480 h 4297250"/>
              <a:gd name="connsiteX73" fmla="*/ 1471566 w 3619883"/>
              <a:gd name="connsiteY73" fmla="*/ 97777 h 4297250"/>
              <a:gd name="connsiteX74" fmla="*/ 1505739 w 3619883"/>
              <a:gd name="connsiteY74" fmla="*/ 75753 h 4297250"/>
              <a:gd name="connsiteX75" fmla="*/ 1590891 w 3619883"/>
              <a:gd name="connsiteY75" fmla="*/ 144702 h 4297250"/>
              <a:gd name="connsiteX76" fmla="*/ 1625616 w 3619883"/>
              <a:gd name="connsiteY76" fmla="*/ 110893 h 4297250"/>
              <a:gd name="connsiteX77" fmla="*/ 1658964 w 3619883"/>
              <a:gd name="connsiteY77" fmla="*/ 106547 h 4297250"/>
              <a:gd name="connsiteX78" fmla="*/ 1746598 w 3619883"/>
              <a:gd name="connsiteY78" fmla="*/ 122460 h 4297250"/>
              <a:gd name="connsiteX79" fmla="*/ 1811913 w 3619883"/>
              <a:gd name="connsiteY79" fmla="*/ 143234 h 4297250"/>
              <a:gd name="connsiteX80" fmla="*/ 1856557 w 3619883"/>
              <a:gd name="connsiteY80" fmla="*/ 133511 h 4297250"/>
              <a:gd name="connsiteX81" fmla="*/ 2066003 w 3619883"/>
              <a:gd name="connsiteY81" fmla="*/ 143313 h 4297250"/>
              <a:gd name="connsiteX82" fmla="*/ 2177615 w 3619883"/>
              <a:gd name="connsiteY82" fmla="*/ 119007 h 4297250"/>
              <a:gd name="connsiteX83" fmla="*/ 2255883 w 3619883"/>
              <a:gd name="connsiteY83" fmla="*/ 99047 h 4297250"/>
              <a:gd name="connsiteX84" fmla="*/ 2344622 w 3619883"/>
              <a:gd name="connsiteY84" fmla="*/ 91388 h 4297250"/>
              <a:gd name="connsiteX85" fmla="*/ 2455682 w 3619883"/>
              <a:gd name="connsiteY85" fmla="*/ 78869 h 4297250"/>
              <a:gd name="connsiteX86" fmla="*/ 2632609 w 3619883"/>
              <a:gd name="connsiteY86" fmla="*/ 75338 h 4297250"/>
              <a:gd name="connsiteX87" fmla="*/ 2742291 w 3619883"/>
              <a:gd name="connsiteY87" fmla="*/ 92282 h 4297250"/>
              <a:gd name="connsiteX88" fmla="*/ 2851974 w 3619883"/>
              <a:gd name="connsiteY88" fmla="*/ 109227 h 4297250"/>
              <a:gd name="connsiteX89" fmla="*/ 2907643 w 3619883"/>
              <a:gd name="connsiteY89" fmla="*/ 100020 h 4297250"/>
              <a:gd name="connsiteX90" fmla="*/ 2944022 w 3619883"/>
              <a:gd name="connsiteY90" fmla="*/ 30853 h 4297250"/>
              <a:gd name="connsiteX91" fmla="*/ 3022289 w 3619883"/>
              <a:gd name="connsiteY91" fmla="*/ 10893 h 4297250"/>
              <a:gd name="connsiteX92" fmla="*/ 3054807 w 3619883"/>
              <a:gd name="connsiteY92" fmla="*/ 24226 h 4297250"/>
              <a:gd name="connsiteX93" fmla="*/ 3141892 w 3619883"/>
              <a:gd name="connsiteY93" fmla="*/ 51925 h 4297250"/>
              <a:gd name="connsiteX94" fmla="*/ 3185711 w 3619883"/>
              <a:gd name="connsiteY94" fmla="*/ 59881 h 4297250"/>
              <a:gd name="connsiteX95" fmla="*/ 3219056 w 3619883"/>
              <a:gd name="connsiteY95" fmla="*/ 55536 h 4297250"/>
              <a:gd name="connsiteX96" fmla="*/ 3263425 w 3619883"/>
              <a:gd name="connsiteY96" fmla="*/ 51706 h 4297250"/>
              <a:gd name="connsiteX97" fmla="*/ 3296219 w 3619883"/>
              <a:gd name="connsiteY97" fmla="*/ 59147 h 4297250"/>
              <a:gd name="connsiteX98" fmla="*/ 3319094 w 3619883"/>
              <a:gd name="connsiteY98" fmla="*/ 42500 h 4297250"/>
              <a:gd name="connsiteX99" fmla="*/ 3420511 w 3619883"/>
              <a:gd name="connsiteY99" fmla="*/ 0 h 4297250"/>
              <a:gd name="connsiteX100" fmla="*/ 3453305 w 3619883"/>
              <a:gd name="connsiteY100" fmla="*/ 7440 h 4297250"/>
              <a:gd name="connsiteX101" fmla="*/ 3496571 w 3619883"/>
              <a:gd name="connsiteY101" fmla="*/ 27182 h 4297250"/>
              <a:gd name="connsiteX102" fmla="*/ 3602117 w 3619883"/>
              <a:gd name="connsiteY102" fmla="*/ 132521 h 4297250"/>
              <a:gd name="connsiteX103" fmla="*/ 3619883 w 3619883"/>
              <a:gd name="connsiteY103" fmla="*/ 140049 h 4297250"/>
              <a:gd name="connsiteX104" fmla="*/ 3619883 w 3619883"/>
              <a:gd name="connsiteY10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05151 w 3619883"/>
              <a:gd name="connsiteY14" fmla="*/ 3951392 h 4297250"/>
              <a:gd name="connsiteX15" fmla="*/ 1405151 w 3619883"/>
              <a:gd name="connsiteY15" fmla="*/ 4128157 h 4297250"/>
              <a:gd name="connsiteX16" fmla="*/ 1468988 w 3619883"/>
              <a:gd name="connsiteY16" fmla="*/ 4128157 h 4297250"/>
              <a:gd name="connsiteX17" fmla="*/ 1427396 w 3619883"/>
              <a:gd name="connsiteY17" fmla="*/ 4275461 h 4297250"/>
              <a:gd name="connsiteX18" fmla="*/ 1210751 w 3619883"/>
              <a:gd name="connsiteY18" fmla="*/ 4275461 h 4297250"/>
              <a:gd name="connsiteX19" fmla="*/ 1210751 w 3619883"/>
              <a:gd name="connsiteY19" fmla="*/ 4128157 h 4297250"/>
              <a:gd name="connsiteX20" fmla="*/ 1271978 w 3619883"/>
              <a:gd name="connsiteY20" fmla="*/ 4128157 h 4297250"/>
              <a:gd name="connsiteX21" fmla="*/ 1271978 w 3619883"/>
              <a:gd name="connsiteY21" fmla="*/ 3951392 h 4297250"/>
              <a:gd name="connsiteX22" fmla="*/ 1094193 w 3619883"/>
              <a:gd name="connsiteY22" fmla="*/ 3951392 h 4297250"/>
              <a:gd name="connsiteX23" fmla="*/ 1094193 w 3619883"/>
              <a:gd name="connsiteY23" fmla="*/ 4128157 h 4297250"/>
              <a:gd name="connsiteX24" fmla="*/ 1140354 w 3619883"/>
              <a:gd name="connsiteY24" fmla="*/ 4128157 h 4297250"/>
              <a:gd name="connsiteX25" fmla="*/ 1140354 w 3619883"/>
              <a:gd name="connsiteY25" fmla="*/ 4275461 h 4297250"/>
              <a:gd name="connsiteX26" fmla="*/ 953807 w 3619883"/>
              <a:gd name="connsiteY26" fmla="*/ 4275461 h 4297250"/>
              <a:gd name="connsiteX27" fmla="*/ 912215 w 3619883"/>
              <a:gd name="connsiteY27" fmla="*/ 4128157 h 4297250"/>
              <a:gd name="connsiteX28" fmla="*/ 961020 w 3619883"/>
              <a:gd name="connsiteY28" fmla="*/ 4128157 h 4297250"/>
              <a:gd name="connsiteX29" fmla="*/ 961020 w 3619883"/>
              <a:gd name="connsiteY29" fmla="*/ 3951392 h 4297250"/>
              <a:gd name="connsiteX30" fmla="*/ 783235 w 3619883"/>
              <a:gd name="connsiteY30" fmla="*/ 3951392 h 4297250"/>
              <a:gd name="connsiteX31" fmla="*/ 783235 w 3619883"/>
              <a:gd name="connsiteY31" fmla="*/ 4128157 h 4297250"/>
              <a:gd name="connsiteX32" fmla="*/ 871024 w 3619883"/>
              <a:gd name="connsiteY32" fmla="*/ 4128157 h 4297250"/>
              <a:gd name="connsiteX33" fmla="*/ 829432 w 3619883"/>
              <a:gd name="connsiteY33" fmla="*/ 4275461 h 4297250"/>
              <a:gd name="connsiteX34" fmla="*/ 611484 w 3619883"/>
              <a:gd name="connsiteY34" fmla="*/ 4275461 h 4297250"/>
              <a:gd name="connsiteX35" fmla="*/ 621247 w 3619883"/>
              <a:gd name="connsiteY35" fmla="*/ 4128157 h 4297250"/>
              <a:gd name="connsiteX36" fmla="*/ 650062 w 3619883"/>
              <a:gd name="connsiteY36" fmla="*/ 4128157 h 4297250"/>
              <a:gd name="connsiteX37" fmla="*/ 650062 w 3619883"/>
              <a:gd name="connsiteY37" fmla="*/ 3951392 h 4297250"/>
              <a:gd name="connsiteX38" fmla="*/ 472277 w 3619883"/>
              <a:gd name="connsiteY38" fmla="*/ 3951392 h 4297250"/>
              <a:gd name="connsiteX39" fmla="*/ 472277 w 3619883"/>
              <a:gd name="connsiteY39" fmla="*/ 4128157 h 4297250"/>
              <a:gd name="connsiteX40" fmla="*/ 522650 w 3619883"/>
              <a:gd name="connsiteY40" fmla="*/ 4128157 h 4297250"/>
              <a:gd name="connsiteX41" fmla="*/ 573998 w 3619883"/>
              <a:gd name="connsiteY41" fmla="*/ 4275461 h 4297250"/>
              <a:gd name="connsiteX42" fmla="*/ 336164 w 3619883"/>
              <a:gd name="connsiteY42" fmla="*/ 4275461 h 4297250"/>
              <a:gd name="connsiteX43" fmla="*/ 294572 w 3619883"/>
              <a:gd name="connsiteY43" fmla="*/ 4128157 h 4297250"/>
              <a:gd name="connsiteX44" fmla="*/ 339106 w 3619883"/>
              <a:gd name="connsiteY44" fmla="*/ 4128157 h 4297250"/>
              <a:gd name="connsiteX45" fmla="*/ 339106 w 3619883"/>
              <a:gd name="connsiteY45" fmla="*/ 3951392 h 4297250"/>
              <a:gd name="connsiteX46" fmla="*/ 161321 w 3619883"/>
              <a:gd name="connsiteY46" fmla="*/ 3951392 h 4297250"/>
              <a:gd name="connsiteX47" fmla="*/ 161321 w 3619883"/>
              <a:gd name="connsiteY47" fmla="*/ 4128157 h 4297250"/>
              <a:gd name="connsiteX48" fmla="*/ 230914 w 3619883"/>
              <a:gd name="connsiteY48" fmla="*/ 4128157 h 4297250"/>
              <a:gd name="connsiteX49" fmla="*/ 189322 w 3619883"/>
              <a:gd name="connsiteY49" fmla="*/ 4275461 h 4297250"/>
              <a:gd name="connsiteX50" fmla="*/ 0 w 3619883"/>
              <a:gd name="connsiteY50" fmla="*/ 4275461 h 4297250"/>
              <a:gd name="connsiteX51" fmla="*/ 0 w 3619883"/>
              <a:gd name="connsiteY51" fmla="*/ 42229 h 4297250"/>
              <a:gd name="connsiteX52" fmla="*/ 42464 w 3619883"/>
              <a:gd name="connsiteY52" fmla="*/ 40518 h 4297250"/>
              <a:gd name="connsiteX53" fmla="*/ 137733 w 3619883"/>
              <a:gd name="connsiteY53" fmla="*/ 35355 h 4297250"/>
              <a:gd name="connsiteX54" fmla="*/ 270565 w 3619883"/>
              <a:gd name="connsiteY54" fmla="*/ 29759 h 4297250"/>
              <a:gd name="connsiteX55" fmla="*/ 479734 w 3619883"/>
              <a:gd name="connsiteY55" fmla="*/ 45455 h 4297250"/>
              <a:gd name="connsiteX56" fmla="*/ 524103 w 3619883"/>
              <a:gd name="connsiteY56" fmla="*/ 41625 h 4297250"/>
              <a:gd name="connsiteX57" fmla="*/ 624416 w 3619883"/>
              <a:gd name="connsiteY57" fmla="*/ 22696 h 4297250"/>
              <a:gd name="connsiteX58" fmla="*/ 657762 w 3619883"/>
              <a:gd name="connsiteY58" fmla="*/ 18351 h 4297250"/>
              <a:gd name="connsiteX59" fmla="*/ 690557 w 3619883"/>
              <a:gd name="connsiteY59" fmla="*/ 25792 h 4297250"/>
              <a:gd name="connsiteX60" fmla="*/ 745123 w 3619883"/>
              <a:gd name="connsiteY60" fmla="*/ 40157 h 4297250"/>
              <a:gd name="connsiteX61" fmla="*/ 789493 w 3619883"/>
              <a:gd name="connsiteY61" fmla="*/ 36327 h 4297250"/>
              <a:gd name="connsiteX62" fmla="*/ 854255 w 3619883"/>
              <a:gd name="connsiteY62" fmla="*/ 68887 h 4297250"/>
              <a:gd name="connsiteX63" fmla="*/ 897520 w 3619883"/>
              <a:gd name="connsiteY63" fmla="*/ 88629 h 4297250"/>
              <a:gd name="connsiteX64" fmla="*/ 940510 w 3619883"/>
              <a:gd name="connsiteY64" fmla="*/ 114265 h 4297250"/>
              <a:gd name="connsiteX65" fmla="*/ 1082712 w 3619883"/>
              <a:gd name="connsiteY65" fmla="*/ 144543 h 4297250"/>
              <a:gd name="connsiteX66" fmla="*/ 1205348 w 3619883"/>
              <a:gd name="connsiteY66" fmla="*/ 120753 h 4297250"/>
              <a:gd name="connsiteX67" fmla="*/ 1271764 w 3619883"/>
              <a:gd name="connsiteY67" fmla="*/ 117956 h 4297250"/>
              <a:gd name="connsiteX68" fmla="*/ 1315583 w 3619883"/>
              <a:gd name="connsiteY68" fmla="*/ 125912 h 4297250"/>
              <a:gd name="connsiteX69" fmla="*/ 1359125 w 3619883"/>
              <a:gd name="connsiteY69" fmla="*/ 139761 h 4297250"/>
              <a:gd name="connsiteX70" fmla="*/ 1391919 w 3619883"/>
              <a:gd name="connsiteY70" fmla="*/ 147202 h 4297250"/>
              <a:gd name="connsiteX71" fmla="*/ 1436563 w 3619883"/>
              <a:gd name="connsiteY71" fmla="*/ 137480 h 4297250"/>
              <a:gd name="connsiteX72" fmla="*/ 1471566 w 3619883"/>
              <a:gd name="connsiteY72" fmla="*/ 97777 h 4297250"/>
              <a:gd name="connsiteX73" fmla="*/ 1505739 w 3619883"/>
              <a:gd name="connsiteY73" fmla="*/ 75753 h 4297250"/>
              <a:gd name="connsiteX74" fmla="*/ 1590891 w 3619883"/>
              <a:gd name="connsiteY74" fmla="*/ 144702 h 4297250"/>
              <a:gd name="connsiteX75" fmla="*/ 1625616 w 3619883"/>
              <a:gd name="connsiteY75" fmla="*/ 110893 h 4297250"/>
              <a:gd name="connsiteX76" fmla="*/ 1658964 w 3619883"/>
              <a:gd name="connsiteY76" fmla="*/ 106547 h 4297250"/>
              <a:gd name="connsiteX77" fmla="*/ 1746598 w 3619883"/>
              <a:gd name="connsiteY77" fmla="*/ 122460 h 4297250"/>
              <a:gd name="connsiteX78" fmla="*/ 1811913 w 3619883"/>
              <a:gd name="connsiteY78" fmla="*/ 143234 h 4297250"/>
              <a:gd name="connsiteX79" fmla="*/ 1856557 w 3619883"/>
              <a:gd name="connsiteY79" fmla="*/ 133511 h 4297250"/>
              <a:gd name="connsiteX80" fmla="*/ 2066003 w 3619883"/>
              <a:gd name="connsiteY80" fmla="*/ 143313 h 4297250"/>
              <a:gd name="connsiteX81" fmla="*/ 2177615 w 3619883"/>
              <a:gd name="connsiteY81" fmla="*/ 119007 h 4297250"/>
              <a:gd name="connsiteX82" fmla="*/ 2255883 w 3619883"/>
              <a:gd name="connsiteY82" fmla="*/ 99047 h 4297250"/>
              <a:gd name="connsiteX83" fmla="*/ 2344622 w 3619883"/>
              <a:gd name="connsiteY83" fmla="*/ 91388 h 4297250"/>
              <a:gd name="connsiteX84" fmla="*/ 2455682 w 3619883"/>
              <a:gd name="connsiteY84" fmla="*/ 78869 h 4297250"/>
              <a:gd name="connsiteX85" fmla="*/ 2632609 w 3619883"/>
              <a:gd name="connsiteY85" fmla="*/ 75338 h 4297250"/>
              <a:gd name="connsiteX86" fmla="*/ 2742291 w 3619883"/>
              <a:gd name="connsiteY86" fmla="*/ 92282 h 4297250"/>
              <a:gd name="connsiteX87" fmla="*/ 2851974 w 3619883"/>
              <a:gd name="connsiteY87" fmla="*/ 109227 h 4297250"/>
              <a:gd name="connsiteX88" fmla="*/ 2907643 w 3619883"/>
              <a:gd name="connsiteY88" fmla="*/ 100020 h 4297250"/>
              <a:gd name="connsiteX89" fmla="*/ 2944022 w 3619883"/>
              <a:gd name="connsiteY89" fmla="*/ 30853 h 4297250"/>
              <a:gd name="connsiteX90" fmla="*/ 3022289 w 3619883"/>
              <a:gd name="connsiteY90" fmla="*/ 10893 h 4297250"/>
              <a:gd name="connsiteX91" fmla="*/ 3054807 w 3619883"/>
              <a:gd name="connsiteY91" fmla="*/ 24226 h 4297250"/>
              <a:gd name="connsiteX92" fmla="*/ 3141892 w 3619883"/>
              <a:gd name="connsiteY92" fmla="*/ 51925 h 4297250"/>
              <a:gd name="connsiteX93" fmla="*/ 3185711 w 3619883"/>
              <a:gd name="connsiteY93" fmla="*/ 59881 h 4297250"/>
              <a:gd name="connsiteX94" fmla="*/ 3219056 w 3619883"/>
              <a:gd name="connsiteY94" fmla="*/ 55536 h 4297250"/>
              <a:gd name="connsiteX95" fmla="*/ 3263425 w 3619883"/>
              <a:gd name="connsiteY95" fmla="*/ 51706 h 4297250"/>
              <a:gd name="connsiteX96" fmla="*/ 3296219 w 3619883"/>
              <a:gd name="connsiteY96" fmla="*/ 59147 h 4297250"/>
              <a:gd name="connsiteX97" fmla="*/ 3319094 w 3619883"/>
              <a:gd name="connsiteY97" fmla="*/ 42500 h 4297250"/>
              <a:gd name="connsiteX98" fmla="*/ 3420511 w 3619883"/>
              <a:gd name="connsiteY98" fmla="*/ 0 h 4297250"/>
              <a:gd name="connsiteX99" fmla="*/ 3453305 w 3619883"/>
              <a:gd name="connsiteY99" fmla="*/ 7440 h 4297250"/>
              <a:gd name="connsiteX100" fmla="*/ 3496571 w 3619883"/>
              <a:gd name="connsiteY100" fmla="*/ 27182 h 4297250"/>
              <a:gd name="connsiteX101" fmla="*/ 3602117 w 3619883"/>
              <a:gd name="connsiteY101" fmla="*/ 132521 h 4297250"/>
              <a:gd name="connsiteX102" fmla="*/ 3619883 w 3619883"/>
              <a:gd name="connsiteY102" fmla="*/ 140049 h 4297250"/>
              <a:gd name="connsiteX103" fmla="*/ 3619883 w 3619883"/>
              <a:gd name="connsiteY10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05151 w 3619883"/>
              <a:gd name="connsiteY14" fmla="*/ 4128157 h 4297250"/>
              <a:gd name="connsiteX15" fmla="*/ 1468988 w 3619883"/>
              <a:gd name="connsiteY15" fmla="*/ 4128157 h 4297250"/>
              <a:gd name="connsiteX16" fmla="*/ 1427396 w 3619883"/>
              <a:gd name="connsiteY16" fmla="*/ 4275461 h 4297250"/>
              <a:gd name="connsiteX17" fmla="*/ 1210751 w 3619883"/>
              <a:gd name="connsiteY17" fmla="*/ 4275461 h 4297250"/>
              <a:gd name="connsiteX18" fmla="*/ 1210751 w 3619883"/>
              <a:gd name="connsiteY18" fmla="*/ 4128157 h 4297250"/>
              <a:gd name="connsiteX19" fmla="*/ 1271978 w 3619883"/>
              <a:gd name="connsiteY19" fmla="*/ 4128157 h 4297250"/>
              <a:gd name="connsiteX20" fmla="*/ 1271978 w 3619883"/>
              <a:gd name="connsiteY20" fmla="*/ 3951392 h 4297250"/>
              <a:gd name="connsiteX21" fmla="*/ 1094193 w 3619883"/>
              <a:gd name="connsiteY21" fmla="*/ 3951392 h 4297250"/>
              <a:gd name="connsiteX22" fmla="*/ 1094193 w 3619883"/>
              <a:gd name="connsiteY22" fmla="*/ 4128157 h 4297250"/>
              <a:gd name="connsiteX23" fmla="*/ 1140354 w 3619883"/>
              <a:gd name="connsiteY23" fmla="*/ 4128157 h 4297250"/>
              <a:gd name="connsiteX24" fmla="*/ 1140354 w 3619883"/>
              <a:gd name="connsiteY24" fmla="*/ 4275461 h 4297250"/>
              <a:gd name="connsiteX25" fmla="*/ 953807 w 3619883"/>
              <a:gd name="connsiteY25" fmla="*/ 4275461 h 4297250"/>
              <a:gd name="connsiteX26" fmla="*/ 912215 w 3619883"/>
              <a:gd name="connsiteY26" fmla="*/ 4128157 h 4297250"/>
              <a:gd name="connsiteX27" fmla="*/ 961020 w 3619883"/>
              <a:gd name="connsiteY27" fmla="*/ 4128157 h 4297250"/>
              <a:gd name="connsiteX28" fmla="*/ 961020 w 3619883"/>
              <a:gd name="connsiteY28" fmla="*/ 3951392 h 4297250"/>
              <a:gd name="connsiteX29" fmla="*/ 783235 w 3619883"/>
              <a:gd name="connsiteY29" fmla="*/ 3951392 h 4297250"/>
              <a:gd name="connsiteX30" fmla="*/ 783235 w 3619883"/>
              <a:gd name="connsiteY30" fmla="*/ 4128157 h 4297250"/>
              <a:gd name="connsiteX31" fmla="*/ 871024 w 3619883"/>
              <a:gd name="connsiteY31" fmla="*/ 4128157 h 4297250"/>
              <a:gd name="connsiteX32" fmla="*/ 829432 w 3619883"/>
              <a:gd name="connsiteY32" fmla="*/ 4275461 h 4297250"/>
              <a:gd name="connsiteX33" fmla="*/ 611484 w 3619883"/>
              <a:gd name="connsiteY33" fmla="*/ 4275461 h 4297250"/>
              <a:gd name="connsiteX34" fmla="*/ 621247 w 3619883"/>
              <a:gd name="connsiteY34" fmla="*/ 4128157 h 4297250"/>
              <a:gd name="connsiteX35" fmla="*/ 650062 w 3619883"/>
              <a:gd name="connsiteY35" fmla="*/ 4128157 h 4297250"/>
              <a:gd name="connsiteX36" fmla="*/ 650062 w 3619883"/>
              <a:gd name="connsiteY36" fmla="*/ 3951392 h 4297250"/>
              <a:gd name="connsiteX37" fmla="*/ 472277 w 3619883"/>
              <a:gd name="connsiteY37" fmla="*/ 3951392 h 4297250"/>
              <a:gd name="connsiteX38" fmla="*/ 472277 w 3619883"/>
              <a:gd name="connsiteY38" fmla="*/ 4128157 h 4297250"/>
              <a:gd name="connsiteX39" fmla="*/ 522650 w 3619883"/>
              <a:gd name="connsiteY39" fmla="*/ 4128157 h 4297250"/>
              <a:gd name="connsiteX40" fmla="*/ 573998 w 3619883"/>
              <a:gd name="connsiteY40" fmla="*/ 4275461 h 4297250"/>
              <a:gd name="connsiteX41" fmla="*/ 336164 w 3619883"/>
              <a:gd name="connsiteY41" fmla="*/ 4275461 h 4297250"/>
              <a:gd name="connsiteX42" fmla="*/ 294572 w 3619883"/>
              <a:gd name="connsiteY42" fmla="*/ 4128157 h 4297250"/>
              <a:gd name="connsiteX43" fmla="*/ 339106 w 3619883"/>
              <a:gd name="connsiteY43" fmla="*/ 4128157 h 4297250"/>
              <a:gd name="connsiteX44" fmla="*/ 339106 w 3619883"/>
              <a:gd name="connsiteY44" fmla="*/ 3951392 h 4297250"/>
              <a:gd name="connsiteX45" fmla="*/ 161321 w 3619883"/>
              <a:gd name="connsiteY45" fmla="*/ 3951392 h 4297250"/>
              <a:gd name="connsiteX46" fmla="*/ 161321 w 3619883"/>
              <a:gd name="connsiteY46" fmla="*/ 4128157 h 4297250"/>
              <a:gd name="connsiteX47" fmla="*/ 230914 w 3619883"/>
              <a:gd name="connsiteY47" fmla="*/ 4128157 h 4297250"/>
              <a:gd name="connsiteX48" fmla="*/ 189322 w 3619883"/>
              <a:gd name="connsiteY48" fmla="*/ 4275461 h 4297250"/>
              <a:gd name="connsiteX49" fmla="*/ 0 w 3619883"/>
              <a:gd name="connsiteY49" fmla="*/ 4275461 h 4297250"/>
              <a:gd name="connsiteX50" fmla="*/ 0 w 3619883"/>
              <a:gd name="connsiteY50" fmla="*/ 42229 h 4297250"/>
              <a:gd name="connsiteX51" fmla="*/ 42464 w 3619883"/>
              <a:gd name="connsiteY51" fmla="*/ 40518 h 4297250"/>
              <a:gd name="connsiteX52" fmla="*/ 137733 w 3619883"/>
              <a:gd name="connsiteY52" fmla="*/ 35355 h 4297250"/>
              <a:gd name="connsiteX53" fmla="*/ 270565 w 3619883"/>
              <a:gd name="connsiteY53" fmla="*/ 29759 h 4297250"/>
              <a:gd name="connsiteX54" fmla="*/ 479734 w 3619883"/>
              <a:gd name="connsiteY54" fmla="*/ 45455 h 4297250"/>
              <a:gd name="connsiteX55" fmla="*/ 524103 w 3619883"/>
              <a:gd name="connsiteY55" fmla="*/ 41625 h 4297250"/>
              <a:gd name="connsiteX56" fmla="*/ 624416 w 3619883"/>
              <a:gd name="connsiteY56" fmla="*/ 22696 h 4297250"/>
              <a:gd name="connsiteX57" fmla="*/ 657762 w 3619883"/>
              <a:gd name="connsiteY57" fmla="*/ 18351 h 4297250"/>
              <a:gd name="connsiteX58" fmla="*/ 690557 w 3619883"/>
              <a:gd name="connsiteY58" fmla="*/ 25792 h 4297250"/>
              <a:gd name="connsiteX59" fmla="*/ 745123 w 3619883"/>
              <a:gd name="connsiteY59" fmla="*/ 40157 h 4297250"/>
              <a:gd name="connsiteX60" fmla="*/ 789493 w 3619883"/>
              <a:gd name="connsiteY60" fmla="*/ 36327 h 4297250"/>
              <a:gd name="connsiteX61" fmla="*/ 854255 w 3619883"/>
              <a:gd name="connsiteY61" fmla="*/ 68887 h 4297250"/>
              <a:gd name="connsiteX62" fmla="*/ 897520 w 3619883"/>
              <a:gd name="connsiteY62" fmla="*/ 88629 h 4297250"/>
              <a:gd name="connsiteX63" fmla="*/ 940510 w 3619883"/>
              <a:gd name="connsiteY63" fmla="*/ 114265 h 4297250"/>
              <a:gd name="connsiteX64" fmla="*/ 1082712 w 3619883"/>
              <a:gd name="connsiteY64" fmla="*/ 144543 h 4297250"/>
              <a:gd name="connsiteX65" fmla="*/ 1205348 w 3619883"/>
              <a:gd name="connsiteY65" fmla="*/ 120753 h 4297250"/>
              <a:gd name="connsiteX66" fmla="*/ 1271764 w 3619883"/>
              <a:gd name="connsiteY66" fmla="*/ 117956 h 4297250"/>
              <a:gd name="connsiteX67" fmla="*/ 1315583 w 3619883"/>
              <a:gd name="connsiteY67" fmla="*/ 125912 h 4297250"/>
              <a:gd name="connsiteX68" fmla="*/ 1359125 w 3619883"/>
              <a:gd name="connsiteY68" fmla="*/ 139761 h 4297250"/>
              <a:gd name="connsiteX69" fmla="*/ 1391919 w 3619883"/>
              <a:gd name="connsiteY69" fmla="*/ 147202 h 4297250"/>
              <a:gd name="connsiteX70" fmla="*/ 1436563 w 3619883"/>
              <a:gd name="connsiteY70" fmla="*/ 137480 h 4297250"/>
              <a:gd name="connsiteX71" fmla="*/ 1471566 w 3619883"/>
              <a:gd name="connsiteY71" fmla="*/ 97777 h 4297250"/>
              <a:gd name="connsiteX72" fmla="*/ 1505739 w 3619883"/>
              <a:gd name="connsiteY72" fmla="*/ 75753 h 4297250"/>
              <a:gd name="connsiteX73" fmla="*/ 1590891 w 3619883"/>
              <a:gd name="connsiteY73" fmla="*/ 144702 h 4297250"/>
              <a:gd name="connsiteX74" fmla="*/ 1625616 w 3619883"/>
              <a:gd name="connsiteY74" fmla="*/ 110893 h 4297250"/>
              <a:gd name="connsiteX75" fmla="*/ 1658964 w 3619883"/>
              <a:gd name="connsiteY75" fmla="*/ 106547 h 4297250"/>
              <a:gd name="connsiteX76" fmla="*/ 1746598 w 3619883"/>
              <a:gd name="connsiteY76" fmla="*/ 122460 h 4297250"/>
              <a:gd name="connsiteX77" fmla="*/ 1811913 w 3619883"/>
              <a:gd name="connsiteY77" fmla="*/ 143234 h 4297250"/>
              <a:gd name="connsiteX78" fmla="*/ 1856557 w 3619883"/>
              <a:gd name="connsiteY78" fmla="*/ 133511 h 4297250"/>
              <a:gd name="connsiteX79" fmla="*/ 2066003 w 3619883"/>
              <a:gd name="connsiteY79" fmla="*/ 143313 h 4297250"/>
              <a:gd name="connsiteX80" fmla="*/ 2177615 w 3619883"/>
              <a:gd name="connsiteY80" fmla="*/ 119007 h 4297250"/>
              <a:gd name="connsiteX81" fmla="*/ 2255883 w 3619883"/>
              <a:gd name="connsiteY81" fmla="*/ 99047 h 4297250"/>
              <a:gd name="connsiteX82" fmla="*/ 2344622 w 3619883"/>
              <a:gd name="connsiteY82" fmla="*/ 91388 h 4297250"/>
              <a:gd name="connsiteX83" fmla="*/ 2455682 w 3619883"/>
              <a:gd name="connsiteY83" fmla="*/ 78869 h 4297250"/>
              <a:gd name="connsiteX84" fmla="*/ 2632609 w 3619883"/>
              <a:gd name="connsiteY84" fmla="*/ 75338 h 4297250"/>
              <a:gd name="connsiteX85" fmla="*/ 2742291 w 3619883"/>
              <a:gd name="connsiteY85" fmla="*/ 92282 h 4297250"/>
              <a:gd name="connsiteX86" fmla="*/ 2851974 w 3619883"/>
              <a:gd name="connsiteY86" fmla="*/ 109227 h 4297250"/>
              <a:gd name="connsiteX87" fmla="*/ 2907643 w 3619883"/>
              <a:gd name="connsiteY87" fmla="*/ 100020 h 4297250"/>
              <a:gd name="connsiteX88" fmla="*/ 2944022 w 3619883"/>
              <a:gd name="connsiteY88" fmla="*/ 30853 h 4297250"/>
              <a:gd name="connsiteX89" fmla="*/ 3022289 w 3619883"/>
              <a:gd name="connsiteY89" fmla="*/ 10893 h 4297250"/>
              <a:gd name="connsiteX90" fmla="*/ 3054807 w 3619883"/>
              <a:gd name="connsiteY90" fmla="*/ 24226 h 4297250"/>
              <a:gd name="connsiteX91" fmla="*/ 3141892 w 3619883"/>
              <a:gd name="connsiteY91" fmla="*/ 51925 h 4297250"/>
              <a:gd name="connsiteX92" fmla="*/ 3185711 w 3619883"/>
              <a:gd name="connsiteY92" fmla="*/ 59881 h 4297250"/>
              <a:gd name="connsiteX93" fmla="*/ 3219056 w 3619883"/>
              <a:gd name="connsiteY93" fmla="*/ 55536 h 4297250"/>
              <a:gd name="connsiteX94" fmla="*/ 3263425 w 3619883"/>
              <a:gd name="connsiteY94" fmla="*/ 51706 h 4297250"/>
              <a:gd name="connsiteX95" fmla="*/ 3296219 w 3619883"/>
              <a:gd name="connsiteY95" fmla="*/ 59147 h 4297250"/>
              <a:gd name="connsiteX96" fmla="*/ 3319094 w 3619883"/>
              <a:gd name="connsiteY96" fmla="*/ 42500 h 4297250"/>
              <a:gd name="connsiteX97" fmla="*/ 3420511 w 3619883"/>
              <a:gd name="connsiteY97" fmla="*/ 0 h 4297250"/>
              <a:gd name="connsiteX98" fmla="*/ 3453305 w 3619883"/>
              <a:gd name="connsiteY98" fmla="*/ 7440 h 4297250"/>
              <a:gd name="connsiteX99" fmla="*/ 3496571 w 3619883"/>
              <a:gd name="connsiteY99" fmla="*/ 27182 h 4297250"/>
              <a:gd name="connsiteX100" fmla="*/ 3602117 w 3619883"/>
              <a:gd name="connsiteY100" fmla="*/ 132521 h 4297250"/>
              <a:gd name="connsiteX101" fmla="*/ 3619883 w 3619883"/>
              <a:gd name="connsiteY101" fmla="*/ 140049 h 4297250"/>
              <a:gd name="connsiteX102" fmla="*/ 3619883 w 3619883"/>
              <a:gd name="connsiteY10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68988 w 3619883"/>
              <a:gd name="connsiteY14" fmla="*/ 4128157 h 4297250"/>
              <a:gd name="connsiteX15" fmla="*/ 1427396 w 3619883"/>
              <a:gd name="connsiteY15" fmla="*/ 4275461 h 4297250"/>
              <a:gd name="connsiteX16" fmla="*/ 1210751 w 3619883"/>
              <a:gd name="connsiteY16" fmla="*/ 4275461 h 4297250"/>
              <a:gd name="connsiteX17" fmla="*/ 1210751 w 3619883"/>
              <a:gd name="connsiteY17" fmla="*/ 4128157 h 4297250"/>
              <a:gd name="connsiteX18" fmla="*/ 1271978 w 3619883"/>
              <a:gd name="connsiteY18" fmla="*/ 4128157 h 4297250"/>
              <a:gd name="connsiteX19" fmla="*/ 1271978 w 3619883"/>
              <a:gd name="connsiteY19" fmla="*/ 3951392 h 4297250"/>
              <a:gd name="connsiteX20" fmla="*/ 1094193 w 3619883"/>
              <a:gd name="connsiteY20" fmla="*/ 3951392 h 4297250"/>
              <a:gd name="connsiteX21" fmla="*/ 1094193 w 3619883"/>
              <a:gd name="connsiteY21" fmla="*/ 4128157 h 4297250"/>
              <a:gd name="connsiteX22" fmla="*/ 1140354 w 3619883"/>
              <a:gd name="connsiteY22" fmla="*/ 4128157 h 4297250"/>
              <a:gd name="connsiteX23" fmla="*/ 1140354 w 3619883"/>
              <a:gd name="connsiteY23" fmla="*/ 4275461 h 4297250"/>
              <a:gd name="connsiteX24" fmla="*/ 953807 w 3619883"/>
              <a:gd name="connsiteY24" fmla="*/ 4275461 h 4297250"/>
              <a:gd name="connsiteX25" fmla="*/ 912215 w 3619883"/>
              <a:gd name="connsiteY25" fmla="*/ 4128157 h 4297250"/>
              <a:gd name="connsiteX26" fmla="*/ 961020 w 3619883"/>
              <a:gd name="connsiteY26" fmla="*/ 4128157 h 4297250"/>
              <a:gd name="connsiteX27" fmla="*/ 961020 w 3619883"/>
              <a:gd name="connsiteY27" fmla="*/ 3951392 h 4297250"/>
              <a:gd name="connsiteX28" fmla="*/ 783235 w 3619883"/>
              <a:gd name="connsiteY28" fmla="*/ 3951392 h 4297250"/>
              <a:gd name="connsiteX29" fmla="*/ 783235 w 3619883"/>
              <a:gd name="connsiteY29" fmla="*/ 4128157 h 4297250"/>
              <a:gd name="connsiteX30" fmla="*/ 871024 w 3619883"/>
              <a:gd name="connsiteY30" fmla="*/ 4128157 h 4297250"/>
              <a:gd name="connsiteX31" fmla="*/ 829432 w 3619883"/>
              <a:gd name="connsiteY31" fmla="*/ 4275461 h 4297250"/>
              <a:gd name="connsiteX32" fmla="*/ 611484 w 3619883"/>
              <a:gd name="connsiteY32" fmla="*/ 4275461 h 4297250"/>
              <a:gd name="connsiteX33" fmla="*/ 621247 w 3619883"/>
              <a:gd name="connsiteY33" fmla="*/ 4128157 h 4297250"/>
              <a:gd name="connsiteX34" fmla="*/ 650062 w 3619883"/>
              <a:gd name="connsiteY34" fmla="*/ 4128157 h 4297250"/>
              <a:gd name="connsiteX35" fmla="*/ 650062 w 3619883"/>
              <a:gd name="connsiteY35" fmla="*/ 3951392 h 4297250"/>
              <a:gd name="connsiteX36" fmla="*/ 472277 w 3619883"/>
              <a:gd name="connsiteY36" fmla="*/ 3951392 h 4297250"/>
              <a:gd name="connsiteX37" fmla="*/ 472277 w 3619883"/>
              <a:gd name="connsiteY37" fmla="*/ 4128157 h 4297250"/>
              <a:gd name="connsiteX38" fmla="*/ 522650 w 3619883"/>
              <a:gd name="connsiteY38" fmla="*/ 4128157 h 4297250"/>
              <a:gd name="connsiteX39" fmla="*/ 573998 w 3619883"/>
              <a:gd name="connsiteY39" fmla="*/ 4275461 h 4297250"/>
              <a:gd name="connsiteX40" fmla="*/ 336164 w 3619883"/>
              <a:gd name="connsiteY40" fmla="*/ 4275461 h 4297250"/>
              <a:gd name="connsiteX41" fmla="*/ 294572 w 3619883"/>
              <a:gd name="connsiteY41" fmla="*/ 4128157 h 4297250"/>
              <a:gd name="connsiteX42" fmla="*/ 339106 w 3619883"/>
              <a:gd name="connsiteY42" fmla="*/ 4128157 h 4297250"/>
              <a:gd name="connsiteX43" fmla="*/ 339106 w 3619883"/>
              <a:gd name="connsiteY43" fmla="*/ 3951392 h 4297250"/>
              <a:gd name="connsiteX44" fmla="*/ 161321 w 3619883"/>
              <a:gd name="connsiteY44" fmla="*/ 3951392 h 4297250"/>
              <a:gd name="connsiteX45" fmla="*/ 161321 w 3619883"/>
              <a:gd name="connsiteY45" fmla="*/ 4128157 h 4297250"/>
              <a:gd name="connsiteX46" fmla="*/ 230914 w 3619883"/>
              <a:gd name="connsiteY46" fmla="*/ 4128157 h 4297250"/>
              <a:gd name="connsiteX47" fmla="*/ 189322 w 3619883"/>
              <a:gd name="connsiteY47" fmla="*/ 4275461 h 4297250"/>
              <a:gd name="connsiteX48" fmla="*/ 0 w 3619883"/>
              <a:gd name="connsiteY48" fmla="*/ 4275461 h 4297250"/>
              <a:gd name="connsiteX49" fmla="*/ 0 w 3619883"/>
              <a:gd name="connsiteY49" fmla="*/ 42229 h 4297250"/>
              <a:gd name="connsiteX50" fmla="*/ 42464 w 3619883"/>
              <a:gd name="connsiteY50" fmla="*/ 40518 h 4297250"/>
              <a:gd name="connsiteX51" fmla="*/ 137733 w 3619883"/>
              <a:gd name="connsiteY51" fmla="*/ 35355 h 4297250"/>
              <a:gd name="connsiteX52" fmla="*/ 270565 w 3619883"/>
              <a:gd name="connsiteY52" fmla="*/ 29759 h 4297250"/>
              <a:gd name="connsiteX53" fmla="*/ 479734 w 3619883"/>
              <a:gd name="connsiteY53" fmla="*/ 45455 h 4297250"/>
              <a:gd name="connsiteX54" fmla="*/ 524103 w 3619883"/>
              <a:gd name="connsiteY54" fmla="*/ 41625 h 4297250"/>
              <a:gd name="connsiteX55" fmla="*/ 624416 w 3619883"/>
              <a:gd name="connsiteY55" fmla="*/ 22696 h 4297250"/>
              <a:gd name="connsiteX56" fmla="*/ 657762 w 3619883"/>
              <a:gd name="connsiteY56" fmla="*/ 18351 h 4297250"/>
              <a:gd name="connsiteX57" fmla="*/ 690557 w 3619883"/>
              <a:gd name="connsiteY57" fmla="*/ 25792 h 4297250"/>
              <a:gd name="connsiteX58" fmla="*/ 745123 w 3619883"/>
              <a:gd name="connsiteY58" fmla="*/ 40157 h 4297250"/>
              <a:gd name="connsiteX59" fmla="*/ 789493 w 3619883"/>
              <a:gd name="connsiteY59" fmla="*/ 36327 h 4297250"/>
              <a:gd name="connsiteX60" fmla="*/ 854255 w 3619883"/>
              <a:gd name="connsiteY60" fmla="*/ 68887 h 4297250"/>
              <a:gd name="connsiteX61" fmla="*/ 897520 w 3619883"/>
              <a:gd name="connsiteY61" fmla="*/ 88629 h 4297250"/>
              <a:gd name="connsiteX62" fmla="*/ 940510 w 3619883"/>
              <a:gd name="connsiteY62" fmla="*/ 114265 h 4297250"/>
              <a:gd name="connsiteX63" fmla="*/ 1082712 w 3619883"/>
              <a:gd name="connsiteY63" fmla="*/ 144543 h 4297250"/>
              <a:gd name="connsiteX64" fmla="*/ 1205348 w 3619883"/>
              <a:gd name="connsiteY64" fmla="*/ 120753 h 4297250"/>
              <a:gd name="connsiteX65" fmla="*/ 1271764 w 3619883"/>
              <a:gd name="connsiteY65" fmla="*/ 117956 h 4297250"/>
              <a:gd name="connsiteX66" fmla="*/ 1315583 w 3619883"/>
              <a:gd name="connsiteY66" fmla="*/ 125912 h 4297250"/>
              <a:gd name="connsiteX67" fmla="*/ 1359125 w 3619883"/>
              <a:gd name="connsiteY67" fmla="*/ 139761 h 4297250"/>
              <a:gd name="connsiteX68" fmla="*/ 1391919 w 3619883"/>
              <a:gd name="connsiteY68" fmla="*/ 147202 h 4297250"/>
              <a:gd name="connsiteX69" fmla="*/ 1436563 w 3619883"/>
              <a:gd name="connsiteY69" fmla="*/ 137480 h 4297250"/>
              <a:gd name="connsiteX70" fmla="*/ 1471566 w 3619883"/>
              <a:gd name="connsiteY70" fmla="*/ 97777 h 4297250"/>
              <a:gd name="connsiteX71" fmla="*/ 1505739 w 3619883"/>
              <a:gd name="connsiteY71" fmla="*/ 75753 h 4297250"/>
              <a:gd name="connsiteX72" fmla="*/ 1590891 w 3619883"/>
              <a:gd name="connsiteY72" fmla="*/ 144702 h 4297250"/>
              <a:gd name="connsiteX73" fmla="*/ 1625616 w 3619883"/>
              <a:gd name="connsiteY73" fmla="*/ 110893 h 4297250"/>
              <a:gd name="connsiteX74" fmla="*/ 1658964 w 3619883"/>
              <a:gd name="connsiteY74" fmla="*/ 106547 h 4297250"/>
              <a:gd name="connsiteX75" fmla="*/ 1746598 w 3619883"/>
              <a:gd name="connsiteY75" fmla="*/ 122460 h 4297250"/>
              <a:gd name="connsiteX76" fmla="*/ 1811913 w 3619883"/>
              <a:gd name="connsiteY76" fmla="*/ 143234 h 4297250"/>
              <a:gd name="connsiteX77" fmla="*/ 1856557 w 3619883"/>
              <a:gd name="connsiteY77" fmla="*/ 133511 h 4297250"/>
              <a:gd name="connsiteX78" fmla="*/ 2066003 w 3619883"/>
              <a:gd name="connsiteY78" fmla="*/ 143313 h 4297250"/>
              <a:gd name="connsiteX79" fmla="*/ 2177615 w 3619883"/>
              <a:gd name="connsiteY79" fmla="*/ 119007 h 4297250"/>
              <a:gd name="connsiteX80" fmla="*/ 2255883 w 3619883"/>
              <a:gd name="connsiteY80" fmla="*/ 99047 h 4297250"/>
              <a:gd name="connsiteX81" fmla="*/ 2344622 w 3619883"/>
              <a:gd name="connsiteY81" fmla="*/ 91388 h 4297250"/>
              <a:gd name="connsiteX82" fmla="*/ 2455682 w 3619883"/>
              <a:gd name="connsiteY82" fmla="*/ 78869 h 4297250"/>
              <a:gd name="connsiteX83" fmla="*/ 2632609 w 3619883"/>
              <a:gd name="connsiteY83" fmla="*/ 75338 h 4297250"/>
              <a:gd name="connsiteX84" fmla="*/ 2742291 w 3619883"/>
              <a:gd name="connsiteY84" fmla="*/ 92282 h 4297250"/>
              <a:gd name="connsiteX85" fmla="*/ 2851974 w 3619883"/>
              <a:gd name="connsiteY85" fmla="*/ 109227 h 4297250"/>
              <a:gd name="connsiteX86" fmla="*/ 2907643 w 3619883"/>
              <a:gd name="connsiteY86" fmla="*/ 100020 h 4297250"/>
              <a:gd name="connsiteX87" fmla="*/ 2944022 w 3619883"/>
              <a:gd name="connsiteY87" fmla="*/ 30853 h 4297250"/>
              <a:gd name="connsiteX88" fmla="*/ 3022289 w 3619883"/>
              <a:gd name="connsiteY88" fmla="*/ 10893 h 4297250"/>
              <a:gd name="connsiteX89" fmla="*/ 3054807 w 3619883"/>
              <a:gd name="connsiteY89" fmla="*/ 24226 h 4297250"/>
              <a:gd name="connsiteX90" fmla="*/ 3141892 w 3619883"/>
              <a:gd name="connsiteY90" fmla="*/ 51925 h 4297250"/>
              <a:gd name="connsiteX91" fmla="*/ 3185711 w 3619883"/>
              <a:gd name="connsiteY91" fmla="*/ 59881 h 4297250"/>
              <a:gd name="connsiteX92" fmla="*/ 3219056 w 3619883"/>
              <a:gd name="connsiteY92" fmla="*/ 55536 h 4297250"/>
              <a:gd name="connsiteX93" fmla="*/ 3263425 w 3619883"/>
              <a:gd name="connsiteY93" fmla="*/ 51706 h 4297250"/>
              <a:gd name="connsiteX94" fmla="*/ 3296219 w 3619883"/>
              <a:gd name="connsiteY94" fmla="*/ 59147 h 4297250"/>
              <a:gd name="connsiteX95" fmla="*/ 3319094 w 3619883"/>
              <a:gd name="connsiteY95" fmla="*/ 42500 h 4297250"/>
              <a:gd name="connsiteX96" fmla="*/ 3420511 w 3619883"/>
              <a:gd name="connsiteY96" fmla="*/ 0 h 4297250"/>
              <a:gd name="connsiteX97" fmla="*/ 3453305 w 3619883"/>
              <a:gd name="connsiteY97" fmla="*/ 7440 h 4297250"/>
              <a:gd name="connsiteX98" fmla="*/ 3496571 w 3619883"/>
              <a:gd name="connsiteY98" fmla="*/ 27182 h 4297250"/>
              <a:gd name="connsiteX99" fmla="*/ 3602117 w 3619883"/>
              <a:gd name="connsiteY99" fmla="*/ 132521 h 4297250"/>
              <a:gd name="connsiteX100" fmla="*/ 3619883 w 3619883"/>
              <a:gd name="connsiteY100" fmla="*/ 140049 h 4297250"/>
              <a:gd name="connsiteX101" fmla="*/ 3619883 w 3619883"/>
              <a:gd name="connsiteY10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271978 w 3619883"/>
              <a:gd name="connsiteY17" fmla="*/ 4128157 h 4297250"/>
              <a:gd name="connsiteX18" fmla="*/ 1271978 w 3619883"/>
              <a:gd name="connsiteY18" fmla="*/ 3951392 h 4297250"/>
              <a:gd name="connsiteX19" fmla="*/ 1094193 w 3619883"/>
              <a:gd name="connsiteY19" fmla="*/ 3951392 h 4297250"/>
              <a:gd name="connsiteX20" fmla="*/ 1094193 w 3619883"/>
              <a:gd name="connsiteY20" fmla="*/ 4128157 h 4297250"/>
              <a:gd name="connsiteX21" fmla="*/ 1140354 w 3619883"/>
              <a:gd name="connsiteY21" fmla="*/ 4128157 h 4297250"/>
              <a:gd name="connsiteX22" fmla="*/ 1140354 w 3619883"/>
              <a:gd name="connsiteY22" fmla="*/ 4275461 h 4297250"/>
              <a:gd name="connsiteX23" fmla="*/ 953807 w 3619883"/>
              <a:gd name="connsiteY23" fmla="*/ 4275461 h 4297250"/>
              <a:gd name="connsiteX24" fmla="*/ 912215 w 3619883"/>
              <a:gd name="connsiteY24" fmla="*/ 4128157 h 4297250"/>
              <a:gd name="connsiteX25" fmla="*/ 961020 w 3619883"/>
              <a:gd name="connsiteY25" fmla="*/ 4128157 h 4297250"/>
              <a:gd name="connsiteX26" fmla="*/ 961020 w 3619883"/>
              <a:gd name="connsiteY26" fmla="*/ 3951392 h 4297250"/>
              <a:gd name="connsiteX27" fmla="*/ 783235 w 3619883"/>
              <a:gd name="connsiteY27" fmla="*/ 3951392 h 4297250"/>
              <a:gd name="connsiteX28" fmla="*/ 783235 w 3619883"/>
              <a:gd name="connsiteY28" fmla="*/ 4128157 h 4297250"/>
              <a:gd name="connsiteX29" fmla="*/ 871024 w 3619883"/>
              <a:gd name="connsiteY29" fmla="*/ 4128157 h 4297250"/>
              <a:gd name="connsiteX30" fmla="*/ 829432 w 3619883"/>
              <a:gd name="connsiteY30" fmla="*/ 4275461 h 4297250"/>
              <a:gd name="connsiteX31" fmla="*/ 611484 w 3619883"/>
              <a:gd name="connsiteY31" fmla="*/ 4275461 h 4297250"/>
              <a:gd name="connsiteX32" fmla="*/ 621247 w 3619883"/>
              <a:gd name="connsiteY32" fmla="*/ 4128157 h 4297250"/>
              <a:gd name="connsiteX33" fmla="*/ 650062 w 3619883"/>
              <a:gd name="connsiteY33" fmla="*/ 4128157 h 4297250"/>
              <a:gd name="connsiteX34" fmla="*/ 650062 w 3619883"/>
              <a:gd name="connsiteY34" fmla="*/ 3951392 h 4297250"/>
              <a:gd name="connsiteX35" fmla="*/ 472277 w 3619883"/>
              <a:gd name="connsiteY35" fmla="*/ 3951392 h 4297250"/>
              <a:gd name="connsiteX36" fmla="*/ 472277 w 3619883"/>
              <a:gd name="connsiteY36" fmla="*/ 4128157 h 4297250"/>
              <a:gd name="connsiteX37" fmla="*/ 522650 w 3619883"/>
              <a:gd name="connsiteY37" fmla="*/ 4128157 h 4297250"/>
              <a:gd name="connsiteX38" fmla="*/ 573998 w 3619883"/>
              <a:gd name="connsiteY38" fmla="*/ 4275461 h 4297250"/>
              <a:gd name="connsiteX39" fmla="*/ 336164 w 3619883"/>
              <a:gd name="connsiteY39" fmla="*/ 4275461 h 4297250"/>
              <a:gd name="connsiteX40" fmla="*/ 294572 w 3619883"/>
              <a:gd name="connsiteY40" fmla="*/ 4128157 h 4297250"/>
              <a:gd name="connsiteX41" fmla="*/ 339106 w 3619883"/>
              <a:gd name="connsiteY41" fmla="*/ 4128157 h 4297250"/>
              <a:gd name="connsiteX42" fmla="*/ 339106 w 3619883"/>
              <a:gd name="connsiteY42" fmla="*/ 3951392 h 4297250"/>
              <a:gd name="connsiteX43" fmla="*/ 161321 w 3619883"/>
              <a:gd name="connsiteY43" fmla="*/ 3951392 h 4297250"/>
              <a:gd name="connsiteX44" fmla="*/ 161321 w 3619883"/>
              <a:gd name="connsiteY44" fmla="*/ 4128157 h 4297250"/>
              <a:gd name="connsiteX45" fmla="*/ 230914 w 3619883"/>
              <a:gd name="connsiteY45" fmla="*/ 4128157 h 4297250"/>
              <a:gd name="connsiteX46" fmla="*/ 189322 w 3619883"/>
              <a:gd name="connsiteY46" fmla="*/ 4275461 h 4297250"/>
              <a:gd name="connsiteX47" fmla="*/ 0 w 3619883"/>
              <a:gd name="connsiteY47" fmla="*/ 4275461 h 4297250"/>
              <a:gd name="connsiteX48" fmla="*/ 0 w 3619883"/>
              <a:gd name="connsiteY48" fmla="*/ 42229 h 4297250"/>
              <a:gd name="connsiteX49" fmla="*/ 42464 w 3619883"/>
              <a:gd name="connsiteY49" fmla="*/ 40518 h 4297250"/>
              <a:gd name="connsiteX50" fmla="*/ 137733 w 3619883"/>
              <a:gd name="connsiteY50" fmla="*/ 35355 h 4297250"/>
              <a:gd name="connsiteX51" fmla="*/ 270565 w 3619883"/>
              <a:gd name="connsiteY51" fmla="*/ 29759 h 4297250"/>
              <a:gd name="connsiteX52" fmla="*/ 479734 w 3619883"/>
              <a:gd name="connsiteY52" fmla="*/ 45455 h 4297250"/>
              <a:gd name="connsiteX53" fmla="*/ 524103 w 3619883"/>
              <a:gd name="connsiteY53" fmla="*/ 41625 h 4297250"/>
              <a:gd name="connsiteX54" fmla="*/ 624416 w 3619883"/>
              <a:gd name="connsiteY54" fmla="*/ 22696 h 4297250"/>
              <a:gd name="connsiteX55" fmla="*/ 657762 w 3619883"/>
              <a:gd name="connsiteY55" fmla="*/ 18351 h 4297250"/>
              <a:gd name="connsiteX56" fmla="*/ 690557 w 3619883"/>
              <a:gd name="connsiteY56" fmla="*/ 25792 h 4297250"/>
              <a:gd name="connsiteX57" fmla="*/ 745123 w 3619883"/>
              <a:gd name="connsiteY57" fmla="*/ 40157 h 4297250"/>
              <a:gd name="connsiteX58" fmla="*/ 789493 w 3619883"/>
              <a:gd name="connsiteY58" fmla="*/ 36327 h 4297250"/>
              <a:gd name="connsiteX59" fmla="*/ 854255 w 3619883"/>
              <a:gd name="connsiteY59" fmla="*/ 68887 h 4297250"/>
              <a:gd name="connsiteX60" fmla="*/ 897520 w 3619883"/>
              <a:gd name="connsiteY60" fmla="*/ 88629 h 4297250"/>
              <a:gd name="connsiteX61" fmla="*/ 940510 w 3619883"/>
              <a:gd name="connsiteY61" fmla="*/ 114265 h 4297250"/>
              <a:gd name="connsiteX62" fmla="*/ 1082712 w 3619883"/>
              <a:gd name="connsiteY62" fmla="*/ 144543 h 4297250"/>
              <a:gd name="connsiteX63" fmla="*/ 1205348 w 3619883"/>
              <a:gd name="connsiteY63" fmla="*/ 120753 h 4297250"/>
              <a:gd name="connsiteX64" fmla="*/ 1271764 w 3619883"/>
              <a:gd name="connsiteY64" fmla="*/ 117956 h 4297250"/>
              <a:gd name="connsiteX65" fmla="*/ 1315583 w 3619883"/>
              <a:gd name="connsiteY65" fmla="*/ 125912 h 4297250"/>
              <a:gd name="connsiteX66" fmla="*/ 1359125 w 3619883"/>
              <a:gd name="connsiteY66" fmla="*/ 139761 h 4297250"/>
              <a:gd name="connsiteX67" fmla="*/ 1391919 w 3619883"/>
              <a:gd name="connsiteY67" fmla="*/ 147202 h 4297250"/>
              <a:gd name="connsiteX68" fmla="*/ 1436563 w 3619883"/>
              <a:gd name="connsiteY68" fmla="*/ 137480 h 4297250"/>
              <a:gd name="connsiteX69" fmla="*/ 1471566 w 3619883"/>
              <a:gd name="connsiteY69" fmla="*/ 97777 h 4297250"/>
              <a:gd name="connsiteX70" fmla="*/ 1505739 w 3619883"/>
              <a:gd name="connsiteY70" fmla="*/ 75753 h 4297250"/>
              <a:gd name="connsiteX71" fmla="*/ 1590891 w 3619883"/>
              <a:gd name="connsiteY71" fmla="*/ 144702 h 4297250"/>
              <a:gd name="connsiteX72" fmla="*/ 1625616 w 3619883"/>
              <a:gd name="connsiteY72" fmla="*/ 110893 h 4297250"/>
              <a:gd name="connsiteX73" fmla="*/ 1658964 w 3619883"/>
              <a:gd name="connsiteY73" fmla="*/ 106547 h 4297250"/>
              <a:gd name="connsiteX74" fmla="*/ 1746598 w 3619883"/>
              <a:gd name="connsiteY74" fmla="*/ 122460 h 4297250"/>
              <a:gd name="connsiteX75" fmla="*/ 1811913 w 3619883"/>
              <a:gd name="connsiteY75" fmla="*/ 143234 h 4297250"/>
              <a:gd name="connsiteX76" fmla="*/ 1856557 w 3619883"/>
              <a:gd name="connsiteY76" fmla="*/ 133511 h 4297250"/>
              <a:gd name="connsiteX77" fmla="*/ 2066003 w 3619883"/>
              <a:gd name="connsiteY77" fmla="*/ 143313 h 4297250"/>
              <a:gd name="connsiteX78" fmla="*/ 2177615 w 3619883"/>
              <a:gd name="connsiteY78" fmla="*/ 119007 h 4297250"/>
              <a:gd name="connsiteX79" fmla="*/ 2255883 w 3619883"/>
              <a:gd name="connsiteY79" fmla="*/ 99047 h 4297250"/>
              <a:gd name="connsiteX80" fmla="*/ 2344622 w 3619883"/>
              <a:gd name="connsiteY80" fmla="*/ 91388 h 4297250"/>
              <a:gd name="connsiteX81" fmla="*/ 2455682 w 3619883"/>
              <a:gd name="connsiteY81" fmla="*/ 78869 h 4297250"/>
              <a:gd name="connsiteX82" fmla="*/ 2632609 w 3619883"/>
              <a:gd name="connsiteY82" fmla="*/ 75338 h 4297250"/>
              <a:gd name="connsiteX83" fmla="*/ 2742291 w 3619883"/>
              <a:gd name="connsiteY83" fmla="*/ 92282 h 4297250"/>
              <a:gd name="connsiteX84" fmla="*/ 2851974 w 3619883"/>
              <a:gd name="connsiteY84" fmla="*/ 109227 h 4297250"/>
              <a:gd name="connsiteX85" fmla="*/ 2907643 w 3619883"/>
              <a:gd name="connsiteY85" fmla="*/ 100020 h 4297250"/>
              <a:gd name="connsiteX86" fmla="*/ 2944022 w 3619883"/>
              <a:gd name="connsiteY86" fmla="*/ 30853 h 4297250"/>
              <a:gd name="connsiteX87" fmla="*/ 3022289 w 3619883"/>
              <a:gd name="connsiteY87" fmla="*/ 10893 h 4297250"/>
              <a:gd name="connsiteX88" fmla="*/ 3054807 w 3619883"/>
              <a:gd name="connsiteY88" fmla="*/ 24226 h 4297250"/>
              <a:gd name="connsiteX89" fmla="*/ 3141892 w 3619883"/>
              <a:gd name="connsiteY89" fmla="*/ 51925 h 4297250"/>
              <a:gd name="connsiteX90" fmla="*/ 3185711 w 3619883"/>
              <a:gd name="connsiteY90" fmla="*/ 59881 h 4297250"/>
              <a:gd name="connsiteX91" fmla="*/ 3219056 w 3619883"/>
              <a:gd name="connsiteY91" fmla="*/ 55536 h 4297250"/>
              <a:gd name="connsiteX92" fmla="*/ 3263425 w 3619883"/>
              <a:gd name="connsiteY92" fmla="*/ 51706 h 4297250"/>
              <a:gd name="connsiteX93" fmla="*/ 3296219 w 3619883"/>
              <a:gd name="connsiteY93" fmla="*/ 59147 h 4297250"/>
              <a:gd name="connsiteX94" fmla="*/ 3319094 w 3619883"/>
              <a:gd name="connsiteY94" fmla="*/ 42500 h 4297250"/>
              <a:gd name="connsiteX95" fmla="*/ 3420511 w 3619883"/>
              <a:gd name="connsiteY95" fmla="*/ 0 h 4297250"/>
              <a:gd name="connsiteX96" fmla="*/ 3453305 w 3619883"/>
              <a:gd name="connsiteY96" fmla="*/ 7440 h 4297250"/>
              <a:gd name="connsiteX97" fmla="*/ 3496571 w 3619883"/>
              <a:gd name="connsiteY97" fmla="*/ 27182 h 4297250"/>
              <a:gd name="connsiteX98" fmla="*/ 3602117 w 3619883"/>
              <a:gd name="connsiteY98" fmla="*/ 132521 h 4297250"/>
              <a:gd name="connsiteX99" fmla="*/ 3619883 w 3619883"/>
              <a:gd name="connsiteY99" fmla="*/ 140049 h 4297250"/>
              <a:gd name="connsiteX100" fmla="*/ 3619883 w 3619883"/>
              <a:gd name="connsiteY10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271978 w 3619883"/>
              <a:gd name="connsiteY17" fmla="*/ 4128157 h 4297250"/>
              <a:gd name="connsiteX18" fmla="*/ 1094193 w 3619883"/>
              <a:gd name="connsiteY18" fmla="*/ 3951392 h 4297250"/>
              <a:gd name="connsiteX19" fmla="*/ 1094193 w 3619883"/>
              <a:gd name="connsiteY19" fmla="*/ 4128157 h 4297250"/>
              <a:gd name="connsiteX20" fmla="*/ 1140354 w 3619883"/>
              <a:gd name="connsiteY20" fmla="*/ 4128157 h 4297250"/>
              <a:gd name="connsiteX21" fmla="*/ 1140354 w 3619883"/>
              <a:gd name="connsiteY21" fmla="*/ 4275461 h 4297250"/>
              <a:gd name="connsiteX22" fmla="*/ 953807 w 3619883"/>
              <a:gd name="connsiteY22" fmla="*/ 4275461 h 4297250"/>
              <a:gd name="connsiteX23" fmla="*/ 912215 w 3619883"/>
              <a:gd name="connsiteY23" fmla="*/ 4128157 h 4297250"/>
              <a:gd name="connsiteX24" fmla="*/ 961020 w 3619883"/>
              <a:gd name="connsiteY24" fmla="*/ 4128157 h 4297250"/>
              <a:gd name="connsiteX25" fmla="*/ 961020 w 3619883"/>
              <a:gd name="connsiteY25" fmla="*/ 3951392 h 4297250"/>
              <a:gd name="connsiteX26" fmla="*/ 783235 w 3619883"/>
              <a:gd name="connsiteY26" fmla="*/ 3951392 h 4297250"/>
              <a:gd name="connsiteX27" fmla="*/ 783235 w 3619883"/>
              <a:gd name="connsiteY27" fmla="*/ 4128157 h 4297250"/>
              <a:gd name="connsiteX28" fmla="*/ 871024 w 3619883"/>
              <a:gd name="connsiteY28" fmla="*/ 4128157 h 4297250"/>
              <a:gd name="connsiteX29" fmla="*/ 829432 w 3619883"/>
              <a:gd name="connsiteY29" fmla="*/ 4275461 h 4297250"/>
              <a:gd name="connsiteX30" fmla="*/ 611484 w 3619883"/>
              <a:gd name="connsiteY30" fmla="*/ 4275461 h 4297250"/>
              <a:gd name="connsiteX31" fmla="*/ 621247 w 3619883"/>
              <a:gd name="connsiteY31" fmla="*/ 4128157 h 4297250"/>
              <a:gd name="connsiteX32" fmla="*/ 650062 w 3619883"/>
              <a:gd name="connsiteY32" fmla="*/ 4128157 h 4297250"/>
              <a:gd name="connsiteX33" fmla="*/ 650062 w 3619883"/>
              <a:gd name="connsiteY33" fmla="*/ 3951392 h 4297250"/>
              <a:gd name="connsiteX34" fmla="*/ 472277 w 3619883"/>
              <a:gd name="connsiteY34" fmla="*/ 3951392 h 4297250"/>
              <a:gd name="connsiteX35" fmla="*/ 472277 w 3619883"/>
              <a:gd name="connsiteY35" fmla="*/ 4128157 h 4297250"/>
              <a:gd name="connsiteX36" fmla="*/ 522650 w 3619883"/>
              <a:gd name="connsiteY36" fmla="*/ 4128157 h 4297250"/>
              <a:gd name="connsiteX37" fmla="*/ 573998 w 3619883"/>
              <a:gd name="connsiteY37" fmla="*/ 4275461 h 4297250"/>
              <a:gd name="connsiteX38" fmla="*/ 336164 w 3619883"/>
              <a:gd name="connsiteY38" fmla="*/ 4275461 h 4297250"/>
              <a:gd name="connsiteX39" fmla="*/ 294572 w 3619883"/>
              <a:gd name="connsiteY39" fmla="*/ 4128157 h 4297250"/>
              <a:gd name="connsiteX40" fmla="*/ 339106 w 3619883"/>
              <a:gd name="connsiteY40" fmla="*/ 4128157 h 4297250"/>
              <a:gd name="connsiteX41" fmla="*/ 339106 w 3619883"/>
              <a:gd name="connsiteY41" fmla="*/ 3951392 h 4297250"/>
              <a:gd name="connsiteX42" fmla="*/ 161321 w 3619883"/>
              <a:gd name="connsiteY42" fmla="*/ 3951392 h 4297250"/>
              <a:gd name="connsiteX43" fmla="*/ 161321 w 3619883"/>
              <a:gd name="connsiteY43" fmla="*/ 4128157 h 4297250"/>
              <a:gd name="connsiteX44" fmla="*/ 230914 w 3619883"/>
              <a:gd name="connsiteY44" fmla="*/ 4128157 h 4297250"/>
              <a:gd name="connsiteX45" fmla="*/ 189322 w 3619883"/>
              <a:gd name="connsiteY45" fmla="*/ 4275461 h 4297250"/>
              <a:gd name="connsiteX46" fmla="*/ 0 w 3619883"/>
              <a:gd name="connsiteY46" fmla="*/ 4275461 h 4297250"/>
              <a:gd name="connsiteX47" fmla="*/ 0 w 3619883"/>
              <a:gd name="connsiteY47" fmla="*/ 42229 h 4297250"/>
              <a:gd name="connsiteX48" fmla="*/ 42464 w 3619883"/>
              <a:gd name="connsiteY48" fmla="*/ 40518 h 4297250"/>
              <a:gd name="connsiteX49" fmla="*/ 137733 w 3619883"/>
              <a:gd name="connsiteY49" fmla="*/ 35355 h 4297250"/>
              <a:gd name="connsiteX50" fmla="*/ 270565 w 3619883"/>
              <a:gd name="connsiteY50" fmla="*/ 29759 h 4297250"/>
              <a:gd name="connsiteX51" fmla="*/ 479734 w 3619883"/>
              <a:gd name="connsiteY51" fmla="*/ 45455 h 4297250"/>
              <a:gd name="connsiteX52" fmla="*/ 524103 w 3619883"/>
              <a:gd name="connsiteY52" fmla="*/ 41625 h 4297250"/>
              <a:gd name="connsiteX53" fmla="*/ 624416 w 3619883"/>
              <a:gd name="connsiteY53" fmla="*/ 22696 h 4297250"/>
              <a:gd name="connsiteX54" fmla="*/ 657762 w 3619883"/>
              <a:gd name="connsiteY54" fmla="*/ 18351 h 4297250"/>
              <a:gd name="connsiteX55" fmla="*/ 690557 w 3619883"/>
              <a:gd name="connsiteY55" fmla="*/ 25792 h 4297250"/>
              <a:gd name="connsiteX56" fmla="*/ 745123 w 3619883"/>
              <a:gd name="connsiteY56" fmla="*/ 40157 h 4297250"/>
              <a:gd name="connsiteX57" fmla="*/ 789493 w 3619883"/>
              <a:gd name="connsiteY57" fmla="*/ 36327 h 4297250"/>
              <a:gd name="connsiteX58" fmla="*/ 854255 w 3619883"/>
              <a:gd name="connsiteY58" fmla="*/ 68887 h 4297250"/>
              <a:gd name="connsiteX59" fmla="*/ 897520 w 3619883"/>
              <a:gd name="connsiteY59" fmla="*/ 88629 h 4297250"/>
              <a:gd name="connsiteX60" fmla="*/ 940510 w 3619883"/>
              <a:gd name="connsiteY60" fmla="*/ 114265 h 4297250"/>
              <a:gd name="connsiteX61" fmla="*/ 1082712 w 3619883"/>
              <a:gd name="connsiteY61" fmla="*/ 144543 h 4297250"/>
              <a:gd name="connsiteX62" fmla="*/ 1205348 w 3619883"/>
              <a:gd name="connsiteY62" fmla="*/ 120753 h 4297250"/>
              <a:gd name="connsiteX63" fmla="*/ 1271764 w 3619883"/>
              <a:gd name="connsiteY63" fmla="*/ 117956 h 4297250"/>
              <a:gd name="connsiteX64" fmla="*/ 1315583 w 3619883"/>
              <a:gd name="connsiteY64" fmla="*/ 125912 h 4297250"/>
              <a:gd name="connsiteX65" fmla="*/ 1359125 w 3619883"/>
              <a:gd name="connsiteY65" fmla="*/ 139761 h 4297250"/>
              <a:gd name="connsiteX66" fmla="*/ 1391919 w 3619883"/>
              <a:gd name="connsiteY66" fmla="*/ 147202 h 4297250"/>
              <a:gd name="connsiteX67" fmla="*/ 1436563 w 3619883"/>
              <a:gd name="connsiteY67" fmla="*/ 137480 h 4297250"/>
              <a:gd name="connsiteX68" fmla="*/ 1471566 w 3619883"/>
              <a:gd name="connsiteY68" fmla="*/ 97777 h 4297250"/>
              <a:gd name="connsiteX69" fmla="*/ 1505739 w 3619883"/>
              <a:gd name="connsiteY69" fmla="*/ 75753 h 4297250"/>
              <a:gd name="connsiteX70" fmla="*/ 1590891 w 3619883"/>
              <a:gd name="connsiteY70" fmla="*/ 144702 h 4297250"/>
              <a:gd name="connsiteX71" fmla="*/ 1625616 w 3619883"/>
              <a:gd name="connsiteY71" fmla="*/ 110893 h 4297250"/>
              <a:gd name="connsiteX72" fmla="*/ 1658964 w 3619883"/>
              <a:gd name="connsiteY72" fmla="*/ 106547 h 4297250"/>
              <a:gd name="connsiteX73" fmla="*/ 1746598 w 3619883"/>
              <a:gd name="connsiteY73" fmla="*/ 122460 h 4297250"/>
              <a:gd name="connsiteX74" fmla="*/ 1811913 w 3619883"/>
              <a:gd name="connsiteY74" fmla="*/ 143234 h 4297250"/>
              <a:gd name="connsiteX75" fmla="*/ 1856557 w 3619883"/>
              <a:gd name="connsiteY75" fmla="*/ 133511 h 4297250"/>
              <a:gd name="connsiteX76" fmla="*/ 2066003 w 3619883"/>
              <a:gd name="connsiteY76" fmla="*/ 143313 h 4297250"/>
              <a:gd name="connsiteX77" fmla="*/ 2177615 w 3619883"/>
              <a:gd name="connsiteY77" fmla="*/ 119007 h 4297250"/>
              <a:gd name="connsiteX78" fmla="*/ 2255883 w 3619883"/>
              <a:gd name="connsiteY78" fmla="*/ 99047 h 4297250"/>
              <a:gd name="connsiteX79" fmla="*/ 2344622 w 3619883"/>
              <a:gd name="connsiteY79" fmla="*/ 91388 h 4297250"/>
              <a:gd name="connsiteX80" fmla="*/ 2455682 w 3619883"/>
              <a:gd name="connsiteY80" fmla="*/ 78869 h 4297250"/>
              <a:gd name="connsiteX81" fmla="*/ 2632609 w 3619883"/>
              <a:gd name="connsiteY81" fmla="*/ 75338 h 4297250"/>
              <a:gd name="connsiteX82" fmla="*/ 2742291 w 3619883"/>
              <a:gd name="connsiteY82" fmla="*/ 92282 h 4297250"/>
              <a:gd name="connsiteX83" fmla="*/ 2851974 w 3619883"/>
              <a:gd name="connsiteY83" fmla="*/ 109227 h 4297250"/>
              <a:gd name="connsiteX84" fmla="*/ 2907643 w 3619883"/>
              <a:gd name="connsiteY84" fmla="*/ 100020 h 4297250"/>
              <a:gd name="connsiteX85" fmla="*/ 2944022 w 3619883"/>
              <a:gd name="connsiteY85" fmla="*/ 30853 h 4297250"/>
              <a:gd name="connsiteX86" fmla="*/ 3022289 w 3619883"/>
              <a:gd name="connsiteY86" fmla="*/ 10893 h 4297250"/>
              <a:gd name="connsiteX87" fmla="*/ 3054807 w 3619883"/>
              <a:gd name="connsiteY87" fmla="*/ 24226 h 4297250"/>
              <a:gd name="connsiteX88" fmla="*/ 3141892 w 3619883"/>
              <a:gd name="connsiteY88" fmla="*/ 51925 h 4297250"/>
              <a:gd name="connsiteX89" fmla="*/ 3185711 w 3619883"/>
              <a:gd name="connsiteY89" fmla="*/ 59881 h 4297250"/>
              <a:gd name="connsiteX90" fmla="*/ 3219056 w 3619883"/>
              <a:gd name="connsiteY90" fmla="*/ 55536 h 4297250"/>
              <a:gd name="connsiteX91" fmla="*/ 3263425 w 3619883"/>
              <a:gd name="connsiteY91" fmla="*/ 51706 h 4297250"/>
              <a:gd name="connsiteX92" fmla="*/ 3296219 w 3619883"/>
              <a:gd name="connsiteY92" fmla="*/ 59147 h 4297250"/>
              <a:gd name="connsiteX93" fmla="*/ 3319094 w 3619883"/>
              <a:gd name="connsiteY93" fmla="*/ 42500 h 4297250"/>
              <a:gd name="connsiteX94" fmla="*/ 3420511 w 3619883"/>
              <a:gd name="connsiteY94" fmla="*/ 0 h 4297250"/>
              <a:gd name="connsiteX95" fmla="*/ 3453305 w 3619883"/>
              <a:gd name="connsiteY95" fmla="*/ 7440 h 4297250"/>
              <a:gd name="connsiteX96" fmla="*/ 3496571 w 3619883"/>
              <a:gd name="connsiteY96" fmla="*/ 27182 h 4297250"/>
              <a:gd name="connsiteX97" fmla="*/ 3602117 w 3619883"/>
              <a:gd name="connsiteY97" fmla="*/ 132521 h 4297250"/>
              <a:gd name="connsiteX98" fmla="*/ 3619883 w 3619883"/>
              <a:gd name="connsiteY98" fmla="*/ 140049 h 4297250"/>
              <a:gd name="connsiteX99" fmla="*/ 3619883 w 3619883"/>
              <a:gd name="connsiteY9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271978 w 3619883"/>
              <a:gd name="connsiteY17" fmla="*/ 4128157 h 4297250"/>
              <a:gd name="connsiteX18" fmla="*/ 1094193 w 3619883"/>
              <a:gd name="connsiteY18" fmla="*/ 4128157 h 4297250"/>
              <a:gd name="connsiteX19" fmla="*/ 1140354 w 3619883"/>
              <a:gd name="connsiteY19" fmla="*/ 4128157 h 4297250"/>
              <a:gd name="connsiteX20" fmla="*/ 1140354 w 3619883"/>
              <a:gd name="connsiteY20" fmla="*/ 4275461 h 4297250"/>
              <a:gd name="connsiteX21" fmla="*/ 953807 w 3619883"/>
              <a:gd name="connsiteY21" fmla="*/ 4275461 h 4297250"/>
              <a:gd name="connsiteX22" fmla="*/ 912215 w 3619883"/>
              <a:gd name="connsiteY22" fmla="*/ 4128157 h 4297250"/>
              <a:gd name="connsiteX23" fmla="*/ 961020 w 3619883"/>
              <a:gd name="connsiteY23" fmla="*/ 4128157 h 4297250"/>
              <a:gd name="connsiteX24" fmla="*/ 961020 w 3619883"/>
              <a:gd name="connsiteY24" fmla="*/ 3951392 h 4297250"/>
              <a:gd name="connsiteX25" fmla="*/ 783235 w 3619883"/>
              <a:gd name="connsiteY25" fmla="*/ 3951392 h 4297250"/>
              <a:gd name="connsiteX26" fmla="*/ 783235 w 3619883"/>
              <a:gd name="connsiteY26" fmla="*/ 4128157 h 4297250"/>
              <a:gd name="connsiteX27" fmla="*/ 871024 w 3619883"/>
              <a:gd name="connsiteY27" fmla="*/ 4128157 h 4297250"/>
              <a:gd name="connsiteX28" fmla="*/ 829432 w 3619883"/>
              <a:gd name="connsiteY28" fmla="*/ 4275461 h 4297250"/>
              <a:gd name="connsiteX29" fmla="*/ 611484 w 3619883"/>
              <a:gd name="connsiteY29" fmla="*/ 4275461 h 4297250"/>
              <a:gd name="connsiteX30" fmla="*/ 621247 w 3619883"/>
              <a:gd name="connsiteY30" fmla="*/ 4128157 h 4297250"/>
              <a:gd name="connsiteX31" fmla="*/ 650062 w 3619883"/>
              <a:gd name="connsiteY31" fmla="*/ 4128157 h 4297250"/>
              <a:gd name="connsiteX32" fmla="*/ 650062 w 3619883"/>
              <a:gd name="connsiteY32" fmla="*/ 3951392 h 4297250"/>
              <a:gd name="connsiteX33" fmla="*/ 472277 w 3619883"/>
              <a:gd name="connsiteY33" fmla="*/ 3951392 h 4297250"/>
              <a:gd name="connsiteX34" fmla="*/ 472277 w 3619883"/>
              <a:gd name="connsiteY34" fmla="*/ 4128157 h 4297250"/>
              <a:gd name="connsiteX35" fmla="*/ 522650 w 3619883"/>
              <a:gd name="connsiteY35" fmla="*/ 4128157 h 4297250"/>
              <a:gd name="connsiteX36" fmla="*/ 573998 w 3619883"/>
              <a:gd name="connsiteY36" fmla="*/ 4275461 h 4297250"/>
              <a:gd name="connsiteX37" fmla="*/ 336164 w 3619883"/>
              <a:gd name="connsiteY37" fmla="*/ 4275461 h 4297250"/>
              <a:gd name="connsiteX38" fmla="*/ 294572 w 3619883"/>
              <a:gd name="connsiteY38" fmla="*/ 4128157 h 4297250"/>
              <a:gd name="connsiteX39" fmla="*/ 339106 w 3619883"/>
              <a:gd name="connsiteY39" fmla="*/ 4128157 h 4297250"/>
              <a:gd name="connsiteX40" fmla="*/ 339106 w 3619883"/>
              <a:gd name="connsiteY40" fmla="*/ 3951392 h 4297250"/>
              <a:gd name="connsiteX41" fmla="*/ 161321 w 3619883"/>
              <a:gd name="connsiteY41" fmla="*/ 3951392 h 4297250"/>
              <a:gd name="connsiteX42" fmla="*/ 161321 w 3619883"/>
              <a:gd name="connsiteY42" fmla="*/ 4128157 h 4297250"/>
              <a:gd name="connsiteX43" fmla="*/ 230914 w 3619883"/>
              <a:gd name="connsiteY43" fmla="*/ 4128157 h 4297250"/>
              <a:gd name="connsiteX44" fmla="*/ 189322 w 3619883"/>
              <a:gd name="connsiteY44" fmla="*/ 4275461 h 4297250"/>
              <a:gd name="connsiteX45" fmla="*/ 0 w 3619883"/>
              <a:gd name="connsiteY45" fmla="*/ 4275461 h 4297250"/>
              <a:gd name="connsiteX46" fmla="*/ 0 w 3619883"/>
              <a:gd name="connsiteY46" fmla="*/ 42229 h 4297250"/>
              <a:gd name="connsiteX47" fmla="*/ 42464 w 3619883"/>
              <a:gd name="connsiteY47" fmla="*/ 40518 h 4297250"/>
              <a:gd name="connsiteX48" fmla="*/ 137733 w 3619883"/>
              <a:gd name="connsiteY48" fmla="*/ 35355 h 4297250"/>
              <a:gd name="connsiteX49" fmla="*/ 270565 w 3619883"/>
              <a:gd name="connsiteY49" fmla="*/ 29759 h 4297250"/>
              <a:gd name="connsiteX50" fmla="*/ 479734 w 3619883"/>
              <a:gd name="connsiteY50" fmla="*/ 45455 h 4297250"/>
              <a:gd name="connsiteX51" fmla="*/ 524103 w 3619883"/>
              <a:gd name="connsiteY51" fmla="*/ 41625 h 4297250"/>
              <a:gd name="connsiteX52" fmla="*/ 624416 w 3619883"/>
              <a:gd name="connsiteY52" fmla="*/ 22696 h 4297250"/>
              <a:gd name="connsiteX53" fmla="*/ 657762 w 3619883"/>
              <a:gd name="connsiteY53" fmla="*/ 18351 h 4297250"/>
              <a:gd name="connsiteX54" fmla="*/ 690557 w 3619883"/>
              <a:gd name="connsiteY54" fmla="*/ 25792 h 4297250"/>
              <a:gd name="connsiteX55" fmla="*/ 745123 w 3619883"/>
              <a:gd name="connsiteY55" fmla="*/ 40157 h 4297250"/>
              <a:gd name="connsiteX56" fmla="*/ 789493 w 3619883"/>
              <a:gd name="connsiteY56" fmla="*/ 36327 h 4297250"/>
              <a:gd name="connsiteX57" fmla="*/ 854255 w 3619883"/>
              <a:gd name="connsiteY57" fmla="*/ 68887 h 4297250"/>
              <a:gd name="connsiteX58" fmla="*/ 897520 w 3619883"/>
              <a:gd name="connsiteY58" fmla="*/ 88629 h 4297250"/>
              <a:gd name="connsiteX59" fmla="*/ 940510 w 3619883"/>
              <a:gd name="connsiteY59" fmla="*/ 114265 h 4297250"/>
              <a:gd name="connsiteX60" fmla="*/ 1082712 w 3619883"/>
              <a:gd name="connsiteY60" fmla="*/ 144543 h 4297250"/>
              <a:gd name="connsiteX61" fmla="*/ 1205348 w 3619883"/>
              <a:gd name="connsiteY61" fmla="*/ 120753 h 4297250"/>
              <a:gd name="connsiteX62" fmla="*/ 1271764 w 3619883"/>
              <a:gd name="connsiteY62" fmla="*/ 117956 h 4297250"/>
              <a:gd name="connsiteX63" fmla="*/ 1315583 w 3619883"/>
              <a:gd name="connsiteY63" fmla="*/ 125912 h 4297250"/>
              <a:gd name="connsiteX64" fmla="*/ 1359125 w 3619883"/>
              <a:gd name="connsiteY64" fmla="*/ 139761 h 4297250"/>
              <a:gd name="connsiteX65" fmla="*/ 1391919 w 3619883"/>
              <a:gd name="connsiteY65" fmla="*/ 147202 h 4297250"/>
              <a:gd name="connsiteX66" fmla="*/ 1436563 w 3619883"/>
              <a:gd name="connsiteY66" fmla="*/ 137480 h 4297250"/>
              <a:gd name="connsiteX67" fmla="*/ 1471566 w 3619883"/>
              <a:gd name="connsiteY67" fmla="*/ 97777 h 4297250"/>
              <a:gd name="connsiteX68" fmla="*/ 1505739 w 3619883"/>
              <a:gd name="connsiteY68" fmla="*/ 75753 h 4297250"/>
              <a:gd name="connsiteX69" fmla="*/ 1590891 w 3619883"/>
              <a:gd name="connsiteY69" fmla="*/ 144702 h 4297250"/>
              <a:gd name="connsiteX70" fmla="*/ 1625616 w 3619883"/>
              <a:gd name="connsiteY70" fmla="*/ 110893 h 4297250"/>
              <a:gd name="connsiteX71" fmla="*/ 1658964 w 3619883"/>
              <a:gd name="connsiteY71" fmla="*/ 106547 h 4297250"/>
              <a:gd name="connsiteX72" fmla="*/ 1746598 w 3619883"/>
              <a:gd name="connsiteY72" fmla="*/ 122460 h 4297250"/>
              <a:gd name="connsiteX73" fmla="*/ 1811913 w 3619883"/>
              <a:gd name="connsiteY73" fmla="*/ 143234 h 4297250"/>
              <a:gd name="connsiteX74" fmla="*/ 1856557 w 3619883"/>
              <a:gd name="connsiteY74" fmla="*/ 133511 h 4297250"/>
              <a:gd name="connsiteX75" fmla="*/ 2066003 w 3619883"/>
              <a:gd name="connsiteY75" fmla="*/ 143313 h 4297250"/>
              <a:gd name="connsiteX76" fmla="*/ 2177615 w 3619883"/>
              <a:gd name="connsiteY76" fmla="*/ 119007 h 4297250"/>
              <a:gd name="connsiteX77" fmla="*/ 2255883 w 3619883"/>
              <a:gd name="connsiteY77" fmla="*/ 99047 h 4297250"/>
              <a:gd name="connsiteX78" fmla="*/ 2344622 w 3619883"/>
              <a:gd name="connsiteY78" fmla="*/ 91388 h 4297250"/>
              <a:gd name="connsiteX79" fmla="*/ 2455682 w 3619883"/>
              <a:gd name="connsiteY79" fmla="*/ 78869 h 4297250"/>
              <a:gd name="connsiteX80" fmla="*/ 2632609 w 3619883"/>
              <a:gd name="connsiteY80" fmla="*/ 75338 h 4297250"/>
              <a:gd name="connsiteX81" fmla="*/ 2742291 w 3619883"/>
              <a:gd name="connsiteY81" fmla="*/ 92282 h 4297250"/>
              <a:gd name="connsiteX82" fmla="*/ 2851974 w 3619883"/>
              <a:gd name="connsiteY82" fmla="*/ 109227 h 4297250"/>
              <a:gd name="connsiteX83" fmla="*/ 2907643 w 3619883"/>
              <a:gd name="connsiteY83" fmla="*/ 100020 h 4297250"/>
              <a:gd name="connsiteX84" fmla="*/ 2944022 w 3619883"/>
              <a:gd name="connsiteY84" fmla="*/ 30853 h 4297250"/>
              <a:gd name="connsiteX85" fmla="*/ 3022289 w 3619883"/>
              <a:gd name="connsiteY85" fmla="*/ 10893 h 4297250"/>
              <a:gd name="connsiteX86" fmla="*/ 3054807 w 3619883"/>
              <a:gd name="connsiteY86" fmla="*/ 24226 h 4297250"/>
              <a:gd name="connsiteX87" fmla="*/ 3141892 w 3619883"/>
              <a:gd name="connsiteY87" fmla="*/ 51925 h 4297250"/>
              <a:gd name="connsiteX88" fmla="*/ 3185711 w 3619883"/>
              <a:gd name="connsiteY88" fmla="*/ 59881 h 4297250"/>
              <a:gd name="connsiteX89" fmla="*/ 3219056 w 3619883"/>
              <a:gd name="connsiteY89" fmla="*/ 55536 h 4297250"/>
              <a:gd name="connsiteX90" fmla="*/ 3263425 w 3619883"/>
              <a:gd name="connsiteY90" fmla="*/ 51706 h 4297250"/>
              <a:gd name="connsiteX91" fmla="*/ 3296219 w 3619883"/>
              <a:gd name="connsiteY91" fmla="*/ 59147 h 4297250"/>
              <a:gd name="connsiteX92" fmla="*/ 3319094 w 3619883"/>
              <a:gd name="connsiteY92" fmla="*/ 42500 h 4297250"/>
              <a:gd name="connsiteX93" fmla="*/ 3420511 w 3619883"/>
              <a:gd name="connsiteY93" fmla="*/ 0 h 4297250"/>
              <a:gd name="connsiteX94" fmla="*/ 3453305 w 3619883"/>
              <a:gd name="connsiteY94" fmla="*/ 7440 h 4297250"/>
              <a:gd name="connsiteX95" fmla="*/ 3496571 w 3619883"/>
              <a:gd name="connsiteY95" fmla="*/ 27182 h 4297250"/>
              <a:gd name="connsiteX96" fmla="*/ 3602117 w 3619883"/>
              <a:gd name="connsiteY96" fmla="*/ 132521 h 4297250"/>
              <a:gd name="connsiteX97" fmla="*/ 3619883 w 3619883"/>
              <a:gd name="connsiteY97" fmla="*/ 140049 h 4297250"/>
              <a:gd name="connsiteX98" fmla="*/ 3619883 w 3619883"/>
              <a:gd name="connsiteY9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271978 w 3619883"/>
              <a:gd name="connsiteY17" fmla="*/ 4128157 h 4297250"/>
              <a:gd name="connsiteX18" fmla="*/ 1140354 w 3619883"/>
              <a:gd name="connsiteY18" fmla="*/ 4128157 h 4297250"/>
              <a:gd name="connsiteX19" fmla="*/ 1140354 w 3619883"/>
              <a:gd name="connsiteY19" fmla="*/ 4275461 h 4297250"/>
              <a:gd name="connsiteX20" fmla="*/ 953807 w 3619883"/>
              <a:gd name="connsiteY20" fmla="*/ 4275461 h 4297250"/>
              <a:gd name="connsiteX21" fmla="*/ 912215 w 3619883"/>
              <a:gd name="connsiteY21" fmla="*/ 4128157 h 4297250"/>
              <a:gd name="connsiteX22" fmla="*/ 961020 w 3619883"/>
              <a:gd name="connsiteY22" fmla="*/ 4128157 h 4297250"/>
              <a:gd name="connsiteX23" fmla="*/ 961020 w 3619883"/>
              <a:gd name="connsiteY23" fmla="*/ 3951392 h 4297250"/>
              <a:gd name="connsiteX24" fmla="*/ 783235 w 3619883"/>
              <a:gd name="connsiteY24" fmla="*/ 3951392 h 4297250"/>
              <a:gd name="connsiteX25" fmla="*/ 783235 w 3619883"/>
              <a:gd name="connsiteY25" fmla="*/ 4128157 h 4297250"/>
              <a:gd name="connsiteX26" fmla="*/ 871024 w 3619883"/>
              <a:gd name="connsiteY26" fmla="*/ 4128157 h 4297250"/>
              <a:gd name="connsiteX27" fmla="*/ 829432 w 3619883"/>
              <a:gd name="connsiteY27" fmla="*/ 4275461 h 4297250"/>
              <a:gd name="connsiteX28" fmla="*/ 611484 w 3619883"/>
              <a:gd name="connsiteY28" fmla="*/ 4275461 h 4297250"/>
              <a:gd name="connsiteX29" fmla="*/ 621247 w 3619883"/>
              <a:gd name="connsiteY29" fmla="*/ 4128157 h 4297250"/>
              <a:gd name="connsiteX30" fmla="*/ 650062 w 3619883"/>
              <a:gd name="connsiteY30" fmla="*/ 4128157 h 4297250"/>
              <a:gd name="connsiteX31" fmla="*/ 650062 w 3619883"/>
              <a:gd name="connsiteY31" fmla="*/ 3951392 h 4297250"/>
              <a:gd name="connsiteX32" fmla="*/ 472277 w 3619883"/>
              <a:gd name="connsiteY32" fmla="*/ 3951392 h 4297250"/>
              <a:gd name="connsiteX33" fmla="*/ 472277 w 3619883"/>
              <a:gd name="connsiteY33" fmla="*/ 4128157 h 4297250"/>
              <a:gd name="connsiteX34" fmla="*/ 522650 w 3619883"/>
              <a:gd name="connsiteY34" fmla="*/ 4128157 h 4297250"/>
              <a:gd name="connsiteX35" fmla="*/ 573998 w 3619883"/>
              <a:gd name="connsiteY35" fmla="*/ 4275461 h 4297250"/>
              <a:gd name="connsiteX36" fmla="*/ 336164 w 3619883"/>
              <a:gd name="connsiteY36" fmla="*/ 4275461 h 4297250"/>
              <a:gd name="connsiteX37" fmla="*/ 294572 w 3619883"/>
              <a:gd name="connsiteY37" fmla="*/ 4128157 h 4297250"/>
              <a:gd name="connsiteX38" fmla="*/ 339106 w 3619883"/>
              <a:gd name="connsiteY38" fmla="*/ 4128157 h 4297250"/>
              <a:gd name="connsiteX39" fmla="*/ 339106 w 3619883"/>
              <a:gd name="connsiteY39" fmla="*/ 3951392 h 4297250"/>
              <a:gd name="connsiteX40" fmla="*/ 161321 w 3619883"/>
              <a:gd name="connsiteY40" fmla="*/ 3951392 h 4297250"/>
              <a:gd name="connsiteX41" fmla="*/ 161321 w 3619883"/>
              <a:gd name="connsiteY41" fmla="*/ 4128157 h 4297250"/>
              <a:gd name="connsiteX42" fmla="*/ 230914 w 3619883"/>
              <a:gd name="connsiteY42" fmla="*/ 4128157 h 4297250"/>
              <a:gd name="connsiteX43" fmla="*/ 189322 w 3619883"/>
              <a:gd name="connsiteY43" fmla="*/ 4275461 h 4297250"/>
              <a:gd name="connsiteX44" fmla="*/ 0 w 3619883"/>
              <a:gd name="connsiteY44" fmla="*/ 4275461 h 4297250"/>
              <a:gd name="connsiteX45" fmla="*/ 0 w 3619883"/>
              <a:gd name="connsiteY45" fmla="*/ 42229 h 4297250"/>
              <a:gd name="connsiteX46" fmla="*/ 42464 w 3619883"/>
              <a:gd name="connsiteY46" fmla="*/ 40518 h 4297250"/>
              <a:gd name="connsiteX47" fmla="*/ 137733 w 3619883"/>
              <a:gd name="connsiteY47" fmla="*/ 35355 h 4297250"/>
              <a:gd name="connsiteX48" fmla="*/ 270565 w 3619883"/>
              <a:gd name="connsiteY48" fmla="*/ 29759 h 4297250"/>
              <a:gd name="connsiteX49" fmla="*/ 479734 w 3619883"/>
              <a:gd name="connsiteY49" fmla="*/ 45455 h 4297250"/>
              <a:gd name="connsiteX50" fmla="*/ 524103 w 3619883"/>
              <a:gd name="connsiteY50" fmla="*/ 41625 h 4297250"/>
              <a:gd name="connsiteX51" fmla="*/ 624416 w 3619883"/>
              <a:gd name="connsiteY51" fmla="*/ 22696 h 4297250"/>
              <a:gd name="connsiteX52" fmla="*/ 657762 w 3619883"/>
              <a:gd name="connsiteY52" fmla="*/ 18351 h 4297250"/>
              <a:gd name="connsiteX53" fmla="*/ 690557 w 3619883"/>
              <a:gd name="connsiteY53" fmla="*/ 25792 h 4297250"/>
              <a:gd name="connsiteX54" fmla="*/ 745123 w 3619883"/>
              <a:gd name="connsiteY54" fmla="*/ 40157 h 4297250"/>
              <a:gd name="connsiteX55" fmla="*/ 789493 w 3619883"/>
              <a:gd name="connsiteY55" fmla="*/ 36327 h 4297250"/>
              <a:gd name="connsiteX56" fmla="*/ 854255 w 3619883"/>
              <a:gd name="connsiteY56" fmla="*/ 68887 h 4297250"/>
              <a:gd name="connsiteX57" fmla="*/ 897520 w 3619883"/>
              <a:gd name="connsiteY57" fmla="*/ 88629 h 4297250"/>
              <a:gd name="connsiteX58" fmla="*/ 940510 w 3619883"/>
              <a:gd name="connsiteY58" fmla="*/ 114265 h 4297250"/>
              <a:gd name="connsiteX59" fmla="*/ 1082712 w 3619883"/>
              <a:gd name="connsiteY59" fmla="*/ 144543 h 4297250"/>
              <a:gd name="connsiteX60" fmla="*/ 1205348 w 3619883"/>
              <a:gd name="connsiteY60" fmla="*/ 120753 h 4297250"/>
              <a:gd name="connsiteX61" fmla="*/ 1271764 w 3619883"/>
              <a:gd name="connsiteY61" fmla="*/ 117956 h 4297250"/>
              <a:gd name="connsiteX62" fmla="*/ 1315583 w 3619883"/>
              <a:gd name="connsiteY62" fmla="*/ 125912 h 4297250"/>
              <a:gd name="connsiteX63" fmla="*/ 1359125 w 3619883"/>
              <a:gd name="connsiteY63" fmla="*/ 139761 h 4297250"/>
              <a:gd name="connsiteX64" fmla="*/ 1391919 w 3619883"/>
              <a:gd name="connsiteY64" fmla="*/ 147202 h 4297250"/>
              <a:gd name="connsiteX65" fmla="*/ 1436563 w 3619883"/>
              <a:gd name="connsiteY65" fmla="*/ 137480 h 4297250"/>
              <a:gd name="connsiteX66" fmla="*/ 1471566 w 3619883"/>
              <a:gd name="connsiteY66" fmla="*/ 97777 h 4297250"/>
              <a:gd name="connsiteX67" fmla="*/ 1505739 w 3619883"/>
              <a:gd name="connsiteY67" fmla="*/ 75753 h 4297250"/>
              <a:gd name="connsiteX68" fmla="*/ 1590891 w 3619883"/>
              <a:gd name="connsiteY68" fmla="*/ 144702 h 4297250"/>
              <a:gd name="connsiteX69" fmla="*/ 1625616 w 3619883"/>
              <a:gd name="connsiteY69" fmla="*/ 110893 h 4297250"/>
              <a:gd name="connsiteX70" fmla="*/ 1658964 w 3619883"/>
              <a:gd name="connsiteY70" fmla="*/ 106547 h 4297250"/>
              <a:gd name="connsiteX71" fmla="*/ 1746598 w 3619883"/>
              <a:gd name="connsiteY71" fmla="*/ 122460 h 4297250"/>
              <a:gd name="connsiteX72" fmla="*/ 1811913 w 3619883"/>
              <a:gd name="connsiteY72" fmla="*/ 143234 h 4297250"/>
              <a:gd name="connsiteX73" fmla="*/ 1856557 w 3619883"/>
              <a:gd name="connsiteY73" fmla="*/ 133511 h 4297250"/>
              <a:gd name="connsiteX74" fmla="*/ 2066003 w 3619883"/>
              <a:gd name="connsiteY74" fmla="*/ 143313 h 4297250"/>
              <a:gd name="connsiteX75" fmla="*/ 2177615 w 3619883"/>
              <a:gd name="connsiteY75" fmla="*/ 119007 h 4297250"/>
              <a:gd name="connsiteX76" fmla="*/ 2255883 w 3619883"/>
              <a:gd name="connsiteY76" fmla="*/ 99047 h 4297250"/>
              <a:gd name="connsiteX77" fmla="*/ 2344622 w 3619883"/>
              <a:gd name="connsiteY77" fmla="*/ 91388 h 4297250"/>
              <a:gd name="connsiteX78" fmla="*/ 2455682 w 3619883"/>
              <a:gd name="connsiteY78" fmla="*/ 78869 h 4297250"/>
              <a:gd name="connsiteX79" fmla="*/ 2632609 w 3619883"/>
              <a:gd name="connsiteY79" fmla="*/ 75338 h 4297250"/>
              <a:gd name="connsiteX80" fmla="*/ 2742291 w 3619883"/>
              <a:gd name="connsiteY80" fmla="*/ 92282 h 4297250"/>
              <a:gd name="connsiteX81" fmla="*/ 2851974 w 3619883"/>
              <a:gd name="connsiteY81" fmla="*/ 109227 h 4297250"/>
              <a:gd name="connsiteX82" fmla="*/ 2907643 w 3619883"/>
              <a:gd name="connsiteY82" fmla="*/ 100020 h 4297250"/>
              <a:gd name="connsiteX83" fmla="*/ 2944022 w 3619883"/>
              <a:gd name="connsiteY83" fmla="*/ 30853 h 4297250"/>
              <a:gd name="connsiteX84" fmla="*/ 3022289 w 3619883"/>
              <a:gd name="connsiteY84" fmla="*/ 10893 h 4297250"/>
              <a:gd name="connsiteX85" fmla="*/ 3054807 w 3619883"/>
              <a:gd name="connsiteY85" fmla="*/ 24226 h 4297250"/>
              <a:gd name="connsiteX86" fmla="*/ 3141892 w 3619883"/>
              <a:gd name="connsiteY86" fmla="*/ 51925 h 4297250"/>
              <a:gd name="connsiteX87" fmla="*/ 3185711 w 3619883"/>
              <a:gd name="connsiteY87" fmla="*/ 59881 h 4297250"/>
              <a:gd name="connsiteX88" fmla="*/ 3219056 w 3619883"/>
              <a:gd name="connsiteY88" fmla="*/ 55536 h 4297250"/>
              <a:gd name="connsiteX89" fmla="*/ 3263425 w 3619883"/>
              <a:gd name="connsiteY89" fmla="*/ 51706 h 4297250"/>
              <a:gd name="connsiteX90" fmla="*/ 3296219 w 3619883"/>
              <a:gd name="connsiteY90" fmla="*/ 59147 h 4297250"/>
              <a:gd name="connsiteX91" fmla="*/ 3319094 w 3619883"/>
              <a:gd name="connsiteY91" fmla="*/ 42500 h 4297250"/>
              <a:gd name="connsiteX92" fmla="*/ 3420511 w 3619883"/>
              <a:gd name="connsiteY92" fmla="*/ 0 h 4297250"/>
              <a:gd name="connsiteX93" fmla="*/ 3453305 w 3619883"/>
              <a:gd name="connsiteY93" fmla="*/ 7440 h 4297250"/>
              <a:gd name="connsiteX94" fmla="*/ 3496571 w 3619883"/>
              <a:gd name="connsiteY94" fmla="*/ 27182 h 4297250"/>
              <a:gd name="connsiteX95" fmla="*/ 3602117 w 3619883"/>
              <a:gd name="connsiteY95" fmla="*/ 132521 h 4297250"/>
              <a:gd name="connsiteX96" fmla="*/ 3619883 w 3619883"/>
              <a:gd name="connsiteY96" fmla="*/ 140049 h 4297250"/>
              <a:gd name="connsiteX97" fmla="*/ 3619883 w 3619883"/>
              <a:gd name="connsiteY9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210751 w 3619883"/>
              <a:gd name="connsiteY16" fmla="*/ 4128157 h 4297250"/>
              <a:gd name="connsiteX17" fmla="*/ 1140354 w 3619883"/>
              <a:gd name="connsiteY17" fmla="*/ 4128157 h 4297250"/>
              <a:gd name="connsiteX18" fmla="*/ 1140354 w 3619883"/>
              <a:gd name="connsiteY18" fmla="*/ 4275461 h 4297250"/>
              <a:gd name="connsiteX19" fmla="*/ 953807 w 3619883"/>
              <a:gd name="connsiteY19" fmla="*/ 4275461 h 4297250"/>
              <a:gd name="connsiteX20" fmla="*/ 912215 w 3619883"/>
              <a:gd name="connsiteY20" fmla="*/ 4128157 h 4297250"/>
              <a:gd name="connsiteX21" fmla="*/ 961020 w 3619883"/>
              <a:gd name="connsiteY21" fmla="*/ 4128157 h 4297250"/>
              <a:gd name="connsiteX22" fmla="*/ 961020 w 3619883"/>
              <a:gd name="connsiteY22" fmla="*/ 3951392 h 4297250"/>
              <a:gd name="connsiteX23" fmla="*/ 783235 w 3619883"/>
              <a:gd name="connsiteY23" fmla="*/ 3951392 h 4297250"/>
              <a:gd name="connsiteX24" fmla="*/ 783235 w 3619883"/>
              <a:gd name="connsiteY24" fmla="*/ 4128157 h 4297250"/>
              <a:gd name="connsiteX25" fmla="*/ 871024 w 3619883"/>
              <a:gd name="connsiteY25" fmla="*/ 4128157 h 4297250"/>
              <a:gd name="connsiteX26" fmla="*/ 829432 w 3619883"/>
              <a:gd name="connsiteY26" fmla="*/ 4275461 h 4297250"/>
              <a:gd name="connsiteX27" fmla="*/ 611484 w 3619883"/>
              <a:gd name="connsiteY27" fmla="*/ 4275461 h 4297250"/>
              <a:gd name="connsiteX28" fmla="*/ 621247 w 3619883"/>
              <a:gd name="connsiteY28" fmla="*/ 4128157 h 4297250"/>
              <a:gd name="connsiteX29" fmla="*/ 650062 w 3619883"/>
              <a:gd name="connsiteY29" fmla="*/ 4128157 h 4297250"/>
              <a:gd name="connsiteX30" fmla="*/ 650062 w 3619883"/>
              <a:gd name="connsiteY30" fmla="*/ 3951392 h 4297250"/>
              <a:gd name="connsiteX31" fmla="*/ 472277 w 3619883"/>
              <a:gd name="connsiteY31" fmla="*/ 3951392 h 4297250"/>
              <a:gd name="connsiteX32" fmla="*/ 472277 w 3619883"/>
              <a:gd name="connsiteY32" fmla="*/ 4128157 h 4297250"/>
              <a:gd name="connsiteX33" fmla="*/ 522650 w 3619883"/>
              <a:gd name="connsiteY33" fmla="*/ 4128157 h 4297250"/>
              <a:gd name="connsiteX34" fmla="*/ 573998 w 3619883"/>
              <a:gd name="connsiteY34" fmla="*/ 4275461 h 4297250"/>
              <a:gd name="connsiteX35" fmla="*/ 336164 w 3619883"/>
              <a:gd name="connsiteY35" fmla="*/ 4275461 h 4297250"/>
              <a:gd name="connsiteX36" fmla="*/ 294572 w 3619883"/>
              <a:gd name="connsiteY36" fmla="*/ 4128157 h 4297250"/>
              <a:gd name="connsiteX37" fmla="*/ 339106 w 3619883"/>
              <a:gd name="connsiteY37" fmla="*/ 4128157 h 4297250"/>
              <a:gd name="connsiteX38" fmla="*/ 339106 w 3619883"/>
              <a:gd name="connsiteY38" fmla="*/ 3951392 h 4297250"/>
              <a:gd name="connsiteX39" fmla="*/ 161321 w 3619883"/>
              <a:gd name="connsiteY39" fmla="*/ 3951392 h 4297250"/>
              <a:gd name="connsiteX40" fmla="*/ 161321 w 3619883"/>
              <a:gd name="connsiteY40" fmla="*/ 4128157 h 4297250"/>
              <a:gd name="connsiteX41" fmla="*/ 230914 w 3619883"/>
              <a:gd name="connsiteY41" fmla="*/ 4128157 h 4297250"/>
              <a:gd name="connsiteX42" fmla="*/ 189322 w 3619883"/>
              <a:gd name="connsiteY42" fmla="*/ 4275461 h 4297250"/>
              <a:gd name="connsiteX43" fmla="*/ 0 w 3619883"/>
              <a:gd name="connsiteY43" fmla="*/ 4275461 h 4297250"/>
              <a:gd name="connsiteX44" fmla="*/ 0 w 3619883"/>
              <a:gd name="connsiteY44" fmla="*/ 42229 h 4297250"/>
              <a:gd name="connsiteX45" fmla="*/ 42464 w 3619883"/>
              <a:gd name="connsiteY45" fmla="*/ 40518 h 4297250"/>
              <a:gd name="connsiteX46" fmla="*/ 137733 w 3619883"/>
              <a:gd name="connsiteY46" fmla="*/ 35355 h 4297250"/>
              <a:gd name="connsiteX47" fmla="*/ 270565 w 3619883"/>
              <a:gd name="connsiteY47" fmla="*/ 29759 h 4297250"/>
              <a:gd name="connsiteX48" fmla="*/ 479734 w 3619883"/>
              <a:gd name="connsiteY48" fmla="*/ 45455 h 4297250"/>
              <a:gd name="connsiteX49" fmla="*/ 524103 w 3619883"/>
              <a:gd name="connsiteY49" fmla="*/ 41625 h 4297250"/>
              <a:gd name="connsiteX50" fmla="*/ 624416 w 3619883"/>
              <a:gd name="connsiteY50" fmla="*/ 22696 h 4297250"/>
              <a:gd name="connsiteX51" fmla="*/ 657762 w 3619883"/>
              <a:gd name="connsiteY51" fmla="*/ 18351 h 4297250"/>
              <a:gd name="connsiteX52" fmla="*/ 690557 w 3619883"/>
              <a:gd name="connsiteY52" fmla="*/ 25792 h 4297250"/>
              <a:gd name="connsiteX53" fmla="*/ 745123 w 3619883"/>
              <a:gd name="connsiteY53" fmla="*/ 40157 h 4297250"/>
              <a:gd name="connsiteX54" fmla="*/ 789493 w 3619883"/>
              <a:gd name="connsiteY54" fmla="*/ 36327 h 4297250"/>
              <a:gd name="connsiteX55" fmla="*/ 854255 w 3619883"/>
              <a:gd name="connsiteY55" fmla="*/ 68887 h 4297250"/>
              <a:gd name="connsiteX56" fmla="*/ 897520 w 3619883"/>
              <a:gd name="connsiteY56" fmla="*/ 88629 h 4297250"/>
              <a:gd name="connsiteX57" fmla="*/ 940510 w 3619883"/>
              <a:gd name="connsiteY57" fmla="*/ 114265 h 4297250"/>
              <a:gd name="connsiteX58" fmla="*/ 1082712 w 3619883"/>
              <a:gd name="connsiteY58" fmla="*/ 144543 h 4297250"/>
              <a:gd name="connsiteX59" fmla="*/ 1205348 w 3619883"/>
              <a:gd name="connsiteY59" fmla="*/ 120753 h 4297250"/>
              <a:gd name="connsiteX60" fmla="*/ 1271764 w 3619883"/>
              <a:gd name="connsiteY60" fmla="*/ 117956 h 4297250"/>
              <a:gd name="connsiteX61" fmla="*/ 1315583 w 3619883"/>
              <a:gd name="connsiteY61" fmla="*/ 125912 h 4297250"/>
              <a:gd name="connsiteX62" fmla="*/ 1359125 w 3619883"/>
              <a:gd name="connsiteY62" fmla="*/ 139761 h 4297250"/>
              <a:gd name="connsiteX63" fmla="*/ 1391919 w 3619883"/>
              <a:gd name="connsiteY63" fmla="*/ 147202 h 4297250"/>
              <a:gd name="connsiteX64" fmla="*/ 1436563 w 3619883"/>
              <a:gd name="connsiteY64" fmla="*/ 137480 h 4297250"/>
              <a:gd name="connsiteX65" fmla="*/ 1471566 w 3619883"/>
              <a:gd name="connsiteY65" fmla="*/ 97777 h 4297250"/>
              <a:gd name="connsiteX66" fmla="*/ 1505739 w 3619883"/>
              <a:gd name="connsiteY66" fmla="*/ 75753 h 4297250"/>
              <a:gd name="connsiteX67" fmla="*/ 1590891 w 3619883"/>
              <a:gd name="connsiteY67" fmla="*/ 144702 h 4297250"/>
              <a:gd name="connsiteX68" fmla="*/ 1625616 w 3619883"/>
              <a:gd name="connsiteY68" fmla="*/ 110893 h 4297250"/>
              <a:gd name="connsiteX69" fmla="*/ 1658964 w 3619883"/>
              <a:gd name="connsiteY69" fmla="*/ 106547 h 4297250"/>
              <a:gd name="connsiteX70" fmla="*/ 1746598 w 3619883"/>
              <a:gd name="connsiteY70" fmla="*/ 122460 h 4297250"/>
              <a:gd name="connsiteX71" fmla="*/ 1811913 w 3619883"/>
              <a:gd name="connsiteY71" fmla="*/ 143234 h 4297250"/>
              <a:gd name="connsiteX72" fmla="*/ 1856557 w 3619883"/>
              <a:gd name="connsiteY72" fmla="*/ 133511 h 4297250"/>
              <a:gd name="connsiteX73" fmla="*/ 2066003 w 3619883"/>
              <a:gd name="connsiteY73" fmla="*/ 143313 h 4297250"/>
              <a:gd name="connsiteX74" fmla="*/ 2177615 w 3619883"/>
              <a:gd name="connsiteY74" fmla="*/ 119007 h 4297250"/>
              <a:gd name="connsiteX75" fmla="*/ 2255883 w 3619883"/>
              <a:gd name="connsiteY75" fmla="*/ 99047 h 4297250"/>
              <a:gd name="connsiteX76" fmla="*/ 2344622 w 3619883"/>
              <a:gd name="connsiteY76" fmla="*/ 91388 h 4297250"/>
              <a:gd name="connsiteX77" fmla="*/ 2455682 w 3619883"/>
              <a:gd name="connsiteY77" fmla="*/ 78869 h 4297250"/>
              <a:gd name="connsiteX78" fmla="*/ 2632609 w 3619883"/>
              <a:gd name="connsiteY78" fmla="*/ 75338 h 4297250"/>
              <a:gd name="connsiteX79" fmla="*/ 2742291 w 3619883"/>
              <a:gd name="connsiteY79" fmla="*/ 92282 h 4297250"/>
              <a:gd name="connsiteX80" fmla="*/ 2851974 w 3619883"/>
              <a:gd name="connsiteY80" fmla="*/ 109227 h 4297250"/>
              <a:gd name="connsiteX81" fmla="*/ 2907643 w 3619883"/>
              <a:gd name="connsiteY81" fmla="*/ 100020 h 4297250"/>
              <a:gd name="connsiteX82" fmla="*/ 2944022 w 3619883"/>
              <a:gd name="connsiteY82" fmla="*/ 30853 h 4297250"/>
              <a:gd name="connsiteX83" fmla="*/ 3022289 w 3619883"/>
              <a:gd name="connsiteY83" fmla="*/ 10893 h 4297250"/>
              <a:gd name="connsiteX84" fmla="*/ 3054807 w 3619883"/>
              <a:gd name="connsiteY84" fmla="*/ 24226 h 4297250"/>
              <a:gd name="connsiteX85" fmla="*/ 3141892 w 3619883"/>
              <a:gd name="connsiteY85" fmla="*/ 51925 h 4297250"/>
              <a:gd name="connsiteX86" fmla="*/ 3185711 w 3619883"/>
              <a:gd name="connsiteY86" fmla="*/ 59881 h 4297250"/>
              <a:gd name="connsiteX87" fmla="*/ 3219056 w 3619883"/>
              <a:gd name="connsiteY87" fmla="*/ 55536 h 4297250"/>
              <a:gd name="connsiteX88" fmla="*/ 3263425 w 3619883"/>
              <a:gd name="connsiteY88" fmla="*/ 51706 h 4297250"/>
              <a:gd name="connsiteX89" fmla="*/ 3296219 w 3619883"/>
              <a:gd name="connsiteY89" fmla="*/ 59147 h 4297250"/>
              <a:gd name="connsiteX90" fmla="*/ 3319094 w 3619883"/>
              <a:gd name="connsiteY90" fmla="*/ 42500 h 4297250"/>
              <a:gd name="connsiteX91" fmla="*/ 3420511 w 3619883"/>
              <a:gd name="connsiteY91" fmla="*/ 0 h 4297250"/>
              <a:gd name="connsiteX92" fmla="*/ 3453305 w 3619883"/>
              <a:gd name="connsiteY92" fmla="*/ 7440 h 4297250"/>
              <a:gd name="connsiteX93" fmla="*/ 3496571 w 3619883"/>
              <a:gd name="connsiteY93" fmla="*/ 27182 h 4297250"/>
              <a:gd name="connsiteX94" fmla="*/ 3602117 w 3619883"/>
              <a:gd name="connsiteY94" fmla="*/ 132521 h 4297250"/>
              <a:gd name="connsiteX95" fmla="*/ 3619883 w 3619883"/>
              <a:gd name="connsiteY95" fmla="*/ 140049 h 4297250"/>
              <a:gd name="connsiteX96" fmla="*/ 3619883 w 3619883"/>
              <a:gd name="connsiteY9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128157 h 4297250"/>
              <a:gd name="connsiteX17" fmla="*/ 1140354 w 3619883"/>
              <a:gd name="connsiteY17" fmla="*/ 4275461 h 4297250"/>
              <a:gd name="connsiteX18" fmla="*/ 953807 w 3619883"/>
              <a:gd name="connsiteY18" fmla="*/ 4275461 h 4297250"/>
              <a:gd name="connsiteX19" fmla="*/ 912215 w 3619883"/>
              <a:gd name="connsiteY19" fmla="*/ 4128157 h 4297250"/>
              <a:gd name="connsiteX20" fmla="*/ 961020 w 3619883"/>
              <a:gd name="connsiteY20" fmla="*/ 4128157 h 4297250"/>
              <a:gd name="connsiteX21" fmla="*/ 961020 w 3619883"/>
              <a:gd name="connsiteY21" fmla="*/ 3951392 h 4297250"/>
              <a:gd name="connsiteX22" fmla="*/ 783235 w 3619883"/>
              <a:gd name="connsiteY22" fmla="*/ 3951392 h 4297250"/>
              <a:gd name="connsiteX23" fmla="*/ 783235 w 3619883"/>
              <a:gd name="connsiteY23" fmla="*/ 4128157 h 4297250"/>
              <a:gd name="connsiteX24" fmla="*/ 871024 w 3619883"/>
              <a:gd name="connsiteY24" fmla="*/ 4128157 h 4297250"/>
              <a:gd name="connsiteX25" fmla="*/ 829432 w 3619883"/>
              <a:gd name="connsiteY25" fmla="*/ 4275461 h 4297250"/>
              <a:gd name="connsiteX26" fmla="*/ 611484 w 3619883"/>
              <a:gd name="connsiteY26" fmla="*/ 4275461 h 4297250"/>
              <a:gd name="connsiteX27" fmla="*/ 621247 w 3619883"/>
              <a:gd name="connsiteY27" fmla="*/ 4128157 h 4297250"/>
              <a:gd name="connsiteX28" fmla="*/ 650062 w 3619883"/>
              <a:gd name="connsiteY28" fmla="*/ 4128157 h 4297250"/>
              <a:gd name="connsiteX29" fmla="*/ 650062 w 3619883"/>
              <a:gd name="connsiteY29" fmla="*/ 3951392 h 4297250"/>
              <a:gd name="connsiteX30" fmla="*/ 472277 w 3619883"/>
              <a:gd name="connsiteY30" fmla="*/ 3951392 h 4297250"/>
              <a:gd name="connsiteX31" fmla="*/ 472277 w 3619883"/>
              <a:gd name="connsiteY31" fmla="*/ 4128157 h 4297250"/>
              <a:gd name="connsiteX32" fmla="*/ 522650 w 3619883"/>
              <a:gd name="connsiteY32" fmla="*/ 4128157 h 4297250"/>
              <a:gd name="connsiteX33" fmla="*/ 573998 w 3619883"/>
              <a:gd name="connsiteY33" fmla="*/ 4275461 h 4297250"/>
              <a:gd name="connsiteX34" fmla="*/ 336164 w 3619883"/>
              <a:gd name="connsiteY34" fmla="*/ 4275461 h 4297250"/>
              <a:gd name="connsiteX35" fmla="*/ 294572 w 3619883"/>
              <a:gd name="connsiteY35" fmla="*/ 4128157 h 4297250"/>
              <a:gd name="connsiteX36" fmla="*/ 339106 w 3619883"/>
              <a:gd name="connsiteY36" fmla="*/ 4128157 h 4297250"/>
              <a:gd name="connsiteX37" fmla="*/ 339106 w 3619883"/>
              <a:gd name="connsiteY37" fmla="*/ 3951392 h 4297250"/>
              <a:gd name="connsiteX38" fmla="*/ 161321 w 3619883"/>
              <a:gd name="connsiteY38" fmla="*/ 3951392 h 4297250"/>
              <a:gd name="connsiteX39" fmla="*/ 161321 w 3619883"/>
              <a:gd name="connsiteY39" fmla="*/ 4128157 h 4297250"/>
              <a:gd name="connsiteX40" fmla="*/ 230914 w 3619883"/>
              <a:gd name="connsiteY40" fmla="*/ 4128157 h 4297250"/>
              <a:gd name="connsiteX41" fmla="*/ 189322 w 3619883"/>
              <a:gd name="connsiteY41" fmla="*/ 4275461 h 4297250"/>
              <a:gd name="connsiteX42" fmla="*/ 0 w 3619883"/>
              <a:gd name="connsiteY42" fmla="*/ 4275461 h 4297250"/>
              <a:gd name="connsiteX43" fmla="*/ 0 w 3619883"/>
              <a:gd name="connsiteY43" fmla="*/ 42229 h 4297250"/>
              <a:gd name="connsiteX44" fmla="*/ 42464 w 3619883"/>
              <a:gd name="connsiteY44" fmla="*/ 40518 h 4297250"/>
              <a:gd name="connsiteX45" fmla="*/ 137733 w 3619883"/>
              <a:gd name="connsiteY45" fmla="*/ 35355 h 4297250"/>
              <a:gd name="connsiteX46" fmla="*/ 270565 w 3619883"/>
              <a:gd name="connsiteY46" fmla="*/ 29759 h 4297250"/>
              <a:gd name="connsiteX47" fmla="*/ 479734 w 3619883"/>
              <a:gd name="connsiteY47" fmla="*/ 45455 h 4297250"/>
              <a:gd name="connsiteX48" fmla="*/ 524103 w 3619883"/>
              <a:gd name="connsiteY48" fmla="*/ 41625 h 4297250"/>
              <a:gd name="connsiteX49" fmla="*/ 624416 w 3619883"/>
              <a:gd name="connsiteY49" fmla="*/ 22696 h 4297250"/>
              <a:gd name="connsiteX50" fmla="*/ 657762 w 3619883"/>
              <a:gd name="connsiteY50" fmla="*/ 18351 h 4297250"/>
              <a:gd name="connsiteX51" fmla="*/ 690557 w 3619883"/>
              <a:gd name="connsiteY51" fmla="*/ 25792 h 4297250"/>
              <a:gd name="connsiteX52" fmla="*/ 745123 w 3619883"/>
              <a:gd name="connsiteY52" fmla="*/ 40157 h 4297250"/>
              <a:gd name="connsiteX53" fmla="*/ 789493 w 3619883"/>
              <a:gd name="connsiteY53" fmla="*/ 36327 h 4297250"/>
              <a:gd name="connsiteX54" fmla="*/ 854255 w 3619883"/>
              <a:gd name="connsiteY54" fmla="*/ 68887 h 4297250"/>
              <a:gd name="connsiteX55" fmla="*/ 897520 w 3619883"/>
              <a:gd name="connsiteY55" fmla="*/ 88629 h 4297250"/>
              <a:gd name="connsiteX56" fmla="*/ 940510 w 3619883"/>
              <a:gd name="connsiteY56" fmla="*/ 114265 h 4297250"/>
              <a:gd name="connsiteX57" fmla="*/ 1082712 w 3619883"/>
              <a:gd name="connsiteY57" fmla="*/ 144543 h 4297250"/>
              <a:gd name="connsiteX58" fmla="*/ 1205348 w 3619883"/>
              <a:gd name="connsiteY58" fmla="*/ 120753 h 4297250"/>
              <a:gd name="connsiteX59" fmla="*/ 1271764 w 3619883"/>
              <a:gd name="connsiteY59" fmla="*/ 117956 h 4297250"/>
              <a:gd name="connsiteX60" fmla="*/ 1315583 w 3619883"/>
              <a:gd name="connsiteY60" fmla="*/ 125912 h 4297250"/>
              <a:gd name="connsiteX61" fmla="*/ 1359125 w 3619883"/>
              <a:gd name="connsiteY61" fmla="*/ 139761 h 4297250"/>
              <a:gd name="connsiteX62" fmla="*/ 1391919 w 3619883"/>
              <a:gd name="connsiteY62" fmla="*/ 147202 h 4297250"/>
              <a:gd name="connsiteX63" fmla="*/ 1436563 w 3619883"/>
              <a:gd name="connsiteY63" fmla="*/ 137480 h 4297250"/>
              <a:gd name="connsiteX64" fmla="*/ 1471566 w 3619883"/>
              <a:gd name="connsiteY64" fmla="*/ 97777 h 4297250"/>
              <a:gd name="connsiteX65" fmla="*/ 1505739 w 3619883"/>
              <a:gd name="connsiteY65" fmla="*/ 75753 h 4297250"/>
              <a:gd name="connsiteX66" fmla="*/ 1590891 w 3619883"/>
              <a:gd name="connsiteY66" fmla="*/ 144702 h 4297250"/>
              <a:gd name="connsiteX67" fmla="*/ 1625616 w 3619883"/>
              <a:gd name="connsiteY67" fmla="*/ 110893 h 4297250"/>
              <a:gd name="connsiteX68" fmla="*/ 1658964 w 3619883"/>
              <a:gd name="connsiteY68" fmla="*/ 106547 h 4297250"/>
              <a:gd name="connsiteX69" fmla="*/ 1746598 w 3619883"/>
              <a:gd name="connsiteY69" fmla="*/ 122460 h 4297250"/>
              <a:gd name="connsiteX70" fmla="*/ 1811913 w 3619883"/>
              <a:gd name="connsiteY70" fmla="*/ 143234 h 4297250"/>
              <a:gd name="connsiteX71" fmla="*/ 1856557 w 3619883"/>
              <a:gd name="connsiteY71" fmla="*/ 133511 h 4297250"/>
              <a:gd name="connsiteX72" fmla="*/ 2066003 w 3619883"/>
              <a:gd name="connsiteY72" fmla="*/ 143313 h 4297250"/>
              <a:gd name="connsiteX73" fmla="*/ 2177615 w 3619883"/>
              <a:gd name="connsiteY73" fmla="*/ 119007 h 4297250"/>
              <a:gd name="connsiteX74" fmla="*/ 2255883 w 3619883"/>
              <a:gd name="connsiteY74" fmla="*/ 99047 h 4297250"/>
              <a:gd name="connsiteX75" fmla="*/ 2344622 w 3619883"/>
              <a:gd name="connsiteY75" fmla="*/ 91388 h 4297250"/>
              <a:gd name="connsiteX76" fmla="*/ 2455682 w 3619883"/>
              <a:gd name="connsiteY76" fmla="*/ 78869 h 4297250"/>
              <a:gd name="connsiteX77" fmla="*/ 2632609 w 3619883"/>
              <a:gd name="connsiteY77" fmla="*/ 75338 h 4297250"/>
              <a:gd name="connsiteX78" fmla="*/ 2742291 w 3619883"/>
              <a:gd name="connsiteY78" fmla="*/ 92282 h 4297250"/>
              <a:gd name="connsiteX79" fmla="*/ 2851974 w 3619883"/>
              <a:gd name="connsiteY79" fmla="*/ 109227 h 4297250"/>
              <a:gd name="connsiteX80" fmla="*/ 2907643 w 3619883"/>
              <a:gd name="connsiteY80" fmla="*/ 100020 h 4297250"/>
              <a:gd name="connsiteX81" fmla="*/ 2944022 w 3619883"/>
              <a:gd name="connsiteY81" fmla="*/ 30853 h 4297250"/>
              <a:gd name="connsiteX82" fmla="*/ 3022289 w 3619883"/>
              <a:gd name="connsiteY82" fmla="*/ 10893 h 4297250"/>
              <a:gd name="connsiteX83" fmla="*/ 3054807 w 3619883"/>
              <a:gd name="connsiteY83" fmla="*/ 24226 h 4297250"/>
              <a:gd name="connsiteX84" fmla="*/ 3141892 w 3619883"/>
              <a:gd name="connsiteY84" fmla="*/ 51925 h 4297250"/>
              <a:gd name="connsiteX85" fmla="*/ 3185711 w 3619883"/>
              <a:gd name="connsiteY85" fmla="*/ 59881 h 4297250"/>
              <a:gd name="connsiteX86" fmla="*/ 3219056 w 3619883"/>
              <a:gd name="connsiteY86" fmla="*/ 55536 h 4297250"/>
              <a:gd name="connsiteX87" fmla="*/ 3263425 w 3619883"/>
              <a:gd name="connsiteY87" fmla="*/ 51706 h 4297250"/>
              <a:gd name="connsiteX88" fmla="*/ 3296219 w 3619883"/>
              <a:gd name="connsiteY88" fmla="*/ 59147 h 4297250"/>
              <a:gd name="connsiteX89" fmla="*/ 3319094 w 3619883"/>
              <a:gd name="connsiteY89" fmla="*/ 42500 h 4297250"/>
              <a:gd name="connsiteX90" fmla="*/ 3420511 w 3619883"/>
              <a:gd name="connsiteY90" fmla="*/ 0 h 4297250"/>
              <a:gd name="connsiteX91" fmla="*/ 3453305 w 3619883"/>
              <a:gd name="connsiteY91" fmla="*/ 7440 h 4297250"/>
              <a:gd name="connsiteX92" fmla="*/ 3496571 w 3619883"/>
              <a:gd name="connsiteY92" fmla="*/ 27182 h 4297250"/>
              <a:gd name="connsiteX93" fmla="*/ 3602117 w 3619883"/>
              <a:gd name="connsiteY93" fmla="*/ 132521 h 4297250"/>
              <a:gd name="connsiteX94" fmla="*/ 3619883 w 3619883"/>
              <a:gd name="connsiteY94" fmla="*/ 140049 h 4297250"/>
              <a:gd name="connsiteX95" fmla="*/ 3619883 w 3619883"/>
              <a:gd name="connsiteY9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961020 w 3619883"/>
              <a:gd name="connsiteY19" fmla="*/ 4128157 h 4297250"/>
              <a:gd name="connsiteX20" fmla="*/ 961020 w 3619883"/>
              <a:gd name="connsiteY20" fmla="*/ 3951392 h 4297250"/>
              <a:gd name="connsiteX21" fmla="*/ 783235 w 3619883"/>
              <a:gd name="connsiteY21" fmla="*/ 3951392 h 4297250"/>
              <a:gd name="connsiteX22" fmla="*/ 783235 w 3619883"/>
              <a:gd name="connsiteY22" fmla="*/ 4128157 h 4297250"/>
              <a:gd name="connsiteX23" fmla="*/ 871024 w 3619883"/>
              <a:gd name="connsiteY23" fmla="*/ 4128157 h 4297250"/>
              <a:gd name="connsiteX24" fmla="*/ 829432 w 3619883"/>
              <a:gd name="connsiteY24" fmla="*/ 4275461 h 4297250"/>
              <a:gd name="connsiteX25" fmla="*/ 611484 w 3619883"/>
              <a:gd name="connsiteY25" fmla="*/ 4275461 h 4297250"/>
              <a:gd name="connsiteX26" fmla="*/ 621247 w 3619883"/>
              <a:gd name="connsiteY26" fmla="*/ 4128157 h 4297250"/>
              <a:gd name="connsiteX27" fmla="*/ 650062 w 3619883"/>
              <a:gd name="connsiteY27" fmla="*/ 4128157 h 4297250"/>
              <a:gd name="connsiteX28" fmla="*/ 650062 w 3619883"/>
              <a:gd name="connsiteY28" fmla="*/ 3951392 h 4297250"/>
              <a:gd name="connsiteX29" fmla="*/ 472277 w 3619883"/>
              <a:gd name="connsiteY29" fmla="*/ 3951392 h 4297250"/>
              <a:gd name="connsiteX30" fmla="*/ 472277 w 3619883"/>
              <a:gd name="connsiteY30" fmla="*/ 4128157 h 4297250"/>
              <a:gd name="connsiteX31" fmla="*/ 522650 w 3619883"/>
              <a:gd name="connsiteY31" fmla="*/ 4128157 h 4297250"/>
              <a:gd name="connsiteX32" fmla="*/ 573998 w 3619883"/>
              <a:gd name="connsiteY32" fmla="*/ 4275461 h 4297250"/>
              <a:gd name="connsiteX33" fmla="*/ 336164 w 3619883"/>
              <a:gd name="connsiteY33" fmla="*/ 4275461 h 4297250"/>
              <a:gd name="connsiteX34" fmla="*/ 294572 w 3619883"/>
              <a:gd name="connsiteY34" fmla="*/ 4128157 h 4297250"/>
              <a:gd name="connsiteX35" fmla="*/ 339106 w 3619883"/>
              <a:gd name="connsiteY35" fmla="*/ 4128157 h 4297250"/>
              <a:gd name="connsiteX36" fmla="*/ 339106 w 3619883"/>
              <a:gd name="connsiteY36" fmla="*/ 3951392 h 4297250"/>
              <a:gd name="connsiteX37" fmla="*/ 161321 w 3619883"/>
              <a:gd name="connsiteY37" fmla="*/ 3951392 h 4297250"/>
              <a:gd name="connsiteX38" fmla="*/ 161321 w 3619883"/>
              <a:gd name="connsiteY38" fmla="*/ 4128157 h 4297250"/>
              <a:gd name="connsiteX39" fmla="*/ 230914 w 3619883"/>
              <a:gd name="connsiteY39" fmla="*/ 4128157 h 4297250"/>
              <a:gd name="connsiteX40" fmla="*/ 189322 w 3619883"/>
              <a:gd name="connsiteY40" fmla="*/ 4275461 h 4297250"/>
              <a:gd name="connsiteX41" fmla="*/ 0 w 3619883"/>
              <a:gd name="connsiteY41" fmla="*/ 4275461 h 4297250"/>
              <a:gd name="connsiteX42" fmla="*/ 0 w 3619883"/>
              <a:gd name="connsiteY42" fmla="*/ 42229 h 4297250"/>
              <a:gd name="connsiteX43" fmla="*/ 42464 w 3619883"/>
              <a:gd name="connsiteY43" fmla="*/ 40518 h 4297250"/>
              <a:gd name="connsiteX44" fmla="*/ 137733 w 3619883"/>
              <a:gd name="connsiteY44" fmla="*/ 35355 h 4297250"/>
              <a:gd name="connsiteX45" fmla="*/ 270565 w 3619883"/>
              <a:gd name="connsiteY45" fmla="*/ 29759 h 4297250"/>
              <a:gd name="connsiteX46" fmla="*/ 479734 w 3619883"/>
              <a:gd name="connsiteY46" fmla="*/ 45455 h 4297250"/>
              <a:gd name="connsiteX47" fmla="*/ 524103 w 3619883"/>
              <a:gd name="connsiteY47" fmla="*/ 41625 h 4297250"/>
              <a:gd name="connsiteX48" fmla="*/ 624416 w 3619883"/>
              <a:gd name="connsiteY48" fmla="*/ 22696 h 4297250"/>
              <a:gd name="connsiteX49" fmla="*/ 657762 w 3619883"/>
              <a:gd name="connsiteY49" fmla="*/ 18351 h 4297250"/>
              <a:gd name="connsiteX50" fmla="*/ 690557 w 3619883"/>
              <a:gd name="connsiteY50" fmla="*/ 25792 h 4297250"/>
              <a:gd name="connsiteX51" fmla="*/ 745123 w 3619883"/>
              <a:gd name="connsiteY51" fmla="*/ 40157 h 4297250"/>
              <a:gd name="connsiteX52" fmla="*/ 789493 w 3619883"/>
              <a:gd name="connsiteY52" fmla="*/ 36327 h 4297250"/>
              <a:gd name="connsiteX53" fmla="*/ 854255 w 3619883"/>
              <a:gd name="connsiteY53" fmla="*/ 68887 h 4297250"/>
              <a:gd name="connsiteX54" fmla="*/ 897520 w 3619883"/>
              <a:gd name="connsiteY54" fmla="*/ 88629 h 4297250"/>
              <a:gd name="connsiteX55" fmla="*/ 940510 w 3619883"/>
              <a:gd name="connsiteY55" fmla="*/ 114265 h 4297250"/>
              <a:gd name="connsiteX56" fmla="*/ 1082712 w 3619883"/>
              <a:gd name="connsiteY56" fmla="*/ 144543 h 4297250"/>
              <a:gd name="connsiteX57" fmla="*/ 1205348 w 3619883"/>
              <a:gd name="connsiteY57" fmla="*/ 120753 h 4297250"/>
              <a:gd name="connsiteX58" fmla="*/ 1271764 w 3619883"/>
              <a:gd name="connsiteY58" fmla="*/ 117956 h 4297250"/>
              <a:gd name="connsiteX59" fmla="*/ 1315583 w 3619883"/>
              <a:gd name="connsiteY59" fmla="*/ 125912 h 4297250"/>
              <a:gd name="connsiteX60" fmla="*/ 1359125 w 3619883"/>
              <a:gd name="connsiteY60" fmla="*/ 139761 h 4297250"/>
              <a:gd name="connsiteX61" fmla="*/ 1391919 w 3619883"/>
              <a:gd name="connsiteY61" fmla="*/ 147202 h 4297250"/>
              <a:gd name="connsiteX62" fmla="*/ 1436563 w 3619883"/>
              <a:gd name="connsiteY62" fmla="*/ 137480 h 4297250"/>
              <a:gd name="connsiteX63" fmla="*/ 1471566 w 3619883"/>
              <a:gd name="connsiteY63" fmla="*/ 97777 h 4297250"/>
              <a:gd name="connsiteX64" fmla="*/ 1505739 w 3619883"/>
              <a:gd name="connsiteY64" fmla="*/ 75753 h 4297250"/>
              <a:gd name="connsiteX65" fmla="*/ 1590891 w 3619883"/>
              <a:gd name="connsiteY65" fmla="*/ 144702 h 4297250"/>
              <a:gd name="connsiteX66" fmla="*/ 1625616 w 3619883"/>
              <a:gd name="connsiteY66" fmla="*/ 110893 h 4297250"/>
              <a:gd name="connsiteX67" fmla="*/ 1658964 w 3619883"/>
              <a:gd name="connsiteY67" fmla="*/ 106547 h 4297250"/>
              <a:gd name="connsiteX68" fmla="*/ 1746598 w 3619883"/>
              <a:gd name="connsiteY68" fmla="*/ 122460 h 4297250"/>
              <a:gd name="connsiteX69" fmla="*/ 1811913 w 3619883"/>
              <a:gd name="connsiteY69" fmla="*/ 143234 h 4297250"/>
              <a:gd name="connsiteX70" fmla="*/ 1856557 w 3619883"/>
              <a:gd name="connsiteY70" fmla="*/ 133511 h 4297250"/>
              <a:gd name="connsiteX71" fmla="*/ 2066003 w 3619883"/>
              <a:gd name="connsiteY71" fmla="*/ 143313 h 4297250"/>
              <a:gd name="connsiteX72" fmla="*/ 2177615 w 3619883"/>
              <a:gd name="connsiteY72" fmla="*/ 119007 h 4297250"/>
              <a:gd name="connsiteX73" fmla="*/ 2255883 w 3619883"/>
              <a:gd name="connsiteY73" fmla="*/ 99047 h 4297250"/>
              <a:gd name="connsiteX74" fmla="*/ 2344622 w 3619883"/>
              <a:gd name="connsiteY74" fmla="*/ 91388 h 4297250"/>
              <a:gd name="connsiteX75" fmla="*/ 2455682 w 3619883"/>
              <a:gd name="connsiteY75" fmla="*/ 78869 h 4297250"/>
              <a:gd name="connsiteX76" fmla="*/ 2632609 w 3619883"/>
              <a:gd name="connsiteY76" fmla="*/ 75338 h 4297250"/>
              <a:gd name="connsiteX77" fmla="*/ 2742291 w 3619883"/>
              <a:gd name="connsiteY77" fmla="*/ 92282 h 4297250"/>
              <a:gd name="connsiteX78" fmla="*/ 2851974 w 3619883"/>
              <a:gd name="connsiteY78" fmla="*/ 109227 h 4297250"/>
              <a:gd name="connsiteX79" fmla="*/ 2907643 w 3619883"/>
              <a:gd name="connsiteY79" fmla="*/ 100020 h 4297250"/>
              <a:gd name="connsiteX80" fmla="*/ 2944022 w 3619883"/>
              <a:gd name="connsiteY80" fmla="*/ 30853 h 4297250"/>
              <a:gd name="connsiteX81" fmla="*/ 3022289 w 3619883"/>
              <a:gd name="connsiteY81" fmla="*/ 10893 h 4297250"/>
              <a:gd name="connsiteX82" fmla="*/ 3054807 w 3619883"/>
              <a:gd name="connsiteY82" fmla="*/ 24226 h 4297250"/>
              <a:gd name="connsiteX83" fmla="*/ 3141892 w 3619883"/>
              <a:gd name="connsiteY83" fmla="*/ 51925 h 4297250"/>
              <a:gd name="connsiteX84" fmla="*/ 3185711 w 3619883"/>
              <a:gd name="connsiteY84" fmla="*/ 59881 h 4297250"/>
              <a:gd name="connsiteX85" fmla="*/ 3219056 w 3619883"/>
              <a:gd name="connsiteY85" fmla="*/ 55536 h 4297250"/>
              <a:gd name="connsiteX86" fmla="*/ 3263425 w 3619883"/>
              <a:gd name="connsiteY86" fmla="*/ 51706 h 4297250"/>
              <a:gd name="connsiteX87" fmla="*/ 3296219 w 3619883"/>
              <a:gd name="connsiteY87" fmla="*/ 59147 h 4297250"/>
              <a:gd name="connsiteX88" fmla="*/ 3319094 w 3619883"/>
              <a:gd name="connsiteY88" fmla="*/ 42500 h 4297250"/>
              <a:gd name="connsiteX89" fmla="*/ 3420511 w 3619883"/>
              <a:gd name="connsiteY89" fmla="*/ 0 h 4297250"/>
              <a:gd name="connsiteX90" fmla="*/ 3453305 w 3619883"/>
              <a:gd name="connsiteY90" fmla="*/ 7440 h 4297250"/>
              <a:gd name="connsiteX91" fmla="*/ 3496571 w 3619883"/>
              <a:gd name="connsiteY91" fmla="*/ 27182 h 4297250"/>
              <a:gd name="connsiteX92" fmla="*/ 3602117 w 3619883"/>
              <a:gd name="connsiteY92" fmla="*/ 132521 h 4297250"/>
              <a:gd name="connsiteX93" fmla="*/ 3619883 w 3619883"/>
              <a:gd name="connsiteY93" fmla="*/ 140049 h 4297250"/>
              <a:gd name="connsiteX94" fmla="*/ 3619883 w 3619883"/>
              <a:gd name="connsiteY9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961020 w 3619883"/>
              <a:gd name="connsiteY19" fmla="*/ 4128157 h 4297250"/>
              <a:gd name="connsiteX20" fmla="*/ 783235 w 3619883"/>
              <a:gd name="connsiteY20" fmla="*/ 3951392 h 4297250"/>
              <a:gd name="connsiteX21" fmla="*/ 783235 w 3619883"/>
              <a:gd name="connsiteY21" fmla="*/ 4128157 h 4297250"/>
              <a:gd name="connsiteX22" fmla="*/ 871024 w 3619883"/>
              <a:gd name="connsiteY22" fmla="*/ 4128157 h 4297250"/>
              <a:gd name="connsiteX23" fmla="*/ 829432 w 3619883"/>
              <a:gd name="connsiteY23" fmla="*/ 4275461 h 4297250"/>
              <a:gd name="connsiteX24" fmla="*/ 611484 w 3619883"/>
              <a:gd name="connsiteY24" fmla="*/ 4275461 h 4297250"/>
              <a:gd name="connsiteX25" fmla="*/ 621247 w 3619883"/>
              <a:gd name="connsiteY25" fmla="*/ 4128157 h 4297250"/>
              <a:gd name="connsiteX26" fmla="*/ 650062 w 3619883"/>
              <a:gd name="connsiteY26" fmla="*/ 4128157 h 4297250"/>
              <a:gd name="connsiteX27" fmla="*/ 650062 w 3619883"/>
              <a:gd name="connsiteY27" fmla="*/ 3951392 h 4297250"/>
              <a:gd name="connsiteX28" fmla="*/ 472277 w 3619883"/>
              <a:gd name="connsiteY28" fmla="*/ 3951392 h 4297250"/>
              <a:gd name="connsiteX29" fmla="*/ 472277 w 3619883"/>
              <a:gd name="connsiteY29" fmla="*/ 4128157 h 4297250"/>
              <a:gd name="connsiteX30" fmla="*/ 522650 w 3619883"/>
              <a:gd name="connsiteY30" fmla="*/ 4128157 h 4297250"/>
              <a:gd name="connsiteX31" fmla="*/ 573998 w 3619883"/>
              <a:gd name="connsiteY31" fmla="*/ 4275461 h 4297250"/>
              <a:gd name="connsiteX32" fmla="*/ 336164 w 3619883"/>
              <a:gd name="connsiteY32" fmla="*/ 4275461 h 4297250"/>
              <a:gd name="connsiteX33" fmla="*/ 294572 w 3619883"/>
              <a:gd name="connsiteY33" fmla="*/ 4128157 h 4297250"/>
              <a:gd name="connsiteX34" fmla="*/ 339106 w 3619883"/>
              <a:gd name="connsiteY34" fmla="*/ 4128157 h 4297250"/>
              <a:gd name="connsiteX35" fmla="*/ 339106 w 3619883"/>
              <a:gd name="connsiteY35" fmla="*/ 3951392 h 4297250"/>
              <a:gd name="connsiteX36" fmla="*/ 161321 w 3619883"/>
              <a:gd name="connsiteY36" fmla="*/ 3951392 h 4297250"/>
              <a:gd name="connsiteX37" fmla="*/ 161321 w 3619883"/>
              <a:gd name="connsiteY37" fmla="*/ 4128157 h 4297250"/>
              <a:gd name="connsiteX38" fmla="*/ 230914 w 3619883"/>
              <a:gd name="connsiteY38" fmla="*/ 4128157 h 4297250"/>
              <a:gd name="connsiteX39" fmla="*/ 189322 w 3619883"/>
              <a:gd name="connsiteY39" fmla="*/ 4275461 h 4297250"/>
              <a:gd name="connsiteX40" fmla="*/ 0 w 3619883"/>
              <a:gd name="connsiteY40" fmla="*/ 4275461 h 4297250"/>
              <a:gd name="connsiteX41" fmla="*/ 0 w 3619883"/>
              <a:gd name="connsiteY41" fmla="*/ 42229 h 4297250"/>
              <a:gd name="connsiteX42" fmla="*/ 42464 w 3619883"/>
              <a:gd name="connsiteY42" fmla="*/ 40518 h 4297250"/>
              <a:gd name="connsiteX43" fmla="*/ 137733 w 3619883"/>
              <a:gd name="connsiteY43" fmla="*/ 35355 h 4297250"/>
              <a:gd name="connsiteX44" fmla="*/ 270565 w 3619883"/>
              <a:gd name="connsiteY44" fmla="*/ 29759 h 4297250"/>
              <a:gd name="connsiteX45" fmla="*/ 479734 w 3619883"/>
              <a:gd name="connsiteY45" fmla="*/ 45455 h 4297250"/>
              <a:gd name="connsiteX46" fmla="*/ 524103 w 3619883"/>
              <a:gd name="connsiteY46" fmla="*/ 41625 h 4297250"/>
              <a:gd name="connsiteX47" fmla="*/ 624416 w 3619883"/>
              <a:gd name="connsiteY47" fmla="*/ 22696 h 4297250"/>
              <a:gd name="connsiteX48" fmla="*/ 657762 w 3619883"/>
              <a:gd name="connsiteY48" fmla="*/ 18351 h 4297250"/>
              <a:gd name="connsiteX49" fmla="*/ 690557 w 3619883"/>
              <a:gd name="connsiteY49" fmla="*/ 25792 h 4297250"/>
              <a:gd name="connsiteX50" fmla="*/ 745123 w 3619883"/>
              <a:gd name="connsiteY50" fmla="*/ 40157 h 4297250"/>
              <a:gd name="connsiteX51" fmla="*/ 789493 w 3619883"/>
              <a:gd name="connsiteY51" fmla="*/ 36327 h 4297250"/>
              <a:gd name="connsiteX52" fmla="*/ 854255 w 3619883"/>
              <a:gd name="connsiteY52" fmla="*/ 68887 h 4297250"/>
              <a:gd name="connsiteX53" fmla="*/ 897520 w 3619883"/>
              <a:gd name="connsiteY53" fmla="*/ 88629 h 4297250"/>
              <a:gd name="connsiteX54" fmla="*/ 940510 w 3619883"/>
              <a:gd name="connsiteY54" fmla="*/ 114265 h 4297250"/>
              <a:gd name="connsiteX55" fmla="*/ 1082712 w 3619883"/>
              <a:gd name="connsiteY55" fmla="*/ 144543 h 4297250"/>
              <a:gd name="connsiteX56" fmla="*/ 1205348 w 3619883"/>
              <a:gd name="connsiteY56" fmla="*/ 120753 h 4297250"/>
              <a:gd name="connsiteX57" fmla="*/ 1271764 w 3619883"/>
              <a:gd name="connsiteY57" fmla="*/ 117956 h 4297250"/>
              <a:gd name="connsiteX58" fmla="*/ 1315583 w 3619883"/>
              <a:gd name="connsiteY58" fmla="*/ 125912 h 4297250"/>
              <a:gd name="connsiteX59" fmla="*/ 1359125 w 3619883"/>
              <a:gd name="connsiteY59" fmla="*/ 139761 h 4297250"/>
              <a:gd name="connsiteX60" fmla="*/ 1391919 w 3619883"/>
              <a:gd name="connsiteY60" fmla="*/ 147202 h 4297250"/>
              <a:gd name="connsiteX61" fmla="*/ 1436563 w 3619883"/>
              <a:gd name="connsiteY61" fmla="*/ 137480 h 4297250"/>
              <a:gd name="connsiteX62" fmla="*/ 1471566 w 3619883"/>
              <a:gd name="connsiteY62" fmla="*/ 97777 h 4297250"/>
              <a:gd name="connsiteX63" fmla="*/ 1505739 w 3619883"/>
              <a:gd name="connsiteY63" fmla="*/ 75753 h 4297250"/>
              <a:gd name="connsiteX64" fmla="*/ 1590891 w 3619883"/>
              <a:gd name="connsiteY64" fmla="*/ 144702 h 4297250"/>
              <a:gd name="connsiteX65" fmla="*/ 1625616 w 3619883"/>
              <a:gd name="connsiteY65" fmla="*/ 110893 h 4297250"/>
              <a:gd name="connsiteX66" fmla="*/ 1658964 w 3619883"/>
              <a:gd name="connsiteY66" fmla="*/ 106547 h 4297250"/>
              <a:gd name="connsiteX67" fmla="*/ 1746598 w 3619883"/>
              <a:gd name="connsiteY67" fmla="*/ 122460 h 4297250"/>
              <a:gd name="connsiteX68" fmla="*/ 1811913 w 3619883"/>
              <a:gd name="connsiteY68" fmla="*/ 143234 h 4297250"/>
              <a:gd name="connsiteX69" fmla="*/ 1856557 w 3619883"/>
              <a:gd name="connsiteY69" fmla="*/ 133511 h 4297250"/>
              <a:gd name="connsiteX70" fmla="*/ 2066003 w 3619883"/>
              <a:gd name="connsiteY70" fmla="*/ 143313 h 4297250"/>
              <a:gd name="connsiteX71" fmla="*/ 2177615 w 3619883"/>
              <a:gd name="connsiteY71" fmla="*/ 119007 h 4297250"/>
              <a:gd name="connsiteX72" fmla="*/ 2255883 w 3619883"/>
              <a:gd name="connsiteY72" fmla="*/ 99047 h 4297250"/>
              <a:gd name="connsiteX73" fmla="*/ 2344622 w 3619883"/>
              <a:gd name="connsiteY73" fmla="*/ 91388 h 4297250"/>
              <a:gd name="connsiteX74" fmla="*/ 2455682 w 3619883"/>
              <a:gd name="connsiteY74" fmla="*/ 78869 h 4297250"/>
              <a:gd name="connsiteX75" fmla="*/ 2632609 w 3619883"/>
              <a:gd name="connsiteY75" fmla="*/ 75338 h 4297250"/>
              <a:gd name="connsiteX76" fmla="*/ 2742291 w 3619883"/>
              <a:gd name="connsiteY76" fmla="*/ 92282 h 4297250"/>
              <a:gd name="connsiteX77" fmla="*/ 2851974 w 3619883"/>
              <a:gd name="connsiteY77" fmla="*/ 109227 h 4297250"/>
              <a:gd name="connsiteX78" fmla="*/ 2907643 w 3619883"/>
              <a:gd name="connsiteY78" fmla="*/ 100020 h 4297250"/>
              <a:gd name="connsiteX79" fmla="*/ 2944022 w 3619883"/>
              <a:gd name="connsiteY79" fmla="*/ 30853 h 4297250"/>
              <a:gd name="connsiteX80" fmla="*/ 3022289 w 3619883"/>
              <a:gd name="connsiteY80" fmla="*/ 10893 h 4297250"/>
              <a:gd name="connsiteX81" fmla="*/ 3054807 w 3619883"/>
              <a:gd name="connsiteY81" fmla="*/ 24226 h 4297250"/>
              <a:gd name="connsiteX82" fmla="*/ 3141892 w 3619883"/>
              <a:gd name="connsiteY82" fmla="*/ 51925 h 4297250"/>
              <a:gd name="connsiteX83" fmla="*/ 3185711 w 3619883"/>
              <a:gd name="connsiteY83" fmla="*/ 59881 h 4297250"/>
              <a:gd name="connsiteX84" fmla="*/ 3219056 w 3619883"/>
              <a:gd name="connsiteY84" fmla="*/ 55536 h 4297250"/>
              <a:gd name="connsiteX85" fmla="*/ 3263425 w 3619883"/>
              <a:gd name="connsiteY85" fmla="*/ 51706 h 4297250"/>
              <a:gd name="connsiteX86" fmla="*/ 3296219 w 3619883"/>
              <a:gd name="connsiteY86" fmla="*/ 59147 h 4297250"/>
              <a:gd name="connsiteX87" fmla="*/ 3319094 w 3619883"/>
              <a:gd name="connsiteY87" fmla="*/ 42500 h 4297250"/>
              <a:gd name="connsiteX88" fmla="*/ 3420511 w 3619883"/>
              <a:gd name="connsiteY88" fmla="*/ 0 h 4297250"/>
              <a:gd name="connsiteX89" fmla="*/ 3453305 w 3619883"/>
              <a:gd name="connsiteY89" fmla="*/ 7440 h 4297250"/>
              <a:gd name="connsiteX90" fmla="*/ 3496571 w 3619883"/>
              <a:gd name="connsiteY90" fmla="*/ 27182 h 4297250"/>
              <a:gd name="connsiteX91" fmla="*/ 3602117 w 3619883"/>
              <a:gd name="connsiteY91" fmla="*/ 132521 h 4297250"/>
              <a:gd name="connsiteX92" fmla="*/ 3619883 w 3619883"/>
              <a:gd name="connsiteY92" fmla="*/ 140049 h 4297250"/>
              <a:gd name="connsiteX93" fmla="*/ 3619883 w 3619883"/>
              <a:gd name="connsiteY9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961020 w 3619883"/>
              <a:gd name="connsiteY19" fmla="*/ 4128157 h 4297250"/>
              <a:gd name="connsiteX20" fmla="*/ 783235 w 3619883"/>
              <a:gd name="connsiteY20" fmla="*/ 4128157 h 4297250"/>
              <a:gd name="connsiteX21" fmla="*/ 871024 w 3619883"/>
              <a:gd name="connsiteY21" fmla="*/ 4128157 h 4297250"/>
              <a:gd name="connsiteX22" fmla="*/ 829432 w 3619883"/>
              <a:gd name="connsiteY22" fmla="*/ 4275461 h 4297250"/>
              <a:gd name="connsiteX23" fmla="*/ 611484 w 3619883"/>
              <a:gd name="connsiteY23" fmla="*/ 4275461 h 4297250"/>
              <a:gd name="connsiteX24" fmla="*/ 621247 w 3619883"/>
              <a:gd name="connsiteY24" fmla="*/ 4128157 h 4297250"/>
              <a:gd name="connsiteX25" fmla="*/ 650062 w 3619883"/>
              <a:gd name="connsiteY25" fmla="*/ 4128157 h 4297250"/>
              <a:gd name="connsiteX26" fmla="*/ 650062 w 3619883"/>
              <a:gd name="connsiteY26" fmla="*/ 3951392 h 4297250"/>
              <a:gd name="connsiteX27" fmla="*/ 472277 w 3619883"/>
              <a:gd name="connsiteY27" fmla="*/ 3951392 h 4297250"/>
              <a:gd name="connsiteX28" fmla="*/ 472277 w 3619883"/>
              <a:gd name="connsiteY28" fmla="*/ 4128157 h 4297250"/>
              <a:gd name="connsiteX29" fmla="*/ 522650 w 3619883"/>
              <a:gd name="connsiteY29" fmla="*/ 4128157 h 4297250"/>
              <a:gd name="connsiteX30" fmla="*/ 573998 w 3619883"/>
              <a:gd name="connsiteY30" fmla="*/ 4275461 h 4297250"/>
              <a:gd name="connsiteX31" fmla="*/ 336164 w 3619883"/>
              <a:gd name="connsiteY31" fmla="*/ 4275461 h 4297250"/>
              <a:gd name="connsiteX32" fmla="*/ 294572 w 3619883"/>
              <a:gd name="connsiteY32" fmla="*/ 4128157 h 4297250"/>
              <a:gd name="connsiteX33" fmla="*/ 339106 w 3619883"/>
              <a:gd name="connsiteY33" fmla="*/ 4128157 h 4297250"/>
              <a:gd name="connsiteX34" fmla="*/ 339106 w 3619883"/>
              <a:gd name="connsiteY34" fmla="*/ 3951392 h 4297250"/>
              <a:gd name="connsiteX35" fmla="*/ 161321 w 3619883"/>
              <a:gd name="connsiteY35" fmla="*/ 3951392 h 4297250"/>
              <a:gd name="connsiteX36" fmla="*/ 161321 w 3619883"/>
              <a:gd name="connsiteY36" fmla="*/ 4128157 h 4297250"/>
              <a:gd name="connsiteX37" fmla="*/ 230914 w 3619883"/>
              <a:gd name="connsiteY37" fmla="*/ 4128157 h 4297250"/>
              <a:gd name="connsiteX38" fmla="*/ 189322 w 3619883"/>
              <a:gd name="connsiteY38" fmla="*/ 4275461 h 4297250"/>
              <a:gd name="connsiteX39" fmla="*/ 0 w 3619883"/>
              <a:gd name="connsiteY39" fmla="*/ 4275461 h 4297250"/>
              <a:gd name="connsiteX40" fmla="*/ 0 w 3619883"/>
              <a:gd name="connsiteY40" fmla="*/ 42229 h 4297250"/>
              <a:gd name="connsiteX41" fmla="*/ 42464 w 3619883"/>
              <a:gd name="connsiteY41" fmla="*/ 40518 h 4297250"/>
              <a:gd name="connsiteX42" fmla="*/ 137733 w 3619883"/>
              <a:gd name="connsiteY42" fmla="*/ 35355 h 4297250"/>
              <a:gd name="connsiteX43" fmla="*/ 270565 w 3619883"/>
              <a:gd name="connsiteY43" fmla="*/ 29759 h 4297250"/>
              <a:gd name="connsiteX44" fmla="*/ 479734 w 3619883"/>
              <a:gd name="connsiteY44" fmla="*/ 45455 h 4297250"/>
              <a:gd name="connsiteX45" fmla="*/ 524103 w 3619883"/>
              <a:gd name="connsiteY45" fmla="*/ 41625 h 4297250"/>
              <a:gd name="connsiteX46" fmla="*/ 624416 w 3619883"/>
              <a:gd name="connsiteY46" fmla="*/ 22696 h 4297250"/>
              <a:gd name="connsiteX47" fmla="*/ 657762 w 3619883"/>
              <a:gd name="connsiteY47" fmla="*/ 18351 h 4297250"/>
              <a:gd name="connsiteX48" fmla="*/ 690557 w 3619883"/>
              <a:gd name="connsiteY48" fmla="*/ 25792 h 4297250"/>
              <a:gd name="connsiteX49" fmla="*/ 745123 w 3619883"/>
              <a:gd name="connsiteY49" fmla="*/ 40157 h 4297250"/>
              <a:gd name="connsiteX50" fmla="*/ 789493 w 3619883"/>
              <a:gd name="connsiteY50" fmla="*/ 36327 h 4297250"/>
              <a:gd name="connsiteX51" fmla="*/ 854255 w 3619883"/>
              <a:gd name="connsiteY51" fmla="*/ 68887 h 4297250"/>
              <a:gd name="connsiteX52" fmla="*/ 897520 w 3619883"/>
              <a:gd name="connsiteY52" fmla="*/ 88629 h 4297250"/>
              <a:gd name="connsiteX53" fmla="*/ 940510 w 3619883"/>
              <a:gd name="connsiteY53" fmla="*/ 114265 h 4297250"/>
              <a:gd name="connsiteX54" fmla="*/ 1082712 w 3619883"/>
              <a:gd name="connsiteY54" fmla="*/ 144543 h 4297250"/>
              <a:gd name="connsiteX55" fmla="*/ 1205348 w 3619883"/>
              <a:gd name="connsiteY55" fmla="*/ 120753 h 4297250"/>
              <a:gd name="connsiteX56" fmla="*/ 1271764 w 3619883"/>
              <a:gd name="connsiteY56" fmla="*/ 117956 h 4297250"/>
              <a:gd name="connsiteX57" fmla="*/ 1315583 w 3619883"/>
              <a:gd name="connsiteY57" fmla="*/ 125912 h 4297250"/>
              <a:gd name="connsiteX58" fmla="*/ 1359125 w 3619883"/>
              <a:gd name="connsiteY58" fmla="*/ 139761 h 4297250"/>
              <a:gd name="connsiteX59" fmla="*/ 1391919 w 3619883"/>
              <a:gd name="connsiteY59" fmla="*/ 147202 h 4297250"/>
              <a:gd name="connsiteX60" fmla="*/ 1436563 w 3619883"/>
              <a:gd name="connsiteY60" fmla="*/ 137480 h 4297250"/>
              <a:gd name="connsiteX61" fmla="*/ 1471566 w 3619883"/>
              <a:gd name="connsiteY61" fmla="*/ 97777 h 4297250"/>
              <a:gd name="connsiteX62" fmla="*/ 1505739 w 3619883"/>
              <a:gd name="connsiteY62" fmla="*/ 75753 h 4297250"/>
              <a:gd name="connsiteX63" fmla="*/ 1590891 w 3619883"/>
              <a:gd name="connsiteY63" fmla="*/ 144702 h 4297250"/>
              <a:gd name="connsiteX64" fmla="*/ 1625616 w 3619883"/>
              <a:gd name="connsiteY64" fmla="*/ 110893 h 4297250"/>
              <a:gd name="connsiteX65" fmla="*/ 1658964 w 3619883"/>
              <a:gd name="connsiteY65" fmla="*/ 106547 h 4297250"/>
              <a:gd name="connsiteX66" fmla="*/ 1746598 w 3619883"/>
              <a:gd name="connsiteY66" fmla="*/ 122460 h 4297250"/>
              <a:gd name="connsiteX67" fmla="*/ 1811913 w 3619883"/>
              <a:gd name="connsiteY67" fmla="*/ 143234 h 4297250"/>
              <a:gd name="connsiteX68" fmla="*/ 1856557 w 3619883"/>
              <a:gd name="connsiteY68" fmla="*/ 133511 h 4297250"/>
              <a:gd name="connsiteX69" fmla="*/ 2066003 w 3619883"/>
              <a:gd name="connsiteY69" fmla="*/ 143313 h 4297250"/>
              <a:gd name="connsiteX70" fmla="*/ 2177615 w 3619883"/>
              <a:gd name="connsiteY70" fmla="*/ 119007 h 4297250"/>
              <a:gd name="connsiteX71" fmla="*/ 2255883 w 3619883"/>
              <a:gd name="connsiteY71" fmla="*/ 99047 h 4297250"/>
              <a:gd name="connsiteX72" fmla="*/ 2344622 w 3619883"/>
              <a:gd name="connsiteY72" fmla="*/ 91388 h 4297250"/>
              <a:gd name="connsiteX73" fmla="*/ 2455682 w 3619883"/>
              <a:gd name="connsiteY73" fmla="*/ 78869 h 4297250"/>
              <a:gd name="connsiteX74" fmla="*/ 2632609 w 3619883"/>
              <a:gd name="connsiteY74" fmla="*/ 75338 h 4297250"/>
              <a:gd name="connsiteX75" fmla="*/ 2742291 w 3619883"/>
              <a:gd name="connsiteY75" fmla="*/ 92282 h 4297250"/>
              <a:gd name="connsiteX76" fmla="*/ 2851974 w 3619883"/>
              <a:gd name="connsiteY76" fmla="*/ 109227 h 4297250"/>
              <a:gd name="connsiteX77" fmla="*/ 2907643 w 3619883"/>
              <a:gd name="connsiteY77" fmla="*/ 100020 h 4297250"/>
              <a:gd name="connsiteX78" fmla="*/ 2944022 w 3619883"/>
              <a:gd name="connsiteY78" fmla="*/ 30853 h 4297250"/>
              <a:gd name="connsiteX79" fmla="*/ 3022289 w 3619883"/>
              <a:gd name="connsiteY79" fmla="*/ 10893 h 4297250"/>
              <a:gd name="connsiteX80" fmla="*/ 3054807 w 3619883"/>
              <a:gd name="connsiteY80" fmla="*/ 24226 h 4297250"/>
              <a:gd name="connsiteX81" fmla="*/ 3141892 w 3619883"/>
              <a:gd name="connsiteY81" fmla="*/ 51925 h 4297250"/>
              <a:gd name="connsiteX82" fmla="*/ 3185711 w 3619883"/>
              <a:gd name="connsiteY82" fmla="*/ 59881 h 4297250"/>
              <a:gd name="connsiteX83" fmla="*/ 3219056 w 3619883"/>
              <a:gd name="connsiteY83" fmla="*/ 55536 h 4297250"/>
              <a:gd name="connsiteX84" fmla="*/ 3263425 w 3619883"/>
              <a:gd name="connsiteY84" fmla="*/ 51706 h 4297250"/>
              <a:gd name="connsiteX85" fmla="*/ 3296219 w 3619883"/>
              <a:gd name="connsiteY85" fmla="*/ 59147 h 4297250"/>
              <a:gd name="connsiteX86" fmla="*/ 3319094 w 3619883"/>
              <a:gd name="connsiteY86" fmla="*/ 42500 h 4297250"/>
              <a:gd name="connsiteX87" fmla="*/ 3420511 w 3619883"/>
              <a:gd name="connsiteY87" fmla="*/ 0 h 4297250"/>
              <a:gd name="connsiteX88" fmla="*/ 3453305 w 3619883"/>
              <a:gd name="connsiteY88" fmla="*/ 7440 h 4297250"/>
              <a:gd name="connsiteX89" fmla="*/ 3496571 w 3619883"/>
              <a:gd name="connsiteY89" fmla="*/ 27182 h 4297250"/>
              <a:gd name="connsiteX90" fmla="*/ 3602117 w 3619883"/>
              <a:gd name="connsiteY90" fmla="*/ 132521 h 4297250"/>
              <a:gd name="connsiteX91" fmla="*/ 3619883 w 3619883"/>
              <a:gd name="connsiteY91" fmla="*/ 140049 h 4297250"/>
              <a:gd name="connsiteX92" fmla="*/ 3619883 w 3619883"/>
              <a:gd name="connsiteY9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961020 w 3619883"/>
              <a:gd name="connsiteY19" fmla="*/ 4128157 h 4297250"/>
              <a:gd name="connsiteX20" fmla="*/ 871024 w 3619883"/>
              <a:gd name="connsiteY20" fmla="*/ 4128157 h 4297250"/>
              <a:gd name="connsiteX21" fmla="*/ 829432 w 3619883"/>
              <a:gd name="connsiteY21" fmla="*/ 4275461 h 4297250"/>
              <a:gd name="connsiteX22" fmla="*/ 611484 w 3619883"/>
              <a:gd name="connsiteY22" fmla="*/ 4275461 h 4297250"/>
              <a:gd name="connsiteX23" fmla="*/ 621247 w 3619883"/>
              <a:gd name="connsiteY23" fmla="*/ 4128157 h 4297250"/>
              <a:gd name="connsiteX24" fmla="*/ 650062 w 3619883"/>
              <a:gd name="connsiteY24" fmla="*/ 4128157 h 4297250"/>
              <a:gd name="connsiteX25" fmla="*/ 650062 w 3619883"/>
              <a:gd name="connsiteY25" fmla="*/ 3951392 h 4297250"/>
              <a:gd name="connsiteX26" fmla="*/ 472277 w 3619883"/>
              <a:gd name="connsiteY26" fmla="*/ 3951392 h 4297250"/>
              <a:gd name="connsiteX27" fmla="*/ 472277 w 3619883"/>
              <a:gd name="connsiteY27" fmla="*/ 4128157 h 4297250"/>
              <a:gd name="connsiteX28" fmla="*/ 522650 w 3619883"/>
              <a:gd name="connsiteY28" fmla="*/ 4128157 h 4297250"/>
              <a:gd name="connsiteX29" fmla="*/ 573998 w 3619883"/>
              <a:gd name="connsiteY29" fmla="*/ 4275461 h 4297250"/>
              <a:gd name="connsiteX30" fmla="*/ 336164 w 3619883"/>
              <a:gd name="connsiteY30" fmla="*/ 4275461 h 4297250"/>
              <a:gd name="connsiteX31" fmla="*/ 294572 w 3619883"/>
              <a:gd name="connsiteY31" fmla="*/ 4128157 h 4297250"/>
              <a:gd name="connsiteX32" fmla="*/ 339106 w 3619883"/>
              <a:gd name="connsiteY32" fmla="*/ 4128157 h 4297250"/>
              <a:gd name="connsiteX33" fmla="*/ 339106 w 3619883"/>
              <a:gd name="connsiteY33" fmla="*/ 3951392 h 4297250"/>
              <a:gd name="connsiteX34" fmla="*/ 161321 w 3619883"/>
              <a:gd name="connsiteY34" fmla="*/ 3951392 h 4297250"/>
              <a:gd name="connsiteX35" fmla="*/ 161321 w 3619883"/>
              <a:gd name="connsiteY35" fmla="*/ 4128157 h 4297250"/>
              <a:gd name="connsiteX36" fmla="*/ 230914 w 3619883"/>
              <a:gd name="connsiteY36" fmla="*/ 4128157 h 4297250"/>
              <a:gd name="connsiteX37" fmla="*/ 189322 w 3619883"/>
              <a:gd name="connsiteY37" fmla="*/ 4275461 h 4297250"/>
              <a:gd name="connsiteX38" fmla="*/ 0 w 3619883"/>
              <a:gd name="connsiteY38" fmla="*/ 4275461 h 4297250"/>
              <a:gd name="connsiteX39" fmla="*/ 0 w 3619883"/>
              <a:gd name="connsiteY39" fmla="*/ 42229 h 4297250"/>
              <a:gd name="connsiteX40" fmla="*/ 42464 w 3619883"/>
              <a:gd name="connsiteY40" fmla="*/ 40518 h 4297250"/>
              <a:gd name="connsiteX41" fmla="*/ 137733 w 3619883"/>
              <a:gd name="connsiteY41" fmla="*/ 35355 h 4297250"/>
              <a:gd name="connsiteX42" fmla="*/ 270565 w 3619883"/>
              <a:gd name="connsiteY42" fmla="*/ 29759 h 4297250"/>
              <a:gd name="connsiteX43" fmla="*/ 479734 w 3619883"/>
              <a:gd name="connsiteY43" fmla="*/ 45455 h 4297250"/>
              <a:gd name="connsiteX44" fmla="*/ 524103 w 3619883"/>
              <a:gd name="connsiteY44" fmla="*/ 41625 h 4297250"/>
              <a:gd name="connsiteX45" fmla="*/ 624416 w 3619883"/>
              <a:gd name="connsiteY45" fmla="*/ 22696 h 4297250"/>
              <a:gd name="connsiteX46" fmla="*/ 657762 w 3619883"/>
              <a:gd name="connsiteY46" fmla="*/ 18351 h 4297250"/>
              <a:gd name="connsiteX47" fmla="*/ 690557 w 3619883"/>
              <a:gd name="connsiteY47" fmla="*/ 25792 h 4297250"/>
              <a:gd name="connsiteX48" fmla="*/ 745123 w 3619883"/>
              <a:gd name="connsiteY48" fmla="*/ 40157 h 4297250"/>
              <a:gd name="connsiteX49" fmla="*/ 789493 w 3619883"/>
              <a:gd name="connsiteY49" fmla="*/ 36327 h 4297250"/>
              <a:gd name="connsiteX50" fmla="*/ 854255 w 3619883"/>
              <a:gd name="connsiteY50" fmla="*/ 68887 h 4297250"/>
              <a:gd name="connsiteX51" fmla="*/ 897520 w 3619883"/>
              <a:gd name="connsiteY51" fmla="*/ 88629 h 4297250"/>
              <a:gd name="connsiteX52" fmla="*/ 940510 w 3619883"/>
              <a:gd name="connsiteY52" fmla="*/ 114265 h 4297250"/>
              <a:gd name="connsiteX53" fmla="*/ 1082712 w 3619883"/>
              <a:gd name="connsiteY53" fmla="*/ 144543 h 4297250"/>
              <a:gd name="connsiteX54" fmla="*/ 1205348 w 3619883"/>
              <a:gd name="connsiteY54" fmla="*/ 120753 h 4297250"/>
              <a:gd name="connsiteX55" fmla="*/ 1271764 w 3619883"/>
              <a:gd name="connsiteY55" fmla="*/ 117956 h 4297250"/>
              <a:gd name="connsiteX56" fmla="*/ 1315583 w 3619883"/>
              <a:gd name="connsiteY56" fmla="*/ 125912 h 4297250"/>
              <a:gd name="connsiteX57" fmla="*/ 1359125 w 3619883"/>
              <a:gd name="connsiteY57" fmla="*/ 139761 h 4297250"/>
              <a:gd name="connsiteX58" fmla="*/ 1391919 w 3619883"/>
              <a:gd name="connsiteY58" fmla="*/ 147202 h 4297250"/>
              <a:gd name="connsiteX59" fmla="*/ 1436563 w 3619883"/>
              <a:gd name="connsiteY59" fmla="*/ 137480 h 4297250"/>
              <a:gd name="connsiteX60" fmla="*/ 1471566 w 3619883"/>
              <a:gd name="connsiteY60" fmla="*/ 97777 h 4297250"/>
              <a:gd name="connsiteX61" fmla="*/ 1505739 w 3619883"/>
              <a:gd name="connsiteY61" fmla="*/ 75753 h 4297250"/>
              <a:gd name="connsiteX62" fmla="*/ 1590891 w 3619883"/>
              <a:gd name="connsiteY62" fmla="*/ 144702 h 4297250"/>
              <a:gd name="connsiteX63" fmla="*/ 1625616 w 3619883"/>
              <a:gd name="connsiteY63" fmla="*/ 110893 h 4297250"/>
              <a:gd name="connsiteX64" fmla="*/ 1658964 w 3619883"/>
              <a:gd name="connsiteY64" fmla="*/ 106547 h 4297250"/>
              <a:gd name="connsiteX65" fmla="*/ 1746598 w 3619883"/>
              <a:gd name="connsiteY65" fmla="*/ 122460 h 4297250"/>
              <a:gd name="connsiteX66" fmla="*/ 1811913 w 3619883"/>
              <a:gd name="connsiteY66" fmla="*/ 143234 h 4297250"/>
              <a:gd name="connsiteX67" fmla="*/ 1856557 w 3619883"/>
              <a:gd name="connsiteY67" fmla="*/ 133511 h 4297250"/>
              <a:gd name="connsiteX68" fmla="*/ 2066003 w 3619883"/>
              <a:gd name="connsiteY68" fmla="*/ 143313 h 4297250"/>
              <a:gd name="connsiteX69" fmla="*/ 2177615 w 3619883"/>
              <a:gd name="connsiteY69" fmla="*/ 119007 h 4297250"/>
              <a:gd name="connsiteX70" fmla="*/ 2255883 w 3619883"/>
              <a:gd name="connsiteY70" fmla="*/ 99047 h 4297250"/>
              <a:gd name="connsiteX71" fmla="*/ 2344622 w 3619883"/>
              <a:gd name="connsiteY71" fmla="*/ 91388 h 4297250"/>
              <a:gd name="connsiteX72" fmla="*/ 2455682 w 3619883"/>
              <a:gd name="connsiteY72" fmla="*/ 78869 h 4297250"/>
              <a:gd name="connsiteX73" fmla="*/ 2632609 w 3619883"/>
              <a:gd name="connsiteY73" fmla="*/ 75338 h 4297250"/>
              <a:gd name="connsiteX74" fmla="*/ 2742291 w 3619883"/>
              <a:gd name="connsiteY74" fmla="*/ 92282 h 4297250"/>
              <a:gd name="connsiteX75" fmla="*/ 2851974 w 3619883"/>
              <a:gd name="connsiteY75" fmla="*/ 109227 h 4297250"/>
              <a:gd name="connsiteX76" fmla="*/ 2907643 w 3619883"/>
              <a:gd name="connsiteY76" fmla="*/ 100020 h 4297250"/>
              <a:gd name="connsiteX77" fmla="*/ 2944022 w 3619883"/>
              <a:gd name="connsiteY77" fmla="*/ 30853 h 4297250"/>
              <a:gd name="connsiteX78" fmla="*/ 3022289 w 3619883"/>
              <a:gd name="connsiteY78" fmla="*/ 10893 h 4297250"/>
              <a:gd name="connsiteX79" fmla="*/ 3054807 w 3619883"/>
              <a:gd name="connsiteY79" fmla="*/ 24226 h 4297250"/>
              <a:gd name="connsiteX80" fmla="*/ 3141892 w 3619883"/>
              <a:gd name="connsiteY80" fmla="*/ 51925 h 4297250"/>
              <a:gd name="connsiteX81" fmla="*/ 3185711 w 3619883"/>
              <a:gd name="connsiteY81" fmla="*/ 59881 h 4297250"/>
              <a:gd name="connsiteX82" fmla="*/ 3219056 w 3619883"/>
              <a:gd name="connsiteY82" fmla="*/ 55536 h 4297250"/>
              <a:gd name="connsiteX83" fmla="*/ 3263425 w 3619883"/>
              <a:gd name="connsiteY83" fmla="*/ 51706 h 4297250"/>
              <a:gd name="connsiteX84" fmla="*/ 3296219 w 3619883"/>
              <a:gd name="connsiteY84" fmla="*/ 59147 h 4297250"/>
              <a:gd name="connsiteX85" fmla="*/ 3319094 w 3619883"/>
              <a:gd name="connsiteY85" fmla="*/ 42500 h 4297250"/>
              <a:gd name="connsiteX86" fmla="*/ 3420511 w 3619883"/>
              <a:gd name="connsiteY86" fmla="*/ 0 h 4297250"/>
              <a:gd name="connsiteX87" fmla="*/ 3453305 w 3619883"/>
              <a:gd name="connsiteY87" fmla="*/ 7440 h 4297250"/>
              <a:gd name="connsiteX88" fmla="*/ 3496571 w 3619883"/>
              <a:gd name="connsiteY88" fmla="*/ 27182 h 4297250"/>
              <a:gd name="connsiteX89" fmla="*/ 3602117 w 3619883"/>
              <a:gd name="connsiteY89" fmla="*/ 132521 h 4297250"/>
              <a:gd name="connsiteX90" fmla="*/ 3619883 w 3619883"/>
              <a:gd name="connsiteY90" fmla="*/ 140049 h 4297250"/>
              <a:gd name="connsiteX91" fmla="*/ 3619883 w 3619883"/>
              <a:gd name="connsiteY9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871024 w 3619883"/>
              <a:gd name="connsiteY19" fmla="*/ 4128157 h 4297250"/>
              <a:gd name="connsiteX20" fmla="*/ 829432 w 3619883"/>
              <a:gd name="connsiteY20" fmla="*/ 4275461 h 4297250"/>
              <a:gd name="connsiteX21" fmla="*/ 611484 w 3619883"/>
              <a:gd name="connsiteY21" fmla="*/ 4275461 h 4297250"/>
              <a:gd name="connsiteX22" fmla="*/ 621247 w 3619883"/>
              <a:gd name="connsiteY22" fmla="*/ 4128157 h 4297250"/>
              <a:gd name="connsiteX23" fmla="*/ 650062 w 3619883"/>
              <a:gd name="connsiteY23" fmla="*/ 4128157 h 4297250"/>
              <a:gd name="connsiteX24" fmla="*/ 650062 w 3619883"/>
              <a:gd name="connsiteY24" fmla="*/ 3951392 h 4297250"/>
              <a:gd name="connsiteX25" fmla="*/ 472277 w 3619883"/>
              <a:gd name="connsiteY25" fmla="*/ 3951392 h 4297250"/>
              <a:gd name="connsiteX26" fmla="*/ 472277 w 3619883"/>
              <a:gd name="connsiteY26" fmla="*/ 4128157 h 4297250"/>
              <a:gd name="connsiteX27" fmla="*/ 522650 w 3619883"/>
              <a:gd name="connsiteY27" fmla="*/ 4128157 h 4297250"/>
              <a:gd name="connsiteX28" fmla="*/ 573998 w 3619883"/>
              <a:gd name="connsiteY28" fmla="*/ 4275461 h 4297250"/>
              <a:gd name="connsiteX29" fmla="*/ 336164 w 3619883"/>
              <a:gd name="connsiteY29" fmla="*/ 4275461 h 4297250"/>
              <a:gd name="connsiteX30" fmla="*/ 294572 w 3619883"/>
              <a:gd name="connsiteY30" fmla="*/ 4128157 h 4297250"/>
              <a:gd name="connsiteX31" fmla="*/ 339106 w 3619883"/>
              <a:gd name="connsiteY31" fmla="*/ 4128157 h 4297250"/>
              <a:gd name="connsiteX32" fmla="*/ 339106 w 3619883"/>
              <a:gd name="connsiteY32" fmla="*/ 3951392 h 4297250"/>
              <a:gd name="connsiteX33" fmla="*/ 161321 w 3619883"/>
              <a:gd name="connsiteY33" fmla="*/ 3951392 h 4297250"/>
              <a:gd name="connsiteX34" fmla="*/ 161321 w 3619883"/>
              <a:gd name="connsiteY34" fmla="*/ 4128157 h 4297250"/>
              <a:gd name="connsiteX35" fmla="*/ 230914 w 3619883"/>
              <a:gd name="connsiteY35" fmla="*/ 4128157 h 4297250"/>
              <a:gd name="connsiteX36" fmla="*/ 189322 w 3619883"/>
              <a:gd name="connsiteY36" fmla="*/ 4275461 h 4297250"/>
              <a:gd name="connsiteX37" fmla="*/ 0 w 3619883"/>
              <a:gd name="connsiteY37" fmla="*/ 4275461 h 4297250"/>
              <a:gd name="connsiteX38" fmla="*/ 0 w 3619883"/>
              <a:gd name="connsiteY38" fmla="*/ 42229 h 4297250"/>
              <a:gd name="connsiteX39" fmla="*/ 42464 w 3619883"/>
              <a:gd name="connsiteY39" fmla="*/ 40518 h 4297250"/>
              <a:gd name="connsiteX40" fmla="*/ 137733 w 3619883"/>
              <a:gd name="connsiteY40" fmla="*/ 35355 h 4297250"/>
              <a:gd name="connsiteX41" fmla="*/ 270565 w 3619883"/>
              <a:gd name="connsiteY41" fmla="*/ 29759 h 4297250"/>
              <a:gd name="connsiteX42" fmla="*/ 479734 w 3619883"/>
              <a:gd name="connsiteY42" fmla="*/ 45455 h 4297250"/>
              <a:gd name="connsiteX43" fmla="*/ 524103 w 3619883"/>
              <a:gd name="connsiteY43" fmla="*/ 41625 h 4297250"/>
              <a:gd name="connsiteX44" fmla="*/ 624416 w 3619883"/>
              <a:gd name="connsiteY44" fmla="*/ 22696 h 4297250"/>
              <a:gd name="connsiteX45" fmla="*/ 657762 w 3619883"/>
              <a:gd name="connsiteY45" fmla="*/ 18351 h 4297250"/>
              <a:gd name="connsiteX46" fmla="*/ 690557 w 3619883"/>
              <a:gd name="connsiteY46" fmla="*/ 25792 h 4297250"/>
              <a:gd name="connsiteX47" fmla="*/ 745123 w 3619883"/>
              <a:gd name="connsiteY47" fmla="*/ 40157 h 4297250"/>
              <a:gd name="connsiteX48" fmla="*/ 789493 w 3619883"/>
              <a:gd name="connsiteY48" fmla="*/ 36327 h 4297250"/>
              <a:gd name="connsiteX49" fmla="*/ 854255 w 3619883"/>
              <a:gd name="connsiteY49" fmla="*/ 68887 h 4297250"/>
              <a:gd name="connsiteX50" fmla="*/ 897520 w 3619883"/>
              <a:gd name="connsiteY50" fmla="*/ 88629 h 4297250"/>
              <a:gd name="connsiteX51" fmla="*/ 940510 w 3619883"/>
              <a:gd name="connsiteY51" fmla="*/ 114265 h 4297250"/>
              <a:gd name="connsiteX52" fmla="*/ 1082712 w 3619883"/>
              <a:gd name="connsiteY52" fmla="*/ 144543 h 4297250"/>
              <a:gd name="connsiteX53" fmla="*/ 1205348 w 3619883"/>
              <a:gd name="connsiteY53" fmla="*/ 120753 h 4297250"/>
              <a:gd name="connsiteX54" fmla="*/ 1271764 w 3619883"/>
              <a:gd name="connsiteY54" fmla="*/ 117956 h 4297250"/>
              <a:gd name="connsiteX55" fmla="*/ 1315583 w 3619883"/>
              <a:gd name="connsiteY55" fmla="*/ 125912 h 4297250"/>
              <a:gd name="connsiteX56" fmla="*/ 1359125 w 3619883"/>
              <a:gd name="connsiteY56" fmla="*/ 139761 h 4297250"/>
              <a:gd name="connsiteX57" fmla="*/ 1391919 w 3619883"/>
              <a:gd name="connsiteY57" fmla="*/ 147202 h 4297250"/>
              <a:gd name="connsiteX58" fmla="*/ 1436563 w 3619883"/>
              <a:gd name="connsiteY58" fmla="*/ 137480 h 4297250"/>
              <a:gd name="connsiteX59" fmla="*/ 1471566 w 3619883"/>
              <a:gd name="connsiteY59" fmla="*/ 97777 h 4297250"/>
              <a:gd name="connsiteX60" fmla="*/ 1505739 w 3619883"/>
              <a:gd name="connsiteY60" fmla="*/ 75753 h 4297250"/>
              <a:gd name="connsiteX61" fmla="*/ 1590891 w 3619883"/>
              <a:gd name="connsiteY61" fmla="*/ 144702 h 4297250"/>
              <a:gd name="connsiteX62" fmla="*/ 1625616 w 3619883"/>
              <a:gd name="connsiteY62" fmla="*/ 110893 h 4297250"/>
              <a:gd name="connsiteX63" fmla="*/ 1658964 w 3619883"/>
              <a:gd name="connsiteY63" fmla="*/ 106547 h 4297250"/>
              <a:gd name="connsiteX64" fmla="*/ 1746598 w 3619883"/>
              <a:gd name="connsiteY64" fmla="*/ 122460 h 4297250"/>
              <a:gd name="connsiteX65" fmla="*/ 1811913 w 3619883"/>
              <a:gd name="connsiteY65" fmla="*/ 143234 h 4297250"/>
              <a:gd name="connsiteX66" fmla="*/ 1856557 w 3619883"/>
              <a:gd name="connsiteY66" fmla="*/ 133511 h 4297250"/>
              <a:gd name="connsiteX67" fmla="*/ 2066003 w 3619883"/>
              <a:gd name="connsiteY67" fmla="*/ 143313 h 4297250"/>
              <a:gd name="connsiteX68" fmla="*/ 2177615 w 3619883"/>
              <a:gd name="connsiteY68" fmla="*/ 119007 h 4297250"/>
              <a:gd name="connsiteX69" fmla="*/ 2255883 w 3619883"/>
              <a:gd name="connsiteY69" fmla="*/ 99047 h 4297250"/>
              <a:gd name="connsiteX70" fmla="*/ 2344622 w 3619883"/>
              <a:gd name="connsiteY70" fmla="*/ 91388 h 4297250"/>
              <a:gd name="connsiteX71" fmla="*/ 2455682 w 3619883"/>
              <a:gd name="connsiteY71" fmla="*/ 78869 h 4297250"/>
              <a:gd name="connsiteX72" fmla="*/ 2632609 w 3619883"/>
              <a:gd name="connsiteY72" fmla="*/ 75338 h 4297250"/>
              <a:gd name="connsiteX73" fmla="*/ 2742291 w 3619883"/>
              <a:gd name="connsiteY73" fmla="*/ 92282 h 4297250"/>
              <a:gd name="connsiteX74" fmla="*/ 2851974 w 3619883"/>
              <a:gd name="connsiteY74" fmla="*/ 109227 h 4297250"/>
              <a:gd name="connsiteX75" fmla="*/ 2907643 w 3619883"/>
              <a:gd name="connsiteY75" fmla="*/ 100020 h 4297250"/>
              <a:gd name="connsiteX76" fmla="*/ 2944022 w 3619883"/>
              <a:gd name="connsiteY76" fmla="*/ 30853 h 4297250"/>
              <a:gd name="connsiteX77" fmla="*/ 3022289 w 3619883"/>
              <a:gd name="connsiteY77" fmla="*/ 10893 h 4297250"/>
              <a:gd name="connsiteX78" fmla="*/ 3054807 w 3619883"/>
              <a:gd name="connsiteY78" fmla="*/ 24226 h 4297250"/>
              <a:gd name="connsiteX79" fmla="*/ 3141892 w 3619883"/>
              <a:gd name="connsiteY79" fmla="*/ 51925 h 4297250"/>
              <a:gd name="connsiteX80" fmla="*/ 3185711 w 3619883"/>
              <a:gd name="connsiteY80" fmla="*/ 59881 h 4297250"/>
              <a:gd name="connsiteX81" fmla="*/ 3219056 w 3619883"/>
              <a:gd name="connsiteY81" fmla="*/ 55536 h 4297250"/>
              <a:gd name="connsiteX82" fmla="*/ 3263425 w 3619883"/>
              <a:gd name="connsiteY82" fmla="*/ 51706 h 4297250"/>
              <a:gd name="connsiteX83" fmla="*/ 3296219 w 3619883"/>
              <a:gd name="connsiteY83" fmla="*/ 59147 h 4297250"/>
              <a:gd name="connsiteX84" fmla="*/ 3319094 w 3619883"/>
              <a:gd name="connsiteY84" fmla="*/ 42500 h 4297250"/>
              <a:gd name="connsiteX85" fmla="*/ 3420511 w 3619883"/>
              <a:gd name="connsiteY85" fmla="*/ 0 h 4297250"/>
              <a:gd name="connsiteX86" fmla="*/ 3453305 w 3619883"/>
              <a:gd name="connsiteY86" fmla="*/ 7440 h 4297250"/>
              <a:gd name="connsiteX87" fmla="*/ 3496571 w 3619883"/>
              <a:gd name="connsiteY87" fmla="*/ 27182 h 4297250"/>
              <a:gd name="connsiteX88" fmla="*/ 3602117 w 3619883"/>
              <a:gd name="connsiteY88" fmla="*/ 132521 h 4297250"/>
              <a:gd name="connsiteX89" fmla="*/ 3619883 w 3619883"/>
              <a:gd name="connsiteY89" fmla="*/ 140049 h 4297250"/>
              <a:gd name="connsiteX90" fmla="*/ 3619883 w 3619883"/>
              <a:gd name="connsiteY9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912215 w 3619883"/>
              <a:gd name="connsiteY18" fmla="*/ 4128157 h 4297250"/>
              <a:gd name="connsiteX19" fmla="*/ 829432 w 3619883"/>
              <a:gd name="connsiteY19" fmla="*/ 4275461 h 4297250"/>
              <a:gd name="connsiteX20" fmla="*/ 611484 w 3619883"/>
              <a:gd name="connsiteY20" fmla="*/ 4275461 h 4297250"/>
              <a:gd name="connsiteX21" fmla="*/ 621247 w 3619883"/>
              <a:gd name="connsiteY21" fmla="*/ 4128157 h 4297250"/>
              <a:gd name="connsiteX22" fmla="*/ 650062 w 3619883"/>
              <a:gd name="connsiteY22" fmla="*/ 4128157 h 4297250"/>
              <a:gd name="connsiteX23" fmla="*/ 650062 w 3619883"/>
              <a:gd name="connsiteY23" fmla="*/ 3951392 h 4297250"/>
              <a:gd name="connsiteX24" fmla="*/ 472277 w 3619883"/>
              <a:gd name="connsiteY24" fmla="*/ 3951392 h 4297250"/>
              <a:gd name="connsiteX25" fmla="*/ 472277 w 3619883"/>
              <a:gd name="connsiteY25" fmla="*/ 4128157 h 4297250"/>
              <a:gd name="connsiteX26" fmla="*/ 522650 w 3619883"/>
              <a:gd name="connsiteY26" fmla="*/ 4128157 h 4297250"/>
              <a:gd name="connsiteX27" fmla="*/ 573998 w 3619883"/>
              <a:gd name="connsiteY27" fmla="*/ 4275461 h 4297250"/>
              <a:gd name="connsiteX28" fmla="*/ 336164 w 3619883"/>
              <a:gd name="connsiteY28" fmla="*/ 4275461 h 4297250"/>
              <a:gd name="connsiteX29" fmla="*/ 294572 w 3619883"/>
              <a:gd name="connsiteY29" fmla="*/ 4128157 h 4297250"/>
              <a:gd name="connsiteX30" fmla="*/ 339106 w 3619883"/>
              <a:gd name="connsiteY30" fmla="*/ 4128157 h 4297250"/>
              <a:gd name="connsiteX31" fmla="*/ 339106 w 3619883"/>
              <a:gd name="connsiteY31" fmla="*/ 3951392 h 4297250"/>
              <a:gd name="connsiteX32" fmla="*/ 161321 w 3619883"/>
              <a:gd name="connsiteY32" fmla="*/ 3951392 h 4297250"/>
              <a:gd name="connsiteX33" fmla="*/ 161321 w 3619883"/>
              <a:gd name="connsiteY33" fmla="*/ 4128157 h 4297250"/>
              <a:gd name="connsiteX34" fmla="*/ 230914 w 3619883"/>
              <a:gd name="connsiteY34" fmla="*/ 4128157 h 4297250"/>
              <a:gd name="connsiteX35" fmla="*/ 189322 w 3619883"/>
              <a:gd name="connsiteY35" fmla="*/ 4275461 h 4297250"/>
              <a:gd name="connsiteX36" fmla="*/ 0 w 3619883"/>
              <a:gd name="connsiteY36" fmla="*/ 4275461 h 4297250"/>
              <a:gd name="connsiteX37" fmla="*/ 0 w 3619883"/>
              <a:gd name="connsiteY37" fmla="*/ 42229 h 4297250"/>
              <a:gd name="connsiteX38" fmla="*/ 42464 w 3619883"/>
              <a:gd name="connsiteY38" fmla="*/ 40518 h 4297250"/>
              <a:gd name="connsiteX39" fmla="*/ 137733 w 3619883"/>
              <a:gd name="connsiteY39" fmla="*/ 35355 h 4297250"/>
              <a:gd name="connsiteX40" fmla="*/ 270565 w 3619883"/>
              <a:gd name="connsiteY40" fmla="*/ 29759 h 4297250"/>
              <a:gd name="connsiteX41" fmla="*/ 479734 w 3619883"/>
              <a:gd name="connsiteY41" fmla="*/ 45455 h 4297250"/>
              <a:gd name="connsiteX42" fmla="*/ 524103 w 3619883"/>
              <a:gd name="connsiteY42" fmla="*/ 41625 h 4297250"/>
              <a:gd name="connsiteX43" fmla="*/ 624416 w 3619883"/>
              <a:gd name="connsiteY43" fmla="*/ 22696 h 4297250"/>
              <a:gd name="connsiteX44" fmla="*/ 657762 w 3619883"/>
              <a:gd name="connsiteY44" fmla="*/ 18351 h 4297250"/>
              <a:gd name="connsiteX45" fmla="*/ 690557 w 3619883"/>
              <a:gd name="connsiteY45" fmla="*/ 25792 h 4297250"/>
              <a:gd name="connsiteX46" fmla="*/ 745123 w 3619883"/>
              <a:gd name="connsiteY46" fmla="*/ 40157 h 4297250"/>
              <a:gd name="connsiteX47" fmla="*/ 789493 w 3619883"/>
              <a:gd name="connsiteY47" fmla="*/ 36327 h 4297250"/>
              <a:gd name="connsiteX48" fmla="*/ 854255 w 3619883"/>
              <a:gd name="connsiteY48" fmla="*/ 68887 h 4297250"/>
              <a:gd name="connsiteX49" fmla="*/ 897520 w 3619883"/>
              <a:gd name="connsiteY49" fmla="*/ 88629 h 4297250"/>
              <a:gd name="connsiteX50" fmla="*/ 940510 w 3619883"/>
              <a:gd name="connsiteY50" fmla="*/ 114265 h 4297250"/>
              <a:gd name="connsiteX51" fmla="*/ 1082712 w 3619883"/>
              <a:gd name="connsiteY51" fmla="*/ 144543 h 4297250"/>
              <a:gd name="connsiteX52" fmla="*/ 1205348 w 3619883"/>
              <a:gd name="connsiteY52" fmla="*/ 120753 h 4297250"/>
              <a:gd name="connsiteX53" fmla="*/ 1271764 w 3619883"/>
              <a:gd name="connsiteY53" fmla="*/ 117956 h 4297250"/>
              <a:gd name="connsiteX54" fmla="*/ 1315583 w 3619883"/>
              <a:gd name="connsiteY54" fmla="*/ 125912 h 4297250"/>
              <a:gd name="connsiteX55" fmla="*/ 1359125 w 3619883"/>
              <a:gd name="connsiteY55" fmla="*/ 139761 h 4297250"/>
              <a:gd name="connsiteX56" fmla="*/ 1391919 w 3619883"/>
              <a:gd name="connsiteY56" fmla="*/ 147202 h 4297250"/>
              <a:gd name="connsiteX57" fmla="*/ 1436563 w 3619883"/>
              <a:gd name="connsiteY57" fmla="*/ 137480 h 4297250"/>
              <a:gd name="connsiteX58" fmla="*/ 1471566 w 3619883"/>
              <a:gd name="connsiteY58" fmla="*/ 97777 h 4297250"/>
              <a:gd name="connsiteX59" fmla="*/ 1505739 w 3619883"/>
              <a:gd name="connsiteY59" fmla="*/ 75753 h 4297250"/>
              <a:gd name="connsiteX60" fmla="*/ 1590891 w 3619883"/>
              <a:gd name="connsiteY60" fmla="*/ 144702 h 4297250"/>
              <a:gd name="connsiteX61" fmla="*/ 1625616 w 3619883"/>
              <a:gd name="connsiteY61" fmla="*/ 110893 h 4297250"/>
              <a:gd name="connsiteX62" fmla="*/ 1658964 w 3619883"/>
              <a:gd name="connsiteY62" fmla="*/ 106547 h 4297250"/>
              <a:gd name="connsiteX63" fmla="*/ 1746598 w 3619883"/>
              <a:gd name="connsiteY63" fmla="*/ 122460 h 4297250"/>
              <a:gd name="connsiteX64" fmla="*/ 1811913 w 3619883"/>
              <a:gd name="connsiteY64" fmla="*/ 143234 h 4297250"/>
              <a:gd name="connsiteX65" fmla="*/ 1856557 w 3619883"/>
              <a:gd name="connsiteY65" fmla="*/ 133511 h 4297250"/>
              <a:gd name="connsiteX66" fmla="*/ 2066003 w 3619883"/>
              <a:gd name="connsiteY66" fmla="*/ 143313 h 4297250"/>
              <a:gd name="connsiteX67" fmla="*/ 2177615 w 3619883"/>
              <a:gd name="connsiteY67" fmla="*/ 119007 h 4297250"/>
              <a:gd name="connsiteX68" fmla="*/ 2255883 w 3619883"/>
              <a:gd name="connsiteY68" fmla="*/ 99047 h 4297250"/>
              <a:gd name="connsiteX69" fmla="*/ 2344622 w 3619883"/>
              <a:gd name="connsiteY69" fmla="*/ 91388 h 4297250"/>
              <a:gd name="connsiteX70" fmla="*/ 2455682 w 3619883"/>
              <a:gd name="connsiteY70" fmla="*/ 78869 h 4297250"/>
              <a:gd name="connsiteX71" fmla="*/ 2632609 w 3619883"/>
              <a:gd name="connsiteY71" fmla="*/ 75338 h 4297250"/>
              <a:gd name="connsiteX72" fmla="*/ 2742291 w 3619883"/>
              <a:gd name="connsiteY72" fmla="*/ 92282 h 4297250"/>
              <a:gd name="connsiteX73" fmla="*/ 2851974 w 3619883"/>
              <a:gd name="connsiteY73" fmla="*/ 109227 h 4297250"/>
              <a:gd name="connsiteX74" fmla="*/ 2907643 w 3619883"/>
              <a:gd name="connsiteY74" fmla="*/ 100020 h 4297250"/>
              <a:gd name="connsiteX75" fmla="*/ 2944022 w 3619883"/>
              <a:gd name="connsiteY75" fmla="*/ 30853 h 4297250"/>
              <a:gd name="connsiteX76" fmla="*/ 3022289 w 3619883"/>
              <a:gd name="connsiteY76" fmla="*/ 10893 h 4297250"/>
              <a:gd name="connsiteX77" fmla="*/ 3054807 w 3619883"/>
              <a:gd name="connsiteY77" fmla="*/ 24226 h 4297250"/>
              <a:gd name="connsiteX78" fmla="*/ 3141892 w 3619883"/>
              <a:gd name="connsiteY78" fmla="*/ 51925 h 4297250"/>
              <a:gd name="connsiteX79" fmla="*/ 3185711 w 3619883"/>
              <a:gd name="connsiteY79" fmla="*/ 59881 h 4297250"/>
              <a:gd name="connsiteX80" fmla="*/ 3219056 w 3619883"/>
              <a:gd name="connsiteY80" fmla="*/ 55536 h 4297250"/>
              <a:gd name="connsiteX81" fmla="*/ 3263425 w 3619883"/>
              <a:gd name="connsiteY81" fmla="*/ 51706 h 4297250"/>
              <a:gd name="connsiteX82" fmla="*/ 3296219 w 3619883"/>
              <a:gd name="connsiteY82" fmla="*/ 59147 h 4297250"/>
              <a:gd name="connsiteX83" fmla="*/ 3319094 w 3619883"/>
              <a:gd name="connsiteY83" fmla="*/ 42500 h 4297250"/>
              <a:gd name="connsiteX84" fmla="*/ 3420511 w 3619883"/>
              <a:gd name="connsiteY84" fmla="*/ 0 h 4297250"/>
              <a:gd name="connsiteX85" fmla="*/ 3453305 w 3619883"/>
              <a:gd name="connsiteY85" fmla="*/ 7440 h 4297250"/>
              <a:gd name="connsiteX86" fmla="*/ 3496571 w 3619883"/>
              <a:gd name="connsiteY86" fmla="*/ 27182 h 4297250"/>
              <a:gd name="connsiteX87" fmla="*/ 3602117 w 3619883"/>
              <a:gd name="connsiteY87" fmla="*/ 132521 h 4297250"/>
              <a:gd name="connsiteX88" fmla="*/ 3619883 w 3619883"/>
              <a:gd name="connsiteY88" fmla="*/ 140049 h 4297250"/>
              <a:gd name="connsiteX89" fmla="*/ 3619883 w 3619883"/>
              <a:gd name="connsiteY8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650062 w 3619883"/>
              <a:gd name="connsiteY22" fmla="*/ 3951392 h 4297250"/>
              <a:gd name="connsiteX23" fmla="*/ 472277 w 3619883"/>
              <a:gd name="connsiteY23" fmla="*/ 3951392 h 4297250"/>
              <a:gd name="connsiteX24" fmla="*/ 472277 w 3619883"/>
              <a:gd name="connsiteY24" fmla="*/ 4128157 h 4297250"/>
              <a:gd name="connsiteX25" fmla="*/ 522650 w 3619883"/>
              <a:gd name="connsiteY25" fmla="*/ 4128157 h 4297250"/>
              <a:gd name="connsiteX26" fmla="*/ 573998 w 3619883"/>
              <a:gd name="connsiteY26" fmla="*/ 4275461 h 4297250"/>
              <a:gd name="connsiteX27" fmla="*/ 336164 w 3619883"/>
              <a:gd name="connsiteY27" fmla="*/ 4275461 h 4297250"/>
              <a:gd name="connsiteX28" fmla="*/ 294572 w 3619883"/>
              <a:gd name="connsiteY28" fmla="*/ 4128157 h 4297250"/>
              <a:gd name="connsiteX29" fmla="*/ 339106 w 3619883"/>
              <a:gd name="connsiteY29" fmla="*/ 4128157 h 4297250"/>
              <a:gd name="connsiteX30" fmla="*/ 339106 w 3619883"/>
              <a:gd name="connsiteY30" fmla="*/ 3951392 h 4297250"/>
              <a:gd name="connsiteX31" fmla="*/ 161321 w 3619883"/>
              <a:gd name="connsiteY31" fmla="*/ 3951392 h 4297250"/>
              <a:gd name="connsiteX32" fmla="*/ 161321 w 3619883"/>
              <a:gd name="connsiteY32" fmla="*/ 4128157 h 4297250"/>
              <a:gd name="connsiteX33" fmla="*/ 230914 w 3619883"/>
              <a:gd name="connsiteY33" fmla="*/ 4128157 h 4297250"/>
              <a:gd name="connsiteX34" fmla="*/ 189322 w 3619883"/>
              <a:gd name="connsiteY34" fmla="*/ 4275461 h 4297250"/>
              <a:gd name="connsiteX35" fmla="*/ 0 w 3619883"/>
              <a:gd name="connsiteY35" fmla="*/ 4275461 h 4297250"/>
              <a:gd name="connsiteX36" fmla="*/ 0 w 3619883"/>
              <a:gd name="connsiteY36" fmla="*/ 42229 h 4297250"/>
              <a:gd name="connsiteX37" fmla="*/ 42464 w 3619883"/>
              <a:gd name="connsiteY37" fmla="*/ 40518 h 4297250"/>
              <a:gd name="connsiteX38" fmla="*/ 137733 w 3619883"/>
              <a:gd name="connsiteY38" fmla="*/ 35355 h 4297250"/>
              <a:gd name="connsiteX39" fmla="*/ 270565 w 3619883"/>
              <a:gd name="connsiteY39" fmla="*/ 29759 h 4297250"/>
              <a:gd name="connsiteX40" fmla="*/ 479734 w 3619883"/>
              <a:gd name="connsiteY40" fmla="*/ 45455 h 4297250"/>
              <a:gd name="connsiteX41" fmla="*/ 524103 w 3619883"/>
              <a:gd name="connsiteY41" fmla="*/ 41625 h 4297250"/>
              <a:gd name="connsiteX42" fmla="*/ 624416 w 3619883"/>
              <a:gd name="connsiteY42" fmla="*/ 22696 h 4297250"/>
              <a:gd name="connsiteX43" fmla="*/ 657762 w 3619883"/>
              <a:gd name="connsiteY43" fmla="*/ 18351 h 4297250"/>
              <a:gd name="connsiteX44" fmla="*/ 690557 w 3619883"/>
              <a:gd name="connsiteY44" fmla="*/ 25792 h 4297250"/>
              <a:gd name="connsiteX45" fmla="*/ 745123 w 3619883"/>
              <a:gd name="connsiteY45" fmla="*/ 40157 h 4297250"/>
              <a:gd name="connsiteX46" fmla="*/ 789493 w 3619883"/>
              <a:gd name="connsiteY46" fmla="*/ 36327 h 4297250"/>
              <a:gd name="connsiteX47" fmla="*/ 854255 w 3619883"/>
              <a:gd name="connsiteY47" fmla="*/ 68887 h 4297250"/>
              <a:gd name="connsiteX48" fmla="*/ 897520 w 3619883"/>
              <a:gd name="connsiteY48" fmla="*/ 88629 h 4297250"/>
              <a:gd name="connsiteX49" fmla="*/ 940510 w 3619883"/>
              <a:gd name="connsiteY49" fmla="*/ 114265 h 4297250"/>
              <a:gd name="connsiteX50" fmla="*/ 1082712 w 3619883"/>
              <a:gd name="connsiteY50" fmla="*/ 144543 h 4297250"/>
              <a:gd name="connsiteX51" fmla="*/ 1205348 w 3619883"/>
              <a:gd name="connsiteY51" fmla="*/ 120753 h 4297250"/>
              <a:gd name="connsiteX52" fmla="*/ 1271764 w 3619883"/>
              <a:gd name="connsiteY52" fmla="*/ 117956 h 4297250"/>
              <a:gd name="connsiteX53" fmla="*/ 1315583 w 3619883"/>
              <a:gd name="connsiteY53" fmla="*/ 125912 h 4297250"/>
              <a:gd name="connsiteX54" fmla="*/ 1359125 w 3619883"/>
              <a:gd name="connsiteY54" fmla="*/ 139761 h 4297250"/>
              <a:gd name="connsiteX55" fmla="*/ 1391919 w 3619883"/>
              <a:gd name="connsiteY55" fmla="*/ 147202 h 4297250"/>
              <a:gd name="connsiteX56" fmla="*/ 1436563 w 3619883"/>
              <a:gd name="connsiteY56" fmla="*/ 137480 h 4297250"/>
              <a:gd name="connsiteX57" fmla="*/ 1471566 w 3619883"/>
              <a:gd name="connsiteY57" fmla="*/ 97777 h 4297250"/>
              <a:gd name="connsiteX58" fmla="*/ 1505739 w 3619883"/>
              <a:gd name="connsiteY58" fmla="*/ 75753 h 4297250"/>
              <a:gd name="connsiteX59" fmla="*/ 1590891 w 3619883"/>
              <a:gd name="connsiteY59" fmla="*/ 144702 h 4297250"/>
              <a:gd name="connsiteX60" fmla="*/ 1625616 w 3619883"/>
              <a:gd name="connsiteY60" fmla="*/ 110893 h 4297250"/>
              <a:gd name="connsiteX61" fmla="*/ 1658964 w 3619883"/>
              <a:gd name="connsiteY61" fmla="*/ 106547 h 4297250"/>
              <a:gd name="connsiteX62" fmla="*/ 1746598 w 3619883"/>
              <a:gd name="connsiteY62" fmla="*/ 122460 h 4297250"/>
              <a:gd name="connsiteX63" fmla="*/ 1811913 w 3619883"/>
              <a:gd name="connsiteY63" fmla="*/ 143234 h 4297250"/>
              <a:gd name="connsiteX64" fmla="*/ 1856557 w 3619883"/>
              <a:gd name="connsiteY64" fmla="*/ 133511 h 4297250"/>
              <a:gd name="connsiteX65" fmla="*/ 2066003 w 3619883"/>
              <a:gd name="connsiteY65" fmla="*/ 143313 h 4297250"/>
              <a:gd name="connsiteX66" fmla="*/ 2177615 w 3619883"/>
              <a:gd name="connsiteY66" fmla="*/ 119007 h 4297250"/>
              <a:gd name="connsiteX67" fmla="*/ 2255883 w 3619883"/>
              <a:gd name="connsiteY67" fmla="*/ 99047 h 4297250"/>
              <a:gd name="connsiteX68" fmla="*/ 2344622 w 3619883"/>
              <a:gd name="connsiteY68" fmla="*/ 91388 h 4297250"/>
              <a:gd name="connsiteX69" fmla="*/ 2455682 w 3619883"/>
              <a:gd name="connsiteY69" fmla="*/ 78869 h 4297250"/>
              <a:gd name="connsiteX70" fmla="*/ 2632609 w 3619883"/>
              <a:gd name="connsiteY70" fmla="*/ 75338 h 4297250"/>
              <a:gd name="connsiteX71" fmla="*/ 2742291 w 3619883"/>
              <a:gd name="connsiteY71" fmla="*/ 92282 h 4297250"/>
              <a:gd name="connsiteX72" fmla="*/ 2851974 w 3619883"/>
              <a:gd name="connsiteY72" fmla="*/ 109227 h 4297250"/>
              <a:gd name="connsiteX73" fmla="*/ 2907643 w 3619883"/>
              <a:gd name="connsiteY73" fmla="*/ 100020 h 4297250"/>
              <a:gd name="connsiteX74" fmla="*/ 2944022 w 3619883"/>
              <a:gd name="connsiteY74" fmla="*/ 30853 h 4297250"/>
              <a:gd name="connsiteX75" fmla="*/ 3022289 w 3619883"/>
              <a:gd name="connsiteY75" fmla="*/ 10893 h 4297250"/>
              <a:gd name="connsiteX76" fmla="*/ 3054807 w 3619883"/>
              <a:gd name="connsiteY76" fmla="*/ 24226 h 4297250"/>
              <a:gd name="connsiteX77" fmla="*/ 3141892 w 3619883"/>
              <a:gd name="connsiteY77" fmla="*/ 51925 h 4297250"/>
              <a:gd name="connsiteX78" fmla="*/ 3185711 w 3619883"/>
              <a:gd name="connsiteY78" fmla="*/ 59881 h 4297250"/>
              <a:gd name="connsiteX79" fmla="*/ 3219056 w 3619883"/>
              <a:gd name="connsiteY79" fmla="*/ 55536 h 4297250"/>
              <a:gd name="connsiteX80" fmla="*/ 3263425 w 3619883"/>
              <a:gd name="connsiteY80" fmla="*/ 51706 h 4297250"/>
              <a:gd name="connsiteX81" fmla="*/ 3296219 w 3619883"/>
              <a:gd name="connsiteY81" fmla="*/ 59147 h 4297250"/>
              <a:gd name="connsiteX82" fmla="*/ 3319094 w 3619883"/>
              <a:gd name="connsiteY82" fmla="*/ 42500 h 4297250"/>
              <a:gd name="connsiteX83" fmla="*/ 3420511 w 3619883"/>
              <a:gd name="connsiteY83" fmla="*/ 0 h 4297250"/>
              <a:gd name="connsiteX84" fmla="*/ 3453305 w 3619883"/>
              <a:gd name="connsiteY84" fmla="*/ 7440 h 4297250"/>
              <a:gd name="connsiteX85" fmla="*/ 3496571 w 3619883"/>
              <a:gd name="connsiteY85" fmla="*/ 27182 h 4297250"/>
              <a:gd name="connsiteX86" fmla="*/ 3602117 w 3619883"/>
              <a:gd name="connsiteY86" fmla="*/ 132521 h 4297250"/>
              <a:gd name="connsiteX87" fmla="*/ 3619883 w 3619883"/>
              <a:gd name="connsiteY87" fmla="*/ 140049 h 4297250"/>
              <a:gd name="connsiteX88" fmla="*/ 3619883 w 3619883"/>
              <a:gd name="connsiteY8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472277 w 3619883"/>
              <a:gd name="connsiteY22" fmla="*/ 3951392 h 4297250"/>
              <a:gd name="connsiteX23" fmla="*/ 472277 w 3619883"/>
              <a:gd name="connsiteY23" fmla="*/ 4128157 h 4297250"/>
              <a:gd name="connsiteX24" fmla="*/ 522650 w 3619883"/>
              <a:gd name="connsiteY24" fmla="*/ 4128157 h 4297250"/>
              <a:gd name="connsiteX25" fmla="*/ 573998 w 3619883"/>
              <a:gd name="connsiteY25" fmla="*/ 4275461 h 4297250"/>
              <a:gd name="connsiteX26" fmla="*/ 336164 w 3619883"/>
              <a:gd name="connsiteY26" fmla="*/ 4275461 h 4297250"/>
              <a:gd name="connsiteX27" fmla="*/ 294572 w 3619883"/>
              <a:gd name="connsiteY27" fmla="*/ 4128157 h 4297250"/>
              <a:gd name="connsiteX28" fmla="*/ 339106 w 3619883"/>
              <a:gd name="connsiteY28" fmla="*/ 4128157 h 4297250"/>
              <a:gd name="connsiteX29" fmla="*/ 339106 w 3619883"/>
              <a:gd name="connsiteY29" fmla="*/ 3951392 h 4297250"/>
              <a:gd name="connsiteX30" fmla="*/ 161321 w 3619883"/>
              <a:gd name="connsiteY30" fmla="*/ 3951392 h 4297250"/>
              <a:gd name="connsiteX31" fmla="*/ 161321 w 3619883"/>
              <a:gd name="connsiteY31" fmla="*/ 4128157 h 4297250"/>
              <a:gd name="connsiteX32" fmla="*/ 230914 w 3619883"/>
              <a:gd name="connsiteY32" fmla="*/ 4128157 h 4297250"/>
              <a:gd name="connsiteX33" fmla="*/ 189322 w 3619883"/>
              <a:gd name="connsiteY33" fmla="*/ 4275461 h 4297250"/>
              <a:gd name="connsiteX34" fmla="*/ 0 w 3619883"/>
              <a:gd name="connsiteY34" fmla="*/ 4275461 h 4297250"/>
              <a:gd name="connsiteX35" fmla="*/ 0 w 3619883"/>
              <a:gd name="connsiteY35" fmla="*/ 42229 h 4297250"/>
              <a:gd name="connsiteX36" fmla="*/ 42464 w 3619883"/>
              <a:gd name="connsiteY36" fmla="*/ 40518 h 4297250"/>
              <a:gd name="connsiteX37" fmla="*/ 137733 w 3619883"/>
              <a:gd name="connsiteY37" fmla="*/ 35355 h 4297250"/>
              <a:gd name="connsiteX38" fmla="*/ 270565 w 3619883"/>
              <a:gd name="connsiteY38" fmla="*/ 29759 h 4297250"/>
              <a:gd name="connsiteX39" fmla="*/ 479734 w 3619883"/>
              <a:gd name="connsiteY39" fmla="*/ 45455 h 4297250"/>
              <a:gd name="connsiteX40" fmla="*/ 524103 w 3619883"/>
              <a:gd name="connsiteY40" fmla="*/ 41625 h 4297250"/>
              <a:gd name="connsiteX41" fmla="*/ 624416 w 3619883"/>
              <a:gd name="connsiteY41" fmla="*/ 22696 h 4297250"/>
              <a:gd name="connsiteX42" fmla="*/ 657762 w 3619883"/>
              <a:gd name="connsiteY42" fmla="*/ 18351 h 4297250"/>
              <a:gd name="connsiteX43" fmla="*/ 690557 w 3619883"/>
              <a:gd name="connsiteY43" fmla="*/ 25792 h 4297250"/>
              <a:gd name="connsiteX44" fmla="*/ 745123 w 3619883"/>
              <a:gd name="connsiteY44" fmla="*/ 40157 h 4297250"/>
              <a:gd name="connsiteX45" fmla="*/ 789493 w 3619883"/>
              <a:gd name="connsiteY45" fmla="*/ 36327 h 4297250"/>
              <a:gd name="connsiteX46" fmla="*/ 854255 w 3619883"/>
              <a:gd name="connsiteY46" fmla="*/ 68887 h 4297250"/>
              <a:gd name="connsiteX47" fmla="*/ 897520 w 3619883"/>
              <a:gd name="connsiteY47" fmla="*/ 88629 h 4297250"/>
              <a:gd name="connsiteX48" fmla="*/ 940510 w 3619883"/>
              <a:gd name="connsiteY48" fmla="*/ 114265 h 4297250"/>
              <a:gd name="connsiteX49" fmla="*/ 1082712 w 3619883"/>
              <a:gd name="connsiteY49" fmla="*/ 144543 h 4297250"/>
              <a:gd name="connsiteX50" fmla="*/ 1205348 w 3619883"/>
              <a:gd name="connsiteY50" fmla="*/ 120753 h 4297250"/>
              <a:gd name="connsiteX51" fmla="*/ 1271764 w 3619883"/>
              <a:gd name="connsiteY51" fmla="*/ 117956 h 4297250"/>
              <a:gd name="connsiteX52" fmla="*/ 1315583 w 3619883"/>
              <a:gd name="connsiteY52" fmla="*/ 125912 h 4297250"/>
              <a:gd name="connsiteX53" fmla="*/ 1359125 w 3619883"/>
              <a:gd name="connsiteY53" fmla="*/ 139761 h 4297250"/>
              <a:gd name="connsiteX54" fmla="*/ 1391919 w 3619883"/>
              <a:gd name="connsiteY54" fmla="*/ 147202 h 4297250"/>
              <a:gd name="connsiteX55" fmla="*/ 1436563 w 3619883"/>
              <a:gd name="connsiteY55" fmla="*/ 137480 h 4297250"/>
              <a:gd name="connsiteX56" fmla="*/ 1471566 w 3619883"/>
              <a:gd name="connsiteY56" fmla="*/ 97777 h 4297250"/>
              <a:gd name="connsiteX57" fmla="*/ 1505739 w 3619883"/>
              <a:gd name="connsiteY57" fmla="*/ 75753 h 4297250"/>
              <a:gd name="connsiteX58" fmla="*/ 1590891 w 3619883"/>
              <a:gd name="connsiteY58" fmla="*/ 144702 h 4297250"/>
              <a:gd name="connsiteX59" fmla="*/ 1625616 w 3619883"/>
              <a:gd name="connsiteY59" fmla="*/ 110893 h 4297250"/>
              <a:gd name="connsiteX60" fmla="*/ 1658964 w 3619883"/>
              <a:gd name="connsiteY60" fmla="*/ 106547 h 4297250"/>
              <a:gd name="connsiteX61" fmla="*/ 1746598 w 3619883"/>
              <a:gd name="connsiteY61" fmla="*/ 122460 h 4297250"/>
              <a:gd name="connsiteX62" fmla="*/ 1811913 w 3619883"/>
              <a:gd name="connsiteY62" fmla="*/ 143234 h 4297250"/>
              <a:gd name="connsiteX63" fmla="*/ 1856557 w 3619883"/>
              <a:gd name="connsiteY63" fmla="*/ 133511 h 4297250"/>
              <a:gd name="connsiteX64" fmla="*/ 2066003 w 3619883"/>
              <a:gd name="connsiteY64" fmla="*/ 143313 h 4297250"/>
              <a:gd name="connsiteX65" fmla="*/ 2177615 w 3619883"/>
              <a:gd name="connsiteY65" fmla="*/ 119007 h 4297250"/>
              <a:gd name="connsiteX66" fmla="*/ 2255883 w 3619883"/>
              <a:gd name="connsiteY66" fmla="*/ 99047 h 4297250"/>
              <a:gd name="connsiteX67" fmla="*/ 2344622 w 3619883"/>
              <a:gd name="connsiteY67" fmla="*/ 91388 h 4297250"/>
              <a:gd name="connsiteX68" fmla="*/ 2455682 w 3619883"/>
              <a:gd name="connsiteY68" fmla="*/ 78869 h 4297250"/>
              <a:gd name="connsiteX69" fmla="*/ 2632609 w 3619883"/>
              <a:gd name="connsiteY69" fmla="*/ 75338 h 4297250"/>
              <a:gd name="connsiteX70" fmla="*/ 2742291 w 3619883"/>
              <a:gd name="connsiteY70" fmla="*/ 92282 h 4297250"/>
              <a:gd name="connsiteX71" fmla="*/ 2851974 w 3619883"/>
              <a:gd name="connsiteY71" fmla="*/ 109227 h 4297250"/>
              <a:gd name="connsiteX72" fmla="*/ 2907643 w 3619883"/>
              <a:gd name="connsiteY72" fmla="*/ 100020 h 4297250"/>
              <a:gd name="connsiteX73" fmla="*/ 2944022 w 3619883"/>
              <a:gd name="connsiteY73" fmla="*/ 30853 h 4297250"/>
              <a:gd name="connsiteX74" fmla="*/ 3022289 w 3619883"/>
              <a:gd name="connsiteY74" fmla="*/ 10893 h 4297250"/>
              <a:gd name="connsiteX75" fmla="*/ 3054807 w 3619883"/>
              <a:gd name="connsiteY75" fmla="*/ 24226 h 4297250"/>
              <a:gd name="connsiteX76" fmla="*/ 3141892 w 3619883"/>
              <a:gd name="connsiteY76" fmla="*/ 51925 h 4297250"/>
              <a:gd name="connsiteX77" fmla="*/ 3185711 w 3619883"/>
              <a:gd name="connsiteY77" fmla="*/ 59881 h 4297250"/>
              <a:gd name="connsiteX78" fmla="*/ 3219056 w 3619883"/>
              <a:gd name="connsiteY78" fmla="*/ 55536 h 4297250"/>
              <a:gd name="connsiteX79" fmla="*/ 3263425 w 3619883"/>
              <a:gd name="connsiteY79" fmla="*/ 51706 h 4297250"/>
              <a:gd name="connsiteX80" fmla="*/ 3296219 w 3619883"/>
              <a:gd name="connsiteY80" fmla="*/ 59147 h 4297250"/>
              <a:gd name="connsiteX81" fmla="*/ 3319094 w 3619883"/>
              <a:gd name="connsiteY81" fmla="*/ 42500 h 4297250"/>
              <a:gd name="connsiteX82" fmla="*/ 3420511 w 3619883"/>
              <a:gd name="connsiteY82" fmla="*/ 0 h 4297250"/>
              <a:gd name="connsiteX83" fmla="*/ 3453305 w 3619883"/>
              <a:gd name="connsiteY83" fmla="*/ 7440 h 4297250"/>
              <a:gd name="connsiteX84" fmla="*/ 3496571 w 3619883"/>
              <a:gd name="connsiteY84" fmla="*/ 27182 h 4297250"/>
              <a:gd name="connsiteX85" fmla="*/ 3602117 w 3619883"/>
              <a:gd name="connsiteY85" fmla="*/ 132521 h 4297250"/>
              <a:gd name="connsiteX86" fmla="*/ 3619883 w 3619883"/>
              <a:gd name="connsiteY86" fmla="*/ 140049 h 4297250"/>
              <a:gd name="connsiteX87" fmla="*/ 3619883 w 3619883"/>
              <a:gd name="connsiteY8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472277 w 3619883"/>
              <a:gd name="connsiteY22" fmla="*/ 4128157 h 4297250"/>
              <a:gd name="connsiteX23" fmla="*/ 522650 w 3619883"/>
              <a:gd name="connsiteY23" fmla="*/ 4128157 h 4297250"/>
              <a:gd name="connsiteX24" fmla="*/ 573998 w 3619883"/>
              <a:gd name="connsiteY24" fmla="*/ 4275461 h 4297250"/>
              <a:gd name="connsiteX25" fmla="*/ 336164 w 3619883"/>
              <a:gd name="connsiteY25" fmla="*/ 4275461 h 4297250"/>
              <a:gd name="connsiteX26" fmla="*/ 294572 w 3619883"/>
              <a:gd name="connsiteY26" fmla="*/ 4128157 h 4297250"/>
              <a:gd name="connsiteX27" fmla="*/ 339106 w 3619883"/>
              <a:gd name="connsiteY27" fmla="*/ 4128157 h 4297250"/>
              <a:gd name="connsiteX28" fmla="*/ 339106 w 3619883"/>
              <a:gd name="connsiteY28" fmla="*/ 3951392 h 4297250"/>
              <a:gd name="connsiteX29" fmla="*/ 161321 w 3619883"/>
              <a:gd name="connsiteY29" fmla="*/ 3951392 h 4297250"/>
              <a:gd name="connsiteX30" fmla="*/ 161321 w 3619883"/>
              <a:gd name="connsiteY30" fmla="*/ 4128157 h 4297250"/>
              <a:gd name="connsiteX31" fmla="*/ 230914 w 3619883"/>
              <a:gd name="connsiteY31" fmla="*/ 4128157 h 4297250"/>
              <a:gd name="connsiteX32" fmla="*/ 189322 w 3619883"/>
              <a:gd name="connsiteY32" fmla="*/ 4275461 h 4297250"/>
              <a:gd name="connsiteX33" fmla="*/ 0 w 3619883"/>
              <a:gd name="connsiteY33" fmla="*/ 4275461 h 4297250"/>
              <a:gd name="connsiteX34" fmla="*/ 0 w 3619883"/>
              <a:gd name="connsiteY34" fmla="*/ 42229 h 4297250"/>
              <a:gd name="connsiteX35" fmla="*/ 42464 w 3619883"/>
              <a:gd name="connsiteY35" fmla="*/ 40518 h 4297250"/>
              <a:gd name="connsiteX36" fmla="*/ 137733 w 3619883"/>
              <a:gd name="connsiteY36" fmla="*/ 35355 h 4297250"/>
              <a:gd name="connsiteX37" fmla="*/ 270565 w 3619883"/>
              <a:gd name="connsiteY37" fmla="*/ 29759 h 4297250"/>
              <a:gd name="connsiteX38" fmla="*/ 479734 w 3619883"/>
              <a:gd name="connsiteY38" fmla="*/ 45455 h 4297250"/>
              <a:gd name="connsiteX39" fmla="*/ 524103 w 3619883"/>
              <a:gd name="connsiteY39" fmla="*/ 41625 h 4297250"/>
              <a:gd name="connsiteX40" fmla="*/ 624416 w 3619883"/>
              <a:gd name="connsiteY40" fmla="*/ 22696 h 4297250"/>
              <a:gd name="connsiteX41" fmla="*/ 657762 w 3619883"/>
              <a:gd name="connsiteY41" fmla="*/ 18351 h 4297250"/>
              <a:gd name="connsiteX42" fmla="*/ 690557 w 3619883"/>
              <a:gd name="connsiteY42" fmla="*/ 25792 h 4297250"/>
              <a:gd name="connsiteX43" fmla="*/ 745123 w 3619883"/>
              <a:gd name="connsiteY43" fmla="*/ 40157 h 4297250"/>
              <a:gd name="connsiteX44" fmla="*/ 789493 w 3619883"/>
              <a:gd name="connsiteY44" fmla="*/ 36327 h 4297250"/>
              <a:gd name="connsiteX45" fmla="*/ 854255 w 3619883"/>
              <a:gd name="connsiteY45" fmla="*/ 68887 h 4297250"/>
              <a:gd name="connsiteX46" fmla="*/ 897520 w 3619883"/>
              <a:gd name="connsiteY46" fmla="*/ 88629 h 4297250"/>
              <a:gd name="connsiteX47" fmla="*/ 940510 w 3619883"/>
              <a:gd name="connsiteY47" fmla="*/ 114265 h 4297250"/>
              <a:gd name="connsiteX48" fmla="*/ 1082712 w 3619883"/>
              <a:gd name="connsiteY48" fmla="*/ 144543 h 4297250"/>
              <a:gd name="connsiteX49" fmla="*/ 1205348 w 3619883"/>
              <a:gd name="connsiteY49" fmla="*/ 120753 h 4297250"/>
              <a:gd name="connsiteX50" fmla="*/ 1271764 w 3619883"/>
              <a:gd name="connsiteY50" fmla="*/ 117956 h 4297250"/>
              <a:gd name="connsiteX51" fmla="*/ 1315583 w 3619883"/>
              <a:gd name="connsiteY51" fmla="*/ 125912 h 4297250"/>
              <a:gd name="connsiteX52" fmla="*/ 1359125 w 3619883"/>
              <a:gd name="connsiteY52" fmla="*/ 139761 h 4297250"/>
              <a:gd name="connsiteX53" fmla="*/ 1391919 w 3619883"/>
              <a:gd name="connsiteY53" fmla="*/ 147202 h 4297250"/>
              <a:gd name="connsiteX54" fmla="*/ 1436563 w 3619883"/>
              <a:gd name="connsiteY54" fmla="*/ 137480 h 4297250"/>
              <a:gd name="connsiteX55" fmla="*/ 1471566 w 3619883"/>
              <a:gd name="connsiteY55" fmla="*/ 97777 h 4297250"/>
              <a:gd name="connsiteX56" fmla="*/ 1505739 w 3619883"/>
              <a:gd name="connsiteY56" fmla="*/ 75753 h 4297250"/>
              <a:gd name="connsiteX57" fmla="*/ 1590891 w 3619883"/>
              <a:gd name="connsiteY57" fmla="*/ 144702 h 4297250"/>
              <a:gd name="connsiteX58" fmla="*/ 1625616 w 3619883"/>
              <a:gd name="connsiteY58" fmla="*/ 110893 h 4297250"/>
              <a:gd name="connsiteX59" fmla="*/ 1658964 w 3619883"/>
              <a:gd name="connsiteY59" fmla="*/ 106547 h 4297250"/>
              <a:gd name="connsiteX60" fmla="*/ 1746598 w 3619883"/>
              <a:gd name="connsiteY60" fmla="*/ 122460 h 4297250"/>
              <a:gd name="connsiteX61" fmla="*/ 1811913 w 3619883"/>
              <a:gd name="connsiteY61" fmla="*/ 143234 h 4297250"/>
              <a:gd name="connsiteX62" fmla="*/ 1856557 w 3619883"/>
              <a:gd name="connsiteY62" fmla="*/ 133511 h 4297250"/>
              <a:gd name="connsiteX63" fmla="*/ 2066003 w 3619883"/>
              <a:gd name="connsiteY63" fmla="*/ 143313 h 4297250"/>
              <a:gd name="connsiteX64" fmla="*/ 2177615 w 3619883"/>
              <a:gd name="connsiteY64" fmla="*/ 119007 h 4297250"/>
              <a:gd name="connsiteX65" fmla="*/ 2255883 w 3619883"/>
              <a:gd name="connsiteY65" fmla="*/ 99047 h 4297250"/>
              <a:gd name="connsiteX66" fmla="*/ 2344622 w 3619883"/>
              <a:gd name="connsiteY66" fmla="*/ 91388 h 4297250"/>
              <a:gd name="connsiteX67" fmla="*/ 2455682 w 3619883"/>
              <a:gd name="connsiteY67" fmla="*/ 78869 h 4297250"/>
              <a:gd name="connsiteX68" fmla="*/ 2632609 w 3619883"/>
              <a:gd name="connsiteY68" fmla="*/ 75338 h 4297250"/>
              <a:gd name="connsiteX69" fmla="*/ 2742291 w 3619883"/>
              <a:gd name="connsiteY69" fmla="*/ 92282 h 4297250"/>
              <a:gd name="connsiteX70" fmla="*/ 2851974 w 3619883"/>
              <a:gd name="connsiteY70" fmla="*/ 109227 h 4297250"/>
              <a:gd name="connsiteX71" fmla="*/ 2907643 w 3619883"/>
              <a:gd name="connsiteY71" fmla="*/ 100020 h 4297250"/>
              <a:gd name="connsiteX72" fmla="*/ 2944022 w 3619883"/>
              <a:gd name="connsiteY72" fmla="*/ 30853 h 4297250"/>
              <a:gd name="connsiteX73" fmla="*/ 3022289 w 3619883"/>
              <a:gd name="connsiteY73" fmla="*/ 10893 h 4297250"/>
              <a:gd name="connsiteX74" fmla="*/ 3054807 w 3619883"/>
              <a:gd name="connsiteY74" fmla="*/ 24226 h 4297250"/>
              <a:gd name="connsiteX75" fmla="*/ 3141892 w 3619883"/>
              <a:gd name="connsiteY75" fmla="*/ 51925 h 4297250"/>
              <a:gd name="connsiteX76" fmla="*/ 3185711 w 3619883"/>
              <a:gd name="connsiteY76" fmla="*/ 59881 h 4297250"/>
              <a:gd name="connsiteX77" fmla="*/ 3219056 w 3619883"/>
              <a:gd name="connsiteY77" fmla="*/ 55536 h 4297250"/>
              <a:gd name="connsiteX78" fmla="*/ 3263425 w 3619883"/>
              <a:gd name="connsiteY78" fmla="*/ 51706 h 4297250"/>
              <a:gd name="connsiteX79" fmla="*/ 3296219 w 3619883"/>
              <a:gd name="connsiteY79" fmla="*/ 59147 h 4297250"/>
              <a:gd name="connsiteX80" fmla="*/ 3319094 w 3619883"/>
              <a:gd name="connsiteY80" fmla="*/ 42500 h 4297250"/>
              <a:gd name="connsiteX81" fmla="*/ 3420511 w 3619883"/>
              <a:gd name="connsiteY81" fmla="*/ 0 h 4297250"/>
              <a:gd name="connsiteX82" fmla="*/ 3453305 w 3619883"/>
              <a:gd name="connsiteY82" fmla="*/ 7440 h 4297250"/>
              <a:gd name="connsiteX83" fmla="*/ 3496571 w 3619883"/>
              <a:gd name="connsiteY83" fmla="*/ 27182 h 4297250"/>
              <a:gd name="connsiteX84" fmla="*/ 3602117 w 3619883"/>
              <a:gd name="connsiteY84" fmla="*/ 132521 h 4297250"/>
              <a:gd name="connsiteX85" fmla="*/ 3619883 w 3619883"/>
              <a:gd name="connsiteY85" fmla="*/ 140049 h 4297250"/>
              <a:gd name="connsiteX86" fmla="*/ 3619883 w 3619883"/>
              <a:gd name="connsiteY86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522650 w 3619883"/>
              <a:gd name="connsiteY22" fmla="*/ 4128157 h 4297250"/>
              <a:gd name="connsiteX23" fmla="*/ 573998 w 3619883"/>
              <a:gd name="connsiteY23" fmla="*/ 4275461 h 4297250"/>
              <a:gd name="connsiteX24" fmla="*/ 336164 w 3619883"/>
              <a:gd name="connsiteY24" fmla="*/ 4275461 h 4297250"/>
              <a:gd name="connsiteX25" fmla="*/ 294572 w 3619883"/>
              <a:gd name="connsiteY25" fmla="*/ 4128157 h 4297250"/>
              <a:gd name="connsiteX26" fmla="*/ 339106 w 3619883"/>
              <a:gd name="connsiteY26" fmla="*/ 4128157 h 4297250"/>
              <a:gd name="connsiteX27" fmla="*/ 339106 w 3619883"/>
              <a:gd name="connsiteY27" fmla="*/ 3951392 h 4297250"/>
              <a:gd name="connsiteX28" fmla="*/ 161321 w 3619883"/>
              <a:gd name="connsiteY28" fmla="*/ 3951392 h 4297250"/>
              <a:gd name="connsiteX29" fmla="*/ 161321 w 3619883"/>
              <a:gd name="connsiteY29" fmla="*/ 4128157 h 4297250"/>
              <a:gd name="connsiteX30" fmla="*/ 230914 w 3619883"/>
              <a:gd name="connsiteY30" fmla="*/ 4128157 h 4297250"/>
              <a:gd name="connsiteX31" fmla="*/ 189322 w 3619883"/>
              <a:gd name="connsiteY31" fmla="*/ 4275461 h 4297250"/>
              <a:gd name="connsiteX32" fmla="*/ 0 w 3619883"/>
              <a:gd name="connsiteY32" fmla="*/ 4275461 h 4297250"/>
              <a:gd name="connsiteX33" fmla="*/ 0 w 3619883"/>
              <a:gd name="connsiteY33" fmla="*/ 42229 h 4297250"/>
              <a:gd name="connsiteX34" fmla="*/ 42464 w 3619883"/>
              <a:gd name="connsiteY34" fmla="*/ 40518 h 4297250"/>
              <a:gd name="connsiteX35" fmla="*/ 137733 w 3619883"/>
              <a:gd name="connsiteY35" fmla="*/ 35355 h 4297250"/>
              <a:gd name="connsiteX36" fmla="*/ 270565 w 3619883"/>
              <a:gd name="connsiteY36" fmla="*/ 29759 h 4297250"/>
              <a:gd name="connsiteX37" fmla="*/ 479734 w 3619883"/>
              <a:gd name="connsiteY37" fmla="*/ 45455 h 4297250"/>
              <a:gd name="connsiteX38" fmla="*/ 524103 w 3619883"/>
              <a:gd name="connsiteY38" fmla="*/ 41625 h 4297250"/>
              <a:gd name="connsiteX39" fmla="*/ 624416 w 3619883"/>
              <a:gd name="connsiteY39" fmla="*/ 22696 h 4297250"/>
              <a:gd name="connsiteX40" fmla="*/ 657762 w 3619883"/>
              <a:gd name="connsiteY40" fmla="*/ 18351 h 4297250"/>
              <a:gd name="connsiteX41" fmla="*/ 690557 w 3619883"/>
              <a:gd name="connsiteY41" fmla="*/ 25792 h 4297250"/>
              <a:gd name="connsiteX42" fmla="*/ 745123 w 3619883"/>
              <a:gd name="connsiteY42" fmla="*/ 40157 h 4297250"/>
              <a:gd name="connsiteX43" fmla="*/ 789493 w 3619883"/>
              <a:gd name="connsiteY43" fmla="*/ 36327 h 4297250"/>
              <a:gd name="connsiteX44" fmla="*/ 854255 w 3619883"/>
              <a:gd name="connsiteY44" fmla="*/ 68887 h 4297250"/>
              <a:gd name="connsiteX45" fmla="*/ 897520 w 3619883"/>
              <a:gd name="connsiteY45" fmla="*/ 88629 h 4297250"/>
              <a:gd name="connsiteX46" fmla="*/ 940510 w 3619883"/>
              <a:gd name="connsiteY46" fmla="*/ 114265 h 4297250"/>
              <a:gd name="connsiteX47" fmla="*/ 1082712 w 3619883"/>
              <a:gd name="connsiteY47" fmla="*/ 144543 h 4297250"/>
              <a:gd name="connsiteX48" fmla="*/ 1205348 w 3619883"/>
              <a:gd name="connsiteY48" fmla="*/ 120753 h 4297250"/>
              <a:gd name="connsiteX49" fmla="*/ 1271764 w 3619883"/>
              <a:gd name="connsiteY49" fmla="*/ 117956 h 4297250"/>
              <a:gd name="connsiteX50" fmla="*/ 1315583 w 3619883"/>
              <a:gd name="connsiteY50" fmla="*/ 125912 h 4297250"/>
              <a:gd name="connsiteX51" fmla="*/ 1359125 w 3619883"/>
              <a:gd name="connsiteY51" fmla="*/ 139761 h 4297250"/>
              <a:gd name="connsiteX52" fmla="*/ 1391919 w 3619883"/>
              <a:gd name="connsiteY52" fmla="*/ 147202 h 4297250"/>
              <a:gd name="connsiteX53" fmla="*/ 1436563 w 3619883"/>
              <a:gd name="connsiteY53" fmla="*/ 137480 h 4297250"/>
              <a:gd name="connsiteX54" fmla="*/ 1471566 w 3619883"/>
              <a:gd name="connsiteY54" fmla="*/ 97777 h 4297250"/>
              <a:gd name="connsiteX55" fmla="*/ 1505739 w 3619883"/>
              <a:gd name="connsiteY55" fmla="*/ 75753 h 4297250"/>
              <a:gd name="connsiteX56" fmla="*/ 1590891 w 3619883"/>
              <a:gd name="connsiteY56" fmla="*/ 144702 h 4297250"/>
              <a:gd name="connsiteX57" fmla="*/ 1625616 w 3619883"/>
              <a:gd name="connsiteY57" fmla="*/ 110893 h 4297250"/>
              <a:gd name="connsiteX58" fmla="*/ 1658964 w 3619883"/>
              <a:gd name="connsiteY58" fmla="*/ 106547 h 4297250"/>
              <a:gd name="connsiteX59" fmla="*/ 1746598 w 3619883"/>
              <a:gd name="connsiteY59" fmla="*/ 122460 h 4297250"/>
              <a:gd name="connsiteX60" fmla="*/ 1811913 w 3619883"/>
              <a:gd name="connsiteY60" fmla="*/ 143234 h 4297250"/>
              <a:gd name="connsiteX61" fmla="*/ 1856557 w 3619883"/>
              <a:gd name="connsiteY61" fmla="*/ 133511 h 4297250"/>
              <a:gd name="connsiteX62" fmla="*/ 2066003 w 3619883"/>
              <a:gd name="connsiteY62" fmla="*/ 143313 h 4297250"/>
              <a:gd name="connsiteX63" fmla="*/ 2177615 w 3619883"/>
              <a:gd name="connsiteY63" fmla="*/ 119007 h 4297250"/>
              <a:gd name="connsiteX64" fmla="*/ 2255883 w 3619883"/>
              <a:gd name="connsiteY64" fmla="*/ 99047 h 4297250"/>
              <a:gd name="connsiteX65" fmla="*/ 2344622 w 3619883"/>
              <a:gd name="connsiteY65" fmla="*/ 91388 h 4297250"/>
              <a:gd name="connsiteX66" fmla="*/ 2455682 w 3619883"/>
              <a:gd name="connsiteY66" fmla="*/ 78869 h 4297250"/>
              <a:gd name="connsiteX67" fmla="*/ 2632609 w 3619883"/>
              <a:gd name="connsiteY67" fmla="*/ 75338 h 4297250"/>
              <a:gd name="connsiteX68" fmla="*/ 2742291 w 3619883"/>
              <a:gd name="connsiteY68" fmla="*/ 92282 h 4297250"/>
              <a:gd name="connsiteX69" fmla="*/ 2851974 w 3619883"/>
              <a:gd name="connsiteY69" fmla="*/ 109227 h 4297250"/>
              <a:gd name="connsiteX70" fmla="*/ 2907643 w 3619883"/>
              <a:gd name="connsiteY70" fmla="*/ 100020 h 4297250"/>
              <a:gd name="connsiteX71" fmla="*/ 2944022 w 3619883"/>
              <a:gd name="connsiteY71" fmla="*/ 30853 h 4297250"/>
              <a:gd name="connsiteX72" fmla="*/ 3022289 w 3619883"/>
              <a:gd name="connsiteY72" fmla="*/ 10893 h 4297250"/>
              <a:gd name="connsiteX73" fmla="*/ 3054807 w 3619883"/>
              <a:gd name="connsiteY73" fmla="*/ 24226 h 4297250"/>
              <a:gd name="connsiteX74" fmla="*/ 3141892 w 3619883"/>
              <a:gd name="connsiteY74" fmla="*/ 51925 h 4297250"/>
              <a:gd name="connsiteX75" fmla="*/ 3185711 w 3619883"/>
              <a:gd name="connsiteY75" fmla="*/ 59881 h 4297250"/>
              <a:gd name="connsiteX76" fmla="*/ 3219056 w 3619883"/>
              <a:gd name="connsiteY76" fmla="*/ 55536 h 4297250"/>
              <a:gd name="connsiteX77" fmla="*/ 3263425 w 3619883"/>
              <a:gd name="connsiteY77" fmla="*/ 51706 h 4297250"/>
              <a:gd name="connsiteX78" fmla="*/ 3296219 w 3619883"/>
              <a:gd name="connsiteY78" fmla="*/ 59147 h 4297250"/>
              <a:gd name="connsiteX79" fmla="*/ 3319094 w 3619883"/>
              <a:gd name="connsiteY79" fmla="*/ 42500 h 4297250"/>
              <a:gd name="connsiteX80" fmla="*/ 3420511 w 3619883"/>
              <a:gd name="connsiteY80" fmla="*/ 0 h 4297250"/>
              <a:gd name="connsiteX81" fmla="*/ 3453305 w 3619883"/>
              <a:gd name="connsiteY81" fmla="*/ 7440 h 4297250"/>
              <a:gd name="connsiteX82" fmla="*/ 3496571 w 3619883"/>
              <a:gd name="connsiteY82" fmla="*/ 27182 h 4297250"/>
              <a:gd name="connsiteX83" fmla="*/ 3602117 w 3619883"/>
              <a:gd name="connsiteY83" fmla="*/ 132521 h 4297250"/>
              <a:gd name="connsiteX84" fmla="*/ 3619883 w 3619883"/>
              <a:gd name="connsiteY84" fmla="*/ 140049 h 4297250"/>
              <a:gd name="connsiteX85" fmla="*/ 3619883 w 3619883"/>
              <a:gd name="connsiteY85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650062 w 3619883"/>
              <a:gd name="connsiteY21" fmla="*/ 4128157 h 4297250"/>
              <a:gd name="connsiteX22" fmla="*/ 573998 w 3619883"/>
              <a:gd name="connsiteY22" fmla="*/ 4275461 h 4297250"/>
              <a:gd name="connsiteX23" fmla="*/ 336164 w 3619883"/>
              <a:gd name="connsiteY23" fmla="*/ 4275461 h 4297250"/>
              <a:gd name="connsiteX24" fmla="*/ 294572 w 3619883"/>
              <a:gd name="connsiteY24" fmla="*/ 4128157 h 4297250"/>
              <a:gd name="connsiteX25" fmla="*/ 339106 w 3619883"/>
              <a:gd name="connsiteY25" fmla="*/ 4128157 h 4297250"/>
              <a:gd name="connsiteX26" fmla="*/ 339106 w 3619883"/>
              <a:gd name="connsiteY26" fmla="*/ 3951392 h 4297250"/>
              <a:gd name="connsiteX27" fmla="*/ 161321 w 3619883"/>
              <a:gd name="connsiteY27" fmla="*/ 3951392 h 4297250"/>
              <a:gd name="connsiteX28" fmla="*/ 161321 w 3619883"/>
              <a:gd name="connsiteY28" fmla="*/ 4128157 h 4297250"/>
              <a:gd name="connsiteX29" fmla="*/ 230914 w 3619883"/>
              <a:gd name="connsiteY29" fmla="*/ 4128157 h 4297250"/>
              <a:gd name="connsiteX30" fmla="*/ 189322 w 3619883"/>
              <a:gd name="connsiteY30" fmla="*/ 4275461 h 4297250"/>
              <a:gd name="connsiteX31" fmla="*/ 0 w 3619883"/>
              <a:gd name="connsiteY31" fmla="*/ 4275461 h 4297250"/>
              <a:gd name="connsiteX32" fmla="*/ 0 w 3619883"/>
              <a:gd name="connsiteY32" fmla="*/ 42229 h 4297250"/>
              <a:gd name="connsiteX33" fmla="*/ 42464 w 3619883"/>
              <a:gd name="connsiteY33" fmla="*/ 40518 h 4297250"/>
              <a:gd name="connsiteX34" fmla="*/ 137733 w 3619883"/>
              <a:gd name="connsiteY34" fmla="*/ 35355 h 4297250"/>
              <a:gd name="connsiteX35" fmla="*/ 270565 w 3619883"/>
              <a:gd name="connsiteY35" fmla="*/ 29759 h 4297250"/>
              <a:gd name="connsiteX36" fmla="*/ 479734 w 3619883"/>
              <a:gd name="connsiteY36" fmla="*/ 45455 h 4297250"/>
              <a:gd name="connsiteX37" fmla="*/ 524103 w 3619883"/>
              <a:gd name="connsiteY37" fmla="*/ 41625 h 4297250"/>
              <a:gd name="connsiteX38" fmla="*/ 624416 w 3619883"/>
              <a:gd name="connsiteY38" fmla="*/ 22696 h 4297250"/>
              <a:gd name="connsiteX39" fmla="*/ 657762 w 3619883"/>
              <a:gd name="connsiteY39" fmla="*/ 18351 h 4297250"/>
              <a:gd name="connsiteX40" fmla="*/ 690557 w 3619883"/>
              <a:gd name="connsiteY40" fmla="*/ 25792 h 4297250"/>
              <a:gd name="connsiteX41" fmla="*/ 745123 w 3619883"/>
              <a:gd name="connsiteY41" fmla="*/ 40157 h 4297250"/>
              <a:gd name="connsiteX42" fmla="*/ 789493 w 3619883"/>
              <a:gd name="connsiteY42" fmla="*/ 36327 h 4297250"/>
              <a:gd name="connsiteX43" fmla="*/ 854255 w 3619883"/>
              <a:gd name="connsiteY43" fmla="*/ 68887 h 4297250"/>
              <a:gd name="connsiteX44" fmla="*/ 897520 w 3619883"/>
              <a:gd name="connsiteY44" fmla="*/ 88629 h 4297250"/>
              <a:gd name="connsiteX45" fmla="*/ 940510 w 3619883"/>
              <a:gd name="connsiteY45" fmla="*/ 114265 h 4297250"/>
              <a:gd name="connsiteX46" fmla="*/ 1082712 w 3619883"/>
              <a:gd name="connsiteY46" fmla="*/ 144543 h 4297250"/>
              <a:gd name="connsiteX47" fmla="*/ 1205348 w 3619883"/>
              <a:gd name="connsiteY47" fmla="*/ 120753 h 4297250"/>
              <a:gd name="connsiteX48" fmla="*/ 1271764 w 3619883"/>
              <a:gd name="connsiteY48" fmla="*/ 117956 h 4297250"/>
              <a:gd name="connsiteX49" fmla="*/ 1315583 w 3619883"/>
              <a:gd name="connsiteY49" fmla="*/ 125912 h 4297250"/>
              <a:gd name="connsiteX50" fmla="*/ 1359125 w 3619883"/>
              <a:gd name="connsiteY50" fmla="*/ 139761 h 4297250"/>
              <a:gd name="connsiteX51" fmla="*/ 1391919 w 3619883"/>
              <a:gd name="connsiteY51" fmla="*/ 147202 h 4297250"/>
              <a:gd name="connsiteX52" fmla="*/ 1436563 w 3619883"/>
              <a:gd name="connsiteY52" fmla="*/ 137480 h 4297250"/>
              <a:gd name="connsiteX53" fmla="*/ 1471566 w 3619883"/>
              <a:gd name="connsiteY53" fmla="*/ 97777 h 4297250"/>
              <a:gd name="connsiteX54" fmla="*/ 1505739 w 3619883"/>
              <a:gd name="connsiteY54" fmla="*/ 75753 h 4297250"/>
              <a:gd name="connsiteX55" fmla="*/ 1590891 w 3619883"/>
              <a:gd name="connsiteY55" fmla="*/ 144702 h 4297250"/>
              <a:gd name="connsiteX56" fmla="*/ 1625616 w 3619883"/>
              <a:gd name="connsiteY56" fmla="*/ 110893 h 4297250"/>
              <a:gd name="connsiteX57" fmla="*/ 1658964 w 3619883"/>
              <a:gd name="connsiteY57" fmla="*/ 106547 h 4297250"/>
              <a:gd name="connsiteX58" fmla="*/ 1746598 w 3619883"/>
              <a:gd name="connsiteY58" fmla="*/ 122460 h 4297250"/>
              <a:gd name="connsiteX59" fmla="*/ 1811913 w 3619883"/>
              <a:gd name="connsiteY59" fmla="*/ 143234 h 4297250"/>
              <a:gd name="connsiteX60" fmla="*/ 1856557 w 3619883"/>
              <a:gd name="connsiteY60" fmla="*/ 133511 h 4297250"/>
              <a:gd name="connsiteX61" fmla="*/ 2066003 w 3619883"/>
              <a:gd name="connsiteY61" fmla="*/ 143313 h 4297250"/>
              <a:gd name="connsiteX62" fmla="*/ 2177615 w 3619883"/>
              <a:gd name="connsiteY62" fmla="*/ 119007 h 4297250"/>
              <a:gd name="connsiteX63" fmla="*/ 2255883 w 3619883"/>
              <a:gd name="connsiteY63" fmla="*/ 99047 h 4297250"/>
              <a:gd name="connsiteX64" fmla="*/ 2344622 w 3619883"/>
              <a:gd name="connsiteY64" fmla="*/ 91388 h 4297250"/>
              <a:gd name="connsiteX65" fmla="*/ 2455682 w 3619883"/>
              <a:gd name="connsiteY65" fmla="*/ 78869 h 4297250"/>
              <a:gd name="connsiteX66" fmla="*/ 2632609 w 3619883"/>
              <a:gd name="connsiteY66" fmla="*/ 75338 h 4297250"/>
              <a:gd name="connsiteX67" fmla="*/ 2742291 w 3619883"/>
              <a:gd name="connsiteY67" fmla="*/ 92282 h 4297250"/>
              <a:gd name="connsiteX68" fmla="*/ 2851974 w 3619883"/>
              <a:gd name="connsiteY68" fmla="*/ 109227 h 4297250"/>
              <a:gd name="connsiteX69" fmla="*/ 2907643 w 3619883"/>
              <a:gd name="connsiteY69" fmla="*/ 100020 h 4297250"/>
              <a:gd name="connsiteX70" fmla="*/ 2944022 w 3619883"/>
              <a:gd name="connsiteY70" fmla="*/ 30853 h 4297250"/>
              <a:gd name="connsiteX71" fmla="*/ 3022289 w 3619883"/>
              <a:gd name="connsiteY71" fmla="*/ 10893 h 4297250"/>
              <a:gd name="connsiteX72" fmla="*/ 3054807 w 3619883"/>
              <a:gd name="connsiteY72" fmla="*/ 24226 h 4297250"/>
              <a:gd name="connsiteX73" fmla="*/ 3141892 w 3619883"/>
              <a:gd name="connsiteY73" fmla="*/ 51925 h 4297250"/>
              <a:gd name="connsiteX74" fmla="*/ 3185711 w 3619883"/>
              <a:gd name="connsiteY74" fmla="*/ 59881 h 4297250"/>
              <a:gd name="connsiteX75" fmla="*/ 3219056 w 3619883"/>
              <a:gd name="connsiteY75" fmla="*/ 55536 h 4297250"/>
              <a:gd name="connsiteX76" fmla="*/ 3263425 w 3619883"/>
              <a:gd name="connsiteY76" fmla="*/ 51706 h 4297250"/>
              <a:gd name="connsiteX77" fmla="*/ 3296219 w 3619883"/>
              <a:gd name="connsiteY77" fmla="*/ 59147 h 4297250"/>
              <a:gd name="connsiteX78" fmla="*/ 3319094 w 3619883"/>
              <a:gd name="connsiteY78" fmla="*/ 42500 h 4297250"/>
              <a:gd name="connsiteX79" fmla="*/ 3420511 w 3619883"/>
              <a:gd name="connsiteY79" fmla="*/ 0 h 4297250"/>
              <a:gd name="connsiteX80" fmla="*/ 3453305 w 3619883"/>
              <a:gd name="connsiteY80" fmla="*/ 7440 h 4297250"/>
              <a:gd name="connsiteX81" fmla="*/ 3496571 w 3619883"/>
              <a:gd name="connsiteY81" fmla="*/ 27182 h 4297250"/>
              <a:gd name="connsiteX82" fmla="*/ 3602117 w 3619883"/>
              <a:gd name="connsiteY82" fmla="*/ 132521 h 4297250"/>
              <a:gd name="connsiteX83" fmla="*/ 3619883 w 3619883"/>
              <a:gd name="connsiteY83" fmla="*/ 140049 h 4297250"/>
              <a:gd name="connsiteX84" fmla="*/ 3619883 w 3619883"/>
              <a:gd name="connsiteY84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621247 w 3619883"/>
              <a:gd name="connsiteY20" fmla="*/ 4128157 h 4297250"/>
              <a:gd name="connsiteX21" fmla="*/ 573998 w 3619883"/>
              <a:gd name="connsiteY21" fmla="*/ 4275461 h 4297250"/>
              <a:gd name="connsiteX22" fmla="*/ 336164 w 3619883"/>
              <a:gd name="connsiteY22" fmla="*/ 4275461 h 4297250"/>
              <a:gd name="connsiteX23" fmla="*/ 294572 w 3619883"/>
              <a:gd name="connsiteY23" fmla="*/ 4128157 h 4297250"/>
              <a:gd name="connsiteX24" fmla="*/ 339106 w 3619883"/>
              <a:gd name="connsiteY24" fmla="*/ 4128157 h 4297250"/>
              <a:gd name="connsiteX25" fmla="*/ 339106 w 3619883"/>
              <a:gd name="connsiteY25" fmla="*/ 3951392 h 4297250"/>
              <a:gd name="connsiteX26" fmla="*/ 161321 w 3619883"/>
              <a:gd name="connsiteY26" fmla="*/ 3951392 h 4297250"/>
              <a:gd name="connsiteX27" fmla="*/ 161321 w 3619883"/>
              <a:gd name="connsiteY27" fmla="*/ 4128157 h 4297250"/>
              <a:gd name="connsiteX28" fmla="*/ 230914 w 3619883"/>
              <a:gd name="connsiteY28" fmla="*/ 4128157 h 4297250"/>
              <a:gd name="connsiteX29" fmla="*/ 189322 w 3619883"/>
              <a:gd name="connsiteY29" fmla="*/ 4275461 h 4297250"/>
              <a:gd name="connsiteX30" fmla="*/ 0 w 3619883"/>
              <a:gd name="connsiteY30" fmla="*/ 4275461 h 4297250"/>
              <a:gd name="connsiteX31" fmla="*/ 0 w 3619883"/>
              <a:gd name="connsiteY31" fmla="*/ 42229 h 4297250"/>
              <a:gd name="connsiteX32" fmla="*/ 42464 w 3619883"/>
              <a:gd name="connsiteY32" fmla="*/ 40518 h 4297250"/>
              <a:gd name="connsiteX33" fmla="*/ 137733 w 3619883"/>
              <a:gd name="connsiteY33" fmla="*/ 35355 h 4297250"/>
              <a:gd name="connsiteX34" fmla="*/ 270565 w 3619883"/>
              <a:gd name="connsiteY34" fmla="*/ 29759 h 4297250"/>
              <a:gd name="connsiteX35" fmla="*/ 479734 w 3619883"/>
              <a:gd name="connsiteY35" fmla="*/ 45455 h 4297250"/>
              <a:gd name="connsiteX36" fmla="*/ 524103 w 3619883"/>
              <a:gd name="connsiteY36" fmla="*/ 41625 h 4297250"/>
              <a:gd name="connsiteX37" fmla="*/ 624416 w 3619883"/>
              <a:gd name="connsiteY37" fmla="*/ 22696 h 4297250"/>
              <a:gd name="connsiteX38" fmla="*/ 657762 w 3619883"/>
              <a:gd name="connsiteY38" fmla="*/ 18351 h 4297250"/>
              <a:gd name="connsiteX39" fmla="*/ 690557 w 3619883"/>
              <a:gd name="connsiteY39" fmla="*/ 25792 h 4297250"/>
              <a:gd name="connsiteX40" fmla="*/ 745123 w 3619883"/>
              <a:gd name="connsiteY40" fmla="*/ 40157 h 4297250"/>
              <a:gd name="connsiteX41" fmla="*/ 789493 w 3619883"/>
              <a:gd name="connsiteY41" fmla="*/ 36327 h 4297250"/>
              <a:gd name="connsiteX42" fmla="*/ 854255 w 3619883"/>
              <a:gd name="connsiteY42" fmla="*/ 68887 h 4297250"/>
              <a:gd name="connsiteX43" fmla="*/ 897520 w 3619883"/>
              <a:gd name="connsiteY43" fmla="*/ 88629 h 4297250"/>
              <a:gd name="connsiteX44" fmla="*/ 940510 w 3619883"/>
              <a:gd name="connsiteY44" fmla="*/ 114265 h 4297250"/>
              <a:gd name="connsiteX45" fmla="*/ 1082712 w 3619883"/>
              <a:gd name="connsiteY45" fmla="*/ 144543 h 4297250"/>
              <a:gd name="connsiteX46" fmla="*/ 1205348 w 3619883"/>
              <a:gd name="connsiteY46" fmla="*/ 120753 h 4297250"/>
              <a:gd name="connsiteX47" fmla="*/ 1271764 w 3619883"/>
              <a:gd name="connsiteY47" fmla="*/ 117956 h 4297250"/>
              <a:gd name="connsiteX48" fmla="*/ 1315583 w 3619883"/>
              <a:gd name="connsiteY48" fmla="*/ 125912 h 4297250"/>
              <a:gd name="connsiteX49" fmla="*/ 1359125 w 3619883"/>
              <a:gd name="connsiteY49" fmla="*/ 139761 h 4297250"/>
              <a:gd name="connsiteX50" fmla="*/ 1391919 w 3619883"/>
              <a:gd name="connsiteY50" fmla="*/ 147202 h 4297250"/>
              <a:gd name="connsiteX51" fmla="*/ 1436563 w 3619883"/>
              <a:gd name="connsiteY51" fmla="*/ 137480 h 4297250"/>
              <a:gd name="connsiteX52" fmla="*/ 1471566 w 3619883"/>
              <a:gd name="connsiteY52" fmla="*/ 97777 h 4297250"/>
              <a:gd name="connsiteX53" fmla="*/ 1505739 w 3619883"/>
              <a:gd name="connsiteY53" fmla="*/ 75753 h 4297250"/>
              <a:gd name="connsiteX54" fmla="*/ 1590891 w 3619883"/>
              <a:gd name="connsiteY54" fmla="*/ 144702 h 4297250"/>
              <a:gd name="connsiteX55" fmla="*/ 1625616 w 3619883"/>
              <a:gd name="connsiteY55" fmla="*/ 110893 h 4297250"/>
              <a:gd name="connsiteX56" fmla="*/ 1658964 w 3619883"/>
              <a:gd name="connsiteY56" fmla="*/ 106547 h 4297250"/>
              <a:gd name="connsiteX57" fmla="*/ 1746598 w 3619883"/>
              <a:gd name="connsiteY57" fmla="*/ 122460 h 4297250"/>
              <a:gd name="connsiteX58" fmla="*/ 1811913 w 3619883"/>
              <a:gd name="connsiteY58" fmla="*/ 143234 h 4297250"/>
              <a:gd name="connsiteX59" fmla="*/ 1856557 w 3619883"/>
              <a:gd name="connsiteY59" fmla="*/ 133511 h 4297250"/>
              <a:gd name="connsiteX60" fmla="*/ 2066003 w 3619883"/>
              <a:gd name="connsiteY60" fmla="*/ 143313 h 4297250"/>
              <a:gd name="connsiteX61" fmla="*/ 2177615 w 3619883"/>
              <a:gd name="connsiteY61" fmla="*/ 119007 h 4297250"/>
              <a:gd name="connsiteX62" fmla="*/ 2255883 w 3619883"/>
              <a:gd name="connsiteY62" fmla="*/ 99047 h 4297250"/>
              <a:gd name="connsiteX63" fmla="*/ 2344622 w 3619883"/>
              <a:gd name="connsiteY63" fmla="*/ 91388 h 4297250"/>
              <a:gd name="connsiteX64" fmla="*/ 2455682 w 3619883"/>
              <a:gd name="connsiteY64" fmla="*/ 78869 h 4297250"/>
              <a:gd name="connsiteX65" fmla="*/ 2632609 w 3619883"/>
              <a:gd name="connsiteY65" fmla="*/ 75338 h 4297250"/>
              <a:gd name="connsiteX66" fmla="*/ 2742291 w 3619883"/>
              <a:gd name="connsiteY66" fmla="*/ 92282 h 4297250"/>
              <a:gd name="connsiteX67" fmla="*/ 2851974 w 3619883"/>
              <a:gd name="connsiteY67" fmla="*/ 109227 h 4297250"/>
              <a:gd name="connsiteX68" fmla="*/ 2907643 w 3619883"/>
              <a:gd name="connsiteY68" fmla="*/ 100020 h 4297250"/>
              <a:gd name="connsiteX69" fmla="*/ 2944022 w 3619883"/>
              <a:gd name="connsiteY69" fmla="*/ 30853 h 4297250"/>
              <a:gd name="connsiteX70" fmla="*/ 3022289 w 3619883"/>
              <a:gd name="connsiteY70" fmla="*/ 10893 h 4297250"/>
              <a:gd name="connsiteX71" fmla="*/ 3054807 w 3619883"/>
              <a:gd name="connsiteY71" fmla="*/ 24226 h 4297250"/>
              <a:gd name="connsiteX72" fmla="*/ 3141892 w 3619883"/>
              <a:gd name="connsiteY72" fmla="*/ 51925 h 4297250"/>
              <a:gd name="connsiteX73" fmla="*/ 3185711 w 3619883"/>
              <a:gd name="connsiteY73" fmla="*/ 59881 h 4297250"/>
              <a:gd name="connsiteX74" fmla="*/ 3219056 w 3619883"/>
              <a:gd name="connsiteY74" fmla="*/ 55536 h 4297250"/>
              <a:gd name="connsiteX75" fmla="*/ 3263425 w 3619883"/>
              <a:gd name="connsiteY75" fmla="*/ 51706 h 4297250"/>
              <a:gd name="connsiteX76" fmla="*/ 3296219 w 3619883"/>
              <a:gd name="connsiteY76" fmla="*/ 59147 h 4297250"/>
              <a:gd name="connsiteX77" fmla="*/ 3319094 w 3619883"/>
              <a:gd name="connsiteY77" fmla="*/ 42500 h 4297250"/>
              <a:gd name="connsiteX78" fmla="*/ 3420511 w 3619883"/>
              <a:gd name="connsiteY78" fmla="*/ 0 h 4297250"/>
              <a:gd name="connsiteX79" fmla="*/ 3453305 w 3619883"/>
              <a:gd name="connsiteY79" fmla="*/ 7440 h 4297250"/>
              <a:gd name="connsiteX80" fmla="*/ 3496571 w 3619883"/>
              <a:gd name="connsiteY80" fmla="*/ 27182 h 4297250"/>
              <a:gd name="connsiteX81" fmla="*/ 3602117 w 3619883"/>
              <a:gd name="connsiteY81" fmla="*/ 132521 h 4297250"/>
              <a:gd name="connsiteX82" fmla="*/ 3619883 w 3619883"/>
              <a:gd name="connsiteY82" fmla="*/ 140049 h 4297250"/>
              <a:gd name="connsiteX83" fmla="*/ 3619883 w 3619883"/>
              <a:gd name="connsiteY83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339106 w 3619883"/>
              <a:gd name="connsiteY24" fmla="*/ 3951392 h 4297250"/>
              <a:gd name="connsiteX25" fmla="*/ 161321 w 3619883"/>
              <a:gd name="connsiteY25" fmla="*/ 3951392 h 4297250"/>
              <a:gd name="connsiteX26" fmla="*/ 161321 w 3619883"/>
              <a:gd name="connsiteY26" fmla="*/ 4128157 h 4297250"/>
              <a:gd name="connsiteX27" fmla="*/ 230914 w 3619883"/>
              <a:gd name="connsiteY27" fmla="*/ 4128157 h 4297250"/>
              <a:gd name="connsiteX28" fmla="*/ 189322 w 3619883"/>
              <a:gd name="connsiteY28" fmla="*/ 4275461 h 4297250"/>
              <a:gd name="connsiteX29" fmla="*/ 0 w 3619883"/>
              <a:gd name="connsiteY29" fmla="*/ 4275461 h 4297250"/>
              <a:gd name="connsiteX30" fmla="*/ 0 w 3619883"/>
              <a:gd name="connsiteY30" fmla="*/ 42229 h 4297250"/>
              <a:gd name="connsiteX31" fmla="*/ 42464 w 3619883"/>
              <a:gd name="connsiteY31" fmla="*/ 40518 h 4297250"/>
              <a:gd name="connsiteX32" fmla="*/ 137733 w 3619883"/>
              <a:gd name="connsiteY32" fmla="*/ 35355 h 4297250"/>
              <a:gd name="connsiteX33" fmla="*/ 270565 w 3619883"/>
              <a:gd name="connsiteY33" fmla="*/ 29759 h 4297250"/>
              <a:gd name="connsiteX34" fmla="*/ 479734 w 3619883"/>
              <a:gd name="connsiteY34" fmla="*/ 45455 h 4297250"/>
              <a:gd name="connsiteX35" fmla="*/ 524103 w 3619883"/>
              <a:gd name="connsiteY35" fmla="*/ 41625 h 4297250"/>
              <a:gd name="connsiteX36" fmla="*/ 624416 w 3619883"/>
              <a:gd name="connsiteY36" fmla="*/ 22696 h 4297250"/>
              <a:gd name="connsiteX37" fmla="*/ 657762 w 3619883"/>
              <a:gd name="connsiteY37" fmla="*/ 18351 h 4297250"/>
              <a:gd name="connsiteX38" fmla="*/ 690557 w 3619883"/>
              <a:gd name="connsiteY38" fmla="*/ 25792 h 4297250"/>
              <a:gd name="connsiteX39" fmla="*/ 745123 w 3619883"/>
              <a:gd name="connsiteY39" fmla="*/ 40157 h 4297250"/>
              <a:gd name="connsiteX40" fmla="*/ 789493 w 3619883"/>
              <a:gd name="connsiteY40" fmla="*/ 36327 h 4297250"/>
              <a:gd name="connsiteX41" fmla="*/ 854255 w 3619883"/>
              <a:gd name="connsiteY41" fmla="*/ 68887 h 4297250"/>
              <a:gd name="connsiteX42" fmla="*/ 897520 w 3619883"/>
              <a:gd name="connsiteY42" fmla="*/ 88629 h 4297250"/>
              <a:gd name="connsiteX43" fmla="*/ 940510 w 3619883"/>
              <a:gd name="connsiteY43" fmla="*/ 114265 h 4297250"/>
              <a:gd name="connsiteX44" fmla="*/ 1082712 w 3619883"/>
              <a:gd name="connsiteY44" fmla="*/ 144543 h 4297250"/>
              <a:gd name="connsiteX45" fmla="*/ 1205348 w 3619883"/>
              <a:gd name="connsiteY45" fmla="*/ 120753 h 4297250"/>
              <a:gd name="connsiteX46" fmla="*/ 1271764 w 3619883"/>
              <a:gd name="connsiteY46" fmla="*/ 117956 h 4297250"/>
              <a:gd name="connsiteX47" fmla="*/ 1315583 w 3619883"/>
              <a:gd name="connsiteY47" fmla="*/ 125912 h 4297250"/>
              <a:gd name="connsiteX48" fmla="*/ 1359125 w 3619883"/>
              <a:gd name="connsiteY48" fmla="*/ 139761 h 4297250"/>
              <a:gd name="connsiteX49" fmla="*/ 1391919 w 3619883"/>
              <a:gd name="connsiteY49" fmla="*/ 147202 h 4297250"/>
              <a:gd name="connsiteX50" fmla="*/ 1436563 w 3619883"/>
              <a:gd name="connsiteY50" fmla="*/ 137480 h 4297250"/>
              <a:gd name="connsiteX51" fmla="*/ 1471566 w 3619883"/>
              <a:gd name="connsiteY51" fmla="*/ 97777 h 4297250"/>
              <a:gd name="connsiteX52" fmla="*/ 1505739 w 3619883"/>
              <a:gd name="connsiteY52" fmla="*/ 75753 h 4297250"/>
              <a:gd name="connsiteX53" fmla="*/ 1590891 w 3619883"/>
              <a:gd name="connsiteY53" fmla="*/ 144702 h 4297250"/>
              <a:gd name="connsiteX54" fmla="*/ 1625616 w 3619883"/>
              <a:gd name="connsiteY54" fmla="*/ 110893 h 4297250"/>
              <a:gd name="connsiteX55" fmla="*/ 1658964 w 3619883"/>
              <a:gd name="connsiteY55" fmla="*/ 106547 h 4297250"/>
              <a:gd name="connsiteX56" fmla="*/ 1746598 w 3619883"/>
              <a:gd name="connsiteY56" fmla="*/ 122460 h 4297250"/>
              <a:gd name="connsiteX57" fmla="*/ 1811913 w 3619883"/>
              <a:gd name="connsiteY57" fmla="*/ 143234 h 4297250"/>
              <a:gd name="connsiteX58" fmla="*/ 1856557 w 3619883"/>
              <a:gd name="connsiteY58" fmla="*/ 133511 h 4297250"/>
              <a:gd name="connsiteX59" fmla="*/ 2066003 w 3619883"/>
              <a:gd name="connsiteY59" fmla="*/ 143313 h 4297250"/>
              <a:gd name="connsiteX60" fmla="*/ 2177615 w 3619883"/>
              <a:gd name="connsiteY60" fmla="*/ 119007 h 4297250"/>
              <a:gd name="connsiteX61" fmla="*/ 2255883 w 3619883"/>
              <a:gd name="connsiteY61" fmla="*/ 99047 h 4297250"/>
              <a:gd name="connsiteX62" fmla="*/ 2344622 w 3619883"/>
              <a:gd name="connsiteY62" fmla="*/ 91388 h 4297250"/>
              <a:gd name="connsiteX63" fmla="*/ 2455682 w 3619883"/>
              <a:gd name="connsiteY63" fmla="*/ 78869 h 4297250"/>
              <a:gd name="connsiteX64" fmla="*/ 2632609 w 3619883"/>
              <a:gd name="connsiteY64" fmla="*/ 75338 h 4297250"/>
              <a:gd name="connsiteX65" fmla="*/ 2742291 w 3619883"/>
              <a:gd name="connsiteY65" fmla="*/ 92282 h 4297250"/>
              <a:gd name="connsiteX66" fmla="*/ 2851974 w 3619883"/>
              <a:gd name="connsiteY66" fmla="*/ 109227 h 4297250"/>
              <a:gd name="connsiteX67" fmla="*/ 2907643 w 3619883"/>
              <a:gd name="connsiteY67" fmla="*/ 100020 h 4297250"/>
              <a:gd name="connsiteX68" fmla="*/ 2944022 w 3619883"/>
              <a:gd name="connsiteY68" fmla="*/ 30853 h 4297250"/>
              <a:gd name="connsiteX69" fmla="*/ 3022289 w 3619883"/>
              <a:gd name="connsiteY69" fmla="*/ 10893 h 4297250"/>
              <a:gd name="connsiteX70" fmla="*/ 3054807 w 3619883"/>
              <a:gd name="connsiteY70" fmla="*/ 24226 h 4297250"/>
              <a:gd name="connsiteX71" fmla="*/ 3141892 w 3619883"/>
              <a:gd name="connsiteY71" fmla="*/ 51925 h 4297250"/>
              <a:gd name="connsiteX72" fmla="*/ 3185711 w 3619883"/>
              <a:gd name="connsiteY72" fmla="*/ 59881 h 4297250"/>
              <a:gd name="connsiteX73" fmla="*/ 3219056 w 3619883"/>
              <a:gd name="connsiteY73" fmla="*/ 55536 h 4297250"/>
              <a:gd name="connsiteX74" fmla="*/ 3263425 w 3619883"/>
              <a:gd name="connsiteY74" fmla="*/ 51706 h 4297250"/>
              <a:gd name="connsiteX75" fmla="*/ 3296219 w 3619883"/>
              <a:gd name="connsiteY75" fmla="*/ 59147 h 4297250"/>
              <a:gd name="connsiteX76" fmla="*/ 3319094 w 3619883"/>
              <a:gd name="connsiteY76" fmla="*/ 42500 h 4297250"/>
              <a:gd name="connsiteX77" fmla="*/ 3420511 w 3619883"/>
              <a:gd name="connsiteY77" fmla="*/ 0 h 4297250"/>
              <a:gd name="connsiteX78" fmla="*/ 3453305 w 3619883"/>
              <a:gd name="connsiteY78" fmla="*/ 7440 h 4297250"/>
              <a:gd name="connsiteX79" fmla="*/ 3496571 w 3619883"/>
              <a:gd name="connsiteY79" fmla="*/ 27182 h 4297250"/>
              <a:gd name="connsiteX80" fmla="*/ 3602117 w 3619883"/>
              <a:gd name="connsiteY80" fmla="*/ 132521 h 4297250"/>
              <a:gd name="connsiteX81" fmla="*/ 3619883 w 3619883"/>
              <a:gd name="connsiteY81" fmla="*/ 140049 h 4297250"/>
              <a:gd name="connsiteX82" fmla="*/ 3619883 w 3619883"/>
              <a:gd name="connsiteY82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161321 w 3619883"/>
              <a:gd name="connsiteY24" fmla="*/ 3951392 h 4297250"/>
              <a:gd name="connsiteX25" fmla="*/ 161321 w 3619883"/>
              <a:gd name="connsiteY25" fmla="*/ 4128157 h 4297250"/>
              <a:gd name="connsiteX26" fmla="*/ 230914 w 3619883"/>
              <a:gd name="connsiteY26" fmla="*/ 4128157 h 4297250"/>
              <a:gd name="connsiteX27" fmla="*/ 189322 w 3619883"/>
              <a:gd name="connsiteY27" fmla="*/ 4275461 h 4297250"/>
              <a:gd name="connsiteX28" fmla="*/ 0 w 3619883"/>
              <a:gd name="connsiteY28" fmla="*/ 4275461 h 4297250"/>
              <a:gd name="connsiteX29" fmla="*/ 0 w 3619883"/>
              <a:gd name="connsiteY29" fmla="*/ 42229 h 4297250"/>
              <a:gd name="connsiteX30" fmla="*/ 42464 w 3619883"/>
              <a:gd name="connsiteY30" fmla="*/ 40518 h 4297250"/>
              <a:gd name="connsiteX31" fmla="*/ 137733 w 3619883"/>
              <a:gd name="connsiteY31" fmla="*/ 35355 h 4297250"/>
              <a:gd name="connsiteX32" fmla="*/ 270565 w 3619883"/>
              <a:gd name="connsiteY32" fmla="*/ 29759 h 4297250"/>
              <a:gd name="connsiteX33" fmla="*/ 479734 w 3619883"/>
              <a:gd name="connsiteY33" fmla="*/ 45455 h 4297250"/>
              <a:gd name="connsiteX34" fmla="*/ 524103 w 3619883"/>
              <a:gd name="connsiteY34" fmla="*/ 41625 h 4297250"/>
              <a:gd name="connsiteX35" fmla="*/ 624416 w 3619883"/>
              <a:gd name="connsiteY35" fmla="*/ 22696 h 4297250"/>
              <a:gd name="connsiteX36" fmla="*/ 657762 w 3619883"/>
              <a:gd name="connsiteY36" fmla="*/ 18351 h 4297250"/>
              <a:gd name="connsiteX37" fmla="*/ 690557 w 3619883"/>
              <a:gd name="connsiteY37" fmla="*/ 25792 h 4297250"/>
              <a:gd name="connsiteX38" fmla="*/ 745123 w 3619883"/>
              <a:gd name="connsiteY38" fmla="*/ 40157 h 4297250"/>
              <a:gd name="connsiteX39" fmla="*/ 789493 w 3619883"/>
              <a:gd name="connsiteY39" fmla="*/ 36327 h 4297250"/>
              <a:gd name="connsiteX40" fmla="*/ 854255 w 3619883"/>
              <a:gd name="connsiteY40" fmla="*/ 68887 h 4297250"/>
              <a:gd name="connsiteX41" fmla="*/ 897520 w 3619883"/>
              <a:gd name="connsiteY41" fmla="*/ 88629 h 4297250"/>
              <a:gd name="connsiteX42" fmla="*/ 940510 w 3619883"/>
              <a:gd name="connsiteY42" fmla="*/ 114265 h 4297250"/>
              <a:gd name="connsiteX43" fmla="*/ 1082712 w 3619883"/>
              <a:gd name="connsiteY43" fmla="*/ 144543 h 4297250"/>
              <a:gd name="connsiteX44" fmla="*/ 1205348 w 3619883"/>
              <a:gd name="connsiteY44" fmla="*/ 120753 h 4297250"/>
              <a:gd name="connsiteX45" fmla="*/ 1271764 w 3619883"/>
              <a:gd name="connsiteY45" fmla="*/ 117956 h 4297250"/>
              <a:gd name="connsiteX46" fmla="*/ 1315583 w 3619883"/>
              <a:gd name="connsiteY46" fmla="*/ 125912 h 4297250"/>
              <a:gd name="connsiteX47" fmla="*/ 1359125 w 3619883"/>
              <a:gd name="connsiteY47" fmla="*/ 139761 h 4297250"/>
              <a:gd name="connsiteX48" fmla="*/ 1391919 w 3619883"/>
              <a:gd name="connsiteY48" fmla="*/ 147202 h 4297250"/>
              <a:gd name="connsiteX49" fmla="*/ 1436563 w 3619883"/>
              <a:gd name="connsiteY49" fmla="*/ 137480 h 4297250"/>
              <a:gd name="connsiteX50" fmla="*/ 1471566 w 3619883"/>
              <a:gd name="connsiteY50" fmla="*/ 97777 h 4297250"/>
              <a:gd name="connsiteX51" fmla="*/ 1505739 w 3619883"/>
              <a:gd name="connsiteY51" fmla="*/ 75753 h 4297250"/>
              <a:gd name="connsiteX52" fmla="*/ 1590891 w 3619883"/>
              <a:gd name="connsiteY52" fmla="*/ 144702 h 4297250"/>
              <a:gd name="connsiteX53" fmla="*/ 1625616 w 3619883"/>
              <a:gd name="connsiteY53" fmla="*/ 110893 h 4297250"/>
              <a:gd name="connsiteX54" fmla="*/ 1658964 w 3619883"/>
              <a:gd name="connsiteY54" fmla="*/ 106547 h 4297250"/>
              <a:gd name="connsiteX55" fmla="*/ 1746598 w 3619883"/>
              <a:gd name="connsiteY55" fmla="*/ 122460 h 4297250"/>
              <a:gd name="connsiteX56" fmla="*/ 1811913 w 3619883"/>
              <a:gd name="connsiteY56" fmla="*/ 143234 h 4297250"/>
              <a:gd name="connsiteX57" fmla="*/ 1856557 w 3619883"/>
              <a:gd name="connsiteY57" fmla="*/ 133511 h 4297250"/>
              <a:gd name="connsiteX58" fmla="*/ 2066003 w 3619883"/>
              <a:gd name="connsiteY58" fmla="*/ 143313 h 4297250"/>
              <a:gd name="connsiteX59" fmla="*/ 2177615 w 3619883"/>
              <a:gd name="connsiteY59" fmla="*/ 119007 h 4297250"/>
              <a:gd name="connsiteX60" fmla="*/ 2255883 w 3619883"/>
              <a:gd name="connsiteY60" fmla="*/ 99047 h 4297250"/>
              <a:gd name="connsiteX61" fmla="*/ 2344622 w 3619883"/>
              <a:gd name="connsiteY61" fmla="*/ 91388 h 4297250"/>
              <a:gd name="connsiteX62" fmla="*/ 2455682 w 3619883"/>
              <a:gd name="connsiteY62" fmla="*/ 78869 h 4297250"/>
              <a:gd name="connsiteX63" fmla="*/ 2632609 w 3619883"/>
              <a:gd name="connsiteY63" fmla="*/ 75338 h 4297250"/>
              <a:gd name="connsiteX64" fmla="*/ 2742291 w 3619883"/>
              <a:gd name="connsiteY64" fmla="*/ 92282 h 4297250"/>
              <a:gd name="connsiteX65" fmla="*/ 2851974 w 3619883"/>
              <a:gd name="connsiteY65" fmla="*/ 109227 h 4297250"/>
              <a:gd name="connsiteX66" fmla="*/ 2907643 w 3619883"/>
              <a:gd name="connsiteY66" fmla="*/ 100020 h 4297250"/>
              <a:gd name="connsiteX67" fmla="*/ 2944022 w 3619883"/>
              <a:gd name="connsiteY67" fmla="*/ 30853 h 4297250"/>
              <a:gd name="connsiteX68" fmla="*/ 3022289 w 3619883"/>
              <a:gd name="connsiteY68" fmla="*/ 10893 h 4297250"/>
              <a:gd name="connsiteX69" fmla="*/ 3054807 w 3619883"/>
              <a:gd name="connsiteY69" fmla="*/ 24226 h 4297250"/>
              <a:gd name="connsiteX70" fmla="*/ 3141892 w 3619883"/>
              <a:gd name="connsiteY70" fmla="*/ 51925 h 4297250"/>
              <a:gd name="connsiteX71" fmla="*/ 3185711 w 3619883"/>
              <a:gd name="connsiteY71" fmla="*/ 59881 h 4297250"/>
              <a:gd name="connsiteX72" fmla="*/ 3219056 w 3619883"/>
              <a:gd name="connsiteY72" fmla="*/ 55536 h 4297250"/>
              <a:gd name="connsiteX73" fmla="*/ 3263425 w 3619883"/>
              <a:gd name="connsiteY73" fmla="*/ 51706 h 4297250"/>
              <a:gd name="connsiteX74" fmla="*/ 3296219 w 3619883"/>
              <a:gd name="connsiteY74" fmla="*/ 59147 h 4297250"/>
              <a:gd name="connsiteX75" fmla="*/ 3319094 w 3619883"/>
              <a:gd name="connsiteY75" fmla="*/ 42500 h 4297250"/>
              <a:gd name="connsiteX76" fmla="*/ 3420511 w 3619883"/>
              <a:gd name="connsiteY76" fmla="*/ 0 h 4297250"/>
              <a:gd name="connsiteX77" fmla="*/ 3453305 w 3619883"/>
              <a:gd name="connsiteY77" fmla="*/ 7440 h 4297250"/>
              <a:gd name="connsiteX78" fmla="*/ 3496571 w 3619883"/>
              <a:gd name="connsiteY78" fmla="*/ 27182 h 4297250"/>
              <a:gd name="connsiteX79" fmla="*/ 3602117 w 3619883"/>
              <a:gd name="connsiteY79" fmla="*/ 132521 h 4297250"/>
              <a:gd name="connsiteX80" fmla="*/ 3619883 w 3619883"/>
              <a:gd name="connsiteY80" fmla="*/ 140049 h 4297250"/>
              <a:gd name="connsiteX81" fmla="*/ 3619883 w 3619883"/>
              <a:gd name="connsiteY81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161321 w 3619883"/>
              <a:gd name="connsiteY24" fmla="*/ 4128157 h 4297250"/>
              <a:gd name="connsiteX25" fmla="*/ 230914 w 3619883"/>
              <a:gd name="connsiteY25" fmla="*/ 4128157 h 4297250"/>
              <a:gd name="connsiteX26" fmla="*/ 189322 w 3619883"/>
              <a:gd name="connsiteY26" fmla="*/ 4275461 h 4297250"/>
              <a:gd name="connsiteX27" fmla="*/ 0 w 3619883"/>
              <a:gd name="connsiteY27" fmla="*/ 4275461 h 4297250"/>
              <a:gd name="connsiteX28" fmla="*/ 0 w 3619883"/>
              <a:gd name="connsiteY28" fmla="*/ 42229 h 4297250"/>
              <a:gd name="connsiteX29" fmla="*/ 42464 w 3619883"/>
              <a:gd name="connsiteY29" fmla="*/ 40518 h 4297250"/>
              <a:gd name="connsiteX30" fmla="*/ 137733 w 3619883"/>
              <a:gd name="connsiteY30" fmla="*/ 35355 h 4297250"/>
              <a:gd name="connsiteX31" fmla="*/ 270565 w 3619883"/>
              <a:gd name="connsiteY31" fmla="*/ 29759 h 4297250"/>
              <a:gd name="connsiteX32" fmla="*/ 479734 w 3619883"/>
              <a:gd name="connsiteY32" fmla="*/ 45455 h 4297250"/>
              <a:gd name="connsiteX33" fmla="*/ 524103 w 3619883"/>
              <a:gd name="connsiteY33" fmla="*/ 41625 h 4297250"/>
              <a:gd name="connsiteX34" fmla="*/ 624416 w 3619883"/>
              <a:gd name="connsiteY34" fmla="*/ 22696 h 4297250"/>
              <a:gd name="connsiteX35" fmla="*/ 657762 w 3619883"/>
              <a:gd name="connsiteY35" fmla="*/ 18351 h 4297250"/>
              <a:gd name="connsiteX36" fmla="*/ 690557 w 3619883"/>
              <a:gd name="connsiteY36" fmla="*/ 25792 h 4297250"/>
              <a:gd name="connsiteX37" fmla="*/ 745123 w 3619883"/>
              <a:gd name="connsiteY37" fmla="*/ 40157 h 4297250"/>
              <a:gd name="connsiteX38" fmla="*/ 789493 w 3619883"/>
              <a:gd name="connsiteY38" fmla="*/ 36327 h 4297250"/>
              <a:gd name="connsiteX39" fmla="*/ 854255 w 3619883"/>
              <a:gd name="connsiteY39" fmla="*/ 68887 h 4297250"/>
              <a:gd name="connsiteX40" fmla="*/ 897520 w 3619883"/>
              <a:gd name="connsiteY40" fmla="*/ 88629 h 4297250"/>
              <a:gd name="connsiteX41" fmla="*/ 940510 w 3619883"/>
              <a:gd name="connsiteY41" fmla="*/ 114265 h 4297250"/>
              <a:gd name="connsiteX42" fmla="*/ 1082712 w 3619883"/>
              <a:gd name="connsiteY42" fmla="*/ 144543 h 4297250"/>
              <a:gd name="connsiteX43" fmla="*/ 1205348 w 3619883"/>
              <a:gd name="connsiteY43" fmla="*/ 120753 h 4297250"/>
              <a:gd name="connsiteX44" fmla="*/ 1271764 w 3619883"/>
              <a:gd name="connsiteY44" fmla="*/ 117956 h 4297250"/>
              <a:gd name="connsiteX45" fmla="*/ 1315583 w 3619883"/>
              <a:gd name="connsiteY45" fmla="*/ 125912 h 4297250"/>
              <a:gd name="connsiteX46" fmla="*/ 1359125 w 3619883"/>
              <a:gd name="connsiteY46" fmla="*/ 139761 h 4297250"/>
              <a:gd name="connsiteX47" fmla="*/ 1391919 w 3619883"/>
              <a:gd name="connsiteY47" fmla="*/ 147202 h 4297250"/>
              <a:gd name="connsiteX48" fmla="*/ 1436563 w 3619883"/>
              <a:gd name="connsiteY48" fmla="*/ 137480 h 4297250"/>
              <a:gd name="connsiteX49" fmla="*/ 1471566 w 3619883"/>
              <a:gd name="connsiteY49" fmla="*/ 97777 h 4297250"/>
              <a:gd name="connsiteX50" fmla="*/ 1505739 w 3619883"/>
              <a:gd name="connsiteY50" fmla="*/ 75753 h 4297250"/>
              <a:gd name="connsiteX51" fmla="*/ 1590891 w 3619883"/>
              <a:gd name="connsiteY51" fmla="*/ 144702 h 4297250"/>
              <a:gd name="connsiteX52" fmla="*/ 1625616 w 3619883"/>
              <a:gd name="connsiteY52" fmla="*/ 110893 h 4297250"/>
              <a:gd name="connsiteX53" fmla="*/ 1658964 w 3619883"/>
              <a:gd name="connsiteY53" fmla="*/ 106547 h 4297250"/>
              <a:gd name="connsiteX54" fmla="*/ 1746598 w 3619883"/>
              <a:gd name="connsiteY54" fmla="*/ 122460 h 4297250"/>
              <a:gd name="connsiteX55" fmla="*/ 1811913 w 3619883"/>
              <a:gd name="connsiteY55" fmla="*/ 143234 h 4297250"/>
              <a:gd name="connsiteX56" fmla="*/ 1856557 w 3619883"/>
              <a:gd name="connsiteY56" fmla="*/ 133511 h 4297250"/>
              <a:gd name="connsiteX57" fmla="*/ 2066003 w 3619883"/>
              <a:gd name="connsiteY57" fmla="*/ 143313 h 4297250"/>
              <a:gd name="connsiteX58" fmla="*/ 2177615 w 3619883"/>
              <a:gd name="connsiteY58" fmla="*/ 119007 h 4297250"/>
              <a:gd name="connsiteX59" fmla="*/ 2255883 w 3619883"/>
              <a:gd name="connsiteY59" fmla="*/ 99047 h 4297250"/>
              <a:gd name="connsiteX60" fmla="*/ 2344622 w 3619883"/>
              <a:gd name="connsiteY60" fmla="*/ 91388 h 4297250"/>
              <a:gd name="connsiteX61" fmla="*/ 2455682 w 3619883"/>
              <a:gd name="connsiteY61" fmla="*/ 78869 h 4297250"/>
              <a:gd name="connsiteX62" fmla="*/ 2632609 w 3619883"/>
              <a:gd name="connsiteY62" fmla="*/ 75338 h 4297250"/>
              <a:gd name="connsiteX63" fmla="*/ 2742291 w 3619883"/>
              <a:gd name="connsiteY63" fmla="*/ 92282 h 4297250"/>
              <a:gd name="connsiteX64" fmla="*/ 2851974 w 3619883"/>
              <a:gd name="connsiteY64" fmla="*/ 109227 h 4297250"/>
              <a:gd name="connsiteX65" fmla="*/ 2907643 w 3619883"/>
              <a:gd name="connsiteY65" fmla="*/ 100020 h 4297250"/>
              <a:gd name="connsiteX66" fmla="*/ 2944022 w 3619883"/>
              <a:gd name="connsiteY66" fmla="*/ 30853 h 4297250"/>
              <a:gd name="connsiteX67" fmla="*/ 3022289 w 3619883"/>
              <a:gd name="connsiteY67" fmla="*/ 10893 h 4297250"/>
              <a:gd name="connsiteX68" fmla="*/ 3054807 w 3619883"/>
              <a:gd name="connsiteY68" fmla="*/ 24226 h 4297250"/>
              <a:gd name="connsiteX69" fmla="*/ 3141892 w 3619883"/>
              <a:gd name="connsiteY69" fmla="*/ 51925 h 4297250"/>
              <a:gd name="connsiteX70" fmla="*/ 3185711 w 3619883"/>
              <a:gd name="connsiteY70" fmla="*/ 59881 h 4297250"/>
              <a:gd name="connsiteX71" fmla="*/ 3219056 w 3619883"/>
              <a:gd name="connsiteY71" fmla="*/ 55536 h 4297250"/>
              <a:gd name="connsiteX72" fmla="*/ 3263425 w 3619883"/>
              <a:gd name="connsiteY72" fmla="*/ 51706 h 4297250"/>
              <a:gd name="connsiteX73" fmla="*/ 3296219 w 3619883"/>
              <a:gd name="connsiteY73" fmla="*/ 59147 h 4297250"/>
              <a:gd name="connsiteX74" fmla="*/ 3319094 w 3619883"/>
              <a:gd name="connsiteY74" fmla="*/ 42500 h 4297250"/>
              <a:gd name="connsiteX75" fmla="*/ 3420511 w 3619883"/>
              <a:gd name="connsiteY75" fmla="*/ 0 h 4297250"/>
              <a:gd name="connsiteX76" fmla="*/ 3453305 w 3619883"/>
              <a:gd name="connsiteY76" fmla="*/ 7440 h 4297250"/>
              <a:gd name="connsiteX77" fmla="*/ 3496571 w 3619883"/>
              <a:gd name="connsiteY77" fmla="*/ 27182 h 4297250"/>
              <a:gd name="connsiteX78" fmla="*/ 3602117 w 3619883"/>
              <a:gd name="connsiteY78" fmla="*/ 132521 h 4297250"/>
              <a:gd name="connsiteX79" fmla="*/ 3619883 w 3619883"/>
              <a:gd name="connsiteY79" fmla="*/ 140049 h 4297250"/>
              <a:gd name="connsiteX80" fmla="*/ 3619883 w 3619883"/>
              <a:gd name="connsiteY80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230914 w 3619883"/>
              <a:gd name="connsiteY24" fmla="*/ 4128157 h 4297250"/>
              <a:gd name="connsiteX25" fmla="*/ 189322 w 3619883"/>
              <a:gd name="connsiteY25" fmla="*/ 4275461 h 4297250"/>
              <a:gd name="connsiteX26" fmla="*/ 0 w 3619883"/>
              <a:gd name="connsiteY26" fmla="*/ 4275461 h 4297250"/>
              <a:gd name="connsiteX27" fmla="*/ 0 w 3619883"/>
              <a:gd name="connsiteY27" fmla="*/ 42229 h 4297250"/>
              <a:gd name="connsiteX28" fmla="*/ 42464 w 3619883"/>
              <a:gd name="connsiteY28" fmla="*/ 40518 h 4297250"/>
              <a:gd name="connsiteX29" fmla="*/ 137733 w 3619883"/>
              <a:gd name="connsiteY29" fmla="*/ 35355 h 4297250"/>
              <a:gd name="connsiteX30" fmla="*/ 270565 w 3619883"/>
              <a:gd name="connsiteY30" fmla="*/ 29759 h 4297250"/>
              <a:gd name="connsiteX31" fmla="*/ 479734 w 3619883"/>
              <a:gd name="connsiteY31" fmla="*/ 45455 h 4297250"/>
              <a:gd name="connsiteX32" fmla="*/ 524103 w 3619883"/>
              <a:gd name="connsiteY32" fmla="*/ 41625 h 4297250"/>
              <a:gd name="connsiteX33" fmla="*/ 624416 w 3619883"/>
              <a:gd name="connsiteY33" fmla="*/ 22696 h 4297250"/>
              <a:gd name="connsiteX34" fmla="*/ 657762 w 3619883"/>
              <a:gd name="connsiteY34" fmla="*/ 18351 h 4297250"/>
              <a:gd name="connsiteX35" fmla="*/ 690557 w 3619883"/>
              <a:gd name="connsiteY35" fmla="*/ 25792 h 4297250"/>
              <a:gd name="connsiteX36" fmla="*/ 745123 w 3619883"/>
              <a:gd name="connsiteY36" fmla="*/ 40157 h 4297250"/>
              <a:gd name="connsiteX37" fmla="*/ 789493 w 3619883"/>
              <a:gd name="connsiteY37" fmla="*/ 36327 h 4297250"/>
              <a:gd name="connsiteX38" fmla="*/ 854255 w 3619883"/>
              <a:gd name="connsiteY38" fmla="*/ 68887 h 4297250"/>
              <a:gd name="connsiteX39" fmla="*/ 897520 w 3619883"/>
              <a:gd name="connsiteY39" fmla="*/ 88629 h 4297250"/>
              <a:gd name="connsiteX40" fmla="*/ 940510 w 3619883"/>
              <a:gd name="connsiteY40" fmla="*/ 114265 h 4297250"/>
              <a:gd name="connsiteX41" fmla="*/ 1082712 w 3619883"/>
              <a:gd name="connsiteY41" fmla="*/ 144543 h 4297250"/>
              <a:gd name="connsiteX42" fmla="*/ 1205348 w 3619883"/>
              <a:gd name="connsiteY42" fmla="*/ 120753 h 4297250"/>
              <a:gd name="connsiteX43" fmla="*/ 1271764 w 3619883"/>
              <a:gd name="connsiteY43" fmla="*/ 117956 h 4297250"/>
              <a:gd name="connsiteX44" fmla="*/ 1315583 w 3619883"/>
              <a:gd name="connsiteY44" fmla="*/ 125912 h 4297250"/>
              <a:gd name="connsiteX45" fmla="*/ 1359125 w 3619883"/>
              <a:gd name="connsiteY45" fmla="*/ 139761 h 4297250"/>
              <a:gd name="connsiteX46" fmla="*/ 1391919 w 3619883"/>
              <a:gd name="connsiteY46" fmla="*/ 147202 h 4297250"/>
              <a:gd name="connsiteX47" fmla="*/ 1436563 w 3619883"/>
              <a:gd name="connsiteY47" fmla="*/ 137480 h 4297250"/>
              <a:gd name="connsiteX48" fmla="*/ 1471566 w 3619883"/>
              <a:gd name="connsiteY48" fmla="*/ 97777 h 4297250"/>
              <a:gd name="connsiteX49" fmla="*/ 1505739 w 3619883"/>
              <a:gd name="connsiteY49" fmla="*/ 75753 h 4297250"/>
              <a:gd name="connsiteX50" fmla="*/ 1590891 w 3619883"/>
              <a:gd name="connsiteY50" fmla="*/ 144702 h 4297250"/>
              <a:gd name="connsiteX51" fmla="*/ 1625616 w 3619883"/>
              <a:gd name="connsiteY51" fmla="*/ 110893 h 4297250"/>
              <a:gd name="connsiteX52" fmla="*/ 1658964 w 3619883"/>
              <a:gd name="connsiteY52" fmla="*/ 106547 h 4297250"/>
              <a:gd name="connsiteX53" fmla="*/ 1746598 w 3619883"/>
              <a:gd name="connsiteY53" fmla="*/ 122460 h 4297250"/>
              <a:gd name="connsiteX54" fmla="*/ 1811913 w 3619883"/>
              <a:gd name="connsiteY54" fmla="*/ 143234 h 4297250"/>
              <a:gd name="connsiteX55" fmla="*/ 1856557 w 3619883"/>
              <a:gd name="connsiteY55" fmla="*/ 133511 h 4297250"/>
              <a:gd name="connsiteX56" fmla="*/ 2066003 w 3619883"/>
              <a:gd name="connsiteY56" fmla="*/ 143313 h 4297250"/>
              <a:gd name="connsiteX57" fmla="*/ 2177615 w 3619883"/>
              <a:gd name="connsiteY57" fmla="*/ 119007 h 4297250"/>
              <a:gd name="connsiteX58" fmla="*/ 2255883 w 3619883"/>
              <a:gd name="connsiteY58" fmla="*/ 99047 h 4297250"/>
              <a:gd name="connsiteX59" fmla="*/ 2344622 w 3619883"/>
              <a:gd name="connsiteY59" fmla="*/ 91388 h 4297250"/>
              <a:gd name="connsiteX60" fmla="*/ 2455682 w 3619883"/>
              <a:gd name="connsiteY60" fmla="*/ 78869 h 4297250"/>
              <a:gd name="connsiteX61" fmla="*/ 2632609 w 3619883"/>
              <a:gd name="connsiteY61" fmla="*/ 75338 h 4297250"/>
              <a:gd name="connsiteX62" fmla="*/ 2742291 w 3619883"/>
              <a:gd name="connsiteY62" fmla="*/ 92282 h 4297250"/>
              <a:gd name="connsiteX63" fmla="*/ 2851974 w 3619883"/>
              <a:gd name="connsiteY63" fmla="*/ 109227 h 4297250"/>
              <a:gd name="connsiteX64" fmla="*/ 2907643 w 3619883"/>
              <a:gd name="connsiteY64" fmla="*/ 100020 h 4297250"/>
              <a:gd name="connsiteX65" fmla="*/ 2944022 w 3619883"/>
              <a:gd name="connsiteY65" fmla="*/ 30853 h 4297250"/>
              <a:gd name="connsiteX66" fmla="*/ 3022289 w 3619883"/>
              <a:gd name="connsiteY66" fmla="*/ 10893 h 4297250"/>
              <a:gd name="connsiteX67" fmla="*/ 3054807 w 3619883"/>
              <a:gd name="connsiteY67" fmla="*/ 24226 h 4297250"/>
              <a:gd name="connsiteX68" fmla="*/ 3141892 w 3619883"/>
              <a:gd name="connsiteY68" fmla="*/ 51925 h 4297250"/>
              <a:gd name="connsiteX69" fmla="*/ 3185711 w 3619883"/>
              <a:gd name="connsiteY69" fmla="*/ 59881 h 4297250"/>
              <a:gd name="connsiteX70" fmla="*/ 3219056 w 3619883"/>
              <a:gd name="connsiteY70" fmla="*/ 55536 h 4297250"/>
              <a:gd name="connsiteX71" fmla="*/ 3263425 w 3619883"/>
              <a:gd name="connsiteY71" fmla="*/ 51706 h 4297250"/>
              <a:gd name="connsiteX72" fmla="*/ 3296219 w 3619883"/>
              <a:gd name="connsiteY72" fmla="*/ 59147 h 4297250"/>
              <a:gd name="connsiteX73" fmla="*/ 3319094 w 3619883"/>
              <a:gd name="connsiteY73" fmla="*/ 42500 h 4297250"/>
              <a:gd name="connsiteX74" fmla="*/ 3420511 w 3619883"/>
              <a:gd name="connsiteY74" fmla="*/ 0 h 4297250"/>
              <a:gd name="connsiteX75" fmla="*/ 3453305 w 3619883"/>
              <a:gd name="connsiteY75" fmla="*/ 7440 h 4297250"/>
              <a:gd name="connsiteX76" fmla="*/ 3496571 w 3619883"/>
              <a:gd name="connsiteY76" fmla="*/ 27182 h 4297250"/>
              <a:gd name="connsiteX77" fmla="*/ 3602117 w 3619883"/>
              <a:gd name="connsiteY77" fmla="*/ 132521 h 4297250"/>
              <a:gd name="connsiteX78" fmla="*/ 3619883 w 3619883"/>
              <a:gd name="connsiteY78" fmla="*/ 140049 h 4297250"/>
              <a:gd name="connsiteX79" fmla="*/ 3619883 w 3619883"/>
              <a:gd name="connsiteY79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294572 w 3619883"/>
              <a:gd name="connsiteY22" fmla="*/ 4128157 h 4297250"/>
              <a:gd name="connsiteX23" fmla="*/ 339106 w 3619883"/>
              <a:gd name="connsiteY23" fmla="*/ 4128157 h 4297250"/>
              <a:gd name="connsiteX24" fmla="*/ 189322 w 3619883"/>
              <a:gd name="connsiteY24" fmla="*/ 4275461 h 4297250"/>
              <a:gd name="connsiteX25" fmla="*/ 0 w 3619883"/>
              <a:gd name="connsiteY25" fmla="*/ 4275461 h 4297250"/>
              <a:gd name="connsiteX26" fmla="*/ 0 w 3619883"/>
              <a:gd name="connsiteY26" fmla="*/ 42229 h 4297250"/>
              <a:gd name="connsiteX27" fmla="*/ 42464 w 3619883"/>
              <a:gd name="connsiteY27" fmla="*/ 40518 h 4297250"/>
              <a:gd name="connsiteX28" fmla="*/ 137733 w 3619883"/>
              <a:gd name="connsiteY28" fmla="*/ 35355 h 4297250"/>
              <a:gd name="connsiteX29" fmla="*/ 270565 w 3619883"/>
              <a:gd name="connsiteY29" fmla="*/ 29759 h 4297250"/>
              <a:gd name="connsiteX30" fmla="*/ 479734 w 3619883"/>
              <a:gd name="connsiteY30" fmla="*/ 45455 h 4297250"/>
              <a:gd name="connsiteX31" fmla="*/ 524103 w 3619883"/>
              <a:gd name="connsiteY31" fmla="*/ 41625 h 4297250"/>
              <a:gd name="connsiteX32" fmla="*/ 624416 w 3619883"/>
              <a:gd name="connsiteY32" fmla="*/ 22696 h 4297250"/>
              <a:gd name="connsiteX33" fmla="*/ 657762 w 3619883"/>
              <a:gd name="connsiteY33" fmla="*/ 18351 h 4297250"/>
              <a:gd name="connsiteX34" fmla="*/ 690557 w 3619883"/>
              <a:gd name="connsiteY34" fmla="*/ 25792 h 4297250"/>
              <a:gd name="connsiteX35" fmla="*/ 745123 w 3619883"/>
              <a:gd name="connsiteY35" fmla="*/ 40157 h 4297250"/>
              <a:gd name="connsiteX36" fmla="*/ 789493 w 3619883"/>
              <a:gd name="connsiteY36" fmla="*/ 36327 h 4297250"/>
              <a:gd name="connsiteX37" fmla="*/ 854255 w 3619883"/>
              <a:gd name="connsiteY37" fmla="*/ 68887 h 4297250"/>
              <a:gd name="connsiteX38" fmla="*/ 897520 w 3619883"/>
              <a:gd name="connsiteY38" fmla="*/ 88629 h 4297250"/>
              <a:gd name="connsiteX39" fmla="*/ 940510 w 3619883"/>
              <a:gd name="connsiteY39" fmla="*/ 114265 h 4297250"/>
              <a:gd name="connsiteX40" fmla="*/ 1082712 w 3619883"/>
              <a:gd name="connsiteY40" fmla="*/ 144543 h 4297250"/>
              <a:gd name="connsiteX41" fmla="*/ 1205348 w 3619883"/>
              <a:gd name="connsiteY41" fmla="*/ 120753 h 4297250"/>
              <a:gd name="connsiteX42" fmla="*/ 1271764 w 3619883"/>
              <a:gd name="connsiteY42" fmla="*/ 117956 h 4297250"/>
              <a:gd name="connsiteX43" fmla="*/ 1315583 w 3619883"/>
              <a:gd name="connsiteY43" fmla="*/ 125912 h 4297250"/>
              <a:gd name="connsiteX44" fmla="*/ 1359125 w 3619883"/>
              <a:gd name="connsiteY44" fmla="*/ 139761 h 4297250"/>
              <a:gd name="connsiteX45" fmla="*/ 1391919 w 3619883"/>
              <a:gd name="connsiteY45" fmla="*/ 147202 h 4297250"/>
              <a:gd name="connsiteX46" fmla="*/ 1436563 w 3619883"/>
              <a:gd name="connsiteY46" fmla="*/ 137480 h 4297250"/>
              <a:gd name="connsiteX47" fmla="*/ 1471566 w 3619883"/>
              <a:gd name="connsiteY47" fmla="*/ 97777 h 4297250"/>
              <a:gd name="connsiteX48" fmla="*/ 1505739 w 3619883"/>
              <a:gd name="connsiteY48" fmla="*/ 75753 h 4297250"/>
              <a:gd name="connsiteX49" fmla="*/ 1590891 w 3619883"/>
              <a:gd name="connsiteY49" fmla="*/ 144702 h 4297250"/>
              <a:gd name="connsiteX50" fmla="*/ 1625616 w 3619883"/>
              <a:gd name="connsiteY50" fmla="*/ 110893 h 4297250"/>
              <a:gd name="connsiteX51" fmla="*/ 1658964 w 3619883"/>
              <a:gd name="connsiteY51" fmla="*/ 106547 h 4297250"/>
              <a:gd name="connsiteX52" fmla="*/ 1746598 w 3619883"/>
              <a:gd name="connsiteY52" fmla="*/ 122460 h 4297250"/>
              <a:gd name="connsiteX53" fmla="*/ 1811913 w 3619883"/>
              <a:gd name="connsiteY53" fmla="*/ 143234 h 4297250"/>
              <a:gd name="connsiteX54" fmla="*/ 1856557 w 3619883"/>
              <a:gd name="connsiteY54" fmla="*/ 133511 h 4297250"/>
              <a:gd name="connsiteX55" fmla="*/ 2066003 w 3619883"/>
              <a:gd name="connsiteY55" fmla="*/ 143313 h 4297250"/>
              <a:gd name="connsiteX56" fmla="*/ 2177615 w 3619883"/>
              <a:gd name="connsiteY56" fmla="*/ 119007 h 4297250"/>
              <a:gd name="connsiteX57" fmla="*/ 2255883 w 3619883"/>
              <a:gd name="connsiteY57" fmla="*/ 99047 h 4297250"/>
              <a:gd name="connsiteX58" fmla="*/ 2344622 w 3619883"/>
              <a:gd name="connsiteY58" fmla="*/ 91388 h 4297250"/>
              <a:gd name="connsiteX59" fmla="*/ 2455682 w 3619883"/>
              <a:gd name="connsiteY59" fmla="*/ 78869 h 4297250"/>
              <a:gd name="connsiteX60" fmla="*/ 2632609 w 3619883"/>
              <a:gd name="connsiteY60" fmla="*/ 75338 h 4297250"/>
              <a:gd name="connsiteX61" fmla="*/ 2742291 w 3619883"/>
              <a:gd name="connsiteY61" fmla="*/ 92282 h 4297250"/>
              <a:gd name="connsiteX62" fmla="*/ 2851974 w 3619883"/>
              <a:gd name="connsiteY62" fmla="*/ 109227 h 4297250"/>
              <a:gd name="connsiteX63" fmla="*/ 2907643 w 3619883"/>
              <a:gd name="connsiteY63" fmla="*/ 100020 h 4297250"/>
              <a:gd name="connsiteX64" fmla="*/ 2944022 w 3619883"/>
              <a:gd name="connsiteY64" fmla="*/ 30853 h 4297250"/>
              <a:gd name="connsiteX65" fmla="*/ 3022289 w 3619883"/>
              <a:gd name="connsiteY65" fmla="*/ 10893 h 4297250"/>
              <a:gd name="connsiteX66" fmla="*/ 3054807 w 3619883"/>
              <a:gd name="connsiteY66" fmla="*/ 24226 h 4297250"/>
              <a:gd name="connsiteX67" fmla="*/ 3141892 w 3619883"/>
              <a:gd name="connsiteY67" fmla="*/ 51925 h 4297250"/>
              <a:gd name="connsiteX68" fmla="*/ 3185711 w 3619883"/>
              <a:gd name="connsiteY68" fmla="*/ 59881 h 4297250"/>
              <a:gd name="connsiteX69" fmla="*/ 3219056 w 3619883"/>
              <a:gd name="connsiteY69" fmla="*/ 55536 h 4297250"/>
              <a:gd name="connsiteX70" fmla="*/ 3263425 w 3619883"/>
              <a:gd name="connsiteY70" fmla="*/ 51706 h 4297250"/>
              <a:gd name="connsiteX71" fmla="*/ 3296219 w 3619883"/>
              <a:gd name="connsiteY71" fmla="*/ 59147 h 4297250"/>
              <a:gd name="connsiteX72" fmla="*/ 3319094 w 3619883"/>
              <a:gd name="connsiteY72" fmla="*/ 42500 h 4297250"/>
              <a:gd name="connsiteX73" fmla="*/ 3420511 w 3619883"/>
              <a:gd name="connsiteY73" fmla="*/ 0 h 4297250"/>
              <a:gd name="connsiteX74" fmla="*/ 3453305 w 3619883"/>
              <a:gd name="connsiteY74" fmla="*/ 7440 h 4297250"/>
              <a:gd name="connsiteX75" fmla="*/ 3496571 w 3619883"/>
              <a:gd name="connsiteY75" fmla="*/ 27182 h 4297250"/>
              <a:gd name="connsiteX76" fmla="*/ 3602117 w 3619883"/>
              <a:gd name="connsiteY76" fmla="*/ 132521 h 4297250"/>
              <a:gd name="connsiteX77" fmla="*/ 3619883 w 3619883"/>
              <a:gd name="connsiteY77" fmla="*/ 140049 h 4297250"/>
              <a:gd name="connsiteX78" fmla="*/ 3619883 w 3619883"/>
              <a:gd name="connsiteY78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339106 w 3619883"/>
              <a:gd name="connsiteY22" fmla="*/ 4128157 h 4297250"/>
              <a:gd name="connsiteX23" fmla="*/ 189322 w 3619883"/>
              <a:gd name="connsiteY23" fmla="*/ 4275461 h 4297250"/>
              <a:gd name="connsiteX24" fmla="*/ 0 w 3619883"/>
              <a:gd name="connsiteY24" fmla="*/ 4275461 h 4297250"/>
              <a:gd name="connsiteX25" fmla="*/ 0 w 3619883"/>
              <a:gd name="connsiteY25" fmla="*/ 42229 h 4297250"/>
              <a:gd name="connsiteX26" fmla="*/ 42464 w 3619883"/>
              <a:gd name="connsiteY26" fmla="*/ 40518 h 4297250"/>
              <a:gd name="connsiteX27" fmla="*/ 137733 w 3619883"/>
              <a:gd name="connsiteY27" fmla="*/ 35355 h 4297250"/>
              <a:gd name="connsiteX28" fmla="*/ 270565 w 3619883"/>
              <a:gd name="connsiteY28" fmla="*/ 29759 h 4297250"/>
              <a:gd name="connsiteX29" fmla="*/ 479734 w 3619883"/>
              <a:gd name="connsiteY29" fmla="*/ 45455 h 4297250"/>
              <a:gd name="connsiteX30" fmla="*/ 524103 w 3619883"/>
              <a:gd name="connsiteY30" fmla="*/ 41625 h 4297250"/>
              <a:gd name="connsiteX31" fmla="*/ 624416 w 3619883"/>
              <a:gd name="connsiteY31" fmla="*/ 22696 h 4297250"/>
              <a:gd name="connsiteX32" fmla="*/ 657762 w 3619883"/>
              <a:gd name="connsiteY32" fmla="*/ 18351 h 4297250"/>
              <a:gd name="connsiteX33" fmla="*/ 690557 w 3619883"/>
              <a:gd name="connsiteY33" fmla="*/ 25792 h 4297250"/>
              <a:gd name="connsiteX34" fmla="*/ 745123 w 3619883"/>
              <a:gd name="connsiteY34" fmla="*/ 40157 h 4297250"/>
              <a:gd name="connsiteX35" fmla="*/ 789493 w 3619883"/>
              <a:gd name="connsiteY35" fmla="*/ 36327 h 4297250"/>
              <a:gd name="connsiteX36" fmla="*/ 854255 w 3619883"/>
              <a:gd name="connsiteY36" fmla="*/ 68887 h 4297250"/>
              <a:gd name="connsiteX37" fmla="*/ 897520 w 3619883"/>
              <a:gd name="connsiteY37" fmla="*/ 88629 h 4297250"/>
              <a:gd name="connsiteX38" fmla="*/ 940510 w 3619883"/>
              <a:gd name="connsiteY38" fmla="*/ 114265 h 4297250"/>
              <a:gd name="connsiteX39" fmla="*/ 1082712 w 3619883"/>
              <a:gd name="connsiteY39" fmla="*/ 144543 h 4297250"/>
              <a:gd name="connsiteX40" fmla="*/ 1205348 w 3619883"/>
              <a:gd name="connsiteY40" fmla="*/ 120753 h 4297250"/>
              <a:gd name="connsiteX41" fmla="*/ 1271764 w 3619883"/>
              <a:gd name="connsiteY41" fmla="*/ 117956 h 4297250"/>
              <a:gd name="connsiteX42" fmla="*/ 1315583 w 3619883"/>
              <a:gd name="connsiteY42" fmla="*/ 125912 h 4297250"/>
              <a:gd name="connsiteX43" fmla="*/ 1359125 w 3619883"/>
              <a:gd name="connsiteY43" fmla="*/ 139761 h 4297250"/>
              <a:gd name="connsiteX44" fmla="*/ 1391919 w 3619883"/>
              <a:gd name="connsiteY44" fmla="*/ 147202 h 4297250"/>
              <a:gd name="connsiteX45" fmla="*/ 1436563 w 3619883"/>
              <a:gd name="connsiteY45" fmla="*/ 137480 h 4297250"/>
              <a:gd name="connsiteX46" fmla="*/ 1471566 w 3619883"/>
              <a:gd name="connsiteY46" fmla="*/ 97777 h 4297250"/>
              <a:gd name="connsiteX47" fmla="*/ 1505739 w 3619883"/>
              <a:gd name="connsiteY47" fmla="*/ 75753 h 4297250"/>
              <a:gd name="connsiteX48" fmla="*/ 1590891 w 3619883"/>
              <a:gd name="connsiteY48" fmla="*/ 144702 h 4297250"/>
              <a:gd name="connsiteX49" fmla="*/ 1625616 w 3619883"/>
              <a:gd name="connsiteY49" fmla="*/ 110893 h 4297250"/>
              <a:gd name="connsiteX50" fmla="*/ 1658964 w 3619883"/>
              <a:gd name="connsiteY50" fmla="*/ 106547 h 4297250"/>
              <a:gd name="connsiteX51" fmla="*/ 1746598 w 3619883"/>
              <a:gd name="connsiteY51" fmla="*/ 122460 h 4297250"/>
              <a:gd name="connsiteX52" fmla="*/ 1811913 w 3619883"/>
              <a:gd name="connsiteY52" fmla="*/ 143234 h 4297250"/>
              <a:gd name="connsiteX53" fmla="*/ 1856557 w 3619883"/>
              <a:gd name="connsiteY53" fmla="*/ 133511 h 4297250"/>
              <a:gd name="connsiteX54" fmla="*/ 2066003 w 3619883"/>
              <a:gd name="connsiteY54" fmla="*/ 143313 h 4297250"/>
              <a:gd name="connsiteX55" fmla="*/ 2177615 w 3619883"/>
              <a:gd name="connsiteY55" fmla="*/ 119007 h 4297250"/>
              <a:gd name="connsiteX56" fmla="*/ 2255883 w 3619883"/>
              <a:gd name="connsiteY56" fmla="*/ 99047 h 4297250"/>
              <a:gd name="connsiteX57" fmla="*/ 2344622 w 3619883"/>
              <a:gd name="connsiteY57" fmla="*/ 91388 h 4297250"/>
              <a:gd name="connsiteX58" fmla="*/ 2455682 w 3619883"/>
              <a:gd name="connsiteY58" fmla="*/ 78869 h 4297250"/>
              <a:gd name="connsiteX59" fmla="*/ 2632609 w 3619883"/>
              <a:gd name="connsiteY59" fmla="*/ 75338 h 4297250"/>
              <a:gd name="connsiteX60" fmla="*/ 2742291 w 3619883"/>
              <a:gd name="connsiteY60" fmla="*/ 92282 h 4297250"/>
              <a:gd name="connsiteX61" fmla="*/ 2851974 w 3619883"/>
              <a:gd name="connsiteY61" fmla="*/ 109227 h 4297250"/>
              <a:gd name="connsiteX62" fmla="*/ 2907643 w 3619883"/>
              <a:gd name="connsiteY62" fmla="*/ 100020 h 4297250"/>
              <a:gd name="connsiteX63" fmla="*/ 2944022 w 3619883"/>
              <a:gd name="connsiteY63" fmla="*/ 30853 h 4297250"/>
              <a:gd name="connsiteX64" fmla="*/ 3022289 w 3619883"/>
              <a:gd name="connsiteY64" fmla="*/ 10893 h 4297250"/>
              <a:gd name="connsiteX65" fmla="*/ 3054807 w 3619883"/>
              <a:gd name="connsiteY65" fmla="*/ 24226 h 4297250"/>
              <a:gd name="connsiteX66" fmla="*/ 3141892 w 3619883"/>
              <a:gd name="connsiteY66" fmla="*/ 51925 h 4297250"/>
              <a:gd name="connsiteX67" fmla="*/ 3185711 w 3619883"/>
              <a:gd name="connsiteY67" fmla="*/ 59881 h 4297250"/>
              <a:gd name="connsiteX68" fmla="*/ 3219056 w 3619883"/>
              <a:gd name="connsiteY68" fmla="*/ 55536 h 4297250"/>
              <a:gd name="connsiteX69" fmla="*/ 3263425 w 3619883"/>
              <a:gd name="connsiteY69" fmla="*/ 51706 h 4297250"/>
              <a:gd name="connsiteX70" fmla="*/ 3296219 w 3619883"/>
              <a:gd name="connsiteY70" fmla="*/ 59147 h 4297250"/>
              <a:gd name="connsiteX71" fmla="*/ 3319094 w 3619883"/>
              <a:gd name="connsiteY71" fmla="*/ 42500 h 4297250"/>
              <a:gd name="connsiteX72" fmla="*/ 3420511 w 3619883"/>
              <a:gd name="connsiteY72" fmla="*/ 0 h 4297250"/>
              <a:gd name="connsiteX73" fmla="*/ 3453305 w 3619883"/>
              <a:gd name="connsiteY73" fmla="*/ 7440 h 4297250"/>
              <a:gd name="connsiteX74" fmla="*/ 3496571 w 3619883"/>
              <a:gd name="connsiteY74" fmla="*/ 27182 h 4297250"/>
              <a:gd name="connsiteX75" fmla="*/ 3602117 w 3619883"/>
              <a:gd name="connsiteY75" fmla="*/ 132521 h 4297250"/>
              <a:gd name="connsiteX76" fmla="*/ 3619883 w 3619883"/>
              <a:gd name="connsiteY76" fmla="*/ 140049 h 4297250"/>
              <a:gd name="connsiteX77" fmla="*/ 3619883 w 3619883"/>
              <a:gd name="connsiteY77" fmla="*/ 4275461 h 4297250"/>
              <a:gd name="connsiteX0" fmla="*/ 3619883 w 3619883"/>
              <a:gd name="connsiteY0" fmla="*/ 4275461 h 4297250"/>
              <a:gd name="connsiteX1" fmla="*/ 3439718 w 3619883"/>
              <a:gd name="connsiteY1" fmla="*/ 4275461 h 4297250"/>
              <a:gd name="connsiteX2" fmla="*/ 3338374 w 3619883"/>
              <a:gd name="connsiteY2" fmla="*/ 4297250 h 4297250"/>
              <a:gd name="connsiteX3" fmla="*/ 3269726 w 3619883"/>
              <a:gd name="connsiteY3" fmla="*/ 4275461 h 4297250"/>
              <a:gd name="connsiteX4" fmla="*/ 3052674 w 3619883"/>
              <a:gd name="connsiteY4" fmla="*/ 4275461 h 4297250"/>
              <a:gd name="connsiteX5" fmla="*/ 3014011 w 3619883"/>
              <a:gd name="connsiteY5" fmla="*/ 4275461 h 4297250"/>
              <a:gd name="connsiteX6" fmla="*/ 2761042 w 3619883"/>
              <a:gd name="connsiteY6" fmla="*/ 4275461 h 4297250"/>
              <a:gd name="connsiteX7" fmla="*/ 2690646 w 3619883"/>
              <a:gd name="connsiteY7" fmla="*/ 4275461 h 4297250"/>
              <a:gd name="connsiteX8" fmla="*/ 2511710 w 3619883"/>
              <a:gd name="connsiteY8" fmla="*/ 4275461 h 4297250"/>
              <a:gd name="connsiteX9" fmla="*/ 2150155 w 3619883"/>
              <a:gd name="connsiteY9" fmla="*/ 4275461 h 4297250"/>
              <a:gd name="connsiteX10" fmla="*/ 2079759 w 3619883"/>
              <a:gd name="connsiteY10" fmla="*/ 4275461 h 4297250"/>
              <a:gd name="connsiteX11" fmla="*/ 1824703 w 3619883"/>
              <a:gd name="connsiteY11" fmla="*/ 4275461 h 4297250"/>
              <a:gd name="connsiteX12" fmla="*/ 1796694 w 3619883"/>
              <a:gd name="connsiteY12" fmla="*/ 4275461 h 4297250"/>
              <a:gd name="connsiteX13" fmla="*/ 1558844 w 3619883"/>
              <a:gd name="connsiteY13" fmla="*/ 4275461 h 4297250"/>
              <a:gd name="connsiteX14" fmla="*/ 1427396 w 3619883"/>
              <a:gd name="connsiteY14" fmla="*/ 4275461 h 4297250"/>
              <a:gd name="connsiteX15" fmla="*/ 1210751 w 3619883"/>
              <a:gd name="connsiteY15" fmla="*/ 4275461 h 4297250"/>
              <a:gd name="connsiteX16" fmla="*/ 1140354 w 3619883"/>
              <a:gd name="connsiteY16" fmla="*/ 4275461 h 4297250"/>
              <a:gd name="connsiteX17" fmla="*/ 953807 w 3619883"/>
              <a:gd name="connsiteY17" fmla="*/ 4275461 h 4297250"/>
              <a:gd name="connsiteX18" fmla="*/ 829432 w 3619883"/>
              <a:gd name="connsiteY18" fmla="*/ 4275461 h 4297250"/>
              <a:gd name="connsiteX19" fmla="*/ 611484 w 3619883"/>
              <a:gd name="connsiteY19" fmla="*/ 4275461 h 4297250"/>
              <a:gd name="connsiteX20" fmla="*/ 573998 w 3619883"/>
              <a:gd name="connsiteY20" fmla="*/ 4275461 h 4297250"/>
              <a:gd name="connsiteX21" fmla="*/ 336164 w 3619883"/>
              <a:gd name="connsiteY21" fmla="*/ 4275461 h 4297250"/>
              <a:gd name="connsiteX22" fmla="*/ 189322 w 3619883"/>
              <a:gd name="connsiteY22" fmla="*/ 4275461 h 4297250"/>
              <a:gd name="connsiteX23" fmla="*/ 0 w 3619883"/>
              <a:gd name="connsiteY23" fmla="*/ 4275461 h 4297250"/>
              <a:gd name="connsiteX24" fmla="*/ 0 w 3619883"/>
              <a:gd name="connsiteY24" fmla="*/ 42229 h 4297250"/>
              <a:gd name="connsiteX25" fmla="*/ 42464 w 3619883"/>
              <a:gd name="connsiteY25" fmla="*/ 40518 h 4297250"/>
              <a:gd name="connsiteX26" fmla="*/ 137733 w 3619883"/>
              <a:gd name="connsiteY26" fmla="*/ 35355 h 4297250"/>
              <a:gd name="connsiteX27" fmla="*/ 270565 w 3619883"/>
              <a:gd name="connsiteY27" fmla="*/ 29759 h 4297250"/>
              <a:gd name="connsiteX28" fmla="*/ 479734 w 3619883"/>
              <a:gd name="connsiteY28" fmla="*/ 45455 h 4297250"/>
              <a:gd name="connsiteX29" fmla="*/ 524103 w 3619883"/>
              <a:gd name="connsiteY29" fmla="*/ 41625 h 4297250"/>
              <a:gd name="connsiteX30" fmla="*/ 624416 w 3619883"/>
              <a:gd name="connsiteY30" fmla="*/ 22696 h 4297250"/>
              <a:gd name="connsiteX31" fmla="*/ 657762 w 3619883"/>
              <a:gd name="connsiteY31" fmla="*/ 18351 h 4297250"/>
              <a:gd name="connsiteX32" fmla="*/ 690557 w 3619883"/>
              <a:gd name="connsiteY32" fmla="*/ 25792 h 4297250"/>
              <a:gd name="connsiteX33" fmla="*/ 745123 w 3619883"/>
              <a:gd name="connsiteY33" fmla="*/ 40157 h 4297250"/>
              <a:gd name="connsiteX34" fmla="*/ 789493 w 3619883"/>
              <a:gd name="connsiteY34" fmla="*/ 36327 h 4297250"/>
              <a:gd name="connsiteX35" fmla="*/ 854255 w 3619883"/>
              <a:gd name="connsiteY35" fmla="*/ 68887 h 4297250"/>
              <a:gd name="connsiteX36" fmla="*/ 897520 w 3619883"/>
              <a:gd name="connsiteY36" fmla="*/ 88629 h 4297250"/>
              <a:gd name="connsiteX37" fmla="*/ 940510 w 3619883"/>
              <a:gd name="connsiteY37" fmla="*/ 114265 h 4297250"/>
              <a:gd name="connsiteX38" fmla="*/ 1082712 w 3619883"/>
              <a:gd name="connsiteY38" fmla="*/ 144543 h 4297250"/>
              <a:gd name="connsiteX39" fmla="*/ 1205348 w 3619883"/>
              <a:gd name="connsiteY39" fmla="*/ 120753 h 4297250"/>
              <a:gd name="connsiteX40" fmla="*/ 1271764 w 3619883"/>
              <a:gd name="connsiteY40" fmla="*/ 117956 h 4297250"/>
              <a:gd name="connsiteX41" fmla="*/ 1315583 w 3619883"/>
              <a:gd name="connsiteY41" fmla="*/ 125912 h 4297250"/>
              <a:gd name="connsiteX42" fmla="*/ 1359125 w 3619883"/>
              <a:gd name="connsiteY42" fmla="*/ 139761 h 4297250"/>
              <a:gd name="connsiteX43" fmla="*/ 1391919 w 3619883"/>
              <a:gd name="connsiteY43" fmla="*/ 147202 h 4297250"/>
              <a:gd name="connsiteX44" fmla="*/ 1436563 w 3619883"/>
              <a:gd name="connsiteY44" fmla="*/ 137480 h 4297250"/>
              <a:gd name="connsiteX45" fmla="*/ 1471566 w 3619883"/>
              <a:gd name="connsiteY45" fmla="*/ 97777 h 4297250"/>
              <a:gd name="connsiteX46" fmla="*/ 1505739 w 3619883"/>
              <a:gd name="connsiteY46" fmla="*/ 75753 h 4297250"/>
              <a:gd name="connsiteX47" fmla="*/ 1590891 w 3619883"/>
              <a:gd name="connsiteY47" fmla="*/ 144702 h 4297250"/>
              <a:gd name="connsiteX48" fmla="*/ 1625616 w 3619883"/>
              <a:gd name="connsiteY48" fmla="*/ 110893 h 4297250"/>
              <a:gd name="connsiteX49" fmla="*/ 1658964 w 3619883"/>
              <a:gd name="connsiteY49" fmla="*/ 106547 h 4297250"/>
              <a:gd name="connsiteX50" fmla="*/ 1746598 w 3619883"/>
              <a:gd name="connsiteY50" fmla="*/ 122460 h 4297250"/>
              <a:gd name="connsiteX51" fmla="*/ 1811913 w 3619883"/>
              <a:gd name="connsiteY51" fmla="*/ 143234 h 4297250"/>
              <a:gd name="connsiteX52" fmla="*/ 1856557 w 3619883"/>
              <a:gd name="connsiteY52" fmla="*/ 133511 h 4297250"/>
              <a:gd name="connsiteX53" fmla="*/ 2066003 w 3619883"/>
              <a:gd name="connsiteY53" fmla="*/ 143313 h 4297250"/>
              <a:gd name="connsiteX54" fmla="*/ 2177615 w 3619883"/>
              <a:gd name="connsiteY54" fmla="*/ 119007 h 4297250"/>
              <a:gd name="connsiteX55" fmla="*/ 2255883 w 3619883"/>
              <a:gd name="connsiteY55" fmla="*/ 99047 h 4297250"/>
              <a:gd name="connsiteX56" fmla="*/ 2344622 w 3619883"/>
              <a:gd name="connsiteY56" fmla="*/ 91388 h 4297250"/>
              <a:gd name="connsiteX57" fmla="*/ 2455682 w 3619883"/>
              <a:gd name="connsiteY57" fmla="*/ 78869 h 4297250"/>
              <a:gd name="connsiteX58" fmla="*/ 2632609 w 3619883"/>
              <a:gd name="connsiteY58" fmla="*/ 75338 h 4297250"/>
              <a:gd name="connsiteX59" fmla="*/ 2742291 w 3619883"/>
              <a:gd name="connsiteY59" fmla="*/ 92282 h 4297250"/>
              <a:gd name="connsiteX60" fmla="*/ 2851974 w 3619883"/>
              <a:gd name="connsiteY60" fmla="*/ 109227 h 4297250"/>
              <a:gd name="connsiteX61" fmla="*/ 2907643 w 3619883"/>
              <a:gd name="connsiteY61" fmla="*/ 100020 h 4297250"/>
              <a:gd name="connsiteX62" fmla="*/ 2944022 w 3619883"/>
              <a:gd name="connsiteY62" fmla="*/ 30853 h 4297250"/>
              <a:gd name="connsiteX63" fmla="*/ 3022289 w 3619883"/>
              <a:gd name="connsiteY63" fmla="*/ 10893 h 4297250"/>
              <a:gd name="connsiteX64" fmla="*/ 3054807 w 3619883"/>
              <a:gd name="connsiteY64" fmla="*/ 24226 h 4297250"/>
              <a:gd name="connsiteX65" fmla="*/ 3141892 w 3619883"/>
              <a:gd name="connsiteY65" fmla="*/ 51925 h 4297250"/>
              <a:gd name="connsiteX66" fmla="*/ 3185711 w 3619883"/>
              <a:gd name="connsiteY66" fmla="*/ 59881 h 4297250"/>
              <a:gd name="connsiteX67" fmla="*/ 3219056 w 3619883"/>
              <a:gd name="connsiteY67" fmla="*/ 55536 h 4297250"/>
              <a:gd name="connsiteX68" fmla="*/ 3263425 w 3619883"/>
              <a:gd name="connsiteY68" fmla="*/ 51706 h 4297250"/>
              <a:gd name="connsiteX69" fmla="*/ 3296219 w 3619883"/>
              <a:gd name="connsiteY69" fmla="*/ 59147 h 4297250"/>
              <a:gd name="connsiteX70" fmla="*/ 3319094 w 3619883"/>
              <a:gd name="connsiteY70" fmla="*/ 42500 h 4297250"/>
              <a:gd name="connsiteX71" fmla="*/ 3420511 w 3619883"/>
              <a:gd name="connsiteY71" fmla="*/ 0 h 4297250"/>
              <a:gd name="connsiteX72" fmla="*/ 3453305 w 3619883"/>
              <a:gd name="connsiteY72" fmla="*/ 7440 h 4297250"/>
              <a:gd name="connsiteX73" fmla="*/ 3496571 w 3619883"/>
              <a:gd name="connsiteY73" fmla="*/ 27182 h 4297250"/>
              <a:gd name="connsiteX74" fmla="*/ 3602117 w 3619883"/>
              <a:gd name="connsiteY74" fmla="*/ 132521 h 4297250"/>
              <a:gd name="connsiteX75" fmla="*/ 3619883 w 3619883"/>
              <a:gd name="connsiteY75" fmla="*/ 140049 h 4297250"/>
              <a:gd name="connsiteX76" fmla="*/ 3619883 w 3619883"/>
              <a:gd name="connsiteY76" fmla="*/ 4275461 h 4297250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75461 h 4328302"/>
              <a:gd name="connsiteX14" fmla="*/ 1427396 w 3619883"/>
              <a:gd name="connsiteY14" fmla="*/ 4275461 h 4328302"/>
              <a:gd name="connsiteX15" fmla="*/ 1210751 w 3619883"/>
              <a:gd name="connsiteY15" fmla="*/ 4275461 h 4328302"/>
              <a:gd name="connsiteX16" fmla="*/ 1140354 w 3619883"/>
              <a:gd name="connsiteY16" fmla="*/ 4275461 h 4328302"/>
              <a:gd name="connsiteX17" fmla="*/ 953807 w 3619883"/>
              <a:gd name="connsiteY17" fmla="*/ 4275461 h 4328302"/>
              <a:gd name="connsiteX18" fmla="*/ 829432 w 3619883"/>
              <a:gd name="connsiteY18" fmla="*/ 4275461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75461 h 4328302"/>
              <a:gd name="connsiteX14" fmla="*/ 1427396 w 3619883"/>
              <a:gd name="connsiteY14" fmla="*/ 4275461 h 4328302"/>
              <a:gd name="connsiteX15" fmla="*/ 1210751 w 3619883"/>
              <a:gd name="connsiteY15" fmla="*/ 4275461 h 4328302"/>
              <a:gd name="connsiteX16" fmla="*/ 1140354 w 3619883"/>
              <a:gd name="connsiteY16" fmla="*/ 4275461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75461 h 4328302"/>
              <a:gd name="connsiteX14" fmla="*/ 1427396 w 3619883"/>
              <a:gd name="connsiteY14" fmla="*/ 4275461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75461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43756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89322 w 3619883"/>
              <a:gd name="connsiteY22" fmla="*/ 4275461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96694 w 3619883"/>
              <a:gd name="connsiteY12" fmla="*/ 4275461 h 4328302"/>
              <a:gd name="connsiteX13" fmla="*/ 1558844 w 3619883"/>
              <a:gd name="connsiteY13" fmla="*/ 4243756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78097 w 3619883"/>
              <a:gd name="connsiteY22" fmla="*/ 4243756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24703 w 3619883"/>
              <a:gd name="connsiteY11" fmla="*/ 4275461 h 4328302"/>
              <a:gd name="connsiteX12" fmla="*/ 1741692 w 3619883"/>
              <a:gd name="connsiteY12" fmla="*/ 4328302 h 4328302"/>
              <a:gd name="connsiteX13" fmla="*/ 1558844 w 3619883"/>
              <a:gd name="connsiteY13" fmla="*/ 4243756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78097 w 3619883"/>
              <a:gd name="connsiteY22" fmla="*/ 4243756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28302"/>
              <a:gd name="connsiteX1" fmla="*/ 3439718 w 3619883"/>
              <a:gd name="connsiteY1" fmla="*/ 4275461 h 4328302"/>
              <a:gd name="connsiteX2" fmla="*/ 3338374 w 3619883"/>
              <a:gd name="connsiteY2" fmla="*/ 4297250 h 4328302"/>
              <a:gd name="connsiteX3" fmla="*/ 3269726 w 3619883"/>
              <a:gd name="connsiteY3" fmla="*/ 4275461 h 4328302"/>
              <a:gd name="connsiteX4" fmla="*/ 3052674 w 3619883"/>
              <a:gd name="connsiteY4" fmla="*/ 4275461 h 4328302"/>
              <a:gd name="connsiteX5" fmla="*/ 3014011 w 3619883"/>
              <a:gd name="connsiteY5" fmla="*/ 4275461 h 4328302"/>
              <a:gd name="connsiteX6" fmla="*/ 2761042 w 3619883"/>
              <a:gd name="connsiteY6" fmla="*/ 4275461 h 4328302"/>
              <a:gd name="connsiteX7" fmla="*/ 2690646 w 3619883"/>
              <a:gd name="connsiteY7" fmla="*/ 4275461 h 4328302"/>
              <a:gd name="connsiteX8" fmla="*/ 2511710 w 3619883"/>
              <a:gd name="connsiteY8" fmla="*/ 4275461 h 4328302"/>
              <a:gd name="connsiteX9" fmla="*/ 2150155 w 3619883"/>
              <a:gd name="connsiteY9" fmla="*/ 4275461 h 4328302"/>
              <a:gd name="connsiteX10" fmla="*/ 2079759 w 3619883"/>
              <a:gd name="connsiteY10" fmla="*/ 4275461 h 4328302"/>
              <a:gd name="connsiteX11" fmla="*/ 1838173 w 3619883"/>
              <a:gd name="connsiteY11" fmla="*/ 4264892 h 4328302"/>
              <a:gd name="connsiteX12" fmla="*/ 1741692 w 3619883"/>
              <a:gd name="connsiteY12" fmla="*/ 4328302 h 4328302"/>
              <a:gd name="connsiteX13" fmla="*/ 1558844 w 3619883"/>
              <a:gd name="connsiteY13" fmla="*/ 4243756 h 4328302"/>
              <a:gd name="connsiteX14" fmla="*/ 1424029 w 3619883"/>
              <a:gd name="connsiteY14" fmla="*/ 4317734 h 4328302"/>
              <a:gd name="connsiteX15" fmla="*/ 1210751 w 3619883"/>
              <a:gd name="connsiteY15" fmla="*/ 4275461 h 4328302"/>
              <a:gd name="connsiteX16" fmla="*/ 1140354 w 3619883"/>
              <a:gd name="connsiteY16" fmla="*/ 4233188 h 4328302"/>
              <a:gd name="connsiteX17" fmla="*/ 953807 w 3619883"/>
              <a:gd name="connsiteY17" fmla="*/ 4275461 h 4328302"/>
              <a:gd name="connsiteX18" fmla="*/ 828310 w 3619883"/>
              <a:gd name="connsiteY18" fmla="*/ 4233188 h 4328302"/>
              <a:gd name="connsiteX19" fmla="*/ 611484 w 3619883"/>
              <a:gd name="connsiteY19" fmla="*/ 4275461 h 4328302"/>
              <a:gd name="connsiteX20" fmla="*/ 573998 w 3619883"/>
              <a:gd name="connsiteY20" fmla="*/ 4275461 h 4328302"/>
              <a:gd name="connsiteX21" fmla="*/ 336164 w 3619883"/>
              <a:gd name="connsiteY21" fmla="*/ 4328302 h 4328302"/>
              <a:gd name="connsiteX22" fmla="*/ 178097 w 3619883"/>
              <a:gd name="connsiteY22" fmla="*/ 4243756 h 4328302"/>
              <a:gd name="connsiteX23" fmla="*/ 0 w 3619883"/>
              <a:gd name="connsiteY23" fmla="*/ 4275461 h 4328302"/>
              <a:gd name="connsiteX24" fmla="*/ 0 w 3619883"/>
              <a:gd name="connsiteY24" fmla="*/ 42229 h 4328302"/>
              <a:gd name="connsiteX25" fmla="*/ 42464 w 3619883"/>
              <a:gd name="connsiteY25" fmla="*/ 40518 h 4328302"/>
              <a:gd name="connsiteX26" fmla="*/ 137733 w 3619883"/>
              <a:gd name="connsiteY26" fmla="*/ 35355 h 4328302"/>
              <a:gd name="connsiteX27" fmla="*/ 270565 w 3619883"/>
              <a:gd name="connsiteY27" fmla="*/ 29759 h 4328302"/>
              <a:gd name="connsiteX28" fmla="*/ 479734 w 3619883"/>
              <a:gd name="connsiteY28" fmla="*/ 45455 h 4328302"/>
              <a:gd name="connsiteX29" fmla="*/ 524103 w 3619883"/>
              <a:gd name="connsiteY29" fmla="*/ 41625 h 4328302"/>
              <a:gd name="connsiteX30" fmla="*/ 624416 w 3619883"/>
              <a:gd name="connsiteY30" fmla="*/ 22696 h 4328302"/>
              <a:gd name="connsiteX31" fmla="*/ 657762 w 3619883"/>
              <a:gd name="connsiteY31" fmla="*/ 18351 h 4328302"/>
              <a:gd name="connsiteX32" fmla="*/ 690557 w 3619883"/>
              <a:gd name="connsiteY32" fmla="*/ 25792 h 4328302"/>
              <a:gd name="connsiteX33" fmla="*/ 745123 w 3619883"/>
              <a:gd name="connsiteY33" fmla="*/ 40157 h 4328302"/>
              <a:gd name="connsiteX34" fmla="*/ 789493 w 3619883"/>
              <a:gd name="connsiteY34" fmla="*/ 36327 h 4328302"/>
              <a:gd name="connsiteX35" fmla="*/ 854255 w 3619883"/>
              <a:gd name="connsiteY35" fmla="*/ 68887 h 4328302"/>
              <a:gd name="connsiteX36" fmla="*/ 897520 w 3619883"/>
              <a:gd name="connsiteY36" fmla="*/ 88629 h 4328302"/>
              <a:gd name="connsiteX37" fmla="*/ 940510 w 3619883"/>
              <a:gd name="connsiteY37" fmla="*/ 114265 h 4328302"/>
              <a:gd name="connsiteX38" fmla="*/ 1082712 w 3619883"/>
              <a:gd name="connsiteY38" fmla="*/ 144543 h 4328302"/>
              <a:gd name="connsiteX39" fmla="*/ 1205348 w 3619883"/>
              <a:gd name="connsiteY39" fmla="*/ 120753 h 4328302"/>
              <a:gd name="connsiteX40" fmla="*/ 1271764 w 3619883"/>
              <a:gd name="connsiteY40" fmla="*/ 117956 h 4328302"/>
              <a:gd name="connsiteX41" fmla="*/ 1315583 w 3619883"/>
              <a:gd name="connsiteY41" fmla="*/ 125912 h 4328302"/>
              <a:gd name="connsiteX42" fmla="*/ 1359125 w 3619883"/>
              <a:gd name="connsiteY42" fmla="*/ 139761 h 4328302"/>
              <a:gd name="connsiteX43" fmla="*/ 1391919 w 3619883"/>
              <a:gd name="connsiteY43" fmla="*/ 147202 h 4328302"/>
              <a:gd name="connsiteX44" fmla="*/ 1436563 w 3619883"/>
              <a:gd name="connsiteY44" fmla="*/ 137480 h 4328302"/>
              <a:gd name="connsiteX45" fmla="*/ 1471566 w 3619883"/>
              <a:gd name="connsiteY45" fmla="*/ 97777 h 4328302"/>
              <a:gd name="connsiteX46" fmla="*/ 1505739 w 3619883"/>
              <a:gd name="connsiteY46" fmla="*/ 75753 h 4328302"/>
              <a:gd name="connsiteX47" fmla="*/ 1590891 w 3619883"/>
              <a:gd name="connsiteY47" fmla="*/ 144702 h 4328302"/>
              <a:gd name="connsiteX48" fmla="*/ 1625616 w 3619883"/>
              <a:gd name="connsiteY48" fmla="*/ 110893 h 4328302"/>
              <a:gd name="connsiteX49" fmla="*/ 1658964 w 3619883"/>
              <a:gd name="connsiteY49" fmla="*/ 106547 h 4328302"/>
              <a:gd name="connsiteX50" fmla="*/ 1746598 w 3619883"/>
              <a:gd name="connsiteY50" fmla="*/ 122460 h 4328302"/>
              <a:gd name="connsiteX51" fmla="*/ 1811913 w 3619883"/>
              <a:gd name="connsiteY51" fmla="*/ 143234 h 4328302"/>
              <a:gd name="connsiteX52" fmla="*/ 1856557 w 3619883"/>
              <a:gd name="connsiteY52" fmla="*/ 133511 h 4328302"/>
              <a:gd name="connsiteX53" fmla="*/ 2066003 w 3619883"/>
              <a:gd name="connsiteY53" fmla="*/ 143313 h 4328302"/>
              <a:gd name="connsiteX54" fmla="*/ 2177615 w 3619883"/>
              <a:gd name="connsiteY54" fmla="*/ 119007 h 4328302"/>
              <a:gd name="connsiteX55" fmla="*/ 2255883 w 3619883"/>
              <a:gd name="connsiteY55" fmla="*/ 99047 h 4328302"/>
              <a:gd name="connsiteX56" fmla="*/ 2344622 w 3619883"/>
              <a:gd name="connsiteY56" fmla="*/ 91388 h 4328302"/>
              <a:gd name="connsiteX57" fmla="*/ 2455682 w 3619883"/>
              <a:gd name="connsiteY57" fmla="*/ 78869 h 4328302"/>
              <a:gd name="connsiteX58" fmla="*/ 2632609 w 3619883"/>
              <a:gd name="connsiteY58" fmla="*/ 75338 h 4328302"/>
              <a:gd name="connsiteX59" fmla="*/ 2742291 w 3619883"/>
              <a:gd name="connsiteY59" fmla="*/ 92282 h 4328302"/>
              <a:gd name="connsiteX60" fmla="*/ 2851974 w 3619883"/>
              <a:gd name="connsiteY60" fmla="*/ 109227 h 4328302"/>
              <a:gd name="connsiteX61" fmla="*/ 2907643 w 3619883"/>
              <a:gd name="connsiteY61" fmla="*/ 100020 h 4328302"/>
              <a:gd name="connsiteX62" fmla="*/ 2944022 w 3619883"/>
              <a:gd name="connsiteY62" fmla="*/ 30853 h 4328302"/>
              <a:gd name="connsiteX63" fmla="*/ 3022289 w 3619883"/>
              <a:gd name="connsiteY63" fmla="*/ 10893 h 4328302"/>
              <a:gd name="connsiteX64" fmla="*/ 3054807 w 3619883"/>
              <a:gd name="connsiteY64" fmla="*/ 24226 h 4328302"/>
              <a:gd name="connsiteX65" fmla="*/ 3141892 w 3619883"/>
              <a:gd name="connsiteY65" fmla="*/ 51925 h 4328302"/>
              <a:gd name="connsiteX66" fmla="*/ 3185711 w 3619883"/>
              <a:gd name="connsiteY66" fmla="*/ 59881 h 4328302"/>
              <a:gd name="connsiteX67" fmla="*/ 3219056 w 3619883"/>
              <a:gd name="connsiteY67" fmla="*/ 55536 h 4328302"/>
              <a:gd name="connsiteX68" fmla="*/ 3263425 w 3619883"/>
              <a:gd name="connsiteY68" fmla="*/ 51706 h 4328302"/>
              <a:gd name="connsiteX69" fmla="*/ 3296219 w 3619883"/>
              <a:gd name="connsiteY69" fmla="*/ 59147 h 4328302"/>
              <a:gd name="connsiteX70" fmla="*/ 3319094 w 3619883"/>
              <a:gd name="connsiteY70" fmla="*/ 42500 h 4328302"/>
              <a:gd name="connsiteX71" fmla="*/ 3420511 w 3619883"/>
              <a:gd name="connsiteY71" fmla="*/ 0 h 4328302"/>
              <a:gd name="connsiteX72" fmla="*/ 3453305 w 3619883"/>
              <a:gd name="connsiteY72" fmla="*/ 7440 h 4328302"/>
              <a:gd name="connsiteX73" fmla="*/ 3496571 w 3619883"/>
              <a:gd name="connsiteY73" fmla="*/ 27182 h 4328302"/>
              <a:gd name="connsiteX74" fmla="*/ 3602117 w 3619883"/>
              <a:gd name="connsiteY74" fmla="*/ 132521 h 4328302"/>
              <a:gd name="connsiteX75" fmla="*/ 3619883 w 3619883"/>
              <a:gd name="connsiteY75" fmla="*/ 140049 h 4328302"/>
              <a:gd name="connsiteX76" fmla="*/ 3619883 w 3619883"/>
              <a:gd name="connsiteY76" fmla="*/ 4275461 h 4328302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2674 w 3619883"/>
              <a:gd name="connsiteY4" fmla="*/ 4275461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90646 w 3619883"/>
              <a:gd name="connsiteY7" fmla="*/ 4275461 h 4349439"/>
              <a:gd name="connsiteX8" fmla="*/ 2511710 w 3619883"/>
              <a:gd name="connsiteY8" fmla="*/ 4275461 h 4349439"/>
              <a:gd name="connsiteX9" fmla="*/ 2150155 w 3619883"/>
              <a:gd name="connsiteY9" fmla="*/ 4275461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2674 w 3619883"/>
              <a:gd name="connsiteY4" fmla="*/ 4275461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90646 w 3619883"/>
              <a:gd name="connsiteY7" fmla="*/ 4275461 h 4349439"/>
              <a:gd name="connsiteX8" fmla="*/ 2511710 w 3619883"/>
              <a:gd name="connsiteY8" fmla="*/ 4275461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2674 w 3619883"/>
              <a:gd name="connsiteY4" fmla="*/ 4275461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90646 w 3619883"/>
              <a:gd name="connsiteY7" fmla="*/ 4275461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2674 w 3619883"/>
              <a:gd name="connsiteY4" fmla="*/ 4275461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9409 w 3619883"/>
              <a:gd name="connsiteY4" fmla="*/ 4264893 h 4349439"/>
              <a:gd name="connsiteX5" fmla="*/ 3014011 w 3619883"/>
              <a:gd name="connsiteY5" fmla="*/ 427546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69726 w 3619883"/>
              <a:gd name="connsiteY3" fmla="*/ 4275461 h 4349439"/>
              <a:gd name="connsiteX4" fmla="*/ 3059409 w 3619883"/>
              <a:gd name="connsiteY4" fmla="*/ 4264893 h 4349439"/>
              <a:gd name="connsiteX5" fmla="*/ 2971356 w 3619883"/>
              <a:gd name="connsiteY5" fmla="*/ 433887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38374 w 3619883"/>
              <a:gd name="connsiteY2" fmla="*/ 4297250 h 4349439"/>
              <a:gd name="connsiteX3" fmla="*/ 3258501 w 3619883"/>
              <a:gd name="connsiteY3" fmla="*/ 4233188 h 4349439"/>
              <a:gd name="connsiteX4" fmla="*/ 3059409 w 3619883"/>
              <a:gd name="connsiteY4" fmla="*/ 4264893 h 4349439"/>
              <a:gd name="connsiteX5" fmla="*/ 2971356 w 3619883"/>
              <a:gd name="connsiteY5" fmla="*/ 433887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39718 w 3619883"/>
              <a:gd name="connsiteY1" fmla="*/ 4275461 h 4349439"/>
              <a:gd name="connsiteX2" fmla="*/ 3342864 w 3619883"/>
              <a:gd name="connsiteY2" fmla="*/ 4233841 h 4349439"/>
              <a:gd name="connsiteX3" fmla="*/ 3258501 w 3619883"/>
              <a:gd name="connsiteY3" fmla="*/ 4233188 h 4349439"/>
              <a:gd name="connsiteX4" fmla="*/ 3059409 w 3619883"/>
              <a:gd name="connsiteY4" fmla="*/ 4264893 h 4349439"/>
              <a:gd name="connsiteX5" fmla="*/ 2971356 w 3619883"/>
              <a:gd name="connsiteY5" fmla="*/ 433887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  <a:gd name="connsiteX0" fmla="*/ 3619883 w 3619883"/>
              <a:gd name="connsiteY0" fmla="*/ 4275461 h 4349439"/>
              <a:gd name="connsiteX1" fmla="*/ 3490230 w 3619883"/>
              <a:gd name="connsiteY1" fmla="*/ 4190915 h 4349439"/>
              <a:gd name="connsiteX2" fmla="*/ 3342864 w 3619883"/>
              <a:gd name="connsiteY2" fmla="*/ 4233841 h 4349439"/>
              <a:gd name="connsiteX3" fmla="*/ 3258501 w 3619883"/>
              <a:gd name="connsiteY3" fmla="*/ 4233188 h 4349439"/>
              <a:gd name="connsiteX4" fmla="*/ 3059409 w 3619883"/>
              <a:gd name="connsiteY4" fmla="*/ 4264893 h 4349439"/>
              <a:gd name="connsiteX5" fmla="*/ 2971356 w 3619883"/>
              <a:gd name="connsiteY5" fmla="*/ 4338871 h 4349439"/>
              <a:gd name="connsiteX6" fmla="*/ 2761042 w 3619883"/>
              <a:gd name="connsiteY6" fmla="*/ 4275461 h 4349439"/>
              <a:gd name="connsiteX7" fmla="*/ 2669319 w 3619883"/>
              <a:gd name="connsiteY7" fmla="*/ 4212052 h 4349439"/>
              <a:gd name="connsiteX8" fmla="*/ 2490383 w 3619883"/>
              <a:gd name="connsiteY8" fmla="*/ 4349439 h 4349439"/>
              <a:gd name="connsiteX9" fmla="*/ 2158013 w 3619883"/>
              <a:gd name="connsiteY9" fmla="*/ 4233188 h 4349439"/>
              <a:gd name="connsiteX10" fmla="*/ 2061799 w 3619883"/>
              <a:gd name="connsiteY10" fmla="*/ 4349439 h 4349439"/>
              <a:gd name="connsiteX11" fmla="*/ 1838173 w 3619883"/>
              <a:gd name="connsiteY11" fmla="*/ 4264892 h 4349439"/>
              <a:gd name="connsiteX12" fmla="*/ 1741692 w 3619883"/>
              <a:gd name="connsiteY12" fmla="*/ 4328302 h 4349439"/>
              <a:gd name="connsiteX13" fmla="*/ 1558844 w 3619883"/>
              <a:gd name="connsiteY13" fmla="*/ 4243756 h 4349439"/>
              <a:gd name="connsiteX14" fmla="*/ 1424029 w 3619883"/>
              <a:gd name="connsiteY14" fmla="*/ 4317734 h 4349439"/>
              <a:gd name="connsiteX15" fmla="*/ 1210751 w 3619883"/>
              <a:gd name="connsiteY15" fmla="*/ 4275461 h 4349439"/>
              <a:gd name="connsiteX16" fmla="*/ 1140354 w 3619883"/>
              <a:gd name="connsiteY16" fmla="*/ 4233188 h 4349439"/>
              <a:gd name="connsiteX17" fmla="*/ 953807 w 3619883"/>
              <a:gd name="connsiteY17" fmla="*/ 4275461 h 4349439"/>
              <a:gd name="connsiteX18" fmla="*/ 828310 w 3619883"/>
              <a:gd name="connsiteY18" fmla="*/ 4233188 h 4349439"/>
              <a:gd name="connsiteX19" fmla="*/ 611484 w 3619883"/>
              <a:gd name="connsiteY19" fmla="*/ 4275461 h 4349439"/>
              <a:gd name="connsiteX20" fmla="*/ 573998 w 3619883"/>
              <a:gd name="connsiteY20" fmla="*/ 4275461 h 4349439"/>
              <a:gd name="connsiteX21" fmla="*/ 336164 w 3619883"/>
              <a:gd name="connsiteY21" fmla="*/ 4328302 h 4349439"/>
              <a:gd name="connsiteX22" fmla="*/ 178097 w 3619883"/>
              <a:gd name="connsiteY22" fmla="*/ 4243756 h 4349439"/>
              <a:gd name="connsiteX23" fmla="*/ 0 w 3619883"/>
              <a:gd name="connsiteY23" fmla="*/ 4275461 h 4349439"/>
              <a:gd name="connsiteX24" fmla="*/ 0 w 3619883"/>
              <a:gd name="connsiteY24" fmla="*/ 42229 h 4349439"/>
              <a:gd name="connsiteX25" fmla="*/ 42464 w 3619883"/>
              <a:gd name="connsiteY25" fmla="*/ 40518 h 4349439"/>
              <a:gd name="connsiteX26" fmla="*/ 137733 w 3619883"/>
              <a:gd name="connsiteY26" fmla="*/ 35355 h 4349439"/>
              <a:gd name="connsiteX27" fmla="*/ 270565 w 3619883"/>
              <a:gd name="connsiteY27" fmla="*/ 29759 h 4349439"/>
              <a:gd name="connsiteX28" fmla="*/ 479734 w 3619883"/>
              <a:gd name="connsiteY28" fmla="*/ 45455 h 4349439"/>
              <a:gd name="connsiteX29" fmla="*/ 524103 w 3619883"/>
              <a:gd name="connsiteY29" fmla="*/ 41625 h 4349439"/>
              <a:gd name="connsiteX30" fmla="*/ 624416 w 3619883"/>
              <a:gd name="connsiteY30" fmla="*/ 22696 h 4349439"/>
              <a:gd name="connsiteX31" fmla="*/ 657762 w 3619883"/>
              <a:gd name="connsiteY31" fmla="*/ 18351 h 4349439"/>
              <a:gd name="connsiteX32" fmla="*/ 690557 w 3619883"/>
              <a:gd name="connsiteY32" fmla="*/ 25792 h 4349439"/>
              <a:gd name="connsiteX33" fmla="*/ 745123 w 3619883"/>
              <a:gd name="connsiteY33" fmla="*/ 40157 h 4349439"/>
              <a:gd name="connsiteX34" fmla="*/ 789493 w 3619883"/>
              <a:gd name="connsiteY34" fmla="*/ 36327 h 4349439"/>
              <a:gd name="connsiteX35" fmla="*/ 854255 w 3619883"/>
              <a:gd name="connsiteY35" fmla="*/ 68887 h 4349439"/>
              <a:gd name="connsiteX36" fmla="*/ 897520 w 3619883"/>
              <a:gd name="connsiteY36" fmla="*/ 88629 h 4349439"/>
              <a:gd name="connsiteX37" fmla="*/ 940510 w 3619883"/>
              <a:gd name="connsiteY37" fmla="*/ 114265 h 4349439"/>
              <a:gd name="connsiteX38" fmla="*/ 1082712 w 3619883"/>
              <a:gd name="connsiteY38" fmla="*/ 144543 h 4349439"/>
              <a:gd name="connsiteX39" fmla="*/ 1205348 w 3619883"/>
              <a:gd name="connsiteY39" fmla="*/ 120753 h 4349439"/>
              <a:gd name="connsiteX40" fmla="*/ 1271764 w 3619883"/>
              <a:gd name="connsiteY40" fmla="*/ 117956 h 4349439"/>
              <a:gd name="connsiteX41" fmla="*/ 1315583 w 3619883"/>
              <a:gd name="connsiteY41" fmla="*/ 125912 h 4349439"/>
              <a:gd name="connsiteX42" fmla="*/ 1359125 w 3619883"/>
              <a:gd name="connsiteY42" fmla="*/ 139761 h 4349439"/>
              <a:gd name="connsiteX43" fmla="*/ 1391919 w 3619883"/>
              <a:gd name="connsiteY43" fmla="*/ 147202 h 4349439"/>
              <a:gd name="connsiteX44" fmla="*/ 1436563 w 3619883"/>
              <a:gd name="connsiteY44" fmla="*/ 137480 h 4349439"/>
              <a:gd name="connsiteX45" fmla="*/ 1471566 w 3619883"/>
              <a:gd name="connsiteY45" fmla="*/ 97777 h 4349439"/>
              <a:gd name="connsiteX46" fmla="*/ 1505739 w 3619883"/>
              <a:gd name="connsiteY46" fmla="*/ 75753 h 4349439"/>
              <a:gd name="connsiteX47" fmla="*/ 1590891 w 3619883"/>
              <a:gd name="connsiteY47" fmla="*/ 144702 h 4349439"/>
              <a:gd name="connsiteX48" fmla="*/ 1625616 w 3619883"/>
              <a:gd name="connsiteY48" fmla="*/ 110893 h 4349439"/>
              <a:gd name="connsiteX49" fmla="*/ 1658964 w 3619883"/>
              <a:gd name="connsiteY49" fmla="*/ 106547 h 4349439"/>
              <a:gd name="connsiteX50" fmla="*/ 1746598 w 3619883"/>
              <a:gd name="connsiteY50" fmla="*/ 122460 h 4349439"/>
              <a:gd name="connsiteX51" fmla="*/ 1811913 w 3619883"/>
              <a:gd name="connsiteY51" fmla="*/ 143234 h 4349439"/>
              <a:gd name="connsiteX52" fmla="*/ 1856557 w 3619883"/>
              <a:gd name="connsiteY52" fmla="*/ 133511 h 4349439"/>
              <a:gd name="connsiteX53" fmla="*/ 2066003 w 3619883"/>
              <a:gd name="connsiteY53" fmla="*/ 143313 h 4349439"/>
              <a:gd name="connsiteX54" fmla="*/ 2177615 w 3619883"/>
              <a:gd name="connsiteY54" fmla="*/ 119007 h 4349439"/>
              <a:gd name="connsiteX55" fmla="*/ 2255883 w 3619883"/>
              <a:gd name="connsiteY55" fmla="*/ 99047 h 4349439"/>
              <a:gd name="connsiteX56" fmla="*/ 2344622 w 3619883"/>
              <a:gd name="connsiteY56" fmla="*/ 91388 h 4349439"/>
              <a:gd name="connsiteX57" fmla="*/ 2455682 w 3619883"/>
              <a:gd name="connsiteY57" fmla="*/ 78869 h 4349439"/>
              <a:gd name="connsiteX58" fmla="*/ 2632609 w 3619883"/>
              <a:gd name="connsiteY58" fmla="*/ 75338 h 4349439"/>
              <a:gd name="connsiteX59" fmla="*/ 2742291 w 3619883"/>
              <a:gd name="connsiteY59" fmla="*/ 92282 h 4349439"/>
              <a:gd name="connsiteX60" fmla="*/ 2851974 w 3619883"/>
              <a:gd name="connsiteY60" fmla="*/ 109227 h 4349439"/>
              <a:gd name="connsiteX61" fmla="*/ 2907643 w 3619883"/>
              <a:gd name="connsiteY61" fmla="*/ 100020 h 4349439"/>
              <a:gd name="connsiteX62" fmla="*/ 2944022 w 3619883"/>
              <a:gd name="connsiteY62" fmla="*/ 30853 h 4349439"/>
              <a:gd name="connsiteX63" fmla="*/ 3022289 w 3619883"/>
              <a:gd name="connsiteY63" fmla="*/ 10893 h 4349439"/>
              <a:gd name="connsiteX64" fmla="*/ 3054807 w 3619883"/>
              <a:gd name="connsiteY64" fmla="*/ 24226 h 4349439"/>
              <a:gd name="connsiteX65" fmla="*/ 3141892 w 3619883"/>
              <a:gd name="connsiteY65" fmla="*/ 51925 h 4349439"/>
              <a:gd name="connsiteX66" fmla="*/ 3185711 w 3619883"/>
              <a:gd name="connsiteY66" fmla="*/ 59881 h 4349439"/>
              <a:gd name="connsiteX67" fmla="*/ 3219056 w 3619883"/>
              <a:gd name="connsiteY67" fmla="*/ 55536 h 4349439"/>
              <a:gd name="connsiteX68" fmla="*/ 3263425 w 3619883"/>
              <a:gd name="connsiteY68" fmla="*/ 51706 h 4349439"/>
              <a:gd name="connsiteX69" fmla="*/ 3296219 w 3619883"/>
              <a:gd name="connsiteY69" fmla="*/ 59147 h 4349439"/>
              <a:gd name="connsiteX70" fmla="*/ 3319094 w 3619883"/>
              <a:gd name="connsiteY70" fmla="*/ 42500 h 4349439"/>
              <a:gd name="connsiteX71" fmla="*/ 3420511 w 3619883"/>
              <a:gd name="connsiteY71" fmla="*/ 0 h 4349439"/>
              <a:gd name="connsiteX72" fmla="*/ 3453305 w 3619883"/>
              <a:gd name="connsiteY72" fmla="*/ 7440 h 4349439"/>
              <a:gd name="connsiteX73" fmla="*/ 3496571 w 3619883"/>
              <a:gd name="connsiteY73" fmla="*/ 27182 h 4349439"/>
              <a:gd name="connsiteX74" fmla="*/ 3602117 w 3619883"/>
              <a:gd name="connsiteY74" fmla="*/ 132521 h 4349439"/>
              <a:gd name="connsiteX75" fmla="*/ 3619883 w 3619883"/>
              <a:gd name="connsiteY75" fmla="*/ 140049 h 4349439"/>
              <a:gd name="connsiteX76" fmla="*/ 3619883 w 3619883"/>
              <a:gd name="connsiteY76" fmla="*/ 4275461 h 43494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</a:cxnLst>
            <a:rect l="l" t="t" r="r" b="b"/>
            <a:pathLst>
              <a:path w="3619883" h="4349439" extrusionOk="0">
                <a:moveTo>
                  <a:pt x="3619883" y="4275461"/>
                </a:moveTo>
                <a:lnTo>
                  <a:pt x="3490230" y="4190915"/>
                </a:lnTo>
                <a:lnTo>
                  <a:pt x="3342864" y="4233841"/>
                </a:lnTo>
                <a:lnTo>
                  <a:pt x="3258501" y="4233188"/>
                </a:lnTo>
                <a:lnTo>
                  <a:pt x="3059409" y="4264893"/>
                </a:lnTo>
                <a:lnTo>
                  <a:pt x="2971356" y="4338871"/>
                </a:lnTo>
                <a:lnTo>
                  <a:pt x="2761042" y="4275461"/>
                </a:lnTo>
                <a:lnTo>
                  <a:pt x="2669319" y="4212052"/>
                </a:lnTo>
                <a:lnTo>
                  <a:pt x="2490383" y="4349439"/>
                </a:lnTo>
                <a:lnTo>
                  <a:pt x="2158013" y="4233188"/>
                </a:lnTo>
                <a:lnTo>
                  <a:pt x="2061799" y="4349439"/>
                </a:lnTo>
                <a:lnTo>
                  <a:pt x="1838173" y="4264892"/>
                </a:lnTo>
                <a:lnTo>
                  <a:pt x="1741692" y="4328302"/>
                </a:lnTo>
                <a:lnTo>
                  <a:pt x="1558844" y="4243756"/>
                </a:lnTo>
                <a:lnTo>
                  <a:pt x="1424029" y="4317734"/>
                </a:lnTo>
                <a:lnTo>
                  <a:pt x="1210751" y="4275461"/>
                </a:lnTo>
                <a:lnTo>
                  <a:pt x="1140354" y="4233188"/>
                </a:lnTo>
                <a:lnTo>
                  <a:pt x="953807" y="4275461"/>
                </a:lnTo>
                <a:lnTo>
                  <a:pt x="828310" y="4233188"/>
                </a:lnTo>
                <a:lnTo>
                  <a:pt x="611484" y="4275461"/>
                </a:lnTo>
                <a:lnTo>
                  <a:pt x="573998" y="4275461"/>
                </a:lnTo>
                <a:lnTo>
                  <a:pt x="336164" y="4328302"/>
                </a:lnTo>
                <a:lnTo>
                  <a:pt x="178097" y="4243756"/>
                </a:lnTo>
                <a:lnTo>
                  <a:pt x="0" y="4275461"/>
                </a:lnTo>
                <a:lnTo>
                  <a:pt x="0" y="42229"/>
                </a:lnTo>
                <a:lnTo>
                  <a:pt x="42464" y="40518"/>
                </a:lnTo>
                <a:cubicBezTo>
                  <a:pt x="74971" y="39124"/>
                  <a:pt x="107865" y="37493"/>
                  <a:pt x="137733" y="35355"/>
                </a:cubicBezTo>
                <a:cubicBezTo>
                  <a:pt x="190259" y="31594"/>
                  <a:pt x="207620" y="26813"/>
                  <a:pt x="270565" y="29759"/>
                </a:cubicBezTo>
                <a:cubicBezTo>
                  <a:pt x="340476" y="33031"/>
                  <a:pt x="410011" y="40222"/>
                  <a:pt x="479734" y="45455"/>
                </a:cubicBezTo>
                <a:cubicBezTo>
                  <a:pt x="494525" y="44178"/>
                  <a:pt x="509610" y="43513"/>
                  <a:pt x="524103" y="41625"/>
                </a:cubicBezTo>
                <a:cubicBezTo>
                  <a:pt x="601697" y="31514"/>
                  <a:pt x="556443" y="34957"/>
                  <a:pt x="624416" y="22696"/>
                </a:cubicBezTo>
                <a:cubicBezTo>
                  <a:pt x="635212" y="20749"/>
                  <a:pt x="646648" y="19799"/>
                  <a:pt x="657762" y="18351"/>
                </a:cubicBezTo>
                <a:cubicBezTo>
                  <a:pt x="668693" y="20831"/>
                  <a:pt x="679780" y="23102"/>
                  <a:pt x="690557" y="25792"/>
                </a:cubicBezTo>
                <a:cubicBezTo>
                  <a:pt x="708912" y="30373"/>
                  <a:pt x="725511" y="38069"/>
                  <a:pt x="745123" y="40157"/>
                </a:cubicBezTo>
                <a:cubicBezTo>
                  <a:pt x="760140" y="41756"/>
                  <a:pt x="774703" y="37604"/>
                  <a:pt x="789493" y="36327"/>
                </a:cubicBezTo>
                <a:cubicBezTo>
                  <a:pt x="861365" y="65797"/>
                  <a:pt x="781581" y="31381"/>
                  <a:pt x="854255" y="68887"/>
                </a:cubicBezTo>
                <a:cubicBezTo>
                  <a:pt x="867904" y="75932"/>
                  <a:pt x="883997" y="81514"/>
                  <a:pt x="897520" y="88629"/>
                </a:cubicBezTo>
                <a:cubicBezTo>
                  <a:pt x="912821" y="96679"/>
                  <a:pt x="924193" y="106820"/>
                  <a:pt x="940510" y="114265"/>
                </a:cubicBezTo>
                <a:cubicBezTo>
                  <a:pt x="978926" y="131794"/>
                  <a:pt x="1040358" y="137490"/>
                  <a:pt x="1082712" y="144543"/>
                </a:cubicBezTo>
                <a:cubicBezTo>
                  <a:pt x="1118214" y="136811"/>
                  <a:pt x="1170817" y="124786"/>
                  <a:pt x="1205348" y="120753"/>
                </a:cubicBezTo>
                <a:cubicBezTo>
                  <a:pt x="1226874" y="118238"/>
                  <a:pt x="1249625" y="118888"/>
                  <a:pt x="1271764" y="117956"/>
                </a:cubicBezTo>
                <a:cubicBezTo>
                  <a:pt x="1286371" y="120607"/>
                  <a:pt x="1301530" y="122404"/>
                  <a:pt x="1315583" y="125912"/>
                </a:cubicBezTo>
                <a:cubicBezTo>
                  <a:pt x="1330825" y="129716"/>
                  <a:pt x="1344183" y="135594"/>
                  <a:pt x="1359125" y="139761"/>
                </a:cubicBezTo>
                <a:cubicBezTo>
                  <a:pt x="1369691" y="142709"/>
                  <a:pt x="1380988" y="144722"/>
                  <a:pt x="1391919" y="147202"/>
                </a:cubicBezTo>
                <a:cubicBezTo>
                  <a:pt x="1406801" y="143961"/>
                  <a:pt x="1423676" y="142513"/>
                  <a:pt x="1436563" y="137480"/>
                </a:cubicBezTo>
                <a:cubicBezTo>
                  <a:pt x="1471672" y="123768"/>
                  <a:pt x="1451884" y="116940"/>
                  <a:pt x="1471566" y="97777"/>
                </a:cubicBezTo>
                <a:cubicBezTo>
                  <a:pt x="1480193" y="89377"/>
                  <a:pt x="1494348" y="83095"/>
                  <a:pt x="1505739" y="75753"/>
                </a:cubicBezTo>
                <a:cubicBezTo>
                  <a:pt x="1577183" y="91962"/>
                  <a:pt x="1533597" y="77394"/>
                  <a:pt x="1590891" y="144702"/>
                </a:cubicBezTo>
                <a:cubicBezTo>
                  <a:pt x="1598697" y="133398"/>
                  <a:pt x="1605803" y="118291"/>
                  <a:pt x="1625616" y="110893"/>
                </a:cubicBezTo>
                <a:cubicBezTo>
                  <a:pt x="1634871" y="107437"/>
                  <a:pt x="1647847" y="107996"/>
                  <a:pt x="1658964" y="106547"/>
                </a:cubicBezTo>
                <a:lnTo>
                  <a:pt x="1746598" y="122460"/>
                </a:lnTo>
                <a:cubicBezTo>
                  <a:pt x="1784954" y="129898"/>
                  <a:pt x="1777755" y="129229"/>
                  <a:pt x="1811913" y="143234"/>
                </a:cubicBezTo>
                <a:cubicBezTo>
                  <a:pt x="1826795" y="139993"/>
                  <a:pt x="1840838" y="135560"/>
                  <a:pt x="1856557" y="133511"/>
                </a:cubicBezTo>
                <a:cubicBezTo>
                  <a:pt x="1928018" y="124200"/>
                  <a:pt x="1988968" y="136755"/>
                  <a:pt x="2066003" y="143313"/>
                </a:cubicBezTo>
                <a:lnTo>
                  <a:pt x="2177615" y="119007"/>
                </a:lnTo>
                <a:cubicBezTo>
                  <a:pt x="2204144" y="112823"/>
                  <a:pt x="2229794" y="105701"/>
                  <a:pt x="2255883" y="99047"/>
                </a:cubicBezTo>
                <a:lnTo>
                  <a:pt x="2344622" y="91388"/>
                </a:lnTo>
                <a:cubicBezTo>
                  <a:pt x="2381841" y="87629"/>
                  <a:pt x="2417828" y="80978"/>
                  <a:pt x="2455682" y="78869"/>
                </a:cubicBezTo>
                <a:cubicBezTo>
                  <a:pt x="2514146" y="75610"/>
                  <a:pt x="2573634" y="76515"/>
                  <a:pt x="2632609" y="75338"/>
                </a:cubicBezTo>
                <a:lnTo>
                  <a:pt x="2742291" y="92282"/>
                </a:lnTo>
                <a:lnTo>
                  <a:pt x="2851974" y="109227"/>
                </a:lnTo>
                <a:cubicBezTo>
                  <a:pt x="2870530" y="106158"/>
                  <a:pt x="2892297" y="106201"/>
                  <a:pt x="2907643" y="100020"/>
                </a:cubicBezTo>
                <a:cubicBezTo>
                  <a:pt x="2937923" y="87823"/>
                  <a:pt x="2940565" y="43036"/>
                  <a:pt x="2944022" y="30853"/>
                </a:cubicBezTo>
                <a:cubicBezTo>
                  <a:pt x="2970111" y="24199"/>
                  <a:pt x="2993094" y="12639"/>
                  <a:pt x="3022289" y="10893"/>
                </a:cubicBezTo>
                <a:cubicBezTo>
                  <a:pt x="3035344" y="10111"/>
                  <a:pt x="3043336" y="20290"/>
                  <a:pt x="3054807" y="24226"/>
                </a:cubicBezTo>
                <a:cubicBezTo>
                  <a:pt x="3083266" y="33989"/>
                  <a:pt x="3112862" y="42692"/>
                  <a:pt x="3141892" y="51925"/>
                </a:cubicBezTo>
                <a:cubicBezTo>
                  <a:pt x="3156498" y="54577"/>
                  <a:pt x="3173315" y="54799"/>
                  <a:pt x="3185711" y="59881"/>
                </a:cubicBezTo>
                <a:cubicBezTo>
                  <a:pt x="3221000" y="74351"/>
                  <a:pt x="3196552" y="98318"/>
                  <a:pt x="3219056" y="55536"/>
                </a:cubicBezTo>
                <a:cubicBezTo>
                  <a:pt x="3233847" y="54259"/>
                  <a:pt x="3248275" y="50997"/>
                  <a:pt x="3263425" y="51706"/>
                </a:cubicBezTo>
                <a:cubicBezTo>
                  <a:pt x="3275045" y="52250"/>
                  <a:pt x="3285322" y="60949"/>
                  <a:pt x="3296219" y="59147"/>
                </a:cubicBezTo>
                <a:cubicBezTo>
                  <a:pt x="3308643" y="57093"/>
                  <a:pt x="3311469" y="48049"/>
                  <a:pt x="3319094" y="42500"/>
                </a:cubicBezTo>
                <a:cubicBezTo>
                  <a:pt x="3399611" y="29185"/>
                  <a:pt x="3363375" y="41582"/>
                  <a:pt x="3420511" y="0"/>
                </a:cubicBezTo>
                <a:cubicBezTo>
                  <a:pt x="3431442" y="2480"/>
                  <a:pt x="3443361" y="3886"/>
                  <a:pt x="3453305" y="7440"/>
                </a:cubicBezTo>
                <a:cubicBezTo>
                  <a:pt x="3469029" y="13059"/>
                  <a:pt x="3483905" y="19630"/>
                  <a:pt x="3496571" y="27182"/>
                </a:cubicBezTo>
                <a:cubicBezTo>
                  <a:pt x="3535674" y="50500"/>
                  <a:pt x="3592081" y="121578"/>
                  <a:pt x="3602117" y="132521"/>
                </a:cubicBezTo>
                <a:lnTo>
                  <a:pt x="3619883" y="140049"/>
                </a:lnTo>
                <a:lnTo>
                  <a:pt x="3619883" y="4275461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  <a:effectLst>
            <a:outerShdw blurRad="50800" dist="38100" dir="2700000" algn="tl" rotWithShape="0">
              <a:srgbClr val="000000">
                <a:alpha val="298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/>
            <a:r>
              <a:rPr lang="tr-TR" sz="2400" dirty="0"/>
              <a:t>Fetihten </a:t>
            </a:r>
            <a:r>
              <a:rPr lang="tr-TR" sz="2400" dirty="0" smtClean="0"/>
              <a:t>sonra Ayasofya </a:t>
            </a:r>
            <a:r>
              <a:rPr lang="tr-TR" sz="2400" dirty="0"/>
              <a:t>Kilisesi’ne </a:t>
            </a:r>
            <a:r>
              <a:rPr lang="tr-TR" sz="2400" dirty="0" smtClean="0"/>
              <a:t>giden II. </a:t>
            </a:r>
            <a:r>
              <a:rPr lang="tr-TR" sz="2400" dirty="0" err="1" smtClean="0"/>
              <a:t>Mehmed</a:t>
            </a:r>
            <a:r>
              <a:rPr lang="tr-TR" sz="2400" dirty="0" smtClean="0"/>
              <a:t>, </a:t>
            </a:r>
            <a:r>
              <a:rPr lang="tr-TR" sz="2400" dirty="0"/>
              <a:t>burada </a:t>
            </a:r>
            <a:r>
              <a:rPr lang="tr-TR" sz="2400" dirty="0" smtClean="0"/>
              <a:t>toplanan korku içindeki </a:t>
            </a:r>
            <a:r>
              <a:rPr lang="tr-TR" sz="2400" dirty="0"/>
              <a:t>halka ve </a:t>
            </a:r>
            <a:r>
              <a:rPr lang="tr-TR" sz="2400" dirty="0" smtClean="0"/>
              <a:t>patriğe bir konuşma yapmıştır.</a:t>
            </a:r>
            <a:endParaRPr sz="3200" dirty="0">
              <a:sym typeface="Calibri"/>
            </a:endParaRPr>
          </a:p>
        </p:txBody>
      </p:sp>
      <p:sp>
        <p:nvSpPr>
          <p:cNvPr id="3" name="Köşeleri Yuvarlanmış Dikdörtgen Belirtme Çizgisi 2"/>
          <p:cNvSpPr/>
          <p:nvPr/>
        </p:nvSpPr>
        <p:spPr>
          <a:xfrm>
            <a:off x="4688115" y="1045028"/>
            <a:ext cx="6435360" cy="2206172"/>
          </a:xfrm>
          <a:prstGeom prst="wedgeRoundRectCallout">
            <a:avLst>
              <a:gd name="adj1" fmla="val -57265"/>
              <a:gd name="adj2" fmla="val 28158"/>
              <a:gd name="adj3" fmla="val 16667"/>
            </a:avLst>
          </a:prstGeom>
          <a:ln>
            <a:noFill/>
          </a:ln>
          <a:effectLst>
            <a:outerShdw blurRad="190500" dist="228600" dir="2700000" algn="ctr">
              <a:srgbClr val="000000">
                <a:alpha val="30000"/>
              </a:srgbClr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4800000"/>
            </a:lightRig>
          </a:scene3d>
          <a:sp3d prstMaterial="matte">
            <a:bevelT w="127000" h="63500"/>
          </a:sp3d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400" dirty="0">
                <a:solidFill>
                  <a:schemeClr val="tx1"/>
                </a:solidFill>
              </a:rPr>
              <a:t>Ben Sultan </a:t>
            </a:r>
            <a:r>
              <a:rPr lang="tr-TR" sz="2400" dirty="0" err="1">
                <a:solidFill>
                  <a:schemeClr val="tx1"/>
                </a:solidFill>
              </a:rPr>
              <a:t>Mehmed</a:t>
            </a:r>
            <a:r>
              <a:rPr lang="tr-TR" sz="2400" dirty="0">
                <a:solidFill>
                  <a:schemeClr val="tx1"/>
                </a:solidFill>
              </a:rPr>
              <a:t> sana ve</a:t>
            </a:r>
            <a:br>
              <a:rPr lang="tr-TR" sz="2400" dirty="0">
                <a:solidFill>
                  <a:schemeClr val="tx1"/>
                </a:solidFill>
              </a:rPr>
            </a:br>
            <a:r>
              <a:rPr lang="tr-TR" sz="2400" dirty="0">
                <a:solidFill>
                  <a:schemeClr val="tx1"/>
                </a:solidFill>
              </a:rPr>
              <a:t>arkadaşlarına ve bütün halka söylüyorum ki bugünden itibaren artık ne hayatınız ne de </a:t>
            </a:r>
            <a:r>
              <a:rPr lang="tr-TR" sz="2400" dirty="0" smtClean="0">
                <a:solidFill>
                  <a:schemeClr val="tx1"/>
                </a:solidFill>
              </a:rPr>
              <a:t>hürriyetiniz hususunda </a:t>
            </a:r>
            <a:r>
              <a:rPr lang="tr-TR" sz="2400" dirty="0">
                <a:solidFill>
                  <a:schemeClr val="tx1"/>
                </a:solidFill>
              </a:rPr>
              <a:t>benim gazabımdan korkmayınız</a:t>
            </a:r>
            <a:r>
              <a:rPr lang="tr-TR" sz="2400" dirty="0" smtClean="0">
                <a:solidFill>
                  <a:schemeClr val="tx1"/>
                </a:solidFill>
              </a:rPr>
              <a:t>.</a:t>
            </a:r>
            <a:endParaRPr lang="tr-TR" sz="2400" dirty="0">
              <a:solidFill>
                <a:schemeClr val="tx1"/>
              </a:solidFill>
            </a:endParaRPr>
          </a:p>
        </p:txBody>
      </p:sp>
      <p:sp>
        <p:nvSpPr>
          <p:cNvPr id="8" name="Köşeli Çift Ayraç 7"/>
          <p:cNvSpPr/>
          <p:nvPr/>
        </p:nvSpPr>
        <p:spPr>
          <a:xfrm>
            <a:off x="1015356" y="5897847"/>
            <a:ext cx="10932133" cy="819703"/>
          </a:xfrm>
          <a:prstGeom prst="chevron">
            <a:avLst>
              <a:gd name="adj" fmla="val 29282"/>
            </a:avLst>
          </a:prstGeom>
          <a:solidFill>
            <a:srgbClr val="00B0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 smtClean="0">
                <a:solidFill>
                  <a:schemeClr val="tx1"/>
                </a:solidFill>
              </a:rPr>
              <a:t>II. </a:t>
            </a:r>
            <a:r>
              <a:rPr lang="tr-TR" sz="2400" dirty="0" err="1" smtClean="0">
                <a:solidFill>
                  <a:schemeClr val="tx1"/>
                </a:solidFill>
              </a:rPr>
              <a:t>Mehmed’in</a:t>
            </a:r>
            <a:r>
              <a:rPr lang="tr-TR" sz="2400" dirty="0" smtClean="0">
                <a:solidFill>
                  <a:schemeClr val="tx1"/>
                </a:solidFill>
              </a:rPr>
              <a:t> bu konuşması Osmanlı Devleti’nin cihan devleti olmasını sağlayan hangi politikayı yansıtmaktadır?</a:t>
            </a:r>
            <a:endParaRPr lang="tr-TR" sz="3200" dirty="0">
              <a:solidFill>
                <a:schemeClr val="tx1"/>
              </a:solidFill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229234" y="5897848"/>
            <a:ext cx="914437" cy="819703"/>
            <a:chOff x="313837" y="4957280"/>
            <a:chExt cx="914437" cy="819703"/>
          </a:xfrm>
        </p:grpSpPr>
        <p:grpSp>
          <p:nvGrpSpPr>
            <p:cNvPr id="10" name="Grup 9"/>
            <p:cNvGrpSpPr/>
            <p:nvPr/>
          </p:nvGrpSpPr>
          <p:grpSpPr>
            <a:xfrm>
              <a:off x="313837" y="4957280"/>
              <a:ext cx="914437" cy="819703"/>
              <a:chOff x="6709431" y="3270742"/>
              <a:chExt cx="1544353" cy="138436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13" name="Freeform: Shape 25">
                <a:extLst>
                  <a:ext uri="{FF2B5EF4-FFF2-40B4-BE49-F238E27FC236}">
                    <a16:creationId xmlns:a16="http://schemas.microsoft.com/office/drawing/2014/main" id="{D8997A1C-4D91-4899-B440-37E9D934681B}"/>
                  </a:ext>
                </a:extLst>
              </p:cNvPr>
              <p:cNvSpPr/>
              <p:nvPr/>
            </p:nvSpPr>
            <p:spPr>
              <a:xfrm>
                <a:off x="6709431" y="3270742"/>
                <a:ext cx="1544353" cy="1384361"/>
              </a:xfrm>
              <a:custGeom>
                <a:avLst/>
                <a:gdLst>
                  <a:gd name="connsiteX0" fmla="*/ 1021039 w 1544353"/>
                  <a:gd name="connsiteY0" fmla="*/ 1 h 1384361"/>
                  <a:gd name="connsiteX1" fmla="*/ 1231685 w 1544353"/>
                  <a:gd name="connsiteY1" fmla="*/ 119718 h 1384361"/>
                  <a:gd name="connsiteX2" fmla="*/ 1521260 w 1544353"/>
                  <a:gd name="connsiteY2" fmla="*/ 620310 h 1384361"/>
                  <a:gd name="connsiteX3" fmla="*/ 1514405 w 1544353"/>
                  <a:gd name="connsiteY3" fmla="*/ 648892 h 1384361"/>
                  <a:gd name="connsiteX4" fmla="*/ 1485830 w 1544353"/>
                  <a:gd name="connsiteY4" fmla="*/ 641975 h 1384361"/>
                  <a:gd name="connsiteX5" fmla="*/ 1196198 w 1544353"/>
                  <a:gd name="connsiteY5" fmla="*/ 141349 h 1384361"/>
                  <a:gd name="connsiteX6" fmla="*/ 1022261 w 1544353"/>
                  <a:gd name="connsiteY6" fmla="*/ 40927 h 1384361"/>
                  <a:gd name="connsiteX7" fmla="*/ 502551 w 1544353"/>
                  <a:gd name="connsiteY7" fmla="*/ 41738 h 1384361"/>
                  <a:gd name="connsiteX8" fmla="*/ 329249 w 1544353"/>
                  <a:gd name="connsiteY8" fmla="*/ 142866 h 1384361"/>
                  <a:gd name="connsiteX9" fmla="*/ 69549 w 1544353"/>
                  <a:gd name="connsiteY9" fmla="*/ 592679 h 1384361"/>
                  <a:gd name="connsiteX10" fmla="*/ 68621 w 1544353"/>
                  <a:gd name="connsiteY10" fmla="*/ 793326 h 1384361"/>
                  <a:gd name="connsiteX11" fmla="*/ 327774 w 1544353"/>
                  <a:gd name="connsiteY11" fmla="*/ 1243815 h 1384361"/>
                  <a:gd name="connsiteX12" fmla="*/ 501710 w 1544353"/>
                  <a:gd name="connsiteY12" fmla="*/ 1344237 h 1384361"/>
                  <a:gd name="connsiteX13" fmla="*/ 1021421 w 1544353"/>
                  <a:gd name="connsiteY13" fmla="*/ 1343426 h 1384361"/>
                  <a:gd name="connsiteX14" fmla="*/ 1194781 w 1544353"/>
                  <a:gd name="connsiteY14" fmla="*/ 1242332 h 1384361"/>
                  <a:gd name="connsiteX15" fmla="*/ 1454480 w 1544353"/>
                  <a:gd name="connsiteY15" fmla="*/ 792519 h 1384361"/>
                  <a:gd name="connsiteX16" fmla="*/ 1408464 w 1544353"/>
                  <a:gd name="connsiteY16" fmla="*/ 765951 h 1384361"/>
                  <a:gd name="connsiteX17" fmla="*/ 1409152 w 1544353"/>
                  <a:gd name="connsiteY17" fmla="*/ 754868 h 1384361"/>
                  <a:gd name="connsiteX18" fmla="*/ 1513649 w 1544353"/>
                  <a:gd name="connsiteY18" fmla="*/ 709819 h 1384361"/>
                  <a:gd name="connsiteX19" fmla="*/ 1530898 w 1544353"/>
                  <a:gd name="connsiteY19" fmla="*/ 719777 h 1384361"/>
                  <a:gd name="connsiteX20" fmla="*/ 1544191 w 1544353"/>
                  <a:gd name="connsiteY20" fmla="*/ 832833 h 1384361"/>
                  <a:gd name="connsiteX21" fmla="*/ 1534937 w 1544353"/>
                  <a:gd name="connsiteY21" fmla="*/ 838970 h 1384361"/>
                  <a:gd name="connsiteX22" fmla="*/ 1490368 w 1544353"/>
                  <a:gd name="connsiteY22" fmla="*/ 813238 h 1384361"/>
                  <a:gd name="connsiteX23" fmla="*/ 1230668 w 1544353"/>
                  <a:gd name="connsiteY23" fmla="*/ 1263051 h 1384361"/>
                  <a:gd name="connsiteX24" fmla="*/ 1021254 w 1544353"/>
                  <a:gd name="connsiteY24" fmla="*/ 1383550 h 1384361"/>
                  <a:gd name="connsiteX25" fmla="*/ 501543 w 1544353"/>
                  <a:gd name="connsiteY25" fmla="*/ 1384361 h 1384361"/>
                  <a:gd name="connsiteX26" fmla="*/ 291720 w 1544353"/>
                  <a:gd name="connsiteY26" fmla="*/ 1263219 h 1384361"/>
                  <a:gd name="connsiteX27" fmla="*/ 32509 w 1544353"/>
                  <a:gd name="connsiteY27" fmla="*/ 812697 h 1384361"/>
                  <a:gd name="connsiteX28" fmla="*/ 32157 w 1544353"/>
                  <a:gd name="connsiteY28" fmla="*/ 571091 h 1384361"/>
                  <a:gd name="connsiteX29" fmla="*/ 291857 w 1544353"/>
                  <a:gd name="connsiteY29" fmla="*/ 121278 h 1384361"/>
                  <a:gd name="connsiteX30" fmla="*/ 501270 w 1544353"/>
                  <a:gd name="connsiteY30" fmla="*/ 779 h 1384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44353" h="1384361">
                    <a:moveTo>
                      <a:pt x="1021039" y="1"/>
                    </a:moveTo>
                    <a:cubicBezTo>
                      <a:pt x="1107258" y="-21"/>
                      <a:pt x="1187714" y="46431"/>
                      <a:pt x="1231685" y="119718"/>
                    </a:cubicBezTo>
                    <a:lnTo>
                      <a:pt x="1521260" y="620310"/>
                    </a:lnTo>
                    <a:cubicBezTo>
                      <a:pt x="1527381" y="629625"/>
                      <a:pt x="1523659" y="642755"/>
                      <a:pt x="1514405" y="648892"/>
                    </a:cubicBezTo>
                    <a:cubicBezTo>
                      <a:pt x="1505057" y="655057"/>
                      <a:pt x="1491893" y="651256"/>
                      <a:pt x="1485830" y="641975"/>
                    </a:cubicBezTo>
                    <a:lnTo>
                      <a:pt x="1196198" y="141349"/>
                    </a:lnTo>
                    <a:cubicBezTo>
                      <a:pt x="1161242" y="79048"/>
                      <a:pt x="1093694" y="40049"/>
                      <a:pt x="1022261" y="40927"/>
                    </a:cubicBezTo>
                    <a:lnTo>
                      <a:pt x="502551" y="41738"/>
                    </a:lnTo>
                    <a:cubicBezTo>
                      <a:pt x="431176" y="42650"/>
                      <a:pt x="364939" y="81049"/>
                      <a:pt x="329249" y="142866"/>
                    </a:cubicBezTo>
                    <a:lnTo>
                      <a:pt x="69549" y="592679"/>
                    </a:lnTo>
                    <a:cubicBezTo>
                      <a:pt x="33859" y="654496"/>
                      <a:pt x="33723" y="731059"/>
                      <a:pt x="68621" y="793326"/>
                    </a:cubicBezTo>
                    <a:lnTo>
                      <a:pt x="327774" y="1243815"/>
                    </a:lnTo>
                    <a:cubicBezTo>
                      <a:pt x="362729" y="1306116"/>
                      <a:pt x="430278" y="1345116"/>
                      <a:pt x="501710" y="1344237"/>
                    </a:cubicBezTo>
                    <a:lnTo>
                      <a:pt x="1021421" y="1343426"/>
                    </a:lnTo>
                    <a:cubicBezTo>
                      <a:pt x="1092795" y="1342514"/>
                      <a:pt x="1159091" y="1304149"/>
                      <a:pt x="1194781" y="1242332"/>
                    </a:cubicBezTo>
                    <a:lnTo>
                      <a:pt x="1454480" y="792519"/>
                    </a:lnTo>
                    <a:lnTo>
                      <a:pt x="1408464" y="765951"/>
                    </a:lnTo>
                    <a:cubicBezTo>
                      <a:pt x="1404181" y="763478"/>
                      <a:pt x="1403790" y="757471"/>
                      <a:pt x="1409152" y="754868"/>
                    </a:cubicBezTo>
                    <a:lnTo>
                      <a:pt x="1513649" y="709819"/>
                    </a:lnTo>
                    <a:cubicBezTo>
                      <a:pt x="1521317" y="706564"/>
                      <a:pt x="1529941" y="711544"/>
                      <a:pt x="1530898" y="719777"/>
                    </a:cubicBezTo>
                    <a:lnTo>
                      <a:pt x="1544191" y="832833"/>
                    </a:lnTo>
                    <a:cubicBezTo>
                      <a:pt x="1545440" y="837354"/>
                      <a:pt x="1539220" y="841443"/>
                      <a:pt x="1534937" y="838970"/>
                    </a:cubicBezTo>
                    <a:lnTo>
                      <a:pt x="1490368" y="813238"/>
                    </a:lnTo>
                    <a:lnTo>
                      <a:pt x="1230668" y="1263051"/>
                    </a:lnTo>
                    <a:cubicBezTo>
                      <a:pt x="1187539" y="1337752"/>
                      <a:pt x="1107473" y="1383528"/>
                      <a:pt x="1021254" y="1383550"/>
                    </a:cubicBezTo>
                    <a:lnTo>
                      <a:pt x="501543" y="1384361"/>
                    </a:lnTo>
                    <a:cubicBezTo>
                      <a:pt x="415267" y="1384350"/>
                      <a:pt x="334810" y="1337898"/>
                      <a:pt x="291720" y="1263219"/>
                    </a:cubicBezTo>
                    <a:lnTo>
                      <a:pt x="32509" y="812697"/>
                    </a:lnTo>
                    <a:cubicBezTo>
                      <a:pt x="-10581" y="738019"/>
                      <a:pt x="-10971" y="645791"/>
                      <a:pt x="32157" y="571091"/>
                    </a:cubicBezTo>
                    <a:lnTo>
                      <a:pt x="291857" y="121278"/>
                    </a:lnTo>
                    <a:cubicBezTo>
                      <a:pt x="334985" y="46577"/>
                      <a:pt x="415052" y="801"/>
                      <a:pt x="501270" y="77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4" name="Figure">
                <a:extLst>
                  <a:ext uri="{FF2B5EF4-FFF2-40B4-BE49-F238E27FC236}">
                    <a16:creationId xmlns:a16="http://schemas.microsoft.com/office/drawing/2014/main" id="{07AE7F5E-87FC-478B-9756-58EFC44E3C14}"/>
                  </a:ext>
                </a:extLst>
              </p:cNvPr>
              <p:cNvSpPr/>
              <p:nvPr/>
            </p:nvSpPr>
            <p:spPr>
              <a:xfrm>
                <a:off x="6825585" y="3386899"/>
                <a:ext cx="1292649" cy="1146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62" h="21600" extrusionOk="0">
                    <a:moveTo>
                      <a:pt x="6130" y="0"/>
                    </a:moveTo>
                    <a:lnTo>
                      <a:pt x="15332" y="0"/>
                    </a:lnTo>
                    <a:cubicBezTo>
                      <a:pt x="15883" y="0"/>
                      <a:pt x="16379" y="344"/>
                      <a:pt x="16654" y="875"/>
                    </a:cubicBezTo>
                    <a:lnTo>
                      <a:pt x="21255" y="9940"/>
                    </a:lnTo>
                    <a:cubicBezTo>
                      <a:pt x="21531" y="10472"/>
                      <a:pt x="21531" y="11128"/>
                      <a:pt x="21255" y="11660"/>
                    </a:cubicBezTo>
                    <a:lnTo>
                      <a:pt x="16654" y="20725"/>
                    </a:lnTo>
                    <a:cubicBezTo>
                      <a:pt x="16379" y="21256"/>
                      <a:pt x="15883" y="21600"/>
                      <a:pt x="15332" y="21600"/>
                    </a:cubicBezTo>
                    <a:lnTo>
                      <a:pt x="6130" y="21600"/>
                    </a:lnTo>
                    <a:cubicBezTo>
                      <a:pt x="5579" y="21600"/>
                      <a:pt x="5083" y="21256"/>
                      <a:pt x="4808" y="20725"/>
                    </a:cubicBezTo>
                    <a:lnTo>
                      <a:pt x="207" y="11660"/>
                    </a:lnTo>
                    <a:cubicBezTo>
                      <a:pt x="-69" y="11128"/>
                      <a:pt x="-69" y="10472"/>
                      <a:pt x="207" y="9940"/>
                    </a:cubicBezTo>
                    <a:lnTo>
                      <a:pt x="4808" y="875"/>
                    </a:lnTo>
                    <a:cubicBezTo>
                      <a:pt x="5083" y="344"/>
                      <a:pt x="5607" y="0"/>
                      <a:pt x="613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12" name="Başlık 1"/>
            <p:cNvSpPr txBox="1">
              <a:spLocks/>
            </p:cNvSpPr>
            <p:nvPr/>
          </p:nvSpPr>
          <p:spPr>
            <a:xfrm>
              <a:off x="391549" y="5017454"/>
              <a:ext cx="756464" cy="65787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>
              <a:lvl1pPr algn="ctr" defTabSz="457200" rtl="0" eaLnBrk="1" latinLnBrk="0" hangingPunct="1"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r>
                <a:rPr lang="tr-TR" sz="4800" b="1" spc="50" dirty="0">
                  <a:ln w="11430"/>
                  <a:gradFill>
                    <a:gsLst>
                      <a:gs pos="25000">
                        <a:schemeClr val="accent2">
                          <a:satMod val="155000"/>
                        </a:schemeClr>
                      </a:gs>
                      <a:gs pos="100000">
                        <a:schemeClr val="accent2">
                          <a:shade val="45000"/>
                          <a:satMod val="165000"/>
                        </a:schemeClr>
                      </a:gs>
                    </a:gsLst>
                    <a:lin ang="5400000"/>
                  </a:gra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</a:rPr>
                <a:t>?</a:t>
              </a:r>
              <a:endParaRPr lang="en-US" sz="4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endParaRP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8670803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3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" dur="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3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3" grpId="0" animBg="1"/>
      <p:bldP spid="8" grpId="0" animBg="1"/>
      <p:bldP spid="8" grpId="1" animBg="1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İstanbul’un Fethinin Sonuçları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11" name="Rectangle: Rounded Corners 111">
            <a:hlinkClick r:id="rId5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3" y="-10608"/>
            <a:ext cx="1352811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7" name="Google Shape;1450;p25"/>
          <p:cNvSpPr/>
          <p:nvPr/>
        </p:nvSpPr>
        <p:spPr>
          <a:xfrm>
            <a:off x="373139" y="794123"/>
            <a:ext cx="11274363" cy="941109"/>
          </a:xfrm>
          <a:custGeom>
            <a:avLst/>
            <a:gdLst>
              <a:gd name="connsiteX0" fmla="*/ 587332 w 597081"/>
              <a:gd name="connsiteY0" fmla="*/ 6776 h 158308"/>
              <a:gd name="connsiteX1" fmla="*/ 523514 w 597081"/>
              <a:gd name="connsiteY1" fmla="*/ 5442 h 158308"/>
              <a:gd name="connsiteX2" fmla="*/ 453505 w 597081"/>
              <a:gd name="connsiteY2" fmla="*/ 5442 h 158308"/>
              <a:gd name="connsiteX3" fmla="*/ 315488 w 597081"/>
              <a:gd name="connsiteY3" fmla="*/ 204 h 158308"/>
              <a:gd name="connsiteX4" fmla="*/ 36120 w 597081"/>
              <a:gd name="connsiteY4" fmla="*/ 9062 h 158308"/>
              <a:gd name="connsiteX5" fmla="*/ 22223 w 597081"/>
              <a:gd name="connsiteY5" fmla="*/ 24492 h 158308"/>
              <a:gd name="connsiteX6" fmla="*/ 22880 w 597081"/>
              <a:gd name="connsiteY6" fmla="*/ 28112 h 158308"/>
              <a:gd name="connsiteX7" fmla="*/ 15641 w 597081"/>
              <a:gd name="connsiteY7" fmla="*/ 47638 h 158308"/>
              <a:gd name="connsiteX8" fmla="*/ 10117 w 597081"/>
              <a:gd name="connsiteY8" fmla="*/ 48781 h 158308"/>
              <a:gd name="connsiteX9" fmla="*/ 13927 w 597081"/>
              <a:gd name="connsiteY9" fmla="*/ 77356 h 158308"/>
              <a:gd name="connsiteX10" fmla="*/ 35358 w 597081"/>
              <a:gd name="connsiteY10" fmla="*/ 76213 h 158308"/>
              <a:gd name="connsiteX11" fmla="*/ 27357 w 597081"/>
              <a:gd name="connsiteY11" fmla="*/ 88692 h 158308"/>
              <a:gd name="connsiteX12" fmla="*/ 38406 w 597081"/>
              <a:gd name="connsiteY12" fmla="*/ 102789 h 158308"/>
              <a:gd name="connsiteX13" fmla="*/ 42444 w 597081"/>
              <a:gd name="connsiteY13" fmla="*/ 122314 h 158308"/>
              <a:gd name="connsiteX14" fmla="*/ 44787 w 597081"/>
              <a:gd name="connsiteY14" fmla="*/ 123552 h 158308"/>
              <a:gd name="connsiteX15" fmla="*/ 36977 w 597081"/>
              <a:gd name="connsiteY15" fmla="*/ 124981 h 158308"/>
              <a:gd name="connsiteX16" fmla="*/ 40692 w 597081"/>
              <a:gd name="connsiteY16" fmla="*/ 153556 h 158308"/>
              <a:gd name="connsiteX17" fmla="*/ 68600 w 597081"/>
              <a:gd name="connsiteY17" fmla="*/ 151270 h 158308"/>
              <a:gd name="connsiteX18" fmla="*/ 81173 w 597081"/>
              <a:gd name="connsiteY18" fmla="*/ 147842 h 158308"/>
              <a:gd name="connsiteX19" fmla="*/ 149848 w 597081"/>
              <a:gd name="connsiteY19" fmla="*/ 145079 h 158308"/>
              <a:gd name="connsiteX20" fmla="*/ 261100 w 597081"/>
              <a:gd name="connsiteY20" fmla="*/ 145746 h 158308"/>
              <a:gd name="connsiteX21" fmla="*/ 480747 w 597081"/>
              <a:gd name="connsiteY21" fmla="*/ 158224 h 158308"/>
              <a:gd name="connsiteX22" fmla="*/ 494082 w 597081"/>
              <a:gd name="connsiteY22" fmla="*/ 148128 h 158308"/>
              <a:gd name="connsiteX23" fmla="*/ 527134 w 597081"/>
              <a:gd name="connsiteY23" fmla="*/ 151652 h 158308"/>
              <a:gd name="connsiteX24" fmla="*/ 530848 w 597081"/>
              <a:gd name="connsiteY24" fmla="*/ 123648 h 158308"/>
              <a:gd name="connsiteX25" fmla="*/ 491796 w 597081"/>
              <a:gd name="connsiteY25" fmla="*/ 118314 h 158308"/>
              <a:gd name="connsiteX26" fmla="*/ 505131 w 597081"/>
              <a:gd name="connsiteY26" fmla="*/ 118314 h 158308"/>
              <a:gd name="connsiteX27" fmla="*/ 519342 w 597081"/>
              <a:gd name="connsiteY27" fmla="*/ 102121 h 158308"/>
              <a:gd name="connsiteX28" fmla="*/ 519323 w 597081"/>
              <a:gd name="connsiteY28" fmla="*/ 101836 h 158308"/>
              <a:gd name="connsiteX29" fmla="*/ 547041 w 597081"/>
              <a:gd name="connsiteY29" fmla="*/ 104027 h 158308"/>
              <a:gd name="connsiteX30" fmla="*/ 550756 w 597081"/>
              <a:gd name="connsiteY30" fmla="*/ 75452 h 158308"/>
              <a:gd name="connsiteX31" fmla="*/ 540278 w 597081"/>
              <a:gd name="connsiteY31" fmla="*/ 74118 h 158308"/>
              <a:gd name="connsiteX32" fmla="*/ 535325 w 597081"/>
              <a:gd name="connsiteY32" fmla="*/ 48781 h 158308"/>
              <a:gd name="connsiteX33" fmla="*/ 512560 w 597081"/>
              <a:gd name="connsiteY33" fmla="*/ 45639 h 158308"/>
              <a:gd name="connsiteX34" fmla="*/ 561900 w 597081"/>
              <a:gd name="connsiteY34" fmla="*/ 44114 h 158308"/>
              <a:gd name="connsiteX35" fmla="*/ 574854 w 597081"/>
              <a:gd name="connsiteY35" fmla="*/ 34589 h 158308"/>
              <a:gd name="connsiteX36" fmla="*/ 585021 w 597081"/>
              <a:gd name="connsiteY36" fmla="*/ 29875 h 158308"/>
              <a:gd name="connsiteX37" fmla="*/ 597057 w 597081"/>
              <a:gd name="connsiteY37" fmla="*/ 19540 h 158308"/>
              <a:gd name="connsiteX38" fmla="*/ 587332 w 597081"/>
              <a:gd name="connsiteY38" fmla="*/ 6776 h 158308"/>
              <a:gd name="connsiteX39" fmla="*/ 152896 w 597081"/>
              <a:gd name="connsiteY39" fmla="*/ 90406 h 158308"/>
              <a:gd name="connsiteX40" fmla="*/ 160897 w 597081"/>
              <a:gd name="connsiteY40" fmla="*/ 90406 h 158308"/>
              <a:gd name="connsiteX41" fmla="*/ 153754 w 597081"/>
              <a:gd name="connsiteY41" fmla="*/ 90406 h 158308"/>
              <a:gd name="connsiteX42" fmla="*/ 152896 w 597081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74854 w 606086"/>
              <a:gd name="connsiteY35" fmla="*/ 34589 h 158308"/>
              <a:gd name="connsiteX36" fmla="*/ 585021 w 606086"/>
              <a:gd name="connsiteY36" fmla="*/ 29875 h 158308"/>
              <a:gd name="connsiteX37" fmla="*/ 597057 w 606086"/>
              <a:gd name="connsiteY37" fmla="*/ 19540 h 158308"/>
              <a:gd name="connsiteX38" fmla="*/ 587332 w 606086"/>
              <a:gd name="connsiteY38" fmla="*/ 6776 h 158308"/>
              <a:gd name="connsiteX39" fmla="*/ 152896 w 606086"/>
              <a:gd name="connsiteY39" fmla="*/ 90406 h 158308"/>
              <a:gd name="connsiteX40" fmla="*/ 160897 w 606086"/>
              <a:gd name="connsiteY40" fmla="*/ 90406 h 158308"/>
              <a:gd name="connsiteX41" fmla="*/ 153754 w 606086"/>
              <a:gd name="connsiteY41" fmla="*/ 90406 h 158308"/>
              <a:gd name="connsiteX42" fmla="*/ 152896 w 606086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74854 w 606086"/>
              <a:gd name="connsiteY36" fmla="*/ 34589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92339 w 606086"/>
              <a:gd name="connsiteY36" fmla="*/ 33916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10253"/>
              <a:gd name="connsiteY0" fmla="*/ 6776 h 158308"/>
              <a:gd name="connsiteX1" fmla="*/ 523514 w 610253"/>
              <a:gd name="connsiteY1" fmla="*/ 5442 h 158308"/>
              <a:gd name="connsiteX2" fmla="*/ 453505 w 610253"/>
              <a:gd name="connsiteY2" fmla="*/ 5442 h 158308"/>
              <a:gd name="connsiteX3" fmla="*/ 315488 w 610253"/>
              <a:gd name="connsiteY3" fmla="*/ 204 h 158308"/>
              <a:gd name="connsiteX4" fmla="*/ 36120 w 610253"/>
              <a:gd name="connsiteY4" fmla="*/ 9062 h 158308"/>
              <a:gd name="connsiteX5" fmla="*/ 22223 w 610253"/>
              <a:gd name="connsiteY5" fmla="*/ 24492 h 158308"/>
              <a:gd name="connsiteX6" fmla="*/ 22880 w 610253"/>
              <a:gd name="connsiteY6" fmla="*/ 28112 h 158308"/>
              <a:gd name="connsiteX7" fmla="*/ 15641 w 610253"/>
              <a:gd name="connsiteY7" fmla="*/ 47638 h 158308"/>
              <a:gd name="connsiteX8" fmla="*/ 10117 w 610253"/>
              <a:gd name="connsiteY8" fmla="*/ 48781 h 158308"/>
              <a:gd name="connsiteX9" fmla="*/ 13927 w 610253"/>
              <a:gd name="connsiteY9" fmla="*/ 77356 h 158308"/>
              <a:gd name="connsiteX10" fmla="*/ 35358 w 610253"/>
              <a:gd name="connsiteY10" fmla="*/ 76213 h 158308"/>
              <a:gd name="connsiteX11" fmla="*/ 27357 w 610253"/>
              <a:gd name="connsiteY11" fmla="*/ 88692 h 158308"/>
              <a:gd name="connsiteX12" fmla="*/ 38406 w 610253"/>
              <a:gd name="connsiteY12" fmla="*/ 102789 h 158308"/>
              <a:gd name="connsiteX13" fmla="*/ 42444 w 610253"/>
              <a:gd name="connsiteY13" fmla="*/ 122314 h 158308"/>
              <a:gd name="connsiteX14" fmla="*/ 44787 w 610253"/>
              <a:gd name="connsiteY14" fmla="*/ 123552 h 158308"/>
              <a:gd name="connsiteX15" fmla="*/ 36977 w 610253"/>
              <a:gd name="connsiteY15" fmla="*/ 124981 h 158308"/>
              <a:gd name="connsiteX16" fmla="*/ 40692 w 610253"/>
              <a:gd name="connsiteY16" fmla="*/ 153556 h 158308"/>
              <a:gd name="connsiteX17" fmla="*/ 68600 w 610253"/>
              <a:gd name="connsiteY17" fmla="*/ 151270 h 158308"/>
              <a:gd name="connsiteX18" fmla="*/ 81173 w 610253"/>
              <a:gd name="connsiteY18" fmla="*/ 147842 h 158308"/>
              <a:gd name="connsiteX19" fmla="*/ 149848 w 610253"/>
              <a:gd name="connsiteY19" fmla="*/ 145079 h 158308"/>
              <a:gd name="connsiteX20" fmla="*/ 261100 w 610253"/>
              <a:gd name="connsiteY20" fmla="*/ 145746 h 158308"/>
              <a:gd name="connsiteX21" fmla="*/ 480747 w 610253"/>
              <a:gd name="connsiteY21" fmla="*/ 158224 h 158308"/>
              <a:gd name="connsiteX22" fmla="*/ 494082 w 610253"/>
              <a:gd name="connsiteY22" fmla="*/ 148128 h 158308"/>
              <a:gd name="connsiteX23" fmla="*/ 527134 w 610253"/>
              <a:gd name="connsiteY23" fmla="*/ 151652 h 158308"/>
              <a:gd name="connsiteX24" fmla="*/ 530848 w 610253"/>
              <a:gd name="connsiteY24" fmla="*/ 123648 h 158308"/>
              <a:gd name="connsiteX25" fmla="*/ 491796 w 610253"/>
              <a:gd name="connsiteY25" fmla="*/ 118314 h 158308"/>
              <a:gd name="connsiteX26" fmla="*/ 505131 w 610253"/>
              <a:gd name="connsiteY26" fmla="*/ 118314 h 158308"/>
              <a:gd name="connsiteX27" fmla="*/ 519342 w 610253"/>
              <a:gd name="connsiteY27" fmla="*/ 102121 h 158308"/>
              <a:gd name="connsiteX28" fmla="*/ 519323 w 610253"/>
              <a:gd name="connsiteY28" fmla="*/ 101836 h 158308"/>
              <a:gd name="connsiteX29" fmla="*/ 547041 w 610253"/>
              <a:gd name="connsiteY29" fmla="*/ 104027 h 158308"/>
              <a:gd name="connsiteX30" fmla="*/ 550756 w 610253"/>
              <a:gd name="connsiteY30" fmla="*/ 75452 h 158308"/>
              <a:gd name="connsiteX31" fmla="*/ 540278 w 610253"/>
              <a:gd name="connsiteY31" fmla="*/ 74118 h 158308"/>
              <a:gd name="connsiteX32" fmla="*/ 600771 w 610253"/>
              <a:gd name="connsiteY32" fmla="*/ 57535 h 158308"/>
              <a:gd name="connsiteX33" fmla="*/ 605483 w 610253"/>
              <a:gd name="connsiteY33" fmla="*/ 50353 h 158308"/>
              <a:gd name="connsiteX34" fmla="*/ 561900 w 610253"/>
              <a:gd name="connsiteY34" fmla="*/ 44114 h 158308"/>
              <a:gd name="connsiteX35" fmla="*/ 590801 w 610253"/>
              <a:gd name="connsiteY35" fmla="*/ 38829 h 158308"/>
              <a:gd name="connsiteX36" fmla="*/ 592339 w 610253"/>
              <a:gd name="connsiteY36" fmla="*/ 33916 h 158308"/>
              <a:gd name="connsiteX37" fmla="*/ 585021 w 610253"/>
              <a:gd name="connsiteY37" fmla="*/ 29875 h 158308"/>
              <a:gd name="connsiteX38" fmla="*/ 597057 w 610253"/>
              <a:gd name="connsiteY38" fmla="*/ 19540 h 158308"/>
              <a:gd name="connsiteX39" fmla="*/ 587332 w 610253"/>
              <a:gd name="connsiteY39" fmla="*/ 6776 h 158308"/>
              <a:gd name="connsiteX40" fmla="*/ 152896 w 610253"/>
              <a:gd name="connsiteY40" fmla="*/ 90406 h 158308"/>
              <a:gd name="connsiteX41" fmla="*/ 160897 w 610253"/>
              <a:gd name="connsiteY41" fmla="*/ 90406 h 158308"/>
              <a:gd name="connsiteX42" fmla="*/ 153754 w 610253"/>
              <a:gd name="connsiteY42" fmla="*/ 90406 h 158308"/>
              <a:gd name="connsiteX43" fmla="*/ 152896 w 610253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50756 w 608359"/>
              <a:gd name="connsiteY30" fmla="*/ 7545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90082 w 608359"/>
              <a:gd name="connsiteY23" fmla="*/ 148285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1900 w 608359"/>
              <a:gd name="connsiteY34" fmla="*/ 44114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0884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5380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75073 w 601018"/>
              <a:gd name="connsiteY26" fmla="*/ 116294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57452 w 601018"/>
              <a:gd name="connsiteY18" fmla="*/ 139164 h 158970"/>
              <a:gd name="connsiteX19" fmla="*/ 81173 w 601018"/>
              <a:gd name="connsiteY19" fmla="*/ 147842 h 158970"/>
              <a:gd name="connsiteX20" fmla="*/ 149848 w 601018"/>
              <a:gd name="connsiteY20" fmla="*/ 145079 h 158970"/>
              <a:gd name="connsiteX21" fmla="*/ 261100 w 601018"/>
              <a:gd name="connsiteY21" fmla="*/ 145746 h 158970"/>
              <a:gd name="connsiteX22" fmla="*/ 480747 w 601018"/>
              <a:gd name="connsiteY22" fmla="*/ 158224 h 158970"/>
              <a:gd name="connsiteX23" fmla="*/ 571018 w 601018"/>
              <a:gd name="connsiteY23" fmla="*/ 154189 h 158970"/>
              <a:gd name="connsiteX24" fmla="*/ 590082 w 601018"/>
              <a:gd name="connsiteY24" fmla="*/ 148285 h 158970"/>
              <a:gd name="connsiteX25" fmla="*/ 595295 w 601018"/>
              <a:gd name="connsiteY25" fmla="*/ 135769 h 158970"/>
              <a:gd name="connsiteX26" fmla="*/ 583220 w 601018"/>
              <a:gd name="connsiteY26" fmla="*/ 125048 h 158970"/>
              <a:gd name="connsiteX27" fmla="*/ 586563 w 601018"/>
              <a:gd name="connsiteY27" fmla="*/ 115621 h 158970"/>
              <a:gd name="connsiteX28" fmla="*/ 583289 w 601018"/>
              <a:gd name="connsiteY28" fmla="*/ 109528 h 158970"/>
              <a:gd name="connsiteX29" fmla="*/ 591763 w 601018"/>
              <a:gd name="connsiteY29" fmla="*/ 101836 h 158970"/>
              <a:gd name="connsiteX30" fmla="*/ 586508 w 601018"/>
              <a:gd name="connsiteY30" fmla="*/ 92579 h 158970"/>
              <a:gd name="connsiteX31" fmla="*/ 587725 w 601018"/>
              <a:gd name="connsiteY31" fmla="*/ 71412 h 158970"/>
              <a:gd name="connsiteX32" fmla="*/ 589237 w 601018"/>
              <a:gd name="connsiteY32" fmla="*/ 70078 h 158970"/>
              <a:gd name="connsiteX33" fmla="*/ 600771 w 601018"/>
              <a:gd name="connsiteY33" fmla="*/ 57535 h 158970"/>
              <a:gd name="connsiteX34" fmla="*/ 593493 w 601018"/>
              <a:gd name="connsiteY34" fmla="*/ 54393 h 158970"/>
              <a:gd name="connsiteX35" fmla="*/ 585380 w 601018"/>
              <a:gd name="connsiteY35" fmla="*/ 48828 h 158970"/>
              <a:gd name="connsiteX36" fmla="*/ 590801 w 601018"/>
              <a:gd name="connsiteY36" fmla="*/ 38829 h 158970"/>
              <a:gd name="connsiteX37" fmla="*/ 592339 w 601018"/>
              <a:gd name="connsiteY37" fmla="*/ 33916 h 158970"/>
              <a:gd name="connsiteX38" fmla="*/ 585021 w 601018"/>
              <a:gd name="connsiteY38" fmla="*/ 29875 h 158970"/>
              <a:gd name="connsiteX39" fmla="*/ 597057 w 601018"/>
              <a:gd name="connsiteY39" fmla="*/ 19540 h 158970"/>
              <a:gd name="connsiteX40" fmla="*/ 587332 w 601018"/>
              <a:gd name="connsiteY40" fmla="*/ 6776 h 158970"/>
              <a:gd name="connsiteX41" fmla="*/ 152896 w 601018"/>
              <a:gd name="connsiteY41" fmla="*/ 90406 h 158970"/>
              <a:gd name="connsiteX42" fmla="*/ 160897 w 601018"/>
              <a:gd name="connsiteY42" fmla="*/ 90406 h 158970"/>
              <a:gd name="connsiteX43" fmla="*/ 153754 w 601018"/>
              <a:gd name="connsiteY43" fmla="*/ 90406 h 158970"/>
              <a:gd name="connsiteX44" fmla="*/ 152896 w 601018"/>
              <a:gd name="connsiteY44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86079 w 601018"/>
              <a:gd name="connsiteY20" fmla="*/ 138339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596365" h="158970" extrusionOk="0">
                <a:moveTo>
                  <a:pt x="582679" y="6776"/>
                </a:moveTo>
                <a:cubicBezTo>
                  <a:pt x="561562" y="3442"/>
                  <a:pt x="540092" y="2967"/>
                  <a:pt x="518861" y="5442"/>
                </a:cubicBezTo>
                <a:cubicBezTo>
                  <a:pt x="495525" y="6396"/>
                  <a:pt x="472189" y="6205"/>
                  <a:pt x="448852" y="5442"/>
                </a:cubicBezTo>
                <a:cubicBezTo>
                  <a:pt x="402847" y="4110"/>
                  <a:pt x="356841" y="870"/>
                  <a:pt x="310835" y="204"/>
                </a:cubicBezTo>
                <a:cubicBezTo>
                  <a:pt x="217681" y="-1225"/>
                  <a:pt x="124431" y="5157"/>
                  <a:pt x="31467" y="9062"/>
                </a:cubicBezTo>
                <a:cubicBezTo>
                  <a:pt x="23380" y="9443"/>
                  <a:pt x="17151" y="16396"/>
                  <a:pt x="17570" y="24492"/>
                </a:cubicBezTo>
                <a:cubicBezTo>
                  <a:pt x="17636" y="25730"/>
                  <a:pt x="17856" y="26969"/>
                  <a:pt x="18227" y="28112"/>
                </a:cubicBezTo>
                <a:cubicBezTo>
                  <a:pt x="11264" y="31922"/>
                  <a:pt x="8169" y="40209"/>
                  <a:pt x="10988" y="47638"/>
                </a:cubicBezTo>
                <a:lnTo>
                  <a:pt x="5464" y="48781"/>
                </a:lnTo>
                <a:cubicBezTo>
                  <a:pt x="2618" y="58748"/>
                  <a:pt x="-7109" y="77356"/>
                  <a:pt x="9274" y="77356"/>
                </a:cubicBezTo>
                <a:lnTo>
                  <a:pt x="8224" y="83621"/>
                </a:lnTo>
                <a:cubicBezTo>
                  <a:pt x="3328" y="85812"/>
                  <a:pt x="13183" y="84704"/>
                  <a:pt x="13212" y="90039"/>
                </a:cubicBezTo>
                <a:cubicBezTo>
                  <a:pt x="13364" y="96706"/>
                  <a:pt x="9867" y="103094"/>
                  <a:pt x="16268" y="104809"/>
                </a:cubicBezTo>
                <a:cubicBezTo>
                  <a:pt x="11991" y="111285"/>
                  <a:pt x="4808" y="111294"/>
                  <a:pt x="11313" y="115580"/>
                </a:cubicBezTo>
                <a:cubicBezTo>
                  <a:pt x="12056" y="116057"/>
                  <a:pt x="9839" y="123172"/>
                  <a:pt x="10658" y="123552"/>
                </a:cubicBezTo>
                <a:cubicBezTo>
                  <a:pt x="8087" y="123552"/>
                  <a:pt x="16936" y="123010"/>
                  <a:pt x="16837" y="127001"/>
                </a:cubicBezTo>
                <a:cubicBezTo>
                  <a:pt x="16738" y="130992"/>
                  <a:pt x="3338" y="129227"/>
                  <a:pt x="10061" y="147496"/>
                </a:cubicBezTo>
                <a:cubicBezTo>
                  <a:pt x="23194" y="146734"/>
                  <a:pt x="37134" y="148967"/>
                  <a:pt x="48460" y="148576"/>
                </a:cubicBezTo>
                <a:cubicBezTo>
                  <a:pt x="59786" y="148185"/>
                  <a:pt x="64478" y="146180"/>
                  <a:pt x="78019" y="145148"/>
                </a:cubicBezTo>
                <a:cubicBezTo>
                  <a:pt x="100879" y="143148"/>
                  <a:pt x="109712" y="145316"/>
                  <a:pt x="145195" y="145079"/>
                </a:cubicBezTo>
                <a:cubicBezTo>
                  <a:pt x="180678" y="144842"/>
                  <a:pt x="253841" y="142979"/>
                  <a:pt x="290918" y="143726"/>
                </a:cubicBezTo>
                <a:cubicBezTo>
                  <a:pt x="366165" y="145243"/>
                  <a:pt x="402942" y="153080"/>
                  <a:pt x="476094" y="158224"/>
                </a:cubicBezTo>
                <a:cubicBezTo>
                  <a:pt x="482542" y="158986"/>
                  <a:pt x="565384" y="160570"/>
                  <a:pt x="566365" y="154189"/>
                </a:cubicBezTo>
                <a:cubicBezTo>
                  <a:pt x="577414" y="155141"/>
                  <a:pt x="581383" y="151355"/>
                  <a:pt x="585429" y="148285"/>
                </a:cubicBezTo>
                <a:cubicBezTo>
                  <a:pt x="589475" y="145215"/>
                  <a:pt x="591786" y="139642"/>
                  <a:pt x="590642" y="135769"/>
                </a:cubicBezTo>
                <a:cubicBezTo>
                  <a:pt x="589498" y="131896"/>
                  <a:pt x="591616" y="126762"/>
                  <a:pt x="578567" y="125048"/>
                </a:cubicBezTo>
                <a:lnTo>
                  <a:pt x="581910" y="115621"/>
                </a:lnTo>
                <a:cubicBezTo>
                  <a:pt x="590311" y="115049"/>
                  <a:pt x="579189" y="117910"/>
                  <a:pt x="578636" y="109528"/>
                </a:cubicBezTo>
                <a:cubicBezTo>
                  <a:pt x="578636" y="109433"/>
                  <a:pt x="586574" y="104661"/>
                  <a:pt x="587110" y="101836"/>
                </a:cubicBezTo>
                <a:cubicBezTo>
                  <a:pt x="587646" y="99011"/>
                  <a:pt x="582528" y="97650"/>
                  <a:pt x="581855" y="92579"/>
                </a:cubicBezTo>
                <a:cubicBezTo>
                  <a:pt x="581182" y="87508"/>
                  <a:pt x="599074" y="74364"/>
                  <a:pt x="583072" y="71412"/>
                </a:cubicBezTo>
                <a:lnTo>
                  <a:pt x="584584" y="70078"/>
                </a:lnTo>
                <a:cubicBezTo>
                  <a:pt x="592395" y="63315"/>
                  <a:pt x="595409" y="60149"/>
                  <a:pt x="596118" y="57535"/>
                </a:cubicBezTo>
                <a:cubicBezTo>
                  <a:pt x="596827" y="54921"/>
                  <a:pt x="596460" y="55345"/>
                  <a:pt x="588840" y="54393"/>
                </a:cubicBezTo>
                <a:cubicBezTo>
                  <a:pt x="576644" y="52089"/>
                  <a:pt x="594422" y="63926"/>
                  <a:pt x="580727" y="48828"/>
                </a:cubicBezTo>
                <a:cubicBezTo>
                  <a:pt x="568205" y="40959"/>
                  <a:pt x="583989" y="40416"/>
                  <a:pt x="586148" y="38829"/>
                </a:cubicBezTo>
                <a:cubicBezTo>
                  <a:pt x="588307" y="37242"/>
                  <a:pt x="584569" y="36194"/>
                  <a:pt x="587686" y="33916"/>
                </a:cubicBezTo>
                <a:cubicBezTo>
                  <a:pt x="590575" y="33916"/>
                  <a:pt x="577479" y="29875"/>
                  <a:pt x="580368" y="29875"/>
                </a:cubicBezTo>
                <a:cubicBezTo>
                  <a:pt x="588245" y="29494"/>
                  <a:pt x="592804" y="27445"/>
                  <a:pt x="592404" y="19540"/>
                </a:cubicBezTo>
                <a:cubicBezTo>
                  <a:pt x="592099" y="13730"/>
                  <a:pt x="588241" y="8682"/>
                  <a:pt x="582679" y="6776"/>
                </a:cubicBezTo>
                <a:close/>
                <a:moveTo>
                  <a:pt x="148243" y="90406"/>
                </a:moveTo>
                <a:lnTo>
                  <a:pt x="156244" y="90406"/>
                </a:lnTo>
                <a:lnTo>
                  <a:pt x="149101" y="90406"/>
                </a:lnTo>
                <a:lnTo>
                  <a:pt x="148243" y="90406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266700" marR="0" lvl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sz="2400" dirty="0" smtClean="0">
                <a:sym typeface="Arial"/>
              </a:rPr>
              <a:t>İstanbul’un fethedilmesi hem Türk tarihi açısından hem de dünya tarihi</a:t>
            </a:r>
          </a:p>
          <a:p>
            <a:pPr marL="266700" marR="0" lvl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sz="2400" dirty="0" smtClean="0">
                <a:sym typeface="Arial"/>
              </a:rPr>
              <a:t> açısından önemli bir gelişmedir.</a:t>
            </a:r>
            <a:endParaRPr sz="2400" dirty="0">
              <a:sym typeface="Arial"/>
            </a:endParaRPr>
          </a:p>
        </p:txBody>
      </p:sp>
      <p:sp>
        <p:nvSpPr>
          <p:cNvPr id="15" name="Köşeli Çift Ayraç 14"/>
          <p:cNvSpPr/>
          <p:nvPr/>
        </p:nvSpPr>
        <p:spPr>
          <a:xfrm>
            <a:off x="1015356" y="5897847"/>
            <a:ext cx="10932133" cy="819703"/>
          </a:xfrm>
          <a:prstGeom prst="chevron">
            <a:avLst>
              <a:gd name="adj" fmla="val 29282"/>
            </a:avLst>
          </a:prstGeom>
          <a:solidFill>
            <a:srgbClr val="00B0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 smtClean="0">
                <a:solidFill>
                  <a:schemeClr val="tx1"/>
                </a:solidFill>
              </a:rPr>
              <a:t>İstanbul’un fethinin sonuçları ile ilgili verilen cümlenin Türk tarihi açısından mı yoksa dünya tarihi, açısından mı bir sonucu olduğunu söyleyiniz.</a:t>
            </a:r>
            <a:endParaRPr lang="tr-TR" sz="3200" dirty="0">
              <a:solidFill>
                <a:schemeClr val="tx1"/>
              </a:solidFill>
            </a:endParaRPr>
          </a:p>
        </p:txBody>
      </p:sp>
      <p:grpSp>
        <p:nvGrpSpPr>
          <p:cNvPr id="17" name="Grup 16"/>
          <p:cNvGrpSpPr/>
          <p:nvPr/>
        </p:nvGrpSpPr>
        <p:grpSpPr>
          <a:xfrm>
            <a:off x="229234" y="5897848"/>
            <a:ext cx="914437" cy="819703"/>
            <a:chOff x="313837" y="4957280"/>
            <a:chExt cx="914437" cy="819703"/>
          </a:xfrm>
        </p:grpSpPr>
        <p:grpSp>
          <p:nvGrpSpPr>
            <p:cNvPr id="18" name="Grup 17"/>
            <p:cNvGrpSpPr/>
            <p:nvPr/>
          </p:nvGrpSpPr>
          <p:grpSpPr>
            <a:xfrm>
              <a:off x="313837" y="4957280"/>
              <a:ext cx="914437" cy="819703"/>
              <a:chOff x="6709431" y="3270742"/>
              <a:chExt cx="1544353" cy="138436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20" name="Freeform: Shape 25">
                <a:extLst>
                  <a:ext uri="{FF2B5EF4-FFF2-40B4-BE49-F238E27FC236}">
                    <a16:creationId xmlns:a16="http://schemas.microsoft.com/office/drawing/2014/main" id="{D8997A1C-4D91-4899-B440-37E9D934681B}"/>
                  </a:ext>
                </a:extLst>
              </p:cNvPr>
              <p:cNvSpPr/>
              <p:nvPr/>
            </p:nvSpPr>
            <p:spPr>
              <a:xfrm>
                <a:off x="6709431" y="3270742"/>
                <a:ext cx="1544353" cy="1384361"/>
              </a:xfrm>
              <a:custGeom>
                <a:avLst/>
                <a:gdLst>
                  <a:gd name="connsiteX0" fmla="*/ 1021039 w 1544353"/>
                  <a:gd name="connsiteY0" fmla="*/ 1 h 1384361"/>
                  <a:gd name="connsiteX1" fmla="*/ 1231685 w 1544353"/>
                  <a:gd name="connsiteY1" fmla="*/ 119718 h 1384361"/>
                  <a:gd name="connsiteX2" fmla="*/ 1521260 w 1544353"/>
                  <a:gd name="connsiteY2" fmla="*/ 620310 h 1384361"/>
                  <a:gd name="connsiteX3" fmla="*/ 1514405 w 1544353"/>
                  <a:gd name="connsiteY3" fmla="*/ 648892 h 1384361"/>
                  <a:gd name="connsiteX4" fmla="*/ 1485830 w 1544353"/>
                  <a:gd name="connsiteY4" fmla="*/ 641975 h 1384361"/>
                  <a:gd name="connsiteX5" fmla="*/ 1196198 w 1544353"/>
                  <a:gd name="connsiteY5" fmla="*/ 141349 h 1384361"/>
                  <a:gd name="connsiteX6" fmla="*/ 1022261 w 1544353"/>
                  <a:gd name="connsiteY6" fmla="*/ 40927 h 1384361"/>
                  <a:gd name="connsiteX7" fmla="*/ 502551 w 1544353"/>
                  <a:gd name="connsiteY7" fmla="*/ 41738 h 1384361"/>
                  <a:gd name="connsiteX8" fmla="*/ 329249 w 1544353"/>
                  <a:gd name="connsiteY8" fmla="*/ 142866 h 1384361"/>
                  <a:gd name="connsiteX9" fmla="*/ 69549 w 1544353"/>
                  <a:gd name="connsiteY9" fmla="*/ 592679 h 1384361"/>
                  <a:gd name="connsiteX10" fmla="*/ 68621 w 1544353"/>
                  <a:gd name="connsiteY10" fmla="*/ 793326 h 1384361"/>
                  <a:gd name="connsiteX11" fmla="*/ 327774 w 1544353"/>
                  <a:gd name="connsiteY11" fmla="*/ 1243815 h 1384361"/>
                  <a:gd name="connsiteX12" fmla="*/ 501710 w 1544353"/>
                  <a:gd name="connsiteY12" fmla="*/ 1344237 h 1384361"/>
                  <a:gd name="connsiteX13" fmla="*/ 1021421 w 1544353"/>
                  <a:gd name="connsiteY13" fmla="*/ 1343426 h 1384361"/>
                  <a:gd name="connsiteX14" fmla="*/ 1194781 w 1544353"/>
                  <a:gd name="connsiteY14" fmla="*/ 1242332 h 1384361"/>
                  <a:gd name="connsiteX15" fmla="*/ 1454480 w 1544353"/>
                  <a:gd name="connsiteY15" fmla="*/ 792519 h 1384361"/>
                  <a:gd name="connsiteX16" fmla="*/ 1408464 w 1544353"/>
                  <a:gd name="connsiteY16" fmla="*/ 765951 h 1384361"/>
                  <a:gd name="connsiteX17" fmla="*/ 1409152 w 1544353"/>
                  <a:gd name="connsiteY17" fmla="*/ 754868 h 1384361"/>
                  <a:gd name="connsiteX18" fmla="*/ 1513649 w 1544353"/>
                  <a:gd name="connsiteY18" fmla="*/ 709819 h 1384361"/>
                  <a:gd name="connsiteX19" fmla="*/ 1530898 w 1544353"/>
                  <a:gd name="connsiteY19" fmla="*/ 719777 h 1384361"/>
                  <a:gd name="connsiteX20" fmla="*/ 1544191 w 1544353"/>
                  <a:gd name="connsiteY20" fmla="*/ 832833 h 1384361"/>
                  <a:gd name="connsiteX21" fmla="*/ 1534937 w 1544353"/>
                  <a:gd name="connsiteY21" fmla="*/ 838970 h 1384361"/>
                  <a:gd name="connsiteX22" fmla="*/ 1490368 w 1544353"/>
                  <a:gd name="connsiteY22" fmla="*/ 813238 h 1384361"/>
                  <a:gd name="connsiteX23" fmla="*/ 1230668 w 1544353"/>
                  <a:gd name="connsiteY23" fmla="*/ 1263051 h 1384361"/>
                  <a:gd name="connsiteX24" fmla="*/ 1021254 w 1544353"/>
                  <a:gd name="connsiteY24" fmla="*/ 1383550 h 1384361"/>
                  <a:gd name="connsiteX25" fmla="*/ 501543 w 1544353"/>
                  <a:gd name="connsiteY25" fmla="*/ 1384361 h 1384361"/>
                  <a:gd name="connsiteX26" fmla="*/ 291720 w 1544353"/>
                  <a:gd name="connsiteY26" fmla="*/ 1263219 h 1384361"/>
                  <a:gd name="connsiteX27" fmla="*/ 32509 w 1544353"/>
                  <a:gd name="connsiteY27" fmla="*/ 812697 h 1384361"/>
                  <a:gd name="connsiteX28" fmla="*/ 32157 w 1544353"/>
                  <a:gd name="connsiteY28" fmla="*/ 571091 h 1384361"/>
                  <a:gd name="connsiteX29" fmla="*/ 291857 w 1544353"/>
                  <a:gd name="connsiteY29" fmla="*/ 121278 h 1384361"/>
                  <a:gd name="connsiteX30" fmla="*/ 501270 w 1544353"/>
                  <a:gd name="connsiteY30" fmla="*/ 779 h 1384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44353" h="1384361">
                    <a:moveTo>
                      <a:pt x="1021039" y="1"/>
                    </a:moveTo>
                    <a:cubicBezTo>
                      <a:pt x="1107258" y="-21"/>
                      <a:pt x="1187714" y="46431"/>
                      <a:pt x="1231685" y="119718"/>
                    </a:cubicBezTo>
                    <a:lnTo>
                      <a:pt x="1521260" y="620310"/>
                    </a:lnTo>
                    <a:cubicBezTo>
                      <a:pt x="1527381" y="629625"/>
                      <a:pt x="1523659" y="642755"/>
                      <a:pt x="1514405" y="648892"/>
                    </a:cubicBezTo>
                    <a:cubicBezTo>
                      <a:pt x="1505057" y="655057"/>
                      <a:pt x="1491893" y="651256"/>
                      <a:pt x="1485830" y="641975"/>
                    </a:cubicBezTo>
                    <a:lnTo>
                      <a:pt x="1196198" y="141349"/>
                    </a:lnTo>
                    <a:cubicBezTo>
                      <a:pt x="1161242" y="79048"/>
                      <a:pt x="1093694" y="40049"/>
                      <a:pt x="1022261" y="40927"/>
                    </a:cubicBezTo>
                    <a:lnTo>
                      <a:pt x="502551" y="41738"/>
                    </a:lnTo>
                    <a:cubicBezTo>
                      <a:pt x="431176" y="42650"/>
                      <a:pt x="364939" y="81049"/>
                      <a:pt x="329249" y="142866"/>
                    </a:cubicBezTo>
                    <a:lnTo>
                      <a:pt x="69549" y="592679"/>
                    </a:lnTo>
                    <a:cubicBezTo>
                      <a:pt x="33859" y="654496"/>
                      <a:pt x="33723" y="731059"/>
                      <a:pt x="68621" y="793326"/>
                    </a:cubicBezTo>
                    <a:lnTo>
                      <a:pt x="327774" y="1243815"/>
                    </a:lnTo>
                    <a:cubicBezTo>
                      <a:pt x="362729" y="1306116"/>
                      <a:pt x="430278" y="1345116"/>
                      <a:pt x="501710" y="1344237"/>
                    </a:cubicBezTo>
                    <a:lnTo>
                      <a:pt x="1021421" y="1343426"/>
                    </a:lnTo>
                    <a:cubicBezTo>
                      <a:pt x="1092795" y="1342514"/>
                      <a:pt x="1159091" y="1304149"/>
                      <a:pt x="1194781" y="1242332"/>
                    </a:cubicBezTo>
                    <a:lnTo>
                      <a:pt x="1454480" y="792519"/>
                    </a:lnTo>
                    <a:lnTo>
                      <a:pt x="1408464" y="765951"/>
                    </a:lnTo>
                    <a:cubicBezTo>
                      <a:pt x="1404181" y="763478"/>
                      <a:pt x="1403790" y="757471"/>
                      <a:pt x="1409152" y="754868"/>
                    </a:cubicBezTo>
                    <a:lnTo>
                      <a:pt x="1513649" y="709819"/>
                    </a:lnTo>
                    <a:cubicBezTo>
                      <a:pt x="1521317" y="706564"/>
                      <a:pt x="1529941" y="711544"/>
                      <a:pt x="1530898" y="719777"/>
                    </a:cubicBezTo>
                    <a:lnTo>
                      <a:pt x="1544191" y="832833"/>
                    </a:lnTo>
                    <a:cubicBezTo>
                      <a:pt x="1545440" y="837354"/>
                      <a:pt x="1539220" y="841443"/>
                      <a:pt x="1534937" y="838970"/>
                    </a:cubicBezTo>
                    <a:lnTo>
                      <a:pt x="1490368" y="813238"/>
                    </a:lnTo>
                    <a:lnTo>
                      <a:pt x="1230668" y="1263051"/>
                    </a:lnTo>
                    <a:cubicBezTo>
                      <a:pt x="1187539" y="1337752"/>
                      <a:pt x="1107473" y="1383528"/>
                      <a:pt x="1021254" y="1383550"/>
                    </a:cubicBezTo>
                    <a:lnTo>
                      <a:pt x="501543" y="1384361"/>
                    </a:lnTo>
                    <a:cubicBezTo>
                      <a:pt x="415267" y="1384350"/>
                      <a:pt x="334810" y="1337898"/>
                      <a:pt x="291720" y="1263219"/>
                    </a:cubicBezTo>
                    <a:lnTo>
                      <a:pt x="32509" y="812697"/>
                    </a:lnTo>
                    <a:cubicBezTo>
                      <a:pt x="-10581" y="738019"/>
                      <a:pt x="-10971" y="645791"/>
                      <a:pt x="32157" y="571091"/>
                    </a:cubicBezTo>
                    <a:lnTo>
                      <a:pt x="291857" y="121278"/>
                    </a:lnTo>
                    <a:cubicBezTo>
                      <a:pt x="334985" y="46577"/>
                      <a:pt x="415052" y="801"/>
                      <a:pt x="501270" y="77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21" name="Figure">
                <a:extLst>
                  <a:ext uri="{FF2B5EF4-FFF2-40B4-BE49-F238E27FC236}">
                    <a16:creationId xmlns:a16="http://schemas.microsoft.com/office/drawing/2014/main" id="{07AE7F5E-87FC-478B-9756-58EFC44E3C14}"/>
                  </a:ext>
                </a:extLst>
              </p:cNvPr>
              <p:cNvSpPr/>
              <p:nvPr/>
            </p:nvSpPr>
            <p:spPr>
              <a:xfrm>
                <a:off x="6825585" y="3386899"/>
                <a:ext cx="1292649" cy="1146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62" h="21600" extrusionOk="0">
                    <a:moveTo>
                      <a:pt x="6130" y="0"/>
                    </a:moveTo>
                    <a:lnTo>
                      <a:pt x="15332" y="0"/>
                    </a:lnTo>
                    <a:cubicBezTo>
                      <a:pt x="15883" y="0"/>
                      <a:pt x="16379" y="344"/>
                      <a:pt x="16654" y="875"/>
                    </a:cubicBezTo>
                    <a:lnTo>
                      <a:pt x="21255" y="9940"/>
                    </a:lnTo>
                    <a:cubicBezTo>
                      <a:pt x="21531" y="10472"/>
                      <a:pt x="21531" y="11128"/>
                      <a:pt x="21255" y="11660"/>
                    </a:cubicBezTo>
                    <a:lnTo>
                      <a:pt x="16654" y="20725"/>
                    </a:lnTo>
                    <a:cubicBezTo>
                      <a:pt x="16379" y="21256"/>
                      <a:pt x="15883" y="21600"/>
                      <a:pt x="15332" y="21600"/>
                    </a:cubicBezTo>
                    <a:lnTo>
                      <a:pt x="6130" y="21600"/>
                    </a:lnTo>
                    <a:cubicBezTo>
                      <a:pt x="5579" y="21600"/>
                      <a:pt x="5083" y="21256"/>
                      <a:pt x="4808" y="20725"/>
                    </a:cubicBezTo>
                    <a:lnTo>
                      <a:pt x="207" y="11660"/>
                    </a:lnTo>
                    <a:cubicBezTo>
                      <a:pt x="-69" y="11128"/>
                      <a:pt x="-69" y="10472"/>
                      <a:pt x="207" y="9940"/>
                    </a:cubicBezTo>
                    <a:lnTo>
                      <a:pt x="4808" y="875"/>
                    </a:lnTo>
                    <a:cubicBezTo>
                      <a:pt x="5083" y="344"/>
                      <a:pt x="5607" y="0"/>
                      <a:pt x="613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19" name="Başlık 1"/>
            <p:cNvSpPr txBox="1">
              <a:spLocks/>
            </p:cNvSpPr>
            <p:nvPr/>
          </p:nvSpPr>
          <p:spPr>
            <a:xfrm>
              <a:off x="391549" y="5017454"/>
              <a:ext cx="756464" cy="65787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>
              <a:lvl1pPr algn="ctr" defTabSz="457200" rtl="0" eaLnBrk="1" latinLnBrk="0" hangingPunct="1"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r>
                <a:rPr lang="tr-TR" sz="4800" b="1" spc="50" dirty="0">
                  <a:ln w="11430"/>
                  <a:gradFill>
                    <a:gsLst>
                      <a:gs pos="25000">
                        <a:schemeClr val="accent2">
                          <a:satMod val="155000"/>
                        </a:schemeClr>
                      </a:gs>
                      <a:gs pos="100000">
                        <a:schemeClr val="accent2">
                          <a:shade val="45000"/>
                          <a:satMod val="165000"/>
                        </a:schemeClr>
                      </a:gs>
                    </a:gsLst>
                    <a:lin ang="5400000"/>
                  </a:gra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</a:rPr>
                <a:t>?</a:t>
              </a:r>
              <a:endParaRPr lang="en-US" sz="4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endParaRPr>
            </a:p>
          </p:txBody>
        </p:sp>
      </p:grpSp>
      <p:grpSp>
        <p:nvGrpSpPr>
          <p:cNvPr id="2" name="Grup 1"/>
          <p:cNvGrpSpPr/>
          <p:nvPr/>
        </p:nvGrpSpPr>
        <p:grpSpPr>
          <a:xfrm>
            <a:off x="229234" y="1862066"/>
            <a:ext cx="5532937" cy="920316"/>
            <a:chOff x="229234" y="1804010"/>
            <a:chExt cx="5532937" cy="920316"/>
          </a:xfrm>
        </p:grpSpPr>
        <p:pic>
          <p:nvPicPr>
            <p:cNvPr id="22" name="Resim 21"/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29234" y="1804010"/>
              <a:ext cx="5532937" cy="920316"/>
            </a:xfrm>
            <a:prstGeom prst="rect">
              <a:avLst/>
            </a:prstGeom>
          </p:spPr>
        </p:pic>
        <p:sp>
          <p:nvSpPr>
            <p:cNvPr id="23" name="Rectangle 9"/>
            <p:cNvSpPr>
              <a:spLocks noChangeArrowheads="1"/>
            </p:cNvSpPr>
            <p:nvPr/>
          </p:nvSpPr>
          <p:spPr bwMode="auto">
            <a:xfrm>
              <a:off x="550899" y="1920136"/>
              <a:ext cx="5211272" cy="804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900113" indent="-174625" algn="ctr"/>
              <a:r>
                <a:rPr lang="tr-TR" sz="2400" dirty="0" smtClean="0"/>
                <a:t>II. </a:t>
              </a:r>
              <a:r>
                <a:rPr lang="tr-TR" sz="2400" dirty="0" err="1" smtClean="0"/>
                <a:t>Mehmed</a:t>
              </a:r>
              <a:r>
                <a:rPr lang="tr-TR" sz="2400" dirty="0" smtClean="0"/>
                <a:t> ‘‘Fatih’’ </a:t>
              </a:r>
              <a:r>
                <a:rPr lang="tr-TR" sz="2400" dirty="0" err="1" smtClean="0"/>
                <a:t>ünvanını</a:t>
              </a:r>
              <a:endParaRPr lang="tr-TR" sz="2400" dirty="0" smtClean="0"/>
            </a:p>
            <a:p>
              <a:pPr marL="174625" indent="-174625" algn="ctr"/>
              <a:r>
                <a:rPr lang="tr-TR" sz="2400" dirty="0" smtClean="0"/>
                <a:t> aldı.</a:t>
              </a:r>
              <a:endParaRPr lang="en-US" sz="2400" dirty="0"/>
            </a:p>
          </p:txBody>
        </p:sp>
      </p:grpSp>
      <p:sp>
        <p:nvSpPr>
          <p:cNvPr id="24" name="Rectangle 9"/>
          <p:cNvSpPr>
            <a:spLocks noChangeArrowheads="1"/>
          </p:cNvSpPr>
          <p:nvPr/>
        </p:nvSpPr>
        <p:spPr bwMode="auto">
          <a:xfrm>
            <a:off x="306946" y="1890422"/>
            <a:ext cx="1045862" cy="80419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400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Türk Tarihi</a:t>
            </a:r>
            <a:endParaRPr lang="en-US" sz="2400" dirty="0"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28" name="Grup 27"/>
          <p:cNvGrpSpPr/>
          <p:nvPr/>
        </p:nvGrpSpPr>
        <p:grpSpPr>
          <a:xfrm>
            <a:off x="229234" y="2818062"/>
            <a:ext cx="5532937" cy="920316"/>
            <a:chOff x="229234" y="1804010"/>
            <a:chExt cx="5532937" cy="920316"/>
          </a:xfrm>
        </p:grpSpPr>
        <p:pic>
          <p:nvPicPr>
            <p:cNvPr id="29" name="Resim 28"/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29234" y="1804010"/>
              <a:ext cx="5532937" cy="920316"/>
            </a:xfrm>
            <a:prstGeom prst="rect">
              <a:avLst/>
            </a:prstGeom>
          </p:spPr>
        </p:pic>
        <p:sp>
          <p:nvSpPr>
            <p:cNvPr id="30" name="Rectangle 9"/>
            <p:cNvSpPr>
              <a:spLocks noChangeArrowheads="1"/>
            </p:cNvSpPr>
            <p:nvPr/>
          </p:nvSpPr>
          <p:spPr bwMode="auto">
            <a:xfrm>
              <a:off x="550899" y="1920136"/>
              <a:ext cx="5211272" cy="804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900113" indent="-174625" algn="ctr"/>
              <a:r>
                <a:rPr lang="tr-TR" sz="2400" dirty="0" smtClean="0"/>
                <a:t>Doğu Roma İmparatorluğu yıkıldı.</a:t>
              </a:r>
              <a:endParaRPr lang="en-US" sz="2400" dirty="0"/>
            </a:p>
          </p:txBody>
        </p:sp>
      </p:grpSp>
      <p:sp>
        <p:nvSpPr>
          <p:cNvPr id="31" name="Rectangle 9"/>
          <p:cNvSpPr>
            <a:spLocks noChangeArrowheads="1"/>
          </p:cNvSpPr>
          <p:nvPr/>
        </p:nvSpPr>
        <p:spPr bwMode="auto">
          <a:xfrm>
            <a:off x="343844" y="2870152"/>
            <a:ext cx="1281756" cy="80419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400" dirty="0" smtClean="0">
                <a:solidFill>
                  <a:srgbClr val="00B0F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Dünya Tarihi</a:t>
            </a:r>
            <a:endParaRPr lang="en-US" sz="2400" dirty="0">
              <a:solidFill>
                <a:srgbClr val="00B0F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32" name="Grup 31"/>
          <p:cNvGrpSpPr/>
          <p:nvPr/>
        </p:nvGrpSpPr>
        <p:grpSpPr>
          <a:xfrm>
            <a:off x="214719" y="3774058"/>
            <a:ext cx="5532937" cy="920316"/>
            <a:chOff x="229234" y="1804010"/>
            <a:chExt cx="5532937" cy="920316"/>
          </a:xfrm>
        </p:grpSpPr>
        <p:pic>
          <p:nvPicPr>
            <p:cNvPr id="33" name="Resim 32"/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29234" y="1804010"/>
              <a:ext cx="5532937" cy="920316"/>
            </a:xfrm>
            <a:prstGeom prst="rect">
              <a:avLst/>
            </a:prstGeom>
          </p:spPr>
        </p:pic>
        <p:sp>
          <p:nvSpPr>
            <p:cNvPr id="34" name="Rectangle 9"/>
            <p:cNvSpPr>
              <a:spLocks noChangeArrowheads="1"/>
            </p:cNvSpPr>
            <p:nvPr/>
          </p:nvSpPr>
          <p:spPr bwMode="auto">
            <a:xfrm>
              <a:off x="550899" y="1920136"/>
              <a:ext cx="5211272" cy="804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900113" indent="-174625" algn="ctr"/>
              <a:r>
                <a:rPr lang="tr-TR" sz="2400" dirty="0" smtClean="0"/>
                <a:t>Orta Çağ kapandı Yeni Çağ başladı.</a:t>
              </a:r>
              <a:endParaRPr lang="en-US" sz="2400" dirty="0"/>
            </a:p>
          </p:txBody>
        </p:sp>
      </p:grpSp>
      <p:sp>
        <p:nvSpPr>
          <p:cNvPr id="35" name="Rectangle 9"/>
          <p:cNvSpPr>
            <a:spLocks noChangeArrowheads="1"/>
          </p:cNvSpPr>
          <p:nvPr/>
        </p:nvSpPr>
        <p:spPr bwMode="auto">
          <a:xfrm>
            <a:off x="329329" y="3826148"/>
            <a:ext cx="1281756" cy="80419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400" dirty="0" smtClean="0">
                <a:solidFill>
                  <a:srgbClr val="00B0F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Dünya Tarihi</a:t>
            </a:r>
            <a:endParaRPr lang="en-US" sz="2400" dirty="0">
              <a:solidFill>
                <a:srgbClr val="00B0F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36" name="Grup 35"/>
          <p:cNvGrpSpPr/>
          <p:nvPr/>
        </p:nvGrpSpPr>
        <p:grpSpPr>
          <a:xfrm>
            <a:off x="229234" y="4754548"/>
            <a:ext cx="5532937" cy="920316"/>
            <a:chOff x="229234" y="1804010"/>
            <a:chExt cx="5532937" cy="920316"/>
          </a:xfrm>
        </p:grpSpPr>
        <p:pic>
          <p:nvPicPr>
            <p:cNvPr id="37" name="Resim 36"/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29234" y="1804010"/>
              <a:ext cx="5532937" cy="920316"/>
            </a:xfrm>
            <a:prstGeom prst="rect">
              <a:avLst/>
            </a:prstGeom>
          </p:spPr>
        </p:pic>
        <p:sp>
          <p:nvSpPr>
            <p:cNvPr id="38" name="Rectangle 9"/>
            <p:cNvSpPr>
              <a:spLocks noChangeArrowheads="1"/>
            </p:cNvSpPr>
            <p:nvPr/>
          </p:nvSpPr>
          <p:spPr bwMode="auto">
            <a:xfrm>
              <a:off x="550899" y="1920136"/>
              <a:ext cx="5211272" cy="804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900113" indent="-174625" algn="ctr"/>
              <a:r>
                <a:rPr lang="tr-TR" sz="2400" dirty="0" smtClean="0"/>
                <a:t>İstanbul Osmanlı Devleti’nin yeni başkenti oldu.</a:t>
              </a:r>
              <a:endParaRPr lang="en-US" sz="2400" dirty="0"/>
            </a:p>
          </p:txBody>
        </p:sp>
      </p:grpSp>
      <p:sp>
        <p:nvSpPr>
          <p:cNvPr id="39" name="Rectangle 9"/>
          <p:cNvSpPr>
            <a:spLocks noChangeArrowheads="1"/>
          </p:cNvSpPr>
          <p:nvPr/>
        </p:nvSpPr>
        <p:spPr bwMode="auto">
          <a:xfrm>
            <a:off x="306946" y="4782904"/>
            <a:ext cx="1045862" cy="80419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400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Türk Tarihi</a:t>
            </a:r>
            <a:endParaRPr lang="en-US" sz="2400" dirty="0"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40" name="Grup 39"/>
          <p:cNvGrpSpPr/>
          <p:nvPr/>
        </p:nvGrpSpPr>
        <p:grpSpPr>
          <a:xfrm>
            <a:off x="229234" y="5743642"/>
            <a:ext cx="5532937" cy="920316"/>
            <a:chOff x="229234" y="1804010"/>
            <a:chExt cx="5532937" cy="920316"/>
          </a:xfrm>
        </p:grpSpPr>
        <p:pic>
          <p:nvPicPr>
            <p:cNvPr id="41" name="Resim 40"/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29234" y="1804010"/>
              <a:ext cx="5532937" cy="920316"/>
            </a:xfrm>
            <a:prstGeom prst="rect">
              <a:avLst/>
            </a:prstGeom>
          </p:spPr>
        </p:pic>
        <p:sp>
          <p:nvSpPr>
            <p:cNvPr id="42" name="Rectangle 9"/>
            <p:cNvSpPr>
              <a:spLocks noChangeArrowheads="1"/>
            </p:cNvSpPr>
            <p:nvPr/>
          </p:nvSpPr>
          <p:spPr bwMode="auto">
            <a:xfrm>
              <a:off x="550899" y="1920136"/>
              <a:ext cx="5211272" cy="804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900113" indent="-174625" algn="ctr"/>
              <a:r>
                <a:rPr lang="tr-TR" sz="2400" dirty="0" smtClean="0"/>
                <a:t>Osmanlı Devleti’nde Yükselme Dönemi başladı.</a:t>
              </a:r>
              <a:endParaRPr lang="en-US" sz="2400" dirty="0"/>
            </a:p>
          </p:txBody>
        </p:sp>
      </p:grpSp>
      <p:sp>
        <p:nvSpPr>
          <p:cNvPr id="43" name="Rectangle 9"/>
          <p:cNvSpPr>
            <a:spLocks noChangeArrowheads="1"/>
          </p:cNvSpPr>
          <p:nvPr/>
        </p:nvSpPr>
        <p:spPr bwMode="auto">
          <a:xfrm>
            <a:off x="306946" y="5771998"/>
            <a:ext cx="1045862" cy="80419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400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Türk Tarihi</a:t>
            </a:r>
            <a:endParaRPr lang="en-US" sz="2400" dirty="0"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44" name="Grup 43"/>
          <p:cNvGrpSpPr/>
          <p:nvPr/>
        </p:nvGrpSpPr>
        <p:grpSpPr>
          <a:xfrm>
            <a:off x="5867406" y="1869870"/>
            <a:ext cx="6208480" cy="920316"/>
            <a:chOff x="229234" y="1804010"/>
            <a:chExt cx="5532937" cy="920316"/>
          </a:xfrm>
        </p:grpSpPr>
        <p:pic>
          <p:nvPicPr>
            <p:cNvPr id="45" name="Resim 44"/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29234" y="1804010"/>
              <a:ext cx="5532937" cy="920316"/>
            </a:xfrm>
            <a:prstGeom prst="rect">
              <a:avLst/>
            </a:prstGeom>
          </p:spPr>
        </p:pic>
        <p:sp>
          <p:nvSpPr>
            <p:cNvPr id="46" name="Rectangle 9"/>
            <p:cNvSpPr>
              <a:spLocks noChangeArrowheads="1"/>
            </p:cNvSpPr>
            <p:nvPr/>
          </p:nvSpPr>
          <p:spPr bwMode="auto">
            <a:xfrm>
              <a:off x="550899" y="1920136"/>
              <a:ext cx="5211272" cy="804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900113" indent="-174625" algn="ctr"/>
              <a:r>
                <a:rPr lang="tr-TR" sz="2400" dirty="0" smtClean="0"/>
                <a:t>İstanbul’u terk eden bilim insanları İtalya’da Rönesans’a neden oldu.</a:t>
              </a:r>
              <a:endParaRPr lang="en-US" sz="2400" dirty="0"/>
            </a:p>
          </p:txBody>
        </p:sp>
      </p:grpSp>
      <p:sp>
        <p:nvSpPr>
          <p:cNvPr id="47" name="Rectangle 9"/>
          <p:cNvSpPr>
            <a:spLocks noChangeArrowheads="1"/>
          </p:cNvSpPr>
          <p:nvPr/>
        </p:nvSpPr>
        <p:spPr bwMode="auto">
          <a:xfrm>
            <a:off x="5982016" y="1921960"/>
            <a:ext cx="1281756" cy="80419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400" dirty="0" smtClean="0">
                <a:solidFill>
                  <a:srgbClr val="00B0F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Dünya Tarihi</a:t>
            </a:r>
            <a:endParaRPr lang="en-US" sz="2400" dirty="0">
              <a:solidFill>
                <a:srgbClr val="00B0F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3" name="Grup 2"/>
          <p:cNvGrpSpPr/>
          <p:nvPr/>
        </p:nvGrpSpPr>
        <p:grpSpPr>
          <a:xfrm>
            <a:off x="5906680" y="2814966"/>
            <a:ext cx="6169206" cy="920316"/>
            <a:chOff x="5906680" y="2814966"/>
            <a:chExt cx="6169206" cy="920316"/>
          </a:xfrm>
        </p:grpSpPr>
        <p:pic>
          <p:nvPicPr>
            <p:cNvPr id="48" name="Resim 47"/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906680" y="2814966"/>
              <a:ext cx="6169206" cy="920316"/>
            </a:xfrm>
            <a:prstGeom prst="rect">
              <a:avLst/>
            </a:prstGeom>
          </p:spPr>
        </p:pic>
        <p:sp>
          <p:nvSpPr>
            <p:cNvPr id="49" name="Rectangle 9"/>
            <p:cNvSpPr>
              <a:spLocks noChangeArrowheads="1"/>
            </p:cNvSpPr>
            <p:nvPr/>
          </p:nvSpPr>
          <p:spPr bwMode="auto">
            <a:xfrm>
              <a:off x="6228345" y="2931092"/>
              <a:ext cx="5211272" cy="804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900113" indent="-174625" algn="ctr"/>
              <a:r>
                <a:rPr lang="tr-TR" sz="2400" dirty="0" smtClean="0"/>
                <a:t>Osmanlı Devleti’nin toprak bütünlüğü sağlandı.</a:t>
              </a:r>
              <a:endParaRPr lang="en-US" sz="2400" dirty="0"/>
            </a:p>
          </p:txBody>
        </p:sp>
      </p:grpSp>
      <p:sp>
        <p:nvSpPr>
          <p:cNvPr id="50" name="Rectangle 9"/>
          <p:cNvSpPr>
            <a:spLocks noChangeArrowheads="1"/>
          </p:cNvSpPr>
          <p:nvPr/>
        </p:nvSpPr>
        <p:spPr bwMode="auto">
          <a:xfrm>
            <a:off x="6083836" y="2841934"/>
            <a:ext cx="1045862" cy="80419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400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Türk Tarihi</a:t>
            </a:r>
            <a:endParaRPr lang="en-US" sz="2400" dirty="0"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4" name="Grup 3"/>
          <p:cNvGrpSpPr/>
          <p:nvPr/>
        </p:nvGrpSpPr>
        <p:grpSpPr>
          <a:xfrm>
            <a:off x="5954711" y="3778367"/>
            <a:ext cx="6169206" cy="920316"/>
            <a:chOff x="5954711" y="3778367"/>
            <a:chExt cx="6169206" cy="920316"/>
          </a:xfrm>
        </p:grpSpPr>
        <p:pic>
          <p:nvPicPr>
            <p:cNvPr id="53" name="Resim 52"/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954711" y="3778367"/>
              <a:ext cx="6169206" cy="920316"/>
            </a:xfrm>
            <a:prstGeom prst="rect">
              <a:avLst/>
            </a:prstGeom>
          </p:spPr>
        </p:pic>
        <p:sp>
          <p:nvSpPr>
            <p:cNvPr id="54" name="Rectangle 9"/>
            <p:cNvSpPr>
              <a:spLocks noChangeArrowheads="1"/>
            </p:cNvSpPr>
            <p:nvPr/>
          </p:nvSpPr>
          <p:spPr bwMode="auto">
            <a:xfrm>
              <a:off x="6276376" y="3894493"/>
              <a:ext cx="5211272" cy="804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900113" indent="-174625" algn="ctr"/>
              <a:r>
                <a:rPr lang="tr-TR" sz="2400" dirty="0"/>
                <a:t>İpek Yolu Osmanlı Devleti'nin kontrolüne </a:t>
              </a:r>
              <a:r>
                <a:rPr lang="tr-TR" sz="2400" dirty="0" smtClean="0"/>
                <a:t>geçti.</a:t>
              </a:r>
              <a:endParaRPr lang="en-US" sz="3200" dirty="0"/>
            </a:p>
          </p:txBody>
        </p:sp>
      </p:grpSp>
      <p:sp>
        <p:nvSpPr>
          <p:cNvPr id="55" name="Rectangle 9"/>
          <p:cNvSpPr>
            <a:spLocks noChangeArrowheads="1"/>
          </p:cNvSpPr>
          <p:nvPr/>
        </p:nvSpPr>
        <p:spPr bwMode="auto">
          <a:xfrm>
            <a:off x="6131867" y="3805335"/>
            <a:ext cx="1045862" cy="80419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400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Türk Tarihi</a:t>
            </a:r>
            <a:endParaRPr lang="en-US" sz="2400" dirty="0"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56" name="Grup 55"/>
          <p:cNvGrpSpPr/>
          <p:nvPr/>
        </p:nvGrpSpPr>
        <p:grpSpPr>
          <a:xfrm>
            <a:off x="5923960" y="4752522"/>
            <a:ext cx="6208480" cy="920316"/>
            <a:chOff x="229234" y="1804010"/>
            <a:chExt cx="5532937" cy="920316"/>
          </a:xfrm>
        </p:grpSpPr>
        <p:pic>
          <p:nvPicPr>
            <p:cNvPr id="57" name="Resim 56"/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29234" y="1804010"/>
              <a:ext cx="5532937" cy="920316"/>
            </a:xfrm>
            <a:prstGeom prst="rect">
              <a:avLst/>
            </a:prstGeom>
          </p:spPr>
        </p:pic>
        <p:sp>
          <p:nvSpPr>
            <p:cNvPr id="58" name="Rectangle 9"/>
            <p:cNvSpPr>
              <a:spLocks noChangeArrowheads="1"/>
            </p:cNvSpPr>
            <p:nvPr/>
          </p:nvSpPr>
          <p:spPr bwMode="auto">
            <a:xfrm>
              <a:off x="550899" y="1920136"/>
              <a:ext cx="5211272" cy="804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900113" indent="-174625" algn="ctr"/>
              <a:r>
                <a:rPr lang="tr-TR" sz="2400" dirty="0" smtClean="0"/>
                <a:t>Büyük topların surları yıkması derebeylik rejimini zayıflattı.</a:t>
              </a:r>
              <a:endParaRPr lang="en-US" sz="2400" dirty="0"/>
            </a:p>
          </p:txBody>
        </p:sp>
      </p:grpSp>
      <p:sp>
        <p:nvSpPr>
          <p:cNvPr id="59" name="Rectangle 9"/>
          <p:cNvSpPr>
            <a:spLocks noChangeArrowheads="1"/>
          </p:cNvSpPr>
          <p:nvPr/>
        </p:nvSpPr>
        <p:spPr bwMode="auto">
          <a:xfrm>
            <a:off x="6038570" y="4804612"/>
            <a:ext cx="1281756" cy="80419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400" dirty="0" smtClean="0">
                <a:solidFill>
                  <a:srgbClr val="00B0F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Dünya Tarihi</a:t>
            </a:r>
            <a:endParaRPr lang="en-US" sz="2400" dirty="0">
              <a:solidFill>
                <a:srgbClr val="00B0F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61" name="Grup 60"/>
          <p:cNvGrpSpPr/>
          <p:nvPr/>
        </p:nvGrpSpPr>
        <p:grpSpPr>
          <a:xfrm>
            <a:off x="5915437" y="5736874"/>
            <a:ext cx="6208480" cy="920316"/>
            <a:chOff x="229234" y="1804010"/>
            <a:chExt cx="5532937" cy="920316"/>
          </a:xfrm>
        </p:grpSpPr>
        <p:pic>
          <p:nvPicPr>
            <p:cNvPr id="62" name="Resim 61"/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29234" y="1804010"/>
              <a:ext cx="5532937" cy="920316"/>
            </a:xfrm>
            <a:prstGeom prst="rect">
              <a:avLst/>
            </a:prstGeom>
          </p:spPr>
        </p:pic>
        <p:sp>
          <p:nvSpPr>
            <p:cNvPr id="63" name="Rectangle 9"/>
            <p:cNvSpPr>
              <a:spLocks noChangeArrowheads="1"/>
            </p:cNvSpPr>
            <p:nvPr/>
          </p:nvSpPr>
          <p:spPr bwMode="auto">
            <a:xfrm>
              <a:off x="550899" y="1920136"/>
              <a:ext cx="5211272" cy="804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900113" indent="-174625" algn="ctr"/>
              <a:r>
                <a:rPr lang="tr-TR" sz="2400" dirty="0" smtClean="0"/>
                <a:t>Avrupa devletleri yeni yollar aramaya başladı.</a:t>
              </a:r>
              <a:endParaRPr lang="en-US" sz="2400" dirty="0"/>
            </a:p>
          </p:txBody>
        </p:sp>
      </p:grpSp>
      <p:sp>
        <p:nvSpPr>
          <p:cNvPr id="64" name="Rectangle 9"/>
          <p:cNvSpPr>
            <a:spLocks noChangeArrowheads="1"/>
          </p:cNvSpPr>
          <p:nvPr/>
        </p:nvSpPr>
        <p:spPr bwMode="auto">
          <a:xfrm>
            <a:off x="6030047" y="5788964"/>
            <a:ext cx="1281756" cy="80419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400" dirty="0" smtClean="0">
                <a:solidFill>
                  <a:srgbClr val="00B0F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Dünya Tarihi</a:t>
            </a:r>
            <a:endParaRPr lang="en-US" sz="2400" dirty="0">
              <a:solidFill>
                <a:srgbClr val="00B0F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7892827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1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1" dur="5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2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6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4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>
                      <p:stCondLst>
                        <p:cond delay="indefinite"/>
                      </p:stCondLst>
                      <p:childTnLst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1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>
                      <p:stCondLst>
                        <p:cond delay="indefinite"/>
                      </p:stCondLst>
                      <p:childTnLst>
                        <p:par>
                          <p:cTn id="145" fill="hold">
                            <p:stCondLst>
                              <p:cond delay="0"/>
                            </p:stCondLst>
                            <p:childTnLst>
                              <p:par>
                                <p:cTn id="146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8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9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5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5" grpId="1" animBg="1"/>
      <p:bldP spid="24" grpId="0"/>
      <p:bldP spid="31" grpId="0"/>
      <p:bldP spid="35" grpId="0"/>
      <p:bldP spid="39" grpId="0"/>
      <p:bldP spid="43" grpId="0"/>
      <p:bldP spid="47" grpId="0"/>
      <p:bldP spid="50" grpId="0"/>
      <p:bldP spid="55" grpId="0"/>
      <p:bldP spid="59" grpId="0"/>
      <p:bldP spid="64" grpId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Resim 4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4162" r="9586"/>
          <a:stretch/>
        </p:blipFill>
        <p:spPr>
          <a:xfrm>
            <a:off x="8040913" y="703994"/>
            <a:ext cx="4173845" cy="6183297"/>
          </a:xfrm>
          <a:prstGeom prst="rect">
            <a:avLst/>
          </a:prstGeom>
        </p:spPr>
      </p:pic>
      <p:sp>
        <p:nvSpPr>
          <p:cNvPr id="49" name="Yuvarlatılmış Dikdörtgen 48"/>
          <p:cNvSpPr/>
          <p:nvPr/>
        </p:nvSpPr>
        <p:spPr>
          <a:xfrm>
            <a:off x="513368" y="5095890"/>
            <a:ext cx="108069" cy="918889"/>
          </a:xfrm>
          <a:prstGeom prst="roundRect">
            <a:avLst/>
          </a:prstGeom>
          <a:ln>
            <a:noFill/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42" name="Yuvarlatılmış Dikdörtgen 41"/>
          <p:cNvSpPr/>
          <p:nvPr/>
        </p:nvSpPr>
        <p:spPr>
          <a:xfrm>
            <a:off x="513368" y="4177002"/>
            <a:ext cx="108069" cy="918889"/>
          </a:xfrm>
          <a:prstGeom prst="roundRect">
            <a:avLst/>
          </a:prstGeom>
          <a:ln>
            <a:noFill/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35" name="Yuvarlatılmış Dikdörtgen 34"/>
          <p:cNvSpPr/>
          <p:nvPr/>
        </p:nvSpPr>
        <p:spPr>
          <a:xfrm>
            <a:off x="513368" y="3249329"/>
            <a:ext cx="108069" cy="918889"/>
          </a:xfrm>
          <a:prstGeom prst="roundRect">
            <a:avLst/>
          </a:prstGeom>
          <a:ln>
            <a:noFill/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Yavuz Sultan Selim Dönemi 1512-1520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11" name="Rectangle: Rounded Corners 111">
            <a:hlinkClick r:id="rId5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3" y="-10608"/>
            <a:ext cx="1352811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17" name="Yuvarlatılmış Dikdörtgen 1"/>
          <p:cNvSpPr/>
          <p:nvPr/>
        </p:nvSpPr>
        <p:spPr>
          <a:xfrm>
            <a:off x="2519223" y="887690"/>
            <a:ext cx="4680567" cy="628128"/>
          </a:xfrm>
          <a:custGeom>
            <a:avLst/>
            <a:gdLst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4213418 w 4635500"/>
              <a:gd name="connsiteY2" fmla="*/ 0 h 844164"/>
              <a:gd name="connsiteX3" fmla="*/ 4635500 w 4635500"/>
              <a:gd name="connsiteY3" fmla="*/ 422082 h 844164"/>
              <a:gd name="connsiteX4" fmla="*/ 4635500 w 4635500"/>
              <a:gd name="connsiteY4" fmla="*/ 422082 h 844164"/>
              <a:gd name="connsiteX5" fmla="*/ 4213418 w 4635500"/>
              <a:gd name="connsiteY5" fmla="*/ 844164 h 844164"/>
              <a:gd name="connsiteX6" fmla="*/ 422082 w 4635500"/>
              <a:gd name="connsiteY6" fmla="*/ 844164 h 844164"/>
              <a:gd name="connsiteX7" fmla="*/ 0 w 4635500"/>
              <a:gd name="connsiteY7" fmla="*/ 422082 h 844164"/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2260600 w 4635500"/>
              <a:gd name="connsiteY2" fmla="*/ 5964 h 844164"/>
              <a:gd name="connsiteX3" fmla="*/ 4213418 w 4635500"/>
              <a:gd name="connsiteY3" fmla="*/ 0 h 844164"/>
              <a:gd name="connsiteX4" fmla="*/ 4635500 w 4635500"/>
              <a:gd name="connsiteY4" fmla="*/ 422082 h 844164"/>
              <a:gd name="connsiteX5" fmla="*/ 4635500 w 4635500"/>
              <a:gd name="connsiteY5" fmla="*/ 422082 h 844164"/>
              <a:gd name="connsiteX6" fmla="*/ 4213418 w 4635500"/>
              <a:gd name="connsiteY6" fmla="*/ 844164 h 844164"/>
              <a:gd name="connsiteX7" fmla="*/ 422082 w 4635500"/>
              <a:gd name="connsiteY7" fmla="*/ 844164 h 844164"/>
              <a:gd name="connsiteX8" fmla="*/ 0 w 4635500"/>
              <a:gd name="connsiteY8" fmla="*/ 422082 h 844164"/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2260600 w 4635500"/>
              <a:gd name="connsiteY2" fmla="*/ 5964 h 844164"/>
              <a:gd name="connsiteX3" fmla="*/ 4213418 w 4635500"/>
              <a:gd name="connsiteY3" fmla="*/ 0 h 844164"/>
              <a:gd name="connsiteX4" fmla="*/ 4635500 w 4635500"/>
              <a:gd name="connsiteY4" fmla="*/ 422082 h 844164"/>
              <a:gd name="connsiteX5" fmla="*/ 4635500 w 4635500"/>
              <a:gd name="connsiteY5" fmla="*/ 422082 h 844164"/>
              <a:gd name="connsiteX6" fmla="*/ 4213418 w 4635500"/>
              <a:gd name="connsiteY6" fmla="*/ 844164 h 844164"/>
              <a:gd name="connsiteX7" fmla="*/ 422082 w 4635500"/>
              <a:gd name="connsiteY7" fmla="*/ 844164 h 844164"/>
              <a:gd name="connsiteX8" fmla="*/ 0 w 4635500"/>
              <a:gd name="connsiteY8" fmla="*/ 422082 h 844164"/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2260600 w 4635500"/>
              <a:gd name="connsiteY2" fmla="*/ 5964 h 844164"/>
              <a:gd name="connsiteX3" fmla="*/ 4213418 w 4635500"/>
              <a:gd name="connsiteY3" fmla="*/ 0 h 844164"/>
              <a:gd name="connsiteX4" fmla="*/ 4635500 w 4635500"/>
              <a:gd name="connsiteY4" fmla="*/ 422082 h 844164"/>
              <a:gd name="connsiteX5" fmla="*/ 4635500 w 4635500"/>
              <a:gd name="connsiteY5" fmla="*/ 422082 h 844164"/>
              <a:gd name="connsiteX6" fmla="*/ 4213418 w 4635500"/>
              <a:gd name="connsiteY6" fmla="*/ 844164 h 844164"/>
              <a:gd name="connsiteX7" fmla="*/ 422082 w 4635500"/>
              <a:gd name="connsiteY7" fmla="*/ 844164 h 844164"/>
              <a:gd name="connsiteX8" fmla="*/ 0 w 4635500"/>
              <a:gd name="connsiteY8" fmla="*/ 422082 h 844164"/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2260600 w 4635500"/>
              <a:gd name="connsiteY2" fmla="*/ 5964 h 844164"/>
              <a:gd name="connsiteX3" fmla="*/ 4213418 w 4635500"/>
              <a:gd name="connsiteY3" fmla="*/ 0 h 844164"/>
              <a:gd name="connsiteX4" fmla="*/ 4635500 w 4635500"/>
              <a:gd name="connsiteY4" fmla="*/ 422082 h 844164"/>
              <a:gd name="connsiteX5" fmla="*/ 4635500 w 4635500"/>
              <a:gd name="connsiteY5" fmla="*/ 422082 h 844164"/>
              <a:gd name="connsiteX6" fmla="*/ 4213418 w 4635500"/>
              <a:gd name="connsiteY6" fmla="*/ 844164 h 844164"/>
              <a:gd name="connsiteX7" fmla="*/ 422082 w 4635500"/>
              <a:gd name="connsiteY7" fmla="*/ 844164 h 844164"/>
              <a:gd name="connsiteX8" fmla="*/ 0 w 4635500"/>
              <a:gd name="connsiteY8" fmla="*/ 422082 h 844164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422082 w 4635500"/>
              <a:gd name="connsiteY7" fmla="*/ 927100 h 927100"/>
              <a:gd name="connsiteX8" fmla="*/ 0 w 4635500"/>
              <a:gd name="connsiteY8" fmla="*/ 505018 h 927100"/>
              <a:gd name="connsiteX0" fmla="*/ 0 w 4635500"/>
              <a:gd name="connsiteY0" fmla="*/ 505018 h 939800"/>
              <a:gd name="connsiteX1" fmla="*/ 422082 w 4635500"/>
              <a:gd name="connsiteY1" fmla="*/ 82936 h 939800"/>
              <a:gd name="connsiteX2" fmla="*/ 2311400 w 4635500"/>
              <a:gd name="connsiteY2" fmla="*/ 0 h 939800"/>
              <a:gd name="connsiteX3" fmla="*/ 4213418 w 4635500"/>
              <a:gd name="connsiteY3" fmla="*/ 82936 h 939800"/>
              <a:gd name="connsiteX4" fmla="*/ 4635500 w 4635500"/>
              <a:gd name="connsiteY4" fmla="*/ 505018 h 939800"/>
              <a:gd name="connsiteX5" fmla="*/ 4635500 w 4635500"/>
              <a:gd name="connsiteY5" fmla="*/ 505018 h 939800"/>
              <a:gd name="connsiteX6" fmla="*/ 4213418 w 4635500"/>
              <a:gd name="connsiteY6" fmla="*/ 927100 h 939800"/>
              <a:gd name="connsiteX7" fmla="*/ 2451100 w 4635500"/>
              <a:gd name="connsiteY7" fmla="*/ 939800 h 939800"/>
              <a:gd name="connsiteX8" fmla="*/ 422082 w 4635500"/>
              <a:gd name="connsiteY8" fmla="*/ 927100 h 939800"/>
              <a:gd name="connsiteX9" fmla="*/ 0 w 4635500"/>
              <a:gd name="connsiteY9" fmla="*/ 505018 h 9398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62200 w 4635500"/>
              <a:gd name="connsiteY7" fmla="*/ 9144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24100 w 4635500"/>
              <a:gd name="connsiteY7" fmla="*/ 8001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49500 w 4635500"/>
              <a:gd name="connsiteY7" fmla="*/ 8636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49500 w 4635500"/>
              <a:gd name="connsiteY7" fmla="*/ 8636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49500 w 4635500"/>
              <a:gd name="connsiteY7" fmla="*/ 8636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247900 w 4635500"/>
              <a:gd name="connsiteY7" fmla="*/ 8509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454400 w 4635500"/>
              <a:gd name="connsiteY3" fmla="*/ 381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9650 w 4635500"/>
              <a:gd name="connsiteY3" fmla="*/ 127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9650 w 4635500"/>
              <a:gd name="connsiteY3" fmla="*/ 127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9650 w 4635500"/>
              <a:gd name="connsiteY3" fmla="*/ 127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9650 w 4635500"/>
              <a:gd name="connsiteY3" fmla="*/ 127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3300 w 4635500"/>
              <a:gd name="connsiteY3" fmla="*/ 381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62350 w 4635500"/>
              <a:gd name="connsiteY3" fmla="*/ 3175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1187450 w 4635500"/>
              <a:gd name="connsiteY2" fmla="*/ 38100 h 927100"/>
              <a:gd name="connsiteX3" fmla="*/ 2311400 w 4635500"/>
              <a:gd name="connsiteY3" fmla="*/ 0 h 927100"/>
              <a:gd name="connsiteX4" fmla="*/ 3562350 w 4635500"/>
              <a:gd name="connsiteY4" fmla="*/ 31750 h 927100"/>
              <a:gd name="connsiteX5" fmla="*/ 4213418 w 4635500"/>
              <a:gd name="connsiteY5" fmla="*/ 82936 h 927100"/>
              <a:gd name="connsiteX6" fmla="*/ 4635500 w 4635500"/>
              <a:gd name="connsiteY6" fmla="*/ 505018 h 927100"/>
              <a:gd name="connsiteX7" fmla="*/ 4635500 w 4635500"/>
              <a:gd name="connsiteY7" fmla="*/ 505018 h 927100"/>
              <a:gd name="connsiteX8" fmla="*/ 4213418 w 4635500"/>
              <a:gd name="connsiteY8" fmla="*/ 927100 h 927100"/>
              <a:gd name="connsiteX9" fmla="*/ 2247900 w 4635500"/>
              <a:gd name="connsiteY9" fmla="*/ 850900 h 927100"/>
              <a:gd name="connsiteX10" fmla="*/ 422082 w 4635500"/>
              <a:gd name="connsiteY10" fmla="*/ 927100 h 927100"/>
              <a:gd name="connsiteX11" fmla="*/ 0 w 4635500"/>
              <a:gd name="connsiteY11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1187450 w 4635500"/>
              <a:gd name="connsiteY2" fmla="*/ 38100 h 927100"/>
              <a:gd name="connsiteX3" fmla="*/ 2311400 w 4635500"/>
              <a:gd name="connsiteY3" fmla="*/ 0 h 927100"/>
              <a:gd name="connsiteX4" fmla="*/ 3562350 w 4635500"/>
              <a:gd name="connsiteY4" fmla="*/ 31750 h 927100"/>
              <a:gd name="connsiteX5" fmla="*/ 4213418 w 4635500"/>
              <a:gd name="connsiteY5" fmla="*/ 82936 h 927100"/>
              <a:gd name="connsiteX6" fmla="*/ 4635500 w 4635500"/>
              <a:gd name="connsiteY6" fmla="*/ 505018 h 927100"/>
              <a:gd name="connsiteX7" fmla="*/ 4635500 w 4635500"/>
              <a:gd name="connsiteY7" fmla="*/ 505018 h 927100"/>
              <a:gd name="connsiteX8" fmla="*/ 4213418 w 4635500"/>
              <a:gd name="connsiteY8" fmla="*/ 927100 h 927100"/>
              <a:gd name="connsiteX9" fmla="*/ 2247900 w 4635500"/>
              <a:gd name="connsiteY9" fmla="*/ 850900 h 927100"/>
              <a:gd name="connsiteX10" fmla="*/ 1200150 w 4635500"/>
              <a:gd name="connsiteY10" fmla="*/ 889000 h 927100"/>
              <a:gd name="connsiteX11" fmla="*/ 422082 w 4635500"/>
              <a:gd name="connsiteY11" fmla="*/ 927100 h 927100"/>
              <a:gd name="connsiteX12" fmla="*/ 0 w 4635500"/>
              <a:gd name="connsiteY12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1187450 w 4635500"/>
              <a:gd name="connsiteY2" fmla="*/ 38100 h 927100"/>
              <a:gd name="connsiteX3" fmla="*/ 2260600 w 4635500"/>
              <a:gd name="connsiteY3" fmla="*/ 0 h 927100"/>
              <a:gd name="connsiteX4" fmla="*/ 3562350 w 4635500"/>
              <a:gd name="connsiteY4" fmla="*/ 31750 h 927100"/>
              <a:gd name="connsiteX5" fmla="*/ 4213418 w 4635500"/>
              <a:gd name="connsiteY5" fmla="*/ 82936 h 927100"/>
              <a:gd name="connsiteX6" fmla="*/ 4635500 w 4635500"/>
              <a:gd name="connsiteY6" fmla="*/ 505018 h 927100"/>
              <a:gd name="connsiteX7" fmla="*/ 4635500 w 4635500"/>
              <a:gd name="connsiteY7" fmla="*/ 505018 h 927100"/>
              <a:gd name="connsiteX8" fmla="*/ 4213418 w 4635500"/>
              <a:gd name="connsiteY8" fmla="*/ 927100 h 927100"/>
              <a:gd name="connsiteX9" fmla="*/ 2247900 w 4635500"/>
              <a:gd name="connsiteY9" fmla="*/ 850900 h 927100"/>
              <a:gd name="connsiteX10" fmla="*/ 1200150 w 4635500"/>
              <a:gd name="connsiteY10" fmla="*/ 889000 h 927100"/>
              <a:gd name="connsiteX11" fmla="*/ 422082 w 4635500"/>
              <a:gd name="connsiteY11" fmla="*/ 927100 h 927100"/>
              <a:gd name="connsiteX12" fmla="*/ 0 w 4635500"/>
              <a:gd name="connsiteY12" fmla="*/ 505018 h 927100"/>
              <a:gd name="connsiteX0" fmla="*/ 0 w 4635500"/>
              <a:gd name="connsiteY0" fmla="*/ 479618 h 901700"/>
              <a:gd name="connsiteX1" fmla="*/ 422082 w 4635500"/>
              <a:gd name="connsiteY1" fmla="*/ 57536 h 901700"/>
              <a:gd name="connsiteX2" fmla="*/ 1187450 w 4635500"/>
              <a:gd name="connsiteY2" fmla="*/ 12700 h 901700"/>
              <a:gd name="connsiteX3" fmla="*/ 2298700 w 4635500"/>
              <a:gd name="connsiteY3" fmla="*/ 0 h 901700"/>
              <a:gd name="connsiteX4" fmla="*/ 3562350 w 4635500"/>
              <a:gd name="connsiteY4" fmla="*/ 6350 h 901700"/>
              <a:gd name="connsiteX5" fmla="*/ 4213418 w 4635500"/>
              <a:gd name="connsiteY5" fmla="*/ 57536 h 901700"/>
              <a:gd name="connsiteX6" fmla="*/ 4635500 w 4635500"/>
              <a:gd name="connsiteY6" fmla="*/ 479618 h 901700"/>
              <a:gd name="connsiteX7" fmla="*/ 4635500 w 4635500"/>
              <a:gd name="connsiteY7" fmla="*/ 479618 h 901700"/>
              <a:gd name="connsiteX8" fmla="*/ 4213418 w 4635500"/>
              <a:gd name="connsiteY8" fmla="*/ 901700 h 901700"/>
              <a:gd name="connsiteX9" fmla="*/ 2247900 w 4635500"/>
              <a:gd name="connsiteY9" fmla="*/ 825500 h 901700"/>
              <a:gd name="connsiteX10" fmla="*/ 1200150 w 4635500"/>
              <a:gd name="connsiteY10" fmla="*/ 863600 h 901700"/>
              <a:gd name="connsiteX11" fmla="*/ 422082 w 4635500"/>
              <a:gd name="connsiteY11" fmla="*/ 901700 h 901700"/>
              <a:gd name="connsiteX12" fmla="*/ 0 w 4635500"/>
              <a:gd name="connsiteY12" fmla="*/ 479618 h 90170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62350 w 4635500"/>
              <a:gd name="connsiteY4" fmla="*/ 2540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11400 w 4635500"/>
              <a:gd name="connsiteY9" fmla="*/ 7937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11400 w 4635500"/>
              <a:gd name="connsiteY9" fmla="*/ 7937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431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431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501042 h 923124"/>
              <a:gd name="connsiteX1" fmla="*/ 422082 w 4635500"/>
              <a:gd name="connsiteY1" fmla="*/ 78960 h 923124"/>
              <a:gd name="connsiteX2" fmla="*/ 1187450 w 4635500"/>
              <a:gd name="connsiteY2" fmla="*/ 34124 h 923124"/>
              <a:gd name="connsiteX3" fmla="*/ 2349500 w 4635500"/>
              <a:gd name="connsiteY3" fmla="*/ 2374 h 923124"/>
              <a:gd name="connsiteX4" fmla="*/ 3321050 w 4635500"/>
              <a:gd name="connsiteY4" fmla="*/ 8724 h 923124"/>
              <a:gd name="connsiteX5" fmla="*/ 4213418 w 4635500"/>
              <a:gd name="connsiteY5" fmla="*/ 78960 h 923124"/>
              <a:gd name="connsiteX6" fmla="*/ 4635500 w 4635500"/>
              <a:gd name="connsiteY6" fmla="*/ 501042 h 923124"/>
              <a:gd name="connsiteX7" fmla="*/ 4635500 w 4635500"/>
              <a:gd name="connsiteY7" fmla="*/ 501042 h 923124"/>
              <a:gd name="connsiteX8" fmla="*/ 4213418 w 4635500"/>
              <a:gd name="connsiteY8" fmla="*/ 923124 h 923124"/>
              <a:gd name="connsiteX9" fmla="*/ 2393950 w 4635500"/>
              <a:gd name="connsiteY9" fmla="*/ 840574 h 923124"/>
              <a:gd name="connsiteX10" fmla="*/ 1200150 w 4635500"/>
              <a:gd name="connsiteY10" fmla="*/ 885024 h 923124"/>
              <a:gd name="connsiteX11" fmla="*/ 422082 w 4635500"/>
              <a:gd name="connsiteY11" fmla="*/ 923124 h 923124"/>
              <a:gd name="connsiteX12" fmla="*/ 0 w 4635500"/>
              <a:gd name="connsiteY12" fmla="*/ 501042 h 923124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2766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2766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2766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87600 w 4635500"/>
              <a:gd name="connsiteY9" fmla="*/ 8572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35500" h="920750">
                <a:moveTo>
                  <a:pt x="0" y="498668"/>
                </a:moveTo>
                <a:cubicBezTo>
                  <a:pt x="0" y="265559"/>
                  <a:pt x="188973" y="76586"/>
                  <a:pt x="422082" y="76586"/>
                </a:cubicBezTo>
                <a:cubicBezTo>
                  <a:pt x="677205" y="61641"/>
                  <a:pt x="449727" y="72095"/>
                  <a:pt x="1187450" y="31750"/>
                </a:cubicBezTo>
                <a:lnTo>
                  <a:pt x="2349500" y="0"/>
                </a:lnTo>
                <a:cubicBezTo>
                  <a:pt x="2751667" y="6350"/>
                  <a:pt x="2137833" y="0"/>
                  <a:pt x="3276600" y="19050"/>
                </a:cubicBezTo>
                <a:lnTo>
                  <a:pt x="4213418" y="76586"/>
                </a:lnTo>
                <a:cubicBezTo>
                  <a:pt x="4446527" y="76586"/>
                  <a:pt x="4635500" y="265559"/>
                  <a:pt x="4635500" y="498668"/>
                </a:cubicBezTo>
                <a:lnTo>
                  <a:pt x="4635500" y="498668"/>
                </a:lnTo>
                <a:cubicBezTo>
                  <a:pt x="4635500" y="731777"/>
                  <a:pt x="4446527" y="920750"/>
                  <a:pt x="4213418" y="920750"/>
                </a:cubicBezTo>
                <a:cubicBezTo>
                  <a:pt x="3592112" y="899583"/>
                  <a:pt x="4215406" y="910167"/>
                  <a:pt x="2387600" y="857250"/>
                </a:cubicBezTo>
                <a:lnTo>
                  <a:pt x="1200150" y="882650"/>
                </a:lnTo>
                <a:lnTo>
                  <a:pt x="422082" y="920750"/>
                </a:lnTo>
                <a:cubicBezTo>
                  <a:pt x="188973" y="920750"/>
                  <a:pt x="0" y="731777"/>
                  <a:pt x="0" y="498668"/>
                </a:cubicBezTo>
                <a:close/>
              </a:path>
            </a:pathLst>
          </a:custGeom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400" b="1" dirty="0" smtClean="0"/>
              <a:t>I. SELİM</a:t>
            </a:r>
            <a:endParaRPr lang="tr-TR" sz="2400" b="1" dirty="0"/>
          </a:p>
        </p:txBody>
      </p:sp>
      <p:sp>
        <p:nvSpPr>
          <p:cNvPr id="3" name="Yuvarlatılmış Dikdörtgen 2"/>
          <p:cNvSpPr/>
          <p:nvPr/>
        </p:nvSpPr>
        <p:spPr>
          <a:xfrm>
            <a:off x="513368" y="1704514"/>
            <a:ext cx="108069" cy="577048"/>
          </a:xfrm>
          <a:prstGeom prst="roundRect">
            <a:avLst/>
          </a:prstGeom>
          <a:ln>
            <a:noFill/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4" name="Halka 3"/>
          <p:cNvSpPr/>
          <p:nvPr/>
        </p:nvSpPr>
        <p:spPr>
          <a:xfrm>
            <a:off x="433468" y="2112887"/>
            <a:ext cx="232356" cy="221942"/>
          </a:xfrm>
          <a:prstGeom prst="donu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chemeClr val="tx1"/>
              </a:solidFill>
            </a:endParaRPr>
          </a:p>
        </p:txBody>
      </p:sp>
      <p:grpSp>
        <p:nvGrpSpPr>
          <p:cNvPr id="7" name="Grup 6"/>
          <p:cNvGrpSpPr/>
          <p:nvPr/>
        </p:nvGrpSpPr>
        <p:grpSpPr>
          <a:xfrm>
            <a:off x="745723" y="1997517"/>
            <a:ext cx="6032447" cy="461732"/>
            <a:chOff x="2192784" y="1984072"/>
            <a:chExt cx="5743854" cy="461732"/>
          </a:xfrm>
        </p:grpSpPr>
        <p:cxnSp>
          <p:nvCxnSpPr>
            <p:cNvPr id="19" name="Düz Bağlayıcı 18"/>
            <p:cNvCxnSpPr/>
            <p:nvPr/>
          </p:nvCxnSpPr>
          <p:spPr>
            <a:xfrm>
              <a:off x="2192784" y="2223814"/>
              <a:ext cx="506028" cy="0"/>
            </a:xfrm>
            <a:prstGeom prst="line">
              <a:avLst/>
            </a:prstGeom>
            <a:ln w="28575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Google Shape;203;p16"/>
            <p:cNvSpPr/>
            <p:nvPr/>
          </p:nvSpPr>
          <p:spPr>
            <a:xfrm>
              <a:off x="2605173" y="1984072"/>
              <a:ext cx="5331465" cy="461732"/>
            </a:xfrm>
            <a:custGeom>
              <a:avLst/>
              <a:gdLst>
                <a:gd name="connsiteX0" fmla="*/ 1417 w 39243"/>
                <a:gd name="connsiteY0" fmla="*/ 0 h 12715"/>
                <a:gd name="connsiteX1" fmla="*/ 0 w 39243"/>
                <a:gd name="connsiteY1" fmla="*/ 1405 h 12715"/>
                <a:gd name="connsiteX2" fmla="*/ 0 w 39243"/>
                <a:gd name="connsiteY2" fmla="*/ 5036 h 12715"/>
                <a:gd name="connsiteX3" fmla="*/ 43 w 39243"/>
                <a:gd name="connsiteY3" fmla="*/ 6919 h 12715"/>
                <a:gd name="connsiteX4" fmla="*/ 0 w 39243"/>
                <a:gd name="connsiteY4" fmla="*/ 7667 h 12715"/>
                <a:gd name="connsiteX5" fmla="*/ 0 w 39243"/>
                <a:gd name="connsiteY5" fmla="*/ 11299 h 12715"/>
                <a:gd name="connsiteX6" fmla="*/ 1417 w 39243"/>
                <a:gd name="connsiteY6" fmla="*/ 12715 h 12715"/>
                <a:gd name="connsiteX7" fmla="*/ 36517 w 39243"/>
                <a:gd name="connsiteY7" fmla="*/ 12715 h 12715"/>
                <a:gd name="connsiteX8" fmla="*/ 37934 w 39243"/>
                <a:gd name="connsiteY8" fmla="*/ 11299 h 12715"/>
                <a:gd name="connsiteX9" fmla="*/ 37934 w 39243"/>
                <a:gd name="connsiteY9" fmla="*/ 7667 h 12715"/>
                <a:gd name="connsiteX10" fmla="*/ 39243 w 39243"/>
                <a:gd name="connsiteY10" fmla="*/ 6358 h 12715"/>
                <a:gd name="connsiteX11" fmla="*/ 37934 w 39243"/>
                <a:gd name="connsiteY11" fmla="*/ 5036 h 12715"/>
                <a:gd name="connsiteX12" fmla="*/ 37934 w 39243"/>
                <a:gd name="connsiteY12" fmla="*/ 1405 h 12715"/>
                <a:gd name="connsiteX13" fmla="*/ 36517 w 39243"/>
                <a:gd name="connsiteY13" fmla="*/ 0 h 12715"/>
                <a:gd name="connsiteX14" fmla="*/ 1417 w 39243"/>
                <a:gd name="connsiteY14" fmla="*/ 0 h 12715"/>
                <a:gd name="connsiteX0" fmla="*/ 1417 w 37953"/>
                <a:gd name="connsiteY0" fmla="*/ 0 h 12715"/>
                <a:gd name="connsiteX1" fmla="*/ 0 w 37953"/>
                <a:gd name="connsiteY1" fmla="*/ 1405 h 12715"/>
                <a:gd name="connsiteX2" fmla="*/ 0 w 37953"/>
                <a:gd name="connsiteY2" fmla="*/ 5036 h 12715"/>
                <a:gd name="connsiteX3" fmla="*/ 43 w 37953"/>
                <a:gd name="connsiteY3" fmla="*/ 6919 h 12715"/>
                <a:gd name="connsiteX4" fmla="*/ 0 w 37953"/>
                <a:gd name="connsiteY4" fmla="*/ 7667 h 12715"/>
                <a:gd name="connsiteX5" fmla="*/ 0 w 37953"/>
                <a:gd name="connsiteY5" fmla="*/ 11299 h 12715"/>
                <a:gd name="connsiteX6" fmla="*/ 1417 w 37953"/>
                <a:gd name="connsiteY6" fmla="*/ 12715 h 12715"/>
                <a:gd name="connsiteX7" fmla="*/ 36517 w 37953"/>
                <a:gd name="connsiteY7" fmla="*/ 12715 h 12715"/>
                <a:gd name="connsiteX8" fmla="*/ 37934 w 37953"/>
                <a:gd name="connsiteY8" fmla="*/ 11299 h 12715"/>
                <a:gd name="connsiteX9" fmla="*/ 37934 w 37953"/>
                <a:gd name="connsiteY9" fmla="*/ 7667 h 12715"/>
                <a:gd name="connsiteX10" fmla="*/ 37953 w 37953"/>
                <a:gd name="connsiteY10" fmla="*/ 6768 h 12715"/>
                <a:gd name="connsiteX11" fmla="*/ 37934 w 37953"/>
                <a:gd name="connsiteY11" fmla="*/ 5036 h 12715"/>
                <a:gd name="connsiteX12" fmla="*/ 37934 w 37953"/>
                <a:gd name="connsiteY12" fmla="*/ 1405 h 12715"/>
                <a:gd name="connsiteX13" fmla="*/ 36517 w 37953"/>
                <a:gd name="connsiteY13" fmla="*/ 0 h 12715"/>
                <a:gd name="connsiteX14" fmla="*/ 1417 w 37953"/>
                <a:gd name="connsiteY14" fmla="*/ 0 h 12715"/>
                <a:gd name="connsiteX0" fmla="*/ 1417 w 37953"/>
                <a:gd name="connsiteY0" fmla="*/ 0 h 12715"/>
                <a:gd name="connsiteX1" fmla="*/ 0 w 37953"/>
                <a:gd name="connsiteY1" fmla="*/ 1405 h 12715"/>
                <a:gd name="connsiteX2" fmla="*/ 0 w 37953"/>
                <a:gd name="connsiteY2" fmla="*/ 5036 h 12715"/>
                <a:gd name="connsiteX3" fmla="*/ 1221 w 37953"/>
                <a:gd name="connsiteY3" fmla="*/ 6304 h 12715"/>
                <a:gd name="connsiteX4" fmla="*/ 0 w 37953"/>
                <a:gd name="connsiteY4" fmla="*/ 7667 h 12715"/>
                <a:gd name="connsiteX5" fmla="*/ 0 w 37953"/>
                <a:gd name="connsiteY5" fmla="*/ 11299 h 12715"/>
                <a:gd name="connsiteX6" fmla="*/ 1417 w 37953"/>
                <a:gd name="connsiteY6" fmla="*/ 12715 h 12715"/>
                <a:gd name="connsiteX7" fmla="*/ 36517 w 37953"/>
                <a:gd name="connsiteY7" fmla="*/ 12715 h 12715"/>
                <a:gd name="connsiteX8" fmla="*/ 37934 w 37953"/>
                <a:gd name="connsiteY8" fmla="*/ 11299 h 12715"/>
                <a:gd name="connsiteX9" fmla="*/ 37934 w 37953"/>
                <a:gd name="connsiteY9" fmla="*/ 7667 h 12715"/>
                <a:gd name="connsiteX10" fmla="*/ 37953 w 37953"/>
                <a:gd name="connsiteY10" fmla="*/ 6768 h 12715"/>
                <a:gd name="connsiteX11" fmla="*/ 37934 w 37953"/>
                <a:gd name="connsiteY11" fmla="*/ 5036 h 12715"/>
                <a:gd name="connsiteX12" fmla="*/ 37934 w 37953"/>
                <a:gd name="connsiteY12" fmla="*/ 1405 h 12715"/>
                <a:gd name="connsiteX13" fmla="*/ 36517 w 37953"/>
                <a:gd name="connsiteY13" fmla="*/ 0 h 12715"/>
                <a:gd name="connsiteX14" fmla="*/ 1417 w 37953"/>
                <a:gd name="connsiteY14" fmla="*/ 0 h 12715"/>
                <a:gd name="connsiteX0" fmla="*/ 1417 w 37953"/>
                <a:gd name="connsiteY0" fmla="*/ 0 h 12715"/>
                <a:gd name="connsiteX1" fmla="*/ 0 w 37953"/>
                <a:gd name="connsiteY1" fmla="*/ 1405 h 12715"/>
                <a:gd name="connsiteX2" fmla="*/ 0 w 37953"/>
                <a:gd name="connsiteY2" fmla="*/ 5036 h 12715"/>
                <a:gd name="connsiteX3" fmla="*/ 941 w 37953"/>
                <a:gd name="connsiteY3" fmla="*/ 6355 h 12715"/>
                <a:gd name="connsiteX4" fmla="*/ 0 w 37953"/>
                <a:gd name="connsiteY4" fmla="*/ 7667 h 12715"/>
                <a:gd name="connsiteX5" fmla="*/ 0 w 37953"/>
                <a:gd name="connsiteY5" fmla="*/ 11299 h 12715"/>
                <a:gd name="connsiteX6" fmla="*/ 1417 w 37953"/>
                <a:gd name="connsiteY6" fmla="*/ 12715 h 12715"/>
                <a:gd name="connsiteX7" fmla="*/ 36517 w 37953"/>
                <a:gd name="connsiteY7" fmla="*/ 12715 h 12715"/>
                <a:gd name="connsiteX8" fmla="*/ 37934 w 37953"/>
                <a:gd name="connsiteY8" fmla="*/ 11299 h 12715"/>
                <a:gd name="connsiteX9" fmla="*/ 37934 w 37953"/>
                <a:gd name="connsiteY9" fmla="*/ 7667 h 12715"/>
                <a:gd name="connsiteX10" fmla="*/ 37953 w 37953"/>
                <a:gd name="connsiteY10" fmla="*/ 6768 h 12715"/>
                <a:gd name="connsiteX11" fmla="*/ 37934 w 37953"/>
                <a:gd name="connsiteY11" fmla="*/ 5036 h 12715"/>
                <a:gd name="connsiteX12" fmla="*/ 37934 w 37953"/>
                <a:gd name="connsiteY12" fmla="*/ 1405 h 12715"/>
                <a:gd name="connsiteX13" fmla="*/ 36517 w 37953"/>
                <a:gd name="connsiteY13" fmla="*/ 0 h 12715"/>
                <a:gd name="connsiteX14" fmla="*/ 1417 w 37953"/>
                <a:gd name="connsiteY14" fmla="*/ 0 h 1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953" h="12715" extrusionOk="0">
                  <a:moveTo>
                    <a:pt x="1417" y="0"/>
                  </a:moveTo>
                  <a:cubicBezTo>
                    <a:pt x="631" y="0"/>
                    <a:pt x="0" y="631"/>
                    <a:pt x="0" y="1405"/>
                  </a:cubicBezTo>
                  <a:lnTo>
                    <a:pt x="0" y="5036"/>
                  </a:lnTo>
                  <a:cubicBezTo>
                    <a:pt x="14" y="5664"/>
                    <a:pt x="927" y="5727"/>
                    <a:pt x="941" y="6355"/>
                  </a:cubicBezTo>
                  <a:cubicBezTo>
                    <a:pt x="927" y="6604"/>
                    <a:pt x="14" y="7418"/>
                    <a:pt x="0" y="7667"/>
                  </a:cubicBezTo>
                  <a:lnTo>
                    <a:pt x="0" y="11299"/>
                  </a:lnTo>
                  <a:cubicBezTo>
                    <a:pt x="0" y="12072"/>
                    <a:pt x="631" y="12715"/>
                    <a:pt x="1417" y="12715"/>
                  </a:cubicBezTo>
                  <a:lnTo>
                    <a:pt x="36517" y="12715"/>
                  </a:lnTo>
                  <a:cubicBezTo>
                    <a:pt x="37302" y="12715"/>
                    <a:pt x="37934" y="12072"/>
                    <a:pt x="37934" y="11299"/>
                  </a:cubicBezTo>
                  <a:lnTo>
                    <a:pt x="37934" y="7667"/>
                  </a:lnTo>
                  <a:cubicBezTo>
                    <a:pt x="37940" y="7367"/>
                    <a:pt x="37947" y="7068"/>
                    <a:pt x="37953" y="6768"/>
                  </a:cubicBezTo>
                  <a:cubicBezTo>
                    <a:pt x="37947" y="6191"/>
                    <a:pt x="37940" y="5613"/>
                    <a:pt x="37934" y="5036"/>
                  </a:cubicBezTo>
                  <a:lnTo>
                    <a:pt x="37934" y="1405"/>
                  </a:lnTo>
                  <a:cubicBezTo>
                    <a:pt x="37934" y="631"/>
                    <a:pt x="37302" y="0"/>
                    <a:pt x="36517" y="0"/>
                  </a:cubicBezTo>
                  <a:lnTo>
                    <a:pt x="1417" y="0"/>
                  </a:ln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88900" lvl="0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tr-TR" sz="2400" dirty="0" smtClean="0">
                  <a:latin typeface="Fira Sans Extra Condensed"/>
                  <a:ea typeface="Fira Sans Extra Condensed"/>
                  <a:cs typeface="Fira Sans Extra Condensed"/>
                  <a:sym typeface="Fira Sans Extra Condensed"/>
                </a:rPr>
                <a:t>1470 yılında Amasya’da doğdu.</a:t>
              </a:r>
              <a:endParaRPr sz="2400" dirty="0">
                <a:latin typeface="Fira Sans Extra Condensed"/>
                <a:ea typeface="Fira Sans Extra Condensed"/>
                <a:cs typeface="Fira Sans Extra Condensed"/>
                <a:sym typeface="Fira Sans Extra Condensed"/>
              </a:endParaRPr>
            </a:p>
          </p:txBody>
        </p:sp>
      </p:grpSp>
      <p:sp>
        <p:nvSpPr>
          <p:cNvPr id="21" name="Yuvarlatılmış Dikdörtgen 20"/>
          <p:cNvSpPr/>
          <p:nvPr/>
        </p:nvSpPr>
        <p:spPr>
          <a:xfrm>
            <a:off x="513368" y="2334829"/>
            <a:ext cx="108069" cy="918889"/>
          </a:xfrm>
          <a:prstGeom prst="roundRect">
            <a:avLst/>
          </a:prstGeom>
          <a:ln>
            <a:noFill/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22" name="Halka 21"/>
          <p:cNvSpPr/>
          <p:nvPr/>
        </p:nvSpPr>
        <p:spPr>
          <a:xfrm>
            <a:off x="433468" y="3085043"/>
            <a:ext cx="232356" cy="221942"/>
          </a:xfrm>
          <a:prstGeom prst="donu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chemeClr val="tx1"/>
              </a:solidFill>
            </a:endParaRPr>
          </a:p>
        </p:txBody>
      </p:sp>
      <p:grpSp>
        <p:nvGrpSpPr>
          <p:cNvPr id="25" name="Grup 24"/>
          <p:cNvGrpSpPr/>
          <p:nvPr/>
        </p:nvGrpSpPr>
        <p:grpSpPr>
          <a:xfrm>
            <a:off x="745723" y="2955871"/>
            <a:ext cx="6032447" cy="461732"/>
            <a:chOff x="2192784" y="1984072"/>
            <a:chExt cx="5743854" cy="461732"/>
          </a:xfrm>
        </p:grpSpPr>
        <p:cxnSp>
          <p:nvCxnSpPr>
            <p:cNvPr id="26" name="Düz Bağlayıcı 25"/>
            <p:cNvCxnSpPr/>
            <p:nvPr/>
          </p:nvCxnSpPr>
          <p:spPr>
            <a:xfrm>
              <a:off x="2192784" y="2223814"/>
              <a:ext cx="506028" cy="0"/>
            </a:xfrm>
            <a:prstGeom prst="line">
              <a:avLst/>
            </a:prstGeom>
            <a:ln w="28575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Google Shape;203;p16"/>
            <p:cNvSpPr/>
            <p:nvPr/>
          </p:nvSpPr>
          <p:spPr>
            <a:xfrm>
              <a:off x="2605173" y="1984072"/>
              <a:ext cx="5331465" cy="461732"/>
            </a:xfrm>
            <a:custGeom>
              <a:avLst/>
              <a:gdLst>
                <a:gd name="connsiteX0" fmla="*/ 1417 w 39243"/>
                <a:gd name="connsiteY0" fmla="*/ 0 h 12715"/>
                <a:gd name="connsiteX1" fmla="*/ 0 w 39243"/>
                <a:gd name="connsiteY1" fmla="*/ 1405 h 12715"/>
                <a:gd name="connsiteX2" fmla="*/ 0 w 39243"/>
                <a:gd name="connsiteY2" fmla="*/ 5036 h 12715"/>
                <a:gd name="connsiteX3" fmla="*/ 43 w 39243"/>
                <a:gd name="connsiteY3" fmla="*/ 6919 h 12715"/>
                <a:gd name="connsiteX4" fmla="*/ 0 w 39243"/>
                <a:gd name="connsiteY4" fmla="*/ 7667 h 12715"/>
                <a:gd name="connsiteX5" fmla="*/ 0 w 39243"/>
                <a:gd name="connsiteY5" fmla="*/ 11299 h 12715"/>
                <a:gd name="connsiteX6" fmla="*/ 1417 w 39243"/>
                <a:gd name="connsiteY6" fmla="*/ 12715 h 12715"/>
                <a:gd name="connsiteX7" fmla="*/ 36517 w 39243"/>
                <a:gd name="connsiteY7" fmla="*/ 12715 h 12715"/>
                <a:gd name="connsiteX8" fmla="*/ 37934 w 39243"/>
                <a:gd name="connsiteY8" fmla="*/ 11299 h 12715"/>
                <a:gd name="connsiteX9" fmla="*/ 37934 w 39243"/>
                <a:gd name="connsiteY9" fmla="*/ 7667 h 12715"/>
                <a:gd name="connsiteX10" fmla="*/ 39243 w 39243"/>
                <a:gd name="connsiteY10" fmla="*/ 6358 h 12715"/>
                <a:gd name="connsiteX11" fmla="*/ 37934 w 39243"/>
                <a:gd name="connsiteY11" fmla="*/ 5036 h 12715"/>
                <a:gd name="connsiteX12" fmla="*/ 37934 w 39243"/>
                <a:gd name="connsiteY12" fmla="*/ 1405 h 12715"/>
                <a:gd name="connsiteX13" fmla="*/ 36517 w 39243"/>
                <a:gd name="connsiteY13" fmla="*/ 0 h 12715"/>
                <a:gd name="connsiteX14" fmla="*/ 1417 w 39243"/>
                <a:gd name="connsiteY14" fmla="*/ 0 h 12715"/>
                <a:gd name="connsiteX0" fmla="*/ 1417 w 37953"/>
                <a:gd name="connsiteY0" fmla="*/ 0 h 12715"/>
                <a:gd name="connsiteX1" fmla="*/ 0 w 37953"/>
                <a:gd name="connsiteY1" fmla="*/ 1405 h 12715"/>
                <a:gd name="connsiteX2" fmla="*/ 0 w 37953"/>
                <a:gd name="connsiteY2" fmla="*/ 5036 h 12715"/>
                <a:gd name="connsiteX3" fmla="*/ 43 w 37953"/>
                <a:gd name="connsiteY3" fmla="*/ 6919 h 12715"/>
                <a:gd name="connsiteX4" fmla="*/ 0 w 37953"/>
                <a:gd name="connsiteY4" fmla="*/ 7667 h 12715"/>
                <a:gd name="connsiteX5" fmla="*/ 0 w 37953"/>
                <a:gd name="connsiteY5" fmla="*/ 11299 h 12715"/>
                <a:gd name="connsiteX6" fmla="*/ 1417 w 37953"/>
                <a:gd name="connsiteY6" fmla="*/ 12715 h 12715"/>
                <a:gd name="connsiteX7" fmla="*/ 36517 w 37953"/>
                <a:gd name="connsiteY7" fmla="*/ 12715 h 12715"/>
                <a:gd name="connsiteX8" fmla="*/ 37934 w 37953"/>
                <a:gd name="connsiteY8" fmla="*/ 11299 h 12715"/>
                <a:gd name="connsiteX9" fmla="*/ 37934 w 37953"/>
                <a:gd name="connsiteY9" fmla="*/ 7667 h 12715"/>
                <a:gd name="connsiteX10" fmla="*/ 37953 w 37953"/>
                <a:gd name="connsiteY10" fmla="*/ 6768 h 12715"/>
                <a:gd name="connsiteX11" fmla="*/ 37934 w 37953"/>
                <a:gd name="connsiteY11" fmla="*/ 5036 h 12715"/>
                <a:gd name="connsiteX12" fmla="*/ 37934 w 37953"/>
                <a:gd name="connsiteY12" fmla="*/ 1405 h 12715"/>
                <a:gd name="connsiteX13" fmla="*/ 36517 w 37953"/>
                <a:gd name="connsiteY13" fmla="*/ 0 h 12715"/>
                <a:gd name="connsiteX14" fmla="*/ 1417 w 37953"/>
                <a:gd name="connsiteY14" fmla="*/ 0 h 12715"/>
                <a:gd name="connsiteX0" fmla="*/ 1417 w 37953"/>
                <a:gd name="connsiteY0" fmla="*/ 0 h 12715"/>
                <a:gd name="connsiteX1" fmla="*/ 0 w 37953"/>
                <a:gd name="connsiteY1" fmla="*/ 1405 h 12715"/>
                <a:gd name="connsiteX2" fmla="*/ 0 w 37953"/>
                <a:gd name="connsiteY2" fmla="*/ 5036 h 12715"/>
                <a:gd name="connsiteX3" fmla="*/ 1221 w 37953"/>
                <a:gd name="connsiteY3" fmla="*/ 6304 h 12715"/>
                <a:gd name="connsiteX4" fmla="*/ 0 w 37953"/>
                <a:gd name="connsiteY4" fmla="*/ 7667 h 12715"/>
                <a:gd name="connsiteX5" fmla="*/ 0 w 37953"/>
                <a:gd name="connsiteY5" fmla="*/ 11299 h 12715"/>
                <a:gd name="connsiteX6" fmla="*/ 1417 w 37953"/>
                <a:gd name="connsiteY6" fmla="*/ 12715 h 12715"/>
                <a:gd name="connsiteX7" fmla="*/ 36517 w 37953"/>
                <a:gd name="connsiteY7" fmla="*/ 12715 h 12715"/>
                <a:gd name="connsiteX8" fmla="*/ 37934 w 37953"/>
                <a:gd name="connsiteY8" fmla="*/ 11299 h 12715"/>
                <a:gd name="connsiteX9" fmla="*/ 37934 w 37953"/>
                <a:gd name="connsiteY9" fmla="*/ 7667 h 12715"/>
                <a:gd name="connsiteX10" fmla="*/ 37953 w 37953"/>
                <a:gd name="connsiteY10" fmla="*/ 6768 h 12715"/>
                <a:gd name="connsiteX11" fmla="*/ 37934 w 37953"/>
                <a:gd name="connsiteY11" fmla="*/ 5036 h 12715"/>
                <a:gd name="connsiteX12" fmla="*/ 37934 w 37953"/>
                <a:gd name="connsiteY12" fmla="*/ 1405 h 12715"/>
                <a:gd name="connsiteX13" fmla="*/ 36517 w 37953"/>
                <a:gd name="connsiteY13" fmla="*/ 0 h 12715"/>
                <a:gd name="connsiteX14" fmla="*/ 1417 w 37953"/>
                <a:gd name="connsiteY14" fmla="*/ 0 h 12715"/>
                <a:gd name="connsiteX0" fmla="*/ 1417 w 37953"/>
                <a:gd name="connsiteY0" fmla="*/ 0 h 12715"/>
                <a:gd name="connsiteX1" fmla="*/ 0 w 37953"/>
                <a:gd name="connsiteY1" fmla="*/ 1405 h 12715"/>
                <a:gd name="connsiteX2" fmla="*/ 0 w 37953"/>
                <a:gd name="connsiteY2" fmla="*/ 5036 h 12715"/>
                <a:gd name="connsiteX3" fmla="*/ 941 w 37953"/>
                <a:gd name="connsiteY3" fmla="*/ 6355 h 12715"/>
                <a:gd name="connsiteX4" fmla="*/ 0 w 37953"/>
                <a:gd name="connsiteY4" fmla="*/ 7667 h 12715"/>
                <a:gd name="connsiteX5" fmla="*/ 0 w 37953"/>
                <a:gd name="connsiteY5" fmla="*/ 11299 h 12715"/>
                <a:gd name="connsiteX6" fmla="*/ 1417 w 37953"/>
                <a:gd name="connsiteY6" fmla="*/ 12715 h 12715"/>
                <a:gd name="connsiteX7" fmla="*/ 36517 w 37953"/>
                <a:gd name="connsiteY7" fmla="*/ 12715 h 12715"/>
                <a:gd name="connsiteX8" fmla="*/ 37934 w 37953"/>
                <a:gd name="connsiteY8" fmla="*/ 11299 h 12715"/>
                <a:gd name="connsiteX9" fmla="*/ 37934 w 37953"/>
                <a:gd name="connsiteY9" fmla="*/ 7667 h 12715"/>
                <a:gd name="connsiteX10" fmla="*/ 37953 w 37953"/>
                <a:gd name="connsiteY10" fmla="*/ 6768 h 12715"/>
                <a:gd name="connsiteX11" fmla="*/ 37934 w 37953"/>
                <a:gd name="connsiteY11" fmla="*/ 5036 h 12715"/>
                <a:gd name="connsiteX12" fmla="*/ 37934 w 37953"/>
                <a:gd name="connsiteY12" fmla="*/ 1405 h 12715"/>
                <a:gd name="connsiteX13" fmla="*/ 36517 w 37953"/>
                <a:gd name="connsiteY13" fmla="*/ 0 h 12715"/>
                <a:gd name="connsiteX14" fmla="*/ 1417 w 37953"/>
                <a:gd name="connsiteY14" fmla="*/ 0 h 1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953" h="12715" extrusionOk="0">
                  <a:moveTo>
                    <a:pt x="1417" y="0"/>
                  </a:moveTo>
                  <a:cubicBezTo>
                    <a:pt x="631" y="0"/>
                    <a:pt x="0" y="631"/>
                    <a:pt x="0" y="1405"/>
                  </a:cubicBezTo>
                  <a:lnTo>
                    <a:pt x="0" y="5036"/>
                  </a:lnTo>
                  <a:cubicBezTo>
                    <a:pt x="14" y="5664"/>
                    <a:pt x="927" y="5727"/>
                    <a:pt x="941" y="6355"/>
                  </a:cubicBezTo>
                  <a:cubicBezTo>
                    <a:pt x="927" y="6604"/>
                    <a:pt x="14" y="7418"/>
                    <a:pt x="0" y="7667"/>
                  </a:cubicBezTo>
                  <a:lnTo>
                    <a:pt x="0" y="11299"/>
                  </a:lnTo>
                  <a:cubicBezTo>
                    <a:pt x="0" y="12072"/>
                    <a:pt x="631" y="12715"/>
                    <a:pt x="1417" y="12715"/>
                  </a:cubicBezTo>
                  <a:lnTo>
                    <a:pt x="36517" y="12715"/>
                  </a:lnTo>
                  <a:cubicBezTo>
                    <a:pt x="37302" y="12715"/>
                    <a:pt x="37934" y="12072"/>
                    <a:pt x="37934" y="11299"/>
                  </a:cubicBezTo>
                  <a:lnTo>
                    <a:pt x="37934" y="7667"/>
                  </a:lnTo>
                  <a:cubicBezTo>
                    <a:pt x="37940" y="7367"/>
                    <a:pt x="37947" y="7068"/>
                    <a:pt x="37953" y="6768"/>
                  </a:cubicBezTo>
                  <a:cubicBezTo>
                    <a:pt x="37947" y="6191"/>
                    <a:pt x="37940" y="5613"/>
                    <a:pt x="37934" y="5036"/>
                  </a:cubicBezTo>
                  <a:lnTo>
                    <a:pt x="37934" y="1405"/>
                  </a:lnTo>
                  <a:cubicBezTo>
                    <a:pt x="37934" y="631"/>
                    <a:pt x="37302" y="0"/>
                    <a:pt x="36517" y="0"/>
                  </a:cubicBezTo>
                  <a:lnTo>
                    <a:pt x="1417" y="0"/>
                  </a:ln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88900" lvl="0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tr-TR" sz="2400" dirty="0" smtClean="0">
                  <a:latin typeface="Fira Sans Extra Condensed"/>
                  <a:ea typeface="Fira Sans Extra Condensed"/>
                  <a:cs typeface="Fira Sans Extra Condensed"/>
                  <a:sym typeface="Fira Sans Extra Condensed"/>
                </a:rPr>
                <a:t>1512 yılında hükümdar oldu.</a:t>
              </a:r>
              <a:endParaRPr sz="2400" dirty="0">
                <a:latin typeface="Fira Sans Extra Condensed"/>
                <a:ea typeface="Fira Sans Extra Condensed"/>
                <a:cs typeface="Fira Sans Extra Condensed"/>
                <a:sym typeface="Fira Sans Extra Condensed"/>
              </a:endParaRPr>
            </a:p>
          </p:txBody>
        </p:sp>
      </p:grpSp>
      <p:sp>
        <p:nvSpPr>
          <p:cNvPr id="36" name="Halka 35"/>
          <p:cNvSpPr/>
          <p:nvPr/>
        </p:nvSpPr>
        <p:spPr>
          <a:xfrm>
            <a:off x="433468" y="3999543"/>
            <a:ext cx="232356" cy="221942"/>
          </a:xfrm>
          <a:prstGeom prst="donu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chemeClr val="tx1"/>
              </a:solidFill>
            </a:endParaRPr>
          </a:p>
        </p:txBody>
      </p:sp>
      <p:grpSp>
        <p:nvGrpSpPr>
          <p:cNvPr id="39" name="Grup 38"/>
          <p:cNvGrpSpPr/>
          <p:nvPr/>
        </p:nvGrpSpPr>
        <p:grpSpPr>
          <a:xfrm>
            <a:off x="745723" y="3871114"/>
            <a:ext cx="6032447" cy="461732"/>
            <a:chOff x="2192784" y="1984072"/>
            <a:chExt cx="5743854" cy="461732"/>
          </a:xfrm>
        </p:grpSpPr>
        <p:cxnSp>
          <p:nvCxnSpPr>
            <p:cNvPr id="40" name="Düz Bağlayıcı 39"/>
            <p:cNvCxnSpPr/>
            <p:nvPr/>
          </p:nvCxnSpPr>
          <p:spPr>
            <a:xfrm>
              <a:off x="2192784" y="2223814"/>
              <a:ext cx="506028" cy="0"/>
            </a:xfrm>
            <a:prstGeom prst="line">
              <a:avLst/>
            </a:prstGeom>
            <a:ln w="28575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Google Shape;203;p16"/>
            <p:cNvSpPr/>
            <p:nvPr/>
          </p:nvSpPr>
          <p:spPr>
            <a:xfrm>
              <a:off x="2605173" y="1984072"/>
              <a:ext cx="5331465" cy="461732"/>
            </a:xfrm>
            <a:custGeom>
              <a:avLst/>
              <a:gdLst>
                <a:gd name="connsiteX0" fmla="*/ 1417 w 39243"/>
                <a:gd name="connsiteY0" fmla="*/ 0 h 12715"/>
                <a:gd name="connsiteX1" fmla="*/ 0 w 39243"/>
                <a:gd name="connsiteY1" fmla="*/ 1405 h 12715"/>
                <a:gd name="connsiteX2" fmla="*/ 0 w 39243"/>
                <a:gd name="connsiteY2" fmla="*/ 5036 h 12715"/>
                <a:gd name="connsiteX3" fmla="*/ 43 w 39243"/>
                <a:gd name="connsiteY3" fmla="*/ 6919 h 12715"/>
                <a:gd name="connsiteX4" fmla="*/ 0 w 39243"/>
                <a:gd name="connsiteY4" fmla="*/ 7667 h 12715"/>
                <a:gd name="connsiteX5" fmla="*/ 0 w 39243"/>
                <a:gd name="connsiteY5" fmla="*/ 11299 h 12715"/>
                <a:gd name="connsiteX6" fmla="*/ 1417 w 39243"/>
                <a:gd name="connsiteY6" fmla="*/ 12715 h 12715"/>
                <a:gd name="connsiteX7" fmla="*/ 36517 w 39243"/>
                <a:gd name="connsiteY7" fmla="*/ 12715 h 12715"/>
                <a:gd name="connsiteX8" fmla="*/ 37934 w 39243"/>
                <a:gd name="connsiteY8" fmla="*/ 11299 h 12715"/>
                <a:gd name="connsiteX9" fmla="*/ 37934 w 39243"/>
                <a:gd name="connsiteY9" fmla="*/ 7667 h 12715"/>
                <a:gd name="connsiteX10" fmla="*/ 39243 w 39243"/>
                <a:gd name="connsiteY10" fmla="*/ 6358 h 12715"/>
                <a:gd name="connsiteX11" fmla="*/ 37934 w 39243"/>
                <a:gd name="connsiteY11" fmla="*/ 5036 h 12715"/>
                <a:gd name="connsiteX12" fmla="*/ 37934 w 39243"/>
                <a:gd name="connsiteY12" fmla="*/ 1405 h 12715"/>
                <a:gd name="connsiteX13" fmla="*/ 36517 w 39243"/>
                <a:gd name="connsiteY13" fmla="*/ 0 h 12715"/>
                <a:gd name="connsiteX14" fmla="*/ 1417 w 39243"/>
                <a:gd name="connsiteY14" fmla="*/ 0 h 12715"/>
                <a:gd name="connsiteX0" fmla="*/ 1417 w 37953"/>
                <a:gd name="connsiteY0" fmla="*/ 0 h 12715"/>
                <a:gd name="connsiteX1" fmla="*/ 0 w 37953"/>
                <a:gd name="connsiteY1" fmla="*/ 1405 h 12715"/>
                <a:gd name="connsiteX2" fmla="*/ 0 w 37953"/>
                <a:gd name="connsiteY2" fmla="*/ 5036 h 12715"/>
                <a:gd name="connsiteX3" fmla="*/ 43 w 37953"/>
                <a:gd name="connsiteY3" fmla="*/ 6919 h 12715"/>
                <a:gd name="connsiteX4" fmla="*/ 0 w 37953"/>
                <a:gd name="connsiteY4" fmla="*/ 7667 h 12715"/>
                <a:gd name="connsiteX5" fmla="*/ 0 w 37953"/>
                <a:gd name="connsiteY5" fmla="*/ 11299 h 12715"/>
                <a:gd name="connsiteX6" fmla="*/ 1417 w 37953"/>
                <a:gd name="connsiteY6" fmla="*/ 12715 h 12715"/>
                <a:gd name="connsiteX7" fmla="*/ 36517 w 37953"/>
                <a:gd name="connsiteY7" fmla="*/ 12715 h 12715"/>
                <a:gd name="connsiteX8" fmla="*/ 37934 w 37953"/>
                <a:gd name="connsiteY8" fmla="*/ 11299 h 12715"/>
                <a:gd name="connsiteX9" fmla="*/ 37934 w 37953"/>
                <a:gd name="connsiteY9" fmla="*/ 7667 h 12715"/>
                <a:gd name="connsiteX10" fmla="*/ 37953 w 37953"/>
                <a:gd name="connsiteY10" fmla="*/ 6768 h 12715"/>
                <a:gd name="connsiteX11" fmla="*/ 37934 w 37953"/>
                <a:gd name="connsiteY11" fmla="*/ 5036 h 12715"/>
                <a:gd name="connsiteX12" fmla="*/ 37934 w 37953"/>
                <a:gd name="connsiteY12" fmla="*/ 1405 h 12715"/>
                <a:gd name="connsiteX13" fmla="*/ 36517 w 37953"/>
                <a:gd name="connsiteY13" fmla="*/ 0 h 12715"/>
                <a:gd name="connsiteX14" fmla="*/ 1417 w 37953"/>
                <a:gd name="connsiteY14" fmla="*/ 0 h 12715"/>
                <a:gd name="connsiteX0" fmla="*/ 1417 w 37953"/>
                <a:gd name="connsiteY0" fmla="*/ 0 h 12715"/>
                <a:gd name="connsiteX1" fmla="*/ 0 w 37953"/>
                <a:gd name="connsiteY1" fmla="*/ 1405 h 12715"/>
                <a:gd name="connsiteX2" fmla="*/ 0 w 37953"/>
                <a:gd name="connsiteY2" fmla="*/ 5036 h 12715"/>
                <a:gd name="connsiteX3" fmla="*/ 1221 w 37953"/>
                <a:gd name="connsiteY3" fmla="*/ 6304 h 12715"/>
                <a:gd name="connsiteX4" fmla="*/ 0 w 37953"/>
                <a:gd name="connsiteY4" fmla="*/ 7667 h 12715"/>
                <a:gd name="connsiteX5" fmla="*/ 0 w 37953"/>
                <a:gd name="connsiteY5" fmla="*/ 11299 h 12715"/>
                <a:gd name="connsiteX6" fmla="*/ 1417 w 37953"/>
                <a:gd name="connsiteY6" fmla="*/ 12715 h 12715"/>
                <a:gd name="connsiteX7" fmla="*/ 36517 w 37953"/>
                <a:gd name="connsiteY7" fmla="*/ 12715 h 12715"/>
                <a:gd name="connsiteX8" fmla="*/ 37934 w 37953"/>
                <a:gd name="connsiteY8" fmla="*/ 11299 h 12715"/>
                <a:gd name="connsiteX9" fmla="*/ 37934 w 37953"/>
                <a:gd name="connsiteY9" fmla="*/ 7667 h 12715"/>
                <a:gd name="connsiteX10" fmla="*/ 37953 w 37953"/>
                <a:gd name="connsiteY10" fmla="*/ 6768 h 12715"/>
                <a:gd name="connsiteX11" fmla="*/ 37934 w 37953"/>
                <a:gd name="connsiteY11" fmla="*/ 5036 h 12715"/>
                <a:gd name="connsiteX12" fmla="*/ 37934 w 37953"/>
                <a:gd name="connsiteY12" fmla="*/ 1405 h 12715"/>
                <a:gd name="connsiteX13" fmla="*/ 36517 w 37953"/>
                <a:gd name="connsiteY13" fmla="*/ 0 h 12715"/>
                <a:gd name="connsiteX14" fmla="*/ 1417 w 37953"/>
                <a:gd name="connsiteY14" fmla="*/ 0 h 12715"/>
                <a:gd name="connsiteX0" fmla="*/ 1417 w 37953"/>
                <a:gd name="connsiteY0" fmla="*/ 0 h 12715"/>
                <a:gd name="connsiteX1" fmla="*/ 0 w 37953"/>
                <a:gd name="connsiteY1" fmla="*/ 1405 h 12715"/>
                <a:gd name="connsiteX2" fmla="*/ 0 w 37953"/>
                <a:gd name="connsiteY2" fmla="*/ 5036 h 12715"/>
                <a:gd name="connsiteX3" fmla="*/ 941 w 37953"/>
                <a:gd name="connsiteY3" fmla="*/ 6355 h 12715"/>
                <a:gd name="connsiteX4" fmla="*/ 0 w 37953"/>
                <a:gd name="connsiteY4" fmla="*/ 7667 h 12715"/>
                <a:gd name="connsiteX5" fmla="*/ 0 w 37953"/>
                <a:gd name="connsiteY5" fmla="*/ 11299 h 12715"/>
                <a:gd name="connsiteX6" fmla="*/ 1417 w 37953"/>
                <a:gd name="connsiteY6" fmla="*/ 12715 h 12715"/>
                <a:gd name="connsiteX7" fmla="*/ 36517 w 37953"/>
                <a:gd name="connsiteY7" fmla="*/ 12715 h 12715"/>
                <a:gd name="connsiteX8" fmla="*/ 37934 w 37953"/>
                <a:gd name="connsiteY8" fmla="*/ 11299 h 12715"/>
                <a:gd name="connsiteX9" fmla="*/ 37934 w 37953"/>
                <a:gd name="connsiteY9" fmla="*/ 7667 h 12715"/>
                <a:gd name="connsiteX10" fmla="*/ 37953 w 37953"/>
                <a:gd name="connsiteY10" fmla="*/ 6768 h 12715"/>
                <a:gd name="connsiteX11" fmla="*/ 37934 w 37953"/>
                <a:gd name="connsiteY11" fmla="*/ 5036 h 12715"/>
                <a:gd name="connsiteX12" fmla="*/ 37934 w 37953"/>
                <a:gd name="connsiteY12" fmla="*/ 1405 h 12715"/>
                <a:gd name="connsiteX13" fmla="*/ 36517 w 37953"/>
                <a:gd name="connsiteY13" fmla="*/ 0 h 12715"/>
                <a:gd name="connsiteX14" fmla="*/ 1417 w 37953"/>
                <a:gd name="connsiteY14" fmla="*/ 0 h 1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953" h="12715" extrusionOk="0">
                  <a:moveTo>
                    <a:pt x="1417" y="0"/>
                  </a:moveTo>
                  <a:cubicBezTo>
                    <a:pt x="631" y="0"/>
                    <a:pt x="0" y="631"/>
                    <a:pt x="0" y="1405"/>
                  </a:cubicBezTo>
                  <a:lnTo>
                    <a:pt x="0" y="5036"/>
                  </a:lnTo>
                  <a:cubicBezTo>
                    <a:pt x="14" y="5664"/>
                    <a:pt x="927" y="5727"/>
                    <a:pt x="941" y="6355"/>
                  </a:cubicBezTo>
                  <a:cubicBezTo>
                    <a:pt x="927" y="6604"/>
                    <a:pt x="14" y="7418"/>
                    <a:pt x="0" y="7667"/>
                  </a:cubicBezTo>
                  <a:lnTo>
                    <a:pt x="0" y="11299"/>
                  </a:lnTo>
                  <a:cubicBezTo>
                    <a:pt x="0" y="12072"/>
                    <a:pt x="631" y="12715"/>
                    <a:pt x="1417" y="12715"/>
                  </a:cubicBezTo>
                  <a:lnTo>
                    <a:pt x="36517" y="12715"/>
                  </a:lnTo>
                  <a:cubicBezTo>
                    <a:pt x="37302" y="12715"/>
                    <a:pt x="37934" y="12072"/>
                    <a:pt x="37934" y="11299"/>
                  </a:cubicBezTo>
                  <a:lnTo>
                    <a:pt x="37934" y="7667"/>
                  </a:lnTo>
                  <a:cubicBezTo>
                    <a:pt x="37940" y="7367"/>
                    <a:pt x="37947" y="7068"/>
                    <a:pt x="37953" y="6768"/>
                  </a:cubicBezTo>
                  <a:cubicBezTo>
                    <a:pt x="37947" y="6191"/>
                    <a:pt x="37940" y="5613"/>
                    <a:pt x="37934" y="5036"/>
                  </a:cubicBezTo>
                  <a:lnTo>
                    <a:pt x="37934" y="1405"/>
                  </a:lnTo>
                  <a:cubicBezTo>
                    <a:pt x="37934" y="631"/>
                    <a:pt x="37302" y="0"/>
                    <a:pt x="36517" y="0"/>
                  </a:cubicBezTo>
                  <a:lnTo>
                    <a:pt x="1417" y="0"/>
                  </a:ln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88900" lvl="0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tr-TR" sz="2400" dirty="0" smtClean="0">
                  <a:latin typeface="Fira Sans Extra Condensed"/>
                  <a:ea typeface="Fira Sans Extra Condensed"/>
                  <a:cs typeface="Fira Sans Extra Condensed"/>
                  <a:sym typeface="Fira Sans Extra Condensed"/>
                </a:rPr>
                <a:t>Kararlı ve cesur bir hükümdardı.</a:t>
              </a:r>
              <a:endParaRPr sz="2400" dirty="0">
                <a:latin typeface="Fira Sans Extra Condensed"/>
                <a:ea typeface="Fira Sans Extra Condensed"/>
                <a:cs typeface="Fira Sans Extra Condensed"/>
                <a:sym typeface="Fira Sans Extra Condensed"/>
              </a:endParaRPr>
            </a:p>
          </p:txBody>
        </p:sp>
      </p:grpSp>
      <p:sp>
        <p:nvSpPr>
          <p:cNvPr id="43" name="Halka 42"/>
          <p:cNvSpPr/>
          <p:nvPr/>
        </p:nvSpPr>
        <p:spPr>
          <a:xfrm>
            <a:off x="433468" y="4927216"/>
            <a:ext cx="232356" cy="221942"/>
          </a:xfrm>
          <a:prstGeom prst="donu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chemeClr val="tx1"/>
              </a:solidFill>
            </a:endParaRPr>
          </a:p>
        </p:txBody>
      </p:sp>
      <p:grpSp>
        <p:nvGrpSpPr>
          <p:cNvPr id="46" name="Grup 45"/>
          <p:cNvGrpSpPr/>
          <p:nvPr/>
        </p:nvGrpSpPr>
        <p:grpSpPr>
          <a:xfrm>
            <a:off x="745723" y="4798401"/>
            <a:ext cx="6032447" cy="461732"/>
            <a:chOff x="2192784" y="1984072"/>
            <a:chExt cx="5743854" cy="461732"/>
          </a:xfrm>
        </p:grpSpPr>
        <p:cxnSp>
          <p:nvCxnSpPr>
            <p:cNvPr id="47" name="Düz Bağlayıcı 46"/>
            <p:cNvCxnSpPr/>
            <p:nvPr/>
          </p:nvCxnSpPr>
          <p:spPr>
            <a:xfrm>
              <a:off x="2192784" y="2223814"/>
              <a:ext cx="506028" cy="0"/>
            </a:xfrm>
            <a:prstGeom prst="line">
              <a:avLst/>
            </a:prstGeom>
            <a:ln w="28575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Google Shape;203;p16"/>
            <p:cNvSpPr/>
            <p:nvPr/>
          </p:nvSpPr>
          <p:spPr>
            <a:xfrm>
              <a:off x="2605173" y="1984072"/>
              <a:ext cx="5331465" cy="461732"/>
            </a:xfrm>
            <a:custGeom>
              <a:avLst/>
              <a:gdLst>
                <a:gd name="connsiteX0" fmla="*/ 1417 w 39243"/>
                <a:gd name="connsiteY0" fmla="*/ 0 h 12715"/>
                <a:gd name="connsiteX1" fmla="*/ 0 w 39243"/>
                <a:gd name="connsiteY1" fmla="*/ 1405 h 12715"/>
                <a:gd name="connsiteX2" fmla="*/ 0 w 39243"/>
                <a:gd name="connsiteY2" fmla="*/ 5036 h 12715"/>
                <a:gd name="connsiteX3" fmla="*/ 43 w 39243"/>
                <a:gd name="connsiteY3" fmla="*/ 6919 h 12715"/>
                <a:gd name="connsiteX4" fmla="*/ 0 w 39243"/>
                <a:gd name="connsiteY4" fmla="*/ 7667 h 12715"/>
                <a:gd name="connsiteX5" fmla="*/ 0 w 39243"/>
                <a:gd name="connsiteY5" fmla="*/ 11299 h 12715"/>
                <a:gd name="connsiteX6" fmla="*/ 1417 w 39243"/>
                <a:gd name="connsiteY6" fmla="*/ 12715 h 12715"/>
                <a:gd name="connsiteX7" fmla="*/ 36517 w 39243"/>
                <a:gd name="connsiteY7" fmla="*/ 12715 h 12715"/>
                <a:gd name="connsiteX8" fmla="*/ 37934 w 39243"/>
                <a:gd name="connsiteY8" fmla="*/ 11299 h 12715"/>
                <a:gd name="connsiteX9" fmla="*/ 37934 w 39243"/>
                <a:gd name="connsiteY9" fmla="*/ 7667 h 12715"/>
                <a:gd name="connsiteX10" fmla="*/ 39243 w 39243"/>
                <a:gd name="connsiteY10" fmla="*/ 6358 h 12715"/>
                <a:gd name="connsiteX11" fmla="*/ 37934 w 39243"/>
                <a:gd name="connsiteY11" fmla="*/ 5036 h 12715"/>
                <a:gd name="connsiteX12" fmla="*/ 37934 w 39243"/>
                <a:gd name="connsiteY12" fmla="*/ 1405 h 12715"/>
                <a:gd name="connsiteX13" fmla="*/ 36517 w 39243"/>
                <a:gd name="connsiteY13" fmla="*/ 0 h 12715"/>
                <a:gd name="connsiteX14" fmla="*/ 1417 w 39243"/>
                <a:gd name="connsiteY14" fmla="*/ 0 h 12715"/>
                <a:gd name="connsiteX0" fmla="*/ 1417 w 37953"/>
                <a:gd name="connsiteY0" fmla="*/ 0 h 12715"/>
                <a:gd name="connsiteX1" fmla="*/ 0 w 37953"/>
                <a:gd name="connsiteY1" fmla="*/ 1405 h 12715"/>
                <a:gd name="connsiteX2" fmla="*/ 0 w 37953"/>
                <a:gd name="connsiteY2" fmla="*/ 5036 h 12715"/>
                <a:gd name="connsiteX3" fmla="*/ 43 w 37953"/>
                <a:gd name="connsiteY3" fmla="*/ 6919 h 12715"/>
                <a:gd name="connsiteX4" fmla="*/ 0 w 37953"/>
                <a:gd name="connsiteY4" fmla="*/ 7667 h 12715"/>
                <a:gd name="connsiteX5" fmla="*/ 0 w 37953"/>
                <a:gd name="connsiteY5" fmla="*/ 11299 h 12715"/>
                <a:gd name="connsiteX6" fmla="*/ 1417 w 37953"/>
                <a:gd name="connsiteY6" fmla="*/ 12715 h 12715"/>
                <a:gd name="connsiteX7" fmla="*/ 36517 w 37953"/>
                <a:gd name="connsiteY7" fmla="*/ 12715 h 12715"/>
                <a:gd name="connsiteX8" fmla="*/ 37934 w 37953"/>
                <a:gd name="connsiteY8" fmla="*/ 11299 h 12715"/>
                <a:gd name="connsiteX9" fmla="*/ 37934 w 37953"/>
                <a:gd name="connsiteY9" fmla="*/ 7667 h 12715"/>
                <a:gd name="connsiteX10" fmla="*/ 37953 w 37953"/>
                <a:gd name="connsiteY10" fmla="*/ 6768 h 12715"/>
                <a:gd name="connsiteX11" fmla="*/ 37934 w 37953"/>
                <a:gd name="connsiteY11" fmla="*/ 5036 h 12715"/>
                <a:gd name="connsiteX12" fmla="*/ 37934 w 37953"/>
                <a:gd name="connsiteY12" fmla="*/ 1405 h 12715"/>
                <a:gd name="connsiteX13" fmla="*/ 36517 w 37953"/>
                <a:gd name="connsiteY13" fmla="*/ 0 h 12715"/>
                <a:gd name="connsiteX14" fmla="*/ 1417 w 37953"/>
                <a:gd name="connsiteY14" fmla="*/ 0 h 12715"/>
                <a:gd name="connsiteX0" fmla="*/ 1417 w 37953"/>
                <a:gd name="connsiteY0" fmla="*/ 0 h 12715"/>
                <a:gd name="connsiteX1" fmla="*/ 0 w 37953"/>
                <a:gd name="connsiteY1" fmla="*/ 1405 h 12715"/>
                <a:gd name="connsiteX2" fmla="*/ 0 w 37953"/>
                <a:gd name="connsiteY2" fmla="*/ 5036 h 12715"/>
                <a:gd name="connsiteX3" fmla="*/ 1221 w 37953"/>
                <a:gd name="connsiteY3" fmla="*/ 6304 h 12715"/>
                <a:gd name="connsiteX4" fmla="*/ 0 w 37953"/>
                <a:gd name="connsiteY4" fmla="*/ 7667 h 12715"/>
                <a:gd name="connsiteX5" fmla="*/ 0 w 37953"/>
                <a:gd name="connsiteY5" fmla="*/ 11299 h 12715"/>
                <a:gd name="connsiteX6" fmla="*/ 1417 w 37953"/>
                <a:gd name="connsiteY6" fmla="*/ 12715 h 12715"/>
                <a:gd name="connsiteX7" fmla="*/ 36517 w 37953"/>
                <a:gd name="connsiteY7" fmla="*/ 12715 h 12715"/>
                <a:gd name="connsiteX8" fmla="*/ 37934 w 37953"/>
                <a:gd name="connsiteY8" fmla="*/ 11299 h 12715"/>
                <a:gd name="connsiteX9" fmla="*/ 37934 w 37953"/>
                <a:gd name="connsiteY9" fmla="*/ 7667 h 12715"/>
                <a:gd name="connsiteX10" fmla="*/ 37953 w 37953"/>
                <a:gd name="connsiteY10" fmla="*/ 6768 h 12715"/>
                <a:gd name="connsiteX11" fmla="*/ 37934 w 37953"/>
                <a:gd name="connsiteY11" fmla="*/ 5036 h 12715"/>
                <a:gd name="connsiteX12" fmla="*/ 37934 w 37953"/>
                <a:gd name="connsiteY12" fmla="*/ 1405 h 12715"/>
                <a:gd name="connsiteX13" fmla="*/ 36517 w 37953"/>
                <a:gd name="connsiteY13" fmla="*/ 0 h 12715"/>
                <a:gd name="connsiteX14" fmla="*/ 1417 w 37953"/>
                <a:gd name="connsiteY14" fmla="*/ 0 h 12715"/>
                <a:gd name="connsiteX0" fmla="*/ 1417 w 37953"/>
                <a:gd name="connsiteY0" fmla="*/ 0 h 12715"/>
                <a:gd name="connsiteX1" fmla="*/ 0 w 37953"/>
                <a:gd name="connsiteY1" fmla="*/ 1405 h 12715"/>
                <a:gd name="connsiteX2" fmla="*/ 0 w 37953"/>
                <a:gd name="connsiteY2" fmla="*/ 5036 h 12715"/>
                <a:gd name="connsiteX3" fmla="*/ 941 w 37953"/>
                <a:gd name="connsiteY3" fmla="*/ 6355 h 12715"/>
                <a:gd name="connsiteX4" fmla="*/ 0 w 37953"/>
                <a:gd name="connsiteY4" fmla="*/ 7667 h 12715"/>
                <a:gd name="connsiteX5" fmla="*/ 0 w 37953"/>
                <a:gd name="connsiteY5" fmla="*/ 11299 h 12715"/>
                <a:gd name="connsiteX6" fmla="*/ 1417 w 37953"/>
                <a:gd name="connsiteY6" fmla="*/ 12715 h 12715"/>
                <a:gd name="connsiteX7" fmla="*/ 36517 w 37953"/>
                <a:gd name="connsiteY7" fmla="*/ 12715 h 12715"/>
                <a:gd name="connsiteX8" fmla="*/ 37934 w 37953"/>
                <a:gd name="connsiteY8" fmla="*/ 11299 h 12715"/>
                <a:gd name="connsiteX9" fmla="*/ 37934 w 37953"/>
                <a:gd name="connsiteY9" fmla="*/ 7667 h 12715"/>
                <a:gd name="connsiteX10" fmla="*/ 37953 w 37953"/>
                <a:gd name="connsiteY10" fmla="*/ 6768 h 12715"/>
                <a:gd name="connsiteX11" fmla="*/ 37934 w 37953"/>
                <a:gd name="connsiteY11" fmla="*/ 5036 h 12715"/>
                <a:gd name="connsiteX12" fmla="*/ 37934 w 37953"/>
                <a:gd name="connsiteY12" fmla="*/ 1405 h 12715"/>
                <a:gd name="connsiteX13" fmla="*/ 36517 w 37953"/>
                <a:gd name="connsiteY13" fmla="*/ 0 h 12715"/>
                <a:gd name="connsiteX14" fmla="*/ 1417 w 37953"/>
                <a:gd name="connsiteY14" fmla="*/ 0 h 1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953" h="12715" extrusionOk="0">
                  <a:moveTo>
                    <a:pt x="1417" y="0"/>
                  </a:moveTo>
                  <a:cubicBezTo>
                    <a:pt x="631" y="0"/>
                    <a:pt x="0" y="631"/>
                    <a:pt x="0" y="1405"/>
                  </a:cubicBezTo>
                  <a:lnTo>
                    <a:pt x="0" y="5036"/>
                  </a:lnTo>
                  <a:cubicBezTo>
                    <a:pt x="14" y="5664"/>
                    <a:pt x="927" y="5727"/>
                    <a:pt x="941" y="6355"/>
                  </a:cubicBezTo>
                  <a:cubicBezTo>
                    <a:pt x="927" y="6604"/>
                    <a:pt x="14" y="7418"/>
                    <a:pt x="0" y="7667"/>
                  </a:cubicBezTo>
                  <a:lnTo>
                    <a:pt x="0" y="11299"/>
                  </a:lnTo>
                  <a:cubicBezTo>
                    <a:pt x="0" y="12072"/>
                    <a:pt x="631" y="12715"/>
                    <a:pt x="1417" y="12715"/>
                  </a:cubicBezTo>
                  <a:lnTo>
                    <a:pt x="36517" y="12715"/>
                  </a:lnTo>
                  <a:cubicBezTo>
                    <a:pt x="37302" y="12715"/>
                    <a:pt x="37934" y="12072"/>
                    <a:pt x="37934" y="11299"/>
                  </a:cubicBezTo>
                  <a:lnTo>
                    <a:pt x="37934" y="7667"/>
                  </a:lnTo>
                  <a:cubicBezTo>
                    <a:pt x="37940" y="7367"/>
                    <a:pt x="37947" y="7068"/>
                    <a:pt x="37953" y="6768"/>
                  </a:cubicBezTo>
                  <a:cubicBezTo>
                    <a:pt x="37947" y="6191"/>
                    <a:pt x="37940" y="5613"/>
                    <a:pt x="37934" y="5036"/>
                  </a:cubicBezTo>
                  <a:lnTo>
                    <a:pt x="37934" y="1405"/>
                  </a:lnTo>
                  <a:cubicBezTo>
                    <a:pt x="37934" y="631"/>
                    <a:pt x="37302" y="0"/>
                    <a:pt x="36517" y="0"/>
                  </a:cubicBezTo>
                  <a:lnTo>
                    <a:pt x="1417" y="0"/>
                  </a:ln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88900" lvl="0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tr-TR" sz="2400" dirty="0" smtClean="0">
                  <a:latin typeface="Fira Sans Extra Condensed"/>
                  <a:ea typeface="Fira Sans Extra Condensed"/>
                  <a:cs typeface="Fira Sans Extra Condensed"/>
                  <a:sym typeface="Fira Sans Extra Condensed"/>
                </a:rPr>
                <a:t>Doğu ve güney yönünde seferler yaptı.</a:t>
              </a:r>
              <a:endParaRPr sz="2400" dirty="0">
                <a:latin typeface="Fira Sans Extra Condensed"/>
                <a:ea typeface="Fira Sans Extra Condensed"/>
                <a:cs typeface="Fira Sans Extra Condensed"/>
                <a:sym typeface="Fira Sans Extra Condensed"/>
              </a:endParaRPr>
            </a:p>
          </p:txBody>
        </p:sp>
      </p:grpSp>
      <p:sp>
        <p:nvSpPr>
          <p:cNvPr id="50" name="Halka 49"/>
          <p:cNvSpPr/>
          <p:nvPr/>
        </p:nvSpPr>
        <p:spPr>
          <a:xfrm>
            <a:off x="433468" y="5846104"/>
            <a:ext cx="232356" cy="221942"/>
          </a:xfrm>
          <a:prstGeom prst="donu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chemeClr val="tx1"/>
              </a:solidFill>
            </a:endParaRPr>
          </a:p>
        </p:txBody>
      </p:sp>
      <p:grpSp>
        <p:nvGrpSpPr>
          <p:cNvPr id="53" name="Grup 52"/>
          <p:cNvGrpSpPr/>
          <p:nvPr/>
        </p:nvGrpSpPr>
        <p:grpSpPr>
          <a:xfrm>
            <a:off x="745723" y="5717289"/>
            <a:ext cx="6032447" cy="461732"/>
            <a:chOff x="2192784" y="1984072"/>
            <a:chExt cx="5743854" cy="461732"/>
          </a:xfrm>
        </p:grpSpPr>
        <p:cxnSp>
          <p:nvCxnSpPr>
            <p:cNvPr id="54" name="Düz Bağlayıcı 53"/>
            <p:cNvCxnSpPr/>
            <p:nvPr/>
          </p:nvCxnSpPr>
          <p:spPr>
            <a:xfrm>
              <a:off x="2192784" y="2223814"/>
              <a:ext cx="506028" cy="0"/>
            </a:xfrm>
            <a:prstGeom prst="line">
              <a:avLst/>
            </a:prstGeom>
            <a:ln w="28575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" name="Google Shape;203;p16"/>
            <p:cNvSpPr/>
            <p:nvPr/>
          </p:nvSpPr>
          <p:spPr>
            <a:xfrm>
              <a:off x="2605173" y="1984072"/>
              <a:ext cx="5331465" cy="461732"/>
            </a:xfrm>
            <a:custGeom>
              <a:avLst/>
              <a:gdLst>
                <a:gd name="connsiteX0" fmla="*/ 1417 w 39243"/>
                <a:gd name="connsiteY0" fmla="*/ 0 h 12715"/>
                <a:gd name="connsiteX1" fmla="*/ 0 w 39243"/>
                <a:gd name="connsiteY1" fmla="*/ 1405 h 12715"/>
                <a:gd name="connsiteX2" fmla="*/ 0 w 39243"/>
                <a:gd name="connsiteY2" fmla="*/ 5036 h 12715"/>
                <a:gd name="connsiteX3" fmla="*/ 43 w 39243"/>
                <a:gd name="connsiteY3" fmla="*/ 6919 h 12715"/>
                <a:gd name="connsiteX4" fmla="*/ 0 w 39243"/>
                <a:gd name="connsiteY4" fmla="*/ 7667 h 12715"/>
                <a:gd name="connsiteX5" fmla="*/ 0 w 39243"/>
                <a:gd name="connsiteY5" fmla="*/ 11299 h 12715"/>
                <a:gd name="connsiteX6" fmla="*/ 1417 w 39243"/>
                <a:gd name="connsiteY6" fmla="*/ 12715 h 12715"/>
                <a:gd name="connsiteX7" fmla="*/ 36517 w 39243"/>
                <a:gd name="connsiteY7" fmla="*/ 12715 h 12715"/>
                <a:gd name="connsiteX8" fmla="*/ 37934 w 39243"/>
                <a:gd name="connsiteY8" fmla="*/ 11299 h 12715"/>
                <a:gd name="connsiteX9" fmla="*/ 37934 w 39243"/>
                <a:gd name="connsiteY9" fmla="*/ 7667 h 12715"/>
                <a:gd name="connsiteX10" fmla="*/ 39243 w 39243"/>
                <a:gd name="connsiteY10" fmla="*/ 6358 h 12715"/>
                <a:gd name="connsiteX11" fmla="*/ 37934 w 39243"/>
                <a:gd name="connsiteY11" fmla="*/ 5036 h 12715"/>
                <a:gd name="connsiteX12" fmla="*/ 37934 w 39243"/>
                <a:gd name="connsiteY12" fmla="*/ 1405 h 12715"/>
                <a:gd name="connsiteX13" fmla="*/ 36517 w 39243"/>
                <a:gd name="connsiteY13" fmla="*/ 0 h 12715"/>
                <a:gd name="connsiteX14" fmla="*/ 1417 w 39243"/>
                <a:gd name="connsiteY14" fmla="*/ 0 h 12715"/>
                <a:gd name="connsiteX0" fmla="*/ 1417 w 37953"/>
                <a:gd name="connsiteY0" fmla="*/ 0 h 12715"/>
                <a:gd name="connsiteX1" fmla="*/ 0 w 37953"/>
                <a:gd name="connsiteY1" fmla="*/ 1405 h 12715"/>
                <a:gd name="connsiteX2" fmla="*/ 0 w 37953"/>
                <a:gd name="connsiteY2" fmla="*/ 5036 h 12715"/>
                <a:gd name="connsiteX3" fmla="*/ 43 w 37953"/>
                <a:gd name="connsiteY3" fmla="*/ 6919 h 12715"/>
                <a:gd name="connsiteX4" fmla="*/ 0 w 37953"/>
                <a:gd name="connsiteY4" fmla="*/ 7667 h 12715"/>
                <a:gd name="connsiteX5" fmla="*/ 0 w 37953"/>
                <a:gd name="connsiteY5" fmla="*/ 11299 h 12715"/>
                <a:gd name="connsiteX6" fmla="*/ 1417 w 37953"/>
                <a:gd name="connsiteY6" fmla="*/ 12715 h 12715"/>
                <a:gd name="connsiteX7" fmla="*/ 36517 w 37953"/>
                <a:gd name="connsiteY7" fmla="*/ 12715 h 12715"/>
                <a:gd name="connsiteX8" fmla="*/ 37934 w 37953"/>
                <a:gd name="connsiteY8" fmla="*/ 11299 h 12715"/>
                <a:gd name="connsiteX9" fmla="*/ 37934 w 37953"/>
                <a:gd name="connsiteY9" fmla="*/ 7667 h 12715"/>
                <a:gd name="connsiteX10" fmla="*/ 37953 w 37953"/>
                <a:gd name="connsiteY10" fmla="*/ 6768 h 12715"/>
                <a:gd name="connsiteX11" fmla="*/ 37934 w 37953"/>
                <a:gd name="connsiteY11" fmla="*/ 5036 h 12715"/>
                <a:gd name="connsiteX12" fmla="*/ 37934 w 37953"/>
                <a:gd name="connsiteY12" fmla="*/ 1405 h 12715"/>
                <a:gd name="connsiteX13" fmla="*/ 36517 w 37953"/>
                <a:gd name="connsiteY13" fmla="*/ 0 h 12715"/>
                <a:gd name="connsiteX14" fmla="*/ 1417 w 37953"/>
                <a:gd name="connsiteY14" fmla="*/ 0 h 12715"/>
                <a:gd name="connsiteX0" fmla="*/ 1417 w 37953"/>
                <a:gd name="connsiteY0" fmla="*/ 0 h 12715"/>
                <a:gd name="connsiteX1" fmla="*/ 0 w 37953"/>
                <a:gd name="connsiteY1" fmla="*/ 1405 h 12715"/>
                <a:gd name="connsiteX2" fmla="*/ 0 w 37953"/>
                <a:gd name="connsiteY2" fmla="*/ 5036 h 12715"/>
                <a:gd name="connsiteX3" fmla="*/ 1221 w 37953"/>
                <a:gd name="connsiteY3" fmla="*/ 6304 h 12715"/>
                <a:gd name="connsiteX4" fmla="*/ 0 w 37953"/>
                <a:gd name="connsiteY4" fmla="*/ 7667 h 12715"/>
                <a:gd name="connsiteX5" fmla="*/ 0 w 37953"/>
                <a:gd name="connsiteY5" fmla="*/ 11299 h 12715"/>
                <a:gd name="connsiteX6" fmla="*/ 1417 w 37953"/>
                <a:gd name="connsiteY6" fmla="*/ 12715 h 12715"/>
                <a:gd name="connsiteX7" fmla="*/ 36517 w 37953"/>
                <a:gd name="connsiteY7" fmla="*/ 12715 h 12715"/>
                <a:gd name="connsiteX8" fmla="*/ 37934 w 37953"/>
                <a:gd name="connsiteY8" fmla="*/ 11299 h 12715"/>
                <a:gd name="connsiteX9" fmla="*/ 37934 w 37953"/>
                <a:gd name="connsiteY9" fmla="*/ 7667 h 12715"/>
                <a:gd name="connsiteX10" fmla="*/ 37953 w 37953"/>
                <a:gd name="connsiteY10" fmla="*/ 6768 h 12715"/>
                <a:gd name="connsiteX11" fmla="*/ 37934 w 37953"/>
                <a:gd name="connsiteY11" fmla="*/ 5036 h 12715"/>
                <a:gd name="connsiteX12" fmla="*/ 37934 w 37953"/>
                <a:gd name="connsiteY12" fmla="*/ 1405 h 12715"/>
                <a:gd name="connsiteX13" fmla="*/ 36517 w 37953"/>
                <a:gd name="connsiteY13" fmla="*/ 0 h 12715"/>
                <a:gd name="connsiteX14" fmla="*/ 1417 w 37953"/>
                <a:gd name="connsiteY14" fmla="*/ 0 h 12715"/>
                <a:gd name="connsiteX0" fmla="*/ 1417 w 37953"/>
                <a:gd name="connsiteY0" fmla="*/ 0 h 12715"/>
                <a:gd name="connsiteX1" fmla="*/ 0 w 37953"/>
                <a:gd name="connsiteY1" fmla="*/ 1405 h 12715"/>
                <a:gd name="connsiteX2" fmla="*/ 0 w 37953"/>
                <a:gd name="connsiteY2" fmla="*/ 5036 h 12715"/>
                <a:gd name="connsiteX3" fmla="*/ 941 w 37953"/>
                <a:gd name="connsiteY3" fmla="*/ 6355 h 12715"/>
                <a:gd name="connsiteX4" fmla="*/ 0 w 37953"/>
                <a:gd name="connsiteY4" fmla="*/ 7667 h 12715"/>
                <a:gd name="connsiteX5" fmla="*/ 0 w 37953"/>
                <a:gd name="connsiteY5" fmla="*/ 11299 h 12715"/>
                <a:gd name="connsiteX6" fmla="*/ 1417 w 37953"/>
                <a:gd name="connsiteY6" fmla="*/ 12715 h 12715"/>
                <a:gd name="connsiteX7" fmla="*/ 36517 w 37953"/>
                <a:gd name="connsiteY7" fmla="*/ 12715 h 12715"/>
                <a:gd name="connsiteX8" fmla="*/ 37934 w 37953"/>
                <a:gd name="connsiteY8" fmla="*/ 11299 h 12715"/>
                <a:gd name="connsiteX9" fmla="*/ 37934 w 37953"/>
                <a:gd name="connsiteY9" fmla="*/ 7667 h 12715"/>
                <a:gd name="connsiteX10" fmla="*/ 37953 w 37953"/>
                <a:gd name="connsiteY10" fmla="*/ 6768 h 12715"/>
                <a:gd name="connsiteX11" fmla="*/ 37934 w 37953"/>
                <a:gd name="connsiteY11" fmla="*/ 5036 h 12715"/>
                <a:gd name="connsiteX12" fmla="*/ 37934 w 37953"/>
                <a:gd name="connsiteY12" fmla="*/ 1405 h 12715"/>
                <a:gd name="connsiteX13" fmla="*/ 36517 w 37953"/>
                <a:gd name="connsiteY13" fmla="*/ 0 h 12715"/>
                <a:gd name="connsiteX14" fmla="*/ 1417 w 37953"/>
                <a:gd name="connsiteY14" fmla="*/ 0 h 1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953" h="12715" extrusionOk="0">
                  <a:moveTo>
                    <a:pt x="1417" y="0"/>
                  </a:moveTo>
                  <a:cubicBezTo>
                    <a:pt x="631" y="0"/>
                    <a:pt x="0" y="631"/>
                    <a:pt x="0" y="1405"/>
                  </a:cubicBezTo>
                  <a:lnTo>
                    <a:pt x="0" y="5036"/>
                  </a:lnTo>
                  <a:cubicBezTo>
                    <a:pt x="14" y="5664"/>
                    <a:pt x="927" y="5727"/>
                    <a:pt x="941" y="6355"/>
                  </a:cubicBezTo>
                  <a:cubicBezTo>
                    <a:pt x="927" y="6604"/>
                    <a:pt x="14" y="7418"/>
                    <a:pt x="0" y="7667"/>
                  </a:cubicBezTo>
                  <a:lnTo>
                    <a:pt x="0" y="11299"/>
                  </a:lnTo>
                  <a:cubicBezTo>
                    <a:pt x="0" y="12072"/>
                    <a:pt x="631" y="12715"/>
                    <a:pt x="1417" y="12715"/>
                  </a:cubicBezTo>
                  <a:lnTo>
                    <a:pt x="36517" y="12715"/>
                  </a:lnTo>
                  <a:cubicBezTo>
                    <a:pt x="37302" y="12715"/>
                    <a:pt x="37934" y="12072"/>
                    <a:pt x="37934" y="11299"/>
                  </a:cubicBezTo>
                  <a:lnTo>
                    <a:pt x="37934" y="7667"/>
                  </a:lnTo>
                  <a:cubicBezTo>
                    <a:pt x="37940" y="7367"/>
                    <a:pt x="37947" y="7068"/>
                    <a:pt x="37953" y="6768"/>
                  </a:cubicBezTo>
                  <a:cubicBezTo>
                    <a:pt x="37947" y="6191"/>
                    <a:pt x="37940" y="5613"/>
                    <a:pt x="37934" y="5036"/>
                  </a:cubicBezTo>
                  <a:lnTo>
                    <a:pt x="37934" y="1405"/>
                  </a:lnTo>
                  <a:cubicBezTo>
                    <a:pt x="37934" y="631"/>
                    <a:pt x="37302" y="0"/>
                    <a:pt x="36517" y="0"/>
                  </a:cubicBezTo>
                  <a:lnTo>
                    <a:pt x="1417" y="0"/>
                  </a:ln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88900" lvl="0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tr-TR" sz="2400" dirty="0" smtClean="0">
                  <a:latin typeface="Fira Sans Extra Condensed"/>
                  <a:ea typeface="Fira Sans Extra Condensed"/>
                  <a:cs typeface="Fira Sans Extra Condensed"/>
                  <a:sym typeface="Fira Sans Extra Condensed"/>
                </a:rPr>
                <a:t>Ülke sınırlarını iki kat büyüttü.</a:t>
              </a:r>
              <a:endParaRPr sz="2400" dirty="0">
                <a:latin typeface="Fira Sans Extra Condensed"/>
                <a:ea typeface="Fira Sans Extra Condensed"/>
                <a:cs typeface="Fira Sans Extra Condensed"/>
                <a:sym typeface="Fira Sans Extra Condensed"/>
              </a:endParaRP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28771252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1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000"/>
                            </p:stCondLst>
                            <p:childTnLst>
                              <p:par>
                                <p:cTn id="41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4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000"/>
                            </p:stCondLst>
                            <p:childTnLst>
                              <p:par>
                                <p:cTn id="5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58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1000"/>
                            </p:stCondLst>
                            <p:childTnLst>
                              <p:par>
                                <p:cTn id="69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7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 animBg="1"/>
      <p:bldP spid="42" grpId="0" animBg="1"/>
      <p:bldP spid="35" grpId="0" animBg="1"/>
      <p:bldP spid="3" grpId="0" animBg="1"/>
      <p:bldP spid="4" grpId="0" animBg="1"/>
      <p:bldP spid="21" grpId="0" animBg="1"/>
      <p:bldP spid="22" grpId="0" animBg="1"/>
      <p:bldP spid="36" grpId="0" animBg="1"/>
      <p:bldP spid="43" grpId="0" animBg="1"/>
      <p:bldP spid="50" grpId="0" animBg="1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Çaldıran Savaşı 1514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11" name="Rectangle: Rounded Corners 111">
            <a:hlinkClick r:id="rId5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3" y="-10608"/>
            <a:ext cx="1352811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15" name="Google Shape;1450;p25"/>
          <p:cNvSpPr/>
          <p:nvPr/>
        </p:nvSpPr>
        <p:spPr>
          <a:xfrm>
            <a:off x="373139" y="794123"/>
            <a:ext cx="11274363" cy="941109"/>
          </a:xfrm>
          <a:custGeom>
            <a:avLst/>
            <a:gdLst>
              <a:gd name="connsiteX0" fmla="*/ 587332 w 597081"/>
              <a:gd name="connsiteY0" fmla="*/ 6776 h 158308"/>
              <a:gd name="connsiteX1" fmla="*/ 523514 w 597081"/>
              <a:gd name="connsiteY1" fmla="*/ 5442 h 158308"/>
              <a:gd name="connsiteX2" fmla="*/ 453505 w 597081"/>
              <a:gd name="connsiteY2" fmla="*/ 5442 h 158308"/>
              <a:gd name="connsiteX3" fmla="*/ 315488 w 597081"/>
              <a:gd name="connsiteY3" fmla="*/ 204 h 158308"/>
              <a:gd name="connsiteX4" fmla="*/ 36120 w 597081"/>
              <a:gd name="connsiteY4" fmla="*/ 9062 h 158308"/>
              <a:gd name="connsiteX5" fmla="*/ 22223 w 597081"/>
              <a:gd name="connsiteY5" fmla="*/ 24492 h 158308"/>
              <a:gd name="connsiteX6" fmla="*/ 22880 w 597081"/>
              <a:gd name="connsiteY6" fmla="*/ 28112 h 158308"/>
              <a:gd name="connsiteX7" fmla="*/ 15641 w 597081"/>
              <a:gd name="connsiteY7" fmla="*/ 47638 h 158308"/>
              <a:gd name="connsiteX8" fmla="*/ 10117 w 597081"/>
              <a:gd name="connsiteY8" fmla="*/ 48781 h 158308"/>
              <a:gd name="connsiteX9" fmla="*/ 13927 w 597081"/>
              <a:gd name="connsiteY9" fmla="*/ 77356 h 158308"/>
              <a:gd name="connsiteX10" fmla="*/ 35358 w 597081"/>
              <a:gd name="connsiteY10" fmla="*/ 76213 h 158308"/>
              <a:gd name="connsiteX11" fmla="*/ 27357 w 597081"/>
              <a:gd name="connsiteY11" fmla="*/ 88692 h 158308"/>
              <a:gd name="connsiteX12" fmla="*/ 38406 w 597081"/>
              <a:gd name="connsiteY12" fmla="*/ 102789 h 158308"/>
              <a:gd name="connsiteX13" fmla="*/ 42444 w 597081"/>
              <a:gd name="connsiteY13" fmla="*/ 122314 h 158308"/>
              <a:gd name="connsiteX14" fmla="*/ 44787 w 597081"/>
              <a:gd name="connsiteY14" fmla="*/ 123552 h 158308"/>
              <a:gd name="connsiteX15" fmla="*/ 36977 w 597081"/>
              <a:gd name="connsiteY15" fmla="*/ 124981 h 158308"/>
              <a:gd name="connsiteX16" fmla="*/ 40692 w 597081"/>
              <a:gd name="connsiteY16" fmla="*/ 153556 h 158308"/>
              <a:gd name="connsiteX17" fmla="*/ 68600 w 597081"/>
              <a:gd name="connsiteY17" fmla="*/ 151270 h 158308"/>
              <a:gd name="connsiteX18" fmla="*/ 81173 w 597081"/>
              <a:gd name="connsiteY18" fmla="*/ 147842 h 158308"/>
              <a:gd name="connsiteX19" fmla="*/ 149848 w 597081"/>
              <a:gd name="connsiteY19" fmla="*/ 145079 h 158308"/>
              <a:gd name="connsiteX20" fmla="*/ 261100 w 597081"/>
              <a:gd name="connsiteY20" fmla="*/ 145746 h 158308"/>
              <a:gd name="connsiteX21" fmla="*/ 480747 w 597081"/>
              <a:gd name="connsiteY21" fmla="*/ 158224 h 158308"/>
              <a:gd name="connsiteX22" fmla="*/ 494082 w 597081"/>
              <a:gd name="connsiteY22" fmla="*/ 148128 h 158308"/>
              <a:gd name="connsiteX23" fmla="*/ 527134 w 597081"/>
              <a:gd name="connsiteY23" fmla="*/ 151652 h 158308"/>
              <a:gd name="connsiteX24" fmla="*/ 530848 w 597081"/>
              <a:gd name="connsiteY24" fmla="*/ 123648 h 158308"/>
              <a:gd name="connsiteX25" fmla="*/ 491796 w 597081"/>
              <a:gd name="connsiteY25" fmla="*/ 118314 h 158308"/>
              <a:gd name="connsiteX26" fmla="*/ 505131 w 597081"/>
              <a:gd name="connsiteY26" fmla="*/ 118314 h 158308"/>
              <a:gd name="connsiteX27" fmla="*/ 519342 w 597081"/>
              <a:gd name="connsiteY27" fmla="*/ 102121 h 158308"/>
              <a:gd name="connsiteX28" fmla="*/ 519323 w 597081"/>
              <a:gd name="connsiteY28" fmla="*/ 101836 h 158308"/>
              <a:gd name="connsiteX29" fmla="*/ 547041 w 597081"/>
              <a:gd name="connsiteY29" fmla="*/ 104027 h 158308"/>
              <a:gd name="connsiteX30" fmla="*/ 550756 w 597081"/>
              <a:gd name="connsiteY30" fmla="*/ 75452 h 158308"/>
              <a:gd name="connsiteX31" fmla="*/ 540278 w 597081"/>
              <a:gd name="connsiteY31" fmla="*/ 74118 h 158308"/>
              <a:gd name="connsiteX32" fmla="*/ 535325 w 597081"/>
              <a:gd name="connsiteY32" fmla="*/ 48781 h 158308"/>
              <a:gd name="connsiteX33" fmla="*/ 512560 w 597081"/>
              <a:gd name="connsiteY33" fmla="*/ 45639 h 158308"/>
              <a:gd name="connsiteX34" fmla="*/ 561900 w 597081"/>
              <a:gd name="connsiteY34" fmla="*/ 44114 h 158308"/>
              <a:gd name="connsiteX35" fmla="*/ 574854 w 597081"/>
              <a:gd name="connsiteY35" fmla="*/ 34589 h 158308"/>
              <a:gd name="connsiteX36" fmla="*/ 585021 w 597081"/>
              <a:gd name="connsiteY36" fmla="*/ 29875 h 158308"/>
              <a:gd name="connsiteX37" fmla="*/ 597057 w 597081"/>
              <a:gd name="connsiteY37" fmla="*/ 19540 h 158308"/>
              <a:gd name="connsiteX38" fmla="*/ 587332 w 597081"/>
              <a:gd name="connsiteY38" fmla="*/ 6776 h 158308"/>
              <a:gd name="connsiteX39" fmla="*/ 152896 w 597081"/>
              <a:gd name="connsiteY39" fmla="*/ 90406 h 158308"/>
              <a:gd name="connsiteX40" fmla="*/ 160897 w 597081"/>
              <a:gd name="connsiteY40" fmla="*/ 90406 h 158308"/>
              <a:gd name="connsiteX41" fmla="*/ 153754 w 597081"/>
              <a:gd name="connsiteY41" fmla="*/ 90406 h 158308"/>
              <a:gd name="connsiteX42" fmla="*/ 152896 w 597081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74854 w 606086"/>
              <a:gd name="connsiteY35" fmla="*/ 34589 h 158308"/>
              <a:gd name="connsiteX36" fmla="*/ 585021 w 606086"/>
              <a:gd name="connsiteY36" fmla="*/ 29875 h 158308"/>
              <a:gd name="connsiteX37" fmla="*/ 597057 w 606086"/>
              <a:gd name="connsiteY37" fmla="*/ 19540 h 158308"/>
              <a:gd name="connsiteX38" fmla="*/ 587332 w 606086"/>
              <a:gd name="connsiteY38" fmla="*/ 6776 h 158308"/>
              <a:gd name="connsiteX39" fmla="*/ 152896 w 606086"/>
              <a:gd name="connsiteY39" fmla="*/ 90406 h 158308"/>
              <a:gd name="connsiteX40" fmla="*/ 160897 w 606086"/>
              <a:gd name="connsiteY40" fmla="*/ 90406 h 158308"/>
              <a:gd name="connsiteX41" fmla="*/ 153754 w 606086"/>
              <a:gd name="connsiteY41" fmla="*/ 90406 h 158308"/>
              <a:gd name="connsiteX42" fmla="*/ 152896 w 606086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74854 w 606086"/>
              <a:gd name="connsiteY36" fmla="*/ 34589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92339 w 606086"/>
              <a:gd name="connsiteY36" fmla="*/ 33916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10253"/>
              <a:gd name="connsiteY0" fmla="*/ 6776 h 158308"/>
              <a:gd name="connsiteX1" fmla="*/ 523514 w 610253"/>
              <a:gd name="connsiteY1" fmla="*/ 5442 h 158308"/>
              <a:gd name="connsiteX2" fmla="*/ 453505 w 610253"/>
              <a:gd name="connsiteY2" fmla="*/ 5442 h 158308"/>
              <a:gd name="connsiteX3" fmla="*/ 315488 w 610253"/>
              <a:gd name="connsiteY3" fmla="*/ 204 h 158308"/>
              <a:gd name="connsiteX4" fmla="*/ 36120 w 610253"/>
              <a:gd name="connsiteY4" fmla="*/ 9062 h 158308"/>
              <a:gd name="connsiteX5" fmla="*/ 22223 w 610253"/>
              <a:gd name="connsiteY5" fmla="*/ 24492 h 158308"/>
              <a:gd name="connsiteX6" fmla="*/ 22880 w 610253"/>
              <a:gd name="connsiteY6" fmla="*/ 28112 h 158308"/>
              <a:gd name="connsiteX7" fmla="*/ 15641 w 610253"/>
              <a:gd name="connsiteY7" fmla="*/ 47638 h 158308"/>
              <a:gd name="connsiteX8" fmla="*/ 10117 w 610253"/>
              <a:gd name="connsiteY8" fmla="*/ 48781 h 158308"/>
              <a:gd name="connsiteX9" fmla="*/ 13927 w 610253"/>
              <a:gd name="connsiteY9" fmla="*/ 77356 h 158308"/>
              <a:gd name="connsiteX10" fmla="*/ 35358 w 610253"/>
              <a:gd name="connsiteY10" fmla="*/ 76213 h 158308"/>
              <a:gd name="connsiteX11" fmla="*/ 27357 w 610253"/>
              <a:gd name="connsiteY11" fmla="*/ 88692 h 158308"/>
              <a:gd name="connsiteX12" fmla="*/ 38406 w 610253"/>
              <a:gd name="connsiteY12" fmla="*/ 102789 h 158308"/>
              <a:gd name="connsiteX13" fmla="*/ 42444 w 610253"/>
              <a:gd name="connsiteY13" fmla="*/ 122314 h 158308"/>
              <a:gd name="connsiteX14" fmla="*/ 44787 w 610253"/>
              <a:gd name="connsiteY14" fmla="*/ 123552 h 158308"/>
              <a:gd name="connsiteX15" fmla="*/ 36977 w 610253"/>
              <a:gd name="connsiteY15" fmla="*/ 124981 h 158308"/>
              <a:gd name="connsiteX16" fmla="*/ 40692 w 610253"/>
              <a:gd name="connsiteY16" fmla="*/ 153556 h 158308"/>
              <a:gd name="connsiteX17" fmla="*/ 68600 w 610253"/>
              <a:gd name="connsiteY17" fmla="*/ 151270 h 158308"/>
              <a:gd name="connsiteX18" fmla="*/ 81173 w 610253"/>
              <a:gd name="connsiteY18" fmla="*/ 147842 h 158308"/>
              <a:gd name="connsiteX19" fmla="*/ 149848 w 610253"/>
              <a:gd name="connsiteY19" fmla="*/ 145079 h 158308"/>
              <a:gd name="connsiteX20" fmla="*/ 261100 w 610253"/>
              <a:gd name="connsiteY20" fmla="*/ 145746 h 158308"/>
              <a:gd name="connsiteX21" fmla="*/ 480747 w 610253"/>
              <a:gd name="connsiteY21" fmla="*/ 158224 h 158308"/>
              <a:gd name="connsiteX22" fmla="*/ 494082 w 610253"/>
              <a:gd name="connsiteY22" fmla="*/ 148128 h 158308"/>
              <a:gd name="connsiteX23" fmla="*/ 527134 w 610253"/>
              <a:gd name="connsiteY23" fmla="*/ 151652 h 158308"/>
              <a:gd name="connsiteX24" fmla="*/ 530848 w 610253"/>
              <a:gd name="connsiteY24" fmla="*/ 123648 h 158308"/>
              <a:gd name="connsiteX25" fmla="*/ 491796 w 610253"/>
              <a:gd name="connsiteY25" fmla="*/ 118314 h 158308"/>
              <a:gd name="connsiteX26" fmla="*/ 505131 w 610253"/>
              <a:gd name="connsiteY26" fmla="*/ 118314 h 158308"/>
              <a:gd name="connsiteX27" fmla="*/ 519342 w 610253"/>
              <a:gd name="connsiteY27" fmla="*/ 102121 h 158308"/>
              <a:gd name="connsiteX28" fmla="*/ 519323 w 610253"/>
              <a:gd name="connsiteY28" fmla="*/ 101836 h 158308"/>
              <a:gd name="connsiteX29" fmla="*/ 547041 w 610253"/>
              <a:gd name="connsiteY29" fmla="*/ 104027 h 158308"/>
              <a:gd name="connsiteX30" fmla="*/ 550756 w 610253"/>
              <a:gd name="connsiteY30" fmla="*/ 75452 h 158308"/>
              <a:gd name="connsiteX31" fmla="*/ 540278 w 610253"/>
              <a:gd name="connsiteY31" fmla="*/ 74118 h 158308"/>
              <a:gd name="connsiteX32" fmla="*/ 600771 w 610253"/>
              <a:gd name="connsiteY32" fmla="*/ 57535 h 158308"/>
              <a:gd name="connsiteX33" fmla="*/ 605483 w 610253"/>
              <a:gd name="connsiteY33" fmla="*/ 50353 h 158308"/>
              <a:gd name="connsiteX34" fmla="*/ 561900 w 610253"/>
              <a:gd name="connsiteY34" fmla="*/ 44114 h 158308"/>
              <a:gd name="connsiteX35" fmla="*/ 590801 w 610253"/>
              <a:gd name="connsiteY35" fmla="*/ 38829 h 158308"/>
              <a:gd name="connsiteX36" fmla="*/ 592339 w 610253"/>
              <a:gd name="connsiteY36" fmla="*/ 33916 h 158308"/>
              <a:gd name="connsiteX37" fmla="*/ 585021 w 610253"/>
              <a:gd name="connsiteY37" fmla="*/ 29875 h 158308"/>
              <a:gd name="connsiteX38" fmla="*/ 597057 w 610253"/>
              <a:gd name="connsiteY38" fmla="*/ 19540 h 158308"/>
              <a:gd name="connsiteX39" fmla="*/ 587332 w 610253"/>
              <a:gd name="connsiteY39" fmla="*/ 6776 h 158308"/>
              <a:gd name="connsiteX40" fmla="*/ 152896 w 610253"/>
              <a:gd name="connsiteY40" fmla="*/ 90406 h 158308"/>
              <a:gd name="connsiteX41" fmla="*/ 160897 w 610253"/>
              <a:gd name="connsiteY41" fmla="*/ 90406 h 158308"/>
              <a:gd name="connsiteX42" fmla="*/ 153754 w 610253"/>
              <a:gd name="connsiteY42" fmla="*/ 90406 h 158308"/>
              <a:gd name="connsiteX43" fmla="*/ 152896 w 610253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50756 w 608359"/>
              <a:gd name="connsiteY30" fmla="*/ 7545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90082 w 608359"/>
              <a:gd name="connsiteY23" fmla="*/ 148285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1900 w 608359"/>
              <a:gd name="connsiteY34" fmla="*/ 44114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0884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5380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75073 w 601018"/>
              <a:gd name="connsiteY26" fmla="*/ 116294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57452 w 601018"/>
              <a:gd name="connsiteY18" fmla="*/ 139164 h 158970"/>
              <a:gd name="connsiteX19" fmla="*/ 81173 w 601018"/>
              <a:gd name="connsiteY19" fmla="*/ 147842 h 158970"/>
              <a:gd name="connsiteX20" fmla="*/ 149848 w 601018"/>
              <a:gd name="connsiteY20" fmla="*/ 145079 h 158970"/>
              <a:gd name="connsiteX21" fmla="*/ 261100 w 601018"/>
              <a:gd name="connsiteY21" fmla="*/ 145746 h 158970"/>
              <a:gd name="connsiteX22" fmla="*/ 480747 w 601018"/>
              <a:gd name="connsiteY22" fmla="*/ 158224 h 158970"/>
              <a:gd name="connsiteX23" fmla="*/ 571018 w 601018"/>
              <a:gd name="connsiteY23" fmla="*/ 154189 h 158970"/>
              <a:gd name="connsiteX24" fmla="*/ 590082 w 601018"/>
              <a:gd name="connsiteY24" fmla="*/ 148285 h 158970"/>
              <a:gd name="connsiteX25" fmla="*/ 595295 w 601018"/>
              <a:gd name="connsiteY25" fmla="*/ 135769 h 158970"/>
              <a:gd name="connsiteX26" fmla="*/ 583220 w 601018"/>
              <a:gd name="connsiteY26" fmla="*/ 125048 h 158970"/>
              <a:gd name="connsiteX27" fmla="*/ 586563 w 601018"/>
              <a:gd name="connsiteY27" fmla="*/ 115621 h 158970"/>
              <a:gd name="connsiteX28" fmla="*/ 583289 w 601018"/>
              <a:gd name="connsiteY28" fmla="*/ 109528 h 158970"/>
              <a:gd name="connsiteX29" fmla="*/ 591763 w 601018"/>
              <a:gd name="connsiteY29" fmla="*/ 101836 h 158970"/>
              <a:gd name="connsiteX30" fmla="*/ 586508 w 601018"/>
              <a:gd name="connsiteY30" fmla="*/ 92579 h 158970"/>
              <a:gd name="connsiteX31" fmla="*/ 587725 w 601018"/>
              <a:gd name="connsiteY31" fmla="*/ 71412 h 158970"/>
              <a:gd name="connsiteX32" fmla="*/ 589237 w 601018"/>
              <a:gd name="connsiteY32" fmla="*/ 70078 h 158970"/>
              <a:gd name="connsiteX33" fmla="*/ 600771 w 601018"/>
              <a:gd name="connsiteY33" fmla="*/ 57535 h 158970"/>
              <a:gd name="connsiteX34" fmla="*/ 593493 w 601018"/>
              <a:gd name="connsiteY34" fmla="*/ 54393 h 158970"/>
              <a:gd name="connsiteX35" fmla="*/ 585380 w 601018"/>
              <a:gd name="connsiteY35" fmla="*/ 48828 h 158970"/>
              <a:gd name="connsiteX36" fmla="*/ 590801 w 601018"/>
              <a:gd name="connsiteY36" fmla="*/ 38829 h 158970"/>
              <a:gd name="connsiteX37" fmla="*/ 592339 w 601018"/>
              <a:gd name="connsiteY37" fmla="*/ 33916 h 158970"/>
              <a:gd name="connsiteX38" fmla="*/ 585021 w 601018"/>
              <a:gd name="connsiteY38" fmla="*/ 29875 h 158970"/>
              <a:gd name="connsiteX39" fmla="*/ 597057 w 601018"/>
              <a:gd name="connsiteY39" fmla="*/ 19540 h 158970"/>
              <a:gd name="connsiteX40" fmla="*/ 587332 w 601018"/>
              <a:gd name="connsiteY40" fmla="*/ 6776 h 158970"/>
              <a:gd name="connsiteX41" fmla="*/ 152896 w 601018"/>
              <a:gd name="connsiteY41" fmla="*/ 90406 h 158970"/>
              <a:gd name="connsiteX42" fmla="*/ 160897 w 601018"/>
              <a:gd name="connsiteY42" fmla="*/ 90406 h 158970"/>
              <a:gd name="connsiteX43" fmla="*/ 153754 w 601018"/>
              <a:gd name="connsiteY43" fmla="*/ 90406 h 158970"/>
              <a:gd name="connsiteX44" fmla="*/ 152896 w 601018"/>
              <a:gd name="connsiteY44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86079 w 601018"/>
              <a:gd name="connsiteY20" fmla="*/ 138339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596365" h="158970" extrusionOk="0">
                <a:moveTo>
                  <a:pt x="582679" y="6776"/>
                </a:moveTo>
                <a:cubicBezTo>
                  <a:pt x="561562" y="3442"/>
                  <a:pt x="540092" y="2967"/>
                  <a:pt x="518861" y="5442"/>
                </a:cubicBezTo>
                <a:cubicBezTo>
                  <a:pt x="495525" y="6396"/>
                  <a:pt x="472189" y="6205"/>
                  <a:pt x="448852" y="5442"/>
                </a:cubicBezTo>
                <a:cubicBezTo>
                  <a:pt x="402847" y="4110"/>
                  <a:pt x="356841" y="870"/>
                  <a:pt x="310835" y="204"/>
                </a:cubicBezTo>
                <a:cubicBezTo>
                  <a:pt x="217681" y="-1225"/>
                  <a:pt x="124431" y="5157"/>
                  <a:pt x="31467" y="9062"/>
                </a:cubicBezTo>
                <a:cubicBezTo>
                  <a:pt x="23380" y="9443"/>
                  <a:pt x="17151" y="16396"/>
                  <a:pt x="17570" y="24492"/>
                </a:cubicBezTo>
                <a:cubicBezTo>
                  <a:pt x="17636" y="25730"/>
                  <a:pt x="17856" y="26969"/>
                  <a:pt x="18227" y="28112"/>
                </a:cubicBezTo>
                <a:cubicBezTo>
                  <a:pt x="11264" y="31922"/>
                  <a:pt x="8169" y="40209"/>
                  <a:pt x="10988" y="47638"/>
                </a:cubicBezTo>
                <a:lnTo>
                  <a:pt x="5464" y="48781"/>
                </a:lnTo>
                <a:cubicBezTo>
                  <a:pt x="2618" y="58748"/>
                  <a:pt x="-7109" y="77356"/>
                  <a:pt x="9274" y="77356"/>
                </a:cubicBezTo>
                <a:lnTo>
                  <a:pt x="8224" y="83621"/>
                </a:lnTo>
                <a:cubicBezTo>
                  <a:pt x="3328" y="85812"/>
                  <a:pt x="13183" y="84704"/>
                  <a:pt x="13212" y="90039"/>
                </a:cubicBezTo>
                <a:cubicBezTo>
                  <a:pt x="13364" y="96706"/>
                  <a:pt x="9867" y="103094"/>
                  <a:pt x="16268" y="104809"/>
                </a:cubicBezTo>
                <a:cubicBezTo>
                  <a:pt x="11991" y="111285"/>
                  <a:pt x="4808" y="111294"/>
                  <a:pt x="11313" y="115580"/>
                </a:cubicBezTo>
                <a:cubicBezTo>
                  <a:pt x="12056" y="116057"/>
                  <a:pt x="9839" y="123172"/>
                  <a:pt x="10658" y="123552"/>
                </a:cubicBezTo>
                <a:cubicBezTo>
                  <a:pt x="8087" y="123552"/>
                  <a:pt x="16936" y="123010"/>
                  <a:pt x="16837" y="127001"/>
                </a:cubicBezTo>
                <a:cubicBezTo>
                  <a:pt x="16738" y="130992"/>
                  <a:pt x="3338" y="129227"/>
                  <a:pt x="10061" y="147496"/>
                </a:cubicBezTo>
                <a:cubicBezTo>
                  <a:pt x="23194" y="146734"/>
                  <a:pt x="37134" y="148967"/>
                  <a:pt x="48460" y="148576"/>
                </a:cubicBezTo>
                <a:cubicBezTo>
                  <a:pt x="59786" y="148185"/>
                  <a:pt x="64478" y="146180"/>
                  <a:pt x="78019" y="145148"/>
                </a:cubicBezTo>
                <a:cubicBezTo>
                  <a:pt x="100879" y="143148"/>
                  <a:pt x="109712" y="145316"/>
                  <a:pt x="145195" y="145079"/>
                </a:cubicBezTo>
                <a:cubicBezTo>
                  <a:pt x="180678" y="144842"/>
                  <a:pt x="253841" y="142979"/>
                  <a:pt x="290918" y="143726"/>
                </a:cubicBezTo>
                <a:cubicBezTo>
                  <a:pt x="366165" y="145243"/>
                  <a:pt x="402942" y="153080"/>
                  <a:pt x="476094" y="158224"/>
                </a:cubicBezTo>
                <a:cubicBezTo>
                  <a:pt x="482542" y="158986"/>
                  <a:pt x="565384" y="160570"/>
                  <a:pt x="566365" y="154189"/>
                </a:cubicBezTo>
                <a:cubicBezTo>
                  <a:pt x="577414" y="155141"/>
                  <a:pt x="581383" y="151355"/>
                  <a:pt x="585429" y="148285"/>
                </a:cubicBezTo>
                <a:cubicBezTo>
                  <a:pt x="589475" y="145215"/>
                  <a:pt x="591786" y="139642"/>
                  <a:pt x="590642" y="135769"/>
                </a:cubicBezTo>
                <a:cubicBezTo>
                  <a:pt x="589498" y="131896"/>
                  <a:pt x="591616" y="126762"/>
                  <a:pt x="578567" y="125048"/>
                </a:cubicBezTo>
                <a:lnTo>
                  <a:pt x="581910" y="115621"/>
                </a:lnTo>
                <a:cubicBezTo>
                  <a:pt x="590311" y="115049"/>
                  <a:pt x="579189" y="117910"/>
                  <a:pt x="578636" y="109528"/>
                </a:cubicBezTo>
                <a:cubicBezTo>
                  <a:pt x="578636" y="109433"/>
                  <a:pt x="586574" y="104661"/>
                  <a:pt x="587110" y="101836"/>
                </a:cubicBezTo>
                <a:cubicBezTo>
                  <a:pt x="587646" y="99011"/>
                  <a:pt x="582528" y="97650"/>
                  <a:pt x="581855" y="92579"/>
                </a:cubicBezTo>
                <a:cubicBezTo>
                  <a:pt x="581182" y="87508"/>
                  <a:pt x="599074" y="74364"/>
                  <a:pt x="583072" y="71412"/>
                </a:cubicBezTo>
                <a:lnTo>
                  <a:pt x="584584" y="70078"/>
                </a:lnTo>
                <a:cubicBezTo>
                  <a:pt x="592395" y="63315"/>
                  <a:pt x="595409" y="60149"/>
                  <a:pt x="596118" y="57535"/>
                </a:cubicBezTo>
                <a:cubicBezTo>
                  <a:pt x="596827" y="54921"/>
                  <a:pt x="596460" y="55345"/>
                  <a:pt x="588840" y="54393"/>
                </a:cubicBezTo>
                <a:cubicBezTo>
                  <a:pt x="576644" y="52089"/>
                  <a:pt x="594422" y="63926"/>
                  <a:pt x="580727" y="48828"/>
                </a:cubicBezTo>
                <a:cubicBezTo>
                  <a:pt x="568205" y="40959"/>
                  <a:pt x="583989" y="40416"/>
                  <a:pt x="586148" y="38829"/>
                </a:cubicBezTo>
                <a:cubicBezTo>
                  <a:pt x="588307" y="37242"/>
                  <a:pt x="584569" y="36194"/>
                  <a:pt x="587686" y="33916"/>
                </a:cubicBezTo>
                <a:cubicBezTo>
                  <a:pt x="590575" y="33916"/>
                  <a:pt x="577479" y="29875"/>
                  <a:pt x="580368" y="29875"/>
                </a:cubicBezTo>
                <a:cubicBezTo>
                  <a:pt x="588245" y="29494"/>
                  <a:pt x="592804" y="27445"/>
                  <a:pt x="592404" y="19540"/>
                </a:cubicBezTo>
                <a:cubicBezTo>
                  <a:pt x="592099" y="13730"/>
                  <a:pt x="588241" y="8682"/>
                  <a:pt x="582679" y="6776"/>
                </a:cubicBezTo>
                <a:close/>
                <a:moveTo>
                  <a:pt x="148243" y="90406"/>
                </a:moveTo>
                <a:lnTo>
                  <a:pt x="156244" y="90406"/>
                </a:lnTo>
                <a:lnTo>
                  <a:pt x="149101" y="90406"/>
                </a:lnTo>
                <a:lnTo>
                  <a:pt x="148243" y="90406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266700" marR="0" lvl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sz="2400" dirty="0" smtClean="0">
                <a:sym typeface="Arial"/>
              </a:rPr>
              <a:t>I. Selim tahta geçtiğinde önce doğu seferine çıktı. </a:t>
            </a:r>
            <a:endParaRPr sz="2400" dirty="0">
              <a:sym typeface="Arial"/>
            </a:endParaRPr>
          </a:p>
        </p:txBody>
      </p:sp>
      <p:sp>
        <p:nvSpPr>
          <p:cNvPr id="27" name="Yuvarlatılmış Dikdörtgen 1"/>
          <p:cNvSpPr/>
          <p:nvPr/>
        </p:nvSpPr>
        <p:spPr>
          <a:xfrm>
            <a:off x="643140" y="1770994"/>
            <a:ext cx="4473844" cy="628128"/>
          </a:xfrm>
          <a:custGeom>
            <a:avLst/>
            <a:gdLst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4213418 w 4635500"/>
              <a:gd name="connsiteY2" fmla="*/ 0 h 844164"/>
              <a:gd name="connsiteX3" fmla="*/ 4635500 w 4635500"/>
              <a:gd name="connsiteY3" fmla="*/ 422082 h 844164"/>
              <a:gd name="connsiteX4" fmla="*/ 4635500 w 4635500"/>
              <a:gd name="connsiteY4" fmla="*/ 422082 h 844164"/>
              <a:gd name="connsiteX5" fmla="*/ 4213418 w 4635500"/>
              <a:gd name="connsiteY5" fmla="*/ 844164 h 844164"/>
              <a:gd name="connsiteX6" fmla="*/ 422082 w 4635500"/>
              <a:gd name="connsiteY6" fmla="*/ 844164 h 844164"/>
              <a:gd name="connsiteX7" fmla="*/ 0 w 4635500"/>
              <a:gd name="connsiteY7" fmla="*/ 422082 h 844164"/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2260600 w 4635500"/>
              <a:gd name="connsiteY2" fmla="*/ 5964 h 844164"/>
              <a:gd name="connsiteX3" fmla="*/ 4213418 w 4635500"/>
              <a:gd name="connsiteY3" fmla="*/ 0 h 844164"/>
              <a:gd name="connsiteX4" fmla="*/ 4635500 w 4635500"/>
              <a:gd name="connsiteY4" fmla="*/ 422082 h 844164"/>
              <a:gd name="connsiteX5" fmla="*/ 4635500 w 4635500"/>
              <a:gd name="connsiteY5" fmla="*/ 422082 h 844164"/>
              <a:gd name="connsiteX6" fmla="*/ 4213418 w 4635500"/>
              <a:gd name="connsiteY6" fmla="*/ 844164 h 844164"/>
              <a:gd name="connsiteX7" fmla="*/ 422082 w 4635500"/>
              <a:gd name="connsiteY7" fmla="*/ 844164 h 844164"/>
              <a:gd name="connsiteX8" fmla="*/ 0 w 4635500"/>
              <a:gd name="connsiteY8" fmla="*/ 422082 h 844164"/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2260600 w 4635500"/>
              <a:gd name="connsiteY2" fmla="*/ 5964 h 844164"/>
              <a:gd name="connsiteX3" fmla="*/ 4213418 w 4635500"/>
              <a:gd name="connsiteY3" fmla="*/ 0 h 844164"/>
              <a:gd name="connsiteX4" fmla="*/ 4635500 w 4635500"/>
              <a:gd name="connsiteY4" fmla="*/ 422082 h 844164"/>
              <a:gd name="connsiteX5" fmla="*/ 4635500 w 4635500"/>
              <a:gd name="connsiteY5" fmla="*/ 422082 h 844164"/>
              <a:gd name="connsiteX6" fmla="*/ 4213418 w 4635500"/>
              <a:gd name="connsiteY6" fmla="*/ 844164 h 844164"/>
              <a:gd name="connsiteX7" fmla="*/ 422082 w 4635500"/>
              <a:gd name="connsiteY7" fmla="*/ 844164 h 844164"/>
              <a:gd name="connsiteX8" fmla="*/ 0 w 4635500"/>
              <a:gd name="connsiteY8" fmla="*/ 422082 h 844164"/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2260600 w 4635500"/>
              <a:gd name="connsiteY2" fmla="*/ 5964 h 844164"/>
              <a:gd name="connsiteX3" fmla="*/ 4213418 w 4635500"/>
              <a:gd name="connsiteY3" fmla="*/ 0 h 844164"/>
              <a:gd name="connsiteX4" fmla="*/ 4635500 w 4635500"/>
              <a:gd name="connsiteY4" fmla="*/ 422082 h 844164"/>
              <a:gd name="connsiteX5" fmla="*/ 4635500 w 4635500"/>
              <a:gd name="connsiteY5" fmla="*/ 422082 h 844164"/>
              <a:gd name="connsiteX6" fmla="*/ 4213418 w 4635500"/>
              <a:gd name="connsiteY6" fmla="*/ 844164 h 844164"/>
              <a:gd name="connsiteX7" fmla="*/ 422082 w 4635500"/>
              <a:gd name="connsiteY7" fmla="*/ 844164 h 844164"/>
              <a:gd name="connsiteX8" fmla="*/ 0 w 4635500"/>
              <a:gd name="connsiteY8" fmla="*/ 422082 h 844164"/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2260600 w 4635500"/>
              <a:gd name="connsiteY2" fmla="*/ 5964 h 844164"/>
              <a:gd name="connsiteX3" fmla="*/ 4213418 w 4635500"/>
              <a:gd name="connsiteY3" fmla="*/ 0 h 844164"/>
              <a:gd name="connsiteX4" fmla="*/ 4635500 w 4635500"/>
              <a:gd name="connsiteY4" fmla="*/ 422082 h 844164"/>
              <a:gd name="connsiteX5" fmla="*/ 4635500 w 4635500"/>
              <a:gd name="connsiteY5" fmla="*/ 422082 h 844164"/>
              <a:gd name="connsiteX6" fmla="*/ 4213418 w 4635500"/>
              <a:gd name="connsiteY6" fmla="*/ 844164 h 844164"/>
              <a:gd name="connsiteX7" fmla="*/ 422082 w 4635500"/>
              <a:gd name="connsiteY7" fmla="*/ 844164 h 844164"/>
              <a:gd name="connsiteX8" fmla="*/ 0 w 4635500"/>
              <a:gd name="connsiteY8" fmla="*/ 422082 h 844164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422082 w 4635500"/>
              <a:gd name="connsiteY7" fmla="*/ 927100 h 927100"/>
              <a:gd name="connsiteX8" fmla="*/ 0 w 4635500"/>
              <a:gd name="connsiteY8" fmla="*/ 505018 h 927100"/>
              <a:gd name="connsiteX0" fmla="*/ 0 w 4635500"/>
              <a:gd name="connsiteY0" fmla="*/ 505018 h 939800"/>
              <a:gd name="connsiteX1" fmla="*/ 422082 w 4635500"/>
              <a:gd name="connsiteY1" fmla="*/ 82936 h 939800"/>
              <a:gd name="connsiteX2" fmla="*/ 2311400 w 4635500"/>
              <a:gd name="connsiteY2" fmla="*/ 0 h 939800"/>
              <a:gd name="connsiteX3" fmla="*/ 4213418 w 4635500"/>
              <a:gd name="connsiteY3" fmla="*/ 82936 h 939800"/>
              <a:gd name="connsiteX4" fmla="*/ 4635500 w 4635500"/>
              <a:gd name="connsiteY4" fmla="*/ 505018 h 939800"/>
              <a:gd name="connsiteX5" fmla="*/ 4635500 w 4635500"/>
              <a:gd name="connsiteY5" fmla="*/ 505018 h 939800"/>
              <a:gd name="connsiteX6" fmla="*/ 4213418 w 4635500"/>
              <a:gd name="connsiteY6" fmla="*/ 927100 h 939800"/>
              <a:gd name="connsiteX7" fmla="*/ 2451100 w 4635500"/>
              <a:gd name="connsiteY7" fmla="*/ 939800 h 939800"/>
              <a:gd name="connsiteX8" fmla="*/ 422082 w 4635500"/>
              <a:gd name="connsiteY8" fmla="*/ 927100 h 939800"/>
              <a:gd name="connsiteX9" fmla="*/ 0 w 4635500"/>
              <a:gd name="connsiteY9" fmla="*/ 505018 h 9398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62200 w 4635500"/>
              <a:gd name="connsiteY7" fmla="*/ 9144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24100 w 4635500"/>
              <a:gd name="connsiteY7" fmla="*/ 8001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49500 w 4635500"/>
              <a:gd name="connsiteY7" fmla="*/ 8636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49500 w 4635500"/>
              <a:gd name="connsiteY7" fmla="*/ 8636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49500 w 4635500"/>
              <a:gd name="connsiteY7" fmla="*/ 8636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247900 w 4635500"/>
              <a:gd name="connsiteY7" fmla="*/ 8509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454400 w 4635500"/>
              <a:gd name="connsiteY3" fmla="*/ 381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9650 w 4635500"/>
              <a:gd name="connsiteY3" fmla="*/ 127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9650 w 4635500"/>
              <a:gd name="connsiteY3" fmla="*/ 127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9650 w 4635500"/>
              <a:gd name="connsiteY3" fmla="*/ 127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9650 w 4635500"/>
              <a:gd name="connsiteY3" fmla="*/ 127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3300 w 4635500"/>
              <a:gd name="connsiteY3" fmla="*/ 381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62350 w 4635500"/>
              <a:gd name="connsiteY3" fmla="*/ 3175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1187450 w 4635500"/>
              <a:gd name="connsiteY2" fmla="*/ 38100 h 927100"/>
              <a:gd name="connsiteX3" fmla="*/ 2311400 w 4635500"/>
              <a:gd name="connsiteY3" fmla="*/ 0 h 927100"/>
              <a:gd name="connsiteX4" fmla="*/ 3562350 w 4635500"/>
              <a:gd name="connsiteY4" fmla="*/ 31750 h 927100"/>
              <a:gd name="connsiteX5" fmla="*/ 4213418 w 4635500"/>
              <a:gd name="connsiteY5" fmla="*/ 82936 h 927100"/>
              <a:gd name="connsiteX6" fmla="*/ 4635500 w 4635500"/>
              <a:gd name="connsiteY6" fmla="*/ 505018 h 927100"/>
              <a:gd name="connsiteX7" fmla="*/ 4635500 w 4635500"/>
              <a:gd name="connsiteY7" fmla="*/ 505018 h 927100"/>
              <a:gd name="connsiteX8" fmla="*/ 4213418 w 4635500"/>
              <a:gd name="connsiteY8" fmla="*/ 927100 h 927100"/>
              <a:gd name="connsiteX9" fmla="*/ 2247900 w 4635500"/>
              <a:gd name="connsiteY9" fmla="*/ 850900 h 927100"/>
              <a:gd name="connsiteX10" fmla="*/ 422082 w 4635500"/>
              <a:gd name="connsiteY10" fmla="*/ 927100 h 927100"/>
              <a:gd name="connsiteX11" fmla="*/ 0 w 4635500"/>
              <a:gd name="connsiteY11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1187450 w 4635500"/>
              <a:gd name="connsiteY2" fmla="*/ 38100 h 927100"/>
              <a:gd name="connsiteX3" fmla="*/ 2311400 w 4635500"/>
              <a:gd name="connsiteY3" fmla="*/ 0 h 927100"/>
              <a:gd name="connsiteX4" fmla="*/ 3562350 w 4635500"/>
              <a:gd name="connsiteY4" fmla="*/ 31750 h 927100"/>
              <a:gd name="connsiteX5" fmla="*/ 4213418 w 4635500"/>
              <a:gd name="connsiteY5" fmla="*/ 82936 h 927100"/>
              <a:gd name="connsiteX6" fmla="*/ 4635500 w 4635500"/>
              <a:gd name="connsiteY6" fmla="*/ 505018 h 927100"/>
              <a:gd name="connsiteX7" fmla="*/ 4635500 w 4635500"/>
              <a:gd name="connsiteY7" fmla="*/ 505018 h 927100"/>
              <a:gd name="connsiteX8" fmla="*/ 4213418 w 4635500"/>
              <a:gd name="connsiteY8" fmla="*/ 927100 h 927100"/>
              <a:gd name="connsiteX9" fmla="*/ 2247900 w 4635500"/>
              <a:gd name="connsiteY9" fmla="*/ 850900 h 927100"/>
              <a:gd name="connsiteX10" fmla="*/ 1200150 w 4635500"/>
              <a:gd name="connsiteY10" fmla="*/ 889000 h 927100"/>
              <a:gd name="connsiteX11" fmla="*/ 422082 w 4635500"/>
              <a:gd name="connsiteY11" fmla="*/ 927100 h 927100"/>
              <a:gd name="connsiteX12" fmla="*/ 0 w 4635500"/>
              <a:gd name="connsiteY12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1187450 w 4635500"/>
              <a:gd name="connsiteY2" fmla="*/ 38100 h 927100"/>
              <a:gd name="connsiteX3" fmla="*/ 2260600 w 4635500"/>
              <a:gd name="connsiteY3" fmla="*/ 0 h 927100"/>
              <a:gd name="connsiteX4" fmla="*/ 3562350 w 4635500"/>
              <a:gd name="connsiteY4" fmla="*/ 31750 h 927100"/>
              <a:gd name="connsiteX5" fmla="*/ 4213418 w 4635500"/>
              <a:gd name="connsiteY5" fmla="*/ 82936 h 927100"/>
              <a:gd name="connsiteX6" fmla="*/ 4635500 w 4635500"/>
              <a:gd name="connsiteY6" fmla="*/ 505018 h 927100"/>
              <a:gd name="connsiteX7" fmla="*/ 4635500 w 4635500"/>
              <a:gd name="connsiteY7" fmla="*/ 505018 h 927100"/>
              <a:gd name="connsiteX8" fmla="*/ 4213418 w 4635500"/>
              <a:gd name="connsiteY8" fmla="*/ 927100 h 927100"/>
              <a:gd name="connsiteX9" fmla="*/ 2247900 w 4635500"/>
              <a:gd name="connsiteY9" fmla="*/ 850900 h 927100"/>
              <a:gd name="connsiteX10" fmla="*/ 1200150 w 4635500"/>
              <a:gd name="connsiteY10" fmla="*/ 889000 h 927100"/>
              <a:gd name="connsiteX11" fmla="*/ 422082 w 4635500"/>
              <a:gd name="connsiteY11" fmla="*/ 927100 h 927100"/>
              <a:gd name="connsiteX12" fmla="*/ 0 w 4635500"/>
              <a:gd name="connsiteY12" fmla="*/ 505018 h 927100"/>
              <a:gd name="connsiteX0" fmla="*/ 0 w 4635500"/>
              <a:gd name="connsiteY0" fmla="*/ 479618 h 901700"/>
              <a:gd name="connsiteX1" fmla="*/ 422082 w 4635500"/>
              <a:gd name="connsiteY1" fmla="*/ 57536 h 901700"/>
              <a:gd name="connsiteX2" fmla="*/ 1187450 w 4635500"/>
              <a:gd name="connsiteY2" fmla="*/ 12700 h 901700"/>
              <a:gd name="connsiteX3" fmla="*/ 2298700 w 4635500"/>
              <a:gd name="connsiteY3" fmla="*/ 0 h 901700"/>
              <a:gd name="connsiteX4" fmla="*/ 3562350 w 4635500"/>
              <a:gd name="connsiteY4" fmla="*/ 6350 h 901700"/>
              <a:gd name="connsiteX5" fmla="*/ 4213418 w 4635500"/>
              <a:gd name="connsiteY5" fmla="*/ 57536 h 901700"/>
              <a:gd name="connsiteX6" fmla="*/ 4635500 w 4635500"/>
              <a:gd name="connsiteY6" fmla="*/ 479618 h 901700"/>
              <a:gd name="connsiteX7" fmla="*/ 4635500 w 4635500"/>
              <a:gd name="connsiteY7" fmla="*/ 479618 h 901700"/>
              <a:gd name="connsiteX8" fmla="*/ 4213418 w 4635500"/>
              <a:gd name="connsiteY8" fmla="*/ 901700 h 901700"/>
              <a:gd name="connsiteX9" fmla="*/ 2247900 w 4635500"/>
              <a:gd name="connsiteY9" fmla="*/ 825500 h 901700"/>
              <a:gd name="connsiteX10" fmla="*/ 1200150 w 4635500"/>
              <a:gd name="connsiteY10" fmla="*/ 863600 h 901700"/>
              <a:gd name="connsiteX11" fmla="*/ 422082 w 4635500"/>
              <a:gd name="connsiteY11" fmla="*/ 901700 h 901700"/>
              <a:gd name="connsiteX12" fmla="*/ 0 w 4635500"/>
              <a:gd name="connsiteY12" fmla="*/ 479618 h 90170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62350 w 4635500"/>
              <a:gd name="connsiteY4" fmla="*/ 2540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11400 w 4635500"/>
              <a:gd name="connsiteY9" fmla="*/ 7937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11400 w 4635500"/>
              <a:gd name="connsiteY9" fmla="*/ 7937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431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431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501042 h 923124"/>
              <a:gd name="connsiteX1" fmla="*/ 422082 w 4635500"/>
              <a:gd name="connsiteY1" fmla="*/ 78960 h 923124"/>
              <a:gd name="connsiteX2" fmla="*/ 1187450 w 4635500"/>
              <a:gd name="connsiteY2" fmla="*/ 34124 h 923124"/>
              <a:gd name="connsiteX3" fmla="*/ 2349500 w 4635500"/>
              <a:gd name="connsiteY3" fmla="*/ 2374 h 923124"/>
              <a:gd name="connsiteX4" fmla="*/ 3321050 w 4635500"/>
              <a:gd name="connsiteY4" fmla="*/ 8724 h 923124"/>
              <a:gd name="connsiteX5" fmla="*/ 4213418 w 4635500"/>
              <a:gd name="connsiteY5" fmla="*/ 78960 h 923124"/>
              <a:gd name="connsiteX6" fmla="*/ 4635500 w 4635500"/>
              <a:gd name="connsiteY6" fmla="*/ 501042 h 923124"/>
              <a:gd name="connsiteX7" fmla="*/ 4635500 w 4635500"/>
              <a:gd name="connsiteY7" fmla="*/ 501042 h 923124"/>
              <a:gd name="connsiteX8" fmla="*/ 4213418 w 4635500"/>
              <a:gd name="connsiteY8" fmla="*/ 923124 h 923124"/>
              <a:gd name="connsiteX9" fmla="*/ 2393950 w 4635500"/>
              <a:gd name="connsiteY9" fmla="*/ 840574 h 923124"/>
              <a:gd name="connsiteX10" fmla="*/ 1200150 w 4635500"/>
              <a:gd name="connsiteY10" fmla="*/ 885024 h 923124"/>
              <a:gd name="connsiteX11" fmla="*/ 422082 w 4635500"/>
              <a:gd name="connsiteY11" fmla="*/ 923124 h 923124"/>
              <a:gd name="connsiteX12" fmla="*/ 0 w 4635500"/>
              <a:gd name="connsiteY12" fmla="*/ 501042 h 923124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2766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2766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2766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87600 w 4635500"/>
              <a:gd name="connsiteY9" fmla="*/ 8572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35500" h="920750">
                <a:moveTo>
                  <a:pt x="0" y="498668"/>
                </a:moveTo>
                <a:cubicBezTo>
                  <a:pt x="0" y="265559"/>
                  <a:pt x="188973" y="76586"/>
                  <a:pt x="422082" y="76586"/>
                </a:cubicBezTo>
                <a:cubicBezTo>
                  <a:pt x="677205" y="61641"/>
                  <a:pt x="449727" y="72095"/>
                  <a:pt x="1187450" y="31750"/>
                </a:cubicBezTo>
                <a:lnTo>
                  <a:pt x="2349500" y="0"/>
                </a:lnTo>
                <a:cubicBezTo>
                  <a:pt x="2751667" y="6350"/>
                  <a:pt x="2137833" y="0"/>
                  <a:pt x="3276600" y="19050"/>
                </a:cubicBezTo>
                <a:lnTo>
                  <a:pt x="4213418" y="76586"/>
                </a:lnTo>
                <a:cubicBezTo>
                  <a:pt x="4446527" y="76586"/>
                  <a:pt x="4635500" y="265559"/>
                  <a:pt x="4635500" y="498668"/>
                </a:cubicBezTo>
                <a:lnTo>
                  <a:pt x="4635500" y="498668"/>
                </a:lnTo>
                <a:cubicBezTo>
                  <a:pt x="4635500" y="731777"/>
                  <a:pt x="4446527" y="920750"/>
                  <a:pt x="4213418" y="920750"/>
                </a:cubicBezTo>
                <a:cubicBezTo>
                  <a:pt x="3592112" y="899583"/>
                  <a:pt x="4215406" y="910167"/>
                  <a:pt x="2387600" y="857250"/>
                </a:cubicBezTo>
                <a:lnTo>
                  <a:pt x="1200150" y="882650"/>
                </a:lnTo>
                <a:lnTo>
                  <a:pt x="422082" y="920750"/>
                </a:lnTo>
                <a:cubicBezTo>
                  <a:pt x="188973" y="920750"/>
                  <a:pt x="0" y="731777"/>
                  <a:pt x="0" y="498668"/>
                </a:cubicBezTo>
                <a:close/>
              </a:path>
            </a:pathLst>
          </a:cu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400" dirty="0" smtClean="0">
                <a:solidFill>
                  <a:schemeClr val="tx1"/>
                </a:solidFill>
              </a:rPr>
              <a:t>1514 Çaldıran Savaşı</a:t>
            </a:r>
            <a:endParaRPr lang="tr-TR" sz="2400" dirty="0">
              <a:solidFill>
                <a:schemeClr val="tx1"/>
              </a:solidFill>
            </a:endParaRPr>
          </a:p>
        </p:txBody>
      </p:sp>
      <p:pic>
        <p:nvPicPr>
          <p:cNvPr id="28" name="Resim 27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5048" y="2531906"/>
            <a:ext cx="5125866" cy="1802096"/>
          </a:xfrm>
          <a:prstGeom prst="rect">
            <a:avLst/>
          </a:prstGeom>
        </p:spPr>
      </p:pic>
      <p:pic>
        <p:nvPicPr>
          <p:cNvPr id="22" name="Resim 21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402206" y="2594030"/>
            <a:ext cx="5216267" cy="1769000"/>
          </a:xfrm>
          <a:prstGeom prst="rect">
            <a:avLst/>
          </a:prstGeom>
        </p:spPr>
      </p:pic>
      <p:sp>
        <p:nvSpPr>
          <p:cNvPr id="30" name="TextBox 64"/>
          <p:cNvSpPr txBox="1"/>
          <p:nvPr/>
        </p:nvSpPr>
        <p:spPr>
          <a:xfrm>
            <a:off x="2595460" y="4309864"/>
            <a:ext cx="625076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5400" dirty="0">
                <a:solidFill>
                  <a:schemeClr val="tx1">
                    <a:lumMod val="75000"/>
                    <a:lumOff val="25000"/>
                  </a:schemeClr>
                </a:solidFill>
                <a:effectLst>
                  <a:outerShdw blurRad="50800" dist="38100" dir="5400000" algn="t" rotWithShape="0">
                    <a:prstClr val="black">
                      <a:alpha val="40000"/>
                    </a:prstClr>
                  </a:outerShdw>
                </a:effectLst>
                <a:sym typeface="Wingdings 2"/>
              </a:rPr>
              <a:t></a:t>
            </a:r>
            <a:endParaRPr lang="en-GB" sz="5400" dirty="0">
              <a:solidFill>
                <a:schemeClr val="tx1">
                  <a:lumMod val="75000"/>
                  <a:lumOff val="25000"/>
                </a:schemeClr>
              </a:solidFill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sp>
        <p:nvSpPr>
          <p:cNvPr id="31" name="Yuvarlatılmış Dikdörtgen 30"/>
          <p:cNvSpPr/>
          <p:nvPr/>
        </p:nvSpPr>
        <p:spPr>
          <a:xfrm>
            <a:off x="315082" y="4406572"/>
            <a:ext cx="2369098" cy="671859"/>
          </a:xfrm>
          <a:prstGeom prst="roundRect">
            <a:avLst>
              <a:gd name="adj" fmla="val 2151"/>
            </a:avLst>
          </a:prstGeom>
          <a:solidFill>
            <a:schemeClr val="bg1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400" dirty="0" smtClean="0">
                <a:solidFill>
                  <a:schemeClr val="tx1"/>
                </a:solidFill>
              </a:rPr>
              <a:t>Osmanlı Devleti</a:t>
            </a:r>
            <a:endParaRPr lang="tr-TR" sz="2400" dirty="0">
              <a:solidFill>
                <a:schemeClr val="tx1"/>
              </a:solidFill>
            </a:endParaRPr>
          </a:p>
        </p:txBody>
      </p:sp>
      <p:sp>
        <p:nvSpPr>
          <p:cNvPr id="32" name="Yuvarlatılmış Dikdörtgen 31"/>
          <p:cNvSpPr/>
          <p:nvPr/>
        </p:nvSpPr>
        <p:spPr>
          <a:xfrm flipH="1">
            <a:off x="3312289" y="4402544"/>
            <a:ext cx="2188625" cy="671859"/>
          </a:xfrm>
          <a:prstGeom prst="roundRect">
            <a:avLst>
              <a:gd name="adj" fmla="val 2151"/>
            </a:avLst>
          </a:prstGeom>
          <a:solidFill>
            <a:schemeClr val="bg1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400" dirty="0" err="1" smtClean="0">
                <a:solidFill>
                  <a:schemeClr val="tx1"/>
                </a:solidFill>
              </a:rPr>
              <a:t>Safevi</a:t>
            </a:r>
            <a:r>
              <a:rPr lang="tr-TR" sz="2400" dirty="0" smtClean="0">
                <a:solidFill>
                  <a:schemeClr val="tx1"/>
                </a:solidFill>
              </a:rPr>
              <a:t> Devleti</a:t>
            </a:r>
            <a:endParaRPr lang="tr-TR" sz="2400" dirty="0">
              <a:solidFill>
                <a:schemeClr val="tx1"/>
              </a:solidFill>
            </a:endParaRPr>
          </a:p>
        </p:txBody>
      </p:sp>
      <p:grpSp>
        <p:nvGrpSpPr>
          <p:cNvPr id="29" name="Grup 28"/>
          <p:cNvGrpSpPr/>
          <p:nvPr/>
        </p:nvGrpSpPr>
        <p:grpSpPr>
          <a:xfrm>
            <a:off x="373139" y="5146973"/>
            <a:ext cx="5127775" cy="1627716"/>
            <a:chOff x="373139" y="5146973"/>
            <a:chExt cx="5127775" cy="1627716"/>
          </a:xfrm>
        </p:grpSpPr>
        <p:pic>
          <p:nvPicPr>
            <p:cNvPr id="34" name="Resim 33"/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3139" y="5146973"/>
              <a:ext cx="5127775" cy="1623942"/>
            </a:xfrm>
            <a:prstGeom prst="rect">
              <a:avLst/>
            </a:prstGeom>
          </p:spPr>
        </p:pic>
        <p:sp>
          <p:nvSpPr>
            <p:cNvPr id="35" name="Dikdörtgen 34"/>
            <p:cNvSpPr/>
            <p:nvPr/>
          </p:nvSpPr>
          <p:spPr>
            <a:xfrm>
              <a:off x="573344" y="5205029"/>
              <a:ext cx="4854998" cy="156966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tr-TR" sz="2400" dirty="0" smtClean="0"/>
                <a:t>Van Gölü yakınlarındaki Çaldıran Ovası’nda yapılan savaşı I. Selim kazanmış ve doğudaki tehlikeyi önlemiştir.</a:t>
              </a:r>
            </a:p>
          </p:txBody>
        </p:sp>
      </p:grpSp>
      <p:sp>
        <p:nvSpPr>
          <p:cNvPr id="37" name="Yuvarlatılmış Dikdörtgen 1"/>
          <p:cNvSpPr/>
          <p:nvPr/>
        </p:nvSpPr>
        <p:spPr>
          <a:xfrm>
            <a:off x="6847997" y="1757253"/>
            <a:ext cx="4473844" cy="628128"/>
          </a:xfrm>
          <a:custGeom>
            <a:avLst/>
            <a:gdLst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4213418 w 4635500"/>
              <a:gd name="connsiteY2" fmla="*/ 0 h 844164"/>
              <a:gd name="connsiteX3" fmla="*/ 4635500 w 4635500"/>
              <a:gd name="connsiteY3" fmla="*/ 422082 h 844164"/>
              <a:gd name="connsiteX4" fmla="*/ 4635500 w 4635500"/>
              <a:gd name="connsiteY4" fmla="*/ 422082 h 844164"/>
              <a:gd name="connsiteX5" fmla="*/ 4213418 w 4635500"/>
              <a:gd name="connsiteY5" fmla="*/ 844164 h 844164"/>
              <a:gd name="connsiteX6" fmla="*/ 422082 w 4635500"/>
              <a:gd name="connsiteY6" fmla="*/ 844164 h 844164"/>
              <a:gd name="connsiteX7" fmla="*/ 0 w 4635500"/>
              <a:gd name="connsiteY7" fmla="*/ 422082 h 844164"/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2260600 w 4635500"/>
              <a:gd name="connsiteY2" fmla="*/ 5964 h 844164"/>
              <a:gd name="connsiteX3" fmla="*/ 4213418 w 4635500"/>
              <a:gd name="connsiteY3" fmla="*/ 0 h 844164"/>
              <a:gd name="connsiteX4" fmla="*/ 4635500 w 4635500"/>
              <a:gd name="connsiteY4" fmla="*/ 422082 h 844164"/>
              <a:gd name="connsiteX5" fmla="*/ 4635500 w 4635500"/>
              <a:gd name="connsiteY5" fmla="*/ 422082 h 844164"/>
              <a:gd name="connsiteX6" fmla="*/ 4213418 w 4635500"/>
              <a:gd name="connsiteY6" fmla="*/ 844164 h 844164"/>
              <a:gd name="connsiteX7" fmla="*/ 422082 w 4635500"/>
              <a:gd name="connsiteY7" fmla="*/ 844164 h 844164"/>
              <a:gd name="connsiteX8" fmla="*/ 0 w 4635500"/>
              <a:gd name="connsiteY8" fmla="*/ 422082 h 844164"/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2260600 w 4635500"/>
              <a:gd name="connsiteY2" fmla="*/ 5964 h 844164"/>
              <a:gd name="connsiteX3" fmla="*/ 4213418 w 4635500"/>
              <a:gd name="connsiteY3" fmla="*/ 0 h 844164"/>
              <a:gd name="connsiteX4" fmla="*/ 4635500 w 4635500"/>
              <a:gd name="connsiteY4" fmla="*/ 422082 h 844164"/>
              <a:gd name="connsiteX5" fmla="*/ 4635500 w 4635500"/>
              <a:gd name="connsiteY5" fmla="*/ 422082 h 844164"/>
              <a:gd name="connsiteX6" fmla="*/ 4213418 w 4635500"/>
              <a:gd name="connsiteY6" fmla="*/ 844164 h 844164"/>
              <a:gd name="connsiteX7" fmla="*/ 422082 w 4635500"/>
              <a:gd name="connsiteY7" fmla="*/ 844164 h 844164"/>
              <a:gd name="connsiteX8" fmla="*/ 0 w 4635500"/>
              <a:gd name="connsiteY8" fmla="*/ 422082 h 844164"/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2260600 w 4635500"/>
              <a:gd name="connsiteY2" fmla="*/ 5964 h 844164"/>
              <a:gd name="connsiteX3" fmla="*/ 4213418 w 4635500"/>
              <a:gd name="connsiteY3" fmla="*/ 0 h 844164"/>
              <a:gd name="connsiteX4" fmla="*/ 4635500 w 4635500"/>
              <a:gd name="connsiteY4" fmla="*/ 422082 h 844164"/>
              <a:gd name="connsiteX5" fmla="*/ 4635500 w 4635500"/>
              <a:gd name="connsiteY5" fmla="*/ 422082 h 844164"/>
              <a:gd name="connsiteX6" fmla="*/ 4213418 w 4635500"/>
              <a:gd name="connsiteY6" fmla="*/ 844164 h 844164"/>
              <a:gd name="connsiteX7" fmla="*/ 422082 w 4635500"/>
              <a:gd name="connsiteY7" fmla="*/ 844164 h 844164"/>
              <a:gd name="connsiteX8" fmla="*/ 0 w 4635500"/>
              <a:gd name="connsiteY8" fmla="*/ 422082 h 844164"/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2260600 w 4635500"/>
              <a:gd name="connsiteY2" fmla="*/ 5964 h 844164"/>
              <a:gd name="connsiteX3" fmla="*/ 4213418 w 4635500"/>
              <a:gd name="connsiteY3" fmla="*/ 0 h 844164"/>
              <a:gd name="connsiteX4" fmla="*/ 4635500 w 4635500"/>
              <a:gd name="connsiteY4" fmla="*/ 422082 h 844164"/>
              <a:gd name="connsiteX5" fmla="*/ 4635500 w 4635500"/>
              <a:gd name="connsiteY5" fmla="*/ 422082 h 844164"/>
              <a:gd name="connsiteX6" fmla="*/ 4213418 w 4635500"/>
              <a:gd name="connsiteY6" fmla="*/ 844164 h 844164"/>
              <a:gd name="connsiteX7" fmla="*/ 422082 w 4635500"/>
              <a:gd name="connsiteY7" fmla="*/ 844164 h 844164"/>
              <a:gd name="connsiteX8" fmla="*/ 0 w 4635500"/>
              <a:gd name="connsiteY8" fmla="*/ 422082 h 844164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422082 w 4635500"/>
              <a:gd name="connsiteY7" fmla="*/ 927100 h 927100"/>
              <a:gd name="connsiteX8" fmla="*/ 0 w 4635500"/>
              <a:gd name="connsiteY8" fmla="*/ 505018 h 927100"/>
              <a:gd name="connsiteX0" fmla="*/ 0 w 4635500"/>
              <a:gd name="connsiteY0" fmla="*/ 505018 h 939800"/>
              <a:gd name="connsiteX1" fmla="*/ 422082 w 4635500"/>
              <a:gd name="connsiteY1" fmla="*/ 82936 h 939800"/>
              <a:gd name="connsiteX2" fmla="*/ 2311400 w 4635500"/>
              <a:gd name="connsiteY2" fmla="*/ 0 h 939800"/>
              <a:gd name="connsiteX3" fmla="*/ 4213418 w 4635500"/>
              <a:gd name="connsiteY3" fmla="*/ 82936 h 939800"/>
              <a:gd name="connsiteX4" fmla="*/ 4635500 w 4635500"/>
              <a:gd name="connsiteY4" fmla="*/ 505018 h 939800"/>
              <a:gd name="connsiteX5" fmla="*/ 4635500 w 4635500"/>
              <a:gd name="connsiteY5" fmla="*/ 505018 h 939800"/>
              <a:gd name="connsiteX6" fmla="*/ 4213418 w 4635500"/>
              <a:gd name="connsiteY6" fmla="*/ 927100 h 939800"/>
              <a:gd name="connsiteX7" fmla="*/ 2451100 w 4635500"/>
              <a:gd name="connsiteY7" fmla="*/ 939800 h 939800"/>
              <a:gd name="connsiteX8" fmla="*/ 422082 w 4635500"/>
              <a:gd name="connsiteY8" fmla="*/ 927100 h 939800"/>
              <a:gd name="connsiteX9" fmla="*/ 0 w 4635500"/>
              <a:gd name="connsiteY9" fmla="*/ 505018 h 9398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62200 w 4635500"/>
              <a:gd name="connsiteY7" fmla="*/ 9144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24100 w 4635500"/>
              <a:gd name="connsiteY7" fmla="*/ 8001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49500 w 4635500"/>
              <a:gd name="connsiteY7" fmla="*/ 8636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49500 w 4635500"/>
              <a:gd name="connsiteY7" fmla="*/ 8636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49500 w 4635500"/>
              <a:gd name="connsiteY7" fmla="*/ 8636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247900 w 4635500"/>
              <a:gd name="connsiteY7" fmla="*/ 8509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454400 w 4635500"/>
              <a:gd name="connsiteY3" fmla="*/ 381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9650 w 4635500"/>
              <a:gd name="connsiteY3" fmla="*/ 127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9650 w 4635500"/>
              <a:gd name="connsiteY3" fmla="*/ 127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9650 w 4635500"/>
              <a:gd name="connsiteY3" fmla="*/ 127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9650 w 4635500"/>
              <a:gd name="connsiteY3" fmla="*/ 127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3300 w 4635500"/>
              <a:gd name="connsiteY3" fmla="*/ 381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62350 w 4635500"/>
              <a:gd name="connsiteY3" fmla="*/ 3175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1187450 w 4635500"/>
              <a:gd name="connsiteY2" fmla="*/ 38100 h 927100"/>
              <a:gd name="connsiteX3" fmla="*/ 2311400 w 4635500"/>
              <a:gd name="connsiteY3" fmla="*/ 0 h 927100"/>
              <a:gd name="connsiteX4" fmla="*/ 3562350 w 4635500"/>
              <a:gd name="connsiteY4" fmla="*/ 31750 h 927100"/>
              <a:gd name="connsiteX5" fmla="*/ 4213418 w 4635500"/>
              <a:gd name="connsiteY5" fmla="*/ 82936 h 927100"/>
              <a:gd name="connsiteX6" fmla="*/ 4635500 w 4635500"/>
              <a:gd name="connsiteY6" fmla="*/ 505018 h 927100"/>
              <a:gd name="connsiteX7" fmla="*/ 4635500 w 4635500"/>
              <a:gd name="connsiteY7" fmla="*/ 505018 h 927100"/>
              <a:gd name="connsiteX8" fmla="*/ 4213418 w 4635500"/>
              <a:gd name="connsiteY8" fmla="*/ 927100 h 927100"/>
              <a:gd name="connsiteX9" fmla="*/ 2247900 w 4635500"/>
              <a:gd name="connsiteY9" fmla="*/ 850900 h 927100"/>
              <a:gd name="connsiteX10" fmla="*/ 422082 w 4635500"/>
              <a:gd name="connsiteY10" fmla="*/ 927100 h 927100"/>
              <a:gd name="connsiteX11" fmla="*/ 0 w 4635500"/>
              <a:gd name="connsiteY11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1187450 w 4635500"/>
              <a:gd name="connsiteY2" fmla="*/ 38100 h 927100"/>
              <a:gd name="connsiteX3" fmla="*/ 2311400 w 4635500"/>
              <a:gd name="connsiteY3" fmla="*/ 0 h 927100"/>
              <a:gd name="connsiteX4" fmla="*/ 3562350 w 4635500"/>
              <a:gd name="connsiteY4" fmla="*/ 31750 h 927100"/>
              <a:gd name="connsiteX5" fmla="*/ 4213418 w 4635500"/>
              <a:gd name="connsiteY5" fmla="*/ 82936 h 927100"/>
              <a:gd name="connsiteX6" fmla="*/ 4635500 w 4635500"/>
              <a:gd name="connsiteY6" fmla="*/ 505018 h 927100"/>
              <a:gd name="connsiteX7" fmla="*/ 4635500 w 4635500"/>
              <a:gd name="connsiteY7" fmla="*/ 505018 h 927100"/>
              <a:gd name="connsiteX8" fmla="*/ 4213418 w 4635500"/>
              <a:gd name="connsiteY8" fmla="*/ 927100 h 927100"/>
              <a:gd name="connsiteX9" fmla="*/ 2247900 w 4635500"/>
              <a:gd name="connsiteY9" fmla="*/ 850900 h 927100"/>
              <a:gd name="connsiteX10" fmla="*/ 1200150 w 4635500"/>
              <a:gd name="connsiteY10" fmla="*/ 889000 h 927100"/>
              <a:gd name="connsiteX11" fmla="*/ 422082 w 4635500"/>
              <a:gd name="connsiteY11" fmla="*/ 927100 h 927100"/>
              <a:gd name="connsiteX12" fmla="*/ 0 w 4635500"/>
              <a:gd name="connsiteY12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1187450 w 4635500"/>
              <a:gd name="connsiteY2" fmla="*/ 38100 h 927100"/>
              <a:gd name="connsiteX3" fmla="*/ 2260600 w 4635500"/>
              <a:gd name="connsiteY3" fmla="*/ 0 h 927100"/>
              <a:gd name="connsiteX4" fmla="*/ 3562350 w 4635500"/>
              <a:gd name="connsiteY4" fmla="*/ 31750 h 927100"/>
              <a:gd name="connsiteX5" fmla="*/ 4213418 w 4635500"/>
              <a:gd name="connsiteY5" fmla="*/ 82936 h 927100"/>
              <a:gd name="connsiteX6" fmla="*/ 4635500 w 4635500"/>
              <a:gd name="connsiteY6" fmla="*/ 505018 h 927100"/>
              <a:gd name="connsiteX7" fmla="*/ 4635500 w 4635500"/>
              <a:gd name="connsiteY7" fmla="*/ 505018 h 927100"/>
              <a:gd name="connsiteX8" fmla="*/ 4213418 w 4635500"/>
              <a:gd name="connsiteY8" fmla="*/ 927100 h 927100"/>
              <a:gd name="connsiteX9" fmla="*/ 2247900 w 4635500"/>
              <a:gd name="connsiteY9" fmla="*/ 850900 h 927100"/>
              <a:gd name="connsiteX10" fmla="*/ 1200150 w 4635500"/>
              <a:gd name="connsiteY10" fmla="*/ 889000 h 927100"/>
              <a:gd name="connsiteX11" fmla="*/ 422082 w 4635500"/>
              <a:gd name="connsiteY11" fmla="*/ 927100 h 927100"/>
              <a:gd name="connsiteX12" fmla="*/ 0 w 4635500"/>
              <a:gd name="connsiteY12" fmla="*/ 505018 h 927100"/>
              <a:gd name="connsiteX0" fmla="*/ 0 w 4635500"/>
              <a:gd name="connsiteY0" fmla="*/ 479618 h 901700"/>
              <a:gd name="connsiteX1" fmla="*/ 422082 w 4635500"/>
              <a:gd name="connsiteY1" fmla="*/ 57536 h 901700"/>
              <a:gd name="connsiteX2" fmla="*/ 1187450 w 4635500"/>
              <a:gd name="connsiteY2" fmla="*/ 12700 h 901700"/>
              <a:gd name="connsiteX3" fmla="*/ 2298700 w 4635500"/>
              <a:gd name="connsiteY3" fmla="*/ 0 h 901700"/>
              <a:gd name="connsiteX4" fmla="*/ 3562350 w 4635500"/>
              <a:gd name="connsiteY4" fmla="*/ 6350 h 901700"/>
              <a:gd name="connsiteX5" fmla="*/ 4213418 w 4635500"/>
              <a:gd name="connsiteY5" fmla="*/ 57536 h 901700"/>
              <a:gd name="connsiteX6" fmla="*/ 4635500 w 4635500"/>
              <a:gd name="connsiteY6" fmla="*/ 479618 h 901700"/>
              <a:gd name="connsiteX7" fmla="*/ 4635500 w 4635500"/>
              <a:gd name="connsiteY7" fmla="*/ 479618 h 901700"/>
              <a:gd name="connsiteX8" fmla="*/ 4213418 w 4635500"/>
              <a:gd name="connsiteY8" fmla="*/ 901700 h 901700"/>
              <a:gd name="connsiteX9" fmla="*/ 2247900 w 4635500"/>
              <a:gd name="connsiteY9" fmla="*/ 825500 h 901700"/>
              <a:gd name="connsiteX10" fmla="*/ 1200150 w 4635500"/>
              <a:gd name="connsiteY10" fmla="*/ 863600 h 901700"/>
              <a:gd name="connsiteX11" fmla="*/ 422082 w 4635500"/>
              <a:gd name="connsiteY11" fmla="*/ 901700 h 901700"/>
              <a:gd name="connsiteX12" fmla="*/ 0 w 4635500"/>
              <a:gd name="connsiteY12" fmla="*/ 479618 h 90170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62350 w 4635500"/>
              <a:gd name="connsiteY4" fmla="*/ 2540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11400 w 4635500"/>
              <a:gd name="connsiteY9" fmla="*/ 7937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11400 w 4635500"/>
              <a:gd name="connsiteY9" fmla="*/ 7937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431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431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501042 h 923124"/>
              <a:gd name="connsiteX1" fmla="*/ 422082 w 4635500"/>
              <a:gd name="connsiteY1" fmla="*/ 78960 h 923124"/>
              <a:gd name="connsiteX2" fmla="*/ 1187450 w 4635500"/>
              <a:gd name="connsiteY2" fmla="*/ 34124 h 923124"/>
              <a:gd name="connsiteX3" fmla="*/ 2349500 w 4635500"/>
              <a:gd name="connsiteY3" fmla="*/ 2374 h 923124"/>
              <a:gd name="connsiteX4" fmla="*/ 3321050 w 4635500"/>
              <a:gd name="connsiteY4" fmla="*/ 8724 h 923124"/>
              <a:gd name="connsiteX5" fmla="*/ 4213418 w 4635500"/>
              <a:gd name="connsiteY5" fmla="*/ 78960 h 923124"/>
              <a:gd name="connsiteX6" fmla="*/ 4635500 w 4635500"/>
              <a:gd name="connsiteY6" fmla="*/ 501042 h 923124"/>
              <a:gd name="connsiteX7" fmla="*/ 4635500 w 4635500"/>
              <a:gd name="connsiteY7" fmla="*/ 501042 h 923124"/>
              <a:gd name="connsiteX8" fmla="*/ 4213418 w 4635500"/>
              <a:gd name="connsiteY8" fmla="*/ 923124 h 923124"/>
              <a:gd name="connsiteX9" fmla="*/ 2393950 w 4635500"/>
              <a:gd name="connsiteY9" fmla="*/ 840574 h 923124"/>
              <a:gd name="connsiteX10" fmla="*/ 1200150 w 4635500"/>
              <a:gd name="connsiteY10" fmla="*/ 885024 h 923124"/>
              <a:gd name="connsiteX11" fmla="*/ 422082 w 4635500"/>
              <a:gd name="connsiteY11" fmla="*/ 923124 h 923124"/>
              <a:gd name="connsiteX12" fmla="*/ 0 w 4635500"/>
              <a:gd name="connsiteY12" fmla="*/ 501042 h 923124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2766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2766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2766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87600 w 4635500"/>
              <a:gd name="connsiteY9" fmla="*/ 8572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35500" h="920750">
                <a:moveTo>
                  <a:pt x="0" y="498668"/>
                </a:moveTo>
                <a:cubicBezTo>
                  <a:pt x="0" y="265559"/>
                  <a:pt x="188973" y="76586"/>
                  <a:pt x="422082" y="76586"/>
                </a:cubicBezTo>
                <a:cubicBezTo>
                  <a:pt x="677205" y="61641"/>
                  <a:pt x="449727" y="72095"/>
                  <a:pt x="1187450" y="31750"/>
                </a:cubicBezTo>
                <a:lnTo>
                  <a:pt x="2349500" y="0"/>
                </a:lnTo>
                <a:cubicBezTo>
                  <a:pt x="2751667" y="6350"/>
                  <a:pt x="2137833" y="0"/>
                  <a:pt x="3276600" y="19050"/>
                </a:cubicBezTo>
                <a:lnTo>
                  <a:pt x="4213418" y="76586"/>
                </a:lnTo>
                <a:cubicBezTo>
                  <a:pt x="4446527" y="76586"/>
                  <a:pt x="4635500" y="265559"/>
                  <a:pt x="4635500" y="498668"/>
                </a:cubicBezTo>
                <a:lnTo>
                  <a:pt x="4635500" y="498668"/>
                </a:lnTo>
                <a:cubicBezTo>
                  <a:pt x="4635500" y="731777"/>
                  <a:pt x="4446527" y="920750"/>
                  <a:pt x="4213418" y="920750"/>
                </a:cubicBezTo>
                <a:cubicBezTo>
                  <a:pt x="3592112" y="899583"/>
                  <a:pt x="4215406" y="910167"/>
                  <a:pt x="2387600" y="857250"/>
                </a:cubicBezTo>
                <a:lnTo>
                  <a:pt x="1200150" y="882650"/>
                </a:lnTo>
                <a:lnTo>
                  <a:pt x="422082" y="920750"/>
                </a:lnTo>
                <a:cubicBezTo>
                  <a:pt x="188973" y="920750"/>
                  <a:pt x="0" y="731777"/>
                  <a:pt x="0" y="498668"/>
                </a:cubicBezTo>
                <a:close/>
              </a:path>
            </a:pathLst>
          </a:cu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400" dirty="0" smtClean="0">
                <a:solidFill>
                  <a:schemeClr val="tx1"/>
                </a:solidFill>
              </a:rPr>
              <a:t>1515 </a:t>
            </a:r>
            <a:r>
              <a:rPr lang="tr-TR" sz="2400" dirty="0" err="1" smtClean="0">
                <a:solidFill>
                  <a:schemeClr val="tx1"/>
                </a:solidFill>
              </a:rPr>
              <a:t>Turnadağ</a:t>
            </a:r>
            <a:r>
              <a:rPr lang="tr-TR" sz="2400" dirty="0" smtClean="0">
                <a:solidFill>
                  <a:schemeClr val="tx1"/>
                </a:solidFill>
              </a:rPr>
              <a:t> Savaşı</a:t>
            </a:r>
            <a:endParaRPr lang="tr-TR" sz="2400" dirty="0">
              <a:solidFill>
                <a:schemeClr val="tx1"/>
              </a:solidFill>
            </a:endParaRPr>
          </a:p>
        </p:txBody>
      </p:sp>
      <p:sp>
        <p:nvSpPr>
          <p:cNvPr id="38" name="TextBox 64"/>
          <p:cNvSpPr txBox="1"/>
          <p:nvPr/>
        </p:nvSpPr>
        <p:spPr>
          <a:xfrm>
            <a:off x="8713019" y="4309864"/>
            <a:ext cx="625076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5400" dirty="0">
                <a:solidFill>
                  <a:schemeClr val="tx1">
                    <a:lumMod val="75000"/>
                    <a:lumOff val="25000"/>
                  </a:schemeClr>
                </a:solidFill>
                <a:effectLst>
                  <a:outerShdw blurRad="50800" dist="38100" dir="5400000" algn="t" rotWithShape="0">
                    <a:prstClr val="black">
                      <a:alpha val="40000"/>
                    </a:prstClr>
                  </a:outerShdw>
                </a:effectLst>
                <a:sym typeface="Wingdings 2"/>
              </a:rPr>
              <a:t></a:t>
            </a:r>
            <a:endParaRPr lang="en-GB" sz="5400" dirty="0">
              <a:solidFill>
                <a:schemeClr val="tx1">
                  <a:lumMod val="75000"/>
                  <a:lumOff val="25000"/>
                </a:schemeClr>
              </a:solidFill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sp>
        <p:nvSpPr>
          <p:cNvPr id="39" name="Yuvarlatılmış Dikdörtgen 38"/>
          <p:cNvSpPr/>
          <p:nvPr/>
        </p:nvSpPr>
        <p:spPr>
          <a:xfrm>
            <a:off x="6432641" y="4406572"/>
            <a:ext cx="2369098" cy="671859"/>
          </a:xfrm>
          <a:prstGeom prst="roundRect">
            <a:avLst>
              <a:gd name="adj" fmla="val 2151"/>
            </a:avLst>
          </a:prstGeom>
          <a:solidFill>
            <a:schemeClr val="bg1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400" dirty="0" smtClean="0">
                <a:solidFill>
                  <a:schemeClr val="tx1"/>
                </a:solidFill>
              </a:rPr>
              <a:t>Osmanlı Devleti</a:t>
            </a:r>
            <a:endParaRPr lang="tr-TR" sz="2400" dirty="0">
              <a:solidFill>
                <a:schemeClr val="tx1"/>
              </a:solidFill>
            </a:endParaRPr>
          </a:p>
        </p:txBody>
      </p:sp>
      <p:sp>
        <p:nvSpPr>
          <p:cNvPr id="40" name="Yuvarlatılmış Dikdörtgen 39"/>
          <p:cNvSpPr/>
          <p:nvPr/>
        </p:nvSpPr>
        <p:spPr>
          <a:xfrm flipH="1">
            <a:off x="9429847" y="4402544"/>
            <a:ext cx="2326723" cy="671859"/>
          </a:xfrm>
          <a:prstGeom prst="roundRect">
            <a:avLst>
              <a:gd name="adj" fmla="val 2151"/>
            </a:avLst>
          </a:prstGeom>
          <a:solidFill>
            <a:schemeClr val="bg1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400" dirty="0" err="1" smtClean="0">
                <a:solidFill>
                  <a:schemeClr val="tx1"/>
                </a:solidFill>
              </a:rPr>
              <a:t>Dulkadiroğulları</a:t>
            </a:r>
            <a:endParaRPr lang="tr-TR" sz="2400" dirty="0">
              <a:solidFill>
                <a:schemeClr val="tx1"/>
              </a:solidFill>
            </a:endParaRPr>
          </a:p>
        </p:txBody>
      </p:sp>
      <p:grpSp>
        <p:nvGrpSpPr>
          <p:cNvPr id="41" name="Grup 40"/>
          <p:cNvGrpSpPr/>
          <p:nvPr/>
        </p:nvGrpSpPr>
        <p:grpSpPr>
          <a:xfrm>
            <a:off x="6490698" y="5146973"/>
            <a:ext cx="5265872" cy="1627716"/>
            <a:chOff x="373139" y="5146973"/>
            <a:chExt cx="5127775" cy="1627716"/>
          </a:xfrm>
        </p:grpSpPr>
        <p:pic>
          <p:nvPicPr>
            <p:cNvPr id="42" name="Resim 41"/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3139" y="5146973"/>
              <a:ext cx="5127775" cy="1623942"/>
            </a:xfrm>
            <a:prstGeom prst="rect">
              <a:avLst/>
            </a:prstGeom>
          </p:spPr>
        </p:pic>
        <p:sp>
          <p:nvSpPr>
            <p:cNvPr id="43" name="Dikdörtgen 42"/>
            <p:cNvSpPr/>
            <p:nvPr/>
          </p:nvSpPr>
          <p:spPr>
            <a:xfrm>
              <a:off x="573344" y="5205029"/>
              <a:ext cx="4854998" cy="156966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tr-TR" sz="2400" dirty="0" smtClean="0"/>
                <a:t>Çaldıran Savaşı dönüşünde Kahramanmaraş çevresinde hüküm süren </a:t>
              </a:r>
              <a:r>
                <a:rPr lang="tr-TR" sz="2400" dirty="0" err="1" smtClean="0"/>
                <a:t>Dulkadiroğulları</a:t>
              </a:r>
              <a:r>
                <a:rPr lang="tr-TR" sz="2400" dirty="0" smtClean="0"/>
                <a:t> Beyliğine son verilmiştir.</a:t>
              </a:r>
            </a:p>
          </p:txBody>
        </p:sp>
      </p:grpSp>
      <p:grpSp>
        <p:nvGrpSpPr>
          <p:cNvPr id="44" name="Grup 43"/>
          <p:cNvGrpSpPr/>
          <p:nvPr/>
        </p:nvGrpSpPr>
        <p:grpSpPr>
          <a:xfrm rot="20968082">
            <a:off x="167362" y="2880502"/>
            <a:ext cx="11275932" cy="1208136"/>
            <a:chOff x="375722" y="2050085"/>
            <a:chExt cx="11275932" cy="1208136"/>
          </a:xfr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</p:grpSpPr>
        <p:pic>
          <p:nvPicPr>
            <p:cNvPr id="45" name="Resim 44"/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5722" y="2050085"/>
              <a:ext cx="11275932" cy="1208136"/>
            </a:xfrm>
            <a:prstGeom prst="rect">
              <a:avLst/>
            </a:prstGeom>
            <a:ln>
              <a:noFill/>
            </a:ln>
            <a:effectLst/>
            <a:sp3d prstMaterial="softEdge">
              <a:bevelT w="127000" prst="artDeco"/>
            </a:sp3d>
          </p:spPr>
        </p:pic>
        <p:sp>
          <p:nvSpPr>
            <p:cNvPr id="46" name="Title 1"/>
            <p:cNvSpPr txBox="1">
              <a:spLocks/>
            </p:cNvSpPr>
            <p:nvPr/>
          </p:nvSpPr>
          <p:spPr>
            <a:xfrm>
              <a:off x="2101455" y="2154413"/>
              <a:ext cx="8798768" cy="1003098"/>
            </a:xfrm>
            <a:prstGeom prst="rect">
              <a:avLst/>
            </a:prstGeom>
            <a:ln>
              <a:noFill/>
            </a:ln>
            <a:effectLst/>
            <a:sp3d prstMaterial="softEdge">
              <a:bevelT w="127000" prst="artDeco"/>
            </a:sp3d>
          </p:spPr>
          <p:txBody>
            <a:bodyPr vert="horz" lIns="91440" tIns="45720" rIns="91440" bIns="45720" rtlCol="0" anchor="ctr" anchorCtr="0">
              <a:noAutofit/>
            </a:bodyPr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4000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tr-TR" sz="2400" dirty="0" smtClean="0">
                  <a:solidFill>
                    <a:schemeClr val="tx1"/>
                  </a:solidFill>
                </a:rPr>
                <a:t>Doğu’nun güvenliğini sağlayan I. Selim daha sonra yönünü güneye çevirerek Memlûkler üzerine sefere çıkmıştır.</a:t>
              </a:r>
            </a:p>
          </p:txBody>
        </p:sp>
      </p:grpSp>
      <p:sp>
        <p:nvSpPr>
          <p:cNvPr id="47" name="Köşeli Çift Ayraç 46"/>
          <p:cNvSpPr/>
          <p:nvPr/>
        </p:nvSpPr>
        <p:spPr>
          <a:xfrm>
            <a:off x="1015356" y="5897847"/>
            <a:ext cx="10932133" cy="819703"/>
          </a:xfrm>
          <a:prstGeom prst="chevron">
            <a:avLst>
              <a:gd name="adj" fmla="val 29282"/>
            </a:avLst>
          </a:prstGeom>
          <a:solidFill>
            <a:srgbClr val="00B0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 smtClean="0">
                <a:solidFill>
                  <a:schemeClr val="tx1"/>
                </a:solidFill>
              </a:rPr>
              <a:t>Mısır Seferinin sebepleri nelerdir?</a:t>
            </a:r>
            <a:endParaRPr lang="tr-TR" sz="3200" dirty="0">
              <a:solidFill>
                <a:schemeClr val="tx1"/>
              </a:solidFill>
            </a:endParaRPr>
          </a:p>
        </p:txBody>
      </p:sp>
      <p:grpSp>
        <p:nvGrpSpPr>
          <p:cNvPr id="48" name="Grup 47"/>
          <p:cNvGrpSpPr/>
          <p:nvPr/>
        </p:nvGrpSpPr>
        <p:grpSpPr>
          <a:xfrm>
            <a:off x="229234" y="5897848"/>
            <a:ext cx="914437" cy="819703"/>
            <a:chOff x="313837" y="4957280"/>
            <a:chExt cx="914437" cy="819703"/>
          </a:xfrm>
        </p:grpSpPr>
        <p:grpSp>
          <p:nvGrpSpPr>
            <p:cNvPr id="49" name="Grup 48"/>
            <p:cNvGrpSpPr/>
            <p:nvPr/>
          </p:nvGrpSpPr>
          <p:grpSpPr>
            <a:xfrm>
              <a:off x="313837" y="4957280"/>
              <a:ext cx="914437" cy="819703"/>
              <a:chOff x="6709431" y="3270742"/>
              <a:chExt cx="1544353" cy="138436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51" name="Freeform: Shape 25">
                <a:extLst>
                  <a:ext uri="{FF2B5EF4-FFF2-40B4-BE49-F238E27FC236}">
                    <a16:creationId xmlns:a16="http://schemas.microsoft.com/office/drawing/2014/main" id="{D8997A1C-4D91-4899-B440-37E9D934681B}"/>
                  </a:ext>
                </a:extLst>
              </p:cNvPr>
              <p:cNvSpPr/>
              <p:nvPr/>
            </p:nvSpPr>
            <p:spPr>
              <a:xfrm>
                <a:off x="6709431" y="3270742"/>
                <a:ext cx="1544353" cy="1384361"/>
              </a:xfrm>
              <a:custGeom>
                <a:avLst/>
                <a:gdLst>
                  <a:gd name="connsiteX0" fmla="*/ 1021039 w 1544353"/>
                  <a:gd name="connsiteY0" fmla="*/ 1 h 1384361"/>
                  <a:gd name="connsiteX1" fmla="*/ 1231685 w 1544353"/>
                  <a:gd name="connsiteY1" fmla="*/ 119718 h 1384361"/>
                  <a:gd name="connsiteX2" fmla="*/ 1521260 w 1544353"/>
                  <a:gd name="connsiteY2" fmla="*/ 620310 h 1384361"/>
                  <a:gd name="connsiteX3" fmla="*/ 1514405 w 1544353"/>
                  <a:gd name="connsiteY3" fmla="*/ 648892 h 1384361"/>
                  <a:gd name="connsiteX4" fmla="*/ 1485830 w 1544353"/>
                  <a:gd name="connsiteY4" fmla="*/ 641975 h 1384361"/>
                  <a:gd name="connsiteX5" fmla="*/ 1196198 w 1544353"/>
                  <a:gd name="connsiteY5" fmla="*/ 141349 h 1384361"/>
                  <a:gd name="connsiteX6" fmla="*/ 1022261 w 1544353"/>
                  <a:gd name="connsiteY6" fmla="*/ 40927 h 1384361"/>
                  <a:gd name="connsiteX7" fmla="*/ 502551 w 1544353"/>
                  <a:gd name="connsiteY7" fmla="*/ 41738 h 1384361"/>
                  <a:gd name="connsiteX8" fmla="*/ 329249 w 1544353"/>
                  <a:gd name="connsiteY8" fmla="*/ 142866 h 1384361"/>
                  <a:gd name="connsiteX9" fmla="*/ 69549 w 1544353"/>
                  <a:gd name="connsiteY9" fmla="*/ 592679 h 1384361"/>
                  <a:gd name="connsiteX10" fmla="*/ 68621 w 1544353"/>
                  <a:gd name="connsiteY10" fmla="*/ 793326 h 1384361"/>
                  <a:gd name="connsiteX11" fmla="*/ 327774 w 1544353"/>
                  <a:gd name="connsiteY11" fmla="*/ 1243815 h 1384361"/>
                  <a:gd name="connsiteX12" fmla="*/ 501710 w 1544353"/>
                  <a:gd name="connsiteY12" fmla="*/ 1344237 h 1384361"/>
                  <a:gd name="connsiteX13" fmla="*/ 1021421 w 1544353"/>
                  <a:gd name="connsiteY13" fmla="*/ 1343426 h 1384361"/>
                  <a:gd name="connsiteX14" fmla="*/ 1194781 w 1544353"/>
                  <a:gd name="connsiteY14" fmla="*/ 1242332 h 1384361"/>
                  <a:gd name="connsiteX15" fmla="*/ 1454480 w 1544353"/>
                  <a:gd name="connsiteY15" fmla="*/ 792519 h 1384361"/>
                  <a:gd name="connsiteX16" fmla="*/ 1408464 w 1544353"/>
                  <a:gd name="connsiteY16" fmla="*/ 765951 h 1384361"/>
                  <a:gd name="connsiteX17" fmla="*/ 1409152 w 1544353"/>
                  <a:gd name="connsiteY17" fmla="*/ 754868 h 1384361"/>
                  <a:gd name="connsiteX18" fmla="*/ 1513649 w 1544353"/>
                  <a:gd name="connsiteY18" fmla="*/ 709819 h 1384361"/>
                  <a:gd name="connsiteX19" fmla="*/ 1530898 w 1544353"/>
                  <a:gd name="connsiteY19" fmla="*/ 719777 h 1384361"/>
                  <a:gd name="connsiteX20" fmla="*/ 1544191 w 1544353"/>
                  <a:gd name="connsiteY20" fmla="*/ 832833 h 1384361"/>
                  <a:gd name="connsiteX21" fmla="*/ 1534937 w 1544353"/>
                  <a:gd name="connsiteY21" fmla="*/ 838970 h 1384361"/>
                  <a:gd name="connsiteX22" fmla="*/ 1490368 w 1544353"/>
                  <a:gd name="connsiteY22" fmla="*/ 813238 h 1384361"/>
                  <a:gd name="connsiteX23" fmla="*/ 1230668 w 1544353"/>
                  <a:gd name="connsiteY23" fmla="*/ 1263051 h 1384361"/>
                  <a:gd name="connsiteX24" fmla="*/ 1021254 w 1544353"/>
                  <a:gd name="connsiteY24" fmla="*/ 1383550 h 1384361"/>
                  <a:gd name="connsiteX25" fmla="*/ 501543 w 1544353"/>
                  <a:gd name="connsiteY25" fmla="*/ 1384361 h 1384361"/>
                  <a:gd name="connsiteX26" fmla="*/ 291720 w 1544353"/>
                  <a:gd name="connsiteY26" fmla="*/ 1263219 h 1384361"/>
                  <a:gd name="connsiteX27" fmla="*/ 32509 w 1544353"/>
                  <a:gd name="connsiteY27" fmla="*/ 812697 h 1384361"/>
                  <a:gd name="connsiteX28" fmla="*/ 32157 w 1544353"/>
                  <a:gd name="connsiteY28" fmla="*/ 571091 h 1384361"/>
                  <a:gd name="connsiteX29" fmla="*/ 291857 w 1544353"/>
                  <a:gd name="connsiteY29" fmla="*/ 121278 h 1384361"/>
                  <a:gd name="connsiteX30" fmla="*/ 501270 w 1544353"/>
                  <a:gd name="connsiteY30" fmla="*/ 779 h 1384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44353" h="1384361">
                    <a:moveTo>
                      <a:pt x="1021039" y="1"/>
                    </a:moveTo>
                    <a:cubicBezTo>
                      <a:pt x="1107258" y="-21"/>
                      <a:pt x="1187714" y="46431"/>
                      <a:pt x="1231685" y="119718"/>
                    </a:cubicBezTo>
                    <a:lnTo>
                      <a:pt x="1521260" y="620310"/>
                    </a:lnTo>
                    <a:cubicBezTo>
                      <a:pt x="1527381" y="629625"/>
                      <a:pt x="1523659" y="642755"/>
                      <a:pt x="1514405" y="648892"/>
                    </a:cubicBezTo>
                    <a:cubicBezTo>
                      <a:pt x="1505057" y="655057"/>
                      <a:pt x="1491893" y="651256"/>
                      <a:pt x="1485830" y="641975"/>
                    </a:cubicBezTo>
                    <a:lnTo>
                      <a:pt x="1196198" y="141349"/>
                    </a:lnTo>
                    <a:cubicBezTo>
                      <a:pt x="1161242" y="79048"/>
                      <a:pt x="1093694" y="40049"/>
                      <a:pt x="1022261" y="40927"/>
                    </a:cubicBezTo>
                    <a:lnTo>
                      <a:pt x="502551" y="41738"/>
                    </a:lnTo>
                    <a:cubicBezTo>
                      <a:pt x="431176" y="42650"/>
                      <a:pt x="364939" y="81049"/>
                      <a:pt x="329249" y="142866"/>
                    </a:cubicBezTo>
                    <a:lnTo>
                      <a:pt x="69549" y="592679"/>
                    </a:lnTo>
                    <a:cubicBezTo>
                      <a:pt x="33859" y="654496"/>
                      <a:pt x="33723" y="731059"/>
                      <a:pt x="68621" y="793326"/>
                    </a:cubicBezTo>
                    <a:lnTo>
                      <a:pt x="327774" y="1243815"/>
                    </a:lnTo>
                    <a:cubicBezTo>
                      <a:pt x="362729" y="1306116"/>
                      <a:pt x="430278" y="1345116"/>
                      <a:pt x="501710" y="1344237"/>
                    </a:cubicBezTo>
                    <a:lnTo>
                      <a:pt x="1021421" y="1343426"/>
                    </a:lnTo>
                    <a:cubicBezTo>
                      <a:pt x="1092795" y="1342514"/>
                      <a:pt x="1159091" y="1304149"/>
                      <a:pt x="1194781" y="1242332"/>
                    </a:cubicBezTo>
                    <a:lnTo>
                      <a:pt x="1454480" y="792519"/>
                    </a:lnTo>
                    <a:lnTo>
                      <a:pt x="1408464" y="765951"/>
                    </a:lnTo>
                    <a:cubicBezTo>
                      <a:pt x="1404181" y="763478"/>
                      <a:pt x="1403790" y="757471"/>
                      <a:pt x="1409152" y="754868"/>
                    </a:cubicBezTo>
                    <a:lnTo>
                      <a:pt x="1513649" y="709819"/>
                    </a:lnTo>
                    <a:cubicBezTo>
                      <a:pt x="1521317" y="706564"/>
                      <a:pt x="1529941" y="711544"/>
                      <a:pt x="1530898" y="719777"/>
                    </a:cubicBezTo>
                    <a:lnTo>
                      <a:pt x="1544191" y="832833"/>
                    </a:lnTo>
                    <a:cubicBezTo>
                      <a:pt x="1545440" y="837354"/>
                      <a:pt x="1539220" y="841443"/>
                      <a:pt x="1534937" y="838970"/>
                    </a:cubicBezTo>
                    <a:lnTo>
                      <a:pt x="1490368" y="813238"/>
                    </a:lnTo>
                    <a:lnTo>
                      <a:pt x="1230668" y="1263051"/>
                    </a:lnTo>
                    <a:cubicBezTo>
                      <a:pt x="1187539" y="1337752"/>
                      <a:pt x="1107473" y="1383528"/>
                      <a:pt x="1021254" y="1383550"/>
                    </a:cubicBezTo>
                    <a:lnTo>
                      <a:pt x="501543" y="1384361"/>
                    </a:lnTo>
                    <a:cubicBezTo>
                      <a:pt x="415267" y="1384350"/>
                      <a:pt x="334810" y="1337898"/>
                      <a:pt x="291720" y="1263219"/>
                    </a:cubicBezTo>
                    <a:lnTo>
                      <a:pt x="32509" y="812697"/>
                    </a:lnTo>
                    <a:cubicBezTo>
                      <a:pt x="-10581" y="738019"/>
                      <a:pt x="-10971" y="645791"/>
                      <a:pt x="32157" y="571091"/>
                    </a:cubicBezTo>
                    <a:lnTo>
                      <a:pt x="291857" y="121278"/>
                    </a:lnTo>
                    <a:cubicBezTo>
                      <a:pt x="334985" y="46577"/>
                      <a:pt x="415052" y="801"/>
                      <a:pt x="501270" y="77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52" name="Figure">
                <a:extLst>
                  <a:ext uri="{FF2B5EF4-FFF2-40B4-BE49-F238E27FC236}">
                    <a16:creationId xmlns:a16="http://schemas.microsoft.com/office/drawing/2014/main" id="{07AE7F5E-87FC-478B-9756-58EFC44E3C14}"/>
                  </a:ext>
                </a:extLst>
              </p:cNvPr>
              <p:cNvSpPr/>
              <p:nvPr/>
            </p:nvSpPr>
            <p:spPr>
              <a:xfrm>
                <a:off x="6825585" y="3386899"/>
                <a:ext cx="1292649" cy="1146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62" h="21600" extrusionOk="0">
                    <a:moveTo>
                      <a:pt x="6130" y="0"/>
                    </a:moveTo>
                    <a:lnTo>
                      <a:pt x="15332" y="0"/>
                    </a:lnTo>
                    <a:cubicBezTo>
                      <a:pt x="15883" y="0"/>
                      <a:pt x="16379" y="344"/>
                      <a:pt x="16654" y="875"/>
                    </a:cubicBezTo>
                    <a:lnTo>
                      <a:pt x="21255" y="9940"/>
                    </a:lnTo>
                    <a:cubicBezTo>
                      <a:pt x="21531" y="10472"/>
                      <a:pt x="21531" y="11128"/>
                      <a:pt x="21255" y="11660"/>
                    </a:cubicBezTo>
                    <a:lnTo>
                      <a:pt x="16654" y="20725"/>
                    </a:lnTo>
                    <a:cubicBezTo>
                      <a:pt x="16379" y="21256"/>
                      <a:pt x="15883" y="21600"/>
                      <a:pt x="15332" y="21600"/>
                    </a:cubicBezTo>
                    <a:lnTo>
                      <a:pt x="6130" y="21600"/>
                    </a:lnTo>
                    <a:cubicBezTo>
                      <a:pt x="5579" y="21600"/>
                      <a:pt x="5083" y="21256"/>
                      <a:pt x="4808" y="20725"/>
                    </a:cubicBezTo>
                    <a:lnTo>
                      <a:pt x="207" y="11660"/>
                    </a:lnTo>
                    <a:cubicBezTo>
                      <a:pt x="-69" y="11128"/>
                      <a:pt x="-69" y="10472"/>
                      <a:pt x="207" y="9940"/>
                    </a:cubicBezTo>
                    <a:lnTo>
                      <a:pt x="4808" y="875"/>
                    </a:lnTo>
                    <a:cubicBezTo>
                      <a:pt x="5083" y="344"/>
                      <a:pt x="5607" y="0"/>
                      <a:pt x="613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50" name="Başlık 1"/>
            <p:cNvSpPr txBox="1">
              <a:spLocks/>
            </p:cNvSpPr>
            <p:nvPr/>
          </p:nvSpPr>
          <p:spPr>
            <a:xfrm>
              <a:off x="391549" y="5017454"/>
              <a:ext cx="756464" cy="65787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>
              <a:lvl1pPr algn="ctr" defTabSz="457200" rtl="0" eaLnBrk="1" latinLnBrk="0" hangingPunct="1"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r>
                <a:rPr lang="tr-TR" sz="4800" b="1" spc="50" dirty="0">
                  <a:ln w="11430"/>
                  <a:gradFill>
                    <a:gsLst>
                      <a:gs pos="25000">
                        <a:schemeClr val="accent2">
                          <a:satMod val="155000"/>
                        </a:schemeClr>
                      </a:gs>
                      <a:gs pos="100000">
                        <a:schemeClr val="accent2">
                          <a:shade val="45000"/>
                          <a:satMod val="165000"/>
                        </a:schemeClr>
                      </a:gs>
                    </a:gsLst>
                    <a:lin ang="5400000"/>
                  </a:gra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</a:rPr>
                <a:t>?</a:t>
              </a:r>
              <a:endParaRPr lang="en-US" sz="4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endParaRP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32492266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1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3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"/>
                            </p:stCondLst>
                            <p:childTnLst>
                              <p:par>
                                <p:cTn id="45" presetID="1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48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00"/>
                            </p:stCondLst>
                            <p:childTnLst>
                              <p:par>
                                <p:cTn id="57" presetID="1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6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70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8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500"/>
                            </p:stCondLst>
                            <p:childTnLst>
                              <p:par>
                                <p:cTn id="8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8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9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500"/>
                            </p:stCondLst>
                            <p:childTnLst>
                              <p:par>
                                <p:cTn id="95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" dur="5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5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98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 animBg="1"/>
      <p:bldP spid="30" grpId="0"/>
      <p:bldP spid="31" grpId="0" animBg="1"/>
      <p:bldP spid="32" grpId="0" animBg="1"/>
      <p:bldP spid="37" grpId="0" animBg="1"/>
      <p:bldP spid="38" grpId="0"/>
      <p:bldP spid="39" grpId="0" animBg="1"/>
      <p:bldP spid="40" grpId="0" animBg="1"/>
      <p:bldP spid="47" grpId="0" animBg="1"/>
      <p:bldP spid="47" grpId="1" animBg="1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Resim 11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7372" y="849860"/>
            <a:ext cx="5984118" cy="3989412"/>
          </a:xfrm>
          <a:prstGeom prst="rect">
            <a:avLst/>
          </a:prstGeom>
        </p:spPr>
      </p:pic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Mısır Seferinin Sebepleri 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11" name="Rectangle: Rounded Corners 111">
            <a:hlinkClick r:id="rId5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3" y="-10608"/>
            <a:ext cx="1352811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grpSp>
        <p:nvGrpSpPr>
          <p:cNvPr id="19" name="Grup 18"/>
          <p:cNvGrpSpPr/>
          <p:nvPr/>
        </p:nvGrpSpPr>
        <p:grpSpPr>
          <a:xfrm>
            <a:off x="97371" y="5157545"/>
            <a:ext cx="5984118" cy="1118121"/>
            <a:chOff x="229234" y="1804010"/>
            <a:chExt cx="5532937" cy="920316"/>
          </a:xfrm>
        </p:grpSpPr>
        <p:pic>
          <p:nvPicPr>
            <p:cNvPr id="22" name="Resim 21"/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29234" y="1804010"/>
              <a:ext cx="5532937" cy="920316"/>
            </a:xfrm>
            <a:prstGeom prst="rect">
              <a:avLst/>
            </a:prstGeom>
          </p:spPr>
        </p:pic>
        <p:sp>
          <p:nvSpPr>
            <p:cNvPr id="26" name="Rectangle 9"/>
            <p:cNvSpPr>
              <a:spLocks noChangeArrowheads="1"/>
            </p:cNvSpPr>
            <p:nvPr/>
          </p:nvSpPr>
          <p:spPr bwMode="auto">
            <a:xfrm>
              <a:off x="550899" y="1920136"/>
              <a:ext cx="5211272" cy="804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/>
              <a:r>
                <a:rPr lang="tr-TR" sz="2400" dirty="0"/>
                <a:t>Memlûklerin, şehzadeleri ve Anadolu beyliklerini kışkırtması</a:t>
              </a:r>
              <a:endParaRPr lang="tr-TR" sz="3200" dirty="0"/>
            </a:p>
          </p:txBody>
        </p:sp>
      </p:grpSp>
      <p:grpSp>
        <p:nvGrpSpPr>
          <p:cNvPr id="10" name="Grup 9"/>
          <p:cNvGrpSpPr/>
          <p:nvPr/>
        </p:nvGrpSpPr>
        <p:grpSpPr>
          <a:xfrm>
            <a:off x="6182646" y="849861"/>
            <a:ext cx="5984118" cy="3989412"/>
            <a:chOff x="6182646" y="849861"/>
            <a:chExt cx="5984118" cy="3989412"/>
          </a:xfrm>
        </p:grpSpPr>
        <p:pic>
          <p:nvPicPr>
            <p:cNvPr id="9" name="Resim 8"/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182646" y="849861"/>
              <a:ext cx="5984118" cy="3989412"/>
            </a:xfrm>
            <a:prstGeom prst="rect">
              <a:avLst/>
            </a:prstGeom>
          </p:spPr>
        </p:pic>
        <p:sp>
          <p:nvSpPr>
            <p:cNvPr id="35" name="Rectangle 9"/>
            <p:cNvSpPr>
              <a:spLocks noChangeArrowheads="1"/>
            </p:cNvSpPr>
            <p:nvPr/>
          </p:nvSpPr>
          <p:spPr bwMode="auto">
            <a:xfrm>
              <a:off x="7141029" y="1032060"/>
              <a:ext cx="3454399" cy="5645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/>
              <a:r>
                <a:rPr lang="tr-TR" sz="2400" dirty="0" smtClean="0">
                  <a:solidFill>
                    <a:schemeClr val="bg1"/>
                  </a:solidFill>
                </a:rPr>
                <a:t>Hac Yolunun Güvenliği</a:t>
              </a:r>
              <a:endParaRPr lang="tr-TR" sz="3200" dirty="0">
                <a:solidFill>
                  <a:schemeClr val="bg1"/>
                </a:solidFill>
              </a:endParaRPr>
            </a:p>
          </p:txBody>
        </p:sp>
      </p:grpSp>
      <p:sp>
        <p:nvSpPr>
          <p:cNvPr id="36" name="Rectangle 9"/>
          <p:cNvSpPr>
            <a:spLocks noChangeArrowheads="1"/>
          </p:cNvSpPr>
          <p:nvPr/>
        </p:nvSpPr>
        <p:spPr bwMode="auto">
          <a:xfrm>
            <a:off x="866775" y="965974"/>
            <a:ext cx="3454399" cy="56451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400" dirty="0" smtClean="0">
                <a:solidFill>
                  <a:schemeClr val="bg1"/>
                </a:solidFill>
              </a:rPr>
              <a:t>Memlûklerin Politikaları</a:t>
            </a:r>
            <a:endParaRPr lang="tr-TR" sz="3200" dirty="0">
              <a:solidFill>
                <a:schemeClr val="bg1"/>
              </a:solidFill>
            </a:endParaRPr>
          </a:p>
        </p:txBody>
      </p:sp>
      <p:grpSp>
        <p:nvGrpSpPr>
          <p:cNvPr id="37" name="Grup 36"/>
          <p:cNvGrpSpPr/>
          <p:nvPr/>
        </p:nvGrpSpPr>
        <p:grpSpPr>
          <a:xfrm>
            <a:off x="6182645" y="5157545"/>
            <a:ext cx="5984118" cy="1118121"/>
            <a:chOff x="229234" y="1804010"/>
            <a:chExt cx="5532937" cy="920316"/>
          </a:xfrm>
        </p:grpSpPr>
        <p:pic>
          <p:nvPicPr>
            <p:cNvPr id="38" name="Resim 37"/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29234" y="1804010"/>
              <a:ext cx="5532937" cy="920316"/>
            </a:xfrm>
            <a:prstGeom prst="rect">
              <a:avLst/>
            </a:prstGeom>
          </p:spPr>
        </p:pic>
        <p:sp>
          <p:nvSpPr>
            <p:cNvPr id="39" name="Rectangle 9"/>
            <p:cNvSpPr>
              <a:spLocks noChangeArrowheads="1"/>
            </p:cNvSpPr>
            <p:nvPr/>
          </p:nvSpPr>
          <p:spPr bwMode="auto">
            <a:xfrm>
              <a:off x="550899" y="1920136"/>
              <a:ext cx="5211272" cy="804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/>
              <a:r>
                <a:rPr lang="tr-TR" sz="2400" dirty="0"/>
                <a:t>Memlûklerin, </a:t>
              </a:r>
              <a:r>
                <a:rPr lang="tr-TR" sz="2400" dirty="0" smtClean="0"/>
                <a:t>Hacca gidenler </a:t>
              </a:r>
              <a:r>
                <a:rPr lang="tr-TR" sz="2400" dirty="0"/>
                <a:t>için yapılan </a:t>
              </a:r>
              <a:r>
                <a:rPr lang="tr-TR" sz="2400" dirty="0" smtClean="0"/>
                <a:t>su kuyularına </a:t>
              </a:r>
              <a:r>
                <a:rPr lang="tr-TR" sz="2400" dirty="0"/>
                <a:t>zarar </a:t>
              </a:r>
              <a:r>
                <a:rPr lang="tr-TR" sz="2400" dirty="0" smtClean="0"/>
                <a:t>vermesi</a:t>
              </a:r>
              <a:endParaRPr lang="tr-TR" sz="4000" dirty="0"/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12864704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Mısır Seferinin Sebepleri 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11" name="Rectangle: Rounded Corners 111">
            <a:hlinkClick r:id="rId4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3" y="-10608"/>
            <a:ext cx="1352811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grpSp>
        <p:nvGrpSpPr>
          <p:cNvPr id="19" name="Grup 18"/>
          <p:cNvGrpSpPr/>
          <p:nvPr/>
        </p:nvGrpSpPr>
        <p:grpSpPr>
          <a:xfrm>
            <a:off x="97371" y="5157545"/>
            <a:ext cx="5984118" cy="1118121"/>
            <a:chOff x="229234" y="1804010"/>
            <a:chExt cx="5532937" cy="920316"/>
          </a:xfrm>
        </p:grpSpPr>
        <p:pic>
          <p:nvPicPr>
            <p:cNvPr id="22" name="Resim 21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29234" y="1804010"/>
              <a:ext cx="5532937" cy="920316"/>
            </a:xfrm>
            <a:prstGeom prst="rect">
              <a:avLst/>
            </a:prstGeom>
          </p:spPr>
        </p:pic>
        <p:sp>
          <p:nvSpPr>
            <p:cNvPr id="26" name="Rectangle 9"/>
            <p:cNvSpPr>
              <a:spLocks noChangeArrowheads="1"/>
            </p:cNvSpPr>
            <p:nvPr/>
          </p:nvSpPr>
          <p:spPr bwMode="auto">
            <a:xfrm>
              <a:off x="550899" y="1920136"/>
              <a:ext cx="5211272" cy="804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/>
              <a:r>
                <a:rPr lang="tr-TR" sz="2400" dirty="0" smtClean="0"/>
                <a:t>Osmanlı Devleti’nin güney sınırlarını güvenceye almak </a:t>
              </a:r>
              <a:r>
                <a:rPr lang="tr-TR" sz="2400" dirty="0"/>
                <a:t>istemesi</a:t>
              </a:r>
              <a:r>
                <a:rPr lang="tr-TR" sz="3200" dirty="0"/>
                <a:t> </a:t>
              </a:r>
              <a:br>
                <a:rPr lang="tr-TR" sz="3200" dirty="0"/>
              </a:br>
              <a:endParaRPr lang="tr-TR" sz="4000" dirty="0"/>
            </a:p>
          </p:txBody>
        </p:sp>
      </p:grpSp>
      <p:grpSp>
        <p:nvGrpSpPr>
          <p:cNvPr id="3" name="Grup 2"/>
          <p:cNvGrpSpPr/>
          <p:nvPr/>
        </p:nvGrpSpPr>
        <p:grpSpPr>
          <a:xfrm>
            <a:off x="97372" y="849861"/>
            <a:ext cx="5984118" cy="3989412"/>
            <a:chOff x="97372" y="849861"/>
            <a:chExt cx="5984118" cy="3989412"/>
          </a:xfrm>
        </p:grpSpPr>
        <p:pic>
          <p:nvPicPr>
            <p:cNvPr id="12" name="Resim 11"/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7372" y="849861"/>
              <a:ext cx="5984118" cy="3989412"/>
            </a:xfrm>
            <a:prstGeom prst="rect">
              <a:avLst/>
            </a:prstGeom>
          </p:spPr>
        </p:pic>
        <p:sp>
          <p:nvSpPr>
            <p:cNvPr id="14" name="Rectangle 9"/>
            <p:cNvSpPr>
              <a:spLocks noChangeArrowheads="1"/>
            </p:cNvSpPr>
            <p:nvPr/>
          </p:nvSpPr>
          <p:spPr bwMode="auto">
            <a:xfrm>
              <a:off x="1117600" y="1104632"/>
              <a:ext cx="3628571" cy="5645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/>
              <a:r>
                <a:rPr lang="tr-TR" sz="2400" dirty="0" smtClean="0">
                  <a:solidFill>
                    <a:schemeClr val="bg1"/>
                  </a:solidFill>
                </a:rPr>
                <a:t>Güneyin Güvenliği  </a:t>
              </a:r>
              <a:endParaRPr lang="tr-TR" sz="32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4" name="Grup 3"/>
          <p:cNvGrpSpPr/>
          <p:nvPr/>
        </p:nvGrpSpPr>
        <p:grpSpPr>
          <a:xfrm>
            <a:off x="6182645" y="849860"/>
            <a:ext cx="5984118" cy="3989412"/>
            <a:chOff x="6182645" y="849860"/>
            <a:chExt cx="5984118" cy="3989412"/>
          </a:xfrm>
        </p:grpSpPr>
        <p:pic>
          <p:nvPicPr>
            <p:cNvPr id="2" name="Resim 1"/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182645" y="849860"/>
              <a:ext cx="5984118" cy="3989412"/>
            </a:xfrm>
            <a:prstGeom prst="rect">
              <a:avLst/>
            </a:prstGeom>
          </p:spPr>
        </p:pic>
        <p:sp>
          <p:nvSpPr>
            <p:cNvPr id="16" name="Rectangle 9"/>
            <p:cNvSpPr>
              <a:spLocks noChangeArrowheads="1"/>
            </p:cNvSpPr>
            <p:nvPr/>
          </p:nvSpPr>
          <p:spPr bwMode="auto">
            <a:xfrm>
              <a:off x="7141029" y="1032060"/>
              <a:ext cx="3454399" cy="5645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/>
              <a:r>
                <a:rPr lang="tr-TR" sz="2400" dirty="0" smtClean="0">
                  <a:solidFill>
                    <a:schemeClr val="bg1"/>
                  </a:solidFill>
                </a:rPr>
                <a:t>Ticaret Yolları  </a:t>
              </a:r>
              <a:endParaRPr lang="tr-TR" sz="32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8" name="Grup 17"/>
          <p:cNvGrpSpPr/>
          <p:nvPr/>
        </p:nvGrpSpPr>
        <p:grpSpPr>
          <a:xfrm>
            <a:off x="6182645" y="5157545"/>
            <a:ext cx="5984118" cy="1118121"/>
            <a:chOff x="229234" y="1804010"/>
            <a:chExt cx="5532937" cy="920316"/>
          </a:xfrm>
        </p:grpSpPr>
        <p:pic>
          <p:nvPicPr>
            <p:cNvPr id="20" name="Resim 19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29234" y="1804010"/>
              <a:ext cx="5532937" cy="920316"/>
            </a:xfrm>
            <a:prstGeom prst="rect">
              <a:avLst/>
            </a:prstGeom>
          </p:spPr>
        </p:pic>
        <p:sp>
          <p:nvSpPr>
            <p:cNvPr id="21" name="Rectangle 9"/>
            <p:cNvSpPr>
              <a:spLocks noChangeArrowheads="1"/>
            </p:cNvSpPr>
            <p:nvPr/>
          </p:nvSpPr>
          <p:spPr bwMode="auto">
            <a:xfrm>
              <a:off x="550899" y="1920136"/>
              <a:ext cx="5211272" cy="804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/>
              <a:r>
                <a:rPr lang="tr-TR" sz="2400" dirty="0" smtClean="0"/>
                <a:t>Osmanlı Devleti’nin Mısır’dan geçen Baharat Yolu’nu almak istemesi </a:t>
              </a:r>
              <a:endParaRPr lang="tr-TR" sz="3200" dirty="0"/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38192033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Resim 4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6187" y="677360"/>
            <a:ext cx="12192000" cy="6180640"/>
          </a:xfrm>
          <a:prstGeom prst="rect">
            <a:avLst/>
          </a:prstGeom>
        </p:spPr>
      </p:pic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Mısır Seferi 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11" name="Rectangle: Rounded Corners 111">
            <a:hlinkClick r:id="rId6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3" y="-10608"/>
            <a:ext cx="1352811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4" name="Serbest Form 3"/>
          <p:cNvSpPr/>
          <p:nvPr/>
        </p:nvSpPr>
        <p:spPr>
          <a:xfrm>
            <a:off x="7392307" y="2278743"/>
            <a:ext cx="1291772" cy="1030514"/>
          </a:xfrm>
          <a:custGeom>
            <a:avLst/>
            <a:gdLst>
              <a:gd name="connsiteX0" fmla="*/ 0 w 1291772"/>
              <a:gd name="connsiteY0" fmla="*/ 0 h 1030514"/>
              <a:gd name="connsiteX1" fmla="*/ 116114 w 1291772"/>
              <a:gd name="connsiteY1" fmla="*/ 58057 h 1030514"/>
              <a:gd name="connsiteX2" fmla="*/ 174172 w 1291772"/>
              <a:gd name="connsiteY2" fmla="*/ 87086 h 1030514"/>
              <a:gd name="connsiteX3" fmla="*/ 304800 w 1291772"/>
              <a:gd name="connsiteY3" fmla="*/ 130628 h 1030514"/>
              <a:gd name="connsiteX4" fmla="*/ 348343 w 1291772"/>
              <a:gd name="connsiteY4" fmla="*/ 145143 h 1030514"/>
              <a:gd name="connsiteX5" fmla="*/ 464457 w 1291772"/>
              <a:gd name="connsiteY5" fmla="*/ 188686 h 1030514"/>
              <a:gd name="connsiteX6" fmla="*/ 624114 w 1291772"/>
              <a:gd name="connsiteY6" fmla="*/ 232228 h 1030514"/>
              <a:gd name="connsiteX7" fmla="*/ 667657 w 1291772"/>
              <a:gd name="connsiteY7" fmla="*/ 246743 h 1030514"/>
              <a:gd name="connsiteX8" fmla="*/ 711200 w 1291772"/>
              <a:gd name="connsiteY8" fmla="*/ 261257 h 1030514"/>
              <a:gd name="connsiteX9" fmla="*/ 812800 w 1291772"/>
              <a:gd name="connsiteY9" fmla="*/ 319314 h 1030514"/>
              <a:gd name="connsiteX10" fmla="*/ 899886 w 1291772"/>
              <a:gd name="connsiteY10" fmla="*/ 362857 h 1030514"/>
              <a:gd name="connsiteX11" fmla="*/ 943429 w 1291772"/>
              <a:gd name="connsiteY11" fmla="*/ 406400 h 1030514"/>
              <a:gd name="connsiteX12" fmla="*/ 1030514 w 1291772"/>
              <a:gd name="connsiteY12" fmla="*/ 449943 h 1030514"/>
              <a:gd name="connsiteX13" fmla="*/ 1103086 w 1291772"/>
              <a:gd name="connsiteY13" fmla="*/ 537028 h 1030514"/>
              <a:gd name="connsiteX14" fmla="*/ 1146629 w 1291772"/>
              <a:gd name="connsiteY14" fmla="*/ 566057 h 1030514"/>
              <a:gd name="connsiteX15" fmla="*/ 1233714 w 1291772"/>
              <a:gd name="connsiteY15" fmla="*/ 696686 h 1030514"/>
              <a:gd name="connsiteX16" fmla="*/ 1262743 w 1291772"/>
              <a:gd name="connsiteY16" fmla="*/ 740228 h 1030514"/>
              <a:gd name="connsiteX17" fmla="*/ 1291772 w 1291772"/>
              <a:gd name="connsiteY17" fmla="*/ 841828 h 1030514"/>
              <a:gd name="connsiteX18" fmla="*/ 1277257 w 1291772"/>
              <a:gd name="connsiteY18" fmla="*/ 972457 h 1030514"/>
              <a:gd name="connsiteX19" fmla="*/ 1233714 w 1291772"/>
              <a:gd name="connsiteY19" fmla="*/ 1030514 h 1030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291772" h="1030514">
                <a:moveTo>
                  <a:pt x="0" y="0"/>
                </a:moveTo>
                <a:cubicBezTo>
                  <a:pt x="157716" y="94629"/>
                  <a:pt x="6749" y="11186"/>
                  <a:pt x="116114" y="58057"/>
                </a:cubicBezTo>
                <a:cubicBezTo>
                  <a:pt x="136001" y="66580"/>
                  <a:pt x="154083" y="79050"/>
                  <a:pt x="174172" y="87086"/>
                </a:cubicBezTo>
                <a:cubicBezTo>
                  <a:pt x="174185" y="87091"/>
                  <a:pt x="283022" y="123369"/>
                  <a:pt x="304800" y="130628"/>
                </a:cubicBezTo>
                <a:cubicBezTo>
                  <a:pt x="319314" y="135466"/>
                  <a:pt x="334138" y="139461"/>
                  <a:pt x="348343" y="145143"/>
                </a:cubicBezTo>
                <a:cubicBezTo>
                  <a:pt x="370528" y="154017"/>
                  <a:pt x="434127" y="181104"/>
                  <a:pt x="464457" y="188686"/>
                </a:cubicBezTo>
                <a:cubicBezTo>
                  <a:pt x="628581" y="229717"/>
                  <a:pt x="437285" y="169951"/>
                  <a:pt x="624114" y="232228"/>
                </a:cubicBezTo>
                <a:lnTo>
                  <a:pt x="667657" y="246743"/>
                </a:lnTo>
                <a:lnTo>
                  <a:pt x="711200" y="261257"/>
                </a:lnTo>
                <a:cubicBezTo>
                  <a:pt x="817286" y="331982"/>
                  <a:pt x="683895" y="245654"/>
                  <a:pt x="812800" y="319314"/>
                </a:cubicBezTo>
                <a:cubicBezTo>
                  <a:pt x="891584" y="364333"/>
                  <a:pt x="820051" y="336246"/>
                  <a:pt x="899886" y="362857"/>
                </a:cubicBezTo>
                <a:cubicBezTo>
                  <a:pt x="914400" y="377371"/>
                  <a:pt x="926350" y="395014"/>
                  <a:pt x="943429" y="406400"/>
                </a:cubicBezTo>
                <a:cubicBezTo>
                  <a:pt x="1074347" y="493678"/>
                  <a:pt x="893489" y="335753"/>
                  <a:pt x="1030514" y="449943"/>
                </a:cubicBezTo>
                <a:cubicBezTo>
                  <a:pt x="1173193" y="568844"/>
                  <a:pt x="988905" y="422848"/>
                  <a:pt x="1103086" y="537028"/>
                </a:cubicBezTo>
                <a:cubicBezTo>
                  <a:pt x="1115421" y="549363"/>
                  <a:pt x="1132115" y="556381"/>
                  <a:pt x="1146629" y="566057"/>
                </a:cubicBezTo>
                <a:lnTo>
                  <a:pt x="1233714" y="696686"/>
                </a:lnTo>
                <a:lnTo>
                  <a:pt x="1262743" y="740228"/>
                </a:lnTo>
                <a:cubicBezTo>
                  <a:pt x="1269586" y="760759"/>
                  <a:pt x="1291772" y="823607"/>
                  <a:pt x="1291772" y="841828"/>
                </a:cubicBezTo>
                <a:cubicBezTo>
                  <a:pt x="1291772" y="885639"/>
                  <a:pt x="1287883" y="929954"/>
                  <a:pt x="1277257" y="972457"/>
                </a:cubicBezTo>
                <a:cubicBezTo>
                  <a:pt x="1271785" y="994343"/>
                  <a:pt x="1249836" y="1014393"/>
                  <a:pt x="1233714" y="1030514"/>
                </a:cubicBezTo>
              </a:path>
            </a:pathLst>
          </a:custGeom>
          <a:noFill/>
          <a:ln w="38100">
            <a:solidFill>
              <a:schemeClr val="bg2"/>
            </a:solidFill>
            <a:prstDash val="sysDash"/>
          </a:ln>
          <a:effectLst>
            <a:outerShdw blurRad="50800" dist="38100" dir="13500000" algn="b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2" name="TextBox 64"/>
          <p:cNvSpPr txBox="1"/>
          <p:nvPr/>
        </p:nvSpPr>
        <p:spPr>
          <a:xfrm>
            <a:off x="8428279" y="3005660"/>
            <a:ext cx="473500" cy="60719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200" dirty="0">
                <a:solidFill>
                  <a:schemeClr val="tx1">
                    <a:lumMod val="75000"/>
                    <a:lumOff val="25000"/>
                  </a:schemeClr>
                </a:solidFill>
                <a:effectLst>
                  <a:outerShdw blurRad="50800" dist="38100" dir="5400000" algn="t" rotWithShape="0">
                    <a:prstClr val="black">
                      <a:alpha val="40000"/>
                    </a:prstClr>
                  </a:outerShdw>
                </a:effectLst>
                <a:sym typeface="Wingdings 2"/>
              </a:rPr>
              <a:t></a:t>
            </a:r>
            <a:endParaRPr lang="en-GB" sz="3200" dirty="0">
              <a:solidFill>
                <a:schemeClr val="tx1">
                  <a:lumMod val="75000"/>
                  <a:lumOff val="25000"/>
                </a:schemeClr>
              </a:solidFill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13" name="Google Shape;5336;p23"/>
          <p:cNvGrpSpPr/>
          <p:nvPr/>
        </p:nvGrpSpPr>
        <p:grpSpPr>
          <a:xfrm>
            <a:off x="8920829" y="3052881"/>
            <a:ext cx="2869307" cy="424729"/>
            <a:chOff x="6924025" y="1835900"/>
            <a:chExt cx="1514631" cy="297900"/>
          </a:xfrm>
          <a:solidFill>
            <a:srgbClr val="00B0F0"/>
          </a:solidFill>
        </p:grpSpPr>
        <p:sp>
          <p:nvSpPr>
            <p:cNvPr id="14" name="Google Shape;5337;p23"/>
            <p:cNvSpPr/>
            <p:nvPr/>
          </p:nvSpPr>
          <p:spPr>
            <a:xfrm>
              <a:off x="6963275" y="1835900"/>
              <a:ext cx="1475381" cy="297900"/>
            </a:xfrm>
            <a:prstGeom prst="roundRect">
              <a:avLst>
                <a:gd name="adj" fmla="val 50000"/>
              </a:avLst>
            </a:prstGeom>
            <a:grpFill/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tr-TR" sz="1700" b="1" dirty="0" smtClean="0">
                  <a:latin typeface="Fira Sans Extra Condensed Medium"/>
                  <a:ea typeface="Fira Sans Extra Condensed Medium"/>
                  <a:cs typeface="Fira Sans Extra Condensed Medium"/>
                  <a:sym typeface="Fira Sans Extra Condensed Medium"/>
                </a:rPr>
                <a:t>1516 </a:t>
              </a:r>
              <a:r>
                <a:rPr lang="tr-TR" sz="1700" b="1" dirty="0" err="1" smtClean="0">
                  <a:latin typeface="Fira Sans Extra Condensed Medium"/>
                  <a:ea typeface="Fira Sans Extra Condensed Medium"/>
                  <a:cs typeface="Fira Sans Extra Condensed Medium"/>
                  <a:sym typeface="Fira Sans Extra Condensed Medium"/>
                </a:rPr>
                <a:t>Mercidabık</a:t>
              </a:r>
              <a:r>
                <a:rPr lang="tr-TR" sz="1700" b="1" dirty="0" smtClean="0">
                  <a:latin typeface="Fira Sans Extra Condensed Medium"/>
                  <a:ea typeface="Fira Sans Extra Condensed Medium"/>
                  <a:cs typeface="Fira Sans Extra Condensed Medium"/>
                  <a:sym typeface="Fira Sans Extra Condensed Medium"/>
                </a:rPr>
                <a:t> Savaşı</a:t>
              </a:r>
              <a:endParaRPr b="1" dirty="0"/>
            </a:p>
          </p:txBody>
        </p:sp>
        <p:sp>
          <p:nvSpPr>
            <p:cNvPr id="15" name="Google Shape;5338;p23"/>
            <p:cNvSpPr/>
            <p:nvPr/>
          </p:nvSpPr>
          <p:spPr>
            <a:xfrm rot="-5400000">
              <a:off x="6866725" y="1934150"/>
              <a:ext cx="216000" cy="101400"/>
            </a:xfrm>
            <a:prstGeom prst="triangle">
              <a:avLst>
                <a:gd name="adj" fmla="val 50000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" name="Grup 15"/>
          <p:cNvGrpSpPr/>
          <p:nvPr/>
        </p:nvGrpSpPr>
        <p:grpSpPr>
          <a:xfrm>
            <a:off x="5292877" y="5606963"/>
            <a:ext cx="6022823" cy="1118121"/>
            <a:chOff x="229234" y="1804010"/>
            <a:chExt cx="5532938" cy="920316"/>
          </a:xfrm>
        </p:grpSpPr>
        <p:pic>
          <p:nvPicPr>
            <p:cNvPr id="17" name="Resim 16"/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29234" y="1804010"/>
              <a:ext cx="5532937" cy="920316"/>
            </a:xfrm>
            <a:prstGeom prst="rect">
              <a:avLst/>
            </a:prstGeom>
          </p:spPr>
        </p:pic>
        <p:sp>
          <p:nvSpPr>
            <p:cNvPr id="18" name="Rectangle 9"/>
            <p:cNvSpPr>
              <a:spLocks noChangeArrowheads="1"/>
            </p:cNvSpPr>
            <p:nvPr/>
          </p:nvSpPr>
          <p:spPr bwMode="auto">
            <a:xfrm>
              <a:off x="315948" y="1920136"/>
              <a:ext cx="5446224" cy="804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/>
              <a:r>
                <a:rPr lang="tr-TR" sz="2400" dirty="0" smtClean="0"/>
                <a:t>Sefere devam eden Yavuz </a:t>
              </a:r>
              <a:r>
                <a:rPr lang="tr-TR" sz="2400" dirty="0" err="1" smtClean="0"/>
                <a:t>Ridaniye’de</a:t>
              </a:r>
              <a:r>
                <a:rPr lang="tr-TR" sz="2400" dirty="0" smtClean="0"/>
                <a:t> Memlûk ordusunu tekrar yendi.</a:t>
              </a:r>
              <a:endParaRPr lang="tr-TR" sz="3200" dirty="0"/>
            </a:p>
          </p:txBody>
        </p:sp>
      </p:grpSp>
      <p:sp>
        <p:nvSpPr>
          <p:cNvPr id="6" name="Serbest Form 5"/>
          <p:cNvSpPr/>
          <p:nvPr/>
        </p:nvSpPr>
        <p:spPr>
          <a:xfrm>
            <a:off x="7885793" y="3468914"/>
            <a:ext cx="798286" cy="697011"/>
          </a:xfrm>
          <a:custGeom>
            <a:avLst/>
            <a:gdLst>
              <a:gd name="connsiteX0" fmla="*/ 798286 w 798286"/>
              <a:gd name="connsiteY0" fmla="*/ 0 h 697011"/>
              <a:gd name="connsiteX1" fmla="*/ 653143 w 798286"/>
              <a:gd name="connsiteY1" fmla="*/ 87086 h 697011"/>
              <a:gd name="connsiteX2" fmla="*/ 624114 w 798286"/>
              <a:gd name="connsiteY2" fmla="*/ 130629 h 697011"/>
              <a:gd name="connsiteX3" fmla="*/ 580571 w 798286"/>
              <a:gd name="connsiteY3" fmla="*/ 203200 h 697011"/>
              <a:gd name="connsiteX4" fmla="*/ 435428 w 798286"/>
              <a:gd name="connsiteY4" fmla="*/ 377372 h 697011"/>
              <a:gd name="connsiteX5" fmla="*/ 391886 w 798286"/>
              <a:gd name="connsiteY5" fmla="*/ 449943 h 697011"/>
              <a:gd name="connsiteX6" fmla="*/ 333828 w 798286"/>
              <a:gd name="connsiteY6" fmla="*/ 537029 h 697011"/>
              <a:gd name="connsiteX7" fmla="*/ 319314 w 798286"/>
              <a:gd name="connsiteY7" fmla="*/ 580572 h 697011"/>
              <a:gd name="connsiteX8" fmla="*/ 174171 w 798286"/>
              <a:gd name="connsiteY8" fmla="*/ 653143 h 697011"/>
              <a:gd name="connsiteX9" fmla="*/ 130628 w 798286"/>
              <a:gd name="connsiteY9" fmla="*/ 682172 h 697011"/>
              <a:gd name="connsiteX10" fmla="*/ 0 w 798286"/>
              <a:gd name="connsiteY10" fmla="*/ 696686 h 6970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798286" h="697011">
                <a:moveTo>
                  <a:pt x="798286" y="0"/>
                </a:moveTo>
                <a:cubicBezTo>
                  <a:pt x="722999" y="30115"/>
                  <a:pt x="715087" y="25142"/>
                  <a:pt x="653143" y="87086"/>
                </a:cubicBezTo>
                <a:cubicBezTo>
                  <a:pt x="640808" y="99421"/>
                  <a:pt x="633359" y="115836"/>
                  <a:pt x="624114" y="130629"/>
                </a:cubicBezTo>
                <a:cubicBezTo>
                  <a:pt x="609162" y="154551"/>
                  <a:pt x="598435" y="181366"/>
                  <a:pt x="580571" y="203200"/>
                </a:cubicBezTo>
                <a:cubicBezTo>
                  <a:pt x="448617" y="364477"/>
                  <a:pt x="533424" y="214043"/>
                  <a:pt x="435428" y="377372"/>
                </a:cubicBezTo>
                <a:cubicBezTo>
                  <a:pt x="420914" y="401562"/>
                  <a:pt x="407031" y="426143"/>
                  <a:pt x="391886" y="449943"/>
                </a:cubicBezTo>
                <a:cubicBezTo>
                  <a:pt x="373155" y="479377"/>
                  <a:pt x="333828" y="537029"/>
                  <a:pt x="333828" y="537029"/>
                </a:cubicBezTo>
                <a:cubicBezTo>
                  <a:pt x="328990" y="551543"/>
                  <a:pt x="330132" y="569754"/>
                  <a:pt x="319314" y="580572"/>
                </a:cubicBezTo>
                <a:cubicBezTo>
                  <a:pt x="261712" y="638174"/>
                  <a:pt x="239726" y="636754"/>
                  <a:pt x="174171" y="653143"/>
                </a:cubicBezTo>
                <a:cubicBezTo>
                  <a:pt x="159657" y="662819"/>
                  <a:pt x="146961" y="676047"/>
                  <a:pt x="130628" y="682172"/>
                </a:cubicBezTo>
                <a:cubicBezTo>
                  <a:pt x="81804" y="700481"/>
                  <a:pt x="49211" y="696686"/>
                  <a:pt x="0" y="696686"/>
                </a:cubicBezTo>
              </a:path>
            </a:pathLst>
          </a:custGeom>
          <a:noFill/>
          <a:ln w="38100">
            <a:solidFill>
              <a:srgbClr val="0070C0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9" name="TextBox 64"/>
          <p:cNvSpPr txBox="1"/>
          <p:nvPr/>
        </p:nvSpPr>
        <p:spPr>
          <a:xfrm>
            <a:off x="7618654" y="3872937"/>
            <a:ext cx="473500" cy="60719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200" dirty="0">
                <a:solidFill>
                  <a:schemeClr val="tx1">
                    <a:lumMod val="75000"/>
                    <a:lumOff val="25000"/>
                  </a:schemeClr>
                </a:solidFill>
                <a:effectLst>
                  <a:outerShdw blurRad="50800" dist="38100" dir="5400000" algn="t" rotWithShape="0">
                    <a:prstClr val="black">
                      <a:alpha val="40000"/>
                    </a:prstClr>
                  </a:outerShdw>
                </a:effectLst>
                <a:sym typeface="Wingdings 2"/>
              </a:rPr>
              <a:t></a:t>
            </a:r>
            <a:endParaRPr lang="en-GB" sz="3200" dirty="0">
              <a:solidFill>
                <a:schemeClr val="tx1">
                  <a:lumMod val="75000"/>
                  <a:lumOff val="25000"/>
                </a:schemeClr>
              </a:solidFill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20" name="Google Shape;5336;p23"/>
          <p:cNvGrpSpPr/>
          <p:nvPr/>
        </p:nvGrpSpPr>
        <p:grpSpPr>
          <a:xfrm flipH="1">
            <a:off x="4905372" y="3983218"/>
            <a:ext cx="2714948" cy="424729"/>
            <a:chOff x="6924025" y="1835900"/>
            <a:chExt cx="1478327" cy="297900"/>
          </a:xfrm>
          <a:solidFill>
            <a:srgbClr val="00B0F0"/>
          </a:solidFill>
        </p:grpSpPr>
        <p:sp>
          <p:nvSpPr>
            <p:cNvPr id="21" name="Google Shape;5337;p23"/>
            <p:cNvSpPr/>
            <p:nvPr/>
          </p:nvSpPr>
          <p:spPr>
            <a:xfrm>
              <a:off x="6963276" y="1835900"/>
              <a:ext cx="1439076" cy="297900"/>
            </a:xfrm>
            <a:prstGeom prst="roundRect">
              <a:avLst>
                <a:gd name="adj" fmla="val 50000"/>
              </a:avLst>
            </a:prstGeom>
            <a:grpFill/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tr-TR" sz="1700" b="1" dirty="0" smtClean="0">
                  <a:latin typeface="Fira Sans Extra Condensed Medium"/>
                  <a:ea typeface="Fira Sans Extra Condensed Medium"/>
                  <a:cs typeface="Fira Sans Extra Condensed Medium"/>
                  <a:sym typeface="Fira Sans Extra Condensed Medium"/>
                </a:rPr>
                <a:t>1517 </a:t>
              </a:r>
              <a:r>
                <a:rPr lang="tr-TR" sz="1700" b="1" dirty="0" err="1" smtClean="0">
                  <a:latin typeface="Fira Sans Extra Condensed Medium"/>
                  <a:ea typeface="Fira Sans Extra Condensed Medium"/>
                  <a:cs typeface="Fira Sans Extra Condensed Medium"/>
                  <a:sym typeface="Fira Sans Extra Condensed Medium"/>
                </a:rPr>
                <a:t>Ridaniye</a:t>
              </a:r>
              <a:r>
                <a:rPr lang="tr-TR" sz="1700" b="1" dirty="0" smtClean="0">
                  <a:latin typeface="Fira Sans Extra Condensed Medium"/>
                  <a:ea typeface="Fira Sans Extra Condensed Medium"/>
                  <a:cs typeface="Fira Sans Extra Condensed Medium"/>
                  <a:sym typeface="Fira Sans Extra Condensed Medium"/>
                </a:rPr>
                <a:t> Savaşı</a:t>
              </a:r>
              <a:endParaRPr b="1" dirty="0"/>
            </a:p>
          </p:txBody>
        </p:sp>
        <p:sp>
          <p:nvSpPr>
            <p:cNvPr id="22" name="Google Shape;5338;p23"/>
            <p:cNvSpPr/>
            <p:nvPr/>
          </p:nvSpPr>
          <p:spPr>
            <a:xfrm rot="-5400000">
              <a:off x="6866725" y="1934150"/>
              <a:ext cx="216000" cy="101400"/>
            </a:xfrm>
            <a:prstGeom prst="triangle">
              <a:avLst>
                <a:gd name="adj" fmla="val 50000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" name="Grup 22"/>
          <p:cNvGrpSpPr/>
          <p:nvPr/>
        </p:nvGrpSpPr>
        <p:grpSpPr>
          <a:xfrm>
            <a:off x="6168486" y="1071391"/>
            <a:ext cx="5984118" cy="1118121"/>
            <a:chOff x="229234" y="1804010"/>
            <a:chExt cx="5532937" cy="920316"/>
          </a:xfrm>
        </p:grpSpPr>
        <p:pic>
          <p:nvPicPr>
            <p:cNvPr id="24" name="Resim 23"/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29234" y="1804010"/>
              <a:ext cx="5532937" cy="920316"/>
            </a:xfrm>
            <a:prstGeom prst="rect">
              <a:avLst/>
            </a:prstGeom>
          </p:spPr>
        </p:pic>
        <p:sp>
          <p:nvSpPr>
            <p:cNvPr id="25" name="Rectangle 9"/>
            <p:cNvSpPr>
              <a:spLocks noChangeArrowheads="1"/>
            </p:cNvSpPr>
            <p:nvPr/>
          </p:nvSpPr>
          <p:spPr bwMode="auto">
            <a:xfrm>
              <a:off x="550899" y="1920136"/>
              <a:ext cx="5211272" cy="804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/>
              <a:r>
                <a:rPr lang="tr-TR" sz="2400" dirty="0" smtClean="0"/>
                <a:t>Halep yakınlarındaki </a:t>
              </a:r>
              <a:r>
                <a:rPr lang="tr-TR" sz="2400" dirty="0" err="1" smtClean="0"/>
                <a:t>Mercidabık</a:t>
              </a:r>
              <a:r>
                <a:rPr lang="tr-TR" sz="2400" dirty="0" smtClean="0"/>
                <a:t> denilen yerde yapılan Savaşı Yavuz kazandı.</a:t>
              </a:r>
              <a:endParaRPr lang="tr-TR" sz="3200" dirty="0"/>
            </a:p>
          </p:txBody>
        </p:sp>
      </p:grpSp>
      <p:sp>
        <p:nvSpPr>
          <p:cNvPr id="26" name="Köşeli Çift Ayraç 25"/>
          <p:cNvSpPr/>
          <p:nvPr/>
        </p:nvSpPr>
        <p:spPr>
          <a:xfrm>
            <a:off x="1015356" y="5897847"/>
            <a:ext cx="10932133" cy="819703"/>
          </a:xfrm>
          <a:prstGeom prst="chevron">
            <a:avLst>
              <a:gd name="adj" fmla="val 29282"/>
            </a:avLst>
          </a:prstGeom>
          <a:solidFill>
            <a:srgbClr val="00B0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 smtClean="0">
                <a:solidFill>
                  <a:schemeClr val="tx1"/>
                </a:solidFill>
              </a:rPr>
              <a:t>Mısır Seferinin sonuçları nelerdir?</a:t>
            </a:r>
            <a:endParaRPr lang="tr-TR" sz="3200" dirty="0">
              <a:solidFill>
                <a:schemeClr val="tx1"/>
              </a:solidFill>
            </a:endParaRPr>
          </a:p>
        </p:txBody>
      </p:sp>
      <p:grpSp>
        <p:nvGrpSpPr>
          <p:cNvPr id="27" name="Grup 26"/>
          <p:cNvGrpSpPr/>
          <p:nvPr/>
        </p:nvGrpSpPr>
        <p:grpSpPr>
          <a:xfrm>
            <a:off x="229234" y="5897848"/>
            <a:ext cx="914437" cy="819703"/>
            <a:chOff x="313837" y="4957280"/>
            <a:chExt cx="914437" cy="819703"/>
          </a:xfrm>
        </p:grpSpPr>
        <p:grpSp>
          <p:nvGrpSpPr>
            <p:cNvPr id="28" name="Grup 27"/>
            <p:cNvGrpSpPr/>
            <p:nvPr/>
          </p:nvGrpSpPr>
          <p:grpSpPr>
            <a:xfrm>
              <a:off x="313837" y="4957280"/>
              <a:ext cx="914437" cy="819703"/>
              <a:chOff x="6709431" y="3270742"/>
              <a:chExt cx="1544353" cy="138436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30" name="Freeform: Shape 25">
                <a:extLst>
                  <a:ext uri="{FF2B5EF4-FFF2-40B4-BE49-F238E27FC236}">
                    <a16:creationId xmlns:a16="http://schemas.microsoft.com/office/drawing/2014/main" id="{D8997A1C-4D91-4899-B440-37E9D934681B}"/>
                  </a:ext>
                </a:extLst>
              </p:cNvPr>
              <p:cNvSpPr/>
              <p:nvPr/>
            </p:nvSpPr>
            <p:spPr>
              <a:xfrm>
                <a:off x="6709431" y="3270742"/>
                <a:ext cx="1544353" cy="1384361"/>
              </a:xfrm>
              <a:custGeom>
                <a:avLst/>
                <a:gdLst>
                  <a:gd name="connsiteX0" fmla="*/ 1021039 w 1544353"/>
                  <a:gd name="connsiteY0" fmla="*/ 1 h 1384361"/>
                  <a:gd name="connsiteX1" fmla="*/ 1231685 w 1544353"/>
                  <a:gd name="connsiteY1" fmla="*/ 119718 h 1384361"/>
                  <a:gd name="connsiteX2" fmla="*/ 1521260 w 1544353"/>
                  <a:gd name="connsiteY2" fmla="*/ 620310 h 1384361"/>
                  <a:gd name="connsiteX3" fmla="*/ 1514405 w 1544353"/>
                  <a:gd name="connsiteY3" fmla="*/ 648892 h 1384361"/>
                  <a:gd name="connsiteX4" fmla="*/ 1485830 w 1544353"/>
                  <a:gd name="connsiteY4" fmla="*/ 641975 h 1384361"/>
                  <a:gd name="connsiteX5" fmla="*/ 1196198 w 1544353"/>
                  <a:gd name="connsiteY5" fmla="*/ 141349 h 1384361"/>
                  <a:gd name="connsiteX6" fmla="*/ 1022261 w 1544353"/>
                  <a:gd name="connsiteY6" fmla="*/ 40927 h 1384361"/>
                  <a:gd name="connsiteX7" fmla="*/ 502551 w 1544353"/>
                  <a:gd name="connsiteY7" fmla="*/ 41738 h 1384361"/>
                  <a:gd name="connsiteX8" fmla="*/ 329249 w 1544353"/>
                  <a:gd name="connsiteY8" fmla="*/ 142866 h 1384361"/>
                  <a:gd name="connsiteX9" fmla="*/ 69549 w 1544353"/>
                  <a:gd name="connsiteY9" fmla="*/ 592679 h 1384361"/>
                  <a:gd name="connsiteX10" fmla="*/ 68621 w 1544353"/>
                  <a:gd name="connsiteY10" fmla="*/ 793326 h 1384361"/>
                  <a:gd name="connsiteX11" fmla="*/ 327774 w 1544353"/>
                  <a:gd name="connsiteY11" fmla="*/ 1243815 h 1384361"/>
                  <a:gd name="connsiteX12" fmla="*/ 501710 w 1544353"/>
                  <a:gd name="connsiteY12" fmla="*/ 1344237 h 1384361"/>
                  <a:gd name="connsiteX13" fmla="*/ 1021421 w 1544353"/>
                  <a:gd name="connsiteY13" fmla="*/ 1343426 h 1384361"/>
                  <a:gd name="connsiteX14" fmla="*/ 1194781 w 1544353"/>
                  <a:gd name="connsiteY14" fmla="*/ 1242332 h 1384361"/>
                  <a:gd name="connsiteX15" fmla="*/ 1454480 w 1544353"/>
                  <a:gd name="connsiteY15" fmla="*/ 792519 h 1384361"/>
                  <a:gd name="connsiteX16" fmla="*/ 1408464 w 1544353"/>
                  <a:gd name="connsiteY16" fmla="*/ 765951 h 1384361"/>
                  <a:gd name="connsiteX17" fmla="*/ 1409152 w 1544353"/>
                  <a:gd name="connsiteY17" fmla="*/ 754868 h 1384361"/>
                  <a:gd name="connsiteX18" fmla="*/ 1513649 w 1544353"/>
                  <a:gd name="connsiteY18" fmla="*/ 709819 h 1384361"/>
                  <a:gd name="connsiteX19" fmla="*/ 1530898 w 1544353"/>
                  <a:gd name="connsiteY19" fmla="*/ 719777 h 1384361"/>
                  <a:gd name="connsiteX20" fmla="*/ 1544191 w 1544353"/>
                  <a:gd name="connsiteY20" fmla="*/ 832833 h 1384361"/>
                  <a:gd name="connsiteX21" fmla="*/ 1534937 w 1544353"/>
                  <a:gd name="connsiteY21" fmla="*/ 838970 h 1384361"/>
                  <a:gd name="connsiteX22" fmla="*/ 1490368 w 1544353"/>
                  <a:gd name="connsiteY22" fmla="*/ 813238 h 1384361"/>
                  <a:gd name="connsiteX23" fmla="*/ 1230668 w 1544353"/>
                  <a:gd name="connsiteY23" fmla="*/ 1263051 h 1384361"/>
                  <a:gd name="connsiteX24" fmla="*/ 1021254 w 1544353"/>
                  <a:gd name="connsiteY24" fmla="*/ 1383550 h 1384361"/>
                  <a:gd name="connsiteX25" fmla="*/ 501543 w 1544353"/>
                  <a:gd name="connsiteY25" fmla="*/ 1384361 h 1384361"/>
                  <a:gd name="connsiteX26" fmla="*/ 291720 w 1544353"/>
                  <a:gd name="connsiteY26" fmla="*/ 1263219 h 1384361"/>
                  <a:gd name="connsiteX27" fmla="*/ 32509 w 1544353"/>
                  <a:gd name="connsiteY27" fmla="*/ 812697 h 1384361"/>
                  <a:gd name="connsiteX28" fmla="*/ 32157 w 1544353"/>
                  <a:gd name="connsiteY28" fmla="*/ 571091 h 1384361"/>
                  <a:gd name="connsiteX29" fmla="*/ 291857 w 1544353"/>
                  <a:gd name="connsiteY29" fmla="*/ 121278 h 1384361"/>
                  <a:gd name="connsiteX30" fmla="*/ 501270 w 1544353"/>
                  <a:gd name="connsiteY30" fmla="*/ 779 h 1384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44353" h="1384361">
                    <a:moveTo>
                      <a:pt x="1021039" y="1"/>
                    </a:moveTo>
                    <a:cubicBezTo>
                      <a:pt x="1107258" y="-21"/>
                      <a:pt x="1187714" y="46431"/>
                      <a:pt x="1231685" y="119718"/>
                    </a:cubicBezTo>
                    <a:lnTo>
                      <a:pt x="1521260" y="620310"/>
                    </a:lnTo>
                    <a:cubicBezTo>
                      <a:pt x="1527381" y="629625"/>
                      <a:pt x="1523659" y="642755"/>
                      <a:pt x="1514405" y="648892"/>
                    </a:cubicBezTo>
                    <a:cubicBezTo>
                      <a:pt x="1505057" y="655057"/>
                      <a:pt x="1491893" y="651256"/>
                      <a:pt x="1485830" y="641975"/>
                    </a:cubicBezTo>
                    <a:lnTo>
                      <a:pt x="1196198" y="141349"/>
                    </a:lnTo>
                    <a:cubicBezTo>
                      <a:pt x="1161242" y="79048"/>
                      <a:pt x="1093694" y="40049"/>
                      <a:pt x="1022261" y="40927"/>
                    </a:cubicBezTo>
                    <a:lnTo>
                      <a:pt x="502551" y="41738"/>
                    </a:lnTo>
                    <a:cubicBezTo>
                      <a:pt x="431176" y="42650"/>
                      <a:pt x="364939" y="81049"/>
                      <a:pt x="329249" y="142866"/>
                    </a:cubicBezTo>
                    <a:lnTo>
                      <a:pt x="69549" y="592679"/>
                    </a:lnTo>
                    <a:cubicBezTo>
                      <a:pt x="33859" y="654496"/>
                      <a:pt x="33723" y="731059"/>
                      <a:pt x="68621" y="793326"/>
                    </a:cubicBezTo>
                    <a:lnTo>
                      <a:pt x="327774" y="1243815"/>
                    </a:lnTo>
                    <a:cubicBezTo>
                      <a:pt x="362729" y="1306116"/>
                      <a:pt x="430278" y="1345116"/>
                      <a:pt x="501710" y="1344237"/>
                    </a:cubicBezTo>
                    <a:lnTo>
                      <a:pt x="1021421" y="1343426"/>
                    </a:lnTo>
                    <a:cubicBezTo>
                      <a:pt x="1092795" y="1342514"/>
                      <a:pt x="1159091" y="1304149"/>
                      <a:pt x="1194781" y="1242332"/>
                    </a:cubicBezTo>
                    <a:lnTo>
                      <a:pt x="1454480" y="792519"/>
                    </a:lnTo>
                    <a:lnTo>
                      <a:pt x="1408464" y="765951"/>
                    </a:lnTo>
                    <a:cubicBezTo>
                      <a:pt x="1404181" y="763478"/>
                      <a:pt x="1403790" y="757471"/>
                      <a:pt x="1409152" y="754868"/>
                    </a:cubicBezTo>
                    <a:lnTo>
                      <a:pt x="1513649" y="709819"/>
                    </a:lnTo>
                    <a:cubicBezTo>
                      <a:pt x="1521317" y="706564"/>
                      <a:pt x="1529941" y="711544"/>
                      <a:pt x="1530898" y="719777"/>
                    </a:cubicBezTo>
                    <a:lnTo>
                      <a:pt x="1544191" y="832833"/>
                    </a:lnTo>
                    <a:cubicBezTo>
                      <a:pt x="1545440" y="837354"/>
                      <a:pt x="1539220" y="841443"/>
                      <a:pt x="1534937" y="838970"/>
                    </a:cubicBezTo>
                    <a:lnTo>
                      <a:pt x="1490368" y="813238"/>
                    </a:lnTo>
                    <a:lnTo>
                      <a:pt x="1230668" y="1263051"/>
                    </a:lnTo>
                    <a:cubicBezTo>
                      <a:pt x="1187539" y="1337752"/>
                      <a:pt x="1107473" y="1383528"/>
                      <a:pt x="1021254" y="1383550"/>
                    </a:cubicBezTo>
                    <a:lnTo>
                      <a:pt x="501543" y="1384361"/>
                    </a:lnTo>
                    <a:cubicBezTo>
                      <a:pt x="415267" y="1384350"/>
                      <a:pt x="334810" y="1337898"/>
                      <a:pt x="291720" y="1263219"/>
                    </a:cubicBezTo>
                    <a:lnTo>
                      <a:pt x="32509" y="812697"/>
                    </a:lnTo>
                    <a:cubicBezTo>
                      <a:pt x="-10581" y="738019"/>
                      <a:pt x="-10971" y="645791"/>
                      <a:pt x="32157" y="571091"/>
                    </a:cubicBezTo>
                    <a:lnTo>
                      <a:pt x="291857" y="121278"/>
                    </a:lnTo>
                    <a:cubicBezTo>
                      <a:pt x="334985" y="46577"/>
                      <a:pt x="415052" y="801"/>
                      <a:pt x="501270" y="77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31" name="Figure">
                <a:extLst>
                  <a:ext uri="{FF2B5EF4-FFF2-40B4-BE49-F238E27FC236}">
                    <a16:creationId xmlns:a16="http://schemas.microsoft.com/office/drawing/2014/main" id="{07AE7F5E-87FC-478B-9756-58EFC44E3C14}"/>
                  </a:ext>
                </a:extLst>
              </p:cNvPr>
              <p:cNvSpPr/>
              <p:nvPr/>
            </p:nvSpPr>
            <p:spPr>
              <a:xfrm>
                <a:off x="6825585" y="3386899"/>
                <a:ext cx="1292649" cy="1146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62" h="21600" extrusionOk="0">
                    <a:moveTo>
                      <a:pt x="6130" y="0"/>
                    </a:moveTo>
                    <a:lnTo>
                      <a:pt x="15332" y="0"/>
                    </a:lnTo>
                    <a:cubicBezTo>
                      <a:pt x="15883" y="0"/>
                      <a:pt x="16379" y="344"/>
                      <a:pt x="16654" y="875"/>
                    </a:cubicBezTo>
                    <a:lnTo>
                      <a:pt x="21255" y="9940"/>
                    </a:lnTo>
                    <a:cubicBezTo>
                      <a:pt x="21531" y="10472"/>
                      <a:pt x="21531" y="11128"/>
                      <a:pt x="21255" y="11660"/>
                    </a:cubicBezTo>
                    <a:lnTo>
                      <a:pt x="16654" y="20725"/>
                    </a:lnTo>
                    <a:cubicBezTo>
                      <a:pt x="16379" y="21256"/>
                      <a:pt x="15883" y="21600"/>
                      <a:pt x="15332" y="21600"/>
                    </a:cubicBezTo>
                    <a:lnTo>
                      <a:pt x="6130" y="21600"/>
                    </a:lnTo>
                    <a:cubicBezTo>
                      <a:pt x="5579" y="21600"/>
                      <a:pt x="5083" y="21256"/>
                      <a:pt x="4808" y="20725"/>
                    </a:cubicBezTo>
                    <a:lnTo>
                      <a:pt x="207" y="11660"/>
                    </a:lnTo>
                    <a:cubicBezTo>
                      <a:pt x="-69" y="11128"/>
                      <a:pt x="-69" y="10472"/>
                      <a:pt x="207" y="9940"/>
                    </a:cubicBezTo>
                    <a:lnTo>
                      <a:pt x="4808" y="875"/>
                    </a:lnTo>
                    <a:cubicBezTo>
                      <a:pt x="5083" y="344"/>
                      <a:pt x="5607" y="0"/>
                      <a:pt x="613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29" name="Başlık 1"/>
            <p:cNvSpPr txBox="1">
              <a:spLocks/>
            </p:cNvSpPr>
            <p:nvPr/>
          </p:nvSpPr>
          <p:spPr>
            <a:xfrm>
              <a:off x="391549" y="5017454"/>
              <a:ext cx="756464" cy="65787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>
              <a:lvl1pPr algn="ctr" defTabSz="457200" rtl="0" eaLnBrk="1" latinLnBrk="0" hangingPunct="1"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r>
                <a:rPr lang="tr-TR" sz="4800" b="1" spc="50" dirty="0">
                  <a:ln w="11430"/>
                  <a:gradFill>
                    <a:gsLst>
                      <a:gs pos="25000">
                        <a:schemeClr val="accent2">
                          <a:satMod val="155000"/>
                        </a:schemeClr>
                      </a:gs>
                      <a:gs pos="100000">
                        <a:schemeClr val="accent2">
                          <a:shade val="45000"/>
                          <a:satMod val="165000"/>
                        </a:schemeClr>
                      </a:gs>
                    </a:gsLst>
                    <a:lin ang="5400000"/>
                  </a:gra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</a:rPr>
                <a:t>?</a:t>
              </a:r>
              <a:endParaRPr lang="en-US" sz="4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endParaRP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9852174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3000"/>
                            </p:stCondLst>
                            <p:childTnLst>
                              <p:par>
                                <p:cTn id="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3500"/>
                            </p:stCondLst>
                            <p:childTnLst>
                              <p:par>
                                <p:cTn id="1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5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500"/>
                            </p:stCondLst>
                            <p:childTnLst>
                              <p:par>
                                <p:cTn id="62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" dur="5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6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12" grpId="0"/>
      <p:bldP spid="6" grpId="0" animBg="1"/>
      <p:bldP spid="19" grpId="0"/>
      <p:bldP spid="26" grpId="0" animBg="1"/>
      <p:bldP spid="26" grpId="1" animBg="1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Resim 4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6187" y="677360"/>
            <a:ext cx="12192000" cy="6180640"/>
          </a:xfrm>
          <a:prstGeom prst="rect">
            <a:avLst/>
          </a:prstGeom>
        </p:spPr>
      </p:pic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Mısır Seferinin Sonuçları 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11" name="Rectangle: Rounded Corners 111">
            <a:hlinkClick r:id="rId6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3" y="-10608"/>
            <a:ext cx="1352811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pic>
        <p:nvPicPr>
          <p:cNvPr id="2" name="Resim 1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6187" y="677360"/>
            <a:ext cx="12192000" cy="6180640"/>
          </a:xfrm>
          <a:prstGeom prst="rect">
            <a:avLst/>
          </a:prstGeom>
        </p:spPr>
      </p:pic>
      <p:grpSp>
        <p:nvGrpSpPr>
          <p:cNvPr id="32" name="Grup 31"/>
          <p:cNvGrpSpPr/>
          <p:nvPr/>
        </p:nvGrpSpPr>
        <p:grpSpPr>
          <a:xfrm>
            <a:off x="105695" y="716479"/>
            <a:ext cx="5984118" cy="1118121"/>
            <a:chOff x="229234" y="1804010"/>
            <a:chExt cx="5532937" cy="920316"/>
          </a:xfrm>
        </p:grpSpPr>
        <p:pic>
          <p:nvPicPr>
            <p:cNvPr id="33" name="Resim 32"/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29234" y="1804010"/>
              <a:ext cx="5532937" cy="920316"/>
            </a:xfrm>
            <a:prstGeom prst="rect">
              <a:avLst/>
            </a:prstGeom>
          </p:spPr>
        </p:pic>
        <p:sp>
          <p:nvSpPr>
            <p:cNvPr id="34" name="Rectangle 9"/>
            <p:cNvSpPr>
              <a:spLocks noChangeArrowheads="1"/>
            </p:cNvSpPr>
            <p:nvPr/>
          </p:nvSpPr>
          <p:spPr bwMode="auto">
            <a:xfrm>
              <a:off x="550899" y="1920136"/>
              <a:ext cx="5211272" cy="804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/>
              <a:r>
                <a:rPr lang="tr-TR" sz="2400" dirty="0" smtClean="0"/>
                <a:t>Suriye, Filistin, Mısır ve kutsal topraklar Osmanlı Devleti’ne katıldı.</a:t>
              </a:r>
              <a:endParaRPr lang="tr-TR" sz="3200" dirty="0"/>
            </a:p>
          </p:txBody>
        </p:sp>
      </p:grpSp>
      <p:sp>
        <p:nvSpPr>
          <p:cNvPr id="35" name="Köşeli Çift Ayraç 34"/>
          <p:cNvSpPr/>
          <p:nvPr/>
        </p:nvSpPr>
        <p:spPr>
          <a:xfrm>
            <a:off x="1015356" y="5897847"/>
            <a:ext cx="10932133" cy="819703"/>
          </a:xfrm>
          <a:prstGeom prst="chevron">
            <a:avLst>
              <a:gd name="adj" fmla="val 29282"/>
            </a:avLst>
          </a:prstGeom>
          <a:solidFill>
            <a:srgbClr val="00B0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 smtClean="0">
                <a:solidFill>
                  <a:schemeClr val="tx1"/>
                </a:solidFill>
              </a:rPr>
              <a:t>Bu harita değişikliğine göre Mısır Seferinin sonuçları hakkında hangi çıkarımlarda bulunulabilir?</a:t>
            </a:r>
            <a:endParaRPr lang="tr-TR" sz="3200" dirty="0">
              <a:solidFill>
                <a:schemeClr val="tx1"/>
              </a:solidFill>
            </a:endParaRPr>
          </a:p>
        </p:txBody>
      </p:sp>
      <p:grpSp>
        <p:nvGrpSpPr>
          <p:cNvPr id="36" name="Grup 35"/>
          <p:cNvGrpSpPr/>
          <p:nvPr/>
        </p:nvGrpSpPr>
        <p:grpSpPr>
          <a:xfrm>
            <a:off x="229234" y="5897848"/>
            <a:ext cx="914437" cy="819703"/>
            <a:chOff x="313837" y="4957280"/>
            <a:chExt cx="914437" cy="819703"/>
          </a:xfrm>
        </p:grpSpPr>
        <p:grpSp>
          <p:nvGrpSpPr>
            <p:cNvPr id="37" name="Grup 36"/>
            <p:cNvGrpSpPr/>
            <p:nvPr/>
          </p:nvGrpSpPr>
          <p:grpSpPr>
            <a:xfrm>
              <a:off x="313837" y="4957280"/>
              <a:ext cx="914437" cy="819703"/>
              <a:chOff x="6709431" y="3270742"/>
              <a:chExt cx="1544353" cy="138436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39" name="Freeform: Shape 25">
                <a:extLst>
                  <a:ext uri="{FF2B5EF4-FFF2-40B4-BE49-F238E27FC236}">
                    <a16:creationId xmlns:a16="http://schemas.microsoft.com/office/drawing/2014/main" id="{D8997A1C-4D91-4899-B440-37E9D934681B}"/>
                  </a:ext>
                </a:extLst>
              </p:cNvPr>
              <p:cNvSpPr/>
              <p:nvPr/>
            </p:nvSpPr>
            <p:spPr>
              <a:xfrm>
                <a:off x="6709431" y="3270742"/>
                <a:ext cx="1544353" cy="1384361"/>
              </a:xfrm>
              <a:custGeom>
                <a:avLst/>
                <a:gdLst>
                  <a:gd name="connsiteX0" fmla="*/ 1021039 w 1544353"/>
                  <a:gd name="connsiteY0" fmla="*/ 1 h 1384361"/>
                  <a:gd name="connsiteX1" fmla="*/ 1231685 w 1544353"/>
                  <a:gd name="connsiteY1" fmla="*/ 119718 h 1384361"/>
                  <a:gd name="connsiteX2" fmla="*/ 1521260 w 1544353"/>
                  <a:gd name="connsiteY2" fmla="*/ 620310 h 1384361"/>
                  <a:gd name="connsiteX3" fmla="*/ 1514405 w 1544353"/>
                  <a:gd name="connsiteY3" fmla="*/ 648892 h 1384361"/>
                  <a:gd name="connsiteX4" fmla="*/ 1485830 w 1544353"/>
                  <a:gd name="connsiteY4" fmla="*/ 641975 h 1384361"/>
                  <a:gd name="connsiteX5" fmla="*/ 1196198 w 1544353"/>
                  <a:gd name="connsiteY5" fmla="*/ 141349 h 1384361"/>
                  <a:gd name="connsiteX6" fmla="*/ 1022261 w 1544353"/>
                  <a:gd name="connsiteY6" fmla="*/ 40927 h 1384361"/>
                  <a:gd name="connsiteX7" fmla="*/ 502551 w 1544353"/>
                  <a:gd name="connsiteY7" fmla="*/ 41738 h 1384361"/>
                  <a:gd name="connsiteX8" fmla="*/ 329249 w 1544353"/>
                  <a:gd name="connsiteY8" fmla="*/ 142866 h 1384361"/>
                  <a:gd name="connsiteX9" fmla="*/ 69549 w 1544353"/>
                  <a:gd name="connsiteY9" fmla="*/ 592679 h 1384361"/>
                  <a:gd name="connsiteX10" fmla="*/ 68621 w 1544353"/>
                  <a:gd name="connsiteY10" fmla="*/ 793326 h 1384361"/>
                  <a:gd name="connsiteX11" fmla="*/ 327774 w 1544353"/>
                  <a:gd name="connsiteY11" fmla="*/ 1243815 h 1384361"/>
                  <a:gd name="connsiteX12" fmla="*/ 501710 w 1544353"/>
                  <a:gd name="connsiteY12" fmla="*/ 1344237 h 1384361"/>
                  <a:gd name="connsiteX13" fmla="*/ 1021421 w 1544353"/>
                  <a:gd name="connsiteY13" fmla="*/ 1343426 h 1384361"/>
                  <a:gd name="connsiteX14" fmla="*/ 1194781 w 1544353"/>
                  <a:gd name="connsiteY14" fmla="*/ 1242332 h 1384361"/>
                  <a:gd name="connsiteX15" fmla="*/ 1454480 w 1544353"/>
                  <a:gd name="connsiteY15" fmla="*/ 792519 h 1384361"/>
                  <a:gd name="connsiteX16" fmla="*/ 1408464 w 1544353"/>
                  <a:gd name="connsiteY16" fmla="*/ 765951 h 1384361"/>
                  <a:gd name="connsiteX17" fmla="*/ 1409152 w 1544353"/>
                  <a:gd name="connsiteY17" fmla="*/ 754868 h 1384361"/>
                  <a:gd name="connsiteX18" fmla="*/ 1513649 w 1544353"/>
                  <a:gd name="connsiteY18" fmla="*/ 709819 h 1384361"/>
                  <a:gd name="connsiteX19" fmla="*/ 1530898 w 1544353"/>
                  <a:gd name="connsiteY19" fmla="*/ 719777 h 1384361"/>
                  <a:gd name="connsiteX20" fmla="*/ 1544191 w 1544353"/>
                  <a:gd name="connsiteY20" fmla="*/ 832833 h 1384361"/>
                  <a:gd name="connsiteX21" fmla="*/ 1534937 w 1544353"/>
                  <a:gd name="connsiteY21" fmla="*/ 838970 h 1384361"/>
                  <a:gd name="connsiteX22" fmla="*/ 1490368 w 1544353"/>
                  <a:gd name="connsiteY22" fmla="*/ 813238 h 1384361"/>
                  <a:gd name="connsiteX23" fmla="*/ 1230668 w 1544353"/>
                  <a:gd name="connsiteY23" fmla="*/ 1263051 h 1384361"/>
                  <a:gd name="connsiteX24" fmla="*/ 1021254 w 1544353"/>
                  <a:gd name="connsiteY24" fmla="*/ 1383550 h 1384361"/>
                  <a:gd name="connsiteX25" fmla="*/ 501543 w 1544353"/>
                  <a:gd name="connsiteY25" fmla="*/ 1384361 h 1384361"/>
                  <a:gd name="connsiteX26" fmla="*/ 291720 w 1544353"/>
                  <a:gd name="connsiteY26" fmla="*/ 1263219 h 1384361"/>
                  <a:gd name="connsiteX27" fmla="*/ 32509 w 1544353"/>
                  <a:gd name="connsiteY27" fmla="*/ 812697 h 1384361"/>
                  <a:gd name="connsiteX28" fmla="*/ 32157 w 1544353"/>
                  <a:gd name="connsiteY28" fmla="*/ 571091 h 1384361"/>
                  <a:gd name="connsiteX29" fmla="*/ 291857 w 1544353"/>
                  <a:gd name="connsiteY29" fmla="*/ 121278 h 1384361"/>
                  <a:gd name="connsiteX30" fmla="*/ 501270 w 1544353"/>
                  <a:gd name="connsiteY30" fmla="*/ 779 h 1384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44353" h="1384361">
                    <a:moveTo>
                      <a:pt x="1021039" y="1"/>
                    </a:moveTo>
                    <a:cubicBezTo>
                      <a:pt x="1107258" y="-21"/>
                      <a:pt x="1187714" y="46431"/>
                      <a:pt x="1231685" y="119718"/>
                    </a:cubicBezTo>
                    <a:lnTo>
                      <a:pt x="1521260" y="620310"/>
                    </a:lnTo>
                    <a:cubicBezTo>
                      <a:pt x="1527381" y="629625"/>
                      <a:pt x="1523659" y="642755"/>
                      <a:pt x="1514405" y="648892"/>
                    </a:cubicBezTo>
                    <a:cubicBezTo>
                      <a:pt x="1505057" y="655057"/>
                      <a:pt x="1491893" y="651256"/>
                      <a:pt x="1485830" y="641975"/>
                    </a:cubicBezTo>
                    <a:lnTo>
                      <a:pt x="1196198" y="141349"/>
                    </a:lnTo>
                    <a:cubicBezTo>
                      <a:pt x="1161242" y="79048"/>
                      <a:pt x="1093694" y="40049"/>
                      <a:pt x="1022261" y="40927"/>
                    </a:cubicBezTo>
                    <a:lnTo>
                      <a:pt x="502551" y="41738"/>
                    </a:lnTo>
                    <a:cubicBezTo>
                      <a:pt x="431176" y="42650"/>
                      <a:pt x="364939" y="81049"/>
                      <a:pt x="329249" y="142866"/>
                    </a:cubicBezTo>
                    <a:lnTo>
                      <a:pt x="69549" y="592679"/>
                    </a:lnTo>
                    <a:cubicBezTo>
                      <a:pt x="33859" y="654496"/>
                      <a:pt x="33723" y="731059"/>
                      <a:pt x="68621" y="793326"/>
                    </a:cubicBezTo>
                    <a:lnTo>
                      <a:pt x="327774" y="1243815"/>
                    </a:lnTo>
                    <a:cubicBezTo>
                      <a:pt x="362729" y="1306116"/>
                      <a:pt x="430278" y="1345116"/>
                      <a:pt x="501710" y="1344237"/>
                    </a:cubicBezTo>
                    <a:lnTo>
                      <a:pt x="1021421" y="1343426"/>
                    </a:lnTo>
                    <a:cubicBezTo>
                      <a:pt x="1092795" y="1342514"/>
                      <a:pt x="1159091" y="1304149"/>
                      <a:pt x="1194781" y="1242332"/>
                    </a:cubicBezTo>
                    <a:lnTo>
                      <a:pt x="1454480" y="792519"/>
                    </a:lnTo>
                    <a:lnTo>
                      <a:pt x="1408464" y="765951"/>
                    </a:lnTo>
                    <a:cubicBezTo>
                      <a:pt x="1404181" y="763478"/>
                      <a:pt x="1403790" y="757471"/>
                      <a:pt x="1409152" y="754868"/>
                    </a:cubicBezTo>
                    <a:lnTo>
                      <a:pt x="1513649" y="709819"/>
                    </a:lnTo>
                    <a:cubicBezTo>
                      <a:pt x="1521317" y="706564"/>
                      <a:pt x="1529941" y="711544"/>
                      <a:pt x="1530898" y="719777"/>
                    </a:cubicBezTo>
                    <a:lnTo>
                      <a:pt x="1544191" y="832833"/>
                    </a:lnTo>
                    <a:cubicBezTo>
                      <a:pt x="1545440" y="837354"/>
                      <a:pt x="1539220" y="841443"/>
                      <a:pt x="1534937" y="838970"/>
                    </a:cubicBezTo>
                    <a:lnTo>
                      <a:pt x="1490368" y="813238"/>
                    </a:lnTo>
                    <a:lnTo>
                      <a:pt x="1230668" y="1263051"/>
                    </a:lnTo>
                    <a:cubicBezTo>
                      <a:pt x="1187539" y="1337752"/>
                      <a:pt x="1107473" y="1383528"/>
                      <a:pt x="1021254" y="1383550"/>
                    </a:cubicBezTo>
                    <a:lnTo>
                      <a:pt x="501543" y="1384361"/>
                    </a:lnTo>
                    <a:cubicBezTo>
                      <a:pt x="415267" y="1384350"/>
                      <a:pt x="334810" y="1337898"/>
                      <a:pt x="291720" y="1263219"/>
                    </a:cubicBezTo>
                    <a:lnTo>
                      <a:pt x="32509" y="812697"/>
                    </a:lnTo>
                    <a:cubicBezTo>
                      <a:pt x="-10581" y="738019"/>
                      <a:pt x="-10971" y="645791"/>
                      <a:pt x="32157" y="571091"/>
                    </a:cubicBezTo>
                    <a:lnTo>
                      <a:pt x="291857" y="121278"/>
                    </a:lnTo>
                    <a:cubicBezTo>
                      <a:pt x="334985" y="46577"/>
                      <a:pt x="415052" y="801"/>
                      <a:pt x="501270" y="77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40" name="Figure">
                <a:extLst>
                  <a:ext uri="{FF2B5EF4-FFF2-40B4-BE49-F238E27FC236}">
                    <a16:creationId xmlns:a16="http://schemas.microsoft.com/office/drawing/2014/main" id="{07AE7F5E-87FC-478B-9756-58EFC44E3C14}"/>
                  </a:ext>
                </a:extLst>
              </p:cNvPr>
              <p:cNvSpPr/>
              <p:nvPr/>
            </p:nvSpPr>
            <p:spPr>
              <a:xfrm>
                <a:off x="6825585" y="3386899"/>
                <a:ext cx="1292649" cy="1146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62" h="21600" extrusionOk="0">
                    <a:moveTo>
                      <a:pt x="6130" y="0"/>
                    </a:moveTo>
                    <a:lnTo>
                      <a:pt x="15332" y="0"/>
                    </a:lnTo>
                    <a:cubicBezTo>
                      <a:pt x="15883" y="0"/>
                      <a:pt x="16379" y="344"/>
                      <a:pt x="16654" y="875"/>
                    </a:cubicBezTo>
                    <a:lnTo>
                      <a:pt x="21255" y="9940"/>
                    </a:lnTo>
                    <a:cubicBezTo>
                      <a:pt x="21531" y="10472"/>
                      <a:pt x="21531" y="11128"/>
                      <a:pt x="21255" y="11660"/>
                    </a:cubicBezTo>
                    <a:lnTo>
                      <a:pt x="16654" y="20725"/>
                    </a:lnTo>
                    <a:cubicBezTo>
                      <a:pt x="16379" y="21256"/>
                      <a:pt x="15883" y="21600"/>
                      <a:pt x="15332" y="21600"/>
                    </a:cubicBezTo>
                    <a:lnTo>
                      <a:pt x="6130" y="21600"/>
                    </a:lnTo>
                    <a:cubicBezTo>
                      <a:pt x="5579" y="21600"/>
                      <a:pt x="5083" y="21256"/>
                      <a:pt x="4808" y="20725"/>
                    </a:cubicBezTo>
                    <a:lnTo>
                      <a:pt x="207" y="11660"/>
                    </a:lnTo>
                    <a:cubicBezTo>
                      <a:pt x="-69" y="11128"/>
                      <a:pt x="-69" y="10472"/>
                      <a:pt x="207" y="9940"/>
                    </a:cubicBezTo>
                    <a:lnTo>
                      <a:pt x="4808" y="875"/>
                    </a:lnTo>
                    <a:cubicBezTo>
                      <a:pt x="5083" y="344"/>
                      <a:pt x="5607" y="0"/>
                      <a:pt x="613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38" name="Başlık 1"/>
            <p:cNvSpPr txBox="1">
              <a:spLocks/>
            </p:cNvSpPr>
            <p:nvPr/>
          </p:nvSpPr>
          <p:spPr>
            <a:xfrm>
              <a:off x="391549" y="5017454"/>
              <a:ext cx="756464" cy="65787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>
              <a:lvl1pPr algn="ctr" defTabSz="457200" rtl="0" eaLnBrk="1" latinLnBrk="0" hangingPunct="1"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r>
                <a:rPr lang="tr-TR" sz="4800" b="1" spc="50" dirty="0">
                  <a:ln w="11430"/>
                  <a:gradFill>
                    <a:gsLst>
                      <a:gs pos="25000">
                        <a:schemeClr val="accent2">
                          <a:satMod val="155000"/>
                        </a:schemeClr>
                      </a:gs>
                      <a:gs pos="100000">
                        <a:schemeClr val="accent2">
                          <a:shade val="45000"/>
                          <a:satMod val="165000"/>
                        </a:schemeClr>
                      </a:gs>
                    </a:gsLst>
                    <a:lin ang="5400000"/>
                  </a:gra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</a:rPr>
                <a:t>?</a:t>
              </a:r>
              <a:endParaRPr lang="en-US" sz="4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endParaRPr>
            </a:p>
          </p:txBody>
        </p:sp>
      </p:grpSp>
      <p:grpSp>
        <p:nvGrpSpPr>
          <p:cNvPr id="41" name="Grup 40"/>
          <p:cNvGrpSpPr/>
          <p:nvPr/>
        </p:nvGrpSpPr>
        <p:grpSpPr>
          <a:xfrm>
            <a:off x="105695" y="1943561"/>
            <a:ext cx="5984118" cy="1118121"/>
            <a:chOff x="229234" y="1804010"/>
            <a:chExt cx="5532937" cy="920316"/>
          </a:xfrm>
        </p:grpSpPr>
        <p:pic>
          <p:nvPicPr>
            <p:cNvPr id="42" name="Resim 41"/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29234" y="1804010"/>
              <a:ext cx="5532937" cy="920316"/>
            </a:xfrm>
            <a:prstGeom prst="rect">
              <a:avLst/>
            </a:prstGeom>
          </p:spPr>
        </p:pic>
        <p:sp>
          <p:nvSpPr>
            <p:cNvPr id="43" name="Rectangle 9"/>
            <p:cNvSpPr>
              <a:spLocks noChangeArrowheads="1"/>
            </p:cNvSpPr>
            <p:nvPr/>
          </p:nvSpPr>
          <p:spPr bwMode="auto">
            <a:xfrm>
              <a:off x="550899" y="1920136"/>
              <a:ext cx="5211272" cy="804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/>
              <a:r>
                <a:rPr lang="tr-TR" sz="2400" dirty="0" smtClean="0"/>
                <a:t>Osmanlı Devleti’nin sınırları yaklaşık iki kat büyüdü.</a:t>
              </a:r>
              <a:endParaRPr lang="tr-TR" sz="3200" dirty="0"/>
            </a:p>
          </p:txBody>
        </p:sp>
      </p:grpSp>
      <p:grpSp>
        <p:nvGrpSpPr>
          <p:cNvPr id="44" name="Grup 43"/>
          <p:cNvGrpSpPr/>
          <p:nvPr/>
        </p:nvGrpSpPr>
        <p:grpSpPr>
          <a:xfrm>
            <a:off x="105695" y="3234987"/>
            <a:ext cx="5984118" cy="1118121"/>
            <a:chOff x="229234" y="1804010"/>
            <a:chExt cx="5532937" cy="920316"/>
          </a:xfrm>
        </p:grpSpPr>
        <p:pic>
          <p:nvPicPr>
            <p:cNvPr id="45" name="Resim 44"/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29234" y="1804010"/>
              <a:ext cx="5532937" cy="920316"/>
            </a:xfrm>
            <a:prstGeom prst="rect">
              <a:avLst/>
            </a:prstGeom>
          </p:spPr>
        </p:pic>
        <p:sp>
          <p:nvSpPr>
            <p:cNvPr id="46" name="Rectangle 9"/>
            <p:cNvSpPr>
              <a:spLocks noChangeArrowheads="1"/>
            </p:cNvSpPr>
            <p:nvPr/>
          </p:nvSpPr>
          <p:spPr bwMode="auto">
            <a:xfrm>
              <a:off x="550899" y="1920136"/>
              <a:ext cx="5211272" cy="804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/>
              <a:r>
                <a:rPr lang="tr-TR" sz="2400" dirty="0" smtClean="0"/>
                <a:t>Osmanlı Devleti üç kıtaya hükmeden bir devlet haline geldi.</a:t>
              </a:r>
              <a:endParaRPr lang="tr-TR" sz="3200" dirty="0"/>
            </a:p>
          </p:txBody>
        </p:sp>
      </p:grpSp>
      <p:grpSp>
        <p:nvGrpSpPr>
          <p:cNvPr id="47" name="Grup 46"/>
          <p:cNvGrpSpPr/>
          <p:nvPr/>
        </p:nvGrpSpPr>
        <p:grpSpPr>
          <a:xfrm>
            <a:off x="105695" y="4526413"/>
            <a:ext cx="5984118" cy="1118121"/>
            <a:chOff x="229234" y="1804010"/>
            <a:chExt cx="5532937" cy="920316"/>
          </a:xfrm>
        </p:grpSpPr>
        <p:pic>
          <p:nvPicPr>
            <p:cNvPr id="48" name="Resim 47"/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29234" y="1804010"/>
              <a:ext cx="5532937" cy="920316"/>
            </a:xfrm>
            <a:prstGeom prst="rect">
              <a:avLst/>
            </a:prstGeom>
          </p:spPr>
        </p:pic>
        <p:sp>
          <p:nvSpPr>
            <p:cNvPr id="49" name="Rectangle 9"/>
            <p:cNvSpPr>
              <a:spLocks noChangeArrowheads="1"/>
            </p:cNvSpPr>
            <p:nvPr/>
          </p:nvSpPr>
          <p:spPr bwMode="auto">
            <a:xfrm>
              <a:off x="550899" y="1920136"/>
              <a:ext cx="5211272" cy="804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/>
              <a:r>
                <a:rPr lang="tr-TR" sz="2400" dirty="0" smtClean="0"/>
                <a:t>Doğu Akdeniz Osmanlı hakimiyetine girdi.</a:t>
              </a:r>
              <a:endParaRPr lang="tr-TR" sz="3200" dirty="0"/>
            </a:p>
          </p:txBody>
        </p:sp>
      </p:grpSp>
      <p:pic>
        <p:nvPicPr>
          <p:cNvPr id="3" name="Resim 2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481421" y="720646"/>
            <a:ext cx="5617031" cy="3744688"/>
          </a:xfrm>
          <a:prstGeom prst="rect">
            <a:avLst/>
          </a:prstGeom>
        </p:spPr>
      </p:pic>
      <p:grpSp>
        <p:nvGrpSpPr>
          <p:cNvPr id="56" name="Grup 55"/>
          <p:cNvGrpSpPr/>
          <p:nvPr/>
        </p:nvGrpSpPr>
        <p:grpSpPr>
          <a:xfrm>
            <a:off x="6437708" y="4553717"/>
            <a:ext cx="5748105" cy="1118121"/>
            <a:chOff x="229234" y="1804010"/>
            <a:chExt cx="5532938" cy="920316"/>
          </a:xfrm>
        </p:grpSpPr>
        <p:pic>
          <p:nvPicPr>
            <p:cNvPr id="57" name="Resim 56"/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29234" y="1804010"/>
              <a:ext cx="5532937" cy="920316"/>
            </a:xfrm>
            <a:prstGeom prst="rect">
              <a:avLst/>
            </a:prstGeom>
          </p:spPr>
        </p:pic>
        <p:sp>
          <p:nvSpPr>
            <p:cNvPr id="58" name="Rectangle 9"/>
            <p:cNvSpPr>
              <a:spLocks noChangeArrowheads="1"/>
            </p:cNvSpPr>
            <p:nvPr/>
          </p:nvSpPr>
          <p:spPr bwMode="auto">
            <a:xfrm>
              <a:off x="421733" y="1920136"/>
              <a:ext cx="5340439" cy="804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/>
              <a:r>
                <a:rPr lang="tr-TR" sz="2400" dirty="0" smtClean="0"/>
                <a:t>Halifelik Osmanlı’ya geçti ve Osmanlılar İslam dünyasının lideri oldu.</a:t>
              </a:r>
              <a:endParaRPr lang="tr-TR" sz="3200" dirty="0"/>
            </a:p>
          </p:txBody>
        </p:sp>
      </p:grpSp>
      <p:sp>
        <p:nvSpPr>
          <p:cNvPr id="59" name="Köşeli Çift Ayraç 58"/>
          <p:cNvSpPr/>
          <p:nvPr/>
        </p:nvSpPr>
        <p:spPr>
          <a:xfrm>
            <a:off x="1015356" y="5926706"/>
            <a:ext cx="10932133" cy="819703"/>
          </a:xfrm>
          <a:prstGeom prst="chevron">
            <a:avLst>
              <a:gd name="adj" fmla="val 29282"/>
            </a:avLst>
          </a:prstGeom>
          <a:solidFill>
            <a:srgbClr val="00B0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 smtClean="0">
                <a:solidFill>
                  <a:schemeClr val="tx1"/>
                </a:solidFill>
              </a:rPr>
              <a:t>Bu sonuçlar Mısır seferinin hangi alandaki sonuçları ile ilgilidir?</a:t>
            </a:r>
            <a:endParaRPr lang="tr-TR" sz="3200" dirty="0">
              <a:solidFill>
                <a:schemeClr val="tx1"/>
              </a:solidFill>
            </a:endParaRPr>
          </a:p>
        </p:txBody>
      </p:sp>
      <p:grpSp>
        <p:nvGrpSpPr>
          <p:cNvPr id="61" name="Grup 60"/>
          <p:cNvGrpSpPr/>
          <p:nvPr/>
        </p:nvGrpSpPr>
        <p:grpSpPr>
          <a:xfrm>
            <a:off x="229234" y="5926707"/>
            <a:ext cx="914437" cy="819703"/>
            <a:chOff x="313837" y="4957280"/>
            <a:chExt cx="914437" cy="819703"/>
          </a:xfrm>
        </p:grpSpPr>
        <p:grpSp>
          <p:nvGrpSpPr>
            <p:cNvPr id="62" name="Grup 61"/>
            <p:cNvGrpSpPr/>
            <p:nvPr/>
          </p:nvGrpSpPr>
          <p:grpSpPr>
            <a:xfrm>
              <a:off x="313837" y="4957280"/>
              <a:ext cx="914437" cy="819703"/>
              <a:chOff x="6709431" y="3270742"/>
              <a:chExt cx="1544353" cy="138436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64" name="Freeform: Shape 25">
                <a:extLst>
                  <a:ext uri="{FF2B5EF4-FFF2-40B4-BE49-F238E27FC236}">
                    <a16:creationId xmlns:a16="http://schemas.microsoft.com/office/drawing/2014/main" id="{D8997A1C-4D91-4899-B440-37E9D934681B}"/>
                  </a:ext>
                </a:extLst>
              </p:cNvPr>
              <p:cNvSpPr/>
              <p:nvPr/>
            </p:nvSpPr>
            <p:spPr>
              <a:xfrm>
                <a:off x="6709431" y="3270742"/>
                <a:ext cx="1544353" cy="1384361"/>
              </a:xfrm>
              <a:custGeom>
                <a:avLst/>
                <a:gdLst>
                  <a:gd name="connsiteX0" fmla="*/ 1021039 w 1544353"/>
                  <a:gd name="connsiteY0" fmla="*/ 1 h 1384361"/>
                  <a:gd name="connsiteX1" fmla="*/ 1231685 w 1544353"/>
                  <a:gd name="connsiteY1" fmla="*/ 119718 h 1384361"/>
                  <a:gd name="connsiteX2" fmla="*/ 1521260 w 1544353"/>
                  <a:gd name="connsiteY2" fmla="*/ 620310 h 1384361"/>
                  <a:gd name="connsiteX3" fmla="*/ 1514405 w 1544353"/>
                  <a:gd name="connsiteY3" fmla="*/ 648892 h 1384361"/>
                  <a:gd name="connsiteX4" fmla="*/ 1485830 w 1544353"/>
                  <a:gd name="connsiteY4" fmla="*/ 641975 h 1384361"/>
                  <a:gd name="connsiteX5" fmla="*/ 1196198 w 1544353"/>
                  <a:gd name="connsiteY5" fmla="*/ 141349 h 1384361"/>
                  <a:gd name="connsiteX6" fmla="*/ 1022261 w 1544353"/>
                  <a:gd name="connsiteY6" fmla="*/ 40927 h 1384361"/>
                  <a:gd name="connsiteX7" fmla="*/ 502551 w 1544353"/>
                  <a:gd name="connsiteY7" fmla="*/ 41738 h 1384361"/>
                  <a:gd name="connsiteX8" fmla="*/ 329249 w 1544353"/>
                  <a:gd name="connsiteY8" fmla="*/ 142866 h 1384361"/>
                  <a:gd name="connsiteX9" fmla="*/ 69549 w 1544353"/>
                  <a:gd name="connsiteY9" fmla="*/ 592679 h 1384361"/>
                  <a:gd name="connsiteX10" fmla="*/ 68621 w 1544353"/>
                  <a:gd name="connsiteY10" fmla="*/ 793326 h 1384361"/>
                  <a:gd name="connsiteX11" fmla="*/ 327774 w 1544353"/>
                  <a:gd name="connsiteY11" fmla="*/ 1243815 h 1384361"/>
                  <a:gd name="connsiteX12" fmla="*/ 501710 w 1544353"/>
                  <a:gd name="connsiteY12" fmla="*/ 1344237 h 1384361"/>
                  <a:gd name="connsiteX13" fmla="*/ 1021421 w 1544353"/>
                  <a:gd name="connsiteY13" fmla="*/ 1343426 h 1384361"/>
                  <a:gd name="connsiteX14" fmla="*/ 1194781 w 1544353"/>
                  <a:gd name="connsiteY14" fmla="*/ 1242332 h 1384361"/>
                  <a:gd name="connsiteX15" fmla="*/ 1454480 w 1544353"/>
                  <a:gd name="connsiteY15" fmla="*/ 792519 h 1384361"/>
                  <a:gd name="connsiteX16" fmla="*/ 1408464 w 1544353"/>
                  <a:gd name="connsiteY16" fmla="*/ 765951 h 1384361"/>
                  <a:gd name="connsiteX17" fmla="*/ 1409152 w 1544353"/>
                  <a:gd name="connsiteY17" fmla="*/ 754868 h 1384361"/>
                  <a:gd name="connsiteX18" fmla="*/ 1513649 w 1544353"/>
                  <a:gd name="connsiteY18" fmla="*/ 709819 h 1384361"/>
                  <a:gd name="connsiteX19" fmla="*/ 1530898 w 1544353"/>
                  <a:gd name="connsiteY19" fmla="*/ 719777 h 1384361"/>
                  <a:gd name="connsiteX20" fmla="*/ 1544191 w 1544353"/>
                  <a:gd name="connsiteY20" fmla="*/ 832833 h 1384361"/>
                  <a:gd name="connsiteX21" fmla="*/ 1534937 w 1544353"/>
                  <a:gd name="connsiteY21" fmla="*/ 838970 h 1384361"/>
                  <a:gd name="connsiteX22" fmla="*/ 1490368 w 1544353"/>
                  <a:gd name="connsiteY22" fmla="*/ 813238 h 1384361"/>
                  <a:gd name="connsiteX23" fmla="*/ 1230668 w 1544353"/>
                  <a:gd name="connsiteY23" fmla="*/ 1263051 h 1384361"/>
                  <a:gd name="connsiteX24" fmla="*/ 1021254 w 1544353"/>
                  <a:gd name="connsiteY24" fmla="*/ 1383550 h 1384361"/>
                  <a:gd name="connsiteX25" fmla="*/ 501543 w 1544353"/>
                  <a:gd name="connsiteY25" fmla="*/ 1384361 h 1384361"/>
                  <a:gd name="connsiteX26" fmla="*/ 291720 w 1544353"/>
                  <a:gd name="connsiteY26" fmla="*/ 1263219 h 1384361"/>
                  <a:gd name="connsiteX27" fmla="*/ 32509 w 1544353"/>
                  <a:gd name="connsiteY27" fmla="*/ 812697 h 1384361"/>
                  <a:gd name="connsiteX28" fmla="*/ 32157 w 1544353"/>
                  <a:gd name="connsiteY28" fmla="*/ 571091 h 1384361"/>
                  <a:gd name="connsiteX29" fmla="*/ 291857 w 1544353"/>
                  <a:gd name="connsiteY29" fmla="*/ 121278 h 1384361"/>
                  <a:gd name="connsiteX30" fmla="*/ 501270 w 1544353"/>
                  <a:gd name="connsiteY30" fmla="*/ 779 h 1384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44353" h="1384361">
                    <a:moveTo>
                      <a:pt x="1021039" y="1"/>
                    </a:moveTo>
                    <a:cubicBezTo>
                      <a:pt x="1107258" y="-21"/>
                      <a:pt x="1187714" y="46431"/>
                      <a:pt x="1231685" y="119718"/>
                    </a:cubicBezTo>
                    <a:lnTo>
                      <a:pt x="1521260" y="620310"/>
                    </a:lnTo>
                    <a:cubicBezTo>
                      <a:pt x="1527381" y="629625"/>
                      <a:pt x="1523659" y="642755"/>
                      <a:pt x="1514405" y="648892"/>
                    </a:cubicBezTo>
                    <a:cubicBezTo>
                      <a:pt x="1505057" y="655057"/>
                      <a:pt x="1491893" y="651256"/>
                      <a:pt x="1485830" y="641975"/>
                    </a:cubicBezTo>
                    <a:lnTo>
                      <a:pt x="1196198" y="141349"/>
                    </a:lnTo>
                    <a:cubicBezTo>
                      <a:pt x="1161242" y="79048"/>
                      <a:pt x="1093694" y="40049"/>
                      <a:pt x="1022261" y="40927"/>
                    </a:cubicBezTo>
                    <a:lnTo>
                      <a:pt x="502551" y="41738"/>
                    </a:lnTo>
                    <a:cubicBezTo>
                      <a:pt x="431176" y="42650"/>
                      <a:pt x="364939" y="81049"/>
                      <a:pt x="329249" y="142866"/>
                    </a:cubicBezTo>
                    <a:lnTo>
                      <a:pt x="69549" y="592679"/>
                    </a:lnTo>
                    <a:cubicBezTo>
                      <a:pt x="33859" y="654496"/>
                      <a:pt x="33723" y="731059"/>
                      <a:pt x="68621" y="793326"/>
                    </a:cubicBezTo>
                    <a:lnTo>
                      <a:pt x="327774" y="1243815"/>
                    </a:lnTo>
                    <a:cubicBezTo>
                      <a:pt x="362729" y="1306116"/>
                      <a:pt x="430278" y="1345116"/>
                      <a:pt x="501710" y="1344237"/>
                    </a:cubicBezTo>
                    <a:lnTo>
                      <a:pt x="1021421" y="1343426"/>
                    </a:lnTo>
                    <a:cubicBezTo>
                      <a:pt x="1092795" y="1342514"/>
                      <a:pt x="1159091" y="1304149"/>
                      <a:pt x="1194781" y="1242332"/>
                    </a:cubicBezTo>
                    <a:lnTo>
                      <a:pt x="1454480" y="792519"/>
                    </a:lnTo>
                    <a:lnTo>
                      <a:pt x="1408464" y="765951"/>
                    </a:lnTo>
                    <a:cubicBezTo>
                      <a:pt x="1404181" y="763478"/>
                      <a:pt x="1403790" y="757471"/>
                      <a:pt x="1409152" y="754868"/>
                    </a:cubicBezTo>
                    <a:lnTo>
                      <a:pt x="1513649" y="709819"/>
                    </a:lnTo>
                    <a:cubicBezTo>
                      <a:pt x="1521317" y="706564"/>
                      <a:pt x="1529941" y="711544"/>
                      <a:pt x="1530898" y="719777"/>
                    </a:cubicBezTo>
                    <a:lnTo>
                      <a:pt x="1544191" y="832833"/>
                    </a:lnTo>
                    <a:cubicBezTo>
                      <a:pt x="1545440" y="837354"/>
                      <a:pt x="1539220" y="841443"/>
                      <a:pt x="1534937" y="838970"/>
                    </a:cubicBezTo>
                    <a:lnTo>
                      <a:pt x="1490368" y="813238"/>
                    </a:lnTo>
                    <a:lnTo>
                      <a:pt x="1230668" y="1263051"/>
                    </a:lnTo>
                    <a:cubicBezTo>
                      <a:pt x="1187539" y="1337752"/>
                      <a:pt x="1107473" y="1383528"/>
                      <a:pt x="1021254" y="1383550"/>
                    </a:cubicBezTo>
                    <a:lnTo>
                      <a:pt x="501543" y="1384361"/>
                    </a:lnTo>
                    <a:cubicBezTo>
                      <a:pt x="415267" y="1384350"/>
                      <a:pt x="334810" y="1337898"/>
                      <a:pt x="291720" y="1263219"/>
                    </a:cubicBezTo>
                    <a:lnTo>
                      <a:pt x="32509" y="812697"/>
                    </a:lnTo>
                    <a:cubicBezTo>
                      <a:pt x="-10581" y="738019"/>
                      <a:pt x="-10971" y="645791"/>
                      <a:pt x="32157" y="571091"/>
                    </a:cubicBezTo>
                    <a:lnTo>
                      <a:pt x="291857" y="121278"/>
                    </a:lnTo>
                    <a:cubicBezTo>
                      <a:pt x="334985" y="46577"/>
                      <a:pt x="415052" y="801"/>
                      <a:pt x="501270" y="77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65" name="Figure">
                <a:extLst>
                  <a:ext uri="{FF2B5EF4-FFF2-40B4-BE49-F238E27FC236}">
                    <a16:creationId xmlns:a16="http://schemas.microsoft.com/office/drawing/2014/main" id="{07AE7F5E-87FC-478B-9756-58EFC44E3C14}"/>
                  </a:ext>
                </a:extLst>
              </p:cNvPr>
              <p:cNvSpPr/>
              <p:nvPr/>
            </p:nvSpPr>
            <p:spPr>
              <a:xfrm>
                <a:off x="6825585" y="3386899"/>
                <a:ext cx="1292649" cy="1146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62" h="21600" extrusionOk="0">
                    <a:moveTo>
                      <a:pt x="6130" y="0"/>
                    </a:moveTo>
                    <a:lnTo>
                      <a:pt x="15332" y="0"/>
                    </a:lnTo>
                    <a:cubicBezTo>
                      <a:pt x="15883" y="0"/>
                      <a:pt x="16379" y="344"/>
                      <a:pt x="16654" y="875"/>
                    </a:cubicBezTo>
                    <a:lnTo>
                      <a:pt x="21255" y="9940"/>
                    </a:lnTo>
                    <a:cubicBezTo>
                      <a:pt x="21531" y="10472"/>
                      <a:pt x="21531" y="11128"/>
                      <a:pt x="21255" y="11660"/>
                    </a:cubicBezTo>
                    <a:lnTo>
                      <a:pt x="16654" y="20725"/>
                    </a:lnTo>
                    <a:cubicBezTo>
                      <a:pt x="16379" y="21256"/>
                      <a:pt x="15883" y="21600"/>
                      <a:pt x="15332" y="21600"/>
                    </a:cubicBezTo>
                    <a:lnTo>
                      <a:pt x="6130" y="21600"/>
                    </a:lnTo>
                    <a:cubicBezTo>
                      <a:pt x="5579" y="21600"/>
                      <a:pt x="5083" y="21256"/>
                      <a:pt x="4808" y="20725"/>
                    </a:cubicBezTo>
                    <a:lnTo>
                      <a:pt x="207" y="11660"/>
                    </a:lnTo>
                    <a:cubicBezTo>
                      <a:pt x="-69" y="11128"/>
                      <a:pt x="-69" y="10472"/>
                      <a:pt x="207" y="9940"/>
                    </a:cubicBezTo>
                    <a:lnTo>
                      <a:pt x="4808" y="875"/>
                    </a:lnTo>
                    <a:cubicBezTo>
                      <a:pt x="5083" y="344"/>
                      <a:pt x="5607" y="0"/>
                      <a:pt x="613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63" name="Başlık 1"/>
            <p:cNvSpPr txBox="1">
              <a:spLocks/>
            </p:cNvSpPr>
            <p:nvPr/>
          </p:nvSpPr>
          <p:spPr>
            <a:xfrm>
              <a:off x="391549" y="5017454"/>
              <a:ext cx="756464" cy="65787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>
              <a:lvl1pPr algn="ctr" defTabSz="457200" rtl="0" eaLnBrk="1" latinLnBrk="0" hangingPunct="1"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r>
                <a:rPr lang="tr-TR" sz="4800" b="1" spc="50" dirty="0">
                  <a:ln w="11430"/>
                  <a:gradFill>
                    <a:gsLst>
                      <a:gs pos="25000">
                        <a:schemeClr val="accent2">
                          <a:satMod val="155000"/>
                        </a:schemeClr>
                      </a:gs>
                      <a:gs pos="100000">
                        <a:schemeClr val="accent2">
                          <a:shade val="45000"/>
                          <a:satMod val="165000"/>
                        </a:schemeClr>
                      </a:gs>
                    </a:gsLst>
                    <a:lin ang="5400000"/>
                  </a:gra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</a:rPr>
                <a:t>?</a:t>
              </a:r>
              <a:endParaRPr lang="en-US" sz="4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endParaRP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15323686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5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2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"/>
                            </p:stCondLst>
                            <p:childTnLst>
                              <p:par>
                                <p:cTn id="25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6" dur="5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2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4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5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53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500"/>
                            </p:stCondLst>
                            <p:childTnLst>
                              <p:par>
                                <p:cTn id="62" presetID="1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4" dur="5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6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6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500"/>
                            </p:stCondLst>
                            <p:childTnLst>
                              <p:par>
                                <p:cTn id="7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80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500"/>
                            </p:stCondLst>
                            <p:childTnLst>
                              <p:par>
                                <p:cTn id="83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4" dur="5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5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86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 animBg="1"/>
      <p:bldP spid="35" grpId="1" animBg="1"/>
      <p:bldP spid="59" grpId="0" animBg="1"/>
      <p:bldP spid="59" grpId="1" animBg="1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Mısır Seferinin Sonuçları 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11" name="Rectangle: Rounded Corners 111">
            <a:hlinkClick r:id="rId5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3" y="-10608"/>
            <a:ext cx="1352811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pic>
        <p:nvPicPr>
          <p:cNvPr id="6" name="Resim 5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71600" y="738717"/>
            <a:ext cx="9217025" cy="6144683"/>
          </a:xfrm>
          <a:prstGeom prst="rect">
            <a:avLst/>
          </a:prstGeom>
        </p:spPr>
      </p:pic>
      <p:sp>
        <p:nvSpPr>
          <p:cNvPr id="57" name="Köşeli Çift Ayraç 56"/>
          <p:cNvSpPr/>
          <p:nvPr/>
        </p:nvSpPr>
        <p:spPr>
          <a:xfrm>
            <a:off x="1015356" y="5926706"/>
            <a:ext cx="10932133" cy="819703"/>
          </a:xfrm>
          <a:prstGeom prst="chevron">
            <a:avLst>
              <a:gd name="adj" fmla="val 29282"/>
            </a:avLst>
          </a:prstGeom>
          <a:solidFill>
            <a:srgbClr val="00B0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 smtClean="0">
                <a:solidFill>
                  <a:schemeClr val="tx1"/>
                </a:solidFill>
              </a:rPr>
              <a:t>Mısır seferinin hangi alandaki sonucudur?</a:t>
            </a:r>
            <a:endParaRPr lang="tr-TR" sz="3200" dirty="0">
              <a:solidFill>
                <a:schemeClr val="tx1"/>
              </a:solidFill>
            </a:endParaRPr>
          </a:p>
        </p:txBody>
      </p:sp>
      <p:grpSp>
        <p:nvGrpSpPr>
          <p:cNvPr id="58" name="Grup 57"/>
          <p:cNvGrpSpPr/>
          <p:nvPr/>
        </p:nvGrpSpPr>
        <p:grpSpPr>
          <a:xfrm>
            <a:off x="229234" y="5926707"/>
            <a:ext cx="914437" cy="819703"/>
            <a:chOff x="313837" y="4957280"/>
            <a:chExt cx="914437" cy="819703"/>
          </a:xfrm>
        </p:grpSpPr>
        <p:grpSp>
          <p:nvGrpSpPr>
            <p:cNvPr id="59" name="Grup 58"/>
            <p:cNvGrpSpPr/>
            <p:nvPr/>
          </p:nvGrpSpPr>
          <p:grpSpPr>
            <a:xfrm>
              <a:off x="313837" y="4957280"/>
              <a:ext cx="914437" cy="819703"/>
              <a:chOff x="6709431" y="3270742"/>
              <a:chExt cx="1544353" cy="138436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62" name="Freeform: Shape 25">
                <a:extLst>
                  <a:ext uri="{FF2B5EF4-FFF2-40B4-BE49-F238E27FC236}">
                    <a16:creationId xmlns:a16="http://schemas.microsoft.com/office/drawing/2014/main" id="{D8997A1C-4D91-4899-B440-37E9D934681B}"/>
                  </a:ext>
                </a:extLst>
              </p:cNvPr>
              <p:cNvSpPr/>
              <p:nvPr/>
            </p:nvSpPr>
            <p:spPr>
              <a:xfrm>
                <a:off x="6709431" y="3270742"/>
                <a:ext cx="1544353" cy="1384361"/>
              </a:xfrm>
              <a:custGeom>
                <a:avLst/>
                <a:gdLst>
                  <a:gd name="connsiteX0" fmla="*/ 1021039 w 1544353"/>
                  <a:gd name="connsiteY0" fmla="*/ 1 h 1384361"/>
                  <a:gd name="connsiteX1" fmla="*/ 1231685 w 1544353"/>
                  <a:gd name="connsiteY1" fmla="*/ 119718 h 1384361"/>
                  <a:gd name="connsiteX2" fmla="*/ 1521260 w 1544353"/>
                  <a:gd name="connsiteY2" fmla="*/ 620310 h 1384361"/>
                  <a:gd name="connsiteX3" fmla="*/ 1514405 w 1544353"/>
                  <a:gd name="connsiteY3" fmla="*/ 648892 h 1384361"/>
                  <a:gd name="connsiteX4" fmla="*/ 1485830 w 1544353"/>
                  <a:gd name="connsiteY4" fmla="*/ 641975 h 1384361"/>
                  <a:gd name="connsiteX5" fmla="*/ 1196198 w 1544353"/>
                  <a:gd name="connsiteY5" fmla="*/ 141349 h 1384361"/>
                  <a:gd name="connsiteX6" fmla="*/ 1022261 w 1544353"/>
                  <a:gd name="connsiteY6" fmla="*/ 40927 h 1384361"/>
                  <a:gd name="connsiteX7" fmla="*/ 502551 w 1544353"/>
                  <a:gd name="connsiteY7" fmla="*/ 41738 h 1384361"/>
                  <a:gd name="connsiteX8" fmla="*/ 329249 w 1544353"/>
                  <a:gd name="connsiteY8" fmla="*/ 142866 h 1384361"/>
                  <a:gd name="connsiteX9" fmla="*/ 69549 w 1544353"/>
                  <a:gd name="connsiteY9" fmla="*/ 592679 h 1384361"/>
                  <a:gd name="connsiteX10" fmla="*/ 68621 w 1544353"/>
                  <a:gd name="connsiteY10" fmla="*/ 793326 h 1384361"/>
                  <a:gd name="connsiteX11" fmla="*/ 327774 w 1544353"/>
                  <a:gd name="connsiteY11" fmla="*/ 1243815 h 1384361"/>
                  <a:gd name="connsiteX12" fmla="*/ 501710 w 1544353"/>
                  <a:gd name="connsiteY12" fmla="*/ 1344237 h 1384361"/>
                  <a:gd name="connsiteX13" fmla="*/ 1021421 w 1544353"/>
                  <a:gd name="connsiteY13" fmla="*/ 1343426 h 1384361"/>
                  <a:gd name="connsiteX14" fmla="*/ 1194781 w 1544353"/>
                  <a:gd name="connsiteY14" fmla="*/ 1242332 h 1384361"/>
                  <a:gd name="connsiteX15" fmla="*/ 1454480 w 1544353"/>
                  <a:gd name="connsiteY15" fmla="*/ 792519 h 1384361"/>
                  <a:gd name="connsiteX16" fmla="*/ 1408464 w 1544353"/>
                  <a:gd name="connsiteY16" fmla="*/ 765951 h 1384361"/>
                  <a:gd name="connsiteX17" fmla="*/ 1409152 w 1544353"/>
                  <a:gd name="connsiteY17" fmla="*/ 754868 h 1384361"/>
                  <a:gd name="connsiteX18" fmla="*/ 1513649 w 1544353"/>
                  <a:gd name="connsiteY18" fmla="*/ 709819 h 1384361"/>
                  <a:gd name="connsiteX19" fmla="*/ 1530898 w 1544353"/>
                  <a:gd name="connsiteY19" fmla="*/ 719777 h 1384361"/>
                  <a:gd name="connsiteX20" fmla="*/ 1544191 w 1544353"/>
                  <a:gd name="connsiteY20" fmla="*/ 832833 h 1384361"/>
                  <a:gd name="connsiteX21" fmla="*/ 1534937 w 1544353"/>
                  <a:gd name="connsiteY21" fmla="*/ 838970 h 1384361"/>
                  <a:gd name="connsiteX22" fmla="*/ 1490368 w 1544353"/>
                  <a:gd name="connsiteY22" fmla="*/ 813238 h 1384361"/>
                  <a:gd name="connsiteX23" fmla="*/ 1230668 w 1544353"/>
                  <a:gd name="connsiteY23" fmla="*/ 1263051 h 1384361"/>
                  <a:gd name="connsiteX24" fmla="*/ 1021254 w 1544353"/>
                  <a:gd name="connsiteY24" fmla="*/ 1383550 h 1384361"/>
                  <a:gd name="connsiteX25" fmla="*/ 501543 w 1544353"/>
                  <a:gd name="connsiteY25" fmla="*/ 1384361 h 1384361"/>
                  <a:gd name="connsiteX26" fmla="*/ 291720 w 1544353"/>
                  <a:gd name="connsiteY26" fmla="*/ 1263219 h 1384361"/>
                  <a:gd name="connsiteX27" fmla="*/ 32509 w 1544353"/>
                  <a:gd name="connsiteY27" fmla="*/ 812697 h 1384361"/>
                  <a:gd name="connsiteX28" fmla="*/ 32157 w 1544353"/>
                  <a:gd name="connsiteY28" fmla="*/ 571091 h 1384361"/>
                  <a:gd name="connsiteX29" fmla="*/ 291857 w 1544353"/>
                  <a:gd name="connsiteY29" fmla="*/ 121278 h 1384361"/>
                  <a:gd name="connsiteX30" fmla="*/ 501270 w 1544353"/>
                  <a:gd name="connsiteY30" fmla="*/ 779 h 1384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44353" h="1384361">
                    <a:moveTo>
                      <a:pt x="1021039" y="1"/>
                    </a:moveTo>
                    <a:cubicBezTo>
                      <a:pt x="1107258" y="-21"/>
                      <a:pt x="1187714" y="46431"/>
                      <a:pt x="1231685" y="119718"/>
                    </a:cubicBezTo>
                    <a:lnTo>
                      <a:pt x="1521260" y="620310"/>
                    </a:lnTo>
                    <a:cubicBezTo>
                      <a:pt x="1527381" y="629625"/>
                      <a:pt x="1523659" y="642755"/>
                      <a:pt x="1514405" y="648892"/>
                    </a:cubicBezTo>
                    <a:cubicBezTo>
                      <a:pt x="1505057" y="655057"/>
                      <a:pt x="1491893" y="651256"/>
                      <a:pt x="1485830" y="641975"/>
                    </a:cubicBezTo>
                    <a:lnTo>
                      <a:pt x="1196198" y="141349"/>
                    </a:lnTo>
                    <a:cubicBezTo>
                      <a:pt x="1161242" y="79048"/>
                      <a:pt x="1093694" y="40049"/>
                      <a:pt x="1022261" y="40927"/>
                    </a:cubicBezTo>
                    <a:lnTo>
                      <a:pt x="502551" y="41738"/>
                    </a:lnTo>
                    <a:cubicBezTo>
                      <a:pt x="431176" y="42650"/>
                      <a:pt x="364939" y="81049"/>
                      <a:pt x="329249" y="142866"/>
                    </a:cubicBezTo>
                    <a:lnTo>
                      <a:pt x="69549" y="592679"/>
                    </a:lnTo>
                    <a:cubicBezTo>
                      <a:pt x="33859" y="654496"/>
                      <a:pt x="33723" y="731059"/>
                      <a:pt x="68621" y="793326"/>
                    </a:cubicBezTo>
                    <a:lnTo>
                      <a:pt x="327774" y="1243815"/>
                    </a:lnTo>
                    <a:cubicBezTo>
                      <a:pt x="362729" y="1306116"/>
                      <a:pt x="430278" y="1345116"/>
                      <a:pt x="501710" y="1344237"/>
                    </a:cubicBezTo>
                    <a:lnTo>
                      <a:pt x="1021421" y="1343426"/>
                    </a:lnTo>
                    <a:cubicBezTo>
                      <a:pt x="1092795" y="1342514"/>
                      <a:pt x="1159091" y="1304149"/>
                      <a:pt x="1194781" y="1242332"/>
                    </a:cubicBezTo>
                    <a:lnTo>
                      <a:pt x="1454480" y="792519"/>
                    </a:lnTo>
                    <a:lnTo>
                      <a:pt x="1408464" y="765951"/>
                    </a:lnTo>
                    <a:cubicBezTo>
                      <a:pt x="1404181" y="763478"/>
                      <a:pt x="1403790" y="757471"/>
                      <a:pt x="1409152" y="754868"/>
                    </a:cubicBezTo>
                    <a:lnTo>
                      <a:pt x="1513649" y="709819"/>
                    </a:lnTo>
                    <a:cubicBezTo>
                      <a:pt x="1521317" y="706564"/>
                      <a:pt x="1529941" y="711544"/>
                      <a:pt x="1530898" y="719777"/>
                    </a:cubicBezTo>
                    <a:lnTo>
                      <a:pt x="1544191" y="832833"/>
                    </a:lnTo>
                    <a:cubicBezTo>
                      <a:pt x="1545440" y="837354"/>
                      <a:pt x="1539220" y="841443"/>
                      <a:pt x="1534937" y="838970"/>
                    </a:cubicBezTo>
                    <a:lnTo>
                      <a:pt x="1490368" y="813238"/>
                    </a:lnTo>
                    <a:lnTo>
                      <a:pt x="1230668" y="1263051"/>
                    </a:lnTo>
                    <a:cubicBezTo>
                      <a:pt x="1187539" y="1337752"/>
                      <a:pt x="1107473" y="1383528"/>
                      <a:pt x="1021254" y="1383550"/>
                    </a:cubicBezTo>
                    <a:lnTo>
                      <a:pt x="501543" y="1384361"/>
                    </a:lnTo>
                    <a:cubicBezTo>
                      <a:pt x="415267" y="1384350"/>
                      <a:pt x="334810" y="1337898"/>
                      <a:pt x="291720" y="1263219"/>
                    </a:cubicBezTo>
                    <a:lnTo>
                      <a:pt x="32509" y="812697"/>
                    </a:lnTo>
                    <a:cubicBezTo>
                      <a:pt x="-10581" y="738019"/>
                      <a:pt x="-10971" y="645791"/>
                      <a:pt x="32157" y="571091"/>
                    </a:cubicBezTo>
                    <a:lnTo>
                      <a:pt x="291857" y="121278"/>
                    </a:lnTo>
                    <a:cubicBezTo>
                      <a:pt x="334985" y="46577"/>
                      <a:pt x="415052" y="801"/>
                      <a:pt x="501270" y="77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63" name="Figure">
                <a:extLst>
                  <a:ext uri="{FF2B5EF4-FFF2-40B4-BE49-F238E27FC236}">
                    <a16:creationId xmlns:a16="http://schemas.microsoft.com/office/drawing/2014/main" id="{07AE7F5E-87FC-478B-9756-58EFC44E3C14}"/>
                  </a:ext>
                </a:extLst>
              </p:cNvPr>
              <p:cNvSpPr/>
              <p:nvPr/>
            </p:nvSpPr>
            <p:spPr>
              <a:xfrm>
                <a:off x="6825585" y="3386899"/>
                <a:ext cx="1292649" cy="1146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62" h="21600" extrusionOk="0">
                    <a:moveTo>
                      <a:pt x="6130" y="0"/>
                    </a:moveTo>
                    <a:lnTo>
                      <a:pt x="15332" y="0"/>
                    </a:lnTo>
                    <a:cubicBezTo>
                      <a:pt x="15883" y="0"/>
                      <a:pt x="16379" y="344"/>
                      <a:pt x="16654" y="875"/>
                    </a:cubicBezTo>
                    <a:lnTo>
                      <a:pt x="21255" y="9940"/>
                    </a:lnTo>
                    <a:cubicBezTo>
                      <a:pt x="21531" y="10472"/>
                      <a:pt x="21531" y="11128"/>
                      <a:pt x="21255" y="11660"/>
                    </a:cubicBezTo>
                    <a:lnTo>
                      <a:pt x="16654" y="20725"/>
                    </a:lnTo>
                    <a:cubicBezTo>
                      <a:pt x="16379" y="21256"/>
                      <a:pt x="15883" y="21600"/>
                      <a:pt x="15332" y="21600"/>
                    </a:cubicBezTo>
                    <a:lnTo>
                      <a:pt x="6130" y="21600"/>
                    </a:lnTo>
                    <a:cubicBezTo>
                      <a:pt x="5579" y="21600"/>
                      <a:pt x="5083" y="21256"/>
                      <a:pt x="4808" y="20725"/>
                    </a:cubicBezTo>
                    <a:lnTo>
                      <a:pt x="207" y="11660"/>
                    </a:lnTo>
                    <a:cubicBezTo>
                      <a:pt x="-69" y="11128"/>
                      <a:pt x="-69" y="10472"/>
                      <a:pt x="207" y="9940"/>
                    </a:cubicBezTo>
                    <a:lnTo>
                      <a:pt x="4808" y="875"/>
                    </a:lnTo>
                    <a:cubicBezTo>
                      <a:pt x="5083" y="344"/>
                      <a:pt x="5607" y="0"/>
                      <a:pt x="613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61" name="Başlık 1"/>
            <p:cNvSpPr txBox="1">
              <a:spLocks/>
            </p:cNvSpPr>
            <p:nvPr/>
          </p:nvSpPr>
          <p:spPr>
            <a:xfrm>
              <a:off x="391549" y="5017454"/>
              <a:ext cx="756464" cy="65787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>
              <a:lvl1pPr algn="ctr" defTabSz="457200" rtl="0" eaLnBrk="1" latinLnBrk="0" hangingPunct="1"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r>
                <a:rPr lang="tr-TR" sz="4800" b="1" spc="50" dirty="0">
                  <a:ln w="11430"/>
                  <a:gradFill>
                    <a:gsLst>
                      <a:gs pos="25000">
                        <a:schemeClr val="accent2">
                          <a:satMod val="155000"/>
                        </a:schemeClr>
                      </a:gs>
                      <a:gs pos="100000">
                        <a:schemeClr val="accent2">
                          <a:shade val="45000"/>
                          <a:satMod val="165000"/>
                        </a:schemeClr>
                      </a:gs>
                    </a:gsLst>
                    <a:lin ang="5400000"/>
                  </a:gra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</a:rPr>
                <a:t>?</a:t>
              </a:r>
              <a:endParaRPr lang="en-US" sz="4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endParaRP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14212750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1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1" dur="5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23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 animBg="1"/>
      <p:bldP spid="57" grpId="1" animBg="1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Resim 6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71600" y="738717"/>
            <a:ext cx="9217025" cy="6144683"/>
          </a:xfrm>
          <a:prstGeom prst="rect">
            <a:avLst/>
          </a:prstGeom>
        </p:spPr>
      </p:pic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Mısır Seferinin Sonuçları 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11" name="Rectangle: Rounded Corners 111">
            <a:hlinkClick r:id="rId6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3" y="-10608"/>
            <a:ext cx="1352811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grpSp>
        <p:nvGrpSpPr>
          <p:cNvPr id="12" name="Grup 11"/>
          <p:cNvGrpSpPr/>
          <p:nvPr/>
        </p:nvGrpSpPr>
        <p:grpSpPr>
          <a:xfrm>
            <a:off x="676402" y="5628288"/>
            <a:ext cx="11048329" cy="1118121"/>
            <a:chOff x="229234" y="1804010"/>
            <a:chExt cx="8154292" cy="920316"/>
          </a:xfrm>
        </p:grpSpPr>
        <p:pic>
          <p:nvPicPr>
            <p:cNvPr id="13" name="Resim 12"/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29234" y="1804010"/>
              <a:ext cx="8154292" cy="920316"/>
            </a:xfrm>
            <a:prstGeom prst="rect">
              <a:avLst/>
            </a:prstGeom>
          </p:spPr>
        </p:pic>
        <p:sp>
          <p:nvSpPr>
            <p:cNvPr id="14" name="Rectangle 9"/>
            <p:cNvSpPr>
              <a:spLocks noChangeArrowheads="1"/>
            </p:cNvSpPr>
            <p:nvPr/>
          </p:nvSpPr>
          <p:spPr bwMode="auto">
            <a:xfrm>
              <a:off x="550899" y="1920136"/>
              <a:ext cx="7659426" cy="804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/>
              <a:r>
                <a:rPr lang="tr-TR" sz="2400" dirty="0"/>
                <a:t>Hindistan ve Güneydoğu Asya’dan çıkan baharatların Orta Doğu üzerinden Avrupa’ya </a:t>
              </a:r>
              <a:r>
                <a:rPr lang="tr-TR" sz="2400" dirty="0" smtClean="0"/>
                <a:t>taşındığı Baharat </a:t>
              </a:r>
              <a:r>
                <a:rPr lang="tr-TR" sz="2400" dirty="0"/>
                <a:t>Yolu Osmanlı Devleti’nin denetimine geçti</a:t>
              </a:r>
              <a:r>
                <a:rPr lang="tr-TR" sz="2400" dirty="0" smtClean="0"/>
                <a:t>.</a:t>
              </a:r>
              <a:endParaRPr lang="tr-TR" sz="4000" dirty="0"/>
            </a:p>
          </p:txBody>
        </p:sp>
      </p:grpSp>
      <p:sp>
        <p:nvSpPr>
          <p:cNvPr id="15" name="Köşeli Çift Ayraç 14"/>
          <p:cNvSpPr/>
          <p:nvPr/>
        </p:nvSpPr>
        <p:spPr>
          <a:xfrm>
            <a:off x="1015356" y="5926706"/>
            <a:ext cx="10932133" cy="819703"/>
          </a:xfrm>
          <a:prstGeom prst="chevron">
            <a:avLst>
              <a:gd name="adj" fmla="val 29282"/>
            </a:avLst>
          </a:prstGeom>
          <a:solidFill>
            <a:srgbClr val="00B0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 smtClean="0">
                <a:solidFill>
                  <a:schemeClr val="tx1"/>
                </a:solidFill>
              </a:rPr>
              <a:t>Bu kazanım Mısır seferinin hangi alandaki sonucudur?</a:t>
            </a:r>
            <a:endParaRPr lang="tr-TR" sz="3200" dirty="0">
              <a:solidFill>
                <a:schemeClr val="tx1"/>
              </a:solidFill>
            </a:endParaRPr>
          </a:p>
        </p:txBody>
      </p:sp>
      <p:grpSp>
        <p:nvGrpSpPr>
          <p:cNvPr id="16" name="Grup 15"/>
          <p:cNvGrpSpPr/>
          <p:nvPr/>
        </p:nvGrpSpPr>
        <p:grpSpPr>
          <a:xfrm>
            <a:off x="229234" y="5926707"/>
            <a:ext cx="914437" cy="819703"/>
            <a:chOff x="313837" y="4957280"/>
            <a:chExt cx="914437" cy="819703"/>
          </a:xfrm>
        </p:grpSpPr>
        <p:grpSp>
          <p:nvGrpSpPr>
            <p:cNvPr id="17" name="Grup 16"/>
            <p:cNvGrpSpPr/>
            <p:nvPr/>
          </p:nvGrpSpPr>
          <p:grpSpPr>
            <a:xfrm>
              <a:off x="313837" y="4957280"/>
              <a:ext cx="914437" cy="819703"/>
              <a:chOff x="6709431" y="3270742"/>
              <a:chExt cx="1544353" cy="138436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19" name="Freeform: Shape 25">
                <a:extLst>
                  <a:ext uri="{FF2B5EF4-FFF2-40B4-BE49-F238E27FC236}">
                    <a16:creationId xmlns:a16="http://schemas.microsoft.com/office/drawing/2014/main" id="{D8997A1C-4D91-4899-B440-37E9D934681B}"/>
                  </a:ext>
                </a:extLst>
              </p:cNvPr>
              <p:cNvSpPr/>
              <p:nvPr/>
            </p:nvSpPr>
            <p:spPr>
              <a:xfrm>
                <a:off x="6709431" y="3270742"/>
                <a:ext cx="1544353" cy="1384361"/>
              </a:xfrm>
              <a:custGeom>
                <a:avLst/>
                <a:gdLst>
                  <a:gd name="connsiteX0" fmla="*/ 1021039 w 1544353"/>
                  <a:gd name="connsiteY0" fmla="*/ 1 h 1384361"/>
                  <a:gd name="connsiteX1" fmla="*/ 1231685 w 1544353"/>
                  <a:gd name="connsiteY1" fmla="*/ 119718 h 1384361"/>
                  <a:gd name="connsiteX2" fmla="*/ 1521260 w 1544353"/>
                  <a:gd name="connsiteY2" fmla="*/ 620310 h 1384361"/>
                  <a:gd name="connsiteX3" fmla="*/ 1514405 w 1544353"/>
                  <a:gd name="connsiteY3" fmla="*/ 648892 h 1384361"/>
                  <a:gd name="connsiteX4" fmla="*/ 1485830 w 1544353"/>
                  <a:gd name="connsiteY4" fmla="*/ 641975 h 1384361"/>
                  <a:gd name="connsiteX5" fmla="*/ 1196198 w 1544353"/>
                  <a:gd name="connsiteY5" fmla="*/ 141349 h 1384361"/>
                  <a:gd name="connsiteX6" fmla="*/ 1022261 w 1544353"/>
                  <a:gd name="connsiteY6" fmla="*/ 40927 h 1384361"/>
                  <a:gd name="connsiteX7" fmla="*/ 502551 w 1544353"/>
                  <a:gd name="connsiteY7" fmla="*/ 41738 h 1384361"/>
                  <a:gd name="connsiteX8" fmla="*/ 329249 w 1544353"/>
                  <a:gd name="connsiteY8" fmla="*/ 142866 h 1384361"/>
                  <a:gd name="connsiteX9" fmla="*/ 69549 w 1544353"/>
                  <a:gd name="connsiteY9" fmla="*/ 592679 h 1384361"/>
                  <a:gd name="connsiteX10" fmla="*/ 68621 w 1544353"/>
                  <a:gd name="connsiteY10" fmla="*/ 793326 h 1384361"/>
                  <a:gd name="connsiteX11" fmla="*/ 327774 w 1544353"/>
                  <a:gd name="connsiteY11" fmla="*/ 1243815 h 1384361"/>
                  <a:gd name="connsiteX12" fmla="*/ 501710 w 1544353"/>
                  <a:gd name="connsiteY12" fmla="*/ 1344237 h 1384361"/>
                  <a:gd name="connsiteX13" fmla="*/ 1021421 w 1544353"/>
                  <a:gd name="connsiteY13" fmla="*/ 1343426 h 1384361"/>
                  <a:gd name="connsiteX14" fmla="*/ 1194781 w 1544353"/>
                  <a:gd name="connsiteY14" fmla="*/ 1242332 h 1384361"/>
                  <a:gd name="connsiteX15" fmla="*/ 1454480 w 1544353"/>
                  <a:gd name="connsiteY15" fmla="*/ 792519 h 1384361"/>
                  <a:gd name="connsiteX16" fmla="*/ 1408464 w 1544353"/>
                  <a:gd name="connsiteY16" fmla="*/ 765951 h 1384361"/>
                  <a:gd name="connsiteX17" fmla="*/ 1409152 w 1544353"/>
                  <a:gd name="connsiteY17" fmla="*/ 754868 h 1384361"/>
                  <a:gd name="connsiteX18" fmla="*/ 1513649 w 1544353"/>
                  <a:gd name="connsiteY18" fmla="*/ 709819 h 1384361"/>
                  <a:gd name="connsiteX19" fmla="*/ 1530898 w 1544353"/>
                  <a:gd name="connsiteY19" fmla="*/ 719777 h 1384361"/>
                  <a:gd name="connsiteX20" fmla="*/ 1544191 w 1544353"/>
                  <a:gd name="connsiteY20" fmla="*/ 832833 h 1384361"/>
                  <a:gd name="connsiteX21" fmla="*/ 1534937 w 1544353"/>
                  <a:gd name="connsiteY21" fmla="*/ 838970 h 1384361"/>
                  <a:gd name="connsiteX22" fmla="*/ 1490368 w 1544353"/>
                  <a:gd name="connsiteY22" fmla="*/ 813238 h 1384361"/>
                  <a:gd name="connsiteX23" fmla="*/ 1230668 w 1544353"/>
                  <a:gd name="connsiteY23" fmla="*/ 1263051 h 1384361"/>
                  <a:gd name="connsiteX24" fmla="*/ 1021254 w 1544353"/>
                  <a:gd name="connsiteY24" fmla="*/ 1383550 h 1384361"/>
                  <a:gd name="connsiteX25" fmla="*/ 501543 w 1544353"/>
                  <a:gd name="connsiteY25" fmla="*/ 1384361 h 1384361"/>
                  <a:gd name="connsiteX26" fmla="*/ 291720 w 1544353"/>
                  <a:gd name="connsiteY26" fmla="*/ 1263219 h 1384361"/>
                  <a:gd name="connsiteX27" fmla="*/ 32509 w 1544353"/>
                  <a:gd name="connsiteY27" fmla="*/ 812697 h 1384361"/>
                  <a:gd name="connsiteX28" fmla="*/ 32157 w 1544353"/>
                  <a:gd name="connsiteY28" fmla="*/ 571091 h 1384361"/>
                  <a:gd name="connsiteX29" fmla="*/ 291857 w 1544353"/>
                  <a:gd name="connsiteY29" fmla="*/ 121278 h 1384361"/>
                  <a:gd name="connsiteX30" fmla="*/ 501270 w 1544353"/>
                  <a:gd name="connsiteY30" fmla="*/ 779 h 1384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44353" h="1384361">
                    <a:moveTo>
                      <a:pt x="1021039" y="1"/>
                    </a:moveTo>
                    <a:cubicBezTo>
                      <a:pt x="1107258" y="-21"/>
                      <a:pt x="1187714" y="46431"/>
                      <a:pt x="1231685" y="119718"/>
                    </a:cubicBezTo>
                    <a:lnTo>
                      <a:pt x="1521260" y="620310"/>
                    </a:lnTo>
                    <a:cubicBezTo>
                      <a:pt x="1527381" y="629625"/>
                      <a:pt x="1523659" y="642755"/>
                      <a:pt x="1514405" y="648892"/>
                    </a:cubicBezTo>
                    <a:cubicBezTo>
                      <a:pt x="1505057" y="655057"/>
                      <a:pt x="1491893" y="651256"/>
                      <a:pt x="1485830" y="641975"/>
                    </a:cubicBezTo>
                    <a:lnTo>
                      <a:pt x="1196198" y="141349"/>
                    </a:lnTo>
                    <a:cubicBezTo>
                      <a:pt x="1161242" y="79048"/>
                      <a:pt x="1093694" y="40049"/>
                      <a:pt x="1022261" y="40927"/>
                    </a:cubicBezTo>
                    <a:lnTo>
                      <a:pt x="502551" y="41738"/>
                    </a:lnTo>
                    <a:cubicBezTo>
                      <a:pt x="431176" y="42650"/>
                      <a:pt x="364939" y="81049"/>
                      <a:pt x="329249" y="142866"/>
                    </a:cubicBezTo>
                    <a:lnTo>
                      <a:pt x="69549" y="592679"/>
                    </a:lnTo>
                    <a:cubicBezTo>
                      <a:pt x="33859" y="654496"/>
                      <a:pt x="33723" y="731059"/>
                      <a:pt x="68621" y="793326"/>
                    </a:cubicBezTo>
                    <a:lnTo>
                      <a:pt x="327774" y="1243815"/>
                    </a:lnTo>
                    <a:cubicBezTo>
                      <a:pt x="362729" y="1306116"/>
                      <a:pt x="430278" y="1345116"/>
                      <a:pt x="501710" y="1344237"/>
                    </a:cubicBezTo>
                    <a:lnTo>
                      <a:pt x="1021421" y="1343426"/>
                    </a:lnTo>
                    <a:cubicBezTo>
                      <a:pt x="1092795" y="1342514"/>
                      <a:pt x="1159091" y="1304149"/>
                      <a:pt x="1194781" y="1242332"/>
                    </a:cubicBezTo>
                    <a:lnTo>
                      <a:pt x="1454480" y="792519"/>
                    </a:lnTo>
                    <a:lnTo>
                      <a:pt x="1408464" y="765951"/>
                    </a:lnTo>
                    <a:cubicBezTo>
                      <a:pt x="1404181" y="763478"/>
                      <a:pt x="1403790" y="757471"/>
                      <a:pt x="1409152" y="754868"/>
                    </a:cubicBezTo>
                    <a:lnTo>
                      <a:pt x="1513649" y="709819"/>
                    </a:lnTo>
                    <a:cubicBezTo>
                      <a:pt x="1521317" y="706564"/>
                      <a:pt x="1529941" y="711544"/>
                      <a:pt x="1530898" y="719777"/>
                    </a:cubicBezTo>
                    <a:lnTo>
                      <a:pt x="1544191" y="832833"/>
                    </a:lnTo>
                    <a:cubicBezTo>
                      <a:pt x="1545440" y="837354"/>
                      <a:pt x="1539220" y="841443"/>
                      <a:pt x="1534937" y="838970"/>
                    </a:cubicBezTo>
                    <a:lnTo>
                      <a:pt x="1490368" y="813238"/>
                    </a:lnTo>
                    <a:lnTo>
                      <a:pt x="1230668" y="1263051"/>
                    </a:lnTo>
                    <a:cubicBezTo>
                      <a:pt x="1187539" y="1337752"/>
                      <a:pt x="1107473" y="1383528"/>
                      <a:pt x="1021254" y="1383550"/>
                    </a:cubicBezTo>
                    <a:lnTo>
                      <a:pt x="501543" y="1384361"/>
                    </a:lnTo>
                    <a:cubicBezTo>
                      <a:pt x="415267" y="1384350"/>
                      <a:pt x="334810" y="1337898"/>
                      <a:pt x="291720" y="1263219"/>
                    </a:cubicBezTo>
                    <a:lnTo>
                      <a:pt x="32509" y="812697"/>
                    </a:lnTo>
                    <a:cubicBezTo>
                      <a:pt x="-10581" y="738019"/>
                      <a:pt x="-10971" y="645791"/>
                      <a:pt x="32157" y="571091"/>
                    </a:cubicBezTo>
                    <a:lnTo>
                      <a:pt x="291857" y="121278"/>
                    </a:lnTo>
                    <a:cubicBezTo>
                      <a:pt x="334985" y="46577"/>
                      <a:pt x="415052" y="801"/>
                      <a:pt x="501270" y="77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20" name="Figure">
                <a:extLst>
                  <a:ext uri="{FF2B5EF4-FFF2-40B4-BE49-F238E27FC236}">
                    <a16:creationId xmlns:a16="http://schemas.microsoft.com/office/drawing/2014/main" id="{07AE7F5E-87FC-478B-9756-58EFC44E3C14}"/>
                  </a:ext>
                </a:extLst>
              </p:cNvPr>
              <p:cNvSpPr/>
              <p:nvPr/>
            </p:nvSpPr>
            <p:spPr>
              <a:xfrm>
                <a:off x="6825585" y="3386899"/>
                <a:ext cx="1292649" cy="1146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62" h="21600" extrusionOk="0">
                    <a:moveTo>
                      <a:pt x="6130" y="0"/>
                    </a:moveTo>
                    <a:lnTo>
                      <a:pt x="15332" y="0"/>
                    </a:lnTo>
                    <a:cubicBezTo>
                      <a:pt x="15883" y="0"/>
                      <a:pt x="16379" y="344"/>
                      <a:pt x="16654" y="875"/>
                    </a:cubicBezTo>
                    <a:lnTo>
                      <a:pt x="21255" y="9940"/>
                    </a:lnTo>
                    <a:cubicBezTo>
                      <a:pt x="21531" y="10472"/>
                      <a:pt x="21531" y="11128"/>
                      <a:pt x="21255" y="11660"/>
                    </a:cubicBezTo>
                    <a:lnTo>
                      <a:pt x="16654" y="20725"/>
                    </a:lnTo>
                    <a:cubicBezTo>
                      <a:pt x="16379" y="21256"/>
                      <a:pt x="15883" y="21600"/>
                      <a:pt x="15332" y="21600"/>
                    </a:cubicBezTo>
                    <a:lnTo>
                      <a:pt x="6130" y="21600"/>
                    </a:lnTo>
                    <a:cubicBezTo>
                      <a:pt x="5579" y="21600"/>
                      <a:pt x="5083" y="21256"/>
                      <a:pt x="4808" y="20725"/>
                    </a:cubicBezTo>
                    <a:lnTo>
                      <a:pt x="207" y="11660"/>
                    </a:lnTo>
                    <a:cubicBezTo>
                      <a:pt x="-69" y="11128"/>
                      <a:pt x="-69" y="10472"/>
                      <a:pt x="207" y="9940"/>
                    </a:cubicBezTo>
                    <a:lnTo>
                      <a:pt x="4808" y="875"/>
                    </a:lnTo>
                    <a:cubicBezTo>
                      <a:pt x="5083" y="344"/>
                      <a:pt x="5607" y="0"/>
                      <a:pt x="613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18" name="Başlık 1"/>
            <p:cNvSpPr txBox="1">
              <a:spLocks/>
            </p:cNvSpPr>
            <p:nvPr/>
          </p:nvSpPr>
          <p:spPr>
            <a:xfrm>
              <a:off x="391549" y="5017454"/>
              <a:ext cx="756464" cy="65787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>
              <a:lvl1pPr algn="ctr" defTabSz="457200" rtl="0" eaLnBrk="1" latinLnBrk="0" hangingPunct="1"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r>
                <a:rPr lang="tr-TR" sz="4800" b="1" spc="50" dirty="0">
                  <a:ln w="11430"/>
                  <a:gradFill>
                    <a:gsLst>
                      <a:gs pos="25000">
                        <a:schemeClr val="accent2">
                          <a:satMod val="155000"/>
                        </a:schemeClr>
                      </a:gs>
                      <a:gs pos="100000">
                        <a:schemeClr val="accent2">
                          <a:shade val="45000"/>
                          <a:satMod val="165000"/>
                        </a:schemeClr>
                      </a:gs>
                    </a:gsLst>
                    <a:lin ang="5400000"/>
                  </a:gra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</a:rPr>
                <a:t>?</a:t>
              </a:r>
              <a:endParaRPr lang="en-US" sz="4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endParaRP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26959431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2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500"/>
                            </p:stCondLst>
                            <p:childTnLst>
                              <p:par>
                                <p:cTn id="26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7" dur="5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2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5" grpId="1" animBg="1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Resim 1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71600" y="738717"/>
            <a:ext cx="9265844" cy="6177229"/>
          </a:xfrm>
          <a:prstGeom prst="rect">
            <a:avLst/>
          </a:prstGeom>
        </p:spPr>
      </p:pic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Mısır Seferinin Sonuçları 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11" name="Rectangle: Rounded Corners 111">
            <a:hlinkClick r:id="rId6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3" y="-10608"/>
            <a:ext cx="1352811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grpSp>
        <p:nvGrpSpPr>
          <p:cNvPr id="12" name="Grup 11"/>
          <p:cNvGrpSpPr/>
          <p:nvPr/>
        </p:nvGrpSpPr>
        <p:grpSpPr>
          <a:xfrm>
            <a:off x="676402" y="5628288"/>
            <a:ext cx="11048329" cy="1118121"/>
            <a:chOff x="229234" y="1804010"/>
            <a:chExt cx="8154292" cy="920316"/>
          </a:xfrm>
        </p:grpSpPr>
        <p:pic>
          <p:nvPicPr>
            <p:cNvPr id="13" name="Resim 12"/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29234" y="1804010"/>
              <a:ext cx="8154292" cy="920316"/>
            </a:xfrm>
            <a:prstGeom prst="rect">
              <a:avLst/>
            </a:prstGeom>
          </p:spPr>
        </p:pic>
        <p:sp>
          <p:nvSpPr>
            <p:cNvPr id="14" name="Rectangle 9"/>
            <p:cNvSpPr>
              <a:spLocks noChangeArrowheads="1"/>
            </p:cNvSpPr>
            <p:nvPr/>
          </p:nvSpPr>
          <p:spPr bwMode="auto">
            <a:xfrm>
              <a:off x="550899" y="1920136"/>
              <a:ext cx="7659426" cy="804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/>
              <a:r>
                <a:rPr lang="tr-TR" sz="2400" dirty="0"/>
                <a:t>Mısır’dan alınan vergiler ve verimli tarım alanları Osmanlı ekonomisini güçlendirdi</a:t>
              </a:r>
              <a:r>
                <a:rPr lang="tr-TR" sz="2400" dirty="0" smtClean="0"/>
                <a:t>.</a:t>
              </a:r>
              <a:endParaRPr lang="tr-TR" sz="4800" dirty="0"/>
            </a:p>
          </p:txBody>
        </p:sp>
      </p:grpSp>
      <p:sp>
        <p:nvSpPr>
          <p:cNvPr id="15" name="Köşeli Çift Ayraç 14"/>
          <p:cNvSpPr/>
          <p:nvPr/>
        </p:nvSpPr>
        <p:spPr>
          <a:xfrm>
            <a:off x="1063410" y="5925100"/>
            <a:ext cx="10932133" cy="819703"/>
          </a:xfrm>
          <a:prstGeom prst="chevron">
            <a:avLst>
              <a:gd name="adj" fmla="val 29282"/>
            </a:avLst>
          </a:prstGeom>
          <a:solidFill>
            <a:srgbClr val="00B0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 smtClean="0">
                <a:solidFill>
                  <a:schemeClr val="tx1"/>
                </a:solidFill>
              </a:rPr>
              <a:t>Bu kazanım Mısır seferinin hangi alandaki sonucudur?</a:t>
            </a:r>
            <a:endParaRPr lang="tr-TR" sz="3200" dirty="0">
              <a:solidFill>
                <a:schemeClr val="tx1"/>
              </a:solidFill>
            </a:endParaRPr>
          </a:p>
        </p:txBody>
      </p:sp>
      <p:grpSp>
        <p:nvGrpSpPr>
          <p:cNvPr id="16" name="Grup 15"/>
          <p:cNvGrpSpPr/>
          <p:nvPr/>
        </p:nvGrpSpPr>
        <p:grpSpPr>
          <a:xfrm>
            <a:off x="229234" y="5926707"/>
            <a:ext cx="914437" cy="819703"/>
            <a:chOff x="313837" y="4957280"/>
            <a:chExt cx="914437" cy="819703"/>
          </a:xfrm>
        </p:grpSpPr>
        <p:grpSp>
          <p:nvGrpSpPr>
            <p:cNvPr id="17" name="Grup 16"/>
            <p:cNvGrpSpPr/>
            <p:nvPr/>
          </p:nvGrpSpPr>
          <p:grpSpPr>
            <a:xfrm>
              <a:off x="313837" y="4957280"/>
              <a:ext cx="914437" cy="819703"/>
              <a:chOff x="6709431" y="3270742"/>
              <a:chExt cx="1544353" cy="138436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19" name="Freeform: Shape 25">
                <a:extLst>
                  <a:ext uri="{FF2B5EF4-FFF2-40B4-BE49-F238E27FC236}">
                    <a16:creationId xmlns:a16="http://schemas.microsoft.com/office/drawing/2014/main" id="{D8997A1C-4D91-4899-B440-37E9D934681B}"/>
                  </a:ext>
                </a:extLst>
              </p:cNvPr>
              <p:cNvSpPr/>
              <p:nvPr/>
            </p:nvSpPr>
            <p:spPr>
              <a:xfrm>
                <a:off x="6709431" y="3270742"/>
                <a:ext cx="1544353" cy="1384361"/>
              </a:xfrm>
              <a:custGeom>
                <a:avLst/>
                <a:gdLst>
                  <a:gd name="connsiteX0" fmla="*/ 1021039 w 1544353"/>
                  <a:gd name="connsiteY0" fmla="*/ 1 h 1384361"/>
                  <a:gd name="connsiteX1" fmla="*/ 1231685 w 1544353"/>
                  <a:gd name="connsiteY1" fmla="*/ 119718 h 1384361"/>
                  <a:gd name="connsiteX2" fmla="*/ 1521260 w 1544353"/>
                  <a:gd name="connsiteY2" fmla="*/ 620310 h 1384361"/>
                  <a:gd name="connsiteX3" fmla="*/ 1514405 w 1544353"/>
                  <a:gd name="connsiteY3" fmla="*/ 648892 h 1384361"/>
                  <a:gd name="connsiteX4" fmla="*/ 1485830 w 1544353"/>
                  <a:gd name="connsiteY4" fmla="*/ 641975 h 1384361"/>
                  <a:gd name="connsiteX5" fmla="*/ 1196198 w 1544353"/>
                  <a:gd name="connsiteY5" fmla="*/ 141349 h 1384361"/>
                  <a:gd name="connsiteX6" fmla="*/ 1022261 w 1544353"/>
                  <a:gd name="connsiteY6" fmla="*/ 40927 h 1384361"/>
                  <a:gd name="connsiteX7" fmla="*/ 502551 w 1544353"/>
                  <a:gd name="connsiteY7" fmla="*/ 41738 h 1384361"/>
                  <a:gd name="connsiteX8" fmla="*/ 329249 w 1544353"/>
                  <a:gd name="connsiteY8" fmla="*/ 142866 h 1384361"/>
                  <a:gd name="connsiteX9" fmla="*/ 69549 w 1544353"/>
                  <a:gd name="connsiteY9" fmla="*/ 592679 h 1384361"/>
                  <a:gd name="connsiteX10" fmla="*/ 68621 w 1544353"/>
                  <a:gd name="connsiteY10" fmla="*/ 793326 h 1384361"/>
                  <a:gd name="connsiteX11" fmla="*/ 327774 w 1544353"/>
                  <a:gd name="connsiteY11" fmla="*/ 1243815 h 1384361"/>
                  <a:gd name="connsiteX12" fmla="*/ 501710 w 1544353"/>
                  <a:gd name="connsiteY12" fmla="*/ 1344237 h 1384361"/>
                  <a:gd name="connsiteX13" fmla="*/ 1021421 w 1544353"/>
                  <a:gd name="connsiteY13" fmla="*/ 1343426 h 1384361"/>
                  <a:gd name="connsiteX14" fmla="*/ 1194781 w 1544353"/>
                  <a:gd name="connsiteY14" fmla="*/ 1242332 h 1384361"/>
                  <a:gd name="connsiteX15" fmla="*/ 1454480 w 1544353"/>
                  <a:gd name="connsiteY15" fmla="*/ 792519 h 1384361"/>
                  <a:gd name="connsiteX16" fmla="*/ 1408464 w 1544353"/>
                  <a:gd name="connsiteY16" fmla="*/ 765951 h 1384361"/>
                  <a:gd name="connsiteX17" fmla="*/ 1409152 w 1544353"/>
                  <a:gd name="connsiteY17" fmla="*/ 754868 h 1384361"/>
                  <a:gd name="connsiteX18" fmla="*/ 1513649 w 1544353"/>
                  <a:gd name="connsiteY18" fmla="*/ 709819 h 1384361"/>
                  <a:gd name="connsiteX19" fmla="*/ 1530898 w 1544353"/>
                  <a:gd name="connsiteY19" fmla="*/ 719777 h 1384361"/>
                  <a:gd name="connsiteX20" fmla="*/ 1544191 w 1544353"/>
                  <a:gd name="connsiteY20" fmla="*/ 832833 h 1384361"/>
                  <a:gd name="connsiteX21" fmla="*/ 1534937 w 1544353"/>
                  <a:gd name="connsiteY21" fmla="*/ 838970 h 1384361"/>
                  <a:gd name="connsiteX22" fmla="*/ 1490368 w 1544353"/>
                  <a:gd name="connsiteY22" fmla="*/ 813238 h 1384361"/>
                  <a:gd name="connsiteX23" fmla="*/ 1230668 w 1544353"/>
                  <a:gd name="connsiteY23" fmla="*/ 1263051 h 1384361"/>
                  <a:gd name="connsiteX24" fmla="*/ 1021254 w 1544353"/>
                  <a:gd name="connsiteY24" fmla="*/ 1383550 h 1384361"/>
                  <a:gd name="connsiteX25" fmla="*/ 501543 w 1544353"/>
                  <a:gd name="connsiteY25" fmla="*/ 1384361 h 1384361"/>
                  <a:gd name="connsiteX26" fmla="*/ 291720 w 1544353"/>
                  <a:gd name="connsiteY26" fmla="*/ 1263219 h 1384361"/>
                  <a:gd name="connsiteX27" fmla="*/ 32509 w 1544353"/>
                  <a:gd name="connsiteY27" fmla="*/ 812697 h 1384361"/>
                  <a:gd name="connsiteX28" fmla="*/ 32157 w 1544353"/>
                  <a:gd name="connsiteY28" fmla="*/ 571091 h 1384361"/>
                  <a:gd name="connsiteX29" fmla="*/ 291857 w 1544353"/>
                  <a:gd name="connsiteY29" fmla="*/ 121278 h 1384361"/>
                  <a:gd name="connsiteX30" fmla="*/ 501270 w 1544353"/>
                  <a:gd name="connsiteY30" fmla="*/ 779 h 1384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44353" h="1384361">
                    <a:moveTo>
                      <a:pt x="1021039" y="1"/>
                    </a:moveTo>
                    <a:cubicBezTo>
                      <a:pt x="1107258" y="-21"/>
                      <a:pt x="1187714" y="46431"/>
                      <a:pt x="1231685" y="119718"/>
                    </a:cubicBezTo>
                    <a:lnTo>
                      <a:pt x="1521260" y="620310"/>
                    </a:lnTo>
                    <a:cubicBezTo>
                      <a:pt x="1527381" y="629625"/>
                      <a:pt x="1523659" y="642755"/>
                      <a:pt x="1514405" y="648892"/>
                    </a:cubicBezTo>
                    <a:cubicBezTo>
                      <a:pt x="1505057" y="655057"/>
                      <a:pt x="1491893" y="651256"/>
                      <a:pt x="1485830" y="641975"/>
                    </a:cubicBezTo>
                    <a:lnTo>
                      <a:pt x="1196198" y="141349"/>
                    </a:lnTo>
                    <a:cubicBezTo>
                      <a:pt x="1161242" y="79048"/>
                      <a:pt x="1093694" y="40049"/>
                      <a:pt x="1022261" y="40927"/>
                    </a:cubicBezTo>
                    <a:lnTo>
                      <a:pt x="502551" y="41738"/>
                    </a:lnTo>
                    <a:cubicBezTo>
                      <a:pt x="431176" y="42650"/>
                      <a:pt x="364939" y="81049"/>
                      <a:pt x="329249" y="142866"/>
                    </a:cubicBezTo>
                    <a:lnTo>
                      <a:pt x="69549" y="592679"/>
                    </a:lnTo>
                    <a:cubicBezTo>
                      <a:pt x="33859" y="654496"/>
                      <a:pt x="33723" y="731059"/>
                      <a:pt x="68621" y="793326"/>
                    </a:cubicBezTo>
                    <a:lnTo>
                      <a:pt x="327774" y="1243815"/>
                    </a:lnTo>
                    <a:cubicBezTo>
                      <a:pt x="362729" y="1306116"/>
                      <a:pt x="430278" y="1345116"/>
                      <a:pt x="501710" y="1344237"/>
                    </a:cubicBezTo>
                    <a:lnTo>
                      <a:pt x="1021421" y="1343426"/>
                    </a:lnTo>
                    <a:cubicBezTo>
                      <a:pt x="1092795" y="1342514"/>
                      <a:pt x="1159091" y="1304149"/>
                      <a:pt x="1194781" y="1242332"/>
                    </a:cubicBezTo>
                    <a:lnTo>
                      <a:pt x="1454480" y="792519"/>
                    </a:lnTo>
                    <a:lnTo>
                      <a:pt x="1408464" y="765951"/>
                    </a:lnTo>
                    <a:cubicBezTo>
                      <a:pt x="1404181" y="763478"/>
                      <a:pt x="1403790" y="757471"/>
                      <a:pt x="1409152" y="754868"/>
                    </a:cubicBezTo>
                    <a:lnTo>
                      <a:pt x="1513649" y="709819"/>
                    </a:lnTo>
                    <a:cubicBezTo>
                      <a:pt x="1521317" y="706564"/>
                      <a:pt x="1529941" y="711544"/>
                      <a:pt x="1530898" y="719777"/>
                    </a:cubicBezTo>
                    <a:lnTo>
                      <a:pt x="1544191" y="832833"/>
                    </a:lnTo>
                    <a:cubicBezTo>
                      <a:pt x="1545440" y="837354"/>
                      <a:pt x="1539220" y="841443"/>
                      <a:pt x="1534937" y="838970"/>
                    </a:cubicBezTo>
                    <a:lnTo>
                      <a:pt x="1490368" y="813238"/>
                    </a:lnTo>
                    <a:lnTo>
                      <a:pt x="1230668" y="1263051"/>
                    </a:lnTo>
                    <a:cubicBezTo>
                      <a:pt x="1187539" y="1337752"/>
                      <a:pt x="1107473" y="1383528"/>
                      <a:pt x="1021254" y="1383550"/>
                    </a:cubicBezTo>
                    <a:lnTo>
                      <a:pt x="501543" y="1384361"/>
                    </a:lnTo>
                    <a:cubicBezTo>
                      <a:pt x="415267" y="1384350"/>
                      <a:pt x="334810" y="1337898"/>
                      <a:pt x="291720" y="1263219"/>
                    </a:cubicBezTo>
                    <a:lnTo>
                      <a:pt x="32509" y="812697"/>
                    </a:lnTo>
                    <a:cubicBezTo>
                      <a:pt x="-10581" y="738019"/>
                      <a:pt x="-10971" y="645791"/>
                      <a:pt x="32157" y="571091"/>
                    </a:cubicBezTo>
                    <a:lnTo>
                      <a:pt x="291857" y="121278"/>
                    </a:lnTo>
                    <a:cubicBezTo>
                      <a:pt x="334985" y="46577"/>
                      <a:pt x="415052" y="801"/>
                      <a:pt x="501270" y="77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20" name="Figure">
                <a:extLst>
                  <a:ext uri="{FF2B5EF4-FFF2-40B4-BE49-F238E27FC236}">
                    <a16:creationId xmlns:a16="http://schemas.microsoft.com/office/drawing/2014/main" id="{07AE7F5E-87FC-478B-9756-58EFC44E3C14}"/>
                  </a:ext>
                </a:extLst>
              </p:cNvPr>
              <p:cNvSpPr/>
              <p:nvPr/>
            </p:nvSpPr>
            <p:spPr>
              <a:xfrm>
                <a:off x="6825585" y="3386899"/>
                <a:ext cx="1292649" cy="1146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62" h="21600" extrusionOk="0">
                    <a:moveTo>
                      <a:pt x="6130" y="0"/>
                    </a:moveTo>
                    <a:lnTo>
                      <a:pt x="15332" y="0"/>
                    </a:lnTo>
                    <a:cubicBezTo>
                      <a:pt x="15883" y="0"/>
                      <a:pt x="16379" y="344"/>
                      <a:pt x="16654" y="875"/>
                    </a:cubicBezTo>
                    <a:lnTo>
                      <a:pt x="21255" y="9940"/>
                    </a:lnTo>
                    <a:cubicBezTo>
                      <a:pt x="21531" y="10472"/>
                      <a:pt x="21531" y="11128"/>
                      <a:pt x="21255" y="11660"/>
                    </a:cubicBezTo>
                    <a:lnTo>
                      <a:pt x="16654" y="20725"/>
                    </a:lnTo>
                    <a:cubicBezTo>
                      <a:pt x="16379" y="21256"/>
                      <a:pt x="15883" y="21600"/>
                      <a:pt x="15332" y="21600"/>
                    </a:cubicBezTo>
                    <a:lnTo>
                      <a:pt x="6130" y="21600"/>
                    </a:lnTo>
                    <a:cubicBezTo>
                      <a:pt x="5579" y="21600"/>
                      <a:pt x="5083" y="21256"/>
                      <a:pt x="4808" y="20725"/>
                    </a:cubicBezTo>
                    <a:lnTo>
                      <a:pt x="207" y="11660"/>
                    </a:lnTo>
                    <a:cubicBezTo>
                      <a:pt x="-69" y="11128"/>
                      <a:pt x="-69" y="10472"/>
                      <a:pt x="207" y="9940"/>
                    </a:cubicBezTo>
                    <a:lnTo>
                      <a:pt x="4808" y="875"/>
                    </a:lnTo>
                    <a:cubicBezTo>
                      <a:pt x="5083" y="344"/>
                      <a:pt x="5607" y="0"/>
                      <a:pt x="613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18" name="Başlık 1"/>
            <p:cNvSpPr txBox="1">
              <a:spLocks/>
            </p:cNvSpPr>
            <p:nvPr/>
          </p:nvSpPr>
          <p:spPr>
            <a:xfrm>
              <a:off x="391549" y="5017454"/>
              <a:ext cx="756464" cy="65787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>
              <a:lvl1pPr algn="ctr" defTabSz="457200" rtl="0" eaLnBrk="1" latinLnBrk="0" hangingPunct="1"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r>
                <a:rPr lang="tr-TR" sz="4800" b="1" spc="50" dirty="0">
                  <a:ln w="11430"/>
                  <a:gradFill>
                    <a:gsLst>
                      <a:gs pos="25000">
                        <a:schemeClr val="accent2">
                          <a:satMod val="155000"/>
                        </a:schemeClr>
                      </a:gs>
                      <a:gs pos="100000">
                        <a:schemeClr val="accent2">
                          <a:shade val="45000"/>
                          <a:satMod val="165000"/>
                        </a:schemeClr>
                      </a:gs>
                    </a:gsLst>
                    <a:lin ang="5400000"/>
                  </a:gra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</a:rPr>
                <a:t>?</a:t>
              </a:r>
              <a:endParaRPr lang="en-US" sz="4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endParaRP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3237662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2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500"/>
                            </p:stCondLst>
                            <p:childTnLst>
                              <p:par>
                                <p:cTn id="26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7" dur="5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2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5" grpId="1" animBg="1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Resim 1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3229" t="9433" r="36031" b="22676"/>
          <a:stretch/>
        </p:blipFill>
        <p:spPr>
          <a:xfrm>
            <a:off x="8040912" y="700063"/>
            <a:ext cx="4173845" cy="6145238"/>
          </a:xfrm>
          <a:prstGeom prst="rect">
            <a:avLst/>
          </a:prstGeom>
        </p:spPr>
      </p:pic>
      <p:sp>
        <p:nvSpPr>
          <p:cNvPr id="49" name="Yuvarlatılmış Dikdörtgen 48"/>
          <p:cNvSpPr/>
          <p:nvPr/>
        </p:nvSpPr>
        <p:spPr>
          <a:xfrm>
            <a:off x="513368" y="5095890"/>
            <a:ext cx="108069" cy="918889"/>
          </a:xfrm>
          <a:prstGeom prst="roundRect">
            <a:avLst/>
          </a:prstGeom>
          <a:ln>
            <a:noFill/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42" name="Yuvarlatılmış Dikdörtgen 41"/>
          <p:cNvSpPr/>
          <p:nvPr/>
        </p:nvSpPr>
        <p:spPr>
          <a:xfrm>
            <a:off x="513368" y="4177002"/>
            <a:ext cx="108069" cy="918889"/>
          </a:xfrm>
          <a:prstGeom prst="roundRect">
            <a:avLst/>
          </a:prstGeom>
          <a:ln>
            <a:noFill/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35" name="Yuvarlatılmış Dikdörtgen 34"/>
          <p:cNvSpPr/>
          <p:nvPr/>
        </p:nvSpPr>
        <p:spPr>
          <a:xfrm>
            <a:off x="513368" y="3249329"/>
            <a:ext cx="108069" cy="918889"/>
          </a:xfrm>
          <a:prstGeom prst="roundRect">
            <a:avLst/>
          </a:prstGeom>
          <a:ln>
            <a:noFill/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Kanuni Sultan Süleyman Dönemi 1520-1566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11" name="Rectangle: Rounded Corners 111">
            <a:hlinkClick r:id="rId5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3" y="-10608"/>
            <a:ext cx="1352811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17" name="Yuvarlatılmış Dikdörtgen 1"/>
          <p:cNvSpPr/>
          <p:nvPr/>
        </p:nvSpPr>
        <p:spPr>
          <a:xfrm>
            <a:off x="2519223" y="887690"/>
            <a:ext cx="4680567" cy="628128"/>
          </a:xfrm>
          <a:custGeom>
            <a:avLst/>
            <a:gdLst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4213418 w 4635500"/>
              <a:gd name="connsiteY2" fmla="*/ 0 h 844164"/>
              <a:gd name="connsiteX3" fmla="*/ 4635500 w 4635500"/>
              <a:gd name="connsiteY3" fmla="*/ 422082 h 844164"/>
              <a:gd name="connsiteX4" fmla="*/ 4635500 w 4635500"/>
              <a:gd name="connsiteY4" fmla="*/ 422082 h 844164"/>
              <a:gd name="connsiteX5" fmla="*/ 4213418 w 4635500"/>
              <a:gd name="connsiteY5" fmla="*/ 844164 h 844164"/>
              <a:gd name="connsiteX6" fmla="*/ 422082 w 4635500"/>
              <a:gd name="connsiteY6" fmla="*/ 844164 h 844164"/>
              <a:gd name="connsiteX7" fmla="*/ 0 w 4635500"/>
              <a:gd name="connsiteY7" fmla="*/ 422082 h 844164"/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2260600 w 4635500"/>
              <a:gd name="connsiteY2" fmla="*/ 5964 h 844164"/>
              <a:gd name="connsiteX3" fmla="*/ 4213418 w 4635500"/>
              <a:gd name="connsiteY3" fmla="*/ 0 h 844164"/>
              <a:gd name="connsiteX4" fmla="*/ 4635500 w 4635500"/>
              <a:gd name="connsiteY4" fmla="*/ 422082 h 844164"/>
              <a:gd name="connsiteX5" fmla="*/ 4635500 w 4635500"/>
              <a:gd name="connsiteY5" fmla="*/ 422082 h 844164"/>
              <a:gd name="connsiteX6" fmla="*/ 4213418 w 4635500"/>
              <a:gd name="connsiteY6" fmla="*/ 844164 h 844164"/>
              <a:gd name="connsiteX7" fmla="*/ 422082 w 4635500"/>
              <a:gd name="connsiteY7" fmla="*/ 844164 h 844164"/>
              <a:gd name="connsiteX8" fmla="*/ 0 w 4635500"/>
              <a:gd name="connsiteY8" fmla="*/ 422082 h 844164"/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2260600 w 4635500"/>
              <a:gd name="connsiteY2" fmla="*/ 5964 h 844164"/>
              <a:gd name="connsiteX3" fmla="*/ 4213418 w 4635500"/>
              <a:gd name="connsiteY3" fmla="*/ 0 h 844164"/>
              <a:gd name="connsiteX4" fmla="*/ 4635500 w 4635500"/>
              <a:gd name="connsiteY4" fmla="*/ 422082 h 844164"/>
              <a:gd name="connsiteX5" fmla="*/ 4635500 w 4635500"/>
              <a:gd name="connsiteY5" fmla="*/ 422082 h 844164"/>
              <a:gd name="connsiteX6" fmla="*/ 4213418 w 4635500"/>
              <a:gd name="connsiteY6" fmla="*/ 844164 h 844164"/>
              <a:gd name="connsiteX7" fmla="*/ 422082 w 4635500"/>
              <a:gd name="connsiteY7" fmla="*/ 844164 h 844164"/>
              <a:gd name="connsiteX8" fmla="*/ 0 w 4635500"/>
              <a:gd name="connsiteY8" fmla="*/ 422082 h 844164"/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2260600 w 4635500"/>
              <a:gd name="connsiteY2" fmla="*/ 5964 h 844164"/>
              <a:gd name="connsiteX3" fmla="*/ 4213418 w 4635500"/>
              <a:gd name="connsiteY3" fmla="*/ 0 h 844164"/>
              <a:gd name="connsiteX4" fmla="*/ 4635500 w 4635500"/>
              <a:gd name="connsiteY4" fmla="*/ 422082 h 844164"/>
              <a:gd name="connsiteX5" fmla="*/ 4635500 w 4635500"/>
              <a:gd name="connsiteY5" fmla="*/ 422082 h 844164"/>
              <a:gd name="connsiteX6" fmla="*/ 4213418 w 4635500"/>
              <a:gd name="connsiteY6" fmla="*/ 844164 h 844164"/>
              <a:gd name="connsiteX7" fmla="*/ 422082 w 4635500"/>
              <a:gd name="connsiteY7" fmla="*/ 844164 h 844164"/>
              <a:gd name="connsiteX8" fmla="*/ 0 w 4635500"/>
              <a:gd name="connsiteY8" fmla="*/ 422082 h 844164"/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2260600 w 4635500"/>
              <a:gd name="connsiteY2" fmla="*/ 5964 h 844164"/>
              <a:gd name="connsiteX3" fmla="*/ 4213418 w 4635500"/>
              <a:gd name="connsiteY3" fmla="*/ 0 h 844164"/>
              <a:gd name="connsiteX4" fmla="*/ 4635500 w 4635500"/>
              <a:gd name="connsiteY4" fmla="*/ 422082 h 844164"/>
              <a:gd name="connsiteX5" fmla="*/ 4635500 w 4635500"/>
              <a:gd name="connsiteY5" fmla="*/ 422082 h 844164"/>
              <a:gd name="connsiteX6" fmla="*/ 4213418 w 4635500"/>
              <a:gd name="connsiteY6" fmla="*/ 844164 h 844164"/>
              <a:gd name="connsiteX7" fmla="*/ 422082 w 4635500"/>
              <a:gd name="connsiteY7" fmla="*/ 844164 h 844164"/>
              <a:gd name="connsiteX8" fmla="*/ 0 w 4635500"/>
              <a:gd name="connsiteY8" fmla="*/ 422082 h 844164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422082 w 4635500"/>
              <a:gd name="connsiteY7" fmla="*/ 927100 h 927100"/>
              <a:gd name="connsiteX8" fmla="*/ 0 w 4635500"/>
              <a:gd name="connsiteY8" fmla="*/ 505018 h 927100"/>
              <a:gd name="connsiteX0" fmla="*/ 0 w 4635500"/>
              <a:gd name="connsiteY0" fmla="*/ 505018 h 939800"/>
              <a:gd name="connsiteX1" fmla="*/ 422082 w 4635500"/>
              <a:gd name="connsiteY1" fmla="*/ 82936 h 939800"/>
              <a:gd name="connsiteX2" fmla="*/ 2311400 w 4635500"/>
              <a:gd name="connsiteY2" fmla="*/ 0 h 939800"/>
              <a:gd name="connsiteX3" fmla="*/ 4213418 w 4635500"/>
              <a:gd name="connsiteY3" fmla="*/ 82936 h 939800"/>
              <a:gd name="connsiteX4" fmla="*/ 4635500 w 4635500"/>
              <a:gd name="connsiteY4" fmla="*/ 505018 h 939800"/>
              <a:gd name="connsiteX5" fmla="*/ 4635500 w 4635500"/>
              <a:gd name="connsiteY5" fmla="*/ 505018 h 939800"/>
              <a:gd name="connsiteX6" fmla="*/ 4213418 w 4635500"/>
              <a:gd name="connsiteY6" fmla="*/ 927100 h 939800"/>
              <a:gd name="connsiteX7" fmla="*/ 2451100 w 4635500"/>
              <a:gd name="connsiteY7" fmla="*/ 939800 h 939800"/>
              <a:gd name="connsiteX8" fmla="*/ 422082 w 4635500"/>
              <a:gd name="connsiteY8" fmla="*/ 927100 h 939800"/>
              <a:gd name="connsiteX9" fmla="*/ 0 w 4635500"/>
              <a:gd name="connsiteY9" fmla="*/ 505018 h 9398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62200 w 4635500"/>
              <a:gd name="connsiteY7" fmla="*/ 9144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24100 w 4635500"/>
              <a:gd name="connsiteY7" fmla="*/ 8001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49500 w 4635500"/>
              <a:gd name="connsiteY7" fmla="*/ 8636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49500 w 4635500"/>
              <a:gd name="connsiteY7" fmla="*/ 8636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49500 w 4635500"/>
              <a:gd name="connsiteY7" fmla="*/ 8636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247900 w 4635500"/>
              <a:gd name="connsiteY7" fmla="*/ 8509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454400 w 4635500"/>
              <a:gd name="connsiteY3" fmla="*/ 381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9650 w 4635500"/>
              <a:gd name="connsiteY3" fmla="*/ 127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9650 w 4635500"/>
              <a:gd name="connsiteY3" fmla="*/ 127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9650 w 4635500"/>
              <a:gd name="connsiteY3" fmla="*/ 127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9650 w 4635500"/>
              <a:gd name="connsiteY3" fmla="*/ 127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3300 w 4635500"/>
              <a:gd name="connsiteY3" fmla="*/ 381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62350 w 4635500"/>
              <a:gd name="connsiteY3" fmla="*/ 3175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1187450 w 4635500"/>
              <a:gd name="connsiteY2" fmla="*/ 38100 h 927100"/>
              <a:gd name="connsiteX3" fmla="*/ 2311400 w 4635500"/>
              <a:gd name="connsiteY3" fmla="*/ 0 h 927100"/>
              <a:gd name="connsiteX4" fmla="*/ 3562350 w 4635500"/>
              <a:gd name="connsiteY4" fmla="*/ 31750 h 927100"/>
              <a:gd name="connsiteX5" fmla="*/ 4213418 w 4635500"/>
              <a:gd name="connsiteY5" fmla="*/ 82936 h 927100"/>
              <a:gd name="connsiteX6" fmla="*/ 4635500 w 4635500"/>
              <a:gd name="connsiteY6" fmla="*/ 505018 h 927100"/>
              <a:gd name="connsiteX7" fmla="*/ 4635500 w 4635500"/>
              <a:gd name="connsiteY7" fmla="*/ 505018 h 927100"/>
              <a:gd name="connsiteX8" fmla="*/ 4213418 w 4635500"/>
              <a:gd name="connsiteY8" fmla="*/ 927100 h 927100"/>
              <a:gd name="connsiteX9" fmla="*/ 2247900 w 4635500"/>
              <a:gd name="connsiteY9" fmla="*/ 850900 h 927100"/>
              <a:gd name="connsiteX10" fmla="*/ 422082 w 4635500"/>
              <a:gd name="connsiteY10" fmla="*/ 927100 h 927100"/>
              <a:gd name="connsiteX11" fmla="*/ 0 w 4635500"/>
              <a:gd name="connsiteY11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1187450 w 4635500"/>
              <a:gd name="connsiteY2" fmla="*/ 38100 h 927100"/>
              <a:gd name="connsiteX3" fmla="*/ 2311400 w 4635500"/>
              <a:gd name="connsiteY3" fmla="*/ 0 h 927100"/>
              <a:gd name="connsiteX4" fmla="*/ 3562350 w 4635500"/>
              <a:gd name="connsiteY4" fmla="*/ 31750 h 927100"/>
              <a:gd name="connsiteX5" fmla="*/ 4213418 w 4635500"/>
              <a:gd name="connsiteY5" fmla="*/ 82936 h 927100"/>
              <a:gd name="connsiteX6" fmla="*/ 4635500 w 4635500"/>
              <a:gd name="connsiteY6" fmla="*/ 505018 h 927100"/>
              <a:gd name="connsiteX7" fmla="*/ 4635500 w 4635500"/>
              <a:gd name="connsiteY7" fmla="*/ 505018 h 927100"/>
              <a:gd name="connsiteX8" fmla="*/ 4213418 w 4635500"/>
              <a:gd name="connsiteY8" fmla="*/ 927100 h 927100"/>
              <a:gd name="connsiteX9" fmla="*/ 2247900 w 4635500"/>
              <a:gd name="connsiteY9" fmla="*/ 850900 h 927100"/>
              <a:gd name="connsiteX10" fmla="*/ 1200150 w 4635500"/>
              <a:gd name="connsiteY10" fmla="*/ 889000 h 927100"/>
              <a:gd name="connsiteX11" fmla="*/ 422082 w 4635500"/>
              <a:gd name="connsiteY11" fmla="*/ 927100 h 927100"/>
              <a:gd name="connsiteX12" fmla="*/ 0 w 4635500"/>
              <a:gd name="connsiteY12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1187450 w 4635500"/>
              <a:gd name="connsiteY2" fmla="*/ 38100 h 927100"/>
              <a:gd name="connsiteX3" fmla="*/ 2260600 w 4635500"/>
              <a:gd name="connsiteY3" fmla="*/ 0 h 927100"/>
              <a:gd name="connsiteX4" fmla="*/ 3562350 w 4635500"/>
              <a:gd name="connsiteY4" fmla="*/ 31750 h 927100"/>
              <a:gd name="connsiteX5" fmla="*/ 4213418 w 4635500"/>
              <a:gd name="connsiteY5" fmla="*/ 82936 h 927100"/>
              <a:gd name="connsiteX6" fmla="*/ 4635500 w 4635500"/>
              <a:gd name="connsiteY6" fmla="*/ 505018 h 927100"/>
              <a:gd name="connsiteX7" fmla="*/ 4635500 w 4635500"/>
              <a:gd name="connsiteY7" fmla="*/ 505018 h 927100"/>
              <a:gd name="connsiteX8" fmla="*/ 4213418 w 4635500"/>
              <a:gd name="connsiteY8" fmla="*/ 927100 h 927100"/>
              <a:gd name="connsiteX9" fmla="*/ 2247900 w 4635500"/>
              <a:gd name="connsiteY9" fmla="*/ 850900 h 927100"/>
              <a:gd name="connsiteX10" fmla="*/ 1200150 w 4635500"/>
              <a:gd name="connsiteY10" fmla="*/ 889000 h 927100"/>
              <a:gd name="connsiteX11" fmla="*/ 422082 w 4635500"/>
              <a:gd name="connsiteY11" fmla="*/ 927100 h 927100"/>
              <a:gd name="connsiteX12" fmla="*/ 0 w 4635500"/>
              <a:gd name="connsiteY12" fmla="*/ 505018 h 927100"/>
              <a:gd name="connsiteX0" fmla="*/ 0 w 4635500"/>
              <a:gd name="connsiteY0" fmla="*/ 479618 h 901700"/>
              <a:gd name="connsiteX1" fmla="*/ 422082 w 4635500"/>
              <a:gd name="connsiteY1" fmla="*/ 57536 h 901700"/>
              <a:gd name="connsiteX2" fmla="*/ 1187450 w 4635500"/>
              <a:gd name="connsiteY2" fmla="*/ 12700 h 901700"/>
              <a:gd name="connsiteX3" fmla="*/ 2298700 w 4635500"/>
              <a:gd name="connsiteY3" fmla="*/ 0 h 901700"/>
              <a:gd name="connsiteX4" fmla="*/ 3562350 w 4635500"/>
              <a:gd name="connsiteY4" fmla="*/ 6350 h 901700"/>
              <a:gd name="connsiteX5" fmla="*/ 4213418 w 4635500"/>
              <a:gd name="connsiteY5" fmla="*/ 57536 h 901700"/>
              <a:gd name="connsiteX6" fmla="*/ 4635500 w 4635500"/>
              <a:gd name="connsiteY6" fmla="*/ 479618 h 901700"/>
              <a:gd name="connsiteX7" fmla="*/ 4635500 w 4635500"/>
              <a:gd name="connsiteY7" fmla="*/ 479618 h 901700"/>
              <a:gd name="connsiteX8" fmla="*/ 4213418 w 4635500"/>
              <a:gd name="connsiteY8" fmla="*/ 901700 h 901700"/>
              <a:gd name="connsiteX9" fmla="*/ 2247900 w 4635500"/>
              <a:gd name="connsiteY9" fmla="*/ 825500 h 901700"/>
              <a:gd name="connsiteX10" fmla="*/ 1200150 w 4635500"/>
              <a:gd name="connsiteY10" fmla="*/ 863600 h 901700"/>
              <a:gd name="connsiteX11" fmla="*/ 422082 w 4635500"/>
              <a:gd name="connsiteY11" fmla="*/ 901700 h 901700"/>
              <a:gd name="connsiteX12" fmla="*/ 0 w 4635500"/>
              <a:gd name="connsiteY12" fmla="*/ 479618 h 90170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62350 w 4635500"/>
              <a:gd name="connsiteY4" fmla="*/ 2540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11400 w 4635500"/>
              <a:gd name="connsiteY9" fmla="*/ 7937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11400 w 4635500"/>
              <a:gd name="connsiteY9" fmla="*/ 7937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431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431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501042 h 923124"/>
              <a:gd name="connsiteX1" fmla="*/ 422082 w 4635500"/>
              <a:gd name="connsiteY1" fmla="*/ 78960 h 923124"/>
              <a:gd name="connsiteX2" fmla="*/ 1187450 w 4635500"/>
              <a:gd name="connsiteY2" fmla="*/ 34124 h 923124"/>
              <a:gd name="connsiteX3" fmla="*/ 2349500 w 4635500"/>
              <a:gd name="connsiteY3" fmla="*/ 2374 h 923124"/>
              <a:gd name="connsiteX4" fmla="*/ 3321050 w 4635500"/>
              <a:gd name="connsiteY4" fmla="*/ 8724 h 923124"/>
              <a:gd name="connsiteX5" fmla="*/ 4213418 w 4635500"/>
              <a:gd name="connsiteY5" fmla="*/ 78960 h 923124"/>
              <a:gd name="connsiteX6" fmla="*/ 4635500 w 4635500"/>
              <a:gd name="connsiteY6" fmla="*/ 501042 h 923124"/>
              <a:gd name="connsiteX7" fmla="*/ 4635500 w 4635500"/>
              <a:gd name="connsiteY7" fmla="*/ 501042 h 923124"/>
              <a:gd name="connsiteX8" fmla="*/ 4213418 w 4635500"/>
              <a:gd name="connsiteY8" fmla="*/ 923124 h 923124"/>
              <a:gd name="connsiteX9" fmla="*/ 2393950 w 4635500"/>
              <a:gd name="connsiteY9" fmla="*/ 840574 h 923124"/>
              <a:gd name="connsiteX10" fmla="*/ 1200150 w 4635500"/>
              <a:gd name="connsiteY10" fmla="*/ 885024 h 923124"/>
              <a:gd name="connsiteX11" fmla="*/ 422082 w 4635500"/>
              <a:gd name="connsiteY11" fmla="*/ 923124 h 923124"/>
              <a:gd name="connsiteX12" fmla="*/ 0 w 4635500"/>
              <a:gd name="connsiteY12" fmla="*/ 501042 h 923124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2766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2766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2766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87600 w 4635500"/>
              <a:gd name="connsiteY9" fmla="*/ 8572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35500" h="920750">
                <a:moveTo>
                  <a:pt x="0" y="498668"/>
                </a:moveTo>
                <a:cubicBezTo>
                  <a:pt x="0" y="265559"/>
                  <a:pt x="188973" y="76586"/>
                  <a:pt x="422082" y="76586"/>
                </a:cubicBezTo>
                <a:cubicBezTo>
                  <a:pt x="677205" y="61641"/>
                  <a:pt x="449727" y="72095"/>
                  <a:pt x="1187450" y="31750"/>
                </a:cubicBezTo>
                <a:lnTo>
                  <a:pt x="2349500" y="0"/>
                </a:lnTo>
                <a:cubicBezTo>
                  <a:pt x="2751667" y="6350"/>
                  <a:pt x="2137833" y="0"/>
                  <a:pt x="3276600" y="19050"/>
                </a:cubicBezTo>
                <a:lnTo>
                  <a:pt x="4213418" y="76586"/>
                </a:lnTo>
                <a:cubicBezTo>
                  <a:pt x="4446527" y="76586"/>
                  <a:pt x="4635500" y="265559"/>
                  <a:pt x="4635500" y="498668"/>
                </a:cubicBezTo>
                <a:lnTo>
                  <a:pt x="4635500" y="498668"/>
                </a:lnTo>
                <a:cubicBezTo>
                  <a:pt x="4635500" y="731777"/>
                  <a:pt x="4446527" y="920750"/>
                  <a:pt x="4213418" y="920750"/>
                </a:cubicBezTo>
                <a:cubicBezTo>
                  <a:pt x="3592112" y="899583"/>
                  <a:pt x="4215406" y="910167"/>
                  <a:pt x="2387600" y="857250"/>
                </a:cubicBezTo>
                <a:lnTo>
                  <a:pt x="1200150" y="882650"/>
                </a:lnTo>
                <a:lnTo>
                  <a:pt x="422082" y="920750"/>
                </a:lnTo>
                <a:cubicBezTo>
                  <a:pt x="188973" y="920750"/>
                  <a:pt x="0" y="731777"/>
                  <a:pt x="0" y="498668"/>
                </a:cubicBezTo>
                <a:close/>
              </a:path>
            </a:pathLst>
          </a:custGeom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400" b="1" dirty="0" smtClean="0"/>
              <a:t>I. SÜLEYMAN</a:t>
            </a:r>
            <a:endParaRPr lang="tr-TR" sz="2400" b="1" dirty="0"/>
          </a:p>
        </p:txBody>
      </p:sp>
      <p:sp>
        <p:nvSpPr>
          <p:cNvPr id="3" name="Yuvarlatılmış Dikdörtgen 2"/>
          <p:cNvSpPr/>
          <p:nvPr/>
        </p:nvSpPr>
        <p:spPr>
          <a:xfrm>
            <a:off x="513368" y="1704514"/>
            <a:ext cx="108069" cy="577048"/>
          </a:xfrm>
          <a:prstGeom prst="roundRect">
            <a:avLst/>
          </a:prstGeom>
          <a:ln>
            <a:noFill/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4" name="Halka 3"/>
          <p:cNvSpPr/>
          <p:nvPr/>
        </p:nvSpPr>
        <p:spPr>
          <a:xfrm>
            <a:off x="433468" y="2112887"/>
            <a:ext cx="232356" cy="221942"/>
          </a:xfrm>
          <a:prstGeom prst="donu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chemeClr val="tx1"/>
              </a:solidFill>
            </a:endParaRPr>
          </a:p>
        </p:txBody>
      </p:sp>
      <p:grpSp>
        <p:nvGrpSpPr>
          <p:cNvPr id="7" name="Grup 6"/>
          <p:cNvGrpSpPr/>
          <p:nvPr/>
        </p:nvGrpSpPr>
        <p:grpSpPr>
          <a:xfrm>
            <a:off x="745723" y="1997517"/>
            <a:ext cx="6032447" cy="461732"/>
            <a:chOff x="2192784" y="1984072"/>
            <a:chExt cx="5743854" cy="461732"/>
          </a:xfrm>
        </p:grpSpPr>
        <p:cxnSp>
          <p:nvCxnSpPr>
            <p:cNvPr id="19" name="Düz Bağlayıcı 18"/>
            <p:cNvCxnSpPr/>
            <p:nvPr/>
          </p:nvCxnSpPr>
          <p:spPr>
            <a:xfrm>
              <a:off x="2192784" y="2223814"/>
              <a:ext cx="506028" cy="0"/>
            </a:xfrm>
            <a:prstGeom prst="line">
              <a:avLst/>
            </a:prstGeom>
            <a:ln w="28575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Google Shape;203;p16"/>
            <p:cNvSpPr/>
            <p:nvPr/>
          </p:nvSpPr>
          <p:spPr>
            <a:xfrm>
              <a:off x="2605173" y="1984072"/>
              <a:ext cx="5331465" cy="461732"/>
            </a:xfrm>
            <a:custGeom>
              <a:avLst/>
              <a:gdLst>
                <a:gd name="connsiteX0" fmla="*/ 1417 w 39243"/>
                <a:gd name="connsiteY0" fmla="*/ 0 h 12715"/>
                <a:gd name="connsiteX1" fmla="*/ 0 w 39243"/>
                <a:gd name="connsiteY1" fmla="*/ 1405 h 12715"/>
                <a:gd name="connsiteX2" fmla="*/ 0 w 39243"/>
                <a:gd name="connsiteY2" fmla="*/ 5036 h 12715"/>
                <a:gd name="connsiteX3" fmla="*/ 43 w 39243"/>
                <a:gd name="connsiteY3" fmla="*/ 6919 h 12715"/>
                <a:gd name="connsiteX4" fmla="*/ 0 w 39243"/>
                <a:gd name="connsiteY4" fmla="*/ 7667 h 12715"/>
                <a:gd name="connsiteX5" fmla="*/ 0 w 39243"/>
                <a:gd name="connsiteY5" fmla="*/ 11299 h 12715"/>
                <a:gd name="connsiteX6" fmla="*/ 1417 w 39243"/>
                <a:gd name="connsiteY6" fmla="*/ 12715 h 12715"/>
                <a:gd name="connsiteX7" fmla="*/ 36517 w 39243"/>
                <a:gd name="connsiteY7" fmla="*/ 12715 h 12715"/>
                <a:gd name="connsiteX8" fmla="*/ 37934 w 39243"/>
                <a:gd name="connsiteY8" fmla="*/ 11299 h 12715"/>
                <a:gd name="connsiteX9" fmla="*/ 37934 w 39243"/>
                <a:gd name="connsiteY9" fmla="*/ 7667 h 12715"/>
                <a:gd name="connsiteX10" fmla="*/ 39243 w 39243"/>
                <a:gd name="connsiteY10" fmla="*/ 6358 h 12715"/>
                <a:gd name="connsiteX11" fmla="*/ 37934 w 39243"/>
                <a:gd name="connsiteY11" fmla="*/ 5036 h 12715"/>
                <a:gd name="connsiteX12" fmla="*/ 37934 w 39243"/>
                <a:gd name="connsiteY12" fmla="*/ 1405 h 12715"/>
                <a:gd name="connsiteX13" fmla="*/ 36517 w 39243"/>
                <a:gd name="connsiteY13" fmla="*/ 0 h 12715"/>
                <a:gd name="connsiteX14" fmla="*/ 1417 w 39243"/>
                <a:gd name="connsiteY14" fmla="*/ 0 h 12715"/>
                <a:gd name="connsiteX0" fmla="*/ 1417 w 37953"/>
                <a:gd name="connsiteY0" fmla="*/ 0 h 12715"/>
                <a:gd name="connsiteX1" fmla="*/ 0 w 37953"/>
                <a:gd name="connsiteY1" fmla="*/ 1405 h 12715"/>
                <a:gd name="connsiteX2" fmla="*/ 0 w 37953"/>
                <a:gd name="connsiteY2" fmla="*/ 5036 h 12715"/>
                <a:gd name="connsiteX3" fmla="*/ 43 w 37953"/>
                <a:gd name="connsiteY3" fmla="*/ 6919 h 12715"/>
                <a:gd name="connsiteX4" fmla="*/ 0 w 37953"/>
                <a:gd name="connsiteY4" fmla="*/ 7667 h 12715"/>
                <a:gd name="connsiteX5" fmla="*/ 0 w 37953"/>
                <a:gd name="connsiteY5" fmla="*/ 11299 h 12715"/>
                <a:gd name="connsiteX6" fmla="*/ 1417 w 37953"/>
                <a:gd name="connsiteY6" fmla="*/ 12715 h 12715"/>
                <a:gd name="connsiteX7" fmla="*/ 36517 w 37953"/>
                <a:gd name="connsiteY7" fmla="*/ 12715 h 12715"/>
                <a:gd name="connsiteX8" fmla="*/ 37934 w 37953"/>
                <a:gd name="connsiteY8" fmla="*/ 11299 h 12715"/>
                <a:gd name="connsiteX9" fmla="*/ 37934 w 37953"/>
                <a:gd name="connsiteY9" fmla="*/ 7667 h 12715"/>
                <a:gd name="connsiteX10" fmla="*/ 37953 w 37953"/>
                <a:gd name="connsiteY10" fmla="*/ 6768 h 12715"/>
                <a:gd name="connsiteX11" fmla="*/ 37934 w 37953"/>
                <a:gd name="connsiteY11" fmla="*/ 5036 h 12715"/>
                <a:gd name="connsiteX12" fmla="*/ 37934 w 37953"/>
                <a:gd name="connsiteY12" fmla="*/ 1405 h 12715"/>
                <a:gd name="connsiteX13" fmla="*/ 36517 w 37953"/>
                <a:gd name="connsiteY13" fmla="*/ 0 h 12715"/>
                <a:gd name="connsiteX14" fmla="*/ 1417 w 37953"/>
                <a:gd name="connsiteY14" fmla="*/ 0 h 12715"/>
                <a:gd name="connsiteX0" fmla="*/ 1417 w 37953"/>
                <a:gd name="connsiteY0" fmla="*/ 0 h 12715"/>
                <a:gd name="connsiteX1" fmla="*/ 0 w 37953"/>
                <a:gd name="connsiteY1" fmla="*/ 1405 h 12715"/>
                <a:gd name="connsiteX2" fmla="*/ 0 w 37953"/>
                <a:gd name="connsiteY2" fmla="*/ 5036 h 12715"/>
                <a:gd name="connsiteX3" fmla="*/ 1221 w 37953"/>
                <a:gd name="connsiteY3" fmla="*/ 6304 h 12715"/>
                <a:gd name="connsiteX4" fmla="*/ 0 w 37953"/>
                <a:gd name="connsiteY4" fmla="*/ 7667 h 12715"/>
                <a:gd name="connsiteX5" fmla="*/ 0 w 37953"/>
                <a:gd name="connsiteY5" fmla="*/ 11299 h 12715"/>
                <a:gd name="connsiteX6" fmla="*/ 1417 w 37953"/>
                <a:gd name="connsiteY6" fmla="*/ 12715 h 12715"/>
                <a:gd name="connsiteX7" fmla="*/ 36517 w 37953"/>
                <a:gd name="connsiteY7" fmla="*/ 12715 h 12715"/>
                <a:gd name="connsiteX8" fmla="*/ 37934 w 37953"/>
                <a:gd name="connsiteY8" fmla="*/ 11299 h 12715"/>
                <a:gd name="connsiteX9" fmla="*/ 37934 w 37953"/>
                <a:gd name="connsiteY9" fmla="*/ 7667 h 12715"/>
                <a:gd name="connsiteX10" fmla="*/ 37953 w 37953"/>
                <a:gd name="connsiteY10" fmla="*/ 6768 h 12715"/>
                <a:gd name="connsiteX11" fmla="*/ 37934 w 37953"/>
                <a:gd name="connsiteY11" fmla="*/ 5036 h 12715"/>
                <a:gd name="connsiteX12" fmla="*/ 37934 w 37953"/>
                <a:gd name="connsiteY12" fmla="*/ 1405 h 12715"/>
                <a:gd name="connsiteX13" fmla="*/ 36517 w 37953"/>
                <a:gd name="connsiteY13" fmla="*/ 0 h 12715"/>
                <a:gd name="connsiteX14" fmla="*/ 1417 w 37953"/>
                <a:gd name="connsiteY14" fmla="*/ 0 h 12715"/>
                <a:gd name="connsiteX0" fmla="*/ 1417 w 37953"/>
                <a:gd name="connsiteY0" fmla="*/ 0 h 12715"/>
                <a:gd name="connsiteX1" fmla="*/ 0 w 37953"/>
                <a:gd name="connsiteY1" fmla="*/ 1405 h 12715"/>
                <a:gd name="connsiteX2" fmla="*/ 0 w 37953"/>
                <a:gd name="connsiteY2" fmla="*/ 5036 h 12715"/>
                <a:gd name="connsiteX3" fmla="*/ 941 w 37953"/>
                <a:gd name="connsiteY3" fmla="*/ 6355 h 12715"/>
                <a:gd name="connsiteX4" fmla="*/ 0 w 37953"/>
                <a:gd name="connsiteY4" fmla="*/ 7667 h 12715"/>
                <a:gd name="connsiteX5" fmla="*/ 0 w 37953"/>
                <a:gd name="connsiteY5" fmla="*/ 11299 h 12715"/>
                <a:gd name="connsiteX6" fmla="*/ 1417 w 37953"/>
                <a:gd name="connsiteY6" fmla="*/ 12715 h 12715"/>
                <a:gd name="connsiteX7" fmla="*/ 36517 w 37953"/>
                <a:gd name="connsiteY7" fmla="*/ 12715 h 12715"/>
                <a:gd name="connsiteX8" fmla="*/ 37934 w 37953"/>
                <a:gd name="connsiteY8" fmla="*/ 11299 h 12715"/>
                <a:gd name="connsiteX9" fmla="*/ 37934 w 37953"/>
                <a:gd name="connsiteY9" fmla="*/ 7667 h 12715"/>
                <a:gd name="connsiteX10" fmla="*/ 37953 w 37953"/>
                <a:gd name="connsiteY10" fmla="*/ 6768 h 12715"/>
                <a:gd name="connsiteX11" fmla="*/ 37934 w 37953"/>
                <a:gd name="connsiteY11" fmla="*/ 5036 h 12715"/>
                <a:gd name="connsiteX12" fmla="*/ 37934 w 37953"/>
                <a:gd name="connsiteY12" fmla="*/ 1405 h 12715"/>
                <a:gd name="connsiteX13" fmla="*/ 36517 w 37953"/>
                <a:gd name="connsiteY13" fmla="*/ 0 h 12715"/>
                <a:gd name="connsiteX14" fmla="*/ 1417 w 37953"/>
                <a:gd name="connsiteY14" fmla="*/ 0 h 1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953" h="12715" extrusionOk="0">
                  <a:moveTo>
                    <a:pt x="1417" y="0"/>
                  </a:moveTo>
                  <a:cubicBezTo>
                    <a:pt x="631" y="0"/>
                    <a:pt x="0" y="631"/>
                    <a:pt x="0" y="1405"/>
                  </a:cubicBezTo>
                  <a:lnTo>
                    <a:pt x="0" y="5036"/>
                  </a:lnTo>
                  <a:cubicBezTo>
                    <a:pt x="14" y="5664"/>
                    <a:pt x="927" y="5727"/>
                    <a:pt x="941" y="6355"/>
                  </a:cubicBezTo>
                  <a:cubicBezTo>
                    <a:pt x="927" y="6604"/>
                    <a:pt x="14" y="7418"/>
                    <a:pt x="0" y="7667"/>
                  </a:cubicBezTo>
                  <a:lnTo>
                    <a:pt x="0" y="11299"/>
                  </a:lnTo>
                  <a:cubicBezTo>
                    <a:pt x="0" y="12072"/>
                    <a:pt x="631" y="12715"/>
                    <a:pt x="1417" y="12715"/>
                  </a:cubicBezTo>
                  <a:lnTo>
                    <a:pt x="36517" y="12715"/>
                  </a:lnTo>
                  <a:cubicBezTo>
                    <a:pt x="37302" y="12715"/>
                    <a:pt x="37934" y="12072"/>
                    <a:pt x="37934" y="11299"/>
                  </a:cubicBezTo>
                  <a:lnTo>
                    <a:pt x="37934" y="7667"/>
                  </a:lnTo>
                  <a:cubicBezTo>
                    <a:pt x="37940" y="7367"/>
                    <a:pt x="37947" y="7068"/>
                    <a:pt x="37953" y="6768"/>
                  </a:cubicBezTo>
                  <a:cubicBezTo>
                    <a:pt x="37947" y="6191"/>
                    <a:pt x="37940" y="5613"/>
                    <a:pt x="37934" y="5036"/>
                  </a:cubicBezTo>
                  <a:lnTo>
                    <a:pt x="37934" y="1405"/>
                  </a:lnTo>
                  <a:cubicBezTo>
                    <a:pt x="37934" y="631"/>
                    <a:pt x="37302" y="0"/>
                    <a:pt x="36517" y="0"/>
                  </a:cubicBezTo>
                  <a:lnTo>
                    <a:pt x="1417" y="0"/>
                  </a:ln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88900" lvl="0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tr-TR" sz="2400" dirty="0" smtClean="0">
                  <a:latin typeface="Fira Sans Extra Condensed"/>
                  <a:ea typeface="Fira Sans Extra Condensed"/>
                  <a:cs typeface="Fira Sans Extra Condensed"/>
                  <a:sym typeface="Fira Sans Extra Condensed"/>
                </a:rPr>
                <a:t>1494 yılında Trabzon’da doğdu.</a:t>
              </a:r>
              <a:endParaRPr sz="2400" dirty="0">
                <a:latin typeface="Fira Sans Extra Condensed"/>
                <a:ea typeface="Fira Sans Extra Condensed"/>
                <a:cs typeface="Fira Sans Extra Condensed"/>
                <a:sym typeface="Fira Sans Extra Condensed"/>
              </a:endParaRPr>
            </a:p>
          </p:txBody>
        </p:sp>
      </p:grpSp>
      <p:sp>
        <p:nvSpPr>
          <p:cNvPr id="21" name="Yuvarlatılmış Dikdörtgen 20"/>
          <p:cNvSpPr/>
          <p:nvPr/>
        </p:nvSpPr>
        <p:spPr>
          <a:xfrm>
            <a:off x="513368" y="2334829"/>
            <a:ext cx="108069" cy="918889"/>
          </a:xfrm>
          <a:prstGeom prst="roundRect">
            <a:avLst/>
          </a:prstGeom>
          <a:ln>
            <a:noFill/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22" name="Halka 21"/>
          <p:cNvSpPr/>
          <p:nvPr/>
        </p:nvSpPr>
        <p:spPr>
          <a:xfrm>
            <a:off x="433468" y="3085043"/>
            <a:ext cx="232356" cy="221942"/>
          </a:xfrm>
          <a:prstGeom prst="donu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chemeClr val="tx1"/>
              </a:solidFill>
            </a:endParaRPr>
          </a:p>
        </p:txBody>
      </p:sp>
      <p:grpSp>
        <p:nvGrpSpPr>
          <p:cNvPr id="25" name="Grup 24"/>
          <p:cNvGrpSpPr/>
          <p:nvPr/>
        </p:nvGrpSpPr>
        <p:grpSpPr>
          <a:xfrm>
            <a:off x="745723" y="2955871"/>
            <a:ext cx="6032447" cy="461732"/>
            <a:chOff x="2192784" y="1984072"/>
            <a:chExt cx="5743854" cy="461732"/>
          </a:xfrm>
        </p:grpSpPr>
        <p:cxnSp>
          <p:nvCxnSpPr>
            <p:cNvPr id="26" name="Düz Bağlayıcı 25"/>
            <p:cNvCxnSpPr/>
            <p:nvPr/>
          </p:nvCxnSpPr>
          <p:spPr>
            <a:xfrm>
              <a:off x="2192784" y="2223814"/>
              <a:ext cx="506028" cy="0"/>
            </a:xfrm>
            <a:prstGeom prst="line">
              <a:avLst/>
            </a:prstGeom>
            <a:ln w="28575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Google Shape;203;p16"/>
            <p:cNvSpPr/>
            <p:nvPr/>
          </p:nvSpPr>
          <p:spPr>
            <a:xfrm>
              <a:off x="2605173" y="1984072"/>
              <a:ext cx="5331465" cy="461732"/>
            </a:xfrm>
            <a:custGeom>
              <a:avLst/>
              <a:gdLst>
                <a:gd name="connsiteX0" fmla="*/ 1417 w 39243"/>
                <a:gd name="connsiteY0" fmla="*/ 0 h 12715"/>
                <a:gd name="connsiteX1" fmla="*/ 0 w 39243"/>
                <a:gd name="connsiteY1" fmla="*/ 1405 h 12715"/>
                <a:gd name="connsiteX2" fmla="*/ 0 w 39243"/>
                <a:gd name="connsiteY2" fmla="*/ 5036 h 12715"/>
                <a:gd name="connsiteX3" fmla="*/ 43 w 39243"/>
                <a:gd name="connsiteY3" fmla="*/ 6919 h 12715"/>
                <a:gd name="connsiteX4" fmla="*/ 0 w 39243"/>
                <a:gd name="connsiteY4" fmla="*/ 7667 h 12715"/>
                <a:gd name="connsiteX5" fmla="*/ 0 w 39243"/>
                <a:gd name="connsiteY5" fmla="*/ 11299 h 12715"/>
                <a:gd name="connsiteX6" fmla="*/ 1417 w 39243"/>
                <a:gd name="connsiteY6" fmla="*/ 12715 h 12715"/>
                <a:gd name="connsiteX7" fmla="*/ 36517 w 39243"/>
                <a:gd name="connsiteY7" fmla="*/ 12715 h 12715"/>
                <a:gd name="connsiteX8" fmla="*/ 37934 w 39243"/>
                <a:gd name="connsiteY8" fmla="*/ 11299 h 12715"/>
                <a:gd name="connsiteX9" fmla="*/ 37934 w 39243"/>
                <a:gd name="connsiteY9" fmla="*/ 7667 h 12715"/>
                <a:gd name="connsiteX10" fmla="*/ 39243 w 39243"/>
                <a:gd name="connsiteY10" fmla="*/ 6358 h 12715"/>
                <a:gd name="connsiteX11" fmla="*/ 37934 w 39243"/>
                <a:gd name="connsiteY11" fmla="*/ 5036 h 12715"/>
                <a:gd name="connsiteX12" fmla="*/ 37934 w 39243"/>
                <a:gd name="connsiteY12" fmla="*/ 1405 h 12715"/>
                <a:gd name="connsiteX13" fmla="*/ 36517 w 39243"/>
                <a:gd name="connsiteY13" fmla="*/ 0 h 12715"/>
                <a:gd name="connsiteX14" fmla="*/ 1417 w 39243"/>
                <a:gd name="connsiteY14" fmla="*/ 0 h 12715"/>
                <a:gd name="connsiteX0" fmla="*/ 1417 w 37953"/>
                <a:gd name="connsiteY0" fmla="*/ 0 h 12715"/>
                <a:gd name="connsiteX1" fmla="*/ 0 w 37953"/>
                <a:gd name="connsiteY1" fmla="*/ 1405 h 12715"/>
                <a:gd name="connsiteX2" fmla="*/ 0 w 37953"/>
                <a:gd name="connsiteY2" fmla="*/ 5036 h 12715"/>
                <a:gd name="connsiteX3" fmla="*/ 43 w 37953"/>
                <a:gd name="connsiteY3" fmla="*/ 6919 h 12715"/>
                <a:gd name="connsiteX4" fmla="*/ 0 w 37953"/>
                <a:gd name="connsiteY4" fmla="*/ 7667 h 12715"/>
                <a:gd name="connsiteX5" fmla="*/ 0 w 37953"/>
                <a:gd name="connsiteY5" fmla="*/ 11299 h 12715"/>
                <a:gd name="connsiteX6" fmla="*/ 1417 w 37953"/>
                <a:gd name="connsiteY6" fmla="*/ 12715 h 12715"/>
                <a:gd name="connsiteX7" fmla="*/ 36517 w 37953"/>
                <a:gd name="connsiteY7" fmla="*/ 12715 h 12715"/>
                <a:gd name="connsiteX8" fmla="*/ 37934 w 37953"/>
                <a:gd name="connsiteY8" fmla="*/ 11299 h 12715"/>
                <a:gd name="connsiteX9" fmla="*/ 37934 w 37953"/>
                <a:gd name="connsiteY9" fmla="*/ 7667 h 12715"/>
                <a:gd name="connsiteX10" fmla="*/ 37953 w 37953"/>
                <a:gd name="connsiteY10" fmla="*/ 6768 h 12715"/>
                <a:gd name="connsiteX11" fmla="*/ 37934 w 37953"/>
                <a:gd name="connsiteY11" fmla="*/ 5036 h 12715"/>
                <a:gd name="connsiteX12" fmla="*/ 37934 w 37953"/>
                <a:gd name="connsiteY12" fmla="*/ 1405 h 12715"/>
                <a:gd name="connsiteX13" fmla="*/ 36517 w 37953"/>
                <a:gd name="connsiteY13" fmla="*/ 0 h 12715"/>
                <a:gd name="connsiteX14" fmla="*/ 1417 w 37953"/>
                <a:gd name="connsiteY14" fmla="*/ 0 h 12715"/>
                <a:gd name="connsiteX0" fmla="*/ 1417 w 37953"/>
                <a:gd name="connsiteY0" fmla="*/ 0 h 12715"/>
                <a:gd name="connsiteX1" fmla="*/ 0 w 37953"/>
                <a:gd name="connsiteY1" fmla="*/ 1405 h 12715"/>
                <a:gd name="connsiteX2" fmla="*/ 0 w 37953"/>
                <a:gd name="connsiteY2" fmla="*/ 5036 h 12715"/>
                <a:gd name="connsiteX3" fmla="*/ 1221 w 37953"/>
                <a:gd name="connsiteY3" fmla="*/ 6304 h 12715"/>
                <a:gd name="connsiteX4" fmla="*/ 0 w 37953"/>
                <a:gd name="connsiteY4" fmla="*/ 7667 h 12715"/>
                <a:gd name="connsiteX5" fmla="*/ 0 w 37953"/>
                <a:gd name="connsiteY5" fmla="*/ 11299 h 12715"/>
                <a:gd name="connsiteX6" fmla="*/ 1417 w 37953"/>
                <a:gd name="connsiteY6" fmla="*/ 12715 h 12715"/>
                <a:gd name="connsiteX7" fmla="*/ 36517 w 37953"/>
                <a:gd name="connsiteY7" fmla="*/ 12715 h 12715"/>
                <a:gd name="connsiteX8" fmla="*/ 37934 w 37953"/>
                <a:gd name="connsiteY8" fmla="*/ 11299 h 12715"/>
                <a:gd name="connsiteX9" fmla="*/ 37934 w 37953"/>
                <a:gd name="connsiteY9" fmla="*/ 7667 h 12715"/>
                <a:gd name="connsiteX10" fmla="*/ 37953 w 37953"/>
                <a:gd name="connsiteY10" fmla="*/ 6768 h 12715"/>
                <a:gd name="connsiteX11" fmla="*/ 37934 w 37953"/>
                <a:gd name="connsiteY11" fmla="*/ 5036 h 12715"/>
                <a:gd name="connsiteX12" fmla="*/ 37934 w 37953"/>
                <a:gd name="connsiteY12" fmla="*/ 1405 h 12715"/>
                <a:gd name="connsiteX13" fmla="*/ 36517 w 37953"/>
                <a:gd name="connsiteY13" fmla="*/ 0 h 12715"/>
                <a:gd name="connsiteX14" fmla="*/ 1417 w 37953"/>
                <a:gd name="connsiteY14" fmla="*/ 0 h 12715"/>
                <a:gd name="connsiteX0" fmla="*/ 1417 w 37953"/>
                <a:gd name="connsiteY0" fmla="*/ 0 h 12715"/>
                <a:gd name="connsiteX1" fmla="*/ 0 w 37953"/>
                <a:gd name="connsiteY1" fmla="*/ 1405 h 12715"/>
                <a:gd name="connsiteX2" fmla="*/ 0 w 37953"/>
                <a:gd name="connsiteY2" fmla="*/ 5036 h 12715"/>
                <a:gd name="connsiteX3" fmla="*/ 941 w 37953"/>
                <a:gd name="connsiteY3" fmla="*/ 6355 h 12715"/>
                <a:gd name="connsiteX4" fmla="*/ 0 w 37953"/>
                <a:gd name="connsiteY4" fmla="*/ 7667 h 12715"/>
                <a:gd name="connsiteX5" fmla="*/ 0 w 37953"/>
                <a:gd name="connsiteY5" fmla="*/ 11299 h 12715"/>
                <a:gd name="connsiteX6" fmla="*/ 1417 w 37953"/>
                <a:gd name="connsiteY6" fmla="*/ 12715 h 12715"/>
                <a:gd name="connsiteX7" fmla="*/ 36517 w 37953"/>
                <a:gd name="connsiteY7" fmla="*/ 12715 h 12715"/>
                <a:gd name="connsiteX8" fmla="*/ 37934 w 37953"/>
                <a:gd name="connsiteY8" fmla="*/ 11299 h 12715"/>
                <a:gd name="connsiteX9" fmla="*/ 37934 w 37953"/>
                <a:gd name="connsiteY9" fmla="*/ 7667 h 12715"/>
                <a:gd name="connsiteX10" fmla="*/ 37953 w 37953"/>
                <a:gd name="connsiteY10" fmla="*/ 6768 h 12715"/>
                <a:gd name="connsiteX11" fmla="*/ 37934 w 37953"/>
                <a:gd name="connsiteY11" fmla="*/ 5036 h 12715"/>
                <a:gd name="connsiteX12" fmla="*/ 37934 w 37953"/>
                <a:gd name="connsiteY12" fmla="*/ 1405 h 12715"/>
                <a:gd name="connsiteX13" fmla="*/ 36517 w 37953"/>
                <a:gd name="connsiteY13" fmla="*/ 0 h 12715"/>
                <a:gd name="connsiteX14" fmla="*/ 1417 w 37953"/>
                <a:gd name="connsiteY14" fmla="*/ 0 h 1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953" h="12715" extrusionOk="0">
                  <a:moveTo>
                    <a:pt x="1417" y="0"/>
                  </a:moveTo>
                  <a:cubicBezTo>
                    <a:pt x="631" y="0"/>
                    <a:pt x="0" y="631"/>
                    <a:pt x="0" y="1405"/>
                  </a:cubicBezTo>
                  <a:lnTo>
                    <a:pt x="0" y="5036"/>
                  </a:lnTo>
                  <a:cubicBezTo>
                    <a:pt x="14" y="5664"/>
                    <a:pt x="927" y="5727"/>
                    <a:pt x="941" y="6355"/>
                  </a:cubicBezTo>
                  <a:cubicBezTo>
                    <a:pt x="927" y="6604"/>
                    <a:pt x="14" y="7418"/>
                    <a:pt x="0" y="7667"/>
                  </a:cubicBezTo>
                  <a:lnTo>
                    <a:pt x="0" y="11299"/>
                  </a:lnTo>
                  <a:cubicBezTo>
                    <a:pt x="0" y="12072"/>
                    <a:pt x="631" y="12715"/>
                    <a:pt x="1417" y="12715"/>
                  </a:cubicBezTo>
                  <a:lnTo>
                    <a:pt x="36517" y="12715"/>
                  </a:lnTo>
                  <a:cubicBezTo>
                    <a:pt x="37302" y="12715"/>
                    <a:pt x="37934" y="12072"/>
                    <a:pt x="37934" y="11299"/>
                  </a:cubicBezTo>
                  <a:lnTo>
                    <a:pt x="37934" y="7667"/>
                  </a:lnTo>
                  <a:cubicBezTo>
                    <a:pt x="37940" y="7367"/>
                    <a:pt x="37947" y="7068"/>
                    <a:pt x="37953" y="6768"/>
                  </a:cubicBezTo>
                  <a:cubicBezTo>
                    <a:pt x="37947" y="6191"/>
                    <a:pt x="37940" y="5613"/>
                    <a:pt x="37934" y="5036"/>
                  </a:cubicBezTo>
                  <a:lnTo>
                    <a:pt x="37934" y="1405"/>
                  </a:lnTo>
                  <a:cubicBezTo>
                    <a:pt x="37934" y="631"/>
                    <a:pt x="37302" y="0"/>
                    <a:pt x="36517" y="0"/>
                  </a:cubicBezTo>
                  <a:lnTo>
                    <a:pt x="1417" y="0"/>
                  </a:ln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88900" lvl="0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tr-TR" sz="2400" dirty="0" smtClean="0">
                  <a:latin typeface="Fira Sans Extra Condensed"/>
                  <a:ea typeface="Fira Sans Extra Condensed"/>
                  <a:cs typeface="Fira Sans Extra Condensed"/>
                  <a:sym typeface="Fira Sans Extra Condensed"/>
                </a:rPr>
                <a:t>1520 yılında hükümdar oldu.</a:t>
              </a:r>
              <a:endParaRPr sz="2400" dirty="0">
                <a:latin typeface="Fira Sans Extra Condensed"/>
                <a:ea typeface="Fira Sans Extra Condensed"/>
                <a:cs typeface="Fira Sans Extra Condensed"/>
                <a:sym typeface="Fira Sans Extra Condensed"/>
              </a:endParaRPr>
            </a:p>
          </p:txBody>
        </p:sp>
      </p:grpSp>
      <p:sp>
        <p:nvSpPr>
          <p:cNvPr id="36" name="Halka 35"/>
          <p:cNvSpPr/>
          <p:nvPr/>
        </p:nvSpPr>
        <p:spPr>
          <a:xfrm>
            <a:off x="433468" y="3999543"/>
            <a:ext cx="232356" cy="221942"/>
          </a:xfrm>
          <a:prstGeom prst="donu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chemeClr val="tx1"/>
              </a:solidFill>
            </a:endParaRPr>
          </a:p>
        </p:txBody>
      </p:sp>
      <p:grpSp>
        <p:nvGrpSpPr>
          <p:cNvPr id="39" name="Grup 38"/>
          <p:cNvGrpSpPr/>
          <p:nvPr/>
        </p:nvGrpSpPr>
        <p:grpSpPr>
          <a:xfrm>
            <a:off x="745723" y="3871114"/>
            <a:ext cx="6032447" cy="461732"/>
            <a:chOff x="2192784" y="1984072"/>
            <a:chExt cx="5743854" cy="461732"/>
          </a:xfrm>
        </p:grpSpPr>
        <p:cxnSp>
          <p:nvCxnSpPr>
            <p:cNvPr id="40" name="Düz Bağlayıcı 39"/>
            <p:cNvCxnSpPr/>
            <p:nvPr/>
          </p:nvCxnSpPr>
          <p:spPr>
            <a:xfrm>
              <a:off x="2192784" y="2223814"/>
              <a:ext cx="506028" cy="0"/>
            </a:xfrm>
            <a:prstGeom prst="line">
              <a:avLst/>
            </a:prstGeom>
            <a:ln w="28575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Google Shape;203;p16"/>
            <p:cNvSpPr/>
            <p:nvPr/>
          </p:nvSpPr>
          <p:spPr>
            <a:xfrm>
              <a:off x="2605173" y="1984072"/>
              <a:ext cx="5331465" cy="461732"/>
            </a:xfrm>
            <a:custGeom>
              <a:avLst/>
              <a:gdLst>
                <a:gd name="connsiteX0" fmla="*/ 1417 w 39243"/>
                <a:gd name="connsiteY0" fmla="*/ 0 h 12715"/>
                <a:gd name="connsiteX1" fmla="*/ 0 w 39243"/>
                <a:gd name="connsiteY1" fmla="*/ 1405 h 12715"/>
                <a:gd name="connsiteX2" fmla="*/ 0 w 39243"/>
                <a:gd name="connsiteY2" fmla="*/ 5036 h 12715"/>
                <a:gd name="connsiteX3" fmla="*/ 43 w 39243"/>
                <a:gd name="connsiteY3" fmla="*/ 6919 h 12715"/>
                <a:gd name="connsiteX4" fmla="*/ 0 w 39243"/>
                <a:gd name="connsiteY4" fmla="*/ 7667 h 12715"/>
                <a:gd name="connsiteX5" fmla="*/ 0 w 39243"/>
                <a:gd name="connsiteY5" fmla="*/ 11299 h 12715"/>
                <a:gd name="connsiteX6" fmla="*/ 1417 w 39243"/>
                <a:gd name="connsiteY6" fmla="*/ 12715 h 12715"/>
                <a:gd name="connsiteX7" fmla="*/ 36517 w 39243"/>
                <a:gd name="connsiteY7" fmla="*/ 12715 h 12715"/>
                <a:gd name="connsiteX8" fmla="*/ 37934 w 39243"/>
                <a:gd name="connsiteY8" fmla="*/ 11299 h 12715"/>
                <a:gd name="connsiteX9" fmla="*/ 37934 w 39243"/>
                <a:gd name="connsiteY9" fmla="*/ 7667 h 12715"/>
                <a:gd name="connsiteX10" fmla="*/ 39243 w 39243"/>
                <a:gd name="connsiteY10" fmla="*/ 6358 h 12715"/>
                <a:gd name="connsiteX11" fmla="*/ 37934 w 39243"/>
                <a:gd name="connsiteY11" fmla="*/ 5036 h 12715"/>
                <a:gd name="connsiteX12" fmla="*/ 37934 w 39243"/>
                <a:gd name="connsiteY12" fmla="*/ 1405 h 12715"/>
                <a:gd name="connsiteX13" fmla="*/ 36517 w 39243"/>
                <a:gd name="connsiteY13" fmla="*/ 0 h 12715"/>
                <a:gd name="connsiteX14" fmla="*/ 1417 w 39243"/>
                <a:gd name="connsiteY14" fmla="*/ 0 h 12715"/>
                <a:gd name="connsiteX0" fmla="*/ 1417 w 37953"/>
                <a:gd name="connsiteY0" fmla="*/ 0 h 12715"/>
                <a:gd name="connsiteX1" fmla="*/ 0 w 37953"/>
                <a:gd name="connsiteY1" fmla="*/ 1405 h 12715"/>
                <a:gd name="connsiteX2" fmla="*/ 0 w 37953"/>
                <a:gd name="connsiteY2" fmla="*/ 5036 h 12715"/>
                <a:gd name="connsiteX3" fmla="*/ 43 w 37953"/>
                <a:gd name="connsiteY3" fmla="*/ 6919 h 12715"/>
                <a:gd name="connsiteX4" fmla="*/ 0 w 37953"/>
                <a:gd name="connsiteY4" fmla="*/ 7667 h 12715"/>
                <a:gd name="connsiteX5" fmla="*/ 0 w 37953"/>
                <a:gd name="connsiteY5" fmla="*/ 11299 h 12715"/>
                <a:gd name="connsiteX6" fmla="*/ 1417 w 37953"/>
                <a:gd name="connsiteY6" fmla="*/ 12715 h 12715"/>
                <a:gd name="connsiteX7" fmla="*/ 36517 w 37953"/>
                <a:gd name="connsiteY7" fmla="*/ 12715 h 12715"/>
                <a:gd name="connsiteX8" fmla="*/ 37934 w 37953"/>
                <a:gd name="connsiteY8" fmla="*/ 11299 h 12715"/>
                <a:gd name="connsiteX9" fmla="*/ 37934 w 37953"/>
                <a:gd name="connsiteY9" fmla="*/ 7667 h 12715"/>
                <a:gd name="connsiteX10" fmla="*/ 37953 w 37953"/>
                <a:gd name="connsiteY10" fmla="*/ 6768 h 12715"/>
                <a:gd name="connsiteX11" fmla="*/ 37934 w 37953"/>
                <a:gd name="connsiteY11" fmla="*/ 5036 h 12715"/>
                <a:gd name="connsiteX12" fmla="*/ 37934 w 37953"/>
                <a:gd name="connsiteY12" fmla="*/ 1405 h 12715"/>
                <a:gd name="connsiteX13" fmla="*/ 36517 w 37953"/>
                <a:gd name="connsiteY13" fmla="*/ 0 h 12715"/>
                <a:gd name="connsiteX14" fmla="*/ 1417 w 37953"/>
                <a:gd name="connsiteY14" fmla="*/ 0 h 12715"/>
                <a:gd name="connsiteX0" fmla="*/ 1417 w 37953"/>
                <a:gd name="connsiteY0" fmla="*/ 0 h 12715"/>
                <a:gd name="connsiteX1" fmla="*/ 0 w 37953"/>
                <a:gd name="connsiteY1" fmla="*/ 1405 h 12715"/>
                <a:gd name="connsiteX2" fmla="*/ 0 w 37953"/>
                <a:gd name="connsiteY2" fmla="*/ 5036 h 12715"/>
                <a:gd name="connsiteX3" fmla="*/ 1221 w 37953"/>
                <a:gd name="connsiteY3" fmla="*/ 6304 h 12715"/>
                <a:gd name="connsiteX4" fmla="*/ 0 w 37953"/>
                <a:gd name="connsiteY4" fmla="*/ 7667 h 12715"/>
                <a:gd name="connsiteX5" fmla="*/ 0 w 37953"/>
                <a:gd name="connsiteY5" fmla="*/ 11299 h 12715"/>
                <a:gd name="connsiteX6" fmla="*/ 1417 w 37953"/>
                <a:gd name="connsiteY6" fmla="*/ 12715 h 12715"/>
                <a:gd name="connsiteX7" fmla="*/ 36517 w 37953"/>
                <a:gd name="connsiteY7" fmla="*/ 12715 h 12715"/>
                <a:gd name="connsiteX8" fmla="*/ 37934 w 37953"/>
                <a:gd name="connsiteY8" fmla="*/ 11299 h 12715"/>
                <a:gd name="connsiteX9" fmla="*/ 37934 w 37953"/>
                <a:gd name="connsiteY9" fmla="*/ 7667 h 12715"/>
                <a:gd name="connsiteX10" fmla="*/ 37953 w 37953"/>
                <a:gd name="connsiteY10" fmla="*/ 6768 h 12715"/>
                <a:gd name="connsiteX11" fmla="*/ 37934 w 37953"/>
                <a:gd name="connsiteY11" fmla="*/ 5036 h 12715"/>
                <a:gd name="connsiteX12" fmla="*/ 37934 w 37953"/>
                <a:gd name="connsiteY12" fmla="*/ 1405 h 12715"/>
                <a:gd name="connsiteX13" fmla="*/ 36517 w 37953"/>
                <a:gd name="connsiteY13" fmla="*/ 0 h 12715"/>
                <a:gd name="connsiteX14" fmla="*/ 1417 w 37953"/>
                <a:gd name="connsiteY14" fmla="*/ 0 h 12715"/>
                <a:gd name="connsiteX0" fmla="*/ 1417 w 37953"/>
                <a:gd name="connsiteY0" fmla="*/ 0 h 12715"/>
                <a:gd name="connsiteX1" fmla="*/ 0 w 37953"/>
                <a:gd name="connsiteY1" fmla="*/ 1405 h 12715"/>
                <a:gd name="connsiteX2" fmla="*/ 0 w 37953"/>
                <a:gd name="connsiteY2" fmla="*/ 5036 h 12715"/>
                <a:gd name="connsiteX3" fmla="*/ 941 w 37953"/>
                <a:gd name="connsiteY3" fmla="*/ 6355 h 12715"/>
                <a:gd name="connsiteX4" fmla="*/ 0 w 37953"/>
                <a:gd name="connsiteY4" fmla="*/ 7667 h 12715"/>
                <a:gd name="connsiteX5" fmla="*/ 0 w 37953"/>
                <a:gd name="connsiteY5" fmla="*/ 11299 h 12715"/>
                <a:gd name="connsiteX6" fmla="*/ 1417 w 37953"/>
                <a:gd name="connsiteY6" fmla="*/ 12715 h 12715"/>
                <a:gd name="connsiteX7" fmla="*/ 36517 w 37953"/>
                <a:gd name="connsiteY7" fmla="*/ 12715 h 12715"/>
                <a:gd name="connsiteX8" fmla="*/ 37934 w 37953"/>
                <a:gd name="connsiteY8" fmla="*/ 11299 h 12715"/>
                <a:gd name="connsiteX9" fmla="*/ 37934 w 37953"/>
                <a:gd name="connsiteY9" fmla="*/ 7667 h 12715"/>
                <a:gd name="connsiteX10" fmla="*/ 37953 w 37953"/>
                <a:gd name="connsiteY10" fmla="*/ 6768 h 12715"/>
                <a:gd name="connsiteX11" fmla="*/ 37934 w 37953"/>
                <a:gd name="connsiteY11" fmla="*/ 5036 h 12715"/>
                <a:gd name="connsiteX12" fmla="*/ 37934 w 37953"/>
                <a:gd name="connsiteY12" fmla="*/ 1405 h 12715"/>
                <a:gd name="connsiteX13" fmla="*/ 36517 w 37953"/>
                <a:gd name="connsiteY13" fmla="*/ 0 h 12715"/>
                <a:gd name="connsiteX14" fmla="*/ 1417 w 37953"/>
                <a:gd name="connsiteY14" fmla="*/ 0 h 1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953" h="12715" extrusionOk="0">
                  <a:moveTo>
                    <a:pt x="1417" y="0"/>
                  </a:moveTo>
                  <a:cubicBezTo>
                    <a:pt x="631" y="0"/>
                    <a:pt x="0" y="631"/>
                    <a:pt x="0" y="1405"/>
                  </a:cubicBezTo>
                  <a:lnTo>
                    <a:pt x="0" y="5036"/>
                  </a:lnTo>
                  <a:cubicBezTo>
                    <a:pt x="14" y="5664"/>
                    <a:pt x="927" y="5727"/>
                    <a:pt x="941" y="6355"/>
                  </a:cubicBezTo>
                  <a:cubicBezTo>
                    <a:pt x="927" y="6604"/>
                    <a:pt x="14" y="7418"/>
                    <a:pt x="0" y="7667"/>
                  </a:cubicBezTo>
                  <a:lnTo>
                    <a:pt x="0" y="11299"/>
                  </a:lnTo>
                  <a:cubicBezTo>
                    <a:pt x="0" y="12072"/>
                    <a:pt x="631" y="12715"/>
                    <a:pt x="1417" y="12715"/>
                  </a:cubicBezTo>
                  <a:lnTo>
                    <a:pt x="36517" y="12715"/>
                  </a:lnTo>
                  <a:cubicBezTo>
                    <a:pt x="37302" y="12715"/>
                    <a:pt x="37934" y="12072"/>
                    <a:pt x="37934" y="11299"/>
                  </a:cubicBezTo>
                  <a:lnTo>
                    <a:pt x="37934" y="7667"/>
                  </a:lnTo>
                  <a:cubicBezTo>
                    <a:pt x="37940" y="7367"/>
                    <a:pt x="37947" y="7068"/>
                    <a:pt x="37953" y="6768"/>
                  </a:cubicBezTo>
                  <a:cubicBezTo>
                    <a:pt x="37947" y="6191"/>
                    <a:pt x="37940" y="5613"/>
                    <a:pt x="37934" y="5036"/>
                  </a:cubicBezTo>
                  <a:lnTo>
                    <a:pt x="37934" y="1405"/>
                  </a:lnTo>
                  <a:cubicBezTo>
                    <a:pt x="37934" y="631"/>
                    <a:pt x="37302" y="0"/>
                    <a:pt x="36517" y="0"/>
                  </a:cubicBezTo>
                  <a:lnTo>
                    <a:pt x="1417" y="0"/>
                  </a:ln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88900" lvl="0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tr-TR" sz="2400" dirty="0" smtClean="0">
                  <a:latin typeface="Fira Sans Extra Condensed"/>
                  <a:ea typeface="Fira Sans Extra Condensed"/>
                  <a:cs typeface="Fira Sans Extra Condensed"/>
                  <a:sym typeface="Fira Sans Extra Condensed"/>
                </a:rPr>
                <a:t>Kanunları topladığı için bu </a:t>
              </a:r>
              <a:r>
                <a:rPr lang="tr-TR" sz="2400" dirty="0" err="1" smtClean="0">
                  <a:latin typeface="Fira Sans Extra Condensed"/>
                  <a:ea typeface="Fira Sans Extra Condensed"/>
                  <a:cs typeface="Fira Sans Extra Condensed"/>
                  <a:sym typeface="Fira Sans Extra Condensed"/>
                </a:rPr>
                <a:t>ünvanı</a:t>
              </a:r>
              <a:r>
                <a:rPr lang="tr-TR" sz="2400" dirty="0" smtClean="0">
                  <a:latin typeface="Fira Sans Extra Condensed"/>
                  <a:ea typeface="Fira Sans Extra Condensed"/>
                  <a:cs typeface="Fira Sans Extra Condensed"/>
                  <a:sym typeface="Fira Sans Extra Condensed"/>
                </a:rPr>
                <a:t> aldı.</a:t>
              </a:r>
              <a:endParaRPr sz="2400" dirty="0">
                <a:latin typeface="Fira Sans Extra Condensed"/>
                <a:ea typeface="Fira Sans Extra Condensed"/>
                <a:cs typeface="Fira Sans Extra Condensed"/>
                <a:sym typeface="Fira Sans Extra Condensed"/>
              </a:endParaRPr>
            </a:p>
          </p:txBody>
        </p:sp>
      </p:grpSp>
      <p:sp>
        <p:nvSpPr>
          <p:cNvPr id="43" name="Halka 42"/>
          <p:cNvSpPr/>
          <p:nvPr/>
        </p:nvSpPr>
        <p:spPr>
          <a:xfrm>
            <a:off x="433468" y="4927216"/>
            <a:ext cx="232356" cy="221942"/>
          </a:xfrm>
          <a:prstGeom prst="donu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chemeClr val="tx1"/>
              </a:solidFill>
            </a:endParaRPr>
          </a:p>
        </p:txBody>
      </p:sp>
      <p:grpSp>
        <p:nvGrpSpPr>
          <p:cNvPr id="46" name="Grup 45"/>
          <p:cNvGrpSpPr/>
          <p:nvPr/>
        </p:nvGrpSpPr>
        <p:grpSpPr>
          <a:xfrm>
            <a:off x="745723" y="4798401"/>
            <a:ext cx="6032447" cy="461732"/>
            <a:chOff x="2192784" y="1984072"/>
            <a:chExt cx="5743854" cy="461732"/>
          </a:xfrm>
        </p:grpSpPr>
        <p:cxnSp>
          <p:nvCxnSpPr>
            <p:cNvPr id="47" name="Düz Bağlayıcı 46"/>
            <p:cNvCxnSpPr/>
            <p:nvPr/>
          </p:nvCxnSpPr>
          <p:spPr>
            <a:xfrm>
              <a:off x="2192784" y="2223814"/>
              <a:ext cx="506028" cy="0"/>
            </a:xfrm>
            <a:prstGeom prst="line">
              <a:avLst/>
            </a:prstGeom>
            <a:ln w="28575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Google Shape;203;p16"/>
            <p:cNvSpPr/>
            <p:nvPr/>
          </p:nvSpPr>
          <p:spPr>
            <a:xfrm>
              <a:off x="2605173" y="1984072"/>
              <a:ext cx="5331465" cy="461732"/>
            </a:xfrm>
            <a:custGeom>
              <a:avLst/>
              <a:gdLst>
                <a:gd name="connsiteX0" fmla="*/ 1417 w 39243"/>
                <a:gd name="connsiteY0" fmla="*/ 0 h 12715"/>
                <a:gd name="connsiteX1" fmla="*/ 0 w 39243"/>
                <a:gd name="connsiteY1" fmla="*/ 1405 h 12715"/>
                <a:gd name="connsiteX2" fmla="*/ 0 w 39243"/>
                <a:gd name="connsiteY2" fmla="*/ 5036 h 12715"/>
                <a:gd name="connsiteX3" fmla="*/ 43 w 39243"/>
                <a:gd name="connsiteY3" fmla="*/ 6919 h 12715"/>
                <a:gd name="connsiteX4" fmla="*/ 0 w 39243"/>
                <a:gd name="connsiteY4" fmla="*/ 7667 h 12715"/>
                <a:gd name="connsiteX5" fmla="*/ 0 w 39243"/>
                <a:gd name="connsiteY5" fmla="*/ 11299 h 12715"/>
                <a:gd name="connsiteX6" fmla="*/ 1417 w 39243"/>
                <a:gd name="connsiteY6" fmla="*/ 12715 h 12715"/>
                <a:gd name="connsiteX7" fmla="*/ 36517 w 39243"/>
                <a:gd name="connsiteY7" fmla="*/ 12715 h 12715"/>
                <a:gd name="connsiteX8" fmla="*/ 37934 w 39243"/>
                <a:gd name="connsiteY8" fmla="*/ 11299 h 12715"/>
                <a:gd name="connsiteX9" fmla="*/ 37934 w 39243"/>
                <a:gd name="connsiteY9" fmla="*/ 7667 h 12715"/>
                <a:gd name="connsiteX10" fmla="*/ 39243 w 39243"/>
                <a:gd name="connsiteY10" fmla="*/ 6358 h 12715"/>
                <a:gd name="connsiteX11" fmla="*/ 37934 w 39243"/>
                <a:gd name="connsiteY11" fmla="*/ 5036 h 12715"/>
                <a:gd name="connsiteX12" fmla="*/ 37934 w 39243"/>
                <a:gd name="connsiteY12" fmla="*/ 1405 h 12715"/>
                <a:gd name="connsiteX13" fmla="*/ 36517 w 39243"/>
                <a:gd name="connsiteY13" fmla="*/ 0 h 12715"/>
                <a:gd name="connsiteX14" fmla="*/ 1417 w 39243"/>
                <a:gd name="connsiteY14" fmla="*/ 0 h 12715"/>
                <a:gd name="connsiteX0" fmla="*/ 1417 w 37953"/>
                <a:gd name="connsiteY0" fmla="*/ 0 h 12715"/>
                <a:gd name="connsiteX1" fmla="*/ 0 w 37953"/>
                <a:gd name="connsiteY1" fmla="*/ 1405 h 12715"/>
                <a:gd name="connsiteX2" fmla="*/ 0 w 37953"/>
                <a:gd name="connsiteY2" fmla="*/ 5036 h 12715"/>
                <a:gd name="connsiteX3" fmla="*/ 43 w 37953"/>
                <a:gd name="connsiteY3" fmla="*/ 6919 h 12715"/>
                <a:gd name="connsiteX4" fmla="*/ 0 w 37953"/>
                <a:gd name="connsiteY4" fmla="*/ 7667 h 12715"/>
                <a:gd name="connsiteX5" fmla="*/ 0 w 37953"/>
                <a:gd name="connsiteY5" fmla="*/ 11299 h 12715"/>
                <a:gd name="connsiteX6" fmla="*/ 1417 w 37953"/>
                <a:gd name="connsiteY6" fmla="*/ 12715 h 12715"/>
                <a:gd name="connsiteX7" fmla="*/ 36517 w 37953"/>
                <a:gd name="connsiteY7" fmla="*/ 12715 h 12715"/>
                <a:gd name="connsiteX8" fmla="*/ 37934 w 37953"/>
                <a:gd name="connsiteY8" fmla="*/ 11299 h 12715"/>
                <a:gd name="connsiteX9" fmla="*/ 37934 w 37953"/>
                <a:gd name="connsiteY9" fmla="*/ 7667 h 12715"/>
                <a:gd name="connsiteX10" fmla="*/ 37953 w 37953"/>
                <a:gd name="connsiteY10" fmla="*/ 6768 h 12715"/>
                <a:gd name="connsiteX11" fmla="*/ 37934 w 37953"/>
                <a:gd name="connsiteY11" fmla="*/ 5036 h 12715"/>
                <a:gd name="connsiteX12" fmla="*/ 37934 w 37953"/>
                <a:gd name="connsiteY12" fmla="*/ 1405 h 12715"/>
                <a:gd name="connsiteX13" fmla="*/ 36517 w 37953"/>
                <a:gd name="connsiteY13" fmla="*/ 0 h 12715"/>
                <a:gd name="connsiteX14" fmla="*/ 1417 w 37953"/>
                <a:gd name="connsiteY14" fmla="*/ 0 h 12715"/>
                <a:gd name="connsiteX0" fmla="*/ 1417 w 37953"/>
                <a:gd name="connsiteY0" fmla="*/ 0 h 12715"/>
                <a:gd name="connsiteX1" fmla="*/ 0 w 37953"/>
                <a:gd name="connsiteY1" fmla="*/ 1405 h 12715"/>
                <a:gd name="connsiteX2" fmla="*/ 0 w 37953"/>
                <a:gd name="connsiteY2" fmla="*/ 5036 h 12715"/>
                <a:gd name="connsiteX3" fmla="*/ 1221 w 37953"/>
                <a:gd name="connsiteY3" fmla="*/ 6304 h 12715"/>
                <a:gd name="connsiteX4" fmla="*/ 0 w 37953"/>
                <a:gd name="connsiteY4" fmla="*/ 7667 h 12715"/>
                <a:gd name="connsiteX5" fmla="*/ 0 w 37953"/>
                <a:gd name="connsiteY5" fmla="*/ 11299 h 12715"/>
                <a:gd name="connsiteX6" fmla="*/ 1417 w 37953"/>
                <a:gd name="connsiteY6" fmla="*/ 12715 h 12715"/>
                <a:gd name="connsiteX7" fmla="*/ 36517 w 37953"/>
                <a:gd name="connsiteY7" fmla="*/ 12715 h 12715"/>
                <a:gd name="connsiteX8" fmla="*/ 37934 w 37953"/>
                <a:gd name="connsiteY8" fmla="*/ 11299 h 12715"/>
                <a:gd name="connsiteX9" fmla="*/ 37934 w 37953"/>
                <a:gd name="connsiteY9" fmla="*/ 7667 h 12715"/>
                <a:gd name="connsiteX10" fmla="*/ 37953 w 37953"/>
                <a:gd name="connsiteY10" fmla="*/ 6768 h 12715"/>
                <a:gd name="connsiteX11" fmla="*/ 37934 w 37953"/>
                <a:gd name="connsiteY11" fmla="*/ 5036 h 12715"/>
                <a:gd name="connsiteX12" fmla="*/ 37934 w 37953"/>
                <a:gd name="connsiteY12" fmla="*/ 1405 h 12715"/>
                <a:gd name="connsiteX13" fmla="*/ 36517 w 37953"/>
                <a:gd name="connsiteY13" fmla="*/ 0 h 12715"/>
                <a:gd name="connsiteX14" fmla="*/ 1417 w 37953"/>
                <a:gd name="connsiteY14" fmla="*/ 0 h 12715"/>
                <a:gd name="connsiteX0" fmla="*/ 1417 w 37953"/>
                <a:gd name="connsiteY0" fmla="*/ 0 h 12715"/>
                <a:gd name="connsiteX1" fmla="*/ 0 w 37953"/>
                <a:gd name="connsiteY1" fmla="*/ 1405 h 12715"/>
                <a:gd name="connsiteX2" fmla="*/ 0 w 37953"/>
                <a:gd name="connsiteY2" fmla="*/ 5036 h 12715"/>
                <a:gd name="connsiteX3" fmla="*/ 941 w 37953"/>
                <a:gd name="connsiteY3" fmla="*/ 6355 h 12715"/>
                <a:gd name="connsiteX4" fmla="*/ 0 w 37953"/>
                <a:gd name="connsiteY4" fmla="*/ 7667 h 12715"/>
                <a:gd name="connsiteX5" fmla="*/ 0 w 37953"/>
                <a:gd name="connsiteY5" fmla="*/ 11299 h 12715"/>
                <a:gd name="connsiteX6" fmla="*/ 1417 w 37953"/>
                <a:gd name="connsiteY6" fmla="*/ 12715 h 12715"/>
                <a:gd name="connsiteX7" fmla="*/ 36517 w 37953"/>
                <a:gd name="connsiteY7" fmla="*/ 12715 h 12715"/>
                <a:gd name="connsiteX8" fmla="*/ 37934 w 37953"/>
                <a:gd name="connsiteY8" fmla="*/ 11299 h 12715"/>
                <a:gd name="connsiteX9" fmla="*/ 37934 w 37953"/>
                <a:gd name="connsiteY9" fmla="*/ 7667 h 12715"/>
                <a:gd name="connsiteX10" fmla="*/ 37953 w 37953"/>
                <a:gd name="connsiteY10" fmla="*/ 6768 h 12715"/>
                <a:gd name="connsiteX11" fmla="*/ 37934 w 37953"/>
                <a:gd name="connsiteY11" fmla="*/ 5036 h 12715"/>
                <a:gd name="connsiteX12" fmla="*/ 37934 w 37953"/>
                <a:gd name="connsiteY12" fmla="*/ 1405 h 12715"/>
                <a:gd name="connsiteX13" fmla="*/ 36517 w 37953"/>
                <a:gd name="connsiteY13" fmla="*/ 0 h 12715"/>
                <a:gd name="connsiteX14" fmla="*/ 1417 w 37953"/>
                <a:gd name="connsiteY14" fmla="*/ 0 h 1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953" h="12715" extrusionOk="0">
                  <a:moveTo>
                    <a:pt x="1417" y="0"/>
                  </a:moveTo>
                  <a:cubicBezTo>
                    <a:pt x="631" y="0"/>
                    <a:pt x="0" y="631"/>
                    <a:pt x="0" y="1405"/>
                  </a:cubicBezTo>
                  <a:lnTo>
                    <a:pt x="0" y="5036"/>
                  </a:lnTo>
                  <a:cubicBezTo>
                    <a:pt x="14" y="5664"/>
                    <a:pt x="927" y="5727"/>
                    <a:pt x="941" y="6355"/>
                  </a:cubicBezTo>
                  <a:cubicBezTo>
                    <a:pt x="927" y="6604"/>
                    <a:pt x="14" y="7418"/>
                    <a:pt x="0" y="7667"/>
                  </a:cubicBezTo>
                  <a:lnTo>
                    <a:pt x="0" y="11299"/>
                  </a:lnTo>
                  <a:cubicBezTo>
                    <a:pt x="0" y="12072"/>
                    <a:pt x="631" y="12715"/>
                    <a:pt x="1417" y="12715"/>
                  </a:cubicBezTo>
                  <a:lnTo>
                    <a:pt x="36517" y="12715"/>
                  </a:lnTo>
                  <a:cubicBezTo>
                    <a:pt x="37302" y="12715"/>
                    <a:pt x="37934" y="12072"/>
                    <a:pt x="37934" y="11299"/>
                  </a:cubicBezTo>
                  <a:lnTo>
                    <a:pt x="37934" y="7667"/>
                  </a:lnTo>
                  <a:cubicBezTo>
                    <a:pt x="37940" y="7367"/>
                    <a:pt x="37947" y="7068"/>
                    <a:pt x="37953" y="6768"/>
                  </a:cubicBezTo>
                  <a:cubicBezTo>
                    <a:pt x="37947" y="6191"/>
                    <a:pt x="37940" y="5613"/>
                    <a:pt x="37934" y="5036"/>
                  </a:cubicBezTo>
                  <a:lnTo>
                    <a:pt x="37934" y="1405"/>
                  </a:lnTo>
                  <a:cubicBezTo>
                    <a:pt x="37934" y="631"/>
                    <a:pt x="37302" y="0"/>
                    <a:pt x="36517" y="0"/>
                  </a:cubicBezTo>
                  <a:lnTo>
                    <a:pt x="1417" y="0"/>
                  </a:ln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88900" lvl="0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tr-TR" sz="2400" dirty="0" smtClean="0">
                  <a:latin typeface="Fira Sans Extra Condensed"/>
                  <a:ea typeface="Fira Sans Extra Condensed"/>
                  <a:cs typeface="Fira Sans Extra Condensed"/>
                  <a:sym typeface="Fira Sans Extra Condensed"/>
                </a:rPr>
                <a:t>Orta Avrupa’ya kadar hakim oldu.</a:t>
              </a:r>
              <a:endParaRPr sz="2400" dirty="0">
                <a:latin typeface="Fira Sans Extra Condensed"/>
                <a:ea typeface="Fira Sans Extra Condensed"/>
                <a:cs typeface="Fira Sans Extra Condensed"/>
                <a:sym typeface="Fira Sans Extra Condensed"/>
              </a:endParaRPr>
            </a:p>
          </p:txBody>
        </p:sp>
      </p:grpSp>
      <p:sp>
        <p:nvSpPr>
          <p:cNvPr id="50" name="Halka 49"/>
          <p:cNvSpPr/>
          <p:nvPr/>
        </p:nvSpPr>
        <p:spPr>
          <a:xfrm>
            <a:off x="433468" y="5846104"/>
            <a:ext cx="232356" cy="221942"/>
          </a:xfrm>
          <a:prstGeom prst="donu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chemeClr val="tx1"/>
              </a:solidFill>
            </a:endParaRPr>
          </a:p>
        </p:txBody>
      </p:sp>
      <p:grpSp>
        <p:nvGrpSpPr>
          <p:cNvPr id="53" name="Grup 52"/>
          <p:cNvGrpSpPr/>
          <p:nvPr/>
        </p:nvGrpSpPr>
        <p:grpSpPr>
          <a:xfrm>
            <a:off x="745723" y="5717289"/>
            <a:ext cx="6032447" cy="461732"/>
            <a:chOff x="2192784" y="1984072"/>
            <a:chExt cx="5743854" cy="461732"/>
          </a:xfrm>
        </p:grpSpPr>
        <p:cxnSp>
          <p:nvCxnSpPr>
            <p:cNvPr id="54" name="Düz Bağlayıcı 53"/>
            <p:cNvCxnSpPr/>
            <p:nvPr/>
          </p:nvCxnSpPr>
          <p:spPr>
            <a:xfrm>
              <a:off x="2192784" y="2223814"/>
              <a:ext cx="506028" cy="0"/>
            </a:xfrm>
            <a:prstGeom prst="line">
              <a:avLst/>
            </a:prstGeom>
            <a:ln w="28575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" name="Google Shape;203;p16"/>
            <p:cNvSpPr/>
            <p:nvPr/>
          </p:nvSpPr>
          <p:spPr>
            <a:xfrm>
              <a:off x="2605173" y="1984072"/>
              <a:ext cx="5331465" cy="461732"/>
            </a:xfrm>
            <a:custGeom>
              <a:avLst/>
              <a:gdLst>
                <a:gd name="connsiteX0" fmla="*/ 1417 w 39243"/>
                <a:gd name="connsiteY0" fmla="*/ 0 h 12715"/>
                <a:gd name="connsiteX1" fmla="*/ 0 w 39243"/>
                <a:gd name="connsiteY1" fmla="*/ 1405 h 12715"/>
                <a:gd name="connsiteX2" fmla="*/ 0 w 39243"/>
                <a:gd name="connsiteY2" fmla="*/ 5036 h 12715"/>
                <a:gd name="connsiteX3" fmla="*/ 43 w 39243"/>
                <a:gd name="connsiteY3" fmla="*/ 6919 h 12715"/>
                <a:gd name="connsiteX4" fmla="*/ 0 w 39243"/>
                <a:gd name="connsiteY4" fmla="*/ 7667 h 12715"/>
                <a:gd name="connsiteX5" fmla="*/ 0 w 39243"/>
                <a:gd name="connsiteY5" fmla="*/ 11299 h 12715"/>
                <a:gd name="connsiteX6" fmla="*/ 1417 w 39243"/>
                <a:gd name="connsiteY6" fmla="*/ 12715 h 12715"/>
                <a:gd name="connsiteX7" fmla="*/ 36517 w 39243"/>
                <a:gd name="connsiteY7" fmla="*/ 12715 h 12715"/>
                <a:gd name="connsiteX8" fmla="*/ 37934 w 39243"/>
                <a:gd name="connsiteY8" fmla="*/ 11299 h 12715"/>
                <a:gd name="connsiteX9" fmla="*/ 37934 w 39243"/>
                <a:gd name="connsiteY9" fmla="*/ 7667 h 12715"/>
                <a:gd name="connsiteX10" fmla="*/ 39243 w 39243"/>
                <a:gd name="connsiteY10" fmla="*/ 6358 h 12715"/>
                <a:gd name="connsiteX11" fmla="*/ 37934 w 39243"/>
                <a:gd name="connsiteY11" fmla="*/ 5036 h 12715"/>
                <a:gd name="connsiteX12" fmla="*/ 37934 w 39243"/>
                <a:gd name="connsiteY12" fmla="*/ 1405 h 12715"/>
                <a:gd name="connsiteX13" fmla="*/ 36517 w 39243"/>
                <a:gd name="connsiteY13" fmla="*/ 0 h 12715"/>
                <a:gd name="connsiteX14" fmla="*/ 1417 w 39243"/>
                <a:gd name="connsiteY14" fmla="*/ 0 h 12715"/>
                <a:gd name="connsiteX0" fmla="*/ 1417 w 37953"/>
                <a:gd name="connsiteY0" fmla="*/ 0 h 12715"/>
                <a:gd name="connsiteX1" fmla="*/ 0 w 37953"/>
                <a:gd name="connsiteY1" fmla="*/ 1405 h 12715"/>
                <a:gd name="connsiteX2" fmla="*/ 0 w 37953"/>
                <a:gd name="connsiteY2" fmla="*/ 5036 h 12715"/>
                <a:gd name="connsiteX3" fmla="*/ 43 w 37953"/>
                <a:gd name="connsiteY3" fmla="*/ 6919 h 12715"/>
                <a:gd name="connsiteX4" fmla="*/ 0 w 37953"/>
                <a:gd name="connsiteY4" fmla="*/ 7667 h 12715"/>
                <a:gd name="connsiteX5" fmla="*/ 0 w 37953"/>
                <a:gd name="connsiteY5" fmla="*/ 11299 h 12715"/>
                <a:gd name="connsiteX6" fmla="*/ 1417 w 37953"/>
                <a:gd name="connsiteY6" fmla="*/ 12715 h 12715"/>
                <a:gd name="connsiteX7" fmla="*/ 36517 w 37953"/>
                <a:gd name="connsiteY7" fmla="*/ 12715 h 12715"/>
                <a:gd name="connsiteX8" fmla="*/ 37934 w 37953"/>
                <a:gd name="connsiteY8" fmla="*/ 11299 h 12715"/>
                <a:gd name="connsiteX9" fmla="*/ 37934 w 37953"/>
                <a:gd name="connsiteY9" fmla="*/ 7667 h 12715"/>
                <a:gd name="connsiteX10" fmla="*/ 37953 w 37953"/>
                <a:gd name="connsiteY10" fmla="*/ 6768 h 12715"/>
                <a:gd name="connsiteX11" fmla="*/ 37934 w 37953"/>
                <a:gd name="connsiteY11" fmla="*/ 5036 h 12715"/>
                <a:gd name="connsiteX12" fmla="*/ 37934 w 37953"/>
                <a:gd name="connsiteY12" fmla="*/ 1405 h 12715"/>
                <a:gd name="connsiteX13" fmla="*/ 36517 w 37953"/>
                <a:gd name="connsiteY13" fmla="*/ 0 h 12715"/>
                <a:gd name="connsiteX14" fmla="*/ 1417 w 37953"/>
                <a:gd name="connsiteY14" fmla="*/ 0 h 12715"/>
                <a:gd name="connsiteX0" fmla="*/ 1417 w 37953"/>
                <a:gd name="connsiteY0" fmla="*/ 0 h 12715"/>
                <a:gd name="connsiteX1" fmla="*/ 0 w 37953"/>
                <a:gd name="connsiteY1" fmla="*/ 1405 h 12715"/>
                <a:gd name="connsiteX2" fmla="*/ 0 w 37953"/>
                <a:gd name="connsiteY2" fmla="*/ 5036 h 12715"/>
                <a:gd name="connsiteX3" fmla="*/ 1221 w 37953"/>
                <a:gd name="connsiteY3" fmla="*/ 6304 h 12715"/>
                <a:gd name="connsiteX4" fmla="*/ 0 w 37953"/>
                <a:gd name="connsiteY4" fmla="*/ 7667 h 12715"/>
                <a:gd name="connsiteX5" fmla="*/ 0 w 37953"/>
                <a:gd name="connsiteY5" fmla="*/ 11299 h 12715"/>
                <a:gd name="connsiteX6" fmla="*/ 1417 w 37953"/>
                <a:gd name="connsiteY6" fmla="*/ 12715 h 12715"/>
                <a:gd name="connsiteX7" fmla="*/ 36517 w 37953"/>
                <a:gd name="connsiteY7" fmla="*/ 12715 h 12715"/>
                <a:gd name="connsiteX8" fmla="*/ 37934 w 37953"/>
                <a:gd name="connsiteY8" fmla="*/ 11299 h 12715"/>
                <a:gd name="connsiteX9" fmla="*/ 37934 w 37953"/>
                <a:gd name="connsiteY9" fmla="*/ 7667 h 12715"/>
                <a:gd name="connsiteX10" fmla="*/ 37953 w 37953"/>
                <a:gd name="connsiteY10" fmla="*/ 6768 h 12715"/>
                <a:gd name="connsiteX11" fmla="*/ 37934 w 37953"/>
                <a:gd name="connsiteY11" fmla="*/ 5036 h 12715"/>
                <a:gd name="connsiteX12" fmla="*/ 37934 w 37953"/>
                <a:gd name="connsiteY12" fmla="*/ 1405 h 12715"/>
                <a:gd name="connsiteX13" fmla="*/ 36517 w 37953"/>
                <a:gd name="connsiteY13" fmla="*/ 0 h 12715"/>
                <a:gd name="connsiteX14" fmla="*/ 1417 w 37953"/>
                <a:gd name="connsiteY14" fmla="*/ 0 h 12715"/>
                <a:gd name="connsiteX0" fmla="*/ 1417 w 37953"/>
                <a:gd name="connsiteY0" fmla="*/ 0 h 12715"/>
                <a:gd name="connsiteX1" fmla="*/ 0 w 37953"/>
                <a:gd name="connsiteY1" fmla="*/ 1405 h 12715"/>
                <a:gd name="connsiteX2" fmla="*/ 0 w 37953"/>
                <a:gd name="connsiteY2" fmla="*/ 5036 h 12715"/>
                <a:gd name="connsiteX3" fmla="*/ 941 w 37953"/>
                <a:gd name="connsiteY3" fmla="*/ 6355 h 12715"/>
                <a:gd name="connsiteX4" fmla="*/ 0 w 37953"/>
                <a:gd name="connsiteY4" fmla="*/ 7667 h 12715"/>
                <a:gd name="connsiteX5" fmla="*/ 0 w 37953"/>
                <a:gd name="connsiteY5" fmla="*/ 11299 h 12715"/>
                <a:gd name="connsiteX6" fmla="*/ 1417 w 37953"/>
                <a:gd name="connsiteY6" fmla="*/ 12715 h 12715"/>
                <a:gd name="connsiteX7" fmla="*/ 36517 w 37953"/>
                <a:gd name="connsiteY7" fmla="*/ 12715 h 12715"/>
                <a:gd name="connsiteX8" fmla="*/ 37934 w 37953"/>
                <a:gd name="connsiteY8" fmla="*/ 11299 h 12715"/>
                <a:gd name="connsiteX9" fmla="*/ 37934 w 37953"/>
                <a:gd name="connsiteY9" fmla="*/ 7667 h 12715"/>
                <a:gd name="connsiteX10" fmla="*/ 37953 w 37953"/>
                <a:gd name="connsiteY10" fmla="*/ 6768 h 12715"/>
                <a:gd name="connsiteX11" fmla="*/ 37934 w 37953"/>
                <a:gd name="connsiteY11" fmla="*/ 5036 h 12715"/>
                <a:gd name="connsiteX12" fmla="*/ 37934 w 37953"/>
                <a:gd name="connsiteY12" fmla="*/ 1405 h 12715"/>
                <a:gd name="connsiteX13" fmla="*/ 36517 w 37953"/>
                <a:gd name="connsiteY13" fmla="*/ 0 h 12715"/>
                <a:gd name="connsiteX14" fmla="*/ 1417 w 37953"/>
                <a:gd name="connsiteY14" fmla="*/ 0 h 1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953" h="12715" extrusionOk="0">
                  <a:moveTo>
                    <a:pt x="1417" y="0"/>
                  </a:moveTo>
                  <a:cubicBezTo>
                    <a:pt x="631" y="0"/>
                    <a:pt x="0" y="631"/>
                    <a:pt x="0" y="1405"/>
                  </a:cubicBezTo>
                  <a:lnTo>
                    <a:pt x="0" y="5036"/>
                  </a:lnTo>
                  <a:cubicBezTo>
                    <a:pt x="14" y="5664"/>
                    <a:pt x="927" y="5727"/>
                    <a:pt x="941" y="6355"/>
                  </a:cubicBezTo>
                  <a:cubicBezTo>
                    <a:pt x="927" y="6604"/>
                    <a:pt x="14" y="7418"/>
                    <a:pt x="0" y="7667"/>
                  </a:cubicBezTo>
                  <a:lnTo>
                    <a:pt x="0" y="11299"/>
                  </a:lnTo>
                  <a:cubicBezTo>
                    <a:pt x="0" y="12072"/>
                    <a:pt x="631" y="12715"/>
                    <a:pt x="1417" y="12715"/>
                  </a:cubicBezTo>
                  <a:lnTo>
                    <a:pt x="36517" y="12715"/>
                  </a:lnTo>
                  <a:cubicBezTo>
                    <a:pt x="37302" y="12715"/>
                    <a:pt x="37934" y="12072"/>
                    <a:pt x="37934" y="11299"/>
                  </a:cubicBezTo>
                  <a:lnTo>
                    <a:pt x="37934" y="7667"/>
                  </a:lnTo>
                  <a:cubicBezTo>
                    <a:pt x="37940" y="7367"/>
                    <a:pt x="37947" y="7068"/>
                    <a:pt x="37953" y="6768"/>
                  </a:cubicBezTo>
                  <a:cubicBezTo>
                    <a:pt x="37947" y="6191"/>
                    <a:pt x="37940" y="5613"/>
                    <a:pt x="37934" y="5036"/>
                  </a:cubicBezTo>
                  <a:lnTo>
                    <a:pt x="37934" y="1405"/>
                  </a:lnTo>
                  <a:cubicBezTo>
                    <a:pt x="37934" y="631"/>
                    <a:pt x="37302" y="0"/>
                    <a:pt x="36517" y="0"/>
                  </a:cubicBezTo>
                  <a:lnTo>
                    <a:pt x="1417" y="0"/>
                  </a:ln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88900" lvl="0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tr-TR" sz="2400" dirty="0" smtClean="0">
                  <a:latin typeface="Fira Sans Extra Condensed"/>
                  <a:ea typeface="Fira Sans Extra Condensed"/>
                  <a:cs typeface="Fira Sans Extra Condensed"/>
                  <a:sym typeface="Fira Sans Extra Condensed"/>
                </a:rPr>
                <a:t>Akdeniz’de üstünlüğü ele geçirdi.</a:t>
              </a:r>
              <a:endParaRPr sz="2400" dirty="0">
                <a:latin typeface="Fira Sans Extra Condensed"/>
                <a:ea typeface="Fira Sans Extra Condensed"/>
                <a:cs typeface="Fira Sans Extra Condensed"/>
                <a:sym typeface="Fira Sans Extra Condensed"/>
              </a:endParaRP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10381739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1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000"/>
                            </p:stCondLst>
                            <p:childTnLst>
                              <p:par>
                                <p:cTn id="41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4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000"/>
                            </p:stCondLst>
                            <p:childTnLst>
                              <p:par>
                                <p:cTn id="5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58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1000"/>
                            </p:stCondLst>
                            <p:childTnLst>
                              <p:par>
                                <p:cTn id="69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7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 animBg="1"/>
      <p:bldP spid="42" grpId="0" animBg="1"/>
      <p:bldP spid="35" grpId="0" animBg="1"/>
      <p:bldP spid="3" grpId="0" animBg="1"/>
      <p:bldP spid="4" grpId="0" animBg="1"/>
      <p:bldP spid="21" grpId="0" animBg="1"/>
      <p:bldP spid="22" grpId="0" animBg="1"/>
      <p:bldP spid="36" grpId="0" animBg="1"/>
      <p:bldP spid="43" grpId="0" animBg="1"/>
      <p:bldP spid="50" grpId="0" animBg="1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Resim 11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58" y="719067"/>
            <a:ext cx="12192000" cy="3964781"/>
          </a:xfrm>
          <a:prstGeom prst="rect">
            <a:avLst/>
          </a:prstGeom>
        </p:spPr>
      </p:pic>
      <p:grpSp>
        <p:nvGrpSpPr>
          <p:cNvPr id="10" name="Grup 9"/>
          <p:cNvGrpSpPr/>
          <p:nvPr/>
        </p:nvGrpSpPr>
        <p:grpSpPr>
          <a:xfrm>
            <a:off x="241297" y="4597041"/>
            <a:ext cx="11480803" cy="700016"/>
            <a:chOff x="241297" y="4597041"/>
            <a:chExt cx="11480803" cy="700016"/>
          </a:xfrm>
        </p:grpSpPr>
        <p:pic>
          <p:nvPicPr>
            <p:cNvPr id="9" name="Resim 8"/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41297" y="4597041"/>
              <a:ext cx="11480803" cy="685800"/>
            </a:xfrm>
            <a:prstGeom prst="rect">
              <a:avLst/>
            </a:prstGeom>
          </p:spPr>
        </p:pic>
        <p:sp>
          <p:nvSpPr>
            <p:cNvPr id="60" name="Rectangle 9"/>
            <p:cNvSpPr>
              <a:spLocks noChangeArrowheads="1"/>
            </p:cNvSpPr>
            <p:nvPr/>
          </p:nvSpPr>
          <p:spPr bwMode="auto">
            <a:xfrm>
              <a:off x="1352808" y="4668407"/>
              <a:ext cx="9391650" cy="6286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/>
              <a:r>
                <a:rPr lang="tr-TR" sz="2800" dirty="0" smtClean="0">
                  <a:solidFill>
                    <a:schemeClr val="bg1"/>
                  </a:solidFill>
                </a:rPr>
                <a:t>Taraflar ve Komutanlar</a:t>
              </a:r>
              <a:endParaRPr lang="en-US" sz="2800" dirty="0">
                <a:solidFill>
                  <a:schemeClr val="bg1"/>
                </a:solidFill>
              </a:endParaRPr>
            </a:p>
          </p:txBody>
        </p:sp>
      </p:grpSp>
      <p:sp>
        <p:nvSpPr>
          <p:cNvPr id="11" name="Rectangle: Rounded Corners 111">
            <a:hlinkClick r:id="rId7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3" y="-10608"/>
            <a:ext cx="1352811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pic>
        <p:nvPicPr>
          <p:cNvPr id="6" name="Resim 5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0" y="3871213"/>
            <a:ext cx="2032000" cy="2986787"/>
          </a:xfrm>
          <a:prstGeom prst="rect">
            <a:avLst/>
          </a:prstGeom>
        </p:spPr>
      </p:pic>
      <p:pic>
        <p:nvPicPr>
          <p:cNvPr id="8" name="Resim 7"/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413780" y="3707682"/>
            <a:ext cx="1930840" cy="3150318"/>
          </a:xfrm>
          <a:prstGeom prst="rect">
            <a:avLst/>
          </a:prstGeom>
        </p:spPr>
      </p:pic>
      <p:sp>
        <p:nvSpPr>
          <p:cNvPr id="37" name="Rectangle 9"/>
          <p:cNvSpPr>
            <a:spLocks noChangeArrowheads="1"/>
          </p:cNvSpPr>
          <p:nvPr/>
        </p:nvSpPr>
        <p:spPr bwMode="auto">
          <a:xfrm>
            <a:off x="1022130" y="49330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err="1" smtClean="0">
                <a:solidFill>
                  <a:schemeClr val="bg1"/>
                </a:solidFill>
              </a:rPr>
              <a:t>Preveze</a:t>
            </a:r>
            <a:r>
              <a:rPr lang="tr-TR" sz="2800" dirty="0" smtClean="0">
                <a:solidFill>
                  <a:schemeClr val="bg1"/>
                </a:solidFill>
              </a:rPr>
              <a:t> Deniz Savaşı 1538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44" name="Rectangle 9"/>
          <p:cNvSpPr>
            <a:spLocks noChangeArrowheads="1"/>
          </p:cNvSpPr>
          <p:nvPr/>
        </p:nvSpPr>
        <p:spPr bwMode="auto">
          <a:xfrm>
            <a:off x="0" y="1044578"/>
            <a:ext cx="7048503" cy="8750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6600" b="1" spc="300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1538</a:t>
            </a:r>
            <a:r>
              <a:rPr lang="tr-TR" sz="6600" b="1" spc="3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tr-TR" sz="6600" b="1" spc="300" dirty="0" err="1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PREVEZE</a:t>
            </a:r>
            <a:r>
              <a:rPr lang="tr-TR" sz="6600" b="1" spc="300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</a:p>
          <a:p>
            <a:pPr algn="ctr"/>
            <a:endParaRPr lang="en-US" sz="2800" dirty="0"/>
          </a:p>
        </p:txBody>
      </p:sp>
      <p:sp>
        <p:nvSpPr>
          <p:cNvPr id="45" name="Rectangle 9"/>
          <p:cNvSpPr>
            <a:spLocks noChangeArrowheads="1"/>
          </p:cNvSpPr>
          <p:nvPr/>
        </p:nvSpPr>
        <p:spPr bwMode="auto">
          <a:xfrm>
            <a:off x="-152362" y="1895191"/>
            <a:ext cx="7048503" cy="8750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6600" b="1" spc="-300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DENİZ SAVAŞI</a:t>
            </a:r>
            <a:endParaRPr lang="tr-TR" sz="6600" b="1" spc="-300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/>
            <a:endParaRPr lang="en-US" sz="2800" dirty="0"/>
          </a:p>
        </p:txBody>
      </p:sp>
      <p:sp>
        <p:nvSpPr>
          <p:cNvPr id="51" name="Rectangle 9"/>
          <p:cNvSpPr>
            <a:spLocks noChangeArrowheads="1"/>
          </p:cNvSpPr>
          <p:nvPr/>
        </p:nvSpPr>
        <p:spPr bwMode="auto">
          <a:xfrm>
            <a:off x="165097" y="3119227"/>
            <a:ext cx="5054603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200" dirty="0" smtClean="0">
                <a:solidFill>
                  <a:schemeClr val="bg1"/>
                </a:solidFill>
              </a:rPr>
              <a:t>Osmanlı donanmasının Akdeniz’deki hakimiyetini kesinleştiren zafer</a:t>
            </a:r>
            <a:endParaRPr lang="en-US" sz="2200" dirty="0">
              <a:solidFill>
                <a:schemeClr val="bg1"/>
              </a:solidFill>
            </a:endParaRPr>
          </a:p>
        </p:txBody>
      </p:sp>
      <p:sp>
        <p:nvSpPr>
          <p:cNvPr id="52" name="Serbest Form 51"/>
          <p:cNvSpPr/>
          <p:nvPr/>
        </p:nvSpPr>
        <p:spPr>
          <a:xfrm>
            <a:off x="2032000" y="5298623"/>
            <a:ext cx="3708400" cy="486173"/>
          </a:xfrm>
          <a:custGeom>
            <a:avLst/>
            <a:gdLst>
              <a:gd name="connsiteX0" fmla="*/ 34035 w 1403962"/>
              <a:gd name="connsiteY0" fmla="*/ 19072 h 466809"/>
              <a:gd name="connsiteX1" fmla="*/ 313435 w 1403962"/>
              <a:gd name="connsiteY1" fmla="*/ 6372 h 466809"/>
              <a:gd name="connsiteX2" fmla="*/ 561085 w 1403962"/>
              <a:gd name="connsiteY2" fmla="*/ 6372 h 466809"/>
              <a:gd name="connsiteX3" fmla="*/ 792860 w 1403962"/>
              <a:gd name="connsiteY3" fmla="*/ 9547 h 466809"/>
              <a:gd name="connsiteX4" fmla="*/ 1043685 w 1403962"/>
              <a:gd name="connsiteY4" fmla="*/ 22 h 466809"/>
              <a:gd name="connsiteX5" fmla="*/ 1246885 w 1403962"/>
              <a:gd name="connsiteY5" fmla="*/ 12722 h 466809"/>
              <a:gd name="connsiteX6" fmla="*/ 1354835 w 1403962"/>
              <a:gd name="connsiteY6" fmla="*/ 22247 h 466809"/>
              <a:gd name="connsiteX7" fmla="*/ 1386585 w 1403962"/>
              <a:gd name="connsiteY7" fmla="*/ 38122 h 466809"/>
              <a:gd name="connsiteX8" fmla="*/ 1402460 w 1403962"/>
              <a:gd name="connsiteY8" fmla="*/ 298472 h 466809"/>
              <a:gd name="connsiteX9" fmla="*/ 1396110 w 1403962"/>
              <a:gd name="connsiteY9" fmla="*/ 450872 h 466809"/>
              <a:gd name="connsiteX10" fmla="*/ 1338960 w 1403962"/>
              <a:gd name="connsiteY10" fmla="*/ 463572 h 466809"/>
              <a:gd name="connsiteX11" fmla="*/ 1234185 w 1403962"/>
              <a:gd name="connsiteY11" fmla="*/ 463572 h 466809"/>
              <a:gd name="connsiteX12" fmla="*/ 1040510 w 1403962"/>
              <a:gd name="connsiteY12" fmla="*/ 454047 h 466809"/>
              <a:gd name="connsiteX13" fmla="*/ 913510 w 1403962"/>
              <a:gd name="connsiteY13" fmla="*/ 444522 h 466809"/>
              <a:gd name="connsiteX14" fmla="*/ 703960 w 1403962"/>
              <a:gd name="connsiteY14" fmla="*/ 457222 h 466809"/>
              <a:gd name="connsiteX15" fmla="*/ 570610 w 1403962"/>
              <a:gd name="connsiteY15" fmla="*/ 450872 h 466809"/>
              <a:gd name="connsiteX16" fmla="*/ 415035 w 1403962"/>
              <a:gd name="connsiteY16" fmla="*/ 454047 h 466809"/>
              <a:gd name="connsiteX17" fmla="*/ 415035 w 1403962"/>
              <a:gd name="connsiteY17" fmla="*/ 454047 h 466809"/>
              <a:gd name="connsiteX18" fmla="*/ 256285 w 1403962"/>
              <a:gd name="connsiteY18" fmla="*/ 457222 h 466809"/>
              <a:gd name="connsiteX19" fmla="*/ 148335 w 1403962"/>
              <a:gd name="connsiteY19" fmla="*/ 457222 h 466809"/>
              <a:gd name="connsiteX20" fmla="*/ 37210 w 1403962"/>
              <a:gd name="connsiteY20" fmla="*/ 457222 h 466809"/>
              <a:gd name="connsiteX21" fmla="*/ 11810 w 1403962"/>
              <a:gd name="connsiteY21" fmla="*/ 422297 h 466809"/>
              <a:gd name="connsiteX22" fmla="*/ 2285 w 1403962"/>
              <a:gd name="connsiteY22" fmla="*/ 212747 h 466809"/>
              <a:gd name="connsiteX23" fmla="*/ 2285 w 1403962"/>
              <a:gd name="connsiteY23" fmla="*/ 60347 h 466809"/>
              <a:gd name="connsiteX24" fmla="*/ 34035 w 1403962"/>
              <a:gd name="connsiteY24" fmla="*/ 19072 h 466809"/>
              <a:gd name="connsiteX0" fmla="*/ 34035 w 1403962"/>
              <a:gd name="connsiteY0" fmla="*/ 19072 h 466809"/>
              <a:gd name="connsiteX1" fmla="*/ 313435 w 1403962"/>
              <a:gd name="connsiteY1" fmla="*/ 6372 h 466809"/>
              <a:gd name="connsiteX2" fmla="*/ 561085 w 1403962"/>
              <a:gd name="connsiteY2" fmla="*/ 6372 h 466809"/>
              <a:gd name="connsiteX3" fmla="*/ 792860 w 1403962"/>
              <a:gd name="connsiteY3" fmla="*/ 9547 h 466809"/>
              <a:gd name="connsiteX4" fmla="*/ 1043685 w 1403962"/>
              <a:gd name="connsiteY4" fmla="*/ 22 h 466809"/>
              <a:gd name="connsiteX5" fmla="*/ 1246885 w 1403962"/>
              <a:gd name="connsiteY5" fmla="*/ 12722 h 466809"/>
              <a:gd name="connsiteX6" fmla="*/ 1329435 w 1403962"/>
              <a:gd name="connsiteY6" fmla="*/ 12722 h 466809"/>
              <a:gd name="connsiteX7" fmla="*/ 1386585 w 1403962"/>
              <a:gd name="connsiteY7" fmla="*/ 38122 h 466809"/>
              <a:gd name="connsiteX8" fmla="*/ 1402460 w 1403962"/>
              <a:gd name="connsiteY8" fmla="*/ 298472 h 466809"/>
              <a:gd name="connsiteX9" fmla="*/ 1396110 w 1403962"/>
              <a:gd name="connsiteY9" fmla="*/ 450872 h 466809"/>
              <a:gd name="connsiteX10" fmla="*/ 1338960 w 1403962"/>
              <a:gd name="connsiteY10" fmla="*/ 463572 h 466809"/>
              <a:gd name="connsiteX11" fmla="*/ 1234185 w 1403962"/>
              <a:gd name="connsiteY11" fmla="*/ 463572 h 466809"/>
              <a:gd name="connsiteX12" fmla="*/ 1040510 w 1403962"/>
              <a:gd name="connsiteY12" fmla="*/ 454047 h 466809"/>
              <a:gd name="connsiteX13" fmla="*/ 913510 w 1403962"/>
              <a:gd name="connsiteY13" fmla="*/ 444522 h 466809"/>
              <a:gd name="connsiteX14" fmla="*/ 703960 w 1403962"/>
              <a:gd name="connsiteY14" fmla="*/ 457222 h 466809"/>
              <a:gd name="connsiteX15" fmla="*/ 570610 w 1403962"/>
              <a:gd name="connsiteY15" fmla="*/ 450872 h 466809"/>
              <a:gd name="connsiteX16" fmla="*/ 415035 w 1403962"/>
              <a:gd name="connsiteY16" fmla="*/ 454047 h 466809"/>
              <a:gd name="connsiteX17" fmla="*/ 415035 w 1403962"/>
              <a:gd name="connsiteY17" fmla="*/ 454047 h 466809"/>
              <a:gd name="connsiteX18" fmla="*/ 256285 w 1403962"/>
              <a:gd name="connsiteY18" fmla="*/ 457222 h 466809"/>
              <a:gd name="connsiteX19" fmla="*/ 148335 w 1403962"/>
              <a:gd name="connsiteY19" fmla="*/ 457222 h 466809"/>
              <a:gd name="connsiteX20" fmla="*/ 37210 w 1403962"/>
              <a:gd name="connsiteY20" fmla="*/ 457222 h 466809"/>
              <a:gd name="connsiteX21" fmla="*/ 11810 w 1403962"/>
              <a:gd name="connsiteY21" fmla="*/ 422297 h 466809"/>
              <a:gd name="connsiteX22" fmla="*/ 2285 w 1403962"/>
              <a:gd name="connsiteY22" fmla="*/ 212747 h 466809"/>
              <a:gd name="connsiteX23" fmla="*/ 2285 w 1403962"/>
              <a:gd name="connsiteY23" fmla="*/ 60347 h 466809"/>
              <a:gd name="connsiteX24" fmla="*/ 34035 w 1403962"/>
              <a:gd name="connsiteY24" fmla="*/ 19072 h 466809"/>
              <a:gd name="connsiteX0" fmla="*/ 34035 w 1403962"/>
              <a:gd name="connsiteY0" fmla="*/ 19072 h 466809"/>
              <a:gd name="connsiteX1" fmla="*/ 313435 w 1403962"/>
              <a:gd name="connsiteY1" fmla="*/ 6372 h 466809"/>
              <a:gd name="connsiteX2" fmla="*/ 561085 w 1403962"/>
              <a:gd name="connsiteY2" fmla="*/ 6372 h 466809"/>
              <a:gd name="connsiteX3" fmla="*/ 792860 w 1403962"/>
              <a:gd name="connsiteY3" fmla="*/ 9547 h 466809"/>
              <a:gd name="connsiteX4" fmla="*/ 1043685 w 1403962"/>
              <a:gd name="connsiteY4" fmla="*/ 22 h 466809"/>
              <a:gd name="connsiteX5" fmla="*/ 1246885 w 1403962"/>
              <a:gd name="connsiteY5" fmla="*/ 12722 h 466809"/>
              <a:gd name="connsiteX6" fmla="*/ 1329435 w 1403962"/>
              <a:gd name="connsiteY6" fmla="*/ 12722 h 466809"/>
              <a:gd name="connsiteX7" fmla="*/ 1386585 w 1403962"/>
              <a:gd name="connsiteY7" fmla="*/ 38122 h 466809"/>
              <a:gd name="connsiteX8" fmla="*/ 1402460 w 1403962"/>
              <a:gd name="connsiteY8" fmla="*/ 298472 h 466809"/>
              <a:gd name="connsiteX9" fmla="*/ 1396110 w 1403962"/>
              <a:gd name="connsiteY9" fmla="*/ 450872 h 466809"/>
              <a:gd name="connsiteX10" fmla="*/ 1338960 w 1403962"/>
              <a:gd name="connsiteY10" fmla="*/ 463572 h 466809"/>
              <a:gd name="connsiteX11" fmla="*/ 1234185 w 1403962"/>
              <a:gd name="connsiteY11" fmla="*/ 463572 h 466809"/>
              <a:gd name="connsiteX12" fmla="*/ 1040510 w 1403962"/>
              <a:gd name="connsiteY12" fmla="*/ 454047 h 466809"/>
              <a:gd name="connsiteX13" fmla="*/ 913510 w 1403962"/>
              <a:gd name="connsiteY13" fmla="*/ 450872 h 466809"/>
              <a:gd name="connsiteX14" fmla="*/ 703960 w 1403962"/>
              <a:gd name="connsiteY14" fmla="*/ 457222 h 466809"/>
              <a:gd name="connsiteX15" fmla="*/ 570610 w 1403962"/>
              <a:gd name="connsiteY15" fmla="*/ 450872 h 466809"/>
              <a:gd name="connsiteX16" fmla="*/ 415035 w 1403962"/>
              <a:gd name="connsiteY16" fmla="*/ 454047 h 466809"/>
              <a:gd name="connsiteX17" fmla="*/ 415035 w 1403962"/>
              <a:gd name="connsiteY17" fmla="*/ 454047 h 466809"/>
              <a:gd name="connsiteX18" fmla="*/ 256285 w 1403962"/>
              <a:gd name="connsiteY18" fmla="*/ 457222 h 466809"/>
              <a:gd name="connsiteX19" fmla="*/ 148335 w 1403962"/>
              <a:gd name="connsiteY19" fmla="*/ 457222 h 466809"/>
              <a:gd name="connsiteX20" fmla="*/ 37210 w 1403962"/>
              <a:gd name="connsiteY20" fmla="*/ 457222 h 466809"/>
              <a:gd name="connsiteX21" fmla="*/ 11810 w 1403962"/>
              <a:gd name="connsiteY21" fmla="*/ 422297 h 466809"/>
              <a:gd name="connsiteX22" fmla="*/ 2285 w 1403962"/>
              <a:gd name="connsiteY22" fmla="*/ 212747 h 466809"/>
              <a:gd name="connsiteX23" fmla="*/ 2285 w 1403962"/>
              <a:gd name="connsiteY23" fmla="*/ 60347 h 466809"/>
              <a:gd name="connsiteX24" fmla="*/ 34035 w 1403962"/>
              <a:gd name="connsiteY24" fmla="*/ 19072 h 466809"/>
              <a:gd name="connsiteX0" fmla="*/ 34035 w 1403962"/>
              <a:gd name="connsiteY0" fmla="*/ 19072 h 466809"/>
              <a:gd name="connsiteX1" fmla="*/ 313435 w 1403962"/>
              <a:gd name="connsiteY1" fmla="*/ 6372 h 466809"/>
              <a:gd name="connsiteX2" fmla="*/ 561085 w 1403962"/>
              <a:gd name="connsiteY2" fmla="*/ 6372 h 466809"/>
              <a:gd name="connsiteX3" fmla="*/ 792860 w 1403962"/>
              <a:gd name="connsiteY3" fmla="*/ 9547 h 466809"/>
              <a:gd name="connsiteX4" fmla="*/ 1043685 w 1403962"/>
              <a:gd name="connsiteY4" fmla="*/ 22 h 466809"/>
              <a:gd name="connsiteX5" fmla="*/ 1246885 w 1403962"/>
              <a:gd name="connsiteY5" fmla="*/ 12722 h 466809"/>
              <a:gd name="connsiteX6" fmla="*/ 1329435 w 1403962"/>
              <a:gd name="connsiteY6" fmla="*/ 12722 h 466809"/>
              <a:gd name="connsiteX7" fmla="*/ 1386585 w 1403962"/>
              <a:gd name="connsiteY7" fmla="*/ 38122 h 466809"/>
              <a:gd name="connsiteX8" fmla="*/ 1402460 w 1403962"/>
              <a:gd name="connsiteY8" fmla="*/ 298472 h 466809"/>
              <a:gd name="connsiteX9" fmla="*/ 1396110 w 1403962"/>
              <a:gd name="connsiteY9" fmla="*/ 450872 h 466809"/>
              <a:gd name="connsiteX10" fmla="*/ 1338960 w 1403962"/>
              <a:gd name="connsiteY10" fmla="*/ 463572 h 466809"/>
              <a:gd name="connsiteX11" fmla="*/ 1234185 w 1403962"/>
              <a:gd name="connsiteY11" fmla="*/ 463572 h 466809"/>
              <a:gd name="connsiteX12" fmla="*/ 1040510 w 1403962"/>
              <a:gd name="connsiteY12" fmla="*/ 454047 h 466809"/>
              <a:gd name="connsiteX13" fmla="*/ 913510 w 1403962"/>
              <a:gd name="connsiteY13" fmla="*/ 450872 h 466809"/>
              <a:gd name="connsiteX14" fmla="*/ 703960 w 1403962"/>
              <a:gd name="connsiteY14" fmla="*/ 457222 h 466809"/>
              <a:gd name="connsiteX15" fmla="*/ 570610 w 1403962"/>
              <a:gd name="connsiteY15" fmla="*/ 450872 h 466809"/>
              <a:gd name="connsiteX16" fmla="*/ 415035 w 1403962"/>
              <a:gd name="connsiteY16" fmla="*/ 454047 h 466809"/>
              <a:gd name="connsiteX17" fmla="*/ 415035 w 1403962"/>
              <a:gd name="connsiteY17" fmla="*/ 454047 h 466809"/>
              <a:gd name="connsiteX18" fmla="*/ 256285 w 1403962"/>
              <a:gd name="connsiteY18" fmla="*/ 457222 h 466809"/>
              <a:gd name="connsiteX19" fmla="*/ 148335 w 1403962"/>
              <a:gd name="connsiteY19" fmla="*/ 457222 h 466809"/>
              <a:gd name="connsiteX20" fmla="*/ 37210 w 1403962"/>
              <a:gd name="connsiteY20" fmla="*/ 457222 h 466809"/>
              <a:gd name="connsiteX21" fmla="*/ 11810 w 1403962"/>
              <a:gd name="connsiteY21" fmla="*/ 422297 h 466809"/>
              <a:gd name="connsiteX22" fmla="*/ 2285 w 1403962"/>
              <a:gd name="connsiteY22" fmla="*/ 212747 h 466809"/>
              <a:gd name="connsiteX23" fmla="*/ 2285 w 1403962"/>
              <a:gd name="connsiteY23" fmla="*/ 60347 h 466809"/>
              <a:gd name="connsiteX24" fmla="*/ 34035 w 1403962"/>
              <a:gd name="connsiteY24" fmla="*/ 19072 h 466809"/>
              <a:gd name="connsiteX0" fmla="*/ 34035 w 1403962"/>
              <a:gd name="connsiteY0" fmla="*/ 13641 h 461378"/>
              <a:gd name="connsiteX1" fmla="*/ 313435 w 1403962"/>
              <a:gd name="connsiteY1" fmla="*/ 941 h 461378"/>
              <a:gd name="connsiteX2" fmla="*/ 561085 w 1403962"/>
              <a:gd name="connsiteY2" fmla="*/ 941 h 461378"/>
              <a:gd name="connsiteX3" fmla="*/ 792860 w 1403962"/>
              <a:gd name="connsiteY3" fmla="*/ 4116 h 461378"/>
              <a:gd name="connsiteX4" fmla="*/ 1018285 w 1403962"/>
              <a:gd name="connsiteY4" fmla="*/ 4116 h 461378"/>
              <a:gd name="connsiteX5" fmla="*/ 1246885 w 1403962"/>
              <a:gd name="connsiteY5" fmla="*/ 7291 h 461378"/>
              <a:gd name="connsiteX6" fmla="*/ 1329435 w 1403962"/>
              <a:gd name="connsiteY6" fmla="*/ 7291 h 461378"/>
              <a:gd name="connsiteX7" fmla="*/ 1386585 w 1403962"/>
              <a:gd name="connsiteY7" fmla="*/ 32691 h 461378"/>
              <a:gd name="connsiteX8" fmla="*/ 1402460 w 1403962"/>
              <a:gd name="connsiteY8" fmla="*/ 293041 h 461378"/>
              <a:gd name="connsiteX9" fmla="*/ 1396110 w 1403962"/>
              <a:gd name="connsiteY9" fmla="*/ 445441 h 461378"/>
              <a:gd name="connsiteX10" fmla="*/ 1338960 w 1403962"/>
              <a:gd name="connsiteY10" fmla="*/ 458141 h 461378"/>
              <a:gd name="connsiteX11" fmla="*/ 1234185 w 1403962"/>
              <a:gd name="connsiteY11" fmla="*/ 458141 h 461378"/>
              <a:gd name="connsiteX12" fmla="*/ 1040510 w 1403962"/>
              <a:gd name="connsiteY12" fmla="*/ 448616 h 461378"/>
              <a:gd name="connsiteX13" fmla="*/ 913510 w 1403962"/>
              <a:gd name="connsiteY13" fmla="*/ 445441 h 461378"/>
              <a:gd name="connsiteX14" fmla="*/ 703960 w 1403962"/>
              <a:gd name="connsiteY14" fmla="*/ 451791 h 461378"/>
              <a:gd name="connsiteX15" fmla="*/ 570610 w 1403962"/>
              <a:gd name="connsiteY15" fmla="*/ 445441 h 461378"/>
              <a:gd name="connsiteX16" fmla="*/ 415035 w 1403962"/>
              <a:gd name="connsiteY16" fmla="*/ 448616 h 461378"/>
              <a:gd name="connsiteX17" fmla="*/ 415035 w 1403962"/>
              <a:gd name="connsiteY17" fmla="*/ 448616 h 461378"/>
              <a:gd name="connsiteX18" fmla="*/ 256285 w 1403962"/>
              <a:gd name="connsiteY18" fmla="*/ 451791 h 461378"/>
              <a:gd name="connsiteX19" fmla="*/ 148335 w 1403962"/>
              <a:gd name="connsiteY19" fmla="*/ 451791 h 461378"/>
              <a:gd name="connsiteX20" fmla="*/ 37210 w 1403962"/>
              <a:gd name="connsiteY20" fmla="*/ 451791 h 461378"/>
              <a:gd name="connsiteX21" fmla="*/ 11810 w 1403962"/>
              <a:gd name="connsiteY21" fmla="*/ 416866 h 461378"/>
              <a:gd name="connsiteX22" fmla="*/ 2285 w 1403962"/>
              <a:gd name="connsiteY22" fmla="*/ 207316 h 461378"/>
              <a:gd name="connsiteX23" fmla="*/ 2285 w 1403962"/>
              <a:gd name="connsiteY23" fmla="*/ 54916 h 461378"/>
              <a:gd name="connsiteX24" fmla="*/ 34035 w 1403962"/>
              <a:gd name="connsiteY24" fmla="*/ 13641 h 461378"/>
              <a:gd name="connsiteX0" fmla="*/ 34035 w 1403524"/>
              <a:gd name="connsiteY0" fmla="*/ 13641 h 461378"/>
              <a:gd name="connsiteX1" fmla="*/ 313435 w 1403524"/>
              <a:gd name="connsiteY1" fmla="*/ 941 h 461378"/>
              <a:gd name="connsiteX2" fmla="*/ 561085 w 1403524"/>
              <a:gd name="connsiteY2" fmla="*/ 941 h 461378"/>
              <a:gd name="connsiteX3" fmla="*/ 792860 w 1403524"/>
              <a:gd name="connsiteY3" fmla="*/ 4116 h 461378"/>
              <a:gd name="connsiteX4" fmla="*/ 1018285 w 1403524"/>
              <a:gd name="connsiteY4" fmla="*/ 4116 h 461378"/>
              <a:gd name="connsiteX5" fmla="*/ 1246885 w 1403524"/>
              <a:gd name="connsiteY5" fmla="*/ 7291 h 461378"/>
              <a:gd name="connsiteX6" fmla="*/ 1329435 w 1403524"/>
              <a:gd name="connsiteY6" fmla="*/ 7291 h 461378"/>
              <a:gd name="connsiteX7" fmla="*/ 1386585 w 1403524"/>
              <a:gd name="connsiteY7" fmla="*/ 32691 h 461378"/>
              <a:gd name="connsiteX8" fmla="*/ 1402460 w 1403524"/>
              <a:gd name="connsiteY8" fmla="*/ 293041 h 461378"/>
              <a:gd name="connsiteX9" fmla="*/ 1396110 w 1403524"/>
              <a:gd name="connsiteY9" fmla="*/ 445441 h 461378"/>
              <a:gd name="connsiteX10" fmla="*/ 1348485 w 1403524"/>
              <a:gd name="connsiteY10" fmla="*/ 458141 h 461378"/>
              <a:gd name="connsiteX11" fmla="*/ 1234185 w 1403524"/>
              <a:gd name="connsiteY11" fmla="*/ 458141 h 461378"/>
              <a:gd name="connsiteX12" fmla="*/ 1040510 w 1403524"/>
              <a:gd name="connsiteY12" fmla="*/ 448616 h 461378"/>
              <a:gd name="connsiteX13" fmla="*/ 913510 w 1403524"/>
              <a:gd name="connsiteY13" fmla="*/ 445441 h 461378"/>
              <a:gd name="connsiteX14" fmla="*/ 703960 w 1403524"/>
              <a:gd name="connsiteY14" fmla="*/ 451791 h 461378"/>
              <a:gd name="connsiteX15" fmla="*/ 570610 w 1403524"/>
              <a:gd name="connsiteY15" fmla="*/ 445441 h 461378"/>
              <a:gd name="connsiteX16" fmla="*/ 415035 w 1403524"/>
              <a:gd name="connsiteY16" fmla="*/ 448616 h 461378"/>
              <a:gd name="connsiteX17" fmla="*/ 415035 w 1403524"/>
              <a:gd name="connsiteY17" fmla="*/ 448616 h 461378"/>
              <a:gd name="connsiteX18" fmla="*/ 256285 w 1403524"/>
              <a:gd name="connsiteY18" fmla="*/ 451791 h 461378"/>
              <a:gd name="connsiteX19" fmla="*/ 148335 w 1403524"/>
              <a:gd name="connsiteY19" fmla="*/ 451791 h 461378"/>
              <a:gd name="connsiteX20" fmla="*/ 37210 w 1403524"/>
              <a:gd name="connsiteY20" fmla="*/ 451791 h 461378"/>
              <a:gd name="connsiteX21" fmla="*/ 11810 w 1403524"/>
              <a:gd name="connsiteY21" fmla="*/ 416866 h 461378"/>
              <a:gd name="connsiteX22" fmla="*/ 2285 w 1403524"/>
              <a:gd name="connsiteY22" fmla="*/ 207316 h 461378"/>
              <a:gd name="connsiteX23" fmla="*/ 2285 w 1403524"/>
              <a:gd name="connsiteY23" fmla="*/ 54916 h 461378"/>
              <a:gd name="connsiteX24" fmla="*/ 34035 w 1403524"/>
              <a:gd name="connsiteY24" fmla="*/ 13641 h 461378"/>
              <a:gd name="connsiteX0" fmla="*/ 34035 w 1403524"/>
              <a:gd name="connsiteY0" fmla="*/ 13641 h 461378"/>
              <a:gd name="connsiteX1" fmla="*/ 313435 w 1403524"/>
              <a:gd name="connsiteY1" fmla="*/ 941 h 461378"/>
              <a:gd name="connsiteX2" fmla="*/ 561085 w 1403524"/>
              <a:gd name="connsiteY2" fmla="*/ 941 h 461378"/>
              <a:gd name="connsiteX3" fmla="*/ 792860 w 1403524"/>
              <a:gd name="connsiteY3" fmla="*/ 4116 h 461378"/>
              <a:gd name="connsiteX4" fmla="*/ 1018285 w 1403524"/>
              <a:gd name="connsiteY4" fmla="*/ 4116 h 461378"/>
              <a:gd name="connsiteX5" fmla="*/ 1246885 w 1403524"/>
              <a:gd name="connsiteY5" fmla="*/ 7291 h 461378"/>
              <a:gd name="connsiteX6" fmla="*/ 1348485 w 1403524"/>
              <a:gd name="connsiteY6" fmla="*/ 4910 h 461378"/>
              <a:gd name="connsiteX7" fmla="*/ 1386585 w 1403524"/>
              <a:gd name="connsiteY7" fmla="*/ 32691 h 461378"/>
              <a:gd name="connsiteX8" fmla="*/ 1402460 w 1403524"/>
              <a:gd name="connsiteY8" fmla="*/ 293041 h 461378"/>
              <a:gd name="connsiteX9" fmla="*/ 1396110 w 1403524"/>
              <a:gd name="connsiteY9" fmla="*/ 445441 h 461378"/>
              <a:gd name="connsiteX10" fmla="*/ 1348485 w 1403524"/>
              <a:gd name="connsiteY10" fmla="*/ 458141 h 461378"/>
              <a:gd name="connsiteX11" fmla="*/ 1234185 w 1403524"/>
              <a:gd name="connsiteY11" fmla="*/ 458141 h 461378"/>
              <a:gd name="connsiteX12" fmla="*/ 1040510 w 1403524"/>
              <a:gd name="connsiteY12" fmla="*/ 448616 h 461378"/>
              <a:gd name="connsiteX13" fmla="*/ 913510 w 1403524"/>
              <a:gd name="connsiteY13" fmla="*/ 445441 h 461378"/>
              <a:gd name="connsiteX14" fmla="*/ 703960 w 1403524"/>
              <a:gd name="connsiteY14" fmla="*/ 451791 h 461378"/>
              <a:gd name="connsiteX15" fmla="*/ 570610 w 1403524"/>
              <a:gd name="connsiteY15" fmla="*/ 445441 h 461378"/>
              <a:gd name="connsiteX16" fmla="*/ 415035 w 1403524"/>
              <a:gd name="connsiteY16" fmla="*/ 448616 h 461378"/>
              <a:gd name="connsiteX17" fmla="*/ 415035 w 1403524"/>
              <a:gd name="connsiteY17" fmla="*/ 448616 h 461378"/>
              <a:gd name="connsiteX18" fmla="*/ 256285 w 1403524"/>
              <a:gd name="connsiteY18" fmla="*/ 451791 h 461378"/>
              <a:gd name="connsiteX19" fmla="*/ 148335 w 1403524"/>
              <a:gd name="connsiteY19" fmla="*/ 451791 h 461378"/>
              <a:gd name="connsiteX20" fmla="*/ 37210 w 1403524"/>
              <a:gd name="connsiteY20" fmla="*/ 451791 h 461378"/>
              <a:gd name="connsiteX21" fmla="*/ 11810 w 1403524"/>
              <a:gd name="connsiteY21" fmla="*/ 416866 h 461378"/>
              <a:gd name="connsiteX22" fmla="*/ 2285 w 1403524"/>
              <a:gd name="connsiteY22" fmla="*/ 207316 h 461378"/>
              <a:gd name="connsiteX23" fmla="*/ 2285 w 1403524"/>
              <a:gd name="connsiteY23" fmla="*/ 54916 h 461378"/>
              <a:gd name="connsiteX24" fmla="*/ 34035 w 1403524"/>
              <a:gd name="connsiteY24" fmla="*/ 13641 h 461378"/>
              <a:gd name="connsiteX0" fmla="*/ 34035 w 1403349"/>
              <a:gd name="connsiteY0" fmla="*/ 13641 h 461378"/>
              <a:gd name="connsiteX1" fmla="*/ 313435 w 1403349"/>
              <a:gd name="connsiteY1" fmla="*/ 941 h 461378"/>
              <a:gd name="connsiteX2" fmla="*/ 561085 w 1403349"/>
              <a:gd name="connsiteY2" fmla="*/ 941 h 461378"/>
              <a:gd name="connsiteX3" fmla="*/ 792860 w 1403349"/>
              <a:gd name="connsiteY3" fmla="*/ 4116 h 461378"/>
              <a:gd name="connsiteX4" fmla="*/ 1018285 w 1403349"/>
              <a:gd name="connsiteY4" fmla="*/ 4116 h 461378"/>
              <a:gd name="connsiteX5" fmla="*/ 1246885 w 1403349"/>
              <a:gd name="connsiteY5" fmla="*/ 7291 h 461378"/>
              <a:gd name="connsiteX6" fmla="*/ 1348485 w 1403349"/>
              <a:gd name="connsiteY6" fmla="*/ 4910 h 461378"/>
              <a:gd name="connsiteX7" fmla="*/ 1388966 w 1403349"/>
              <a:gd name="connsiteY7" fmla="*/ 42216 h 461378"/>
              <a:gd name="connsiteX8" fmla="*/ 1402460 w 1403349"/>
              <a:gd name="connsiteY8" fmla="*/ 293041 h 461378"/>
              <a:gd name="connsiteX9" fmla="*/ 1396110 w 1403349"/>
              <a:gd name="connsiteY9" fmla="*/ 445441 h 461378"/>
              <a:gd name="connsiteX10" fmla="*/ 1348485 w 1403349"/>
              <a:gd name="connsiteY10" fmla="*/ 458141 h 461378"/>
              <a:gd name="connsiteX11" fmla="*/ 1234185 w 1403349"/>
              <a:gd name="connsiteY11" fmla="*/ 458141 h 461378"/>
              <a:gd name="connsiteX12" fmla="*/ 1040510 w 1403349"/>
              <a:gd name="connsiteY12" fmla="*/ 448616 h 461378"/>
              <a:gd name="connsiteX13" fmla="*/ 913510 w 1403349"/>
              <a:gd name="connsiteY13" fmla="*/ 445441 h 461378"/>
              <a:gd name="connsiteX14" fmla="*/ 703960 w 1403349"/>
              <a:gd name="connsiteY14" fmla="*/ 451791 h 461378"/>
              <a:gd name="connsiteX15" fmla="*/ 570610 w 1403349"/>
              <a:gd name="connsiteY15" fmla="*/ 445441 h 461378"/>
              <a:gd name="connsiteX16" fmla="*/ 415035 w 1403349"/>
              <a:gd name="connsiteY16" fmla="*/ 448616 h 461378"/>
              <a:gd name="connsiteX17" fmla="*/ 415035 w 1403349"/>
              <a:gd name="connsiteY17" fmla="*/ 448616 h 461378"/>
              <a:gd name="connsiteX18" fmla="*/ 256285 w 1403349"/>
              <a:gd name="connsiteY18" fmla="*/ 451791 h 461378"/>
              <a:gd name="connsiteX19" fmla="*/ 148335 w 1403349"/>
              <a:gd name="connsiteY19" fmla="*/ 451791 h 461378"/>
              <a:gd name="connsiteX20" fmla="*/ 37210 w 1403349"/>
              <a:gd name="connsiteY20" fmla="*/ 451791 h 461378"/>
              <a:gd name="connsiteX21" fmla="*/ 11810 w 1403349"/>
              <a:gd name="connsiteY21" fmla="*/ 416866 h 461378"/>
              <a:gd name="connsiteX22" fmla="*/ 2285 w 1403349"/>
              <a:gd name="connsiteY22" fmla="*/ 207316 h 461378"/>
              <a:gd name="connsiteX23" fmla="*/ 2285 w 1403349"/>
              <a:gd name="connsiteY23" fmla="*/ 54916 h 461378"/>
              <a:gd name="connsiteX24" fmla="*/ 34035 w 1403349"/>
              <a:gd name="connsiteY24" fmla="*/ 13641 h 461378"/>
              <a:gd name="connsiteX0" fmla="*/ 34035 w 1409444"/>
              <a:gd name="connsiteY0" fmla="*/ 13641 h 460369"/>
              <a:gd name="connsiteX1" fmla="*/ 313435 w 1409444"/>
              <a:gd name="connsiteY1" fmla="*/ 941 h 460369"/>
              <a:gd name="connsiteX2" fmla="*/ 561085 w 1409444"/>
              <a:gd name="connsiteY2" fmla="*/ 941 h 460369"/>
              <a:gd name="connsiteX3" fmla="*/ 792860 w 1409444"/>
              <a:gd name="connsiteY3" fmla="*/ 4116 h 460369"/>
              <a:gd name="connsiteX4" fmla="*/ 1018285 w 1409444"/>
              <a:gd name="connsiteY4" fmla="*/ 4116 h 460369"/>
              <a:gd name="connsiteX5" fmla="*/ 1246885 w 1409444"/>
              <a:gd name="connsiteY5" fmla="*/ 7291 h 460369"/>
              <a:gd name="connsiteX6" fmla="*/ 1348485 w 1409444"/>
              <a:gd name="connsiteY6" fmla="*/ 4910 h 460369"/>
              <a:gd name="connsiteX7" fmla="*/ 1388966 w 1409444"/>
              <a:gd name="connsiteY7" fmla="*/ 42216 h 460369"/>
              <a:gd name="connsiteX8" fmla="*/ 1402460 w 1409444"/>
              <a:gd name="connsiteY8" fmla="*/ 293041 h 460369"/>
              <a:gd name="connsiteX9" fmla="*/ 1405635 w 1409444"/>
              <a:gd name="connsiteY9" fmla="*/ 433535 h 460369"/>
              <a:gd name="connsiteX10" fmla="*/ 1348485 w 1409444"/>
              <a:gd name="connsiteY10" fmla="*/ 458141 h 460369"/>
              <a:gd name="connsiteX11" fmla="*/ 1234185 w 1409444"/>
              <a:gd name="connsiteY11" fmla="*/ 458141 h 460369"/>
              <a:gd name="connsiteX12" fmla="*/ 1040510 w 1409444"/>
              <a:gd name="connsiteY12" fmla="*/ 448616 h 460369"/>
              <a:gd name="connsiteX13" fmla="*/ 913510 w 1409444"/>
              <a:gd name="connsiteY13" fmla="*/ 445441 h 460369"/>
              <a:gd name="connsiteX14" fmla="*/ 703960 w 1409444"/>
              <a:gd name="connsiteY14" fmla="*/ 451791 h 460369"/>
              <a:gd name="connsiteX15" fmla="*/ 570610 w 1409444"/>
              <a:gd name="connsiteY15" fmla="*/ 445441 h 460369"/>
              <a:gd name="connsiteX16" fmla="*/ 415035 w 1409444"/>
              <a:gd name="connsiteY16" fmla="*/ 448616 h 460369"/>
              <a:gd name="connsiteX17" fmla="*/ 415035 w 1409444"/>
              <a:gd name="connsiteY17" fmla="*/ 448616 h 460369"/>
              <a:gd name="connsiteX18" fmla="*/ 256285 w 1409444"/>
              <a:gd name="connsiteY18" fmla="*/ 451791 h 460369"/>
              <a:gd name="connsiteX19" fmla="*/ 148335 w 1409444"/>
              <a:gd name="connsiteY19" fmla="*/ 451791 h 460369"/>
              <a:gd name="connsiteX20" fmla="*/ 37210 w 1409444"/>
              <a:gd name="connsiteY20" fmla="*/ 451791 h 460369"/>
              <a:gd name="connsiteX21" fmla="*/ 11810 w 1409444"/>
              <a:gd name="connsiteY21" fmla="*/ 416866 h 460369"/>
              <a:gd name="connsiteX22" fmla="*/ 2285 w 1409444"/>
              <a:gd name="connsiteY22" fmla="*/ 207316 h 460369"/>
              <a:gd name="connsiteX23" fmla="*/ 2285 w 1409444"/>
              <a:gd name="connsiteY23" fmla="*/ 54916 h 460369"/>
              <a:gd name="connsiteX24" fmla="*/ 34035 w 1409444"/>
              <a:gd name="connsiteY24" fmla="*/ 13641 h 460369"/>
              <a:gd name="connsiteX0" fmla="*/ 34035 w 1403349"/>
              <a:gd name="connsiteY0" fmla="*/ 13641 h 460369"/>
              <a:gd name="connsiteX1" fmla="*/ 313435 w 1403349"/>
              <a:gd name="connsiteY1" fmla="*/ 941 h 460369"/>
              <a:gd name="connsiteX2" fmla="*/ 561085 w 1403349"/>
              <a:gd name="connsiteY2" fmla="*/ 941 h 460369"/>
              <a:gd name="connsiteX3" fmla="*/ 792860 w 1403349"/>
              <a:gd name="connsiteY3" fmla="*/ 4116 h 460369"/>
              <a:gd name="connsiteX4" fmla="*/ 1018285 w 1403349"/>
              <a:gd name="connsiteY4" fmla="*/ 4116 h 460369"/>
              <a:gd name="connsiteX5" fmla="*/ 1246885 w 1403349"/>
              <a:gd name="connsiteY5" fmla="*/ 7291 h 460369"/>
              <a:gd name="connsiteX6" fmla="*/ 1348485 w 1403349"/>
              <a:gd name="connsiteY6" fmla="*/ 4910 h 460369"/>
              <a:gd name="connsiteX7" fmla="*/ 1388966 w 1403349"/>
              <a:gd name="connsiteY7" fmla="*/ 42216 h 460369"/>
              <a:gd name="connsiteX8" fmla="*/ 1402460 w 1403349"/>
              <a:gd name="connsiteY8" fmla="*/ 293041 h 460369"/>
              <a:gd name="connsiteX9" fmla="*/ 1396110 w 1403349"/>
              <a:gd name="connsiteY9" fmla="*/ 433535 h 460369"/>
              <a:gd name="connsiteX10" fmla="*/ 1348485 w 1403349"/>
              <a:gd name="connsiteY10" fmla="*/ 458141 h 460369"/>
              <a:gd name="connsiteX11" fmla="*/ 1234185 w 1403349"/>
              <a:gd name="connsiteY11" fmla="*/ 458141 h 460369"/>
              <a:gd name="connsiteX12" fmla="*/ 1040510 w 1403349"/>
              <a:gd name="connsiteY12" fmla="*/ 448616 h 460369"/>
              <a:gd name="connsiteX13" fmla="*/ 913510 w 1403349"/>
              <a:gd name="connsiteY13" fmla="*/ 445441 h 460369"/>
              <a:gd name="connsiteX14" fmla="*/ 703960 w 1403349"/>
              <a:gd name="connsiteY14" fmla="*/ 451791 h 460369"/>
              <a:gd name="connsiteX15" fmla="*/ 570610 w 1403349"/>
              <a:gd name="connsiteY15" fmla="*/ 445441 h 460369"/>
              <a:gd name="connsiteX16" fmla="*/ 415035 w 1403349"/>
              <a:gd name="connsiteY16" fmla="*/ 448616 h 460369"/>
              <a:gd name="connsiteX17" fmla="*/ 415035 w 1403349"/>
              <a:gd name="connsiteY17" fmla="*/ 448616 h 460369"/>
              <a:gd name="connsiteX18" fmla="*/ 256285 w 1403349"/>
              <a:gd name="connsiteY18" fmla="*/ 451791 h 460369"/>
              <a:gd name="connsiteX19" fmla="*/ 148335 w 1403349"/>
              <a:gd name="connsiteY19" fmla="*/ 451791 h 460369"/>
              <a:gd name="connsiteX20" fmla="*/ 37210 w 1403349"/>
              <a:gd name="connsiteY20" fmla="*/ 451791 h 460369"/>
              <a:gd name="connsiteX21" fmla="*/ 11810 w 1403349"/>
              <a:gd name="connsiteY21" fmla="*/ 416866 h 460369"/>
              <a:gd name="connsiteX22" fmla="*/ 2285 w 1403349"/>
              <a:gd name="connsiteY22" fmla="*/ 207316 h 460369"/>
              <a:gd name="connsiteX23" fmla="*/ 2285 w 1403349"/>
              <a:gd name="connsiteY23" fmla="*/ 54916 h 460369"/>
              <a:gd name="connsiteX24" fmla="*/ 34035 w 1403349"/>
              <a:gd name="connsiteY24" fmla="*/ 13641 h 460369"/>
              <a:gd name="connsiteX0" fmla="*/ 34035 w 1403349"/>
              <a:gd name="connsiteY0" fmla="*/ 13641 h 460369"/>
              <a:gd name="connsiteX1" fmla="*/ 313435 w 1403349"/>
              <a:gd name="connsiteY1" fmla="*/ 941 h 460369"/>
              <a:gd name="connsiteX2" fmla="*/ 561085 w 1403349"/>
              <a:gd name="connsiteY2" fmla="*/ 941 h 460369"/>
              <a:gd name="connsiteX3" fmla="*/ 792860 w 1403349"/>
              <a:gd name="connsiteY3" fmla="*/ 4116 h 460369"/>
              <a:gd name="connsiteX4" fmla="*/ 1018285 w 1403349"/>
              <a:gd name="connsiteY4" fmla="*/ 4116 h 460369"/>
              <a:gd name="connsiteX5" fmla="*/ 1246885 w 1403349"/>
              <a:gd name="connsiteY5" fmla="*/ 7291 h 460369"/>
              <a:gd name="connsiteX6" fmla="*/ 1348485 w 1403349"/>
              <a:gd name="connsiteY6" fmla="*/ 4910 h 460369"/>
              <a:gd name="connsiteX7" fmla="*/ 1388966 w 1403349"/>
              <a:gd name="connsiteY7" fmla="*/ 54123 h 460369"/>
              <a:gd name="connsiteX8" fmla="*/ 1402460 w 1403349"/>
              <a:gd name="connsiteY8" fmla="*/ 293041 h 460369"/>
              <a:gd name="connsiteX9" fmla="*/ 1396110 w 1403349"/>
              <a:gd name="connsiteY9" fmla="*/ 433535 h 460369"/>
              <a:gd name="connsiteX10" fmla="*/ 1348485 w 1403349"/>
              <a:gd name="connsiteY10" fmla="*/ 458141 h 460369"/>
              <a:gd name="connsiteX11" fmla="*/ 1234185 w 1403349"/>
              <a:gd name="connsiteY11" fmla="*/ 458141 h 460369"/>
              <a:gd name="connsiteX12" fmla="*/ 1040510 w 1403349"/>
              <a:gd name="connsiteY12" fmla="*/ 448616 h 460369"/>
              <a:gd name="connsiteX13" fmla="*/ 913510 w 1403349"/>
              <a:gd name="connsiteY13" fmla="*/ 445441 h 460369"/>
              <a:gd name="connsiteX14" fmla="*/ 703960 w 1403349"/>
              <a:gd name="connsiteY14" fmla="*/ 451791 h 460369"/>
              <a:gd name="connsiteX15" fmla="*/ 570610 w 1403349"/>
              <a:gd name="connsiteY15" fmla="*/ 445441 h 460369"/>
              <a:gd name="connsiteX16" fmla="*/ 415035 w 1403349"/>
              <a:gd name="connsiteY16" fmla="*/ 448616 h 460369"/>
              <a:gd name="connsiteX17" fmla="*/ 415035 w 1403349"/>
              <a:gd name="connsiteY17" fmla="*/ 448616 h 460369"/>
              <a:gd name="connsiteX18" fmla="*/ 256285 w 1403349"/>
              <a:gd name="connsiteY18" fmla="*/ 451791 h 460369"/>
              <a:gd name="connsiteX19" fmla="*/ 148335 w 1403349"/>
              <a:gd name="connsiteY19" fmla="*/ 451791 h 460369"/>
              <a:gd name="connsiteX20" fmla="*/ 37210 w 1403349"/>
              <a:gd name="connsiteY20" fmla="*/ 451791 h 460369"/>
              <a:gd name="connsiteX21" fmla="*/ 11810 w 1403349"/>
              <a:gd name="connsiteY21" fmla="*/ 416866 h 460369"/>
              <a:gd name="connsiteX22" fmla="*/ 2285 w 1403349"/>
              <a:gd name="connsiteY22" fmla="*/ 207316 h 460369"/>
              <a:gd name="connsiteX23" fmla="*/ 2285 w 1403349"/>
              <a:gd name="connsiteY23" fmla="*/ 54916 h 460369"/>
              <a:gd name="connsiteX24" fmla="*/ 34035 w 1403349"/>
              <a:gd name="connsiteY24" fmla="*/ 13641 h 460369"/>
              <a:gd name="connsiteX0" fmla="*/ 34035 w 1403349"/>
              <a:gd name="connsiteY0" fmla="*/ 14438 h 461166"/>
              <a:gd name="connsiteX1" fmla="*/ 313435 w 1403349"/>
              <a:gd name="connsiteY1" fmla="*/ 1738 h 461166"/>
              <a:gd name="connsiteX2" fmla="*/ 561085 w 1403349"/>
              <a:gd name="connsiteY2" fmla="*/ 1738 h 461166"/>
              <a:gd name="connsiteX3" fmla="*/ 792860 w 1403349"/>
              <a:gd name="connsiteY3" fmla="*/ 4913 h 461166"/>
              <a:gd name="connsiteX4" fmla="*/ 1018285 w 1403349"/>
              <a:gd name="connsiteY4" fmla="*/ 4913 h 461166"/>
              <a:gd name="connsiteX5" fmla="*/ 1246885 w 1403349"/>
              <a:gd name="connsiteY5" fmla="*/ 944 h 461166"/>
              <a:gd name="connsiteX6" fmla="*/ 1348485 w 1403349"/>
              <a:gd name="connsiteY6" fmla="*/ 5707 h 461166"/>
              <a:gd name="connsiteX7" fmla="*/ 1388966 w 1403349"/>
              <a:gd name="connsiteY7" fmla="*/ 54920 h 461166"/>
              <a:gd name="connsiteX8" fmla="*/ 1402460 w 1403349"/>
              <a:gd name="connsiteY8" fmla="*/ 293838 h 461166"/>
              <a:gd name="connsiteX9" fmla="*/ 1396110 w 1403349"/>
              <a:gd name="connsiteY9" fmla="*/ 434332 h 461166"/>
              <a:gd name="connsiteX10" fmla="*/ 1348485 w 1403349"/>
              <a:gd name="connsiteY10" fmla="*/ 458938 h 461166"/>
              <a:gd name="connsiteX11" fmla="*/ 1234185 w 1403349"/>
              <a:gd name="connsiteY11" fmla="*/ 458938 h 461166"/>
              <a:gd name="connsiteX12" fmla="*/ 1040510 w 1403349"/>
              <a:gd name="connsiteY12" fmla="*/ 449413 h 461166"/>
              <a:gd name="connsiteX13" fmla="*/ 913510 w 1403349"/>
              <a:gd name="connsiteY13" fmla="*/ 446238 h 461166"/>
              <a:gd name="connsiteX14" fmla="*/ 703960 w 1403349"/>
              <a:gd name="connsiteY14" fmla="*/ 452588 h 461166"/>
              <a:gd name="connsiteX15" fmla="*/ 570610 w 1403349"/>
              <a:gd name="connsiteY15" fmla="*/ 446238 h 461166"/>
              <a:gd name="connsiteX16" fmla="*/ 415035 w 1403349"/>
              <a:gd name="connsiteY16" fmla="*/ 449413 h 461166"/>
              <a:gd name="connsiteX17" fmla="*/ 415035 w 1403349"/>
              <a:gd name="connsiteY17" fmla="*/ 449413 h 461166"/>
              <a:gd name="connsiteX18" fmla="*/ 256285 w 1403349"/>
              <a:gd name="connsiteY18" fmla="*/ 452588 h 461166"/>
              <a:gd name="connsiteX19" fmla="*/ 148335 w 1403349"/>
              <a:gd name="connsiteY19" fmla="*/ 452588 h 461166"/>
              <a:gd name="connsiteX20" fmla="*/ 37210 w 1403349"/>
              <a:gd name="connsiteY20" fmla="*/ 452588 h 461166"/>
              <a:gd name="connsiteX21" fmla="*/ 11810 w 1403349"/>
              <a:gd name="connsiteY21" fmla="*/ 417663 h 461166"/>
              <a:gd name="connsiteX22" fmla="*/ 2285 w 1403349"/>
              <a:gd name="connsiteY22" fmla="*/ 208113 h 461166"/>
              <a:gd name="connsiteX23" fmla="*/ 2285 w 1403349"/>
              <a:gd name="connsiteY23" fmla="*/ 55713 h 461166"/>
              <a:gd name="connsiteX24" fmla="*/ 34035 w 1403349"/>
              <a:gd name="connsiteY24" fmla="*/ 14438 h 461166"/>
              <a:gd name="connsiteX0" fmla="*/ 34035 w 1403349"/>
              <a:gd name="connsiteY0" fmla="*/ 13641 h 460369"/>
              <a:gd name="connsiteX1" fmla="*/ 313435 w 1403349"/>
              <a:gd name="connsiteY1" fmla="*/ 941 h 460369"/>
              <a:gd name="connsiteX2" fmla="*/ 561085 w 1403349"/>
              <a:gd name="connsiteY2" fmla="*/ 941 h 460369"/>
              <a:gd name="connsiteX3" fmla="*/ 792860 w 1403349"/>
              <a:gd name="connsiteY3" fmla="*/ 4116 h 460369"/>
              <a:gd name="connsiteX4" fmla="*/ 1018285 w 1403349"/>
              <a:gd name="connsiteY4" fmla="*/ 4116 h 460369"/>
              <a:gd name="connsiteX5" fmla="*/ 1246885 w 1403349"/>
              <a:gd name="connsiteY5" fmla="*/ 147 h 460369"/>
              <a:gd name="connsiteX6" fmla="*/ 1355629 w 1403349"/>
              <a:gd name="connsiteY6" fmla="*/ 7291 h 460369"/>
              <a:gd name="connsiteX7" fmla="*/ 1388966 w 1403349"/>
              <a:gd name="connsiteY7" fmla="*/ 54123 h 460369"/>
              <a:gd name="connsiteX8" fmla="*/ 1402460 w 1403349"/>
              <a:gd name="connsiteY8" fmla="*/ 293041 h 460369"/>
              <a:gd name="connsiteX9" fmla="*/ 1396110 w 1403349"/>
              <a:gd name="connsiteY9" fmla="*/ 433535 h 460369"/>
              <a:gd name="connsiteX10" fmla="*/ 1348485 w 1403349"/>
              <a:gd name="connsiteY10" fmla="*/ 458141 h 460369"/>
              <a:gd name="connsiteX11" fmla="*/ 1234185 w 1403349"/>
              <a:gd name="connsiteY11" fmla="*/ 458141 h 460369"/>
              <a:gd name="connsiteX12" fmla="*/ 1040510 w 1403349"/>
              <a:gd name="connsiteY12" fmla="*/ 448616 h 460369"/>
              <a:gd name="connsiteX13" fmla="*/ 913510 w 1403349"/>
              <a:gd name="connsiteY13" fmla="*/ 445441 h 460369"/>
              <a:gd name="connsiteX14" fmla="*/ 703960 w 1403349"/>
              <a:gd name="connsiteY14" fmla="*/ 451791 h 460369"/>
              <a:gd name="connsiteX15" fmla="*/ 570610 w 1403349"/>
              <a:gd name="connsiteY15" fmla="*/ 445441 h 460369"/>
              <a:gd name="connsiteX16" fmla="*/ 415035 w 1403349"/>
              <a:gd name="connsiteY16" fmla="*/ 448616 h 460369"/>
              <a:gd name="connsiteX17" fmla="*/ 415035 w 1403349"/>
              <a:gd name="connsiteY17" fmla="*/ 448616 h 460369"/>
              <a:gd name="connsiteX18" fmla="*/ 256285 w 1403349"/>
              <a:gd name="connsiteY18" fmla="*/ 451791 h 460369"/>
              <a:gd name="connsiteX19" fmla="*/ 148335 w 1403349"/>
              <a:gd name="connsiteY19" fmla="*/ 451791 h 460369"/>
              <a:gd name="connsiteX20" fmla="*/ 37210 w 1403349"/>
              <a:gd name="connsiteY20" fmla="*/ 451791 h 460369"/>
              <a:gd name="connsiteX21" fmla="*/ 11810 w 1403349"/>
              <a:gd name="connsiteY21" fmla="*/ 416866 h 460369"/>
              <a:gd name="connsiteX22" fmla="*/ 2285 w 1403349"/>
              <a:gd name="connsiteY22" fmla="*/ 207316 h 460369"/>
              <a:gd name="connsiteX23" fmla="*/ 2285 w 1403349"/>
              <a:gd name="connsiteY23" fmla="*/ 54916 h 460369"/>
              <a:gd name="connsiteX24" fmla="*/ 34035 w 1403349"/>
              <a:gd name="connsiteY24" fmla="*/ 13641 h 460369"/>
              <a:gd name="connsiteX0" fmla="*/ 34035 w 1403349"/>
              <a:gd name="connsiteY0" fmla="*/ 13645 h 460373"/>
              <a:gd name="connsiteX1" fmla="*/ 313435 w 1403349"/>
              <a:gd name="connsiteY1" fmla="*/ 945 h 460373"/>
              <a:gd name="connsiteX2" fmla="*/ 561085 w 1403349"/>
              <a:gd name="connsiteY2" fmla="*/ 945 h 460373"/>
              <a:gd name="connsiteX3" fmla="*/ 792860 w 1403349"/>
              <a:gd name="connsiteY3" fmla="*/ 4120 h 460373"/>
              <a:gd name="connsiteX4" fmla="*/ 1018285 w 1403349"/>
              <a:gd name="connsiteY4" fmla="*/ 4120 h 460373"/>
              <a:gd name="connsiteX5" fmla="*/ 1246885 w 1403349"/>
              <a:gd name="connsiteY5" fmla="*/ 151 h 460373"/>
              <a:gd name="connsiteX6" fmla="*/ 1369917 w 1403349"/>
              <a:gd name="connsiteY6" fmla="*/ 9677 h 460373"/>
              <a:gd name="connsiteX7" fmla="*/ 1388966 w 1403349"/>
              <a:gd name="connsiteY7" fmla="*/ 54127 h 460373"/>
              <a:gd name="connsiteX8" fmla="*/ 1402460 w 1403349"/>
              <a:gd name="connsiteY8" fmla="*/ 293045 h 460373"/>
              <a:gd name="connsiteX9" fmla="*/ 1396110 w 1403349"/>
              <a:gd name="connsiteY9" fmla="*/ 433539 h 460373"/>
              <a:gd name="connsiteX10" fmla="*/ 1348485 w 1403349"/>
              <a:gd name="connsiteY10" fmla="*/ 458145 h 460373"/>
              <a:gd name="connsiteX11" fmla="*/ 1234185 w 1403349"/>
              <a:gd name="connsiteY11" fmla="*/ 458145 h 460373"/>
              <a:gd name="connsiteX12" fmla="*/ 1040510 w 1403349"/>
              <a:gd name="connsiteY12" fmla="*/ 448620 h 460373"/>
              <a:gd name="connsiteX13" fmla="*/ 913510 w 1403349"/>
              <a:gd name="connsiteY13" fmla="*/ 445445 h 460373"/>
              <a:gd name="connsiteX14" fmla="*/ 703960 w 1403349"/>
              <a:gd name="connsiteY14" fmla="*/ 451795 h 460373"/>
              <a:gd name="connsiteX15" fmla="*/ 570610 w 1403349"/>
              <a:gd name="connsiteY15" fmla="*/ 445445 h 460373"/>
              <a:gd name="connsiteX16" fmla="*/ 415035 w 1403349"/>
              <a:gd name="connsiteY16" fmla="*/ 448620 h 460373"/>
              <a:gd name="connsiteX17" fmla="*/ 415035 w 1403349"/>
              <a:gd name="connsiteY17" fmla="*/ 448620 h 460373"/>
              <a:gd name="connsiteX18" fmla="*/ 256285 w 1403349"/>
              <a:gd name="connsiteY18" fmla="*/ 451795 h 460373"/>
              <a:gd name="connsiteX19" fmla="*/ 148335 w 1403349"/>
              <a:gd name="connsiteY19" fmla="*/ 451795 h 460373"/>
              <a:gd name="connsiteX20" fmla="*/ 37210 w 1403349"/>
              <a:gd name="connsiteY20" fmla="*/ 451795 h 460373"/>
              <a:gd name="connsiteX21" fmla="*/ 11810 w 1403349"/>
              <a:gd name="connsiteY21" fmla="*/ 416870 h 460373"/>
              <a:gd name="connsiteX22" fmla="*/ 2285 w 1403349"/>
              <a:gd name="connsiteY22" fmla="*/ 207320 h 460373"/>
              <a:gd name="connsiteX23" fmla="*/ 2285 w 1403349"/>
              <a:gd name="connsiteY23" fmla="*/ 54920 h 460373"/>
              <a:gd name="connsiteX24" fmla="*/ 34035 w 1403349"/>
              <a:gd name="connsiteY24" fmla="*/ 13645 h 460373"/>
              <a:gd name="connsiteX0" fmla="*/ 34035 w 1403349"/>
              <a:gd name="connsiteY0" fmla="*/ 13645 h 460373"/>
              <a:gd name="connsiteX1" fmla="*/ 313435 w 1403349"/>
              <a:gd name="connsiteY1" fmla="*/ 945 h 460373"/>
              <a:gd name="connsiteX2" fmla="*/ 561085 w 1403349"/>
              <a:gd name="connsiteY2" fmla="*/ 945 h 460373"/>
              <a:gd name="connsiteX3" fmla="*/ 792860 w 1403349"/>
              <a:gd name="connsiteY3" fmla="*/ 4120 h 460373"/>
              <a:gd name="connsiteX4" fmla="*/ 1018285 w 1403349"/>
              <a:gd name="connsiteY4" fmla="*/ 4120 h 460373"/>
              <a:gd name="connsiteX5" fmla="*/ 1246885 w 1403349"/>
              <a:gd name="connsiteY5" fmla="*/ 151 h 460373"/>
              <a:gd name="connsiteX6" fmla="*/ 1369917 w 1403349"/>
              <a:gd name="connsiteY6" fmla="*/ 9677 h 460373"/>
              <a:gd name="connsiteX7" fmla="*/ 1388966 w 1403349"/>
              <a:gd name="connsiteY7" fmla="*/ 54127 h 460373"/>
              <a:gd name="connsiteX8" fmla="*/ 1402460 w 1403349"/>
              <a:gd name="connsiteY8" fmla="*/ 293045 h 460373"/>
              <a:gd name="connsiteX9" fmla="*/ 1396110 w 1403349"/>
              <a:gd name="connsiteY9" fmla="*/ 433539 h 460373"/>
              <a:gd name="connsiteX10" fmla="*/ 1348485 w 1403349"/>
              <a:gd name="connsiteY10" fmla="*/ 458145 h 460373"/>
              <a:gd name="connsiteX11" fmla="*/ 1234185 w 1403349"/>
              <a:gd name="connsiteY11" fmla="*/ 458145 h 460373"/>
              <a:gd name="connsiteX12" fmla="*/ 1040510 w 1403349"/>
              <a:gd name="connsiteY12" fmla="*/ 448620 h 460373"/>
              <a:gd name="connsiteX13" fmla="*/ 913510 w 1403349"/>
              <a:gd name="connsiteY13" fmla="*/ 445445 h 460373"/>
              <a:gd name="connsiteX14" fmla="*/ 703960 w 1403349"/>
              <a:gd name="connsiteY14" fmla="*/ 451795 h 460373"/>
              <a:gd name="connsiteX15" fmla="*/ 570610 w 1403349"/>
              <a:gd name="connsiteY15" fmla="*/ 445445 h 460373"/>
              <a:gd name="connsiteX16" fmla="*/ 415035 w 1403349"/>
              <a:gd name="connsiteY16" fmla="*/ 448620 h 460373"/>
              <a:gd name="connsiteX17" fmla="*/ 415035 w 1403349"/>
              <a:gd name="connsiteY17" fmla="*/ 448620 h 460373"/>
              <a:gd name="connsiteX18" fmla="*/ 256285 w 1403349"/>
              <a:gd name="connsiteY18" fmla="*/ 451795 h 460373"/>
              <a:gd name="connsiteX19" fmla="*/ 148335 w 1403349"/>
              <a:gd name="connsiteY19" fmla="*/ 451795 h 460373"/>
              <a:gd name="connsiteX20" fmla="*/ 37210 w 1403349"/>
              <a:gd name="connsiteY20" fmla="*/ 451795 h 460373"/>
              <a:gd name="connsiteX21" fmla="*/ 11810 w 1403349"/>
              <a:gd name="connsiteY21" fmla="*/ 416870 h 460373"/>
              <a:gd name="connsiteX22" fmla="*/ 2285 w 1403349"/>
              <a:gd name="connsiteY22" fmla="*/ 207320 h 460373"/>
              <a:gd name="connsiteX23" fmla="*/ 2285 w 1403349"/>
              <a:gd name="connsiteY23" fmla="*/ 54920 h 460373"/>
              <a:gd name="connsiteX24" fmla="*/ 34035 w 1403349"/>
              <a:gd name="connsiteY24" fmla="*/ 13645 h 460373"/>
              <a:gd name="connsiteX0" fmla="*/ 34035 w 1403349"/>
              <a:gd name="connsiteY0" fmla="*/ 13645 h 460373"/>
              <a:gd name="connsiteX1" fmla="*/ 313435 w 1403349"/>
              <a:gd name="connsiteY1" fmla="*/ 945 h 460373"/>
              <a:gd name="connsiteX2" fmla="*/ 561085 w 1403349"/>
              <a:gd name="connsiteY2" fmla="*/ 945 h 460373"/>
              <a:gd name="connsiteX3" fmla="*/ 792860 w 1403349"/>
              <a:gd name="connsiteY3" fmla="*/ 4120 h 460373"/>
              <a:gd name="connsiteX4" fmla="*/ 1018285 w 1403349"/>
              <a:gd name="connsiteY4" fmla="*/ 4120 h 460373"/>
              <a:gd name="connsiteX5" fmla="*/ 1246885 w 1403349"/>
              <a:gd name="connsiteY5" fmla="*/ 151 h 460373"/>
              <a:gd name="connsiteX6" fmla="*/ 1374679 w 1403349"/>
              <a:gd name="connsiteY6" fmla="*/ 9677 h 460373"/>
              <a:gd name="connsiteX7" fmla="*/ 1388966 w 1403349"/>
              <a:gd name="connsiteY7" fmla="*/ 54127 h 460373"/>
              <a:gd name="connsiteX8" fmla="*/ 1402460 w 1403349"/>
              <a:gd name="connsiteY8" fmla="*/ 293045 h 460373"/>
              <a:gd name="connsiteX9" fmla="*/ 1396110 w 1403349"/>
              <a:gd name="connsiteY9" fmla="*/ 433539 h 460373"/>
              <a:gd name="connsiteX10" fmla="*/ 1348485 w 1403349"/>
              <a:gd name="connsiteY10" fmla="*/ 458145 h 460373"/>
              <a:gd name="connsiteX11" fmla="*/ 1234185 w 1403349"/>
              <a:gd name="connsiteY11" fmla="*/ 458145 h 460373"/>
              <a:gd name="connsiteX12" fmla="*/ 1040510 w 1403349"/>
              <a:gd name="connsiteY12" fmla="*/ 448620 h 460373"/>
              <a:gd name="connsiteX13" fmla="*/ 913510 w 1403349"/>
              <a:gd name="connsiteY13" fmla="*/ 445445 h 460373"/>
              <a:gd name="connsiteX14" fmla="*/ 703960 w 1403349"/>
              <a:gd name="connsiteY14" fmla="*/ 451795 h 460373"/>
              <a:gd name="connsiteX15" fmla="*/ 570610 w 1403349"/>
              <a:gd name="connsiteY15" fmla="*/ 445445 h 460373"/>
              <a:gd name="connsiteX16" fmla="*/ 415035 w 1403349"/>
              <a:gd name="connsiteY16" fmla="*/ 448620 h 460373"/>
              <a:gd name="connsiteX17" fmla="*/ 415035 w 1403349"/>
              <a:gd name="connsiteY17" fmla="*/ 448620 h 460373"/>
              <a:gd name="connsiteX18" fmla="*/ 256285 w 1403349"/>
              <a:gd name="connsiteY18" fmla="*/ 451795 h 460373"/>
              <a:gd name="connsiteX19" fmla="*/ 148335 w 1403349"/>
              <a:gd name="connsiteY19" fmla="*/ 451795 h 460373"/>
              <a:gd name="connsiteX20" fmla="*/ 37210 w 1403349"/>
              <a:gd name="connsiteY20" fmla="*/ 451795 h 460373"/>
              <a:gd name="connsiteX21" fmla="*/ 11810 w 1403349"/>
              <a:gd name="connsiteY21" fmla="*/ 416870 h 460373"/>
              <a:gd name="connsiteX22" fmla="*/ 2285 w 1403349"/>
              <a:gd name="connsiteY22" fmla="*/ 207320 h 460373"/>
              <a:gd name="connsiteX23" fmla="*/ 2285 w 1403349"/>
              <a:gd name="connsiteY23" fmla="*/ 54920 h 460373"/>
              <a:gd name="connsiteX24" fmla="*/ 34035 w 1403349"/>
              <a:gd name="connsiteY24" fmla="*/ 13645 h 460373"/>
              <a:gd name="connsiteX0" fmla="*/ 34035 w 1403349"/>
              <a:gd name="connsiteY0" fmla="*/ 13641 h 460369"/>
              <a:gd name="connsiteX1" fmla="*/ 313435 w 1403349"/>
              <a:gd name="connsiteY1" fmla="*/ 941 h 460369"/>
              <a:gd name="connsiteX2" fmla="*/ 561085 w 1403349"/>
              <a:gd name="connsiteY2" fmla="*/ 941 h 460369"/>
              <a:gd name="connsiteX3" fmla="*/ 792860 w 1403349"/>
              <a:gd name="connsiteY3" fmla="*/ 4116 h 460369"/>
              <a:gd name="connsiteX4" fmla="*/ 1018285 w 1403349"/>
              <a:gd name="connsiteY4" fmla="*/ 4116 h 460369"/>
              <a:gd name="connsiteX5" fmla="*/ 1246885 w 1403349"/>
              <a:gd name="connsiteY5" fmla="*/ 147 h 460369"/>
              <a:gd name="connsiteX6" fmla="*/ 1360391 w 1403349"/>
              <a:gd name="connsiteY6" fmla="*/ 7292 h 460369"/>
              <a:gd name="connsiteX7" fmla="*/ 1388966 w 1403349"/>
              <a:gd name="connsiteY7" fmla="*/ 54123 h 460369"/>
              <a:gd name="connsiteX8" fmla="*/ 1402460 w 1403349"/>
              <a:gd name="connsiteY8" fmla="*/ 293041 h 460369"/>
              <a:gd name="connsiteX9" fmla="*/ 1396110 w 1403349"/>
              <a:gd name="connsiteY9" fmla="*/ 433535 h 460369"/>
              <a:gd name="connsiteX10" fmla="*/ 1348485 w 1403349"/>
              <a:gd name="connsiteY10" fmla="*/ 458141 h 460369"/>
              <a:gd name="connsiteX11" fmla="*/ 1234185 w 1403349"/>
              <a:gd name="connsiteY11" fmla="*/ 458141 h 460369"/>
              <a:gd name="connsiteX12" fmla="*/ 1040510 w 1403349"/>
              <a:gd name="connsiteY12" fmla="*/ 448616 h 460369"/>
              <a:gd name="connsiteX13" fmla="*/ 913510 w 1403349"/>
              <a:gd name="connsiteY13" fmla="*/ 445441 h 460369"/>
              <a:gd name="connsiteX14" fmla="*/ 703960 w 1403349"/>
              <a:gd name="connsiteY14" fmla="*/ 451791 h 460369"/>
              <a:gd name="connsiteX15" fmla="*/ 570610 w 1403349"/>
              <a:gd name="connsiteY15" fmla="*/ 445441 h 460369"/>
              <a:gd name="connsiteX16" fmla="*/ 415035 w 1403349"/>
              <a:gd name="connsiteY16" fmla="*/ 448616 h 460369"/>
              <a:gd name="connsiteX17" fmla="*/ 415035 w 1403349"/>
              <a:gd name="connsiteY17" fmla="*/ 448616 h 460369"/>
              <a:gd name="connsiteX18" fmla="*/ 256285 w 1403349"/>
              <a:gd name="connsiteY18" fmla="*/ 451791 h 460369"/>
              <a:gd name="connsiteX19" fmla="*/ 148335 w 1403349"/>
              <a:gd name="connsiteY19" fmla="*/ 451791 h 460369"/>
              <a:gd name="connsiteX20" fmla="*/ 37210 w 1403349"/>
              <a:gd name="connsiteY20" fmla="*/ 451791 h 460369"/>
              <a:gd name="connsiteX21" fmla="*/ 11810 w 1403349"/>
              <a:gd name="connsiteY21" fmla="*/ 416866 h 460369"/>
              <a:gd name="connsiteX22" fmla="*/ 2285 w 1403349"/>
              <a:gd name="connsiteY22" fmla="*/ 207316 h 460369"/>
              <a:gd name="connsiteX23" fmla="*/ 2285 w 1403349"/>
              <a:gd name="connsiteY23" fmla="*/ 54916 h 460369"/>
              <a:gd name="connsiteX24" fmla="*/ 34035 w 1403349"/>
              <a:gd name="connsiteY24" fmla="*/ 13641 h 4603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403349" h="460369">
                <a:moveTo>
                  <a:pt x="34035" y="13641"/>
                </a:moveTo>
                <a:cubicBezTo>
                  <a:pt x="85893" y="4645"/>
                  <a:pt x="225593" y="3058"/>
                  <a:pt x="313435" y="941"/>
                </a:cubicBezTo>
                <a:cubicBezTo>
                  <a:pt x="401277" y="-1176"/>
                  <a:pt x="561085" y="941"/>
                  <a:pt x="561085" y="941"/>
                </a:cubicBezTo>
                <a:lnTo>
                  <a:pt x="792860" y="4116"/>
                </a:lnTo>
                <a:lnTo>
                  <a:pt x="1018285" y="4116"/>
                </a:lnTo>
                <a:lnTo>
                  <a:pt x="1246885" y="147"/>
                </a:lnTo>
                <a:cubicBezTo>
                  <a:pt x="1303903" y="676"/>
                  <a:pt x="1336711" y="-1704"/>
                  <a:pt x="1360391" y="7292"/>
                </a:cubicBezTo>
                <a:cubicBezTo>
                  <a:pt x="1384071" y="16288"/>
                  <a:pt x="1381955" y="6498"/>
                  <a:pt x="1388966" y="54123"/>
                </a:cubicBezTo>
                <a:cubicBezTo>
                  <a:pt x="1395977" y="101748"/>
                  <a:pt x="1401269" y="229806"/>
                  <a:pt x="1402460" y="293041"/>
                </a:cubicBezTo>
                <a:cubicBezTo>
                  <a:pt x="1403651" y="356276"/>
                  <a:pt x="1405106" y="406018"/>
                  <a:pt x="1396110" y="433535"/>
                </a:cubicBezTo>
                <a:cubicBezTo>
                  <a:pt x="1387114" y="461052"/>
                  <a:pt x="1375472" y="454040"/>
                  <a:pt x="1348485" y="458141"/>
                </a:cubicBezTo>
                <a:cubicBezTo>
                  <a:pt x="1321498" y="462242"/>
                  <a:pt x="1285514" y="459728"/>
                  <a:pt x="1234185" y="458141"/>
                </a:cubicBezTo>
                <a:cubicBezTo>
                  <a:pt x="1182856" y="456554"/>
                  <a:pt x="1093956" y="450733"/>
                  <a:pt x="1040510" y="448616"/>
                </a:cubicBezTo>
                <a:cubicBezTo>
                  <a:pt x="987064" y="446499"/>
                  <a:pt x="969602" y="444912"/>
                  <a:pt x="913510" y="445441"/>
                </a:cubicBezTo>
                <a:cubicBezTo>
                  <a:pt x="857418" y="445970"/>
                  <a:pt x="761110" y="451791"/>
                  <a:pt x="703960" y="451791"/>
                </a:cubicBezTo>
                <a:cubicBezTo>
                  <a:pt x="646810" y="451791"/>
                  <a:pt x="570610" y="445441"/>
                  <a:pt x="570610" y="445441"/>
                </a:cubicBezTo>
                <a:lnTo>
                  <a:pt x="415035" y="448616"/>
                </a:lnTo>
                <a:lnTo>
                  <a:pt x="415035" y="448616"/>
                </a:lnTo>
                <a:lnTo>
                  <a:pt x="256285" y="451791"/>
                </a:lnTo>
                <a:cubicBezTo>
                  <a:pt x="211835" y="452320"/>
                  <a:pt x="148335" y="451791"/>
                  <a:pt x="148335" y="451791"/>
                </a:cubicBezTo>
                <a:cubicBezTo>
                  <a:pt x="111823" y="451791"/>
                  <a:pt x="59964" y="457612"/>
                  <a:pt x="37210" y="451791"/>
                </a:cubicBezTo>
                <a:cubicBezTo>
                  <a:pt x="14456" y="445970"/>
                  <a:pt x="17631" y="457612"/>
                  <a:pt x="11810" y="416866"/>
                </a:cubicBezTo>
                <a:cubicBezTo>
                  <a:pt x="5989" y="376120"/>
                  <a:pt x="3872" y="267641"/>
                  <a:pt x="2285" y="207316"/>
                </a:cubicBezTo>
                <a:cubicBezTo>
                  <a:pt x="698" y="146991"/>
                  <a:pt x="-1948" y="87724"/>
                  <a:pt x="2285" y="54916"/>
                </a:cubicBezTo>
                <a:cubicBezTo>
                  <a:pt x="6518" y="22108"/>
                  <a:pt x="-17823" y="22637"/>
                  <a:pt x="34035" y="13641"/>
                </a:cubicBezTo>
                <a:close/>
              </a:path>
            </a:pathLst>
          </a:custGeom>
          <a:solidFill>
            <a:srgbClr val="ED9F00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400" b="1" dirty="0" smtClean="0">
                <a:solidFill>
                  <a:schemeClr val="tx1"/>
                </a:solidFill>
              </a:rPr>
              <a:t>Osmanlı Devleti</a:t>
            </a:r>
            <a:endParaRPr lang="tr-TR" sz="2400" b="1" dirty="0">
              <a:solidFill>
                <a:schemeClr val="tx1"/>
              </a:solidFill>
            </a:endParaRPr>
          </a:p>
        </p:txBody>
      </p:sp>
      <p:sp>
        <p:nvSpPr>
          <p:cNvPr id="56" name="Serbest Form 55"/>
          <p:cNvSpPr/>
          <p:nvPr/>
        </p:nvSpPr>
        <p:spPr>
          <a:xfrm>
            <a:off x="6718300" y="5298624"/>
            <a:ext cx="3695480" cy="486172"/>
          </a:xfrm>
          <a:custGeom>
            <a:avLst/>
            <a:gdLst>
              <a:gd name="connsiteX0" fmla="*/ 34035 w 1403962"/>
              <a:gd name="connsiteY0" fmla="*/ 19072 h 466809"/>
              <a:gd name="connsiteX1" fmla="*/ 313435 w 1403962"/>
              <a:gd name="connsiteY1" fmla="*/ 6372 h 466809"/>
              <a:gd name="connsiteX2" fmla="*/ 561085 w 1403962"/>
              <a:gd name="connsiteY2" fmla="*/ 6372 h 466809"/>
              <a:gd name="connsiteX3" fmla="*/ 792860 w 1403962"/>
              <a:gd name="connsiteY3" fmla="*/ 9547 h 466809"/>
              <a:gd name="connsiteX4" fmla="*/ 1043685 w 1403962"/>
              <a:gd name="connsiteY4" fmla="*/ 22 h 466809"/>
              <a:gd name="connsiteX5" fmla="*/ 1246885 w 1403962"/>
              <a:gd name="connsiteY5" fmla="*/ 12722 h 466809"/>
              <a:gd name="connsiteX6" fmla="*/ 1354835 w 1403962"/>
              <a:gd name="connsiteY6" fmla="*/ 22247 h 466809"/>
              <a:gd name="connsiteX7" fmla="*/ 1386585 w 1403962"/>
              <a:gd name="connsiteY7" fmla="*/ 38122 h 466809"/>
              <a:gd name="connsiteX8" fmla="*/ 1402460 w 1403962"/>
              <a:gd name="connsiteY8" fmla="*/ 298472 h 466809"/>
              <a:gd name="connsiteX9" fmla="*/ 1396110 w 1403962"/>
              <a:gd name="connsiteY9" fmla="*/ 450872 h 466809"/>
              <a:gd name="connsiteX10" fmla="*/ 1338960 w 1403962"/>
              <a:gd name="connsiteY10" fmla="*/ 463572 h 466809"/>
              <a:gd name="connsiteX11" fmla="*/ 1234185 w 1403962"/>
              <a:gd name="connsiteY11" fmla="*/ 463572 h 466809"/>
              <a:gd name="connsiteX12" fmla="*/ 1040510 w 1403962"/>
              <a:gd name="connsiteY12" fmla="*/ 454047 h 466809"/>
              <a:gd name="connsiteX13" fmla="*/ 913510 w 1403962"/>
              <a:gd name="connsiteY13" fmla="*/ 444522 h 466809"/>
              <a:gd name="connsiteX14" fmla="*/ 703960 w 1403962"/>
              <a:gd name="connsiteY14" fmla="*/ 457222 h 466809"/>
              <a:gd name="connsiteX15" fmla="*/ 570610 w 1403962"/>
              <a:gd name="connsiteY15" fmla="*/ 450872 h 466809"/>
              <a:gd name="connsiteX16" fmla="*/ 415035 w 1403962"/>
              <a:gd name="connsiteY16" fmla="*/ 454047 h 466809"/>
              <a:gd name="connsiteX17" fmla="*/ 415035 w 1403962"/>
              <a:gd name="connsiteY17" fmla="*/ 454047 h 466809"/>
              <a:gd name="connsiteX18" fmla="*/ 256285 w 1403962"/>
              <a:gd name="connsiteY18" fmla="*/ 457222 h 466809"/>
              <a:gd name="connsiteX19" fmla="*/ 148335 w 1403962"/>
              <a:gd name="connsiteY19" fmla="*/ 457222 h 466809"/>
              <a:gd name="connsiteX20" fmla="*/ 37210 w 1403962"/>
              <a:gd name="connsiteY20" fmla="*/ 457222 h 466809"/>
              <a:gd name="connsiteX21" fmla="*/ 11810 w 1403962"/>
              <a:gd name="connsiteY21" fmla="*/ 422297 h 466809"/>
              <a:gd name="connsiteX22" fmla="*/ 2285 w 1403962"/>
              <a:gd name="connsiteY22" fmla="*/ 212747 h 466809"/>
              <a:gd name="connsiteX23" fmla="*/ 2285 w 1403962"/>
              <a:gd name="connsiteY23" fmla="*/ 60347 h 466809"/>
              <a:gd name="connsiteX24" fmla="*/ 34035 w 1403962"/>
              <a:gd name="connsiteY24" fmla="*/ 19072 h 466809"/>
              <a:gd name="connsiteX0" fmla="*/ 34035 w 1403962"/>
              <a:gd name="connsiteY0" fmla="*/ 19072 h 466809"/>
              <a:gd name="connsiteX1" fmla="*/ 313435 w 1403962"/>
              <a:gd name="connsiteY1" fmla="*/ 6372 h 466809"/>
              <a:gd name="connsiteX2" fmla="*/ 561085 w 1403962"/>
              <a:gd name="connsiteY2" fmla="*/ 6372 h 466809"/>
              <a:gd name="connsiteX3" fmla="*/ 792860 w 1403962"/>
              <a:gd name="connsiteY3" fmla="*/ 9547 h 466809"/>
              <a:gd name="connsiteX4" fmla="*/ 1043685 w 1403962"/>
              <a:gd name="connsiteY4" fmla="*/ 22 h 466809"/>
              <a:gd name="connsiteX5" fmla="*/ 1246885 w 1403962"/>
              <a:gd name="connsiteY5" fmla="*/ 12722 h 466809"/>
              <a:gd name="connsiteX6" fmla="*/ 1329435 w 1403962"/>
              <a:gd name="connsiteY6" fmla="*/ 12722 h 466809"/>
              <a:gd name="connsiteX7" fmla="*/ 1386585 w 1403962"/>
              <a:gd name="connsiteY7" fmla="*/ 38122 h 466809"/>
              <a:gd name="connsiteX8" fmla="*/ 1402460 w 1403962"/>
              <a:gd name="connsiteY8" fmla="*/ 298472 h 466809"/>
              <a:gd name="connsiteX9" fmla="*/ 1396110 w 1403962"/>
              <a:gd name="connsiteY9" fmla="*/ 450872 h 466809"/>
              <a:gd name="connsiteX10" fmla="*/ 1338960 w 1403962"/>
              <a:gd name="connsiteY10" fmla="*/ 463572 h 466809"/>
              <a:gd name="connsiteX11" fmla="*/ 1234185 w 1403962"/>
              <a:gd name="connsiteY11" fmla="*/ 463572 h 466809"/>
              <a:gd name="connsiteX12" fmla="*/ 1040510 w 1403962"/>
              <a:gd name="connsiteY12" fmla="*/ 454047 h 466809"/>
              <a:gd name="connsiteX13" fmla="*/ 913510 w 1403962"/>
              <a:gd name="connsiteY13" fmla="*/ 444522 h 466809"/>
              <a:gd name="connsiteX14" fmla="*/ 703960 w 1403962"/>
              <a:gd name="connsiteY14" fmla="*/ 457222 h 466809"/>
              <a:gd name="connsiteX15" fmla="*/ 570610 w 1403962"/>
              <a:gd name="connsiteY15" fmla="*/ 450872 h 466809"/>
              <a:gd name="connsiteX16" fmla="*/ 415035 w 1403962"/>
              <a:gd name="connsiteY16" fmla="*/ 454047 h 466809"/>
              <a:gd name="connsiteX17" fmla="*/ 415035 w 1403962"/>
              <a:gd name="connsiteY17" fmla="*/ 454047 h 466809"/>
              <a:gd name="connsiteX18" fmla="*/ 256285 w 1403962"/>
              <a:gd name="connsiteY18" fmla="*/ 457222 h 466809"/>
              <a:gd name="connsiteX19" fmla="*/ 148335 w 1403962"/>
              <a:gd name="connsiteY19" fmla="*/ 457222 h 466809"/>
              <a:gd name="connsiteX20" fmla="*/ 37210 w 1403962"/>
              <a:gd name="connsiteY20" fmla="*/ 457222 h 466809"/>
              <a:gd name="connsiteX21" fmla="*/ 11810 w 1403962"/>
              <a:gd name="connsiteY21" fmla="*/ 422297 h 466809"/>
              <a:gd name="connsiteX22" fmla="*/ 2285 w 1403962"/>
              <a:gd name="connsiteY22" fmla="*/ 212747 h 466809"/>
              <a:gd name="connsiteX23" fmla="*/ 2285 w 1403962"/>
              <a:gd name="connsiteY23" fmla="*/ 60347 h 466809"/>
              <a:gd name="connsiteX24" fmla="*/ 34035 w 1403962"/>
              <a:gd name="connsiteY24" fmla="*/ 19072 h 466809"/>
              <a:gd name="connsiteX0" fmla="*/ 34035 w 1403962"/>
              <a:gd name="connsiteY0" fmla="*/ 19072 h 466809"/>
              <a:gd name="connsiteX1" fmla="*/ 313435 w 1403962"/>
              <a:gd name="connsiteY1" fmla="*/ 6372 h 466809"/>
              <a:gd name="connsiteX2" fmla="*/ 561085 w 1403962"/>
              <a:gd name="connsiteY2" fmla="*/ 6372 h 466809"/>
              <a:gd name="connsiteX3" fmla="*/ 792860 w 1403962"/>
              <a:gd name="connsiteY3" fmla="*/ 9547 h 466809"/>
              <a:gd name="connsiteX4" fmla="*/ 1043685 w 1403962"/>
              <a:gd name="connsiteY4" fmla="*/ 22 h 466809"/>
              <a:gd name="connsiteX5" fmla="*/ 1246885 w 1403962"/>
              <a:gd name="connsiteY5" fmla="*/ 12722 h 466809"/>
              <a:gd name="connsiteX6" fmla="*/ 1329435 w 1403962"/>
              <a:gd name="connsiteY6" fmla="*/ 12722 h 466809"/>
              <a:gd name="connsiteX7" fmla="*/ 1386585 w 1403962"/>
              <a:gd name="connsiteY7" fmla="*/ 38122 h 466809"/>
              <a:gd name="connsiteX8" fmla="*/ 1402460 w 1403962"/>
              <a:gd name="connsiteY8" fmla="*/ 298472 h 466809"/>
              <a:gd name="connsiteX9" fmla="*/ 1396110 w 1403962"/>
              <a:gd name="connsiteY9" fmla="*/ 450872 h 466809"/>
              <a:gd name="connsiteX10" fmla="*/ 1338960 w 1403962"/>
              <a:gd name="connsiteY10" fmla="*/ 463572 h 466809"/>
              <a:gd name="connsiteX11" fmla="*/ 1234185 w 1403962"/>
              <a:gd name="connsiteY11" fmla="*/ 463572 h 466809"/>
              <a:gd name="connsiteX12" fmla="*/ 1040510 w 1403962"/>
              <a:gd name="connsiteY12" fmla="*/ 454047 h 466809"/>
              <a:gd name="connsiteX13" fmla="*/ 913510 w 1403962"/>
              <a:gd name="connsiteY13" fmla="*/ 450872 h 466809"/>
              <a:gd name="connsiteX14" fmla="*/ 703960 w 1403962"/>
              <a:gd name="connsiteY14" fmla="*/ 457222 h 466809"/>
              <a:gd name="connsiteX15" fmla="*/ 570610 w 1403962"/>
              <a:gd name="connsiteY15" fmla="*/ 450872 h 466809"/>
              <a:gd name="connsiteX16" fmla="*/ 415035 w 1403962"/>
              <a:gd name="connsiteY16" fmla="*/ 454047 h 466809"/>
              <a:gd name="connsiteX17" fmla="*/ 415035 w 1403962"/>
              <a:gd name="connsiteY17" fmla="*/ 454047 h 466809"/>
              <a:gd name="connsiteX18" fmla="*/ 256285 w 1403962"/>
              <a:gd name="connsiteY18" fmla="*/ 457222 h 466809"/>
              <a:gd name="connsiteX19" fmla="*/ 148335 w 1403962"/>
              <a:gd name="connsiteY19" fmla="*/ 457222 h 466809"/>
              <a:gd name="connsiteX20" fmla="*/ 37210 w 1403962"/>
              <a:gd name="connsiteY20" fmla="*/ 457222 h 466809"/>
              <a:gd name="connsiteX21" fmla="*/ 11810 w 1403962"/>
              <a:gd name="connsiteY21" fmla="*/ 422297 h 466809"/>
              <a:gd name="connsiteX22" fmla="*/ 2285 w 1403962"/>
              <a:gd name="connsiteY22" fmla="*/ 212747 h 466809"/>
              <a:gd name="connsiteX23" fmla="*/ 2285 w 1403962"/>
              <a:gd name="connsiteY23" fmla="*/ 60347 h 466809"/>
              <a:gd name="connsiteX24" fmla="*/ 34035 w 1403962"/>
              <a:gd name="connsiteY24" fmla="*/ 19072 h 466809"/>
              <a:gd name="connsiteX0" fmla="*/ 34035 w 1403962"/>
              <a:gd name="connsiteY0" fmla="*/ 19072 h 466809"/>
              <a:gd name="connsiteX1" fmla="*/ 313435 w 1403962"/>
              <a:gd name="connsiteY1" fmla="*/ 6372 h 466809"/>
              <a:gd name="connsiteX2" fmla="*/ 561085 w 1403962"/>
              <a:gd name="connsiteY2" fmla="*/ 6372 h 466809"/>
              <a:gd name="connsiteX3" fmla="*/ 792860 w 1403962"/>
              <a:gd name="connsiteY3" fmla="*/ 9547 h 466809"/>
              <a:gd name="connsiteX4" fmla="*/ 1043685 w 1403962"/>
              <a:gd name="connsiteY4" fmla="*/ 22 h 466809"/>
              <a:gd name="connsiteX5" fmla="*/ 1246885 w 1403962"/>
              <a:gd name="connsiteY5" fmla="*/ 12722 h 466809"/>
              <a:gd name="connsiteX6" fmla="*/ 1329435 w 1403962"/>
              <a:gd name="connsiteY6" fmla="*/ 12722 h 466809"/>
              <a:gd name="connsiteX7" fmla="*/ 1386585 w 1403962"/>
              <a:gd name="connsiteY7" fmla="*/ 38122 h 466809"/>
              <a:gd name="connsiteX8" fmla="*/ 1402460 w 1403962"/>
              <a:gd name="connsiteY8" fmla="*/ 298472 h 466809"/>
              <a:gd name="connsiteX9" fmla="*/ 1396110 w 1403962"/>
              <a:gd name="connsiteY9" fmla="*/ 450872 h 466809"/>
              <a:gd name="connsiteX10" fmla="*/ 1338960 w 1403962"/>
              <a:gd name="connsiteY10" fmla="*/ 463572 h 466809"/>
              <a:gd name="connsiteX11" fmla="*/ 1234185 w 1403962"/>
              <a:gd name="connsiteY11" fmla="*/ 463572 h 466809"/>
              <a:gd name="connsiteX12" fmla="*/ 1040510 w 1403962"/>
              <a:gd name="connsiteY12" fmla="*/ 454047 h 466809"/>
              <a:gd name="connsiteX13" fmla="*/ 913510 w 1403962"/>
              <a:gd name="connsiteY13" fmla="*/ 450872 h 466809"/>
              <a:gd name="connsiteX14" fmla="*/ 703960 w 1403962"/>
              <a:gd name="connsiteY14" fmla="*/ 457222 h 466809"/>
              <a:gd name="connsiteX15" fmla="*/ 570610 w 1403962"/>
              <a:gd name="connsiteY15" fmla="*/ 450872 h 466809"/>
              <a:gd name="connsiteX16" fmla="*/ 415035 w 1403962"/>
              <a:gd name="connsiteY16" fmla="*/ 454047 h 466809"/>
              <a:gd name="connsiteX17" fmla="*/ 415035 w 1403962"/>
              <a:gd name="connsiteY17" fmla="*/ 454047 h 466809"/>
              <a:gd name="connsiteX18" fmla="*/ 256285 w 1403962"/>
              <a:gd name="connsiteY18" fmla="*/ 457222 h 466809"/>
              <a:gd name="connsiteX19" fmla="*/ 148335 w 1403962"/>
              <a:gd name="connsiteY19" fmla="*/ 457222 h 466809"/>
              <a:gd name="connsiteX20" fmla="*/ 37210 w 1403962"/>
              <a:gd name="connsiteY20" fmla="*/ 457222 h 466809"/>
              <a:gd name="connsiteX21" fmla="*/ 11810 w 1403962"/>
              <a:gd name="connsiteY21" fmla="*/ 422297 h 466809"/>
              <a:gd name="connsiteX22" fmla="*/ 2285 w 1403962"/>
              <a:gd name="connsiteY22" fmla="*/ 212747 h 466809"/>
              <a:gd name="connsiteX23" fmla="*/ 2285 w 1403962"/>
              <a:gd name="connsiteY23" fmla="*/ 60347 h 466809"/>
              <a:gd name="connsiteX24" fmla="*/ 34035 w 1403962"/>
              <a:gd name="connsiteY24" fmla="*/ 19072 h 466809"/>
              <a:gd name="connsiteX0" fmla="*/ 34035 w 1403962"/>
              <a:gd name="connsiteY0" fmla="*/ 13641 h 461378"/>
              <a:gd name="connsiteX1" fmla="*/ 313435 w 1403962"/>
              <a:gd name="connsiteY1" fmla="*/ 941 h 461378"/>
              <a:gd name="connsiteX2" fmla="*/ 561085 w 1403962"/>
              <a:gd name="connsiteY2" fmla="*/ 941 h 461378"/>
              <a:gd name="connsiteX3" fmla="*/ 792860 w 1403962"/>
              <a:gd name="connsiteY3" fmla="*/ 4116 h 461378"/>
              <a:gd name="connsiteX4" fmla="*/ 1018285 w 1403962"/>
              <a:gd name="connsiteY4" fmla="*/ 4116 h 461378"/>
              <a:gd name="connsiteX5" fmla="*/ 1246885 w 1403962"/>
              <a:gd name="connsiteY5" fmla="*/ 7291 h 461378"/>
              <a:gd name="connsiteX6" fmla="*/ 1329435 w 1403962"/>
              <a:gd name="connsiteY6" fmla="*/ 7291 h 461378"/>
              <a:gd name="connsiteX7" fmla="*/ 1386585 w 1403962"/>
              <a:gd name="connsiteY7" fmla="*/ 32691 h 461378"/>
              <a:gd name="connsiteX8" fmla="*/ 1402460 w 1403962"/>
              <a:gd name="connsiteY8" fmla="*/ 293041 h 461378"/>
              <a:gd name="connsiteX9" fmla="*/ 1396110 w 1403962"/>
              <a:gd name="connsiteY9" fmla="*/ 445441 h 461378"/>
              <a:gd name="connsiteX10" fmla="*/ 1338960 w 1403962"/>
              <a:gd name="connsiteY10" fmla="*/ 458141 h 461378"/>
              <a:gd name="connsiteX11" fmla="*/ 1234185 w 1403962"/>
              <a:gd name="connsiteY11" fmla="*/ 458141 h 461378"/>
              <a:gd name="connsiteX12" fmla="*/ 1040510 w 1403962"/>
              <a:gd name="connsiteY12" fmla="*/ 448616 h 461378"/>
              <a:gd name="connsiteX13" fmla="*/ 913510 w 1403962"/>
              <a:gd name="connsiteY13" fmla="*/ 445441 h 461378"/>
              <a:gd name="connsiteX14" fmla="*/ 703960 w 1403962"/>
              <a:gd name="connsiteY14" fmla="*/ 451791 h 461378"/>
              <a:gd name="connsiteX15" fmla="*/ 570610 w 1403962"/>
              <a:gd name="connsiteY15" fmla="*/ 445441 h 461378"/>
              <a:gd name="connsiteX16" fmla="*/ 415035 w 1403962"/>
              <a:gd name="connsiteY16" fmla="*/ 448616 h 461378"/>
              <a:gd name="connsiteX17" fmla="*/ 415035 w 1403962"/>
              <a:gd name="connsiteY17" fmla="*/ 448616 h 461378"/>
              <a:gd name="connsiteX18" fmla="*/ 256285 w 1403962"/>
              <a:gd name="connsiteY18" fmla="*/ 451791 h 461378"/>
              <a:gd name="connsiteX19" fmla="*/ 148335 w 1403962"/>
              <a:gd name="connsiteY19" fmla="*/ 451791 h 461378"/>
              <a:gd name="connsiteX20" fmla="*/ 37210 w 1403962"/>
              <a:gd name="connsiteY20" fmla="*/ 451791 h 461378"/>
              <a:gd name="connsiteX21" fmla="*/ 11810 w 1403962"/>
              <a:gd name="connsiteY21" fmla="*/ 416866 h 461378"/>
              <a:gd name="connsiteX22" fmla="*/ 2285 w 1403962"/>
              <a:gd name="connsiteY22" fmla="*/ 207316 h 461378"/>
              <a:gd name="connsiteX23" fmla="*/ 2285 w 1403962"/>
              <a:gd name="connsiteY23" fmla="*/ 54916 h 461378"/>
              <a:gd name="connsiteX24" fmla="*/ 34035 w 1403962"/>
              <a:gd name="connsiteY24" fmla="*/ 13641 h 461378"/>
              <a:gd name="connsiteX0" fmla="*/ 34035 w 1403524"/>
              <a:gd name="connsiteY0" fmla="*/ 13641 h 461378"/>
              <a:gd name="connsiteX1" fmla="*/ 313435 w 1403524"/>
              <a:gd name="connsiteY1" fmla="*/ 941 h 461378"/>
              <a:gd name="connsiteX2" fmla="*/ 561085 w 1403524"/>
              <a:gd name="connsiteY2" fmla="*/ 941 h 461378"/>
              <a:gd name="connsiteX3" fmla="*/ 792860 w 1403524"/>
              <a:gd name="connsiteY3" fmla="*/ 4116 h 461378"/>
              <a:gd name="connsiteX4" fmla="*/ 1018285 w 1403524"/>
              <a:gd name="connsiteY4" fmla="*/ 4116 h 461378"/>
              <a:gd name="connsiteX5" fmla="*/ 1246885 w 1403524"/>
              <a:gd name="connsiteY5" fmla="*/ 7291 h 461378"/>
              <a:gd name="connsiteX6" fmla="*/ 1329435 w 1403524"/>
              <a:gd name="connsiteY6" fmla="*/ 7291 h 461378"/>
              <a:gd name="connsiteX7" fmla="*/ 1386585 w 1403524"/>
              <a:gd name="connsiteY7" fmla="*/ 32691 h 461378"/>
              <a:gd name="connsiteX8" fmla="*/ 1402460 w 1403524"/>
              <a:gd name="connsiteY8" fmla="*/ 293041 h 461378"/>
              <a:gd name="connsiteX9" fmla="*/ 1396110 w 1403524"/>
              <a:gd name="connsiteY9" fmla="*/ 445441 h 461378"/>
              <a:gd name="connsiteX10" fmla="*/ 1348485 w 1403524"/>
              <a:gd name="connsiteY10" fmla="*/ 458141 h 461378"/>
              <a:gd name="connsiteX11" fmla="*/ 1234185 w 1403524"/>
              <a:gd name="connsiteY11" fmla="*/ 458141 h 461378"/>
              <a:gd name="connsiteX12" fmla="*/ 1040510 w 1403524"/>
              <a:gd name="connsiteY12" fmla="*/ 448616 h 461378"/>
              <a:gd name="connsiteX13" fmla="*/ 913510 w 1403524"/>
              <a:gd name="connsiteY13" fmla="*/ 445441 h 461378"/>
              <a:gd name="connsiteX14" fmla="*/ 703960 w 1403524"/>
              <a:gd name="connsiteY14" fmla="*/ 451791 h 461378"/>
              <a:gd name="connsiteX15" fmla="*/ 570610 w 1403524"/>
              <a:gd name="connsiteY15" fmla="*/ 445441 h 461378"/>
              <a:gd name="connsiteX16" fmla="*/ 415035 w 1403524"/>
              <a:gd name="connsiteY16" fmla="*/ 448616 h 461378"/>
              <a:gd name="connsiteX17" fmla="*/ 415035 w 1403524"/>
              <a:gd name="connsiteY17" fmla="*/ 448616 h 461378"/>
              <a:gd name="connsiteX18" fmla="*/ 256285 w 1403524"/>
              <a:gd name="connsiteY18" fmla="*/ 451791 h 461378"/>
              <a:gd name="connsiteX19" fmla="*/ 148335 w 1403524"/>
              <a:gd name="connsiteY19" fmla="*/ 451791 h 461378"/>
              <a:gd name="connsiteX20" fmla="*/ 37210 w 1403524"/>
              <a:gd name="connsiteY20" fmla="*/ 451791 h 461378"/>
              <a:gd name="connsiteX21" fmla="*/ 11810 w 1403524"/>
              <a:gd name="connsiteY21" fmla="*/ 416866 h 461378"/>
              <a:gd name="connsiteX22" fmla="*/ 2285 w 1403524"/>
              <a:gd name="connsiteY22" fmla="*/ 207316 h 461378"/>
              <a:gd name="connsiteX23" fmla="*/ 2285 w 1403524"/>
              <a:gd name="connsiteY23" fmla="*/ 54916 h 461378"/>
              <a:gd name="connsiteX24" fmla="*/ 34035 w 1403524"/>
              <a:gd name="connsiteY24" fmla="*/ 13641 h 461378"/>
              <a:gd name="connsiteX0" fmla="*/ 34035 w 1403524"/>
              <a:gd name="connsiteY0" fmla="*/ 13641 h 461378"/>
              <a:gd name="connsiteX1" fmla="*/ 313435 w 1403524"/>
              <a:gd name="connsiteY1" fmla="*/ 941 h 461378"/>
              <a:gd name="connsiteX2" fmla="*/ 561085 w 1403524"/>
              <a:gd name="connsiteY2" fmla="*/ 941 h 461378"/>
              <a:gd name="connsiteX3" fmla="*/ 792860 w 1403524"/>
              <a:gd name="connsiteY3" fmla="*/ 4116 h 461378"/>
              <a:gd name="connsiteX4" fmla="*/ 1018285 w 1403524"/>
              <a:gd name="connsiteY4" fmla="*/ 4116 h 461378"/>
              <a:gd name="connsiteX5" fmla="*/ 1246885 w 1403524"/>
              <a:gd name="connsiteY5" fmla="*/ 7291 h 461378"/>
              <a:gd name="connsiteX6" fmla="*/ 1348485 w 1403524"/>
              <a:gd name="connsiteY6" fmla="*/ 4910 h 461378"/>
              <a:gd name="connsiteX7" fmla="*/ 1386585 w 1403524"/>
              <a:gd name="connsiteY7" fmla="*/ 32691 h 461378"/>
              <a:gd name="connsiteX8" fmla="*/ 1402460 w 1403524"/>
              <a:gd name="connsiteY8" fmla="*/ 293041 h 461378"/>
              <a:gd name="connsiteX9" fmla="*/ 1396110 w 1403524"/>
              <a:gd name="connsiteY9" fmla="*/ 445441 h 461378"/>
              <a:gd name="connsiteX10" fmla="*/ 1348485 w 1403524"/>
              <a:gd name="connsiteY10" fmla="*/ 458141 h 461378"/>
              <a:gd name="connsiteX11" fmla="*/ 1234185 w 1403524"/>
              <a:gd name="connsiteY11" fmla="*/ 458141 h 461378"/>
              <a:gd name="connsiteX12" fmla="*/ 1040510 w 1403524"/>
              <a:gd name="connsiteY12" fmla="*/ 448616 h 461378"/>
              <a:gd name="connsiteX13" fmla="*/ 913510 w 1403524"/>
              <a:gd name="connsiteY13" fmla="*/ 445441 h 461378"/>
              <a:gd name="connsiteX14" fmla="*/ 703960 w 1403524"/>
              <a:gd name="connsiteY14" fmla="*/ 451791 h 461378"/>
              <a:gd name="connsiteX15" fmla="*/ 570610 w 1403524"/>
              <a:gd name="connsiteY15" fmla="*/ 445441 h 461378"/>
              <a:gd name="connsiteX16" fmla="*/ 415035 w 1403524"/>
              <a:gd name="connsiteY16" fmla="*/ 448616 h 461378"/>
              <a:gd name="connsiteX17" fmla="*/ 415035 w 1403524"/>
              <a:gd name="connsiteY17" fmla="*/ 448616 h 461378"/>
              <a:gd name="connsiteX18" fmla="*/ 256285 w 1403524"/>
              <a:gd name="connsiteY18" fmla="*/ 451791 h 461378"/>
              <a:gd name="connsiteX19" fmla="*/ 148335 w 1403524"/>
              <a:gd name="connsiteY19" fmla="*/ 451791 h 461378"/>
              <a:gd name="connsiteX20" fmla="*/ 37210 w 1403524"/>
              <a:gd name="connsiteY20" fmla="*/ 451791 h 461378"/>
              <a:gd name="connsiteX21" fmla="*/ 11810 w 1403524"/>
              <a:gd name="connsiteY21" fmla="*/ 416866 h 461378"/>
              <a:gd name="connsiteX22" fmla="*/ 2285 w 1403524"/>
              <a:gd name="connsiteY22" fmla="*/ 207316 h 461378"/>
              <a:gd name="connsiteX23" fmla="*/ 2285 w 1403524"/>
              <a:gd name="connsiteY23" fmla="*/ 54916 h 461378"/>
              <a:gd name="connsiteX24" fmla="*/ 34035 w 1403524"/>
              <a:gd name="connsiteY24" fmla="*/ 13641 h 461378"/>
              <a:gd name="connsiteX0" fmla="*/ 34035 w 1403349"/>
              <a:gd name="connsiteY0" fmla="*/ 13641 h 461378"/>
              <a:gd name="connsiteX1" fmla="*/ 313435 w 1403349"/>
              <a:gd name="connsiteY1" fmla="*/ 941 h 461378"/>
              <a:gd name="connsiteX2" fmla="*/ 561085 w 1403349"/>
              <a:gd name="connsiteY2" fmla="*/ 941 h 461378"/>
              <a:gd name="connsiteX3" fmla="*/ 792860 w 1403349"/>
              <a:gd name="connsiteY3" fmla="*/ 4116 h 461378"/>
              <a:gd name="connsiteX4" fmla="*/ 1018285 w 1403349"/>
              <a:gd name="connsiteY4" fmla="*/ 4116 h 461378"/>
              <a:gd name="connsiteX5" fmla="*/ 1246885 w 1403349"/>
              <a:gd name="connsiteY5" fmla="*/ 7291 h 461378"/>
              <a:gd name="connsiteX6" fmla="*/ 1348485 w 1403349"/>
              <a:gd name="connsiteY6" fmla="*/ 4910 h 461378"/>
              <a:gd name="connsiteX7" fmla="*/ 1388966 w 1403349"/>
              <a:gd name="connsiteY7" fmla="*/ 42216 h 461378"/>
              <a:gd name="connsiteX8" fmla="*/ 1402460 w 1403349"/>
              <a:gd name="connsiteY8" fmla="*/ 293041 h 461378"/>
              <a:gd name="connsiteX9" fmla="*/ 1396110 w 1403349"/>
              <a:gd name="connsiteY9" fmla="*/ 445441 h 461378"/>
              <a:gd name="connsiteX10" fmla="*/ 1348485 w 1403349"/>
              <a:gd name="connsiteY10" fmla="*/ 458141 h 461378"/>
              <a:gd name="connsiteX11" fmla="*/ 1234185 w 1403349"/>
              <a:gd name="connsiteY11" fmla="*/ 458141 h 461378"/>
              <a:gd name="connsiteX12" fmla="*/ 1040510 w 1403349"/>
              <a:gd name="connsiteY12" fmla="*/ 448616 h 461378"/>
              <a:gd name="connsiteX13" fmla="*/ 913510 w 1403349"/>
              <a:gd name="connsiteY13" fmla="*/ 445441 h 461378"/>
              <a:gd name="connsiteX14" fmla="*/ 703960 w 1403349"/>
              <a:gd name="connsiteY14" fmla="*/ 451791 h 461378"/>
              <a:gd name="connsiteX15" fmla="*/ 570610 w 1403349"/>
              <a:gd name="connsiteY15" fmla="*/ 445441 h 461378"/>
              <a:gd name="connsiteX16" fmla="*/ 415035 w 1403349"/>
              <a:gd name="connsiteY16" fmla="*/ 448616 h 461378"/>
              <a:gd name="connsiteX17" fmla="*/ 415035 w 1403349"/>
              <a:gd name="connsiteY17" fmla="*/ 448616 h 461378"/>
              <a:gd name="connsiteX18" fmla="*/ 256285 w 1403349"/>
              <a:gd name="connsiteY18" fmla="*/ 451791 h 461378"/>
              <a:gd name="connsiteX19" fmla="*/ 148335 w 1403349"/>
              <a:gd name="connsiteY19" fmla="*/ 451791 h 461378"/>
              <a:gd name="connsiteX20" fmla="*/ 37210 w 1403349"/>
              <a:gd name="connsiteY20" fmla="*/ 451791 h 461378"/>
              <a:gd name="connsiteX21" fmla="*/ 11810 w 1403349"/>
              <a:gd name="connsiteY21" fmla="*/ 416866 h 461378"/>
              <a:gd name="connsiteX22" fmla="*/ 2285 w 1403349"/>
              <a:gd name="connsiteY22" fmla="*/ 207316 h 461378"/>
              <a:gd name="connsiteX23" fmla="*/ 2285 w 1403349"/>
              <a:gd name="connsiteY23" fmla="*/ 54916 h 461378"/>
              <a:gd name="connsiteX24" fmla="*/ 34035 w 1403349"/>
              <a:gd name="connsiteY24" fmla="*/ 13641 h 461378"/>
              <a:gd name="connsiteX0" fmla="*/ 34035 w 1409444"/>
              <a:gd name="connsiteY0" fmla="*/ 13641 h 460369"/>
              <a:gd name="connsiteX1" fmla="*/ 313435 w 1409444"/>
              <a:gd name="connsiteY1" fmla="*/ 941 h 460369"/>
              <a:gd name="connsiteX2" fmla="*/ 561085 w 1409444"/>
              <a:gd name="connsiteY2" fmla="*/ 941 h 460369"/>
              <a:gd name="connsiteX3" fmla="*/ 792860 w 1409444"/>
              <a:gd name="connsiteY3" fmla="*/ 4116 h 460369"/>
              <a:gd name="connsiteX4" fmla="*/ 1018285 w 1409444"/>
              <a:gd name="connsiteY4" fmla="*/ 4116 h 460369"/>
              <a:gd name="connsiteX5" fmla="*/ 1246885 w 1409444"/>
              <a:gd name="connsiteY5" fmla="*/ 7291 h 460369"/>
              <a:gd name="connsiteX6" fmla="*/ 1348485 w 1409444"/>
              <a:gd name="connsiteY6" fmla="*/ 4910 h 460369"/>
              <a:gd name="connsiteX7" fmla="*/ 1388966 w 1409444"/>
              <a:gd name="connsiteY7" fmla="*/ 42216 h 460369"/>
              <a:gd name="connsiteX8" fmla="*/ 1402460 w 1409444"/>
              <a:gd name="connsiteY8" fmla="*/ 293041 h 460369"/>
              <a:gd name="connsiteX9" fmla="*/ 1405635 w 1409444"/>
              <a:gd name="connsiteY9" fmla="*/ 433535 h 460369"/>
              <a:gd name="connsiteX10" fmla="*/ 1348485 w 1409444"/>
              <a:gd name="connsiteY10" fmla="*/ 458141 h 460369"/>
              <a:gd name="connsiteX11" fmla="*/ 1234185 w 1409444"/>
              <a:gd name="connsiteY11" fmla="*/ 458141 h 460369"/>
              <a:gd name="connsiteX12" fmla="*/ 1040510 w 1409444"/>
              <a:gd name="connsiteY12" fmla="*/ 448616 h 460369"/>
              <a:gd name="connsiteX13" fmla="*/ 913510 w 1409444"/>
              <a:gd name="connsiteY13" fmla="*/ 445441 h 460369"/>
              <a:gd name="connsiteX14" fmla="*/ 703960 w 1409444"/>
              <a:gd name="connsiteY14" fmla="*/ 451791 h 460369"/>
              <a:gd name="connsiteX15" fmla="*/ 570610 w 1409444"/>
              <a:gd name="connsiteY15" fmla="*/ 445441 h 460369"/>
              <a:gd name="connsiteX16" fmla="*/ 415035 w 1409444"/>
              <a:gd name="connsiteY16" fmla="*/ 448616 h 460369"/>
              <a:gd name="connsiteX17" fmla="*/ 415035 w 1409444"/>
              <a:gd name="connsiteY17" fmla="*/ 448616 h 460369"/>
              <a:gd name="connsiteX18" fmla="*/ 256285 w 1409444"/>
              <a:gd name="connsiteY18" fmla="*/ 451791 h 460369"/>
              <a:gd name="connsiteX19" fmla="*/ 148335 w 1409444"/>
              <a:gd name="connsiteY19" fmla="*/ 451791 h 460369"/>
              <a:gd name="connsiteX20" fmla="*/ 37210 w 1409444"/>
              <a:gd name="connsiteY20" fmla="*/ 451791 h 460369"/>
              <a:gd name="connsiteX21" fmla="*/ 11810 w 1409444"/>
              <a:gd name="connsiteY21" fmla="*/ 416866 h 460369"/>
              <a:gd name="connsiteX22" fmla="*/ 2285 w 1409444"/>
              <a:gd name="connsiteY22" fmla="*/ 207316 h 460369"/>
              <a:gd name="connsiteX23" fmla="*/ 2285 w 1409444"/>
              <a:gd name="connsiteY23" fmla="*/ 54916 h 460369"/>
              <a:gd name="connsiteX24" fmla="*/ 34035 w 1409444"/>
              <a:gd name="connsiteY24" fmla="*/ 13641 h 460369"/>
              <a:gd name="connsiteX0" fmla="*/ 34035 w 1403349"/>
              <a:gd name="connsiteY0" fmla="*/ 13641 h 460369"/>
              <a:gd name="connsiteX1" fmla="*/ 313435 w 1403349"/>
              <a:gd name="connsiteY1" fmla="*/ 941 h 460369"/>
              <a:gd name="connsiteX2" fmla="*/ 561085 w 1403349"/>
              <a:gd name="connsiteY2" fmla="*/ 941 h 460369"/>
              <a:gd name="connsiteX3" fmla="*/ 792860 w 1403349"/>
              <a:gd name="connsiteY3" fmla="*/ 4116 h 460369"/>
              <a:gd name="connsiteX4" fmla="*/ 1018285 w 1403349"/>
              <a:gd name="connsiteY4" fmla="*/ 4116 h 460369"/>
              <a:gd name="connsiteX5" fmla="*/ 1246885 w 1403349"/>
              <a:gd name="connsiteY5" fmla="*/ 7291 h 460369"/>
              <a:gd name="connsiteX6" fmla="*/ 1348485 w 1403349"/>
              <a:gd name="connsiteY6" fmla="*/ 4910 h 460369"/>
              <a:gd name="connsiteX7" fmla="*/ 1388966 w 1403349"/>
              <a:gd name="connsiteY7" fmla="*/ 42216 h 460369"/>
              <a:gd name="connsiteX8" fmla="*/ 1402460 w 1403349"/>
              <a:gd name="connsiteY8" fmla="*/ 293041 h 460369"/>
              <a:gd name="connsiteX9" fmla="*/ 1396110 w 1403349"/>
              <a:gd name="connsiteY9" fmla="*/ 433535 h 460369"/>
              <a:gd name="connsiteX10" fmla="*/ 1348485 w 1403349"/>
              <a:gd name="connsiteY10" fmla="*/ 458141 h 460369"/>
              <a:gd name="connsiteX11" fmla="*/ 1234185 w 1403349"/>
              <a:gd name="connsiteY11" fmla="*/ 458141 h 460369"/>
              <a:gd name="connsiteX12" fmla="*/ 1040510 w 1403349"/>
              <a:gd name="connsiteY12" fmla="*/ 448616 h 460369"/>
              <a:gd name="connsiteX13" fmla="*/ 913510 w 1403349"/>
              <a:gd name="connsiteY13" fmla="*/ 445441 h 460369"/>
              <a:gd name="connsiteX14" fmla="*/ 703960 w 1403349"/>
              <a:gd name="connsiteY14" fmla="*/ 451791 h 460369"/>
              <a:gd name="connsiteX15" fmla="*/ 570610 w 1403349"/>
              <a:gd name="connsiteY15" fmla="*/ 445441 h 460369"/>
              <a:gd name="connsiteX16" fmla="*/ 415035 w 1403349"/>
              <a:gd name="connsiteY16" fmla="*/ 448616 h 460369"/>
              <a:gd name="connsiteX17" fmla="*/ 415035 w 1403349"/>
              <a:gd name="connsiteY17" fmla="*/ 448616 h 460369"/>
              <a:gd name="connsiteX18" fmla="*/ 256285 w 1403349"/>
              <a:gd name="connsiteY18" fmla="*/ 451791 h 460369"/>
              <a:gd name="connsiteX19" fmla="*/ 148335 w 1403349"/>
              <a:gd name="connsiteY19" fmla="*/ 451791 h 460369"/>
              <a:gd name="connsiteX20" fmla="*/ 37210 w 1403349"/>
              <a:gd name="connsiteY20" fmla="*/ 451791 h 460369"/>
              <a:gd name="connsiteX21" fmla="*/ 11810 w 1403349"/>
              <a:gd name="connsiteY21" fmla="*/ 416866 h 460369"/>
              <a:gd name="connsiteX22" fmla="*/ 2285 w 1403349"/>
              <a:gd name="connsiteY22" fmla="*/ 207316 h 460369"/>
              <a:gd name="connsiteX23" fmla="*/ 2285 w 1403349"/>
              <a:gd name="connsiteY23" fmla="*/ 54916 h 460369"/>
              <a:gd name="connsiteX24" fmla="*/ 34035 w 1403349"/>
              <a:gd name="connsiteY24" fmla="*/ 13641 h 460369"/>
              <a:gd name="connsiteX0" fmla="*/ 34035 w 1403349"/>
              <a:gd name="connsiteY0" fmla="*/ 13641 h 460369"/>
              <a:gd name="connsiteX1" fmla="*/ 313435 w 1403349"/>
              <a:gd name="connsiteY1" fmla="*/ 941 h 460369"/>
              <a:gd name="connsiteX2" fmla="*/ 561085 w 1403349"/>
              <a:gd name="connsiteY2" fmla="*/ 941 h 460369"/>
              <a:gd name="connsiteX3" fmla="*/ 792860 w 1403349"/>
              <a:gd name="connsiteY3" fmla="*/ 4116 h 460369"/>
              <a:gd name="connsiteX4" fmla="*/ 1018285 w 1403349"/>
              <a:gd name="connsiteY4" fmla="*/ 4116 h 460369"/>
              <a:gd name="connsiteX5" fmla="*/ 1246885 w 1403349"/>
              <a:gd name="connsiteY5" fmla="*/ 7291 h 460369"/>
              <a:gd name="connsiteX6" fmla="*/ 1348485 w 1403349"/>
              <a:gd name="connsiteY6" fmla="*/ 4910 h 460369"/>
              <a:gd name="connsiteX7" fmla="*/ 1388966 w 1403349"/>
              <a:gd name="connsiteY7" fmla="*/ 54123 h 460369"/>
              <a:gd name="connsiteX8" fmla="*/ 1402460 w 1403349"/>
              <a:gd name="connsiteY8" fmla="*/ 293041 h 460369"/>
              <a:gd name="connsiteX9" fmla="*/ 1396110 w 1403349"/>
              <a:gd name="connsiteY9" fmla="*/ 433535 h 460369"/>
              <a:gd name="connsiteX10" fmla="*/ 1348485 w 1403349"/>
              <a:gd name="connsiteY10" fmla="*/ 458141 h 460369"/>
              <a:gd name="connsiteX11" fmla="*/ 1234185 w 1403349"/>
              <a:gd name="connsiteY11" fmla="*/ 458141 h 460369"/>
              <a:gd name="connsiteX12" fmla="*/ 1040510 w 1403349"/>
              <a:gd name="connsiteY12" fmla="*/ 448616 h 460369"/>
              <a:gd name="connsiteX13" fmla="*/ 913510 w 1403349"/>
              <a:gd name="connsiteY13" fmla="*/ 445441 h 460369"/>
              <a:gd name="connsiteX14" fmla="*/ 703960 w 1403349"/>
              <a:gd name="connsiteY14" fmla="*/ 451791 h 460369"/>
              <a:gd name="connsiteX15" fmla="*/ 570610 w 1403349"/>
              <a:gd name="connsiteY15" fmla="*/ 445441 h 460369"/>
              <a:gd name="connsiteX16" fmla="*/ 415035 w 1403349"/>
              <a:gd name="connsiteY16" fmla="*/ 448616 h 460369"/>
              <a:gd name="connsiteX17" fmla="*/ 415035 w 1403349"/>
              <a:gd name="connsiteY17" fmla="*/ 448616 h 460369"/>
              <a:gd name="connsiteX18" fmla="*/ 256285 w 1403349"/>
              <a:gd name="connsiteY18" fmla="*/ 451791 h 460369"/>
              <a:gd name="connsiteX19" fmla="*/ 148335 w 1403349"/>
              <a:gd name="connsiteY19" fmla="*/ 451791 h 460369"/>
              <a:gd name="connsiteX20" fmla="*/ 37210 w 1403349"/>
              <a:gd name="connsiteY20" fmla="*/ 451791 h 460369"/>
              <a:gd name="connsiteX21" fmla="*/ 11810 w 1403349"/>
              <a:gd name="connsiteY21" fmla="*/ 416866 h 460369"/>
              <a:gd name="connsiteX22" fmla="*/ 2285 w 1403349"/>
              <a:gd name="connsiteY22" fmla="*/ 207316 h 460369"/>
              <a:gd name="connsiteX23" fmla="*/ 2285 w 1403349"/>
              <a:gd name="connsiteY23" fmla="*/ 54916 h 460369"/>
              <a:gd name="connsiteX24" fmla="*/ 34035 w 1403349"/>
              <a:gd name="connsiteY24" fmla="*/ 13641 h 460369"/>
              <a:gd name="connsiteX0" fmla="*/ 34035 w 1403349"/>
              <a:gd name="connsiteY0" fmla="*/ 14438 h 461166"/>
              <a:gd name="connsiteX1" fmla="*/ 313435 w 1403349"/>
              <a:gd name="connsiteY1" fmla="*/ 1738 h 461166"/>
              <a:gd name="connsiteX2" fmla="*/ 561085 w 1403349"/>
              <a:gd name="connsiteY2" fmla="*/ 1738 h 461166"/>
              <a:gd name="connsiteX3" fmla="*/ 792860 w 1403349"/>
              <a:gd name="connsiteY3" fmla="*/ 4913 h 461166"/>
              <a:gd name="connsiteX4" fmla="*/ 1018285 w 1403349"/>
              <a:gd name="connsiteY4" fmla="*/ 4913 h 461166"/>
              <a:gd name="connsiteX5" fmla="*/ 1246885 w 1403349"/>
              <a:gd name="connsiteY5" fmla="*/ 944 h 461166"/>
              <a:gd name="connsiteX6" fmla="*/ 1348485 w 1403349"/>
              <a:gd name="connsiteY6" fmla="*/ 5707 h 461166"/>
              <a:gd name="connsiteX7" fmla="*/ 1388966 w 1403349"/>
              <a:gd name="connsiteY7" fmla="*/ 54920 h 461166"/>
              <a:gd name="connsiteX8" fmla="*/ 1402460 w 1403349"/>
              <a:gd name="connsiteY8" fmla="*/ 293838 h 461166"/>
              <a:gd name="connsiteX9" fmla="*/ 1396110 w 1403349"/>
              <a:gd name="connsiteY9" fmla="*/ 434332 h 461166"/>
              <a:gd name="connsiteX10" fmla="*/ 1348485 w 1403349"/>
              <a:gd name="connsiteY10" fmla="*/ 458938 h 461166"/>
              <a:gd name="connsiteX11" fmla="*/ 1234185 w 1403349"/>
              <a:gd name="connsiteY11" fmla="*/ 458938 h 461166"/>
              <a:gd name="connsiteX12" fmla="*/ 1040510 w 1403349"/>
              <a:gd name="connsiteY12" fmla="*/ 449413 h 461166"/>
              <a:gd name="connsiteX13" fmla="*/ 913510 w 1403349"/>
              <a:gd name="connsiteY13" fmla="*/ 446238 h 461166"/>
              <a:gd name="connsiteX14" fmla="*/ 703960 w 1403349"/>
              <a:gd name="connsiteY14" fmla="*/ 452588 h 461166"/>
              <a:gd name="connsiteX15" fmla="*/ 570610 w 1403349"/>
              <a:gd name="connsiteY15" fmla="*/ 446238 h 461166"/>
              <a:gd name="connsiteX16" fmla="*/ 415035 w 1403349"/>
              <a:gd name="connsiteY16" fmla="*/ 449413 h 461166"/>
              <a:gd name="connsiteX17" fmla="*/ 415035 w 1403349"/>
              <a:gd name="connsiteY17" fmla="*/ 449413 h 461166"/>
              <a:gd name="connsiteX18" fmla="*/ 256285 w 1403349"/>
              <a:gd name="connsiteY18" fmla="*/ 452588 h 461166"/>
              <a:gd name="connsiteX19" fmla="*/ 148335 w 1403349"/>
              <a:gd name="connsiteY19" fmla="*/ 452588 h 461166"/>
              <a:gd name="connsiteX20" fmla="*/ 37210 w 1403349"/>
              <a:gd name="connsiteY20" fmla="*/ 452588 h 461166"/>
              <a:gd name="connsiteX21" fmla="*/ 11810 w 1403349"/>
              <a:gd name="connsiteY21" fmla="*/ 417663 h 461166"/>
              <a:gd name="connsiteX22" fmla="*/ 2285 w 1403349"/>
              <a:gd name="connsiteY22" fmla="*/ 208113 h 461166"/>
              <a:gd name="connsiteX23" fmla="*/ 2285 w 1403349"/>
              <a:gd name="connsiteY23" fmla="*/ 55713 h 461166"/>
              <a:gd name="connsiteX24" fmla="*/ 34035 w 1403349"/>
              <a:gd name="connsiteY24" fmla="*/ 14438 h 461166"/>
              <a:gd name="connsiteX0" fmla="*/ 34035 w 1403349"/>
              <a:gd name="connsiteY0" fmla="*/ 13641 h 460369"/>
              <a:gd name="connsiteX1" fmla="*/ 313435 w 1403349"/>
              <a:gd name="connsiteY1" fmla="*/ 941 h 460369"/>
              <a:gd name="connsiteX2" fmla="*/ 561085 w 1403349"/>
              <a:gd name="connsiteY2" fmla="*/ 941 h 460369"/>
              <a:gd name="connsiteX3" fmla="*/ 792860 w 1403349"/>
              <a:gd name="connsiteY3" fmla="*/ 4116 h 460369"/>
              <a:gd name="connsiteX4" fmla="*/ 1018285 w 1403349"/>
              <a:gd name="connsiteY4" fmla="*/ 4116 h 460369"/>
              <a:gd name="connsiteX5" fmla="*/ 1246885 w 1403349"/>
              <a:gd name="connsiteY5" fmla="*/ 147 h 460369"/>
              <a:gd name="connsiteX6" fmla="*/ 1355629 w 1403349"/>
              <a:gd name="connsiteY6" fmla="*/ 7291 h 460369"/>
              <a:gd name="connsiteX7" fmla="*/ 1388966 w 1403349"/>
              <a:gd name="connsiteY7" fmla="*/ 54123 h 460369"/>
              <a:gd name="connsiteX8" fmla="*/ 1402460 w 1403349"/>
              <a:gd name="connsiteY8" fmla="*/ 293041 h 460369"/>
              <a:gd name="connsiteX9" fmla="*/ 1396110 w 1403349"/>
              <a:gd name="connsiteY9" fmla="*/ 433535 h 460369"/>
              <a:gd name="connsiteX10" fmla="*/ 1348485 w 1403349"/>
              <a:gd name="connsiteY10" fmla="*/ 458141 h 460369"/>
              <a:gd name="connsiteX11" fmla="*/ 1234185 w 1403349"/>
              <a:gd name="connsiteY11" fmla="*/ 458141 h 460369"/>
              <a:gd name="connsiteX12" fmla="*/ 1040510 w 1403349"/>
              <a:gd name="connsiteY12" fmla="*/ 448616 h 460369"/>
              <a:gd name="connsiteX13" fmla="*/ 913510 w 1403349"/>
              <a:gd name="connsiteY13" fmla="*/ 445441 h 460369"/>
              <a:gd name="connsiteX14" fmla="*/ 703960 w 1403349"/>
              <a:gd name="connsiteY14" fmla="*/ 451791 h 460369"/>
              <a:gd name="connsiteX15" fmla="*/ 570610 w 1403349"/>
              <a:gd name="connsiteY15" fmla="*/ 445441 h 460369"/>
              <a:gd name="connsiteX16" fmla="*/ 415035 w 1403349"/>
              <a:gd name="connsiteY16" fmla="*/ 448616 h 460369"/>
              <a:gd name="connsiteX17" fmla="*/ 415035 w 1403349"/>
              <a:gd name="connsiteY17" fmla="*/ 448616 h 460369"/>
              <a:gd name="connsiteX18" fmla="*/ 256285 w 1403349"/>
              <a:gd name="connsiteY18" fmla="*/ 451791 h 460369"/>
              <a:gd name="connsiteX19" fmla="*/ 148335 w 1403349"/>
              <a:gd name="connsiteY19" fmla="*/ 451791 h 460369"/>
              <a:gd name="connsiteX20" fmla="*/ 37210 w 1403349"/>
              <a:gd name="connsiteY20" fmla="*/ 451791 h 460369"/>
              <a:gd name="connsiteX21" fmla="*/ 11810 w 1403349"/>
              <a:gd name="connsiteY21" fmla="*/ 416866 h 460369"/>
              <a:gd name="connsiteX22" fmla="*/ 2285 w 1403349"/>
              <a:gd name="connsiteY22" fmla="*/ 207316 h 460369"/>
              <a:gd name="connsiteX23" fmla="*/ 2285 w 1403349"/>
              <a:gd name="connsiteY23" fmla="*/ 54916 h 460369"/>
              <a:gd name="connsiteX24" fmla="*/ 34035 w 1403349"/>
              <a:gd name="connsiteY24" fmla="*/ 13641 h 460369"/>
              <a:gd name="connsiteX0" fmla="*/ 34035 w 1403349"/>
              <a:gd name="connsiteY0" fmla="*/ 13645 h 460373"/>
              <a:gd name="connsiteX1" fmla="*/ 313435 w 1403349"/>
              <a:gd name="connsiteY1" fmla="*/ 945 h 460373"/>
              <a:gd name="connsiteX2" fmla="*/ 561085 w 1403349"/>
              <a:gd name="connsiteY2" fmla="*/ 945 h 460373"/>
              <a:gd name="connsiteX3" fmla="*/ 792860 w 1403349"/>
              <a:gd name="connsiteY3" fmla="*/ 4120 h 460373"/>
              <a:gd name="connsiteX4" fmla="*/ 1018285 w 1403349"/>
              <a:gd name="connsiteY4" fmla="*/ 4120 h 460373"/>
              <a:gd name="connsiteX5" fmla="*/ 1246885 w 1403349"/>
              <a:gd name="connsiteY5" fmla="*/ 151 h 460373"/>
              <a:gd name="connsiteX6" fmla="*/ 1369917 w 1403349"/>
              <a:gd name="connsiteY6" fmla="*/ 9677 h 460373"/>
              <a:gd name="connsiteX7" fmla="*/ 1388966 w 1403349"/>
              <a:gd name="connsiteY7" fmla="*/ 54127 h 460373"/>
              <a:gd name="connsiteX8" fmla="*/ 1402460 w 1403349"/>
              <a:gd name="connsiteY8" fmla="*/ 293045 h 460373"/>
              <a:gd name="connsiteX9" fmla="*/ 1396110 w 1403349"/>
              <a:gd name="connsiteY9" fmla="*/ 433539 h 460373"/>
              <a:gd name="connsiteX10" fmla="*/ 1348485 w 1403349"/>
              <a:gd name="connsiteY10" fmla="*/ 458145 h 460373"/>
              <a:gd name="connsiteX11" fmla="*/ 1234185 w 1403349"/>
              <a:gd name="connsiteY11" fmla="*/ 458145 h 460373"/>
              <a:gd name="connsiteX12" fmla="*/ 1040510 w 1403349"/>
              <a:gd name="connsiteY12" fmla="*/ 448620 h 460373"/>
              <a:gd name="connsiteX13" fmla="*/ 913510 w 1403349"/>
              <a:gd name="connsiteY13" fmla="*/ 445445 h 460373"/>
              <a:gd name="connsiteX14" fmla="*/ 703960 w 1403349"/>
              <a:gd name="connsiteY14" fmla="*/ 451795 h 460373"/>
              <a:gd name="connsiteX15" fmla="*/ 570610 w 1403349"/>
              <a:gd name="connsiteY15" fmla="*/ 445445 h 460373"/>
              <a:gd name="connsiteX16" fmla="*/ 415035 w 1403349"/>
              <a:gd name="connsiteY16" fmla="*/ 448620 h 460373"/>
              <a:gd name="connsiteX17" fmla="*/ 415035 w 1403349"/>
              <a:gd name="connsiteY17" fmla="*/ 448620 h 460373"/>
              <a:gd name="connsiteX18" fmla="*/ 256285 w 1403349"/>
              <a:gd name="connsiteY18" fmla="*/ 451795 h 460373"/>
              <a:gd name="connsiteX19" fmla="*/ 148335 w 1403349"/>
              <a:gd name="connsiteY19" fmla="*/ 451795 h 460373"/>
              <a:gd name="connsiteX20" fmla="*/ 37210 w 1403349"/>
              <a:gd name="connsiteY20" fmla="*/ 451795 h 460373"/>
              <a:gd name="connsiteX21" fmla="*/ 11810 w 1403349"/>
              <a:gd name="connsiteY21" fmla="*/ 416870 h 460373"/>
              <a:gd name="connsiteX22" fmla="*/ 2285 w 1403349"/>
              <a:gd name="connsiteY22" fmla="*/ 207320 h 460373"/>
              <a:gd name="connsiteX23" fmla="*/ 2285 w 1403349"/>
              <a:gd name="connsiteY23" fmla="*/ 54920 h 460373"/>
              <a:gd name="connsiteX24" fmla="*/ 34035 w 1403349"/>
              <a:gd name="connsiteY24" fmla="*/ 13645 h 460373"/>
              <a:gd name="connsiteX0" fmla="*/ 34035 w 1403349"/>
              <a:gd name="connsiteY0" fmla="*/ 13645 h 460373"/>
              <a:gd name="connsiteX1" fmla="*/ 313435 w 1403349"/>
              <a:gd name="connsiteY1" fmla="*/ 945 h 460373"/>
              <a:gd name="connsiteX2" fmla="*/ 561085 w 1403349"/>
              <a:gd name="connsiteY2" fmla="*/ 945 h 460373"/>
              <a:gd name="connsiteX3" fmla="*/ 792860 w 1403349"/>
              <a:gd name="connsiteY3" fmla="*/ 4120 h 460373"/>
              <a:gd name="connsiteX4" fmla="*/ 1018285 w 1403349"/>
              <a:gd name="connsiteY4" fmla="*/ 4120 h 460373"/>
              <a:gd name="connsiteX5" fmla="*/ 1246885 w 1403349"/>
              <a:gd name="connsiteY5" fmla="*/ 151 h 460373"/>
              <a:gd name="connsiteX6" fmla="*/ 1369917 w 1403349"/>
              <a:gd name="connsiteY6" fmla="*/ 9677 h 460373"/>
              <a:gd name="connsiteX7" fmla="*/ 1388966 w 1403349"/>
              <a:gd name="connsiteY7" fmla="*/ 54127 h 460373"/>
              <a:gd name="connsiteX8" fmla="*/ 1402460 w 1403349"/>
              <a:gd name="connsiteY8" fmla="*/ 293045 h 460373"/>
              <a:gd name="connsiteX9" fmla="*/ 1396110 w 1403349"/>
              <a:gd name="connsiteY9" fmla="*/ 433539 h 460373"/>
              <a:gd name="connsiteX10" fmla="*/ 1348485 w 1403349"/>
              <a:gd name="connsiteY10" fmla="*/ 458145 h 460373"/>
              <a:gd name="connsiteX11" fmla="*/ 1234185 w 1403349"/>
              <a:gd name="connsiteY11" fmla="*/ 458145 h 460373"/>
              <a:gd name="connsiteX12" fmla="*/ 1040510 w 1403349"/>
              <a:gd name="connsiteY12" fmla="*/ 448620 h 460373"/>
              <a:gd name="connsiteX13" fmla="*/ 913510 w 1403349"/>
              <a:gd name="connsiteY13" fmla="*/ 445445 h 460373"/>
              <a:gd name="connsiteX14" fmla="*/ 703960 w 1403349"/>
              <a:gd name="connsiteY14" fmla="*/ 451795 h 460373"/>
              <a:gd name="connsiteX15" fmla="*/ 570610 w 1403349"/>
              <a:gd name="connsiteY15" fmla="*/ 445445 h 460373"/>
              <a:gd name="connsiteX16" fmla="*/ 415035 w 1403349"/>
              <a:gd name="connsiteY16" fmla="*/ 448620 h 460373"/>
              <a:gd name="connsiteX17" fmla="*/ 415035 w 1403349"/>
              <a:gd name="connsiteY17" fmla="*/ 448620 h 460373"/>
              <a:gd name="connsiteX18" fmla="*/ 256285 w 1403349"/>
              <a:gd name="connsiteY18" fmla="*/ 451795 h 460373"/>
              <a:gd name="connsiteX19" fmla="*/ 148335 w 1403349"/>
              <a:gd name="connsiteY19" fmla="*/ 451795 h 460373"/>
              <a:gd name="connsiteX20" fmla="*/ 37210 w 1403349"/>
              <a:gd name="connsiteY20" fmla="*/ 451795 h 460373"/>
              <a:gd name="connsiteX21" fmla="*/ 11810 w 1403349"/>
              <a:gd name="connsiteY21" fmla="*/ 416870 h 460373"/>
              <a:gd name="connsiteX22" fmla="*/ 2285 w 1403349"/>
              <a:gd name="connsiteY22" fmla="*/ 207320 h 460373"/>
              <a:gd name="connsiteX23" fmla="*/ 2285 w 1403349"/>
              <a:gd name="connsiteY23" fmla="*/ 54920 h 460373"/>
              <a:gd name="connsiteX24" fmla="*/ 34035 w 1403349"/>
              <a:gd name="connsiteY24" fmla="*/ 13645 h 460373"/>
              <a:gd name="connsiteX0" fmla="*/ 34035 w 1403349"/>
              <a:gd name="connsiteY0" fmla="*/ 13645 h 460373"/>
              <a:gd name="connsiteX1" fmla="*/ 313435 w 1403349"/>
              <a:gd name="connsiteY1" fmla="*/ 945 h 460373"/>
              <a:gd name="connsiteX2" fmla="*/ 561085 w 1403349"/>
              <a:gd name="connsiteY2" fmla="*/ 945 h 460373"/>
              <a:gd name="connsiteX3" fmla="*/ 792860 w 1403349"/>
              <a:gd name="connsiteY3" fmla="*/ 4120 h 460373"/>
              <a:gd name="connsiteX4" fmla="*/ 1018285 w 1403349"/>
              <a:gd name="connsiteY4" fmla="*/ 4120 h 460373"/>
              <a:gd name="connsiteX5" fmla="*/ 1246885 w 1403349"/>
              <a:gd name="connsiteY5" fmla="*/ 151 h 460373"/>
              <a:gd name="connsiteX6" fmla="*/ 1374679 w 1403349"/>
              <a:gd name="connsiteY6" fmla="*/ 9677 h 460373"/>
              <a:gd name="connsiteX7" fmla="*/ 1388966 w 1403349"/>
              <a:gd name="connsiteY7" fmla="*/ 54127 h 460373"/>
              <a:gd name="connsiteX8" fmla="*/ 1402460 w 1403349"/>
              <a:gd name="connsiteY8" fmla="*/ 293045 h 460373"/>
              <a:gd name="connsiteX9" fmla="*/ 1396110 w 1403349"/>
              <a:gd name="connsiteY9" fmla="*/ 433539 h 460373"/>
              <a:gd name="connsiteX10" fmla="*/ 1348485 w 1403349"/>
              <a:gd name="connsiteY10" fmla="*/ 458145 h 460373"/>
              <a:gd name="connsiteX11" fmla="*/ 1234185 w 1403349"/>
              <a:gd name="connsiteY11" fmla="*/ 458145 h 460373"/>
              <a:gd name="connsiteX12" fmla="*/ 1040510 w 1403349"/>
              <a:gd name="connsiteY12" fmla="*/ 448620 h 460373"/>
              <a:gd name="connsiteX13" fmla="*/ 913510 w 1403349"/>
              <a:gd name="connsiteY13" fmla="*/ 445445 h 460373"/>
              <a:gd name="connsiteX14" fmla="*/ 703960 w 1403349"/>
              <a:gd name="connsiteY14" fmla="*/ 451795 h 460373"/>
              <a:gd name="connsiteX15" fmla="*/ 570610 w 1403349"/>
              <a:gd name="connsiteY15" fmla="*/ 445445 h 460373"/>
              <a:gd name="connsiteX16" fmla="*/ 415035 w 1403349"/>
              <a:gd name="connsiteY16" fmla="*/ 448620 h 460373"/>
              <a:gd name="connsiteX17" fmla="*/ 415035 w 1403349"/>
              <a:gd name="connsiteY17" fmla="*/ 448620 h 460373"/>
              <a:gd name="connsiteX18" fmla="*/ 256285 w 1403349"/>
              <a:gd name="connsiteY18" fmla="*/ 451795 h 460373"/>
              <a:gd name="connsiteX19" fmla="*/ 148335 w 1403349"/>
              <a:gd name="connsiteY19" fmla="*/ 451795 h 460373"/>
              <a:gd name="connsiteX20" fmla="*/ 37210 w 1403349"/>
              <a:gd name="connsiteY20" fmla="*/ 451795 h 460373"/>
              <a:gd name="connsiteX21" fmla="*/ 11810 w 1403349"/>
              <a:gd name="connsiteY21" fmla="*/ 416870 h 460373"/>
              <a:gd name="connsiteX22" fmla="*/ 2285 w 1403349"/>
              <a:gd name="connsiteY22" fmla="*/ 207320 h 460373"/>
              <a:gd name="connsiteX23" fmla="*/ 2285 w 1403349"/>
              <a:gd name="connsiteY23" fmla="*/ 54920 h 460373"/>
              <a:gd name="connsiteX24" fmla="*/ 34035 w 1403349"/>
              <a:gd name="connsiteY24" fmla="*/ 13645 h 460373"/>
              <a:gd name="connsiteX0" fmla="*/ 34035 w 1403349"/>
              <a:gd name="connsiteY0" fmla="*/ 13641 h 460369"/>
              <a:gd name="connsiteX1" fmla="*/ 313435 w 1403349"/>
              <a:gd name="connsiteY1" fmla="*/ 941 h 460369"/>
              <a:gd name="connsiteX2" fmla="*/ 561085 w 1403349"/>
              <a:gd name="connsiteY2" fmla="*/ 941 h 460369"/>
              <a:gd name="connsiteX3" fmla="*/ 792860 w 1403349"/>
              <a:gd name="connsiteY3" fmla="*/ 4116 h 460369"/>
              <a:gd name="connsiteX4" fmla="*/ 1018285 w 1403349"/>
              <a:gd name="connsiteY4" fmla="*/ 4116 h 460369"/>
              <a:gd name="connsiteX5" fmla="*/ 1246885 w 1403349"/>
              <a:gd name="connsiteY5" fmla="*/ 147 h 460369"/>
              <a:gd name="connsiteX6" fmla="*/ 1360391 w 1403349"/>
              <a:gd name="connsiteY6" fmla="*/ 7292 h 460369"/>
              <a:gd name="connsiteX7" fmla="*/ 1388966 w 1403349"/>
              <a:gd name="connsiteY7" fmla="*/ 54123 h 460369"/>
              <a:gd name="connsiteX8" fmla="*/ 1402460 w 1403349"/>
              <a:gd name="connsiteY8" fmla="*/ 293041 h 460369"/>
              <a:gd name="connsiteX9" fmla="*/ 1396110 w 1403349"/>
              <a:gd name="connsiteY9" fmla="*/ 433535 h 460369"/>
              <a:gd name="connsiteX10" fmla="*/ 1348485 w 1403349"/>
              <a:gd name="connsiteY10" fmla="*/ 458141 h 460369"/>
              <a:gd name="connsiteX11" fmla="*/ 1234185 w 1403349"/>
              <a:gd name="connsiteY11" fmla="*/ 458141 h 460369"/>
              <a:gd name="connsiteX12" fmla="*/ 1040510 w 1403349"/>
              <a:gd name="connsiteY12" fmla="*/ 448616 h 460369"/>
              <a:gd name="connsiteX13" fmla="*/ 913510 w 1403349"/>
              <a:gd name="connsiteY13" fmla="*/ 445441 h 460369"/>
              <a:gd name="connsiteX14" fmla="*/ 703960 w 1403349"/>
              <a:gd name="connsiteY14" fmla="*/ 451791 h 460369"/>
              <a:gd name="connsiteX15" fmla="*/ 570610 w 1403349"/>
              <a:gd name="connsiteY15" fmla="*/ 445441 h 460369"/>
              <a:gd name="connsiteX16" fmla="*/ 415035 w 1403349"/>
              <a:gd name="connsiteY16" fmla="*/ 448616 h 460369"/>
              <a:gd name="connsiteX17" fmla="*/ 415035 w 1403349"/>
              <a:gd name="connsiteY17" fmla="*/ 448616 h 460369"/>
              <a:gd name="connsiteX18" fmla="*/ 256285 w 1403349"/>
              <a:gd name="connsiteY18" fmla="*/ 451791 h 460369"/>
              <a:gd name="connsiteX19" fmla="*/ 148335 w 1403349"/>
              <a:gd name="connsiteY19" fmla="*/ 451791 h 460369"/>
              <a:gd name="connsiteX20" fmla="*/ 37210 w 1403349"/>
              <a:gd name="connsiteY20" fmla="*/ 451791 h 460369"/>
              <a:gd name="connsiteX21" fmla="*/ 11810 w 1403349"/>
              <a:gd name="connsiteY21" fmla="*/ 416866 h 460369"/>
              <a:gd name="connsiteX22" fmla="*/ 2285 w 1403349"/>
              <a:gd name="connsiteY22" fmla="*/ 207316 h 460369"/>
              <a:gd name="connsiteX23" fmla="*/ 2285 w 1403349"/>
              <a:gd name="connsiteY23" fmla="*/ 54916 h 460369"/>
              <a:gd name="connsiteX24" fmla="*/ 34035 w 1403349"/>
              <a:gd name="connsiteY24" fmla="*/ 13641 h 4603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403349" h="460369">
                <a:moveTo>
                  <a:pt x="34035" y="13641"/>
                </a:moveTo>
                <a:cubicBezTo>
                  <a:pt x="85893" y="4645"/>
                  <a:pt x="225593" y="3058"/>
                  <a:pt x="313435" y="941"/>
                </a:cubicBezTo>
                <a:cubicBezTo>
                  <a:pt x="401277" y="-1176"/>
                  <a:pt x="561085" y="941"/>
                  <a:pt x="561085" y="941"/>
                </a:cubicBezTo>
                <a:lnTo>
                  <a:pt x="792860" y="4116"/>
                </a:lnTo>
                <a:lnTo>
                  <a:pt x="1018285" y="4116"/>
                </a:lnTo>
                <a:lnTo>
                  <a:pt x="1246885" y="147"/>
                </a:lnTo>
                <a:cubicBezTo>
                  <a:pt x="1303903" y="676"/>
                  <a:pt x="1336711" y="-1704"/>
                  <a:pt x="1360391" y="7292"/>
                </a:cubicBezTo>
                <a:cubicBezTo>
                  <a:pt x="1384071" y="16288"/>
                  <a:pt x="1381955" y="6498"/>
                  <a:pt x="1388966" y="54123"/>
                </a:cubicBezTo>
                <a:cubicBezTo>
                  <a:pt x="1395977" y="101748"/>
                  <a:pt x="1401269" y="229806"/>
                  <a:pt x="1402460" y="293041"/>
                </a:cubicBezTo>
                <a:cubicBezTo>
                  <a:pt x="1403651" y="356276"/>
                  <a:pt x="1405106" y="406018"/>
                  <a:pt x="1396110" y="433535"/>
                </a:cubicBezTo>
                <a:cubicBezTo>
                  <a:pt x="1387114" y="461052"/>
                  <a:pt x="1375472" y="454040"/>
                  <a:pt x="1348485" y="458141"/>
                </a:cubicBezTo>
                <a:cubicBezTo>
                  <a:pt x="1321498" y="462242"/>
                  <a:pt x="1285514" y="459728"/>
                  <a:pt x="1234185" y="458141"/>
                </a:cubicBezTo>
                <a:cubicBezTo>
                  <a:pt x="1182856" y="456554"/>
                  <a:pt x="1093956" y="450733"/>
                  <a:pt x="1040510" y="448616"/>
                </a:cubicBezTo>
                <a:cubicBezTo>
                  <a:pt x="987064" y="446499"/>
                  <a:pt x="969602" y="444912"/>
                  <a:pt x="913510" y="445441"/>
                </a:cubicBezTo>
                <a:cubicBezTo>
                  <a:pt x="857418" y="445970"/>
                  <a:pt x="761110" y="451791"/>
                  <a:pt x="703960" y="451791"/>
                </a:cubicBezTo>
                <a:cubicBezTo>
                  <a:pt x="646810" y="451791"/>
                  <a:pt x="570610" y="445441"/>
                  <a:pt x="570610" y="445441"/>
                </a:cubicBezTo>
                <a:lnTo>
                  <a:pt x="415035" y="448616"/>
                </a:lnTo>
                <a:lnTo>
                  <a:pt x="415035" y="448616"/>
                </a:lnTo>
                <a:lnTo>
                  <a:pt x="256285" y="451791"/>
                </a:lnTo>
                <a:cubicBezTo>
                  <a:pt x="211835" y="452320"/>
                  <a:pt x="148335" y="451791"/>
                  <a:pt x="148335" y="451791"/>
                </a:cubicBezTo>
                <a:cubicBezTo>
                  <a:pt x="111823" y="451791"/>
                  <a:pt x="59964" y="457612"/>
                  <a:pt x="37210" y="451791"/>
                </a:cubicBezTo>
                <a:cubicBezTo>
                  <a:pt x="14456" y="445970"/>
                  <a:pt x="17631" y="457612"/>
                  <a:pt x="11810" y="416866"/>
                </a:cubicBezTo>
                <a:cubicBezTo>
                  <a:pt x="5989" y="376120"/>
                  <a:pt x="3872" y="267641"/>
                  <a:pt x="2285" y="207316"/>
                </a:cubicBezTo>
                <a:cubicBezTo>
                  <a:pt x="698" y="146991"/>
                  <a:pt x="-1948" y="87724"/>
                  <a:pt x="2285" y="54916"/>
                </a:cubicBezTo>
                <a:cubicBezTo>
                  <a:pt x="6518" y="22108"/>
                  <a:pt x="-17823" y="22637"/>
                  <a:pt x="34035" y="13641"/>
                </a:cubicBezTo>
                <a:close/>
              </a:path>
            </a:pathLst>
          </a:custGeom>
          <a:solidFill>
            <a:srgbClr val="ED9F00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400" b="1" dirty="0" smtClean="0">
                <a:solidFill>
                  <a:schemeClr val="tx1"/>
                </a:solidFill>
              </a:rPr>
              <a:t>Haçlılar</a:t>
            </a:r>
            <a:endParaRPr lang="tr-TR" b="1" dirty="0">
              <a:solidFill>
                <a:schemeClr val="tx1"/>
              </a:solidFill>
            </a:endParaRPr>
          </a:p>
        </p:txBody>
      </p:sp>
      <p:sp>
        <p:nvSpPr>
          <p:cNvPr id="62" name="TextBox 64"/>
          <p:cNvSpPr txBox="1"/>
          <p:nvPr/>
        </p:nvSpPr>
        <p:spPr>
          <a:xfrm>
            <a:off x="5845576" y="5124839"/>
            <a:ext cx="625076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5400" dirty="0">
                <a:solidFill>
                  <a:schemeClr val="tx1">
                    <a:lumMod val="75000"/>
                    <a:lumOff val="25000"/>
                  </a:schemeClr>
                </a:solidFill>
                <a:effectLst>
                  <a:outerShdw blurRad="50800" dist="38100" dir="5400000" algn="t" rotWithShape="0">
                    <a:prstClr val="black">
                      <a:alpha val="40000"/>
                    </a:prstClr>
                  </a:outerShdw>
                </a:effectLst>
                <a:sym typeface="Wingdings 2"/>
              </a:rPr>
              <a:t></a:t>
            </a:r>
            <a:endParaRPr lang="en-GB" sz="5400" dirty="0">
              <a:solidFill>
                <a:schemeClr val="tx1">
                  <a:lumMod val="75000"/>
                  <a:lumOff val="25000"/>
                </a:schemeClr>
              </a:solidFill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63" name="Grup 62"/>
          <p:cNvGrpSpPr/>
          <p:nvPr/>
        </p:nvGrpSpPr>
        <p:grpSpPr>
          <a:xfrm>
            <a:off x="1711020" y="5877259"/>
            <a:ext cx="4106317" cy="904198"/>
            <a:chOff x="373139" y="5146973"/>
            <a:chExt cx="5127775" cy="1623942"/>
          </a:xfrm>
        </p:grpSpPr>
        <p:pic>
          <p:nvPicPr>
            <p:cNvPr id="64" name="Resim 63"/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3139" y="5146973"/>
              <a:ext cx="5127775" cy="1623942"/>
            </a:xfrm>
            <a:prstGeom prst="rect">
              <a:avLst/>
            </a:prstGeom>
          </p:spPr>
        </p:pic>
        <p:sp>
          <p:nvSpPr>
            <p:cNvPr id="65" name="Dikdörtgen 64"/>
            <p:cNvSpPr/>
            <p:nvPr/>
          </p:nvSpPr>
          <p:spPr>
            <a:xfrm>
              <a:off x="573344" y="5205029"/>
              <a:ext cx="4854998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algn="ctr"/>
              <a:r>
                <a:rPr lang="sv-SE" sz="2400" dirty="0">
                  <a:latin typeface="Fira Sans Extra Condensed"/>
                  <a:ea typeface="Fira Sans Extra Condensed"/>
                  <a:cs typeface="Fira Sans Extra Condensed"/>
                  <a:sym typeface="Fira Sans Extra Condensed"/>
                </a:rPr>
                <a:t>Barbaros Hayrettin Paşa</a:t>
              </a:r>
            </a:p>
            <a:p>
              <a:pPr lvl="0" algn="ctr"/>
              <a:r>
                <a:rPr lang="sv-SE" sz="2400" dirty="0">
                  <a:latin typeface="Fira Sans Extra Condensed"/>
                  <a:ea typeface="Fira Sans Extra Condensed"/>
                  <a:cs typeface="Fira Sans Extra Condensed"/>
                  <a:sym typeface="Fira Sans Extra Condensed"/>
                </a:rPr>
                <a:t>122 Gemi</a:t>
              </a:r>
            </a:p>
          </p:txBody>
        </p:sp>
      </p:grpSp>
      <p:grpSp>
        <p:nvGrpSpPr>
          <p:cNvPr id="66" name="Grup 65"/>
          <p:cNvGrpSpPr/>
          <p:nvPr/>
        </p:nvGrpSpPr>
        <p:grpSpPr>
          <a:xfrm>
            <a:off x="6613307" y="5880538"/>
            <a:ext cx="4106317" cy="1232654"/>
            <a:chOff x="373139" y="5146973"/>
            <a:chExt cx="5127775" cy="2213850"/>
          </a:xfrm>
        </p:grpSpPr>
        <p:pic>
          <p:nvPicPr>
            <p:cNvPr id="67" name="Resim 66"/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3139" y="5146973"/>
              <a:ext cx="5127775" cy="1623942"/>
            </a:xfrm>
            <a:prstGeom prst="rect">
              <a:avLst/>
            </a:prstGeom>
          </p:spPr>
        </p:pic>
        <p:sp>
          <p:nvSpPr>
            <p:cNvPr id="68" name="Dikdörtgen 67"/>
            <p:cNvSpPr/>
            <p:nvPr/>
          </p:nvSpPr>
          <p:spPr>
            <a:xfrm>
              <a:off x="573344" y="5205029"/>
              <a:ext cx="4854997" cy="215579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algn="ctr"/>
              <a:r>
                <a:rPr lang="tr-TR" sz="2400" dirty="0" err="1">
                  <a:latin typeface="Fira Sans Extra Condensed"/>
                  <a:ea typeface="Fira Sans Extra Condensed"/>
                  <a:cs typeface="Fira Sans Extra Condensed"/>
                  <a:sym typeface="Fira Sans Extra Condensed"/>
                </a:rPr>
                <a:t>Andrea</a:t>
              </a:r>
              <a:r>
                <a:rPr lang="tr-TR" sz="2400" dirty="0">
                  <a:latin typeface="Fira Sans Extra Condensed"/>
                  <a:ea typeface="Fira Sans Extra Condensed"/>
                  <a:cs typeface="Fira Sans Extra Condensed"/>
                  <a:sym typeface="Fira Sans Extra Condensed"/>
                </a:rPr>
                <a:t> </a:t>
              </a:r>
              <a:r>
                <a:rPr lang="tr-TR" sz="2400" dirty="0" err="1">
                  <a:latin typeface="Fira Sans Extra Condensed"/>
                  <a:ea typeface="Fira Sans Extra Condensed"/>
                  <a:cs typeface="Fira Sans Extra Condensed"/>
                  <a:sym typeface="Fira Sans Extra Condensed"/>
                </a:rPr>
                <a:t>Dorya</a:t>
              </a:r>
              <a:endParaRPr lang="tr-TR" sz="2400" dirty="0">
                <a:latin typeface="Fira Sans Extra Condensed"/>
                <a:ea typeface="Fira Sans Extra Condensed"/>
                <a:cs typeface="Fira Sans Extra Condensed"/>
                <a:sym typeface="Fira Sans Extra Condensed"/>
              </a:endParaRPr>
            </a:p>
            <a:p>
              <a:pPr lvl="0" algn="ctr"/>
              <a:r>
                <a:rPr lang="tr-TR" sz="2400" dirty="0">
                  <a:latin typeface="Fira Sans Extra Condensed"/>
                  <a:ea typeface="Fira Sans Extra Condensed"/>
                  <a:cs typeface="Fira Sans Extra Condensed"/>
                  <a:sym typeface="Fira Sans Extra Condensed"/>
                </a:rPr>
                <a:t>300 Gemi</a:t>
              </a:r>
            </a:p>
            <a:p>
              <a:pPr lvl="0" algn="ctr"/>
              <a:endParaRPr lang="sv-SE" sz="2400" dirty="0">
                <a:latin typeface="Fira Sans Extra Condensed"/>
                <a:ea typeface="Fira Sans Extra Condensed"/>
                <a:cs typeface="Fira Sans Extra Condensed"/>
                <a:sym typeface="Fira Sans Extra Condensed"/>
              </a:endParaRPr>
            </a:p>
          </p:txBody>
        </p:sp>
      </p:grpSp>
      <p:sp>
        <p:nvSpPr>
          <p:cNvPr id="69" name="Köşeli Çift Ayraç 68"/>
          <p:cNvSpPr/>
          <p:nvPr/>
        </p:nvSpPr>
        <p:spPr>
          <a:xfrm>
            <a:off x="1063410" y="5925100"/>
            <a:ext cx="10932133" cy="819703"/>
          </a:xfrm>
          <a:prstGeom prst="chevron">
            <a:avLst>
              <a:gd name="adj" fmla="val 29282"/>
            </a:avLst>
          </a:prstGeom>
          <a:solidFill>
            <a:srgbClr val="00B0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 smtClean="0">
                <a:solidFill>
                  <a:schemeClr val="tx1"/>
                </a:solidFill>
              </a:rPr>
              <a:t>Bu savaşın sebepleri nelerdir?</a:t>
            </a:r>
            <a:endParaRPr lang="tr-TR" sz="3200" dirty="0">
              <a:solidFill>
                <a:schemeClr val="tx1"/>
              </a:solidFill>
            </a:endParaRPr>
          </a:p>
        </p:txBody>
      </p:sp>
      <p:grpSp>
        <p:nvGrpSpPr>
          <p:cNvPr id="70" name="Grup 69"/>
          <p:cNvGrpSpPr/>
          <p:nvPr/>
        </p:nvGrpSpPr>
        <p:grpSpPr>
          <a:xfrm>
            <a:off x="229234" y="5926707"/>
            <a:ext cx="914437" cy="819703"/>
            <a:chOff x="313837" y="4957280"/>
            <a:chExt cx="914437" cy="819703"/>
          </a:xfrm>
        </p:grpSpPr>
        <p:grpSp>
          <p:nvGrpSpPr>
            <p:cNvPr id="71" name="Grup 70"/>
            <p:cNvGrpSpPr/>
            <p:nvPr/>
          </p:nvGrpSpPr>
          <p:grpSpPr>
            <a:xfrm>
              <a:off x="313837" y="4957280"/>
              <a:ext cx="914437" cy="819703"/>
              <a:chOff x="6709431" y="3270742"/>
              <a:chExt cx="1544353" cy="138436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73" name="Freeform: Shape 25">
                <a:extLst>
                  <a:ext uri="{FF2B5EF4-FFF2-40B4-BE49-F238E27FC236}">
                    <a16:creationId xmlns:a16="http://schemas.microsoft.com/office/drawing/2014/main" id="{D8997A1C-4D91-4899-B440-37E9D934681B}"/>
                  </a:ext>
                </a:extLst>
              </p:cNvPr>
              <p:cNvSpPr/>
              <p:nvPr/>
            </p:nvSpPr>
            <p:spPr>
              <a:xfrm>
                <a:off x="6709431" y="3270742"/>
                <a:ext cx="1544353" cy="1384361"/>
              </a:xfrm>
              <a:custGeom>
                <a:avLst/>
                <a:gdLst>
                  <a:gd name="connsiteX0" fmla="*/ 1021039 w 1544353"/>
                  <a:gd name="connsiteY0" fmla="*/ 1 h 1384361"/>
                  <a:gd name="connsiteX1" fmla="*/ 1231685 w 1544353"/>
                  <a:gd name="connsiteY1" fmla="*/ 119718 h 1384361"/>
                  <a:gd name="connsiteX2" fmla="*/ 1521260 w 1544353"/>
                  <a:gd name="connsiteY2" fmla="*/ 620310 h 1384361"/>
                  <a:gd name="connsiteX3" fmla="*/ 1514405 w 1544353"/>
                  <a:gd name="connsiteY3" fmla="*/ 648892 h 1384361"/>
                  <a:gd name="connsiteX4" fmla="*/ 1485830 w 1544353"/>
                  <a:gd name="connsiteY4" fmla="*/ 641975 h 1384361"/>
                  <a:gd name="connsiteX5" fmla="*/ 1196198 w 1544353"/>
                  <a:gd name="connsiteY5" fmla="*/ 141349 h 1384361"/>
                  <a:gd name="connsiteX6" fmla="*/ 1022261 w 1544353"/>
                  <a:gd name="connsiteY6" fmla="*/ 40927 h 1384361"/>
                  <a:gd name="connsiteX7" fmla="*/ 502551 w 1544353"/>
                  <a:gd name="connsiteY7" fmla="*/ 41738 h 1384361"/>
                  <a:gd name="connsiteX8" fmla="*/ 329249 w 1544353"/>
                  <a:gd name="connsiteY8" fmla="*/ 142866 h 1384361"/>
                  <a:gd name="connsiteX9" fmla="*/ 69549 w 1544353"/>
                  <a:gd name="connsiteY9" fmla="*/ 592679 h 1384361"/>
                  <a:gd name="connsiteX10" fmla="*/ 68621 w 1544353"/>
                  <a:gd name="connsiteY10" fmla="*/ 793326 h 1384361"/>
                  <a:gd name="connsiteX11" fmla="*/ 327774 w 1544353"/>
                  <a:gd name="connsiteY11" fmla="*/ 1243815 h 1384361"/>
                  <a:gd name="connsiteX12" fmla="*/ 501710 w 1544353"/>
                  <a:gd name="connsiteY12" fmla="*/ 1344237 h 1384361"/>
                  <a:gd name="connsiteX13" fmla="*/ 1021421 w 1544353"/>
                  <a:gd name="connsiteY13" fmla="*/ 1343426 h 1384361"/>
                  <a:gd name="connsiteX14" fmla="*/ 1194781 w 1544353"/>
                  <a:gd name="connsiteY14" fmla="*/ 1242332 h 1384361"/>
                  <a:gd name="connsiteX15" fmla="*/ 1454480 w 1544353"/>
                  <a:gd name="connsiteY15" fmla="*/ 792519 h 1384361"/>
                  <a:gd name="connsiteX16" fmla="*/ 1408464 w 1544353"/>
                  <a:gd name="connsiteY16" fmla="*/ 765951 h 1384361"/>
                  <a:gd name="connsiteX17" fmla="*/ 1409152 w 1544353"/>
                  <a:gd name="connsiteY17" fmla="*/ 754868 h 1384361"/>
                  <a:gd name="connsiteX18" fmla="*/ 1513649 w 1544353"/>
                  <a:gd name="connsiteY18" fmla="*/ 709819 h 1384361"/>
                  <a:gd name="connsiteX19" fmla="*/ 1530898 w 1544353"/>
                  <a:gd name="connsiteY19" fmla="*/ 719777 h 1384361"/>
                  <a:gd name="connsiteX20" fmla="*/ 1544191 w 1544353"/>
                  <a:gd name="connsiteY20" fmla="*/ 832833 h 1384361"/>
                  <a:gd name="connsiteX21" fmla="*/ 1534937 w 1544353"/>
                  <a:gd name="connsiteY21" fmla="*/ 838970 h 1384361"/>
                  <a:gd name="connsiteX22" fmla="*/ 1490368 w 1544353"/>
                  <a:gd name="connsiteY22" fmla="*/ 813238 h 1384361"/>
                  <a:gd name="connsiteX23" fmla="*/ 1230668 w 1544353"/>
                  <a:gd name="connsiteY23" fmla="*/ 1263051 h 1384361"/>
                  <a:gd name="connsiteX24" fmla="*/ 1021254 w 1544353"/>
                  <a:gd name="connsiteY24" fmla="*/ 1383550 h 1384361"/>
                  <a:gd name="connsiteX25" fmla="*/ 501543 w 1544353"/>
                  <a:gd name="connsiteY25" fmla="*/ 1384361 h 1384361"/>
                  <a:gd name="connsiteX26" fmla="*/ 291720 w 1544353"/>
                  <a:gd name="connsiteY26" fmla="*/ 1263219 h 1384361"/>
                  <a:gd name="connsiteX27" fmla="*/ 32509 w 1544353"/>
                  <a:gd name="connsiteY27" fmla="*/ 812697 h 1384361"/>
                  <a:gd name="connsiteX28" fmla="*/ 32157 w 1544353"/>
                  <a:gd name="connsiteY28" fmla="*/ 571091 h 1384361"/>
                  <a:gd name="connsiteX29" fmla="*/ 291857 w 1544353"/>
                  <a:gd name="connsiteY29" fmla="*/ 121278 h 1384361"/>
                  <a:gd name="connsiteX30" fmla="*/ 501270 w 1544353"/>
                  <a:gd name="connsiteY30" fmla="*/ 779 h 1384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44353" h="1384361">
                    <a:moveTo>
                      <a:pt x="1021039" y="1"/>
                    </a:moveTo>
                    <a:cubicBezTo>
                      <a:pt x="1107258" y="-21"/>
                      <a:pt x="1187714" y="46431"/>
                      <a:pt x="1231685" y="119718"/>
                    </a:cubicBezTo>
                    <a:lnTo>
                      <a:pt x="1521260" y="620310"/>
                    </a:lnTo>
                    <a:cubicBezTo>
                      <a:pt x="1527381" y="629625"/>
                      <a:pt x="1523659" y="642755"/>
                      <a:pt x="1514405" y="648892"/>
                    </a:cubicBezTo>
                    <a:cubicBezTo>
                      <a:pt x="1505057" y="655057"/>
                      <a:pt x="1491893" y="651256"/>
                      <a:pt x="1485830" y="641975"/>
                    </a:cubicBezTo>
                    <a:lnTo>
                      <a:pt x="1196198" y="141349"/>
                    </a:lnTo>
                    <a:cubicBezTo>
                      <a:pt x="1161242" y="79048"/>
                      <a:pt x="1093694" y="40049"/>
                      <a:pt x="1022261" y="40927"/>
                    </a:cubicBezTo>
                    <a:lnTo>
                      <a:pt x="502551" y="41738"/>
                    </a:lnTo>
                    <a:cubicBezTo>
                      <a:pt x="431176" y="42650"/>
                      <a:pt x="364939" y="81049"/>
                      <a:pt x="329249" y="142866"/>
                    </a:cubicBezTo>
                    <a:lnTo>
                      <a:pt x="69549" y="592679"/>
                    </a:lnTo>
                    <a:cubicBezTo>
                      <a:pt x="33859" y="654496"/>
                      <a:pt x="33723" y="731059"/>
                      <a:pt x="68621" y="793326"/>
                    </a:cubicBezTo>
                    <a:lnTo>
                      <a:pt x="327774" y="1243815"/>
                    </a:lnTo>
                    <a:cubicBezTo>
                      <a:pt x="362729" y="1306116"/>
                      <a:pt x="430278" y="1345116"/>
                      <a:pt x="501710" y="1344237"/>
                    </a:cubicBezTo>
                    <a:lnTo>
                      <a:pt x="1021421" y="1343426"/>
                    </a:lnTo>
                    <a:cubicBezTo>
                      <a:pt x="1092795" y="1342514"/>
                      <a:pt x="1159091" y="1304149"/>
                      <a:pt x="1194781" y="1242332"/>
                    </a:cubicBezTo>
                    <a:lnTo>
                      <a:pt x="1454480" y="792519"/>
                    </a:lnTo>
                    <a:lnTo>
                      <a:pt x="1408464" y="765951"/>
                    </a:lnTo>
                    <a:cubicBezTo>
                      <a:pt x="1404181" y="763478"/>
                      <a:pt x="1403790" y="757471"/>
                      <a:pt x="1409152" y="754868"/>
                    </a:cubicBezTo>
                    <a:lnTo>
                      <a:pt x="1513649" y="709819"/>
                    </a:lnTo>
                    <a:cubicBezTo>
                      <a:pt x="1521317" y="706564"/>
                      <a:pt x="1529941" y="711544"/>
                      <a:pt x="1530898" y="719777"/>
                    </a:cubicBezTo>
                    <a:lnTo>
                      <a:pt x="1544191" y="832833"/>
                    </a:lnTo>
                    <a:cubicBezTo>
                      <a:pt x="1545440" y="837354"/>
                      <a:pt x="1539220" y="841443"/>
                      <a:pt x="1534937" y="838970"/>
                    </a:cubicBezTo>
                    <a:lnTo>
                      <a:pt x="1490368" y="813238"/>
                    </a:lnTo>
                    <a:lnTo>
                      <a:pt x="1230668" y="1263051"/>
                    </a:lnTo>
                    <a:cubicBezTo>
                      <a:pt x="1187539" y="1337752"/>
                      <a:pt x="1107473" y="1383528"/>
                      <a:pt x="1021254" y="1383550"/>
                    </a:cubicBezTo>
                    <a:lnTo>
                      <a:pt x="501543" y="1384361"/>
                    </a:lnTo>
                    <a:cubicBezTo>
                      <a:pt x="415267" y="1384350"/>
                      <a:pt x="334810" y="1337898"/>
                      <a:pt x="291720" y="1263219"/>
                    </a:cubicBezTo>
                    <a:lnTo>
                      <a:pt x="32509" y="812697"/>
                    </a:lnTo>
                    <a:cubicBezTo>
                      <a:pt x="-10581" y="738019"/>
                      <a:pt x="-10971" y="645791"/>
                      <a:pt x="32157" y="571091"/>
                    </a:cubicBezTo>
                    <a:lnTo>
                      <a:pt x="291857" y="121278"/>
                    </a:lnTo>
                    <a:cubicBezTo>
                      <a:pt x="334985" y="46577"/>
                      <a:pt x="415052" y="801"/>
                      <a:pt x="501270" y="77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74" name="Figure">
                <a:extLst>
                  <a:ext uri="{FF2B5EF4-FFF2-40B4-BE49-F238E27FC236}">
                    <a16:creationId xmlns:a16="http://schemas.microsoft.com/office/drawing/2014/main" id="{07AE7F5E-87FC-478B-9756-58EFC44E3C14}"/>
                  </a:ext>
                </a:extLst>
              </p:cNvPr>
              <p:cNvSpPr/>
              <p:nvPr/>
            </p:nvSpPr>
            <p:spPr>
              <a:xfrm>
                <a:off x="6825585" y="3386899"/>
                <a:ext cx="1292649" cy="1146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62" h="21600" extrusionOk="0">
                    <a:moveTo>
                      <a:pt x="6130" y="0"/>
                    </a:moveTo>
                    <a:lnTo>
                      <a:pt x="15332" y="0"/>
                    </a:lnTo>
                    <a:cubicBezTo>
                      <a:pt x="15883" y="0"/>
                      <a:pt x="16379" y="344"/>
                      <a:pt x="16654" y="875"/>
                    </a:cubicBezTo>
                    <a:lnTo>
                      <a:pt x="21255" y="9940"/>
                    </a:lnTo>
                    <a:cubicBezTo>
                      <a:pt x="21531" y="10472"/>
                      <a:pt x="21531" y="11128"/>
                      <a:pt x="21255" y="11660"/>
                    </a:cubicBezTo>
                    <a:lnTo>
                      <a:pt x="16654" y="20725"/>
                    </a:lnTo>
                    <a:cubicBezTo>
                      <a:pt x="16379" y="21256"/>
                      <a:pt x="15883" y="21600"/>
                      <a:pt x="15332" y="21600"/>
                    </a:cubicBezTo>
                    <a:lnTo>
                      <a:pt x="6130" y="21600"/>
                    </a:lnTo>
                    <a:cubicBezTo>
                      <a:pt x="5579" y="21600"/>
                      <a:pt x="5083" y="21256"/>
                      <a:pt x="4808" y="20725"/>
                    </a:cubicBezTo>
                    <a:lnTo>
                      <a:pt x="207" y="11660"/>
                    </a:lnTo>
                    <a:cubicBezTo>
                      <a:pt x="-69" y="11128"/>
                      <a:pt x="-69" y="10472"/>
                      <a:pt x="207" y="9940"/>
                    </a:cubicBezTo>
                    <a:lnTo>
                      <a:pt x="4808" y="875"/>
                    </a:lnTo>
                    <a:cubicBezTo>
                      <a:pt x="5083" y="344"/>
                      <a:pt x="5607" y="0"/>
                      <a:pt x="613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72" name="Başlık 1"/>
            <p:cNvSpPr txBox="1">
              <a:spLocks/>
            </p:cNvSpPr>
            <p:nvPr/>
          </p:nvSpPr>
          <p:spPr>
            <a:xfrm>
              <a:off x="391549" y="5017454"/>
              <a:ext cx="756464" cy="65787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>
              <a:lvl1pPr algn="ctr" defTabSz="457200" rtl="0" eaLnBrk="1" latinLnBrk="0" hangingPunct="1"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r>
                <a:rPr lang="tr-TR" sz="4800" b="1" spc="50" dirty="0">
                  <a:ln w="11430"/>
                  <a:gradFill>
                    <a:gsLst>
                      <a:gs pos="25000">
                        <a:schemeClr val="accent2">
                          <a:satMod val="155000"/>
                        </a:schemeClr>
                      </a:gs>
                      <a:gs pos="100000">
                        <a:schemeClr val="accent2">
                          <a:shade val="45000"/>
                          <a:satMod val="165000"/>
                        </a:schemeClr>
                      </a:gs>
                    </a:gsLst>
                    <a:lin ang="5400000"/>
                  </a:gra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</a:rPr>
                <a:t>?</a:t>
              </a:r>
              <a:endParaRPr lang="en-US" sz="4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endParaRPr>
            </a:p>
          </p:txBody>
        </p:sp>
      </p:grpSp>
      <p:pic>
        <p:nvPicPr>
          <p:cNvPr id="3" name="Resim 2">
            <a:hlinkClick r:id="rId11"/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272546" y="38440"/>
            <a:ext cx="1919454" cy="607363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1436003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33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"/>
                            </p:stCondLst>
                            <p:childTnLst>
                              <p:par>
                                <p:cTn id="4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54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00"/>
                            </p:stCondLst>
                            <p:childTnLst>
                              <p:par>
                                <p:cTn id="57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" dur="5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 animBg="1"/>
      <p:bldP spid="56" grpId="0" animBg="1"/>
      <p:bldP spid="62" grpId="0"/>
      <p:bldP spid="69" grpId="0" animBg="1"/>
      <p:bldP spid="69" grpId="1" animBg="1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: Rounded Corners 111">
            <a:hlinkClick r:id="rId4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3" y="-10608"/>
            <a:ext cx="1352811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37" name="Rectangle 9"/>
          <p:cNvSpPr>
            <a:spLocks noChangeArrowheads="1"/>
          </p:cNvSpPr>
          <p:nvPr/>
        </p:nvSpPr>
        <p:spPr bwMode="auto">
          <a:xfrm>
            <a:off x="1022130" y="49330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err="1" smtClean="0">
                <a:solidFill>
                  <a:schemeClr val="bg1"/>
                </a:solidFill>
              </a:rPr>
              <a:t>Preveze</a:t>
            </a:r>
            <a:r>
              <a:rPr lang="tr-TR" sz="2800" dirty="0" smtClean="0">
                <a:solidFill>
                  <a:schemeClr val="bg1"/>
                </a:solidFill>
              </a:rPr>
              <a:t> Deniz Savaşı 1538</a:t>
            </a:r>
            <a:endParaRPr lang="en-US" sz="2800" dirty="0">
              <a:solidFill>
                <a:schemeClr val="bg1"/>
              </a:solidFill>
            </a:endParaRPr>
          </a:p>
        </p:txBody>
      </p:sp>
      <p:pic>
        <p:nvPicPr>
          <p:cNvPr id="2" name="Resim 1"/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573" b="1821"/>
          <a:stretch/>
        </p:blipFill>
        <p:spPr>
          <a:xfrm>
            <a:off x="0" y="749797"/>
            <a:ext cx="12192000" cy="6108203"/>
          </a:xfrm>
          <a:prstGeom prst="rect">
            <a:avLst/>
          </a:prstGeom>
        </p:spPr>
      </p:pic>
      <p:grpSp>
        <p:nvGrpSpPr>
          <p:cNvPr id="5" name="Grup 4"/>
          <p:cNvGrpSpPr/>
          <p:nvPr/>
        </p:nvGrpSpPr>
        <p:grpSpPr>
          <a:xfrm>
            <a:off x="676402" y="5628288"/>
            <a:ext cx="11048329" cy="1118121"/>
            <a:chOff x="229234" y="1804010"/>
            <a:chExt cx="8154292" cy="920316"/>
          </a:xfrm>
        </p:grpSpPr>
        <p:pic>
          <p:nvPicPr>
            <p:cNvPr id="6" name="Resim 5"/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29234" y="1804010"/>
              <a:ext cx="8154292" cy="920316"/>
            </a:xfrm>
            <a:prstGeom prst="rect">
              <a:avLst/>
            </a:prstGeom>
          </p:spPr>
        </p:pic>
        <p:sp>
          <p:nvSpPr>
            <p:cNvPr id="7" name="Rectangle 9"/>
            <p:cNvSpPr>
              <a:spLocks noChangeArrowheads="1"/>
            </p:cNvSpPr>
            <p:nvPr/>
          </p:nvSpPr>
          <p:spPr bwMode="auto">
            <a:xfrm>
              <a:off x="550899" y="1920136"/>
              <a:ext cx="7659426" cy="804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/>
              <a:r>
                <a:rPr lang="tr-TR" sz="2400" dirty="0" smtClean="0"/>
                <a:t>Osmanlı Devleti’nin hem karada hem de Akdeniz’de yaptığı fetihler Avrupa devletlerinin birleşmesine ve Haçlı Donanması kurmasına neden olmuştur.</a:t>
              </a:r>
              <a:endParaRPr lang="tr-TR" sz="4800" dirty="0"/>
            </a:p>
          </p:txBody>
        </p:sp>
      </p:grpSp>
      <p:sp>
        <p:nvSpPr>
          <p:cNvPr id="16" name="Yuvarlatılmış Dikdörtgen 15"/>
          <p:cNvSpPr/>
          <p:nvPr/>
        </p:nvSpPr>
        <p:spPr>
          <a:xfrm>
            <a:off x="112276" y="732218"/>
            <a:ext cx="11978124" cy="882735"/>
          </a:xfrm>
          <a:prstGeom prst="roundRect">
            <a:avLst>
              <a:gd name="adj" fmla="val 215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 smtClean="0">
                <a:solidFill>
                  <a:schemeClr val="tx1"/>
                </a:solidFill>
              </a:rPr>
              <a:t>Osmanlı donanması Papanın </a:t>
            </a:r>
            <a:r>
              <a:rPr lang="tr-TR" sz="2400" dirty="0">
                <a:solidFill>
                  <a:schemeClr val="tx1"/>
                </a:solidFill>
              </a:rPr>
              <a:t>girişimiyle Avusturya, Venedik, Ceneviz, İspanya, Portekiz ve Malta kuvvetlerinden oluşan </a:t>
            </a:r>
            <a:r>
              <a:rPr lang="tr-TR" sz="2400" dirty="0" smtClean="0">
                <a:solidFill>
                  <a:schemeClr val="tx1"/>
                </a:solidFill>
              </a:rPr>
              <a:t>Haçlı donanması ile </a:t>
            </a:r>
            <a:r>
              <a:rPr lang="tr-TR" sz="2400" dirty="0" err="1" smtClean="0">
                <a:solidFill>
                  <a:schemeClr val="tx1"/>
                </a:solidFill>
              </a:rPr>
              <a:t>Preveze’de</a:t>
            </a:r>
            <a:r>
              <a:rPr lang="tr-TR" sz="2400" dirty="0">
                <a:solidFill>
                  <a:schemeClr val="tx1"/>
                </a:solidFill>
              </a:rPr>
              <a:t> </a:t>
            </a:r>
            <a:r>
              <a:rPr lang="tr-TR" sz="2400" dirty="0" smtClean="0">
                <a:solidFill>
                  <a:schemeClr val="tx1"/>
                </a:solidFill>
              </a:rPr>
              <a:t>karşılaşmıştır.</a:t>
            </a:r>
            <a:endParaRPr lang="tr-TR" sz="2400" dirty="0">
              <a:solidFill>
                <a:schemeClr val="tx1"/>
              </a:solidFill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8909563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: Rounded Corners 111">
            <a:hlinkClick r:id="rId5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3" y="-10608"/>
            <a:ext cx="1352811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37" name="Rectangle 9"/>
          <p:cNvSpPr>
            <a:spLocks noChangeArrowheads="1"/>
          </p:cNvSpPr>
          <p:nvPr/>
        </p:nvSpPr>
        <p:spPr bwMode="auto">
          <a:xfrm>
            <a:off x="1022130" y="49330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err="1" smtClean="0">
                <a:solidFill>
                  <a:schemeClr val="bg1"/>
                </a:solidFill>
              </a:rPr>
              <a:t>Preveze</a:t>
            </a:r>
            <a:r>
              <a:rPr lang="tr-TR" sz="2800" dirty="0" smtClean="0">
                <a:solidFill>
                  <a:schemeClr val="bg1"/>
                </a:solidFill>
              </a:rPr>
              <a:t> Deniz Savaşı 1538</a:t>
            </a:r>
            <a:endParaRPr lang="en-US" sz="2800" dirty="0">
              <a:solidFill>
                <a:schemeClr val="bg1"/>
              </a:solidFill>
            </a:endParaRPr>
          </a:p>
        </p:txBody>
      </p:sp>
      <p:grpSp>
        <p:nvGrpSpPr>
          <p:cNvPr id="24" name="Grup 23"/>
          <p:cNvGrpSpPr/>
          <p:nvPr/>
        </p:nvGrpSpPr>
        <p:grpSpPr>
          <a:xfrm>
            <a:off x="-3" y="723806"/>
            <a:ext cx="12192000" cy="2516188"/>
            <a:chOff x="-3" y="723806"/>
            <a:chExt cx="12192000" cy="2516188"/>
          </a:xfrm>
        </p:grpSpPr>
        <p:grpSp>
          <p:nvGrpSpPr>
            <p:cNvPr id="4" name="Grup 3"/>
            <p:cNvGrpSpPr/>
            <p:nvPr/>
          </p:nvGrpSpPr>
          <p:grpSpPr>
            <a:xfrm>
              <a:off x="-3" y="723806"/>
              <a:ext cx="12192000" cy="2516188"/>
              <a:chOff x="-3" y="723806"/>
              <a:chExt cx="12192000" cy="2516188"/>
            </a:xfrm>
          </p:grpSpPr>
          <p:pic>
            <p:nvPicPr>
              <p:cNvPr id="3" name="Resim 2"/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-3" y="723806"/>
                <a:ext cx="12192000" cy="2516188"/>
              </a:xfrm>
              <a:prstGeom prst="rect">
                <a:avLst/>
              </a:prstGeom>
            </p:spPr>
          </p:pic>
          <p:sp>
            <p:nvSpPr>
              <p:cNvPr id="16" name="Rectangle 9"/>
              <p:cNvSpPr>
                <a:spLocks noChangeArrowheads="1"/>
              </p:cNvSpPr>
              <p:nvPr/>
            </p:nvSpPr>
            <p:spPr bwMode="auto">
              <a:xfrm>
                <a:off x="577049" y="723806"/>
                <a:ext cx="2281561" cy="32375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/>
                <a:r>
                  <a:rPr lang="tr-TR" sz="2000" dirty="0" smtClean="0"/>
                  <a:t>Donanma Düzeni</a:t>
                </a:r>
                <a:endParaRPr lang="en-US" sz="2000" dirty="0"/>
              </a:p>
            </p:txBody>
          </p:sp>
          <p:sp>
            <p:nvSpPr>
              <p:cNvPr id="17" name="Rectangle 9"/>
              <p:cNvSpPr>
                <a:spLocks noChangeArrowheads="1"/>
              </p:cNvSpPr>
              <p:nvPr/>
            </p:nvSpPr>
            <p:spPr bwMode="auto">
              <a:xfrm>
                <a:off x="125767" y="751876"/>
                <a:ext cx="424648" cy="32375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/>
                <a:r>
                  <a:rPr lang="tr-TR" sz="2400" b="1" dirty="0" smtClean="0">
                    <a:solidFill>
                      <a:schemeClr val="bg1"/>
                    </a:solidFill>
                  </a:rPr>
                  <a:t>1</a:t>
                </a:r>
                <a:endParaRPr lang="en-US" sz="24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9" name="Google Shape;1450;p25"/>
              <p:cNvSpPr/>
              <p:nvPr/>
            </p:nvSpPr>
            <p:spPr>
              <a:xfrm>
                <a:off x="81377" y="1137284"/>
                <a:ext cx="2368858" cy="1129821"/>
              </a:xfrm>
              <a:custGeom>
                <a:avLst/>
                <a:gdLst>
                  <a:gd name="connsiteX0" fmla="*/ 587332 w 597081"/>
                  <a:gd name="connsiteY0" fmla="*/ 6776 h 158308"/>
                  <a:gd name="connsiteX1" fmla="*/ 523514 w 597081"/>
                  <a:gd name="connsiteY1" fmla="*/ 5442 h 158308"/>
                  <a:gd name="connsiteX2" fmla="*/ 453505 w 597081"/>
                  <a:gd name="connsiteY2" fmla="*/ 5442 h 158308"/>
                  <a:gd name="connsiteX3" fmla="*/ 315488 w 597081"/>
                  <a:gd name="connsiteY3" fmla="*/ 204 h 158308"/>
                  <a:gd name="connsiteX4" fmla="*/ 36120 w 597081"/>
                  <a:gd name="connsiteY4" fmla="*/ 9062 h 158308"/>
                  <a:gd name="connsiteX5" fmla="*/ 22223 w 597081"/>
                  <a:gd name="connsiteY5" fmla="*/ 24492 h 158308"/>
                  <a:gd name="connsiteX6" fmla="*/ 22880 w 597081"/>
                  <a:gd name="connsiteY6" fmla="*/ 28112 h 158308"/>
                  <a:gd name="connsiteX7" fmla="*/ 15641 w 597081"/>
                  <a:gd name="connsiteY7" fmla="*/ 47638 h 158308"/>
                  <a:gd name="connsiteX8" fmla="*/ 10117 w 597081"/>
                  <a:gd name="connsiteY8" fmla="*/ 48781 h 158308"/>
                  <a:gd name="connsiteX9" fmla="*/ 13927 w 597081"/>
                  <a:gd name="connsiteY9" fmla="*/ 77356 h 158308"/>
                  <a:gd name="connsiteX10" fmla="*/ 35358 w 597081"/>
                  <a:gd name="connsiteY10" fmla="*/ 76213 h 158308"/>
                  <a:gd name="connsiteX11" fmla="*/ 27357 w 597081"/>
                  <a:gd name="connsiteY11" fmla="*/ 88692 h 158308"/>
                  <a:gd name="connsiteX12" fmla="*/ 38406 w 597081"/>
                  <a:gd name="connsiteY12" fmla="*/ 102789 h 158308"/>
                  <a:gd name="connsiteX13" fmla="*/ 42444 w 597081"/>
                  <a:gd name="connsiteY13" fmla="*/ 122314 h 158308"/>
                  <a:gd name="connsiteX14" fmla="*/ 44787 w 597081"/>
                  <a:gd name="connsiteY14" fmla="*/ 123552 h 158308"/>
                  <a:gd name="connsiteX15" fmla="*/ 36977 w 597081"/>
                  <a:gd name="connsiteY15" fmla="*/ 124981 h 158308"/>
                  <a:gd name="connsiteX16" fmla="*/ 40692 w 597081"/>
                  <a:gd name="connsiteY16" fmla="*/ 153556 h 158308"/>
                  <a:gd name="connsiteX17" fmla="*/ 68600 w 597081"/>
                  <a:gd name="connsiteY17" fmla="*/ 151270 h 158308"/>
                  <a:gd name="connsiteX18" fmla="*/ 81173 w 597081"/>
                  <a:gd name="connsiteY18" fmla="*/ 147842 h 158308"/>
                  <a:gd name="connsiteX19" fmla="*/ 149848 w 597081"/>
                  <a:gd name="connsiteY19" fmla="*/ 145079 h 158308"/>
                  <a:gd name="connsiteX20" fmla="*/ 261100 w 597081"/>
                  <a:gd name="connsiteY20" fmla="*/ 145746 h 158308"/>
                  <a:gd name="connsiteX21" fmla="*/ 480747 w 597081"/>
                  <a:gd name="connsiteY21" fmla="*/ 158224 h 158308"/>
                  <a:gd name="connsiteX22" fmla="*/ 494082 w 597081"/>
                  <a:gd name="connsiteY22" fmla="*/ 148128 h 158308"/>
                  <a:gd name="connsiteX23" fmla="*/ 527134 w 597081"/>
                  <a:gd name="connsiteY23" fmla="*/ 151652 h 158308"/>
                  <a:gd name="connsiteX24" fmla="*/ 530848 w 597081"/>
                  <a:gd name="connsiteY24" fmla="*/ 123648 h 158308"/>
                  <a:gd name="connsiteX25" fmla="*/ 491796 w 597081"/>
                  <a:gd name="connsiteY25" fmla="*/ 118314 h 158308"/>
                  <a:gd name="connsiteX26" fmla="*/ 505131 w 597081"/>
                  <a:gd name="connsiteY26" fmla="*/ 118314 h 158308"/>
                  <a:gd name="connsiteX27" fmla="*/ 519342 w 597081"/>
                  <a:gd name="connsiteY27" fmla="*/ 102121 h 158308"/>
                  <a:gd name="connsiteX28" fmla="*/ 519323 w 597081"/>
                  <a:gd name="connsiteY28" fmla="*/ 101836 h 158308"/>
                  <a:gd name="connsiteX29" fmla="*/ 547041 w 597081"/>
                  <a:gd name="connsiteY29" fmla="*/ 104027 h 158308"/>
                  <a:gd name="connsiteX30" fmla="*/ 550756 w 597081"/>
                  <a:gd name="connsiteY30" fmla="*/ 75452 h 158308"/>
                  <a:gd name="connsiteX31" fmla="*/ 540278 w 597081"/>
                  <a:gd name="connsiteY31" fmla="*/ 74118 h 158308"/>
                  <a:gd name="connsiteX32" fmla="*/ 535325 w 597081"/>
                  <a:gd name="connsiteY32" fmla="*/ 48781 h 158308"/>
                  <a:gd name="connsiteX33" fmla="*/ 512560 w 597081"/>
                  <a:gd name="connsiteY33" fmla="*/ 45639 h 158308"/>
                  <a:gd name="connsiteX34" fmla="*/ 561900 w 597081"/>
                  <a:gd name="connsiteY34" fmla="*/ 44114 h 158308"/>
                  <a:gd name="connsiteX35" fmla="*/ 574854 w 597081"/>
                  <a:gd name="connsiteY35" fmla="*/ 34589 h 158308"/>
                  <a:gd name="connsiteX36" fmla="*/ 585021 w 597081"/>
                  <a:gd name="connsiteY36" fmla="*/ 29875 h 158308"/>
                  <a:gd name="connsiteX37" fmla="*/ 597057 w 597081"/>
                  <a:gd name="connsiteY37" fmla="*/ 19540 h 158308"/>
                  <a:gd name="connsiteX38" fmla="*/ 587332 w 597081"/>
                  <a:gd name="connsiteY38" fmla="*/ 6776 h 158308"/>
                  <a:gd name="connsiteX39" fmla="*/ 152896 w 597081"/>
                  <a:gd name="connsiteY39" fmla="*/ 90406 h 158308"/>
                  <a:gd name="connsiteX40" fmla="*/ 160897 w 597081"/>
                  <a:gd name="connsiteY40" fmla="*/ 90406 h 158308"/>
                  <a:gd name="connsiteX41" fmla="*/ 153754 w 597081"/>
                  <a:gd name="connsiteY41" fmla="*/ 90406 h 158308"/>
                  <a:gd name="connsiteX42" fmla="*/ 152896 w 597081"/>
                  <a:gd name="connsiteY42" fmla="*/ 90406 h 158308"/>
                  <a:gd name="connsiteX0" fmla="*/ 587332 w 606086"/>
                  <a:gd name="connsiteY0" fmla="*/ 6776 h 158308"/>
                  <a:gd name="connsiteX1" fmla="*/ 523514 w 606086"/>
                  <a:gd name="connsiteY1" fmla="*/ 5442 h 158308"/>
                  <a:gd name="connsiteX2" fmla="*/ 453505 w 606086"/>
                  <a:gd name="connsiteY2" fmla="*/ 5442 h 158308"/>
                  <a:gd name="connsiteX3" fmla="*/ 315488 w 606086"/>
                  <a:gd name="connsiteY3" fmla="*/ 204 h 158308"/>
                  <a:gd name="connsiteX4" fmla="*/ 36120 w 606086"/>
                  <a:gd name="connsiteY4" fmla="*/ 9062 h 158308"/>
                  <a:gd name="connsiteX5" fmla="*/ 22223 w 606086"/>
                  <a:gd name="connsiteY5" fmla="*/ 24492 h 158308"/>
                  <a:gd name="connsiteX6" fmla="*/ 22880 w 606086"/>
                  <a:gd name="connsiteY6" fmla="*/ 28112 h 158308"/>
                  <a:gd name="connsiteX7" fmla="*/ 15641 w 606086"/>
                  <a:gd name="connsiteY7" fmla="*/ 47638 h 158308"/>
                  <a:gd name="connsiteX8" fmla="*/ 10117 w 606086"/>
                  <a:gd name="connsiteY8" fmla="*/ 48781 h 158308"/>
                  <a:gd name="connsiteX9" fmla="*/ 13927 w 606086"/>
                  <a:gd name="connsiteY9" fmla="*/ 77356 h 158308"/>
                  <a:gd name="connsiteX10" fmla="*/ 35358 w 606086"/>
                  <a:gd name="connsiteY10" fmla="*/ 76213 h 158308"/>
                  <a:gd name="connsiteX11" fmla="*/ 27357 w 606086"/>
                  <a:gd name="connsiteY11" fmla="*/ 88692 h 158308"/>
                  <a:gd name="connsiteX12" fmla="*/ 38406 w 606086"/>
                  <a:gd name="connsiteY12" fmla="*/ 102789 h 158308"/>
                  <a:gd name="connsiteX13" fmla="*/ 42444 w 606086"/>
                  <a:gd name="connsiteY13" fmla="*/ 122314 h 158308"/>
                  <a:gd name="connsiteX14" fmla="*/ 44787 w 606086"/>
                  <a:gd name="connsiteY14" fmla="*/ 123552 h 158308"/>
                  <a:gd name="connsiteX15" fmla="*/ 36977 w 606086"/>
                  <a:gd name="connsiteY15" fmla="*/ 124981 h 158308"/>
                  <a:gd name="connsiteX16" fmla="*/ 40692 w 606086"/>
                  <a:gd name="connsiteY16" fmla="*/ 153556 h 158308"/>
                  <a:gd name="connsiteX17" fmla="*/ 68600 w 606086"/>
                  <a:gd name="connsiteY17" fmla="*/ 151270 h 158308"/>
                  <a:gd name="connsiteX18" fmla="*/ 81173 w 606086"/>
                  <a:gd name="connsiteY18" fmla="*/ 147842 h 158308"/>
                  <a:gd name="connsiteX19" fmla="*/ 149848 w 606086"/>
                  <a:gd name="connsiteY19" fmla="*/ 145079 h 158308"/>
                  <a:gd name="connsiteX20" fmla="*/ 261100 w 606086"/>
                  <a:gd name="connsiteY20" fmla="*/ 145746 h 158308"/>
                  <a:gd name="connsiteX21" fmla="*/ 480747 w 606086"/>
                  <a:gd name="connsiteY21" fmla="*/ 158224 h 158308"/>
                  <a:gd name="connsiteX22" fmla="*/ 494082 w 606086"/>
                  <a:gd name="connsiteY22" fmla="*/ 148128 h 158308"/>
                  <a:gd name="connsiteX23" fmla="*/ 527134 w 606086"/>
                  <a:gd name="connsiteY23" fmla="*/ 151652 h 158308"/>
                  <a:gd name="connsiteX24" fmla="*/ 530848 w 606086"/>
                  <a:gd name="connsiteY24" fmla="*/ 123648 h 158308"/>
                  <a:gd name="connsiteX25" fmla="*/ 491796 w 606086"/>
                  <a:gd name="connsiteY25" fmla="*/ 118314 h 158308"/>
                  <a:gd name="connsiteX26" fmla="*/ 505131 w 606086"/>
                  <a:gd name="connsiteY26" fmla="*/ 118314 h 158308"/>
                  <a:gd name="connsiteX27" fmla="*/ 519342 w 606086"/>
                  <a:gd name="connsiteY27" fmla="*/ 102121 h 158308"/>
                  <a:gd name="connsiteX28" fmla="*/ 519323 w 606086"/>
                  <a:gd name="connsiteY28" fmla="*/ 101836 h 158308"/>
                  <a:gd name="connsiteX29" fmla="*/ 547041 w 606086"/>
                  <a:gd name="connsiteY29" fmla="*/ 104027 h 158308"/>
                  <a:gd name="connsiteX30" fmla="*/ 550756 w 606086"/>
                  <a:gd name="connsiteY30" fmla="*/ 75452 h 158308"/>
                  <a:gd name="connsiteX31" fmla="*/ 540278 w 606086"/>
                  <a:gd name="connsiteY31" fmla="*/ 74118 h 158308"/>
                  <a:gd name="connsiteX32" fmla="*/ 535325 w 606086"/>
                  <a:gd name="connsiteY32" fmla="*/ 48781 h 158308"/>
                  <a:gd name="connsiteX33" fmla="*/ 605483 w 606086"/>
                  <a:gd name="connsiteY33" fmla="*/ 50353 h 158308"/>
                  <a:gd name="connsiteX34" fmla="*/ 561900 w 606086"/>
                  <a:gd name="connsiteY34" fmla="*/ 44114 h 158308"/>
                  <a:gd name="connsiteX35" fmla="*/ 574854 w 606086"/>
                  <a:gd name="connsiteY35" fmla="*/ 34589 h 158308"/>
                  <a:gd name="connsiteX36" fmla="*/ 585021 w 606086"/>
                  <a:gd name="connsiteY36" fmla="*/ 29875 h 158308"/>
                  <a:gd name="connsiteX37" fmla="*/ 597057 w 606086"/>
                  <a:gd name="connsiteY37" fmla="*/ 19540 h 158308"/>
                  <a:gd name="connsiteX38" fmla="*/ 587332 w 606086"/>
                  <a:gd name="connsiteY38" fmla="*/ 6776 h 158308"/>
                  <a:gd name="connsiteX39" fmla="*/ 152896 w 606086"/>
                  <a:gd name="connsiteY39" fmla="*/ 90406 h 158308"/>
                  <a:gd name="connsiteX40" fmla="*/ 160897 w 606086"/>
                  <a:gd name="connsiteY40" fmla="*/ 90406 h 158308"/>
                  <a:gd name="connsiteX41" fmla="*/ 153754 w 606086"/>
                  <a:gd name="connsiteY41" fmla="*/ 90406 h 158308"/>
                  <a:gd name="connsiteX42" fmla="*/ 152896 w 606086"/>
                  <a:gd name="connsiteY42" fmla="*/ 90406 h 158308"/>
                  <a:gd name="connsiteX0" fmla="*/ 587332 w 606086"/>
                  <a:gd name="connsiteY0" fmla="*/ 6776 h 158308"/>
                  <a:gd name="connsiteX1" fmla="*/ 523514 w 606086"/>
                  <a:gd name="connsiteY1" fmla="*/ 5442 h 158308"/>
                  <a:gd name="connsiteX2" fmla="*/ 453505 w 606086"/>
                  <a:gd name="connsiteY2" fmla="*/ 5442 h 158308"/>
                  <a:gd name="connsiteX3" fmla="*/ 315488 w 606086"/>
                  <a:gd name="connsiteY3" fmla="*/ 204 h 158308"/>
                  <a:gd name="connsiteX4" fmla="*/ 36120 w 606086"/>
                  <a:gd name="connsiteY4" fmla="*/ 9062 h 158308"/>
                  <a:gd name="connsiteX5" fmla="*/ 22223 w 606086"/>
                  <a:gd name="connsiteY5" fmla="*/ 24492 h 158308"/>
                  <a:gd name="connsiteX6" fmla="*/ 22880 w 606086"/>
                  <a:gd name="connsiteY6" fmla="*/ 28112 h 158308"/>
                  <a:gd name="connsiteX7" fmla="*/ 15641 w 606086"/>
                  <a:gd name="connsiteY7" fmla="*/ 47638 h 158308"/>
                  <a:gd name="connsiteX8" fmla="*/ 10117 w 606086"/>
                  <a:gd name="connsiteY8" fmla="*/ 48781 h 158308"/>
                  <a:gd name="connsiteX9" fmla="*/ 13927 w 606086"/>
                  <a:gd name="connsiteY9" fmla="*/ 77356 h 158308"/>
                  <a:gd name="connsiteX10" fmla="*/ 35358 w 606086"/>
                  <a:gd name="connsiteY10" fmla="*/ 76213 h 158308"/>
                  <a:gd name="connsiteX11" fmla="*/ 27357 w 606086"/>
                  <a:gd name="connsiteY11" fmla="*/ 88692 h 158308"/>
                  <a:gd name="connsiteX12" fmla="*/ 38406 w 606086"/>
                  <a:gd name="connsiteY12" fmla="*/ 102789 h 158308"/>
                  <a:gd name="connsiteX13" fmla="*/ 42444 w 606086"/>
                  <a:gd name="connsiteY13" fmla="*/ 122314 h 158308"/>
                  <a:gd name="connsiteX14" fmla="*/ 44787 w 606086"/>
                  <a:gd name="connsiteY14" fmla="*/ 123552 h 158308"/>
                  <a:gd name="connsiteX15" fmla="*/ 36977 w 606086"/>
                  <a:gd name="connsiteY15" fmla="*/ 124981 h 158308"/>
                  <a:gd name="connsiteX16" fmla="*/ 40692 w 606086"/>
                  <a:gd name="connsiteY16" fmla="*/ 153556 h 158308"/>
                  <a:gd name="connsiteX17" fmla="*/ 68600 w 606086"/>
                  <a:gd name="connsiteY17" fmla="*/ 151270 h 158308"/>
                  <a:gd name="connsiteX18" fmla="*/ 81173 w 606086"/>
                  <a:gd name="connsiteY18" fmla="*/ 147842 h 158308"/>
                  <a:gd name="connsiteX19" fmla="*/ 149848 w 606086"/>
                  <a:gd name="connsiteY19" fmla="*/ 145079 h 158308"/>
                  <a:gd name="connsiteX20" fmla="*/ 261100 w 606086"/>
                  <a:gd name="connsiteY20" fmla="*/ 145746 h 158308"/>
                  <a:gd name="connsiteX21" fmla="*/ 480747 w 606086"/>
                  <a:gd name="connsiteY21" fmla="*/ 158224 h 158308"/>
                  <a:gd name="connsiteX22" fmla="*/ 494082 w 606086"/>
                  <a:gd name="connsiteY22" fmla="*/ 148128 h 158308"/>
                  <a:gd name="connsiteX23" fmla="*/ 527134 w 606086"/>
                  <a:gd name="connsiteY23" fmla="*/ 151652 h 158308"/>
                  <a:gd name="connsiteX24" fmla="*/ 530848 w 606086"/>
                  <a:gd name="connsiteY24" fmla="*/ 123648 h 158308"/>
                  <a:gd name="connsiteX25" fmla="*/ 491796 w 606086"/>
                  <a:gd name="connsiteY25" fmla="*/ 118314 h 158308"/>
                  <a:gd name="connsiteX26" fmla="*/ 505131 w 606086"/>
                  <a:gd name="connsiteY26" fmla="*/ 118314 h 158308"/>
                  <a:gd name="connsiteX27" fmla="*/ 519342 w 606086"/>
                  <a:gd name="connsiteY27" fmla="*/ 102121 h 158308"/>
                  <a:gd name="connsiteX28" fmla="*/ 519323 w 606086"/>
                  <a:gd name="connsiteY28" fmla="*/ 101836 h 158308"/>
                  <a:gd name="connsiteX29" fmla="*/ 547041 w 606086"/>
                  <a:gd name="connsiteY29" fmla="*/ 104027 h 158308"/>
                  <a:gd name="connsiteX30" fmla="*/ 550756 w 606086"/>
                  <a:gd name="connsiteY30" fmla="*/ 75452 h 158308"/>
                  <a:gd name="connsiteX31" fmla="*/ 540278 w 606086"/>
                  <a:gd name="connsiteY31" fmla="*/ 74118 h 158308"/>
                  <a:gd name="connsiteX32" fmla="*/ 535325 w 606086"/>
                  <a:gd name="connsiteY32" fmla="*/ 48781 h 158308"/>
                  <a:gd name="connsiteX33" fmla="*/ 605483 w 606086"/>
                  <a:gd name="connsiteY33" fmla="*/ 50353 h 158308"/>
                  <a:gd name="connsiteX34" fmla="*/ 561900 w 606086"/>
                  <a:gd name="connsiteY34" fmla="*/ 44114 h 158308"/>
                  <a:gd name="connsiteX35" fmla="*/ 590801 w 606086"/>
                  <a:gd name="connsiteY35" fmla="*/ 38829 h 158308"/>
                  <a:gd name="connsiteX36" fmla="*/ 574854 w 606086"/>
                  <a:gd name="connsiteY36" fmla="*/ 34589 h 158308"/>
                  <a:gd name="connsiteX37" fmla="*/ 585021 w 606086"/>
                  <a:gd name="connsiteY37" fmla="*/ 29875 h 158308"/>
                  <a:gd name="connsiteX38" fmla="*/ 597057 w 606086"/>
                  <a:gd name="connsiteY38" fmla="*/ 19540 h 158308"/>
                  <a:gd name="connsiteX39" fmla="*/ 587332 w 606086"/>
                  <a:gd name="connsiteY39" fmla="*/ 6776 h 158308"/>
                  <a:gd name="connsiteX40" fmla="*/ 152896 w 606086"/>
                  <a:gd name="connsiteY40" fmla="*/ 90406 h 158308"/>
                  <a:gd name="connsiteX41" fmla="*/ 160897 w 606086"/>
                  <a:gd name="connsiteY41" fmla="*/ 90406 h 158308"/>
                  <a:gd name="connsiteX42" fmla="*/ 153754 w 606086"/>
                  <a:gd name="connsiteY42" fmla="*/ 90406 h 158308"/>
                  <a:gd name="connsiteX43" fmla="*/ 152896 w 606086"/>
                  <a:gd name="connsiteY43" fmla="*/ 90406 h 158308"/>
                  <a:gd name="connsiteX0" fmla="*/ 587332 w 606086"/>
                  <a:gd name="connsiteY0" fmla="*/ 6776 h 158308"/>
                  <a:gd name="connsiteX1" fmla="*/ 523514 w 606086"/>
                  <a:gd name="connsiteY1" fmla="*/ 5442 h 158308"/>
                  <a:gd name="connsiteX2" fmla="*/ 453505 w 606086"/>
                  <a:gd name="connsiteY2" fmla="*/ 5442 h 158308"/>
                  <a:gd name="connsiteX3" fmla="*/ 315488 w 606086"/>
                  <a:gd name="connsiteY3" fmla="*/ 204 h 158308"/>
                  <a:gd name="connsiteX4" fmla="*/ 36120 w 606086"/>
                  <a:gd name="connsiteY4" fmla="*/ 9062 h 158308"/>
                  <a:gd name="connsiteX5" fmla="*/ 22223 w 606086"/>
                  <a:gd name="connsiteY5" fmla="*/ 24492 h 158308"/>
                  <a:gd name="connsiteX6" fmla="*/ 22880 w 606086"/>
                  <a:gd name="connsiteY6" fmla="*/ 28112 h 158308"/>
                  <a:gd name="connsiteX7" fmla="*/ 15641 w 606086"/>
                  <a:gd name="connsiteY7" fmla="*/ 47638 h 158308"/>
                  <a:gd name="connsiteX8" fmla="*/ 10117 w 606086"/>
                  <a:gd name="connsiteY8" fmla="*/ 48781 h 158308"/>
                  <a:gd name="connsiteX9" fmla="*/ 13927 w 606086"/>
                  <a:gd name="connsiteY9" fmla="*/ 77356 h 158308"/>
                  <a:gd name="connsiteX10" fmla="*/ 35358 w 606086"/>
                  <a:gd name="connsiteY10" fmla="*/ 76213 h 158308"/>
                  <a:gd name="connsiteX11" fmla="*/ 27357 w 606086"/>
                  <a:gd name="connsiteY11" fmla="*/ 88692 h 158308"/>
                  <a:gd name="connsiteX12" fmla="*/ 38406 w 606086"/>
                  <a:gd name="connsiteY12" fmla="*/ 102789 h 158308"/>
                  <a:gd name="connsiteX13" fmla="*/ 42444 w 606086"/>
                  <a:gd name="connsiteY13" fmla="*/ 122314 h 158308"/>
                  <a:gd name="connsiteX14" fmla="*/ 44787 w 606086"/>
                  <a:gd name="connsiteY14" fmla="*/ 123552 h 158308"/>
                  <a:gd name="connsiteX15" fmla="*/ 36977 w 606086"/>
                  <a:gd name="connsiteY15" fmla="*/ 124981 h 158308"/>
                  <a:gd name="connsiteX16" fmla="*/ 40692 w 606086"/>
                  <a:gd name="connsiteY16" fmla="*/ 153556 h 158308"/>
                  <a:gd name="connsiteX17" fmla="*/ 68600 w 606086"/>
                  <a:gd name="connsiteY17" fmla="*/ 151270 h 158308"/>
                  <a:gd name="connsiteX18" fmla="*/ 81173 w 606086"/>
                  <a:gd name="connsiteY18" fmla="*/ 147842 h 158308"/>
                  <a:gd name="connsiteX19" fmla="*/ 149848 w 606086"/>
                  <a:gd name="connsiteY19" fmla="*/ 145079 h 158308"/>
                  <a:gd name="connsiteX20" fmla="*/ 261100 w 606086"/>
                  <a:gd name="connsiteY20" fmla="*/ 145746 h 158308"/>
                  <a:gd name="connsiteX21" fmla="*/ 480747 w 606086"/>
                  <a:gd name="connsiteY21" fmla="*/ 158224 h 158308"/>
                  <a:gd name="connsiteX22" fmla="*/ 494082 w 606086"/>
                  <a:gd name="connsiteY22" fmla="*/ 148128 h 158308"/>
                  <a:gd name="connsiteX23" fmla="*/ 527134 w 606086"/>
                  <a:gd name="connsiteY23" fmla="*/ 151652 h 158308"/>
                  <a:gd name="connsiteX24" fmla="*/ 530848 w 606086"/>
                  <a:gd name="connsiteY24" fmla="*/ 123648 h 158308"/>
                  <a:gd name="connsiteX25" fmla="*/ 491796 w 606086"/>
                  <a:gd name="connsiteY25" fmla="*/ 118314 h 158308"/>
                  <a:gd name="connsiteX26" fmla="*/ 505131 w 606086"/>
                  <a:gd name="connsiteY26" fmla="*/ 118314 h 158308"/>
                  <a:gd name="connsiteX27" fmla="*/ 519342 w 606086"/>
                  <a:gd name="connsiteY27" fmla="*/ 102121 h 158308"/>
                  <a:gd name="connsiteX28" fmla="*/ 519323 w 606086"/>
                  <a:gd name="connsiteY28" fmla="*/ 101836 h 158308"/>
                  <a:gd name="connsiteX29" fmla="*/ 547041 w 606086"/>
                  <a:gd name="connsiteY29" fmla="*/ 104027 h 158308"/>
                  <a:gd name="connsiteX30" fmla="*/ 550756 w 606086"/>
                  <a:gd name="connsiteY30" fmla="*/ 75452 h 158308"/>
                  <a:gd name="connsiteX31" fmla="*/ 540278 w 606086"/>
                  <a:gd name="connsiteY31" fmla="*/ 74118 h 158308"/>
                  <a:gd name="connsiteX32" fmla="*/ 535325 w 606086"/>
                  <a:gd name="connsiteY32" fmla="*/ 48781 h 158308"/>
                  <a:gd name="connsiteX33" fmla="*/ 605483 w 606086"/>
                  <a:gd name="connsiteY33" fmla="*/ 50353 h 158308"/>
                  <a:gd name="connsiteX34" fmla="*/ 561900 w 606086"/>
                  <a:gd name="connsiteY34" fmla="*/ 44114 h 158308"/>
                  <a:gd name="connsiteX35" fmla="*/ 590801 w 606086"/>
                  <a:gd name="connsiteY35" fmla="*/ 38829 h 158308"/>
                  <a:gd name="connsiteX36" fmla="*/ 592339 w 606086"/>
                  <a:gd name="connsiteY36" fmla="*/ 33916 h 158308"/>
                  <a:gd name="connsiteX37" fmla="*/ 585021 w 606086"/>
                  <a:gd name="connsiteY37" fmla="*/ 29875 h 158308"/>
                  <a:gd name="connsiteX38" fmla="*/ 597057 w 606086"/>
                  <a:gd name="connsiteY38" fmla="*/ 19540 h 158308"/>
                  <a:gd name="connsiteX39" fmla="*/ 587332 w 606086"/>
                  <a:gd name="connsiteY39" fmla="*/ 6776 h 158308"/>
                  <a:gd name="connsiteX40" fmla="*/ 152896 w 606086"/>
                  <a:gd name="connsiteY40" fmla="*/ 90406 h 158308"/>
                  <a:gd name="connsiteX41" fmla="*/ 160897 w 606086"/>
                  <a:gd name="connsiteY41" fmla="*/ 90406 h 158308"/>
                  <a:gd name="connsiteX42" fmla="*/ 153754 w 606086"/>
                  <a:gd name="connsiteY42" fmla="*/ 90406 h 158308"/>
                  <a:gd name="connsiteX43" fmla="*/ 152896 w 606086"/>
                  <a:gd name="connsiteY43" fmla="*/ 90406 h 158308"/>
                  <a:gd name="connsiteX0" fmla="*/ 587332 w 610253"/>
                  <a:gd name="connsiteY0" fmla="*/ 6776 h 158308"/>
                  <a:gd name="connsiteX1" fmla="*/ 523514 w 610253"/>
                  <a:gd name="connsiteY1" fmla="*/ 5442 h 158308"/>
                  <a:gd name="connsiteX2" fmla="*/ 453505 w 610253"/>
                  <a:gd name="connsiteY2" fmla="*/ 5442 h 158308"/>
                  <a:gd name="connsiteX3" fmla="*/ 315488 w 610253"/>
                  <a:gd name="connsiteY3" fmla="*/ 204 h 158308"/>
                  <a:gd name="connsiteX4" fmla="*/ 36120 w 610253"/>
                  <a:gd name="connsiteY4" fmla="*/ 9062 h 158308"/>
                  <a:gd name="connsiteX5" fmla="*/ 22223 w 610253"/>
                  <a:gd name="connsiteY5" fmla="*/ 24492 h 158308"/>
                  <a:gd name="connsiteX6" fmla="*/ 22880 w 610253"/>
                  <a:gd name="connsiteY6" fmla="*/ 28112 h 158308"/>
                  <a:gd name="connsiteX7" fmla="*/ 15641 w 610253"/>
                  <a:gd name="connsiteY7" fmla="*/ 47638 h 158308"/>
                  <a:gd name="connsiteX8" fmla="*/ 10117 w 610253"/>
                  <a:gd name="connsiteY8" fmla="*/ 48781 h 158308"/>
                  <a:gd name="connsiteX9" fmla="*/ 13927 w 610253"/>
                  <a:gd name="connsiteY9" fmla="*/ 77356 h 158308"/>
                  <a:gd name="connsiteX10" fmla="*/ 35358 w 610253"/>
                  <a:gd name="connsiteY10" fmla="*/ 76213 h 158308"/>
                  <a:gd name="connsiteX11" fmla="*/ 27357 w 610253"/>
                  <a:gd name="connsiteY11" fmla="*/ 88692 h 158308"/>
                  <a:gd name="connsiteX12" fmla="*/ 38406 w 610253"/>
                  <a:gd name="connsiteY12" fmla="*/ 102789 h 158308"/>
                  <a:gd name="connsiteX13" fmla="*/ 42444 w 610253"/>
                  <a:gd name="connsiteY13" fmla="*/ 122314 h 158308"/>
                  <a:gd name="connsiteX14" fmla="*/ 44787 w 610253"/>
                  <a:gd name="connsiteY14" fmla="*/ 123552 h 158308"/>
                  <a:gd name="connsiteX15" fmla="*/ 36977 w 610253"/>
                  <a:gd name="connsiteY15" fmla="*/ 124981 h 158308"/>
                  <a:gd name="connsiteX16" fmla="*/ 40692 w 610253"/>
                  <a:gd name="connsiteY16" fmla="*/ 153556 h 158308"/>
                  <a:gd name="connsiteX17" fmla="*/ 68600 w 610253"/>
                  <a:gd name="connsiteY17" fmla="*/ 151270 h 158308"/>
                  <a:gd name="connsiteX18" fmla="*/ 81173 w 610253"/>
                  <a:gd name="connsiteY18" fmla="*/ 147842 h 158308"/>
                  <a:gd name="connsiteX19" fmla="*/ 149848 w 610253"/>
                  <a:gd name="connsiteY19" fmla="*/ 145079 h 158308"/>
                  <a:gd name="connsiteX20" fmla="*/ 261100 w 610253"/>
                  <a:gd name="connsiteY20" fmla="*/ 145746 h 158308"/>
                  <a:gd name="connsiteX21" fmla="*/ 480747 w 610253"/>
                  <a:gd name="connsiteY21" fmla="*/ 158224 h 158308"/>
                  <a:gd name="connsiteX22" fmla="*/ 494082 w 610253"/>
                  <a:gd name="connsiteY22" fmla="*/ 148128 h 158308"/>
                  <a:gd name="connsiteX23" fmla="*/ 527134 w 610253"/>
                  <a:gd name="connsiteY23" fmla="*/ 151652 h 158308"/>
                  <a:gd name="connsiteX24" fmla="*/ 530848 w 610253"/>
                  <a:gd name="connsiteY24" fmla="*/ 123648 h 158308"/>
                  <a:gd name="connsiteX25" fmla="*/ 491796 w 610253"/>
                  <a:gd name="connsiteY25" fmla="*/ 118314 h 158308"/>
                  <a:gd name="connsiteX26" fmla="*/ 505131 w 610253"/>
                  <a:gd name="connsiteY26" fmla="*/ 118314 h 158308"/>
                  <a:gd name="connsiteX27" fmla="*/ 519342 w 610253"/>
                  <a:gd name="connsiteY27" fmla="*/ 102121 h 158308"/>
                  <a:gd name="connsiteX28" fmla="*/ 519323 w 610253"/>
                  <a:gd name="connsiteY28" fmla="*/ 101836 h 158308"/>
                  <a:gd name="connsiteX29" fmla="*/ 547041 w 610253"/>
                  <a:gd name="connsiteY29" fmla="*/ 104027 h 158308"/>
                  <a:gd name="connsiteX30" fmla="*/ 550756 w 610253"/>
                  <a:gd name="connsiteY30" fmla="*/ 75452 h 158308"/>
                  <a:gd name="connsiteX31" fmla="*/ 540278 w 610253"/>
                  <a:gd name="connsiteY31" fmla="*/ 74118 h 158308"/>
                  <a:gd name="connsiteX32" fmla="*/ 600771 w 610253"/>
                  <a:gd name="connsiteY32" fmla="*/ 57535 h 158308"/>
                  <a:gd name="connsiteX33" fmla="*/ 605483 w 610253"/>
                  <a:gd name="connsiteY33" fmla="*/ 50353 h 158308"/>
                  <a:gd name="connsiteX34" fmla="*/ 561900 w 610253"/>
                  <a:gd name="connsiteY34" fmla="*/ 44114 h 158308"/>
                  <a:gd name="connsiteX35" fmla="*/ 590801 w 610253"/>
                  <a:gd name="connsiteY35" fmla="*/ 38829 h 158308"/>
                  <a:gd name="connsiteX36" fmla="*/ 592339 w 610253"/>
                  <a:gd name="connsiteY36" fmla="*/ 33916 h 158308"/>
                  <a:gd name="connsiteX37" fmla="*/ 585021 w 610253"/>
                  <a:gd name="connsiteY37" fmla="*/ 29875 h 158308"/>
                  <a:gd name="connsiteX38" fmla="*/ 597057 w 610253"/>
                  <a:gd name="connsiteY38" fmla="*/ 19540 h 158308"/>
                  <a:gd name="connsiteX39" fmla="*/ 587332 w 610253"/>
                  <a:gd name="connsiteY39" fmla="*/ 6776 h 158308"/>
                  <a:gd name="connsiteX40" fmla="*/ 152896 w 610253"/>
                  <a:gd name="connsiteY40" fmla="*/ 90406 h 158308"/>
                  <a:gd name="connsiteX41" fmla="*/ 160897 w 610253"/>
                  <a:gd name="connsiteY41" fmla="*/ 90406 h 158308"/>
                  <a:gd name="connsiteX42" fmla="*/ 153754 w 610253"/>
                  <a:gd name="connsiteY42" fmla="*/ 90406 h 158308"/>
                  <a:gd name="connsiteX43" fmla="*/ 152896 w 610253"/>
                  <a:gd name="connsiteY43" fmla="*/ 90406 h 158308"/>
                  <a:gd name="connsiteX0" fmla="*/ 587332 w 608359"/>
                  <a:gd name="connsiteY0" fmla="*/ 6776 h 158308"/>
                  <a:gd name="connsiteX1" fmla="*/ 523514 w 608359"/>
                  <a:gd name="connsiteY1" fmla="*/ 5442 h 158308"/>
                  <a:gd name="connsiteX2" fmla="*/ 453505 w 608359"/>
                  <a:gd name="connsiteY2" fmla="*/ 5442 h 158308"/>
                  <a:gd name="connsiteX3" fmla="*/ 315488 w 608359"/>
                  <a:gd name="connsiteY3" fmla="*/ 204 h 158308"/>
                  <a:gd name="connsiteX4" fmla="*/ 36120 w 608359"/>
                  <a:gd name="connsiteY4" fmla="*/ 9062 h 158308"/>
                  <a:gd name="connsiteX5" fmla="*/ 22223 w 608359"/>
                  <a:gd name="connsiteY5" fmla="*/ 24492 h 158308"/>
                  <a:gd name="connsiteX6" fmla="*/ 22880 w 608359"/>
                  <a:gd name="connsiteY6" fmla="*/ 28112 h 158308"/>
                  <a:gd name="connsiteX7" fmla="*/ 15641 w 608359"/>
                  <a:gd name="connsiteY7" fmla="*/ 47638 h 158308"/>
                  <a:gd name="connsiteX8" fmla="*/ 10117 w 608359"/>
                  <a:gd name="connsiteY8" fmla="*/ 48781 h 158308"/>
                  <a:gd name="connsiteX9" fmla="*/ 13927 w 608359"/>
                  <a:gd name="connsiteY9" fmla="*/ 77356 h 158308"/>
                  <a:gd name="connsiteX10" fmla="*/ 35358 w 608359"/>
                  <a:gd name="connsiteY10" fmla="*/ 76213 h 158308"/>
                  <a:gd name="connsiteX11" fmla="*/ 27357 w 608359"/>
                  <a:gd name="connsiteY11" fmla="*/ 88692 h 158308"/>
                  <a:gd name="connsiteX12" fmla="*/ 38406 w 608359"/>
                  <a:gd name="connsiteY12" fmla="*/ 102789 h 158308"/>
                  <a:gd name="connsiteX13" fmla="*/ 42444 w 608359"/>
                  <a:gd name="connsiteY13" fmla="*/ 122314 h 158308"/>
                  <a:gd name="connsiteX14" fmla="*/ 44787 w 608359"/>
                  <a:gd name="connsiteY14" fmla="*/ 123552 h 158308"/>
                  <a:gd name="connsiteX15" fmla="*/ 36977 w 608359"/>
                  <a:gd name="connsiteY15" fmla="*/ 124981 h 158308"/>
                  <a:gd name="connsiteX16" fmla="*/ 40692 w 608359"/>
                  <a:gd name="connsiteY16" fmla="*/ 153556 h 158308"/>
                  <a:gd name="connsiteX17" fmla="*/ 68600 w 608359"/>
                  <a:gd name="connsiteY17" fmla="*/ 151270 h 158308"/>
                  <a:gd name="connsiteX18" fmla="*/ 81173 w 608359"/>
                  <a:gd name="connsiteY18" fmla="*/ 147842 h 158308"/>
                  <a:gd name="connsiteX19" fmla="*/ 149848 w 608359"/>
                  <a:gd name="connsiteY19" fmla="*/ 145079 h 158308"/>
                  <a:gd name="connsiteX20" fmla="*/ 261100 w 608359"/>
                  <a:gd name="connsiteY20" fmla="*/ 145746 h 158308"/>
                  <a:gd name="connsiteX21" fmla="*/ 480747 w 608359"/>
                  <a:gd name="connsiteY21" fmla="*/ 158224 h 158308"/>
                  <a:gd name="connsiteX22" fmla="*/ 494082 w 608359"/>
                  <a:gd name="connsiteY22" fmla="*/ 148128 h 158308"/>
                  <a:gd name="connsiteX23" fmla="*/ 527134 w 608359"/>
                  <a:gd name="connsiteY23" fmla="*/ 151652 h 158308"/>
                  <a:gd name="connsiteX24" fmla="*/ 530848 w 608359"/>
                  <a:gd name="connsiteY24" fmla="*/ 123648 h 158308"/>
                  <a:gd name="connsiteX25" fmla="*/ 491796 w 608359"/>
                  <a:gd name="connsiteY25" fmla="*/ 118314 h 158308"/>
                  <a:gd name="connsiteX26" fmla="*/ 505131 w 608359"/>
                  <a:gd name="connsiteY26" fmla="*/ 118314 h 158308"/>
                  <a:gd name="connsiteX27" fmla="*/ 519342 w 608359"/>
                  <a:gd name="connsiteY27" fmla="*/ 102121 h 158308"/>
                  <a:gd name="connsiteX28" fmla="*/ 519323 w 608359"/>
                  <a:gd name="connsiteY28" fmla="*/ 101836 h 158308"/>
                  <a:gd name="connsiteX29" fmla="*/ 547041 w 608359"/>
                  <a:gd name="connsiteY29" fmla="*/ 104027 h 158308"/>
                  <a:gd name="connsiteX30" fmla="*/ 550756 w 608359"/>
                  <a:gd name="connsiteY30" fmla="*/ 75452 h 158308"/>
                  <a:gd name="connsiteX31" fmla="*/ 589237 w 608359"/>
                  <a:gd name="connsiteY31" fmla="*/ 70078 h 158308"/>
                  <a:gd name="connsiteX32" fmla="*/ 600771 w 608359"/>
                  <a:gd name="connsiteY32" fmla="*/ 57535 h 158308"/>
                  <a:gd name="connsiteX33" fmla="*/ 605483 w 608359"/>
                  <a:gd name="connsiteY33" fmla="*/ 50353 h 158308"/>
                  <a:gd name="connsiteX34" fmla="*/ 561900 w 608359"/>
                  <a:gd name="connsiteY34" fmla="*/ 44114 h 158308"/>
                  <a:gd name="connsiteX35" fmla="*/ 590801 w 608359"/>
                  <a:gd name="connsiteY35" fmla="*/ 38829 h 158308"/>
                  <a:gd name="connsiteX36" fmla="*/ 592339 w 608359"/>
                  <a:gd name="connsiteY36" fmla="*/ 33916 h 158308"/>
                  <a:gd name="connsiteX37" fmla="*/ 585021 w 608359"/>
                  <a:gd name="connsiteY37" fmla="*/ 29875 h 158308"/>
                  <a:gd name="connsiteX38" fmla="*/ 597057 w 608359"/>
                  <a:gd name="connsiteY38" fmla="*/ 19540 h 158308"/>
                  <a:gd name="connsiteX39" fmla="*/ 587332 w 608359"/>
                  <a:gd name="connsiteY39" fmla="*/ 6776 h 158308"/>
                  <a:gd name="connsiteX40" fmla="*/ 152896 w 608359"/>
                  <a:gd name="connsiteY40" fmla="*/ 90406 h 158308"/>
                  <a:gd name="connsiteX41" fmla="*/ 160897 w 608359"/>
                  <a:gd name="connsiteY41" fmla="*/ 90406 h 158308"/>
                  <a:gd name="connsiteX42" fmla="*/ 153754 w 608359"/>
                  <a:gd name="connsiteY42" fmla="*/ 90406 h 158308"/>
                  <a:gd name="connsiteX43" fmla="*/ 152896 w 608359"/>
                  <a:gd name="connsiteY43" fmla="*/ 90406 h 158308"/>
                  <a:gd name="connsiteX0" fmla="*/ 587332 w 608359"/>
                  <a:gd name="connsiteY0" fmla="*/ 6776 h 158308"/>
                  <a:gd name="connsiteX1" fmla="*/ 523514 w 608359"/>
                  <a:gd name="connsiteY1" fmla="*/ 5442 h 158308"/>
                  <a:gd name="connsiteX2" fmla="*/ 453505 w 608359"/>
                  <a:gd name="connsiteY2" fmla="*/ 5442 h 158308"/>
                  <a:gd name="connsiteX3" fmla="*/ 315488 w 608359"/>
                  <a:gd name="connsiteY3" fmla="*/ 204 h 158308"/>
                  <a:gd name="connsiteX4" fmla="*/ 36120 w 608359"/>
                  <a:gd name="connsiteY4" fmla="*/ 9062 h 158308"/>
                  <a:gd name="connsiteX5" fmla="*/ 22223 w 608359"/>
                  <a:gd name="connsiteY5" fmla="*/ 24492 h 158308"/>
                  <a:gd name="connsiteX6" fmla="*/ 22880 w 608359"/>
                  <a:gd name="connsiteY6" fmla="*/ 28112 h 158308"/>
                  <a:gd name="connsiteX7" fmla="*/ 15641 w 608359"/>
                  <a:gd name="connsiteY7" fmla="*/ 47638 h 158308"/>
                  <a:gd name="connsiteX8" fmla="*/ 10117 w 608359"/>
                  <a:gd name="connsiteY8" fmla="*/ 48781 h 158308"/>
                  <a:gd name="connsiteX9" fmla="*/ 13927 w 608359"/>
                  <a:gd name="connsiteY9" fmla="*/ 77356 h 158308"/>
                  <a:gd name="connsiteX10" fmla="*/ 35358 w 608359"/>
                  <a:gd name="connsiteY10" fmla="*/ 76213 h 158308"/>
                  <a:gd name="connsiteX11" fmla="*/ 27357 w 608359"/>
                  <a:gd name="connsiteY11" fmla="*/ 88692 h 158308"/>
                  <a:gd name="connsiteX12" fmla="*/ 38406 w 608359"/>
                  <a:gd name="connsiteY12" fmla="*/ 102789 h 158308"/>
                  <a:gd name="connsiteX13" fmla="*/ 42444 w 608359"/>
                  <a:gd name="connsiteY13" fmla="*/ 122314 h 158308"/>
                  <a:gd name="connsiteX14" fmla="*/ 44787 w 608359"/>
                  <a:gd name="connsiteY14" fmla="*/ 123552 h 158308"/>
                  <a:gd name="connsiteX15" fmla="*/ 36977 w 608359"/>
                  <a:gd name="connsiteY15" fmla="*/ 124981 h 158308"/>
                  <a:gd name="connsiteX16" fmla="*/ 40692 w 608359"/>
                  <a:gd name="connsiteY16" fmla="*/ 153556 h 158308"/>
                  <a:gd name="connsiteX17" fmla="*/ 68600 w 608359"/>
                  <a:gd name="connsiteY17" fmla="*/ 151270 h 158308"/>
                  <a:gd name="connsiteX18" fmla="*/ 81173 w 608359"/>
                  <a:gd name="connsiteY18" fmla="*/ 147842 h 158308"/>
                  <a:gd name="connsiteX19" fmla="*/ 149848 w 608359"/>
                  <a:gd name="connsiteY19" fmla="*/ 145079 h 158308"/>
                  <a:gd name="connsiteX20" fmla="*/ 261100 w 608359"/>
                  <a:gd name="connsiteY20" fmla="*/ 145746 h 158308"/>
                  <a:gd name="connsiteX21" fmla="*/ 480747 w 608359"/>
                  <a:gd name="connsiteY21" fmla="*/ 158224 h 158308"/>
                  <a:gd name="connsiteX22" fmla="*/ 494082 w 608359"/>
                  <a:gd name="connsiteY22" fmla="*/ 148128 h 158308"/>
                  <a:gd name="connsiteX23" fmla="*/ 527134 w 608359"/>
                  <a:gd name="connsiteY23" fmla="*/ 151652 h 158308"/>
                  <a:gd name="connsiteX24" fmla="*/ 530848 w 608359"/>
                  <a:gd name="connsiteY24" fmla="*/ 123648 h 158308"/>
                  <a:gd name="connsiteX25" fmla="*/ 491796 w 608359"/>
                  <a:gd name="connsiteY25" fmla="*/ 118314 h 158308"/>
                  <a:gd name="connsiteX26" fmla="*/ 505131 w 608359"/>
                  <a:gd name="connsiteY26" fmla="*/ 118314 h 158308"/>
                  <a:gd name="connsiteX27" fmla="*/ 519342 w 608359"/>
                  <a:gd name="connsiteY27" fmla="*/ 102121 h 158308"/>
                  <a:gd name="connsiteX28" fmla="*/ 519323 w 608359"/>
                  <a:gd name="connsiteY28" fmla="*/ 101836 h 158308"/>
                  <a:gd name="connsiteX29" fmla="*/ 547041 w 608359"/>
                  <a:gd name="connsiteY29" fmla="*/ 104027 h 158308"/>
                  <a:gd name="connsiteX30" fmla="*/ 587725 w 608359"/>
                  <a:gd name="connsiteY30" fmla="*/ 71412 h 158308"/>
                  <a:gd name="connsiteX31" fmla="*/ 589237 w 608359"/>
                  <a:gd name="connsiteY31" fmla="*/ 70078 h 158308"/>
                  <a:gd name="connsiteX32" fmla="*/ 600771 w 608359"/>
                  <a:gd name="connsiteY32" fmla="*/ 57535 h 158308"/>
                  <a:gd name="connsiteX33" fmla="*/ 605483 w 608359"/>
                  <a:gd name="connsiteY33" fmla="*/ 50353 h 158308"/>
                  <a:gd name="connsiteX34" fmla="*/ 561900 w 608359"/>
                  <a:gd name="connsiteY34" fmla="*/ 44114 h 158308"/>
                  <a:gd name="connsiteX35" fmla="*/ 590801 w 608359"/>
                  <a:gd name="connsiteY35" fmla="*/ 38829 h 158308"/>
                  <a:gd name="connsiteX36" fmla="*/ 592339 w 608359"/>
                  <a:gd name="connsiteY36" fmla="*/ 33916 h 158308"/>
                  <a:gd name="connsiteX37" fmla="*/ 585021 w 608359"/>
                  <a:gd name="connsiteY37" fmla="*/ 29875 h 158308"/>
                  <a:gd name="connsiteX38" fmla="*/ 597057 w 608359"/>
                  <a:gd name="connsiteY38" fmla="*/ 19540 h 158308"/>
                  <a:gd name="connsiteX39" fmla="*/ 587332 w 608359"/>
                  <a:gd name="connsiteY39" fmla="*/ 6776 h 158308"/>
                  <a:gd name="connsiteX40" fmla="*/ 152896 w 608359"/>
                  <a:gd name="connsiteY40" fmla="*/ 90406 h 158308"/>
                  <a:gd name="connsiteX41" fmla="*/ 160897 w 608359"/>
                  <a:gd name="connsiteY41" fmla="*/ 90406 h 158308"/>
                  <a:gd name="connsiteX42" fmla="*/ 153754 w 608359"/>
                  <a:gd name="connsiteY42" fmla="*/ 90406 h 158308"/>
                  <a:gd name="connsiteX43" fmla="*/ 152896 w 608359"/>
                  <a:gd name="connsiteY43" fmla="*/ 90406 h 158308"/>
                  <a:gd name="connsiteX0" fmla="*/ 587332 w 608359"/>
                  <a:gd name="connsiteY0" fmla="*/ 6776 h 158308"/>
                  <a:gd name="connsiteX1" fmla="*/ 523514 w 608359"/>
                  <a:gd name="connsiteY1" fmla="*/ 5442 h 158308"/>
                  <a:gd name="connsiteX2" fmla="*/ 453505 w 608359"/>
                  <a:gd name="connsiteY2" fmla="*/ 5442 h 158308"/>
                  <a:gd name="connsiteX3" fmla="*/ 315488 w 608359"/>
                  <a:gd name="connsiteY3" fmla="*/ 204 h 158308"/>
                  <a:gd name="connsiteX4" fmla="*/ 36120 w 608359"/>
                  <a:gd name="connsiteY4" fmla="*/ 9062 h 158308"/>
                  <a:gd name="connsiteX5" fmla="*/ 22223 w 608359"/>
                  <a:gd name="connsiteY5" fmla="*/ 24492 h 158308"/>
                  <a:gd name="connsiteX6" fmla="*/ 22880 w 608359"/>
                  <a:gd name="connsiteY6" fmla="*/ 28112 h 158308"/>
                  <a:gd name="connsiteX7" fmla="*/ 15641 w 608359"/>
                  <a:gd name="connsiteY7" fmla="*/ 47638 h 158308"/>
                  <a:gd name="connsiteX8" fmla="*/ 10117 w 608359"/>
                  <a:gd name="connsiteY8" fmla="*/ 48781 h 158308"/>
                  <a:gd name="connsiteX9" fmla="*/ 13927 w 608359"/>
                  <a:gd name="connsiteY9" fmla="*/ 77356 h 158308"/>
                  <a:gd name="connsiteX10" fmla="*/ 35358 w 608359"/>
                  <a:gd name="connsiteY10" fmla="*/ 76213 h 158308"/>
                  <a:gd name="connsiteX11" fmla="*/ 27357 w 608359"/>
                  <a:gd name="connsiteY11" fmla="*/ 88692 h 158308"/>
                  <a:gd name="connsiteX12" fmla="*/ 38406 w 608359"/>
                  <a:gd name="connsiteY12" fmla="*/ 102789 h 158308"/>
                  <a:gd name="connsiteX13" fmla="*/ 42444 w 608359"/>
                  <a:gd name="connsiteY13" fmla="*/ 122314 h 158308"/>
                  <a:gd name="connsiteX14" fmla="*/ 44787 w 608359"/>
                  <a:gd name="connsiteY14" fmla="*/ 123552 h 158308"/>
                  <a:gd name="connsiteX15" fmla="*/ 36977 w 608359"/>
                  <a:gd name="connsiteY15" fmla="*/ 124981 h 158308"/>
                  <a:gd name="connsiteX16" fmla="*/ 40692 w 608359"/>
                  <a:gd name="connsiteY16" fmla="*/ 153556 h 158308"/>
                  <a:gd name="connsiteX17" fmla="*/ 68600 w 608359"/>
                  <a:gd name="connsiteY17" fmla="*/ 151270 h 158308"/>
                  <a:gd name="connsiteX18" fmla="*/ 81173 w 608359"/>
                  <a:gd name="connsiteY18" fmla="*/ 147842 h 158308"/>
                  <a:gd name="connsiteX19" fmla="*/ 149848 w 608359"/>
                  <a:gd name="connsiteY19" fmla="*/ 145079 h 158308"/>
                  <a:gd name="connsiteX20" fmla="*/ 261100 w 608359"/>
                  <a:gd name="connsiteY20" fmla="*/ 145746 h 158308"/>
                  <a:gd name="connsiteX21" fmla="*/ 480747 w 608359"/>
                  <a:gd name="connsiteY21" fmla="*/ 158224 h 158308"/>
                  <a:gd name="connsiteX22" fmla="*/ 494082 w 608359"/>
                  <a:gd name="connsiteY22" fmla="*/ 148128 h 158308"/>
                  <a:gd name="connsiteX23" fmla="*/ 527134 w 608359"/>
                  <a:gd name="connsiteY23" fmla="*/ 151652 h 158308"/>
                  <a:gd name="connsiteX24" fmla="*/ 530848 w 608359"/>
                  <a:gd name="connsiteY24" fmla="*/ 123648 h 158308"/>
                  <a:gd name="connsiteX25" fmla="*/ 491796 w 608359"/>
                  <a:gd name="connsiteY25" fmla="*/ 118314 h 158308"/>
                  <a:gd name="connsiteX26" fmla="*/ 505131 w 608359"/>
                  <a:gd name="connsiteY26" fmla="*/ 118314 h 158308"/>
                  <a:gd name="connsiteX27" fmla="*/ 519342 w 608359"/>
                  <a:gd name="connsiteY27" fmla="*/ 102121 h 158308"/>
                  <a:gd name="connsiteX28" fmla="*/ 519323 w 608359"/>
                  <a:gd name="connsiteY28" fmla="*/ 101836 h 158308"/>
                  <a:gd name="connsiteX29" fmla="*/ 586508 w 608359"/>
                  <a:gd name="connsiteY29" fmla="*/ 92579 h 158308"/>
                  <a:gd name="connsiteX30" fmla="*/ 587725 w 608359"/>
                  <a:gd name="connsiteY30" fmla="*/ 71412 h 158308"/>
                  <a:gd name="connsiteX31" fmla="*/ 589237 w 608359"/>
                  <a:gd name="connsiteY31" fmla="*/ 70078 h 158308"/>
                  <a:gd name="connsiteX32" fmla="*/ 600771 w 608359"/>
                  <a:gd name="connsiteY32" fmla="*/ 57535 h 158308"/>
                  <a:gd name="connsiteX33" fmla="*/ 605483 w 608359"/>
                  <a:gd name="connsiteY33" fmla="*/ 50353 h 158308"/>
                  <a:gd name="connsiteX34" fmla="*/ 561900 w 608359"/>
                  <a:gd name="connsiteY34" fmla="*/ 44114 h 158308"/>
                  <a:gd name="connsiteX35" fmla="*/ 590801 w 608359"/>
                  <a:gd name="connsiteY35" fmla="*/ 38829 h 158308"/>
                  <a:gd name="connsiteX36" fmla="*/ 592339 w 608359"/>
                  <a:gd name="connsiteY36" fmla="*/ 33916 h 158308"/>
                  <a:gd name="connsiteX37" fmla="*/ 585021 w 608359"/>
                  <a:gd name="connsiteY37" fmla="*/ 29875 h 158308"/>
                  <a:gd name="connsiteX38" fmla="*/ 597057 w 608359"/>
                  <a:gd name="connsiteY38" fmla="*/ 19540 h 158308"/>
                  <a:gd name="connsiteX39" fmla="*/ 587332 w 608359"/>
                  <a:gd name="connsiteY39" fmla="*/ 6776 h 158308"/>
                  <a:gd name="connsiteX40" fmla="*/ 152896 w 608359"/>
                  <a:gd name="connsiteY40" fmla="*/ 90406 h 158308"/>
                  <a:gd name="connsiteX41" fmla="*/ 160897 w 608359"/>
                  <a:gd name="connsiteY41" fmla="*/ 90406 h 158308"/>
                  <a:gd name="connsiteX42" fmla="*/ 153754 w 608359"/>
                  <a:gd name="connsiteY42" fmla="*/ 90406 h 158308"/>
                  <a:gd name="connsiteX43" fmla="*/ 152896 w 608359"/>
                  <a:gd name="connsiteY43" fmla="*/ 90406 h 158308"/>
                  <a:gd name="connsiteX0" fmla="*/ 587332 w 608359"/>
                  <a:gd name="connsiteY0" fmla="*/ 6776 h 158308"/>
                  <a:gd name="connsiteX1" fmla="*/ 523514 w 608359"/>
                  <a:gd name="connsiteY1" fmla="*/ 5442 h 158308"/>
                  <a:gd name="connsiteX2" fmla="*/ 453505 w 608359"/>
                  <a:gd name="connsiteY2" fmla="*/ 5442 h 158308"/>
                  <a:gd name="connsiteX3" fmla="*/ 315488 w 608359"/>
                  <a:gd name="connsiteY3" fmla="*/ 204 h 158308"/>
                  <a:gd name="connsiteX4" fmla="*/ 36120 w 608359"/>
                  <a:gd name="connsiteY4" fmla="*/ 9062 h 158308"/>
                  <a:gd name="connsiteX5" fmla="*/ 22223 w 608359"/>
                  <a:gd name="connsiteY5" fmla="*/ 24492 h 158308"/>
                  <a:gd name="connsiteX6" fmla="*/ 22880 w 608359"/>
                  <a:gd name="connsiteY6" fmla="*/ 28112 h 158308"/>
                  <a:gd name="connsiteX7" fmla="*/ 15641 w 608359"/>
                  <a:gd name="connsiteY7" fmla="*/ 47638 h 158308"/>
                  <a:gd name="connsiteX8" fmla="*/ 10117 w 608359"/>
                  <a:gd name="connsiteY8" fmla="*/ 48781 h 158308"/>
                  <a:gd name="connsiteX9" fmla="*/ 13927 w 608359"/>
                  <a:gd name="connsiteY9" fmla="*/ 77356 h 158308"/>
                  <a:gd name="connsiteX10" fmla="*/ 35358 w 608359"/>
                  <a:gd name="connsiteY10" fmla="*/ 76213 h 158308"/>
                  <a:gd name="connsiteX11" fmla="*/ 27357 w 608359"/>
                  <a:gd name="connsiteY11" fmla="*/ 88692 h 158308"/>
                  <a:gd name="connsiteX12" fmla="*/ 38406 w 608359"/>
                  <a:gd name="connsiteY12" fmla="*/ 102789 h 158308"/>
                  <a:gd name="connsiteX13" fmla="*/ 42444 w 608359"/>
                  <a:gd name="connsiteY13" fmla="*/ 122314 h 158308"/>
                  <a:gd name="connsiteX14" fmla="*/ 44787 w 608359"/>
                  <a:gd name="connsiteY14" fmla="*/ 123552 h 158308"/>
                  <a:gd name="connsiteX15" fmla="*/ 36977 w 608359"/>
                  <a:gd name="connsiteY15" fmla="*/ 124981 h 158308"/>
                  <a:gd name="connsiteX16" fmla="*/ 40692 w 608359"/>
                  <a:gd name="connsiteY16" fmla="*/ 153556 h 158308"/>
                  <a:gd name="connsiteX17" fmla="*/ 68600 w 608359"/>
                  <a:gd name="connsiteY17" fmla="*/ 151270 h 158308"/>
                  <a:gd name="connsiteX18" fmla="*/ 81173 w 608359"/>
                  <a:gd name="connsiteY18" fmla="*/ 147842 h 158308"/>
                  <a:gd name="connsiteX19" fmla="*/ 149848 w 608359"/>
                  <a:gd name="connsiteY19" fmla="*/ 145079 h 158308"/>
                  <a:gd name="connsiteX20" fmla="*/ 261100 w 608359"/>
                  <a:gd name="connsiteY20" fmla="*/ 145746 h 158308"/>
                  <a:gd name="connsiteX21" fmla="*/ 480747 w 608359"/>
                  <a:gd name="connsiteY21" fmla="*/ 158224 h 158308"/>
                  <a:gd name="connsiteX22" fmla="*/ 494082 w 608359"/>
                  <a:gd name="connsiteY22" fmla="*/ 148128 h 158308"/>
                  <a:gd name="connsiteX23" fmla="*/ 527134 w 608359"/>
                  <a:gd name="connsiteY23" fmla="*/ 151652 h 158308"/>
                  <a:gd name="connsiteX24" fmla="*/ 530848 w 608359"/>
                  <a:gd name="connsiteY24" fmla="*/ 123648 h 158308"/>
                  <a:gd name="connsiteX25" fmla="*/ 491796 w 608359"/>
                  <a:gd name="connsiteY25" fmla="*/ 118314 h 158308"/>
                  <a:gd name="connsiteX26" fmla="*/ 505131 w 608359"/>
                  <a:gd name="connsiteY26" fmla="*/ 118314 h 158308"/>
                  <a:gd name="connsiteX27" fmla="*/ 519342 w 608359"/>
                  <a:gd name="connsiteY27" fmla="*/ 102121 h 158308"/>
                  <a:gd name="connsiteX28" fmla="*/ 591763 w 608359"/>
                  <a:gd name="connsiteY28" fmla="*/ 101836 h 158308"/>
                  <a:gd name="connsiteX29" fmla="*/ 586508 w 608359"/>
                  <a:gd name="connsiteY29" fmla="*/ 92579 h 158308"/>
                  <a:gd name="connsiteX30" fmla="*/ 587725 w 608359"/>
                  <a:gd name="connsiteY30" fmla="*/ 71412 h 158308"/>
                  <a:gd name="connsiteX31" fmla="*/ 589237 w 608359"/>
                  <a:gd name="connsiteY31" fmla="*/ 70078 h 158308"/>
                  <a:gd name="connsiteX32" fmla="*/ 600771 w 608359"/>
                  <a:gd name="connsiteY32" fmla="*/ 57535 h 158308"/>
                  <a:gd name="connsiteX33" fmla="*/ 605483 w 608359"/>
                  <a:gd name="connsiteY33" fmla="*/ 50353 h 158308"/>
                  <a:gd name="connsiteX34" fmla="*/ 561900 w 608359"/>
                  <a:gd name="connsiteY34" fmla="*/ 44114 h 158308"/>
                  <a:gd name="connsiteX35" fmla="*/ 590801 w 608359"/>
                  <a:gd name="connsiteY35" fmla="*/ 38829 h 158308"/>
                  <a:gd name="connsiteX36" fmla="*/ 592339 w 608359"/>
                  <a:gd name="connsiteY36" fmla="*/ 33916 h 158308"/>
                  <a:gd name="connsiteX37" fmla="*/ 585021 w 608359"/>
                  <a:gd name="connsiteY37" fmla="*/ 29875 h 158308"/>
                  <a:gd name="connsiteX38" fmla="*/ 597057 w 608359"/>
                  <a:gd name="connsiteY38" fmla="*/ 19540 h 158308"/>
                  <a:gd name="connsiteX39" fmla="*/ 587332 w 608359"/>
                  <a:gd name="connsiteY39" fmla="*/ 6776 h 158308"/>
                  <a:gd name="connsiteX40" fmla="*/ 152896 w 608359"/>
                  <a:gd name="connsiteY40" fmla="*/ 90406 h 158308"/>
                  <a:gd name="connsiteX41" fmla="*/ 160897 w 608359"/>
                  <a:gd name="connsiteY41" fmla="*/ 90406 h 158308"/>
                  <a:gd name="connsiteX42" fmla="*/ 153754 w 608359"/>
                  <a:gd name="connsiteY42" fmla="*/ 90406 h 158308"/>
                  <a:gd name="connsiteX43" fmla="*/ 152896 w 608359"/>
                  <a:gd name="connsiteY43" fmla="*/ 90406 h 158308"/>
                  <a:gd name="connsiteX0" fmla="*/ 587332 w 608359"/>
                  <a:gd name="connsiteY0" fmla="*/ 6776 h 158308"/>
                  <a:gd name="connsiteX1" fmla="*/ 523514 w 608359"/>
                  <a:gd name="connsiteY1" fmla="*/ 5442 h 158308"/>
                  <a:gd name="connsiteX2" fmla="*/ 453505 w 608359"/>
                  <a:gd name="connsiteY2" fmla="*/ 5442 h 158308"/>
                  <a:gd name="connsiteX3" fmla="*/ 315488 w 608359"/>
                  <a:gd name="connsiteY3" fmla="*/ 204 h 158308"/>
                  <a:gd name="connsiteX4" fmla="*/ 36120 w 608359"/>
                  <a:gd name="connsiteY4" fmla="*/ 9062 h 158308"/>
                  <a:gd name="connsiteX5" fmla="*/ 22223 w 608359"/>
                  <a:gd name="connsiteY5" fmla="*/ 24492 h 158308"/>
                  <a:gd name="connsiteX6" fmla="*/ 22880 w 608359"/>
                  <a:gd name="connsiteY6" fmla="*/ 28112 h 158308"/>
                  <a:gd name="connsiteX7" fmla="*/ 15641 w 608359"/>
                  <a:gd name="connsiteY7" fmla="*/ 47638 h 158308"/>
                  <a:gd name="connsiteX8" fmla="*/ 10117 w 608359"/>
                  <a:gd name="connsiteY8" fmla="*/ 48781 h 158308"/>
                  <a:gd name="connsiteX9" fmla="*/ 13927 w 608359"/>
                  <a:gd name="connsiteY9" fmla="*/ 77356 h 158308"/>
                  <a:gd name="connsiteX10" fmla="*/ 35358 w 608359"/>
                  <a:gd name="connsiteY10" fmla="*/ 76213 h 158308"/>
                  <a:gd name="connsiteX11" fmla="*/ 27357 w 608359"/>
                  <a:gd name="connsiteY11" fmla="*/ 88692 h 158308"/>
                  <a:gd name="connsiteX12" fmla="*/ 38406 w 608359"/>
                  <a:gd name="connsiteY12" fmla="*/ 102789 h 158308"/>
                  <a:gd name="connsiteX13" fmla="*/ 42444 w 608359"/>
                  <a:gd name="connsiteY13" fmla="*/ 122314 h 158308"/>
                  <a:gd name="connsiteX14" fmla="*/ 44787 w 608359"/>
                  <a:gd name="connsiteY14" fmla="*/ 123552 h 158308"/>
                  <a:gd name="connsiteX15" fmla="*/ 36977 w 608359"/>
                  <a:gd name="connsiteY15" fmla="*/ 124981 h 158308"/>
                  <a:gd name="connsiteX16" fmla="*/ 40692 w 608359"/>
                  <a:gd name="connsiteY16" fmla="*/ 153556 h 158308"/>
                  <a:gd name="connsiteX17" fmla="*/ 68600 w 608359"/>
                  <a:gd name="connsiteY17" fmla="*/ 151270 h 158308"/>
                  <a:gd name="connsiteX18" fmla="*/ 81173 w 608359"/>
                  <a:gd name="connsiteY18" fmla="*/ 147842 h 158308"/>
                  <a:gd name="connsiteX19" fmla="*/ 149848 w 608359"/>
                  <a:gd name="connsiteY19" fmla="*/ 145079 h 158308"/>
                  <a:gd name="connsiteX20" fmla="*/ 261100 w 608359"/>
                  <a:gd name="connsiteY20" fmla="*/ 145746 h 158308"/>
                  <a:gd name="connsiteX21" fmla="*/ 480747 w 608359"/>
                  <a:gd name="connsiteY21" fmla="*/ 158224 h 158308"/>
                  <a:gd name="connsiteX22" fmla="*/ 494082 w 608359"/>
                  <a:gd name="connsiteY22" fmla="*/ 148128 h 158308"/>
                  <a:gd name="connsiteX23" fmla="*/ 527134 w 608359"/>
                  <a:gd name="connsiteY23" fmla="*/ 151652 h 158308"/>
                  <a:gd name="connsiteX24" fmla="*/ 530848 w 608359"/>
                  <a:gd name="connsiteY24" fmla="*/ 123648 h 158308"/>
                  <a:gd name="connsiteX25" fmla="*/ 491796 w 608359"/>
                  <a:gd name="connsiteY25" fmla="*/ 118314 h 158308"/>
                  <a:gd name="connsiteX26" fmla="*/ 575073 w 608359"/>
                  <a:gd name="connsiteY26" fmla="*/ 116294 h 158308"/>
                  <a:gd name="connsiteX27" fmla="*/ 519342 w 608359"/>
                  <a:gd name="connsiteY27" fmla="*/ 102121 h 158308"/>
                  <a:gd name="connsiteX28" fmla="*/ 591763 w 608359"/>
                  <a:gd name="connsiteY28" fmla="*/ 101836 h 158308"/>
                  <a:gd name="connsiteX29" fmla="*/ 586508 w 608359"/>
                  <a:gd name="connsiteY29" fmla="*/ 92579 h 158308"/>
                  <a:gd name="connsiteX30" fmla="*/ 587725 w 608359"/>
                  <a:gd name="connsiteY30" fmla="*/ 71412 h 158308"/>
                  <a:gd name="connsiteX31" fmla="*/ 589237 w 608359"/>
                  <a:gd name="connsiteY31" fmla="*/ 70078 h 158308"/>
                  <a:gd name="connsiteX32" fmla="*/ 600771 w 608359"/>
                  <a:gd name="connsiteY32" fmla="*/ 57535 h 158308"/>
                  <a:gd name="connsiteX33" fmla="*/ 605483 w 608359"/>
                  <a:gd name="connsiteY33" fmla="*/ 50353 h 158308"/>
                  <a:gd name="connsiteX34" fmla="*/ 561900 w 608359"/>
                  <a:gd name="connsiteY34" fmla="*/ 44114 h 158308"/>
                  <a:gd name="connsiteX35" fmla="*/ 590801 w 608359"/>
                  <a:gd name="connsiteY35" fmla="*/ 38829 h 158308"/>
                  <a:gd name="connsiteX36" fmla="*/ 592339 w 608359"/>
                  <a:gd name="connsiteY36" fmla="*/ 33916 h 158308"/>
                  <a:gd name="connsiteX37" fmla="*/ 585021 w 608359"/>
                  <a:gd name="connsiteY37" fmla="*/ 29875 h 158308"/>
                  <a:gd name="connsiteX38" fmla="*/ 597057 w 608359"/>
                  <a:gd name="connsiteY38" fmla="*/ 19540 h 158308"/>
                  <a:gd name="connsiteX39" fmla="*/ 587332 w 608359"/>
                  <a:gd name="connsiteY39" fmla="*/ 6776 h 158308"/>
                  <a:gd name="connsiteX40" fmla="*/ 152896 w 608359"/>
                  <a:gd name="connsiteY40" fmla="*/ 90406 h 158308"/>
                  <a:gd name="connsiteX41" fmla="*/ 160897 w 608359"/>
                  <a:gd name="connsiteY41" fmla="*/ 90406 h 158308"/>
                  <a:gd name="connsiteX42" fmla="*/ 153754 w 608359"/>
                  <a:gd name="connsiteY42" fmla="*/ 90406 h 158308"/>
                  <a:gd name="connsiteX43" fmla="*/ 152896 w 608359"/>
                  <a:gd name="connsiteY43" fmla="*/ 90406 h 158308"/>
                  <a:gd name="connsiteX0" fmla="*/ 587332 w 608359"/>
                  <a:gd name="connsiteY0" fmla="*/ 6776 h 158308"/>
                  <a:gd name="connsiteX1" fmla="*/ 523514 w 608359"/>
                  <a:gd name="connsiteY1" fmla="*/ 5442 h 158308"/>
                  <a:gd name="connsiteX2" fmla="*/ 453505 w 608359"/>
                  <a:gd name="connsiteY2" fmla="*/ 5442 h 158308"/>
                  <a:gd name="connsiteX3" fmla="*/ 315488 w 608359"/>
                  <a:gd name="connsiteY3" fmla="*/ 204 h 158308"/>
                  <a:gd name="connsiteX4" fmla="*/ 36120 w 608359"/>
                  <a:gd name="connsiteY4" fmla="*/ 9062 h 158308"/>
                  <a:gd name="connsiteX5" fmla="*/ 22223 w 608359"/>
                  <a:gd name="connsiteY5" fmla="*/ 24492 h 158308"/>
                  <a:gd name="connsiteX6" fmla="*/ 22880 w 608359"/>
                  <a:gd name="connsiteY6" fmla="*/ 28112 h 158308"/>
                  <a:gd name="connsiteX7" fmla="*/ 15641 w 608359"/>
                  <a:gd name="connsiteY7" fmla="*/ 47638 h 158308"/>
                  <a:gd name="connsiteX8" fmla="*/ 10117 w 608359"/>
                  <a:gd name="connsiteY8" fmla="*/ 48781 h 158308"/>
                  <a:gd name="connsiteX9" fmla="*/ 13927 w 608359"/>
                  <a:gd name="connsiteY9" fmla="*/ 77356 h 158308"/>
                  <a:gd name="connsiteX10" fmla="*/ 35358 w 608359"/>
                  <a:gd name="connsiteY10" fmla="*/ 76213 h 158308"/>
                  <a:gd name="connsiteX11" fmla="*/ 27357 w 608359"/>
                  <a:gd name="connsiteY11" fmla="*/ 88692 h 158308"/>
                  <a:gd name="connsiteX12" fmla="*/ 38406 w 608359"/>
                  <a:gd name="connsiteY12" fmla="*/ 102789 h 158308"/>
                  <a:gd name="connsiteX13" fmla="*/ 42444 w 608359"/>
                  <a:gd name="connsiteY13" fmla="*/ 122314 h 158308"/>
                  <a:gd name="connsiteX14" fmla="*/ 44787 w 608359"/>
                  <a:gd name="connsiteY14" fmla="*/ 123552 h 158308"/>
                  <a:gd name="connsiteX15" fmla="*/ 36977 w 608359"/>
                  <a:gd name="connsiteY15" fmla="*/ 124981 h 158308"/>
                  <a:gd name="connsiteX16" fmla="*/ 40692 w 608359"/>
                  <a:gd name="connsiteY16" fmla="*/ 153556 h 158308"/>
                  <a:gd name="connsiteX17" fmla="*/ 68600 w 608359"/>
                  <a:gd name="connsiteY17" fmla="*/ 151270 h 158308"/>
                  <a:gd name="connsiteX18" fmla="*/ 81173 w 608359"/>
                  <a:gd name="connsiteY18" fmla="*/ 147842 h 158308"/>
                  <a:gd name="connsiteX19" fmla="*/ 149848 w 608359"/>
                  <a:gd name="connsiteY19" fmla="*/ 145079 h 158308"/>
                  <a:gd name="connsiteX20" fmla="*/ 261100 w 608359"/>
                  <a:gd name="connsiteY20" fmla="*/ 145746 h 158308"/>
                  <a:gd name="connsiteX21" fmla="*/ 480747 w 608359"/>
                  <a:gd name="connsiteY21" fmla="*/ 158224 h 158308"/>
                  <a:gd name="connsiteX22" fmla="*/ 494082 w 608359"/>
                  <a:gd name="connsiteY22" fmla="*/ 148128 h 158308"/>
                  <a:gd name="connsiteX23" fmla="*/ 527134 w 608359"/>
                  <a:gd name="connsiteY23" fmla="*/ 151652 h 158308"/>
                  <a:gd name="connsiteX24" fmla="*/ 530848 w 608359"/>
                  <a:gd name="connsiteY24" fmla="*/ 123648 h 158308"/>
                  <a:gd name="connsiteX25" fmla="*/ 491796 w 608359"/>
                  <a:gd name="connsiteY25" fmla="*/ 118314 h 158308"/>
                  <a:gd name="connsiteX26" fmla="*/ 575073 w 608359"/>
                  <a:gd name="connsiteY26" fmla="*/ 116294 h 158308"/>
                  <a:gd name="connsiteX27" fmla="*/ 583289 w 608359"/>
                  <a:gd name="connsiteY27" fmla="*/ 109528 h 158308"/>
                  <a:gd name="connsiteX28" fmla="*/ 591763 w 608359"/>
                  <a:gd name="connsiteY28" fmla="*/ 101836 h 158308"/>
                  <a:gd name="connsiteX29" fmla="*/ 586508 w 608359"/>
                  <a:gd name="connsiteY29" fmla="*/ 92579 h 158308"/>
                  <a:gd name="connsiteX30" fmla="*/ 587725 w 608359"/>
                  <a:gd name="connsiteY30" fmla="*/ 71412 h 158308"/>
                  <a:gd name="connsiteX31" fmla="*/ 589237 w 608359"/>
                  <a:gd name="connsiteY31" fmla="*/ 70078 h 158308"/>
                  <a:gd name="connsiteX32" fmla="*/ 600771 w 608359"/>
                  <a:gd name="connsiteY32" fmla="*/ 57535 h 158308"/>
                  <a:gd name="connsiteX33" fmla="*/ 605483 w 608359"/>
                  <a:gd name="connsiteY33" fmla="*/ 50353 h 158308"/>
                  <a:gd name="connsiteX34" fmla="*/ 561900 w 608359"/>
                  <a:gd name="connsiteY34" fmla="*/ 44114 h 158308"/>
                  <a:gd name="connsiteX35" fmla="*/ 590801 w 608359"/>
                  <a:gd name="connsiteY35" fmla="*/ 38829 h 158308"/>
                  <a:gd name="connsiteX36" fmla="*/ 592339 w 608359"/>
                  <a:gd name="connsiteY36" fmla="*/ 33916 h 158308"/>
                  <a:gd name="connsiteX37" fmla="*/ 585021 w 608359"/>
                  <a:gd name="connsiteY37" fmla="*/ 29875 h 158308"/>
                  <a:gd name="connsiteX38" fmla="*/ 597057 w 608359"/>
                  <a:gd name="connsiteY38" fmla="*/ 19540 h 158308"/>
                  <a:gd name="connsiteX39" fmla="*/ 587332 w 608359"/>
                  <a:gd name="connsiteY39" fmla="*/ 6776 h 158308"/>
                  <a:gd name="connsiteX40" fmla="*/ 152896 w 608359"/>
                  <a:gd name="connsiteY40" fmla="*/ 90406 h 158308"/>
                  <a:gd name="connsiteX41" fmla="*/ 160897 w 608359"/>
                  <a:gd name="connsiteY41" fmla="*/ 90406 h 158308"/>
                  <a:gd name="connsiteX42" fmla="*/ 153754 w 608359"/>
                  <a:gd name="connsiteY42" fmla="*/ 90406 h 158308"/>
                  <a:gd name="connsiteX43" fmla="*/ 152896 w 608359"/>
                  <a:gd name="connsiteY43" fmla="*/ 90406 h 158308"/>
                  <a:gd name="connsiteX0" fmla="*/ 587332 w 608359"/>
                  <a:gd name="connsiteY0" fmla="*/ 6776 h 158308"/>
                  <a:gd name="connsiteX1" fmla="*/ 523514 w 608359"/>
                  <a:gd name="connsiteY1" fmla="*/ 5442 h 158308"/>
                  <a:gd name="connsiteX2" fmla="*/ 453505 w 608359"/>
                  <a:gd name="connsiteY2" fmla="*/ 5442 h 158308"/>
                  <a:gd name="connsiteX3" fmla="*/ 315488 w 608359"/>
                  <a:gd name="connsiteY3" fmla="*/ 204 h 158308"/>
                  <a:gd name="connsiteX4" fmla="*/ 36120 w 608359"/>
                  <a:gd name="connsiteY4" fmla="*/ 9062 h 158308"/>
                  <a:gd name="connsiteX5" fmla="*/ 22223 w 608359"/>
                  <a:gd name="connsiteY5" fmla="*/ 24492 h 158308"/>
                  <a:gd name="connsiteX6" fmla="*/ 22880 w 608359"/>
                  <a:gd name="connsiteY6" fmla="*/ 28112 h 158308"/>
                  <a:gd name="connsiteX7" fmla="*/ 15641 w 608359"/>
                  <a:gd name="connsiteY7" fmla="*/ 47638 h 158308"/>
                  <a:gd name="connsiteX8" fmla="*/ 10117 w 608359"/>
                  <a:gd name="connsiteY8" fmla="*/ 48781 h 158308"/>
                  <a:gd name="connsiteX9" fmla="*/ 13927 w 608359"/>
                  <a:gd name="connsiteY9" fmla="*/ 77356 h 158308"/>
                  <a:gd name="connsiteX10" fmla="*/ 35358 w 608359"/>
                  <a:gd name="connsiteY10" fmla="*/ 76213 h 158308"/>
                  <a:gd name="connsiteX11" fmla="*/ 27357 w 608359"/>
                  <a:gd name="connsiteY11" fmla="*/ 88692 h 158308"/>
                  <a:gd name="connsiteX12" fmla="*/ 38406 w 608359"/>
                  <a:gd name="connsiteY12" fmla="*/ 102789 h 158308"/>
                  <a:gd name="connsiteX13" fmla="*/ 42444 w 608359"/>
                  <a:gd name="connsiteY13" fmla="*/ 122314 h 158308"/>
                  <a:gd name="connsiteX14" fmla="*/ 44787 w 608359"/>
                  <a:gd name="connsiteY14" fmla="*/ 123552 h 158308"/>
                  <a:gd name="connsiteX15" fmla="*/ 36977 w 608359"/>
                  <a:gd name="connsiteY15" fmla="*/ 124981 h 158308"/>
                  <a:gd name="connsiteX16" fmla="*/ 40692 w 608359"/>
                  <a:gd name="connsiteY16" fmla="*/ 153556 h 158308"/>
                  <a:gd name="connsiteX17" fmla="*/ 68600 w 608359"/>
                  <a:gd name="connsiteY17" fmla="*/ 151270 h 158308"/>
                  <a:gd name="connsiteX18" fmla="*/ 81173 w 608359"/>
                  <a:gd name="connsiteY18" fmla="*/ 147842 h 158308"/>
                  <a:gd name="connsiteX19" fmla="*/ 149848 w 608359"/>
                  <a:gd name="connsiteY19" fmla="*/ 145079 h 158308"/>
                  <a:gd name="connsiteX20" fmla="*/ 261100 w 608359"/>
                  <a:gd name="connsiteY20" fmla="*/ 145746 h 158308"/>
                  <a:gd name="connsiteX21" fmla="*/ 480747 w 608359"/>
                  <a:gd name="connsiteY21" fmla="*/ 158224 h 158308"/>
                  <a:gd name="connsiteX22" fmla="*/ 494082 w 608359"/>
                  <a:gd name="connsiteY22" fmla="*/ 148128 h 158308"/>
                  <a:gd name="connsiteX23" fmla="*/ 527134 w 608359"/>
                  <a:gd name="connsiteY23" fmla="*/ 151652 h 158308"/>
                  <a:gd name="connsiteX24" fmla="*/ 530848 w 608359"/>
                  <a:gd name="connsiteY24" fmla="*/ 123648 h 158308"/>
                  <a:gd name="connsiteX25" fmla="*/ 583220 w 608359"/>
                  <a:gd name="connsiteY25" fmla="*/ 125048 h 158308"/>
                  <a:gd name="connsiteX26" fmla="*/ 575073 w 608359"/>
                  <a:gd name="connsiteY26" fmla="*/ 116294 h 158308"/>
                  <a:gd name="connsiteX27" fmla="*/ 583289 w 608359"/>
                  <a:gd name="connsiteY27" fmla="*/ 109528 h 158308"/>
                  <a:gd name="connsiteX28" fmla="*/ 591763 w 608359"/>
                  <a:gd name="connsiteY28" fmla="*/ 101836 h 158308"/>
                  <a:gd name="connsiteX29" fmla="*/ 586508 w 608359"/>
                  <a:gd name="connsiteY29" fmla="*/ 92579 h 158308"/>
                  <a:gd name="connsiteX30" fmla="*/ 587725 w 608359"/>
                  <a:gd name="connsiteY30" fmla="*/ 71412 h 158308"/>
                  <a:gd name="connsiteX31" fmla="*/ 589237 w 608359"/>
                  <a:gd name="connsiteY31" fmla="*/ 70078 h 158308"/>
                  <a:gd name="connsiteX32" fmla="*/ 600771 w 608359"/>
                  <a:gd name="connsiteY32" fmla="*/ 57535 h 158308"/>
                  <a:gd name="connsiteX33" fmla="*/ 605483 w 608359"/>
                  <a:gd name="connsiteY33" fmla="*/ 50353 h 158308"/>
                  <a:gd name="connsiteX34" fmla="*/ 561900 w 608359"/>
                  <a:gd name="connsiteY34" fmla="*/ 44114 h 158308"/>
                  <a:gd name="connsiteX35" fmla="*/ 590801 w 608359"/>
                  <a:gd name="connsiteY35" fmla="*/ 38829 h 158308"/>
                  <a:gd name="connsiteX36" fmla="*/ 592339 w 608359"/>
                  <a:gd name="connsiteY36" fmla="*/ 33916 h 158308"/>
                  <a:gd name="connsiteX37" fmla="*/ 585021 w 608359"/>
                  <a:gd name="connsiteY37" fmla="*/ 29875 h 158308"/>
                  <a:gd name="connsiteX38" fmla="*/ 597057 w 608359"/>
                  <a:gd name="connsiteY38" fmla="*/ 19540 h 158308"/>
                  <a:gd name="connsiteX39" fmla="*/ 587332 w 608359"/>
                  <a:gd name="connsiteY39" fmla="*/ 6776 h 158308"/>
                  <a:gd name="connsiteX40" fmla="*/ 152896 w 608359"/>
                  <a:gd name="connsiteY40" fmla="*/ 90406 h 158308"/>
                  <a:gd name="connsiteX41" fmla="*/ 160897 w 608359"/>
                  <a:gd name="connsiteY41" fmla="*/ 90406 h 158308"/>
                  <a:gd name="connsiteX42" fmla="*/ 153754 w 608359"/>
                  <a:gd name="connsiteY42" fmla="*/ 90406 h 158308"/>
                  <a:gd name="connsiteX43" fmla="*/ 152896 w 608359"/>
                  <a:gd name="connsiteY43" fmla="*/ 90406 h 158308"/>
                  <a:gd name="connsiteX0" fmla="*/ 587332 w 608359"/>
                  <a:gd name="connsiteY0" fmla="*/ 6776 h 158308"/>
                  <a:gd name="connsiteX1" fmla="*/ 523514 w 608359"/>
                  <a:gd name="connsiteY1" fmla="*/ 5442 h 158308"/>
                  <a:gd name="connsiteX2" fmla="*/ 453505 w 608359"/>
                  <a:gd name="connsiteY2" fmla="*/ 5442 h 158308"/>
                  <a:gd name="connsiteX3" fmla="*/ 315488 w 608359"/>
                  <a:gd name="connsiteY3" fmla="*/ 204 h 158308"/>
                  <a:gd name="connsiteX4" fmla="*/ 36120 w 608359"/>
                  <a:gd name="connsiteY4" fmla="*/ 9062 h 158308"/>
                  <a:gd name="connsiteX5" fmla="*/ 22223 w 608359"/>
                  <a:gd name="connsiteY5" fmla="*/ 24492 h 158308"/>
                  <a:gd name="connsiteX6" fmla="*/ 22880 w 608359"/>
                  <a:gd name="connsiteY6" fmla="*/ 28112 h 158308"/>
                  <a:gd name="connsiteX7" fmla="*/ 15641 w 608359"/>
                  <a:gd name="connsiteY7" fmla="*/ 47638 h 158308"/>
                  <a:gd name="connsiteX8" fmla="*/ 10117 w 608359"/>
                  <a:gd name="connsiteY8" fmla="*/ 48781 h 158308"/>
                  <a:gd name="connsiteX9" fmla="*/ 13927 w 608359"/>
                  <a:gd name="connsiteY9" fmla="*/ 77356 h 158308"/>
                  <a:gd name="connsiteX10" fmla="*/ 35358 w 608359"/>
                  <a:gd name="connsiteY10" fmla="*/ 76213 h 158308"/>
                  <a:gd name="connsiteX11" fmla="*/ 27357 w 608359"/>
                  <a:gd name="connsiteY11" fmla="*/ 88692 h 158308"/>
                  <a:gd name="connsiteX12" fmla="*/ 38406 w 608359"/>
                  <a:gd name="connsiteY12" fmla="*/ 102789 h 158308"/>
                  <a:gd name="connsiteX13" fmla="*/ 42444 w 608359"/>
                  <a:gd name="connsiteY13" fmla="*/ 122314 h 158308"/>
                  <a:gd name="connsiteX14" fmla="*/ 44787 w 608359"/>
                  <a:gd name="connsiteY14" fmla="*/ 123552 h 158308"/>
                  <a:gd name="connsiteX15" fmla="*/ 36977 w 608359"/>
                  <a:gd name="connsiteY15" fmla="*/ 124981 h 158308"/>
                  <a:gd name="connsiteX16" fmla="*/ 40692 w 608359"/>
                  <a:gd name="connsiteY16" fmla="*/ 153556 h 158308"/>
                  <a:gd name="connsiteX17" fmla="*/ 68600 w 608359"/>
                  <a:gd name="connsiteY17" fmla="*/ 151270 h 158308"/>
                  <a:gd name="connsiteX18" fmla="*/ 81173 w 608359"/>
                  <a:gd name="connsiteY18" fmla="*/ 147842 h 158308"/>
                  <a:gd name="connsiteX19" fmla="*/ 149848 w 608359"/>
                  <a:gd name="connsiteY19" fmla="*/ 145079 h 158308"/>
                  <a:gd name="connsiteX20" fmla="*/ 261100 w 608359"/>
                  <a:gd name="connsiteY20" fmla="*/ 145746 h 158308"/>
                  <a:gd name="connsiteX21" fmla="*/ 480747 w 608359"/>
                  <a:gd name="connsiteY21" fmla="*/ 158224 h 158308"/>
                  <a:gd name="connsiteX22" fmla="*/ 494082 w 608359"/>
                  <a:gd name="connsiteY22" fmla="*/ 148128 h 158308"/>
                  <a:gd name="connsiteX23" fmla="*/ 527134 w 608359"/>
                  <a:gd name="connsiteY23" fmla="*/ 151652 h 158308"/>
                  <a:gd name="connsiteX24" fmla="*/ 595295 w 608359"/>
                  <a:gd name="connsiteY24" fmla="*/ 135769 h 158308"/>
                  <a:gd name="connsiteX25" fmla="*/ 583220 w 608359"/>
                  <a:gd name="connsiteY25" fmla="*/ 125048 h 158308"/>
                  <a:gd name="connsiteX26" fmla="*/ 575073 w 608359"/>
                  <a:gd name="connsiteY26" fmla="*/ 116294 h 158308"/>
                  <a:gd name="connsiteX27" fmla="*/ 583289 w 608359"/>
                  <a:gd name="connsiteY27" fmla="*/ 109528 h 158308"/>
                  <a:gd name="connsiteX28" fmla="*/ 591763 w 608359"/>
                  <a:gd name="connsiteY28" fmla="*/ 101836 h 158308"/>
                  <a:gd name="connsiteX29" fmla="*/ 586508 w 608359"/>
                  <a:gd name="connsiteY29" fmla="*/ 92579 h 158308"/>
                  <a:gd name="connsiteX30" fmla="*/ 587725 w 608359"/>
                  <a:gd name="connsiteY30" fmla="*/ 71412 h 158308"/>
                  <a:gd name="connsiteX31" fmla="*/ 589237 w 608359"/>
                  <a:gd name="connsiteY31" fmla="*/ 70078 h 158308"/>
                  <a:gd name="connsiteX32" fmla="*/ 600771 w 608359"/>
                  <a:gd name="connsiteY32" fmla="*/ 57535 h 158308"/>
                  <a:gd name="connsiteX33" fmla="*/ 605483 w 608359"/>
                  <a:gd name="connsiteY33" fmla="*/ 50353 h 158308"/>
                  <a:gd name="connsiteX34" fmla="*/ 561900 w 608359"/>
                  <a:gd name="connsiteY34" fmla="*/ 44114 h 158308"/>
                  <a:gd name="connsiteX35" fmla="*/ 590801 w 608359"/>
                  <a:gd name="connsiteY35" fmla="*/ 38829 h 158308"/>
                  <a:gd name="connsiteX36" fmla="*/ 592339 w 608359"/>
                  <a:gd name="connsiteY36" fmla="*/ 33916 h 158308"/>
                  <a:gd name="connsiteX37" fmla="*/ 585021 w 608359"/>
                  <a:gd name="connsiteY37" fmla="*/ 29875 h 158308"/>
                  <a:gd name="connsiteX38" fmla="*/ 597057 w 608359"/>
                  <a:gd name="connsiteY38" fmla="*/ 19540 h 158308"/>
                  <a:gd name="connsiteX39" fmla="*/ 587332 w 608359"/>
                  <a:gd name="connsiteY39" fmla="*/ 6776 h 158308"/>
                  <a:gd name="connsiteX40" fmla="*/ 152896 w 608359"/>
                  <a:gd name="connsiteY40" fmla="*/ 90406 h 158308"/>
                  <a:gd name="connsiteX41" fmla="*/ 160897 w 608359"/>
                  <a:gd name="connsiteY41" fmla="*/ 90406 h 158308"/>
                  <a:gd name="connsiteX42" fmla="*/ 153754 w 608359"/>
                  <a:gd name="connsiteY42" fmla="*/ 90406 h 158308"/>
                  <a:gd name="connsiteX43" fmla="*/ 152896 w 608359"/>
                  <a:gd name="connsiteY43" fmla="*/ 90406 h 158308"/>
                  <a:gd name="connsiteX0" fmla="*/ 587332 w 608359"/>
                  <a:gd name="connsiteY0" fmla="*/ 6776 h 158308"/>
                  <a:gd name="connsiteX1" fmla="*/ 523514 w 608359"/>
                  <a:gd name="connsiteY1" fmla="*/ 5442 h 158308"/>
                  <a:gd name="connsiteX2" fmla="*/ 453505 w 608359"/>
                  <a:gd name="connsiteY2" fmla="*/ 5442 h 158308"/>
                  <a:gd name="connsiteX3" fmla="*/ 315488 w 608359"/>
                  <a:gd name="connsiteY3" fmla="*/ 204 h 158308"/>
                  <a:gd name="connsiteX4" fmla="*/ 36120 w 608359"/>
                  <a:gd name="connsiteY4" fmla="*/ 9062 h 158308"/>
                  <a:gd name="connsiteX5" fmla="*/ 22223 w 608359"/>
                  <a:gd name="connsiteY5" fmla="*/ 24492 h 158308"/>
                  <a:gd name="connsiteX6" fmla="*/ 22880 w 608359"/>
                  <a:gd name="connsiteY6" fmla="*/ 28112 h 158308"/>
                  <a:gd name="connsiteX7" fmla="*/ 15641 w 608359"/>
                  <a:gd name="connsiteY7" fmla="*/ 47638 h 158308"/>
                  <a:gd name="connsiteX8" fmla="*/ 10117 w 608359"/>
                  <a:gd name="connsiteY8" fmla="*/ 48781 h 158308"/>
                  <a:gd name="connsiteX9" fmla="*/ 13927 w 608359"/>
                  <a:gd name="connsiteY9" fmla="*/ 77356 h 158308"/>
                  <a:gd name="connsiteX10" fmla="*/ 35358 w 608359"/>
                  <a:gd name="connsiteY10" fmla="*/ 76213 h 158308"/>
                  <a:gd name="connsiteX11" fmla="*/ 27357 w 608359"/>
                  <a:gd name="connsiteY11" fmla="*/ 88692 h 158308"/>
                  <a:gd name="connsiteX12" fmla="*/ 38406 w 608359"/>
                  <a:gd name="connsiteY12" fmla="*/ 102789 h 158308"/>
                  <a:gd name="connsiteX13" fmla="*/ 42444 w 608359"/>
                  <a:gd name="connsiteY13" fmla="*/ 122314 h 158308"/>
                  <a:gd name="connsiteX14" fmla="*/ 44787 w 608359"/>
                  <a:gd name="connsiteY14" fmla="*/ 123552 h 158308"/>
                  <a:gd name="connsiteX15" fmla="*/ 36977 w 608359"/>
                  <a:gd name="connsiteY15" fmla="*/ 124981 h 158308"/>
                  <a:gd name="connsiteX16" fmla="*/ 40692 w 608359"/>
                  <a:gd name="connsiteY16" fmla="*/ 153556 h 158308"/>
                  <a:gd name="connsiteX17" fmla="*/ 68600 w 608359"/>
                  <a:gd name="connsiteY17" fmla="*/ 151270 h 158308"/>
                  <a:gd name="connsiteX18" fmla="*/ 81173 w 608359"/>
                  <a:gd name="connsiteY18" fmla="*/ 147842 h 158308"/>
                  <a:gd name="connsiteX19" fmla="*/ 149848 w 608359"/>
                  <a:gd name="connsiteY19" fmla="*/ 145079 h 158308"/>
                  <a:gd name="connsiteX20" fmla="*/ 261100 w 608359"/>
                  <a:gd name="connsiteY20" fmla="*/ 145746 h 158308"/>
                  <a:gd name="connsiteX21" fmla="*/ 480747 w 608359"/>
                  <a:gd name="connsiteY21" fmla="*/ 158224 h 158308"/>
                  <a:gd name="connsiteX22" fmla="*/ 494082 w 608359"/>
                  <a:gd name="connsiteY22" fmla="*/ 148128 h 158308"/>
                  <a:gd name="connsiteX23" fmla="*/ 590082 w 608359"/>
                  <a:gd name="connsiteY23" fmla="*/ 148285 h 158308"/>
                  <a:gd name="connsiteX24" fmla="*/ 595295 w 608359"/>
                  <a:gd name="connsiteY24" fmla="*/ 135769 h 158308"/>
                  <a:gd name="connsiteX25" fmla="*/ 583220 w 608359"/>
                  <a:gd name="connsiteY25" fmla="*/ 125048 h 158308"/>
                  <a:gd name="connsiteX26" fmla="*/ 575073 w 608359"/>
                  <a:gd name="connsiteY26" fmla="*/ 116294 h 158308"/>
                  <a:gd name="connsiteX27" fmla="*/ 583289 w 608359"/>
                  <a:gd name="connsiteY27" fmla="*/ 109528 h 158308"/>
                  <a:gd name="connsiteX28" fmla="*/ 591763 w 608359"/>
                  <a:gd name="connsiteY28" fmla="*/ 101836 h 158308"/>
                  <a:gd name="connsiteX29" fmla="*/ 586508 w 608359"/>
                  <a:gd name="connsiteY29" fmla="*/ 92579 h 158308"/>
                  <a:gd name="connsiteX30" fmla="*/ 587725 w 608359"/>
                  <a:gd name="connsiteY30" fmla="*/ 71412 h 158308"/>
                  <a:gd name="connsiteX31" fmla="*/ 589237 w 608359"/>
                  <a:gd name="connsiteY31" fmla="*/ 70078 h 158308"/>
                  <a:gd name="connsiteX32" fmla="*/ 600771 w 608359"/>
                  <a:gd name="connsiteY32" fmla="*/ 57535 h 158308"/>
                  <a:gd name="connsiteX33" fmla="*/ 605483 w 608359"/>
                  <a:gd name="connsiteY33" fmla="*/ 50353 h 158308"/>
                  <a:gd name="connsiteX34" fmla="*/ 561900 w 608359"/>
                  <a:gd name="connsiteY34" fmla="*/ 44114 h 158308"/>
                  <a:gd name="connsiteX35" fmla="*/ 590801 w 608359"/>
                  <a:gd name="connsiteY35" fmla="*/ 38829 h 158308"/>
                  <a:gd name="connsiteX36" fmla="*/ 592339 w 608359"/>
                  <a:gd name="connsiteY36" fmla="*/ 33916 h 158308"/>
                  <a:gd name="connsiteX37" fmla="*/ 585021 w 608359"/>
                  <a:gd name="connsiteY37" fmla="*/ 29875 h 158308"/>
                  <a:gd name="connsiteX38" fmla="*/ 597057 w 608359"/>
                  <a:gd name="connsiteY38" fmla="*/ 19540 h 158308"/>
                  <a:gd name="connsiteX39" fmla="*/ 587332 w 608359"/>
                  <a:gd name="connsiteY39" fmla="*/ 6776 h 158308"/>
                  <a:gd name="connsiteX40" fmla="*/ 152896 w 608359"/>
                  <a:gd name="connsiteY40" fmla="*/ 90406 h 158308"/>
                  <a:gd name="connsiteX41" fmla="*/ 160897 w 608359"/>
                  <a:gd name="connsiteY41" fmla="*/ 90406 h 158308"/>
                  <a:gd name="connsiteX42" fmla="*/ 153754 w 608359"/>
                  <a:gd name="connsiteY42" fmla="*/ 90406 h 158308"/>
                  <a:gd name="connsiteX43" fmla="*/ 152896 w 608359"/>
                  <a:gd name="connsiteY43" fmla="*/ 90406 h 158308"/>
                  <a:gd name="connsiteX0" fmla="*/ 587332 w 608359"/>
                  <a:gd name="connsiteY0" fmla="*/ 6776 h 158970"/>
                  <a:gd name="connsiteX1" fmla="*/ 523514 w 608359"/>
                  <a:gd name="connsiteY1" fmla="*/ 5442 h 158970"/>
                  <a:gd name="connsiteX2" fmla="*/ 453505 w 608359"/>
                  <a:gd name="connsiteY2" fmla="*/ 5442 h 158970"/>
                  <a:gd name="connsiteX3" fmla="*/ 315488 w 608359"/>
                  <a:gd name="connsiteY3" fmla="*/ 204 h 158970"/>
                  <a:gd name="connsiteX4" fmla="*/ 36120 w 608359"/>
                  <a:gd name="connsiteY4" fmla="*/ 9062 h 158970"/>
                  <a:gd name="connsiteX5" fmla="*/ 22223 w 608359"/>
                  <a:gd name="connsiteY5" fmla="*/ 24492 h 158970"/>
                  <a:gd name="connsiteX6" fmla="*/ 22880 w 608359"/>
                  <a:gd name="connsiteY6" fmla="*/ 28112 h 158970"/>
                  <a:gd name="connsiteX7" fmla="*/ 15641 w 608359"/>
                  <a:gd name="connsiteY7" fmla="*/ 47638 h 158970"/>
                  <a:gd name="connsiteX8" fmla="*/ 10117 w 608359"/>
                  <a:gd name="connsiteY8" fmla="*/ 48781 h 158970"/>
                  <a:gd name="connsiteX9" fmla="*/ 13927 w 608359"/>
                  <a:gd name="connsiteY9" fmla="*/ 77356 h 158970"/>
                  <a:gd name="connsiteX10" fmla="*/ 35358 w 608359"/>
                  <a:gd name="connsiteY10" fmla="*/ 76213 h 158970"/>
                  <a:gd name="connsiteX11" fmla="*/ 27357 w 608359"/>
                  <a:gd name="connsiteY11" fmla="*/ 88692 h 158970"/>
                  <a:gd name="connsiteX12" fmla="*/ 38406 w 608359"/>
                  <a:gd name="connsiteY12" fmla="*/ 102789 h 158970"/>
                  <a:gd name="connsiteX13" fmla="*/ 42444 w 608359"/>
                  <a:gd name="connsiteY13" fmla="*/ 122314 h 158970"/>
                  <a:gd name="connsiteX14" fmla="*/ 44787 w 608359"/>
                  <a:gd name="connsiteY14" fmla="*/ 123552 h 158970"/>
                  <a:gd name="connsiteX15" fmla="*/ 36977 w 608359"/>
                  <a:gd name="connsiteY15" fmla="*/ 124981 h 158970"/>
                  <a:gd name="connsiteX16" fmla="*/ 40692 w 608359"/>
                  <a:gd name="connsiteY16" fmla="*/ 153556 h 158970"/>
                  <a:gd name="connsiteX17" fmla="*/ 68600 w 608359"/>
                  <a:gd name="connsiteY17" fmla="*/ 151270 h 158970"/>
                  <a:gd name="connsiteX18" fmla="*/ 81173 w 608359"/>
                  <a:gd name="connsiteY18" fmla="*/ 147842 h 158970"/>
                  <a:gd name="connsiteX19" fmla="*/ 149848 w 608359"/>
                  <a:gd name="connsiteY19" fmla="*/ 145079 h 158970"/>
                  <a:gd name="connsiteX20" fmla="*/ 261100 w 608359"/>
                  <a:gd name="connsiteY20" fmla="*/ 145746 h 158970"/>
                  <a:gd name="connsiteX21" fmla="*/ 480747 w 608359"/>
                  <a:gd name="connsiteY21" fmla="*/ 158224 h 158970"/>
                  <a:gd name="connsiteX22" fmla="*/ 571018 w 608359"/>
                  <a:gd name="connsiteY22" fmla="*/ 154189 h 158970"/>
                  <a:gd name="connsiteX23" fmla="*/ 590082 w 608359"/>
                  <a:gd name="connsiteY23" fmla="*/ 148285 h 158970"/>
                  <a:gd name="connsiteX24" fmla="*/ 595295 w 608359"/>
                  <a:gd name="connsiteY24" fmla="*/ 135769 h 158970"/>
                  <a:gd name="connsiteX25" fmla="*/ 583220 w 608359"/>
                  <a:gd name="connsiteY25" fmla="*/ 125048 h 158970"/>
                  <a:gd name="connsiteX26" fmla="*/ 575073 w 608359"/>
                  <a:gd name="connsiteY26" fmla="*/ 116294 h 158970"/>
                  <a:gd name="connsiteX27" fmla="*/ 583289 w 608359"/>
                  <a:gd name="connsiteY27" fmla="*/ 109528 h 158970"/>
                  <a:gd name="connsiteX28" fmla="*/ 591763 w 608359"/>
                  <a:gd name="connsiteY28" fmla="*/ 101836 h 158970"/>
                  <a:gd name="connsiteX29" fmla="*/ 586508 w 608359"/>
                  <a:gd name="connsiteY29" fmla="*/ 92579 h 158970"/>
                  <a:gd name="connsiteX30" fmla="*/ 587725 w 608359"/>
                  <a:gd name="connsiteY30" fmla="*/ 71412 h 158970"/>
                  <a:gd name="connsiteX31" fmla="*/ 589237 w 608359"/>
                  <a:gd name="connsiteY31" fmla="*/ 70078 h 158970"/>
                  <a:gd name="connsiteX32" fmla="*/ 600771 w 608359"/>
                  <a:gd name="connsiteY32" fmla="*/ 57535 h 158970"/>
                  <a:gd name="connsiteX33" fmla="*/ 605483 w 608359"/>
                  <a:gd name="connsiteY33" fmla="*/ 50353 h 158970"/>
                  <a:gd name="connsiteX34" fmla="*/ 561900 w 608359"/>
                  <a:gd name="connsiteY34" fmla="*/ 44114 h 158970"/>
                  <a:gd name="connsiteX35" fmla="*/ 590801 w 608359"/>
                  <a:gd name="connsiteY35" fmla="*/ 38829 h 158970"/>
                  <a:gd name="connsiteX36" fmla="*/ 592339 w 608359"/>
                  <a:gd name="connsiteY36" fmla="*/ 33916 h 158970"/>
                  <a:gd name="connsiteX37" fmla="*/ 585021 w 608359"/>
                  <a:gd name="connsiteY37" fmla="*/ 29875 h 158970"/>
                  <a:gd name="connsiteX38" fmla="*/ 597057 w 608359"/>
                  <a:gd name="connsiteY38" fmla="*/ 19540 h 158970"/>
                  <a:gd name="connsiteX39" fmla="*/ 587332 w 608359"/>
                  <a:gd name="connsiteY39" fmla="*/ 6776 h 158970"/>
                  <a:gd name="connsiteX40" fmla="*/ 152896 w 608359"/>
                  <a:gd name="connsiteY40" fmla="*/ 90406 h 158970"/>
                  <a:gd name="connsiteX41" fmla="*/ 160897 w 608359"/>
                  <a:gd name="connsiteY41" fmla="*/ 90406 h 158970"/>
                  <a:gd name="connsiteX42" fmla="*/ 153754 w 608359"/>
                  <a:gd name="connsiteY42" fmla="*/ 90406 h 158970"/>
                  <a:gd name="connsiteX43" fmla="*/ 152896 w 608359"/>
                  <a:gd name="connsiteY43" fmla="*/ 90406 h 158970"/>
                  <a:gd name="connsiteX0" fmla="*/ 587332 w 608359"/>
                  <a:gd name="connsiteY0" fmla="*/ 6776 h 158970"/>
                  <a:gd name="connsiteX1" fmla="*/ 523514 w 608359"/>
                  <a:gd name="connsiteY1" fmla="*/ 5442 h 158970"/>
                  <a:gd name="connsiteX2" fmla="*/ 453505 w 608359"/>
                  <a:gd name="connsiteY2" fmla="*/ 5442 h 158970"/>
                  <a:gd name="connsiteX3" fmla="*/ 315488 w 608359"/>
                  <a:gd name="connsiteY3" fmla="*/ 204 h 158970"/>
                  <a:gd name="connsiteX4" fmla="*/ 36120 w 608359"/>
                  <a:gd name="connsiteY4" fmla="*/ 9062 h 158970"/>
                  <a:gd name="connsiteX5" fmla="*/ 22223 w 608359"/>
                  <a:gd name="connsiteY5" fmla="*/ 24492 h 158970"/>
                  <a:gd name="connsiteX6" fmla="*/ 22880 w 608359"/>
                  <a:gd name="connsiteY6" fmla="*/ 28112 h 158970"/>
                  <a:gd name="connsiteX7" fmla="*/ 15641 w 608359"/>
                  <a:gd name="connsiteY7" fmla="*/ 47638 h 158970"/>
                  <a:gd name="connsiteX8" fmla="*/ 10117 w 608359"/>
                  <a:gd name="connsiteY8" fmla="*/ 48781 h 158970"/>
                  <a:gd name="connsiteX9" fmla="*/ 13927 w 608359"/>
                  <a:gd name="connsiteY9" fmla="*/ 77356 h 158970"/>
                  <a:gd name="connsiteX10" fmla="*/ 35358 w 608359"/>
                  <a:gd name="connsiteY10" fmla="*/ 76213 h 158970"/>
                  <a:gd name="connsiteX11" fmla="*/ 27357 w 608359"/>
                  <a:gd name="connsiteY11" fmla="*/ 88692 h 158970"/>
                  <a:gd name="connsiteX12" fmla="*/ 38406 w 608359"/>
                  <a:gd name="connsiteY12" fmla="*/ 102789 h 158970"/>
                  <a:gd name="connsiteX13" fmla="*/ 42444 w 608359"/>
                  <a:gd name="connsiteY13" fmla="*/ 122314 h 158970"/>
                  <a:gd name="connsiteX14" fmla="*/ 44787 w 608359"/>
                  <a:gd name="connsiteY14" fmla="*/ 123552 h 158970"/>
                  <a:gd name="connsiteX15" fmla="*/ 36977 w 608359"/>
                  <a:gd name="connsiteY15" fmla="*/ 124981 h 158970"/>
                  <a:gd name="connsiteX16" fmla="*/ 40692 w 608359"/>
                  <a:gd name="connsiteY16" fmla="*/ 153556 h 158970"/>
                  <a:gd name="connsiteX17" fmla="*/ 68600 w 608359"/>
                  <a:gd name="connsiteY17" fmla="*/ 151270 h 158970"/>
                  <a:gd name="connsiteX18" fmla="*/ 81173 w 608359"/>
                  <a:gd name="connsiteY18" fmla="*/ 147842 h 158970"/>
                  <a:gd name="connsiteX19" fmla="*/ 149848 w 608359"/>
                  <a:gd name="connsiteY19" fmla="*/ 145079 h 158970"/>
                  <a:gd name="connsiteX20" fmla="*/ 261100 w 608359"/>
                  <a:gd name="connsiteY20" fmla="*/ 145746 h 158970"/>
                  <a:gd name="connsiteX21" fmla="*/ 480747 w 608359"/>
                  <a:gd name="connsiteY21" fmla="*/ 158224 h 158970"/>
                  <a:gd name="connsiteX22" fmla="*/ 571018 w 608359"/>
                  <a:gd name="connsiteY22" fmla="*/ 154189 h 158970"/>
                  <a:gd name="connsiteX23" fmla="*/ 590082 w 608359"/>
                  <a:gd name="connsiteY23" fmla="*/ 148285 h 158970"/>
                  <a:gd name="connsiteX24" fmla="*/ 595295 w 608359"/>
                  <a:gd name="connsiteY24" fmla="*/ 135769 h 158970"/>
                  <a:gd name="connsiteX25" fmla="*/ 583220 w 608359"/>
                  <a:gd name="connsiteY25" fmla="*/ 125048 h 158970"/>
                  <a:gd name="connsiteX26" fmla="*/ 575073 w 608359"/>
                  <a:gd name="connsiteY26" fmla="*/ 116294 h 158970"/>
                  <a:gd name="connsiteX27" fmla="*/ 583289 w 608359"/>
                  <a:gd name="connsiteY27" fmla="*/ 109528 h 158970"/>
                  <a:gd name="connsiteX28" fmla="*/ 591763 w 608359"/>
                  <a:gd name="connsiteY28" fmla="*/ 101836 h 158970"/>
                  <a:gd name="connsiteX29" fmla="*/ 586508 w 608359"/>
                  <a:gd name="connsiteY29" fmla="*/ 92579 h 158970"/>
                  <a:gd name="connsiteX30" fmla="*/ 587725 w 608359"/>
                  <a:gd name="connsiteY30" fmla="*/ 71412 h 158970"/>
                  <a:gd name="connsiteX31" fmla="*/ 589237 w 608359"/>
                  <a:gd name="connsiteY31" fmla="*/ 70078 h 158970"/>
                  <a:gd name="connsiteX32" fmla="*/ 600771 w 608359"/>
                  <a:gd name="connsiteY32" fmla="*/ 57535 h 158970"/>
                  <a:gd name="connsiteX33" fmla="*/ 605483 w 608359"/>
                  <a:gd name="connsiteY33" fmla="*/ 50353 h 158970"/>
                  <a:gd name="connsiteX34" fmla="*/ 568894 w 608359"/>
                  <a:gd name="connsiteY34" fmla="*/ 43441 h 158970"/>
                  <a:gd name="connsiteX35" fmla="*/ 590801 w 608359"/>
                  <a:gd name="connsiteY35" fmla="*/ 38829 h 158970"/>
                  <a:gd name="connsiteX36" fmla="*/ 592339 w 608359"/>
                  <a:gd name="connsiteY36" fmla="*/ 33916 h 158970"/>
                  <a:gd name="connsiteX37" fmla="*/ 585021 w 608359"/>
                  <a:gd name="connsiteY37" fmla="*/ 29875 h 158970"/>
                  <a:gd name="connsiteX38" fmla="*/ 597057 w 608359"/>
                  <a:gd name="connsiteY38" fmla="*/ 19540 h 158970"/>
                  <a:gd name="connsiteX39" fmla="*/ 587332 w 608359"/>
                  <a:gd name="connsiteY39" fmla="*/ 6776 h 158970"/>
                  <a:gd name="connsiteX40" fmla="*/ 152896 w 608359"/>
                  <a:gd name="connsiteY40" fmla="*/ 90406 h 158970"/>
                  <a:gd name="connsiteX41" fmla="*/ 160897 w 608359"/>
                  <a:gd name="connsiteY41" fmla="*/ 90406 h 158970"/>
                  <a:gd name="connsiteX42" fmla="*/ 153754 w 608359"/>
                  <a:gd name="connsiteY42" fmla="*/ 90406 h 158970"/>
                  <a:gd name="connsiteX43" fmla="*/ 152896 w 608359"/>
                  <a:gd name="connsiteY43" fmla="*/ 90406 h 158970"/>
                  <a:gd name="connsiteX0" fmla="*/ 587332 w 608359"/>
                  <a:gd name="connsiteY0" fmla="*/ 6776 h 158970"/>
                  <a:gd name="connsiteX1" fmla="*/ 523514 w 608359"/>
                  <a:gd name="connsiteY1" fmla="*/ 5442 h 158970"/>
                  <a:gd name="connsiteX2" fmla="*/ 453505 w 608359"/>
                  <a:gd name="connsiteY2" fmla="*/ 5442 h 158970"/>
                  <a:gd name="connsiteX3" fmla="*/ 315488 w 608359"/>
                  <a:gd name="connsiteY3" fmla="*/ 204 h 158970"/>
                  <a:gd name="connsiteX4" fmla="*/ 36120 w 608359"/>
                  <a:gd name="connsiteY4" fmla="*/ 9062 h 158970"/>
                  <a:gd name="connsiteX5" fmla="*/ 22223 w 608359"/>
                  <a:gd name="connsiteY5" fmla="*/ 24492 h 158970"/>
                  <a:gd name="connsiteX6" fmla="*/ 22880 w 608359"/>
                  <a:gd name="connsiteY6" fmla="*/ 28112 h 158970"/>
                  <a:gd name="connsiteX7" fmla="*/ 15641 w 608359"/>
                  <a:gd name="connsiteY7" fmla="*/ 47638 h 158970"/>
                  <a:gd name="connsiteX8" fmla="*/ 10117 w 608359"/>
                  <a:gd name="connsiteY8" fmla="*/ 48781 h 158970"/>
                  <a:gd name="connsiteX9" fmla="*/ 13927 w 608359"/>
                  <a:gd name="connsiteY9" fmla="*/ 77356 h 158970"/>
                  <a:gd name="connsiteX10" fmla="*/ 35358 w 608359"/>
                  <a:gd name="connsiteY10" fmla="*/ 76213 h 158970"/>
                  <a:gd name="connsiteX11" fmla="*/ 27357 w 608359"/>
                  <a:gd name="connsiteY11" fmla="*/ 88692 h 158970"/>
                  <a:gd name="connsiteX12" fmla="*/ 38406 w 608359"/>
                  <a:gd name="connsiteY12" fmla="*/ 102789 h 158970"/>
                  <a:gd name="connsiteX13" fmla="*/ 42444 w 608359"/>
                  <a:gd name="connsiteY13" fmla="*/ 122314 h 158970"/>
                  <a:gd name="connsiteX14" fmla="*/ 44787 w 608359"/>
                  <a:gd name="connsiteY14" fmla="*/ 123552 h 158970"/>
                  <a:gd name="connsiteX15" fmla="*/ 36977 w 608359"/>
                  <a:gd name="connsiteY15" fmla="*/ 124981 h 158970"/>
                  <a:gd name="connsiteX16" fmla="*/ 40692 w 608359"/>
                  <a:gd name="connsiteY16" fmla="*/ 153556 h 158970"/>
                  <a:gd name="connsiteX17" fmla="*/ 68600 w 608359"/>
                  <a:gd name="connsiteY17" fmla="*/ 151270 h 158970"/>
                  <a:gd name="connsiteX18" fmla="*/ 81173 w 608359"/>
                  <a:gd name="connsiteY18" fmla="*/ 147842 h 158970"/>
                  <a:gd name="connsiteX19" fmla="*/ 149848 w 608359"/>
                  <a:gd name="connsiteY19" fmla="*/ 145079 h 158970"/>
                  <a:gd name="connsiteX20" fmla="*/ 261100 w 608359"/>
                  <a:gd name="connsiteY20" fmla="*/ 145746 h 158970"/>
                  <a:gd name="connsiteX21" fmla="*/ 480747 w 608359"/>
                  <a:gd name="connsiteY21" fmla="*/ 158224 h 158970"/>
                  <a:gd name="connsiteX22" fmla="*/ 571018 w 608359"/>
                  <a:gd name="connsiteY22" fmla="*/ 154189 h 158970"/>
                  <a:gd name="connsiteX23" fmla="*/ 590082 w 608359"/>
                  <a:gd name="connsiteY23" fmla="*/ 148285 h 158970"/>
                  <a:gd name="connsiteX24" fmla="*/ 595295 w 608359"/>
                  <a:gd name="connsiteY24" fmla="*/ 135769 h 158970"/>
                  <a:gd name="connsiteX25" fmla="*/ 583220 w 608359"/>
                  <a:gd name="connsiteY25" fmla="*/ 125048 h 158970"/>
                  <a:gd name="connsiteX26" fmla="*/ 575073 w 608359"/>
                  <a:gd name="connsiteY26" fmla="*/ 116294 h 158970"/>
                  <a:gd name="connsiteX27" fmla="*/ 583289 w 608359"/>
                  <a:gd name="connsiteY27" fmla="*/ 109528 h 158970"/>
                  <a:gd name="connsiteX28" fmla="*/ 591763 w 608359"/>
                  <a:gd name="connsiteY28" fmla="*/ 101836 h 158970"/>
                  <a:gd name="connsiteX29" fmla="*/ 586508 w 608359"/>
                  <a:gd name="connsiteY29" fmla="*/ 92579 h 158970"/>
                  <a:gd name="connsiteX30" fmla="*/ 587725 w 608359"/>
                  <a:gd name="connsiteY30" fmla="*/ 71412 h 158970"/>
                  <a:gd name="connsiteX31" fmla="*/ 589237 w 608359"/>
                  <a:gd name="connsiteY31" fmla="*/ 70078 h 158970"/>
                  <a:gd name="connsiteX32" fmla="*/ 600771 w 608359"/>
                  <a:gd name="connsiteY32" fmla="*/ 57535 h 158970"/>
                  <a:gd name="connsiteX33" fmla="*/ 605483 w 608359"/>
                  <a:gd name="connsiteY33" fmla="*/ 50353 h 158970"/>
                  <a:gd name="connsiteX34" fmla="*/ 568894 w 608359"/>
                  <a:gd name="connsiteY34" fmla="*/ 43441 h 158970"/>
                  <a:gd name="connsiteX35" fmla="*/ 590801 w 608359"/>
                  <a:gd name="connsiteY35" fmla="*/ 38829 h 158970"/>
                  <a:gd name="connsiteX36" fmla="*/ 592339 w 608359"/>
                  <a:gd name="connsiteY36" fmla="*/ 33916 h 158970"/>
                  <a:gd name="connsiteX37" fmla="*/ 585021 w 608359"/>
                  <a:gd name="connsiteY37" fmla="*/ 29875 h 158970"/>
                  <a:gd name="connsiteX38" fmla="*/ 597057 w 608359"/>
                  <a:gd name="connsiteY38" fmla="*/ 19540 h 158970"/>
                  <a:gd name="connsiteX39" fmla="*/ 587332 w 608359"/>
                  <a:gd name="connsiteY39" fmla="*/ 6776 h 158970"/>
                  <a:gd name="connsiteX40" fmla="*/ 152896 w 608359"/>
                  <a:gd name="connsiteY40" fmla="*/ 90406 h 158970"/>
                  <a:gd name="connsiteX41" fmla="*/ 160897 w 608359"/>
                  <a:gd name="connsiteY41" fmla="*/ 90406 h 158970"/>
                  <a:gd name="connsiteX42" fmla="*/ 153754 w 608359"/>
                  <a:gd name="connsiteY42" fmla="*/ 90406 h 158970"/>
                  <a:gd name="connsiteX43" fmla="*/ 152896 w 608359"/>
                  <a:gd name="connsiteY43" fmla="*/ 90406 h 158970"/>
                  <a:gd name="connsiteX0" fmla="*/ 587332 w 608359"/>
                  <a:gd name="connsiteY0" fmla="*/ 6776 h 158970"/>
                  <a:gd name="connsiteX1" fmla="*/ 523514 w 608359"/>
                  <a:gd name="connsiteY1" fmla="*/ 5442 h 158970"/>
                  <a:gd name="connsiteX2" fmla="*/ 453505 w 608359"/>
                  <a:gd name="connsiteY2" fmla="*/ 5442 h 158970"/>
                  <a:gd name="connsiteX3" fmla="*/ 315488 w 608359"/>
                  <a:gd name="connsiteY3" fmla="*/ 204 h 158970"/>
                  <a:gd name="connsiteX4" fmla="*/ 36120 w 608359"/>
                  <a:gd name="connsiteY4" fmla="*/ 9062 h 158970"/>
                  <a:gd name="connsiteX5" fmla="*/ 22223 w 608359"/>
                  <a:gd name="connsiteY5" fmla="*/ 24492 h 158970"/>
                  <a:gd name="connsiteX6" fmla="*/ 22880 w 608359"/>
                  <a:gd name="connsiteY6" fmla="*/ 28112 h 158970"/>
                  <a:gd name="connsiteX7" fmla="*/ 15641 w 608359"/>
                  <a:gd name="connsiteY7" fmla="*/ 47638 h 158970"/>
                  <a:gd name="connsiteX8" fmla="*/ 10117 w 608359"/>
                  <a:gd name="connsiteY8" fmla="*/ 48781 h 158970"/>
                  <a:gd name="connsiteX9" fmla="*/ 13927 w 608359"/>
                  <a:gd name="connsiteY9" fmla="*/ 77356 h 158970"/>
                  <a:gd name="connsiteX10" fmla="*/ 35358 w 608359"/>
                  <a:gd name="connsiteY10" fmla="*/ 76213 h 158970"/>
                  <a:gd name="connsiteX11" fmla="*/ 27357 w 608359"/>
                  <a:gd name="connsiteY11" fmla="*/ 88692 h 158970"/>
                  <a:gd name="connsiteX12" fmla="*/ 38406 w 608359"/>
                  <a:gd name="connsiteY12" fmla="*/ 102789 h 158970"/>
                  <a:gd name="connsiteX13" fmla="*/ 42444 w 608359"/>
                  <a:gd name="connsiteY13" fmla="*/ 122314 h 158970"/>
                  <a:gd name="connsiteX14" fmla="*/ 44787 w 608359"/>
                  <a:gd name="connsiteY14" fmla="*/ 123552 h 158970"/>
                  <a:gd name="connsiteX15" fmla="*/ 36977 w 608359"/>
                  <a:gd name="connsiteY15" fmla="*/ 124981 h 158970"/>
                  <a:gd name="connsiteX16" fmla="*/ 40692 w 608359"/>
                  <a:gd name="connsiteY16" fmla="*/ 153556 h 158970"/>
                  <a:gd name="connsiteX17" fmla="*/ 68600 w 608359"/>
                  <a:gd name="connsiteY17" fmla="*/ 151270 h 158970"/>
                  <a:gd name="connsiteX18" fmla="*/ 81173 w 608359"/>
                  <a:gd name="connsiteY18" fmla="*/ 147842 h 158970"/>
                  <a:gd name="connsiteX19" fmla="*/ 149848 w 608359"/>
                  <a:gd name="connsiteY19" fmla="*/ 145079 h 158970"/>
                  <a:gd name="connsiteX20" fmla="*/ 261100 w 608359"/>
                  <a:gd name="connsiteY20" fmla="*/ 145746 h 158970"/>
                  <a:gd name="connsiteX21" fmla="*/ 480747 w 608359"/>
                  <a:gd name="connsiteY21" fmla="*/ 158224 h 158970"/>
                  <a:gd name="connsiteX22" fmla="*/ 571018 w 608359"/>
                  <a:gd name="connsiteY22" fmla="*/ 154189 h 158970"/>
                  <a:gd name="connsiteX23" fmla="*/ 590082 w 608359"/>
                  <a:gd name="connsiteY23" fmla="*/ 148285 h 158970"/>
                  <a:gd name="connsiteX24" fmla="*/ 595295 w 608359"/>
                  <a:gd name="connsiteY24" fmla="*/ 135769 h 158970"/>
                  <a:gd name="connsiteX25" fmla="*/ 583220 w 608359"/>
                  <a:gd name="connsiteY25" fmla="*/ 125048 h 158970"/>
                  <a:gd name="connsiteX26" fmla="*/ 575073 w 608359"/>
                  <a:gd name="connsiteY26" fmla="*/ 116294 h 158970"/>
                  <a:gd name="connsiteX27" fmla="*/ 583289 w 608359"/>
                  <a:gd name="connsiteY27" fmla="*/ 109528 h 158970"/>
                  <a:gd name="connsiteX28" fmla="*/ 591763 w 608359"/>
                  <a:gd name="connsiteY28" fmla="*/ 101836 h 158970"/>
                  <a:gd name="connsiteX29" fmla="*/ 586508 w 608359"/>
                  <a:gd name="connsiteY29" fmla="*/ 92579 h 158970"/>
                  <a:gd name="connsiteX30" fmla="*/ 587725 w 608359"/>
                  <a:gd name="connsiteY30" fmla="*/ 71412 h 158970"/>
                  <a:gd name="connsiteX31" fmla="*/ 589237 w 608359"/>
                  <a:gd name="connsiteY31" fmla="*/ 70078 h 158970"/>
                  <a:gd name="connsiteX32" fmla="*/ 600771 w 608359"/>
                  <a:gd name="connsiteY32" fmla="*/ 57535 h 158970"/>
                  <a:gd name="connsiteX33" fmla="*/ 605483 w 608359"/>
                  <a:gd name="connsiteY33" fmla="*/ 50353 h 158970"/>
                  <a:gd name="connsiteX34" fmla="*/ 568894 w 608359"/>
                  <a:gd name="connsiteY34" fmla="*/ 43441 h 158970"/>
                  <a:gd name="connsiteX35" fmla="*/ 590801 w 608359"/>
                  <a:gd name="connsiteY35" fmla="*/ 38829 h 158970"/>
                  <a:gd name="connsiteX36" fmla="*/ 592339 w 608359"/>
                  <a:gd name="connsiteY36" fmla="*/ 33916 h 158970"/>
                  <a:gd name="connsiteX37" fmla="*/ 585021 w 608359"/>
                  <a:gd name="connsiteY37" fmla="*/ 29875 h 158970"/>
                  <a:gd name="connsiteX38" fmla="*/ 597057 w 608359"/>
                  <a:gd name="connsiteY38" fmla="*/ 19540 h 158970"/>
                  <a:gd name="connsiteX39" fmla="*/ 587332 w 608359"/>
                  <a:gd name="connsiteY39" fmla="*/ 6776 h 158970"/>
                  <a:gd name="connsiteX40" fmla="*/ 152896 w 608359"/>
                  <a:gd name="connsiteY40" fmla="*/ 90406 h 158970"/>
                  <a:gd name="connsiteX41" fmla="*/ 160897 w 608359"/>
                  <a:gd name="connsiteY41" fmla="*/ 90406 h 158970"/>
                  <a:gd name="connsiteX42" fmla="*/ 153754 w 608359"/>
                  <a:gd name="connsiteY42" fmla="*/ 90406 h 158970"/>
                  <a:gd name="connsiteX43" fmla="*/ 152896 w 608359"/>
                  <a:gd name="connsiteY43" fmla="*/ 90406 h 158970"/>
                  <a:gd name="connsiteX0" fmla="*/ 587332 w 608359"/>
                  <a:gd name="connsiteY0" fmla="*/ 6776 h 158970"/>
                  <a:gd name="connsiteX1" fmla="*/ 523514 w 608359"/>
                  <a:gd name="connsiteY1" fmla="*/ 5442 h 158970"/>
                  <a:gd name="connsiteX2" fmla="*/ 453505 w 608359"/>
                  <a:gd name="connsiteY2" fmla="*/ 5442 h 158970"/>
                  <a:gd name="connsiteX3" fmla="*/ 315488 w 608359"/>
                  <a:gd name="connsiteY3" fmla="*/ 204 h 158970"/>
                  <a:gd name="connsiteX4" fmla="*/ 36120 w 608359"/>
                  <a:gd name="connsiteY4" fmla="*/ 9062 h 158970"/>
                  <a:gd name="connsiteX5" fmla="*/ 22223 w 608359"/>
                  <a:gd name="connsiteY5" fmla="*/ 24492 h 158970"/>
                  <a:gd name="connsiteX6" fmla="*/ 22880 w 608359"/>
                  <a:gd name="connsiteY6" fmla="*/ 28112 h 158970"/>
                  <a:gd name="connsiteX7" fmla="*/ 15641 w 608359"/>
                  <a:gd name="connsiteY7" fmla="*/ 47638 h 158970"/>
                  <a:gd name="connsiteX8" fmla="*/ 10117 w 608359"/>
                  <a:gd name="connsiteY8" fmla="*/ 48781 h 158970"/>
                  <a:gd name="connsiteX9" fmla="*/ 13927 w 608359"/>
                  <a:gd name="connsiteY9" fmla="*/ 77356 h 158970"/>
                  <a:gd name="connsiteX10" fmla="*/ 35358 w 608359"/>
                  <a:gd name="connsiteY10" fmla="*/ 76213 h 158970"/>
                  <a:gd name="connsiteX11" fmla="*/ 27357 w 608359"/>
                  <a:gd name="connsiteY11" fmla="*/ 88692 h 158970"/>
                  <a:gd name="connsiteX12" fmla="*/ 38406 w 608359"/>
                  <a:gd name="connsiteY12" fmla="*/ 102789 h 158970"/>
                  <a:gd name="connsiteX13" fmla="*/ 42444 w 608359"/>
                  <a:gd name="connsiteY13" fmla="*/ 122314 h 158970"/>
                  <a:gd name="connsiteX14" fmla="*/ 44787 w 608359"/>
                  <a:gd name="connsiteY14" fmla="*/ 123552 h 158970"/>
                  <a:gd name="connsiteX15" fmla="*/ 36977 w 608359"/>
                  <a:gd name="connsiteY15" fmla="*/ 124981 h 158970"/>
                  <a:gd name="connsiteX16" fmla="*/ 40692 w 608359"/>
                  <a:gd name="connsiteY16" fmla="*/ 153556 h 158970"/>
                  <a:gd name="connsiteX17" fmla="*/ 68600 w 608359"/>
                  <a:gd name="connsiteY17" fmla="*/ 151270 h 158970"/>
                  <a:gd name="connsiteX18" fmla="*/ 81173 w 608359"/>
                  <a:gd name="connsiteY18" fmla="*/ 147842 h 158970"/>
                  <a:gd name="connsiteX19" fmla="*/ 149848 w 608359"/>
                  <a:gd name="connsiteY19" fmla="*/ 145079 h 158970"/>
                  <a:gd name="connsiteX20" fmla="*/ 261100 w 608359"/>
                  <a:gd name="connsiteY20" fmla="*/ 145746 h 158970"/>
                  <a:gd name="connsiteX21" fmla="*/ 480747 w 608359"/>
                  <a:gd name="connsiteY21" fmla="*/ 158224 h 158970"/>
                  <a:gd name="connsiteX22" fmla="*/ 571018 w 608359"/>
                  <a:gd name="connsiteY22" fmla="*/ 154189 h 158970"/>
                  <a:gd name="connsiteX23" fmla="*/ 590082 w 608359"/>
                  <a:gd name="connsiteY23" fmla="*/ 148285 h 158970"/>
                  <a:gd name="connsiteX24" fmla="*/ 595295 w 608359"/>
                  <a:gd name="connsiteY24" fmla="*/ 135769 h 158970"/>
                  <a:gd name="connsiteX25" fmla="*/ 583220 w 608359"/>
                  <a:gd name="connsiteY25" fmla="*/ 125048 h 158970"/>
                  <a:gd name="connsiteX26" fmla="*/ 575073 w 608359"/>
                  <a:gd name="connsiteY26" fmla="*/ 116294 h 158970"/>
                  <a:gd name="connsiteX27" fmla="*/ 583289 w 608359"/>
                  <a:gd name="connsiteY27" fmla="*/ 109528 h 158970"/>
                  <a:gd name="connsiteX28" fmla="*/ 591763 w 608359"/>
                  <a:gd name="connsiteY28" fmla="*/ 101836 h 158970"/>
                  <a:gd name="connsiteX29" fmla="*/ 586508 w 608359"/>
                  <a:gd name="connsiteY29" fmla="*/ 92579 h 158970"/>
                  <a:gd name="connsiteX30" fmla="*/ 587725 w 608359"/>
                  <a:gd name="connsiteY30" fmla="*/ 71412 h 158970"/>
                  <a:gd name="connsiteX31" fmla="*/ 589237 w 608359"/>
                  <a:gd name="connsiteY31" fmla="*/ 70078 h 158970"/>
                  <a:gd name="connsiteX32" fmla="*/ 600771 w 608359"/>
                  <a:gd name="connsiteY32" fmla="*/ 57535 h 158970"/>
                  <a:gd name="connsiteX33" fmla="*/ 605483 w 608359"/>
                  <a:gd name="connsiteY33" fmla="*/ 50353 h 158970"/>
                  <a:gd name="connsiteX34" fmla="*/ 568894 w 608359"/>
                  <a:gd name="connsiteY34" fmla="*/ 43441 h 158970"/>
                  <a:gd name="connsiteX35" fmla="*/ 590801 w 608359"/>
                  <a:gd name="connsiteY35" fmla="*/ 38829 h 158970"/>
                  <a:gd name="connsiteX36" fmla="*/ 592339 w 608359"/>
                  <a:gd name="connsiteY36" fmla="*/ 33916 h 158970"/>
                  <a:gd name="connsiteX37" fmla="*/ 585021 w 608359"/>
                  <a:gd name="connsiteY37" fmla="*/ 29875 h 158970"/>
                  <a:gd name="connsiteX38" fmla="*/ 597057 w 608359"/>
                  <a:gd name="connsiteY38" fmla="*/ 19540 h 158970"/>
                  <a:gd name="connsiteX39" fmla="*/ 587332 w 608359"/>
                  <a:gd name="connsiteY39" fmla="*/ 6776 h 158970"/>
                  <a:gd name="connsiteX40" fmla="*/ 152896 w 608359"/>
                  <a:gd name="connsiteY40" fmla="*/ 90406 h 158970"/>
                  <a:gd name="connsiteX41" fmla="*/ 160897 w 608359"/>
                  <a:gd name="connsiteY41" fmla="*/ 90406 h 158970"/>
                  <a:gd name="connsiteX42" fmla="*/ 153754 w 608359"/>
                  <a:gd name="connsiteY42" fmla="*/ 90406 h 158970"/>
                  <a:gd name="connsiteX43" fmla="*/ 152896 w 608359"/>
                  <a:gd name="connsiteY43" fmla="*/ 90406 h 158970"/>
                  <a:gd name="connsiteX0" fmla="*/ 587332 w 608359"/>
                  <a:gd name="connsiteY0" fmla="*/ 6776 h 158970"/>
                  <a:gd name="connsiteX1" fmla="*/ 523514 w 608359"/>
                  <a:gd name="connsiteY1" fmla="*/ 5442 h 158970"/>
                  <a:gd name="connsiteX2" fmla="*/ 453505 w 608359"/>
                  <a:gd name="connsiteY2" fmla="*/ 5442 h 158970"/>
                  <a:gd name="connsiteX3" fmla="*/ 315488 w 608359"/>
                  <a:gd name="connsiteY3" fmla="*/ 204 h 158970"/>
                  <a:gd name="connsiteX4" fmla="*/ 36120 w 608359"/>
                  <a:gd name="connsiteY4" fmla="*/ 9062 h 158970"/>
                  <a:gd name="connsiteX5" fmla="*/ 22223 w 608359"/>
                  <a:gd name="connsiteY5" fmla="*/ 24492 h 158970"/>
                  <a:gd name="connsiteX6" fmla="*/ 22880 w 608359"/>
                  <a:gd name="connsiteY6" fmla="*/ 28112 h 158970"/>
                  <a:gd name="connsiteX7" fmla="*/ 15641 w 608359"/>
                  <a:gd name="connsiteY7" fmla="*/ 47638 h 158970"/>
                  <a:gd name="connsiteX8" fmla="*/ 10117 w 608359"/>
                  <a:gd name="connsiteY8" fmla="*/ 48781 h 158970"/>
                  <a:gd name="connsiteX9" fmla="*/ 13927 w 608359"/>
                  <a:gd name="connsiteY9" fmla="*/ 77356 h 158970"/>
                  <a:gd name="connsiteX10" fmla="*/ 35358 w 608359"/>
                  <a:gd name="connsiteY10" fmla="*/ 76213 h 158970"/>
                  <a:gd name="connsiteX11" fmla="*/ 27357 w 608359"/>
                  <a:gd name="connsiteY11" fmla="*/ 88692 h 158970"/>
                  <a:gd name="connsiteX12" fmla="*/ 38406 w 608359"/>
                  <a:gd name="connsiteY12" fmla="*/ 102789 h 158970"/>
                  <a:gd name="connsiteX13" fmla="*/ 42444 w 608359"/>
                  <a:gd name="connsiteY13" fmla="*/ 122314 h 158970"/>
                  <a:gd name="connsiteX14" fmla="*/ 44787 w 608359"/>
                  <a:gd name="connsiteY14" fmla="*/ 123552 h 158970"/>
                  <a:gd name="connsiteX15" fmla="*/ 36977 w 608359"/>
                  <a:gd name="connsiteY15" fmla="*/ 124981 h 158970"/>
                  <a:gd name="connsiteX16" fmla="*/ 40692 w 608359"/>
                  <a:gd name="connsiteY16" fmla="*/ 153556 h 158970"/>
                  <a:gd name="connsiteX17" fmla="*/ 68600 w 608359"/>
                  <a:gd name="connsiteY17" fmla="*/ 151270 h 158970"/>
                  <a:gd name="connsiteX18" fmla="*/ 81173 w 608359"/>
                  <a:gd name="connsiteY18" fmla="*/ 147842 h 158970"/>
                  <a:gd name="connsiteX19" fmla="*/ 149848 w 608359"/>
                  <a:gd name="connsiteY19" fmla="*/ 145079 h 158970"/>
                  <a:gd name="connsiteX20" fmla="*/ 261100 w 608359"/>
                  <a:gd name="connsiteY20" fmla="*/ 145746 h 158970"/>
                  <a:gd name="connsiteX21" fmla="*/ 480747 w 608359"/>
                  <a:gd name="connsiteY21" fmla="*/ 158224 h 158970"/>
                  <a:gd name="connsiteX22" fmla="*/ 571018 w 608359"/>
                  <a:gd name="connsiteY22" fmla="*/ 154189 h 158970"/>
                  <a:gd name="connsiteX23" fmla="*/ 590082 w 608359"/>
                  <a:gd name="connsiteY23" fmla="*/ 148285 h 158970"/>
                  <a:gd name="connsiteX24" fmla="*/ 595295 w 608359"/>
                  <a:gd name="connsiteY24" fmla="*/ 135769 h 158970"/>
                  <a:gd name="connsiteX25" fmla="*/ 583220 w 608359"/>
                  <a:gd name="connsiteY25" fmla="*/ 125048 h 158970"/>
                  <a:gd name="connsiteX26" fmla="*/ 575073 w 608359"/>
                  <a:gd name="connsiteY26" fmla="*/ 116294 h 158970"/>
                  <a:gd name="connsiteX27" fmla="*/ 583289 w 608359"/>
                  <a:gd name="connsiteY27" fmla="*/ 109528 h 158970"/>
                  <a:gd name="connsiteX28" fmla="*/ 591763 w 608359"/>
                  <a:gd name="connsiteY28" fmla="*/ 101836 h 158970"/>
                  <a:gd name="connsiteX29" fmla="*/ 586508 w 608359"/>
                  <a:gd name="connsiteY29" fmla="*/ 92579 h 158970"/>
                  <a:gd name="connsiteX30" fmla="*/ 587725 w 608359"/>
                  <a:gd name="connsiteY30" fmla="*/ 71412 h 158970"/>
                  <a:gd name="connsiteX31" fmla="*/ 589237 w 608359"/>
                  <a:gd name="connsiteY31" fmla="*/ 70078 h 158970"/>
                  <a:gd name="connsiteX32" fmla="*/ 600771 w 608359"/>
                  <a:gd name="connsiteY32" fmla="*/ 57535 h 158970"/>
                  <a:gd name="connsiteX33" fmla="*/ 605483 w 608359"/>
                  <a:gd name="connsiteY33" fmla="*/ 50353 h 158970"/>
                  <a:gd name="connsiteX34" fmla="*/ 580884 w 608359"/>
                  <a:gd name="connsiteY34" fmla="*/ 48828 h 158970"/>
                  <a:gd name="connsiteX35" fmla="*/ 590801 w 608359"/>
                  <a:gd name="connsiteY35" fmla="*/ 38829 h 158970"/>
                  <a:gd name="connsiteX36" fmla="*/ 592339 w 608359"/>
                  <a:gd name="connsiteY36" fmla="*/ 33916 h 158970"/>
                  <a:gd name="connsiteX37" fmla="*/ 585021 w 608359"/>
                  <a:gd name="connsiteY37" fmla="*/ 29875 h 158970"/>
                  <a:gd name="connsiteX38" fmla="*/ 597057 w 608359"/>
                  <a:gd name="connsiteY38" fmla="*/ 19540 h 158970"/>
                  <a:gd name="connsiteX39" fmla="*/ 587332 w 608359"/>
                  <a:gd name="connsiteY39" fmla="*/ 6776 h 158970"/>
                  <a:gd name="connsiteX40" fmla="*/ 152896 w 608359"/>
                  <a:gd name="connsiteY40" fmla="*/ 90406 h 158970"/>
                  <a:gd name="connsiteX41" fmla="*/ 160897 w 608359"/>
                  <a:gd name="connsiteY41" fmla="*/ 90406 h 158970"/>
                  <a:gd name="connsiteX42" fmla="*/ 153754 w 608359"/>
                  <a:gd name="connsiteY42" fmla="*/ 90406 h 158970"/>
                  <a:gd name="connsiteX43" fmla="*/ 152896 w 608359"/>
                  <a:gd name="connsiteY43" fmla="*/ 90406 h 158970"/>
                  <a:gd name="connsiteX0" fmla="*/ 587332 w 608359"/>
                  <a:gd name="connsiteY0" fmla="*/ 6776 h 158970"/>
                  <a:gd name="connsiteX1" fmla="*/ 523514 w 608359"/>
                  <a:gd name="connsiteY1" fmla="*/ 5442 h 158970"/>
                  <a:gd name="connsiteX2" fmla="*/ 453505 w 608359"/>
                  <a:gd name="connsiteY2" fmla="*/ 5442 h 158970"/>
                  <a:gd name="connsiteX3" fmla="*/ 315488 w 608359"/>
                  <a:gd name="connsiteY3" fmla="*/ 204 h 158970"/>
                  <a:gd name="connsiteX4" fmla="*/ 36120 w 608359"/>
                  <a:gd name="connsiteY4" fmla="*/ 9062 h 158970"/>
                  <a:gd name="connsiteX5" fmla="*/ 22223 w 608359"/>
                  <a:gd name="connsiteY5" fmla="*/ 24492 h 158970"/>
                  <a:gd name="connsiteX6" fmla="*/ 22880 w 608359"/>
                  <a:gd name="connsiteY6" fmla="*/ 28112 h 158970"/>
                  <a:gd name="connsiteX7" fmla="*/ 15641 w 608359"/>
                  <a:gd name="connsiteY7" fmla="*/ 47638 h 158970"/>
                  <a:gd name="connsiteX8" fmla="*/ 10117 w 608359"/>
                  <a:gd name="connsiteY8" fmla="*/ 48781 h 158970"/>
                  <a:gd name="connsiteX9" fmla="*/ 13927 w 608359"/>
                  <a:gd name="connsiteY9" fmla="*/ 77356 h 158970"/>
                  <a:gd name="connsiteX10" fmla="*/ 35358 w 608359"/>
                  <a:gd name="connsiteY10" fmla="*/ 76213 h 158970"/>
                  <a:gd name="connsiteX11" fmla="*/ 27357 w 608359"/>
                  <a:gd name="connsiteY11" fmla="*/ 88692 h 158970"/>
                  <a:gd name="connsiteX12" fmla="*/ 38406 w 608359"/>
                  <a:gd name="connsiteY12" fmla="*/ 102789 h 158970"/>
                  <a:gd name="connsiteX13" fmla="*/ 42444 w 608359"/>
                  <a:gd name="connsiteY13" fmla="*/ 122314 h 158970"/>
                  <a:gd name="connsiteX14" fmla="*/ 44787 w 608359"/>
                  <a:gd name="connsiteY14" fmla="*/ 123552 h 158970"/>
                  <a:gd name="connsiteX15" fmla="*/ 36977 w 608359"/>
                  <a:gd name="connsiteY15" fmla="*/ 124981 h 158970"/>
                  <a:gd name="connsiteX16" fmla="*/ 40692 w 608359"/>
                  <a:gd name="connsiteY16" fmla="*/ 153556 h 158970"/>
                  <a:gd name="connsiteX17" fmla="*/ 68600 w 608359"/>
                  <a:gd name="connsiteY17" fmla="*/ 151270 h 158970"/>
                  <a:gd name="connsiteX18" fmla="*/ 81173 w 608359"/>
                  <a:gd name="connsiteY18" fmla="*/ 147842 h 158970"/>
                  <a:gd name="connsiteX19" fmla="*/ 149848 w 608359"/>
                  <a:gd name="connsiteY19" fmla="*/ 145079 h 158970"/>
                  <a:gd name="connsiteX20" fmla="*/ 261100 w 608359"/>
                  <a:gd name="connsiteY20" fmla="*/ 145746 h 158970"/>
                  <a:gd name="connsiteX21" fmla="*/ 480747 w 608359"/>
                  <a:gd name="connsiteY21" fmla="*/ 158224 h 158970"/>
                  <a:gd name="connsiteX22" fmla="*/ 571018 w 608359"/>
                  <a:gd name="connsiteY22" fmla="*/ 154189 h 158970"/>
                  <a:gd name="connsiteX23" fmla="*/ 590082 w 608359"/>
                  <a:gd name="connsiteY23" fmla="*/ 148285 h 158970"/>
                  <a:gd name="connsiteX24" fmla="*/ 595295 w 608359"/>
                  <a:gd name="connsiteY24" fmla="*/ 135769 h 158970"/>
                  <a:gd name="connsiteX25" fmla="*/ 583220 w 608359"/>
                  <a:gd name="connsiteY25" fmla="*/ 125048 h 158970"/>
                  <a:gd name="connsiteX26" fmla="*/ 575073 w 608359"/>
                  <a:gd name="connsiteY26" fmla="*/ 116294 h 158970"/>
                  <a:gd name="connsiteX27" fmla="*/ 583289 w 608359"/>
                  <a:gd name="connsiteY27" fmla="*/ 109528 h 158970"/>
                  <a:gd name="connsiteX28" fmla="*/ 591763 w 608359"/>
                  <a:gd name="connsiteY28" fmla="*/ 101836 h 158970"/>
                  <a:gd name="connsiteX29" fmla="*/ 586508 w 608359"/>
                  <a:gd name="connsiteY29" fmla="*/ 92579 h 158970"/>
                  <a:gd name="connsiteX30" fmla="*/ 587725 w 608359"/>
                  <a:gd name="connsiteY30" fmla="*/ 71412 h 158970"/>
                  <a:gd name="connsiteX31" fmla="*/ 589237 w 608359"/>
                  <a:gd name="connsiteY31" fmla="*/ 70078 h 158970"/>
                  <a:gd name="connsiteX32" fmla="*/ 600771 w 608359"/>
                  <a:gd name="connsiteY32" fmla="*/ 57535 h 158970"/>
                  <a:gd name="connsiteX33" fmla="*/ 605483 w 608359"/>
                  <a:gd name="connsiteY33" fmla="*/ 50353 h 158970"/>
                  <a:gd name="connsiteX34" fmla="*/ 585380 w 608359"/>
                  <a:gd name="connsiteY34" fmla="*/ 48828 h 158970"/>
                  <a:gd name="connsiteX35" fmla="*/ 590801 w 608359"/>
                  <a:gd name="connsiteY35" fmla="*/ 38829 h 158970"/>
                  <a:gd name="connsiteX36" fmla="*/ 592339 w 608359"/>
                  <a:gd name="connsiteY36" fmla="*/ 33916 h 158970"/>
                  <a:gd name="connsiteX37" fmla="*/ 585021 w 608359"/>
                  <a:gd name="connsiteY37" fmla="*/ 29875 h 158970"/>
                  <a:gd name="connsiteX38" fmla="*/ 597057 w 608359"/>
                  <a:gd name="connsiteY38" fmla="*/ 19540 h 158970"/>
                  <a:gd name="connsiteX39" fmla="*/ 587332 w 608359"/>
                  <a:gd name="connsiteY39" fmla="*/ 6776 h 158970"/>
                  <a:gd name="connsiteX40" fmla="*/ 152896 w 608359"/>
                  <a:gd name="connsiteY40" fmla="*/ 90406 h 158970"/>
                  <a:gd name="connsiteX41" fmla="*/ 160897 w 608359"/>
                  <a:gd name="connsiteY41" fmla="*/ 90406 h 158970"/>
                  <a:gd name="connsiteX42" fmla="*/ 153754 w 608359"/>
                  <a:gd name="connsiteY42" fmla="*/ 90406 h 158970"/>
                  <a:gd name="connsiteX43" fmla="*/ 152896 w 608359"/>
                  <a:gd name="connsiteY43" fmla="*/ 90406 h 158970"/>
                  <a:gd name="connsiteX0" fmla="*/ 587332 w 601018"/>
                  <a:gd name="connsiteY0" fmla="*/ 6776 h 158970"/>
                  <a:gd name="connsiteX1" fmla="*/ 523514 w 601018"/>
                  <a:gd name="connsiteY1" fmla="*/ 5442 h 158970"/>
                  <a:gd name="connsiteX2" fmla="*/ 453505 w 601018"/>
                  <a:gd name="connsiteY2" fmla="*/ 5442 h 158970"/>
                  <a:gd name="connsiteX3" fmla="*/ 315488 w 601018"/>
                  <a:gd name="connsiteY3" fmla="*/ 204 h 158970"/>
                  <a:gd name="connsiteX4" fmla="*/ 36120 w 601018"/>
                  <a:gd name="connsiteY4" fmla="*/ 9062 h 158970"/>
                  <a:gd name="connsiteX5" fmla="*/ 22223 w 601018"/>
                  <a:gd name="connsiteY5" fmla="*/ 24492 h 158970"/>
                  <a:gd name="connsiteX6" fmla="*/ 22880 w 601018"/>
                  <a:gd name="connsiteY6" fmla="*/ 28112 h 158970"/>
                  <a:gd name="connsiteX7" fmla="*/ 15641 w 601018"/>
                  <a:gd name="connsiteY7" fmla="*/ 47638 h 158970"/>
                  <a:gd name="connsiteX8" fmla="*/ 10117 w 601018"/>
                  <a:gd name="connsiteY8" fmla="*/ 48781 h 158970"/>
                  <a:gd name="connsiteX9" fmla="*/ 13927 w 601018"/>
                  <a:gd name="connsiteY9" fmla="*/ 77356 h 158970"/>
                  <a:gd name="connsiteX10" fmla="*/ 35358 w 601018"/>
                  <a:gd name="connsiteY10" fmla="*/ 76213 h 158970"/>
                  <a:gd name="connsiteX11" fmla="*/ 27357 w 601018"/>
                  <a:gd name="connsiteY11" fmla="*/ 88692 h 158970"/>
                  <a:gd name="connsiteX12" fmla="*/ 38406 w 601018"/>
                  <a:gd name="connsiteY12" fmla="*/ 102789 h 158970"/>
                  <a:gd name="connsiteX13" fmla="*/ 42444 w 601018"/>
                  <a:gd name="connsiteY13" fmla="*/ 122314 h 158970"/>
                  <a:gd name="connsiteX14" fmla="*/ 44787 w 601018"/>
                  <a:gd name="connsiteY14" fmla="*/ 123552 h 158970"/>
                  <a:gd name="connsiteX15" fmla="*/ 36977 w 601018"/>
                  <a:gd name="connsiteY15" fmla="*/ 124981 h 158970"/>
                  <a:gd name="connsiteX16" fmla="*/ 40692 w 601018"/>
                  <a:gd name="connsiteY16" fmla="*/ 153556 h 158970"/>
                  <a:gd name="connsiteX17" fmla="*/ 68600 w 601018"/>
                  <a:gd name="connsiteY17" fmla="*/ 151270 h 158970"/>
                  <a:gd name="connsiteX18" fmla="*/ 81173 w 601018"/>
                  <a:gd name="connsiteY18" fmla="*/ 147842 h 158970"/>
                  <a:gd name="connsiteX19" fmla="*/ 149848 w 601018"/>
                  <a:gd name="connsiteY19" fmla="*/ 145079 h 158970"/>
                  <a:gd name="connsiteX20" fmla="*/ 261100 w 601018"/>
                  <a:gd name="connsiteY20" fmla="*/ 145746 h 158970"/>
                  <a:gd name="connsiteX21" fmla="*/ 480747 w 601018"/>
                  <a:gd name="connsiteY21" fmla="*/ 158224 h 158970"/>
                  <a:gd name="connsiteX22" fmla="*/ 571018 w 601018"/>
                  <a:gd name="connsiteY22" fmla="*/ 154189 h 158970"/>
                  <a:gd name="connsiteX23" fmla="*/ 590082 w 601018"/>
                  <a:gd name="connsiteY23" fmla="*/ 148285 h 158970"/>
                  <a:gd name="connsiteX24" fmla="*/ 595295 w 601018"/>
                  <a:gd name="connsiteY24" fmla="*/ 135769 h 158970"/>
                  <a:gd name="connsiteX25" fmla="*/ 583220 w 601018"/>
                  <a:gd name="connsiteY25" fmla="*/ 125048 h 158970"/>
                  <a:gd name="connsiteX26" fmla="*/ 575073 w 601018"/>
                  <a:gd name="connsiteY26" fmla="*/ 116294 h 158970"/>
                  <a:gd name="connsiteX27" fmla="*/ 583289 w 601018"/>
                  <a:gd name="connsiteY27" fmla="*/ 109528 h 158970"/>
                  <a:gd name="connsiteX28" fmla="*/ 591763 w 601018"/>
                  <a:gd name="connsiteY28" fmla="*/ 101836 h 158970"/>
                  <a:gd name="connsiteX29" fmla="*/ 586508 w 601018"/>
                  <a:gd name="connsiteY29" fmla="*/ 92579 h 158970"/>
                  <a:gd name="connsiteX30" fmla="*/ 587725 w 601018"/>
                  <a:gd name="connsiteY30" fmla="*/ 71412 h 158970"/>
                  <a:gd name="connsiteX31" fmla="*/ 589237 w 601018"/>
                  <a:gd name="connsiteY31" fmla="*/ 70078 h 158970"/>
                  <a:gd name="connsiteX32" fmla="*/ 600771 w 601018"/>
                  <a:gd name="connsiteY32" fmla="*/ 57535 h 158970"/>
                  <a:gd name="connsiteX33" fmla="*/ 593493 w 601018"/>
                  <a:gd name="connsiteY33" fmla="*/ 54393 h 158970"/>
                  <a:gd name="connsiteX34" fmla="*/ 585380 w 601018"/>
                  <a:gd name="connsiteY34" fmla="*/ 48828 h 158970"/>
                  <a:gd name="connsiteX35" fmla="*/ 590801 w 601018"/>
                  <a:gd name="connsiteY35" fmla="*/ 38829 h 158970"/>
                  <a:gd name="connsiteX36" fmla="*/ 592339 w 601018"/>
                  <a:gd name="connsiteY36" fmla="*/ 33916 h 158970"/>
                  <a:gd name="connsiteX37" fmla="*/ 585021 w 601018"/>
                  <a:gd name="connsiteY37" fmla="*/ 29875 h 158970"/>
                  <a:gd name="connsiteX38" fmla="*/ 597057 w 601018"/>
                  <a:gd name="connsiteY38" fmla="*/ 19540 h 158970"/>
                  <a:gd name="connsiteX39" fmla="*/ 587332 w 601018"/>
                  <a:gd name="connsiteY39" fmla="*/ 6776 h 158970"/>
                  <a:gd name="connsiteX40" fmla="*/ 152896 w 601018"/>
                  <a:gd name="connsiteY40" fmla="*/ 90406 h 158970"/>
                  <a:gd name="connsiteX41" fmla="*/ 160897 w 601018"/>
                  <a:gd name="connsiteY41" fmla="*/ 90406 h 158970"/>
                  <a:gd name="connsiteX42" fmla="*/ 153754 w 601018"/>
                  <a:gd name="connsiteY42" fmla="*/ 90406 h 158970"/>
                  <a:gd name="connsiteX43" fmla="*/ 152896 w 601018"/>
                  <a:gd name="connsiteY43" fmla="*/ 90406 h 158970"/>
                  <a:gd name="connsiteX0" fmla="*/ 587332 w 601018"/>
                  <a:gd name="connsiteY0" fmla="*/ 6776 h 158970"/>
                  <a:gd name="connsiteX1" fmla="*/ 523514 w 601018"/>
                  <a:gd name="connsiteY1" fmla="*/ 5442 h 158970"/>
                  <a:gd name="connsiteX2" fmla="*/ 453505 w 601018"/>
                  <a:gd name="connsiteY2" fmla="*/ 5442 h 158970"/>
                  <a:gd name="connsiteX3" fmla="*/ 315488 w 601018"/>
                  <a:gd name="connsiteY3" fmla="*/ 204 h 158970"/>
                  <a:gd name="connsiteX4" fmla="*/ 36120 w 601018"/>
                  <a:gd name="connsiteY4" fmla="*/ 9062 h 158970"/>
                  <a:gd name="connsiteX5" fmla="*/ 22223 w 601018"/>
                  <a:gd name="connsiteY5" fmla="*/ 24492 h 158970"/>
                  <a:gd name="connsiteX6" fmla="*/ 22880 w 601018"/>
                  <a:gd name="connsiteY6" fmla="*/ 28112 h 158970"/>
                  <a:gd name="connsiteX7" fmla="*/ 15641 w 601018"/>
                  <a:gd name="connsiteY7" fmla="*/ 47638 h 158970"/>
                  <a:gd name="connsiteX8" fmla="*/ 10117 w 601018"/>
                  <a:gd name="connsiteY8" fmla="*/ 48781 h 158970"/>
                  <a:gd name="connsiteX9" fmla="*/ 13927 w 601018"/>
                  <a:gd name="connsiteY9" fmla="*/ 77356 h 158970"/>
                  <a:gd name="connsiteX10" fmla="*/ 35358 w 601018"/>
                  <a:gd name="connsiteY10" fmla="*/ 76213 h 158970"/>
                  <a:gd name="connsiteX11" fmla="*/ 27357 w 601018"/>
                  <a:gd name="connsiteY11" fmla="*/ 88692 h 158970"/>
                  <a:gd name="connsiteX12" fmla="*/ 38406 w 601018"/>
                  <a:gd name="connsiteY12" fmla="*/ 102789 h 158970"/>
                  <a:gd name="connsiteX13" fmla="*/ 42444 w 601018"/>
                  <a:gd name="connsiteY13" fmla="*/ 122314 h 158970"/>
                  <a:gd name="connsiteX14" fmla="*/ 44787 w 601018"/>
                  <a:gd name="connsiteY14" fmla="*/ 123552 h 158970"/>
                  <a:gd name="connsiteX15" fmla="*/ 36977 w 601018"/>
                  <a:gd name="connsiteY15" fmla="*/ 124981 h 158970"/>
                  <a:gd name="connsiteX16" fmla="*/ 40692 w 601018"/>
                  <a:gd name="connsiteY16" fmla="*/ 153556 h 158970"/>
                  <a:gd name="connsiteX17" fmla="*/ 68600 w 601018"/>
                  <a:gd name="connsiteY17" fmla="*/ 151270 h 158970"/>
                  <a:gd name="connsiteX18" fmla="*/ 81173 w 601018"/>
                  <a:gd name="connsiteY18" fmla="*/ 147842 h 158970"/>
                  <a:gd name="connsiteX19" fmla="*/ 149848 w 601018"/>
                  <a:gd name="connsiteY19" fmla="*/ 145079 h 158970"/>
                  <a:gd name="connsiteX20" fmla="*/ 261100 w 601018"/>
                  <a:gd name="connsiteY20" fmla="*/ 145746 h 158970"/>
                  <a:gd name="connsiteX21" fmla="*/ 480747 w 601018"/>
                  <a:gd name="connsiteY21" fmla="*/ 158224 h 158970"/>
                  <a:gd name="connsiteX22" fmla="*/ 571018 w 601018"/>
                  <a:gd name="connsiteY22" fmla="*/ 154189 h 158970"/>
                  <a:gd name="connsiteX23" fmla="*/ 590082 w 601018"/>
                  <a:gd name="connsiteY23" fmla="*/ 148285 h 158970"/>
                  <a:gd name="connsiteX24" fmla="*/ 595295 w 601018"/>
                  <a:gd name="connsiteY24" fmla="*/ 135769 h 158970"/>
                  <a:gd name="connsiteX25" fmla="*/ 583220 w 601018"/>
                  <a:gd name="connsiteY25" fmla="*/ 125048 h 158970"/>
                  <a:gd name="connsiteX26" fmla="*/ 586563 w 601018"/>
                  <a:gd name="connsiteY26" fmla="*/ 115621 h 158970"/>
                  <a:gd name="connsiteX27" fmla="*/ 583289 w 601018"/>
                  <a:gd name="connsiteY27" fmla="*/ 109528 h 158970"/>
                  <a:gd name="connsiteX28" fmla="*/ 591763 w 601018"/>
                  <a:gd name="connsiteY28" fmla="*/ 101836 h 158970"/>
                  <a:gd name="connsiteX29" fmla="*/ 586508 w 601018"/>
                  <a:gd name="connsiteY29" fmla="*/ 92579 h 158970"/>
                  <a:gd name="connsiteX30" fmla="*/ 587725 w 601018"/>
                  <a:gd name="connsiteY30" fmla="*/ 71412 h 158970"/>
                  <a:gd name="connsiteX31" fmla="*/ 589237 w 601018"/>
                  <a:gd name="connsiteY31" fmla="*/ 70078 h 158970"/>
                  <a:gd name="connsiteX32" fmla="*/ 600771 w 601018"/>
                  <a:gd name="connsiteY32" fmla="*/ 57535 h 158970"/>
                  <a:gd name="connsiteX33" fmla="*/ 593493 w 601018"/>
                  <a:gd name="connsiteY33" fmla="*/ 54393 h 158970"/>
                  <a:gd name="connsiteX34" fmla="*/ 585380 w 601018"/>
                  <a:gd name="connsiteY34" fmla="*/ 48828 h 158970"/>
                  <a:gd name="connsiteX35" fmla="*/ 590801 w 601018"/>
                  <a:gd name="connsiteY35" fmla="*/ 38829 h 158970"/>
                  <a:gd name="connsiteX36" fmla="*/ 592339 w 601018"/>
                  <a:gd name="connsiteY36" fmla="*/ 33916 h 158970"/>
                  <a:gd name="connsiteX37" fmla="*/ 585021 w 601018"/>
                  <a:gd name="connsiteY37" fmla="*/ 29875 h 158970"/>
                  <a:gd name="connsiteX38" fmla="*/ 597057 w 601018"/>
                  <a:gd name="connsiteY38" fmla="*/ 19540 h 158970"/>
                  <a:gd name="connsiteX39" fmla="*/ 587332 w 601018"/>
                  <a:gd name="connsiteY39" fmla="*/ 6776 h 158970"/>
                  <a:gd name="connsiteX40" fmla="*/ 152896 w 601018"/>
                  <a:gd name="connsiteY40" fmla="*/ 90406 h 158970"/>
                  <a:gd name="connsiteX41" fmla="*/ 160897 w 601018"/>
                  <a:gd name="connsiteY41" fmla="*/ 90406 h 158970"/>
                  <a:gd name="connsiteX42" fmla="*/ 153754 w 601018"/>
                  <a:gd name="connsiteY42" fmla="*/ 90406 h 158970"/>
                  <a:gd name="connsiteX43" fmla="*/ 152896 w 601018"/>
                  <a:gd name="connsiteY43" fmla="*/ 90406 h 158970"/>
                  <a:gd name="connsiteX0" fmla="*/ 587332 w 601018"/>
                  <a:gd name="connsiteY0" fmla="*/ 6776 h 158970"/>
                  <a:gd name="connsiteX1" fmla="*/ 523514 w 601018"/>
                  <a:gd name="connsiteY1" fmla="*/ 5442 h 158970"/>
                  <a:gd name="connsiteX2" fmla="*/ 453505 w 601018"/>
                  <a:gd name="connsiteY2" fmla="*/ 5442 h 158970"/>
                  <a:gd name="connsiteX3" fmla="*/ 315488 w 601018"/>
                  <a:gd name="connsiteY3" fmla="*/ 204 h 158970"/>
                  <a:gd name="connsiteX4" fmla="*/ 36120 w 601018"/>
                  <a:gd name="connsiteY4" fmla="*/ 9062 h 158970"/>
                  <a:gd name="connsiteX5" fmla="*/ 22223 w 601018"/>
                  <a:gd name="connsiteY5" fmla="*/ 24492 h 158970"/>
                  <a:gd name="connsiteX6" fmla="*/ 22880 w 601018"/>
                  <a:gd name="connsiteY6" fmla="*/ 28112 h 158970"/>
                  <a:gd name="connsiteX7" fmla="*/ 15641 w 601018"/>
                  <a:gd name="connsiteY7" fmla="*/ 47638 h 158970"/>
                  <a:gd name="connsiteX8" fmla="*/ 10117 w 601018"/>
                  <a:gd name="connsiteY8" fmla="*/ 48781 h 158970"/>
                  <a:gd name="connsiteX9" fmla="*/ 13927 w 601018"/>
                  <a:gd name="connsiteY9" fmla="*/ 77356 h 158970"/>
                  <a:gd name="connsiteX10" fmla="*/ 24867 w 601018"/>
                  <a:gd name="connsiteY10" fmla="*/ 84294 h 158970"/>
                  <a:gd name="connsiteX11" fmla="*/ 27357 w 601018"/>
                  <a:gd name="connsiteY11" fmla="*/ 88692 h 158970"/>
                  <a:gd name="connsiteX12" fmla="*/ 38406 w 601018"/>
                  <a:gd name="connsiteY12" fmla="*/ 102789 h 158970"/>
                  <a:gd name="connsiteX13" fmla="*/ 42444 w 601018"/>
                  <a:gd name="connsiteY13" fmla="*/ 122314 h 158970"/>
                  <a:gd name="connsiteX14" fmla="*/ 44787 w 601018"/>
                  <a:gd name="connsiteY14" fmla="*/ 123552 h 158970"/>
                  <a:gd name="connsiteX15" fmla="*/ 36977 w 601018"/>
                  <a:gd name="connsiteY15" fmla="*/ 124981 h 158970"/>
                  <a:gd name="connsiteX16" fmla="*/ 40692 w 601018"/>
                  <a:gd name="connsiteY16" fmla="*/ 153556 h 158970"/>
                  <a:gd name="connsiteX17" fmla="*/ 68600 w 601018"/>
                  <a:gd name="connsiteY17" fmla="*/ 151270 h 158970"/>
                  <a:gd name="connsiteX18" fmla="*/ 81173 w 601018"/>
                  <a:gd name="connsiteY18" fmla="*/ 147842 h 158970"/>
                  <a:gd name="connsiteX19" fmla="*/ 149848 w 601018"/>
                  <a:gd name="connsiteY19" fmla="*/ 145079 h 158970"/>
                  <a:gd name="connsiteX20" fmla="*/ 261100 w 601018"/>
                  <a:gd name="connsiteY20" fmla="*/ 145746 h 158970"/>
                  <a:gd name="connsiteX21" fmla="*/ 480747 w 601018"/>
                  <a:gd name="connsiteY21" fmla="*/ 158224 h 158970"/>
                  <a:gd name="connsiteX22" fmla="*/ 571018 w 601018"/>
                  <a:gd name="connsiteY22" fmla="*/ 154189 h 158970"/>
                  <a:gd name="connsiteX23" fmla="*/ 590082 w 601018"/>
                  <a:gd name="connsiteY23" fmla="*/ 148285 h 158970"/>
                  <a:gd name="connsiteX24" fmla="*/ 595295 w 601018"/>
                  <a:gd name="connsiteY24" fmla="*/ 135769 h 158970"/>
                  <a:gd name="connsiteX25" fmla="*/ 583220 w 601018"/>
                  <a:gd name="connsiteY25" fmla="*/ 125048 h 158970"/>
                  <a:gd name="connsiteX26" fmla="*/ 586563 w 601018"/>
                  <a:gd name="connsiteY26" fmla="*/ 115621 h 158970"/>
                  <a:gd name="connsiteX27" fmla="*/ 583289 w 601018"/>
                  <a:gd name="connsiteY27" fmla="*/ 109528 h 158970"/>
                  <a:gd name="connsiteX28" fmla="*/ 591763 w 601018"/>
                  <a:gd name="connsiteY28" fmla="*/ 101836 h 158970"/>
                  <a:gd name="connsiteX29" fmla="*/ 586508 w 601018"/>
                  <a:gd name="connsiteY29" fmla="*/ 92579 h 158970"/>
                  <a:gd name="connsiteX30" fmla="*/ 587725 w 601018"/>
                  <a:gd name="connsiteY30" fmla="*/ 71412 h 158970"/>
                  <a:gd name="connsiteX31" fmla="*/ 589237 w 601018"/>
                  <a:gd name="connsiteY31" fmla="*/ 70078 h 158970"/>
                  <a:gd name="connsiteX32" fmla="*/ 600771 w 601018"/>
                  <a:gd name="connsiteY32" fmla="*/ 57535 h 158970"/>
                  <a:gd name="connsiteX33" fmla="*/ 593493 w 601018"/>
                  <a:gd name="connsiteY33" fmla="*/ 54393 h 158970"/>
                  <a:gd name="connsiteX34" fmla="*/ 585380 w 601018"/>
                  <a:gd name="connsiteY34" fmla="*/ 48828 h 158970"/>
                  <a:gd name="connsiteX35" fmla="*/ 590801 w 601018"/>
                  <a:gd name="connsiteY35" fmla="*/ 38829 h 158970"/>
                  <a:gd name="connsiteX36" fmla="*/ 592339 w 601018"/>
                  <a:gd name="connsiteY36" fmla="*/ 33916 h 158970"/>
                  <a:gd name="connsiteX37" fmla="*/ 585021 w 601018"/>
                  <a:gd name="connsiteY37" fmla="*/ 29875 h 158970"/>
                  <a:gd name="connsiteX38" fmla="*/ 597057 w 601018"/>
                  <a:gd name="connsiteY38" fmla="*/ 19540 h 158970"/>
                  <a:gd name="connsiteX39" fmla="*/ 587332 w 601018"/>
                  <a:gd name="connsiteY39" fmla="*/ 6776 h 158970"/>
                  <a:gd name="connsiteX40" fmla="*/ 152896 w 601018"/>
                  <a:gd name="connsiteY40" fmla="*/ 90406 h 158970"/>
                  <a:gd name="connsiteX41" fmla="*/ 160897 w 601018"/>
                  <a:gd name="connsiteY41" fmla="*/ 90406 h 158970"/>
                  <a:gd name="connsiteX42" fmla="*/ 153754 w 601018"/>
                  <a:gd name="connsiteY42" fmla="*/ 90406 h 158970"/>
                  <a:gd name="connsiteX43" fmla="*/ 152896 w 601018"/>
                  <a:gd name="connsiteY43" fmla="*/ 90406 h 158970"/>
                  <a:gd name="connsiteX0" fmla="*/ 587332 w 601018"/>
                  <a:gd name="connsiteY0" fmla="*/ 6776 h 158970"/>
                  <a:gd name="connsiteX1" fmla="*/ 523514 w 601018"/>
                  <a:gd name="connsiteY1" fmla="*/ 5442 h 158970"/>
                  <a:gd name="connsiteX2" fmla="*/ 453505 w 601018"/>
                  <a:gd name="connsiteY2" fmla="*/ 5442 h 158970"/>
                  <a:gd name="connsiteX3" fmla="*/ 315488 w 601018"/>
                  <a:gd name="connsiteY3" fmla="*/ 204 h 158970"/>
                  <a:gd name="connsiteX4" fmla="*/ 36120 w 601018"/>
                  <a:gd name="connsiteY4" fmla="*/ 9062 h 158970"/>
                  <a:gd name="connsiteX5" fmla="*/ 22223 w 601018"/>
                  <a:gd name="connsiteY5" fmla="*/ 24492 h 158970"/>
                  <a:gd name="connsiteX6" fmla="*/ 22880 w 601018"/>
                  <a:gd name="connsiteY6" fmla="*/ 28112 h 158970"/>
                  <a:gd name="connsiteX7" fmla="*/ 15641 w 601018"/>
                  <a:gd name="connsiteY7" fmla="*/ 47638 h 158970"/>
                  <a:gd name="connsiteX8" fmla="*/ 10117 w 601018"/>
                  <a:gd name="connsiteY8" fmla="*/ 48781 h 158970"/>
                  <a:gd name="connsiteX9" fmla="*/ 13927 w 601018"/>
                  <a:gd name="connsiteY9" fmla="*/ 77356 h 158970"/>
                  <a:gd name="connsiteX10" fmla="*/ 24867 w 601018"/>
                  <a:gd name="connsiteY10" fmla="*/ 84294 h 158970"/>
                  <a:gd name="connsiteX11" fmla="*/ 27357 w 601018"/>
                  <a:gd name="connsiteY11" fmla="*/ 88692 h 158970"/>
                  <a:gd name="connsiteX12" fmla="*/ 20921 w 601018"/>
                  <a:gd name="connsiteY12" fmla="*/ 104809 h 158970"/>
                  <a:gd name="connsiteX13" fmla="*/ 42444 w 601018"/>
                  <a:gd name="connsiteY13" fmla="*/ 122314 h 158970"/>
                  <a:gd name="connsiteX14" fmla="*/ 44787 w 601018"/>
                  <a:gd name="connsiteY14" fmla="*/ 123552 h 158970"/>
                  <a:gd name="connsiteX15" fmla="*/ 36977 w 601018"/>
                  <a:gd name="connsiteY15" fmla="*/ 124981 h 158970"/>
                  <a:gd name="connsiteX16" fmla="*/ 40692 w 601018"/>
                  <a:gd name="connsiteY16" fmla="*/ 153556 h 158970"/>
                  <a:gd name="connsiteX17" fmla="*/ 68600 w 601018"/>
                  <a:gd name="connsiteY17" fmla="*/ 151270 h 158970"/>
                  <a:gd name="connsiteX18" fmla="*/ 81173 w 601018"/>
                  <a:gd name="connsiteY18" fmla="*/ 147842 h 158970"/>
                  <a:gd name="connsiteX19" fmla="*/ 149848 w 601018"/>
                  <a:gd name="connsiteY19" fmla="*/ 145079 h 158970"/>
                  <a:gd name="connsiteX20" fmla="*/ 261100 w 601018"/>
                  <a:gd name="connsiteY20" fmla="*/ 145746 h 158970"/>
                  <a:gd name="connsiteX21" fmla="*/ 480747 w 601018"/>
                  <a:gd name="connsiteY21" fmla="*/ 158224 h 158970"/>
                  <a:gd name="connsiteX22" fmla="*/ 571018 w 601018"/>
                  <a:gd name="connsiteY22" fmla="*/ 154189 h 158970"/>
                  <a:gd name="connsiteX23" fmla="*/ 590082 w 601018"/>
                  <a:gd name="connsiteY23" fmla="*/ 148285 h 158970"/>
                  <a:gd name="connsiteX24" fmla="*/ 595295 w 601018"/>
                  <a:gd name="connsiteY24" fmla="*/ 135769 h 158970"/>
                  <a:gd name="connsiteX25" fmla="*/ 583220 w 601018"/>
                  <a:gd name="connsiteY25" fmla="*/ 125048 h 158970"/>
                  <a:gd name="connsiteX26" fmla="*/ 586563 w 601018"/>
                  <a:gd name="connsiteY26" fmla="*/ 115621 h 158970"/>
                  <a:gd name="connsiteX27" fmla="*/ 583289 w 601018"/>
                  <a:gd name="connsiteY27" fmla="*/ 109528 h 158970"/>
                  <a:gd name="connsiteX28" fmla="*/ 591763 w 601018"/>
                  <a:gd name="connsiteY28" fmla="*/ 101836 h 158970"/>
                  <a:gd name="connsiteX29" fmla="*/ 586508 w 601018"/>
                  <a:gd name="connsiteY29" fmla="*/ 92579 h 158970"/>
                  <a:gd name="connsiteX30" fmla="*/ 587725 w 601018"/>
                  <a:gd name="connsiteY30" fmla="*/ 71412 h 158970"/>
                  <a:gd name="connsiteX31" fmla="*/ 589237 w 601018"/>
                  <a:gd name="connsiteY31" fmla="*/ 70078 h 158970"/>
                  <a:gd name="connsiteX32" fmla="*/ 600771 w 601018"/>
                  <a:gd name="connsiteY32" fmla="*/ 57535 h 158970"/>
                  <a:gd name="connsiteX33" fmla="*/ 593493 w 601018"/>
                  <a:gd name="connsiteY33" fmla="*/ 54393 h 158970"/>
                  <a:gd name="connsiteX34" fmla="*/ 585380 w 601018"/>
                  <a:gd name="connsiteY34" fmla="*/ 48828 h 158970"/>
                  <a:gd name="connsiteX35" fmla="*/ 590801 w 601018"/>
                  <a:gd name="connsiteY35" fmla="*/ 38829 h 158970"/>
                  <a:gd name="connsiteX36" fmla="*/ 592339 w 601018"/>
                  <a:gd name="connsiteY36" fmla="*/ 33916 h 158970"/>
                  <a:gd name="connsiteX37" fmla="*/ 585021 w 601018"/>
                  <a:gd name="connsiteY37" fmla="*/ 29875 h 158970"/>
                  <a:gd name="connsiteX38" fmla="*/ 597057 w 601018"/>
                  <a:gd name="connsiteY38" fmla="*/ 19540 h 158970"/>
                  <a:gd name="connsiteX39" fmla="*/ 587332 w 601018"/>
                  <a:gd name="connsiteY39" fmla="*/ 6776 h 158970"/>
                  <a:gd name="connsiteX40" fmla="*/ 152896 w 601018"/>
                  <a:gd name="connsiteY40" fmla="*/ 90406 h 158970"/>
                  <a:gd name="connsiteX41" fmla="*/ 160897 w 601018"/>
                  <a:gd name="connsiteY41" fmla="*/ 90406 h 158970"/>
                  <a:gd name="connsiteX42" fmla="*/ 153754 w 601018"/>
                  <a:gd name="connsiteY42" fmla="*/ 90406 h 158970"/>
                  <a:gd name="connsiteX43" fmla="*/ 152896 w 601018"/>
                  <a:gd name="connsiteY43" fmla="*/ 90406 h 158970"/>
                  <a:gd name="connsiteX0" fmla="*/ 587332 w 601018"/>
                  <a:gd name="connsiteY0" fmla="*/ 6776 h 158970"/>
                  <a:gd name="connsiteX1" fmla="*/ 523514 w 601018"/>
                  <a:gd name="connsiteY1" fmla="*/ 5442 h 158970"/>
                  <a:gd name="connsiteX2" fmla="*/ 453505 w 601018"/>
                  <a:gd name="connsiteY2" fmla="*/ 5442 h 158970"/>
                  <a:gd name="connsiteX3" fmla="*/ 315488 w 601018"/>
                  <a:gd name="connsiteY3" fmla="*/ 204 h 158970"/>
                  <a:gd name="connsiteX4" fmla="*/ 36120 w 601018"/>
                  <a:gd name="connsiteY4" fmla="*/ 9062 h 158970"/>
                  <a:gd name="connsiteX5" fmla="*/ 22223 w 601018"/>
                  <a:gd name="connsiteY5" fmla="*/ 24492 h 158970"/>
                  <a:gd name="connsiteX6" fmla="*/ 22880 w 601018"/>
                  <a:gd name="connsiteY6" fmla="*/ 28112 h 158970"/>
                  <a:gd name="connsiteX7" fmla="*/ 15641 w 601018"/>
                  <a:gd name="connsiteY7" fmla="*/ 47638 h 158970"/>
                  <a:gd name="connsiteX8" fmla="*/ 10117 w 601018"/>
                  <a:gd name="connsiteY8" fmla="*/ 48781 h 158970"/>
                  <a:gd name="connsiteX9" fmla="*/ 13927 w 601018"/>
                  <a:gd name="connsiteY9" fmla="*/ 77356 h 158970"/>
                  <a:gd name="connsiteX10" fmla="*/ 24867 w 601018"/>
                  <a:gd name="connsiteY10" fmla="*/ 84294 h 158970"/>
                  <a:gd name="connsiteX11" fmla="*/ 27357 w 601018"/>
                  <a:gd name="connsiteY11" fmla="*/ 88692 h 158970"/>
                  <a:gd name="connsiteX12" fmla="*/ 20921 w 601018"/>
                  <a:gd name="connsiteY12" fmla="*/ 104809 h 158970"/>
                  <a:gd name="connsiteX13" fmla="*/ 42444 w 601018"/>
                  <a:gd name="connsiteY13" fmla="*/ 122314 h 158970"/>
                  <a:gd name="connsiteX14" fmla="*/ 15311 w 601018"/>
                  <a:gd name="connsiteY14" fmla="*/ 123552 h 158970"/>
                  <a:gd name="connsiteX15" fmla="*/ 36977 w 601018"/>
                  <a:gd name="connsiteY15" fmla="*/ 124981 h 158970"/>
                  <a:gd name="connsiteX16" fmla="*/ 40692 w 601018"/>
                  <a:gd name="connsiteY16" fmla="*/ 153556 h 158970"/>
                  <a:gd name="connsiteX17" fmla="*/ 68600 w 601018"/>
                  <a:gd name="connsiteY17" fmla="*/ 151270 h 158970"/>
                  <a:gd name="connsiteX18" fmla="*/ 81173 w 601018"/>
                  <a:gd name="connsiteY18" fmla="*/ 147842 h 158970"/>
                  <a:gd name="connsiteX19" fmla="*/ 149848 w 601018"/>
                  <a:gd name="connsiteY19" fmla="*/ 145079 h 158970"/>
                  <a:gd name="connsiteX20" fmla="*/ 261100 w 601018"/>
                  <a:gd name="connsiteY20" fmla="*/ 145746 h 158970"/>
                  <a:gd name="connsiteX21" fmla="*/ 480747 w 601018"/>
                  <a:gd name="connsiteY21" fmla="*/ 158224 h 158970"/>
                  <a:gd name="connsiteX22" fmla="*/ 571018 w 601018"/>
                  <a:gd name="connsiteY22" fmla="*/ 154189 h 158970"/>
                  <a:gd name="connsiteX23" fmla="*/ 590082 w 601018"/>
                  <a:gd name="connsiteY23" fmla="*/ 148285 h 158970"/>
                  <a:gd name="connsiteX24" fmla="*/ 595295 w 601018"/>
                  <a:gd name="connsiteY24" fmla="*/ 135769 h 158970"/>
                  <a:gd name="connsiteX25" fmla="*/ 583220 w 601018"/>
                  <a:gd name="connsiteY25" fmla="*/ 125048 h 158970"/>
                  <a:gd name="connsiteX26" fmla="*/ 586563 w 601018"/>
                  <a:gd name="connsiteY26" fmla="*/ 115621 h 158970"/>
                  <a:gd name="connsiteX27" fmla="*/ 583289 w 601018"/>
                  <a:gd name="connsiteY27" fmla="*/ 109528 h 158970"/>
                  <a:gd name="connsiteX28" fmla="*/ 591763 w 601018"/>
                  <a:gd name="connsiteY28" fmla="*/ 101836 h 158970"/>
                  <a:gd name="connsiteX29" fmla="*/ 586508 w 601018"/>
                  <a:gd name="connsiteY29" fmla="*/ 92579 h 158970"/>
                  <a:gd name="connsiteX30" fmla="*/ 587725 w 601018"/>
                  <a:gd name="connsiteY30" fmla="*/ 71412 h 158970"/>
                  <a:gd name="connsiteX31" fmla="*/ 589237 w 601018"/>
                  <a:gd name="connsiteY31" fmla="*/ 70078 h 158970"/>
                  <a:gd name="connsiteX32" fmla="*/ 600771 w 601018"/>
                  <a:gd name="connsiteY32" fmla="*/ 57535 h 158970"/>
                  <a:gd name="connsiteX33" fmla="*/ 593493 w 601018"/>
                  <a:gd name="connsiteY33" fmla="*/ 54393 h 158970"/>
                  <a:gd name="connsiteX34" fmla="*/ 585380 w 601018"/>
                  <a:gd name="connsiteY34" fmla="*/ 48828 h 158970"/>
                  <a:gd name="connsiteX35" fmla="*/ 590801 w 601018"/>
                  <a:gd name="connsiteY35" fmla="*/ 38829 h 158970"/>
                  <a:gd name="connsiteX36" fmla="*/ 592339 w 601018"/>
                  <a:gd name="connsiteY36" fmla="*/ 33916 h 158970"/>
                  <a:gd name="connsiteX37" fmla="*/ 585021 w 601018"/>
                  <a:gd name="connsiteY37" fmla="*/ 29875 h 158970"/>
                  <a:gd name="connsiteX38" fmla="*/ 597057 w 601018"/>
                  <a:gd name="connsiteY38" fmla="*/ 19540 h 158970"/>
                  <a:gd name="connsiteX39" fmla="*/ 587332 w 601018"/>
                  <a:gd name="connsiteY39" fmla="*/ 6776 h 158970"/>
                  <a:gd name="connsiteX40" fmla="*/ 152896 w 601018"/>
                  <a:gd name="connsiteY40" fmla="*/ 90406 h 158970"/>
                  <a:gd name="connsiteX41" fmla="*/ 160897 w 601018"/>
                  <a:gd name="connsiteY41" fmla="*/ 90406 h 158970"/>
                  <a:gd name="connsiteX42" fmla="*/ 153754 w 601018"/>
                  <a:gd name="connsiteY42" fmla="*/ 90406 h 158970"/>
                  <a:gd name="connsiteX43" fmla="*/ 152896 w 601018"/>
                  <a:gd name="connsiteY43" fmla="*/ 90406 h 158970"/>
                  <a:gd name="connsiteX0" fmla="*/ 587332 w 601018"/>
                  <a:gd name="connsiteY0" fmla="*/ 6776 h 158970"/>
                  <a:gd name="connsiteX1" fmla="*/ 523514 w 601018"/>
                  <a:gd name="connsiteY1" fmla="*/ 5442 h 158970"/>
                  <a:gd name="connsiteX2" fmla="*/ 453505 w 601018"/>
                  <a:gd name="connsiteY2" fmla="*/ 5442 h 158970"/>
                  <a:gd name="connsiteX3" fmla="*/ 315488 w 601018"/>
                  <a:gd name="connsiteY3" fmla="*/ 204 h 158970"/>
                  <a:gd name="connsiteX4" fmla="*/ 36120 w 601018"/>
                  <a:gd name="connsiteY4" fmla="*/ 9062 h 158970"/>
                  <a:gd name="connsiteX5" fmla="*/ 22223 w 601018"/>
                  <a:gd name="connsiteY5" fmla="*/ 24492 h 158970"/>
                  <a:gd name="connsiteX6" fmla="*/ 22880 w 601018"/>
                  <a:gd name="connsiteY6" fmla="*/ 28112 h 158970"/>
                  <a:gd name="connsiteX7" fmla="*/ 15641 w 601018"/>
                  <a:gd name="connsiteY7" fmla="*/ 47638 h 158970"/>
                  <a:gd name="connsiteX8" fmla="*/ 10117 w 601018"/>
                  <a:gd name="connsiteY8" fmla="*/ 48781 h 158970"/>
                  <a:gd name="connsiteX9" fmla="*/ 13927 w 601018"/>
                  <a:gd name="connsiteY9" fmla="*/ 77356 h 158970"/>
                  <a:gd name="connsiteX10" fmla="*/ 24867 w 601018"/>
                  <a:gd name="connsiteY10" fmla="*/ 84294 h 158970"/>
                  <a:gd name="connsiteX11" fmla="*/ 27357 w 601018"/>
                  <a:gd name="connsiteY11" fmla="*/ 88692 h 158970"/>
                  <a:gd name="connsiteX12" fmla="*/ 20921 w 601018"/>
                  <a:gd name="connsiteY12" fmla="*/ 104809 h 158970"/>
                  <a:gd name="connsiteX13" fmla="*/ 30454 w 601018"/>
                  <a:gd name="connsiteY13" fmla="*/ 117600 h 158970"/>
                  <a:gd name="connsiteX14" fmla="*/ 15311 w 601018"/>
                  <a:gd name="connsiteY14" fmla="*/ 123552 h 158970"/>
                  <a:gd name="connsiteX15" fmla="*/ 36977 w 601018"/>
                  <a:gd name="connsiteY15" fmla="*/ 124981 h 158970"/>
                  <a:gd name="connsiteX16" fmla="*/ 40692 w 601018"/>
                  <a:gd name="connsiteY16" fmla="*/ 153556 h 158970"/>
                  <a:gd name="connsiteX17" fmla="*/ 68600 w 601018"/>
                  <a:gd name="connsiteY17" fmla="*/ 151270 h 158970"/>
                  <a:gd name="connsiteX18" fmla="*/ 81173 w 601018"/>
                  <a:gd name="connsiteY18" fmla="*/ 147842 h 158970"/>
                  <a:gd name="connsiteX19" fmla="*/ 149848 w 601018"/>
                  <a:gd name="connsiteY19" fmla="*/ 145079 h 158970"/>
                  <a:gd name="connsiteX20" fmla="*/ 261100 w 601018"/>
                  <a:gd name="connsiteY20" fmla="*/ 145746 h 158970"/>
                  <a:gd name="connsiteX21" fmla="*/ 480747 w 601018"/>
                  <a:gd name="connsiteY21" fmla="*/ 158224 h 158970"/>
                  <a:gd name="connsiteX22" fmla="*/ 571018 w 601018"/>
                  <a:gd name="connsiteY22" fmla="*/ 154189 h 158970"/>
                  <a:gd name="connsiteX23" fmla="*/ 590082 w 601018"/>
                  <a:gd name="connsiteY23" fmla="*/ 148285 h 158970"/>
                  <a:gd name="connsiteX24" fmla="*/ 595295 w 601018"/>
                  <a:gd name="connsiteY24" fmla="*/ 135769 h 158970"/>
                  <a:gd name="connsiteX25" fmla="*/ 583220 w 601018"/>
                  <a:gd name="connsiteY25" fmla="*/ 125048 h 158970"/>
                  <a:gd name="connsiteX26" fmla="*/ 586563 w 601018"/>
                  <a:gd name="connsiteY26" fmla="*/ 115621 h 158970"/>
                  <a:gd name="connsiteX27" fmla="*/ 583289 w 601018"/>
                  <a:gd name="connsiteY27" fmla="*/ 109528 h 158970"/>
                  <a:gd name="connsiteX28" fmla="*/ 591763 w 601018"/>
                  <a:gd name="connsiteY28" fmla="*/ 101836 h 158970"/>
                  <a:gd name="connsiteX29" fmla="*/ 586508 w 601018"/>
                  <a:gd name="connsiteY29" fmla="*/ 92579 h 158970"/>
                  <a:gd name="connsiteX30" fmla="*/ 587725 w 601018"/>
                  <a:gd name="connsiteY30" fmla="*/ 71412 h 158970"/>
                  <a:gd name="connsiteX31" fmla="*/ 589237 w 601018"/>
                  <a:gd name="connsiteY31" fmla="*/ 70078 h 158970"/>
                  <a:gd name="connsiteX32" fmla="*/ 600771 w 601018"/>
                  <a:gd name="connsiteY32" fmla="*/ 57535 h 158970"/>
                  <a:gd name="connsiteX33" fmla="*/ 593493 w 601018"/>
                  <a:gd name="connsiteY33" fmla="*/ 54393 h 158970"/>
                  <a:gd name="connsiteX34" fmla="*/ 585380 w 601018"/>
                  <a:gd name="connsiteY34" fmla="*/ 48828 h 158970"/>
                  <a:gd name="connsiteX35" fmla="*/ 590801 w 601018"/>
                  <a:gd name="connsiteY35" fmla="*/ 38829 h 158970"/>
                  <a:gd name="connsiteX36" fmla="*/ 592339 w 601018"/>
                  <a:gd name="connsiteY36" fmla="*/ 33916 h 158970"/>
                  <a:gd name="connsiteX37" fmla="*/ 585021 w 601018"/>
                  <a:gd name="connsiteY37" fmla="*/ 29875 h 158970"/>
                  <a:gd name="connsiteX38" fmla="*/ 597057 w 601018"/>
                  <a:gd name="connsiteY38" fmla="*/ 19540 h 158970"/>
                  <a:gd name="connsiteX39" fmla="*/ 587332 w 601018"/>
                  <a:gd name="connsiteY39" fmla="*/ 6776 h 158970"/>
                  <a:gd name="connsiteX40" fmla="*/ 152896 w 601018"/>
                  <a:gd name="connsiteY40" fmla="*/ 90406 h 158970"/>
                  <a:gd name="connsiteX41" fmla="*/ 160897 w 601018"/>
                  <a:gd name="connsiteY41" fmla="*/ 90406 h 158970"/>
                  <a:gd name="connsiteX42" fmla="*/ 153754 w 601018"/>
                  <a:gd name="connsiteY42" fmla="*/ 90406 h 158970"/>
                  <a:gd name="connsiteX43" fmla="*/ 152896 w 601018"/>
                  <a:gd name="connsiteY43" fmla="*/ 90406 h 158970"/>
                  <a:gd name="connsiteX0" fmla="*/ 587332 w 601018"/>
                  <a:gd name="connsiteY0" fmla="*/ 6776 h 158970"/>
                  <a:gd name="connsiteX1" fmla="*/ 523514 w 601018"/>
                  <a:gd name="connsiteY1" fmla="*/ 5442 h 158970"/>
                  <a:gd name="connsiteX2" fmla="*/ 453505 w 601018"/>
                  <a:gd name="connsiteY2" fmla="*/ 5442 h 158970"/>
                  <a:gd name="connsiteX3" fmla="*/ 315488 w 601018"/>
                  <a:gd name="connsiteY3" fmla="*/ 204 h 158970"/>
                  <a:gd name="connsiteX4" fmla="*/ 36120 w 601018"/>
                  <a:gd name="connsiteY4" fmla="*/ 9062 h 158970"/>
                  <a:gd name="connsiteX5" fmla="*/ 22223 w 601018"/>
                  <a:gd name="connsiteY5" fmla="*/ 24492 h 158970"/>
                  <a:gd name="connsiteX6" fmla="*/ 22880 w 601018"/>
                  <a:gd name="connsiteY6" fmla="*/ 28112 h 158970"/>
                  <a:gd name="connsiteX7" fmla="*/ 15641 w 601018"/>
                  <a:gd name="connsiteY7" fmla="*/ 47638 h 158970"/>
                  <a:gd name="connsiteX8" fmla="*/ 10117 w 601018"/>
                  <a:gd name="connsiteY8" fmla="*/ 48781 h 158970"/>
                  <a:gd name="connsiteX9" fmla="*/ 13927 w 601018"/>
                  <a:gd name="connsiteY9" fmla="*/ 77356 h 158970"/>
                  <a:gd name="connsiteX10" fmla="*/ 24867 w 601018"/>
                  <a:gd name="connsiteY10" fmla="*/ 84294 h 158970"/>
                  <a:gd name="connsiteX11" fmla="*/ 27357 w 601018"/>
                  <a:gd name="connsiteY11" fmla="*/ 88692 h 158970"/>
                  <a:gd name="connsiteX12" fmla="*/ 20921 w 601018"/>
                  <a:gd name="connsiteY12" fmla="*/ 104809 h 158970"/>
                  <a:gd name="connsiteX13" fmla="*/ 30454 w 601018"/>
                  <a:gd name="connsiteY13" fmla="*/ 117600 h 158970"/>
                  <a:gd name="connsiteX14" fmla="*/ 15311 w 601018"/>
                  <a:gd name="connsiteY14" fmla="*/ 123552 h 158970"/>
                  <a:gd name="connsiteX15" fmla="*/ 21490 w 601018"/>
                  <a:gd name="connsiteY15" fmla="*/ 127001 h 158970"/>
                  <a:gd name="connsiteX16" fmla="*/ 40692 w 601018"/>
                  <a:gd name="connsiteY16" fmla="*/ 153556 h 158970"/>
                  <a:gd name="connsiteX17" fmla="*/ 68600 w 601018"/>
                  <a:gd name="connsiteY17" fmla="*/ 151270 h 158970"/>
                  <a:gd name="connsiteX18" fmla="*/ 81173 w 601018"/>
                  <a:gd name="connsiteY18" fmla="*/ 147842 h 158970"/>
                  <a:gd name="connsiteX19" fmla="*/ 149848 w 601018"/>
                  <a:gd name="connsiteY19" fmla="*/ 145079 h 158970"/>
                  <a:gd name="connsiteX20" fmla="*/ 261100 w 601018"/>
                  <a:gd name="connsiteY20" fmla="*/ 145746 h 158970"/>
                  <a:gd name="connsiteX21" fmla="*/ 480747 w 601018"/>
                  <a:gd name="connsiteY21" fmla="*/ 158224 h 158970"/>
                  <a:gd name="connsiteX22" fmla="*/ 571018 w 601018"/>
                  <a:gd name="connsiteY22" fmla="*/ 154189 h 158970"/>
                  <a:gd name="connsiteX23" fmla="*/ 590082 w 601018"/>
                  <a:gd name="connsiteY23" fmla="*/ 148285 h 158970"/>
                  <a:gd name="connsiteX24" fmla="*/ 595295 w 601018"/>
                  <a:gd name="connsiteY24" fmla="*/ 135769 h 158970"/>
                  <a:gd name="connsiteX25" fmla="*/ 583220 w 601018"/>
                  <a:gd name="connsiteY25" fmla="*/ 125048 h 158970"/>
                  <a:gd name="connsiteX26" fmla="*/ 586563 w 601018"/>
                  <a:gd name="connsiteY26" fmla="*/ 115621 h 158970"/>
                  <a:gd name="connsiteX27" fmla="*/ 583289 w 601018"/>
                  <a:gd name="connsiteY27" fmla="*/ 109528 h 158970"/>
                  <a:gd name="connsiteX28" fmla="*/ 591763 w 601018"/>
                  <a:gd name="connsiteY28" fmla="*/ 101836 h 158970"/>
                  <a:gd name="connsiteX29" fmla="*/ 586508 w 601018"/>
                  <a:gd name="connsiteY29" fmla="*/ 92579 h 158970"/>
                  <a:gd name="connsiteX30" fmla="*/ 587725 w 601018"/>
                  <a:gd name="connsiteY30" fmla="*/ 71412 h 158970"/>
                  <a:gd name="connsiteX31" fmla="*/ 589237 w 601018"/>
                  <a:gd name="connsiteY31" fmla="*/ 70078 h 158970"/>
                  <a:gd name="connsiteX32" fmla="*/ 600771 w 601018"/>
                  <a:gd name="connsiteY32" fmla="*/ 57535 h 158970"/>
                  <a:gd name="connsiteX33" fmla="*/ 593493 w 601018"/>
                  <a:gd name="connsiteY33" fmla="*/ 54393 h 158970"/>
                  <a:gd name="connsiteX34" fmla="*/ 585380 w 601018"/>
                  <a:gd name="connsiteY34" fmla="*/ 48828 h 158970"/>
                  <a:gd name="connsiteX35" fmla="*/ 590801 w 601018"/>
                  <a:gd name="connsiteY35" fmla="*/ 38829 h 158970"/>
                  <a:gd name="connsiteX36" fmla="*/ 592339 w 601018"/>
                  <a:gd name="connsiteY36" fmla="*/ 33916 h 158970"/>
                  <a:gd name="connsiteX37" fmla="*/ 585021 w 601018"/>
                  <a:gd name="connsiteY37" fmla="*/ 29875 h 158970"/>
                  <a:gd name="connsiteX38" fmla="*/ 597057 w 601018"/>
                  <a:gd name="connsiteY38" fmla="*/ 19540 h 158970"/>
                  <a:gd name="connsiteX39" fmla="*/ 587332 w 601018"/>
                  <a:gd name="connsiteY39" fmla="*/ 6776 h 158970"/>
                  <a:gd name="connsiteX40" fmla="*/ 152896 w 601018"/>
                  <a:gd name="connsiteY40" fmla="*/ 90406 h 158970"/>
                  <a:gd name="connsiteX41" fmla="*/ 160897 w 601018"/>
                  <a:gd name="connsiteY41" fmla="*/ 90406 h 158970"/>
                  <a:gd name="connsiteX42" fmla="*/ 153754 w 601018"/>
                  <a:gd name="connsiteY42" fmla="*/ 90406 h 158970"/>
                  <a:gd name="connsiteX43" fmla="*/ 152896 w 601018"/>
                  <a:gd name="connsiteY43" fmla="*/ 90406 h 158970"/>
                  <a:gd name="connsiteX0" fmla="*/ 587332 w 601018"/>
                  <a:gd name="connsiteY0" fmla="*/ 6776 h 158970"/>
                  <a:gd name="connsiteX1" fmla="*/ 523514 w 601018"/>
                  <a:gd name="connsiteY1" fmla="*/ 5442 h 158970"/>
                  <a:gd name="connsiteX2" fmla="*/ 453505 w 601018"/>
                  <a:gd name="connsiteY2" fmla="*/ 5442 h 158970"/>
                  <a:gd name="connsiteX3" fmla="*/ 315488 w 601018"/>
                  <a:gd name="connsiteY3" fmla="*/ 204 h 158970"/>
                  <a:gd name="connsiteX4" fmla="*/ 36120 w 601018"/>
                  <a:gd name="connsiteY4" fmla="*/ 9062 h 158970"/>
                  <a:gd name="connsiteX5" fmla="*/ 22223 w 601018"/>
                  <a:gd name="connsiteY5" fmla="*/ 24492 h 158970"/>
                  <a:gd name="connsiteX6" fmla="*/ 22880 w 601018"/>
                  <a:gd name="connsiteY6" fmla="*/ 28112 h 158970"/>
                  <a:gd name="connsiteX7" fmla="*/ 15641 w 601018"/>
                  <a:gd name="connsiteY7" fmla="*/ 47638 h 158970"/>
                  <a:gd name="connsiteX8" fmla="*/ 10117 w 601018"/>
                  <a:gd name="connsiteY8" fmla="*/ 48781 h 158970"/>
                  <a:gd name="connsiteX9" fmla="*/ 13927 w 601018"/>
                  <a:gd name="connsiteY9" fmla="*/ 77356 h 158970"/>
                  <a:gd name="connsiteX10" fmla="*/ 24867 w 601018"/>
                  <a:gd name="connsiteY10" fmla="*/ 84294 h 158970"/>
                  <a:gd name="connsiteX11" fmla="*/ 27357 w 601018"/>
                  <a:gd name="connsiteY11" fmla="*/ 88692 h 158970"/>
                  <a:gd name="connsiteX12" fmla="*/ 20921 w 601018"/>
                  <a:gd name="connsiteY12" fmla="*/ 104809 h 158970"/>
                  <a:gd name="connsiteX13" fmla="*/ 30454 w 601018"/>
                  <a:gd name="connsiteY13" fmla="*/ 117600 h 158970"/>
                  <a:gd name="connsiteX14" fmla="*/ 15311 w 601018"/>
                  <a:gd name="connsiteY14" fmla="*/ 123552 h 158970"/>
                  <a:gd name="connsiteX15" fmla="*/ 21490 w 601018"/>
                  <a:gd name="connsiteY15" fmla="*/ 127001 h 158970"/>
                  <a:gd name="connsiteX16" fmla="*/ 20209 w 601018"/>
                  <a:gd name="connsiteY16" fmla="*/ 144802 h 158970"/>
                  <a:gd name="connsiteX17" fmla="*/ 68600 w 601018"/>
                  <a:gd name="connsiteY17" fmla="*/ 151270 h 158970"/>
                  <a:gd name="connsiteX18" fmla="*/ 81173 w 601018"/>
                  <a:gd name="connsiteY18" fmla="*/ 147842 h 158970"/>
                  <a:gd name="connsiteX19" fmla="*/ 149848 w 601018"/>
                  <a:gd name="connsiteY19" fmla="*/ 145079 h 158970"/>
                  <a:gd name="connsiteX20" fmla="*/ 261100 w 601018"/>
                  <a:gd name="connsiteY20" fmla="*/ 145746 h 158970"/>
                  <a:gd name="connsiteX21" fmla="*/ 480747 w 601018"/>
                  <a:gd name="connsiteY21" fmla="*/ 158224 h 158970"/>
                  <a:gd name="connsiteX22" fmla="*/ 571018 w 601018"/>
                  <a:gd name="connsiteY22" fmla="*/ 154189 h 158970"/>
                  <a:gd name="connsiteX23" fmla="*/ 590082 w 601018"/>
                  <a:gd name="connsiteY23" fmla="*/ 148285 h 158970"/>
                  <a:gd name="connsiteX24" fmla="*/ 595295 w 601018"/>
                  <a:gd name="connsiteY24" fmla="*/ 135769 h 158970"/>
                  <a:gd name="connsiteX25" fmla="*/ 583220 w 601018"/>
                  <a:gd name="connsiteY25" fmla="*/ 125048 h 158970"/>
                  <a:gd name="connsiteX26" fmla="*/ 586563 w 601018"/>
                  <a:gd name="connsiteY26" fmla="*/ 115621 h 158970"/>
                  <a:gd name="connsiteX27" fmla="*/ 583289 w 601018"/>
                  <a:gd name="connsiteY27" fmla="*/ 109528 h 158970"/>
                  <a:gd name="connsiteX28" fmla="*/ 591763 w 601018"/>
                  <a:gd name="connsiteY28" fmla="*/ 101836 h 158970"/>
                  <a:gd name="connsiteX29" fmla="*/ 586508 w 601018"/>
                  <a:gd name="connsiteY29" fmla="*/ 92579 h 158970"/>
                  <a:gd name="connsiteX30" fmla="*/ 587725 w 601018"/>
                  <a:gd name="connsiteY30" fmla="*/ 71412 h 158970"/>
                  <a:gd name="connsiteX31" fmla="*/ 589237 w 601018"/>
                  <a:gd name="connsiteY31" fmla="*/ 70078 h 158970"/>
                  <a:gd name="connsiteX32" fmla="*/ 600771 w 601018"/>
                  <a:gd name="connsiteY32" fmla="*/ 57535 h 158970"/>
                  <a:gd name="connsiteX33" fmla="*/ 593493 w 601018"/>
                  <a:gd name="connsiteY33" fmla="*/ 54393 h 158970"/>
                  <a:gd name="connsiteX34" fmla="*/ 585380 w 601018"/>
                  <a:gd name="connsiteY34" fmla="*/ 48828 h 158970"/>
                  <a:gd name="connsiteX35" fmla="*/ 590801 w 601018"/>
                  <a:gd name="connsiteY35" fmla="*/ 38829 h 158970"/>
                  <a:gd name="connsiteX36" fmla="*/ 592339 w 601018"/>
                  <a:gd name="connsiteY36" fmla="*/ 33916 h 158970"/>
                  <a:gd name="connsiteX37" fmla="*/ 585021 w 601018"/>
                  <a:gd name="connsiteY37" fmla="*/ 29875 h 158970"/>
                  <a:gd name="connsiteX38" fmla="*/ 597057 w 601018"/>
                  <a:gd name="connsiteY38" fmla="*/ 19540 h 158970"/>
                  <a:gd name="connsiteX39" fmla="*/ 587332 w 601018"/>
                  <a:gd name="connsiteY39" fmla="*/ 6776 h 158970"/>
                  <a:gd name="connsiteX40" fmla="*/ 152896 w 601018"/>
                  <a:gd name="connsiteY40" fmla="*/ 90406 h 158970"/>
                  <a:gd name="connsiteX41" fmla="*/ 160897 w 601018"/>
                  <a:gd name="connsiteY41" fmla="*/ 90406 h 158970"/>
                  <a:gd name="connsiteX42" fmla="*/ 153754 w 601018"/>
                  <a:gd name="connsiteY42" fmla="*/ 90406 h 158970"/>
                  <a:gd name="connsiteX43" fmla="*/ 152896 w 601018"/>
                  <a:gd name="connsiteY43" fmla="*/ 90406 h 158970"/>
                  <a:gd name="connsiteX0" fmla="*/ 587332 w 601018"/>
                  <a:gd name="connsiteY0" fmla="*/ 6776 h 158970"/>
                  <a:gd name="connsiteX1" fmla="*/ 523514 w 601018"/>
                  <a:gd name="connsiteY1" fmla="*/ 5442 h 158970"/>
                  <a:gd name="connsiteX2" fmla="*/ 453505 w 601018"/>
                  <a:gd name="connsiteY2" fmla="*/ 5442 h 158970"/>
                  <a:gd name="connsiteX3" fmla="*/ 315488 w 601018"/>
                  <a:gd name="connsiteY3" fmla="*/ 204 h 158970"/>
                  <a:gd name="connsiteX4" fmla="*/ 36120 w 601018"/>
                  <a:gd name="connsiteY4" fmla="*/ 9062 h 158970"/>
                  <a:gd name="connsiteX5" fmla="*/ 22223 w 601018"/>
                  <a:gd name="connsiteY5" fmla="*/ 24492 h 158970"/>
                  <a:gd name="connsiteX6" fmla="*/ 22880 w 601018"/>
                  <a:gd name="connsiteY6" fmla="*/ 28112 h 158970"/>
                  <a:gd name="connsiteX7" fmla="*/ 15641 w 601018"/>
                  <a:gd name="connsiteY7" fmla="*/ 47638 h 158970"/>
                  <a:gd name="connsiteX8" fmla="*/ 10117 w 601018"/>
                  <a:gd name="connsiteY8" fmla="*/ 48781 h 158970"/>
                  <a:gd name="connsiteX9" fmla="*/ 13927 w 601018"/>
                  <a:gd name="connsiteY9" fmla="*/ 77356 h 158970"/>
                  <a:gd name="connsiteX10" fmla="*/ 24867 w 601018"/>
                  <a:gd name="connsiteY10" fmla="*/ 84294 h 158970"/>
                  <a:gd name="connsiteX11" fmla="*/ 27357 w 601018"/>
                  <a:gd name="connsiteY11" fmla="*/ 88692 h 158970"/>
                  <a:gd name="connsiteX12" fmla="*/ 20921 w 601018"/>
                  <a:gd name="connsiteY12" fmla="*/ 104809 h 158970"/>
                  <a:gd name="connsiteX13" fmla="*/ 15966 w 601018"/>
                  <a:gd name="connsiteY13" fmla="*/ 115580 h 158970"/>
                  <a:gd name="connsiteX14" fmla="*/ 15311 w 601018"/>
                  <a:gd name="connsiteY14" fmla="*/ 123552 h 158970"/>
                  <a:gd name="connsiteX15" fmla="*/ 21490 w 601018"/>
                  <a:gd name="connsiteY15" fmla="*/ 127001 h 158970"/>
                  <a:gd name="connsiteX16" fmla="*/ 20209 w 601018"/>
                  <a:gd name="connsiteY16" fmla="*/ 144802 h 158970"/>
                  <a:gd name="connsiteX17" fmla="*/ 68600 w 601018"/>
                  <a:gd name="connsiteY17" fmla="*/ 151270 h 158970"/>
                  <a:gd name="connsiteX18" fmla="*/ 81173 w 601018"/>
                  <a:gd name="connsiteY18" fmla="*/ 147842 h 158970"/>
                  <a:gd name="connsiteX19" fmla="*/ 149848 w 601018"/>
                  <a:gd name="connsiteY19" fmla="*/ 145079 h 158970"/>
                  <a:gd name="connsiteX20" fmla="*/ 261100 w 601018"/>
                  <a:gd name="connsiteY20" fmla="*/ 145746 h 158970"/>
                  <a:gd name="connsiteX21" fmla="*/ 480747 w 601018"/>
                  <a:gd name="connsiteY21" fmla="*/ 158224 h 158970"/>
                  <a:gd name="connsiteX22" fmla="*/ 571018 w 601018"/>
                  <a:gd name="connsiteY22" fmla="*/ 154189 h 158970"/>
                  <a:gd name="connsiteX23" fmla="*/ 590082 w 601018"/>
                  <a:gd name="connsiteY23" fmla="*/ 148285 h 158970"/>
                  <a:gd name="connsiteX24" fmla="*/ 595295 w 601018"/>
                  <a:gd name="connsiteY24" fmla="*/ 135769 h 158970"/>
                  <a:gd name="connsiteX25" fmla="*/ 583220 w 601018"/>
                  <a:gd name="connsiteY25" fmla="*/ 125048 h 158970"/>
                  <a:gd name="connsiteX26" fmla="*/ 586563 w 601018"/>
                  <a:gd name="connsiteY26" fmla="*/ 115621 h 158970"/>
                  <a:gd name="connsiteX27" fmla="*/ 583289 w 601018"/>
                  <a:gd name="connsiteY27" fmla="*/ 109528 h 158970"/>
                  <a:gd name="connsiteX28" fmla="*/ 591763 w 601018"/>
                  <a:gd name="connsiteY28" fmla="*/ 101836 h 158970"/>
                  <a:gd name="connsiteX29" fmla="*/ 586508 w 601018"/>
                  <a:gd name="connsiteY29" fmla="*/ 92579 h 158970"/>
                  <a:gd name="connsiteX30" fmla="*/ 587725 w 601018"/>
                  <a:gd name="connsiteY30" fmla="*/ 71412 h 158970"/>
                  <a:gd name="connsiteX31" fmla="*/ 589237 w 601018"/>
                  <a:gd name="connsiteY31" fmla="*/ 70078 h 158970"/>
                  <a:gd name="connsiteX32" fmla="*/ 600771 w 601018"/>
                  <a:gd name="connsiteY32" fmla="*/ 57535 h 158970"/>
                  <a:gd name="connsiteX33" fmla="*/ 593493 w 601018"/>
                  <a:gd name="connsiteY33" fmla="*/ 54393 h 158970"/>
                  <a:gd name="connsiteX34" fmla="*/ 585380 w 601018"/>
                  <a:gd name="connsiteY34" fmla="*/ 48828 h 158970"/>
                  <a:gd name="connsiteX35" fmla="*/ 590801 w 601018"/>
                  <a:gd name="connsiteY35" fmla="*/ 38829 h 158970"/>
                  <a:gd name="connsiteX36" fmla="*/ 592339 w 601018"/>
                  <a:gd name="connsiteY36" fmla="*/ 33916 h 158970"/>
                  <a:gd name="connsiteX37" fmla="*/ 585021 w 601018"/>
                  <a:gd name="connsiteY37" fmla="*/ 29875 h 158970"/>
                  <a:gd name="connsiteX38" fmla="*/ 597057 w 601018"/>
                  <a:gd name="connsiteY38" fmla="*/ 19540 h 158970"/>
                  <a:gd name="connsiteX39" fmla="*/ 587332 w 601018"/>
                  <a:gd name="connsiteY39" fmla="*/ 6776 h 158970"/>
                  <a:gd name="connsiteX40" fmla="*/ 152896 w 601018"/>
                  <a:gd name="connsiteY40" fmla="*/ 90406 h 158970"/>
                  <a:gd name="connsiteX41" fmla="*/ 160897 w 601018"/>
                  <a:gd name="connsiteY41" fmla="*/ 90406 h 158970"/>
                  <a:gd name="connsiteX42" fmla="*/ 153754 w 601018"/>
                  <a:gd name="connsiteY42" fmla="*/ 90406 h 158970"/>
                  <a:gd name="connsiteX43" fmla="*/ 152896 w 601018"/>
                  <a:gd name="connsiteY43" fmla="*/ 90406 h 158970"/>
                  <a:gd name="connsiteX0" fmla="*/ 587332 w 601018"/>
                  <a:gd name="connsiteY0" fmla="*/ 6776 h 158970"/>
                  <a:gd name="connsiteX1" fmla="*/ 523514 w 601018"/>
                  <a:gd name="connsiteY1" fmla="*/ 5442 h 158970"/>
                  <a:gd name="connsiteX2" fmla="*/ 453505 w 601018"/>
                  <a:gd name="connsiteY2" fmla="*/ 5442 h 158970"/>
                  <a:gd name="connsiteX3" fmla="*/ 315488 w 601018"/>
                  <a:gd name="connsiteY3" fmla="*/ 204 h 158970"/>
                  <a:gd name="connsiteX4" fmla="*/ 36120 w 601018"/>
                  <a:gd name="connsiteY4" fmla="*/ 9062 h 158970"/>
                  <a:gd name="connsiteX5" fmla="*/ 22223 w 601018"/>
                  <a:gd name="connsiteY5" fmla="*/ 24492 h 158970"/>
                  <a:gd name="connsiteX6" fmla="*/ 22880 w 601018"/>
                  <a:gd name="connsiteY6" fmla="*/ 28112 h 158970"/>
                  <a:gd name="connsiteX7" fmla="*/ 15641 w 601018"/>
                  <a:gd name="connsiteY7" fmla="*/ 47638 h 158970"/>
                  <a:gd name="connsiteX8" fmla="*/ 10117 w 601018"/>
                  <a:gd name="connsiteY8" fmla="*/ 48781 h 158970"/>
                  <a:gd name="connsiteX9" fmla="*/ 13927 w 601018"/>
                  <a:gd name="connsiteY9" fmla="*/ 77356 h 158970"/>
                  <a:gd name="connsiteX10" fmla="*/ 24867 w 601018"/>
                  <a:gd name="connsiteY10" fmla="*/ 84294 h 158970"/>
                  <a:gd name="connsiteX11" fmla="*/ 17865 w 601018"/>
                  <a:gd name="connsiteY11" fmla="*/ 90039 h 158970"/>
                  <a:gd name="connsiteX12" fmla="*/ 20921 w 601018"/>
                  <a:gd name="connsiteY12" fmla="*/ 104809 h 158970"/>
                  <a:gd name="connsiteX13" fmla="*/ 15966 w 601018"/>
                  <a:gd name="connsiteY13" fmla="*/ 115580 h 158970"/>
                  <a:gd name="connsiteX14" fmla="*/ 15311 w 601018"/>
                  <a:gd name="connsiteY14" fmla="*/ 123552 h 158970"/>
                  <a:gd name="connsiteX15" fmla="*/ 21490 w 601018"/>
                  <a:gd name="connsiteY15" fmla="*/ 127001 h 158970"/>
                  <a:gd name="connsiteX16" fmla="*/ 20209 w 601018"/>
                  <a:gd name="connsiteY16" fmla="*/ 144802 h 158970"/>
                  <a:gd name="connsiteX17" fmla="*/ 68600 w 601018"/>
                  <a:gd name="connsiteY17" fmla="*/ 151270 h 158970"/>
                  <a:gd name="connsiteX18" fmla="*/ 81173 w 601018"/>
                  <a:gd name="connsiteY18" fmla="*/ 147842 h 158970"/>
                  <a:gd name="connsiteX19" fmla="*/ 149848 w 601018"/>
                  <a:gd name="connsiteY19" fmla="*/ 145079 h 158970"/>
                  <a:gd name="connsiteX20" fmla="*/ 261100 w 601018"/>
                  <a:gd name="connsiteY20" fmla="*/ 145746 h 158970"/>
                  <a:gd name="connsiteX21" fmla="*/ 480747 w 601018"/>
                  <a:gd name="connsiteY21" fmla="*/ 158224 h 158970"/>
                  <a:gd name="connsiteX22" fmla="*/ 571018 w 601018"/>
                  <a:gd name="connsiteY22" fmla="*/ 154189 h 158970"/>
                  <a:gd name="connsiteX23" fmla="*/ 590082 w 601018"/>
                  <a:gd name="connsiteY23" fmla="*/ 148285 h 158970"/>
                  <a:gd name="connsiteX24" fmla="*/ 595295 w 601018"/>
                  <a:gd name="connsiteY24" fmla="*/ 135769 h 158970"/>
                  <a:gd name="connsiteX25" fmla="*/ 583220 w 601018"/>
                  <a:gd name="connsiteY25" fmla="*/ 125048 h 158970"/>
                  <a:gd name="connsiteX26" fmla="*/ 586563 w 601018"/>
                  <a:gd name="connsiteY26" fmla="*/ 115621 h 158970"/>
                  <a:gd name="connsiteX27" fmla="*/ 583289 w 601018"/>
                  <a:gd name="connsiteY27" fmla="*/ 109528 h 158970"/>
                  <a:gd name="connsiteX28" fmla="*/ 591763 w 601018"/>
                  <a:gd name="connsiteY28" fmla="*/ 101836 h 158970"/>
                  <a:gd name="connsiteX29" fmla="*/ 586508 w 601018"/>
                  <a:gd name="connsiteY29" fmla="*/ 92579 h 158970"/>
                  <a:gd name="connsiteX30" fmla="*/ 587725 w 601018"/>
                  <a:gd name="connsiteY30" fmla="*/ 71412 h 158970"/>
                  <a:gd name="connsiteX31" fmla="*/ 589237 w 601018"/>
                  <a:gd name="connsiteY31" fmla="*/ 70078 h 158970"/>
                  <a:gd name="connsiteX32" fmla="*/ 600771 w 601018"/>
                  <a:gd name="connsiteY32" fmla="*/ 57535 h 158970"/>
                  <a:gd name="connsiteX33" fmla="*/ 593493 w 601018"/>
                  <a:gd name="connsiteY33" fmla="*/ 54393 h 158970"/>
                  <a:gd name="connsiteX34" fmla="*/ 585380 w 601018"/>
                  <a:gd name="connsiteY34" fmla="*/ 48828 h 158970"/>
                  <a:gd name="connsiteX35" fmla="*/ 590801 w 601018"/>
                  <a:gd name="connsiteY35" fmla="*/ 38829 h 158970"/>
                  <a:gd name="connsiteX36" fmla="*/ 592339 w 601018"/>
                  <a:gd name="connsiteY36" fmla="*/ 33916 h 158970"/>
                  <a:gd name="connsiteX37" fmla="*/ 585021 w 601018"/>
                  <a:gd name="connsiteY37" fmla="*/ 29875 h 158970"/>
                  <a:gd name="connsiteX38" fmla="*/ 597057 w 601018"/>
                  <a:gd name="connsiteY38" fmla="*/ 19540 h 158970"/>
                  <a:gd name="connsiteX39" fmla="*/ 587332 w 601018"/>
                  <a:gd name="connsiteY39" fmla="*/ 6776 h 158970"/>
                  <a:gd name="connsiteX40" fmla="*/ 152896 w 601018"/>
                  <a:gd name="connsiteY40" fmla="*/ 90406 h 158970"/>
                  <a:gd name="connsiteX41" fmla="*/ 160897 w 601018"/>
                  <a:gd name="connsiteY41" fmla="*/ 90406 h 158970"/>
                  <a:gd name="connsiteX42" fmla="*/ 153754 w 601018"/>
                  <a:gd name="connsiteY42" fmla="*/ 90406 h 158970"/>
                  <a:gd name="connsiteX43" fmla="*/ 152896 w 601018"/>
                  <a:gd name="connsiteY43" fmla="*/ 90406 h 158970"/>
                  <a:gd name="connsiteX0" fmla="*/ 587332 w 601018"/>
                  <a:gd name="connsiteY0" fmla="*/ 6776 h 158970"/>
                  <a:gd name="connsiteX1" fmla="*/ 523514 w 601018"/>
                  <a:gd name="connsiteY1" fmla="*/ 5442 h 158970"/>
                  <a:gd name="connsiteX2" fmla="*/ 453505 w 601018"/>
                  <a:gd name="connsiteY2" fmla="*/ 5442 h 158970"/>
                  <a:gd name="connsiteX3" fmla="*/ 315488 w 601018"/>
                  <a:gd name="connsiteY3" fmla="*/ 204 h 158970"/>
                  <a:gd name="connsiteX4" fmla="*/ 36120 w 601018"/>
                  <a:gd name="connsiteY4" fmla="*/ 9062 h 158970"/>
                  <a:gd name="connsiteX5" fmla="*/ 22223 w 601018"/>
                  <a:gd name="connsiteY5" fmla="*/ 24492 h 158970"/>
                  <a:gd name="connsiteX6" fmla="*/ 22880 w 601018"/>
                  <a:gd name="connsiteY6" fmla="*/ 28112 h 158970"/>
                  <a:gd name="connsiteX7" fmla="*/ 15641 w 601018"/>
                  <a:gd name="connsiteY7" fmla="*/ 47638 h 158970"/>
                  <a:gd name="connsiteX8" fmla="*/ 10117 w 601018"/>
                  <a:gd name="connsiteY8" fmla="*/ 48781 h 158970"/>
                  <a:gd name="connsiteX9" fmla="*/ 13927 w 601018"/>
                  <a:gd name="connsiteY9" fmla="*/ 77356 h 158970"/>
                  <a:gd name="connsiteX10" fmla="*/ 12877 w 601018"/>
                  <a:gd name="connsiteY10" fmla="*/ 83621 h 158970"/>
                  <a:gd name="connsiteX11" fmla="*/ 17865 w 601018"/>
                  <a:gd name="connsiteY11" fmla="*/ 90039 h 158970"/>
                  <a:gd name="connsiteX12" fmla="*/ 20921 w 601018"/>
                  <a:gd name="connsiteY12" fmla="*/ 104809 h 158970"/>
                  <a:gd name="connsiteX13" fmla="*/ 15966 w 601018"/>
                  <a:gd name="connsiteY13" fmla="*/ 115580 h 158970"/>
                  <a:gd name="connsiteX14" fmla="*/ 15311 w 601018"/>
                  <a:gd name="connsiteY14" fmla="*/ 123552 h 158970"/>
                  <a:gd name="connsiteX15" fmla="*/ 21490 w 601018"/>
                  <a:gd name="connsiteY15" fmla="*/ 127001 h 158970"/>
                  <a:gd name="connsiteX16" fmla="*/ 20209 w 601018"/>
                  <a:gd name="connsiteY16" fmla="*/ 144802 h 158970"/>
                  <a:gd name="connsiteX17" fmla="*/ 68600 w 601018"/>
                  <a:gd name="connsiteY17" fmla="*/ 151270 h 158970"/>
                  <a:gd name="connsiteX18" fmla="*/ 81173 w 601018"/>
                  <a:gd name="connsiteY18" fmla="*/ 147842 h 158970"/>
                  <a:gd name="connsiteX19" fmla="*/ 149848 w 601018"/>
                  <a:gd name="connsiteY19" fmla="*/ 145079 h 158970"/>
                  <a:gd name="connsiteX20" fmla="*/ 261100 w 601018"/>
                  <a:gd name="connsiteY20" fmla="*/ 145746 h 158970"/>
                  <a:gd name="connsiteX21" fmla="*/ 480747 w 601018"/>
                  <a:gd name="connsiteY21" fmla="*/ 158224 h 158970"/>
                  <a:gd name="connsiteX22" fmla="*/ 571018 w 601018"/>
                  <a:gd name="connsiteY22" fmla="*/ 154189 h 158970"/>
                  <a:gd name="connsiteX23" fmla="*/ 590082 w 601018"/>
                  <a:gd name="connsiteY23" fmla="*/ 148285 h 158970"/>
                  <a:gd name="connsiteX24" fmla="*/ 595295 w 601018"/>
                  <a:gd name="connsiteY24" fmla="*/ 135769 h 158970"/>
                  <a:gd name="connsiteX25" fmla="*/ 583220 w 601018"/>
                  <a:gd name="connsiteY25" fmla="*/ 125048 h 158970"/>
                  <a:gd name="connsiteX26" fmla="*/ 586563 w 601018"/>
                  <a:gd name="connsiteY26" fmla="*/ 115621 h 158970"/>
                  <a:gd name="connsiteX27" fmla="*/ 583289 w 601018"/>
                  <a:gd name="connsiteY27" fmla="*/ 109528 h 158970"/>
                  <a:gd name="connsiteX28" fmla="*/ 591763 w 601018"/>
                  <a:gd name="connsiteY28" fmla="*/ 101836 h 158970"/>
                  <a:gd name="connsiteX29" fmla="*/ 586508 w 601018"/>
                  <a:gd name="connsiteY29" fmla="*/ 92579 h 158970"/>
                  <a:gd name="connsiteX30" fmla="*/ 587725 w 601018"/>
                  <a:gd name="connsiteY30" fmla="*/ 71412 h 158970"/>
                  <a:gd name="connsiteX31" fmla="*/ 589237 w 601018"/>
                  <a:gd name="connsiteY31" fmla="*/ 70078 h 158970"/>
                  <a:gd name="connsiteX32" fmla="*/ 600771 w 601018"/>
                  <a:gd name="connsiteY32" fmla="*/ 57535 h 158970"/>
                  <a:gd name="connsiteX33" fmla="*/ 593493 w 601018"/>
                  <a:gd name="connsiteY33" fmla="*/ 54393 h 158970"/>
                  <a:gd name="connsiteX34" fmla="*/ 585380 w 601018"/>
                  <a:gd name="connsiteY34" fmla="*/ 48828 h 158970"/>
                  <a:gd name="connsiteX35" fmla="*/ 590801 w 601018"/>
                  <a:gd name="connsiteY35" fmla="*/ 38829 h 158970"/>
                  <a:gd name="connsiteX36" fmla="*/ 592339 w 601018"/>
                  <a:gd name="connsiteY36" fmla="*/ 33916 h 158970"/>
                  <a:gd name="connsiteX37" fmla="*/ 585021 w 601018"/>
                  <a:gd name="connsiteY37" fmla="*/ 29875 h 158970"/>
                  <a:gd name="connsiteX38" fmla="*/ 597057 w 601018"/>
                  <a:gd name="connsiteY38" fmla="*/ 19540 h 158970"/>
                  <a:gd name="connsiteX39" fmla="*/ 587332 w 601018"/>
                  <a:gd name="connsiteY39" fmla="*/ 6776 h 158970"/>
                  <a:gd name="connsiteX40" fmla="*/ 152896 w 601018"/>
                  <a:gd name="connsiteY40" fmla="*/ 90406 h 158970"/>
                  <a:gd name="connsiteX41" fmla="*/ 160897 w 601018"/>
                  <a:gd name="connsiteY41" fmla="*/ 90406 h 158970"/>
                  <a:gd name="connsiteX42" fmla="*/ 153754 w 601018"/>
                  <a:gd name="connsiteY42" fmla="*/ 90406 h 158970"/>
                  <a:gd name="connsiteX43" fmla="*/ 152896 w 601018"/>
                  <a:gd name="connsiteY43" fmla="*/ 90406 h 158970"/>
                  <a:gd name="connsiteX0" fmla="*/ 587332 w 601018"/>
                  <a:gd name="connsiteY0" fmla="*/ 6776 h 158970"/>
                  <a:gd name="connsiteX1" fmla="*/ 523514 w 601018"/>
                  <a:gd name="connsiteY1" fmla="*/ 5442 h 158970"/>
                  <a:gd name="connsiteX2" fmla="*/ 453505 w 601018"/>
                  <a:gd name="connsiteY2" fmla="*/ 5442 h 158970"/>
                  <a:gd name="connsiteX3" fmla="*/ 315488 w 601018"/>
                  <a:gd name="connsiteY3" fmla="*/ 204 h 158970"/>
                  <a:gd name="connsiteX4" fmla="*/ 36120 w 601018"/>
                  <a:gd name="connsiteY4" fmla="*/ 9062 h 158970"/>
                  <a:gd name="connsiteX5" fmla="*/ 22223 w 601018"/>
                  <a:gd name="connsiteY5" fmla="*/ 24492 h 158970"/>
                  <a:gd name="connsiteX6" fmla="*/ 22880 w 601018"/>
                  <a:gd name="connsiteY6" fmla="*/ 28112 h 158970"/>
                  <a:gd name="connsiteX7" fmla="*/ 15641 w 601018"/>
                  <a:gd name="connsiteY7" fmla="*/ 47638 h 158970"/>
                  <a:gd name="connsiteX8" fmla="*/ 10117 w 601018"/>
                  <a:gd name="connsiteY8" fmla="*/ 48781 h 158970"/>
                  <a:gd name="connsiteX9" fmla="*/ 13927 w 601018"/>
                  <a:gd name="connsiteY9" fmla="*/ 77356 h 158970"/>
                  <a:gd name="connsiteX10" fmla="*/ 12877 w 601018"/>
                  <a:gd name="connsiteY10" fmla="*/ 83621 h 158970"/>
                  <a:gd name="connsiteX11" fmla="*/ 17865 w 601018"/>
                  <a:gd name="connsiteY11" fmla="*/ 90039 h 158970"/>
                  <a:gd name="connsiteX12" fmla="*/ 20921 w 601018"/>
                  <a:gd name="connsiteY12" fmla="*/ 104809 h 158970"/>
                  <a:gd name="connsiteX13" fmla="*/ 15966 w 601018"/>
                  <a:gd name="connsiteY13" fmla="*/ 115580 h 158970"/>
                  <a:gd name="connsiteX14" fmla="*/ 15311 w 601018"/>
                  <a:gd name="connsiteY14" fmla="*/ 123552 h 158970"/>
                  <a:gd name="connsiteX15" fmla="*/ 21490 w 601018"/>
                  <a:gd name="connsiteY15" fmla="*/ 127001 h 158970"/>
                  <a:gd name="connsiteX16" fmla="*/ 20209 w 601018"/>
                  <a:gd name="connsiteY16" fmla="*/ 144802 h 158970"/>
                  <a:gd name="connsiteX17" fmla="*/ 68600 w 601018"/>
                  <a:gd name="connsiteY17" fmla="*/ 151270 h 158970"/>
                  <a:gd name="connsiteX18" fmla="*/ 57452 w 601018"/>
                  <a:gd name="connsiteY18" fmla="*/ 139164 h 158970"/>
                  <a:gd name="connsiteX19" fmla="*/ 81173 w 601018"/>
                  <a:gd name="connsiteY19" fmla="*/ 147842 h 158970"/>
                  <a:gd name="connsiteX20" fmla="*/ 149848 w 601018"/>
                  <a:gd name="connsiteY20" fmla="*/ 145079 h 158970"/>
                  <a:gd name="connsiteX21" fmla="*/ 261100 w 601018"/>
                  <a:gd name="connsiteY21" fmla="*/ 145746 h 158970"/>
                  <a:gd name="connsiteX22" fmla="*/ 480747 w 601018"/>
                  <a:gd name="connsiteY22" fmla="*/ 158224 h 158970"/>
                  <a:gd name="connsiteX23" fmla="*/ 571018 w 601018"/>
                  <a:gd name="connsiteY23" fmla="*/ 154189 h 158970"/>
                  <a:gd name="connsiteX24" fmla="*/ 590082 w 601018"/>
                  <a:gd name="connsiteY24" fmla="*/ 148285 h 158970"/>
                  <a:gd name="connsiteX25" fmla="*/ 595295 w 601018"/>
                  <a:gd name="connsiteY25" fmla="*/ 135769 h 158970"/>
                  <a:gd name="connsiteX26" fmla="*/ 583220 w 601018"/>
                  <a:gd name="connsiteY26" fmla="*/ 125048 h 158970"/>
                  <a:gd name="connsiteX27" fmla="*/ 586563 w 601018"/>
                  <a:gd name="connsiteY27" fmla="*/ 115621 h 158970"/>
                  <a:gd name="connsiteX28" fmla="*/ 583289 w 601018"/>
                  <a:gd name="connsiteY28" fmla="*/ 109528 h 158970"/>
                  <a:gd name="connsiteX29" fmla="*/ 591763 w 601018"/>
                  <a:gd name="connsiteY29" fmla="*/ 101836 h 158970"/>
                  <a:gd name="connsiteX30" fmla="*/ 586508 w 601018"/>
                  <a:gd name="connsiteY30" fmla="*/ 92579 h 158970"/>
                  <a:gd name="connsiteX31" fmla="*/ 587725 w 601018"/>
                  <a:gd name="connsiteY31" fmla="*/ 71412 h 158970"/>
                  <a:gd name="connsiteX32" fmla="*/ 589237 w 601018"/>
                  <a:gd name="connsiteY32" fmla="*/ 70078 h 158970"/>
                  <a:gd name="connsiteX33" fmla="*/ 600771 w 601018"/>
                  <a:gd name="connsiteY33" fmla="*/ 57535 h 158970"/>
                  <a:gd name="connsiteX34" fmla="*/ 593493 w 601018"/>
                  <a:gd name="connsiteY34" fmla="*/ 54393 h 158970"/>
                  <a:gd name="connsiteX35" fmla="*/ 585380 w 601018"/>
                  <a:gd name="connsiteY35" fmla="*/ 48828 h 158970"/>
                  <a:gd name="connsiteX36" fmla="*/ 590801 w 601018"/>
                  <a:gd name="connsiteY36" fmla="*/ 38829 h 158970"/>
                  <a:gd name="connsiteX37" fmla="*/ 592339 w 601018"/>
                  <a:gd name="connsiteY37" fmla="*/ 33916 h 158970"/>
                  <a:gd name="connsiteX38" fmla="*/ 585021 w 601018"/>
                  <a:gd name="connsiteY38" fmla="*/ 29875 h 158970"/>
                  <a:gd name="connsiteX39" fmla="*/ 597057 w 601018"/>
                  <a:gd name="connsiteY39" fmla="*/ 19540 h 158970"/>
                  <a:gd name="connsiteX40" fmla="*/ 587332 w 601018"/>
                  <a:gd name="connsiteY40" fmla="*/ 6776 h 158970"/>
                  <a:gd name="connsiteX41" fmla="*/ 152896 w 601018"/>
                  <a:gd name="connsiteY41" fmla="*/ 90406 h 158970"/>
                  <a:gd name="connsiteX42" fmla="*/ 160897 w 601018"/>
                  <a:gd name="connsiteY42" fmla="*/ 90406 h 158970"/>
                  <a:gd name="connsiteX43" fmla="*/ 153754 w 601018"/>
                  <a:gd name="connsiteY43" fmla="*/ 90406 h 158970"/>
                  <a:gd name="connsiteX44" fmla="*/ 152896 w 601018"/>
                  <a:gd name="connsiteY44" fmla="*/ 90406 h 158970"/>
                  <a:gd name="connsiteX0" fmla="*/ 587332 w 601018"/>
                  <a:gd name="connsiteY0" fmla="*/ 6776 h 158970"/>
                  <a:gd name="connsiteX1" fmla="*/ 523514 w 601018"/>
                  <a:gd name="connsiteY1" fmla="*/ 5442 h 158970"/>
                  <a:gd name="connsiteX2" fmla="*/ 453505 w 601018"/>
                  <a:gd name="connsiteY2" fmla="*/ 5442 h 158970"/>
                  <a:gd name="connsiteX3" fmla="*/ 315488 w 601018"/>
                  <a:gd name="connsiteY3" fmla="*/ 204 h 158970"/>
                  <a:gd name="connsiteX4" fmla="*/ 36120 w 601018"/>
                  <a:gd name="connsiteY4" fmla="*/ 9062 h 158970"/>
                  <a:gd name="connsiteX5" fmla="*/ 22223 w 601018"/>
                  <a:gd name="connsiteY5" fmla="*/ 24492 h 158970"/>
                  <a:gd name="connsiteX6" fmla="*/ 22880 w 601018"/>
                  <a:gd name="connsiteY6" fmla="*/ 28112 h 158970"/>
                  <a:gd name="connsiteX7" fmla="*/ 15641 w 601018"/>
                  <a:gd name="connsiteY7" fmla="*/ 47638 h 158970"/>
                  <a:gd name="connsiteX8" fmla="*/ 10117 w 601018"/>
                  <a:gd name="connsiteY8" fmla="*/ 48781 h 158970"/>
                  <a:gd name="connsiteX9" fmla="*/ 13927 w 601018"/>
                  <a:gd name="connsiteY9" fmla="*/ 77356 h 158970"/>
                  <a:gd name="connsiteX10" fmla="*/ 12877 w 601018"/>
                  <a:gd name="connsiteY10" fmla="*/ 83621 h 158970"/>
                  <a:gd name="connsiteX11" fmla="*/ 17865 w 601018"/>
                  <a:gd name="connsiteY11" fmla="*/ 90039 h 158970"/>
                  <a:gd name="connsiteX12" fmla="*/ 20921 w 601018"/>
                  <a:gd name="connsiteY12" fmla="*/ 104809 h 158970"/>
                  <a:gd name="connsiteX13" fmla="*/ 15966 w 601018"/>
                  <a:gd name="connsiteY13" fmla="*/ 115580 h 158970"/>
                  <a:gd name="connsiteX14" fmla="*/ 15311 w 601018"/>
                  <a:gd name="connsiteY14" fmla="*/ 123552 h 158970"/>
                  <a:gd name="connsiteX15" fmla="*/ 21490 w 601018"/>
                  <a:gd name="connsiteY15" fmla="*/ 127001 h 158970"/>
                  <a:gd name="connsiteX16" fmla="*/ 20209 w 601018"/>
                  <a:gd name="connsiteY16" fmla="*/ 144802 h 158970"/>
                  <a:gd name="connsiteX17" fmla="*/ 68600 w 601018"/>
                  <a:gd name="connsiteY17" fmla="*/ 151270 h 158970"/>
                  <a:gd name="connsiteX18" fmla="*/ 81173 w 601018"/>
                  <a:gd name="connsiteY18" fmla="*/ 147842 h 158970"/>
                  <a:gd name="connsiteX19" fmla="*/ 149848 w 601018"/>
                  <a:gd name="connsiteY19" fmla="*/ 145079 h 158970"/>
                  <a:gd name="connsiteX20" fmla="*/ 261100 w 601018"/>
                  <a:gd name="connsiteY20" fmla="*/ 145746 h 158970"/>
                  <a:gd name="connsiteX21" fmla="*/ 480747 w 601018"/>
                  <a:gd name="connsiteY21" fmla="*/ 158224 h 158970"/>
                  <a:gd name="connsiteX22" fmla="*/ 571018 w 601018"/>
                  <a:gd name="connsiteY22" fmla="*/ 154189 h 158970"/>
                  <a:gd name="connsiteX23" fmla="*/ 590082 w 601018"/>
                  <a:gd name="connsiteY23" fmla="*/ 148285 h 158970"/>
                  <a:gd name="connsiteX24" fmla="*/ 595295 w 601018"/>
                  <a:gd name="connsiteY24" fmla="*/ 135769 h 158970"/>
                  <a:gd name="connsiteX25" fmla="*/ 583220 w 601018"/>
                  <a:gd name="connsiteY25" fmla="*/ 125048 h 158970"/>
                  <a:gd name="connsiteX26" fmla="*/ 586563 w 601018"/>
                  <a:gd name="connsiteY26" fmla="*/ 115621 h 158970"/>
                  <a:gd name="connsiteX27" fmla="*/ 583289 w 601018"/>
                  <a:gd name="connsiteY27" fmla="*/ 109528 h 158970"/>
                  <a:gd name="connsiteX28" fmla="*/ 591763 w 601018"/>
                  <a:gd name="connsiteY28" fmla="*/ 101836 h 158970"/>
                  <a:gd name="connsiteX29" fmla="*/ 586508 w 601018"/>
                  <a:gd name="connsiteY29" fmla="*/ 92579 h 158970"/>
                  <a:gd name="connsiteX30" fmla="*/ 587725 w 601018"/>
                  <a:gd name="connsiteY30" fmla="*/ 71412 h 158970"/>
                  <a:gd name="connsiteX31" fmla="*/ 589237 w 601018"/>
                  <a:gd name="connsiteY31" fmla="*/ 70078 h 158970"/>
                  <a:gd name="connsiteX32" fmla="*/ 600771 w 601018"/>
                  <a:gd name="connsiteY32" fmla="*/ 57535 h 158970"/>
                  <a:gd name="connsiteX33" fmla="*/ 593493 w 601018"/>
                  <a:gd name="connsiteY33" fmla="*/ 54393 h 158970"/>
                  <a:gd name="connsiteX34" fmla="*/ 585380 w 601018"/>
                  <a:gd name="connsiteY34" fmla="*/ 48828 h 158970"/>
                  <a:gd name="connsiteX35" fmla="*/ 590801 w 601018"/>
                  <a:gd name="connsiteY35" fmla="*/ 38829 h 158970"/>
                  <a:gd name="connsiteX36" fmla="*/ 592339 w 601018"/>
                  <a:gd name="connsiteY36" fmla="*/ 33916 h 158970"/>
                  <a:gd name="connsiteX37" fmla="*/ 585021 w 601018"/>
                  <a:gd name="connsiteY37" fmla="*/ 29875 h 158970"/>
                  <a:gd name="connsiteX38" fmla="*/ 597057 w 601018"/>
                  <a:gd name="connsiteY38" fmla="*/ 19540 h 158970"/>
                  <a:gd name="connsiteX39" fmla="*/ 587332 w 601018"/>
                  <a:gd name="connsiteY39" fmla="*/ 6776 h 158970"/>
                  <a:gd name="connsiteX40" fmla="*/ 152896 w 601018"/>
                  <a:gd name="connsiteY40" fmla="*/ 90406 h 158970"/>
                  <a:gd name="connsiteX41" fmla="*/ 160897 w 601018"/>
                  <a:gd name="connsiteY41" fmla="*/ 90406 h 158970"/>
                  <a:gd name="connsiteX42" fmla="*/ 153754 w 601018"/>
                  <a:gd name="connsiteY42" fmla="*/ 90406 h 158970"/>
                  <a:gd name="connsiteX43" fmla="*/ 152896 w 601018"/>
                  <a:gd name="connsiteY43" fmla="*/ 90406 h 158970"/>
                  <a:gd name="connsiteX0" fmla="*/ 587332 w 601018"/>
                  <a:gd name="connsiteY0" fmla="*/ 6776 h 158970"/>
                  <a:gd name="connsiteX1" fmla="*/ 523514 w 601018"/>
                  <a:gd name="connsiteY1" fmla="*/ 5442 h 158970"/>
                  <a:gd name="connsiteX2" fmla="*/ 453505 w 601018"/>
                  <a:gd name="connsiteY2" fmla="*/ 5442 h 158970"/>
                  <a:gd name="connsiteX3" fmla="*/ 315488 w 601018"/>
                  <a:gd name="connsiteY3" fmla="*/ 204 h 158970"/>
                  <a:gd name="connsiteX4" fmla="*/ 36120 w 601018"/>
                  <a:gd name="connsiteY4" fmla="*/ 9062 h 158970"/>
                  <a:gd name="connsiteX5" fmla="*/ 22223 w 601018"/>
                  <a:gd name="connsiteY5" fmla="*/ 24492 h 158970"/>
                  <a:gd name="connsiteX6" fmla="*/ 22880 w 601018"/>
                  <a:gd name="connsiteY6" fmla="*/ 28112 h 158970"/>
                  <a:gd name="connsiteX7" fmla="*/ 15641 w 601018"/>
                  <a:gd name="connsiteY7" fmla="*/ 47638 h 158970"/>
                  <a:gd name="connsiteX8" fmla="*/ 10117 w 601018"/>
                  <a:gd name="connsiteY8" fmla="*/ 48781 h 158970"/>
                  <a:gd name="connsiteX9" fmla="*/ 13927 w 601018"/>
                  <a:gd name="connsiteY9" fmla="*/ 77356 h 158970"/>
                  <a:gd name="connsiteX10" fmla="*/ 12877 w 601018"/>
                  <a:gd name="connsiteY10" fmla="*/ 83621 h 158970"/>
                  <a:gd name="connsiteX11" fmla="*/ 17865 w 601018"/>
                  <a:gd name="connsiteY11" fmla="*/ 90039 h 158970"/>
                  <a:gd name="connsiteX12" fmla="*/ 20921 w 601018"/>
                  <a:gd name="connsiteY12" fmla="*/ 104809 h 158970"/>
                  <a:gd name="connsiteX13" fmla="*/ 15966 w 601018"/>
                  <a:gd name="connsiteY13" fmla="*/ 115580 h 158970"/>
                  <a:gd name="connsiteX14" fmla="*/ 15311 w 601018"/>
                  <a:gd name="connsiteY14" fmla="*/ 123552 h 158970"/>
                  <a:gd name="connsiteX15" fmla="*/ 21490 w 601018"/>
                  <a:gd name="connsiteY15" fmla="*/ 127001 h 158970"/>
                  <a:gd name="connsiteX16" fmla="*/ 20209 w 601018"/>
                  <a:gd name="connsiteY16" fmla="*/ 144802 h 158970"/>
                  <a:gd name="connsiteX17" fmla="*/ 54112 w 601018"/>
                  <a:gd name="connsiteY17" fmla="*/ 145209 h 158970"/>
                  <a:gd name="connsiteX18" fmla="*/ 81173 w 601018"/>
                  <a:gd name="connsiteY18" fmla="*/ 147842 h 158970"/>
                  <a:gd name="connsiteX19" fmla="*/ 149848 w 601018"/>
                  <a:gd name="connsiteY19" fmla="*/ 145079 h 158970"/>
                  <a:gd name="connsiteX20" fmla="*/ 261100 w 601018"/>
                  <a:gd name="connsiteY20" fmla="*/ 145746 h 158970"/>
                  <a:gd name="connsiteX21" fmla="*/ 480747 w 601018"/>
                  <a:gd name="connsiteY21" fmla="*/ 158224 h 158970"/>
                  <a:gd name="connsiteX22" fmla="*/ 571018 w 601018"/>
                  <a:gd name="connsiteY22" fmla="*/ 154189 h 158970"/>
                  <a:gd name="connsiteX23" fmla="*/ 590082 w 601018"/>
                  <a:gd name="connsiteY23" fmla="*/ 148285 h 158970"/>
                  <a:gd name="connsiteX24" fmla="*/ 595295 w 601018"/>
                  <a:gd name="connsiteY24" fmla="*/ 135769 h 158970"/>
                  <a:gd name="connsiteX25" fmla="*/ 583220 w 601018"/>
                  <a:gd name="connsiteY25" fmla="*/ 125048 h 158970"/>
                  <a:gd name="connsiteX26" fmla="*/ 586563 w 601018"/>
                  <a:gd name="connsiteY26" fmla="*/ 115621 h 158970"/>
                  <a:gd name="connsiteX27" fmla="*/ 583289 w 601018"/>
                  <a:gd name="connsiteY27" fmla="*/ 109528 h 158970"/>
                  <a:gd name="connsiteX28" fmla="*/ 591763 w 601018"/>
                  <a:gd name="connsiteY28" fmla="*/ 101836 h 158970"/>
                  <a:gd name="connsiteX29" fmla="*/ 586508 w 601018"/>
                  <a:gd name="connsiteY29" fmla="*/ 92579 h 158970"/>
                  <a:gd name="connsiteX30" fmla="*/ 587725 w 601018"/>
                  <a:gd name="connsiteY30" fmla="*/ 71412 h 158970"/>
                  <a:gd name="connsiteX31" fmla="*/ 589237 w 601018"/>
                  <a:gd name="connsiteY31" fmla="*/ 70078 h 158970"/>
                  <a:gd name="connsiteX32" fmla="*/ 600771 w 601018"/>
                  <a:gd name="connsiteY32" fmla="*/ 57535 h 158970"/>
                  <a:gd name="connsiteX33" fmla="*/ 593493 w 601018"/>
                  <a:gd name="connsiteY33" fmla="*/ 54393 h 158970"/>
                  <a:gd name="connsiteX34" fmla="*/ 585380 w 601018"/>
                  <a:gd name="connsiteY34" fmla="*/ 48828 h 158970"/>
                  <a:gd name="connsiteX35" fmla="*/ 590801 w 601018"/>
                  <a:gd name="connsiteY35" fmla="*/ 38829 h 158970"/>
                  <a:gd name="connsiteX36" fmla="*/ 592339 w 601018"/>
                  <a:gd name="connsiteY36" fmla="*/ 33916 h 158970"/>
                  <a:gd name="connsiteX37" fmla="*/ 585021 w 601018"/>
                  <a:gd name="connsiteY37" fmla="*/ 29875 h 158970"/>
                  <a:gd name="connsiteX38" fmla="*/ 597057 w 601018"/>
                  <a:gd name="connsiteY38" fmla="*/ 19540 h 158970"/>
                  <a:gd name="connsiteX39" fmla="*/ 587332 w 601018"/>
                  <a:gd name="connsiteY39" fmla="*/ 6776 h 158970"/>
                  <a:gd name="connsiteX40" fmla="*/ 152896 w 601018"/>
                  <a:gd name="connsiteY40" fmla="*/ 90406 h 158970"/>
                  <a:gd name="connsiteX41" fmla="*/ 160897 w 601018"/>
                  <a:gd name="connsiteY41" fmla="*/ 90406 h 158970"/>
                  <a:gd name="connsiteX42" fmla="*/ 153754 w 601018"/>
                  <a:gd name="connsiteY42" fmla="*/ 90406 h 158970"/>
                  <a:gd name="connsiteX43" fmla="*/ 152896 w 601018"/>
                  <a:gd name="connsiteY43" fmla="*/ 90406 h 158970"/>
                  <a:gd name="connsiteX0" fmla="*/ 587332 w 601018"/>
                  <a:gd name="connsiteY0" fmla="*/ 6776 h 158970"/>
                  <a:gd name="connsiteX1" fmla="*/ 523514 w 601018"/>
                  <a:gd name="connsiteY1" fmla="*/ 5442 h 158970"/>
                  <a:gd name="connsiteX2" fmla="*/ 453505 w 601018"/>
                  <a:gd name="connsiteY2" fmla="*/ 5442 h 158970"/>
                  <a:gd name="connsiteX3" fmla="*/ 315488 w 601018"/>
                  <a:gd name="connsiteY3" fmla="*/ 204 h 158970"/>
                  <a:gd name="connsiteX4" fmla="*/ 36120 w 601018"/>
                  <a:gd name="connsiteY4" fmla="*/ 9062 h 158970"/>
                  <a:gd name="connsiteX5" fmla="*/ 22223 w 601018"/>
                  <a:gd name="connsiteY5" fmla="*/ 24492 h 158970"/>
                  <a:gd name="connsiteX6" fmla="*/ 22880 w 601018"/>
                  <a:gd name="connsiteY6" fmla="*/ 28112 h 158970"/>
                  <a:gd name="connsiteX7" fmla="*/ 15641 w 601018"/>
                  <a:gd name="connsiteY7" fmla="*/ 47638 h 158970"/>
                  <a:gd name="connsiteX8" fmla="*/ 10117 w 601018"/>
                  <a:gd name="connsiteY8" fmla="*/ 48781 h 158970"/>
                  <a:gd name="connsiteX9" fmla="*/ 13927 w 601018"/>
                  <a:gd name="connsiteY9" fmla="*/ 77356 h 158970"/>
                  <a:gd name="connsiteX10" fmla="*/ 12877 w 601018"/>
                  <a:gd name="connsiteY10" fmla="*/ 83621 h 158970"/>
                  <a:gd name="connsiteX11" fmla="*/ 17865 w 601018"/>
                  <a:gd name="connsiteY11" fmla="*/ 90039 h 158970"/>
                  <a:gd name="connsiteX12" fmla="*/ 20921 w 601018"/>
                  <a:gd name="connsiteY12" fmla="*/ 104809 h 158970"/>
                  <a:gd name="connsiteX13" fmla="*/ 15966 w 601018"/>
                  <a:gd name="connsiteY13" fmla="*/ 115580 h 158970"/>
                  <a:gd name="connsiteX14" fmla="*/ 15311 w 601018"/>
                  <a:gd name="connsiteY14" fmla="*/ 123552 h 158970"/>
                  <a:gd name="connsiteX15" fmla="*/ 21490 w 601018"/>
                  <a:gd name="connsiteY15" fmla="*/ 127001 h 158970"/>
                  <a:gd name="connsiteX16" fmla="*/ 14714 w 601018"/>
                  <a:gd name="connsiteY16" fmla="*/ 147496 h 158970"/>
                  <a:gd name="connsiteX17" fmla="*/ 54112 w 601018"/>
                  <a:gd name="connsiteY17" fmla="*/ 145209 h 158970"/>
                  <a:gd name="connsiteX18" fmla="*/ 81173 w 601018"/>
                  <a:gd name="connsiteY18" fmla="*/ 147842 h 158970"/>
                  <a:gd name="connsiteX19" fmla="*/ 149848 w 601018"/>
                  <a:gd name="connsiteY19" fmla="*/ 145079 h 158970"/>
                  <a:gd name="connsiteX20" fmla="*/ 261100 w 601018"/>
                  <a:gd name="connsiteY20" fmla="*/ 145746 h 158970"/>
                  <a:gd name="connsiteX21" fmla="*/ 480747 w 601018"/>
                  <a:gd name="connsiteY21" fmla="*/ 158224 h 158970"/>
                  <a:gd name="connsiteX22" fmla="*/ 571018 w 601018"/>
                  <a:gd name="connsiteY22" fmla="*/ 154189 h 158970"/>
                  <a:gd name="connsiteX23" fmla="*/ 590082 w 601018"/>
                  <a:gd name="connsiteY23" fmla="*/ 148285 h 158970"/>
                  <a:gd name="connsiteX24" fmla="*/ 595295 w 601018"/>
                  <a:gd name="connsiteY24" fmla="*/ 135769 h 158970"/>
                  <a:gd name="connsiteX25" fmla="*/ 583220 w 601018"/>
                  <a:gd name="connsiteY25" fmla="*/ 125048 h 158970"/>
                  <a:gd name="connsiteX26" fmla="*/ 586563 w 601018"/>
                  <a:gd name="connsiteY26" fmla="*/ 115621 h 158970"/>
                  <a:gd name="connsiteX27" fmla="*/ 583289 w 601018"/>
                  <a:gd name="connsiteY27" fmla="*/ 109528 h 158970"/>
                  <a:gd name="connsiteX28" fmla="*/ 591763 w 601018"/>
                  <a:gd name="connsiteY28" fmla="*/ 101836 h 158970"/>
                  <a:gd name="connsiteX29" fmla="*/ 586508 w 601018"/>
                  <a:gd name="connsiteY29" fmla="*/ 92579 h 158970"/>
                  <a:gd name="connsiteX30" fmla="*/ 587725 w 601018"/>
                  <a:gd name="connsiteY30" fmla="*/ 71412 h 158970"/>
                  <a:gd name="connsiteX31" fmla="*/ 589237 w 601018"/>
                  <a:gd name="connsiteY31" fmla="*/ 70078 h 158970"/>
                  <a:gd name="connsiteX32" fmla="*/ 600771 w 601018"/>
                  <a:gd name="connsiteY32" fmla="*/ 57535 h 158970"/>
                  <a:gd name="connsiteX33" fmla="*/ 593493 w 601018"/>
                  <a:gd name="connsiteY33" fmla="*/ 54393 h 158970"/>
                  <a:gd name="connsiteX34" fmla="*/ 585380 w 601018"/>
                  <a:gd name="connsiteY34" fmla="*/ 48828 h 158970"/>
                  <a:gd name="connsiteX35" fmla="*/ 590801 w 601018"/>
                  <a:gd name="connsiteY35" fmla="*/ 38829 h 158970"/>
                  <a:gd name="connsiteX36" fmla="*/ 592339 w 601018"/>
                  <a:gd name="connsiteY36" fmla="*/ 33916 h 158970"/>
                  <a:gd name="connsiteX37" fmla="*/ 585021 w 601018"/>
                  <a:gd name="connsiteY37" fmla="*/ 29875 h 158970"/>
                  <a:gd name="connsiteX38" fmla="*/ 597057 w 601018"/>
                  <a:gd name="connsiteY38" fmla="*/ 19540 h 158970"/>
                  <a:gd name="connsiteX39" fmla="*/ 587332 w 601018"/>
                  <a:gd name="connsiteY39" fmla="*/ 6776 h 158970"/>
                  <a:gd name="connsiteX40" fmla="*/ 152896 w 601018"/>
                  <a:gd name="connsiteY40" fmla="*/ 90406 h 158970"/>
                  <a:gd name="connsiteX41" fmla="*/ 160897 w 601018"/>
                  <a:gd name="connsiteY41" fmla="*/ 90406 h 158970"/>
                  <a:gd name="connsiteX42" fmla="*/ 153754 w 601018"/>
                  <a:gd name="connsiteY42" fmla="*/ 90406 h 158970"/>
                  <a:gd name="connsiteX43" fmla="*/ 152896 w 601018"/>
                  <a:gd name="connsiteY43" fmla="*/ 90406 h 158970"/>
                  <a:gd name="connsiteX0" fmla="*/ 587332 w 601018"/>
                  <a:gd name="connsiteY0" fmla="*/ 6776 h 158970"/>
                  <a:gd name="connsiteX1" fmla="*/ 523514 w 601018"/>
                  <a:gd name="connsiteY1" fmla="*/ 5442 h 158970"/>
                  <a:gd name="connsiteX2" fmla="*/ 453505 w 601018"/>
                  <a:gd name="connsiteY2" fmla="*/ 5442 h 158970"/>
                  <a:gd name="connsiteX3" fmla="*/ 315488 w 601018"/>
                  <a:gd name="connsiteY3" fmla="*/ 204 h 158970"/>
                  <a:gd name="connsiteX4" fmla="*/ 36120 w 601018"/>
                  <a:gd name="connsiteY4" fmla="*/ 9062 h 158970"/>
                  <a:gd name="connsiteX5" fmla="*/ 22223 w 601018"/>
                  <a:gd name="connsiteY5" fmla="*/ 24492 h 158970"/>
                  <a:gd name="connsiteX6" fmla="*/ 22880 w 601018"/>
                  <a:gd name="connsiteY6" fmla="*/ 28112 h 158970"/>
                  <a:gd name="connsiteX7" fmla="*/ 15641 w 601018"/>
                  <a:gd name="connsiteY7" fmla="*/ 47638 h 158970"/>
                  <a:gd name="connsiteX8" fmla="*/ 10117 w 601018"/>
                  <a:gd name="connsiteY8" fmla="*/ 48781 h 158970"/>
                  <a:gd name="connsiteX9" fmla="*/ 13927 w 601018"/>
                  <a:gd name="connsiteY9" fmla="*/ 77356 h 158970"/>
                  <a:gd name="connsiteX10" fmla="*/ 12877 w 601018"/>
                  <a:gd name="connsiteY10" fmla="*/ 83621 h 158970"/>
                  <a:gd name="connsiteX11" fmla="*/ 17865 w 601018"/>
                  <a:gd name="connsiteY11" fmla="*/ 90039 h 158970"/>
                  <a:gd name="connsiteX12" fmla="*/ 20921 w 601018"/>
                  <a:gd name="connsiteY12" fmla="*/ 104809 h 158970"/>
                  <a:gd name="connsiteX13" fmla="*/ 15966 w 601018"/>
                  <a:gd name="connsiteY13" fmla="*/ 115580 h 158970"/>
                  <a:gd name="connsiteX14" fmla="*/ 15311 w 601018"/>
                  <a:gd name="connsiteY14" fmla="*/ 123552 h 158970"/>
                  <a:gd name="connsiteX15" fmla="*/ 21490 w 601018"/>
                  <a:gd name="connsiteY15" fmla="*/ 127001 h 158970"/>
                  <a:gd name="connsiteX16" fmla="*/ 14714 w 601018"/>
                  <a:gd name="connsiteY16" fmla="*/ 147496 h 158970"/>
                  <a:gd name="connsiteX17" fmla="*/ 53113 w 601018"/>
                  <a:gd name="connsiteY17" fmla="*/ 148576 h 158970"/>
                  <a:gd name="connsiteX18" fmla="*/ 81173 w 601018"/>
                  <a:gd name="connsiteY18" fmla="*/ 147842 h 158970"/>
                  <a:gd name="connsiteX19" fmla="*/ 149848 w 601018"/>
                  <a:gd name="connsiteY19" fmla="*/ 145079 h 158970"/>
                  <a:gd name="connsiteX20" fmla="*/ 261100 w 601018"/>
                  <a:gd name="connsiteY20" fmla="*/ 145746 h 158970"/>
                  <a:gd name="connsiteX21" fmla="*/ 480747 w 601018"/>
                  <a:gd name="connsiteY21" fmla="*/ 158224 h 158970"/>
                  <a:gd name="connsiteX22" fmla="*/ 571018 w 601018"/>
                  <a:gd name="connsiteY22" fmla="*/ 154189 h 158970"/>
                  <a:gd name="connsiteX23" fmla="*/ 590082 w 601018"/>
                  <a:gd name="connsiteY23" fmla="*/ 148285 h 158970"/>
                  <a:gd name="connsiteX24" fmla="*/ 595295 w 601018"/>
                  <a:gd name="connsiteY24" fmla="*/ 135769 h 158970"/>
                  <a:gd name="connsiteX25" fmla="*/ 583220 w 601018"/>
                  <a:gd name="connsiteY25" fmla="*/ 125048 h 158970"/>
                  <a:gd name="connsiteX26" fmla="*/ 586563 w 601018"/>
                  <a:gd name="connsiteY26" fmla="*/ 115621 h 158970"/>
                  <a:gd name="connsiteX27" fmla="*/ 583289 w 601018"/>
                  <a:gd name="connsiteY27" fmla="*/ 109528 h 158970"/>
                  <a:gd name="connsiteX28" fmla="*/ 591763 w 601018"/>
                  <a:gd name="connsiteY28" fmla="*/ 101836 h 158970"/>
                  <a:gd name="connsiteX29" fmla="*/ 586508 w 601018"/>
                  <a:gd name="connsiteY29" fmla="*/ 92579 h 158970"/>
                  <a:gd name="connsiteX30" fmla="*/ 587725 w 601018"/>
                  <a:gd name="connsiteY30" fmla="*/ 71412 h 158970"/>
                  <a:gd name="connsiteX31" fmla="*/ 589237 w 601018"/>
                  <a:gd name="connsiteY31" fmla="*/ 70078 h 158970"/>
                  <a:gd name="connsiteX32" fmla="*/ 600771 w 601018"/>
                  <a:gd name="connsiteY32" fmla="*/ 57535 h 158970"/>
                  <a:gd name="connsiteX33" fmla="*/ 593493 w 601018"/>
                  <a:gd name="connsiteY33" fmla="*/ 54393 h 158970"/>
                  <a:gd name="connsiteX34" fmla="*/ 585380 w 601018"/>
                  <a:gd name="connsiteY34" fmla="*/ 48828 h 158970"/>
                  <a:gd name="connsiteX35" fmla="*/ 590801 w 601018"/>
                  <a:gd name="connsiteY35" fmla="*/ 38829 h 158970"/>
                  <a:gd name="connsiteX36" fmla="*/ 592339 w 601018"/>
                  <a:gd name="connsiteY36" fmla="*/ 33916 h 158970"/>
                  <a:gd name="connsiteX37" fmla="*/ 585021 w 601018"/>
                  <a:gd name="connsiteY37" fmla="*/ 29875 h 158970"/>
                  <a:gd name="connsiteX38" fmla="*/ 597057 w 601018"/>
                  <a:gd name="connsiteY38" fmla="*/ 19540 h 158970"/>
                  <a:gd name="connsiteX39" fmla="*/ 587332 w 601018"/>
                  <a:gd name="connsiteY39" fmla="*/ 6776 h 158970"/>
                  <a:gd name="connsiteX40" fmla="*/ 152896 w 601018"/>
                  <a:gd name="connsiteY40" fmla="*/ 90406 h 158970"/>
                  <a:gd name="connsiteX41" fmla="*/ 160897 w 601018"/>
                  <a:gd name="connsiteY41" fmla="*/ 90406 h 158970"/>
                  <a:gd name="connsiteX42" fmla="*/ 153754 w 601018"/>
                  <a:gd name="connsiteY42" fmla="*/ 90406 h 158970"/>
                  <a:gd name="connsiteX43" fmla="*/ 152896 w 601018"/>
                  <a:gd name="connsiteY43" fmla="*/ 90406 h 158970"/>
                  <a:gd name="connsiteX0" fmla="*/ 587332 w 601018"/>
                  <a:gd name="connsiteY0" fmla="*/ 6776 h 158970"/>
                  <a:gd name="connsiteX1" fmla="*/ 523514 w 601018"/>
                  <a:gd name="connsiteY1" fmla="*/ 5442 h 158970"/>
                  <a:gd name="connsiteX2" fmla="*/ 453505 w 601018"/>
                  <a:gd name="connsiteY2" fmla="*/ 5442 h 158970"/>
                  <a:gd name="connsiteX3" fmla="*/ 315488 w 601018"/>
                  <a:gd name="connsiteY3" fmla="*/ 204 h 158970"/>
                  <a:gd name="connsiteX4" fmla="*/ 36120 w 601018"/>
                  <a:gd name="connsiteY4" fmla="*/ 9062 h 158970"/>
                  <a:gd name="connsiteX5" fmla="*/ 22223 w 601018"/>
                  <a:gd name="connsiteY5" fmla="*/ 24492 h 158970"/>
                  <a:gd name="connsiteX6" fmla="*/ 22880 w 601018"/>
                  <a:gd name="connsiteY6" fmla="*/ 28112 h 158970"/>
                  <a:gd name="connsiteX7" fmla="*/ 15641 w 601018"/>
                  <a:gd name="connsiteY7" fmla="*/ 47638 h 158970"/>
                  <a:gd name="connsiteX8" fmla="*/ 10117 w 601018"/>
                  <a:gd name="connsiteY8" fmla="*/ 48781 h 158970"/>
                  <a:gd name="connsiteX9" fmla="*/ 13927 w 601018"/>
                  <a:gd name="connsiteY9" fmla="*/ 77356 h 158970"/>
                  <a:gd name="connsiteX10" fmla="*/ 12877 w 601018"/>
                  <a:gd name="connsiteY10" fmla="*/ 83621 h 158970"/>
                  <a:gd name="connsiteX11" fmla="*/ 17865 w 601018"/>
                  <a:gd name="connsiteY11" fmla="*/ 90039 h 158970"/>
                  <a:gd name="connsiteX12" fmla="*/ 20921 w 601018"/>
                  <a:gd name="connsiteY12" fmla="*/ 104809 h 158970"/>
                  <a:gd name="connsiteX13" fmla="*/ 15966 w 601018"/>
                  <a:gd name="connsiteY13" fmla="*/ 115580 h 158970"/>
                  <a:gd name="connsiteX14" fmla="*/ 15311 w 601018"/>
                  <a:gd name="connsiteY14" fmla="*/ 123552 h 158970"/>
                  <a:gd name="connsiteX15" fmla="*/ 21490 w 601018"/>
                  <a:gd name="connsiteY15" fmla="*/ 127001 h 158970"/>
                  <a:gd name="connsiteX16" fmla="*/ 14714 w 601018"/>
                  <a:gd name="connsiteY16" fmla="*/ 147496 h 158970"/>
                  <a:gd name="connsiteX17" fmla="*/ 53113 w 601018"/>
                  <a:gd name="connsiteY17" fmla="*/ 148576 h 158970"/>
                  <a:gd name="connsiteX18" fmla="*/ 81173 w 601018"/>
                  <a:gd name="connsiteY18" fmla="*/ 147842 h 158970"/>
                  <a:gd name="connsiteX19" fmla="*/ 149848 w 601018"/>
                  <a:gd name="connsiteY19" fmla="*/ 145079 h 158970"/>
                  <a:gd name="connsiteX20" fmla="*/ 261100 w 601018"/>
                  <a:gd name="connsiteY20" fmla="*/ 145746 h 158970"/>
                  <a:gd name="connsiteX21" fmla="*/ 480747 w 601018"/>
                  <a:gd name="connsiteY21" fmla="*/ 158224 h 158970"/>
                  <a:gd name="connsiteX22" fmla="*/ 571018 w 601018"/>
                  <a:gd name="connsiteY22" fmla="*/ 154189 h 158970"/>
                  <a:gd name="connsiteX23" fmla="*/ 590082 w 601018"/>
                  <a:gd name="connsiteY23" fmla="*/ 148285 h 158970"/>
                  <a:gd name="connsiteX24" fmla="*/ 595295 w 601018"/>
                  <a:gd name="connsiteY24" fmla="*/ 135769 h 158970"/>
                  <a:gd name="connsiteX25" fmla="*/ 583220 w 601018"/>
                  <a:gd name="connsiteY25" fmla="*/ 125048 h 158970"/>
                  <a:gd name="connsiteX26" fmla="*/ 586563 w 601018"/>
                  <a:gd name="connsiteY26" fmla="*/ 115621 h 158970"/>
                  <a:gd name="connsiteX27" fmla="*/ 583289 w 601018"/>
                  <a:gd name="connsiteY27" fmla="*/ 109528 h 158970"/>
                  <a:gd name="connsiteX28" fmla="*/ 591763 w 601018"/>
                  <a:gd name="connsiteY28" fmla="*/ 101836 h 158970"/>
                  <a:gd name="connsiteX29" fmla="*/ 586508 w 601018"/>
                  <a:gd name="connsiteY29" fmla="*/ 92579 h 158970"/>
                  <a:gd name="connsiteX30" fmla="*/ 587725 w 601018"/>
                  <a:gd name="connsiteY30" fmla="*/ 71412 h 158970"/>
                  <a:gd name="connsiteX31" fmla="*/ 589237 w 601018"/>
                  <a:gd name="connsiteY31" fmla="*/ 70078 h 158970"/>
                  <a:gd name="connsiteX32" fmla="*/ 600771 w 601018"/>
                  <a:gd name="connsiteY32" fmla="*/ 57535 h 158970"/>
                  <a:gd name="connsiteX33" fmla="*/ 593493 w 601018"/>
                  <a:gd name="connsiteY33" fmla="*/ 54393 h 158970"/>
                  <a:gd name="connsiteX34" fmla="*/ 585380 w 601018"/>
                  <a:gd name="connsiteY34" fmla="*/ 48828 h 158970"/>
                  <a:gd name="connsiteX35" fmla="*/ 590801 w 601018"/>
                  <a:gd name="connsiteY35" fmla="*/ 38829 h 158970"/>
                  <a:gd name="connsiteX36" fmla="*/ 592339 w 601018"/>
                  <a:gd name="connsiteY36" fmla="*/ 33916 h 158970"/>
                  <a:gd name="connsiteX37" fmla="*/ 585021 w 601018"/>
                  <a:gd name="connsiteY37" fmla="*/ 29875 h 158970"/>
                  <a:gd name="connsiteX38" fmla="*/ 597057 w 601018"/>
                  <a:gd name="connsiteY38" fmla="*/ 19540 h 158970"/>
                  <a:gd name="connsiteX39" fmla="*/ 587332 w 601018"/>
                  <a:gd name="connsiteY39" fmla="*/ 6776 h 158970"/>
                  <a:gd name="connsiteX40" fmla="*/ 152896 w 601018"/>
                  <a:gd name="connsiteY40" fmla="*/ 90406 h 158970"/>
                  <a:gd name="connsiteX41" fmla="*/ 160897 w 601018"/>
                  <a:gd name="connsiteY41" fmla="*/ 90406 h 158970"/>
                  <a:gd name="connsiteX42" fmla="*/ 153754 w 601018"/>
                  <a:gd name="connsiteY42" fmla="*/ 90406 h 158970"/>
                  <a:gd name="connsiteX43" fmla="*/ 152896 w 601018"/>
                  <a:gd name="connsiteY43" fmla="*/ 90406 h 158970"/>
                  <a:gd name="connsiteX0" fmla="*/ 587332 w 601018"/>
                  <a:gd name="connsiteY0" fmla="*/ 6776 h 158970"/>
                  <a:gd name="connsiteX1" fmla="*/ 523514 w 601018"/>
                  <a:gd name="connsiteY1" fmla="*/ 5442 h 158970"/>
                  <a:gd name="connsiteX2" fmla="*/ 453505 w 601018"/>
                  <a:gd name="connsiteY2" fmla="*/ 5442 h 158970"/>
                  <a:gd name="connsiteX3" fmla="*/ 315488 w 601018"/>
                  <a:gd name="connsiteY3" fmla="*/ 204 h 158970"/>
                  <a:gd name="connsiteX4" fmla="*/ 36120 w 601018"/>
                  <a:gd name="connsiteY4" fmla="*/ 9062 h 158970"/>
                  <a:gd name="connsiteX5" fmla="*/ 22223 w 601018"/>
                  <a:gd name="connsiteY5" fmla="*/ 24492 h 158970"/>
                  <a:gd name="connsiteX6" fmla="*/ 22880 w 601018"/>
                  <a:gd name="connsiteY6" fmla="*/ 28112 h 158970"/>
                  <a:gd name="connsiteX7" fmla="*/ 15641 w 601018"/>
                  <a:gd name="connsiteY7" fmla="*/ 47638 h 158970"/>
                  <a:gd name="connsiteX8" fmla="*/ 10117 w 601018"/>
                  <a:gd name="connsiteY8" fmla="*/ 48781 h 158970"/>
                  <a:gd name="connsiteX9" fmla="*/ 13927 w 601018"/>
                  <a:gd name="connsiteY9" fmla="*/ 77356 h 158970"/>
                  <a:gd name="connsiteX10" fmla="*/ 12877 w 601018"/>
                  <a:gd name="connsiteY10" fmla="*/ 83621 h 158970"/>
                  <a:gd name="connsiteX11" fmla="*/ 17865 w 601018"/>
                  <a:gd name="connsiteY11" fmla="*/ 90039 h 158970"/>
                  <a:gd name="connsiteX12" fmla="*/ 20921 w 601018"/>
                  <a:gd name="connsiteY12" fmla="*/ 104809 h 158970"/>
                  <a:gd name="connsiteX13" fmla="*/ 15966 w 601018"/>
                  <a:gd name="connsiteY13" fmla="*/ 115580 h 158970"/>
                  <a:gd name="connsiteX14" fmla="*/ 15311 w 601018"/>
                  <a:gd name="connsiteY14" fmla="*/ 123552 h 158970"/>
                  <a:gd name="connsiteX15" fmla="*/ 21490 w 601018"/>
                  <a:gd name="connsiteY15" fmla="*/ 127001 h 158970"/>
                  <a:gd name="connsiteX16" fmla="*/ 14714 w 601018"/>
                  <a:gd name="connsiteY16" fmla="*/ 147496 h 158970"/>
                  <a:gd name="connsiteX17" fmla="*/ 53113 w 601018"/>
                  <a:gd name="connsiteY17" fmla="*/ 148576 h 158970"/>
                  <a:gd name="connsiteX18" fmla="*/ 82672 w 601018"/>
                  <a:gd name="connsiteY18" fmla="*/ 145148 h 158970"/>
                  <a:gd name="connsiteX19" fmla="*/ 149848 w 601018"/>
                  <a:gd name="connsiteY19" fmla="*/ 145079 h 158970"/>
                  <a:gd name="connsiteX20" fmla="*/ 261100 w 601018"/>
                  <a:gd name="connsiteY20" fmla="*/ 145746 h 158970"/>
                  <a:gd name="connsiteX21" fmla="*/ 480747 w 601018"/>
                  <a:gd name="connsiteY21" fmla="*/ 158224 h 158970"/>
                  <a:gd name="connsiteX22" fmla="*/ 571018 w 601018"/>
                  <a:gd name="connsiteY22" fmla="*/ 154189 h 158970"/>
                  <a:gd name="connsiteX23" fmla="*/ 590082 w 601018"/>
                  <a:gd name="connsiteY23" fmla="*/ 148285 h 158970"/>
                  <a:gd name="connsiteX24" fmla="*/ 595295 w 601018"/>
                  <a:gd name="connsiteY24" fmla="*/ 135769 h 158970"/>
                  <a:gd name="connsiteX25" fmla="*/ 583220 w 601018"/>
                  <a:gd name="connsiteY25" fmla="*/ 125048 h 158970"/>
                  <a:gd name="connsiteX26" fmla="*/ 586563 w 601018"/>
                  <a:gd name="connsiteY26" fmla="*/ 115621 h 158970"/>
                  <a:gd name="connsiteX27" fmla="*/ 583289 w 601018"/>
                  <a:gd name="connsiteY27" fmla="*/ 109528 h 158970"/>
                  <a:gd name="connsiteX28" fmla="*/ 591763 w 601018"/>
                  <a:gd name="connsiteY28" fmla="*/ 101836 h 158970"/>
                  <a:gd name="connsiteX29" fmla="*/ 586508 w 601018"/>
                  <a:gd name="connsiteY29" fmla="*/ 92579 h 158970"/>
                  <a:gd name="connsiteX30" fmla="*/ 587725 w 601018"/>
                  <a:gd name="connsiteY30" fmla="*/ 71412 h 158970"/>
                  <a:gd name="connsiteX31" fmla="*/ 589237 w 601018"/>
                  <a:gd name="connsiteY31" fmla="*/ 70078 h 158970"/>
                  <a:gd name="connsiteX32" fmla="*/ 600771 w 601018"/>
                  <a:gd name="connsiteY32" fmla="*/ 57535 h 158970"/>
                  <a:gd name="connsiteX33" fmla="*/ 593493 w 601018"/>
                  <a:gd name="connsiteY33" fmla="*/ 54393 h 158970"/>
                  <a:gd name="connsiteX34" fmla="*/ 585380 w 601018"/>
                  <a:gd name="connsiteY34" fmla="*/ 48828 h 158970"/>
                  <a:gd name="connsiteX35" fmla="*/ 590801 w 601018"/>
                  <a:gd name="connsiteY35" fmla="*/ 38829 h 158970"/>
                  <a:gd name="connsiteX36" fmla="*/ 592339 w 601018"/>
                  <a:gd name="connsiteY36" fmla="*/ 33916 h 158970"/>
                  <a:gd name="connsiteX37" fmla="*/ 585021 w 601018"/>
                  <a:gd name="connsiteY37" fmla="*/ 29875 h 158970"/>
                  <a:gd name="connsiteX38" fmla="*/ 597057 w 601018"/>
                  <a:gd name="connsiteY38" fmla="*/ 19540 h 158970"/>
                  <a:gd name="connsiteX39" fmla="*/ 587332 w 601018"/>
                  <a:gd name="connsiteY39" fmla="*/ 6776 h 158970"/>
                  <a:gd name="connsiteX40" fmla="*/ 152896 w 601018"/>
                  <a:gd name="connsiteY40" fmla="*/ 90406 h 158970"/>
                  <a:gd name="connsiteX41" fmla="*/ 160897 w 601018"/>
                  <a:gd name="connsiteY41" fmla="*/ 90406 h 158970"/>
                  <a:gd name="connsiteX42" fmla="*/ 153754 w 601018"/>
                  <a:gd name="connsiteY42" fmla="*/ 90406 h 158970"/>
                  <a:gd name="connsiteX43" fmla="*/ 152896 w 601018"/>
                  <a:gd name="connsiteY43" fmla="*/ 90406 h 158970"/>
                  <a:gd name="connsiteX0" fmla="*/ 587332 w 601018"/>
                  <a:gd name="connsiteY0" fmla="*/ 6776 h 158970"/>
                  <a:gd name="connsiteX1" fmla="*/ 523514 w 601018"/>
                  <a:gd name="connsiteY1" fmla="*/ 5442 h 158970"/>
                  <a:gd name="connsiteX2" fmla="*/ 453505 w 601018"/>
                  <a:gd name="connsiteY2" fmla="*/ 5442 h 158970"/>
                  <a:gd name="connsiteX3" fmla="*/ 315488 w 601018"/>
                  <a:gd name="connsiteY3" fmla="*/ 204 h 158970"/>
                  <a:gd name="connsiteX4" fmla="*/ 36120 w 601018"/>
                  <a:gd name="connsiteY4" fmla="*/ 9062 h 158970"/>
                  <a:gd name="connsiteX5" fmla="*/ 22223 w 601018"/>
                  <a:gd name="connsiteY5" fmla="*/ 24492 h 158970"/>
                  <a:gd name="connsiteX6" fmla="*/ 22880 w 601018"/>
                  <a:gd name="connsiteY6" fmla="*/ 28112 h 158970"/>
                  <a:gd name="connsiteX7" fmla="*/ 15641 w 601018"/>
                  <a:gd name="connsiteY7" fmla="*/ 47638 h 158970"/>
                  <a:gd name="connsiteX8" fmla="*/ 10117 w 601018"/>
                  <a:gd name="connsiteY8" fmla="*/ 48781 h 158970"/>
                  <a:gd name="connsiteX9" fmla="*/ 13927 w 601018"/>
                  <a:gd name="connsiteY9" fmla="*/ 77356 h 158970"/>
                  <a:gd name="connsiteX10" fmla="*/ 12877 w 601018"/>
                  <a:gd name="connsiteY10" fmla="*/ 83621 h 158970"/>
                  <a:gd name="connsiteX11" fmla="*/ 17865 w 601018"/>
                  <a:gd name="connsiteY11" fmla="*/ 90039 h 158970"/>
                  <a:gd name="connsiteX12" fmla="*/ 20921 w 601018"/>
                  <a:gd name="connsiteY12" fmla="*/ 104809 h 158970"/>
                  <a:gd name="connsiteX13" fmla="*/ 15966 w 601018"/>
                  <a:gd name="connsiteY13" fmla="*/ 115580 h 158970"/>
                  <a:gd name="connsiteX14" fmla="*/ 15311 w 601018"/>
                  <a:gd name="connsiteY14" fmla="*/ 123552 h 158970"/>
                  <a:gd name="connsiteX15" fmla="*/ 21490 w 601018"/>
                  <a:gd name="connsiteY15" fmla="*/ 127001 h 158970"/>
                  <a:gd name="connsiteX16" fmla="*/ 14714 w 601018"/>
                  <a:gd name="connsiteY16" fmla="*/ 147496 h 158970"/>
                  <a:gd name="connsiteX17" fmla="*/ 53113 w 601018"/>
                  <a:gd name="connsiteY17" fmla="*/ 148576 h 158970"/>
                  <a:gd name="connsiteX18" fmla="*/ 82672 w 601018"/>
                  <a:gd name="connsiteY18" fmla="*/ 145148 h 158970"/>
                  <a:gd name="connsiteX19" fmla="*/ 149848 w 601018"/>
                  <a:gd name="connsiteY19" fmla="*/ 145079 h 158970"/>
                  <a:gd name="connsiteX20" fmla="*/ 261100 w 601018"/>
                  <a:gd name="connsiteY20" fmla="*/ 145746 h 158970"/>
                  <a:gd name="connsiteX21" fmla="*/ 480747 w 601018"/>
                  <a:gd name="connsiteY21" fmla="*/ 158224 h 158970"/>
                  <a:gd name="connsiteX22" fmla="*/ 571018 w 601018"/>
                  <a:gd name="connsiteY22" fmla="*/ 154189 h 158970"/>
                  <a:gd name="connsiteX23" fmla="*/ 590082 w 601018"/>
                  <a:gd name="connsiteY23" fmla="*/ 148285 h 158970"/>
                  <a:gd name="connsiteX24" fmla="*/ 595295 w 601018"/>
                  <a:gd name="connsiteY24" fmla="*/ 135769 h 158970"/>
                  <a:gd name="connsiteX25" fmla="*/ 583220 w 601018"/>
                  <a:gd name="connsiteY25" fmla="*/ 125048 h 158970"/>
                  <a:gd name="connsiteX26" fmla="*/ 586563 w 601018"/>
                  <a:gd name="connsiteY26" fmla="*/ 115621 h 158970"/>
                  <a:gd name="connsiteX27" fmla="*/ 583289 w 601018"/>
                  <a:gd name="connsiteY27" fmla="*/ 109528 h 158970"/>
                  <a:gd name="connsiteX28" fmla="*/ 591763 w 601018"/>
                  <a:gd name="connsiteY28" fmla="*/ 101836 h 158970"/>
                  <a:gd name="connsiteX29" fmla="*/ 586508 w 601018"/>
                  <a:gd name="connsiteY29" fmla="*/ 92579 h 158970"/>
                  <a:gd name="connsiteX30" fmla="*/ 587725 w 601018"/>
                  <a:gd name="connsiteY30" fmla="*/ 71412 h 158970"/>
                  <a:gd name="connsiteX31" fmla="*/ 589237 w 601018"/>
                  <a:gd name="connsiteY31" fmla="*/ 70078 h 158970"/>
                  <a:gd name="connsiteX32" fmla="*/ 600771 w 601018"/>
                  <a:gd name="connsiteY32" fmla="*/ 57535 h 158970"/>
                  <a:gd name="connsiteX33" fmla="*/ 593493 w 601018"/>
                  <a:gd name="connsiteY33" fmla="*/ 54393 h 158970"/>
                  <a:gd name="connsiteX34" fmla="*/ 585380 w 601018"/>
                  <a:gd name="connsiteY34" fmla="*/ 48828 h 158970"/>
                  <a:gd name="connsiteX35" fmla="*/ 590801 w 601018"/>
                  <a:gd name="connsiteY35" fmla="*/ 38829 h 158970"/>
                  <a:gd name="connsiteX36" fmla="*/ 592339 w 601018"/>
                  <a:gd name="connsiteY36" fmla="*/ 33916 h 158970"/>
                  <a:gd name="connsiteX37" fmla="*/ 585021 w 601018"/>
                  <a:gd name="connsiteY37" fmla="*/ 29875 h 158970"/>
                  <a:gd name="connsiteX38" fmla="*/ 597057 w 601018"/>
                  <a:gd name="connsiteY38" fmla="*/ 19540 h 158970"/>
                  <a:gd name="connsiteX39" fmla="*/ 587332 w 601018"/>
                  <a:gd name="connsiteY39" fmla="*/ 6776 h 158970"/>
                  <a:gd name="connsiteX40" fmla="*/ 152896 w 601018"/>
                  <a:gd name="connsiteY40" fmla="*/ 90406 h 158970"/>
                  <a:gd name="connsiteX41" fmla="*/ 160897 w 601018"/>
                  <a:gd name="connsiteY41" fmla="*/ 90406 h 158970"/>
                  <a:gd name="connsiteX42" fmla="*/ 153754 w 601018"/>
                  <a:gd name="connsiteY42" fmla="*/ 90406 h 158970"/>
                  <a:gd name="connsiteX43" fmla="*/ 152896 w 601018"/>
                  <a:gd name="connsiteY43" fmla="*/ 90406 h 158970"/>
                  <a:gd name="connsiteX0" fmla="*/ 587332 w 601018"/>
                  <a:gd name="connsiteY0" fmla="*/ 6776 h 158970"/>
                  <a:gd name="connsiteX1" fmla="*/ 523514 w 601018"/>
                  <a:gd name="connsiteY1" fmla="*/ 5442 h 158970"/>
                  <a:gd name="connsiteX2" fmla="*/ 453505 w 601018"/>
                  <a:gd name="connsiteY2" fmla="*/ 5442 h 158970"/>
                  <a:gd name="connsiteX3" fmla="*/ 315488 w 601018"/>
                  <a:gd name="connsiteY3" fmla="*/ 204 h 158970"/>
                  <a:gd name="connsiteX4" fmla="*/ 36120 w 601018"/>
                  <a:gd name="connsiteY4" fmla="*/ 9062 h 158970"/>
                  <a:gd name="connsiteX5" fmla="*/ 22223 w 601018"/>
                  <a:gd name="connsiteY5" fmla="*/ 24492 h 158970"/>
                  <a:gd name="connsiteX6" fmla="*/ 22880 w 601018"/>
                  <a:gd name="connsiteY6" fmla="*/ 28112 h 158970"/>
                  <a:gd name="connsiteX7" fmla="*/ 15641 w 601018"/>
                  <a:gd name="connsiteY7" fmla="*/ 47638 h 158970"/>
                  <a:gd name="connsiteX8" fmla="*/ 10117 w 601018"/>
                  <a:gd name="connsiteY8" fmla="*/ 48781 h 158970"/>
                  <a:gd name="connsiteX9" fmla="*/ 13927 w 601018"/>
                  <a:gd name="connsiteY9" fmla="*/ 77356 h 158970"/>
                  <a:gd name="connsiteX10" fmla="*/ 12877 w 601018"/>
                  <a:gd name="connsiteY10" fmla="*/ 83621 h 158970"/>
                  <a:gd name="connsiteX11" fmla="*/ 17865 w 601018"/>
                  <a:gd name="connsiteY11" fmla="*/ 90039 h 158970"/>
                  <a:gd name="connsiteX12" fmla="*/ 20921 w 601018"/>
                  <a:gd name="connsiteY12" fmla="*/ 104809 h 158970"/>
                  <a:gd name="connsiteX13" fmla="*/ 15966 w 601018"/>
                  <a:gd name="connsiteY13" fmla="*/ 115580 h 158970"/>
                  <a:gd name="connsiteX14" fmla="*/ 15311 w 601018"/>
                  <a:gd name="connsiteY14" fmla="*/ 123552 h 158970"/>
                  <a:gd name="connsiteX15" fmla="*/ 21490 w 601018"/>
                  <a:gd name="connsiteY15" fmla="*/ 127001 h 158970"/>
                  <a:gd name="connsiteX16" fmla="*/ 14714 w 601018"/>
                  <a:gd name="connsiteY16" fmla="*/ 147496 h 158970"/>
                  <a:gd name="connsiteX17" fmla="*/ 53113 w 601018"/>
                  <a:gd name="connsiteY17" fmla="*/ 148576 h 158970"/>
                  <a:gd name="connsiteX18" fmla="*/ 82672 w 601018"/>
                  <a:gd name="connsiteY18" fmla="*/ 145148 h 158970"/>
                  <a:gd name="connsiteX19" fmla="*/ 149848 w 601018"/>
                  <a:gd name="connsiteY19" fmla="*/ 145079 h 158970"/>
                  <a:gd name="connsiteX20" fmla="*/ 286079 w 601018"/>
                  <a:gd name="connsiteY20" fmla="*/ 138339 h 158970"/>
                  <a:gd name="connsiteX21" fmla="*/ 480747 w 601018"/>
                  <a:gd name="connsiteY21" fmla="*/ 158224 h 158970"/>
                  <a:gd name="connsiteX22" fmla="*/ 571018 w 601018"/>
                  <a:gd name="connsiteY22" fmla="*/ 154189 h 158970"/>
                  <a:gd name="connsiteX23" fmla="*/ 590082 w 601018"/>
                  <a:gd name="connsiteY23" fmla="*/ 148285 h 158970"/>
                  <a:gd name="connsiteX24" fmla="*/ 595295 w 601018"/>
                  <a:gd name="connsiteY24" fmla="*/ 135769 h 158970"/>
                  <a:gd name="connsiteX25" fmla="*/ 583220 w 601018"/>
                  <a:gd name="connsiteY25" fmla="*/ 125048 h 158970"/>
                  <a:gd name="connsiteX26" fmla="*/ 586563 w 601018"/>
                  <a:gd name="connsiteY26" fmla="*/ 115621 h 158970"/>
                  <a:gd name="connsiteX27" fmla="*/ 583289 w 601018"/>
                  <a:gd name="connsiteY27" fmla="*/ 109528 h 158970"/>
                  <a:gd name="connsiteX28" fmla="*/ 591763 w 601018"/>
                  <a:gd name="connsiteY28" fmla="*/ 101836 h 158970"/>
                  <a:gd name="connsiteX29" fmla="*/ 586508 w 601018"/>
                  <a:gd name="connsiteY29" fmla="*/ 92579 h 158970"/>
                  <a:gd name="connsiteX30" fmla="*/ 587725 w 601018"/>
                  <a:gd name="connsiteY30" fmla="*/ 71412 h 158970"/>
                  <a:gd name="connsiteX31" fmla="*/ 589237 w 601018"/>
                  <a:gd name="connsiteY31" fmla="*/ 70078 h 158970"/>
                  <a:gd name="connsiteX32" fmla="*/ 600771 w 601018"/>
                  <a:gd name="connsiteY32" fmla="*/ 57535 h 158970"/>
                  <a:gd name="connsiteX33" fmla="*/ 593493 w 601018"/>
                  <a:gd name="connsiteY33" fmla="*/ 54393 h 158970"/>
                  <a:gd name="connsiteX34" fmla="*/ 585380 w 601018"/>
                  <a:gd name="connsiteY34" fmla="*/ 48828 h 158970"/>
                  <a:gd name="connsiteX35" fmla="*/ 590801 w 601018"/>
                  <a:gd name="connsiteY35" fmla="*/ 38829 h 158970"/>
                  <a:gd name="connsiteX36" fmla="*/ 592339 w 601018"/>
                  <a:gd name="connsiteY36" fmla="*/ 33916 h 158970"/>
                  <a:gd name="connsiteX37" fmla="*/ 585021 w 601018"/>
                  <a:gd name="connsiteY37" fmla="*/ 29875 h 158970"/>
                  <a:gd name="connsiteX38" fmla="*/ 597057 w 601018"/>
                  <a:gd name="connsiteY38" fmla="*/ 19540 h 158970"/>
                  <a:gd name="connsiteX39" fmla="*/ 587332 w 601018"/>
                  <a:gd name="connsiteY39" fmla="*/ 6776 h 158970"/>
                  <a:gd name="connsiteX40" fmla="*/ 152896 w 601018"/>
                  <a:gd name="connsiteY40" fmla="*/ 90406 h 158970"/>
                  <a:gd name="connsiteX41" fmla="*/ 160897 w 601018"/>
                  <a:gd name="connsiteY41" fmla="*/ 90406 h 158970"/>
                  <a:gd name="connsiteX42" fmla="*/ 153754 w 601018"/>
                  <a:gd name="connsiteY42" fmla="*/ 90406 h 158970"/>
                  <a:gd name="connsiteX43" fmla="*/ 152896 w 601018"/>
                  <a:gd name="connsiteY43" fmla="*/ 90406 h 158970"/>
                  <a:gd name="connsiteX0" fmla="*/ 587332 w 601018"/>
                  <a:gd name="connsiteY0" fmla="*/ 6776 h 158970"/>
                  <a:gd name="connsiteX1" fmla="*/ 523514 w 601018"/>
                  <a:gd name="connsiteY1" fmla="*/ 5442 h 158970"/>
                  <a:gd name="connsiteX2" fmla="*/ 453505 w 601018"/>
                  <a:gd name="connsiteY2" fmla="*/ 5442 h 158970"/>
                  <a:gd name="connsiteX3" fmla="*/ 315488 w 601018"/>
                  <a:gd name="connsiteY3" fmla="*/ 204 h 158970"/>
                  <a:gd name="connsiteX4" fmla="*/ 36120 w 601018"/>
                  <a:gd name="connsiteY4" fmla="*/ 9062 h 158970"/>
                  <a:gd name="connsiteX5" fmla="*/ 22223 w 601018"/>
                  <a:gd name="connsiteY5" fmla="*/ 24492 h 158970"/>
                  <a:gd name="connsiteX6" fmla="*/ 22880 w 601018"/>
                  <a:gd name="connsiteY6" fmla="*/ 28112 h 158970"/>
                  <a:gd name="connsiteX7" fmla="*/ 15641 w 601018"/>
                  <a:gd name="connsiteY7" fmla="*/ 47638 h 158970"/>
                  <a:gd name="connsiteX8" fmla="*/ 10117 w 601018"/>
                  <a:gd name="connsiteY8" fmla="*/ 48781 h 158970"/>
                  <a:gd name="connsiteX9" fmla="*/ 13927 w 601018"/>
                  <a:gd name="connsiteY9" fmla="*/ 77356 h 158970"/>
                  <a:gd name="connsiteX10" fmla="*/ 12877 w 601018"/>
                  <a:gd name="connsiteY10" fmla="*/ 83621 h 158970"/>
                  <a:gd name="connsiteX11" fmla="*/ 17865 w 601018"/>
                  <a:gd name="connsiteY11" fmla="*/ 90039 h 158970"/>
                  <a:gd name="connsiteX12" fmla="*/ 20921 w 601018"/>
                  <a:gd name="connsiteY12" fmla="*/ 104809 h 158970"/>
                  <a:gd name="connsiteX13" fmla="*/ 15966 w 601018"/>
                  <a:gd name="connsiteY13" fmla="*/ 115580 h 158970"/>
                  <a:gd name="connsiteX14" fmla="*/ 15311 w 601018"/>
                  <a:gd name="connsiteY14" fmla="*/ 123552 h 158970"/>
                  <a:gd name="connsiteX15" fmla="*/ 21490 w 601018"/>
                  <a:gd name="connsiteY15" fmla="*/ 127001 h 158970"/>
                  <a:gd name="connsiteX16" fmla="*/ 14714 w 601018"/>
                  <a:gd name="connsiteY16" fmla="*/ 147496 h 158970"/>
                  <a:gd name="connsiteX17" fmla="*/ 53113 w 601018"/>
                  <a:gd name="connsiteY17" fmla="*/ 148576 h 158970"/>
                  <a:gd name="connsiteX18" fmla="*/ 82672 w 601018"/>
                  <a:gd name="connsiteY18" fmla="*/ 145148 h 158970"/>
                  <a:gd name="connsiteX19" fmla="*/ 149848 w 601018"/>
                  <a:gd name="connsiteY19" fmla="*/ 145079 h 158970"/>
                  <a:gd name="connsiteX20" fmla="*/ 295571 w 601018"/>
                  <a:gd name="connsiteY20" fmla="*/ 143726 h 158970"/>
                  <a:gd name="connsiteX21" fmla="*/ 480747 w 601018"/>
                  <a:gd name="connsiteY21" fmla="*/ 158224 h 158970"/>
                  <a:gd name="connsiteX22" fmla="*/ 571018 w 601018"/>
                  <a:gd name="connsiteY22" fmla="*/ 154189 h 158970"/>
                  <a:gd name="connsiteX23" fmla="*/ 590082 w 601018"/>
                  <a:gd name="connsiteY23" fmla="*/ 148285 h 158970"/>
                  <a:gd name="connsiteX24" fmla="*/ 595295 w 601018"/>
                  <a:gd name="connsiteY24" fmla="*/ 135769 h 158970"/>
                  <a:gd name="connsiteX25" fmla="*/ 583220 w 601018"/>
                  <a:gd name="connsiteY25" fmla="*/ 125048 h 158970"/>
                  <a:gd name="connsiteX26" fmla="*/ 586563 w 601018"/>
                  <a:gd name="connsiteY26" fmla="*/ 115621 h 158970"/>
                  <a:gd name="connsiteX27" fmla="*/ 583289 w 601018"/>
                  <a:gd name="connsiteY27" fmla="*/ 109528 h 158970"/>
                  <a:gd name="connsiteX28" fmla="*/ 591763 w 601018"/>
                  <a:gd name="connsiteY28" fmla="*/ 101836 h 158970"/>
                  <a:gd name="connsiteX29" fmla="*/ 586508 w 601018"/>
                  <a:gd name="connsiteY29" fmla="*/ 92579 h 158970"/>
                  <a:gd name="connsiteX30" fmla="*/ 587725 w 601018"/>
                  <a:gd name="connsiteY30" fmla="*/ 71412 h 158970"/>
                  <a:gd name="connsiteX31" fmla="*/ 589237 w 601018"/>
                  <a:gd name="connsiteY31" fmla="*/ 70078 h 158970"/>
                  <a:gd name="connsiteX32" fmla="*/ 600771 w 601018"/>
                  <a:gd name="connsiteY32" fmla="*/ 57535 h 158970"/>
                  <a:gd name="connsiteX33" fmla="*/ 593493 w 601018"/>
                  <a:gd name="connsiteY33" fmla="*/ 54393 h 158970"/>
                  <a:gd name="connsiteX34" fmla="*/ 585380 w 601018"/>
                  <a:gd name="connsiteY34" fmla="*/ 48828 h 158970"/>
                  <a:gd name="connsiteX35" fmla="*/ 590801 w 601018"/>
                  <a:gd name="connsiteY35" fmla="*/ 38829 h 158970"/>
                  <a:gd name="connsiteX36" fmla="*/ 592339 w 601018"/>
                  <a:gd name="connsiteY36" fmla="*/ 33916 h 158970"/>
                  <a:gd name="connsiteX37" fmla="*/ 585021 w 601018"/>
                  <a:gd name="connsiteY37" fmla="*/ 29875 h 158970"/>
                  <a:gd name="connsiteX38" fmla="*/ 597057 w 601018"/>
                  <a:gd name="connsiteY38" fmla="*/ 19540 h 158970"/>
                  <a:gd name="connsiteX39" fmla="*/ 587332 w 601018"/>
                  <a:gd name="connsiteY39" fmla="*/ 6776 h 158970"/>
                  <a:gd name="connsiteX40" fmla="*/ 152896 w 601018"/>
                  <a:gd name="connsiteY40" fmla="*/ 90406 h 158970"/>
                  <a:gd name="connsiteX41" fmla="*/ 160897 w 601018"/>
                  <a:gd name="connsiteY41" fmla="*/ 90406 h 158970"/>
                  <a:gd name="connsiteX42" fmla="*/ 153754 w 601018"/>
                  <a:gd name="connsiteY42" fmla="*/ 90406 h 158970"/>
                  <a:gd name="connsiteX43" fmla="*/ 152896 w 601018"/>
                  <a:gd name="connsiteY43" fmla="*/ 90406 h 158970"/>
                  <a:gd name="connsiteX0" fmla="*/ 587332 w 601018"/>
                  <a:gd name="connsiteY0" fmla="*/ 6776 h 158970"/>
                  <a:gd name="connsiteX1" fmla="*/ 523514 w 601018"/>
                  <a:gd name="connsiteY1" fmla="*/ 5442 h 158970"/>
                  <a:gd name="connsiteX2" fmla="*/ 453505 w 601018"/>
                  <a:gd name="connsiteY2" fmla="*/ 5442 h 158970"/>
                  <a:gd name="connsiteX3" fmla="*/ 315488 w 601018"/>
                  <a:gd name="connsiteY3" fmla="*/ 204 h 158970"/>
                  <a:gd name="connsiteX4" fmla="*/ 36120 w 601018"/>
                  <a:gd name="connsiteY4" fmla="*/ 9062 h 158970"/>
                  <a:gd name="connsiteX5" fmla="*/ 22223 w 601018"/>
                  <a:gd name="connsiteY5" fmla="*/ 24492 h 158970"/>
                  <a:gd name="connsiteX6" fmla="*/ 22880 w 601018"/>
                  <a:gd name="connsiteY6" fmla="*/ 28112 h 158970"/>
                  <a:gd name="connsiteX7" fmla="*/ 15641 w 601018"/>
                  <a:gd name="connsiteY7" fmla="*/ 47638 h 158970"/>
                  <a:gd name="connsiteX8" fmla="*/ 10117 w 601018"/>
                  <a:gd name="connsiteY8" fmla="*/ 48781 h 158970"/>
                  <a:gd name="connsiteX9" fmla="*/ 13927 w 601018"/>
                  <a:gd name="connsiteY9" fmla="*/ 77356 h 158970"/>
                  <a:gd name="connsiteX10" fmla="*/ 12877 w 601018"/>
                  <a:gd name="connsiteY10" fmla="*/ 83621 h 158970"/>
                  <a:gd name="connsiteX11" fmla="*/ 17865 w 601018"/>
                  <a:gd name="connsiteY11" fmla="*/ 90039 h 158970"/>
                  <a:gd name="connsiteX12" fmla="*/ 20921 w 601018"/>
                  <a:gd name="connsiteY12" fmla="*/ 104809 h 158970"/>
                  <a:gd name="connsiteX13" fmla="*/ 15966 w 601018"/>
                  <a:gd name="connsiteY13" fmla="*/ 115580 h 158970"/>
                  <a:gd name="connsiteX14" fmla="*/ 15311 w 601018"/>
                  <a:gd name="connsiteY14" fmla="*/ 123552 h 158970"/>
                  <a:gd name="connsiteX15" fmla="*/ 21490 w 601018"/>
                  <a:gd name="connsiteY15" fmla="*/ 127001 h 158970"/>
                  <a:gd name="connsiteX16" fmla="*/ 14714 w 601018"/>
                  <a:gd name="connsiteY16" fmla="*/ 147496 h 158970"/>
                  <a:gd name="connsiteX17" fmla="*/ 53113 w 601018"/>
                  <a:gd name="connsiteY17" fmla="*/ 148576 h 158970"/>
                  <a:gd name="connsiteX18" fmla="*/ 82672 w 601018"/>
                  <a:gd name="connsiteY18" fmla="*/ 145148 h 158970"/>
                  <a:gd name="connsiteX19" fmla="*/ 149848 w 601018"/>
                  <a:gd name="connsiteY19" fmla="*/ 145079 h 158970"/>
                  <a:gd name="connsiteX20" fmla="*/ 295571 w 601018"/>
                  <a:gd name="connsiteY20" fmla="*/ 143726 h 158970"/>
                  <a:gd name="connsiteX21" fmla="*/ 480747 w 601018"/>
                  <a:gd name="connsiteY21" fmla="*/ 158224 h 158970"/>
                  <a:gd name="connsiteX22" fmla="*/ 571018 w 601018"/>
                  <a:gd name="connsiteY22" fmla="*/ 154189 h 158970"/>
                  <a:gd name="connsiteX23" fmla="*/ 590082 w 601018"/>
                  <a:gd name="connsiteY23" fmla="*/ 148285 h 158970"/>
                  <a:gd name="connsiteX24" fmla="*/ 595295 w 601018"/>
                  <a:gd name="connsiteY24" fmla="*/ 135769 h 158970"/>
                  <a:gd name="connsiteX25" fmla="*/ 583220 w 601018"/>
                  <a:gd name="connsiteY25" fmla="*/ 125048 h 158970"/>
                  <a:gd name="connsiteX26" fmla="*/ 586563 w 601018"/>
                  <a:gd name="connsiteY26" fmla="*/ 115621 h 158970"/>
                  <a:gd name="connsiteX27" fmla="*/ 583289 w 601018"/>
                  <a:gd name="connsiteY27" fmla="*/ 109528 h 158970"/>
                  <a:gd name="connsiteX28" fmla="*/ 591763 w 601018"/>
                  <a:gd name="connsiteY28" fmla="*/ 101836 h 158970"/>
                  <a:gd name="connsiteX29" fmla="*/ 586508 w 601018"/>
                  <a:gd name="connsiteY29" fmla="*/ 92579 h 158970"/>
                  <a:gd name="connsiteX30" fmla="*/ 587725 w 601018"/>
                  <a:gd name="connsiteY30" fmla="*/ 71412 h 158970"/>
                  <a:gd name="connsiteX31" fmla="*/ 589237 w 601018"/>
                  <a:gd name="connsiteY31" fmla="*/ 70078 h 158970"/>
                  <a:gd name="connsiteX32" fmla="*/ 600771 w 601018"/>
                  <a:gd name="connsiteY32" fmla="*/ 57535 h 158970"/>
                  <a:gd name="connsiteX33" fmla="*/ 593493 w 601018"/>
                  <a:gd name="connsiteY33" fmla="*/ 54393 h 158970"/>
                  <a:gd name="connsiteX34" fmla="*/ 585380 w 601018"/>
                  <a:gd name="connsiteY34" fmla="*/ 48828 h 158970"/>
                  <a:gd name="connsiteX35" fmla="*/ 590801 w 601018"/>
                  <a:gd name="connsiteY35" fmla="*/ 38829 h 158970"/>
                  <a:gd name="connsiteX36" fmla="*/ 592339 w 601018"/>
                  <a:gd name="connsiteY36" fmla="*/ 33916 h 158970"/>
                  <a:gd name="connsiteX37" fmla="*/ 585021 w 601018"/>
                  <a:gd name="connsiteY37" fmla="*/ 29875 h 158970"/>
                  <a:gd name="connsiteX38" fmla="*/ 597057 w 601018"/>
                  <a:gd name="connsiteY38" fmla="*/ 19540 h 158970"/>
                  <a:gd name="connsiteX39" fmla="*/ 587332 w 601018"/>
                  <a:gd name="connsiteY39" fmla="*/ 6776 h 158970"/>
                  <a:gd name="connsiteX40" fmla="*/ 152896 w 601018"/>
                  <a:gd name="connsiteY40" fmla="*/ 90406 h 158970"/>
                  <a:gd name="connsiteX41" fmla="*/ 160897 w 601018"/>
                  <a:gd name="connsiteY41" fmla="*/ 90406 h 158970"/>
                  <a:gd name="connsiteX42" fmla="*/ 153754 w 601018"/>
                  <a:gd name="connsiteY42" fmla="*/ 90406 h 158970"/>
                  <a:gd name="connsiteX43" fmla="*/ 152896 w 601018"/>
                  <a:gd name="connsiteY43" fmla="*/ 90406 h 158970"/>
                  <a:gd name="connsiteX0" fmla="*/ 582679 w 596365"/>
                  <a:gd name="connsiteY0" fmla="*/ 6776 h 158970"/>
                  <a:gd name="connsiteX1" fmla="*/ 518861 w 596365"/>
                  <a:gd name="connsiteY1" fmla="*/ 5442 h 158970"/>
                  <a:gd name="connsiteX2" fmla="*/ 448852 w 596365"/>
                  <a:gd name="connsiteY2" fmla="*/ 5442 h 158970"/>
                  <a:gd name="connsiteX3" fmla="*/ 310835 w 596365"/>
                  <a:gd name="connsiteY3" fmla="*/ 204 h 158970"/>
                  <a:gd name="connsiteX4" fmla="*/ 31467 w 596365"/>
                  <a:gd name="connsiteY4" fmla="*/ 9062 h 158970"/>
                  <a:gd name="connsiteX5" fmla="*/ 17570 w 596365"/>
                  <a:gd name="connsiteY5" fmla="*/ 24492 h 158970"/>
                  <a:gd name="connsiteX6" fmla="*/ 18227 w 596365"/>
                  <a:gd name="connsiteY6" fmla="*/ 28112 h 158970"/>
                  <a:gd name="connsiteX7" fmla="*/ 10988 w 596365"/>
                  <a:gd name="connsiteY7" fmla="*/ 47638 h 158970"/>
                  <a:gd name="connsiteX8" fmla="*/ 5464 w 596365"/>
                  <a:gd name="connsiteY8" fmla="*/ 48781 h 158970"/>
                  <a:gd name="connsiteX9" fmla="*/ 9274 w 596365"/>
                  <a:gd name="connsiteY9" fmla="*/ 77356 h 158970"/>
                  <a:gd name="connsiteX10" fmla="*/ 8224 w 596365"/>
                  <a:gd name="connsiteY10" fmla="*/ 83621 h 158970"/>
                  <a:gd name="connsiteX11" fmla="*/ 13212 w 596365"/>
                  <a:gd name="connsiteY11" fmla="*/ 90039 h 158970"/>
                  <a:gd name="connsiteX12" fmla="*/ 16268 w 596365"/>
                  <a:gd name="connsiteY12" fmla="*/ 104809 h 158970"/>
                  <a:gd name="connsiteX13" fmla="*/ 11313 w 596365"/>
                  <a:gd name="connsiteY13" fmla="*/ 115580 h 158970"/>
                  <a:gd name="connsiteX14" fmla="*/ 10658 w 596365"/>
                  <a:gd name="connsiteY14" fmla="*/ 123552 h 158970"/>
                  <a:gd name="connsiteX15" fmla="*/ 16837 w 596365"/>
                  <a:gd name="connsiteY15" fmla="*/ 127001 h 158970"/>
                  <a:gd name="connsiteX16" fmla="*/ 10061 w 596365"/>
                  <a:gd name="connsiteY16" fmla="*/ 147496 h 158970"/>
                  <a:gd name="connsiteX17" fmla="*/ 48460 w 596365"/>
                  <a:gd name="connsiteY17" fmla="*/ 148576 h 158970"/>
                  <a:gd name="connsiteX18" fmla="*/ 78019 w 596365"/>
                  <a:gd name="connsiteY18" fmla="*/ 145148 h 158970"/>
                  <a:gd name="connsiteX19" fmla="*/ 145195 w 596365"/>
                  <a:gd name="connsiteY19" fmla="*/ 145079 h 158970"/>
                  <a:gd name="connsiteX20" fmla="*/ 290918 w 596365"/>
                  <a:gd name="connsiteY20" fmla="*/ 143726 h 158970"/>
                  <a:gd name="connsiteX21" fmla="*/ 476094 w 596365"/>
                  <a:gd name="connsiteY21" fmla="*/ 158224 h 158970"/>
                  <a:gd name="connsiteX22" fmla="*/ 566365 w 596365"/>
                  <a:gd name="connsiteY22" fmla="*/ 154189 h 158970"/>
                  <a:gd name="connsiteX23" fmla="*/ 585429 w 596365"/>
                  <a:gd name="connsiteY23" fmla="*/ 148285 h 158970"/>
                  <a:gd name="connsiteX24" fmla="*/ 590642 w 596365"/>
                  <a:gd name="connsiteY24" fmla="*/ 135769 h 158970"/>
                  <a:gd name="connsiteX25" fmla="*/ 578567 w 596365"/>
                  <a:gd name="connsiteY25" fmla="*/ 125048 h 158970"/>
                  <a:gd name="connsiteX26" fmla="*/ 581910 w 596365"/>
                  <a:gd name="connsiteY26" fmla="*/ 115621 h 158970"/>
                  <a:gd name="connsiteX27" fmla="*/ 578636 w 596365"/>
                  <a:gd name="connsiteY27" fmla="*/ 109528 h 158970"/>
                  <a:gd name="connsiteX28" fmla="*/ 587110 w 596365"/>
                  <a:gd name="connsiteY28" fmla="*/ 101836 h 158970"/>
                  <a:gd name="connsiteX29" fmla="*/ 581855 w 596365"/>
                  <a:gd name="connsiteY29" fmla="*/ 92579 h 158970"/>
                  <a:gd name="connsiteX30" fmla="*/ 583072 w 596365"/>
                  <a:gd name="connsiteY30" fmla="*/ 71412 h 158970"/>
                  <a:gd name="connsiteX31" fmla="*/ 584584 w 596365"/>
                  <a:gd name="connsiteY31" fmla="*/ 70078 h 158970"/>
                  <a:gd name="connsiteX32" fmla="*/ 596118 w 596365"/>
                  <a:gd name="connsiteY32" fmla="*/ 57535 h 158970"/>
                  <a:gd name="connsiteX33" fmla="*/ 588840 w 596365"/>
                  <a:gd name="connsiteY33" fmla="*/ 54393 h 158970"/>
                  <a:gd name="connsiteX34" fmla="*/ 580727 w 596365"/>
                  <a:gd name="connsiteY34" fmla="*/ 48828 h 158970"/>
                  <a:gd name="connsiteX35" fmla="*/ 586148 w 596365"/>
                  <a:gd name="connsiteY35" fmla="*/ 38829 h 158970"/>
                  <a:gd name="connsiteX36" fmla="*/ 587686 w 596365"/>
                  <a:gd name="connsiteY36" fmla="*/ 33916 h 158970"/>
                  <a:gd name="connsiteX37" fmla="*/ 580368 w 596365"/>
                  <a:gd name="connsiteY37" fmla="*/ 29875 h 158970"/>
                  <a:gd name="connsiteX38" fmla="*/ 592404 w 596365"/>
                  <a:gd name="connsiteY38" fmla="*/ 19540 h 158970"/>
                  <a:gd name="connsiteX39" fmla="*/ 582679 w 596365"/>
                  <a:gd name="connsiteY39" fmla="*/ 6776 h 158970"/>
                  <a:gd name="connsiteX40" fmla="*/ 148243 w 596365"/>
                  <a:gd name="connsiteY40" fmla="*/ 90406 h 158970"/>
                  <a:gd name="connsiteX41" fmla="*/ 156244 w 596365"/>
                  <a:gd name="connsiteY41" fmla="*/ 90406 h 158970"/>
                  <a:gd name="connsiteX42" fmla="*/ 149101 w 596365"/>
                  <a:gd name="connsiteY42" fmla="*/ 90406 h 158970"/>
                  <a:gd name="connsiteX43" fmla="*/ 148243 w 596365"/>
                  <a:gd name="connsiteY43" fmla="*/ 90406 h 158970"/>
                  <a:gd name="connsiteX0" fmla="*/ 582679 w 596365"/>
                  <a:gd name="connsiteY0" fmla="*/ 6776 h 158970"/>
                  <a:gd name="connsiteX1" fmla="*/ 518861 w 596365"/>
                  <a:gd name="connsiteY1" fmla="*/ 5442 h 158970"/>
                  <a:gd name="connsiteX2" fmla="*/ 448852 w 596365"/>
                  <a:gd name="connsiteY2" fmla="*/ 5442 h 158970"/>
                  <a:gd name="connsiteX3" fmla="*/ 310835 w 596365"/>
                  <a:gd name="connsiteY3" fmla="*/ 204 h 158970"/>
                  <a:gd name="connsiteX4" fmla="*/ 31467 w 596365"/>
                  <a:gd name="connsiteY4" fmla="*/ 9062 h 158970"/>
                  <a:gd name="connsiteX5" fmla="*/ 17570 w 596365"/>
                  <a:gd name="connsiteY5" fmla="*/ 24492 h 158970"/>
                  <a:gd name="connsiteX6" fmla="*/ 18227 w 596365"/>
                  <a:gd name="connsiteY6" fmla="*/ 28112 h 158970"/>
                  <a:gd name="connsiteX7" fmla="*/ 10988 w 596365"/>
                  <a:gd name="connsiteY7" fmla="*/ 47638 h 158970"/>
                  <a:gd name="connsiteX8" fmla="*/ 5464 w 596365"/>
                  <a:gd name="connsiteY8" fmla="*/ 48781 h 158970"/>
                  <a:gd name="connsiteX9" fmla="*/ 9274 w 596365"/>
                  <a:gd name="connsiteY9" fmla="*/ 77356 h 158970"/>
                  <a:gd name="connsiteX10" fmla="*/ 8224 w 596365"/>
                  <a:gd name="connsiteY10" fmla="*/ 83621 h 158970"/>
                  <a:gd name="connsiteX11" fmla="*/ 13212 w 596365"/>
                  <a:gd name="connsiteY11" fmla="*/ 90039 h 158970"/>
                  <a:gd name="connsiteX12" fmla="*/ 16268 w 596365"/>
                  <a:gd name="connsiteY12" fmla="*/ 104809 h 158970"/>
                  <a:gd name="connsiteX13" fmla="*/ 11313 w 596365"/>
                  <a:gd name="connsiteY13" fmla="*/ 115580 h 158970"/>
                  <a:gd name="connsiteX14" fmla="*/ 10658 w 596365"/>
                  <a:gd name="connsiteY14" fmla="*/ 123552 h 158970"/>
                  <a:gd name="connsiteX15" fmla="*/ 16837 w 596365"/>
                  <a:gd name="connsiteY15" fmla="*/ 127001 h 158970"/>
                  <a:gd name="connsiteX16" fmla="*/ 10061 w 596365"/>
                  <a:gd name="connsiteY16" fmla="*/ 147496 h 158970"/>
                  <a:gd name="connsiteX17" fmla="*/ 48460 w 596365"/>
                  <a:gd name="connsiteY17" fmla="*/ 148576 h 158970"/>
                  <a:gd name="connsiteX18" fmla="*/ 78019 w 596365"/>
                  <a:gd name="connsiteY18" fmla="*/ 145148 h 158970"/>
                  <a:gd name="connsiteX19" fmla="*/ 145195 w 596365"/>
                  <a:gd name="connsiteY19" fmla="*/ 145079 h 158970"/>
                  <a:gd name="connsiteX20" fmla="*/ 290918 w 596365"/>
                  <a:gd name="connsiteY20" fmla="*/ 143726 h 158970"/>
                  <a:gd name="connsiteX21" fmla="*/ 476094 w 596365"/>
                  <a:gd name="connsiteY21" fmla="*/ 158224 h 158970"/>
                  <a:gd name="connsiteX22" fmla="*/ 566365 w 596365"/>
                  <a:gd name="connsiteY22" fmla="*/ 154189 h 158970"/>
                  <a:gd name="connsiteX23" fmla="*/ 585429 w 596365"/>
                  <a:gd name="connsiteY23" fmla="*/ 148285 h 158970"/>
                  <a:gd name="connsiteX24" fmla="*/ 590642 w 596365"/>
                  <a:gd name="connsiteY24" fmla="*/ 135769 h 158970"/>
                  <a:gd name="connsiteX25" fmla="*/ 578567 w 596365"/>
                  <a:gd name="connsiteY25" fmla="*/ 125048 h 158970"/>
                  <a:gd name="connsiteX26" fmla="*/ 581910 w 596365"/>
                  <a:gd name="connsiteY26" fmla="*/ 115621 h 158970"/>
                  <a:gd name="connsiteX27" fmla="*/ 578636 w 596365"/>
                  <a:gd name="connsiteY27" fmla="*/ 109528 h 158970"/>
                  <a:gd name="connsiteX28" fmla="*/ 587110 w 596365"/>
                  <a:gd name="connsiteY28" fmla="*/ 101836 h 158970"/>
                  <a:gd name="connsiteX29" fmla="*/ 581855 w 596365"/>
                  <a:gd name="connsiteY29" fmla="*/ 92579 h 158970"/>
                  <a:gd name="connsiteX30" fmla="*/ 583072 w 596365"/>
                  <a:gd name="connsiteY30" fmla="*/ 71412 h 158970"/>
                  <a:gd name="connsiteX31" fmla="*/ 584584 w 596365"/>
                  <a:gd name="connsiteY31" fmla="*/ 70078 h 158970"/>
                  <a:gd name="connsiteX32" fmla="*/ 596118 w 596365"/>
                  <a:gd name="connsiteY32" fmla="*/ 57535 h 158970"/>
                  <a:gd name="connsiteX33" fmla="*/ 588840 w 596365"/>
                  <a:gd name="connsiteY33" fmla="*/ 54393 h 158970"/>
                  <a:gd name="connsiteX34" fmla="*/ 580727 w 596365"/>
                  <a:gd name="connsiteY34" fmla="*/ 48828 h 158970"/>
                  <a:gd name="connsiteX35" fmla="*/ 586148 w 596365"/>
                  <a:gd name="connsiteY35" fmla="*/ 38829 h 158970"/>
                  <a:gd name="connsiteX36" fmla="*/ 587686 w 596365"/>
                  <a:gd name="connsiteY36" fmla="*/ 33916 h 158970"/>
                  <a:gd name="connsiteX37" fmla="*/ 580368 w 596365"/>
                  <a:gd name="connsiteY37" fmla="*/ 29875 h 158970"/>
                  <a:gd name="connsiteX38" fmla="*/ 592404 w 596365"/>
                  <a:gd name="connsiteY38" fmla="*/ 19540 h 158970"/>
                  <a:gd name="connsiteX39" fmla="*/ 582679 w 596365"/>
                  <a:gd name="connsiteY39" fmla="*/ 6776 h 158970"/>
                  <a:gd name="connsiteX40" fmla="*/ 148243 w 596365"/>
                  <a:gd name="connsiteY40" fmla="*/ 90406 h 158970"/>
                  <a:gd name="connsiteX41" fmla="*/ 156244 w 596365"/>
                  <a:gd name="connsiteY41" fmla="*/ 90406 h 158970"/>
                  <a:gd name="connsiteX42" fmla="*/ 149101 w 596365"/>
                  <a:gd name="connsiteY42" fmla="*/ 90406 h 158970"/>
                  <a:gd name="connsiteX43" fmla="*/ 148243 w 596365"/>
                  <a:gd name="connsiteY43" fmla="*/ 90406 h 158970"/>
                  <a:gd name="connsiteX0" fmla="*/ 582679 w 596365"/>
                  <a:gd name="connsiteY0" fmla="*/ 6776 h 158970"/>
                  <a:gd name="connsiteX1" fmla="*/ 518861 w 596365"/>
                  <a:gd name="connsiteY1" fmla="*/ 5442 h 158970"/>
                  <a:gd name="connsiteX2" fmla="*/ 448852 w 596365"/>
                  <a:gd name="connsiteY2" fmla="*/ 5442 h 158970"/>
                  <a:gd name="connsiteX3" fmla="*/ 310835 w 596365"/>
                  <a:gd name="connsiteY3" fmla="*/ 204 h 158970"/>
                  <a:gd name="connsiteX4" fmla="*/ 31467 w 596365"/>
                  <a:gd name="connsiteY4" fmla="*/ 9062 h 158970"/>
                  <a:gd name="connsiteX5" fmla="*/ 17570 w 596365"/>
                  <a:gd name="connsiteY5" fmla="*/ 24492 h 158970"/>
                  <a:gd name="connsiteX6" fmla="*/ 18227 w 596365"/>
                  <a:gd name="connsiteY6" fmla="*/ 28112 h 158970"/>
                  <a:gd name="connsiteX7" fmla="*/ 10988 w 596365"/>
                  <a:gd name="connsiteY7" fmla="*/ 47638 h 158970"/>
                  <a:gd name="connsiteX8" fmla="*/ 5464 w 596365"/>
                  <a:gd name="connsiteY8" fmla="*/ 48781 h 158970"/>
                  <a:gd name="connsiteX9" fmla="*/ 9274 w 596365"/>
                  <a:gd name="connsiteY9" fmla="*/ 77356 h 158970"/>
                  <a:gd name="connsiteX10" fmla="*/ 8224 w 596365"/>
                  <a:gd name="connsiteY10" fmla="*/ 83621 h 158970"/>
                  <a:gd name="connsiteX11" fmla="*/ 13212 w 596365"/>
                  <a:gd name="connsiteY11" fmla="*/ 90039 h 158970"/>
                  <a:gd name="connsiteX12" fmla="*/ 16268 w 596365"/>
                  <a:gd name="connsiteY12" fmla="*/ 104809 h 158970"/>
                  <a:gd name="connsiteX13" fmla="*/ 11313 w 596365"/>
                  <a:gd name="connsiteY13" fmla="*/ 115580 h 158970"/>
                  <a:gd name="connsiteX14" fmla="*/ 10658 w 596365"/>
                  <a:gd name="connsiteY14" fmla="*/ 123552 h 158970"/>
                  <a:gd name="connsiteX15" fmla="*/ 16837 w 596365"/>
                  <a:gd name="connsiteY15" fmla="*/ 127001 h 158970"/>
                  <a:gd name="connsiteX16" fmla="*/ 10061 w 596365"/>
                  <a:gd name="connsiteY16" fmla="*/ 147496 h 158970"/>
                  <a:gd name="connsiteX17" fmla="*/ 48460 w 596365"/>
                  <a:gd name="connsiteY17" fmla="*/ 148576 h 158970"/>
                  <a:gd name="connsiteX18" fmla="*/ 78019 w 596365"/>
                  <a:gd name="connsiteY18" fmla="*/ 145148 h 158970"/>
                  <a:gd name="connsiteX19" fmla="*/ 145195 w 596365"/>
                  <a:gd name="connsiteY19" fmla="*/ 145079 h 158970"/>
                  <a:gd name="connsiteX20" fmla="*/ 290918 w 596365"/>
                  <a:gd name="connsiteY20" fmla="*/ 143726 h 158970"/>
                  <a:gd name="connsiteX21" fmla="*/ 476094 w 596365"/>
                  <a:gd name="connsiteY21" fmla="*/ 158224 h 158970"/>
                  <a:gd name="connsiteX22" fmla="*/ 566365 w 596365"/>
                  <a:gd name="connsiteY22" fmla="*/ 154189 h 158970"/>
                  <a:gd name="connsiteX23" fmla="*/ 567549 w 596365"/>
                  <a:gd name="connsiteY23" fmla="*/ 139447 h 158970"/>
                  <a:gd name="connsiteX24" fmla="*/ 590642 w 596365"/>
                  <a:gd name="connsiteY24" fmla="*/ 135769 h 158970"/>
                  <a:gd name="connsiteX25" fmla="*/ 578567 w 596365"/>
                  <a:gd name="connsiteY25" fmla="*/ 125048 h 158970"/>
                  <a:gd name="connsiteX26" fmla="*/ 581910 w 596365"/>
                  <a:gd name="connsiteY26" fmla="*/ 115621 h 158970"/>
                  <a:gd name="connsiteX27" fmla="*/ 578636 w 596365"/>
                  <a:gd name="connsiteY27" fmla="*/ 109528 h 158970"/>
                  <a:gd name="connsiteX28" fmla="*/ 587110 w 596365"/>
                  <a:gd name="connsiteY28" fmla="*/ 101836 h 158970"/>
                  <a:gd name="connsiteX29" fmla="*/ 581855 w 596365"/>
                  <a:gd name="connsiteY29" fmla="*/ 92579 h 158970"/>
                  <a:gd name="connsiteX30" fmla="*/ 583072 w 596365"/>
                  <a:gd name="connsiteY30" fmla="*/ 71412 h 158970"/>
                  <a:gd name="connsiteX31" fmla="*/ 584584 w 596365"/>
                  <a:gd name="connsiteY31" fmla="*/ 70078 h 158970"/>
                  <a:gd name="connsiteX32" fmla="*/ 596118 w 596365"/>
                  <a:gd name="connsiteY32" fmla="*/ 57535 h 158970"/>
                  <a:gd name="connsiteX33" fmla="*/ 588840 w 596365"/>
                  <a:gd name="connsiteY33" fmla="*/ 54393 h 158970"/>
                  <a:gd name="connsiteX34" fmla="*/ 580727 w 596365"/>
                  <a:gd name="connsiteY34" fmla="*/ 48828 h 158970"/>
                  <a:gd name="connsiteX35" fmla="*/ 586148 w 596365"/>
                  <a:gd name="connsiteY35" fmla="*/ 38829 h 158970"/>
                  <a:gd name="connsiteX36" fmla="*/ 587686 w 596365"/>
                  <a:gd name="connsiteY36" fmla="*/ 33916 h 158970"/>
                  <a:gd name="connsiteX37" fmla="*/ 580368 w 596365"/>
                  <a:gd name="connsiteY37" fmla="*/ 29875 h 158970"/>
                  <a:gd name="connsiteX38" fmla="*/ 592404 w 596365"/>
                  <a:gd name="connsiteY38" fmla="*/ 19540 h 158970"/>
                  <a:gd name="connsiteX39" fmla="*/ 582679 w 596365"/>
                  <a:gd name="connsiteY39" fmla="*/ 6776 h 158970"/>
                  <a:gd name="connsiteX40" fmla="*/ 148243 w 596365"/>
                  <a:gd name="connsiteY40" fmla="*/ 90406 h 158970"/>
                  <a:gd name="connsiteX41" fmla="*/ 156244 w 596365"/>
                  <a:gd name="connsiteY41" fmla="*/ 90406 h 158970"/>
                  <a:gd name="connsiteX42" fmla="*/ 149101 w 596365"/>
                  <a:gd name="connsiteY42" fmla="*/ 90406 h 158970"/>
                  <a:gd name="connsiteX43" fmla="*/ 148243 w 596365"/>
                  <a:gd name="connsiteY43" fmla="*/ 90406 h 158970"/>
                  <a:gd name="connsiteX0" fmla="*/ 582679 w 596365"/>
                  <a:gd name="connsiteY0" fmla="*/ 6776 h 158279"/>
                  <a:gd name="connsiteX1" fmla="*/ 518861 w 596365"/>
                  <a:gd name="connsiteY1" fmla="*/ 5442 h 158279"/>
                  <a:gd name="connsiteX2" fmla="*/ 448852 w 596365"/>
                  <a:gd name="connsiteY2" fmla="*/ 5442 h 158279"/>
                  <a:gd name="connsiteX3" fmla="*/ 310835 w 596365"/>
                  <a:gd name="connsiteY3" fmla="*/ 204 h 158279"/>
                  <a:gd name="connsiteX4" fmla="*/ 31467 w 596365"/>
                  <a:gd name="connsiteY4" fmla="*/ 9062 h 158279"/>
                  <a:gd name="connsiteX5" fmla="*/ 17570 w 596365"/>
                  <a:gd name="connsiteY5" fmla="*/ 24492 h 158279"/>
                  <a:gd name="connsiteX6" fmla="*/ 18227 w 596365"/>
                  <a:gd name="connsiteY6" fmla="*/ 28112 h 158279"/>
                  <a:gd name="connsiteX7" fmla="*/ 10988 w 596365"/>
                  <a:gd name="connsiteY7" fmla="*/ 47638 h 158279"/>
                  <a:gd name="connsiteX8" fmla="*/ 5464 w 596365"/>
                  <a:gd name="connsiteY8" fmla="*/ 48781 h 158279"/>
                  <a:gd name="connsiteX9" fmla="*/ 9274 w 596365"/>
                  <a:gd name="connsiteY9" fmla="*/ 77356 h 158279"/>
                  <a:gd name="connsiteX10" fmla="*/ 8224 w 596365"/>
                  <a:gd name="connsiteY10" fmla="*/ 83621 h 158279"/>
                  <a:gd name="connsiteX11" fmla="*/ 13212 w 596365"/>
                  <a:gd name="connsiteY11" fmla="*/ 90039 h 158279"/>
                  <a:gd name="connsiteX12" fmla="*/ 16268 w 596365"/>
                  <a:gd name="connsiteY12" fmla="*/ 104809 h 158279"/>
                  <a:gd name="connsiteX13" fmla="*/ 11313 w 596365"/>
                  <a:gd name="connsiteY13" fmla="*/ 115580 h 158279"/>
                  <a:gd name="connsiteX14" fmla="*/ 10658 w 596365"/>
                  <a:gd name="connsiteY14" fmla="*/ 123552 h 158279"/>
                  <a:gd name="connsiteX15" fmla="*/ 16837 w 596365"/>
                  <a:gd name="connsiteY15" fmla="*/ 127001 h 158279"/>
                  <a:gd name="connsiteX16" fmla="*/ 10061 w 596365"/>
                  <a:gd name="connsiteY16" fmla="*/ 147496 h 158279"/>
                  <a:gd name="connsiteX17" fmla="*/ 48460 w 596365"/>
                  <a:gd name="connsiteY17" fmla="*/ 148576 h 158279"/>
                  <a:gd name="connsiteX18" fmla="*/ 78019 w 596365"/>
                  <a:gd name="connsiteY18" fmla="*/ 145148 h 158279"/>
                  <a:gd name="connsiteX19" fmla="*/ 145195 w 596365"/>
                  <a:gd name="connsiteY19" fmla="*/ 145079 h 158279"/>
                  <a:gd name="connsiteX20" fmla="*/ 290918 w 596365"/>
                  <a:gd name="connsiteY20" fmla="*/ 143726 h 158279"/>
                  <a:gd name="connsiteX21" fmla="*/ 476094 w 596365"/>
                  <a:gd name="connsiteY21" fmla="*/ 158224 h 158279"/>
                  <a:gd name="connsiteX22" fmla="*/ 541780 w 596365"/>
                  <a:gd name="connsiteY22" fmla="*/ 145351 h 158279"/>
                  <a:gd name="connsiteX23" fmla="*/ 567549 w 596365"/>
                  <a:gd name="connsiteY23" fmla="*/ 139447 h 158279"/>
                  <a:gd name="connsiteX24" fmla="*/ 590642 w 596365"/>
                  <a:gd name="connsiteY24" fmla="*/ 135769 h 158279"/>
                  <a:gd name="connsiteX25" fmla="*/ 578567 w 596365"/>
                  <a:gd name="connsiteY25" fmla="*/ 125048 h 158279"/>
                  <a:gd name="connsiteX26" fmla="*/ 581910 w 596365"/>
                  <a:gd name="connsiteY26" fmla="*/ 115621 h 158279"/>
                  <a:gd name="connsiteX27" fmla="*/ 578636 w 596365"/>
                  <a:gd name="connsiteY27" fmla="*/ 109528 h 158279"/>
                  <a:gd name="connsiteX28" fmla="*/ 587110 w 596365"/>
                  <a:gd name="connsiteY28" fmla="*/ 101836 h 158279"/>
                  <a:gd name="connsiteX29" fmla="*/ 581855 w 596365"/>
                  <a:gd name="connsiteY29" fmla="*/ 92579 h 158279"/>
                  <a:gd name="connsiteX30" fmla="*/ 583072 w 596365"/>
                  <a:gd name="connsiteY30" fmla="*/ 71412 h 158279"/>
                  <a:gd name="connsiteX31" fmla="*/ 584584 w 596365"/>
                  <a:gd name="connsiteY31" fmla="*/ 70078 h 158279"/>
                  <a:gd name="connsiteX32" fmla="*/ 596118 w 596365"/>
                  <a:gd name="connsiteY32" fmla="*/ 57535 h 158279"/>
                  <a:gd name="connsiteX33" fmla="*/ 588840 w 596365"/>
                  <a:gd name="connsiteY33" fmla="*/ 54393 h 158279"/>
                  <a:gd name="connsiteX34" fmla="*/ 580727 w 596365"/>
                  <a:gd name="connsiteY34" fmla="*/ 48828 h 158279"/>
                  <a:gd name="connsiteX35" fmla="*/ 586148 w 596365"/>
                  <a:gd name="connsiteY35" fmla="*/ 38829 h 158279"/>
                  <a:gd name="connsiteX36" fmla="*/ 587686 w 596365"/>
                  <a:gd name="connsiteY36" fmla="*/ 33916 h 158279"/>
                  <a:gd name="connsiteX37" fmla="*/ 580368 w 596365"/>
                  <a:gd name="connsiteY37" fmla="*/ 29875 h 158279"/>
                  <a:gd name="connsiteX38" fmla="*/ 592404 w 596365"/>
                  <a:gd name="connsiteY38" fmla="*/ 19540 h 158279"/>
                  <a:gd name="connsiteX39" fmla="*/ 582679 w 596365"/>
                  <a:gd name="connsiteY39" fmla="*/ 6776 h 158279"/>
                  <a:gd name="connsiteX40" fmla="*/ 148243 w 596365"/>
                  <a:gd name="connsiteY40" fmla="*/ 90406 h 158279"/>
                  <a:gd name="connsiteX41" fmla="*/ 156244 w 596365"/>
                  <a:gd name="connsiteY41" fmla="*/ 90406 h 158279"/>
                  <a:gd name="connsiteX42" fmla="*/ 149101 w 596365"/>
                  <a:gd name="connsiteY42" fmla="*/ 90406 h 158279"/>
                  <a:gd name="connsiteX43" fmla="*/ 148243 w 596365"/>
                  <a:gd name="connsiteY43" fmla="*/ 90406 h 158279"/>
                  <a:gd name="connsiteX0" fmla="*/ 582679 w 596365"/>
                  <a:gd name="connsiteY0" fmla="*/ 6776 h 158279"/>
                  <a:gd name="connsiteX1" fmla="*/ 518861 w 596365"/>
                  <a:gd name="connsiteY1" fmla="*/ 5442 h 158279"/>
                  <a:gd name="connsiteX2" fmla="*/ 448852 w 596365"/>
                  <a:gd name="connsiteY2" fmla="*/ 5442 h 158279"/>
                  <a:gd name="connsiteX3" fmla="*/ 310835 w 596365"/>
                  <a:gd name="connsiteY3" fmla="*/ 204 h 158279"/>
                  <a:gd name="connsiteX4" fmla="*/ 31467 w 596365"/>
                  <a:gd name="connsiteY4" fmla="*/ 9062 h 158279"/>
                  <a:gd name="connsiteX5" fmla="*/ 17570 w 596365"/>
                  <a:gd name="connsiteY5" fmla="*/ 24492 h 158279"/>
                  <a:gd name="connsiteX6" fmla="*/ 18227 w 596365"/>
                  <a:gd name="connsiteY6" fmla="*/ 28112 h 158279"/>
                  <a:gd name="connsiteX7" fmla="*/ 10988 w 596365"/>
                  <a:gd name="connsiteY7" fmla="*/ 47638 h 158279"/>
                  <a:gd name="connsiteX8" fmla="*/ 5464 w 596365"/>
                  <a:gd name="connsiteY8" fmla="*/ 48781 h 158279"/>
                  <a:gd name="connsiteX9" fmla="*/ 9274 w 596365"/>
                  <a:gd name="connsiteY9" fmla="*/ 77356 h 158279"/>
                  <a:gd name="connsiteX10" fmla="*/ 8224 w 596365"/>
                  <a:gd name="connsiteY10" fmla="*/ 83621 h 158279"/>
                  <a:gd name="connsiteX11" fmla="*/ 13212 w 596365"/>
                  <a:gd name="connsiteY11" fmla="*/ 90039 h 158279"/>
                  <a:gd name="connsiteX12" fmla="*/ 16268 w 596365"/>
                  <a:gd name="connsiteY12" fmla="*/ 104809 h 158279"/>
                  <a:gd name="connsiteX13" fmla="*/ 11313 w 596365"/>
                  <a:gd name="connsiteY13" fmla="*/ 115580 h 158279"/>
                  <a:gd name="connsiteX14" fmla="*/ 10658 w 596365"/>
                  <a:gd name="connsiteY14" fmla="*/ 123552 h 158279"/>
                  <a:gd name="connsiteX15" fmla="*/ 16837 w 596365"/>
                  <a:gd name="connsiteY15" fmla="*/ 127001 h 158279"/>
                  <a:gd name="connsiteX16" fmla="*/ 10061 w 596365"/>
                  <a:gd name="connsiteY16" fmla="*/ 147496 h 158279"/>
                  <a:gd name="connsiteX17" fmla="*/ 48460 w 596365"/>
                  <a:gd name="connsiteY17" fmla="*/ 148576 h 158279"/>
                  <a:gd name="connsiteX18" fmla="*/ 78019 w 596365"/>
                  <a:gd name="connsiteY18" fmla="*/ 145148 h 158279"/>
                  <a:gd name="connsiteX19" fmla="*/ 145195 w 596365"/>
                  <a:gd name="connsiteY19" fmla="*/ 145079 h 158279"/>
                  <a:gd name="connsiteX20" fmla="*/ 290918 w 596365"/>
                  <a:gd name="connsiteY20" fmla="*/ 143726 h 158279"/>
                  <a:gd name="connsiteX21" fmla="*/ 476094 w 596365"/>
                  <a:gd name="connsiteY21" fmla="*/ 158224 h 158279"/>
                  <a:gd name="connsiteX22" fmla="*/ 541780 w 596365"/>
                  <a:gd name="connsiteY22" fmla="*/ 145351 h 158279"/>
                  <a:gd name="connsiteX23" fmla="*/ 567549 w 596365"/>
                  <a:gd name="connsiteY23" fmla="*/ 139447 h 158279"/>
                  <a:gd name="connsiteX24" fmla="*/ 590642 w 596365"/>
                  <a:gd name="connsiteY24" fmla="*/ 135769 h 158279"/>
                  <a:gd name="connsiteX25" fmla="*/ 556217 w 596365"/>
                  <a:gd name="connsiteY25" fmla="*/ 117683 h 158279"/>
                  <a:gd name="connsiteX26" fmla="*/ 581910 w 596365"/>
                  <a:gd name="connsiteY26" fmla="*/ 115621 h 158279"/>
                  <a:gd name="connsiteX27" fmla="*/ 578636 w 596365"/>
                  <a:gd name="connsiteY27" fmla="*/ 109528 h 158279"/>
                  <a:gd name="connsiteX28" fmla="*/ 587110 w 596365"/>
                  <a:gd name="connsiteY28" fmla="*/ 101836 h 158279"/>
                  <a:gd name="connsiteX29" fmla="*/ 581855 w 596365"/>
                  <a:gd name="connsiteY29" fmla="*/ 92579 h 158279"/>
                  <a:gd name="connsiteX30" fmla="*/ 583072 w 596365"/>
                  <a:gd name="connsiteY30" fmla="*/ 71412 h 158279"/>
                  <a:gd name="connsiteX31" fmla="*/ 584584 w 596365"/>
                  <a:gd name="connsiteY31" fmla="*/ 70078 h 158279"/>
                  <a:gd name="connsiteX32" fmla="*/ 596118 w 596365"/>
                  <a:gd name="connsiteY32" fmla="*/ 57535 h 158279"/>
                  <a:gd name="connsiteX33" fmla="*/ 588840 w 596365"/>
                  <a:gd name="connsiteY33" fmla="*/ 54393 h 158279"/>
                  <a:gd name="connsiteX34" fmla="*/ 580727 w 596365"/>
                  <a:gd name="connsiteY34" fmla="*/ 48828 h 158279"/>
                  <a:gd name="connsiteX35" fmla="*/ 586148 w 596365"/>
                  <a:gd name="connsiteY35" fmla="*/ 38829 h 158279"/>
                  <a:gd name="connsiteX36" fmla="*/ 587686 w 596365"/>
                  <a:gd name="connsiteY36" fmla="*/ 33916 h 158279"/>
                  <a:gd name="connsiteX37" fmla="*/ 580368 w 596365"/>
                  <a:gd name="connsiteY37" fmla="*/ 29875 h 158279"/>
                  <a:gd name="connsiteX38" fmla="*/ 592404 w 596365"/>
                  <a:gd name="connsiteY38" fmla="*/ 19540 h 158279"/>
                  <a:gd name="connsiteX39" fmla="*/ 582679 w 596365"/>
                  <a:gd name="connsiteY39" fmla="*/ 6776 h 158279"/>
                  <a:gd name="connsiteX40" fmla="*/ 148243 w 596365"/>
                  <a:gd name="connsiteY40" fmla="*/ 90406 h 158279"/>
                  <a:gd name="connsiteX41" fmla="*/ 156244 w 596365"/>
                  <a:gd name="connsiteY41" fmla="*/ 90406 h 158279"/>
                  <a:gd name="connsiteX42" fmla="*/ 149101 w 596365"/>
                  <a:gd name="connsiteY42" fmla="*/ 90406 h 158279"/>
                  <a:gd name="connsiteX43" fmla="*/ 148243 w 596365"/>
                  <a:gd name="connsiteY43" fmla="*/ 90406 h 158279"/>
                  <a:gd name="connsiteX0" fmla="*/ 582679 w 596365"/>
                  <a:gd name="connsiteY0" fmla="*/ 6776 h 158248"/>
                  <a:gd name="connsiteX1" fmla="*/ 518861 w 596365"/>
                  <a:gd name="connsiteY1" fmla="*/ 5442 h 158248"/>
                  <a:gd name="connsiteX2" fmla="*/ 448852 w 596365"/>
                  <a:gd name="connsiteY2" fmla="*/ 5442 h 158248"/>
                  <a:gd name="connsiteX3" fmla="*/ 310835 w 596365"/>
                  <a:gd name="connsiteY3" fmla="*/ 204 h 158248"/>
                  <a:gd name="connsiteX4" fmla="*/ 31467 w 596365"/>
                  <a:gd name="connsiteY4" fmla="*/ 9062 h 158248"/>
                  <a:gd name="connsiteX5" fmla="*/ 17570 w 596365"/>
                  <a:gd name="connsiteY5" fmla="*/ 24492 h 158248"/>
                  <a:gd name="connsiteX6" fmla="*/ 18227 w 596365"/>
                  <a:gd name="connsiteY6" fmla="*/ 28112 h 158248"/>
                  <a:gd name="connsiteX7" fmla="*/ 10988 w 596365"/>
                  <a:gd name="connsiteY7" fmla="*/ 47638 h 158248"/>
                  <a:gd name="connsiteX8" fmla="*/ 5464 w 596365"/>
                  <a:gd name="connsiteY8" fmla="*/ 48781 h 158248"/>
                  <a:gd name="connsiteX9" fmla="*/ 9274 w 596365"/>
                  <a:gd name="connsiteY9" fmla="*/ 77356 h 158248"/>
                  <a:gd name="connsiteX10" fmla="*/ 8224 w 596365"/>
                  <a:gd name="connsiteY10" fmla="*/ 83621 h 158248"/>
                  <a:gd name="connsiteX11" fmla="*/ 13212 w 596365"/>
                  <a:gd name="connsiteY11" fmla="*/ 90039 h 158248"/>
                  <a:gd name="connsiteX12" fmla="*/ 16268 w 596365"/>
                  <a:gd name="connsiteY12" fmla="*/ 104809 h 158248"/>
                  <a:gd name="connsiteX13" fmla="*/ 11313 w 596365"/>
                  <a:gd name="connsiteY13" fmla="*/ 115580 h 158248"/>
                  <a:gd name="connsiteX14" fmla="*/ 10658 w 596365"/>
                  <a:gd name="connsiteY14" fmla="*/ 123552 h 158248"/>
                  <a:gd name="connsiteX15" fmla="*/ 16837 w 596365"/>
                  <a:gd name="connsiteY15" fmla="*/ 127001 h 158248"/>
                  <a:gd name="connsiteX16" fmla="*/ 10061 w 596365"/>
                  <a:gd name="connsiteY16" fmla="*/ 147496 h 158248"/>
                  <a:gd name="connsiteX17" fmla="*/ 48460 w 596365"/>
                  <a:gd name="connsiteY17" fmla="*/ 148576 h 158248"/>
                  <a:gd name="connsiteX18" fmla="*/ 78019 w 596365"/>
                  <a:gd name="connsiteY18" fmla="*/ 145148 h 158248"/>
                  <a:gd name="connsiteX19" fmla="*/ 145195 w 596365"/>
                  <a:gd name="connsiteY19" fmla="*/ 145079 h 158248"/>
                  <a:gd name="connsiteX20" fmla="*/ 290918 w 596365"/>
                  <a:gd name="connsiteY20" fmla="*/ 143726 h 158248"/>
                  <a:gd name="connsiteX21" fmla="*/ 476094 w 596365"/>
                  <a:gd name="connsiteY21" fmla="*/ 158224 h 158248"/>
                  <a:gd name="connsiteX22" fmla="*/ 510490 w 596365"/>
                  <a:gd name="connsiteY22" fmla="*/ 135040 h 158248"/>
                  <a:gd name="connsiteX23" fmla="*/ 567549 w 596365"/>
                  <a:gd name="connsiteY23" fmla="*/ 139447 h 158248"/>
                  <a:gd name="connsiteX24" fmla="*/ 590642 w 596365"/>
                  <a:gd name="connsiteY24" fmla="*/ 135769 h 158248"/>
                  <a:gd name="connsiteX25" fmla="*/ 556217 w 596365"/>
                  <a:gd name="connsiteY25" fmla="*/ 117683 h 158248"/>
                  <a:gd name="connsiteX26" fmla="*/ 581910 w 596365"/>
                  <a:gd name="connsiteY26" fmla="*/ 115621 h 158248"/>
                  <a:gd name="connsiteX27" fmla="*/ 578636 w 596365"/>
                  <a:gd name="connsiteY27" fmla="*/ 109528 h 158248"/>
                  <a:gd name="connsiteX28" fmla="*/ 587110 w 596365"/>
                  <a:gd name="connsiteY28" fmla="*/ 101836 h 158248"/>
                  <a:gd name="connsiteX29" fmla="*/ 581855 w 596365"/>
                  <a:gd name="connsiteY29" fmla="*/ 92579 h 158248"/>
                  <a:gd name="connsiteX30" fmla="*/ 583072 w 596365"/>
                  <a:gd name="connsiteY30" fmla="*/ 71412 h 158248"/>
                  <a:gd name="connsiteX31" fmla="*/ 584584 w 596365"/>
                  <a:gd name="connsiteY31" fmla="*/ 70078 h 158248"/>
                  <a:gd name="connsiteX32" fmla="*/ 596118 w 596365"/>
                  <a:gd name="connsiteY32" fmla="*/ 57535 h 158248"/>
                  <a:gd name="connsiteX33" fmla="*/ 588840 w 596365"/>
                  <a:gd name="connsiteY33" fmla="*/ 54393 h 158248"/>
                  <a:gd name="connsiteX34" fmla="*/ 580727 w 596365"/>
                  <a:gd name="connsiteY34" fmla="*/ 48828 h 158248"/>
                  <a:gd name="connsiteX35" fmla="*/ 586148 w 596365"/>
                  <a:gd name="connsiteY35" fmla="*/ 38829 h 158248"/>
                  <a:gd name="connsiteX36" fmla="*/ 587686 w 596365"/>
                  <a:gd name="connsiteY36" fmla="*/ 33916 h 158248"/>
                  <a:gd name="connsiteX37" fmla="*/ 580368 w 596365"/>
                  <a:gd name="connsiteY37" fmla="*/ 29875 h 158248"/>
                  <a:gd name="connsiteX38" fmla="*/ 592404 w 596365"/>
                  <a:gd name="connsiteY38" fmla="*/ 19540 h 158248"/>
                  <a:gd name="connsiteX39" fmla="*/ 582679 w 596365"/>
                  <a:gd name="connsiteY39" fmla="*/ 6776 h 158248"/>
                  <a:gd name="connsiteX40" fmla="*/ 148243 w 596365"/>
                  <a:gd name="connsiteY40" fmla="*/ 90406 h 158248"/>
                  <a:gd name="connsiteX41" fmla="*/ 156244 w 596365"/>
                  <a:gd name="connsiteY41" fmla="*/ 90406 h 158248"/>
                  <a:gd name="connsiteX42" fmla="*/ 149101 w 596365"/>
                  <a:gd name="connsiteY42" fmla="*/ 90406 h 158248"/>
                  <a:gd name="connsiteX43" fmla="*/ 148243 w 596365"/>
                  <a:gd name="connsiteY43" fmla="*/ 90406 h 158248"/>
                  <a:gd name="connsiteX0" fmla="*/ 582679 w 596365"/>
                  <a:gd name="connsiteY0" fmla="*/ 6776 h 158248"/>
                  <a:gd name="connsiteX1" fmla="*/ 518861 w 596365"/>
                  <a:gd name="connsiteY1" fmla="*/ 5442 h 158248"/>
                  <a:gd name="connsiteX2" fmla="*/ 448852 w 596365"/>
                  <a:gd name="connsiteY2" fmla="*/ 5442 h 158248"/>
                  <a:gd name="connsiteX3" fmla="*/ 310835 w 596365"/>
                  <a:gd name="connsiteY3" fmla="*/ 204 h 158248"/>
                  <a:gd name="connsiteX4" fmla="*/ 31467 w 596365"/>
                  <a:gd name="connsiteY4" fmla="*/ 9062 h 158248"/>
                  <a:gd name="connsiteX5" fmla="*/ 17570 w 596365"/>
                  <a:gd name="connsiteY5" fmla="*/ 24492 h 158248"/>
                  <a:gd name="connsiteX6" fmla="*/ 18227 w 596365"/>
                  <a:gd name="connsiteY6" fmla="*/ 28112 h 158248"/>
                  <a:gd name="connsiteX7" fmla="*/ 10988 w 596365"/>
                  <a:gd name="connsiteY7" fmla="*/ 47638 h 158248"/>
                  <a:gd name="connsiteX8" fmla="*/ 5464 w 596365"/>
                  <a:gd name="connsiteY8" fmla="*/ 48781 h 158248"/>
                  <a:gd name="connsiteX9" fmla="*/ 9274 w 596365"/>
                  <a:gd name="connsiteY9" fmla="*/ 77356 h 158248"/>
                  <a:gd name="connsiteX10" fmla="*/ 8224 w 596365"/>
                  <a:gd name="connsiteY10" fmla="*/ 83621 h 158248"/>
                  <a:gd name="connsiteX11" fmla="*/ 13212 w 596365"/>
                  <a:gd name="connsiteY11" fmla="*/ 90039 h 158248"/>
                  <a:gd name="connsiteX12" fmla="*/ 16268 w 596365"/>
                  <a:gd name="connsiteY12" fmla="*/ 104809 h 158248"/>
                  <a:gd name="connsiteX13" fmla="*/ 11313 w 596365"/>
                  <a:gd name="connsiteY13" fmla="*/ 115580 h 158248"/>
                  <a:gd name="connsiteX14" fmla="*/ 10658 w 596365"/>
                  <a:gd name="connsiteY14" fmla="*/ 123552 h 158248"/>
                  <a:gd name="connsiteX15" fmla="*/ 16837 w 596365"/>
                  <a:gd name="connsiteY15" fmla="*/ 127001 h 158248"/>
                  <a:gd name="connsiteX16" fmla="*/ 10061 w 596365"/>
                  <a:gd name="connsiteY16" fmla="*/ 147496 h 158248"/>
                  <a:gd name="connsiteX17" fmla="*/ 48460 w 596365"/>
                  <a:gd name="connsiteY17" fmla="*/ 148576 h 158248"/>
                  <a:gd name="connsiteX18" fmla="*/ 78019 w 596365"/>
                  <a:gd name="connsiteY18" fmla="*/ 145148 h 158248"/>
                  <a:gd name="connsiteX19" fmla="*/ 145195 w 596365"/>
                  <a:gd name="connsiteY19" fmla="*/ 145079 h 158248"/>
                  <a:gd name="connsiteX20" fmla="*/ 290918 w 596365"/>
                  <a:gd name="connsiteY20" fmla="*/ 143726 h 158248"/>
                  <a:gd name="connsiteX21" fmla="*/ 476094 w 596365"/>
                  <a:gd name="connsiteY21" fmla="*/ 158224 h 158248"/>
                  <a:gd name="connsiteX22" fmla="*/ 510490 w 596365"/>
                  <a:gd name="connsiteY22" fmla="*/ 135040 h 158248"/>
                  <a:gd name="connsiteX23" fmla="*/ 534024 w 596365"/>
                  <a:gd name="connsiteY23" fmla="*/ 132082 h 158248"/>
                  <a:gd name="connsiteX24" fmla="*/ 590642 w 596365"/>
                  <a:gd name="connsiteY24" fmla="*/ 135769 h 158248"/>
                  <a:gd name="connsiteX25" fmla="*/ 556217 w 596365"/>
                  <a:gd name="connsiteY25" fmla="*/ 117683 h 158248"/>
                  <a:gd name="connsiteX26" fmla="*/ 581910 w 596365"/>
                  <a:gd name="connsiteY26" fmla="*/ 115621 h 158248"/>
                  <a:gd name="connsiteX27" fmla="*/ 578636 w 596365"/>
                  <a:gd name="connsiteY27" fmla="*/ 109528 h 158248"/>
                  <a:gd name="connsiteX28" fmla="*/ 587110 w 596365"/>
                  <a:gd name="connsiteY28" fmla="*/ 101836 h 158248"/>
                  <a:gd name="connsiteX29" fmla="*/ 581855 w 596365"/>
                  <a:gd name="connsiteY29" fmla="*/ 92579 h 158248"/>
                  <a:gd name="connsiteX30" fmla="*/ 583072 w 596365"/>
                  <a:gd name="connsiteY30" fmla="*/ 71412 h 158248"/>
                  <a:gd name="connsiteX31" fmla="*/ 584584 w 596365"/>
                  <a:gd name="connsiteY31" fmla="*/ 70078 h 158248"/>
                  <a:gd name="connsiteX32" fmla="*/ 596118 w 596365"/>
                  <a:gd name="connsiteY32" fmla="*/ 57535 h 158248"/>
                  <a:gd name="connsiteX33" fmla="*/ 588840 w 596365"/>
                  <a:gd name="connsiteY33" fmla="*/ 54393 h 158248"/>
                  <a:gd name="connsiteX34" fmla="*/ 580727 w 596365"/>
                  <a:gd name="connsiteY34" fmla="*/ 48828 h 158248"/>
                  <a:gd name="connsiteX35" fmla="*/ 586148 w 596365"/>
                  <a:gd name="connsiteY35" fmla="*/ 38829 h 158248"/>
                  <a:gd name="connsiteX36" fmla="*/ 587686 w 596365"/>
                  <a:gd name="connsiteY36" fmla="*/ 33916 h 158248"/>
                  <a:gd name="connsiteX37" fmla="*/ 580368 w 596365"/>
                  <a:gd name="connsiteY37" fmla="*/ 29875 h 158248"/>
                  <a:gd name="connsiteX38" fmla="*/ 592404 w 596365"/>
                  <a:gd name="connsiteY38" fmla="*/ 19540 h 158248"/>
                  <a:gd name="connsiteX39" fmla="*/ 582679 w 596365"/>
                  <a:gd name="connsiteY39" fmla="*/ 6776 h 158248"/>
                  <a:gd name="connsiteX40" fmla="*/ 148243 w 596365"/>
                  <a:gd name="connsiteY40" fmla="*/ 90406 h 158248"/>
                  <a:gd name="connsiteX41" fmla="*/ 156244 w 596365"/>
                  <a:gd name="connsiteY41" fmla="*/ 90406 h 158248"/>
                  <a:gd name="connsiteX42" fmla="*/ 149101 w 596365"/>
                  <a:gd name="connsiteY42" fmla="*/ 90406 h 158248"/>
                  <a:gd name="connsiteX43" fmla="*/ 148243 w 596365"/>
                  <a:gd name="connsiteY43" fmla="*/ 90406 h 158248"/>
                  <a:gd name="connsiteX0" fmla="*/ 582679 w 596365"/>
                  <a:gd name="connsiteY0" fmla="*/ 6776 h 158248"/>
                  <a:gd name="connsiteX1" fmla="*/ 518861 w 596365"/>
                  <a:gd name="connsiteY1" fmla="*/ 5442 h 158248"/>
                  <a:gd name="connsiteX2" fmla="*/ 448852 w 596365"/>
                  <a:gd name="connsiteY2" fmla="*/ 5442 h 158248"/>
                  <a:gd name="connsiteX3" fmla="*/ 310835 w 596365"/>
                  <a:gd name="connsiteY3" fmla="*/ 204 h 158248"/>
                  <a:gd name="connsiteX4" fmla="*/ 31467 w 596365"/>
                  <a:gd name="connsiteY4" fmla="*/ 9062 h 158248"/>
                  <a:gd name="connsiteX5" fmla="*/ 17570 w 596365"/>
                  <a:gd name="connsiteY5" fmla="*/ 24492 h 158248"/>
                  <a:gd name="connsiteX6" fmla="*/ 18227 w 596365"/>
                  <a:gd name="connsiteY6" fmla="*/ 28112 h 158248"/>
                  <a:gd name="connsiteX7" fmla="*/ 10988 w 596365"/>
                  <a:gd name="connsiteY7" fmla="*/ 47638 h 158248"/>
                  <a:gd name="connsiteX8" fmla="*/ 5464 w 596365"/>
                  <a:gd name="connsiteY8" fmla="*/ 48781 h 158248"/>
                  <a:gd name="connsiteX9" fmla="*/ 9274 w 596365"/>
                  <a:gd name="connsiteY9" fmla="*/ 77356 h 158248"/>
                  <a:gd name="connsiteX10" fmla="*/ 8224 w 596365"/>
                  <a:gd name="connsiteY10" fmla="*/ 83621 h 158248"/>
                  <a:gd name="connsiteX11" fmla="*/ 13212 w 596365"/>
                  <a:gd name="connsiteY11" fmla="*/ 90039 h 158248"/>
                  <a:gd name="connsiteX12" fmla="*/ 16268 w 596365"/>
                  <a:gd name="connsiteY12" fmla="*/ 104809 h 158248"/>
                  <a:gd name="connsiteX13" fmla="*/ 11313 w 596365"/>
                  <a:gd name="connsiteY13" fmla="*/ 115580 h 158248"/>
                  <a:gd name="connsiteX14" fmla="*/ 10658 w 596365"/>
                  <a:gd name="connsiteY14" fmla="*/ 123552 h 158248"/>
                  <a:gd name="connsiteX15" fmla="*/ 16837 w 596365"/>
                  <a:gd name="connsiteY15" fmla="*/ 127001 h 158248"/>
                  <a:gd name="connsiteX16" fmla="*/ 10061 w 596365"/>
                  <a:gd name="connsiteY16" fmla="*/ 147496 h 158248"/>
                  <a:gd name="connsiteX17" fmla="*/ 48460 w 596365"/>
                  <a:gd name="connsiteY17" fmla="*/ 148576 h 158248"/>
                  <a:gd name="connsiteX18" fmla="*/ 78019 w 596365"/>
                  <a:gd name="connsiteY18" fmla="*/ 145148 h 158248"/>
                  <a:gd name="connsiteX19" fmla="*/ 145195 w 596365"/>
                  <a:gd name="connsiteY19" fmla="*/ 145079 h 158248"/>
                  <a:gd name="connsiteX20" fmla="*/ 290918 w 596365"/>
                  <a:gd name="connsiteY20" fmla="*/ 143726 h 158248"/>
                  <a:gd name="connsiteX21" fmla="*/ 476094 w 596365"/>
                  <a:gd name="connsiteY21" fmla="*/ 158224 h 158248"/>
                  <a:gd name="connsiteX22" fmla="*/ 510490 w 596365"/>
                  <a:gd name="connsiteY22" fmla="*/ 135040 h 158248"/>
                  <a:gd name="connsiteX23" fmla="*/ 534024 w 596365"/>
                  <a:gd name="connsiteY23" fmla="*/ 132082 h 158248"/>
                  <a:gd name="connsiteX24" fmla="*/ 561587 w 596365"/>
                  <a:gd name="connsiteY24" fmla="*/ 119566 h 158248"/>
                  <a:gd name="connsiteX25" fmla="*/ 556217 w 596365"/>
                  <a:gd name="connsiteY25" fmla="*/ 117683 h 158248"/>
                  <a:gd name="connsiteX26" fmla="*/ 581910 w 596365"/>
                  <a:gd name="connsiteY26" fmla="*/ 115621 h 158248"/>
                  <a:gd name="connsiteX27" fmla="*/ 578636 w 596365"/>
                  <a:gd name="connsiteY27" fmla="*/ 109528 h 158248"/>
                  <a:gd name="connsiteX28" fmla="*/ 587110 w 596365"/>
                  <a:gd name="connsiteY28" fmla="*/ 101836 h 158248"/>
                  <a:gd name="connsiteX29" fmla="*/ 581855 w 596365"/>
                  <a:gd name="connsiteY29" fmla="*/ 92579 h 158248"/>
                  <a:gd name="connsiteX30" fmla="*/ 583072 w 596365"/>
                  <a:gd name="connsiteY30" fmla="*/ 71412 h 158248"/>
                  <a:gd name="connsiteX31" fmla="*/ 584584 w 596365"/>
                  <a:gd name="connsiteY31" fmla="*/ 70078 h 158248"/>
                  <a:gd name="connsiteX32" fmla="*/ 596118 w 596365"/>
                  <a:gd name="connsiteY32" fmla="*/ 57535 h 158248"/>
                  <a:gd name="connsiteX33" fmla="*/ 588840 w 596365"/>
                  <a:gd name="connsiteY33" fmla="*/ 54393 h 158248"/>
                  <a:gd name="connsiteX34" fmla="*/ 580727 w 596365"/>
                  <a:gd name="connsiteY34" fmla="*/ 48828 h 158248"/>
                  <a:gd name="connsiteX35" fmla="*/ 586148 w 596365"/>
                  <a:gd name="connsiteY35" fmla="*/ 38829 h 158248"/>
                  <a:gd name="connsiteX36" fmla="*/ 587686 w 596365"/>
                  <a:gd name="connsiteY36" fmla="*/ 33916 h 158248"/>
                  <a:gd name="connsiteX37" fmla="*/ 580368 w 596365"/>
                  <a:gd name="connsiteY37" fmla="*/ 29875 h 158248"/>
                  <a:gd name="connsiteX38" fmla="*/ 592404 w 596365"/>
                  <a:gd name="connsiteY38" fmla="*/ 19540 h 158248"/>
                  <a:gd name="connsiteX39" fmla="*/ 582679 w 596365"/>
                  <a:gd name="connsiteY39" fmla="*/ 6776 h 158248"/>
                  <a:gd name="connsiteX40" fmla="*/ 148243 w 596365"/>
                  <a:gd name="connsiteY40" fmla="*/ 90406 h 158248"/>
                  <a:gd name="connsiteX41" fmla="*/ 156244 w 596365"/>
                  <a:gd name="connsiteY41" fmla="*/ 90406 h 158248"/>
                  <a:gd name="connsiteX42" fmla="*/ 149101 w 596365"/>
                  <a:gd name="connsiteY42" fmla="*/ 90406 h 158248"/>
                  <a:gd name="connsiteX43" fmla="*/ 148243 w 596365"/>
                  <a:gd name="connsiteY43" fmla="*/ 90406 h 158248"/>
                  <a:gd name="connsiteX0" fmla="*/ 582679 w 596365"/>
                  <a:gd name="connsiteY0" fmla="*/ 6776 h 161562"/>
                  <a:gd name="connsiteX1" fmla="*/ 518861 w 596365"/>
                  <a:gd name="connsiteY1" fmla="*/ 5442 h 161562"/>
                  <a:gd name="connsiteX2" fmla="*/ 448852 w 596365"/>
                  <a:gd name="connsiteY2" fmla="*/ 5442 h 161562"/>
                  <a:gd name="connsiteX3" fmla="*/ 310835 w 596365"/>
                  <a:gd name="connsiteY3" fmla="*/ 204 h 161562"/>
                  <a:gd name="connsiteX4" fmla="*/ 31467 w 596365"/>
                  <a:gd name="connsiteY4" fmla="*/ 9062 h 161562"/>
                  <a:gd name="connsiteX5" fmla="*/ 17570 w 596365"/>
                  <a:gd name="connsiteY5" fmla="*/ 24492 h 161562"/>
                  <a:gd name="connsiteX6" fmla="*/ 18227 w 596365"/>
                  <a:gd name="connsiteY6" fmla="*/ 28112 h 161562"/>
                  <a:gd name="connsiteX7" fmla="*/ 10988 w 596365"/>
                  <a:gd name="connsiteY7" fmla="*/ 47638 h 161562"/>
                  <a:gd name="connsiteX8" fmla="*/ 5464 w 596365"/>
                  <a:gd name="connsiteY8" fmla="*/ 48781 h 161562"/>
                  <a:gd name="connsiteX9" fmla="*/ 9274 w 596365"/>
                  <a:gd name="connsiteY9" fmla="*/ 77356 h 161562"/>
                  <a:gd name="connsiteX10" fmla="*/ 8224 w 596365"/>
                  <a:gd name="connsiteY10" fmla="*/ 83621 h 161562"/>
                  <a:gd name="connsiteX11" fmla="*/ 13212 w 596365"/>
                  <a:gd name="connsiteY11" fmla="*/ 90039 h 161562"/>
                  <a:gd name="connsiteX12" fmla="*/ 16268 w 596365"/>
                  <a:gd name="connsiteY12" fmla="*/ 104809 h 161562"/>
                  <a:gd name="connsiteX13" fmla="*/ 11313 w 596365"/>
                  <a:gd name="connsiteY13" fmla="*/ 115580 h 161562"/>
                  <a:gd name="connsiteX14" fmla="*/ 10658 w 596365"/>
                  <a:gd name="connsiteY14" fmla="*/ 123552 h 161562"/>
                  <a:gd name="connsiteX15" fmla="*/ 16837 w 596365"/>
                  <a:gd name="connsiteY15" fmla="*/ 127001 h 161562"/>
                  <a:gd name="connsiteX16" fmla="*/ 10061 w 596365"/>
                  <a:gd name="connsiteY16" fmla="*/ 147496 h 161562"/>
                  <a:gd name="connsiteX17" fmla="*/ 48460 w 596365"/>
                  <a:gd name="connsiteY17" fmla="*/ 148576 h 161562"/>
                  <a:gd name="connsiteX18" fmla="*/ 78019 w 596365"/>
                  <a:gd name="connsiteY18" fmla="*/ 145148 h 161562"/>
                  <a:gd name="connsiteX19" fmla="*/ 145195 w 596365"/>
                  <a:gd name="connsiteY19" fmla="*/ 145079 h 161562"/>
                  <a:gd name="connsiteX20" fmla="*/ 268568 w 596365"/>
                  <a:gd name="connsiteY20" fmla="*/ 161402 h 161562"/>
                  <a:gd name="connsiteX21" fmla="*/ 476094 w 596365"/>
                  <a:gd name="connsiteY21" fmla="*/ 158224 h 161562"/>
                  <a:gd name="connsiteX22" fmla="*/ 510490 w 596365"/>
                  <a:gd name="connsiteY22" fmla="*/ 135040 h 161562"/>
                  <a:gd name="connsiteX23" fmla="*/ 534024 w 596365"/>
                  <a:gd name="connsiteY23" fmla="*/ 132082 h 161562"/>
                  <a:gd name="connsiteX24" fmla="*/ 561587 w 596365"/>
                  <a:gd name="connsiteY24" fmla="*/ 119566 h 161562"/>
                  <a:gd name="connsiteX25" fmla="*/ 556217 w 596365"/>
                  <a:gd name="connsiteY25" fmla="*/ 117683 h 161562"/>
                  <a:gd name="connsiteX26" fmla="*/ 581910 w 596365"/>
                  <a:gd name="connsiteY26" fmla="*/ 115621 h 161562"/>
                  <a:gd name="connsiteX27" fmla="*/ 578636 w 596365"/>
                  <a:gd name="connsiteY27" fmla="*/ 109528 h 161562"/>
                  <a:gd name="connsiteX28" fmla="*/ 587110 w 596365"/>
                  <a:gd name="connsiteY28" fmla="*/ 101836 h 161562"/>
                  <a:gd name="connsiteX29" fmla="*/ 581855 w 596365"/>
                  <a:gd name="connsiteY29" fmla="*/ 92579 h 161562"/>
                  <a:gd name="connsiteX30" fmla="*/ 583072 w 596365"/>
                  <a:gd name="connsiteY30" fmla="*/ 71412 h 161562"/>
                  <a:gd name="connsiteX31" fmla="*/ 584584 w 596365"/>
                  <a:gd name="connsiteY31" fmla="*/ 70078 h 161562"/>
                  <a:gd name="connsiteX32" fmla="*/ 596118 w 596365"/>
                  <a:gd name="connsiteY32" fmla="*/ 57535 h 161562"/>
                  <a:gd name="connsiteX33" fmla="*/ 588840 w 596365"/>
                  <a:gd name="connsiteY33" fmla="*/ 54393 h 161562"/>
                  <a:gd name="connsiteX34" fmla="*/ 580727 w 596365"/>
                  <a:gd name="connsiteY34" fmla="*/ 48828 h 161562"/>
                  <a:gd name="connsiteX35" fmla="*/ 586148 w 596365"/>
                  <a:gd name="connsiteY35" fmla="*/ 38829 h 161562"/>
                  <a:gd name="connsiteX36" fmla="*/ 587686 w 596365"/>
                  <a:gd name="connsiteY36" fmla="*/ 33916 h 161562"/>
                  <a:gd name="connsiteX37" fmla="*/ 580368 w 596365"/>
                  <a:gd name="connsiteY37" fmla="*/ 29875 h 161562"/>
                  <a:gd name="connsiteX38" fmla="*/ 592404 w 596365"/>
                  <a:gd name="connsiteY38" fmla="*/ 19540 h 161562"/>
                  <a:gd name="connsiteX39" fmla="*/ 582679 w 596365"/>
                  <a:gd name="connsiteY39" fmla="*/ 6776 h 161562"/>
                  <a:gd name="connsiteX40" fmla="*/ 148243 w 596365"/>
                  <a:gd name="connsiteY40" fmla="*/ 90406 h 161562"/>
                  <a:gd name="connsiteX41" fmla="*/ 156244 w 596365"/>
                  <a:gd name="connsiteY41" fmla="*/ 90406 h 161562"/>
                  <a:gd name="connsiteX42" fmla="*/ 149101 w 596365"/>
                  <a:gd name="connsiteY42" fmla="*/ 90406 h 161562"/>
                  <a:gd name="connsiteX43" fmla="*/ 148243 w 596365"/>
                  <a:gd name="connsiteY43" fmla="*/ 90406 h 161562"/>
                  <a:gd name="connsiteX0" fmla="*/ 582679 w 596365"/>
                  <a:gd name="connsiteY0" fmla="*/ 6776 h 167791"/>
                  <a:gd name="connsiteX1" fmla="*/ 518861 w 596365"/>
                  <a:gd name="connsiteY1" fmla="*/ 5442 h 167791"/>
                  <a:gd name="connsiteX2" fmla="*/ 448852 w 596365"/>
                  <a:gd name="connsiteY2" fmla="*/ 5442 h 167791"/>
                  <a:gd name="connsiteX3" fmla="*/ 310835 w 596365"/>
                  <a:gd name="connsiteY3" fmla="*/ 204 h 167791"/>
                  <a:gd name="connsiteX4" fmla="*/ 31467 w 596365"/>
                  <a:gd name="connsiteY4" fmla="*/ 9062 h 167791"/>
                  <a:gd name="connsiteX5" fmla="*/ 17570 w 596365"/>
                  <a:gd name="connsiteY5" fmla="*/ 24492 h 167791"/>
                  <a:gd name="connsiteX6" fmla="*/ 18227 w 596365"/>
                  <a:gd name="connsiteY6" fmla="*/ 28112 h 167791"/>
                  <a:gd name="connsiteX7" fmla="*/ 10988 w 596365"/>
                  <a:gd name="connsiteY7" fmla="*/ 47638 h 167791"/>
                  <a:gd name="connsiteX8" fmla="*/ 5464 w 596365"/>
                  <a:gd name="connsiteY8" fmla="*/ 48781 h 167791"/>
                  <a:gd name="connsiteX9" fmla="*/ 9274 w 596365"/>
                  <a:gd name="connsiteY9" fmla="*/ 77356 h 167791"/>
                  <a:gd name="connsiteX10" fmla="*/ 8224 w 596365"/>
                  <a:gd name="connsiteY10" fmla="*/ 83621 h 167791"/>
                  <a:gd name="connsiteX11" fmla="*/ 13212 w 596365"/>
                  <a:gd name="connsiteY11" fmla="*/ 90039 h 167791"/>
                  <a:gd name="connsiteX12" fmla="*/ 16268 w 596365"/>
                  <a:gd name="connsiteY12" fmla="*/ 104809 h 167791"/>
                  <a:gd name="connsiteX13" fmla="*/ 11313 w 596365"/>
                  <a:gd name="connsiteY13" fmla="*/ 115580 h 167791"/>
                  <a:gd name="connsiteX14" fmla="*/ 10658 w 596365"/>
                  <a:gd name="connsiteY14" fmla="*/ 123552 h 167791"/>
                  <a:gd name="connsiteX15" fmla="*/ 16837 w 596365"/>
                  <a:gd name="connsiteY15" fmla="*/ 127001 h 167791"/>
                  <a:gd name="connsiteX16" fmla="*/ 10061 w 596365"/>
                  <a:gd name="connsiteY16" fmla="*/ 147496 h 167791"/>
                  <a:gd name="connsiteX17" fmla="*/ 48460 w 596365"/>
                  <a:gd name="connsiteY17" fmla="*/ 148576 h 167791"/>
                  <a:gd name="connsiteX18" fmla="*/ 78019 w 596365"/>
                  <a:gd name="connsiteY18" fmla="*/ 145148 h 167791"/>
                  <a:gd name="connsiteX19" fmla="*/ 122845 w 596365"/>
                  <a:gd name="connsiteY19" fmla="*/ 167174 h 167791"/>
                  <a:gd name="connsiteX20" fmla="*/ 268568 w 596365"/>
                  <a:gd name="connsiteY20" fmla="*/ 161402 h 167791"/>
                  <a:gd name="connsiteX21" fmla="*/ 476094 w 596365"/>
                  <a:gd name="connsiteY21" fmla="*/ 158224 h 167791"/>
                  <a:gd name="connsiteX22" fmla="*/ 510490 w 596365"/>
                  <a:gd name="connsiteY22" fmla="*/ 135040 h 167791"/>
                  <a:gd name="connsiteX23" fmla="*/ 534024 w 596365"/>
                  <a:gd name="connsiteY23" fmla="*/ 132082 h 167791"/>
                  <a:gd name="connsiteX24" fmla="*/ 561587 w 596365"/>
                  <a:gd name="connsiteY24" fmla="*/ 119566 h 167791"/>
                  <a:gd name="connsiteX25" fmla="*/ 556217 w 596365"/>
                  <a:gd name="connsiteY25" fmla="*/ 117683 h 167791"/>
                  <a:gd name="connsiteX26" fmla="*/ 581910 w 596365"/>
                  <a:gd name="connsiteY26" fmla="*/ 115621 h 167791"/>
                  <a:gd name="connsiteX27" fmla="*/ 578636 w 596365"/>
                  <a:gd name="connsiteY27" fmla="*/ 109528 h 167791"/>
                  <a:gd name="connsiteX28" fmla="*/ 587110 w 596365"/>
                  <a:gd name="connsiteY28" fmla="*/ 101836 h 167791"/>
                  <a:gd name="connsiteX29" fmla="*/ 581855 w 596365"/>
                  <a:gd name="connsiteY29" fmla="*/ 92579 h 167791"/>
                  <a:gd name="connsiteX30" fmla="*/ 583072 w 596365"/>
                  <a:gd name="connsiteY30" fmla="*/ 71412 h 167791"/>
                  <a:gd name="connsiteX31" fmla="*/ 584584 w 596365"/>
                  <a:gd name="connsiteY31" fmla="*/ 70078 h 167791"/>
                  <a:gd name="connsiteX32" fmla="*/ 596118 w 596365"/>
                  <a:gd name="connsiteY32" fmla="*/ 57535 h 167791"/>
                  <a:gd name="connsiteX33" fmla="*/ 588840 w 596365"/>
                  <a:gd name="connsiteY33" fmla="*/ 54393 h 167791"/>
                  <a:gd name="connsiteX34" fmla="*/ 580727 w 596365"/>
                  <a:gd name="connsiteY34" fmla="*/ 48828 h 167791"/>
                  <a:gd name="connsiteX35" fmla="*/ 586148 w 596365"/>
                  <a:gd name="connsiteY35" fmla="*/ 38829 h 167791"/>
                  <a:gd name="connsiteX36" fmla="*/ 587686 w 596365"/>
                  <a:gd name="connsiteY36" fmla="*/ 33916 h 167791"/>
                  <a:gd name="connsiteX37" fmla="*/ 580368 w 596365"/>
                  <a:gd name="connsiteY37" fmla="*/ 29875 h 167791"/>
                  <a:gd name="connsiteX38" fmla="*/ 592404 w 596365"/>
                  <a:gd name="connsiteY38" fmla="*/ 19540 h 167791"/>
                  <a:gd name="connsiteX39" fmla="*/ 582679 w 596365"/>
                  <a:gd name="connsiteY39" fmla="*/ 6776 h 167791"/>
                  <a:gd name="connsiteX40" fmla="*/ 148243 w 596365"/>
                  <a:gd name="connsiteY40" fmla="*/ 90406 h 167791"/>
                  <a:gd name="connsiteX41" fmla="*/ 156244 w 596365"/>
                  <a:gd name="connsiteY41" fmla="*/ 90406 h 167791"/>
                  <a:gd name="connsiteX42" fmla="*/ 149101 w 596365"/>
                  <a:gd name="connsiteY42" fmla="*/ 90406 h 167791"/>
                  <a:gd name="connsiteX43" fmla="*/ 148243 w 596365"/>
                  <a:gd name="connsiteY43" fmla="*/ 90406 h 167791"/>
                  <a:gd name="connsiteX0" fmla="*/ 582679 w 596365"/>
                  <a:gd name="connsiteY0" fmla="*/ 6776 h 167198"/>
                  <a:gd name="connsiteX1" fmla="*/ 518861 w 596365"/>
                  <a:gd name="connsiteY1" fmla="*/ 5442 h 167198"/>
                  <a:gd name="connsiteX2" fmla="*/ 448852 w 596365"/>
                  <a:gd name="connsiteY2" fmla="*/ 5442 h 167198"/>
                  <a:gd name="connsiteX3" fmla="*/ 310835 w 596365"/>
                  <a:gd name="connsiteY3" fmla="*/ 204 h 167198"/>
                  <a:gd name="connsiteX4" fmla="*/ 31467 w 596365"/>
                  <a:gd name="connsiteY4" fmla="*/ 9062 h 167198"/>
                  <a:gd name="connsiteX5" fmla="*/ 17570 w 596365"/>
                  <a:gd name="connsiteY5" fmla="*/ 24492 h 167198"/>
                  <a:gd name="connsiteX6" fmla="*/ 18227 w 596365"/>
                  <a:gd name="connsiteY6" fmla="*/ 28112 h 167198"/>
                  <a:gd name="connsiteX7" fmla="*/ 10988 w 596365"/>
                  <a:gd name="connsiteY7" fmla="*/ 47638 h 167198"/>
                  <a:gd name="connsiteX8" fmla="*/ 5464 w 596365"/>
                  <a:gd name="connsiteY8" fmla="*/ 48781 h 167198"/>
                  <a:gd name="connsiteX9" fmla="*/ 9274 w 596365"/>
                  <a:gd name="connsiteY9" fmla="*/ 77356 h 167198"/>
                  <a:gd name="connsiteX10" fmla="*/ 8224 w 596365"/>
                  <a:gd name="connsiteY10" fmla="*/ 83621 h 167198"/>
                  <a:gd name="connsiteX11" fmla="*/ 13212 w 596365"/>
                  <a:gd name="connsiteY11" fmla="*/ 90039 h 167198"/>
                  <a:gd name="connsiteX12" fmla="*/ 16268 w 596365"/>
                  <a:gd name="connsiteY12" fmla="*/ 104809 h 167198"/>
                  <a:gd name="connsiteX13" fmla="*/ 11313 w 596365"/>
                  <a:gd name="connsiteY13" fmla="*/ 115580 h 167198"/>
                  <a:gd name="connsiteX14" fmla="*/ 10658 w 596365"/>
                  <a:gd name="connsiteY14" fmla="*/ 123552 h 167198"/>
                  <a:gd name="connsiteX15" fmla="*/ 16837 w 596365"/>
                  <a:gd name="connsiteY15" fmla="*/ 127001 h 167198"/>
                  <a:gd name="connsiteX16" fmla="*/ 10061 w 596365"/>
                  <a:gd name="connsiteY16" fmla="*/ 147496 h 167198"/>
                  <a:gd name="connsiteX17" fmla="*/ 48460 w 596365"/>
                  <a:gd name="connsiteY17" fmla="*/ 148576 h 167198"/>
                  <a:gd name="connsiteX18" fmla="*/ 66844 w 596365"/>
                  <a:gd name="connsiteY18" fmla="*/ 162824 h 167198"/>
                  <a:gd name="connsiteX19" fmla="*/ 122845 w 596365"/>
                  <a:gd name="connsiteY19" fmla="*/ 167174 h 167198"/>
                  <a:gd name="connsiteX20" fmla="*/ 268568 w 596365"/>
                  <a:gd name="connsiteY20" fmla="*/ 161402 h 167198"/>
                  <a:gd name="connsiteX21" fmla="*/ 476094 w 596365"/>
                  <a:gd name="connsiteY21" fmla="*/ 158224 h 167198"/>
                  <a:gd name="connsiteX22" fmla="*/ 510490 w 596365"/>
                  <a:gd name="connsiteY22" fmla="*/ 135040 h 167198"/>
                  <a:gd name="connsiteX23" fmla="*/ 534024 w 596365"/>
                  <a:gd name="connsiteY23" fmla="*/ 132082 h 167198"/>
                  <a:gd name="connsiteX24" fmla="*/ 561587 w 596365"/>
                  <a:gd name="connsiteY24" fmla="*/ 119566 h 167198"/>
                  <a:gd name="connsiteX25" fmla="*/ 556217 w 596365"/>
                  <a:gd name="connsiteY25" fmla="*/ 117683 h 167198"/>
                  <a:gd name="connsiteX26" fmla="*/ 581910 w 596365"/>
                  <a:gd name="connsiteY26" fmla="*/ 115621 h 167198"/>
                  <a:gd name="connsiteX27" fmla="*/ 578636 w 596365"/>
                  <a:gd name="connsiteY27" fmla="*/ 109528 h 167198"/>
                  <a:gd name="connsiteX28" fmla="*/ 587110 w 596365"/>
                  <a:gd name="connsiteY28" fmla="*/ 101836 h 167198"/>
                  <a:gd name="connsiteX29" fmla="*/ 581855 w 596365"/>
                  <a:gd name="connsiteY29" fmla="*/ 92579 h 167198"/>
                  <a:gd name="connsiteX30" fmla="*/ 583072 w 596365"/>
                  <a:gd name="connsiteY30" fmla="*/ 71412 h 167198"/>
                  <a:gd name="connsiteX31" fmla="*/ 584584 w 596365"/>
                  <a:gd name="connsiteY31" fmla="*/ 70078 h 167198"/>
                  <a:gd name="connsiteX32" fmla="*/ 596118 w 596365"/>
                  <a:gd name="connsiteY32" fmla="*/ 57535 h 167198"/>
                  <a:gd name="connsiteX33" fmla="*/ 588840 w 596365"/>
                  <a:gd name="connsiteY33" fmla="*/ 54393 h 167198"/>
                  <a:gd name="connsiteX34" fmla="*/ 580727 w 596365"/>
                  <a:gd name="connsiteY34" fmla="*/ 48828 h 167198"/>
                  <a:gd name="connsiteX35" fmla="*/ 586148 w 596365"/>
                  <a:gd name="connsiteY35" fmla="*/ 38829 h 167198"/>
                  <a:gd name="connsiteX36" fmla="*/ 587686 w 596365"/>
                  <a:gd name="connsiteY36" fmla="*/ 33916 h 167198"/>
                  <a:gd name="connsiteX37" fmla="*/ 580368 w 596365"/>
                  <a:gd name="connsiteY37" fmla="*/ 29875 h 167198"/>
                  <a:gd name="connsiteX38" fmla="*/ 592404 w 596365"/>
                  <a:gd name="connsiteY38" fmla="*/ 19540 h 167198"/>
                  <a:gd name="connsiteX39" fmla="*/ 582679 w 596365"/>
                  <a:gd name="connsiteY39" fmla="*/ 6776 h 167198"/>
                  <a:gd name="connsiteX40" fmla="*/ 148243 w 596365"/>
                  <a:gd name="connsiteY40" fmla="*/ 90406 h 167198"/>
                  <a:gd name="connsiteX41" fmla="*/ 156244 w 596365"/>
                  <a:gd name="connsiteY41" fmla="*/ 90406 h 167198"/>
                  <a:gd name="connsiteX42" fmla="*/ 149101 w 596365"/>
                  <a:gd name="connsiteY42" fmla="*/ 90406 h 167198"/>
                  <a:gd name="connsiteX43" fmla="*/ 148243 w 596365"/>
                  <a:gd name="connsiteY43" fmla="*/ 90406 h 167198"/>
                  <a:gd name="connsiteX0" fmla="*/ 582679 w 596365"/>
                  <a:gd name="connsiteY0" fmla="*/ 6776 h 167188"/>
                  <a:gd name="connsiteX1" fmla="*/ 518861 w 596365"/>
                  <a:gd name="connsiteY1" fmla="*/ 5442 h 167188"/>
                  <a:gd name="connsiteX2" fmla="*/ 448852 w 596365"/>
                  <a:gd name="connsiteY2" fmla="*/ 5442 h 167188"/>
                  <a:gd name="connsiteX3" fmla="*/ 310835 w 596365"/>
                  <a:gd name="connsiteY3" fmla="*/ 204 h 167188"/>
                  <a:gd name="connsiteX4" fmla="*/ 31467 w 596365"/>
                  <a:gd name="connsiteY4" fmla="*/ 9062 h 167188"/>
                  <a:gd name="connsiteX5" fmla="*/ 17570 w 596365"/>
                  <a:gd name="connsiteY5" fmla="*/ 24492 h 167188"/>
                  <a:gd name="connsiteX6" fmla="*/ 18227 w 596365"/>
                  <a:gd name="connsiteY6" fmla="*/ 28112 h 167188"/>
                  <a:gd name="connsiteX7" fmla="*/ 10988 w 596365"/>
                  <a:gd name="connsiteY7" fmla="*/ 47638 h 167188"/>
                  <a:gd name="connsiteX8" fmla="*/ 5464 w 596365"/>
                  <a:gd name="connsiteY8" fmla="*/ 48781 h 167188"/>
                  <a:gd name="connsiteX9" fmla="*/ 9274 w 596365"/>
                  <a:gd name="connsiteY9" fmla="*/ 77356 h 167188"/>
                  <a:gd name="connsiteX10" fmla="*/ 8224 w 596365"/>
                  <a:gd name="connsiteY10" fmla="*/ 83621 h 167188"/>
                  <a:gd name="connsiteX11" fmla="*/ 13212 w 596365"/>
                  <a:gd name="connsiteY11" fmla="*/ 90039 h 167188"/>
                  <a:gd name="connsiteX12" fmla="*/ 16268 w 596365"/>
                  <a:gd name="connsiteY12" fmla="*/ 104809 h 167188"/>
                  <a:gd name="connsiteX13" fmla="*/ 11313 w 596365"/>
                  <a:gd name="connsiteY13" fmla="*/ 115580 h 167188"/>
                  <a:gd name="connsiteX14" fmla="*/ 10658 w 596365"/>
                  <a:gd name="connsiteY14" fmla="*/ 123552 h 167188"/>
                  <a:gd name="connsiteX15" fmla="*/ 16837 w 596365"/>
                  <a:gd name="connsiteY15" fmla="*/ 127001 h 167188"/>
                  <a:gd name="connsiteX16" fmla="*/ 10061 w 596365"/>
                  <a:gd name="connsiteY16" fmla="*/ 147496 h 167188"/>
                  <a:gd name="connsiteX17" fmla="*/ 28345 w 596365"/>
                  <a:gd name="connsiteY17" fmla="*/ 155941 h 167188"/>
                  <a:gd name="connsiteX18" fmla="*/ 66844 w 596365"/>
                  <a:gd name="connsiteY18" fmla="*/ 162824 h 167188"/>
                  <a:gd name="connsiteX19" fmla="*/ 122845 w 596365"/>
                  <a:gd name="connsiteY19" fmla="*/ 167174 h 167188"/>
                  <a:gd name="connsiteX20" fmla="*/ 268568 w 596365"/>
                  <a:gd name="connsiteY20" fmla="*/ 161402 h 167188"/>
                  <a:gd name="connsiteX21" fmla="*/ 476094 w 596365"/>
                  <a:gd name="connsiteY21" fmla="*/ 158224 h 167188"/>
                  <a:gd name="connsiteX22" fmla="*/ 510490 w 596365"/>
                  <a:gd name="connsiteY22" fmla="*/ 135040 h 167188"/>
                  <a:gd name="connsiteX23" fmla="*/ 534024 w 596365"/>
                  <a:gd name="connsiteY23" fmla="*/ 132082 h 167188"/>
                  <a:gd name="connsiteX24" fmla="*/ 561587 w 596365"/>
                  <a:gd name="connsiteY24" fmla="*/ 119566 h 167188"/>
                  <a:gd name="connsiteX25" fmla="*/ 556217 w 596365"/>
                  <a:gd name="connsiteY25" fmla="*/ 117683 h 167188"/>
                  <a:gd name="connsiteX26" fmla="*/ 581910 w 596365"/>
                  <a:gd name="connsiteY26" fmla="*/ 115621 h 167188"/>
                  <a:gd name="connsiteX27" fmla="*/ 578636 w 596365"/>
                  <a:gd name="connsiteY27" fmla="*/ 109528 h 167188"/>
                  <a:gd name="connsiteX28" fmla="*/ 587110 w 596365"/>
                  <a:gd name="connsiteY28" fmla="*/ 101836 h 167188"/>
                  <a:gd name="connsiteX29" fmla="*/ 581855 w 596365"/>
                  <a:gd name="connsiteY29" fmla="*/ 92579 h 167188"/>
                  <a:gd name="connsiteX30" fmla="*/ 583072 w 596365"/>
                  <a:gd name="connsiteY30" fmla="*/ 71412 h 167188"/>
                  <a:gd name="connsiteX31" fmla="*/ 584584 w 596365"/>
                  <a:gd name="connsiteY31" fmla="*/ 70078 h 167188"/>
                  <a:gd name="connsiteX32" fmla="*/ 596118 w 596365"/>
                  <a:gd name="connsiteY32" fmla="*/ 57535 h 167188"/>
                  <a:gd name="connsiteX33" fmla="*/ 588840 w 596365"/>
                  <a:gd name="connsiteY33" fmla="*/ 54393 h 167188"/>
                  <a:gd name="connsiteX34" fmla="*/ 580727 w 596365"/>
                  <a:gd name="connsiteY34" fmla="*/ 48828 h 167188"/>
                  <a:gd name="connsiteX35" fmla="*/ 586148 w 596365"/>
                  <a:gd name="connsiteY35" fmla="*/ 38829 h 167188"/>
                  <a:gd name="connsiteX36" fmla="*/ 587686 w 596365"/>
                  <a:gd name="connsiteY36" fmla="*/ 33916 h 167188"/>
                  <a:gd name="connsiteX37" fmla="*/ 580368 w 596365"/>
                  <a:gd name="connsiteY37" fmla="*/ 29875 h 167188"/>
                  <a:gd name="connsiteX38" fmla="*/ 592404 w 596365"/>
                  <a:gd name="connsiteY38" fmla="*/ 19540 h 167188"/>
                  <a:gd name="connsiteX39" fmla="*/ 582679 w 596365"/>
                  <a:gd name="connsiteY39" fmla="*/ 6776 h 167188"/>
                  <a:gd name="connsiteX40" fmla="*/ 148243 w 596365"/>
                  <a:gd name="connsiteY40" fmla="*/ 90406 h 167188"/>
                  <a:gd name="connsiteX41" fmla="*/ 156244 w 596365"/>
                  <a:gd name="connsiteY41" fmla="*/ 90406 h 167188"/>
                  <a:gd name="connsiteX42" fmla="*/ 149101 w 596365"/>
                  <a:gd name="connsiteY42" fmla="*/ 90406 h 167188"/>
                  <a:gd name="connsiteX43" fmla="*/ 148243 w 596365"/>
                  <a:gd name="connsiteY43" fmla="*/ 90406 h 167188"/>
                  <a:gd name="connsiteX0" fmla="*/ 582679 w 596365"/>
                  <a:gd name="connsiteY0" fmla="*/ 6776 h 172009"/>
                  <a:gd name="connsiteX1" fmla="*/ 518861 w 596365"/>
                  <a:gd name="connsiteY1" fmla="*/ 5442 h 172009"/>
                  <a:gd name="connsiteX2" fmla="*/ 448852 w 596365"/>
                  <a:gd name="connsiteY2" fmla="*/ 5442 h 172009"/>
                  <a:gd name="connsiteX3" fmla="*/ 310835 w 596365"/>
                  <a:gd name="connsiteY3" fmla="*/ 204 h 172009"/>
                  <a:gd name="connsiteX4" fmla="*/ 31467 w 596365"/>
                  <a:gd name="connsiteY4" fmla="*/ 9062 h 172009"/>
                  <a:gd name="connsiteX5" fmla="*/ 17570 w 596365"/>
                  <a:gd name="connsiteY5" fmla="*/ 24492 h 172009"/>
                  <a:gd name="connsiteX6" fmla="*/ 18227 w 596365"/>
                  <a:gd name="connsiteY6" fmla="*/ 28112 h 172009"/>
                  <a:gd name="connsiteX7" fmla="*/ 10988 w 596365"/>
                  <a:gd name="connsiteY7" fmla="*/ 47638 h 172009"/>
                  <a:gd name="connsiteX8" fmla="*/ 5464 w 596365"/>
                  <a:gd name="connsiteY8" fmla="*/ 48781 h 172009"/>
                  <a:gd name="connsiteX9" fmla="*/ 9274 w 596365"/>
                  <a:gd name="connsiteY9" fmla="*/ 77356 h 172009"/>
                  <a:gd name="connsiteX10" fmla="*/ 8224 w 596365"/>
                  <a:gd name="connsiteY10" fmla="*/ 83621 h 172009"/>
                  <a:gd name="connsiteX11" fmla="*/ 13212 w 596365"/>
                  <a:gd name="connsiteY11" fmla="*/ 90039 h 172009"/>
                  <a:gd name="connsiteX12" fmla="*/ 16268 w 596365"/>
                  <a:gd name="connsiteY12" fmla="*/ 104809 h 172009"/>
                  <a:gd name="connsiteX13" fmla="*/ 11313 w 596365"/>
                  <a:gd name="connsiteY13" fmla="*/ 115580 h 172009"/>
                  <a:gd name="connsiteX14" fmla="*/ 10658 w 596365"/>
                  <a:gd name="connsiteY14" fmla="*/ 123552 h 172009"/>
                  <a:gd name="connsiteX15" fmla="*/ 16837 w 596365"/>
                  <a:gd name="connsiteY15" fmla="*/ 127001 h 172009"/>
                  <a:gd name="connsiteX16" fmla="*/ 10061 w 596365"/>
                  <a:gd name="connsiteY16" fmla="*/ 147496 h 172009"/>
                  <a:gd name="connsiteX17" fmla="*/ 28345 w 596365"/>
                  <a:gd name="connsiteY17" fmla="*/ 155941 h 172009"/>
                  <a:gd name="connsiteX18" fmla="*/ 66844 w 596365"/>
                  <a:gd name="connsiteY18" fmla="*/ 162824 h 172009"/>
                  <a:gd name="connsiteX19" fmla="*/ 122845 w 596365"/>
                  <a:gd name="connsiteY19" fmla="*/ 167174 h 172009"/>
                  <a:gd name="connsiteX20" fmla="*/ 261863 w 596365"/>
                  <a:gd name="connsiteY20" fmla="*/ 171713 h 172009"/>
                  <a:gd name="connsiteX21" fmla="*/ 476094 w 596365"/>
                  <a:gd name="connsiteY21" fmla="*/ 158224 h 172009"/>
                  <a:gd name="connsiteX22" fmla="*/ 510490 w 596365"/>
                  <a:gd name="connsiteY22" fmla="*/ 135040 h 172009"/>
                  <a:gd name="connsiteX23" fmla="*/ 534024 w 596365"/>
                  <a:gd name="connsiteY23" fmla="*/ 132082 h 172009"/>
                  <a:gd name="connsiteX24" fmla="*/ 561587 w 596365"/>
                  <a:gd name="connsiteY24" fmla="*/ 119566 h 172009"/>
                  <a:gd name="connsiteX25" fmla="*/ 556217 w 596365"/>
                  <a:gd name="connsiteY25" fmla="*/ 117683 h 172009"/>
                  <a:gd name="connsiteX26" fmla="*/ 581910 w 596365"/>
                  <a:gd name="connsiteY26" fmla="*/ 115621 h 172009"/>
                  <a:gd name="connsiteX27" fmla="*/ 578636 w 596365"/>
                  <a:gd name="connsiteY27" fmla="*/ 109528 h 172009"/>
                  <a:gd name="connsiteX28" fmla="*/ 587110 w 596365"/>
                  <a:gd name="connsiteY28" fmla="*/ 101836 h 172009"/>
                  <a:gd name="connsiteX29" fmla="*/ 581855 w 596365"/>
                  <a:gd name="connsiteY29" fmla="*/ 92579 h 172009"/>
                  <a:gd name="connsiteX30" fmla="*/ 583072 w 596365"/>
                  <a:gd name="connsiteY30" fmla="*/ 71412 h 172009"/>
                  <a:gd name="connsiteX31" fmla="*/ 584584 w 596365"/>
                  <a:gd name="connsiteY31" fmla="*/ 70078 h 172009"/>
                  <a:gd name="connsiteX32" fmla="*/ 596118 w 596365"/>
                  <a:gd name="connsiteY32" fmla="*/ 57535 h 172009"/>
                  <a:gd name="connsiteX33" fmla="*/ 588840 w 596365"/>
                  <a:gd name="connsiteY33" fmla="*/ 54393 h 172009"/>
                  <a:gd name="connsiteX34" fmla="*/ 580727 w 596365"/>
                  <a:gd name="connsiteY34" fmla="*/ 48828 h 172009"/>
                  <a:gd name="connsiteX35" fmla="*/ 586148 w 596365"/>
                  <a:gd name="connsiteY35" fmla="*/ 38829 h 172009"/>
                  <a:gd name="connsiteX36" fmla="*/ 587686 w 596365"/>
                  <a:gd name="connsiteY36" fmla="*/ 33916 h 172009"/>
                  <a:gd name="connsiteX37" fmla="*/ 580368 w 596365"/>
                  <a:gd name="connsiteY37" fmla="*/ 29875 h 172009"/>
                  <a:gd name="connsiteX38" fmla="*/ 592404 w 596365"/>
                  <a:gd name="connsiteY38" fmla="*/ 19540 h 172009"/>
                  <a:gd name="connsiteX39" fmla="*/ 582679 w 596365"/>
                  <a:gd name="connsiteY39" fmla="*/ 6776 h 172009"/>
                  <a:gd name="connsiteX40" fmla="*/ 148243 w 596365"/>
                  <a:gd name="connsiteY40" fmla="*/ 90406 h 172009"/>
                  <a:gd name="connsiteX41" fmla="*/ 156244 w 596365"/>
                  <a:gd name="connsiteY41" fmla="*/ 90406 h 172009"/>
                  <a:gd name="connsiteX42" fmla="*/ 149101 w 596365"/>
                  <a:gd name="connsiteY42" fmla="*/ 90406 h 172009"/>
                  <a:gd name="connsiteX43" fmla="*/ 148243 w 596365"/>
                  <a:gd name="connsiteY43" fmla="*/ 90406 h 172009"/>
                  <a:gd name="connsiteX0" fmla="*/ 582679 w 596365"/>
                  <a:gd name="connsiteY0" fmla="*/ 6776 h 184995"/>
                  <a:gd name="connsiteX1" fmla="*/ 518861 w 596365"/>
                  <a:gd name="connsiteY1" fmla="*/ 5442 h 184995"/>
                  <a:gd name="connsiteX2" fmla="*/ 448852 w 596365"/>
                  <a:gd name="connsiteY2" fmla="*/ 5442 h 184995"/>
                  <a:gd name="connsiteX3" fmla="*/ 310835 w 596365"/>
                  <a:gd name="connsiteY3" fmla="*/ 204 h 184995"/>
                  <a:gd name="connsiteX4" fmla="*/ 31467 w 596365"/>
                  <a:gd name="connsiteY4" fmla="*/ 9062 h 184995"/>
                  <a:gd name="connsiteX5" fmla="*/ 17570 w 596365"/>
                  <a:gd name="connsiteY5" fmla="*/ 24492 h 184995"/>
                  <a:gd name="connsiteX6" fmla="*/ 18227 w 596365"/>
                  <a:gd name="connsiteY6" fmla="*/ 28112 h 184995"/>
                  <a:gd name="connsiteX7" fmla="*/ 10988 w 596365"/>
                  <a:gd name="connsiteY7" fmla="*/ 47638 h 184995"/>
                  <a:gd name="connsiteX8" fmla="*/ 5464 w 596365"/>
                  <a:gd name="connsiteY8" fmla="*/ 48781 h 184995"/>
                  <a:gd name="connsiteX9" fmla="*/ 9274 w 596365"/>
                  <a:gd name="connsiteY9" fmla="*/ 77356 h 184995"/>
                  <a:gd name="connsiteX10" fmla="*/ 8224 w 596365"/>
                  <a:gd name="connsiteY10" fmla="*/ 83621 h 184995"/>
                  <a:gd name="connsiteX11" fmla="*/ 13212 w 596365"/>
                  <a:gd name="connsiteY11" fmla="*/ 90039 h 184995"/>
                  <a:gd name="connsiteX12" fmla="*/ 16268 w 596365"/>
                  <a:gd name="connsiteY12" fmla="*/ 104809 h 184995"/>
                  <a:gd name="connsiteX13" fmla="*/ 11313 w 596365"/>
                  <a:gd name="connsiteY13" fmla="*/ 115580 h 184995"/>
                  <a:gd name="connsiteX14" fmla="*/ 10658 w 596365"/>
                  <a:gd name="connsiteY14" fmla="*/ 123552 h 184995"/>
                  <a:gd name="connsiteX15" fmla="*/ 16837 w 596365"/>
                  <a:gd name="connsiteY15" fmla="*/ 127001 h 184995"/>
                  <a:gd name="connsiteX16" fmla="*/ 10061 w 596365"/>
                  <a:gd name="connsiteY16" fmla="*/ 147496 h 184995"/>
                  <a:gd name="connsiteX17" fmla="*/ 28345 w 596365"/>
                  <a:gd name="connsiteY17" fmla="*/ 155941 h 184995"/>
                  <a:gd name="connsiteX18" fmla="*/ 66844 w 596365"/>
                  <a:gd name="connsiteY18" fmla="*/ 162824 h 184995"/>
                  <a:gd name="connsiteX19" fmla="*/ 120610 w 596365"/>
                  <a:gd name="connsiteY19" fmla="*/ 184850 h 184995"/>
                  <a:gd name="connsiteX20" fmla="*/ 261863 w 596365"/>
                  <a:gd name="connsiteY20" fmla="*/ 171713 h 184995"/>
                  <a:gd name="connsiteX21" fmla="*/ 476094 w 596365"/>
                  <a:gd name="connsiteY21" fmla="*/ 158224 h 184995"/>
                  <a:gd name="connsiteX22" fmla="*/ 510490 w 596365"/>
                  <a:gd name="connsiteY22" fmla="*/ 135040 h 184995"/>
                  <a:gd name="connsiteX23" fmla="*/ 534024 w 596365"/>
                  <a:gd name="connsiteY23" fmla="*/ 132082 h 184995"/>
                  <a:gd name="connsiteX24" fmla="*/ 561587 w 596365"/>
                  <a:gd name="connsiteY24" fmla="*/ 119566 h 184995"/>
                  <a:gd name="connsiteX25" fmla="*/ 556217 w 596365"/>
                  <a:gd name="connsiteY25" fmla="*/ 117683 h 184995"/>
                  <a:gd name="connsiteX26" fmla="*/ 581910 w 596365"/>
                  <a:gd name="connsiteY26" fmla="*/ 115621 h 184995"/>
                  <a:gd name="connsiteX27" fmla="*/ 578636 w 596365"/>
                  <a:gd name="connsiteY27" fmla="*/ 109528 h 184995"/>
                  <a:gd name="connsiteX28" fmla="*/ 587110 w 596365"/>
                  <a:gd name="connsiteY28" fmla="*/ 101836 h 184995"/>
                  <a:gd name="connsiteX29" fmla="*/ 581855 w 596365"/>
                  <a:gd name="connsiteY29" fmla="*/ 92579 h 184995"/>
                  <a:gd name="connsiteX30" fmla="*/ 583072 w 596365"/>
                  <a:gd name="connsiteY30" fmla="*/ 71412 h 184995"/>
                  <a:gd name="connsiteX31" fmla="*/ 584584 w 596365"/>
                  <a:gd name="connsiteY31" fmla="*/ 70078 h 184995"/>
                  <a:gd name="connsiteX32" fmla="*/ 596118 w 596365"/>
                  <a:gd name="connsiteY32" fmla="*/ 57535 h 184995"/>
                  <a:gd name="connsiteX33" fmla="*/ 588840 w 596365"/>
                  <a:gd name="connsiteY33" fmla="*/ 54393 h 184995"/>
                  <a:gd name="connsiteX34" fmla="*/ 580727 w 596365"/>
                  <a:gd name="connsiteY34" fmla="*/ 48828 h 184995"/>
                  <a:gd name="connsiteX35" fmla="*/ 586148 w 596365"/>
                  <a:gd name="connsiteY35" fmla="*/ 38829 h 184995"/>
                  <a:gd name="connsiteX36" fmla="*/ 587686 w 596365"/>
                  <a:gd name="connsiteY36" fmla="*/ 33916 h 184995"/>
                  <a:gd name="connsiteX37" fmla="*/ 580368 w 596365"/>
                  <a:gd name="connsiteY37" fmla="*/ 29875 h 184995"/>
                  <a:gd name="connsiteX38" fmla="*/ 592404 w 596365"/>
                  <a:gd name="connsiteY38" fmla="*/ 19540 h 184995"/>
                  <a:gd name="connsiteX39" fmla="*/ 582679 w 596365"/>
                  <a:gd name="connsiteY39" fmla="*/ 6776 h 184995"/>
                  <a:gd name="connsiteX40" fmla="*/ 148243 w 596365"/>
                  <a:gd name="connsiteY40" fmla="*/ 90406 h 184995"/>
                  <a:gd name="connsiteX41" fmla="*/ 156244 w 596365"/>
                  <a:gd name="connsiteY41" fmla="*/ 90406 h 184995"/>
                  <a:gd name="connsiteX42" fmla="*/ 149101 w 596365"/>
                  <a:gd name="connsiteY42" fmla="*/ 90406 h 184995"/>
                  <a:gd name="connsiteX43" fmla="*/ 148243 w 596365"/>
                  <a:gd name="connsiteY43" fmla="*/ 90406 h 184995"/>
                  <a:gd name="connsiteX0" fmla="*/ 582679 w 596365"/>
                  <a:gd name="connsiteY0" fmla="*/ 6776 h 184855"/>
                  <a:gd name="connsiteX1" fmla="*/ 518861 w 596365"/>
                  <a:gd name="connsiteY1" fmla="*/ 5442 h 184855"/>
                  <a:gd name="connsiteX2" fmla="*/ 448852 w 596365"/>
                  <a:gd name="connsiteY2" fmla="*/ 5442 h 184855"/>
                  <a:gd name="connsiteX3" fmla="*/ 310835 w 596365"/>
                  <a:gd name="connsiteY3" fmla="*/ 204 h 184855"/>
                  <a:gd name="connsiteX4" fmla="*/ 31467 w 596365"/>
                  <a:gd name="connsiteY4" fmla="*/ 9062 h 184855"/>
                  <a:gd name="connsiteX5" fmla="*/ 17570 w 596365"/>
                  <a:gd name="connsiteY5" fmla="*/ 24492 h 184855"/>
                  <a:gd name="connsiteX6" fmla="*/ 18227 w 596365"/>
                  <a:gd name="connsiteY6" fmla="*/ 28112 h 184855"/>
                  <a:gd name="connsiteX7" fmla="*/ 10988 w 596365"/>
                  <a:gd name="connsiteY7" fmla="*/ 47638 h 184855"/>
                  <a:gd name="connsiteX8" fmla="*/ 5464 w 596365"/>
                  <a:gd name="connsiteY8" fmla="*/ 48781 h 184855"/>
                  <a:gd name="connsiteX9" fmla="*/ 9274 w 596365"/>
                  <a:gd name="connsiteY9" fmla="*/ 77356 h 184855"/>
                  <a:gd name="connsiteX10" fmla="*/ 8224 w 596365"/>
                  <a:gd name="connsiteY10" fmla="*/ 83621 h 184855"/>
                  <a:gd name="connsiteX11" fmla="*/ 13212 w 596365"/>
                  <a:gd name="connsiteY11" fmla="*/ 90039 h 184855"/>
                  <a:gd name="connsiteX12" fmla="*/ 16268 w 596365"/>
                  <a:gd name="connsiteY12" fmla="*/ 104809 h 184855"/>
                  <a:gd name="connsiteX13" fmla="*/ 11313 w 596365"/>
                  <a:gd name="connsiteY13" fmla="*/ 115580 h 184855"/>
                  <a:gd name="connsiteX14" fmla="*/ 10658 w 596365"/>
                  <a:gd name="connsiteY14" fmla="*/ 123552 h 184855"/>
                  <a:gd name="connsiteX15" fmla="*/ 16837 w 596365"/>
                  <a:gd name="connsiteY15" fmla="*/ 127001 h 184855"/>
                  <a:gd name="connsiteX16" fmla="*/ 10061 w 596365"/>
                  <a:gd name="connsiteY16" fmla="*/ 147496 h 184855"/>
                  <a:gd name="connsiteX17" fmla="*/ 28345 w 596365"/>
                  <a:gd name="connsiteY17" fmla="*/ 155941 h 184855"/>
                  <a:gd name="connsiteX18" fmla="*/ 44494 w 596365"/>
                  <a:gd name="connsiteY18" fmla="*/ 170189 h 184855"/>
                  <a:gd name="connsiteX19" fmla="*/ 120610 w 596365"/>
                  <a:gd name="connsiteY19" fmla="*/ 184850 h 184855"/>
                  <a:gd name="connsiteX20" fmla="*/ 261863 w 596365"/>
                  <a:gd name="connsiteY20" fmla="*/ 171713 h 184855"/>
                  <a:gd name="connsiteX21" fmla="*/ 476094 w 596365"/>
                  <a:gd name="connsiteY21" fmla="*/ 158224 h 184855"/>
                  <a:gd name="connsiteX22" fmla="*/ 510490 w 596365"/>
                  <a:gd name="connsiteY22" fmla="*/ 135040 h 184855"/>
                  <a:gd name="connsiteX23" fmla="*/ 534024 w 596365"/>
                  <a:gd name="connsiteY23" fmla="*/ 132082 h 184855"/>
                  <a:gd name="connsiteX24" fmla="*/ 561587 w 596365"/>
                  <a:gd name="connsiteY24" fmla="*/ 119566 h 184855"/>
                  <a:gd name="connsiteX25" fmla="*/ 556217 w 596365"/>
                  <a:gd name="connsiteY25" fmla="*/ 117683 h 184855"/>
                  <a:gd name="connsiteX26" fmla="*/ 581910 w 596365"/>
                  <a:gd name="connsiteY26" fmla="*/ 115621 h 184855"/>
                  <a:gd name="connsiteX27" fmla="*/ 578636 w 596365"/>
                  <a:gd name="connsiteY27" fmla="*/ 109528 h 184855"/>
                  <a:gd name="connsiteX28" fmla="*/ 587110 w 596365"/>
                  <a:gd name="connsiteY28" fmla="*/ 101836 h 184855"/>
                  <a:gd name="connsiteX29" fmla="*/ 581855 w 596365"/>
                  <a:gd name="connsiteY29" fmla="*/ 92579 h 184855"/>
                  <a:gd name="connsiteX30" fmla="*/ 583072 w 596365"/>
                  <a:gd name="connsiteY30" fmla="*/ 71412 h 184855"/>
                  <a:gd name="connsiteX31" fmla="*/ 584584 w 596365"/>
                  <a:gd name="connsiteY31" fmla="*/ 70078 h 184855"/>
                  <a:gd name="connsiteX32" fmla="*/ 596118 w 596365"/>
                  <a:gd name="connsiteY32" fmla="*/ 57535 h 184855"/>
                  <a:gd name="connsiteX33" fmla="*/ 588840 w 596365"/>
                  <a:gd name="connsiteY33" fmla="*/ 54393 h 184855"/>
                  <a:gd name="connsiteX34" fmla="*/ 580727 w 596365"/>
                  <a:gd name="connsiteY34" fmla="*/ 48828 h 184855"/>
                  <a:gd name="connsiteX35" fmla="*/ 586148 w 596365"/>
                  <a:gd name="connsiteY35" fmla="*/ 38829 h 184855"/>
                  <a:gd name="connsiteX36" fmla="*/ 587686 w 596365"/>
                  <a:gd name="connsiteY36" fmla="*/ 33916 h 184855"/>
                  <a:gd name="connsiteX37" fmla="*/ 580368 w 596365"/>
                  <a:gd name="connsiteY37" fmla="*/ 29875 h 184855"/>
                  <a:gd name="connsiteX38" fmla="*/ 592404 w 596365"/>
                  <a:gd name="connsiteY38" fmla="*/ 19540 h 184855"/>
                  <a:gd name="connsiteX39" fmla="*/ 582679 w 596365"/>
                  <a:gd name="connsiteY39" fmla="*/ 6776 h 184855"/>
                  <a:gd name="connsiteX40" fmla="*/ 148243 w 596365"/>
                  <a:gd name="connsiteY40" fmla="*/ 90406 h 184855"/>
                  <a:gd name="connsiteX41" fmla="*/ 156244 w 596365"/>
                  <a:gd name="connsiteY41" fmla="*/ 90406 h 184855"/>
                  <a:gd name="connsiteX42" fmla="*/ 149101 w 596365"/>
                  <a:gd name="connsiteY42" fmla="*/ 90406 h 184855"/>
                  <a:gd name="connsiteX43" fmla="*/ 148243 w 596365"/>
                  <a:gd name="connsiteY43" fmla="*/ 90406 h 184855"/>
                  <a:gd name="connsiteX0" fmla="*/ 582679 w 596365"/>
                  <a:gd name="connsiteY0" fmla="*/ 9174 h 187253"/>
                  <a:gd name="connsiteX1" fmla="*/ 521096 w 596365"/>
                  <a:gd name="connsiteY1" fmla="*/ 475 h 187253"/>
                  <a:gd name="connsiteX2" fmla="*/ 448852 w 596365"/>
                  <a:gd name="connsiteY2" fmla="*/ 7840 h 187253"/>
                  <a:gd name="connsiteX3" fmla="*/ 310835 w 596365"/>
                  <a:gd name="connsiteY3" fmla="*/ 2602 h 187253"/>
                  <a:gd name="connsiteX4" fmla="*/ 31467 w 596365"/>
                  <a:gd name="connsiteY4" fmla="*/ 11460 h 187253"/>
                  <a:gd name="connsiteX5" fmla="*/ 17570 w 596365"/>
                  <a:gd name="connsiteY5" fmla="*/ 26890 h 187253"/>
                  <a:gd name="connsiteX6" fmla="*/ 18227 w 596365"/>
                  <a:gd name="connsiteY6" fmla="*/ 30510 h 187253"/>
                  <a:gd name="connsiteX7" fmla="*/ 10988 w 596365"/>
                  <a:gd name="connsiteY7" fmla="*/ 50036 h 187253"/>
                  <a:gd name="connsiteX8" fmla="*/ 5464 w 596365"/>
                  <a:gd name="connsiteY8" fmla="*/ 51179 h 187253"/>
                  <a:gd name="connsiteX9" fmla="*/ 9274 w 596365"/>
                  <a:gd name="connsiteY9" fmla="*/ 79754 h 187253"/>
                  <a:gd name="connsiteX10" fmla="*/ 8224 w 596365"/>
                  <a:gd name="connsiteY10" fmla="*/ 86019 h 187253"/>
                  <a:gd name="connsiteX11" fmla="*/ 13212 w 596365"/>
                  <a:gd name="connsiteY11" fmla="*/ 92437 h 187253"/>
                  <a:gd name="connsiteX12" fmla="*/ 16268 w 596365"/>
                  <a:gd name="connsiteY12" fmla="*/ 107207 h 187253"/>
                  <a:gd name="connsiteX13" fmla="*/ 11313 w 596365"/>
                  <a:gd name="connsiteY13" fmla="*/ 117978 h 187253"/>
                  <a:gd name="connsiteX14" fmla="*/ 10658 w 596365"/>
                  <a:gd name="connsiteY14" fmla="*/ 125950 h 187253"/>
                  <a:gd name="connsiteX15" fmla="*/ 16837 w 596365"/>
                  <a:gd name="connsiteY15" fmla="*/ 129399 h 187253"/>
                  <a:gd name="connsiteX16" fmla="*/ 10061 w 596365"/>
                  <a:gd name="connsiteY16" fmla="*/ 149894 h 187253"/>
                  <a:gd name="connsiteX17" fmla="*/ 28345 w 596365"/>
                  <a:gd name="connsiteY17" fmla="*/ 158339 h 187253"/>
                  <a:gd name="connsiteX18" fmla="*/ 44494 w 596365"/>
                  <a:gd name="connsiteY18" fmla="*/ 172587 h 187253"/>
                  <a:gd name="connsiteX19" fmla="*/ 120610 w 596365"/>
                  <a:gd name="connsiteY19" fmla="*/ 187248 h 187253"/>
                  <a:gd name="connsiteX20" fmla="*/ 261863 w 596365"/>
                  <a:gd name="connsiteY20" fmla="*/ 174111 h 187253"/>
                  <a:gd name="connsiteX21" fmla="*/ 476094 w 596365"/>
                  <a:gd name="connsiteY21" fmla="*/ 160622 h 187253"/>
                  <a:gd name="connsiteX22" fmla="*/ 510490 w 596365"/>
                  <a:gd name="connsiteY22" fmla="*/ 137438 h 187253"/>
                  <a:gd name="connsiteX23" fmla="*/ 534024 w 596365"/>
                  <a:gd name="connsiteY23" fmla="*/ 134480 h 187253"/>
                  <a:gd name="connsiteX24" fmla="*/ 561587 w 596365"/>
                  <a:gd name="connsiteY24" fmla="*/ 121964 h 187253"/>
                  <a:gd name="connsiteX25" fmla="*/ 556217 w 596365"/>
                  <a:gd name="connsiteY25" fmla="*/ 120081 h 187253"/>
                  <a:gd name="connsiteX26" fmla="*/ 581910 w 596365"/>
                  <a:gd name="connsiteY26" fmla="*/ 118019 h 187253"/>
                  <a:gd name="connsiteX27" fmla="*/ 578636 w 596365"/>
                  <a:gd name="connsiteY27" fmla="*/ 111926 h 187253"/>
                  <a:gd name="connsiteX28" fmla="*/ 587110 w 596365"/>
                  <a:gd name="connsiteY28" fmla="*/ 104234 h 187253"/>
                  <a:gd name="connsiteX29" fmla="*/ 581855 w 596365"/>
                  <a:gd name="connsiteY29" fmla="*/ 94977 h 187253"/>
                  <a:gd name="connsiteX30" fmla="*/ 583072 w 596365"/>
                  <a:gd name="connsiteY30" fmla="*/ 73810 h 187253"/>
                  <a:gd name="connsiteX31" fmla="*/ 584584 w 596365"/>
                  <a:gd name="connsiteY31" fmla="*/ 72476 h 187253"/>
                  <a:gd name="connsiteX32" fmla="*/ 596118 w 596365"/>
                  <a:gd name="connsiteY32" fmla="*/ 59933 h 187253"/>
                  <a:gd name="connsiteX33" fmla="*/ 588840 w 596365"/>
                  <a:gd name="connsiteY33" fmla="*/ 56791 h 187253"/>
                  <a:gd name="connsiteX34" fmla="*/ 580727 w 596365"/>
                  <a:gd name="connsiteY34" fmla="*/ 51226 h 187253"/>
                  <a:gd name="connsiteX35" fmla="*/ 586148 w 596365"/>
                  <a:gd name="connsiteY35" fmla="*/ 41227 h 187253"/>
                  <a:gd name="connsiteX36" fmla="*/ 587686 w 596365"/>
                  <a:gd name="connsiteY36" fmla="*/ 36314 h 187253"/>
                  <a:gd name="connsiteX37" fmla="*/ 580368 w 596365"/>
                  <a:gd name="connsiteY37" fmla="*/ 32273 h 187253"/>
                  <a:gd name="connsiteX38" fmla="*/ 592404 w 596365"/>
                  <a:gd name="connsiteY38" fmla="*/ 21938 h 187253"/>
                  <a:gd name="connsiteX39" fmla="*/ 582679 w 596365"/>
                  <a:gd name="connsiteY39" fmla="*/ 9174 h 187253"/>
                  <a:gd name="connsiteX40" fmla="*/ 148243 w 596365"/>
                  <a:gd name="connsiteY40" fmla="*/ 92804 h 187253"/>
                  <a:gd name="connsiteX41" fmla="*/ 156244 w 596365"/>
                  <a:gd name="connsiteY41" fmla="*/ 92804 h 187253"/>
                  <a:gd name="connsiteX42" fmla="*/ 149101 w 596365"/>
                  <a:gd name="connsiteY42" fmla="*/ 92804 h 187253"/>
                  <a:gd name="connsiteX43" fmla="*/ 148243 w 596365"/>
                  <a:gd name="connsiteY43" fmla="*/ 92804 h 187253"/>
                  <a:gd name="connsiteX0" fmla="*/ 582679 w 596365"/>
                  <a:gd name="connsiteY0" fmla="*/ 9174 h 187253"/>
                  <a:gd name="connsiteX1" fmla="*/ 521096 w 596365"/>
                  <a:gd name="connsiteY1" fmla="*/ 475 h 187253"/>
                  <a:gd name="connsiteX2" fmla="*/ 448852 w 596365"/>
                  <a:gd name="connsiteY2" fmla="*/ 7840 h 187253"/>
                  <a:gd name="connsiteX3" fmla="*/ 310835 w 596365"/>
                  <a:gd name="connsiteY3" fmla="*/ 2602 h 187253"/>
                  <a:gd name="connsiteX4" fmla="*/ 31467 w 596365"/>
                  <a:gd name="connsiteY4" fmla="*/ 11460 h 187253"/>
                  <a:gd name="connsiteX5" fmla="*/ 17570 w 596365"/>
                  <a:gd name="connsiteY5" fmla="*/ 26890 h 187253"/>
                  <a:gd name="connsiteX6" fmla="*/ 18227 w 596365"/>
                  <a:gd name="connsiteY6" fmla="*/ 30510 h 187253"/>
                  <a:gd name="connsiteX7" fmla="*/ 10988 w 596365"/>
                  <a:gd name="connsiteY7" fmla="*/ 50036 h 187253"/>
                  <a:gd name="connsiteX8" fmla="*/ 5464 w 596365"/>
                  <a:gd name="connsiteY8" fmla="*/ 51179 h 187253"/>
                  <a:gd name="connsiteX9" fmla="*/ 9274 w 596365"/>
                  <a:gd name="connsiteY9" fmla="*/ 79754 h 187253"/>
                  <a:gd name="connsiteX10" fmla="*/ 8224 w 596365"/>
                  <a:gd name="connsiteY10" fmla="*/ 86019 h 187253"/>
                  <a:gd name="connsiteX11" fmla="*/ 13212 w 596365"/>
                  <a:gd name="connsiteY11" fmla="*/ 92437 h 187253"/>
                  <a:gd name="connsiteX12" fmla="*/ 16268 w 596365"/>
                  <a:gd name="connsiteY12" fmla="*/ 107207 h 187253"/>
                  <a:gd name="connsiteX13" fmla="*/ 11313 w 596365"/>
                  <a:gd name="connsiteY13" fmla="*/ 117978 h 187253"/>
                  <a:gd name="connsiteX14" fmla="*/ 10658 w 596365"/>
                  <a:gd name="connsiteY14" fmla="*/ 125950 h 187253"/>
                  <a:gd name="connsiteX15" fmla="*/ 16837 w 596365"/>
                  <a:gd name="connsiteY15" fmla="*/ 129399 h 187253"/>
                  <a:gd name="connsiteX16" fmla="*/ 10061 w 596365"/>
                  <a:gd name="connsiteY16" fmla="*/ 149894 h 187253"/>
                  <a:gd name="connsiteX17" fmla="*/ 28345 w 596365"/>
                  <a:gd name="connsiteY17" fmla="*/ 162758 h 187253"/>
                  <a:gd name="connsiteX18" fmla="*/ 44494 w 596365"/>
                  <a:gd name="connsiteY18" fmla="*/ 172587 h 187253"/>
                  <a:gd name="connsiteX19" fmla="*/ 120610 w 596365"/>
                  <a:gd name="connsiteY19" fmla="*/ 187248 h 187253"/>
                  <a:gd name="connsiteX20" fmla="*/ 261863 w 596365"/>
                  <a:gd name="connsiteY20" fmla="*/ 174111 h 187253"/>
                  <a:gd name="connsiteX21" fmla="*/ 476094 w 596365"/>
                  <a:gd name="connsiteY21" fmla="*/ 160622 h 187253"/>
                  <a:gd name="connsiteX22" fmla="*/ 510490 w 596365"/>
                  <a:gd name="connsiteY22" fmla="*/ 137438 h 187253"/>
                  <a:gd name="connsiteX23" fmla="*/ 534024 w 596365"/>
                  <a:gd name="connsiteY23" fmla="*/ 134480 h 187253"/>
                  <a:gd name="connsiteX24" fmla="*/ 561587 w 596365"/>
                  <a:gd name="connsiteY24" fmla="*/ 121964 h 187253"/>
                  <a:gd name="connsiteX25" fmla="*/ 556217 w 596365"/>
                  <a:gd name="connsiteY25" fmla="*/ 120081 h 187253"/>
                  <a:gd name="connsiteX26" fmla="*/ 581910 w 596365"/>
                  <a:gd name="connsiteY26" fmla="*/ 118019 h 187253"/>
                  <a:gd name="connsiteX27" fmla="*/ 578636 w 596365"/>
                  <a:gd name="connsiteY27" fmla="*/ 111926 h 187253"/>
                  <a:gd name="connsiteX28" fmla="*/ 587110 w 596365"/>
                  <a:gd name="connsiteY28" fmla="*/ 104234 h 187253"/>
                  <a:gd name="connsiteX29" fmla="*/ 581855 w 596365"/>
                  <a:gd name="connsiteY29" fmla="*/ 94977 h 187253"/>
                  <a:gd name="connsiteX30" fmla="*/ 583072 w 596365"/>
                  <a:gd name="connsiteY30" fmla="*/ 73810 h 187253"/>
                  <a:gd name="connsiteX31" fmla="*/ 584584 w 596365"/>
                  <a:gd name="connsiteY31" fmla="*/ 72476 h 187253"/>
                  <a:gd name="connsiteX32" fmla="*/ 596118 w 596365"/>
                  <a:gd name="connsiteY32" fmla="*/ 59933 h 187253"/>
                  <a:gd name="connsiteX33" fmla="*/ 588840 w 596365"/>
                  <a:gd name="connsiteY33" fmla="*/ 56791 h 187253"/>
                  <a:gd name="connsiteX34" fmla="*/ 580727 w 596365"/>
                  <a:gd name="connsiteY34" fmla="*/ 51226 h 187253"/>
                  <a:gd name="connsiteX35" fmla="*/ 586148 w 596365"/>
                  <a:gd name="connsiteY35" fmla="*/ 41227 h 187253"/>
                  <a:gd name="connsiteX36" fmla="*/ 587686 w 596365"/>
                  <a:gd name="connsiteY36" fmla="*/ 36314 h 187253"/>
                  <a:gd name="connsiteX37" fmla="*/ 580368 w 596365"/>
                  <a:gd name="connsiteY37" fmla="*/ 32273 h 187253"/>
                  <a:gd name="connsiteX38" fmla="*/ 592404 w 596365"/>
                  <a:gd name="connsiteY38" fmla="*/ 21938 h 187253"/>
                  <a:gd name="connsiteX39" fmla="*/ 582679 w 596365"/>
                  <a:gd name="connsiteY39" fmla="*/ 9174 h 187253"/>
                  <a:gd name="connsiteX40" fmla="*/ 148243 w 596365"/>
                  <a:gd name="connsiteY40" fmla="*/ 92804 h 187253"/>
                  <a:gd name="connsiteX41" fmla="*/ 156244 w 596365"/>
                  <a:gd name="connsiteY41" fmla="*/ 92804 h 187253"/>
                  <a:gd name="connsiteX42" fmla="*/ 149101 w 596365"/>
                  <a:gd name="connsiteY42" fmla="*/ 92804 h 187253"/>
                  <a:gd name="connsiteX43" fmla="*/ 148243 w 596365"/>
                  <a:gd name="connsiteY43" fmla="*/ 92804 h 187253"/>
                  <a:gd name="connsiteX0" fmla="*/ 582679 w 596365"/>
                  <a:gd name="connsiteY0" fmla="*/ 9174 h 187314"/>
                  <a:gd name="connsiteX1" fmla="*/ 521096 w 596365"/>
                  <a:gd name="connsiteY1" fmla="*/ 475 h 187314"/>
                  <a:gd name="connsiteX2" fmla="*/ 448852 w 596365"/>
                  <a:gd name="connsiteY2" fmla="*/ 7840 h 187314"/>
                  <a:gd name="connsiteX3" fmla="*/ 310835 w 596365"/>
                  <a:gd name="connsiteY3" fmla="*/ 2602 h 187314"/>
                  <a:gd name="connsiteX4" fmla="*/ 31467 w 596365"/>
                  <a:gd name="connsiteY4" fmla="*/ 11460 h 187314"/>
                  <a:gd name="connsiteX5" fmla="*/ 17570 w 596365"/>
                  <a:gd name="connsiteY5" fmla="*/ 26890 h 187314"/>
                  <a:gd name="connsiteX6" fmla="*/ 18227 w 596365"/>
                  <a:gd name="connsiteY6" fmla="*/ 30510 h 187314"/>
                  <a:gd name="connsiteX7" fmla="*/ 10988 w 596365"/>
                  <a:gd name="connsiteY7" fmla="*/ 50036 h 187314"/>
                  <a:gd name="connsiteX8" fmla="*/ 5464 w 596365"/>
                  <a:gd name="connsiteY8" fmla="*/ 51179 h 187314"/>
                  <a:gd name="connsiteX9" fmla="*/ 9274 w 596365"/>
                  <a:gd name="connsiteY9" fmla="*/ 79754 h 187314"/>
                  <a:gd name="connsiteX10" fmla="*/ 8224 w 596365"/>
                  <a:gd name="connsiteY10" fmla="*/ 86019 h 187314"/>
                  <a:gd name="connsiteX11" fmla="*/ 13212 w 596365"/>
                  <a:gd name="connsiteY11" fmla="*/ 92437 h 187314"/>
                  <a:gd name="connsiteX12" fmla="*/ 16268 w 596365"/>
                  <a:gd name="connsiteY12" fmla="*/ 107207 h 187314"/>
                  <a:gd name="connsiteX13" fmla="*/ 11313 w 596365"/>
                  <a:gd name="connsiteY13" fmla="*/ 117978 h 187314"/>
                  <a:gd name="connsiteX14" fmla="*/ 10658 w 596365"/>
                  <a:gd name="connsiteY14" fmla="*/ 125950 h 187314"/>
                  <a:gd name="connsiteX15" fmla="*/ 16837 w 596365"/>
                  <a:gd name="connsiteY15" fmla="*/ 129399 h 187314"/>
                  <a:gd name="connsiteX16" fmla="*/ 10061 w 596365"/>
                  <a:gd name="connsiteY16" fmla="*/ 149894 h 187314"/>
                  <a:gd name="connsiteX17" fmla="*/ 28345 w 596365"/>
                  <a:gd name="connsiteY17" fmla="*/ 162758 h 187314"/>
                  <a:gd name="connsiteX18" fmla="*/ 37789 w 596365"/>
                  <a:gd name="connsiteY18" fmla="*/ 178479 h 187314"/>
                  <a:gd name="connsiteX19" fmla="*/ 120610 w 596365"/>
                  <a:gd name="connsiteY19" fmla="*/ 187248 h 187314"/>
                  <a:gd name="connsiteX20" fmla="*/ 261863 w 596365"/>
                  <a:gd name="connsiteY20" fmla="*/ 174111 h 187314"/>
                  <a:gd name="connsiteX21" fmla="*/ 476094 w 596365"/>
                  <a:gd name="connsiteY21" fmla="*/ 160622 h 187314"/>
                  <a:gd name="connsiteX22" fmla="*/ 510490 w 596365"/>
                  <a:gd name="connsiteY22" fmla="*/ 137438 h 187314"/>
                  <a:gd name="connsiteX23" fmla="*/ 534024 w 596365"/>
                  <a:gd name="connsiteY23" fmla="*/ 134480 h 187314"/>
                  <a:gd name="connsiteX24" fmla="*/ 561587 w 596365"/>
                  <a:gd name="connsiteY24" fmla="*/ 121964 h 187314"/>
                  <a:gd name="connsiteX25" fmla="*/ 556217 w 596365"/>
                  <a:gd name="connsiteY25" fmla="*/ 120081 h 187314"/>
                  <a:gd name="connsiteX26" fmla="*/ 581910 w 596365"/>
                  <a:gd name="connsiteY26" fmla="*/ 118019 h 187314"/>
                  <a:gd name="connsiteX27" fmla="*/ 578636 w 596365"/>
                  <a:gd name="connsiteY27" fmla="*/ 111926 h 187314"/>
                  <a:gd name="connsiteX28" fmla="*/ 587110 w 596365"/>
                  <a:gd name="connsiteY28" fmla="*/ 104234 h 187314"/>
                  <a:gd name="connsiteX29" fmla="*/ 581855 w 596365"/>
                  <a:gd name="connsiteY29" fmla="*/ 94977 h 187314"/>
                  <a:gd name="connsiteX30" fmla="*/ 583072 w 596365"/>
                  <a:gd name="connsiteY30" fmla="*/ 73810 h 187314"/>
                  <a:gd name="connsiteX31" fmla="*/ 584584 w 596365"/>
                  <a:gd name="connsiteY31" fmla="*/ 72476 h 187314"/>
                  <a:gd name="connsiteX32" fmla="*/ 596118 w 596365"/>
                  <a:gd name="connsiteY32" fmla="*/ 59933 h 187314"/>
                  <a:gd name="connsiteX33" fmla="*/ 588840 w 596365"/>
                  <a:gd name="connsiteY33" fmla="*/ 56791 h 187314"/>
                  <a:gd name="connsiteX34" fmla="*/ 580727 w 596365"/>
                  <a:gd name="connsiteY34" fmla="*/ 51226 h 187314"/>
                  <a:gd name="connsiteX35" fmla="*/ 586148 w 596365"/>
                  <a:gd name="connsiteY35" fmla="*/ 41227 h 187314"/>
                  <a:gd name="connsiteX36" fmla="*/ 587686 w 596365"/>
                  <a:gd name="connsiteY36" fmla="*/ 36314 h 187314"/>
                  <a:gd name="connsiteX37" fmla="*/ 580368 w 596365"/>
                  <a:gd name="connsiteY37" fmla="*/ 32273 h 187314"/>
                  <a:gd name="connsiteX38" fmla="*/ 592404 w 596365"/>
                  <a:gd name="connsiteY38" fmla="*/ 21938 h 187314"/>
                  <a:gd name="connsiteX39" fmla="*/ 582679 w 596365"/>
                  <a:gd name="connsiteY39" fmla="*/ 9174 h 187314"/>
                  <a:gd name="connsiteX40" fmla="*/ 148243 w 596365"/>
                  <a:gd name="connsiteY40" fmla="*/ 92804 h 187314"/>
                  <a:gd name="connsiteX41" fmla="*/ 156244 w 596365"/>
                  <a:gd name="connsiteY41" fmla="*/ 92804 h 187314"/>
                  <a:gd name="connsiteX42" fmla="*/ 149101 w 596365"/>
                  <a:gd name="connsiteY42" fmla="*/ 92804 h 187314"/>
                  <a:gd name="connsiteX43" fmla="*/ 148243 w 596365"/>
                  <a:gd name="connsiteY43" fmla="*/ 92804 h 187314"/>
                  <a:gd name="connsiteX0" fmla="*/ 582679 w 596365"/>
                  <a:gd name="connsiteY0" fmla="*/ 9174 h 187327"/>
                  <a:gd name="connsiteX1" fmla="*/ 521096 w 596365"/>
                  <a:gd name="connsiteY1" fmla="*/ 475 h 187327"/>
                  <a:gd name="connsiteX2" fmla="*/ 448852 w 596365"/>
                  <a:gd name="connsiteY2" fmla="*/ 7840 h 187327"/>
                  <a:gd name="connsiteX3" fmla="*/ 310835 w 596365"/>
                  <a:gd name="connsiteY3" fmla="*/ 2602 h 187327"/>
                  <a:gd name="connsiteX4" fmla="*/ 31467 w 596365"/>
                  <a:gd name="connsiteY4" fmla="*/ 11460 h 187327"/>
                  <a:gd name="connsiteX5" fmla="*/ 17570 w 596365"/>
                  <a:gd name="connsiteY5" fmla="*/ 26890 h 187327"/>
                  <a:gd name="connsiteX6" fmla="*/ 18227 w 596365"/>
                  <a:gd name="connsiteY6" fmla="*/ 30510 h 187327"/>
                  <a:gd name="connsiteX7" fmla="*/ 10988 w 596365"/>
                  <a:gd name="connsiteY7" fmla="*/ 50036 h 187327"/>
                  <a:gd name="connsiteX8" fmla="*/ 5464 w 596365"/>
                  <a:gd name="connsiteY8" fmla="*/ 51179 h 187327"/>
                  <a:gd name="connsiteX9" fmla="*/ 9274 w 596365"/>
                  <a:gd name="connsiteY9" fmla="*/ 79754 h 187327"/>
                  <a:gd name="connsiteX10" fmla="*/ 8224 w 596365"/>
                  <a:gd name="connsiteY10" fmla="*/ 86019 h 187327"/>
                  <a:gd name="connsiteX11" fmla="*/ 13212 w 596365"/>
                  <a:gd name="connsiteY11" fmla="*/ 92437 h 187327"/>
                  <a:gd name="connsiteX12" fmla="*/ 16268 w 596365"/>
                  <a:gd name="connsiteY12" fmla="*/ 107207 h 187327"/>
                  <a:gd name="connsiteX13" fmla="*/ 11313 w 596365"/>
                  <a:gd name="connsiteY13" fmla="*/ 117978 h 187327"/>
                  <a:gd name="connsiteX14" fmla="*/ 10658 w 596365"/>
                  <a:gd name="connsiteY14" fmla="*/ 125950 h 187327"/>
                  <a:gd name="connsiteX15" fmla="*/ 16837 w 596365"/>
                  <a:gd name="connsiteY15" fmla="*/ 129399 h 187327"/>
                  <a:gd name="connsiteX16" fmla="*/ 10061 w 596365"/>
                  <a:gd name="connsiteY16" fmla="*/ 149894 h 187327"/>
                  <a:gd name="connsiteX17" fmla="*/ 28345 w 596365"/>
                  <a:gd name="connsiteY17" fmla="*/ 162758 h 187327"/>
                  <a:gd name="connsiteX18" fmla="*/ 37789 w 596365"/>
                  <a:gd name="connsiteY18" fmla="*/ 178479 h 187327"/>
                  <a:gd name="connsiteX19" fmla="*/ 120610 w 596365"/>
                  <a:gd name="connsiteY19" fmla="*/ 187248 h 187327"/>
                  <a:gd name="connsiteX20" fmla="*/ 241748 w 596365"/>
                  <a:gd name="connsiteY20" fmla="*/ 181476 h 187327"/>
                  <a:gd name="connsiteX21" fmla="*/ 476094 w 596365"/>
                  <a:gd name="connsiteY21" fmla="*/ 160622 h 187327"/>
                  <a:gd name="connsiteX22" fmla="*/ 510490 w 596365"/>
                  <a:gd name="connsiteY22" fmla="*/ 137438 h 187327"/>
                  <a:gd name="connsiteX23" fmla="*/ 534024 w 596365"/>
                  <a:gd name="connsiteY23" fmla="*/ 134480 h 187327"/>
                  <a:gd name="connsiteX24" fmla="*/ 561587 w 596365"/>
                  <a:gd name="connsiteY24" fmla="*/ 121964 h 187327"/>
                  <a:gd name="connsiteX25" fmla="*/ 556217 w 596365"/>
                  <a:gd name="connsiteY25" fmla="*/ 120081 h 187327"/>
                  <a:gd name="connsiteX26" fmla="*/ 581910 w 596365"/>
                  <a:gd name="connsiteY26" fmla="*/ 118019 h 187327"/>
                  <a:gd name="connsiteX27" fmla="*/ 578636 w 596365"/>
                  <a:gd name="connsiteY27" fmla="*/ 111926 h 187327"/>
                  <a:gd name="connsiteX28" fmla="*/ 587110 w 596365"/>
                  <a:gd name="connsiteY28" fmla="*/ 104234 h 187327"/>
                  <a:gd name="connsiteX29" fmla="*/ 581855 w 596365"/>
                  <a:gd name="connsiteY29" fmla="*/ 94977 h 187327"/>
                  <a:gd name="connsiteX30" fmla="*/ 583072 w 596365"/>
                  <a:gd name="connsiteY30" fmla="*/ 73810 h 187327"/>
                  <a:gd name="connsiteX31" fmla="*/ 584584 w 596365"/>
                  <a:gd name="connsiteY31" fmla="*/ 72476 h 187327"/>
                  <a:gd name="connsiteX32" fmla="*/ 596118 w 596365"/>
                  <a:gd name="connsiteY32" fmla="*/ 59933 h 187327"/>
                  <a:gd name="connsiteX33" fmla="*/ 588840 w 596365"/>
                  <a:gd name="connsiteY33" fmla="*/ 56791 h 187327"/>
                  <a:gd name="connsiteX34" fmla="*/ 580727 w 596365"/>
                  <a:gd name="connsiteY34" fmla="*/ 51226 h 187327"/>
                  <a:gd name="connsiteX35" fmla="*/ 586148 w 596365"/>
                  <a:gd name="connsiteY35" fmla="*/ 41227 h 187327"/>
                  <a:gd name="connsiteX36" fmla="*/ 587686 w 596365"/>
                  <a:gd name="connsiteY36" fmla="*/ 36314 h 187327"/>
                  <a:gd name="connsiteX37" fmla="*/ 580368 w 596365"/>
                  <a:gd name="connsiteY37" fmla="*/ 32273 h 187327"/>
                  <a:gd name="connsiteX38" fmla="*/ 592404 w 596365"/>
                  <a:gd name="connsiteY38" fmla="*/ 21938 h 187327"/>
                  <a:gd name="connsiteX39" fmla="*/ 582679 w 596365"/>
                  <a:gd name="connsiteY39" fmla="*/ 9174 h 187327"/>
                  <a:gd name="connsiteX40" fmla="*/ 148243 w 596365"/>
                  <a:gd name="connsiteY40" fmla="*/ 92804 h 187327"/>
                  <a:gd name="connsiteX41" fmla="*/ 156244 w 596365"/>
                  <a:gd name="connsiteY41" fmla="*/ 92804 h 187327"/>
                  <a:gd name="connsiteX42" fmla="*/ 149101 w 596365"/>
                  <a:gd name="connsiteY42" fmla="*/ 92804 h 187327"/>
                  <a:gd name="connsiteX43" fmla="*/ 148243 w 596365"/>
                  <a:gd name="connsiteY43" fmla="*/ 92804 h 187327"/>
                  <a:gd name="connsiteX0" fmla="*/ 582679 w 596365"/>
                  <a:gd name="connsiteY0" fmla="*/ 9174 h 187458"/>
                  <a:gd name="connsiteX1" fmla="*/ 521096 w 596365"/>
                  <a:gd name="connsiteY1" fmla="*/ 475 h 187458"/>
                  <a:gd name="connsiteX2" fmla="*/ 448852 w 596365"/>
                  <a:gd name="connsiteY2" fmla="*/ 7840 h 187458"/>
                  <a:gd name="connsiteX3" fmla="*/ 310835 w 596365"/>
                  <a:gd name="connsiteY3" fmla="*/ 2602 h 187458"/>
                  <a:gd name="connsiteX4" fmla="*/ 31467 w 596365"/>
                  <a:gd name="connsiteY4" fmla="*/ 11460 h 187458"/>
                  <a:gd name="connsiteX5" fmla="*/ 17570 w 596365"/>
                  <a:gd name="connsiteY5" fmla="*/ 26890 h 187458"/>
                  <a:gd name="connsiteX6" fmla="*/ 18227 w 596365"/>
                  <a:gd name="connsiteY6" fmla="*/ 30510 h 187458"/>
                  <a:gd name="connsiteX7" fmla="*/ 10988 w 596365"/>
                  <a:gd name="connsiteY7" fmla="*/ 50036 h 187458"/>
                  <a:gd name="connsiteX8" fmla="*/ 5464 w 596365"/>
                  <a:gd name="connsiteY8" fmla="*/ 51179 h 187458"/>
                  <a:gd name="connsiteX9" fmla="*/ 9274 w 596365"/>
                  <a:gd name="connsiteY9" fmla="*/ 79754 h 187458"/>
                  <a:gd name="connsiteX10" fmla="*/ 8224 w 596365"/>
                  <a:gd name="connsiteY10" fmla="*/ 86019 h 187458"/>
                  <a:gd name="connsiteX11" fmla="*/ 13212 w 596365"/>
                  <a:gd name="connsiteY11" fmla="*/ 92437 h 187458"/>
                  <a:gd name="connsiteX12" fmla="*/ 16268 w 596365"/>
                  <a:gd name="connsiteY12" fmla="*/ 107207 h 187458"/>
                  <a:gd name="connsiteX13" fmla="*/ 11313 w 596365"/>
                  <a:gd name="connsiteY13" fmla="*/ 117978 h 187458"/>
                  <a:gd name="connsiteX14" fmla="*/ 10658 w 596365"/>
                  <a:gd name="connsiteY14" fmla="*/ 125950 h 187458"/>
                  <a:gd name="connsiteX15" fmla="*/ 16837 w 596365"/>
                  <a:gd name="connsiteY15" fmla="*/ 129399 h 187458"/>
                  <a:gd name="connsiteX16" fmla="*/ 10061 w 596365"/>
                  <a:gd name="connsiteY16" fmla="*/ 149894 h 187458"/>
                  <a:gd name="connsiteX17" fmla="*/ 28345 w 596365"/>
                  <a:gd name="connsiteY17" fmla="*/ 162758 h 187458"/>
                  <a:gd name="connsiteX18" fmla="*/ 37789 w 596365"/>
                  <a:gd name="connsiteY18" fmla="*/ 178479 h 187458"/>
                  <a:gd name="connsiteX19" fmla="*/ 120610 w 596365"/>
                  <a:gd name="connsiteY19" fmla="*/ 187248 h 187458"/>
                  <a:gd name="connsiteX20" fmla="*/ 241748 w 596365"/>
                  <a:gd name="connsiteY20" fmla="*/ 181476 h 187458"/>
                  <a:gd name="connsiteX21" fmla="*/ 444804 w 596365"/>
                  <a:gd name="connsiteY21" fmla="*/ 148838 h 187458"/>
                  <a:gd name="connsiteX22" fmla="*/ 510490 w 596365"/>
                  <a:gd name="connsiteY22" fmla="*/ 137438 h 187458"/>
                  <a:gd name="connsiteX23" fmla="*/ 534024 w 596365"/>
                  <a:gd name="connsiteY23" fmla="*/ 134480 h 187458"/>
                  <a:gd name="connsiteX24" fmla="*/ 561587 w 596365"/>
                  <a:gd name="connsiteY24" fmla="*/ 121964 h 187458"/>
                  <a:gd name="connsiteX25" fmla="*/ 556217 w 596365"/>
                  <a:gd name="connsiteY25" fmla="*/ 120081 h 187458"/>
                  <a:gd name="connsiteX26" fmla="*/ 581910 w 596365"/>
                  <a:gd name="connsiteY26" fmla="*/ 118019 h 187458"/>
                  <a:gd name="connsiteX27" fmla="*/ 578636 w 596365"/>
                  <a:gd name="connsiteY27" fmla="*/ 111926 h 187458"/>
                  <a:gd name="connsiteX28" fmla="*/ 587110 w 596365"/>
                  <a:gd name="connsiteY28" fmla="*/ 104234 h 187458"/>
                  <a:gd name="connsiteX29" fmla="*/ 581855 w 596365"/>
                  <a:gd name="connsiteY29" fmla="*/ 94977 h 187458"/>
                  <a:gd name="connsiteX30" fmla="*/ 583072 w 596365"/>
                  <a:gd name="connsiteY30" fmla="*/ 73810 h 187458"/>
                  <a:gd name="connsiteX31" fmla="*/ 584584 w 596365"/>
                  <a:gd name="connsiteY31" fmla="*/ 72476 h 187458"/>
                  <a:gd name="connsiteX32" fmla="*/ 596118 w 596365"/>
                  <a:gd name="connsiteY32" fmla="*/ 59933 h 187458"/>
                  <a:gd name="connsiteX33" fmla="*/ 588840 w 596365"/>
                  <a:gd name="connsiteY33" fmla="*/ 56791 h 187458"/>
                  <a:gd name="connsiteX34" fmla="*/ 580727 w 596365"/>
                  <a:gd name="connsiteY34" fmla="*/ 51226 h 187458"/>
                  <a:gd name="connsiteX35" fmla="*/ 586148 w 596365"/>
                  <a:gd name="connsiteY35" fmla="*/ 41227 h 187458"/>
                  <a:gd name="connsiteX36" fmla="*/ 587686 w 596365"/>
                  <a:gd name="connsiteY36" fmla="*/ 36314 h 187458"/>
                  <a:gd name="connsiteX37" fmla="*/ 580368 w 596365"/>
                  <a:gd name="connsiteY37" fmla="*/ 32273 h 187458"/>
                  <a:gd name="connsiteX38" fmla="*/ 592404 w 596365"/>
                  <a:gd name="connsiteY38" fmla="*/ 21938 h 187458"/>
                  <a:gd name="connsiteX39" fmla="*/ 582679 w 596365"/>
                  <a:gd name="connsiteY39" fmla="*/ 9174 h 187458"/>
                  <a:gd name="connsiteX40" fmla="*/ 148243 w 596365"/>
                  <a:gd name="connsiteY40" fmla="*/ 92804 h 187458"/>
                  <a:gd name="connsiteX41" fmla="*/ 156244 w 596365"/>
                  <a:gd name="connsiteY41" fmla="*/ 92804 h 187458"/>
                  <a:gd name="connsiteX42" fmla="*/ 149101 w 596365"/>
                  <a:gd name="connsiteY42" fmla="*/ 92804 h 187458"/>
                  <a:gd name="connsiteX43" fmla="*/ 148243 w 596365"/>
                  <a:gd name="connsiteY43" fmla="*/ 92804 h 187458"/>
                  <a:gd name="connsiteX0" fmla="*/ 582679 w 596365"/>
                  <a:gd name="connsiteY0" fmla="*/ 9174 h 187458"/>
                  <a:gd name="connsiteX1" fmla="*/ 521096 w 596365"/>
                  <a:gd name="connsiteY1" fmla="*/ 475 h 187458"/>
                  <a:gd name="connsiteX2" fmla="*/ 448852 w 596365"/>
                  <a:gd name="connsiteY2" fmla="*/ 7840 h 187458"/>
                  <a:gd name="connsiteX3" fmla="*/ 310835 w 596365"/>
                  <a:gd name="connsiteY3" fmla="*/ 2602 h 187458"/>
                  <a:gd name="connsiteX4" fmla="*/ 31467 w 596365"/>
                  <a:gd name="connsiteY4" fmla="*/ 11460 h 187458"/>
                  <a:gd name="connsiteX5" fmla="*/ 17570 w 596365"/>
                  <a:gd name="connsiteY5" fmla="*/ 26890 h 187458"/>
                  <a:gd name="connsiteX6" fmla="*/ 18227 w 596365"/>
                  <a:gd name="connsiteY6" fmla="*/ 30510 h 187458"/>
                  <a:gd name="connsiteX7" fmla="*/ 10988 w 596365"/>
                  <a:gd name="connsiteY7" fmla="*/ 50036 h 187458"/>
                  <a:gd name="connsiteX8" fmla="*/ 5464 w 596365"/>
                  <a:gd name="connsiteY8" fmla="*/ 51179 h 187458"/>
                  <a:gd name="connsiteX9" fmla="*/ 9274 w 596365"/>
                  <a:gd name="connsiteY9" fmla="*/ 79754 h 187458"/>
                  <a:gd name="connsiteX10" fmla="*/ 8224 w 596365"/>
                  <a:gd name="connsiteY10" fmla="*/ 86019 h 187458"/>
                  <a:gd name="connsiteX11" fmla="*/ 13212 w 596365"/>
                  <a:gd name="connsiteY11" fmla="*/ 92437 h 187458"/>
                  <a:gd name="connsiteX12" fmla="*/ 16268 w 596365"/>
                  <a:gd name="connsiteY12" fmla="*/ 107207 h 187458"/>
                  <a:gd name="connsiteX13" fmla="*/ 11313 w 596365"/>
                  <a:gd name="connsiteY13" fmla="*/ 117978 h 187458"/>
                  <a:gd name="connsiteX14" fmla="*/ 10658 w 596365"/>
                  <a:gd name="connsiteY14" fmla="*/ 125950 h 187458"/>
                  <a:gd name="connsiteX15" fmla="*/ 16837 w 596365"/>
                  <a:gd name="connsiteY15" fmla="*/ 129399 h 187458"/>
                  <a:gd name="connsiteX16" fmla="*/ 10061 w 596365"/>
                  <a:gd name="connsiteY16" fmla="*/ 149894 h 187458"/>
                  <a:gd name="connsiteX17" fmla="*/ 28345 w 596365"/>
                  <a:gd name="connsiteY17" fmla="*/ 162758 h 187458"/>
                  <a:gd name="connsiteX18" fmla="*/ 37789 w 596365"/>
                  <a:gd name="connsiteY18" fmla="*/ 178479 h 187458"/>
                  <a:gd name="connsiteX19" fmla="*/ 120610 w 596365"/>
                  <a:gd name="connsiteY19" fmla="*/ 187248 h 187458"/>
                  <a:gd name="connsiteX20" fmla="*/ 241748 w 596365"/>
                  <a:gd name="connsiteY20" fmla="*/ 181476 h 187458"/>
                  <a:gd name="connsiteX21" fmla="*/ 444804 w 596365"/>
                  <a:gd name="connsiteY21" fmla="*/ 148838 h 187458"/>
                  <a:gd name="connsiteX22" fmla="*/ 510490 w 596365"/>
                  <a:gd name="connsiteY22" fmla="*/ 137438 h 187458"/>
                  <a:gd name="connsiteX23" fmla="*/ 534024 w 596365"/>
                  <a:gd name="connsiteY23" fmla="*/ 134480 h 187458"/>
                  <a:gd name="connsiteX24" fmla="*/ 561587 w 596365"/>
                  <a:gd name="connsiteY24" fmla="*/ 121964 h 187458"/>
                  <a:gd name="connsiteX25" fmla="*/ 556217 w 596365"/>
                  <a:gd name="connsiteY25" fmla="*/ 120081 h 187458"/>
                  <a:gd name="connsiteX26" fmla="*/ 581910 w 596365"/>
                  <a:gd name="connsiteY26" fmla="*/ 118019 h 187458"/>
                  <a:gd name="connsiteX27" fmla="*/ 578636 w 596365"/>
                  <a:gd name="connsiteY27" fmla="*/ 111926 h 187458"/>
                  <a:gd name="connsiteX28" fmla="*/ 587110 w 596365"/>
                  <a:gd name="connsiteY28" fmla="*/ 104234 h 187458"/>
                  <a:gd name="connsiteX29" fmla="*/ 581855 w 596365"/>
                  <a:gd name="connsiteY29" fmla="*/ 94977 h 187458"/>
                  <a:gd name="connsiteX30" fmla="*/ 583072 w 596365"/>
                  <a:gd name="connsiteY30" fmla="*/ 73810 h 187458"/>
                  <a:gd name="connsiteX31" fmla="*/ 584584 w 596365"/>
                  <a:gd name="connsiteY31" fmla="*/ 72476 h 187458"/>
                  <a:gd name="connsiteX32" fmla="*/ 596118 w 596365"/>
                  <a:gd name="connsiteY32" fmla="*/ 59933 h 187458"/>
                  <a:gd name="connsiteX33" fmla="*/ 588840 w 596365"/>
                  <a:gd name="connsiteY33" fmla="*/ 56791 h 187458"/>
                  <a:gd name="connsiteX34" fmla="*/ 580727 w 596365"/>
                  <a:gd name="connsiteY34" fmla="*/ 51226 h 187458"/>
                  <a:gd name="connsiteX35" fmla="*/ 586148 w 596365"/>
                  <a:gd name="connsiteY35" fmla="*/ 41227 h 187458"/>
                  <a:gd name="connsiteX36" fmla="*/ 587686 w 596365"/>
                  <a:gd name="connsiteY36" fmla="*/ 36314 h 187458"/>
                  <a:gd name="connsiteX37" fmla="*/ 580368 w 596365"/>
                  <a:gd name="connsiteY37" fmla="*/ 32273 h 187458"/>
                  <a:gd name="connsiteX38" fmla="*/ 592404 w 596365"/>
                  <a:gd name="connsiteY38" fmla="*/ 21938 h 187458"/>
                  <a:gd name="connsiteX39" fmla="*/ 582679 w 596365"/>
                  <a:gd name="connsiteY39" fmla="*/ 9174 h 187458"/>
                  <a:gd name="connsiteX40" fmla="*/ 148243 w 596365"/>
                  <a:gd name="connsiteY40" fmla="*/ 92804 h 187458"/>
                  <a:gd name="connsiteX41" fmla="*/ 156244 w 596365"/>
                  <a:gd name="connsiteY41" fmla="*/ 92804 h 187458"/>
                  <a:gd name="connsiteX42" fmla="*/ 149101 w 596365"/>
                  <a:gd name="connsiteY42" fmla="*/ 92804 h 187458"/>
                  <a:gd name="connsiteX43" fmla="*/ 148243 w 596365"/>
                  <a:gd name="connsiteY43" fmla="*/ 92804 h 187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96365" h="187458" extrusionOk="0">
                    <a:moveTo>
                      <a:pt x="582679" y="9174"/>
                    </a:moveTo>
                    <a:cubicBezTo>
                      <a:pt x="561562" y="5840"/>
                      <a:pt x="542327" y="-2000"/>
                      <a:pt x="521096" y="475"/>
                    </a:cubicBezTo>
                    <a:cubicBezTo>
                      <a:pt x="497760" y="1429"/>
                      <a:pt x="483896" y="7486"/>
                      <a:pt x="448852" y="7840"/>
                    </a:cubicBezTo>
                    <a:cubicBezTo>
                      <a:pt x="413809" y="8195"/>
                      <a:pt x="356841" y="3268"/>
                      <a:pt x="310835" y="2602"/>
                    </a:cubicBezTo>
                    <a:cubicBezTo>
                      <a:pt x="217681" y="1173"/>
                      <a:pt x="124431" y="7555"/>
                      <a:pt x="31467" y="11460"/>
                    </a:cubicBezTo>
                    <a:cubicBezTo>
                      <a:pt x="23380" y="11841"/>
                      <a:pt x="17151" y="18794"/>
                      <a:pt x="17570" y="26890"/>
                    </a:cubicBezTo>
                    <a:cubicBezTo>
                      <a:pt x="17636" y="28128"/>
                      <a:pt x="17856" y="29367"/>
                      <a:pt x="18227" y="30510"/>
                    </a:cubicBezTo>
                    <a:cubicBezTo>
                      <a:pt x="11264" y="34320"/>
                      <a:pt x="8169" y="42607"/>
                      <a:pt x="10988" y="50036"/>
                    </a:cubicBezTo>
                    <a:lnTo>
                      <a:pt x="5464" y="51179"/>
                    </a:lnTo>
                    <a:cubicBezTo>
                      <a:pt x="2618" y="61146"/>
                      <a:pt x="-7109" y="79754"/>
                      <a:pt x="9274" y="79754"/>
                    </a:cubicBezTo>
                    <a:lnTo>
                      <a:pt x="8224" y="86019"/>
                    </a:lnTo>
                    <a:cubicBezTo>
                      <a:pt x="3328" y="88210"/>
                      <a:pt x="13183" y="87102"/>
                      <a:pt x="13212" y="92437"/>
                    </a:cubicBezTo>
                    <a:cubicBezTo>
                      <a:pt x="13364" y="99104"/>
                      <a:pt x="9867" y="105492"/>
                      <a:pt x="16268" y="107207"/>
                    </a:cubicBezTo>
                    <a:cubicBezTo>
                      <a:pt x="11991" y="113683"/>
                      <a:pt x="4808" y="113692"/>
                      <a:pt x="11313" y="117978"/>
                    </a:cubicBezTo>
                    <a:cubicBezTo>
                      <a:pt x="12056" y="118455"/>
                      <a:pt x="9839" y="125570"/>
                      <a:pt x="10658" y="125950"/>
                    </a:cubicBezTo>
                    <a:cubicBezTo>
                      <a:pt x="8087" y="125950"/>
                      <a:pt x="16936" y="125408"/>
                      <a:pt x="16837" y="129399"/>
                    </a:cubicBezTo>
                    <a:cubicBezTo>
                      <a:pt x="16738" y="133390"/>
                      <a:pt x="3338" y="131625"/>
                      <a:pt x="10061" y="149894"/>
                    </a:cubicBezTo>
                    <a:cubicBezTo>
                      <a:pt x="23194" y="149132"/>
                      <a:pt x="23724" y="157994"/>
                      <a:pt x="28345" y="162758"/>
                    </a:cubicBezTo>
                    <a:cubicBezTo>
                      <a:pt x="32966" y="167522"/>
                      <a:pt x="22412" y="174397"/>
                      <a:pt x="37789" y="178479"/>
                    </a:cubicBezTo>
                    <a:cubicBezTo>
                      <a:pt x="53166" y="182561"/>
                      <a:pt x="86617" y="186749"/>
                      <a:pt x="120610" y="187248"/>
                    </a:cubicBezTo>
                    <a:cubicBezTo>
                      <a:pt x="154603" y="187747"/>
                      <a:pt x="187716" y="187878"/>
                      <a:pt x="241748" y="181476"/>
                    </a:cubicBezTo>
                    <a:cubicBezTo>
                      <a:pt x="295780" y="175074"/>
                      <a:pt x="367182" y="167261"/>
                      <a:pt x="444804" y="148838"/>
                    </a:cubicBezTo>
                    <a:cubicBezTo>
                      <a:pt x="451252" y="149600"/>
                      <a:pt x="509509" y="143819"/>
                      <a:pt x="510490" y="137438"/>
                    </a:cubicBezTo>
                    <a:cubicBezTo>
                      <a:pt x="521539" y="138390"/>
                      <a:pt x="525508" y="137059"/>
                      <a:pt x="534024" y="134480"/>
                    </a:cubicBezTo>
                    <a:cubicBezTo>
                      <a:pt x="542540" y="131901"/>
                      <a:pt x="557888" y="124364"/>
                      <a:pt x="561587" y="121964"/>
                    </a:cubicBezTo>
                    <a:cubicBezTo>
                      <a:pt x="565286" y="119564"/>
                      <a:pt x="569266" y="121795"/>
                      <a:pt x="556217" y="120081"/>
                    </a:cubicBezTo>
                    <a:lnTo>
                      <a:pt x="581910" y="118019"/>
                    </a:lnTo>
                    <a:cubicBezTo>
                      <a:pt x="590311" y="117447"/>
                      <a:pt x="579189" y="120308"/>
                      <a:pt x="578636" y="111926"/>
                    </a:cubicBezTo>
                    <a:cubicBezTo>
                      <a:pt x="578636" y="111831"/>
                      <a:pt x="586574" y="107059"/>
                      <a:pt x="587110" y="104234"/>
                    </a:cubicBezTo>
                    <a:cubicBezTo>
                      <a:pt x="587646" y="101409"/>
                      <a:pt x="582528" y="100048"/>
                      <a:pt x="581855" y="94977"/>
                    </a:cubicBezTo>
                    <a:cubicBezTo>
                      <a:pt x="581182" y="89906"/>
                      <a:pt x="599074" y="76762"/>
                      <a:pt x="583072" y="73810"/>
                    </a:cubicBezTo>
                    <a:lnTo>
                      <a:pt x="584584" y="72476"/>
                    </a:lnTo>
                    <a:cubicBezTo>
                      <a:pt x="592395" y="65713"/>
                      <a:pt x="595409" y="62547"/>
                      <a:pt x="596118" y="59933"/>
                    </a:cubicBezTo>
                    <a:cubicBezTo>
                      <a:pt x="596827" y="57319"/>
                      <a:pt x="596460" y="57743"/>
                      <a:pt x="588840" y="56791"/>
                    </a:cubicBezTo>
                    <a:cubicBezTo>
                      <a:pt x="576644" y="54487"/>
                      <a:pt x="594422" y="66324"/>
                      <a:pt x="580727" y="51226"/>
                    </a:cubicBezTo>
                    <a:cubicBezTo>
                      <a:pt x="568205" y="43357"/>
                      <a:pt x="583989" y="42814"/>
                      <a:pt x="586148" y="41227"/>
                    </a:cubicBezTo>
                    <a:cubicBezTo>
                      <a:pt x="588307" y="39640"/>
                      <a:pt x="584569" y="38592"/>
                      <a:pt x="587686" y="36314"/>
                    </a:cubicBezTo>
                    <a:cubicBezTo>
                      <a:pt x="590575" y="36314"/>
                      <a:pt x="577479" y="32273"/>
                      <a:pt x="580368" y="32273"/>
                    </a:cubicBezTo>
                    <a:cubicBezTo>
                      <a:pt x="588245" y="31892"/>
                      <a:pt x="592804" y="29843"/>
                      <a:pt x="592404" y="21938"/>
                    </a:cubicBezTo>
                    <a:cubicBezTo>
                      <a:pt x="592099" y="16128"/>
                      <a:pt x="588241" y="11080"/>
                      <a:pt x="582679" y="9174"/>
                    </a:cubicBezTo>
                    <a:close/>
                    <a:moveTo>
                      <a:pt x="148243" y="92804"/>
                    </a:moveTo>
                    <a:lnTo>
                      <a:pt x="156244" y="92804"/>
                    </a:lnTo>
                    <a:lnTo>
                      <a:pt x="149101" y="92804"/>
                    </a:lnTo>
                    <a:lnTo>
                      <a:pt x="148243" y="92804"/>
                    </a:lnTo>
                    <a:close/>
                  </a:path>
                </a:pathLst>
              </a:custGeom>
              <a:solidFill>
                <a:srgbClr val="FED897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algn="ctr"/>
                <a:r>
                  <a:rPr lang="tr-TR" dirty="0"/>
                  <a:t>Osmanlı donanması savaşta hilal taktiğini uyguladı</a:t>
                </a:r>
                <a:r>
                  <a:rPr lang="tr-TR" dirty="0" smtClean="0"/>
                  <a:t>.</a:t>
                </a:r>
                <a:endParaRPr dirty="0">
                  <a:sym typeface="Arial"/>
                </a:endParaRPr>
              </a:p>
            </p:txBody>
          </p:sp>
        </p:grpSp>
        <p:sp>
          <p:nvSpPr>
            <p:cNvPr id="20" name="Rectangle 9"/>
            <p:cNvSpPr>
              <a:spLocks noChangeArrowheads="1"/>
            </p:cNvSpPr>
            <p:nvPr/>
          </p:nvSpPr>
          <p:spPr bwMode="auto">
            <a:xfrm>
              <a:off x="4607511" y="956061"/>
              <a:ext cx="1597980" cy="32375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/>
              <a:r>
                <a:rPr lang="tr-TR" sz="1200" dirty="0" smtClean="0">
                  <a:solidFill>
                    <a:schemeClr val="bg1"/>
                  </a:solidFill>
                </a:rPr>
                <a:t>Osmanlı Donanması</a:t>
              </a:r>
              <a:endParaRPr lang="en-US" sz="1200" dirty="0">
                <a:solidFill>
                  <a:schemeClr val="bg1"/>
                </a:solidFill>
              </a:endParaRPr>
            </a:p>
          </p:txBody>
        </p:sp>
        <p:sp>
          <p:nvSpPr>
            <p:cNvPr id="21" name="Rectangle 9"/>
            <p:cNvSpPr>
              <a:spLocks noChangeArrowheads="1"/>
            </p:cNvSpPr>
            <p:nvPr/>
          </p:nvSpPr>
          <p:spPr bwMode="auto">
            <a:xfrm>
              <a:off x="8959049" y="980145"/>
              <a:ext cx="1597980" cy="32375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/>
              <a:r>
                <a:rPr lang="tr-TR" sz="1200" dirty="0" smtClean="0">
                  <a:solidFill>
                    <a:schemeClr val="bg1"/>
                  </a:solidFill>
                </a:rPr>
                <a:t>Haçlı Donanması</a:t>
              </a:r>
              <a:endParaRPr lang="en-US" sz="12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34" name="Grup 33"/>
          <p:cNvGrpSpPr/>
          <p:nvPr/>
        </p:nvGrpSpPr>
        <p:grpSpPr>
          <a:xfrm>
            <a:off x="-3" y="3301644"/>
            <a:ext cx="4239306" cy="3451725"/>
            <a:chOff x="-3" y="3301644"/>
            <a:chExt cx="4239306" cy="3451725"/>
          </a:xfrm>
        </p:grpSpPr>
        <p:pic>
          <p:nvPicPr>
            <p:cNvPr id="5" name="Resim 4"/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-3" y="3316100"/>
              <a:ext cx="4239306" cy="3437269"/>
            </a:xfrm>
            <a:prstGeom prst="rect">
              <a:avLst/>
            </a:prstGeom>
          </p:spPr>
        </p:pic>
        <p:sp>
          <p:nvSpPr>
            <p:cNvPr id="25" name="Rectangle 9"/>
            <p:cNvSpPr>
              <a:spLocks noChangeArrowheads="1"/>
            </p:cNvSpPr>
            <p:nvPr/>
          </p:nvSpPr>
          <p:spPr bwMode="auto">
            <a:xfrm>
              <a:off x="118370" y="3301645"/>
              <a:ext cx="424648" cy="32375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/>
              <a:r>
                <a:rPr lang="tr-TR" sz="2400" b="1" dirty="0" smtClean="0">
                  <a:solidFill>
                    <a:schemeClr val="bg1"/>
                  </a:solidFill>
                </a:rPr>
                <a:t>2</a:t>
              </a:r>
              <a:endParaRPr lang="en-US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28" name="Rectangle 9"/>
            <p:cNvSpPr>
              <a:spLocks noChangeArrowheads="1"/>
            </p:cNvSpPr>
            <p:nvPr/>
          </p:nvSpPr>
          <p:spPr bwMode="auto">
            <a:xfrm>
              <a:off x="338091" y="3301644"/>
              <a:ext cx="2200923" cy="39986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/>
              <a:r>
                <a:rPr lang="tr-TR" dirty="0" smtClean="0">
                  <a:solidFill>
                    <a:schemeClr val="bg1"/>
                  </a:solidFill>
                </a:rPr>
                <a:t>Savaşın Gidişatı</a:t>
              </a:r>
              <a:endParaRPr lang="en-US" dirty="0">
                <a:solidFill>
                  <a:schemeClr val="bg1"/>
                </a:solidFill>
              </a:endParaRPr>
            </a:p>
          </p:txBody>
        </p:sp>
        <p:sp>
          <p:nvSpPr>
            <p:cNvPr id="31" name="Google Shape;1450;p25"/>
            <p:cNvSpPr/>
            <p:nvPr/>
          </p:nvSpPr>
          <p:spPr>
            <a:xfrm>
              <a:off x="338090" y="3636103"/>
              <a:ext cx="2432280" cy="1128899"/>
            </a:xfrm>
            <a:custGeom>
              <a:avLst/>
              <a:gdLst>
                <a:gd name="connsiteX0" fmla="*/ 587332 w 597081"/>
                <a:gd name="connsiteY0" fmla="*/ 6776 h 158308"/>
                <a:gd name="connsiteX1" fmla="*/ 523514 w 597081"/>
                <a:gd name="connsiteY1" fmla="*/ 5442 h 158308"/>
                <a:gd name="connsiteX2" fmla="*/ 453505 w 597081"/>
                <a:gd name="connsiteY2" fmla="*/ 5442 h 158308"/>
                <a:gd name="connsiteX3" fmla="*/ 315488 w 597081"/>
                <a:gd name="connsiteY3" fmla="*/ 204 h 158308"/>
                <a:gd name="connsiteX4" fmla="*/ 36120 w 597081"/>
                <a:gd name="connsiteY4" fmla="*/ 9062 h 158308"/>
                <a:gd name="connsiteX5" fmla="*/ 22223 w 597081"/>
                <a:gd name="connsiteY5" fmla="*/ 24492 h 158308"/>
                <a:gd name="connsiteX6" fmla="*/ 22880 w 597081"/>
                <a:gd name="connsiteY6" fmla="*/ 28112 h 158308"/>
                <a:gd name="connsiteX7" fmla="*/ 15641 w 597081"/>
                <a:gd name="connsiteY7" fmla="*/ 47638 h 158308"/>
                <a:gd name="connsiteX8" fmla="*/ 10117 w 597081"/>
                <a:gd name="connsiteY8" fmla="*/ 48781 h 158308"/>
                <a:gd name="connsiteX9" fmla="*/ 13927 w 597081"/>
                <a:gd name="connsiteY9" fmla="*/ 77356 h 158308"/>
                <a:gd name="connsiteX10" fmla="*/ 35358 w 597081"/>
                <a:gd name="connsiteY10" fmla="*/ 76213 h 158308"/>
                <a:gd name="connsiteX11" fmla="*/ 27357 w 597081"/>
                <a:gd name="connsiteY11" fmla="*/ 88692 h 158308"/>
                <a:gd name="connsiteX12" fmla="*/ 38406 w 597081"/>
                <a:gd name="connsiteY12" fmla="*/ 102789 h 158308"/>
                <a:gd name="connsiteX13" fmla="*/ 42444 w 597081"/>
                <a:gd name="connsiteY13" fmla="*/ 122314 h 158308"/>
                <a:gd name="connsiteX14" fmla="*/ 44787 w 597081"/>
                <a:gd name="connsiteY14" fmla="*/ 123552 h 158308"/>
                <a:gd name="connsiteX15" fmla="*/ 36977 w 597081"/>
                <a:gd name="connsiteY15" fmla="*/ 124981 h 158308"/>
                <a:gd name="connsiteX16" fmla="*/ 40692 w 597081"/>
                <a:gd name="connsiteY16" fmla="*/ 153556 h 158308"/>
                <a:gd name="connsiteX17" fmla="*/ 68600 w 597081"/>
                <a:gd name="connsiteY17" fmla="*/ 151270 h 158308"/>
                <a:gd name="connsiteX18" fmla="*/ 81173 w 597081"/>
                <a:gd name="connsiteY18" fmla="*/ 147842 h 158308"/>
                <a:gd name="connsiteX19" fmla="*/ 149848 w 597081"/>
                <a:gd name="connsiteY19" fmla="*/ 145079 h 158308"/>
                <a:gd name="connsiteX20" fmla="*/ 261100 w 597081"/>
                <a:gd name="connsiteY20" fmla="*/ 145746 h 158308"/>
                <a:gd name="connsiteX21" fmla="*/ 480747 w 597081"/>
                <a:gd name="connsiteY21" fmla="*/ 158224 h 158308"/>
                <a:gd name="connsiteX22" fmla="*/ 494082 w 597081"/>
                <a:gd name="connsiteY22" fmla="*/ 148128 h 158308"/>
                <a:gd name="connsiteX23" fmla="*/ 527134 w 597081"/>
                <a:gd name="connsiteY23" fmla="*/ 151652 h 158308"/>
                <a:gd name="connsiteX24" fmla="*/ 530848 w 597081"/>
                <a:gd name="connsiteY24" fmla="*/ 123648 h 158308"/>
                <a:gd name="connsiteX25" fmla="*/ 491796 w 597081"/>
                <a:gd name="connsiteY25" fmla="*/ 118314 h 158308"/>
                <a:gd name="connsiteX26" fmla="*/ 505131 w 597081"/>
                <a:gd name="connsiteY26" fmla="*/ 118314 h 158308"/>
                <a:gd name="connsiteX27" fmla="*/ 519342 w 597081"/>
                <a:gd name="connsiteY27" fmla="*/ 102121 h 158308"/>
                <a:gd name="connsiteX28" fmla="*/ 519323 w 597081"/>
                <a:gd name="connsiteY28" fmla="*/ 101836 h 158308"/>
                <a:gd name="connsiteX29" fmla="*/ 547041 w 597081"/>
                <a:gd name="connsiteY29" fmla="*/ 104027 h 158308"/>
                <a:gd name="connsiteX30" fmla="*/ 550756 w 597081"/>
                <a:gd name="connsiteY30" fmla="*/ 75452 h 158308"/>
                <a:gd name="connsiteX31" fmla="*/ 540278 w 597081"/>
                <a:gd name="connsiteY31" fmla="*/ 74118 h 158308"/>
                <a:gd name="connsiteX32" fmla="*/ 535325 w 597081"/>
                <a:gd name="connsiteY32" fmla="*/ 48781 h 158308"/>
                <a:gd name="connsiteX33" fmla="*/ 512560 w 597081"/>
                <a:gd name="connsiteY33" fmla="*/ 45639 h 158308"/>
                <a:gd name="connsiteX34" fmla="*/ 561900 w 597081"/>
                <a:gd name="connsiteY34" fmla="*/ 44114 h 158308"/>
                <a:gd name="connsiteX35" fmla="*/ 574854 w 597081"/>
                <a:gd name="connsiteY35" fmla="*/ 34589 h 158308"/>
                <a:gd name="connsiteX36" fmla="*/ 585021 w 597081"/>
                <a:gd name="connsiteY36" fmla="*/ 29875 h 158308"/>
                <a:gd name="connsiteX37" fmla="*/ 597057 w 597081"/>
                <a:gd name="connsiteY37" fmla="*/ 19540 h 158308"/>
                <a:gd name="connsiteX38" fmla="*/ 587332 w 597081"/>
                <a:gd name="connsiteY38" fmla="*/ 6776 h 158308"/>
                <a:gd name="connsiteX39" fmla="*/ 152896 w 597081"/>
                <a:gd name="connsiteY39" fmla="*/ 90406 h 158308"/>
                <a:gd name="connsiteX40" fmla="*/ 160897 w 597081"/>
                <a:gd name="connsiteY40" fmla="*/ 90406 h 158308"/>
                <a:gd name="connsiteX41" fmla="*/ 153754 w 597081"/>
                <a:gd name="connsiteY41" fmla="*/ 90406 h 158308"/>
                <a:gd name="connsiteX42" fmla="*/ 152896 w 597081"/>
                <a:gd name="connsiteY42" fmla="*/ 90406 h 158308"/>
                <a:gd name="connsiteX0" fmla="*/ 587332 w 606086"/>
                <a:gd name="connsiteY0" fmla="*/ 6776 h 158308"/>
                <a:gd name="connsiteX1" fmla="*/ 523514 w 606086"/>
                <a:gd name="connsiteY1" fmla="*/ 5442 h 158308"/>
                <a:gd name="connsiteX2" fmla="*/ 453505 w 606086"/>
                <a:gd name="connsiteY2" fmla="*/ 5442 h 158308"/>
                <a:gd name="connsiteX3" fmla="*/ 315488 w 606086"/>
                <a:gd name="connsiteY3" fmla="*/ 204 h 158308"/>
                <a:gd name="connsiteX4" fmla="*/ 36120 w 606086"/>
                <a:gd name="connsiteY4" fmla="*/ 9062 h 158308"/>
                <a:gd name="connsiteX5" fmla="*/ 22223 w 606086"/>
                <a:gd name="connsiteY5" fmla="*/ 24492 h 158308"/>
                <a:gd name="connsiteX6" fmla="*/ 22880 w 606086"/>
                <a:gd name="connsiteY6" fmla="*/ 28112 h 158308"/>
                <a:gd name="connsiteX7" fmla="*/ 15641 w 606086"/>
                <a:gd name="connsiteY7" fmla="*/ 47638 h 158308"/>
                <a:gd name="connsiteX8" fmla="*/ 10117 w 606086"/>
                <a:gd name="connsiteY8" fmla="*/ 48781 h 158308"/>
                <a:gd name="connsiteX9" fmla="*/ 13927 w 606086"/>
                <a:gd name="connsiteY9" fmla="*/ 77356 h 158308"/>
                <a:gd name="connsiteX10" fmla="*/ 35358 w 606086"/>
                <a:gd name="connsiteY10" fmla="*/ 76213 h 158308"/>
                <a:gd name="connsiteX11" fmla="*/ 27357 w 606086"/>
                <a:gd name="connsiteY11" fmla="*/ 88692 h 158308"/>
                <a:gd name="connsiteX12" fmla="*/ 38406 w 606086"/>
                <a:gd name="connsiteY12" fmla="*/ 102789 h 158308"/>
                <a:gd name="connsiteX13" fmla="*/ 42444 w 606086"/>
                <a:gd name="connsiteY13" fmla="*/ 122314 h 158308"/>
                <a:gd name="connsiteX14" fmla="*/ 44787 w 606086"/>
                <a:gd name="connsiteY14" fmla="*/ 123552 h 158308"/>
                <a:gd name="connsiteX15" fmla="*/ 36977 w 606086"/>
                <a:gd name="connsiteY15" fmla="*/ 124981 h 158308"/>
                <a:gd name="connsiteX16" fmla="*/ 40692 w 606086"/>
                <a:gd name="connsiteY16" fmla="*/ 153556 h 158308"/>
                <a:gd name="connsiteX17" fmla="*/ 68600 w 606086"/>
                <a:gd name="connsiteY17" fmla="*/ 151270 h 158308"/>
                <a:gd name="connsiteX18" fmla="*/ 81173 w 606086"/>
                <a:gd name="connsiteY18" fmla="*/ 147842 h 158308"/>
                <a:gd name="connsiteX19" fmla="*/ 149848 w 606086"/>
                <a:gd name="connsiteY19" fmla="*/ 145079 h 158308"/>
                <a:gd name="connsiteX20" fmla="*/ 261100 w 606086"/>
                <a:gd name="connsiteY20" fmla="*/ 145746 h 158308"/>
                <a:gd name="connsiteX21" fmla="*/ 480747 w 606086"/>
                <a:gd name="connsiteY21" fmla="*/ 158224 h 158308"/>
                <a:gd name="connsiteX22" fmla="*/ 494082 w 606086"/>
                <a:gd name="connsiteY22" fmla="*/ 148128 h 158308"/>
                <a:gd name="connsiteX23" fmla="*/ 527134 w 606086"/>
                <a:gd name="connsiteY23" fmla="*/ 151652 h 158308"/>
                <a:gd name="connsiteX24" fmla="*/ 530848 w 606086"/>
                <a:gd name="connsiteY24" fmla="*/ 123648 h 158308"/>
                <a:gd name="connsiteX25" fmla="*/ 491796 w 606086"/>
                <a:gd name="connsiteY25" fmla="*/ 118314 h 158308"/>
                <a:gd name="connsiteX26" fmla="*/ 505131 w 606086"/>
                <a:gd name="connsiteY26" fmla="*/ 118314 h 158308"/>
                <a:gd name="connsiteX27" fmla="*/ 519342 w 606086"/>
                <a:gd name="connsiteY27" fmla="*/ 102121 h 158308"/>
                <a:gd name="connsiteX28" fmla="*/ 519323 w 606086"/>
                <a:gd name="connsiteY28" fmla="*/ 101836 h 158308"/>
                <a:gd name="connsiteX29" fmla="*/ 547041 w 606086"/>
                <a:gd name="connsiteY29" fmla="*/ 104027 h 158308"/>
                <a:gd name="connsiteX30" fmla="*/ 550756 w 606086"/>
                <a:gd name="connsiteY30" fmla="*/ 75452 h 158308"/>
                <a:gd name="connsiteX31" fmla="*/ 540278 w 606086"/>
                <a:gd name="connsiteY31" fmla="*/ 74118 h 158308"/>
                <a:gd name="connsiteX32" fmla="*/ 535325 w 606086"/>
                <a:gd name="connsiteY32" fmla="*/ 48781 h 158308"/>
                <a:gd name="connsiteX33" fmla="*/ 605483 w 606086"/>
                <a:gd name="connsiteY33" fmla="*/ 50353 h 158308"/>
                <a:gd name="connsiteX34" fmla="*/ 561900 w 606086"/>
                <a:gd name="connsiteY34" fmla="*/ 44114 h 158308"/>
                <a:gd name="connsiteX35" fmla="*/ 574854 w 606086"/>
                <a:gd name="connsiteY35" fmla="*/ 34589 h 158308"/>
                <a:gd name="connsiteX36" fmla="*/ 585021 w 606086"/>
                <a:gd name="connsiteY36" fmla="*/ 29875 h 158308"/>
                <a:gd name="connsiteX37" fmla="*/ 597057 w 606086"/>
                <a:gd name="connsiteY37" fmla="*/ 19540 h 158308"/>
                <a:gd name="connsiteX38" fmla="*/ 587332 w 606086"/>
                <a:gd name="connsiteY38" fmla="*/ 6776 h 158308"/>
                <a:gd name="connsiteX39" fmla="*/ 152896 w 606086"/>
                <a:gd name="connsiteY39" fmla="*/ 90406 h 158308"/>
                <a:gd name="connsiteX40" fmla="*/ 160897 w 606086"/>
                <a:gd name="connsiteY40" fmla="*/ 90406 h 158308"/>
                <a:gd name="connsiteX41" fmla="*/ 153754 w 606086"/>
                <a:gd name="connsiteY41" fmla="*/ 90406 h 158308"/>
                <a:gd name="connsiteX42" fmla="*/ 152896 w 606086"/>
                <a:gd name="connsiteY42" fmla="*/ 90406 h 158308"/>
                <a:gd name="connsiteX0" fmla="*/ 587332 w 606086"/>
                <a:gd name="connsiteY0" fmla="*/ 6776 h 158308"/>
                <a:gd name="connsiteX1" fmla="*/ 523514 w 606086"/>
                <a:gd name="connsiteY1" fmla="*/ 5442 h 158308"/>
                <a:gd name="connsiteX2" fmla="*/ 453505 w 606086"/>
                <a:gd name="connsiteY2" fmla="*/ 5442 h 158308"/>
                <a:gd name="connsiteX3" fmla="*/ 315488 w 606086"/>
                <a:gd name="connsiteY3" fmla="*/ 204 h 158308"/>
                <a:gd name="connsiteX4" fmla="*/ 36120 w 606086"/>
                <a:gd name="connsiteY4" fmla="*/ 9062 h 158308"/>
                <a:gd name="connsiteX5" fmla="*/ 22223 w 606086"/>
                <a:gd name="connsiteY5" fmla="*/ 24492 h 158308"/>
                <a:gd name="connsiteX6" fmla="*/ 22880 w 606086"/>
                <a:gd name="connsiteY6" fmla="*/ 28112 h 158308"/>
                <a:gd name="connsiteX7" fmla="*/ 15641 w 606086"/>
                <a:gd name="connsiteY7" fmla="*/ 47638 h 158308"/>
                <a:gd name="connsiteX8" fmla="*/ 10117 w 606086"/>
                <a:gd name="connsiteY8" fmla="*/ 48781 h 158308"/>
                <a:gd name="connsiteX9" fmla="*/ 13927 w 606086"/>
                <a:gd name="connsiteY9" fmla="*/ 77356 h 158308"/>
                <a:gd name="connsiteX10" fmla="*/ 35358 w 606086"/>
                <a:gd name="connsiteY10" fmla="*/ 76213 h 158308"/>
                <a:gd name="connsiteX11" fmla="*/ 27357 w 606086"/>
                <a:gd name="connsiteY11" fmla="*/ 88692 h 158308"/>
                <a:gd name="connsiteX12" fmla="*/ 38406 w 606086"/>
                <a:gd name="connsiteY12" fmla="*/ 102789 h 158308"/>
                <a:gd name="connsiteX13" fmla="*/ 42444 w 606086"/>
                <a:gd name="connsiteY13" fmla="*/ 122314 h 158308"/>
                <a:gd name="connsiteX14" fmla="*/ 44787 w 606086"/>
                <a:gd name="connsiteY14" fmla="*/ 123552 h 158308"/>
                <a:gd name="connsiteX15" fmla="*/ 36977 w 606086"/>
                <a:gd name="connsiteY15" fmla="*/ 124981 h 158308"/>
                <a:gd name="connsiteX16" fmla="*/ 40692 w 606086"/>
                <a:gd name="connsiteY16" fmla="*/ 153556 h 158308"/>
                <a:gd name="connsiteX17" fmla="*/ 68600 w 606086"/>
                <a:gd name="connsiteY17" fmla="*/ 151270 h 158308"/>
                <a:gd name="connsiteX18" fmla="*/ 81173 w 606086"/>
                <a:gd name="connsiteY18" fmla="*/ 147842 h 158308"/>
                <a:gd name="connsiteX19" fmla="*/ 149848 w 606086"/>
                <a:gd name="connsiteY19" fmla="*/ 145079 h 158308"/>
                <a:gd name="connsiteX20" fmla="*/ 261100 w 606086"/>
                <a:gd name="connsiteY20" fmla="*/ 145746 h 158308"/>
                <a:gd name="connsiteX21" fmla="*/ 480747 w 606086"/>
                <a:gd name="connsiteY21" fmla="*/ 158224 h 158308"/>
                <a:gd name="connsiteX22" fmla="*/ 494082 w 606086"/>
                <a:gd name="connsiteY22" fmla="*/ 148128 h 158308"/>
                <a:gd name="connsiteX23" fmla="*/ 527134 w 606086"/>
                <a:gd name="connsiteY23" fmla="*/ 151652 h 158308"/>
                <a:gd name="connsiteX24" fmla="*/ 530848 w 606086"/>
                <a:gd name="connsiteY24" fmla="*/ 123648 h 158308"/>
                <a:gd name="connsiteX25" fmla="*/ 491796 w 606086"/>
                <a:gd name="connsiteY25" fmla="*/ 118314 h 158308"/>
                <a:gd name="connsiteX26" fmla="*/ 505131 w 606086"/>
                <a:gd name="connsiteY26" fmla="*/ 118314 h 158308"/>
                <a:gd name="connsiteX27" fmla="*/ 519342 w 606086"/>
                <a:gd name="connsiteY27" fmla="*/ 102121 h 158308"/>
                <a:gd name="connsiteX28" fmla="*/ 519323 w 606086"/>
                <a:gd name="connsiteY28" fmla="*/ 101836 h 158308"/>
                <a:gd name="connsiteX29" fmla="*/ 547041 w 606086"/>
                <a:gd name="connsiteY29" fmla="*/ 104027 h 158308"/>
                <a:gd name="connsiteX30" fmla="*/ 550756 w 606086"/>
                <a:gd name="connsiteY30" fmla="*/ 75452 h 158308"/>
                <a:gd name="connsiteX31" fmla="*/ 540278 w 606086"/>
                <a:gd name="connsiteY31" fmla="*/ 74118 h 158308"/>
                <a:gd name="connsiteX32" fmla="*/ 535325 w 606086"/>
                <a:gd name="connsiteY32" fmla="*/ 48781 h 158308"/>
                <a:gd name="connsiteX33" fmla="*/ 605483 w 606086"/>
                <a:gd name="connsiteY33" fmla="*/ 50353 h 158308"/>
                <a:gd name="connsiteX34" fmla="*/ 561900 w 606086"/>
                <a:gd name="connsiteY34" fmla="*/ 44114 h 158308"/>
                <a:gd name="connsiteX35" fmla="*/ 590801 w 606086"/>
                <a:gd name="connsiteY35" fmla="*/ 38829 h 158308"/>
                <a:gd name="connsiteX36" fmla="*/ 574854 w 606086"/>
                <a:gd name="connsiteY36" fmla="*/ 34589 h 158308"/>
                <a:gd name="connsiteX37" fmla="*/ 585021 w 606086"/>
                <a:gd name="connsiteY37" fmla="*/ 29875 h 158308"/>
                <a:gd name="connsiteX38" fmla="*/ 597057 w 606086"/>
                <a:gd name="connsiteY38" fmla="*/ 19540 h 158308"/>
                <a:gd name="connsiteX39" fmla="*/ 587332 w 606086"/>
                <a:gd name="connsiteY39" fmla="*/ 6776 h 158308"/>
                <a:gd name="connsiteX40" fmla="*/ 152896 w 606086"/>
                <a:gd name="connsiteY40" fmla="*/ 90406 h 158308"/>
                <a:gd name="connsiteX41" fmla="*/ 160897 w 606086"/>
                <a:gd name="connsiteY41" fmla="*/ 90406 h 158308"/>
                <a:gd name="connsiteX42" fmla="*/ 153754 w 606086"/>
                <a:gd name="connsiteY42" fmla="*/ 90406 h 158308"/>
                <a:gd name="connsiteX43" fmla="*/ 152896 w 606086"/>
                <a:gd name="connsiteY43" fmla="*/ 90406 h 158308"/>
                <a:gd name="connsiteX0" fmla="*/ 587332 w 606086"/>
                <a:gd name="connsiteY0" fmla="*/ 6776 h 158308"/>
                <a:gd name="connsiteX1" fmla="*/ 523514 w 606086"/>
                <a:gd name="connsiteY1" fmla="*/ 5442 h 158308"/>
                <a:gd name="connsiteX2" fmla="*/ 453505 w 606086"/>
                <a:gd name="connsiteY2" fmla="*/ 5442 h 158308"/>
                <a:gd name="connsiteX3" fmla="*/ 315488 w 606086"/>
                <a:gd name="connsiteY3" fmla="*/ 204 h 158308"/>
                <a:gd name="connsiteX4" fmla="*/ 36120 w 606086"/>
                <a:gd name="connsiteY4" fmla="*/ 9062 h 158308"/>
                <a:gd name="connsiteX5" fmla="*/ 22223 w 606086"/>
                <a:gd name="connsiteY5" fmla="*/ 24492 h 158308"/>
                <a:gd name="connsiteX6" fmla="*/ 22880 w 606086"/>
                <a:gd name="connsiteY6" fmla="*/ 28112 h 158308"/>
                <a:gd name="connsiteX7" fmla="*/ 15641 w 606086"/>
                <a:gd name="connsiteY7" fmla="*/ 47638 h 158308"/>
                <a:gd name="connsiteX8" fmla="*/ 10117 w 606086"/>
                <a:gd name="connsiteY8" fmla="*/ 48781 h 158308"/>
                <a:gd name="connsiteX9" fmla="*/ 13927 w 606086"/>
                <a:gd name="connsiteY9" fmla="*/ 77356 h 158308"/>
                <a:gd name="connsiteX10" fmla="*/ 35358 w 606086"/>
                <a:gd name="connsiteY10" fmla="*/ 76213 h 158308"/>
                <a:gd name="connsiteX11" fmla="*/ 27357 w 606086"/>
                <a:gd name="connsiteY11" fmla="*/ 88692 h 158308"/>
                <a:gd name="connsiteX12" fmla="*/ 38406 w 606086"/>
                <a:gd name="connsiteY12" fmla="*/ 102789 h 158308"/>
                <a:gd name="connsiteX13" fmla="*/ 42444 w 606086"/>
                <a:gd name="connsiteY13" fmla="*/ 122314 h 158308"/>
                <a:gd name="connsiteX14" fmla="*/ 44787 w 606086"/>
                <a:gd name="connsiteY14" fmla="*/ 123552 h 158308"/>
                <a:gd name="connsiteX15" fmla="*/ 36977 w 606086"/>
                <a:gd name="connsiteY15" fmla="*/ 124981 h 158308"/>
                <a:gd name="connsiteX16" fmla="*/ 40692 w 606086"/>
                <a:gd name="connsiteY16" fmla="*/ 153556 h 158308"/>
                <a:gd name="connsiteX17" fmla="*/ 68600 w 606086"/>
                <a:gd name="connsiteY17" fmla="*/ 151270 h 158308"/>
                <a:gd name="connsiteX18" fmla="*/ 81173 w 606086"/>
                <a:gd name="connsiteY18" fmla="*/ 147842 h 158308"/>
                <a:gd name="connsiteX19" fmla="*/ 149848 w 606086"/>
                <a:gd name="connsiteY19" fmla="*/ 145079 h 158308"/>
                <a:gd name="connsiteX20" fmla="*/ 261100 w 606086"/>
                <a:gd name="connsiteY20" fmla="*/ 145746 h 158308"/>
                <a:gd name="connsiteX21" fmla="*/ 480747 w 606086"/>
                <a:gd name="connsiteY21" fmla="*/ 158224 h 158308"/>
                <a:gd name="connsiteX22" fmla="*/ 494082 w 606086"/>
                <a:gd name="connsiteY22" fmla="*/ 148128 h 158308"/>
                <a:gd name="connsiteX23" fmla="*/ 527134 w 606086"/>
                <a:gd name="connsiteY23" fmla="*/ 151652 h 158308"/>
                <a:gd name="connsiteX24" fmla="*/ 530848 w 606086"/>
                <a:gd name="connsiteY24" fmla="*/ 123648 h 158308"/>
                <a:gd name="connsiteX25" fmla="*/ 491796 w 606086"/>
                <a:gd name="connsiteY25" fmla="*/ 118314 h 158308"/>
                <a:gd name="connsiteX26" fmla="*/ 505131 w 606086"/>
                <a:gd name="connsiteY26" fmla="*/ 118314 h 158308"/>
                <a:gd name="connsiteX27" fmla="*/ 519342 w 606086"/>
                <a:gd name="connsiteY27" fmla="*/ 102121 h 158308"/>
                <a:gd name="connsiteX28" fmla="*/ 519323 w 606086"/>
                <a:gd name="connsiteY28" fmla="*/ 101836 h 158308"/>
                <a:gd name="connsiteX29" fmla="*/ 547041 w 606086"/>
                <a:gd name="connsiteY29" fmla="*/ 104027 h 158308"/>
                <a:gd name="connsiteX30" fmla="*/ 550756 w 606086"/>
                <a:gd name="connsiteY30" fmla="*/ 75452 h 158308"/>
                <a:gd name="connsiteX31" fmla="*/ 540278 w 606086"/>
                <a:gd name="connsiteY31" fmla="*/ 74118 h 158308"/>
                <a:gd name="connsiteX32" fmla="*/ 535325 w 606086"/>
                <a:gd name="connsiteY32" fmla="*/ 48781 h 158308"/>
                <a:gd name="connsiteX33" fmla="*/ 605483 w 606086"/>
                <a:gd name="connsiteY33" fmla="*/ 50353 h 158308"/>
                <a:gd name="connsiteX34" fmla="*/ 561900 w 606086"/>
                <a:gd name="connsiteY34" fmla="*/ 44114 h 158308"/>
                <a:gd name="connsiteX35" fmla="*/ 590801 w 606086"/>
                <a:gd name="connsiteY35" fmla="*/ 38829 h 158308"/>
                <a:gd name="connsiteX36" fmla="*/ 592339 w 606086"/>
                <a:gd name="connsiteY36" fmla="*/ 33916 h 158308"/>
                <a:gd name="connsiteX37" fmla="*/ 585021 w 606086"/>
                <a:gd name="connsiteY37" fmla="*/ 29875 h 158308"/>
                <a:gd name="connsiteX38" fmla="*/ 597057 w 606086"/>
                <a:gd name="connsiteY38" fmla="*/ 19540 h 158308"/>
                <a:gd name="connsiteX39" fmla="*/ 587332 w 606086"/>
                <a:gd name="connsiteY39" fmla="*/ 6776 h 158308"/>
                <a:gd name="connsiteX40" fmla="*/ 152896 w 606086"/>
                <a:gd name="connsiteY40" fmla="*/ 90406 h 158308"/>
                <a:gd name="connsiteX41" fmla="*/ 160897 w 606086"/>
                <a:gd name="connsiteY41" fmla="*/ 90406 h 158308"/>
                <a:gd name="connsiteX42" fmla="*/ 153754 w 606086"/>
                <a:gd name="connsiteY42" fmla="*/ 90406 h 158308"/>
                <a:gd name="connsiteX43" fmla="*/ 152896 w 606086"/>
                <a:gd name="connsiteY43" fmla="*/ 90406 h 158308"/>
                <a:gd name="connsiteX0" fmla="*/ 587332 w 610253"/>
                <a:gd name="connsiteY0" fmla="*/ 6776 h 158308"/>
                <a:gd name="connsiteX1" fmla="*/ 523514 w 610253"/>
                <a:gd name="connsiteY1" fmla="*/ 5442 h 158308"/>
                <a:gd name="connsiteX2" fmla="*/ 453505 w 610253"/>
                <a:gd name="connsiteY2" fmla="*/ 5442 h 158308"/>
                <a:gd name="connsiteX3" fmla="*/ 315488 w 610253"/>
                <a:gd name="connsiteY3" fmla="*/ 204 h 158308"/>
                <a:gd name="connsiteX4" fmla="*/ 36120 w 610253"/>
                <a:gd name="connsiteY4" fmla="*/ 9062 h 158308"/>
                <a:gd name="connsiteX5" fmla="*/ 22223 w 610253"/>
                <a:gd name="connsiteY5" fmla="*/ 24492 h 158308"/>
                <a:gd name="connsiteX6" fmla="*/ 22880 w 610253"/>
                <a:gd name="connsiteY6" fmla="*/ 28112 h 158308"/>
                <a:gd name="connsiteX7" fmla="*/ 15641 w 610253"/>
                <a:gd name="connsiteY7" fmla="*/ 47638 h 158308"/>
                <a:gd name="connsiteX8" fmla="*/ 10117 w 610253"/>
                <a:gd name="connsiteY8" fmla="*/ 48781 h 158308"/>
                <a:gd name="connsiteX9" fmla="*/ 13927 w 610253"/>
                <a:gd name="connsiteY9" fmla="*/ 77356 h 158308"/>
                <a:gd name="connsiteX10" fmla="*/ 35358 w 610253"/>
                <a:gd name="connsiteY10" fmla="*/ 76213 h 158308"/>
                <a:gd name="connsiteX11" fmla="*/ 27357 w 610253"/>
                <a:gd name="connsiteY11" fmla="*/ 88692 h 158308"/>
                <a:gd name="connsiteX12" fmla="*/ 38406 w 610253"/>
                <a:gd name="connsiteY12" fmla="*/ 102789 h 158308"/>
                <a:gd name="connsiteX13" fmla="*/ 42444 w 610253"/>
                <a:gd name="connsiteY13" fmla="*/ 122314 h 158308"/>
                <a:gd name="connsiteX14" fmla="*/ 44787 w 610253"/>
                <a:gd name="connsiteY14" fmla="*/ 123552 h 158308"/>
                <a:gd name="connsiteX15" fmla="*/ 36977 w 610253"/>
                <a:gd name="connsiteY15" fmla="*/ 124981 h 158308"/>
                <a:gd name="connsiteX16" fmla="*/ 40692 w 610253"/>
                <a:gd name="connsiteY16" fmla="*/ 153556 h 158308"/>
                <a:gd name="connsiteX17" fmla="*/ 68600 w 610253"/>
                <a:gd name="connsiteY17" fmla="*/ 151270 h 158308"/>
                <a:gd name="connsiteX18" fmla="*/ 81173 w 610253"/>
                <a:gd name="connsiteY18" fmla="*/ 147842 h 158308"/>
                <a:gd name="connsiteX19" fmla="*/ 149848 w 610253"/>
                <a:gd name="connsiteY19" fmla="*/ 145079 h 158308"/>
                <a:gd name="connsiteX20" fmla="*/ 261100 w 610253"/>
                <a:gd name="connsiteY20" fmla="*/ 145746 h 158308"/>
                <a:gd name="connsiteX21" fmla="*/ 480747 w 610253"/>
                <a:gd name="connsiteY21" fmla="*/ 158224 h 158308"/>
                <a:gd name="connsiteX22" fmla="*/ 494082 w 610253"/>
                <a:gd name="connsiteY22" fmla="*/ 148128 h 158308"/>
                <a:gd name="connsiteX23" fmla="*/ 527134 w 610253"/>
                <a:gd name="connsiteY23" fmla="*/ 151652 h 158308"/>
                <a:gd name="connsiteX24" fmla="*/ 530848 w 610253"/>
                <a:gd name="connsiteY24" fmla="*/ 123648 h 158308"/>
                <a:gd name="connsiteX25" fmla="*/ 491796 w 610253"/>
                <a:gd name="connsiteY25" fmla="*/ 118314 h 158308"/>
                <a:gd name="connsiteX26" fmla="*/ 505131 w 610253"/>
                <a:gd name="connsiteY26" fmla="*/ 118314 h 158308"/>
                <a:gd name="connsiteX27" fmla="*/ 519342 w 610253"/>
                <a:gd name="connsiteY27" fmla="*/ 102121 h 158308"/>
                <a:gd name="connsiteX28" fmla="*/ 519323 w 610253"/>
                <a:gd name="connsiteY28" fmla="*/ 101836 h 158308"/>
                <a:gd name="connsiteX29" fmla="*/ 547041 w 610253"/>
                <a:gd name="connsiteY29" fmla="*/ 104027 h 158308"/>
                <a:gd name="connsiteX30" fmla="*/ 550756 w 610253"/>
                <a:gd name="connsiteY30" fmla="*/ 75452 h 158308"/>
                <a:gd name="connsiteX31" fmla="*/ 540278 w 610253"/>
                <a:gd name="connsiteY31" fmla="*/ 74118 h 158308"/>
                <a:gd name="connsiteX32" fmla="*/ 600771 w 610253"/>
                <a:gd name="connsiteY32" fmla="*/ 57535 h 158308"/>
                <a:gd name="connsiteX33" fmla="*/ 605483 w 610253"/>
                <a:gd name="connsiteY33" fmla="*/ 50353 h 158308"/>
                <a:gd name="connsiteX34" fmla="*/ 561900 w 610253"/>
                <a:gd name="connsiteY34" fmla="*/ 44114 h 158308"/>
                <a:gd name="connsiteX35" fmla="*/ 590801 w 610253"/>
                <a:gd name="connsiteY35" fmla="*/ 38829 h 158308"/>
                <a:gd name="connsiteX36" fmla="*/ 592339 w 610253"/>
                <a:gd name="connsiteY36" fmla="*/ 33916 h 158308"/>
                <a:gd name="connsiteX37" fmla="*/ 585021 w 610253"/>
                <a:gd name="connsiteY37" fmla="*/ 29875 h 158308"/>
                <a:gd name="connsiteX38" fmla="*/ 597057 w 610253"/>
                <a:gd name="connsiteY38" fmla="*/ 19540 h 158308"/>
                <a:gd name="connsiteX39" fmla="*/ 587332 w 610253"/>
                <a:gd name="connsiteY39" fmla="*/ 6776 h 158308"/>
                <a:gd name="connsiteX40" fmla="*/ 152896 w 610253"/>
                <a:gd name="connsiteY40" fmla="*/ 90406 h 158308"/>
                <a:gd name="connsiteX41" fmla="*/ 160897 w 610253"/>
                <a:gd name="connsiteY41" fmla="*/ 90406 h 158308"/>
                <a:gd name="connsiteX42" fmla="*/ 153754 w 610253"/>
                <a:gd name="connsiteY42" fmla="*/ 90406 h 158308"/>
                <a:gd name="connsiteX43" fmla="*/ 152896 w 610253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30848 w 608359"/>
                <a:gd name="connsiteY24" fmla="*/ 123648 h 158308"/>
                <a:gd name="connsiteX25" fmla="*/ 491796 w 608359"/>
                <a:gd name="connsiteY25" fmla="*/ 118314 h 158308"/>
                <a:gd name="connsiteX26" fmla="*/ 505131 w 608359"/>
                <a:gd name="connsiteY26" fmla="*/ 118314 h 158308"/>
                <a:gd name="connsiteX27" fmla="*/ 519342 w 608359"/>
                <a:gd name="connsiteY27" fmla="*/ 102121 h 158308"/>
                <a:gd name="connsiteX28" fmla="*/ 519323 w 608359"/>
                <a:gd name="connsiteY28" fmla="*/ 101836 h 158308"/>
                <a:gd name="connsiteX29" fmla="*/ 547041 w 608359"/>
                <a:gd name="connsiteY29" fmla="*/ 104027 h 158308"/>
                <a:gd name="connsiteX30" fmla="*/ 550756 w 608359"/>
                <a:gd name="connsiteY30" fmla="*/ 7545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30848 w 608359"/>
                <a:gd name="connsiteY24" fmla="*/ 123648 h 158308"/>
                <a:gd name="connsiteX25" fmla="*/ 491796 w 608359"/>
                <a:gd name="connsiteY25" fmla="*/ 118314 h 158308"/>
                <a:gd name="connsiteX26" fmla="*/ 505131 w 608359"/>
                <a:gd name="connsiteY26" fmla="*/ 118314 h 158308"/>
                <a:gd name="connsiteX27" fmla="*/ 519342 w 608359"/>
                <a:gd name="connsiteY27" fmla="*/ 102121 h 158308"/>
                <a:gd name="connsiteX28" fmla="*/ 519323 w 608359"/>
                <a:gd name="connsiteY28" fmla="*/ 101836 h 158308"/>
                <a:gd name="connsiteX29" fmla="*/ 547041 w 608359"/>
                <a:gd name="connsiteY29" fmla="*/ 104027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30848 w 608359"/>
                <a:gd name="connsiteY24" fmla="*/ 123648 h 158308"/>
                <a:gd name="connsiteX25" fmla="*/ 491796 w 608359"/>
                <a:gd name="connsiteY25" fmla="*/ 118314 h 158308"/>
                <a:gd name="connsiteX26" fmla="*/ 505131 w 608359"/>
                <a:gd name="connsiteY26" fmla="*/ 118314 h 158308"/>
                <a:gd name="connsiteX27" fmla="*/ 519342 w 608359"/>
                <a:gd name="connsiteY27" fmla="*/ 102121 h 158308"/>
                <a:gd name="connsiteX28" fmla="*/ 519323 w 608359"/>
                <a:gd name="connsiteY28" fmla="*/ 101836 h 158308"/>
                <a:gd name="connsiteX29" fmla="*/ 586508 w 608359"/>
                <a:gd name="connsiteY29" fmla="*/ 92579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30848 w 608359"/>
                <a:gd name="connsiteY24" fmla="*/ 123648 h 158308"/>
                <a:gd name="connsiteX25" fmla="*/ 491796 w 608359"/>
                <a:gd name="connsiteY25" fmla="*/ 118314 h 158308"/>
                <a:gd name="connsiteX26" fmla="*/ 505131 w 608359"/>
                <a:gd name="connsiteY26" fmla="*/ 118314 h 158308"/>
                <a:gd name="connsiteX27" fmla="*/ 519342 w 608359"/>
                <a:gd name="connsiteY27" fmla="*/ 102121 h 158308"/>
                <a:gd name="connsiteX28" fmla="*/ 591763 w 608359"/>
                <a:gd name="connsiteY28" fmla="*/ 101836 h 158308"/>
                <a:gd name="connsiteX29" fmla="*/ 586508 w 608359"/>
                <a:gd name="connsiteY29" fmla="*/ 92579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30848 w 608359"/>
                <a:gd name="connsiteY24" fmla="*/ 123648 h 158308"/>
                <a:gd name="connsiteX25" fmla="*/ 491796 w 608359"/>
                <a:gd name="connsiteY25" fmla="*/ 118314 h 158308"/>
                <a:gd name="connsiteX26" fmla="*/ 575073 w 608359"/>
                <a:gd name="connsiteY26" fmla="*/ 116294 h 158308"/>
                <a:gd name="connsiteX27" fmla="*/ 519342 w 608359"/>
                <a:gd name="connsiteY27" fmla="*/ 102121 h 158308"/>
                <a:gd name="connsiteX28" fmla="*/ 591763 w 608359"/>
                <a:gd name="connsiteY28" fmla="*/ 101836 h 158308"/>
                <a:gd name="connsiteX29" fmla="*/ 586508 w 608359"/>
                <a:gd name="connsiteY29" fmla="*/ 92579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30848 w 608359"/>
                <a:gd name="connsiteY24" fmla="*/ 123648 h 158308"/>
                <a:gd name="connsiteX25" fmla="*/ 491796 w 608359"/>
                <a:gd name="connsiteY25" fmla="*/ 118314 h 158308"/>
                <a:gd name="connsiteX26" fmla="*/ 575073 w 608359"/>
                <a:gd name="connsiteY26" fmla="*/ 116294 h 158308"/>
                <a:gd name="connsiteX27" fmla="*/ 583289 w 608359"/>
                <a:gd name="connsiteY27" fmla="*/ 109528 h 158308"/>
                <a:gd name="connsiteX28" fmla="*/ 591763 w 608359"/>
                <a:gd name="connsiteY28" fmla="*/ 101836 h 158308"/>
                <a:gd name="connsiteX29" fmla="*/ 586508 w 608359"/>
                <a:gd name="connsiteY29" fmla="*/ 92579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30848 w 608359"/>
                <a:gd name="connsiteY24" fmla="*/ 123648 h 158308"/>
                <a:gd name="connsiteX25" fmla="*/ 583220 w 608359"/>
                <a:gd name="connsiteY25" fmla="*/ 125048 h 158308"/>
                <a:gd name="connsiteX26" fmla="*/ 575073 w 608359"/>
                <a:gd name="connsiteY26" fmla="*/ 116294 h 158308"/>
                <a:gd name="connsiteX27" fmla="*/ 583289 w 608359"/>
                <a:gd name="connsiteY27" fmla="*/ 109528 h 158308"/>
                <a:gd name="connsiteX28" fmla="*/ 591763 w 608359"/>
                <a:gd name="connsiteY28" fmla="*/ 101836 h 158308"/>
                <a:gd name="connsiteX29" fmla="*/ 586508 w 608359"/>
                <a:gd name="connsiteY29" fmla="*/ 92579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95295 w 608359"/>
                <a:gd name="connsiteY24" fmla="*/ 135769 h 158308"/>
                <a:gd name="connsiteX25" fmla="*/ 583220 w 608359"/>
                <a:gd name="connsiteY25" fmla="*/ 125048 h 158308"/>
                <a:gd name="connsiteX26" fmla="*/ 575073 w 608359"/>
                <a:gd name="connsiteY26" fmla="*/ 116294 h 158308"/>
                <a:gd name="connsiteX27" fmla="*/ 583289 w 608359"/>
                <a:gd name="connsiteY27" fmla="*/ 109528 h 158308"/>
                <a:gd name="connsiteX28" fmla="*/ 591763 w 608359"/>
                <a:gd name="connsiteY28" fmla="*/ 101836 h 158308"/>
                <a:gd name="connsiteX29" fmla="*/ 586508 w 608359"/>
                <a:gd name="connsiteY29" fmla="*/ 92579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90082 w 608359"/>
                <a:gd name="connsiteY23" fmla="*/ 148285 h 158308"/>
                <a:gd name="connsiteX24" fmla="*/ 595295 w 608359"/>
                <a:gd name="connsiteY24" fmla="*/ 135769 h 158308"/>
                <a:gd name="connsiteX25" fmla="*/ 583220 w 608359"/>
                <a:gd name="connsiteY25" fmla="*/ 125048 h 158308"/>
                <a:gd name="connsiteX26" fmla="*/ 575073 w 608359"/>
                <a:gd name="connsiteY26" fmla="*/ 116294 h 158308"/>
                <a:gd name="connsiteX27" fmla="*/ 583289 w 608359"/>
                <a:gd name="connsiteY27" fmla="*/ 109528 h 158308"/>
                <a:gd name="connsiteX28" fmla="*/ 591763 w 608359"/>
                <a:gd name="connsiteY28" fmla="*/ 101836 h 158308"/>
                <a:gd name="connsiteX29" fmla="*/ 586508 w 608359"/>
                <a:gd name="connsiteY29" fmla="*/ 92579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970"/>
                <a:gd name="connsiteX1" fmla="*/ 523514 w 608359"/>
                <a:gd name="connsiteY1" fmla="*/ 5442 h 158970"/>
                <a:gd name="connsiteX2" fmla="*/ 453505 w 608359"/>
                <a:gd name="connsiteY2" fmla="*/ 5442 h 158970"/>
                <a:gd name="connsiteX3" fmla="*/ 315488 w 608359"/>
                <a:gd name="connsiteY3" fmla="*/ 204 h 158970"/>
                <a:gd name="connsiteX4" fmla="*/ 36120 w 608359"/>
                <a:gd name="connsiteY4" fmla="*/ 9062 h 158970"/>
                <a:gd name="connsiteX5" fmla="*/ 22223 w 608359"/>
                <a:gd name="connsiteY5" fmla="*/ 24492 h 158970"/>
                <a:gd name="connsiteX6" fmla="*/ 22880 w 608359"/>
                <a:gd name="connsiteY6" fmla="*/ 28112 h 158970"/>
                <a:gd name="connsiteX7" fmla="*/ 15641 w 608359"/>
                <a:gd name="connsiteY7" fmla="*/ 47638 h 158970"/>
                <a:gd name="connsiteX8" fmla="*/ 10117 w 608359"/>
                <a:gd name="connsiteY8" fmla="*/ 48781 h 158970"/>
                <a:gd name="connsiteX9" fmla="*/ 13927 w 608359"/>
                <a:gd name="connsiteY9" fmla="*/ 77356 h 158970"/>
                <a:gd name="connsiteX10" fmla="*/ 35358 w 608359"/>
                <a:gd name="connsiteY10" fmla="*/ 76213 h 158970"/>
                <a:gd name="connsiteX11" fmla="*/ 27357 w 608359"/>
                <a:gd name="connsiteY11" fmla="*/ 88692 h 158970"/>
                <a:gd name="connsiteX12" fmla="*/ 38406 w 608359"/>
                <a:gd name="connsiteY12" fmla="*/ 102789 h 158970"/>
                <a:gd name="connsiteX13" fmla="*/ 42444 w 608359"/>
                <a:gd name="connsiteY13" fmla="*/ 122314 h 158970"/>
                <a:gd name="connsiteX14" fmla="*/ 44787 w 608359"/>
                <a:gd name="connsiteY14" fmla="*/ 123552 h 158970"/>
                <a:gd name="connsiteX15" fmla="*/ 36977 w 608359"/>
                <a:gd name="connsiteY15" fmla="*/ 124981 h 158970"/>
                <a:gd name="connsiteX16" fmla="*/ 40692 w 608359"/>
                <a:gd name="connsiteY16" fmla="*/ 153556 h 158970"/>
                <a:gd name="connsiteX17" fmla="*/ 68600 w 608359"/>
                <a:gd name="connsiteY17" fmla="*/ 151270 h 158970"/>
                <a:gd name="connsiteX18" fmla="*/ 81173 w 608359"/>
                <a:gd name="connsiteY18" fmla="*/ 147842 h 158970"/>
                <a:gd name="connsiteX19" fmla="*/ 149848 w 608359"/>
                <a:gd name="connsiteY19" fmla="*/ 145079 h 158970"/>
                <a:gd name="connsiteX20" fmla="*/ 261100 w 608359"/>
                <a:gd name="connsiteY20" fmla="*/ 145746 h 158970"/>
                <a:gd name="connsiteX21" fmla="*/ 480747 w 608359"/>
                <a:gd name="connsiteY21" fmla="*/ 158224 h 158970"/>
                <a:gd name="connsiteX22" fmla="*/ 571018 w 608359"/>
                <a:gd name="connsiteY22" fmla="*/ 154189 h 158970"/>
                <a:gd name="connsiteX23" fmla="*/ 590082 w 608359"/>
                <a:gd name="connsiteY23" fmla="*/ 148285 h 158970"/>
                <a:gd name="connsiteX24" fmla="*/ 595295 w 608359"/>
                <a:gd name="connsiteY24" fmla="*/ 135769 h 158970"/>
                <a:gd name="connsiteX25" fmla="*/ 583220 w 608359"/>
                <a:gd name="connsiteY25" fmla="*/ 125048 h 158970"/>
                <a:gd name="connsiteX26" fmla="*/ 575073 w 608359"/>
                <a:gd name="connsiteY26" fmla="*/ 116294 h 158970"/>
                <a:gd name="connsiteX27" fmla="*/ 583289 w 608359"/>
                <a:gd name="connsiteY27" fmla="*/ 109528 h 158970"/>
                <a:gd name="connsiteX28" fmla="*/ 591763 w 608359"/>
                <a:gd name="connsiteY28" fmla="*/ 101836 h 158970"/>
                <a:gd name="connsiteX29" fmla="*/ 586508 w 608359"/>
                <a:gd name="connsiteY29" fmla="*/ 92579 h 158970"/>
                <a:gd name="connsiteX30" fmla="*/ 587725 w 608359"/>
                <a:gd name="connsiteY30" fmla="*/ 71412 h 158970"/>
                <a:gd name="connsiteX31" fmla="*/ 589237 w 608359"/>
                <a:gd name="connsiteY31" fmla="*/ 70078 h 158970"/>
                <a:gd name="connsiteX32" fmla="*/ 600771 w 608359"/>
                <a:gd name="connsiteY32" fmla="*/ 57535 h 158970"/>
                <a:gd name="connsiteX33" fmla="*/ 605483 w 608359"/>
                <a:gd name="connsiteY33" fmla="*/ 50353 h 158970"/>
                <a:gd name="connsiteX34" fmla="*/ 561900 w 608359"/>
                <a:gd name="connsiteY34" fmla="*/ 44114 h 158970"/>
                <a:gd name="connsiteX35" fmla="*/ 590801 w 608359"/>
                <a:gd name="connsiteY35" fmla="*/ 38829 h 158970"/>
                <a:gd name="connsiteX36" fmla="*/ 592339 w 608359"/>
                <a:gd name="connsiteY36" fmla="*/ 33916 h 158970"/>
                <a:gd name="connsiteX37" fmla="*/ 585021 w 608359"/>
                <a:gd name="connsiteY37" fmla="*/ 29875 h 158970"/>
                <a:gd name="connsiteX38" fmla="*/ 597057 w 608359"/>
                <a:gd name="connsiteY38" fmla="*/ 19540 h 158970"/>
                <a:gd name="connsiteX39" fmla="*/ 587332 w 608359"/>
                <a:gd name="connsiteY39" fmla="*/ 6776 h 158970"/>
                <a:gd name="connsiteX40" fmla="*/ 152896 w 608359"/>
                <a:gd name="connsiteY40" fmla="*/ 90406 h 158970"/>
                <a:gd name="connsiteX41" fmla="*/ 160897 w 608359"/>
                <a:gd name="connsiteY41" fmla="*/ 90406 h 158970"/>
                <a:gd name="connsiteX42" fmla="*/ 153754 w 608359"/>
                <a:gd name="connsiteY42" fmla="*/ 90406 h 158970"/>
                <a:gd name="connsiteX43" fmla="*/ 152896 w 608359"/>
                <a:gd name="connsiteY43" fmla="*/ 90406 h 158970"/>
                <a:gd name="connsiteX0" fmla="*/ 587332 w 608359"/>
                <a:gd name="connsiteY0" fmla="*/ 6776 h 158970"/>
                <a:gd name="connsiteX1" fmla="*/ 523514 w 608359"/>
                <a:gd name="connsiteY1" fmla="*/ 5442 h 158970"/>
                <a:gd name="connsiteX2" fmla="*/ 453505 w 608359"/>
                <a:gd name="connsiteY2" fmla="*/ 5442 h 158970"/>
                <a:gd name="connsiteX3" fmla="*/ 315488 w 608359"/>
                <a:gd name="connsiteY3" fmla="*/ 204 h 158970"/>
                <a:gd name="connsiteX4" fmla="*/ 36120 w 608359"/>
                <a:gd name="connsiteY4" fmla="*/ 9062 h 158970"/>
                <a:gd name="connsiteX5" fmla="*/ 22223 w 608359"/>
                <a:gd name="connsiteY5" fmla="*/ 24492 h 158970"/>
                <a:gd name="connsiteX6" fmla="*/ 22880 w 608359"/>
                <a:gd name="connsiteY6" fmla="*/ 28112 h 158970"/>
                <a:gd name="connsiteX7" fmla="*/ 15641 w 608359"/>
                <a:gd name="connsiteY7" fmla="*/ 47638 h 158970"/>
                <a:gd name="connsiteX8" fmla="*/ 10117 w 608359"/>
                <a:gd name="connsiteY8" fmla="*/ 48781 h 158970"/>
                <a:gd name="connsiteX9" fmla="*/ 13927 w 608359"/>
                <a:gd name="connsiteY9" fmla="*/ 77356 h 158970"/>
                <a:gd name="connsiteX10" fmla="*/ 35358 w 608359"/>
                <a:gd name="connsiteY10" fmla="*/ 76213 h 158970"/>
                <a:gd name="connsiteX11" fmla="*/ 27357 w 608359"/>
                <a:gd name="connsiteY11" fmla="*/ 88692 h 158970"/>
                <a:gd name="connsiteX12" fmla="*/ 38406 w 608359"/>
                <a:gd name="connsiteY12" fmla="*/ 102789 h 158970"/>
                <a:gd name="connsiteX13" fmla="*/ 42444 w 608359"/>
                <a:gd name="connsiteY13" fmla="*/ 122314 h 158970"/>
                <a:gd name="connsiteX14" fmla="*/ 44787 w 608359"/>
                <a:gd name="connsiteY14" fmla="*/ 123552 h 158970"/>
                <a:gd name="connsiteX15" fmla="*/ 36977 w 608359"/>
                <a:gd name="connsiteY15" fmla="*/ 124981 h 158970"/>
                <a:gd name="connsiteX16" fmla="*/ 40692 w 608359"/>
                <a:gd name="connsiteY16" fmla="*/ 153556 h 158970"/>
                <a:gd name="connsiteX17" fmla="*/ 68600 w 608359"/>
                <a:gd name="connsiteY17" fmla="*/ 151270 h 158970"/>
                <a:gd name="connsiteX18" fmla="*/ 81173 w 608359"/>
                <a:gd name="connsiteY18" fmla="*/ 147842 h 158970"/>
                <a:gd name="connsiteX19" fmla="*/ 149848 w 608359"/>
                <a:gd name="connsiteY19" fmla="*/ 145079 h 158970"/>
                <a:gd name="connsiteX20" fmla="*/ 261100 w 608359"/>
                <a:gd name="connsiteY20" fmla="*/ 145746 h 158970"/>
                <a:gd name="connsiteX21" fmla="*/ 480747 w 608359"/>
                <a:gd name="connsiteY21" fmla="*/ 158224 h 158970"/>
                <a:gd name="connsiteX22" fmla="*/ 571018 w 608359"/>
                <a:gd name="connsiteY22" fmla="*/ 154189 h 158970"/>
                <a:gd name="connsiteX23" fmla="*/ 590082 w 608359"/>
                <a:gd name="connsiteY23" fmla="*/ 148285 h 158970"/>
                <a:gd name="connsiteX24" fmla="*/ 595295 w 608359"/>
                <a:gd name="connsiteY24" fmla="*/ 135769 h 158970"/>
                <a:gd name="connsiteX25" fmla="*/ 583220 w 608359"/>
                <a:gd name="connsiteY25" fmla="*/ 125048 h 158970"/>
                <a:gd name="connsiteX26" fmla="*/ 575073 w 608359"/>
                <a:gd name="connsiteY26" fmla="*/ 116294 h 158970"/>
                <a:gd name="connsiteX27" fmla="*/ 583289 w 608359"/>
                <a:gd name="connsiteY27" fmla="*/ 109528 h 158970"/>
                <a:gd name="connsiteX28" fmla="*/ 591763 w 608359"/>
                <a:gd name="connsiteY28" fmla="*/ 101836 h 158970"/>
                <a:gd name="connsiteX29" fmla="*/ 586508 w 608359"/>
                <a:gd name="connsiteY29" fmla="*/ 92579 h 158970"/>
                <a:gd name="connsiteX30" fmla="*/ 587725 w 608359"/>
                <a:gd name="connsiteY30" fmla="*/ 71412 h 158970"/>
                <a:gd name="connsiteX31" fmla="*/ 589237 w 608359"/>
                <a:gd name="connsiteY31" fmla="*/ 70078 h 158970"/>
                <a:gd name="connsiteX32" fmla="*/ 600771 w 608359"/>
                <a:gd name="connsiteY32" fmla="*/ 57535 h 158970"/>
                <a:gd name="connsiteX33" fmla="*/ 605483 w 608359"/>
                <a:gd name="connsiteY33" fmla="*/ 50353 h 158970"/>
                <a:gd name="connsiteX34" fmla="*/ 568894 w 608359"/>
                <a:gd name="connsiteY34" fmla="*/ 43441 h 158970"/>
                <a:gd name="connsiteX35" fmla="*/ 590801 w 608359"/>
                <a:gd name="connsiteY35" fmla="*/ 38829 h 158970"/>
                <a:gd name="connsiteX36" fmla="*/ 592339 w 608359"/>
                <a:gd name="connsiteY36" fmla="*/ 33916 h 158970"/>
                <a:gd name="connsiteX37" fmla="*/ 585021 w 608359"/>
                <a:gd name="connsiteY37" fmla="*/ 29875 h 158970"/>
                <a:gd name="connsiteX38" fmla="*/ 597057 w 608359"/>
                <a:gd name="connsiteY38" fmla="*/ 19540 h 158970"/>
                <a:gd name="connsiteX39" fmla="*/ 587332 w 608359"/>
                <a:gd name="connsiteY39" fmla="*/ 6776 h 158970"/>
                <a:gd name="connsiteX40" fmla="*/ 152896 w 608359"/>
                <a:gd name="connsiteY40" fmla="*/ 90406 h 158970"/>
                <a:gd name="connsiteX41" fmla="*/ 160897 w 608359"/>
                <a:gd name="connsiteY41" fmla="*/ 90406 h 158970"/>
                <a:gd name="connsiteX42" fmla="*/ 153754 w 608359"/>
                <a:gd name="connsiteY42" fmla="*/ 90406 h 158970"/>
                <a:gd name="connsiteX43" fmla="*/ 152896 w 608359"/>
                <a:gd name="connsiteY43" fmla="*/ 90406 h 158970"/>
                <a:gd name="connsiteX0" fmla="*/ 587332 w 608359"/>
                <a:gd name="connsiteY0" fmla="*/ 6776 h 158970"/>
                <a:gd name="connsiteX1" fmla="*/ 523514 w 608359"/>
                <a:gd name="connsiteY1" fmla="*/ 5442 h 158970"/>
                <a:gd name="connsiteX2" fmla="*/ 453505 w 608359"/>
                <a:gd name="connsiteY2" fmla="*/ 5442 h 158970"/>
                <a:gd name="connsiteX3" fmla="*/ 315488 w 608359"/>
                <a:gd name="connsiteY3" fmla="*/ 204 h 158970"/>
                <a:gd name="connsiteX4" fmla="*/ 36120 w 608359"/>
                <a:gd name="connsiteY4" fmla="*/ 9062 h 158970"/>
                <a:gd name="connsiteX5" fmla="*/ 22223 w 608359"/>
                <a:gd name="connsiteY5" fmla="*/ 24492 h 158970"/>
                <a:gd name="connsiteX6" fmla="*/ 22880 w 608359"/>
                <a:gd name="connsiteY6" fmla="*/ 28112 h 158970"/>
                <a:gd name="connsiteX7" fmla="*/ 15641 w 608359"/>
                <a:gd name="connsiteY7" fmla="*/ 47638 h 158970"/>
                <a:gd name="connsiteX8" fmla="*/ 10117 w 608359"/>
                <a:gd name="connsiteY8" fmla="*/ 48781 h 158970"/>
                <a:gd name="connsiteX9" fmla="*/ 13927 w 608359"/>
                <a:gd name="connsiteY9" fmla="*/ 77356 h 158970"/>
                <a:gd name="connsiteX10" fmla="*/ 35358 w 608359"/>
                <a:gd name="connsiteY10" fmla="*/ 76213 h 158970"/>
                <a:gd name="connsiteX11" fmla="*/ 27357 w 608359"/>
                <a:gd name="connsiteY11" fmla="*/ 88692 h 158970"/>
                <a:gd name="connsiteX12" fmla="*/ 38406 w 608359"/>
                <a:gd name="connsiteY12" fmla="*/ 102789 h 158970"/>
                <a:gd name="connsiteX13" fmla="*/ 42444 w 608359"/>
                <a:gd name="connsiteY13" fmla="*/ 122314 h 158970"/>
                <a:gd name="connsiteX14" fmla="*/ 44787 w 608359"/>
                <a:gd name="connsiteY14" fmla="*/ 123552 h 158970"/>
                <a:gd name="connsiteX15" fmla="*/ 36977 w 608359"/>
                <a:gd name="connsiteY15" fmla="*/ 124981 h 158970"/>
                <a:gd name="connsiteX16" fmla="*/ 40692 w 608359"/>
                <a:gd name="connsiteY16" fmla="*/ 153556 h 158970"/>
                <a:gd name="connsiteX17" fmla="*/ 68600 w 608359"/>
                <a:gd name="connsiteY17" fmla="*/ 151270 h 158970"/>
                <a:gd name="connsiteX18" fmla="*/ 81173 w 608359"/>
                <a:gd name="connsiteY18" fmla="*/ 147842 h 158970"/>
                <a:gd name="connsiteX19" fmla="*/ 149848 w 608359"/>
                <a:gd name="connsiteY19" fmla="*/ 145079 h 158970"/>
                <a:gd name="connsiteX20" fmla="*/ 261100 w 608359"/>
                <a:gd name="connsiteY20" fmla="*/ 145746 h 158970"/>
                <a:gd name="connsiteX21" fmla="*/ 480747 w 608359"/>
                <a:gd name="connsiteY21" fmla="*/ 158224 h 158970"/>
                <a:gd name="connsiteX22" fmla="*/ 571018 w 608359"/>
                <a:gd name="connsiteY22" fmla="*/ 154189 h 158970"/>
                <a:gd name="connsiteX23" fmla="*/ 590082 w 608359"/>
                <a:gd name="connsiteY23" fmla="*/ 148285 h 158970"/>
                <a:gd name="connsiteX24" fmla="*/ 595295 w 608359"/>
                <a:gd name="connsiteY24" fmla="*/ 135769 h 158970"/>
                <a:gd name="connsiteX25" fmla="*/ 583220 w 608359"/>
                <a:gd name="connsiteY25" fmla="*/ 125048 h 158970"/>
                <a:gd name="connsiteX26" fmla="*/ 575073 w 608359"/>
                <a:gd name="connsiteY26" fmla="*/ 116294 h 158970"/>
                <a:gd name="connsiteX27" fmla="*/ 583289 w 608359"/>
                <a:gd name="connsiteY27" fmla="*/ 109528 h 158970"/>
                <a:gd name="connsiteX28" fmla="*/ 591763 w 608359"/>
                <a:gd name="connsiteY28" fmla="*/ 101836 h 158970"/>
                <a:gd name="connsiteX29" fmla="*/ 586508 w 608359"/>
                <a:gd name="connsiteY29" fmla="*/ 92579 h 158970"/>
                <a:gd name="connsiteX30" fmla="*/ 587725 w 608359"/>
                <a:gd name="connsiteY30" fmla="*/ 71412 h 158970"/>
                <a:gd name="connsiteX31" fmla="*/ 589237 w 608359"/>
                <a:gd name="connsiteY31" fmla="*/ 70078 h 158970"/>
                <a:gd name="connsiteX32" fmla="*/ 600771 w 608359"/>
                <a:gd name="connsiteY32" fmla="*/ 57535 h 158970"/>
                <a:gd name="connsiteX33" fmla="*/ 605483 w 608359"/>
                <a:gd name="connsiteY33" fmla="*/ 50353 h 158970"/>
                <a:gd name="connsiteX34" fmla="*/ 568894 w 608359"/>
                <a:gd name="connsiteY34" fmla="*/ 43441 h 158970"/>
                <a:gd name="connsiteX35" fmla="*/ 590801 w 608359"/>
                <a:gd name="connsiteY35" fmla="*/ 38829 h 158970"/>
                <a:gd name="connsiteX36" fmla="*/ 592339 w 608359"/>
                <a:gd name="connsiteY36" fmla="*/ 33916 h 158970"/>
                <a:gd name="connsiteX37" fmla="*/ 585021 w 608359"/>
                <a:gd name="connsiteY37" fmla="*/ 29875 h 158970"/>
                <a:gd name="connsiteX38" fmla="*/ 597057 w 608359"/>
                <a:gd name="connsiteY38" fmla="*/ 19540 h 158970"/>
                <a:gd name="connsiteX39" fmla="*/ 587332 w 608359"/>
                <a:gd name="connsiteY39" fmla="*/ 6776 h 158970"/>
                <a:gd name="connsiteX40" fmla="*/ 152896 w 608359"/>
                <a:gd name="connsiteY40" fmla="*/ 90406 h 158970"/>
                <a:gd name="connsiteX41" fmla="*/ 160897 w 608359"/>
                <a:gd name="connsiteY41" fmla="*/ 90406 h 158970"/>
                <a:gd name="connsiteX42" fmla="*/ 153754 w 608359"/>
                <a:gd name="connsiteY42" fmla="*/ 90406 h 158970"/>
                <a:gd name="connsiteX43" fmla="*/ 152896 w 608359"/>
                <a:gd name="connsiteY43" fmla="*/ 90406 h 158970"/>
                <a:gd name="connsiteX0" fmla="*/ 587332 w 608359"/>
                <a:gd name="connsiteY0" fmla="*/ 6776 h 158970"/>
                <a:gd name="connsiteX1" fmla="*/ 523514 w 608359"/>
                <a:gd name="connsiteY1" fmla="*/ 5442 h 158970"/>
                <a:gd name="connsiteX2" fmla="*/ 453505 w 608359"/>
                <a:gd name="connsiteY2" fmla="*/ 5442 h 158970"/>
                <a:gd name="connsiteX3" fmla="*/ 315488 w 608359"/>
                <a:gd name="connsiteY3" fmla="*/ 204 h 158970"/>
                <a:gd name="connsiteX4" fmla="*/ 36120 w 608359"/>
                <a:gd name="connsiteY4" fmla="*/ 9062 h 158970"/>
                <a:gd name="connsiteX5" fmla="*/ 22223 w 608359"/>
                <a:gd name="connsiteY5" fmla="*/ 24492 h 158970"/>
                <a:gd name="connsiteX6" fmla="*/ 22880 w 608359"/>
                <a:gd name="connsiteY6" fmla="*/ 28112 h 158970"/>
                <a:gd name="connsiteX7" fmla="*/ 15641 w 608359"/>
                <a:gd name="connsiteY7" fmla="*/ 47638 h 158970"/>
                <a:gd name="connsiteX8" fmla="*/ 10117 w 608359"/>
                <a:gd name="connsiteY8" fmla="*/ 48781 h 158970"/>
                <a:gd name="connsiteX9" fmla="*/ 13927 w 608359"/>
                <a:gd name="connsiteY9" fmla="*/ 77356 h 158970"/>
                <a:gd name="connsiteX10" fmla="*/ 35358 w 608359"/>
                <a:gd name="connsiteY10" fmla="*/ 76213 h 158970"/>
                <a:gd name="connsiteX11" fmla="*/ 27357 w 608359"/>
                <a:gd name="connsiteY11" fmla="*/ 88692 h 158970"/>
                <a:gd name="connsiteX12" fmla="*/ 38406 w 608359"/>
                <a:gd name="connsiteY12" fmla="*/ 102789 h 158970"/>
                <a:gd name="connsiteX13" fmla="*/ 42444 w 608359"/>
                <a:gd name="connsiteY13" fmla="*/ 122314 h 158970"/>
                <a:gd name="connsiteX14" fmla="*/ 44787 w 608359"/>
                <a:gd name="connsiteY14" fmla="*/ 123552 h 158970"/>
                <a:gd name="connsiteX15" fmla="*/ 36977 w 608359"/>
                <a:gd name="connsiteY15" fmla="*/ 124981 h 158970"/>
                <a:gd name="connsiteX16" fmla="*/ 40692 w 608359"/>
                <a:gd name="connsiteY16" fmla="*/ 153556 h 158970"/>
                <a:gd name="connsiteX17" fmla="*/ 68600 w 608359"/>
                <a:gd name="connsiteY17" fmla="*/ 151270 h 158970"/>
                <a:gd name="connsiteX18" fmla="*/ 81173 w 608359"/>
                <a:gd name="connsiteY18" fmla="*/ 147842 h 158970"/>
                <a:gd name="connsiteX19" fmla="*/ 149848 w 608359"/>
                <a:gd name="connsiteY19" fmla="*/ 145079 h 158970"/>
                <a:gd name="connsiteX20" fmla="*/ 261100 w 608359"/>
                <a:gd name="connsiteY20" fmla="*/ 145746 h 158970"/>
                <a:gd name="connsiteX21" fmla="*/ 480747 w 608359"/>
                <a:gd name="connsiteY21" fmla="*/ 158224 h 158970"/>
                <a:gd name="connsiteX22" fmla="*/ 571018 w 608359"/>
                <a:gd name="connsiteY22" fmla="*/ 154189 h 158970"/>
                <a:gd name="connsiteX23" fmla="*/ 590082 w 608359"/>
                <a:gd name="connsiteY23" fmla="*/ 148285 h 158970"/>
                <a:gd name="connsiteX24" fmla="*/ 595295 w 608359"/>
                <a:gd name="connsiteY24" fmla="*/ 135769 h 158970"/>
                <a:gd name="connsiteX25" fmla="*/ 583220 w 608359"/>
                <a:gd name="connsiteY25" fmla="*/ 125048 h 158970"/>
                <a:gd name="connsiteX26" fmla="*/ 575073 w 608359"/>
                <a:gd name="connsiteY26" fmla="*/ 116294 h 158970"/>
                <a:gd name="connsiteX27" fmla="*/ 583289 w 608359"/>
                <a:gd name="connsiteY27" fmla="*/ 109528 h 158970"/>
                <a:gd name="connsiteX28" fmla="*/ 591763 w 608359"/>
                <a:gd name="connsiteY28" fmla="*/ 101836 h 158970"/>
                <a:gd name="connsiteX29" fmla="*/ 586508 w 608359"/>
                <a:gd name="connsiteY29" fmla="*/ 92579 h 158970"/>
                <a:gd name="connsiteX30" fmla="*/ 587725 w 608359"/>
                <a:gd name="connsiteY30" fmla="*/ 71412 h 158970"/>
                <a:gd name="connsiteX31" fmla="*/ 589237 w 608359"/>
                <a:gd name="connsiteY31" fmla="*/ 70078 h 158970"/>
                <a:gd name="connsiteX32" fmla="*/ 600771 w 608359"/>
                <a:gd name="connsiteY32" fmla="*/ 57535 h 158970"/>
                <a:gd name="connsiteX33" fmla="*/ 605483 w 608359"/>
                <a:gd name="connsiteY33" fmla="*/ 50353 h 158970"/>
                <a:gd name="connsiteX34" fmla="*/ 568894 w 608359"/>
                <a:gd name="connsiteY34" fmla="*/ 43441 h 158970"/>
                <a:gd name="connsiteX35" fmla="*/ 590801 w 608359"/>
                <a:gd name="connsiteY35" fmla="*/ 38829 h 158970"/>
                <a:gd name="connsiteX36" fmla="*/ 592339 w 608359"/>
                <a:gd name="connsiteY36" fmla="*/ 33916 h 158970"/>
                <a:gd name="connsiteX37" fmla="*/ 585021 w 608359"/>
                <a:gd name="connsiteY37" fmla="*/ 29875 h 158970"/>
                <a:gd name="connsiteX38" fmla="*/ 597057 w 608359"/>
                <a:gd name="connsiteY38" fmla="*/ 19540 h 158970"/>
                <a:gd name="connsiteX39" fmla="*/ 587332 w 608359"/>
                <a:gd name="connsiteY39" fmla="*/ 6776 h 158970"/>
                <a:gd name="connsiteX40" fmla="*/ 152896 w 608359"/>
                <a:gd name="connsiteY40" fmla="*/ 90406 h 158970"/>
                <a:gd name="connsiteX41" fmla="*/ 160897 w 608359"/>
                <a:gd name="connsiteY41" fmla="*/ 90406 h 158970"/>
                <a:gd name="connsiteX42" fmla="*/ 153754 w 608359"/>
                <a:gd name="connsiteY42" fmla="*/ 90406 h 158970"/>
                <a:gd name="connsiteX43" fmla="*/ 152896 w 608359"/>
                <a:gd name="connsiteY43" fmla="*/ 90406 h 158970"/>
                <a:gd name="connsiteX0" fmla="*/ 587332 w 608359"/>
                <a:gd name="connsiteY0" fmla="*/ 6776 h 158970"/>
                <a:gd name="connsiteX1" fmla="*/ 523514 w 608359"/>
                <a:gd name="connsiteY1" fmla="*/ 5442 h 158970"/>
                <a:gd name="connsiteX2" fmla="*/ 453505 w 608359"/>
                <a:gd name="connsiteY2" fmla="*/ 5442 h 158970"/>
                <a:gd name="connsiteX3" fmla="*/ 315488 w 608359"/>
                <a:gd name="connsiteY3" fmla="*/ 204 h 158970"/>
                <a:gd name="connsiteX4" fmla="*/ 36120 w 608359"/>
                <a:gd name="connsiteY4" fmla="*/ 9062 h 158970"/>
                <a:gd name="connsiteX5" fmla="*/ 22223 w 608359"/>
                <a:gd name="connsiteY5" fmla="*/ 24492 h 158970"/>
                <a:gd name="connsiteX6" fmla="*/ 22880 w 608359"/>
                <a:gd name="connsiteY6" fmla="*/ 28112 h 158970"/>
                <a:gd name="connsiteX7" fmla="*/ 15641 w 608359"/>
                <a:gd name="connsiteY7" fmla="*/ 47638 h 158970"/>
                <a:gd name="connsiteX8" fmla="*/ 10117 w 608359"/>
                <a:gd name="connsiteY8" fmla="*/ 48781 h 158970"/>
                <a:gd name="connsiteX9" fmla="*/ 13927 w 608359"/>
                <a:gd name="connsiteY9" fmla="*/ 77356 h 158970"/>
                <a:gd name="connsiteX10" fmla="*/ 35358 w 608359"/>
                <a:gd name="connsiteY10" fmla="*/ 76213 h 158970"/>
                <a:gd name="connsiteX11" fmla="*/ 27357 w 608359"/>
                <a:gd name="connsiteY11" fmla="*/ 88692 h 158970"/>
                <a:gd name="connsiteX12" fmla="*/ 38406 w 608359"/>
                <a:gd name="connsiteY12" fmla="*/ 102789 h 158970"/>
                <a:gd name="connsiteX13" fmla="*/ 42444 w 608359"/>
                <a:gd name="connsiteY13" fmla="*/ 122314 h 158970"/>
                <a:gd name="connsiteX14" fmla="*/ 44787 w 608359"/>
                <a:gd name="connsiteY14" fmla="*/ 123552 h 158970"/>
                <a:gd name="connsiteX15" fmla="*/ 36977 w 608359"/>
                <a:gd name="connsiteY15" fmla="*/ 124981 h 158970"/>
                <a:gd name="connsiteX16" fmla="*/ 40692 w 608359"/>
                <a:gd name="connsiteY16" fmla="*/ 153556 h 158970"/>
                <a:gd name="connsiteX17" fmla="*/ 68600 w 608359"/>
                <a:gd name="connsiteY17" fmla="*/ 151270 h 158970"/>
                <a:gd name="connsiteX18" fmla="*/ 81173 w 608359"/>
                <a:gd name="connsiteY18" fmla="*/ 147842 h 158970"/>
                <a:gd name="connsiteX19" fmla="*/ 149848 w 608359"/>
                <a:gd name="connsiteY19" fmla="*/ 145079 h 158970"/>
                <a:gd name="connsiteX20" fmla="*/ 261100 w 608359"/>
                <a:gd name="connsiteY20" fmla="*/ 145746 h 158970"/>
                <a:gd name="connsiteX21" fmla="*/ 480747 w 608359"/>
                <a:gd name="connsiteY21" fmla="*/ 158224 h 158970"/>
                <a:gd name="connsiteX22" fmla="*/ 571018 w 608359"/>
                <a:gd name="connsiteY22" fmla="*/ 154189 h 158970"/>
                <a:gd name="connsiteX23" fmla="*/ 590082 w 608359"/>
                <a:gd name="connsiteY23" fmla="*/ 148285 h 158970"/>
                <a:gd name="connsiteX24" fmla="*/ 595295 w 608359"/>
                <a:gd name="connsiteY24" fmla="*/ 135769 h 158970"/>
                <a:gd name="connsiteX25" fmla="*/ 583220 w 608359"/>
                <a:gd name="connsiteY25" fmla="*/ 125048 h 158970"/>
                <a:gd name="connsiteX26" fmla="*/ 575073 w 608359"/>
                <a:gd name="connsiteY26" fmla="*/ 116294 h 158970"/>
                <a:gd name="connsiteX27" fmla="*/ 583289 w 608359"/>
                <a:gd name="connsiteY27" fmla="*/ 109528 h 158970"/>
                <a:gd name="connsiteX28" fmla="*/ 591763 w 608359"/>
                <a:gd name="connsiteY28" fmla="*/ 101836 h 158970"/>
                <a:gd name="connsiteX29" fmla="*/ 586508 w 608359"/>
                <a:gd name="connsiteY29" fmla="*/ 92579 h 158970"/>
                <a:gd name="connsiteX30" fmla="*/ 587725 w 608359"/>
                <a:gd name="connsiteY30" fmla="*/ 71412 h 158970"/>
                <a:gd name="connsiteX31" fmla="*/ 589237 w 608359"/>
                <a:gd name="connsiteY31" fmla="*/ 70078 h 158970"/>
                <a:gd name="connsiteX32" fmla="*/ 600771 w 608359"/>
                <a:gd name="connsiteY32" fmla="*/ 57535 h 158970"/>
                <a:gd name="connsiteX33" fmla="*/ 605483 w 608359"/>
                <a:gd name="connsiteY33" fmla="*/ 50353 h 158970"/>
                <a:gd name="connsiteX34" fmla="*/ 568894 w 608359"/>
                <a:gd name="connsiteY34" fmla="*/ 43441 h 158970"/>
                <a:gd name="connsiteX35" fmla="*/ 590801 w 608359"/>
                <a:gd name="connsiteY35" fmla="*/ 38829 h 158970"/>
                <a:gd name="connsiteX36" fmla="*/ 592339 w 608359"/>
                <a:gd name="connsiteY36" fmla="*/ 33916 h 158970"/>
                <a:gd name="connsiteX37" fmla="*/ 585021 w 608359"/>
                <a:gd name="connsiteY37" fmla="*/ 29875 h 158970"/>
                <a:gd name="connsiteX38" fmla="*/ 597057 w 608359"/>
                <a:gd name="connsiteY38" fmla="*/ 19540 h 158970"/>
                <a:gd name="connsiteX39" fmla="*/ 587332 w 608359"/>
                <a:gd name="connsiteY39" fmla="*/ 6776 h 158970"/>
                <a:gd name="connsiteX40" fmla="*/ 152896 w 608359"/>
                <a:gd name="connsiteY40" fmla="*/ 90406 h 158970"/>
                <a:gd name="connsiteX41" fmla="*/ 160897 w 608359"/>
                <a:gd name="connsiteY41" fmla="*/ 90406 h 158970"/>
                <a:gd name="connsiteX42" fmla="*/ 153754 w 608359"/>
                <a:gd name="connsiteY42" fmla="*/ 90406 h 158970"/>
                <a:gd name="connsiteX43" fmla="*/ 152896 w 608359"/>
                <a:gd name="connsiteY43" fmla="*/ 90406 h 158970"/>
                <a:gd name="connsiteX0" fmla="*/ 587332 w 608359"/>
                <a:gd name="connsiteY0" fmla="*/ 6776 h 158970"/>
                <a:gd name="connsiteX1" fmla="*/ 523514 w 608359"/>
                <a:gd name="connsiteY1" fmla="*/ 5442 h 158970"/>
                <a:gd name="connsiteX2" fmla="*/ 453505 w 608359"/>
                <a:gd name="connsiteY2" fmla="*/ 5442 h 158970"/>
                <a:gd name="connsiteX3" fmla="*/ 315488 w 608359"/>
                <a:gd name="connsiteY3" fmla="*/ 204 h 158970"/>
                <a:gd name="connsiteX4" fmla="*/ 36120 w 608359"/>
                <a:gd name="connsiteY4" fmla="*/ 9062 h 158970"/>
                <a:gd name="connsiteX5" fmla="*/ 22223 w 608359"/>
                <a:gd name="connsiteY5" fmla="*/ 24492 h 158970"/>
                <a:gd name="connsiteX6" fmla="*/ 22880 w 608359"/>
                <a:gd name="connsiteY6" fmla="*/ 28112 h 158970"/>
                <a:gd name="connsiteX7" fmla="*/ 15641 w 608359"/>
                <a:gd name="connsiteY7" fmla="*/ 47638 h 158970"/>
                <a:gd name="connsiteX8" fmla="*/ 10117 w 608359"/>
                <a:gd name="connsiteY8" fmla="*/ 48781 h 158970"/>
                <a:gd name="connsiteX9" fmla="*/ 13927 w 608359"/>
                <a:gd name="connsiteY9" fmla="*/ 77356 h 158970"/>
                <a:gd name="connsiteX10" fmla="*/ 35358 w 608359"/>
                <a:gd name="connsiteY10" fmla="*/ 76213 h 158970"/>
                <a:gd name="connsiteX11" fmla="*/ 27357 w 608359"/>
                <a:gd name="connsiteY11" fmla="*/ 88692 h 158970"/>
                <a:gd name="connsiteX12" fmla="*/ 38406 w 608359"/>
                <a:gd name="connsiteY12" fmla="*/ 102789 h 158970"/>
                <a:gd name="connsiteX13" fmla="*/ 42444 w 608359"/>
                <a:gd name="connsiteY13" fmla="*/ 122314 h 158970"/>
                <a:gd name="connsiteX14" fmla="*/ 44787 w 608359"/>
                <a:gd name="connsiteY14" fmla="*/ 123552 h 158970"/>
                <a:gd name="connsiteX15" fmla="*/ 36977 w 608359"/>
                <a:gd name="connsiteY15" fmla="*/ 124981 h 158970"/>
                <a:gd name="connsiteX16" fmla="*/ 40692 w 608359"/>
                <a:gd name="connsiteY16" fmla="*/ 153556 h 158970"/>
                <a:gd name="connsiteX17" fmla="*/ 68600 w 608359"/>
                <a:gd name="connsiteY17" fmla="*/ 151270 h 158970"/>
                <a:gd name="connsiteX18" fmla="*/ 81173 w 608359"/>
                <a:gd name="connsiteY18" fmla="*/ 147842 h 158970"/>
                <a:gd name="connsiteX19" fmla="*/ 149848 w 608359"/>
                <a:gd name="connsiteY19" fmla="*/ 145079 h 158970"/>
                <a:gd name="connsiteX20" fmla="*/ 261100 w 608359"/>
                <a:gd name="connsiteY20" fmla="*/ 145746 h 158970"/>
                <a:gd name="connsiteX21" fmla="*/ 480747 w 608359"/>
                <a:gd name="connsiteY21" fmla="*/ 158224 h 158970"/>
                <a:gd name="connsiteX22" fmla="*/ 571018 w 608359"/>
                <a:gd name="connsiteY22" fmla="*/ 154189 h 158970"/>
                <a:gd name="connsiteX23" fmla="*/ 590082 w 608359"/>
                <a:gd name="connsiteY23" fmla="*/ 148285 h 158970"/>
                <a:gd name="connsiteX24" fmla="*/ 595295 w 608359"/>
                <a:gd name="connsiteY24" fmla="*/ 135769 h 158970"/>
                <a:gd name="connsiteX25" fmla="*/ 583220 w 608359"/>
                <a:gd name="connsiteY25" fmla="*/ 125048 h 158970"/>
                <a:gd name="connsiteX26" fmla="*/ 575073 w 608359"/>
                <a:gd name="connsiteY26" fmla="*/ 116294 h 158970"/>
                <a:gd name="connsiteX27" fmla="*/ 583289 w 608359"/>
                <a:gd name="connsiteY27" fmla="*/ 109528 h 158970"/>
                <a:gd name="connsiteX28" fmla="*/ 591763 w 608359"/>
                <a:gd name="connsiteY28" fmla="*/ 101836 h 158970"/>
                <a:gd name="connsiteX29" fmla="*/ 586508 w 608359"/>
                <a:gd name="connsiteY29" fmla="*/ 92579 h 158970"/>
                <a:gd name="connsiteX30" fmla="*/ 587725 w 608359"/>
                <a:gd name="connsiteY30" fmla="*/ 71412 h 158970"/>
                <a:gd name="connsiteX31" fmla="*/ 589237 w 608359"/>
                <a:gd name="connsiteY31" fmla="*/ 70078 h 158970"/>
                <a:gd name="connsiteX32" fmla="*/ 600771 w 608359"/>
                <a:gd name="connsiteY32" fmla="*/ 57535 h 158970"/>
                <a:gd name="connsiteX33" fmla="*/ 605483 w 608359"/>
                <a:gd name="connsiteY33" fmla="*/ 50353 h 158970"/>
                <a:gd name="connsiteX34" fmla="*/ 580884 w 608359"/>
                <a:gd name="connsiteY34" fmla="*/ 48828 h 158970"/>
                <a:gd name="connsiteX35" fmla="*/ 590801 w 608359"/>
                <a:gd name="connsiteY35" fmla="*/ 38829 h 158970"/>
                <a:gd name="connsiteX36" fmla="*/ 592339 w 608359"/>
                <a:gd name="connsiteY36" fmla="*/ 33916 h 158970"/>
                <a:gd name="connsiteX37" fmla="*/ 585021 w 608359"/>
                <a:gd name="connsiteY37" fmla="*/ 29875 h 158970"/>
                <a:gd name="connsiteX38" fmla="*/ 597057 w 608359"/>
                <a:gd name="connsiteY38" fmla="*/ 19540 h 158970"/>
                <a:gd name="connsiteX39" fmla="*/ 587332 w 608359"/>
                <a:gd name="connsiteY39" fmla="*/ 6776 h 158970"/>
                <a:gd name="connsiteX40" fmla="*/ 152896 w 608359"/>
                <a:gd name="connsiteY40" fmla="*/ 90406 h 158970"/>
                <a:gd name="connsiteX41" fmla="*/ 160897 w 608359"/>
                <a:gd name="connsiteY41" fmla="*/ 90406 h 158970"/>
                <a:gd name="connsiteX42" fmla="*/ 153754 w 608359"/>
                <a:gd name="connsiteY42" fmla="*/ 90406 h 158970"/>
                <a:gd name="connsiteX43" fmla="*/ 152896 w 608359"/>
                <a:gd name="connsiteY43" fmla="*/ 90406 h 158970"/>
                <a:gd name="connsiteX0" fmla="*/ 587332 w 608359"/>
                <a:gd name="connsiteY0" fmla="*/ 6776 h 158970"/>
                <a:gd name="connsiteX1" fmla="*/ 523514 w 608359"/>
                <a:gd name="connsiteY1" fmla="*/ 5442 h 158970"/>
                <a:gd name="connsiteX2" fmla="*/ 453505 w 608359"/>
                <a:gd name="connsiteY2" fmla="*/ 5442 h 158970"/>
                <a:gd name="connsiteX3" fmla="*/ 315488 w 608359"/>
                <a:gd name="connsiteY3" fmla="*/ 204 h 158970"/>
                <a:gd name="connsiteX4" fmla="*/ 36120 w 608359"/>
                <a:gd name="connsiteY4" fmla="*/ 9062 h 158970"/>
                <a:gd name="connsiteX5" fmla="*/ 22223 w 608359"/>
                <a:gd name="connsiteY5" fmla="*/ 24492 h 158970"/>
                <a:gd name="connsiteX6" fmla="*/ 22880 w 608359"/>
                <a:gd name="connsiteY6" fmla="*/ 28112 h 158970"/>
                <a:gd name="connsiteX7" fmla="*/ 15641 w 608359"/>
                <a:gd name="connsiteY7" fmla="*/ 47638 h 158970"/>
                <a:gd name="connsiteX8" fmla="*/ 10117 w 608359"/>
                <a:gd name="connsiteY8" fmla="*/ 48781 h 158970"/>
                <a:gd name="connsiteX9" fmla="*/ 13927 w 608359"/>
                <a:gd name="connsiteY9" fmla="*/ 77356 h 158970"/>
                <a:gd name="connsiteX10" fmla="*/ 35358 w 608359"/>
                <a:gd name="connsiteY10" fmla="*/ 76213 h 158970"/>
                <a:gd name="connsiteX11" fmla="*/ 27357 w 608359"/>
                <a:gd name="connsiteY11" fmla="*/ 88692 h 158970"/>
                <a:gd name="connsiteX12" fmla="*/ 38406 w 608359"/>
                <a:gd name="connsiteY12" fmla="*/ 102789 h 158970"/>
                <a:gd name="connsiteX13" fmla="*/ 42444 w 608359"/>
                <a:gd name="connsiteY13" fmla="*/ 122314 h 158970"/>
                <a:gd name="connsiteX14" fmla="*/ 44787 w 608359"/>
                <a:gd name="connsiteY14" fmla="*/ 123552 h 158970"/>
                <a:gd name="connsiteX15" fmla="*/ 36977 w 608359"/>
                <a:gd name="connsiteY15" fmla="*/ 124981 h 158970"/>
                <a:gd name="connsiteX16" fmla="*/ 40692 w 608359"/>
                <a:gd name="connsiteY16" fmla="*/ 153556 h 158970"/>
                <a:gd name="connsiteX17" fmla="*/ 68600 w 608359"/>
                <a:gd name="connsiteY17" fmla="*/ 151270 h 158970"/>
                <a:gd name="connsiteX18" fmla="*/ 81173 w 608359"/>
                <a:gd name="connsiteY18" fmla="*/ 147842 h 158970"/>
                <a:gd name="connsiteX19" fmla="*/ 149848 w 608359"/>
                <a:gd name="connsiteY19" fmla="*/ 145079 h 158970"/>
                <a:gd name="connsiteX20" fmla="*/ 261100 w 608359"/>
                <a:gd name="connsiteY20" fmla="*/ 145746 h 158970"/>
                <a:gd name="connsiteX21" fmla="*/ 480747 w 608359"/>
                <a:gd name="connsiteY21" fmla="*/ 158224 h 158970"/>
                <a:gd name="connsiteX22" fmla="*/ 571018 w 608359"/>
                <a:gd name="connsiteY22" fmla="*/ 154189 h 158970"/>
                <a:gd name="connsiteX23" fmla="*/ 590082 w 608359"/>
                <a:gd name="connsiteY23" fmla="*/ 148285 h 158970"/>
                <a:gd name="connsiteX24" fmla="*/ 595295 w 608359"/>
                <a:gd name="connsiteY24" fmla="*/ 135769 h 158970"/>
                <a:gd name="connsiteX25" fmla="*/ 583220 w 608359"/>
                <a:gd name="connsiteY25" fmla="*/ 125048 h 158970"/>
                <a:gd name="connsiteX26" fmla="*/ 575073 w 608359"/>
                <a:gd name="connsiteY26" fmla="*/ 116294 h 158970"/>
                <a:gd name="connsiteX27" fmla="*/ 583289 w 608359"/>
                <a:gd name="connsiteY27" fmla="*/ 109528 h 158970"/>
                <a:gd name="connsiteX28" fmla="*/ 591763 w 608359"/>
                <a:gd name="connsiteY28" fmla="*/ 101836 h 158970"/>
                <a:gd name="connsiteX29" fmla="*/ 586508 w 608359"/>
                <a:gd name="connsiteY29" fmla="*/ 92579 h 158970"/>
                <a:gd name="connsiteX30" fmla="*/ 587725 w 608359"/>
                <a:gd name="connsiteY30" fmla="*/ 71412 h 158970"/>
                <a:gd name="connsiteX31" fmla="*/ 589237 w 608359"/>
                <a:gd name="connsiteY31" fmla="*/ 70078 h 158970"/>
                <a:gd name="connsiteX32" fmla="*/ 600771 w 608359"/>
                <a:gd name="connsiteY32" fmla="*/ 57535 h 158970"/>
                <a:gd name="connsiteX33" fmla="*/ 605483 w 608359"/>
                <a:gd name="connsiteY33" fmla="*/ 50353 h 158970"/>
                <a:gd name="connsiteX34" fmla="*/ 585380 w 608359"/>
                <a:gd name="connsiteY34" fmla="*/ 48828 h 158970"/>
                <a:gd name="connsiteX35" fmla="*/ 590801 w 608359"/>
                <a:gd name="connsiteY35" fmla="*/ 38829 h 158970"/>
                <a:gd name="connsiteX36" fmla="*/ 592339 w 608359"/>
                <a:gd name="connsiteY36" fmla="*/ 33916 h 158970"/>
                <a:gd name="connsiteX37" fmla="*/ 585021 w 608359"/>
                <a:gd name="connsiteY37" fmla="*/ 29875 h 158970"/>
                <a:gd name="connsiteX38" fmla="*/ 597057 w 608359"/>
                <a:gd name="connsiteY38" fmla="*/ 19540 h 158970"/>
                <a:gd name="connsiteX39" fmla="*/ 587332 w 608359"/>
                <a:gd name="connsiteY39" fmla="*/ 6776 h 158970"/>
                <a:gd name="connsiteX40" fmla="*/ 152896 w 608359"/>
                <a:gd name="connsiteY40" fmla="*/ 90406 h 158970"/>
                <a:gd name="connsiteX41" fmla="*/ 160897 w 608359"/>
                <a:gd name="connsiteY41" fmla="*/ 90406 h 158970"/>
                <a:gd name="connsiteX42" fmla="*/ 153754 w 608359"/>
                <a:gd name="connsiteY42" fmla="*/ 90406 h 158970"/>
                <a:gd name="connsiteX43" fmla="*/ 152896 w 608359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35358 w 601018"/>
                <a:gd name="connsiteY10" fmla="*/ 76213 h 158970"/>
                <a:gd name="connsiteX11" fmla="*/ 27357 w 601018"/>
                <a:gd name="connsiteY11" fmla="*/ 88692 h 158970"/>
                <a:gd name="connsiteX12" fmla="*/ 38406 w 601018"/>
                <a:gd name="connsiteY12" fmla="*/ 102789 h 158970"/>
                <a:gd name="connsiteX13" fmla="*/ 42444 w 601018"/>
                <a:gd name="connsiteY13" fmla="*/ 122314 h 158970"/>
                <a:gd name="connsiteX14" fmla="*/ 44787 w 601018"/>
                <a:gd name="connsiteY14" fmla="*/ 123552 h 158970"/>
                <a:gd name="connsiteX15" fmla="*/ 36977 w 601018"/>
                <a:gd name="connsiteY15" fmla="*/ 124981 h 158970"/>
                <a:gd name="connsiteX16" fmla="*/ 40692 w 601018"/>
                <a:gd name="connsiteY16" fmla="*/ 153556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75073 w 601018"/>
                <a:gd name="connsiteY26" fmla="*/ 116294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35358 w 601018"/>
                <a:gd name="connsiteY10" fmla="*/ 76213 h 158970"/>
                <a:gd name="connsiteX11" fmla="*/ 27357 w 601018"/>
                <a:gd name="connsiteY11" fmla="*/ 88692 h 158970"/>
                <a:gd name="connsiteX12" fmla="*/ 38406 w 601018"/>
                <a:gd name="connsiteY12" fmla="*/ 102789 h 158970"/>
                <a:gd name="connsiteX13" fmla="*/ 42444 w 601018"/>
                <a:gd name="connsiteY13" fmla="*/ 122314 h 158970"/>
                <a:gd name="connsiteX14" fmla="*/ 44787 w 601018"/>
                <a:gd name="connsiteY14" fmla="*/ 123552 h 158970"/>
                <a:gd name="connsiteX15" fmla="*/ 36977 w 601018"/>
                <a:gd name="connsiteY15" fmla="*/ 124981 h 158970"/>
                <a:gd name="connsiteX16" fmla="*/ 40692 w 601018"/>
                <a:gd name="connsiteY16" fmla="*/ 153556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27357 w 601018"/>
                <a:gd name="connsiteY11" fmla="*/ 88692 h 158970"/>
                <a:gd name="connsiteX12" fmla="*/ 38406 w 601018"/>
                <a:gd name="connsiteY12" fmla="*/ 102789 h 158970"/>
                <a:gd name="connsiteX13" fmla="*/ 42444 w 601018"/>
                <a:gd name="connsiteY13" fmla="*/ 122314 h 158970"/>
                <a:gd name="connsiteX14" fmla="*/ 44787 w 601018"/>
                <a:gd name="connsiteY14" fmla="*/ 123552 h 158970"/>
                <a:gd name="connsiteX15" fmla="*/ 36977 w 601018"/>
                <a:gd name="connsiteY15" fmla="*/ 124981 h 158970"/>
                <a:gd name="connsiteX16" fmla="*/ 40692 w 601018"/>
                <a:gd name="connsiteY16" fmla="*/ 153556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27357 w 601018"/>
                <a:gd name="connsiteY11" fmla="*/ 88692 h 158970"/>
                <a:gd name="connsiteX12" fmla="*/ 20921 w 601018"/>
                <a:gd name="connsiteY12" fmla="*/ 104809 h 158970"/>
                <a:gd name="connsiteX13" fmla="*/ 42444 w 601018"/>
                <a:gd name="connsiteY13" fmla="*/ 122314 h 158970"/>
                <a:gd name="connsiteX14" fmla="*/ 44787 w 601018"/>
                <a:gd name="connsiteY14" fmla="*/ 123552 h 158970"/>
                <a:gd name="connsiteX15" fmla="*/ 36977 w 601018"/>
                <a:gd name="connsiteY15" fmla="*/ 124981 h 158970"/>
                <a:gd name="connsiteX16" fmla="*/ 40692 w 601018"/>
                <a:gd name="connsiteY16" fmla="*/ 153556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27357 w 601018"/>
                <a:gd name="connsiteY11" fmla="*/ 88692 h 158970"/>
                <a:gd name="connsiteX12" fmla="*/ 20921 w 601018"/>
                <a:gd name="connsiteY12" fmla="*/ 104809 h 158970"/>
                <a:gd name="connsiteX13" fmla="*/ 42444 w 601018"/>
                <a:gd name="connsiteY13" fmla="*/ 122314 h 158970"/>
                <a:gd name="connsiteX14" fmla="*/ 15311 w 601018"/>
                <a:gd name="connsiteY14" fmla="*/ 123552 h 158970"/>
                <a:gd name="connsiteX15" fmla="*/ 36977 w 601018"/>
                <a:gd name="connsiteY15" fmla="*/ 124981 h 158970"/>
                <a:gd name="connsiteX16" fmla="*/ 40692 w 601018"/>
                <a:gd name="connsiteY16" fmla="*/ 153556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27357 w 601018"/>
                <a:gd name="connsiteY11" fmla="*/ 88692 h 158970"/>
                <a:gd name="connsiteX12" fmla="*/ 20921 w 601018"/>
                <a:gd name="connsiteY12" fmla="*/ 104809 h 158970"/>
                <a:gd name="connsiteX13" fmla="*/ 30454 w 601018"/>
                <a:gd name="connsiteY13" fmla="*/ 117600 h 158970"/>
                <a:gd name="connsiteX14" fmla="*/ 15311 w 601018"/>
                <a:gd name="connsiteY14" fmla="*/ 123552 h 158970"/>
                <a:gd name="connsiteX15" fmla="*/ 36977 w 601018"/>
                <a:gd name="connsiteY15" fmla="*/ 124981 h 158970"/>
                <a:gd name="connsiteX16" fmla="*/ 40692 w 601018"/>
                <a:gd name="connsiteY16" fmla="*/ 153556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27357 w 601018"/>
                <a:gd name="connsiteY11" fmla="*/ 88692 h 158970"/>
                <a:gd name="connsiteX12" fmla="*/ 20921 w 601018"/>
                <a:gd name="connsiteY12" fmla="*/ 104809 h 158970"/>
                <a:gd name="connsiteX13" fmla="*/ 30454 w 601018"/>
                <a:gd name="connsiteY13" fmla="*/ 11760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40692 w 601018"/>
                <a:gd name="connsiteY16" fmla="*/ 153556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27357 w 601018"/>
                <a:gd name="connsiteY11" fmla="*/ 88692 h 158970"/>
                <a:gd name="connsiteX12" fmla="*/ 20921 w 601018"/>
                <a:gd name="connsiteY12" fmla="*/ 104809 h 158970"/>
                <a:gd name="connsiteX13" fmla="*/ 30454 w 601018"/>
                <a:gd name="connsiteY13" fmla="*/ 11760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20209 w 601018"/>
                <a:gd name="connsiteY16" fmla="*/ 144802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27357 w 601018"/>
                <a:gd name="connsiteY11" fmla="*/ 88692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20209 w 601018"/>
                <a:gd name="connsiteY16" fmla="*/ 144802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20209 w 601018"/>
                <a:gd name="connsiteY16" fmla="*/ 144802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20209 w 601018"/>
                <a:gd name="connsiteY16" fmla="*/ 144802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20209 w 601018"/>
                <a:gd name="connsiteY16" fmla="*/ 144802 h 158970"/>
                <a:gd name="connsiteX17" fmla="*/ 68600 w 601018"/>
                <a:gd name="connsiteY17" fmla="*/ 151270 h 158970"/>
                <a:gd name="connsiteX18" fmla="*/ 57452 w 601018"/>
                <a:gd name="connsiteY18" fmla="*/ 139164 h 158970"/>
                <a:gd name="connsiteX19" fmla="*/ 81173 w 601018"/>
                <a:gd name="connsiteY19" fmla="*/ 147842 h 158970"/>
                <a:gd name="connsiteX20" fmla="*/ 149848 w 601018"/>
                <a:gd name="connsiteY20" fmla="*/ 145079 h 158970"/>
                <a:gd name="connsiteX21" fmla="*/ 261100 w 601018"/>
                <a:gd name="connsiteY21" fmla="*/ 145746 h 158970"/>
                <a:gd name="connsiteX22" fmla="*/ 480747 w 601018"/>
                <a:gd name="connsiteY22" fmla="*/ 158224 h 158970"/>
                <a:gd name="connsiteX23" fmla="*/ 571018 w 601018"/>
                <a:gd name="connsiteY23" fmla="*/ 154189 h 158970"/>
                <a:gd name="connsiteX24" fmla="*/ 590082 w 601018"/>
                <a:gd name="connsiteY24" fmla="*/ 148285 h 158970"/>
                <a:gd name="connsiteX25" fmla="*/ 595295 w 601018"/>
                <a:gd name="connsiteY25" fmla="*/ 135769 h 158970"/>
                <a:gd name="connsiteX26" fmla="*/ 583220 w 601018"/>
                <a:gd name="connsiteY26" fmla="*/ 125048 h 158970"/>
                <a:gd name="connsiteX27" fmla="*/ 586563 w 601018"/>
                <a:gd name="connsiteY27" fmla="*/ 115621 h 158970"/>
                <a:gd name="connsiteX28" fmla="*/ 583289 w 601018"/>
                <a:gd name="connsiteY28" fmla="*/ 109528 h 158970"/>
                <a:gd name="connsiteX29" fmla="*/ 591763 w 601018"/>
                <a:gd name="connsiteY29" fmla="*/ 101836 h 158970"/>
                <a:gd name="connsiteX30" fmla="*/ 586508 w 601018"/>
                <a:gd name="connsiteY30" fmla="*/ 92579 h 158970"/>
                <a:gd name="connsiteX31" fmla="*/ 587725 w 601018"/>
                <a:gd name="connsiteY31" fmla="*/ 71412 h 158970"/>
                <a:gd name="connsiteX32" fmla="*/ 589237 w 601018"/>
                <a:gd name="connsiteY32" fmla="*/ 70078 h 158970"/>
                <a:gd name="connsiteX33" fmla="*/ 600771 w 601018"/>
                <a:gd name="connsiteY33" fmla="*/ 57535 h 158970"/>
                <a:gd name="connsiteX34" fmla="*/ 593493 w 601018"/>
                <a:gd name="connsiteY34" fmla="*/ 54393 h 158970"/>
                <a:gd name="connsiteX35" fmla="*/ 585380 w 601018"/>
                <a:gd name="connsiteY35" fmla="*/ 48828 h 158970"/>
                <a:gd name="connsiteX36" fmla="*/ 590801 w 601018"/>
                <a:gd name="connsiteY36" fmla="*/ 38829 h 158970"/>
                <a:gd name="connsiteX37" fmla="*/ 592339 w 601018"/>
                <a:gd name="connsiteY37" fmla="*/ 33916 h 158970"/>
                <a:gd name="connsiteX38" fmla="*/ 585021 w 601018"/>
                <a:gd name="connsiteY38" fmla="*/ 29875 h 158970"/>
                <a:gd name="connsiteX39" fmla="*/ 597057 w 601018"/>
                <a:gd name="connsiteY39" fmla="*/ 19540 h 158970"/>
                <a:gd name="connsiteX40" fmla="*/ 587332 w 601018"/>
                <a:gd name="connsiteY40" fmla="*/ 6776 h 158970"/>
                <a:gd name="connsiteX41" fmla="*/ 152896 w 601018"/>
                <a:gd name="connsiteY41" fmla="*/ 90406 h 158970"/>
                <a:gd name="connsiteX42" fmla="*/ 160897 w 601018"/>
                <a:gd name="connsiteY42" fmla="*/ 90406 h 158970"/>
                <a:gd name="connsiteX43" fmla="*/ 153754 w 601018"/>
                <a:gd name="connsiteY43" fmla="*/ 90406 h 158970"/>
                <a:gd name="connsiteX44" fmla="*/ 152896 w 601018"/>
                <a:gd name="connsiteY44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20209 w 601018"/>
                <a:gd name="connsiteY16" fmla="*/ 144802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20209 w 601018"/>
                <a:gd name="connsiteY16" fmla="*/ 144802 h 158970"/>
                <a:gd name="connsiteX17" fmla="*/ 54112 w 601018"/>
                <a:gd name="connsiteY17" fmla="*/ 145209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4112 w 601018"/>
                <a:gd name="connsiteY17" fmla="*/ 145209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3113 w 601018"/>
                <a:gd name="connsiteY17" fmla="*/ 148576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3113 w 601018"/>
                <a:gd name="connsiteY17" fmla="*/ 148576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3113 w 601018"/>
                <a:gd name="connsiteY17" fmla="*/ 148576 h 158970"/>
                <a:gd name="connsiteX18" fmla="*/ 82672 w 601018"/>
                <a:gd name="connsiteY18" fmla="*/ 145148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3113 w 601018"/>
                <a:gd name="connsiteY17" fmla="*/ 148576 h 158970"/>
                <a:gd name="connsiteX18" fmla="*/ 82672 w 601018"/>
                <a:gd name="connsiteY18" fmla="*/ 145148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3113 w 601018"/>
                <a:gd name="connsiteY17" fmla="*/ 148576 h 158970"/>
                <a:gd name="connsiteX18" fmla="*/ 82672 w 601018"/>
                <a:gd name="connsiteY18" fmla="*/ 145148 h 158970"/>
                <a:gd name="connsiteX19" fmla="*/ 149848 w 601018"/>
                <a:gd name="connsiteY19" fmla="*/ 145079 h 158970"/>
                <a:gd name="connsiteX20" fmla="*/ 286079 w 601018"/>
                <a:gd name="connsiteY20" fmla="*/ 138339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3113 w 601018"/>
                <a:gd name="connsiteY17" fmla="*/ 148576 h 158970"/>
                <a:gd name="connsiteX18" fmla="*/ 82672 w 601018"/>
                <a:gd name="connsiteY18" fmla="*/ 145148 h 158970"/>
                <a:gd name="connsiteX19" fmla="*/ 149848 w 601018"/>
                <a:gd name="connsiteY19" fmla="*/ 145079 h 158970"/>
                <a:gd name="connsiteX20" fmla="*/ 295571 w 601018"/>
                <a:gd name="connsiteY20" fmla="*/ 14372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3113 w 601018"/>
                <a:gd name="connsiteY17" fmla="*/ 148576 h 158970"/>
                <a:gd name="connsiteX18" fmla="*/ 82672 w 601018"/>
                <a:gd name="connsiteY18" fmla="*/ 145148 h 158970"/>
                <a:gd name="connsiteX19" fmla="*/ 149848 w 601018"/>
                <a:gd name="connsiteY19" fmla="*/ 145079 h 158970"/>
                <a:gd name="connsiteX20" fmla="*/ 295571 w 601018"/>
                <a:gd name="connsiteY20" fmla="*/ 14372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2679 w 596365"/>
                <a:gd name="connsiteY0" fmla="*/ 6776 h 158970"/>
                <a:gd name="connsiteX1" fmla="*/ 518861 w 596365"/>
                <a:gd name="connsiteY1" fmla="*/ 5442 h 158970"/>
                <a:gd name="connsiteX2" fmla="*/ 448852 w 596365"/>
                <a:gd name="connsiteY2" fmla="*/ 5442 h 158970"/>
                <a:gd name="connsiteX3" fmla="*/ 310835 w 596365"/>
                <a:gd name="connsiteY3" fmla="*/ 204 h 158970"/>
                <a:gd name="connsiteX4" fmla="*/ 31467 w 596365"/>
                <a:gd name="connsiteY4" fmla="*/ 9062 h 158970"/>
                <a:gd name="connsiteX5" fmla="*/ 17570 w 596365"/>
                <a:gd name="connsiteY5" fmla="*/ 24492 h 158970"/>
                <a:gd name="connsiteX6" fmla="*/ 18227 w 596365"/>
                <a:gd name="connsiteY6" fmla="*/ 28112 h 158970"/>
                <a:gd name="connsiteX7" fmla="*/ 10988 w 596365"/>
                <a:gd name="connsiteY7" fmla="*/ 47638 h 158970"/>
                <a:gd name="connsiteX8" fmla="*/ 5464 w 596365"/>
                <a:gd name="connsiteY8" fmla="*/ 48781 h 158970"/>
                <a:gd name="connsiteX9" fmla="*/ 9274 w 596365"/>
                <a:gd name="connsiteY9" fmla="*/ 77356 h 158970"/>
                <a:gd name="connsiteX10" fmla="*/ 8224 w 596365"/>
                <a:gd name="connsiteY10" fmla="*/ 83621 h 158970"/>
                <a:gd name="connsiteX11" fmla="*/ 13212 w 596365"/>
                <a:gd name="connsiteY11" fmla="*/ 90039 h 158970"/>
                <a:gd name="connsiteX12" fmla="*/ 16268 w 596365"/>
                <a:gd name="connsiteY12" fmla="*/ 104809 h 158970"/>
                <a:gd name="connsiteX13" fmla="*/ 11313 w 596365"/>
                <a:gd name="connsiteY13" fmla="*/ 115580 h 158970"/>
                <a:gd name="connsiteX14" fmla="*/ 10658 w 596365"/>
                <a:gd name="connsiteY14" fmla="*/ 123552 h 158970"/>
                <a:gd name="connsiteX15" fmla="*/ 16837 w 596365"/>
                <a:gd name="connsiteY15" fmla="*/ 127001 h 158970"/>
                <a:gd name="connsiteX16" fmla="*/ 10061 w 596365"/>
                <a:gd name="connsiteY16" fmla="*/ 147496 h 158970"/>
                <a:gd name="connsiteX17" fmla="*/ 48460 w 596365"/>
                <a:gd name="connsiteY17" fmla="*/ 148576 h 158970"/>
                <a:gd name="connsiteX18" fmla="*/ 78019 w 596365"/>
                <a:gd name="connsiteY18" fmla="*/ 145148 h 158970"/>
                <a:gd name="connsiteX19" fmla="*/ 145195 w 596365"/>
                <a:gd name="connsiteY19" fmla="*/ 145079 h 158970"/>
                <a:gd name="connsiteX20" fmla="*/ 290918 w 596365"/>
                <a:gd name="connsiteY20" fmla="*/ 143726 h 158970"/>
                <a:gd name="connsiteX21" fmla="*/ 476094 w 596365"/>
                <a:gd name="connsiteY21" fmla="*/ 158224 h 158970"/>
                <a:gd name="connsiteX22" fmla="*/ 566365 w 596365"/>
                <a:gd name="connsiteY22" fmla="*/ 154189 h 158970"/>
                <a:gd name="connsiteX23" fmla="*/ 585429 w 596365"/>
                <a:gd name="connsiteY23" fmla="*/ 148285 h 158970"/>
                <a:gd name="connsiteX24" fmla="*/ 590642 w 596365"/>
                <a:gd name="connsiteY24" fmla="*/ 135769 h 158970"/>
                <a:gd name="connsiteX25" fmla="*/ 578567 w 596365"/>
                <a:gd name="connsiteY25" fmla="*/ 125048 h 158970"/>
                <a:gd name="connsiteX26" fmla="*/ 581910 w 596365"/>
                <a:gd name="connsiteY26" fmla="*/ 115621 h 158970"/>
                <a:gd name="connsiteX27" fmla="*/ 578636 w 596365"/>
                <a:gd name="connsiteY27" fmla="*/ 109528 h 158970"/>
                <a:gd name="connsiteX28" fmla="*/ 587110 w 596365"/>
                <a:gd name="connsiteY28" fmla="*/ 101836 h 158970"/>
                <a:gd name="connsiteX29" fmla="*/ 581855 w 596365"/>
                <a:gd name="connsiteY29" fmla="*/ 92579 h 158970"/>
                <a:gd name="connsiteX30" fmla="*/ 583072 w 596365"/>
                <a:gd name="connsiteY30" fmla="*/ 71412 h 158970"/>
                <a:gd name="connsiteX31" fmla="*/ 584584 w 596365"/>
                <a:gd name="connsiteY31" fmla="*/ 70078 h 158970"/>
                <a:gd name="connsiteX32" fmla="*/ 596118 w 596365"/>
                <a:gd name="connsiteY32" fmla="*/ 57535 h 158970"/>
                <a:gd name="connsiteX33" fmla="*/ 588840 w 596365"/>
                <a:gd name="connsiteY33" fmla="*/ 54393 h 158970"/>
                <a:gd name="connsiteX34" fmla="*/ 580727 w 596365"/>
                <a:gd name="connsiteY34" fmla="*/ 48828 h 158970"/>
                <a:gd name="connsiteX35" fmla="*/ 586148 w 596365"/>
                <a:gd name="connsiteY35" fmla="*/ 38829 h 158970"/>
                <a:gd name="connsiteX36" fmla="*/ 587686 w 596365"/>
                <a:gd name="connsiteY36" fmla="*/ 33916 h 158970"/>
                <a:gd name="connsiteX37" fmla="*/ 580368 w 596365"/>
                <a:gd name="connsiteY37" fmla="*/ 29875 h 158970"/>
                <a:gd name="connsiteX38" fmla="*/ 592404 w 596365"/>
                <a:gd name="connsiteY38" fmla="*/ 19540 h 158970"/>
                <a:gd name="connsiteX39" fmla="*/ 582679 w 596365"/>
                <a:gd name="connsiteY39" fmla="*/ 6776 h 158970"/>
                <a:gd name="connsiteX40" fmla="*/ 148243 w 596365"/>
                <a:gd name="connsiteY40" fmla="*/ 90406 h 158970"/>
                <a:gd name="connsiteX41" fmla="*/ 156244 w 596365"/>
                <a:gd name="connsiteY41" fmla="*/ 90406 h 158970"/>
                <a:gd name="connsiteX42" fmla="*/ 149101 w 596365"/>
                <a:gd name="connsiteY42" fmla="*/ 90406 h 158970"/>
                <a:gd name="connsiteX43" fmla="*/ 148243 w 596365"/>
                <a:gd name="connsiteY43" fmla="*/ 90406 h 158970"/>
                <a:gd name="connsiteX0" fmla="*/ 582679 w 596365"/>
                <a:gd name="connsiteY0" fmla="*/ 6776 h 158970"/>
                <a:gd name="connsiteX1" fmla="*/ 518861 w 596365"/>
                <a:gd name="connsiteY1" fmla="*/ 5442 h 158970"/>
                <a:gd name="connsiteX2" fmla="*/ 448852 w 596365"/>
                <a:gd name="connsiteY2" fmla="*/ 5442 h 158970"/>
                <a:gd name="connsiteX3" fmla="*/ 310835 w 596365"/>
                <a:gd name="connsiteY3" fmla="*/ 204 h 158970"/>
                <a:gd name="connsiteX4" fmla="*/ 31467 w 596365"/>
                <a:gd name="connsiteY4" fmla="*/ 9062 h 158970"/>
                <a:gd name="connsiteX5" fmla="*/ 17570 w 596365"/>
                <a:gd name="connsiteY5" fmla="*/ 24492 h 158970"/>
                <a:gd name="connsiteX6" fmla="*/ 18227 w 596365"/>
                <a:gd name="connsiteY6" fmla="*/ 28112 h 158970"/>
                <a:gd name="connsiteX7" fmla="*/ 10988 w 596365"/>
                <a:gd name="connsiteY7" fmla="*/ 47638 h 158970"/>
                <a:gd name="connsiteX8" fmla="*/ 5464 w 596365"/>
                <a:gd name="connsiteY8" fmla="*/ 48781 h 158970"/>
                <a:gd name="connsiteX9" fmla="*/ 9274 w 596365"/>
                <a:gd name="connsiteY9" fmla="*/ 77356 h 158970"/>
                <a:gd name="connsiteX10" fmla="*/ 8224 w 596365"/>
                <a:gd name="connsiteY10" fmla="*/ 83621 h 158970"/>
                <a:gd name="connsiteX11" fmla="*/ 13212 w 596365"/>
                <a:gd name="connsiteY11" fmla="*/ 90039 h 158970"/>
                <a:gd name="connsiteX12" fmla="*/ 16268 w 596365"/>
                <a:gd name="connsiteY12" fmla="*/ 104809 h 158970"/>
                <a:gd name="connsiteX13" fmla="*/ 11313 w 596365"/>
                <a:gd name="connsiteY13" fmla="*/ 115580 h 158970"/>
                <a:gd name="connsiteX14" fmla="*/ 10658 w 596365"/>
                <a:gd name="connsiteY14" fmla="*/ 123552 h 158970"/>
                <a:gd name="connsiteX15" fmla="*/ 16837 w 596365"/>
                <a:gd name="connsiteY15" fmla="*/ 127001 h 158970"/>
                <a:gd name="connsiteX16" fmla="*/ 10061 w 596365"/>
                <a:gd name="connsiteY16" fmla="*/ 147496 h 158970"/>
                <a:gd name="connsiteX17" fmla="*/ 48460 w 596365"/>
                <a:gd name="connsiteY17" fmla="*/ 148576 h 158970"/>
                <a:gd name="connsiteX18" fmla="*/ 78019 w 596365"/>
                <a:gd name="connsiteY18" fmla="*/ 145148 h 158970"/>
                <a:gd name="connsiteX19" fmla="*/ 145195 w 596365"/>
                <a:gd name="connsiteY19" fmla="*/ 145079 h 158970"/>
                <a:gd name="connsiteX20" fmla="*/ 290918 w 596365"/>
                <a:gd name="connsiteY20" fmla="*/ 143726 h 158970"/>
                <a:gd name="connsiteX21" fmla="*/ 476094 w 596365"/>
                <a:gd name="connsiteY21" fmla="*/ 158224 h 158970"/>
                <a:gd name="connsiteX22" fmla="*/ 566365 w 596365"/>
                <a:gd name="connsiteY22" fmla="*/ 154189 h 158970"/>
                <a:gd name="connsiteX23" fmla="*/ 585429 w 596365"/>
                <a:gd name="connsiteY23" fmla="*/ 148285 h 158970"/>
                <a:gd name="connsiteX24" fmla="*/ 590642 w 596365"/>
                <a:gd name="connsiteY24" fmla="*/ 135769 h 158970"/>
                <a:gd name="connsiteX25" fmla="*/ 578567 w 596365"/>
                <a:gd name="connsiteY25" fmla="*/ 125048 h 158970"/>
                <a:gd name="connsiteX26" fmla="*/ 581910 w 596365"/>
                <a:gd name="connsiteY26" fmla="*/ 115621 h 158970"/>
                <a:gd name="connsiteX27" fmla="*/ 578636 w 596365"/>
                <a:gd name="connsiteY27" fmla="*/ 109528 h 158970"/>
                <a:gd name="connsiteX28" fmla="*/ 587110 w 596365"/>
                <a:gd name="connsiteY28" fmla="*/ 101836 h 158970"/>
                <a:gd name="connsiteX29" fmla="*/ 581855 w 596365"/>
                <a:gd name="connsiteY29" fmla="*/ 92579 h 158970"/>
                <a:gd name="connsiteX30" fmla="*/ 583072 w 596365"/>
                <a:gd name="connsiteY30" fmla="*/ 71412 h 158970"/>
                <a:gd name="connsiteX31" fmla="*/ 584584 w 596365"/>
                <a:gd name="connsiteY31" fmla="*/ 70078 h 158970"/>
                <a:gd name="connsiteX32" fmla="*/ 596118 w 596365"/>
                <a:gd name="connsiteY32" fmla="*/ 57535 h 158970"/>
                <a:gd name="connsiteX33" fmla="*/ 588840 w 596365"/>
                <a:gd name="connsiteY33" fmla="*/ 54393 h 158970"/>
                <a:gd name="connsiteX34" fmla="*/ 580727 w 596365"/>
                <a:gd name="connsiteY34" fmla="*/ 48828 h 158970"/>
                <a:gd name="connsiteX35" fmla="*/ 586148 w 596365"/>
                <a:gd name="connsiteY35" fmla="*/ 38829 h 158970"/>
                <a:gd name="connsiteX36" fmla="*/ 587686 w 596365"/>
                <a:gd name="connsiteY36" fmla="*/ 33916 h 158970"/>
                <a:gd name="connsiteX37" fmla="*/ 580368 w 596365"/>
                <a:gd name="connsiteY37" fmla="*/ 29875 h 158970"/>
                <a:gd name="connsiteX38" fmla="*/ 592404 w 596365"/>
                <a:gd name="connsiteY38" fmla="*/ 19540 h 158970"/>
                <a:gd name="connsiteX39" fmla="*/ 582679 w 596365"/>
                <a:gd name="connsiteY39" fmla="*/ 6776 h 158970"/>
                <a:gd name="connsiteX40" fmla="*/ 148243 w 596365"/>
                <a:gd name="connsiteY40" fmla="*/ 90406 h 158970"/>
                <a:gd name="connsiteX41" fmla="*/ 156244 w 596365"/>
                <a:gd name="connsiteY41" fmla="*/ 90406 h 158970"/>
                <a:gd name="connsiteX42" fmla="*/ 149101 w 596365"/>
                <a:gd name="connsiteY42" fmla="*/ 90406 h 158970"/>
                <a:gd name="connsiteX43" fmla="*/ 148243 w 596365"/>
                <a:gd name="connsiteY43" fmla="*/ 90406 h 158970"/>
                <a:gd name="connsiteX0" fmla="*/ 582679 w 596365"/>
                <a:gd name="connsiteY0" fmla="*/ 6776 h 158970"/>
                <a:gd name="connsiteX1" fmla="*/ 518861 w 596365"/>
                <a:gd name="connsiteY1" fmla="*/ 5442 h 158970"/>
                <a:gd name="connsiteX2" fmla="*/ 448852 w 596365"/>
                <a:gd name="connsiteY2" fmla="*/ 5442 h 158970"/>
                <a:gd name="connsiteX3" fmla="*/ 310835 w 596365"/>
                <a:gd name="connsiteY3" fmla="*/ 204 h 158970"/>
                <a:gd name="connsiteX4" fmla="*/ 31467 w 596365"/>
                <a:gd name="connsiteY4" fmla="*/ 9062 h 158970"/>
                <a:gd name="connsiteX5" fmla="*/ 17570 w 596365"/>
                <a:gd name="connsiteY5" fmla="*/ 24492 h 158970"/>
                <a:gd name="connsiteX6" fmla="*/ 18227 w 596365"/>
                <a:gd name="connsiteY6" fmla="*/ 28112 h 158970"/>
                <a:gd name="connsiteX7" fmla="*/ 10988 w 596365"/>
                <a:gd name="connsiteY7" fmla="*/ 47638 h 158970"/>
                <a:gd name="connsiteX8" fmla="*/ 5464 w 596365"/>
                <a:gd name="connsiteY8" fmla="*/ 48781 h 158970"/>
                <a:gd name="connsiteX9" fmla="*/ 9274 w 596365"/>
                <a:gd name="connsiteY9" fmla="*/ 77356 h 158970"/>
                <a:gd name="connsiteX10" fmla="*/ 8224 w 596365"/>
                <a:gd name="connsiteY10" fmla="*/ 83621 h 158970"/>
                <a:gd name="connsiteX11" fmla="*/ 13212 w 596365"/>
                <a:gd name="connsiteY11" fmla="*/ 90039 h 158970"/>
                <a:gd name="connsiteX12" fmla="*/ 16268 w 596365"/>
                <a:gd name="connsiteY12" fmla="*/ 104809 h 158970"/>
                <a:gd name="connsiteX13" fmla="*/ 11313 w 596365"/>
                <a:gd name="connsiteY13" fmla="*/ 115580 h 158970"/>
                <a:gd name="connsiteX14" fmla="*/ 10658 w 596365"/>
                <a:gd name="connsiteY14" fmla="*/ 123552 h 158970"/>
                <a:gd name="connsiteX15" fmla="*/ 16837 w 596365"/>
                <a:gd name="connsiteY15" fmla="*/ 127001 h 158970"/>
                <a:gd name="connsiteX16" fmla="*/ 10061 w 596365"/>
                <a:gd name="connsiteY16" fmla="*/ 147496 h 158970"/>
                <a:gd name="connsiteX17" fmla="*/ 48460 w 596365"/>
                <a:gd name="connsiteY17" fmla="*/ 148576 h 158970"/>
                <a:gd name="connsiteX18" fmla="*/ 78019 w 596365"/>
                <a:gd name="connsiteY18" fmla="*/ 145148 h 158970"/>
                <a:gd name="connsiteX19" fmla="*/ 145195 w 596365"/>
                <a:gd name="connsiteY19" fmla="*/ 145079 h 158970"/>
                <a:gd name="connsiteX20" fmla="*/ 290918 w 596365"/>
                <a:gd name="connsiteY20" fmla="*/ 143726 h 158970"/>
                <a:gd name="connsiteX21" fmla="*/ 476094 w 596365"/>
                <a:gd name="connsiteY21" fmla="*/ 158224 h 158970"/>
                <a:gd name="connsiteX22" fmla="*/ 566365 w 596365"/>
                <a:gd name="connsiteY22" fmla="*/ 154189 h 158970"/>
                <a:gd name="connsiteX23" fmla="*/ 567549 w 596365"/>
                <a:gd name="connsiteY23" fmla="*/ 139447 h 158970"/>
                <a:gd name="connsiteX24" fmla="*/ 590642 w 596365"/>
                <a:gd name="connsiteY24" fmla="*/ 135769 h 158970"/>
                <a:gd name="connsiteX25" fmla="*/ 578567 w 596365"/>
                <a:gd name="connsiteY25" fmla="*/ 125048 h 158970"/>
                <a:gd name="connsiteX26" fmla="*/ 581910 w 596365"/>
                <a:gd name="connsiteY26" fmla="*/ 115621 h 158970"/>
                <a:gd name="connsiteX27" fmla="*/ 578636 w 596365"/>
                <a:gd name="connsiteY27" fmla="*/ 109528 h 158970"/>
                <a:gd name="connsiteX28" fmla="*/ 587110 w 596365"/>
                <a:gd name="connsiteY28" fmla="*/ 101836 h 158970"/>
                <a:gd name="connsiteX29" fmla="*/ 581855 w 596365"/>
                <a:gd name="connsiteY29" fmla="*/ 92579 h 158970"/>
                <a:gd name="connsiteX30" fmla="*/ 583072 w 596365"/>
                <a:gd name="connsiteY30" fmla="*/ 71412 h 158970"/>
                <a:gd name="connsiteX31" fmla="*/ 584584 w 596365"/>
                <a:gd name="connsiteY31" fmla="*/ 70078 h 158970"/>
                <a:gd name="connsiteX32" fmla="*/ 596118 w 596365"/>
                <a:gd name="connsiteY32" fmla="*/ 57535 h 158970"/>
                <a:gd name="connsiteX33" fmla="*/ 588840 w 596365"/>
                <a:gd name="connsiteY33" fmla="*/ 54393 h 158970"/>
                <a:gd name="connsiteX34" fmla="*/ 580727 w 596365"/>
                <a:gd name="connsiteY34" fmla="*/ 48828 h 158970"/>
                <a:gd name="connsiteX35" fmla="*/ 586148 w 596365"/>
                <a:gd name="connsiteY35" fmla="*/ 38829 h 158970"/>
                <a:gd name="connsiteX36" fmla="*/ 587686 w 596365"/>
                <a:gd name="connsiteY36" fmla="*/ 33916 h 158970"/>
                <a:gd name="connsiteX37" fmla="*/ 580368 w 596365"/>
                <a:gd name="connsiteY37" fmla="*/ 29875 h 158970"/>
                <a:gd name="connsiteX38" fmla="*/ 592404 w 596365"/>
                <a:gd name="connsiteY38" fmla="*/ 19540 h 158970"/>
                <a:gd name="connsiteX39" fmla="*/ 582679 w 596365"/>
                <a:gd name="connsiteY39" fmla="*/ 6776 h 158970"/>
                <a:gd name="connsiteX40" fmla="*/ 148243 w 596365"/>
                <a:gd name="connsiteY40" fmla="*/ 90406 h 158970"/>
                <a:gd name="connsiteX41" fmla="*/ 156244 w 596365"/>
                <a:gd name="connsiteY41" fmla="*/ 90406 h 158970"/>
                <a:gd name="connsiteX42" fmla="*/ 149101 w 596365"/>
                <a:gd name="connsiteY42" fmla="*/ 90406 h 158970"/>
                <a:gd name="connsiteX43" fmla="*/ 148243 w 596365"/>
                <a:gd name="connsiteY43" fmla="*/ 90406 h 158970"/>
                <a:gd name="connsiteX0" fmla="*/ 582679 w 596365"/>
                <a:gd name="connsiteY0" fmla="*/ 6776 h 158279"/>
                <a:gd name="connsiteX1" fmla="*/ 518861 w 596365"/>
                <a:gd name="connsiteY1" fmla="*/ 5442 h 158279"/>
                <a:gd name="connsiteX2" fmla="*/ 448852 w 596365"/>
                <a:gd name="connsiteY2" fmla="*/ 5442 h 158279"/>
                <a:gd name="connsiteX3" fmla="*/ 310835 w 596365"/>
                <a:gd name="connsiteY3" fmla="*/ 204 h 158279"/>
                <a:gd name="connsiteX4" fmla="*/ 31467 w 596365"/>
                <a:gd name="connsiteY4" fmla="*/ 9062 h 158279"/>
                <a:gd name="connsiteX5" fmla="*/ 17570 w 596365"/>
                <a:gd name="connsiteY5" fmla="*/ 24492 h 158279"/>
                <a:gd name="connsiteX6" fmla="*/ 18227 w 596365"/>
                <a:gd name="connsiteY6" fmla="*/ 28112 h 158279"/>
                <a:gd name="connsiteX7" fmla="*/ 10988 w 596365"/>
                <a:gd name="connsiteY7" fmla="*/ 47638 h 158279"/>
                <a:gd name="connsiteX8" fmla="*/ 5464 w 596365"/>
                <a:gd name="connsiteY8" fmla="*/ 48781 h 158279"/>
                <a:gd name="connsiteX9" fmla="*/ 9274 w 596365"/>
                <a:gd name="connsiteY9" fmla="*/ 77356 h 158279"/>
                <a:gd name="connsiteX10" fmla="*/ 8224 w 596365"/>
                <a:gd name="connsiteY10" fmla="*/ 83621 h 158279"/>
                <a:gd name="connsiteX11" fmla="*/ 13212 w 596365"/>
                <a:gd name="connsiteY11" fmla="*/ 90039 h 158279"/>
                <a:gd name="connsiteX12" fmla="*/ 16268 w 596365"/>
                <a:gd name="connsiteY12" fmla="*/ 104809 h 158279"/>
                <a:gd name="connsiteX13" fmla="*/ 11313 w 596365"/>
                <a:gd name="connsiteY13" fmla="*/ 115580 h 158279"/>
                <a:gd name="connsiteX14" fmla="*/ 10658 w 596365"/>
                <a:gd name="connsiteY14" fmla="*/ 123552 h 158279"/>
                <a:gd name="connsiteX15" fmla="*/ 16837 w 596365"/>
                <a:gd name="connsiteY15" fmla="*/ 127001 h 158279"/>
                <a:gd name="connsiteX16" fmla="*/ 10061 w 596365"/>
                <a:gd name="connsiteY16" fmla="*/ 147496 h 158279"/>
                <a:gd name="connsiteX17" fmla="*/ 48460 w 596365"/>
                <a:gd name="connsiteY17" fmla="*/ 148576 h 158279"/>
                <a:gd name="connsiteX18" fmla="*/ 78019 w 596365"/>
                <a:gd name="connsiteY18" fmla="*/ 145148 h 158279"/>
                <a:gd name="connsiteX19" fmla="*/ 145195 w 596365"/>
                <a:gd name="connsiteY19" fmla="*/ 145079 h 158279"/>
                <a:gd name="connsiteX20" fmla="*/ 290918 w 596365"/>
                <a:gd name="connsiteY20" fmla="*/ 143726 h 158279"/>
                <a:gd name="connsiteX21" fmla="*/ 476094 w 596365"/>
                <a:gd name="connsiteY21" fmla="*/ 158224 h 158279"/>
                <a:gd name="connsiteX22" fmla="*/ 541780 w 596365"/>
                <a:gd name="connsiteY22" fmla="*/ 145351 h 158279"/>
                <a:gd name="connsiteX23" fmla="*/ 567549 w 596365"/>
                <a:gd name="connsiteY23" fmla="*/ 139447 h 158279"/>
                <a:gd name="connsiteX24" fmla="*/ 590642 w 596365"/>
                <a:gd name="connsiteY24" fmla="*/ 135769 h 158279"/>
                <a:gd name="connsiteX25" fmla="*/ 578567 w 596365"/>
                <a:gd name="connsiteY25" fmla="*/ 125048 h 158279"/>
                <a:gd name="connsiteX26" fmla="*/ 581910 w 596365"/>
                <a:gd name="connsiteY26" fmla="*/ 115621 h 158279"/>
                <a:gd name="connsiteX27" fmla="*/ 578636 w 596365"/>
                <a:gd name="connsiteY27" fmla="*/ 109528 h 158279"/>
                <a:gd name="connsiteX28" fmla="*/ 587110 w 596365"/>
                <a:gd name="connsiteY28" fmla="*/ 101836 h 158279"/>
                <a:gd name="connsiteX29" fmla="*/ 581855 w 596365"/>
                <a:gd name="connsiteY29" fmla="*/ 92579 h 158279"/>
                <a:gd name="connsiteX30" fmla="*/ 583072 w 596365"/>
                <a:gd name="connsiteY30" fmla="*/ 71412 h 158279"/>
                <a:gd name="connsiteX31" fmla="*/ 584584 w 596365"/>
                <a:gd name="connsiteY31" fmla="*/ 70078 h 158279"/>
                <a:gd name="connsiteX32" fmla="*/ 596118 w 596365"/>
                <a:gd name="connsiteY32" fmla="*/ 57535 h 158279"/>
                <a:gd name="connsiteX33" fmla="*/ 588840 w 596365"/>
                <a:gd name="connsiteY33" fmla="*/ 54393 h 158279"/>
                <a:gd name="connsiteX34" fmla="*/ 580727 w 596365"/>
                <a:gd name="connsiteY34" fmla="*/ 48828 h 158279"/>
                <a:gd name="connsiteX35" fmla="*/ 586148 w 596365"/>
                <a:gd name="connsiteY35" fmla="*/ 38829 h 158279"/>
                <a:gd name="connsiteX36" fmla="*/ 587686 w 596365"/>
                <a:gd name="connsiteY36" fmla="*/ 33916 h 158279"/>
                <a:gd name="connsiteX37" fmla="*/ 580368 w 596365"/>
                <a:gd name="connsiteY37" fmla="*/ 29875 h 158279"/>
                <a:gd name="connsiteX38" fmla="*/ 592404 w 596365"/>
                <a:gd name="connsiteY38" fmla="*/ 19540 h 158279"/>
                <a:gd name="connsiteX39" fmla="*/ 582679 w 596365"/>
                <a:gd name="connsiteY39" fmla="*/ 6776 h 158279"/>
                <a:gd name="connsiteX40" fmla="*/ 148243 w 596365"/>
                <a:gd name="connsiteY40" fmla="*/ 90406 h 158279"/>
                <a:gd name="connsiteX41" fmla="*/ 156244 w 596365"/>
                <a:gd name="connsiteY41" fmla="*/ 90406 h 158279"/>
                <a:gd name="connsiteX42" fmla="*/ 149101 w 596365"/>
                <a:gd name="connsiteY42" fmla="*/ 90406 h 158279"/>
                <a:gd name="connsiteX43" fmla="*/ 148243 w 596365"/>
                <a:gd name="connsiteY43" fmla="*/ 90406 h 158279"/>
                <a:gd name="connsiteX0" fmla="*/ 582679 w 596365"/>
                <a:gd name="connsiteY0" fmla="*/ 6776 h 158279"/>
                <a:gd name="connsiteX1" fmla="*/ 518861 w 596365"/>
                <a:gd name="connsiteY1" fmla="*/ 5442 h 158279"/>
                <a:gd name="connsiteX2" fmla="*/ 448852 w 596365"/>
                <a:gd name="connsiteY2" fmla="*/ 5442 h 158279"/>
                <a:gd name="connsiteX3" fmla="*/ 310835 w 596365"/>
                <a:gd name="connsiteY3" fmla="*/ 204 h 158279"/>
                <a:gd name="connsiteX4" fmla="*/ 31467 w 596365"/>
                <a:gd name="connsiteY4" fmla="*/ 9062 h 158279"/>
                <a:gd name="connsiteX5" fmla="*/ 17570 w 596365"/>
                <a:gd name="connsiteY5" fmla="*/ 24492 h 158279"/>
                <a:gd name="connsiteX6" fmla="*/ 18227 w 596365"/>
                <a:gd name="connsiteY6" fmla="*/ 28112 h 158279"/>
                <a:gd name="connsiteX7" fmla="*/ 10988 w 596365"/>
                <a:gd name="connsiteY7" fmla="*/ 47638 h 158279"/>
                <a:gd name="connsiteX8" fmla="*/ 5464 w 596365"/>
                <a:gd name="connsiteY8" fmla="*/ 48781 h 158279"/>
                <a:gd name="connsiteX9" fmla="*/ 9274 w 596365"/>
                <a:gd name="connsiteY9" fmla="*/ 77356 h 158279"/>
                <a:gd name="connsiteX10" fmla="*/ 8224 w 596365"/>
                <a:gd name="connsiteY10" fmla="*/ 83621 h 158279"/>
                <a:gd name="connsiteX11" fmla="*/ 13212 w 596365"/>
                <a:gd name="connsiteY11" fmla="*/ 90039 h 158279"/>
                <a:gd name="connsiteX12" fmla="*/ 16268 w 596365"/>
                <a:gd name="connsiteY12" fmla="*/ 104809 h 158279"/>
                <a:gd name="connsiteX13" fmla="*/ 11313 w 596365"/>
                <a:gd name="connsiteY13" fmla="*/ 115580 h 158279"/>
                <a:gd name="connsiteX14" fmla="*/ 10658 w 596365"/>
                <a:gd name="connsiteY14" fmla="*/ 123552 h 158279"/>
                <a:gd name="connsiteX15" fmla="*/ 16837 w 596365"/>
                <a:gd name="connsiteY15" fmla="*/ 127001 h 158279"/>
                <a:gd name="connsiteX16" fmla="*/ 10061 w 596365"/>
                <a:gd name="connsiteY16" fmla="*/ 147496 h 158279"/>
                <a:gd name="connsiteX17" fmla="*/ 48460 w 596365"/>
                <a:gd name="connsiteY17" fmla="*/ 148576 h 158279"/>
                <a:gd name="connsiteX18" fmla="*/ 78019 w 596365"/>
                <a:gd name="connsiteY18" fmla="*/ 145148 h 158279"/>
                <a:gd name="connsiteX19" fmla="*/ 145195 w 596365"/>
                <a:gd name="connsiteY19" fmla="*/ 145079 h 158279"/>
                <a:gd name="connsiteX20" fmla="*/ 290918 w 596365"/>
                <a:gd name="connsiteY20" fmla="*/ 143726 h 158279"/>
                <a:gd name="connsiteX21" fmla="*/ 476094 w 596365"/>
                <a:gd name="connsiteY21" fmla="*/ 158224 h 158279"/>
                <a:gd name="connsiteX22" fmla="*/ 541780 w 596365"/>
                <a:gd name="connsiteY22" fmla="*/ 145351 h 158279"/>
                <a:gd name="connsiteX23" fmla="*/ 567549 w 596365"/>
                <a:gd name="connsiteY23" fmla="*/ 139447 h 158279"/>
                <a:gd name="connsiteX24" fmla="*/ 590642 w 596365"/>
                <a:gd name="connsiteY24" fmla="*/ 135769 h 158279"/>
                <a:gd name="connsiteX25" fmla="*/ 556217 w 596365"/>
                <a:gd name="connsiteY25" fmla="*/ 117683 h 158279"/>
                <a:gd name="connsiteX26" fmla="*/ 581910 w 596365"/>
                <a:gd name="connsiteY26" fmla="*/ 115621 h 158279"/>
                <a:gd name="connsiteX27" fmla="*/ 578636 w 596365"/>
                <a:gd name="connsiteY27" fmla="*/ 109528 h 158279"/>
                <a:gd name="connsiteX28" fmla="*/ 587110 w 596365"/>
                <a:gd name="connsiteY28" fmla="*/ 101836 h 158279"/>
                <a:gd name="connsiteX29" fmla="*/ 581855 w 596365"/>
                <a:gd name="connsiteY29" fmla="*/ 92579 h 158279"/>
                <a:gd name="connsiteX30" fmla="*/ 583072 w 596365"/>
                <a:gd name="connsiteY30" fmla="*/ 71412 h 158279"/>
                <a:gd name="connsiteX31" fmla="*/ 584584 w 596365"/>
                <a:gd name="connsiteY31" fmla="*/ 70078 h 158279"/>
                <a:gd name="connsiteX32" fmla="*/ 596118 w 596365"/>
                <a:gd name="connsiteY32" fmla="*/ 57535 h 158279"/>
                <a:gd name="connsiteX33" fmla="*/ 588840 w 596365"/>
                <a:gd name="connsiteY33" fmla="*/ 54393 h 158279"/>
                <a:gd name="connsiteX34" fmla="*/ 580727 w 596365"/>
                <a:gd name="connsiteY34" fmla="*/ 48828 h 158279"/>
                <a:gd name="connsiteX35" fmla="*/ 586148 w 596365"/>
                <a:gd name="connsiteY35" fmla="*/ 38829 h 158279"/>
                <a:gd name="connsiteX36" fmla="*/ 587686 w 596365"/>
                <a:gd name="connsiteY36" fmla="*/ 33916 h 158279"/>
                <a:gd name="connsiteX37" fmla="*/ 580368 w 596365"/>
                <a:gd name="connsiteY37" fmla="*/ 29875 h 158279"/>
                <a:gd name="connsiteX38" fmla="*/ 592404 w 596365"/>
                <a:gd name="connsiteY38" fmla="*/ 19540 h 158279"/>
                <a:gd name="connsiteX39" fmla="*/ 582679 w 596365"/>
                <a:gd name="connsiteY39" fmla="*/ 6776 h 158279"/>
                <a:gd name="connsiteX40" fmla="*/ 148243 w 596365"/>
                <a:gd name="connsiteY40" fmla="*/ 90406 h 158279"/>
                <a:gd name="connsiteX41" fmla="*/ 156244 w 596365"/>
                <a:gd name="connsiteY41" fmla="*/ 90406 h 158279"/>
                <a:gd name="connsiteX42" fmla="*/ 149101 w 596365"/>
                <a:gd name="connsiteY42" fmla="*/ 90406 h 158279"/>
                <a:gd name="connsiteX43" fmla="*/ 148243 w 596365"/>
                <a:gd name="connsiteY43" fmla="*/ 90406 h 158279"/>
                <a:gd name="connsiteX0" fmla="*/ 582679 w 596365"/>
                <a:gd name="connsiteY0" fmla="*/ 6776 h 158248"/>
                <a:gd name="connsiteX1" fmla="*/ 518861 w 596365"/>
                <a:gd name="connsiteY1" fmla="*/ 5442 h 158248"/>
                <a:gd name="connsiteX2" fmla="*/ 448852 w 596365"/>
                <a:gd name="connsiteY2" fmla="*/ 5442 h 158248"/>
                <a:gd name="connsiteX3" fmla="*/ 310835 w 596365"/>
                <a:gd name="connsiteY3" fmla="*/ 204 h 158248"/>
                <a:gd name="connsiteX4" fmla="*/ 31467 w 596365"/>
                <a:gd name="connsiteY4" fmla="*/ 9062 h 158248"/>
                <a:gd name="connsiteX5" fmla="*/ 17570 w 596365"/>
                <a:gd name="connsiteY5" fmla="*/ 24492 h 158248"/>
                <a:gd name="connsiteX6" fmla="*/ 18227 w 596365"/>
                <a:gd name="connsiteY6" fmla="*/ 28112 h 158248"/>
                <a:gd name="connsiteX7" fmla="*/ 10988 w 596365"/>
                <a:gd name="connsiteY7" fmla="*/ 47638 h 158248"/>
                <a:gd name="connsiteX8" fmla="*/ 5464 w 596365"/>
                <a:gd name="connsiteY8" fmla="*/ 48781 h 158248"/>
                <a:gd name="connsiteX9" fmla="*/ 9274 w 596365"/>
                <a:gd name="connsiteY9" fmla="*/ 77356 h 158248"/>
                <a:gd name="connsiteX10" fmla="*/ 8224 w 596365"/>
                <a:gd name="connsiteY10" fmla="*/ 83621 h 158248"/>
                <a:gd name="connsiteX11" fmla="*/ 13212 w 596365"/>
                <a:gd name="connsiteY11" fmla="*/ 90039 h 158248"/>
                <a:gd name="connsiteX12" fmla="*/ 16268 w 596365"/>
                <a:gd name="connsiteY12" fmla="*/ 104809 h 158248"/>
                <a:gd name="connsiteX13" fmla="*/ 11313 w 596365"/>
                <a:gd name="connsiteY13" fmla="*/ 115580 h 158248"/>
                <a:gd name="connsiteX14" fmla="*/ 10658 w 596365"/>
                <a:gd name="connsiteY14" fmla="*/ 123552 h 158248"/>
                <a:gd name="connsiteX15" fmla="*/ 16837 w 596365"/>
                <a:gd name="connsiteY15" fmla="*/ 127001 h 158248"/>
                <a:gd name="connsiteX16" fmla="*/ 10061 w 596365"/>
                <a:gd name="connsiteY16" fmla="*/ 147496 h 158248"/>
                <a:gd name="connsiteX17" fmla="*/ 48460 w 596365"/>
                <a:gd name="connsiteY17" fmla="*/ 148576 h 158248"/>
                <a:gd name="connsiteX18" fmla="*/ 78019 w 596365"/>
                <a:gd name="connsiteY18" fmla="*/ 145148 h 158248"/>
                <a:gd name="connsiteX19" fmla="*/ 145195 w 596365"/>
                <a:gd name="connsiteY19" fmla="*/ 145079 h 158248"/>
                <a:gd name="connsiteX20" fmla="*/ 290918 w 596365"/>
                <a:gd name="connsiteY20" fmla="*/ 143726 h 158248"/>
                <a:gd name="connsiteX21" fmla="*/ 476094 w 596365"/>
                <a:gd name="connsiteY21" fmla="*/ 158224 h 158248"/>
                <a:gd name="connsiteX22" fmla="*/ 510490 w 596365"/>
                <a:gd name="connsiteY22" fmla="*/ 135040 h 158248"/>
                <a:gd name="connsiteX23" fmla="*/ 567549 w 596365"/>
                <a:gd name="connsiteY23" fmla="*/ 139447 h 158248"/>
                <a:gd name="connsiteX24" fmla="*/ 590642 w 596365"/>
                <a:gd name="connsiteY24" fmla="*/ 135769 h 158248"/>
                <a:gd name="connsiteX25" fmla="*/ 556217 w 596365"/>
                <a:gd name="connsiteY25" fmla="*/ 117683 h 158248"/>
                <a:gd name="connsiteX26" fmla="*/ 581910 w 596365"/>
                <a:gd name="connsiteY26" fmla="*/ 115621 h 158248"/>
                <a:gd name="connsiteX27" fmla="*/ 578636 w 596365"/>
                <a:gd name="connsiteY27" fmla="*/ 109528 h 158248"/>
                <a:gd name="connsiteX28" fmla="*/ 587110 w 596365"/>
                <a:gd name="connsiteY28" fmla="*/ 101836 h 158248"/>
                <a:gd name="connsiteX29" fmla="*/ 581855 w 596365"/>
                <a:gd name="connsiteY29" fmla="*/ 92579 h 158248"/>
                <a:gd name="connsiteX30" fmla="*/ 583072 w 596365"/>
                <a:gd name="connsiteY30" fmla="*/ 71412 h 158248"/>
                <a:gd name="connsiteX31" fmla="*/ 584584 w 596365"/>
                <a:gd name="connsiteY31" fmla="*/ 70078 h 158248"/>
                <a:gd name="connsiteX32" fmla="*/ 596118 w 596365"/>
                <a:gd name="connsiteY32" fmla="*/ 57535 h 158248"/>
                <a:gd name="connsiteX33" fmla="*/ 588840 w 596365"/>
                <a:gd name="connsiteY33" fmla="*/ 54393 h 158248"/>
                <a:gd name="connsiteX34" fmla="*/ 580727 w 596365"/>
                <a:gd name="connsiteY34" fmla="*/ 48828 h 158248"/>
                <a:gd name="connsiteX35" fmla="*/ 586148 w 596365"/>
                <a:gd name="connsiteY35" fmla="*/ 38829 h 158248"/>
                <a:gd name="connsiteX36" fmla="*/ 587686 w 596365"/>
                <a:gd name="connsiteY36" fmla="*/ 33916 h 158248"/>
                <a:gd name="connsiteX37" fmla="*/ 580368 w 596365"/>
                <a:gd name="connsiteY37" fmla="*/ 29875 h 158248"/>
                <a:gd name="connsiteX38" fmla="*/ 592404 w 596365"/>
                <a:gd name="connsiteY38" fmla="*/ 19540 h 158248"/>
                <a:gd name="connsiteX39" fmla="*/ 582679 w 596365"/>
                <a:gd name="connsiteY39" fmla="*/ 6776 h 158248"/>
                <a:gd name="connsiteX40" fmla="*/ 148243 w 596365"/>
                <a:gd name="connsiteY40" fmla="*/ 90406 h 158248"/>
                <a:gd name="connsiteX41" fmla="*/ 156244 w 596365"/>
                <a:gd name="connsiteY41" fmla="*/ 90406 h 158248"/>
                <a:gd name="connsiteX42" fmla="*/ 149101 w 596365"/>
                <a:gd name="connsiteY42" fmla="*/ 90406 h 158248"/>
                <a:gd name="connsiteX43" fmla="*/ 148243 w 596365"/>
                <a:gd name="connsiteY43" fmla="*/ 90406 h 158248"/>
                <a:gd name="connsiteX0" fmla="*/ 582679 w 596365"/>
                <a:gd name="connsiteY0" fmla="*/ 6776 h 158248"/>
                <a:gd name="connsiteX1" fmla="*/ 518861 w 596365"/>
                <a:gd name="connsiteY1" fmla="*/ 5442 h 158248"/>
                <a:gd name="connsiteX2" fmla="*/ 448852 w 596365"/>
                <a:gd name="connsiteY2" fmla="*/ 5442 h 158248"/>
                <a:gd name="connsiteX3" fmla="*/ 310835 w 596365"/>
                <a:gd name="connsiteY3" fmla="*/ 204 h 158248"/>
                <a:gd name="connsiteX4" fmla="*/ 31467 w 596365"/>
                <a:gd name="connsiteY4" fmla="*/ 9062 h 158248"/>
                <a:gd name="connsiteX5" fmla="*/ 17570 w 596365"/>
                <a:gd name="connsiteY5" fmla="*/ 24492 h 158248"/>
                <a:gd name="connsiteX6" fmla="*/ 18227 w 596365"/>
                <a:gd name="connsiteY6" fmla="*/ 28112 h 158248"/>
                <a:gd name="connsiteX7" fmla="*/ 10988 w 596365"/>
                <a:gd name="connsiteY7" fmla="*/ 47638 h 158248"/>
                <a:gd name="connsiteX8" fmla="*/ 5464 w 596365"/>
                <a:gd name="connsiteY8" fmla="*/ 48781 h 158248"/>
                <a:gd name="connsiteX9" fmla="*/ 9274 w 596365"/>
                <a:gd name="connsiteY9" fmla="*/ 77356 h 158248"/>
                <a:gd name="connsiteX10" fmla="*/ 8224 w 596365"/>
                <a:gd name="connsiteY10" fmla="*/ 83621 h 158248"/>
                <a:gd name="connsiteX11" fmla="*/ 13212 w 596365"/>
                <a:gd name="connsiteY11" fmla="*/ 90039 h 158248"/>
                <a:gd name="connsiteX12" fmla="*/ 16268 w 596365"/>
                <a:gd name="connsiteY12" fmla="*/ 104809 h 158248"/>
                <a:gd name="connsiteX13" fmla="*/ 11313 w 596365"/>
                <a:gd name="connsiteY13" fmla="*/ 115580 h 158248"/>
                <a:gd name="connsiteX14" fmla="*/ 10658 w 596365"/>
                <a:gd name="connsiteY14" fmla="*/ 123552 h 158248"/>
                <a:gd name="connsiteX15" fmla="*/ 16837 w 596365"/>
                <a:gd name="connsiteY15" fmla="*/ 127001 h 158248"/>
                <a:gd name="connsiteX16" fmla="*/ 10061 w 596365"/>
                <a:gd name="connsiteY16" fmla="*/ 147496 h 158248"/>
                <a:gd name="connsiteX17" fmla="*/ 48460 w 596365"/>
                <a:gd name="connsiteY17" fmla="*/ 148576 h 158248"/>
                <a:gd name="connsiteX18" fmla="*/ 78019 w 596365"/>
                <a:gd name="connsiteY18" fmla="*/ 145148 h 158248"/>
                <a:gd name="connsiteX19" fmla="*/ 145195 w 596365"/>
                <a:gd name="connsiteY19" fmla="*/ 145079 h 158248"/>
                <a:gd name="connsiteX20" fmla="*/ 290918 w 596365"/>
                <a:gd name="connsiteY20" fmla="*/ 143726 h 158248"/>
                <a:gd name="connsiteX21" fmla="*/ 476094 w 596365"/>
                <a:gd name="connsiteY21" fmla="*/ 158224 h 158248"/>
                <a:gd name="connsiteX22" fmla="*/ 510490 w 596365"/>
                <a:gd name="connsiteY22" fmla="*/ 135040 h 158248"/>
                <a:gd name="connsiteX23" fmla="*/ 534024 w 596365"/>
                <a:gd name="connsiteY23" fmla="*/ 132082 h 158248"/>
                <a:gd name="connsiteX24" fmla="*/ 590642 w 596365"/>
                <a:gd name="connsiteY24" fmla="*/ 135769 h 158248"/>
                <a:gd name="connsiteX25" fmla="*/ 556217 w 596365"/>
                <a:gd name="connsiteY25" fmla="*/ 117683 h 158248"/>
                <a:gd name="connsiteX26" fmla="*/ 581910 w 596365"/>
                <a:gd name="connsiteY26" fmla="*/ 115621 h 158248"/>
                <a:gd name="connsiteX27" fmla="*/ 578636 w 596365"/>
                <a:gd name="connsiteY27" fmla="*/ 109528 h 158248"/>
                <a:gd name="connsiteX28" fmla="*/ 587110 w 596365"/>
                <a:gd name="connsiteY28" fmla="*/ 101836 h 158248"/>
                <a:gd name="connsiteX29" fmla="*/ 581855 w 596365"/>
                <a:gd name="connsiteY29" fmla="*/ 92579 h 158248"/>
                <a:gd name="connsiteX30" fmla="*/ 583072 w 596365"/>
                <a:gd name="connsiteY30" fmla="*/ 71412 h 158248"/>
                <a:gd name="connsiteX31" fmla="*/ 584584 w 596365"/>
                <a:gd name="connsiteY31" fmla="*/ 70078 h 158248"/>
                <a:gd name="connsiteX32" fmla="*/ 596118 w 596365"/>
                <a:gd name="connsiteY32" fmla="*/ 57535 h 158248"/>
                <a:gd name="connsiteX33" fmla="*/ 588840 w 596365"/>
                <a:gd name="connsiteY33" fmla="*/ 54393 h 158248"/>
                <a:gd name="connsiteX34" fmla="*/ 580727 w 596365"/>
                <a:gd name="connsiteY34" fmla="*/ 48828 h 158248"/>
                <a:gd name="connsiteX35" fmla="*/ 586148 w 596365"/>
                <a:gd name="connsiteY35" fmla="*/ 38829 h 158248"/>
                <a:gd name="connsiteX36" fmla="*/ 587686 w 596365"/>
                <a:gd name="connsiteY36" fmla="*/ 33916 h 158248"/>
                <a:gd name="connsiteX37" fmla="*/ 580368 w 596365"/>
                <a:gd name="connsiteY37" fmla="*/ 29875 h 158248"/>
                <a:gd name="connsiteX38" fmla="*/ 592404 w 596365"/>
                <a:gd name="connsiteY38" fmla="*/ 19540 h 158248"/>
                <a:gd name="connsiteX39" fmla="*/ 582679 w 596365"/>
                <a:gd name="connsiteY39" fmla="*/ 6776 h 158248"/>
                <a:gd name="connsiteX40" fmla="*/ 148243 w 596365"/>
                <a:gd name="connsiteY40" fmla="*/ 90406 h 158248"/>
                <a:gd name="connsiteX41" fmla="*/ 156244 w 596365"/>
                <a:gd name="connsiteY41" fmla="*/ 90406 h 158248"/>
                <a:gd name="connsiteX42" fmla="*/ 149101 w 596365"/>
                <a:gd name="connsiteY42" fmla="*/ 90406 h 158248"/>
                <a:gd name="connsiteX43" fmla="*/ 148243 w 596365"/>
                <a:gd name="connsiteY43" fmla="*/ 90406 h 158248"/>
                <a:gd name="connsiteX0" fmla="*/ 582679 w 596365"/>
                <a:gd name="connsiteY0" fmla="*/ 6776 h 158248"/>
                <a:gd name="connsiteX1" fmla="*/ 518861 w 596365"/>
                <a:gd name="connsiteY1" fmla="*/ 5442 h 158248"/>
                <a:gd name="connsiteX2" fmla="*/ 448852 w 596365"/>
                <a:gd name="connsiteY2" fmla="*/ 5442 h 158248"/>
                <a:gd name="connsiteX3" fmla="*/ 310835 w 596365"/>
                <a:gd name="connsiteY3" fmla="*/ 204 h 158248"/>
                <a:gd name="connsiteX4" fmla="*/ 31467 w 596365"/>
                <a:gd name="connsiteY4" fmla="*/ 9062 h 158248"/>
                <a:gd name="connsiteX5" fmla="*/ 17570 w 596365"/>
                <a:gd name="connsiteY5" fmla="*/ 24492 h 158248"/>
                <a:gd name="connsiteX6" fmla="*/ 18227 w 596365"/>
                <a:gd name="connsiteY6" fmla="*/ 28112 h 158248"/>
                <a:gd name="connsiteX7" fmla="*/ 10988 w 596365"/>
                <a:gd name="connsiteY7" fmla="*/ 47638 h 158248"/>
                <a:gd name="connsiteX8" fmla="*/ 5464 w 596365"/>
                <a:gd name="connsiteY8" fmla="*/ 48781 h 158248"/>
                <a:gd name="connsiteX9" fmla="*/ 9274 w 596365"/>
                <a:gd name="connsiteY9" fmla="*/ 77356 h 158248"/>
                <a:gd name="connsiteX10" fmla="*/ 8224 w 596365"/>
                <a:gd name="connsiteY10" fmla="*/ 83621 h 158248"/>
                <a:gd name="connsiteX11" fmla="*/ 13212 w 596365"/>
                <a:gd name="connsiteY11" fmla="*/ 90039 h 158248"/>
                <a:gd name="connsiteX12" fmla="*/ 16268 w 596365"/>
                <a:gd name="connsiteY12" fmla="*/ 104809 h 158248"/>
                <a:gd name="connsiteX13" fmla="*/ 11313 w 596365"/>
                <a:gd name="connsiteY13" fmla="*/ 115580 h 158248"/>
                <a:gd name="connsiteX14" fmla="*/ 10658 w 596365"/>
                <a:gd name="connsiteY14" fmla="*/ 123552 h 158248"/>
                <a:gd name="connsiteX15" fmla="*/ 16837 w 596365"/>
                <a:gd name="connsiteY15" fmla="*/ 127001 h 158248"/>
                <a:gd name="connsiteX16" fmla="*/ 10061 w 596365"/>
                <a:gd name="connsiteY16" fmla="*/ 147496 h 158248"/>
                <a:gd name="connsiteX17" fmla="*/ 48460 w 596365"/>
                <a:gd name="connsiteY17" fmla="*/ 148576 h 158248"/>
                <a:gd name="connsiteX18" fmla="*/ 78019 w 596365"/>
                <a:gd name="connsiteY18" fmla="*/ 145148 h 158248"/>
                <a:gd name="connsiteX19" fmla="*/ 145195 w 596365"/>
                <a:gd name="connsiteY19" fmla="*/ 145079 h 158248"/>
                <a:gd name="connsiteX20" fmla="*/ 290918 w 596365"/>
                <a:gd name="connsiteY20" fmla="*/ 143726 h 158248"/>
                <a:gd name="connsiteX21" fmla="*/ 476094 w 596365"/>
                <a:gd name="connsiteY21" fmla="*/ 158224 h 158248"/>
                <a:gd name="connsiteX22" fmla="*/ 510490 w 596365"/>
                <a:gd name="connsiteY22" fmla="*/ 135040 h 158248"/>
                <a:gd name="connsiteX23" fmla="*/ 534024 w 596365"/>
                <a:gd name="connsiteY23" fmla="*/ 132082 h 158248"/>
                <a:gd name="connsiteX24" fmla="*/ 561587 w 596365"/>
                <a:gd name="connsiteY24" fmla="*/ 119566 h 158248"/>
                <a:gd name="connsiteX25" fmla="*/ 556217 w 596365"/>
                <a:gd name="connsiteY25" fmla="*/ 117683 h 158248"/>
                <a:gd name="connsiteX26" fmla="*/ 581910 w 596365"/>
                <a:gd name="connsiteY26" fmla="*/ 115621 h 158248"/>
                <a:gd name="connsiteX27" fmla="*/ 578636 w 596365"/>
                <a:gd name="connsiteY27" fmla="*/ 109528 h 158248"/>
                <a:gd name="connsiteX28" fmla="*/ 587110 w 596365"/>
                <a:gd name="connsiteY28" fmla="*/ 101836 h 158248"/>
                <a:gd name="connsiteX29" fmla="*/ 581855 w 596365"/>
                <a:gd name="connsiteY29" fmla="*/ 92579 h 158248"/>
                <a:gd name="connsiteX30" fmla="*/ 583072 w 596365"/>
                <a:gd name="connsiteY30" fmla="*/ 71412 h 158248"/>
                <a:gd name="connsiteX31" fmla="*/ 584584 w 596365"/>
                <a:gd name="connsiteY31" fmla="*/ 70078 h 158248"/>
                <a:gd name="connsiteX32" fmla="*/ 596118 w 596365"/>
                <a:gd name="connsiteY32" fmla="*/ 57535 h 158248"/>
                <a:gd name="connsiteX33" fmla="*/ 588840 w 596365"/>
                <a:gd name="connsiteY33" fmla="*/ 54393 h 158248"/>
                <a:gd name="connsiteX34" fmla="*/ 580727 w 596365"/>
                <a:gd name="connsiteY34" fmla="*/ 48828 h 158248"/>
                <a:gd name="connsiteX35" fmla="*/ 586148 w 596365"/>
                <a:gd name="connsiteY35" fmla="*/ 38829 h 158248"/>
                <a:gd name="connsiteX36" fmla="*/ 587686 w 596365"/>
                <a:gd name="connsiteY36" fmla="*/ 33916 h 158248"/>
                <a:gd name="connsiteX37" fmla="*/ 580368 w 596365"/>
                <a:gd name="connsiteY37" fmla="*/ 29875 h 158248"/>
                <a:gd name="connsiteX38" fmla="*/ 592404 w 596365"/>
                <a:gd name="connsiteY38" fmla="*/ 19540 h 158248"/>
                <a:gd name="connsiteX39" fmla="*/ 582679 w 596365"/>
                <a:gd name="connsiteY39" fmla="*/ 6776 h 158248"/>
                <a:gd name="connsiteX40" fmla="*/ 148243 w 596365"/>
                <a:gd name="connsiteY40" fmla="*/ 90406 h 158248"/>
                <a:gd name="connsiteX41" fmla="*/ 156244 w 596365"/>
                <a:gd name="connsiteY41" fmla="*/ 90406 h 158248"/>
                <a:gd name="connsiteX42" fmla="*/ 149101 w 596365"/>
                <a:gd name="connsiteY42" fmla="*/ 90406 h 158248"/>
                <a:gd name="connsiteX43" fmla="*/ 148243 w 596365"/>
                <a:gd name="connsiteY43" fmla="*/ 90406 h 158248"/>
                <a:gd name="connsiteX0" fmla="*/ 582679 w 596365"/>
                <a:gd name="connsiteY0" fmla="*/ 6776 h 161562"/>
                <a:gd name="connsiteX1" fmla="*/ 518861 w 596365"/>
                <a:gd name="connsiteY1" fmla="*/ 5442 h 161562"/>
                <a:gd name="connsiteX2" fmla="*/ 448852 w 596365"/>
                <a:gd name="connsiteY2" fmla="*/ 5442 h 161562"/>
                <a:gd name="connsiteX3" fmla="*/ 310835 w 596365"/>
                <a:gd name="connsiteY3" fmla="*/ 204 h 161562"/>
                <a:gd name="connsiteX4" fmla="*/ 31467 w 596365"/>
                <a:gd name="connsiteY4" fmla="*/ 9062 h 161562"/>
                <a:gd name="connsiteX5" fmla="*/ 17570 w 596365"/>
                <a:gd name="connsiteY5" fmla="*/ 24492 h 161562"/>
                <a:gd name="connsiteX6" fmla="*/ 18227 w 596365"/>
                <a:gd name="connsiteY6" fmla="*/ 28112 h 161562"/>
                <a:gd name="connsiteX7" fmla="*/ 10988 w 596365"/>
                <a:gd name="connsiteY7" fmla="*/ 47638 h 161562"/>
                <a:gd name="connsiteX8" fmla="*/ 5464 w 596365"/>
                <a:gd name="connsiteY8" fmla="*/ 48781 h 161562"/>
                <a:gd name="connsiteX9" fmla="*/ 9274 w 596365"/>
                <a:gd name="connsiteY9" fmla="*/ 77356 h 161562"/>
                <a:gd name="connsiteX10" fmla="*/ 8224 w 596365"/>
                <a:gd name="connsiteY10" fmla="*/ 83621 h 161562"/>
                <a:gd name="connsiteX11" fmla="*/ 13212 w 596365"/>
                <a:gd name="connsiteY11" fmla="*/ 90039 h 161562"/>
                <a:gd name="connsiteX12" fmla="*/ 16268 w 596365"/>
                <a:gd name="connsiteY12" fmla="*/ 104809 h 161562"/>
                <a:gd name="connsiteX13" fmla="*/ 11313 w 596365"/>
                <a:gd name="connsiteY13" fmla="*/ 115580 h 161562"/>
                <a:gd name="connsiteX14" fmla="*/ 10658 w 596365"/>
                <a:gd name="connsiteY14" fmla="*/ 123552 h 161562"/>
                <a:gd name="connsiteX15" fmla="*/ 16837 w 596365"/>
                <a:gd name="connsiteY15" fmla="*/ 127001 h 161562"/>
                <a:gd name="connsiteX16" fmla="*/ 10061 w 596365"/>
                <a:gd name="connsiteY16" fmla="*/ 147496 h 161562"/>
                <a:gd name="connsiteX17" fmla="*/ 48460 w 596365"/>
                <a:gd name="connsiteY17" fmla="*/ 148576 h 161562"/>
                <a:gd name="connsiteX18" fmla="*/ 78019 w 596365"/>
                <a:gd name="connsiteY18" fmla="*/ 145148 h 161562"/>
                <a:gd name="connsiteX19" fmla="*/ 145195 w 596365"/>
                <a:gd name="connsiteY19" fmla="*/ 145079 h 161562"/>
                <a:gd name="connsiteX20" fmla="*/ 268568 w 596365"/>
                <a:gd name="connsiteY20" fmla="*/ 161402 h 161562"/>
                <a:gd name="connsiteX21" fmla="*/ 476094 w 596365"/>
                <a:gd name="connsiteY21" fmla="*/ 158224 h 161562"/>
                <a:gd name="connsiteX22" fmla="*/ 510490 w 596365"/>
                <a:gd name="connsiteY22" fmla="*/ 135040 h 161562"/>
                <a:gd name="connsiteX23" fmla="*/ 534024 w 596365"/>
                <a:gd name="connsiteY23" fmla="*/ 132082 h 161562"/>
                <a:gd name="connsiteX24" fmla="*/ 561587 w 596365"/>
                <a:gd name="connsiteY24" fmla="*/ 119566 h 161562"/>
                <a:gd name="connsiteX25" fmla="*/ 556217 w 596365"/>
                <a:gd name="connsiteY25" fmla="*/ 117683 h 161562"/>
                <a:gd name="connsiteX26" fmla="*/ 581910 w 596365"/>
                <a:gd name="connsiteY26" fmla="*/ 115621 h 161562"/>
                <a:gd name="connsiteX27" fmla="*/ 578636 w 596365"/>
                <a:gd name="connsiteY27" fmla="*/ 109528 h 161562"/>
                <a:gd name="connsiteX28" fmla="*/ 587110 w 596365"/>
                <a:gd name="connsiteY28" fmla="*/ 101836 h 161562"/>
                <a:gd name="connsiteX29" fmla="*/ 581855 w 596365"/>
                <a:gd name="connsiteY29" fmla="*/ 92579 h 161562"/>
                <a:gd name="connsiteX30" fmla="*/ 583072 w 596365"/>
                <a:gd name="connsiteY30" fmla="*/ 71412 h 161562"/>
                <a:gd name="connsiteX31" fmla="*/ 584584 w 596365"/>
                <a:gd name="connsiteY31" fmla="*/ 70078 h 161562"/>
                <a:gd name="connsiteX32" fmla="*/ 596118 w 596365"/>
                <a:gd name="connsiteY32" fmla="*/ 57535 h 161562"/>
                <a:gd name="connsiteX33" fmla="*/ 588840 w 596365"/>
                <a:gd name="connsiteY33" fmla="*/ 54393 h 161562"/>
                <a:gd name="connsiteX34" fmla="*/ 580727 w 596365"/>
                <a:gd name="connsiteY34" fmla="*/ 48828 h 161562"/>
                <a:gd name="connsiteX35" fmla="*/ 586148 w 596365"/>
                <a:gd name="connsiteY35" fmla="*/ 38829 h 161562"/>
                <a:gd name="connsiteX36" fmla="*/ 587686 w 596365"/>
                <a:gd name="connsiteY36" fmla="*/ 33916 h 161562"/>
                <a:gd name="connsiteX37" fmla="*/ 580368 w 596365"/>
                <a:gd name="connsiteY37" fmla="*/ 29875 h 161562"/>
                <a:gd name="connsiteX38" fmla="*/ 592404 w 596365"/>
                <a:gd name="connsiteY38" fmla="*/ 19540 h 161562"/>
                <a:gd name="connsiteX39" fmla="*/ 582679 w 596365"/>
                <a:gd name="connsiteY39" fmla="*/ 6776 h 161562"/>
                <a:gd name="connsiteX40" fmla="*/ 148243 w 596365"/>
                <a:gd name="connsiteY40" fmla="*/ 90406 h 161562"/>
                <a:gd name="connsiteX41" fmla="*/ 156244 w 596365"/>
                <a:gd name="connsiteY41" fmla="*/ 90406 h 161562"/>
                <a:gd name="connsiteX42" fmla="*/ 149101 w 596365"/>
                <a:gd name="connsiteY42" fmla="*/ 90406 h 161562"/>
                <a:gd name="connsiteX43" fmla="*/ 148243 w 596365"/>
                <a:gd name="connsiteY43" fmla="*/ 90406 h 161562"/>
                <a:gd name="connsiteX0" fmla="*/ 582679 w 596365"/>
                <a:gd name="connsiteY0" fmla="*/ 6776 h 167791"/>
                <a:gd name="connsiteX1" fmla="*/ 518861 w 596365"/>
                <a:gd name="connsiteY1" fmla="*/ 5442 h 167791"/>
                <a:gd name="connsiteX2" fmla="*/ 448852 w 596365"/>
                <a:gd name="connsiteY2" fmla="*/ 5442 h 167791"/>
                <a:gd name="connsiteX3" fmla="*/ 310835 w 596365"/>
                <a:gd name="connsiteY3" fmla="*/ 204 h 167791"/>
                <a:gd name="connsiteX4" fmla="*/ 31467 w 596365"/>
                <a:gd name="connsiteY4" fmla="*/ 9062 h 167791"/>
                <a:gd name="connsiteX5" fmla="*/ 17570 w 596365"/>
                <a:gd name="connsiteY5" fmla="*/ 24492 h 167791"/>
                <a:gd name="connsiteX6" fmla="*/ 18227 w 596365"/>
                <a:gd name="connsiteY6" fmla="*/ 28112 h 167791"/>
                <a:gd name="connsiteX7" fmla="*/ 10988 w 596365"/>
                <a:gd name="connsiteY7" fmla="*/ 47638 h 167791"/>
                <a:gd name="connsiteX8" fmla="*/ 5464 w 596365"/>
                <a:gd name="connsiteY8" fmla="*/ 48781 h 167791"/>
                <a:gd name="connsiteX9" fmla="*/ 9274 w 596365"/>
                <a:gd name="connsiteY9" fmla="*/ 77356 h 167791"/>
                <a:gd name="connsiteX10" fmla="*/ 8224 w 596365"/>
                <a:gd name="connsiteY10" fmla="*/ 83621 h 167791"/>
                <a:gd name="connsiteX11" fmla="*/ 13212 w 596365"/>
                <a:gd name="connsiteY11" fmla="*/ 90039 h 167791"/>
                <a:gd name="connsiteX12" fmla="*/ 16268 w 596365"/>
                <a:gd name="connsiteY12" fmla="*/ 104809 h 167791"/>
                <a:gd name="connsiteX13" fmla="*/ 11313 w 596365"/>
                <a:gd name="connsiteY13" fmla="*/ 115580 h 167791"/>
                <a:gd name="connsiteX14" fmla="*/ 10658 w 596365"/>
                <a:gd name="connsiteY14" fmla="*/ 123552 h 167791"/>
                <a:gd name="connsiteX15" fmla="*/ 16837 w 596365"/>
                <a:gd name="connsiteY15" fmla="*/ 127001 h 167791"/>
                <a:gd name="connsiteX16" fmla="*/ 10061 w 596365"/>
                <a:gd name="connsiteY16" fmla="*/ 147496 h 167791"/>
                <a:gd name="connsiteX17" fmla="*/ 48460 w 596365"/>
                <a:gd name="connsiteY17" fmla="*/ 148576 h 167791"/>
                <a:gd name="connsiteX18" fmla="*/ 78019 w 596365"/>
                <a:gd name="connsiteY18" fmla="*/ 145148 h 167791"/>
                <a:gd name="connsiteX19" fmla="*/ 122845 w 596365"/>
                <a:gd name="connsiteY19" fmla="*/ 167174 h 167791"/>
                <a:gd name="connsiteX20" fmla="*/ 268568 w 596365"/>
                <a:gd name="connsiteY20" fmla="*/ 161402 h 167791"/>
                <a:gd name="connsiteX21" fmla="*/ 476094 w 596365"/>
                <a:gd name="connsiteY21" fmla="*/ 158224 h 167791"/>
                <a:gd name="connsiteX22" fmla="*/ 510490 w 596365"/>
                <a:gd name="connsiteY22" fmla="*/ 135040 h 167791"/>
                <a:gd name="connsiteX23" fmla="*/ 534024 w 596365"/>
                <a:gd name="connsiteY23" fmla="*/ 132082 h 167791"/>
                <a:gd name="connsiteX24" fmla="*/ 561587 w 596365"/>
                <a:gd name="connsiteY24" fmla="*/ 119566 h 167791"/>
                <a:gd name="connsiteX25" fmla="*/ 556217 w 596365"/>
                <a:gd name="connsiteY25" fmla="*/ 117683 h 167791"/>
                <a:gd name="connsiteX26" fmla="*/ 581910 w 596365"/>
                <a:gd name="connsiteY26" fmla="*/ 115621 h 167791"/>
                <a:gd name="connsiteX27" fmla="*/ 578636 w 596365"/>
                <a:gd name="connsiteY27" fmla="*/ 109528 h 167791"/>
                <a:gd name="connsiteX28" fmla="*/ 587110 w 596365"/>
                <a:gd name="connsiteY28" fmla="*/ 101836 h 167791"/>
                <a:gd name="connsiteX29" fmla="*/ 581855 w 596365"/>
                <a:gd name="connsiteY29" fmla="*/ 92579 h 167791"/>
                <a:gd name="connsiteX30" fmla="*/ 583072 w 596365"/>
                <a:gd name="connsiteY30" fmla="*/ 71412 h 167791"/>
                <a:gd name="connsiteX31" fmla="*/ 584584 w 596365"/>
                <a:gd name="connsiteY31" fmla="*/ 70078 h 167791"/>
                <a:gd name="connsiteX32" fmla="*/ 596118 w 596365"/>
                <a:gd name="connsiteY32" fmla="*/ 57535 h 167791"/>
                <a:gd name="connsiteX33" fmla="*/ 588840 w 596365"/>
                <a:gd name="connsiteY33" fmla="*/ 54393 h 167791"/>
                <a:gd name="connsiteX34" fmla="*/ 580727 w 596365"/>
                <a:gd name="connsiteY34" fmla="*/ 48828 h 167791"/>
                <a:gd name="connsiteX35" fmla="*/ 586148 w 596365"/>
                <a:gd name="connsiteY35" fmla="*/ 38829 h 167791"/>
                <a:gd name="connsiteX36" fmla="*/ 587686 w 596365"/>
                <a:gd name="connsiteY36" fmla="*/ 33916 h 167791"/>
                <a:gd name="connsiteX37" fmla="*/ 580368 w 596365"/>
                <a:gd name="connsiteY37" fmla="*/ 29875 h 167791"/>
                <a:gd name="connsiteX38" fmla="*/ 592404 w 596365"/>
                <a:gd name="connsiteY38" fmla="*/ 19540 h 167791"/>
                <a:gd name="connsiteX39" fmla="*/ 582679 w 596365"/>
                <a:gd name="connsiteY39" fmla="*/ 6776 h 167791"/>
                <a:gd name="connsiteX40" fmla="*/ 148243 w 596365"/>
                <a:gd name="connsiteY40" fmla="*/ 90406 h 167791"/>
                <a:gd name="connsiteX41" fmla="*/ 156244 w 596365"/>
                <a:gd name="connsiteY41" fmla="*/ 90406 h 167791"/>
                <a:gd name="connsiteX42" fmla="*/ 149101 w 596365"/>
                <a:gd name="connsiteY42" fmla="*/ 90406 h 167791"/>
                <a:gd name="connsiteX43" fmla="*/ 148243 w 596365"/>
                <a:gd name="connsiteY43" fmla="*/ 90406 h 167791"/>
                <a:gd name="connsiteX0" fmla="*/ 582679 w 596365"/>
                <a:gd name="connsiteY0" fmla="*/ 6776 h 167198"/>
                <a:gd name="connsiteX1" fmla="*/ 518861 w 596365"/>
                <a:gd name="connsiteY1" fmla="*/ 5442 h 167198"/>
                <a:gd name="connsiteX2" fmla="*/ 448852 w 596365"/>
                <a:gd name="connsiteY2" fmla="*/ 5442 h 167198"/>
                <a:gd name="connsiteX3" fmla="*/ 310835 w 596365"/>
                <a:gd name="connsiteY3" fmla="*/ 204 h 167198"/>
                <a:gd name="connsiteX4" fmla="*/ 31467 w 596365"/>
                <a:gd name="connsiteY4" fmla="*/ 9062 h 167198"/>
                <a:gd name="connsiteX5" fmla="*/ 17570 w 596365"/>
                <a:gd name="connsiteY5" fmla="*/ 24492 h 167198"/>
                <a:gd name="connsiteX6" fmla="*/ 18227 w 596365"/>
                <a:gd name="connsiteY6" fmla="*/ 28112 h 167198"/>
                <a:gd name="connsiteX7" fmla="*/ 10988 w 596365"/>
                <a:gd name="connsiteY7" fmla="*/ 47638 h 167198"/>
                <a:gd name="connsiteX8" fmla="*/ 5464 w 596365"/>
                <a:gd name="connsiteY8" fmla="*/ 48781 h 167198"/>
                <a:gd name="connsiteX9" fmla="*/ 9274 w 596365"/>
                <a:gd name="connsiteY9" fmla="*/ 77356 h 167198"/>
                <a:gd name="connsiteX10" fmla="*/ 8224 w 596365"/>
                <a:gd name="connsiteY10" fmla="*/ 83621 h 167198"/>
                <a:gd name="connsiteX11" fmla="*/ 13212 w 596365"/>
                <a:gd name="connsiteY11" fmla="*/ 90039 h 167198"/>
                <a:gd name="connsiteX12" fmla="*/ 16268 w 596365"/>
                <a:gd name="connsiteY12" fmla="*/ 104809 h 167198"/>
                <a:gd name="connsiteX13" fmla="*/ 11313 w 596365"/>
                <a:gd name="connsiteY13" fmla="*/ 115580 h 167198"/>
                <a:gd name="connsiteX14" fmla="*/ 10658 w 596365"/>
                <a:gd name="connsiteY14" fmla="*/ 123552 h 167198"/>
                <a:gd name="connsiteX15" fmla="*/ 16837 w 596365"/>
                <a:gd name="connsiteY15" fmla="*/ 127001 h 167198"/>
                <a:gd name="connsiteX16" fmla="*/ 10061 w 596365"/>
                <a:gd name="connsiteY16" fmla="*/ 147496 h 167198"/>
                <a:gd name="connsiteX17" fmla="*/ 48460 w 596365"/>
                <a:gd name="connsiteY17" fmla="*/ 148576 h 167198"/>
                <a:gd name="connsiteX18" fmla="*/ 66844 w 596365"/>
                <a:gd name="connsiteY18" fmla="*/ 162824 h 167198"/>
                <a:gd name="connsiteX19" fmla="*/ 122845 w 596365"/>
                <a:gd name="connsiteY19" fmla="*/ 167174 h 167198"/>
                <a:gd name="connsiteX20" fmla="*/ 268568 w 596365"/>
                <a:gd name="connsiteY20" fmla="*/ 161402 h 167198"/>
                <a:gd name="connsiteX21" fmla="*/ 476094 w 596365"/>
                <a:gd name="connsiteY21" fmla="*/ 158224 h 167198"/>
                <a:gd name="connsiteX22" fmla="*/ 510490 w 596365"/>
                <a:gd name="connsiteY22" fmla="*/ 135040 h 167198"/>
                <a:gd name="connsiteX23" fmla="*/ 534024 w 596365"/>
                <a:gd name="connsiteY23" fmla="*/ 132082 h 167198"/>
                <a:gd name="connsiteX24" fmla="*/ 561587 w 596365"/>
                <a:gd name="connsiteY24" fmla="*/ 119566 h 167198"/>
                <a:gd name="connsiteX25" fmla="*/ 556217 w 596365"/>
                <a:gd name="connsiteY25" fmla="*/ 117683 h 167198"/>
                <a:gd name="connsiteX26" fmla="*/ 581910 w 596365"/>
                <a:gd name="connsiteY26" fmla="*/ 115621 h 167198"/>
                <a:gd name="connsiteX27" fmla="*/ 578636 w 596365"/>
                <a:gd name="connsiteY27" fmla="*/ 109528 h 167198"/>
                <a:gd name="connsiteX28" fmla="*/ 587110 w 596365"/>
                <a:gd name="connsiteY28" fmla="*/ 101836 h 167198"/>
                <a:gd name="connsiteX29" fmla="*/ 581855 w 596365"/>
                <a:gd name="connsiteY29" fmla="*/ 92579 h 167198"/>
                <a:gd name="connsiteX30" fmla="*/ 583072 w 596365"/>
                <a:gd name="connsiteY30" fmla="*/ 71412 h 167198"/>
                <a:gd name="connsiteX31" fmla="*/ 584584 w 596365"/>
                <a:gd name="connsiteY31" fmla="*/ 70078 h 167198"/>
                <a:gd name="connsiteX32" fmla="*/ 596118 w 596365"/>
                <a:gd name="connsiteY32" fmla="*/ 57535 h 167198"/>
                <a:gd name="connsiteX33" fmla="*/ 588840 w 596365"/>
                <a:gd name="connsiteY33" fmla="*/ 54393 h 167198"/>
                <a:gd name="connsiteX34" fmla="*/ 580727 w 596365"/>
                <a:gd name="connsiteY34" fmla="*/ 48828 h 167198"/>
                <a:gd name="connsiteX35" fmla="*/ 586148 w 596365"/>
                <a:gd name="connsiteY35" fmla="*/ 38829 h 167198"/>
                <a:gd name="connsiteX36" fmla="*/ 587686 w 596365"/>
                <a:gd name="connsiteY36" fmla="*/ 33916 h 167198"/>
                <a:gd name="connsiteX37" fmla="*/ 580368 w 596365"/>
                <a:gd name="connsiteY37" fmla="*/ 29875 h 167198"/>
                <a:gd name="connsiteX38" fmla="*/ 592404 w 596365"/>
                <a:gd name="connsiteY38" fmla="*/ 19540 h 167198"/>
                <a:gd name="connsiteX39" fmla="*/ 582679 w 596365"/>
                <a:gd name="connsiteY39" fmla="*/ 6776 h 167198"/>
                <a:gd name="connsiteX40" fmla="*/ 148243 w 596365"/>
                <a:gd name="connsiteY40" fmla="*/ 90406 h 167198"/>
                <a:gd name="connsiteX41" fmla="*/ 156244 w 596365"/>
                <a:gd name="connsiteY41" fmla="*/ 90406 h 167198"/>
                <a:gd name="connsiteX42" fmla="*/ 149101 w 596365"/>
                <a:gd name="connsiteY42" fmla="*/ 90406 h 167198"/>
                <a:gd name="connsiteX43" fmla="*/ 148243 w 596365"/>
                <a:gd name="connsiteY43" fmla="*/ 90406 h 167198"/>
                <a:gd name="connsiteX0" fmla="*/ 582679 w 596365"/>
                <a:gd name="connsiteY0" fmla="*/ 6776 h 167188"/>
                <a:gd name="connsiteX1" fmla="*/ 518861 w 596365"/>
                <a:gd name="connsiteY1" fmla="*/ 5442 h 167188"/>
                <a:gd name="connsiteX2" fmla="*/ 448852 w 596365"/>
                <a:gd name="connsiteY2" fmla="*/ 5442 h 167188"/>
                <a:gd name="connsiteX3" fmla="*/ 310835 w 596365"/>
                <a:gd name="connsiteY3" fmla="*/ 204 h 167188"/>
                <a:gd name="connsiteX4" fmla="*/ 31467 w 596365"/>
                <a:gd name="connsiteY4" fmla="*/ 9062 h 167188"/>
                <a:gd name="connsiteX5" fmla="*/ 17570 w 596365"/>
                <a:gd name="connsiteY5" fmla="*/ 24492 h 167188"/>
                <a:gd name="connsiteX6" fmla="*/ 18227 w 596365"/>
                <a:gd name="connsiteY6" fmla="*/ 28112 h 167188"/>
                <a:gd name="connsiteX7" fmla="*/ 10988 w 596365"/>
                <a:gd name="connsiteY7" fmla="*/ 47638 h 167188"/>
                <a:gd name="connsiteX8" fmla="*/ 5464 w 596365"/>
                <a:gd name="connsiteY8" fmla="*/ 48781 h 167188"/>
                <a:gd name="connsiteX9" fmla="*/ 9274 w 596365"/>
                <a:gd name="connsiteY9" fmla="*/ 77356 h 167188"/>
                <a:gd name="connsiteX10" fmla="*/ 8224 w 596365"/>
                <a:gd name="connsiteY10" fmla="*/ 83621 h 167188"/>
                <a:gd name="connsiteX11" fmla="*/ 13212 w 596365"/>
                <a:gd name="connsiteY11" fmla="*/ 90039 h 167188"/>
                <a:gd name="connsiteX12" fmla="*/ 16268 w 596365"/>
                <a:gd name="connsiteY12" fmla="*/ 104809 h 167188"/>
                <a:gd name="connsiteX13" fmla="*/ 11313 w 596365"/>
                <a:gd name="connsiteY13" fmla="*/ 115580 h 167188"/>
                <a:gd name="connsiteX14" fmla="*/ 10658 w 596365"/>
                <a:gd name="connsiteY14" fmla="*/ 123552 h 167188"/>
                <a:gd name="connsiteX15" fmla="*/ 16837 w 596365"/>
                <a:gd name="connsiteY15" fmla="*/ 127001 h 167188"/>
                <a:gd name="connsiteX16" fmla="*/ 10061 w 596365"/>
                <a:gd name="connsiteY16" fmla="*/ 147496 h 167188"/>
                <a:gd name="connsiteX17" fmla="*/ 28345 w 596365"/>
                <a:gd name="connsiteY17" fmla="*/ 155941 h 167188"/>
                <a:gd name="connsiteX18" fmla="*/ 66844 w 596365"/>
                <a:gd name="connsiteY18" fmla="*/ 162824 h 167188"/>
                <a:gd name="connsiteX19" fmla="*/ 122845 w 596365"/>
                <a:gd name="connsiteY19" fmla="*/ 167174 h 167188"/>
                <a:gd name="connsiteX20" fmla="*/ 268568 w 596365"/>
                <a:gd name="connsiteY20" fmla="*/ 161402 h 167188"/>
                <a:gd name="connsiteX21" fmla="*/ 476094 w 596365"/>
                <a:gd name="connsiteY21" fmla="*/ 158224 h 167188"/>
                <a:gd name="connsiteX22" fmla="*/ 510490 w 596365"/>
                <a:gd name="connsiteY22" fmla="*/ 135040 h 167188"/>
                <a:gd name="connsiteX23" fmla="*/ 534024 w 596365"/>
                <a:gd name="connsiteY23" fmla="*/ 132082 h 167188"/>
                <a:gd name="connsiteX24" fmla="*/ 561587 w 596365"/>
                <a:gd name="connsiteY24" fmla="*/ 119566 h 167188"/>
                <a:gd name="connsiteX25" fmla="*/ 556217 w 596365"/>
                <a:gd name="connsiteY25" fmla="*/ 117683 h 167188"/>
                <a:gd name="connsiteX26" fmla="*/ 581910 w 596365"/>
                <a:gd name="connsiteY26" fmla="*/ 115621 h 167188"/>
                <a:gd name="connsiteX27" fmla="*/ 578636 w 596365"/>
                <a:gd name="connsiteY27" fmla="*/ 109528 h 167188"/>
                <a:gd name="connsiteX28" fmla="*/ 587110 w 596365"/>
                <a:gd name="connsiteY28" fmla="*/ 101836 h 167188"/>
                <a:gd name="connsiteX29" fmla="*/ 581855 w 596365"/>
                <a:gd name="connsiteY29" fmla="*/ 92579 h 167188"/>
                <a:gd name="connsiteX30" fmla="*/ 583072 w 596365"/>
                <a:gd name="connsiteY30" fmla="*/ 71412 h 167188"/>
                <a:gd name="connsiteX31" fmla="*/ 584584 w 596365"/>
                <a:gd name="connsiteY31" fmla="*/ 70078 h 167188"/>
                <a:gd name="connsiteX32" fmla="*/ 596118 w 596365"/>
                <a:gd name="connsiteY32" fmla="*/ 57535 h 167188"/>
                <a:gd name="connsiteX33" fmla="*/ 588840 w 596365"/>
                <a:gd name="connsiteY33" fmla="*/ 54393 h 167188"/>
                <a:gd name="connsiteX34" fmla="*/ 580727 w 596365"/>
                <a:gd name="connsiteY34" fmla="*/ 48828 h 167188"/>
                <a:gd name="connsiteX35" fmla="*/ 586148 w 596365"/>
                <a:gd name="connsiteY35" fmla="*/ 38829 h 167188"/>
                <a:gd name="connsiteX36" fmla="*/ 587686 w 596365"/>
                <a:gd name="connsiteY36" fmla="*/ 33916 h 167188"/>
                <a:gd name="connsiteX37" fmla="*/ 580368 w 596365"/>
                <a:gd name="connsiteY37" fmla="*/ 29875 h 167188"/>
                <a:gd name="connsiteX38" fmla="*/ 592404 w 596365"/>
                <a:gd name="connsiteY38" fmla="*/ 19540 h 167188"/>
                <a:gd name="connsiteX39" fmla="*/ 582679 w 596365"/>
                <a:gd name="connsiteY39" fmla="*/ 6776 h 167188"/>
                <a:gd name="connsiteX40" fmla="*/ 148243 w 596365"/>
                <a:gd name="connsiteY40" fmla="*/ 90406 h 167188"/>
                <a:gd name="connsiteX41" fmla="*/ 156244 w 596365"/>
                <a:gd name="connsiteY41" fmla="*/ 90406 h 167188"/>
                <a:gd name="connsiteX42" fmla="*/ 149101 w 596365"/>
                <a:gd name="connsiteY42" fmla="*/ 90406 h 167188"/>
                <a:gd name="connsiteX43" fmla="*/ 148243 w 596365"/>
                <a:gd name="connsiteY43" fmla="*/ 90406 h 167188"/>
                <a:gd name="connsiteX0" fmla="*/ 582679 w 596365"/>
                <a:gd name="connsiteY0" fmla="*/ 6776 h 172009"/>
                <a:gd name="connsiteX1" fmla="*/ 518861 w 596365"/>
                <a:gd name="connsiteY1" fmla="*/ 5442 h 172009"/>
                <a:gd name="connsiteX2" fmla="*/ 448852 w 596365"/>
                <a:gd name="connsiteY2" fmla="*/ 5442 h 172009"/>
                <a:gd name="connsiteX3" fmla="*/ 310835 w 596365"/>
                <a:gd name="connsiteY3" fmla="*/ 204 h 172009"/>
                <a:gd name="connsiteX4" fmla="*/ 31467 w 596365"/>
                <a:gd name="connsiteY4" fmla="*/ 9062 h 172009"/>
                <a:gd name="connsiteX5" fmla="*/ 17570 w 596365"/>
                <a:gd name="connsiteY5" fmla="*/ 24492 h 172009"/>
                <a:gd name="connsiteX6" fmla="*/ 18227 w 596365"/>
                <a:gd name="connsiteY6" fmla="*/ 28112 h 172009"/>
                <a:gd name="connsiteX7" fmla="*/ 10988 w 596365"/>
                <a:gd name="connsiteY7" fmla="*/ 47638 h 172009"/>
                <a:gd name="connsiteX8" fmla="*/ 5464 w 596365"/>
                <a:gd name="connsiteY8" fmla="*/ 48781 h 172009"/>
                <a:gd name="connsiteX9" fmla="*/ 9274 w 596365"/>
                <a:gd name="connsiteY9" fmla="*/ 77356 h 172009"/>
                <a:gd name="connsiteX10" fmla="*/ 8224 w 596365"/>
                <a:gd name="connsiteY10" fmla="*/ 83621 h 172009"/>
                <a:gd name="connsiteX11" fmla="*/ 13212 w 596365"/>
                <a:gd name="connsiteY11" fmla="*/ 90039 h 172009"/>
                <a:gd name="connsiteX12" fmla="*/ 16268 w 596365"/>
                <a:gd name="connsiteY12" fmla="*/ 104809 h 172009"/>
                <a:gd name="connsiteX13" fmla="*/ 11313 w 596365"/>
                <a:gd name="connsiteY13" fmla="*/ 115580 h 172009"/>
                <a:gd name="connsiteX14" fmla="*/ 10658 w 596365"/>
                <a:gd name="connsiteY14" fmla="*/ 123552 h 172009"/>
                <a:gd name="connsiteX15" fmla="*/ 16837 w 596365"/>
                <a:gd name="connsiteY15" fmla="*/ 127001 h 172009"/>
                <a:gd name="connsiteX16" fmla="*/ 10061 w 596365"/>
                <a:gd name="connsiteY16" fmla="*/ 147496 h 172009"/>
                <a:gd name="connsiteX17" fmla="*/ 28345 w 596365"/>
                <a:gd name="connsiteY17" fmla="*/ 155941 h 172009"/>
                <a:gd name="connsiteX18" fmla="*/ 66844 w 596365"/>
                <a:gd name="connsiteY18" fmla="*/ 162824 h 172009"/>
                <a:gd name="connsiteX19" fmla="*/ 122845 w 596365"/>
                <a:gd name="connsiteY19" fmla="*/ 167174 h 172009"/>
                <a:gd name="connsiteX20" fmla="*/ 261863 w 596365"/>
                <a:gd name="connsiteY20" fmla="*/ 171713 h 172009"/>
                <a:gd name="connsiteX21" fmla="*/ 476094 w 596365"/>
                <a:gd name="connsiteY21" fmla="*/ 158224 h 172009"/>
                <a:gd name="connsiteX22" fmla="*/ 510490 w 596365"/>
                <a:gd name="connsiteY22" fmla="*/ 135040 h 172009"/>
                <a:gd name="connsiteX23" fmla="*/ 534024 w 596365"/>
                <a:gd name="connsiteY23" fmla="*/ 132082 h 172009"/>
                <a:gd name="connsiteX24" fmla="*/ 561587 w 596365"/>
                <a:gd name="connsiteY24" fmla="*/ 119566 h 172009"/>
                <a:gd name="connsiteX25" fmla="*/ 556217 w 596365"/>
                <a:gd name="connsiteY25" fmla="*/ 117683 h 172009"/>
                <a:gd name="connsiteX26" fmla="*/ 581910 w 596365"/>
                <a:gd name="connsiteY26" fmla="*/ 115621 h 172009"/>
                <a:gd name="connsiteX27" fmla="*/ 578636 w 596365"/>
                <a:gd name="connsiteY27" fmla="*/ 109528 h 172009"/>
                <a:gd name="connsiteX28" fmla="*/ 587110 w 596365"/>
                <a:gd name="connsiteY28" fmla="*/ 101836 h 172009"/>
                <a:gd name="connsiteX29" fmla="*/ 581855 w 596365"/>
                <a:gd name="connsiteY29" fmla="*/ 92579 h 172009"/>
                <a:gd name="connsiteX30" fmla="*/ 583072 w 596365"/>
                <a:gd name="connsiteY30" fmla="*/ 71412 h 172009"/>
                <a:gd name="connsiteX31" fmla="*/ 584584 w 596365"/>
                <a:gd name="connsiteY31" fmla="*/ 70078 h 172009"/>
                <a:gd name="connsiteX32" fmla="*/ 596118 w 596365"/>
                <a:gd name="connsiteY32" fmla="*/ 57535 h 172009"/>
                <a:gd name="connsiteX33" fmla="*/ 588840 w 596365"/>
                <a:gd name="connsiteY33" fmla="*/ 54393 h 172009"/>
                <a:gd name="connsiteX34" fmla="*/ 580727 w 596365"/>
                <a:gd name="connsiteY34" fmla="*/ 48828 h 172009"/>
                <a:gd name="connsiteX35" fmla="*/ 586148 w 596365"/>
                <a:gd name="connsiteY35" fmla="*/ 38829 h 172009"/>
                <a:gd name="connsiteX36" fmla="*/ 587686 w 596365"/>
                <a:gd name="connsiteY36" fmla="*/ 33916 h 172009"/>
                <a:gd name="connsiteX37" fmla="*/ 580368 w 596365"/>
                <a:gd name="connsiteY37" fmla="*/ 29875 h 172009"/>
                <a:gd name="connsiteX38" fmla="*/ 592404 w 596365"/>
                <a:gd name="connsiteY38" fmla="*/ 19540 h 172009"/>
                <a:gd name="connsiteX39" fmla="*/ 582679 w 596365"/>
                <a:gd name="connsiteY39" fmla="*/ 6776 h 172009"/>
                <a:gd name="connsiteX40" fmla="*/ 148243 w 596365"/>
                <a:gd name="connsiteY40" fmla="*/ 90406 h 172009"/>
                <a:gd name="connsiteX41" fmla="*/ 156244 w 596365"/>
                <a:gd name="connsiteY41" fmla="*/ 90406 h 172009"/>
                <a:gd name="connsiteX42" fmla="*/ 149101 w 596365"/>
                <a:gd name="connsiteY42" fmla="*/ 90406 h 172009"/>
                <a:gd name="connsiteX43" fmla="*/ 148243 w 596365"/>
                <a:gd name="connsiteY43" fmla="*/ 90406 h 172009"/>
                <a:gd name="connsiteX0" fmla="*/ 582679 w 596365"/>
                <a:gd name="connsiteY0" fmla="*/ 6776 h 184995"/>
                <a:gd name="connsiteX1" fmla="*/ 518861 w 596365"/>
                <a:gd name="connsiteY1" fmla="*/ 5442 h 184995"/>
                <a:gd name="connsiteX2" fmla="*/ 448852 w 596365"/>
                <a:gd name="connsiteY2" fmla="*/ 5442 h 184995"/>
                <a:gd name="connsiteX3" fmla="*/ 310835 w 596365"/>
                <a:gd name="connsiteY3" fmla="*/ 204 h 184995"/>
                <a:gd name="connsiteX4" fmla="*/ 31467 w 596365"/>
                <a:gd name="connsiteY4" fmla="*/ 9062 h 184995"/>
                <a:gd name="connsiteX5" fmla="*/ 17570 w 596365"/>
                <a:gd name="connsiteY5" fmla="*/ 24492 h 184995"/>
                <a:gd name="connsiteX6" fmla="*/ 18227 w 596365"/>
                <a:gd name="connsiteY6" fmla="*/ 28112 h 184995"/>
                <a:gd name="connsiteX7" fmla="*/ 10988 w 596365"/>
                <a:gd name="connsiteY7" fmla="*/ 47638 h 184995"/>
                <a:gd name="connsiteX8" fmla="*/ 5464 w 596365"/>
                <a:gd name="connsiteY8" fmla="*/ 48781 h 184995"/>
                <a:gd name="connsiteX9" fmla="*/ 9274 w 596365"/>
                <a:gd name="connsiteY9" fmla="*/ 77356 h 184995"/>
                <a:gd name="connsiteX10" fmla="*/ 8224 w 596365"/>
                <a:gd name="connsiteY10" fmla="*/ 83621 h 184995"/>
                <a:gd name="connsiteX11" fmla="*/ 13212 w 596365"/>
                <a:gd name="connsiteY11" fmla="*/ 90039 h 184995"/>
                <a:gd name="connsiteX12" fmla="*/ 16268 w 596365"/>
                <a:gd name="connsiteY12" fmla="*/ 104809 h 184995"/>
                <a:gd name="connsiteX13" fmla="*/ 11313 w 596365"/>
                <a:gd name="connsiteY13" fmla="*/ 115580 h 184995"/>
                <a:gd name="connsiteX14" fmla="*/ 10658 w 596365"/>
                <a:gd name="connsiteY14" fmla="*/ 123552 h 184995"/>
                <a:gd name="connsiteX15" fmla="*/ 16837 w 596365"/>
                <a:gd name="connsiteY15" fmla="*/ 127001 h 184995"/>
                <a:gd name="connsiteX16" fmla="*/ 10061 w 596365"/>
                <a:gd name="connsiteY16" fmla="*/ 147496 h 184995"/>
                <a:gd name="connsiteX17" fmla="*/ 28345 w 596365"/>
                <a:gd name="connsiteY17" fmla="*/ 155941 h 184995"/>
                <a:gd name="connsiteX18" fmla="*/ 66844 w 596365"/>
                <a:gd name="connsiteY18" fmla="*/ 162824 h 184995"/>
                <a:gd name="connsiteX19" fmla="*/ 120610 w 596365"/>
                <a:gd name="connsiteY19" fmla="*/ 184850 h 184995"/>
                <a:gd name="connsiteX20" fmla="*/ 261863 w 596365"/>
                <a:gd name="connsiteY20" fmla="*/ 171713 h 184995"/>
                <a:gd name="connsiteX21" fmla="*/ 476094 w 596365"/>
                <a:gd name="connsiteY21" fmla="*/ 158224 h 184995"/>
                <a:gd name="connsiteX22" fmla="*/ 510490 w 596365"/>
                <a:gd name="connsiteY22" fmla="*/ 135040 h 184995"/>
                <a:gd name="connsiteX23" fmla="*/ 534024 w 596365"/>
                <a:gd name="connsiteY23" fmla="*/ 132082 h 184995"/>
                <a:gd name="connsiteX24" fmla="*/ 561587 w 596365"/>
                <a:gd name="connsiteY24" fmla="*/ 119566 h 184995"/>
                <a:gd name="connsiteX25" fmla="*/ 556217 w 596365"/>
                <a:gd name="connsiteY25" fmla="*/ 117683 h 184995"/>
                <a:gd name="connsiteX26" fmla="*/ 581910 w 596365"/>
                <a:gd name="connsiteY26" fmla="*/ 115621 h 184995"/>
                <a:gd name="connsiteX27" fmla="*/ 578636 w 596365"/>
                <a:gd name="connsiteY27" fmla="*/ 109528 h 184995"/>
                <a:gd name="connsiteX28" fmla="*/ 587110 w 596365"/>
                <a:gd name="connsiteY28" fmla="*/ 101836 h 184995"/>
                <a:gd name="connsiteX29" fmla="*/ 581855 w 596365"/>
                <a:gd name="connsiteY29" fmla="*/ 92579 h 184995"/>
                <a:gd name="connsiteX30" fmla="*/ 583072 w 596365"/>
                <a:gd name="connsiteY30" fmla="*/ 71412 h 184995"/>
                <a:gd name="connsiteX31" fmla="*/ 584584 w 596365"/>
                <a:gd name="connsiteY31" fmla="*/ 70078 h 184995"/>
                <a:gd name="connsiteX32" fmla="*/ 596118 w 596365"/>
                <a:gd name="connsiteY32" fmla="*/ 57535 h 184995"/>
                <a:gd name="connsiteX33" fmla="*/ 588840 w 596365"/>
                <a:gd name="connsiteY33" fmla="*/ 54393 h 184995"/>
                <a:gd name="connsiteX34" fmla="*/ 580727 w 596365"/>
                <a:gd name="connsiteY34" fmla="*/ 48828 h 184995"/>
                <a:gd name="connsiteX35" fmla="*/ 586148 w 596365"/>
                <a:gd name="connsiteY35" fmla="*/ 38829 h 184995"/>
                <a:gd name="connsiteX36" fmla="*/ 587686 w 596365"/>
                <a:gd name="connsiteY36" fmla="*/ 33916 h 184995"/>
                <a:gd name="connsiteX37" fmla="*/ 580368 w 596365"/>
                <a:gd name="connsiteY37" fmla="*/ 29875 h 184995"/>
                <a:gd name="connsiteX38" fmla="*/ 592404 w 596365"/>
                <a:gd name="connsiteY38" fmla="*/ 19540 h 184995"/>
                <a:gd name="connsiteX39" fmla="*/ 582679 w 596365"/>
                <a:gd name="connsiteY39" fmla="*/ 6776 h 184995"/>
                <a:gd name="connsiteX40" fmla="*/ 148243 w 596365"/>
                <a:gd name="connsiteY40" fmla="*/ 90406 h 184995"/>
                <a:gd name="connsiteX41" fmla="*/ 156244 w 596365"/>
                <a:gd name="connsiteY41" fmla="*/ 90406 h 184995"/>
                <a:gd name="connsiteX42" fmla="*/ 149101 w 596365"/>
                <a:gd name="connsiteY42" fmla="*/ 90406 h 184995"/>
                <a:gd name="connsiteX43" fmla="*/ 148243 w 596365"/>
                <a:gd name="connsiteY43" fmla="*/ 90406 h 184995"/>
                <a:gd name="connsiteX0" fmla="*/ 582679 w 596365"/>
                <a:gd name="connsiteY0" fmla="*/ 6776 h 184855"/>
                <a:gd name="connsiteX1" fmla="*/ 518861 w 596365"/>
                <a:gd name="connsiteY1" fmla="*/ 5442 h 184855"/>
                <a:gd name="connsiteX2" fmla="*/ 448852 w 596365"/>
                <a:gd name="connsiteY2" fmla="*/ 5442 h 184855"/>
                <a:gd name="connsiteX3" fmla="*/ 310835 w 596365"/>
                <a:gd name="connsiteY3" fmla="*/ 204 h 184855"/>
                <a:gd name="connsiteX4" fmla="*/ 31467 w 596365"/>
                <a:gd name="connsiteY4" fmla="*/ 9062 h 184855"/>
                <a:gd name="connsiteX5" fmla="*/ 17570 w 596365"/>
                <a:gd name="connsiteY5" fmla="*/ 24492 h 184855"/>
                <a:gd name="connsiteX6" fmla="*/ 18227 w 596365"/>
                <a:gd name="connsiteY6" fmla="*/ 28112 h 184855"/>
                <a:gd name="connsiteX7" fmla="*/ 10988 w 596365"/>
                <a:gd name="connsiteY7" fmla="*/ 47638 h 184855"/>
                <a:gd name="connsiteX8" fmla="*/ 5464 w 596365"/>
                <a:gd name="connsiteY8" fmla="*/ 48781 h 184855"/>
                <a:gd name="connsiteX9" fmla="*/ 9274 w 596365"/>
                <a:gd name="connsiteY9" fmla="*/ 77356 h 184855"/>
                <a:gd name="connsiteX10" fmla="*/ 8224 w 596365"/>
                <a:gd name="connsiteY10" fmla="*/ 83621 h 184855"/>
                <a:gd name="connsiteX11" fmla="*/ 13212 w 596365"/>
                <a:gd name="connsiteY11" fmla="*/ 90039 h 184855"/>
                <a:gd name="connsiteX12" fmla="*/ 16268 w 596365"/>
                <a:gd name="connsiteY12" fmla="*/ 104809 h 184855"/>
                <a:gd name="connsiteX13" fmla="*/ 11313 w 596365"/>
                <a:gd name="connsiteY13" fmla="*/ 115580 h 184855"/>
                <a:gd name="connsiteX14" fmla="*/ 10658 w 596365"/>
                <a:gd name="connsiteY14" fmla="*/ 123552 h 184855"/>
                <a:gd name="connsiteX15" fmla="*/ 16837 w 596365"/>
                <a:gd name="connsiteY15" fmla="*/ 127001 h 184855"/>
                <a:gd name="connsiteX16" fmla="*/ 10061 w 596365"/>
                <a:gd name="connsiteY16" fmla="*/ 147496 h 184855"/>
                <a:gd name="connsiteX17" fmla="*/ 28345 w 596365"/>
                <a:gd name="connsiteY17" fmla="*/ 155941 h 184855"/>
                <a:gd name="connsiteX18" fmla="*/ 44494 w 596365"/>
                <a:gd name="connsiteY18" fmla="*/ 170189 h 184855"/>
                <a:gd name="connsiteX19" fmla="*/ 120610 w 596365"/>
                <a:gd name="connsiteY19" fmla="*/ 184850 h 184855"/>
                <a:gd name="connsiteX20" fmla="*/ 261863 w 596365"/>
                <a:gd name="connsiteY20" fmla="*/ 171713 h 184855"/>
                <a:gd name="connsiteX21" fmla="*/ 476094 w 596365"/>
                <a:gd name="connsiteY21" fmla="*/ 158224 h 184855"/>
                <a:gd name="connsiteX22" fmla="*/ 510490 w 596365"/>
                <a:gd name="connsiteY22" fmla="*/ 135040 h 184855"/>
                <a:gd name="connsiteX23" fmla="*/ 534024 w 596365"/>
                <a:gd name="connsiteY23" fmla="*/ 132082 h 184855"/>
                <a:gd name="connsiteX24" fmla="*/ 561587 w 596365"/>
                <a:gd name="connsiteY24" fmla="*/ 119566 h 184855"/>
                <a:gd name="connsiteX25" fmla="*/ 556217 w 596365"/>
                <a:gd name="connsiteY25" fmla="*/ 117683 h 184855"/>
                <a:gd name="connsiteX26" fmla="*/ 581910 w 596365"/>
                <a:gd name="connsiteY26" fmla="*/ 115621 h 184855"/>
                <a:gd name="connsiteX27" fmla="*/ 578636 w 596365"/>
                <a:gd name="connsiteY27" fmla="*/ 109528 h 184855"/>
                <a:gd name="connsiteX28" fmla="*/ 587110 w 596365"/>
                <a:gd name="connsiteY28" fmla="*/ 101836 h 184855"/>
                <a:gd name="connsiteX29" fmla="*/ 581855 w 596365"/>
                <a:gd name="connsiteY29" fmla="*/ 92579 h 184855"/>
                <a:gd name="connsiteX30" fmla="*/ 583072 w 596365"/>
                <a:gd name="connsiteY30" fmla="*/ 71412 h 184855"/>
                <a:gd name="connsiteX31" fmla="*/ 584584 w 596365"/>
                <a:gd name="connsiteY31" fmla="*/ 70078 h 184855"/>
                <a:gd name="connsiteX32" fmla="*/ 596118 w 596365"/>
                <a:gd name="connsiteY32" fmla="*/ 57535 h 184855"/>
                <a:gd name="connsiteX33" fmla="*/ 588840 w 596365"/>
                <a:gd name="connsiteY33" fmla="*/ 54393 h 184855"/>
                <a:gd name="connsiteX34" fmla="*/ 580727 w 596365"/>
                <a:gd name="connsiteY34" fmla="*/ 48828 h 184855"/>
                <a:gd name="connsiteX35" fmla="*/ 586148 w 596365"/>
                <a:gd name="connsiteY35" fmla="*/ 38829 h 184855"/>
                <a:gd name="connsiteX36" fmla="*/ 587686 w 596365"/>
                <a:gd name="connsiteY36" fmla="*/ 33916 h 184855"/>
                <a:gd name="connsiteX37" fmla="*/ 580368 w 596365"/>
                <a:gd name="connsiteY37" fmla="*/ 29875 h 184855"/>
                <a:gd name="connsiteX38" fmla="*/ 592404 w 596365"/>
                <a:gd name="connsiteY38" fmla="*/ 19540 h 184855"/>
                <a:gd name="connsiteX39" fmla="*/ 582679 w 596365"/>
                <a:gd name="connsiteY39" fmla="*/ 6776 h 184855"/>
                <a:gd name="connsiteX40" fmla="*/ 148243 w 596365"/>
                <a:gd name="connsiteY40" fmla="*/ 90406 h 184855"/>
                <a:gd name="connsiteX41" fmla="*/ 156244 w 596365"/>
                <a:gd name="connsiteY41" fmla="*/ 90406 h 184855"/>
                <a:gd name="connsiteX42" fmla="*/ 149101 w 596365"/>
                <a:gd name="connsiteY42" fmla="*/ 90406 h 184855"/>
                <a:gd name="connsiteX43" fmla="*/ 148243 w 596365"/>
                <a:gd name="connsiteY43" fmla="*/ 90406 h 184855"/>
                <a:gd name="connsiteX0" fmla="*/ 582679 w 596365"/>
                <a:gd name="connsiteY0" fmla="*/ 9174 h 187253"/>
                <a:gd name="connsiteX1" fmla="*/ 521096 w 596365"/>
                <a:gd name="connsiteY1" fmla="*/ 475 h 187253"/>
                <a:gd name="connsiteX2" fmla="*/ 448852 w 596365"/>
                <a:gd name="connsiteY2" fmla="*/ 7840 h 187253"/>
                <a:gd name="connsiteX3" fmla="*/ 310835 w 596365"/>
                <a:gd name="connsiteY3" fmla="*/ 2602 h 187253"/>
                <a:gd name="connsiteX4" fmla="*/ 31467 w 596365"/>
                <a:gd name="connsiteY4" fmla="*/ 11460 h 187253"/>
                <a:gd name="connsiteX5" fmla="*/ 17570 w 596365"/>
                <a:gd name="connsiteY5" fmla="*/ 26890 h 187253"/>
                <a:gd name="connsiteX6" fmla="*/ 18227 w 596365"/>
                <a:gd name="connsiteY6" fmla="*/ 30510 h 187253"/>
                <a:gd name="connsiteX7" fmla="*/ 10988 w 596365"/>
                <a:gd name="connsiteY7" fmla="*/ 50036 h 187253"/>
                <a:gd name="connsiteX8" fmla="*/ 5464 w 596365"/>
                <a:gd name="connsiteY8" fmla="*/ 51179 h 187253"/>
                <a:gd name="connsiteX9" fmla="*/ 9274 w 596365"/>
                <a:gd name="connsiteY9" fmla="*/ 79754 h 187253"/>
                <a:gd name="connsiteX10" fmla="*/ 8224 w 596365"/>
                <a:gd name="connsiteY10" fmla="*/ 86019 h 187253"/>
                <a:gd name="connsiteX11" fmla="*/ 13212 w 596365"/>
                <a:gd name="connsiteY11" fmla="*/ 92437 h 187253"/>
                <a:gd name="connsiteX12" fmla="*/ 16268 w 596365"/>
                <a:gd name="connsiteY12" fmla="*/ 107207 h 187253"/>
                <a:gd name="connsiteX13" fmla="*/ 11313 w 596365"/>
                <a:gd name="connsiteY13" fmla="*/ 117978 h 187253"/>
                <a:gd name="connsiteX14" fmla="*/ 10658 w 596365"/>
                <a:gd name="connsiteY14" fmla="*/ 125950 h 187253"/>
                <a:gd name="connsiteX15" fmla="*/ 16837 w 596365"/>
                <a:gd name="connsiteY15" fmla="*/ 129399 h 187253"/>
                <a:gd name="connsiteX16" fmla="*/ 10061 w 596365"/>
                <a:gd name="connsiteY16" fmla="*/ 149894 h 187253"/>
                <a:gd name="connsiteX17" fmla="*/ 28345 w 596365"/>
                <a:gd name="connsiteY17" fmla="*/ 158339 h 187253"/>
                <a:gd name="connsiteX18" fmla="*/ 44494 w 596365"/>
                <a:gd name="connsiteY18" fmla="*/ 172587 h 187253"/>
                <a:gd name="connsiteX19" fmla="*/ 120610 w 596365"/>
                <a:gd name="connsiteY19" fmla="*/ 187248 h 187253"/>
                <a:gd name="connsiteX20" fmla="*/ 261863 w 596365"/>
                <a:gd name="connsiteY20" fmla="*/ 174111 h 187253"/>
                <a:gd name="connsiteX21" fmla="*/ 476094 w 596365"/>
                <a:gd name="connsiteY21" fmla="*/ 160622 h 187253"/>
                <a:gd name="connsiteX22" fmla="*/ 510490 w 596365"/>
                <a:gd name="connsiteY22" fmla="*/ 137438 h 187253"/>
                <a:gd name="connsiteX23" fmla="*/ 534024 w 596365"/>
                <a:gd name="connsiteY23" fmla="*/ 134480 h 187253"/>
                <a:gd name="connsiteX24" fmla="*/ 561587 w 596365"/>
                <a:gd name="connsiteY24" fmla="*/ 121964 h 187253"/>
                <a:gd name="connsiteX25" fmla="*/ 556217 w 596365"/>
                <a:gd name="connsiteY25" fmla="*/ 120081 h 187253"/>
                <a:gd name="connsiteX26" fmla="*/ 581910 w 596365"/>
                <a:gd name="connsiteY26" fmla="*/ 118019 h 187253"/>
                <a:gd name="connsiteX27" fmla="*/ 578636 w 596365"/>
                <a:gd name="connsiteY27" fmla="*/ 111926 h 187253"/>
                <a:gd name="connsiteX28" fmla="*/ 587110 w 596365"/>
                <a:gd name="connsiteY28" fmla="*/ 104234 h 187253"/>
                <a:gd name="connsiteX29" fmla="*/ 581855 w 596365"/>
                <a:gd name="connsiteY29" fmla="*/ 94977 h 187253"/>
                <a:gd name="connsiteX30" fmla="*/ 583072 w 596365"/>
                <a:gd name="connsiteY30" fmla="*/ 73810 h 187253"/>
                <a:gd name="connsiteX31" fmla="*/ 584584 w 596365"/>
                <a:gd name="connsiteY31" fmla="*/ 72476 h 187253"/>
                <a:gd name="connsiteX32" fmla="*/ 596118 w 596365"/>
                <a:gd name="connsiteY32" fmla="*/ 59933 h 187253"/>
                <a:gd name="connsiteX33" fmla="*/ 588840 w 596365"/>
                <a:gd name="connsiteY33" fmla="*/ 56791 h 187253"/>
                <a:gd name="connsiteX34" fmla="*/ 580727 w 596365"/>
                <a:gd name="connsiteY34" fmla="*/ 51226 h 187253"/>
                <a:gd name="connsiteX35" fmla="*/ 586148 w 596365"/>
                <a:gd name="connsiteY35" fmla="*/ 41227 h 187253"/>
                <a:gd name="connsiteX36" fmla="*/ 587686 w 596365"/>
                <a:gd name="connsiteY36" fmla="*/ 36314 h 187253"/>
                <a:gd name="connsiteX37" fmla="*/ 580368 w 596365"/>
                <a:gd name="connsiteY37" fmla="*/ 32273 h 187253"/>
                <a:gd name="connsiteX38" fmla="*/ 592404 w 596365"/>
                <a:gd name="connsiteY38" fmla="*/ 21938 h 187253"/>
                <a:gd name="connsiteX39" fmla="*/ 582679 w 596365"/>
                <a:gd name="connsiteY39" fmla="*/ 9174 h 187253"/>
                <a:gd name="connsiteX40" fmla="*/ 148243 w 596365"/>
                <a:gd name="connsiteY40" fmla="*/ 92804 h 187253"/>
                <a:gd name="connsiteX41" fmla="*/ 156244 w 596365"/>
                <a:gd name="connsiteY41" fmla="*/ 92804 h 187253"/>
                <a:gd name="connsiteX42" fmla="*/ 149101 w 596365"/>
                <a:gd name="connsiteY42" fmla="*/ 92804 h 187253"/>
                <a:gd name="connsiteX43" fmla="*/ 148243 w 596365"/>
                <a:gd name="connsiteY43" fmla="*/ 92804 h 187253"/>
                <a:gd name="connsiteX0" fmla="*/ 582679 w 596365"/>
                <a:gd name="connsiteY0" fmla="*/ 9174 h 187253"/>
                <a:gd name="connsiteX1" fmla="*/ 521096 w 596365"/>
                <a:gd name="connsiteY1" fmla="*/ 475 h 187253"/>
                <a:gd name="connsiteX2" fmla="*/ 448852 w 596365"/>
                <a:gd name="connsiteY2" fmla="*/ 7840 h 187253"/>
                <a:gd name="connsiteX3" fmla="*/ 310835 w 596365"/>
                <a:gd name="connsiteY3" fmla="*/ 2602 h 187253"/>
                <a:gd name="connsiteX4" fmla="*/ 31467 w 596365"/>
                <a:gd name="connsiteY4" fmla="*/ 11460 h 187253"/>
                <a:gd name="connsiteX5" fmla="*/ 17570 w 596365"/>
                <a:gd name="connsiteY5" fmla="*/ 26890 h 187253"/>
                <a:gd name="connsiteX6" fmla="*/ 18227 w 596365"/>
                <a:gd name="connsiteY6" fmla="*/ 30510 h 187253"/>
                <a:gd name="connsiteX7" fmla="*/ 10988 w 596365"/>
                <a:gd name="connsiteY7" fmla="*/ 50036 h 187253"/>
                <a:gd name="connsiteX8" fmla="*/ 5464 w 596365"/>
                <a:gd name="connsiteY8" fmla="*/ 51179 h 187253"/>
                <a:gd name="connsiteX9" fmla="*/ 9274 w 596365"/>
                <a:gd name="connsiteY9" fmla="*/ 79754 h 187253"/>
                <a:gd name="connsiteX10" fmla="*/ 8224 w 596365"/>
                <a:gd name="connsiteY10" fmla="*/ 86019 h 187253"/>
                <a:gd name="connsiteX11" fmla="*/ 13212 w 596365"/>
                <a:gd name="connsiteY11" fmla="*/ 92437 h 187253"/>
                <a:gd name="connsiteX12" fmla="*/ 16268 w 596365"/>
                <a:gd name="connsiteY12" fmla="*/ 107207 h 187253"/>
                <a:gd name="connsiteX13" fmla="*/ 11313 w 596365"/>
                <a:gd name="connsiteY13" fmla="*/ 117978 h 187253"/>
                <a:gd name="connsiteX14" fmla="*/ 10658 w 596365"/>
                <a:gd name="connsiteY14" fmla="*/ 125950 h 187253"/>
                <a:gd name="connsiteX15" fmla="*/ 16837 w 596365"/>
                <a:gd name="connsiteY15" fmla="*/ 129399 h 187253"/>
                <a:gd name="connsiteX16" fmla="*/ 10061 w 596365"/>
                <a:gd name="connsiteY16" fmla="*/ 149894 h 187253"/>
                <a:gd name="connsiteX17" fmla="*/ 28345 w 596365"/>
                <a:gd name="connsiteY17" fmla="*/ 162758 h 187253"/>
                <a:gd name="connsiteX18" fmla="*/ 44494 w 596365"/>
                <a:gd name="connsiteY18" fmla="*/ 172587 h 187253"/>
                <a:gd name="connsiteX19" fmla="*/ 120610 w 596365"/>
                <a:gd name="connsiteY19" fmla="*/ 187248 h 187253"/>
                <a:gd name="connsiteX20" fmla="*/ 261863 w 596365"/>
                <a:gd name="connsiteY20" fmla="*/ 174111 h 187253"/>
                <a:gd name="connsiteX21" fmla="*/ 476094 w 596365"/>
                <a:gd name="connsiteY21" fmla="*/ 160622 h 187253"/>
                <a:gd name="connsiteX22" fmla="*/ 510490 w 596365"/>
                <a:gd name="connsiteY22" fmla="*/ 137438 h 187253"/>
                <a:gd name="connsiteX23" fmla="*/ 534024 w 596365"/>
                <a:gd name="connsiteY23" fmla="*/ 134480 h 187253"/>
                <a:gd name="connsiteX24" fmla="*/ 561587 w 596365"/>
                <a:gd name="connsiteY24" fmla="*/ 121964 h 187253"/>
                <a:gd name="connsiteX25" fmla="*/ 556217 w 596365"/>
                <a:gd name="connsiteY25" fmla="*/ 120081 h 187253"/>
                <a:gd name="connsiteX26" fmla="*/ 581910 w 596365"/>
                <a:gd name="connsiteY26" fmla="*/ 118019 h 187253"/>
                <a:gd name="connsiteX27" fmla="*/ 578636 w 596365"/>
                <a:gd name="connsiteY27" fmla="*/ 111926 h 187253"/>
                <a:gd name="connsiteX28" fmla="*/ 587110 w 596365"/>
                <a:gd name="connsiteY28" fmla="*/ 104234 h 187253"/>
                <a:gd name="connsiteX29" fmla="*/ 581855 w 596365"/>
                <a:gd name="connsiteY29" fmla="*/ 94977 h 187253"/>
                <a:gd name="connsiteX30" fmla="*/ 583072 w 596365"/>
                <a:gd name="connsiteY30" fmla="*/ 73810 h 187253"/>
                <a:gd name="connsiteX31" fmla="*/ 584584 w 596365"/>
                <a:gd name="connsiteY31" fmla="*/ 72476 h 187253"/>
                <a:gd name="connsiteX32" fmla="*/ 596118 w 596365"/>
                <a:gd name="connsiteY32" fmla="*/ 59933 h 187253"/>
                <a:gd name="connsiteX33" fmla="*/ 588840 w 596365"/>
                <a:gd name="connsiteY33" fmla="*/ 56791 h 187253"/>
                <a:gd name="connsiteX34" fmla="*/ 580727 w 596365"/>
                <a:gd name="connsiteY34" fmla="*/ 51226 h 187253"/>
                <a:gd name="connsiteX35" fmla="*/ 586148 w 596365"/>
                <a:gd name="connsiteY35" fmla="*/ 41227 h 187253"/>
                <a:gd name="connsiteX36" fmla="*/ 587686 w 596365"/>
                <a:gd name="connsiteY36" fmla="*/ 36314 h 187253"/>
                <a:gd name="connsiteX37" fmla="*/ 580368 w 596365"/>
                <a:gd name="connsiteY37" fmla="*/ 32273 h 187253"/>
                <a:gd name="connsiteX38" fmla="*/ 592404 w 596365"/>
                <a:gd name="connsiteY38" fmla="*/ 21938 h 187253"/>
                <a:gd name="connsiteX39" fmla="*/ 582679 w 596365"/>
                <a:gd name="connsiteY39" fmla="*/ 9174 h 187253"/>
                <a:gd name="connsiteX40" fmla="*/ 148243 w 596365"/>
                <a:gd name="connsiteY40" fmla="*/ 92804 h 187253"/>
                <a:gd name="connsiteX41" fmla="*/ 156244 w 596365"/>
                <a:gd name="connsiteY41" fmla="*/ 92804 h 187253"/>
                <a:gd name="connsiteX42" fmla="*/ 149101 w 596365"/>
                <a:gd name="connsiteY42" fmla="*/ 92804 h 187253"/>
                <a:gd name="connsiteX43" fmla="*/ 148243 w 596365"/>
                <a:gd name="connsiteY43" fmla="*/ 92804 h 187253"/>
                <a:gd name="connsiteX0" fmla="*/ 582679 w 596365"/>
                <a:gd name="connsiteY0" fmla="*/ 9174 h 187314"/>
                <a:gd name="connsiteX1" fmla="*/ 521096 w 596365"/>
                <a:gd name="connsiteY1" fmla="*/ 475 h 187314"/>
                <a:gd name="connsiteX2" fmla="*/ 448852 w 596365"/>
                <a:gd name="connsiteY2" fmla="*/ 7840 h 187314"/>
                <a:gd name="connsiteX3" fmla="*/ 310835 w 596365"/>
                <a:gd name="connsiteY3" fmla="*/ 2602 h 187314"/>
                <a:gd name="connsiteX4" fmla="*/ 31467 w 596365"/>
                <a:gd name="connsiteY4" fmla="*/ 11460 h 187314"/>
                <a:gd name="connsiteX5" fmla="*/ 17570 w 596365"/>
                <a:gd name="connsiteY5" fmla="*/ 26890 h 187314"/>
                <a:gd name="connsiteX6" fmla="*/ 18227 w 596365"/>
                <a:gd name="connsiteY6" fmla="*/ 30510 h 187314"/>
                <a:gd name="connsiteX7" fmla="*/ 10988 w 596365"/>
                <a:gd name="connsiteY7" fmla="*/ 50036 h 187314"/>
                <a:gd name="connsiteX8" fmla="*/ 5464 w 596365"/>
                <a:gd name="connsiteY8" fmla="*/ 51179 h 187314"/>
                <a:gd name="connsiteX9" fmla="*/ 9274 w 596365"/>
                <a:gd name="connsiteY9" fmla="*/ 79754 h 187314"/>
                <a:gd name="connsiteX10" fmla="*/ 8224 w 596365"/>
                <a:gd name="connsiteY10" fmla="*/ 86019 h 187314"/>
                <a:gd name="connsiteX11" fmla="*/ 13212 w 596365"/>
                <a:gd name="connsiteY11" fmla="*/ 92437 h 187314"/>
                <a:gd name="connsiteX12" fmla="*/ 16268 w 596365"/>
                <a:gd name="connsiteY12" fmla="*/ 107207 h 187314"/>
                <a:gd name="connsiteX13" fmla="*/ 11313 w 596365"/>
                <a:gd name="connsiteY13" fmla="*/ 117978 h 187314"/>
                <a:gd name="connsiteX14" fmla="*/ 10658 w 596365"/>
                <a:gd name="connsiteY14" fmla="*/ 125950 h 187314"/>
                <a:gd name="connsiteX15" fmla="*/ 16837 w 596365"/>
                <a:gd name="connsiteY15" fmla="*/ 129399 h 187314"/>
                <a:gd name="connsiteX16" fmla="*/ 10061 w 596365"/>
                <a:gd name="connsiteY16" fmla="*/ 149894 h 187314"/>
                <a:gd name="connsiteX17" fmla="*/ 28345 w 596365"/>
                <a:gd name="connsiteY17" fmla="*/ 162758 h 187314"/>
                <a:gd name="connsiteX18" fmla="*/ 37789 w 596365"/>
                <a:gd name="connsiteY18" fmla="*/ 178479 h 187314"/>
                <a:gd name="connsiteX19" fmla="*/ 120610 w 596365"/>
                <a:gd name="connsiteY19" fmla="*/ 187248 h 187314"/>
                <a:gd name="connsiteX20" fmla="*/ 261863 w 596365"/>
                <a:gd name="connsiteY20" fmla="*/ 174111 h 187314"/>
                <a:gd name="connsiteX21" fmla="*/ 476094 w 596365"/>
                <a:gd name="connsiteY21" fmla="*/ 160622 h 187314"/>
                <a:gd name="connsiteX22" fmla="*/ 510490 w 596365"/>
                <a:gd name="connsiteY22" fmla="*/ 137438 h 187314"/>
                <a:gd name="connsiteX23" fmla="*/ 534024 w 596365"/>
                <a:gd name="connsiteY23" fmla="*/ 134480 h 187314"/>
                <a:gd name="connsiteX24" fmla="*/ 561587 w 596365"/>
                <a:gd name="connsiteY24" fmla="*/ 121964 h 187314"/>
                <a:gd name="connsiteX25" fmla="*/ 556217 w 596365"/>
                <a:gd name="connsiteY25" fmla="*/ 120081 h 187314"/>
                <a:gd name="connsiteX26" fmla="*/ 581910 w 596365"/>
                <a:gd name="connsiteY26" fmla="*/ 118019 h 187314"/>
                <a:gd name="connsiteX27" fmla="*/ 578636 w 596365"/>
                <a:gd name="connsiteY27" fmla="*/ 111926 h 187314"/>
                <a:gd name="connsiteX28" fmla="*/ 587110 w 596365"/>
                <a:gd name="connsiteY28" fmla="*/ 104234 h 187314"/>
                <a:gd name="connsiteX29" fmla="*/ 581855 w 596365"/>
                <a:gd name="connsiteY29" fmla="*/ 94977 h 187314"/>
                <a:gd name="connsiteX30" fmla="*/ 583072 w 596365"/>
                <a:gd name="connsiteY30" fmla="*/ 73810 h 187314"/>
                <a:gd name="connsiteX31" fmla="*/ 584584 w 596365"/>
                <a:gd name="connsiteY31" fmla="*/ 72476 h 187314"/>
                <a:gd name="connsiteX32" fmla="*/ 596118 w 596365"/>
                <a:gd name="connsiteY32" fmla="*/ 59933 h 187314"/>
                <a:gd name="connsiteX33" fmla="*/ 588840 w 596365"/>
                <a:gd name="connsiteY33" fmla="*/ 56791 h 187314"/>
                <a:gd name="connsiteX34" fmla="*/ 580727 w 596365"/>
                <a:gd name="connsiteY34" fmla="*/ 51226 h 187314"/>
                <a:gd name="connsiteX35" fmla="*/ 586148 w 596365"/>
                <a:gd name="connsiteY35" fmla="*/ 41227 h 187314"/>
                <a:gd name="connsiteX36" fmla="*/ 587686 w 596365"/>
                <a:gd name="connsiteY36" fmla="*/ 36314 h 187314"/>
                <a:gd name="connsiteX37" fmla="*/ 580368 w 596365"/>
                <a:gd name="connsiteY37" fmla="*/ 32273 h 187314"/>
                <a:gd name="connsiteX38" fmla="*/ 592404 w 596365"/>
                <a:gd name="connsiteY38" fmla="*/ 21938 h 187314"/>
                <a:gd name="connsiteX39" fmla="*/ 582679 w 596365"/>
                <a:gd name="connsiteY39" fmla="*/ 9174 h 187314"/>
                <a:gd name="connsiteX40" fmla="*/ 148243 w 596365"/>
                <a:gd name="connsiteY40" fmla="*/ 92804 h 187314"/>
                <a:gd name="connsiteX41" fmla="*/ 156244 w 596365"/>
                <a:gd name="connsiteY41" fmla="*/ 92804 h 187314"/>
                <a:gd name="connsiteX42" fmla="*/ 149101 w 596365"/>
                <a:gd name="connsiteY42" fmla="*/ 92804 h 187314"/>
                <a:gd name="connsiteX43" fmla="*/ 148243 w 596365"/>
                <a:gd name="connsiteY43" fmla="*/ 92804 h 187314"/>
                <a:gd name="connsiteX0" fmla="*/ 582679 w 596365"/>
                <a:gd name="connsiteY0" fmla="*/ 9174 h 187327"/>
                <a:gd name="connsiteX1" fmla="*/ 521096 w 596365"/>
                <a:gd name="connsiteY1" fmla="*/ 475 h 187327"/>
                <a:gd name="connsiteX2" fmla="*/ 448852 w 596365"/>
                <a:gd name="connsiteY2" fmla="*/ 7840 h 187327"/>
                <a:gd name="connsiteX3" fmla="*/ 310835 w 596365"/>
                <a:gd name="connsiteY3" fmla="*/ 2602 h 187327"/>
                <a:gd name="connsiteX4" fmla="*/ 31467 w 596365"/>
                <a:gd name="connsiteY4" fmla="*/ 11460 h 187327"/>
                <a:gd name="connsiteX5" fmla="*/ 17570 w 596365"/>
                <a:gd name="connsiteY5" fmla="*/ 26890 h 187327"/>
                <a:gd name="connsiteX6" fmla="*/ 18227 w 596365"/>
                <a:gd name="connsiteY6" fmla="*/ 30510 h 187327"/>
                <a:gd name="connsiteX7" fmla="*/ 10988 w 596365"/>
                <a:gd name="connsiteY7" fmla="*/ 50036 h 187327"/>
                <a:gd name="connsiteX8" fmla="*/ 5464 w 596365"/>
                <a:gd name="connsiteY8" fmla="*/ 51179 h 187327"/>
                <a:gd name="connsiteX9" fmla="*/ 9274 w 596365"/>
                <a:gd name="connsiteY9" fmla="*/ 79754 h 187327"/>
                <a:gd name="connsiteX10" fmla="*/ 8224 w 596365"/>
                <a:gd name="connsiteY10" fmla="*/ 86019 h 187327"/>
                <a:gd name="connsiteX11" fmla="*/ 13212 w 596365"/>
                <a:gd name="connsiteY11" fmla="*/ 92437 h 187327"/>
                <a:gd name="connsiteX12" fmla="*/ 16268 w 596365"/>
                <a:gd name="connsiteY12" fmla="*/ 107207 h 187327"/>
                <a:gd name="connsiteX13" fmla="*/ 11313 w 596365"/>
                <a:gd name="connsiteY13" fmla="*/ 117978 h 187327"/>
                <a:gd name="connsiteX14" fmla="*/ 10658 w 596365"/>
                <a:gd name="connsiteY14" fmla="*/ 125950 h 187327"/>
                <a:gd name="connsiteX15" fmla="*/ 16837 w 596365"/>
                <a:gd name="connsiteY15" fmla="*/ 129399 h 187327"/>
                <a:gd name="connsiteX16" fmla="*/ 10061 w 596365"/>
                <a:gd name="connsiteY16" fmla="*/ 149894 h 187327"/>
                <a:gd name="connsiteX17" fmla="*/ 28345 w 596365"/>
                <a:gd name="connsiteY17" fmla="*/ 162758 h 187327"/>
                <a:gd name="connsiteX18" fmla="*/ 37789 w 596365"/>
                <a:gd name="connsiteY18" fmla="*/ 178479 h 187327"/>
                <a:gd name="connsiteX19" fmla="*/ 120610 w 596365"/>
                <a:gd name="connsiteY19" fmla="*/ 187248 h 187327"/>
                <a:gd name="connsiteX20" fmla="*/ 241748 w 596365"/>
                <a:gd name="connsiteY20" fmla="*/ 181476 h 187327"/>
                <a:gd name="connsiteX21" fmla="*/ 476094 w 596365"/>
                <a:gd name="connsiteY21" fmla="*/ 160622 h 187327"/>
                <a:gd name="connsiteX22" fmla="*/ 510490 w 596365"/>
                <a:gd name="connsiteY22" fmla="*/ 137438 h 187327"/>
                <a:gd name="connsiteX23" fmla="*/ 534024 w 596365"/>
                <a:gd name="connsiteY23" fmla="*/ 134480 h 187327"/>
                <a:gd name="connsiteX24" fmla="*/ 561587 w 596365"/>
                <a:gd name="connsiteY24" fmla="*/ 121964 h 187327"/>
                <a:gd name="connsiteX25" fmla="*/ 556217 w 596365"/>
                <a:gd name="connsiteY25" fmla="*/ 120081 h 187327"/>
                <a:gd name="connsiteX26" fmla="*/ 581910 w 596365"/>
                <a:gd name="connsiteY26" fmla="*/ 118019 h 187327"/>
                <a:gd name="connsiteX27" fmla="*/ 578636 w 596365"/>
                <a:gd name="connsiteY27" fmla="*/ 111926 h 187327"/>
                <a:gd name="connsiteX28" fmla="*/ 587110 w 596365"/>
                <a:gd name="connsiteY28" fmla="*/ 104234 h 187327"/>
                <a:gd name="connsiteX29" fmla="*/ 581855 w 596365"/>
                <a:gd name="connsiteY29" fmla="*/ 94977 h 187327"/>
                <a:gd name="connsiteX30" fmla="*/ 583072 w 596365"/>
                <a:gd name="connsiteY30" fmla="*/ 73810 h 187327"/>
                <a:gd name="connsiteX31" fmla="*/ 584584 w 596365"/>
                <a:gd name="connsiteY31" fmla="*/ 72476 h 187327"/>
                <a:gd name="connsiteX32" fmla="*/ 596118 w 596365"/>
                <a:gd name="connsiteY32" fmla="*/ 59933 h 187327"/>
                <a:gd name="connsiteX33" fmla="*/ 588840 w 596365"/>
                <a:gd name="connsiteY33" fmla="*/ 56791 h 187327"/>
                <a:gd name="connsiteX34" fmla="*/ 580727 w 596365"/>
                <a:gd name="connsiteY34" fmla="*/ 51226 h 187327"/>
                <a:gd name="connsiteX35" fmla="*/ 586148 w 596365"/>
                <a:gd name="connsiteY35" fmla="*/ 41227 h 187327"/>
                <a:gd name="connsiteX36" fmla="*/ 587686 w 596365"/>
                <a:gd name="connsiteY36" fmla="*/ 36314 h 187327"/>
                <a:gd name="connsiteX37" fmla="*/ 580368 w 596365"/>
                <a:gd name="connsiteY37" fmla="*/ 32273 h 187327"/>
                <a:gd name="connsiteX38" fmla="*/ 592404 w 596365"/>
                <a:gd name="connsiteY38" fmla="*/ 21938 h 187327"/>
                <a:gd name="connsiteX39" fmla="*/ 582679 w 596365"/>
                <a:gd name="connsiteY39" fmla="*/ 9174 h 187327"/>
                <a:gd name="connsiteX40" fmla="*/ 148243 w 596365"/>
                <a:gd name="connsiteY40" fmla="*/ 92804 h 187327"/>
                <a:gd name="connsiteX41" fmla="*/ 156244 w 596365"/>
                <a:gd name="connsiteY41" fmla="*/ 92804 h 187327"/>
                <a:gd name="connsiteX42" fmla="*/ 149101 w 596365"/>
                <a:gd name="connsiteY42" fmla="*/ 92804 h 187327"/>
                <a:gd name="connsiteX43" fmla="*/ 148243 w 596365"/>
                <a:gd name="connsiteY43" fmla="*/ 92804 h 187327"/>
                <a:gd name="connsiteX0" fmla="*/ 582679 w 596365"/>
                <a:gd name="connsiteY0" fmla="*/ 9174 h 187458"/>
                <a:gd name="connsiteX1" fmla="*/ 521096 w 596365"/>
                <a:gd name="connsiteY1" fmla="*/ 475 h 187458"/>
                <a:gd name="connsiteX2" fmla="*/ 448852 w 596365"/>
                <a:gd name="connsiteY2" fmla="*/ 7840 h 187458"/>
                <a:gd name="connsiteX3" fmla="*/ 310835 w 596365"/>
                <a:gd name="connsiteY3" fmla="*/ 2602 h 187458"/>
                <a:gd name="connsiteX4" fmla="*/ 31467 w 596365"/>
                <a:gd name="connsiteY4" fmla="*/ 11460 h 187458"/>
                <a:gd name="connsiteX5" fmla="*/ 17570 w 596365"/>
                <a:gd name="connsiteY5" fmla="*/ 26890 h 187458"/>
                <a:gd name="connsiteX6" fmla="*/ 18227 w 596365"/>
                <a:gd name="connsiteY6" fmla="*/ 30510 h 187458"/>
                <a:gd name="connsiteX7" fmla="*/ 10988 w 596365"/>
                <a:gd name="connsiteY7" fmla="*/ 50036 h 187458"/>
                <a:gd name="connsiteX8" fmla="*/ 5464 w 596365"/>
                <a:gd name="connsiteY8" fmla="*/ 51179 h 187458"/>
                <a:gd name="connsiteX9" fmla="*/ 9274 w 596365"/>
                <a:gd name="connsiteY9" fmla="*/ 79754 h 187458"/>
                <a:gd name="connsiteX10" fmla="*/ 8224 w 596365"/>
                <a:gd name="connsiteY10" fmla="*/ 86019 h 187458"/>
                <a:gd name="connsiteX11" fmla="*/ 13212 w 596365"/>
                <a:gd name="connsiteY11" fmla="*/ 92437 h 187458"/>
                <a:gd name="connsiteX12" fmla="*/ 16268 w 596365"/>
                <a:gd name="connsiteY12" fmla="*/ 107207 h 187458"/>
                <a:gd name="connsiteX13" fmla="*/ 11313 w 596365"/>
                <a:gd name="connsiteY13" fmla="*/ 117978 h 187458"/>
                <a:gd name="connsiteX14" fmla="*/ 10658 w 596365"/>
                <a:gd name="connsiteY14" fmla="*/ 125950 h 187458"/>
                <a:gd name="connsiteX15" fmla="*/ 16837 w 596365"/>
                <a:gd name="connsiteY15" fmla="*/ 129399 h 187458"/>
                <a:gd name="connsiteX16" fmla="*/ 10061 w 596365"/>
                <a:gd name="connsiteY16" fmla="*/ 149894 h 187458"/>
                <a:gd name="connsiteX17" fmla="*/ 28345 w 596365"/>
                <a:gd name="connsiteY17" fmla="*/ 162758 h 187458"/>
                <a:gd name="connsiteX18" fmla="*/ 37789 w 596365"/>
                <a:gd name="connsiteY18" fmla="*/ 178479 h 187458"/>
                <a:gd name="connsiteX19" fmla="*/ 120610 w 596365"/>
                <a:gd name="connsiteY19" fmla="*/ 187248 h 187458"/>
                <a:gd name="connsiteX20" fmla="*/ 241748 w 596365"/>
                <a:gd name="connsiteY20" fmla="*/ 181476 h 187458"/>
                <a:gd name="connsiteX21" fmla="*/ 444804 w 596365"/>
                <a:gd name="connsiteY21" fmla="*/ 148838 h 187458"/>
                <a:gd name="connsiteX22" fmla="*/ 510490 w 596365"/>
                <a:gd name="connsiteY22" fmla="*/ 137438 h 187458"/>
                <a:gd name="connsiteX23" fmla="*/ 534024 w 596365"/>
                <a:gd name="connsiteY23" fmla="*/ 134480 h 187458"/>
                <a:gd name="connsiteX24" fmla="*/ 561587 w 596365"/>
                <a:gd name="connsiteY24" fmla="*/ 121964 h 187458"/>
                <a:gd name="connsiteX25" fmla="*/ 556217 w 596365"/>
                <a:gd name="connsiteY25" fmla="*/ 120081 h 187458"/>
                <a:gd name="connsiteX26" fmla="*/ 581910 w 596365"/>
                <a:gd name="connsiteY26" fmla="*/ 118019 h 187458"/>
                <a:gd name="connsiteX27" fmla="*/ 578636 w 596365"/>
                <a:gd name="connsiteY27" fmla="*/ 111926 h 187458"/>
                <a:gd name="connsiteX28" fmla="*/ 587110 w 596365"/>
                <a:gd name="connsiteY28" fmla="*/ 104234 h 187458"/>
                <a:gd name="connsiteX29" fmla="*/ 581855 w 596365"/>
                <a:gd name="connsiteY29" fmla="*/ 94977 h 187458"/>
                <a:gd name="connsiteX30" fmla="*/ 583072 w 596365"/>
                <a:gd name="connsiteY30" fmla="*/ 73810 h 187458"/>
                <a:gd name="connsiteX31" fmla="*/ 584584 w 596365"/>
                <a:gd name="connsiteY31" fmla="*/ 72476 h 187458"/>
                <a:gd name="connsiteX32" fmla="*/ 596118 w 596365"/>
                <a:gd name="connsiteY32" fmla="*/ 59933 h 187458"/>
                <a:gd name="connsiteX33" fmla="*/ 588840 w 596365"/>
                <a:gd name="connsiteY33" fmla="*/ 56791 h 187458"/>
                <a:gd name="connsiteX34" fmla="*/ 580727 w 596365"/>
                <a:gd name="connsiteY34" fmla="*/ 51226 h 187458"/>
                <a:gd name="connsiteX35" fmla="*/ 586148 w 596365"/>
                <a:gd name="connsiteY35" fmla="*/ 41227 h 187458"/>
                <a:gd name="connsiteX36" fmla="*/ 587686 w 596365"/>
                <a:gd name="connsiteY36" fmla="*/ 36314 h 187458"/>
                <a:gd name="connsiteX37" fmla="*/ 580368 w 596365"/>
                <a:gd name="connsiteY37" fmla="*/ 32273 h 187458"/>
                <a:gd name="connsiteX38" fmla="*/ 592404 w 596365"/>
                <a:gd name="connsiteY38" fmla="*/ 21938 h 187458"/>
                <a:gd name="connsiteX39" fmla="*/ 582679 w 596365"/>
                <a:gd name="connsiteY39" fmla="*/ 9174 h 187458"/>
                <a:gd name="connsiteX40" fmla="*/ 148243 w 596365"/>
                <a:gd name="connsiteY40" fmla="*/ 92804 h 187458"/>
                <a:gd name="connsiteX41" fmla="*/ 156244 w 596365"/>
                <a:gd name="connsiteY41" fmla="*/ 92804 h 187458"/>
                <a:gd name="connsiteX42" fmla="*/ 149101 w 596365"/>
                <a:gd name="connsiteY42" fmla="*/ 92804 h 187458"/>
                <a:gd name="connsiteX43" fmla="*/ 148243 w 596365"/>
                <a:gd name="connsiteY43" fmla="*/ 92804 h 187458"/>
                <a:gd name="connsiteX0" fmla="*/ 582679 w 596365"/>
                <a:gd name="connsiteY0" fmla="*/ 9174 h 187458"/>
                <a:gd name="connsiteX1" fmla="*/ 521096 w 596365"/>
                <a:gd name="connsiteY1" fmla="*/ 475 h 187458"/>
                <a:gd name="connsiteX2" fmla="*/ 448852 w 596365"/>
                <a:gd name="connsiteY2" fmla="*/ 7840 h 187458"/>
                <a:gd name="connsiteX3" fmla="*/ 310835 w 596365"/>
                <a:gd name="connsiteY3" fmla="*/ 2602 h 187458"/>
                <a:gd name="connsiteX4" fmla="*/ 31467 w 596365"/>
                <a:gd name="connsiteY4" fmla="*/ 11460 h 187458"/>
                <a:gd name="connsiteX5" fmla="*/ 17570 w 596365"/>
                <a:gd name="connsiteY5" fmla="*/ 26890 h 187458"/>
                <a:gd name="connsiteX6" fmla="*/ 18227 w 596365"/>
                <a:gd name="connsiteY6" fmla="*/ 30510 h 187458"/>
                <a:gd name="connsiteX7" fmla="*/ 10988 w 596365"/>
                <a:gd name="connsiteY7" fmla="*/ 50036 h 187458"/>
                <a:gd name="connsiteX8" fmla="*/ 5464 w 596365"/>
                <a:gd name="connsiteY8" fmla="*/ 51179 h 187458"/>
                <a:gd name="connsiteX9" fmla="*/ 9274 w 596365"/>
                <a:gd name="connsiteY9" fmla="*/ 79754 h 187458"/>
                <a:gd name="connsiteX10" fmla="*/ 8224 w 596365"/>
                <a:gd name="connsiteY10" fmla="*/ 86019 h 187458"/>
                <a:gd name="connsiteX11" fmla="*/ 13212 w 596365"/>
                <a:gd name="connsiteY11" fmla="*/ 92437 h 187458"/>
                <a:gd name="connsiteX12" fmla="*/ 16268 w 596365"/>
                <a:gd name="connsiteY12" fmla="*/ 107207 h 187458"/>
                <a:gd name="connsiteX13" fmla="*/ 11313 w 596365"/>
                <a:gd name="connsiteY13" fmla="*/ 117978 h 187458"/>
                <a:gd name="connsiteX14" fmla="*/ 10658 w 596365"/>
                <a:gd name="connsiteY14" fmla="*/ 125950 h 187458"/>
                <a:gd name="connsiteX15" fmla="*/ 16837 w 596365"/>
                <a:gd name="connsiteY15" fmla="*/ 129399 h 187458"/>
                <a:gd name="connsiteX16" fmla="*/ 10061 w 596365"/>
                <a:gd name="connsiteY16" fmla="*/ 149894 h 187458"/>
                <a:gd name="connsiteX17" fmla="*/ 28345 w 596365"/>
                <a:gd name="connsiteY17" fmla="*/ 162758 h 187458"/>
                <a:gd name="connsiteX18" fmla="*/ 37789 w 596365"/>
                <a:gd name="connsiteY18" fmla="*/ 178479 h 187458"/>
                <a:gd name="connsiteX19" fmla="*/ 120610 w 596365"/>
                <a:gd name="connsiteY19" fmla="*/ 187248 h 187458"/>
                <a:gd name="connsiteX20" fmla="*/ 241748 w 596365"/>
                <a:gd name="connsiteY20" fmla="*/ 181476 h 187458"/>
                <a:gd name="connsiteX21" fmla="*/ 444804 w 596365"/>
                <a:gd name="connsiteY21" fmla="*/ 148838 h 187458"/>
                <a:gd name="connsiteX22" fmla="*/ 510490 w 596365"/>
                <a:gd name="connsiteY22" fmla="*/ 137438 h 187458"/>
                <a:gd name="connsiteX23" fmla="*/ 534024 w 596365"/>
                <a:gd name="connsiteY23" fmla="*/ 134480 h 187458"/>
                <a:gd name="connsiteX24" fmla="*/ 561587 w 596365"/>
                <a:gd name="connsiteY24" fmla="*/ 121964 h 187458"/>
                <a:gd name="connsiteX25" fmla="*/ 556217 w 596365"/>
                <a:gd name="connsiteY25" fmla="*/ 120081 h 187458"/>
                <a:gd name="connsiteX26" fmla="*/ 581910 w 596365"/>
                <a:gd name="connsiteY26" fmla="*/ 118019 h 187458"/>
                <a:gd name="connsiteX27" fmla="*/ 578636 w 596365"/>
                <a:gd name="connsiteY27" fmla="*/ 111926 h 187458"/>
                <a:gd name="connsiteX28" fmla="*/ 587110 w 596365"/>
                <a:gd name="connsiteY28" fmla="*/ 104234 h 187458"/>
                <a:gd name="connsiteX29" fmla="*/ 581855 w 596365"/>
                <a:gd name="connsiteY29" fmla="*/ 94977 h 187458"/>
                <a:gd name="connsiteX30" fmla="*/ 583072 w 596365"/>
                <a:gd name="connsiteY30" fmla="*/ 73810 h 187458"/>
                <a:gd name="connsiteX31" fmla="*/ 584584 w 596365"/>
                <a:gd name="connsiteY31" fmla="*/ 72476 h 187458"/>
                <a:gd name="connsiteX32" fmla="*/ 596118 w 596365"/>
                <a:gd name="connsiteY32" fmla="*/ 59933 h 187458"/>
                <a:gd name="connsiteX33" fmla="*/ 588840 w 596365"/>
                <a:gd name="connsiteY33" fmla="*/ 56791 h 187458"/>
                <a:gd name="connsiteX34" fmla="*/ 580727 w 596365"/>
                <a:gd name="connsiteY34" fmla="*/ 51226 h 187458"/>
                <a:gd name="connsiteX35" fmla="*/ 586148 w 596365"/>
                <a:gd name="connsiteY35" fmla="*/ 41227 h 187458"/>
                <a:gd name="connsiteX36" fmla="*/ 587686 w 596365"/>
                <a:gd name="connsiteY36" fmla="*/ 36314 h 187458"/>
                <a:gd name="connsiteX37" fmla="*/ 580368 w 596365"/>
                <a:gd name="connsiteY37" fmla="*/ 32273 h 187458"/>
                <a:gd name="connsiteX38" fmla="*/ 592404 w 596365"/>
                <a:gd name="connsiteY38" fmla="*/ 21938 h 187458"/>
                <a:gd name="connsiteX39" fmla="*/ 582679 w 596365"/>
                <a:gd name="connsiteY39" fmla="*/ 9174 h 187458"/>
                <a:gd name="connsiteX40" fmla="*/ 148243 w 596365"/>
                <a:gd name="connsiteY40" fmla="*/ 92804 h 187458"/>
                <a:gd name="connsiteX41" fmla="*/ 156244 w 596365"/>
                <a:gd name="connsiteY41" fmla="*/ 92804 h 187458"/>
                <a:gd name="connsiteX42" fmla="*/ 149101 w 596365"/>
                <a:gd name="connsiteY42" fmla="*/ 92804 h 187458"/>
                <a:gd name="connsiteX43" fmla="*/ 148243 w 596365"/>
                <a:gd name="connsiteY43" fmla="*/ 92804 h 187458"/>
                <a:gd name="connsiteX0" fmla="*/ 582679 w 596365"/>
                <a:gd name="connsiteY0" fmla="*/ 9174 h 187305"/>
                <a:gd name="connsiteX1" fmla="*/ 521096 w 596365"/>
                <a:gd name="connsiteY1" fmla="*/ 475 h 187305"/>
                <a:gd name="connsiteX2" fmla="*/ 448852 w 596365"/>
                <a:gd name="connsiteY2" fmla="*/ 7840 h 187305"/>
                <a:gd name="connsiteX3" fmla="*/ 310835 w 596365"/>
                <a:gd name="connsiteY3" fmla="*/ 2602 h 187305"/>
                <a:gd name="connsiteX4" fmla="*/ 31467 w 596365"/>
                <a:gd name="connsiteY4" fmla="*/ 11460 h 187305"/>
                <a:gd name="connsiteX5" fmla="*/ 17570 w 596365"/>
                <a:gd name="connsiteY5" fmla="*/ 26890 h 187305"/>
                <a:gd name="connsiteX6" fmla="*/ 18227 w 596365"/>
                <a:gd name="connsiteY6" fmla="*/ 30510 h 187305"/>
                <a:gd name="connsiteX7" fmla="*/ 10988 w 596365"/>
                <a:gd name="connsiteY7" fmla="*/ 50036 h 187305"/>
                <a:gd name="connsiteX8" fmla="*/ 5464 w 596365"/>
                <a:gd name="connsiteY8" fmla="*/ 51179 h 187305"/>
                <a:gd name="connsiteX9" fmla="*/ 9274 w 596365"/>
                <a:gd name="connsiteY9" fmla="*/ 79754 h 187305"/>
                <a:gd name="connsiteX10" fmla="*/ 8224 w 596365"/>
                <a:gd name="connsiteY10" fmla="*/ 86019 h 187305"/>
                <a:gd name="connsiteX11" fmla="*/ 13212 w 596365"/>
                <a:gd name="connsiteY11" fmla="*/ 92437 h 187305"/>
                <a:gd name="connsiteX12" fmla="*/ 16268 w 596365"/>
                <a:gd name="connsiteY12" fmla="*/ 107207 h 187305"/>
                <a:gd name="connsiteX13" fmla="*/ 11313 w 596365"/>
                <a:gd name="connsiteY13" fmla="*/ 117978 h 187305"/>
                <a:gd name="connsiteX14" fmla="*/ 10658 w 596365"/>
                <a:gd name="connsiteY14" fmla="*/ 125950 h 187305"/>
                <a:gd name="connsiteX15" fmla="*/ 16837 w 596365"/>
                <a:gd name="connsiteY15" fmla="*/ 129399 h 187305"/>
                <a:gd name="connsiteX16" fmla="*/ 10061 w 596365"/>
                <a:gd name="connsiteY16" fmla="*/ 149894 h 187305"/>
                <a:gd name="connsiteX17" fmla="*/ 28345 w 596365"/>
                <a:gd name="connsiteY17" fmla="*/ 162758 h 187305"/>
                <a:gd name="connsiteX18" fmla="*/ 37789 w 596365"/>
                <a:gd name="connsiteY18" fmla="*/ 178479 h 187305"/>
                <a:gd name="connsiteX19" fmla="*/ 120610 w 596365"/>
                <a:gd name="connsiteY19" fmla="*/ 187248 h 187305"/>
                <a:gd name="connsiteX20" fmla="*/ 241748 w 596365"/>
                <a:gd name="connsiteY20" fmla="*/ 181476 h 187305"/>
                <a:gd name="connsiteX21" fmla="*/ 470924 w 596365"/>
                <a:gd name="connsiteY21" fmla="*/ 166514 h 187305"/>
                <a:gd name="connsiteX22" fmla="*/ 510490 w 596365"/>
                <a:gd name="connsiteY22" fmla="*/ 137438 h 187305"/>
                <a:gd name="connsiteX23" fmla="*/ 534024 w 596365"/>
                <a:gd name="connsiteY23" fmla="*/ 134480 h 187305"/>
                <a:gd name="connsiteX24" fmla="*/ 561587 w 596365"/>
                <a:gd name="connsiteY24" fmla="*/ 121964 h 187305"/>
                <a:gd name="connsiteX25" fmla="*/ 556217 w 596365"/>
                <a:gd name="connsiteY25" fmla="*/ 120081 h 187305"/>
                <a:gd name="connsiteX26" fmla="*/ 581910 w 596365"/>
                <a:gd name="connsiteY26" fmla="*/ 118019 h 187305"/>
                <a:gd name="connsiteX27" fmla="*/ 578636 w 596365"/>
                <a:gd name="connsiteY27" fmla="*/ 111926 h 187305"/>
                <a:gd name="connsiteX28" fmla="*/ 587110 w 596365"/>
                <a:gd name="connsiteY28" fmla="*/ 104234 h 187305"/>
                <a:gd name="connsiteX29" fmla="*/ 581855 w 596365"/>
                <a:gd name="connsiteY29" fmla="*/ 94977 h 187305"/>
                <a:gd name="connsiteX30" fmla="*/ 583072 w 596365"/>
                <a:gd name="connsiteY30" fmla="*/ 73810 h 187305"/>
                <a:gd name="connsiteX31" fmla="*/ 584584 w 596365"/>
                <a:gd name="connsiteY31" fmla="*/ 72476 h 187305"/>
                <a:gd name="connsiteX32" fmla="*/ 596118 w 596365"/>
                <a:gd name="connsiteY32" fmla="*/ 59933 h 187305"/>
                <a:gd name="connsiteX33" fmla="*/ 588840 w 596365"/>
                <a:gd name="connsiteY33" fmla="*/ 56791 h 187305"/>
                <a:gd name="connsiteX34" fmla="*/ 580727 w 596365"/>
                <a:gd name="connsiteY34" fmla="*/ 51226 h 187305"/>
                <a:gd name="connsiteX35" fmla="*/ 586148 w 596365"/>
                <a:gd name="connsiteY35" fmla="*/ 41227 h 187305"/>
                <a:gd name="connsiteX36" fmla="*/ 587686 w 596365"/>
                <a:gd name="connsiteY36" fmla="*/ 36314 h 187305"/>
                <a:gd name="connsiteX37" fmla="*/ 580368 w 596365"/>
                <a:gd name="connsiteY37" fmla="*/ 32273 h 187305"/>
                <a:gd name="connsiteX38" fmla="*/ 592404 w 596365"/>
                <a:gd name="connsiteY38" fmla="*/ 21938 h 187305"/>
                <a:gd name="connsiteX39" fmla="*/ 582679 w 596365"/>
                <a:gd name="connsiteY39" fmla="*/ 9174 h 187305"/>
                <a:gd name="connsiteX40" fmla="*/ 148243 w 596365"/>
                <a:gd name="connsiteY40" fmla="*/ 92804 h 187305"/>
                <a:gd name="connsiteX41" fmla="*/ 156244 w 596365"/>
                <a:gd name="connsiteY41" fmla="*/ 92804 h 187305"/>
                <a:gd name="connsiteX42" fmla="*/ 149101 w 596365"/>
                <a:gd name="connsiteY42" fmla="*/ 92804 h 187305"/>
                <a:gd name="connsiteX43" fmla="*/ 148243 w 596365"/>
                <a:gd name="connsiteY43" fmla="*/ 92804 h 187305"/>
                <a:gd name="connsiteX0" fmla="*/ 582679 w 596365"/>
                <a:gd name="connsiteY0" fmla="*/ 9174 h 187305"/>
                <a:gd name="connsiteX1" fmla="*/ 521096 w 596365"/>
                <a:gd name="connsiteY1" fmla="*/ 475 h 187305"/>
                <a:gd name="connsiteX2" fmla="*/ 448852 w 596365"/>
                <a:gd name="connsiteY2" fmla="*/ 7840 h 187305"/>
                <a:gd name="connsiteX3" fmla="*/ 310835 w 596365"/>
                <a:gd name="connsiteY3" fmla="*/ 2602 h 187305"/>
                <a:gd name="connsiteX4" fmla="*/ 31467 w 596365"/>
                <a:gd name="connsiteY4" fmla="*/ 11460 h 187305"/>
                <a:gd name="connsiteX5" fmla="*/ 17570 w 596365"/>
                <a:gd name="connsiteY5" fmla="*/ 26890 h 187305"/>
                <a:gd name="connsiteX6" fmla="*/ 18227 w 596365"/>
                <a:gd name="connsiteY6" fmla="*/ 30510 h 187305"/>
                <a:gd name="connsiteX7" fmla="*/ 10988 w 596365"/>
                <a:gd name="connsiteY7" fmla="*/ 50036 h 187305"/>
                <a:gd name="connsiteX8" fmla="*/ 5464 w 596365"/>
                <a:gd name="connsiteY8" fmla="*/ 51179 h 187305"/>
                <a:gd name="connsiteX9" fmla="*/ 9274 w 596365"/>
                <a:gd name="connsiteY9" fmla="*/ 79754 h 187305"/>
                <a:gd name="connsiteX10" fmla="*/ 8224 w 596365"/>
                <a:gd name="connsiteY10" fmla="*/ 86019 h 187305"/>
                <a:gd name="connsiteX11" fmla="*/ 13212 w 596365"/>
                <a:gd name="connsiteY11" fmla="*/ 92437 h 187305"/>
                <a:gd name="connsiteX12" fmla="*/ 16268 w 596365"/>
                <a:gd name="connsiteY12" fmla="*/ 107207 h 187305"/>
                <a:gd name="connsiteX13" fmla="*/ 11313 w 596365"/>
                <a:gd name="connsiteY13" fmla="*/ 117978 h 187305"/>
                <a:gd name="connsiteX14" fmla="*/ 10658 w 596365"/>
                <a:gd name="connsiteY14" fmla="*/ 125950 h 187305"/>
                <a:gd name="connsiteX15" fmla="*/ 16837 w 596365"/>
                <a:gd name="connsiteY15" fmla="*/ 129399 h 187305"/>
                <a:gd name="connsiteX16" fmla="*/ 10061 w 596365"/>
                <a:gd name="connsiteY16" fmla="*/ 149894 h 187305"/>
                <a:gd name="connsiteX17" fmla="*/ 28345 w 596365"/>
                <a:gd name="connsiteY17" fmla="*/ 162758 h 187305"/>
                <a:gd name="connsiteX18" fmla="*/ 37789 w 596365"/>
                <a:gd name="connsiteY18" fmla="*/ 178479 h 187305"/>
                <a:gd name="connsiteX19" fmla="*/ 120610 w 596365"/>
                <a:gd name="connsiteY19" fmla="*/ 187248 h 187305"/>
                <a:gd name="connsiteX20" fmla="*/ 241748 w 596365"/>
                <a:gd name="connsiteY20" fmla="*/ 181476 h 187305"/>
                <a:gd name="connsiteX21" fmla="*/ 470924 w 596365"/>
                <a:gd name="connsiteY21" fmla="*/ 166514 h 187305"/>
                <a:gd name="connsiteX22" fmla="*/ 525727 w 596365"/>
                <a:gd name="connsiteY22" fmla="*/ 159532 h 187305"/>
                <a:gd name="connsiteX23" fmla="*/ 534024 w 596365"/>
                <a:gd name="connsiteY23" fmla="*/ 134480 h 187305"/>
                <a:gd name="connsiteX24" fmla="*/ 561587 w 596365"/>
                <a:gd name="connsiteY24" fmla="*/ 121964 h 187305"/>
                <a:gd name="connsiteX25" fmla="*/ 556217 w 596365"/>
                <a:gd name="connsiteY25" fmla="*/ 120081 h 187305"/>
                <a:gd name="connsiteX26" fmla="*/ 581910 w 596365"/>
                <a:gd name="connsiteY26" fmla="*/ 118019 h 187305"/>
                <a:gd name="connsiteX27" fmla="*/ 578636 w 596365"/>
                <a:gd name="connsiteY27" fmla="*/ 111926 h 187305"/>
                <a:gd name="connsiteX28" fmla="*/ 587110 w 596365"/>
                <a:gd name="connsiteY28" fmla="*/ 104234 h 187305"/>
                <a:gd name="connsiteX29" fmla="*/ 581855 w 596365"/>
                <a:gd name="connsiteY29" fmla="*/ 94977 h 187305"/>
                <a:gd name="connsiteX30" fmla="*/ 583072 w 596365"/>
                <a:gd name="connsiteY30" fmla="*/ 73810 h 187305"/>
                <a:gd name="connsiteX31" fmla="*/ 584584 w 596365"/>
                <a:gd name="connsiteY31" fmla="*/ 72476 h 187305"/>
                <a:gd name="connsiteX32" fmla="*/ 596118 w 596365"/>
                <a:gd name="connsiteY32" fmla="*/ 59933 h 187305"/>
                <a:gd name="connsiteX33" fmla="*/ 588840 w 596365"/>
                <a:gd name="connsiteY33" fmla="*/ 56791 h 187305"/>
                <a:gd name="connsiteX34" fmla="*/ 580727 w 596365"/>
                <a:gd name="connsiteY34" fmla="*/ 51226 h 187305"/>
                <a:gd name="connsiteX35" fmla="*/ 586148 w 596365"/>
                <a:gd name="connsiteY35" fmla="*/ 41227 h 187305"/>
                <a:gd name="connsiteX36" fmla="*/ 587686 w 596365"/>
                <a:gd name="connsiteY36" fmla="*/ 36314 h 187305"/>
                <a:gd name="connsiteX37" fmla="*/ 580368 w 596365"/>
                <a:gd name="connsiteY37" fmla="*/ 32273 h 187305"/>
                <a:gd name="connsiteX38" fmla="*/ 592404 w 596365"/>
                <a:gd name="connsiteY38" fmla="*/ 21938 h 187305"/>
                <a:gd name="connsiteX39" fmla="*/ 582679 w 596365"/>
                <a:gd name="connsiteY39" fmla="*/ 9174 h 187305"/>
                <a:gd name="connsiteX40" fmla="*/ 148243 w 596365"/>
                <a:gd name="connsiteY40" fmla="*/ 92804 h 187305"/>
                <a:gd name="connsiteX41" fmla="*/ 156244 w 596365"/>
                <a:gd name="connsiteY41" fmla="*/ 92804 h 187305"/>
                <a:gd name="connsiteX42" fmla="*/ 149101 w 596365"/>
                <a:gd name="connsiteY42" fmla="*/ 92804 h 187305"/>
                <a:gd name="connsiteX43" fmla="*/ 148243 w 596365"/>
                <a:gd name="connsiteY43" fmla="*/ 92804 h 187305"/>
                <a:gd name="connsiteX0" fmla="*/ 582679 w 596365"/>
                <a:gd name="connsiteY0" fmla="*/ 9174 h 187305"/>
                <a:gd name="connsiteX1" fmla="*/ 521096 w 596365"/>
                <a:gd name="connsiteY1" fmla="*/ 475 h 187305"/>
                <a:gd name="connsiteX2" fmla="*/ 448852 w 596365"/>
                <a:gd name="connsiteY2" fmla="*/ 7840 h 187305"/>
                <a:gd name="connsiteX3" fmla="*/ 310835 w 596365"/>
                <a:gd name="connsiteY3" fmla="*/ 2602 h 187305"/>
                <a:gd name="connsiteX4" fmla="*/ 31467 w 596365"/>
                <a:gd name="connsiteY4" fmla="*/ 11460 h 187305"/>
                <a:gd name="connsiteX5" fmla="*/ 17570 w 596365"/>
                <a:gd name="connsiteY5" fmla="*/ 26890 h 187305"/>
                <a:gd name="connsiteX6" fmla="*/ 18227 w 596365"/>
                <a:gd name="connsiteY6" fmla="*/ 30510 h 187305"/>
                <a:gd name="connsiteX7" fmla="*/ 10988 w 596365"/>
                <a:gd name="connsiteY7" fmla="*/ 50036 h 187305"/>
                <a:gd name="connsiteX8" fmla="*/ 5464 w 596365"/>
                <a:gd name="connsiteY8" fmla="*/ 51179 h 187305"/>
                <a:gd name="connsiteX9" fmla="*/ 9274 w 596365"/>
                <a:gd name="connsiteY9" fmla="*/ 79754 h 187305"/>
                <a:gd name="connsiteX10" fmla="*/ 8224 w 596365"/>
                <a:gd name="connsiteY10" fmla="*/ 86019 h 187305"/>
                <a:gd name="connsiteX11" fmla="*/ 13212 w 596365"/>
                <a:gd name="connsiteY11" fmla="*/ 92437 h 187305"/>
                <a:gd name="connsiteX12" fmla="*/ 16268 w 596365"/>
                <a:gd name="connsiteY12" fmla="*/ 107207 h 187305"/>
                <a:gd name="connsiteX13" fmla="*/ 11313 w 596365"/>
                <a:gd name="connsiteY13" fmla="*/ 117978 h 187305"/>
                <a:gd name="connsiteX14" fmla="*/ 10658 w 596365"/>
                <a:gd name="connsiteY14" fmla="*/ 125950 h 187305"/>
                <a:gd name="connsiteX15" fmla="*/ 16837 w 596365"/>
                <a:gd name="connsiteY15" fmla="*/ 129399 h 187305"/>
                <a:gd name="connsiteX16" fmla="*/ 10061 w 596365"/>
                <a:gd name="connsiteY16" fmla="*/ 149894 h 187305"/>
                <a:gd name="connsiteX17" fmla="*/ 28345 w 596365"/>
                <a:gd name="connsiteY17" fmla="*/ 162758 h 187305"/>
                <a:gd name="connsiteX18" fmla="*/ 37789 w 596365"/>
                <a:gd name="connsiteY18" fmla="*/ 178479 h 187305"/>
                <a:gd name="connsiteX19" fmla="*/ 120610 w 596365"/>
                <a:gd name="connsiteY19" fmla="*/ 187248 h 187305"/>
                <a:gd name="connsiteX20" fmla="*/ 241748 w 596365"/>
                <a:gd name="connsiteY20" fmla="*/ 181476 h 187305"/>
                <a:gd name="connsiteX21" fmla="*/ 470924 w 596365"/>
                <a:gd name="connsiteY21" fmla="*/ 166514 h 187305"/>
                <a:gd name="connsiteX22" fmla="*/ 525727 w 596365"/>
                <a:gd name="connsiteY22" fmla="*/ 159532 h 187305"/>
                <a:gd name="connsiteX23" fmla="*/ 581911 w 596365"/>
                <a:gd name="connsiteY23" fmla="*/ 135953 h 187305"/>
                <a:gd name="connsiteX24" fmla="*/ 561587 w 596365"/>
                <a:gd name="connsiteY24" fmla="*/ 121964 h 187305"/>
                <a:gd name="connsiteX25" fmla="*/ 556217 w 596365"/>
                <a:gd name="connsiteY25" fmla="*/ 120081 h 187305"/>
                <a:gd name="connsiteX26" fmla="*/ 581910 w 596365"/>
                <a:gd name="connsiteY26" fmla="*/ 118019 h 187305"/>
                <a:gd name="connsiteX27" fmla="*/ 578636 w 596365"/>
                <a:gd name="connsiteY27" fmla="*/ 111926 h 187305"/>
                <a:gd name="connsiteX28" fmla="*/ 587110 w 596365"/>
                <a:gd name="connsiteY28" fmla="*/ 104234 h 187305"/>
                <a:gd name="connsiteX29" fmla="*/ 581855 w 596365"/>
                <a:gd name="connsiteY29" fmla="*/ 94977 h 187305"/>
                <a:gd name="connsiteX30" fmla="*/ 583072 w 596365"/>
                <a:gd name="connsiteY30" fmla="*/ 73810 h 187305"/>
                <a:gd name="connsiteX31" fmla="*/ 584584 w 596365"/>
                <a:gd name="connsiteY31" fmla="*/ 72476 h 187305"/>
                <a:gd name="connsiteX32" fmla="*/ 596118 w 596365"/>
                <a:gd name="connsiteY32" fmla="*/ 59933 h 187305"/>
                <a:gd name="connsiteX33" fmla="*/ 588840 w 596365"/>
                <a:gd name="connsiteY33" fmla="*/ 56791 h 187305"/>
                <a:gd name="connsiteX34" fmla="*/ 580727 w 596365"/>
                <a:gd name="connsiteY34" fmla="*/ 51226 h 187305"/>
                <a:gd name="connsiteX35" fmla="*/ 586148 w 596365"/>
                <a:gd name="connsiteY35" fmla="*/ 41227 h 187305"/>
                <a:gd name="connsiteX36" fmla="*/ 587686 w 596365"/>
                <a:gd name="connsiteY36" fmla="*/ 36314 h 187305"/>
                <a:gd name="connsiteX37" fmla="*/ 580368 w 596365"/>
                <a:gd name="connsiteY37" fmla="*/ 32273 h 187305"/>
                <a:gd name="connsiteX38" fmla="*/ 592404 w 596365"/>
                <a:gd name="connsiteY38" fmla="*/ 21938 h 187305"/>
                <a:gd name="connsiteX39" fmla="*/ 582679 w 596365"/>
                <a:gd name="connsiteY39" fmla="*/ 9174 h 187305"/>
                <a:gd name="connsiteX40" fmla="*/ 148243 w 596365"/>
                <a:gd name="connsiteY40" fmla="*/ 92804 h 187305"/>
                <a:gd name="connsiteX41" fmla="*/ 156244 w 596365"/>
                <a:gd name="connsiteY41" fmla="*/ 92804 h 187305"/>
                <a:gd name="connsiteX42" fmla="*/ 149101 w 596365"/>
                <a:gd name="connsiteY42" fmla="*/ 92804 h 187305"/>
                <a:gd name="connsiteX43" fmla="*/ 148243 w 596365"/>
                <a:gd name="connsiteY43" fmla="*/ 92804 h 187305"/>
                <a:gd name="connsiteX0" fmla="*/ 582679 w 596365"/>
                <a:gd name="connsiteY0" fmla="*/ 9174 h 187305"/>
                <a:gd name="connsiteX1" fmla="*/ 521096 w 596365"/>
                <a:gd name="connsiteY1" fmla="*/ 475 h 187305"/>
                <a:gd name="connsiteX2" fmla="*/ 448852 w 596365"/>
                <a:gd name="connsiteY2" fmla="*/ 7840 h 187305"/>
                <a:gd name="connsiteX3" fmla="*/ 310835 w 596365"/>
                <a:gd name="connsiteY3" fmla="*/ 2602 h 187305"/>
                <a:gd name="connsiteX4" fmla="*/ 31467 w 596365"/>
                <a:gd name="connsiteY4" fmla="*/ 11460 h 187305"/>
                <a:gd name="connsiteX5" fmla="*/ 17570 w 596365"/>
                <a:gd name="connsiteY5" fmla="*/ 26890 h 187305"/>
                <a:gd name="connsiteX6" fmla="*/ 18227 w 596365"/>
                <a:gd name="connsiteY6" fmla="*/ 30510 h 187305"/>
                <a:gd name="connsiteX7" fmla="*/ 10988 w 596365"/>
                <a:gd name="connsiteY7" fmla="*/ 50036 h 187305"/>
                <a:gd name="connsiteX8" fmla="*/ 5464 w 596365"/>
                <a:gd name="connsiteY8" fmla="*/ 51179 h 187305"/>
                <a:gd name="connsiteX9" fmla="*/ 9274 w 596365"/>
                <a:gd name="connsiteY9" fmla="*/ 79754 h 187305"/>
                <a:gd name="connsiteX10" fmla="*/ 8224 w 596365"/>
                <a:gd name="connsiteY10" fmla="*/ 86019 h 187305"/>
                <a:gd name="connsiteX11" fmla="*/ 13212 w 596365"/>
                <a:gd name="connsiteY11" fmla="*/ 92437 h 187305"/>
                <a:gd name="connsiteX12" fmla="*/ 16268 w 596365"/>
                <a:gd name="connsiteY12" fmla="*/ 107207 h 187305"/>
                <a:gd name="connsiteX13" fmla="*/ 11313 w 596365"/>
                <a:gd name="connsiteY13" fmla="*/ 117978 h 187305"/>
                <a:gd name="connsiteX14" fmla="*/ 10658 w 596365"/>
                <a:gd name="connsiteY14" fmla="*/ 125950 h 187305"/>
                <a:gd name="connsiteX15" fmla="*/ 16837 w 596365"/>
                <a:gd name="connsiteY15" fmla="*/ 129399 h 187305"/>
                <a:gd name="connsiteX16" fmla="*/ 10061 w 596365"/>
                <a:gd name="connsiteY16" fmla="*/ 149894 h 187305"/>
                <a:gd name="connsiteX17" fmla="*/ 28345 w 596365"/>
                <a:gd name="connsiteY17" fmla="*/ 162758 h 187305"/>
                <a:gd name="connsiteX18" fmla="*/ 37789 w 596365"/>
                <a:gd name="connsiteY18" fmla="*/ 178479 h 187305"/>
                <a:gd name="connsiteX19" fmla="*/ 120610 w 596365"/>
                <a:gd name="connsiteY19" fmla="*/ 187248 h 187305"/>
                <a:gd name="connsiteX20" fmla="*/ 241748 w 596365"/>
                <a:gd name="connsiteY20" fmla="*/ 181476 h 187305"/>
                <a:gd name="connsiteX21" fmla="*/ 470924 w 596365"/>
                <a:gd name="connsiteY21" fmla="*/ 166514 h 187305"/>
                <a:gd name="connsiteX22" fmla="*/ 525727 w 596365"/>
                <a:gd name="connsiteY22" fmla="*/ 159532 h 187305"/>
                <a:gd name="connsiteX23" fmla="*/ 581911 w 596365"/>
                <a:gd name="connsiteY23" fmla="*/ 135953 h 187305"/>
                <a:gd name="connsiteX24" fmla="*/ 561587 w 596365"/>
                <a:gd name="connsiteY24" fmla="*/ 121964 h 187305"/>
                <a:gd name="connsiteX25" fmla="*/ 573630 w 596365"/>
                <a:gd name="connsiteY25" fmla="*/ 118608 h 187305"/>
                <a:gd name="connsiteX26" fmla="*/ 581910 w 596365"/>
                <a:gd name="connsiteY26" fmla="*/ 118019 h 187305"/>
                <a:gd name="connsiteX27" fmla="*/ 578636 w 596365"/>
                <a:gd name="connsiteY27" fmla="*/ 111926 h 187305"/>
                <a:gd name="connsiteX28" fmla="*/ 587110 w 596365"/>
                <a:gd name="connsiteY28" fmla="*/ 104234 h 187305"/>
                <a:gd name="connsiteX29" fmla="*/ 581855 w 596365"/>
                <a:gd name="connsiteY29" fmla="*/ 94977 h 187305"/>
                <a:gd name="connsiteX30" fmla="*/ 583072 w 596365"/>
                <a:gd name="connsiteY30" fmla="*/ 73810 h 187305"/>
                <a:gd name="connsiteX31" fmla="*/ 584584 w 596365"/>
                <a:gd name="connsiteY31" fmla="*/ 72476 h 187305"/>
                <a:gd name="connsiteX32" fmla="*/ 596118 w 596365"/>
                <a:gd name="connsiteY32" fmla="*/ 59933 h 187305"/>
                <a:gd name="connsiteX33" fmla="*/ 588840 w 596365"/>
                <a:gd name="connsiteY33" fmla="*/ 56791 h 187305"/>
                <a:gd name="connsiteX34" fmla="*/ 580727 w 596365"/>
                <a:gd name="connsiteY34" fmla="*/ 51226 h 187305"/>
                <a:gd name="connsiteX35" fmla="*/ 586148 w 596365"/>
                <a:gd name="connsiteY35" fmla="*/ 41227 h 187305"/>
                <a:gd name="connsiteX36" fmla="*/ 587686 w 596365"/>
                <a:gd name="connsiteY36" fmla="*/ 36314 h 187305"/>
                <a:gd name="connsiteX37" fmla="*/ 580368 w 596365"/>
                <a:gd name="connsiteY37" fmla="*/ 32273 h 187305"/>
                <a:gd name="connsiteX38" fmla="*/ 592404 w 596365"/>
                <a:gd name="connsiteY38" fmla="*/ 21938 h 187305"/>
                <a:gd name="connsiteX39" fmla="*/ 582679 w 596365"/>
                <a:gd name="connsiteY39" fmla="*/ 9174 h 187305"/>
                <a:gd name="connsiteX40" fmla="*/ 148243 w 596365"/>
                <a:gd name="connsiteY40" fmla="*/ 92804 h 187305"/>
                <a:gd name="connsiteX41" fmla="*/ 156244 w 596365"/>
                <a:gd name="connsiteY41" fmla="*/ 92804 h 187305"/>
                <a:gd name="connsiteX42" fmla="*/ 149101 w 596365"/>
                <a:gd name="connsiteY42" fmla="*/ 92804 h 187305"/>
                <a:gd name="connsiteX43" fmla="*/ 148243 w 596365"/>
                <a:gd name="connsiteY43" fmla="*/ 92804 h 187305"/>
                <a:gd name="connsiteX0" fmla="*/ 582679 w 596365"/>
                <a:gd name="connsiteY0" fmla="*/ 9174 h 187305"/>
                <a:gd name="connsiteX1" fmla="*/ 521096 w 596365"/>
                <a:gd name="connsiteY1" fmla="*/ 475 h 187305"/>
                <a:gd name="connsiteX2" fmla="*/ 448852 w 596365"/>
                <a:gd name="connsiteY2" fmla="*/ 7840 h 187305"/>
                <a:gd name="connsiteX3" fmla="*/ 310835 w 596365"/>
                <a:gd name="connsiteY3" fmla="*/ 2602 h 187305"/>
                <a:gd name="connsiteX4" fmla="*/ 31467 w 596365"/>
                <a:gd name="connsiteY4" fmla="*/ 11460 h 187305"/>
                <a:gd name="connsiteX5" fmla="*/ 17570 w 596365"/>
                <a:gd name="connsiteY5" fmla="*/ 26890 h 187305"/>
                <a:gd name="connsiteX6" fmla="*/ 18227 w 596365"/>
                <a:gd name="connsiteY6" fmla="*/ 30510 h 187305"/>
                <a:gd name="connsiteX7" fmla="*/ 10988 w 596365"/>
                <a:gd name="connsiteY7" fmla="*/ 50036 h 187305"/>
                <a:gd name="connsiteX8" fmla="*/ 5464 w 596365"/>
                <a:gd name="connsiteY8" fmla="*/ 51179 h 187305"/>
                <a:gd name="connsiteX9" fmla="*/ 9274 w 596365"/>
                <a:gd name="connsiteY9" fmla="*/ 79754 h 187305"/>
                <a:gd name="connsiteX10" fmla="*/ 8224 w 596365"/>
                <a:gd name="connsiteY10" fmla="*/ 86019 h 187305"/>
                <a:gd name="connsiteX11" fmla="*/ 13212 w 596365"/>
                <a:gd name="connsiteY11" fmla="*/ 92437 h 187305"/>
                <a:gd name="connsiteX12" fmla="*/ 16268 w 596365"/>
                <a:gd name="connsiteY12" fmla="*/ 107207 h 187305"/>
                <a:gd name="connsiteX13" fmla="*/ 11313 w 596365"/>
                <a:gd name="connsiteY13" fmla="*/ 117978 h 187305"/>
                <a:gd name="connsiteX14" fmla="*/ 10658 w 596365"/>
                <a:gd name="connsiteY14" fmla="*/ 125950 h 187305"/>
                <a:gd name="connsiteX15" fmla="*/ 16837 w 596365"/>
                <a:gd name="connsiteY15" fmla="*/ 129399 h 187305"/>
                <a:gd name="connsiteX16" fmla="*/ 10061 w 596365"/>
                <a:gd name="connsiteY16" fmla="*/ 149894 h 187305"/>
                <a:gd name="connsiteX17" fmla="*/ 28345 w 596365"/>
                <a:gd name="connsiteY17" fmla="*/ 162758 h 187305"/>
                <a:gd name="connsiteX18" fmla="*/ 37789 w 596365"/>
                <a:gd name="connsiteY18" fmla="*/ 178479 h 187305"/>
                <a:gd name="connsiteX19" fmla="*/ 120610 w 596365"/>
                <a:gd name="connsiteY19" fmla="*/ 187248 h 187305"/>
                <a:gd name="connsiteX20" fmla="*/ 241748 w 596365"/>
                <a:gd name="connsiteY20" fmla="*/ 181476 h 187305"/>
                <a:gd name="connsiteX21" fmla="*/ 470924 w 596365"/>
                <a:gd name="connsiteY21" fmla="*/ 166514 h 187305"/>
                <a:gd name="connsiteX22" fmla="*/ 571438 w 596365"/>
                <a:gd name="connsiteY22" fmla="*/ 158059 h 187305"/>
                <a:gd name="connsiteX23" fmla="*/ 581911 w 596365"/>
                <a:gd name="connsiteY23" fmla="*/ 135953 h 187305"/>
                <a:gd name="connsiteX24" fmla="*/ 561587 w 596365"/>
                <a:gd name="connsiteY24" fmla="*/ 121964 h 187305"/>
                <a:gd name="connsiteX25" fmla="*/ 573630 w 596365"/>
                <a:gd name="connsiteY25" fmla="*/ 118608 h 187305"/>
                <a:gd name="connsiteX26" fmla="*/ 581910 w 596365"/>
                <a:gd name="connsiteY26" fmla="*/ 118019 h 187305"/>
                <a:gd name="connsiteX27" fmla="*/ 578636 w 596365"/>
                <a:gd name="connsiteY27" fmla="*/ 111926 h 187305"/>
                <a:gd name="connsiteX28" fmla="*/ 587110 w 596365"/>
                <a:gd name="connsiteY28" fmla="*/ 104234 h 187305"/>
                <a:gd name="connsiteX29" fmla="*/ 581855 w 596365"/>
                <a:gd name="connsiteY29" fmla="*/ 94977 h 187305"/>
                <a:gd name="connsiteX30" fmla="*/ 583072 w 596365"/>
                <a:gd name="connsiteY30" fmla="*/ 73810 h 187305"/>
                <a:gd name="connsiteX31" fmla="*/ 584584 w 596365"/>
                <a:gd name="connsiteY31" fmla="*/ 72476 h 187305"/>
                <a:gd name="connsiteX32" fmla="*/ 596118 w 596365"/>
                <a:gd name="connsiteY32" fmla="*/ 59933 h 187305"/>
                <a:gd name="connsiteX33" fmla="*/ 588840 w 596365"/>
                <a:gd name="connsiteY33" fmla="*/ 56791 h 187305"/>
                <a:gd name="connsiteX34" fmla="*/ 580727 w 596365"/>
                <a:gd name="connsiteY34" fmla="*/ 51226 h 187305"/>
                <a:gd name="connsiteX35" fmla="*/ 586148 w 596365"/>
                <a:gd name="connsiteY35" fmla="*/ 41227 h 187305"/>
                <a:gd name="connsiteX36" fmla="*/ 587686 w 596365"/>
                <a:gd name="connsiteY36" fmla="*/ 36314 h 187305"/>
                <a:gd name="connsiteX37" fmla="*/ 580368 w 596365"/>
                <a:gd name="connsiteY37" fmla="*/ 32273 h 187305"/>
                <a:gd name="connsiteX38" fmla="*/ 592404 w 596365"/>
                <a:gd name="connsiteY38" fmla="*/ 21938 h 187305"/>
                <a:gd name="connsiteX39" fmla="*/ 582679 w 596365"/>
                <a:gd name="connsiteY39" fmla="*/ 9174 h 187305"/>
                <a:gd name="connsiteX40" fmla="*/ 148243 w 596365"/>
                <a:gd name="connsiteY40" fmla="*/ 92804 h 187305"/>
                <a:gd name="connsiteX41" fmla="*/ 156244 w 596365"/>
                <a:gd name="connsiteY41" fmla="*/ 92804 h 187305"/>
                <a:gd name="connsiteX42" fmla="*/ 149101 w 596365"/>
                <a:gd name="connsiteY42" fmla="*/ 92804 h 187305"/>
                <a:gd name="connsiteX43" fmla="*/ 148243 w 596365"/>
                <a:gd name="connsiteY43" fmla="*/ 92804 h 18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596365" h="187305" extrusionOk="0">
                  <a:moveTo>
                    <a:pt x="582679" y="9174"/>
                  </a:moveTo>
                  <a:cubicBezTo>
                    <a:pt x="561562" y="5840"/>
                    <a:pt x="542327" y="-2000"/>
                    <a:pt x="521096" y="475"/>
                  </a:cubicBezTo>
                  <a:cubicBezTo>
                    <a:pt x="497760" y="1429"/>
                    <a:pt x="483896" y="7486"/>
                    <a:pt x="448852" y="7840"/>
                  </a:cubicBezTo>
                  <a:cubicBezTo>
                    <a:pt x="413809" y="8195"/>
                    <a:pt x="356841" y="3268"/>
                    <a:pt x="310835" y="2602"/>
                  </a:cubicBezTo>
                  <a:cubicBezTo>
                    <a:pt x="217681" y="1173"/>
                    <a:pt x="124431" y="7555"/>
                    <a:pt x="31467" y="11460"/>
                  </a:cubicBezTo>
                  <a:cubicBezTo>
                    <a:pt x="23380" y="11841"/>
                    <a:pt x="17151" y="18794"/>
                    <a:pt x="17570" y="26890"/>
                  </a:cubicBezTo>
                  <a:cubicBezTo>
                    <a:pt x="17636" y="28128"/>
                    <a:pt x="17856" y="29367"/>
                    <a:pt x="18227" y="30510"/>
                  </a:cubicBezTo>
                  <a:cubicBezTo>
                    <a:pt x="11264" y="34320"/>
                    <a:pt x="8169" y="42607"/>
                    <a:pt x="10988" y="50036"/>
                  </a:cubicBezTo>
                  <a:lnTo>
                    <a:pt x="5464" y="51179"/>
                  </a:lnTo>
                  <a:cubicBezTo>
                    <a:pt x="2618" y="61146"/>
                    <a:pt x="-7109" y="79754"/>
                    <a:pt x="9274" y="79754"/>
                  </a:cubicBezTo>
                  <a:lnTo>
                    <a:pt x="8224" y="86019"/>
                  </a:lnTo>
                  <a:cubicBezTo>
                    <a:pt x="3328" y="88210"/>
                    <a:pt x="13183" y="87102"/>
                    <a:pt x="13212" y="92437"/>
                  </a:cubicBezTo>
                  <a:cubicBezTo>
                    <a:pt x="13364" y="99104"/>
                    <a:pt x="9867" y="105492"/>
                    <a:pt x="16268" y="107207"/>
                  </a:cubicBezTo>
                  <a:cubicBezTo>
                    <a:pt x="11991" y="113683"/>
                    <a:pt x="4808" y="113692"/>
                    <a:pt x="11313" y="117978"/>
                  </a:cubicBezTo>
                  <a:cubicBezTo>
                    <a:pt x="12056" y="118455"/>
                    <a:pt x="9839" y="125570"/>
                    <a:pt x="10658" y="125950"/>
                  </a:cubicBezTo>
                  <a:cubicBezTo>
                    <a:pt x="8087" y="125950"/>
                    <a:pt x="16936" y="125408"/>
                    <a:pt x="16837" y="129399"/>
                  </a:cubicBezTo>
                  <a:cubicBezTo>
                    <a:pt x="16738" y="133390"/>
                    <a:pt x="3338" y="131625"/>
                    <a:pt x="10061" y="149894"/>
                  </a:cubicBezTo>
                  <a:cubicBezTo>
                    <a:pt x="23194" y="149132"/>
                    <a:pt x="23724" y="157994"/>
                    <a:pt x="28345" y="162758"/>
                  </a:cubicBezTo>
                  <a:cubicBezTo>
                    <a:pt x="32966" y="167522"/>
                    <a:pt x="22412" y="174397"/>
                    <a:pt x="37789" y="178479"/>
                  </a:cubicBezTo>
                  <a:cubicBezTo>
                    <a:pt x="53166" y="182561"/>
                    <a:pt x="86617" y="186749"/>
                    <a:pt x="120610" y="187248"/>
                  </a:cubicBezTo>
                  <a:cubicBezTo>
                    <a:pt x="154603" y="187747"/>
                    <a:pt x="183362" y="184932"/>
                    <a:pt x="241748" y="181476"/>
                  </a:cubicBezTo>
                  <a:cubicBezTo>
                    <a:pt x="300134" y="178020"/>
                    <a:pt x="393302" y="184937"/>
                    <a:pt x="470924" y="166514"/>
                  </a:cubicBezTo>
                  <a:cubicBezTo>
                    <a:pt x="477372" y="167276"/>
                    <a:pt x="570457" y="164440"/>
                    <a:pt x="571438" y="158059"/>
                  </a:cubicBezTo>
                  <a:cubicBezTo>
                    <a:pt x="582487" y="159011"/>
                    <a:pt x="583553" y="141969"/>
                    <a:pt x="581911" y="135953"/>
                  </a:cubicBezTo>
                  <a:cubicBezTo>
                    <a:pt x="580269" y="129937"/>
                    <a:pt x="562967" y="124855"/>
                    <a:pt x="561587" y="121964"/>
                  </a:cubicBezTo>
                  <a:cubicBezTo>
                    <a:pt x="560207" y="119073"/>
                    <a:pt x="586679" y="120322"/>
                    <a:pt x="573630" y="118608"/>
                  </a:cubicBezTo>
                  <a:lnTo>
                    <a:pt x="581910" y="118019"/>
                  </a:lnTo>
                  <a:cubicBezTo>
                    <a:pt x="590311" y="117447"/>
                    <a:pt x="579189" y="120308"/>
                    <a:pt x="578636" y="111926"/>
                  </a:cubicBezTo>
                  <a:cubicBezTo>
                    <a:pt x="578636" y="111831"/>
                    <a:pt x="586574" y="107059"/>
                    <a:pt x="587110" y="104234"/>
                  </a:cubicBezTo>
                  <a:cubicBezTo>
                    <a:pt x="587646" y="101409"/>
                    <a:pt x="582528" y="100048"/>
                    <a:pt x="581855" y="94977"/>
                  </a:cubicBezTo>
                  <a:cubicBezTo>
                    <a:pt x="581182" y="89906"/>
                    <a:pt x="599074" y="76762"/>
                    <a:pt x="583072" y="73810"/>
                  </a:cubicBezTo>
                  <a:lnTo>
                    <a:pt x="584584" y="72476"/>
                  </a:lnTo>
                  <a:cubicBezTo>
                    <a:pt x="592395" y="65713"/>
                    <a:pt x="595409" y="62547"/>
                    <a:pt x="596118" y="59933"/>
                  </a:cubicBezTo>
                  <a:cubicBezTo>
                    <a:pt x="596827" y="57319"/>
                    <a:pt x="596460" y="57743"/>
                    <a:pt x="588840" y="56791"/>
                  </a:cubicBezTo>
                  <a:cubicBezTo>
                    <a:pt x="576644" y="54487"/>
                    <a:pt x="594422" y="66324"/>
                    <a:pt x="580727" y="51226"/>
                  </a:cubicBezTo>
                  <a:cubicBezTo>
                    <a:pt x="568205" y="43357"/>
                    <a:pt x="583989" y="42814"/>
                    <a:pt x="586148" y="41227"/>
                  </a:cubicBezTo>
                  <a:cubicBezTo>
                    <a:pt x="588307" y="39640"/>
                    <a:pt x="584569" y="38592"/>
                    <a:pt x="587686" y="36314"/>
                  </a:cubicBezTo>
                  <a:cubicBezTo>
                    <a:pt x="590575" y="36314"/>
                    <a:pt x="577479" y="32273"/>
                    <a:pt x="580368" y="32273"/>
                  </a:cubicBezTo>
                  <a:cubicBezTo>
                    <a:pt x="588245" y="31892"/>
                    <a:pt x="592804" y="29843"/>
                    <a:pt x="592404" y="21938"/>
                  </a:cubicBezTo>
                  <a:cubicBezTo>
                    <a:pt x="592099" y="16128"/>
                    <a:pt x="588241" y="11080"/>
                    <a:pt x="582679" y="9174"/>
                  </a:cubicBezTo>
                  <a:close/>
                  <a:moveTo>
                    <a:pt x="148243" y="92804"/>
                  </a:moveTo>
                  <a:lnTo>
                    <a:pt x="156244" y="92804"/>
                  </a:lnTo>
                  <a:lnTo>
                    <a:pt x="149101" y="92804"/>
                  </a:lnTo>
                  <a:lnTo>
                    <a:pt x="148243" y="92804"/>
                  </a:lnTo>
                  <a:close/>
                </a:path>
              </a:pathLst>
            </a:custGeom>
            <a:solidFill>
              <a:srgbClr val="FED897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algn="ctr"/>
              <a:r>
                <a:rPr lang="tr-TR" dirty="0" smtClean="0"/>
                <a:t>Hızlı hareket edebilen Osmanlı kadırgaları Haçlılara saldırmıştır.</a:t>
              </a:r>
              <a:endParaRPr dirty="0">
                <a:sym typeface="Arial"/>
              </a:endParaRPr>
            </a:p>
          </p:txBody>
        </p:sp>
      </p:grpSp>
      <p:grpSp>
        <p:nvGrpSpPr>
          <p:cNvPr id="35" name="Grup 34"/>
          <p:cNvGrpSpPr/>
          <p:nvPr/>
        </p:nvGrpSpPr>
        <p:grpSpPr>
          <a:xfrm>
            <a:off x="4322588" y="3316378"/>
            <a:ext cx="3691874" cy="3466162"/>
            <a:chOff x="4322588" y="3316378"/>
            <a:chExt cx="3691874" cy="3466162"/>
          </a:xfrm>
        </p:grpSpPr>
        <p:pic>
          <p:nvPicPr>
            <p:cNvPr id="6" name="Resim 5"/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22588" y="3316378"/>
              <a:ext cx="3691874" cy="3466162"/>
            </a:xfrm>
            <a:prstGeom prst="rect">
              <a:avLst/>
            </a:prstGeom>
          </p:spPr>
        </p:pic>
        <p:sp>
          <p:nvSpPr>
            <p:cNvPr id="26" name="Rectangle 9"/>
            <p:cNvSpPr>
              <a:spLocks noChangeArrowheads="1"/>
            </p:cNvSpPr>
            <p:nvPr/>
          </p:nvSpPr>
          <p:spPr bwMode="auto">
            <a:xfrm>
              <a:off x="4341620" y="3335515"/>
              <a:ext cx="424648" cy="32375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/>
              <a:r>
                <a:rPr lang="tr-TR" sz="2400" b="1" dirty="0" smtClean="0">
                  <a:solidFill>
                    <a:schemeClr val="bg1"/>
                  </a:solidFill>
                </a:rPr>
                <a:t>3</a:t>
              </a:r>
              <a:endParaRPr lang="en-US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29" name="Rectangle 9"/>
            <p:cNvSpPr>
              <a:spLocks noChangeArrowheads="1"/>
            </p:cNvSpPr>
            <p:nvPr/>
          </p:nvSpPr>
          <p:spPr bwMode="auto">
            <a:xfrm>
              <a:off x="4553944" y="3335515"/>
              <a:ext cx="2200923" cy="39986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/>
              <a:r>
                <a:rPr lang="tr-TR" dirty="0" smtClean="0">
                  <a:solidFill>
                    <a:schemeClr val="bg1"/>
                  </a:solidFill>
                </a:rPr>
                <a:t>Osmanlı Topları</a:t>
              </a:r>
              <a:endParaRPr lang="en-US" dirty="0">
                <a:solidFill>
                  <a:schemeClr val="bg1"/>
                </a:solidFill>
              </a:endParaRPr>
            </a:p>
          </p:txBody>
        </p:sp>
        <p:sp>
          <p:nvSpPr>
            <p:cNvPr id="32" name="Google Shape;1450;p25"/>
            <p:cNvSpPr/>
            <p:nvPr/>
          </p:nvSpPr>
          <p:spPr>
            <a:xfrm>
              <a:off x="4625803" y="3634280"/>
              <a:ext cx="2547354" cy="1128899"/>
            </a:xfrm>
            <a:custGeom>
              <a:avLst/>
              <a:gdLst>
                <a:gd name="connsiteX0" fmla="*/ 587332 w 597081"/>
                <a:gd name="connsiteY0" fmla="*/ 6776 h 158308"/>
                <a:gd name="connsiteX1" fmla="*/ 523514 w 597081"/>
                <a:gd name="connsiteY1" fmla="*/ 5442 h 158308"/>
                <a:gd name="connsiteX2" fmla="*/ 453505 w 597081"/>
                <a:gd name="connsiteY2" fmla="*/ 5442 h 158308"/>
                <a:gd name="connsiteX3" fmla="*/ 315488 w 597081"/>
                <a:gd name="connsiteY3" fmla="*/ 204 h 158308"/>
                <a:gd name="connsiteX4" fmla="*/ 36120 w 597081"/>
                <a:gd name="connsiteY4" fmla="*/ 9062 h 158308"/>
                <a:gd name="connsiteX5" fmla="*/ 22223 w 597081"/>
                <a:gd name="connsiteY5" fmla="*/ 24492 h 158308"/>
                <a:gd name="connsiteX6" fmla="*/ 22880 w 597081"/>
                <a:gd name="connsiteY6" fmla="*/ 28112 h 158308"/>
                <a:gd name="connsiteX7" fmla="*/ 15641 w 597081"/>
                <a:gd name="connsiteY7" fmla="*/ 47638 h 158308"/>
                <a:gd name="connsiteX8" fmla="*/ 10117 w 597081"/>
                <a:gd name="connsiteY8" fmla="*/ 48781 h 158308"/>
                <a:gd name="connsiteX9" fmla="*/ 13927 w 597081"/>
                <a:gd name="connsiteY9" fmla="*/ 77356 h 158308"/>
                <a:gd name="connsiteX10" fmla="*/ 35358 w 597081"/>
                <a:gd name="connsiteY10" fmla="*/ 76213 h 158308"/>
                <a:gd name="connsiteX11" fmla="*/ 27357 w 597081"/>
                <a:gd name="connsiteY11" fmla="*/ 88692 h 158308"/>
                <a:gd name="connsiteX12" fmla="*/ 38406 w 597081"/>
                <a:gd name="connsiteY12" fmla="*/ 102789 h 158308"/>
                <a:gd name="connsiteX13" fmla="*/ 42444 w 597081"/>
                <a:gd name="connsiteY13" fmla="*/ 122314 h 158308"/>
                <a:gd name="connsiteX14" fmla="*/ 44787 w 597081"/>
                <a:gd name="connsiteY14" fmla="*/ 123552 h 158308"/>
                <a:gd name="connsiteX15" fmla="*/ 36977 w 597081"/>
                <a:gd name="connsiteY15" fmla="*/ 124981 h 158308"/>
                <a:gd name="connsiteX16" fmla="*/ 40692 w 597081"/>
                <a:gd name="connsiteY16" fmla="*/ 153556 h 158308"/>
                <a:gd name="connsiteX17" fmla="*/ 68600 w 597081"/>
                <a:gd name="connsiteY17" fmla="*/ 151270 h 158308"/>
                <a:gd name="connsiteX18" fmla="*/ 81173 w 597081"/>
                <a:gd name="connsiteY18" fmla="*/ 147842 h 158308"/>
                <a:gd name="connsiteX19" fmla="*/ 149848 w 597081"/>
                <a:gd name="connsiteY19" fmla="*/ 145079 h 158308"/>
                <a:gd name="connsiteX20" fmla="*/ 261100 w 597081"/>
                <a:gd name="connsiteY20" fmla="*/ 145746 h 158308"/>
                <a:gd name="connsiteX21" fmla="*/ 480747 w 597081"/>
                <a:gd name="connsiteY21" fmla="*/ 158224 h 158308"/>
                <a:gd name="connsiteX22" fmla="*/ 494082 w 597081"/>
                <a:gd name="connsiteY22" fmla="*/ 148128 h 158308"/>
                <a:gd name="connsiteX23" fmla="*/ 527134 w 597081"/>
                <a:gd name="connsiteY23" fmla="*/ 151652 h 158308"/>
                <a:gd name="connsiteX24" fmla="*/ 530848 w 597081"/>
                <a:gd name="connsiteY24" fmla="*/ 123648 h 158308"/>
                <a:gd name="connsiteX25" fmla="*/ 491796 w 597081"/>
                <a:gd name="connsiteY25" fmla="*/ 118314 h 158308"/>
                <a:gd name="connsiteX26" fmla="*/ 505131 w 597081"/>
                <a:gd name="connsiteY26" fmla="*/ 118314 h 158308"/>
                <a:gd name="connsiteX27" fmla="*/ 519342 w 597081"/>
                <a:gd name="connsiteY27" fmla="*/ 102121 h 158308"/>
                <a:gd name="connsiteX28" fmla="*/ 519323 w 597081"/>
                <a:gd name="connsiteY28" fmla="*/ 101836 h 158308"/>
                <a:gd name="connsiteX29" fmla="*/ 547041 w 597081"/>
                <a:gd name="connsiteY29" fmla="*/ 104027 h 158308"/>
                <a:gd name="connsiteX30" fmla="*/ 550756 w 597081"/>
                <a:gd name="connsiteY30" fmla="*/ 75452 h 158308"/>
                <a:gd name="connsiteX31" fmla="*/ 540278 w 597081"/>
                <a:gd name="connsiteY31" fmla="*/ 74118 h 158308"/>
                <a:gd name="connsiteX32" fmla="*/ 535325 w 597081"/>
                <a:gd name="connsiteY32" fmla="*/ 48781 h 158308"/>
                <a:gd name="connsiteX33" fmla="*/ 512560 w 597081"/>
                <a:gd name="connsiteY33" fmla="*/ 45639 h 158308"/>
                <a:gd name="connsiteX34" fmla="*/ 561900 w 597081"/>
                <a:gd name="connsiteY34" fmla="*/ 44114 h 158308"/>
                <a:gd name="connsiteX35" fmla="*/ 574854 w 597081"/>
                <a:gd name="connsiteY35" fmla="*/ 34589 h 158308"/>
                <a:gd name="connsiteX36" fmla="*/ 585021 w 597081"/>
                <a:gd name="connsiteY36" fmla="*/ 29875 h 158308"/>
                <a:gd name="connsiteX37" fmla="*/ 597057 w 597081"/>
                <a:gd name="connsiteY37" fmla="*/ 19540 h 158308"/>
                <a:gd name="connsiteX38" fmla="*/ 587332 w 597081"/>
                <a:gd name="connsiteY38" fmla="*/ 6776 h 158308"/>
                <a:gd name="connsiteX39" fmla="*/ 152896 w 597081"/>
                <a:gd name="connsiteY39" fmla="*/ 90406 h 158308"/>
                <a:gd name="connsiteX40" fmla="*/ 160897 w 597081"/>
                <a:gd name="connsiteY40" fmla="*/ 90406 h 158308"/>
                <a:gd name="connsiteX41" fmla="*/ 153754 w 597081"/>
                <a:gd name="connsiteY41" fmla="*/ 90406 h 158308"/>
                <a:gd name="connsiteX42" fmla="*/ 152896 w 597081"/>
                <a:gd name="connsiteY42" fmla="*/ 90406 h 158308"/>
                <a:gd name="connsiteX0" fmla="*/ 587332 w 606086"/>
                <a:gd name="connsiteY0" fmla="*/ 6776 h 158308"/>
                <a:gd name="connsiteX1" fmla="*/ 523514 w 606086"/>
                <a:gd name="connsiteY1" fmla="*/ 5442 h 158308"/>
                <a:gd name="connsiteX2" fmla="*/ 453505 w 606086"/>
                <a:gd name="connsiteY2" fmla="*/ 5442 h 158308"/>
                <a:gd name="connsiteX3" fmla="*/ 315488 w 606086"/>
                <a:gd name="connsiteY3" fmla="*/ 204 h 158308"/>
                <a:gd name="connsiteX4" fmla="*/ 36120 w 606086"/>
                <a:gd name="connsiteY4" fmla="*/ 9062 h 158308"/>
                <a:gd name="connsiteX5" fmla="*/ 22223 w 606086"/>
                <a:gd name="connsiteY5" fmla="*/ 24492 h 158308"/>
                <a:gd name="connsiteX6" fmla="*/ 22880 w 606086"/>
                <a:gd name="connsiteY6" fmla="*/ 28112 h 158308"/>
                <a:gd name="connsiteX7" fmla="*/ 15641 w 606086"/>
                <a:gd name="connsiteY7" fmla="*/ 47638 h 158308"/>
                <a:gd name="connsiteX8" fmla="*/ 10117 w 606086"/>
                <a:gd name="connsiteY8" fmla="*/ 48781 h 158308"/>
                <a:gd name="connsiteX9" fmla="*/ 13927 w 606086"/>
                <a:gd name="connsiteY9" fmla="*/ 77356 h 158308"/>
                <a:gd name="connsiteX10" fmla="*/ 35358 w 606086"/>
                <a:gd name="connsiteY10" fmla="*/ 76213 h 158308"/>
                <a:gd name="connsiteX11" fmla="*/ 27357 w 606086"/>
                <a:gd name="connsiteY11" fmla="*/ 88692 h 158308"/>
                <a:gd name="connsiteX12" fmla="*/ 38406 w 606086"/>
                <a:gd name="connsiteY12" fmla="*/ 102789 h 158308"/>
                <a:gd name="connsiteX13" fmla="*/ 42444 w 606086"/>
                <a:gd name="connsiteY13" fmla="*/ 122314 h 158308"/>
                <a:gd name="connsiteX14" fmla="*/ 44787 w 606086"/>
                <a:gd name="connsiteY14" fmla="*/ 123552 h 158308"/>
                <a:gd name="connsiteX15" fmla="*/ 36977 w 606086"/>
                <a:gd name="connsiteY15" fmla="*/ 124981 h 158308"/>
                <a:gd name="connsiteX16" fmla="*/ 40692 w 606086"/>
                <a:gd name="connsiteY16" fmla="*/ 153556 h 158308"/>
                <a:gd name="connsiteX17" fmla="*/ 68600 w 606086"/>
                <a:gd name="connsiteY17" fmla="*/ 151270 h 158308"/>
                <a:gd name="connsiteX18" fmla="*/ 81173 w 606086"/>
                <a:gd name="connsiteY18" fmla="*/ 147842 h 158308"/>
                <a:gd name="connsiteX19" fmla="*/ 149848 w 606086"/>
                <a:gd name="connsiteY19" fmla="*/ 145079 h 158308"/>
                <a:gd name="connsiteX20" fmla="*/ 261100 w 606086"/>
                <a:gd name="connsiteY20" fmla="*/ 145746 h 158308"/>
                <a:gd name="connsiteX21" fmla="*/ 480747 w 606086"/>
                <a:gd name="connsiteY21" fmla="*/ 158224 h 158308"/>
                <a:gd name="connsiteX22" fmla="*/ 494082 w 606086"/>
                <a:gd name="connsiteY22" fmla="*/ 148128 h 158308"/>
                <a:gd name="connsiteX23" fmla="*/ 527134 w 606086"/>
                <a:gd name="connsiteY23" fmla="*/ 151652 h 158308"/>
                <a:gd name="connsiteX24" fmla="*/ 530848 w 606086"/>
                <a:gd name="connsiteY24" fmla="*/ 123648 h 158308"/>
                <a:gd name="connsiteX25" fmla="*/ 491796 w 606086"/>
                <a:gd name="connsiteY25" fmla="*/ 118314 h 158308"/>
                <a:gd name="connsiteX26" fmla="*/ 505131 w 606086"/>
                <a:gd name="connsiteY26" fmla="*/ 118314 h 158308"/>
                <a:gd name="connsiteX27" fmla="*/ 519342 w 606086"/>
                <a:gd name="connsiteY27" fmla="*/ 102121 h 158308"/>
                <a:gd name="connsiteX28" fmla="*/ 519323 w 606086"/>
                <a:gd name="connsiteY28" fmla="*/ 101836 h 158308"/>
                <a:gd name="connsiteX29" fmla="*/ 547041 w 606086"/>
                <a:gd name="connsiteY29" fmla="*/ 104027 h 158308"/>
                <a:gd name="connsiteX30" fmla="*/ 550756 w 606086"/>
                <a:gd name="connsiteY30" fmla="*/ 75452 h 158308"/>
                <a:gd name="connsiteX31" fmla="*/ 540278 w 606086"/>
                <a:gd name="connsiteY31" fmla="*/ 74118 h 158308"/>
                <a:gd name="connsiteX32" fmla="*/ 535325 w 606086"/>
                <a:gd name="connsiteY32" fmla="*/ 48781 h 158308"/>
                <a:gd name="connsiteX33" fmla="*/ 605483 w 606086"/>
                <a:gd name="connsiteY33" fmla="*/ 50353 h 158308"/>
                <a:gd name="connsiteX34" fmla="*/ 561900 w 606086"/>
                <a:gd name="connsiteY34" fmla="*/ 44114 h 158308"/>
                <a:gd name="connsiteX35" fmla="*/ 574854 w 606086"/>
                <a:gd name="connsiteY35" fmla="*/ 34589 h 158308"/>
                <a:gd name="connsiteX36" fmla="*/ 585021 w 606086"/>
                <a:gd name="connsiteY36" fmla="*/ 29875 h 158308"/>
                <a:gd name="connsiteX37" fmla="*/ 597057 w 606086"/>
                <a:gd name="connsiteY37" fmla="*/ 19540 h 158308"/>
                <a:gd name="connsiteX38" fmla="*/ 587332 w 606086"/>
                <a:gd name="connsiteY38" fmla="*/ 6776 h 158308"/>
                <a:gd name="connsiteX39" fmla="*/ 152896 w 606086"/>
                <a:gd name="connsiteY39" fmla="*/ 90406 h 158308"/>
                <a:gd name="connsiteX40" fmla="*/ 160897 w 606086"/>
                <a:gd name="connsiteY40" fmla="*/ 90406 h 158308"/>
                <a:gd name="connsiteX41" fmla="*/ 153754 w 606086"/>
                <a:gd name="connsiteY41" fmla="*/ 90406 h 158308"/>
                <a:gd name="connsiteX42" fmla="*/ 152896 w 606086"/>
                <a:gd name="connsiteY42" fmla="*/ 90406 h 158308"/>
                <a:gd name="connsiteX0" fmla="*/ 587332 w 606086"/>
                <a:gd name="connsiteY0" fmla="*/ 6776 h 158308"/>
                <a:gd name="connsiteX1" fmla="*/ 523514 w 606086"/>
                <a:gd name="connsiteY1" fmla="*/ 5442 h 158308"/>
                <a:gd name="connsiteX2" fmla="*/ 453505 w 606086"/>
                <a:gd name="connsiteY2" fmla="*/ 5442 h 158308"/>
                <a:gd name="connsiteX3" fmla="*/ 315488 w 606086"/>
                <a:gd name="connsiteY3" fmla="*/ 204 h 158308"/>
                <a:gd name="connsiteX4" fmla="*/ 36120 w 606086"/>
                <a:gd name="connsiteY4" fmla="*/ 9062 h 158308"/>
                <a:gd name="connsiteX5" fmla="*/ 22223 w 606086"/>
                <a:gd name="connsiteY5" fmla="*/ 24492 h 158308"/>
                <a:gd name="connsiteX6" fmla="*/ 22880 w 606086"/>
                <a:gd name="connsiteY6" fmla="*/ 28112 h 158308"/>
                <a:gd name="connsiteX7" fmla="*/ 15641 w 606086"/>
                <a:gd name="connsiteY7" fmla="*/ 47638 h 158308"/>
                <a:gd name="connsiteX8" fmla="*/ 10117 w 606086"/>
                <a:gd name="connsiteY8" fmla="*/ 48781 h 158308"/>
                <a:gd name="connsiteX9" fmla="*/ 13927 w 606086"/>
                <a:gd name="connsiteY9" fmla="*/ 77356 h 158308"/>
                <a:gd name="connsiteX10" fmla="*/ 35358 w 606086"/>
                <a:gd name="connsiteY10" fmla="*/ 76213 h 158308"/>
                <a:gd name="connsiteX11" fmla="*/ 27357 w 606086"/>
                <a:gd name="connsiteY11" fmla="*/ 88692 h 158308"/>
                <a:gd name="connsiteX12" fmla="*/ 38406 w 606086"/>
                <a:gd name="connsiteY12" fmla="*/ 102789 h 158308"/>
                <a:gd name="connsiteX13" fmla="*/ 42444 w 606086"/>
                <a:gd name="connsiteY13" fmla="*/ 122314 h 158308"/>
                <a:gd name="connsiteX14" fmla="*/ 44787 w 606086"/>
                <a:gd name="connsiteY14" fmla="*/ 123552 h 158308"/>
                <a:gd name="connsiteX15" fmla="*/ 36977 w 606086"/>
                <a:gd name="connsiteY15" fmla="*/ 124981 h 158308"/>
                <a:gd name="connsiteX16" fmla="*/ 40692 w 606086"/>
                <a:gd name="connsiteY16" fmla="*/ 153556 h 158308"/>
                <a:gd name="connsiteX17" fmla="*/ 68600 w 606086"/>
                <a:gd name="connsiteY17" fmla="*/ 151270 h 158308"/>
                <a:gd name="connsiteX18" fmla="*/ 81173 w 606086"/>
                <a:gd name="connsiteY18" fmla="*/ 147842 h 158308"/>
                <a:gd name="connsiteX19" fmla="*/ 149848 w 606086"/>
                <a:gd name="connsiteY19" fmla="*/ 145079 h 158308"/>
                <a:gd name="connsiteX20" fmla="*/ 261100 w 606086"/>
                <a:gd name="connsiteY20" fmla="*/ 145746 h 158308"/>
                <a:gd name="connsiteX21" fmla="*/ 480747 w 606086"/>
                <a:gd name="connsiteY21" fmla="*/ 158224 h 158308"/>
                <a:gd name="connsiteX22" fmla="*/ 494082 w 606086"/>
                <a:gd name="connsiteY22" fmla="*/ 148128 h 158308"/>
                <a:gd name="connsiteX23" fmla="*/ 527134 w 606086"/>
                <a:gd name="connsiteY23" fmla="*/ 151652 h 158308"/>
                <a:gd name="connsiteX24" fmla="*/ 530848 w 606086"/>
                <a:gd name="connsiteY24" fmla="*/ 123648 h 158308"/>
                <a:gd name="connsiteX25" fmla="*/ 491796 w 606086"/>
                <a:gd name="connsiteY25" fmla="*/ 118314 h 158308"/>
                <a:gd name="connsiteX26" fmla="*/ 505131 w 606086"/>
                <a:gd name="connsiteY26" fmla="*/ 118314 h 158308"/>
                <a:gd name="connsiteX27" fmla="*/ 519342 w 606086"/>
                <a:gd name="connsiteY27" fmla="*/ 102121 h 158308"/>
                <a:gd name="connsiteX28" fmla="*/ 519323 w 606086"/>
                <a:gd name="connsiteY28" fmla="*/ 101836 h 158308"/>
                <a:gd name="connsiteX29" fmla="*/ 547041 w 606086"/>
                <a:gd name="connsiteY29" fmla="*/ 104027 h 158308"/>
                <a:gd name="connsiteX30" fmla="*/ 550756 w 606086"/>
                <a:gd name="connsiteY30" fmla="*/ 75452 h 158308"/>
                <a:gd name="connsiteX31" fmla="*/ 540278 w 606086"/>
                <a:gd name="connsiteY31" fmla="*/ 74118 h 158308"/>
                <a:gd name="connsiteX32" fmla="*/ 535325 w 606086"/>
                <a:gd name="connsiteY32" fmla="*/ 48781 h 158308"/>
                <a:gd name="connsiteX33" fmla="*/ 605483 w 606086"/>
                <a:gd name="connsiteY33" fmla="*/ 50353 h 158308"/>
                <a:gd name="connsiteX34" fmla="*/ 561900 w 606086"/>
                <a:gd name="connsiteY34" fmla="*/ 44114 h 158308"/>
                <a:gd name="connsiteX35" fmla="*/ 590801 w 606086"/>
                <a:gd name="connsiteY35" fmla="*/ 38829 h 158308"/>
                <a:gd name="connsiteX36" fmla="*/ 574854 w 606086"/>
                <a:gd name="connsiteY36" fmla="*/ 34589 h 158308"/>
                <a:gd name="connsiteX37" fmla="*/ 585021 w 606086"/>
                <a:gd name="connsiteY37" fmla="*/ 29875 h 158308"/>
                <a:gd name="connsiteX38" fmla="*/ 597057 w 606086"/>
                <a:gd name="connsiteY38" fmla="*/ 19540 h 158308"/>
                <a:gd name="connsiteX39" fmla="*/ 587332 w 606086"/>
                <a:gd name="connsiteY39" fmla="*/ 6776 h 158308"/>
                <a:gd name="connsiteX40" fmla="*/ 152896 w 606086"/>
                <a:gd name="connsiteY40" fmla="*/ 90406 h 158308"/>
                <a:gd name="connsiteX41" fmla="*/ 160897 w 606086"/>
                <a:gd name="connsiteY41" fmla="*/ 90406 h 158308"/>
                <a:gd name="connsiteX42" fmla="*/ 153754 w 606086"/>
                <a:gd name="connsiteY42" fmla="*/ 90406 h 158308"/>
                <a:gd name="connsiteX43" fmla="*/ 152896 w 606086"/>
                <a:gd name="connsiteY43" fmla="*/ 90406 h 158308"/>
                <a:gd name="connsiteX0" fmla="*/ 587332 w 606086"/>
                <a:gd name="connsiteY0" fmla="*/ 6776 h 158308"/>
                <a:gd name="connsiteX1" fmla="*/ 523514 w 606086"/>
                <a:gd name="connsiteY1" fmla="*/ 5442 h 158308"/>
                <a:gd name="connsiteX2" fmla="*/ 453505 w 606086"/>
                <a:gd name="connsiteY2" fmla="*/ 5442 h 158308"/>
                <a:gd name="connsiteX3" fmla="*/ 315488 w 606086"/>
                <a:gd name="connsiteY3" fmla="*/ 204 h 158308"/>
                <a:gd name="connsiteX4" fmla="*/ 36120 w 606086"/>
                <a:gd name="connsiteY4" fmla="*/ 9062 h 158308"/>
                <a:gd name="connsiteX5" fmla="*/ 22223 w 606086"/>
                <a:gd name="connsiteY5" fmla="*/ 24492 h 158308"/>
                <a:gd name="connsiteX6" fmla="*/ 22880 w 606086"/>
                <a:gd name="connsiteY6" fmla="*/ 28112 h 158308"/>
                <a:gd name="connsiteX7" fmla="*/ 15641 w 606086"/>
                <a:gd name="connsiteY7" fmla="*/ 47638 h 158308"/>
                <a:gd name="connsiteX8" fmla="*/ 10117 w 606086"/>
                <a:gd name="connsiteY8" fmla="*/ 48781 h 158308"/>
                <a:gd name="connsiteX9" fmla="*/ 13927 w 606086"/>
                <a:gd name="connsiteY9" fmla="*/ 77356 h 158308"/>
                <a:gd name="connsiteX10" fmla="*/ 35358 w 606086"/>
                <a:gd name="connsiteY10" fmla="*/ 76213 h 158308"/>
                <a:gd name="connsiteX11" fmla="*/ 27357 w 606086"/>
                <a:gd name="connsiteY11" fmla="*/ 88692 h 158308"/>
                <a:gd name="connsiteX12" fmla="*/ 38406 w 606086"/>
                <a:gd name="connsiteY12" fmla="*/ 102789 h 158308"/>
                <a:gd name="connsiteX13" fmla="*/ 42444 w 606086"/>
                <a:gd name="connsiteY13" fmla="*/ 122314 h 158308"/>
                <a:gd name="connsiteX14" fmla="*/ 44787 w 606086"/>
                <a:gd name="connsiteY14" fmla="*/ 123552 h 158308"/>
                <a:gd name="connsiteX15" fmla="*/ 36977 w 606086"/>
                <a:gd name="connsiteY15" fmla="*/ 124981 h 158308"/>
                <a:gd name="connsiteX16" fmla="*/ 40692 w 606086"/>
                <a:gd name="connsiteY16" fmla="*/ 153556 h 158308"/>
                <a:gd name="connsiteX17" fmla="*/ 68600 w 606086"/>
                <a:gd name="connsiteY17" fmla="*/ 151270 h 158308"/>
                <a:gd name="connsiteX18" fmla="*/ 81173 w 606086"/>
                <a:gd name="connsiteY18" fmla="*/ 147842 h 158308"/>
                <a:gd name="connsiteX19" fmla="*/ 149848 w 606086"/>
                <a:gd name="connsiteY19" fmla="*/ 145079 h 158308"/>
                <a:gd name="connsiteX20" fmla="*/ 261100 w 606086"/>
                <a:gd name="connsiteY20" fmla="*/ 145746 h 158308"/>
                <a:gd name="connsiteX21" fmla="*/ 480747 w 606086"/>
                <a:gd name="connsiteY21" fmla="*/ 158224 h 158308"/>
                <a:gd name="connsiteX22" fmla="*/ 494082 w 606086"/>
                <a:gd name="connsiteY22" fmla="*/ 148128 h 158308"/>
                <a:gd name="connsiteX23" fmla="*/ 527134 w 606086"/>
                <a:gd name="connsiteY23" fmla="*/ 151652 h 158308"/>
                <a:gd name="connsiteX24" fmla="*/ 530848 w 606086"/>
                <a:gd name="connsiteY24" fmla="*/ 123648 h 158308"/>
                <a:gd name="connsiteX25" fmla="*/ 491796 w 606086"/>
                <a:gd name="connsiteY25" fmla="*/ 118314 h 158308"/>
                <a:gd name="connsiteX26" fmla="*/ 505131 w 606086"/>
                <a:gd name="connsiteY26" fmla="*/ 118314 h 158308"/>
                <a:gd name="connsiteX27" fmla="*/ 519342 w 606086"/>
                <a:gd name="connsiteY27" fmla="*/ 102121 h 158308"/>
                <a:gd name="connsiteX28" fmla="*/ 519323 w 606086"/>
                <a:gd name="connsiteY28" fmla="*/ 101836 h 158308"/>
                <a:gd name="connsiteX29" fmla="*/ 547041 w 606086"/>
                <a:gd name="connsiteY29" fmla="*/ 104027 h 158308"/>
                <a:gd name="connsiteX30" fmla="*/ 550756 w 606086"/>
                <a:gd name="connsiteY30" fmla="*/ 75452 h 158308"/>
                <a:gd name="connsiteX31" fmla="*/ 540278 w 606086"/>
                <a:gd name="connsiteY31" fmla="*/ 74118 h 158308"/>
                <a:gd name="connsiteX32" fmla="*/ 535325 w 606086"/>
                <a:gd name="connsiteY32" fmla="*/ 48781 h 158308"/>
                <a:gd name="connsiteX33" fmla="*/ 605483 w 606086"/>
                <a:gd name="connsiteY33" fmla="*/ 50353 h 158308"/>
                <a:gd name="connsiteX34" fmla="*/ 561900 w 606086"/>
                <a:gd name="connsiteY34" fmla="*/ 44114 h 158308"/>
                <a:gd name="connsiteX35" fmla="*/ 590801 w 606086"/>
                <a:gd name="connsiteY35" fmla="*/ 38829 h 158308"/>
                <a:gd name="connsiteX36" fmla="*/ 592339 w 606086"/>
                <a:gd name="connsiteY36" fmla="*/ 33916 h 158308"/>
                <a:gd name="connsiteX37" fmla="*/ 585021 w 606086"/>
                <a:gd name="connsiteY37" fmla="*/ 29875 h 158308"/>
                <a:gd name="connsiteX38" fmla="*/ 597057 w 606086"/>
                <a:gd name="connsiteY38" fmla="*/ 19540 h 158308"/>
                <a:gd name="connsiteX39" fmla="*/ 587332 w 606086"/>
                <a:gd name="connsiteY39" fmla="*/ 6776 h 158308"/>
                <a:gd name="connsiteX40" fmla="*/ 152896 w 606086"/>
                <a:gd name="connsiteY40" fmla="*/ 90406 h 158308"/>
                <a:gd name="connsiteX41" fmla="*/ 160897 w 606086"/>
                <a:gd name="connsiteY41" fmla="*/ 90406 h 158308"/>
                <a:gd name="connsiteX42" fmla="*/ 153754 w 606086"/>
                <a:gd name="connsiteY42" fmla="*/ 90406 h 158308"/>
                <a:gd name="connsiteX43" fmla="*/ 152896 w 606086"/>
                <a:gd name="connsiteY43" fmla="*/ 90406 h 158308"/>
                <a:gd name="connsiteX0" fmla="*/ 587332 w 610253"/>
                <a:gd name="connsiteY0" fmla="*/ 6776 h 158308"/>
                <a:gd name="connsiteX1" fmla="*/ 523514 w 610253"/>
                <a:gd name="connsiteY1" fmla="*/ 5442 h 158308"/>
                <a:gd name="connsiteX2" fmla="*/ 453505 w 610253"/>
                <a:gd name="connsiteY2" fmla="*/ 5442 h 158308"/>
                <a:gd name="connsiteX3" fmla="*/ 315488 w 610253"/>
                <a:gd name="connsiteY3" fmla="*/ 204 h 158308"/>
                <a:gd name="connsiteX4" fmla="*/ 36120 w 610253"/>
                <a:gd name="connsiteY4" fmla="*/ 9062 h 158308"/>
                <a:gd name="connsiteX5" fmla="*/ 22223 w 610253"/>
                <a:gd name="connsiteY5" fmla="*/ 24492 h 158308"/>
                <a:gd name="connsiteX6" fmla="*/ 22880 w 610253"/>
                <a:gd name="connsiteY6" fmla="*/ 28112 h 158308"/>
                <a:gd name="connsiteX7" fmla="*/ 15641 w 610253"/>
                <a:gd name="connsiteY7" fmla="*/ 47638 h 158308"/>
                <a:gd name="connsiteX8" fmla="*/ 10117 w 610253"/>
                <a:gd name="connsiteY8" fmla="*/ 48781 h 158308"/>
                <a:gd name="connsiteX9" fmla="*/ 13927 w 610253"/>
                <a:gd name="connsiteY9" fmla="*/ 77356 h 158308"/>
                <a:gd name="connsiteX10" fmla="*/ 35358 w 610253"/>
                <a:gd name="connsiteY10" fmla="*/ 76213 h 158308"/>
                <a:gd name="connsiteX11" fmla="*/ 27357 w 610253"/>
                <a:gd name="connsiteY11" fmla="*/ 88692 h 158308"/>
                <a:gd name="connsiteX12" fmla="*/ 38406 w 610253"/>
                <a:gd name="connsiteY12" fmla="*/ 102789 h 158308"/>
                <a:gd name="connsiteX13" fmla="*/ 42444 w 610253"/>
                <a:gd name="connsiteY13" fmla="*/ 122314 h 158308"/>
                <a:gd name="connsiteX14" fmla="*/ 44787 w 610253"/>
                <a:gd name="connsiteY14" fmla="*/ 123552 h 158308"/>
                <a:gd name="connsiteX15" fmla="*/ 36977 w 610253"/>
                <a:gd name="connsiteY15" fmla="*/ 124981 h 158308"/>
                <a:gd name="connsiteX16" fmla="*/ 40692 w 610253"/>
                <a:gd name="connsiteY16" fmla="*/ 153556 h 158308"/>
                <a:gd name="connsiteX17" fmla="*/ 68600 w 610253"/>
                <a:gd name="connsiteY17" fmla="*/ 151270 h 158308"/>
                <a:gd name="connsiteX18" fmla="*/ 81173 w 610253"/>
                <a:gd name="connsiteY18" fmla="*/ 147842 h 158308"/>
                <a:gd name="connsiteX19" fmla="*/ 149848 w 610253"/>
                <a:gd name="connsiteY19" fmla="*/ 145079 h 158308"/>
                <a:gd name="connsiteX20" fmla="*/ 261100 w 610253"/>
                <a:gd name="connsiteY20" fmla="*/ 145746 h 158308"/>
                <a:gd name="connsiteX21" fmla="*/ 480747 w 610253"/>
                <a:gd name="connsiteY21" fmla="*/ 158224 h 158308"/>
                <a:gd name="connsiteX22" fmla="*/ 494082 w 610253"/>
                <a:gd name="connsiteY22" fmla="*/ 148128 h 158308"/>
                <a:gd name="connsiteX23" fmla="*/ 527134 w 610253"/>
                <a:gd name="connsiteY23" fmla="*/ 151652 h 158308"/>
                <a:gd name="connsiteX24" fmla="*/ 530848 w 610253"/>
                <a:gd name="connsiteY24" fmla="*/ 123648 h 158308"/>
                <a:gd name="connsiteX25" fmla="*/ 491796 w 610253"/>
                <a:gd name="connsiteY25" fmla="*/ 118314 h 158308"/>
                <a:gd name="connsiteX26" fmla="*/ 505131 w 610253"/>
                <a:gd name="connsiteY26" fmla="*/ 118314 h 158308"/>
                <a:gd name="connsiteX27" fmla="*/ 519342 w 610253"/>
                <a:gd name="connsiteY27" fmla="*/ 102121 h 158308"/>
                <a:gd name="connsiteX28" fmla="*/ 519323 w 610253"/>
                <a:gd name="connsiteY28" fmla="*/ 101836 h 158308"/>
                <a:gd name="connsiteX29" fmla="*/ 547041 w 610253"/>
                <a:gd name="connsiteY29" fmla="*/ 104027 h 158308"/>
                <a:gd name="connsiteX30" fmla="*/ 550756 w 610253"/>
                <a:gd name="connsiteY30" fmla="*/ 75452 h 158308"/>
                <a:gd name="connsiteX31" fmla="*/ 540278 w 610253"/>
                <a:gd name="connsiteY31" fmla="*/ 74118 h 158308"/>
                <a:gd name="connsiteX32" fmla="*/ 600771 w 610253"/>
                <a:gd name="connsiteY32" fmla="*/ 57535 h 158308"/>
                <a:gd name="connsiteX33" fmla="*/ 605483 w 610253"/>
                <a:gd name="connsiteY33" fmla="*/ 50353 h 158308"/>
                <a:gd name="connsiteX34" fmla="*/ 561900 w 610253"/>
                <a:gd name="connsiteY34" fmla="*/ 44114 h 158308"/>
                <a:gd name="connsiteX35" fmla="*/ 590801 w 610253"/>
                <a:gd name="connsiteY35" fmla="*/ 38829 h 158308"/>
                <a:gd name="connsiteX36" fmla="*/ 592339 w 610253"/>
                <a:gd name="connsiteY36" fmla="*/ 33916 h 158308"/>
                <a:gd name="connsiteX37" fmla="*/ 585021 w 610253"/>
                <a:gd name="connsiteY37" fmla="*/ 29875 h 158308"/>
                <a:gd name="connsiteX38" fmla="*/ 597057 w 610253"/>
                <a:gd name="connsiteY38" fmla="*/ 19540 h 158308"/>
                <a:gd name="connsiteX39" fmla="*/ 587332 w 610253"/>
                <a:gd name="connsiteY39" fmla="*/ 6776 h 158308"/>
                <a:gd name="connsiteX40" fmla="*/ 152896 w 610253"/>
                <a:gd name="connsiteY40" fmla="*/ 90406 h 158308"/>
                <a:gd name="connsiteX41" fmla="*/ 160897 w 610253"/>
                <a:gd name="connsiteY41" fmla="*/ 90406 h 158308"/>
                <a:gd name="connsiteX42" fmla="*/ 153754 w 610253"/>
                <a:gd name="connsiteY42" fmla="*/ 90406 h 158308"/>
                <a:gd name="connsiteX43" fmla="*/ 152896 w 610253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30848 w 608359"/>
                <a:gd name="connsiteY24" fmla="*/ 123648 h 158308"/>
                <a:gd name="connsiteX25" fmla="*/ 491796 w 608359"/>
                <a:gd name="connsiteY25" fmla="*/ 118314 h 158308"/>
                <a:gd name="connsiteX26" fmla="*/ 505131 w 608359"/>
                <a:gd name="connsiteY26" fmla="*/ 118314 h 158308"/>
                <a:gd name="connsiteX27" fmla="*/ 519342 w 608359"/>
                <a:gd name="connsiteY27" fmla="*/ 102121 h 158308"/>
                <a:gd name="connsiteX28" fmla="*/ 519323 w 608359"/>
                <a:gd name="connsiteY28" fmla="*/ 101836 h 158308"/>
                <a:gd name="connsiteX29" fmla="*/ 547041 w 608359"/>
                <a:gd name="connsiteY29" fmla="*/ 104027 h 158308"/>
                <a:gd name="connsiteX30" fmla="*/ 550756 w 608359"/>
                <a:gd name="connsiteY30" fmla="*/ 7545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30848 w 608359"/>
                <a:gd name="connsiteY24" fmla="*/ 123648 h 158308"/>
                <a:gd name="connsiteX25" fmla="*/ 491796 w 608359"/>
                <a:gd name="connsiteY25" fmla="*/ 118314 h 158308"/>
                <a:gd name="connsiteX26" fmla="*/ 505131 w 608359"/>
                <a:gd name="connsiteY26" fmla="*/ 118314 h 158308"/>
                <a:gd name="connsiteX27" fmla="*/ 519342 w 608359"/>
                <a:gd name="connsiteY27" fmla="*/ 102121 h 158308"/>
                <a:gd name="connsiteX28" fmla="*/ 519323 w 608359"/>
                <a:gd name="connsiteY28" fmla="*/ 101836 h 158308"/>
                <a:gd name="connsiteX29" fmla="*/ 547041 w 608359"/>
                <a:gd name="connsiteY29" fmla="*/ 104027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30848 w 608359"/>
                <a:gd name="connsiteY24" fmla="*/ 123648 h 158308"/>
                <a:gd name="connsiteX25" fmla="*/ 491796 w 608359"/>
                <a:gd name="connsiteY25" fmla="*/ 118314 h 158308"/>
                <a:gd name="connsiteX26" fmla="*/ 505131 w 608359"/>
                <a:gd name="connsiteY26" fmla="*/ 118314 h 158308"/>
                <a:gd name="connsiteX27" fmla="*/ 519342 w 608359"/>
                <a:gd name="connsiteY27" fmla="*/ 102121 h 158308"/>
                <a:gd name="connsiteX28" fmla="*/ 519323 w 608359"/>
                <a:gd name="connsiteY28" fmla="*/ 101836 h 158308"/>
                <a:gd name="connsiteX29" fmla="*/ 586508 w 608359"/>
                <a:gd name="connsiteY29" fmla="*/ 92579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30848 w 608359"/>
                <a:gd name="connsiteY24" fmla="*/ 123648 h 158308"/>
                <a:gd name="connsiteX25" fmla="*/ 491796 w 608359"/>
                <a:gd name="connsiteY25" fmla="*/ 118314 h 158308"/>
                <a:gd name="connsiteX26" fmla="*/ 505131 w 608359"/>
                <a:gd name="connsiteY26" fmla="*/ 118314 h 158308"/>
                <a:gd name="connsiteX27" fmla="*/ 519342 w 608359"/>
                <a:gd name="connsiteY27" fmla="*/ 102121 h 158308"/>
                <a:gd name="connsiteX28" fmla="*/ 591763 w 608359"/>
                <a:gd name="connsiteY28" fmla="*/ 101836 h 158308"/>
                <a:gd name="connsiteX29" fmla="*/ 586508 w 608359"/>
                <a:gd name="connsiteY29" fmla="*/ 92579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30848 w 608359"/>
                <a:gd name="connsiteY24" fmla="*/ 123648 h 158308"/>
                <a:gd name="connsiteX25" fmla="*/ 491796 w 608359"/>
                <a:gd name="connsiteY25" fmla="*/ 118314 h 158308"/>
                <a:gd name="connsiteX26" fmla="*/ 575073 w 608359"/>
                <a:gd name="connsiteY26" fmla="*/ 116294 h 158308"/>
                <a:gd name="connsiteX27" fmla="*/ 519342 w 608359"/>
                <a:gd name="connsiteY27" fmla="*/ 102121 h 158308"/>
                <a:gd name="connsiteX28" fmla="*/ 591763 w 608359"/>
                <a:gd name="connsiteY28" fmla="*/ 101836 h 158308"/>
                <a:gd name="connsiteX29" fmla="*/ 586508 w 608359"/>
                <a:gd name="connsiteY29" fmla="*/ 92579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30848 w 608359"/>
                <a:gd name="connsiteY24" fmla="*/ 123648 h 158308"/>
                <a:gd name="connsiteX25" fmla="*/ 491796 w 608359"/>
                <a:gd name="connsiteY25" fmla="*/ 118314 h 158308"/>
                <a:gd name="connsiteX26" fmla="*/ 575073 w 608359"/>
                <a:gd name="connsiteY26" fmla="*/ 116294 h 158308"/>
                <a:gd name="connsiteX27" fmla="*/ 583289 w 608359"/>
                <a:gd name="connsiteY27" fmla="*/ 109528 h 158308"/>
                <a:gd name="connsiteX28" fmla="*/ 591763 w 608359"/>
                <a:gd name="connsiteY28" fmla="*/ 101836 h 158308"/>
                <a:gd name="connsiteX29" fmla="*/ 586508 w 608359"/>
                <a:gd name="connsiteY29" fmla="*/ 92579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30848 w 608359"/>
                <a:gd name="connsiteY24" fmla="*/ 123648 h 158308"/>
                <a:gd name="connsiteX25" fmla="*/ 583220 w 608359"/>
                <a:gd name="connsiteY25" fmla="*/ 125048 h 158308"/>
                <a:gd name="connsiteX26" fmla="*/ 575073 w 608359"/>
                <a:gd name="connsiteY26" fmla="*/ 116294 h 158308"/>
                <a:gd name="connsiteX27" fmla="*/ 583289 w 608359"/>
                <a:gd name="connsiteY27" fmla="*/ 109528 h 158308"/>
                <a:gd name="connsiteX28" fmla="*/ 591763 w 608359"/>
                <a:gd name="connsiteY28" fmla="*/ 101836 h 158308"/>
                <a:gd name="connsiteX29" fmla="*/ 586508 w 608359"/>
                <a:gd name="connsiteY29" fmla="*/ 92579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95295 w 608359"/>
                <a:gd name="connsiteY24" fmla="*/ 135769 h 158308"/>
                <a:gd name="connsiteX25" fmla="*/ 583220 w 608359"/>
                <a:gd name="connsiteY25" fmla="*/ 125048 h 158308"/>
                <a:gd name="connsiteX26" fmla="*/ 575073 w 608359"/>
                <a:gd name="connsiteY26" fmla="*/ 116294 h 158308"/>
                <a:gd name="connsiteX27" fmla="*/ 583289 w 608359"/>
                <a:gd name="connsiteY27" fmla="*/ 109528 h 158308"/>
                <a:gd name="connsiteX28" fmla="*/ 591763 w 608359"/>
                <a:gd name="connsiteY28" fmla="*/ 101836 h 158308"/>
                <a:gd name="connsiteX29" fmla="*/ 586508 w 608359"/>
                <a:gd name="connsiteY29" fmla="*/ 92579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90082 w 608359"/>
                <a:gd name="connsiteY23" fmla="*/ 148285 h 158308"/>
                <a:gd name="connsiteX24" fmla="*/ 595295 w 608359"/>
                <a:gd name="connsiteY24" fmla="*/ 135769 h 158308"/>
                <a:gd name="connsiteX25" fmla="*/ 583220 w 608359"/>
                <a:gd name="connsiteY25" fmla="*/ 125048 h 158308"/>
                <a:gd name="connsiteX26" fmla="*/ 575073 w 608359"/>
                <a:gd name="connsiteY26" fmla="*/ 116294 h 158308"/>
                <a:gd name="connsiteX27" fmla="*/ 583289 w 608359"/>
                <a:gd name="connsiteY27" fmla="*/ 109528 h 158308"/>
                <a:gd name="connsiteX28" fmla="*/ 591763 w 608359"/>
                <a:gd name="connsiteY28" fmla="*/ 101836 h 158308"/>
                <a:gd name="connsiteX29" fmla="*/ 586508 w 608359"/>
                <a:gd name="connsiteY29" fmla="*/ 92579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970"/>
                <a:gd name="connsiteX1" fmla="*/ 523514 w 608359"/>
                <a:gd name="connsiteY1" fmla="*/ 5442 h 158970"/>
                <a:gd name="connsiteX2" fmla="*/ 453505 w 608359"/>
                <a:gd name="connsiteY2" fmla="*/ 5442 h 158970"/>
                <a:gd name="connsiteX3" fmla="*/ 315488 w 608359"/>
                <a:gd name="connsiteY3" fmla="*/ 204 h 158970"/>
                <a:gd name="connsiteX4" fmla="*/ 36120 w 608359"/>
                <a:gd name="connsiteY4" fmla="*/ 9062 h 158970"/>
                <a:gd name="connsiteX5" fmla="*/ 22223 w 608359"/>
                <a:gd name="connsiteY5" fmla="*/ 24492 h 158970"/>
                <a:gd name="connsiteX6" fmla="*/ 22880 w 608359"/>
                <a:gd name="connsiteY6" fmla="*/ 28112 h 158970"/>
                <a:gd name="connsiteX7" fmla="*/ 15641 w 608359"/>
                <a:gd name="connsiteY7" fmla="*/ 47638 h 158970"/>
                <a:gd name="connsiteX8" fmla="*/ 10117 w 608359"/>
                <a:gd name="connsiteY8" fmla="*/ 48781 h 158970"/>
                <a:gd name="connsiteX9" fmla="*/ 13927 w 608359"/>
                <a:gd name="connsiteY9" fmla="*/ 77356 h 158970"/>
                <a:gd name="connsiteX10" fmla="*/ 35358 w 608359"/>
                <a:gd name="connsiteY10" fmla="*/ 76213 h 158970"/>
                <a:gd name="connsiteX11" fmla="*/ 27357 w 608359"/>
                <a:gd name="connsiteY11" fmla="*/ 88692 h 158970"/>
                <a:gd name="connsiteX12" fmla="*/ 38406 w 608359"/>
                <a:gd name="connsiteY12" fmla="*/ 102789 h 158970"/>
                <a:gd name="connsiteX13" fmla="*/ 42444 w 608359"/>
                <a:gd name="connsiteY13" fmla="*/ 122314 h 158970"/>
                <a:gd name="connsiteX14" fmla="*/ 44787 w 608359"/>
                <a:gd name="connsiteY14" fmla="*/ 123552 h 158970"/>
                <a:gd name="connsiteX15" fmla="*/ 36977 w 608359"/>
                <a:gd name="connsiteY15" fmla="*/ 124981 h 158970"/>
                <a:gd name="connsiteX16" fmla="*/ 40692 w 608359"/>
                <a:gd name="connsiteY16" fmla="*/ 153556 h 158970"/>
                <a:gd name="connsiteX17" fmla="*/ 68600 w 608359"/>
                <a:gd name="connsiteY17" fmla="*/ 151270 h 158970"/>
                <a:gd name="connsiteX18" fmla="*/ 81173 w 608359"/>
                <a:gd name="connsiteY18" fmla="*/ 147842 h 158970"/>
                <a:gd name="connsiteX19" fmla="*/ 149848 w 608359"/>
                <a:gd name="connsiteY19" fmla="*/ 145079 h 158970"/>
                <a:gd name="connsiteX20" fmla="*/ 261100 w 608359"/>
                <a:gd name="connsiteY20" fmla="*/ 145746 h 158970"/>
                <a:gd name="connsiteX21" fmla="*/ 480747 w 608359"/>
                <a:gd name="connsiteY21" fmla="*/ 158224 h 158970"/>
                <a:gd name="connsiteX22" fmla="*/ 571018 w 608359"/>
                <a:gd name="connsiteY22" fmla="*/ 154189 h 158970"/>
                <a:gd name="connsiteX23" fmla="*/ 590082 w 608359"/>
                <a:gd name="connsiteY23" fmla="*/ 148285 h 158970"/>
                <a:gd name="connsiteX24" fmla="*/ 595295 w 608359"/>
                <a:gd name="connsiteY24" fmla="*/ 135769 h 158970"/>
                <a:gd name="connsiteX25" fmla="*/ 583220 w 608359"/>
                <a:gd name="connsiteY25" fmla="*/ 125048 h 158970"/>
                <a:gd name="connsiteX26" fmla="*/ 575073 w 608359"/>
                <a:gd name="connsiteY26" fmla="*/ 116294 h 158970"/>
                <a:gd name="connsiteX27" fmla="*/ 583289 w 608359"/>
                <a:gd name="connsiteY27" fmla="*/ 109528 h 158970"/>
                <a:gd name="connsiteX28" fmla="*/ 591763 w 608359"/>
                <a:gd name="connsiteY28" fmla="*/ 101836 h 158970"/>
                <a:gd name="connsiteX29" fmla="*/ 586508 w 608359"/>
                <a:gd name="connsiteY29" fmla="*/ 92579 h 158970"/>
                <a:gd name="connsiteX30" fmla="*/ 587725 w 608359"/>
                <a:gd name="connsiteY30" fmla="*/ 71412 h 158970"/>
                <a:gd name="connsiteX31" fmla="*/ 589237 w 608359"/>
                <a:gd name="connsiteY31" fmla="*/ 70078 h 158970"/>
                <a:gd name="connsiteX32" fmla="*/ 600771 w 608359"/>
                <a:gd name="connsiteY32" fmla="*/ 57535 h 158970"/>
                <a:gd name="connsiteX33" fmla="*/ 605483 w 608359"/>
                <a:gd name="connsiteY33" fmla="*/ 50353 h 158970"/>
                <a:gd name="connsiteX34" fmla="*/ 561900 w 608359"/>
                <a:gd name="connsiteY34" fmla="*/ 44114 h 158970"/>
                <a:gd name="connsiteX35" fmla="*/ 590801 w 608359"/>
                <a:gd name="connsiteY35" fmla="*/ 38829 h 158970"/>
                <a:gd name="connsiteX36" fmla="*/ 592339 w 608359"/>
                <a:gd name="connsiteY36" fmla="*/ 33916 h 158970"/>
                <a:gd name="connsiteX37" fmla="*/ 585021 w 608359"/>
                <a:gd name="connsiteY37" fmla="*/ 29875 h 158970"/>
                <a:gd name="connsiteX38" fmla="*/ 597057 w 608359"/>
                <a:gd name="connsiteY38" fmla="*/ 19540 h 158970"/>
                <a:gd name="connsiteX39" fmla="*/ 587332 w 608359"/>
                <a:gd name="connsiteY39" fmla="*/ 6776 h 158970"/>
                <a:gd name="connsiteX40" fmla="*/ 152896 w 608359"/>
                <a:gd name="connsiteY40" fmla="*/ 90406 h 158970"/>
                <a:gd name="connsiteX41" fmla="*/ 160897 w 608359"/>
                <a:gd name="connsiteY41" fmla="*/ 90406 h 158970"/>
                <a:gd name="connsiteX42" fmla="*/ 153754 w 608359"/>
                <a:gd name="connsiteY42" fmla="*/ 90406 h 158970"/>
                <a:gd name="connsiteX43" fmla="*/ 152896 w 608359"/>
                <a:gd name="connsiteY43" fmla="*/ 90406 h 158970"/>
                <a:gd name="connsiteX0" fmla="*/ 587332 w 608359"/>
                <a:gd name="connsiteY0" fmla="*/ 6776 h 158970"/>
                <a:gd name="connsiteX1" fmla="*/ 523514 w 608359"/>
                <a:gd name="connsiteY1" fmla="*/ 5442 h 158970"/>
                <a:gd name="connsiteX2" fmla="*/ 453505 w 608359"/>
                <a:gd name="connsiteY2" fmla="*/ 5442 h 158970"/>
                <a:gd name="connsiteX3" fmla="*/ 315488 w 608359"/>
                <a:gd name="connsiteY3" fmla="*/ 204 h 158970"/>
                <a:gd name="connsiteX4" fmla="*/ 36120 w 608359"/>
                <a:gd name="connsiteY4" fmla="*/ 9062 h 158970"/>
                <a:gd name="connsiteX5" fmla="*/ 22223 w 608359"/>
                <a:gd name="connsiteY5" fmla="*/ 24492 h 158970"/>
                <a:gd name="connsiteX6" fmla="*/ 22880 w 608359"/>
                <a:gd name="connsiteY6" fmla="*/ 28112 h 158970"/>
                <a:gd name="connsiteX7" fmla="*/ 15641 w 608359"/>
                <a:gd name="connsiteY7" fmla="*/ 47638 h 158970"/>
                <a:gd name="connsiteX8" fmla="*/ 10117 w 608359"/>
                <a:gd name="connsiteY8" fmla="*/ 48781 h 158970"/>
                <a:gd name="connsiteX9" fmla="*/ 13927 w 608359"/>
                <a:gd name="connsiteY9" fmla="*/ 77356 h 158970"/>
                <a:gd name="connsiteX10" fmla="*/ 35358 w 608359"/>
                <a:gd name="connsiteY10" fmla="*/ 76213 h 158970"/>
                <a:gd name="connsiteX11" fmla="*/ 27357 w 608359"/>
                <a:gd name="connsiteY11" fmla="*/ 88692 h 158970"/>
                <a:gd name="connsiteX12" fmla="*/ 38406 w 608359"/>
                <a:gd name="connsiteY12" fmla="*/ 102789 h 158970"/>
                <a:gd name="connsiteX13" fmla="*/ 42444 w 608359"/>
                <a:gd name="connsiteY13" fmla="*/ 122314 h 158970"/>
                <a:gd name="connsiteX14" fmla="*/ 44787 w 608359"/>
                <a:gd name="connsiteY14" fmla="*/ 123552 h 158970"/>
                <a:gd name="connsiteX15" fmla="*/ 36977 w 608359"/>
                <a:gd name="connsiteY15" fmla="*/ 124981 h 158970"/>
                <a:gd name="connsiteX16" fmla="*/ 40692 w 608359"/>
                <a:gd name="connsiteY16" fmla="*/ 153556 h 158970"/>
                <a:gd name="connsiteX17" fmla="*/ 68600 w 608359"/>
                <a:gd name="connsiteY17" fmla="*/ 151270 h 158970"/>
                <a:gd name="connsiteX18" fmla="*/ 81173 w 608359"/>
                <a:gd name="connsiteY18" fmla="*/ 147842 h 158970"/>
                <a:gd name="connsiteX19" fmla="*/ 149848 w 608359"/>
                <a:gd name="connsiteY19" fmla="*/ 145079 h 158970"/>
                <a:gd name="connsiteX20" fmla="*/ 261100 w 608359"/>
                <a:gd name="connsiteY20" fmla="*/ 145746 h 158970"/>
                <a:gd name="connsiteX21" fmla="*/ 480747 w 608359"/>
                <a:gd name="connsiteY21" fmla="*/ 158224 h 158970"/>
                <a:gd name="connsiteX22" fmla="*/ 571018 w 608359"/>
                <a:gd name="connsiteY22" fmla="*/ 154189 h 158970"/>
                <a:gd name="connsiteX23" fmla="*/ 590082 w 608359"/>
                <a:gd name="connsiteY23" fmla="*/ 148285 h 158970"/>
                <a:gd name="connsiteX24" fmla="*/ 595295 w 608359"/>
                <a:gd name="connsiteY24" fmla="*/ 135769 h 158970"/>
                <a:gd name="connsiteX25" fmla="*/ 583220 w 608359"/>
                <a:gd name="connsiteY25" fmla="*/ 125048 h 158970"/>
                <a:gd name="connsiteX26" fmla="*/ 575073 w 608359"/>
                <a:gd name="connsiteY26" fmla="*/ 116294 h 158970"/>
                <a:gd name="connsiteX27" fmla="*/ 583289 w 608359"/>
                <a:gd name="connsiteY27" fmla="*/ 109528 h 158970"/>
                <a:gd name="connsiteX28" fmla="*/ 591763 w 608359"/>
                <a:gd name="connsiteY28" fmla="*/ 101836 h 158970"/>
                <a:gd name="connsiteX29" fmla="*/ 586508 w 608359"/>
                <a:gd name="connsiteY29" fmla="*/ 92579 h 158970"/>
                <a:gd name="connsiteX30" fmla="*/ 587725 w 608359"/>
                <a:gd name="connsiteY30" fmla="*/ 71412 h 158970"/>
                <a:gd name="connsiteX31" fmla="*/ 589237 w 608359"/>
                <a:gd name="connsiteY31" fmla="*/ 70078 h 158970"/>
                <a:gd name="connsiteX32" fmla="*/ 600771 w 608359"/>
                <a:gd name="connsiteY32" fmla="*/ 57535 h 158970"/>
                <a:gd name="connsiteX33" fmla="*/ 605483 w 608359"/>
                <a:gd name="connsiteY33" fmla="*/ 50353 h 158970"/>
                <a:gd name="connsiteX34" fmla="*/ 568894 w 608359"/>
                <a:gd name="connsiteY34" fmla="*/ 43441 h 158970"/>
                <a:gd name="connsiteX35" fmla="*/ 590801 w 608359"/>
                <a:gd name="connsiteY35" fmla="*/ 38829 h 158970"/>
                <a:gd name="connsiteX36" fmla="*/ 592339 w 608359"/>
                <a:gd name="connsiteY36" fmla="*/ 33916 h 158970"/>
                <a:gd name="connsiteX37" fmla="*/ 585021 w 608359"/>
                <a:gd name="connsiteY37" fmla="*/ 29875 h 158970"/>
                <a:gd name="connsiteX38" fmla="*/ 597057 w 608359"/>
                <a:gd name="connsiteY38" fmla="*/ 19540 h 158970"/>
                <a:gd name="connsiteX39" fmla="*/ 587332 w 608359"/>
                <a:gd name="connsiteY39" fmla="*/ 6776 h 158970"/>
                <a:gd name="connsiteX40" fmla="*/ 152896 w 608359"/>
                <a:gd name="connsiteY40" fmla="*/ 90406 h 158970"/>
                <a:gd name="connsiteX41" fmla="*/ 160897 w 608359"/>
                <a:gd name="connsiteY41" fmla="*/ 90406 h 158970"/>
                <a:gd name="connsiteX42" fmla="*/ 153754 w 608359"/>
                <a:gd name="connsiteY42" fmla="*/ 90406 h 158970"/>
                <a:gd name="connsiteX43" fmla="*/ 152896 w 608359"/>
                <a:gd name="connsiteY43" fmla="*/ 90406 h 158970"/>
                <a:gd name="connsiteX0" fmla="*/ 587332 w 608359"/>
                <a:gd name="connsiteY0" fmla="*/ 6776 h 158970"/>
                <a:gd name="connsiteX1" fmla="*/ 523514 w 608359"/>
                <a:gd name="connsiteY1" fmla="*/ 5442 h 158970"/>
                <a:gd name="connsiteX2" fmla="*/ 453505 w 608359"/>
                <a:gd name="connsiteY2" fmla="*/ 5442 h 158970"/>
                <a:gd name="connsiteX3" fmla="*/ 315488 w 608359"/>
                <a:gd name="connsiteY3" fmla="*/ 204 h 158970"/>
                <a:gd name="connsiteX4" fmla="*/ 36120 w 608359"/>
                <a:gd name="connsiteY4" fmla="*/ 9062 h 158970"/>
                <a:gd name="connsiteX5" fmla="*/ 22223 w 608359"/>
                <a:gd name="connsiteY5" fmla="*/ 24492 h 158970"/>
                <a:gd name="connsiteX6" fmla="*/ 22880 w 608359"/>
                <a:gd name="connsiteY6" fmla="*/ 28112 h 158970"/>
                <a:gd name="connsiteX7" fmla="*/ 15641 w 608359"/>
                <a:gd name="connsiteY7" fmla="*/ 47638 h 158970"/>
                <a:gd name="connsiteX8" fmla="*/ 10117 w 608359"/>
                <a:gd name="connsiteY8" fmla="*/ 48781 h 158970"/>
                <a:gd name="connsiteX9" fmla="*/ 13927 w 608359"/>
                <a:gd name="connsiteY9" fmla="*/ 77356 h 158970"/>
                <a:gd name="connsiteX10" fmla="*/ 35358 w 608359"/>
                <a:gd name="connsiteY10" fmla="*/ 76213 h 158970"/>
                <a:gd name="connsiteX11" fmla="*/ 27357 w 608359"/>
                <a:gd name="connsiteY11" fmla="*/ 88692 h 158970"/>
                <a:gd name="connsiteX12" fmla="*/ 38406 w 608359"/>
                <a:gd name="connsiteY12" fmla="*/ 102789 h 158970"/>
                <a:gd name="connsiteX13" fmla="*/ 42444 w 608359"/>
                <a:gd name="connsiteY13" fmla="*/ 122314 h 158970"/>
                <a:gd name="connsiteX14" fmla="*/ 44787 w 608359"/>
                <a:gd name="connsiteY14" fmla="*/ 123552 h 158970"/>
                <a:gd name="connsiteX15" fmla="*/ 36977 w 608359"/>
                <a:gd name="connsiteY15" fmla="*/ 124981 h 158970"/>
                <a:gd name="connsiteX16" fmla="*/ 40692 w 608359"/>
                <a:gd name="connsiteY16" fmla="*/ 153556 h 158970"/>
                <a:gd name="connsiteX17" fmla="*/ 68600 w 608359"/>
                <a:gd name="connsiteY17" fmla="*/ 151270 h 158970"/>
                <a:gd name="connsiteX18" fmla="*/ 81173 w 608359"/>
                <a:gd name="connsiteY18" fmla="*/ 147842 h 158970"/>
                <a:gd name="connsiteX19" fmla="*/ 149848 w 608359"/>
                <a:gd name="connsiteY19" fmla="*/ 145079 h 158970"/>
                <a:gd name="connsiteX20" fmla="*/ 261100 w 608359"/>
                <a:gd name="connsiteY20" fmla="*/ 145746 h 158970"/>
                <a:gd name="connsiteX21" fmla="*/ 480747 w 608359"/>
                <a:gd name="connsiteY21" fmla="*/ 158224 h 158970"/>
                <a:gd name="connsiteX22" fmla="*/ 571018 w 608359"/>
                <a:gd name="connsiteY22" fmla="*/ 154189 h 158970"/>
                <a:gd name="connsiteX23" fmla="*/ 590082 w 608359"/>
                <a:gd name="connsiteY23" fmla="*/ 148285 h 158970"/>
                <a:gd name="connsiteX24" fmla="*/ 595295 w 608359"/>
                <a:gd name="connsiteY24" fmla="*/ 135769 h 158970"/>
                <a:gd name="connsiteX25" fmla="*/ 583220 w 608359"/>
                <a:gd name="connsiteY25" fmla="*/ 125048 h 158970"/>
                <a:gd name="connsiteX26" fmla="*/ 575073 w 608359"/>
                <a:gd name="connsiteY26" fmla="*/ 116294 h 158970"/>
                <a:gd name="connsiteX27" fmla="*/ 583289 w 608359"/>
                <a:gd name="connsiteY27" fmla="*/ 109528 h 158970"/>
                <a:gd name="connsiteX28" fmla="*/ 591763 w 608359"/>
                <a:gd name="connsiteY28" fmla="*/ 101836 h 158970"/>
                <a:gd name="connsiteX29" fmla="*/ 586508 w 608359"/>
                <a:gd name="connsiteY29" fmla="*/ 92579 h 158970"/>
                <a:gd name="connsiteX30" fmla="*/ 587725 w 608359"/>
                <a:gd name="connsiteY30" fmla="*/ 71412 h 158970"/>
                <a:gd name="connsiteX31" fmla="*/ 589237 w 608359"/>
                <a:gd name="connsiteY31" fmla="*/ 70078 h 158970"/>
                <a:gd name="connsiteX32" fmla="*/ 600771 w 608359"/>
                <a:gd name="connsiteY32" fmla="*/ 57535 h 158970"/>
                <a:gd name="connsiteX33" fmla="*/ 605483 w 608359"/>
                <a:gd name="connsiteY33" fmla="*/ 50353 h 158970"/>
                <a:gd name="connsiteX34" fmla="*/ 568894 w 608359"/>
                <a:gd name="connsiteY34" fmla="*/ 43441 h 158970"/>
                <a:gd name="connsiteX35" fmla="*/ 590801 w 608359"/>
                <a:gd name="connsiteY35" fmla="*/ 38829 h 158970"/>
                <a:gd name="connsiteX36" fmla="*/ 592339 w 608359"/>
                <a:gd name="connsiteY36" fmla="*/ 33916 h 158970"/>
                <a:gd name="connsiteX37" fmla="*/ 585021 w 608359"/>
                <a:gd name="connsiteY37" fmla="*/ 29875 h 158970"/>
                <a:gd name="connsiteX38" fmla="*/ 597057 w 608359"/>
                <a:gd name="connsiteY38" fmla="*/ 19540 h 158970"/>
                <a:gd name="connsiteX39" fmla="*/ 587332 w 608359"/>
                <a:gd name="connsiteY39" fmla="*/ 6776 h 158970"/>
                <a:gd name="connsiteX40" fmla="*/ 152896 w 608359"/>
                <a:gd name="connsiteY40" fmla="*/ 90406 h 158970"/>
                <a:gd name="connsiteX41" fmla="*/ 160897 w 608359"/>
                <a:gd name="connsiteY41" fmla="*/ 90406 h 158970"/>
                <a:gd name="connsiteX42" fmla="*/ 153754 w 608359"/>
                <a:gd name="connsiteY42" fmla="*/ 90406 h 158970"/>
                <a:gd name="connsiteX43" fmla="*/ 152896 w 608359"/>
                <a:gd name="connsiteY43" fmla="*/ 90406 h 158970"/>
                <a:gd name="connsiteX0" fmla="*/ 587332 w 608359"/>
                <a:gd name="connsiteY0" fmla="*/ 6776 h 158970"/>
                <a:gd name="connsiteX1" fmla="*/ 523514 w 608359"/>
                <a:gd name="connsiteY1" fmla="*/ 5442 h 158970"/>
                <a:gd name="connsiteX2" fmla="*/ 453505 w 608359"/>
                <a:gd name="connsiteY2" fmla="*/ 5442 h 158970"/>
                <a:gd name="connsiteX3" fmla="*/ 315488 w 608359"/>
                <a:gd name="connsiteY3" fmla="*/ 204 h 158970"/>
                <a:gd name="connsiteX4" fmla="*/ 36120 w 608359"/>
                <a:gd name="connsiteY4" fmla="*/ 9062 h 158970"/>
                <a:gd name="connsiteX5" fmla="*/ 22223 w 608359"/>
                <a:gd name="connsiteY5" fmla="*/ 24492 h 158970"/>
                <a:gd name="connsiteX6" fmla="*/ 22880 w 608359"/>
                <a:gd name="connsiteY6" fmla="*/ 28112 h 158970"/>
                <a:gd name="connsiteX7" fmla="*/ 15641 w 608359"/>
                <a:gd name="connsiteY7" fmla="*/ 47638 h 158970"/>
                <a:gd name="connsiteX8" fmla="*/ 10117 w 608359"/>
                <a:gd name="connsiteY8" fmla="*/ 48781 h 158970"/>
                <a:gd name="connsiteX9" fmla="*/ 13927 w 608359"/>
                <a:gd name="connsiteY9" fmla="*/ 77356 h 158970"/>
                <a:gd name="connsiteX10" fmla="*/ 35358 w 608359"/>
                <a:gd name="connsiteY10" fmla="*/ 76213 h 158970"/>
                <a:gd name="connsiteX11" fmla="*/ 27357 w 608359"/>
                <a:gd name="connsiteY11" fmla="*/ 88692 h 158970"/>
                <a:gd name="connsiteX12" fmla="*/ 38406 w 608359"/>
                <a:gd name="connsiteY12" fmla="*/ 102789 h 158970"/>
                <a:gd name="connsiteX13" fmla="*/ 42444 w 608359"/>
                <a:gd name="connsiteY13" fmla="*/ 122314 h 158970"/>
                <a:gd name="connsiteX14" fmla="*/ 44787 w 608359"/>
                <a:gd name="connsiteY14" fmla="*/ 123552 h 158970"/>
                <a:gd name="connsiteX15" fmla="*/ 36977 w 608359"/>
                <a:gd name="connsiteY15" fmla="*/ 124981 h 158970"/>
                <a:gd name="connsiteX16" fmla="*/ 40692 w 608359"/>
                <a:gd name="connsiteY16" fmla="*/ 153556 h 158970"/>
                <a:gd name="connsiteX17" fmla="*/ 68600 w 608359"/>
                <a:gd name="connsiteY17" fmla="*/ 151270 h 158970"/>
                <a:gd name="connsiteX18" fmla="*/ 81173 w 608359"/>
                <a:gd name="connsiteY18" fmla="*/ 147842 h 158970"/>
                <a:gd name="connsiteX19" fmla="*/ 149848 w 608359"/>
                <a:gd name="connsiteY19" fmla="*/ 145079 h 158970"/>
                <a:gd name="connsiteX20" fmla="*/ 261100 w 608359"/>
                <a:gd name="connsiteY20" fmla="*/ 145746 h 158970"/>
                <a:gd name="connsiteX21" fmla="*/ 480747 w 608359"/>
                <a:gd name="connsiteY21" fmla="*/ 158224 h 158970"/>
                <a:gd name="connsiteX22" fmla="*/ 571018 w 608359"/>
                <a:gd name="connsiteY22" fmla="*/ 154189 h 158970"/>
                <a:gd name="connsiteX23" fmla="*/ 590082 w 608359"/>
                <a:gd name="connsiteY23" fmla="*/ 148285 h 158970"/>
                <a:gd name="connsiteX24" fmla="*/ 595295 w 608359"/>
                <a:gd name="connsiteY24" fmla="*/ 135769 h 158970"/>
                <a:gd name="connsiteX25" fmla="*/ 583220 w 608359"/>
                <a:gd name="connsiteY25" fmla="*/ 125048 h 158970"/>
                <a:gd name="connsiteX26" fmla="*/ 575073 w 608359"/>
                <a:gd name="connsiteY26" fmla="*/ 116294 h 158970"/>
                <a:gd name="connsiteX27" fmla="*/ 583289 w 608359"/>
                <a:gd name="connsiteY27" fmla="*/ 109528 h 158970"/>
                <a:gd name="connsiteX28" fmla="*/ 591763 w 608359"/>
                <a:gd name="connsiteY28" fmla="*/ 101836 h 158970"/>
                <a:gd name="connsiteX29" fmla="*/ 586508 w 608359"/>
                <a:gd name="connsiteY29" fmla="*/ 92579 h 158970"/>
                <a:gd name="connsiteX30" fmla="*/ 587725 w 608359"/>
                <a:gd name="connsiteY30" fmla="*/ 71412 h 158970"/>
                <a:gd name="connsiteX31" fmla="*/ 589237 w 608359"/>
                <a:gd name="connsiteY31" fmla="*/ 70078 h 158970"/>
                <a:gd name="connsiteX32" fmla="*/ 600771 w 608359"/>
                <a:gd name="connsiteY32" fmla="*/ 57535 h 158970"/>
                <a:gd name="connsiteX33" fmla="*/ 605483 w 608359"/>
                <a:gd name="connsiteY33" fmla="*/ 50353 h 158970"/>
                <a:gd name="connsiteX34" fmla="*/ 568894 w 608359"/>
                <a:gd name="connsiteY34" fmla="*/ 43441 h 158970"/>
                <a:gd name="connsiteX35" fmla="*/ 590801 w 608359"/>
                <a:gd name="connsiteY35" fmla="*/ 38829 h 158970"/>
                <a:gd name="connsiteX36" fmla="*/ 592339 w 608359"/>
                <a:gd name="connsiteY36" fmla="*/ 33916 h 158970"/>
                <a:gd name="connsiteX37" fmla="*/ 585021 w 608359"/>
                <a:gd name="connsiteY37" fmla="*/ 29875 h 158970"/>
                <a:gd name="connsiteX38" fmla="*/ 597057 w 608359"/>
                <a:gd name="connsiteY38" fmla="*/ 19540 h 158970"/>
                <a:gd name="connsiteX39" fmla="*/ 587332 w 608359"/>
                <a:gd name="connsiteY39" fmla="*/ 6776 h 158970"/>
                <a:gd name="connsiteX40" fmla="*/ 152896 w 608359"/>
                <a:gd name="connsiteY40" fmla="*/ 90406 h 158970"/>
                <a:gd name="connsiteX41" fmla="*/ 160897 w 608359"/>
                <a:gd name="connsiteY41" fmla="*/ 90406 h 158970"/>
                <a:gd name="connsiteX42" fmla="*/ 153754 w 608359"/>
                <a:gd name="connsiteY42" fmla="*/ 90406 h 158970"/>
                <a:gd name="connsiteX43" fmla="*/ 152896 w 608359"/>
                <a:gd name="connsiteY43" fmla="*/ 90406 h 158970"/>
                <a:gd name="connsiteX0" fmla="*/ 587332 w 608359"/>
                <a:gd name="connsiteY0" fmla="*/ 6776 h 158970"/>
                <a:gd name="connsiteX1" fmla="*/ 523514 w 608359"/>
                <a:gd name="connsiteY1" fmla="*/ 5442 h 158970"/>
                <a:gd name="connsiteX2" fmla="*/ 453505 w 608359"/>
                <a:gd name="connsiteY2" fmla="*/ 5442 h 158970"/>
                <a:gd name="connsiteX3" fmla="*/ 315488 w 608359"/>
                <a:gd name="connsiteY3" fmla="*/ 204 h 158970"/>
                <a:gd name="connsiteX4" fmla="*/ 36120 w 608359"/>
                <a:gd name="connsiteY4" fmla="*/ 9062 h 158970"/>
                <a:gd name="connsiteX5" fmla="*/ 22223 w 608359"/>
                <a:gd name="connsiteY5" fmla="*/ 24492 h 158970"/>
                <a:gd name="connsiteX6" fmla="*/ 22880 w 608359"/>
                <a:gd name="connsiteY6" fmla="*/ 28112 h 158970"/>
                <a:gd name="connsiteX7" fmla="*/ 15641 w 608359"/>
                <a:gd name="connsiteY7" fmla="*/ 47638 h 158970"/>
                <a:gd name="connsiteX8" fmla="*/ 10117 w 608359"/>
                <a:gd name="connsiteY8" fmla="*/ 48781 h 158970"/>
                <a:gd name="connsiteX9" fmla="*/ 13927 w 608359"/>
                <a:gd name="connsiteY9" fmla="*/ 77356 h 158970"/>
                <a:gd name="connsiteX10" fmla="*/ 35358 w 608359"/>
                <a:gd name="connsiteY10" fmla="*/ 76213 h 158970"/>
                <a:gd name="connsiteX11" fmla="*/ 27357 w 608359"/>
                <a:gd name="connsiteY11" fmla="*/ 88692 h 158970"/>
                <a:gd name="connsiteX12" fmla="*/ 38406 w 608359"/>
                <a:gd name="connsiteY12" fmla="*/ 102789 h 158970"/>
                <a:gd name="connsiteX13" fmla="*/ 42444 w 608359"/>
                <a:gd name="connsiteY13" fmla="*/ 122314 h 158970"/>
                <a:gd name="connsiteX14" fmla="*/ 44787 w 608359"/>
                <a:gd name="connsiteY14" fmla="*/ 123552 h 158970"/>
                <a:gd name="connsiteX15" fmla="*/ 36977 w 608359"/>
                <a:gd name="connsiteY15" fmla="*/ 124981 h 158970"/>
                <a:gd name="connsiteX16" fmla="*/ 40692 w 608359"/>
                <a:gd name="connsiteY16" fmla="*/ 153556 h 158970"/>
                <a:gd name="connsiteX17" fmla="*/ 68600 w 608359"/>
                <a:gd name="connsiteY17" fmla="*/ 151270 h 158970"/>
                <a:gd name="connsiteX18" fmla="*/ 81173 w 608359"/>
                <a:gd name="connsiteY18" fmla="*/ 147842 h 158970"/>
                <a:gd name="connsiteX19" fmla="*/ 149848 w 608359"/>
                <a:gd name="connsiteY19" fmla="*/ 145079 h 158970"/>
                <a:gd name="connsiteX20" fmla="*/ 261100 w 608359"/>
                <a:gd name="connsiteY20" fmla="*/ 145746 h 158970"/>
                <a:gd name="connsiteX21" fmla="*/ 480747 w 608359"/>
                <a:gd name="connsiteY21" fmla="*/ 158224 h 158970"/>
                <a:gd name="connsiteX22" fmla="*/ 571018 w 608359"/>
                <a:gd name="connsiteY22" fmla="*/ 154189 h 158970"/>
                <a:gd name="connsiteX23" fmla="*/ 590082 w 608359"/>
                <a:gd name="connsiteY23" fmla="*/ 148285 h 158970"/>
                <a:gd name="connsiteX24" fmla="*/ 595295 w 608359"/>
                <a:gd name="connsiteY24" fmla="*/ 135769 h 158970"/>
                <a:gd name="connsiteX25" fmla="*/ 583220 w 608359"/>
                <a:gd name="connsiteY25" fmla="*/ 125048 h 158970"/>
                <a:gd name="connsiteX26" fmla="*/ 575073 w 608359"/>
                <a:gd name="connsiteY26" fmla="*/ 116294 h 158970"/>
                <a:gd name="connsiteX27" fmla="*/ 583289 w 608359"/>
                <a:gd name="connsiteY27" fmla="*/ 109528 h 158970"/>
                <a:gd name="connsiteX28" fmla="*/ 591763 w 608359"/>
                <a:gd name="connsiteY28" fmla="*/ 101836 h 158970"/>
                <a:gd name="connsiteX29" fmla="*/ 586508 w 608359"/>
                <a:gd name="connsiteY29" fmla="*/ 92579 h 158970"/>
                <a:gd name="connsiteX30" fmla="*/ 587725 w 608359"/>
                <a:gd name="connsiteY30" fmla="*/ 71412 h 158970"/>
                <a:gd name="connsiteX31" fmla="*/ 589237 w 608359"/>
                <a:gd name="connsiteY31" fmla="*/ 70078 h 158970"/>
                <a:gd name="connsiteX32" fmla="*/ 600771 w 608359"/>
                <a:gd name="connsiteY32" fmla="*/ 57535 h 158970"/>
                <a:gd name="connsiteX33" fmla="*/ 605483 w 608359"/>
                <a:gd name="connsiteY33" fmla="*/ 50353 h 158970"/>
                <a:gd name="connsiteX34" fmla="*/ 568894 w 608359"/>
                <a:gd name="connsiteY34" fmla="*/ 43441 h 158970"/>
                <a:gd name="connsiteX35" fmla="*/ 590801 w 608359"/>
                <a:gd name="connsiteY35" fmla="*/ 38829 h 158970"/>
                <a:gd name="connsiteX36" fmla="*/ 592339 w 608359"/>
                <a:gd name="connsiteY36" fmla="*/ 33916 h 158970"/>
                <a:gd name="connsiteX37" fmla="*/ 585021 w 608359"/>
                <a:gd name="connsiteY37" fmla="*/ 29875 h 158970"/>
                <a:gd name="connsiteX38" fmla="*/ 597057 w 608359"/>
                <a:gd name="connsiteY38" fmla="*/ 19540 h 158970"/>
                <a:gd name="connsiteX39" fmla="*/ 587332 w 608359"/>
                <a:gd name="connsiteY39" fmla="*/ 6776 h 158970"/>
                <a:gd name="connsiteX40" fmla="*/ 152896 w 608359"/>
                <a:gd name="connsiteY40" fmla="*/ 90406 h 158970"/>
                <a:gd name="connsiteX41" fmla="*/ 160897 w 608359"/>
                <a:gd name="connsiteY41" fmla="*/ 90406 h 158970"/>
                <a:gd name="connsiteX42" fmla="*/ 153754 w 608359"/>
                <a:gd name="connsiteY42" fmla="*/ 90406 h 158970"/>
                <a:gd name="connsiteX43" fmla="*/ 152896 w 608359"/>
                <a:gd name="connsiteY43" fmla="*/ 90406 h 158970"/>
                <a:gd name="connsiteX0" fmla="*/ 587332 w 608359"/>
                <a:gd name="connsiteY0" fmla="*/ 6776 h 158970"/>
                <a:gd name="connsiteX1" fmla="*/ 523514 w 608359"/>
                <a:gd name="connsiteY1" fmla="*/ 5442 h 158970"/>
                <a:gd name="connsiteX2" fmla="*/ 453505 w 608359"/>
                <a:gd name="connsiteY2" fmla="*/ 5442 h 158970"/>
                <a:gd name="connsiteX3" fmla="*/ 315488 w 608359"/>
                <a:gd name="connsiteY3" fmla="*/ 204 h 158970"/>
                <a:gd name="connsiteX4" fmla="*/ 36120 w 608359"/>
                <a:gd name="connsiteY4" fmla="*/ 9062 h 158970"/>
                <a:gd name="connsiteX5" fmla="*/ 22223 w 608359"/>
                <a:gd name="connsiteY5" fmla="*/ 24492 h 158970"/>
                <a:gd name="connsiteX6" fmla="*/ 22880 w 608359"/>
                <a:gd name="connsiteY6" fmla="*/ 28112 h 158970"/>
                <a:gd name="connsiteX7" fmla="*/ 15641 w 608359"/>
                <a:gd name="connsiteY7" fmla="*/ 47638 h 158970"/>
                <a:gd name="connsiteX8" fmla="*/ 10117 w 608359"/>
                <a:gd name="connsiteY8" fmla="*/ 48781 h 158970"/>
                <a:gd name="connsiteX9" fmla="*/ 13927 w 608359"/>
                <a:gd name="connsiteY9" fmla="*/ 77356 h 158970"/>
                <a:gd name="connsiteX10" fmla="*/ 35358 w 608359"/>
                <a:gd name="connsiteY10" fmla="*/ 76213 h 158970"/>
                <a:gd name="connsiteX11" fmla="*/ 27357 w 608359"/>
                <a:gd name="connsiteY11" fmla="*/ 88692 h 158970"/>
                <a:gd name="connsiteX12" fmla="*/ 38406 w 608359"/>
                <a:gd name="connsiteY12" fmla="*/ 102789 h 158970"/>
                <a:gd name="connsiteX13" fmla="*/ 42444 w 608359"/>
                <a:gd name="connsiteY13" fmla="*/ 122314 h 158970"/>
                <a:gd name="connsiteX14" fmla="*/ 44787 w 608359"/>
                <a:gd name="connsiteY14" fmla="*/ 123552 h 158970"/>
                <a:gd name="connsiteX15" fmla="*/ 36977 w 608359"/>
                <a:gd name="connsiteY15" fmla="*/ 124981 h 158970"/>
                <a:gd name="connsiteX16" fmla="*/ 40692 w 608359"/>
                <a:gd name="connsiteY16" fmla="*/ 153556 h 158970"/>
                <a:gd name="connsiteX17" fmla="*/ 68600 w 608359"/>
                <a:gd name="connsiteY17" fmla="*/ 151270 h 158970"/>
                <a:gd name="connsiteX18" fmla="*/ 81173 w 608359"/>
                <a:gd name="connsiteY18" fmla="*/ 147842 h 158970"/>
                <a:gd name="connsiteX19" fmla="*/ 149848 w 608359"/>
                <a:gd name="connsiteY19" fmla="*/ 145079 h 158970"/>
                <a:gd name="connsiteX20" fmla="*/ 261100 w 608359"/>
                <a:gd name="connsiteY20" fmla="*/ 145746 h 158970"/>
                <a:gd name="connsiteX21" fmla="*/ 480747 w 608359"/>
                <a:gd name="connsiteY21" fmla="*/ 158224 h 158970"/>
                <a:gd name="connsiteX22" fmla="*/ 571018 w 608359"/>
                <a:gd name="connsiteY22" fmla="*/ 154189 h 158970"/>
                <a:gd name="connsiteX23" fmla="*/ 590082 w 608359"/>
                <a:gd name="connsiteY23" fmla="*/ 148285 h 158970"/>
                <a:gd name="connsiteX24" fmla="*/ 595295 w 608359"/>
                <a:gd name="connsiteY24" fmla="*/ 135769 h 158970"/>
                <a:gd name="connsiteX25" fmla="*/ 583220 w 608359"/>
                <a:gd name="connsiteY25" fmla="*/ 125048 h 158970"/>
                <a:gd name="connsiteX26" fmla="*/ 575073 w 608359"/>
                <a:gd name="connsiteY26" fmla="*/ 116294 h 158970"/>
                <a:gd name="connsiteX27" fmla="*/ 583289 w 608359"/>
                <a:gd name="connsiteY27" fmla="*/ 109528 h 158970"/>
                <a:gd name="connsiteX28" fmla="*/ 591763 w 608359"/>
                <a:gd name="connsiteY28" fmla="*/ 101836 h 158970"/>
                <a:gd name="connsiteX29" fmla="*/ 586508 w 608359"/>
                <a:gd name="connsiteY29" fmla="*/ 92579 h 158970"/>
                <a:gd name="connsiteX30" fmla="*/ 587725 w 608359"/>
                <a:gd name="connsiteY30" fmla="*/ 71412 h 158970"/>
                <a:gd name="connsiteX31" fmla="*/ 589237 w 608359"/>
                <a:gd name="connsiteY31" fmla="*/ 70078 h 158970"/>
                <a:gd name="connsiteX32" fmla="*/ 600771 w 608359"/>
                <a:gd name="connsiteY32" fmla="*/ 57535 h 158970"/>
                <a:gd name="connsiteX33" fmla="*/ 605483 w 608359"/>
                <a:gd name="connsiteY33" fmla="*/ 50353 h 158970"/>
                <a:gd name="connsiteX34" fmla="*/ 580884 w 608359"/>
                <a:gd name="connsiteY34" fmla="*/ 48828 h 158970"/>
                <a:gd name="connsiteX35" fmla="*/ 590801 w 608359"/>
                <a:gd name="connsiteY35" fmla="*/ 38829 h 158970"/>
                <a:gd name="connsiteX36" fmla="*/ 592339 w 608359"/>
                <a:gd name="connsiteY36" fmla="*/ 33916 h 158970"/>
                <a:gd name="connsiteX37" fmla="*/ 585021 w 608359"/>
                <a:gd name="connsiteY37" fmla="*/ 29875 h 158970"/>
                <a:gd name="connsiteX38" fmla="*/ 597057 w 608359"/>
                <a:gd name="connsiteY38" fmla="*/ 19540 h 158970"/>
                <a:gd name="connsiteX39" fmla="*/ 587332 w 608359"/>
                <a:gd name="connsiteY39" fmla="*/ 6776 h 158970"/>
                <a:gd name="connsiteX40" fmla="*/ 152896 w 608359"/>
                <a:gd name="connsiteY40" fmla="*/ 90406 h 158970"/>
                <a:gd name="connsiteX41" fmla="*/ 160897 w 608359"/>
                <a:gd name="connsiteY41" fmla="*/ 90406 h 158970"/>
                <a:gd name="connsiteX42" fmla="*/ 153754 w 608359"/>
                <a:gd name="connsiteY42" fmla="*/ 90406 h 158970"/>
                <a:gd name="connsiteX43" fmla="*/ 152896 w 608359"/>
                <a:gd name="connsiteY43" fmla="*/ 90406 h 158970"/>
                <a:gd name="connsiteX0" fmla="*/ 587332 w 608359"/>
                <a:gd name="connsiteY0" fmla="*/ 6776 h 158970"/>
                <a:gd name="connsiteX1" fmla="*/ 523514 w 608359"/>
                <a:gd name="connsiteY1" fmla="*/ 5442 h 158970"/>
                <a:gd name="connsiteX2" fmla="*/ 453505 w 608359"/>
                <a:gd name="connsiteY2" fmla="*/ 5442 h 158970"/>
                <a:gd name="connsiteX3" fmla="*/ 315488 w 608359"/>
                <a:gd name="connsiteY3" fmla="*/ 204 h 158970"/>
                <a:gd name="connsiteX4" fmla="*/ 36120 w 608359"/>
                <a:gd name="connsiteY4" fmla="*/ 9062 h 158970"/>
                <a:gd name="connsiteX5" fmla="*/ 22223 w 608359"/>
                <a:gd name="connsiteY5" fmla="*/ 24492 h 158970"/>
                <a:gd name="connsiteX6" fmla="*/ 22880 w 608359"/>
                <a:gd name="connsiteY6" fmla="*/ 28112 h 158970"/>
                <a:gd name="connsiteX7" fmla="*/ 15641 w 608359"/>
                <a:gd name="connsiteY7" fmla="*/ 47638 h 158970"/>
                <a:gd name="connsiteX8" fmla="*/ 10117 w 608359"/>
                <a:gd name="connsiteY8" fmla="*/ 48781 h 158970"/>
                <a:gd name="connsiteX9" fmla="*/ 13927 w 608359"/>
                <a:gd name="connsiteY9" fmla="*/ 77356 h 158970"/>
                <a:gd name="connsiteX10" fmla="*/ 35358 w 608359"/>
                <a:gd name="connsiteY10" fmla="*/ 76213 h 158970"/>
                <a:gd name="connsiteX11" fmla="*/ 27357 w 608359"/>
                <a:gd name="connsiteY11" fmla="*/ 88692 h 158970"/>
                <a:gd name="connsiteX12" fmla="*/ 38406 w 608359"/>
                <a:gd name="connsiteY12" fmla="*/ 102789 h 158970"/>
                <a:gd name="connsiteX13" fmla="*/ 42444 w 608359"/>
                <a:gd name="connsiteY13" fmla="*/ 122314 h 158970"/>
                <a:gd name="connsiteX14" fmla="*/ 44787 w 608359"/>
                <a:gd name="connsiteY14" fmla="*/ 123552 h 158970"/>
                <a:gd name="connsiteX15" fmla="*/ 36977 w 608359"/>
                <a:gd name="connsiteY15" fmla="*/ 124981 h 158970"/>
                <a:gd name="connsiteX16" fmla="*/ 40692 w 608359"/>
                <a:gd name="connsiteY16" fmla="*/ 153556 h 158970"/>
                <a:gd name="connsiteX17" fmla="*/ 68600 w 608359"/>
                <a:gd name="connsiteY17" fmla="*/ 151270 h 158970"/>
                <a:gd name="connsiteX18" fmla="*/ 81173 w 608359"/>
                <a:gd name="connsiteY18" fmla="*/ 147842 h 158970"/>
                <a:gd name="connsiteX19" fmla="*/ 149848 w 608359"/>
                <a:gd name="connsiteY19" fmla="*/ 145079 h 158970"/>
                <a:gd name="connsiteX20" fmla="*/ 261100 w 608359"/>
                <a:gd name="connsiteY20" fmla="*/ 145746 h 158970"/>
                <a:gd name="connsiteX21" fmla="*/ 480747 w 608359"/>
                <a:gd name="connsiteY21" fmla="*/ 158224 h 158970"/>
                <a:gd name="connsiteX22" fmla="*/ 571018 w 608359"/>
                <a:gd name="connsiteY22" fmla="*/ 154189 h 158970"/>
                <a:gd name="connsiteX23" fmla="*/ 590082 w 608359"/>
                <a:gd name="connsiteY23" fmla="*/ 148285 h 158970"/>
                <a:gd name="connsiteX24" fmla="*/ 595295 w 608359"/>
                <a:gd name="connsiteY24" fmla="*/ 135769 h 158970"/>
                <a:gd name="connsiteX25" fmla="*/ 583220 w 608359"/>
                <a:gd name="connsiteY25" fmla="*/ 125048 h 158970"/>
                <a:gd name="connsiteX26" fmla="*/ 575073 w 608359"/>
                <a:gd name="connsiteY26" fmla="*/ 116294 h 158970"/>
                <a:gd name="connsiteX27" fmla="*/ 583289 w 608359"/>
                <a:gd name="connsiteY27" fmla="*/ 109528 h 158970"/>
                <a:gd name="connsiteX28" fmla="*/ 591763 w 608359"/>
                <a:gd name="connsiteY28" fmla="*/ 101836 h 158970"/>
                <a:gd name="connsiteX29" fmla="*/ 586508 w 608359"/>
                <a:gd name="connsiteY29" fmla="*/ 92579 h 158970"/>
                <a:gd name="connsiteX30" fmla="*/ 587725 w 608359"/>
                <a:gd name="connsiteY30" fmla="*/ 71412 h 158970"/>
                <a:gd name="connsiteX31" fmla="*/ 589237 w 608359"/>
                <a:gd name="connsiteY31" fmla="*/ 70078 h 158970"/>
                <a:gd name="connsiteX32" fmla="*/ 600771 w 608359"/>
                <a:gd name="connsiteY32" fmla="*/ 57535 h 158970"/>
                <a:gd name="connsiteX33" fmla="*/ 605483 w 608359"/>
                <a:gd name="connsiteY33" fmla="*/ 50353 h 158970"/>
                <a:gd name="connsiteX34" fmla="*/ 585380 w 608359"/>
                <a:gd name="connsiteY34" fmla="*/ 48828 h 158970"/>
                <a:gd name="connsiteX35" fmla="*/ 590801 w 608359"/>
                <a:gd name="connsiteY35" fmla="*/ 38829 h 158970"/>
                <a:gd name="connsiteX36" fmla="*/ 592339 w 608359"/>
                <a:gd name="connsiteY36" fmla="*/ 33916 h 158970"/>
                <a:gd name="connsiteX37" fmla="*/ 585021 w 608359"/>
                <a:gd name="connsiteY37" fmla="*/ 29875 h 158970"/>
                <a:gd name="connsiteX38" fmla="*/ 597057 w 608359"/>
                <a:gd name="connsiteY38" fmla="*/ 19540 h 158970"/>
                <a:gd name="connsiteX39" fmla="*/ 587332 w 608359"/>
                <a:gd name="connsiteY39" fmla="*/ 6776 h 158970"/>
                <a:gd name="connsiteX40" fmla="*/ 152896 w 608359"/>
                <a:gd name="connsiteY40" fmla="*/ 90406 h 158970"/>
                <a:gd name="connsiteX41" fmla="*/ 160897 w 608359"/>
                <a:gd name="connsiteY41" fmla="*/ 90406 h 158970"/>
                <a:gd name="connsiteX42" fmla="*/ 153754 w 608359"/>
                <a:gd name="connsiteY42" fmla="*/ 90406 h 158970"/>
                <a:gd name="connsiteX43" fmla="*/ 152896 w 608359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35358 w 601018"/>
                <a:gd name="connsiteY10" fmla="*/ 76213 h 158970"/>
                <a:gd name="connsiteX11" fmla="*/ 27357 w 601018"/>
                <a:gd name="connsiteY11" fmla="*/ 88692 h 158970"/>
                <a:gd name="connsiteX12" fmla="*/ 38406 w 601018"/>
                <a:gd name="connsiteY12" fmla="*/ 102789 h 158970"/>
                <a:gd name="connsiteX13" fmla="*/ 42444 w 601018"/>
                <a:gd name="connsiteY13" fmla="*/ 122314 h 158970"/>
                <a:gd name="connsiteX14" fmla="*/ 44787 w 601018"/>
                <a:gd name="connsiteY14" fmla="*/ 123552 h 158970"/>
                <a:gd name="connsiteX15" fmla="*/ 36977 w 601018"/>
                <a:gd name="connsiteY15" fmla="*/ 124981 h 158970"/>
                <a:gd name="connsiteX16" fmla="*/ 40692 w 601018"/>
                <a:gd name="connsiteY16" fmla="*/ 153556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75073 w 601018"/>
                <a:gd name="connsiteY26" fmla="*/ 116294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35358 w 601018"/>
                <a:gd name="connsiteY10" fmla="*/ 76213 h 158970"/>
                <a:gd name="connsiteX11" fmla="*/ 27357 w 601018"/>
                <a:gd name="connsiteY11" fmla="*/ 88692 h 158970"/>
                <a:gd name="connsiteX12" fmla="*/ 38406 w 601018"/>
                <a:gd name="connsiteY12" fmla="*/ 102789 h 158970"/>
                <a:gd name="connsiteX13" fmla="*/ 42444 w 601018"/>
                <a:gd name="connsiteY13" fmla="*/ 122314 h 158970"/>
                <a:gd name="connsiteX14" fmla="*/ 44787 w 601018"/>
                <a:gd name="connsiteY14" fmla="*/ 123552 h 158970"/>
                <a:gd name="connsiteX15" fmla="*/ 36977 w 601018"/>
                <a:gd name="connsiteY15" fmla="*/ 124981 h 158970"/>
                <a:gd name="connsiteX16" fmla="*/ 40692 w 601018"/>
                <a:gd name="connsiteY16" fmla="*/ 153556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27357 w 601018"/>
                <a:gd name="connsiteY11" fmla="*/ 88692 h 158970"/>
                <a:gd name="connsiteX12" fmla="*/ 38406 w 601018"/>
                <a:gd name="connsiteY12" fmla="*/ 102789 h 158970"/>
                <a:gd name="connsiteX13" fmla="*/ 42444 w 601018"/>
                <a:gd name="connsiteY13" fmla="*/ 122314 h 158970"/>
                <a:gd name="connsiteX14" fmla="*/ 44787 w 601018"/>
                <a:gd name="connsiteY14" fmla="*/ 123552 h 158970"/>
                <a:gd name="connsiteX15" fmla="*/ 36977 w 601018"/>
                <a:gd name="connsiteY15" fmla="*/ 124981 h 158970"/>
                <a:gd name="connsiteX16" fmla="*/ 40692 w 601018"/>
                <a:gd name="connsiteY16" fmla="*/ 153556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27357 w 601018"/>
                <a:gd name="connsiteY11" fmla="*/ 88692 h 158970"/>
                <a:gd name="connsiteX12" fmla="*/ 20921 w 601018"/>
                <a:gd name="connsiteY12" fmla="*/ 104809 h 158970"/>
                <a:gd name="connsiteX13" fmla="*/ 42444 w 601018"/>
                <a:gd name="connsiteY13" fmla="*/ 122314 h 158970"/>
                <a:gd name="connsiteX14" fmla="*/ 44787 w 601018"/>
                <a:gd name="connsiteY14" fmla="*/ 123552 h 158970"/>
                <a:gd name="connsiteX15" fmla="*/ 36977 w 601018"/>
                <a:gd name="connsiteY15" fmla="*/ 124981 h 158970"/>
                <a:gd name="connsiteX16" fmla="*/ 40692 w 601018"/>
                <a:gd name="connsiteY16" fmla="*/ 153556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27357 w 601018"/>
                <a:gd name="connsiteY11" fmla="*/ 88692 h 158970"/>
                <a:gd name="connsiteX12" fmla="*/ 20921 w 601018"/>
                <a:gd name="connsiteY12" fmla="*/ 104809 h 158970"/>
                <a:gd name="connsiteX13" fmla="*/ 42444 w 601018"/>
                <a:gd name="connsiteY13" fmla="*/ 122314 h 158970"/>
                <a:gd name="connsiteX14" fmla="*/ 15311 w 601018"/>
                <a:gd name="connsiteY14" fmla="*/ 123552 h 158970"/>
                <a:gd name="connsiteX15" fmla="*/ 36977 w 601018"/>
                <a:gd name="connsiteY15" fmla="*/ 124981 h 158970"/>
                <a:gd name="connsiteX16" fmla="*/ 40692 w 601018"/>
                <a:gd name="connsiteY16" fmla="*/ 153556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27357 w 601018"/>
                <a:gd name="connsiteY11" fmla="*/ 88692 h 158970"/>
                <a:gd name="connsiteX12" fmla="*/ 20921 w 601018"/>
                <a:gd name="connsiteY12" fmla="*/ 104809 h 158970"/>
                <a:gd name="connsiteX13" fmla="*/ 30454 w 601018"/>
                <a:gd name="connsiteY13" fmla="*/ 117600 h 158970"/>
                <a:gd name="connsiteX14" fmla="*/ 15311 w 601018"/>
                <a:gd name="connsiteY14" fmla="*/ 123552 h 158970"/>
                <a:gd name="connsiteX15" fmla="*/ 36977 w 601018"/>
                <a:gd name="connsiteY15" fmla="*/ 124981 h 158970"/>
                <a:gd name="connsiteX16" fmla="*/ 40692 w 601018"/>
                <a:gd name="connsiteY16" fmla="*/ 153556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27357 w 601018"/>
                <a:gd name="connsiteY11" fmla="*/ 88692 h 158970"/>
                <a:gd name="connsiteX12" fmla="*/ 20921 w 601018"/>
                <a:gd name="connsiteY12" fmla="*/ 104809 h 158970"/>
                <a:gd name="connsiteX13" fmla="*/ 30454 w 601018"/>
                <a:gd name="connsiteY13" fmla="*/ 11760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40692 w 601018"/>
                <a:gd name="connsiteY16" fmla="*/ 153556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27357 w 601018"/>
                <a:gd name="connsiteY11" fmla="*/ 88692 h 158970"/>
                <a:gd name="connsiteX12" fmla="*/ 20921 w 601018"/>
                <a:gd name="connsiteY12" fmla="*/ 104809 h 158970"/>
                <a:gd name="connsiteX13" fmla="*/ 30454 w 601018"/>
                <a:gd name="connsiteY13" fmla="*/ 11760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20209 w 601018"/>
                <a:gd name="connsiteY16" fmla="*/ 144802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27357 w 601018"/>
                <a:gd name="connsiteY11" fmla="*/ 88692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20209 w 601018"/>
                <a:gd name="connsiteY16" fmla="*/ 144802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20209 w 601018"/>
                <a:gd name="connsiteY16" fmla="*/ 144802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20209 w 601018"/>
                <a:gd name="connsiteY16" fmla="*/ 144802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20209 w 601018"/>
                <a:gd name="connsiteY16" fmla="*/ 144802 h 158970"/>
                <a:gd name="connsiteX17" fmla="*/ 68600 w 601018"/>
                <a:gd name="connsiteY17" fmla="*/ 151270 h 158970"/>
                <a:gd name="connsiteX18" fmla="*/ 57452 w 601018"/>
                <a:gd name="connsiteY18" fmla="*/ 139164 h 158970"/>
                <a:gd name="connsiteX19" fmla="*/ 81173 w 601018"/>
                <a:gd name="connsiteY19" fmla="*/ 147842 h 158970"/>
                <a:gd name="connsiteX20" fmla="*/ 149848 w 601018"/>
                <a:gd name="connsiteY20" fmla="*/ 145079 h 158970"/>
                <a:gd name="connsiteX21" fmla="*/ 261100 w 601018"/>
                <a:gd name="connsiteY21" fmla="*/ 145746 h 158970"/>
                <a:gd name="connsiteX22" fmla="*/ 480747 w 601018"/>
                <a:gd name="connsiteY22" fmla="*/ 158224 h 158970"/>
                <a:gd name="connsiteX23" fmla="*/ 571018 w 601018"/>
                <a:gd name="connsiteY23" fmla="*/ 154189 h 158970"/>
                <a:gd name="connsiteX24" fmla="*/ 590082 w 601018"/>
                <a:gd name="connsiteY24" fmla="*/ 148285 h 158970"/>
                <a:gd name="connsiteX25" fmla="*/ 595295 w 601018"/>
                <a:gd name="connsiteY25" fmla="*/ 135769 h 158970"/>
                <a:gd name="connsiteX26" fmla="*/ 583220 w 601018"/>
                <a:gd name="connsiteY26" fmla="*/ 125048 h 158970"/>
                <a:gd name="connsiteX27" fmla="*/ 586563 w 601018"/>
                <a:gd name="connsiteY27" fmla="*/ 115621 h 158970"/>
                <a:gd name="connsiteX28" fmla="*/ 583289 w 601018"/>
                <a:gd name="connsiteY28" fmla="*/ 109528 h 158970"/>
                <a:gd name="connsiteX29" fmla="*/ 591763 w 601018"/>
                <a:gd name="connsiteY29" fmla="*/ 101836 h 158970"/>
                <a:gd name="connsiteX30" fmla="*/ 586508 w 601018"/>
                <a:gd name="connsiteY30" fmla="*/ 92579 h 158970"/>
                <a:gd name="connsiteX31" fmla="*/ 587725 w 601018"/>
                <a:gd name="connsiteY31" fmla="*/ 71412 h 158970"/>
                <a:gd name="connsiteX32" fmla="*/ 589237 w 601018"/>
                <a:gd name="connsiteY32" fmla="*/ 70078 h 158970"/>
                <a:gd name="connsiteX33" fmla="*/ 600771 w 601018"/>
                <a:gd name="connsiteY33" fmla="*/ 57535 h 158970"/>
                <a:gd name="connsiteX34" fmla="*/ 593493 w 601018"/>
                <a:gd name="connsiteY34" fmla="*/ 54393 h 158970"/>
                <a:gd name="connsiteX35" fmla="*/ 585380 w 601018"/>
                <a:gd name="connsiteY35" fmla="*/ 48828 h 158970"/>
                <a:gd name="connsiteX36" fmla="*/ 590801 w 601018"/>
                <a:gd name="connsiteY36" fmla="*/ 38829 h 158970"/>
                <a:gd name="connsiteX37" fmla="*/ 592339 w 601018"/>
                <a:gd name="connsiteY37" fmla="*/ 33916 h 158970"/>
                <a:gd name="connsiteX38" fmla="*/ 585021 w 601018"/>
                <a:gd name="connsiteY38" fmla="*/ 29875 h 158970"/>
                <a:gd name="connsiteX39" fmla="*/ 597057 w 601018"/>
                <a:gd name="connsiteY39" fmla="*/ 19540 h 158970"/>
                <a:gd name="connsiteX40" fmla="*/ 587332 w 601018"/>
                <a:gd name="connsiteY40" fmla="*/ 6776 h 158970"/>
                <a:gd name="connsiteX41" fmla="*/ 152896 w 601018"/>
                <a:gd name="connsiteY41" fmla="*/ 90406 h 158970"/>
                <a:gd name="connsiteX42" fmla="*/ 160897 w 601018"/>
                <a:gd name="connsiteY42" fmla="*/ 90406 h 158970"/>
                <a:gd name="connsiteX43" fmla="*/ 153754 w 601018"/>
                <a:gd name="connsiteY43" fmla="*/ 90406 h 158970"/>
                <a:gd name="connsiteX44" fmla="*/ 152896 w 601018"/>
                <a:gd name="connsiteY44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20209 w 601018"/>
                <a:gd name="connsiteY16" fmla="*/ 144802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20209 w 601018"/>
                <a:gd name="connsiteY16" fmla="*/ 144802 h 158970"/>
                <a:gd name="connsiteX17" fmla="*/ 54112 w 601018"/>
                <a:gd name="connsiteY17" fmla="*/ 145209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4112 w 601018"/>
                <a:gd name="connsiteY17" fmla="*/ 145209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3113 w 601018"/>
                <a:gd name="connsiteY17" fmla="*/ 148576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3113 w 601018"/>
                <a:gd name="connsiteY17" fmla="*/ 148576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3113 w 601018"/>
                <a:gd name="connsiteY17" fmla="*/ 148576 h 158970"/>
                <a:gd name="connsiteX18" fmla="*/ 82672 w 601018"/>
                <a:gd name="connsiteY18" fmla="*/ 145148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3113 w 601018"/>
                <a:gd name="connsiteY17" fmla="*/ 148576 h 158970"/>
                <a:gd name="connsiteX18" fmla="*/ 82672 w 601018"/>
                <a:gd name="connsiteY18" fmla="*/ 145148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3113 w 601018"/>
                <a:gd name="connsiteY17" fmla="*/ 148576 h 158970"/>
                <a:gd name="connsiteX18" fmla="*/ 82672 w 601018"/>
                <a:gd name="connsiteY18" fmla="*/ 145148 h 158970"/>
                <a:gd name="connsiteX19" fmla="*/ 149848 w 601018"/>
                <a:gd name="connsiteY19" fmla="*/ 145079 h 158970"/>
                <a:gd name="connsiteX20" fmla="*/ 286079 w 601018"/>
                <a:gd name="connsiteY20" fmla="*/ 138339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3113 w 601018"/>
                <a:gd name="connsiteY17" fmla="*/ 148576 h 158970"/>
                <a:gd name="connsiteX18" fmla="*/ 82672 w 601018"/>
                <a:gd name="connsiteY18" fmla="*/ 145148 h 158970"/>
                <a:gd name="connsiteX19" fmla="*/ 149848 w 601018"/>
                <a:gd name="connsiteY19" fmla="*/ 145079 h 158970"/>
                <a:gd name="connsiteX20" fmla="*/ 295571 w 601018"/>
                <a:gd name="connsiteY20" fmla="*/ 14372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3113 w 601018"/>
                <a:gd name="connsiteY17" fmla="*/ 148576 h 158970"/>
                <a:gd name="connsiteX18" fmla="*/ 82672 w 601018"/>
                <a:gd name="connsiteY18" fmla="*/ 145148 h 158970"/>
                <a:gd name="connsiteX19" fmla="*/ 149848 w 601018"/>
                <a:gd name="connsiteY19" fmla="*/ 145079 h 158970"/>
                <a:gd name="connsiteX20" fmla="*/ 295571 w 601018"/>
                <a:gd name="connsiteY20" fmla="*/ 14372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2679 w 596365"/>
                <a:gd name="connsiteY0" fmla="*/ 6776 h 158970"/>
                <a:gd name="connsiteX1" fmla="*/ 518861 w 596365"/>
                <a:gd name="connsiteY1" fmla="*/ 5442 h 158970"/>
                <a:gd name="connsiteX2" fmla="*/ 448852 w 596365"/>
                <a:gd name="connsiteY2" fmla="*/ 5442 h 158970"/>
                <a:gd name="connsiteX3" fmla="*/ 310835 w 596365"/>
                <a:gd name="connsiteY3" fmla="*/ 204 h 158970"/>
                <a:gd name="connsiteX4" fmla="*/ 31467 w 596365"/>
                <a:gd name="connsiteY4" fmla="*/ 9062 h 158970"/>
                <a:gd name="connsiteX5" fmla="*/ 17570 w 596365"/>
                <a:gd name="connsiteY5" fmla="*/ 24492 h 158970"/>
                <a:gd name="connsiteX6" fmla="*/ 18227 w 596365"/>
                <a:gd name="connsiteY6" fmla="*/ 28112 h 158970"/>
                <a:gd name="connsiteX7" fmla="*/ 10988 w 596365"/>
                <a:gd name="connsiteY7" fmla="*/ 47638 h 158970"/>
                <a:gd name="connsiteX8" fmla="*/ 5464 w 596365"/>
                <a:gd name="connsiteY8" fmla="*/ 48781 h 158970"/>
                <a:gd name="connsiteX9" fmla="*/ 9274 w 596365"/>
                <a:gd name="connsiteY9" fmla="*/ 77356 h 158970"/>
                <a:gd name="connsiteX10" fmla="*/ 8224 w 596365"/>
                <a:gd name="connsiteY10" fmla="*/ 83621 h 158970"/>
                <a:gd name="connsiteX11" fmla="*/ 13212 w 596365"/>
                <a:gd name="connsiteY11" fmla="*/ 90039 h 158970"/>
                <a:gd name="connsiteX12" fmla="*/ 16268 w 596365"/>
                <a:gd name="connsiteY12" fmla="*/ 104809 h 158970"/>
                <a:gd name="connsiteX13" fmla="*/ 11313 w 596365"/>
                <a:gd name="connsiteY13" fmla="*/ 115580 h 158970"/>
                <a:gd name="connsiteX14" fmla="*/ 10658 w 596365"/>
                <a:gd name="connsiteY14" fmla="*/ 123552 h 158970"/>
                <a:gd name="connsiteX15" fmla="*/ 16837 w 596365"/>
                <a:gd name="connsiteY15" fmla="*/ 127001 h 158970"/>
                <a:gd name="connsiteX16" fmla="*/ 10061 w 596365"/>
                <a:gd name="connsiteY16" fmla="*/ 147496 h 158970"/>
                <a:gd name="connsiteX17" fmla="*/ 48460 w 596365"/>
                <a:gd name="connsiteY17" fmla="*/ 148576 h 158970"/>
                <a:gd name="connsiteX18" fmla="*/ 78019 w 596365"/>
                <a:gd name="connsiteY18" fmla="*/ 145148 h 158970"/>
                <a:gd name="connsiteX19" fmla="*/ 145195 w 596365"/>
                <a:gd name="connsiteY19" fmla="*/ 145079 h 158970"/>
                <a:gd name="connsiteX20" fmla="*/ 290918 w 596365"/>
                <a:gd name="connsiteY20" fmla="*/ 143726 h 158970"/>
                <a:gd name="connsiteX21" fmla="*/ 476094 w 596365"/>
                <a:gd name="connsiteY21" fmla="*/ 158224 h 158970"/>
                <a:gd name="connsiteX22" fmla="*/ 566365 w 596365"/>
                <a:gd name="connsiteY22" fmla="*/ 154189 h 158970"/>
                <a:gd name="connsiteX23" fmla="*/ 585429 w 596365"/>
                <a:gd name="connsiteY23" fmla="*/ 148285 h 158970"/>
                <a:gd name="connsiteX24" fmla="*/ 590642 w 596365"/>
                <a:gd name="connsiteY24" fmla="*/ 135769 h 158970"/>
                <a:gd name="connsiteX25" fmla="*/ 578567 w 596365"/>
                <a:gd name="connsiteY25" fmla="*/ 125048 h 158970"/>
                <a:gd name="connsiteX26" fmla="*/ 581910 w 596365"/>
                <a:gd name="connsiteY26" fmla="*/ 115621 h 158970"/>
                <a:gd name="connsiteX27" fmla="*/ 578636 w 596365"/>
                <a:gd name="connsiteY27" fmla="*/ 109528 h 158970"/>
                <a:gd name="connsiteX28" fmla="*/ 587110 w 596365"/>
                <a:gd name="connsiteY28" fmla="*/ 101836 h 158970"/>
                <a:gd name="connsiteX29" fmla="*/ 581855 w 596365"/>
                <a:gd name="connsiteY29" fmla="*/ 92579 h 158970"/>
                <a:gd name="connsiteX30" fmla="*/ 583072 w 596365"/>
                <a:gd name="connsiteY30" fmla="*/ 71412 h 158970"/>
                <a:gd name="connsiteX31" fmla="*/ 584584 w 596365"/>
                <a:gd name="connsiteY31" fmla="*/ 70078 h 158970"/>
                <a:gd name="connsiteX32" fmla="*/ 596118 w 596365"/>
                <a:gd name="connsiteY32" fmla="*/ 57535 h 158970"/>
                <a:gd name="connsiteX33" fmla="*/ 588840 w 596365"/>
                <a:gd name="connsiteY33" fmla="*/ 54393 h 158970"/>
                <a:gd name="connsiteX34" fmla="*/ 580727 w 596365"/>
                <a:gd name="connsiteY34" fmla="*/ 48828 h 158970"/>
                <a:gd name="connsiteX35" fmla="*/ 586148 w 596365"/>
                <a:gd name="connsiteY35" fmla="*/ 38829 h 158970"/>
                <a:gd name="connsiteX36" fmla="*/ 587686 w 596365"/>
                <a:gd name="connsiteY36" fmla="*/ 33916 h 158970"/>
                <a:gd name="connsiteX37" fmla="*/ 580368 w 596365"/>
                <a:gd name="connsiteY37" fmla="*/ 29875 h 158970"/>
                <a:gd name="connsiteX38" fmla="*/ 592404 w 596365"/>
                <a:gd name="connsiteY38" fmla="*/ 19540 h 158970"/>
                <a:gd name="connsiteX39" fmla="*/ 582679 w 596365"/>
                <a:gd name="connsiteY39" fmla="*/ 6776 h 158970"/>
                <a:gd name="connsiteX40" fmla="*/ 148243 w 596365"/>
                <a:gd name="connsiteY40" fmla="*/ 90406 h 158970"/>
                <a:gd name="connsiteX41" fmla="*/ 156244 w 596365"/>
                <a:gd name="connsiteY41" fmla="*/ 90406 h 158970"/>
                <a:gd name="connsiteX42" fmla="*/ 149101 w 596365"/>
                <a:gd name="connsiteY42" fmla="*/ 90406 h 158970"/>
                <a:gd name="connsiteX43" fmla="*/ 148243 w 596365"/>
                <a:gd name="connsiteY43" fmla="*/ 90406 h 158970"/>
                <a:gd name="connsiteX0" fmla="*/ 582679 w 596365"/>
                <a:gd name="connsiteY0" fmla="*/ 6776 h 158970"/>
                <a:gd name="connsiteX1" fmla="*/ 518861 w 596365"/>
                <a:gd name="connsiteY1" fmla="*/ 5442 h 158970"/>
                <a:gd name="connsiteX2" fmla="*/ 448852 w 596365"/>
                <a:gd name="connsiteY2" fmla="*/ 5442 h 158970"/>
                <a:gd name="connsiteX3" fmla="*/ 310835 w 596365"/>
                <a:gd name="connsiteY3" fmla="*/ 204 h 158970"/>
                <a:gd name="connsiteX4" fmla="*/ 31467 w 596365"/>
                <a:gd name="connsiteY4" fmla="*/ 9062 h 158970"/>
                <a:gd name="connsiteX5" fmla="*/ 17570 w 596365"/>
                <a:gd name="connsiteY5" fmla="*/ 24492 h 158970"/>
                <a:gd name="connsiteX6" fmla="*/ 18227 w 596365"/>
                <a:gd name="connsiteY6" fmla="*/ 28112 h 158970"/>
                <a:gd name="connsiteX7" fmla="*/ 10988 w 596365"/>
                <a:gd name="connsiteY7" fmla="*/ 47638 h 158970"/>
                <a:gd name="connsiteX8" fmla="*/ 5464 w 596365"/>
                <a:gd name="connsiteY8" fmla="*/ 48781 h 158970"/>
                <a:gd name="connsiteX9" fmla="*/ 9274 w 596365"/>
                <a:gd name="connsiteY9" fmla="*/ 77356 h 158970"/>
                <a:gd name="connsiteX10" fmla="*/ 8224 w 596365"/>
                <a:gd name="connsiteY10" fmla="*/ 83621 h 158970"/>
                <a:gd name="connsiteX11" fmla="*/ 13212 w 596365"/>
                <a:gd name="connsiteY11" fmla="*/ 90039 h 158970"/>
                <a:gd name="connsiteX12" fmla="*/ 16268 w 596365"/>
                <a:gd name="connsiteY12" fmla="*/ 104809 h 158970"/>
                <a:gd name="connsiteX13" fmla="*/ 11313 w 596365"/>
                <a:gd name="connsiteY13" fmla="*/ 115580 h 158970"/>
                <a:gd name="connsiteX14" fmla="*/ 10658 w 596365"/>
                <a:gd name="connsiteY14" fmla="*/ 123552 h 158970"/>
                <a:gd name="connsiteX15" fmla="*/ 16837 w 596365"/>
                <a:gd name="connsiteY15" fmla="*/ 127001 h 158970"/>
                <a:gd name="connsiteX16" fmla="*/ 10061 w 596365"/>
                <a:gd name="connsiteY16" fmla="*/ 147496 h 158970"/>
                <a:gd name="connsiteX17" fmla="*/ 48460 w 596365"/>
                <a:gd name="connsiteY17" fmla="*/ 148576 h 158970"/>
                <a:gd name="connsiteX18" fmla="*/ 78019 w 596365"/>
                <a:gd name="connsiteY18" fmla="*/ 145148 h 158970"/>
                <a:gd name="connsiteX19" fmla="*/ 145195 w 596365"/>
                <a:gd name="connsiteY19" fmla="*/ 145079 h 158970"/>
                <a:gd name="connsiteX20" fmla="*/ 290918 w 596365"/>
                <a:gd name="connsiteY20" fmla="*/ 143726 h 158970"/>
                <a:gd name="connsiteX21" fmla="*/ 476094 w 596365"/>
                <a:gd name="connsiteY21" fmla="*/ 158224 h 158970"/>
                <a:gd name="connsiteX22" fmla="*/ 566365 w 596365"/>
                <a:gd name="connsiteY22" fmla="*/ 154189 h 158970"/>
                <a:gd name="connsiteX23" fmla="*/ 585429 w 596365"/>
                <a:gd name="connsiteY23" fmla="*/ 148285 h 158970"/>
                <a:gd name="connsiteX24" fmla="*/ 590642 w 596365"/>
                <a:gd name="connsiteY24" fmla="*/ 135769 h 158970"/>
                <a:gd name="connsiteX25" fmla="*/ 578567 w 596365"/>
                <a:gd name="connsiteY25" fmla="*/ 125048 h 158970"/>
                <a:gd name="connsiteX26" fmla="*/ 581910 w 596365"/>
                <a:gd name="connsiteY26" fmla="*/ 115621 h 158970"/>
                <a:gd name="connsiteX27" fmla="*/ 578636 w 596365"/>
                <a:gd name="connsiteY27" fmla="*/ 109528 h 158970"/>
                <a:gd name="connsiteX28" fmla="*/ 587110 w 596365"/>
                <a:gd name="connsiteY28" fmla="*/ 101836 h 158970"/>
                <a:gd name="connsiteX29" fmla="*/ 581855 w 596365"/>
                <a:gd name="connsiteY29" fmla="*/ 92579 h 158970"/>
                <a:gd name="connsiteX30" fmla="*/ 583072 w 596365"/>
                <a:gd name="connsiteY30" fmla="*/ 71412 h 158970"/>
                <a:gd name="connsiteX31" fmla="*/ 584584 w 596365"/>
                <a:gd name="connsiteY31" fmla="*/ 70078 h 158970"/>
                <a:gd name="connsiteX32" fmla="*/ 596118 w 596365"/>
                <a:gd name="connsiteY32" fmla="*/ 57535 h 158970"/>
                <a:gd name="connsiteX33" fmla="*/ 588840 w 596365"/>
                <a:gd name="connsiteY33" fmla="*/ 54393 h 158970"/>
                <a:gd name="connsiteX34" fmla="*/ 580727 w 596365"/>
                <a:gd name="connsiteY34" fmla="*/ 48828 h 158970"/>
                <a:gd name="connsiteX35" fmla="*/ 586148 w 596365"/>
                <a:gd name="connsiteY35" fmla="*/ 38829 h 158970"/>
                <a:gd name="connsiteX36" fmla="*/ 587686 w 596365"/>
                <a:gd name="connsiteY36" fmla="*/ 33916 h 158970"/>
                <a:gd name="connsiteX37" fmla="*/ 580368 w 596365"/>
                <a:gd name="connsiteY37" fmla="*/ 29875 h 158970"/>
                <a:gd name="connsiteX38" fmla="*/ 592404 w 596365"/>
                <a:gd name="connsiteY38" fmla="*/ 19540 h 158970"/>
                <a:gd name="connsiteX39" fmla="*/ 582679 w 596365"/>
                <a:gd name="connsiteY39" fmla="*/ 6776 h 158970"/>
                <a:gd name="connsiteX40" fmla="*/ 148243 w 596365"/>
                <a:gd name="connsiteY40" fmla="*/ 90406 h 158970"/>
                <a:gd name="connsiteX41" fmla="*/ 156244 w 596365"/>
                <a:gd name="connsiteY41" fmla="*/ 90406 h 158970"/>
                <a:gd name="connsiteX42" fmla="*/ 149101 w 596365"/>
                <a:gd name="connsiteY42" fmla="*/ 90406 h 158970"/>
                <a:gd name="connsiteX43" fmla="*/ 148243 w 596365"/>
                <a:gd name="connsiteY43" fmla="*/ 90406 h 158970"/>
                <a:gd name="connsiteX0" fmla="*/ 582679 w 596365"/>
                <a:gd name="connsiteY0" fmla="*/ 6776 h 158970"/>
                <a:gd name="connsiteX1" fmla="*/ 518861 w 596365"/>
                <a:gd name="connsiteY1" fmla="*/ 5442 h 158970"/>
                <a:gd name="connsiteX2" fmla="*/ 448852 w 596365"/>
                <a:gd name="connsiteY2" fmla="*/ 5442 h 158970"/>
                <a:gd name="connsiteX3" fmla="*/ 310835 w 596365"/>
                <a:gd name="connsiteY3" fmla="*/ 204 h 158970"/>
                <a:gd name="connsiteX4" fmla="*/ 31467 w 596365"/>
                <a:gd name="connsiteY4" fmla="*/ 9062 h 158970"/>
                <a:gd name="connsiteX5" fmla="*/ 17570 w 596365"/>
                <a:gd name="connsiteY5" fmla="*/ 24492 h 158970"/>
                <a:gd name="connsiteX6" fmla="*/ 18227 w 596365"/>
                <a:gd name="connsiteY6" fmla="*/ 28112 h 158970"/>
                <a:gd name="connsiteX7" fmla="*/ 10988 w 596365"/>
                <a:gd name="connsiteY7" fmla="*/ 47638 h 158970"/>
                <a:gd name="connsiteX8" fmla="*/ 5464 w 596365"/>
                <a:gd name="connsiteY8" fmla="*/ 48781 h 158970"/>
                <a:gd name="connsiteX9" fmla="*/ 9274 w 596365"/>
                <a:gd name="connsiteY9" fmla="*/ 77356 h 158970"/>
                <a:gd name="connsiteX10" fmla="*/ 8224 w 596365"/>
                <a:gd name="connsiteY10" fmla="*/ 83621 h 158970"/>
                <a:gd name="connsiteX11" fmla="*/ 13212 w 596365"/>
                <a:gd name="connsiteY11" fmla="*/ 90039 h 158970"/>
                <a:gd name="connsiteX12" fmla="*/ 16268 w 596365"/>
                <a:gd name="connsiteY12" fmla="*/ 104809 h 158970"/>
                <a:gd name="connsiteX13" fmla="*/ 11313 w 596365"/>
                <a:gd name="connsiteY13" fmla="*/ 115580 h 158970"/>
                <a:gd name="connsiteX14" fmla="*/ 10658 w 596365"/>
                <a:gd name="connsiteY14" fmla="*/ 123552 h 158970"/>
                <a:gd name="connsiteX15" fmla="*/ 16837 w 596365"/>
                <a:gd name="connsiteY15" fmla="*/ 127001 h 158970"/>
                <a:gd name="connsiteX16" fmla="*/ 10061 w 596365"/>
                <a:gd name="connsiteY16" fmla="*/ 147496 h 158970"/>
                <a:gd name="connsiteX17" fmla="*/ 48460 w 596365"/>
                <a:gd name="connsiteY17" fmla="*/ 148576 h 158970"/>
                <a:gd name="connsiteX18" fmla="*/ 78019 w 596365"/>
                <a:gd name="connsiteY18" fmla="*/ 145148 h 158970"/>
                <a:gd name="connsiteX19" fmla="*/ 145195 w 596365"/>
                <a:gd name="connsiteY19" fmla="*/ 145079 h 158970"/>
                <a:gd name="connsiteX20" fmla="*/ 290918 w 596365"/>
                <a:gd name="connsiteY20" fmla="*/ 143726 h 158970"/>
                <a:gd name="connsiteX21" fmla="*/ 476094 w 596365"/>
                <a:gd name="connsiteY21" fmla="*/ 158224 h 158970"/>
                <a:gd name="connsiteX22" fmla="*/ 566365 w 596365"/>
                <a:gd name="connsiteY22" fmla="*/ 154189 h 158970"/>
                <a:gd name="connsiteX23" fmla="*/ 567549 w 596365"/>
                <a:gd name="connsiteY23" fmla="*/ 139447 h 158970"/>
                <a:gd name="connsiteX24" fmla="*/ 590642 w 596365"/>
                <a:gd name="connsiteY24" fmla="*/ 135769 h 158970"/>
                <a:gd name="connsiteX25" fmla="*/ 578567 w 596365"/>
                <a:gd name="connsiteY25" fmla="*/ 125048 h 158970"/>
                <a:gd name="connsiteX26" fmla="*/ 581910 w 596365"/>
                <a:gd name="connsiteY26" fmla="*/ 115621 h 158970"/>
                <a:gd name="connsiteX27" fmla="*/ 578636 w 596365"/>
                <a:gd name="connsiteY27" fmla="*/ 109528 h 158970"/>
                <a:gd name="connsiteX28" fmla="*/ 587110 w 596365"/>
                <a:gd name="connsiteY28" fmla="*/ 101836 h 158970"/>
                <a:gd name="connsiteX29" fmla="*/ 581855 w 596365"/>
                <a:gd name="connsiteY29" fmla="*/ 92579 h 158970"/>
                <a:gd name="connsiteX30" fmla="*/ 583072 w 596365"/>
                <a:gd name="connsiteY30" fmla="*/ 71412 h 158970"/>
                <a:gd name="connsiteX31" fmla="*/ 584584 w 596365"/>
                <a:gd name="connsiteY31" fmla="*/ 70078 h 158970"/>
                <a:gd name="connsiteX32" fmla="*/ 596118 w 596365"/>
                <a:gd name="connsiteY32" fmla="*/ 57535 h 158970"/>
                <a:gd name="connsiteX33" fmla="*/ 588840 w 596365"/>
                <a:gd name="connsiteY33" fmla="*/ 54393 h 158970"/>
                <a:gd name="connsiteX34" fmla="*/ 580727 w 596365"/>
                <a:gd name="connsiteY34" fmla="*/ 48828 h 158970"/>
                <a:gd name="connsiteX35" fmla="*/ 586148 w 596365"/>
                <a:gd name="connsiteY35" fmla="*/ 38829 h 158970"/>
                <a:gd name="connsiteX36" fmla="*/ 587686 w 596365"/>
                <a:gd name="connsiteY36" fmla="*/ 33916 h 158970"/>
                <a:gd name="connsiteX37" fmla="*/ 580368 w 596365"/>
                <a:gd name="connsiteY37" fmla="*/ 29875 h 158970"/>
                <a:gd name="connsiteX38" fmla="*/ 592404 w 596365"/>
                <a:gd name="connsiteY38" fmla="*/ 19540 h 158970"/>
                <a:gd name="connsiteX39" fmla="*/ 582679 w 596365"/>
                <a:gd name="connsiteY39" fmla="*/ 6776 h 158970"/>
                <a:gd name="connsiteX40" fmla="*/ 148243 w 596365"/>
                <a:gd name="connsiteY40" fmla="*/ 90406 h 158970"/>
                <a:gd name="connsiteX41" fmla="*/ 156244 w 596365"/>
                <a:gd name="connsiteY41" fmla="*/ 90406 h 158970"/>
                <a:gd name="connsiteX42" fmla="*/ 149101 w 596365"/>
                <a:gd name="connsiteY42" fmla="*/ 90406 h 158970"/>
                <a:gd name="connsiteX43" fmla="*/ 148243 w 596365"/>
                <a:gd name="connsiteY43" fmla="*/ 90406 h 158970"/>
                <a:gd name="connsiteX0" fmla="*/ 582679 w 596365"/>
                <a:gd name="connsiteY0" fmla="*/ 6776 h 158279"/>
                <a:gd name="connsiteX1" fmla="*/ 518861 w 596365"/>
                <a:gd name="connsiteY1" fmla="*/ 5442 h 158279"/>
                <a:gd name="connsiteX2" fmla="*/ 448852 w 596365"/>
                <a:gd name="connsiteY2" fmla="*/ 5442 h 158279"/>
                <a:gd name="connsiteX3" fmla="*/ 310835 w 596365"/>
                <a:gd name="connsiteY3" fmla="*/ 204 h 158279"/>
                <a:gd name="connsiteX4" fmla="*/ 31467 w 596365"/>
                <a:gd name="connsiteY4" fmla="*/ 9062 h 158279"/>
                <a:gd name="connsiteX5" fmla="*/ 17570 w 596365"/>
                <a:gd name="connsiteY5" fmla="*/ 24492 h 158279"/>
                <a:gd name="connsiteX6" fmla="*/ 18227 w 596365"/>
                <a:gd name="connsiteY6" fmla="*/ 28112 h 158279"/>
                <a:gd name="connsiteX7" fmla="*/ 10988 w 596365"/>
                <a:gd name="connsiteY7" fmla="*/ 47638 h 158279"/>
                <a:gd name="connsiteX8" fmla="*/ 5464 w 596365"/>
                <a:gd name="connsiteY8" fmla="*/ 48781 h 158279"/>
                <a:gd name="connsiteX9" fmla="*/ 9274 w 596365"/>
                <a:gd name="connsiteY9" fmla="*/ 77356 h 158279"/>
                <a:gd name="connsiteX10" fmla="*/ 8224 w 596365"/>
                <a:gd name="connsiteY10" fmla="*/ 83621 h 158279"/>
                <a:gd name="connsiteX11" fmla="*/ 13212 w 596365"/>
                <a:gd name="connsiteY11" fmla="*/ 90039 h 158279"/>
                <a:gd name="connsiteX12" fmla="*/ 16268 w 596365"/>
                <a:gd name="connsiteY12" fmla="*/ 104809 h 158279"/>
                <a:gd name="connsiteX13" fmla="*/ 11313 w 596365"/>
                <a:gd name="connsiteY13" fmla="*/ 115580 h 158279"/>
                <a:gd name="connsiteX14" fmla="*/ 10658 w 596365"/>
                <a:gd name="connsiteY14" fmla="*/ 123552 h 158279"/>
                <a:gd name="connsiteX15" fmla="*/ 16837 w 596365"/>
                <a:gd name="connsiteY15" fmla="*/ 127001 h 158279"/>
                <a:gd name="connsiteX16" fmla="*/ 10061 w 596365"/>
                <a:gd name="connsiteY16" fmla="*/ 147496 h 158279"/>
                <a:gd name="connsiteX17" fmla="*/ 48460 w 596365"/>
                <a:gd name="connsiteY17" fmla="*/ 148576 h 158279"/>
                <a:gd name="connsiteX18" fmla="*/ 78019 w 596365"/>
                <a:gd name="connsiteY18" fmla="*/ 145148 h 158279"/>
                <a:gd name="connsiteX19" fmla="*/ 145195 w 596365"/>
                <a:gd name="connsiteY19" fmla="*/ 145079 h 158279"/>
                <a:gd name="connsiteX20" fmla="*/ 290918 w 596365"/>
                <a:gd name="connsiteY20" fmla="*/ 143726 h 158279"/>
                <a:gd name="connsiteX21" fmla="*/ 476094 w 596365"/>
                <a:gd name="connsiteY21" fmla="*/ 158224 h 158279"/>
                <a:gd name="connsiteX22" fmla="*/ 541780 w 596365"/>
                <a:gd name="connsiteY22" fmla="*/ 145351 h 158279"/>
                <a:gd name="connsiteX23" fmla="*/ 567549 w 596365"/>
                <a:gd name="connsiteY23" fmla="*/ 139447 h 158279"/>
                <a:gd name="connsiteX24" fmla="*/ 590642 w 596365"/>
                <a:gd name="connsiteY24" fmla="*/ 135769 h 158279"/>
                <a:gd name="connsiteX25" fmla="*/ 578567 w 596365"/>
                <a:gd name="connsiteY25" fmla="*/ 125048 h 158279"/>
                <a:gd name="connsiteX26" fmla="*/ 581910 w 596365"/>
                <a:gd name="connsiteY26" fmla="*/ 115621 h 158279"/>
                <a:gd name="connsiteX27" fmla="*/ 578636 w 596365"/>
                <a:gd name="connsiteY27" fmla="*/ 109528 h 158279"/>
                <a:gd name="connsiteX28" fmla="*/ 587110 w 596365"/>
                <a:gd name="connsiteY28" fmla="*/ 101836 h 158279"/>
                <a:gd name="connsiteX29" fmla="*/ 581855 w 596365"/>
                <a:gd name="connsiteY29" fmla="*/ 92579 h 158279"/>
                <a:gd name="connsiteX30" fmla="*/ 583072 w 596365"/>
                <a:gd name="connsiteY30" fmla="*/ 71412 h 158279"/>
                <a:gd name="connsiteX31" fmla="*/ 584584 w 596365"/>
                <a:gd name="connsiteY31" fmla="*/ 70078 h 158279"/>
                <a:gd name="connsiteX32" fmla="*/ 596118 w 596365"/>
                <a:gd name="connsiteY32" fmla="*/ 57535 h 158279"/>
                <a:gd name="connsiteX33" fmla="*/ 588840 w 596365"/>
                <a:gd name="connsiteY33" fmla="*/ 54393 h 158279"/>
                <a:gd name="connsiteX34" fmla="*/ 580727 w 596365"/>
                <a:gd name="connsiteY34" fmla="*/ 48828 h 158279"/>
                <a:gd name="connsiteX35" fmla="*/ 586148 w 596365"/>
                <a:gd name="connsiteY35" fmla="*/ 38829 h 158279"/>
                <a:gd name="connsiteX36" fmla="*/ 587686 w 596365"/>
                <a:gd name="connsiteY36" fmla="*/ 33916 h 158279"/>
                <a:gd name="connsiteX37" fmla="*/ 580368 w 596365"/>
                <a:gd name="connsiteY37" fmla="*/ 29875 h 158279"/>
                <a:gd name="connsiteX38" fmla="*/ 592404 w 596365"/>
                <a:gd name="connsiteY38" fmla="*/ 19540 h 158279"/>
                <a:gd name="connsiteX39" fmla="*/ 582679 w 596365"/>
                <a:gd name="connsiteY39" fmla="*/ 6776 h 158279"/>
                <a:gd name="connsiteX40" fmla="*/ 148243 w 596365"/>
                <a:gd name="connsiteY40" fmla="*/ 90406 h 158279"/>
                <a:gd name="connsiteX41" fmla="*/ 156244 w 596365"/>
                <a:gd name="connsiteY41" fmla="*/ 90406 h 158279"/>
                <a:gd name="connsiteX42" fmla="*/ 149101 w 596365"/>
                <a:gd name="connsiteY42" fmla="*/ 90406 h 158279"/>
                <a:gd name="connsiteX43" fmla="*/ 148243 w 596365"/>
                <a:gd name="connsiteY43" fmla="*/ 90406 h 158279"/>
                <a:gd name="connsiteX0" fmla="*/ 582679 w 596365"/>
                <a:gd name="connsiteY0" fmla="*/ 6776 h 158279"/>
                <a:gd name="connsiteX1" fmla="*/ 518861 w 596365"/>
                <a:gd name="connsiteY1" fmla="*/ 5442 h 158279"/>
                <a:gd name="connsiteX2" fmla="*/ 448852 w 596365"/>
                <a:gd name="connsiteY2" fmla="*/ 5442 h 158279"/>
                <a:gd name="connsiteX3" fmla="*/ 310835 w 596365"/>
                <a:gd name="connsiteY3" fmla="*/ 204 h 158279"/>
                <a:gd name="connsiteX4" fmla="*/ 31467 w 596365"/>
                <a:gd name="connsiteY4" fmla="*/ 9062 h 158279"/>
                <a:gd name="connsiteX5" fmla="*/ 17570 w 596365"/>
                <a:gd name="connsiteY5" fmla="*/ 24492 h 158279"/>
                <a:gd name="connsiteX6" fmla="*/ 18227 w 596365"/>
                <a:gd name="connsiteY6" fmla="*/ 28112 h 158279"/>
                <a:gd name="connsiteX7" fmla="*/ 10988 w 596365"/>
                <a:gd name="connsiteY7" fmla="*/ 47638 h 158279"/>
                <a:gd name="connsiteX8" fmla="*/ 5464 w 596365"/>
                <a:gd name="connsiteY8" fmla="*/ 48781 h 158279"/>
                <a:gd name="connsiteX9" fmla="*/ 9274 w 596365"/>
                <a:gd name="connsiteY9" fmla="*/ 77356 h 158279"/>
                <a:gd name="connsiteX10" fmla="*/ 8224 w 596365"/>
                <a:gd name="connsiteY10" fmla="*/ 83621 h 158279"/>
                <a:gd name="connsiteX11" fmla="*/ 13212 w 596365"/>
                <a:gd name="connsiteY11" fmla="*/ 90039 h 158279"/>
                <a:gd name="connsiteX12" fmla="*/ 16268 w 596365"/>
                <a:gd name="connsiteY12" fmla="*/ 104809 h 158279"/>
                <a:gd name="connsiteX13" fmla="*/ 11313 w 596365"/>
                <a:gd name="connsiteY13" fmla="*/ 115580 h 158279"/>
                <a:gd name="connsiteX14" fmla="*/ 10658 w 596365"/>
                <a:gd name="connsiteY14" fmla="*/ 123552 h 158279"/>
                <a:gd name="connsiteX15" fmla="*/ 16837 w 596365"/>
                <a:gd name="connsiteY15" fmla="*/ 127001 h 158279"/>
                <a:gd name="connsiteX16" fmla="*/ 10061 w 596365"/>
                <a:gd name="connsiteY16" fmla="*/ 147496 h 158279"/>
                <a:gd name="connsiteX17" fmla="*/ 48460 w 596365"/>
                <a:gd name="connsiteY17" fmla="*/ 148576 h 158279"/>
                <a:gd name="connsiteX18" fmla="*/ 78019 w 596365"/>
                <a:gd name="connsiteY18" fmla="*/ 145148 h 158279"/>
                <a:gd name="connsiteX19" fmla="*/ 145195 w 596365"/>
                <a:gd name="connsiteY19" fmla="*/ 145079 h 158279"/>
                <a:gd name="connsiteX20" fmla="*/ 290918 w 596365"/>
                <a:gd name="connsiteY20" fmla="*/ 143726 h 158279"/>
                <a:gd name="connsiteX21" fmla="*/ 476094 w 596365"/>
                <a:gd name="connsiteY21" fmla="*/ 158224 h 158279"/>
                <a:gd name="connsiteX22" fmla="*/ 541780 w 596365"/>
                <a:gd name="connsiteY22" fmla="*/ 145351 h 158279"/>
                <a:gd name="connsiteX23" fmla="*/ 567549 w 596365"/>
                <a:gd name="connsiteY23" fmla="*/ 139447 h 158279"/>
                <a:gd name="connsiteX24" fmla="*/ 590642 w 596365"/>
                <a:gd name="connsiteY24" fmla="*/ 135769 h 158279"/>
                <a:gd name="connsiteX25" fmla="*/ 556217 w 596365"/>
                <a:gd name="connsiteY25" fmla="*/ 117683 h 158279"/>
                <a:gd name="connsiteX26" fmla="*/ 581910 w 596365"/>
                <a:gd name="connsiteY26" fmla="*/ 115621 h 158279"/>
                <a:gd name="connsiteX27" fmla="*/ 578636 w 596365"/>
                <a:gd name="connsiteY27" fmla="*/ 109528 h 158279"/>
                <a:gd name="connsiteX28" fmla="*/ 587110 w 596365"/>
                <a:gd name="connsiteY28" fmla="*/ 101836 h 158279"/>
                <a:gd name="connsiteX29" fmla="*/ 581855 w 596365"/>
                <a:gd name="connsiteY29" fmla="*/ 92579 h 158279"/>
                <a:gd name="connsiteX30" fmla="*/ 583072 w 596365"/>
                <a:gd name="connsiteY30" fmla="*/ 71412 h 158279"/>
                <a:gd name="connsiteX31" fmla="*/ 584584 w 596365"/>
                <a:gd name="connsiteY31" fmla="*/ 70078 h 158279"/>
                <a:gd name="connsiteX32" fmla="*/ 596118 w 596365"/>
                <a:gd name="connsiteY32" fmla="*/ 57535 h 158279"/>
                <a:gd name="connsiteX33" fmla="*/ 588840 w 596365"/>
                <a:gd name="connsiteY33" fmla="*/ 54393 h 158279"/>
                <a:gd name="connsiteX34" fmla="*/ 580727 w 596365"/>
                <a:gd name="connsiteY34" fmla="*/ 48828 h 158279"/>
                <a:gd name="connsiteX35" fmla="*/ 586148 w 596365"/>
                <a:gd name="connsiteY35" fmla="*/ 38829 h 158279"/>
                <a:gd name="connsiteX36" fmla="*/ 587686 w 596365"/>
                <a:gd name="connsiteY36" fmla="*/ 33916 h 158279"/>
                <a:gd name="connsiteX37" fmla="*/ 580368 w 596365"/>
                <a:gd name="connsiteY37" fmla="*/ 29875 h 158279"/>
                <a:gd name="connsiteX38" fmla="*/ 592404 w 596365"/>
                <a:gd name="connsiteY38" fmla="*/ 19540 h 158279"/>
                <a:gd name="connsiteX39" fmla="*/ 582679 w 596365"/>
                <a:gd name="connsiteY39" fmla="*/ 6776 h 158279"/>
                <a:gd name="connsiteX40" fmla="*/ 148243 w 596365"/>
                <a:gd name="connsiteY40" fmla="*/ 90406 h 158279"/>
                <a:gd name="connsiteX41" fmla="*/ 156244 w 596365"/>
                <a:gd name="connsiteY41" fmla="*/ 90406 h 158279"/>
                <a:gd name="connsiteX42" fmla="*/ 149101 w 596365"/>
                <a:gd name="connsiteY42" fmla="*/ 90406 h 158279"/>
                <a:gd name="connsiteX43" fmla="*/ 148243 w 596365"/>
                <a:gd name="connsiteY43" fmla="*/ 90406 h 158279"/>
                <a:gd name="connsiteX0" fmla="*/ 582679 w 596365"/>
                <a:gd name="connsiteY0" fmla="*/ 6776 h 158248"/>
                <a:gd name="connsiteX1" fmla="*/ 518861 w 596365"/>
                <a:gd name="connsiteY1" fmla="*/ 5442 h 158248"/>
                <a:gd name="connsiteX2" fmla="*/ 448852 w 596365"/>
                <a:gd name="connsiteY2" fmla="*/ 5442 h 158248"/>
                <a:gd name="connsiteX3" fmla="*/ 310835 w 596365"/>
                <a:gd name="connsiteY3" fmla="*/ 204 h 158248"/>
                <a:gd name="connsiteX4" fmla="*/ 31467 w 596365"/>
                <a:gd name="connsiteY4" fmla="*/ 9062 h 158248"/>
                <a:gd name="connsiteX5" fmla="*/ 17570 w 596365"/>
                <a:gd name="connsiteY5" fmla="*/ 24492 h 158248"/>
                <a:gd name="connsiteX6" fmla="*/ 18227 w 596365"/>
                <a:gd name="connsiteY6" fmla="*/ 28112 h 158248"/>
                <a:gd name="connsiteX7" fmla="*/ 10988 w 596365"/>
                <a:gd name="connsiteY7" fmla="*/ 47638 h 158248"/>
                <a:gd name="connsiteX8" fmla="*/ 5464 w 596365"/>
                <a:gd name="connsiteY8" fmla="*/ 48781 h 158248"/>
                <a:gd name="connsiteX9" fmla="*/ 9274 w 596365"/>
                <a:gd name="connsiteY9" fmla="*/ 77356 h 158248"/>
                <a:gd name="connsiteX10" fmla="*/ 8224 w 596365"/>
                <a:gd name="connsiteY10" fmla="*/ 83621 h 158248"/>
                <a:gd name="connsiteX11" fmla="*/ 13212 w 596365"/>
                <a:gd name="connsiteY11" fmla="*/ 90039 h 158248"/>
                <a:gd name="connsiteX12" fmla="*/ 16268 w 596365"/>
                <a:gd name="connsiteY12" fmla="*/ 104809 h 158248"/>
                <a:gd name="connsiteX13" fmla="*/ 11313 w 596365"/>
                <a:gd name="connsiteY13" fmla="*/ 115580 h 158248"/>
                <a:gd name="connsiteX14" fmla="*/ 10658 w 596365"/>
                <a:gd name="connsiteY14" fmla="*/ 123552 h 158248"/>
                <a:gd name="connsiteX15" fmla="*/ 16837 w 596365"/>
                <a:gd name="connsiteY15" fmla="*/ 127001 h 158248"/>
                <a:gd name="connsiteX16" fmla="*/ 10061 w 596365"/>
                <a:gd name="connsiteY16" fmla="*/ 147496 h 158248"/>
                <a:gd name="connsiteX17" fmla="*/ 48460 w 596365"/>
                <a:gd name="connsiteY17" fmla="*/ 148576 h 158248"/>
                <a:gd name="connsiteX18" fmla="*/ 78019 w 596365"/>
                <a:gd name="connsiteY18" fmla="*/ 145148 h 158248"/>
                <a:gd name="connsiteX19" fmla="*/ 145195 w 596365"/>
                <a:gd name="connsiteY19" fmla="*/ 145079 h 158248"/>
                <a:gd name="connsiteX20" fmla="*/ 290918 w 596365"/>
                <a:gd name="connsiteY20" fmla="*/ 143726 h 158248"/>
                <a:gd name="connsiteX21" fmla="*/ 476094 w 596365"/>
                <a:gd name="connsiteY21" fmla="*/ 158224 h 158248"/>
                <a:gd name="connsiteX22" fmla="*/ 510490 w 596365"/>
                <a:gd name="connsiteY22" fmla="*/ 135040 h 158248"/>
                <a:gd name="connsiteX23" fmla="*/ 567549 w 596365"/>
                <a:gd name="connsiteY23" fmla="*/ 139447 h 158248"/>
                <a:gd name="connsiteX24" fmla="*/ 590642 w 596365"/>
                <a:gd name="connsiteY24" fmla="*/ 135769 h 158248"/>
                <a:gd name="connsiteX25" fmla="*/ 556217 w 596365"/>
                <a:gd name="connsiteY25" fmla="*/ 117683 h 158248"/>
                <a:gd name="connsiteX26" fmla="*/ 581910 w 596365"/>
                <a:gd name="connsiteY26" fmla="*/ 115621 h 158248"/>
                <a:gd name="connsiteX27" fmla="*/ 578636 w 596365"/>
                <a:gd name="connsiteY27" fmla="*/ 109528 h 158248"/>
                <a:gd name="connsiteX28" fmla="*/ 587110 w 596365"/>
                <a:gd name="connsiteY28" fmla="*/ 101836 h 158248"/>
                <a:gd name="connsiteX29" fmla="*/ 581855 w 596365"/>
                <a:gd name="connsiteY29" fmla="*/ 92579 h 158248"/>
                <a:gd name="connsiteX30" fmla="*/ 583072 w 596365"/>
                <a:gd name="connsiteY30" fmla="*/ 71412 h 158248"/>
                <a:gd name="connsiteX31" fmla="*/ 584584 w 596365"/>
                <a:gd name="connsiteY31" fmla="*/ 70078 h 158248"/>
                <a:gd name="connsiteX32" fmla="*/ 596118 w 596365"/>
                <a:gd name="connsiteY32" fmla="*/ 57535 h 158248"/>
                <a:gd name="connsiteX33" fmla="*/ 588840 w 596365"/>
                <a:gd name="connsiteY33" fmla="*/ 54393 h 158248"/>
                <a:gd name="connsiteX34" fmla="*/ 580727 w 596365"/>
                <a:gd name="connsiteY34" fmla="*/ 48828 h 158248"/>
                <a:gd name="connsiteX35" fmla="*/ 586148 w 596365"/>
                <a:gd name="connsiteY35" fmla="*/ 38829 h 158248"/>
                <a:gd name="connsiteX36" fmla="*/ 587686 w 596365"/>
                <a:gd name="connsiteY36" fmla="*/ 33916 h 158248"/>
                <a:gd name="connsiteX37" fmla="*/ 580368 w 596365"/>
                <a:gd name="connsiteY37" fmla="*/ 29875 h 158248"/>
                <a:gd name="connsiteX38" fmla="*/ 592404 w 596365"/>
                <a:gd name="connsiteY38" fmla="*/ 19540 h 158248"/>
                <a:gd name="connsiteX39" fmla="*/ 582679 w 596365"/>
                <a:gd name="connsiteY39" fmla="*/ 6776 h 158248"/>
                <a:gd name="connsiteX40" fmla="*/ 148243 w 596365"/>
                <a:gd name="connsiteY40" fmla="*/ 90406 h 158248"/>
                <a:gd name="connsiteX41" fmla="*/ 156244 w 596365"/>
                <a:gd name="connsiteY41" fmla="*/ 90406 h 158248"/>
                <a:gd name="connsiteX42" fmla="*/ 149101 w 596365"/>
                <a:gd name="connsiteY42" fmla="*/ 90406 h 158248"/>
                <a:gd name="connsiteX43" fmla="*/ 148243 w 596365"/>
                <a:gd name="connsiteY43" fmla="*/ 90406 h 158248"/>
                <a:gd name="connsiteX0" fmla="*/ 582679 w 596365"/>
                <a:gd name="connsiteY0" fmla="*/ 6776 h 158248"/>
                <a:gd name="connsiteX1" fmla="*/ 518861 w 596365"/>
                <a:gd name="connsiteY1" fmla="*/ 5442 h 158248"/>
                <a:gd name="connsiteX2" fmla="*/ 448852 w 596365"/>
                <a:gd name="connsiteY2" fmla="*/ 5442 h 158248"/>
                <a:gd name="connsiteX3" fmla="*/ 310835 w 596365"/>
                <a:gd name="connsiteY3" fmla="*/ 204 h 158248"/>
                <a:gd name="connsiteX4" fmla="*/ 31467 w 596365"/>
                <a:gd name="connsiteY4" fmla="*/ 9062 h 158248"/>
                <a:gd name="connsiteX5" fmla="*/ 17570 w 596365"/>
                <a:gd name="connsiteY5" fmla="*/ 24492 h 158248"/>
                <a:gd name="connsiteX6" fmla="*/ 18227 w 596365"/>
                <a:gd name="connsiteY6" fmla="*/ 28112 h 158248"/>
                <a:gd name="connsiteX7" fmla="*/ 10988 w 596365"/>
                <a:gd name="connsiteY7" fmla="*/ 47638 h 158248"/>
                <a:gd name="connsiteX8" fmla="*/ 5464 w 596365"/>
                <a:gd name="connsiteY8" fmla="*/ 48781 h 158248"/>
                <a:gd name="connsiteX9" fmla="*/ 9274 w 596365"/>
                <a:gd name="connsiteY9" fmla="*/ 77356 h 158248"/>
                <a:gd name="connsiteX10" fmla="*/ 8224 w 596365"/>
                <a:gd name="connsiteY10" fmla="*/ 83621 h 158248"/>
                <a:gd name="connsiteX11" fmla="*/ 13212 w 596365"/>
                <a:gd name="connsiteY11" fmla="*/ 90039 h 158248"/>
                <a:gd name="connsiteX12" fmla="*/ 16268 w 596365"/>
                <a:gd name="connsiteY12" fmla="*/ 104809 h 158248"/>
                <a:gd name="connsiteX13" fmla="*/ 11313 w 596365"/>
                <a:gd name="connsiteY13" fmla="*/ 115580 h 158248"/>
                <a:gd name="connsiteX14" fmla="*/ 10658 w 596365"/>
                <a:gd name="connsiteY14" fmla="*/ 123552 h 158248"/>
                <a:gd name="connsiteX15" fmla="*/ 16837 w 596365"/>
                <a:gd name="connsiteY15" fmla="*/ 127001 h 158248"/>
                <a:gd name="connsiteX16" fmla="*/ 10061 w 596365"/>
                <a:gd name="connsiteY16" fmla="*/ 147496 h 158248"/>
                <a:gd name="connsiteX17" fmla="*/ 48460 w 596365"/>
                <a:gd name="connsiteY17" fmla="*/ 148576 h 158248"/>
                <a:gd name="connsiteX18" fmla="*/ 78019 w 596365"/>
                <a:gd name="connsiteY18" fmla="*/ 145148 h 158248"/>
                <a:gd name="connsiteX19" fmla="*/ 145195 w 596365"/>
                <a:gd name="connsiteY19" fmla="*/ 145079 h 158248"/>
                <a:gd name="connsiteX20" fmla="*/ 290918 w 596365"/>
                <a:gd name="connsiteY20" fmla="*/ 143726 h 158248"/>
                <a:gd name="connsiteX21" fmla="*/ 476094 w 596365"/>
                <a:gd name="connsiteY21" fmla="*/ 158224 h 158248"/>
                <a:gd name="connsiteX22" fmla="*/ 510490 w 596365"/>
                <a:gd name="connsiteY22" fmla="*/ 135040 h 158248"/>
                <a:gd name="connsiteX23" fmla="*/ 534024 w 596365"/>
                <a:gd name="connsiteY23" fmla="*/ 132082 h 158248"/>
                <a:gd name="connsiteX24" fmla="*/ 590642 w 596365"/>
                <a:gd name="connsiteY24" fmla="*/ 135769 h 158248"/>
                <a:gd name="connsiteX25" fmla="*/ 556217 w 596365"/>
                <a:gd name="connsiteY25" fmla="*/ 117683 h 158248"/>
                <a:gd name="connsiteX26" fmla="*/ 581910 w 596365"/>
                <a:gd name="connsiteY26" fmla="*/ 115621 h 158248"/>
                <a:gd name="connsiteX27" fmla="*/ 578636 w 596365"/>
                <a:gd name="connsiteY27" fmla="*/ 109528 h 158248"/>
                <a:gd name="connsiteX28" fmla="*/ 587110 w 596365"/>
                <a:gd name="connsiteY28" fmla="*/ 101836 h 158248"/>
                <a:gd name="connsiteX29" fmla="*/ 581855 w 596365"/>
                <a:gd name="connsiteY29" fmla="*/ 92579 h 158248"/>
                <a:gd name="connsiteX30" fmla="*/ 583072 w 596365"/>
                <a:gd name="connsiteY30" fmla="*/ 71412 h 158248"/>
                <a:gd name="connsiteX31" fmla="*/ 584584 w 596365"/>
                <a:gd name="connsiteY31" fmla="*/ 70078 h 158248"/>
                <a:gd name="connsiteX32" fmla="*/ 596118 w 596365"/>
                <a:gd name="connsiteY32" fmla="*/ 57535 h 158248"/>
                <a:gd name="connsiteX33" fmla="*/ 588840 w 596365"/>
                <a:gd name="connsiteY33" fmla="*/ 54393 h 158248"/>
                <a:gd name="connsiteX34" fmla="*/ 580727 w 596365"/>
                <a:gd name="connsiteY34" fmla="*/ 48828 h 158248"/>
                <a:gd name="connsiteX35" fmla="*/ 586148 w 596365"/>
                <a:gd name="connsiteY35" fmla="*/ 38829 h 158248"/>
                <a:gd name="connsiteX36" fmla="*/ 587686 w 596365"/>
                <a:gd name="connsiteY36" fmla="*/ 33916 h 158248"/>
                <a:gd name="connsiteX37" fmla="*/ 580368 w 596365"/>
                <a:gd name="connsiteY37" fmla="*/ 29875 h 158248"/>
                <a:gd name="connsiteX38" fmla="*/ 592404 w 596365"/>
                <a:gd name="connsiteY38" fmla="*/ 19540 h 158248"/>
                <a:gd name="connsiteX39" fmla="*/ 582679 w 596365"/>
                <a:gd name="connsiteY39" fmla="*/ 6776 h 158248"/>
                <a:gd name="connsiteX40" fmla="*/ 148243 w 596365"/>
                <a:gd name="connsiteY40" fmla="*/ 90406 h 158248"/>
                <a:gd name="connsiteX41" fmla="*/ 156244 w 596365"/>
                <a:gd name="connsiteY41" fmla="*/ 90406 h 158248"/>
                <a:gd name="connsiteX42" fmla="*/ 149101 w 596365"/>
                <a:gd name="connsiteY42" fmla="*/ 90406 h 158248"/>
                <a:gd name="connsiteX43" fmla="*/ 148243 w 596365"/>
                <a:gd name="connsiteY43" fmla="*/ 90406 h 158248"/>
                <a:gd name="connsiteX0" fmla="*/ 582679 w 596365"/>
                <a:gd name="connsiteY0" fmla="*/ 6776 h 158248"/>
                <a:gd name="connsiteX1" fmla="*/ 518861 w 596365"/>
                <a:gd name="connsiteY1" fmla="*/ 5442 h 158248"/>
                <a:gd name="connsiteX2" fmla="*/ 448852 w 596365"/>
                <a:gd name="connsiteY2" fmla="*/ 5442 h 158248"/>
                <a:gd name="connsiteX3" fmla="*/ 310835 w 596365"/>
                <a:gd name="connsiteY3" fmla="*/ 204 h 158248"/>
                <a:gd name="connsiteX4" fmla="*/ 31467 w 596365"/>
                <a:gd name="connsiteY4" fmla="*/ 9062 h 158248"/>
                <a:gd name="connsiteX5" fmla="*/ 17570 w 596365"/>
                <a:gd name="connsiteY5" fmla="*/ 24492 h 158248"/>
                <a:gd name="connsiteX6" fmla="*/ 18227 w 596365"/>
                <a:gd name="connsiteY6" fmla="*/ 28112 h 158248"/>
                <a:gd name="connsiteX7" fmla="*/ 10988 w 596365"/>
                <a:gd name="connsiteY7" fmla="*/ 47638 h 158248"/>
                <a:gd name="connsiteX8" fmla="*/ 5464 w 596365"/>
                <a:gd name="connsiteY8" fmla="*/ 48781 h 158248"/>
                <a:gd name="connsiteX9" fmla="*/ 9274 w 596365"/>
                <a:gd name="connsiteY9" fmla="*/ 77356 h 158248"/>
                <a:gd name="connsiteX10" fmla="*/ 8224 w 596365"/>
                <a:gd name="connsiteY10" fmla="*/ 83621 h 158248"/>
                <a:gd name="connsiteX11" fmla="*/ 13212 w 596365"/>
                <a:gd name="connsiteY11" fmla="*/ 90039 h 158248"/>
                <a:gd name="connsiteX12" fmla="*/ 16268 w 596365"/>
                <a:gd name="connsiteY12" fmla="*/ 104809 h 158248"/>
                <a:gd name="connsiteX13" fmla="*/ 11313 w 596365"/>
                <a:gd name="connsiteY13" fmla="*/ 115580 h 158248"/>
                <a:gd name="connsiteX14" fmla="*/ 10658 w 596365"/>
                <a:gd name="connsiteY14" fmla="*/ 123552 h 158248"/>
                <a:gd name="connsiteX15" fmla="*/ 16837 w 596365"/>
                <a:gd name="connsiteY15" fmla="*/ 127001 h 158248"/>
                <a:gd name="connsiteX16" fmla="*/ 10061 w 596365"/>
                <a:gd name="connsiteY16" fmla="*/ 147496 h 158248"/>
                <a:gd name="connsiteX17" fmla="*/ 48460 w 596365"/>
                <a:gd name="connsiteY17" fmla="*/ 148576 h 158248"/>
                <a:gd name="connsiteX18" fmla="*/ 78019 w 596365"/>
                <a:gd name="connsiteY18" fmla="*/ 145148 h 158248"/>
                <a:gd name="connsiteX19" fmla="*/ 145195 w 596365"/>
                <a:gd name="connsiteY19" fmla="*/ 145079 h 158248"/>
                <a:gd name="connsiteX20" fmla="*/ 290918 w 596365"/>
                <a:gd name="connsiteY20" fmla="*/ 143726 h 158248"/>
                <a:gd name="connsiteX21" fmla="*/ 476094 w 596365"/>
                <a:gd name="connsiteY21" fmla="*/ 158224 h 158248"/>
                <a:gd name="connsiteX22" fmla="*/ 510490 w 596365"/>
                <a:gd name="connsiteY22" fmla="*/ 135040 h 158248"/>
                <a:gd name="connsiteX23" fmla="*/ 534024 w 596365"/>
                <a:gd name="connsiteY23" fmla="*/ 132082 h 158248"/>
                <a:gd name="connsiteX24" fmla="*/ 561587 w 596365"/>
                <a:gd name="connsiteY24" fmla="*/ 119566 h 158248"/>
                <a:gd name="connsiteX25" fmla="*/ 556217 w 596365"/>
                <a:gd name="connsiteY25" fmla="*/ 117683 h 158248"/>
                <a:gd name="connsiteX26" fmla="*/ 581910 w 596365"/>
                <a:gd name="connsiteY26" fmla="*/ 115621 h 158248"/>
                <a:gd name="connsiteX27" fmla="*/ 578636 w 596365"/>
                <a:gd name="connsiteY27" fmla="*/ 109528 h 158248"/>
                <a:gd name="connsiteX28" fmla="*/ 587110 w 596365"/>
                <a:gd name="connsiteY28" fmla="*/ 101836 h 158248"/>
                <a:gd name="connsiteX29" fmla="*/ 581855 w 596365"/>
                <a:gd name="connsiteY29" fmla="*/ 92579 h 158248"/>
                <a:gd name="connsiteX30" fmla="*/ 583072 w 596365"/>
                <a:gd name="connsiteY30" fmla="*/ 71412 h 158248"/>
                <a:gd name="connsiteX31" fmla="*/ 584584 w 596365"/>
                <a:gd name="connsiteY31" fmla="*/ 70078 h 158248"/>
                <a:gd name="connsiteX32" fmla="*/ 596118 w 596365"/>
                <a:gd name="connsiteY32" fmla="*/ 57535 h 158248"/>
                <a:gd name="connsiteX33" fmla="*/ 588840 w 596365"/>
                <a:gd name="connsiteY33" fmla="*/ 54393 h 158248"/>
                <a:gd name="connsiteX34" fmla="*/ 580727 w 596365"/>
                <a:gd name="connsiteY34" fmla="*/ 48828 h 158248"/>
                <a:gd name="connsiteX35" fmla="*/ 586148 w 596365"/>
                <a:gd name="connsiteY35" fmla="*/ 38829 h 158248"/>
                <a:gd name="connsiteX36" fmla="*/ 587686 w 596365"/>
                <a:gd name="connsiteY36" fmla="*/ 33916 h 158248"/>
                <a:gd name="connsiteX37" fmla="*/ 580368 w 596365"/>
                <a:gd name="connsiteY37" fmla="*/ 29875 h 158248"/>
                <a:gd name="connsiteX38" fmla="*/ 592404 w 596365"/>
                <a:gd name="connsiteY38" fmla="*/ 19540 h 158248"/>
                <a:gd name="connsiteX39" fmla="*/ 582679 w 596365"/>
                <a:gd name="connsiteY39" fmla="*/ 6776 h 158248"/>
                <a:gd name="connsiteX40" fmla="*/ 148243 w 596365"/>
                <a:gd name="connsiteY40" fmla="*/ 90406 h 158248"/>
                <a:gd name="connsiteX41" fmla="*/ 156244 w 596365"/>
                <a:gd name="connsiteY41" fmla="*/ 90406 h 158248"/>
                <a:gd name="connsiteX42" fmla="*/ 149101 w 596365"/>
                <a:gd name="connsiteY42" fmla="*/ 90406 h 158248"/>
                <a:gd name="connsiteX43" fmla="*/ 148243 w 596365"/>
                <a:gd name="connsiteY43" fmla="*/ 90406 h 158248"/>
                <a:gd name="connsiteX0" fmla="*/ 582679 w 596365"/>
                <a:gd name="connsiteY0" fmla="*/ 6776 h 161562"/>
                <a:gd name="connsiteX1" fmla="*/ 518861 w 596365"/>
                <a:gd name="connsiteY1" fmla="*/ 5442 h 161562"/>
                <a:gd name="connsiteX2" fmla="*/ 448852 w 596365"/>
                <a:gd name="connsiteY2" fmla="*/ 5442 h 161562"/>
                <a:gd name="connsiteX3" fmla="*/ 310835 w 596365"/>
                <a:gd name="connsiteY3" fmla="*/ 204 h 161562"/>
                <a:gd name="connsiteX4" fmla="*/ 31467 w 596365"/>
                <a:gd name="connsiteY4" fmla="*/ 9062 h 161562"/>
                <a:gd name="connsiteX5" fmla="*/ 17570 w 596365"/>
                <a:gd name="connsiteY5" fmla="*/ 24492 h 161562"/>
                <a:gd name="connsiteX6" fmla="*/ 18227 w 596365"/>
                <a:gd name="connsiteY6" fmla="*/ 28112 h 161562"/>
                <a:gd name="connsiteX7" fmla="*/ 10988 w 596365"/>
                <a:gd name="connsiteY7" fmla="*/ 47638 h 161562"/>
                <a:gd name="connsiteX8" fmla="*/ 5464 w 596365"/>
                <a:gd name="connsiteY8" fmla="*/ 48781 h 161562"/>
                <a:gd name="connsiteX9" fmla="*/ 9274 w 596365"/>
                <a:gd name="connsiteY9" fmla="*/ 77356 h 161562"/>
                <a:gd name="connsiteX10" fmla="*/ 8224 w 596365"/>
                <a:gd name="connsiteY10" fmla="*/ 83621 h 161562"/>
                <a:gd name="connsiteX11" fmla="*/ 13212 w 596365"/>
                <a:gd name="connsiteY11" fmla="*/ 90039 h 161562"/>
                <a:gd name="connsiteX12" fmla="*/ 16268 w 596365"/>
                <a:gd name="connsiteY12" fmla="*/ 104809 h 161562"/>
                <a:gd name="connsiteX13" fmla="*/ 11313 w 596365"/>
                <a:gd name="connsiteY13" fmla="*/ 115580 h 161562"/>
                <a:gd name="connsiteX14" fmla="*/ 10658 w 596365"/>
                <a:gd name="connsiteY14" fmla="*/ 123552 h 161562"/>
                <a:gd name="connsiteX15" fmla="*/ 16837 w 596365"/>
                <a:gd name="connsiteY15" fmla="*/ 127001 h 161562"/>
                <a:gd name="connsiteX16" fmla="*/ 10061 w 596365"/>
                <a:gd name="connsiteY16" fmla="*/ 147496 h 161562"/>
                <a:gd name="connsiteX17" fmla="*/ 48460 w 596365"/>
                <a:gd name="connsiteY17" fmla="*/ 148576 h 161562"/>
                <a:gd name="connsiteX18" fmla="*/ 78019 w 596365"/>
                <a:gd name="connsiteY18" fmla="*/ 145148 h 161562"/>
                <a:gd name="connsiteX19" fmla="*/ 145195 w 596365"/>
                <a:gd name="connsiteY19" fmla="*/ 145079 h 161562"/>
                <a:gd name="connsiteX20" fmla="*/ 268568 w 596365"/>
                <a:gd name="connsiteY20" fmla="*/ 161402 h 161562"/>
                <a:gd name="connsiteX21" fmla="*/ 476094 w 596365"/>
                <a:gd name="connsiteY21" fmla="*/ 158224 h 161562"/>
                <a:gd name="connsiteX22" fmla="*/ 510490 w 596365"/>
                <a:gd name="connsiteY22" fmla="*/ 135040 h 161562"/>
                <a:gd name="connsiteX23" fmla="*/ 534024 w 596365"/>
                <a:gd name="connsiteY23" fmla="*/ 132082 h 161562"/>
                <a:gd name="connsiteX24" fmla="*/ 561587 w 596365"/>
                <a:gd name="connsiteY24" fmla="*/ 119566 h 161562"/>
                <a:gd name="connsiteX25" fmla="*/ 556217 w 596365"/>
                <a:gd name="connsiteY25" fmla="*/ 117683 h 161562"/>
                <a:gd name="connsiteX26" fmla="*/ 581910 w 596365"/>
                <a:gd name="connsiteY26" fmla="*/ 115621 h 161562"/>
                <a:gd name="connsiteX27" fmla="*/ 578636 w 596365"/>
                <a:gd name="connsiteY27" fmla="*/ 109528 h 161562"/>
                <a:gd name="connsiteX28" fmla="*/ 587110 w 596365"/>
                <a:gd name="connsiteY28" fmla="*/ 101836 h 161562"/>
                <a:gd name="connsiteX29" fmla="*/ 581855 w 596365"/>
                <a:gd name="connsiteY29" fmla="*/ 92579 h 161562"/>
                <a:gd name="connsiteX30" fmla="*/ 583072 w 596365"/>
                <a:gd name="connsiteY30" fmla="*/ 71412 h 161562"/>
                <a:gd name="connsiteX31" fmla="*/ 584584 w 596365"/>
                <a:gd name="connsiteY31" fmla="*/ 70078 h 161562"/>
                <a:gd name="connsiteX32" fmla="*/ 596118 w 596365"/>
                <a:gd name="connsiteY32" fmla="*/ 57535 h 161562"/>
                <a:gd name="connsiteX33" fmla="*/ 588840 w 596365"/>
                <a:gd name="connsiteY33" fmla="*/ 54393 h 161562"/>
                <a:gd name="connsiteX34" fmla="*/ 580727 w 596365"/>
                <a:gd name="connsiteY34" fmla="*/ 48828 h 161562"/>
                <a:gd name="connsiteX35" fmla="*/ 586148 w 596365"/>
                <a:gd name="connsiteY35" fmla="*/ 38829 h 161562"/>
                <a:gd name="connsiteX36" fmla="*/ 587686 w 596365"/>
                <a:gd name="connsiteY36" fmla="*/ 33916 h 161562"/>
                <a:gd name="connsiteX37" fmla="*/ 580368 w 596365"/>
                <a:gd name="connsiteY37" fmla="*/ 29875 h 161562"/>
                <a:gd name="connsiteX38" fmla="*/ 592404 w 596365"/>
                <a:gd name="connsiteY38" fmla="*/ 19540 h 161562"/>
                <a:gd name="connsiteX39" fmla="*/ 582679 w 596365"/>
                <a:gd name="connsiteY39" fmla="*/ 6776 h 161562"/>
                <a:gd name="connsiteX40" fmla="*/ 148243 w 596365"/>
                <a:gd name="connsiteY40" fmla="*/ 90406 h 161562"/>
                <a:gd name="connsiteX41" fmla="*/ 156244 w 596365"/>
                <a:gd name="connsiteY41" fmla="*/ 90406 h 161562"/>
                <a:gd name="connsiteX42" fmla="*/ 149101 w 596365"/>
                <a:gd name="connsiteY42" fmla="*/ 90406 h 161562"/>
                <a:gd name="connsiteX43" fmla="*/ 148243 w 596365"/>
                <a:gd name="connsiteY43" fmla="*/ 90406 h 161562"/>
                <a:gd name="connsiteX0" fmla="*/ 582679 w 596365"/>
                <a:gd name="connsiteY0" fmla="*/ 6776 h 167791"/>
                <a:gd name="connsiteX1" fmla="*/ 518861 w 596365"/>
                <a:gd name="connsiteY1" fmla="*/ 5442 h 167791"/>
                <a:gd name="connsiteX2" fmla="*/ 448852 w 596365"/>
                <a:gd name="connsiteY2" fmla="*/ 5442 h 167791"/>
                <a:gd name="connsiteX3" fmla="*/ 310835 w 596365"/>
                <a:gd name="connsiteY3" fmla="*/ 204 h 167791"/>
                <a:gd name="connsiteX4" fmla="*/ 31467 w 596365"/>
                <a:gd name="connsiteY4" fmla="*/ 9062 h 167791"/>
                <a:gd name="connsiteX5" fmla="*/ 17570 w 596365"/>
                <a:gd name="connsiteY5" fmla="*/ 24492 h 167791"/>
                <a:gd name="connsiteX6" fmla="*/ 18227 w 596365"/>
                <a:gd name="connsiteY6" fmla="*/ 28112 h 167791"/>
                <a:gd name="connsiteX7" fmla="*/ 10988 w 596365"/>
                <a:gd name="connsiteY7" fmla="*/ 47638 h 167791"/>
                <a:gd name="connsiteX8" fmla="*/ 5464 w 596365"/>
                <a:gd name="connsiteY8" fmla="*/ 48781 h 167791"/>
                <a:gd name="connsiteX9" fmla="*/ 9274 w 596365"/>
                <a:gd name="connsiteY9" fmla="*/ 77356 h 167791"/>
                <a:gd name="connsiteX10" fmla="*/ 8224 w 596365"/>
                <a:gd name="connsiteY10" fmla="*/ 83621 h 167791"/>
                <a:gd name="connsiteX11" fmla="*/ 13212 w 596365"/>
                <a:gd name="connsiteY11" fmla="*/ 90039 h 167791"/>
                <a:gd name="connsiteX12" fmla="*/ 16268 w 596365"/>
                <a:gd name="connsiteY12" fmla="*/ 104809 h 167791"/>
                <a:gd name="connsiteX13" fmla="*/ 11313 w 596365"/>
                <a:gd name="connsiteY13" fmla="*/ 115580 h 167791"/>
                <a:gd name="connsiteX14" fmla="*/ 10658 w 596365"/>
                <a:gd name="connsiteY14" fmla="*/ 123552 h 167791"/>
                <a:gd name="connsiteX15" fmla="*/ 16837 w 596365"/>
                <a:gd name="connsiteY15" fmla="*/ 127001 h 167791"/>
                <a:gd name="connsiteX16" fmla="*/ 10061 w 596365"/>
                <a:gd name="connsiteY16" fmla="*/ 147496 h 167791"/>
                <a:gd name="connsiteX17" fmla="*/ 48460 w 596365"/>
                <a:gd name="connsiteY17" fmla="*/ 148576 h 167791"/>
                <a:gd name="connsiteX18" fmla="*/ 78019 w 596365"/>
                <a:gd name="connsiteY18" fmla="*/ 145148 h 167791"/>
                <a:gd name="connsiteX19" fmla="*/ 122845 w 596365"/>
                <a:gd name="connsiteY19" fmla="*/ 167174 h 167791"/>
                <a:gd name="connsiteX20" fmla="*/ 268568 w 596365"/>
                <a:gd name="connsiteY20" fmla="*/ 161402 h 167791"/>
                <a:gd name="connsiteX21" fmla="*/ 476094 w 596365"/>
                <a:gd name="connsiteY21" fmla="*/ 158224 h 167791"/>
                <a:gd name="connsiteX22" fmla="*/ 510490 w 596365"/>
                <a:gd name="connsiteY22" fmla="*/ 135040 h 167791"/>
                <a:gd name="connsiteX23" fmla="*/ 534024 w 596365"/>
                <a:gd name="connsiteY23" fmla="*/ 132082 h 167791"/>
                <a:gd name="connsiteX24" fmla="*/ 561587 w 596365"/>
                <a:gd name="connsiteY24" fmla="*/ 119566 h 167791"/>
                <a:gd name="connsiteX25" fmla="*/ 556217 w 596365"/>
                <a:gd name="connsiteY25" fmla="*/ 117683 h 167791"/>
                <a:gd name="connsiteX26" fmla="*/ 581910 w 596365"/>
                <a:gd name="connsiteY26" fmla="*/ 115621 h 167791"/>
                <a:gd name="connsiteX27" fmla="*/ 578636 w 596365"/>
                <a:gd name="connsiteY27" fmla="*/ 109528 h 167791"/>
                <a:gd name="connsiteX28" fmla="*/ 587110 w 596365"/>
                <a:gd name="connsiteY28" fmla="*/ 101836 h 167791"/>
                <a:gd name="connsiteX29" fmla="*/ 581855 w 596365"/>
                <a:gd name="connsiteY29" fmla="*/ 92579 h 167791"/>
                <a:gd name="connsiteX30" fmla="*/ 583072 w 596365"/>
                <a:gd name="connsiteY30" fmla="*/ 71412 h 167791"/>
                <a:gd name="connsiteX31" fmla="*/ 584584 w 596365"/>
                <a:gd name="connsiteY31" fmla="*/ 70078 h 167791"/>
                <a:gd name="connsiteX32" fmla="*/ 596118 w 596365"/>
                <a:gd name="connsiteY32" fmla="*/ 57535 h 167791"/>
                <a:gd name="connsiteX33" fmla="*/ 588840 w 596365"/>
                <a:gd name="connsiteY33" fmla="*/ 54393 h 167791"/>
                <a:gd name="connsiteX34" fmla="*/ 580727 w 596365"/>
                <a:gd name="connsiteY34" fmla="*/ 48828 h 167791"/>
                <a:gd name="connsiteX35" fmla="*/ 586148 w 596365"/>
                <a:gd name="connsiteY35" fmla="*/ 38829 h 167791"/>
                <a:gd name="connsiteX36" fmla="*/ 587686 w 596365"/>
                <a:gd name="connsiteY36" fmla="*/ 33916 h 167791"/>
                <a:gd name="connsiteX37" fmla="*/ 580368 w 596365"/>
                <a:gd name="connsiteY37" fmla="*/ 29875 h 167791"/>
                <a:gd name="connsiteX38" fmla="*/ 592404 w 596365"/>
                <a:gd name="connsiteY38" fmla="*/ 19540 h 167791"/>
                <a:gd name="connsiteX39" fmla="*/ 582679 w 596365"/>
                <a:gd name="connsiteY39" fmla="*/ 6776 h 167791"/>
                <a:gd name="connsiteX40" fmla="*/ 148243 w 596365"/>
                <a:gd name="connsiteY40" fmla="*/ 90406 h 167791"/>
                <a:gd name="connsiteX41" fmla="*/ 156244 w 596365"/>
                <a:gd name="connsiteY41" fmla="*/ 90406 h 167791"/>
                <a:gd name="connsiteX42" fmla="*/ 149101 w 596365"/>
                <a:gd name="connsiteY42" fmla="*/ 90406 h 167791"/>
                <a:gd name="connsiteX43" fmla="*/ 148243 w 596365"/>
                <a:gd name="connsiteY43" fmla="*/ 90406 h 167791"/>
                <a:gd name="connsiteX0" fmla="*/ 582679 w 596365"/>
                <a:gd name="connsiteY0" fmla="*/ 6776 h 167198"/>
                <a:gd name="connsiteX1" fmla="*/ 518861 w 596365"/>
                <a:gd name="connsiteY1" fmla="*/ 5442 h 167198"/>
                <a:gd name="connsiteX2" fmla="*/ 448852 w 596365"/>
                <a:gd name="connsiteY2" fmla="*/ 5442 h 167198"/>
                <a:gd name="connsiteX3" fmla="*/ 310835 w 596365"/>
                <a:gd name="connsiteY3" fmla="*/ 204 h 167198"/>
                <a:gd name="connsiteX4" fmla="*/ 31467 w 596365"/>
                <a:gd name="connsiteY4" fmla="*/ 9062 h 167198"/>
                <a:gd name="connsiteX5" fmla="*/ 17570 w 596365"/>
                <a:gd name="connsiteY5" fmla="*/ 24492 h 167198"/>
                <a:gd name="connsiteX6" fmla="*/ 18227 w 596365"/>
                <a:gd name="connsiteY6" fmla="*/ 28112 h 167198"/>
                <a:gd name="connsiteX7" fmla="*/ 10988 w 596365"/>
                <a:gd name="connsiteY7" fmla="*/ 47638 h 167198"/>
                <a:gd name="connsiteX8" fmla="*/ 5464 w 596365"/>
                <a:gd name="connsiteY8" fmla="*/ 48781 h 167198"/>
                <a:gd name="connsiteX9" fmla="*/ 9274 w 596365"/>
                <a:gd name="connsiteY9" fmla="*/ 77356 h 167198"/>
                <a:gd name="connsiteX10" fmla="*/ 8224 w 596365"/>
                <a:gd name="connsiteY10" fmla="*/ 83621 h 167198"/>
                <a:gd name="connsiteX11" fmla="*/ 13212 w 596365"/>
                <a:gd name="connsiteY11" fmla="*/ 90039 h 167198"/>
                <a:gd name="connsiteX12" fmla="*/ 16268 w 596365"/>
                <a:gd name="connsiteY12" fmla="*/ 104809 h 167198"/>
                <a:gd name="connsiteX13" fmla="*/ 11313 w 596365"/>
                <a:gd name="connsiteY13" fmla="*/ 115580 h 167198"/>
                <a:gd name="connsiteX14" fmla="*/ 10658 w 596365"/>
                <a:gd name="connsiteY14" fmla="*/ 123552 h 167198"/>
                <a:gd name="connsiteX15" fmla="*/ 16837 w 596365"/>
                <a:gd name="connsiteY15" fmla="*/ 127001 h 167198"/>
                <a:gd name="connsiteX16" fmla="*/ 10061 w 596365"/>
                <a:gd name="connsiteY16" fmla="*/ 147496 h 167198"/>
                <a:gd name="connsiteX17" fmla="*/ 48460 w 596365"/>
                <a:gd name="connsiteY17" fmla="*/ 148576 h 167198"/>
                <a:gd name="connsiteX18" fmla="*/ 66844 w 596365"/>
                <a:gd name="connsiteY18" fmla="*/ 162824 h 167198"/>
                <a:gd name="connsiteX19" fmla="*/ 122845 w 596365"/>
                <a:gd name="connsiteY19" fmla="*/ 167174 h 167198"/>
                <a:gd name="connsiteX20" fmla="*/ 268568 w 596365"/>
                <a:gd name="connsiteY20" fmla="*/ 161402 h 167198"/>
                <a:gd name="connsiteX21" fmla="*/ 476094 w 596365"/>
                <a:gd name="connsiteY21" fmla="*/ 158224 h 167198"/>
                <a:gd name="connsiteX22" fmla="*/ 510490 w 596365"/>
                <a:gd name="connsiteY22" fmla="*/ 135040 h 167198"/>
                <a:gd name="connsiteX23" fmla="*/ 534024 w 596365"/>
                <a:gd name="connsiteY23" fmla="*/ 132082 h 167198"/>
                <a:gd name="connsiteX24" fmla="*/ 561587 w 596365"/>
                <a:gd name="connsiteY24" fmla="*/ 119566 h 167198"/>
                <a:gd name="connsiteX25" fmla="*/ 556217 w 596365"/>
                <a:gd name="connsiteY25" fmla="*/ 117683 h 167198"/>
                <a:gd name="connsiteX26" fmla="*/ 581910 w 596365"/>
                <a:gd name="connsiteY26" fmla="*/ 115621 h 167198"/>
                <a:gd name="connsiteX27" fmla="*/ 578636 w 596365"/>
                <a:gd name="connsiteY27" fmla="*/ 109528 h 167198"/>
                <a:gd name="connsiteX28" fmla="*/ 587110 w 596365"/>
                <a:gd name="connsiteY28" fmla="*/ 101836 h 167198"/>
                <a:gd name="connsiteX29" fmla="*/ 581855 w 596365"/>
                <a:gd name="connsiteY29" fmla="*/ 92579 h 167198"/>
                <a:gd name="connsiteX30" fmla="*/ 583072 w 596365"/>
                <a:gd name="connsiteY30" fmla="*/ 71412 h 167198"/>
                <a:gd name="connsiteX31" fmla="*/ 584584 w 596365"/>
                <a:gd name="connsiteY31" fmla="*/ 70078 h 167198"/>
                <a:gd name="connsiteX32" fmla="*/ 596118 w 596365"/>
                <a:gd name="connsiteY32" fmla="*/ 57535 h 167198"/>
                <a:gd name="connsiteX33" fmla="*/ 588840 w 596365"/>
                <a:gd name="connsiteY33" fmla="*/ 54393 h 167198"/>
                <a:gd name="connsiteX34" fmla="*/ 580727 w 596365"/>
                <a:gd name="connsiteY34" fmla="*/ 48828 h 167198"/>
                <a:gd name="connsiteX35" fmla="*/ 586148 w 596365"/>
                <a:gd name="connsiteY35" fmla="*/ 38829 h 167198"/>
                <a:gd name="connsiteX36" fmla="*/ 587686 w 596365"/>
                <a:gd name="connsiteY36" fmla="*/ 33916 h 167198"/>
                <a:gd name="connsiteX37" fmla="*/ 580368 w 596365"/>
                <a:gd name="connsiteY37" fmla="*/ 29875 h 167198"/>
                <a:gd name="connsiteX38" fmla="*/ 592404 w 596365"/>
                <a:gd name="connsiteY38" fmla="*/ 19540 h 167198"/>
                <a:gd name="connsiteX39" fmla="*/ 582679 w 596365"/>
                <a:gd name="connsiteY39" fmla="*/ 6776 h 167198"/>
                <a:gd name="connsiteX40" fmla="*/ 148243 w 596365"/>
                <a:gd name="connsiteY40" fmla="*/ 90406 h 167198"/>
                <a:gd name="connsiteX41" fmla="*/ 156244 w 596365"/>
                <a:gd name="connsiteY41" fmla="*/ 90406 h 167198"/>
                <a:gd name="connsiteX42" fmla="*/ 149101 w 596365"/>
                <a:gd name="connsiteY42" fmla="*/ 90406 h 167198"/>
                <a:gd name="connsiteX43" fmla="*/ 148243 w 596365"/>
                <a:gd name="connsiteY43" fmla="*/ 90406 h 167198"/>
                <a:gd name="connsiteX0" fmla="*/ 582679 w 596365"/>
                <a:gd name="connsiteY0" fmla="*/ 6776 h 167188"/>
                <a:gd name="connsiteX1" fmla="*/ 518861 w 596365"/>
                <a:gd name="connsiteY1" fmla="*/ 5442 h 167188"/>
                <a:gd name="connsiteX2" fmla="*/ 448852 w 596365"/>
                <a:gd name="connsiteY2" fmla="*/ 5442 h 167188"/>
                <a:gd name="connsiteX3" fmla="*/ 310835 w 596365"/>
                <a:gd name="connsiteY3" fmla="*/ 204 h 167188"/>
                <a:gd name="connsiteX4" fmla="*/ 31467 w 596365"/>
                <a:gd name="connsiteY4" fmla="*/ 9062 h 167188"/>
                <a:gd name="connsiteX5" fmla="*/ 17570 w 596365"/>
                <a:gd name="connsiteY5" fmla="*/ 24492 h 167188"/>
                <a:gd name="connsiteX6" fmla="*/ 18227 w 596365"/>
                <a:gd name="connsiteY6" fmla="*/ 28112 h 167188"/>
                <a:gd name="connsiteX7" fmla="*/ 10988 w 596365"/>
                <a:gd name="connsiteY7" fmla="*/ 47638 h 167188"/>
                <a:gd name="connsiteX8" fmla="*/ 5464 w 596365"/>
                <a:gd name="connsiteY8" fmla="*/ 48781 h 167188"/>
                <a:gd name="connsiteX9" fmla="*/ 9274 w 596365"/>
                <a:gd name="connsiteY9" fmla="*/ 77356 h 167188"/>
                <a:gd name="connsiteX10" fmla="*/ 8224 w 596365"/>
                <a:gd name="connsiteY10" fmla="*/ 83621 h 167188"/>
                <a:gd name="connsiteX11" fmla="*/ 13212 w 596365"/>
                <a:gd name="connsiteY11" fmla="*/ 90039 h 167188"/>
                <a:gd name="connsiteX12" fmla="*/ 16268 w 596365"/>
                <a:gd name="connsiteY12" fmla="*/ 104809 h 167188"/>
                <a:gd name="connsiteX13" fmla="*/ 11313 w 596365"/>
                <a:gd name="connsiteY13" fmla="*/ 115580 h 167188"/>
                <a:gd name="connsiteX14" fmla="*/ 10658 w 596365"/>
                <a:gd name="connsiteY14" fmla="*/ 123552 h 167188"/>
                <a:gd name="connsiteX15" fmla="*/ 16837 w 596365"/>
                <a:gd name="connsiteY15" fmla="*/ 127001 h 167188"/>
                <a:gd name="connsiteX16" fmla="*/ 10061 w 596365"/>
                <a:gd name="connsiteY16" fmla="*/ 147496 h 167188"/>
                <a:gd name="connsiteX17" fmla="*/ 28345 w 596365"/>
                <a:gd name="connsiteY17" fmla="*/ 155941 h 167188"/>
                <a:gd name="connsiteX18" fmla="*/ 66844 w 596365"/>
                <a:gd name="connsiteY18" fmla="*/ 162824 h 167188"/>
                <a:gd name="connsiteX19" fmla="*/ 122845 w 596365"/>
                <a:gd name="connsiteY19" fmla="*/ 167174 h 167188"/>
                <a:gd name="connsiteX20" fmla="*/ 268568 w 596365"/>
                <a:gd name="connsiteY20" fmla="*/ 161402 h 167188"/>
                <a:gd name="connsiteX21" fmla="*/ 476094 w 596365"/>
                <a:gd name="connsiteY21" fmla="*/ 158224 h 167188"/>
                <a:gd name="connsiteX22" fmla="*/ 510490 w 596365"/>
                <a:gd name="connsiteY22" fmla="*/ 135040 h 167188"/>
                <a:gd name="connsiteX23" fmla="*/ 534024 w 596365"/>
                <a:gd name="connsiteY23" fmla="*/ 132082 h 167188"/>
                <a:gd name="connsiteX24" fmla="*/ 561587 w 596365"/>
                <a:gd name="connsiteY24" fmla="*/ 119566 h 167188"/>
                <a:gd name="connsiteX25" fmla="*/ 556217 w 596365"/>
                <a:gd name="connsiteY25" fmla="*/ 117683 h 167188"/>
                <a:gd name="connsiteX26" fmla="*/ 581910 w 596365"/>
                <a:gd name="connsiteY26" fmla="*/ 115621 h 167188"/>
                <a:gd name="connsiteX27" fmla="*/ 578636 w 596365"/>
                <a:gd name="connsiteY27" fmla="*/ 109528 h 167188"/>
                <a:gd name="connsiteX28" fmla="*/ 587110 w 596365"/>
                <a:gd name="connsiteY28" fmla="*/ 101836 h 167188"/>
                <a:gd name="connsiteX29" fmla="*/ 581855 w 596365"/>
                <a:gd name="connsiteY29" fmla="*/ 92579 h 167188"/>
                <a:gd name="connsiteX30" fmla="*/ 583072 w 596365"/>
                <a:gd name="connsiteY30" fmla="*/ 71412 h 167188"/>
                <a:gd name="connsiteX31" fmla="*/ 584584 w 596365"/>
                <a:gd name="connsiteY31" fmla="*/ 70078 h 167188"/>
                <a:gd name="connsiteX32" fmla="*/ 596118 w 596365"/>
                <a:gd name="connsiteY32" fmla="*/ 57535 h 167188"/>
                <a:gd name="connsiteX33" fmla="*/ 588840 w 596365"/>
                <a:gd name="connsiteY33" fmla="*/ 54393 h 167188"/>
                <a:gd name="connsiteX34" fmla="*/ 580727 w 596365"/>
                <a:gd name="connsiteY34" fmla="*/ 48828 h 167188"/>
                <a:gd name="connsiteX35" fmla="*/ 586148 w 596365"/>
                <a:gd name="connsiteY35" fmla="*/ 38829 h 167188"/>
                <a:gd name="connsiteX36" fmla="*/ 587686 w 596365"/>
                <a:gd name="connsiteY36" fmla="*/ 33916 h 167188"/>
                <a:gd name="connsiteX37" fmla="*/ 580368 w 596365"/>
                <a:gd name="connsiteY37" fmla="*/ 29875 h 167188"/>
                <a:gd name="connsiteX38" fmla="*/ 592404 w 596365"/>
                <a:gd name="connsiteY38" fmla="*/ 19540 h 167188"/>
                <a:gd name="connsiteX39" fmla="*/ 582679 w 596365"/>
                <a:gd name="connsiteY39" fmla="*/ 6776 h 167188"/>
                <a:gd name="connsiteX40" fmla="*/ 148243 w 596365"/>
                <a:gd name="connsiteY40" fmla="*/ 90406 h 167188"/>
                <a:gd name="connsiteX41" fmla="*/ 156244 w 596365"/>
                <a:gd name="connsiteY41" fmla="*/ 90406 h 167188"/>
                <a:gd name="connsiteX42" fmla="*/ 149101 w 596365"/>
                <a:gd name="connsiteY42" fmla="*/ 90406 h 167188"/>
                <a:gd name="connsiteX43" fmla="*/ 148243 w 596365"/>
                <a:gd name="connsiteY43" fmla="*/ 90406 h 167188"/>
                <a:gd name="connsiteX0" fmla="*/ 582679 w 596365"/>
                <a:gd name="connsiteY0" fmla="*/ 6776 h 172009"/>
                <a:gd name="connsiteX1" fmla="*/ 518861 w 596365"/>
                <a:gd name="connsiteY1" fmla="*/ 5442 h 172009"/>
                <a:gd name="connsiteX2" fmla="*/ 448852 w 596365"/>
                <a:gd name="connsiteY2" fmla="*/ 5442 h 172009"/>
                <a:gd name="connsiteX3" fmla="*/ 310835 w 596365"/>
                <a:gd name="connsiteY3" fmla="*/ 204 h 172009"/>
                <a:gd name="connsiteX4" fmla="*/ 31467 w 596365"/>
                <a:gd name="connsiteY4" fmla="*/ 9062 h 172009"/>
                <a:gd name="connsiteX5" fmla="*/ 17570 w 596365"/>
                <a:gd name="connsiteY5" fmla="*/ 24492 h 172009"/>
                <a:gd name="connsiteX6" fmla="*/ 18227 w 596365"/>
                <a:gd name="connsiteY6" fmla="*/ 28112 h 172009"/>
                <a:gd name="connsiteX7" fmla="*/ 10988 w 596365"/>
                <a:gd name="connsiteY7" fmla="*/ 47638 h 172009"/>
                <a:gd name="connsiteX8" fmla="*/ 5464 w 596365"/>
                <a:gd name="connsiteY8" fmla="*/ 48781 h 172009"/>
                <a:gd name="connsiteX9" fmla="*/ 9274 w 596365"/>
                <a:gd name="connsiteY9" fmla="*/ 77356 h 172009"/>
                <a:gd name="connsiteX10" fmla="*/ 8224 w 596365"/>
                <a:gd name="connsiteY10" fmla="*/ 83621 h 172009"/>
                <a:gd name="connsiteX11" fmla="*/ 13212 w 596365"/>
                <a:gd name="connsiteY11" fmla="*/ 90039 h 172009"/>
                <a:gd name="connsiteX12" fmla="*/ 16268 w 596365"/>
                <a:gd name="connsiteY12" fmla="*/ 104809 h 172009"/>
                <a:gd name="connsiteX13" fmla="*/ 11313 w 596365"/>
                <a:gd name="connsiteY13" fmla="*/ 115580 h 172009"/>
                <a:gd name="connsiteX14" fmla="*/ 10658 w 596365"/>
                <a:gd name="connsiteY14" fmla="*/ 123552 h 172009"/>
                <a:gd name="connsiteX15" fmla="*/ 16837 w 596365"/>
                <a:gd name="connsiteY15" fmla="*/ 127001 h 172009"/>
                <a:gd name="connsiteX16" fmla="*/ 10061 w 596365"/>
                <a:gd name="connsiteY16" fmla="*/ 147496 h 172009"/>
                <a:gd name="connsiteX17" fmla="*/ 28345 w 596365"/>
                <a:gd name="connsiteY17" fmla="*/ 155941 h 172009"/>
                <a:gd name="connsiteX18" fmla="*/ 66844 w 596365"/>
                <a:gd name="connsiteY18" fmla="*/ 162824 h 172009"/>
                <a:gd name="connsiteX19" fmla="*/ 122845 w 596365"/>
                <a:gd name="connsiteY19" fmla="*/ 167174 h 172009"/>
                <a:gd name="connsiteX20" fmla="*/ 261863 w 596365"/>
                <a:gd name="connsiteY20" fmla="*/ 171713 h 172009"/>
                <a:gd name="connsiteX21" fmla="*/ 476094 w 596365"/>
                <a:gd name="connsiteY21" fmla="*/ 158224 h 172009"/>
                <a:gd name="connsiteX22" fmla="*/ 510490 w 596365"/>
                <a:gd name="connsiteY22" fmla="*/ 135040 h 172009"/>
                <a:gd name="connsiteX23" fmla="*/ 534024 w 596365"/>
                <a:gd name="connsiteY23" fmla="*/ 132082 h 172009"/>
                <a:gd name="connsiteX24" fmla="*/ 561587 w 596365"/>
                <a:gd name="connsiteY24" fmla="*/ 119566 h 172009"/>
                <a:gd name="connsiteX25" fmla="*/ 556217 w 596365"/>
                <a:gd name="connsiteY25" fmla="*/ 117683 h 172009"/>
                <a:gd name="connsiteX26" fmla="*/ 581910 w 596365"/>
                <a:gd name="connsiteY26" fmla="*/ 115621 h 172009"/>
                <a:gd name="connsiteX27" fmla="*/ 578636 w 596365"/>
                <a:gd name="connsiteY27" fmla="*/ 109528 h 172009"/>
                <a:gd name="connsiteX28" fmla="*/ 587110 w 596365"/>
                <a:gd name="connsiteY28" fmla="*/ 101836 h 172009"/>
                <a:gd name="connsiteX29" fmla="*/ 581855 w 596365"/>
                <a:gd name="connsiteY29" fmla="*/ 92579 h 172009"/>
                <a:gd name="connsiteX30" fmla="*/ 583072 w 596365"/>
                <a:gd name="connsiteY30" fmla="*/ 71412 h 172009"/>
                <a:gd name="connsiteX31" fmla="*/ 584584 w 596365"/>
                <a:gd name="connsiteY31" fmla="*/ 70078 h 172009"/>
                <a:gd name="connsiteX32" fmla="*/ 596118 w 596365"/>
                <a:gd name="connsiteY32" fmla="*/ 57535 h 172009"/>
                <a:gd name="connsiteX33" fmla="*/ 588840 w 596365"/>
                <a:gd name="connsiteY33" fmla="*/ 54393 h 172009"/>
                <a:gd name="connsiteX34" fmla="*/ 580727 w 596365"/>
                <a:gd name="connsiteY34" fmla="*/ 48828 h 172009"/>
                <a:gd name="connsiteX35" fmla="*/ 586148 w 596365"/>
                <a:gd name="connsiteY35" fmla="*/ 38829 h 172009"/>
                <a:gd name="connsiteX36" fmla="*/ 587686 w 596365"/>
                <a:gd name="connsiteY36" fmla="*/ 33916 h 172009"/>
                <a:gd name="connsiteX37" fmla="*/ 580368 w 596365"/>
                <a:gd name="connsiteY37" fmla="*/ 29875 h 172009"/>
                <a:gd name="connsiteX38" fmla="*/ 592404 w 596365"/>
                <a:gd name="connsiteY38" fmla="*/ 19540 h 172009"/>
                <a:gd name="connsiteX39" fmla="*/ 582679 w 596365"/>
                <a:gd name="connsiteY39" fmla="*/ 6776 h 172009"/>
                <a:gd name="connsiteX40" fmla="*/ 148243 w 596365"/>
                <a:gd name="connsiteY40" fmla="*/ 90406 h 172009"/>
                <a:gd name="connsiteX41" fmla="*/ 156244 w 596365"/>
                <a:gd name="connsiteY41" fmla="*/ 90406 h 172009"/>
                <a:gd name="connsiteX42" fmla="*/ 149101 w 596365"/>
                <a:gd name="connsiteY42" fmla="*/ 90406 h 172009"/>
                <a:gd name="connsiteX43" fmla="*/ 148243 w 596365"/>
                <a:gd name="connsiteY43" fmla="*/ 90406 h 172009"/>
                <a:gd name="connsiteX0" fmla="*/ 582679 w 596365"/>
                <a:gd name="connsiteY0" fmla="*/ 6776 h 184995"/>
                <a:gd name="connsiteX1" fmla="*/ 518861 w 596365"/>
                <a:gd name="connsiteY1" fmla="*/ 5442 h 184995"/>
                <a:gd name="connsiteX2" fmla="*/ 448852 w 596365"/>
                <a:gd name="connsiteY2" fmla="*/ 5442 h 184995"/>
                <a:gd name="connsiteX3" fmla="*/ 310835 w 596365"/>
                <a:gd name="connsiteY3" fmla="*/ 204 h 184995"/>
                <a:gd name="connsiteX4" fmla="*/ 31467 w 596365"/>
                <a:gd name="connsiteY4" fmla="*/ 9062 h 184995"/>
                <a:gd name="connsiteX5" fmla="*/ 17570 w 596365"/>
                <a:gd name="connsiteY5" fmla="*/ 24492 h 184995"/>
                <a:gd name="connsiteX6" fmla="*/ 18227 w 596365"/>
                <a:gd name="connsiteY6" fmla="*/ 28112 h 184995"/>
                <a:gd name="connsiteX7" fmla="*/ 10988 w 596365"/>
                <a:gd name="connsiteY7" fmla="*/ 47638 h 184995"/>
                <a:gd name="connsiteX8" fmla="*/ 5464 w 596365"/>
                <a:gd name="connsiteY8" fmla="*/ 48781 h 184995"/>
                <a:gd name="connsiteX9" fmla="*/ 9274 w 596365"/>
                <a:gd name="connsiteY9" fmla="*/ 77356 h 184995"/>
                <a:gd name="connsiteX10" fmla="*/ 8224 w 596365"/>
                <a:gd name="connsiteY10" fmla="*/ 83621 h 184995"/>
                <a:gd name="connsiteX11" fmla="*/ 13212 w 596365"/>
                <a:gd name="connsiteY11" fmla="*/ 90039 h 184995"/>
                <a:gd name="connsiteX12" fmla="*/ 16268 w 596365"/>
                <a:gd name="connsiteY12" fmla="*/ 104809 h 184995"/>
                <a:gd name="connsiteX13" fmla="*/ 11313 w 596365"/>
                <a:gd name="connsiteY13" fmla="*/ 115580 h 184995"/>
                <a:gd name="connsiteX14" fmla="*/ 10658 w 596365"/>
                <a:gd name="connsiteY14" fmla="*/ 123552 h 184995"/>
                <a:gd name="connsiteX15" fmla="*/ 16837 w 596365"/>
                <a:gd name="connsiteY15" fmla="*/ 127001 h 184995"/>
                <a:gd name="connsiteX16" fmla="*/ 10061 w 596365"/>
                <a:gd name="connsiteY16" fmla="*/ 147496 h 184995"/>
                <a:gd name="connsiteX17" fmla="*/ 28345 w 596365"/>
                <a:gd name="connsiteY17" fmla="*/ 155941 h 184995"/>
                <a:gd name="connsiteX18" fmla="*/ 66844 w 596365"/>
                <a:gd name="connsiteY18" fmla="*/ 162824 h 184995"/>
                <a:gd name="connsiteX19" fmla="*/ 120610 w 596365"/>
                <a:gd name="connsiteY19" fmla="*/ 184850 h 184995"/>
                <a:gd name="connsiteX20" fmla="*/ 261863 w 596365"/>
                <a:gd name="connsiteY20" fmla="*/ 171713 h 184995"/>
                <a:gd name="connsiteX21" fmla="*/ 476094 w 596365"/>
                <a:gd name="connsiteY21" fmla="*/ 158224 h 184995"/>
                <a:gd name="connsiteX22" fmla="*/ 510490 w 596365"/>
                <a:gd name="connsiteY22" fmla="*/ 135040 h 184995"/>
                <a:gd name="connsiteX23" fmla="*/ 534024 w 596365"/>
                <a:gd name="connsiteY23" fmla="*/ 132082 h 184995"/>
                <a:gd name="connsiteX24" fmla="*/ 561587 w 596365"/>
                <a:gd name="connsiteY24" fmla="*/ 119566 h 184995"/>
                <a:gd name="connsiteX25" fmla="*/ 556217 w 596365"/>
                <a:gd name="connsiteY25" fmla="*/ 117683 h 184995"/>
                <a:gd name="connsiteX26" fmla="*/ 581910 w 596365"/>
                <a:gd name="connsiteY26" fmla="*/ 115621 h 184995"/>
                <a:gd name="connsiteX27" fmla="*/ 578636 w 596365"/>
                <a:gd name="connsiteY27" fmla="*/ 109528 h 184995"/>
                <a:gd name="connsiteX28" fmla="*/ 587110 w 596365"/>
                <a:gd name="connsiteY28" fmla="*/ 101836 h 184995"/>
                <a:gd name="connsiteX29" fmla="*/ 581855 w 596365"/>
                <a:gd name="connsiteY29" fmla="*/ 92579 h 184995"/>
                <a:gd name="connsiteX30" fmla="*/ 583072 w 596365"/>
                <a:gd name="connsiteY30" fmla="*/ 71412 h 184995"/>
                <a:gd name="connsiteX31" fmla="*/ 584584 w 596365"/>
                <a:gd name="connsiteY31" fmla="*/ 70078 h 184995"/>
                <a:gd name="connsiteX32" fmla="*/ 596118 w 596365"/>
                <a:gd name="connsiteY32" fmla="*/ 57535 h 184995"/>
                <a:gd name="connsiteX33" fmla="*/ 588840 w 596365"/>
                <a:gd name="connsiteY33" fmla="*/ 54393 h 184995"/>
                <a:gd name="connsiteX34" fmla="*/ 580727 w 596365"/>
                <a:gd name="connsiteY34" fmla="*/ 48828 h 184995"/>
                <a:gd name="connsiteX35" fmla="*/ 586148 w 596365"/>
                <a:gd name="connsiteY35" fmla="*/ 38829 h 184995"/>
                <a:gd name="connsiteX36" fmla="*/ 587686 w 596365"/>
                <a:gd name="connsiteY36" fmla="*/ 33916 h 184995"/>
                <a:gd name="connsiteX37" fmla="*/ 580368 w 596365"/>
                <a:gd name="connsiteY37" fmla="*/ 29875 h 184995"/>
                <a:gd name="connsiteX38" fmla="*/ 592404 w 596365"/>
                <a:gd name="connsiteY38" fmla="*/ 19540 h 184995"/>
                <a:gd name="connsiteX39" fmla="*/ 582679 w 596365"/>
                <a:gd name="connsiteY39" fmla="*/ 6776 h 184995"/>
                <a:gd name="connsiteX40" fmla="*/ 148243 w 596365"/>
                <a:gd name="connsiteY40" fmla="*/ 90406 h 184995"/>
                <a:gd name="connsiteX41" fmla="*/ 156244 w 596365"/>
                <a:gd name="connsiteY41" fmla="*/ 90406 h 184995"/>
                <a:gd name="connsiteX42" fmla="*/ 149101 w 596365"/>
                <a:gd name="connsiteY42" fmla="*/ 90406 h 184995"/>
                <a:gd name="connsiteX43" fmla="*/ 148243 w 596365"/>
                <a:gd name="connsiteY43" fmla="*/ 90406 h 184995"/>
                <a:gd name="connsiteX0" fmla="*/ 582679 w 596365"/>
                <a:gd name="connsiteY0" fmla="*/ 6776 h 184855"/>
                <a:gd name="connsiteX1" fmla="*/ 518861 w 596365"/>
                <a:gd name="connsiteY1" fmla="*/ 5442 h 184855"/>
                <a:gd name="connsiteX2" fmla="*/ 448852 w 596365"/>
                <a:gd name="connsiteY2" fmla="*/ 5442 h 184855"/>
                <a:gd name="connsiteX3" fmla="*/ 310835 w 596365"/>
                <a:gd name="connsiteY3" fmla="*/ 204 h 184855"/>
                <a:gd name="connsiteX4" fmla="*/ 31467 w 596365"/>
                <a:gd name="connsiteY4" fmla="*/ 9062 h 184855"/>
                <a:gd name="connsiteX5" fmla="*/ 17570 w 596365"/>
                <a:gd name="connsiteY5" fmla="*/ 24492 h 184855"/>
                <a:gd name="connsiteX6" fmla="*/ 18227 w 596365"/>
                <a:gd name="connsiteY6" fmla="*/ 28112 h 184855"/>
                <a:gd name="connsiteX7" fmla="*/ 10988 w 596365"/>
                <a:gd name="connsiteY7" fmla="*/ 47638 h 184855"/>
                <a:gd name="connsiteX8" fmla="*/ 5464 w 596365"/>
                <a:gd name="connsiteY8" fmla="*/ 48781 h 184855"/>
                <a:gd name="connsiteX9" fmla="*/ 9274 w 596365"/>
                <a:gd name="connsiteY9" fmla="*/ 77356 h 184855"/>
                <a:gd name="connsiteX10" fmla="*/ 8224 w 596365"/>
                <a:gd name="connsiteY10" fmla="*/ 83621 h 184855"/>
                <a:gd name="connsiteX11" fmla="*/ 13212 w 596365"/>
                <a:gd name="connsiteY11" fmla="*/ 90039 h 184855"/>
                <a:gd name="connsiteX12" fmla="*/ 16268 w 596365"/>
                <a:gd name="connsiteY12" fmla="*/ 104809 h 184855"/>
                <a:gd name="connsiteX13" fmla="*/ 11313 w 596365"/>
                <a:gd name="connsiteY13" fmla="*/ 115580 h 184855"/>
                <a:gd name="connsiteX14" fmla="*/ 10658 w 596365"/>
                <a:gd name="connsiteY14" fmla="*/ 123552 h 184855"/>
                <a:gd name="connsiteX15" fmla="*/ 16837 w 596365"/>
                <a:gd name="connsiteY15" fmla="*/ 127001 h 184855"/>
                <a:gd name="connsiteX16" fmla="*/ 10061 w 596365"/>
                <a:gd name="connsiteY16" fmla="*/ 147496 h 184855"/>
                <a:gd name="connsiteX17" fmla="*/ 28345 w 596365"/>
                <a:gd name="connsiteY17" fmla="*/ 155941 h 184855"/>
                <a:gd name="connsiteX18" fmla="*/ 44494 w 596365"/>
                <a:gd name="connsiteY18" fmla="*/ 170189 h 184855"/>
                <a:gd name="connsiteX19" fmla="*/ 120610 w 596365"/>
                <a:gd name="connsiteY19" fmla="*/ 184850 h 184855"/>
                <a:gd name="connsiteX20" fmla="*/ 261863 w 596365"/>
                <a:gd name="connsiteY20" fmla="*/ 171713 h 184855"/>
                <a:gd name="connsiteX21" fmla="*/ 476094 w 596365"/>
                <a:gd name="connsiteY21" fmla="*/ 158224 h 184855"/>
                <a:gd name="connsiteX22" fmla="*/ 510490 w 596365"/>
                <a:gd name="connsiteY22" fmla="*/ 135040 h 184855"/>
                <a:gd name="connsiteX23" fmla="*/ 534024 w 596365"/>
                <a:gd name="connsiteY23" fmla="*/ 132082 h 184855"/>
                <a:gd name="connsiteX24" fmla="*/ 561587 w 596365"/>
                <a:gd name="connsiteY24" fmla="*/ 119566 h 184855"/>
                <a:gd name="connsiteX25" fmla="*/ 556217 w 596365"/>
                <a:gd name="connsiteY25" fmla="*/ 117683 h 184855"/>
                <a:gd name="connsiteX26" fmla="*/ 581910 w 596365"/>
                <a:gd name="connsiteY26" fmla="*/ 115621 h 184855"/>
                <a:gd name="connsiteX27" fmla="*/ 578636 w 596365"/>
                <a:gd name="connsiteY27" fmla="*/ 109528 h 184855"/>
                <a:gd name="connsiteX28" fmla="*/ 587110 w 596365"/>
                <a:gd name="connsiteY28" fmla="*/ 101836 h 184855"/>
                <a:gd name="connsiteX29" fmla="*/ 581855 w 596365"/>
                <a:gd name="connsiteY29" fmla="*/ 92579 h 184855"/>
                <a:gd name="connsiteX30" fmla="*/ 583072 w 596365"/>
                <a:gd name="connsiteY30" fmla="*/ 71412 h 184855"/>
                <a:gd name="connsiteX31" fmla="*/ 584584 w 596365"/>
                <a:gd name="connsiteY31" fmla="*/ 70078 h 184855"/>
                <a:gd name="connsiteX32" fmla="*/ 596118 w 596365"/>
                <a:gd name="connsiteY32" fmla="*/ 57535 h 184855"/>
                <a:gd name="connsiteX33" fmla="*/ 588840 w 596365"/>
                <a:gd name="connsiteY33" fmla="*/ 54393 h 184855"/>
                <a:gd name="connsiteX34" fmla="*/ 580727 w 596365"/>
                <a:gd name="connsiteY34" fmla="*/ 48828 h 184855"/>
                <a:gd name="connsiteX35" fmla="*/ 586148 w 596365"/>
                <a:gd name="connsiteY35" fmla="*/ 38829 h 184855"/>
                <a:gd name="connsiteX36" fmla="*/ 587686 w 596365"/>
                <a:gd name="connsiteY36" fmla="*/ 33916 h 184855"/>
                <a:gd name="connsiteX37" fmla="*/ 580368 w 596365"/>
                <a:gd name="connsiteY37" fmla="*/ 29875 h 184855"/>
                <a:gd name="connsiteX38" fmla="*/ 592404 w 596365"/>
                <a:gd name="connsiteY38" fmla="*/ 19540 h 184855"/>
                <a:gd name="connsiteX39" fmla="*/ 582679 w 596365"/>
                <a:gd name="connsiteY39" fmla="*/ 6776 h 184855"/>
                <a:gd name="connsiteX40" fmla="*/ 148243 w 596365"/>
                <a:gd name="connsiteY40" fmla="*/ 90406 h 184855"/>
                <a:gd name="connsiteX41" fmla="*/ 156244 w 596365"/>
                <a:gd name="connsiteY41" fmla="*/ 90406 h 184855"/>
                <a:gd name="connsiteX42" fmla="*/ 149101 w 596365"/>
                <a:gd name="connsiteY42" fmla="*/ 90406 h 184855"/>
                <a:gd name="connsiteX43" fmla="*/ 148243 w 596365"/>
                <a:gd name="connsiteY43" fmla="*/ 90406 h 184855"/>
                <a:gd name="connsiteX0" fmla="*/ 582679 w 596365"/>
                <a:gd name="connsiteY0" fmla="*/ 9174 h 187253"/>
                <a:gd name="connsiteX1" fmla="*/ 521096 w 596365"/>
                <a:gd name="connsiteY1" fmla="*/ 475 h 187253"/>
                <a:gd name="connsiteX2" fmla="*/ 448852 w 596365"/>
                <a:gd name="connsiteY2" fmla="*/ 7840 h 187253"/>
                <a:gd name="connsiteX3" fmla="*/ 310835 w 596365"/>
                <a:gd name="connsiteY3" fmla="*/ 2602 h 187253"/>
                <a:gd name="connsiteX4" fmla="*/ 31467 w 596365"/>
                <a:gd name="connsiteY4" fmla="*/ 11460 h 187253"/>
                <a:gd name="connsiteX5" fmla="*/ 17570 w 596365"/>
                <a:gd name="connsiteY5" fmla="*/ 26890 h 187253"/>
                <a:gd name="connsiteX6" fmla="*/ 18227 w 596365"/>
                <a:gd name="connsiteY6" fmla="*/ 30510 h 187253"/>
                <a:gd name="connsiteX7" fmla="*/ 10988 w 596365"/>
                <a:gd name="connsiteY7" fmla="*/ 50036 h 187253"/>
                <a:gd name="connsiteX8" fmla="*/ 5464 w 596365"/>
                <a:gd name="connsiteY8" fmla="*/ 51179 h 187253"/>
                <a:gd name="connsiteX9" fmla="*/ 9274 w 596365"/>
                <a:gd name="connsiteY9" fmla="*/ 79754 h 187253"/>
                <a:gd name="connsiteX10" fmla="*/ 8224 w 596365"/>
                <a:gd name="connsiteY10" fmla="*/ 86019 h 187253"/>
                <a:gd name="connsiteX11" fmla="*/ 13212 w 596365"/>
                <a:gd name="connsiteY11" fmla="*/ 92437 h 187253"/>
                <a:gd name="connsiteX12" fmla="*/ 16268 w 596365"/>
                <a:gd name="connsiteY12" fmla="*/ 107207 h 187253"/>
                <a:gd name="connsiteX13" fmla="*/ 11313 w 596365"/>
                <a:gd name="connsiteY13" fmla="*/ 117978 h 187253"/>
                <a:gd name="connsiteX14" fmla="*/ 10658 w 596365"/>
                <a:gd name="connsiteY14" fmla="*/ 125950 h 187253"/>
                <a:gd name="connsiteX15" fmla="*/ 16837 w 596365"/>
                <a:gd name="connsiteY15" fmla="*/ 129399 h 187253"/>
                <a:gd name="connsiteX16" fmla="*/ 10061 w 596365"/>
                <a:gd name="connsiteY16" fmla="*/ 149894 h 187253"/>
                <a:gd name="connsiteX17" fmla="*/ 28345 w 596365"/>
                <a:gd name="connsiteY17" fmla="*/ 158339 h 187253"/>
                <a:gd name="connsiteX18" fmla="*/ 44494 w 596365"/>
                <a:gd name="connsiteY18" fmla="*/ 172587 h 187253"/>
                <a:gd name="connsiteX19" fmla="*/ 120610 w 596365"/>
                <a:gd name="connsiteY19" fmla="*/ 187248 h 187253"/>
                <a:gd name="connsiteX20" fmla="*/ 261863 w 596365"/>
                <a:gd name="connsiteY20" fmla="*/ 174111 h 187253"/>
                <a:gd name="connsiteX21" fmla="*/ 476094 w 596365"/>
                <a:gd name="connsiteY21" fmla="*/ 160622 h 187253"/>
                <a:gd name="connsiteX22" fmla="*/ 510490 w 596365"/>
                <a:gd name="connsiteY22" fmla="*/ 137438 h 187253"/>
                <a:gd name="connsiteX23" fmla="*/ 534024 w 596365"/>
                <a:gd name="connsiteY23" fmla="*/ 134480 h 187253"/>
                <a:gd name="connsiteX24" fmla="*/ 561587 w 596365"/>
                <a:gd name="connsiteY24" fmla="*/ 121964 h 187253"/>
                <a:gd name="connsiteX25" fmla="*/ 556217 w 596365"/>
                <a:gd name="connsiteY25" fmla="*/ 120081 h 187253"/>
                <a:gd name="connsiteX26" fmla="*/ 581910 w 596365"/>
                <a:gd name="connsiteY26" fmla="*/ 118019 h 187253"/>
                <a:gd name="connsiteX27" fmla="*/ 578636 w 596365"/>
                <a:gd name="connsiteY27" fmla="*/ 111926 h 187253"/>
                <a:gd name="connsiteX28" fmla="*/ 587110 w 596365"/>
                <a:gd name="connsiteY28" fmla="*/ 104234 h 187253"/>
                <a:gd name="connsiteX29" fmla="*/ 581855 w 596365"/>
                <a:gd name="connsiteY29" fmla="*/ 94977 h 187253"/>
                <a:gd name="connsiteX30" fmla="*/ 583072 w 596365"/>
                <a:gd name="connsiteY30" fmla="*/ 73810 h 187253"/>
                <a:gd name="connsiteX31" fmla="*/ 584584 w 596365"/>
                <a:gd name="connsiteY31" fmla="*/ 72476 h 187253"/>
                <a:gd name="connsiteX32" fmla="*/ 596118 w 596365"/>
                <a:gd name="connsiteY32" fmla="*/ 59933 h 187253"/>
                <a:gd name="connsiteX33" fmla="*/ 588840 w 596365"/>
                <a:gd name="connsiteY33" fmla="*/ 56791 h 187253"/>
                <a:gd name="connsiteX34" fmla="*/ 580727 w 596365"/>
                <a:gd name="connsiteY34" fmla="*/ 51226 h 187253"/>
                <a:gd name="connsiteX35" fmla="*/ 586148 w 596365"/>
                <a:gd name="connsiteY35" fmla="*/ 41227 h 187253"/>
                <a:gd name="connsiteX36" fmla="*/ 587686 w 596365"/>
                <a:gd name="connsiteY36" fmla="*/ 36314 h 187253"/>
                <a:gd name="connsiteX37" fmla="*/ 580368 w 596365"/>
                <a:gd name="connsiteY37" fmla="*/ 32273 h 187253"/>
                <a:gd name="connsiteX38" fmla="*/ 592404 w 596365"/>
                <a:gd name="connsiteY38" fmla="*/ 21938 h 187253"/>
                <a:gd name="connsiteX39" fmla="*/ 582679 w 596365"/>
                <a:gd name="connsiteY39" fmla="*/ 9174 h 187253"/>
                <a:gd name="connsiteX40" fmla="*/ 148243 w 596365"/>
                <a:gd name="connsiteY40" fmla="*/ 92804 h 187253"/>
                <a:gd name="connsiteX41" fmla="*/ 156244 w 596365"/>
                <a:gd name="connsiteY41" fmla="*/ 92804 h 187253"/>
                <a:gd name="connsiteX42" fmla="*/ 149101 w 596365"/>
                <a:gd name="connsiteY42" fmla="*/ 92804 h 187253"/>
                <a:gd name="connsiteX43" fmla="*/ 148243 w 596365"/>
                <a:gd name="connsiteY43" fmla="*/ 92804 h 187253"/>
                <a:gd name="connsiteX0" fmla="*/ 582679 w 596365"/>
                <a:gd name="connsiteY0" fmla="*/ 9174 h 187253"/>
                <a:gd name="connsiteX1" fmla="*/ 521096 w 596365"/>
                <a:gd name="connsiteY1" fmla="*/ 475 h 187253"/>
                <a:gd name="connsiteX2" fmla="*/ 448852 w 596365"/>
                <a:gd name="connsiteY2" fmla="*/ 7840 h 187253"/>
                <a:gd name="connsiteX3" fmla="*/ 310835 w 596365"/>
                <a:gd name="connsiteY3" fmla="*/ 2602 h 187253"/>
                <a:gd name="connsiteX4" fmla="*/ 31467 w 596365"/>
                <a:gd name="connsiteY4" fmla="*/ 11460 h 187253"/>
                <a:gd name="connsiteX5" fmla="*/ 17570 w 596365"/>
                <a:gd name="connsiteY5" fmla="*/ 26890 h 187253"/>
                <a:gd name="connsiteX6" fmla="*/ 18227 w 596365"/>
                <a:gd name="connsiteY6" fmla="*/ 30510 h 187253"/>
                <a:gd name="connsiteX7" fmla="*/ 10988 w 596365"/>
                <a:gd name="connsiteY7" fmla="*/ 50036 h 187253"/>
                <a:gd name="connsiteX8" fmla="*/ 5464 w 596365"/>
                <a:gd name="connsiteY8" fmla="*/ 51179 h 187253"/>
                <a:gd name="connsiteX9" fmla="*/ 9274 w 596365"/>
                <a:gd name="connsiteY9" fmla="*/ 79754 h 187253"/>
                <a:gd name="connsiteX10" fmla="*/ 8224 w 596365"/>
                <a:gd name="connsiteY10" fmla="*/ 86019 h 187253"/>
                <a:gd name="connsiteX11" fmla="*/ 13212 w 596365"/>
                <a:gd name="connsiteY11" fmla="*/ 92437 h 187253"/>
                <a:gd name="connsiteX12" fmla="*/ 16268 w 596365"/>
                <a:gd name="connsiteY12" fmla="*/ 107207 h 187253"/>
                <a:gd name="connsiteX13" fmla="*/ 11313 w 596365"/>
                <a:gd name="connsiteY13" fmla="*/ 117978 h 187253"/>
                <a:gd name="connsiteX14" fmla="*/ 10658 w 596365"/>
                <a:gd name="connsiteY14" fmla="*/ 125950 h 187253"/>
                <a:gd name="connsiteX15" fmla="*/ 16837 w 596365"/>
                <a:gd name="connsiteY15" fmla="*/ 129399 h 187253"/>
                <a:gd name="connsiteX16" fmla="*/ 10061 w 596365"/>
                <a:gd name="connsiteY16" fmla="*/ 149894 h 187253"/>
                <a:gd name="connsiteX17" fmla="*/ 28345 w 596365"/>
                <a:gd name="connsiteY17" fmla="*/ 162758 h 187253"/>
                <a:gd name="connsiteX18" fmla="*/ 44494 w 596365"/>
                <a:gd name="connsiteY18" fmla="*/ 172587 h 187253"/>
                <a:gd name="connsiteX19" fmla="*/ 120610 w 596365"/>
                <a:gd name="connsiteY19" fmla="*/ 187248 h 187253"/>
                <a:gd name="connsiteX20" fmla="*/ 261863 w 596365"/>
                <a:gd name="connsiteY20" fmla="*/ 174111 h 187253"/>
                <a:gd name="connsiteX21" fmla="*/ 476094 w 596365"/>
                <a:gd name="connsiteY21" fmla="*/ 160622 h 187253"/>
                <a:gd name="connsiteX22" fmla="*/ 510490 w 596365"/>
                <a:gd name="connsiteY22" fmla="*/ 137438 h 187253"/>
                <a:gd name="connsiteX23" fmla="*/ 534024 w 596365"/>
                <a:gd name="connsiteY23" fmla="*/ 134480 h 187253"/>
                <a:gd name="connsiteX24" fmla="*/ 561587 w 596365"/>
                <a:gd name="connsiteY24" fmla="*/ 121964 h 187253"/>
                <a:gd name="connsiteX25" fmla="*/ 556217 w 596365"/>
                <a:gd name="connsiteY25" fmla="*/ 120081 h 187253"/>
                <a:gd name="connsiteX26" fmla="*/ 581910 w 596365"/>
                <a:gd name="connsiteY26" fmla="*/ 118019 h 187253"/>
                <a:gd name="connsiteX27" fmla="*/ 578636 w 596365"/>
                <a:gd name="connsiteY27" fmla="*/ 111926 h 187253"/>
                <a:gd name="connsiteX28" fmla="*/ 587110 w 596365"/>
                <a:gd name="connsiteY28" fmla="*/ 104234 h 187253"/>
                <a:gd name="connsiteX29" fmla="*/ 581855 w 596365"/>
                <a:gd name="connsiteY29" fmla="*/ 94977 h 187253"/>
                <a:gd name="connsiteX30" fmla="*/ 583072 w 596365"/>
                <a:gd name="connsiteY30" fmla="*/ 73810 h 187253"/>
                <a:gd name="connsiteX31" fmla="*/ 584584 w 596365"/>
                <a:gd name="connsiteY31" fmla="*/ 72476 h 187253"/>
                <a:gd name="connsiteX32" fmla="*/ 596118 w 596365"/>
                <a:gd name="connsiteY32" fmla="*/ 59933 h 187253"/>
                <a:gd name="connsiteX33" fmla="*/ 588840 w 596365"/>
                <a:gd name="connsiteY33" fmla="*/ 56791 h 187253"/>
                <a:gd name="connsiteX34" fmla="*/ 580727 w 596365"/>
                <a:gd name="connsiteY34" fmla="*/ 51226 h 187253"/>
                <a:gd name="connsiteX35" fmla="*/ 586148 w 596365"/>
                <a:gd name="connsiteY35" fmla="*/ 41227 h 187253"/>
                <a:gd name="connsiteX36" fmla="*/ 587686 w 596365"/>
                <a:gd name="connsiteY36" fmla="*/ 36314 h 187253"/>
                <a:gd name="connsiteX37" fmla="*/ 580368 w 596365"/>
                <a:gd name="connsiteY37" fmla="*/ 32273 h 187253"/>
                <a:gd name="connsiteX38" fmla="*/ 592404 w 596365"/>
                <a:gd name="connsiteY38" fmla="*/ 21938 h 187253"/>
                <a:gd name="connsiteX39" fmla="*/ 582679 w 596365"/>
                <a:gd name="connsiteY39" fmla="*/ 9174 h 187253"/>
                <a:gd name="connsiteX40" fmla="*/ 148243 w 596365"/>
                <a:gd name="connsiteY40" fmla="*/ 92804 h 187253"/>
                <a:gd name="connsiteX41" fmla="*/ 156244 w 596365"/>
                <a:gd name="connsiteY41" fmla="*/ 92804 h 187253"/>
                <a:gd name="connsiteX42" fmla="*/ 149101 w 596365"/>
                <a:gd name="connsiteY42" fmla="*/ 92804 h 187253"/>
                <a:gd name="connsiteX43" fmla="*/ 148243 w 596365"/>
                <a:gd name="connsiteY43" fmla="*/ 92804 h 187253"/>
                <a:gd name="connsiteX0" fmla="*/ 582679 w 596365"/>
                <a:gd name="connsiteY0" fmla="*/ 9174 h 187314"/>
                <a:gd name="connsiteX1" fmla="*/ 521096 w 596365"/>
                <a:gd name="connsiteY1" fmla="*/ 475 h 187314"/>
                <a:gd name="connsiteX2" fmla="*/ 448852 w 596365"/>
                <a:gd name="connsiteY2" fmla="*/ 7840 h 187314"/>
                <a:gd name="connsiteX3" fmla="*/ 310835 w 596365"/>
                <a:gd name="connsiteY3" fmla="*/ 2602 h 187314"/>
                <a:gd name="connsiteX4" fmla="*/ 31467 w 596365"/>
                <a:gd name="connsiteY4" fmla="*/ 11460 h 187314"/>
                <a:gd name="connsiteX5" fmla="*/ 17570 w 596365"/>
                <a:gd name="connsiteY5" fmla="*/ 26890 h 187314"/>
                <a:gd name="connsiteX6" fmla="*/ 18227 w 596365"/>
                <a:gd name="connsiteY6" fmla="*/ 30510 h 187314"/>
                <a:gd name="connsiteX7" fmla="*/ 10988 w 596365"/>
                <a:gd name="connsiteY7" fmla="*/ 50036 h 187314"/>
                <a:gd name="connsiteX8" fmla="*/ 5464 w 596365"/>
                <a:gd name="connsiteY8" fmla="*/ 51179 h 187314"/>
                <a:gd name="connsiteX9" fmla="*/ 9274 w 596365"/>
                <a:gd name="connsiteY9" fmla="*/ 79754 h 187314"/>
                <a:gd name="connsiteX10" fmla="*/ 8224 w 596365"/>
                <a:gd name="connsiteY10" fmla="*/ 86019 h 187314"/>
                <a:gd name="connsiteX11" fmla="*/ 13212 w 596365"/>
                <a:gd name="connsiteY11" fmla="*/ 92437 h 187314"/>
                <a:gd name="connsiteX12" fmla="*/ 16268 w 596365"/>
                <a:gd name="connsiteY12" fmla="*/ 107207 h 187314"/>
                <a:gd name="connsiteX13" fmla="*/ 11313 w 596365"/>
                <a:gd name="connsiteY13" fmla="*/ 117978 h 187314"/>
                <a:gd name="connsiteX14" fmla="*/ 10658 w 596365"/>
                <a:gd name="connsiteY14" fmla="*/ 125950 h 187314"/>
                <a:gd name="connsiteX15" fmla="*/ 16837 w 596365"/>
                <a:gd name="connsiteY15" fmla="*/ 129399 h 187314"/>
                <a:gd name="connsiteX16" fmla="*/ 10061 w 596365"/>
                <a:gd name="connsiteY16" fmla="*/ 149894 h 187314"/>
                <a:gd name="connsiteX17" fmla="*/ 28345 w 596365"/>
                <a:gd name="connsiteY17" fmla="*/ 162758 h 187314"/>
                <a:gd name="connsiteX18" fmla="*/ 37789 w 596365"/>
                <a:gd name="connsiteY18" fmla="*/ 178479 h 187314"/>
                <a:gd name="connsiteX19" fmla="*/ 120610 w 596365"/>
                <a:gd name="connsiteY19" fmla="*/ 187248 h 187314"/>
                <a:gd name="connsiteX20" fmla="*/ 261863 w 596365"/>
                <a:gd name="connsiteY20" fmla="*/ 174111 h 187314"/>
                <a:gd name="connsiteX21" fmla="*/ 476094 w 596365"/>
                <a:gd name="connsiteY21" fmla="*/ 160622 h 187314"/>
                <a:gd name="connsiteX22" fmla="*/ 510490 w 596365"/>
                <a:gd name="connsiteY22" fmla="*/ 137438 h 187314"/>
                <a:gd name="connsiteX23" fmla="*/ 534024 w 596365"/>
                <a:gd name="connsiteY23" fmla="*/ 134480 h 187314"/>
                <a:gd name="connsiteX24" fmla="*/ 561587 w 596365"/>
                <a:gd name="connsiteY24" fmla="*/ 121964 h 187314"/>
                <a:gd name="connsiteX25" fmla="*/ 556217 w 596365"/>
                <a:gd name="connsiteY25" fmla="*/ 120081 h 187314"/>
                <a:gd name="connsiteX26" fmla="*/ 581910 w 596365"/>
                <a:gd name="connsiteY26" fmla="*/ 118019 h 187314"/>
                <a:gd name="connsiteX27" fmla="*/ 578636 w 596365"/>
                <a:gd name="connsiteY27" fmla="*/ 111926 h 187314"/>
                <a:gd name="connsiteX28" fmla="*/ 587110 w 596365"/>
                <a:gd name="connsiteY28" fmla="*/ 104234 h 187314"/>
                <a:gd name="connsiteX29" fmla="*/ 581855 w 596365"/>
                <a:gd name="connsiteY29" fmla="*/ 94977 h 187314"/>
                <a:gd name="connsiteX30" fmla="*/ 583072 w 596365"/>
                <a:gd name="connsiteY30" fmla="*/ 73810 h 187314"/>
                <a:gd name="connsiteX31" fmla="*/ 584584 w 596365"/>
                <a:gd name="connsiteY31" fmla="*/ 72476 h 187314"/>
                <a:gd name="connsiteX32" fmla="*/ 596118 w 596365"/>
                <a:gd name="connsiteY32" fmla="*/ 59933 h 187314"/>
                <a:gd name="connsiteX33" fmla="*/ 588840 w 596365"/>
                <a:gd name="connsiteY33" fmla="*/ 56791 h 187314"/>
                <a:gd name="connsiteX34" fmla="*/ 580727 w 596365"/>
                <a:gd name="connsiteY34" fmla="*/ 51226 h 187314"/>
                <a:gd name="connsiteX35" fmla="*/ 586148 w 596365"/>
                <a:gd name="connsiteY35" fmla="*/ 41227 h 187314"/>
                <a:gd name="connsiteX36" fmla="*/ 587686 w 596365"/>
                <a:gd name="connsiteY36" fmla="*/ 36314 h 187314"/>
                <a:gd name="connsiteX37" fmla="*/ 580368 w 596365"/>
                <a:gd name="connsiteY37" fmla="*/ 32273 h 187314"/>
                <a:gd name="connsiteX38" fmla="*/ 592404 w 596365"/>
                <a:gd name="connsiteY38" fmla="*/ 21938 h 187314"/>
                <a:gd name="connsiteX39" fmla="*/ 582679 w 596365"/>
                <a:gd name="connsiteY39" fmla="*/ 9174 h 187314"/>
                <a:gd name="connsiteX40" fmla="*/ 148243 w 596365"/>
                <a:gd name="connsiteY40" fmla="*/ 92804 h 187314"/>
                <a:gd name="connsiteX41" fmla="*/ 156244 w 596365"/>
                <a:gd name="connsiteY41" fmla="*/ 92804 h 187314"/>
                <a:gd name="connsiteX42" fmla="*/ 149101 w 596365"/>
                <a:gd name="connsiteY42" fmla="*/ 92804 h 187314"/>
                <a:gd name="connsiteX43" fmla="*/ 148243 w 596365"/>
                <a:gd name="connsiteY43" fmla="*/ 92804 h 187314"/>
                <a:gd name="connsiteX0" fmla="*/ 582679 w 596365"/>
                <a:gd name="connsiteY0" fmla="*/ 9174 h 187327"/>
                <a:gd name="connsiteX1" fmla="*/ 521096 w 596365"/>
                <a:gd name="connsiteY1" fmla="*/ 475 h 187327"/>
                <a:gd name="connsiteX2" fmla="*/ 448852 w 596365"/>
                <a:gd name="connsiteY2" fmla="*/ 7840 h 187327"/>
                <a:gd name="connsiteX3" fmla="*/ 310835 w 596365"/>
                <a:gd name="connsiteY3" fmla="*/ 2602 h 187327"/>
                <a:gd name="connsiteX4" fmla="*/ 31467 w 596365"/>
                <a:gd name="connsiteY4" fmla="*/ 11460 h 187327"/>
                <a:gd name="connsiteX5" fmla="*/ 17570 w 596365"/>
                <a:gd name="connsiteY5" fmla="*/ 26890 h 187327"/>
                <a:gd name="connsiteX6" fmla="*/ 18227 w 596365"/>
                <a:gd name="connsiteY6" fmla="*/ 30510 h 187327"/>
                <a:gd name="connsiteX7" fmla="*/ 10988 w 596365"/>
                <a:gd name="connsiteY7" fmla="*/ 50036 h 187327"/>
                <a:gd name="connsiteX8" fmla="*/ 5464 w 596365"/>
                <a:gd name="connsiteY8" fmla="*/ 51179 h 187327"/>
                <a:gd name="connsiteX9" fmla="*/ 9274 w 596365"/>
                <a:gd name="connsiteY9" fmla="*/ 79754 h 187327"/>
                <a:gd name="connsiteX10" fmla="*/ 8224 w 596365"/>
                <a:gd name="connsiteY10" fmla="*/ 86019 h 187327"/>
                <a:gd name="connsiteX11" fmla="*/ 13212 w 596365"/>
                <a:gd name="connsiteY11" fmla="*/ 92437 h 187327"/>
                <a:gd name="connsiteX12" fmla="*/ 16268 w 596365"/>
                <a:gd name="connsiteY12" fmla="*/ 107207 h 187327"/>
                <a:gd name="connsiteX13" fmla="*/ 11313 w 596365"/>
                <a:gd name="connsiteY13" fmla="*/ 117978 h 187327"/>
                <a:gd name="connsiteX14" fmla="*/ 10658 w 596365"/>
                <a:gd name="connsiteY14" fmla="*/ 125950 h 187327"/>
                <a:gd name="connsiteX15" fmla="*/ 16837 w 596365"/>
                <a:gd name="connsiteY15" fmla="*/ 129399 h 187327"/>
                <a:gd name="connsiteX16" fmla="*/ 10061 w 596365"/>
                <a:gd name="connsiteY16" fmla="*/ 149894 h 187327"/>
                <a:gd name="connsiteX17" fmla="*/ 28345 w 596365"/>
                <a:gd name="connsiteY17" fmla="*/ 162758 h 187327"/>
                <a:gd name="connsiteX18" fmla="*/ 37789 w 596365"/>
                <a:gd name="connsiteY18" fmla="*/ 178479 h 187327"/>
                <a:gd name="connsiteX19" fmla="*/ 120610 w 596365"/>
                <a:gd name="connsiteY19" fmla="*/ 187248 h 187327"/>
                <a:gd name="connsiteX20" fmla="*/ 241748 w 596365"/>
                <a:gd name="connsiteY20" fmla="*/ 181476 h 187327"/>
                <a:gd name="connsiteX21" fmla="*/ 476094 w 596365"/>
                <a:gd name="connsiteY21" fmla="*/ 160622 h 187327"/>
                <a:gd name="connsiteX22" fmla="*/ 510490 w 596365"/>
                <a:gd name="connsiteY22" fmla="*/ 137438 h 187327"/>
                <a:gd name="connsiteX23" fmla="*/ 534024 w 596365"/>
                <a:gd name="connsiteY23" fmla="*/ 134480 h 187327"/>
                <a:gd name="connsiteX24" fmla="*/ 561587 w 596365"/>
                <a:gd name="connsiteY24" fmla="*/ 121964 h 187327"/>
                <a:gd name="connsiteX25" fmla="*/ 556217 w 596365"/>
                <a:gd name="connsiteY25" fmla="*/ 120081 h 187327"/>
                <a:gd name="connsiteX26" fmla="*/ 581910 w 596365"/>
                <a:gd name="connsiteY26" fmla="*/ 118019 h 187327"/>
                <a:gd name="connsiteX27" fmla="*/ 578636 w 596365"/>
                <a:gd name="connsiteY27" fmla="*/ 111926 h 187327"/>
                <a:gd name="connsiteX28" fmla="*/ 587110 w 596365"/>
                <a:gd name="connsiteY28" fmla="*/ 104234 h 187327"/>
                <a:gd name="connsiteX29" fmla="*/ 581855 w 596365"/>
                <a:gd name="connsiteY29" fmla="*/ 94977 h 187327"/>
                <a:gd name="connsiteX30" fmla="*/ 583072 w 596365"/>
                <a:gd name="connsiteY30" fmla="*/ 73810 h 187327"/>
                <a:gd name="connsiteX31" fmla="*/ 584584 w 596365"/>
                <a:gd name="connsiteY31" fmla="*/ 72476 h 187327"/>
                <a:gd name="connsiteX32" fmla="*/ 596118 w 596365"/>
                <a:gd name="connsiteY32" fmla="*/ 59933 h 187327"/>
                <a:gd name="connsiteX33" fmla="*/ 588840 w 596365"/>
                <a:gd name="connsiteY33" fmla="*/ 56791 h 187327"/>
                <a:gd name="connsiteX34" fmla="*/ 580727 w 596365"/>
                <a:gd name="connsiteY34" fmla="*/ 51226 h 187327"/>
                <a:gd name="connsiteX35" fmla="*/ 586148 w 596365"/>
                <a:gd name="connsiteY35" fmla="*/ 41227 h 187327"/>
                <a:gd name="connsiteX36" fmla="*/ 587686 w 596365"/>
                <a:gd name="connsiteY36" fmla="*/ 36314 h 187327"/>
                <a:gd name="connsiteX37" fmla="*/ 580368 w 596365"/>
                <a:gd name="connsiteY37" fmla="*/ 32273 h 187327"/>
                <a:gd name="connsiteX38" fmla="*/ 592404 w 596365"/>
                <a:gd name="connsiteY38" fmla="*/ 21938 h 187327"/>
                <a:gd name="connsiteX39" fmla="*/ 582679 w 596365"/>
                <a:gd name="connsiteY39" fmla="*/ 9174 h 187327"/>
                <a:gd name="connsiteX40" fmla="*/ 148243 w 596365"/>
                <a:gd name="connsiteY40" fmla="*/ 92804 h 187327"/>
                <a:gd name="connsiteX41" fmla="*/ 156244 w 596365"/>
                <a:gd name="connsiteY41" fmla="*/ 92804 h 187327"/>
                <a:gd name="connsiteX42" fmla="*/ 149101 w 596365"/>
                <a:gd name="connsiteY42" fmla="*/ 92804 h 187327"/>
                <a:gd name="connsiteX43" fmla="*/ 148243 w 596365"/>
                <a:gd name="connsiteY43" fmla="*/ 92804 h 187327"/>
                <a:gd name="connsiteX0" fmla="*/ 582679 w 596365"/>
                <a:gd name="connsiteY0" fmla="*/ 9174 h 187458"/>
                <a:gd name="connsiteX1" fmla="*/ 521096 w 596365"/>
                <a:gd name="connsiteY1" fmla="*/ 475 h 187458"/>
                <a:gd name="connsiteX2" fmla="*/ 448852 w 596365"/>
                <a:gd name="connsiteY2" fmla="*/ 7840 h 187458"/>
                <a:gd name="connsiteX3" fmla="*/ 310835 w 596365"/>
                <a:gd name="connsiteY3" fmla="*/ 2602 h 187458"/>
                <a:gd name="connsiteX4" fmla="*/ 31467 w 596365"/>
                <a:gd name="connsiteY4" fmla="*/ 11460 h 187458"/>
                <a:gd name="connsiteX5" fmla="*/ 17570 w 596365"/>
                <a:gd name="connsiteY5" fmla="*/ 26890 h 187458"/>
                <a:gd name="connsiteX6" fmla="*/ 18227 w 596365"/>
                <a:gd name="connsiteY6" fmla="*/ 30510 h 187458"/>
                <a:gd name="connsiteX7" fmla="*/ 10988 w 596365"/>
                <a:gd name="connsiteY7" fmla="*/ 50036 h 187458"/>
                <a:gd name="connsiteX8" fmla="*/ 5464 w 596365"/>
                <a:gd name="connsiteY8" fmla="*/ 51179 h 187458"/>
                <a:gd name="connsiteX9" fmla="*/ 9274 w 596365"/>
                <a:gd name="connsiteY9" fmla="*/ 79754 h 187458"/>
                <a:gd name="connsiteX10" fmla="*/ 8224 w 596365"/>
                <a:gd name="connsiteY10" fmla="*/ 86019 h 187458"/>
                <a:gd name="connsiteX11" fmla="*/ 13212 w 596365"/>
                <a:gd name="connsiteY11" fmla="*/ 92437 h 187458"/>
                <a:gd name="connsiteX12" fmla="*/ 16268 w 596365"/>
                <a:gd name="connsiteY12" fmla="*/ 107207 h 187458"/>
                <a:gd name="connsiteX13" fmla="*/ 11313 w 596365"/>
                <a:gd name="connsiteY13" fmla="*/ 117978 h 187458"/>
                <a:gd name="connsiteX14" fmla="*/ 10658 w 596365"/>
                <a:gd name="connsiteY14" fmla="*/ 125950 h 187458"/>
                <a:gd name="connsiteX15" fmla="*/ 16837 w 596365"/>
                <a:gd name="connsiteY15" fmla="*/ 129399 h 187458"/>
                <a:gd name="connsiteX16" fmla="*/ 10061 w 596365"/>
                <a:gd name="connsiteY16" fmla="*/ 149894 h 187458"/>
                <a:gd name="connsiteX17" fmla="*/ 28345 w 596365"/>
                <a:gd name="connsiteY17" fmla="*/ 162758 h 187458"/>
                <a:gd name="connsiteX18" fmla="*/ 37789 w 596365"/>
                <a:gd name="connsiteY18" fmla="*/ 178479 h 187458"/>
                <a:gd name="connsiteX19" fmla="*/ 120610 w 596365"/>
                <a:gd name="connsiteY19" fmla="*/ 187248 h 187458"/>
                <a:gd name="connsiteX20" fmla="*/ 241748 w 596365"/>
                <a:gd name="connsiteY20" fmla="*/ 181476 h 187458"/>
                <a:gd name="connsiteX21" fmla="*/ 444804 w 596365"/>
                <a:gd name="connsiteY21" fmla="*/ 148838 h 187458"/>
                <a:gd name="connsiteX22" fmla="*/ 510490 w 596365"/>
                <a:gd name="connsiteY22" fmla="*/ 137438 h 187458"/>
                <a:gd name="connsiteX23" fmla="*/ 534024 w 596365"/>
                <a:gd name="connsiteY23" fmla="*/ 134480 h 187458"/>
                <a:gd name="connsiteX24" fmla="*/ 561587 w 596365"/>
                <a:gd name="connsiteY24" fmla="*/ 121964 h 187458"/>
                <a:gd name="connsiteX25" fmla="*/ 556217 w 596365"/>
                <a:gd name="connsiteY25" fmla="*/ 120081 h 187458"/>
                <a:gd name="connsiteX26" fmla="*/ 581910 w 596365"/>
                <a:gd name="connsiteY26" fmla="*/ 118019 h 187458"/>
                <a:gd name="connsiteX27" fmla="*/ 578636 w 596365"/>
                <a:gd name="connsiteY27" fmla="*/ 111926 h 187458"/>
                <a:gd name="connsiteX28" fmla="*/ 587110 w 596365"/>
                <a:gd name="connsiteY28" fmla="*/ 104234 h 187458"/>
                <a:gd name="connsiteX29" fmla="*/ 581855 w 596365"/>
                <a:gd name="connsiteY29" fmla="*/ 94977 h 187458"/>
                <a:gd name="connsiteX30" fmla="*/ 583072 w 596365"/>
                <a:gd name="connsiteY30" fmla="*/ 73810 h 187458"/>
                <a:gd name="connsiteX31" fmla="*/ 584584 w 596365"/>
                <a:gd name="connsiteY31" fmla="*/ 72476 h 187458"/>
                <a:gd name="connsiteX32" fmla="*/ 596118 w 596365"/>
                <a:gd name="connsiteY32" fmla="*/ 59933 h 187458"/>
                <a:gd name="connsiteX33" fmla="*/ 588840 w 596365"/>
                <a:gd name="connsiteY33" fmla="*/ 56791 h 187458"/>
                <a:gd name="connsiteX34" fmla="*/ 580727 w 596365"/>
                <a:gd name="connsiteY34" fmla="*/ 51226 h 187458"/>
                <a:gd name="connsiteX35" fmla="*/ 586148 w 596365"/>
                <a:gd name="connsiteY35" fmla="*/ 41227 h 187458"/>
                <a:gd name="connsiteX36" fmla="*/ 587686 w 596365"/>
                <a:gd name="connsiteY36" fmla="*/ 36314 h 187458"/>
                <a:gd name="connsiteX37" fmla="*/ 580368 w 596365"/>
                <a:gd name="connsiteY37" fmla="*/ 32273 h 187458"/>
                <a:gd name="connsiteX38" fmla="*/ 592404 w 596365"/>
                <a:gd name="connsiteY38" fmla="*/ 21938 h 187458"/>
                <a:gd name="connsiteX39" fmla="*/ 582679 w 596365"/>
                <a:gd name="connsiteY39" fmla="*/ 9174 h 187458"/>
                <a:gd name="connsiteX40" fmla="*/ 148243 w 596365"/>
                <a:gd name="connsiteY40" fmla="*/ 92804 h 187458"/>
                <a:gd name="connsiteX41" fmla="*/ 156244 w 596365"/>
                <a:gd name="connsiteY41" fmla="*/ 92804 h 187458"/>
                <a:gd name="connsiteX42" fmla="*/ 149101 w 596365"/>
                <a:gd name="connsiteY42" fmla="*/ 92804 h 187458"/>
                <a:gd name="connsiteX43" fmla="*/ 148243 w 596365"/>
                <a:gd name="connsiteY43" fmla="*/ 92804 h 187458"/>
                <a:gd name="connsiteX0" fmla="*/ 582679 w 596365"/>
                <a:gd name="connsiteY0" fmla="*/ 9174 h 187458"/>
                <a:gd name="connsiteX1" fmla="*/ 521096 w 596365"/>
                <a:gd name="connsiteY1" fmla="*/ 475 h 187458"/>
                <a:gd name="connsiteX2" fmla="*/ 448852 w 596365"/>
                <a:gd name="connsiteY2" fmla="*/ 7840 h 187458"/>
                <a:gd name="connsiteX3" fmla="*/ 310835 w 596365"/>
                <a:gd name="connsiteY3" fmla="*/ 2602 h 187458"/>
                <a:gd name="connsiteX4" fmla="*/ 31467 w 596365"/>
                <a:gd name="connsiteY4" fmla="*/ 11460 h 187458"/>
                <a:gd name="connsiteX5" fmla="*/ 17570 w 596365"/>
                <a:gd name="connsiteY5" fmla="*/ 26890 h 187458"/>
                <a:gd name="connsiteX6" fmla="*/ 18227 w 596365"/>
                <a:gd name="connsiteY6" fmla="*/ 30510 h 187458"/>
                <a:gd name="connsiteX7" fmla="*/ 10988 w 596365"/>
                <a:gd name="connsiteY7" fmla="*/ 50036 h 187458"/>
                <a:gd name="connsiteX8" fmla="*/ 5464 w 596365"/>
                <a:gd name="connsiteY8" fmla="*/ 51179 h 187458"/>
                <a:gd name="connsiteX9" fmla="*/ 9274 w 596365"/>
                <a:gd name="connsiteY9" fmla="*/ 79754 h 187458"/>
                <a:gd name="connsiteX10" fmla="*/ 8224 w 596365"/>
                <a:gd name="connsiteY10" fmla="*/ 86019 h 187458"/>
                <a:gd name="connsiteX11" fmla="*/ 13212 w 596365"/>
                <a:gd name="connsiteY11" fmla="*/ 92437 h 187458"/>
                <a:gd name="connsiteX12" fmla="*/ 16268 w 596365"/>
                <a:gd name="connsiteY12" fmla="*/ 107207 h 187458"/>
                <a:gd name="connsiteX13" fmla="*/ 11313 w 596365"/>
                <a:gd name="connsiteY13" fmla="*/ 117978 h 187458"/>
                <a:gd name="connsiteX14" fmla="*/ 10658 w 596365"/>
                <a:gd name="connsiteY14" fmla="*/ 125950 h 187458"/>
                <a:gd name="connsiteX15" fmla="*/ 16837 w 596365"/>
                <a:gd name="connsiteY15" fmla="*/ 129399 h 187458"/>
                <a:gd name="connsiteX16" fmla="*/ 10061 w 596365"/>
                <a:gd name="connsiteY16" fmla="*/ 149894 h 187458"/>
                <a:gd name="connsiteX17" fmla="*/ 28345 w 596365"/>
                <a:gd name="connsiteY17" fmla="*/ 162758 h 187458"/>
                <a:gd name="connsiteX18" fmla="*/ 37789 w 596365"/>
                <a:gd name="connsiteY18" fmla="*/ 178479 h 187458"/>
                <a:gd name="connsiteX19" fmla="*/ 120610 w 596365"/>
                <a:gd name="connsiteY19" fmla="*/ 187248 h 187458"/>
                <a:gd name="connsiteX20" fmla="*/ 241748 w 596365"/>
                <a:gd name="connsiteY20" fmla="*/ 181476 h 187458"/>
                <a:gd name="connsiteX21" fmla="*/ 444804 w 596365"/>
                <a:gd name="connsiteY21" fmla="*/ 148838 h 187458"/>
                <a:gd name="connsiteX22" fmla="*/ 510490 w 596365"/>
                <a:gd name="connsiteY22" fmla="*/ 137438 h 187458"/>
                <a:gd name="connsiteX23" fmla="*/ 534024 w 596365"/>
                <a:gd name="connsiteY23" fmla="*/ 134480 h 187458"/>
                <a:gd name="connsiteX24" fmla="*/ 561587 w 596365"/>
                <a:gd name="connsiteY24" fmla="*/ 121964 h 187458"/>
                <a:gd name="connsiteX25" fmla="*/ 556217 w 596365"/>
                <a:gd name="connsiteY25" fmla="*/ 120081 h 187458"/>
                <a:gd name="connsiteX26" fmla="*/ 581910 w 596365"/>
                <a:gd name="connsiteY26" fmla="*/ 118019 h 187458"/>
                <a:gd name="connsiteX27" fmla="*/ 578636 w 596365"/>
                <a:gd name="connsiteY27" fmla="*/ 111926 h 187458"/>
                <a:gd name="connsiteX28" fmla="*/ 587110 w 596365"/>
                <a:gd name="connsiteY28" fmla="*/ 104234 h 187458"/>
                <a:gd name="connsiteX29" fmla="*/ 581855 w 596365"/>
                <a:gd name="connsiteY29" fmla="*/ 94977 h 187458"/>
                <a:gd name="connsiteX30" fmla="*/ 583072 w 596365"/>
                <a:gd name="connsiteY30" fmla="*/ 73810 h 187458"/>
                <a:gd name="connsiteX31" fmla="*/ 584584 w 596365"/>
                <a:gd name="connsiteY31" fmla="*/ 72476 h 187458"/>
                <a:gd name="connsiteX32" fmla="*/ 596118 w 596365"/>
                <a:gd name="connsiteY32" fmla="*/ 59933 h 187458"/>
                <a:gd name="connsiteX33" fmla="*/ 588840 w 596365"/>
                <a:gd name="connsiteY33" fmla="*/ 56791 h 187458"/>
                <a:gd name="connsiteX34" fmla="*/ 580727 w 596365"/>
                <a:gd name="connsiteY34" fmla="*/ 51226 h 187458"/>
                <a:gd name="connsiteX35" fmla="*/ 586148 w 596365"/>
                <a:gd name="connsiteY35" fmla="*/ 41227 h 187458"/>
                <a:gd name="connsiteX36" fmla="*/ 587686 w 596365"/>
                <a:gd name="connsiteY36" fmla="*/ 36314 h 187458"/>
                <a:gd name="connsiteX37" fmla="*/ 580368 w 596365"/>
                <a:gd name="connsiteY37" fmla="*/ 32273 h 187458"/>
                <a:gd name="connsiteX38" fmla="*/ 592404 w 596365"/>
                <a:gd name="connsiteY38" fmla="*/ 21938 h 187458"/>
                <a:gd name="connsiteX39" fmla="*/ 582679 w 596365"/>
                <a:gd name="connsiteY39" fmla="*/ 9174 h 187458"/>
                <a:gd name="connsiteX40" fmla="*/ 148243 w 596365"/>
                <a:gd name="connsiteY40" fmla="*/ 92804 h 187458"/>
                <a:gd name="connsiteX41" fmla="*/ 156244 w 596365"/>
                <a:gd name="connsiteY41" fmla="*/ 92804 h 187458"/>
                <a:gd name="connsiteX42" fmla="*/ 149101 w 596365"/>
                <a:gd name="connsiteY42" fmla="*/ 92804 h 187458"/>
                <a:gd name="connsiteX43" fmla="*/ 148243 w 596365"/>
                <a:gd name="connsiteY43" fmla="*/ 92804 h 187458"/>
                <a:gd name="connsiteX0" fmla="*/ 582679 w 596365"/>
                <a:gd name="connsiteY0" fmla="*/ 9174 h 187305"/>
                <a:gd name="connsiteX1" fmla="*/ 521096 w 596365"/>
                <a:gd name="connsiteY1" fmla="*/ 475 h 187305"/>
                <a:gd name="connsiteX2" fmla="*/ 448852 w 596365"/>
                <a:gd name="connsiteY2" fmla="*/ 7840 h 187305"/>
                <a:gd name="connsiteX3" fmla="*/ 310835 w 596365"/>
                <a:gd name="connsiteY3" fmla="*/ 2602 h 187305"/>
                <a:gd name="connsiteX4" fmla="*/ 31467 w 596365"/>
                <a:gd name="connsiteY4" fmla="*/ 11460 h 187305"/>
                <a:gd name="connsiteX5" fmla="*/ 17570 w 596365"/>
                <a:gd name="connsiteY5" fmla="*/ 26890 h 187305"/>
                <a:gd name="connsiteX6" fmla="*/ 18227 w 596365"/>
                <a:gd name="connsiteY6" fmla="*/ 30510 h 187305"/>
                <a:gd name="connsiteX7" fmla="*/ 10988 w 596365"/>
                <a:gd name="connsiteY7" fmla="*/ 50036 h 187305"/>
                <a:gd name="connsiteX8" fmla="*/ 5464 w 596365"/>
                <a:gd name="connsiteY8" fmla="*/ 51179 h 187305"/>
                <a:gd name="connsiteX9" fmla="*/ 9274 w 596365"/>
                <a:gd name="connsiteY9" fmla="*/ 79754 h 187305"/>
                <a:gd name="connsiteX10" fmla="*/ 8224 w 596365"/>
                <a:gd name="connsiteY10" fmla="*/ 86019 h 187305"/>
                <a:gd name="connsiteX11" fmla="*/ 13212 w 596365"/>
                <a:gd name="connsiteY11" fmla="*/ 92437 h 187305"/>
                <a:gd name="connsiteX12" fmla="*/ 16268 w 596365"/>
                <a:gd name="connsiteY12" fmla="*/ 107207 h 187305"/>
                <a:gd name="connsiteX13" fmla="*/ 11313 w 596365"/>
                <a:gd name="connsiteY13" fmla="*/ 117978 h 187305"/>
                <a:gd name="connsiteX14" fmla="*/ 10658 w 596365"/>
                <a:gd name="connsiteY14" fmla="*/ 125950 h 187305"/>
                <a:gd name="connsiteX15" fmla="*/ 16837 w 596365"/>
                <a:gd name="connsiteY15" fmla="*/ 129399 h 187305"/>
                <a:gd name="connsiteX16" fmla="*/ 10061 w 596365"/>
                <a:gd name="connsiteY16" fmla="*/ 149894 h 187305"/>
                <a:gd name="connsiteX17" fmla="*/ 28345 w 596365"/>
                <a:gd name="connsiteY17" fmla="*/ 162758 h 187305"/>
                <a:gd name="connsiteX18" fmla="*/ 37789 w 596365"/>
                <a:gd name="connsiteY18" fmla="*/ 178479 h 187305"/>
                <a:gd name="connsiteX19" fmla="*/ 120610 w 596365"/>
                <a:gd name="connsiteY19" fmla="*/ 187248 h 187305"/>
                <a:gd name="connsiteX20" fmla="*/ 241748 w 596365"/>
                <a:gd name="connsiteY20" fmla="*/ 181476 h 187305"/>
                <a:gd name="connsiteX21" fmla="*/ 470924 w 596365"/>
                <a:gd name="connsiteY21" fmla="*/ 166514 h 187305"/>
                <a:gd name="connsiteX22" fmla="*/ 510490 w 596365"/>
                <a:gd name="connsiteY22" fmla="*/ 137438 h 187305"/>
                <a:gd name="connsiteX23" fmla="*/ 534024 w 596365"/>
                <a:gd name="connsiteY23" fmla="*/ 134480 h 187305"/>
                <a:gd name="connsiteX24" fmla="*/ 561587 w 596365"/>
                <a:gd name="connsiteY24" fmla="*/ 121964 h 187305"/>
                <a:gd name="connsiteX25" fmla="*/ 556217 w 596365"/>
                <a:gd name="connsiteY25" fmla="*/ 120081 h 187305"/>
                <a:gd name="connsiteX26" fmla="*/ 581910 w 596365"/>
                <a:gd name="connsiteY26" fmla="*/ 118019 h 187305"/>
                <a:gd name="connsiteX27" fmla="*/ 578636 w 596365"/>
                <a:gd name="connsiteY27" fmla="*/ 111926 h 187305"/>
                <a:gd name="connsiteX28" fmla="*/ 587110 w 596365"/>
                <a:gd name="connsiteY28" fmla="*/ 104234 h 187305"/>
                <a:gd name="connsiteX29" fmla="*/ 581855 w 596365"/>
                <a:gd name="connsiteY29" fmla="*/ 94977 h 187305"/>
                <a:gd name="connsiteX30" fmla="*/ 583072 w 596365"/>
                <a:gd name="connsiteY30" fmla="*/ 73810 h 187305"/>
                <a:gd name="connsiteX31" fmla="*/ 584584 w 596365"/>
                <a:gd name="connsiteY31" fmla="*/ 72476 h 187305"/>
                <a:gd name="connsiteX32" fmla="*/ 596118 w 596365"/>
                <a:gd name="connsiteY32" fmla="*/ 59933 h 187305"/>
                <a:gd name="connsiteX33" fmla="*/ 588840 w 596365"/>
                <a:gd name="connsiteY33" fmla="*/ 56791 h 187305"/>
                <a:gd name="connsiteX34" fmla="*/ 580727 w 596365"/>
                <a:gd name="connsiteY34" fmla="*/ 51226 h 187305"/>
                <a:gd name="connsiteX35" fmla="*/ 586148 w 596365"/>
                <a:gd name="connsiteY35" fmla="*/ 41227 h 187305"/>
                <a:gd name="connsiteX36" fmla="*/ 587686 w 596365"/>
                <a:gd name="connsiteY36" fmla="*/ 36314 h 187305"/>
                <a:gd name="connsiteX37" fmla="*/ 580368 w 596365"/>
                <a:gd name="connsiteY37" fmla="*/ 32273 h 187305"/>
                <a:gd name="connsiteX38" fmla="*/ 592404 w 596365"/>
                <a:gd name="connsiteY38" fmla="*/ 21938 h 187305"/>
                <a:gd name="connsiteX39" fmla="*/ 582679 w 596365"/>
                <a:gd name="connsiteY39" fmla="*/ 9174 h 187305"/>
                <a:gd name="connsiteX40" fmla="*/ 148243 w 596365"/>
                <a:gd name="connsiteY40" fmla="*/ 92804 h 187305"/>
                <a:gd name="connsiteX41" fmla="*/ 156244 w 596365"/>
                <a:gd name="connsiteY41" fmla="*/ 92804 h 187305"/>
                <a:gd name="connsiteX42" fmla="*/ 149101 w 596365"/>
                <a:gd name="connsiteY42" fmla="*/ 92804 h 187305"/>
                <a:gd name="connsiteX43" fmla="*/ 148243 w 596365"/>
                <a:gd name="connsiteY43" fmla="*/ 92804 h 187305"/>
                <a:gd name="connsiteX0" fmla="*/ 582679 w 596365"/>
                <a:gd name="connsiteY0" fmla="*/ 9174 h 187305"/>
                <a:gd name="connsiteX1" fmla="*/ 521096 w 596365"/>
                <a:gd name="connsiteY1" fmla="*/ 475 h 187305"/>
                <a:gd name="connsiteX2" fmla="*/ 448852 w 596365"/>
                <a:gd name="connsiteY2" fmla="*/ 7840 h 187305"/>
                <a:gd name="connsiteX3" fmla="*/ 310835 w 596365"/>
                <a:gd name="connsiteY3" fmla="*/ 2602 h 187305"/>
                <a:gd name="connsiteX4" fmla="*/ 31467 w 596365"/>
                <a:gd name="connsiteY4" fmla="*/ 11460 h 187305"/>
                <a:gd name="connsiteX5" fmla="*/ 17570 w 596365"/>
                <a:gd name="connsiteY5" fmla="*/ 26890 h 187305"/>
                <a:gd name="connsiteX6" fmla="*/ 18227 w 596365"/>
                <a:gd name="connsiteY6" fmla="*/ 30510 h 187305"/>
                <a:gd name="connsiteX7" fmla="*/ 10988 w 596365"/>
                <a:gd name="connsiteY7" fmla="*/ 50036 h 187305"/>
                <a:gd name="connsiteX8" fmla="*/ 5464 w 596365"/>
                <a:gd name="connsiteY8" fmla="*/ 51179 h 187305"/>
                <a:gd name="connsiteX9" fmla="*/ 9274 w 596365"/>
                <a:gd name="connsiteY9" fmla="*/ 79754 h 187305"/>
                <a:gd name="connsiteX10" fmla="*/ 8224 w 596365"/>
                <a:gd name="connsiteY10" fmla="*/ 86019 h 187305"/>
                <a:gd name="connsiteX11" fmla="*/ 13212 w 596365"/>
                <a:gd name="connsiteY11" fmla="*/ 92437 h 187305"/>
                <a:gd name="connsiteX12" fmla="*/ 16268 w 596365"/>
                <a:gd name="connsiteY12" fmla="*/ 107207 h 187305"/>
                <a:gd name="connsiteX13" fmla="*/ 11313 w 596365"/>
                <a:gd name="connsiteY13" fmla="*/ 117978 h 187305"/>
                <a:gd name="connsiteX14" fmla="*/ 10658 w 596365"/>
                <a:gd name="connsiteY14" fmla="*/ 125950 h 187305"/>
                <a:gd name="connsiteX15" fmla="*/ 16837 w 596365"/>
                <a:gd name="connsiteY15" fmla="*/ 129399 h 187305"/>
                <a:gd name="connsiteX16" fmla="*/ 10061 w 596365"/>
                <a:gd name="connsiteY16" fmla="*/ 149894 h 187305"/>
                <a:gd name="connsiteX17" fmla="*/ 28345 w 596365"/>
                <a:gd name="connsiteY17" fmla="*/ 162758 h 187305"/>
                <a:gd name="connsiteX18" fmla="*/ 37789 w 596365"/>
                <a:gd name="connsiteY18" fmla="*/ 178479 h 187305"/>
                <a:gd name="connsiteX19" fmla="*/ 120610 w 596365"/>
                <a:gd name="connsiteY19" fmla="*/ 187248 h 187305"/>
                <a:gd name="connsiteX20" fmla="*/ 241748 w 596365"/>
                <a:gd name="connsiteY20" fmla="*/ 181476 h 187305"/>
                <a:gd name="connsiteX21" fmla="*/ 470924 w 596365"/>
                <a:gd name="connsiteY21" fmla="*/ 166514 h 187305"/>
                <a:gd name="connsiteX22" fmla="*/ 525727 w 596365"/>
                <a:gd name="connsiteY22" fmla="*/ 159532 h 187305"/>
                <a:gd name="connsiteX23" fmla="*/ 534024 w 596365"/>
                <a:gd name="connsiteY23" fmla="*/ 134480 h 187305"/>
                <a:gd name="connsiteX24" fmla="*/ 561587 w 596365"/>
                <a:gd name="connsiteY24" fmla="*/ 121964 h 187305"/>
                <a:gd name="connsiteX25" fmla="*/ 556217 w 596365"/>
                <a:gd name="connsiteY25" fmla="*/ 120081 h 187305"/>
                <a:gd name="connsiteX26" fmla="*/ 581910 w 596365"/>
                <a:gd name="connsiteY26" fmla="*/ 118019 h 187305"/>
                <a:gd name="connsiteX27" fmla="*/ 578636 w 596365"/>
                <a:gd name="connsiteY27" fmla="*/ 111926 h 187305"/>
                <a:gd name="connsiteX28" fmla="*/ 587110 w 596365"/>
                <a:gd name="connsiteY28" fmla="*/ 104234 h 187305"/>
                <a:gd name="connsiteX29" fmla="*/ 581855 w 596365"/>
                <a:gd name="connsiteY29" fmla="*/ 94977 h 187305"/>
                <a:gd name="connsiteX30" fmla="*/ 583072 w 596365"/>
                <a:gd name="connsiteY30" fmla="*/ 73810 h 187305"/>
                <a:gd name="connsiteX31" fmla="*/ 584584 w 596365"/>
                <a:gd name="connsiteY31" fmla="*/ 72476 h 187305"/>
                <a:gd name="connsiteX32" fmla="*/ 596118 w 596365"/>
                <a:gd name="connsiteY32" fmla="*/ 59933 h 187305"/>
                <a:gd name="connsiteX33" fmla="*/ 588840 w 596365"/>
                <a:gd name="connsiteY33" fmla="*/ 56791 h 187305"/>
                <a:gd name="connsiteX34" fmla="*/ 580727 w 596365"/>
                <a:gd name="connsiteY34" fmla="*/ 51226 h 187305"/>
                <a:gd name="connsiteX35" fmla="*/ 586148 w 596365"/>
                <a:gd name="connsiteY35" fmla="*/ 41227 h 187305"/>
                <a:gd name="connsiteX36" fmla="*/ 587686 w 596365"/>
                <a:gd name="connsiteY36" fmla="*/ 36314 h 187305"/>
                <a:gd name="connsiteX37" fmla="*/ 580368 w 596365"/>
                <a:gd name="connsiteY37" fmla="*/ 32273 h 187305"/>
                <a:gd name="connsiteX38" fmla="*/ 592404 w 596365"/>
                <a:gd name="connsiteY38" fmla="*/ 21938 h 187305"/>
                <a:gd name="connsiteX39" fmla="*/ 582679 w 596365"/>
                <a:gd name="connsiteY39" fmla="*/ 9174 h 187305"/>
                <a:gd name="connsiteX40" fmla="*/ 148243 w 596365"/>
                <a:gd name="connsiteY40" fmla="*/ 92804 h 187305"/>
                <a:gd name="connsiteX41" fmla="*/ 156244 w 596365"/>
                <a:gd name="connsiteY41" fmla="*/ 92804 h 187305"/>
                <a:gd name="connsiteX42" fmla="*/ 149101 w 596365"/>
                <a:gd name="connsiteY42" fmla="*/ 92804 h 187305"/>
                <a:gd name="connsiteX43" fmla="*/ 148243 w 596365"/>
                <a:gd name="connsiteY43" fmla="*/ 92804 h 187305"/>
                <a:gd name="connsiteX0" fmla="*/ 582679 w 596365"/>
                <a:gd name="connsiteY0" fmla="*/ 9174 h 187305"/>
                <a:gd name="connsiteX1" fmla="*/ 521096 w 596365"/>
                <a:gd name="connsiteY1" fmla="*/ 475 h 187305"/>
                <a:gd name="connsiteX2" fmla="*/ 448852 w 596365"/>
                <a:gd name="connsiteY2" fmla="*/ 7840 h 187305"/>
                <a:gd name="connsiteX3" fmla="*/ 310835 w 596365"/>
                <a:gd name="connsiteY3" fmla="*/ 2602 h 187305"/>
                <a:gd name="connsiteX4" fmla="*/ 31467 w 596365"/>
                <a:gd name="connsiteY4" fmla="*/ 11460 h 187305"/>
                <a:gd name="connsiteX5" fmla="*/ 17570 w 596365"/>
                <a:gd name="connsiteY5" fmla="*/ 26890 h 187305"/>
                <a:gd name="connsiteX6" fmla="*/ 18227 w 596365"/>
                <a:gd name="connsiteY6" fmla="*/ 30510 h 187305"/>
                <a:gd name="connsiteX7" fmla="*/ 10988 w 596365"/>
                <a:gd name="connsiteY7" fmla="*/ 50036 h 187305"/>
                <a:gd name="connsiteX8" fmla="*/ 5464 w 596365"/>
                <a:gd name="connsiteY8" fmla="*/ 51179 h 187305"/>
                <a:gd name="connsiteX9" fmla="*/ 9274 w 596365"/>
                <a:gd name="connsiteY9" fmla="*/ 79754 h 187305"/>
                <a:gd name="connsiteX10" fmla="*/ 8224 w 596365"/>
                <a:gd name="connsiteY10" fmla="*/ 86019 h 187305"/>
                <a:gd name="connsiteX11" fmla="*/ 13212 w 596365"/>
                <a:gd name="connsiteY11" fmla="*/ 92437 h 187305"/>
                <a:gd name="connsiteX12" fmla="*/ 16268 w 596365"/>
                <a:gd name="connsiteY12" fmla="*/ 107207 h 187305"/>
                <a:gd name="connsiteX13" fmla="*/ 11313 w 596365"/>
                <a:gd name="connsiteY13" fmla="*/ 117978 h 187305"/>
                <a:gd name="connsiteX14" fmla="*/ 10658 w 596365"/>
                <a:gd name="connsiteY14" fmla="*/ 125950 h 187305"/>
                <a:gd name="connsiteX15" fmla="*/ 16837 w 596365"/>
                <a:gd name="connsiteY15" fmla="*/ 129399 h 187305"/>
                <a:gd name="connsiteX16" fmla="*/ 10061 w 596365"/>
                <a:gd name="connsiteY16" fmla="*/ 149894 h 187305"/>
                <a:gd name="connsiteX17" fmla="*/ 28345 w 596365"/>
                <a:gd name="connsiteY17" fmla="*/ 162758 h 187305"/>
                <a:gd name="connsiteX18" fmla="*/ 37789 w 596365"/>
                <a:gd name="connsiteY18" fmla="*/ 178479 h 187305"/>
                <a:gd name="connsiteX19" fmla="*/ 120610 w 596365"/>
                <a:gd name="connsiteY19" fmla="*/ 187248 h 187305"/>
                <a:gd name="connsiteX20" fmla="*/ 241748 w 596365"/>
                <a:gd name="connsiteY20" fmla="*/ 181476 h 187305"/>
                <a:gd name="connsiteX21" fmla="*/ 470924 w 596365"/>
                <a:gd name="connsiteY21" fmla="*/ 166514 h 187305"/>
                <a:gd name="connsiteX22" fmla="*/ 525727 w 596365"/>
                <a:gd name="connsiteY22" fmla="*/ 159532 h 187305"/>
                <a:gd name="connsiteX23" fmla="*/ 581911 w 596365"/>
                <a:gd name="connsiteY23" fmla="*/ 135953 h 187305"/>
                <a:gd name="connsiteX24" fmla="*/ 561587 w 596365"/>
                <a:gd name="connsiteY24" fmla="*/ 121964 h 187305"/>
                <a:gd name="connsiteX25" fmla="*/ 556217 w 596365"/>
                <a:gd name="connsiteY25" fmla="*/ 120081 h 187305"/>
                <a:gd name="connsiteX26" fmla="*/ 581910 w 596365"/>
                <a:gd name="connsiteY26" fmla="*/ 118019 h 187305"/>
                <a:gd name="connsiteX27" fmla="*/ 578636 w 596365"/>
                <a:gd name="connsiteY27" fmla="*/ 111926 h 187305"/>
                <a:gd name="connsiteX28" fmla="*/ 587110 w 596365"/>
                <a:gd name="connsiteY28" fmla="*/ 104234 h 187305"/>
                <a:gd name="connsiteX29" fmla="*/ 581855 w 596365"/>
                <a:gd name="connsiteY29" fmla="*/ 94977 h 187305"/>
                <a:gd name="connsiteX30" fmla="*/ 583072 w 596365"/>
                <a:gd name="connsiteY30" fmla="*/ 73810 h 187305"/>
                <a:gd name="connsiteX31" fmla="*/ 584584 w 596365"/>
                <a:gd name="connsiteY31" fmla="*/ 72476 h 187305"/>
                <a:gd name="connsiteX32" fmla="*/ 596118 w 596365"/>
                <a:gd name="connsiteY32" fmla="*/ 59933 h 187305"/>
                <a:gd name="connsiteX33" fmla="*/ 588840 w 596365"/>
                <a:gd name="connsiteY33" fmla="*/ 56791 h 187305"/>
                <a:gd name="connsiteX34" fmla="*/ 580727 w 596365"/>
                <a:gd name="connsiteY34" fmla="*/ 51226 h 187305"/>
                <a:gd name="connsiteX35" fmla="*/ 586148 w 596365"/>
                <a:gd name="connsiteY35" fmla="*/ 41227 h 187305"/>
                <a:gd name="connsiteX36" fmla="*/ 587686 w 596365"/>
                <a:gd name="connsiteY36" fmla="*/ 36314 h 187305"/>
                <a:gd name="connsiteX37" fmla="*/ 580368 w 596365"/>
                <a:gd name="connsiteY37" fmla="*/ 32273 h 187305"/>
                <a:gd name="connsiteX38" fmla="*/ 592404 w 596365"/>
                <a:gd name="connsiteY38" fmla="*/ 21938 h 187305"/>
                <a:gd name="connsiteX39" fmla="*/ 582679 w 596365"/>
                <a:gd name="connsiteY39" fmla="*/ 9174 h 187305"/>
                <a:gd name="connsiteX40" fmla="*/ 148243 w 596365"/>
                <a:gd name="connsiteY40" fmla="*/ 92804 h 187305"/>
                <a:gd name="connsiteX41" fmla="*/ 156244 w 596365"/>
                <a:gd name="connsiteY41" fmla="*/ 92804 h 187305"/>
                <a:gd name="connsiteX42" fmla="*/ 149101 w 596365"/>
                <a:gd name="connsiteY42" fmla="*/ 92804 h 187305"/>
                <a:gd name="connsiteX43" fmla="*/ 148243 w 596365"/>
                <a:gd name="connsiteY43" fmla="*/ 92804 h 187305"/>
                <a:gd name="connsiteX0" fmla="*/ 582679 w 596365"/>
                <a:gd name="connsiteY0" fmla="*/ 9174 h 187305"/>
                <a:gd name="connsiteX1" fmla="*/ 521096 w 596365"/>
                <a:gd name="connsiteY1" fmla="*/ 475 h 187305"/>
                <a:gd name="connsiteX2" fmla="*/ 448852 w 596365"/>
                <a:gd name="connsiteY2" fmla="*/ 7840 h 187305"/>
                <a:gd name="connsiteX3" fmla="*/ 310835 w 596365"/>
                <a:gd name="connsiteY3" fmla="*/ 2602 h 187305"/>
                <a:gd name="connsiteX4" fmla="*/ 31467 w 596365"/>
                <a:gd name="connsiteY4" fmla="*/ 11460 h 187305"/>
                <a:gd name="connsiteX5" fmla="*/ 17570 w 596365"/>
                <a:gd name="connsiteY5" fmla="*/ 26890 h 187305"/>
                <a:gd name="connsiteX6" fmla="*/ 18227 w 596365"/>
                <a:gd name="connsiteY6" fmla="*/ 30510 h 187305"/>
                <a:gd name="connsiteX7" fmla="*/ 10988 w 596365"/>
                <a:gd name="connsiteY7" fmla="*/ 50036 h 187305"/>
                <a:gd name="connsiteX8" fmla="*/ 5464 w 596365"/>
                <a:gd name="connsiteY8" fmla="*/ 51179 h 187305"/>
                <a:gd name="connsiteX9" fmla="*/ 9274 w 596365"/>
                <a:gd name="connsiteY9" fmla="*/ 79754 h 187305"/>
                <a:gd name="connsiteX10" fmla="*/ 8224 w 596365"/>
                <a:gd name="connsiteY10" fmla="*/ 86019 h 187305"/>
                <a:gd name="connsiteX11" fmla="*/ 13212 w 596365"/>
                <a:gd name="connsiteY11" fmla="*/ 92437 h 187305"/>
                <a:gd name="connsiteX12" fmla="*/ 16268 w 596365"/>
                <a:gd name="connsiteY12" fmla="*/ 107207 h 187305"/>
                <a:gd name="connsiteX13" fmla="*/ 11313 w 596365"/>
                <a:gd name="connsiteY13" fmla="*/ 117978 h 187305"/>
                <a:gd name="connsiteX14" fmla="*/ 10658 w 596365"/>
                <a:gd name="connsiteY14" fmla="*/ 125950 h 187305"/>
                <a:gd name="connsiteX15" fmla="*/ 16837 w 596365"/>
                <a:gd name="connsiteY15" fmla="*/ 129399 h 187305"/>
                <a:gd name="connsiteX16" fmla="*/ 10061 w 596365"/>
                <a:gd name="connsiteY16" fmla="*/ 149894 h 187305"/>
                <a:gd name="connsiteX17" fmla="*/ 28345 w 596365"/>
                <a:gd name="connsiteY17" fmla="*/ 162758 h 187305"/>
                <a:gd name="connsiteX18" fmla="*/ 37789 w 596365"/>
                <a:gd name="connsiteY18" fmla="*/ 178479 h 187305"/>
                <a:gd name="connsiteX19" fmla="*/ 120610 w 596365"/>
                <a:gd name="connsiteY19" fmla="*/ 187248 h 187305"/>
                <a:gd name="connsiteX20" fmla="*/ 241748 w 596365"/>
                <a:gd name="connsiteY20" fmla="*/ 181476 h 187305"/>
                <a:gd name="connsiteX21" fmla="*/ 470924 w 596365"/>
                <a:gd name="connsiteY21" fmla="*/ 166514 h 187305"/>
                <a:gd name="connsiteX22" fmla="*/ 525727 w 596365"/>
                <a:gd name="connsiteY22" fmla="*/ 159532 h 187305"/>
                <a:gd name="connsiteX23" fmla="*/ 581911 w 596365"/>
                <a:gd name="connsiteY23" fmla="*/ 135953 h 187305"/>
                <a:gd name="connsiteX24" fmla="*/ 561587 w 596365"/>
                <a:gd name="connsiteY24" fmla="*/ 121964 h 187305"/>
                <a:gd name="connsiteX25" fmla="*/ 573630 w 596365"/>
                <a:gd name="connsiteY25" fmla="*/ 118608 h 187305"/>
                <a:gd name="connsiteX26" fmla="*/ 581910 w 596365"/>
                <a:gd name="connsiteY26" fmla="*/ 118019 h 187305"/>
                <a:gd name="connsiteX27" fmla="*/ 578636 w 596365"/>
                <a:gd name="connsiteY27" fmla="*/ 111926 h 187305"/>
                <a:gd name="connsiteX28" fmla="*/ 587110 w 596365"/>
                <a:gd name="connsiteY28" fmla="*/ 104234 h 187305"/>
                <a:gd name="connsiteX29" fmla="*/ 581855 w 596365"/>
                <a:gd name="connsiteY29" fmla="*/ 94977 h 187305"/>
                <a:gd name="connsiteX30" fmla="*/ 583072 w 596365"/>
                <a:gd name="connsiteY30" fmla="*/ 73810 h 187305"/>
                <a:gd name="connsiteX31" fmla="*/ 584584 w 596365"/>
                <a:gd name="connsiteY31" fmla="*/ 72476 h 187305"/>
                <a:gd name="connsiteX32" fmla="*/ 596118 w 596365"/>
                <a:gd name="connsiteY32" fmla="*/ 59933 h 187305"/>
                <a:gd name="connsiteX33" fmla="*/ 588840 w 596365"/>
                <a:gd name="connsiteY33" fmla="*/ 56791 h 187305"/>
                <a:gd name="connsiteX34" fmla="*/ 580727 w 596365"/>
                <a:gd name="connsiteY34" fmla="*/ 51226 h 187305"/>
                <a:gd name="connsiteX35" fmla="*/ 586148 w 596365"/>
                <a:gd name="connsiteY35" fmla="*/ 41227 h 187305"/>
                <a:gd name="connsiteX36" fmla="*/ 587686 w 596365"/>
                <a:gd name="connsiteY36" fmla="*/ 36314 h 187305"/>
                <a:gd name="connsiteX37" fmla="*/ 580368 w 596365"/>
                <a:gd name="connsiteY37" fmla="*/ 32273 h 187305"/>
                <a:gd name="connsiteX38" fmla="*/ 592404 w 596365"/>
                <a:gd name="connsiteY38" fmla="*/ 21938 h 187305"/>
                <a:gd name="connsiteX39" fmla="*/ 582679 w 596365"/>
                <a:gd name="connsiteY39" fmla="*/ 9174 h 187305"/>
                <a:gd name="connsiteX40" fmla="*/ 148243 w 596365"/>
                <a:gd name="connsiteY40" fmla="*/ 92804 h 187305"/>
                <a:gd name="connsiteX41" fmla="*/ 156244 w 596365"/>
                <a:gd name="connsiteY41" fmla="*/ 92804 h 187305"/>
                <a:gd name="connsiteX42" fmla="*/ 149101 w 596365"/>
                <a:gd name="connsiteY42" fmla="*/ 92804 h 187305"/>
                <a:gd name="connsiteX43" fmla="*/ 148243 w 596365"/>
                <a:gd name="connsiteY43" fmla="*/ 92804 h 18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596365" h="187305" extrusionOk="0">
                  <a:moveTo>
                    <a:pt x="582679" y="9174"/>
                  </a:moveTo>
                  <a:cubicBezTo>
                    <a:pt x="561562" y="5840"/>
                    <a:pt x="542327" y="-2000"/>
                    <a:pt x="521096" y="475"/>
                  </a:cubicBezTo>
                  <a:cubicBezTo>
                    <a:pt x="497760" y="1429"/>
                    <a:pt x="483896" y="7486"/>
                    <a:pt x="448852" y="7840"/>
                  </a:cubicBezTo>
                  <a:cubicBezTo>
                    <a:pt x="413809" y="8195"/>
                    <a:pt x="356841" y="3268"/>
                    <a:pt x="310835" y="2602"/>
                  </a:cubicBezTo>
                  <a:cubicBezTo>
                    <a:pt x="217681" y="1173"/>
                    <a:pt x="124431" y="7555"/>
                    <a:pt x="31467" y="11460"/>
                  </a:cubicBezTo>
                  <a:cubicBezTo>
                    <a:pt x="23380" y="11841"/>
                    <a:pt x="17151" y="18794"/>
                    <a:pt x="17570" y="26890"/>
                  </a:cubicBezTo>
                  <a:cubicBezTo>
                    <a:pt x="17636" y="28128"/>
                    <a:pt x="17856" y="29367"/>
                    <a:pt x="18227" y="30510"/>
                  </a:cubicBezTo>
                  <a:cubicBezTo>
                    <a:pt x="11264" y="34320"/>
                    <a:pt x="8169" y="42607"/>
                    <a:pt x="10988" y="50036"/>
                  </a:cubicBezTo>
                  <a:lnTo>
                    <a:pt x="5464" y="51179"/>
                  </a:lnTo>
                  <a:cubicBezTo>
                    <a:pt x="2618" y="61146"/>
                    <a:pt x="-7109" y="79754"/>
                    <a:pt x="9274" y="79754"/>
                  </a:cubicBezTo>
                  <a:lnTo>
                    <a:pt x="8224" y="86019"/>
                  </a:lnTo>
                  <a:cubicBezTo>
                    <a:pt x="3328" y="88210"/>
                    <a:pt x="13183" y="87102"/>
                    <a:pt x="13212" y="92437"/>
                  </a:cubicBezTo>
                  <a:cubicBezTo>
                    <a:pt x="13364" y="99104"/>
                    <a:pt x="9867" y="105492"/>
                    <a:pt x="16268" y="107207"/>
                  </a:cubicBezTo>
                  <a:cubicBezTo>
                    <a:pt x="11991" y="113683"/>
                    <a:pt x="4808" y="113692"/>
                    <a:pt x="11313" y="117978"/>
                  </a:cubicBezTo>
                  <a:cubicBezTo>
                    <a:pt x="12056" y="118455"/>
                    <a:pt x="9839" y="125570"/>
                    <a:pt x="10658" y="125950"/>
                  </a:cubicBezTo>
                  <a:cubicBezTo>
                    <a:pt x="8087" y="125950"/>
                    <a:pt x="16936" y="125408"/>
                    <a:pt x="16837" y="129399"/>
                  </a:cubicBezTo>
                  <a:cubicBezTo>
                    <a:pt x="16738" y="133390"/>
                    <a:pt x="3338" y="131625"/>
                    <a:pt x="10061" y="149894"/>
                  </a:cubicBezTo>
                  <a:cubicBezTo>
                    <a:pt x="23194" y="149132"/>
                    <a:pt x="23724" y="157994"/>
                    <a:pt x="28345" y="162758"/>
                  </a:cubicBezTo>
                  <a:cubicBezTo>
                    <a:pt x="32966" y="167522"/>
                    <a:pt x="22412" y="174397"/>
                    <a:pt x="37789" y="178479"/>
                  </a:cubicBezTo>
                  <a:cubicBezTo>
                    <a:pt x="53166" y="182561"/>
                    <a:pt x="86617" y="186749"/>
                    <a:pt x="120610" y="187248"/>
                  </a:cubicBezTo>
                  <a:cubicBezTo>
                    <a:pt x="154603" y="187747"/>
                    <a:pt x="183362" y="184932"/>
                    <a:pt x="241748" y="181476"/>
                  </a:cubicBezTo>
                  <a:cubicBezTo>
                    <a:pt x="300134" y="178020"/>
                    <a:pt x="393302" y="184937"/>
                    <a:pt x="470924" y="166514"/>
                  </a:cubicBezTo>
                  <a:cubicBezTo>
                    <a:pt x="477372" y="167276"/>
                    <a:pt x="524746" y="165913"/>
                    <a:pt x="525727" y="159532"/>
                  </a:cubicBezTo>
                  <a:cubicBezTo>
                    <a:pt x="536776" y="160484"/>
                    <a:pt x="575934" y="142214"/>
                    <a:pt x="581911" y="135953"/>
                  </a:cubicBezTo>
                  <a:cubicBezTo>
                    <a:pt x="587888" y="129692"/>
                    <a:pt x="562967" y="124855"/>
                    <a:pt x="561587" y="121964"/>
                  </a:cubicBezTo>
                  <a:cubicBezTo>
                    <a:pt x="560207" y="119073"/>
                    <a:pt x="586679" y="120322"/>
                    <a:pt x="573630" y="118608"/>
                  </a:cubicBezTo>
                  <a:lnTo>
                    <a:pt x="581910" y="118019"/>
                  </a:lnTo>
                  <a:cubicBezTo>
                    <a:pt x="590311" y="117447"/>
                    <a:pt x="579189" y="120308"/>
                    <a:pt x="578636" y="111926"/>
                  </a:cubicBezTo>
                  <a:cubicBezTo>
                    <a:pt x="578636" y="111831"/>
                    <a:pt x="586574" y="107059"/>
                    <a:pt x="587110" y="104234"/>
                  </a:cubicBezTo>
                  <a:cubicBezTo>
                    <a:pt x="587646" y="101409"/>
                    <a:pt x="582528" y="100048"/>
                    <a:pt x="581855" y="94977"/>
                  </a:cubicBezTo>
                  <a:cubicBezTo>
                    <a:pt x="581182" y="89906"/>
                    <a:pt x="599074" y="76762"/>
                    <a:pt x="583072" y="73810"/>
                  </a:cubicBezTo>
                  <a:lnTo>
                    <a:pt x="584584" y="72476"/>
                  </a:lnTo>
                  <a:cubicBezTo>
                    <a:pt x="592395" y="65713"/>
                    <a:pt x="595409" y="62547"/>
                    <a:pt x="596118" y="59933"/>
                  </a:cubicBezTo>
                  <a:cubicBezTo>
                    <a:pt x="596827" y="57319"/>
                    <a:pt x="596460" y="57743"/>
                    <a:pt x="588840" y="56791"/>
                  </a:cubicBezTo>
                  <a:cubicBezTo>
                    <a:pt x="576644" y="54487"/>
                    <a:pt x="594422" y="66324"/>
                    <a:pt x="580727" y="51226"/>
                  </a:cubicBezTo>
                  <a:cubicBezTo>
                    <a:pt x="568205" y="43357"/>
                    <a:pt x="583989" y="42814"/>
                    <a:pt x="586148" y="41227"/>
                  </a:cubicBezTo>
                  <a:cubicBezTo>
                    <a:pt x="588307" y="39640"/>
                    <a:pt x="584569" y="38592"/>
                    <a:pt x="587686" y="36314"/>
                  </a:cubicBezTo>
                  <a:cubicBezTo>
                    <a:pt x="590575" y="36314"/>
                    <a:pt x="577479" y="32273"/>
                    <a:pt x="580368" y="32273"/>
                  </a:cubicBezTo>
                  <a:cubicBezTo>
                    <a:pt x="588245" y="31892"/>
                    <a:pt x="592804" y="29843"/>
                    <a:pt x="592404" y="21938"/>
                  </a:cubicBezTo>
                  <a:cubicBezTo>
                    <a:pt x="592099" y="16128"/>
                    <a:pt x="588241" y="11080"/>
                    <a:pt x="582679" y="9174"/>
                  </a:cubicBezTo>
                  <a:close/>
                  <a:moveTo>
                    <a:pt x="148243" y="92804"/>
                  </a:moveTo>
                  <a:lnTo>
                    <a:pt x="156244" y="92804"/>
                  </a:lnTo>
                  <a:lnTo>
                    <a:pt x="149101" y="92804"/>
                  </a:lnTo>
                  <a:lnTo>
                    <a:pt x="148243" y="92804"/>
                  </a:lnTo>
                  <a:close/>
                </a:path>
              </a:pathLst>
            </a:custGeom>
            <a:solidFill>
              <a:srgbClr val="FED897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algn="ctr"/>
              <a:r>
                <a:rPr lang="tr-TR" dirty="0" smtClean="0"/>
                <a:t>Uzun menzilli Osmanlı topları Haçlılara büyük zararlar vermiştir.</a:t>
              </a:r>
              <a:endParaRPr dirty="0">
                <a:sym typeface="Arial"/>
              </a:endParaRPr>
            </a:p>
          </p:txBody>
        </p:sp>
      </p:grpSp>
      <p:grpSp>
        <p:nvGrpSpPr>
          <p:cNvPr id="36" name="Grup 35"/>
          <p:cNvGrpSpPr/>
          <p:nvPr/>
        </p:nvGrpSpPr>
        <p:grpSpPr>
          <a:xfrm>
            <a:off x="8014461" y="3360916"/>
            <a:ext cx="4177536" cy="3392453"/>
            <a:chOff x="8014461" y="3360916"/>
            <a:chExt cx="4177536" cy="3392453"/>
          </a:xfrm>
        </p:grpSpPr>
        <p:pic>
          <p:nvPicPr>
            <p:cNvPr id="22" name="Resim 21"/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014461" y="3378672"/>
              <a:ext cx="4177536" cy="3374697"/>
            </a:xfrm>
            <a:prstGeom prst="rect">
              <a:avLst/>
            </a:prstGeom>
          </p:spPr>
        </p:pic>
        <p:sp>
          <p:nvSpPr>
            <p:cNvPr id="27" name="Rectangle 9"/>
            <p:cNvSpPr>
              <a:spLocks noChangeArrowheads="1"/>
            </p:cNvSpPr>
            <p:nvPr/>
          </p:nvSpPr>
          <p:spPr bwMode="auto">
            <a:xfrm>
              <a:off x="8072812" y="3360916"/>
              <a:ext cx="424648" cy="32375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/>
              <a:r>
                <a:rPr lang="tr-TR" sz="2400" b="1" dirty="0" smtClean="0">
                  <a:solidFill>
                    <a:schemeClr val="bg1"/>
                  </a:solidFill>
                </a:rPr>
                <a:t>4</a:t>
              </a:r>
              <a:endParaRPr lang="en-US" sz="2400" b="1" dirty="0">
                <a:solidFill>
                  <a:schemeClr val="bg1"/>
                </a:solidFill>
              </a:endParaRPr>
            </a:p>
          </p:txBody>
        </p:sp>
        <p:sp>
          <p:nvSpPr>
            <p:cNvPr id="30" name="Rectangle 9"/>
            <p:cNvSpPr>
              <a:spLocks noChangeArrowheads="1"/>
            </p:cNvSpPr>
            <p:nvPr/>
          </p:nvSpPr>
          <p:spPr bwMode="auto">
            <a:xfrm>
              <a:off x="8285136" y="3378672"/>
              <a:ext cx="1418157" cy="39986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/>
              <a:r>
                <a:rPr lang="tr-TR" dirty="0" smtClean="0">
                  <a:solidFill>
                    <a:schemeClr val="bg1"/>
                  </a:solidFill>
                </a:rPr>
                <a:t>Sonuç</a:t>
              </a:r>
              <a:endParaRPr lang="en-US" dirty="0">
                <a:solidFill>
                  <a:schemeClr val="bg1"/>
                </a:solidFill>
              </a:endParaRPr>
            </a:p>
          </p:txBody>
        </p:sp>
        <p:sp>
          <p:nvSpPr>
            <p:cNvPr id="33" name="Google Shape;1450;p25"/>
            <p:cNvSpPr/>
            <p:nvPr/>
          </p:nvSpPr>
          <p:spPr>
            <a:xfrm>
              <a:off x="8317677" y="3659272"/>
              <a:ext cx="2547354" cy="1128899"/>
            </a:xfrm>
            <a:custGeom>
              <a:avLst/>
              <a:gdLst>
                <a:gd name="connsiteX0" fmla="*/ 587332 w 597081"/>
                <a:gd name="connsiteY0" fmla="*/ 6776 h 158308"/>
                <a:gd name="connsiteX1" fmla="*/ 523514 w 597081"/>
                <a:gd name="connsiteY1" fmla="*/ 5442 h 158308"/>
                <a:gd name="connsiteX2" fmla="*/ 453505 w 597081"/>
                <a:gd name="connsiteY2" fmla="*/ 5442 h 158308"/>
                <a:gd name="connsiteX3" fmla="*/ 315488 w 597081"/>
                <a:gd name="connsiteY3" fmla="*/ 204 h 158308"/>
                <a:gd name="connsiteX4" fmla="*/ 36120 w 597081"/>
                <a:gd name="connsiteY4" fmla="*/ 9062 h 158308"/>
                <a:gd name="connsiteX5" fmla="*/ 22223 w 597081"/>
                <a:gd name="connsiteY5" fmla="*/ 24492 h 158308"/>
                <a:gd name="connsiteX6" fmla="*/ 22880 w 597081"/>
                <a:gd name="connsiteY6" fmla="*/ 28112 h 158308"/>
                <a:gd name="connsiteX7" fmla="*/ 15641 w 597081"/>
                <a:gd name="connsiteY7" fmla="*/ 47638 h 158308"/>
                <a:gd name="connsiteX8" fmla="*/ 10117 w 597081"/>
                <a:gd name="connsiteY8" fmla="*/ 48781 h 158308"/>
                <a:gd name="connsiteX9" fmla="*/ 13927 w 597081"/>
                <a:gd name="connsiteY9" fmla="*/ 77356 h 158308"/>
                <a:gd name="connsiteX10" fmla="*/ 35358 w 597081"/>
                <a:gd name="connsiteY10" fmla="*/ 76213 h 158308"/>
                <a:gd name="connsiteX11" fmla="*/ 27357 w 597081"/>
                <a:gd name="connsiteY11" fmla="*/ 88692 h 158308"/>
                <a:gd name="connsiteX12" fmla="*/ 38406 w 597081"/>
                <a:gd name="connsiteY12" fmla="*/ 102789 h 158308"/>
                <a:gd name="connsiteX13" fmla="*/ 42444 w 597081"/>
                <a:gd name="connsiteY13" fmla="*/ 122314 h 158308"/>
                <a:gd name="connsiteX14" fmla="*/ 44787 w 597081"/>
                <a:gd name="connsiteY14" fmla="*/ 123552 h 158308"/>
                <a:gd name="connsiteX15" fmla="*/ 36977 w 597081"/>
                <a:gd name="connsiteY15" fmla="*/ 124981 h 158308"/>
                <a:gd name="connsiteX16" fmla="*/ 40692 w 597081"/>
                <a:gd name="connsiteY16" fmla="*/ 153556 h 158308"/>
                <a:gd name="connsiteX17" fmla="*/ 68600 w 597081"/>
                <a:gd name="connsiteY17" fmla="*/ 151270 h 158308"/>
                <a:gd name="connsiteX18" fmla="*/ 81173 w 597081"/>
                <a:gd name="connsiteY18" fmla="*/ 147842 h 158308"/>
                <a:gd name="connsiteX19" fmla="*/ 149848 w 597081"/>
                <a:gd name="connsiteY19" fmla="*/ 145079 h 158308"/>
                <a:gd name="connsiteX20" fmla="*/ 261100 w 597081"/>
                <a:gd name="connsiteY20" fmla="*/ 145746 h 158308"/>
                <a:gd name="connsiteX21" fmla="*/ 480747 w 597081"/>
                <a:gd name="connsiteY21" fmla="*/ 158224 h 158308"/>
                <a:gd name="connsiteX22" fmla="*/ 494082 w 597081"/>
                <a:gd name="connsiteY22" fmla="*/ 148128 h 158308"/>
                <a:gd name="connsiteX23" fmla="*/ 527134 w 597081"/>
                <a:gd name="connsiteY23" fmla="*/ 151652 h 158308"/>
                <a:gd name="connsiteX24" fmla="*/ 530848 w 597081"/>
                <a:gd name="connsiteY24" fmla="*/ 123648 h 158308"/>
                <a:gd name="connsiteX25" fmla="*/ 491796 w 597081"/>
                <a:gd name="connsiteY25" fmla="*/ 118314 h 158308"/>
                <a:gd name="connsiteX26" fmla="*/ 505131 w 597081"/>
                <a:gd name="connsiteY26" fmla="*/ 118314 h 158308"/>
                <a:gd name="connsiteX27" fmla="*/ 519342 w 597081"/>
                <a:gd name="connsiteY27" fmla="*/ 102121 h 158308"/>
                <a:gd name="connsiteX28" fmla="*/ 519323 w 597081"/>
                <a:gd name="connsiteY28" fmla="*/ 101836 h 158308"/>
                <a:gd name="connsiteX29" fmla="*/ 547041 w 597081"/>
                <a:gd name="connsiteY29" fmla="*/ 104027 h 158308"/>
                <a:gd name="connsiteX30" fmla="*/ 550756 w 597081"/>
                <a:gd name="connsiteY30" fmla="*/ 75452 h 158308"/>
                <a:gd name="connsiteX31" fmla="*/ 540278 w 597081"/>
                <a:gd name="connsiteY31" fmla="*/ 74118 h 158308"/>
                <a:gd name="connsiteX32" fmla="*/ 535325 w 597081"/>
                <a:gd name="connsiteY32" fmla="*/ 48781 h 158308"/>
                <a:gd name="connsiteX33" fmla="*/ 512560 w 597081"/>
                <a:gd name="connsiteY33" fmla="*/ 45639 h 158308"/>
                <a:gd name="connsiteX34" fmla="*/ 561900 w 597081"/>
                <a:gd name="connsiteY34" fmla="*/ 44114 h 158308"/>
                <a:gd name="connsiteX35" fmla="*/ 574854 w 597081"/>
                <a:gd name="connsiteY35" fmla="*/ 34589 h 158308"/>
                <a:gd name="connsiteX36" fmla="*/ 585021 w 597081"/>
                <a:gd name="connsiteY36" fmla="*/ 29875 h 158308"/>
                <a:gd name="connsiteX37" fmla="*/ 597057 w 597081"/>
                <a:gd name="connsiteY37" fmla="*/ 19540 h 158308"/>
                <a:gd name="connsiteX38" fmla="*/ 587332 w 597081"/>
                <a:gd name="connsiteY38" fmla="*/ 6776 h 158308"/>
                <a:gd name="connsiteX39" fmla="*/ 152896 w 597081"/>
                <a:gd name="connsiteY39" fmla="*/ 90406 h 158308"/>
                <a:gd name="connsiteX40" fmla="*/ 160897 w 597081"/>
                <a:gd name="connsiteY40" fmla="*/ 90406 h 158308"/>
                <a:gd name="connsiteX41" fmla="*/ 153754 w 597081"/>
                <a:gd name="connsiteY41" fmla="*/ 90406 h 158308"/>
                <a:gd name="connsiteX42" fmla="*/ 152896 w 597081"/>
                <a:gd name="connsiteY42" fmla="*/ 90406 h 158308"/>
                <a:gd name="connsiteX0" fmla="*/ 587332 w 606086"/>
                <a:gd name="connsiteY0" fmla="*/ 6776 h 158308"/>
                <a:gd name="connsiteX1" fmla="*/ 523514 w 606086"/>
                <a:gd name="connsiteY1" fmla="*/ 5442 h 158308"/>
                <a:gd name="connsiteX2" fmla="*/ 453505 w 606086"/>
                <a:gd name="connsiteY2" fmla="*/ 5442 h 158308"/>
                <a:gd name="connsiteX3" fmla="*/ 315488 w 606086"/>
                <a:gd name="connsiteY3" fmla="*/ 204 h 158308"/>
                <a:gd name="connsiteX4" fmla="*/ 36120 w 606086"/>
                <a:gd name="connsiteY4" fmla="*/ 9062 h 158308"/>
                <a:gd name="connsiteX5" fmla="*/ 22223 w 606086"/>
                <a:gd name="connsiteY5" fmla="*/ 24492 h 158308"/>
                <a:gd name="connsiteX6" fmla="*/ 22880 w 606086"/>
                <a:gd name="connsiteY6" fmla="*/ 28112 h 158308"/>
                <a:gd name="connsiteX7" fmla="*/ 15641 w 606086"/>
                <a:gd name="connsiteY7" fmla="*/ 47638 h 158308"/>
                <a:gd name="connsiteX8" fmla="*/ 10117 w 606086"/>
                <a:gd name="connsiteY8" fmla="*/ 48781 h 158308"/>
                <a:gd name="connsiteX9" fmla="*/ 13927 w 606086"/>
                <a:gd name="connsiteY9" fmla="*/ 77356 h 158308"/>
                <a:gd name="connsiteX10" fmla="*/ 35358 w 606086"/>
                <a:gd name="connsiteY10" fmla="*/ 76213 h 158308"/>
                <a:gd name="connsiteX11" fmla="*/ 27357 w 606086"/>
                <a:gd name="connsiteY11" fmla="*/ 88692 h 158308"/>
                <a:gd name="connsiteX12" fmla="*/ 38406 w 606086"/>
                <a:gd name="connsiteY12" fmla="*/ 102789 h 158308"/>
                <a:gd name="connsiteX13" fmla="*/ 42444 w 606086"/>
                <a:gd name="connsiteY13" fmla="*/ 122314 h 158308"/>
                <a:gd name="connsiteX14" fmla="*/ 44787 w 606086"/>
                <a:gd name="connsiteY14" fmla="*/ 123552 h 158308"/>
                <a:gd name="connsiteX15" fmla="*/ 36977 w 606086"/>
                <a:gd name="connsiteY15" fmla="*/ 124981 h 158308"/>
                <a:gd name="connsiteX16" fmla="*/ 40692 w 606086"/>
                <a:gd name="connsiteY16" fmla="*/ 153556 h 158308"/>
                <a:gd name="connsiteX17" fmla="*/ 68600 w 606086"/>
                <a:gd name="connsiteY17" fmla="*/ 151270 h 158308"/>
                <a:gd name="connsiteX18" fmla="*/ 81173 w 606086"/>
                <a:gd name="connsiteY18" fmla="*/ 147842 h 158308"/>
                <a:gd name="connsiteX19" fmla="*/ 149848 w 606086"/>
                <a:gd name="connsiteY19" fmla="*/ 145079 h 158308"/>
                <a:gd name="connsiteX20" fmla="*/ 261100 w 606086"/>
                <a:gd name="connsiteY20" fmla="*/ 145746 h 158308"/>
                <a:gd name="connsiteX21" fmla="*/ 480747 w 606086"/>
                <a:gd name="connsiteY21" fmla="*/ 158224 h 158308"/>
                <a:gd name="connsiteX22" fmla="*/ 494082 w 606086"/>
                <a:gd name="connsiteY22" fmla="*/ 148128 h 158308"/>
                <a:gd name="connsiteX23" fmla="*/ 527134 w 606086"/>
                <a:gd name="connsiteY23" fmla="*/ 151652 h 158308"/>
                <a:gd name="connsiteX24" fmla="*/ 530848 w 606086"/>
                <a:gd name="connsiteY24" fmla="*/ 123648 h 158308"/>
                <a:gd name="connsiteX25" fmla="*/ 491796 w 606086"/>
                <a:gd name="connsiteY25" fmla="*/ 118314 h 158308"/>
                <a:gd name="connsiteX26" fmla="*/ 505131 w 606086"/>
                <a:gd name="connsiteY26" fmla="*/ 118314 h 158308"/>
                <a:gd name="connsiteX27" fmla="*/ 519342 w 606086"/>
                <a:gd name="connsiteY27" fmla="*/ 102121 h 158308"/>
                <a:gd name="connsiteX28" fmla="*/ 519323 w 606086"/>
                <a:gd name="connsiteY28" fmla="*/ 101836 h 158308"/>
                <a:gd name="connsiteX29" fmla="*/ 547041 w 606086"/>
                <a:gd name="connsiteY29" fmla="*/ 104027 h 158308"/>
                <a:gd name="connsiteX30" fmla="*/ 550756 w 606086"/>
                <a:gd name="connsiteY30" fmla="*/ 75452 h 158308"/>
                <a:gd name="connsiteX31" fmla="*/ 540278 w 606086"/>
                <a:gd name="connsiteY31" fmla="*/ 74118 h 158308"/>
                <a:gd name="connsiteX32" fmla="*/ 535325 w 606086"/>
                <a:gd name="connsiteY32" fmla="*/ 48781 h 158308"/>
                <a:gd name="connsiteX33" fmla="*/ 605483 w 606086"/>
                <a:gd name="connsiteY33" fmla="*/ 50353 h 158308"/>
                <a:gd name="connsiteX34" fmla="*/ 561900 w 606086"/>
                <a:gd name="connsiteY34" fmla="*/ 44114 h 158308"/>
                <a:gd name="connsiteX35" fmla="*/ 574854 w 606086"/>
                <a:gd name="connsiteY35" fmla="*/ 34589 h 158308"/>
                <a:gd name="connsiteX36" fmla="*/ 585021 w 606086"/>
                <a:gd name="connsiteY36" fmla="*/ 29875 h 158308"/>
                <a:gd name="connsiteX37" fmla="*/ 597057 w 606086"/>
                <a:gd name="connsiteY37" fmla="*/ 19540 h 158308"/>
                <a:gd name="connsiteX38" fmla="*/ 587332 w 606086"/>
                <a:gd name="connsiteY38" fmla="*/ 6776 h 158308"/>
                <a:gd name="connsiteX39" fmla="*/ 152896 w 606086"/>
                <a:gd name="connsiteY39" fmla="*/ 90406 h 158308"/>
                <a:gd name="connsiteX40" fmla="*/ 160897 w 606086"/>
                <a:gd name="connsiteY40" fmla="*/ 90406 h 158308"/>
                <a:gd name="connsiteX41" fmla="*/ 153754 w 606086"/>
                <a:gd name="connsiteY41" fmla="*/ 90406 h 158308"/>
                <a:gd name="connsiteX42" fmla="*/ 152896 w 606086"/>
                <a:gd name="connsiteY42" fmla="*/ 90406 h 158308"/>
                <a:gd name="connsiteX0" fmla="*/ 587332 w 606086"/>
                <a:gd name="connsiteY0" fmla="*/ 6776 h 158308"/>
                <a:gd name="connsiteX1" fmla="*/ 523514 w 606086"/>
                <a:gd name="connsiteY1" fmla="*/ 5442 h 158308"/>
                <a:gd name="connsiteX2" fmla="*/ 453505 w 606086"/>
                <a:gd name="connsiteY2" fmla="*/ 5442 h 158308"/>
                <a:gd name="connsiteX3" fmla="*/ 315488 w 606086"/>
                <a:gd name="connsiteY3" fmla="*/ 204 h 158308"/>
                <a:gd name="connsiteX4" fmla="*/ 36120 w 606086"/>
                <a:gd name="connsiteY4" fmla="*/ 9062 h 158308"/>
                <a:gd name="connsiteX5" fmla="*/ 22223 w 606086"/>
                <a:gd name="connsiteY5" fmla="*/ 24492 h 158308"/>
                <a:gd name="connsiteX6" fmla="*/ 22880 w 606086"/>
                <a:gd name="connsiteY6" fmla="*/ 28112 h 158308"/>
                <a:gd name="connsiteX7" fmla="*/ 15641 w 606086"/>
                <a:gd name="connsiteY7" fmla="*/ 47638 h 158308"/>
                <a:gd name="connsiteX8" fmla="*/ 10117 w 606086"/>
                <a:gd name="connsiteY8" fmla="*/ 48781 h 158308"/>
                <a:gd name="connsiteX9" fmla="*/ 13927 w 606086"/>
                <a:gd name="connsiteY9" fmla="*/ 77356 h 158308"/>
                <a:gd name="connsiteX10" fmla="*/ 35358 w 606086"/>
                <a:gd name="connsiteY10" fmla="*/ 76213 h 158308"/>
                <a:gd name="connsiteX11" fmla="*/ 27357 w 606086"/>
                <a:gd name="connsiteY11" fmla="*/ 88692 h 158308"/>
                <a:gd name="connsiteX12" fmla="*/ 38406 w 606086"/>
                <a:gd name="connsiteY12" fmla="*/ 102789 h 158308"/>
                <a:gd name="connsiteX13" fmla="*/ 42444 w 606086"/>
                <a:gd name="connsiteY13" fmla="*/ 122314 h 158308"/>
                <a:gd name="connsiteX14" fmla="*/ 44787 w 606086"/>
                <a:gd name="connsiteY14" fmla="*/ 123552 h 158308"/>
                <a:gd name="connsiteX15" fmla="*/ 36977 w 606086"/>
                <a:gd name="connsiteY15" fmla="*/ 124981 h 158308"/>
                <a:gd name="connsiteX16" fmla="*/ 40692 w 606086"/>
                <a:gd name="connsiteY16" fmla="*/ 153556 h 158308"/>
                <a:gd name="connsiteX17" fmla="*/ 68600 w 606086"/>
                <a:gd name="connsiteY17" fmla="*/ 151270 h 158308"/>
                <a:gd name="connsiteX18" fmla="*/ 81173 w 606086"/>
                <a:gd name="connsiteY18" fmla="*/ 147842 h 158308"/>
                <a:gd name="connsiteX19" fmla="*/ 149848 w 606086"/>
                <a:gd name="connsiteY19" fmla="*/ 145079 h 158308"/>
                <a:gd name="connsiteX20" fmla="*/ 261100 w 606086"/>
                <a:gd name="connsiteY20" fmla="*/ 145746 h 158308"/>
                <a:gd name="connsiteX21" fmla="*/ 480747 w 606086"/>
                <a:gd name="connsiteY21" fmla="*/ 158224 h 158308"/>
                <a:gd name="connsiteX22" fmla="*/ 494082 w 606086"/>
                <a:gd name="connsiteY22" fmla="*/ 148128 h 158308"/>
                <a:gd name="connsiteX23" fmla="*/ 527134 w 606086"/>
                <a:gd name="connsiteY23" fmla="*/ 151652 h 158308"/>
                <a:gd name="connsiteX24" fmla="*/ 530848 w 606086"/>
                <a:gd name="connsiteY24" fmla="*/ 123648 h 158308"/>
                <a:gd name="connsiteX25" fmla="*/ 491796 w 606086"/>
                <a:gd name="connsiteY25" fmla="*/ 118314 h 158308"/>
                <a:gd name="connsiteX26" fmla="*/ 505131 w 606086"/>
                <a:gd name="connsiteY26" fmla="*/ 118314 h 158308"/>
                <a:gd name="connsiteX27" fmla="*/ 519342 w 606086"/>
                <a:gd name="connsiteY27" fmla="*/ 102121 h 158308"/>
                <a:gd name="connsiteX28" fmla="*/ 519323 w 606086"/>
                <a:gd name="connsiteY28" fmla="*/ 101836 h 158308"/>
                <a:gd name="connsiteX29" fmla="*/ 547041 w 606086"/>
                <a:gd name="connsiteY29" fmla="*/ 104027 h 158308"/>
                <a:gd name="connsiteX30" fmla="*/ 550756 w 606086"/>
                <a:gd name="connsiteY30" fmla="*/ 75452 h 158308"/>
                <a:gd name="connsiteX31" fmla="*/ 540278 w 606086"/>
                <a:gd name="connsiteY31" fmla="*/ 74118 h 158308"/>
                <a:gd name="connsiteX32" fmla="*/ 535325 w 606086"/>
                <a:gd name="connsiteY32" fmla="*/ 48781 h 158308"/>
                <a:gd name="connsiteX33" fmla="*/ 605483 w 606086"/>
                <a:gd name="connsiteY33" fmla="*/ 50353 h 158308"/>
                <a:gd name="connsiteX34" fmla="*/ 561900 w 606086"/>
                <a:gd name="connsiteY34" fmla="*/ 44114 h 158308"/>
                <a:gd name="connsiteX35" fmla="*/ 590801 w 606086"/>
                <a:gd name="connsiteY35" fmla="*/ 38829 h 158308"/>
                <a:gd name="connsiteX36" fmla="*/ 574854 w 606086"/>
                <a:gd name="connsiteY36" fmla="*/ 34589 h 158308"/>
                <a:gd name="connsiteX37" fmla="*/ 585021 w 606086"/>
                <a:gd name="connsiteY37" fmla="*/ 29875 h 158308"/>
                <a:gd name="connsiteX38" fmla="*/ 597057 w 606086"/>
                <a:gd name="connsiteY38" fmla="*/ 19540 h 158308"/>
                <a:gd name="connsiteX39" fmla="*/ 587332 w 606086"/>
                <a:gd name="connsiteY39" fmla="*/ 6776 h 158308"/>
                <a:gd name="connsiteX40" fmla="*/ 152896 w 606086"/>
                <a:gd name="connsiteY40" fmla="*/ 90406 h 158308"/>
                <a:gd name="connsiteX41" fmla="*/ 160897 w 606086"/>
                <a:gd name="connsiteY41" fmla="*/ 90406 h 158308"/>
                <a:gd name="connsiteX42" fmla="*/ 153754 w 606086"/>
                <a:gd name="connsiteY42" fmla="*/ 90406 h 158308"/>
                <a:gd name="connsiteX43" fmla="*/ 152896 w 606086"/>
                <a:gd name="connsiteY43" fmla="*/ 90406 h 158308"/>
                <a:gd name="connsiteX0" fmla="*/ 587332 w 606086"/>
                <a:gd name="connsiteY0" fmla="*/ 6776 h 158308"/>
                <a:gd name="connsiteX1" fmla="*/ 523514 w 606086"/>
                <a:gd name="connsiteY1" fmla="*/ 5442 h 158308"/>
                <a:gd name="connsiteX2" fmla="*/ 453505 w 606086"/>
                <a:gd name="connsiteY2" fmla="*/ 5442 h 158308"/>
                <a:gd name="connsiteX3" fmla="*/ 315488 w 606086"/>
                <a:gd name="connsiteY3" fmla="*/ 204 h 158308"/>
                <a:gd name="connsiteX4" fmla="*/ 36120 w 606086"/>
                <a:gd name="connsiteY4" fmla="*/ 9062 h 158308"/>
                <a:gd name="connsiteX5" fmla="*/ 22223 w 606086"/>
                <a:gd name="connsiteY5" fmla="*/ 24492 h 158308"/>
                <a:gd name="connsiteX6" fmla="*/ 22880 w 606086"/>
                <a:gd name="connsiteY6" fmla="*/ 28112 h 158308"/>
                <a:gd name="connsiteX7" fmla="*/ 15641 w 606086"/>
                <a:gd name="connsiteY7" fmla="*/ 47638 h 158308"/>
                <a:gd name="connsiteX8" fmla="*/ 10117 w 606086"/>
                <a:gd name="connsiteY8" fmla="*/ 48781 h 158308"/>
                <a:gd name="connsiteX9" fmla="*/ 13927 w 606086"/>
                <a:gd name="connsiteY9" fmla="*/ 77356 h 158308"/>
                <a:gd name="connsiteX10" fmla="*/ 35358 w 606086"/>
                <a:gd name="connsiteY10" fmla="*/ 76213 h 158308"/>
                <a:gd name="connsiteX11" fmla="*/ 27357 w 606086"/>
                <a:gd name="connsiteY11" fmla="*/ 88692 h 158308"/>
                <a:gd name="connsiteX12" fmla="*/ 38406 w 606086"/>
                <a:gd name="connsiteY12" fmla="*/ 102789 h 158308"/>
                <a:gd name="connsiteX13" fmla="*/ 42444 w 606086"/>
                <a:gd name="connsiteY13" fmla="*/ 122314 h 158308"/>
                <a:gd name="connsiteX14" fmla="*/ 44787 w 606086"/>
                <a:gd name="connsiteY14" fmla="*/ 123552 h 158308"/>
                <a:gd name="connsiteX15" fmla="*/ 36977 w 606086"/>
                <a:gd name="connsiteY15" fmla="*/ 124981 h 158308"/>
                <a:gd name="connsiteX16" fmla="*/ 40692 w 606086"/>
                <a:gd name="connsiteY16" fmla="*/ 153556 h 158308"/>
                <a:gd name="connsiteX17" fmla="*/ 68600 w 606086"/>
                <a:gd name="connsiteY17" fmla="*/ 151270 h 158308"/>
                <a:gd name="connsiteX18" fmla="*/ 81173 w 606086"/>
                <a:gd name="connsiteY18" fmla="*/ 147842 h 158308"/>
                <a:gd name="connsiteX19" fmla="*/ 149848 w 606086"/>
                <a:gd name="connsiteY19" fmla="*/ 145079 h 158308"/>
                <a:gd name="connsiteX20" fmla="*/ 261100 w 606086"/>
                <a:gd name="connsiteY20" fmla="*/ 145746 h 158308"/>
                <a:gd name="connsiteX21" fmla="*/ 480747 w 606086"/>
                <a:gd name="connsiteY21" fmla="*/ 158224 h 158308"/>
                <a:gd name="connsiteX22" fmla="*/ 494082 w 606086"/>
                <a:gd name="connsiteY22" fmla="*/ 148128 h 158308"/>
                <a:gd name="connsiteX23" fmla="*/ 527134 w 606086"/>
                <a:gd name="connsiteY23" fmla="*/ 151652 h 158308"/>
                <a:gd name="connsiteX24" fmla="*/ 530848 w 606086"/>
                <a:gd name="connsiteY24" fmla="*/ 123648 h 158308"/>
                <a:gd name="connsiteX25" fmla="*/ 491796 w 606086"/>
                <a:gd name="connsiteY25" fmla="*/ 118314 h 158308"/>
                <a:gd name="connsiteX26" fmla="*/ 505131 w 606086"/>
                <a:gd name="connsiteY26" fmla="*/ 118314 h 158308"/>
                <a:gd name="connsiteX27" fmla="*/ 519342 w 606086"/>
                <a:gd name="connsiteY27" fmla="*/ 102121 h 158308"/>
                <a:gd name="connsiteX28" fmla="*/ 519323 w 606086"/>
                <a:gd name="connsiteY28" fmla="*/ 101836 h 158308"/>
                <a:gd name="connsiteX29" fmla="*/ 547041 w 606086"/>
                <a:gd name="connsiteY29" fmla="*/ 104027 h 158308"/>
                <a:gd name="connsiteX30" fmla="*/ 550756 w 606086"/>
                <a:gd name="connsiteY30" fmla="*/ 75452 h 158308"/>
                <a:gd name="connsiteX31" fmla="*/ 540278 w 606086"/>
                <a:gd name="connsiteY31" fmla="*/ 74118 h 158308"/>
                <a:gd name="connsiteX32" fmla="*/ 535325 w 606086"/>
                <a:gd name="connsiteY32" fmla="*/ 48781 h 158308"/>
                <a:gd name="connsiteX33" fmla="*/ 605483 w 606086"/>
                <a:gd name="connsiteY33" fmla="*/ 50353 h 158308"/>
                <a:gd name="connsiteX34" fmla="*/ 561900 w 606086"/>
                <a:gd name="connsiteY34" fmla="*/ 44114 h 158308"/>
                <a:gd name="connsiteX35" fmla="*/ 590801 w 606086"/>
                <a:gd name="connsiteY35" fmla="*/ 38829 h 158308"/>
                <a:gd name="connsiteX36" fmla="*/ 592339 w 606086"/>
                <a:gd name="connsiteY36" fmla="*/ 33916 h 158308"/>
                <a:gd name="connsiteX37" fmla="*/ 585021 w 606086"/>
                <a:gd name="connsiteY37" fmla="*/ 29875 h 158308"/>
                <a:gd name="connsiteX38" fmla="*/ 597057 w 606086"/>
                <a:gd name="connsiteY38" fmla="*/ 19540 h 158308"/>
                <a:gd name="connsiteX39" fmla="*/ 587332 w 606086"/>
                <a:gd name="connsiteY39" fmla="*/ 6776 h 158308"/>
                <a:gd name="connsiteX40" fmla="*/ 152896 w 606086"/>
                <a:gd name="connsiteY40" fmla="*/ 90406 h 158308"/>
                <a:gd name="connsiteX41" fmla="*/ 160897 w 606086"/>
                <a:gd name="connsiteY41" fmla="*/ 90406 h 158308"/>
                <a:gd name="connsiteX42" fmla="*/ 153754 w 606086"/>
                <a:gd name="connsiteY42" fmla="*/ 90406 h 158308"/>
                <a:gd name="connsiteX43" fmla="*/ 152896 w 606086"/>
                <a:gd name="connsiteY43" fmla="*/ 90406 h 158308"/>
                <a:gd name="connsiteX0" fmla="*/ 587332 w 610253"/>
                <a:gd name="connsiteY0" fmla="*/ 6776 h 158308"/>
                <a:gd name="connsiteX1" fmla="*/ 523514 w 610253"/>
                <a:gd name="connsiteY1" fmla="*/ 5442 h 158308"/>
                <a:gd name="connsiteX2" fmla="*/ 453505 w 610253"/>
                <a:gd name="connsiteY2" fmla="*/ 5442 h 158308"/>
                <a:gd name="connsiteX3" fmla="*/ 315488 w 610253"/>
                <a:gd name="connsiteY3" fmla="*/ 204 h 158308"/>
                <a:gd name="connsiteX4" fmla="*/ 36120 w 610253"/>
                <a:gd name="connsiteY4" fmla="*/ 9062 h 158308"/>
                <a:gd name="connsiteX5" fmla="*/ 22223 w 610253"/>
                <a:gd name="connsiteY5" fmla="*/ 24492 h 158308"/>
                <a:gd name="connsiteX6" fmla="*/ 22880 w 610253"/>
                <a:gd name="connsiteY6" fmla="*/ 28112 h 158308"/>
                <a:gd name="connsiteX7" fmla="*/ 15641 w 610253"/>
                <a:gd name="connsiteY7" fmla="*/ 47638 h 158308"/>
                <a:gd name="connsiteX8" fmla="*/ 10117 w 610253"/>
                <a:gd name="connsiteY8" fmla="*/ 48781 h 158308"/>
                <a:gd name="connsiteX9" fmla="*/ 13927 w 610253"/>
                <a:gd name="connsiteY9" fmla="*/ 77356 h 158308"/>
                <a:gd name="connsiteX10" fmla="*/ 35358 w 610253"/>
                <a:gd name="connsiteY10" fmla="*/ 76213 h 158308"/>
                <a:gd name="connsiteX11" fmla="*/ 27357 w 610253"/>
                <a:gd name="connsiteY11" fmla="*/ 88692 h 158308"/>
                <a:gd name="connsiteX12" fmla="*/ 38406 w 610253"/>
                <a:gd name="connsiteY12" fmla="*/ 102789 h 158308"/>
                <a:gd name="connsiteX13" fmla="*/ 42444 w 610253"/>
                <a:gd name="connsiteY13" fmla="*/ 122314 h 158308"/>
                <a:gd name="connsiteX14" fmla="*/ 44787 w 610253"/>
                <a:gd name="connsiteY14" fmla="*/ 123552 h 158308"/>
                <a:gd name="connsiteX15" fmla="*/ 36977 w 610253"/>
                <a:gd name="connsiteY15" fmla="*/ 124981 h 158308"/>
                <a:gd name="connsiteX16" fmla="*/ 40692 w 610253"/>
                <a:gd name="connsiteY16" fmla="*/ 153556 h 158308"/>
                <a:gd name="connsiteX17" fmla="*/ 68600 w 610253"/>
                <a:gd name="connsiteY17" fmla="*/ 151270 h 158308"/>
                <a:gd name="connsiteX18" fmla="*/ 81173 w 610253"/>
                <a:gd name="connsiteY18" fmla="*/ 147842 h 158308"/>
                <a:gd name="connsiteX19" fmla="*/ 149848 w 610253"/>
                <a:gd name="connsiteY19" fmla="*/ 145079 h 158308"/>
                <a:gd name="connsiteX20" fmla="*/ 261100 w 610253"/>
                <a:gd name="connsiteY20" fmla="*/ 145746 h 158308"/>
                <a:gd name="connsiteX21" fmla="*/ 480747 w 610253"/>
                <a:gd name="connsiteY21" fmla="*/ 158224 h 158308"/>
                <a:gd name="connsiteX22" fmla="*/ 494082 w 610253"/>
                <a:gd name="connsiteY22" fmla="*/ 148128 h 158308"/>
                <a:gd name="connsiteX23" fmla="*/ 527134 w 610253"/>
                <a:gd name="connsiteY23" fmla="*/ 151652 h 158308"/>
                <a:gd name="connsiteX24" fmla="*/ 530848 w 610253"/>
                <a:gd name="connsiteY24" fmla="*/ 123648 h 158308"/>
                <a:gd name="connsiteX25" fmla="*/ 491796 w 610253"/>
                <a:gd name="connsiteY25" fmla="*/ 118314 h 158308"/>
                <a:gd name="connsiteX26" fmla="*/ 505131 w 610253"/>
                <a:gd name="connsiteY26" fmla="*/ 118314 h 158308"/>
                <a:gd name="connsiteX27" fmla="*/ 519342 w 610253"/>
                <a:gd name="connsiteY27" fmla="*/ 102121 h 158308"/>
                <a:gd name="connsiteX28" fmla="*/ 519323 w 610253"/>
                <a:gd name="connsiteY28" fmla="*/ 101836 h 158308"/>
                <a:gd name="connsiteX29" fmla="*/ 547041 w 610253"/>
                <a:gd name="connsiteY29" fmla="*/ 104027 h 158308"/>
                <a:gd name="connsiteX30" fmla="*/ 550756 w 610253"/>
                <a:gd name="connsiteY30" fmla="*/ 75452 h 158308"/>
                <a:gd name="connsiteX31" fmla="*/ 540278 w 610253"/>
                <a:gd name="connsiteY31" fmla="*/ 74118 h 158308"/>
                <a:gd name="connsiteX32" fmla="*/ 600771 w 610253"/>
                <a:gd name="connsiteY32" fmla="*/ 57535 h 158308"/>
                <a:gd name="connsiteX33" fmla="*/ 605483 w 610253"/>
                <a:gd name="connsiteY33" fmla="*/ 50353 h 158308"/>
                <a:gd name="connsiteX34" fmla="*/ 561900 w 610253"/>
                <a:gd name="connsiteY34" fmla="*/ 44114 h 158308"/>
                <a:gd name="connsiteX35" fmla="*/ 590801 w 610253"/>
                <a:gd name="connsiteY35" fmla="*/ 38829 h 158308"/>
                <a:gd name="connsiteX36" fmla="*/ 592339 w 610253"/>
                <a:gd name="connsiteY36" fmla="*/ 33916 h 158308"/>
                <a:gd name="connsiteX37" fmla="*/ 585021 w 610253"/>
                <a:gd name="connsiteY37" fmla="*/ 29875 h 158308"/>
                <a:gd name="connsiteX38" fmla="*/ 597057 w 610253"/>
                <a:gd name="connsiteY38" fmla="*/ 19540 h 158308"/>
                <a:gd name="connsiteX39" fmla="*/ 587332 w 610253"/>
                <a:gd name="connsiteY39" fmla="*/ 6776 h 158308"/>
                <a:gd name="connsiteX40" fmla="*/ 152896 w 610253"/>
                <a:gd name="connsiteY40" fmla="*/ 90406 h 158308"/>
                <a:gd name="connsiteX41" fmla="*/ 160897 w 610253"/>
                <a:gd name="connsiteY41" fmla="*/ 90406 h 158308"/>
                <a:gd name="connsiteX42" fmla="*/ 153754 w 610253"/>
                <a:gd name="connsiteY42" fmla="*/ 90406 h 158308"/>
                <a:gd name="connsiteX43" fmla="*/ 152896 w 610253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30848 w 608359"/>
                <a:gd name="connsiteY24" fmla="*/ 123648 h 158308"/>
                <a:gd name="connsiteX25" fmla="*/ 491796 w 608359"/>
                <a:gd name="connsiteY25" fmla="*/ 118314 h 158308"/>
                <a:gd name="connsiteX26" fmla="*/ 505131 w 608359"/>
                <a:gd name="connsiteY26" fmla="*/ 118314 h 158308"/>
                <a:gd name="connsiteX27" fmla="*/ 519342 w 608359"/>
                <a:gd name="connsiteY27" fmla="*/ 102121 h 158308"/>
                <a:gd name="connsiteX28" fmla="*/ 519323 w 608359"/>
                <a:gd name="connsiteY28" fmla="*/ 101836 h 158308"/>
                <a:gd name="connsiteX29" fmla="*/ 547041 w 608359"/>
                <a:gd name="connsiteY29" fmla="*/ 104027 h 158308"/>
                <a:gd name="connsiteX30" fmla="*/ 550756 w 608359"/>
                <a:gd name="connsiteY30" fmla="*/ 7545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30848 w 608359"/>
                <a:gd name="connsiteY24" fmla="*/ 123648 h 158308"/>
                <a:gd name="connsiteX25" fmla="*/ 491796 w 608359"/>
                <a:gd name="connsiteY25" fmla="*/ 118314 h 158308"/>
                <a:gd name="connsiteX26" fmla="*/ 505131 w 608359"/>
                <a:gd name="connsiteY26" fmla="*/ 118314 h 158308"/>
                <a:gd name="connsiteX27" fmla="*/ 519342 w 608359"/>
                <a:gd name="connsiteY27" fmla="*/ 102121 h 158308"/>
                <a:gd name="connsiteX28" fmla="*/ 519323 w 608359"/>
                <a:gd name="connsiteY28" fmla="*/ 101836 h 158308"/>
                <a:gd name="connsiteX29" fmla="*/ 547041 w 608359"/>
                <a:gd name="connsiteY29" fmla="*/ 104027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30848 w 608359"/>
                <a:gd name="connsiteY24" fmla="*/ 123648 h 158308"/>
                <a:gd name="connsiteX25" fmla="*/ 491796 w 608359"/>
                <a:gd name="connsiteY25" fmla="*/ 118314 h 158308"/>
                <a:gd name="connsiteX26" fmla="*/ 505131 w 608359"/>
                <a:gd name="connsiteY26" fmla="*/ 118314 h 158308"/>
                <a:gd name="connsiteX27" fmla="*/ 519342 w 608359"/>
                <a:gd name="connsiteY27" fmla="*/ 102121 h 158308"/>
                <a:gd name="connsiteX28" fmla="*/ 519323 w 608359"/>
                <a:gd name="connsiteY28" fmla="*/ 101836 h 158308"/>
                <a:gd name="connsiteX29" fmla="*/ 586508 w 608359"/>
                <a:gd name="connsiteY29" fmla="*/ 92579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30848 w 608359"/>
                <a:gd name="connsiteY24" fmla="*/ 123648 h 158308"/>
                <a:gd name="connsiteX25" fmla="*/ 491796 w 608359"/>
                <a:gd name="connsiteY25" fmla="*/ 118314 h 158308"/>
                <a:gd name="connsiteX26" fmla="*/ 505131 w 608359"/>
                <a:gd name="connsiteY26" fmla="*/ 118314 h 158308"/>
                <a:gd name="connsiteX27" fmla="*/ 519342 w 608359"/>
                <a:gd name="connsiteY27" fmla="*/ 102121 h 158308"/>
                <a:gd name="connsiteX28" fmla="*/ 591763 w 608359"/>
                <a:gd name="connsiteY28" fmla="*/ 101836 h 158308"/>
                <a:gd name="connsiteX29" fmla="*/ 586508 w 608359"/>
                <a:gd name="connsiteY29" fmla="*/ 92579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30848 w 608359"/>
                <a:gd name="connsiteY24" fmla="*/ 123648 h 158308"/>
                <a:gd name="connsiteX25" fmla="*/ 491796 w 608359"/>
                <a:gd name="connsiteY25" fmla="*/ 118314 h 158308"/>
                <a:gd name="connsiteX26" fmla="*/ 575073 w 608359"/>
                <a:gd name="connsiteY26" fmla="*/ 116294 h 158308"/>
                <a:gd name="connsiteX27" fmla="*/ 519342 w 608359"/>
                <a:gd name="connsiteY27" fmla="*/ 102121 h 158308"/>
                <a:gd name="connsiteX28" fmla="*/ 591763 w 608359"/>
                <a:gd name="connsiteY28" fmla="*/ 101836 h 158308"/>
                <a:gd name="connsiteX29" fmla="*/ 586508 w 608359"/>
                <a:gd name="connsiteY29" fmla="*/ 92579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30848 w 608359"/>
                <a:gd name="connsiteY24" fmla="*/ 123648 h 158308"/>
                <a:gd name="connsiteX25" fmla="*/ 491796 w 608359"/>
                <a:gd name="connsiteY25" fmla="*/ 118314 h 158308"/>
                <a:gd name="connsiteX26" fmla="*/ 575073 w 608359"/>
                <a:gd name="connsiteY26" fmla="*/ 116294 h 158308"/>
                <a:gd name="connsiteX27" fmla="*/ 583289 w 608359"/>
                <a:gd name="connsiteY27" fmla="*/ 109528 h 158308"/>
                <a:gd name="connsiteX28" fmla="*/ 591763 w 608359"/>
                <a:gd name="connsiteY28" fmla="*/ 101836 h 158308"/>
                <a:gd name="connsiteX29" fmla="*/ 586508 w 608359"/>
                <a:gd name="connsiteY29" fmla="*/ 92579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30848 w 608359"/>
                <a:gd name="connsiteY24" fmla="*/ 123648 h 158308"/>
                <a:gd name="connsiteX25" fmla="*/ 583220 w 608359"/>
                <a:gd name="connsiteY25" fmla="*/ 125048 h 158308"/>
                <a:gd name="connsiteX26" fmla="*/ 575073 w 608359"/>
                <a:gd name="connsiteY26" fmla="*/ 116294 h 158308"/>
                <a:gd name="connsiteX27" fmla="*/ 583289 w 608359"/>
                <a:gd name="connsiteY27" fmla="*/ 109528 h 158308"/>
                <a:gd name="connsiteX28" fmla="*/ 591763 w 608359"/>
                <a:gd name="connsiteY28" fmla="*/ 101836 h 158308"/>
                <a:gd name="connsiteX29" fmla="*/ 586508 w 608359"/>
                <a:gd name="connsiteY29" fmla="*/ 92579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95295 w 608359"/>
                <a:gd name="connsiteY24" fmla="*/ 135769 h 158308"/>
                <a:gd name="connsiteX25" fmla="*/ 583220 w 608359"/>
                <a:gd name="connsiteY25" fmla="*/ 125048 h 158308"/>
                <a:gd name="connsiteX26" fmla="*/ 575073 w 608359"/>
                <a:gd name="connsiteY26" fmla="*/ 116294 h 158308"/>
                <a:gd name="connsiteX27" fmla="*/ 583289 w 608359"/>
                <a:gd name="connsiteY27" fmla="*/ 109528 h 158308"/>
                <a:gd name="connsiteX28" fmla="*/ 591763 w 608359"/>
                <a:gd name="connsiteY28" fmla="*/ 101836 h 158308"/>
                <a:gd name="connsiteX29" fmla="*/ 586508 w 608359"/>
                <a:gd name="connsiteY29" fmla="*/ 92579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90082 w 608359"/>
                <a:gd name="connsiteY23" fmla="*/ 148285 h 158308"/>
                <a:gd name="connsiteX24" fmla="*/ 595295 w 608359"/>
                <a:gd name="connsiteY24" fmla="*/ 135769 h 158308"/>
                <a:gd name="connsiteX25" fmla="*/ 583220 w 608359"/>
                <a:gd name="connsiteY25" fmla="*/ 125048 h 158308"/>
                <a:gd name="connsiteX26" fmla="*/ 575073 w 608359"/>
                <a:gd name="connsiteY26" fmla="*/ 116294 h 158308"/>
                <a:gd name="connsiteX27" fmla="*/ 583289 w 608359"/>
                <a:gd name="connsiteY27" fmla="*/ 109528 h 158308"/>
                <a:gd name="connsiteX28" fmla="*/ 591763 w 608359"/>
                <a:gd name="connsiteY28" fmla="*/ 101836 h 158308"/>
                <a:gd name="connsiteX29" fmla="*/ 586508 w 608359"/>
                <a:gd name="connsiteY29" fmla="*/ 92579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970"/>
                <a:gd name="connsiteX1" fmla="*/ 523514 w 608359"/>
                <a:gd name="connsiteY1" fmla="*/ 5442 h 158970"/>
                <a:gd name="connsiteX2" fmla="*/ 453505 w 608359"/>
                <a:gd name="connsiteY2" fmla="*/ 5442 h 158970"/>
                <a:gd name="connsiteX3" fmla="*/ 315488 w 608359"/>
                <a:gd name="connsiteY3" fmla="*/ 204 h 158970"/>
                <a:gd name="connsiteX4" fmla="*/ 36120 w 608359"/>
                <a:gd name="connsiteY4" fmla="*/ 9062 h 158970"/>
                <a:gd name="connsiteX5" fmla="*/ 22223 w 608359"/>
                <a:gd name="connsiteY5" fmla="*/ 24492 h 158970"/>
                <a:gd name="connsiteX6" fmla="*/ 22880 w 608359"/>
                <a:gd name="connsiteY6" fmla="*/ 28112 h 158970"/>
                <a:gd name="connsiteX7" fmla="*/ 15641 w 608359"/>
                <a:gd name="connsiteY7" fmla="*/ 47638 h 158970"/>
                <a:gd name="connsiteX8" fmla="*/ 10117 w 608359"/>
                <a:gd name="connsiteY8" fmla="*/ 48781 h 158970"/>
                <a:gd name="connsiteX9" fmla="*/ 13927 w 608359"/>
                <a:gd name="connsiteY9" fmla="*/ 77356 h 158970"/>
                <a:gd name="connsiteX10" fmla="*/ 35358 w 608359"/>
                <a:gd name="connsiteY10" fmla="*/ 76213 h 158970"/>
                <a:gd name="connsiteX11" fmla="*/ 27357 w 608359"/>
                <a:gd name="connsiteY11" fmla="*/ 88692 h 158970"/>
                <a:gd name="connsiteX12" fmla="*/ 38406 w 608359"/>
                <a:gd name="connsiteY12" fmla="*/ 102789 h 158970"/>
                <a:gd name="connsiteX13" fmla="*/ 42444 w 608359"/>
                <a:gd name="connsiteY13" fmla="*/ 122314 h 158970"/>
                <a:gd name="connsiteX14" fmla="*/ 44787 w 608359"/>
                <a:gd name="connsiteY14" fmla="*/ 123552 h 158970"/>
                <a:gd name="connsiteX15" fmla="*/ 36977 w 608359"/>
                <a:gd name="connsiteY15" fmla="*/ 124981 h 158970"/>
                <a:gd name="connsiteX16" fmla="*/ 40692 w 608359"/>
                <a:gd name="connsiteY16" fmla="*/ 153556 h 158970"/>
                <a:gd name="connsiteX17" fmla="*/ 68600 w 608359"/>
                <a:gd name="connsiteY17" fmla="*/ 151270 h 158970"/>
                <a:gd name="connsiteX18" fmla="*/ 81173 w 608359"/>
                <a:gd name="connsiteY18" fmla="*/ 147842 h 158970"/>
                <a:gd name="connsiteX19" fmla="*/ 149848 w 608359"/>
                <a:gd name="connsiteY19" fmla="*/ 145079 h 158970"/>
                <a:gd name="connsiteX20" fmla="*/ 261100 w 608359"/>
                <a:gd name="connsiteY20" fmla="*/ 145746 h 158970"/>
                <a:gd name="connsiteX21" fmla="*/ 480747 w 608359"/>
                <a:gd name="connsiteY21" fmla="*/ 158224 h 158970"/>
                <a:gd name="connsiteX22" fmla="*/ 571018 w 608359"/>
                <a:gd name="connsiteY22" fmla="*/ 154189 h 158970"/>
                <a:gd name="connsiteX23" fmla="*/ 590082 w 608359"/>
                <a:gd name="connsiteY23" fmla="*/ 148285 h 158970"/>
                <a:gd name="connsiteX24" fmla="*/ 595295 w 608359"/>
                <a:gd name="connsiteY24" fmla="*/ 135769 h 158970"/>
                <a:gd name="connsiteX25" fmla="*/ 583220 w 608359"/>
                <a:gd name="connsiteY25" fmla="*/ 125048 h 158970"/>
                <a:gd name="connsiteX26" fmla="*/ 575073 w 608359"/>
                <a:gd name="connsiteY26" fmla="*/ 116294 h 158970"/>
                <a:gd name="connsiteX27" fmla="*/ 583289 w 608359"/>
                <a:gd name="connsiteY27" fmla="*/ 109528 h 158970"/>
                <a:gd name="connsiteX28" fmla="*/ 591763 w 608359"/>
                <a:gd name="connsiteY28" fmla="*/ 101836 h 158970"/>
                <a:gd name="connsiteX29" fmla="*/ 586508 w 608359"/>
                <a:gd name="connsiteY29" fmla="*/ 92579 h 158970"/>
                <a:gd name="connsiteX30" fmla="*/ 587725 w 608359"/>
                <a:gd name="connsiteY30" fmla="*/ 71412 h 158970"/>
                <a:gd name="connsiteX31" fmla="*/ 589237 w 608359"/>
                <a:gd name="connsiteY31" fmla="*/ 70078 h 158970"/>
                <a:gd name="connsiteX32" fmla="*/ 600771 w 608359"/>
                <a:gd name="connsiteY32" fmla="*/ 57535 h 158970"/>
                <a:gd name="connsiteX33" fmla="*/ 605483 w 608359"/>
                <a:gd name="connsiteY33" fmla="*/ 50353 h 158970"/>
                <a:gd name="connsiteX34" fmla="*/ 561900 w 608359"/>
                <a:gd name="connsiteY34" fmla="*/ 44114 h 158970"/>
                <a:gd name="connsiteX35" fmla="*/ 590801 w 608359"/>
                <a:gd name="connsiteY35" fmla="*/ 38829 h 158970"/>
                <a:gd name="connsiteX36" fmla="*/ 592339 w 608359"/>
                <a:gd name="connsiteY36" fmla="*/ 33916 h 158970"/>
                <a:gd name="connsiteX37" fmla="*/ 585021 w 608359"/>
                <a:gd name="connsiteY37" fmla="*/ 29875 h 158970"/>
                <a:gd name="connsiteX38" fmla="*/ 597057 w 608359"/>
                <a:gd name="connsiteY38" fmla="*/ 19540 h 158970"/>
                <a:gd name="connsiteX39" fmla="*/ 587332 w 608359"/>
                <a:gd name="connsiteY39" fmla="*/ 6776 h 158970"/>
                <a:gd name="connsiteX40" fmla="*/ 152896 w 608359"/>
                <a:gd name="connsiteY40" fmla="*/ 90406 h 158970"/>
                <a:gd name="connsiteX41" fmla="*/ 160897 w 608359"/>
                <a:gd name="connsiteY41" fmla="*/ 90406 h 158970"/>
                <a:gd name="connsiteX42" fmla="*/ 153754 w 608359"/>
                <a:gd name="connsiteY42" fmla="*/ 90406 h 158970"/>
                <a:gd name="connsiteX43" fmla="*/ 152896 w 608359"/>
                <a:gd name="connsiteY43" fmla="*/ 90406 h 158970"/>
                <a:gd name="connsiteX0" fmla="*/ 587332 w 608359"/>
                <a:gd name="connsiteY0" fmla="*/ 6776 h 158970"/>
                <a:gd name="connsiteX1" fmla="*/ 523514 w 608359"/>
                <a:gd name="connsiteY1" fmla="*/ 5442 h 158970"/>
                <a:gd name="connsiteX2" fmla="*/ 453505 w 608359"/>
                <a:gd name="connsiteY2" fmla="*/ 5442 h 158970"/>
                <a:gd name="connsiteX3" fmla="*/ 315488 w 608359"/>
                <a:gd name="connsiteY3" fmla="*/ 204 h 158970"/>
                <a:gd name="connsiteX4" fmla="*/ 36120 w 608359"/>
                <a:gd name="connsiteY4" fmla="*/ 9062 h 158970"/>
                <a:gd name="connsiteX5" fmla="*/ 22223 w 608359"/>
                <a:gd name="connsiteY5" fmla="*/ 24492 h 158970"/>
                <a:gd name="connsiteX6" fmla="*/ 22880 w 608359"/>
                <a:gd name="connsiteY6" fmla="*/ 28112 h 158970"/>
                <a:gd name="connsiteX7" fmla="*/ 15641 w 608359"/>
                <a:gd name="connsiteY7" fmla="*/ 47638 h 158970"/>
                <a:gd name="connsiteX8" fmla="*/ 10117 w 608359"/>
                <a:gd name="connsiteY8" fmla="*/ 48781 h 158970"/>
                <a:gd name="connsiteX9" fmla="*/ 13927 w 608359"/>
                <a:gd name="connsiteY9" fmla="*/ 77356 h 158970"/>
                <a:gd name="connsiteX10" fmla="*/ 35358 w 608359"/>
                <a:gd name="connsiteY10" fmla="*/ 76213 h 158970"/>
                <a:gd name="connsiteX11" fmla="*/ 27357 w 608359"/>
                <a:gd name="connsiteY11" fmla="*/ 88692 h 158970"/>
                <a:gd name="connsiteX12" fmla="*/ 38406 w 608359"/>
                <a:gd name="connsiteY12" fmla="*/ 102789 h 158970"/>
                <a:gd name="connsiteX13" fmla="*/ 42444 w 608359"/>
                <a:gd name="connsiteY13" fmla="*/ 122314 h 158970"/>
                <a:gd name="connsiteX14" fmla="*/ 44787 w 608359"/>
                <a:gd name="connsiteY14" fmla="*/ 123552 h 158970"/>
                <a:gd name="connsiteX15" fmla="*/ 36977 w 608359"/>
                <a:gd name="connsiteY15" fmla="*/ 124981 h 158970"/>
                <a:gd name="connsiteX16" fmla="*/ 40692 w 608359"/>
                <a:gd name="connsiteY16" fmla="*/ 153556 h 158970"/>
                <a:gd name="connsiteX17" fmla="*/ 68600 w 608359"/>
                <a:gd name="connsiteY17" fmla="*/ 151270 h 158970"/>
                <a:gd name="connsiteX18" fmla="*/ 81173 w 608359"/>
                <a:gd name="connsiteY18" fmla="*/ 147842 h 158970"/>
                <a:gd name="connsiteX19" fmla="*/ 149848 w 608359"/>
                <a:gd name="connsiteY19" fmla="*/ 145079 h 158970"/>
                <a:gd name="connsiteX20" fmla="*/ 261100 w 608359"/>
                <a:gd name="connsiteY20" fmla="*/ 145746 h 158970"/>
                <a:gd name="connsiteX21" fmla="*/ 480747 w 608359"/>
                <a:gd name="connsiteY21" fmla="*/ 158224 h 158970"/>
                <a:gd name="connsiteX22" fmla="*/ 571018 w 608359"/>
                <a:gd name="connsiteY22" fmla="*/ 154189 h 158970"/>
                <a:gd name="connsiteX23" fmla="*/ 590082 w 608359"/>
                <a:gd name="connsiteY23" fmla="*/ 148285 h 158970"/>
                <a:gd name="connsiteX24" fmla="*/ 595295 w 608359"/>
                <a:gd name="connsiteY24" fmla="*/ 135769 h 158970"/>
                <a:gd name="connsiteX25" fmla="*/ 583220 w 608359"/>
                <a:gd name="connsiteY25" fmla="*/ 125048 h 158970"/>
                <a:gd name="connsiteX26" fmla="*/ 575073 w 608359"/>
                <a:gd name="connsiteY26" fmla="*/ 116294 h 158970"/>
                <a:gd name="connsiteX27" fmla="*/ 583289 w 608359"/>
                <a:gd name="connsiteY27" fmla="*/ 109528 h 158970"/>
                <a:gd name="connsiteX28" fmla="*/ 591763 w 608359"/>
                <a:gd name="connsiteY28" fmla="*/ 101836 h 158970"/>
                <a:gd name="connsiteX29" fmla="*/ 586508 w 608359"/>
                <a:gd name="connsiteY29" fmla="*/ 92579 h 158970"/>
                <a:gd name="connsiteX30" fmla="*/ 587725 w 608359"/>
                <a:gd name="connsiteY30" fmla="*/ 71412 h 158970"/>
                <a:gd name="connsiteX31" fmla="*/ 589237 w 608359"/>
                <a:gd name="connsiteY31" fmla="*/ 70078 h 158970"/>
                <a:gd name="connsiteX32" fmla="*/ 600771 w 608359"/>
                <a:gd name="connsiteY32" fmla="*/ 57535 h 158970"/>
                <a:gd name="connsiteX33" fmla="*/ 605483 w 608359"/>
                <a:gd name="connsiteY33" fmla="*/ 50353 h 158970"/>
                <a:gd name="connsiteX34" fmla="*/ 568894 w 608359"/>
                <a:gd name="connsiteY34" fmla="*/ 43441 h 158970"/>
                <a:gd name="connsiteX35" fmla="*/ 590801 w 608359"/>
                <a:gd name="connsiteY35" fmla="*/ 38829 h 158970"/>
                <a:gd name="connsiteX36" fmla="*/ 592339 w 608359"/>
                <a:gd name="connsiteY36" fmla="*/ 33916 h 158970"/>
                <a:gd name="connsiteX37" fmla="*/ 585021 w 608359"/>
                <a:gd name="connsiteY37" fmla="*/ 29875 h 158970"/>
                <a:gd name="connsiteX38" fmla="*/ 597057 w 608359"/>
                <a:gd name="connsiteY38" fmla="*/ 19540 h 158970"/>
                <a:gd name="connsiteX39" fmla="*/ 587332 w 608359"/>
                <a:gd name="connsiteY39" fmla="*/ 6776 h 158970"/>
                <a:gd name="connsiteX40" fmla="*/ 152896 w 608359"/>
                <a:gd name="connsiteY40" fmla="*/ 90406 h 158970"/>
                <a:gd name="connsiteX41" fmla="*/ 160897 w 608359"/>
                <a:gd name="connsiteY41" fmla="*/ 90406 h 158970"/>
                <a:gd name="connsiteX42" fmla="*/ 153754 w 608359"/>
                <a:gd name="connsiteY42" fmla="*/ 90406 h 158970"/>
                <a:gd name="connsiteX43" fmla="*/ 152896 w 608359"/>
                <a:gd name="connsiteY43" fmla="*/ 90406 h 158970"/>
                <a:gd name="connsiteX0" fmla="*/ 587332 w 608359"/>
                <a:gd name="connsiteY0" fmla="*/ 6776 h 158970"/>
                <a:gd name="connsiteX1" fmla="*/ 523514 w 608359"/>
                <a:gd name="connsiteY1" fmla="*/ 5442 h 158970"/>
                <a:gd name="connsiteX2" fmla="*/ 453505 w 608359"/>
                <a:gd name="connsiteY2" fmla="*/ 5442 h 158970"/>
                <a:gd name="connsiteX3" fmla="*/ 315488 w 608359"/>
                <a:gd name="connsiteY3" fmla="*/ 204 h 158970"/>
                <a:gd name="connsiteX4" fmla="*/ 36120 w 608359"/>
                <a:gd name="connsiteY4" fmla="*/ 9062 h 158970"/>
                <a:gd name="connsiteX5" fmla="*/ 22223 w 608359"/>
                <a:gd name="connsiteY5" fmla="*/ 24492 h 158970"/>
                <a:gd name="connsiteX6" fmla="*/ 22880 w 608359"/>
                <a:gd name="connsiteY6" fmla="*/ 28112 h 158970"/>
                <a:gd name="connsiteX7" fmla="*/ 15641 w 608359"/>
                <a:gd name="connsiteY7" fmla="*/ 47638 h 158970"/>
                <a:gd name="connsiteX8" fmla="*/ 10117 w 608359"/>
                <a:gd name="connsiteY8" fmla="*/ 48781 h 158970"/>
                <a:gd name="connsiteX9" fmla="*/ 13927 w 608359"/>
                <a:gd name="connsiteY9" fmla="*/ 77356 h 158970"/>
                <a:gd name="connsiteX10" fmla="*/ 35358 w 608359"/>
                <a:gd name="connsiteY10" fmla="*/ 76213 h 158970"/>
                <a:gd name="connsiteX11" fmla="*/ 27357 w 608359"/>
                <a:gd name="connsiteY11" fmla="*/ 88692 h 158970"/>
                <a:gd name="connsiteX12" fmla="*/ 38406 w 608359"/>
                <a:gd name="connsiteY12" fmla="*/ 102789 h 158970"/>
                <a:gd name="connsiteX13" fmla="*/ 42444 w 608359"/>
                <a:gd name="connsiteY13" fmla="*/ 122314 h 158970"/>
                <a:gd name="connsiteX14" fmla="*/ 44787 w 608359"/>
                <a:gd name="connsiteY14" fmla="*/ 123552 h 158970"/>
                <a:gd name="connsiteX15" fmla="*/ 36977 w 608359"/>
                <a:gd name="connsiteY15" fmla="*/ 124981 h 158970"/>
                <a:gd name="connsiteX16" fmla="*/ 40692 w 608359"/>
                <a:gd name="connsiteY16" fmla="*/ 153556 h 158970"/>
                <a:gd name="connsiteX17" fmla="*/ 68600 w 608359"/>
                <a:gd name="connsiteY17" fmla="*/ 151270 h 158970"/>
                <a:gd name="connsiteX18" fmla="*/ 81173 w 608359"/>
                <a:gd name="connsiteY18" fmla="*/ 147842 h 158970"/>
                <a:gd name="connsiteX19" fmla="*/ 149848 w 608359"/>
                <a:gd name="connsiteY19" fmla="*/ 145079 h 158970"/>
                <a:gd name="connsiteX20" fmla="*/ 261100 w 608359"/>
                <a:gd name="connsiteY20" fmla="*/ 145746 h 158970"/>
                <a:gd name="connsiteX21" fmla="*/ 480747 w 608359"/>
                <a:gd name="connsiteY21" fmla="*/ 158224 h 158970"/>
                <a:gd name="connsiteX22" fmla="*/ 571018 w 608359"/>
                <a:gd name="connsiteY22" fmla="*/ 154189 h 158970"/>
                <a:gd name="connsiteX23" fmla="*/ 590082 w 608359"/>
                <a:gd name="connsiteY23" fmla="*/ 148285 h 158970"/>
                <a:gd name="connsiteX24" fmla="*/ 595295 w 608359"/>
                <a:gd name="connsiteY24" fmla="*/ 135769 h 158970"/>
                <a:gd name="connsiteX25" fmla="*/ 583220 w 608359"/>
                <a:gd name="connsiteY25" fmla="*/ 125048 h 158970"/>
                <a:gd name="connsiteX26" fmla="*/ 575073 w 608359"/>
                <a:gd name="connsiteY26" fmla="*/ 116294 h 158970"/>
                <a:gd name="connsiteX27" fmla="*/ 583289 w 608359"/>
                <a:gd name="connsiteY27" fmla="*/ 109528 h 158970"/>
                <a:gd name="connsiteX28" fmla="*/ 591763 w 608359"/>
                <a:gd name="connsiteY28" fmla="*/ 101836 h 158970"/>
                <a:gd name="connsiteX29" fmla="*/ 586508 w 608359"/>
                <a:gd name="connsiteY29" fmla="*/ 92579 h 158970"/>
                <a:gd name="connsiteX30" fmla="*/ 587725 w 608359"/>
                <a:gd name="connsiteY30" fmla="*/ 71412 h 158970"/>
                <a:gd name="connsiteX31" fmla="*/ 589237 w 608359"/>
                <a:gd name="connsiteY31" fmla="*/ 70078 h 158970"/>
                <a:gd name="connsiteX32" fmla="*/ 600771 w 608359"/>
                <a:gd name="connsiteY32" fmla="*/ 57535 h 158970"/>
                <a:gd name="connsiteX33" fmla="*/ 605483 w 608359"/>
                <a:gd name="connsiteY33" fmla="*/ 50353 h 158970"/>
                <a:gd name="connsiteX34" fmla="*/ 568894 w 608359"/>
                <a:gd name="connsiteY34" fmla="*/ 43441 h 158970"/>
                <a:gd name="connsiteX35" fmla="*/ 590801 w 608359"/>
                <a:gd name="connsiteY35" fmla="*/ 38829 h 158970"/>
                <a:gd name="connsiteX36" fmla="*/ 592339 w 608359"/>
                <a:gd name="connsiteY36" fmla="*/ 33916 h 158970"/>
                <a:gd name="connsiteX37" fmla="*/ 585021 w 608359"/>
                <a:gd name="connsiteY37" fmla="*/ 29875 h 158970"/>
                <a:gd name="connsiteX38" fmla="*/ 597057 w 608359"/>
                <a:gd name="connsiteY38" fmla="*/ 19540 h 158970"/>
                <a:gd name="connsiteX39" fmla="*/ 587332 w 608359"/>
                <a:gd name="connsiteY39" fmla="*/ 6776 h 158970"/>
                <a:gd name="connsiteX40" fmla="*/ 152896 w 608359"/>
                <a:gd name="connsiteY40" fmla="*/ 90406 h 158970"/>
                <a:gd name="connsiteX41" fmla="*/ 160897 w 608359"/>
                <a:gd name="connsiteY41" fmla="*/ 90406 h 158970"/>
                <a:gd name="connsiteX42" fmla="*/ 153754 w 608359"/>
                <a:gd name="connsiteY42" fmla="*/ 90406 h 158970"/>
                <a:gd name="connsiteX43" fmla="*/ 152896 w 608359"/>
                <a:gd name="connsiteY43" fmla="*/ 90406 h 158970"/>
                <a:gd name="connsiteX0" fmla="*/ 587332 w 608359"/>
                <a:gd name="connsiteY0" fmla="*/ 6776 h 158970"/>
                <a:gd name="connsiteX1" fmla="*/ 523514 w 608359"/>
                <a:gd name="connsiteY1" fmla="*/ 5442 h 158970"/>
                <a:gd name="connsiteX2" fmla="*/ 453505 w 608359"/>
                <a:gd name="connsiteY2" fmla="*/ 5442 h 158970"/>
                <a:gd name="connsiteX3" fmla="*/ 315488 w 608359"/>
                <a:gd name="connsiteY3" fmla="*/ 204 h 158970"/>
                <a:gd name="connsiteX4" fmla="*/ 36120 w 608359"/>
                <a:gd name="connsiteY4" fmla="*/ 9062 h 158970"/>
                <a:gd name="connsiteX5" fmla="*/ 22223 w 608359"/>
                <a:gd name="connsiteY5" fmla="*/ 24492 h 158970"/>
                <a:gd name="connsiteX6" fmla="*/ 22880 w 608359"/>
                <a:gd name="connsiteY6" fmla="*/ 28112 h 158970"/>
                <a:gd name="connsiteX7" fmla="*/ 15641 w 608359"/>
                <a:gd name="connsiteY7" fmla="*/ 47638 h 158970"/>
                <a:gd name="connsiteX8" fmla="*/ 10117 w 608359"/>
                <a:gd name="connsiteY8" fmla="*/ 48781 h 158970"/>
                <a:gd name="connsiteX9" fmla="*/ 13927 w 608359"/>
                <a:gd name="connsiteY9" fmla="*/ 77356 h 158970"/>
                <a:gd name="connsiteX10" fmla="*/ 35358 w 608359"/>
                <a:gd name="connsiteY10" fmla="*/ 76213 h 158970"/>
                <a:gd name="connsiteX11" fmla="*/ 27357 w 608359"/>
                <a:gd name="connsiteY11" fmla="*/ 88692 h 158970"/>
                <a:gd name="connsiteX12" fmla="*/ 38406 w 608359"/>
                <a:gd name="connsiteY12" fmla="*/ 102789 h 158970"/>
                <a:gd name="connsiteX13" fmla="*/ 42444 w 608359"/>
                <a:gd name="connsiteY13" fmla="*/ 122314 h 158970"/>
                <a:gd name="connsiteX14" fmla="*/ 44787 w 608359"/>
                <a:gd name="connsiteY14" fmla="*/ 123552 h 158970"/>
                <a:gd name="connsiteX15" fmla="*/ 36977 w 608359"/>
                <a:gd name="connsiteY15" fmla="*/ 124981 h 158970"/>
                <a:gd name="connsiteX16" fmla="*/ 40692 w 608359"/>
                <a:gd name="connsiteY16" fmla="*/ 153556 h 158970"/>
                <a:gd name="connsiteX17" fmla="*/ 68600 w 608359"/>
                <a:gd name="connsiteY17" fmla="*/ 151270 h 158970"/>
                <a:gd name="connsiteX18" fmla="*/ 81173 w 608359"/>
                <a:gd name="connsiteY18" fmla="*/ 147842 h 158970"/>
                <a:gd name="connsiteX19" fmla="*/ 149848 w 608359"/>
                <a:gd name="connsiteY19" fmla="*/ 145079 h 158970"/>
                <a:gd name="connsiteX20" fmla="*/ 261100 w 608359"/>
                <a:gd name="connsiteY20" fmla="*/ 145746 h 158970"/>
                <a:gd name="connsiteX21" fmla="*/ 480747 w 608359"/>
                <a:gd name="connsiteY21" fmla="*/ 158224 h 158970"/>
                <a:gd name="connsiteX22" fmla="*/ 571018 w 608359"/>
                <a:gd name="connsiteY22" fmla="*/ 154189 h 158970"/>
                <a:gd name="connsiteX23" fmla="*/ 590082 w 608359"/>
                <a:gd name="connsiteY23" fmla="*/ 148285 h 158970"/>
                <a:gd name="connsiteX24" fmla="*/ 595295 w 608359"/>
                <a:gd name="connsiteY24" fmla="*/ 135769 h 158970"/>
                <a:gd name="connsiteX25" fmla="*/ 583220 w 608359"/>
                <a:gd name="connsiteY25" fmla="*/ 125048 h 158970"/>
                <a:gd name="connsiteX26" fmla="*/ 575073 w 608359"/>
                <a:gd name="connsiteY26" fmla="*/ 116294 h 158970"/>
                <a:gd name="connsiteX27" fmla="*/ 583289 w 608359"/>
                <a:gd name="connsiteY27" fmla="*/ 109528 h 158970"/>
                <a:gd name="connsiteX28" fmla="*/ 591763 w 608359"/>
                <a:gd name="connsiteY28" fmla="*/ 101836 h 158970"/>
                <a:gd name="connsiteX29" fmla="*/ 586508 w 608359"/>
                <a:gd name="connsiteY29" fmla="*/ 92579 h 158970"/>
                <a:gd name="connsiteX30" fmla="*/ 587725 w 608359"/>
                <a:gd name="connsiteY30" fmla="*/ 71412 h 158970"/>
                <a:gd name="connsiteX31" fmla="*/ 589237 w 608359"/>
                <a:gd name="connsiteY31" fmla="*/ 70078 h 158970"/>
                <a:gd name="connsiteX32" fmla="*/ 600771 w 608359"/>
                <a:gd name="connsiteY32" fmla="*/ 57535 h 158970"/>
                <a:gd name="connsiteX33" fmla="*/ 605483 w 608359"/>
                <a:gd name="connsiteY33" fmla="*/ 50353 h 158970"/>
                <a:gd name="connsiteX34" fmla="*/ 568894 w 608359"/>
                <a:gd name="connsiteY34" fmla="*/ 43441 h 158970"/>
                <a:gd name="connsiteX35" fmla="*/ 590801 w 608359"/>
                <a:gd name="connsiteY35" fmla="*/ 38829 h 158970"/>
                <a:gd name="connsiteX36" fmla="*/ 592339 w 608359"/>
                <a:gd name="connsiteY36" fmla="*/ 33916 h 158970"/>
                <a:gd name="connsiteX37" fmla="*/ 585021 w 608359"/>
                <a:gd name="connsiteY37" fmla="*/ 29875 h 158970"/>
                <a:gd name="connsiteX38" fmla="*/ 597057 w 608359"/>
                <a:gd name="connsiteY38" fmla="*/ 19540 h 158970"/>
                <a:gd name="connsiteX39" fmla="*/ 587332 w 608359"/>
                <a:gd name="connsiteY39" fmla="*/ 6776 h 158970"/>
                <a:gd name="connsiteX40" fmla="*/ 152896 w 608359"/>
                <a:gd name="connsiteY40" fmla="*/ 90406 h 158970"/>
                <a:gd name="connsiteX41" fmla="*/ 160897 w 608359"/>
                <a:gd name="connsiteY41" fmla="*/ 90406 h 158970"/>
                <a:gd name="connsiteX42" fmla="*/ 153754 w 608359"/>
                <a:gd name="connsiteY42" fmla="*/ 90406 h 158970"/>
                <a:gd name="connsiteX43" fmla="*/ 152896 w 608359"/>
                <a:gd name="connsiteY43" fmla="*/ 90406 h 158970"/>
                <a:gd name="connsiteX0" fmla="*/ 587332 w 608359"/>
                <a:gd name="connsiteY0" fmla="*/ 6776 h 158970"/>
                <a:gd name="connsiteX1" fmla="*/ 523514 w 608359"/>
                <a:gd name="connsiteY1" fmla="*/ 5442 h 158970"/>
                <a:gd name="connsiteX2" fmla="*/ 453505 w 608359"/>
                <a:gd name="connsiteY2" fmla="*/ 5442 h 158970"/>
                <a:gd name="connsiteX3" fmla="*/ 315488 w 608359"/>
                <a:gd name="connsiteY3" fmla="*/ 204 h 158970"/>
                <a:gd name="connsiteX4" fmla="*/ 36120 w 608359"/>
                <a:gd name="connsiteY4" fmla="*/ 9062 h 158970"/>
                <a:gd name="connsiteX5" fmla="*/ 22223 w 608359"/>
                <a:gd name="connsiteY5" fmla="*/ 24492 h 158970"/>
                <a:gd name="connsiteX6" fmla="*/ 22880 w 608359"/>
                <a:gd name="connsiteY6" fmla="*/ 28112 h 158970"/>
                <a:gd name="connsiteX7" fmla="*/ 15641 w 608359"/>
                <a:gd name="connsiteY7" fmla="*/ 47638 h 158970"/>
                <a:gd name="connsiteX8" fmla="*/ 10117 w 608359"/>
                <a:gd name="connsiteY8" fmla="*/ 48781 h 158970"/>
                <a:gd name="connsiteX9" fmla="*/ 13927 w 608359"/>
                <a:gd name="connsiteY9" fmla="*/ 77356 h 158970"/>
                <a:gd name="connsiteX10" fmla="*/ 35358 w 608359"/>
                <a:gd name="connsiteY10" fmla="*/ 76213 h 158970"/>
                <a:gd name="connsiteX11" fmla="*/ 27357 w 608359"/>
                <a:gd name="connsiteY11" fmla="*/ 88692 h 158970"/>
                <a:gd name="connsiteX12" fmla="*/ 38406 w 608359"/>
                <a:gd name="connsiteY12" fmla="*/ 102789 h 158970"/>
                <a:gd name="connsiteX13" fmla="*/ 42444 w 608359"/>
                <a:gd name="connsiteY13" fmla="*/ 122314 h 158970"/>
                <a:gd name="connsiteX14" fmla="*/ 44787 w 608359"/>
                <a:gd name="connsiteY14" fmla="*/ 123552 h 158970"/>
                <a:gd name="connsiteX15" fmla="*/ 36977 w 608359"/>
                <a:gd name="connsiteY15" fmla="*/ 124981 h 158970"/>
                <a:gd name="connsiteX16" fmla="*/ 40692 w 608359"/>
                <a:gd name="connsiteY16" fmla="*/ 153556 h 158970"/>
                <a:gd name="connsiteX17" fmla="*/ 68600 w 608359"/>
                <a:gd name="connsiteY17" fmla="*/ 151270 h 158970"/>
                <a:gd name="connsiteX18" fmla="*/ 81173 w 608359"/>
                <a:gd name="connsiteY18" fmla="*/ 147842 h 158970"/>
                <a:gd name="connsiteX19" fmla="*/ 149848 w 608359"/>
                <a:gd name="connsiteY19" fmla="*/ 145079 h 158970"/>
                <a:gd name="connsiteX20" fmla="*/ 261100 w 608359"/>
                <a:gd name="connsiteY20" fmla="*/ 145746 h 158970"/>
                <a:gd name="connsiteX21" fmla="*/ 480747 w 608359"/>
                <a:gd name="connsiteY21" fmla="*/ 158224 h 158970"/>
                <a:gd name="connsiteX22" fmla="*/ 571018 w 608359"/>
                <a:gd name="connsiteY22" fmla="*/ 154189 h 158970"/>
                <a:gd name="connsiteX23" fmla="*/ 590082 w 608359"/>
                <a:gd name="connsiteY23" fmla="*/ 148285 h 158970"/>
                <a:gd name="connsiteX24" fmla="*/ 595295 w 608359"/>
                <a:gd name="connsiteY24" fmla="*/ 135769 h 158970"/>
                <a:gd name="connsiteX25" fmla="*/ 583220 w 608359"/>
                <a:gd name="connsiteY25" fmla="*/ 125048 h 158970"/>
                <a:gd name="connsiteX26" fmla="*/ 575073 w 608359"/>
                <a:gd name="connsiteY26" fmla="*/ 116294 h 158970"/>
                <a:gd name="connsiteX27" fmla="*/ 583289 w 608359"/>
                <a:gd name="connsiteY27" fmla="*/ 109528 h 158970"/>
                <a:gd name="connsiteX28" fmla="*/ 591763 w 608359"/>
                <a:gd name="connsiteY28" fmla="*/ 101836 h 158970"/>
                <a:gd name="connsiteX29" fmla="*/ 586508 w 608359"/>
                <a:gd name="connsiteY29" fmla="*/ 92579 h 158970"/>
                <a:gd name="connsiteX30" fmla="*/ 587725 w 608359"/>
                <a:gd name="connsiteY30" fmla="*/ 71412 h 158970"/>
                <a:gd name="connsiteX31" fmla="*/ 589237 w 608359"/>
                <a:gd name="connsiteY31" fmla="*/ 70078 h 158970"/>
                <a:gd name="connsiteX32" fmla="*/ 600771 w 608359"/>
                <a:gd name="connsiteY32" fmla="*/ 57535 h 158970"/>
                <a:gd name="connsiteX33" fmla="*/ 605483 w 608359"/>
                <a:gd name="connsiteY33" fmla="*/ 50353 h 158970"/>
                <a:gd name="connsiteX34" fmla="*/ 568894 w 608359"/>
                <a:gd name="connsiteY34" fmla="*/ 43441 h 158970"/>
                <a:gd name="connsiteX35" fmla="*/ 590801 w 608359"/>
                <a:gd name="connsiteY35" fmla="*/ 38829 h 158970"/>
                <a:gd name="connsiteX36" fmla="*/ 592339 w 608359"/>
                <a:gd name="connsiteY36" fmla="*/ 33916 h 158970"/>
                <a:gd name="connsiteX37" fmla="*/ 585021 w 608359"/>
                <a:gd name="connsiteY37" fmla="*/ 29875 h 158970"/>
                <a:gd name="connsiteX38" fmla="*/ 597057 w 608359"/>
                <a:gd name="connsiteY38" fmla="*/ 19540 h 158970"/>
                <a:gd name="connsiteX39" fmla="*/ 587332 w 608359"/>
                <a:gd name="connsiteY39" fmla="*/ 6776 h 158970"/>
                <a:gd name="connsiteX40" fmla="*/ 152896 w 608359"/>
                <a:gd name="connsiteY40" fmla="*/ 90406 h 158970"/>
                <a:gd name="connsiteX41" fmla="*/ 160897 w 608359"/>
                <a:gd name="connsiteY41" fmla="*/ 90406 h 158970"/>
                <a:gd name="connsiteX42" fmla="*/ 153754 w 608359"/>
                <a:gd name="connsiteY42" fmla="*/ 90406 h 158970"/>
                <a:gd name="connsiteX43" fmla="*/ 152896 w 608359"/>
                <a:gd name="connsiteY43" fmla="*/ 90406 h 158970"/>
                <a:gd name="connsiteX0" fmla="*/ 587332 w 608359"/>
                <a:gd name="connsiteY0" fmla="*/ 6776 h 158970"/>
                <a:gd name="connsiteX1" fmla="*/ 523514 w 608359"/>
                <a:gd name="connsiteY1" fmla="*/ 5442 h 158970"/>
                <a:gd name="connsiteX2" fmla="*/ 453505 w 608359"/>
                <a:gd name="connsiteY2" fmla="*/ 5442 h 158970"/>
                <a:gd name="connsiteX3" fmla="*/ 315488 w 608359"/>
                <a:gd name="connsiteY3" fmla="*/ 204 h 158970"/>
                <a:gd name="connsiteX4" fmla="*/ 36120 w 608359"/>
                <a:gd name="connsiteY4" fmla="*/ 9062 h 158970"/>
                <a:gd name="connsiteX5" fmla="*/ 22223 w 608359"/>
                <a:gd name="connsiteY5" fmla="*/ 24492 h 158970"/>
                <a:gd name="connsiteX6" fmla="*/ 22880 w 608359"/>
                <a:gd name="connsiteY6" fmla="*/ 28112 h 158970"/>
                <a:gd name="connsiteX7" fmla="*/ 15641 w 608359"/>
                <a:gd name="connsiteY7" fmla="*/ 47638 h 158970"/>
                <a:gd name="connsiteX8" fmla="*/ 10117 w 608359"/>
                <a:gd name="connsiteY8" fmla="*/ 48781 h 158970"/>
                <a:gd name="connsiteX9" fmla="*/ 13927 w 608359"/>
                <a:gd name="connsiteY9" fmla="*/ 77356 h 158970"/>
                <a:gd name="connsiteX10" fmla="*/ 35358 w 608359"/>
                <a:gd name="connsiteY10" fmla="*/ 76213 h 158970"/>
                <a:gd name="connsiteX11" fmla="*/ 27357 w 608359"/>
                <a:gd name="connsiteY11" fmla="*/ 88692 h 158970"/>
                <a:gd name="connsiteX12" fmla="*/ 38406 w 608359"/>
                <a:gd name="connsiteY12" fmla="*/ 102789 h 158970"/>
                <a:gd name="connsiteX13" fmla="*/ 42444 w 608359"/>
                <a:gd name="connsiteY13" fmla="*/ 122314 h 158970"/>
                <a:gd name="connsiteX14" fmla="*/ 44787 w 608359"/>
                <a:gd name="connsiteY14" fmla="*/ 123552 h 158970"/>
                <a:gd name="connsiteX15" fmla="*/ 36977 w 608359"/>
                <a:gd name="connsiteY15" fmla="*/ 124981 h 158970"/>
                <a:gd name="connsiteX16" fmla="*/ 40692 w 608359"/>
                <a:gd name="connsiteY16" fmla="*/ 153556 h 158970"/>
                <a:gd name="connsiteX17" fmla="*/ 68600 w 608359"/>
                <a:gd name="connsiteY17" fmla="*/ 151270 h 158970"/>
                <a:gd name="connsiteX18" fmla="*/ 81173 w 608359"/>
                <a:gd name="connsiteY18" fmla="*/ 147842 h 158970"/>
                <a:gd name="connsiteX19" fmla="*/ 149848 w 608359"/>
                <a:gd name="connsiteY19" fmla="*/ 145079 h 158970"/>
                <a:gd name="connsiteX20" fmla="*/ 261100 w 608359"/>
                <a:gd name="connsiteY20" fmla="*/ 145746 h 158970"/>
                <a:gd name="connsiteX21" fmla="*/ 480747 w 608359"/>
                <a:gd name="connsiteY21" fmla="*/ 158224 h 158970"/>
                <a:gd name="connsiteX22" fmla="*/ 571018 w 608359"/>
                <a:gd name="connsiteY22" fmla="*/ 154189 h 158970"/>
                <a:gd name="connsiteX23" fmla="*/ 590082 w 608359"/>
                <a:gd name="connsiteY23" fmla="*/ 148285 h 158970"/>
                <a:gd name="connsiteX24" fmla="*/ 595295 w 608359"/>
                <a:gd name="connsiteY24" fmla="*/ 135769 h 158970"/>
                <a:gd name="connsiteX25" fmla="*/ 583220 w 608359"/>
                <a:gd name="connsiteY25" fmla="*/ 125048 h 158970"/>
                <a:gd name="connsiteX26" fmla="*/ 575073 w 608359"/>
                <a:gd name="connsiteY26" fmla="*/ 116294 h 158970"/>
                <a:gd name="connsiteX27" fmla="*/ 583289 w 608359"/>
                <a:gd name="connsiteY27" fmla="*/ 109528 h 158970"/>
                <a:gd name="connsiteX28" fmla="*/ 591763 w 608359"/>
                <a:gd name="connsiteY28" fmla="*/ 101836 h 158970"/>
                <a:gd name="connsiteX29" fmla="*/ 586508 w 608359"/>
                <a:gd name="connsiteY29" fmla="*/ 92579 h 158970"/>
                <a:gd name="connsiteX30" fmla="*/ 587725 w 608359"/>
                <a:gd name="connsiteY30" fmla="*/ 71412 h 158970"/>
                <a:gd name="connsiteX31" fmla="*/ 589237 w 608359"/>
                <a:gd name="connsiteY31" fmla="*/ 70078 h 158970"/>
                <a:gd name="connsiteX32" fmla="*/ 600771 w 608359"/>
                <a:gd name="connsiteY32" fmla="*/ 57535 h 158970"/>
                <a:gd name="connsiteX33" fmla="*/ 605483 w 608359"/>
                <a:gd name="connsiteY33" fmla="*/ 50353 h 158970"/>
                <a:gd name="connsiteX34" fmla="*/ 580884 w 608359"/>
                <a:gd name="connsiteY34" fmla="*/ 48828 h 158970"/>
                <a:gd name="connsiteX35" fmla="*/ 590801 w 608359"/>
                <a:gd name="connsiteY35" fmla="*/ 38829 h 158970"/>
                <a:gd name="connsiteX36" fmla="*/ 592339 w 608359"/>
                <a:gd name="connsiteY36" fmla="*/ 33916 h 158970"/>
                <a:gd name="connsiteX37" fmla="*/ 585021 w 608359"/>
                <a:gd name="connsiteY37" fmla="*/ 29875 h 158970"/>
                <a:gd name="connsiteX38" fmla="*/ 597057 w 608359"/>
                <a:gd name="connsiteY38" fmla="*/ 19540 h 158970"/>
                <a:gd name="connsiteX39" fmla="*/ 587332 w 608359"/>
                <a:gd name="connsiteY39" fmla="*/ 6776 h 158970"/>
                <a:gd name="connsiteX40" fmla="*/ 152896 w 608359"/>
                <a:gd name="connsiteY40" fmla="*/ 90406 h 158970"/>
                <a:gd name="connsiteX41" fmla="*/ 160897 w 608359"/>
                <a:gd name="connsiteY41" fmla="*/ 90406 h 158970"/>
                <a:gd name="connsiteX42" fmla="*/ 153754 w 608359"/>
                <a:gd name="connsiteY42" fmla="*/ 90406 h 158970"/>
                <a:gd name="connsiteX43" fmla="*/ 152896 w 608359"/>
                <a:gd name="connsiteY43" fmla="*/ 90406 h 158970"/>
                <a:gd name="connsiteX0" fmla="*/ 587332 w 608359"/>
                <a:gd name="connsiteY0" fmla="*/ 6776 h 158970"/>
                <a:gd name="connsiteX1" fmla="*/ 523514 w 608359"/>
                <a:gd name="connsiteY1" fmla="*/ 5442 h 158970"/>
                <a:gd name="connsiteX2" fmla="*/ 453505 w 608359"/>
                <a:gd name="connsiteY2" fmla="*/ 5442 h 158970"/>
                <a:gd name="connsiteX3" fmla="*/ 315488 w 608359"/>
                <a:gd name="connsiteY3" fmla="*/ 204 h 158970"/>
                <a:gd name="connsiteX4" fmla="*/ 36120 w 608359"/>
                <a:gd name="connsiteY4" fmla="*/ 9062 h 158970"/>
                <a:gd name="connsiteX5" fmla="*/ 22223 w 608359"/>
                <a:gd name="connsiteY5" fmla="*/ 24492 h 158970"/>
                <a:gd name="connsiteX6" fmla="*/ 22880 w 608359"/>
                <a:gd name="connsiteY6" fmla="*/ 28112 h 158970"/>
                <a:gd name="connsiteX7" fmla="*/ 15641 w 608359"/>
                <a:gd name="connsiteY7" fmla="*/ 47638 h 158970"/>
                <a:gd name="connsiteX8" fmla="*/ 10117 w 608359"/>
                <a:gd name="connsiteY8" fmla="*/ 48781 h 158970"/>
                <a:gd name="connsiteX9" fmla="*/ 13927 w 608359"/>
                <a:gd name="connsiteY9" fmla="*/ 77356 h 158970"/>
                <a:gd name="connsiteX10" fmla="*/ 35358 w 608359"/>
                <a:gd name="connsiteY10" fmla="*/ 76213 h 158970"/>
                <a:gd name="connsiteX11" fmla="*/ 27357 w 608359"/>
                <a:gd name="connsiteY11" fmla="*/ 88692 h 158970"/>
                <a:gd name="connsiteX12" fmla="*/ 38406 w 608359"/>
                <a:gd name="connsiteY12" fmla="*/ 102789 h 158970"/>
                <a:gd name="connsiteX13" fmla="*/ 42444 w 608359"/>
                <a:gd name="connsiteY13" fmla="*/ 122314 h 158970"/>
                <a:gd name="connsiteX14" fmla="*/ 44787 w 608359"/>
                <a:gd name="connsiteY14" fmla="*/ 123552 h 158970"/>
                <a:gd name="connsiteX15" fmla="*/ 36977 w 608359"/>
                <a:gd name="connsiteY15" fmla="*/ 124981 h 158970"/>
                <a:gd name="connsiteX16" fmla="*/ 40692 w 608359"/>
                <a:gd name="connsiteY16" fmla="*/ 153556 h 158970"/>
                <a:gd name="connsiteX17" fmla="*/ 68600 w 608359"/>
                <a:gd name="connsiteY17" fmla="*/ 151270 h 158970"/>
                <a:gd name="connsiteX18" fmla="*/ 81173 w 608359"/>
                <a:gd name="connsiteY18" fmla="*/ 147842 h 158970"/>
                <a:gd name="connsiteX19" fmla="*/ 149848 w 608359"/>
                <a:gd name="connsiteY19" fmla="*/ 145079 h 158970"/>
                <a:gd name="connsiteX20" fmla="*/ 261100 w 608359"/>
                <a:gd name="connsiteY20" fmla="*/ 145746 h 158970"/>
                <a:gd name="connsiteX21" fmla="*/ 480747 w 608359"/>
                <a:gd name="connsiteY21" fmla="*/ 158224 h 158970"/>
                <a:gd name="connsiteX22" fmla="*/ 571018 w 608359"/>
                <a:gd name="connsiteY22" fmla="*/ 154189 h 158970"/>
                <a:gd name="connsiteX23" fmla="*/ 590082 w 608359"/>
                <a:gd name="connsiteY23" fmla="*/ 148285 h 158970"/>
                <a:gd name="connsiteX24" fmla="*/ 595295 w 608359"/>
                <a:gd name="connsiteY24" fmla="*/ 135769 h 158970"/>
                <a:gd name="connsiteX25" fmla="*/ 583220 w 608359"/>
                <a:gd name="connsiteY25" fmla="*/ 125048 h 158970"/>
                <a:gd name="connsiteX26" fmla="*/ 575073 w 608359"/>
                <a:gd name="connsiteY26" fmla="*/ 116294 h 158970"/>
                <a:gd name="connsiteX27" fmla="*/ 583289 w 608359"/>
                <a:gd name="connsiteY27" fmla="*/ 109528 h 158970"/>
                <a:gd name="connsiteX28" fmla="*/ 591763 w 608359"/>
                <a:gd name="connsiteY28" fmla="*/ 101836 h 158970"/>
                <a:gd name="connsiteX29" fmla="*/ 586508 w 608359"/>
                <a:gd name="connsiteY29" fmla="*/ 92579 h 158970"/>
                <a:gd name="connsiteX30" fmla="*/ 587725 w 608359"/>
                <a:gd name="connsiteY30" fmla="*/ 71412 h 158970"/>
                <a:gd name="connsiteX31" fmla="*/ 589237 w 608359"/>
                <a:gd name="connsiteY31" fmla="*/ 70078 h 158970"/>
                <a:gd name="connsiteX32" fmla="*/ 600771 w 608359"/>
                <a:gd name="connsiteY32" fmla="*/ 57535 h 158970"/>
                <a:gd name="connsiteX33" fmla="*/ 605483 w 608359"/>
                <a:gd name="connsiteY33" fmla="*/ 50353 h 158970"/>
                <a:gd name="connsiteX34" fmla="*/ 585380 w 608359"/>
                <a:gd name="connsiteY34" fmla="*/ 48828 h 158970"/>
                <a:gd name="connsiteX35" fmla="*/ 590801 w 608359"/>
                <a:gd name="connsiteY35" fmla="*/ 38829 h 158970"/>
                <a:gd name="connsiteX36" fmla="*/ 592339 w 608359"/>
                <a:gd name="connsiteY36" fmla="*/ 33916 h 158970"/>
                <a:gd name="connsiteX37" fmla="*/ 585021 w 608359"/>
                <a:gd name="connsiteY37" fmla="*/ 29875 h 158970"/>
                <a:gd name="connsiteX38" fmla="*/ 597057 w 608359"/>
                <a:gd name="connsiteY38" fmla="*/ 19540 h 158970"/>
                <a:gd name="connsiteX39" fmla="*/ 587332 w 608359"/>
                <a:gd name="connsiteY39" fmla="*/ 6776 h 158970"/>
                <a:gd name="connsiteX40" fmla="*/ 152896 w 608359"/>
                <a:gd name="connsiteY40" fmla="*/ 90406 h 158970"/>
                <a:gd name="connsiteX41" fmla="*/ 160897 w 608359"/>
                <a:gd name="connsiteY41" fmla="*/ 90406 h 158970"/>
                <a:gd name="connsiteX42" fmla="*/ 153754 w 608359"/>
                <a:gd name="connsiteY42" fmla="*/ 90406 h 158970"/>
                <a:gd name="connsiteX43" fmla="*/ 152896 w 608359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35358 w 601018"/>
                <a:gd name="connsiteY10" fmla="*/ 76213 h 158970"/>
                <a:gd name="connsiteX11" fmla="*/ 27357 w 601018"/>
                <a:gd name="connsiteY11" fmla="*/ 88692 h 158970"/>
                <a:gd name="connsiteX12" fmla="*/ 38406 w 601018"/>
                <a:gd name="connsiteY12" fmla="*/ 102789 h 158970"/>
                <a:gd name="connsiteX13" fmla="*/ 42444 w 601018"/>
                <a:gd name="connsiteY13" fmla="*/ 122314 h 158970"/>
                <a:gd name="connsiteX14" fmla="*/ 44787 w 601018"/>
                <a:gd name="connsiteY14" fmla="*/ 123552 h 158970"/>
                <a:gd name="connsiteX15" fmla="*/ 36977 w 601018"/>
                <a:gd name="connsiteY15" fmla="*/ 124981 h 158970"/>
                <a:gd name="connsiteX16" fmla="*/ 40692 w 601018"/>
                <a:gd name="connsiteY16" fmla="*/ 153556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75073 w 601018"/>
                <a:gd name="connsiteY26" fmla="*/ 116294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35358 w 601018"/>
                <a:gd name="connsiteY10" fmla="*/ 76213 h 158970"/>
                <a:gd name="connsiteX11" fmla="*/ 27357 w 601018"/>
                <a:gd name="connsiteY11" fmla="*/ 88692 h 158970"/>
                <a:gd name="connsiteX12" fmla="*/ 38406 w 601018"/>
                <a:gd name="connsiteY12" fmla="*/ 102789 h 158970"/>
                <a:gd name="connsiteX13" fmla="*/ 42444 w 601018"/>
                <a:gd name="connsiteY13" fmla="*/ 122314 h 158970"/>
                <a:gd name="connsiteX14" fmla="*/ 44787 w 601018"/>
                <a:gd name="connsiteY14" fmla="*/ 123552 h 158970"/>
                <a:gd name="connsiteX15" fmla="*/ 36977 w 601018"/>
                <a:gd name="connsiteY15" fmla="*/ 124981 h 158970"/>
                <a:gd name="connsiteX16" fmla="*/ 40692 w 601018"/>
                <a:gd name="connsiteY16" fmla="*/ 153556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27357 w 601018"/>
                <a:gd name="connsiteY11" fmla="*/ 88692 h 158970"/>
                <a:gd name="connsiteX12" fmla="*/ 38406 w 601018"/>
                <a:gd name="connsiteY12" fmla="*/ 102789 h 158970"/>
                <a:gd name="connsiteX13" fmla="*/ 42444 w 601018"/>
                <a:gd name="connsiteY13" fmla="*/ 122314 h 158970"/>
                <a:gd name="connsiteX14" fmla="*/ 44787 w 601018"/>
                <a:gd name="connsiteY14" fmla="*/ 123552 h 158970"/>
                <a:gd name="connsiteX15" fmla="*/ 36977 w 601018"/>
                <a:gd name="connsiteY15" fmla="*/ 124981 h 158970"/>
                <a:gd name="connsiteX16" fmla="*/ 40692 w 601018"/>
                <a:gd name="connsiteY16" fmla="*/ 153556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27357 w 601018"/>
                <a:gd name="connsiteY11" fmla="*/ 88692 h 158970"/>
                <a:gd name="connsiteX12" fmla="*/ 20921 w 601018"/>
                <a:gd name="connsiteY12" fmla="*/ 104809 h 158970"/>
                <a:gd name="connsiteX13" fmla="*/ 42444 w 601018"/>
                <a:gd name="connsiteY13" fmla="*/ 122314 h 158970"/>
                <a:gd name="connsiteX14" fmla="*/ 44787 w 601018"/>
                <a:gd name="connsiteY14" fmla="*/ 123552 h 158970"/>
                <a:gd name="connsiteX15" fmla="*/ 36977 w 601018"/>
                <a:gd name="connsiteY15" fmla="*/ 124981 h 158970"/>
                <a:gd name="connsiteX16" fmla="*/ 40692 w 601018"/>
                <a:gd name="connsiteY16" fmla="*/ 153556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27357 w 601018"/>
                <a:gd name="connsiteY11" fmla="*/ 88692 h 158970"/>
                <a:gd name="connsiteX12" fmla="*/ 20921 w 601018"/>
                <a:gd name="connsiteY12" fmla="*/ 104809 h 158970"/>
                <a:gd name="connsiteX13" fmla="*/ 42444 w 601018"/>
                <a:gd name="connsiteY13" fmla="*/ 122314 h 158970"/>
                <a:gd name="connsiteX14" fmla="*/ 15311 w 601018"/>
                <a:gd name="connsiteY14" fmla="*/ 123552 h 158970"/>
                <a:gd name="connsiteX15" fmla="*/ 36977 w 601018"/>
                <a:gd name="connsiteY15" fmla="*/ 124981 h 158970"/>
                <a:gd name="connsiteX16" fmla="*/ 40692 w 601018"/>
                <a:gd name="connsiteY16" fmla="*/ 153556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27357 w 601018"/>
                <a:gd name="connsiteY11" fmla="*/ 88692 h 158970"/>
                <a:gd name="connsiteX12" fmla="*/ 20921 w 601018"/>
                <a:gd name="connsiteY12" fmla="*/ 104809 h 158970"/>
                <a:gd name="connsiteX13" fmla="*/ 30454 w 601018"/>
                <a:gd name="connsiteY13" fmla="*/ 117600 h 158970"/>
                <a:gd name="connsiteX14" fmla="*/ 15311 w 601018"/>
                <a:gd name="connsiteY14" fmla="*/ 123552 h 158970"/>
                <a:gd name="connsiteX15" fmla="*/ 36977 w 601018"/>
                <a:gd name="connsiteY15" fmla="*/ 124981 h 158970"/>
                <a:gd name="connsiteX16" fmla="*/ 40692 w 601018"/>
                <a:gd name="connsiteY16" fmla="*/ 153556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27357 w 601018"/>
                <a:gd name="connsiteY11" fmla="*/ 88692 h 158970"/>
                <a:gd name="connsiteX12" fmla="*/ 20921 w 601018"/>
                <a:gd name="connsiteY12" fmla="*/ 104809 h 158970"/>
                <a:gd name="connsiteX13" fmla="*/ 30454 w 601018"/>
                <a:gd name="connsiteY13" fmla="*/ 11760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40692 w 601018"/>
                <a:gd name="connsiteY16" fmla="*/ 153556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27357 w 601018"/>
                <a:gd name="connsiteY11" fmla="*/ 88692 h 158970"/>
                <a:gd name="connsiteX12" fmla="*/ 20921 w 601018"/>
                <a:gd name="connsiteY12" fmla="*/ 104809 h 158970"/>
                <a:gd name="connsiteX13" fmla="*/ 30454 w 601018"/>
                <a:gd name="connsiteY13" fmla="*/ 11760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20209 w 601018"/>
                <a:gd name="connsiteY16" fmla="*/ 144802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27357 w 601018"/>
                <a:gd name="connsiteY11" fmla="*/ 88692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20209 w 601018"/>
                <a:gd name="connsiteY16" fmla="*/ 144802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20209 w 601018"/>
                <a:gd name="connsiteY16" fmla="*/ 144802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20209 w 601018"/>
                <a:gd name="connsiteY16" fmla="*/ 144802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20209 w 601018"/>
                <a:gd name="connsiteY16" fmla="*/ 144802 h 158970"/>
                <a:gd name="connsiteX17" fmla="*/ 68600 w 601018"/>
                <a:gd name="connsiteY17" fmla="*/ 151270 h 158970"/>
                <a:gd name="connsiteX18" fmla="*/ 57452 w 601018"/>
                <a:gd name="connsiteY18" fmla="*/ 139164 h 158970"/>
                <a:gd name="connsiteX19" fmla="*/ 81173 w 601018"/>
                <a:gd name="connsiteY19" fmla="*/ 147842 h 158970"/>
                <a:gd name="connsiteX20" fmla="*/ 149848 w 601018"/>
                <a:gd name="connsiteY20" fmla="*/ 145079 h 158970"/>
                <a:gd name="connsiteX21" fmla="*/ 261100 w 601018"/>
                <a:gd name="connsiteY21" fmla="*/ 145746 h 158970"/>
                <a:gd name="connsiteX22" fmla="*/ 480747 w 601018"/>
                <a:gd name="connsiteY22" fmla="*/ 158224 h 158970"/>
                <a:gd name="connsiteX23" fmla="*/ 571018 w 601018"/>
                <a:gd name="connsiteY23" fmla="*/ 154189 h 158970"/>
                <a:gd name="connsiteX24" fmla="*/ 590082 w 601018"/>
                <a:gd name="connsiteY24" fmla="*/ 148285 h 158970"/>
                <a:gd name="connsiteX25" fmla="*/ 595295 w 601018"/>
                <a:gd name="connsiteY25" fmla="*/ 135769 h 158970"/>
                <a:gd name="connsiteX26" fmla="*/ 583220 w 601018"/>
                <a:gd name="connsiteY26" fmla="*/ 125048 h 158970"/>
                <a:gd name="connsiteX27" fmla="*/ 586563 w 601018"/>
                <a:gd name="connsiteY27" fmla="*/ 115621 h 158970"/>
                <a:gd name="connsiteX28" fmla="*/ 583289 w 601018"/>
                <a:gd name="connsiteY28" fmla="*/ 109528 h 158970"/>
                <a:gd name="connsiteX29" fmla="*/ 591763 w 601018"/>
                <a:gd name="connsiteY29" fmla="*/ 101836 h 158970"/>
                <a:gd name="connsiteX30" fmla="*/ 586508 w 601018"/>
                <a:gd name="connsiteY30" fmla="*/ 92579 h 158970"/>
                <a:gd name="connsiteX31" fmla="*/ 587725 w 601018"/>
                <a:gd name="connsiteY31" fmla="*/ 71412 h 158970"/>
                <a:gd name="connsiteX32" fmla="*/ 589237 w 601018"/>
                <a:gd name="connsiteY32" fmla="*/ 70078 h 158970"/>
                <a:gd name="connsiteX33" fmla="*/ 600771 w 601018"/>
                <a:gd name="connsiteY33" fmla="*/ 57535 h 158970"/>
                <a:gd name="connsiteX34" fmla="*/ 593493 w 601018"/>
                <a:gd name="connsiteY34" fmla="*/ 54393 h 158970"/>
                <a:gd name="connsiteX35" fmla="*/ 585380 w 601018"/>
                <a:gd name="connsiteY35" fmla="*/ 48828 h 158970"/>
                <a:gd name="connsiteX36" fmla="*/ 590801 w 601018"/>
                <a:gd name="connsiteY36" fmla="*/ 38829 h 158970"/>
                <a:gd name="connsiteX37" fmla="*/ 592339 w 601018"/>
                <a:gd name="connsiteY37" fmla="*/ 33916 h 158970"/>
                <a:gd name="connsiteX38" fmla="*/ 585021 w 601018"/>
                <a:gd name="connsiteY38" fmla="*/ 29875 h 158970"/>
                <a:gd name="connsiteX39" fmla="*/ 597057 w 601018"/>
                <a:gd name="connsiteY39" fmla="*/ 19540 h 158970"/>
                <a:gd name="connsiteX40" fmla="*/ 587332 w 601018"/>
                <a:gd name="connsiteY40" fmla="*/ 6776 h 158970"/>
                <a:gd name="connsiteX41" fmla="*/ 152896 w 601018"/>
                <a:gd name="connsiteY41" fmla="*/ 90406 h 158970"/>
                <a:gd name="connsiteX42" fmla="*/ 160897 w 601018"/>
                <a:gd name="connsiteY42" fmla="*/ 90406 h 158970"/>
                <a:gd name="connsiteX43" fmla="*/ 153754 w 601018"/>
                <a:gd name="connsiteY43" fmla="*/ 90406 h 158970"/>
                <a:gd name="connsiteX44" fmla="*/ 152896 w 601018"/>
                <a:gd name="connsiteY44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20209 w 601018"/>
                <a:gd name="connsiteY16" fmla="*/ 144802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20209 w 601018"/>
                <a:gd name="connsiteY16" fmla="*/ 144802 h 158970"/>
                <a:gd name="connsiteX17" fmla="*/ 54112 w 601018"/>
                <a:gd name="connsiteY17" fmla="*/ 145209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4112 w 601018"/>
                <a:gd name="connsiteY17" fmla="*/ 145209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3113 w 601018"/>
                <a:gd name="connsiteY17" fmla="*/ 148576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3113 w 601018"/>
                <a:gd name="connsiteY17" fmla="*/ 148576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3113 w 601018"/>
                <a:gd name="connsiteY17" fmla="*/ 148576 h 158970"/>
                <a:gd name="connsiteX18" fmla="*/ 82672 w 601018"/>
                <a:gd name="connsiteY18" fmla="*/ 145148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3113 w 601018"/>
                <a:gd name="connsiteY17" fmla="*/ 148576 h 158970"/>
                <a:gd name="connsiteX18" fmla="*/ 82672 w 601018"/>
                <a:gd name="connsiteY18" fmla="*/ 145148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3113 w 601018"/>
                <a:gd name="connsiteY17" fmla="*/ 148576 h 158970"/>
                <a:gd name="connsiteX18" fmla="*/ 82672 w 601018"/>
                <a:gd name="connsiteY18" fmla="*/ 145148 h 158970"/>
                <a:gd name="connsiteX19" fmla="*/ 149848 w 601018"/>
                <a:gd name="connsiteY19" fmla="*/ 145079 h 158970"/>
                <a:gd name="connsiteX20" fmla="*/ 286079 w 601018"/>
                <a:gd name="connsiteY20" fmla="*/ 138339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3113 w 601018"/>
                <a:gd name="connsiteY17" fmla="*/ 148576 h 158970"/>
                <a:gd name="connsiteX18" fmla="*/ 82672 w 601018"/>
                <a:gd name="connsiteY18" fmla="*/ 145148 h 158970"/>
                <a:gd name="connsiteX19" fmla="*/ 149848 w 601018"/>
                <a:gd name="connsiteY19" fmla="*/ 145079 h 158970"/>
                <a:gd name="connsiteX20" fmla="*/ 295571 w 601018"/>
                <a:gd name="connsiteY20" fmla="*/ 14372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3113 w 601018"/>
                <a:gd name="connsiteY17" fmla="*/ 148576 h 158970"/>
                <a:gd name="connsiteX18" fmla="*/ 82672 w 601018"/>
                <a:gd name="connsiteY18" fmla="*/ 145148 h 158970"/>
                <a:gd name="connsiteX19" fmla="*/ 149848 w 601018"/>
                <a:gd name="connsiteY19" fmla="*/ 145079 h 158970"/>
                <a:gd name="connsiteX20" fmla="*/ 295571 w 601018"/>
                <a:gd name="connsiteY20" fmla="*/ 14372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2679 w 596365"/>
                <a:gd name="connsiteY0" fmla="*/ 6776 h 158970"/>
                <a:gd name="connsiteX1" fmla="*/ 518861 w 596365"/>
                <a:gd name="connsiteY1" fmla="*/ 5442 h 158970"/>
                <a:gd name="connsiteX2" fmla="*/ 448852 w 596365"/>
                <a:gd name="connsiteY2" fmla="*/ 5442 h 158970"/>
                <a:gd name="connsiteX3" fmla="*/ 310835 w 596365"/>
                <a:gd name="connsiteY3" fmla="*/ 204 h 158970"/>
                <a:gd name="connsiteX4" fmla="*/ 31467 w 596365"/>
                <a:gd name="connsiteY4" fmla="*/ 9062 h 158970"/>
                <a:gd name="connsiteX5" fmla="*/ 17570 w 596365"/>
                <a:gd name="connsiteY5" fmla="*/ 24492 h 158970"/>
                <a:gd name="connsiteX6" fmla="*/ 18227 w 596365"/>
                <a:gd name="connsiteY6" fmla="*/ 28112 h 158970"/>
                <a:gd name="connsiteX7" fmla="*/ 10988 w 596365"/>
                <a:gd name="connsiteY7" fmla="*/ 47638 h 158970"/>
                <a:gd name="connsiteX8" fmla="*/ 5464 w 596365"/>
                <a:gd name="connsiteY8" fmla="*/ 48781 h 158970"/>
                <a:gd name="connsiteX9" fmla="*/ 9274 w 596365"/>
                <a:gd name="connsiteY9" fmla="*/ 77356 h 158970"/>
                <a:gd name="connsiteX10" fmla="*/ 8224 w 596365"/>
                <a:gd name="connsiteY10" fmla="*/ 83621 h 158970"/>
                <a:gd name="connsiteX11" fmla="*/ 13212 w 596365"/>
                <a:gd name="connsiteY11" fmla="*/ 90039 h 158970"/>
                <a:gd name="connsiteX12" fmla="*/ 16268 w 596365"/>
                <a:gd name="connsiteY12" fmla="*/ 104809 h 158970"/>
                <a:gd name="connsiteX13" fmla="*/ 11313 w 596365"/>
                <a:gd name="connsiteY13" fmla="*/ 115580 h 158970"/>
                <a:gd name="connsiteX14" fmla="*/ 10658 w 596365"/>
                <a:gd name="connsiteY14" fmla="*/ 123552 h 158970"/>
                <a:gd name="connsiteX15" fmla="*/ 16837 w 596365"/>
                <a:gd name="connsiteY15" fmla="*/ 127001 h 158970"/>
                <a:gd name="connsiteX16" fmla="*/ 10061 w 596365"/>
                <a:gd name="connsiteY16" fmla="*/ 147496 h 158970"/>
                <a:gd name="connsiteX17" fmla="*/ 48460 w 596365"/>
                <a:gd name="connsiteY17" fmla="*/ 148576 h 158970"/>
                <a:gd name="connsiteX18" fmla="*/ 78019 w 596365"/>
                <a:gd name="connsiteY18" fmla="*/ 145148 h 158970"/>
                <a:gd name="connsiteX19" fmla="*/ 145195 w 596365"/>
                <a:gd name="connsiteY19" fmla="*/ 145079 h 158970"/>
                <a:gd name="connsiteX20" fmla="*/ 290918 w 596365"/>
                <a:gd name="connsiteY20" fmla="*/ 143726 h 158970"/>
                <a:gd name="connsiteX21" fmla="*/ 476094 w 596365"/>
                <a:gd name="connsiteY21" fmla="*/ 158224 h 158970"/>
                <a:gd name="connsiteX22" fmla="*/ 566365 w 596365"/>
                <a:gd name="connsiteY22" fmla="*/ 154189 h 158970"/>
                <a:gd name="connsiteX23" fmla="*/ 585429 w 596365"/>
                <a:gd name="connsiteY23" fmla="*/ 148285 h 158970"/>
                <a:gd name="connsiteX24" fmla="*/ 590642 w 596365"/>
                <a:gd name="connsiteY24" fmla="*/ 135769 h 158970"/>
                <a:gd name="connsiteX25" fmla="*/ 578567 w 596365"/>
                <a:gd name="connsiteY25" fmla="*/ 125048 h 158970"/>
                <a:gd name="connsiteX26" fmla="*/ 581910 w 596365"/>
                <a:gd name="connsiteY26" fmla="*/ 115621 h 158970"/>
                <a:gd name="connsiteX27" fmla="*/ 578636 w 596365"/>
                <a:gd name="connsiteY27" fmla="*/ 109528 h 158970"/>
                <a:gd name="connsiteX28" fmla="*/ 587110 w 596365"/>
                <a:gd name="connsiteY28" fmla="*/ 101836 h 158970"/>
                <a:gd name="connsiteX29" fmla="*/ 581855 w 596365"/>
                <a:gd name="connsiteY29" fmla="*/ 92579 h 158970"/>
                <a:gd name="connsiteX30" fmla="*/ 583072 w 596365"/>
                <a:gd name="connsiteY30" fmla="*/ 71412 h 158970"/>
                <a:gd name="connsiteX31" fmla="*/ 584584 w 596365"/>
                <a:gd name="connsiteY31" fmla="*/ 70078 h 158970"/>
                <a:gd name="connsiteX32" fmla="*/ 596118 w 596365"/>
                <a:gd name="connsiteY32" fmla="*/ 57535 h 158970"/>
                <a:gd name="connsiteX33" fmla="*/ 588840 w 596365"/>
                <a:gd name="connsiteY33" fmla="*/ 54393 h 158970"/>
                <a:gd name="connsiteX34" fmla="*/ 580727 w 596365"/>
                <a:gd name="connsiteY34" fmla="*/ 48828 h 158970"/>
                <a:gd name="connsiteX35" fmla="*/ 586148 w 596365"/>
                <a:gd name="connsiteY35" fmla="*/ 38829 h 158970"/>
                <a:gd name="connsiteX36" fmla="*/ 587686 w 596365"/>
                <a:gd name="connsiteY36" fmla="*/ 33916 h 158970"/>
                <a:gd name="connsiteX37" fmla="*/ 580368 w 596365"/>
                <a:gd name="connsiteY37" fmla="*/ 29875 h 158970"/>
                <a:gd name="connsiteX38" fmla="*/ 592404 w 596365"/>
                <a:gd name="connsiteY38" fmla="*/ 19540 h 158970"/>
                <a:gd name="connsiteX39" fmla="*/ 582679 w 596365"/>
                <a:gd name="connsiteY39" fmla="*/ 6776 h 158970"/>
                <a:gd name="connsiteX40" fmla="*/ 148243 w 596365"/>
                <a:gd name="connsiteY40" fmla="*/ 90406 h 158970"/>
                <a:gd name="connsiteX41" fmla="*/ 156244 w 596365"/>
                <a:gd name="connsiteY41" fmla="*/ 90406 h 158970"/>
                <a:gd name="connsiteX42" fmla="*/ 149101 w 596365"/>
                <a:gd name="connsiteY42" fmla="*/ 90406 h 158970"/>
                <a:gd name="connsiteX43" fmla="*/ 148243 w 596365"/>
                <a:gd name="connsiteY43" fmla="*/ 90406 h 158970"/>
                <a:gd name="connsiteX0" fmla="*/ 582679 w 596365"/>
                <a:gd name="connsiteY0" fmla="*/ 6776 h 158970"/>
                <a:gd name="connsiteX1" fmla="*/ 518861 w 596365"/>
                <a:gd name="connsiteY1" fmla="*/ 5442 h 158970"/>
                <a:gd name="connsiteX2" fmla="*/ 448852 w 596365"/>
                <a:gd name="connsiteY2" fmla="*/ 5442 h 158970"/>
                <a:gd name="connsiteX3" fmla="*/ 310835 w 596365"/>
                <a:gd name="connsiteY3" fmla="*/ 204 h 158970"/>
                <a:gd name="connsiteX4" fmla="*/ 31467 w 596365"/>
                <a:gd name="connsiteY4" fmla="*/ 9062 h 158970"/>
                <a:gd name="connsiteX5" fmla="*/ 17570 w 596365"/>
                <a:gd name="connsiteY5" fmla="*/ 24492 h 158970"/>
                <a:gd name="connsiteX6" fmla="*/ 18227 w 596365"/>
                <a:gd name="connsiteY6" fmla="*/ 28112 h 158970"/>
                <a:gd name="connsiteX7" fmla="*/ 10988 w 596365"/>
                <a:gd name="connsiteY7" fmla="*/ 47638 h 158970"/>
                <a:gd name="connsiteX8" fmla="*/ 5464 w 596365"/>
                <a:gd name="connsiteY8" fmla="*/ 48781 h 158970"/>
                <a:gd name="connsiteX9" fmla="*/ 9274 w 596365"/>
                <a:gd name="connsiteY9" fmla="*/ 77356 h 158970"/>
                <a:gd name="connsiteX10" fmla="*/ 8224 w 596365"/>
                <a:gd name="connsiteY10" fmla="*/ 83621 h 158970"/>
                <a:gd name="connsiteX11" fmla="*/ 13212 w 596365"/>
                <a:gd name="connsiteY11" fmla="*/ 90039 h 158970"/>
                <a:gd name="connsiteX12" fmla="*/ 16268 w 596365"/>
                <a:gd name="connsiteY12" fmla="*/ 104809 h 158970"/>
                <a:gd name="connsiteX13" fmla="*/ 11313 w 596365"/>
                <a:gd name="connsiteY13" fmla="*/ 115580 h 158970"/>
                <a:gd name="connsiteX14" fmla="*/ 10658 w 596365"/>
                <a:gd name="connsiteY14" fmla="*/ 123552 h 158970"/>
                <a:gd name="connsiteX15" fmla="*/ 16837 w 596365"/>
                <a:gd name="connsiteY15" fmla="*/ 127001 h 158970"/>
                <a:gd name="connsiteX16" fmla="*/ 10061 w 596365"/>
                <a:gd name="connsiteY16" fmla="*/ 147496 h 158970"/>
                <a:gd name="connsiteX17" fmla="*/ 48460 w 596365"/>
                <a:gd name="connsiteY17" fmla="*/ 148576 h 158970"/>
                <a:gd name="connsiteX18" fmla="*/ 78019 w 596365"/>
                <a:gd name="connsiteY18" fmla="*/ 145148 h 158970"/>
                <a:gd name="connsiteX19" fmla="*/ 145195 w 596365"/>
                <a:gd name="connsiteY19" fmla="*/ 145079 h 158970"/>
                <a:gd name="connsiteX20" fmla="*/ 290918 w 596365"/>
                <a:gd name="connsiteY20" fmla="*/ 143726 h 158970"/>
                <a:gd name="connsiteX21" fmla="*/ 476094 w 596365"/>
                <a:gd name="connsiteY21" fmla="*/ 158224 h 158970"/>
                <a:gd name="connsiteX22" fmla="*/ 566365 w 596365"/>
                <a:gd name="connsiteY22" fmla="*/ 154189 h 158970"/>
                <a:gd name="connsiteX23" fmla="*/ 585429 w 596365"/>
                <a:gd name="connsiteY23" fmla="*/ 148285 h 158970"/>
                <a:gd name="connsiteX24" fmla="*/ 590642 w 596365"/>
                <a:gd name="connsiteY24" fmla="*/ 135769 h 158970"/>
                <a:gd name="connsiteX25" fmla="*/ 578567 w 596365"/>
                <a:gd name="connsiteY25" fmla="*/ 125048 h 158970"/>
                <a:gd name="connsiteX26" fmla="*/ 581910 w 596365"/>
                <a:gd name="connsiteY26" fmla="*/ 115621 h 158970"/>
                <a:gd name="connsiteX27" fmla="*/ 578636 w 596365"/>
                <a:gd name="connsiteY27" fmla="*/ 109528 h 158970"/>
                <a:gd name="connsiteX28" fmla="*/ 587110 w 596365"/>
                <a:gd name="connsiteY28" fmla="*/ 101836 h 158970"/>
                <a:gd name="connsiteX29" fmla="*/ 581855 w 596365"/>
                <a:gd name="connsiteY29" fmla="*/ 92579 h 158970"/>
                <a:gd name="connsiteX30" fmla="*/ 583072 w 596365"/>
                <a:gd name="connsiteY30" fmla="*/ 71412 h 158970"/>
                <a:gd name="connsiteX31" fmla="*/ 584584 w 596365"/>
                <a:gd name="connsiteY31" fmla="*/ 70078 h 158970"/>
                <a:gd name="connsiteX32" fmla="*/ 596118 w 596365"/>
                <a:gd name="connsiteY32" fmla="*/ 57535 h 158970"/>
                <a:gd name="connsiteX33" fmla="*/ 588840 w 596365"/>
                <a:gd name="connsiteY33" fmla="*/ 54393 h 158970"/>
                <a:gd name="connsiteX34" fmla="*/ 580727 w 596365"/>
                <a:gd name="connsiteY34" fmla="*/ 48828 h 158970"/>
                <a:gd name="connsiteX35" fmla="*/ 586148 w 596365"/>
                <a:gd name="connsiteY35" fmla="*/ 38829 h 158970"/>
                <a:gd name="connsiteX36" fmla="*/ 587686 w 596365"/>
                <a:gd name="connsiteY36" fmla="*/ 33916 h 158970"/>
                <a:gd name="connsiteX37" fmla="*/ 580368 w 596365"/>
                <a:gd name="connsiteY37" fmla="*/ 29875 h 158970"/>
                <a:gd name="connsiteX38" fmla="*/ 592404 w 596365"/>
                <a:gd name="connsiteY38" fmla="*/ 19540 h 158970"/>
                <a:gd name="connsiteX39" fmla="*/ 582679 w 596365"/>
                <a:gd name="connsiteY39" fmla="*/ 6776 h 158970"/>
                <a:gd name="connsiteX40" fmla="*/ 148243 w 596365"/>
                <a:gd name="connsiteY40" fmla="*/ 90406 h 158970"/>
                <a:gd name="connsiteX41" fmla="*/ 156244 w 596365"/>
                <a:gd name="connsiteY41" fmla="*/ 90406 h 158970"/>
                <a:gd name="connsiteX42" fmla="*/ 149101 w 596365"/>
                <a:gd name="connsiteY42" fmla="*/ 90406 h 158970"/>
                <a:gd name="connsiteX43" fmla="*/ 148243 w 596365"/>
                <a:gd name="connsiteY43" fmla="*/ 90406 h 158970"/>
                <a:gd name="connsiteX0" fmla="*/ 582679 w 596365"/>
                <a:gd name="connsiteY0" fmla="*/ 6776 h 158970"/>
                <a:gd name="connsiteX1" fmla="*/ 518861 w 596365"/>
                <a:gd name="connsiteY1" fmla="*/ 5442 h 158970"/>
                <a:gd name="connsiteX2" fmla="*/ 448852 w 596365"/>
                <a:gd name="connsiteY2" fmla="*/ 5442 h 158970"/>
                <a:gd name="connsiteX3" fmla="*/ 310835 w 596365"/>
                <a:gd name="connsiteY3" fmla="*/ 204 h 158970"/>
                <a:gd name="connsiteX4" fmla="*/ 31467 w 596365"/>
                <a:gd name="connsiteY4" fmla="*/ 9062 h 158970"/>
                <a:gd name="connsiteX5" fmla="*/ 17570 w 596365"/>
                <a:gd name="connsiteY5" fmla="*/ 24492 h 158970"/>
                <a:gd name="connsiteX6" fmla="*/ 18227 w 596365"/>
                <a:gd name="connsiteY6" fmla="*/ 28112 h 158970"/>
                <a:gd name="connsiteX7" fmla="*/ 10988 w 596365"/>
                <a:gd name="connsiteY7" fmla="*/ 47638 h 158970"/>
                <a:gd name="connsiteX8" fmla="*/ 5464 w 596365"/>
                <a:gd name="connsiteY8" fmla="*/ 48781 h 158970"/>
                <a:gd name="connsiteX9" fmla="*/ 9274 w 596365"/>
                <a:gd name="connsiteY9" fmla="*/ 77356 h 158970"/>
                <a:gd name="connsiteX10" fmla="*/ 8224 w 596365"/>
                <a:gd name="connsiteY10" fmla="*/ 83621 h 158970"/>
                <a:gd name="connsiteX11" fmla="*/ 13212 w 596365"/>
                <a:gd name="connsiteY11" fmla="*/ 90039 h 158970"/>
                <a:gd name="connsiteX12" fmla="*/ 16268 w 596365"/>
                <a:gd name="connsiteY12" fmla="*/ 104809 h 158970"/>
                <a:gd name="connsiteX13" fmla="*/ 11313 w 596365"/>
                <a:gd name="connsiteY13" fmla="*/ 115580 h 158970"/>
                <a:gd name="connsiteX14" fmla="*/ 10658 w 596365"/>
                <a:gd name="connsiteY14" fmla="*/ 123552 h 158970"/>
                <a:gd name="connsiteX15" fmla="*/ 16837 w 596365"/>
                <a:gd name="connsiteY15" fmla="*/ 127001 h 158970"/>
                <a:gd name="connsiteX16" fmla="*/ 10061 w 596365"/>
                <a:gd name="connsiteY16" fmla="*/ 147496 h 158970"/>
                <a:gd name="connsiteX17" fmla="*/ 48460 w 596365"/>
                <a:gd name="connsiteY17" fmla="*/ 148576 h 158970"/>
                <a:gd name="connsiteX18" fmla="*/ 78019 w 596365"/>
                <a:gd name="connsiteY18" fmla="*/ 145148 h 158970"/>
                <a:gd name="connsiteX19" fmla="*/ 145195 w 596365"/>
                <a:gd name="connsiteY19" fmla="*/ 145079 h 158970"/>
                <a:gd name="connsiteX20" fmla="*/ 290918 w 596365"/>
                <a:gd name="connsiteY20" fmla="*/ 143726 h 158970"/>
                <a:gd name="connsiteX21" fmla="*/ 476094 w 596365"/>
                <a:gd name="connsiteY21" fmla="*/ 158224 h 158970"/>
                <a:gd name="connsiteX22" fmla="*/ 566365 w 596365"/>
                <a:gd name="connsiteY22" fmla="*/ 154189 h 158970"/>
                <a:gd name="connsiteX23" fmla="*/ 567549 w 596365"/>
                <a:gd name="connsiteY23" fmla="*/ 139447 h 158970"/>
                <a:gd name="connsiteX24" fmla="*/ 590642 w 596365"/>
                <a:gd name="connsiteY24" fmla="*/ 135769 h 158970"/>
                <a:gd name="connsiteX25" fmla="*/ 578567 w 596365"/>
                <a:gd name="connsiteY25" fmla="*/ 125048 h 158970"/>
                <a:gd name="connsiteX26" fmla="*/ 581910 w 596365"/>
                <a:gd name="connsiteY26" fmla="*/ 115621 h 158970"/>
                <a:gd name="connsiteX27" fmla="*/ 578636 w 596365"/>
                <a:gd name="connsiteY27" fmla="*/ 109528 h 158970"/>
                <a:gd name="connsiteX28" fmla="*/ 587110 w 596365"/>
                <a:gd name="connsiteY28" fmla="*/ 101836 h 158970"/>
                <a:gd name="connsiteX29" fmla="*/ 581855 w 596365"/>
                <a:gd name="connsiteY29" fmla="*/ 92579 h 158970"/>
                <a:gd name="connsiteX30" fmla="*/ 583072 w 596365"/>
                <a:gd name="connsiteY30" fmla="*/ 71412 h 158970"/>
                <a:gd name="connsiteX31" fmla="*/ 584584 w 596365"/>
                <a:gd name="connsiteY31" fmla="*/ 70078 h 158970"/>
                <a:gd name="connsiteX32" fmla="*/ 596118 w 596365"/>
                <a:gd name="connsiteY32" fmla="*/ 57535 h 158970"/>
                <a:gd name="connsiteX33" fmla="*/ 588840 w 596365"/>
                <a:gd name="connsiteY33" fmla="*/ 54393 h 158970"/>
                <a:gd name="connsiteX34" fmla="*/ 580727 w 596365"/>
                <a:gd name="connsiteY34" fmla="*/ 48828 h 158970"/>
                <a:gd name="connsiteX35" fmla="*/ 586148 w 596365"/>
                <a:gd name="connsiteY35" fmla="*/ 38829 h 158970"/>
                <a:gd name="connsiteX36" fmla="*/ 587686 w 596365"/>
                <a:gd name="connsiteY36" fmla="*/ 33916 h 158970"/>
                <a:gd name="connsiteX37" fmla="*/ 580368 w 596365"/>
                <a:gd name="connsiteY37" fmla="*/ 29875 h 158970"/>
                <a:gd name="connsiteX38" fmla="*/ 592404 w 596365"/>
                <a:gd name="connsiteY38" fmla="*/ 19540 h 158970"/>
                <a:gd name="connsiteX39" fmla="*/ 582679 w 596365"/>
                <a:gd name="connsiteY39" fmla="*/ 6776 h 158970"/>
                <a:gd name="connsiteX40" fmla="*/ 148243 w 596365"/>
                <a:gd name="connsiteY40" fmla="*/ 90406 h 158970"/>
                <a:gd name="connsiteX41" fmla="*/ 156244 w 596365"/>
                <a:gd name="connsiteY41" fmla="*/ 90406 h 158970"/>
                <a:gd name="connsiteX42" fmla="*/ 149101 w 596365"/>
                <a:gd name="connsiteY42" fmla="*/ 90406 h 158970"/>
                <a:gd name="connsiteX43" fmla="*/ 148243 w 596365"/>
                <a:gd name="connsiteY43" fmla="*/ 90406 h 158970"/>
                <a:gd name="connsiteX0" fmla="*/ 582679 w 596365"/>
                <a:gd name="connsiteY0" fmla="*/ 6776 h 158279"/>
                <a:gd name="connsiteX1" fmla="*/ 518861 w 596365"/>
                <a:gd name="connsiteY1" fmla="*/ 5442 h 158279"/>
                <a:gd name="connsiteX2" fmla="*/ 448852 w 596365"/>
                <a:gd name="connsiteY2" fmla="*/ 5442 h 158279"/>
                <a:gd name="connsiteX3" fmla="*/ 310835 w 596365"/>
                <a:gd name="connsiteY3" fmla="*/ 204 h 158279"/>
                <a:gd name="connsiteX4" fmla="*/ 31467 w 596365"/>
                <a:gd name="connsiteY4" fmla="*/ 9062 h 158279"/>
                <a:gd name="connsiteX5" fmla="*/ 17570 w 596365"/>
                <a:gd name="connsiteY5" fmla="*/ 24492 h 158279"/>
                <a:gd name="connsiteX6" fmla="*/ 18227 w 596365"/>
                <a:gd name="connsiteY6" fmla="*/ 28112 h 158279"/>
                <a:gd name="connsiteX7" fmla="*/ 10988 w 596365"/>
                <a:gd name="connsiteY7" fmla="*/ 47638 h 158279"/>
                <a:gd name="connsiteX8" fmla="*/ 5464 w 596365"/>
                <a:gd name="connsiteY8" fmla="*/ 48781 h 158279"/>
                <a:gd name="connsiteX9" fmla="*/ 9274 w 596365"/>
                <a:gd name="connsiteY9" fmla="*/ 77356 h 158279"/>
                <a:gd name="connsiteX10" fmla="*/ 8224 w 596365"/>
                <a:gd name="connsiteY10" fmla="*/ 83621 h 158279"/>
                <a:gd name="connsiteX11" fmla="*/ 13212 w 596365"/>
                <a:gd name="connsiteY11" fmla="*/ 90039 h 158279"/>
                <a:gd name="connsiteX12" fmla="*/ 16268 w 596365"/>
                <a:gd name="connsiteY12" fmla="*/ 104809 h 158279"/>
                <a:gd name="connsiteX13" fmla="*/ 11313 w 596365"/>
                <a:gd name="connsiteY13" fmla="*/ 115580 h 158279"/>
                <a:gd name="connsiteX14" fmla="*/ 10658 w 596365"/>
                <a:gd name="connsiteY14" fmla="*/ 123552 h 158279"/>
                <a:gd name="connsiteX15" fmla="*/ 16837 w 596365"/>
                <a:gd name="connsiteY15" fmla="*/ 127001 h 158279"/>
                <a:gd name="connsiteX16" fmla="*/ 10061 w 596365"/>
                <a:gd name="connsiteY16" fmla="*/ 147496 h 158279"/>
                <a:gd name="connsiteX17" fmla="*/ 48460 w 596365"/>
                <a:gd name="connsiteY17" fmla="*/ 148576 h 158279"/>
                <a:gd name="connsiteX18" fmla="*/ 78019 w 596365"/>
                <a:gd name="connsiteY18" fmla="*/ 145148 h 158279"/>
                <a:gd name="connsiteX19" fmla="*/ 145195 w 596365"/>
                <a:gd name="connsiteY19" fmla="*/ 145079 h 158279"/>
                <a:gd name="connsiteX20" fmla="*/ 290918 w 596365"/>
                <a:gd name="connsiteY20" fmla="*/ 143726 h 158279"/>
                <a:gd name="connsiteX21" fmla="*/ 476094 w 596365"/>
                <a:gd name="connsiteY21" fmla="*/ 158224 h 158279"/>
                <a:gd name="connsiteX22" fmla="*/ 541780 w 596365"/>
                <a:gd name="connsiteY22" fmla="*/ 145351 h 158279"/>
                <a:gd name="connsiteX23" fmla="*/ 567549 w 596365"/>
                <a:gd name="connsiteY23" fmla="*/ 139447 h 158279"/>
                <a:gd name="connsiteX24" fmla="*/ 590642 w 596365"/>
                <a:gd name="connsiteY24" fmla="*/ 135769 h 158279"/>
                <a:gd name="connsiteX25" fmla="*/ 578567 w 596365"/>
                <a:gd name="connsiteY25" fmla="*/ 125048 h 158279"/>
                <a:gd name="connsiteX26" fmla="*/ 581910 w 596365"/>
                <a:gd name="connsiteY26" fmla="*/ 115621 h 158279"/>
                <a:gd name="connsiteX27" fmla="*/ 578636 w 596365"/>
                <a:gd name="connsiteY27" fmla="*/ 109528 h 158279"/>
                <a:gd name="connsiteX28" fmla="*/ 587110 w 596365"/>
                <a:gd name="connsiteY28" fmla="*/ 101836 h 158279"/>
                <a:gd name="connsiteX29" fmla="*/ 581855 w 596365"/>
                <a:gd name="connsiteY29" fmla="*/ 92579 h 158279"/>
                <a:gd name="connsiteX30" fmla="*/ 583072 w 596365"/>
                <a:gd name="connsiteY30" fmla="*/ 71412 h 158279"/>
                <a:gd name="connsiteX31" fmla="*/ 584584 w 596365"/>
                <a:gd name="connsiteY31" fmla="*/ 70078 h 158279"/>
                <a:gd name="connsiteX32" fmla="*/ 596118 w 596365"/>
                <a:gd name="connsiteY32" fmla="*/ 57535 h 158279"/>
                <a:gd name="connsiteX33" fmla="*/ 588840 w 596365"/>
                <a:gd name="connsiteY33" fmla="*/ 54393 h 158279"/>
                <a:gd name="connsiteX34" fmla="*/ 580727 w 596365"/>
                <a:gd name="connsiteY34" fmla="*/ 48828 h 158279"/>
                <a:gd name="connsiteX35" fmla="*/ 586148 w 596365"/>
                <a:gd name="connsiteY35" fmla="*/ 38829 h 158279"/>
                <a:gd name="connsiteX36" fmla="*/ 587686 w 596365"/>
                <a:gd name="connsiteY36" fmla="*/ 33916 h 158279"/>
                <a:gd name="connsiteX37" fmla="*/ 580368 w 596365"/>
                <a:gd name="connsiteY37" fmla="*/ 29875 h 158279"/>
                <a:gd name="connsiteX38" fmla="*/ 592404 w 596365"/>
                <a:gd name="connsiteY38" fmla="*/ 19540 h 158279"/>
                <a:gd name="connsiteX39" fmla="*/ 582679 w 596365"/>
                <a:gd name="connsiteY39" fmla="*/ 6776 h 158279"/>
                <a:gd name="connsiteX40" fmla="*/ 148243 w 596365"/>
                <a:gd name="connsiteY40" fmla="*/ 90406 h 158279"/>
                <a:gd name="connsiteX41" fmla="*/ 156244 w 596365"/>
                <a:gd name="connsiteY41" fmla="*/ 90406 h 158279"/>
                <a:gd name="connsiteX42" fmla="*/ 149101 w 596365"/>
                <a:gd name="connsiteY42" fmla="*/ 90406 h 158279"/>
                <a:gd name="connsiteX43" fmla="*/ 148243 w 596365"/>
                <a:gd name="connsiteY43" fmla="*/ 90406 h 158279"/>
                <a:gd name="connsiteX0" fmla="*/ 582679 w 596365"/>
                <a:gd name="connsiteY0" fmla="*/ 6776 h 158279"/>
                <a:gd name="connsiteX1" fmla="*/ 518861 w 596365"/>
                <a:gd name="connsiteY1" fmla="*/ 5442 h 158279"/>
                <a:gd name="connsiteX2" fmla="*/ 448852 w 596365"/>
                <a:gd name="connsiteY2" fmla="*/ 5442 h 158279"/>
                <a:gd name="connsiteX3" fmla="*/ 310835 w 596365"/>
                <a:gd name="connsiteY3" fmla="*/ 204 h 158279"/>
                <a:gd name="connsiteX4" fmla="*/ 31467 w 596365"/>
                <a:gd name="connsiteY4" fmla="*/ 9062 h 158279"/>
                <a:gd name="connsiteX5" fmla="*/ 17570 w 596365"/>
                <a:gd name="connsiteY5" fmla="*/ 24492 h 158279"/>
                <a:gd name="connsiteX6" fmla="*/ 18227 w 596365"/>
                <a:gd name="connsiteY6" fmla="*/ 28112 h 158279"/>
                <a:gd name="connsiteX7" fmla="*/ 10988 w 596365"/>
                <a:gd name="connsiteY7" fmla="*/ 47638 h 158279"/>
                <a:gd name="connsiteX8" fmla="*/ 5464 w 596365"/>
                <a:gd name="connsiteY8" fmla="*/ 48781 h 158279"/>
                <a:gd name="connsiteX9" fmla="*/ 9274 w 596365"/>
                <a:gd name="connsiteY9" fmla="*/ 77356 h 158279"/>
                <a:gd name="connsiteX10" fmla="*/ 8224 w 596365"/>
                <a:gd name="connsiteY10" fmla="*/ 83621 h 158279"/>
                <a:gd name="connsiteX11" fmla="*/ 13212 w 596365"/>
                <a:gd name="connsiteY11" fmla="*/ 90039 h 158279"/>
                <a:gd name="connsiteX12" fmla="*/ 16268 w 596365"/>
                <a:gd name="connsiteY12" fmla="*/ 104809 h 158279"/>
                <a:gd name="connsiteX13" fmla="*/ 11313 w 596365"/>
                <a:gd name="connsiteY13" fmla="*/ 115580 h 158279"/>
                <a:gd name="connsiteX14" fmla="*/ 10658 w 596365"/>
                <a:gd name="connsiteY14" fmla="*/ 123552 h 158279"/>
                <a:gd name="connsiteX15" fmla="*/ 16837 w 596365"/>
                <a:gd name="connsiteY15" fmla="*/ 127001 h 158279"/>
                <a:gd name="connsiteX16" fmla="*/ 10061 w 596365"/>
                <a:gd name="connsiteY16" fmla="*/ 147496 h 158279"/>
                <a:gd name="connsiteX17" fmla="*/ 48460 w 596365"/>
                <a:gd name="connsiteY17" fmla="*/ 148576 h 158279"/>
                <a:gd name="connsiteX18" fmla="*/ 78019 w 596365"/>
                <a:gd name="connsiteY18" fmla="*/ 145148 h 158279"/>
                <a:gd name="connsiteX19" fmla="*/ 145195 w 596365"/>
                <a:gd name="connsiteY19" fmla="*/ 145079 h 158279"/>
                <a:gd name="connsiteX20" fmla="*/ 290918 w 596365"/>
                <a:gd name="connsiteY20" fmla="*/ 143726 h 158279"/>
                <a:gd name="connsiteX21" fmla="*/ 476094 w 596365"/>
                <a:gd name="connsiteY21" fmla="*/ 158224 h 158279"/>
                <a:gd name="connsiteX22" fmla="*/ 541780 w 596365"/>
                <a:gd name="connsiteY22" fmla="*/ 145351 h 158279"/>
                <a:gd name="connsiteX23" fmla="*/ 567549 w 596365"/>
                <a:gd name="connsiteY23" fmla="*/ 139447 h 158279"/>
                <a:gd name="connsiteX24" fmla="*/ 590642 w 596365"/>
                <a:gd name="connsiteY24" fmla="*/ 135769 h 158279"/>
                <a:gd name="connsiteX25" fmla="*/ 556217 w 596365"/>
                <a:gd name="connsiteY25" fmla="*/ 117683 h 158279"/>
                <a:gd name="connsiteX26" fmla="*/ 581910 w 596365"/>
                <a:gd name="connsiteY26" fmla="*/ 115621 h 158279"/>
                <a:gd name="connsiteX27" fmla="*/ 578636 w 596365"/>
                <a:gd name="connsiteY27" fmla="*/ 109528 h 158279"/>
                <a:gd name="connsiteX28" fmla="*/ 587110 w 596365"/>
                <a:gd name="connsiteY28" fmla="*/ 101836 h 158279"/>
                <a:gd name="connsiteX29" fmla="*/ 581855 w 596365"/>
                <a:gd name="connsiteY29" fmla="*/ 92579 h 158279"/>
                <a:gd name="connsiteX30" fmla="*/ 583072 w 596365"/>
                <a:gd name="connsiteY30" fmla="*/ 71412 h 158279"/>
                <a:gd name="connsiteX31" fmla="*/ 584584 w 596365"/>
                <a:gd name="connsiteY31" fmla="*/ 70078 h 158279"/>
                <a:gd name="connsiteX32" fmla="*/ 596118 w 596365"/>
                <a:gd name="connsiteY32" fmla="*/ 57535 h 158279"/>
                <a:gd name="connsiteX33" fmla="*/ 588840 w 596365"/>
                <a:gd name="connsiteY33" fmla="*/ 54393 h 158279"/>
                <a:gd name="connsiteX34" fmla="*/ 580727 w 596365"/>
                <a:gd name="connsiteY34" fmla="*/ 48828 h 158279"/>
                <a:gd name="connsiteX35" fmla="*/ 586148 w 596365"/>
                <a:gd name="connsiteY35" fmla="*/ 38829 h 158279"/>
                <a:gd name="connsiteX36" fmla="*/ 587686 w 596365"/>
                <a:gd name="connsiteY36" fmla="*/ 33916 h 158279"/>
                <a:gd name="connsiteX37" fmla="*/ 580368 w 596365"/>
                <a:gd name="connsiteY37" fmla="*/ 29875 h 158279"/>
                <a:gd name="connsiteX38" fmla="*/ 592404 w 596365"/>
                <a:gd name="connsiteY38" fmla="*/ 19540 h 158279"/>
                <a:gd name="connsiteX39" fmla="*/ 582679 w 596365"/>
                <a:gd name="connsiteY39" fmla="*/ 6776 h 158279"/>
                <a:gd name="connsiteX40" fmla="*/ 148243 w 596365"/>
                <a:gd name="connsiteY40" fmla="*/ 90406 h 158279"/>
                <a:gd name="connsiteX41" fmla="*/ 156244 w 596365"/>
                <a:gd name="connsiteY41" fmla="*/ 90406 h 158279"/>
                <a:gd name="connsiteX42" fmla="*/ 149101 w 596365"/>
                <a:gd name="connsiteY42" fmla="*/ 90406 h 158279"/>
                <a:gd name="connsiteX43" fmla="*/ 148243 w 596365"/>
                <a:gd name="connsiteY43" fmla="*/ 90406 h 158279"/>
                <a:gd name="connsiteX0" fmla="*/ 582679 w 596365"/>
                <a:gd name="connsiteY0" fmla="*/ 6776 h 158248"/>
                <a:gd name="connsiteX1" fmla="*/ 518861 w 596365"/>
                <a:gd name="connsiteY1" fmla="*/ 5442 h 158248"/>
                <a:gd name="connsiteX2" fmla="*/ 448852 w 596365"/>
                <a:gd name="connsiteY2" fmla="*/ 5442 h 158248"/>
                <a:gd name="connsiteX3" fmla="*/ 310835 w 596365"/>
                <a:gd name="connsiteY3" fmla="*/ 204 h 158248"/>
                <a:gd name="connsiteX4" fmla="*/ 31467 w 596365"/>
                <a:gd name="connsiteY4" fmla="*/ 9062 h 158248"/>
                <a:gd name="connsiteX5" fmla="*/ 17570 w 596365"/>
                <a:gd name="connsiteY5" fmla="*/ 24492 h 158248"/>
                <a:gd name="connsiteX6" fmla="*/ 18227 w 596365"/>
                <a:gd name="connsiteY6" fmla="*/ 28112 h 158248"/>
                <a:gd name="connsiteX7" fmla="*/ 10988 w 596365"/>
                <a:gd name="connsiteY7" fmla="*/ 47638 h 158248"/>
                <a:gd name="connsiteX8" fmla="*/ 5464 w 596365"/>
                <a:gd name="connsiteY8" fmla="*/ 48781 h 158248"/>
                <a:gd name="connsiteX9" fmla="*/ 9274 w 596365"/>
                <a:gd name="connsiteY9" fmla="*/ 77356 h 158248"/>
                <a:gd name="connsiteX10" fmla="*/ 8224 w 596365"/>
                <a:gd name="connsiteY10" fmla="*/ 83621 h 158248"/>
                <a:gd name="connsiteX11" fmla="*/ 13212 w 596365"/>
                <a:gd name="connsiteY11" fmla="*/ 90039 h 158248"/>
                <a:gd name="connsiteX12" fmla="*/ 16268 w 596365"/>
                <a:gd name="connsiteY12" fmla="*/ 104809 h 158248"/>
                <a:gd name="connsiteX13" fmla="*/ 11313 w 596365"/>
                <a:gd name="connsiteY13" fmla="*/ 115580 h 158248"/>
                <a:gd name="connsiteX14" fmla="*/ 10658 w 596365"/>
                <a:gd name="connsiteY14" fmla="*/ 123552 h 158248"/>
                <a:gd name="connsiteX15" fmla="*/ 16837 w 596365"/>
                <a:gd name="connsiteY15" fmla="*/ 127001 h 158248"/>
                <a:gd name="connsiteX16" fmla="*/ 10061 w 596365"/>
                <a:gd name="connsiteY16" fmla="*/ 147496 h 158248"/>
                <a:gd name="connsiteX17" fmla="*/ 48460 w 596365"/>
                <a:gd name="connsiteY17" fmla="*/ 148576 h 158248"/>
                <a:gd name="connsiteX18" fmla="*/ 78019 w 596365"/>
                <a:gd name="connsiteY18" fmla="*/ 145148 h 158248"/>
                <a:gd name="connsiteX19" fmla="*/ 145195 w 596365"/>
                <a:gd name="connsiteY19" fmla="*/ 145079 h 158248"/>
                <a:gd name="connsiteX20" fmla="*/ 290918 w 596365"/>
                <a:gd name="connsiteY20" fmla="*/ 143726 h 158248"/>
                <a:gd name="connsiteX21" fmla="*/ 476094 w 596365"/>
                <a:gd name="connsiteY21" fmla="*/ 158224 h 158248"/>
                <a:gd name="connsiteX22" fmla="*/ 510490 w 596365"/>
                <a:gd name="connsiteY22" fmla="*/ 135040 h 158248"/>
                <a:gd name="connsiteX23" fmla="*/ 567549 w 596365"/>
                <a:gd name="connsiteY23" fmla="*/ 139447 h 158248"/>
                <a:gd name="connsiteX24" fmla="*/ 590642 w 596365"/>
                <a:gd name="connsiteY24" fmla="*/ 135769 h 158248"/>
                <a:gd name="connsiteX25" fmla="*/ 556217 w 596365"/>
                <a:gd name="connsiteY25" fmla="*/ 117683 h 158248"/>
                <a:gd name="connsiteX26" fmla="*/ 581910 w 596365"/>
                <a:gd name="connsiteY26" fmla="*/ 115621 h 158248"/>
                <a:gd name="connsiteX27" fmla="*/ 578636 w 596365"/>
                <a:gd name="connsiteY27" fmla="*/ 109528 h 158248"/>
                <a:gd name="connsiteX28" fmla="*/ 587110 w 596365"/>
                <a:gd name="connsiteY28" fmla="*/ 101836 h 158248"/>
                <a:gd name="connsiteX29" fmla="*/ 581855 w 596365"/>
                <a:gd name="connsiteY29" fmla="*/ 92579 h 158248"/>
                <a:gd name="connsiteX30" fmla="*/ 583072 w 596365"/>
                <a:gd name="connsiteY30" fmla="*/ 71412 h 158248"/>
                <a:gd name="connsiteX31" fmla="*/ 584584 w 596365"/>
                <a:gd name="connsiteY31" fmla="*/ 70078 h 158248"/>
                <a:gd name="connsiteX32" fmla="*/ 596118 w 596365"/>
                <a:gd name="connsiteY32" fmla="*/ 57535 h 158248"/>
                <a:gd name="connsiteX33" fmla="*/ 588840 w 596365"/>
                <a:gd name="connsiteY33" fmla="*/ 54393 h 158248"/>
                <a:gd name="connsiteX34" fmla="*/ 580727 w 596365"/>
                <a:gd name="connsiteY34" fmla="*/ 48828 h 158248"/>
                <a:gd name="connsiteX35" fmla="*/ 586148 w 596365"/>
                <a:gd name="connsiteY35" fmla="*/ 38829 h 158248"/>
                <a:gd name="connsiteX36" fmla="*/ 587686 w 596365"/>
                <a:gd name="connsiteY36" fmla="*/ 33916 h 158248"/>
                <a:gd name="connsiteX37" fmla="*/ 580368 w 596365"/>
                <a:gd name="connsiteY37" fmla="*/ 29875 h 158248"/>
                <a:gd name="connsiteX38" fmla="*/ 592404 w 596365"/>
                <a:gd name="connsiteY38" fmla="*/ 19540 h 158248"/>
                <a:gd name="connsiteX39" fmla="*/ 582679 w 596365"/>
                <a:gd name="connsiteY39" fmla="*/ 6776 h 158248"/>
                <a:gd name="connsiteX40" fmla="*/ 148243 w 596365"/>
                <a:gd name="connsiteY40" fmla="*/ 90406 h 158248"/>
                <a:gd name="connsiteX41" fmla="*/ 156244 w 596365"/>
                <a:gd name="connsiteY41" fmla="*/ 90406 h 158248"/>
                <a:gd name="connsiteX42" fmla="*/ 149101 w 596365"/>
                <a:gd name="connsiteY42" fmla="*/ 90406 h 158248"/>
                <a:gd name="connsiteX43" fmla="*/ 148243 w 596365"/>
                <a:gd name="connsiteY43" fmla="*/ 90406 h 158248"/>
                <a:gd name="connsiteX0" fmla="*/ 582679 w 596365"/>
                <a:gd name="connsiteY0" fmla="*/ 6776 h 158248"/>
                <a:gd name="connsiteX1" fmla="*/ 518861 w 596365"/>
                <a:gd name="connsiteY1" fmla="*/ 5442 h 158248"/>
                <a:gd name="connsiteX2" fmla="*/ 448852 w 596365"/>
                <a:gd name="connsiteY2" fmla="*/ 5442 h 158248"/>
                <a:gd name="connsiteX3" fmla="*/ 310835 w 596365"/>
                <a:gd name="connsiteY3" fmla="*/ 204 h 158248"/>
                <a:gd name="connsiteX4" fmla="*/ 31467 w 596365"/>
                <a:gd name="connsiteY4" fmla="*/ 9062 h 158248"/>
                <a:gd name="connsiteX5" fmla="*/ 17570 w 596365"/>
                <a:gd name="connsiteY5" fmla="*/ 24492 h 158248"/>
                <a:gd name="connsiteX6" fmla="*/ 18227 w 596365"/>
                <a:gd name="connsiteY6" fmla="*/ 28112 h 158248"/>
                <a:gd name="connsiteX7" fmla="*/ 10988 w 596365"/>
                <a:gd name="connsiteY7" fmla="*/ 47638 h 158248"/>
                <a:gd name="connsiteX8" fmla="*/ 5464 w 596365"/>
                <a:gd name="connsiteY8" fmla="*/ 48781 h 158248"/>
                <a:gd name="connsiteX9" fmla="*/ 9274 w 596365"/>
                <a:gd name="connsiteY9" fmla="*/ 77356 h 158248"/>
                <a:gd name="connsiteX10" fmla="*/ 8224 w 596365"/>
                <a:gd name="connsiteY10" fmla="*/ 83621 h 158248"/>
                <a:gd name="connsiteX11" fmla="*/ 13212 w 596365"/>
                <a:gd name="connsiteY11" fmla="*/ 90039 h 158248"/>
                <a:gd name="connsiteX12" fmla="*/ 16268 w 596365"/>
                <a:gd name="connsiteY12" fmla="*/ 104809 h 158248"/>
                <a:gd name="connsiteX13" fmla="*/ 11313 w 596365"/>
                <a:gd name="connsiteY13" fmla="*/ 115580 h 158248"/>
                <a:gd name="connsiteX14" fmla="*/ 10658 w 596365"/>
                <a:gd name="connsiteY14" fmla="*/ 123552 h 158248"/>
                <a:gd name="connsiteX15" fmla="*/ 16837 w 596365"/>
                <a:gd name="connsiteY15" fmla="*/ 127001 h 158248"/>
                <a:gd name="connsiteX16" fmla="*/ 10061 w 596365"/>
                <a:gd name="connsiteY16" fmla="*/ 147496 h 158248"/>
                <a:gd name="connsiteX17" fmla="*/ 48460 w 596365"/>
                <a:gd name="connsiteY17" fmla="*/ 148576 h 158248"/>
                <a:gd name="connsiteX18" fmla="*/ 78019 w 596365"/>
                <a:gd name="connsiteY18" fmla="*/ 145148 h 158248"/>
                <a:gd name="connsiteX19" fmla="*/ 145195 w 596365"/>
                <a:gd name="connsiteY19" fmla="*/ 145079 h 158248"/>
                <a:gd name="connsiteX20" fmla="*/ 290918 w 596365"/>
                <a:gd name="connsiteY20" fmla="*/ 143726 h 158248"/>
                <a:gd name="connsiteX21" fmla="*/ 476094 w 596365"/>
                <a:gd name="connsiteY21" fmla="*/ 158224 h 158248"/>
                <a:gd name="connsiteX22" fmla="*/ 510490 w 596365"/>
                <a:gd name="connsiteY22" fmla="*/ 135040 h 158248"/>
                <a:gd name="connsiteX23" fmla="*/ 534024 w 596365"/>
                <a:gd name="connsiteY23" fmla="*/ 132082 h 158248"/>
                <a:gd name="connsiteX24" fmla="*/ 590642 w 596365"/>
                <a:gd name="connsiteY24" fmla="*/ 135769 h 158248"/>
                <a:gd name="connsiteX25" fmla="*/ 556217 w 596365"/>
                <a:gd name="connsiteY25" fmla="*/ 117683 h 158248"/>
                <a:gd name="connsiteX26" fmla="*/ 581910 w 596365"/>
                <a:gd name="connsiteY26" fmla="*/ 115621 h 158248"/>
                <a:gd name="connsiteX27" fmla="*/ 578636 w 596365"/>
                <a:gd name="connsiteY27" fmla="*/ 109528 h 158248"/>
                <a:gd name="connsiteX28" fmla="*/ 587110 w 596365"/>
                <a:gd name="connsiteY28" fmla="*/ 101836 h 158248"/>
                <a:gd name="connsiteX29" fmla="*/ 581855 w 596365"/>
                <a:gd name="connsiteY29" fmla="*/ 92579 h 158248"/>
                <a:gd name="connsiteX30" fmla="*/ 583072 w 596365"/>
                <a:gd name="connsiteY30" fmla="*/ 71412 h 158248"/>
                <a:gd name="connsiteX31" fmla="*/ 584584 w 596365"/>
                <a:gd name="connsiteY31" fmla="*/ 70078 h 158248"/>
                <a:gd name="connsiteX32" fmla="*/ 596118 w 596365"/>
                <a:gd name="connsiteY32" fmla="*/ 57535 h 158248"/>
                <a:gd name="connsiteX33" fmla="*/ 588840 w 596365"/>
                <a:gd name="connsiteY33" fmla="*/ 54393 h 158248"/>
                <a:gd name="connsiteX34" fmla="*/ 580727 w 596365"/>
                <a:gd name="connsiteY34" fmla="*/ 48828 h 158248"/>
                <a:gd name="connsiteX35" fmla="*/ 586148 w 596365"/>
                <a:gd name="connsiteY35" fmla="*/ 38829 h 158248"/>
                <a:gd name="connsiteX36" fmla="*/ 587686 w 596365"/>
                <a:gd name="connsiteY36" fmla="*/ 33916 h 158248"/>
                <a:gd name="connsiteX37" fmla="*/ 580368 w 596365"/>
                <a:gd name="connsiteY37" fmla="*/ 29875 h 158248"/>
                <a:gd name="connsiteX38" fmla="*/ 592404 w 596365"/>
                <a:gd name="connsiteY38" fmla="*/ 19540 h 158248"/>
                <a:gd name="connsiteX39" fmla="*/ 582679 w 596365"/>
                <a:gd name="connsiteY39" fmla="*/ 6776 h 158248"/>
                <a:gd name="connsiteX40" fmla="*/ 148243 w 596365"/>
                <a:gd name="connsiteY40" fmla="*/ 90406 h 158248"/>
                <a:gd name="connsiteX41" fmla="*/ 156244 w 596365"/>
                <a:gd name="connsiteY41" fmla="*/ 90406 h 158248"/>
                <a:gd name="connsiteX42" fmla="*/ 149101 w 596365"/>
                <a:gd name="connsiteY42" fmla="*/ 90406 h 158248"/>
                <a:gd name="connsiteX43" fmla="*/ 148243 w 596365"/>
                <a:gd name="connsiteY43" fmla="*/ 90406 h 158248"/>
                <a:gd name="connsiteX0" fmla="*/ 582679 w 596365"/>
                <a:gd name="connsiteY0" fmla="*/ 6776 h 158248"/>
                <a:gd name="connsiteX1" fmla="*/ 518861 w 596365"/>
                <a:gd name="connsiteY1" fmla="*/ 5442 h 158248"/>
                <a:gd name="connsiteX2" fmla="*/ 448852 w 596365"/>
                <a:gd name="connsiteY2" fmla="*/ 5442 h 158248"/>
                <a:gd name="connsiteX3" fmla="*/ 310835 w 596365"/>
                <a:gd name="connsiteY3" fmla="*/ 204 h 158248"/>
                <a:gd name="connsiteX4" fmla="*/ 31467 w 596365"/>
                <a:gd name="connsiteY4" fmla="*/ 9062 h 158248"/>
                <a:gd name="connsiteX5" fmla="*/ 17570 w 596365"/>
                <a:gd name="connsiteY5" fmla="*/ 24492 h 158248"/>
                <a:gd name="connsiteX6" fmla="*/ 18227 w 596365"/>
                <a:gd name="connsiteY6" fmla="*/ 28112 h 158248"/>
                <a:gd name="connsiteX7" fmla="*/ 10988 w 596365"/>
                <a:gd name="connsiteY7" fmla="*/ 47638 h 158248"/>
                <a:gd name="connsiteX8" fmla="*/ 5464 w 596365"/>
                <a:gd name="connsiteY8" fmla="*/ 48781 h 158248"/>
                <a:gd name="connsiteX9" fmla="*/ 9274 w 596365"/>
                <a:gd name="connsiteY9" fmla="*/ 77356 h 158248"/>
                <a:gd name="connsiteX10" fmla="*/ 8224 w 596365"/>
                <a:gd name="connsiteY10" fmla="*/ 83621 h 158248"/>
                <a:gd name="connsiteX11" fmla="*/ 13212 w 596365"/>
                <a:gd name="connsiteY11" fmla="*/ 90039 h 158248"/>
                <a:gd name="connsiteX12" fmla="*/ 16268 w 596365"/>
                <a:gd name="connsiteY12" fmla="*/ 104809 h 158248"/>
                <a:gd name="connsiteX13" fmla="*/ 11313 w 596365"/>
                <a:gd name="connsiteY13" fmla="*/ 115580 h 158248"/>
                <a:gd name="connsiteX14" fmla="*/ 10658 w 596365"/>
                <a:gd name="connsiteY14" fmla="*/ 123552 h 158248"/>
                <a:gd name="connsiteX15" fmla="*/ 16837 w 596365"/>
                <a:gd name="connsiteY15" fmla="*/ 127001 h 158248"/>
                <a:gd name="connsiteX16" fmla="*/ 10061 w 596365"/>
                <a:gd name="connsiteY16" fmla="*/ 147496 h 158248"/>
                <a:gd name="connsiteX17" fmla="*/ 48460 w 596365"/>
                <a:gd name="connsiteY17" fmla="*/ 148576 h 158248"/>
                <a:gd name="connsiteX18" fmla="*/ 78019 w 596365"/>
                <a:gd name="connsiteY18" fmla="*/ 145148 h 158248"/>
                <a:gd name="connsiteX19" fmla="*/ 145195 w 596365"/>
                <a:gd name="connsiteY19" fmla="*/ 145079 h 158248"/>
                <a:gd name="connsiteX20" fmla="*/ 290918 w 596365"/>
                <a:gd name="connsiteY20" fmla="*/ 143726 h 158248"/>
                <a:gd name="connsiteX21" fmla="*/ 476094 w 596365"/>
                <a:gd name="connsiteY21" fmla="*/ 158224 h 158248"/>
                <a:gd name="connsiteX22" fmla="*/ 510490 w 596365"/>
                <a:gd name="connsiteY22" fmla="*/ 135040 h 158248"/>
                <a:gd name="connsiteX23" fmla="*/ 534024 w 596365"/>
                <a:gd name="connsiteY23" fmla="*/ 132082 h 158248"/>
                <a:gd name="connsiteX24" fmla="*/ 561587 w 596365"/>
                <a:gd name="connsiteY24" fmla="*/ 119566 h 158248"/>
                <a:gd name="connsiteX25" fmla="*/ 556217 w 596365"/>
                <a:gd name="connsiteY25" fmla="*/ 117683 h 158248"/>
                <a:gd name="connsiteX26" fmla="*/ 581910 w 596365"/>
                <a:gd name="connsiteY26" fmla="*/ 115621 h 158248"/>
                <a:gd name="connsiteX27" fmla="*/ 578636 w 596365"/>
                <a:gd name="connsiteY27" fmla="*/ 109528 h 158248"/>
                <a:gd name="connsiteX28" fmla="*/ 587110 w 596365"/>
                <a:gd name="connsiteY28" fmla="*/ 101836 h 158248"/>
                <a:gd name="connsiteX29" fmla="*/ 581855 w 596365"/>
                <a:gd name="connsiteY29" fmla="*/ 92579 h 158248"/>
                <a:gd name="connsiteX30" fmla="*/ 583072 w 596365"/>
                <a:gd name="connsiteY30" fmla="*/ 71412 h 158248"/>
                <a:gd name="connsiteX31" fmla="*/ 584584 w 596365"/>
                <a:gd name="connsiteY31" fmla="*/ 70078 h 158248"/>
                <a:gd name="connsiteX32" fmla="*/ 596118 w 596365"/>
                <a:gd name="connsiteY32" fmla="*/ 57535 h 158248"/>
                <a:gd name="connsiteX33" fmla="*/ 588840 w 596365"/>
                <a:gd name="connsiteY33" fmla="*/ 54393 h 158248"/>
                <a:gd name="connsiteX34" fmla="*/ 580727 w 596365"/>
                <a:gd name="connsiteY34" fmla="*/ 48828 h 158248"/>
                <a:gd name="connsiteX35" fmla="*/ 586148 w 596365"/>
                <a:gd name="connsiteY35" fmla="*/ 38829 h 158248"/>
                <a:gd name="connsiteX36" fmla="*/ 587686 w 596365"/>
                <a:gd name="connsiteY36" fmla="*/ 33916 h 158248"/>
                <a:gd name="connsiteX37" fmla="*/ 580368 w 596365"/>
                <a:gd name="connsiteY37" fmla="*/ 29875 h 158248"/>
                <a:gd name="connsiteX38" fmla="*/ 592404 w 596365"/>
                <a:gd name="connsiteY38" fmla="*/ 19540 h 158248"/>
                <a:gd name="connsiteX39" fmla="*/ 582679 w 596365"/>
                <a:gd name="connsiteY39" fmla="*/ 6776 h 158248"/>
                <a:gd name="connsiteX40" fmla="*/ 148243 w 596365"/>
                <a:gd name="connsiteY40" fmla="*/ 90406 h 158248"/>
                <a:gd name="connsiteX41" fmla="*/ 156244 w 596365"/>
                <a:gd name="connsiteY41" fmla="*/ 90406 h 158248"/>
                <a:gd name="connsiteX42" fmla="*/ 149101 w 596365"/>
                <a:gd name="connsiteY42" fmla="*/ 90406 h 158248"/>
                <a:gd name="connsiteX43" fmla="*/ 148243 w 596365"/>
                <a:gd name="connsiteY43" fmla="*/ 90406 h 158248"/>
                <a:gd name="connsiteX0" fmla="*/ 582679 w 596365"/>
                <a:gd name="connsiteY0" fmla="*/ 6776 h 161562"/>
                <a:gd name="connsiteX1" fmla="*/ 518861 w 596365"/>
                <a:gd name="connsiteY1" fmla="*/ 5442 h 161562"/>
                <a:gd name="connsiteX2" fmla="*/ 448852 w 596365"/>
                <a:gd name="connsiteY2" fmla="*/ 5442 h 161562"/>
                <a:gd name="connsiteX3" fmla="*/ 310835 w 596365"/>
                <a:gd name="connsiteY3" fmla="*/ 204 h 161562"/>
                <a:gd name="connsiteX4" fmla="*/ 31467 w 596365"/>
                <a:gd name="connsiteY4" fmla="*/ 9062 h 161562"/>
                <a:gd name="connsiteX5" fmla="*/ 17570 w 596365"/>
                <a:gd name="connsiteY5" fmla="*/ 24492 h 161562"/>
                <a:gd name="connsiteX6" fmla="*/ 18227 w 596365"/>
                <a:gd name="connsiteY6" fmla="*/ 28112 h 161562"/>
                <a:gd name="connsiteX7" fmla="*/ 10988 w 596365"/>
                <a:gd name="connsiteY7" fmla="*/ 47638 h 161562"/>
                <a:gd name="connsiteX8" fmla="*/ 5464 w 596365"/>
                <a:gd name="connsiteY8" fmla="*/ 48781 h 161562"/>
                <a:gd name="connsiteX9" fmla="*/ 9274 w 596365"/>
                <a:gd name="connsiteY9" fmla="*/ 77356 h 161562"/>
                <a:gd name="connsiteX10" fmla="*/ 8224 w 596365"/>
                <a:gd name="connsiteY10" fmla="*/ 83621 h 161562"/>
                <a:gd name="connsiteX11" fmla="*/ 13212 w 596365"/>
                <a:gd name="connsiteY11" fmla="*/ 90039 h 161562"/>
                <a:gd name="connsiteX12" fmla="*/ 16268 w 596365"/>
                <a:gd name="connsiteY12" fmla="*/ 104809 h 161562"/>
                <a:gd name="connsiteX13" fmla="*/ 11313 w 596365"/>
                <a:gd name="connsiteY13" fmla="*/ 115580 h 161562"/>
                <a:gd name="connsiteX14" fmla="*/ 10658 w 596365"/>
                <a:gd name="connsiteY14" fmla="*/ 123552 h 161562"/>
                <a:gd name="connsiteX15" fmla="*/ 16837 w 596365"/>
                <a:gd name="connsiteY15" fmla="*/ 127001 h 161562"/>
                <a:gd name="connsiteX16" fmla="*/ 10061 w 596365"/>
                <a:gd name="connsiteY16" fmla="*/ 147496 h 161562"/>
                <a:gd name="connsiteX17" fmla="*/ 48460 w 596365"/>
                <a:gd name="connsiteY17" fmla="*/ 148576 h 161562"/>
                <a:gd name="connsiteX18" fmla="*/ 78019 w 596365"/>
                <a:gd name="connsiteY18" fmla="*/ 145148 h 161562"/>
                <a:gd name="connsiteX19" fmla="*/ 145195 w 596365"/>
                <a:gd name="connsiteY19" fmla="*/ 145079 h 161562"/>
                <a:gd name="connsiteX20" fmla="*/ 268568 w 596365"/>
                <a:gd name="connsiteY20" fmla="*/ 161402 h 161562"/>
                <a:gd name="connsiteX21" fmla="*/ 476094 w 596365"/>
                <a:gd name="connsiteY21" fmla="*/ 158224 h 161562"/>
                <a:gd name="connsiteX22" fmla="*/ 510490 w 596365"/>
                <a:gd name="connsiteY22" fmla="*/ 135040 h 161562"/>
                <a:gd name="connsiteX23" fmla="*/ 534024 w 596365"/>
                <a:gd name="connsiteY23" fmla="*/ 132082 h 161562"/>
                <a:gd name="connsiteX24" fmla="*/ 561587 w 596365"/>
                <a:gd name="connsiteY24" fmla="*/ 119566 h 161562"/>
                <a:gd name="connsiteX25" fmla="*/ 556217 w 596365"/>
                <a:gd name="connsiteY25" fmla="*/ 117683 h 161562"/>
                <a:gd name="connsiteX26" fmla="*/ 581910 w 596365"/>
                <a:gd name="connsiteY26" fmla="*/ 115621 h 161562"/>
                <a:gd name="connsiteX27" fmla="*/ 578636 w 596365"/>
                <a:gd name="connsiteY27" fmla="*/ 109528 h 161562"/>
                <a:gd name="connsiteX28" fmla="*/ 587110 w 596365"/>
                <a:gd name="connsiteY28" fmla="*/ 101836 h 161562"/>
                <a:gd name="connsiteX29" fmla="*/ 581855 w 596365"/>
                <a:gd name="connsiteY29" fmla="*/ 92579 h 161562"/>
                <a:gd name="connsiteX30" fmla="*/ 583072 w 596365"/>
                <a:gd name="connsiteY30" fmla="*/ 71412 h 161562"/>
                <a:gd name="connsiteX31" fmla="*/ 584584 w 596365"/>
                <a:gd name="connsiteY31" fmla="*/ 70078 h 161562"/>
                <a:gd name="connsiteX32" fmla="*/ 596118 w 596365"/>
                <a:gd name="connsiteY32" fmla="*/ 57535 h 161562"/>
                <a:gd name="connsiteX33" fmla="*/ 588840 w 596365"/>
                <a:gd name="connsiteY33" fmla="*/ 54393 h 161562"/>
                <a:gd name="connsiteX34" fmla="*/ 580727 w 596365"/>
                <a:gd name="connsiteY34" fmla="*/ 48828 h 161562"/>
                <a:gd name="connsiteX35" fmla="*/ 586148 w 596365"/>
                <a:gd name="connsiteY35" fmla="*/ 38829 h 161562"/>
                <a:gd name="connsiteX36" fmla="*/ 587686 w 596365"/>
                <a:gd name="connsiteY36" fmla="*/ 33916 h 161562"/>
                <a:gd name="connsiteX37" fmla="*/ 580368 w 596365"/>
                <a:gd name="connsiteY37" fmla="*/ 29875 h 161562"/>
                <a:gd name="connsiteX38" fmla="*/ 592404 w 596365"/>
                <a:gd name="connsiteY38" fmla="*/ 19540 h 161562"/>
                <a:gd name="connsiteX39" fmla="*/ 582679 w 596365"/>
                <a:gd name="connsiteY39" fmla="*/ 6776 h 161562"/>
                <a:gd name="connsiteX40" fmla="*/ 148243 w 596365"/>
                <a:gd name="connsiteY40" fmla="*/ 90406 h 161562"/>
                <a:gd name="connsiteX41" fmla="*/ 156244 w 596365"/>
                <a:gd name="connsiteY41" fmla="*/ 90406 h 161562"/>
                <a:gd name="connsiteX42" fmla="*/ 149101 w 596365"/>
                <a:gd name="connsiteY42" fmla="*/ 90406 h 161562"/>
                <a:gd name="connsiteX43" fmla="*/ 148243 w 596365"/>
                <a:gd name="connsiteY43" fmla="*/ 90406 h 161562"/>
                <a:gd name="connsiteX0" fmla="*/ 582679 w 596365"/>
                <a:gd name="connsiteY0" fmla="*/ 6776 h 167791"/>
                <a:gd name="connsiteX1" fmla="*/ 518861 w 596365"/>
                <a:gd name="connsiteY1" fmla="*/ 5442 h 167791"/>
                <a:gd name="connsiteX2" fmla="*/ 448852 w 596365"/>
                <a:gd name="connsiteY2" fmla="*/ 5442 h 167791"/>
                <a:gd name="connsiteX3" fmla="*/ 310835 w 596365"/>
                <a:gd name="connsiteY3" fmla="*/ 204 h 167791"/>
                <a:gd name="connsiteX4" fmla="*/ 31467 w 596365"/>
                <a:gd name="connsiteY4" fmla="*/ 9062 h 167791"/>
                <a:gd name="connsiteX5" fmla="*/ 17570 w 596365"/>
                <a:gd name="connsiteY5" fmla="*/ 24492 h 167791"/>
                <a:gd name="connsiteX6" fmla="*/ 18227 w 596365"/>
                <a:gd name="connsiteY6" fmla="*/ 28112 h 167791"/>
                <a:gd name="connsiteX7" fmla="*/ 10988 w 596365"/>
                <a:gd name="connsiteY7" fmla="*/ 47638 h 167791"/>
                <a:gd name="connsiteX8" fmla="*/ 5464 w 596365"/>
                <a:gd name="connsiteY8" fmla="*/ 48781 h 167791"/>
                <a:gd name="connsiteX9" fmla="*/ 9274 w 596365"/>
                <a:gd name="connsiteY9" fmla="*/ 77356 h 167791"/>
                <a:gd name="connsiteX10" fmla="*/ 8224 w 596365"/>
                <a:gd name="connsiteY10" fmla="*/ 83621 h 167791"/>
                <a:gd name="connsiteX11" fmla="*/ 13212 w 596365"/>
                <a:gd name="connsiteY11" fmla="*/ 90039 h 167791"/>
                <a:gd name="connsiteX12" fmla="*/ 16268 w 596365"/>
                <a:gd name="connsiteY12" fmla="*/ 104809 h 167791"/>
                <a:gd name="connsiteX13" fmla="*/ 11313 w 596365"/>
                <a:gd name="connsiteY13" fmla="*/ 115580 h 167791"/>
                <a:gd name="connsiteX14" fmla="*/ 10658 w 596365"/>
                <a:gd name="connsiteY14" fmla="*/ 123552 h 167791"/>
                <a:gd name="connsiteX15" fmla="*/ 16837 w 596365"/>
                <a:gd name="connsiteY15" fmla="*/ 127001 h 167791"/>
                <a:gd name="connsiteX16" fmla="*/ 10061 w 596365"/>
                <a:gd name="connsiteY16" fmla="*/ 147496 h 167791"/>
                <a:gd name="connsiteX17" fmla="*/ 48460 w 596365"/>
                <a:gd name="connsiteY17" fmla="*/ 148576 h 167791"/>
                <a:gd name="connsiteX18" fmla="*/ 78019 w 596365"/>
                <a:gd name="connsiteY18" fmla="*/ 145148 h 167791"/>
                <a:gd name="connsiteX19" fmla="*/ 122845 w 596365"/>
                <a:gd name="connsiteY19" fmla="*/ 167174 h 167791"/>
                <a:gd name="connsiteX20" fmla="*/ 268568 w 596365"/>
                <a:gd name="connsiteY20" fmla="*/ 161402 h 167791"/>
                <a:gd name="connsiteX21" fmla="*/ 476094 w 596365"/>
                <a:gd name="connsiteY21" fmla="*/ 158224 h 167791"/>
                <a:gd name="connsiteX22" fmla="*/ 510490 w 596365"/>
                <a:gd name="connsiteY22" fmla="*/ 135040 h 167791"/>
                <a:gd name="connsiteX23" fmla="*/ 534024 w 596365"/>
                <a:gd name="connsiteY23" fmla="*/ 132082 h 167791"/>
                <a:gd name="connsiteX24" fmla="*/ 561587 w 596365"/>
                <a:gd name="connsiteY24" fmla="*/ 119566 h 167791"/>
                <a:gd name="connsiteX25" fmla="*/ 556217 w 596365"/>
                <a:gd name="connsiteY25" fmla="*/ 117683 h 167791"/>
                <a:gd name="connsiteX26" fmla="*/ 581910 w 596365"/>
                <a:gd name="connsiteY26" fmla="*/ 115621 h 167791"/>
                <a:gd name="connsiteX27" fmla="*/ 578636 w 596365"/>
                <a:gd name="connsiteY27" fmla="*/ 109528 h 167791"/>
                <a:gd name="connsiteX28" fmla="*/ 587110 w 596365"/>
                <a:gd name="connsiteY28" fmla="*/ 101836 h 167791"/>
                <a:gd name="connsiteX29" fmla="*/ 581855 w 596365"/>
                <a:gd name="connsiteY29" fmla="*/ 92579 h 167791"/>
                <a:gd name="connsiteX30" fmla="*/ 583072 w 596365"/>
                <a:gd name="connsiteY30" fmla="*/ 71412 h 167791"/>
                <a:gd name="connsiteX31" fmla="*/ 584584 w 596365"/>
                <a:gd name="connsiteY31" fmla="*/ 70078 h 167791"/>
                <a:gd name="connsiteX32" fmla="*/ 596118 w 596365"/>
                <a:gd name="connsiteY32" fmla="*/ 57535 h 167791"/>
                <a:gd name="connsiteX33" fmla="*/ 588840 w 596365"/>
                <a:gd name="connsiteY33" fmla="*/ 54393 h 167791"/>
                <a:gd name="connsiteX34" fmla="*/ 580727 w 596365"/>
                <a:gd name="connsiteY34" fmla="*/ 48828 h 167791"/>
                <a:gd name="connsiteX35" fmla="*/ 586148 w 596365"/>
                <a:gd name="connsiteY35" fmla="*/ 38829 h 167791"/>
                <a:gd name="connsiteX36" fmla="*/ 587686 w 596365"/>
                <a:gd name="connsiteY36" fmla="*/ 33916 h 167791"/>
                <a:gd name="connsiteX37" fmla="*/ 580368 w 596365"/>
                <a:gd name="connsiteY37" fmla="*/ 29875 h 167791"/>
                <a:gd name="connsiteX38" fmla="*/ 592404 w 596365"/>
                <a:gd name="connsiteY38" fmla="*/ 19540 h 167791"/>
                <a:gd name="connsiteX39" fmla="*/ 582679 w 596365"/>
                <a:gd name="connsiteY39" fmla="*/ 6776 h 167791"/>
                <a:gd name="connsiteX40" fmla="*/ 148243 w 596365"/>
                <a:gd name="connsiteY40" fmla="*/ 90406 h 167791"/>
                <a:gd name="connsiteX41" fmla="*/ 156244 w 596365"/>
                <a:gd name="connsiteY41" fmla="*/ 90406 h 167791"/>
                <a:gd name="connsiteX42" fmla="*/ 149101 w 596365"/>
                <a:gd name="connsiteY42" fmla="*/ 90406 h 167791"/>
                <a:gd name="connsiteX43" fmla="*/ 148243 w 596365"/>
                <a:gd name="connsiteY43" fmla="*/ 90406 h 167791"/>
                <a:gd name="connsiteX0" fmla="*/ 582679 w 596365"/>
                <a:gd name="connsiteY0" fmla="*/ 6776 h 167198"/>
                <a:gd name="connsiteX1" fmla="*/ 518861 w 596365"/>
                <a:gd name="connsiteY1" fmla="*/ 5442 h 167198"/>
                <a:gd name="connsiteX2" fmla="*/ 448852 w 596365"/>
                <a:gd name="connsiteY2" fmla="*/ 5442 h 167198"/>
                <a:gd name="connsiteX3" fmla="*/ 310835 w 596365"/>
                <a:gd name="connsiteY3" fmla="*/ 204 h 167198"/>
                <a:gd name="connsiteX4" fmla="*/ 31467 w 596365"/>
                <a:gd name="connsiteY4" fmla="*/ 9062 h 167198"/>
                <a:gd name="connsiteX5" fmla="*/ 17570 w 596365"/>
                <a:gd name="connsiteY5" fmla="*/ 24492 h 167198"/>
                <a:gd name="connsiteX6" fmla="*/ 18227 w 596365"/>
                <a:gd name="connsiteY6" fmla="*/ 28112 h 167198"/>
                <a:gd name="connsiteX7" fmla="*/ 10988 w 596365"/>
                <a:gd name="connsiteY7" fmla="*/ 47638 h 167198"/>
                <a:gd name="connsiteX8" fmla="*/ 5464 w 596365"/>
                <a:gd name="connsiteY8" fmla="*/ 48781 h 167198"/>
                <a:gd name="connsiteX9" fmla="*/ 9274 w 596365"/>
                <a:gd name="connsiteY9" fmla="*/ 77356 h 167198"/>
                <a:gd name="connsiteX10" fmla="*/ 8224 w 596365"/>
                <a:gd name="connsiteY10" fmla="*/ 83621 h 167198"/>
                <a:gd name="connsiteX11" fmla="*/ 13212 w 596365"/>
                <a:gd name="connsiteY11" fmla="*/ 90039 h 167198"/>
                <a:gd name="connsiteX12" fmla="*/ 16268 w 596365"/>
                <a:gd name="connsiteY12" fmla="*/ 104809 h 167198"/>
                <a:gd name="connsiteX13" fmla="*/ 11313 w 596365"/>
                <a:gd name="connsiteY13" fmla="*/ 115580 h 167198"/>
                <a:gd name="connsiteX14" fmla="*/ 10658 w 596365"/>
                <a:gd name="connsiteY14" fmla="*/ 123552 h 167198"/>
                <a:gd name="connsiteX15" fmla="*/ 16837 w 596365"/>
                <a:gd name="connsiteY15" fmla="*/ 127001 h 167198"/>
                <a:gd name="connsiteX16" fmla="*/ 10061 w 596365"/>
                <a:gd name="connsiteY16" fmla="*/ 147496 h 167198"/>
                <a:gd name="connsiteX17" fmla="*/ 48460 w 596365"/>
                <a:gd name="connsiteY17" fmla="*/ 148576 h 167198"/>
                <a:gd name="connsiteX18" fmla="*/ 66844 w 596365"/>
                <a:gd name="connsiteY18" fmla="*/ 162824 h 167198"/>
                <a:gd name="connsiteX19" fmla="*/ 122845 w 596365"/>
                <a:gd name="connsiteY19" fmla="*/ 167174 h 167198"/>
                <a:gd name="connsiteX20" fmla="*/ 268568 w 596365"/>
                <a:gd name="connsiteY20" fmla="*/ 161402 h 167198"/>
                <a:gd name="connsiteX21" fmla="*/ 476094 w 596365"/>
                <a:gd name="connsiteY21" fmla="*/ 158224 h 167198"/>
                <a:gd name="connsiteX22" fmla="*/ 510490 w 596365"/>
                <a:gd name="connsiteY22" fmla="*/ 135040 h 167198"/>
                <a:gd name="connsiteX23" fmla="*/ 534024 w 596365"/>
                <a:gd name="connsiteY23" fmla="*/ 132082 h 167198"/>
                <a:gd name="connsiteX24" fmla="*/ 561587 w 596365"/>
                <a:gd name="connsiteY24" fmla="*/ 119566 h 167198"/>
                <a:gd name="connsiteX25" fmla="*/ 556217 w 596365"/>
                <a:gd name="connsiteY25" fmla="*/ 117683 h 167198"/>
                <a:gd name="connsiteX26" fmla="*/ 581910 w 596365"/>
                <a:gd name="connsiteY26" fmla="*/ 115621 h 167198"/>
                <a:gd name="connsiteX27" fmla="*/ 578636 w 596365"/>
                <a:gd name="connsiteY27" fmla="*/ 109528 h 167198"/>
                <a:gd name="connsiteX28" fmla="*/ 587110 w 596365"/>
                <a:gd name="connsiteY28" fmla="*/ 101836 h 167198"/>
                <a:gd name="connsiteX29" fmla="*/ 581855 w 596365"/>
                <a:gd name="connsiteY29" fmla="*/ 92579 h 167198"/>
                <a:gd name="connsiteX30" fmla="*/ 583072 w 596365"/>
                <a:gd name="connsiteY30" fmla="*/ 71412 h 167198"/>
                <a:gd name="connsiteX31" fmla="*/ 584584 w 596365"/>
                <a:gd name="connsiteY31" fmla="*/ 70078 h 167198"/>
                <a:gd name="connsiteX32" fmla="*/ 596118 w 596365"/>
                <a:gd name="connsiteY32" fmla="*/ 57535 h 167198"/>
                <a:gd name="connsiteX33" fmla="*/ 588840 w 596365"/>
                <a:gd name="connsiteY33" fmla="*/ 54393 h 167198"/>
                <a:gd name="connsiteX34" fmla="*/ 580727 w 596365"/>
                <a:gd name="connsiteY34" fmla="*/ 48828 h 167198"/>
                <a:gd name="connsiteX35" fmla="*/ 586148 w 596365"/>
                <a:gd name="connsiteY35" fmla="*/ 38829 h 167198"/>
                <a:gd name="connsiteX36" fmla="*/ 587686 w 596365"/>
                <a:gd name="connsiteY36" fmla="*/ 33916 h 167198"/>
                <a:gd name="connsiteX37" fmla="*/ 580368 w 596365"/>
                <a:gd name="connsiteY37" fmla="*/ 29875 h 167198"/>
                <a:gd name="connsiteX38" fmla="*/ 592404 w 596365"/>
                <a:gd name="connsiteY38" fmla="*/ 19540 h 167198"/>
                <a:gd name="connsiteX39" fmla="*/ 582679 w 596365"/>
                <a:gd name="connsiteY39" fmla="*/ 6776 h 167198"/>
                <a:gd name="connsiteX40" fmla="*/ 148243 w 596365"/>
                <a:gd name="connsiteY40" fmla="*/ 90406 h 167198"/>
                <a:gd name="connsiteX41" fmla="*/ 156244 w 596365"/>
                <a:gd name="connsiteY41" fmla="*/ 90406 h 167198"/>
                <a:gd name="connsiteX42" fmla="*/ 149101 w 596365"/>
                <a:gd name="connsiteY42" fmla="*/ 90406 h 167198"/>
                <a:gd name="connsiteX43" fmla="*/ 148243 w 596365"/>
                <a:gd name="connsiteY43" fmla="*/ 90406 h 167198"/>
                <a:gd name="connsiteX0" fmla="*/ 582679 w 596365"/>
                <a:gd name="connsiteY0" fmla="*/ 6776 h 167188"/>
                <a:gd name="connsiteX1" fmla="*/ 518861 w 596365"/>
                <a:gd name="connsiteY1" fmla="*/ 5442 h 167188"/>
                <a:gd name="connsiteX2" fmla="*/ 448852 w 596365"/>
                <a:gd name="connsiteY2" fmla="*/ 5442 h 167188"/>
                <a:gd name="connsiteX3" fmla="*/ 310835 w 596365"/>
                <a:gd name="connsiteY3" fmla="*/ 204 h 167188"/>
                <a:gd name="connsiteX4" fmla="*/ 31467 w 596365"/>
                <a:gd name="connsiteY4" fmla="*/ 9062 h 167188"/>
                <a:gd name="connsiteX5" fmla="*/ 17570 w 596365"/>
                <a:gd name="connsiteY5" fmla="*/ 24492 h 167188"/>
                <a:gd name="connsiteX6" fmla="*/ 18227 w 596365"/>
                <a:gd name="connsiteY6" fmla="*/ 28112 h 167188"/>
                <a:gd name="connsiteX7" fmla="*/ 10988 w 596365"/>
                <a:gd name="connsiteY7" fmla="*/ 47638 h 167188"/>
                <a:gd name="connsiteX8" fmla="*/ 5464 w 596365"/>
                <a:gd name="connsiteY8" fmla="*/ 48781 h 167188"/>
                <a:gd name="connsiteX9" fmla="*/ 9274 w 596365"/>
                <a:gd name="connsiteY9" fmla="*/ 77356 h 167188"/>
                <a:gd name="connsiteX10" fmla="*/ 8224 w 596365"/>
                <a:gd name="connsiteY10" fmla="*/ 83621 h 167188"/>
                <a:gd name="connsiteX11" fmla="*/ 13212 w 596365"/>
                <a:gd name="connsiteY11" fmla="*/ 90039 h 167188"/>
                <a:gd name="connsiteX12" fmla="*/ 16268 w 596365"/>
                <a:gd name="connsiteY12" fmla="*/ 104809 h 167188"/>
                <a:gd name="connsiteX13" fmla="*/ 11313 w 596365"/>
                <a:gd name="connsiteY13" fmla="*/ 115580 h 167188"/>
                <a:gd name="connsiteX14" fmla="*/ 10658 w 596365"/>
                <a:gd name="connsiteY14" fmla="*/ 123552 h 167188"/>
                <a:gd name="connsiteX15" fmla="*/ 16837 w 596365"/>
                <a:gd name="connsiteY15" fmla="*/ 127001 h 167188"/>
                <a:gd name="connsiteX16" fmla="*/ 10061 w 596365"/>
                <a:gd name="connsiteY16" fmla="*/ 147496 h 167188"/>
                <a:gd name="connsiteX17" fmla="*/ 28345 w 596365"/>
                <a:gd name="connsiteY17" fmla="*/ 155941 h 167188"/>
                <a:gd name="connsiteX18" fmla="*/ 66844 w 596365"/>
                <a:gd name="connsiteY18" fmla="*/ 162824 h 167188"/>
                <a:gd name="connsiteX19" fmla="*/ 122845 w 596365"/>
                <a:gd name="connsiteY19" fmla="*/ 167174 h 167188"/>
                <a:gd name="connsiteX20" fmla="*/ 268568 w 596365"/>
                <a:gd name="connsiteY20" fmla="*/ 161402 h 167188"/>
                <a:gd name="connsiteX21" fmla="*/ 476094 w 596365"/>
                <a:gd name="connsiteY21" fmla="*/ 158224 h 167188"/>
                <a:gd name="connsiteX22" fmla="*/ 510490 w 596365"/>
                <a:gd name="connsiteY22" fmla="*/ 135040 h 167188"/>
                <a:gd name="connsiteX23" fmla="*/ 534024 w 596365"/>
                <a:gd name="connsiteY23" fmla="*/ 132082 h 167188"/>
                <a:gd name="connsiteX24" fmla="*/ 561587 w 596365"/>
                <a:gd name="connsiteY24" fmla="*/ 119566 h 167188"/>
                <a:gd name="connsiteX25" fmla="*/ 556217 w 596365"/>
                <a:gd name="connsiteY25" fmla="*/ 117683 h 167188"/>
                <a:gd name="connsiteX26" fmla="*/ 581910 w 596365"/>
                <a:gd name="connsiteY26" fmla="*/ 115621 h 167188"/>
                <a:gd name="connsiteX27" fmla="*/ 578636 w 596365"/>
                <a:gd name="connsiteY27" fmla="*/ 109528 h 167188"/>
                <a:gd name="connsiteX28" fmla="*/ 587110 w 596365"/>
                <a:gd name="connsiteY28" fmla="*/ 101836 h 167188"/>
                <a:gd name="connsiteX29" fmla="*/ 581855 w 596365"/>
                <a:gd name="connsiteY29" fmla="*/ 92579 h 167188"/>
                <a:gd name="connsiteX30" fmla="*/ 583072 w 596365"/>
                <a:gd name="connsiteY30" fmla="*/ 71412 h 167188"/>
                <a:gd name="connsiteX31" fmla="*/ 584584 w 596365"/>
                <a:gd name="connsiteY31" fmla="*/ 70078 h 167188"/>
                <a:gd name="connsiteX32" fmla="*/ 596118 w 596365"/>
                <a:gd name="connsiteY32" fmla="*/ 57535 h 167188"/>
                <a:gd name="connsiteX33" fmla="*/ 588840 w 596365"/>
                <a:gd name="connsiteY33" fmla="*/ 54393 h 167188"/>
                <a:gd name="connsiteX34" fmla="*/ 580727 w 596365"/>
                <a:gd name="connsiteY34" fmla="*/ 48828 h 167188"/>
                <a:gd name="connsiteX35" fmla="*/ 586148 w 596365"/>
                <a:gd name="connsiteY35" fmla="*/ 38829 h 167188"/>
                <a:gd name="connsiteX36" fmla="*/ 587686 w 596365"/>
                <a:gd name="connsiteY36" fmla="*/ 33916 h 167188"/>
                <a:gd name="connsiteX37" fmla="*/ 580368 w 596365"/>
                <a:gd name="connsiteY37" fmla="*/ 29875 h 167188"/>
                <a:gd name="connsiteX38" fmla="*/ 592404 w 596365"/>
                <a:gd name="connsiteY38" fmla="*/ 19540 h 167188"/>
                <a:gd name="connsiteX39" fmla="*/ 582679 w 596365"/>
                <a:gd name="connsiteY39" fmla="*/ 6776 h 167188"/>
                <a:gd name="connsiteX40" fmla="*/ 148243 w 596365"/>
                <a:gd name="connsiteY40" fmla="*/ 90406 h 167188"/>
                <a:gd name="connsiteX41" fmla="*/ 156244 w 596365"/>
                <a:gd name="connsiteY41" fmla="*/ 90406 h 167188"/>
                <a:gd name="connsiteX42" fmla="*/ 149101 w 596365"/>
                <a:gd name="connsiteY42" fmla="*/ 90406 h 167188"/>
                <a:gd name="connsiteX43" fmla="*/ 148243 w 596365"/>
                <a:gd name="connsiteY43" fmla="*/ 90406 h 167188"/>
                <a:gd name="connsiteX0" fmla="*/ 582679 w 596365"/>
                <a:gd name="connsiteY0" fmla="*/ 6776 h 172009"/>
                <a:gd name="connsiteX1" fmla="*/ 518861 w 596365"/>
                <a:gd name="connsiteY1" fmla="*/ 5442 h 172009"/>
                <a:gd name="connsiteX2" fmla="*/ 448852 w 596365"/>
                <a:gd name="connsiteY2" fmla="*/ 5442 h 172009"/>
                <a:gd name="connsiteX3" fmla="*/ 310835 w 596365"/>
                <a:gd name="connsiteY3" fmla="*/ 204 h 172009"/>
                <a:gd name="connsiteX4" fmla="*/ 31467 w 596365"/>
                <a:gd name="connsiteY4" fmla="*/ 9062 h 172009"/>
                <a:gd name="connsiteX5" fmla="*/ 17570 w 596365"/>
                <a:gd name="connsiteY5" fmla="*/ 24492 h 172009"/>
                <a:gd name="connsiteX6" fmla="*/ 18227 w 596365"/>
                <a:gd name="connsiteY6" fmla="*/ 28112 h 172009"/>
                <a:gd name="connsiteX7" fmla="*/ 10988 w 596365"/>
                <a:gd name="connsiteY7" fmla="*/ 47638 h 172009"/>
                <a:gd name="connsiteX8" fmla="*/ 5464 w 596365"/>
                <a:gd name="connsiteY8" fmla="*/ 48781 h 172009"/>
                <a:gd name="connsiteX9" fmla="*/ 9274 w 596365"/>
                <a:gd name="connsiteY9" fmla="*/ 77356 h 172009"/>
                <a:gd name="connsiteX10" fmla="*/ 8224 w 596365"/>
                <a:gd name="connsiteY10" fmla="*/ 83621 h 172009"/>
                <a:gd name="connsiteX11" fmla="*/ 13212 w 596365"/>
                <a:gd name="connsiteY11" fmla="*/ 90039 h 172009"/>
                <a:gd name="connsiteX12" fmla="*/ 16268 w 596365"/>
                <a:gd name="connsiteY12" fmla="*/ 104809 h 172009"/>
                <a:gd name="connsiteX13" fmla="*/ 11313 w 596365"/>
                <a:gd name="connsiteY13" fmla="*/ 115580 h 172009"/>
                <a:gd name="connsiteX14" fmla="*/ 10658 w 596365"/>
                <a:gd name="connsiteY14" fmla="*/ 123552 h 172009"/>
                <a:gd name="connsiteX15" fmla="*/ 16837 w 596365"/>
                <a:gd name="connsiteY15" fmla="*/ 127001 h 172009"/>
                <a:gd name="connsiteX16" fmla="*/ 10061 w 596365"/>
                <a:gd name="connsiteY16" fmla="*/ 147496 h 172009"/>
                <a:gd name="connsiteX17" fmla="*/ 28345 w 596365"/>
                <a:gd name="connsiteY17" fmla="*/ 155941 h 172009"/>
                <a:gd name="connsiteX18" fmla="*/ 66844 w 596365"/>
                <a:gd name="connsiteY18" fmla="*/ 162824 h 172009"/>
                <a:gd name="connsiteX19" fmla="*/ 122845 w 596365"/>
                <a:gd name="connsiteY19" fmla="*/ 167174 h 172009"/>
                <a:gd name="connsiteX20" fmla="*/ 261863 w 596365"/>
                <a:gd name="connsiteY20" fmla="*/ 171713 h 172009"/>
                <a:gd name="connsiteX21" fmla="*/ 476094 w 596365"/>
                <a:gd name="connsiteY21" fmla="*/ 158224 h 172009"/>
                <a:gd name="connsiteX22" fmla="*/ 510490 w 596365"/>
                <a:gd name="connsiteY22" fmla="*/ 135040 h 172009"/>
                <a:gd name="connsiteX23" fmla="*/ 534024 w 596365"/>
                <a:gd name="connsiteY23" fmla="*/ 132082 h 172009"/>
                <a:gd name="connsiteX24" fmla="*/ 561587 w 596365"/>
                <a:gd name="connsiteY24" fmla="*/ 119566 h 172009"/>
                <a:gd name="connsiteX25" fmla="*/ 556217 w 596365"/>
                <a:gd name="connsiteY25" fmla="*/ 117683 h 172009"/>
                <a:gd name="connsiteX26" fmla="*/ 581910 w 596365"/>
                <a:gd name="connsiteY26" fmla="*/ 115621 h 172009"/>
                <a:gd name="connsiteX27" fmla="*/ 578636 w 596365"/>
                <a:gd name="connsiteY27" fmla="*/ 109528 h 172009"/>
                <a:gd name="connsiteX28" fmla="*/ 587110 w 596365"/>
                <a:gd name="connsiteY28" fmla="*/ 101836 h 172009"/>
                <a:gd name="connsiteX29" fmla="*/ 581855 w 596365"/>
                <a:gd name="connsiteY29" fmla="*/ 92579 h 172009"/>
                <a:gd name="connsiteX30" fmla="*/ 583072 w 596365"/>
                <a:gd name="connsiteY30" fmla="*/ 71412 h 172009"/>
                <a:gd name="connsiteX31" fmla="*/ 584584 w 596365"/>
                <a:gd name="connsiteY31" fmla="*/ 70078 h 172009"/>
                <a:gd name="connsiteX32" fmla="*/ 596118 w 596365"/>
                <a:gd name="connsiteY32" fmla="*/ 57535 h 172009"/>
                <a:gd name="connsiteX33" fmla="*/ 588840 w 596365"/>
                <a:gd name="connsiteY33" fmla="*/ 54393 h 172009"/>
                <a:gd name="connsiteX34" fmla="*/ 580727 w 596365"/>
                <a:gd name="connsiteY34" fmla="*/ 48828 h 172009"/>
                <a:gd name="connsiteX35" fmla="*/ 586148 w 596365"/>
                <a:gd name="connsiteY35" fmla="*/ 38829 h 172009"/>
                <a:gd name="connsiteX36" fmla="*/ 587686 w 596365"/>
                <a:gd name="connsiteY36" fmla="*/ 33916 h 172009"/>
                <a:gd name="connsiteX37" fmla="*/ 580368 w 596365"/>
                <a:gd name="connsiteY37" fmla="*/ 29875 h 172009"/>
                <a:gd name="connsiteX38" fmla="*/ 592404 w 596365"/>
                <a:gd name="connsiteY38" fmla="*/ 19540 h 172009"/>
                <a:gd name="connsiteX39" fmla="*/ 582679 w 596365"/>
                <a:gd name="connsiteY39" fmla="*/ 6776 h 172009"/>
                <a:gd name="connsiteX40" fmla="*/ 148243 w 596365"/>
                <a:gd name="connsiteY40" fmla="*/ 90406 h 172009"/>
                <a:gd name="connsiteX41" fmla="*/ 156244 w 596365"/>
                <a:gd name="connsiteY41" fmla="*/ 90406 h 172009"/>
                <a:gd name="connsiteX42" fmla="*/ 149101 w 596365"/>
                <a:gd name="connsiteY42" fmla="*/ 90406 h 172009"/>
                <a:gd name="connsiteX43" fmla="*/ 148243 w 596365"/>
                <a:gd name="connsiteY43" fmla="*/ 90406 h 172009"/>
                <a:gd name="connsiteX0" fmla="*/ 582679 w 596365"/>
                <a:gd name="connsiteY0" fmla="*/ 6776 h 184995"/>
                <a:gd name="connsiteX1" fmla="*/ 518861 w 596365"/>
                <a:gd name="connsiteY1" fmla="*/ 5442 h 184995"/>
                <a:gd name="connsiteX2" fmla="*/ 448852 w 596365"/>
                <a:gd name="connsiteY2" fmla="*/ 5442 h 184995"/>
                <a:gd name="connsiteX3" fmla="*/ 310835 w 596365"/>
                <a:gd name="connsiteY3" fmla="*/ 204 h 184995"/>
                <a:gd name="connsiteX4" fmla="*/ 31467 w 596365"/>
                <a:gd name="connsiteY4" fmla="*/ 9062 h 184995"/>
                <a:gd name="connsiteX5" fmla="*/ 17570 w 596365"/>
                <a:gd name="connsiteY5" fmla="*/ 24492 h 184995"/>
                <a:gd name="connsiteX6" fmla="*/ 18227 w 596365"/>
                <a:gd name="connsiteY6" fmla="*/ 28112 h 184995"/>
                <a:gd name="connsiteX7" fmla="*/ 10988 w 596365"/>
                <a:gd name="connsiteY7" fmla="*/ 47638 h 184995"/>
                <a:gd name="connsiteX8" fmla="*/ 5464 w 596365"/>
                <a:gd name="connsiteY8" fmla="*/ 48781 h 184995"/>
                <a:gd name="connsiteX9" fmla="*/ 9274 w 596365"/>
                <a:gd name="connsiteY9" fmla="*/ 77356 h 184995"/>
                <a:gd name="connsiteX10" fmla="*/ 8224 w 596365"/>
                <a:gd name="connsiteY10" fmla="*/ 83621 h 184995"/>
                <a:gd name="connsiteX11" fmla="*/ 13212 w 596365"/>
                <a:gd name="connsiteY11" fmla="*/ 90039 h 184995"/>
                <a:gd name="connsiteX12" fmla="*/ 16268 w 596365"/>
                <a:gd name="connsiteY12" fmla="*/ 104809 h 184995"/>
                <a:gd name="connsiteX13" fmla="*/ 11313 w 596365"/>
                <a:gd name="connsiteY13" fmla="*/ 115580 h 184995"/>
                <a:gd name="connsiteX14" fmla="*/ 10658 w 596365"/>
                <a:gd name="connsiteY14" fmla="*/ 123552 h 184995"/>
                <a:gd name="connsiteX15" fmla="*/ 16837 w 596365"/>
                <a:gd name="connsiteY15" fmla="*/ 127001 h 184995"/>
                <a:gd name="connsiteX16" fmla="*/ 10061 w 596365"/>
                <a:gd name="connsiteY16" fmla="*/ 147496 h 184995"/>
                <a:gd name="connsiteX17" fmla="*/ 28345 w 596365"/>
                <a:gd name="connsiteY17" fmla="*/ 155941 h 184995"/>
                <a:gd name="connsiteX18" fmla="*/ 66844 w 596365"/>
                <a:gd name="connsiteY18" fmla="*/ 162824 h 184995"/>
                <a:gd name="connsiteX19" fmla="*/ 120610 w 596365"/>
                <a:gd name="connsiteY19" fmla="*/ 184850 h 184995"/>
                <a:gd name="connsiteX20" fmla="*/ 261863 w 596365"/>
                <a:gd name="connsiteY20" fmla="*/ 171713 h 184995"/>
                <a:gd name="connsiteX21" fmla="*/ 476094 w 596365"/>
                <a:gd name="connsiteY21" fmla="*/ 158224 h 184995"/>
                <a:gd name="connsiteX22" fmla="*/ 510490 w 596365"/>
                <a:gd name="connsiteY22" fmla="*/ 135040 h 184995"/>
                <a:gd name="connsiteX23" fmla="*/ 534024 w 596365"/>
                <a:gd name="connsiteY23" fmla="*/ 132082 h 184995"/>
                <a:gd name="connsiteX24" fmla="*/ 561587 w 596365"/>
                <a:gd name="connsiteY24" fmla="*/ 119566 h 184995"/>
                <a:gd name="connsiteX25" fmla="*/ 556217 w 596365"/>
                <a:gd name="connsiteY25" fmla="*/ 117683 h 184995"/>
                <a:gd name="connsiteX26" fmla="*/ 581910 w 596365"/>
                <a:gd name="connsiteY26" fmla="*/ 115621 h 184995"/>
                <a:gd name="connsiteX27" fmla="*/ 578636 w 596365"/>
                <a:gd name="connsiteY27" fmla="*/ 109528 h 184995"/>
                <a:gd name="connsiteX28" fmla="*/ 587110 w 596365"/>
                <a:gd name="connsiteY28" fmla="*/ 101836 h 184995"/>
                <a:gd name="connsiteX29" fmla="*/ 581855 w 596365"/>
                <a:gd name="connsiteY29" fmla="*/ 92579 h 184995"/>
                <a:gd name="connsiteX30" fmla="*/ 583072 w 596365"/>
                <a:gd name="connsiteY30" fmla="*/ 71412 h 184995"/>
                <a:gd name="connsiteX31" fmla="*/ 584584 w 596365"/>
                <a:gd name="connsiteY31" fmla="*/ 70078 h 184995"/>
                <a:gd name="connsiteX32" fmla="*/ 596118 w 596365"/>
                <a:gd name="connsiteY32" fmla="*/ 57535 h 184995"/>
                <a:gd name="connsiteX33" fmla="*/ 588840 w 596365"/>
                <a:gd name="connsiteY33" fmla="*/ 54393 h 184995"/>
                <a:gd name="connsiteX34" fmla="*/ 580727 w 596365"/>
                <a:gd name="connsiteY34" fmla="*/ 48828 h 184995"/>
                <a:gd name="connsiteX35" fmla="*/ 586148 w 596365"/>
                <a:gd name="connsiteY35" fmla="*/ 38829 h 184995"/>
                <a:gd name="connsiteX36" fmla="*/ 587686 w 596365"/>
                <a:gd name="connsiteY36" fmla="*/ 33916 h 184995"/>
                <a:gd name="connsiteX37" fmla="*/ 580368 w 596365"/>
                <a:gd name="connsiteY37" fmla="*/ 29875 h 184995"/>
                <a:gd name="connsiteX38" fmla="*/ 592404 w 596365"/>
                <a:gd name="connsiteY38" fmla="*/ 19540 h 184995"/>
                <a:gd name="connsiteX39" fmla="*/ 582679 w 596365"/>
                <a:gd name="connsiteY39" fmla="*/ 6776 h 184995"/>
                <a:gd name="connsiteX40" fmla="*/ 148243 w 596365"/>
                <a:gd name="connsiteY40" fmla="*/ 90406 h 184995"/>
                <a:gd name="connsiteX41" fmla="*/ 156244 w 596365"/>
                <a:gd name="connsiteY41" fmla="*/ 90406 h 184995"/>
                <a:gd name="connsiteX42" fmla="*/ 149101 w 596365"/>
                <a:gd name="connsiteY42" fmla="*/ 90406 h 184995"/>
                <a:gd name="connsiteX43" fmla="*/ 148243 w 596365"/>
                <a:gd name="connsiteY43" fmla="*/ 90406 h 184995"/>
                <a:gd name="connsiteX0" fmla="*/ 582679 w 596365"/>
                <a:gd name="connsiteY0" fmla="*/ 6776 h 184855"/>
                <a:gd name="connsiteX1" fmla="*/ 518861 w 596365"/>
                <a:gd name="connsiteY1" fmla="*/ 5442 h 184855"/>
                <a:gd name="connsiteX2" fmla="*/ 448852 w 596365"/>
                <a:gd name="connsiteY2" fmla="*/ 5442 h 184855"/>
                <a:gd name="connsiteX3" fmla="*/ 310835 w 596365"/>
                <a:gd name="connsiteY3" fmla="*/ 204 h 184855"/>
                <a:gd name="connsiteX4" fmla="*/ 31467 w 596365"/>
                <a:gd name="connsiteY4" fmla="*/ 9062 h 184855"/>
                <a:gd name="connsiteX5" fmla="*/ 17570 w 596365"/>
                <a:gd name="connsiteY5" fmla="*/ 24492 h 184855"/>
                <a:gd name="connsiteX6" fmla="*/ 18227 w 596365"/>
                <a:gd name="connsiteY6" fmla="*/ 28112 h 184855"/>
                <a:gd name="connsiteX7" fmla="*/ 10988 w 596365"/>
                <a:gd name="connsiteY7" fmla="*/ 47638 h 184855"/>
                <a:gd name="connsiteX8" fmla="*/ 5464 w 596365"/>
                <a:gd name="connsiteY8" fmla="*/ 48781 h 184855"/>
                <a:gd name="connsiteX9" fmla="*/ 9274 w 596365"/>
                <a:gd name="connsiteY9" fmla="*/ 77356 h 184855"/>
                <a:gd name="connsiteX10" fmla="*/ 8224 w 596365"/>
                <a:gd name="connsiteY10" fmla="*/ 83621 h 184855"/>
                <a:gd name="connsiteX11" fmla="*/ 13212 w 596365"/>
                <a:gd name="connsiteY11" fmla="*/ 90039 h 184855"/>
                <a:gd name="connsiteX12" fmla="*/ 16268 w 596365"/>
                <a:gd name="connsiteY12" fmla="*/ 104809 h 184855"/>
                <a:gd name="connsiteX13" fmla="*/ 11313 w 596365"/>
                <a:gd name="connsiteY13" fmla="*/ 115580 h 184855"/>
                <a:gd name="connsiteX14" fmla="*/ 10658 w 596365"/>
                <a:gd name="connsiteY14" fmla="*/ 123552 h 184855"/>
                <a:gd name="connsiteX15" fmla="*/ 16837 w 596365"/>
                <a:gd name="connsiteY15" fmla="*/ 127001 h 184855"/>
                <a:gd name="connsiteX16" fmla="*/ 10061 w 596365"/>
                <a:gd name="connsiteY16" fmla="*/ 147496 h 184855"/>
                <a:gd name="connsiteX17" fmla="*/ 28345 w 596365"/>
                <a:gd name="connsiteY17" fmla="*/ 155941 h 184855"/>
                <a:gd name="connsiteX18" fmla="*/ 44494 w 596365"/>
                <a:gd name="connsiteY18" fmla="*/ 170189 h 184855"/>
                <a:gd name="connsiteX19" fmla="*/ 120610 w 596365"/>
                <a:gd name="connsiteY19" fmla="*/ 184850 h 184855"/>
                <a:gd name="connsiteX20" fmla="*/ 261863 w 596365"/>
                <a:gd name="connsiteY20" fmla="*/ 171713 h 184855"/>
                <a:gd name="connsiteX21" fmla="*/ 476094 w 596365"/>
                <a:gd name="connsiteY21" fmla="*/ 158224 h 184855"/>
                <a:gd name="connsiteX22" fmla="*/ 510490 w 596365"/>
                <a:gd name="connsiteY22" fmla="*/ 135040 h 184855"/>
                <a:gd name="connsiteX23" fmla="*/ 534024 w 596365"/>
                <a:gd name="connsiteY23" fmla="*/ 132082 h 184855"/>
                <a:gd name="connsiteX24" fmla="*/ 561587 w 596365"/>
                <a:gd name="connsiteY24" fmla="*/ 119566 h 184855"/>
                <a:gd name="connsiteX25" fmla="*/ 556217 w 596365"/>
                <a:gd name="connsiteY25" fmla="*/ 117683 h 184855"/>
                <a:gd name="connsiteX26" fmla="*/ 581910 w 596365"/>
                <a:gd name="connsiteY26" fmla="*/ 115621 h 184855"/>
                <a:gd name="connsiteX27" fmla="*/ 578636 w 596365"/>
                <a:gd name="connsiteY27" fmla="*/ 109528 h 184855"/>
                <a:gd name="connsiteX28" fmla="*/ 587110 w 596365"/>
                <a:gd name="connsiteY28" fmla="*/ 101836 h 184855"/>
                <a:gd name="connsiteX29" fmla="*/ 581855 w 596365"/>
                <a:gd name="connsiteY29" fmla="*/ 92579 h 184855"/>
                <a:gd name="connsiteX30" fmla="*/ 583072 w 596365"/>
                <a:gd name="connsiteY30" fmla="*/ 71412 h 184855"/>
                <a:gd name="connsiteX31" fmla="*/ 584584 w 596365"/>
                <a:gd name="connsiteY31" fmla="*/ 70078 h 184855"/>
                <a:gd name="connsiteX32" fmla="*/ 596118 w 596365"/>
                <a:gd name="connsiteY32" fmla="*/ 57535 h 184855"/>
                <a:gd name="connsiteX33" fmla="*/ 588840 w 596365"/>
                <a:gd name="connsiteY33" fmla="*/ 54393 h 184855"/>
                <a:gd name="connsiteX34" fmla="*/ 580727 w 596365"/>
                <a:gd name="connsiteY34" fmla="*/ 48828 h 184855"/>
                <a:gd name="connsiteX35" fmla="*/ 586148 w 596365"/>
                <a:gd name="connsiteY35" fmla="*/ 38829 h 184855"/>
                <a:gd name="connsiteX36" fmla="*/ 587686 w 596365"/>
                <a:gd name="connsiteY36" fmla="*/ 33916 h 184855"/>
                <a:gd name="connsiteX37" fmla="*/ 580368 w 596365"/>
                <a:gd name="connsiteY37" fmla="*/ 29875 h 184855"/>
                <a:gd name="connsiteX38" fmla="*/ 592404 w 596365"/>
                <a:gd name="connsiteY38" fmla="*/ 19540 h 184855"/>
                <a:gd name="connsiteX39" fmla="*/ 582679 w 596365"/>
                <a:gd name="connsiteY39" fmla="*/ 6776 h 184855"/>
                <a:gd name="connsiteX40" fmla="*/ 148243 w 596365"/>
                <a:gd name="connsiteY40" fmla="*/ 90406 h 184855"/>
                <a:gd name="connsiteX41" fmla="*/ 156244 w 596365"/>
                <a:gd name="connsiteY41" fmla="*/ 90406 h 184855"/>
                <a:gd name="connsiteX42" fmla="*/ 149101 w 596365"/>
                <a:gd name="connsiteY42" fmla="*/ 90406 h 184855"/>
                <a:gd name="connsiteX43" fmla="*/ 148243 w 596365"/>
                <a:gd name="connsiteY43" fmla="*/ 90406 h 184855"/>
                <a:gd name="connsiteX0" fmla="*/ 582679 w 596365"/>
                <a:gd name="connsiteY0" fmla="*/ 9174 h 187253"/>
                <a:gd name="connsiteX1" fmla="*/ 521096 w 596365"/>
                <a:gd name="connsiteY1" fmla="*/ 475 h 187253"/>
                <a:gd name="connsiteX2" fmla="*/ 448852 w 596365"/>
                <a:gd name="connsiteY2" fmla="*/ 7840 h 187253"/>
                <a:gd name="connsiteX3" fmla="*/ 310835 w 596365"/>
                <a:gd name="connsiteY3" fmla="*/ 2602 h 187253"/>
                <a:gd name="connsiteX4" fmla="*/ 31467 w 596365"/>
                <a:gd name="connsiteY4" fmla="*/ 11460 h 187253"/>
                <a:gd name="connsiteX5" fmla="*/ 17570 w 596365"/>
                <a:gd name="connsiteY5" fmla="*/ 26890 h 187253"/>
                <a:gd name="connsiteX6" fmla="*/ 18227 w 596365"/>
                <a:gd name="connsiteY6" fmla="*/ 30510 h 187253"/>
                <a:gd name="connsiteX7" fmla="*/ 10988 w 596365"/>
                <a:gd name="connsiteY7" fmla="*/ 50036 h 187253"/>
                <a:gd name="connsiteX8" fmla="*/ 5464 w 596365"/>
                <a:gd name="connsiteY8" fmla="*/ 51179 h 187253"/>
                <a:gd name="connsiteX9" fmla="*/ 9274 w 596365"/>
                <a:gd name="connsiteY9" fmla="*/ 79754 h 187253"/>
                <a:gd name="connsiteX10" fmla="*/ 8224 w 596365"/>
                <a:gd name="connsiteY10" fmla="*/ 86019 h 187253"/>
                <a:gd name="connsiteX11" fmla="*/ 13212 w 596365"/>
                <a:gd name="connsiteY11" fmla="*/ 92437 h 187253"/>
                <a:gd name="connsiteX12" fmla="*/ 16268 w 596365"/>
                <a:gd name="connsiteY12" fmla="*/ 107207 h 187253"/>
                <a:gd name="connsiteX13" fmla="*/ 11313 w 596365"/>
                <a:gd name="connsiteY13" fmla="*/ 117978 h 187253"/>
                <a:gd name="connsiteX14" fmla="*/ 10658 w 596365"/>
                <a:gd name="connsiteY14" fmla="*/ 125950 h 187253"/>
                <a:gd name="connsiteX15" fmla="*/ 16837 w 596365"/>
                <a:gd name="connsiteY15" fmla="*/ 129399 h 187253"/>
                <a:gd name="connsiteX16" fmla="*/ 10061 w 596365"/>
                <a:gd name="connsiteY16" fmla="*/ 149894 h 187253"/>
                <a:gd name="connsiteX17" fmla="*/ 28345 w 596365"/>
                <a:gd name="connsiteY17" fmla="*/ 158339 h 187253"/>
                <a:gd name="connsiteX18" fmla="*/ 44494 w 596365"/>
                <a:gd name="connsiteY18" fmla="*/ 172587 h 187253"/>
                <a:gd name="connsiteX19" fmla="*/ 120610 w 596365"/>
                <a:gd name="connsiteY19" fmla="*/ 187248 h 187253"/>
                <a:gd name="connsiteX20" fmla="*/ 261863 w 596365"/>
                <a:gd name="connsiteY20" fmla="*/ 174111 h 187253"/>
                <a:gd name="connsiteX21" fmla="*/ 476094 w 596365"/>
                <a:gd name="connsiteY21" fmla="*/ 160622 h 187253"/>
                <a:gd name="connsiteX22" fmla="*/ 510490 w 596365"/>
                <a:gd name="connsiteY22" fmla="*/ 137438 h 187253"/>
                <a:gd name="connsiteX23" fmla="*/ 534024 w 596365"/>
                <a:gd name="connsiteY23" fmla="*/ 134480 h 187253"/>
                <a:gd name="connsiteX24" fmla="*/ 561587 w 596365"/>
                <a:gd name="connsiteY24" fmla="*/ 121964 h 187253"/>
                <a:gd name="connsiteX25" fmla="*/ 556217 w 596365"/>
                <a:gd name="connsiteY25" fmla="*/ 120081 h 187253"/>
                <a:gd name="connsiteX26" fmla="*/ 581910 w 596365"/>
                <a:gd name="connsiteY26" fmla="*/ 118019 h 187253"/>
                <a:gd name="connsiteX27" fmla="*/ 578636 w 596365"/>
                <a:gd name="connsiteY27" fmla="*/ 111926 h 187253"/>
                <a:gd name="connsiteX28" fmla="*/ 587110 w 596365"/>
                <a:gd name="connsiteY28" fmla="*/ 104234 h 187253"/>
                <a:gd name="connsiteX29" fmla="*/ 581855 w 596365"/>
                <a:gd name="connsiteY29" fmla="*/ 94977 h 187253"/>
                <a:gd name="connsiteX30" fmla="*/ 583072 w 596365"/>
                <a:gd name="connsiteY30" fmla="*/ 73810 h 187253"/>
                <a:gd name="connsiteX31" fmla="*/ 584584 w 596365"/>
                <a:gd name="connsiteY31" fmla="*/ 72476 h 187253"/>
                <a:gd name="connsiteX32" fmla="*/ 596118 w 596365"/>
                <a:gd name="connsiteY32" fmla="*/ 59933 h 187253"/>
                <a:gd name="connsiteX33" fmla="*/ 588840 w 596365"/>
                <a:gd name="connsiteY33" fmla="*/ 56791 h 187253"/>
                <a:gd name="connsiteX34" fmla="*/ 580727 w 596365"/>
                <a:gd name="connsiteY34" fmla="*/ 51226 h 187253"/>
                <a:gd name="connsiteX35" fmla="*/ 586148 w 596365"/>
                <a:gd name="connsiteY35" fmla="*/ 41227 h 187253"/>
                <a:gd name="connsiteX36" fmla="*/ 587686 w 596365"/>
                <a:gd name="connsiteY36" fmla="*/ 36314 h 187253"/>
                <a:gd name="connsiteX37" fmla="*/ 580368 w 596365"/>
                <a:gd name="connsiteY37" fmla="*/ 32273 h 187253"/>
                <a:gd name="connsiteX38" fmla="*/ 592404 w 596365"/>
                <a:gd name="connsiteY38" fmla="*/ 21938 h 187253"/>
                <a:gd name="connsiteX39" fmla="*/ 582679 w 596365"/>
                <a:gd name="connsiteY39" fmla="*/ 9174 h 187253"/>
                <a:gd name="connsiteX40" fmla="*/ 148243 w 596365"/>
                <a:gd name="connsiteY40" fmla="*/ 92804 h 187253"/>
                <a:gd name="connsiteX41" fmla="*/ 156244 w 596365"/>
                <a:gd name="connsiteY41" fmla="*/ 92804 h 187253"/>
                <a:gd name="connsiteX42" fmla="*/ 149101 w 596365"/>
                <a:gd name="connsiteY42" fmla="*/ 92804 h 187253"/>
                <a:gd name="connsiteX43" fmla="*/ 148243 w 596365"/>
                <a:gd name="connsiteY43" fmla="*/ 92804 h 187253"/>
                <a:gd name="connsiteX0" fmla="*/ 582679 w 596365"/>
                <a:gd name="connsiteY0" fmla="*/ 9174 h 187253"/>
                <a:gd name="connsiteX1" fmla="*/ 521096 w 596365"/>
                <a:gd name="connsiteY1" fmla="*/ 475 h 187253"/>
                <a:gd name="connsiteX2" fmla="*/ 448852 w 596365"/>
                <a:gd name="connsiteY2" fmla="*/ 7840 h 187253"/>
                <a:gd name="connsiteX3" fmla="*/ 310835 w 596365"/>
                <a:gd name="connsiteY3" fmla="*/ 2602 h 187253"/>
                <a:gd name="connsiteX4" fmla="*/ 31467 w 596365"/>
                <a:gd name="connsiteY4" fmla="*/ 11460 h 187253"/>
                <a:gd name="connsiteX5" fmla="*/ 17570 w 596365"/>
                <a:gd name="connsiteY5" fmla="*/ 26890 h 187253"/>
                <a:gd name="connsiteX6" fmla="*/ 18227 w 596365"/>
                <a:gd name="connsiteY6" fmla="*/ 30510 h 187253"/>
                <a:gd name="connsiteX7" fmla="*/ 10988 w 596365"/>
                <a:gd name="connsiteY7" fmla="*/ 50036 h 187253"/>
                <a:gd name="connsiteX8" fmla="*/ 5464 w 596365"/>
                <a:gd name="connsiteY8" fmla="*/ 51179 h 187253"/>
                <a:gd name="connsiteX9" fmla="*/ 9274 w 596365"/>
                <a:gd name="connsiteY9" fmla="*/ 79754 h 187253"/>
                <a:gd name="connsiteX10" fmla="*/ 8224 w 596365"/>
                <a:gd name="connsiteY10" fmla="*/ 86019 h 187253"/>
                <a:gd name="connsiteX11" fmla="*/ 13212 w 596365"/>
                <a:gd name="connsiteY11" fmla="*/ 92437 h 187253"/>
                <a:gd name="connsiteX12" fmla="*/ 16268 w 596365"/>
                <a:gd name="connsiteY12" fmla="*/ 107207 h 187253"/>
                <a:gd name="connsiteX13" fmla="*/ 11313 w 596365"/>
                <a:gd name="connsiteY13" fmla="*/ 117978 h 187253"/>
                <a:gd name="connsiteX14" fmla="*/ 10658 w 596365"/>
                <a:gd name="connsiteY14" fmla="*/ 125950 h 187253"/>
                <a:gd name="connsiteX15" fmla="*/ 16837 w 596365"/>
                <a:gd name="connsiteY15" fmla="*/ 129399 h 187253"/>
                <a:gd name="connsiteX16" fmla="*/ 10061 w 596365"/>
                <a:gd name="connsiteY16" fmla="*/ 149894 h 187253"/>
                <a:gd name="connsiteX17" fmla="*/ 28345 w 596365"/>
                <a:gd name="connsiteY17" fmla="*/ 162758 h 187253"/>
                <a:gd name="connsiteX18" fmla="*/ 44494 w 596365"/>
                <a:gd name="connsiteY18" fmla="*/ 172587 h 187253"/>
                <a:gd name="connsiteX19" fmla="*/ 120610 w 596365"/>
                <a:gd name="connsiteY19" fmla="*/ 187248 h 187253"/>
                <a:gd name="connsiteX20" fmla="*/ 261863 w 596365"/>
                <a:gd name="connsiteY20" fmla="*/ 174111 h 187253"/>
                <a:gd name="connsiteX21" fmla="*/ 476094 w 596365"/>
                <a:gd name="connsiteY21" fmla="*/ 160622 h 187253"/>
                <a:gd name="connsiteX22" fmla="*/ 510490 w 596365"/>
                <a:gd name="connsiteY22" fmla="*/ 137438 h 187253"/>
                <a:gd name="connsiteX23" fmla="*/ 534024 w 596365"/>
                <a:gd name="connsiteY23" fmla="*/ 134480 h 187253"/>
                <a:gd name="connsiteX24" fmla="*/ 561587 w 596365"/>
                <a:gd name="connsiteY24" fmla="*/ 121964 h 187253"/>
                <a:gd name="connsiteX25" fmla="*/ 556217 w 596365"/>
                <a:gd name="connsiteY25" fmla="*/ 120081 h 187253"/>
                <a:gd name="connsiteX26" fmla="*/ 581910 w 596365"/>
                <a:gd name="connsiteY26" fmla="*/ 118019 h 187253"/>
                <a:gd name="connsiteX27" fmla="*/ 578636 w 596365"/>
                <a:gd name="connsiteY27" fmla="*/ 111926 h 187253"/>
                <a:gd name="connsiteX28" fmla="*/ 587110 w 596365"/>
                <a:gd name="connsiteY28" fmla="*/ 104234 h 187253"/>
                <a:gd name="connsiteX29" fmla="*/ 581855 w 596365"/>
                <a:gd name="connsiteY29" fmla="*/ 94977 h 187253"/>
                <a:gd name="connsiteX30" fmla="*/ 583072 w 596365"/>
                <a:gd name="connsiteY30" fmla="*/ 73810 h 187253"/>
                <a:gd name="connsiteX31" fmla="*/ 584584 w 596365"/>
                <a:gd name="connsiteY31" fmla="*/ 72476 h 187253"/>
                <a:gd name="connsiteX32" fmla="*/ 596118 w 596365"/>
                <a:gd name="connsiteY32" fmla="*/ 59933 h 187253"/>
                <a:gd name="connsiteX33" fmla="*/ 588840 w 596365"/>
                <a:gd name="connsiteY33" fmla="*/ 56791 h 187253"/>
                <a:gd name="connsiteX34" fmla="*/ 580727 w 596365"/>
                <a:gd name="connsiteY34" fmla="*/ 51226 h 187253"/>
                <a:gd name="connsiteX35" fmla="*/ 586148 w 596365"/>
                <a:gd name="connsiteY35" fmla="*/ 41227 h 187253"/>
                <a:gd name="connsiteX36" fmla="*/ 587686 w 596365"/>
                <a:gd name="connsiteY36" fmla="*/ 36314 h 187253"/>
                <a:gd name="connsiteX37" fmla="*/ 580368 w 596365"/>
                <a:gd name="connsiteY37" fmla="*/ 32273 h 187253"/>
                <a:gd name="connsiteX38" fmla="*/ 592404 w 596365"/>
                <a:gd name="connsiteY38" fmla="*/ 21938 h 187253"/>
                <a:gd name="connsiteX39" fmla="*/ 582679 w 596365"/>
                <a:gd name="connsiteY39" fmla="*/ 9174 h 187253"/>
                <a:gd name="connsiteX40" fmla="*/ 148243 w 596365"/>
                <a:gd name="connsiteY40" fmla="*/ 92804 h 187253"/>
                <a:gd name="connsiteX41" fmla="*/ 156244 w 596365"/>
                <a:gd name="connsiteY41" fmla="*/ 92804 h 187253"/>
                <a:gd name="connsiteX42" fmla="*/ 149101 w 596365"/>
                <a:gd name="connsiteY42" fmla="*/ 92804 h 187253"/>
                <a:gd name="connsiteX43" fmla="*/ 148243 w 596365"/>
                <a:gd name="connsiteY43" fmla="*/ 92804 h 187253"/>
                <a:gd name="connsiteX0" fmla="*/ 582679 w 596365"/>
                <a:gd name="connsiteY0" fmla="*/ 9174 h 187314"/>
                <a:gd name="connsiteX1" fmla="*/ 521096 w 596365"/>
                <a:gd name="connsiteY1" fmla="*/ 475 h 187314"/>
                <a:gd name="connsiteX2" fmla="*/ 448852 w 596365"/>
                <a:gd name="connsiteY2" fmla="*/ 7840 h 187314"/>
                <a:gd name="connsiteX3" fmla="*/ 310835 w 596365"/>
                <a:gd name="connsiteY3" fmla="*/ 2602 h 187314"/>
                <a:gd name="connsiteX4" fmla="*/ 31467 w 596365"/>
                <a:gd name="connsiteY4" fmla="*/ 11460 h 187314"/>
                <a:gd name="connsiteX5" fmla="*/ 17570 w 596365"/>
                <a:gd name="connsiteY5" fmla="*/ 26890 h 187314"/>
                <a:gd name="connsiteX6" fmla="*/ 18227 w 596365"/>
                <a:gd name="connsiteY6" fmla="*/ 30510 h 187314"/>
                <a:gd name="connsiteX7" fmla="*/ 10988 w 596365"/>
                <a:gd name="connsiteY7" fmla="*/ 50036 h 187314"/>
                <a:gd name="connsiteX8" fmla="*/ 5464 w 596365"/>
                <a:gd name="connsiteY8" fmla="*/ 51179 h 187314"/>
                <a:gd name="connsiteX9" fmla="*/ 9274 w 596365"/>
                <a:gd name="connsiteY9" fmla="*/ 79754 h 187314"/>
                <a:gd name="connsiteX10" fmla="*/ 8224 w 596365"/>
                <a:gd name="connsiteY10" fmla="*/ 86019 h 187314"/>
                <a:gd name="connsiteX11" fmla="*/ 13212 w 596365"/>
                <a:gd name="connsiteY11" fmla="*/ 92437 h 187314"/>
                <a:gd name="connsiteX12" fmla="*/ 16268 w 596365"/>
                <a:gd name="connsiteY12" fmla="*/ 107207 h 187314"/>
                <a:gd name="connsiteX13" fmla="*/ 11313 w 596365"/>
                <a:gd name="connsiteY13" fmla="*/ 117978 h 187314"/>
                <a:gd name="connsiteX14" fmla="*/ 10658 w 596365"/>
                <a:gd name="connsiteY14" fmla="*/ 125950 h 187314"/>
                <a:gd name="connsiteX15" fmla="*/ 16837 w 596365"/>
                <a:gd name="connsiteY15" fmla="*/ 129399 h 187314"/>
                <a:gd name="connsiteX16" fmla="*/ 10061 w 596365"/>
                <a:gd name="connsiteY16" fmla="*/ 149894 h 187314"/>
                <a:gd name="connsiteX17" fmla="*/ 28345 w 596365"/>
                <a:gd name="connsiteY17" fmla="*/ 162758 h 187314"/>
                <a:gd name="connsiteX18" fmla="*/ 37789 w 596365"/>
                <a:gd name="connsiteY18" fmla="*/ 178479 h 187314"/>
                <a:gd name="connsiteX19" fmla="*/ 120610 w 596365"/>
                <a:gd name="connsiteY19" fmla="*/ 187248 h 187314"/>
                <a:gd name="connsiteX20" fmla="*/ 261863 w 596365"/>
                <a:gd name="connsiteY20" fmla="*/ 174111 h 187314"/>
                <a:gd name="connsiteX21" fmla="*/ 476094 w 596365"/>
                <a:gd name="connsiteY21" fmla="*/ 160622 h 187314"/>
                <a:gd name="connsiteX22" fmla="*/ 510490 w 596365"/>
                <a:gd name="connsiteY22" fmla="*/ 137438 h 187314"/>
                <a:gd name="connsiteX23" fmla="*/ 534024 w 596365"/>
                <a:gd name="connsiteY23" fmla="*/ 134480 h 187314"/>
                <a:gd name="connsiteX24" fmla="*/ 561587 w 596365"/>
                <a:gd name="connsiteY24" fmla="*/ 121964 h 187314"/>
                <a:gd name="connsiteX25" fmla="*/ 556217 w 596365"/>
                <a:gd name="connsiteY25" fmla="*/ 120081 h 187314"/>
                <a:gd name="connsiteX26" fmla="*/ 581910 w 596365"/>
                <a:gd name="connsiteY26" fmla="*/ 118019 h 187314"/>
                <a:gd name="connsiteX27" fmla="*/ 578636 w 596365"/>
                <a:gd name="connsiteY27" fmla="*/ 111926 h 187314"/>
                <a:gd name="connsiteX28" fmla="*/ 587110 w 596365"/>
                <a:gd name="connsiteY28" fmla="*/ 104234 h 187314"/>
                <a:gd name="connsiteX29" fmla="*/ 581855 w 596365"/>
                <a:gd name="connsiteY29" fmla="*/ 94977 h 187314"/>
                <a:gd name="connsiteX30" fmla="*/ 583072 w 596365"/>
                <a:gd name="connsiteY30" fmla="*/ 73810 h 187314"/>
                <a:gd name="connsiteX31" fmla="*/ 584584 w 596365"/>
                <a:gd name="connsiteY31" fmla="*/ 72476 h 187314"/>
                <a:gd name="connsiteX32" fmla="*/ 596118 w 596365"/>
                <a:gd name="connsiteY32" fmla="*/ 59933 h 187314"/>
                <a:gd name="connsiteX33" fmla="*/ 588840 w 596365"/>
                <a:gd name="connsiteY33" fmla="*/ 56791 h 187314"/>
                <a:gd name="connsiteX34" fmla="*/ 580727 w 596365"/>
                <a:gd name="connsiteY34" fmla="*/ 51226 h 187314"/>
                <a:gd name="connsiteX35" fmla="*/ 586148 w 596365"/>
                <a:gd name="connsiteY35" fmla="*/ 41227 h 187314"/>
                <a:gd name="connsiteX36" fmla="*/ 587686 w 596365"/>
                <a:gd name="connsiteY36" fmla="*/ 36314 h 187314"/>
                <a:gd name="connsiteX37" fmla="*/ 580368 w 596365"/>
                <a:gd name="connsiteY37" fmla="*/ 32273 h 187314"/>
                <a:gd name="connsiteX38" fmla="*/ 592404 w 596365"/>
                <a:gd name="connsiteY38" fmla="*/ 21938 h 187314"/>
                <a:gd name="connsiteX39" fmla="*/ 582679 w 596365"/>
                <a:gd name="connsiteY39" fmla="*/ 9174 h 187314"/>
                <a:gd name="connsiteX40" fmla="*/ 148243 w 596365"/>
                <a:gd name="connsiteY40" fmla="*/ 92804 h 187314"/>
                <a:gd name="connsiteX41" fmla="*/ 156244 w 596365"/>
                <a:gd name="connsiteY41" fmla="*/ 92804 h 187314"/>
                <a:gd name="connsiteX42" fmla="*/ 149101 w 596365"/>
                <a:gd name="connsiteY42" fmla="*/ 92804 h 187314"/>
                <a:gd name="connsiteX43" fmla="*/ 148243 w 596365"/>
                <a:gd name="connsiteY43" fmla="*/ 92804 h 187314"/>
                <a:gd name="connsiteX0" fmla="*/ 582679 w 596365"/>
                <a:gd name="connsiteY0" fmla="*/ 9174 h 187327"/>
                <a:gd name="connsiteX1" fmla="*/ 521096 w 596365"/>
                <a:gd name="connsiteY1" fmla="*/ 475 h 187327"/>
                <a:gd name="connsiteX2" fmla="*/ 448852 w 596365"/>
                <a:gd name="connsiteY2" fmla="*/ 7840 h 187327"/>
                <a:gd name="connsiteX3" fmla="*/ 310835 w 596365"/>
                <a:gd name="connsiteY3" fmla="*/ 2602 h 187327"/>
                <a:gd name="connsiteX4" fmla="*/ 31467 w 596365"/>
                <a:gd name="connsiteY4" fmla="*/ 11460 h 187327"/>
                <a:gd name="connsiteX5" fmla="*/ 17570 w 596365"/>
                <a:gd name="connsiteY5" fmla="*/ 26890 h 187327"/>
                <a:gd name="connsiteX6" fmla="*/ 18227 w 596365"/>
                <a:gd name="connsiteY6" fmla="*/ 30510 h 187327"/>
                <a:gd name="connsiteX7" fmla="*/ 10988 w 596365"/>
                <a:gd name="connsiteY7" fmla="*/ 50036 h 187327"/>
                <a:gd name="connsiteX8" fmla="*/ 5464 w 596365"/>
                <a:gd name="connsiteY8" fmla="*/ 51179 h 187327"/>
                <a:gd name="connsiteX9" fmla="*/ 9274 w 596365"/>
                <a:gd name="connsiteY9" fmla="*/ 79754 h 187327"/>
                <a:gd name="connsiteX10" fmla="*/ 8224 w 596365"/>
                <a:gd name="connsiteY10" fmla="*/ 86019 h 187327"/>
                <a:gd name="connsiteX11" fmla="*/ 13212 w 596365"/>
                <a:gd name="connsiteY11" fmla="*/ 92437 h 187327"/>
                <a:gd name="connsiteX12" fmla="*/ 16268 w 596365"/>
                <a:gd name="connsiteY12" fmla="*/ 107207 h 187327"/>
                <a:gd name="connsiteX13" fmla="*/ 11313 w 596365"/>
                <a:gd name="connsiteY13" fmla="*/ 117978 h 187327"/>
                <a:gd name="connsiteX14" fmla="*/ 10658 w 596365"/>
                <a:gd name="connsiteY14" fmla="*/ 125950 h 187327"/>
                <a:gd name="connsiteX15" fmla="*/ 16837 w 596365"/>
                <a:gd name="connsiteY15" fmla="*/ 129399 h 187327"/>
                <a:gd name="connsiteX16" fmla="*/ 10061 w 596365"/>
                <a:gd name="connsiteY16" fmla="*/ 149894 h 187327"/>
                <a:gd name="connsiteX17" fmla="*/ 28345 w 596365"/>
                <a:gd name="connsiteY17" fmla="*/ 162758 h 187327"/>
                <a:gd name="connsiteX18" fmla="*/ 37789 w 596365"/>
                <a:gd name="connsiteY18" fmla="*/ 178479 h 187327"/>
                <a:gd name="connsiteX19" fmla="*/ 120610 w 596365"/>
                <a:gd name="connsiteY19" fmla="*/ 187248 h 187327"/>
                <a:gd name="connsiteX20" fmla="*/ 241748 w 596365"/>
                <a:gd name="connsiteY20" fmla="*/ 181476 h 187327"/>
                <a:gd name="connsiteX21" fmla="*/ 476094 w 596365"/>
                <a:gd name="connsiteY21" fmla="*/ 160622 h 187327"/>
                <a:gd name="connsiteX22" fmla="*/ 510490 w 596365"/>
                <a:gd name="connsiteY22" fmla="*/ 137438 h 187327"/>
                <a:gd name="connsiteX23" fmla="*/ 534024 w 596365"/>
                <a:gd name="connsiteY23" fmla="*/ 134480 h 187327"/>
                <a:gd name="connsiteX24" fmla="*/ 561587 w 596365"/>
                <a:gd name="connsiteY24" fmla="*/ 121964 h 187327"/>
                <a:gd name="connsiteX25" fmla="*/ 556217 w 596365"/>
                <a:gd name="connsiteY25" fmla="*/ 120081 h 187327"/>
                <a:gd name="connsiteX26" fmla="*/ 581910 w 596365"/>
                <a:gd name="connsiteY26" fmla="*/ 118019 h 187327"/>
                <a:gd name="connsiteX27" fmla="*/ 578636 w 596365"/>
                <a:gd name="connsiteY27" fmla="*/ 111926 h 187327"/>
                <a:gd name="connsiteX28" fmla="*/ 587110 w 596365"/>
                <a:gd name="connsiteY28" fmla="*/ 104234 h 187327"/>
                <a:gd name="connsiteX29" fmla="*/ 581855 w 596365"/>
                <a:gd name="connsiteY29" fmla="*/ 94977 h 187327"/>
                <a:gd name="connsiteX30" fmla="*/ 583072 w 596365"/>
                <a:gd name="connsiteY30" fmla="*/ 73810 h 187327"/>
                <a:gd name="connsiteX31" fmla="*/ 584584 w 596365"/>
                <a:gd name="connsiteY31" fmla="*/ 72476 h 187327"/>
                <a:gd name="connsiteX32" fmla="*/ 596118 w 596365"/>
                <a:gd name="connsiteY32" fmla="*/ 59933 h 187327"/>
                <a:gd name="connsiteX33" fmla="*/ 588840 w 596365"/>
                <a:gd name="connsiteY33" fmla="*/ 56791 h 187327"/>
                <a:gd name="connsiteX34" fmla="*/ 580727 w 596365"/>
                <a:gd name="connsiteY34" fmla="*/ 51226 h 187327"/>
                <a:gd name="connsiteX35" fmla="*/ 586148 w 596365"/>
                <a:gd name="connsiteY35" fmla="*/ 41227 h 187327"/>
                <a:gd name="connsiteX36" fmla="*/ 587686 w 596365"/>
                <a:gd name="connsiteY36" fmla="*/ 36314 h 187327"/>
                <a:gd name="connsiteX37" fmla="*/ 580368 w 596365"/>
                <a:gd name="connsiteY37" fmla="*/ 32273 h 187327"/>
                <a:gd name="connsiteX38" fmla="*/ 592404 w 596365"/>
                <a:gd name="connsiteY38" fmla="*/ 21938 h 187327"/>
                <a:gd name="connsiteX39" fmla="*/ 582679 w 596365"/>
                <a:gd name="connsiteY39" fmla="*/ 9174 h 187327"/>
                <a:gd name="connsiteX40" fmla="*/ 148243 w 596365"/>
                <a:gd name="connsiteY40" fmla="*/ 92804 h 187327"/>
                <a:gd name="connsiteX41" fmla="*/ 156244 w 596365"/>
                <a:gd name="connsiteY41" fmla="*/ 92804 h 187327"/>
                <a:gd name="connsiteX42" fmla="*/ 149101 w 596365"/>
                <a:gd name="connsiteY42" fmla="*/ 92804 h 187327"/>
                <a:gd name="connsiteX43" fmla="*/ 148243 w 596365"/>
                <a:gd name="connsiteY43" fmla="*/ 92804 h 187327"/>
                <a:gd name="connsiteX0" fmla="*/ 582679 w 596365"/>
                <a:gd name="connsiteY0" fmla="*/ 9174 h 187458"/>
                <a:gd name="connsiteX1" fmla="*/ 521096 w 596365"/>
                <a:gd name="connsiteY1" fmla="*/ 475 h 187458"/>
                <a:gd name="connsiteX2" fmla="*/ 448852 w 596365"/>
                <a:gd name="connsiteY2" fmla="*/ 7840 h 187458"/>
                <a:gd name="connsiteX3" fmla="*/ 310835 w 596365"/>
                <a:gd name="connsiteY3" fmla="*/ 2602 h 187458"/>
                <a:gd name="connsiteX4" fmla="*/ 31467 w 596365"/>
                <a:gd name="connsiteY4" fmla="*/ 11460 h 187458"/>
                <a:gd name="connsiteX5" fmla="*/ 17570 w 596365"/>
                <a:gd name="connsiteY5" fmla="*/ 26890 h 187458"/>
                <a:gd name="connsiteX6" fmla="*/ 18227 w 596365"/>
                <a:gd name="connsiteY6" fmla="*/ 30510 h 187458"/>
                <a:gd name="connsiteX7" fmla="*/ 10988 w 596365"/>
                <a:gd name="connsiteY7" fmla="*/ 50036 h 187458"/>
                <a:gd name="connsiteX8" fmla="*/ 5464 w 596365"/>
                <a:gd name="connsiteY8" fmla="*/ 51179 h 187458"/>
                <a:gd name="connsiteX9" fmla="*/ 9274 w 596365"/>
                <a:gd name="connsiteY9" fmla="*/ 79754 h 187458"/>
                <a:gd name="connsiteX10" fmla="*/ 8224 w 596365"/>
                <a:gd name="connsiteY10" fmla="*/ 86019 h 187458"/>
                <a:gd name="connsiteX11" fmla="*/ 13212 w 596365"/>
                <a:gd name="connsiteY11" fmla="*/ 92437 h 187458"/>
                <a:gd name="connsiteX12" fmla="*/ 16268 w 596365"/>
                <a:gd name="connsiteY12" fmla="*/ 107207 h 187458"/>
                <a:gd name="connsiteX13" fmla="*/ 11313 w 596365"/>
                <a:gd name="connsiteY13" fmla="*/ 117978 h 187458"/>
                <a:gd name="connsiteX14" fmla="*/ 10658 w 596365"/>
                <a:gd name="connsiteY14" fmla="*/ 125950 h 187458"/>
                <a:gd name="connsiteX15" fmla="*/ 16837 w 596365"/>
                <a:gd name="connsiteY15" fmla="*/ 129399 h 187458"/>
                <a:gd name="connsiteX16" fmla="*/ 10061 w 596365"/>
                <a:gd name="connsiteY16" fmla="*/ 149894 h 187458"/>
                <a:gd name="connsiteX17" fmla="*/ 28345 w 596365"/>
                <a:gd name="connsiteY17" fmla="*/ 162758 h 187458"/>
                <a:gd name="connsiteX18" fmla="*/ 37789 w 596365"/>
                <a:gd name="connsiteY18" fmla="*/ 178479 h 187458"/>
                <a:gd name="connsiteX19" fmla="*/ 120610 w 596365"/>
                <a:gd name="connsiteY19" fmla="*/ 187248 h 187458"/>
                <a:gd name="connsiteX20" fmla="*/ 241748 w 596365"/>
                <a:gd name="connsiteY20" fmla="*/ 181476 h 187458"/>
                <a:gd name="connsiteX21" fmla="*/ 444804 w 596365"/>
                <a:gd name="connsiteY21" fmla="*/ 148838 h 187458"/>
                <a:gd name="connsiteX22" fmla="*/ 510490 w 596365"/>
                <a:gd name="connsiteY22" fmla="*/ 137438 h 187458"/>
                <a:gd name="connsiteX23" fmla="*/ 534024 w 596365"/>
                <a:gd name="connsiteY23" fmla="*/ 134480 h 187458"/>
                <a:gd name="connsiteX24" fmla="*/ 561587 w 596365"/>
                <a:gd name="connsiteY24" fmla="*/ 121964 h 187458"/>
                <a:gd name="connsiteX25" fmla="*/ 556217 w 596365"/>
                <a:gd name="connsiteY25" fmla="*/ 120081 h 187458"/>
                <a:gd name="connsiteX26" fmla="*/ 581910 w 596365"/>
                <a:gd name="connsiteY26" fmla="*/ 118019 h 187458"/>
                <a:gd name="connsiteX27" fmla="*/ 578636 w 596365"/>
                <a:gd name="connsiteY27" fmla="*/ 111926 h 187458"/>
                <a:gd name="connsiteX28" fmla="*/ 587110 w 596365"/>
                <a:gd name="connsiteY28" fmla="*/ 104234 h 187458"/>
                <a:gd name="connsiteX29" fmla="*/ 581855 w 596365"/>
                <a:gd name="connsiteY29" fmla="*/ 94977 h 187458"/>
                <a:gd name="connsiteX30" fmla="*/ 583072 w 596365"/>
                <a:gd name="connsiteY30" fmla="*/ 73810 h 187458"/>
                <a:gd name="connsiteX31" fmla="*/ 584584 w 596365"/>
                <a:gd name="connsiteY31" fmla="*/ 72476 h 187458"/>
                <a:gd name="connsiteX32" fmla="*/ 596118 w 596365"/>
                <a:gd name="connsiteY32" fmla="*/ 59933 h 187458"/>
                <a:gd name="connsiteX33" fmla="*/ 588840 w 596365"/>
                <a:gd name="connsiteY33" fmla="*/ 56791 h 187458"/>
                <a:gd name="connsiteX34" fmla="*/ 580727 w 596365"/>
                <a:gd name="connsiteY34" fmla="*/ 51226 h 187458"/>
                <a:gd name="connsiteX35" fmla="*/ 586148 w 596365"/>
                <a:gd name="connsiteY35" fmla="*/ 41227 h 187458"/>
                <a:gd name="connsiteX36" fmla="*/ 587686 w 596365"/>
                <a:gd name="connsiteY36" fmla="*/ 36314 h 187458"/>
                <a:gd name="connsiteX37" fmla="*/ 580368 w 596365"/>
                <a:gd name="connsiteY37" fmla="*/ 32273 h 187458"/>
                <a:gd name="connsiteX38" fmla="*/ 592404 w 596365"/>
                <a:gd name="connsiteY38" fmla="*/ 21938 h 187458"/>
                <a:gd name="connsiteX39" fmla="*/ 582679 w 596365"/>
                <a:gd name="connsiteY39" fmla="*/ 9174 h 187458"/>
                <a:gd name="connsiteX40" fmla="*/ 148243 w 596365"/>
                <a:gd name="connsiteY40" fmla="*/ 92804 h 187458"/>
                <a:gd name="connsiteX41" fmla="*/ 156244 w 596365"/>
                <a:gd name="connsiteY41" fmla="*/ 92804 h 187458"/>
                <a:gd name="connsiteX42" fmla="*/ 149101 w 596365"/>
                <a:gd name="connsiteY42" fmla="*/ 92804 h 187458"/>
                <a:gd name="connsiteX43" fmla="*/ 148243 w 596365"/>
                <a:gd name="connsiteY43" fmla="*/ 92804 h 187458"/>
                <a:gd name="connsiteX0" fmla="*/ 582679 w 596365"/>
                <a:gd name="connsiteY0" fmla="*/ 9174 h 187458"/>
                <a:gd name="connsiteX1" fmla="*/ 521096 w 596365"/>
                <a:gd name="connsiteY1" fmla="*/ 475 h 187458"/>
                <a:gd name="connsiteX2" fmla="*/ 448852 w 596365"/>
                <a:gd name="connsiteY2" fmla="*/ 7840 h 187458"/>
                <a:gd name="connsiteX3" fmla="*/ 310835 w 596365"/>
                <a:gd name="connsiteY3" fmla="*/ 2602 h 187458"/>
                <a:gd name="connsiteX4" fmla="*/ 31467 w 596365"/>
                <a:gd name="connsiteY4" fmla="*/ 11460 h 187458"/>
                <a:gd name="connsiteX5" fmla="*/ 17570 w 596365"/>
                <a:gd name="connsiteY5" fmla="*/ 26890 h 187458"/>
                <a:gd name="connsiteX6" fmla="*/ 18227 w 596365"/>
                <a:gd name="connsiteY6" fmla="*/ 30510 h 187458"/>
                <a:gd name="connsiteX7" fmla="*/ 10988 w 596365"/>
                <a:gd name="connsiteY7" fmla="*/ 50036 h 187458"/>
                <a:gd name="connsiteX8" fmla="*/ 5464 w 596365"/>
                <a:gd name="connsiteY8" fmla="*/ 51179 h 187458"/>
                <a:gd name="connsiteX9" fmla="*/ 9274 w 596365"/>
                <a:gd name="connsiteY9" fmla="*/ 79754 h 187458"/>
                <a:gd name="connsiteX10" fmla="*/ 8224 w 596365"/>
                <a:gd name="connsiteY10" fmla="*/ 86019 h 187458"/>
                <a:gd name="connsiteX11" fmla="*/ 13212 w 596365"/>
                <a:gd name="connsiteY11" fmla="*/ 92437 h 187458"/>
                <a:gd name="connsiteX12" fmla="*/ 16268 w 596365"/>
                <a:gd name="connsiteY12" fmla="*/ 107207 h 187458"/>
                <a:gd name="connsiteX13" fmla="*/ 11313 w 596365"/>
                <a:gd name="connsiteY13" fmla="*/ 117978 h 187458"/>
                <a:gd name="connsiteX14" fmla="*/ 10658 w 596365"/>
                <a:gd name="connsiteY14" fmla="*/ 125950 h 187458"/>
                <a:gd name="connsiteX15" fmla="*/ 16837 w 596365"/>
                <a:gd name="connsiteY15" fmla="*/ 129399 h 187458"/>
                <a:gd name="connsiteX16" fmla="*/ 10061 w 596365"/>
                <a:gd name="connsiteY16" fmla="*/ 149894 h 187458"/>
                <a:gd name="connsiteX17" fmla="*/ 28345 w 596365"/>
                <a:gd name="connsiteY17" fmla="*/ 162758 h 187458"/>
                <a:gd name="connsiteX18" fmla="*/ 37789 w 596365"/>
                <a:gd name="connsiteY18" fmla="*/ 178479 h 187458"/>
                <a:gd name="connsiteX19" fmla="*/ 120610 w 596365"/>
                <a:gd name="connsiteY19" fmla="*/ 187248 h 187458"/>
                <a:gd name="connsiteX20" fmla="*/ 241748 w 596365"/>
                <a:gd name="connsiteY20" fmla="*/ 181476 h 187458"/>
                <a:gd name="connsiteX21" fmla="*/ 444804 w 596365"/>
                <a:gd name="connsiteY21" fmla="*/ 148838 h 187458"/>
                <a:gd name="connsiteX22" fmla="*/ 510490 w 596365"/>
                <a:gd name="connsiteY22" fmla="*/ 137438 h 187458"/>
                <a:gd name="connsiteX23" fmla="*/ 534024 w 596365"/>
                <a:gd name="connsiteY23" fmla="*/ 134480 h 187458"/>
                <a:gd name="connsiteX24" fmla="*/ 561587 w 596365"/>
                <a:gd name="connsiteY24" fmla="*/ 121964 h 187458"/>
                <a:gd name="connsiteX25" fmla="*/ 556217 w 596365"/>
                <a:gd name="connsiteY25" fmla="*/ 120081 h 187458"/>
                <a:gd name="connsiteX26" fmla="*/ 581910 w 596365"/>
                <a:gd name="connsiteY26" fmla="*/ 118019 h 187458"/>
                <a:gd name="connsiteX27" fmla="*/ 578636 w 596365"/>
                <a:gd name="connsiteY27" fmla="*/ 111926 h 187458"/>
                <a:gd name="connsiteX28" fmla="*/ 587110 w 596365"/>
                <a:gd name="connsiteY28" fmla="*/ 104234 h 187458"/>
                <a:gd name="connsiteX29" fmla="*/ 581855 w 596365"/>
                <a:gd name="connsiteY29" fmla="*/ 94977 h 187458"/>
                <a:gd name="connsiteX30" fmla="*/ 583072 w 596365"/>
                <a:gd name="connsiteY30" fmla="*/ 73810 h 187458"/>
                <a:gd name="connsiteX31" fmla="*/ 584584 w 596365"/>
                <a:gd name="connsiteY31" fmla="*/ 72476 h 187458"/>
                <a:gd name="connsiteX32" fmla="*/ 596118 w 596365"/>
                <a:gd name="connsiteY32" fmla="*/ 59933 h 187458"/>
                <a:gd name="connsiteX33" fmla="*/ 588840 w 596365"/>
                <a:gd name="connsiteY33" fmla="*/ 56791 h 187458"/>
                <a:gd name="connsiteX34" fmla="*/ 580727 w 596365"/>
                <a:gd name="connsiteY34" fmla="*/ 51226 h 187458"/>
                <a:gd name="connsiteX35" fmla="*/ 586148 w 596365"/>
                <a:gd name="connsiteY35" fmla="*/ 41227 h 187458"/>
                <a:gd name="connsiteX36" fmla="*/ 587686 w 596365"/>
                <a:gd name="connsiteY36" fmla="*/ 36314 h 187458"/>
                <a:gd name="connsiteX37" fmla="*/ 580368 w 596365"/>
                <a:gd name="connsiteY37" fmla="*/ 32273 h 187458"/>
                <a:gd name="connsiteX38" fmla="*/ 592404 w 596365"/>
                <a:gd name="connsiteY38" fmla="*/ 21938 h 187458"/>
                <a:gd name="connsiteX39" fmla="*/ 582679 w 596365"/>
                <a:gd name="connsiteY39" fmla="*/ 9174 h 187458"/>
                <a:gd name="connsiteX40" fmla="*/ 148243 w 596365"/>
                <a:gd name="connsiteY40" fmla="*/ 92804 h 187458"/>
                <a:gd name="connsiteX41" fmla="*/ 156244 w 596365"/>
                <a:gd name="connsiteY41" fmla="*/ 92804 h 187458"/>
                <a:gd name="connsiteX42" fmla="*/ 149101 w 596365"/>
                <a:gd name="connsiteY42" fmla="*/ 92804 h 187458"/>
                <a:gd name="connsiteX43" fmla="*/ 148243 w 596365"/>
                <a:gd name="connsiteY43" fmla="*/ 92804 h 187458"/>
                <a:gd name="connsiteX0" fmla="*/ 582679 w 596365"/>
                <a:gd name="connsiteY0" fmla="*/ 9174 h 187305"/>
                <a:gd name="connsiteX1" fmla="*/ 521096 w 596365"/>
                <a:gd name="connsiteY1" fmla="*/ 475 h 187305"/>
                <a:gd name="connsiteX2" fmla="*/ 448852 w 596365"/>
                <a:gd name="connsiteY2" fmla="*/ 7840 h 187305"/>
                <a:gd name="connsiteX3" fmla="*/ 310835 w 596365"/>
                <a:gd name="connsiteY3" fmla="*/ 2602 h 187305"/>
                <a:gd name="connsiteX4" fmla="*/ 31467 w 596365"/>
                <a:gd name="connsiteY4" fmla="*/ 11460 h 187305"/>
                <a:gd name="connsiteX5" fmla="*/ 17570 w 596365"/>
                <a:gd name="connsiteY5" fmla="*/ 26890 h 187305"/>
                <a:gd name="connsiteX6" fmla="*/ 18227 w 596365"/>
                <a:gd name="connsiteY6" fmla="*/ 30510 h 187305"/>
                <a:gd name="connsiteX7" fmla="*/ 10988 w 596365"/>
                <a:gd name="connsiteY7" fmla="*/ 50036 h 187305"/>
                <a:gd name="connsiteX8" fmla="*/ 5464 w 596365"/>
                <a:gd name="connsiteY8" fmla="*/ 51179 h 187305"/>
                <a:gd name="connsiteX9" fmla="*/ 9274 w 596365"/>
                <a:gd name="connsiteY9" fmla="*/ 79754 h 187305"/>
                <a:gd name="connsiteX10" fmla="*/ 8224 w 596365"/>
                <a:gd name="connsiteY10" fmla="*/ 86019 h 187305"/>
                <a:gd name="connsiteX11" fmla="*/ 13212 w 596365"/>
                <a:gd name="connsiteY11" fmla="*/ 92437 h 187305"/>
                <a:gd name="connsiteX12" fmla="*/ 16268 w 596365"/>
                <a:gd name="connsiteY12" fmla="*/ 107207 h 187305"/>
                <a:gd name="connsiteX13" fmla="*/ 11313 w 596365"/>
                <a:gd name="connsiteY13" fmla="*/ 117978 h 187305"/>
                <a:gd name="connsiteX14" fmla="*/ 10658 w 596365"/>
                <a:gd name="connsiteY14" fmla="*/ 125950 h 187305"/>
                <a:gd name="connsiteX15" fmla="*/ 16837 w 596365"/>
                <a:gd name="connsiteY15" fmla="*/ 129399 h 187305"/>
                <a:gd name="connsiteX16" fmla="*/ 10061 w 596365"/>
                <a:gd name="connsiteY16" fmla="*/ 149894 h 187305"/>
                <a:gd name="connsiteX17" fmla="*/ 28345 w 596365"/>
                <a:gd name="connsiteY17" fmla="*/ 162758 h 187305"/>
                <a:gd name="connsiteX18" fmla="*/ 37789 w 596365"/>
                <a:gd name="connsiteY18" fmla="*/ 178479 h 187305"/>
                <a:gd name="connsiteX19" fmla="*/ 120610 w 596365"/>
                <a:gd name="connsiteY19" fmla="*/ 187248 h 187305"/>
                <a:gd name="connsiteX20" fmla="*/ 241748 w 596365"/>
                <a:gd name="connsiteY20" fmla="*/ 181476 h 187305"/>
                <a:gd name="connsiteX21" fmla="*/ 470924 w 596365"/>
                <a:gd name="connsiteY21" fmla="*/ 166514 h 187305"/>
                <a:gd name="connsiteX22" fmla="*/ 510490 w 596365"/>
                <a:gd name="connsiteY22" fmla="*/ 137438 h 187305"/>
                <a:gd name="connsiteX23" fmla="*/ 534024 w 596365"/>
                <a:gd name="connsiteY23" fmla="*/ 134480 h 187305"/>
                <a:gd name="connsiteX24" fmla="*/ 561587 w 596365"/>
                <a:gd name="connsiteY24" fmla="*/ 121964 h 187305"/>
                <a:gd name="connsiteX25" fmla="*/ 556217 w 596365"/>
                <a:gd name="connsiteY25" fmla="*/ 120081 h 187305"/>
                <a:gd name="connsiteX26" fmla="*/ 581910 w 596365"/>
                <a:gd name="connsiteY26" fmla="*/ 118019 h 187305"/>
                <a:gd name="connsiteX27" fmla="*/ 578636 w 596365"/>
                <a:gd name="connsiteY27" fmla="*/ 111926 h 187305"/>
                <a:gd name="connsiteX28" fmla="*/ 587110 w 596365"/>
                <a:gd name="connsiteY28" fmla="*/ 104234 h 187305"/>
                <a:gd name="connsiteX29" fmla="*/ 581855 w 596365"/>
                <a:gd name="connsiteY29" fmla="*/ 94977 h 187305"/>
                <a:gd name="connsiteX30" fmla="*/ 583072 w 596365"/>
                <a:gd name="connsiteY30" fmla="*/ 73810 h 187305"/>
                <a:gd name="connsiteX31" fmla="*/ 584584 w 596365"/>
                <a:gd name="connsiteY31" fmla="*/ 72476 h 187305"/>
                <a:gd name="connsiteX32" fmla="*/ 596118 w 596365"/>
                <a:gd name="connsiteY32" fmla="*/ 59933 h 187305"/>
                <a:gd name="connsiteX33" fmla="*/ 588840 w 596365"/>
                <a:gd name="connsiteY33" fmla="*/ 56791 h 187305"/>
                <a:gd name="connsiteX34" fmla="*/ 580727 w 596365"/>
                <a:gd name="connsiteY34" fmla="*/ 51226 h 187305"/>
                <a:gd name="connsiteX35" fmla="*/ 586148 w 596365"/>
                <a:gd name="connsiteY35" fmla="*/ 41227 h 187305"/>
                <a:gd name="connsiteX36" fmla="*/ 587686 w 596365"/>
                <a:gd name="connsiteY36" fmla="*/ 36314 h 187305"/>
                <a:gd name="connsiteX37" fmla="*/ 580368 w 596365"/>
                <a:gd name="connsiteY37" fmla="*/ 32273 h 187305"/>
                <a:gd name="connsiteX38" fmla="*/ 592404 w 596365"/>
                <a:gd name="connsiteY38" fmla="*/ 21938 h 187305"/>
                <a:gd name="connsiteX39" fmla="*/ 582679 w 596365"/>
                <a:gd name="connsiteY39" fmla="*/ 9174 h 187305"/>
                <a:gd name="connsiteX40" fmla="*/ 148243 w 596365"/>
                <a:gd name="connsiteY40" fmla="*/ 92804 h 187305"/>
                <a:gd name="connsiteX41" fmla="*/ 156244 w 596365"/>
                <a:gd name="connsiteY41" fmla="*/ 92804 h 187305"/>
                <a:gd name="connsiteX42" fmla="*/ 149101 w 596365"/>
                <a:gd name="connsiteY42" fmla="*/ 92804 h 187305"/>
                <a:gd name="connsiteX43" fmla="*/ 148243 w 596365"/>
                <a:gd name="connsiteY43" fmla="*/ 92804 h 187305"/>
                <a:gd name="connsiteX0" fmla="*/ 582679 w 596365"/>
                <a:gd name="connsiteY0" fmla="*/ 9174 h 187305"/>
                <a:gd name="connsiteX1" fmla="*/ 521096 w 596365"/>
                <a:gd name="connsiteY1" fmla="*/ 475 h 187305"/>
                <a:gd name="connsiteX2" fmla="*/ 448852 w 596365"/>
                <a:gd name="connsiteY2" fmla="*/ 7840 h 187305"/>
                <a:gd name="connsiteX3" fmla="*/ 310835 w 596365"/>
                <a:gd name="connsiteY3" fmla="*/ 2602 h 187305"/>
                <a:gd name="connsiteX4" fmla="*/ 31467 w 596365"/>
                <a:gd name="connsiteY4" fmla="*/ 11460 h 187305"/>
                <a:gd name="connsiteX5" fmla="*/ 17570 w 596365"/>
                <a:gd name="connsiteY5" fmla="*/ 26890 h 187305"/>
                <a:gd name="connsiteX6" fmla="*/ 18227 w 596365"/>
                <a:gd name="connsiteY6" fmla="*/ 30510 h 187305"/>
                <a:gd name="connsiteX7" fmla="*/ 10988 w 596365"/>
                <a:gd name="connsiteY7" fmla="*/ 50036 h 187305"/>
                <a:gd name="connsiteX8" fmla="*/ 5464 w 596365"/>
                <a:gd name="connsiteY8" fmla="*/ 51179 h 187305"/>
                <a:gd name="connsiteX9" fmla="*/ 9274 w 596365"/>
                <a:gd name="connsiteY9" fmla="*/ 79754 h 187305"/>
                <a:gd name="connsiteX10" fmla="*/ 8224 w 596365"/>
                <a:gd name="connsiteY10" fmla="*/ 86019 h 187305"/>
                <a:gd name="connsiteX11" fmla="*/ 13212 w 596365"/>
                <a:gd name="connsiteY11" fmla="*/ 92437 h 187305"/>
                <a:gd name="connsiteX12" fmla="*/ 16268 w 596365"/>
                <a:gd name="connsiteY12" fmla="*/ 107207 h 187305"/>
                <a:gd name="connsiteX13" fmla="*/ 11313 w 596365"/>
                <a:gd name="connsiteY13" fmla="*/ 117978 h 187305"/>
                <a:gd name="connsiteX14" fmla="*/ 10658 w 596365"/>
                <a:gd name="connsiteY14" fmla="*/ 125950 h 187305"/>
                <a:gd name="connsiteX15" fmla="*/ 16837 w 596365"/>
                <a:gd name="connsiteY15" fmla="*/ 129399 h 187305"/>
                <a:gd name="connsiteX16" fmla="*/ 10061 w 596365"/>
                <a:gd name="connsiteY16" fmla="*/ 149894 h 187305"/>
                <a:gd name="connsiteX17" fmla="*/ 28345 w 596365"/>
                <a:gd name="connsiteY17" fmla="*/ 162758 h 187305"/>
                <a:gd name="connsiteX18" fmla="*/ 37789 w 596365"/>
                <a:gd name="connsiteY18" fmla="*/ 178479 h 187305"/>
                <a:gd name="connsiteX19" fmla="*/ 120610 w 596365"/>
                <a:gd name="connsiteY19" fmla="*/ 187248 h 187305"/>
                <a:gd name="connsiteX20" fmla="*/ 241748 w 596365"/>
                <a:gd name="connsiteY20" fmla="*/ 181476 h 187305"/>
                <a:gd name="connsiteX21" fmla="*/ 470924 w 596365"/>
                <a:gd name="connsiteY21" fmla="*/ 166514 h 187305"/>
                <a:gd name="connsiteX22" fmla="*/ 525727 w 596365"/>
                <a:gd name="connsiteY22" fmla="*/ 159532 h 187305"/>
                <a:gd name="connsiteX23" fmla="*/ 534024 w 596365"/>
                <a:gd name="connsiteY23" fmla="*/ 134480 h 187305"/>
                <a:gd name="connsiteX24" fmla="*/ 561587 w 596365"/>
                <a:gd name="connsiteY24" fmla="*/ 121964 h 187305"/>
                <a:gd name="connsiteX25" fmla="*/ 556217 w 596365"/>
                <a:gd name="connsiteY25" fmla="*/ 120081 h 187305"/>
                <a:gd name="connsiteX26" fmla="*/ 581910 w 596365"/>
                <a:gd name="connsiteY26" fmla="*/ 118019 h 187305"/>
                <a:gd name="connsiteX27" fmla="*/ 578636 w 596365"/>
                <a:gd name="connsiteY27" fmla="*/ 111926 h 187305"/>
                <a:gd name="connsiteX28" fmla="*/ 587110 w 596365"/>
                <a:gd name="connsiteY28" fmla="*/ 104234 h 187305"/>
                <a:gd name="connsiteX29" fmla="*/ 581855 w 596365"/>
                <a:gd name="connsiteY29" fmla="*/ 94977 h 187305"/>
                <a:gd name="connsiteX30" fmla="*/ 583072 w 596365"/>
                <a:gd name="connsiteY30" fmla="*/ 73810 h 187305"/>
                <a:gd name="connsiteX31" fmla="*/ 584584 w 596365"/>
                <a:gd name="connsiteY31" fmla="*/ 72476 h 187305"/>
                <a:gd name="connsiteX32" fmla="*/ 596118 w 596365"/>
                <a:gd name="connsiteY32" fmla="*/ 59933 h 187305"/>
                <a:gd name="connsiteX33" fmla="*/ 588840 w 596365"/>
                <a:gd name="connsiteY33" fmla="*/ 56791 h 187305"/>
                <a:gd name="connsiteX34" fmla="*/ 580727 w 596365"/>
                <a:gd name="connsiteY34" fmla="*/ 51226 h 187305"/>
                <a:gd name="connsiteX35" fmla="*/ 586148 w 596365"/>
                <a:gd name="connsiteY35" fmla="*/ 41227 h 187305"/>
                <a:gd name="connsiteX36" fmla="*/ 587686 w 596365"/>
                <a:gd name="connsiteY36" fmla="*/ 36314 h 187305"/>
                <a:gd name="connsiteX37" fmla="*/ 580368 w 596365"/>
                <a:gd name="connsiteY37" fmla="*/ 32273 h 187305"/>
                <a:gd name="connsiteX38" fmla="*/ 592404 w 596365"/>
                <a:gd name="connsiteY38" fmla="*/ 21938 h 187305"/>
                <a:gd name="connsiteX39" fmla="*/ 582679 w 596365"/>
                <a:gd name="connsiteY39" fmla="*/ 9174 h 187305"/>
                <a:gd name="connsiteX40" fmla="*/ 148243 w 596365"/>
                <a:gd name="connsiteY40" fmla="*/ 92804 h 187305"/>
                <a:gd name="connsiteX41" fmla="*/ 156244 w 596365"/>
                <a:gd name="connsiteY41" fmla="*/ 92804 h 187305"/>
                <a:gd name="connsiteX42" fmla="*/ 149101 w 596365"/>
                <a:gd name="connsiteY42" fmla="*/ 92804 h 187305"/>
                <a:gd name="connsiteX43" fmla="*/ 148243 w 596365"/>
                <a:gd name="connsiteY43" fmla="*/ 92804 h 187305"/>
                <a:gd name="connsiteX0" fmla="*/ 582679 w 596365"/>
                <a:gd name="connsiteY0" fmla="*/ 9174 h 187305"/>
                <a:gd name="connsiteX1" fmla="*/ 521096 w 596365"/>
                <a:gd name="connsiteY1" fmla="*/ 475 h 187305"/>
                <a:gd name="connsiteX2" fmla="*/ 448852 w 596365"/>
                <a:gd name="connsiteY2" fmla="*/ 7840 h 187305"/>
                <a:gd name="connsiteX3" fmla="*/ 310835 w 596365"/>
                <a:gd name="connsiteY3" fmla="*/ 2602 h 187305"/>
                <a:gd name="connsiteX4" fmla="*/ 31467 w 596365"/>
                <a:gd name="connsiteY4" fmla="*/ 11460 h 187305"/>
                <a:gd name="connsiteX5" fmla="*/ 17570 w 596365"/>
                <a:gd name="connsiteY5" fmla="*/ 26890 h 187305"/>
                <a:gd name="connsiteX6" fmla="*/ 18227 w 596365"/>
                <a:gd name="connsiteY6" fmla="*/ 30510 h 187305"/>
                <a:gd name="connsiteX7" fmla="*/ 10988 w 596365"/>
                <a:gd name="connsiteY7" fmla="*/ 50036 h 187305"/>
                <a:gd name="connsiteX8" fmla="*/ 5464 w 596365"/>
                <a:gd name="connsiteY8" fmla="*/ 51179 h 187305"/>
                <a:gd name="connsiteX9" fmla="*/ 9274 w 596365"/>
                <a:gd name="connsiteY9" fmla="*/ 79754 h 187305"/>
                <a:gd name="connsiteX10" fmla="*/ 8224 w 596365"/>
                <a:gd name="connsiteY10" fmla="*/ 86019 h 187305"/>
                <a:gd name="connsiteX11" fmla="*/ 13212 w 596365"/>
                <a:gd name="connsiteY11" fmla="*/ 92437 h 187305"/>
                <a:gd name="connsiteX12" fmla="*/ 16268 w 596365"/>
                <a:gd name="connsiteY12" fmla="*/ 107207 h 187305"/>
                <a:gd name="connsiteX13" fmla="*/ 11313 w 596365"/>
                <a:gd name="connsiteY13" fmla="*/ 117978 h 187305"/>
                <a:gd name="connsiteX14" fmla="*/ 10658 w 596365"/>
                <a:gd name="connsiteY14" fmla="*/ 125950 h 187305"/>
                <a:gd name="connsiteX15" fmla="*/ 16837 w 596365"/>
                <a:gd name="connsiteY15" fmla="*/ 129399 h 187305"/>
                <a:gd name="connsiteX16" fmla="*/ 10061 w 596365"/>
                <a:gd name="connsiteY16" fmla="*/ 149894 h 187305"/>
                <a:gd name="connsiteX17" fmla="*/ 28345 w 596365"/>
                <a:gd name="connsiteY17" fmla="*/ 162758 h 187305"/>
                <a:gd name="connsiteX18" fmla="*/ 37789 w 596365"/>
                <a:gd name="connsiteY18" fmla="*/ 178479 h 187305"/>
                <a:gd name="connsiteX19" fmla="*/ 120610 w 596365"/>
                <a:gd name="connsiteY19" fmla="*/ 187248 h 187305"/>
                <a:gd name="connsiteX20" fmla="*/ 241748 w 596365"/>
                <a:gd name="connsiteY20" fmla="*/ 181476 h 187305"/>
                <a:gd name="connsiteX21" fmla="*/ 470924 w 596365"/>
                <a:gd name="connsiteY21" fmla="*/ 166514 h 187305"/>
                <a:gd name="connsiteX22" fmla="*/ 525727 w 596365"/>
                <a:gd name="connsiteY22" fmla="*/ 159532 h 187305"/>
                <a:gd name="connsiteX23" fmla="*/ 581911 w 596365"/>
                <a:gd name="connsiteY23" fmla="*/ 135953 h 187305"/>
                <a:gd name="connsiteX24" fmla="*/ 561587 w 596365"/>
                <a:gd name="connsiteY24" fmla="*/ 121964 h 187305"/>
                <a:gd name="connsiteX25" fmla="*/ 556217 w 596365"/>
                <a:gd name="connsiteY25" fmla="*/ 120081 h 187305"/>
                <a:gd name="connsiteX26" fmla="*/ 581910 w 596365"/>
                <a:gd name="connsiteY26" fmla="*/ 118019 h 187305"/>
                <a:gd name="connsiteX27" fmla="*/ 578636 w 596365"/>
                <a:gd name="connsiteY27" fmla="*/ 111926 h 187305"/>
                <a:gd name="connsiteX28" fmla="*/ 587110 w 596365"/>
                <a:gd name="connsiteY28" fmla="*/ 104234 h 187305"/>
                <a:gd name="connsiteX29" fmla="*/ 581855 w 596365"/>
                <a:gd name="connsiteY29" fmla="*/ 94977 h 187305"/>
                <a:gd name="connsiteX30" fmla="*/ 583072 w 596365"/>
                <a:gd name="connsiteY30" fmla="*/ 73810 h 187305"/>
                <a:gd name="connsiteX31" fmla="*/ 584584 w 596365"/>
                <a:gd name="connsiteY31" fmla="*/ 72476 h 187305"/>
                <a:gd name="connsiteX32" fmla="*/ 596118 w 596365"/>
                <a:gd name="connsiteY32" fmla="*/ 59933 h 187305"/>
                <a:gd name="connsiteX33" fmla="*/ 588840 w 596365"/>
                <a:gd name="connsiteY33" fmla="*/ 56791 h 187305"/>
                <a:gd name="connsiteX34" fmla="*/ 580727 w 596365"/>
                <a:gd name="connsiteY34" fmla="*/ 51226 h 187305"/>
                <a:gd name="connsiteX35" fmla="*/ 586148 w 596365"/>
                <a:gd name="connsiteY35" fmla="*/ 41227 h 187305"/>
                <a:gd name="connsiteX36" fmla="*/ 587686 w 596365"/>
                <a:gd name="connsiteY36" fmla="*/ 36314 h 187305"/>
                <a:gd name="connsiteX37" fmla="*/ 580368 w 596365"/>
                <a:gd name="connsiteY37" fmla="*/ 32273 h 187305"/>
                <a:gd name="connsiteX38" fmla="*/ 592404 w 596365"/>
                <a:gd name="connsiteY38" fmla="*/ 21938 h 187305"/>
                <a:gd name="connsiteX39" fmla="*/ 582679 w 596365"/>
                <a:gd name="connsiteY39" fmla="*/ 9174 h 187305"/>
                <a:gd name="connsiteX40" fmla="*/ 148243 w 596365"/>
                <a:gd name="connsiteY40" fmla="*/ 92804 h 187305"/>
                <a:gd name="connsiteX41" fmla="*/ 156244 w 596365"/>
                <a:gd name="connsiteY41" fmla="*/ 92804 h 187305"/>
                <a:gd name="connsiteX42" fmla="*/ 149101 w 596365"/>
                <a:gd name="connsiteY42" fmla="*/ 92804 h 187305"/>
                <a:gd name="connsiteX43" fmla="*/ 148243 w 596365"/>
                <a:gd name="connsiteY43" fmla="*/ 92804 h 187305"/>
                <a:gd name="connsiteX0" fmla="*/ 582679 w 596365"/>
                <a:gd name="connsiteY0" fmla="*/ 9174 h 187305"/>
                <a:gd name="connsiteX1" fmla="*/ 521096 w 596365"/>
                <a:gd name="connsiteY1" fmla="*/ 475 h 187305"/>
                <a:gd name="connsiteX2" fmla="*/ 448852 w 596365"/>
                <a:gd name="connsiteY2" fmla="*/ 7840 h 187305"/>
                <a:gd name="connsiteX3" fmla="*/ 310835 w 596365"/>
                <a:gd name="connsiteY3" fmla="*/ 2602 h 187305"/>
                <a:gd name="connsiteX4" fmla="*/ 31467 w 596365"/>
                <a:gd name="connsiteY4" fmla="*/ 11460 h 187305"/>
                <a:gd name="connsiteX5" fmla="*/ 17570 w 596365"/>
                <a:gd name="connsiteY5" fmla="*/ 26890 h 187305"/>
                <a:gd name="connsiteX6" fmla="*/ 18227 w 596365"/>
                <a:gd name="connsiteY6" fmla="*/ 30510 h 187305"/>
                <a:gd name="connsiteX7" fmla="*/ 10988 w 596365"/>
                <a:gd name="connsiteY7" fmla="*/ 50036 h 187305"/>
                <a:gd name="connsiteX8" fmla="*/ 5464 w 596365"/>
                <a:gd name="connsiteY8" fmla="*/ 51179 h 187305"/>
                <a:gd name="connsiteX9" fmla="*/ 9274 w 596365"/>
                <a:gd name="connsiteY9" fmla="*/ 79754 h 187305"/>
                <a:gd name="connsiteX10" fmla="*/ 8224 w 596365"/>
                <a:gd name="connsiteY10" fmla="*/ 86019 h 187305"/>
                <a:gd name="connsiteX11" fmla="*/ 13212 w 596365"/>
                <a:gd name="connsiteY11" fmla="*/ 92437 h 187305"/>
                <a:gd name="connsiteX12" fmla="*/ 16268 w 596365"/>
                <a:gd name="connsiteY12" fmla="*/ 107207 h 187305"/>
                <a:gd name="connsiteX13" fmla="*/ 11313 w 596365"/>
                <a:gd name="connsiteY13" fmla="*/ 117978 h 187305"/>
                <a:gd name="connsiteX14" fmla="*/ 10658 w 596365"/>
                <a:gd name="connsiteY14" fmla="*/ 125950 h 187305"/>
                <a:gd name="connsiteX15" fmla="*/ 16837 w 596365"/>
                <a:gd name="connsiteY15" fmla="*/ 129399 h 187305"/>
                <a:gd name="connsiteX16" fmla="*/ 10061 w 596365"/>
                <a:gd name="connsiteY16" fmla="*/ 149894 h 187305"/>
                <a:gd name="connsiteX17" fmla="*/ 28345 w 596365"/>
                <a:gd name="connsiteY17" fmla="*/ 162758 h 187305"/>
                <a:gd name="connsiteX18" fmla="*/ 37789 w 596365"/>
                <a:gd name="connsiteY18" fmla="*/ 178479 h 187305"/>
                <a:gd name="connsiteX19" fmla="*/ 120610 w 596365"/>
                <a:gd name="connsiteY19" fmla="*/ 187248 h 187305"/>
                <a:gd name="connsiteX20" fmla="*/ 241748 w 596365"/>
                <a:gd name="connsiteY20" fmla="*/ 181476 h 187305"/>
                <a:gd name="connsiteX21" fmla="*/ 470924 w 596365"/>
                <a:gd name="connsiteY21" fmla="*/ 166514 h 187305"/>
                <a:gd name="connsiteX22" fmla="*/ 525727 w 596365"/>
                <a:gd name="connsiteY22" fmla="*/ 159532 h 187305"/>
                <a:gd name="connsiteX23" fmla="*/ 581911 w 596365"/>
                <a:gd name="connsiteY23" fmla="*/ 135953 h 187305"/>
                <a:gd name="connsiteX24" fmla="*/ 561587 w 596365"/>
                <a:gd name="connsiteY24" fmla="*/ 121964 h 187305"/>
                <a:gd name="connsiteX25" fmla="*/ 573630 w 596365"/>
                <a:gd name="connsiteY25" fmla="*/ 118608 h 187305"/>
                <a:gd name="connsiteX26" fmla="*/ 581910 w 596365"/>
                <a:gd name="connsiteY26" fmla="*/ 118019 h 187305"/>
                <a:gd name="connsiteX27" fmla="*/ 578636 w 596365"/>
                <a:gd name="connsiteY27" fmla="*/ 111926 h 187305"/>
                <a:gd name="connsiteX28" fmla="*/ 587110 w 596365"/>
                <a:gd name="connsiteY28" fmla="*/ 104234 h 187305"/>
                <a:gd name="connsiteX29" fmla="*/ 581855 w 596365"/>
                <a:gd name="connsiteY29" fmla="*/ 94977 h 187305"/>
                <a:gd name="connsiteX30" fmla="*/ 583072 w 596365"/>
                <a:gd name="connsiteY30" fmla="*/ 73810 h 187305"/>
                <a:gd name="connsiteX31" fmla="*/ 584584 w 596365"/>
                <a:gd name="connsiteY31" fmla="*/ 72476 h 187305"/>
                <a:gd name="connsiteX32" fmla="*/ 596118 w 596365"/>
                <a:gd name="connsiteY32" fmla="*/ 59933 h 187305"/>
                <a:gd name="connsiteX33" fmla="*/ 588840 w 596365"/>
                <a:gd name="connsiteY33" fmla="*/ 56791 h 187305"/>
                <a:gd name="connsiteX34" fmla="*/ 580727 w 596365"/>
                <a:gd name="connsiteY34" fmla="*/ 51226 h 187305"/>
                <a:gd name="connsiteX35" fmla="*/ 586148 w 596365"/>
                <a:gd name="connsiteY35" fmla="*/ 41227 h 187305"/>
                <a:gd name="connsiteX36" fmla="*/ 587686 w 596365"/>
                <a:gd name="connsiteY36" fmla="*/ 36314 h 187305"/>
                <a:gd name="connsiteX37" fmla="*/ 580368 w 596365"/>
                <a:gd name="connsiteY37" fmla="*/ 32273 h 187305"/>
                <a:gd name="connsiteX38" fmla="*/ 592404 w 596365"/>
                <a:gd name="connsiteY38" fmla="*/ 21938 h 187305"/>
                <a:gd name="connsiteX39" fmla="*/ 582679 w 596365"/>
                <a:gd name="connsiteY39" fmla="*/ 9174 h 187305"/>
                <a:gd name="connsiteX40" fmla="*/ 148243 w 596365"/>
                <a:gd name="connsiteY40" fmla="*/ 92804 h 187305"/>
                <a:gd name="connsiteX41" fmla="*/ 156244 w 596365"/>
                <a:gd name="connsiteY41" fmla="*/ 92804 h 187305"/>
                <a:gd name="connsiteX42" fmla="*/ 149101 w 596365"/>
                <a:gd name="connsiteY42" fmla="*/ 92804 h 187305"/>
                <a:gd name="connsiteX43" fmla="*/ 148243 w 596365"/>
                <a:gd name="connsiteY43" fmla="*/ 92804 h 18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596365" h="187305" extrusionOk="0">
                  <a:moveTo>
                    <a:pt x="582679" y="9174"/>
                  </a:moveTo>
                  <a:cubicBezTo>
                    <a:pt x="561562" y="5840"/>
                    <a:pt x="542327" y="-2000"/>
                    <a:pt x="521096" y="475"/>
                  </a:cubicBezTo>
                  <a:cubicBezTo>
                    <a:pt x="497760" y="1429"/>
                    <a:pt x="483896" y="7486"/>
                    <a:pt x="448852" y="7840"/>
                  </a:cubicBezTo>
                  <a:cubicBezTo>
                    <a:pt x="413809" y="8195"/>
                    <a:pt x="356841" y="3268"/>
                    <a:pt x="310835" y="2602"/>
                  </a:cubicBezTo>
                  <a:cubicBezTo>
                    <a:pt x="217681" y="1173"/>
                    <a:pt x="124431" y="7555"/>
                    <a:pt x="31467" y="11460"/>
                  </a:cubicBezTo>
                  <a:cubicBezTo>
                    <a:pt x="23380" y="11841"/>
                    <a:pt x="17151" y="18794"/>
                    <a:pt x="17570" y="26890"/>
                  </a:cubicBezTo>
                  <a:cubicBezTo>
                    <a:pt x="17636" y="28128"/>
                    <a:pt x="17856" y="29367"/>
                    <a:pt x="18227" y="30510"/>
                  </a:cubicBezTo>
                  <a:cubicBezTo>
                    <a:pt x="11264" y="34320"/>
                    <a:pt x="8169" y="42607"/>
                    <a:pt x="10988" y="50036"/>
                  </a:cubicBezTo>
                  <a:lnTo>
                    <a:pt x="5464" y="51179"/>
                  </a:lnTo>
                  <a:cubicBezTo>
                    <a:pt x="2618" y="61146"/>
                    <a:pt x="-7109" y="79754"/>
                    <a:pt x="9274" y="79754"/>
                  </a:cubicBezTo>
                  <a:lnTo>
                    <a:pt x="8224" y="86019"/>
                  </a:lnTo>
                  <a:cubicBezTo>
                    <a:pt x="3328" y="88210"/>
                    <a:pt x="13183" y="87102"/>
                    <a:pt x="13212" y="92437"/>
                  </a:cubicBezTo>
                  <a:cubicBezTo>
                    <a:pt x="13364" y="99104"/>
                    <a:pt x="9867" y="105492"/>
                    <a:pt x="16268" y="107207"/>
                  </a:cubicBezTo>
                  <a:cubicBezTo>
                    <a:pt x="11991" y="113683"/>
                    <a:pt x="4808" y="113692"/>
                    <a:pt x="11313" y="117978"/>
                  </a:cubicBezTo>
                  <a:cubicBezTo>
                    <a:pt x="12056" y="118455"/>
                    <a:pt x="9839" y="125570"/>
                    <a:pt x="10658" y="125950"/>
                  </a:cubicBezTo>
                  <a:cubicBezTo>
                    <a:pt x="8087" y="125950"/>
                    <a:pt x="16936" y="125408"/>
                    <a:pt x="16837" y="129399"/>
                  </a:cubicBezTo>
                  <a:cubicBezTo>
                    <a:pt x="16738" y="133390"/>
                    <a:pt x="3338" y="131625"/>
                    <a:pt x="10061" y="149894"/>
                  </a:cubicBezTo>
                  <a:cubicBezTo>
                    <a:pt x="23194" y="149132"/>
                    <a:pt x="23724" y="157994"/>
                    <a:pt x="28345" y="162758"/>
                  </a:cubicBezTo>
                  <a:cubicBezTo>
                    <a:pt x="32966" y="167522"/>
                    <a:pt x="22412" y="174397"/>
                    <a:pt x="37789" y="178479"/>
                  </a:cubicBezTo>
                  <a:cubicBezTo>
                    <a:pt x="53166" y="182561"/>
                    <a:pt x="86617" y="186749"/>
                    <a:pt x="120610" y="187248"/>
                  </a:cubicBezTo>
                  <a:cubicBezTo>
                    <a:pt x="154603" y="187747"/>
                    <a:pt x="183362" y="184932"/>
                    <a:pt x="241748" y="181476"/>
                  </a:cubicBezTo>
                  <a:cubicBezTo>
                    <a:pt x="300134" y="178020"/>
                    <a:pt x="393302" y="184937"/>
                    <a:pt x="470924" y="166514"/>
                  </a:cubicBezTo>
                  <a:cubicBezTo>
                    <a:pt x="477372" y="167276"/>
                    <a:pt x="524746" y="165913"/>
                    <a:pt x="525727" y="159532"/>
                  </a:cubicBezTo>
                  <a:cubicBezTo>
                    <a:pt x="536776" y="160484"/>
                    <a:pt x="575934" y="142214"/>
                    <a:pt x="581911" y="135953"/>
                  </a:cubicBezTo>
                  <a:cubicBezTo>
                    <a:pt x="587888" y="129692"/>
                    <a:pt x="562967" y="124855"/>
                    <a:pt x="561587" y="121964"/>
                  </a:cubicBezTo>
                  <a:cubicBezTo>
                    <a:pt x="560207" y="119073"/>
                    <a:pt x="586679" y="120322"/>
                    <a:pt x="573630" y="118608"/>
                  </a:cubicBezTo>
                  <a:lnTo>
                    <a:pt x="581910" y="118019"/>
                  </a:lnTo>
                  <a:cubicBezTo>
                    <a:pt x="590311" y="117447"/>
                    <a:pt x="579189" y="120308"/>
                    <a:pt x="578636" y="111926"/>
                  </a:cubicBezTo>
                  <a:cubicBezTo>
                    <a:pt x="578636" y="111831"/>
                    <a:pt x="586574" y="107059"/>
                    <a:pt x="587110" y="104234"/>
                  </a:cubicBezTo>
                  <a:cubicBezTo>
                    <a:pt x="587646" y="101409"/>
                    <a:pt x="582528" y="100048"/>
                    <a:pt x="581855" y="94977"/>
                  </a:cubicBezTo>
                  <a:cubicBezTo>
                    <a:pt x="581182" y="89906"/>
                    <a:pt x="599074" y="76762"/>
                    <a:pt x="583072" y="73810"/>
                  </a:cubicBezTo>
                  <a:lnTo>
                    <a:pt x="584584" y="72476"/>
                  </a:lnTo>
                  <a:cubicBezTo>
                    <a:pt x="592395" y="65713"/>
                    <a:pt x="595409" y="62547"/>
                    <a:pt x="596118" y="59933"/>
                  </a:cubicBezTo>
                  <a:cubicBezTo>
                    <a:pt x="596827" y="57319"/>
                    <a:pt x="596460" y="57743"/>
                    <a:pt x="588840" y="56791"/>
                  </a:cubicBezTo>
                  <a:cubicBezTo>
                    <a:pt x="576644" y="54487"/>
                    <a:pt x="594422" y="66324"/>
                    <a:pt x="580727" y="51226"/>
                  </a:cubicBezTo>
                  <a:cubicBezTo>
                    <a:pt x="568205" y="43357"/>
                    <a:pt x="583989" y="42814"/>
                    <a:pt x="586148" y="41227"/>
                  </a:cubicBezTo>
                  <a:cubicBezTo>
                    <a:pt x="588307" y="39640"/>
                    <a:pt x="584569" y="38592"/>
                    <a:pt x="587686" y="36314"/>
                  </a:cubicBezTo>
                  <a:cubicBezTo>
                    <a:pt x="590575" y="36314"/>
                    <a:pt x="577479" y="32273"/>
                    <a:pt x="580368" y="32273"/>
                  </a:cubicBezTo>
                  <a:cubicBezTo>
                    <a:pt x="588245" y="31892"/>
                    <a:pt x="592804" y="29843"/>
                    <a:pt x="592404" y="21938"/>
                  </a:cubicBezTo>
                  <a:cubicBezTo>
                    <a:pt x="592099" y="16128"/>
                    <a:pt x="588241" y="11080"/>
                    <a:pt x="582679" y="9174"/>
                  </a:cubicBezTo>
                  <a:close/>
                  <a:moveTo>
                    <a:pt x="148243" y="92804"/>
                  </a:moveTo>
                  <a:lnTo>
                    <a:pt x="156244" y="92804"/>
                  </a:lnTo>
                  <a:lnTo>
                    <a:pt x="149101" y="92804"/>
                  </a:lnTo>
                  <a:lnTo>
                    <a:pt x="148243" y="92804"/>
                  </a:lnTo>
                  <a:close/>
                </a:path>
              </a:pathLst>
            </a:custGeom>
            <a:solidFill>
              <a:srgbClr val="FED897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algn="ctr"/>
              <a:r>
                <a:rPr lang="tr-TR" dirty="0" smtClean="0"/>
                <a:t>Yenilen Haçlılar kaçarken Osmanlı büyük bir ganimet elde etmiştir.</a:t>
              </a:r>
              <a:endParaRPr dirty="0">
                <a:sym typeface="Arial"/>
              </a:endParaRPr>
            </a:p>
          </p:txBody>
        </p:sp>
      </p:grpSp>
      <p:sp>
        <p:nvSpPr>
          <p:cNvPr id="38" name="Köşeli Çift Ayraç 37"/>
          <p:cNvSpPr/>
          <p:nvPr/>
        </p:nvSpPr>
        <p:spPr>
          <a:xfrm>
            <a:off x="1063410" y="5925100"/>
            <a:ext cx="10932133" cy="819703"/>
          </a:xfrm>
          <a:prstGeom prst="chevron">
            <a:avLst>
              <a:gd name="adj" fmla="val 29282"/>
            </a:avLst>
          </a:prstGeom>
          <a:solidFill>
            <a:srgbClr val="00B0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 err="1" smtClean="0">
                <a:solidFill>
                  <a:schemeClr val="tx1"/>
                </a:solidFill>
              </a:rPr>
              <a:t>Preveze</a:t>
            </a:r>
            <a:r>
              <a:rPr lang="tr-TR" sz="2400" dirty="0" smtClean="0">
                <a:solidFill>
                  <a:schemeClr val="tx1"/>
                </a:solidFill>
              </a:rPr>
              <a:t> Deniz Zaferi’nin sonuçları nedir?</a:t>
            </a:r>
            <a:endParaRPr lang="tr-TR" sz="3200" dirty="0">
              <a:solidFill>
                <a:schemeClr val="tx1"/>
              </a:solidFill>
            </a:endParaRPr>
          </a:p>
        </p:txBody>
      </p:sp>
      <p:grpSp>
        <p:nvGrpSpPr>
          <p:cNvPr id="39" name="Grup 38"/>
          <p:cNvGrpSpPr/>
          <p:nvPr/>
        </p:nvGrpSpPr>
        <p:grpSpPr>
          <a:xfrm>
            <a:off x="229234" y="5926707"/>
            <a:ext cx="914437" cy="819703"/>
            <a:chOff x="313837" y="4957280"/>
            <a:chExt cx="914437" cy="819703"/>
          </a:xfrm>
        </p:grpSpPr>
        <p:grpSp>
          <p:nvGrpSpPr>
            <p:cNvPr id="40" name="Grup 39"/>
            <p:cNvGrpSpPr/>
            <p:nvPr/>
          </p:nvGrpSpPr>
          <p:grpSpPr>
            <a:xfrm>
              <a:off x="313837" y="4957280"/>
              <a:ext cx="914437" cy="819703"/>
              <a:chOff x="6709431" y="3270742"/>
              <a:chExt cx="1544353" cy="138436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42" name="Freeform: Shape 25">
                <a:extLst>
                  <a:ext uri="{FF2B5EF4-FFF2-40B4-BE49-F238E27FC236}">
                    <a16:creationId xmlns:a16="http://schemas.microsoft.com/office/drawing/2014/main" id="{D8997A1C-4D91-4899-B440-37E9D934681B}"/>
                  </a:ext>
                </a:extLst>
              </p:cNvPr>
              <p:cNvSpPr/>
              <p:nvPr/>
            </p:nvSpPr>
            <p:spPr>
              <a:xfrm>
                <a:off x="6709431" y="3270742"/>
                <a:ext cx="1544353" cy="1384361"/>
              </a:xfrm>
              <a:custGeom>
                <a:avLst/>
                <a:gdLst>
                  <a:gd name="connsiteX0" fmla="*/ 1021039 w 1544353"/>
                  <a:gd name="connsiteY0" fmla="*/ 1 h 1384361"/>
                  <a:gd name="connsiteX1" fmla="*/ 1231685 w 1544353"/>
                  <a:gd name="connsiteY1" fmla="*/ 119718 h 1384361"/>
                  <a:gd name="connsiteX2" fmla="*/ 1521260 w 1544353"/>
                  <a:gd name="connsiteY2" fmla="*/ 620310 h 1384361"/>
                  <a:gd name="connsiteX3" fmla="*/ 1514405 w 1544353"/>
                  <a:gd name="connsiteY3" fmla="*/ 648892 h 1384361"/>
                  <a:gd name="connsiteX4" fmla="*/ 1485830 w 1544353"/>
                  <a:gd name="connsiteY4" fmla="*/ 641975 h 1384361"/>
                  <a:gd name="connsiteX5" fmla="*/ 1196198 w 1544353"/>
                  <a:gd name="connsiteY5" fmla="*/ 141349 h 1384361"/>
                  <a:gd name="connsiteX6" fmla="*/ 1022261 w 1544353"/>
                  <a:gd name="connsiteY6" fmla="*/ 40927 h 1384361"/>
                  <a:gd name="connsiteX7" fmla="*/ 502551 w 1544353"/>
                  <a:gd name="connsiteY7" fmla="*/ 41738 h 1384361"/>
                  <a:gd name="connsiteX8" fmla="*/ 329249 w 1544353"/>
                  <a:gd name="connsiteY8" fmla="*/ 142866 h 1384361"/>
                  <a:gd name="connsiteX9" fmla="*/ 69549 w 1544353"/>
                  <a:gd name="connsiteY9" fmla="*/ 592679 h 1384361"/>
                  <a:gd name="connsiteX10" fmla="*/ 68621 w 1544353"/>
                  <a:gd name="connsiteY10" fmla="*/ 793326 h 1384361"/>
                  <a:gd name="connsiteX11" fmla="*/ 327774 w 1544353"/>
                  <a:gd name="connsiteY11" fmla="*/ 1243815 h 1384361"/>
                  <a:gd name="connsiteX12" fmla="*/ 501710 w 1544353"/>
                  <a:gd name="connsiteY12" fmla="*/ 1344237 h 1384361"/>
                  <a:gd name="connsiteX13" fmla="*/ 1021421 w 1544353"/>
                  <a:gd name="connsiteY13" fmla="*/ 1343426 h 1384361"/>
                  <a:gd name="connsiteX14" fmla="*/ 1194781 w 1544353"/>
                  <a:gd name="connsiteY14" fmla="*/ 1242332 h 1384361"/>
                  <a:gd name="connsiteX15" fmla="*/ 1454480 w 1544353"/>
                  <a:gd name="connsiteY15" fmla="*/ 792519 h 1384361"/>
                  <a:gd name="connsiteX16" fmla="*/ 1408464 w 1544353"/>
                  <a:gd name="connsiteY16" fmla="*/ 765951 h 1384361"/>
                  <a:gd name="connsiteX17" fmla="*/ 1409152 w 1544353"/>
                  <a:gd name="connsiteY17" fmla="*/ 754868 h 1384361"/>
                  <a:gd name="connsiteX18" fmla="*/ 1513649 w 1544353"/>
                  <a:gd name="connsiteY18" fmla="*/ 709819 h 1384361"/>
                  <a:gd name="connsiteX19" fmla="*/ 1530898 w 1544353"/>
                  <a:gd name="connsiteY19" fmla="*/ 719777 h 1384361"/>
                  <a:gd name="connsiteX20" fmla="*/ 1544191 w 1544353"/>
                  <a:gd name="connsiteY20" fmla="*/ 832833 h 1384361"/>
                  <a:gd name="connsiteX21" fmla="*/ 1534937 w 1544353"/>
                  <a:gd name="connsiteY21" fmla="*/ 838970 h 1384361"/>
                  <a:gd name="connsiteX22" fmla="*/ 1490368 w 1544353"/>
                  <a:gd name="connsiteY22" fmla="*/ 813238 h 1384361"/>
                  <a:gd name="connsiteX23" fmla="*/ 1230668 w 1544353"/>
                  <a:gd name="connsiteY23" fmla="*/ 1263051 h 1384361"/>
                  <a:gd name="connsiteX24" fmla="*/ 1021254 w 1544353"/>
                  <a:gd name="connsiteY24" fmla="*/ 1383550 h 1384361"/>
                  <a:gd name="connsiteX25" fmla="*/ 501543 w 1544353"/>
                  <a:gd name="connsiteY25" fmla="*/ 1384361 h 1384361"/>
                  <a:gd name="connsiteX26" fmla="*/ 291720 w 1544353"/>
                  <a:gd name="connsiteY26" fmla="*/ 1263219 h 1384361"/>
                  <a:gd name="connsiteX27" fmla="*/ 32509 w 1544353"/>
                  <a:gd name="connsiteY27" fmla="*/ 812697 h 1384361"/>
                  <a:gd name="connsiteX28" fmla="*/ 32157 w 1544353"/>
                  <a:gd name="connsiteY28" fmla="*/ 571091 h 1384361"/>
                  <a:gd name="connsiteX29" fmla="*/ 291857 w 1544353"/>
                  <a:gd name="connsiteY29" fmla="*/ 121278 h 1384361"/>
                  <a:gd name="connsiteX30" fmla="*/ 501270 w 1544353"/>
                  <a:gd name="connsiteY30" fmla="*/ 779 h 1384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44353" h="1384361">
                    <a:moveTo>
                      <a:pt x="1021039" y="1"/>
                    </a:moveTo>
                    <a:cubicBezTo>
                      <a:pt x="1107258" y="-21"/>
                      <a:pt x="1187714" y="46431"/>
                      <a:pt x="1231685" y="119718"/>
                    </a:cubicBezTo>
                    <a:lnTo>
                      <a:pt x="1521260" y="620310"/>
                    </a:lnTo>
                    <a:cubicBezTo>
                      <a:pt x="1527381" y="629625"/>
                      <a:pt x="1523659" y="642755"/>
                      <a:pt x="1514405" y="648892"/>
                    </a:cubicBezTo>
                    <a:cubicBezTo>
                      <a:pt x="1505057" y="655057"/>
                      <a:pt x="1491893" y="651256"/>
                      <a:pt x="1485830" y="641975"/>
                    </a:cubicBezTo>
                    <a:lnTo>
                      <a:pt x="1196198" y="141349"/>
                    </a:lnTo>
                    <a:cubicBezTo>
                      <a:pt x="1161242" y="79048"/>
                      <a:pt x="1093694" y="40049"/>
                      <a:pt x="1022261" y="40927"/>
                    </a:cubicBezTo>
                    <a:lnTo>
                      <a:pt x="502551" y="41738"/>
                    </a:lnTo>
                    <a:cubicBezTo>
                      <a:pt x="431176" y="42650"/>
                      <a:pt x="364939" y="81049"/>
                      <a:pt x="329249" y="142866"/>
                    </a:cubicBezTo>
                    <a:lnTo>
                      <a:pt x="69549" y="592679"/>
                    </a:lnTo>
                    <a:cubicBezTo>
                      <a:pt x="33859" y="654496"/>
                      <a:pt x="33723" y="731059"/>
                      <a:pt x="68621" y="793326"/>
                    </a:cubicBezTo>
                    <a:lnTo>
                      <a:pt x="327774" y="1243815"/>
                    </a:lnTo>
                    <a:cubicBezTo>
                      <a:pt x="362729" y="1306116"/>
                      <a:pt x="430278" y="1345116"/>
                      <a:pt x="501710" y="1344237"/>
                    </a:cubicBezTo>
                    <a:lnTo>
                      <a:pt x="1021421" y="1343426"/>
                    </a:lnTo>
                    <a:cubicBezTo>
                      <a:pt x="1092795" y="1342514"/>
                      <a:pt x="1159091" y="1304149"/>
                      <a:pt x="1194781" y="1242332"/>
                    </a:cubicBezTo>
                    <a:lnTo>
                      <a:pt x="1454480" y="792519"/>
                    </a:lnTo>
                    <a:lnTo>
                      <a:pt x="1408464" y="765951"/>
                    </a:lnTo>
                    <a:cubicBezTo>
                      <a:pt x="1404181" y="763478"/>
                      <a:pt x="1403790" y="757471"/>
                      <a:pt x="1409152" y="754868"/>
                    </a:cubicBezTo>
                    <a:lnTo>
                      <a:pt x="1513649" y="709819"/>
                    </a:lnTo>
                    <a:cubicBezTo>
                      <a:pt x="1521317" y="706564"/>
                      <a:pt x="1529941" y="711544"/>
                      <a:pt x="1530898" y="719777"/>
                    </a:cubicBezTo>
                    <a:lnTo>
                      <a:pt x="1544191" y="832833"/>
                    </a:lnTo>
                    <a:cubicBezTo>
                      <a:pt x="1545440" y="837354"/>
                      <a:pt x="1539220" y="841443"/>
                      <a:pt x="1534937" y="838970"/>
                    </a:cubicBezTo>
                    <a:lnTo>
                      <a:pt x="1490368" y="813238"/>
                    </a:lnTo>
                    <a:lnTo>
                      <a:pt x="1230668" y="1263051"/>
                    </a:lnTo>
                    <a:cubicBezTo>
                      <a:pt x="1187539" y="1337752"/>
                      <a:pt x="1107473" y="1383528"/>
                      <a:pt x="1021254" y="1383550"/>
                    </a:cubicBezTo>
                    <a:lnTo>
                      <a:pt x="501543" y="1384361"/>
                    </a:lnTo>
                    <a:cubicBezTo>
                      <a:pt x="415267" y="1384350"/>
                      <a:pt x="334810" y="1337898"/>
                      <a:pt x="291720" y="1263219"/>
                    </a:cubicBezTo>
                    <a:lnTo>
                      <a:pt x="32509" y="812697"/>
                    </a:lnTo>
                    <a:cubicBezTo>
                      <a:pt x="-10581" y="738019"/>
                      <a:pt x="-10971" y="645791"/>
                      <a:pt x="32157" y="571091"/>
                    </a:cubicBezTo>
                    <a:lnTo>
                      <a:pt x="291857" y="121278"/>
                    </a:lnTo>
                    <a:cubicBezTo>
                      <a:pt x="334985" y="46577"/>
                      <a:pt x="415052" y="801"/>
                      <a:pt x="501270" y="77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43" name="Figure">
                <a:extLst>
                  <a:ext uri="{FF2B5EF4-FFF2-40B4-BE49-F238E27FC236}">
                    <a16:creationId xmlns:a16="http://schemas.microsoft.com/office/drawing/2014/main" id="{07AE7F5E-87FC-478B-9756-58EFC44E3C14}"/>
                  </a:ext>
                </a:extLst>
              </p:cNvPr>
              <p:cNvSpPr/>
              <p:nvPr/>
            </p:nvSpPr>
            <p:spPr>
              <a:xfrm>
                <a:off x="6825585" y="3386899"/>
                <a:ext cx="1292649" cy="1146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62" h="21600" extrusionOk="0">
                    <a:moveTo>
                      <a:pt x="6130" y="0"/>
                    </a:moveTo>
                    <a:lnTo>
                      <a:pt x="15332" y="0"/>
                    </a:lnTo>
                    <a:cubicBezTo>
                      <a:pt x="15883" y="0"/>
                      <a:pt x="16379" y="344"/>
                      <a:pt x="16654" y="875"/>
                    </a:cubicBezTo>
                    <a:lnTo>
                      <a:pt x="21255" y="9940"/>
                    </a:lnTo>
                    <a:cubicBezTo>
                      <a:pt x="21531" y="10472"/>
                      <a:pt x="21531" y="11128"/>
                      <a:pt x="21255" y="11660"/>
                    </a:cubicBezTo>
                    <a:lnTo>
                      <a:pt x="16654" y="20725"/>
                    </a:lnTo>
                    <a:cubicBezTo>
                      <a:pt x="16379" y="21256"/>
                      <a:pt x="15883" y="21600"/>
                      <a:pt x="15332" y="21600"/>
                    </a:cubicBezTo>
                    <a:lnTo>
                      <a:pt x="6130" y="21600"/>
                    </a:lnTo>
                    <a:cubicBezTo>
                      <a:pt x="5579" y="21600"/>
                      <a:pt x="5083" y="21256"/>
                      <a:pt x="4808" y="20725"/>
                    </a:cubicBezTo>
                    <a:lnTo>
                      <a:pt x="207" y="11660"/>
                    </a:lnTo>
                    <a:cubicBezTo>
                      <a:pt x="-69" y="11128"/>
                      <a:pt x="-69" y="10472"/>
                      <a:pt x="207" y="9940"/>
                    </a:cubicBezTo>
                    <a:lnTo>
                      <a:pt x="4808" y="875"/>
                    </a:lnTo>
                    <a:cubicBezTo>
                      <a:pt x="5083" y="344"/>
                      <a:pt x="5607" y="0"/>
                      <a:pt x="613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41" name="Başlık 1"/>
            <p:cNvSpPr txBox="1">
              <a:spLocks/>
            </p:cNvSpPr>
            <p:nvPr/>
          </p:nvSpPr>
          <p:spPr>
            <a:xfrm>
              <a:off x="391549" y="5017454"/>
              <a:ext cx="756464" cy="65787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>
              <a:lvl1pPr algn="ctr" defTabSz="457200" rtl="0" eaLnBrk="1" latinLnBrk="0" hangingPunct="1"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r>
                <a:rPr lang="tr-TR" sz="4800" b="1" spc="50" dirty="0">
                  <a:ln w="11430"/>
                  <a:gradFill>
                    <a:gsLst>
                      <a:gs pos="25000">
                        <a:schemeClr val="accent2">
                          <a:satMod val="155000"/>
                        </a:schemeClr>
                      </a:gs>
                      <a:gs pos="100000">
                        <a:schemeClr val="accent2">
                          <a:shade val="45000"/>
                          <a:satMod val="165000"/>
                        </a:schemeClr>
                      </a:gs>
                    </a:gsLst>
                    <a:lin ang="5400000"/>
                  </a:gra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</a:rPr>
                <a:t>?</a:t>
              </a:r>
              <a:endParaRPr lang="en-US" sz="4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endParaRP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28274859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4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3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500"/>
                            </p:stCondLst>
                            <p:childTnLst>
                              <p:par>
                                <p:cTn id="38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" dur="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41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 animBg="1"/>
      <p:bldP spid="38" grpId="1" animBg="1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: Rounded Corners 111">
            <a:hlinkClick r:id="rId4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3" y="-10608"/>
            <a:ext cx="1352811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37" name="Rectangle 9"/>
          <p:cNvSpPr>
            <a:spLocks noChangeArrowheads="1"/>
          </p:cNvSpPr>
          <p:nvPr/>
        </p:nvSpPr>
        <p:spPr bwMode="auto">
          <a:xfrm>
            <a:off x="1022130" y="49330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err="1" smtClean="0">
                <a:solidFill>
                  <a:schemeClr val="bg1"/>
                </a:solidFill>
              </a:rPr>
              <a:t>Preveze</a:t>
            </a:r>
            <a:r>
              <a:rPr lang="tr-TR" sz="2800" dirty="0" smtClean="0">
                <a:solidFill>
                  <a:schemeClr val="bg1"/>
                </a:solidFill>
              </a:rPr>
              <a:t> Deniz Savaşı’nın Sonuçları</a:t>
            </a:r>
            <a:endParaRPr lang="en-US" sz="2800" dirty="0">
              <a:solidFill>
                <a:schemeClr val="bg1"/>
              </a:solidFill>
            </a:endParaRPr>
          </a:p>
        </p:txBody>
      </p:sp>
      <p:pic>
        <p:nvPicPr>
          <p:cNvPr id="7" name="Resim 6"/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827" r="16952"/>
          <a:stretch/>
        </p:blipFill>
        <p:spPr>
          <a:xfrm>
            <a:off x="0" y="3949873"/>
            <a:ext cx="6265261" cy="2908127"/>
          </a:xfrm>
          <a:prstGeom prst="rect">
            <a:avLst/>
          </a:prstGeom>
        </p:spPr>
      </p:pic>
      <p:pic>
        <p:nvPicPr>
          <p:cNvPr id="8" name="Resim 7"/>
          <p:cNvPicPr>
            <a:picLocks noChangeAspect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666" r="21352"/>
          <a:stretch/>
        </p:blipFill>
        <p:spPr>
          <a:xfrm>
            <a:off x="6409563" y="723899"/>
            <a:ext cx="5753862" cy="2781599"/>
          </a:xfrm>
          <a:prstGeom prst="rect">
            <a:avLst/>
          </a:prstGeom>
        </p:spPr>
      </p:pic>
      <p:grpSp>
        <p:nvGrpSpPr>
          <p:cNvPr id="14" name="Grup 13"/>
          <p:cNvGrpSpPr/>
          <p:nvPr/>
        </p:nvGrpSpPr>
        <p:grpSpPr>
          <a:xfrm>
            <a:off x="6409563" y="3949873"/>
            <a:ext cx="5782437" cy="2908128"/>
            <a:chOff x="6409563" y="3949873"/>
            <a:chExt cx="5782437" cy="2908128"/>
          </a:xfrm>
        </p:grpSpPr>
        <p:pic>
          <p:nvPicPr>
            <p:cNvPr id="9" name="Resim 8"/>
            <p:cNvPicPr>
              <a:picLocks noChangeAspect="1"/>
            </p:cNvPicPr>
            <p:nvPr/>
          </p:nvPicPr>
          <p:blipFill rotWithShape="1"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32621"/>
            <a:stretch/>
          </p:blipFill>
          <p:spPr>
            <a:xfrm>
              <a:off x="6409563" y="3949873"/>
              <a:ext cx="5782437" cy="2908127"/>
            </a:xfrm>
            <a:prstGeom prst="rect">
              <a:avLst/>
            </a:prstGeom>
          </p:spPr>
        </p:pic>
        <p:pic>
          <p:nvPicPr>
            <p:cNvPr id="12" name="Resim 11"/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798702" y="4585699"/>
              <a:ext cx="1545448" cy="2272302"/>
            </a:xfrm>
            <a:prstGeom prst="rect">
              <a:avLst/>
            </a:prstGeom>
          </p:spPr>
        </p:pic>
      </p:grpSp>
      <p:pic>
        <p:nvPicPr>
          <p:cNvPr id="2" name="Resim 1"/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684609"/>
            <a:ext cx="6265261" cy="2820591"/>
          </a:xfrm>
          <a:prstGeom prst="rect">
            <a:avLst/>
          </a:prstGeom>
        </p:spPr>
      </p:pic>
      <p:sp>
        <p:nvSpPr>
          <p:cNvPr id="45" name="Yuvarlatılmış Dikdörtgen 1"/>
          <p:cNvSpPr/>
          <p:nvPr/>
        </p:nvSpPr>
        <p:spPr>
          <a:xfrm>
            <a:off x="-4" y="3949873"/>
            <a:ext cx="6238113" cy="628128"/>
          </a:xfrm>
          <a:custGeom>
            <a:avLst/>
            <a:gdLst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4213418 w 4635500"/>
              <a:gd name="connsiteY2" fmla="*/ 0 h 844164"/>
              <a:gd name="connsiteX3" fmla="*/ 4635500 w 4635500"/>
              <a:gd name="connsiteY3" fmla="*/ 422082 h 844164"/>
              <a:gd name="connsiteX4" fmla="*/ 4635500 w 4635500"/>
              <a:gd name="connsiteY4" fmla="*/ 422082 h 844164"/>
              <a:gd name="connsiteX5" fmla="*/ 4213418 w 4635500"/>
              <a:gd name="connsiteY5" fmla="*/ 844164 h 844164"/>
              <a:gd name="connsiteX6" fmla="*/ 422082 w 4635500"/>
              <a:gd name="connsiteY6" fmla="*/ 844164 h 844164"/>
              <a:gd name="connsiteX7" fmla="*/ 0 w 4635500"/>
              <a:gd name="connsiteY7" fmla="*/ 422082 h 844164"/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2260600 w 4635500"/>
              <a:gd name="connsiteY2" fmla="*/ 5964 h 844164"/>
              <a:gd name="connsiteX3" fmla="*/ 4213418 w 4635500"/>
              <a:gd name="connsiteY3" fmla="*/ 0 h 844164"/>
              <a:gd name="connsiteX4" fmla="*/ 4635500 w 4635500"/>
              <a:gd name="connsiteY4" fmla="*/ 422082 h 844164"/>
              <a:gd name="connsiteX5" fmla="*/ 4635500 w 4635500"/>
              <a:gd name="connsiteY5" fmla="*/ 422082 h 844164"/>
              <a:gd name="connsiteX6" fmla="*/ 4213418 w 4635500"/>
              <a:gd name="connsiteY6" fmla="*/ 844164 h 844164"/>
              <a:gd name="connsiteX7" fmla="*/ 422082 w 4635500"/>
              <a:gd name="connsiteY7" fmla="*/ 844164 h 844164"/>
              <a:gd name="connsiteX8" fmla="*/ 0 w 4635500"/>
              <a:gd name="connsiteY8" fmla="*/ 422082 h 844164"/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2260600 w 4635500"/>
              <a:gd name="connsiteY2" fmla="*/ 5964 h 844164"/>
              <a:gd name="connsiteX3" fmla="*/ 4213418 w 4635500"/>
              <a:gd name="connsiteY3" fmla="*/ 0 h 844164"/>
              <a:gd name="connsiteX4" fmla="*/ 4635500 w 4635500"/>
              <a:gd name="connsiteY4" fmla="*/ 422082 h 844164"/>
              <a:gd name="connsiteX5" fmla="*/ 4635500 w 4635500"/>
              <a:gd name="connsiteY5" fmla="*/ 422082 h 844164"/>
              <a:gd name="connsiteX6" fmla="*/ 4213418 w 4635500"/>
              <a:gd name="connsiteY6" fmla="*/ 844164 h 844164"/>
              <a:gd name="connsiteX7" fmla="*/ 422082 w 4635500"/>
              <a:gd name="connsiteY7" fmla="*/ 844164 h 844164"/>
              <a:gd name="connsiteX8" fmla="*/ 0 w 4635500"/>
              <a:gd name="connsiteY8" fmla="*/ 422082 h 844164"/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2260600 w 4635500"/>
              <a:gd name="connsiteY2" fmla="*/ 5964 h 844164"/>
              <a:gd name="connsiteX3" fmla="*/ 4213418 w 4635500"/>
              <a:gd name="connsiteY3" fmla="*/ 0 h 844164"/>
              <a:gd name="connsiteX4" fmla="*/ 4635500 w 4635500"/>
              <a:gd name="connsiteY4" fmla="*/ 422082 h 844164"/>
              <a:gd name="connsiteX5" fmla="*/ 4635500 w 4635500"/>
              <a:gd name="connsiteY5" fmla="*/ 422082 h 844164"/>
              <a:gd name="connsiteX6" fmla="*/ 4213418 w 4635500"/>
              <a:gd name="connsiteY6" fmla="*/ 844164 h 844164"/>
              <a:gd name="connsiteX7" fmla="*/ 422082 w 4635500"/>
              <a:gd name="connsiteY7" fmla="*/ 844164 h 844164"/>
              <a:gd name="connsiteX8" fmla="*/ 0 w 4635500"/>
              <a:gd name="connsiteY8" fmla="*/ 422082 h 844164"/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2260600 w 4635500"/>
              <a:gd name="connsiteY2" fmla="*/ 5964 h 844164"/>
              <a:gd name="connsiteX3" fmla="*/ 4213418 w 4635500"/>
              <a:gd name="connsiteY3" fmla="*/ 0 h 844164"/>
              <a:gd name="connsiteX4" fmla="*/ 4635500 w 4635500"/>
              <a:gd name="connsiteY4" fmla="*/ 422082 h 844164"/>
              <a:gd name="connsiteX5" fmla="*/ 4635500 w 4635500"/>
              <a:gd name="connsiteY5" fmla="*/ 422082 h 844164"/>
              <a:gd name="connsiteX6" fmla="*/ 4213418 w 4635500"/>
              <a:gd name="connsiteY6" fmla="*/ 844164 h 844164"/>
              <a:gd name="connsiteX7" fmla="*/ 422082 w 4635500"/>
              <a:gd name="connsiteY7" fmla="*/ 844164 h 844164"/>
              <a:gd name="connsiteX8" fmla="*/ 0 w 4635500"/>
              <a:gd name="connsiteY8" fmla="*/ 422082 h 844164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422082 w 4635500"/>
              <a:gd name="connsiteY7" fmla="*/ 927100 h 927100"/>
              <a:gd name="connsiteX8" fmla="*/ 0 w 4635500"/>
              <a:gd name="connsiteY8" fmla="*/ 505018 h 927100"/>
              <a:gd name="connsiteX0" fmla="*/ 0 w 4635500"/>
              <a:gd name="connsiteY0" fmla="*/ 505018 h 939800"/>
              <a:gd name="connsiteX1" fmla="*/ 422082 w 4635500"/>
              <a:gd name="connsiteY1" fmla="*/ 82936 h 939800"/>
              <a:gd name="connsiteX2" fmla="*/ 2311400 w 4635500"/>
              <a:gd name="connsiteY2" fmla="*/ 0 h 939800"/>
              <a:gd name="connsiteX3" fmla="*/ 4213418 w 4635500"/>
              <a:gd name="connsiteY3" fmla="*/ 82936 h 939800"/>
              <a:gd name="connsiteX4" fmla="*/ 4635500 w 4635500"/>
              <a:gd name="connsiteY4" fmla="*/ 505018 h 939800"/>
              <a:gd name="connsiteX5" fmla="*/ 4635500 w 4635500"/>
              <a:gd name="connsiteY5" fmla="*/ 505018 h 939800"/>
              <a:gd name="connsiteX6" fmla="*/ 4213418 w 4635500"/>
              <a:gd name="connsiteY6" fmla="*/ 927100 h 939800"/>
              <a:gd name="connsiteX7" fmla="*/ 2451100 w 4635500"/>
              <a:gd name="connsiteY7" fmla="*/ 939800 h 939800"/>
              <a:gd name="connsiteX8" fmla="*/ 422082 w 4635500"/>
              <a:gd name="connsiteY8" fmla="*/ 927100 h 939800"/>
              <a:gd name="connsiteX9" fmla="*/ 0 w 4635500"/>
              <a:gd name="connsiteY9" fmla="*/ 505018 h 9398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62200 w 4635500"/>
              <a:gd name="connsiteY7" fmla="*/ 9144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24100 w 4635500"/>
              <a:gd name="connsiteY7" fmla="*/ 8001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49500 w 4635500"/>
              <a:gd name="connsiteY7" fmla="*/ 8636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49500 w 4635500"/>
              <a:gd name="connsiteY7" fmla="*/ 8636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49500 w 4635500"/>
              <a:gd name="connsiteY7" fmla="*/ 8636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247900 w 4635500"/>
              <a:gd name="connsiteY7" fmla="*/ 8509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454400 w 4635500"/>
              <a:gd name="connsiteY3" fmla="*/ 381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9650 w 4635500"/>
              <a:gd name="connsiteY3" fmla="*/ 127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9650 w 4635500"/>
              <a:gd name="connsiteY3" fmla="*/ 127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9650 w 4635500"/>
              <a:gd name="connsiteY3" fmla="*/ 127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9650 w 4635500"/>
              <a:gd name="connsiteY3" fmla="*/ 127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3300 w 4635500"/>
              <a:gd name="connsiteY3" fmla="*/ 381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62350 w 4635500"/>
              <a:gd name="connsiteY3" fmla="*/ 3175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1187450 w 4635500"/>
              <a:gd name="connsiteY2" fmla="*/ 38100 h 927100"/>
              <a:gd name="connsiteX3" fmla="*/ 2311400 w 4635500"/>
              <a:gd name="connsiteY3" fmla="*/ 0 h 927100"/>
              <a:gd name="connsiteX4" fmla="*/ 3562350 w 4635500"/>
              <a:gd name="connsiteY4" fmla="*/ 31750 h 927100"/>
              <a:gd name="connsiteX5" fmla="*/ 4213418 w 4635500"/>
              <a:gd name="connsiteY5" fmla="*/ 82936 h 927100"/>
              <a:gd name="connsiteX6" fmla="*/ 4635500 w 4635500"/>
              <a:gd name="connsiteY6" fmla="*/ 505018 h 927100"/>
              <a:gd name="connsiteX7" fmla="*/ 4635500 w 4635500"/>
              <a:gd name="connsiteY7" fmla="*/ 505018 h 927100"/>
              <a:gd name="connsiteX8" fmla="*/ 4213418 w 4635500"/>
              <a:gd name="connsiteY8" fmla="*/ 927100 h 927100"/>
              <a:gd name="connsiteX9" fmla="*/ 2247900 w 4635500"/>
              <a:gd name="connsiteY9" fmla="*/ 850900 h 927100"/>
              <a:gd name="connsiteX10" fmla="*/ 422082 w 4635500"/>
              <a:gd name="connsiteY10" fmla="*/ 927100 h 927100"/>
              <a:gd name="connsiteX11" fmla="*/ 0 w 4635500"/>
              <a:gd name="connsiteY11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1187450 w 4635500"/>
              <a:gd name="connsiteY2" fmla="*/ 38100 h 927100"/>
              <a:gd name="connsiteX3" fmla="*/ 2311400 w 4635500"/>
              <a:gd name="connsiteY3" fmla="*/ 0 h 927100"/>
              <a:gd name="connsiteX4" fmla="*/ 3562350 w 4635500"/>
              <a:gd name="connsiteY4" fmla="*/ 31750 h 927100"/>
              <a:gd name="connsiteX5" fmla="*/ 4213418 w 4635500"/>
              <a:gd name="connsiteY5" fmla="*/ 82936 h 927100"/>
              <a:gd name="connsiteX6" fmla="*/ 4635500 w 4635500"/>
              <a:gd name="connsiteY6" fmla="*/ 505018 h 927100"/>
              <a:gd name="connsiteX7" fmla="*/ 4635500 w 4635500"/>
              <a:gd name="connsiteY7" fmla="*/ 505018 h 927100"/>
              <a:gd name="connsiteX8" fmla="*/ 4213418 w 4635500"/>
              <a:gd name="connsiteY8" fmla="*/ 927100 h 927100"/>
              <a:gd name="connsiteX9" fmla="*/ 2247900 w 4635500"/>
              <a:gd name="connsiteY9" fmla="*/ 850900 h 927100"/>
              <a:gd name="connsiteX10" fmla="*/ 1200150 w 4635500"/>
              <a:gd name="connsiteY10" fmla="*/ 889000 h 927100"/>
              <a:gd name="connsiteX11" fmla="*/ 422082 w 4635500"/>
              <a:gd name="connsiteY11" fmla="*/ 927100 h 927100"/>
              <a:gd name="connsiteX12" fmla="*/ 0 w 4635500"/>
              <a:gd name="connsiteY12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1187450 w 4635500"/>
              <a:gd name="connsiteY2" fmla="*/ 38100 h 927100"/>
              <a:gd name="connsiteX3" fmla="*/ 2260600 w 4635500"/>
              <a:gd name="connsiteY3" fmla="*/ 0 h 927100"/>
              <a:gd name="connsiteX4" fmla="*/ 3562350 w 4635500"/>
              <a:gd name="connsiteY4" fmla="*/ 31750 h 927100"/>
              <a:gd name="connsiteX5" fmla="*/ 4213418 w 4635500"/>
              <a:gd name="connsiteY5" fmla="*/ 82936 h 927100"/>
              <a:gd name="connsiteX6" fmla="*/ 4635500 w 4635500"/>
              <a:gd name="connsiteY6" fmla="*/ 505018 h 927100"/>
              <a:gd name="connsiteX7" fmla="*/ 4635500 w 4635500"/>
              <a:gd name="connsiteY7" fmla="*/ 505018 h 927100"/>
              <a:gd name="connsiteX8" fmla="*/ 4213418 w 4635500"/>
              <a:gd name="connsiteY8" fmla="*/ 927100 h 927100"/>
              <a:gd name="connsiteX9" fmla="*/ 2247900 w 4635500"/>
              <a:gd name="connsiteY9" fmla="*/ 850900 h 927100"/>
              <a:gd name="connsiteX10" fmla="*/ 1200150 w 4635500"/>
              <a:gd name="connsiteY10" fmla="*/ 889000 h 927100"/>
              <a:gd name="connsiteX11" fmla="*/ 422082 w 4635500"/>
              <a:gd name="connsiteY11" fmla="*/ 927100 h 927100"/>
              <a:gd name="connsiteX12" fmla="*/ 0 w 4635500"/>
              <a:gd name="connsiteY12" fmla="*/ 505018 h 927100"/>
              <a:gd name="connsiteX0" fmla="*/ 0 w 4635500"/>
              <a:gd name="connsiteY0" fmla="*/ 479618 h 901700"/>
              <a:gd name="connsiteX1" fmla="*/ 422082 w 4635500"/>
              <a:gd name="connsiteY1" fmla="*/ 57536 h 901700"/>
              <a:gd name="connsiteX2" fmla="*/ 1187450 w 4635500"/>
              <a:gd name="connsiteY2" fmla="*/ 12700 h 901700"/>
              <a:gd name="connsiteX3" fmla="*/ 2298700 w 4635500"/>
              <a:gd name="connsiteY3" fmla="*/ 0 h 901700"/>
              <a:gd name="connsiteX4" fmla="*/ 3562350 w 4635500"/>
              <a:gd name="connsiteY4" fmla="*/ 6350 h 901700"/>
              <a:gd name="connsiteX5" fmla="*/ 4213418 w 4635500"/>
              <a:gd name="connsiteY5" fmla="*/ 57536 h 901700"/>
              <a:gd name="connsiteX6" fmla="*/ 4635500 w 4635500"/>
              <a:gd name="connsiteY6" fmla="*/ 479618 h 901700"/>
              <a:gd name="connsiteX7" fmla="*/ 4635500 w 4635500"/>
              <a:gd name="connsiteY7" fmla="*/ 479618 h 901700"/>
              <a:gd name="connsiteX8" fmla="*/ 4213418 w 4635500"/>
              <a:gd name="connsiteY8" fmla="*/ 901700 h 901700"/>
              <a:gd name="connsiteX9" fmla="*/ 2247900 w 4635500"/>
              <a:gd name="connsiteY9" fmla="*/ 825500 h 901700"/>
              <a:gd name="connsiteX10" fmla="*/ 1200150 w 4635500"/>
              <a:gd name="connsiteY10" fmla="*/ 863600 h 901700"/>
              <a:gd name="connsiteX11" fmla="*/ 422082 w 4635500"/>
              <a:gd name="connsiteY11" fmla="*/ 901700 h 901700"/>
              <a:gd name="connsiteX12" fmla="*/ 0 w 4635500"/>
              <a:gd name="connsiteY12" fmla="*/ 479618 h 90170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62350 w 4635500"/>
              <a:gd name="connsiteY4" fmla="*/ 2540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11400 w 4635500"/>
              <a:gd name="connsiteY9" fmla="*/ 7937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11400 w 4635500"/>
              <a:gd name="connsiteY9" fmla="*/ 7937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431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431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501042 h 923124"/>
              <a:gd name="connsiteX1" fmla="*/ 422082 w 4635500"/>
              <a:gd name="connsiteY1" fmla="*/ 78960 h 923124"/>
              <a:gd name="connsiteX2" fmla="*/ 1187450 w 4635500"/>
              <a:gd name="connsiteY2" fmla="*/ 34124 h 923124"/>
              <a:gd name="connsiteX3" fmla="*/ 2349500 w 4635500"/>
              <a:gd name="connsiteY3" fmla="*/ 2374 h 923124"/>
              <a:gd name="connsiteX4" fmla="*/ 3321050 w 4635500"/>
              <a:gd name="connsiteY4" fmla="*/ 8724 h 923124"/>
              <a:gd name="connsiteX5" fmla="*/ 4213418 w 4635500"/>
              <a:gd name="connsiteY5" fmla="*/ 78960 h 923124"/>
              <a:gd name="connsiteX6" fmla="*/ 4635500 w 4635500"/>
              <a:gd name="connsiteY6" fmla="*/ 501042 h 923124"/>
              <a:gd name="connsiteX7" fmla="*/ 4635500 w 4635500"/>
              <a:gd name="connsiteY7" fmla="*/ 501042 h 923124"/>
              <a:gd name="connsiteX8" fmla="*/ 4213418 w 4635500"/>
              <a:gd name="connsiteY8" fmla="*/ 923124 h 923124"/>
              <a:gd name="connsiteX9" fmla="*/ 2393950 w 4635500"/>
              <a:gd name="connsiteY9" fmla="*/ 840574 h 923124"/>
              <a:gd name="connsiteX10" fmla="*/ 1200150 w 4635500"/>
              <a:gd name="connsiteY10" fmla="*/ 885024 h 923124"/>
              <a:gd name="connsiteX11" fmla="*/ 422082 w 4635500"/>
              <a:gd name="connsiteY11" fmla="*/ 923124 h 923124"/>
              <a:gd name="connsiteX12" fmla="*/ 0 w 4635500"/>
              <a:gd name="connsiteY12" fmla="*/ 501042 h 923124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2766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2766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2766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87600 w 4635500"/>
              <a:gd name="connsiteY9" fmla="*/ 8572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35500" h="920750">
                <a:moveTo>
                  <a:pt x="0" y="498668"/>
                </a:moveTo>
                <a:cubicBezTo>
                  <a:pt x="0" y="265559"/>
                  <a:pt x="188973" y="76586"/>
                  <a:pt x="422082" y="76586"/>
                </a:cubicBezTo>
                <a:cubicBezTo>
                  <a:pt x="677205" y="61641"/>
                  <a:pt x="449727" y="72095"/>
                  <a:pt x="1187450" y="31750"/>
                </a:cubicBezTo>
                <a:lnTo>
                  <a:pt x="2349500" y="0"/>
                </a:lnTo>
                <a:cubicBezTo>
                  <a:pt x="2751667" y="6350"/>
                  <a:pt x="2137833" y="0"/>
                  <a:pt x="3276600" y="19050"/>
                </a:cubicBezTo>
                <a:lnTo>
                  <a:pt x="4213418" y="76586"/>
                </a:lnTo>
                <a:cubicBezTo>
                  <a:pt x="4446527" y="76586"/>
                  <a:pt x="4635500" y="265559"/>
                  <a:pt x="4635500" y="498668"/>
                </a:cubicBezTo>
                <a:lnTo>
                  <a:pt x="4635500" y="498668"/>
                </a:lnTo>
                <a:cubicBezTo>
                  <a:pt x="4635500" y="731777"/>
                  <a:pt x="4446527" y="920750"/>
                  <a:pt x="4213418" y="920750"/>
                </a:cubicBezTo>
                <a:cubicBezTo>
                  <a:pt x="3592112" y="899583"/>
                  <a:pt x="4215406" y="910167"/>
                  <a:pt x="2387600" y="857250"/>
                </a:cubicBezTo>
                <a:lnTo>
                  <a:pt x="1200150" y="882650"/>
                </a:lnTo>
                <a:lnTo>
                  <a:pt x="422082" y="920750"/>
                </a:lnTo>
                <a:cubicBezTo>
                  <a:pt x="188973" y="920750"/>
                  <a:pt x="0" y="731777"/>
                  <a:pt x="0" y="498668"/>
                </a:cubicBezTo>
                <a:close/>
              </a:path>
            </a:pathLst>
          </a:custGeom>
          <a:solidFill>
            <a:schemeClr val="accent2">
              <a:lumMod val="50000"/>
            </a:schemeClr>
          </a:solidFill>
          <a:ln>
            <a:noFill/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/>
              <a:t>Akdeniz’de Osmanlı hâkimiyeti pekişti ve bölge âdeta bir “Türk gölü” hâline geldi</a:t>
            </a:r>
            <a:r>
              <a:rPr lang="tr-TR" dirty="0" smtClean="0"/>
              <a:t>.</a:t>
            </a:r>
            <a:endParaRPr lang="tr-TR" dirty="0"/>
          </a:p>
        </p:txBody>
      </p:sp>
      <p:sp>
        <p:nvSpPr>
          <p:cNvPr id="46" name="Yuvarlatılmış Dikdörtgen 1"/>
          <p:cNvSpPr/>
          <p:nvPr/>
        </p:nvSpPr>
        <p:spPr>
          <a:xfrm>
            <a:off x="6423850" y="677980"/>
            <a:ext cx="5753862" cy="628128"/>
          </a:xfrm>
          <a:custGeom>
            <a:avLst/>
            <a:gdLst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4213418 w 4635500"/>
              <a:gd name="connsiteY2" fmla="*/ 0 h 844164"/>
              <a:gd name="connsiteX3" fmla="*/ 4635500 w 4635500"/>
              <a:gd name="connsiteY3" fmla="*/ 422082 h 844164"/>
              <a:gd name="connsiteX4" fmla="*/ 4635500 w 4635500"/>
              <a:gd name="connsiteY4" fmla="*/ 422082 h 844164"/>
              <a:gd name="connsiteX5" fmla="*/ 4213418 w 4635500"/>
              <a:gd name="connsiteY5" fmla="*/ 844164 h 844164"/>
              <a:gd name="connsiteX6" fmla="*/ 422082 w 4635500"/>
              <a:gd name="connsiteY6" fmla="*/ 844164 h 844164"/>
              <a:gd name="connsiteX7" fmla="*/ 0 w 4635500"/>
              <a:gd name="connsiteY7" fmla="*/ 422082 h 844164"/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2260600 w 4635500"/>
              <a:gd name="connsiteY2" fmla="*/ 5964 h 844164"/>
              <a:gd name="connsiteX3" fmla="*/ 4213418 w 4635500"/>
              <a:gd name="connsiteY3" fmla="*/ 0 h 844164"/>
              <a:gd name="connsiteX4" fmla="*/ 4635500 w 4635500"/>
              <a:gd name="connsiteY4" fmla="*/ 422082 h 844164"/>
              <a:gd name="connsiteX5" fmla="*/ 4635500 w 4635500"/>
              <a:gd name="connsiteY5" fmla="*/ 422082 h 844164"/>
              <a:gd name="connsiteX6" fmla="*/ 4213418 w 4635500"/>
              <a:gd name="connsiteY6" fmla="*/ 844164 h 844164"/>
              <a:gd name="connsiteX7" fmla="*/ 422082 w 4635500"/>
              <a:gd name="connsiteY7" fmla="*/ 844164 h 844164"/>
              <a:gd name="connsiteX8" fmla="*/ 0 w 4635500"/>
              <a:gd name="connsiteY8" fmla="*/ 422082 h 844164"/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2260600 w 4635500"/>
              <a:gd name="connsiteY2" fmla="*/ 5964 h 844164"/>
              <a:gd name="connsiteX3" fmla="*/ 4213418 w 4635500"/>
              <a:gd name="connsiteY3" fmla="*/ 0 h 844164"/>
              <a:gd name="connsiteX4" fmla="*/ 4635500 w 4635500"/>
              <a:gd name="connsiteY4" fmla="*/ 422082 h 844164"/>
              <a:gd name="connsiteX5" fmla="*/ 4635500 w 4635500"/>
              <a:gd name="connsiteY5" fmla="*/ 422082 h 844164"/>
              <a:gd name="connsiteX6" fmla="*/ 4213418 w 4635500"/>
              <a:gd name="connsiteY6" fmla="*/ 844164 h 844164"/>
              <a:gd name="connsiteX7" fmla="*/ 422082 w 4635500"/>
              <a:gd name="connsiteY7" fmla="*/ 844164 h 844164"/>
              <a:gd name="connsiteX8" fmla="*/ 0 w 4635500"/>
              <a:gd name="connsiteY8" fmla="*/ 422082 h 844164"/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2260600 w 4635500"/>
              <a:gd name="connsiteY2" fmla="*/ 5964 h 844164"/>
              <a:gd name="connsiteX3" fmla="*/ 4213418 w 4635500"/>
              <a:gd name="connsiteY3" fmla="*/ 0 h 844164"/>
              <a:gd name="connsiteX4" fmla="*/ 4635500 w 4635500"/>
              <a:gd name="connsiteY4" fmla="*/ 422082 h 844164"/>
              <a:gd name="connsiteX5" fmla="*/ 4635500 w 4635500"/>
              <a:gd name="connsiteY5" fmla="*/ 422082 h 844164"/>
              <a:gd name="connsiteX6" fmla="*/ 4213418 w 4635500"/>
              <a:gd name="connsiteY6" fmla="*/ 844164 h 844164"/>
              <a:gd name="connsiteX7" fmla="*/ 422082 w 4635500"/>
              <a:gd name="connsiteY7" fmla="*/ 844164 h 844164"/>
              <a:gd name="connsiteX8" fmla="*/ 0 w 4635500"/>
              <a:gd name="connsiteY8" fmla="*/ 422082 h 844164"/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2260600 w 4635500"/>
              <a:gd name="connsiteY2" fmla="*/ 5964 h 844164"/>
              <a:gd name="connsiteX3" fmla="*/ 4213418 w 4635500"/>
              <a:gd name="connsiteY3" fmla="*/ 0 h 844164"/>
              <a:gd name="connsiteX4" fmla="*/ 4635500 w 4635500"/>
              <a:gd name="connsiteY4" fmla="*/ 422082 h 844164"/>
              <a:gd name="connsiteX5" fmla="*/ 4635500 w 4635500"/>
              <a:gd name="connsiteY5" fmla="*/ 422082 h 844164"/>
              <a:gd name="connsiteX6" fmla="*/ 4213418 w 4635500"/>
              <a:gd name="connsiteY6" fmla="*/ 844164 h 844164"/>
              <a:gd name="connsiteX7" fmla="*/ 422082 w 4635500"/>
              <a:gd name="connsiteY7" fmla="*/ 844164 h 844164"/>
              <a:gd name="connsiteX8" fmla="*/ 0 w 4635500"/>
              <a:gd name="connsiteY8" fmla="*/ 422082 h 844164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422082 w 4635500"/>
              <a:gd name="connsiteY7" fmla="*/ 927100 h 927100"/>
              <a:gd name="connsiteX8" fmla="*/ 0 w 4635500"/>
              <a:gd name="connsiteY8" fmla="*/ 505018 h 927100"/>
              <a:gd name="connsiteX0" fmla="*/ 0 w 4635500"/>
              <a:gd name="connsiteY0" fmla="*/ 505018 h 939800"/>
              <a:gd name="connsiteX1" fmla="*/ 422082 w 4635500"/>
              <a:gd name="connsiteY1" fmla="*/ 82936 h 939800"/>
              <a:gd name="connsiteX2" fmla="*/ 2311400 w 4635500"/>
              <a:gd name="connsiteY2" fmla="*/ 0 h 939800"/>
              <a:gd name="connsiteX3" fmla="*/ 4213418 w 4635500"/>
              <a:gd name="connsiteY3" fmla="*/ 82936 h 939800"/>
              <a:gd name="connsiteX4" fmla="*/ 4635500 w 4635500"/>
              <a:gd name="connsiteY4" fmla="*/ 505018 h 939800"/>
              <a:gd name="connsiteX5" fmla="*/ 4635500 w 4635500"/>
              <a:gd name="connsiteY5" fmla="*/ 505018 h 939800"/>
              <a:gd name="connsiteX6" fmla="*/ 4213418 w 4635500"/>
              <a:gd name="connsiteY6" fmla="*/ 927100 h 939800"/>
              <a:gd name="connsiteX7" fmla="*/ 2451100 w 4635500"/>
              <a:gd name="connsiteY7" fmla="*/ 939800 h 939800"/>
              <a:gd name="connsiteX8" fmla="*/ 422082 w 4635500"/>
              <a:gd name="connsiteY8" fmla="*/ 927100 h 939800"/>
              <a:gd name="connsiteX9" fmla="*/ 0 w 4635500"/>
              <a:gd name="connsiteY9" fmla="*/ 505018 h 9398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62200 w 4635500"/>
              <a:gd name="connsiteY7" fmla="*/ 9144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24100 w 4635500"/>
              <a:gd name="connsiteY7" fmla="*/ 8001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49500 w 4635500"/>
              <a:gd name="connsiteY7" fmla="*/ 8636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49500 w 4635500"/>
              <a:gd name="connsiteY7" fmla="*/ 8636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49500 w 4635500"/>
              <a:gd name="connsiteY7" fmla="*/ 8636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247900 w 4635500"/>
              <a:gd name="connsiteY7" fmla="*/ 8509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454400 w 4635500"/>
              <a:gd name="connsiteY3" fmla="*/ 381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9650 w 4635500"/>
              <a:gd name="connsiteY3" fmla="*/ 127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9650 w 4635500"/>
              <a:gd name="connsiteY3" fmla="*/ 127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9650 w 4635500"/>
              <a:gd name="connsiteY3" fmla="*/ 127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9650 w 4635500"/>
              <a:gd name="connsiteY3" fmla="*/ 127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3300 w 4635500"/>
              <a:gd name="connsiteY3" fmla="*/ 381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62350 w 4635500"/>
              <a:gd name="connsiteY3" fmla="*/ 3175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1187450 w 4635500"/>
              <a:gd name="connsiteY2" fmla="*/ 38100 h 927100"/>
              <a:gd name="connsiteX3" fmla="*/ 2311400 w 4635500"/>
              <a:gd name="connsiteY3" fmla="*/ 0 h 927100"/>
              <a:gd name="connsiteX4" fmla="*/ 3562350 w 4635500"/>
              <a:gd name="connsiteY4" fmla="*/ 31750 h 927100"/>
              <a:gd name="connsiteX5" fmla="*/ 4213418 w 4635500"/>
              <a:gd name="connsiteY5" fmla="*/ 82936 h 927100"/>
              <a:gd name="connsiteX6" fmla="*/ 4635500 w 4635500"/>
              <a:gd name="connsiteY6" fmla="*/ 505018 h 927100"/>
              <a:gd name="connsiteX7" fmla="*/ 4635500 w 4635500"/>
              <a:gd name="connsiteY7" fmla="*/ 505018 h 927100"/>
              <a:gd name="connsiteX8" fmla="*/ 4213418 w 4635500"/>
              <a:gd name="connsiteY8" fmla="*/ 927100 h 927100"/>
              <a:gd name="connsiteX9" fmla="*/ 2247900 w 4635500"/>
              <a:gd name="connsiteY9" fmla="*/ 850900 h 927100"/>
              <a:gd name="connsiteX10" fmla="*/ 422082 w 4635500"/>
              <a:gd name="connsiteY10" fmla="*/ 927100 h 927100"/>
              <a:gd name="connsiteX11" fmla="*/ 0 w 4635500"/>
              <a:gd name="connsiteY11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1187450 w 4635500"/>
              <a:gd name="connsiteY2" fmla="*/ 38100 h 927100"/>
              <a:gd name="connsiteX3" fmla="*/ 2311400 w 4635500"/>
              <a:gd name="connsiteY3" fmla="*/ 0 h 927100"/>
              <a:gd name="connsiteX4" fmla="*/ 3562350 w 4635500"/>
              <a:gd name="connsiteY4" fmla="*/ 31750 h 927100"/>
              <a:gd name="connsiteX5" fmla="*/ 4213418 w 4635500"/>
              <a:gd name="connsiteY5" fmla="*/ 82936 h 927100"/>
              <a:gd name="connsiteX6" fmla="*/ 4635500 w 4635500"/>
              <a:gd name="connsiteY6" fmla="*/ 505018 h 927100"/>
              <a:gd name="connsiteX7" fmla="*/ 4635500 w 4635500"/>
              <a:gd name="connsiteY7" fmla="*/ 505018 h 927100"/>
              <a:gd name="connsiteX8" fmla="*/ 4213418 w 4635500"/>
              <a:gd name="connsiteY8" fmla="*/ 927100 h 927100"/>
              <a:gd name="connsiteX9" fmla="*/ 2247900 w 4635500"/>
              <a:gd name="connsiteY9" fmla="*/ 850900 h 927100"/>
              <a:gd name="connsiteX10" fmla="*/ 1200150 w 4635500"/>
              <a:gd name="connsiteY10" fmla="*/ 889000 h 927100"/>
              <a:gd name="connsiteX11" fmla="*/ 422082 w 4635500"/>
              <a:gd name="connsiteY11" fmla="*/ 927100 h 927100"/>
              <a:gd name="connsiteX12" fmla="*/ 0 w 4635500"/>
              <a:gd name="connsiteY12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1187450 w 4635500"/>
              <a:gd name="connsiteY2" fmla="*/ 38100 h 927100"/>
              <a:gd name="connsiteX3" fmla="*/ 2260600 w 4635500"/>
              <a:gd name="connsiteY3" fmla="*/ 0 h 927100"/>
              <a:gd name="connsiteX4" fmla="*/ 3562350 w 4635500"/>
              <a:gd name="connsiteY4" fmla="*/ 31750 h 927100"/>
              <a:gd name="connsiteX5" fmla="*/ 4213418 w 4635500"/>
              <a:gd name="connsiteY5" fmla="*/ 82936 h 927100"/>
              <a:gd name="connsiteX6" fmla="*/ 4635500 w 4635500"/>
              <a:gd name="connsiteY6" fmla="*/ 505018 h 927100"/>
              <a:gd name="connsiteX7" fmla="*/ 4635500 w 4635500"/>
              <a:gd name="connsiteY7" fmla="*/ 505018 h 927100"/>
              <a:gd name="connsiteX8" fmla="*/ 4213418 w 4635500"/>
              <a:gd name="connsiteY8" fmla="*/ 927100 h 927100"/>
              <a:gd name="connsiteX9" fmla="*/ 2247900 w 4635500"/>
              <a:gd name="connsiteY9" fmla="*/ 850900 h 927100"/>
              <a:gd name="connsiteX10" fmla="*/ 1200150 w 4635500"/>
              <a:gd name="connsiteY10" fmla="*/ 889000 h 927100"/>
              <a:gd name="connsiteX11" fmla="*/ 422082 w 4635500"/>
              <a:gd name="connsiteY11" fmla="*/ 927100 h 927100"/>
              <a:gd name="connsiteX12" fmla="*/ 0 w 4635500"/>
              <a:gd name="connsiteY12" fmla="*/ 505018 h 927100"/>
              <a:gd name="connsiteX0" fmla="*/ 0 w 4635500"/>
              <a:gd name="connsiteY0" fmla="*/ 479618 h 901700"/>
              <a:gd name="connsiteX1" fmla="*/ 422082 w 4635500"/>
              <a:gd name="connsiteY1" fmla="*/ 57536 h 901700"/>
              <a:gd name="connsiteX2" fmla="*/ 1187450 w 4635500"/>
              <a:gd name="connsiteY2" fmla="*/ 12700 h 901700"/>
              <a:gd name="connsiteX3" fmla="*/ 2298700 w 4635500"/>
              <a:gd name="connsiteY3" fmla="*/ 0 h 901700"/>
              <a:gd name="connsiteX4" fmla="*/ 3562350 w 4635500"/>
              <a:gd name="connsiteY4" fmla="*/ 6350 h 901700"/>
              <a:gd name="connsiteX5" fmla="*/ 4213418 w 4635500"/>
              <a:gd name="connsiteY5" fmla="*/ 57536 h 901700"/>
              <a:gd name="connsiteX6" fmla="*/ 4635500 w 4635500"/>
              <a:gd name="connsiteY6" fmla="*/ 479618 h 901700"/>
              <a:gd name="connsiteX7" fmla="*/ 4635500 w 4635500"/>
              <a:gd name="connsiteY7" fmla="*/ 479618 h 901700"/>
              <a:gd name="connsiteX8" fmla="*/ 4213418 w 4635500"/>
              <a:gd name="connsiteY8" fmla="*/ 901700 h 901700"/>
              <a:gd name="connsiteX9" fmla="*/ 2247900 w 4635500"/>
              <a:gd name="connsiteY9" fmla="*/ 825500 h 901700"/>
              <a:gd name="connsiteX10" fmla="*/ 1200150 w 4635500"/>
              <a:gd name="connsiteY10" fmla="*/ 863600 h 901700"/>
              <a:gd name="connsiteX11" fmla="*/ 422082 w 4635500"/>
              <a:gd name="connsiteY11" fmla="*/ 901700 h 901700"/>
              <a:gd name="connsiteX12" fmla="*/ 0 w 4635500"/>
              <a:gd name="connsiteY12" fmla="*/ 479618 h 90170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62350 w 4635500"/>
              <a:gd name="connsiteY4" fmla="*/ 2540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11400 w 4635500"/>
              <a:gd name="connsiteY9" fmla="*/ 7937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11400 w 4635500"/>
              <a:gd name="connsiteY9" fmla="*/ 7937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431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431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501042 h 923124"/>
              <a:gd name="connsiteX1" fmla="*/ 422082 w 4635500"/>
              <a:gd name="connsiteY1" fmla="*/ 78960 h 923124"/>
              <a:gd name="connsiteX2" fmla="*/ 1187450 w 4635500"/>
              <a:gd name="connsiteY2" fmla="*/ 34124 h 923124"/>
              <a:gd name="connsiteX3" fmla="*/ 2349500 w 4635500"/>
              <a:gd name="connsiteY3" fmla="*/ 2374 h 923124"/>
              <a:gd name="connsiteX4" fmla="*/ 3321050 w 4635500"/>
              <a:gd name="connsiteY4" fmla="*/ 8724 h 923124"/>
              <a:gd name="connsiteX5" fmla="*/ 4213418 w 4635500"/>
              <a:gd name="connsiteY5" fmla="*/ 78960 h 923124"/>
              <a:gd name="connsiteX6" fmla="*/ 4635500 w 4635500"/>
              <a:gd name="connsiteY6" fmla="*/ 501042 h 923124"/>
              <a:gd name="connsiteX7" fmla="*/ 4635500 w 4635500"/>
              <a:gd name="connsiteY7" fmla="*/ 501042 h 923124"/>
              <a:gd name="connsiteX8" fmla="*/ 4213418 w 4635500"/>
              <a:gd name="connsiteY8" fmla="*/ 923124 h 923124"/>
              <a:gd name="connsiteX9" fmla="*/ 2393950 w 4635500"/>
              <a:gd name="connsiteY9" fmla="*/ 840574 h 923124"/>
              <a:gd name="connsiteX10" fmla="*/ 1200150 w 4635500"/>
              <a:gd name="connsiteY10" fmla="*/ 885024 h 923124"/>
              <a:gd name="connsiteX11" fmla="*/ 422082 w 4635500"/>
              <a:gd name="connsiteY11" fmla="*/ 923124 h 923124"/>
              <a:gd name="connsiteX12" fmla="*/ 0 w 4635500"/>
              <a:gd name="connsiteY12" fmla="*/ 501042 h 923124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2766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2766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2766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87600 w 4635500"/>
              <a:gd name="connsiteY9" fmla="*/ 8572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35500" h="920750">
                <a:moveTo>
                  <a:pt x="0" y="498668"/>
                </a:moveTo>
                <a:cubicBezTo>
                  <a:pt x="0" y="265559"/>
                  <a:pt x="188973" y="76586"/>
                  <a:pt x="422082" y="76586"/>
                </a:cubicBezTo>
                <a:cubicBezTo>
                  <a:pt x="677205" y="61641"/>
                  <a:pt x="449727" y="72095"/>
                  <a:pt x="1187450" y="31750"/>
                </a:cubicBezTo>
                <a:lnTo>
                  <a:pt x="2349500" y="0"/>
                </a:lnTo>
                <a:cubicBezTo>
                  <a:pt x="2751667" y="6350"/>
                  <a:pt x="2137833" y="0"/>
                  <a:pt x="3276600" y="19050"/>
                </a:cubicBezTo>
                <a:lnTo>
                  <a:pt x="4213418" y="76586"/>
                </a:lnTo>
                <a:cubicBezTo>
                  <a:pt x="4446527" y="76586"/>
                  <a:pt x="4635500" y="265559"/>
                  <a:pt x="4635500" y="498668"/>
                </a:cubicBezTo>
                <a:lnTo>
                  <a:pt x="4635500" y="498668"/>
                </a:lnTo>
                <a:cubicBezTo>
                  <a:pt x="4635500" y="731777"/>
                  <a:pt x="4446527" y="920750"/>
                  <a:pt x="4213418" y="920750"/>
                </a:cubicBezTo>
                <a:cubicBezTo>
                  <a:pt x="3592112" y="899583"/>
                  <a:pt x="4215406" y="910167"/>
                  <a:pt x="2387600" y="857250"/>
                </a:cubicBezTo>
                <a:lnTo>
                  <a:pt x="1200150" y="882650"/>
                </a:lnTo>
                <a:lnTo>
                  <a:pt x="422082" y="920750"/>
                </a:lnTo>
                <a:cubicBezTo>
                  <a:pt x="188973" y="920750"/>
                  <a:pt x="0" y="731777"/>
                  <a:pt x="0" y="498668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>
                <a:solidFill>
                  <a:schemeClr val="tx1"/>
                </a:solidFill>
              </a:rPr>
              <a:t>Deniz ticaret yollarının güvence altına alınması Osmanlı ekonomisine katkıda bulundu. </a:t>
            </a:r>
          </a:p>
        </p:txBody>
      </p:sp>
      <p:sp>
        <p:nvSpPr>
          <p:cNvPr id="47" name="Yuvarlatılmış Dikdörtgen 1"/>
          <p:cNvSpPr/>
          <p:nvPr/>
        </p:nvSpPr>
        <p:spPr>
          <a:xfrm>
            <a:off x="6438138" y="3949873"/>
            <a:ext cx="5753862" cy="628128"/>
          </a:xfrm>
          <a:custGeom>
            <a:avLst/>
            <a:gdLst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4213418 w 4635500"/>
              <a:gd name="connsiteY2" fmla="*/ 0 h 844164"/>
              <a:gd name="connsiteX3" fmla="*/ 4635500 w 4635500"/>
              <a:gd name="connsiteY3" fmla="*/ 422082 h 844164"/>
              <a:gd name="connsiteX4" fmla="*/ 4635500 w 4635500"/>
              <a:gd name="connsiteY4" fmla="*/ 422082 h 844164"/>
              <a:gd name="connsiteX5" fmla="*/ 4213418 w 4635500"/>
              <a:gd name="connsiteY5" fmla="*/ 844164 h 844164"/>
              <a:gd name="connsiteX6" fmla="*/ 422082 w 4635500"/>
              <a:gd name="connsiteY6" fmla="*/ 844164 h 844164"/>
              <a:gd name="connsiteX7" fmla="*/ 0 w 4635500"/>
              <a:gd name="connsiteY7" fmla="*/ 422082 h 844164"/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2260600 w 4635500"/>
              <a:gd name="connsiteY2" fmla="*/ 5964 h 844164"/>
              <a:gd name="connsiteX3" fmla="*/ 4213418 w 4635500"/>
              <a:gd name="connsiteY3" fmla="*/ 0 h 844164"/>
              <a:gd name="connsiteX4" fmla="*/ 4635500 w 4635500"/>
              <a:gd name="connsiteY4" fmla="*/ 422082 h 844164"/>
              <a:gd name="connsiteX5" fmla="*/ 4635500 w 4635500"/>
              <a:gd name="connsiteY5" fmla="*/ 422082 h 844164"/>
              <a:gd name="connsiteX6" fmla="*/ 4213418 w 4635500"/>
              <a:gd name="connsiteY6" fmla="*/ 844164 h 844164"/>
              <a:gd name="connsiteX7" fmla="*/ 422082 w 4635500"/>
              <a:gd name="connsiteY7" fmla="*/ 844164 h 844164"/>
              <a:gd name="connsiteX8" fmla="*/ 0 w 4635500"/>
              <a:gd name="connsiteY8" fmla="*/ 422082 h 844164"/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2260600 w 4635500"/>
              <a:gd name="connsiteY2" fmla="*/ 5964 h 844164"/>
              <a:gd name="connsiteX3" fmla="*/ 4213418 w 4635500"/>
              <a:gd name="connsiteY3" fmla="*/ 0 h 844164"/>
              <a:gd name="connsiteX4" fmla="*/ 4635500 w 4635500"/>
              <a:gd name="connsiteY4" fmla="*/ 422082 h 844164"/>
              <a:gd name="connsiteX5" fmla="*/ 4635500 w 4635500"/>
              <a:gd name="connsiteY5" fmla="*/ 422082 h 844164"/>
              <a:gd name="connsiteX6" fmla="*/ 4213418 w 4635500"/>
              <a:gd name="connsiteY6" fmla="*/ 844164 h 844164"/>
              <a:gd name="connsiteX7" fmla="*/ 422082 w 4635500"/>
              <a:gd name="connsiteY7" fmla="*/ 844164 h 844164"/>
              <a:gd name="connsiteX8" fmla="*/ 0 w 4635500"/>
              <a:gd name="connsiteY8" fmla="*/ 422082 h 844164"/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2260600 w 4635500"/>
              <a:gd name="connsiteY2" fmla="*/ 5964 h 844164"/>
              <a:gd name="connsiteX3" fmla="*/ 4213418 w 4635500"/>
              <a:gd name="connsiteY3" fmla="*/ 0 h 844164"/>
              <a:gd name="connsiteX4" fmla="*/ 4635500 w 4635500"/>
              <a:gd name="connsiteY4" fmla="*/ 422082 h 844164"/>
              <a:gd name="connsiteX5" fmla="*/ 4635500 w 4635500"/>
              <a:gd name="connsiteY5" fmla="*/ 422082 h 844164"/>
              <a:gd name="connsiteX6" fmla="*/ 4213418 w 4635500"/>
              <a:gd name="connsiteY6" fmla="*/ 844164 h 844164"/>
              <a:gd name="connsiteX7" fmla="*/ 422082 w 4635500"/>
              <a:gd name="connsiteY7" fmla="*/ 844164 h 844164"/>
              <a:gd name="connsiteX8" fmla="*/ 0 w 4635500"/>
              <a:gd name="connsiteY8" fmla="*/ 422082 h 844164"/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2260600 w 4635500"/>
              <a:gd name="connsiteY2" fmla="*/ 5964 h 844164"/>
              <a:gd name="connsiteX3" fmla="*/ 4213418 w 4635500"/>
              <a:gd name="connsiteY3" fmla="*/ 0 h 844164"/>
              <a:gd name="connsiteX4" fmla="*/ 4635500 w 4635500"/>
              <a:gd name="connsiteY4" fmla="*/ 422082 h 844164"/>
              <a:gd name="connsiteX5" fmla="*/ 4635500 w 4635500"/>
              <a:gd name="connsiteY5" fmla="*/ 422082 h 844164"/>
              <a:gd name="connsiteX6" fmla="*/ 4213418 w 4635500"/>
              <a:gd name="connsiteY6" fmla="*/ 844164 h 844164"/>
              <a:gd name="connsiteX7" fmla="*/ 422082 w 4635500"/>
              <a:gd name="connsiteY7" fmla="*/ 844164 h 844164"/>
              <a:gd name="connsiteX8" fmla="*/ 0 w 4635500"/>
              <a:gd name="connsiteY8" fmla="*/ 422082 h 844164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422082 w 4635500"/>
              <a:gd name="connsiteY7" fmla="*/ 927100 h 927100"/>
              <a:gd name="connsiteX8" fmla="*/ 0 w 4635500"/>
              <a:gd name="connsiteY8" fmla="*/ 505018 h 927100"/>
              <a:gd name="connsiteX0" fmla="*/ 0 w 4635500"/>
              <a:gd name="connsiteY0" fmla="*/ 505018 h 939800"/>
              <a:gd name="connsiteX1" fmla="*/ 422082 w 4635500"/>
              <a:gd name="connsiteY1" fmla="*/ 82936 h 939800"/>
              <a:gd name="connsiteX2" fmla="*/ 2311400 w 4635500"/>
              <a:gd name="connsiteY2" fmla="*/ 0 h 939800"/>
              <a:gd name="connsiteX3" fmla="*/ 4213418 w 4635500"/>
              <a:gd name="connsiteY3" fmla="*/ 82936 h 939800"/>
              <a:gd name="connsiteX4" fmla="*/ 4635500 w 4635500"/>
              <a:gd name="connsiteY4" fmla="*/ 505018 h 939800"/>
              <a:gd name="connsiteX5" fmla="*/ 4635500 w 4635500"/>
              <a:gd name="connsiteY5" fmla="*/ 505018 h 939800"/>
              <a:gd name="connsiteX6" fmla="*/ 4213418 w 4635500"/>
              <a:gd name="connsiteY6" fmla="*/ 927100 h 939800"/>
              <a:gd name="connsiteX7" fmla="*/ 2451100 w 4635500"/>
              <a:gd name="connsiteY7" fmla="*/ 939800 h 939800"/>
              <a:gd name="connsiteX8" fmla="*/ 422082 w 4635500"/>
              <a:gd name="connsiteY8" fmla="*/ 927100 h 939800"/>
              <a:gd name="connsiteX9" fmla="*/ 0 w 4635500"/>
              <a:gd name="connsiteY9" fmla="*/ 505018 h 9398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62200 w 4635500"/>
              <a:gd name="connsiteY7" fmla="*/ 9144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24100 w 4635500"/>
              <a:gd name="connsiteY7" fmla="*/ 8001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49500 w 4635500"/>
              <a:gd name="connsiteY7" fmla="*/ 8636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49500 w 4635500"/>
              <a:gd name="connsiteY7" fmla="*/ 8636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49500 w 4635500"/>
              <a:gd name="connsiteY7" fmla="*/ 8636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247900 w 4635500"/>
              <a:gd name="connsiteY7" fmla="*/ 8509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454400 w 4635500"/>
              <a:gd name="connsiteY3" fmla="*/ 381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9650 w 4635500"/>
              <a:gd name="connsiteY3" fmla="*/ 127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9650 w 4635500"/>
              <a:gd name="connsiteY3" fmla="*/ 127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9650 w 4635500"/>
              <a:gd name="connsiteY3" fmla="*/ 127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9650 w 4635500"/>
              <a:gd name="connsiteY3" fmla="*/ 127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3300 w 4635500"/>
              <a:gd name="connsiteY3" fmla="*/ 381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62350 w 4635500"/>
              <a:gd name="connsiteY3" fmla="*/ 3175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1187450 w 4635500"/>
              <a:gd name="connsiteY2" fmla="*/ 38100 h 927100"/>
              <a:gd name="connsiteX3" fmla="*/ 2311400 w 4635500"/>
              <a:gd name="connsiteY3" fmla="*/ 0 h 927100"/>
              <a:gd name="connsiteX4" fmla="*/ 3562350 w 4635500"/>
              <a:gd name="connsiteY4" fmla="*/ 31750 h 927100"/>
              <a:gd name="connsiteX5" fmla="*/ 4213418 w 4635500"/>
              <a:gd name="connsiteY5" fmla="*/ 82936 h 927100"/>
              <a:gd name="connsiteX6" fmla="*/ 4635500 w 4635500"/>
              <a:gd name="connsiteY6" fmla="*/ 505018 h 927100"/>
              <a:gd name="connsiteX7" fmla="*/ 4635500 w 4635500"/>
              <a:gd name="connsiteY7" fmla="*/ 505018 h 927100"/>
              <a:gd name="connsiteX8" fmla="*/ 4213418 w 4635500"/>
              <a:gd name="connsiteY8" fmla="*/ 927100 h 927100"/>
              <a:gd name="connsiteX9" fmla="*/ 2247900 w 4635500"/>
              <a:gd name="connsiteY9" fmla="*/ 850900 h 927100"/>
              <a:gd name="connsiteX10" fmla="*/ 422082 w 4635500"/>
              <a:gd name="connsiteY10" fmla="*/ 927100 h 927100"/>
              <a:gd name="connsiteX11" fmla="*/ 0 w 4635500"/>
              <a:gd name="connsiteY11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1187450 w 4635500"/>
              <a:gd name="connsiteY2" fmla="*/ 38100 h 927100"/>
              <a:gd name="connsiteX3" fmla="*/ 2311400 w 4635500"/>
              <a:gd name="connsiteY3" fmla="*/ 0 h 927100"/>
              <a:gd name="connsiteX4" fmla="*/ 3562350 w 4635500"/>
              <a:gd name="connsiteY4" fmla="*/ 31750 h 927100"/>
              <a:gd name="connsiteX5" fmla="*/ 4213418 w 4635500"/>
              <a:gd name="connsiteY5" fmla="*/ 82936 h 927100"/>
              <a:gd name="connsiteX6" fmla="*/ 4635500 w 4635500"/>
              <a:gd name="connsiteY6" fmla="*/ 505018 h 927100"/>
              <a:gd name="connsiteX7" fmla="*/ 4635500 w 4635500"/>
              <a:gd name="connsiteY7" fmla="*/ 505018 h 927100"/>
              <a:gd name="connsiteX8" fmla="*/ 4213418 w 4635500"/>
              <a:gd name="connsiteY8" fmla="*/ 927100 h 927100"/>
              <a:gd name="connsiteX9" fmla="*/ 2247900 w 4635500"/>
              <a:gd name="connsiteY9" fmla="*/ 850900 h 927100"/>
              <a:gd name="connsiteX10" fmla="*/ 1200150 w 4635500"/>
              <a:gd name="connsiteY10" fmla="*/ 889000 h 927100"/>
              <a:gd name="connsiteX11" fmla="*/ 422082 w 4635500"/>
              <a:gd name="connsiteY11" fmla="*/ 927100 h 927100"/>
              <a:gd name="connsiteX12" fmla="*/ 0 w 4635500"/>
              <a:gd name="connsiteY12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1187450 w 4635500"/>
              <a:gd name="connsiteY2" fmla="*/ 38100 h 927100"/>
              <a:gd name="connsiteX3" fmla="*/ 2260600 w 4635500"/>
              <a:gd name="connsiteY3" fmla="*/ 0 h 927100"/>
              <a:gd name="connsiteX4" fmla="*/ 3562350 w 4635500"/>
              <a:gd name="connsiteY4" fmla="*/ 31750 h 927100"/>
              <a:gd name="connsiteX5" fmla="*/ 4213418 w 4635500"/>
              <a:gd name="connsiteY5" fmla="*/ 82936 h 927100"/>
              <a:gd name="connsiteX6" fmla="*/ 4635500 w 4635500"/>
              <a:gd name="connsiteY6" fmla="*/ 505018 h 927100"/>
              <a:gd name="connsiteX7" fmla="*/ 4635500 w 4635500"/>
              <a:gd name="connsiteY7" fmla="*/ 505018 h 927100"/>
              <a:gd name="connsiteX8" fmla="*/ 4213418 w 4635500"/>
              <a:gd name="connsiteY8" fmla="*/ 927100 h 927100"/>
              <a:gd name="connsiteX9" fmla="*/ 2247900 w 4635500"/>
              <a:gd name="connsiteY9" fmla="*/ 850900 h 927100"/>
              <a:gd name="connsiteX10" fmla="*/ 1200150 w 4635500"/>
              <a:gd name="connsiteY10" fmla="*/ 889000 h 927100"/>
              <a:gd name="connsiteX11" fmla="*/ 422082 w 4635500"/>
              <a:gd name="connsiteY11" fmla="*/ 927100 h 927100"/>
              <a:gd name="connsiteX12" fmla="*/ 0 w 4635500"/>
              <a:gd name="connsiteY12" fmla="*/ 505018 h 927100"/>
              <a:gd name="connsiteX0" fmla="*/ 0 w 4635500"/>
              <a:gd name="connsiteY0" fmla="*/ 479618 h 901700"/>
              <a:gd name="connsiteX1" fmla="*/ 422082 w 4635500"/>
              <a:gd name="connsiteY1" fmla="*/ 57536 h 901700"/>
              <a:gd name="connsiteX2" fmla="*/ 1187450 w 4635500"/>
              <a:gd name="connsiteY2" fmla="*/ 12700 h 901700"/>
              <a:gd name="connsiteX3" fmla="*/ 2298700 w 4635500"/>
              <a:gd name="connsiteY3" fmla="*/ 0 h 901700"/>
              <a:gd name="connsiteX4" fmla="*/ 3562350 w 4635500"/>
              <a:gd name="connsiteY4" fmla="*/ 6350 h 901700"/>
              <a:gd name="connsiteX5" fmla="*/ 4213418 w 4635500"/>
              <a:gd name="connsiteY5" fmla="*/ 57536 h 901700"/>
              <a:gd name="connsiteX6" fmla="*/ 4635500 w 4635500"/>
              <a:gd name="connsiteY6" fmla="*/ 479618 h 901700"/>
              <a:gd name="connsiteX7" fmla="*/ 4635500 w 4635500"/>
              <a:gd name="connsiteY7" fmla="*/ 479618 h 901700"/>
              <a:gd name="connsiteX8" fmla="*/ 4213418 w 4635500"/>
              <a:gd name="connsiteY8" fmla="*/ 901700 h 901700"/>
              <a:gd name="connsiteX9" fmla="*/ 2247900 w 4635500"/>
              <a:gd name="connsiteY9" fmla="*/ 825500 h 901700"/>
              <a:gd name="connsiteX10" fmla="*/ 1200150 w 4635500"/>
              <a:gd name="connsiteY10" fmla="*/ 863600 h 901700"/>
              <a:gd name="connsiteX11" fmla="*/ 422082 w 4635500"/>
              <a:gd name="connsiteY11" fmla="*/ 901700 h 901700"/>
              <a:gd name="connsiteX12" fmla="*/ 0 w 4635500"/>
              <a:gd name="connsiteY12" fmla="*/ 479618 h 90170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62350 w 4635500"/>
              <a:gd name="connsiteY4" fmla="*/ 2540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11400 w 4635500"/>
              <a:gd name="connsiteY9" fmla="*/ 7937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11400 w 4635500"/>
              <a:gd name="connsiteY9" fmla="*/ 7937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431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431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501042 h 923124"/>
              <a:gd name="connsiteX1" fmla="*/ 422082 w 4635500"/>
              <a:gd name="connsiteY1" fmla="*/ 78960 h 923124"/>
              <a:gd name="connsiteX2" fmla="*/ 1187450 w 4635500"/>
              <a:gd name="connsiteY2" fmla="*/ 34124 h 923124"/>
              <a:gd name="connsiteX3" fmla="*/ 2349500 w 4635500"/>
              <a:gd name="connsiteY3" fmla="*/ 2374 h 923124"/>
              <a:gd name="connsiteX4" fmla="*/ 3321050 w 4635500"/>
              <a:gd name="connsiteY4" fmla="*/ 8724 h 923124"/>
              <a:gd name="connsiteX5" fmla="*/ 4213418 w 4635500"/>
              <a:gd name="connsiteY5" fmla="*/ 78960 h 923124"/>
              <a:gd name="connsiteX6" fmla="*/ 4635500 w 4635500"/>
              <a:gd name="connsiteY6" fmla="*/ 501042 h 923124"/>
              <a:gd name="connsiteX7" fmla="*/ 4635500 w 4635500"/>
              <a:gd name="connsiteY7" fmla="*/ 501042 h 923124"/>
              <a:gd name="connsiteX8" fmla="*/ 4213418 w 4635500"/>
              <a:gd name="connsiteY8" fmla="*/ 923124 h 923124"/>
              <a:gd name="connsiteX9" fmla="*/ 2393950 w 4635500"/>
              <a:gd name="connsiteY9" fmla="*/ 840574 h 923124"/>
              <a:gd name="connsiteX10" fmla="*/ 1200150 w 4635500"/>
              <a:gd name="connsiteY10" fmla="*/ 885024 h 923124"/>
              <a:gd name="connsiteX11" fmla="*/ 422082 w 4635500"/>
              <a:gd name="connsiteY11" fmla="*/ 923124 h 923124"/>
              <a:gd name="connsiteX12" fmla="*/ 0 w 4635500"/>
              <a:gd name="connsiteY12" fmla="*/ 501042 h 923124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2766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2766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2766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87600 w 4635500"/>
              <a:gd name="connsiteY9" fmla="*/ 8572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35500" h="920750">
                <a:moveTo>
                  <a:pt x="0" y="498668"/>
                </a:moveTo>
                <a:cubicBezTo>
                  <a:pt x="0" y="265559"/>
                  <a:pt x="188973" y="76586"/>
                  <a:pt x="422082" y="76586"/>
                </a:cubicBezTo>
                <a:cubicBezTo>
                  <a:pt x="677205" y="61641"/>
                  <a:pt x="449727" y="72095"/>
                  <a:pt x="1187450" y="31750"/>
                </a:cubicBezTo>
                <a:lnTo>
                  <a:pt x="2349500" y="0"/>
                </a:lnTo>
                <a:cubicBezTo>
                  <a:pt x="2751667" y="6350"/>
                  <a:pt x="2137833" y="0"/>
                  <a:pt x="3276600" y="19050"/>
                </a:cubicBezTo>
                <a:lnTo>
                  <a:pt x="4213418" y="76586"/>
                </a:lnTo>
                <a:cubicBezTo>
                  <a:pt x="4446527" y="76586"/>
                  <a:pt x="4635500" y="265559"/>
                  <a:pt x="4635500" y="498668"/>
                </a:cubicBezTo>
                <a:lnTo>
                  <a:pt x="4635500" y="498668"/>
                </a:lnTo>
                <a:cubicBezTo>
                  <a:pt x="4635500" y="731777"/>
                  <a:pt x="4446527" y="920750"/>
                  <a:pt x="4213418" y="920750"/>
                </a:cubicBezTo>
                <a:cubicBezTo>
                  <a:pt x="3592112" y="899583"/>
                  <a:pt x="4215406" y="910167"/>
                  <a:pt x="2387600" y="857250"/>
                </a:cubicBezTo>
                <a:lnTo>
                  <a:pt x="1200150" y="882650"/>
                </a:lnTo>
                <a:lnTo>
                  <a:pt x="422082" y="920750"/>
                </a:lnTo>
                <a:cubicBezTo>
                  <a:pt x="188973" y="920750"/>
                  <a:pt x="0" y="731777"/>
                  <a:pt x="0" y="498668"/>
                </a:cubicBezTo>
                <a:close/>
              </a:path>
            </a:pathLst>
          </a:custGeom>
          <a:solidFill>
            <a:srgbClr val="7030A0"/>
          </a:solidFill>
          <a:ln>
            <a:noFill/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/>
              <a:t>27 </a:t>
            </a:r>
            <a:r>
              <a:rPr lang="tr-TR" dirty="0"/>
              <a:t>Eylül </a:t>
            </a:r>
            <a:r>
              <a:rPr lang="tr-TR" dirty="0" smtClean="0"/>
              <a:t>günü "</a:t>
            </a:r>
            <a:r>
              <a:rPr lang="tr-TR" dirty="0" err="1" smtClean="0"/>
              <a:t>Preveze</a:t>
            </a:r>
            <a:r>
              <a:rPr lang="tr-TR" dirty="0" smtClean="0"/>
              <a:t> </a:t>
            </a:r>
            <a:r>
              <a:rPr lang="tr-TR" dirty="0"/>
              <a:t>Deniz Zaferi ve Deniz Kuvvetleri </a:t>
            </a:r>
            <a:r>
              <a:rPr lang="tr-TR" dirty="0" smtClean="0"/>
              <a:t>Günü</a:t>
            </a:r>
            <a:r>
              <a:rPr lang="tr-TR" dirty="0"/>
              <a:t> "</a:t>
            </a:r>
            <a:r>
              <a:rPr lang="tr-TR" dirty="0" smtClean="0"/>
              <a:t> olarak kutlanmaktadır.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48" name="Yuvarlatılmış Dikdörtgen 1"/>
          <p:cNvSpPr/>
          <p:nvPr/>
        </p:nvSpPr>
        <p:spPr>
          <a:xfrm>
            <a:off x="-3" y="677980"/>
            <a:ext cx="6238113" cy="628128"/>
          </a:xfrm>
          <a:custGeom>
            <a:avLst/>
            <a:gdLst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4213418 w 4635500"/>
              <a:gd name="connsiteY2" fmla="*/ 0 h 844164"/>
              <a:gd name="connsiteX3" fmla="*/ 4635500 w 4635500"/>
              <a:gd name="connsiteY3" fmla="*/ 422082 h 844164"/>
              <a:gd name="connsiteX4" fmla="*/ 4635500 w 4635500"/>
              <a:gd name="connsiteY4" fmla="*/ 422082 h 844164"/>
              <a:gd name="connsiteX5" fmla="*/ 4213418 w 4635500"/>
              <a:gd name="connsiteY5" fmla="*/ 844164 h 844164"/>
              <a:gd name="connsiteX6" fmla="*/ 422082 w 4635500"/>
              <a:gd name="connsiteY6" fmla="*/ 844164 h 844164"/>
              <a:gd name="connsiteX7" fmla="*/ 0 w 4635500"/>
              <a:gd name="connsiteY7" fmla="*/ 422082 h 844164"/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2260600 w 4635500"/>
              <a:gd name="connsiteY2" fmla="*/ 5964 h 844164"/>
              <a:gd name="connsiteX3" fmla="*/ 4213418 w 4635500"/>
              <a:gd name="connsiteY3" fmla="*/ 0 h 844164"/>
              <a:gd name="connsiteX4" fmla="*/ 4635500 w 4635500"/>
              <a:gd name="connsiteY4" fmla="*/ 422082 h 844164"/>
              <a:gd name="connsiteX5" fmla="*/ 4635500 w 4635500"/>
              <a:gd name="connsiteY5" fmla="*/ 422082 h 844164"/>
              <a:gd name="connsiteX6" fmla="*/ 4213418 w 4635500"/>
              <a:gd name="connsiteY6" fmla="*/ 844164 h 844164"/>
              <a:gd name="connsiteX7" fmla="*/ 422082 w 4635500"/>
              <a:gd name="connsiteY7" fmla="*/ 844164 h 844164"/>
              <a:gd name="connsiteX8" fmla="*/ 0 w 4635500"/>
              <a:gd name="connsiteY8" fmla="*/ 422082 h 844164"/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2260600 w 4635500"/>
              <a:gd name="connsiteY2" fmla="*/ 5964 h 844164"/>
              <a:gd name="connsiteX3" fmla="*/ 4213418 w 4635500"/>
              <a:gd name="connsiteY3" fmla="*/ 0 h 844164"/>
              <a:gd name="connsiteX4" fmla="*/ 4635500 w 4635500"/>
              <a:gd name="connsiteY4" fmla="*/ 422082 h 844164"/>
              <a:gd name="connsiteX5" fmla="*/ 4635500 w 4635500"/>
              <a:gd name="connsiteY5" fmla="*/ 422082 h 844164"/>
              <a:gd name="connsiteX6" fmla="*/ 4213418 w 4635500"/>
              <a:gd name="connsiteY6" fmla="*/ 844164 h 844164"/>
              <a:gd name="connsiteX7" fmla="*/ 422082 w 4635500"/>
              <a:gd name="connsiteY7" fmla="*/ 844164 h 844164"/>
              <a:gd name="connsiteX8" fmla="*/ 0 w 4635500"/>
              <a:gd name="connsiteY8" fmla="*/ 422082 h 844164"/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2260600 w 4635500"/>
              <a:gd name="connsiteY2" fmla="*/ 5964 h 844164"/>
              <a:gd name="connsiteX3" fmla="*/ 4213418 w 4635500"/>
              <a:gd name="connsiteY3" fmla="*/ 0 h 844164"/>
              <a:gd name="connsiteX4" fmla="*/ 4635500 w 4635500"/>
              <a:gd name="connsiteY4" fmla="*/ 422082 h 844164"/>
              <a:gd name="connsiteX5" fmla="*/ 4635500 w 4635500"/>
              <a:gd name="connsiteY5" fmla="*/ 422082 h 844164"/>
              <a:gd name="connsiteX6" fmla="*/ 4213418 w 4635500"/>
              <a:gd name="connsiteY6" fmla="*/ 844164 h 844164"/>
              <a:gd name="connsiteX7" fmla="*/ 422082 w 4635500"/>
              <a:gd name="connsiteY7" fmla="*/ 844164 h 844164"/>
              <a:gd name="connsiteX8" fmla="*/ 0 w 4635500"/>
              <a:gd name="connsiteY8" fmla="*/ 422082 h 844164"/>
              <a:gd name="connsiteX0" fmla="*/ 0 w 4635500"/>
              <a:gd name="connsiteY0" fmla="*/ 422082 h 844164"/>
              <a:gd name="connsiteX1" fmla="*/ 422082 w 4635500"/>
              <a:gd name="connsiteY1" fmla="*/ 0 h 844164"/>
              <a:gd name="connsiteX2" fmla="*/ 2260600 w 4635500"/>
              <a:gd name="connsiteY2" fmla="*/ 5964 h 844164"/>
              <a:gd name="connsiteX3" fmla="*/ 4213418 w 4635500"/>
              <a:gd name="connsiteY3" fmla="*/ 0 h 844164"/>
              <a:gd name="connsiteX4" fmla="*/ 4635500 w 4635500"/>
              <a:gd name="connsiteY4" fmla="*/ 422082 h 844164"/>
              <a:gd name="connsiteX5" fmla="*/ 4635500 w 4635500"/>
              <a:gd name="connsiteY5" fmla="*/ 422082 h 844164"/>
              <a:gd name="connsiteX6" fmla="*/ 4213418 w 4635500"/>
              <a:gd name="connsiteY6" fmla="*/ 844164 h 844164"/>
              <a:gd name="connsiteX7" fmla="*/ 422082 w 4635500"/>
              <a:gd name="connsiteY7" fmla="*/ 844164 h 844164"/>
              <a:gd name="connsiteX8" fmla="*/ 0 w 4635500"/>
              <a:gd name="connsiteY8" fmla="*/ 422082 h 844164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422082 w 4635500"/>
              <a:gd name="connsiteY7" fmla="*/ 927100 h 927100"/>
              <a:gd name="connsiteX8" fmla="*/ 0 w 4635500"/>
              <a:gd name="connsiteY8" fmla="*/ 505018 h 927100"/>
              <a:gd name="connsiteX0" fmla="*/ 0 w 4635500"/>
              <a:gd name="connsiteY0" fmla="*/ 505018 h 939800"/>
              <a:gd name="connsiteX1" fmla="*/ 422082 w 4635500"/>
              <a:gd name="connsiteY1" fmla="*/ 82936 h 939800"/>
              <a:gd name="connsiteX2" fmla="*/ 2311400 w 4635500"/>
              <a:gd name="connsiteY2" fmla="*/ 0 h 939800"/>
              <a:gd name="connsiteX3" fmla="*/ 4213418 w 4635500"/>
              <a:gd name="connsiteY3" fmla="*/ 82936 h 939800"/>
              <a:gd name="connsiteX4" fmla="*/ 4635500 w 4635500"/>
              <a:gd name="connsiteY4" fmla="*/ 505018 h 939800"/>
              <a:gd name="connsiteX5" fmla="*/ 4635500 w 4635500"/>
              <a:gd name="connsiteY5" fmla="*/ 505018 h 939800"/>
              <a:gd name="connsiteX6" fmla="*/ 4213418 w 4635500"/>
              <a:gd name="connsiteY6" fmla="*/ 927100 h 939800"/>
              <a:gd name="connsiteX7" fmla="*/ 2451100 w 4635500"/>
              <a:gd name="connsiteY7" fmla="*/ 939800 h 939800"/>
              <a:gd name="connsiteX8" fmla="*/ 422082 w 4635500"/>
              <a:gd name="connsiteY8" fmla="*/ 927100 h 939800"/>
              <a:gd name="connsiteX9" fmla="*/ 0 w 4635500"/>
              <a:gd name="connsiteY9" fmla="*/ 505018 h 9398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62200 w 4635500"/>
              <a:gd name="connsiteY7" fmla="*/ 9144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24100 w 4635500"/>
              <a:gd name="connsiteY7" fmla="*/ 8001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49500 w 4635500"/>
              <a:gd name="connsiteY7" fmla="*/ 8636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49500 w 4635500"/>
              <a:gd name="connsiteY7" fmla="*/ 8636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349500 w 4635500"/>
              <a:gd name="connsiteY7" fmla="*/ 8636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4213418 w 4635500"/>
              <a:gd name="connsiteY3" fmla="*/ 82936 h 927100"/>
              <a:gd name="connsiteX4" fmla="*/ 4635500 w 4635500"/>
              <a:gd name="connsiteY4" fmla="*/ 505018 h 927100"/>
              <a:gd name="connsiteX5" fmla="*/ 4635500 w 4635500"/>
              <a:gd name="connsiteY5" fmla="*/ 505018 h 927100"/>
              <a:gd name="connsiteX6" fmla="*/ 4213418 w 4635500"/>
              <a:gd name="connsiteY6" fmla="*/ 927100 h 927100"/>
              <a:gd name="connsiteX7" fmla="*/ 2247900 w 4635500"/>
              <a:gd name="connsiteY7" fmla="*/ 850900 h 927100"/>
              <a:gd name="connsiteX8" fmla="*/ 422082 w 4635500"/>
              <a:gd name="connsiteY8" fmla="*/ 927100 h 927100"/>
              <a:gd name="connsiteX9" fmla="*/ 0 w 4635500"/>
              <a:gd name="connsiteY9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454400 w 4635500"/>
              <a:gd name="connsiteY3" fmla="*/ 381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9650 w 4635500"/>
              <a:gd name="connsiteY3" fmla="*/ 127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9650 w 4635500"/>
              <a:gd name="connsiteY3" fmla="*/ 127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9650 w 4635500"/>
              <a:gd name="connsiteY3" fmla="*/ 127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9650 w 4635500"/>
              <a:gd name="connsiteY3" fmla="*/ 127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43300 w 4635500"/>
              <a:gd name="connsiteY3" fmla="*/ 3810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2311400 w 4635500"/>
              <a:gd name="connsiteY2" fmla="*/ 0 h 927100"/>
              <a:gd name="connsiteX3" fmla="*/ 3562350 w 4635500"/>
              <a:gd name="connsiteY3" fmla="*/ 31750 h 927100"/>
              <a:gd name="connsiteX4" fmla="*/ 4213418 w 4635500"/>
              <a:gd name="connsiteY4" fmla="*/ 82936 h 927100"/>
              <a:gd name="connsiteX5" fmla="*/ 4635500 w 4635500"/>
              <a:gd name="connsiteY5" fmla="*/ 505018 h 927100"/>
              <a:gd name="connsiteX6" fmla="*/ 4635500 w 4635500"/>
              <a:gd name="connsiteY6" fmla="*/ 505018 h 927100"/>
              <a:gd name="connsiteX7" fmla="*/ 4213418 w 4635500"/>
              <a:gd name="connsiteY7" fmla="*/ 927100 h 927100"/>
              <a:gd name="connsiteX8" fmla="*/ 2247900 w 4635500"/>
              <a:gd name="connsiteY8" fmla="*/ 850900 h 927100"/>
              <a:gd name="connsiteX9" fmla="*/ 422082 w 4635500"/>
              <a:gd name="connsiteY9" fmla="*/ 927100 h 927100"/>
              <a:gd name="connsiteX10" fmla="*/ 0 w 4635500"/>
              <a:gd name="connsiteY10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1187450 w 4635500"/>
              <a:gd name="connsiteY2" fmla="*/ 38100 h 927100"/>
              <a:gd name="connsiteX3" fmla="*/ 2311400 w 4635500"/>
              <a:gd name="connsiteY3" fmla="*/ 0 h 927100"/>
              <a:gd name="connsiteX4" fmla="*/ 3562350 w 4635500"/>
              <a:gd name="connsiteY4" fmla="*/ 31750 h 927100"/>
              <a:gd name="connsiteX5" fmla="*/ 4213418 w 4635500"/>
              <a:gd name="connsiteY5" fmla="*/ 82936 h 927100"/>
              <a:gd name="connsiteX6" fmla="*/ 4635500 w 4635500"/>
              <a:gd name="connsiteY6" fmla="*/ 505018 h 927100"/>
              <a:gd name="connsiteX7" fmla="*/ 4635500 w 4635500"/>
              <a:gd name="connsiteY7" fmla="*/ 505018 h 927100"/>
              <a:gd name="connsiteX8" fmla="*/ 4213418 w 4635500"/>
              <a:gd name="connsiteY8" fmla="*/ 927100 h 927100"/>
              <a:gd name="connsiteX9" fmla="*/ 2247900 w 4635500"/>
              <a:gd name="connsiteY9" fmla="*/ 850900 h 927100"/>
              <a:gd name="connsiteX10" fmla="*/ 422082 w 4635500"/>
              <a:gd name="connsiteY10" fmla="*/ 927100 h 927100"/>
              <a:gd name="connsiteX11" fmla="*/ 0 w 4635500"/>
              <a:gd name="connsiteY11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1187450 w 4635500"/>
              <a:gd name="connsiteY2" fmla="*/ 38100 h 927100"/>
              <a:gd name="connsiteX3" fmla="*/ 2311400 w 4635500"/>
              <a:gd name="connsiteY3" fmla="*/ 0 h 927100"/>
              <a:gd name="connsiteX4" fmla="*/ 3562350 w 4635500"/>
              <a:gd name="connsiteY4" fmla="*/ 31750 h 927100"/>
              <a:gd name="connsiteX5" fmla="*/ 4213418 w 4635500"/>
              <a:gd name="connsiteY5" fmla="*/ 82936 h 927100"/>
              <a:gd name="connsiteX6" fmla="*/ 4635500 w 4635500"/>
              <a:gd name="connsiteY6" fmla="*/ 505018 h 927100"/>
              <a:gd name="connsiteX7" fmla="*/ 4635500 w 4635500"/>
              <a:gd name="connsiteY7" fmla="*/ 505018 h 927100"/>
              <a:gd name="connsiteX8" fmla="*/ 4213418 w 4635500"/>
              <a:gd name="connsiteY8" fmla="*/ 927100 h 927100"/>
              <a:gd name="connsiteX9" fmla="*/ 2247900 w 4635500"/>
              <a:gd name="connsiteY9" fmla="*/ 850900 h 927100"/>
              <a:gd name="connsiteX10" fmla="*/ 1200150 w 4635500"/>
              <a:gd name="connsiteY10" fmla="*/ 889000 h 927100"/>
              <a:gd name="connsiteX11" fmla="*/ 422082 w 4635500"/>
              <a:gd name="connsiteY11" fmla="*/ 927100 h 927100"/>
              <a:gd name="connsiteX12" fmla="*/ 0 w 4635500"/>
              <a:gd name="connsiteY12" fmla="*/ 505018 h 927100"/>
              <a:gd name="connsiteX0" fmla="*/ 0 w 4635500"/>
              <a:gd name="connsiteY0" fmla="*/ 505018 h 927100"/>
              <a:gd name="connsiteX1" fmla="*/ 422082 w 4635500"/>
              <a:gd name="connsiteY1" fmla="*/ 82936 h 927100"/>
              <a:gd name="connsiteX2" fmla="*/ 1187450 w 4635500"/>
              <a:gd name="connsiteY2" fmla="*/ 38100 h 927100"/>
              <a:gd name="connsiteX3" fmla="*/ 2260600 w 4635500"/>
              <a:gd name="connsiteY3" fmla="*/ 0 h 927100"/>
              <a:gd name="connsiteX4" fmla="*/ 3562350 w 4635500"/>
              <a:gd name="connsiteY4" fmla="*/ 31750 h 927100"/>
              <a:gd name="connsiteX5" fmla="*/ 4213418 w 4635500"/>
              <a:gd name="connsiteY5" fmla="*/ 82936 h 927100"/>
              <a:gd name="connsiteX6" fmla="*/ 4635500 w 4635500"/>
              <a:gd name="connsiteY6" fmla="*/ 505018 h 927100"/>
              <a:gd name="connsiteX7" fmla="*/ 4635500 w 4635500"/>
              <a:gd name="connsiteY7" fmla="*/ 505018 h 927100"/>
              <a:gd name="connsiteX8" fmla="*/ 4213418 w 4635500"/>
              <a:gd name="connsiteY8" fmla="*/ 927100 h 927100"/>
              <a:gd name="connsiteX9" fmla="*/ 2247900 w 4635500"/>
              <a:gd name="connsiteY9" fmla="*/ 850900 h 927100"/>
              <a:gd name="connsiteX10" fmla="*/ 1200150 w 4635500"/>
              <a:gd name="connsiteY10" fmla="*/ 889000 h 927100"/>
              <a:gd name="connsiteX11" fmla="*/ 422082 w 4635500"/>
              <a:gd name="connsiteY11" fmla="*/ 927100 h 927100"/>
              <a:gd name="connsiteX12" fmla="*/ 0 w 4635500"/>
              <a:gd name="connsiteY12" fmla="*/ 505018 h 927100"/>
              <a:gd name="connsiteX0" fmla="*/ 0 w 4635500"/>
              <a:gd name="connsiteY0" fmla="*/ 479618 h 901700"/>
              <a:gd name="connsiteX1" fmla="*/ 422082 w 4635500"/>
              <a:gd name="connsiteY1" fmla="*/ 57536 h 901700"/>
              <a:gd name="connsiteX2" fmla="*/ 1187450 w 4635500"/>
              <a:gd name="connsiteY2" fmla="*/ 12700 h 901700"/>
              <a:gd name="connsiteX3" fmla="*/ 2298700 w 4635500"/>
              <a:gd name="connsiteY3" fmla="*/ 0 h 901700"/>
              <a:gd name="connsiteX4" fmla="*/ 3562350 w 4635500"/>
              <a:gd name="connsiteY4" fmla="*/ 6350 h 901700"/>
              <a:gd name="connsiteX5" fmla="*/ 4213418 w 4635500"/>
              <a:gd name="connsiteY5" fmla="*/ 57536 h 901700"/>
              <a:gd name="connsiteX6" fmla="*/ 4635500 w 4635500"/>
              <a:gd name="connsiteY6" fmla="*/ 479618 h 901700"/>
              <a:gd name="connsiteX7" fmla="*/ 4635500 w 4635500"/>
              <a:gd name="connsiteY7" fmla="*/ 479618 h 901700"/>
              <a:gd name="connsiteX8" fmla="*/ 4213418 w 4635500"/>
              <a:gd name="connsiteY8" fmla="*/ 901700 h 901700"/>
              <a:gd name="connsiteX9" fmla="*/ 2247900 w 4635500"/>
              <a:gd name="connsiteY9" fmla="*/ 825500 h 901700"/>
              <a:gd name="connsiteX10" fmla="*/ 1200150 w 4635500"/>
              <a:gd name="connsiteY10" fmla="*/ 863600 h 901700"/>
              <a:gd name="connsiteX11" fmla="*/ 422082 w 4635500"/>
              <a:gd name="connsiteY11" fmla="*/ 901700 h 901700"/>
              <a:gd name="connsiteX12" fmla="*/ 0 w 4635500"/>
              <a:gd name="connsiteY12" fmla="*/ 479618 h 90170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62350 w 4635500"/>
              <a:gd name="connsiteY4" fmla="*/ 2540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247900 w 4635500"/>
              <a:gd name="connsiteY9" fmla="*/ 8445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11400 w 4635500"/>
              <a:gd name="connsiteY9" fmla="*/ 7937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11400 w 4635500"/>
              <a:gd name="connsiteY9" fmla="*/ 7937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431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431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5560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501042 h 923124"/>
              <a:gd name="connsiteX1" fmla="*/ 422082 w 4635500"/>
              <a:gd name="connsiteY1" fmla="*/ 78960 h 923124"/>
              <a:gd name="connsiteX2" fmla="*/ 1187450 w 4635500"/>
              <a:gd name="connsiteY2" fmla="*/ 34124 h 923124"/>
              <a:gd name="connsiteX3" fmla="*/ 2349500 w 4635500"/>
              <a:gd name="connsiteY3" fmla="*/ 2374 h 923124"/>
              <a:gd name="connsiteX4" fmla="*/ 3321050 w 4635500"/>
              <a:gd name="connsiteY4" fmla="*/ 8724 h 923124"/>
              <a:gd name="connsiteX5" fmla="*/ 4213418 w 4635500"/>
              <a:gd name="connsiteY5" fmla="*/ 78960 h 923124"/>
              <a:gd name="connsiteX6" fmla="*/ 4635500 w 4635500"/>
              <a:gd name="connsiteY6" fmla="*/ 501042 h 923124"/>
              <a:gd name="connsiteX7" fmla="*/ 4635500 w 4635500"/>
              <a:gd name="connsiteY7" fmla="*/ 501042 h 923124"/>
              <a:gd name="connsiteX8" fmla="*/ 4213418 w 4635500"/>
              <a:gd name="connsiteY8" fmla="*/ 923124 h 923124"/>
              <a:gd name="connsiteX9" fmla="*/ 2393950 w 4635500"/>
              <a:gd name="connsiteY9" fmla="*/ 840574 h 923124"/>
              <a:gd name="connsiteX10" fmla="*/ 1200150 w 4635500"/>
              <a:gd name="connsiteY10" fmla="*/ 885024 h 923124"/>
              <a:gd name="connsiteX11" fmla="*/ 422082 w 4635500"/>
              <a:gd name="connsiteY11" fmla="*/ 923124 h 923124"/>
              <a:gd name="connsiteX12" fmla="*/ 0 w 4635500"/>
              <a:gd name="connsiteY12" fmla="*/ 501042 h 923124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2766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2766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93950 w 4635500"/>
              <a:gd name="connsiteY9" fmla="*/ 83820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  <a:gd name="connsiteX0" fmla="*/ 0 w 4635500"/>
              <a:gd name="connsiteY0" fmla="*/ 498668 h 920750"/>
              <a:gd name="connsiteX1" fmla="*/ 422082 w 4635500"/>
              <a:gd name="connsiteY1" fmla="*/ 76586 h 920750"/>
              <a:gd name="connsiteX2" fmla="*/ 1187450 w 4635500"/>
              <a:gd name="connsiteY2" fmla="*/ 31750 h 920750"/>
              <a:gd name="connsiteX3" fmla="*/ 2349500 w 4635500"/>
              <a:gd name="connsiteY3" fmla="*/ 0 h 920750"/>
              <a:gd name="connsiteX4" fmla="*/ 3276600 w 4635500"/>
              <a:gd name="connsiteY4" fmla="*/ 19050 h 920750"/>
              <a:gd name="connsiteX5" fmla="*/ 4213418 w 4635500"/>
              <a:gd name="connsiteY5" fmla="*/ 76586 h 920750"/>
              <a:gd name="connsiteX6" fmla="*/ 4635500 w 4635500"/>
              <a:gd name="connsiteY6" fmla="*/ 498668 h 920750"/>
              <a:gd name="connsiteX7" fmla="*/ 4635500 w 4635500"/>
              <a:gd name="connsiteY7" fmla="*/ 498668 h 920750"/>
              <a:gd name="connsiteX8" fmla="*/ 4213418 w 4635500"/>
              <a:gd name="connsiteY8" fmla="*/ 920750 h 920750"/>
              <a:gd name="connsiteX9" fmla="*/ 2387600 w 4635500"/>
              <a:gd name="connsiteY9" fmla="*/ 857250 h 920750"/>
              <a:gd name="connsiteX10" fmla="*/ 1200150 w 4635500"/>
              <a:gd name="connsiteY10" fmla="*/ 882650 h 920750"/>
              <a:gd name="connsiteX11" fmla="*/ 422082 w 4635500"/>
              <a:gd name="connsiteY11" fmla="*/ 920750 h 920750"/>
              <a:gd name="connsiteX12" fmla="*/ 0 w 4635500"/>
              <a:gd name="connsiteY12" fmla="*/ 498668 h 920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35500" h="920750">
                <a:moveTo>
                  <a:pt x="0" y="498668"/>
                </a:moveTo>
                <a:cubicBezTo>
                  <a:pt x="0" y="265559"/>
                  <a:pt x="188973" y="76586"/>
                  <a:pt x="422082" y="76586"/>
                </a:cubicBezTo>
                <a:cubicBezTo>
                  <a:pt x="677205" y="61641"/>
                  <a:pt x="449727" y="72095"/>
                  <a:pt x="1187450" y="31750"/>
                </a:cubicBezTo>
                <a:lnTo>
                  <a:pt x="2349500" y="0"/>
                </a:lnTo>
                <a:cubicBezTo>
                  <a:pt x="2751667" y="6350"/>
                  <a:pt x="2137833" y="0"/>
                  <a:pt x="3276600" y="19050"/>
                </a:cubicBezTo>
                <a:lnTo>
                  <a:pt x="4213418" y="76586"/>
                </a:lnTo>
                <a:cubicBezTo>
                  <a:pt x="4446527" y="76586"/>
                  <a:pt x="4635500" y="265559"/>
                  <a:pt x="4635500" y="498668"/>
                </a:cubicBezTo>
                <a:lnTo>
                  <a:pt x="4635500" y="498668"/>
                </a:lnTo>
                <a:cubicBezTo>
                  <a:pt x="4635500" y="731777"/>
                  <a:pt x="4446527" y="920750"/>
                  <a:pt x="4213418" y="920750"/>
                </a:cubicBezTo>
                <a:cubicBezTo>
                  <a:pt x="3592112" y="899583"/>
                  <a:pt x="4215406" y="910167"/>
                  <a:pt x="2387600" y="857250"/>
                </a:cubicBezTo>
                <a:lnTo>
                  <a:pt x="1200150" y="882650"/>
                </a:lnTo>
                <a:lnTo>
                  <a:pt x="422082" y="920750"/>
                </a:lnTo>
                <a:cubicBezTo>
                  <a:pt x="188973" y="920750"/>
                  <a:pt x="0" y="731777"/>
                  <a:pt x="0" y="498668"/>
                </a:cubicBezTo>
                <a:close/>
              </a:path>
            </a:pathLst>
          </a:custGeom>
          <a:ln>
            <a:noFill/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>
                <a:solidFill>
                  <a:srgbClr val="242021"/>
                </a:solidFill>
                <a:latin typeface="Helvetica" panose="020B0604020202020204" pitchFamily="34" charset="0"/>
              </a:rPr>
              <a:t>Osmanlı Devleti denizlerde de güçlü bir devlet hâline geldiğini tüm dünyaya gösterdi</a:t>
            </a:r>
            <a:r>
              <a:rPr lang="tr-TR" dirty="0" smtClean="0">
                <a:solidFill>
                  <a:srgbClr val="242021"/>
                </a:solidFill>
                <a:latin typeface="Helvetica" panose="020B0604020202020204" pitchFamily="34" charset="0"/>
              </a:rPr>
              <a:t>.</a:t>
            </a:r>
            <a:endParaRPr lang="tr-TR" dirty="0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1796443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 animBg="1"/>
      <p:bldP spid="46" grpId="0" animBg="1"/>
      <p:bldP spid="47" grpId="0" animBg="1"/>
      <p:bldP spid="48" grpId="0" animBg="1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Resim 3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46152" y="0"/>
            <a:ext cx="5948938" cy="608414"/>
          </a:xfrm>
          <a:prstGeom prst="rect">
            <a:avLst/>
          </a:prstGeom>
        </p:spPr>
      </p:pic>
      <p:sp>
        <p:nvSpPr>
          <p:cNvPr id="6" name="Title 1"/>
          <p:cNvSpPr txBox="1">
            <a:spLocks/>
          </p:cNvSpPr>
          <p:nvPr/>
        </p:nvSpPr>
        <p:spPr>
          <a:xfrm>
            <a:off x="0" y="933450"/>
            <a:ext cx="12192000" cy="3362325"/>
          </a:xfrm>
          <a:prstGeom prst="rect">
            <a:avLst/>
          </a:prstGeom>
        </p:spPr>
        <p:txBody>
          <a:bodyPr vert="horz" lIns="91440" tIns="45720" rIns="91440" bIns="45720" rtlCol="0" anchor="ctr" anchorCtr="0">
            <a:noAutofit/>
          </a:bodyPr>
          <a:lstStyle>
            <a:lvl1pPr algn="l" defTabSz="914400" rtl="0" eaLnBrk="1" latinLnBrk="0" hangingPunct="1">
              <a:spcBef>
                <a:spcPct val="0"/>
              </a:spcBef>
              <a:buNone/>
              <a:defRPr sz="40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tr-TR" sz="2400" dirty="0">
                <a:solidFill>
                  <a:srgbClr val="FF0000"/>
                </a:solidFill>
              </a:rPr>
              <a:t>UYGULANIŞI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400" dirty="0">
                <a:solidFill>
                  <a:schemeClr val="tx1"/>
                </a:solidFill>
              </a:rPr>
              <a:t>Bu etkinlikte iki öğrenci tahtaya çıkarılır.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400" dirty="0">
                <a:solidFill>
                  <a:schemeClr val="tx1"/>
                </a:solidFill>
              </a:rPr>
              <a:t>1. öğrenci sol taraftaki D ve Y harfine, 2. öğrenci ise sağ taraftaki D ve Y harfine basabilir.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400" dirty="0">
                <a:solidFill>
                  <a:schemeClr val="tx1"/>
                </a:solidFill>
              </a:rPr>
              <a:t>Soruyu önce hangi öğrenci doğru bir şekilde cevaplarsa o öğrenci kazanır. 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400" dirty="0">
                <a:solidFill>
                  <a:schemeClr val="tx1"/>
                </a:solidFill>
              </a:rPr>
              <a:t>Kaybeden öğrencinin yerine başka bir öğrenci gelir.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400" dirty="0">
                <a:solidFill>
                  <a:schemeClr val="tx1"/>
                </a:solidFill>
              </a:rPr>
              <a:t>Soruya önce basan öğrenci eğer yanlış cevap verdiyse bu sefer o kaybeder ve onun yerine başka bir öğrenci gelir.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400" dirty="0">
                <a:solidFill>
                  <a:schemeClr val="tx1"/>
                </a:solidFill>
              </a:rPr>
              <a:t>Verilen süre sonunda iki öğrenci de cevap veremezse yerine yeni iki öğrenci seçilir.</a:t>
            </a:r>
          </a:p>
        </p:txBody>
      </p:sp>
      <p:pic>
        <p:nvPicPr>
          <p:cNvPr id="5" name="Resim 4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11534022" y="56945"/>
            <a:ext cx="503020" cy="493253"/>
          </a:xfrm>
          <a:prstGeom prst="rect">
            <a:avLst/>
          </a:prstGeom>
        </p:spPr>
      </p:pic>
      <p:sp>
        <p:nvSpPr>
          <p:cNvPr id="7" name="Rectangle: Rounded Corners 111">
            <a:hlinkClick r:id="rId6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11328400" y="6145"/>
            <a:ext cx="863600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8" name="Rectangle: Rounded Corners 111">
            <a:hlinkClick r:id="rId7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grpSp>
        <p:nvGrpSpPr>
          <p:cNvPr id="9" name="Grup 8"/>
          <p:cNvGrpSpPr/>
          <p:nvPr/>
        </p:nvGrpSpPr>
        <p:grpSpPr>
          <a:xfrm>
            <a:off x="4784940" y="5968745"/>
            <a:ext cx="1871362" cy="818356"/>
            <a:chOff x="10081839" y="4157577"/>
            <a:chExt cx="1871362" cy="818356"/>
          </a:xfrm>
        </p:grpSpPr>
        <p:sp>
          <p:nvSpPr>
            <p:cNvPr id="10" name="Google Shape;827;p11"/>
            <p:cNvSpPr/>
            <p:nvPr/>
          </p:nvSpPr>
          <p:spPr>
            <a:xfrm rot="10800000">
              <a:off x="10081839" y="4157577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1" name="Resim 10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353188" y="4300728"/>
              <a:ext cx="1257639" cy="425517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12975078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Resim 1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28813" y="1273749"/>
            <a:ext cx="9610574" cy="4309449"/>
          </a:xfrm>
          <a:prstGeom prst="rect">
            <a:avLst/>
          </a:prstGeom>
        </p:spPr>
      </p:pic>
      <p:sp>
        <p:nvSpPr>
          <p:cNvPr id="39" name="TextBox 9"/>
          <p:cNvSpPr txBox="1"/>
          <p:nvPr/>
        </p:nvSpPr>
        <p:spPr>
          <a:xfrm>
            <a:off x="1635981" y="182957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D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0" name="TextBox 9"/>
          <p:cNvSpPr txBox="1"/>
          <p:nvPr/>
        </p:nvSpPr>
        <p:spPr>
          <a:xfrm>
            <a:off x="10121613" y="182957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D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1" name="TextBox 9"/>
          <p:cNvSpPr txBox="1"/>
          <p:nvPr/>
        </p:nvSpPr>
        <p:spPr>
          <a:xfrm>
            <a:off x="10121612" y="4682501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TextBox 9"/>
          <p:cNvSpPr txBox="1"/>
          <p:nvPr/>
        </p:nvSpPr>
        <p:spPr>
          <a:xfrm>
            <a:off x="1635980" y="465128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49" name="Google Shape;1548;p26"/>
          <p:cNvGrpSpPr/>
          <p:nvPr/>
        </p:nvGrpSpPr>
        <p:grpSpPr>
          <a:xfrm>
            <a:off x="1546880" y="4495987"/>
            <a:ext cx="663625" cy="663625"/>
            <a:chOff x="3246456" y="3096252"/>
            <a:chExt cx="719923" cy="719923"/>
          </a:xfrm>
        </p:grpSpPr>
        <p:sp>
          <p:nvSpPr>
            <p:cNvPr id="50" name="Google Shape;1549;p26"/>
            <p:cNvSpPr/>
            <p:nvPr/>
          </p:nvSpPr>
          <p:spPr>
            <a:xfrm>
              <a:off x="3246456" y="3096252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1550;p26"/>
            <p:cNvSpPr/>
            <p:nvPr/>
          </p:nvSpPr>
          <p:spPr>
            <a:xfrm>
              <a:off x="3372192" y="3256552"/>
              <a:ext cx="424601" cy="392389"/>
            </a:xfrm>
            <a:custGeom>
              <a:avLst/>
              <a:gdLst/>
              <a:ahLst/>
              <a:cxnLst/>
              <a:rect l="l" t="t" r="r" b="b"/>
              <a:pathLst>
                <a:path w="135981" h="125665" extrusionOk="0">
                  <a:moveTo>
                    <a:pt x="56502" y="125366"/>
                  </a:moveTo>
                  <a:cubicBezTo>
                    <a:pt x="51520" y="125366"/>
                    <a:pt x="46729" y="123423"/>
                    <a:pt x="43167" y="119937"/>
                  </a:cubicBezTo>
                  <a:lnTo>
                    <a:pt x="5924" y="83647"/>
                  </a:lnTo>
                  <a:cubicBezTo>
                    <a:pt x="-1515" y="76211"/>
                    <a:pt x="-1525" y="64150"/>
                    <a:pt x="5905" y="56706"/>
                  </a:cubicBezTo>
                  <a:cubicBezTo>
                    <a:pt x="5915" y="56700"/>
                    <a:pt x="5915" y="56696"/>
                    <a:pt x="5924" y="56691"/>
                  </a:cubicBezTo>
                  <a:cubicBezTo>
                    <a:pt x="13363" y="49247"/>
                    <a:pt x="25422" y="49240"/>
                    <a:pt x="32861" y="56676"/>
                  </a:cubicBezTo>
                  <a:cubicBezTo>
                    <a:pt x="32870" y="56681"/>
                    <a:pt x="32870" y="56686"/>
                    <a:pt x="32880" y="56691"/>
                  </a:cubicBezTo>
                  <a:lnTo>
                    <a:pt x="53930" y="77265"/>
                  </a:lnTo>
                  <a:lnTo>
                    <a:pt x="101555" y="8209"/>
                  </a:lnTo>
                  <a:cubicBezTo>
                    <a:pt x="107527" y="-438"/>
                    <a:pt x="119376" y="-2612"/>
                    <a:pt x="128035" y="3351"/>
                  </a:cubicBezTo>
                  <a:cubicBezTo>
                    <a:pt x="136712" y="9295"/>
                    <a:pt x="138931" y="21150"/>
                    <a:pt x="132988" y="29830"/>
                  </a:cubicBezTo>
                  <a:lnTo>
                    <a:pt x="72790" y="117460"/>
                  </a:lnTo>
                  <a:cubicBezTo>
                    <a:pt x="69618" y="122090"/>
                    <a:pt x="64560" y="125090"/>
                    <a:pt x="58978" y="1256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" name="Google Shape;1548;p26"/>
          <p:cNvGrpSpPr/>
          <p:nvPr/>
        </p:nvGrpSpPr>
        <p:grpSpPr>
          <a:xfrm>
            <a:off x="10017324" y="4492791"/>
            <a:ext cx="663625" cy="663625"/>
            <a:chOff x="3246456" y="3096252"/>
            <a:chExt cx="719923" cy="719923"/>
          </a:xfrm>
        </p:grpSpPr>
        <p:sp>
          <p:nvSpPr>
            <p:cNvPr id="60" name="Google Shape;1549;p26"/>
            <p:cNvSpPr/>
            <p:nvPr/>
          </p:nvSpPr>
          <p:spPr>
            <a:xfrm>
              <a:off x="3246456" y="3096252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" name="Google Shape;1550;p26"/>
            <p:cNvSpPr/>
            <p:nvPr/>
          </p:nvSpPr>
          <p:spPr>
            <a:xfrm>
              <a:off x="3372192" y="3256552"/>
              <a:ext cx="424601" cy="392389"/>
            </a:xfrm>
            <a:custGeom>
              <a:avLst/>
              <a:gdLst/>
              <a:ahLst/>
              <a:cxnLst/>
              <a:rect l="l" t="t" r="r" b="b"/>
              <a:pathLst>
                <a:path w="135981" h="125665" extrusionOk="0">
                  <a:moveTo>
                    <a:pt x="56502" y="125366"/>
                  </a:moveTo>
                  <a:cubicBezTo>
                    <a:pt x="51520" y="125366"/>
                    <a:pt x="46729" y="123423"/>
                    <a:pt x="43167" y="119937"/>
                  </a:cubicBezTo>
                  <a:lnTo>
                    <a:pt x="5924" y="83647"/>
                  </a:lnTo>
                  <a:cubicBezTo>
                    <a:pt x="-1515" y="76211"/>
                    <a:pt x="-1525" y="64150"/>
                    <a:pt x="5905" y="56706"/>
                  </a:cubicBezTo>
                  <a:cubicBezTo>
                    <a:pt x="5915" y="56700"/>
                    <a:pt x="5915" y="56696"/>
                    <a:pt x="5924" y="56691"/>
                  </a:cubicBezTo>
                  <a:cubicBezTo>
                    <a:pt x="13363" y="49247"/>
                    <a:pt x="25422" y="49240"/>
                    <a:pt x="32861" y="56676"/>
                  </a:cubicBezTo>
                  <a:cubicBezTo>
                    <a:pt x="32870" y="56681"/>
                    <a:pt x="32870" y="56686"/>
                    <a:pt x="32880" y="56691"/>
                  </a:cubicBezTo>
                  <a:lnTo>
                    <a:pt x="53930" y="77265"/>
                  </a:lnTo>
                  <a:lnTo>
                    <a:pt x="101555" y="8209"/>
                  </a:lnTo>
                  <a:cubicBezTo>
                    <a:pt x="107527" y="-438"/>
                    <a:pt x="119376" y="-2612"/>
                    <a:pt x="128035" y="3351"/>
                  </a:cubicBezTo>
                  <a:cubicBezTo>
                    <a:pt x="136712" y="9295"/>
                    <a:pt x="138931" y="21150"/>
                    <a:pt x="132988" y="29830"/>
                  </a:cubicBezTo>
                  <a:lnTo>
                    <a:pt x="72790" y="117460"/>
                  </a:lnTo>
                  <a:cubicBezTo>
                    <a:pt x="69618" y="122090"/>
                    <a:pt x="64560" y="125090"/>
                    <a:pt x="58978" y="1256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" name="Google Shape;1551;p26"/>
          <p:cNvGrpSpPr/>
          <p:nvPr/>
        </p:nvGrpSpPr>
        <p:grpSpPr>
          <a:xfrm>
            <a:off x="10011067" y="1672449"/>
            <a:ext cx="668016" cy="668016"/>
            <a:chOff x="2467039" y="3048355"/>
            <a:chExt cx="719923" cy="719923"/>
          </a:xfrm>
        </p:grpSpPr>
        <p:sp>
          <p:nvSpPr>
            <p:cNvPr id="63" name="Google Shape;1552;p26"/>
            <p:cNvSpPr/>
            <p:nvPr/>
          </p:nvSpPr>
          <p:spPr>
            <a:xfrm>
              <a:off x="2467039" y="3048355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" name="Google Shape;1553;p26"/>
            <p:cNvSpPr/>
            <p:nvPr/>
          </p:nvSpPr>
          <p:spPr>
            <a:xfrm rot="329230">
              <a:off x="2629055" y="3192992"/>
              <a:ext cx="413371" cy="430203"/>
            </a:xfrm>
            <a:custGeom>
              <a:avLst/>
              <a:gdLst/>
              <a:ahLst/>
              <a:cxnLst/>
              <a:rect l="l" t="t" r="r" b="b"/>
              <a:pathLst>
                <a:path w="129599" h="139264" extrusionOk="0">
                  <a:moveTo>
                    <a:pt x="125536" y="124583"/>
                  </a:moveTo>
                  <a:cubicBezTo>
                    <a:pt x="121916" y="128755"/>
                    <a:pt x="116678" y="131155"/>
                    <a:pt x="111153" y="131155"/>
                  </a:cubicBezTo>
                  <a:cubicBezTo>
                    <a:pt x="106581" y="131174"/>
                    <a:pt x="102152" y="129555"/>
                    <a:pt x="98675" y="126583"/>
                  </a:cubicBezTo>
                  <a:lnTo>
                    <a:pt x="66290" y="98675"/>
                  </a:lnTo>
                  <a:lnTo>
                    <a:pt x="40859" y="131822"/>
                  </a:lnTo>
                  <a:cubicBezTo>
                    <a:pt x="37239" y="136518"/>
                    <a:pt x="31648" y="139270"/>
                    <a:pt x="25714" y="139251"/>
                  </a:cubicBezTo>
                  <a:cubicBezTo>
                    <a:pt x="21504" y="139242"/>
                    <a:pt x="17418" y="137832"/>
                    <a:pt x="14094" y="135251"/>
                  </a:cubicBezTo>
                  <a:cubicBezTo>
                    <a:pt x="5797" y="128821"/>
                    <a:pt x="4264" y="116896"/>
                    <a:pt x="10665" y="108581"/>
                  </a:cubicBezTo>
                  <a:lnTo>
                    <a:pt x="37430" y="73814"/>
                  </a:lnTo>
                  <a:lnTo>
                    <a:pt x="6950" y="47621"/>
                  </a:lnTo>
                  <a:cubicBezTo>
                    <a:pt x="-1013" y="40753"/>
                    <a:pt x="-1909" y="28733"/>
                    <a:pt x="4949" y="20760"/>
                  </a:cubicBezTo>
                  <a:cubicBezTo>
                    <a:pt x="11817" y="12797"/>
                    <a:pt x="23838" y="11902"/>
                    <a:pt x="31810" y="18760"/>
                  </a:cubicBezTo>
                  <a:lnTo>
                    <a:pt x="60385" y="43620"/>
                  </a:lnTo>
                  <a:lnTo>
                    <a:pt x="88198" y="7425"/>
                  </a:lnTo>
                  <a:cubicBezTo>
                    <a:pt x="94599" y="-900"/>
                    <a:pt x="106524" y="-2471"/>
                    <a:pt x="114868" y="3901"/>
                  </a:cubicBezTo>
                  <a:cubicBezTo>
                    <a:pt x="123193" y="10302"/>
                    <a:pt x="124765" y="22227"/>
                    <a:pt x="118392" y="30571"/>
                  </a:cubicBezTo>
                  <a:lnTo>
                    <a:pt x="89246" y="68671"/>
                  </a:lnTo>
                  <a:lnTo>
                    <a:pt x="123250" y="97913"/>
                  </a:lnTo>
                  <a:cubicBezTo>
                    <a:pt x="131184" y="104676"/>
                    <a:pt x="132203" y="116563"/>
                    <a:pt x="125536" y="1245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" name="Google Shape;1551;p26"/>
          <p:cNvGrpSpPr/>
          <p:nvPr/>
        </p:nvGrpSpPr>
        <p:grpSpPr>
          <a:xfrm>
            <a:off x="1545068" y="1679527"/>
            <a:ext cx="668016" cy="668016"/>
            <a:chOff x="2467039" y="3048355"/>
            <a:chExt cx="719923" cy="719923"/>
          </a:xfrm>
        </p:grpSpPr>
        <p:sp>
          <p:nvSpPr>
            <p:cNvPr id="66" name="Google Shape;1552;p26"/>
            <p:cNvSpPr/>
            <p:nvPr/>
          </p:nvSpPr>
          <p:spPr>
            <a:xfrm>
              <a:off x="2467039" y="3048355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" name="Google Shape;1553;p26"/>
            <p:cNvSpPr/>
            <p:nvPr/>
          </p:nvSpPr>
          <p:spPr>
            <a:xfrm rot="329230">
              <a:off x="2629055" y="3192992"/>
              <a:ext cx="413371" cy="430203"/>
            </a:xfrm>
            <a:custGeom>
              <a:avLst/>
              <a:gdLst/>
              <a:ahLst/>
              <a:cxnLst/>
              <a:rect l="l" t="t" r="r" b="b"/>
              <a:pathLst>
                <a:path w="129599" h="139264" extrusionOk="0">
                  <a:moveTo>
                    <a:pt x="125536" y="124583"/>
                  </a:moveTo>
                  <a:cubicBezTo>
                    <a:pt x="121916" y="128755"/>
                    <a:pt x="116678" y="131155"/>
                    <a:pt x="111153" y="131155"/>
                  </a:cubicBezTo>
                  <a:cubicBezTo>
                    <a:pt x="106581" y="131174"/>
                    <a:pt x="102152" y="129555"/>
                    <a:pt x="98675" y="126583"/>
                  </a:cubicBezTo>
                  <a:lnTo>
                    <a:pt x="66290" y="98675"/>
                  </a:lnTo>
                  <a:lnTo>
                    <a:pt x="40859" y="131822"/>
                  </a:lnTo>
                  <a:cubicBezTo>
                    <a:pt x="37239" y="136518"/>
                    <a:pt x="31648" y="139270"/>
                    <a:pt x="25714" y="139251"/>
                  </a:cubicBezTo>
                  <a:cubicBezTo>
                    <a:pt x="21504" y="139242"/>
                    <a:pt x="17418" y="137832"/>
                    <a:pt x="14094" y="135251"/>
                  </a:cubicBezTo>
                  <a:cubicBezTo>
                    <a:pt x="5797" y="128821"/>
                    <a:pt x="4264" y="116896"/>
                    <a:pt x="10665" y="108581"/>
                  </a:cubicBezTo>
                  <a:lnTo>
                    <a:pt x="37430" y="73814"/>
                  </a:lnTo>
                  <a:lnTo>
                    <a:pt x="6950" y="47621"/>
                  </a:lnTo>
                  <a:cubicBezTo>
                    <a:pt x="-1013" y="40753"/>
                    <a:pt x="-1909" y="28733"/>
                    <a:pt x="4949" y="20760"/>
                  </a:cubicBezTo>
                  <a:cubicBezTo>
                    <a:pt x="11817" y="12797"/>
                    <a:pt x="23838" y="11902"/>
                    <a:pt x="31810" y="18760"/>
                  </a:cubicBezTo>
                  <a:lnTo>
                    <a:pt x="60385" y="43620"/>
                  </a:lnTo>
                  <a:lnTo>
                    <a:pt x="88198" y="7425"/>
                  </a:lnTo>
                  <a:cubicBezTo>
                    <a:pt x="94599" y="-900"/>
                    <a:pt x="106524" y="-2471"/>
                    <a:pt x="114868" y="3901"/>
                  </a:cubicBezTo>
                  <a:cubicBezTo>
                    <a:pt x="123193" y="10302"/>
                    <a:pt x="124765" y="22227"/>
                    <a:pt x="118392" y="30571"/>
                  </a:cubicBezTo>
                  <a:lnTo>
                    <a:pt x="89246" y="68671"/>
                  </a:lnTo>
                  <a:lnTo>
                    <a:pt x="123250" y="97913"/>
                  </a:lnTo>
                  <a:cubicBezTo>
                    <a:pt x="131184" y="104676"/>
                    <a:pt x="132203" y="116563"/>
                    <a:pt x="125536" y="1245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6" name="Rectangle 7"/>
          <p:cNvSpPr/>
          <p:nvPr/>
        </p:nvSpPr>
        <p:spPr>
          <a:xfrm>
            <a:off x="1401239" y="1383239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Rectangle 7"/>
          <p:cNvSpPr/>
          <p:nvPr/>
        </p:nvSpPr>
        <p:spPr>
          <a:xfrm>
            <a:off x="1473665" y="1389910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8" name="Rectangle 7"/>
          <p:cNvSpPr/>
          <p:nvPr/>
        </p:nvSpPr>
        <p:spPr>
          <a:xfrm>
            <a:off x="1413765" y="1433148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9" name="Rectangle 7"/>
          <p:cNvSpPr/>
          <p:nvPr/>
        </p:nvSpPr>
        <p:spPr>
          <a:xfrm>
            <a:off x="1500734" y="1466644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0" name="Rectangle 7"/>
          <p:cNvSpPr/>
          <p:nvPr/>
        </p:nvSpPr>
        <p:spPr>
          <a:xfrm>
            <a:off x="2351777" y="1534511"/>
            <a:ext cx="7502794" cy="373781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spcBef>
                <a:spcPct val="20000"/>
              </a:spcBef>
              <a:defRPr/>
            </a:pPr>
            <a:r>
              <a:rPr lang="tr-TR" sz="2400" b="1" dirty="0"/>
              <a:t>Osmanlı Beyliği kuruluş döneminde gaza faaliyetlerini terk ederek gücünü doğrudan </a:t>
            </a:r>
            <a:r>
              <a:rPr lang="tr-TR" sz="2400" b="1" dirty="0" err="1"/>
              <a:t>Germiyanoğulları</a:t>
            </a:r>
            <a:r>
              <a:rPr lang="tr-TR" sz="2400" b="1" dirty="0"/>
              <a:t> ve Karamanoğulları üzerine seferler düzenlemeye </a:t>
            </a:r>
            <a:r>
              <a:rPr lang="tr-TR" sz="2400" b="1" dirty="0" smtClean="0"/>
              <a:t>yöneltmiştir.</a:t>
            </a:r>
            <a:endParaRPr lang="tr-TR" sz="2400" b="1" dirty="0">
              <a:latin typeface="Arial" charset="0"/>
              <a:cs typeface="Arial" charset="0"/>
            </a:endParaRPr>
          </a:p>
        </p:txBody>
      </p:sp>
      <p:pic>
        <p:nvPicPr>
          <p:cNvPr id="3" name="Resim 2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46152" y="0"/>
            <a:ext cx="5948938" cy="608414"/>
          </a:xfrm>
          <a:prstGeom prst="rect">
            <a:avLst/>
          </a:prstGeom>
        </p:spPr>
      </p:pic>
      <p:sp>
        <p:nvSpPr>
          <p:cNvPr id="73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74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75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76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77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78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79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80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81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2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3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4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5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88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89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90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91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92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93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4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5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6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7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98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99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100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101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102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103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4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5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6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108" name="Grup 107"/>
          <p:cNvGrpSpPr/>
          <p:nvPr/>
        </p:nvGrpSpPr>
        <p:grpSpPr>
          <a:xfrm>
            <a:off x="5179222" y="5953345"/>
            <a:ext cx="1871362" cy="818356"/>
            <a:chOff x="4784941" y="5969932"/>
            <a:chExt cx="1871362" cy="818356"/>
          </a:xfrm>
        </p:grpSpPr>
        <p:sp>
          <p:nvSpPr>
            <p:cNvPr id="109" name="Google Shape;827;p11">
              <a:hlinkClick r:id="" action="ppaction://hlinkshowjump?jump=nextslide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10" name="Resim 109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21920069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0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1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4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5" fill="hold">
                      <p:stCondLst>
                        <p:cond delay="0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9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2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1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25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0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3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2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3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</p:childTnLst>
        </p:cTn>
      </p:par>
    </p:tnLst>
    <p:bldLst>
      <p:bldP spid="56" grpId="0" animBg="1"/>
      <p:bldP spid="58" grpId="0" animBg="1"/>
      <p:bldP spid="68" grpId="0" animBg="1"/>
      <p:bldP spid="69" grpId="0" animBg="1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06" grpId="0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Resim 1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28813" y="1273749"/>
            <a:ext cx="9610574" cy="4309449"/>
          </a:xfrm>
          <a:prstGeom prst="rect">
            <a:avLst/>
          </a:prstGeom>
        </p:spPr>
      </p:pic>
      <p:sp>
        <p:nvSpPr>
          <p:cNvPr id="39" name="TextBox 9"/>
          <p:cNvSpPr txBox="1"/>
          <p:nvPr/>
        </p:nvSpPr>
        <p:spPr>
          <a:xfrm>
            <a:off x="1635981" y="182957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D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0" name="TextBox 9"/>
          <p:cNvSpPr txBox="1"/>
          <p:nvPr/>
        </p:nvSpPr>
        <p:spPr>
          <a:xfrm>
            <a:off x="10121613" y="182957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D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1" name="TextBox 9"/>
          <p:cNvSpPr txBox="1"/>
          <p:nvPr/>
        </p:nvSpPr>
        <p:spPr>
          <a:xfrm>
            <a:off x="10121612" y="4682501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TextBox 9"/>
          <p:cNvSpPr txBox="1"/>
          <p:nvPr/>
        </p:nvSpPr>
        <p:spPr>
          <a:xfrm>
            <a:off x="1635980" y="465128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49" name="Google Shape;1548;p26"/>
          <p:cNvGrpSpPr/>
          <p:nvPr/>
        </p:nvGrpSpPr>
        <p:grpSpPr>
          <a:xfrm>
            <a:off x="1544685" y="1679527"/>
            <a:ext cx="663625" cy="663625"/>
            <a:chOff x="3246456" y="3096252"/>
            <a:chExt cx="719923" cy="719923"/>
          </a:xfrm>
        </p:grpSpPr>
        <p:sp>
          <p:nvSpPr>
            <p:cNvPr id="50" name="Google Shape;1549;p26"/>
            <p:cNvSpPr/>
            <p:nvPr/>
          </p:nvSpPr>
          <p:spPr>
            <a:xfrm>
              <a:off x="3246456" y="3096252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1550;p26"/>
            <p:cNvSpPr/>
            <p:nvPr/>
          </p:nvSpPr>
          <p:spPr>
            <a:xfrm>
              <a:off x="3372192" y="3256552"/>
              <a:ext cx="424601" cy="392389"/>
            </a:xfrm>
            <a:custGeom>
              <a:avLst/>
              <a:gdLst/>
              <a:ahLst/>
              <a:cxnLst/>
              <a:rect l="l" t="t" r="r" b="b"/>
              <a:pathLst>
                <a:path w="135981" h="125665" extrusionOk="0">
                  <a:moveTo>
                    <a:pt x="56502" y="125366"/>
                  </a:moveTo>
                  <a:cubicBezTo>
                    <a:pt x="51520" y="125366"/>
                    <a:pt x="46729" y="123423"/>
                    <a:pt x="43167" y="119937"/>
                  </a:cubicBezTo>
                  <a:lnTo>
                    <a:pt x="5924" y="83647"/>
                  </a:lnTo>
                  <a:cubicBezTo>
                    <a:pt x="-1515" y="76211"/>
                    <a:pt x="-1525" y="64150"/>
                    <a:pt x="5905" y="56706"/>
                  </a:cubicBezTo>
                  <a:cubicBezTo>
                    <a:pt x="5915" y="56700"/>
                    <a:pt x="5915" y="56696"/>
                    <a:pt x="5924" y="56691"/>
                  </a:cubicBezTo>
                  <a:cubicBezTo>
                    <a:pt x="13363" y="49247"/>
                    <a:pt x="25422" y="49240"/>
                    <a:pt x="32861" y="56676"/>
                  </a:cubicBezTo>
                  <a:cubicBezTo>
                    <a:pt x="32870" y="56681"/>
                    <a:pt x="32870" y="56686"/>
                    <a:pt x="32880" y="56691"/>
                  </a:cubicBezTo>
                  <a:lnTo>
                    <a:pt x="53930" y="77265"/>
                  </a:lnTo>
                  <a:lnTo>
                    <a:pt x="101555" y="8209"/>
                  </a:lnTo>
                  <a:cubicBezTo>
                    <a:pt x="107527" y="-438"/>
                    <a:pt x="119376" y="-2612"/>
                    <a:pt x="128035" y="3351"/>
                  </a:cubicBezTo>
                  <a:cubicBezTo>
                    <a:pt x="136712" y="9295"/>
                    <a:pt x="138931" y="21150"/>
                    <a:pt x="132988" y="29830"/>
                  </a:cubicBezTo>
                  <a:lnTo>
                    <a:pt x="72790" y="117460"/>
                  </a:lnTo>
                  <a:cubicBezTo>
                    <a:pt x="69618" y="122090"/>
                    <a:pt x="64560" y="125090"/>
                    <a:pt x="58978" y="1256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" name="Google Shape;1548;p26"/>
          <p:cNvGrpSpPr/>
          <p:nvPr/>
        </p:nvGrpSpPr>
        <p:grpSpPr>
          <a:xfrm>
            <a:off x="10018736" y="1679527"/>
            <a:ext cx="663625" cy="663625"/>
            <a:chOff x="3246456" y="3096252"/>
            <a:chExt cx="719923" cy="719923"/>
          </a:xfrm>
        </p:grpSpPr>
        <p:sp>
          <p:nvSpPr>
            <p:cNvPr id="60" name="Google Shape;1549;p26"/>
            <p:cNvSpPr/>
            <p:nvPr/>
          </p:nvSpPr>
          <p:spPr>
            <a:xfrm>
              <a:off x="3246456" y="3096252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" name="Google Shape;1550;p26"/>
            <p:cNvSpPr/>
            <p:nvPr/>
          </p:nvSpPr>
          <p:spPr>
            <a:xfrm>
              <a:off x="3372192" y="3256552"/>
              <a:ext cx="424601" cy="392389"/>
            </a:xfrm>
            <a:custGeom>
              <a:avLst/>
              <a:gdLst/>
              <a:ahLst/>
              <a:cxnLst/>
              <a:rect l="l" t="t" r="r" b="b"/>
              <a:pathLst>
                <a:path w="135981" h="125665" extrusionOk="0">
                  <a:moveTo>
                    <a:pt x="56502" y="125366"/>
                  </a:moveTo>
                  <a:cubicBezTo>
                    <a:pt x="51520" y="125366"/>
                    <a:pt x="46729" y="123423"/>
                    <a:pt x="43167" y="119937"/>
                  </a:cubicBezTo>
                  <a:lnTo>
                    <a:pt x="5924" y="83647"/>
                  </a:lnTo>
                  <a:cubicBezTo>
                    <a:pt x="-1515" y="76211"/>
                    <a:pt x="-1525" y="64150"/>
                    <a:pt x="5905" y="56706"/>
                  </a:cubicBezTo>
                  <a:cubicBezTo>
                    <a:pt x="5915" y="56700"/>
                    <a:pt x="5915" y="56696"/>
                    <a:pt x="5924" y="56691"/>
                  </a:cubicBezTo>
                  <a:cubicBezTo>
                    <a:pt x="13363" y="49247"/>
                    <a:pt x="25422" y="49240"/>
                    <a:pt x="32861" y="56676"/>
                  </a:cubicBezTo>
                  <a:cubicBezTo>
                    <a:pt x="32870" y="56681"/>
                    <a:pt x="32870" y="56686"/>
                    <a:pt x="32880" y="56691"/>
                  </a:cubicBezTo>
                  <a:lnTo>
                    <a:pt x="53930" y="77265"/>
                  </a:lnTo>
                  <a:lnTo>
                    <a:pt x="101555" y="8209"/>
                  </a:lnTo>
                  <a:cubicBezTo>
                    <a:pt x="107527" y="-438"/>
                    <a:pt x="119376" y="-2612"/>
                    <a:pt x="128035" y="3351"/>
                  </a:cubicBezTo>
                  <a:cubicBezTo>
                    <a:pt x="136712" y="9295"/>
                    <a:pt x="138931" y="21150"/>
                    <a:pt x="132988" y="29830"/>
                  </a:cubicBezTo>
                  <a:lnTo>
                    <a:pt x="72790" y="117460"/>
                  </a:lnTo>
                  <a:cubicBezTo>
                    <a:pt x="69618" y="122090"/>
                    <a:pt x="64560" y="125090"/>
                    <a:pt x="58978" y="1256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" name="Google Shape;1551;p26"/>
          <p:cNvGrpSpPr/>
          <p:nvPr/>
        </p:nvGrpSpPr>
        <p:grpSpPr>
          <a:xfrm>
            <a:off x="10015579" y="4488455"/>
            <a:ext cx="668016" cy="668016"/>
            <a:chOff x="2467039" y="3048355"/>
            <a:chExt cx="719923" cy="719923"/>
          </a:xfrm>
        </p:grpSpPr>
        <p:sp>
          <p:nvSpPr>
            <p:cNvPr id="63" name="Google Shape;1552;p26"/>
            <p:cNvSpPr/>
            <p:nvPr/>
          </p:nvSpPr>
          <p:spPr>
            <a:xfrm>
              <a:off x="2467039" y="3048355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" name="Google Shape;1553;p26"/>
            <p:cNvSpPr/>
            <p:nvPr/>
          </p:nvSpPr>
          <p:spPr>
            <a:xfrm rot="329230">
              <a:off x="2629055" y="3192992"/>
              <a:ext cx="413371" cy="430203"/>
            </a:xfrm>
            <a:custGeom>
              <a:avLst/>
              <a:gdLst/>
              <a:ahLst/>
              <a:cxnLst/>
              <a:rect l="l" t="t" r="r" b="b"/>
              <a:pathLst>
                <a:path w="129599" h="139264" extrusionOk="0">
                  <a:moveTo>
                    <a:pt x="125536" y="124583"/>
                  </a:moveTo>
                  <a:cubicBezTo>
                    <a:pt x="121916" y="128755"/>
                    <a:pt x="116678" y="131155"/>
                    <a:pt x="111153" y="131155"/>
                  </a:cubicBezTo>
                  <a:cubicBezTo>
                    <a:pt x="106581" y="131174"/>
                    <a:pt x="102152" y="129555"/>
                    <a:pt x="98675" y="126583"/>
                  </a:cubicBezTo>
                  <a:lnTo>
                    <a:pt x="66290" y="98675"/>
                  </a:lnTo>
                  <a:lnTo>
                    <a:pt x="40859" y="131822"/>
                  </a:lnTo>
                  <a:cubicBezTo>
                    <a:pt x="37239" y="136518"/>
                    <a:pt x="31648" y="139270"/>
                    <a:pt x="25714" y="139251"/>
                  </a:cubicBezTo>
                  <a:cubicBezTo>
                    <a:pt x="21504" y="139242"/>
                    <a:pt x="17418" y="137832"/>
                    <a:pt x="14094" y="135251"/>
                  </a:cubicBezTo>
                  <a:cubicBezTo>
                    <a:pt x="5797" y="128821"/>
                    <a:pt x="4264" y="116896"/>
                    <a:pt x="10665" y="108581"/>
                  </a:cubicBezTo>
                  <a:lnTo>
                    <a:pt x="37430" y="73814"/>
                  </a:lnTo>
                  <a:lnTo>
                    <a:pt x="6950" y="47621"/>
                  </a:lnTo>
                  <a:cubicBezTo>
                    <a:pt x="-1013" y="40753"/>
                    <a:pt x="-1909" y="28733"/>
                    <a:pt x="4949" y="20760"/>
                  </a:cubicBezTo>
                  <a:cubicBezTo>
                    <a:pt x="11817" y="12797"/>
                    <a:pt x="23838" y="11902"/>
                    <a:pt x="31810" y="18760"/>
                  </a:cubicBezTo>
                  <a:lnTo>
                    <a:pt x="60385" y="43620"/>
                  </a:lnTo>
                  <a:lnTo>
                    <a:pt x="88198" y="7425"/>
                  </a:lnTo>
                  <a:cubicBezTo>
                    <a:pt x="94599" y="-900"/>
                    <a:pt x="106524" y="-2471"/>
                    <a:pt x="114868" y="3901"/>
                  </a:cubicBezTo>
                  <a:cubicBezTo>
                    <a:pt x="123193" y="10302"/>
                    <a:pt x="124765" y="22227"/>
                    <a:pt x="118392" y="30571"/>
                  </a:cubicBezTo>
                  <a:lnTo>
                    <a:pt x="89246" y="68671"/>
                  </a:lnTo>
                  <a:lnTo>
                    <a:pt x="123250" y="97913"/>
                  </a:lnTo>
                  <a:cubicBezTo>
                    <a:pt x="131184" y="104676"/>
                    <a:pt x="132203" y="116563"/>
                    <a:pt x="125536" y="1245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" name="Google Shape;1551;p26"/>
          <p:cNvGrpSpPr/>
          <p:nvPr/>
        </p:nvGrpSpPr>
        <p:grpSpPr>
          <a:xfrm>
            <a:off x="1543090" y="4490270"/>
            <a:ext cx="668016" cy="668016"/>
            <a:chOff x="2467039" y="3048355"/>
            <a:chExt cx="719923" cy="719923"/>
          </a:xfrm>
        </p:grpSpPr>
        <p:sp>
          <p:nvSpPr>
            <p:cNvPr id="66" name="Google Shape;1552;p26"/>
            <p:cNvSpPr/>
            <p:nvPr/>
          </p:nvSpPr>
          <p:spPr>
            <a:xfrm>
              <a:off x="2467039" y="3048355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" name="Google Shape;1553;p26"/>
            <p:cNvSpPr/>
            <p:nvPr/>
          </p:nvSpPr>
          <p:spPr>
            <a:xfrm rot="329230">
              <a:off x="2629055" y="3192992"/>
              <a:ext cx="413371" cy="430203"/>
            </a:xfrm>
            <a:custGeom>
              <a:avLst/>
              <a:gdLst/>
              <a:ahLst/>
              <a:cxnLst/>
              <a:rect l="l" t="t" r="r" b="b"/>
              <a:pathLst>
                <a:path w="129599" h="139264" extrusionOk="0">
                  <a:moveTo>
                    <a:pt x="125536" y="124583"/>
                  </a:moveTo>
                  <a:cubicBezTo>
                    <a:pt x="121916" y="128755"/>
                    <a:pt x="116678" y="131155"/>
                    <a:pt x="111153" y="131155"/>
                  </a:cubicBezTo>
                  <a:cubicBezTo>
                    <a:pt x="106581" y="131174"/>
                    <a:pt x="102152" y="129555"/>
                    <a:pt x="98675" y="126583"/>
                  </a:cubicBezTo>
                  <a:lnTo>
                    <a:pt x="66290" y="98675"/>
                  </a:lnTo>
                  <a:lnTo>
                    <a:pt x="40859" y="131822"/>
                  </a:lnTo>
                  <a:cubicBezTo>
                    <a:pt x="37239" y="136518"/>
                    <a:pt x="31648" y="139270"/>
                    <a:pt x="25714" y="139251"/>
                  </a:cubicBezTo>
                  <a:cubicBezTo>
                    <a:pt x="21504" y="139242"/>
                    <a:pt x="17418" y="137832"/>
                    <a:pt x="14094" y="135251"/>
                  </a:cubicBezTo>
                  <a:cubicBezTo>
                    <a:pt x="5797" y="128821"/>
                    <a:pt x="4264" y="116896"/>
                    <a:pt x="10665" y="108581"/>
                  </a:cubicBezTo>
                  <a:lnTo>
                    <a:pt x="37430" y="73814"/>
                  </a:lnTo>
                  <a:lnTo>
                    <a:pt x="6950" y="47621"/>
                  </a:lnTo>
                  <a:cubicBezTo>
                    <a:pt x="-1013" y="40753"/>
                    <a:pt x="-1909" y="28733"/>
                    <a:pt x="4949" y="20760"/>
                  </a:cubicBezTo>
                  <a:cubicBezTo>
                    <a:pt x="11817" y="12797"/>
                    <a:pt x="23838" y="11902"/>
                    <a:pt x="31810" y="18760"/>
                  </a:cubicBezTo>
                  <a:lnTo>
                    <a:pt x="60385" y="43620"/>
                  </a:lnTo>
                  <a:lnTo>
                    <a:pt x="88198" y="7425"/>
                  </a:lnTo>
                  <a:cubicBezTo>
                    <a:pt x="94599" y="-900"/>
                    <a:pt x="106524" y="-2471"/>
                    <a:pt x="114868" y="3901"/>
                  </a:cubicBezTo>
                  <a:cubicBezTo>
                    <a:pt x="123193" y="10302"/>
                    <a:pt x="124765" y="22227"/>
                    <a:pt x="118392" y="30571"/>
                  </a:cubicBezTo>
                  <a:lnTo>
                    <a:pt x="89246" y="68671"/>
                  </a:lnTo>
                  <a:lnTo>
                    <a:pt x="123250" y="97913"/>
                  </a:lnTo>
                  <a:cubicBezTo>
                    <a:pt x="131184" y="104676"/>
                    <a:pt x="132203" y="116563"/>
                    <a:pt x="125536" y="1245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4" name="Rectangle 7"/>
          <p:cNvSpPr/>
          <p:nvPr/>
        </p:nvSpPr>
        <p:spPr>
          <a:xfrm>
            <a:off x="1401239" y="1383239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Rectangle 7"/>
          <p:cNvSpPr/>
          <p:nvPr/>
        </p:nvSpPr>
        <p:spPr>
          <a:xfrm>
            <a:off x="1453431" y="1410379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Rectangle 7"/>
          <p:cNvSpPr/>
          <p:nvPr/>
        </p:nvSpPr>
        <p:spPr>
          <a:xfrm>
            <a:off x="1372473" y="1349525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Rectangle 7"/>
          <p:cNvSpPr/>
          <p:nvPr/>
        </p:nvSpPr>
        <p:spPr>
          <a:xfrm>
            <a:off x="1202910" y="1408653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Rectangle 7"/>
          <p:cNvSpPr/>
          <p:nvPr/>
        </p:nvSpPr>
        <p:spPr>
          <a:xfrm>
            <a:off x="2363506" y="1535639"/>
            <a:ext cx="7502794" cy="373781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b="1" dirty="0"/>
              <a:t>Kayı boyu, Ertuğrul Gazi liderliğinde Türkiye Selçuklu Sultanı I. </a:t>
            </a:r>
            <a:r>
              <a:rPr lang="tr-TR" sz="2400" b="1" dirty="0" err="1"/>
              <a:t>Alaaddin</a:t>
            </a:r>
            <a:r>
              <a:rPr lang="tr-TR" sz="2400" b="1" dirty="0"/>
              <a:t> Keykubat tarafından uç beyliği göreviyle sınır bölgesine yerleştirilmiştir.</a:t>
            </a:r>
            <a:endParaRPr lang="tr-TR" sz="2400" b="1" dirty="0">
              <a:latin typeface="Arial" charset="0"/>
              <a:cs typeface="Arial" charset="0"/>
            </a:endParaRPr>
          </a:p>
        </p:txBody>
      </p:sp>
      <p:pic>
        <p:nvPicPr>
          <p:cNvPr id="72" name="Resim 71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46152" y="0"/>
            <a:ext cx="5948938" cy="608414"/>
          </a:xfrm>
          <a:prstGeom prst="rect">
            <a:avLst/>
          </a:prstGeom>
        </p:spPr>
      </p:pic>
      <p:sp>
        <p:nvSpPr>
          <p:cNvPr id="68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71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73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74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75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76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79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80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81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2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3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4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5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86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87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88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89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90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91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2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3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4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5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96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97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98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99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100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101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2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3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4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77" name="Grup 76"/>
          <p:cNvGrpSpPr/>
          <p:nvPr/>
        </p:nvGrpSpPr>
        <p:grpSpPr>
          <a:xfrm>
            <a:off x="5179222" y="5953345"/>
            <a:ext cx="1871362" cy="818356"/>
            <a:chOff x="4784941" y="5969932"/>
            <a:chExt cx="1871362" cy="818356"/>
          </a:xfrm>
        </p:grpSpPr>
        <p:sp>
          <p:nvSpPr>
            <p:cNvPr id="78" name="Google Shape;827;p11">
              <a:hlinkClick r:id="" action="ppaction://hlinkshowjump?jump=nextslide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5" name="Resim 104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13221357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2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0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5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6" fill="hold">
                      <p:stCondLst>
                        <p:cond delay="0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3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1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1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2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2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1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2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3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</p:childTnLst>
        </p:cTn>
      </p:par>
    </p:tnLst>
    <p:bldLst>
      <p:bldP spid="54" grpId="0" animBg="1"/>
      <p:bldP spid="55" grpId="0" animBg="1"/>
      <p:bldP spid="56" grpId="0" animBg="1"/>
      <p:bldP spid="57" grpId="0" animBg="1"/>
      <p:bldP spid="73" grpId="0"/>
      <p:bldP spid="74" grpId="0"/>
      <p:bldP spid="75" grpId="0"/>
      <p:bldP spid="76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Resim 1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28813" y="1273749"/>
            <a:ext cx="9610574" cy="4309449"/>
          </a:xfrm>
          <a:prstGeom prst="rect">
            <a:avLst/>
          </a:prstGeom>
        </p:spPr>
      </p:pic>
      <p:sp>
        <p:nvSpPr>
          <p:cNvPr id="39" name="TextBox 9"/>
          <p:cNvSpPr txBox="1"/>
          <p:nvPr/>
        </p:nvSpPr>
        <p:spPr>
          <a:xfrm>
            <a:off x="1635981" y="182957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D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0" name="TextBox 9"/>
          <p:cNvSpPr txBox="1"/>
          <p:nvPr/>
        </p:nvSpPr>
        <p:spPr>
          <a:xfrm>
            <a:off x="10121613" y="182957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D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1" name="TextBox 9"/>
          <p:cNvSpPr txBox="1"/>
          <p:nvPr/>
        </p:nvSpPr>
        <p:spPr>
          <a:xfrm>
            <a:off x="10121612" y="4682501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TextBox 9"/>
          <p:cNvSpPr txBox="1"/>
          <p:nvPr/>
        </p:nvSpPr>
        <p:spPr>
          <a:xfrm>
            <a:off x="1635980" y="465128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49" name="Google Shape;1548;p26"/>
          <p:cNvGrpSpPr/>
          <p:nvPr/>
        </p:nvGrpSpPr>
        <p:grpSpPr>
          <a:xfrm>
            <a:off x="1546880" y="4495987"/>
            <a:ext cx="663625" cy="663625"/>
            <a:chOff x="3246456" y="3096252"/>
            <a:chExt cx="719923" cy="719923"/>
          </a:xfrm>
        </p:grpSpPr>
        <p:sp>
          <p:nvSpPr>
            <p:cNvPr id="50" name="Google Shape;1549;p26"/>
            <p:cNvSpPr/>
            <p:nvPr/>
          </p:nvSpPr>
          <p:spPr>
            <a:xfrm>
              <a:off x="3246456" y="3096252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1550;p26"/>
            <p:cNvSpPr/>
            <p:nvPr/>
          </p:nvSpPr>
          <p:spPr>
            <a:xfrm>
              <a:off x="3372192" y="3256552"/>
              <a:ext cx="424601" cy="392389"/>
            </a:xfrm>
            <a:custGeom>
              <a:avLst/>
              <a:gdLst/>
              <a:ahLst/>
              <a:cxnLst/>
              <a:rect l="l" t="t" r="r" b="b"/>
              <a:pathLst>
                <a:path w="135981" h="125665" extrusionOk="0">
                  <a:moveTo>
                    <a:pt x="56502" y="125366"/>
                  </a:moveTo>
                  <a:cubicBezTo>
                    <a:pt x="51520" y="125366"/>
                    <a:pt x="46729" y="123423"/>
                    <a:pt x="43167" y="119937"/>
                  </a:cubicBezTo>
                  <a:lnTo>
                    <a:pt x="5924" y="83647"/>
                  </a:lnTo>
                  <a:cubicBezTo>
                    <a:pt x="-1515" y="76211"/>
                    <a:pt x="-1525" y="64150"/>
                    <a:pt x="5905" y="56706"/>
                  </a:cubicBezTo>
                  <a:cubicBezTo>
                    <a:pt x="5915" y="56700"/>
                    <a:pt x="5915" y="56696"/>
                    <a:pt x="5924" y="56691"/>
                  </a:cubicBezTo>
                  <a:cubicBezTo>
                    <a:pt x="13363" y="49247"/>
                    <a:pt x="25422" y="49240"/>
                    <a:pt x="32861" y="56676"/>
                  </a:cubicBezTo>
                  <a:cubicBezTo>
                    <a:pt x="32870" y="56681"/>
                    <a:pt x="32870" y="56686"/>
                    <a:pt x="32880" y="56691"/>
                  </a:cubicBezTo>
                  <a:lnTo>
                    <a:pt x="53930" y="77265"/>
                  </a:lnTo>
                  <a:lnTo>
                    <a:pt x="101555" y="8209"/>
                  </a:lnTo>
                  <a:cubicBezTo>
                    <a:pt x="107527" y="-438"/>
                    <a:pt x="119376" y="-2612"/>
                    <a:pt x="128035" y="3351"/>
                  </a:cubicBezTo>
                  <a:cubicBezTo>
                    <a:pt x="136712" y="9295"/>
                    <a:pt x="138931" y="21150"/>
                    <a:pt x="132988" y="29830"/>
                  </a:cubicBezTo>
                  <a:lnTo>
                    <a:pt x="72790" y="117460"/>
                  </a:lnTo>
                  <a:cubicBezTo>
                    <a:pt x="69618" y="122090"/>
                    <a:pt x="64560" y="125090"/>
                    <a:pt x="58978" y="1256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" name="Google Shape;1548;p26"/>
          <p:cNvGrpSpPr/>
          <p:nvPr/>
        </p:nvGrpSpPr>
        <p:grpSpPr>
          <a:xfrm>
            <a:off x="10017324" y="4492791"/>
            <a:ext cx="663625" cy="663625"/>
            <a:chOff x="3246456" y="3096252"/>
            <a:chExt cx="719923" cy="719923"/>
          </a:xfrm>
        </p:grpSpPr>
        <p:sp>
          <p:nvSpPr>
            <p:cNvPr id="60" name="Google Shape;1549;p26"/>
            <p:cNvSpPr/>
            <p:nvPr/>
          </p:nvSpPr>
          <p:spPr>
            <a:xfrm>
              <a:off x="3246456" y="3096252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" name="Google Shape;1550;p26"/>
            <p:cNvSpPr/>
            <p:nvPr/>
          </p:nvSpPr>
          <p:spPr>
            <a:xfrm>
              <a:off x="3372192" y="3256552"/>
              <a:ext cx="424601" cy="392389"/>
            </a:xfrm>
            <a:custGeom>
              <a:avLst/>
              <a:gdLst/>
              <a:ahLst/>
              <a:cxnLst/>
              <a:rect l="l" t="t" r="r" b="b"/>
              <a:pathLst>
                <a:path w="135981" h="125665" extrusionOk="0">
                  <a:moveTo>
                    <a:pt x="56502" y="125366"/>
                  </a:moveTo>
                  <a:cubicBezTo>
                    <a:pt x="51520" y="125366"/>
                    <a:pt x="46729" y="123423"/>
                    <a:pt x="43167" y="119937"/>
                  </a:cubicBezTo>
                  <a:lnTo>
                    <a:pt x="5924" y="83647"/>
                  </a:lnTo>
                  <a:cubicBezTo>
                    <a:pt x="-1515" y="76211"/>
                    <a:pt x="-1525" y="64150"/>
                    <a:pt x="5905" y="56706"/>
                  </a:cubicBezTo>
                  <a:cubicBezTo>
                    <a:pt x="5915" y="56700"/>
                    <a:pt x="5915" y="56696"/>
                    <a:pt x="5924" y="56691"/>
                  </a:cubicBezTo>
                  <a:cubicBezTo>
                    <a:pt x="13363" y="49247"/>
                    <a:pt x="25422" y="49240"/>
                    <a:pt x="32861" y="56676"/>
                  </a:cubicBezTo>
                  <a:cubicBezTo>
                    <a:pt x="32870" y="56681"/>
                    <a:pt x="32870" y="56686"/>
                    <a:pt x="32880" y="56691"/>
                  </a:cubicBezTo>
                  <a:lnTo>
                    <a:pt x="53930" y="77265"/>
                  </a:lnTo>
                  <a:lnTo>
                    <a:pt x="101555" y="8209"/>
                  </a:lnTo>
                  <a:cubicBezTo>
                    <a:pt x="107527" y="-438"/>
                    <a:pt x="119376" y="-2612"/>
                    <a:pt x="128035" y="3351"/>
                  </a:cubicBezTo>
                  <a:cubicBezTo>
                    <a:pt x="136712" y="9295"/>
                    <a:pt x="138931" y="21150"/>
                    <a:pt x="132988" y="29830"/>
                  </a:cubicBezTo>
                  <a:lnTo>
                    <a:pt x="72790" y="117460"/>
                  </a:lnTo>
                  <a:cubicBezTo>
                    <a:pt x="69618" y="122090"/>
                    <a:pt x="64560" y="125090"/>
                    <a:pt x="58978" y="1256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" name="Google Shape;1551;p26"/>
          <p:cNvGrpSpPr/>
          <p:nvPr/>
        </p:nvGrpSpPr>
        <p:grpSpPr>
          <a:xfrm>
            <a:off x="10011067" y="1672449"/>
            <a:ext cx="668016" cy="668016"/>
            <a:chOff x="2467039" y="3048355"/>
            <a:chExt cx="719923" cy="719923"/>
          </a:xfrm>
        </p:grpSpPr>
        <p:sp>
          <p:nvSpPr>
            <p:cNvPr id="63" name="Google Shape;1552;p26"/>
            <p:cNvSpPr/>
            <p:nvPr/>
          </p:nvSpPr>
          <p:spPr>
            <a:xfrm>
              <a:off x="2467039" y="3048355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" name="Google Shape;1553;p26"/>
            <p:cNvSpPr/>
            <p:nvPr/>
          </p:nvSpPr>
          <p:spPr>
            <a:xfrm rot="329230">
              <a:off x="2629055" y="3192992"/>
              <a:ext cx="413371" cy="430203"/>
            </a:xfrm>
            <a:custGeom>
              <a:avLst/>
              <a:gdLst/>
              <a:ahLst/>
              <a:cxnLst/>
              <a:rect l="l" t="t" r="r" b="b"/>
              <a:pathLst>
                <a:path w="129599" h="139264" extrusionOk="0">
                  <a:moveTo>
                    <a:pt x="125536" y="124583"/>
                  </a:moveTo>
                  <a:cubicBezTo>
                    <a:pt x="121916" y="128755"/>
                    <a:pt x="116678" y="131155"/>
                    <a:pt x="111153" y="131155"/>
                  </a:cubicBezTo>
                  <a:cubicBezTo>
                    <a:pt x="106581" y="131174"/>
                    <a:pt x="102152" y="129555"/>
                    <a:pt x="98675" y="126583"/>
                  </a:cubicBezTo>
                  <a:lnTo>
                    <a:pt x="66290" y="98675"/>
                  </a:lnTo>
                  <a:lnTo>
                    <a:pt x="40859" y="131822"/>
                  </a:lnTo>
                  <a:cubicBezTo>
                    <a:pt x="37239" y="136518"/>
                    <a:pt x="31648" y="139270"/>
                    <a:pt x="25714" y="139251"/>
                  </a:cubicBezTo>
                  <a:cubicBezTo>
                    <a:pt x="21504" y="139242"/>
                    <a:pt x="17418" y="137832"/>
                    <a:pt x="14094" y="135251"/>
                  </a:cubicBezTo>
                  <a:cubicBezTo>
                    <a:pt x="5797" y="128821"/>
                    <a:pt x="4264" y="116896"/>
                    <a:pt x="10665" y="108581"/>
                  </a:cubicBezTo>
                  <a:lnTo>
                    <a:pt x="37430" y="73814"/>
                  </a:lnTo>
                  <a:lnTo>
                    <a:pt x="6950" y="47621"/>
                  </a:lnTo>
                  <a:cubicBezTo>
                    <a:pt x="-1013" y="40753"/>
                    <a:pt x="-1909" y="28733"/>
                    <a:pt x="4949" y="20760"/>
                  </a:cubicBezTo>
                  <a:cubicBezTo>
                    <a:pt x="11817" y="12797"/>
                    <a:pt x="23838" y="11902"/>
                    <a:pt x="31810" y="18760"/>
                  </a:cubicBezTo>
                  <a:lnTo>
                    <a:pt x="60385" y="43620"/>
                  </a:lnTo>
                  <a:lnTo>
                    <a:pt x="88198" y="7425"/>
                  </a:lnTo>
                  <a:cubicBezTo>
                    <a:pt x="94599" y="-900"/>
                    <a:pt x="106524" y="-2471"/>
                    <a:pt x="114868" y="3901"/>
                  </a:cubicBezTo>
                  <a:cubicBezTo>
                    <a:pt x="123193" y="10302"/>
                    <a:pt x="124765" y="22227"/>
                    <a:pt x="118392" y="30571"/>
                  </a:cubicBezTo>
                  <a:lnTo>
                    <a:pt x="89246" y="68671"/>
                  </a:lnTo>
                  <a:lnTo>
                    <a:pt x="123250" y="97913"/>
                  </a:lnTo>
                  <a:cubicBezTo>
                    <a:pt x="131184" y="104676"/>
                    <a:pt x="132203" y="116563"/>
                    <a:pt x="125536" y="1245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" name="Google Shape;1551;p26"/>
          <p:cNvGrpSpPr/>
          <p:nvPr/>
        </p:nvGrpSpPr>
        <p:grpSpPr>
          <a:xfrm>
            <a:off x="1545068" y="1679527"/>
            <a:ext cx="668016" cy="668016"/>
            <a:chOff x="2467039" y="3048355"/>
            <a:chExt cx="719923" cy="719923"/>
          </a:xfrm>
        </p:grpSpPr>
        <p:sp>
          <p:nvSpPr>
            <p:cNvPr id="66" name="Google Shape;1552;p26"/>
            <p:cNvSpPr/>
            <p:nvPr/>
          </p:nvSpPr>
          <p:spPr>
            <a:xfrm>
              <a:off x="2467039" y="3048355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" name="Google Shape;1553;p26"/>
            <p:cNvSpPr/>
            <p:nvPr/>
          </p:nvSpPr>
          <p:spPr>
            <a:xfrm rot="329230">
              <a:off x="2629055" y="3192992"/>
              <a:ext cx="413371" cy="430203"/>
            </a:xfrm>
            <a:custGeom>
              <a:avLst/>
              <a:gdLst/>
              <a:ahLst/>
              <a:cxnLst/>
              <a:rect l="l" t="t" r="r" b="b"/>
              <a:pathLst>
                <a:path w="129599" h="139264" extrusionOk="0">
                  <a:moveTo>
                    <a:pt x="125536" y="124583"/>
                  </a:moveTo>
                  <a:cubicBezTo>
                    <a:pt x="121916" y="128755"/>
                    <a:pt x="116678" y="131155"/>
                    <a:pt x="111153" y="131155"/>
                  </a:cubicBezTo>
                  <a:cubicBezTo>
                    <a:pt x="106581" y="131174"/>
                    <a:pt x="102152" y="129555"/>
                    <a:pt x="98675" y="126583"/>
                  </a:cubicBezTo>
                  <a:lnTo>
                    <a:pt x="66290" y="98675"/>
                  </a:lnTo>
                  <a:lnTo>
                    <a:pt x="40859" y="131822"/>
                  </a:lnTo>
                  <a:cubicBezTo>
                    <a:pt x="37239" y="136518"/>
                    <a:pt x="31648" y="139270"/>
                    <a:pt x="25714" y="139251"/>
                  </a:cubicBezTo>
                  <a:cubicBezTo>
                    <a:pt x="21504" y="139242"/>
                    <a:pt x="17418" y="137832"/>
                    <a:pt x="14094" y="135251"/>
                  </a:cubicBezTo>
                  <a:cubicBezTo>
                    <a:pt x="5797" y="128821"/>
                    <a:pt x="4264" y="116896"/>
                    <a:pt x="10665" y="108581"/>
                  </a:cubicBezTo>
                  <a:lnTo>
                    <a:pt x="37430" y="73814"/>
                  </a:lnTo>
                  <a:lnTo>
                    <a:pt x="6950" y="47621"/>
                  </a:lnTo>
                  <a:cubicBezTo>
                    <a:pt x="-1013" y="40753"/>
                    <a:pt x="-1909" y="28733"/>
                    <a:pt x="4949" y="20760"/>
                  </a:cubicBezTo>
                  <a:cubicBezTo>
                    <a:pt x="11817" y="12797"/>
                    <a:pt x="23838" y="11902"/>
                    <a:pt x="31810" y="18760"/>
                  </a:cubicBezTo>
                  <a:lnTo>
                    <a:pt x="60385" y="43620"/>
                  </a:lnTo>
                  <a:lnTo>
                    <a:pt x="88198" y="7425"/>
                  </a:lnTo>
                  <a:cubicBezTo>
                    <a:pt x="94599" y="-900"/>
                    <a:pt x="106524" y="-2471"/>
                    <a:pt x="114868" y="3901"/>
                  </a:cubicBezTo>
                  <a:cubicBezTo>
                    <a:pt x="123193" y="10302"/>
                    <a:pt x="124765" y="22227"/>
                    <a:pt x="118392" y="30571"/>
                  </a:cubicBezTo>
                  <a:lnTo>
                    <a:pt x="89246" y="68671"/>
                  </a:lnTo>
                  <a:lnTo>
                    <a:pt x="123250" y="97913"/>
                  </a:lnTo>
                  <a:cubicBezTo>
                    <a:pt x="131184" y="104676"/>
                    <a:pt x="132203" y="116563"/>
                    <a:pt x="125536" y="1245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6" name="Rectangle 7"/>
          <p:cNvSpPr/>
          <p:nvPr/>
        </p:nvSpPr>
        <p:spPr>
          <a:xfrm>
            <a:off x="1401239" y="1383239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Rectangle 7"/>
          <p:cNvSpPr/>
          <p:nvPr/>
        </p:nvSpPr>
        <p:spPr>
          <a:xfrm>
            <a:off x="1473665" y="1389910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8" name="Rectangle 7"/>
          <p:cNvSpPr/>
          <p:nvPr/>
        </p:nvSpPr>
        <p:spPr>
          <a:xfrm>
            <a:off x="1413765" y="1433148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9" name="Rectangle 7"/>
          <p:cNvSpPr/>
          <p:nvPr/>
        </p:nvSpPr>
        <p:spPr>
          <a:xfrm>
            <a:off x="1500734" y="1466644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0" name="Rectangle 7"/>
          <p:cNvSpPr/>
          <p:nvPr/>
        </p:nvSpPr>
        <p:spPr>
          <a:xfrm>
            <a:off x="2351777" y="1534511"/>
            <a:ext cx="7502794" cy="373781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b="1" dirty="0"/>
              <a:t>Osmanlı Devleti iskân politikasında, Balkanlar’da fethettiği topraklardaki gayrimüslim ahaliyi Anadolu’nun iç kesimlerine zorunlu göçe tabi tutmuştur. </a:t>
            </a:r>
            <a:endParaRPr lang="tr-TR" sz="2400" b="1" dirty="0">
              <a:latin typeface="Arial" charset="0"/>
              <a:cs typeface="Arial" charset="0"/>
            </a:endParaRPr>
          </a:p>
        </p:txBody>
      </p:sp>
      <p:pic>
        <p:nvPicPr>
          <p:cNvPr id="3" name="Resim 2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46152" y="0"/>
            <a:ext cx="5948938" cy="608414"/>
          </a:xfrm>
          <a:prstGeom prst="rect">
            <a:avLst/>
          </a:prstGeom>
        </p:spPr>
      </p:pic>
      <p:sp>
        <p:nvSpPr>
          <p:cNvPr id="73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74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75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76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77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78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79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80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81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2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3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4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5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88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89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90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91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92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93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4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5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6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7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98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99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100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101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102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103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4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5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6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71" name="Grup 70"/>
          <p:cNvGrpSpPr/>
          <p:nvPr/>
        </p:nvGrpSpPr>
        <p:grpSpPr>
          <a:xfrm>
            <a:off x="5179222" y="5953345"/>
            <a:ext cx="1871362" cy="818356"/>
            <a:chOff x="4784941" y="5969932"/>
            <a:chExt cx="1871362" cy="818356"/>
          </a:xfrm>
        </p:grpSpPr>
        <p:sp>
          <p:nvSpPr>
            <p:cNvPr id="72" name="Google Shape;827;p11">
              <a:hlinkClick r:id="" action="ppaction://hlinkshowjump?jump=nextslide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7" name="Resim 106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21349754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0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1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4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5" fill="hold">
                      <p:stCondLst>
                        <p:cond delay="0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9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2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1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25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0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3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2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3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</p:childTnLst>
        </p:cTn>
      </p:par>
    </p:tnLst>
    <p:bldLst>
      <p:bldP spid="56" grpId="0" animBg="1"/>
      <p:bldP spid="58" grpId="0" animBg="1"/>
      <p:bldP spid="68" grpId="0" animBg="1"/>
      <p:bldP spid="69" grpId="0" animBg="1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06" grpId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Resim 1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28813" y="1273749"/>
            <a:ext cx="9610574" cy="4309449"/>
          </a:xfrm>
          <a:prstGeom prst="rect">
            <a:avLst/>
          </a:prstGeom>
        </p:spPr>
      </p:pic>
      <p:sp>
        <p:nvSpPr>
          <p:cNvPr id="39" name="TextBox 9"/>
          <p:cNvSpPr txBox="1"/>
          <p:nvPr/>
        </p:nvSpPr>
        <p:spPr>
          <a:xfrm>
            <a:off x="1635981" y="182957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D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0" name="TextBox 9"/>
          <p:cNvSpPr txBox="1"/>
          <p:nvPr/>
        </p:nvSpPr>
        <p:spPr>
          <a:xfrm>
            <a:off x="10121613" y="182957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D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1" name="TextBox 9"/>
          <p:cNvSpPr txBox="1"/>
          <p:nvPr/>
        </p:nvSpPr>
        <p:spPr>
          <a:xfrm>
            <a:off x="10121612" y="4682501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TextBox 9"/>
          <p:cNvSpPr txBox="1"/>
          <p:nvPr/>
        </p:nvSpPr>
        <p:spPr>
          <a:xfrm>
            <a:off x="1635980" y="465128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49" name="Google Shape;1548;p26"/>
          <p:cNvGrpSpPr/>
          <p:nvPr/>
        </p:nvGrpSpPr>
        <p:grpSpPr>
          <a:xfrm>
            <a:off x="1544685" y="1679527"/>
            <a:ext cx="663625" cy="663625"/>
            <a:chOff x="3246456" y="3096252"/>
            <a:chExt cx="719923" cy="719923"/>
          </a:xfrm>
        </p:grpSpPr>
        <p:sp>
          <p:nvSpPr>
            <p:cNvPr id="50" name="Google Shape;1549;p26"/>
            <p:cNvSpPr/>
            <p:nvPr/>
          </p:nvSpPr>
          <p:spPr>
            <a:xfrm>
              <a:off x="3246456" y="3096252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1550;p26"/>
            <p:cNvSpPr/>
            <p:nvPr/>
          </p:nvSpPr>
          <p:spPr>
            <a:xfrm>
              <a:off x="3372192" y="3256552"/>
              <a:ext cx="424601" cy="392389"/>
            </a:xfrm>
            <a:custGeom>
              <a:avLst/>
              <a:gdLst/>
              <a:ahLst/>
              <a:cxnLst/>
              <a:rect l="l" t="t" r="r" b="b"/>
              <a:pathLst>
                <a:path w="135981" h="125665" extrusionOk="0">
                  <a:moveTo>
                    <a:pt x="56502" y="125366"/>
                  </a:moveTo>
                  <a:cubicBezTo>
                    <a:pt x="51520" y="125366"/>
                    <a:pt x="46729" y="123423"/>
                    <a:pt x="43167" y="119937"/>
                  </a:cubicBezTo>
                  <a:lnTo>
                    <a:pt x="5924" y="83647"/>
                  </a:lnTo>
                  <a:cubicBezTo>
                    <a:pt x="-1515" y="76211"/>
                    <a:pt x="-1525" y="64150"/>
                    <a:pt x="5905" y="56706"/>
                  </a:cubicBezTo>
                  <a:cubicBezTo>
                    <a:pt x="5915" y="56700"/>
                    <a:pt x="5915" y="56696"/>
                    <a:pt x="5924" y="56691"/>
                  </a:cubicBezTo>
                  <a:cubicBezTo>
                    <a:pt x="13363" y="49247"/>
                    <a:pt x="25422" y="49240"/>
                    <a:pt x="32861" y="56676"/>
                  </a:cubicBezTo>
                  <a:cubicBezTo>
                    <a:pt x="32870" y="56681"/>
                    <a:pt x="32870" y="56686"/>
                    <a:pt x="32880" y="56691"/>
                  </a:cubicBezTo>
                  <a:lnTo>
                    <a:pt x="53930" y="77265"/>
                  </a:lnTo>
                  <a:lnTo>
                    <a:pt x="101555" y="8209"/>
                  </a:lnTo>
                  <a:cubicBezTo>
                    <a:pt x="107527" y="-438"/>
                    <a:pt x="119376" y="-2612"/>
                    <a:pt x="128035" y="3351"/>
                  </a:cubicBezTo>
                  <a:cubicBezTo>
                    <a:pt x="136712" y="9295"/>
                    <a:pt x="138931" y="21150"/>
                    <a:pt x="132988" y="29830"/>
                  </a:cubicBezTo>
                  <a:lnTo>
                    <a:pt x="72790" y="117460"/>
                  </a:lnTo>
                  <a:cubicBezTo>
                    <a:pt x="69618" y="122090"/>
                    <a:pt x="64560" y="125090"/>
                    <a:pt x="58978" y="1256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" name="Google Shape;1548;p26"/>
          <p:cNvGrpSpPr/>
          <p:nvPr/>
        </p:nvGrpSpPr>
        <p:grpSpPr>
          <a:xfrm>
            <a:off x="10018736" y="1679527"/>
            <a:ext cx="663625" cy="663625"/>
            <a:chOff x="3246456" y="3096252"/>
            <a:chExt cx="719923" cy="719923"/>
          </a:xfrm>
        </p:grpSpPr>
        <p:sp>
          <p:nvSpPr>
            <p:cNvPr id="60" name="Google Shape;1549;p26"/>
            <p:cNvSpPr/>
            <p:nvPr/>
          </p:nvSpPr>
          <p:spPr>
            <a:xfrm>
              <a:off x="3246456" y="3096252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" name="Google Shape;1550;p26"/>
            <p:cNvSpPr/>
            <p:nvPr/>
          </p:nvSpPr>
          <p:spPr>
            <a:xfrm>
              <a:off x="3372192" y="3256552"/>
              <a:ext cx="424601" cy="392389"/>
            </a:xfrm>
            <a:custGeom>
              <a:avLst/>
              <a:gdLst/>
              <a:ahLst/>
              <a:cxnLst/>
              <a:rect l="l" t="t" r="r" b="b"/>
              <a:pathLst>
                <a:path w="135981" h="125665" extrusionOk="0">
                  <a:moveTo>
                    <a:pt x="56502" y="125366"/>
                  </a:moveTo>
                  <a:cubicBezTo>
                    <a:pt x="51520" y="125366"/>
                    <a:pt x="46729" y="123423"/>
                    <a:pt x="43167" y="119937"/>
                  </a:cubicBezTo>
                  <a:lnTo>
                    <a:pt x="5924" y="83647"/>
                  </a:lnTo>
                  <a:cubicBezTo>
                    <a:pt x="-1515" y="76211"/>
                    <a:pt x="-1525" y="64150"/>
                    <a:pt x="5905" y="56706"/>
                  </a:cubicBezTo>
                  <a:cubicBezTo>
                    <a:pt x="5915" y="56700"/>
                    <a:pt x="5915" y="56696"/>
                    <a:pt x="5924" y="56691"/>
                  </a:cubicBezTo>
                  <a:cubicBezTo>
                    <a:pt x="13363" y="49247"/>
                    <a:pt x="25422" y="49240"/>
                    <a:pt x="32861" y="56676"/>
                  </a:cubicBezTo>
                  <a:cubicBezTo>
                    <a:pt x="32870" y="56681"/>
                    <a:pt x="32870" y="56686"/>
                    <a:pt x="32880" y="56691"/>
                  </a:cubicBezTo>
                  <a:lnTo>
                    <a:pt x="53930" y="77265"/>
                  </a:lnTo>
                  <a:lnTo>
                    <a:pt x="101555" y="8209"/>
                  </a:lnTo>
                  <a:cubicBezTo>
                    <a:pt x="107527" y="-438"/>
                    <a:pt x="119376" y="-2612"/>
                    <a:pt x="128035" y="3351"/>
                  </a:cubicBezTo>
                  <a:cubicBezTo>
                    <a:pt x="136712" y="9295"/>
                    <a:pt x="138931" y="21150"/>
                    <a:pt x="132988" y="29830"/>
                  </a:cubicBezTo>
                  <a:lnTo>
                    <a:pt x="72790" y="117460"/>
                  </a:lnTo>
                  <a:cubicBezTo>
                    <a:pt x="69618" y="122090"/>
                    <a:pt x="64560" y="125090"/>
                    <a:pt x="58978" y="1256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" name="Google Shape;1551;p26"/>
          <p:cNvGrpSpPr/>
          <p:nvPr/>
        </p:nvGrpSpPr>
        <p:grpSpPr>
          <a:xfrm>
            <a:off x="10015579" y="4488455"/>
            <a:ext cx="668016" cy="668016"/>
            <a:chOff x="2467039" y="3048355"/>
            <a:chExt cx="719923" cy="719923"/>
          </a:xfrm>
        </p:grpSpPr>
        <p:sp>
          <p:nvSpPr>
            <p:cNvPr id="63" name="Google Shape;1552;p26"/>
            <p:cNvSpPr/>
            <p:nvPr/>
          </p:nvSpPr>
          <p:spPr>
            <a:xfrm>
              <a:off x="2467039" y="3048355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" name="Google Shape;1553;p26"/>
            <p:cNvSpPr/>
            <p:nvPr/>
          </p:nvSpPr>
          <p:spPr>
            <a:xfrm rot="329230">
              <a:off x="2629055" y="3192992"/>
              <a:ext cx="413371" cy="430203"/>
            </a:xfrm>
            <a:custGeom>
              <a:avLst/>
              <a:gdLst/>
              <a:ahLst/>
              <a:cxnLst/>
              <a:rect l="l" t="t" r="r" b="b"/>
              <a:pathLst>
                <a:path w="129599" h="139264" extrusionOk="0">
                  <a:moveTo>
                    <a:pt x="125536" y="124583"/>
                  </a:moveTo>
                  <a:cubicBezTo>
                    <a:pt x="121916" y="128755"/>
                    <a:pt x="116678" y="131155"/>
                    <a:pt x="111153" y="131155"/>
                  </a:cubicBezTo>
                  <a:cubicBezTo>
                    <a:pt x="106581" y="131174"/>
                    <a:pt x="102152" y="129555"/>
                    <a:pt x="98675" y="126583"/>
                  </a:cubicBezTo>
                  <a:lnTo>
                    <a:pt x="66290" y="98675"/>
                  </a:lnTo>
                  <a:lnTo>
                    <a:pt x="40859" y="131822"/>
                  </a:lnTo>
                  <a:cubicBezTo>
                    <a:pt x="37239" y="136518"/>
                    <a:pt x="31648" y="139270"/>
                    <a:pt x="25714" y="139251"/>
                  </a:cubicBezTo>
                  <a:cubicBezTo>
                    <a:pt x="21504" y="139242"/>
                    <a:pt x="17418" y="137832"/>
                    <a:pt x="14094" y="135251"/>
                  </a:cubicBezTo>
                  <a:cubicBezTo>
                    <a:pt x="5797" y="128821"/>
                    <a:pt x="4264" y="116896"/>
                    <a:pt x="10665" y="108581"/>
                  </a:cubicBezTo>
                  <a:lnTo>
                    <a:pt x="37430" y="73814"/>
                  </a:lnTo>
                  <a:lnTo>
                    <a:pt x="6950" y="47621"/>
                  </a:lnTo>
                  <a:cubicBezTo>
                    <a:pt x="-1013" y="40753"/>
                    <a:pt x="-1909" y="28733"/>
                    <a:pt x="4949" y="20760"/>
                  </a:cubicBezTo>
                  <a:cubicBezTo>
                    <a:pt x="11817" y="12797"/>
                    <a:pt x="23838" y="11902"/>
                    <a:pt x="31810" y="18760"/>
                  </a:cubicBezTo>
                  <a:lnTo>
                    <a:pt x="60385" y="43620"/>
                  </a:lnTo>
                  <a:lnTo>
                    <a:pt x="88198" y="7425"/>
                  </a:lnTo>
                  <a:cubicBezTo>
                    <a:pt x="94599" y="-900"/>
                    <a:pt x="106524" y="-2471"/>
                    <a:pt x="114868" y="3901"/>
                  </a:cubicBezTo>
                  <a:cubicBezTo>
                    <a:pt x="123193" y="10302"/>
                    <a:pt x="124765" y="22227"/>
                    <a:pt x="118392" y="30571"/>
                  </a:cubicBezTo>
                  <a:lnTo>
                    <a:pt x="89246" y="68671"/>
                  </a:lnTo>
                  <a:lnTo>
                    <a:pt x="123250" y="97913"/>
                  </a:lnTo>
                  <a:cubicBezTo>
                    <a:pt x="131184" y="104676"/>
                    <a:pt x="132203" y="116563"/>
                    <a:pt x="125536" y="1245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" name="Google Shape;1551;p26"/>
          <p:cNvGrpSpPr/>
          <p:nvPr/>
        </p:nvGrpSpPr>
        <p:grpSpPr>
          <a:xfrm>
            <a:off x="1543090" y="4490270"/>
            <a:ext cx="668016" cy="668016"/>
            <a:chOff x="2467039" y="3048355"/>
            <a:chExt cx="719923" cy="719923"/>
          </a:xfrm>
        </p:grpSpPr>
        <p:sp>
          <p:nvSpPr>
            <p:cNvPr id="66" name="Google Shape;1552;p26"/>
            <p:cNvSpPr/>
            <p:nvPr/>
          </p:nvSpPr>
          <p:spPr>
            <a:xfrm>
              <a:off x="2467039" y="3048355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" name="Google Shape;1553;p26"/>
            <p:cNvSpPr/>
            <p:nvPr/>
          </p:nvSpPr>
          <p:spPr>
            <a:xfrm rot="329230">
              <a:off x="2629055" y="3192992"/>
              <a:ext cx="413371" cy="430203"/>
            </a:xfrm>
            <a:custGeom>
              <a:avLst/>
              <a:gdLst/>
              <a:ahLst/>
              <a:cxnLst/>
              <a:rect l="l" t="t" r="r" b="b"/>
              <a:pathLst>
                <a:path w="129599" h="139264" extrusionOk="0">
                  <a:moveTo>
                    <a:pt x="125536" y="124583"/>
                  </a:moveTo>
                  <a:cubicBezTo>
                    <a:pt x="121916" y="128755"/>
                    <a:pt x="116678" y="131155"/>
                    <a:pt x="111153" y="131155"/>
                  </a:cubicBezTo>
                  <a:cubicBezTo>
                    <a:pt x="106581" y="131174"/>
                    <a:pt x="102152" y="129555"/>
                    <a:pt x="98675" y="126583"/>
                  </a:cubicBezTo>
                  <a:lnTo>
                    <a:pt x="66290" y="98675"/>
                  </a:lnTo>
                  <a:lnTo>
                    <a:pt x="40859" y="131822"/>
                  </a:lnTo>
                  <a:cubicBezTo>
                    <a:pt x="37239" y="136518"/>
                    <a:pt x="31648" y="139270"/>
                    <a:pt x="25714" y="139251"/>
                  </a:cubicBezTo>
                  <a:cubicBezTo>
                    <a:pt x="21504" y="139242"/>
                    <a:pt x="17418" y="137832"/>
                    <a:pt x="14094" y="135251"/>
                  </a:cubicBezTo>
                  <a:cubicBezTo>
                    <a:pt x="5797" y="128821"/>
                    <a:pt x="4264" y="116896"/>
                    <a:pt x="10665" y="108581"/>
                  </a:cubicBezTo>
                  <a:lnTo>
                    <a:pt x="37430" y="73814"/>
                  </a:lnTo>
                  <a:lnTo>
                    <a:pt x="6950" y="47621"/>
                  </a:lnTo>
                  <a:cubicBezTo>
                    <a:pt x="-1013" y="40753"/>
                    <a:pt x="-1909" y="28733"/>
                    <a:pt x="4949" y="20760"/>
                  </a:cubicBezTo>
                  <a:cubicBezTo>
                    <a:pt x="11817" y="12797"/>
                    <a:pt x="23838" y="11902"/>
                    <a:pt x="31810" y="18760"/>
                  </a:cubicBezTo>
                  <a:lnTo>
                    <a:pt x="60385" y="43620"/>
                  </a:lnTo>
                  <a:lnTo>
                    <a:pt x="88198" y="7425"/>
                  </a:lnTo>
                  <a:cubicBezTo>
                    <a:pt x="94599" y="-900"/>
                    <a:pt x="106524" y="-2471"/>
                    <a:pt x="114868" y="3901"/>
                  </a:cubicBezTo>
                  <a:cubicBezTo>
                    <a:pt x="123193" y="10302"/>
                    <a:pt x="124765" y="22227"/>
                    <a:pt x="118392" y="30571"/>
                  </a:cubicBezTo>
                  <a:lnTo>
                    <a:pt x="89246" y="68671"/>
                  </a:lnTo>
                  <a:lnTo>
                    <a:pt x="123250" y="97913"/>
                  </a:lnTo>
                  <a:cubicBezTo>
                    <a:pt x="131184" y="104676"/>
                    <a:pt x="132203" y="116563"/>
                    <a:pt x="125536" y="1245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4" name="Rectangle 7"/>
          <p:cNvSpPr/>
          <p:nvPr/>
        </p:nvSpPr>
        <p:spPr>
          <a:xfrm>
            <a:off x="1401239" y="1383239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Rectangle 7"/>
          <p:cNvSpPr/>
          <p:nvPr/>
        </p:nvSpPr>
        <p:spPr>
          <a:xfrm>
            <a:off x="1453431" y="1410379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Rectangle 7"/>
          <p:cNvSpPr/>
          <p:nvPr/>
        </p:nvSpPr>
        <p:spPr>
          <a:xfrm>
            <a:off x="1372473" y="1349525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Rectangle 7"/>
          <p:cNvSpPr/>
          <p:nvPr/>
        </p:nvSpPr>
        <p:spPr>
          <a:xfrm>
            <a:off x="1202910" y="1408653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Rectangle 7"/>
          <p:cNvSpPr/>
          <p:nvPr/>
        </p:nvSpPr>
        <p:spPr>
          <a:xfrm>
            <a:off x="2363506" y="1535639"/>
            <a:ext cx="7502794" cy="373781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b="1" dirty="0"/>
              <a:t>Osmanlı Devleti, fethettiği bölgelere Anadolu’dan getirdiği Türkmenleri yerleştirerek iskân politikası yoluyla bölgede kalıcı bir egemenlik kurmayı hedeflemiştir. </a:t>
            </a:r>
            <a:endParaRPr lang="tr-TR" sz="2400" b="1" dirty="0">
              <a:solidFill>
                <a:schemeClr val="tx1"/>
              </a:solidFill>
            </a:endParaRPr>
          </a:p>
        </p:txBody>
      </p:sp>
      <p:pic>
        <p:nvPicPr>
          <p:cNvPr id="72" name="Resim 71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46152" y="0"/>
            <a:ext cx="5948938" cy="608414"/>
          </a:xfrm>
          <a:prstGeom prst="rect">
            <a:avLst/>
          </a:prstGeom>
        </p:spPr>
      </p:pic>
      <p:sp>
        <p:nvSpPr>
          <p:cNvPr id="73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74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75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76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77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78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79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80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81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2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3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4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5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86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87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88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89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90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91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2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3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4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5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96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97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98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99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100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101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2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3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4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68" name="Grup 67"/>
          <p:cNvGrpSpPr/>
          <p:nvPr/>
        </p:nvGrpSpPr>
        <p:grpSpPr>
          <a:xfrm>
            <a:off x="5179222" y="5953345"/>
            <a:ext cx="1871362" cy="818356"/>
            <a:chOff x="4784941" y="5969932"/>
            <a:chExt cx="1871362" cy="818356"/>
          </a:xfrm>
        </p:grpSpPr>
        <p:sp>
          <p:nvSpPr>
            <p:cNvPr id="71" name="Google Shape;827;p11">
              <a:hlinkClick r:id="" action="ppaction://hlinkshowjump?jump=nextslide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5" name="Resim 104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35624421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2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0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5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6" fill="hold">
                      <p:stCondLst>
                        <p:cond delay="0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3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1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1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2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2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1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2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3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</p:childTnLst>
        </p:cTn>
      </p:par>
    </p:tnLst>
    <p:bldLst>
      <p:bldP spid="54" grpId="0" animBg="1"/>
      <p:bldP spid="55" grpId="0" animBg="1"/>
      <p:bldP spid="56" grpId="0" animBg="1"/>
      <p:bldP spid="57" grpId="0" animBg="1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Resim 1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28813" y="1273749"/>
            <a:ext cx="9610574" cy="4309449"/>
          </a:xfrm>
          <a:prstGeom prst="rect">
            <a:avLst/>
          </a:prstGeom>
        </p:spPr>
      </p:pic>
      <p:sp>
        <p:nvSpPr>
          <p:cNvPr id="39" name="TextBox 9"/>
          <p:cNvSpPr txBox="1"/>
          <p:nvPr/>
        </p:nvSpPr>
        <p:spPr>
          <a:xfrm>
            <a:off x="1635981" y="182957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D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0" name="TextBox 9"/>
          <p:cNvSpPr txBox="1"/>
          <p:nvPr/>
        </p:nvSpPr>
        <p:spPr>
          <a:xfrm>
            <a:off x="10121613" y="182957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D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1" name="TextBox 9"/>
          <p:cNvSpPr txBox="1"/>
          <p:nvPr/>
        </p:nvSpPr>
        <p:spPr>
          <a:xfrm>
            <a:off x="10121612" y="4682501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TextBox 9"/>
          <p:cNvSpPr txBox="1"/>
          <p:nvPr/>
        </p:nvSpPr>
        <p:spPr>
          <a:xfrm>
            <a:off x="1635980" y="465128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49" name="Google Shape;1548;p26"/>
          <p:cNvGrpSpPr/>
          <p:nvPr/>
        </p:nvGrpSpPr>
        <p:grpSpPr>
          <a:xfrm>
            <a:off x="1546880" y="4495987"/>
            <a:ext cx="663625" cy="663625"/>
            <a:chOff x="3246456" y="3096252"/>
            <a:chExt cx="719923" cy="719923"/>
          </a:xfrm>
        </p:grpSpPr>
        <p:sp>
          <p:nvSpPr>
            <p:cNvPr id="50" name="Google Shape;1549;p26"/>
            <p:cNvSpPr/>
            <p:nvPr/>
          </p:nvSpPr>
          <p:spPr>
            <a:xfrm>
              <a:off x="3246456" y="3096252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1550;p26"/>
            <p:cNvSpPr/>
            <p:nvPr/>
          </p:nvSpPr>
          <p:spPr>
            <a:xfrm>
              <a:off x="3372192" y="3256552"/>
              <a:ext cx="424601" cy="392389"/>
            </a:xfrm>
            <a:custGeom>
              <a:avLst/>
              <a:gdLst/>
              <a:ahLst/>
              <a:cxnLst/>
              <a:rect l="l" t="t" r="r" b="b"/>
              <a:pathLst>
                <a:path w="135981" h="125665" extrusionOk="0">
                  <a:moveTo>
                    <a:pt x="56502" y="125366"/>
                  </a:moveTo>
                  <a:cubicBezTo>
                    <a:pt x="51520" y="125366"/>
                    <a:pt x="46729" y="123423"/>
                    <a:pt x="43167" y="119937"/>
                  </a:cubicBezTo>
                  <a:lnTo>
                    <a:pt x="5924" y="83647"/>
                  </a:lnTo>
                  <a:cubicBezTo>
                    <a:pt x="-1515" y="76211"/>
                    <a:pt x="-1525" y="64150"/>
                    <a:pt x="5905" y="56706"/>
                  </a:cubicBezTo>
                  <a:cubicBezTo>
                    <a:pt x="5915" y="56700"/>
                    <a:pt x="5915" y="56696"/>
                    <a:pt x="5924" y="56691"/>
                  </a:cubicBezTo>
                  <a:cubicBezTo>
                    <a:pt x="13363" y="49247"/>
                    <a:pt x="25422" y="49240"/>
                    <a:pt x="32861" y="56676"/>
                  </a:cubicBezTo>
                  <a:cubicBezTo>
                    <a:pt x="32870" y="56681"/>
                    <a:pt x="32870" y="56686"/>
                    <a:pt x="32880" y="56691"/>
                  </a:cubicBezTo>
                  <a:lnTo>
                    <a:pt x="53930" y="77265"/>
                  </a:lnTo>
                  <a:lnTo>
                    <a:pt x="101555" y="8209"/>
                  </a:lnTo>
                  <a:cubicBezTo>
                    <a:pt x="107527" y="-438"/>
                    <a:pt x="119376" y="-2612"/>
                    <a:pt x="128035" y="3351"/>
                  </a:cubicBezTo>
                  <a:cubicBezTo>
                    <a:pt x="136712" y="9295"/>
                    <a:pt x="138931" y="21150"/>
                    <a:pt x="132988" y="29830"/>
                  </a:cubicBezTo>
                  <a:lnTo>
                    <a:pt x="72790" y="117460"/>
                  </a:lnTo>
                  <a:cubicBezTo>
                    <a:pt x="69618" y="122090"/>
                    <a:pt x="64560" y="125090"/>
                    <a:pt x="58978" y="1256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" name="Google Shape;1548;p26"/>
          <p:cNvGrpSpPr/>
          <p:nvPr/>
        </p:nvGrpSpPr>
        <p:grpSpPr>
          <a:xfrm>
            <a:off x="10017324" y="4492791"/>
            <a:ext cx="663625" cy="663625"/>
            <a:chOff x="3246456" y="3096252"/>
            <a:chExt cx="719923" cy="719923"/>
          </a:xfrm>
        </p:grpSpPr>
        <p:sp>
          <p:nvSpPr>
            <p:cNvPr id="60" name="Google Shape;1549;p26"/>
            <p:cNvSpPr/>
            <p:nvPr/>
          </p:nvSpPr>
          <p:spPr>
            <a:xfrm>
              <a:off x="3246456" y="3096252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" name="Google Shape;1550;p26"/>
            <p:cNvSpPr/>
            <p:nvPr/>
          </p:nvSpPr>
          <p:spPr>
            <a:xfrm>
              <a:off x="3372192" y="3256552"/>
              <a:ext cx="424601" cy="392389"/>
            </a:xfrm>
            <a:custGeom>
              <a:avLst/>
              <a:gdLst/>
              <a:ahLst/>
              <a:cxnLst/>
              <a:rect l="l" t="t" r="r" b="b"/>
              <a:pathLst>
                <a:path w="135981" h="125665" extrusionOk="0">
                  <a:moveTo>
                    <a:pt x="56502" y="125366"/>
                  </a:moveTo>
                  <a:cubicBezTo>
                    <a:pt x="51520" y="125366"/>
                    <a:pt x="46729" y="123423"/>
                    <a:pt x="43167" y="119937"/>
                  </a:cubicBezTo>
                  <a:lnTo>
                    <a:pt x="5924" y="83647"/>
                  </a:lnTo>
                  <a:cubicBezTo>
                    <a:pt x="-1515" y="76211"/>
                    <a:pt x="-1525" y="64150"/>
                    <a:pt x="5905" y="56706"/>
                  </a:cubicBezTo>
                  <a:cubicBezTo>
                    <a:pt x="5915" y="56700"/>
                    <a:pt x="5915" y="56696"/>
                    <a:pt x="5924" y="56691"/>
                  </a:cubicBezTo>
                  <a:cubicBezTo>
                    <a:pt x="13363" y="49247"/>
                    <a:pt x="25422" y="49240"/>
                    <a:pt x="32861" y="56676"/>
                  </a:cubicBezTo>
                  <a:cubicBezTo>
                    <a:pt x="32870" y="56681"/>
                    <a:pt x="32870" y="56686"/>
                    <a:pt x="32880" y="56691"/>
                  </a:cubicBezTo>
                  <a:lnTo>
                    <a:pt x="53930" y="77265"/>
                  </a:lnTo>
                  <a:lnTo>
                    <a:pt x="101555" y="8209"/>
                  </a:lnTo>
                  <a:cubicBezTo>
                    <a:pt x="107527" y="-438"/>
                    <a:pt x="119376" y="-2612"/>
                    <a:pt x="128035" y="3351"/>
                  </a:cubicBezTo>
                  <a:cubicBezTo>
                    <a:pt x="136712" y="9295"/>
                    <a:pt x="138931" y="21150"/>
                    <a:pt x="132988" y="29830"/>
                  </a:cubicBezTo>
                  <a:lnTo>
                    <a:pt x="72790" y="117460"/>
                  </a:lnTo>
                  <a:cubicBezTo>
                    <a:pt x="69618" y="122090"/>
                    <a:pt x="64560" y="125090"/>
                    <a:pt x="58978" y="1256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" name="Google Shape;1551;p26"/>
          <p:cNvGrpSpPr/>
          <p:nvPr/>
        </p:nvGrpSpPr>
        <p:grpSpPr>
          <a:xfrm>
            <a:off x="10011067" y="1672449"/>
            <a:ext cx="668016" cy="668016"/>
            <a:chOff x="2467039" y="3048355"/>
            <a:chExt cx="719923" cy="719923"/>
          </a:xfrm>
        </p:grpSpPr>
        <p:sp>
          <p:nvSpPr>
            <p:cNvPr id="63" name="Google Shape;1552;p26"/>
            <p:cNvSpPr/>
            <p:nvPr/>
          </p:nvSpPr>
          <p:spPr>
            <a:xfrm>
              <a:off x="2467039" y="3048355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" name="Google Shape;1553;p26"/>
            <p:cNvSpPr/>
            <p:nvPr/>
          </p:nvSpPr>
          <p:spPr>
            <a:xfrm rot="329230">
              <a:off x="2629055" y="3192992"/>
              <a:ext cx="413371" cy="430203"/>
            </a:xfrm>
            <a:custGeom>
              <a:avLst/>
              <a:gdLst/>
              <a:ahLst/>
              <a:cxnLst/>
              <a:rect l="l" t="t" r="r" b="b"/>
              <a:pathLst>
                <a:path w="129599" h="139264" extrusionOk="0">
                  <a:moveTo>
                    <a:pt x="125536" y="124583"/>
                  </a:moveTo>
                  <a:cubicBezTo>
                    <a:pt x="121916" y="128755"/>
                    <a:pt x="116678" y="131155"/>
                    <a:pt x="111153" y="131155"/>
                  </a:cubicBezTo>
                  <a:cubicBezTo>
                    <a:pt x="106581" y="131174"/>
                    <a:pt x="102152" y="129555"/>
                    <a:pt x="98675" y="126583"/>
                  </a:cubicBezTo>
                  <a:lnTo>
                    <a:pt x="66290" y="98675"/>
                  </a:lnTo>
                  <a:lnTo>
                    <a:pt x="40859" y="131822"/>
                  </a:lnTo>
                  <a:cubicBezTo>
                    <a:pt x="37239" y="136518"/>
                    <a:pt x="31648" y="139270"/>
                    <a:pt x="25714" y="139251"/>
                  </a:cubicBezTo>
                  <a:cubicBezTo>
                    <a:pt x="21504" y="139242"/>
                    <a:pt x="17418" y="137832"/>
                    <a:pt x="14094" y="135251"/>
                  </a:cubicBezTo>
                  <a:cubicBezTo>
                    <a:pt x="5797" y="128821"/>
                    <a:pt x="4264" y="116896"/>
                    <a:pt x="10665" y="108581"/>
                  </a:cubicBezTo>
                  <a:lnTo>
                    <a:pt x="37430" y="73814"/>
                  </a:lnTo>
                  <a:lnTo>
                    <a:pt x="6950" y="47621"/>
                  </a:lnTo>
                  <a:cubicBezTo>
                    <a:pt x="-1013" y="40753"/>
                    <a:pt x="-1909" y="28733"/>
                    <a:pt x="4949" y="20760"/>
                  </a:cubicBezTo>
                  <a:cubicBezTo>
                    <a:pt x="11817" y="12797"/>
                    <a:pt x="23838" y="11902"/>
                    <a:pt x="31810" y="18760"/>
                  </a:cubicBezTo>
                  <a:lnTo>
                    <a:pt x="60385" y="43620"/>
                  </a:lnTo>
                  <a:lnTo>
                    <a:pt x="88198" y="7425"/>
                  </a:lnTo>
                  <a:cubicBezTo>
                    <a:pt x="94599" y="-900"/>
                    <a:pt x="106524" y="-2471"/>
                    <a:pt x="114868" y="3901"/>
                  </a:cubicBezTo>
                  <a:cubicBezTo>
                    <a:pt x="123193" y="10302"/>
                    <a:pt x="124765" y="22227"/>
                    <a:pt x="118392" y="30571"/>
                  </a:cubicBezTo>
                  <a:lnTo>
                    <a:pt x="89246" y="68671"/>
                  </a:lnTo>
                  <a:lnTo>
                    <a:pt x="123250" y="97913"/>
                  </a:lnTo>
                  <a:cubicBezTo>
                    <a:pt x="131184" y="104676"/>
                    <a:pt x="132203" y="116563"/>
                    <a:pt x="125536" y="1245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" name="Google Shape;1551;p26"/>
          <p:cNvGrpSpPr/>
          <p:nvPr/>
        </p:nvGrpSpPr>
        <p:grpSpPr>
          <a:xfrm>
            <a:off x="1545068" y="1679527"/>
            <a:ext cx="668016" cy="668016"/>
            <a:chOff x="2467039" y="3048355"/>
            <a:chExt cx="719923" cy="719923"/>
          </a:xfrm>
        </p:grpSpPr>
        <p:sp>
          <p:nvSpPr>
            <p:cNvPr id="66" name="Google Shape;1552;p26"/>
            <p:cNvSpPr/>
            <p:nvPr/>
          </p:nvSpPr>
          <p:spPr>
            <a:xfrm>
              <a:off x="2467039" y="3048355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" name="Google Shape;1553;p26"/>
            <p:cNvSpPr/>
            <p:nvPr/>
          </p:nvSpPr>
          <p:spPr>
            <a:xfrm rot="329230">
              <a:off x="2629055" y="3192992"/>
              <a:ext cx="413371" cy="430203"/>
            </a:xfrm>
            <a:custGeom>
              <a:avLst/>
              <a:gdLst/>
              <a:ahLst/>
              <a:cxnLst/>
              <a:rect l="l" t="t" r="r" b="b"/>
              <a:pathLst>
                <a:path w="129599" h="139264" extrusionOk="0">
                  <a:moveTo>
                    <a:pt x="125536" y="124583"/>
                  </a:moveTo>
                  <a:cubicBezTo>
                    <a:pt x="121916" y="128755"/>
                    <a:pt x="116678" y="131155"/>
                    <a:pt x="111153" y="131155"/>
                  </a:cubicBezTo>
                  <a:cubicBezTo>
                    <a:pt x="106581" y="131174"/>
                    <a:pt x="102152" y="129555"/>
                    <a:pt x="98675" y="126583"/>
                  </a:cubicBezTo>
                  <a:lnTo>
                    <a:pt x="66290" y="98675"/>
                  </a:lnTo>
                  <a:lnTo>
                    <a:pt x="40859" y="131822"/>
                  </a:lnTo>
                  <a:cubicBezTo>
                    <a:pt x="37239" y="136518"/>
                    <a:pt x="31648" y="139270"/>
                    <a:pt x="25714" y="139251"/>
                  </a:cubicBezTo>
                  <a:cubicBezTo>
                    <a:pt x="21504" y="139242"/>
                    <a:pt x="17418" y="137832"/>
                    <a:pt x="14094" y="135251"/>
                  </a:cubicBezTo>
                  <a:cubicBezTo>
                    <a:pt x="5797" y="128821"/>
                    <a:pt x="4264" y="116896"/>
                    <a:pt x="10665" y="108581"/>
                  </a:cubicBezTo>
                  <a:lnTo>
                    <a:pt x="37430" y="73814"/>
                  </a:lnTo>
                  <a:lnTo>
                    <a:pt x="6950" y="47621"/>
                  </a:lnTo>
                  <a:cubicBezTo>
                    <a:pt x="-1013" y="40753"/>
                    <a:pt x="-1909" y="28733"/>
                    <a:pt x="4949" y="20760"/>
                  </a:cubicBezTo>
                  <a:cubicBezTo>
                    <a:pt x="11817" y="12797"/>
                    <a:pt x="23838" y="11902"/>
                    <a:pt x="31810" y="18760"/>
                  </a:cubicBezTo>
                  <a:lnTo>
                    <a:pt x="60385" y="43620"/>
                  </a:lnTo>
                  <a:lnTo>
                    <a:pt x="88198" y="7425"/>
                  </a:lnTo>
                  <a:cubicBezTo>
                    <a:pt x="94599" y="-900"/>
                    <a:pt x="106524" y="-2471"/>
                    <a:pt x="114868" y="3901"/>
                  </a:cubicBezTo>
                  <a:cubicBezTo>
                    <a:pt x="123193" y="10302"/>
                    <a:pt x="124765" y="22227"/>
                    <a:pt x="118392" y="30571"/>
                  </a:cubicBezTo>
                  <a:lnTo>
                    <a:pt x="89246" y="68671"/>
                  </a:lnTo>
                  <a:lnTo>
                    <a:pt x="123250" y="97913"/>
                  </a:lnTo>
                  <a:cubicBezTo>
                    <a:pt x="131184" y="104676"/>
                    <a:pt x="132203" y="116563"/>
                    <a:pt x="125536" y="1245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6" name="Rectangle 7"/>
          <p:cNvSpPr/>
          <p:nvPr/>
        </p:nvSpPr>
        <p:spPr>
          <a:xfrm>
            <a:off x="1401239" y="1383239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Rectangle 7"/>
          <p:cNvSpPr/>
          <p:nvPr/>
        </p:nvSpPr>
        <p:spPr>
          <a:xfrm>
            <a:off x="1473665" y="1389910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8" name="Rectangle 7"/>
          <p:cNvSpPr/>
          <p:nvPr/>
        </p:nvSpPr>
        <p:spPr>
          <a:xfrm>
            <a:off x="1413765" y="1433148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9" name="Rectangle 7"/>
          <p:cNvSpPr/>
          <p:nvPr/>
        </p:nvSpPr>
        <p:spPr>
          <a:xfrm>
            <a:off x="1500734" y="1466644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0" name="Rectangle 7"/>
          <p:cNvSpPr/>
          <p:nvPr/>
        </p:nvSpPr>
        <p:spPr>
          <a:xfrm>
            <a:off x="2351777" y="1534511"/>
            <a:ext cx="7502794" cy="373781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b="1" dirty="0" err="1"/>
              <a:t>İstimalet</a:t>
            </a:r>
            <a:r>
              <a:rPr lang="tr-TR" sz="2400" b="1" dirty="0"/>
              <a:t> politikası, fethedilen topraklardaki gayrimüslim halkın ibadet merkezlerini kapatarak onların zorla İslam dinine geçmesini sağlamıştır. </a:t>
            </a:r>
            <a:endParaRPr lang="tr-TR" sz="2400" b="1" dirty="0">
              <a:solidFill>
                <a:schemeClr val="tx1"/>
              </a:solidFill>
            </a:endParaRPr>
          </a:p>
        </p:txBody>
      </p:sp>
      <p:pic>
        <p:nvPicPr>
          <p:cNvPr id="3" name="Resim 2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46152" y="0"/>
            <a:ext cx="5948938" cy="608414"/>
          </a:xfrm>
          <a:prstGeom prst="rect">
            <a:avLst/>
          </a:prstGeom>
        </p:spPr>
      </p:pic>
      <p:sp>
        <p:nvSpPr>
          <p:cNvPr id="73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74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75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76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77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78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79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80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81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2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3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4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5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88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89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90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91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92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93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4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5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6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7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98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99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100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101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102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103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4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5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6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108" name="Grup 107"/>
          <p:cNvGrpSpPr/>
          <p:nvPr/>
        </p:nvGrpSpPr>
        <p:grpSpPr>
          <a:xfrm>
            <a:off x="5179222" y="5953345"/>
            <a:ext cx="1871362" cy="818356"/>
            <a:chOff x="4784941" y="5969932"/>
            <a:chExt cx="1871362" cy="818356"/>
          </a:xfrm>
        </p:grpSpPr>
        <p:sp>
          <p:nvSpPr>
            <p:cNvPr id="109" name="Google Shape;827;p11">
              <a:hlinkClick r:id="" action="ppaction://hlinkshowjump?jump=nextslide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10" name="Resim 109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23134079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0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1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4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5" fill="hold">
                      <p:stCondLst>
                        <p:cond delay="0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9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2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1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25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0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3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2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3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</p:childTnLst>
        </p:cTn>
      </p:par>
    </p:tnLst>
    <p:bldLst>
      <p:bldP spid="56" grpId="0" animBg="1"/>
      <p:bldP spid="58" grpId="0" animBg="1"/>
      <p:bldP spid="68" grpId="0" animBg="1"/>
      <p:bldP spid="69" grpId="0" animBg="1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06" grpId="0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Resim 1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28813" y="1273749"/>
            <a:ext cx="9610574" cy="4309449"/>
          </a:xfrm>
          <a:prstGeom prst="rect">
            <a:avLst/>
          </a:prstGeom>
        </p:spPr>
      </p:pic>
      <p:sp>
        <p:nvSpPr>
          <p:cNvPr id="39" name="TextBox 9"/>
          <p:cNvSpPr txBox="1"/>
          <p:nvPr/>
        </p:nvSpPr>
        <p:spPr>
          <a:xfrm>
            <a:off x="1635981" y="182957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D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0" name="TextBox 9"/>
          <p:cNvSpPr txBox="1"/>
          <p:nvPr/>
        </p:nvSpPr>
        <p:spPr>
          <a:xfrm>
            <a:off x="10121613" y="182957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D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1" name="TextBox 9"/>
          <p:cNvSpPr txBox="1"/>
          <p:nvPr/>
        </p:nvSpPr>
        <p:spPr>
          <a:xfrm>
            <a:off x="10121612" y="4682501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TextBox 9"/>
          <p:cNvSpPr txBox="1"/>
          <p:nvPr/>
        </p:nvSpPr>
        <p:spPr>
          <a:xfrm>
            <a:off x="1635980" y="465128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49" name="Google Shape;1548;p26"/>
          <p:cNvGrpSpPr/>
          <p:nvPr/>
        </p:nvGrpSpPr>
        <p:grpSpPr>
          <a:xfrm>
            <a:off x="1544685" y="1679527"/>
            <a:ext cx="663625" cy="663625"/>
            <a:chOff x="3246456" y="3096252"/>
            <a:chExt cx="719923" cy="719923"/>
          </a:xfrm>
        </p:grpSpPr>
        <p:sp>
          <p:nvSpPr>
            <p:cNvPr id="50" name="Google Shape;1549;p26"/>
            <p:cNvSpPr/>
            <p:nvPr/>
          </p:nvSpPr>
          <p:spPr>
            <a:xfrm>
              <a:off x="3246456" y="3096252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1550;p26"/>
            <p:cNvSpPr/>
            <p:nvPr/>
          </p:nvSpPr>
          <p:spPr>
            <a:xfrm>
              <a:off x="3372192" y="3256552"/>
              <a:ext cx="424601" cy="392389"/>
            </a:xfrm>
            <a:custGeom>
              <a:avLst/>
              <a:gdLst/>
              <a:ahLst/>
              <a:cxnLst/>
              <a:rect l="l" t="t" r="r" b="b"/>
              <a:pathLst>
                <a:path w="135981" h="125665" extrusionOk="0">
                  <a:moveTo>
                    <a:pt x="56502" y="125366"/>
                  </a:moveTo>
                  <a:cubicBezTo>
                    <a:pt x="51520" y="125366"/>
                    <a:pt x="46729" y="123423"/>
                    <a:pt x="43167" y="119937"/>
                  </a:cubicBezTo>
                  <a:lnTo>
                    <a:pt x="5924" y="83647"/>
                  </a:lnTo>
                  <a:cubicBezTo>
                    <a:pt x="-1515" y="76211"/>
                    <a:pt x="-1525" y="64150"/>
                    <a:pt x="5905" y="56706"/>
                  </a:cubicBezTo>
                  <a:cubicBezTo>
                    <a:pt x="5915" y="56700"/>
                    <a:pt x="5915" y="56696"/>
                    <a:pt x="5924" y="56691"/>
                  </a:cubicBezTo>
                  <a:cubicBezTo>
                    <a:pt x="13363" y="49247"/>
                    <a:pt x="25422" y="49240"/>
                    <a:pt x="32861" y="56676"/>
                  </a:cubicBezTo>
                  <a:cubicBezTo>
                    <a:pt x="32870" y="56681"/>
                    <a:pt x="32870" y="56686"/>
                    <a:pt x="32880" y="56691"/>
                  </a:cubicBezTo>
                  <a:lnTo>
                    <a:pt x="53930" y="77265"/>
                  </a:lnTo>
                  <a:lnTo>
                    <a:pt x="101555" y="8209"/>
                  </a:lnTo>
                  <a:cubicBezTo>
                    <a:pt x="107527" y="-438"/>
                    <a:pt x="119376" y="-2612"/>
                    <a:pt x="128035" y="3351"/>
                  </a:cubicBezTo>
                  <a:cubicBezTo>
                    <a:pt x="136712" y="9295"/>
                    <a:pt x="138931" y="21150"/>
                    <a:pt x="132988" y="29830"/>
                  </a:cubicBezTo>
                  <a:lnTo>
                    <a:pt x="72790" y="117460"/>
                  </a:lnTo>
                  <a:cubicBezTo>
                    <a:pt x="69618" y="122090"/>
                    <a:pt x="64560" y="125090"/>
                    <a:pt x="58978" y="1256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" name="Google Shape;1548;p26"/>
          <p:cNvGrpSpPr/>
          <p:nvPr/>
        </p:nvGrpSpPr>
        <p:grpSpPr>
          <a:xfrm>
            <a:off x="10018736" y="1679527"/>
            <a:ext cx="663625" cy="663625"/>
            <a:chOff x="3246456" y="3096252"/>
            <a:chExt cx="719923" cy="719923"/>
          </a:xfrm>
        </p:grpSpPr>
        <p:sp>
          <p:nvSpPr>
            <p:cNvPr id="60" name="Google Shape;1549;p26"/>
            <p:cNvSpPr/>
            <p:nvPr/>
          </p:nvSpPr>
          <p:spPr>
            <a:xfrm>
              <a:off x="3246456" y="3096252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" name="Google Shape;1550;p26"/>
            <p:cNvSpPr/>
            <p:nvPr/>
          </p:nvSpPr>
          <p:spPr>
            <a:xfrm>
              <a:off x="3372192" y="3256552"/>
              <a:ext cx="424601" cy="392389"/>
            </a:xfrm>
            <a:custGeom>
              <a:avLst/>
              <a:gdLst/>
              <a:ahLst/>
              <a:cxnLst/>
              <a:rect l="l" t="t" r="r" b="b"/>
              <a:pathLst>
                <a:path w="135981" h="125665" extrusionOk="0">
                  <a:moveTo>
                    <a:pt x="56502" y="125366"/>
                  </a:moveTo>
                  <a:cubicBezTo>
                    <a:pt x="51520" y="125366"/>
                    <a:pt x="46729" y="123423"/>
                    <a:pt x="43167" y="119937"/>
                  </a:cubicBezTo>
                  <a:lnTo>
                    <a:pt x="5924" y="83647"/>
                  </a:lnTo>
                  <a:cubicBezTo>
                    <a:pt x="-1515" y="76211"/>
                    <a:pt x="-1525" y="64150"/>
                    <a:pt x="5905" y="56706"/>
                  </a:cubicBezTo>
                  <a:cubicBezTo>
                    <a:pt x="5915" y="56700"/>
                    <a:pt x="5915" y="56696"/>
                    <a:pt x="5924" y="56691"/>
                  </a:cubicBezTo>
                  <a:cubicBezTo>
                    <a:pt x="13363" y="49247"/>
                    <a:pt x="25422" y="49240"/>
                    <a:pt x="32861" y="56676"/>
                  </a:cubicBezTo>
                  <a:cubicBezTo>
                    <a:pt x="32870" y="56681"/>
                    <a:pt x="32870" y="56686"/>
                    <a:pt x="32880" y="56691"/>
                  </a:cubicBezTo>
                  <a:lnTo>
                    <a:pt x="53930" y="77265"/>
                  </a:lnTo>
                  <a:lnTo>
                    <a:pt x="101555" y="8209"/>
                  </a:lnTo>
                  <a:cubicBezTo>
                    <a:pt x="107527" y="-438"/>
                    <a:pt x="119376" y="-2612"/>
                    <a:pt x="128035" y="3351"/>
                  </a:cubicBezTo>
                  <a:cubicBezTo>
                    <a:pt x="136712" y="9295"/>
                    <a:pt x="138931" y="21150"/>
                    <a:pt x="132988" y="29830"/>
                  </a:cubicBezTo>
                  <a:lnTo>
                    <a:pt x="72790" y="117460"/>
                  </a:lnTo>
                  <a:cubicBezTo>
                    <a:pt x="69618" y="122090"/>
                    <a:pt x="64560" y="125090"/>
                    <a:pt x="58978" y="1256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" name="Google Shape;1551;p26"/>
          <p:cNvGrpSpPr/>
          <p:nvPr/>
        </p:nvGrpSpPr>
        <p:grpSpPr>
          <a:xfrm>
            <a:off x="10015579" y="4488455"/>
            <a:ext cx="668016" cy="668016"/>
            <a:chOff x="2467039" y="3048355"/>
            <a:chExt cx="719923" cy="719923"/>
          </a:xfrm>
        </p:grpSpPr>
        <p:sp>
          <p:nvSpPr>
            <p:cNvPr id="63" name="Google Shape;1552;p26"/>
            <p:cNvSpPr/>
            <p:nvPr/>
          </p:nvSpPr>
          <p:spPr>
            <a:xfrm>
              <a:off x="2467039" y="3048355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" name="Google Shape;1553;p26"/>
            <p:cNvSpPr/>
            <p:nvPr/>
          </p:nvSpPr>
          <p:spPr>
            <a:xfrm rot="329230">
              <a:off x="2629055" y="3192992"/>
              <a:ext cx="413371" cy="430203"/>
            </a:xfrm>
            <a:custGeom>
              <a:avLst/>
              <a:gdLst/>
              <a:ahLst/>
              <a:cxnLst/>
              <a:rect l="l" t="t" r="r" b="b"/>
              <a:pathLst>
                <a:path w="129599" h="139264" extrusionOk="0">
                  <a:moveTo>
                    <a:pt x="125536" y="124583"/>
                  </a:moveTo>
                  <a:cubicBezTo>
                    <a:pt x="121916" y="128755"/>
                    <a:pt x="116678" y="131155"/>
                    <a:pt x="111153" y="131155"/>
                  </a:cubicBezTo>
                  <a:cubicBezTo>
                    <a:pt x="106581" y="131174"/>
                    <a:pt x="102152" y="129555"/>
                    <a:pt x="98675" y="126583"/>
                  </a:cubicBezTo>
                  <a:lnTo>
                    <a:pt x="66290" y="98675"/>
                  </a:lnTo>
                  <a:lnTo>
                    <a:pt x="40859" y="131822"/>
                  </a:lnTo>
                  <a:cubicBezTo>
                    <a:pt x="37239" y="136518"/>
                    <a:pt x="31648" y="139270"/>
                    <a:pt x="25714" y="139251"/>
                  </a:cubicBezTo>
                  <a:cubicBezTo>
                    <a:pt x="21504" y="139242"/>
                    <a:pt x="17418" y="137832"/>
                    <a:pt x="14094" y="135251"/>
                  </a:cubicBezTo>
                  <a:cubicBezTo>
                    <a:pt x="5797" y="128821"/>
                    <a:pt x="4264" y="116896"/>
                    <a:pt x="10665" y="108581"/>
                  </a:cubicBezTo>
                  <a:lnTo>
                    <a:pt x="37430" y="73814"/>
                  </a:lnTo>
                  <a:lnTo>
                    <a:pt x="6950" y="47621"/>
                  </a:lnTo>
                  <a:cubicBezTo>
                    <a:pt x="-1013" y="40753"/>
                    <a:pt x="-1909" y="28733"/>
                    <a:pt x="4949" y="20760"/>
                  </a:cubicBezTo>
                  <a:cubicBezTo>
                    <a:pt x="11817" y="12797"/>
                    <a:pt x="23838" y="11902"/>
                    <a:pt x="31810" y="18760"/>
                  </a:cubicBezTo>
                  <a:lnTo>
                    <a:pt x="60385" y="43620"/>
                  </a:lnTo>
                  <a:lnTo>
                    <a:pt x="88198" y="7425"/>
                  </a:lnTo>
                  <a:cubicBezTo>
                    <a:pt x="94599" y="-900"/>
                    <a:pt x="106524" y="-2471"/>
                    <a:pt x="114868" y="3901"/>
                  </a:cubicBezTo>
                  <a:cubicBezTo>
                    <a:pt x="123193" y="10302"/>
                    <a:pt x="124765" y="22227"/>
                    <a:pt x="118392" y="30571"/>
                  </a:cubicBezTo>
                  <a:lnTo>
                    <a:pt x="89246" y="68671"/>
                  </a:lnTo>
                  <a:lnTo>
                    <a:pt x="123250" y="97913"/>
                  </a:lnTo>
                  <a:cubicBezTo>
                    <a:pt x="131184" y="104676"/>
                    <a:pt x="132203" y="116563"/>
                    <a:pt x="125536" y="1245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" name="Google Shape;1551;p26"/>
          <p:cNvGrpSpPr/>
          <p:nvPr/>
        </p:nvGrpSpPr>
        <p:grpSpPr>
          <a:xfrm>
            <a:off x="1543090" y="4490270"/>
            <a:ext cx="668016" cy="668016"/>
            <a:chOff x="2467039" y="3048355"/>
            <a:chExt cx="719923" cy="719923"/>
          </a:xfrm>
        </p:grpSpPr>
        <p:sp>
          <p:nvSpPr>
            <p:cNvPr id="66" name="Google Shape;1552;p26"/>
            <p:cNvSpPr/>
            <p:nvPr/>
          </p:nvSpPr>
          <p:spPr>
            <a:xfrm>
              <a:off x="2467039" y="3048355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" name="Google Shape;1553;p26"/>
            <p:cNvSpPr/>
            <p:nvPr/>
          </p:nvSpPr>
          <p:spPr>
            <a:xfrm rot="329230">
              <a:off x="2629055" y="3192992"/>
              <a:ext cx="413371" cy="430203"/>
            </a:xfrm>
            <a:custGeom>
              <a:avLst/>
              <a:gdLst/>
              <a:ahLst/>
              <a:cxnLst/>
              <a:rect l="l" t="t" r="r" b="b"/>
              <a:pathLst>
                <a:path w="129599" h="139264" extrusionOk="0">
                  <a:moveTo>
                    <a:pt x="125536" y="124583"/>
                  </a:moveTo>
                  <a:cubicBezTo>
                    <a:pt x="121916" y="128755"/>
                    <a:pt x="116678" y="131155"/>
                    <a:pt x="111153" y="131155"/>
                  </a:cubicBezTo>
                  <a:cubicBezTo>
                    <a:pt x="106581" y="131174"/>
                    <a:pt x="102152" y="129555"/>
                    <a:pt x="98675" y="126583"/>
                  </a:cubicBezTo>
                  <a:lnTo>
                    <a:pt x="66290" y="98675"/>
                  </a:lnTo>
                  <a:lnTo>
                    <a:pt x="40859" y="131822"/>
                  </a:lnTo>
                  <a:cubicBezTo>
                    <a:pt x="37239" y="136518"/>
                    <a:pt x="31648" y="139270"/>
                    <a:pt x="25714" y="139251"/>
                  </a:cubicBezTo>
                  <a:cubicBezTo>
                    <a:pt x="21504" y="139242"/>
                    <a:pt x="17418" y="137832"/>
                    <a:pt x="14094" y="135251"/>
                  </a:cubicBezTo>
                  <a:cubicBezTo>
                    <a:pt x="5797" y="128821"/>
                    <a:pt x="4264" y="116896"/>
                    <a:pt x="10665" y="108581"/>
                  </a:cubicBezTo>
                  <a:lnTo>
                    <a:pt x="37430" y="73814"/>
                  </a:lnTo>
                  <a:lnTo>
                    <a:pt x="6950" y="47621"/>
                  </a:lnTo>
                  <a:cubicBezTo>
                    <a:pt x="-1013" y="40753"/>
                    <a:pt x="-1909" y="28733"/>
                    <a:pt x="4949" y="20760"/>
                  </a:cubicBezTo>
                  <a:cubicBezTo>
                    <a:pt x="11817" y="12797"/>
                    <a:pt x="23838" y="11902"/>
                    <a:pt x="31810" y="18760"/>
                  </a:cubicBezTo>
                  <a:lnTo>
                    <a:pt x="60385" y="43620"/>
                  </a:lnTo>
                  <a:lnTo>
                    <a:pt x="88198" y="7425"/>
                  </a:lnTo>
                  <a:cubicBezTo>
                    <a:pt x="94599" y="-900"/>
                    <a:pt x="106524" y="-2471"/>
                    <a:pt x="114868" y="3901"/>
                  </a:cubicBezTo>
                  <a:cubicBezTo>
                    <a:pt x="123193" y="10302"/>
                    <a:pt x="124765" y="22227"/>
                    <a:pt x="118392" y="30571"/>
                  </a:cubicBezTo>
                  <a:lnTo>
                    <a:pt x="89246" y="68671"/>
                  </a:lnTo>
                  <a:lnTo>
                    <a:pt x="123250" y="97913"/>
                  </a:lnTo>
                  <a:cubicBezTo>
                    <a:pt x="131184" y="104676"/>
                    <a:pt x="132203" y="116563"/>
                    <a:pt x="125536" y="1245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4" name="Rectangle 7"/>
          <p:cNvSpPr/>
          <p:nvPr/>
        </p:nvSpPr>
        <p:spPr>
          <a:xfrm>
            <a:off x="1401239" y="1383239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Rectangle 7"/>
          <p:cNvSpPr/>
          <p:nvPr/>
        </p:nvSpPr>
        <p:spPr>
          <a:xfrm>
            <a:off x="1453431" y="1410379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Rectangle 7"/>
          <p:cNvSpPr/>
          <p:nvPr/>
        </p:nvSpPr>
        <p:spPr>
          <a:xfrm>
            <a:off x="1372473" y="1349525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Rectangle 7"/>
          <p:cNvSpPr/>
          <p:nvPr/>
        </p:nvSpPr>
        <p:spPr>
          <a:xfrm>
            <a:off x="1202910" y="1408653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Rectangle 7"/>
          <p:cNvSpPr/>
          <p:nvPr/>
        </p:nvSpPr>
        <p:spPr>
          <a:xfrm>
            <a:off x="2363506" y="1535639"/>
            <a:ext cx="7502794" cy="373781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defRPr/>
            </a:pPr>
            <a:r>
              <a:rPr lang="tr-TR" sz="2400" b="1" dirty="0"/>
              <a:t>İskân politikası sayesinde konargöçer Türkmenler yerleşik yaşama geçirilmiş, fethedilen ıssız topraklarda tarımsal üretim </a:t>
            </a:r>
            <a:r>
              <a:rPr lang="tr-TR" sz="2400" b="1" dirty="0" smtClean="0"/>
              <a:t>artırılmıştır</a:t>
            </a:r>
            <a:r>
              <a:rPr lang="tr-TR" sz="2400" b="1" dirty="0"/>
              <a:t>. </a:t>
            </a:r>
            <a:endParaRPr lang="tr-TR" sz="2400" b="1" dirty="0">
              <a:latin typeface="Arial" charset="0"/>
              <a:cs typeface="Arial" charset="0"/>
            </a:endParaRPr>
          </a:p>
        </p:txBody>
      </p:sp>
      <p:pic>
        <p:nvPicPr>
          <p:cNvPr id="72" name="Resim 71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46152" y="0"/>
            <a:ext cx="5948938" cy="608414"/>
          </a:xfrm>
          <a:prstGeom prst="rect">
            <a:avLst/>
          </a:prstGeom>
        </p:spPr>
      </p:pic>
      <p:sp>
        <p:nvSpPr>
          <p:cNvPr id="73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74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75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76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77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78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79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80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81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2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3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4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5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86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87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88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89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90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91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2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3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4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5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96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97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98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99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100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101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2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3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4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68" name="Grup 67"/>
          <p:cNvGrpSpPr/>
          <p:nvPr/>
        </p:nvGrpSpPr>
        <p:grpSpPr>
          <a:xfrm>
            <a:off x="5179222" y="5953345"/>
            <a:ext cx="1871362" cy="818356"/>
            <a:chOff x="4784941" y="5969932"/>
            <a:chExt cx="1871362" cy="818356"/>
          </a:xfrm>
        </p:grpSpPr>
        <p:sp>
          <p:nvSpPr>
            <p:cNvPr id="71" name="Google Shape;827;p11">
              <a:hlinkClick r:id="" action="ppaction://hlinkshowjump?jump=nextslide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5" name="Resim 104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11764285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2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0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5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6" fill="hold">
                      <p:stCondLst>
                        <p:cond delay="0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3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1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1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2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2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1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2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3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</p:childTnLst>
        </p:cTn>
      </p:par>
    </p:tnLst>
    <p:bldLst>
      <p:bldP spid="54" grpId="0" animBg="1"/>
      <p:bldP spid="55" grpId="0" animBg="1"/>
      <p:bldP spid="56" grpId="0" animBg="1"/>
      <p:bldP spid="57" grpId="0" animBg="1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Resim 1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28813" y="1273749"/>
            <a:ext cx="9610574" cy="4309449"/>
          </a:xfrm>
          <a:prstGeom prst="rect">
            <a:avLst/>
          </a:prstGeom>
        </p:spPr>
      </p:pic>
      <p:sp>
        <p:nvSpPr>
          <p:cNvPr id="39" name="TextBox 9"/>
          <p:cNvSpPr txBox="1"/>
          <p:nvPr/>
        </p:nvSpPr>
        <p:spPr>
          <a:xfrm>
            <a:off x="1635981" y="182957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D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0" name="TextBox 9"/>
          <p:cNvSpPr txBox="1"/>
          <p:nvPr/>
        </p:nvSpPr>
        <p:spPr>
          <a:xfrm>
            <a:off x="10121613" y="182957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D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1" name="TextBox 9"/>
          <p:cNvSpPr txBox="1"/>
          <p:nvPr/>
        </p:nvSpPr>
        <p:spPr>
          <a:xfrm>
            <a:off x="10121612" y="4682501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TextBox 9"/>
          <p:cNvSpPr txBox="1"/>
          <p:nvPr/>
        </p:nvSpPr>
        <p:spPr>
          <a:xfrm>
            <a:off x="1635980" y="465128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49" name="Google Shape;1548;p26"/>
          <p:cNvGrpSpPr/>
          <p:nvPr/>
        </p:nvGrpSpPr>
        <p:grpSpPr>
          <a:xfrm>
            <a:off x="1544685" y="1679527"/>
            <a:ext cx="663625" cy="663625"/>
            <a:chOff x="3246456" y="3096252"/>
            <a:chExt cx="719923" cy="719923"/>
          </a:xfrm>
        </p:grpSpPr>
        <p:sp>
          <p:nvSpPr>
            <p:cNvPr id="50" name="Google Shape;1549;p26"/>
            <p:cNvSpPr/>
            <p:nvPr/>
          </p:nvSpPr>
          <p:spPr>
            <a:xfrm>
              <a:off x="3246456" y="3096252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1550;p26"/>
            <p:cNvSpPr/>
            <p:nvPr/>
          </p:nvSpPr>
          <p:spPr>
            <a:xfrm>
              <a:off x="3372192" y="3256552"/>
              <a:ext cx="424601" cy="392389"/>
            </a:xfrm>
            <a:custGeom>
              <a:avLst/>
              <a:gdLst/>
              <a:ahLst/>
              <a:cxnLst/>
              <a:rect l="l" t="t" r="r" b="b"/>
              <a:pathLst>
                <a:path w="135981" h="125665" extrusionOk="0">
                  <a:moveTo>
                    <a:pt x="56502" y="125366"/>
                  </a:moveTo>
                  <a:cubicBezTo>
                    <a:pt x="51520" y="125366"/>
                    <a:pt x="46729" y="123423"/>
                    <a:pt x="43167" y="119937"/>
                  </a:cubicBezTo>
                  <a:lnTo>
                    <a:pt x="5924" y="83647"/>
                  </a:lnTo>
                  <a:cubicBezTo>
                    <a:pt x="-1515" y="76211"/>
                    <a:pt x="-1525" y="64150"/>
                    <a:pt x="5905" y="56706"/>
                  </a:cubicBezTo>
                  <a:cubicBezTo>
                    <a:pt x="5915" y="56700"/>
                    <a:pt x="5915" y="56696"/>
                    <a:pt x="5924" y="56691"/>
                  </a:cubicBezTo>
                  <a:cubicBezTo>
                    <a:pt x="13363" y="49247"/>
                    <a:pt x="25422" y="49240"/>
                    <a:pt x="32861" y="56676"/>
                  </a:cubicBezTo>
                  <a:cubicBezTo>
                    <a:pt x="32870" y="56681"/>
                    <a:pt x="32870" y="56686"/>
                    <a:pt x="32880" y="56691"/>
                  </a:cubicBezTo>
                  <a:lnTo>
                    <a:pt x="53930" y="77265"/>
                  </a:lnTo>
                  <a:lnTo>
                    <a:pt x="101555" y="8209"/>
                  </a:lnTo>
                  <a:cubicBezTo>
                    <a:pt x="107527" y="-438"/>
                    <a:pt x="119376" y="-2612"/>
                    <a:pt x="128035" y="3351"/>
                  </a:cubicBezTo>
                  <a:cubicBezTo>
                    <a:pt x="136712" y="9295"/>
                    <a:pt x="138931" y="21150"/>
                    <a:pt x="132988" y="29830"/>
                  </a:cubicBezTo>
                  <a:lnTo>
                    <a:pt x="72790" y="117460"/>
                  </a:lnTo>
                  <a:cubicBezTo>
                    <a:pt x="69618" y="122090"/>
                    <a:pt x="64560" y="125090"/>
                    <a:pt x="58978" y="1256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" name="Google Shape;1548;p26"/>
          <p:cNvGrpSpPr/>
          <p:nvPr/>
        </p:nvGrpSpPr>
        <p:grpSpPr>
          <a:xfrm>
            <a:off x="10018736" y="1679527"/>
            <a:ext cx="663625" cy="663625"/>
            <a:chOff x="3246456" y="3096252"/>
            <a:chExt cx="719923" cy="719923"/>
          </a:xfrm>
        </p:grpSpPr>
        <p:sp>
          <p:nvSpPr>
            <p:cNvPr id="60" name="Google Shape;1549;p26"/>
            <p:cNvSpPr/>
            <p:nvPr/>
          </p:nvSpPr>
          <p:spPr>
            <a:xfrm>
              <a:off x="3246456" y="3096252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" name="Google Shape;1550;p26"/>
            <p:cNvSpPr/>
            <p:nvPr/>
          </p:nvSpPr>
          <p:spPr>
            <a:xfrm>
              <a:off x="3372192" y="3256552"/>
              <a:ext cx="424601" cy="392389"/>
            </a:xfrm>
            <a:custGeom>
              <a:avLst/>
              <a:gdLst/>
              <a:ahLst/>
              <a:cxnLst/>
              <a:rect l="l" t="t" r="r" b="b"/>
              <a:pathLst>
                <a:path w="135981" h="125665" extrusionOk="0">
                  <a:moveTo>
                    <a:pt x="56502" y="125366"/>
                  </a:moveTo>
                  <a:cubicBezTo>
                    <a:pt x="51520" y="125366"/>
                    <a:pt x="46729" y="123423"/>
                    <a:pt x="43167" y="119937"/>
                  </a:cubicBezTo>
                  <a:lnTo>
                    <a:pt x="5924" y="83647"/>
                  </a:lnTo>
                  <a:cubicBezTo>
                    <a:pt x="-1515" y="76211"/>
                    <a:pt x="-1525" y="64150"/>
                    <a:pt x="5905" y="56706"/>
                  </a:cubicBezTo>
                  <a:cubicBezTo>
                    <a:pt x="5915" y="56700"/>
                    <a:pt x="5915" y="56696"/>
                    <a:pt x="5924" y="56691"/>
                  </a:cubicBezTo>
                  <a:cubicBezTo>
                    <a:pt x="13363" y="49247"/>
                    <a:pt x="25422" y="49240"/>
                    <a:pt x="32861" y="56676"/>
                  </a:cubicBezTo>
                  <a:cubicBezTo>
                    <a:pt x="32870" y="56681"/>
                    <a:pt x="32870" y="56686"/>
                    <a:pt x="32880" y="56691"/>
                  </a:cubicBezTo>
                  <a:lnTo>
                    <a:pt x="53930" y="77265"/>
                  </a:lnTo>
                  <a:lnTo>
                    <a:pt x="101555" y="8209"/>
                  </a:lnTo>
                  <a:cubicBezTo>
                    <a:pt x="107527" y="-438"/>
                    <a:pt x="119376" y="-2612"/>
                    <a:pt x="128035" y="3351"/>
                  </a:cubicBezTo>
                  <a:cubicBezTo>
                    <a:pt x="136712" y="9295"/>
                    <a:pt x="138931" y="21150"/>
                    <a:pt x="132988" y="29830"/>
                  </a:cubicBezTo>
                  <a:lnTo>
                    <a:pt x="72790" y="117460"/>
                  </a:lnTo>
                  <a:cubicBezTo>
                    <a:pt x="69618" y="122090"/>
                    <a:pt x="64560" y="125090"/>
                    <a:pt x="58978" y="1256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" name="Google Shape;1551;p26"/>
          <p:cNvGrpSpPr/>
          <p:nvPr/>
        </p:nvGrpSpPr>
        <p:grpSpPr>
          <a:xfrm>
            <a:off x="10015579" y="4488455"/>
            <a:ext cx="668016" cy="668016"/>
            <a:chOff x="2467039" y="3048355"/>
            <a:chExt cx="719923" cy="719923"/>
          </a:xfrm>
        </p:grpSpPr>
        <p:sp>
          <p:nvSpPr>
            <p:cNvPr id="63" name="Google Shape;1552;p26"/>
            <p:cNvSpPr/>
            <p:nvPr/>
          </p:nvSpPr>
          <p:spPr>
            <a:xfrm>
              <a:off x="2467039" y="3048355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" name="Google Shape;1553;p26"/>
            <p:cNvSpPr/>
            <p:nvPr/>
          </p:nvSpPr>
          <p:spPr>
            <a:xfrm rot="329230">
              <a:off x="2629055" y="3192992"/>
              <a:ext cx="413371" cy="430203"/>
            </a:xfrm>
            <a:custGeom>
              <a:avLst/>
              <a:gdLst/>
              <a:ahLst/>
              <a:cxnLst/>
              <a:rect l="l" t="t" r="r" b="b"/>
              <a:pathLst>
                <a:path w="129599" h="139264" extrusionOk="0">
                  <a:moveTo>
                    <a:pt x="125536" y="124583"/>
                  </a:moveTo>
                  <a:cubicBezTo>
                    <a:pt x="121916" y="128755"/>
                    <a:pt x="116678" y="131155"/>
                    <a:pt x="111153" y="131155"/>
                  </a:cubicBezTo>
                  <a:cubicBezTo>
                    <a:pt x="106581" y="131174"/>
                    <a:pt x="102152" y="129555"/>
                    <a:pt x="98675" y="126583"/>
                  </a:cubicBezTo>
                  <a:lnTo>
                    <a:pt x="66290" y="98675"/>
                  </a:lnTo>
                  <a:lnTo>
                    <a:pt x="40859" y="131822"/>
                  </a:lnTo>
                  <a:cubicBezTo>
                    <a:pt x="37239" y="136518"/>
                    <a:pt x="31648" y="139270"/>
                    <a:pt x="25714" y="139251"/>
                  </a:cubicBezTo>
                  <a:cubicBezTo>
                    <a:pt x="21504" y="139242"/>
                    <a:pt x="17418" y="137832"/>
                    <a:pt x="14094" y="135251"/>
                  </a:cubicBezTo>
                  <a:cubicBezTo>
                    <a:pt x="5797" y="128821"/>
                    <a:pt x="4264" y="116896"/>
                    <a:pt x="10665" y="108581"/>
                  </a:cubicBezTo>
                  <a:lnTo>
                    <a:pt x="37430" y="73814"/>
                  </a:lnTo>
                  <a:lnTo>
                    <a:pt x="6950" y="47621"/>
                  </a:lnTo>
                  <a:cubicBezTo>
                    <a:pt x="-1013" y="40753"/>
                    <a:pt x="-1909" y="28733"/>
                    <a:pt x="4949" y="20760"/>
                  </a:cubicBezTo>
                  <a:cubicBezTo>
                    <a:pt x="11817" y="12797"/>
                    <a:pt x="23838" y="11902"/>
                    <a:pt x="31810" y="18760"/>
                  </a:cubicBezTo>
                  <a:lnTo>
                    <a:pt x="60385" y="43620"/>
                  </a:lnTo>
                  <a:lnTo>
                    <a:pt x="88198" y="7425"/>
                  </a:lnTo>
                  <a:cubicBezTo>
                    <a:pt x="94599" y="-900"/>
                    <a:pt x="106524" y="-2471"/>
                    <a:pt x="114868" y="3901"/>
                  </a:cubicBezTo>
                  <a:cubicBezTo>
                    <a:pt x="123193" y="10302"/>
                    <a:pt x="124765" y="22227"/>
                    <a:pt x="118392" y="30571"/>
                  </a:cubicBezTo>
                  <a:lnTo>
                    <a:pt x="89246" y="68671"/>
                  </a:lnTo>
                  <a:lnTo>
                    <a:pt x="123250" y="97913"/>
                  </a:lnTo>
                  <a:cubicBezTo>
                    <a:pt x="131184" y="104676"/>
                    <a:pt x="132203" y="116563"/>
                    <a:pt x="125536" y="1245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" name="Google Shape;1551;p26"/>
          <p:cNvGrpSpPr/>
          <p:nvPr/>
        </p:nvGrpSpPr>
        <p:grpSpPr>
          <a:xfrm>
            <a:off x="1543090" y="4490270"/>
            <a:ext cx="668016" cy="668016"/>
            <a:chOff x="2467039" y="3048355"/>
            <a:chExt cx="719923" cy="719923"/>
          </a:xfrm>
        </p:grpSpPr>
        <p:sp>
          <p:nvSpPr>
            <p:cNvPr id="66" name="Google Shape;1552;p26"/>
            <p:cNvSpPr/>
            <p:nvPr/>
          </p:nvSpPr>
          <p:spPr>
            <a:xfrm>
              <a:off x="2467039" y="3048355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" name="Google Shape;1553;p26"/>
            <p:cNvSpPr/>
            <p:nvPr/>
          </p:nvSpPr>
          <p:spPr>
            <a:xfrm rot="329230">
              <a:off x="2629055" y="3192992"/>
              <a:ext cx="413371" cy="430203"/>
            </a:xfrm>
            <a:custGeom>
              <a:avLst/>
              <a:gdLst/>
              <a:ahLst/>
              <a:cxnLst/>
              <a:rect l="l" t="t" r="r" b="b"/>
              <a:pathLst>
                <a:path w="129599" h="139264" extrusionOk="0">
                  <a:moveTo>
                    <a:pt x="125536" y="124583"/>
                  </a:moveTo>
                  <a:cubicBezTo>
                    <a:pt x="121916" y="128755"/>
                    <a:pt x="116678" y="131155"/>
                    <a:pt x="111153" y="131155"/>
                  </a:cubicBezTo>
                  <a:cubicBezTo>
                    <a:pt x="106581" y="131174"/>
                    <a:pt x="102152" y="129555"/>
                    <a:pt x="98675" y="126583"/>
                  </a:cubicBezTo>
                  <a:lnTo>
                    <a:pt x="66290" y="98675"/>
                  </a:lnTo>
                  <a:lnTo>
                    <a:pt x="40859" y="131822"/>
                  </a:lnTo>
                  <a:cubicBezTo>
                    <a:pt x="37239" y="136518"/>
                    <a:pt x="31648" y="139270"/>
                    <a:pt x="25714" y="139251"/>
                  </a:cubicBezTo>
                  <a:cubicBezTo>
                    <a:pt x="21504" y="139242"/>
                    <a:pt x="17418" y="137832"/>
                    <a:pt x="14094" y="135251"/>
                  </a:cubicBezTo>
                  <a:cubicBezTo>
                    <a:pt x="5797" y="128821"/>
                    <a:pt x="4264" y="116896"/>
                    <a:pt x="10665" y="108581"/>
                  </a:cubicBezTo>
                  <a:lnTo>
                    <a:pt x="37430" y="73814"/>
                  </a:lnTo>
                  <a:lnTo>
                    <a:pt x="6950" y="47621"/>
                  </a:lnTo>
                  <a:cubicBezTo>
                    <a:pt x="-1013" y="40753"/>
                    <a:pt x="-1909" y="28733"/>
                    <a:pt x="4949" y="20760"/>
                  </a:cubicBezTo>
                  <a:cubicBezTo>
                    <a:pt x="11817" y="12797"/>
                    <a:pt x="23838" y="11902"/>
                    <a:pt x="31810" y="18760"/>
                  </a:cubicBezTo>
                  <a:lnTo>
                    <a:pt x="60385" y="43620"/>
                  </a:lnTo>
                  <a:lnTo>
                    <a:pt x="88198" y="7425"/>
                  </a:lnTo>
                  <a:cubicBezTo>
                    <a:pt x="94599" y="-900"/>
                    <a:pt x="106524" y="-2471"/>
                    <a:pt x="114868" y="3901"/>
                  </a:cubicBezTo>
                  <a:cubicBezTo>
                    <a:pt x="123193" y="10302"/>
                    <a:pt x="124765" y="22227"/>
                    <a:pt x="118392" y="30571"/>
                  </a:cubicBezTo>
                  <a:lnTo>
                    <a:pt x="89246" y="68671"/>
                  </a:lnTo>
                  <a:lnTo>
                    <a:pt x="123250" y="97913"/>
                  </a:lnTo>
                  <a:cubicBezTo>
                    <a:pt x="131184" y="104676"/>
                    <a:pt x="132203" y="116563"/>
                    <a:pt x="125536" y="1245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4" name="Rectangle 7"/>
          <p:cNvSpPr/>
          <p:nvPr/>
        </p:nvSpPr>
        <p:spPr>
          <a:xfrm>
            <a:off x="1401239" y="1383239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Rectangle 7"/>
          <p:cNvSpPr/>
          <p:nvPr/>
        </p:nvSpPr>
        <p:spPr>
          <a:xfrm>
            <a:off x="1453431" y="1410379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Rectangle 7"/>
          <p:cNvSpPr/>
          <p:nvPr/>
        </p:nvSpPr>
        <p:spPr>
          <a:xfrm>
            <a:off x="1372473" y="1349525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Rectangle 7"/>
          <p:cNvSpPr/>
          <p:nvPr/>
        </p:nvSpPr>
        <p:spPr>
          <a:xfrm>
            <a:off x="1202910" y="1408653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Rectangle 7"/>
          <p:cNvSpPr/>
          <p:nvPr/>
        </p:nvSpPr>
        <p:spPr>
          <a:xfrm>
            <a:off x="2363506" y="1535639"/>
            <a:ext cx="7502794" cy="373781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b="1" dirty="0" err="1"/>
              <a:t>İstimalet</a:t>
            </a:r>
            <a:r>
              <a:rPr lang="tr-TR" sz="2400" b="1" dirty="0"/>
              <a:t> politikası doğrultusunda gayrimüslim halkın inanç ve ibadet hürriyetine saygı gösterilmesi, yerel halkın devlete bağlılığını güçlendirmiştir. </a:t>
            </a:r>
            <a:endParaRPr lang="tr-TR" sz="2400" b="1" dirty="0">
              <a:solidFill>
                <a:schemeClr val="tx1"/>
              </a:solidFill>
            </a:endParaRPr>
          </a:p>
        </p:txBody>
      </p:sp>
      <p:pic>
        <p:nvPicPr>
          <p:cNvPr id="72" name="Resim 71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46152" y="0"/>
            <a:ext cx="5948938" cy="608414"/>
          </a:xfrm>
          <a:prstGeom prst="rect">
            <a:avLst/>
          </a:prstGeom>
        </p:spPr>
      </p:pic>
      <p:sp>
        <p:nvSpPr>
          <p:cNvPr id="73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74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75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76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77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78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79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80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81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2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3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4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5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86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87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88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89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90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91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2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3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4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5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96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97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98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99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100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101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2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3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4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68" name="Grup 67"/>
          <p:cNvGrpSpPr/>
          <p:nvPr/>
        </p:nvGrpSpPr>
        <p:grpSpPr>
          <a:xfrm>
            <a:off x="5179222" y="5953345"/>
            <a:ext cx="1871362" cy="818356"/>
            <a:chOff x="4784941" y="5969932"/>
            <a:chExt cx="1871362" cy="818356"/>
          </a:xfrm>
        </p:grpSpPr>
        <p:sp>
          <p:nvSpPr>
            <p:cNvPr id="71" name="Google Shape;827;p11">
              <a:hlinkClick r:id="" action="ppaction://hlinkshowjump?jump=nextslide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5" name="Resim 104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33076582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2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0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5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6" fill="hold">
                      <p:stCondLst>
                        <p:cond delay="0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3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1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1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2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2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1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2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3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</p:childTnLst>
        </p:cTn>
      </p:par>
    </p:tnLst>
    <p:bldLst>
      <p:bldP spid="54" grpId="0" animBg="1"/>
      <p:bldP spid="55" grpId="0" animBg="1"/>
      <p:bldP spid="56" grpId="0" animBg="1"/>
      <p:bldP spid="57" grpId="0" animBg="1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Resim 1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28813" y="1273749"/>
            <a:ext cx="9610574" cy="4309449"/>
          </a:xfrm>
          <a:prstGeom prst="rect">
            <a:avLst/>
          </a:prstGeom>
        </p:spPr>
      </p:pic>
      <p:sp>
        <p:nvSpPr>
          <p:cNvPr id="39" name="TextBox 9"/>
          <p:cNvSpPr txBox="1"/>
          <p:nvPr/>
        </p:nvSpPr>
        <p:spPr>
          <a:xfrm>
            <a:off x="1635981" y="182957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D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0" name="TextBox 9"/>
          <p:cNvSpPr txBox="1"/>
          <p:nvPr/>
        </p:nvSpPr>
        <p:spPr>
          <a:xfrm>
            <a:off x="10121613" y="182957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D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1" name="TextBox 9"/>
          <p:cNvSpPr txBox="1"/>
          <p:nvPr/>
        </p:nvSpPr>
        <p:spPr>
          <a:xfrm>
            <a:off x="10121612" y="4682501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TextBox 9"/>
          <p:cNvSpPr txBox="1"/>
          <p:nvPr/>
        </p:nvSpPr>
        <p:spPr>
          <a:xfrm>
            <a:off x="1635980" y="465128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49" name="Google Shape;1548;p26"/>
          <p:cNvGrpSpPr/>
          <p:nvPr/>
        </p:nvGrpSpPr>
        <p:grpSpPr>
          <a:xfrm>
            <a:off x="1546880" y="4495987"/>
            <a:ext cx="663625" cy="663625"/>
            <a:chOff x="3246456" y="3096252"/>
            <a:chExt cx="719923" cy="719923"/>
          </a:xfrm>
        </p:grpSpPr>
        <p:sp>
          <p:nvSpPr>
            <p:cNvPr id="50" name="Google Shape;1549;p26"/>
            <p:cNvSpPr/>
            <p:nvPr/>
          </p:nvSpPr>
          <p:spPr>
            <a:xfrm>
              <a:off x="3246456" y="3096252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1550;p26"/>
            <p:cNvSpPr/>
            <p:nvPr/>
          </p:nvSpPr>
          <p:spPr>
            <a:xfrm>
              <a:off x="3372192" y="3256552"/>
              <a:ext cx="424601" cy="392389"/>
            </a:xfrm>
            <a:custGeom>
              <a:avLst/>
              <a:gdLst/>
              <a:ahLst/>
              <a:cxnLst/>
              <a:rect l="l" t="t" r="r" b="b"/>
              <a:pathLst>
                <a:path w="135981" h="125665" extrusionOk="0">
                  <a:moveTo>
                    <a:pt x="56502" y="125366"/>
                  </a:moveTo>
                  <a:cubicBezTo>
                    <a:pt x="51520" y="125366"/>
                    <a:pt x="46729" y="123423"/>
                    <a:pt x="43167" y="119937"/>
                  </a:cubicBezTo>
                  <a:lnTo>
                    <a:pt x="5924" y="83647"/>
                  </a:lnTo>
                  <a:cubicBezTo>
                    <a:pt x="-1515" y="76211"/>
                    <a:pt x="-1525" y="64150"/>
                    <a:pt x="5905" y="56706"/>
                  </a:cubicBezTo>
                  <a:cubicBezTo>
                    <a:pt x="5915" y="56700"/>
                    <a:pt x="5915" y="56696"/>
                    <a:pt x="5924" y="56691"/>
                  </a:cubicBezTo>
                  <a:cubicBezTo>
                    <a:pt x="13363" y="49247"/>
                    <a:pt x="25422" y="49240"/>
                    <a:pt x="32861" y="56676"/>
                  </a:cubicBezTo>
                  <a:cubicBezTo>
                    <a:pt x="32870" y="56681"/>
                    <a:pt x="32870" y="56686"/>
                    <a:pt x="32880" y="56691"/>
                  </a:cubicBezTo>
                  <a:lnTo>
                    <a:pt x="53930" y="77265"/>
                  </a:lnTo>
                  <a:lnTo>
                    <a:pt x="101555" y="8209"/>
                  </a:lnTo>
                  <a:cubicBezTo>
                    <a:pt x="107527" y="-438"/>
                    <a:pt x="119376" y="-2612"/>
                    <a:pt x="128035" y="3351"/>
                  </a:cubicBezTo>
                  <a:cubicBezTo>
                    <a:pt x="136712" y="9295"/>
                    <a:pt x="138931" y="21150"/>
                    <a:pt x="132988" y="29830"/>
                  </a:cubicBezTo>
                  <a:lnTo>
                    <a:pt x="72790" y="117460"/>
                  </a:lnTo>
                  <a:cubicBezTo>
                    <a:pt x="69618" y="122090"/>
                    <a:pt x="64560" y="125090"/>
                    <a:pt x="58978" y="1256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" name="Google Shape;1548;p26"/>
          <p:cNvGrpSpPr/>
          <p:nvPr/>
        </p:nvGrpSpPr>
        <p:grpSpPr>
          <a:xfrm>
            <a:off x="10017324" y="4492791"/>
            <a:ext cx="663625" cy="663625"/>
            <a:chOff x="3246456" y="3096252"/>
            <a:chExt cx="719923" cy="719923"/>
          </a:xfrm>
        </p:grpSpPr>
        <p:sp>
          <p:nvSpPr>
            <p:cNvPr id="60" name="Google Shape;1549;p26"/>
            <p:cNvSpPr/>
            <p:nvPr/>
          </p:nvSpPr>
          <p:spPr>
            <a:xfrm>
              <a:off x="3246456" y="3096252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" name="Google Shape;1550;p26"/>
            <p:cNvSpPr/>
            <p:nvPr/>
          </p:nvSpPr>
          <p:spPr>
            <a:xfrm>
              <a:off x="3372192" y="3256552"/>
              <a:ext cx="424601" cy="392389"/>
            </a:xfrm>
            <a:custGeom>
              <a:avLst/>
              <a:gdLst/>
              <a:ahLst/>
              <a:cxnLst/>
              <a:rect l="l" t="t" r="r" b="b"/>
              <a:pathLst>
                <a:path w="135981" h="125665" extrusionOk="0">
                  <a:moveTo>
                    <a:pt x="56502" y="125366"/>
                  </a:moveTo>
                  <a:cubicBezTo>
                    <a:pt x="51520" y="125366"/>
                    <a:pt x="46729" y="123423"/>
                    <a:pt x="43167" y="119937"/>
                  </a:cubicBezTo>
                  <a:lnTo>
                    <a:pt x="5924" y="83647"/>
                  </a:lnTo>
                  <a:cubicBezTo>
                    <a:pt x="-1515" y="76211"/>
                    <a:pt x="-1525" y="64150"/>
                    <a:pt x="5905" y="56706"/>
                  </a:cubicBezTo>
                  <a:cubicBezTo>
                    <a:pt x="5915" y="56700"/>
                    <a:pt x="5915" y="56696"/>
                    <a:pt x="5924" y="56691"/>
                  </a:cubicBezTo>
                  <a:cubicBezTo>
                    <a:pt x="13363" y="49247"/>
                    <a:pt x="25422" y="49240"/>
                    <a:pt x="32861" y="56676"/>
                  </a:cubicBezTo>
                  <a:cubicBezTo>
                    <a:pt x="32870" y="56681"/>
                    <a:pt x="32870" y="56686"/>
                    <a:pt x="32880" y="56691"/>
                  </a:cubicBezTo>
                  <a:lnTo>
                    <a:pt x="53930" y="77265"/>
                  </a:lnTo>
                  <a:lnTo>
                    <a:pt x="101555" y="8209"/>
                  </a:lnTo>
                  <a:cubicBezTo>
                    <a:pt x="107527" y="-438"/>
                    <a:pt x="119376" y="-2612"/>
                    <a:pt x="128035" y="3351"/>
                  </a:cubicBezTo>
                  <a:cubicBezTo>
                    <a:pt x="136712" y="9295"/>
                    <a:pt x="138931" y="21150"/>
                    <a:pt x="132988" y="29830"/>
                  </a:cubicBezTo>
                  <a:lnTo>
                    <a:pt x="72790" y="117460"/>
                  </a:lnTo>
                  <a:cubicBezTo>
                    <a:pt x="69618" y="122090"/>
                    <a:pt x="64560" y="125090"/>
                    <a:pt x="58978" y="1256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" name="Google Shape;1551;p26"/>
          <p:cNvGrpSpPr/>
          <p:nvPr/>
        </p:nvGrpSpPr>
        <p:grpSpPr>
          <a:xfrm>
            <a:off x="10011067" y="1672449"/>
            <a:ext cx="668016" cy="668016"/>
            <a:chOff x="2467039" y="3048355"/>
            <a:chExt cx="719923" cy="719923"/>
          </a:xfrm>
        </p:grpSpPr>
        <p:sp>
          <p:nvSpPr>
            <p:cNvPr id="63" name="Google Shape;1552;p26"/>
            <p:cNvSpPr/>
            <p:nvPr/>
          </p:nvSpPr>
          <p:spPr>
            <a:xfrm>
              <a:off x="2467039" y="3048355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" name="Google Shape;1553;p26"/>
            <p:cNvSpPr/>
            <p:nvPr/>
          </p:nvSpPr>
          <p:spPr>
            <a:xfrm rot="329230">
              <a:off x="2629055" y="3192992"/>
              <a:ext cx="413371" cy="430203"/>
            </a:xfrm>
            <a:custGeom>
              <a:avLst/>
              <a:gdLst/>
              <a:ahLst/>
              <a:cxnLst/>
              <a:rect l="l" t="t" r="r" b="b"/>
              <a:pathLst>
                <a:path w="129599" h="139264" extrusionOk="0">
                  <a:moveTo>
                    <a:pt x="125536" y="124583"/>
                  </a:moveTo>
                  <a:cubicBezTo>
                    <a:pt x="121916" y="128755"/>
                    <a:pt x="116678" y="131155"/>
                    <a:pt x="111153" y="131155"/>
                  </a:cubicBezTo>
                  <a:cubicBezTo>
                    <a:pt x="106581" y="131174"/>
                    <a:pt x="102152" y="129555"/>
                    <a:pt x="98675" y="126583"/>
                  </a:cubicBezTo>
                  <a:lnTo>
                    <a:pt x="66290" y="98675"/>
                  </a:lnTo>
                  <a:lnTo>
                    <a:pt x="40859" y="131822"/>
                  </a:lnTo>
                  <a:cubicBezTo>
                    <a:pt x="37239" y="136518"/>
                    <a:pt x="31648" y="139270"/>
                    <a:pt x="25714" y="139251"/>
                  </a:cubicBezTo>
                  <a:cubicBezTo>
                    <a:pt x="21504" y="139242"/>
                    <a:pt x="17418" y="137832"/>
                    <a:pt x="14094" y="135251"/>
                  </a:cubicBezTo>
                  <a:cubicBezTo>
                    <a:pt x="5797" y="128821"/>
                    <a:pt x="4264" y="116896"/>
                    <a:pt x="10665" y="108581"/>
                  </a:cubicBezTo>
                  <a:lnTo>
                    <a:pt x="37430" y="73814"/>
                  </a:lnTo>
                  <a:lnTo>
                    <a:pt x="6950" y="47621"/>
                  </a:lnTo>
                  <a:cubicBezTo>
                    <a:pt x="-1013" y="40753"/>
                    <a:pt x="-1909" y="28733"/>
                    <a:pt x="4949" y="20760"/>
                  </a:cubicBezTo>
                  <a:cubicBezTo>
                    <a:pt x="11817" y="12797"/>
                    <a:pt x="23838" y="11902"/>
                    <a:pt x="31810" y="18760"/>
                  </a:cubicBezTo>
                  <a:lnTo>
                    <a:pt x="60385" y="43620"/>
                  </a:lnTo>
                  <a:lnTo>
                    <a:pt x="88198" y="7425"/>
                  </a:lnTo>
                  <a:cubicBezTo>
                    <a:pt x="94599" y="-900"/>
                    <a:pt x="106524" y="-2471"/>
                    <a:pt x="114868" y="3901"/>
                  </a:cubicBezTo>
                  <a:cubicBezTo>
                    <a:pt x="123193" y="10302"/>
                    <a:pt x="124765" y="22227"/>
                    <a:pt x="118392" y="30571"/>
                  </a:cubicBezTo>
                  <a:lnTo>
                    <a:pt x="89246" y="68671"/>
                  </a:lnTo>
                  <a:lnTo>
                    <a:pt x="123250" y="97913"/>
                  </a:lnTo>
                  <a:cubicBezTo>
                    <a:pt x="131184" y="104676"/>
                    <a:pt x="132203" y="116563"/>
                    <a:pt x="125536" y="1245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" name="Google Shape;1551;p26"/>
          <p:cNvGrpSpPr/>
          <p:nvPr/>
        </p:nvGrpSpPr>
        <p:grpSpPr>
          <a:xfrm>
            <a:off x="1545068" y="1679527"/>
            <a:ext cx="668016" cy="668016"/>
            <a:chOff x="2467039" y="3048355"/>
            <a:chExt cx="719923" cy="719923"/>
          </a:xfrm>
        </p:grpSpPr>
        <p:sp>
          <p:nvSpPr>
            <p:cNvPr id="66" name="Google Shape;1552;p26"/>
            <p:cNvSpPr/>
            <p:nvPr/>
          </p:nvSpPr>
          <p:spPr>
            <a:xfrm>
              <a:off x="2467039" y="3048355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" name="Google Shape;1553;p26"/>
            <p:cNvSpPr/>
            <p:nvPr/>
          </p:nvSpPr>
          <p:spPr>
            <a:xfrm rot="329230">
              <a:off x="2629055" y="3192992"/>
              <a:ext cx="413371" cy="430203"/>
            </a:xfrm>
            <a:custGeom>
              <a:avLst/>
              <a:gdLst/>
              <a:ahLst/>
              <a:cxnLst/>
              <a:rect l="l" t="t" r="r" b="b"/>
              <a:pathLst>
                <a:path w="129599" h="139264" extrusionOk="0">
                  <a:moveTo>
                    <a:pt x="125536" y="124583"/>
                  </a:moveTo>
                  <a:cubicBezTo>
                    <a:pt x="121916" y="128755"/>
                    <a:pt x="116678" y="131155"/>
                    <a:pt x="111153" y="131155"/>
                  </a:cubicBezTo>
                  <a:cubicBezTo>
                    <a:pt x="106581" y="131174"/>
                    <a:pt x="102152" y="129555"/>
                    <a:pt x="98675" y="126583"/>
                  </a:cubicBezTo>
                  <a:lnTo>
                    <a:pt x="66290" y="98675"/>
                  </a:lnTo>
                  <a:lnTo>
                    <a:pt x="40859" y="131822"/>
                  </a:lnTo>
                  <a:cubicBezTo>
                    <a:pt x="37239" y="136518"/>
                    <a:pt x="31648" y="139270"/>
                    <a:pt x="25714" y="139251"/>
                  </a:cubicBezTo>
                  <a:cubicBezTo>
                    <a:pt x="21504" y="139242"/>
                    <a:pt x="17418" y="137832"/>
                    <a:pt x="14094" y="135251"/>
                  </a:cubicBezTo>
                  <a:cubicBezTo>
                    <a:pt x="5797" y="128821"/>
                    <a:pt x="4264" y="116896"/>
                    <a:pt x="10665" y="108581"/>
                  </a:cubicBezTo>
                  <a:lnTo>
                    <a:pt x="37430" y="73814"/>
                  </a:lnTo>
                  <a:lnTo>
                    <a:pt x="6950" y="47621"/>
                  </a:lnTo>
                  <a:cubicBezTo>
                    <a:pt x="-1013" y="40753"/>
                    <a:pt x="-1909" y="28733"/>
                    <a:pt x="4949" y="20760"/>
                  </a:cubicBezTo>
                  <a:cubicBezTo>
                    <a:pt x="11817" y="12797"/>
                    <a:pt x="23838" y="11902"/>
                    <a:pt x="31810" y="18760"/>
                  </a:cubicBezTo>
                  <a:lnTo>
                    <a:pt x="60385" y="43620"/>
                  </a:lnTo>
                  <a:lnTo>
                    <a:pt x="88198" y="7425"/>
                  </a:lnTo>
                  <a:cubicBezTo>
                    <a:pt x="94599" y="-900"/>
                    <a:pt x="106524" y="-2471"/>
                    <a:pt x="114868" y="3901"/>
                  </a:cubicBezTo>
                  <a:cubicBezTo>
                    <a:pt x="123193" y="10302"/>
                    <a:pt x="124765" y="22227"/>
                    <a:pt x="118392" y="30571"/>
                  </a:cubicBezTo>
                  <a:lnTo>
                    <a:pt x="89246" y="68671"/>
                  </a:lnTo>
                  <a:lnTo>
                    <a:pt x="123250" y="97913"/>
                  </a:lnTo>
                  <a:cubicBezTo>
                    <a:pt x="131184" y="104676"/>
                    <a:pt x="132203" y="116563"/>
                    <a:pt x="125536" y="1245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6" name="Rectangle 7"/>
          <p:cNvSpPr/>
          <p:nvPr/>
        </p:nvSpPr>
        <p:spPr>
          <a:xfrm>
            <a:off x="1401239" y="1383239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Rectangle 7"/>
          <p:cNvSpPr/>
          <p:nvPr/>
        </p:nvSpPr>
        <p:spPr>
          <a:xfrm>
            <a:off x="1473665" y="1389910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8" name="Rectangle 7"/>
          <p:cNvSpPr/>
          <p:nvPr/>
        </p:nvSpPr>
        <p:spPr>
          <a:xfrm>
            <a:off x="1413765" y="1433148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9" name="Rectangle 7"/>
          <p:cNvSpPr/>
          <p:nvPr/>
        </p:nvSpPr>
        <p:spPr>
          <a:xfrm>
            <a:off x="1500734" y="1466644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0" name="Rectangle 7"/>
          <p:cNvSpPr/>
          <p:nvPr/>
        </p:nvSpPr>
        <p:spPr>
          <a:xfrm>
            <a:off x="2351777" y="1534511"/>
            <a:ext cx="7502794" cy="373781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b="1" dirty="0"/>
              <a:t>Osmanlı Devleti'nin benimsediği cihat politikası, Müslüman Türk beylikleriyle çatışarak onların askerî güçlerini ortadan kaldırmayı amaçlayan bir anlayıştır. </a:t>
            </a:r>
            <a:endParaRPr lang="ko-KR" altLang="en-US" sz="2400" b="1" dirty="0"/>
          </a:p>
        </p:txBody>
      </p:sp>
      <p:pic>
        <p:nvPicPr>
          <p:cNvPr id="3" name="Resim 2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46152" y="0"/>
            <a:ext cx="5948938" cy="608414"/>
          </a:xfrm>
          <a:prstGeom prst="rect">
            <a:avLst/>
          </a:prstGeom>
        </p:spPr>
      </p:pic>
      <p:sp>
        <p:nvSpPr>
          <p:cNvPr id="73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74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75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76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77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78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79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80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81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2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3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4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5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88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89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90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91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92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93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4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5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6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7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98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99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100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101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102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103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4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5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6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71" name="Grup 70"/>
          <p:cNvGrpSpPr/>
          <p:nvPr/>
        </p:nvGrpSpPr>
        <p:grpSpPr>
          <a:xfrm>
            <a:off x="5179222" y="5953345"/>
            <a:ext cx="1871362" cy="818356"/>
            <a:chOff x="4784941" y="5969932"/>
            <a:chExt cx="1871362" cy="818356"/>
          </a:xfrm>
        </p:grpSpPr>
        <p:sp>
          <p:nvSpPr>
            <p:cNvPr id="72" name="Google Shape;827;p11">
              <a:hlinkClick r:id="" action="ppaction://hlinkshowjump?jump=nextslide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7" name="Resim 106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22740114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0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1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4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5" fill="hold">
                      <p:stCondLst>
                        <p:cond delay="0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9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2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1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25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0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3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2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3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</p:childTnLst>
        </p:cTn>
      </p:par>
    </p:tnLst>
    <p:bldLst>
      <p:bldP spid="56" grpId="0" animBg="1"/>
      <p:bldP spid="58" grpId="0" animBg="1"/>
      <p:bldP spid="68" grpId="0" animBg="1"/>
      <p:bldP spid="69" grpId="0" animBg="1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06" grpId="0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Resim 1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28813" y="1273749"/>
            <a:ext cx="9610574" cy="4309449"/>
          </a:xfrm>
          <a:prstGeom prst="rect">
            <a:avLst/>
          </a:prstGeom>
        </p:spPr>
      </p:pic>
      <p:sp>
        <p:nvSpPr>
          <p:cNvPr id="39" name="TextBox 9"/>
          <p:cNvSpPr txBox="1"/>
          <p:nvPr/>
        </p:nvSpPr>
        <p:spPr>
          <a:xfrm>
            <a:off x="1635981" y="182957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D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0" name="TextBox 9"/>
          <p:cNvSpPr txBox="1"/>
          <p:nvPr/>
        </p:nvSpPr>
        <p:spPr>
          <a:xfrm>
            <a:off x="10121613" y="182957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D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1" name="TextBox 9"/>
          <p:cNvSpPr txBox="1"/>
          <p:nvPr/>
        </p:nvSpPr>
        <p:spPr>
          <a:xfrm>
            <a:off x="10121612" y="4682501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TextBox 9"/>
          <p:cNvSpPr txBox="1"/>
          <p:nvPr/>
        </p:nvSpPr>
        <p:spPr>
          <a:xfrm>
            <a:off x="1635980" y="465128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49" name="Google Shape;1548;p26"/>
          <p:cNvGrpSpPr/>
          <p:nvPr/>
        </p:nvGrpSpPr>
        <p:grpSpPr>
          <a:xfrm>
            <a:off x="1546880" y="4495987"/>
            <a:ext cx="663625" cy="663625"/>
            <a:chOff x="3246456" y="3096252"/>
            <a:chExt cx="719923" cy="719923"/>
          </a:xfrm>
        </p:grpSpPr>
        <p:sp>
          <p:nvSpPr>
            <p:cNvPr id="50" name="Google Shape;1549;p26"/>
            <p:cNvSpPr/>
            <p:nvPr/>
          </p:nvSpPr>
          <p:spPr>
            <a:xfrm>
              <a:off x="3246456" y="3096252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1550;p26"/>
            <p:cNvSpPr/>
            <p:nvPr/>
          </p:nvSpPr>
          <p:spPr>
            <a:xfrm>
              <a:off x="3372192" y="3256552"/>
              <a:ext cx="424601" cy="392389"/>
            </a:xfrm>
            <a:custGeom>
              <a:avLst/>
              <a:gdLst/>
              <a:ahLst/>
              <a:cxnLst/>
              <a:rect l="l" t="t" r="r" b="b"/>
              <a:pathLst>
                <a:path w="135981" h="125665" extrusionOk="0">
                  <a:moveTo>
                    <a:pt x="56502" y="125366"/>
                  </a:moveTo>
                  <a:cubicBezTo>
                    <a:pt x="51520" y="125366"/>
                    <a:pt x="46729" y="123423"/>
                    <a:pt x="43167" y="119937"/>
                  </a:cubicBezTo>
                  <a:lnTo>
                    <a:pt x="5924" y="83647"/>
                  </a:lnTo>
                  <a:cubicBezTo>
                    <a:pt x="-1515" y="76211"/>
                    <a:pt x="-1525" y="64150"/>
                    <a:pt x="5905" y="56706"/>
                  </a:cubicBezTo>
                  <a:cubicBezTo>
                    <a:pt x="5915" y="56700"/>
                    <a:pt x="5915" y="56696"/>
                    <a:pt x="5924" y="56691"/>
                  </a:cubicBezTo>
                  <a:cubicBezTo>
                    <a:pt x="13363" y="49247"/>
                    <a:pt x="25422" y="49240"/>
                    <a:pt x="32861" y="56676"/>
                  </a:cubicBezTo>
                  <a:cubicBezTo>
                    <a:pt x="32870" y="56681"/>
                    <a:pt x="32870" y="56686"/>
                    <a:pt x="32880" y="56691"/>
                  </a:cubicBezTo>
                  <a:lnTo>
                    <a:pt x="53930" y="77265"/>
                  </a:lnTo>
                  <a:lnTo>
                    <a:pt x="101555" y="8209"/>
                  </a:lnTo>
                  <a:cubicBezTo>
                    <a:pt x="107527" y="-438"/>
                    <a:pt x="119376" y="-2612"/>
                    <a:pt x="128035" y="3351"/>
                  </a:cubicBezTo>
                  <a:cubicBezTo>
                    <a:pt x="136712" y="9295"/>
                    <a:pt x="138931" y="21150"/>
                    <a:pt x="132988" y="29830"/>
                  </a:cubicBezTo>
                  <a:lnTo>
                    <a:pt x="72790" y="117460"/>
                  </a:lnTo>
                  <a:cubicBezTo>
                    <a:pt x="69618" y="122090"/>
                    <a:pt x="64560" y="125090"/>
                    <a:pt x="58978" y="1256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" name="Google Shape;1548;p26"/>
          <p:cNvGrpSpPr/>
          <p:nvPr/>
        </p:nvGrpSpPr>
        <p:grpSpPr>
          <a:xfrm>
            <a:off x="10017324" y="4492791"/>
            <a:ext cx="663625" cy="663625"/>
            <a:chOff x="3246456" y="3096252"/>
            <a:chExt cx="719923" cy="719923"/>
          </a:xfrm>
        </p:grpSpPr>
        <p:sp>
          <p:nvSpPr>
            <p:cNvPr id="60" name="Google Shape;1549;p26"/>
            <p:cNvSpPr/>
            <p:nvPr/>
          </p:nvSpPr>
          <p:spPr>
            <a:xfrm>
              <a:off x="3246456" y="3096252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" name="Google Shape;1550;p26"/>
            <p:cNvSpPr/>
            <p:nvPr/>
          </p:nvSpPr>
          <p:spPr>
            <a:xfrm>
              <a:off x="3372192" y="3256552"/>
              <a:ext cx="424601" cy="392389"/>
            </a:xfrm>
            <a:custGeom>
              <a:avLst/>
              <a:gdLst/>
              <a:ahLst/>
              <a:cxnLst/>
              <a:rect l="l" t="t" r="r" b="b"/>
              <a:pathLst>
                <a:path w="135981" h="125665" extrusionOk="0">
                  <a:moveTo>
                    <a:pt x="56502" y="125366"/>
                  </a:moveTo>
                  <a:cubicBezTo>
                    <a:pt x="51520" y="125366"/>
                    <a:pt x="46729" y="123423"/>
                    <a:pt x="43167" y="119937"/>
                  </a:cubicBezTo>
                  <a:lnTo>
                    <a:pt x="5924" y="83647"/>
                  </a:lnTo>
                  <a:cubicBezTo>
                    <a:pt x="-1515" y="76211"/>
                    <a:pt x="-1525" y="64150"/>
                    <a:pt x="5905" y="56706"/>
                  </a:cubicBezTo>
                  <a:cubicBezTo>
                    <a:pt x="5915" y="56700"/>
                    <a:pt x="5915" y="56696"/>
                    <a:pt x="5924" y="56691"/>
                  </a:cubicBezTo>
                  <a:cubicBezTo>
                    <a:pt x="13363" y="49247"/>
                    <a:pt x="25422" y="49240"/>
                    <a:pt x="32861" y="56676"/>
                  </a:cubicBezTo>
                  <a:cubicBezTo>
                    <a:pt x="32870" y="56681"/>
                    <a:pt x="32870" y="56686"/>
                    <a:pt x="32880" y="56691"/>
                  </a:cubicBezTo>
                  <a:lnTo>
                    <a:pt x="53930" y="77265"/>
                  </a:lnTo>
                  <a:lnTo>
                    <a:pt x="101555" y="8209"/>
                  </a:lnTo>
                  <a:cubicBezTo>
                    <a:pt x="107527" y="-438"/>
                    <a:pt x="119376" y="-2612"/>
                    <a:pt x="128035" y="3351"/>
                  </a:cubicBezTo>
                  <a:cubicBezTo>
                    <a:pt x="136712" y="9295"/>
                    <a:pt x="138931" y="21150"/>
                    <a:pt x="132988" y="29830"/>
                  </a:cubicBezTo>
                  <a:lnTo>
                    <a:pt x="72790" y="117460"/>
                  </a:lnTo>
                  <a:cubicBezTo>
                    <a:pt x="69618" y="122090"/>
                    <a:pt x="64560" y="125090"/>
                    <a:pt x="58978" y="1256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" name="Google Shape;1551;p26"/>
          <p:cNvGrpSpPr/>
          <p:nvPr/>
        </p:nvGrpSpPr>
        <p:grpSpPr>
          <a:xfrm>
            <a:off x="10011067" y="1672449"/>
            <a:ext cx="668016" cy="668016"/>
            <a:chOff x="2467039" y="3048355"/>
            <a:chExt cx="719923" cy="719923"/>
          </a:xfrm>
        </p:grpSpPr>
        <p:sp>
          <p:nvSpPr>
            <p:cNvPr id="63" name="Google Shape;1552;p26"/>
            <p:cNvSpPr/>
            <p:nvPr/>
          </p:nvSpPr>
          <p:spPr>
            <a:xfrm>
              <a:off x="2467039" y="3048355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" name="Google Shape;1553;p26"/>
            <p:cNvSpPr/>
            <p:nvPr/>
          </p:nvSpPr>
          <p:spPr>
            <a:xfrm rot="329230">
              <a:off x="2629055" y="3192992"/>
              <a:ext cx="413371" cy="430203"/>
            </a:xfrm>
            <a:custGeom>
              <a:avLst/>
              <a:gdLst/>
              <a:ahLst/>
              <a:cxnLst/>
              <a:rect l="l" t="t" r="r" b="b"/>
              <a:pathLst>
                <a:path w="129599" h="139264" extrusionOk="0">
                  <a:moveTo>
                    <a:pt x="125536" y="124583"/>
                  </a:moveTo>
                  <a:cubicBezTo>
                    <a:pt x="121916" y="128755"/>
                    <a:pt x="116678" y="131155"/>
                    <a:pt x="111153" y="131155"/>
                  </a:cubicBezTo>
                  <a:cubicBezTo>
                    <a:pt x="106581" y="131174"/>
                    <a:pt x="102152" y="129555"/>
                    <a:pt x="98675" y="126583"/>
                  </a:cubicBezTo>
                  <a:lnTo>
                    <a:pt x="66290" y="98675"/>
                  </a:lnTo>
                  <a:lnTo>
                    <a:pt x="40859" y="131822"/>
                  </a:lnTo>
                  <a:cubicBezTo>
                    <a:pt x="37239" y="136518"/>
                    <a:pt x="31648" y="139270"/>
                    <a:pt x="25714" y="139251"/>
                  </a:cubicBezTo>
                  <a:cubicBezTo>
                    <a:pt x="21504" y="139242"/>
                    <a:pt x="17418" y="137832"/>
                    <a:pt x="14094" y="135251"/>
                  </a:cubicBezTo>
                  <a:cubicBezTo>
                    <a:pt x="5797" y="128821"/>
                    <a:pt x="4264" y="116896"/>
                    <a:pt x="10665" y="108581"/>
                  </a:cubicBezTo>
                  <a:lnTo>
                    <a:pt x="37430" y="73814"/>
                  </a:lnTo>
                  <a:lnTo>
                    <a:pt x="6950" y="47621"/>
                  </a:lnTo>
                  <a:cubicBezTo>
                    <a:pt x="-1013" y="40753"/>
                    <a:pt x="-1909" y="28733"/>
                    <a:pt x="4949" y="20760"/>
                  </a:cubicBezTo>
                  <a:cubicBezTo>
                    <a:pt x="11817" y="12797"/>
                    <a:pt x="23838" y="11902"/>
                    <a:pt x="31810" y="18760"/>
                  </a:cubicBezTo>
                  <a:lnTo>
                    <a:pt x="60385" y="43620"/>
                  </a:lnTo>
                  <a:lnTo>
                    <a:pt x="88198" y="7425"/>
                  </a:lnTo>
                  <a:cubicBezTo>
                    <a:pt x="94599" y="-900"/>
                    <a:pt x="106524" y="-2471"/>
                    <a:pt x="114868" y="3901"/>
                  </a:cubicBezTo>
                  <a:cubicBezTo>
                    <a:pt x="123193" y="10302"/>
                    <a:pt x="124765" y="22227"/>
                    <a:pt x="118392" y="30571"/>
                  </a:cubicBezTo>
                  <a:lnTo>
                    <a:pt x="89246" y="68671"/>
                  </a:lnTo>
                  <a:lnTo>
                    <a:pt x="123250" y="97913"/>
                  </a:lnTo>
                  <a:cubicBezTo>
                    <a:pt x="131184" y="104676"/>
                    <a:pt x="132203" y="116563"/>
                    <a:pt x="125536" y="1245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" name="Google Shape;1551;p26"/>
          <p:cNvGrpSpPr/>
          <p:nvPr/>
        </p:nvGrpSpPr>
        <p:grpSpPr>
          <a:xfrm>
            <a:off x="1545068" y="1679527"/>
            <a:ext cx="668016" cy="668016"/>
            <a:chOff x="2467039" y="3048355"/>
            <a:chExt cx="719923" cy="719923"/>
          </a:xfrm>
        </p:grpSpPr>
        <p:sp>
          <p:nvSpPr>
            <p:cNvPr id="66" name="Google Shape;1552;p26"/>
            <p:cNvSpPr/>
            <p:nvPr/>
          </p:nvSpPr>
          <p:spPr>
            <a:xfrm>
              <a:off x="2467039" y="3048355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" name="Google Shape;1553;p26"/>
            <p:cNvSpPr/>
            <p:nvPr/>
          </p:nvSpPr>
          <p:spPr>
            <a:xfrm rot="329230">
              <a:off x="2629055" y="3192992"/>
              <a:ext cx="413371" cy="430203"/>
            </a:xfrm>
            <a:custGeom>
              <a:avLst/>
              <a:gdLst/>
              <a:ahLst/>
              <a:cxnLst/>
              <a:rect l="l" t="t" r="r" b="b"/>
              <a:pathLst>
                <a:path w="129599" h="139264" extrusionOk="0">
                  <a:moveTo>
                    <a:pt x="125536" y="124583"/>
                  </a:moveTo>
                  <a:cubicBezTo>
                    <a:pt x="121916" y="128755"/>
                    <a:pt x="116678" y="131155"/>
                    <a:pt x="111153" y="131155"/>
                  </a:cubicBezTo>
                  <a:cubicBezTo>
                    <a:pt x="106581" y="131174"/>
                    <a:pt x="102152" y="129555"/>
                    <a:pt x="98675" y="126583"/>
                  </a:cubicBezTo>
                  <a:lnTo>
                    <a:pt x="66290" y="98675"/>
                  </a:lnTo>
                  <a:lnTo>
                    <a:pt x="40859" y="131822"/>
                  </a:lnTo>
                  <a:cubicBezTo>
                    <a:pt x="37239" y="136518"/>
                    <a:pt x="31648" y="139270"/>
                    <a:pt x="25714" y="139251"/>
                  </a:cubicBezTo>
                  <a:cubicBezTo>
                    <a:pt x="21504" y="139242"/>
                    <a:pt x="17418" y="137832"/>
                    <a:pt x="14094" y="135251"/>
                  </a:cubicBezTo>
                  <a:cubicBezTo>
                    <a:pt x="5797" y="128821"/>
                    <a:pt x="4264" y="116896"/>
                    <a:pt x="10665" y="108581"/>
                  </a:cubicBezTo>
                  <a:lnTo>
                    <a:pt x="37430" y="73814"/>
                  </a:lnTo>
                  <a:lnTo>
                    <a:pt x="6950" y="47621"/>
                  </a:lnTo>
                  <a:cubicBezTo>
                    <a:pt x="-1013" y="40753"/>
                    <a:pt x="-1909" y="28733"/>
                    <a:pt x="4949" y="20760"/>
                  </a:cubicBezTo>
                  <a:cubicBezTo>
                    <a:pt x="11817" y="12797"/>
                    <a:pt x="23838" y="11902"/>
                    <a:pt x="31810" y="18760"/>
                  </a:cubicBezTo>
                  <a:lnTo>
                    <a:pt x="60385" y="43620"/>
                  </a:lnTo>
                  <a:lnTo>
                    <a:pt x="88198" y="7425"/>
                  </a:lnTo>
                  <a:cubicBezTo>
                    <a:pt x="94599" y="-900"/>
                    <a:pt x="106524" y="-2471"/>
                    <a:pt x="114868" y="3901"/>
                  </a:cubicBezTo>
                  <a:cubicBezTo>
                    <a:pt x="123193" y="10302"/>
                    <a:pt x="124765" y="22227"/>
                    <a:pt x="118392" y="30571"/>
                  </a:cubicBezTo>
                  <a:lnTo>
                    <a:pt x="89246" y="68671"/>
                  </a:lnTo>
                  <a:lnTo>
                    <a:pt x="123250" y="97913"/>
                  </a:lnTo>
                  <a:cubicBezTo>
                    <a:pt x="131184" y="104676"/>
                    <a:pt x="132203" y="116563"/>
                    <a:pt x="125536" y="1245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6" name="Rectangle 7"/>
          <p:cNvSpPr/>
          <p:nvPr/>
        </p:nvSpPr>
        <p:spPr>
          <a:xfrm>
            <a:off x="1401239" y="1383239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Rectangle 7"/>
          <p:cNvSpPr/>
          <p:nvPr/>
        </p:nvSpPr>
        <p:spPr>
          <a:xfrm>
            <a:off x="1473665" y="1389910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8" name="Rectangle 7"/>
          <p:cNvSpPr/>
          <p:nvPr/>
        </p:nvSpPr>
        <p:spPr>
          <a:xfrm>
            <a:off x="1413765" y="1433148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9" name="Rectangle 7"/>
          <p:cNvSpPr/>
          <p:nvPr/>
        </p:nvSpPr>
        <p:spPr>
          <a:xfrm>
            <a:off x="1500734" y="1466644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0" name="Rectangle 7"/>
          <p:cNvSpPr/>
          <p:nvPr/>
        </p:nvSpPr>
        <p:spPr>
          <a:xfrm>
            <a:off x="2351777" y="1534511"/>
            <a:ext cx="7502794" cy="373781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b="1" dirty="0"/>
              <a:t>Mısır Seferi neticesinde Karadeniz ticaret yolu güvenceye alınmış ve İpek Yolu'nun kontrolü Osmanlı Devleti'ne geçmiştir. </a:t>
            </a:r>
            <a:endParaRPr lang="ko-KR" altLang="en-US" sz="2400" b="1" dirty="0"/>
          </a:p>
        </p:txBody>
      </p:sp>
      <p:pic>
        <p:nvPicPr>
          <p:cNvPr id="3" name="Resim 2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46152" y="0"/>
            <a:ext cx="5948938" cy="608414"/>
          </a:xfrm>
          <a:prstGeom prst="rect">
            <a:avLst/>
          </a:prstGeom>
        </p:spPr>
      </p:pic>
      <p:sp>
        <p:nvSpPr>
          <p:cNvPr id="73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74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75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76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77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78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79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80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81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2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3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4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5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88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89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90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91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92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93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4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5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6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7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98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99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100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101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102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103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4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5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6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71" name="Grup 70"/>
          <p:cNvGrpSpPr/>
          <p:nvPr/>
        </p:nvGrpSpPr>
        <p:grpSpPr>
          <a:xfrm>
            <a:off x="5179222" y="5953345"/>
            <a:ext cx="1871362" cy="818356"/>
            <a:chOff x="4784941" y="5969932"/>
            <a:chExt cx="1871362" cy="818356"/>
          </a:xfrm>
        </p:grpSpPr>
        <p:sp>
          <p:nvSpPr>
            <p:cNvPr id="72" name="Google Shape;827;p11">
              <a:hlinkClick r:id="" action="ppaction://hlinkshowjump?jump=nextslide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7" name="Resim 106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28489963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0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1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4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5" fill="hold">
                      <p:stCondLst>
                        <p:cond delay="0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9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2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1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25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0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3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2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3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</p:childTnLst>
        </p:cTn>
      </p:par>
    </p:tnLst>
    <p:bldLst>
      <p:bldP spid="56" grpId="0" animBg="1"/>
      <p:bldP spid="58" grpId="0" animBg="1"/>
      <p:bldP spid="68" grpId="0" animBg="1"/>
      <p:bldP spid="69" grpId="0" animBg="1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06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Resim 1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28813" y="1273749"/>
            <a:ext cx="9610574" cy="4309449"/>
          </a:xfrm>
          <a:prstGeom prst="rect">
            <a:avLst/>
          </a:prstGeom>
        </p:spPr>
      </p:pic>
      <p:sp>
        <p:nvSpPr>
          <p:cNvPr id="39" name="TextBox 9"/>
          <p:cNvSpPr txBox="1"/>
          <p:nvPr/>
        </p:nvSpPr>
        <p:spPr>
          <a:xfrm>
            <a:off x="1635981" y="182957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D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0" name="TextBox 9"/>
          <p:cNvSpPr txBox="1"/>
          <p:nvPr/>
        </p:nvSpPr>
        <p:spPr>
          <a:xfrm>
            <a:off x="10121613" y="182957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D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1" name="TextBox 9"/>
          <p:cNvSpPr txBox="1"/>
          <p:nvPr/>
        </p:nvSpPr>
        <p:spPr>
          <a:xfrm>
            <a:off x="10121612" y="4682501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TextBox 9"/>
          <p:cNvSpPr txBox="1"/>
          <p:nvPr/>
        </p:nvSpPr>
        <p:spPr>
          <a:xfrm>
            <a:off x="1635980" y="465128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49" name="Google Shape;1548;p26"/>
          <p:cNvGrpSpPr/>
          <p:nvPr/>
        </p:nvGrpSpPr>
        <p:grpSpPr>
          <a:xfrm>
            <a:off x="1544685" y="1679527"/>
            <a:ext cx="663625" cy="663625"/>
            <a:chOff x="3246456" y="3096252"/>
            <a:chExt cx="719923" cy="719923"/>
          </a:xfrm>
        </p:grpSpPr>
        <p:sp>
          <p:nvSpPr>
            <p:cNvPr id="50" name="Google Shape;1549;p26"/>
            <p:cNvSpPr/>
            <p:nvPr/>
          </p:nvSpPr>
          <p:spPr>
            <a:xfrm>
              <a:off x="3246456" y="3096252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1550;p26"/>
            <p:cNvSpPr/>
            <p:nvPr/>
          </p:nvSpPr>
          <p:spPr>
            <a:xfrm>
              <a:off x="3372192" y="3256552"/>
              <a:ext cx="424601" cy="392389"/>
            </a:xfrm>
            <a:custGeom>
              <a:avLst/>
              <a:gdLst/>
              <a:ahLst/>
              <a:cxnLst/>
              <a:rect l="l" t="t" r="r" b="b"/>
              <a:pathLst>
                <a:path w="135981" h="125665" extrusionOk="0">
                  <a:moveTo>
                    <a:pt x="56502" y="125366"/>
                  </a:moveTo>
                  <a:cubicBezTo>
                    <a:pt x="51520" y="125366"/>
                    <a:pt x="46729" y="123423"/>
                    <a:pt x="43167" y="119937"/>
                  </a:cubicBezTo>
                  <a:lnTo>
                    <a:pt x="5924" y="83647"/>
                  </a:lnTo>
                  <a:cubicBezTo>
                    <a:pt x="-1515" y="76211"/>
                    <a:pt x="-1525" y="64150"/>
                    <a:pt x="5905" y="56706"/>
                  </a:cubicBezTo>
                  <a:cubicBezTo>
                    <a:pt x="5915" y="56700"/>
                    <a:pt x="5915" y="56696"/>
                    <a:pt x="5924" y="56691"/>
                  </a:cubicBezTo>
                  <a:cubicBezTo>
                    <a:pt x="13363" y="49247"/>
                    <a:pt x="25422" y="49240"/>
                    <a:pt x="32861" y="56676"/>
                  </a:cubicBezTo>
                  <a:cubicBezTo>
                    <a:pt x="32870" y="56681"/>
                    <a:pt x="32870" y="56686"/>
                    <a:pt x="32880" y="56691"/>
                  </a:cubicBezTo>
                  <a:lnTo>
                    <a:pt x="53930" y="77265"/>
                  </a:lnTo>
                  <a:lnTo>
                    <a:pt x="101555" y="8209"/>
                  </a:lnTo>
                  <a:cubicBezTo>
                    <a:pt x="107527" y="-438"/>
                    <a:pt x="119376" y="-2612"/>
                    <a:pt x="128035" y="3351"/>
                  </a:cubicBezTo>
                  <a:cubicBezTo>
                    <a:pt x="136712" y="9295"/>
                    <a:pt x="138931" y="21150"/>
                    <a:pt x="132988" y="29830"/>
                  </a:cubicBezTo>
                  <a:lnTo>
                    <a:pt x="72790" y="117460"/>
                  </a:lnTo>
                  <a:cubicBezTo>
                    <a:pt x="69618" y="122090"/>
                    <a:pt x="64560" y="125090"/>
                    <a:pt x="58978" y="1256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" name="Google Shape;1548;p26"/>
          <p:cNvGrpSpPr/>
          <p:nvPr/>
        </p:nvGrpSpPr>
        <p:grpSpPr>
          <a:xfrm>
            <a:off x="10018736" y="1679527"/>
            <a:ext cx="663625" cy="663625"/>
            <a:chOff x="3246456" y="3096252"/>
            <a:chExt cx="719923" cy="719923"/>
          </a:xfrm>
        </p:grpSpPr>
        <p:sp>
          <p:nvSpPr>
            <p:cNvPr id="60" name="Google Shape;1549;p26"/>
            <p:cNvSpPr/>
            <p:nvPr/>
          </p:nvSpPr>
          <p:spPr>
            <a:xfrm>
              <a:off x="3246456" y="3096252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" name="Google Shape;1550;p26"/>
            <p:cNvSpPr/>
            <p:nvPr/>
          </p:nvSpPr>
          <p:spPr>
            <a:xfrm>
              <a:off x="3372192" y="3256552"/>
              <a:ext cx="424601" cy="392389"/>
            </a:xfrm>
            <a:custGeom>
              <a:avLst/>
              <a:gdLst/>
              <a:ahLst/>
              <a:cxnLst/>
              <a:rect l="l" t="t" r="r" b="b"/>
              <a:pathLst>
                <a:path w="135981" h="125665" extrusionOk="0">
                  <a:moveTo>
                    <a:pt x="56502" y="125366"/>
                  </a:moveTo>
                  <a:cubicBezTo>
                    <a:pt x="51520" y="125366"/>
                    <a:pt x="46729" y="123423"/>
                    <a:pt x="43167" y="119937"/>
                  </a:cubicBezTo>
                  <a:lnTo>
                    <a:pt x="5924" y="83647"/>
                  </a:lnTo>
                  <a:cubicBezTo>
                    <a:pt x="-1515" y="76211"/>
                    <a:pt x="-1525" y="64150"/>
                    <a:pt x="5905" y="56706"/>
                  </a:cubicBezTo>
                  <a:cubicBezTo>
                    <a:pt x="5915" y="56700"/>
                    <a:pt x="5915" y="56696"/>
                    <a:pt x="5924" y="56691"/>
                  </a:cubicBezTo>
                  <a:cubicBezTo>
                    <a:pt x="13363" y="49247"/>
                    <a:pt x="25422" y="49240"/>
                    <a:pt x="32861" y="56676"/>
                  </a:cubicBezTo>
                  <a:cubicBezTo>
                    <a:pt x="32870" y="56681"/>
                    <a:pt x="32870" y="56686"/>
                    <a:pt x="32880" y="56691"/>
                  </a:cubicBezTo>
                  <a:lnTo>
                    <a:pt x="53930" y="77265"/>
                  </a:lnTo>
                  <a:lnTo>
                    <a:pt x="101555" y="8209"/>
                  </a:lnTo>
                  <a:cubicBezTo>
                    <a:pt x="107527" y="-438"/>
                    <a:pt x="119376" y="-2612"/>
                    <a:pt x="128035" y="3351"/>
                  </a:cubicBezTo>
                  <a:cubicBezTo>
                    <a:pt x="136712" y="9295"/>
                    <a:pt x="138931" y="21150"/>
                    <a:pt x="132988" y="29830"/>
                  </a:cubicBezTo>
                  <a:lnTo>
                    <a:pt x="72790" y="117460"/>
                  </a:lnTo>
                  <a:cubicBezTo>
                    <a:pt x="69618" y="122090"/>
                    <a:pt x="64560" y="125090"/>
                    <a:pt x="58978" y="1256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" name="Google Shape;1551;p26"/>
          <p:cNvGrpSpPr/>
          <p:nvPr/>
        </p:nvGrpSpPr>
        <p:grpSpPr>
          <a:xfrm>
            <a:off x="10015579" y="4488455"/>
            <a:ext cx="668016" cy="668016"/>
            <a:chOff x="2467039" y="3048355"/>
            <a:chExt cx="719923" cy="719923"/>
          </a:xfrm>
        </p:grpSpPr>
        <p:sp>
          <p:nvSpPr>
            <p:cNvPr id="63" name="Google Shape;1552;p26"/>
            <p:cNvSpPr/>
            <p:nvPr/>
          </p:nvSpPr>
          <p:spPr>
            <a:xfrm>
              <a:off x="2467039" y="3048355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" name="Google Shape;1553;p26"/>
            <p:cNvSpPr/>
            <p:nvPr/>
          </p:nvSpPr>
          <p:spPr>
            <a:xfrm rot="329230">
              <a:off x="2629055" y="3192992"/>
              <a:ext cx="413371" cy="430203"/>
            </a:xfrm>
            <a:custGeom>
              <a:avLst/>
              <a:gdLst/>
              <a:ahLst/>
              <a:cxnLst/>
              <a:rect l="l" t="t" r="r" b="b"/>
              <a:pathLst>
                <a:path w="129599" h="139264" extrusionOk="0">
                  <a:moveTo>
                    <a:pt x="125536" y="124583"/>
                  </a:moveTo>
                  <a:cubicBezTo>
                    <a:pt x="121916" y="128755"/>
                    <a:pt x="116678" y="131155"/>
                    <a:pt x="111153" y="131155"/>
                  </a:cubicBezTo>
                  <a:cubicBezTo>
                    <a:pt x="106581" y="131174"/>
                    <a:pt x="102152" y="129555"/>
                    <a:pt x="98675" y="126583"/>
                  </a:cubicBezTo>
                  <a:lnTo>
                    <a:pt x="66290" y="98675"/>
                  </a:lnTo>
                  <a:lnTo>
                    <a:pt x="40859" y="131822"/>
                  </a:lnTo>
                  <a:cubicBezTo>
                    <a:pt x="37239" y="136518"/>
                    <a:pt x="31648" y="139270"/>
                    <a:pt x="25714" y="139251"/>
                  </a:cubicBezTo>
                  <a:cubicBezTo>
                    <a:pt x="21504" y="139242"/>
                    <a:pt x="17418" y="137832"/>
                    <a:pt x="14094" y="135251"/>
                  </a:cubicBezTo>
                  <a:cubicBezTo>
                    <a:pt x="5797" y="128821"/>
                    <a:pt x="4264" y="116896"/>
                    <a:pt x="10665" y="108581"/>
                  </a:cubicBezTo>
                  <a:lnTo>
                    <a:pt x="37430" y="73814"/>
                  </a:lnTo>
                  <a:lnTo>
                    <a:pt x="6950" y="47621"/>
                  </a:lnTo>
                  <a:cubicBezTo>
                    <a:pt x="-1013" y="40753"/>
                    <a:pt x="-1909" y="28733"/>
                    <a:pt x="4949" y="20760"/>
                  </a:cubicBezTo>
                  <a:cubicBezTo>
                    <a:pt x="11817" y="12797"/>
                    <a:pt x="23838" y="11902"/>
                    <a:pt x="31810" y="18760"/>
                  </a:cubicBezTo>
                  <a:lnTo>
                    <a:pt x="60385" y="43620"/>
                  </a:lnTo>
                  <a:lnTo>
                    <a:pt x="88198" y="7425"/>
                  </a:lnTo>
                  <a:cubicBezTo>
                    <a:pt x="94599" y="-900"/>
                    <a:pt x="106524" y="-2471"/>
                    <a:pt x="114868" y="3901"/>
                  </a:cubicBezTo>
                  <a:cubicBezTo>
                    <a:pt x="123193" y="10302"/>
                    <a:pt x="124765" y="22227"/>
                    <a:pt x="118392" y="30571"/>
                  </a:cubicBezTo>
                  <a:lnTo>
                    <a:pt x="89246" y="68671"/>
                  </a:lnTo>
                  <a:lnTo>
                    <a:pt x="123250" y="97913"/>
                  </a:lnTo>
                  <a:cubicBezTo>
                    <a:pt x="131184" y="104676"/>
                    <a:pt x="132203" y="116563"/>
                    <a:pt x="125536" y="1245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" name="Google Shape;1551;p26"/>
          <p:cNvGrpSpPr/>
          <p:nvPr/>
        </p:nvGrpSpPr>
        <p:grpSpPr>
          <a:xfrm>
            <a:off x="1543090" y="4490270"/>
            <a:ext cx="668016" cy="668016"/>
            <a:chOff x="2467039" y="3048355"/>
            <a:chExt cx="719923" cy="719923"/>
          </a:xfrm>
        </p:grpSpPr>
        <p:sp>
          <p:nvSpPr>
            <p:cNvPr id="66" name="Google Shape;1552;p26"/>
            <p:cNvSpPr/>
            <p:nvPr/>
          </p:nvSpPr>
          <p:spPr>
            <a:xfrm>
              <a:off x="2467039" y="3048355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" name="Google Shape;1553;p26"/>
            <p:cNvSpPr/>
            <p:nvPr/>
          </p:nvSpPr>
          <p:spPr>
            <a:xfrm rot="329230">
              <a:off x="2629055" y="3192992"/>
              <a:ext cx="413371" cy="430203"/>
            </a:xfrm>
            <a:custGeom>
              <a:avLst/>
              <a:gdLst/>
              <a:ahLst/>
              <a:cxnLst/>
              <a:rect l="l" t="t" r="r" b="b"/>
              <a:pathLst>
                <a:path w="129599" h="139264" extrusionOk="0">
                  <a:moveTo>
                    <a:pt x="125536" y="124583"/>
                  </a:moveTo>
                  <a:cubicBezTo>
                    <a:pt x="121916" y="128755"/>
                    <a:pt x="116678" y="131155"/>
                    <a:pt x="111153" y="131155"/>
                  </a:cubicBezTo>
                  <a:cubicBezTo>
                    <a:pt x="106581" y="131174"/>
                    <a:pt x="102152" y="129555"/>
                    <a:pt x="98675" y="126583"/>
                  </a:cubicBezTo>
                  <a:lnTo>
                    <a:pt x="66290" y="98675"/>
                  </a:lnTo>
                  <a:lnTo>
                    <a:pt x="40859" y="131822"/>
                  </a:lnTo>
                  <a:cubicBezTo>
                    <a:pt x="37239" y="136518"/>
                    <a:pt x="31648" y="139270"/>
                    <a:pt x="25714" y="139251"/>
                  </a:cubicBezTo>
                  <a:cubicBezTo>
                    <a:pt x="21504" y="139242"/>
                    <a:pt x="17418" y="137832"/>
                    <a:pt x="14094" y="135251"/>
                  </a:cubicBezTo>
                  <a:cubicBezTo>
                    <a:pt x="5797" y="128821"/>
                    <a:pt x="4264" y="116896"/>
                    <a:pt x="10665" y="108581"/>
                  </a:cubicBezTo>
                  <a:lnTo>
                    <a:pt x="37430" y="73814"/>
                  </a:lnTo>
                  <a:lnTo>
                    <a:pt x="6950" y="47621"/>
                  </a:lnTo>
                  <a:cubicBezTo>
                    <a:pt x="-1013" y="40753"/>
                    <a:pt x="-1909" y="28733"/>
                    <a:pt x="4949" y="20760"/>
                  </a:cubicBezTo>
                  <a:cubicBezTo>
                    <a:pt x="11817" y="12797"/>
                    <a:pt x="23838" y="11902"/>
                    <a:pt x="31810" y="18760"/>
                  </a:cubicBezTo>
                  <a:lnTo>
                    <a:pt x="60385" y="43620"/>
                  </a:lnTo>
                  <a:lnTo>
                    <a:pt x="88198" y="7425"/>
                  </a:lnTo>
                  <a:cubicBezTo>
                    <a:pt x="94599" y="-900"/>
                    <a:pt x="106524" y="-2471"/>
                    <a:pt x="114868" y="3901"/>
                  </a:cubicBezTo>
                  <a:cubicBezTo>
                    <a:pt x="123193" y="10302"/>
                    <a:pt x="124765" y="22227"/>
                    <a:pt x="118392" y="30571"/>
                  </a:cubicBezTo>
                  <a:lnTo>
                    <a:pt x="89246" y="68671"/>
                  </a:lnTo>
                  <a:lnTo>
                    <a:pt x="123250" y="97913"/>
                  </a:lnTo>
                  <a:cubicBezTo>
                    <a:pt x="131184" y="104676"/>
                    <a:pt x="132203" y="116563"/>
                    <a:pt x="125536" y="1245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4" name="Rectangle 7"/>
          <p:cNvSpPr/>
          <p:nvPr/>
        </p:nvSpPr>
        <p:spPr>
          <a:xfrm>
            <a:off x="1401239" y="1383239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Rectangle 7"/>
          <p:cNvSpPr/>
          <p:nvPr/>
        </p:nvSpPr>
        <p:spPr>
          <a:xfrm>
            <a:off x="1453431" y="1410379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Rectangle 7"/>
          <p:cNvSpPr/>
          <p:nvPr/>
        </p:nvSpPr>
        <p:spPr>
          <a:xfrm>
            <a:off x="1372473" y="1349525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Rectangle 7"/>
          <p:cNvSpPr/>
          <p:nvPr/>
        </p:nvSpPr>
        <p:spPr>
          <a:xfrm>
            <a:off x="1202910" y="1408653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Rectangle 7"/>
          <p:cNvSpPr/>
          <p:nvPr/>
        </p:nvSpPr>
        <p:spPr>
          <a:xfrm>
            <a:off x="2363506" y="1535639"/>
            <a:ext cx="7502794" cy="373781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b="1" dirty="0"/>
              <a:t>Dervişler ve abdallar, fethedilen topraklarda Türk-İslam kültürünü hoşgörüyle tanıtarak Osmanlı yönetiminin benimsenmesinde etkin bir rol üstlenmişlerdir. </a:t>
            </a:r>
            <a:endParaRPr lang="ko-KR" altLang="en-US" sz="2400" b="1" dirty="0"/>
          </a:p>
        </p:txBody>
      </p:sp>
      <p:pic>
        <p:nvPicPr>
          <p:cNvPr id="72" name="Resim 71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46152" y="0"/>
            <a:ext cx="5948938" cy="608414"/>
          </a:xfrm>
          <a:prstGeom prst="rect">
            <a:avLst/>
          </a:prstGeom>
        </p:spPr>
      </p:pic>
      <p:sp>
        <p:nvSpPr>
          <p:cNvPr id="73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74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75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76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77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78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79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80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81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2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3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4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5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86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87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88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89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90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91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2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3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4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5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96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97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98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99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100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101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2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3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4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68" name="Grup 67"/>
          <p:cNvGrpSpPr/>
          <p:nvPr/>
        </p:nvGrpSpPr>
        <p:grpSpPr>
          <a:xfrm>
            <a:off x="5179222" y="5953345"/>
            <a:ext cx="1871362" cy="818356"/>
            <a:chOff x="4784941" y="5969932"/>
            <a:chExt cx="1871362" cy="818356"/>
          </a:xfrm>
        </p:grpSpPr>
        <p:sp>
          <p:nvSpPr>
            <p:cNvPr id="71" name="Google Shape;827;p11">
              <a:hlinkClick r:id="" action="ppaction://hlinkshowjump?jump=nextslide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5" name="Resim 104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8520244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2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0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5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6" fill="hold">
                      <p:stCondLst>
                        <p:cond delay="0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3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1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1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2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2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1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2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3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</p:childTnLst>
        </p:cTn>
      </p:par>
    </p:tnLst>
    <p:bldLst>
      <p:bldP spid="54" grpId="0" animBg="1"/>
      <p:bldP spid="55" grpId="0" animBg="1"/>
      <p:bldP spid="56" grpId="0" animBg="1"/>
      <p:bldP spid="57" grpId="0" animBg="1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 txBox="1">
            <a:spLocks/>
          </p:cNvSpPr>
          <p:nvPr/>
        </p:nvSpPr>
        <p:spPr>
          <a:xfrm>
            <a:off x="0" y="608415"/>
            <a:ext cx="12192000" cy="5925736"/>
          </a:xfrm>
          <a:prstGeom prst="rect">
            <a:avLst/>
          </a:prstGeom>
        </p:spPr>
        <p:txBody>
          <a:bodyPr vert="horz" lIns="91440" tIns="45720" rIns="91440" bIns="45720" rtlCol="0" anchor="ctr" anchorCtr="0">
            <a:noAutofit/>
          </a:bodyPr>
          <a:lstStyle>
            <a:lvl1pPr algn="l" defTabSz="914400" rtl="0" eaLnBrk="1" latinLnBrk="0" hangingPunct="1">
              <a:spcBef>
                <a:spcPct val="0"/>
              </a:spcBef>
              <a:buNone/>
              <a:defRPr sz="40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tr-TR" sz="2400" dirty="0">
                <a:solidFill>
                  <a:srgbClr val="FF0000"/>
                </a:solidFill>
              </a:rPr>
              <a:t>UYGULANIŞI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400" dirty="0">
                <a:solidFill>
                  <a:schemeClr val="tx1"/>
                </a:solidFill>
              </a:rPr>
              <a:t>Bu etkinlikte iki grup oluşturulur.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400" dirty="0">
                <a:solidFill>
                  <a:schemeClr val="tx1"/>
                </a:solidFill>
              </a:rPr>
              <a:t>A grubunun 1. öğrencisi ile B grubunun 1. öğrencisi tahtaya çıkar.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400" dirty="0">
                <a:solidFill>
                  <a:schemeClr val="tx1"/>
                </a:solidFill>
              </a:rPr>
              <a:t>A grubunun öğrencileri A harfine, B grubunun öğrencileri ise B harfine basabilir.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400" dirty="0">
                <a:solidFill>
                  <a:schemeClr val="tx1"/>
                </a:solidFill>
              </a:rPr>
              <a:t>Çıkan açık uçlu sorunun cevabını bulan öğrenci 30 saniye içinde kendi harfine basmalıdır.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400" dirty="0">
                <a:solidFill>
                  <a:schemeClr val="tx1"/>
                </a:solidFill>
              </a:rPr>
              <a:t>Kim önce basarsa sorunun cevabını o verecektir. A grubu önce bastıysa açılan pencerede A grubunun harfi olacak, B grubunun harfi olmayacaktır. B grubu önce bastıysa B grubunun harfi olacak, A grubunun harfi olmayacaktır.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400" dirty="0">
                <a:solidFill>
                  <a:schemeClr val="tx1"/>
                </a:solidFill>
              </a:rPr>
              <a:t>Kim önce bastıysa soruya 10 saniye içinde cevap vermelidir. 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400" dirty="0">
                <a:solidFill>
                  <a:schemeClr val="tx1"/>
                </a:solidFill>
              </a:rPr>
              <a:t>Öğrenci cevabı verdikten sonra ‘‘Cevap’’ butonuna basılarak doğru cevap açılır.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400" dirty="0">
                <a:solidFill>
                  <a:schemeClr val="tx1"/>
                </a:solidFill>
              </a:rPr>
              <a:t>Eğer 10 saniye içinde cevap vermezse ‘‘Soruya Dön’’ tuşu ile soruya tekrar dönülür. Bu sefer diğer öğrencinin cevaplaması istenir. 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400" dirty="0">
                <a:solidFill>
                  <a:schemeClr val="tx1"/>
                </a:solidFill>
              </a:rPr>
              <a:t>Doğru cevap verildi ise gruplardan iki yeni öğrenci gelir ve ‘‘Yeni Soru’’ butonuna basılarak yeni soruya geçilir.</a:t>
            </a:r>
          </a:p>
        </p:txBody>
      </p:sp>
      <p:pic>
        <p:nvPicPr>
          <p:cNvPr id="5" name="Resim 4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pic>
        <p:nvPicPr>
          <p:cNvPr id="4" name="Resim 3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11534022" y="56945"/>
            <a:ext cx="503020" cy="493253"/>
          </a:xfrm>
          <a:prstGeom prst="rect">
            <a:avLst/>
          </a:prstGeom>
        </p:spPr>
      </p:pic>
      <p:sp>
        <p:nvSpPr>
          <p:cNvPr id="7" name="Rectangle: Rounded Corners 111">
            <a:hlinkClick r:id="rId6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11328400" y="6145"/>
            <a:ext cx="863600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8" name="Rectangle: Rounded Corners 111">
            <a:hlinkClick r:id="rId7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grpSp>
        <p:nvGrpSpPr>
          <p:cNvPr id="9" name="Grup 8"/>
          <p:cNvGrpSpPr/>
          <p:nvPr/>
        </p:nvGrpSpPr>
        <p:grpSpPr>
          <a:xfrm>
            <a:off x="4784940" y="5968745"/>
            <a:ext cx="1871362" cy="818356"/>
            <a:chOff x="10081839" y="4157577"/>
            <a:chExt cx="1871362" cy="818356"/>
          </a:xfrm>
        </p:grpSpPr>
        <p:sp>
          <p:nvSpPr>
            <p:cNvPr id="10" name="Google Shape;827;p11"/>
            <p:cNvSpPr/>
            <p:nvPr/>
          </p:nvSpPr>
          <p:spPr>
            <a:xfrm rot="10800000">
              <a:off x="10081839" y="4157577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1" name="Resim 10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353188" y="4300728"/>
              <a:ext cx="1257639" cy="425517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6571527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3" name="Resim 72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39" name="TextBox 9">
            <a:hlinkClick r:id="" action="ppaction://hlinkshowjump?jump=nextslide"/>
          </p:cNvPr>
          <p:cNvSpPr txBox="1"/>
          <p:nvPr/>
        </p:nvSpPr>
        <p:spPr>
          <a:xfrm>
            <a:off x="1257300" y="1968500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4" name="TextBox 9">
            <a:hlinkClick r:id="rId7" action="ppaction://hlinksldjump"/>
          </p:cNvPr>
          <p:cNvSpPr txBox="1"/>
          <p:nvPr/>
        </p:nvSpPr>
        <p:spPr>
          <a:xfrm>
            <a:off x="10083800" y="1968499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36" name="Resim 35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77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Dünyanın farklı kıtalarına yayılan, birçok farklı milleti adaletle yöneten ve dünya çapında söz sahibi olan çok büyük ve güçlü devlet.</a:t>
            </a:r>
            <a:endParaRPr lang="ko-KR" altLang="en-US" sz="3200" b="1" dirty="0"/>
          </a:p>
        </p:txBody>
      </p:sp>
      <p:sp>
        <p:nvSpPr>
          <p:cNvPr id="76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78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79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80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81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82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83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84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85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6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7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8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9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90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91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92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93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94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95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6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7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8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9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100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101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102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103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104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105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6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7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8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4" name="Grup 43"/>
          <p:cNvGrpSpPr/>
          <p:nvPr/>
        </p:nvGrpSpPr>
        <p:grpSpPr>
          <a:xfrm>
            <a:off x="5230900" y="5977820"/>
            <a:ext cx="1871362" cy="818356"/>
            <a:chOff x="4784941" y="5969932"/>
            <a:chExt cx="1871362" cy="818356"/>
          </a:xfrm>
        </p:grpSpPr>
        <p:sp>
          <p:nvSpPr>
            <p:cNvPr id="45" name="Google Shape;827;p11">
              <a:hlinkClick r:id="" action="ppaction://hlinkshowjump?jump=nextslide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6" name="Resim 45">
              <a:hlinkClick r:id="rId10" action="ppaction://hlinksldjump"/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12814363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 advClick="0">
        <p15:prstTrans prst="drape"/>
        <p:sndAc>
          <p:stSnd>
            <p:snd r:embed="rId4" name="type.wav"/>
          </p:stSnd>
        </p:sndAc>
      </p:transition>
    </mc:Choice>
    <mc:Fallback xmlns="">
      <p:transition spd="slow" advClick="0">
        <p:fade/>
        <p:sndAc>
          <p:stSnd>
            <p:snd r:embed="rId12" name="type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06" grpId="0"/>
      <p:bldP spid="107" grpId="0"/>
      <p:bldP spid="108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" name="Resim 38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40" name="TextBox 9"/>
          <p:cNvSpPr txBox="1"/>
          <p:nvPr/>
        </p:nvSpPr>
        <p:spPr>
          <a:xfrm>
            <a:off x="1257300" y="1968500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altLang="ko-KR" sz="2400" dirty="0" smtClean="0"/>
              <a:t>Cihan Devleti</a:t>
            </a:r>
            <a:endParaRPr lang="ko-KR" altLang="en-US" sz="2400" dirty="0"/>
          </a:p>
        </p:txBody>
      </p:sp>
      <p:sp>
        <p:nvSpPr>
          <p:cNvPr id="43" name="Google Shape;1442;p25"/>
          <p:cNvSpPr/>
          <p:nvPr/>
        </p:nvSpPr>
        <p:spPr>
          <a:xfrm>
            <a:off x="4617171" y="1635063"/>
            <a:ext cx="3098819" cy="666872"/>
          </a:xfrm>
          <a:custGeom>
            <a:avLst/>
            <a:gdLst/>
            <a:ahLst/>
            <a:cxnLst/>
            <a:rect l="l" t="t" r="r" b="b"/>
            <a:pathLst>
              <a:path w="597075" h="158308" extrusionOk="0">
                <a:moveTo>
                  <a:pt x="587611" y="5718"/>
                </a:moveTo>
                <a:cubicBezTo>
                  <a:pt x="566494" y="2384"/>
                  <a:pt x="545024" y="1909"/>
                  <a:pt x="523793" y="4384"/>
                </a:cubicBezTo>
                <a:cubicBezTo>
                  <a:pt x="500457" y="5338"/>
                  <a:pt x="477121" y="5147"/>
                  <a:pt x="453784" y="4384"/>
                </a:cubicBezTo>
                <a:cubicBezTo>
                  <a:pt x="407779" y="3052"/>
                  <a:pt x="361773" y="-188"/>
                  <a:pt x="315767" y="-854"/>
                </a:cubicBezTo>
                <a:cubicBezTo>
                  <a:pt x="222613" y="-2283"/>
                  <a:pt x="129363" y="4099"/>
                  <a:pt x="36399" y="8004"/>
                </a:cubicBezTo>
                <a:cubicBezTo>
                  <a:pt x="28312" y="8385"/>
                  <a:pt x="22083" y="15338"/>
                  <a:pt x="22502" y="23434"/>
                </a:cubicBezTo>
                <a:cubicBezTo>
                  <a:pt x="22568" y="24672"/>
                  <a:pt x="22788" y="25911"/>
                  <a:pt x="23159" y="27054"/>
                </a:cubicBezTo>
                <a:cubicBezTo>
                  <a:pt x="16196" y="30864"/>
                  <a:pt x="13101" y="39151"/>
                  <a:pt x="15920" y="46580"/>
                </a:cubicBezTo>
                <a:lnTo>
                  <a:pt x="10396" y="47723"/>
                </a:lnTo>
                <a:cubicBezTo>
                  <a:pt x="-4940" y="51629"/>
                  <a:pt x="-2177" y="76298"/>
                  <a:pt x="14206" y="76298"/>
                </a:cubicBezTo>
                <a:lnTo>
                  <a:pt x="35637" y="75155"/>
                </a:lnTo>
                <a:cubicBezTo>
                  <a:pt x="30741" y="77346"/>
                  <a:pt x="27607" y="82299"/>
                  <a:pt x="27636" y="87634"/>
                </a:cubicBezTo>
                <a:cubicBezTo>
                  <a:pt x="27788" y="94301"/>
                  <a:pt x="32284" y="100016"/>
                  <a:pt x="38685" y="101731"/>
                </a:cubicBezTo>
                <a:cubicBezTo>
                  <a:pt x="34408" y="108207"/>
                  <a:pt x="36218" y="116970"/>
                  <a:pt x="42723" y="121256"/>
                </a:cubicBezTo>
                <a:cubicBezTo>
                  <a:pt x="43466" y="121733"/>
                  <a:pt x="44247" y="122114"/>
                  <a:pt x="45066" y="122494"/>
                </a:cubicBezTo>
                <a:cubicBezTo>
                  <a:pt x="42495" y="122494"/>
                  <a:pt x="39828" y="123352"/>
                  <a:pt x="37256" y="123923"/>
                </a:cubicBezTo>
                <a:cubicBezTo>
                  <a:pt x="21064" y="127162"/>
                  <a:pt x="25255" y="151737"/>
                  <a:pt x="40971" y="152498"/>
                </a:cubicBezTo>
                <a:cubicBezTo>
                  <a:pt x="50324" y="152689"/>
                  <a:pt x="59669" y="151928"/>
                  <a:pt x="68879" y="150212"/>
                </a:cubicBezTo>
                <a:cubicBezTo>
                  <a:pt x="73146" y="149356"/>
                  <a:pt x="77347" y="148213"/>
                  <a:pt x="81452" y="146784"/>
                </a:cubicBezTo>
                <a:cubicBezTo>
                  <a:pt x="104312" y="144784"/>
                  <a:pt x="127363" y="144498"/>
                  <a:pt x="150127" y="144021"/>
                </a:cubicBezTo>
                <a:cubicBezTo>
                  <a:pt x="187180" y="143259"/>
                  <a:pt x="224327" y="144021"/>
                  <a:pt x="261379" y="144688"/>
                </a:cubicBezTo>
                <a:cubicBezTo>
                  <a:pt x="334627" y="146879"/>
                  <a:pt x="407874" y="152022"/>
                  <a:pt x="481026" y="157166"/>
                </a:cubicBezTo>
                <a:cubicBezTo>
                  <a:pt x="487474" y="157928"/>
                  <a:pt x="493380" y="153451"/>
                  <a:pt x="494361" y="147070"/>
                </a:cubicBezTo>
                <a:cubicBezTo>
                  <a:pt x="505410" y="148022"/>
                  <a:pt x="516459" y="149165"/>
                  <a:pt x="527413" y="150594"/>
                </a:cubicBezTo>
                <a:cubicBezTo>
                  <a:pt x="543129" y="152689"/>
                  <a:pt x="547129" y="124780"/>
                  <a:pt x="531127" y="122590"/>
                </a:cubicBezTo>
                <a:cubicBezTo>
                  <a:pt x="518173" y="120685"/>
                  <a:pt x="505124" y="118970"/>
                  <a:pt x="492075" y="117256"/>
                </a:cubicBezTo>
                <a:lnTo>
                  <a:pt x="505410" y="117256"/>
                </a:lnTo>
                <a:cubicBezTo>
                  <a:pt x="513811" y="116684"/>
                  <a:pt x="520174" y="109445"/>
                  <a:pt x="519621" y="101063"/>
                </a:cubicBezTo>
                <a:cubicBezTo>
                  <a:pt x="519621" y="100968"/>
                  <a:pt x="519612" y="100872"/>
                  <a:pt x="519602" y="100778"/>
                </a:cubicBezTo>
                <a:cubicBezTo>
                  <a:pt x="529127" y="101540"/>
                  <a:pt x="538081" y="102111"/>
                  <a:pt x="547320" y="102969"/>
                </a:cubicBezTo>
                <a:cubicBezTo>
                  <a:pt x="563131" y="104492"/>
                  <a:pt x="567037" y="77346"/>
                  <a:pt x="551035" y="74394"/>
                </a:cubicBezTo>
                <a:lnTo>
                  <a:pt x="540557" y="73060"/>
                </a:lnTo>
                <a:cubicBezTo>
                  <a:pt x="548368" y="66297"/>
                  <a:pt x="547891" y="49628"/>
                  <a:pt x="535604" y="47723"/>
                </a:cubicBezTo>
                <a:cubicBezTo>
                  <a:pt x="527984" y="46580"/>
                  <a:pt x="520459" y="45533"/>
                  <a:pt x="512839" y="44581"/>
                </a:cubicBezTo>
                <a:lnTo>
                  <a:pt x="562179" y="43056"/>
                </a:lnTo>
                <a:cubicBezTo>
                  <a:pt x="568132" y="43056"/>
                  <a:pt x="573399" y="39246"/>
                  <a:pt x="575133" y="33531"/>
                </a:cubicBezTo>
                <a:lnTo>
                  <a:pt x="583801" y="33531"/>
                </a:lnTo>
                <a:cubicBezTo>
                  <a:pt x="591678" y="33150"/>
                  <a:pt x="597736" y="26387"/>
                  <a:pt x="597336" y="18482"/>
                </a:cubicBezTo>
                <a:cubicBezTo>
                  <a:pt x="597031" y="12672"/>
                  <a:pt x="593173" y="7624"/>
                  <a:pt x="587611" y="5718"/>
                </a:cubicBezTo>
                <a:close/>
                <a:moveTo>
                  <a:pt x="153175" y="89348"/>
                </a:moveTo>
                <a:lnTo>
                  <a:pt x="161176" y="89348"/>
                </a:lnTo>
                <a:lnTo>
                  <a:pt x="154033" y="8934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" name="29 Yuvarlatılmış Dikdörtgen"/>
          <p:cNvSpPr/>
          <p:nvPr/>
        </p:nvSpPr>
        <p:spPr>
          <a:xfrm>
            <a:off x="5102751" y="1721624"/>
            <a:ext cx="1998226" cy="438244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2400" dirty="0" smtClean="0">
                <a:solidFill>
                  <a:srgbClr val="000000"/>
                </a:solidFill>
                <a:latin typeface="matemitoo" panose="020B0500000000000000" pitchFamily="34" charset="-94"/>
              </a:rPr>
              <a:t>CEVAP</a:t>
            </a:r>
            <a:endParaRPr lang="tr-TR" sz="2400" dirty="0">
              <a:solidFill>
                <a:srgbClr val="000000"/>
              </a:solidFill>
              <a:latin typeface="matemitoo" panose="020B0500000000000000" pitchFamily="34" charset="-94"/>
            </a:endParaRPr>
          </a:p>
        </p:txBody>
      </p:sp>
      <p:pic>
        <p:nvPicPr>
          <p:cNvPr id="46" name="Resim 45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28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9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30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31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32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33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34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35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36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37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38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41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44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58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59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60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61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62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63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64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65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66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67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68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69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70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71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72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73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74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75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76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7" name="Grup 46"/>
          <p:cNvGrpSpPr/>
          <p:nvPr/>
        </p:nvGrpSpPr>
        <p:grpSpPr>
          <a:xfrm>
            <a:off x="6165296" y="5827474"/>
            <a:ext cx="1871362" cy="818356"/>
            <a:chOff x="4784941" y="5969932"/>
            <a:chExt cx="1871362" cy="818356"/>
          </a:xfrm>
        </p:grpSpPr>
        <p:sp>
          <p:nvSpPr>
            <p:cNvPr id="48" name="Google Shape;827;p11">
              <a:hlinkClick r:id="rId10" action="ppaction://hlinksldjump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9" name="Resim 48">
              <a:hlinkClick r:id="rId10" action="ppaction://hlinksldjump"/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grpSp>
        <p:nvGrpSpPr>
          <p:cNvPr id="50" name="Grup 49"/>
          <p:cNvGrpSpPr/>
          <p:nvPr/>
        </p:nvGrpSpPr>
        <p:grpSpPr>
          <a:xfrm>
            <a:off x="4184799" y="5864283"/>
            <a:ext cx="1886927" cy="818356"/>
            <a:chOff x="4044500" y="5864283"/>
            <a:chExt cx="1886927" cy="818356"/>
          </a:xfrm>
        </p:grpSpPr>
        <p:sp>
          <p:nvSpPr>
            <p:cNvPr id="51" name="Google Shape;827;p11">
              <a:hlinkClick r:id="rId12" action="ppaction://hlinksldjump"/>
            </p:cNvPr>
            <p:cNvSpPr/>
            <p:nvPr/>
          </p:nvSpPr>
          <p:spPr>
            <a:xfrm rot="10800000" flipH="1">
              <a:off x="4044500" y="5864283"/>
              <a:ext cx="1886927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2" name="Resim 51">
              <a:hlinkClick r:id="rId12" action="ppaction://hlinksldjump"/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17999" y="6051642"/>
              <a:ext cx="1532037" cy="456581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12680730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Click="0">
        <p14:switch dir="r"/>
        <p:sndAc>
          <p:stSnd>
            <p:snd r:embed="rId4" name="chimes.wav"/>
          </p:stSnd>
        </p:sndAc>
      </p:transition>
    </mc:Choice>
    <mc:Fallback xmlns="">
      <p:transition spd="slow" advClick="0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</p:childTnLst>
        </p:cTn>
      </p:par>
    </p:tnLst>
    <p:bldLst>
      <p:bldP spid="42" grpId="0" animBg="1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41" grpId="0"/>
      <p:bldP spid="44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" name="Resim 38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41" name="TextBox 9"/>
          <p:cNvSpPr txBox="1"/>
          <p:nvPr/>
        </p:nvSpPr>
        <p:spPr>
          <a:xfrm>
            <a:off x="10083800" y="1968499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altLang="ko-KR" sz="2400" dirty="0"/>
              <a:t>Cihan </a:t>
            </a:r>
            <a:r>
              <a:rPr lang="tr-TR" altLang="ko-KR" sz="2400" dirty="0" smtClean="0"/>
              <a:t>Devleti</a:t>
            </a:r>
            <a:endParaRPr lang="ko-KR" altLang="en-US" sz="2400" dirty="0"/>
          </a:p>
        </p:txBody>
      </p:sp>
      <p:sp>
        <p:nvSpPr>
          <p:cNvPr id="43" name="Google Shape;1442;p25"/>
          <p:cNvSpPr/>
          <p:nvPr/>
        </p:nvSpPr>
        <p:spPr>
          <a:xfrm>
            <a:off x="4617171" y="1635063"/>
            <a:ext cx="3098819" cy="666872"/>
          </a:xfrm>
          <a:custGeom>
            <a:avLst/>
            <a:gdLst/>
            <a:ahLst/>
            <a:cxnLst/>
            <a:rect l="l" t="t" r="r" b="b"/>
            <a:pathLst>
              <a:path w="597075" h="158308" extrusionOk="0">
                <a:moveTo>
                  <a:pt x="587611" y="5718"/>
                </a:moveTo>
                <a:cubicBezTo>
                  <a:pt x="566494" y="2384"/>
                  <a:pt x="545024" y="1909"/>
                  <a:pt x="523793" y="4384"/>
                </a:cubicBezTo>
                <a:cubicBezTo>
                  <a:pt x="500457" y="5338"/>
                  <a:pt x="477121" y="5147"/>
                  <a:pt x="453784" y="4384"/>
                </a:cubicBezTo>
                <a:cubicBezTo>
                  <a:pt x="407779" y="3052"/>
                  <a:pt x="361773" y="-188"/>
                  <a:pt x="315767" y="-854"/>
                </a:cubicBezTo>
                <a:cubicBezTo>
                  <a:pt x="222613" y="-2283"/>
                  <a:pt x="129363" y="4099"/>
                  <a:pt x="36399" y="8004"/>
                </a:cubicBezTo>
                <a:cubicBezTo>
                  <a:pt x="28312" y="8385"/>
                  <a:pt x="22083" y="15338"/>
                  <a:pt x="22502" y="23434"/>
                </a:cubicBezTo>
                <a:cubicBezTo>
                  <a:pt x="22568" y="24672"/>
                  <a:pt x="22788" y="25911"/>
                  <a:pt x="23159" y="27054"/>
                </a:cubicBezTo>
                <a:cubicBezTo>
                  <a:pt x="16196" y="30864"/>
                  <a:pt x="13101" y="39151"/>
                  <a:pt x="15920" y="46580"/>
                </a:cubicBezTo>
                <a:lnTo>
                  <a:pt x="10396" y="47723"/>
                </a:lnTo>
                <a:cubicBezTo>
                  <a:pt x="-4940" y="51629"/>
                  <a:pt x="-2177" y="76298"/>
                  <a:pt x="14206" y="76298"/>
                </a:cubicBezTo>
                <a:lnTo>
                  <a:pt x="35637" y="75155"/>
                </a:lnTo>
                <a:cubicBezTo>
                  <a:pt x="30741" y="77346"/>
                  <a:pt x="27607" y="82299"/>
                  <a:pt x="27636" y="87634"/>
                </a:cubicBezTo>
                <a:cubicBezTo>
                  <a:pt x="27788" y="94301"/>
                  <a:pt x="32284" y="100016"/>
                  <a:pt x="38685" y="101731"/>
                </a:cubicBezTo>
                <a:cubicBezTo>
                  <a:pt x="34408" y="108207"/>
                  <a:pt x="36218" y="116970"/>
                  <a:pt x="42723" y="121256"/>
                </a:cubicBezTo>
                <a:cubicBezTo>
                  <a:pt x="43466" y="121733"/>
                  <a:pt x="44247" y="122114"/>
                  <a:pt x="45066" y="122494"/>
                </a:cubicBezTo>
                <a:cubicBezTo>
                  <a:pt x="42495" y="122494"/>
                  <a:pt x="39828" y="123352"/>
                  <a:pt x="37256" y="123923"/>
                </a:cubicBezTo>
                <a:cubicBezTo>
                  <a:pt x="21064" y="127162"/>
                  <a:pt x="25255" y="151737"/>
                  <a:pt x="40971" y="152498"/>
                </a:cubicBezTo>
                <a:cubicBezTo>
                  <a:pt x="50324" y="152689"/>
                  <a:pt x="59669" y="151928"/>
                  <a:pt x="68879" y="150212"/>
                </a:cubicBezTo>
                <a:cubicBezTo>
                  <a:pt x="73146" y="149356"/>
                  <a:pt x="77347" y="148213"/>
                  <a:pt x="81452" y="146784"/>
                </a:cubicBezTo>
                <a:cubicBezTo>
                  <a:pt x="104312" y="144784"/>
                  <a:pt x="127363" y="144498"/>
                  <a:pt x="150127" y="144021"/>
                </a:cubicBezTo>
                <a:cubicBezTo>
                  <a:pt x="187180" y="143259"/>
                  <a:pt x="224327" y="144021"/>
                  <a:pt x="261379" y="144688"/>
                </a:cubicBezTo>
                <a:cubicBezTo>
                  <a:pt x="334627" y="146879"/>
                  <a:pt x="407874" y="152022"/>
                  <a:pt x="481026" y="157166"/>
                </a:cubicBezTo>
                <a:cubicBezTo>
                  <a:pt x="487474" y="157928"/>
                  <a:pt x="493380" y="153451"/>
                  <a:pt x="494361" y="147070"/>
                </a:cubicBezTo>
                <a:cubicBezTo>
                  <a:pt x="505410" y="148022"/>
                  <a:pt x="516459" y="149165"/>
                  <a:pt x="527413" y="150594"/>
                </a:cubicBezTo>
                <a:cubicBezTo>
                  <a:pt x="543129" y="152689"/>
                  <a:pt x="547129" y="124780"/>
                  <a:pt x="531127" y="122590"/>
                </a:cubicBezTo>
                <a:cubicBezTo>
                  <a:pt x="518173" y="120685"/>
                  <a:pt x="505124" y="118970"/>
                  <a:pt x="492075" y="117256"/>
                </a:cubicBezTo>
                <a:lnTo>
                  <a:pt x="505410" y="117256"/>
                </a:lnTo>
                <a:cubicBezTo>
                  <a:pt x="513811" y="116684"/>
                  <a:pt x="520174" y="109445"/>
                  <a:pt x="519621" y="101063"/>
                </a:cubicBezTo>
                <a:cubicBezTo>
                  <a:pt x="519621" y="100968"/>
                  <a:pt x="519612" y="100872"/>
                  <a:pt x="519602" y="100778"/>
                </a:cubicBezTo>
                <a:cubicBezTo>
                  <a:pt x="529127" y="101540"/>
                  <a:pt x="538081" y="102111"/>
                  <a:pt x="547320" y="102969"/>
                </a:cubicBezTo>
                <a:cubicBezTo>
                  <a:pt x="563131" y="104492"/>
                  <a:pt x="567037" y="77346"/>
                  <a:pt x="551035" y="74394"/>
                </a:cubicBezTo>
                <a:lnTo>
                  <a:pt x="540557" y="73060"/>
                </a:lnTo>
                <a:cubicBezTo>
                  <a:pt x="548368" y="66297"/>
                  <a:pt x="547891" y="49628"/>
                  <a:pt x="535604" y="47723"/>
                </a:cubicBezTo>
                <a:cubicBezTo>
                  <a:pt x="527984" y="46580"/>
                  <a:pt x="520459" y="45533"/>
                  <a:pt x="512839" y="44581"/>
                </a:cubicBezTo>
                <a:lnTo>
                  <a:pt x="562179" y="43056"/>
                </a:lnTo>
                <a:cubicBezTo>
                  <a:pt x="568132" y="43056"/>
                  <a:pt x="573399" y="39246"/>
                  <a:pt x="575133" y="33531"/>
                </a:cubicBezTo>
                <a:lnTo>
                  <a:pt x="583801" y="33531"/>
                </a:lnTo>
                <a:cubicBezTo>
                  <a:pt x="591678" y="33150"/>
                  <a:pt x="597736" y="26387"/>
                  <a:pt x="597336" y="18482"/>
                </a:cubicBezTo>
                <a:cubicBezTo>
                  <a:pt x="597031" y="12672"/>
                  <a:pt x="593173" y="7624"/>
                  <a:pt x="587611" y="5718"/>
                </a:cubicBezTo>
                <a:close/>
                <a:moveTo>
                  <a:pt x="153175" y="89348"/>
                </a:moveTo>
                <a:lnTo>
                  <a:pt x="161176" y="89348"/>
                </a:lnTo>
                <a:lnTo>
                  <a:pt x="154033" y="8934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" name="29 Yuvarlatılmış Dikdörtgen"/>
          <p:cNvSpPr/>
          <p:nvPr/>
        </p:nvSpPr>
        <p:spPr>
          <a:xfrm>
            <a:off x="5102751" y="1721624"/>
            <a:ext cx="1998226" cy="438244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2400" dirty="0" smtClean="0">
                <a:solidFill>
                  <a:srgbClr val="000000"/>
                </a:solidFill>
                <a:latin typeface="matemitoo" panose="020B0500000000000000" pitchFamily="34" charset="-94"/>
              </a:rPr>
              <a:t>CEVAP</a:t>
            </a:r>
            <a:endParaRPr lang="tr-TR" sz="2400" dirty="0">
              <a:solidFill>
                <a:srgbClr val="000000"/>
              </a:solidFill>
              <a:latin typeface="matemitoo" panose="020B0500000000000000" pitchFamily="34" charset="-94"/>
            </a:endParaRPr>
          </a:p>
        </p:txBody>
      </p:sp>
      <p:pic>
        <p:nvPicPr>
          <p:cNvPr id="46" name="Resim 45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26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7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28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29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30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31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32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33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34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35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36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37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38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40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44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58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59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60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61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62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63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64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65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66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67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68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69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70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71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72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73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74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7" name="Grup 46"/>
          <p:cNvGrpSpPr/>
          <p:nvPr/>
        </p:nvGrpSpPr>
        <p:grpSpPr>
          <a:xfrm>
            <a:off x="6165296" y="5827474"/>
            <a:ext cx="1871362" cy="818356"/>
            <a:chOff x="4784941" y="5969932"/>
            <a:chExt cx="1871362" cy="818356"/>
          </a:xfrm>
        </p:grpSpPr>
        <p:sp>
          <p:nvSpPr>
            <p:cNvPr id="48" name="Google Shape;827;p11">
              <a:hlinkClick r:id="rId10" action="ppaction://hlinksldjump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9" name="Resim 48">
              <a:hlinkClick r:id="rId10" action="ppaction://hlinksldjump"/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grpSp>
        <p:nvGrpSpPr>
          <p:cNvPr id="50" name="Grup 49"/>
          <p:cNvGrpSpPr/>
          <p:nvPr/>
        </p:nvGrpSpPr>
        <p:grpSpPr>
          <a:xfrm>
            <a:off x="4184799" y="5864283"/>
            <a:ext cx="1886927" cy="818356"/>
            <a:chOff x="4044500" y="5864283"/>
            <a:chExt cx="1886927" cy="818356"/>
          </a:xfrm>
        </p:grpSpPr>
        <p:sp>
          <p:nvSpPr>
            <p:cNvPr id="51" name="Google Shape;827;p11">
              <a:hlinkClick r:id="rId12" action="ppaction://hlinksldjump"/>
            </p:cNvPr>
            <p:cNvSpPr/>
            <p:nvPr/>
          </p:nvSpPr>
          <p:spPr>
            <a:xfrm rot="10800000" flipH="1">
              <a:off x="4044500" y="5864283"/>
              <a:ext cx="1886927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2" name="Resim 51">
              <a:hlinkClick r:id="rId12" action="ppaction://hlinksldjump"/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17999" y="6051642"/>
              <a:ext cx="1532037" cy="456581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21872488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Click="0">
        <p14:switch dir="r"/>
        <p:sndAc>
          <p:stSnd>
            <p:snd r:embed="rId4" name="chimes.wav"/>
          </p:stSnd>
        </p:sndAc>
      </p:transition>
    </mc:Choice>
    <mc:Fallback xmlns="">
      <p:transition spd="slow" advClick="0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</p:childTnLst>
        </p:cTn>
      </p:par>
    </p:tnLst>
    <p:bldLst>
      <p:bldP spid="42" grpId="0" animBg="1"/>
      <p:bldP spid="28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40" grpId="0"/>
      <p:bldP spid="44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3" name="Resim 72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39" name="TextBox 9">
            <a:hlinkClick r:id="rId7" action="ppaction://hlinksldjump"/>
          </p:cNvPr>
          <p:cNvSpPr txBox="1"/>
          <p:nvPr/>
        </p:nvSpPr>
        <p:spPr>
          <a:xfrm>
            <a:off x="1257300" y="1968500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4" name="TextBox 9">
            <a:hlinkClick r:id="rId8" action="ppaction://hlinksldjump"/>
          </p:cNvPr>
          <p:cNvSpPr txBox="1"/>
          <p:nvPr/>
        </p:nvSpPr>
        <p:spPr>
          <a:xfrm>
            <a:off x="10083800" y="1968499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36" name="Resim 35"/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77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Bir devletin sınırlarını dış tehditlere karşı korumak ve düşman sınırlarına doğru akınlar düzenlemek amacıyla sınır bölgesine yerleştirilen beylik. </a:t>
            </a:r>
            <a:endParaRPr lang="tr-TR" sz="2400" b="1" dirty="0">
              <a:solidFill>
                <a:schemeClr val="tx1"/>
              </a:solidFill>
            </a:endParaRPr>
          </a:p>
        </p:txBody>
      </p:sp>
      <p:sp>
        <p:nvSpPr>
          <p:cNvPr id="76" name="Rectangle: Rounded Corners 111">
            <a:hlinkClick r:id="rId10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78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79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80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81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82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83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84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85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6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7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8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9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90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91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92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93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94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95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6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7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8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9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100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101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102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103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104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105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6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7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8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1" name="Grup 40"/>
          <p:cNvGrpSpPr/>
          <p:nvPr/>
        </p:nvGrpSpPr>
        <p:grpSpPr>
          <a:xfrm>
            <a:off x="5167493" y="5975819"/>
            <a:ext cx="1871362" cy="818356"/>
            <a:chOff x="4784941" y="5969932"/>
            <a:chExt cx="1871362" cy="818356"/>
          </a:xfrm>
        </p:grpSpPr>
        <p:sp>
          <p:nvSpPr>
            <p:cNvPr id="42" name="Google Shape;827;p11">
              <a:hlinkClick r:id="rId11" action="ppaction://hlinksldjump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3" name="Resim 42">
              <a:hlinkClick r:id="rId11" action="ppaction://hlinksldjump"/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1435959009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 advClick="0">
        <p15:prstTrans prst="drape"/>
        <p:sndAc>
          <p:stSnd>
            <p:snd r:embed="rId4" name="type.wav"/>
          </p:stSnd>
        </p:sndAc>
      </p:transition>
    </mc:Choice>
    <mc:Fallback xmlns="">
      <p:transition spd="slow" advClick="0">
        <p:fade/>
        <p:sndAc>
          <p:stSnd>
            <p:snd r:embed="rId13" name="type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06" grpId="0"/>
      <p:bldP spid="107" grpId="0"/>
      <p:bldP spid="108" grpId="0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" name="Resim 38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94738"/>
            <a:ext cx="10561903" cy="4392509"/>
          </a:xfrm>
          <a:prstGeom prst="rect">
            <a:avLst/>
          </a:prstGeom>
        </p:spPr>
      </p:pic>
      <p:sp>
        <p:nvSpPr>
          <p:cNvPr id="40" name="TextBox 9"/>
          <p:cNvSpPr txBox="1"/>
          <p:nvPr/>
        </p:nvSpPr>
        <p:spPr>
          <a:xfrm>
            <a:off x="1257300" y="1968500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altLang="ko-KR" sz="2400" b="1" dirty="0" smtClean="0"/>
              <a:t>Uç Beyliği</a:t>
            </a:r>
            <a:endParaRPr lang="ko-KR" altLang="en-US" sz="2400" b="1" dirty="0"/>
          </a:p>
        </p:txBody>
      </p:sp>
      <p:sp>
        <p:nvSpPr>
          <p:cNvPr id="43" name="Google Shape;1442;p25"/>
          <p:cNvSpPr/>
          <p:nvPr/>
        </p:nvSpPr>
        <p:spPr>
          <a:xfrm>
            <a:off x="4617171" y="1635063"/>
            <a:ext cx="3098819" cy="666872"/>
          </a:xfrm>
          <a:custGeom>
            <a:avLst/>
            <a:gdLst/>
            <a:ahLst/>
            <a:cxnLst/>
            <a:rect l="l" t="t" r="r" b="b"/>
            <a:pathLst>
              <a:path w="597075" h="158308" extrusionOk="0">
                <a:moveTo>
                  <a:pt x="587611" y="5718"/>
                </a:moveTo>
                <a:cubicBezTo>
                  <a:pt x="566494" y="2384"/>
                  <a:pt x="545024" y="1909"/>
                  <a:pt x="523793" y="4384"/>
                </a:cubicBezTo>
                <a:cubicBezTo>
                  <a:pt x="500457" y="5338"/>
                  <a:pt x="477121" y="5147"/>
                  <a:pt x="453784" y="4384"/>
                </a:cubicBezTo>
                <a:cubicBezTo>
                  <a:pt x="407779" y="3052"/>
                  <a:pt x="361773" y="-188"/>
                  <a:pt x="315767" y="-854"/>
                </a:cubicBezTo>
                <a:cubicBezTo>
                  <a:pt x="222613" y="-2283"/>
                  <a:pt x="129363" y="4099"/>
                  <a:pt x="36399" y="8004"/>
                </a:cubicBezTo>
                <a:cubicBezTo>
                  <a:pt x="28312" y="8385"/>
                  <a:pt x="22083" y="15338"/>
                  <a:pt x="22502" y="23434"/>
                </a:cubicBezTo>
                <a:cubicBezTo>
                  <a:pt x="22568" y="24672"/>
                  <a:pt x="22788" y="25911"/>
                  <a:pt x="23159" y="27054"/>
                </a:cubicBezTo>
                <a:cubicBezTo>
                  <a:pt x="16196" y="30864"/>
                  <a:pt x="13101" y="39151"/>
                  <a:pt x="15920" y="46580"/>
                </a:cubicBezTo>
                <a:lnTo>
                  <a:pt x="10396" y="47723"/>
                </a:lnTo>
                <a:cubicBezTo>
                  <a:pt x="-4940" y="51629"/>
                  <a:pt x="-2177" y="76298"/>
                  <a:pt x="14206" y="76298"/>
                </a:cubicBezTo>
                <a:lnTo>
                  <a:pt x="35637" y="75155"/>
                </a:lnTo>
                <a:cubicBezTo>
                  <a:pt x="30741" y="77346"/>
                  <a:pt x="27607" y="82299"/>
                  <a:pt x="27636" y="87634"/>
                </a:cubicBezTo>
                <a:cubicBezTo>
                  <a:pt x="27788" y="94301"/>
                  <a:pt x="32284" y="100016"/>
                  <a:pt x="38685" y="101731"/>
                </a:cubicBezTo>
                <a:cubicBezTo>
                  <a:pt x="34408" y="108207"/>
                  <a:pt x="36218" y="116970"/>
                  <a:pt x="42723" y="121256"/>
                </a:cubicBezTo>
                <a:cubicBezTo>
                  <a:pt x="43466" y="121733"/>
                  <a:pt x="44247" y="122114"/>
                  <a:pt x="45066" y="122494"/>
                </a:cubicBezTo>
                <a:cubicBezTo>
                  <a:pt x="42495" y="122494"/>
                  <a:pt x="39828" y="123352"/>
                  <a:pt x="37256" y="123923"/>
                </a:cubicBezTo>
                <a:cubicBezTo>
                  <a:pt x="21064" y="127162"/>
                  <a:pt x="25255" y="151737"/>
                  <a:pt x="40971" y="152498"/>
                </a:cubicBezTo>
                <a:cubicBezTo>
                  <a:pt x="50324" y="152689"/>
                  <a:pt x="59669" y="151928"/>
                  <a:pt x="68879" y="150212"/>
                </a:cubicBezTo>
                <a:cubicBezTo>
                  <a:pt x="73146" y="149356"/>
                  <a:pt x="77347" y="148213"/>
                  <a:pt x="81452" y="146784"/>
                </a:cubicBezTo>
                <a:cubicBezTo>
                  <a:pt x="104312" y="144784"/>
                  <a:pt x="127363" y="144498"/>
                  <a:pt x="150127" y="144021"/>
                </a:cubicBezTo>
                <a:cubicBezTo>
                  <a:pt x="187180" y="143259"/>
                  <a:pt x="224327" y="144021"/>
                  <a:pt x="261379" y="144688"/>
                </a:cubicBezTo>
                <a:cubicBezTo>
                  <a:pt x="334627" y="146879"/>
                  <a:pt x="407874" y="152022"/>
                  <a:pt x="481026" y="157166"/>
                </a:cubicBezTo>
                <a:cubicBezTo>
                  <a:pt x="487474" y="157928"/>
                  <a:pt x="493380" y="153451"/>
                  <a:pt x="494361" y="147070"/>
                </a:cubicBezTo>
                <a:cubicBezTo>
                  <a:pt x="505410" y="148022"/>
                  <a:pt x="516459" y="149165"/>
                  <a:pt x="527413" y="150594"/>
                </a:cubicBezTo>
                <a:cubicBezTo>
                  <a:pt x="543129" y="152689"/>
                  <a:pt x="547129" y="124780"/>
                  <a:pt x="531127" y="122590"/>
                </a:cubicBezTo>
                <a:cubicBezTo>
                  <a:pt x="518173" y="120685"/>
                  <a:pt x="505124" y="118970"/>
                  <a:pt x="492075" y="117256"/>
                </a:cubicBezTo>
                <a:lnTo>
                  <a:pt x="505410" y="117256"/>
                </a:lnTo>
                <a:cubicBezTo>
                  <a:pt x="513811" y="116684"/>
                  <a:pt x="520174" y="109445"/>
                  <a:pt x="519621" y="101063"/>
                </a:cubicBezTo>
                <a:cubicBezTo>
                  <a:pt x="519621" y="100968"/>
                  <a:pt x="519612" y="100872"/>
                  <a:pt x="519602" y="100778"/>
                </a:cubicBezTo>
                <a:cubicBezTo>
                  <a:pt x="529127" y="101540"/>
                  <a:pt x="538081" y="102111"/>
                  <a:pt x="547320" y="102969"/>
                </a:cubicBezTo>
                <a:cubicBezTo>
                  <a:pt x="563131" y="104492"/>
                  <a:pt x="567037" y="77346"/>
                  <a:pt x="551035" y="74394"/>
                </a:cubicBezTo>
                <a:lnTo>
                  <a:pt x="540557" y="73060"/>
                </a:lnTo>
                <a:cubicBezTo>
                  <a:pt x="548368" y="66297"/>
                  <a:pt x="547891" y="49628"/>
                  <a:pt x="535604" y="47723"/>
                </a:cubicBezTo>
                <a:cubicBezTo>
                  <a:pt x="527984" y="46580"/>
                  <a:pt x="520459" y="45533"/>
                  <a:pt x="512839" y="44581"/>
                </a:cubicBezTo>
                <a:lnTo>
                  <a:pt x="562179" y="43056"/>
                </a:lnTo>
                <a:cubicBezTo>
                  <a:pt x="568132" y="43056"/>
                  <a:pt x="573399" y="39246"/>
                  <a:pt x="575133" y="33531"/>
                </a:cubicBezTo>
                <a:lnTo>
                  <a:pt x="583801" y="33531"/>
                </a:lnTo>
                <a:cubicBezTo>
                  <a:pt x="591678" y="33150"/>
                  <a:pt x="597736" y="26387"/>
                  <a:pt x="597336" y="18482"/>
                </a:cubicBezTo>
                <a:cubicBezTo>
                  <a:pt x="597031" y="12672"/>
                  <a:pt x="593173" y="7624"/>
                  <a:pt x="587611" y="5718"/>
                </a:cubicBezTo>
                <a:close/>
                <a:moveTo>
                  <a:pt x="153175" y="89348"/>
                </a:moveTo>
                <a:lnTo>
                  <a:pt x="161176" y="89348"/>
                </a:lnTo>
                <a:lnTo>
                  <a:pt x="154033" y="8934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" name="29 Yuvarlatılmış Dikdörtgen"/>
          <p:cNvSpPr/>
          <p:nvPr/>
        </p:nvSpPr>
        <p:spPr>
          <a:xfrm>
            <a:off x="5102751" y="1721624"/>
            <a:ext cx="1998226" cy="438244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2400" dirty="0" smtClean="0">
                <a:solidFill>
                  <a:srgbClr val="000000"/>
                </a:solidFill>
                <a:latin typeface="matemitoo" panose="020B0500000000000000" pitchFamily="34" charset="-94"/>
              </a:rPr>
              <a:t>CEVAP</a:t>
            </a:r>
            <a:endParaRPr lang="tr-TR" sz="2400" dirty="0">
              <a:solidFill>
                <a:srgbClr val="000000"/>
              </a:solidFill>
              <a:latin typeface="matemitoo" panose="020B0500000000000000" pitchFamily="34" charset="-94"/>
            </a:endParaRPr>
          </a:p>
        </p:txBody>
      </p:sp>
      <p:pic>
        <p:nvPicPr>
          <p:cNvPr id="46" name="Resim 45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28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9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30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31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32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33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34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35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36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37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38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41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44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58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59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60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61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62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63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64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65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66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67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68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69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70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71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72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73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74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75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76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7" name="Grup 46"/>
          <p:cNvGrpSpPr/>
          <p:nvPr/>
        </p:nvGrpSpPr>
        <p:grpSpPr>
          <a:xfrm>
            <a:off x="4196210" y="5840174"/>
            <a:ext cx="1886927" cy="818356"/>
            <a:chOff x="4044500" y="5864283"/>
            <a:chExt cx="1886927" cy="818356"/>
          </a:xfrm>
        </p:grpSpPr>
        <p:sp>
          <p:nvSpPr>
            <p:cNvPr id="48" name="Google Shape;827;p11">
              <a:hlinkClick r:id="rId10" action="ppaction://hlinksldjump"/>
            </p:cNvPr>
            <p:cNvSpPr/>
            <p:nvPr/>
          </p:nvSpPr>
          <p:spPr>
            <a:xfrm rot="10800000" flipH="1">
              <a:off x="4044500" y="5864283"/>
              <a:ext cx="1886927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9" name="Resim 48">
              <a:hlinkClick r:id="rId10" action="ppaction://hlinksldjump"/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17999" y="6051642"/>
              <a:ext cx="1532037" cy="456581"/>
            </a:xfrm>
            <a:prstGeom prst="rect">
              <a:avLst/>
            </a:prstGeom>
          </p:spPr>
        </p:pic>
      </p:grpSp>
      <p:pic>
        <p:nvPicPr>
          <p:cNvPr id="50" name="Resim 49">
            <a:hlinkClick r:id="rId12" action="ppaction://hlinksldjump"/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165160" y="5831607"/>
            <a:ext cx="1871634" cy="823031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0193257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Click="0">
        <p14:switch dir="r"/>
        <p:sndAc>
          <p:stSnd>
            <p:snd r:embed="rId4" name="chimes.wav"/>
          </p:stSnd>
        </p:sndAc>
      </p:transition>
    </mc:Choice>
    <mc:Fallback xmlns="">
      <p:transition spd="slow" advClick="0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</p:childTnLst>
        </p:cTn>
      </p:par>
    </p:tnLst>
    <p:bldLst>
      <p:bldP spid="42" grpId="0" animBg="1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41" grpId="0"/>
      <p:bldP spid="44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" name="Resim 38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41" name="TextBox 9"/>
          <p:cNvSpPr txBox="1"/>
          <p:nvPr/>
        </p:nvSpPr>
        <p:spPr>
          <a:xfrm>
            <a:off x="10083800" y="1968499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altLang="ko-KR" sz="2400" b="1" dirty="0" smtClean="0"/>
              <a:t>Uç Beyliği</a:t>
            </a:r>
            <a:endParaRPr lang="ko-KR" altLang="en-US" sz="2400" b="1" dirty="0"/>
          </a:p>
        </p:txBody>
      </p:sp>
      <p:sp>
        <p:nvSpPr>
          <p:cNvPr id="43" name="Google Shape;1442;p25"/>
          <p:cNvSpPr/>
          <p:nvPr/>
        </p:nvSpPr>
        <p:spPr>
          <a:xfrm>
            <a:off x="4617171" y="1635063"/>
            <a:ext cx="3098819" cy="666872"/>
          </a:xfrm>
          <a:custGeom>
            <a:avLst/>
            <a:gdLst/>
            <a:ahLst/>
            <a:cxnLst/>
            <a:rect l="l" t="t" r="r" b="b"/>
            <a:pathLst>
              <a:path w="597075" h="158308" extrusionOk="0">
                <a:moveTo>
                  <a:pt x="587611" y="5718"/>
                </a:moveTo>
                <a:cubicBezTo>
                  <a:pt x="566494" y="2384"/>
                  <a:pt x="545024" y="1909"/>
                  <a:pt x="523793" y="4384"/>
                </a:cubicBezTo>
                <a:cubicBezTo>
                  <a:pt x="500457" y="5338"/>
                  <a:pt x="477121" y="5147"/>
                  <a:pt x="453784" y="4384"/>
                </a:cubicBezTo>
                <a:cubicBezTo>
                  <a:pt x="407779" y="3052"/>
                  <a:pt x="361773" y="-188"/>
                  <a:pt x="315767" y="-854"/>
                </a:cubicBezTo>
                <a:cubicBezTo>
                  <a:pt x="222613" y="-2283"/>
                  <a:pt x="129363" y="4099"/>
                  <a:pt x="36399" y="8004"/>
                </a:cubicBezTo>
                <a:cubicBezTo>
                  <a:pt x="28312" y="8385"/>
                  <a:pt x="22083" y="15338"/>
                  <a:pt x="22502" y="23434"/>
                </a:cubicBezTo>
                <a:cubicBezTo>
                  <a:pt x="22568" y="24672"/>
                  <a:pt x="22788" y="25911"/>
                  <a:pt x="23159" y="27054"/>
                </a:cubicBezTo>
                <a:cubicBezTo>
                  <a:pt x="16196" y="30864"/>
                  <a:pt x="13101" y="39151"/>
                  <a:pt x="15920" y="46580"/>
                </a:cubicBezTo>
                <a:lnTo>
                  <a:pt x="10396" y="47723"/>
                </a:lnTo>
                <a:cubicBezTo>
                  <a:pt x="-4940" y="51629"/>
                  <a:pt x="-2177" y="76298"/>
                  <a:pt x="14206" y="76298"/>
                </a:cubicBezTo>
                <a:lnTo>
                  <a:pt x="35637" y="75155"/>
                </a:lnTo>
                <a:cubicBezTo>
                  <a:pt x="30741" y="77346"/>
                  <a:pt x="27607" y="82299"/>
                  <a:pt x="27636" y="87634"/>
                </a:cubicBezTo>
                <a:cubicBezTo>
                  <a:pt x="27788" y="94301"/>
                  <a:pt x="32284" y="100016"/>
                  <a:pt x="38685" y="101731"/>
                </a:cubicBezTo>
                <a:cubicBezTo>
                  <a:pt x="34408" y="108207"/>
                  <a:pt x="36218" y="116970"/>
                  <a:pt x="42723" y="121256"/>
                </a:cubicBezTo>
                <a:cubicBezTo>
                  <a:pt x="43466" y="121733"/>
                  <a:pt x="44247" y="122114"/>
                  <a:pt x="45066" y="122494"/>
                </a:cubicBezTo>
                <a:cubicBezTo>
                  <a:pt x="42495" y="122494"/>
                  <a:pt x="39828" y="123352"/>
                  <a:pt x="37256" y="123923"/>
                </a:cubicBezTo>
                <a:cubicBezTo>
                  <a:pt x="21064" y="127162"/>
                  <a:pt x="25255" y="151737"/>
                  <a:pt x="40971" y="152498"/>
                </a:cubicBezTo>
                <a:cubicBezTo>
                  <a:pt x="50324" y="152689"/>
                  <a:pt x="59669" y="151928"/>
                  <a:pt x="68879" y="150212"/>
                </a:cubicBezTo>
                <a:cubicBezTo>
                  <a:pt x="73146" y="149356"/>
                  <a:pt x="77347" y="148213"/>
                  <a:pt x="81452" y="146784"/>
                </a:cubicBezTo>
                <a:cubicBezTo>
                  <a:pt x="104312" y="144784"/>
                  <a:pt x="127363" y="144498"/>
                  <a:pt x="150127" y="144021"/>
                </a:cubicBezTo>
                <a:cubicBezTo>
                  <a:pt x="187180" y="143259"/>
                  <a:pt x="224327" y="144021"/>
                  <a:pt x="261379" y="144688"/>
                </a:cubicBezTo>
                <a:cubicBezTo>
                  <a:pt x="334627" y="146879"/>
                  <a:pt x="407874" y="152022"/>
                  <a:pt x="481026" y="157166"/>
                </a:cubicBezTo>
                <a:cubicBezTo>
                  <a:pt x="487474" y="157928"/>
                  <a:pt x="493380" y="153451"/>
                  <a:pt x="494361" y="147070"/>
                </a:cubicBezTo>
                <a:cubicBezTo>
                  <a:pt x="505410" y="148022"/>
                  <a:pt x="516459" y="149165"/>
                  <a:pt x="527413" y="150594"/>
                </a:cubicBezTo>
                <a:cubicBezTo>
                  <a:pt x="543129" y="152689"/>
                  <a:pt x="547129" y="124780"/>
                  <a:pt x="531127" y="122590"/>
                </a:cubicBezTo>
                <a:cubicBezTo>
                  <a:pt x="518173" y="120685"/>
                  <a:pt x="505124" y="118970"/>
                  <a:pt x="492075" y="117256"/>
                </a:cubicBezTo>
                <a:lnTo>
                  <a:pt x="505410" y="117256"/>
                </a:lnTo>
                <a:cubicBezTo>
                  <a:pt x="513811" y="116684"/>
                  <a:pt x="520174" y="109445"/>
                  <a:pt x="519621" y="101063"/>
                </a:cubicBezTo>
                <a:cubicBezTo>
                  <a:pt x="519621" y="100968"/>
                  <a:pt x="519612" y="100872"/>
                  <a:pt x="519602" y="100778"/>
                </a:cubicBezTo>
                <a:cubicBezTo>
                  <a:pt x="529127" y="101540"/>
                  <a:pt x="538081" y="102111"/>
                  <a:pt x="547320" y="102969"/>
                </a:cubicBezTo>
                <a:cubicBezTo>
                  <a:pt x="563131" y="104492"/>
                  <a:pt x="567037" y="77346"/>
                  <a:pt x="551035" y="74394"/>
                </a:cubicBezTo>
                <a:lnTo>
                  <a:pt x="540557" y="73060"/>
                </a:lnTo>
                <a:cubicBezTo>
                  <a:pt x="548368" y="66297"/>
                  <a:pt x="547891" y="49628"/>
                  <a:pt x="535604" y="47723"/>
                </a:cubicBezTo>
                <a:cubicBezTo>
                  <a:pt x="527984" y="46580"/>
                  <a:pt x="520459" y="45533"/>
                  <a:pt x="512839" y="44581"/>
                </a:cubicBezTo>
                <a:lnTo>
                  <a:pt x="562179" y="43056"/>
                </a:lnTo>
                <a:cubicBezTo>
                  <a:pt x="568132" y="43056"/>
                  <a:pt x="573399" y="39246"/>
                  <a:pt x="575133" y="33531"/>
                </a:cubicBezTo>
                <a:lnTo>
                  <a:pt x="583801" y="33531"/>
                </a:lnTo>
                <a:cubicBezTo>
                  <a:pt x="591678" y="33150"/>
                  <a:pt x="597736" y="26387"/>
                  <a:pt x="597336" y="18482"/>
                </a:cubicBezTo>
                <a:cubicBezTo>
                  <a:pt x="597031" y="12672"/>
                  <a:pt x="593173" y="7624"/>
                  <a:pt x="587611" y="5718"/>
                </a:cubicBezTo>
                <a:close/>
                <a:moveTo>
                  <a:pt x="153175" y="89348"/>
                </a:moveTo>
                <a:lnTo>
                  <a:pt x="161176" y="89348"/>
                </a:lnTo>
                <a:lnTo>
                  <a:pt x="154033" y="8934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" name="29 Yuvarlatılmış Dikdörtgen"/>
          <p:cNvSpPr/>
          <p:nvPr/>
        </p:nvSpPr>
        <p:spPr>
          <a:xfrm>
            <a:off x="5102751" y="1721624"/>
            <a:ext cx="1998226" cy="438244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2400" dirty="0" smtClean="0">
                <a:solidFill>
                  <a:srgbClr val="000000"/>
                </a:solidFill>
                <a:latin typeface="matemitoo" panose="020B0500000000000000" pitchFamily="34" charset="-94"/>
              </a:rPr>
              <a:t>CEVAP</a:t>
            </a:r>
            <a:endParaRPr lang="tr-TR" sz="2400" dirty="0">
              <a:solidFill>
                <a:srgbClr val="000000"/>
              </a:solidFill>
              <a:latin typeface="matemitoo" panose="020B0500000000000000" pitchFamily="34" charset="-94"/>
            </a:endParaRPr>
          </a:p>
        </p:txBody>
      </p:sp>
      <p:pic>
        <p:nvPicPr>
          <p:cNvPr id="46" name="Resim 45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26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7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28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29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30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31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32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33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34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35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36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37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38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40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44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58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59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60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61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62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63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64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65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66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67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68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69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70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71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72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73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74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7" name="Grup 46"/>
          <p:cNvGrpSpPr/>
          <p:nvPr/>
        </p:nvGrpSpPr>
        <p:grpSpPr>
          <a:xfrm>
            <a:off x="4196210" y="5847450"/>
            <a:ext cx="1886927" cy="818356"/>
            <a:chOff x="4044500" y="5864283"/>
            <a:chExt cx="1886927" cy="818356"/>
          </a:xfrm>
        </p:grpSpPr>
        <p:sp>
          <p:nvSpPr>
            <p:cNvPr id="48" name="Google Shape;827;p11">
              <a:hlinkClick r:id="rId10" action="ppaction://hlinksldjump"/>
            </p:cNvPr>
            <p:cNvSpPr/>
            <p:nvPr/>
          </p:nvSpPr>
          <p:spPr>
            <a:xfrm rot="10800000" flipH="1">
              <a:off x="4044500" y="5864283"/>
              <a:ext cx="1886927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9" name="Resim 48">
              <a:hlinkClick r:id="rId10" action="ppaction://hlinksldjump"/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17999" y="6051642"/>
              <a:ext cx="1532037" cy="456581"/>
            </a:xfrm>
            <a:prstGeom prst="rect">
              <a:avLst/>
            </a:prstGeom>
          </p:spPr>
        </p:pic>
      </p:grpSp>
      <p:pic>
        <p:nvPicPr>
          <p:cNvPr id="50" name="Resim 49">
            <a:hlinkClick r:id="rId12" action="ppaction://hlinksldjump"/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165160" y="5831607"/>
            <a:ext cx="1871634" cy="823031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1223098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Click="0">
        <p14:switch dir="r"/>
        <p:sndAc>
          <p:stSnd>
            <p:snd r:embed="rId4" name="chimes.wav"/>
          </p:stSnd>
        </p:sndAc>
      </p:transition>
    </mc:Choice>
    <mc:Fallback xmlns="">
      <p:transition spd="slow" advClick="0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</p:childTnLst>
        </p:cTn>
      </p:par>
    </p:tnLst>
    <p:bldLst>
      <p:bldP spid="42" grpId="0" animBg="1"/>
      <p:bldP spid="28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40" grpId="0"/>
      <p:bldP spid="44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3" name="Resim 72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39" name="TextBox 9">
            <a:hlinkClick r:id="rId7" action="ppaction://hlinksldjump"/>
          </p:cNvPr>
          <p:cNvSpPr txBox="1"/>
          <p:nvPr/>
        </p:nvSpPr>
        <p:spPr>
          <a:xfrm>
            <a:off x="1257300" y="1968500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4" name="TextBox 9">
            <a:hlinkClick r:id="rId8" action="ppaction://hlinksldjump"/>
          </p:cNvPr>
          <p:cNvSpPr txBox="1"/>
          <p:nvPr/>
        </p:nvSpPr>
        <p:spPr>
          <a:xfrm>
            <a:off x="10083800" y="1968499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36" name="Resim 35"/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77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İslamiyet’i korumak, yaymak ve insanlara tanıtmak amacıyla yapılan mücadele ve askerî seferler.</a:t>
            </a:r>
            <a:endParaRPr lang="tr-TR" sz="2400" b="1" dirty="0">
              <a:solidFill>
                <a:schemeClr val="tx1"/>
              </a:solidFill>
            </a:endParaRPr>
          </a:p>
        </p:txBody>
      </p:sp>
      <p:sp>
        <p:nvSpPr>
          <p:cNvPr id="76" name="Rectangle: Rounded Corners 111">
            <a:hlinkClick r:id="rId10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78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79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80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81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82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83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84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85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6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7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8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9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90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91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92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93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94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95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6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7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8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9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100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101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102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103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104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105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6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7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8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1" name="Grup 40"/>
          <p:cNvGrpSpPr/>
          <p:nvPr/>
        </p:nvGrpSpPr>
        <p:grpSpPr>
          <a:xfrm>
            <a:off x="5167493" y="5977820"/>
            <a:ext cx="1871362" cy="818356"/>
            <a:chOff x="4784941" y="5969932"/>
            <a:chExt cx="1871362" cy="818356"/>
          </a:xfrm>
        </p:grpSpPr>
        <p:sp>
          <p:nvSpPr>
            <p:cNvPr id="42" name="Google Shape;827;p11">
              <a:hlinkClick r:id="rId11" action="ppaction://hlinksldjump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3" name="Resim 42">
              <a:hlinkClick r:id="rId11" action="ppaction://hlinksldjump"/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56279733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 advClick="0">
        <p15:prstTrans prst="drape"/>
        <p:sndAc>
          <p:stSnd>
            <p:snd r:embed="rId4" name="type.wav"/>
          </p:stSnd>
        </p:sndAc>
      </p:transition>
    </mc:Choice>
    <mc:Fallback xmlns="">
      <p:transition spd="slow" advClick="0">
        <p:fade/>
        <p:sndAc>
          <p:stSnd>
            <p:snd r:embed="rId13" name="type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06" grpId="0"/>
      <p:bldP spid="107" grpId="0"/>
      <p:bldP spid="108" grpId="0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" name="Resim 38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40" name="TextBox 9"/>
          <p:cNvSpPr txBox="1"/>
          <p:nvPr/>
        </p:nvSpPr>
        <p:spPr>
          <a:xfrm>
            <a:off x="1257300" y="1968500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altLang="ko-KR" sz="2400" dirty="0" smtClean="0"/>
              <a:t>Cihat</a:t>
            </a:r>
            <a:endParaRPr lang="ko-KR" altLang="en-US" sz="2400" dirty="0"/>
          </a:p>
        </p:txBody>
      </p:sp>
      <p:sp>
        <p:nvSpPr>
          <p:cNvPr id="43" name="Google Shape;1442;p25"/>
          <p:cNvSpPr/>
          <p:nvPr/>
        </p:nvSpPr>
        <p:spPr>
          <a:xfrm>
            <a:off x="4617171" y="1635063"/>
            <a:ext cx="3098819" cy="666872"/>
          </a:xfrm>
          <a:custGeom>
            <a:avLst/>
            <a:gdLst/>
            <a:ahLst/>
            <a:cxnLst/>
            <a:rect l="l" t="t" r="r" b="b"/>
            <a:pathLst>
              <a:path w="597075" h="158308" extrusionOk="0">
                <a:moveTo>
                  <a:pt x="587611" y="5718"/>
                </a:moveTo>
                <a:cubicBezTo>
                  <a:pt x="566494" y="2384"/>
                  <a:pt x="545024" y="1909"/>
                  <a:pt x="523793" y="4384"/>
                </a:cubicBezTo>
                <a:cubicBezTo>
                  <a:pt x="500457" y="5338"/>
                  <a:pt x="477121" y="5147"/>
                  <a:pt x="453784" y="4384"/>
                </a:cubicBezTo>
                <a:cubicBezTo>
                  <a:pt x="407779" y="3052"/>
                  <a:pt x="361773" y="-188"/>
                  <a:pt x="315767" y="-854"/>
                </a:cubicBezTo>
                <a:cubicBezTo>
                  <a:pt x="222613" y="-2283"/>
                  <a:pt x="129363" y="4099"/>
                  <a:pt x="36399" y="8004"/>
                </a:cubicBezTo>
                <a:cubicBezTo>
                  <a:pt x="28312" y="8385"/>
                  <a:pt x="22083" y="15338"/>
                  <a:pt x="22502" y="23434"/>
                </a:cubicBezTo>
                <a:cubicBezTo>
                  <a:pt x="22568" y="24672"/>
                  <a:pt x="22788" y="25911"/>
                  <a:pt x="23159" y="27054"/>
                </a:cubicBezTo>
                <a:cubicBezTo>
                  <a:pt x="16196" y="30864"/>
                  <a:pt x="13101" y="39151"/>
                  <a:pt x="15920" y="46580"/>
                </a:cubicBezTo>
                <a:lnTo>
                  <a:pt x="10396" y="47723"/>
                </a:lnTo>
                <a:cubicBezTo>
                  <a:pt x="-4940" y="51629"/>
                  <a:pt x="-2177" y="76298"/>
                  <a:pt x="14206" y="76298"/>
                </a:cubicBezTo>
                <a:lnTo>
                  <a:pt x="35637" y="75155"/>
                </a:lnTo>
                <a:cubicBezTo>
                  <a:pt x="30741" y="77346"/>
                  <a:pt x="27607" y="82299"/>
                  <a:pt x="27636" y="87634"/>
                </a:cubicBezTo>
                <a:cubicBezTo>
                  <a:pt x="27788" y="94301"/>
                  <a:pt x="32284" y="100016"/>
                  <a:pt x="38685" y="101731"/>
                </a:cubicBezTo>
                <a:cubicBezTo>
                  <a:pt x="34408" y="108207"/>
                  <a:pt x="36218" y="116970"/>
                  <a:pt x="42723" y="121256"/>
                </a:cubicBezTo>
                <a:cubicBezTo>
                  <a:pt x="43466" y="121733"/>
                  <a:pt x="44247" y="122114"/>
                  <a:pt x="45066" y="122494"/>
                </a:cubicBezTo>
                <a:cubicBezTo>
                  <a:pt x="42495" y="122494"/>
                  <a:pt x="39828" y="123352"/>
                  <a:pt x="37256" y="123923"/>
                </a:cubicBezTo>
                <a:cubicBezTo>
                  <a:pt x="21064" y="127162"/>
                  <a:pt x="25255" y="151737"/>
                  <a:pt x="40971" y="152498"/>
                </a:cubicBezTo>
                <a:cubicBezTo>
                  <a:pt x="50324" y="152689"/>
                  <a:pt x="59669" y="151928"/>
                  <a:pt x="68879" y="150212"/>
                </a:cubicBezTo>
                <a:cubicBezTo>
                  <a:pt x="73146" y="149356"/>
                  <a:pt x="77347" y="148213"/>
                  <a:pt x="81452" y="146784"/>
                </a:cubicBezTo>
                <a:cubicBezTo>
                  <a:pt x="104312" y="144784"/>
                  <a:pt x="127363" y="144498"/>
                  <a:pt x="150127" y="144021"/>
                </a:cubicBezTo>
                <a:cubicBezTo>
                  <a:pt x="187180" y="143259"/>
                  <a:pt x="224327" y="144021"/>
                  <a:pt x="261379" y="144688"/>
                </a:cubicBezTo>
                <a:cubicBezTo>
                  <a:pt x="334627" y="146879"/>
                  <a:pt x="407874" y="152022"/>
                  <a:pt x="481026" y="157166"/>
                </a:cubicBezTo>
                <a:cubicBezTo>
                  <a:pt x="487474" y="157928"/>
                  <a:pt x="493380" y="153451"/>
                  <a:pt x="494361" y="147070"/>
                </a:cubicBezTo>
                <a:cubicBezTo>
                  <a:pt x="505410" y="148022"/>
                  <a:pt x="516459" y="149165"/>
                  <a:pt x="527413" y="150594"/>
                </a:cubicBezTo>
                <a:cubicBezTo>
                  <a:pt x="543129" y="152689"/>
                  <a:pt x="547129" y="124780"/>
                  <a:pt x="531127" y="122590"/>
                </a:cubicBezTo>
                <a:cubicBezTo>
                  <a:pt x="518173" y="120685"/>
                  <a:pt x="505124" y="118970"/>
                  <a:pt x="492075" y="117256"/>
                </a:cubicBezTo>
                <a:lnTo>
                  <a:pt x="505410" y="117256"/>
                </a:lnTo>
                <a:cubicBezTo>
                  <a:pt x="513811" y="116684"/>
                  <a:pt x="520174" y="109445"/>
                  <a:pt x="519621" y="101063"/>
                </a:cubicBezTo>
                <a:cubicBezTo>
                  <a:pt x="519621" y="100968"/>
                  <a:pt x="519612" y="100872"/>
                  <a:pt x="519602" y="100778"/>
                </a:cubicBezTo>
                <a:cubicBezTo>
                  <a:pt x="529127" y="101540"/>
                  <a:pt x="538081" y="102111"/>
                  <a:pt x="547320" y="102969"/>
                </a:cubicBezTo>
                <a:cubicBezTo>
                  <a:pt x="563131" y="104492"/>
                  <a:pt x="567037" y="77346"/>
                  <a:pt x="551035" y="74394"/>
                </a:cubicBezTo>
                <a:lnTo>
                  <a:pt x="540557" y="73060"/>
                </a:lnTo>
                <a:cubicBezTo>
                  <a:pt x="548368" y="66297"/>
                  <a:pt x="547891" y="49628"/>
                  <a:pt x="535604" y="47723"/>
                </a:cubicBezTo>
                <a:cubicBezTo>
                  <a:pt x="527984" y="46580"/>
                  <a:pt x="520459" y="45533"/>
                  <a:pt x="512839" y="44581"/>
                </a:cubicBezTo>
                <a:lnTo>
                  <a:pt x="562179" y="43056"/>
                </a:lnTo>
                <a:cubicBezTo>
                  <a:pt x="568132" y="43056"/>
                  <a:pt x="573399" y="39246"/>
                  <a:pt x="575133" y="33531"/>
                </a:cubicBezTo>
                <a:lnTo>
                  <a:pt x="583801" y="33531"/>
                </a:lnTo>
                <a:cubicBezTo>
                  <a:pt x="591678" y="33150"/>
                  <a:pt x="597736" y="26387"/>
                  <a:pt x="597336" y="18482"/>
                </a:cubicBezTo>
                <a:cubicBezTo>
                  <a:pt x="597031" y="12672"/>
                  <a:pt x="593173" y="7624"/>
                  <a:pt x="587611" y="5718"/>
                </a:cubicBezTo>
                <a:close/>
                <a:moveTo>
                  <a:pt x="153175" y="89348"/>
                </a:moveTo>
                <a:lnTo>
                  <a:pt x="161176" y="89348"/>
                </a:lnTo>
                <a:lnTo>
                  <a:pt x="154033" y="8934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" name="29 Yuvarlatılmış Dikdörtgen"/>
          <p:cNvSpPr/>
          <p:nvPr/>
        </p:nvSpPr>
        <p:spPr>
          <a:xfrm>
            <a:off x="5102751" y="1721624"/>
            <a:ext cx="1998226" cy="438244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2400" dirty="0" smtClean="0">
                <a:solidFill>
                  <a:srgbClr val="000000"/>
                </a:solidFill>
                <a:latin typeface="matemitoo" panose="020B0500000000000000" pitchFamily="34" charset="-94"/>
              </a:rPr>
              <a:t>CEVAP</a:t>
            </a:r>
            <a:endParaRPr lang="tr-TR" sz="2400" dirty="0">
              <a:solidFill>
                <a:srgbClr val="000000"/>
              </a:solidFill>
              <a:latin typeface="matemitoo" panose="020B0500000000000000" pitchFamily="34" charset="-94"/>
            </a:endParaRPr>
          </a:p>
        </p:txBody>
      </p:sp>
      <p:pic>
        <p:nvPicPr>
          <p:cNvPr id="46" name="Resim 45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28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9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30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31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32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33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34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35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36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37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38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41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44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58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59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60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61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62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63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64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65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66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67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68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69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70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71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72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73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74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75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76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7" name="Grup 46"/>
          <p:cNvGrpSpPr/>
          <p:nvPr/>
        </p:nvGrpSpPr>
        <p:grpSpPr>
          <a:xfrm>
            <a:off x="6166580" y="5837219"/>
            <a:ext cx="1871362" cy="818356"/>
            <a:chOff x="4784941" y="5969932"/>
            <a:chExt cx="1871362" cy="818356"/>
          </a:xfrm>
        </p:grpSpPr>
        <p:sp>
          <p:nvSpPr>
            <p:cNvPr id="48" name="Google Shape;827;p11">
              <a:hlinkClick r:id="rId10" action="ppaction://hlinksldjump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9" name="Resim 48">
              <a:hlinkClick r:id="rId10" action="ppaction://hlinksldjump"/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grpSp>
        <p:nvGrpSpPr>
          <p:cNvPr id="50" name="Grup 49"/>
          <p:cNvGrpSpPr/>
          <p:nvPr/>
        </p:nvGrpSpPr>
        <p:grpSpPr>
          <a:xfrm>
            <a:off x="4196210" y="5860150"/>
            <a:ext cx="1886927" cy="818356"/>
            <a:chOff x="4044500" y="5864283"/>
            <a:chExt cx="1886927" cy="818356"/>
          </a:xfrm>
        </p:grpSpPr>
        <p:sp>
          <p:nvSpPr>
            <p:cNvPr id="51" name="Google Shape;827;p11">
              <a:hlinkClick r:id="rId12" action="ppaction://hlinksldjump"/>
            </p:cNvPr>
            <p:cNvSpPr/>
            <p:nvPr/>
          </p:nvSpPr>
          <p:spPr>
            <a:xfrm rot="10800000" flipH="1">
              <a:off x="4044500" y="5864283"/>
              <a:ext cx="1886927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2" name="Resim 51">
              <a:hlinkClick r:id="rId12" action="ppaction://hlinksldjump"/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17999" y="6051642"/>
              <a:ext cx="1532037" cy="456581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37321575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Click="0">
        <p14:switch dir="r"/>
        <p:sndAc>
          <p:stSnd>
            <p:snd r:embed="rId4" name="chimes.wav"/>
          </p:stSnd>
        </p:sndAc>
      </p:transition>
    </mc:Choice>
    <mc:Fallback xmlns="">
      <p:transition spd="slow" advClick="0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</p:childTnLst>
        </p:cTn>
      </p:par>
    </p:tnLst>
    <p:bldLst>
      <p:bldP spid="42" grpId="0" animBg="1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41" grpId="0"/>
      <p:bldP spid="44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" name="Resim 38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41" name="TextBox 9"/>
          <p:cNvSpPr txBox="1"/>
          <p:nvPr/>
        </p:nvSpPr>
        <p:spPr>
          <a:xfrm>
            <a:off x="10083800" y="1968499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altLang="ko-KR" sz="2400" dirty="0" smtClean="0"/>
              <a:t>Cihat</a:t>
            </a:r>
            <a:endParaRPr lang="ko-KR" altLang="en-US" sz="2400" dirty="0"/>
          </a:p>
        </p:txBody>
      </p:sp>
      <p:sp>
        <p:nvSpPr>
          <p:cNvPr id="43" name="Google Shape;1442;p25"/>
          <p:cNvSpPr/>
          <p:nvPr/>
        </p:nvSpPr>
        <p:spPr>
          <a:xfrm>
            <a:off x="4617171" y="1635063"/>
            <a:ext cx="3098819" cy="666872"/>
          </a:xfrm>
          <a:custGeom>
            <a:avLst/>
            <a:gdLst/>
            <a:ahLst/>
            <a:cxnLst/>
            <a:rect l="l" t="t" r="r" b="b"/>
            <a:pathLst>
              <a:path w="597075" h="158308" extrusionOk="0">
                <a:moveTo>
                  <a:pt x="587611" y="5718"/>
                </a:moveTo>
                <a:cubicBezTo>
                  <a:pt x="566494" y="2384"/>
                  <a:pt x="545024" y="1909"/>
                  <a:pt x="523793" y="4384"/>
                </a:cubicBezTo>
                <a:cubicBezTo>
                  <a:pt x="500457" y="5338"/>
                  <a:pt x="477121" y="5147"/>
                  <a:pt x="453784" y="4384"/>
                </a:cubicBezTo>
                <a:cubicBezTo>
                  <a:pt x="407779" y="3052"/>
                  <a:pt x="361773" y="-188"/>
                  <a:pt x="315767" y="-854"/>
                </a:cubicBezTo>
                <a:cubicBezTo>
                  <a:pt x="222613" y="-2283"/>
                  <a:pt x="129363" y="4099"/>
                  <a:pt x="36399" y="8004"/>
                </a:cubicBezTo>
                <a:cubicBezTo>
                  <a:pt x="28312" y="8385"/>
                  <a:pt x="22083" y="15338"/>
                  <a:pt x="22502" y="23434"/>
                </a:cubicBezTo>
                <a:cubicBezTo>
                  <a:pt x="22568" y="24672"/>
                  <a:pt x="22788" y="25911"/>
                  <a:pt x="23159" y="27054"/>
                </a:cubicBezTo>
                <a:cubicBezTo>
                  <a:pt x="16196" y="30864"/>
                  <a:pt x="13101" y="39151"/>
                  <a:pt x="15920" y="46580"/>
                </a:cubicBezTo>
                <a:lnTo>
                  <a:pt x="10396" y="47723"/>
                </a:lnTo>
                <a:cubicBezTo>
                  <a:pt x="-4940" y="51629"/>
                  <a:pt x="-2177" y="76298"/>
                  <a:pt x="14206" y="76298"/>
                </a:cubicBezTo>
                <a:lnTo>
                  <a:pt x="35637" y="75155"/>
                </a:lnTo>
                <a:cubicBezTo>
                  <a:pt x="30741" y="77346"/>
                  <a:pt x="27607" y="82299"/>
                  <a:pt x="27636" y="87634"/>
                </a:cubicBezTo>
                <a:cubicBezTo>
                  <a:pt x="27788" y="94301"/>
                  <a:pt x="32284" y="100016"/>
                  <a:pt x="38685" y="101731"/>
                </a:cubicBezTo>
                <a:cubicBezTo>
                  <a:pt x="34408" y="108207"/>
                  <a:pt x="36218" y="116970"/>
                  <a:pt x="42723" y="121256"/>
                </a:cubicBezTo>
                <a:cubicBezTo>
                  <a:pt x="43466" y="121733"/>
                  <a:pt x="44247" y="122114"/>
                  <a:pt x="45066" y="122494"/>
                </a:cubicBezTo>
                <a:cubicBezTo>
                  <a:pt x="42495" y="122494"/>
                  <a:pt x="39828" y="123352"/>
                  <a:pt x="37256" y="123923"/>
                </a:cubicBezTo>
                <a:cubicBezTo>
                  <a:pt x="21064" y="127162"/>
                  <a:pt x="25255" y="151737"/>
                  <a:pt x="40971" y="152498"/>
                </a:cubicBezTo>
                <a:cubicBezTo>
                  <a:pt x="50324" y="152689"/>
                  <a:pt x="59669" y="151928"/>
                  <a:pt x="68879" y="150212"/>
                </a:cubicBezTo>
                <a:cubicBezTo>
                  <a:pt x="73146" y="149356"/>
                  <a:pt x="77347" y="148213"/>
                  <a:pt x="81452" y="146784"/>
                </a:cubicBezTo>
                <a:cubicBezTo>
                  <a:pt x="104312" y="144784"/>
                  <a:pt x="127363" y="144498"/>
                  <a:pt x="150127" y="144021"/>
                </a:cubicBezTo>
                <a:cubicBezTo>
                  <a:pt x="187180" y="143259"/>
                  <a:pt x="224327" y="144021"/>
                  <a:pt x="261379" y="144688"/>
                </a:cubicBezTo>
                <a:cubicBezTo>
                  <a:pt x="334627" y="146879"/>
                  <a:pt x="407874" y="152022"/>
                  <a:pt x="481026" y="157166"/>
                </a:cubicBezTo>
                <a:cubicBezTo>
                  <a:pt x="487474" y="157928"/>
                  <a:pt x="493380" y="153451"/>
                  <a:pt x="494361" y="147070"/>
                </a:cubicBezTo>
                <a:cubicBezTo>
                  <a:pt x="505410" y="148022"/>
                  <a:pt x="516459" y="149165"/>
                  <a:pt x="527413" y="150594"/>
                </a:cubicBezTo>
                <a:cubicBezTo>
                  <a:pt x="543129" y="152689"/>
                  <a:pt x="547129" y="124780"/>
                  <a:pt x="531127" y="122590"/>
                </a:cubicBezTo>
                <a:cubicBezTo>
                  <a:pt x="518173" y="120685"/>
                  <a:pt x="505124" y="118970"/>
                  <a:pt x="492075" y="117256"/>
                </a:cubicBezTo>
                <a:lnTo>
                  <a:pt x="505410" y="117256"/>
                </a:lnTo>
                <a:cubicBezTo>
                  <a:pt x="513811" y="116684"/>
                  <a:pt x="520174" y="109445"/>
                  <a:pt x="519621" y="101063"/>
                </a:cubicBezTo>
                <a:cubicBezTo>
                  <a:pt x="519621" y="100968"/>
                  <a:pt x="519612" y="100872"/>
                  <a:pt x="519602" y="100778"/>
                </a:cubicBezTo>
                <a:cubicBezTo>
                  <a:pt x="529127" y="101540"/>
                  <a:pt x="538081" y="102111"/>
                  <a:pt x="547320" y="102969"/>
                </a:cubicBezTo>
                <a:cubicBezTo>
                  <a:pt x="563131" y="104492"/>
                  <a:pt x="567037" y="77346"/>
                  <a:pt x="551035" y="74394"/>
                </a:cubicBezTo>
                <a:lnTo>
                  <a:pt x="540557" y="73060"/>
                </a:lnTo>
                <a:cubicBezTo>
                  <a:pt x="548368" y="66297"/>
                  <a:pt x="547891" y="49628"/>
                  <a:pt x="535604" y="47723"/>
                </a:cubicBezTo>
                <a:cubicBezTo>
                  <a:pt x="527984" y="46580"/>
                  <a:pt x="520459" y="45533"/>
                  <a:pt x="512839" y="44581"/>
                </a:cubicBezTo>
                <a:lnTo>
                  <a:pt x="562179" y="43056"/>
                </a:lnTo>
                <a:cubicBezTo>
                  <a:pt x="568132" y="43056"/>
                  <a:pt x="573399" y="39246"/>
                  <a:pt x="575133" y="33531"/>
                </a:cubicBezTo>
                <a:lnTo>
                  <a:pt x="583801" y="33531"/>
                </a:lnTo>
                <a:cubicBezTo>
                  <a:pt x="591678" y="33150"/>
                  <a:pt x="597736" y="26387"/>
                  <a:pt x="597336" y="18482"/>
                </a:cubicBezTo>
                <a:cubicBezTo>
                  <a:pt x="597031" y="12672"/>
                  <a:pt x="593173" y="7624"/>
                  <a:pt x="587611" y="5718"/>
                </a:cubicBezTo>
                <a:close/>
                <a:moveTo>
                  <a:pt x="153175" y="89348"/>
                </a:moveTo>
                <a:lnTo>
                  <a:pt x="161176" y="89348"/>
                </a:lnTo>
                <a:lnTo>
                  <a:pt x="154033" y="8934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" name="29 Yuvarlatılmış Dikdörtgen"/>
          <p:cNvSpPr/>
          <p:nvPr/>
        </p:nvSpPr>
        <p:spPr>
          <a:xfrm>
            <a:off x="5102751" y="1721624"/>
            <a:ext cx="1998226" cy="438244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2400" dirty="0" smtClean="0">
                <a:solidFill>
                  <a:srgbClr val="000000"/>
                </a:solidFill>
                <a:latin typeface="matemitoo" panose="020B0500000000000000" pitchFamily="34" charset="-94"/>
              </a:rPr>
              <a:t>CEVAP</a:t>
            </a:r>
            <a:endParaRPr lang="tr-TR" sz="2400" dirty="0">
              <a:solidFill>
                <a:srgbClr val="000000"/>
              </a:solidFill>
              <a:latin typeface="matemitoo" panose="020B0500000000000000" pitchFamily="34" charset="-94"/>
            </a:endParaRPr>
          </a:p>
        </p:txBody>
      </p:sp>
      <p:pic>
        <p:nvPicPr>
          <p:cNvPr id="46" name="Resim 45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26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7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28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29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30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31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32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33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34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35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36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37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38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40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44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58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59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60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61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62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63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64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65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66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67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68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69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70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71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72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73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74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7" name="Grup 46"/>
          <p:cNvGrpSpPr/>
          <p:nvPr/>
        </p:nvGrpSpPr>
        <p:grpSpPr>
          <a:xfrm>
            <a:off x="6166580" y="5837219"/>
            <a:ext cx="1871362" cy="818356"/>
            <a:chOff x="4784941" y="5969932"/>
            <a:chExt cx="1871362" cy="818356"/>
          </a:xfrm>
        </p:grpSpPr>
        <p:sp>
          <p:nvSpPr>
            <p:cNvPr id="48" name="Google Shape;827;p11">
              <a:hlinkClick r:id="rId10" action="ppaction://hlinksldjump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9" name="Resim 48">
              <a:hlinkClick r:id="rId10" action="ppaction://hlinksldjump"/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grpSp>
        <p:nvGrpSpPr>
          <p:cNvPr id="50" name="Grup 49"/>
          <p:cNvGrpSpPr/>
          <p:nvPr/>
        </p:nvGrpSpPr>
        <p:grpSpPr>
          <a:xfrm>
            <a:off x="4196210" y="5860150"/>
            <a:ext cx="1886927" cy="818356"/>
            <a:chOff x="4044500" y="5864283"/>
            <a:chExt cx="1886927" cy="818356"/>
          </a:xfrm>
        </p:grpSpPr>
        <p:sp>
          <p:nvSpPr>
            <p:cNvPr id="51" name="Google Shape;827;p11">
              <a:hlinkClick r:id="rId12" action="ppaction://hlinksldjump"/>
            </p:cNvPr>
            <p:cNvSpPr/>
            <p:nvPr/>
          </p:nvSpPr>
          <p:spPr>
            <a:xfrm rot="10800000" flipH="1">
              <a:off x="4044500" y="5864283"/>
              <a:ext cx="1886927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2" name="Resim 51">
              <a:hlinkClick r:id="rId12" action="ppaction://hlinksldjump"/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17999" y="6051642"/>
              <a:ext cx="1532037" cy="456581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2709654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Click="0">
        <p14:switch dir="r"/>
        <p:sndAc>
          <p:stSnd>
            <p:snd r:embed="rId4" name="chimes.wav"/>
          </p:stSnd>
        </p:sndAc>
      </p:transition>
    </mc:Choice>
    <mc:Fallback xmlns="">
      <p:transition spd="slow" advClick="0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</p:childTnLst>
        </p:cTn>
      </p:par>
    </p:tnLst>
    <p:bldLst>
      <p:bldP spid="42" grpId="0" animBg="1"/>
      <p:bldP spid="28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40" grpId="0"/>
      <p:bldP spid="44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3" name="Resim 72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39" name="TextBox 9">
            <a:hlinkClick r:id="rId7" action="ppaction://hlinksldjump"/>
          </p:cNvPr>
          <p:cNvSpPr txBox="1"/>
          <p:nvPr/>
        </p:nvSpPr>
        <p:spPr>
          <a:xfrm>
            <a:off x="1257300" y="1968500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4" name="TextBox 9">
            <a:hlinkClick r:id="rId8" action="ppaction://hlinksldjump"/>
          </p:cNvPr>
          <p:cNvSpPr txBox="1"/>
          <p:nvPr/>
        </p:nvSpPr>
        <p:spPr>
          <a:xfrm>
            <a:off x="10083800" y="1968499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36" name="Resim 35"/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77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Gaza ve cihat seferlerine katılan, vatanını ve inancını canı pahasına savunan kişilere verilen onurlu </a:t>
            </a:r>
            <a:r>
              <a:rPr lang="tr-TR" sz="2400" dirty="0" err="1" smtClean="0"/>
              <a:t>ünvan</a:t>
            </a:r>
            <a:r>
              <a:rPr lang="tr-TR" sz="2400" dirty="0"/>
              <a:t>.</a:t>
            </a:r>
            <a:endParaRPr lang="ko-KR" altLang="en-US" sz="3200" b="1" dirty="0"/>
          </a:p>
        </p:txBody>
      </p:sp>
      <p:sp>
        <p:nvSpPr>
          <p:cNvPr id="76" name="Rectangle: Rounded Corners 111">
            <a:hlinkClick r:id="rId10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78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79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80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81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82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83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84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85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6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7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8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9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90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91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92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93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94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95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6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7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8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9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100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101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102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103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104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105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6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7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8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1" name="Grup 40"/>
          <p:cNvGrpSpPr/>
          <p:nvPr/>
        </p:nvGrpSpPr>
        <p:grpSpPr>
          <a:xfrm>
            <a:off x="5167493" y="5977820"/>
            <a:ext cx="1871362" cy="818356"/>
            <a:chOff x="4784941" y="5969932"/>
            <a:chExt cx="1871362" cy="818356"/>
          </a:xfrm>
        </p:grpSpPr>
        <p:sp>
          <p:nvSpPr>
            <p:cNvPr id="42" name="Google Shape;827;p11">
              <a:hlinkClick r:id="rId11" action="ppaction://hlinksldjump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3" name="Resim 42">
              <a:hlinkClick r:id="rId11" action="ppaction://hlinksldjump"/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191416762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 advClick="0">
        <p15:prstTrans prst="drape"/>
        <p:sndAc>
          <p:stSnd>
            <p:snd r:embed="rId4" name="type.wav"/>
          </p:stSnd>
        </p:sndAc>
      </p:transition>
    </mc:Choice>
    <mc:Fallback xmlns="">
      <p:transition spd="slow" advClick="0">
        <p:fade/>
        <p:sndAc>
          <p:stSnd>
            <p:snd r:embed="rId13" name="type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06" grpId="0"/>
      <p:bldP spid="107" grpId="0"/>
      <p:bldP spid="108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" name="Resim 38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40" name="TextBox 9"/>
          <p:cNvSpPr txBox="1"/>
          <p:nvPr/>
        </p:nvSpPr>
        <p:spPr>
          <a:xfrm>
            <a:off x="1257300" y="1968500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altLang="ko-KR" sz="2400" dirty="0" smtClean="0"/>
              <a:t>Gazi</a:t>
            </a:r>
            <a:endParaRPr lang="ko-KR" altLang="en-US" sz="2400" dirty="0"/>
          </a:p>
        </p:txBody>
      </p:sp>
      <p:sp>
        <p:nvSpPr>
          <p:cNvPr id="43" name="Google Shape;1442;p25"/>
          <p:cNvSpPr/>
          <p:nvPr/>
        </p:nvSpPr>
        <p:spPr>
          <a:xfrm>
            <a:off x="4617171" y="1635063"/>
            <a:ext cx="3098819" cy="666872"/>
          </a:xfrm>
          <a:custGeom>
            <a:avLst/>
            <a:gdLst/>
            <a:ahLst/>
            <a:cxnLst/>
            <a:rect l="l" t="t" r="r" b="b"/>
            <a:pathLst>
              <a:path w="597075" h="158308" extrusionOk="0">
                <a:moveTo>
                  <a:pt x="587611" y="5718"/>
                </a:moveTo>
                <a:cubicBezTo>
                  <a:pt x="566494" y="2384"/>
                  <a:pt x="545024" y="1909"/>
                  <a:pt x="523793" y="4384"/>
                </a:cubicBezTo>
                <a:cubicBezTo>
                  <a:pt x="500457" y="5338"/>
                  <a:pt x="477121" y="5147"/>
                  <a:pt x="453784" y="4384"/>
                </a:cubicBezTo>
                <a:cubicBezTo>
                  <a:pt x="407779" y="3052"/>
                  <a:pt x="361773" y="-188"/>
                  <a:pt x="315767" y="-854"/>
                </a:cubicBezTo>
                <a:cubicBezTo>
                  <a:pt x="222613" y="-2283"/>
                  <a:pt x="129363" y="4099"/>
                  <a:pt x="36399" y="8004"/>
                </a:cubicBezTo>
                <a:cubicBezTo>
                  <a:pt x="28312" y="8385"/>
                  <a:pt x="22083" y="15338"/>
                  <a:pt x="22502" y="23434"/>
                </a:cubicBezTo>
                <a:cubicBezTo>
                  <a:pt x="22568" y="24672"/>
                  <a:pt x="22788" y="25911"/>
                  <a:pt x="23159" y="27054"/>
                </a:cubicBezTo>
                <a:cubicBezTo>
                  <a:pt x="16196" y="30864"/>
                  <a:pt x="13101" y="39151"/>
                  <a:pt x="15920" y="46580"/>
                </a:cubicBezTo>
                <a:lnTo>
                  <a:pt x="10396" y="47723"/>
                </a:lnTo>
                <a:cubicBezTo>
                  <a:pt x="-4940" y="51629"/>
                  <a:pt x="-2177" y="76298"/>
                  <a:pt x="14206" y="76298"/>
                </a:cubicBezTo>
                <a:lnTo>
                  <a:pt x="35637" y="75155"/>
                </a:lnTo>
                <a:cubicBezTo>
                  <a:pt x="30741" y="77346"/>
                  <a:pt x="27607" y="82299"/>
                  <a:pt x="27636" y="87634"/>
                </a:cubicBezTo>
                <a:cubicBezTo>
                  <a:pt x="27788" y="94301"/>
                  <a:pt x="32284" y="100016"/>
                  <a:pt x="38685" y="101731"/>
                </a:cubicBezTo>
                <a:cubicBezTo>
                  <a:pt x="34408" y="108207"/>
                  <a:pt x="36218" y="116970"/>
                  <a:pt x="42723" y="121256"/>
                </a:cubicBezTo>
                <a:cubicBezTo>
                  <a:pt x="43466" y="121733"/>
                  <a:pt x="44247" y="122114"/>
                  <a:pt x="45066" y="122494"/>
                </a:cubicBezTo>
                <a:cubicBezTo>
                  <a:pt x="42495" y="122494"/>
                  <a:pt x="39828" y="123352"/>
                  <a:pt x="37256" y="123923"/>
                </a:cubicBezTo>
                <a:cubicBezTo>
                  <a:pt x="21064" y="127162"/>
                  <a:pt x="25255" y="151737"/>
                  <a:pt x="40971" y="152498"/>
                </a:cubicBezTo>
                <a:cubicBezTo>
                  <a:pt x="50324" y="152689"/>
                  <a:pt x="59669" y="151928"/>
                  <a:pt x="68879" y="150212"/>
                </a:cubicBezTo>
                <a:cubicBezTo>
                  <a:pt x="73146" y="149356"/>
                  <a:pt x="77347" y="148213"/>
                  <a:pt x="81452" y="146784"/>
                </a:cubicBezTo>
                <a:cubicBezTo>
                  <a:pt x="104312" y="144784"/>
                  <a:pt x="127363" y="144498"/>
                  <a:pt x="150127" y="144021"/>
                </a:cubicBezTo>
                <a:cubicBezTo>
                  <a:pt x="187180" y="143259"/>
                  <a:pt x="224327" y="144021"/>
                  <a:pt x="261379" y="144688"/>
                </a:cubicBezTo>
                <a:cubicBezTo>
                  <a:pt x="334627" y="146879"/>
                  <a:pt x="407874" y="152022"/>
                  <a:pt x="481026" y="157166"/>
                </a:cubicBezTo>
                <a:cubicBezTo>
                  <a:pt x="487474" y="157928"/>
                  <a:pt x="493380" y="153451"/>
                  <a:pt x="494361" y="147070"/>
                </a:cubicBezTo>
                <a:cubicBezTo>
                  <a:pt x="505410" y="148022"/>
                  <a:pt x="516459" y="149165"/>
                  <a:pt x="527413" y="150594"/>
                </a:cubicBezTo>
                <a:cubicBezTo>
                  <a:pt x="543129" y="152689"/>
                  <a:pt x="547129" y="124780"/>
                  <a:pt x="531127" y="122590"/>
                </a:cubicBezTo>
                <a:cubicBezTo>
                  <a:pt x="518173" y="120685"/>
                  <a:pt x="505124" y="118970"/>
                  <a:pt x="492075" y="117256"/>
                </a:cubicBezTo>
                <a:lnTo>
                  <a:pt x="505410" y="117256"/>
                </a:lnTo>
                <a:cubicBezTo>
                  <a:pt x="513811" y="116684"/>
                  <a:pt x="520174" y="109445"/>
                  <a:pt x="519621" y="101063"/>
                </a:cubicBezTo>
                <a:cubicBezTo>
                  <a:pt x="519621" y="100968"/>
                  <a:pt x="519612" y="100872"/>
                  <a:pt x="519602" y="100778"/>
                </a:cubicBezTo>
                <a:cubicBezTo>
                  <a:pt x="529127" y="101540"/>
                  <a:pt x="538081" y="102111"/>
                  <a:pt x="547320" y="102969"/>
                </a:cubicBezTo>
                <a:cubicBezTo>
                  <a:pt x="563131" y="104492"/>
                  <a:pt x="567037" y="77346"/>
                  <a:pt x="551035" y="74394"/>
                </a:cubicBezTo>
                <a:lnTo>
                  <a:pt x="540557" y="73060"/>
                </a:lnTo>
                <a:cubicBezTo>
                  <a:pt x="548368" y="66297"/>
                  <a:pt x="547891" y="49628"/>
                  <a:pt x="535604" y="47723"/>
                </a:cubicBezTo>
                <a:cubicBezTo>
                  <a:pt x="527984" y="46580"/>
                  <a:pt x="520459" y="45533"/>
                  <a:pt x="512839" y="44581"/>
                </a:cubicBezTo>
                <a:lnTo>
                  <a:pt x="562179" y="43056"/>
                </a:lnTo>
                <a:cubicBezTo>
                  <a:pt x="568132" y="43056"/>
                  <a:pt x="573399" y="39246"/>
                  <a:pt x="575133" y="33531"/>
                </a:cubicBezTo>
                <a:lnTo>
                  <a:pt x="583801" y="33531"/>
                </a:lnTo>
                <a:cubicBezTo>
                  <a:pt x="591678" y="33150"/>
                  <a:pt x="597736" y="26387"/>
                  <a:pt x="597336" y="18482"/>
                </a:cubicBezTo>
                <a:cubicBezTo>
                  <a:pt x="597031" y="12672"/>
                  <a:pt x="593173" y="7624"/>
                  <a:pt x="587611" y="5718"/>
                </a:cubicBezTo>
                <a:close/>
                <a:moveTo>
                  <a:pt x="153175" y="89348"/>
                </a:moveTo>
                <a:lnTo>
                  <a:pt x="161176" y="89348"/>
                </a:lnTo>
                <a:lnTo>
                  <a:pt x="154033" y="8934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" name="29 Yuvarlatılmış Dikdörtgen"/>
          <p:cNvSpPr/>
          <p:nvPr/>
        </p:nvSpPr>
        <p:spPr>
          <a:xfrm>
            <a:off x="5102751" y="1721624"/>
            <a:ext cx="1998226" cy="438244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2400" dirty="0" smtClean="0">
                <a:solidFill>
                  <a:srgbClr val="000000"/>
                </a:solidFill>
                <a:latin typeface="matemitoo" panose="020B0500000000000000" pitchFamily="34" charset="-94"/>
              </a:rPr>
              <a:t>CEVAP</a:t>
            </a:r>
            <a:endParaRPr lang="tr-TR" sz="2400" dirty="0">
              <a:solidFill>
                <a:srgbClr val="000000"/>
              </a:solidFill>
              <a:latin typeface="matemitoo" panose="020B0500000000000000" pitchFamily="34" charset="-94"/>
            </a:endParaRPr>
          </a:p>
        </p:txBody>
      </p:sp>
      <p:pic>
        <p:nvPicPr>
          <p:cNvPr id="46" name="Resim 45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28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9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30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31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32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33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34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35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36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37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38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41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44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58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59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60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61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62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63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64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65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66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67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68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69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70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71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72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73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74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75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76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7" name="Grup 46"/>
          <p:cNvGrpSpPr/>
          <p:nvPr/>
        </p:nvGrpSpPr>
        <p:grpSpPr>
          <a:xfrm>
            <a:off x="6166580" y="5827474"/>
            <a:ext cx="1871362" cy="818356"/>
            <a:chOff x="4784941" y="5969932"/>
            <a:chExt cx="1871362" cy="818356"/>
          </a:xfrm>
        </p:grpSpPr>
        <p:sp>
          <p:nvSpPr>
            <p:cNvPr id="48" name="Google Shape;827;p11">
              <a:hlinkClick r:id="rId10" action="ppaction://hlinksldjump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9" name="Resim 48">
              <a:hlinkClick r:id="rId10" action="ppaction://hlinksldjump"/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grpSp>
        <p:nvGrpSpPr>
          <p:cNvPr id="50" name="Grup 49"/>
          <p:cNvGrpSpPr/>
          <p:nvPr/>
        </p:nvGrpSpPr>
        <p:grpSpPr>
          <a:xfrm>
            <a:off x="4196210" y="5860150"/>
            <a:ext cx="1886927" cy="818356"/>
            <a:chOff x="4044500" y="5864283"/>
            <a:chExt cx="1886927" cy="818356"/>
          </a:xfrm>
        </p:grpSpPr>
        <p:sp>
          <p:nvSpPr>
            <p:cNvPr id="51" name="Google Shape;827;p11">
              <a:hlinkClick r:id="rId12" action="ppaction://hlinksldjump"/>
            </p:cNvPr>
            <p:cNvSpPr/>
            <p:nvPr/>
          </p:nvSpPr>
          <p:spPr>
            <a:xfrm rot="10800000" flipH="1">
              <a:off x="4044500" y="5864283"/>
              <a:ext cx="1886927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2" name="Resim 51">
              <a:hlinkClick r:id="rId12" action="ppaction://hlinksldjump"/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17999" y="6051642"/>
              <a:ext cx="1532037" cy="456581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18832776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Click="0">
        <p14:switch dir="r"/>
        <p:sndAc>
          <p:stSnd>
            <p:snd r:embed="rId4" name="chimes.wav"/>
          </p:stSnd>
        </p:sndAc>
      </p:transition>
    </mc:Choice>
    <mc:Fallback xmlns="">
      <p:transition spd="slow" advClick="0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</p:childTnLst>
        </p:cTn>
      </p:par>
    </p:tnLst>
    <p:bldLst>
      <p:bldP spid="42" grpId="0" animBg="1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41" grpId="0"/>
      <p:bldP spid="44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" name="Resim 38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41" name="TextBox 9"/>
          <p:cNvSpPr txBox="1"/>
          <p:nvPr/>
        </p:nvSpPr>
        <p:spPr>
          <a:xfrm>
            <a:off x="10083800" y="1968499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altLang="ko-KR" sz="2400" dirty="0" smtClean="0"/>
              <a:t>Gazi</a:t>
            </a:r>
            <a:endParaRPr lang="ko-KR" altLang="en-US" sz="2400" dirty="0"/>
          </a:p>
        </p:txBody>
      </p:sp>
      <p:sp>
        <p:nvSpPr>
          <p:cNvPr id="43" name="Google Shape;1442;p25"/>
          <p:cNvSpPr/>
          <p:nvPr/>
        </p:nvSpPr>
        <p:spPr>
          <a:xfrm>
            <a:off x="4617171" y="1635063"/>
            <a:ext cx="3098819" cy="666872"/>
          </a:xfrm>
          <a:custGeom>
            <a:avLst/>
            <a:gdLst/>
            <a:ahLst/>
            <a:cxnLst/>
            <a:rect l="l" t="t" r="r" b="b"/>
            <a:pathLst>
              <a:path w="597075" h="158308" extrusionOk="0">
                <a:moveTo>
                  <a:pt x="587611" y="5718"/>
                </a:moveTo>
                <a:cubicBezTo>
                  <a:pt x="566494" y="2384"/>
                  <a:pt x="545024" y="1909"/>
                  <a:pt x="523793" y="4384"/>
                </a:cubicBezTo>
                <a:cubicBezTo>
                  <a:pt x="500457" y="5338"/>
                  <a:pt x="477121" y="5147"/>
                  <a:pt x="453784" y="4384"/>
                </a:cubicBezTo>
                <a:cubicBezTo>
                  <a:pt x="407779" y="3052"/>
                  <a:pt x="361773" y="-188"/>
                  <a:pt x="315767" y="-854"/>
                </a:cubicBezTo>
                <a:cubicBezTo>
                  <a:pt x="222613" y="-2283"/>
                  <a:pt x="129363" y="4099"/>
                  <a:pt x="36399" y="8004"/>
                </a:cubicBezTo>
                <a:cubicBezTo>
                  <a:pt x="28312" y="8385"/>
                  <a:pt x="22083" y="15338"/>
                  <a:pt x="22502" y="23434"/>
                </a:cubicBezTo>
                <a:cubicBezTo>
                  <a:pt x="22568" y="24672"/>
                  <a:pt x="22788" y="25911"/>
                  <a:pt x="23159" y="27054"/>
                </a:cubicBezTo>
                <a:cubicBezTo>
                  <a:pt x="16196" y="30864"/>
                  <a:pt x="13101" y="39151"/>
                  <a:pt x="15920" y="46580"/>
                </a:cubicBezTo>
                <a:lnTo>
                  <a:pt x="10396" y="47723"/>
                </a:lnTo>
                <a:cubicBezTo>
                  <a:pt x="-4940" y="51629"/>
                  <a:pt x="-2177" y="76298"/>
                  <a:pt x="14206" y="76298"/>
                </a:cubicBezTo>
                <a:lnTo>
                  <a:pt x="35637" y="75155"/>
                </a:lnTo>
                <a:cubicBezTo>
                  <a:pt x="30741" y="77346"/>
                  <a:pt x="27607" y="82299"/>
                  <a:pt x="27636" y="87634"/>
                </a:cubicBezTo>
                <a:cubicBezTo>
                  <a:pt x="27788" y="94301"/>
                  <a:pt x="32284" y="100016"/>
                  <a:pt x="38685" y="101731"/>
                </a:cubicBezTo>
                <a:cubicBezTo>
                  <a:pt x="34408" y="108207"/>
                  <a:pt x="36218" y="116970"/>
                  <a:pt x="42723" y="121256"/>
                </a:cubicBezTo>
                <a:cubicBezTo>
                  <a:pt x="43466" y="121733"/>
                  <a:pt x="44247" y="122114"/>
                  <a:pt x="45066" y="122494"/>
                </a:cubicBezTo>
                <a:cubicBezTo>
                  <a:pt x="42495" y="122494"/>
                  <a:pt x="39828" y="123352"/>
                  <a:pt x="37256" y="123923"/>
                </a:cubicBezTo>
                <a:cubicBezTo>
                  <a:pt x="21064" y="127162"/>
                  <a:pt x="25255" y="151737"/>
                  <a:pt x="40971" y="152498"/>
                </a:cubicBezTo>
                <a:cubicBezTo>
                  <a:pt x="50324" y="152689"/>
                  <a:pt x="59669" y="151928"/>
                  <a:pt x="68879" y="150212"/>
                </a:cubicBezTo>
                <a:cubicBezTo>
                  <a:pt x="73146" y="149356"/>
                  <a:pt x="77347" y="148213"/>
                  <a:pt x="81452" y="146784"/>
                </a:cubicBezTo>
                <a:cubicBezTo>
                  <a:pt x="104312" y="144784"/>
                  <a:pt x="127363" y="144498"/>
                  <a:pt x="150127" y="144021"/>
                </a:cubicBezTo>
                <a:cubicBezTo>
                  <a:pt x="187180" y="143259"/>
                  <a:pt x="224327" y="144021"/>
                  <a:pt x="261379" y="144688"/>
                </a:cubicBezTo>
                <a:cubicBezTo>
                  <a:pt x="334627" y="146879"/>
                  <a:pt x="407874" y="152022"/>
                  <a:pt x="481026" y="157166"/>
                </a:cubicBezTo>
                <a:cubicBezTo>
                  <a:pt x="487474" y="157928"/>
                  <a:pt x="493380" y="153451"/>
                  <a:pt x="494361" y="147070"/>
                </a:cubicBezTo>
                <a:cubicBezTo>
                  <a:pt x="505410" y="148022"/>
                  <a:pt x="516459" y="149165"/>
                  <a:pt x="527413" y="150594"/>
                </a:cubicBezTo>
                <a:cubicBezTo>
                  <a:pt x="543129" y="152689"/>
                  <a:pt x="547129" y="124780"/>
                  <a:pt x="531127" y="122590"/>
                </a:cubicBezTo>
                <a:cubicBezTo>
                  <a:pt x="518173" y="120685"/>
                  <a:pt x="505124" y="118970"/>
                  <a:pt x="492075" y="117256"/>
                </a:cubicBezTo>
                <a:lnTo>
                  <a:pt x="505410" y="117256"/>
                </a:lnTo>
                <a:cubicBezTo>
                  <a:pt x="513811" y="116684"/>
                  <a:pt x="520174" y="109445"/>
                  <a:pt x="519621" y="101063"/>
                </a:cubicBezTo>
                <a:cubicBezTo>
                  <a:pt x="519621" y="100968"/>
                  <a:pt x="519612" y="100872"/>
                  <a:pt x="519602" y="100778"/>
                </a:cubicBezTo>
                <a:cubicBezTo>
                  <a:pt x="529127" y="101540"/>
                  <a:pt x="538081" y="102111"/>
                  <a:pt x="547320" y="102969"/>
                </a:cubicBezTo>
                <a:cubicBezTo>
                  <a:pt x="563131" y="104492"/>
                  <a:pt x="567037" y="77346"/>
                  <a:pt x="551035" y="74394"/>
                </a:cubicBezTo>
                <a:lnTo>
                  <a:pt x="540557" y="73060"/>
                </a:lnTo>
                <a:cubicBezTo>
                  <a:pt x="548368" y="66297"/>
                  <a:pt x="547891" y="49628"/>
                  <a:pt x="535604" y="47723"/>
                </a:cubicBezTo>
                <a:cubicBezTo>
                  <a:pt x="527984" y="46580"/>
                  <a:pt x="520459" y="45533"/>
                  <a:pt x="512839" y="44581"/>
                </a:cubicBezTo>
                <a:lnTo>
                  <a:pt x="562179" y="43056"/>
                </a:lnTo>
                <a:cubicBezTo>
                  <a:pt x="568132" y="43056"/>
                  <a:pt x="573399" y="39246"/>
                  <a:pt x="575133" y="33531"/>
                </a:cubicBezTo>
                <a:lnTo>
                  <a:pt x="583801" y="33531"/>
                </a:lnTo>
                <a:cubicBezTo>
                  <a:pt x="591678" y="33150"/>
                  <a:pt x="597736" y="26387"/>
                  <a:pt x="597336" y="18482"/>
                </a:cubicBezTo>
                <a:cubicBezTo>
                  <a:pt x="597031" y="12672"/>
                  <a:pt x="593173" y="7624"/>
                  <a:pt x="587611" y="5718"/>
                </a:cubicBezTo>
                <a:close/>
                <a:moveTo>
                  <a:pt x="153175" y="89348"/>
                </a:moveTo>
                <a:lnTo>
                  <a:pt x="161176" y="89348"/>
                </a:lnTo>
                <a:lnTo>
                  <a:pt x="154033" y="8934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" name="29 Yuvarlatılmış Dikdörtgen"/>
          <p:cNvSpPr/>
          <p:nvPr/>
        </p:nvSpPr>
        <p:spPr>
          <a:xfrm>
            <a:off x="5102751" y="1721624"/>
            <a:ext cx="1998226" cy="438244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2400" dirty="0" smtClean="0">
                <a:solidFill>
                  <a:srgbClr val="000000"/>
                </a:solidFill>
                <a:latin typeface="matemitoo" panose="020B0500000000000000" pitchFamily="34" charset="-94"/>
              </a:rPr>
              <a:t>CEVAP</a:t>
            </a:r>
            <a:endParaRPr lang="tr-TR" sz="2400" dirty="0">
              <a:solidFill>
                <a:srgbClr val="000000"/>
              </a:solidFill>
              <a:latin typeface="matemitoo" panose="020B0500000000000000" pitchFamily="34" charset="-94"/>
            </a:endParaRPr>
          </a:p>
        </p:txBody>
      </p:sp>
      <p:pic>
        <p:nvPicPr>
          <p:cNvPr id="46" name="Resim 45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26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7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28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29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30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31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32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33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34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35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36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37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38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40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44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58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59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60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61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62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63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64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65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66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67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68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69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70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71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72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73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74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7" name="Grup 46"/>
          <p:cNvGrpSpPr/>
          <p:nvPr/>
        </p:nvGrpSpPr>
        <p:grpSpPr>
          <a:xfrm>
            <a:off x="6166580" y="5827474"/>
            <a:ext cx="1871362" cy="818356"/>
            <a:chOff x="4784941" y="5969932"/>
            <a:chExt cx="1871362" cy="818356"/>
          </a:xfrm>
        </p:grpSpPr>
        <p:sp>
          <p:nvSpPr>
            <p:cNvPr id="48" name="Google Shape;827;p11">
              <a:hlinkClick r:id="rId10" action="ppaction://hlinksldjump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9" name="Resim 48">
              <a:hlinkClick r:id="rId10" action="ppaction://hlinksldjump"/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grpSp>
        <p:nvGrpSpPr>
          <p:cNvPr id="50" name="Grup 49"/>
          <p:cNvGrpSpPr/>
          <p:nvPr/>
        </p:nvGrpSpPr>
        <p:grpSpPr>
          <a:xfrm>
            <a:off x="4196210" y="5860150"/>
            <a:ext cx="1886927" cy="818356"/>
            <a:chOff x="4044500" y="5864283"/>
            <a:chExt cx="1886927" cy="818356"/>
          </a:xfrm>
        </p:grpSpPr>
        <p:sp>
          <p:nvSpPr>
            <p:cNvPr id="51" name="Google Shape;827;p11">
              <a:hlinkClick r:id="rId12" action="ppaction://hlinksldjump"/>
            </p:cNvPr>
            <p:cNvSpPr/>
            <p:nvPr/>
          </p:nvSpPr>
          <p:spPr>
            <a:xfrm rot="10800000" flipH="1">
              <a:off x="4044500" y="5864283"/>
              <a:ext cx="1886927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2" name="Resim 51">
              <a:hlinkClick r:id="rId12" action="ppaction://hlinksldjump"/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17999" y="6051642"/>
              <a:ext cx="1532037" cy="456581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28904681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Click="0">
        <p14:switch dir="r"/>
        <p:sndAc>
          <p:stSnd>
            <p:snd r:embed="rId4" name="chimes.wav"/>
          </p:stSnd>
        </p:sndAc>
      </p:transition>
    </mc:Choice>
    <mc:Fallback xmlns="">
      <p:transition spd="slow" advClick="0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</p:childTnLst>
        </p:cTn>
      </p:par>
    </p:tnLst>
    <p:bldLst>
      <p:bldP spid="42" grpId="0" animBg="1"/>
      <p:bldP spid="28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40" grpId="0"/>
      <p:bldP spid="44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3" name="Resim 72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39" name="TextBox 9">
            <a:hlinkClick r:id="rId7" action="ppaction://hlinksldjump"/>
          </p:cNvPr>
          <p:cNvSpPr txBox="1"/>
          <p:nvPr/>
        </p:nvSpPr>
        <p:spPr>
          <a:xfrm>
            <a:off x="1257300" y="1968500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4" name="TextBox 9">
            <a:hlinkClick r:id="rId8" action="ppaction://hlinksldjump"/>
          </p:cNvPr>
          <p:cNvSpPr txBox="1"/>
          <p:nvPr/>
        </p:nvSpPr>
        <p:spPr>
          <a:xfrm>
            <a:off x="10083800" y="1968499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36" name="Resim 35"/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77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Yeni fethedilen yerlerde kalıcı olmak, güvenliği sağlamak ve tarımı geliştirmek için Anadolu’dan getirilen konargöçer Türk ailelerin bu bölgelere </a:t>
            </a:r>
            <a:r>
              <a:rPr lang="tr-TR" sz="2400" dirty="0" smtClean="0"/>
              <a:t>yerleştirilmesi</a:t>
            </a:r>
            <a:r>
              <a:rPr lang="tr-TR" sz="2400" dirty="0"/>
              <a:t> </a:t>
            </a:r>
            <a:r>
              <a:rPr lang="tr-TR" sz="2400" dirty="0" smtClean="0"/>
              <a:t>politikası</a:t>
            </a:r>
            <a:endParaRPr lang="ko-KR" altLang="en-US" sz="3200" b="1" dirty="0"/>
          </a:p>
        </p:txBody>
      </p:sp>
      <p:sp>
        <p:nvSpPr>
          <p:cNvPr id="76" name="Rectangle: Rounded Corners 111">
            <a:hlinkClick r:id="rId10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78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79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80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81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82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83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84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85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6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7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8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9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90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91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92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93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94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95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6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7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8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9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100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101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102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103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104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105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6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7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8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1" name="Grup 40"/>
          <p:cNvGrpSpPr/>
          <p:nvPr/>
        </p:nvGrpSpPr>
        <p:grpSpPr>
          <a:xfrm>
            <a:off x="5230900" y="5975819"/>
            <a:ext cx="1871362" cy="818356"/>
            <a:chOff x="4784941" y="5969932"/>
            <a:chExt cx="1871362" cy="818356"/>
          </a:xfrm>
        </p:grpSpPr>
        <p:sp>
          <p:nvSpPr>
            <p:cNvPr id="42" name="Google Shape;827;p11">
              <a:hlinkClick r:id="rId11" action="ppaction://hlinksldjump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3" name="Resim 42">
              <a:hlinkClick r:id="rId11" action="ppaction://hlinksldjump"/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2759464689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 advClick="0">
        <p15:prstTrans prst="drape"/>
        <p:sndAc>
          <p:stSnd>
            <p:snd r:embed="rId4" name="type.wav"/>
          </p:stSnd>
        </p:sndAc>
      </p:transition>
    </mc:Choice>
    <mc:Fallback xmlns="">
      <p:transition spd="slow" advClick="0">
        <p:fade/>
        <p:sndAc>
          <p:stSnd>
            <p:snd r:embed="rId13" name="type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06" grpId="0"/>
      <p:bldP spid="107" grpId="0"/>
      <p:bldP spid="108" grpId="0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" name="Resim 38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40" name="TextBox 9"/>
          <p:cNvSpPr txBox="1"/>
          <p:nvPr/>
        </p:nvSpPr>
        <p:spPr>
          <a:xfrm>
            <a:off x="1257300" y="1968500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altLang="ko-KR" sz="2400" dirty="0" smtClean="0"/>
              <a:t>İskân</a:t>
            </a:r>
            <a:endParaRPr lang="ko-KR" altLang="en-US" sz="2400" dirty="0"/>
          </a:p>
        </p:txBody>
      </p:sp>
      <p:sp>
        <p:nvSpPr>
          <p:cNvPr id="43" name="Google Shape;1442;p25"/>
          <p:cNvSpPr/>
          <p:nvPr/>
        </p:nvSpPr>
        <p:spPr>
          <a:xfrm>
            <a:off x="4617171" y="1635063"/>
            <a:ext cx="3098819" cy="666872"/>
          </a:xfrm>
          <a:custGeom>
            <a:avLst/>
            <a:gdLst/>
            <a:ahLst/>
            <a:cxnLst/>
            <a:rect l="l" t="t" r="r" b="b"/>
            <a:pathLst>
              <a:path w="597075" h="158308" extrusionOk="0">
                <a:moveTo>
                  <a:pt x="587611" y="5718"/>
                </a:moveTo>
                <a:cubicBezTo>
                  <a:pt x="566494" y="2384"/>
                  <a:pt x="545024" y="1909"/>
                  <a:pt x="523793" y="4384"/>
                </a:cubicBezTo>
                <a:cubicBezTo>
                  <a:pt x="500457" y="5338"/>
                  <a:pt x="477121" y="5147"/>
                  <a:pt x="453784" y="4384"/>
                </a:cubicBezTo>
                <a:cubicBezTo>
                  <a:pt x="407779" y="3052"/>
                  <a:pt x="361773" y="-188"/>
                  <a:pt x="315767" y="-854"/>
                </a:cubicBezTo>
                <a:cubicBezTo>
                  <a:pt x="222613" y="-2283"/>
                  <a:pt x="129363" y="4099"/>
                  <a:pt x="36399" y="8004"/>
                </a:cubicBezTo>
                <a:cubicBezTo>
                  <a:pt x="28312" y="8385"/>
                  <a:pt x="22083" y="15338"/>
                  <a:pt x="22502" y="23434"/>
                </a:cubicBezTo>
                <a:cubicBezTo>
                  <a:pt x="22568" y="24672"/>
                  <a:pt x="22788" y="25911"/>
                  <a:pt x="23159" y="27054"/>
                </a:cubicBezTo>
                <a:cubicBezTo>
                  <a:pt x="16196" y="30864"/>
                  <a:pt x="13101" y="39151"/>
                  <a:pt x="15920" y="46580"/>
                </a:cubicBezTo>
                <a:lnTo>
                  <a:pt x="10396" y="47723"/>
                </a:lnTo>
                <a:cubicBezTo>
                  <a:pt x="-4940" y="51629"/>
                  <a:pt x="-2177" y="76298"/>
                  <a:pt x="14206" y="76298"/>
                </a:cubicBezTo>
                <a:lnTo>
                  <a:pt x="35637" y="75155"/>
                </a:lnTo>
                <a:cubicBezTo>
                  <a:pt x="30741" y="77346"/>
                  <a:pt x="27607" y="82299"/>
                  <a:pt x="27636" y="87634"/>
                </a:cubicBezTo>
                <a:cubicBezTo>
                  <a:pt x="27788" y="94301"/>
                  <a:pt x="32284" y="100016"/>
                  <a:pt x="38685" y="101731"/>
                </a:cubicBezTo>
                <a:cubicBezTo>
                  <a:pt x="34408" y="108207"/>
                  <a:pt x="36218" y="116970"/>
                  <a:pt x="42723" y="121256"/>
                </a:cubicBezTo>
                <a:cubicBezTo>
                  <a:pt x="43466" y="121733"/>
                  <a:pt x="44247" y="122114"/>
                  <a:pt x="45066" y="122494"/>
                </a:cubicBezTo>
                <a:cubicBezTo>
                  <a:pt x="42495" y="122494"/>
                  <a:pt x="39828" y="123352"/>
                  <a:pt x="37256" y="123923"/>
                </a:cubicBezTo>
                <a:cubicBezTo>
                  <a:pt x="21064" y="127162"/>
                  <a:pt x="25255" y="151737"/>
                  <a:pt x="40971" y="152498"/>
                </a:cubicBezTo>
                <a:cubicBezTo>
                  <a:pt x="50324" y="152689"/>
                  <a:pt x="59669" y="151928"/>
                  <a:pt x="68879" y="150212"/>
                </a:cubicBezTo>
                <a:cubicBezTo>
                  <a:pt x="73146" y="149356"/>
                  <a:pt x="77347" y="148213"/>
                  <a:pt x="81452" y="146784"/>
                </a:cubicBezTo>
                <a:cubicBezTo>
                  <a:pt x="104312" y="144784"/>
                  <a:pt x="127363" y="144498"/>
                  <a:pt x="150127" y="144021"/>
                </a:cubicBezTo>
                <a:cubicBezTo>
                  <a:pt x="187180" y="143259"/>
                  <a:pt x="224327" y="144021"/>
                  <a:pt x="261379" y="144688"/>
                </a:cubicBezTo>
                <a:cubicBezTo>
                  <a:pt x="334627" y="146879"/>
                  <a:pt x="407874" y="152022"/>
                  <a:pt x="481026" y="157166"/>
                </a:cubicBezTo>
                <a:cubicBezTo>
                  <a:pt x="487474" y="157928"/>
                  <a:pt x="493380" y="153451"/>
                  <a:pt x="494361" y="147070"/>
                </a:cubicBezTo>
                <a:cubicBezTo>
                  <a:pt x="505410" y="148022"/>
                  <a:pt x="516459" y="149165"/>
                  <a:pt x="527413" y="150594"/>
                </a:cubicBezTo>
                <a:cubicBezTo>
                  <a:pt x="543129" y="152689"/>
                  <a:pt x="547129" y="124780"/>
                  <a:pt x="531127" y="122590"/>
                </a:cubicBezTo>
                <a:cubicBezTo>
                  <a:pt x="518173" y="120685"/>
                  <a:pt x="505124" y="118970"/>
                  <a:pt x="492075" y="117256"/>
                </a:cubicBezTo>
                <a:lnTo>
                  <a:pt x="505410" y="117256"/>
                </a:lnTo>
                <a:cubicBezTo>
                  <a:pt x="513811" y="116684"/>
                  <a:pt x="520174" y="109445"/>
                  <a:pt x="519621" y="101063"/>
                </a:cubicBezTo>
                <a:cubicBezTo>
                  <a:pt x="519621" y="100968"/>
                  <a:pt x="519612" y="100872"/>
                  <a:pt x="519602" y="100778"/>
                </a:cubicBezTo>
                <a:cubicBezTo>
                  <a:pt x="529127" y="101540"/>
                  <a:pt x="538081" y="102111"/>
                  <a:pt x="547320" y="102969"/>
                </a:cubicBezTo>
                <a:cubicBezTo>
                  <a:pt x="563131" y="104492"/>
                  <a:pt x="567037" y="77346"/>
                  <a:pt x="551035" y="74394"/>
                </a:cubicBezTo>
                <a:lnTo>
                  <a:pt x="540557" y="73060"/>
                </a:lnTo>
                <a:cubicBezTo>
                  <a:pt x="548368" y="66297"/>
                  <a:pt x="547891" y="49628"/>
                  <a:pt x="535604" y="47723"/>
                </a:cubicBezTo>
                <a:cubicBezTo>
                  <a:pt x="527984" y="46580"/>
                  <a:pt x="520459" y="45533"/>
                  <a:pt x="512839" y="44581"/>
                </a:cubicBezTo>
                <a:lnTo>
                  <a:pt x="562179" y="43056"/>
                </a:lnTo>
                <a:cubicBezTo>
                  <a:pt x="568132" y="43056"/>
                  <a:pt x="573399" y="39246"/>
                  <a:pt x="575133" y="33531"/>
                </a:cubicBezTo>
                <a:lnTo>
                  <a:pt x="583801" y="33531"/>
                </a:lnTo>
                <a:cubicBezTo>
                  <a:pt x="591678" y="33150"/>
                  <a:pt x="597736" y="26387"/>
                  <a:pt x="597336" y="18482"/>
                </a:cubicBezTo>
                <a:cubicBezTo>
                  <a:pt x="597031" y="12672"/>
                  <a:pt x="593173" y="7624"/>
                  <a:pt x="587611" y="5718"/>
                </a:cubicBezTo>
                <a:close/>
                <a:moveTo>
                  <a:pt x="153175" y="89348"/>
                </a:moveTo>
                <a:lnTo>
                  <a:pt x="161176" y="89348"/>
                </a:lnTo>
                <a:lnTo>
                  <a:pt x="154033" y="8934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" name="29 Yuvarlatılmış Dikdörtgen"/>
          <p:cNvSpPr/>
          <p:nvPr/>
        </p:nvSpPr>
        <p:spPr>
          <a:xfrm>
            <a:off x="5102751" y="1721624"/>
            <a:ext cx="1998226" cy="438244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2400" dirty="0" smtClean="0">
                <a:solidFill>
                  <a:srgbClr val="000000"/>
                </a:solidFill>
                <a:latin typeface="matemitoo" panose="020B0500000000000000" pitchFamily="34" charset="-94"/>
              </a:rPr>
              <a:t>CEVAP</a:t>
            </a:r>
            <a:endParaRPr lang="tr-TR" sz="2400" dirty="0">
              <a:solidFill>
                <a:srgbClr val="000000"/>
              </a:solidFill>
              <a:latin typeface="matemitoo" panose="020B0500000000000000" pitchFamily="34" charset="-94"/>
            </a:endParaRPr>
          </a:p>
        </p:txBody>
      </p:sp>
      <p:pic>
        <p:nvPicPr>
          <p:cNvPr id="46" name="Resim 45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28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9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30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31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32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33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34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35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36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37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38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41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44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58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59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60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61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62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63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64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65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66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67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68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69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70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71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72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73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74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75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76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7" name="Grup 46"/>
          <p:cNvGrpSpPr/>
          <p:nvPr/>
        </p:nvGrpSpPr>
        <p:grpSpPr>
          <a:xfrm>
            <a:off x="6165296" y="5827474"/>
            <a:ext cx="1871362" cy="818356"/>
            <a:chOff x="4784941" y="5969932"/>
            <a:chExt cx="1871362" cy="818356"/>
          </a:xfrm>
        </p:grpSpPr>
        <p:sp>
          <p:nvSpPr>
            <p:cNvPr id="48" name="Google Shape;827;p11">
              <a:hlinkClick r:id="rId10" action="ppaction://hlinksldjump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9" name="Resim 48">
              <a:hlinkClick r:id="rId10" action="ppaction://hlinksldjump"/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grpSp>
        <p:nvGrpSpPr>
          <p:cNvPr id="50" name="Grup 49"/>
          <p:cNvGrpSpPr/>
          <p:nvPr/>
        </p:nvGrpSpPr>
        <p:grpSpPr>
          <a:xfrm>
            <a:off x="4196210" y="5860150"/>
            <a:ext cx="1886927" cy="818356"/>
            <a:chOff x="4044500" y="5864283"/>
            <a:chExt cx="1886927" cy="818356"/>
          </a:xfrm>
        </p:grpSpPr>
        <p:sp>
          <p:nvSpPr>
            <p:cNvPr id="51" name="Google Shape;827;p11">
              <a:hlinkClick r:id="rId12" action="ppaction://hlinksldjump"/>
            </p:cNvPr>
            <p:cNvSpPr/>
            <p:nvPr/>
          </p:nvSpPr>
          <p:spPr>
            <a:xfrm rot="10800000" flipH="1">
              <a:off x="4044500" y="5864283"/>
              <a:ext cx="1886927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2" name="Resim 51">
              <a:hlinkClick r:id="rId12" action="ppaction://hlinksldjump"/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17999" y="6051642"/>
              <a:ext cx="1532037" cy="456581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21895574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Click="0">
        <p14:switch dir="r"/>
        <p:sndAc>
          <p:stSnd>
            <p:snd r:embed="rId4" name="chimes.wav"/>
          </p:stSnd>
        </p:sndAc>
      </p:transition>
    </mc:Choice>
    <mc:Fallback xmlns="">
      <p:transition spd="slow" advClick="0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</p:childTnLst>
        </p:cTn>
      </p:par>
    </p:tnLst>
    <p:bldLst>
      <p:bldP spid="42" grpId="0" animBg="1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41" grpId="0"/>
      <p:bldP spid="44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" name="Resim 38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41" name="TextBox 9"/>
          <p:cNvSpPr txBox="1"/>
          <p:nvPr/>
        </p:nvSpPr>
        <p:spPr>
          <a:xfrm>
            <a:off x="10083800" y="1968499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altLang="ko-KR" sz="2400" dirty="0"/>
              <a:t>İskân</a:t>
            </a:r>
            <a:endParaRPr lang="ko-KR" altLang="en-US" sz="2400" dirty="0"/>
          </a:p>
        </p:txBody>
      </p:sp>
      <p:sp>
        <p:nvSpPr>
          <p:cNvPr id="43" name="Google Shape;1442;p25"/>
          <p:cNvSpPr/>
          <p:nvPr/>
        </p:nvSpPr>
        <p:spPr>
          <a:xfrm>
            <a:off x="4617171" y="1635063"/>
            <a:ext cx="3098819" cy="666872"/>
          </a:xfrm>
          <a:custGeom>
            <a:avLst/>
            <a:gdLst/>
            <a:ahLst/>
            <a:cxnLst/>
            <a:rect l="l" t="t" r="r" b="b"/>
            <a:pathLst>
              <a:path w="597075" h="158308" extrusionOk="0">
                <a:moveTo>
                  <a:pt x="587611" y="5718"/>
                </a:moveTo>
                <a:cubicBezTo>
                  <a:pt x="566494" y="2384"/>
                  <a:pt x="545024" y="1909"/>
                  <a:pt x="523793" y="4384"/>
                </a:cubicBezTo>
                <a:cubicBezTo>
                  <a:pt x="500457" y="5338"/>
                  <a:pt x="477121" y="5147"/>
                  <a:pt x="453784" y="4384"/>
                </a:cubicBezTo>
                <a:cubicBezTo>
                  <a:pt x="407779" y="3052"/>
                  <a:pt x="361773" y="-188"/>
                  <a:pt x="315767" y="-854"/>
                </a:cubicBezTo>
                <a:cubicBezTo>
                  <a:pt x="222613" y="-2283"/>
                  <a:pt x="129363" y="4099"/>
                  <a:pt x="36399" y="8004"/>
                </a:cubicBezTo>
                <a:cubicBezTo>
                  <a:pt x="28312" y="8385"/>
                  <a:pt x="22083" y="15338"/>
                  <a:pt x="22502" y="23434"/>
                </a:cubicBezTo>
                <a:cubicBezTo>
                  <a:pt x="22568" y="24672"/>
                  <a:pt x="22788" y="25911"/>
                  <a:pt x="23159" y="27054"/>
                </a:cubicBezTo>
                <a:cubicBezTo>
                  <a:pt x="16196" y="30864"/>
                  <a:pt x="13101" y="39151"/>
                  <a:pt x="15920" y="46580"/>
                </a:cubicBezTo>
                <a:lnTo>
                  <a:pt x="10396" y="47723"/>
                </a:lnTo>
                <a:cubicBezTo>
                  <a:pt x="-4940" y="51629"/>
                  <a:pt x="-2177" y="76298"/>
                  <a:pt x="14206" y="76298"/>
                </a:cubicBezTo>
                <a:lnTo>
                  <a:pt x="35637" y="75155"/>
                </a:lnTo>
                <a:cubicBezTo>
                  <a:pt x="30741" y="77346"/>
                  <a:pt x="27607" y="82299"/>
                  <a:pt x="27636" y="87634"/>
                </a:cubicBezTo>
                <a:cubicBezTo>
                  <a:pt x="27788" y="94301"/>
                  <a:pt x="32284" y="100016"/>
                  <a:pt x="38685" y="101731"/>
                </a:cubicBezTo>
                <a:cubicBezTo>
                  <a:pt x="34408" y="108207"/>
                  <a:pt x="36218" y="116970"/>
                  <a:pt x="42723" y="121256"/>
                </a:cubicBezTo>
                <a:cubicBezTo>
                  <a:pt x="43466" y="121733"/>
                  <a:pt x="44247" y="122114"/>
                  <a:pt x="45066" y="122494"/>
                </a:cubicBezTo>
                <a:cubicBezTo>
                  <a:pt x="42495" y="122494"/>
                  <a:pt x="39828" y="123352"/>
                  <a:pt x="37256" y="123923"/>
                </a:cubicBezTo>
                <a:cubicBezTo>
                  <a:pt x="21064" y="127162"/>
                  <a:pt x="25255" y="151737"/>
                  <a:pt x="40971" y="152498"/>
                </a:cubicBezTo>
                <a:cubicBezTo>
                  <a:pt x="50324" y="152689"/>
                  <a:pt x="59669" y="151928"/>
                  <a:pt x="68879" y="150212"/>
                </a:cubicBezTo>
                <a:cubicBezTo>
                  <a:pt x="73146" y="149356"/>
                  <a:pt x="77347" y="148213"/>
                  <a:pt x="81452" y="146784"/>
                </a:cubicBezTo>
                <a:cubicBezTo>
                  <a:pt x="104312" y="144784"/>
                  <a:pt x="127363" y="144498"/>
                  <a:pt x="150127" y="144021"/>
                </a:cubicBezTo>
                <a:cubicBezTo>
                  <a:pt x="187180" y="143259"/>
                  <a:pt x="224327" y="144021"/>
                  <a:pt x="261379" y="144688"/>
                </a:cubicBezTo>
                <a:cubicBezTo>
                  <a:pt x="334627" y="146879"/>
                  <a:pt x="407874" y="152022"/>
                  <a:pt x="481026" y="157166"/>
                </a:cubicBezTo>
                <a:cubicBezTo>
                  <a:pt x="487474" y="157928"/>
                  <a:pt x="493380" y="153451"/>
                  <a:pt x="494361" y="147070"/>
                </a:cubicBezTo>
                <a:cubicBezTo>
                  <a:pt x="505410" y="148022"/>
                  <a:pt x="516459" y="149165"/>
                  <a:pt x="527413" y="150594"/>
                </a:cubicBezTo>
                <a:cubicBezTo>
                  <a:pt x="543129" y="152689"/>
                  <a:pt x="547129" y="124780"/>
                  <a:pt x="531127" y="122590"/>
                </a:cubicBezTo>
                <a:cubicBezTo>
                  <a:pt x="518173" y="120685"/>
                  <a:pt x="505124" y="118970"/>
                  <a:pt x="492075" y="117256"/>
                </a:cubicBezTo>
                <a:lnTo>
                  <a:pt x="505410" y="117256"/>
                </a:lnTo>
                <a:cubicBezTo>
                  <a:pt x="513811" y="116684"/>
                  <a:pt x="520174" y="109445"/>
                  <a:pt x="519621" y="101063"/>
                </a:cubicBezTo>
                <a:cubicBezTo>
                  <a:pt x="519621" y="100968"/>
                  <a:pt x="519612" y="100872"/>
                  <a:pt x="519602" y="100778"/>
                </a:cubicBezTo>
                <a:cubicBezTo>
                  <a:pt x="529127" y="101540"/>
                  <a:pt x="538081" y="102111"/>
                  <a:pt x="547320" y="102969"/>
                </a:cubicBezTo>
                <a:cubicBezTo>
                  <a:pt x="563131" y="104492"/>
                  <a:pt x="567037" y="77346"/>
                  <a:pt x="551035" y="74394"/>
                </a:cubicBezTo>
                <a:lnTo>
                  <a:pt x="540557" y="73060"/>
                </a:lnTo>
                <a:cubicBezTo>
                  <a:pt x="548368" y="66297"/>
                  <a:pt x="547891" y="49628"/>
                  <a:pt x="535604" y="47723"/>
                </a:cubicBezTo>
                <a:cubicBezTo>
                  <a:pt x="527984" y="46580"/>
                  <a:pt x="520459" y="45533"/>
                  <a:pt x="512839" y="44581"/>
                </a:cubicBezTo>
                <a:lnTo>
                  <a:pt x="562179" y="43056"/>
                </a:lnTo>
                <a:cubicBezTo>
                  <a:pt x="568132" y="43056"/>
                  <a:pt x="573399" y="39246"/>
                  <a:pt x="575133" y="33531"/>
                </a:cubicBezTo>
                <a:lnTo>
                  <a:pt x="583801" y="33531"/>
                </a:lnTo>
                <a:cubicBezTo>
                  <a:pt x="591678" y="33150"/>
                  <a:pt x="597736" y="26387"/>
                  <a:pt x="597336" y="18482"/>
                </a:cubicBezTo>
                <a:cubicBezTo>
                  <a:pt x="597031" y="12672"/>
                  <a:pt x="593173" y="7624"/>
                  <a:pt x="587611" y="5718"/>
                </a:cubicBezTo>
                <a:close/>
                <a:moveTo>
                  <a:pt x="153175" y="89348"/>
                </a:moveTo>
                <a:lnTo>
                  <a:pt x="161176" y="89348"/>
                </a:lnTo>
                <a:lnTo>
                  <a:pt x="154033" y="8934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" name="29 Yuvarlatılmış Dikdörtgen"/>
          <p:cNvSpPr/>
          <p:nvPr/>
        </p:nvSpPr>
        <p:spPr>
          <a:xfrm>
            <a:off x="5102751" y="1721624"/>
            <a:ext cx="1998226" cy="438244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2400" dirty="0" smtClean="0">
                <a:solidFill>
                  <a:srgbClr val="000000"/>
                </a:solidFill>
                <a:latin typeface="matemitoo" panose="020B0500000000000000" pitchFamily="34" charset="-94"/>
              </a:rPr>
              <a:t>CEVAP</a:t>
            </a:r>
            <a:endParaRPr lang="tr-TR" sz="2400" dirty="0">
              <a:solidFill>
                <a:srgbClr val="000000"/>
              </a:solidFill>
              <a:latin typeface="matemitoo" panose="020B0500000000000000" pitchFamily="34" charset="-94"/>
            </a:endParaRPr>
          </a:p>
        </p:txBody>
      </p:sp>
      <p:pic>
        <p:nvPicPr>
          <p:cNvPr id="46" name="Resim 45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26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7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28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29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30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31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32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33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34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35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36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37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38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40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44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58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59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60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61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62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63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64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65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66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67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68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69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70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71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72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73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74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7" name="Grup 46"/>
          <p:cNvGrpSpPr/>
          <p:nvPr/>
        </p:nvGrpSpPr>
        <p:grpSpPr>
          <a:xfrm>
            <a:off x="6165296" y="5827474"/>
            <a:ext cx="1871362" cy="818356"/>
            <a:chOff x="4784941" y="5969932"/>
            <a:chExt cx="1871362" cy="818356"/>
          </a:xfrm>
        </p:grpSpPr>
        <p:sp>
          <p:nvSpPr>
            <p:cNvPr id="48" name="Google Shape;827;p11">
              <a:hlinkClick r:id="rId10" action="ppaction://hlinksldjump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9" name="Resim 48">
              <a:hlinkClick r:id="rId10" action="ppaction://hlinksldjump"/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grpSp>
        <p:nvGrpSpPr>
          <p:cNvPr id="50" name="Grup 49"/>
          <p:cNvGrpSpPr/>
          <p:nvPr/>
        </p:nvGrpSpPr>
        <p:grpSpPr>
          <a:xfrm>
            <a:off x="4196210" y="5860150"/>
            <a:ext cx="1886927" cy="818356"/>
            <a:chOff x="4044500" y="5864283"/>
            <a:chExt cx="1886927" cy="818356"/>
          </a:xfrm>
        </p:grpSpPr>
        <p:sp>
          <p:nvSpPr>
            <p:cNvPr id="51" name="Google Shape;827;p11">
              <a:hlinkClick r:id="rId12" action="ppaction://hlinksldjump"/>
            </p:cNvPr>
            <p:cNvSpPr/>
            <p:nvPr/>
          </p:nvSpPr>
          <p:spPr>
            <a:xfrm rot="10800000" flipH="1">
              <a:off x="4044500" y="5864283"/>
              <a:ext cx="1886927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2" name="Resim 51">
              <a:hlinkClick r:id="rId12" action="ppaction://hlinksldjump"/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17999" y="6051642"/>
              <a:ext cx="1532037" cy="456581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1748326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Click="0">
        <p14:switch dir="r"/>
        <p:sndAc>
          <p:stSnd>
            <p:snd r:embed="rId4" name="chimes.wav"/>
          </p:stSnd>
        </p:sndAc>
      </p:transition>
    </mc:Choice>
    <mc:Fallback xmlns="">
      <p:transition spd="slow" advClick="0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</p:childTnLst>
        </p:cTn>
      </p:par>
    </p:tnLst>
    <p:bldLst>
      <p:bldP spid="42" grpId="0" animBg="1"/>
      <p:bldP spid="28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40" grpId="0"/>
      <p:bldP spid="44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3" name="Resim 72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39" name="TextBox 9">
            <a:hlinkClick r:id="rId7" action="ppaction://hlinksldjump"/>
          </p:cNvPr>
          <p:cNvSpPr txBox="1"/>
          <p:nvPr/>
        </p:nvSpPr>
        <p:spPr>
          <a:xfrm>
            <a:off x="1257300" y="1968500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4" name="TextBox 9">
            <a:hlinkClick r:id="rId8" action="ppaction://hlinksldjump"/>
          </p:cNvPr>
          <p:cNvSpPr txBox="1"/>
          <p:nvPr/>
        </p:nvSpPr>
        <p:spPr>
          <a:xfrm>
            <a:off x="10083800" y="1968499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36" name="Resim 35"/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77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Fethedilen yerlerde yaşayan halka, özellikle de farklı din ve kültürden olan insanlara karşı uygulanan adaletli, anlayışlı ve hoşgörülü yönetim </a:t>
            </a:r>
            <a:r>
              <a:rPr lang="tr-TR" sz="2400" dirty="0" smtClean="0"/>
              <a:t>anlayışı </a:t>
            </a:r>
            <a:r>
              <a:rPr lang="tr-TR" sz="2400" dirty="0" smtClean="0"/>
              <a:t>politikası</a:t>
            </a:r>
            <a:r>
              <a:rPr lang="tr-TR" sz="2400" dirty="0" smtClean="0"/>
              <a:t>.</a:t>
            </a:r>
            <a:endParaRPr lang="ko-KR" altLang="en-US" sz="2400" b="1" dirty="0"/>
          </a:p>
        </p:txBody>
      </p:sp>
      <p:sp>
        <p:nvSpPr>
          <p:cNvPr id="76" name="Rectangle: Rounded Corners 111">
            <a:hlinkClick r:id="rId10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78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79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80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81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82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83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84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85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6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7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8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9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90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91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92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93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94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95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6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7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8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9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100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101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102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103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104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105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6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7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8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1" name="Grup 40"/>
          <p:cNvGrpSpPr/>
          <p:nvPr/>
        </p:nvGrpSpPr>
        <p:grpSpPr>
          <a:xfrm>
            <a:off x="5230900" y="5977820"/>
            <a:ext cx="1871362" cy="818356"/>
            <a:chOff x="4784941" y="5969932"/>
            <a:chExt cx="1871362" cy="818356"/>
          </a:xfrm>
        </p:grpSpPr>
        <p:sp>
          <p:nvSpPr>
            <p:cNvPr id="42" name="Google Shape;827;p11">
              <a:hlinkClick r:id="rId11" action="ppaction://hlinksldjump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3" name="Resim 42">
              <a:hlinkClick r:id="rId11" action="ppaction://hlinksldjump"/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272816920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 advClick="0">
        <p15:prstTrans prst="drape"/>
        <p:sndAc>
          <p:stSnd>
            <p:snd r:embed="rId4" name="type.wav"/>
          </p:stSnd>
        </p:sndAc>
      </p:transition>
    </mc:Choice>
    <mc:Fallback xmlns="">
      <p:transition spd="slow" advClick="0">
        <p:fade/>
        <p:sndAc>
          <p:stSnd>
            <p:snd r:embed="rId13" name="type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06" grpId="0"/>
      <p:bldP spid="107" grpId="0"/>
      <p:bldP spid="108" grpId="0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" name="Resim 38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40" name="TextBox 9"/>
          <p:cNvSpPr txBox="1"/>
          <p:nvPr/>
        </p:nvSpPr>
        <p:spPr>
          <a:xfrm>
            <a:off x="1257300" y="1968500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altLang="ko-KR" sz="2400" dirty="0" err="1" smtClean="0"/>
              <a:t>İstimalet</a:t>
            </a:r>
            <a:endParaRPr lang="ko-KR" altLang="en-US" sz="2400" dirty="0"/>
          </a:p>
        </p:txBody>
      </p:sp>
      <p:sp>
        <p:nvSpPr>
          <p:cNvPr id="43" name="Google Shape;1442;p25"/>
          <p:cNvSpPr/>
          <p:nvPr/>
        </p:nvSpPr>
        <p:spPr>
          <a:xfrm>
            <a:off x="4617171" y="1635063"/>
            <a:ext cx="3098819" cy="666872"/>
          </a:xfrm>
          <a:custGeom>
            <a:avLst/>
            <a:gdLst/>
            <a:ahLst/>
            <a:cxnLst/>
            <a:rect l="l" t="t" r="r" b="b"/>
            <a:pathLst>
              <a:path w="597075" h="158308" extrusionOk="0">
                <a:moveTo>
                  <a:pt x="587611" y="5718"/>
                </a:moveTo>
                <a:cubicBezTo>
                  <a:pt x="566494" y="2384"/>
                  <a:pt x="545024" y="1909"/>
                  <a:pt x="523793" y="4384"/>
                </a:cubicBezTo>
                <a:cubicBezTo>
                  <a:pt x="500457" y="5338"/>
                  <a:pt x="477121" y="5147"/>
                  <a:pt x="453784" y="4384"/>
                </a:cubicBezTo>
                <a:cubicBezTo>
                  <a:pt x="407779" y="3052"/>
                  <a:pt x="361773" y="-188"/>
                  <a:pt x="315767" y="-854"/>
                </a:cubicBezTo>
                <a:cubicBezTo>
                  <a:pt x="222613" y="-2283"/>
                  <a:pt x="129363" y="4099"/>
                  <a:pt x="36399" y="8004"/>
                </a:cubicBezTo>
                <a:cubicBezTo>
                  <a:pt x="28312" y="8385"/>
                  <a:pt x="22083" y="15338"/>
                  <a:pt x="22502" y="23434"/>
                </a:cubicBezTo>
                <a:cubicBezTo>
                  <a:pt x="22568" y="24672"/>
                  <a:pt x="22788" y="25911"/>
                  <a:pt x="23159" y="27054"/>
                </a:cubicBezTo>
                <a:cubicBezTo>
                  <a:pt x="16196" y="30864"/>
                  <a:pt x="13101" y="39151"/>
                  <a:pt x="15920" y="46580"/>
                </a:cubicBezTo>
                <a:lnTo>
                  <a:pt x="10396" y="47723"/>
                </a:lnTo>
                <a:cubicBezTo>
                  <a:pt x="-4940" y="51629"/>
                  <a:pt x="-2177" y="76298"/>
                  <a:pt x="14206" y="76298"/>
                </a:cubicBezTo>
                <a:lnTo>
                  <a:pt x="35637" y="75155"/>
                </a:lnTo>
                <a:cubicBezTo>
                  <a:pt x="30741" y="77346"/>
                  <a:pt x="27607" y="82299"/>
                  <a:pt x="27636" y="87634"/>
                </a:cubicBezTo>
                <a:cubicBezTo>
                  <a:pt x="27788" y="94301"/>
                  <a:pt x="32284" y="100016"/>
                  <a:pt x="38685" y="101731"/>
                </a:cubicBezTo>
                <a:cubicBezTo>
                  <a:pt x="34408" y="108207"/>
                  <a:pt x="36218" y="116970"/>
                  <a:pt x="42723" y="121256"/>
                </a:cubicBezTo>
                <a:cubicBezTo>
                  <a:pt x="43466" y="121733"/>
                  <a:pt x="44247" y="122114"/>
                  <a:pt x="45066" y="122494"/>
                </a:cubicBezTo>
                <a:cubicBezTo>
                  <a:pt x="42495" y="122494"/>
                  <a:pt x="39828" y="123352"/>
                  <a:pt x="37256" y="123923"/>
                </a:cubicBezTo>
                <a:cubicBezTo>
                  <a:pt x="21064" y="127162"/>
                  <a:pt x="25255" y="151737"/>
                  <a:pt x="40971" y="152498"/>
                </a:cubicBezTo>
                <a:cubicBezTo>
                  <a:pt x="50324" y="152689"/>
                  <a:pt x="59669" y="151928"/>
                  <a:pt x="68879" y="150212"/>
                </a:cubicBezTo>
                <a:cubicBezTo>
                  <a:pt x="73146" y="149356"/>
                  <a:pt x="77347" y="148213"/>
                  <a:pt x="81452" y="146784"/>
                </a:cubicBezTo>
                <a:cubicBezTo>
                  <a:pt x="104312" y="144784"/>
                  <a:pt x="127363" y="144498"/>
                  <a:pt x="150127" y="144021"/>
                </a:cubicBezTo>
                <a:cubicBezTo>
                  <a:pt x="187180" y="143259"/>
                  <a:pt x="224327" y="144021"/>
                  <a:pt x="261379" y="144688"/>
                </a:cubicBezTo>
                <a:cubicBezTo>
                  <a:pt x="334627" y="146879"/>
                  <a:pt x="407874" y="152022"/>
                  <a:pt x="481026" y="157166"/>
                </a:cubicBezTo>
                <a:cubicBezTo>
                  <a:pt x="487474" y="157928"/>
                  <a:pt x="493380" y="153451"/>
                  <a:pt x="494361" y="147070"/>
                </a:cubicBezTo>
                <a:cubicBezTo>
                  <a:pt x="505410" y="148022"/>
                  <a:pt x="516459" y="149165"/>
                  <a:pt x="527413" y="150594"/>
                </a:cubicBezTo>
                <a:cubicBezTo>
                  <a:pt x="543129" y="152689"/>
                  <a:pt x="547129" y="124780"/>
                  <a:pt x="531127" y="122590"/>
                </a:cubicBezTo>
                <a:cubicBezTo>
                  <a:pt x="518173" y="120685"/>
                  <a:pt x="505124" y="118970"/>
                  <a:pt x="492075" y="117256"/>
                </a:cubicBezTo>
                <a:lnTo>
                  <a:pt x="505410" y="117256"/>
                </a:lnTo>
                <a:cubicBezTo>
                  <a:pt x="513811" y="116684"/>
                  <a:pt x="520174" y="109445"/>
                  <a:pt x="519621" y="101063"/>
                </a:cubicBezTo>
                <a:cubicBezTo>
                  <a:pt x="519621" y="100968"/>
                  <a:pt x="519612" y="100872"/>
                  <a:pt x="519602" y="100778"/>
                </a:cubicBezTo>
                <a:cubicBezTo>
                  <a:pt x="529127" y="101540"/>
                  <a:pt x="538081" y="102111"/>
                  <a:pt x="547320" y="102969"/>
                </a:cubicBezTo>
                <a:cubicBezTo>
                  <a:pt x="563131" y="104492"/>
                  <a:pt x="567037" y="77346"/>
                  <a:pt x="551035" y="74394"/>
                </a:cubicBezTo>
                <a:lnTo>
                  <a:pt x="540557" y="73060"/>
                </a:lnTo>
                <a:cubicBezTo>
                  <a:pt x="548368" y="66297"/>
                  <a:pt x="547891" y="49628"/>
                  <a:pt x="535604" y="47723"/>
                </a:cubicBezTo>
                <a:cubicBezTo>
                  <a:pt x="527984" y="46580"/>
                  <a:pt x="520459" y="45533"/>
                  <a:pt x="512839" y="44581"/>
                </a:cubicBezTo>
                <a:lnTo>
                  <a:pt x="562179" y="43056"/>
                </a:lnTo>
                <a:cubicBezTo>
                  <a:pt x="568132" y="43056"/>
                  <a:pt x="573399" y="39246"/>
                  <a:pt x="575133" y="33531"/>
                </a:cubicBezTo>
                <a:lnTo>
                  <a:pt x="583801" y="33531"/>
                </a:lnTo>
                <a:cubicBezTo>
                  <a:pt x="591678" y="33150"/>
                  <a:pt x="597736" y="26387"/>
                  <a:pt x="597336" y="18482"/>
                </a:cubicBezTo>
                <a:cubicBezTo>
                  <a:pt x="597031" y="12672"/>
                  <a:pt x="593173" y="7624"/>
                  <a:pt x="587611" y="5718"/>
                </a:cubicBezTo>
                <a:close/>
                <a:moveTo>
                  <a:pt x="153175" y="89348"/>
                </a:moveTo>
                <a:lnTo>
                  <a:pt x="161176" y="89348"/>
                </a:lnTo>
                <a:lnTo>
                  <a:pt x="154033" y="8934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" name="29 Yuvarlatılmış Dikdörtgen"/>
          <p:cNvSpPr/>
          <p:nvPr/>
        </p:nvSpPr>
        <p:spPr>
          <a:xfrm>
            <a:off x="5102751" y="1721624"/>
            <a:ext cx="1998226" cy="438244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2400" dirty="0" smtClean="0">
                <a:solidFill>
                  <a:srgbClr val="000000"/>
                </a:solidFill>
                <a:latin typeface="matemitoo" panose="020B0500000000000000" pitchFamily="34" charset="-94"/>
              </a:rPr>
              <a:t>CEVAP</a:t>
            </a:r>
            <a:endParaRPr lang="tr-TR" sz="2400" dirty="0">
              <a:solidFill>
                <a:srgbClr val="000000"/>
              </a:solidFill>
              <a:latin typeface="matemitoo" panose="020B0500000000000000" pitchFamily="34" charset="-94"/>
            </a:endParaRPr>
          </a:p>
        </p:txBody>
      </p:sp>
      <p:pic>
        <p:nvPicPr>
          <p:cNvPr id="46" name="Resim 45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28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9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30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31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32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33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34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35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36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37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38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41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44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58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59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60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61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62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63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64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65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66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67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68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69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70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71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72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73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74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75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76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7" name="Grup 46"/>
          <p:cNvGrpSpPr/>
          <p:nvPr/>
        </p:nvGrpSpPr>
        <p:grpSpPr>
          <a:xfrm>
            <a:off x="6166580" y="5864283"/>
            <a:ext cx="1871362" cy="818356"/>
            <a:chOff x="4784941" y="5969932"/>
            <a:chExt cx="1871362" cy="818356"/>
          </a:xfrm>
        </p:grpSpPr>
        <p:sp>
          <p:nvSpPr>
            <p:cNvPr id="48" name="Google Shape;827;p11">
              <a:hlinkClick r:id="rId10" action="ppaction://hlinksldjump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9" name="Resim 48">
              <a:hlinkClick r:id="rId10" action="ppaction://hlinksldjump"/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grpSp>
        <p:nvGrpSpPr>
          <p:cNvPr id="50" name="Grup 49"/>
          <p:cNvGrpSpPr/>
          <p:nvPr/>
        </p:nvGrpSpPr>
        <p:grpSpPr>
          <a:xfrm>
            <a:off x="4196210" y="5860150"/>
            <a:ext cx="1886927" cy="818356"/>
            <a:chOff x="4044500" y="5864283"/>
            <a:chExt cx="1886927" cy="818356"/>
          </a:xfrm>
        </p:grpSpPr>
        <p:sp>
          <p:nvSpPr>
            <p:cNvPr id="51" name="Google Shape;827;p11">
              <a:hlinkClick r:id="rId12" action="ppaction://hlinksldjump"/>
            </p:cNvPr>
            <p:cNvSpPr/>
            <p:nvPr/>
          </p:nvSpPr>
          <p:spPr>
            <a:xfrm rot="10800000" flipH="1">
              <a:off x="4044500" y="5864283"/>
              <a:ext cx="1886927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2" name="Resim 51">
              <a:hlinkClick r:id="rId12" action="ppaction://hlinksldjump"/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17999" y="6051642"/>
              <a:ext cx="1532037" cy="456581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33588278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Click="0">
        <p14:switch dir="r"/>
        <p:sndAc>
          <p:stSnd>
            <p:snd r:embed="rId4" name="chimes.wav"/>
          </p:stSnd>
        </p:sndAc>
      </p:transition>
    </mc:Choice>
    <mc:Fallback xmlns="">
      <p:transition spd="slow" advClick="0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</p:childTnLst>
        </p:cTn>
      </p:par>
    </p:tnLst>
    <p:bldLst>
      <p:bldP spid="42" grpId="0" animBg="1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41" grpId="0"/>
      <p:bldP spid="44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" name="Resim 38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41" name="TextBox 9"/>
          <p:cNvSpPr txBox="1"/>
          <p:nvPr/>
        </p:nvSpPr>
        <p:spPr>
          <a:xfrm>
            <a:off x="10083800" y="1968499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altLang="ko-KR" sz="2400" dirty="0" err="1" smtClean="0"/>
              <a:t>İstimalet</a:t>
            </a:r>
            <a:endParaRPr lang="ko-KR" altLang="en-US" sz="2400" dirty="0"/>
          </a:p>
        </p:txBody>
      </p:sp>
      <p:sp>
        <p:nvSpPr>
          <p:cNvPr id="43" name="Google Shape;1442;p25"/>
          <p:cNvSpPr/>
          <p:nvPr/>
        </p:nvSpPr>
        <p:spPr>
          <a:xfrm>
            <a:off x="4617171" y="1635063"/>
            <a:ext cx="3098819" cy="666872"/>
          </a:xfrm>
          <a:custGeom>
            <a:avLst/>
            <a:gdLst/>
            <a:ahLst/>
            <a:cxnLst/>
            <a:rect l="l" t="t" r="r" b="b"/>
            <a:pathLst>
              <a:path w="597075" h="158308" extrusionOk="0">
                <a:moveTo>
                  <a:pt x="587611" y="5718"/>
                </a:moveTo>
                <a:cubicBezTo>
                  <a:pt x="566494" y="2384"/>
                  <a:pt x="545024" y="1909"/>
                  <a:pt x="523793" y="4384"/>
                </a:cubicBezTo>
                <a:cubicBezTo>
                  <a:pt x="500457" y="5338"/>
                  <a:pt x="477121" y="5147"/>
                  <a:pt x="453784" y="4384"/>
                </a:cubicBezTo>
                <a:cubicBezTo>
                  <a:pt x="407779" y="3052"/>
                  <a:pt x="361773" y="-188"/>
                  <a:pt x="315767" y="-854"/>
                </a:cubicBezTo>
                <a:cubicBezTo>
                  <a:pt x="222613" y="-2283"/>
                  <a:pt x="129363" y="4099"/>
                  <a:pt x="36399" y="8004"/>
                </a:cubicBezTo>
                <a:cubicBezTo>
                  <a:pt x="28312" y="8385"/>
                  <a:pt x="22083" y="15338"/>
                  <a:pt x="22502" y="23434"/>
                </a:cubicBezTo>
                <a:cubicBezTo>
                  <a:pt x="22568" y="24672"/>
                  <a:pt x="22788" y="25911"/>
                  <a:pt x="23159" y="27054"/>
                </a:cubicBezTo>
                <a:cubicBezTo>
                  <a:pt x="16196" y="30864"/>
                  <a:pt x="13101" y="39151"/>
                  <a:pt x="15920" y="46580"/>
                </a:cubicBezTo>
                <a:lnTo>
                  <a:pt x="10396" y="47723"/>
                </a:lnTo>
                <a:cubicBezTo>
                  <a:pt x="-4940" y="51629"/>
                  <a:pt x="-2177" y="76298"/>
                  <a:pt x="14206" y="76298"/>
                </a:cubicBezTo>
                <a:lnTo>
                  <a:pt x="35637" y="75155"/>
                </a:lnTo>
                <a:cubicBezTo>
                  <a:pt x="30741" y="77346"/>
                  <a:pt x="27607" y="82299"/>
                  <a:pt x="27636" y="87634"/>
                </a:cubicBezTo>
                <a:cubicBezTo>
                  <a:pt x="27788" y="94301"/>
                  <a:pt x="32284" y="100016"/>
                  <a:pt x="38685" y="101731"/>
                </a:cubicBezTo>
                <a:cubicBezTo>
                  <a:pt x="34408" y="108207"/>
                  <a:pt x="36218" y="116970"/>
                  <a:pt x="42723" y="121256"/>
                </a:cubicBezTo>
                <a:cubicBezTo>
                  <a:pt x="43466" y="121733"/>
                  <a:pt x="44247" y="122114"/>
                  <a:pt x="45066" y="122494"/>
                </a:cubicBezTo>
                <a:cubicBezTo>
                  <a:pt x="42495" y="122494"/>
                  <a:pt x="39828" y="123352"/>
                  <a:pt x="37256" y="123923"/>
                </a:cubicBezTo>
                <a:cubicBezTo>
                  <a:pt x="21064" y="127162"/>
                  <a:pt x="25255" y="151737"/>
                  <a:pt x="40971" y="152498"/>
                </a:cubicBezTo>
                <a:cubicBezTo>
                  <a:pt x="50324" y="152689"/>
                  <a:pt x="59669" y="151928"/>
                  <a:pt x="68879" y="150212"/>
                </a:cubicBezTo>
                <a:cubicBezTo>
                  <a:pt x="73146" y="149356"/>
                  <a:pt x="77347" y="148213"/>
                  <a:pt x="81452" y="146784"/>
                </a:cubicBezTo>
                <a:cubicBezTo>
                  <a:pt x="104312" y="144784"/>
                  <a:pt x="127363" y="144498"/>
                  <a:pt x="150127" y="144021"/>
                </a:cubicBezTo>
                <a:cubicBezTo>
                  <a:pt x="187180" y="143259"/>
                  <a:pt x="224327" y="144021"/>
                  <a:pt x="261379" y="144688"/>
                </a:cubicBezTo>
                <a:cubicBezTo>
                  <a:pt x="334627" y="146879"/>
                  <a:pt x="407874" y="152022"/>
                  <a:pt x="481026" y="157166"/>
                </a:cubicBezTo>
                <a:cubicBezTo>
                  <a:pt x="487474" y="157928"/>
                  <a:pt x="493380" y="153451"/>
                  <a:pt x="494361" y="147070"/>
                </a:cubicBezTo>
                <a:cubicBezTo>
                  <a:pt x="505410" y="148022"/>
                  <a:pt x="516459" y="149165"/>
                  <a:pt x="527413" y="150594"/>
                </a:cubicBezTo>
                <a:cubicBezTo>
                  <a:pt x="543129" y="152689"/>
                  <a:pt x="547129" y="124780"/>
                  <a:pt x="531127" y="122590"/>
                </a:cubicBezTo>
                <a:cubicBezTo>
                  <a:pt x="518173" y="120685"/>
                  <a:pt x="505124" y="118970"/>
                  <a:pt x="492075" y="117256"/>
                </a:cubicBezTo>
                <a:lnTo>
                  <a:pt x="505410" y="117256"/>
                </a:lnTo>
                <a:cubicBezTo>
                  <a:pt x="513811" y="116684"/>
                  <a:pt x="520174" y="109445"/>
                  <a:pt x="519621" y="101063"/>
                </a:cubicBezTo>
                <a:cubicBezTo>
                  <a:pt x="519621" y="100968"/>
                  <a:pt x="519612" y="100872"/>
                  <a:pt x="519602" y="100778"/>
                </a:cubicBezTo>
                <a:cubicBezTo>
                  <a:pt x="529127" y="101540"/>
                  <a:pt x="538081" y="102111"/>
                  <a:pt x="547320" y="102969"/>
                </a:cubicBezTo>
                <a:cubicBezTo>
                  <a:pt x="563131" y="104492"/>
                  <a:pt x="567037" y="77346"/>
                  <a:pt x="551035" y="74394"/>
                </a:cubicBezTo>
                <a:lnTo>
                  <a:pt x="540557" y="73060"/>
                </a:lnTo>
                <a:cubicBezTo>
                  <a:pt x="548368" y="66297"/>
                  <a:pt x="547891" y="49628"/>
                  <a:pt x="535604" y="47723"/>
                </a:cubicBezTo>
                <a:cubicBezTo>
                  <a:pt x="527984" y="46580"/>
                  <a:pt x="520459" y="45533"/>
                  <a:pt x="512839" y="44581"/>
                </a:cubicBezTo>
                <a:lnTo>
                  <a:pt x="562179" y="43056"/>
                </a:lnTo>
                <a:cubicBezTo>
                  <a:pt x="568132" y="43056"/>
                  <a:pt x="573399" y="39246"/>
                  <a:pt x="575133" y="33531"/>
                </a:cubicBezTo>
                <a:lnTo>
                  <a:pt x="583801" y="33531"/>
                </a:lnTo>
                <a:cubicBezTo>
                  <a:pt x="591678" y="33150"/>
                  <a:pt x="597736" y="26387"/>
                  <a:pt x="597336" y="18482"/>
                </a:cubicBezTo>
                <a:cubicBezTo>
                  <a:pt x="597031" y="12672"/>
                  <a:pt x="593173" y="7624"/>
                  <a:pt x="587611" y="5718"/>
                </a:cubicBezTo>
                <a:close/>
                <a:moveTo>
                  <a:pt x="153175" y="89348"/>
                </a:moveTo>
                <a:lnTo>
                  <a:pt x="161176" y="89348"/>
                </a:lnTo>
                <a:lnTo>
                  <a:pt x="154033" y="8934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" name="29 Yuvarlatılmış Dikdörtgen"/>
          <p:cNvSpPr/>
          <p:nvPr/>
        </p:nvSpPr>
        <p:spPr>
          <a:xfrm>
            <a:off x="5102751" y="1721624"/>
            <a:ext cx="1998226" cy="438244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2400" dirty="0" smtClean="0">
                <a:solidFill>
                  <a:srgbClr val="000000"/>
                </a:solidFill>
                <a:latin typeface="matemitoo" panose="020B0500000000000000" pitchFamily="34" charset="-94"/>
              </a:rPr>
              <a:t>CEVAP</a:t>
            </a:r>
            <a:endParaRPr lang="tr-TR" sz="2400" dirty="0">
              <a:solidFill>
                <a:srgbClr val="000000"/>
              </a:solidFill>
              <a:latin typeface="matemitoo" panose="020B0500000000000000" pitchFamily="34" charset="-94"/>
            </a:endParaRPr>
          </a:p>
        </p:txBody>
      </p:sp>
      <p:pic>
        <p:nvPicPr>
          <p:cNvPr id="46" name="Resim 45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26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7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28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29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30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31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32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33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34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35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36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37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38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40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44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58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59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60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61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62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63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64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65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66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67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68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69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70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71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72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73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74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7" name="Grup 46"/>
          <p:cNvGrpSpPr/>
          <p:nvPr/>
        </p:nvGrpSpPr>
        <p:grpSpPr>
          <a:xfrm>
            <a:off x="6166580" y="5864283"/>
            <a:ext cx="1871362" cy="818356"/>
            <a:chOff x="4784941" y="5969932"/>
            <a:chExt cx="1871362" cy="818356"/>
          </a:xfrm>
        </p:grpSpPr>
        <p:sp>
          <p:nvSpPr>
            <p:cNvPr id="48" name="Google Shape;827;p11">
              <a:hlinkClick r:id="rId10" action="ppaction://hlinksldjump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9" name="Resim 48">
              <a:hlinkClick r:id="rId10" action="ppaction://hlinksldjump"/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grpSp>
        <p:nvGrpSpPr>
          <p:cNvPr id="50" name="Grup 49"/>
          <p:cNvGrpSpPr/>
          <p:nvPr/>
        </p:nvGrpSpPr>
        <p:grpSpPr>
          <a:xfrm>
            <a:off x="4196210" y="5860150"/>
            <a:ext cx="1886927" cy="818356"/>
            <a:chOff x="4044500" y="5864283"/>
            <a:chExt cx="1886927" cy="818356"/>
          </a:xfrm>
        </p:grpSpPr>
        <p:sp>
          <p:nvSpPr>
            <p:cNvPr id="51" name="Google Shape;827;p11">
              <a:hlinkClick r:id="rId12" action="ppaction://hlinksldjump"/>
            </p:cNvPr>
            <p:cNvSpPr/>
            <p:nvPr/>
          </p:nvSpPr>
          <p:spPr>
            <a:xfrm rot="10800000" flipH="1">
              <a:off x="4044500" y="5864283"/>
              <a:ext cx="1886927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2" name="Resim 51">
              <a:hlinkClick r:id="rId12" action="ppaction://hlinksldjump"/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17999" y="6051642"/>
              <a:ext cx="1532037" cy="456581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9167239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Click="0">
        <p14:switch dir="r"/>
        <p:sndAc>
          <p:stSnd>
            <p:snd r:embed="rId4" name="chimes.wav"/>
          </p:stSnd>
        </p:sndAc>
      </p:transition>
    </mc:Choice>
    <mc:Fallback xmlns="">
      <p:transition spd="slow" advClick="0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</p:childTnLst>
        </p:cTn>
      </p:par>
    </p:tnLst>
    <p:bldLst>
      <p:bldP spid="42" grpId="0" animBg="1"/>
      <p:bldP spid="28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40" grpId="0"/>
      <p:bldP spid="44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3" name="Resim 72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39" name="TextBox 9">
            <a:hlinkClick r:id="rId7" action="ppaction://hlinksldjump"/>
          </p:cNvPr>
          <p:cNvSpPr txBox="1"/>
          <p:nvPr/>
        </p:nvSpPr>
        <p:spPr>
          <a:xfrm>
            <a:off x="1257300" y="1968500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4" name="TextBox 9">
            <a:hlinkClick r:id="rId8" action="ppaction://hlinksldjump"/>
          </p:cNvPr>
          <p:cNvSpPr txBox="1"/>
          <p:nvPr/>
        </p:nvSpPr>
        <p:spPr>
          <a:xfrm>
            <a:off x="10083800" y="1968499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36" name="Resim 35"/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77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Osmanlı Devleti'nin kuruluş döneminde toplumda birlik, dürüstlük ve dayanışmayı sağlayan esnaf ve zanaatkârlar birliği.</a:t>
            </a:r>
            <a:endParaRPr lang="ko-KR" altLang="en-US" sz="3200" b="1" dirty="0"/>
          </a:p>
        </p:txBody>
      </p:sp>
      <p:sp>
        <p:nvSpPr>
          <p:cNvPr id="76" name="Rectangle: Rounded Corners 111">
            <a:hlinkClick r:id="rId10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78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79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80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81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82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83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84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85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6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7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8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9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90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91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92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93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94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95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6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7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8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9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100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101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102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103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104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105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6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7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8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1" name="Grup 40"/>
          <p:cNvGrpSpPr/>
          <p:nvPr/>
        </p:nvGrpSpPr>
        <p:grpSpPr>
          <a:xfrm>
            <a:off x="5230900" y="5977820"/>
            <a:ext cx="1871362" cy="818356"/>
            <a:chOff x="4784941" y="5969932"/>
            <a:chExt cx="1871362" cy="818356"/>
          </a:xfrm>
        </p:grpSpPr>
        <p:sp>
          <p:nvSpPr>
            <p:cNvPr id="42" name="Google Shape;827;p11">
              <a:hlinkClick r:id="rId11" action="ppaction://hlinksldjump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3" name="Resim 42">
              <a:hlinkClick r:id="rId11" action="ppaction://hlinksldjump"/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1505371990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 advClick="0">
        <p15:prstTrans prst="drape"/>
        <p:sndAc>
          <p:stSnd>
            <p:snd r:embed="rId4" name="type.wav"/>
          </p:stSnd>
        </p:sndAc>
      </p:transition>
    </mc:Choice>
    <mc:Fallback xmlns="">
      <p:transition spd="slow" advClick="0">
        <p:fade/>
        <p:sndAc>
          <p:stSnd>
            <p:snd r:embed="rId13" name="type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06" grpId="0"/>
      <p:bldP spid="107" grpId="0"/>
      <p:bldP spid="108" grpId="0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" name="Resim 38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40" name="TextBox 9"/>
          <p:cNvSpPr txBox="1"/>
          <p:nvPr/>
        </p:nvSpPr>
        <p:spPr>
          <a:xfrm>
            <a:off x="1257300" y="1968500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altLang="ko-KR" sz="2400" dirty="0" smtClean="0"/>
              <a:t>Ahi Teşkilatı</a:t>
            </a:r>
            <a:endParaRPr lang="ko-KR" altLang="en-US" sz="2400" dirty="0"/>
          </a:p>
        </p:txBody>
      </p:sp>
      <p:sp>
        <p:nvSpPr>
          <p:cNvPr id="43" name="Google Shape;1442;p25"/>
          <p:cNvSpPr/>
          <p:nvPr/>
        </p:nvSpPr>
        <p:spPr>
          <a:xfrm>
            <a:off x="4617171" y="1635063"/>
            <a:ext cx="3098819" cy="666872"/>
          </a:xfrm>
          <a:custGeom>
            <a:avLst/>
            <a:gdLst/>
            <a:ahLst/>
            <a:cxnLst/>
            <a:rect l="l" t="t" r="r" b="b"/>
            <a:pathLst>
              <a:path w="597075" h="158308" extrusionOk="0">
                <a:moveTo>
                  <a:pt x="587611" y="5718"/>
                </a:moveTo>
                <a:cubicBezTo>
                  <a:pt x="566494" y="2384"/>
                  <a:pt x="545024" y="1909"/>
                  <a:pt x="523793" y="4384"/>
                </a:cubicBezTo>
                <a:cubicBezTo>
                  <a:pt x="500457" y="5338"/>
                  <a:pt x="477121" y="5147"/>
                  <a:pt x="453784" y="4384"/>
                </a:cubicBezTo>
                <a:cubicBezTo>
                  <a:pt x="407779" y="3052"/>
                  <a:pt x="361773" y="-188"/>
                  <a:pt x="315767" y="-854"/>
                </a:cubicBezTo>
                <a:cubicBezTo>
                  <a:pt x="222613" y="-2283"/>
                  <a:pt x="129363" y="4099"/>
                  <a:pt x="36399" y="8004"/>
                </a:cubicBezTo>
                <a:cubicBezTo>
                  <a:pt x="28312" y="8385"/>
                  <a:pt x="22083" y="15338"/>
                  <a:pt x="22502" y="23434"/>
                </a:cubicBezTo>
                <a:cubicBezTo>
                  <a:pt x="22568" y="24672"/>
                  <a:pt x="22788" y="25911"/>
                  <a:pt x="23159" y="27054"/>
                </a:cubicBezTo>
                <a:cubicBezTo>
                  <a:pt x="16196" y="30864"/>
                  <a:pt x="13101" y="39151"/>
                  <a:pt x="15920" y="46580"/>
                </a:cubicBezTo>
                <a:lnTo>
                  <a:pt x="10396" y="47723"/>
                </a:lnTo>
                <a:cubicBezTo>
                  <a:pt x="-4940" y="51629"/>
                  <a:pt x="-2177" y="76298"/>
                  <a:pt x="14206" y="76298"/>
                </a:cubicBezTo>
                <a:lnTo>
                  <a:pt x="35637" y="75155"/>
                </a:lnTo>
                <a:cubicBezTo>
                  <a:pt x="30741" y="77346"/>
                  <a:pt x="27607" y="82299"/>
                  <a:pt x="27636" y="87634"/>
                </a:cubicBezTo>
                <a:cubicBezTo>
                  <a:pt x="27788" y="94301"/>
                  <a:pt x="32284" y="100016"/>
                  <a:pt x="38685" y="101731"/>
                </a:cubicBezTo>
                <a:cubicBezTo>
                  <a:pt x="34408" y="108207"/>
                  <a:pt x="36218" y="116970"/>
                  <a:pt x="42723" y="121256"/>
                </a:cubicBezTo>
                <a:cubicBezTo>
                  <a:pt x="43466" y="121733"/>
                  <a:pt x="44247" y="122114"/>
                  <a:pt x="45066" y="122494"/>
                </a:cubicBezTo>
                <a:cubicBezTo>
                  <a:pt x="42495" y="122494"/>
                  <a:pt x="39828" y="123352"/>
                  <a:pt x="37256" y="123923"/>
                </a:cubicBezTo>
                <a:cubicBezTo>
                  <a:pt x="21064" y="127162"/>
                  <a:pt x="25255" y="151737"/>
                  <a:pt x="40971" y="152498"/>
                </a:cubicBezTo>
                <a:cubicBezTo>
                  <a:pt x="50324" y="152689"/>
                  <a:pt x="59669" y="151928"/>
                  <a:pt x="68879" y="150212"/>
                </a:cubicBezTo>
                <a:cubicBezTo>
                  <a:pt x="73146" y="149356"/>
                  <a:pt x="77347" y="148213"/>
                  <a:pt x="81452" y="146784"/>
                </a:cubicBezTo>
                <a:cubicBezTo>
                  <a:pt x="104312" y="144784"/>
                  <a:pt x="127363" y="144498"/>
                  <a:pt x="150127" y="144021"/>
                </a:cubicBezTo>
                <a:cubicBezTo>
                  <a:pt x="187180" y="143259"/>
                  <a:pt x="224327" y="144021"/>
                  <a:pt x="261379" y="144688"/>
                </a:cubicBezTo>
                <a:cubicBezTo>
                  <a:pt x="334627" y="146879"/>
                  <a:pt x="407874" y="152022"/>
                  <a:pt x="481026" y="157166"/>
                </a:cubicBezTo>
                <a:cubicBezTo>
                  <a:pt x="487474" y="157928"/>
                  <a:pt x="493380" y="153451"/>
                  <a:pt x="494361" y="147070"/>
                </a:cubicBezTo>
                <a:cubicBezTo>
                  <a:pt x="505410" y="148022"/>
                  <a:pt x="516459" y="149165"/>
                  <a:pt x="527413" y="150594"/>
                </a:cubicBezTo>
                <a:cubicBezTo>
                  <a:pt x="543129" y="152689"/>
                  <a:pt x="547129" y="124780"/>
                  <a:pt x="531127" y="122590"/>
                </a:cubicBezTo>
                <a:cubicBezTo>
                  <a:pt x="518173" y="120685"/>
                  <a:pt x="505124" y="118970"/>
                  <a:pt x="492075" y="117256"/>
                </a:cubicBezTo>
                <a:lnTo>
                  <a:pt x="505410" y="117256"/>
                </a:lnTo>
                <a:cubicBezTo>
                  <a:pt x="513811" y="116684"/>
                  <a:pt x="520174" y="109445"/>
                  <a:pt x="519621" y="101063"/>
                </a:cubicBezTo>
                <a:cubicBezTo>
                  <a:pt x="519621" y="100968"/>
                  <a:pt x="519612" y="100872"/>
                  <a:pt x="519602" y="100778"/>
                </a:cubicBezTo>
                <a:cubicBezTo>
                  <a:pt x="529127" y="101540"/>
                  <a:pt x="538081" y="102111"/>
                  <a:pt x="547320" y="102969"/>
                </a:cubicBezTo>
                <a:cubicBezTo>
                  <a:pt x="563131" y="104492"/>
                  <a:pt x="567037" y="77346"/>
                  <a:pt x="551035" y="74394"/>
                </a:cubicBezTo>
                <a:lnTo>
                  <a:pt x="540557" y="73060"/>
                </a:lnTo>
                <a:cubicBezTo>
                  <a:pt x="548368" y="66297"/>
                  <a:pt x="547891" y="49628"/>
                  <a:pt x="535604" y="47723"/>
                </a:cubicBezTo>
                <a:cubicBezTo>
                  <a:pt x="527984" y="46580"/>
                  <a:pt x="520459" y="45533"/>
                  <a:pt x="512839" y="44581"/>
                </a:cubicBezTo>
                <a:lnTo>
                  <a:pt x="562179" y="43056"/>
                </a:lnTo>
                <a:cubicBezTo>
                  <a:pt x="568132" y="43056"/>
                  <a:pt x="573399" y="39246"/>
                  <a:pt x="575133" y="33531"/>
                </a:cubicBezTo>
                <a:lnTo>
                  <a:pt x="583801" y="33531"/>
                </a:lnTo>
                <a:cubicBezTo>
                  <a:pt x="591678" y="33150"/>
                  <a:pt x="597736" y="26387"/>
                  <a:pt x="597336" y="18482"/>
                </a:cubicBezTo>
                <a:cubicBezTo>
                  <a:pt x="597031" y="12672"/>
                  <a:pt x="593173" y="7624"/>
                  <a:pt x="587611" y="5718"/>
                </a:cubicBezTo>
                <a:close/>
                <a:moveTo>
                  <a:pt x="153175" y="89348"/>
                </a:moveTo>
                <a:lnTo>
                  <a:pt x="161176" y="89348"/>
                </a:lnTo>
                <a:lnTo>
                  <a:pt x="154033" y="8934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" name="29 Yuvarlatılmış Dikdörtgen"/>
          <p:cNvSpPr/>
          <p:nvPr/>
        </p:nvSpPr>
        <p:spPr>
          <a:xfrm>
            <a:off x="5102751" y="1721624"/>
            <a:ext cx="1998226" cy="438244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2400" dirty="0" smtClean="0">
                <a:solidFill>
                  <a:srgbClr val="000000"/>
                </a:solidFill>
                <a:latin typeface="matemitoo" panose="020B0500000000000000" pitchFamily="34" charset="-94"/>
              </a:rPr>
              <a:t>CEVAP</a:t>
            </a:r>
            <a:endParaRPr lang="tr-TR" sz="2400" dirty="0">
              <a:solidFill>
                <a:srgbClr val="000000"/>
              </a:solidFill>
              <a:latin typeface="matemitoo" panose="020B0500000000000000" pitchFamily="34" charset="-94"/>
            </a:endParaRPr>
          </a:p>
        </p:txBody>
      </p:sp>
      <p:pic>
        <p:nvPicPr>
          <p:cNvPr id="46" name="Resim 45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28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9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30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31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32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33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34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35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36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37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38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41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44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58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59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60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61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62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63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64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65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66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67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68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69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70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71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72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73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74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75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76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7" name="Grup 46"/>
          <p:cNvGrpSpPr/>
          <p:nvPr/>
        </p:nvGrpSpPr>
        <p:grpSpPr>
          <a:xfrm>
            <a:off x="6166580" y="5864283"/>
            <a:ext cx="1871362" cy="818356"/>
            <a:chOff x="4784941" y="5969932"/>
            <a:chExt cx="1871362" cy="818356"/>
          </a:xfrm>
        </p:grpSpPr>
        <p:sp>
          <p:nvSpPr>
            <p:cNvPr id="48" name="Google Shape;827;p11">
              <a:hlinkClick r:id="rId10" action="ppaction://hlinksldjump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9" name="Resim 48">
              <a:hlinkClick r:id="rId10" action="ppaction://hlinksldjump"/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grpSp>
        <p:nvGrpSpPr>
          <p:cNvPr id="50" name="Grup 49"/>
          <p:cNvGrpSpPr/>
          <p:nvPr/>
        </p:nvGrpSpPr>
        <p:grpSpPr>
          <a:xfrm>
            <a:off x="4196210" y="5860150"/>
            <a:ext cx="1886927" cy="818356"/>
            <a:chOff x="4044500" y="5864283"/>
            <a:chExt cx="1886927" cy="818356"/>
          </a:xfrm>
        </p:grpSpPr>
        <p:sp>
          <p:nvSpPr>
            <p:cNvPr id="51" name="Google Shape;827;p11">
              <a:hlinkClick r:id="rId12" action="ppaction://hlinksldjump"/>
            </p:cNvPr>
            <p:cNvSpPr/>
            <p:nvPr/>
          </p:nvSpPr>
          <p:spPr>
            <a:xfrm rot="10800000" flipH="1">
              <a:off x="4044500" y="5864283"/>
              <a:ext cx="1886927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2" name="Resim 51">
              <a:hlinkClick r:id="rId12" action="ppaction://hlinksldjump"/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17999" y="6051642"/>
              <a:ext cx="1532037" cy="456581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21895895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Click="0">
        <p14:switch dir="r"/>
        <p:sndAc>
          <p:stSnd>
            <p:snd r:embed="rId4" name="chimes.wav"/>
          </p:stSnd>
        </p:sndAc>
      </p:transition>
    </mc:Choice>
    <mc:Fallback xmlns="">
      <p:transition spd="slow" advClick="0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</p:childTnLst>
        </p:cTn>
      </p:par>
    </p:tnLst>
    <p:bldLst>
      <p:bldP spid="42" grpId="0" animBg="1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41" grpId="0"/>
      <p:bldP spid="44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" name="Resim 38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41" name="TextBox 9"/>
          <p:cNvSpPr txBox="1"/>
          <p:nvPr/>
        </p:nvSpPr>
        <p:spPr>
          <a:xfrm>
            <a:off x="10083800" y="1968499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altLang="ko-KR" sz="2400" dirty="0"/>
              <a:t>Ahi </a:t>
            </a:r>
            <a:r>
              <a:rPr lang="tr-TR" altLang="ko-KR" sz="2400" dirty="0" smtClean="0"/>
              <a:t>Teşkilatı</a:t>
            </a:r>
            <a:endParaRPr lang="ko-KR" altLang="en-US" sz="2400" dirty="0"/>
          </a:p>
        </p:txBody>
      </p:sp>
      <p:sp>
        <p:nvSpPr>
          <p:cNvPr id="43" name="Google Shape;1442;p25"/>
          <p:cNvSpPr/>
          <p:nvPr/>
        </p:nvSpPr>
        <p:spPr>
          <a:xfrm>
            <a:off x="4617171" y="1635063"/>
            <a:ext cx="3098819" cy="666872"/>
          </a:xfrm>
          <a:custGeom>
            <a:avLst/>
            <a:gdLst/>
            <a:ahLst/>
            <a:cxnLst/>
            <a:rect l="l" t="t" r="r" b="b"/>
            <a:pathLst>
              <a:path w="597075" h="158308" extrusionOk="0">
                <a:moveTo>
                  <a:pt x="587611" y="5718"/>
                </a:moveTo>
                <a:cubicBezTo>
                  <a:pt x="566494" y="2384"/>
                  <a:pt x="545024" y="1909"/>
                  <a:pt x="523793" y="4384"/>
                </a:cubicBezTo>
                <a:cubicBezTo>
                  <a:pt x="500457" y="5338"/>
                  <a:pt x="477121" y="5147"/>
                  <a:pt x="453784" y="4384"/>
                </a:cubicBezTo>
                <a:cubicBezTo>
                  <a:pt x="407779" y="3052"/>
                  <a:pt x="361773" y="-188"/>
                  <a:pt x="315767" y="-854"/>
                </a:cubicBezTo>
                <a:cubicBezTo>
                  <a:pt x="222613" y="-2283"/>
                  <a:pt x="129363" y="4099"/>
                  <a:pt x="36399" y="8004"/>
                </a:cubicBezTo>
                <a:cubicBezTo>
                  <a:pt x="28312" y="8385"/>
                  <a:pt x="22083" y="15338"/>
                  <a:pt x="22502" y="23434"/>
                </a:cubicBezTo>
                <a:cubicBezTo>
                  <a:pt x="22568" y="24672"/>
                  <a:pt x="22788" y="25911"/>
                  <a:pt x="23159" y="27054"/>
                </a:cubicBezTo>
                <a:cubicBezTo>
                  <a:pt x="16196" y="30864"/>
                  <a:pt x="13101" y="39151"/>
                  <a:pt x="15920" y="46580"/>
                </a:cubicBezTo>
                <a:lnTo>
                  <a:pt x="10396" y="47723"/>
                </a:lnTo>
                <a:cubicBezTo>
                  <a:pt x="-4940" y="51629"/>
                  <a:pt x="-2177" y="76298"/>
                  <a:pt x="14206" y="76298"/>
                </a:cubicBezTo>
                <a:lnTo>
                  <a:pt x="35637" y="75155"/>
                </a:lnTo>
                <a:cubicBezTo>
                  <a:pt x="30741" y="77346"/>
                  <a:pt x="27607" y="82299"/>
                  <a:pt x="27636" y="87634"/>
                </a:cubicBezTo>
                <a:cubicBezTo>
                  <a:pt x="27788" y="94301"/>
                  <a:pt x="32284" y="100016"/>
                  <a:pt x="38685" y="101731"/>
                </a:cubicBezTo>
                <a:cubicBezTo>
                  <a:pt x="34408" y="108207"/>
                  <a:pt x="36218" y="116970"/>
                  <a:pt x="42723" y="121256"/>
                </a:cubicBezTo>
                <a:cubicBezTo>
                  <a:pt x="43466" y="121733"/>
                  <a:pt x="44247" y="122114"/>
                  <a:pt x="45066" y="122494"/>
                </a:cubicBezTo>
                <a:cubicBezTo>
                  <a:pt x="42495" y="122494"/>
                  <a:pt x="39828" y="123352"/>
                  <a:pt x="37256" y="123923"/>
                </a:cubicBezTo>
                <a:cubicBezTo>
                  <a:pt x="21064" y="127162"/>
                  <a:pt x="25255" y="151737"/>
                  <a:pt x="40971" y="152498"/>
                </a:cubicBezTo>
                <a:cubicBezTo>
                  <a:pt x="50324" y="152689"/>
                  <a:pt x="59669" y="151928"/>
                  <a:pt x="68879" y="150212"/>
                </a:cubicBezTo>
                <a:cubicBezTo>
                  <a:pt x="73146" y="149356"/>
                  <a:pt x="77347" y="148213"/>
                  <a:pt x="81452" y="146784"/>
                </a:cubicBezTo>
                <a:cubicBezTo>
                  <a:pt x="104312" y="144784"/>
                  <a:pt x="127363" y="144498"/>
                  <a:pt x="150127" y="144021"/>
                </a:cubicBezTo>
                <a:cubicBezTo>
                  <a:pt x="187180" y="143259"/>
                  <a:pt x="224327" y="144021"/>
                  <a:pt x="261379" y="144688"/>
                </a:cubicBezTo>
                <a:cubicBezTo>
                  <a:pt x="334627" y="146879"/>
                  <a:pt x="407874" y="152022"/>
                  <a:pt x="481026" y="157166"/>
                </a:cubicBezTo>
                <a:cubicBezTo>
                  <a:pt x="487474" y="157928"/>
                  <a:pt x="493380" y="153451"/>
                  <a:pt x="494361" y="147070"/>
                </a:cubicBezTo>
                <a:cubicBezTo>
                  <a:pt x="505410" y="148022"/>
                  <a:pt x="516459" y="149165"/>
                  <a:pt x="527413" y="150594"/>
                </a:cubicBezTo>
                <a:cubicBezTo>
                  <a:pt x="543129" y="152689"/>
                  <a:pt x="547129" y="124780"/>
                  <a:pt x="531127" y="122590"/>
                </a:cubicBezTo>
                <a:cubicBezTo>
                  <a:pt x="518173" y="120685"/>
                  <a:pt x="505124" y="118970"/>
                  <a:pt x="492075" y="117256"/>
                </a:cubicBezTo>
                <a:lnTo>
                  <a:pt x="505410" y="117256"/>
                </a:lnTo>
                <a:cubicBezTo>
                  <a:pt x="513811" y="116684"/>
                  <a:pt x="520174" y="109445"/>
                  <a:pt x="519621" y="101063"/>
                </a:cubicBezTo>
                <a:cubicBezTo>
                  <a:pt x="519621" y="100968"/>
                  <a:pt x="519612" y="100872"/>
                  <a:pt x="519602" y="100778"/>
                </a:cubicBezTo>
                <a:cubicBezTo>
                  <a:pt x="529127" y="101540"/>
                  <a:pt x="538081" y="102111"/>
                  <a:pt x="547320" y="102969"/>
                </a:cubicBezTo>
                <a:cubicBezTo>
                  <a:pt x="563131" y="104492"/>
                  <a:pt x="567037" y="77346"/>
                  <a:pt x="551035" y="74394"/>
                </a:cubicBezTo>
                <a:lnTo>
                  <a:pt x="540557" y="73060"/>
                </a:lnTo>
                <a:cubicBezTo>
                  <a:pt x="548368" y="66297"/>
                  <a:pt x="547891" y="49628"/>
                  <a:pt x="535604" y="47723"/>
                </a:cubicBezTo>
                <a:cubicBezTo>
                  <a:pt x="527984" y="46580"/>
                  <a:pt x="520459" y="45533"/>
                  <a:pt x="512839" y="44581"/>
                </a:cubicBezTo>
                <a:lnTo>
                  <a:pt x="562179" y="43056"/>
                </a:lnTo>
                <a:cubicBezTo>
                  <a:pt x="568132" y="43056"/>
                  <a:pt x="573399" y="39246"/>
                  <a:pt x="575133" y="33531"/>
                </a:cubicBezTo>
                <a:lnTo>
                  <a:pt x="583801" y="33531"/>
                </a:lnTo>
                <a:cubicBezTo>
                  <a:pt x="591678" y="33150"/>
                  <a:pt x="597736" y="26387"/>
                  <a:pt x="597336" y="18482"/>
                </a:cubicBezTo>
                <a:cubicBezTo>
                  <a:pt x="597031" y="12672"/>
                  <a:pt x="593173" y="7624"/>
                  <a:pt x="587611" y="5718"/>
                </a:cubicBezTo>
                <a:close/>
                <a:moveTo>
                  <a:pt x="153175" y="89348"/>
                </a:moveTo>
                <a:lnTo>
                  <a:pt x="161176" y="89348"/>
                </a:lnTo>
                <a:lnTo>
                  <a:pt x="154033" y="8934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" name="29 Yuvarlatılmış Dikdörtgen"/>
          <p:cNvSpPr/>
          <p:nvPr/>
        </p:nvSpPr>
        <p:spPr>
          <a:xfrm>
            <a:off x="5102751" y="1721624"/>
            <a:ext cx="1998226" cy="438244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2400" dirty="0" smtClean="0">
                <a:solidFill>
                  <a:srgbClr val="000000"/>
                </a:solidFill>
                <a:latin typeface="matemitoo" panose="020B0500000000000000" pitchFamily="34" charset="-94"/>
              </a:rPr>
              <a:t>CEVAP</a:t>
            </a:r>
            <a:endParaRPr lang="tr-TR" sz="2400" dirty="0">
              <a:solidFill>
                <a:srgbClr val="000000"/>
              </a:solidFill>
              <a:latin typeface="matemitoo" panose="020B0500000000000000" pitchFamily="34" charset="-94"/>
            </a:endParaRPr>
          </a:p>
        </p:txBody>
      </p:sp>
      <p:pic>
        <p:nvPicPr>
          <p:cNvPr id="46" name="Resim 45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26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7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28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29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30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31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32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33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34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35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36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37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38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40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44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58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59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60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61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62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63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64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65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66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67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68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69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70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71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72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73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74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7" name="Grup 46"/>
          <p:cNvGrpSpPr/>
          <p:nvPr/>
        </p:nvGrpSpPr>
        <p:grpSpPr>
          <a:xfrm>
            <a:off x="6166580" y="5864283"/>
            <a:ext cx="1871362" cy="818356"/>
            <a:chOff x="4784941" y="5969932"/>
            <a:chExt cx="1871362" cy="818356"/>
          </a:xfrm>
        </p:grpSpPr>
        <p:sp>
          <p:nvSpPr>
            <p:cNvPr id="48" name="Google Shape;827;p11">
              <a:hlinkClick r:id="rId10" action="ppaction://hlinksldjump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9" name="Resim 48">
              <a:hlinkClick r:id="rId10" action="ppaction://hlinksldjump"/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grpSp>
        <p:nvGrpSpPr>
          <p:cNvPr id="50" name="Grup 49"/>
          <p:cNvGrpSpPr/>
          <p:nvPr/>
        </p:nvGrpSpPr>
        <p:grpSpPr>
          <a:xfrm>
            <a:off x="4196210" y="5860150"/>
            <a:ext cx="1886927" cy="818356"/>
            <a:chOff x="4044500" y="5864283"/>
            <a:chExt cx="1886927" cy="818356"/>
          </a:xfrm>
        </p:grpSpPr>
        <p:sp>
          <p:nvSpPr>
            <p:cNvPr id="51" name="Google Shape;827;p11">
              <a:hlinkClick r:id="rId12" action="ppaction://hlinksldjump"/>
            </p:cNvPr>
            <p:cNvSpPr/>
            <p:nvPr/>
          </p:nvSpPr>
          <p:spPr>
            <a:xfrm rot="10800000" flipH="1">
              <a:off x="4044500" y="5864283"/>
              <a:ext cx="1886927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2" name="Resim 51">
              <a:hlinkClick r:id="rId12" action="ppaction://hlinksldjump"/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17999" y="6051642"/>
              <a:ext cx="1532037" cy="456581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10127684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Click="0">
        <p14:switch dir="r"/>
        <p:sndAc>
          <p:stSnd>
            <p:snd r:embed="rId4" name="chimes.wav"/>
          </p:stSnd>
        </p:sndAc>
      </p:transition>
    </mc:Choice>
    <mc:Fallback xmlns="">
      <p:transition spd="slow" advClick="0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</p:childTnLst>
        </p:cTn>
      </p:par>
    </p:tnLst>
    <p:bldLst>
      <p:bldP spid="42" grpId="0" animBg="1"/>
      <p:bldP spid="28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40" grpId="0"/>
      <p:bldP spid="44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3" name="Resim 72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39" name="TextBox 9">
            <a:hlinkClick r:id="rId7" action="ppaction://hlinksldjump"/>
          </p:cNvPr>
          <p:cNvSpPr txBox="1"/>
          <p:nvPr/>
        </p:nvSpPr>
        <p:spPr>
          <a:xfrm>
            <a:off x="1257300" y="1968500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4" name="TextBox 9">
            <a:hlinkClick r:id="rId8" action="ppaction://hlinksldjump"/>
          </p:cNvPr>
          <p:cNvSpPr txBox="1"/>
          <p:nvPr/>
        </p:nvSpPr>
        <p:spPr>
          <a:xfrm>
            <a:off x="10083800" y="1968499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36" name="Resim 35"/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77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Denizlerde devleti korumak ve güvenliği sağlamakla görevli askerî gemiler topluluğu.</a:t>
            </a:r>
            <a:endParaRPr lang="ko-KR" altLang="en-US" sz="2400" b="1" dirty="0"/>
          </a:p>
        </p:txBody>
      </p:sp>
      <p:sp>
        <p:nvSpPr>
          <p:cNvPr id="76" name="Rectangle: Rounded Corners 111">
            <a:hlinkClick r:id="rId10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78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79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80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81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82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83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84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85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6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7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8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9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90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91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92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93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94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95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6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7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8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9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100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101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102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103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104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105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6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7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8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1" name="Grup 40"/>
          <p:cNvGrpSpPr/>
          <p:nvPr/>
        </p:nvGrpSpPr>
        <p:grpSpPr>
          <a:xfrm>
            <a:off x="5230900" y="5903257"/>
            <a:ext cx="1871362" cy="818356"/>
            <a:chOff x="4784941" y="5969932"/>
            <a:chExt cx="1871362" cy="818356"/>
          </a:xfrm>
        </p:grpSpPr>
        <p:sp>
          <p:nvSpPr>
            <p:cNvPr id="42" name="Google Shape;827;p11">
              <a:hlinkClick r:id="rId11" action="ppaction://hlinksldjump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3" name="Resim 42">
              <a:hlinkClick r:id="rId11" action="ppaction://hlinksldjump"/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258020181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 advClick="0">
        <p15:prstTrans prst="drape"/>
        <p:sndAc>
          <p:stSnd>
            <p:snd r:embed="rId4" name="type.wav"/>
          </p:stSnd>
        </p:sndAc>
      </p:transition>
    </mc:Choice>
    <mc:Fallback xmlns="">
      <p:transition spd="slow" advClick="0">
        <p:fade/>
        <p:sndAc>
          <p:stSnd>
            <p:snd r:embed="rId13" name="type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06" grpId="0"/>
      <p:bldP spid="107" grpId="0"/>
      <p:bldP spid="108" grpId="0"/>
    </p:bld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" name="Resim 38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40" name="TextBox 9"/>
          <p:cNvSpPr txBox="1"/>
          <p:nvPr/>
        </p:nvSpPr>
        <p:spPr>
          <a:xfrm>
            <a:off x="1257300" y="1968500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altLang="ko-KR" sz="2400" dirty="0" smtClean="0"/>
              <a:t>Donanma</a:t>
            </a:r>
            <a:endParaRPr lang="ko-KR" altLang="en-US" sz="2400" dirty="0"/>
          </a:p>
        </p:txBody>
      </p:sp>
      <p:sp>
        <p:nvSpPr>
          <p:cNvPr id="43" name="Google Shape;1442;p25"/>
          <p:cNvSpPr/>
          <p:nvPr/>
        </p:nvSpPr>
        <p:spPr>
          <a:xfrm>
            <a:off x="4617171" y="1635063"/>
            <a:ext cx="3098819" cy="666872"/>
          </a:xfrm>
          <a:custGeom>
            <a:avLst/>
            <a:gdLst/>
            <a:ahLst/>
            <a:cxnLst/>
            <a:rect l="l" t="t" r="r" b="b"/>
            <a:pathLst>
              <a:path w="597075" h="158308" extrusionOk="0">
                <a:moveTo>
                  <a:pt x="587611" y="5718"/>
                </a:moveTo>
                <a:cubicBezTo>
                  <a:pt x="566494" y="2384"/>
                  <a:pt x="545024" y="1909"/>
                  <a:pt x="523793" y="4384"/>
                </a:cubicBezTo>
                <a:cubicBezTo>
                  <a:pt x="500457" y="5338"/>
                  <a:pt x="477121" y="5147"/>
                  <a:pt x="453784" y="4384"/>
                </a:cubicBezTo>
                <a:cubicBezTo>
                  <a:pt x="407779" y="3052"/>
                  <a:pt x="361773" y="-188"/>
                  <a:pt x="315767" y="-854"/>
                </a:cubicBezTo>
                <a:cubicBezTo>
                  <a:pt x="222613" y="-2283"/>
                  <a:pt x="129363" y="4099"/>
                  <a:pt x="36399" y="8004"/>
                </a:cubicBezTo>
                <a:cubicBezTo>
                  <a:pt x="28312" y="8385"/>
                  <a:pt x="22083" y="15338"/>
                  <a:pt x="22502" y="23434"/>
                </a:cubicBezTo>
                <a:cubicBezTo>
                  <a:pt x="22568" y="24672"/>
                  <a:pt x="22788" y="25911"/>
                  <a:pt x="23159" y="27054"/>
                </a:cubicBezTo>
                <a:cubicBezTo>
                  <a:pt x="16196" y="30864"/>
                  <a:pt x="13101" y="39151"/>
                  <a:pt x="15920" y="46580"/>
                </a:cubicBezTo>
                <a:lnTo>
                  <a:pt x="10396" y="47723"/>
                </a:lnTo>
                <a:cubicBezTo>
                  <a:pt x="-4940" y="51629"/>
                  <a:pt x="-2177" y="76298"/>
                  <a:pt x="14206" y="76298"/>
                </a:cubicBezTo>
                <a:lnTo>
                  <a:pt x="35637" y="75155"/>
                </a:lnTo>
                <a:cubicBezTo>
                  <a:pt x="30741" y="77346"/>
                  <a:pt x="27607" y="82299"/>
                  <a:pt x="27636" y="87634"/>
                </a:cubicBezTo>
                <a:cubicBezTo>
                  <a:pt x="27788" y="94301"/>
                  <a:pt x="32284" y="100016"/>
                  <a:pt x="38685" y="101731"/>
                </a:cubicBezTo>
                <a:cubicBezTo>
                  <a:pt x="34408" y="108207"/>
                  <a:pt x="36218" y="116970"/>
                  <a:pt x="42723" y="121256"/>
                </a:cubicBezTo>
                <a:cubicBezTo>
                  <a:pt x="43466" y="121733"/>
                  <a:pt x="44247" y="122114"/>
                  <a:pt x="45066" y="122494"/>
                </a:cubicBezTo>
                <a:cubicBezTo>
                  <a:pt x="42495" y="122494"/>
                  <a:pt x="39828" y="123352"/>
                  <a:pt x="37256" y="123923"/>
                </a:cubicBezTo>
                <a:cubicBezTo>
                  <a:pt x="21064" y="127162"/>
                  <a:pt x="25255" y="151737"/>
                  <a:pt x="40971" y="152498"/>
                </a:cubicBezTo>
                <a:cubicBezTo>
                  <a:pt x="50324" y="152689"/>
                  <a:pt x="59669" y="151928"/>
                  <a:pt x="68879" y="150212"/>
                </a:cubicBezTo>
                <a:cubicBezTo>
                  <a:pt x="73146" y="149356"/>
                  <a:pt x="77347" y="148213"/>
                  <a:pt x="81452" y="146784"/>
                </a:cubicBezTo>
                <a:cubicBezTo>
                  <a:pt x="104312" y="144784"/>
                  <a:pt x="127363" y="144498"/>
                  <a:pt x="150127" y="144021"/>
                </a:cubicBezTo>
                <a:cubicBezTo>
                  <a:pt x="187180" y="143259"/>
                  <a:pt x="224327" y="144021"/>
                  <a:pt x="261379" y="144688"/>
                </a:cubicBezTo>
                <a:cubicBezTo>
                  <a:pt x="334627" y="146879"/>
                  <a:pt x="407874" y="152022"/>
                  <a:pt x="481026" y="157166"/>
                </a:cubicBezTo>
                <a:cubicBezTo>
                  <a:pt x="487474" y="157928"/>
                  <a:pt x="493380" y="153451"/>
                  <a:pt x="494361" y="147070"/>
                </a:cubicBezTo>
                <a:cubicBezTo>
                  <a:pt x="505410" y="148022"/>
                  <a:pt x="516459" y="149165"/>
                  <a:pt x="527413" y="150594"/>
                </a:cubicBezTo>
                <a:cubicBezTo>
                  <a:pt x="543129" y="152689"/>
                  <a:pt x="547129" y="124780"/>
                  <a:pt x="531127" y="122590"/>
                </a:cubicBezTo>
                <a:cubicBezTo>
                  <a:pt x="518173" y="120685"/>
                  <a:pt x="505124" y="118970"/>
                  <a:pt x="492075" y="117256"/>
                </a:cubicBezTo>
                <a:lnTo>
                  <a:pt x="505410" y="117256"/>
                </a:lnTo>
                <a:cubicBezTo>
                  <a:pt x="513811" y="116684"/>
                  <a:pt x="520174" y="109445"/>
                  <a:pt x="519621" y="101063"/>
                </a:cubicBezTo>
                <a:cubicBezTo>
                  <a:pt x="519621" y="100968"/>
                  <a:pt x="519612" y="100872"/>
                  <a:pt x="519602" y="100778"/>
                </a:cubicBezTo>
                <a:cubicBezTo>
                  <a:pt x="529127" y="101540"/>
                  <a:pt x="538081" y="102111"/>
                  <a:pt x="547320" y="102969"/>
                </a:cubicBezTo>
                <a:cubicBezTo>
                  <a:pt x="563131" y="104492"/>
                  <a:pt x="567037" y="77346"/>
                  <a:pt x="551035" y="74394"/>
                </a:cubicBezTo>
                <a:lnTo>
                  <a:pt x="540557" y="73060"/>
                </a:lnTo>
                <a:cubicBezTo>
                  <a:pt x="548368" y="66297"/>
                  <a:pt x="547891" y="49628"/>
                  <a:pt x="535604" y="47723"/>
                </a:cubicBezTo>
                <a:cubicBezTo>
                  <a:pt x="527984" y="46580"/>
                  <a:pt x="520459" y="45533"/>
                  <a:pt x="512839" y="44581"/>
                </a:cubicBezTo>
                <a:lnTo>
                  <a:pt x="562179" y="43056"/>
                </a:lnTo>
                <a:cubicBezTo>
                  <a:pt x="568132" y="43056"/>
                  <a:pt x="573399" y="39246"/>
                  <a:pt x="575133" y="33531"/>
                </a:cubicBezTo>
                <a:lnTo>
                  <a:pt x="583801" y="33531"/>
                </a:lnTo>
                <a:cubicBezTo>
                  <a:pt x="591678" y="33150"/>
                  <a:pt x="597736" y="26387"/>
                  <a:pt x="597336" y="18482"/>
                </a:cubicBezTo>
                <a:cubicBezTo>
                  <a:pt x="597031" y="12672"/>
                  <a:pt x="593173" y="7624"/>
                  <a:pt x="587611" y="5718"/>
                </a:cubicBezTo>
                <a:close/>
                <a:moveTo>
                  <a:pt x="153175" y="89348"/>
                </a:moveTo>
                <a:lnTo>
                  <a:pt x="161176" y="89348"/>
                </a:lnTo>
                <a:lnTo>
                  <a:pt x="154033" y="8934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" name="29 Yuvarlatılmış Dikdörtgen"/>
          <p:cNvSpPr/>
          <p:nvPr/>
        </p:nvSpPr>
        <p:spPr>
          <a:xfrm>
            <a:off x="5102751" y="1721624"/>
            <a:ext cx="1998226" cy="438244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2400" dirty="0" smtClean="0">
                <a:solidFill>
                  <a:srgbClr val="000000"/>
                </a:solidFill>
                <a:latin typeface="matemitoo" panose="020B0500000000000000" pitchFamily="34" charset="-94"/>
              </a:rPr>
              <a:t>CEVAP</a:t>
            </a:r>
            <a:endParaRPr lang="tr-TR" sz="2400" dirty="0">
              <a:solidFill>
                <a:srgbClr val="000000"/>
              </a:solidFill>
              <a:latin typeface="matemitoo" panose="020B0500000000000000" pitchFamily="34" charset="-94"/>
            </a:endParaRPr>
          </a:p>
        </p:txBody>
      </p:sp>
      <p:pic>
        <p:nvPicPr>
          <p:cNvPr id="46" name="Resim 45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28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9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30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31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32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33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34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35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36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37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38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41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44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58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59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60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61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62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63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64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65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66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67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68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69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70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71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72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73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74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75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76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7" name="Grup 46"/>
          <p:cNvGrpSpPr/>
          <p:nvPr/>
        </p:nvGrpSpPr>
        <p:grpSpPr>
          <a:xfrm>
            <a:off x="6165296" y="5827474"/>
            <a:ext cx="1871362" cy="818356"/>
            <a:chOff x="4784941" y="5969932"/>
            <a:chExt cx="1871362" cy="818356"/>
          </a:xfrm>
        </p:grpSpPr>
        <p:sp>
          <p:nvSpPr>
            <p:cNvPr id="48" name="Google Shape;827;p11">
              <a:hlinkClick r:id="rId10" action="ppaction://hlinksldjump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9" name="Resim 48">
              <a:hlinkClick r:id="rId10" action="ppaction://hlinksldjump"/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grpSp>
        <p:nvGrpSpPr>
          <p:cNvPr id="50" name="Grup 49"/>
          <p:cNvGrpSpPr/>
          <p:nvPr/>
        </p:nvGrpSpPr>
        <p:grpSpPr>
          <a:xfrm>
            <a:off x="4196210" y="5860150"/>
            <a:ext cx="1886927" cy="818356"/>
            <a:chOff x="4044500" y="5864283"/>
            <a:chExt cx="1886927" cy="818356"/>
          </a:xfrm>
        </p:grpSpPr>
        <p:sp>
          <p:nvSpPr>
            <p:cNvPr id="51" name="Google Shape;827;p11">
              <a:hlinkClick r:id="rId12" action="ppaction://hlinksldjump"/>
            </p:cNvPr>
            <p:cNvSpPr/>
            <p:nvPr/>
          </p:nvSpPr>
          <p:spPr>
            <a:xfrm rot="10800000" flipH="1">
              <a:off x="4044500" y="5864283"/>
              <a:ext cx="1886927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2" name="Resim 51">
              <a:hlinkClick r:id="rId12" action="ppaction://hlinksldjump"/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17999" y="6051642"/>
              <a:ext cx="1532037" cy="456581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17694999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Click="0">
        <p14:switch dir="r"/>
        <p:sndAc>
          <p:stSnd>
            <p:snd r:embed="rId4" name="chimes.wav"/>
          </p:stSnd>
        </p:sndAc>
      </p:transition>
    </mc:Choice>
    <mc:Fallback xmlns="">
      <p:transition spd="slow" advClick="0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</p:childTnLst>
        </p:cTn>
      </p:par>
    </p:tnLst>
    <p:bldLst>
      <p:bldP spid="42" grpId="0" animBg="1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41" grpId="0"/>
      <p:bldP spid="44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</p:bld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" name="Resim 38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41" name="TextBox 9"/>
          <p:cNvSpPr txBox="1"/>
          <p:nvPr/>
        </p:nvSpPr>
        <p:spPr>
          <a:xfrm>
            <a:off x="10083800" y="1968499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altLang="ko-KR" sz="2400" dirty="0" smtClean="0"/>
              <a:t>Donanma</a:t>
            </a:r>
            <a:endParaRPr lang="ko-KR" altLang="en-US" sz="2400" dirty="0"/>
          </a:p>
        </p:txBody>
      </p:sp>
      <p:sp>
        <p:nvSpPr>
          <p:cNvPr id="43" name="Google Shape;1442;p25"/>
          <p:cNvSpPr/>
          <p:nvPr/>
        </p:nvSpPr>
        <p:spPr>
          <a:xfrm>
            <a:off x="4617171" y="1635063"/>
            <a:ext cx="3098819" cy="666872"/>
          </a:xfrm>
          <a:custGeom>
            <a:avLst/>
            <a:gdLst/>
            <a:ahLst/>
            <a:cxnLst/>
            <a:rect l="l" t="t" r="r" b="b"/>
            <a:pathLst>
              <a:path w="597075" h="158308" extrusionOk="0">
                <a:moveTo>
                  <a:pt x="587611" y="5718"/>
                </a:moveTo>
                <a:cubicBezTo>
                  <a:pt x="566494" y="2384"/>
                  <a:pt x="545024" y="1909"/>
                  <a:pt x="523793" y="4384"/>
                </a:cubicBezTo>
                <a:cubicBezTo>
                  <a:pt x="500457" y="5338"/>
                  <a:pt x="477121" y="5147"/>
                  <a:pt x="453784" y="4384"/>
                </a:cubicBezTo>
                <a:cubicBezTo>
                  <a:pt x="407779" y="3052"/>
                  <a:pt x="361773" y="-188"/>
                  <a:pt x="315767" y="-854"/>
                </a:cubicBezTo>
                <a:cubicBezTo>
                  <a:pt x="222613" y="-2283"/>
                  <a:pt x="129363" y="4099"/>
                  <a:pt x="36399" y="8004"/>
                </a:cubicBezTo>
                <a:cubicBezTo>
                  <a:pt x="28312" y="8385"/>
                  <a:pt x="22083" y="15338"/>
                  <a:pt x="22502" y="23434"/>
                </a:cubicBezTo>
                <a:cubicBezTo>
                  <a:pt x="22568" y="24672"/>
                  <a:pt x="22788" y="25911"/>
                  <a:pt x="23159" y="27054"/>
                </a:cubicBezTo>
                <a:cubicBezTo>
                  <a:pt x="16196" y="30864"/>
                  <a:pt x="13101" y="39151"/>
                  <a:pt x="15920" y="46580"/>
                </a:cubicBezTo>
                <a:lnTo>
                  <a:pt x="10396" y="47723"/>
                </a:lnTo>
                <a:cubicBezTo>
                  <a:pt x="-4940" y="51629"/>
                  <a:pt x="-2177" y="76298"/>
                  <a:pt x="14206" y="76298"/>
                </a:cubicBezTo>
                <a:lnTo>
                  <a:pt x="35637" y="75155"/>
                </a:lnTo>
                <a:cubicBezTo>
                  <a:pt x="30741" y="77346"/>
                  <a:pt x="27607" y="82299"/>
                  <a:pt x="27636" y="87634"/>
                </a:cubicBezTo>
                <a:cubicBezTo>
                  <a:pt x="27788" y="94301"/>
                  <a:pt x="32284" y="100016"/>
                  <a:pt x="38685" y="101731"/>
                </a:cubicBezTo>
                <a:cubicBezTo>
                  <a:pt x="34408" y="108207"/>
                  <a:pt x="36218" y="116970"/>
                  <a:pt x="42723" y="121256"/>
                </a:cubicBezTo>
                <a:cubicBezTo>
                  <a:pt x="43466" y="121733"/>
                  <a:pt x="44247" y="122114"/>
                  <a:pt x="45066" y="122494"/>
                </a:cubicBezTo>
                <a:cubicBezTo>
                  <a:pt x="42495" y="122494"/>
                  <a:pt x="39828" y="123352"/>
                  <a:pt x="37256" y="123923"/>
                </a:cubicBezTo>
                <a:cubicBezTo>
                  <a:pt x="21064" y="127162"/>
                  <a:pt x="25255" y="151737"/>
                  <a:pt x="40971" y="152498"/>
                </a:cubicBezTo>
                <a:cubicBezTo>
                  <a:pt x="50324" y="152689"/>
                  <a:pt x="59669" y="151928"/>
                  <a:pt x="68879" y="150212"/>
                </a:cubicBezTo>
                <a:cubicBezTo>
                  <a:pt x="73146" y="149356"/>
                  <a:pt x="77347" y="148213"/>
                  <a:pt x="81452" y="146784"/>
                </a:cubicBezTo>
                <a:cubicBezTo>
                  <a:pt x="104312" y="144784"/>
                  <a:pt x="127363" y="144498"/>
                  <a:pt x="150127" y="144021"/>
                </a:cubicBezTo>
                <a:cubicBezTo>
                  <a:pt x="187180" y="143259"/>
                  <a:pt x="224327" y="144021"/>
                  <a:pt x="261379" y="144688"/>
                </a:cubicBezTo>
                <a:cubicBezTo>
                  <a:pt x="334627" y="146879"/>
                  <a:pt x="407874" y="152022"/>
                  <a:pt x="481026" y="157166"/>
                </a:cubicBezTo>
                <a:cubicBezTo>
                  <a:pt x="487474" y="157928"/>
                  <a:pt x="493380" y="153451"/>
                  <a:pt x="494361" y="147070"/>
                </a:cubicBezTo>
                <a:cubicBezTo>
                  <a:pt x="505410" y="148022"/>
                  <a:pt x="516459" y="149165"/>
                  <a:pt x="527413" y="150594"/>
                </a:cubicBezTo>
                <a:cubicBezTo>
                  <a:pt x="543129" y="152689"/>
                  <a:pt x="547129" y="124780"/>
                  <a:pt x="531127" y="122590"/>
                </a:cubicBezTo>
                <a:cubicBezTo>
                  <a:pt x="518173" y="120685"/>
                  <a:pt x="505124" y="118970"/>
                  <a:pt x="492075" y="117256"/>
                </a:cubicBezTo>
                <a:lnTo>
                  <a:pt x="505410" y="117256"/>
                </a:lnTo>
                <a:cubicBezTo>
                  <a:pt x="513811" y="116684"/>
                  <a:pt x="520174" y="109445"/>
                  <a:pt x="519621" y="101063"/>
                </a:cubicBezTo>
                <a:cubicBezTo>
                  <a:pt x="519621" y="100968"/>
                  <a:pt x="519612" y="100872"/>
                  <a:pt x="519602" y="100778"/>
                </a:cubicBezTo>
                <a:cubicBezTo>
                  <a:pt x="529127" y="101540"/>
                  <a:pt x="538081" y="102111"/>
                  <a:pt x="547320" y="102969"/>
                </a:cubicBezTo>
                <a:cubicBezTo>
                  <a:pt x="563131" y="104492"/>
                  <a:pt x="567037" y="77346"/>
                  <a:pt x="551035" y="74394"/>
                </a:cubicBezTo>
                <a:lnTo>
                  <a:pt x="540557" y="73060"/>
                </a:lnTo>
                <a:cubicBezTo>
                  <a:pt x="548368" y="66297"/>
                  <a:pt x="547891" y="49628"/>
                  <a:pt x="535604" y="47723"/>
                </a:cubicBezTo>
                <a:cubicBezTo>
                  <a:pt x="527984" y="46580"/>
                  <a:pt x="520459" y="45533"/>
                  <a:pt x="512839" y="44581"/>
                </a:cubicBezTo>
                <a:lnTo>
                  <a:pt x="562179" y="43056"/>
                </a:lnTo>
                <a:cubicBezTo>
                  <a:pt x="568132" y="43056"/>
                  <a:pt x="573399" y="39246"/>
                  <a:pt x="575133" y="33531"/>
                </a:cubicBezTo>
                <a:lnTo>
                  <a:pt x="583801" y="33531"/>
                </a:lnTo>
                <a:cubicBezTo>
                  <a:pt x="591678" y="33150"/>
                  <a:pt x="597736" y="26387"/>
                  <a:pt x="597336" y="18482"/>
                </a:cubicBezTo>
                <a:cubicBezTo>
                  <a:pt x="597031" y="12672"/>
                  <a:pt x="593173" y="7624"/>
                  <a:pt x="587611" y="5718"/>
                </a:cubicBezTo>
                <a:close/>
                <a:moveTo>
                  <a:pt x="153175" y="89348"/>
                </a:moveTo>
                <a:lnTo>
                  <a:pt x="161176" y="89348"/>
                </a:lnTo>
                <a:lnTo>
                  <a:pt x="154033" y="8934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" name="29 Yuvarlatılmış Dikdörtgen"/>
          <p:cNvSpPr/>
          <p:nvPr/>
        </p:nvSpPr>
        <p:spPr>
          <a:xfrm>
            <a:off x="5102751" y="1721624"/>
            <a:ext cx="1998226" cy="438244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2400" dirty="0" smtClean="0">
                <a:solidFill>
                  <a:srgbClr val="000000"/>
                </a:solidFill>
                <a:latin typeface="matemitoo" panose="020B0500000000000000" pitchFamily="34" charset="-94"/>
              </a:rPr>
              <a:t>CEVAP</a:t>
            </a:r>
            <a:endParaRPr lang="tr-TR" sz="2400" dirty="0">
              <a:solidFill>
                <a:srgbClr val="000000"/>
              </a:solidFill>
              <a:latin typeface="matemitoo" panose="020B0500000000000000" pitchFamily="34" charset="-94"/>
            </a:endParaRPr>
          </a:p>
        </p:txBody>
      </p:sp>
      <p:pic>
        <p:nvPicPr>
          <p:cNvPr id="46" name="Resim 45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26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7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28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29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30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31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32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33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34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35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36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37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38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40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44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58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59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60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61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62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63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64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65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66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67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68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69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70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71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72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73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74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7" name="Grup 46"/>
          <p:cNvGrpSpPr/>
          <p:nvPr/>
        </p:nvGrpSpPr>
        <p:grpSpPr>
          <a:xfrm>
            <a:off x="6165296" y="5827474"/>
            <a:ext cx="1871362" cy="818356"/>
            <a:chOff x="4784941" y="5969932"/>
            <a:chExt cx="1871362" cy="818356"/>
          </a:xfrm>
        </p:grpSpPr>
        <p:sp>
          <p:nvSpPr>
            <p:cNvPr id="48" name="Google Shape;827;p11">
              <a:hlinkClick r:id="rId10" action="ppaction://hlinksldjump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9" name="Resim 48">
              <a:hlinkClick r:id="rId10" action="ppaction://hlinksldjump"/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grpSp>
        <p:nvGrpSpPr>
          <p:cNvPr id="50" name="Grup 49"/>
          <p:cNvGrpSpPr/>
          <p:nvPr/>
        </p:nvGrpSpPr>
        <p:grpSpPr>
          <a:xfrm>
            <a:off x="4196210" y="5860150"/>
            <a:ext cx="1886927" cy="818356"/>
            <a:chOff x="4044500" y="5864283"/>
            <a:chExt cx="1886927" cy="818356"/>
          </a:xfrm>
        </p:grpSpPr>
        <p:sp>
          <p:nvSpPr>
            <p:cNvPr id="51" name="Google Shape;827;p11">
              <a:hlinkClick r:id="rId12" action="ppaction://hlinksldjump"/>
            </p:cNvPr>
            <p:cNvSpPr/>
            <p:nvPr/>
          </p:nvSpPr>
          <p:spPr>
            <a:xfrm rot="10800000" flipH="1">
              <a:off x="4044500" y="5864283"/>
              <a:ext cx="1886927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2" name="Resim 51">
              <a:hlinkClick r:id="rId12" action="ppaction://hlinksldjump"/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17999" y="6051642"/>
              <a:ext cx="1532037" cy="456581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6266138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Click="0">
        <p14:switch dir="r"/>
        <p:sndAc>
          <p:stSnd>
            <p:snd r:embed="rId4" name="chimes.wav"/>
          </p:stSnd>
        </p:sndAc>
      </p:transition>
    </mc:Choice>
    <mc:Fallback xmlns="">
      <p:transition spd="slow" advClick="0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</p:childTnLst>
        </p:cTn>
      </p:par>
    </p:tnLst>
    <p:bldLst>
      <p:bldP spid="42" grpId="0" animBg="1"/>
      <p:bldP spid="28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40" grpId="0"/>
      <p:bldP spid="44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3" name="Resim 72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39" name="TextBox 9">
            <a:hlinkClick r:id="rId7" action="ppaction://hlinksldjump"/>
          </p:cNvPr>
          <p:cNvSpPr txBox="1"/>
          <p:nvPr/>
        </p:nvSpPr>
        <p:spPr>
          <a:xfrm>
            <a:off x="1257300" y="1968500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4" name="TextBox 9">
            <a:hlinkClick r:id="rId8" action="ppaction://hlinksldjump"/>
          </p:cNvPr>
          <p:cNvSpPr txBox="1"/>
          <p:nvPr/>
        </p:nvSpPr>
        <p:spPr>
          <a:xfrm>
            <a:off x="10083800" y="1968499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36" name="Resim 35"/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77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İstanbul’un fethi sırasında Doğu Roma’nın (Bizans) aşılması güç kalın surlarını yıkmak için özel olarak döktürülen dönemin dev boyutlardaki büyük topları. </a:t>
            </a:r>
            <a:endParaRPr lang="ko-KR" altLang="en-US" sz="3200" b="1" dirty="0"/>
          </a:p>
        </p:txBody>
      </p:sp>
      <p:sp>
        <p:nvSpPr>
          <p:cNvPr id="76" name="Rectangle: Rounded Corners 111">
            <a:hlinkClick r:id="rId10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78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79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80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81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82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83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84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85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6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7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8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9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90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91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92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93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94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95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6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7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8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9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100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101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102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103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104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105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6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7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8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1" name="Grup 40"/>
          <p:cNvGrpSpPr/>
          <p:nvPr/>
        </p:nvGrpSpPr>
        <p:grpSpPr>
          <a:xfrm>
            <a:off x="5230900" y="5969932"/>
            <a:ext cx="1871362" cy="818356"/>
            <a:chOff x="4784941" y="5969932"/>
            <a:chExt cx="1871362" cy="818356"/>
          </a:xfrm>
        </p:grpSpPr>
        <p:sp>
          <p:nvSpPr>
            <p:cNvPr id="42" name="Google Shape;827;p11">
              <a:hlinkClick r:id="rId11" action="ppaction://hlinksldjump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3" name="Resim 42">
              <a:hlinkClick r:id="rId11" action="ppaction://hlinksldjump"/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47595812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 advClick="0">
        <p15:prstTrans prst="drape"/>
        <p:sndAc>
          <p:stSnd>
            <p:snd r:embed="rId4" name="type.wav"/>
          </p:stSnd>
        </p:sndAc>
      </p:transition>
    </mc:Choice>
    <mc:Fallback xmlns="">
      <p:transition spd="slow" advClick="0">
        <p:fade/>
        <p:sndAc>
          <p:stSnd>
            <p:snd r:embed="rId13" name="type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06" grpId="0"/>
      <p:bldP spid="107" grpId="0"/>
      <p:bldP spid="108" grpId="0"/>
    </p:bld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" name="Resim 38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40" name="TextBox 9"/>
          <p:cNvSpPr txBox="1"/>
          <p:nvPr/>
        </p:nvSpPr>
        <p:spPr>
          <a:xfrm>
            <a:off x="1257300" y="1968500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altLang="ko-KR" sz="2400" dirty="0" err="1" smtClean="0"/>
              <a:t>Şahi</a:t>
            </a:r>
            <a:endParaRPr lang="ko-KR" altLang="en-US" sz="2400" dirty="0"/>
          </a:p>
        </p:txBody>
      </p:sp>
      <p:sp>
        <p:nvSpPr>
          <p:cNvPr id="43" name="Google Shape;1442;p25"/>
          <p:cNvSpPr/>
          <p:nvPr/>
        </p:nvSpPr>
        <p:spPr>
          <a:xfrm>
            <a:off x="4617171" y="1635063"/>
            <a:ext cx="3098819" cy="666872"/>
          </a:xfrm>
          <a:custGeom>
            <a:avLst/>
            <a:gdLst/>
            <a:ahLst/>
            <a:cxnLst/>
            <a:rect l="l" t="t" r="r" b="b"/>
            <a:pathLst>
              <a:path w="597075" h="158308" extrusionOk="0">
                <a:moveTo>
                  <a:pt x="587611" y="5718"/>
                </a:moveTo>
                <a:cubicBezTo>
                  <a:pt x="566494" y="2384"/>
                  <a:pt x="545024" y="1909"/>
                  <a:pt x="523793" y="4384"/>
                </a:cubicBezTo>
                <a:cubicBezTo>
                  <a:pt x="500457" y="5338"/>
                  <a:pt x="477121" y="5147"/>
                  <a:pt x="453784" y="4384"/>
                </a:cubicBezTo>
                <a:cubicBezTo>
                  <a:pt x="407779" y="3052"/>
                  <a:pt x="361773" y="-188"/>
                  <a:pt x="315767" y="-854"/>
                </a:cubicBezTo>
                <a:cubicBezTo>
                  <a:pt x="222613" y="-2283"/>
                  <a:pt x="129363" y="4099"/>
                  <a:pt x="36399" y="8004"/>
                </a:cubicBezTo>
                <a:cubicBezTo>
                  <a:pt x="28312" y="8385"/>
                  <a:pt x="22083" y="15338"/>
                  <a:pt x="22502" y="23434"/>
                </a:cubicBezTo>
                <a:cubicBezTo>
                  <a:pt x="22568" y="24672"/>
                  <a:pt x="22788" y="25911"/>
                  <a:pt x="23159" y="27054"/>
                </a:cubicBezTo>
                <a:cubicBezTo>
                  <a:pt x="16196" y="30864"/>
                  <a:pt x="13101" y="39151"/>
                  <a:pt x="15920" y="46580"/>
                </a:cubicBezTo>
                <a:lnTo>
                  <a:pt x="10396" y="47723"/>
                </a:lnTo>
                <a:cubicBezTo>
                  <a:pt x="-4940" y="51629"/>
                  <a:pt x="-2177" y="76298"/>
                  <a:pt x="14206" y="76298"/>
                </a:cubicBezTo>
                <a:lnTo>
                  <a:pt x="35637" y="75155"/>
                </a:lnTo>
                <a:cubicBezTo>
                  <a:pt x="30741" y="77346"/>
                  <a:pt x="27607" y="82299"/>
                  <a:pt x="27636" y="87634"/>
                </a:cubicBezTo>
                <a:cubicBezTo>
                  <a:pt x="27788" y="94301"/>
                  <a:pt x="32284" y="100016"/>
                  <a:pt x="38685" y="101731"/>
                </a:cubicBezTo>
                <a:cubicBezTo>
                  <a:pt x="34408" y="108207"/>
                  <a:pt x="36218" y="116970"/>
                  <a:pt x="42723" y="121256"/>
                </a:cubicBezTo>
                <a:cubicBezTo>
                  <a:pt x="43466" y="121733"/>
                  <a:pt x="44247" y="122114"/>
                  <a:pt x="45066" y="122494"/>
                </a:cubicBezTo>
                <a:cubicBezTo>
                  <a:pt x="42495" y="122494"/>
                  <a:pt x="39828" y="123352"/>
                  <a:pt x="37256" y="123923"/>
                </a:cubicBezTo>
                <a:cubicBezTo>
                  <a:pt x="21064" y="127162"/>
                  <a:pt x="25255" y="151737"/>
                  <a:pt x="40971" y="152498"/>
                </a:cubicBezTo>
                <a:cubicBezTo>
                  <a:pt x="50324" y="152689"/>
                  <a:pt x="59669" y="151928"/>
                  <a:pt x="68879" y="150212"/>
                </a:cubicBezTo>
                <a:cubicBezTo>
                  <a:pt x="73146" y="149356"/>
                  <a:pt x="77347" y="148213"/>
                  <a:pt x="81452" y="146784"/>
                </a:cubicBezTo>
                <a:cubicBezTo>
                  <a:pt x="104312" y="144784"/>
                  <a:pt x="127363" y="144498"/>
                  <a:pt x="150127" y="144021"/>
                </a:cubicBezTo>
                <a:cubicBezTo>
                  <a:pt x="187180" y="143259"/>
                  <a:pt x="224327" y="144021"/>
                  <a:pt x="261379" y="144688"/>
                </a:cubicBezTo>
                <a:cubicBezTo>
                  <a:pt x="334627" y="146879"/>
                  <a:pt x="407874" y="152022"/>
                  <a:pt x="481026" y="157166"/>
                </a:cubicBezTo>
                <a:cubicBezTo>
                  <a:pt x="487474" y="157928"/>
                  <a:pt x="493380" y="153451"/>
                  <a:pt x="494361" y="147070"/>
                </a:cubicBezTo>
                <a:cubicBezTo>
                  <a:pt x="505410" y="148022"/>
                  <a:pt x="516459" y="149165"/>
                  <a:pt x="527413" y="150594"/>
                </a:cubicBezTo>
                <a:cubicBezTo>
                  <a:pt x="543129" y="152689"/>
                  <a:pt x="547129" y="124780"/>
                  <a:pt x="531127" y="122590"/>
                </a:cubicBezTo>
                <a:cubicBezTo>
                  <a:pt x="518173" y="120685"/>
                  <a:pt x="505124" y="118970"/>
                  <a:pt x="492075" y="117256"/>
                </a:cubicBezTo>
                <a:lnTo>
                  <a:pt x="505410" y="117256"/>
                </a:lnTo>
                <a:cubicBezTo>
                  <a:pt x="513811" y="116684"/>
                  <a:pt x="520174" y="109445"/>
                  <a:pt x="519621" y="101063"/>
                </a:cubicBezTo>
                <a:cubicBezTo>
                  <a:pt x="519621" y="100968"/>
                  <a:pt x="519612" y="100872"/>
                  <a:pt x="519602" y="100778"/>
                </a:cubicBezTo>
                <a:cubicBezTo>
                  <a:pt x="529127" y="101540"/>
                  <a:pt x="538081" y="102111"/>
                  <a:pt x="547320" y="102969"/>
                </a:cubicBezTo>
                <a:cubicBezTo>
                  <a:pt x="563131" y="104492"/>
                  <a:pt x="567037" y="77346"/>
                  <a:pt x="551035" y="74394"/>
                </a:cubicBezTo>
                <a:lnTo>
                  <a:pt x="540557" y="73060"/>
                </a:lnTo>
                <a:cubicBezTo>
                  <a:pt x="548368" y="66297"/>
                  <a:pt x="547891" y="49628"/>
                  <a:pt x="535604" y="47723"/>
                </a:cubicBezTo>
                <a:cubicBezTo>
                  <a:pt x="527984" y="46580"/>
                  <a:pt x="520459" y="45533"/>
                  <a:pt x="512839" y="44581"/>
                </a:cubicBezTo>
                <a:lnTo>
                  <a:pt x="562179" y="43056"/>
                </a:lnTo>
                <a:cubicBezTo>
                  <a:pt x="568132" y="43056"/>
                  <a:pt x="573399" y="39246"/>
                  <a:pt x="575133" y="33531"/>
                </a:cubicBezTo>
                <a:lnTo>
                  <a:pt x="583801" y="33531"/>
                </a:lnTo>
                <a:cubicBezTo>
                  <a:pt x="591678" y="33150"/>
                  <a:pt x="597736" y="26387"/>
                  <a:pt x="597336" y="18482"/>
                </a:cubicBezTo>
                <a:cubicBezTo>
                  <a:pt x="597031" y="12672"/>
                  <a:pt x="593173" y="7624"/>
                  <a:pt x="587611" y="5718"/>
                </a:cubicBezTo>
                <a:close/>
                <a:moveTo>
                  <a:pt x="153175" y="89348"/>
                </a:moveTo>
                <a:lnTo>
                  <a:pt x="161176" y="89348"/>
                </a:lnTo>
                <a:lnTo>
                  <a:pt x="154033" y="8934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" name="29 Yuvarlatılmış Dikdörtgen"/>
          <p:cNvSpPr/>
          <p:nvPr/>
        </p:nvSpPr>
        <p:spPr>
          <a:xfrm>
            <a:off x="5102751" y="1721624"/>
            <a:ext cx="1998226" cy="438244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2400" dirty="0" smtClean="0">
                <a:solidFill>
                  <a:srgbClr val="000000"/>
                </a:solidFill>
                <a:latin typeface="matemitoo" panose="020B0500000000000000" pitchFamily="34" charset="-94"/>
              </a:rPr>
              <a:t>CEVAP</a:t>
            </a:r>
            <a:endParaRPr lang="tr-TR" sz="2400" dirty="0">
              <a:solidFill>
                <a:srgbClr val="000000"/>
              </a:solidFill>
              <a:latin typeface="matemitoo" panose="020B0500000000000000" pitchFamily="34" charset="-94"/>
            </a:endParaRPr>
          </a:p>
        </p:txBody>
      </p:sp>
      <p:pic>
        <p:nvPicPr>
          <p:cNvPr id="46" name="Resim 45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28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9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30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31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32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33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34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35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36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37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38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41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44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58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59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60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61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62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63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64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65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66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67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68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69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70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71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72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73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74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75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76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7" name="Grup 46"/>
          <p:cNvGrpSpPr/>
          <p:nvPr/>
        </p:nvGrpSpPr>
        <p:grpSpPr>
          <a:xfrm>
            <a:off x="6165296" y="5827694"/>
            <a:ext cx="1871362" cy="818356"/>
            <a:chOff x="4784941" y="5969932"/>
            <a:chExt cx="1871362" cy="818356"/>
          </a:xfrm>
        </p:grpSpPr>
        <p:sp>
          <p:nvSpPr>
            <p:cNvPr id="48" name="Google Shape;827;p11">
              <a:hlinkClick r:id="rId10" action="ppaction://hlinksldjump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9" name="Resim 48">
              <a:hlinkClick r:id="rId10" action="ppaction://hlinksldjump"/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grpSp>
        <p:nvGrpSpPr>
          <p:cNvPr id="50" name="Grup 49"/>
          <p:cNvGrpSpPr/>
          <p:nvPr/>
        </p:nvGrpSpPr>
        <p:grpSpPr>
          <a:xfrm>
            <a:off x="4196210" y="5860150"/>
            <a:ext cx="1886927" cy="818356"/>
            <a:chOff x="4044500" y="5864283"/>
            <a:chExt cx="1886927" cy="818356"/>
          </a:xfrm>
        </p:grpSpPr>
        <p:sp>
          <p:nvSpPr>
            <p:cNvPr id="51" name="Google Shape;827;p11">
              <a:hlinkClick r:id="rId12" action="ppaction://hlinksldjump"/>
            </p:cNvPr>
            <p:cNvSpPr/>
            <p:nvPr/>
          </p:nvSpPr>
          <p:spPr>
            <a:xfrm rot="10800000" flipH="1">
              <a:off x="4044500" y="5864283"/>
              <a:ext cx="1886927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2" name="Resim 51">
              <a:hlinkClick r:id="rId12" action="ppaction://hlinksldjump"/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17999" y="6051642"/>
              <a:ext cx="1532037" cy="456581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15610025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Click="0">
        <p14:switch dir="r"/>
        <p:sndAc>
          <p:stSnd>
            <p:snd r:embed="rId4" name="chimes.wav"/>
          </p:stSnd>
        </p:sndAc>
      </p:transition>
    </mc:Choice>
    <mc:Fallback xmlns="">
      <p:transition spd="slow" advClick="0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</p:childTnLst>
        </p:cTn>
      </p:par>
    </p:tnLst>
    <p:bldLst>
      <p:bldP spid="42" grpId="0" animBg="1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41" grpId="0"/>
      <p:bldP spid="44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</p:bld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" name="Resim 38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41" name="TextBox 9"/>
          <p:cNvSpPr txBox="1"/>
          <p:nvPr/>
        </p:nvSpPr>
        <p:spPr>
          <a:xfrm>
            <a:off x="10083800" y="1968499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altLang="ko-KR" sz="2400" dirty="0" err="1" smtClean="0"/>
              <a:t>Şahi</a:t>
            </a:r>
            <a:endParaRPr lang="ko-KR" altLang="en-US" sz="2400" dirty="0"/>
          </a:p>
        </p:txBody>
      </p:sp>
      <p:sp>
        <p:nvSpPr>
          <p:cNvPr id="43" name="Google Shape;1442;p25"/>
          <p:cNvSpPr/>
          <p:nvPr/>
        </p:nvSpPr>
        <p:spPr>
          <a:xfrm>
            <a:off x="4617171" y="1635063"/>
            <a:ext cx="3098819" cy="666872"/>
          </a:xfrm>
          <a:custGeom>
            <a:avLst/>
            <a:gdLst/>
            <a:ahLst/>
            <a:cxnLst/>
            <a:rect l="l" t="t" r="r" b="b"/>
            <a:pathLst>
              <a:path w="597075" h="158308" extrusionOk="0">
                <a:moveTo>
                  <a:pt x="587611" y="5718"/>
                </a:moveTo>
                <a:cubicBezTo>
                  <a:pt x="566494" y="2384"/>
                  <a:pt x="545024" y="1909"/>
                  <a:pt x="523793" y="4384"/>
                </a:cubicBezTo>
                <a:cubicBezTo>
                  <a:pt x="500457" y="5338"/>
                  <a:pt x="477121" y="5147"/>
                  <a:pt x="453784" y="4384"/>
                </a:cubicBezTo>
                <a:cubicBezTo>
                  <a:pt x="407779" y="3052"/>
                  <a:pt x="361773" y="-188"/>
                  <a:pt x="315767" y="-854"/>
                </a:cubicBezTo>
                <a:cubicBezTo>
                  <a:pt x="222613" y="-2283"/>
                  <a:pt x="129363" y="4099"/>
                  <a:pt x="36399" y="8004"/>
                </a:cubicBezTo>
                <a:cubicBezTo>
                  <a:pt x="28312" y="8385"/>
                  <a:pt x="22083" y="15338"/>
                  <a:pt x="22502" y="23434"/>
                </a:cubicBezTo>
                <a:cubicBezTo>
                  <a:pt x="22568" y="24672"/>
                  <a:pt x="22788" y="25911"/>
                  <a:pt x="23159" y="27054"/>
                </a:cubicBezTo>
                <a:cubicBezTo>
                  <a:pt x="16196" y="30864"/>
                  <a:pt x="13101" y="39151"/>
                  <a:pt x="15920" y="46580"/>
                </a:cubicBezTo>
                <a:lnTo>
                  <a:pt x="10396" y="47723"/>
                </a:lnTo>
                <a:cubicBezTo>
                  <a:pt x="-4940" y="51629"/>
                  <a:pt x="-2177" y="76298"/>
                  <a:pt x="14206" y="76298"/>
                </a:cubicBezTo>
                <a:lnTo>
                  <a:pt x="35637" y="75155"/>
                </a:lnTo>
                <a:cubicBezTo>
                  <a:pt x="30741" y="77346"/>
                  <a:pt x="27607" y="82299"/>
                  <a:pt x="27636" y="87634"/>
                </a:cubicBezTo>
                <a:cubicBezTo>
                  <a:pt x="27788" y="94301"/>
                  <a:pt x="32284" y="100016"/>
                  <a:pt x="38685" y="101731"/>
                </a:cubicBezTo>
                <a:cubicBezTo>
                  <a:pt x="34408" y="108207"/>
                  <a:pt x="36218" y="116970"/>
                  <a:pt x="42723" y="121256"/>
                </a:cubicBezTo>
                <a:cubicBezTo>
                  <a:pt x="43466" y="121733"/>
                  <a:pt x="44247" y="122114"/>
                  <a:pt x="45066" y="122494"/>
                </a:cubicBezTo>
                <a:cubicBezTo>
                  <a:pt x="42495" y="122494"/>
                  <a:pt x="39828" y="123352"/>
                  <a:pt x="37256" y="123923"/>
                </a:cubicBezTo>
                <a:cubicBezTo>
                  <a:pt x="21064" y="127162"/>
                  <a:pt x="25255" y="151737"/>
                  <a:pt x="40971" y="152498"/>
                </a:cubicBezTo>
                <a:cubicBezTo>
                  <a:pt x="50324" y="152689"/>
                  <a:pt x="59669" y="151928"/>
                  <a:pt x="68879" y="150212"/>
                </a:cubicBezTo>
                <a:cubicBezTo>
                  <a:pt x="73146" y="149356"/>
                  <a:pt x="77347" y="148213"/>
                  <a:pt x="81452" y="146784"/>
                </a:cubicBezTo>
                <a:cubicBezTo>
                  <a:pt x="104312" y="144784"/>
                  <a:pt x="127363" y="144498"/>
                  <a:pt x="150127" y="144021"/>
                </a:cubicBezTo>
                <a:cubicBezTo>
                  <a:pt x="187180" y="143259"/>
                  <a:pt x="224327" y="144021"/>
                  <a:pt x="261379" y="144688"/>
                </a:cubicBezTo>
                <a:cubicBezTo>
                  <a:pt x="334627" y="146879"/>
                  <a:pt x="407874" y="152022"/>
                  <a:pt x="481026" y="157166"/>
                </a:cubicBezTo>
                <a:cubicBezTo>
                  <a:pt x="487474" y="157928"/>
                  <a:pt x="493380" y="153451"/>
                  <a:pt x="494361" y="147070"/>
                </a:cubicBezTo>
                <a:cubicBezTo>
                  <a:pt x="505410" y="148022"/>
                  <a:pt x="516459" y="149165"/>
                  <a:pt x="527413" y="150594"/>
                </a:cubicBezTo>
                <a:cubicBezTo>
                  <a:pt x="543129" y="152689"/>
                  <a:pt x="547129" y="124780"/>
                  <a:pt x="531127" y="122590"/>
                </a:cubicBezTo>
                <a:cubicBezTo>
                  <a:pt x="518173" y="120685"/>
                  <a:pt x="505124" y="118970"/>
                  <a:pt x="492075" y="117256"/>
                </a:cubicBezTo>
                <a:lnTo>
                  <a:pt x="505410" y="117256"/>
                </a:lnTo>
                <a:cubicBezTo>
                  <a:pt x="513811" y="116684"/>
                  <a:pt x="520174" y="109445"/>
                  <a:pt x="519621" y="101063"/>
                </a:cubicBezTo>
                <a:cubicBezTo>
                  <a:pt x="519621" y="100968"/>
                  <a:pt x="519612" y="100872"/>
                  <a:pt x="519602" y="100778"/>
                </a:cubicBezTo>
                <a:cubicBezTo>
                  <a:pt x="529127" y="101540"/>
                  <a:pt x="538081" y="102111"/>
                  <a:pt x="547320" y="102969"/>
                </a:cubicBezTo>
                <a:cubicBezTo>
                  <a:pt x="563131" y="104492"/>
                  <a:pt x="567037" y="77346"/>
                  <a:pt x="551035" y="74394"/>
                </a:cubicBezTo>
                <a:lnTo>
                  <a:pt x="540557" y="73060"/>
                </a:lnTo>
                <a:cubicBezTo>
                  <a:pt x="548368" y="66297"/>
                  <a:pt x="547891" y="49628"/>
                  <a:pt x="535604" y="47723"/>
                </a:cubicBezTo>
                <a:cubicBezTo>
                  <a:pt x="527984" y="46580"/>
                  <a:pt x="520459" y="45533"/>
                  <a:pt x="512839" y="44581"/>
                </a:cubicBezTo>
                <a:lnTo>
                  <a:pt x="562179" y="43056"/>
                </a:lnTo>
                <a:cubicBezTo>
                  <a:pt x="568132" y="43056"/>
                  <a:pt x="573399" y="39246"/>
                  <a:pt x="575133" y="33531"/>
                </a:cubicBezTo>
                <a:lnTo>
                  <a:pt x="583801" y="33531"/>
                </a:lnTo>
                <a:cubicBezTo>
                  <a:pt x="591678" y="33150"/>
                  <a:pt x="597736" y="26387"/>
                  <a:pt x="597336" y="18482"/>
                </a:cubicBezTo>
                <a:cubicBezTo>
                  <a:pt x="597031" y="12672"/>
                  <a:pt x="593173" y="7624"/>
                  <a:pt x="587611" y="5718"/>
                </a:cubicBezTo>
                <a:close/>
                <a:moveTo>
                  <a:pt x="153175" y="89348"/>
                </a:moveTo>
                <a:lnTo>
                  <a:pt x="161176" y="89348"/>
                </a:lnTo>
                <a:lnTo>
                  <a:pt x="154033" y="8934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" name="29 Yuvarlatılmış Dikdörtgen"/>
          <p:cNvSpPr/>
          <p:nvPr/>
        </p:nvSpPr>
        <p:spPr>
          <a:xfrm>
            <a:off x="5102751" y="1721624"/>
            <a:ext cx="1998226" cy="438244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2400" dirty="0" smtClean="0">
                <a:solidFill>
                  <a:srgbClr val="000000"/>
                </a:solidFill>
                <a:latin typeface="matemitoo" panose="020B0500000000000000" pitchFamily="34" charset="-94"/>
              </a:rPr>
              <a:t>CEVAP</a:t>
            </a:r>
            <a:endParaRPr lang="tr-TR" sz="2400" dirty="0">
              <a:solidFill>
                <a:srgbClr val="000000"/>
              </a:solidFill>
              <a:latin typeface="matemitoo" panose="020B0500000000000000" pitchFamily="34" charset="-94"/>
            </a:endParaRPr>
          </a:p>
        </p:txBody>
      </p:sp>
      <p:pic>
        <p:nvPicPr>
          <p:cNvPr id="46" name="Resim 45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26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7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28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29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30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31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32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33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34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35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36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37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38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40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44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58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59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60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61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62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63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64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65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66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67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68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69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70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71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72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73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74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7" name="Grup 46"/>
          <p:cNvGrpSpPr/>
          <p:nvPr/>
        </p:nvGrpSpPr>
        <p:grpSpPr>
          <a:xfrm>
            <a:off x="6165296" y="5827694"/>
            <a:ext cx="1871362" cy="818356"/>
            <a:chOff x="4784941" y="5969932"/>
            <a:chExt cx="1871362" cy="818356"/>
          </a:xfrm>
        </p:grpSpPr>
        <p:sp>
          <p:nvSpPr>
            <p:cNvPr id="48" name="Google Shape;827;p11">
              <a:hlinkClick r:id="rId10" action="ppaction://hlinksldjump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9" name="Resim 48">
              <a:hlinkClick r:id="rId10" action="ppaction://hlinksldjump"/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grpSp>
        <p:nvGrpSpPr>
          <p:cNvPr id="50" name="Grup 49"/>
          <p:cNvGrpSpPr/>
          <p:nvPr/>
        </p:nvGrpSpPr>
        <p:grpSpPr>
          <a:xfrm>
            <a:off x="4196210" y="5860150"/>
            <a:ext cx="1886927" cy="818356"/>
            <a:chOff x="4044500" y="5864283"/>
            <a:chExt cx="1886927" cy="818356"/>
          </a:xfrm>
        </p:grpSpPr>
        <p:sp>
          <p:nvSpPr>
            <p:cNvPr id="51" name="Google Shape;827;p11">
              <a:hlinkClick r:id="rId12" action="ppaction://hlinksldjump"/>
            </p:cNvPr>
            <p:cNvSpPr/>
            <p:nvPr/>
          </p:nvSpPr>
          <p:spPr>
            <a:xfrm rot="10800000" flipH="1">
              <a:off x="4044500" y="5864283"/>
              <a:ext cx="1886927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2" name="Resim 51">
              <a:hlinkClick r:id="rId12" action="ppaction://hlinksldjump"/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17999" y="6051642"/>
              <a:ext cx="1532037" cy="456581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27258752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Click="0">
        <p14:switch dir="r"/>
        <p:sndAc>
          <p:stSnd>
            <p:snd r:embed="rId4" name="chimes.wav"/>
          </p:stSnd>
        </p:sndAc>
      </p:transition>
    </mc:Choice>
    <mc:Fallback xmlns="">
      <p:transition spd="slow" advClick="0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</p:childTnLst>
        </p:cTn>
      </p:par>
    </p:tnLst>
    <p:bldLst>
      <p:bldP spid="42" grpId="0" animBg="1"/>
      <p:bldP spid="28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40" grpId="0"/>
      <p:bldP spid="44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</p:bld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3" name="Resim 72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39" name="TextBox 9">
            <a:hlinkClick r:id="rId7" action="ppaction://hlinksldjump"/>
          </p:cNvPr>
          <p:cNvSpPr txBox="1"/>
          <p:nvPr/>
        </p:nvSpPr>
        <p:spPr>
          <a:xfrm>
            <a:off x="1257300" y="1968500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4" name="TextBox 9">
            <a:hlinkClick r:id="rId8" action="ppaction://hlinksldjump"/>
          </p:cNvPr>
          <p:cNvSpPr txBox="1"/>
          <p:nvPr/>
        </p:nvSpPr>
        <p:spPr>
          <a:xfrm>
            <a:off x="10083800" y="1968499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36" name="Resim 35"/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77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altLang="ko-KR" sz="2400" dirty="0" smtClean="0"/>
              <a:t>Doğu Roma’nın </a:t>
            </a:r>
            <a:r>
              <a:rPr lang="tr-TR" sz="2400" dirty="0"/>
              <a:t>kuşatmalar sırasında denizden gelen gemilere karşı kullandığı, suyun üstünde bile sönmeden yanabilen özel kimyasal savunma ateşi. </a:t>
            </a:r>
            <a:endParaRPr lang="ko-KR" altLang="en-US" sz="2400" b="1" dirty="0"/>
          </a:p>
        </p:txBody>
      </p:sp>
      <p:sp>
        <p:nvSpPr>
          <p:cNvPr id="76" name="Rectangle: Rounded Corners 111">
            <a:hlinkClick r:id="rId10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78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79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80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81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82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83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84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85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6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7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8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9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90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91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92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93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94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95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6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7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8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9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100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101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102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103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104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105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6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7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8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1" name="Grup 40"/>
          <p:cNvGrpSpPr/>
          <p:nvPr/>
        </p:nvGrpSpPr>
        <p:grpSpPr>
          <a:xfrm>
            <a:off x="5230900" y="5969932"/>
            <a:ext cx="1871362" cy="818356"/>
            <a:chOff x="4784941" y="5969932"/>
            <a:chExt cx="1871362" cy="818356"/>
          </a:xfrm>
        </p:grpSpPr>
        <p:sp>
          <p:nvSpPr>
            <p:cNvPr id="42" name="Google Shape;827;p11"/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3" name="Resim 42">
              <a:hlinkClick r:id="rId11" action="ppaction://hlinksldjump"/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425326575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 advClick="0">
        <p15:prstTrans prst="drape"/>
        <p:sndAc>
          <p:stSnd>
            <p:snd r:embed="rId4" name="type.wav"/>
          </p:stSnd>
        </p:sndAc>
      </p:transition>
    </mc:Choice>
    <mc:Fallback xmlns="">
      <p:transition spd="slow" advClick="0">
        <p:fade/>
        <p:sndAc>
          <p:stSnd>
            <p:snd r:embed="rId13" name="type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06" grpId="0"/>
      <p:bldP spid="107" grpId="0"/>
      <p:bldP spid="108" grpId="0"/>
    </p:bld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" name="Resim 38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40" name="TextBox 9"/>
          <p:cNvSpPr txBox="1"/>
          <p:nvPr/>
        </p:nvSpPr>
        <p:spPr>
          <a:xfrm>
            <a:off x="1257300" y="1968500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 smtClean="0"/>
              <a:t>Grejuva</a:t>
            </a:r>
            <a:endParaRPr lang="ko-KR" altLang="en-US" sz="3200" dirty="0"/>
          </a:p>
        </p:txBody>
      </p:sp>
      <p:sp>
        <p:nvSpPr>
          <p:cNvPr id="43" name="Google Shape;1442;p25"/>
          <p:cNvSpPr/>
          <p:nvPr/>
        </p:nvSpPr>
        <p:spPr>
          <a:xfrm>
            <a:off x="4617171" y="1635063"/>
            <a:ext cx="3098819" cy="666872"/>
          </a:xfrm>
          <a:custGeom>
            <a:avLst/>
            <a:gdLst/>
            <a:ahLst/>
            <a:cxnLst/>
            <a:rect l="l" t="t" r="r" b="b"/>
            <a:pathLst>
              <a:path w="597075" h="158308" extrusionOk="0">
                <a:moveTo>
                  <a:pt x="587611" y="5718"/>
                </a:moveTo>
                <a:cubicBezTo>
                  <a:pt x="566494" y="2384"/>
                  <a:pt x="545024" y="1909"/>
                  <a:pt x="523793" y="4384"/>
                </a:cubicBezTo>
                <a:cubicBezTo>
                  <a:pt x="500457" y="5338"/>
                  <a:pt x="477121" y="5147"/>
                  <a:pt x="453784" y="4384"/>
                </a:cubicBezTo>
                <a:cubicBezTo>
                  <a:pt x="407779" y="3052"/>
                  <a:pt x="361773" y="-188"/>
                  <a:pt x="315767" y="-854"/>
                </a:cubicBezTo>
                <a:cubicBezTo>
                  <a:pt x="222613" y="-2283"/>
                  <a:pt x="129363" y="4099"/>
                  <a:pt x="36399" y="8004"/>
                </a:cubicBezTo>
                <a:cubicBezTo>
                  <a:pt x="28312" y="8385"/>
                  <a:pt x="22083" y="15338"/>
                  <a:pt x="22502" y="23434"/>
                </a:cubicBezTo>
                <a:cubicBezTo>
                  <a:pt x="22568" y="24672"/>
                  <a:pt x="22788" y="25911"/>
                  <a:pt x="23159" y="27054"/>
                </a:cubicBezTo>
                <a:cubicBezTo>
                  <a:pt x="16196" y="30864"/>
                  <a:pt x="13101" y="39151"/>
                  <a:pt x="15920" y="46580"/>
                </a:cubicBezTo>
                <a:lnTo>
                  <a:pt x="10396" y="47723"/>
                </a:lnTo>
                <a:cubicBezTo>
                  <a:pt x="-4940" y="51629"/>
                  <a:pt x="-2177" y="76298"/>
                  <a:pt x="14206" y="76298"/>
                </a:cubicBezTo>
                <a:lnTo>
                  <a:pt x="35637" y="75155"/>
                </a:lnTo>
                <a:cubicBezTo>
                  <a:pt x="30741" y="77346"/>
                  <a:pt x="27607" y="82299"/>
                  <a:pt x="27636" y="87634"/>
                </a:cubicBezTo>
                <a:cubicBezTo>
                  <a:pt x="27788" y="94301"/>
                  <a:pt x="32284" y="100016"/>
                  <a:pt x="38685" y="101731"/>
                </a:cubicBezTo>
                <a:cubicBezTo>
                  <a:pt x="34408" y="108207"/>
                  <a:pt x="36218" y="116970"/>
                  <a:pt x="42723" y="121256"/>
                </a:cubicBezTo>
                <a:cubicBezTo>
                  <a:pt x="43466" y="121733"/>
                  <a:pt x="44247" y="122114"/>
                  <a:pt x="45066" y="122494"/>
                </a:cubicBezTo>
                <a:cubicBezTo>
                  <a:pt x="42495" y="122494"/>
                  <a:pt x="39828" y="123352"/>
                  <a:pt x="37256" y="123923"/>
                </a:cubicBezTo>
                <a:cubicBezTo>
                  <a:pt x="21064" y="127162"/>
                  <a:pt x="25255" y="151737"/>
                  <a:pt x="40971" y="152498"/>
                </a:cubicBezTo>
                <a:cubicBezTo>
                  <a:pt x="50324" y="152689"/>
                  <a:pt x="59669" y="151928"/>
                  <a:pt x="68879" y="150212"/>
                </a:cubicBezTo>
                <a:cubicBezTo>
                  <a:pt x="73146" y="149356"/>
                  <a:pt x="77347" y="148213"/>
                  <a:pt x="81452" y="146784"/>
                </a:cubicBezTo>
                <a:cubicBezTo>
                  <a:pt x="104312" y="144784"/>
                  <a:pt x="127363" y="144498"/>
                  <a:pt x="150127" y="144021"/>
                </a:cubicBezTo>
                <a:cubicBezTo>
                  <a:pt x="187180" y="143259"/>
                  <a:pt x="224327" y="144021"/>
                  <a:pt x="261379" y="144688"/>
                </a:cubicBezTo>
                <a:cubicBezTo>
                  <a:pt x="334627" y="146879"/>
                  <a:pt x="407874" y="152022"/>
                  <a:pt x="481026" y="157166"/>
                </a:cubicBezTo>
                <a:cubicBezTo>
                  <a:pt x="487474" y="157928"/>
                  <a:pt x="493380" y="153451"/>
                  <a:pt x="494361" y="147070"/>
                </a:cubicBezTo>
                <a:cubicBezTo>
                  <a:pt x="505410" y="148022"/>
                  <a:pt x="516459" y="149165"/>
                  <a:pt x="527413" y="150594"/>
                </a:cubicBezTo>
                <a:cubicBezTo>
                  <a:pt x="543129" y="152689"/>
                  <a:pt x="547129" y="124780"/>
                  <a:pt x="531127" y="122590"/>
                </a:cubicBezTo>
                <a:cubicBezTo>
                  <a:pt x="518173" y="120685"/>
                  <a:pt x="505124" y="118970"/>
                  <a:pt x="492075" y="117256"/>
                </a:cubicBezTo>
                <a:lnTo>
                  <a:pt x="505410" y="117256"/>
                </a:lnTo>
                <a:cubicBezTo>
                  <a:pt x="513811" y="116684"/>
                  <a:pt x="520174" y="109445"/>
                  <a:pt x="519621" y="101063"/>
                </a:cubicBezTo>
                <a:cubicBezTo>
                  <a:pt x="519621" y="100968"/>
                  <a:pt x="519612" y="100872"/>
                  <a:pt x="519602" y="100778"/>
                </a:cubicBezTo>
                <a:cubicBezTo>
                  <a:pt x="529127" y="101540"/>
                  <a:pt x="538081" y="102111"/>
                  <a:pt x="547320" y="102969"/>
                </a:cubicBezTo>
                <a:cubicBezTo>
                  <a:pt x="563131" y="104492"/>
                  <a:pt x="567037" y="77346"/>
                  <a:pt x="551035" y="74394"/>
                </a:cubicBezTo>
                <a:lnTo>
                  <a:pt x="540557" y="73060"/>
                </a:lnTo>
                <a:cubicBezTo>
                  <a:pt x="548368" y="66297"/>
                  <a:pt x="547891" y="49628"/>
                  <a:pt x="535604" y="47723"/>
                </a:cubicBezTo>
                <a:cubicBezTo>
                  <a:pt x="527984" y="46580"/>
                  <a:pt x="520459" y="45533"/>
                  <a:pt x="512839" y="44581"/>
                </a:cubicBezTo>
                <a:lnTo>
                  <a:pt x="562179" y="43056"/>
                </a:lnTo>
                <a:cubicBezTo>
                  <a:pt x="568132" y="43056"/>
                  <a:pt x="573399" y="39246"/>
                  <a:pt x="575133" y="33531"/>
                </a:cubicBezTo>
                <a:lnTo>
                  <a:pt x="583801" y="33531"/>
                </a:lnTo>
                <a:cubicBezTo>
                  <a:pt x="591678" y="33150"/>
                  <a:pt x="597736" y="26387"/>
                  <a:pt x="597336" y="18482"/>
                </a:cubicBezTo>
                <a:cubicBezTo>
                  <a:pt x="597031" y="12672"/>
                  <a:pt x="593173" y="7624"/>
                  <a:pt x="587611" y="5718"/>
                </a:cubicBezTo>
                <a:close/>
                <a:moveTo>
                  <a:pt x="153175" y="89348"/>
                </a:moveTo>
                <a:lnTo>
                  <a:pt x="161176" y="89348"/>
                </a:lnTo>
                <a:lnTo>
                  <a:pt x="154033" y="8934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" name="29 Yuvarlatılmış Dikdörtgen"/>
          <p:cNvSpPr/>
          <p:nvPr/>
        </p:nvSpPr>
        <p:spPr>
          <a:xfrm>
            <a:off x="5102751" y="1721624"/>
            <a:ext cx="1998226" cy="438244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2400" dirty="0" smtClean="0">
                <a:solidFill>
                  <a:srgbClr val="000000"/>
                </a:solidFill>
                <a:latin typeface="matemitoo" panose="020B0500000000000000" pitchFamily="34" charset="-94"/>
              </a:rPr>
              <a:t>CEVAP</a:t>
            </a:r>
            <a:endParaRPr lang="tr-TR" sz="2400" dirty="0">
              <a:solidFill>
                <a:srgbClr val="000000"/>
              </a:solidFill>
              <a:latin typeface="matemitoo" panose="020B0500000000000000" pitchFamily="34" charset="-94"/>
            </a:endParaRPr>
          </a:p>
        </p:txBody>
      </p:sp>
      <p:pic>
        <p:nvPicPr>
          <p:cNvPr id="46" name="Resim 45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23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4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25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28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29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30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31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32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33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34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35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36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37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38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41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44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58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59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60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61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62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63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64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65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66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67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68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69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70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71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72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73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7" name="Grup 46"/>
          <p:cNvGrpSpPr/>
          <p:nvPr/>
        </p:nvGrpSpPr>
        <p:grpSpPr>
          <a:xfrm>
            <a:off x="5102751" y="5977820"/>
            <a:ext cx="1886927" cy="818356"/>
            <a:chOff x="4044500" y="5864283"/>
            <a:chExt cx="1886927" cy="818356"/>
          </a:xfrm>
        </p:grpSpPr>
        <p:sp>
          <p:nvSpPr>
            <p:cNvPr id="48" name="Google Shape;827;p11">
              <a:hlinkClick r:id="rId10" action="ppaction://hlinksldjump"/>
            </p:cNvPr>
            <p:cNvSpPr/>
            <p:nvPr/>
          </p:nvSpPr>
          <p:spPr>
            <a:xfrm rot="10800000" flipH="1">
              <a:off x="4044500" y="5864283"/>
              <a:ext cx="1886927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9" name="Resim 48">
              <a:hlinkClick r:id="rId10" action="ppaction://hlinksldjump"/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17999" y="6051642"/>
              <a:ext cx="1532037" cy="456581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18541763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Click="0">
        <p14:switch dir="r"/>
        <p:sndAc>
          <p:stSnd>
            <p:snd r:embed="rId4" name="chimes.wav"/>
          </p:stSnd>
        </p:sndAc>
      </p:transition>
    </mc:Choice>
    <mc:Fallback xmlns="">
      <p:transition spd="slow" advClick="0">
        <p:fade/>
        <p:sndAc>
          <p:stSnd>
            <p:snd r:embed="rId12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</p:childTnLst>
        </p:cTn>
      </p:par>
    </p:tnLst>
    <p:bldLst>
      <p:bldP spid="42" grpId="0" animBg="1"/>
      <p:bldP spid="25" grpId="0"/>
      <p:bldP spid="28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41" grpId="0"/>
      <p:bldP spid="44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</p:bld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" name="Resim 38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41" name="TextBox 9"/>
          <p:cNvSpPr txBox="1"/>
          <p:nvPr/>
        </p:nvSpPr>
        <p:spPr>
          <a:xfrm>
            <a:off x="10083800" y="1968499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 smtClean="0"/>
              <a:t>Grejuva</a:t>
            </a:r>
            <a:endParaRPr lang="ko-KR" altLang="en-US" sz="3200" dirty="0"/>
          </a:p>
        </p:txBody>
      </p:sp>
      <p:sp>
        <p:nvSpPr>
          <p:cNvPr id="43" name="Google Shape;1442;p25"/>
          <p:cNvSpPr/>
          <p:nvPr/>
        </p:nvSpPr>
        <p:spPr>
          <a:xfrm>
            <a:off x="4617171" y="1635063"/>
            <a:ext cx="3098819" cy="666872"/>
          </a:xfrm>
          <a:custGeom>
            <a:avLst/>
            <a:gdLst/>
            <a:ahLst/>
            <a:cxnLst/>
            <a:rect l="l" t="t" r="r" b="b"/>
            <a:pathLst>
              <a:path w="597075" h="158308" extrusionOk="0">
                <a:moveTo>
                  <a:pt x="587611" y="5718"/>
                </a:moveTo>
                <a:cubicBezTo>
                  <a:pt x="566494" y="2384"/>
                  <a:pt x="545024" y="1909"/>
                  <a:pt x="523793" y="4384"/>
                </a:cubicBezTo>
                <a:cubicBezTo>
                  <a:pt x="500457" y="5338"/>
                  <a:pt x="477121" y="5147"/>
                  <a:pt x="453784" y="4384"/>
                </a:cubicBezTo>
                <a:cubicBezTo>
                  <a:pt x="407779" y="3052"/>
                  <a:pt x="361773" y="-188"/>
                  <a:pt x="315767" y="-854"/>
                </a:cubicBezTo>
                <a:cubicBezTo>
                  <a:pt x="222613" y="-2283"/>
                  <a:pt x="129363" y="4099"/>
                  <a:pt x="36399" y="8004"/>
                </a:cubicBezTo>
                <a:cubicBezTo>
                  <a:pt x="28312" y="8385"/>
                  <a:pt x="22083" y="15338"/>
                  <a:pt x="22502" y="23434"/>
                </a:cubicBezTo>
                <a:cubicBezTo>
                  <a:pt x="22568" y="24672"/>
                  <a:pt x="22788" y="25911"/>
                  <a:pt x="23159" y="27054"/>
                </a:cubicBezTo>
                <a:cubicBezTo>
                  <a:pt x="16196" y="30864"/>
                  <a:pt x="13101" y="39151"/>
                  <a:pt x="15920" y="46580"/>
                </a:cubicBezTo>
                <a:lnTo>
                  <a:pt x="10396" y="47723"/>
                </a:lnTo>
                <a:cubicBezTo>
                  <a:pt x="-4940" y="51629"/>
                  <a:pt x="-2177" y="76298"/>
                  <a:pt x="14206" y="76298"/>
                </a:cubicBezTo>
                <a:lnTo>
                  <a:pt x="35637" y="75155"/>
                </a:lnTo>
                <a:cubicBezTo>
                  <a:pt x="30741" y="77346"/>
                  <a:pt x="27607" y="82299"/>
                  <a:pt x="27636" y="87634"/>
                </a:cubicBezTo>
                <a:cubicBezTo>
                  <a:pt x="27788" y="94301"/>
                  <a:pt x="32284" y="100016"/>
                  <a:pt x="38685" y="101731"/>
                </a:cubicBezTo>
                <a:cubicBezTo>
                  <a:pt x="34408" y="108207"/>
                  <a:pt x="36218" y="116970"/>
                  <a:pt x="42723" y="121256"/>
                </a:cubicBezTo>
                <a:cubicBezTo>
                  <a:pt x="43466" y="121733"/>
                  <a:pt x="44247" y="122114"/>
                  <a:pt x="45066" y="122494"/>
                </a:cubicBezTo>
                <a:cubicBezTo>
                  <a:pt x="42495" y="122494"/>
                  <a:pt x="39828" y="123352"/>
                  <a:pt x="37256" y="123923"/>
                </a:cubicBezTo>
                <a:cubicBezTo>
                  <a:pt x="21064" y="127162"/>
                  <a:pt x="25255" y="151737"/>
                  <a:pt x="40971" y="152498"/>
                </a:cubicBezTo>
                <a:cubicBezTo>
                  <a:pt x="50324" y="152689"/>
                  <a:pt x="59669" y="151928"/>
                  <a:pt x="68879" y="150212"/>
                </a:cubicBezTo>
                <a:cubicBezTo>
                  <a:pt x="73146" y="149356"/>
                  <a:pt x="77347" y="148213"/>
                  <a:pt x="81452" y="146784"/>
                </a:cubicBezTo>
                <a:cubicBezTo>
                  <a:pt x="104312" y="144784"/>
                  <a:pt x="127363" y="144498"/>
                  <a:pt x="150127" y="144021"/>
                </a:cubicBezTo>
                <a:cubicBezTo>
                  <a:pt x="187180" y="143259"/>
                  <a:pt x="224327" y="144021"/>
                  <a:pt x="261379" y="144688"/>
                </a:cubicBezTo>
                <a:cubicBezTo>
                  <a:pt x="334627" y="146879"/>
                  <a:pt x="407874" y="152022"/>
                  <a:pt x="481026" y="157166"/>
                </a:cubicBezTo>
                <a:cubicBezTo>
                  <a:pt x="487474" y="157928"/>
                  <a:pt x="493380" y="153451"/>
                  <a:pt x="494361" y="147070"/>
                </a:cubicBezTo>
                <a:cubicBezTo>
                  <a:pt x="505410" y="148022"/>
                  <a:pt x="516459" y="149165"/>
                  <a:pt x="527413" y="150594"/>
                </a:cubicBezTo>
                <a:cubicBezTo>
                  <a:pt x="543129" y="152689"/>
                  <a:pt x="547129" y="124780"/>
                  <a:pt x="531127" y="122590"/>
                </a:cubicBezTo>
                <a:cubicBezTo>
                  <a:pt x="518173" y="120685"/>
                  <a:pt x="505124" y="118970"/>
                  <a:pt x="492075" y="117256"/>
                </a:cubicBezTo>
                <a:lnTo>
                  <a:pt x="505410" y="117256"/>
                </a:lnTo>
                <a:cubicBezTo>
                  <a:pt x="513811" y="116684"/>
                  <a:pt x="520174" y="109445"/>
                  <a:pt x="519621" y="101063"/>
                </a:cubicBezTo>
                <a:cubicBezTo>
                  <a:pt x="519621" y="100968"/>
                  <a:pt x="519612" y="100872"/>
                  <a:pt x="519602" y="100778"/>
                </a:cubicBezTo>
                <a:cubicBezTo>
                  <a:pt x="529127" y="101540"/>
                  <a:pt x="538081" y="102111"/>
                  <a:pt x="547320" y="102969"/>
                </a:cubicBezTo>
                <a:cubicBezTo>
                  <a:pt x="563131" y="104492"/>
                  <a:pt x="567037" y="77346"/>
                  <a:pt x="551035" y="74394"/>
                </a:cubicBezTo>
                <a:lnTo>
                  <a:pt x="540557" y="73060"/>
                </a:lnTo>
                <a:cubicBezTo>
                  <a:pt x="548368" y="66297"/>
                  <a:pt x="547891" y="49628"/>
                  <a:pt x="535604" y="47723"/>
                </a:cubicBezTo>
                <a:cubicBezTo>
                  <a:pt x="527984" y="46580"/>
                  <a:pt x="520459" y="45533"/>
                  <a:pt x="512839" y="44581"/>
                </a:cubicBezTo>
                <a:lnTo>
                  <a:pt x="562179" y="43056"/>
                </a:lnTo>
                <a:cubicBezTo>
                  <a:pt x="568132" y="43056"/>
                  <a:pt x="573399" y="39246"/>
                  <a:pt x="575133" y="33531"/>
                </a:cubicBezTo>
                <a:lnTo>
                  <a:pt x="583801" y="33531"/>
                </a:lnTo>
                <a:cubicBezTo>
                  <a:pt x="591678" y="33150"/>
                  <a:pt x="597736" y="26387"/>
                  <a:pt x="597336" y="18482"/>
                </a:cubicBezTo>
                <a:cubicBezTo>
                  <a:pt x="597031" y="12672"/>
                  <a:pt x="593173" y="7624"/>
                  <a:pt x="587611" y="5718"/>
                </a:cubicBezTo>
                <a:close/>
                <a:moveTo>
                  <a:pt x="153175" y="89348"/>
                </a:moveTo>
                <a:lnTo>
                  <a:pt x="161176" y="89348"/>
                </a:lnTo>
                <a:lnTo>
                  <a:pt x="154033" y="8934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" name="29 Yuvarlatılmış Dikdörtgen"/>
          <p:cNvSpPr/>
          <p:nvPr/>
        </p:nvSpPr>
        <p:spPr>
          <a:xfrm>
            <a:off x="5102751" y="1721624"/>
            <a:ext cx="1998226" cy="438244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2400" dirty="0" smtClean="0">
                <a:solidFill>
                  <a:srgbClr val="000000"/>
                </a:solidFill>
                <a:latin typeface="matemitoo" panose="020B0500000000000000" pitchFamily="34" charset="-94"/>
              </a:rPr>
              <a:t>CEVAP</a:t>
            </a:r>
            <a:endParaRPr lang="tr-TR" sz="2400" dirty="0">
              <a:solidFill>
                <a:srgbClr val="000000"/>
              </a:solidFill>
              <a:latin typeface="matemitoo" panose="020B0500000000000000" pitchFamily="34" charset="-94"/>
            </a:endParaRPr>
          </a:p>
        </p:txBody>
      </p:sp>
      <p:pic>
        <p:nvPicPr>
          <p:cNvPr id="46" name="Resim 45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25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6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27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28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29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30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31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32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33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34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35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36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37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38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40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44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58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59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60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61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62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63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64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65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66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67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68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69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70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71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72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73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7" name="Grup 46"/>
          <p:cNvGrpSpPr/>
          <p:nvPr/>
        </p:nvGrpSpPr>
        <p:grpSpPr>
          <a:xfrm>
            <a:off x="5102751" y="5977820"/>
            <a:ext cx="1886927" cy="818356"/>
            <a:chOff x="4044500" y="5864283"/>
            <a:chExt cx="1886927" cy="818356"/>
          </a:xfrm>
        </p:grpSpPr>
        <p:sp>
          <p:nvSpPr>
            <p:cNvPr id="48" name="Google Shape;827;p11">
              <a:hlinkClick r:id="rId10" action="ppaction://hlinksldjump"/>
            </p:cNvPr>
            <p:cNvSpPr/>
            <p:nvPr/>
          </p:nvSpPr>
          <p:spPr>
            <a:xfrm rot="10800000" flipH="1">
              <a:off x="4044500" y="5864283"/>
              <a:ext cx="1886927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9" name="Resim 48">
              <a:hlinkClick r:id="rId10" action="ppaction://hlinksldjump"/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17999" y="6051642"/>
              <a:ext cx="1532037" cy="456581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2296482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Click="0">
        <p14:switch dir="r"/>
        <p:sndAc>
          <p:stSnd>
            <p:snd r:embed="rId4" name="chimes.wav"/>
          </p:stSnd>
        </p:sndAc>
      </p:transition>
    </mc:Choice>
    <mc:Fallback xmlns="">
      <p:transition spd="slow" advClick="0">
        <p:fade/>
        <p:sndAc>
          <p:stSnd>
            <p:snd r:embed="rId12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</p:childTnLst>
        </p:cTn>
      </p:par>
    </p:tnLst>
    <p:bldLst>
      <p:bldP spid="42" grpId="0" animBg="1"/>
      <p:bldP spid="27" grpId="0"/>
      <p:bldP spid="28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40" grpId="0"/>
      <p:bldP spid="44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</p:bld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Dikdörtgen 8"/>
          <p:cNvSpPr/>
          <p:nvPr/>
        </p:nvSpPr>
        <p:spPr>
          <a:xfrm>
            <a:off x="2197560" y="5225534"/>
            <a:ext cx="6991658" cy="120032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tr-TR" sz="2400" dirty="0" smtClean="0"/>
              <a:t>Detaylı incelemek için linke tıklayınız</a:t>
            </a:r>
            <a:endParaRPr lang="tr-TR" sz="2400" dirty="0" smtClean="0">
              <a:hlinkClick r:id=""/>
            </a:endParaRPr>
          </a:p>
          <a:p>
            <a:pPr algn="ctr"/>
            <a:r>
              <a:rPr lang="tr-TR" sz="2400" dirty="0" smtClean="0">
                <a:hlinkClick r:id=""/>
              </a:rPr>
              <a:t>https</a:t>
            </a:r>
            <a:r>
              <a:rPr lang="tr-TR" sz="2400" dirty="0">
                <a:hlinkClick r:id="rId4"/>
              </a:rPr>
              <a:t>://www.ariyayin.com/?</a:t>
            </a:r>
            <a:r>
              <a:rPr lang="tr-TR" sz="2400" dirty="0" smtClean="0">
                <a:hlinkClick r:id="rId4"/>
              </a:rPr>
              <a:t>branslar=sosyal-bilgiler</a:t>
            </a:r>
            <a:endParaRPr lang="tr-TR" sz="2400" dirty="0" smtClean="0"/>
          </a:p>
          <a:p>
            <a:pPr algn="ctr"/>
            <a:endParaRPr lang="tr-TR" sz="2400" dirty="0"/>
          </a:p>
        </p:txBody>
      </p:sp>
      <p:pic>
        <p:nvPicPr>
          <p:cNvPr id="2" name="Resim 1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71277" y="762000"/>
            <a:ext cx="3422286" cy="4178300"/>
          </a:xfrm>
          <a:prstGeom prst="rect">
            <a:avLst/>
          </a:prstGeom>
        </p:spPr>
      </p:pic>
      <p:pic>
        <p:nvPicPr>
          <p:cNvPr id="3" name="Resim 2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75808" y="762000"/>
            <a:ext cx="3617581" cy="4416436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3783443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3"/>
          <p:cNvSpPr txBox="1">
            <a:spLocks noChangeArrowheads="1"/>
          </p:cNvSpPr>
          <p:nvPr/>
        </p:nvSpPr>
        <p:spPr bwMode="auto">
          <a:xfrm>
            <a:off x="228600" y="891093"/>
            <a:ext cx="11745686" cy="5704114"/>
          </a:xfrm>
          <a:prstGeom prst="rect">
            <a:avLst/>
          </a:prstGeom>
          <a:noFill/>
          <a:ln w="76200" cmpd="tri">
            <a:noFill/>
            <a:miter lim="800000"/>
            <a:headEnd/>
            <a:tailEnd/>
          </a:ln>
        </p:spPr>
        <p:txBody>
          <a:bodyPr lIns="86731" tIns="86731" rIns="86731" bIns="86731" anchor="ctr"/>
          <a:lstStyle/>
          <a:p>
            <a:pPr>
              <a:spcBef>
                <a:spcPct val="0"/>
              </a:spcBef>
            </a:pPr>
            <a:r>
              <a:rPr lang="tr-TR" sz="2400" dirty="0"/>
              <a:t>Türk toplumunda, komşuların birbirlerine yemek vermesi, aşure gününde aşurelerin dağıtılması, cenaze evlerine yemek götürülmesi, düğünlerde hediye verilmesi, ihtiyaç sahibi insanlar için aşevleri kurulması gibi uygulamalar görülmektedir.</a:t>
            </a:r>
            <a:br>
              <a:rPr lang="tr-TR" sz="2400" dirty="0"/>
            </a:br>
            <a:r>
              <a:rPr lang="tr-TR" sz="2400" b="1" dirty="0"/>
              <a:t>Bu uygulamaların toplumda aşağıdakilerden hangisinin gelişimine katkı sağladığı </a:t>
            </a:r>
            <a:r>
              <a:rPr lang="tr-TR" sz="2400" b="1" u="sng" dirty="0"/>
              <a:t>söylenemez</a:t>
            </a:r>
            <a:r>
              <a:rPr lang="tr-TR" sz="2400" b="1" dirty="0"/>
              <a:t>?</a:t>
            </a:r>
          </a:p>
          <a:p>
            <a:pPr>
              <a:spcBef>
                <a:spcPct val="0"/>
              </a:spcBef>
            </a:pPr>
            <a:endParaRPr lang="tr-TR" sz="2400" b="1" dirty="0"/>
          </a:p>
          <a:p>
            <a:pPr>
              <a:spcBef>
                <a:spcPct val="0"/>
              </a:spcBef>
            </a:pPr>
            <a:endParaRPr lang="tr-TR" sz="2400" b="1" dirty="0"/>
          </a:p>
          <a:p>
            <a:pPr>
              <a:spcBef>
                <a:spcPct val="0"/>
              </a:spcBef>
            </a:pPr>
            <a:endParaRPr lang="tr-TR" sz="2400" b="1" dirty="0"/>
          </a:p>
          <a:p>
            <a:pPr>
              <a:spcBef>
                <a:spcPct val="0"/>
              </a:spcBef>
            </a:pPr>
            <a:endParaRPr lang="tr-TR" sz="2400" b="1" dirty="0"/>
          </a:p>
          <a:p>
            <a:pPr>
              <a:spcBef>
                <a:spcPct val="0"/>
              </a:spcBef>
            </a:pPr>
            <a:r>
              <a:rPr lang="tr-TR" sz="2400" b="1" dirty="0"/>
              <a:t/>
            </a:r>
            <a:br>
              <a:rPr lang="tr-TR" sz="2400" b="1" dirty="0"/>
            </a:br>
            <a:r>
              <a:rPr lang="tr-TR" sz="2400" dirty="0"/>
              <a:t> </a:t>
            </a:r>
            <a:r>
              <a:rPr lang="tr-TR" sz="2400" dirty="0" smtClean="0"/>
              <a:t>    Sosyal </a:t>
            </a:r>
            <a:r>
              <a:rPr lang="tr-TR" sz="2400" dirty="0"/>
              <a:t>yardımlaşma ve dayanışmanın</a:t>
            </a:r>
            <a:br>
              <a:rPr lang="tr-TR" sz="2400" dirty="0"/>
            </a:br>
            <a:r>
              <a:rPr lang="tr-TR" sz="2400" dirty="0"/>
              <a:t> </a:t>
            </a:r>
            <a:r>
              <a:rPr lang="tr-TR" sz="2400" dirty="0" smtClean="0"/>
              <a:t>    Toplumsal </a:t>
            </a:r>
            <a:r>
              <a:rPr lang="tr-TR" sz="2400" dirty="0"/>
              <a:t>birlik ve beraberliğin</a:t>
            </a:r>
            <a:br>
              <a:rPr lang="tr-TR" sz="2400" dirty="0"/>
            </a:br>
            <a:r>
              <a:rPr lang="tr-TR" sz="2400" dirty="0"/>
              <a:t> </a:t>
            </a:r>
            <a:r>
              <a:rPr lang="tr-TR" sz="2400" dirty="0" smtClean="0"/>
              <a:t>    </a:t>
            </a:r>
            <a:r>
              <a:rPr lang="tr-TR" sz="2400" dirty="0"/>
              <a:t>Şefkat ve merhametin</a:t>
            </a:r>
            <a:br>
              <a:rPr lang="tr-TR" sz="2400" dirty="0"/>
            </a:br>
            <a:r>
              <a:rPr lang="tr-TR" sz="2400" dirty="0"/>
              <a:t> </a:t>
            </a:r>
            <a:r>
              <a:rPr lang="tr-TR" sz="2400" dirty="0" smtClean="0"/>
              <a:t>    </a:t>
            </a:r>
            <a:r>
              <a:rPr lang="tr-TR" sz="2400" dirty="0"/>
              <a:t>Sağlıklı yaşama verilen değerin</a:t>
            </a:r>
            <a:endParaRPr lang="tr-TR" sz="4800" dirty="0"/>
          </a:p>
        </p:txBody>
      </p:sp>
      <p:pic>
        <p:nvPicPr>
          <p:cNvPr id="6" name="Resim 5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40402" y="-19050"/>
            <a:ext cx="5875024" cy="667616"/>
          </a:xfrm>
          <a:prstGeom prst="rect">
            <a:avLst/>
          </a:prstGeom>
        </p:spPr>
      </p:pic>
      <p:sp>
        <p:nvSpPr>
          <p:cNvPr id="7" name="Rectangle 4"/>
          <p:cNvSpPr txBox="1">
            <a:spLocks noChangeArrowheads="1"/>
          </p:cNvSpPr>
          <p:nvPr/>
        </p:nvSpPr>
        <p:spPr bwMode="auto">
          <a:xfrm>
            <a:off x="9772650" y="153085"/>
            <a:ext cx="1828800" cy="411163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6000" b="1" kern="1200">
                <a:solidFill>
                  <a:schemeClr val="tx1"/>
                </a:solidFill>
                <a:latin typeface="Helvetica" panose="020B0500000000000000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tr-TR" sz="2400" dirty="0" err="1" smtClean="0">
                <a:solidFill>
                  <a:srgbClr val="FF0000"/>
                </a:solidFill>
              </a:rPr>
              <a:t>DPY</a:t>
            </a:r>
            <a:r>
              <a:rPr lang="tr-TR" sz="2400" dirty="0" smtClean="0">
                <a:solidFill>
                  <a:srgbClr val="FF0000"/>
                </a:solidFill>
              </a:rPr>
              <a:t> 2024</a:t>
            </a:r>
            <a:endParaRPr lang="tr-TR" sz="2400" dirty="0" smtClean="0"/>
          </a:p>
        </p:txBody>
      </p:sp>
      <p:sp>
        <p:nvSpPr>
          <p:cNvPr id="15" name="Yuvarlatılmış Dikdörtgen 14"/>
          <p:cNvSpPr/>
          <p:nvPr/>
        </p:nvSpPr>
        <p:spPr>
          <a:xfrm>
            <a:off x="295403" y="4871462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6" name="Yuvarlatılmış Dikdörtgen 15"/>
          <p:cNvSpPr/>
          <p:nvPr/>
        </p:nvSpPr>
        <p:spPr>
          <a:xfrm>
            <a:off x="295402" y="5228175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</a:t>
            </a:r>
          </a:p>
        </p:txBody>
      </p:sp>
      <p:sp>
        <p:nvSpPr>
          <p:cNvPr id="17" name="Yuvarlatılmış Dikdörtgen 16"/>
          <p:cNvSpPr/>
          <p:nvPr/>
        </p:nvSpPr>
        <p:spPr>
          <a:xfrm>
            <a:off x="295226" y="5596372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8" name="Yuvarlatılmış Dikdörtgen 17"/>
          <p:cNvSpPr/>
          <p:nvPr/>
        </p:nvSpPr>
        <p:spPr>
          <a:xfrm>
            <a:off x="306463" y="5958416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19" name="Resim 18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547" y="5940569"/>
            <a:ext cx="345083" cy="322350"/>
          </a:xfrm>
          <a:prstGeom prst="rect">
            <a:avLst/>
          </a:prstGeom>
        </p:spPr>
      </p:pic>
      <p:pic>
        <p:nvPicPr>
          <p:cNvPr id="20" name="Resim 19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547" y="4830390"/>
            <a:ext cx="344412" cy="329278"/>
          </a:xfrm>
          <a:prstGeom prst="rect">
            <a:avLst/>
          </a:prstGeom>
        </p:spPr>
      </p:pic>
      <p:pic>
        <p:nvPicPr>
          <p:cNvPr id="21" name="Resim 20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547" y="5195853"/>
            <a:ext cx="344412" cy="329278"/>
          </a:xfrm>
          <a:prstGeom prst="rect">
            <a:avLst/>
          </a:prstGeom>
        </p:spPr>
      </p:pic>
      <p:pic>
        <p:nvPicPr>
          <p:cNvPr id="22" name="Resim 21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547" y="5556678"/>
            <a:ext cx="344412" cy="329278"/>
          </a:xfrm>
          <a:prstGeom prst="rect">
            <a:avLst/>
          </a:prstGeom>
        </p:spPr>
      </p:pic>
      <p:pic>
        <p:nvPicPr>
          <p:cNvPr id="26" name="Resim 25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11534022" y="56945"/>
            <a:ext cx="503020" cy="493253"/>
          </a:xfrm>
          <a:prstGeom prst="rect">
            <a:avLst/>
          </a:prstGeom>
        </p:spPr>
      </p:pic>
      <p:sp>
        <p:nvSpPr>
          <p:cNvPr id="27" name="Rectangle: Rounded Corners 111">
            <a:hlinkClick r:id="rId10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11328400" y="6145"/>
            <a:ext cx="863600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grpSp>
        <p:nvGrpSpPr>
          <p:cNvPr id="31" name="Grup 30"/>
          <p:cNvGrpSpPr/>
          <p:nvPr/>
        </p:nvGrpSpPr>
        <p:grpSpPr>
          <a:xfrm>
            <a:off x="10167416" y="5920791"/>
            <a:ext cx="1871362" cy="818356"/>
            <a:chOff x="4784941" y="5969932"/>
            <a:chExt cx="1871362" cy="818356"/>
          </a:xfrm>
        </p:grpSpPr>
        <p:sp>
          <p:nvSpPr>
            <p:cNvPr id="32" name="Google Shape;827;p11">
              <a:hlinkClick r:id="" action="ppaction://hlinkshowjump?jump=nextslide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33" name="Resim 32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pic>
        <p:nvPicPr>
          <p:cNvPr id="23" name="Resim 22"/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56949"/>
            <a:ext cx="12192000" cy="8128677"/>
          </a:xfrm>
          <a:prstGeom prst="rect">
            <a:avLst/>
          </a:prstGeom>
        </p:spPr>
      </p:pic>
      <p:pic>
        <p:nvPicPr>
          <p:cNvPr id="24" name="Resim 23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1390" y="5211193"/>
            <a:ext cx="8051080" cy="914895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3172836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indefinite" fill="remove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1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8"/>
                  </p:tgtEl>
                </p:cond>
              </p:nextCondLst>
            </p:seq>
            <p:seq concurrent="1" nextAc="seek">
              <p:cTn id="15" restart="whenNotActive" fill="hold" evtFilter="cancelBubble" nodeType="interactiveSeq">
                <p:stCondLst>
                  <p:cond evt="onClick" delay="0">
                    <p:tgtEl>
                      <p:spTgt spid="1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6" fill="hold">
                      <p:stCondLst>
                        <p:cond delay="0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5"/>
                  </p:tgtEl>
                </p:cond>
              </p:nextCondLst>
            </p:seq>
            <p:seq concurrent="1" nextAc="seek">
              <p:cTn id="23" restart="whenNotActive" fill="hold" evtFilter="cancelBubble" nodeType="interactiveSeq">
                <p:stCondLst>
                  <p:cond evt="onClick" delay="0">
                    <p:tgtEl>
                      <p:spTgt spid="1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4" fill="hold">
                      <p:stCondLst>
                        <p:cond delay="0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6"/>
                  </p:tgtEl>
                </p:cond>
              </p:nextCondLst>
            </p:seq>
            <p:seq concurrent="1" nextAc="seek">
              <p:cTn id="31" restart="whenNotActive" fill="hold" evtFilter="cancelBubble" nodeType="interactiveSeq">
                <p:stCondLst>
                  <p:cond evt="onClick" delay="0">
                    <p:tgtEl>
                      <p:spTgt spid="1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2" fill="hold">
                      <p:stCondLst>
                        <p:cond delay="0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7"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3"/>
          <p:cNvSpPr txBox="1">
            <a:spLocks noChangeArrowheads="1"/>
          </p:cNvSpPr>
          <p:nvPr/>
        </p:nvSpPr>
        <p:spPr bwMode="auto">
          <a:xfrm>
            <a:off x="228600" y="891093"/>
            <a:ext cx="11745686" cy="5704114"/>
          </a:xfrm>
          <a:prstGeom prst="rect">
            <a:avLst/>
          </a:prstGeom>
          <a:noFill/>
          <a:ln w="76200" cmpd="tri">
            <a:noFill/>
            <a:miter lim="800000"/>
            <a:headEnd/>
            <a:tailEnd/>
          </a:ln>
        </p:spPr>
        <p:txBody>
          <a:bodyPr lIns="86731" tIns="86731" rIns="86731" bIns="86731" anchor="ctr"/>
          <a:lstStyle/>
          <a:p>
            <a:r>
              <a:rPr lang="tr-TR" sz="2400" b="1" dirty="0"/>
              <a:t>Osmanlı Devleti’nin Anadolu’daki Müslüman Türk beylikleri ile savaşmak</a:t>
            </a:r>
            <a:br>
              <a:rPr lang="tr-TR" sz="2400" b="1" dirty="0"/>
            </a:br>
            <a:r>
              <a:rPr lang="tr-TR" sz="2400" b="1" dirty="0"/>
              <a:t>yerine, daha çok Bizans ve Balkanlar’daki Hristiyan devletlerle savaşmasında aşağıdakilerden hangisi etkili olmuştur?</a:t>
            </a:r>
          </a:p>
          <a:p>
            <a:endParaRPr lang="tr-TR" sz="2400" b="1" dirty="0"/>
          </a:p>
          <a:p>
            <a:endParaRPr lang="tr-TR" sz="2400" b="1" dirty="0"/>
          </a:p>
          <a:p>
            <a:endParaRPr lang="tr-TR" sz="2400" b="1" dirty="0"/>
          </a:p>
          <a:p>
            <a:endParaRPr lang="tr-TR" sz="2400" b="1" dirty="0"/>
          </a:p>
          <a:p>
            <a:endParaRPr lang="tr-TR" sz="2400" b="1" dirty="0"/>
          </a:p>
          <a:p>
            <a:r>
              <a:rPr lang="tr-TR" sz="2400" b="1" dirty="0"/>
              <a:t/>
            </a:r>
            <a:br>
              <a:rPr lang="tr-TR" sz="2400" b="1" dirty="0"/>
            </a:br>
            <a:r>
              <a:rPr lang="tr-TR" sz="2400" dirty="0"/>
              <a:t> </a:t>
            </a:r>
            <a:r>
              <a:rPr lang="tr-TR" sz="2400" dirty="0" smtClean="0"/>
              <a:t>    </a:t>
            </a:r>
            <a:r>
              <a:rPr lang="tr-TR" sz="2400" dirty="0" err="1"/>
              <a:t>İstimâlet</a:t>
            </a:r>
            <a:r>
              <a:rPr lang="tr-TR" sz="2400" dirty="0"/>
              <a:t> politikası</a:t>
            </a:r>
            <a:br>
              <a:rPr lang="tr-TR" sz="2400" dirty="0"/>
            </a:br>
            <a:r>
              <a:rPr lang="tr-TR" sz="2400" dirty="0"/>
              <a:t> </a:t>
            </a:r>
            <a:r>
              <a:rPr lang="tr-TR" sz="2400" dirty="0" smtClean="0"/>
              <a:t>    </a:t>
            </a:r>
            <a:r>
              <a:rPr lang="tr-TR" sz="2400" dirty="0"/>
              <a:t>Tımar sistemi</a:t>
            </a:r>
            <a:br>
              <a:rPr lang="tr-TR" sz="2400" dirty="0"/>
            </a:br>
            <a:r>
              <a:rPr lang="tr-TR" sz="2400" dirty="0"/>
              <a:t> </a:t>
            </a:r>
            <a:r>
              <a:rPr lang="tr-TR" sz="2400" dirty="0" smtClean="0"/>
              <a:t>    </a:t>
            </a:r>
            <a:r>
              <a:rPr lang="tr-TR" sz="2400" dirty="0"/>
              <a:t>Gaza ve cihat anlayışı</a:t>
            </a:r>
            <a:br>
              <a:rPr lang="tr-TR" sz="2400" dirty="0"/>
            </a:br>
            <a:r>
              <a:rPr lang="tr-TR" sz="2400" dirty="0"/>
              <a:t> </a:t>
            </a:r>
            <a:r>
              <a:rPr lang="tr-TR" sz="2400" dirty="0" smtClean="0"/>
              <a:t>    </a:t>
            </a:r>
            <a:r>
              <a:rPr lang="tr-TR" sz="2400" dirty="0"/>
              <a:t>Millet sistemi</a:t>
            </a:r>
            <a:endParaRPr lang="tr-TR" sz="23900" dirty="0"/>
          </a:p>
        </p:txBody>
      </p:sp>
      <p:pic>
        <p:nvPicPr>
          <p:cNvPr id="6" name="Resim 5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40402" y="-19050"/>
            <a:ext cx="5875024" cy="667616"/>
          </a:xfrm>
          <a:prstGeom prst="rect">
            <a:avLst/>
          </a:prstGeom>
        </p:spPr>
      </p:pic>
      <p:sp>
        <p:nvSpPr>
          <p:cNvPr id="7" name="Rectangle 4"/>
          <p:cNvSpPr txBox="1">
            <a:spLocks noChangeArrowheads="1"/>
          </p:cNvSpPr>
          <p:nvPr/>
        </p:nvSpPr>
        <p:spPr bwMode="auto">
          <a:xfrm>
            <a:off x="9753600" y="153085"/>
            <a:ext cx="1828800" cy="411163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6000" b="1" kern="1200">
                <a:solidFill>
                  <a:schemeClr val="tx1"/>
                </a:solidFill>
                <a:latin typeface="Helvetica" panose="020B0500000000000000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tr-TR" sz="2400" dirty="0" err="1" smtClean="0">
                <a:solidFill>
                  <a:srgbClr val="FF0000"/>
                </a:solidFill>
              </a:rPr>
              <a:t>DPY</a:t>
            </a:r>
            <a:r>
              <a:rPr lang="tr-TR" sz="2400" dirty="0" smtClean="0">
                <a:solidFill>
                  <a:srgbClr val="FF0000"/>
                </a:solidFill>
              </a:rPr>
              <a:t> 2025</a:t>
            </a:r>
            <a:endParaRPr lang="tr-TR" sz="2400" dirty="0" smtClean="0"/>
          </a:p>
        </p:txBody>
      </p:sp>
      <p:grpSp>
        <p:nvGrpSpPr>
          <p:cNvPr id="8" name="Grup 7"/>
          <p:cNvGrpSpPr/>
          <p:nvPr/>
        </p:nvGrpSpPr>
        <p:grpSpPr>
          <a:xfrm>
            <a:off x="10167416" y="5920791"/>
            <a:ext cx="1871362" cy="818356"/>
            <a:chOff x="4784941" y="5969932"/>
            <a:chExt cx="1871362" cy="818356"/>
          </a:xfrm>
        </p:grpSpPr>
        <p:sp>
          <p:nvSpPr>
            <p:cNvPr id="9" name="Google Shape;827;p11">
              <a:hlinkClick r:id="rId7" action="ppaction://hlinksldjump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" name="Resim 9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sp>
        <p:nvSpPr>
          <p:cNvPr id="11" name="Yuvarlatılmış Dikdörtgen 10"/>
          <p:cNvSpPr/>
          <p:nvPr/>
        </p:nvSpPr>
        <p:spPr>
          <a:xfrm>
            <a:off x="312319" y="5041735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2" name="Yuvarlatılmış Dikdörtgen 11"/>
          <p:cNvSpPr/>
          <p:nvPr/>
        </p:nvSpPr>
        <p:spPr>
          <a:xfrm>
            <a:off x="319341" y="4683243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3" name="Yuvarlatılmış Dikdörtgen 12"/>
          <p:cNvSpPr/>
          <p:nvPr/>
        </p:nvSpPr>
        <p:spPr>
          <a:xfrm>
            <a:off x="312142" y="5766645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4" name="Yuvarlatılmış Dikdörtgen 13"/>
          <p:cNvSpPr/>
          <p:nvPr/>
        </p:nvSpPr>
        <p:spPr>
          <a:xfrm>
            <a:off x="312319" y="5403578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15" name="Resim 14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0508" y="5367884"/>
            <a:ext cx="345083" cy="322350"/>
          </a:xfrm>
          <a:prstGeom prst="rect">
            <a:avLst/>
          </a:prstGeom>
        </p:spPr>
      </p:pic>
      <p:pic>
        <p:nvPicPr>
          <p:cNvPr id="16" name="Resim 15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6463" y="5001890"/>
            <a:ext cx="344412" cy="329278"/>
          </a:xfrm>
          <a:prstGeom prst="rect">
            <a:avLst/>
          </a:prstGeom>
        </p:spPr>
      </p:pic>
      <p:pic>
        <p:nvPicPr>
          <p:cNvPr id="17" name="Resim 16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6463" y="4647746"/>
            <a:ext cx="344412" cy="329278"/>
          </a:xfrm>
          <a:prstGeom prst="rect">
            <a:avLst/>
          </a:prstGeom>
        </p:spPr>
      </p:pic>
      <p:pic>
        <p:nvPicPr>
          <p:cNvPr id="18" name="Resim 17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6463" y="5726951"/>
            <a:ext cx="344412" cy="329278"/>
          </a:xfrm>
          <a:prstGeom prst="rect">
            <a:avLst/>
          </a:prstGeom>
        </p:spPr>
      </p:pic>
      <p:pic>
        <p:nvPicPr>
          <p:cNvPr id="19" name="Resim 18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11534022" y="56945"/>
            <a:ext cx="503020" cy="493253"/>
          </a:xfrm>
          <a:prstGeom prst="rect">
            <a:avLst/>
          </a:prstGeom>
        </p:spPr>
      </p:pic>
      <p:sp>
        <p:nvSpPr>
          <p:cNvPr id="20" name="Rectangle: Rounded Corners 111">
            <a:hlinkClick r:id="rId12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11328400" y="6145"/>
            <a:ext cx="863600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1" name="Rectangle: Rounded Corners 111">
            <a:hlinkClick r:id="rId13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6171044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 advClick="0">
        <p14:warp dir="in"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indefinite" fill="remove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  <p:seq concurrent="1" nextAc="seek">
              <p:cTn id="15" restart="whenNotActive" fill="hold" evtFilter="cancelBubble" nodeType="interactiveSeq">
                <p:stCondLst>
                  <p:cond evt="onClick" delay="0">
                    <p:tgtEl>
                      <p:spTgt spid="1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6" fill="hold">
                      <p:stCondLst>
                        <p:cond delay="0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"/>
                  </p:tgtEl>
                </p:cond>
              </p:nextCondLst>
            </p:seq>
            <p:seq concurrent="1" nextAc="seek">
              <p:cTn id="23" restart="whenNotActive" fill="hold" evtFilter="cancelBubble" nodeType="interactiveSeq">
                <p:stCondLst>
                  <p:cond evt="onClick" delay="0">
                    <p:tgtEl>
                      <p:spTgt spid="1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4" fill="hold">
                      <p:stCondLst>
                        <p:cond delay="0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2"/>
                  </p:tgtEl>
                </p:cond>
              </p:nextCondLst>
            </p:seq>
            <p:seq concurrent="1" nextAc="seek">
              <p:cTn id="31" restart="whenNotActive" fill="hold" evtFilter="cancelBubble" nodeType="interactiveSeq">
                <p:stCondLst>
                  <p:cond evt="onClick" delay="0">
                    <p:tgtEl>
                      <p:spTgt spid="1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2" fill="hold">
                      <p:stCondLst>
                        <p:cond delay="0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3"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3"/>
          <p:cNvSpPr txBox="1">
            <a:spLocks noChangeArrowheads="1"/>
          </p:cNvSpPr>
          <p:nvPr/>
        </p:nvSpPr>
        <p:spPr bwMode="auto">
          <a:xfrm>
            <a:off x="228600" y="891093"/>
            <a:ext cx="11745686" cy="5704114"/>
          </a:xfrm>
          <a:prstGeom prst="rect">
            <a:avLst/>
          </a:prstGeom>
          <a:noFill/>
          <a:ln w="76200" cmpd="tri">
            <a:noFill/>
            <a:miter lim="800000"/>
            <a:headEnd/>
            <a:tailEnd/>
          </a:ln>
        </p:spPr>
        <p:txBody>
          <a:bodyPr lIns="86731" tIns="86731" rIns="86731" bIns="86731" anchor="ctr"/>
          <a:lstStyle/>
          <a:p>
            <a:r>
              <a:rPr lang="tr-TR" sz="2400" dirty="0"/>
              <a:t>Türkiye Selçuklu Devleti, Moğollarla yaptığı </a:t>
            </a:r>
            <a:r>
              <a:rPr lang="tr-TR" sz="2400" dirty="0" err="1"/>
              <a:t>Kösedağ</a:t>
            </a:r>
            <a:r>
              <a:rPr lang="tr-TR" sz="2400" dirty="0"/>
              <a:t> Savaşı’nı kaybederek dağılma ve yıkılış sürecine girmiştir. Bu durum Anadolu’nun çeşitli bölgelerine yerleştirilen Türkmen boylarının bağımsızlıklarını ilan etmesine yol açmıştır. Osman Bey de diğer</a:t>
            </a:r>
            <a:br>
              <a:rPr lang="tr-TR" sz="2400" dirty="0"/>
            </a:br>
            <a:r>
              <a:rPr lang="tr-TR" sz="2400" dirty="0"/>
              <a:t>Türkmen boyları gibi bu durumdan yararlanarak beyliğinin bağımsızlığını ilan etmiştir.</a:t>
            </a:r>
            <a:br>
              <a:rPr lang="tr-TR" sz="2400" dirty="0"/>
            </a:br>
            <a:r>
              <a:rPr lang="tr-TR" sz="2400" b="1" dirty="0"/>
              <a:t>Buna göre, Osmanlı Beyliği’nin bağımsız bir beylik olmasında aşağıdakilerden hangisi etkili olmuştur? </a:t>
            </a:r>
          </a:p>
          <a:p>
            <a:endParaRPr lang="tr-TR" sz="2400" b="1" dirty="0"/>
          </a:p>
          <a:p>
            <a:endParaRPr lang="tr-TR" sz="2400" b="1" dirty="0"/>
          </a:p>
          <a:p>
            <a:r>
              <a:rPr lang="tr-TR" sz="2400" b="1" dirty="0"/>
              <a:t/>
            </a:r>
            <a:br>
              <a:rPr lang="tr-TR" sz="2400" b="1" dirty="0"/>
            </a:br>
            <a:r>
              <a:rPr lang="tr-TR" sz="2400" b="1" dirty="0" smtClean="0"/>
              <a:t>    </a:t>
            </a:r>
            <a:r>
              <a:rPr lang="tr-TR" sz="2400" dirty="0" smtClean="0"/>
              <a:t> </a:t>
            </a:r>
            <a:r>
              <a:rPr lang="tr-TR" sz="2400" dirty="0"/>
              <a:t>Moğollardan siyasi destek alması</a:t>
            </a:r>
            <a:br>
              <a:rPr lang="tr-TR" sz="2400" dirty="0"/>
            </a:br>
            <a:r>
              <a:rPr lang="tr-TR" sz="2400" dirty="0"/>
              <a:t> </a:t>
            </a:r>
            <a:r>
              <a:rPr lang="tr-TR" sz="2400" dirty="0" smtClean="0"/>
              <a:t>    </a:t>
            </a:r>
            <a:r>
              <a:rPr lang="tr-TR" sz="2400" dirty="0"/>
              <a:t>Bizans ile sınır komşusu olması</a:t>
            </a:r>
            <a:br>
              <a:rPr lang="tr-TR" sz="2400" dirty="0"/>
            </a:br>
            <a:r>
              <a:rPr lang="tr-TR" sz="2400" dirty="0"/>
              <a:t> </a:t>
            </a:r>
            <a:r>
              <a:rPr lang="tr-TR" sz="2400" dirty="0" smtClean="0"/>
              <a:t>    </a:t>
            </a:r>
            <a:r>
              <a:rPr lang="tr-TR" sz="2400" dirty="0"/>
              <a:t>Anadolu’daki siyasi birliğin bozulması</a:t>
            </a:r>
            <a:br>
              <a:rPr lang="tr-TR" sz="2400" dirty="0"/>
            </a:br>
            <a:r>
              <a:rPr lang="tr-TR" sz="2400" dirty="0"/>
              <a:t> </a:t>
            </a:r>
            <a:r>
              <a:rPr lang="tr-TR" sz="2400" dirty="0" smtClean="0"/>
              <a:t>    </a:t>
            </a:r>
            <a:r>
              <a:rPr lang="tr-TR" sz="2400" dirty="0"/>
              <a:t>Nüfusunun ve askerî gücünün artması</a:t>
            </a:r>
            <a:endParaRPr lang="tr-TR" sz="16600" dirty="0"/>
          </a:p>
        </p:txBody>
      </p:sp>
      <p:pic>
        <p:nvPicPr>
          <p:cNvPr id="6" name="Resim 5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40402" y="-19050"/>
            <a:ext cx="5875024" cy="667616"/>
          </a:xfrm>
          <a:prstGeom prst="rect">
            <a:avLst/>
          </a:prstGeom>
        </p:spPr>
      </p:pic>
      <p:sp>
        <p:nvSpPr>
          <p:cNvPr id="7" name="Rectangle 4"/>
          <p:cNvSpPr txBox="1">
            <a:spLocks noChangeArrowheads="1"/>
          </p:cNvSpPr>
          <p:nvPr/>
        </p:nvSpPr>
        <p:spPr bwMode="auto">
          <a:xfrm>
            <a:off x="9753600" y="153085"/>
            <a:ext cx="1828800" cy="411163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6000" b="1" kern="1200">
                <a:solidFill>
                  <a:schemeClr val="tx1"/>
                </a:solidFill>
                <a:latin typeface="Helvetica" panose="020B0500000000000000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tr-TR" sz="2400" dirty="0" err="1" smtClean="0">
                <a:solidFill>
                  <a:srgbClr val="FF0000"/>
                </a:solidFill>
              </a:rPr>
              <a:t>DPY</a:t>
            </a:r>
            <a:r>
              <a:rPr lang="tr-TR" sz="2400" dirty="0" smtClean="0">
                <a:solidFill>
                  <a:srgbClr val="FF0000"/>
                </a:solidFill>
              </a:rPr>
              <a:t> 2025</a:t>
            </a:r>
            <a:endParaRPr lang="tr-TR" sz="2400" dirty="0" smtClean="0"/>
          </a:p>
        </p:txBody>
      </p:sp>
      <p:grpSp>
        <p:nvGrpSpPr>
          <p:cNvPr id="8" name="Grup 7"/>
          <p:cNvGrpSpPr/>
          <p:nvPr/>
        </p:nvGrpSpPr>
        <p:grpSpPr>
          <a:xfrm>
            <a:off x="10167416" y="5920791"/>
            <a:ext cx="1871362" cy="818356"/>
            <a:chOff x="4784941" y="5969932"/>
            <a:chExt cx="1871362" cy="818356"/>
          </a:xfrm>
        </p:grpSpPr>
        <p:sp>
          <p:nvSpPr>
            <p:cNvPr id="9" name="Google Shape;827;p11">
              <a:hlinkClick r:id="rId7" action="ppaction://hlinksldjump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" name="Resim 9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sp>
        <p:nvSpPr>
          <p:cNvPr id="11" name="Yuvarlatılmış Dikdörtgen 10"/>
          <p:cNvSpPr/>
          <p:nvPr/>
        </p:nvSpPr>
        <p:spPr>
          <a:xfrm>
            <a:off x="312319" y="5041735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2" name="Yuvarlatılmış Dikdörtgen 11"/>
          <p:cNvSpPr/>
          <p:nvPr/>
        </p:nvSpPr>
        <p:spPr>
          <a:xfrm>
            <a:off x="319341" y="4683243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3" name="Yuvarlatılmış Dikdörtgen 12"/>
          <p:cNvSpPr/>
          <p:nvPr/>
        </p:nvSpPr>
        <p:spPr>
          <a:xfrm>
            <a:off x="312142" y="5766645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4" name="Yuvarlatılmış Dikdörtgen 13"/>
          <p:cNvSpPr/>
          <p:nvPr/>
        </p:nvSpPr>
        <p:spPr>
          <a:xfrm>
            <a:off x="312319" y="5403578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15" name="Resim 14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0508" y="5367884"/>
            <a:ext cx="345083" cy="322350"/>
          </a:xfrm>
          <a:prstGeom prst="rect">
            <a:avLst/>
          </a:prstGeom>
        </p:spPr>
      </p:pic>
      <p:pic>
        <p:nvPicPr>
          <p:cNvPr id="16" name="Resim 15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6463" y="5001890"/>
            <a:ext cx="344412" cy="329278"/>
          </a:xfrm>
          <a:prstGeom prst="rect">
            <a:avLst/>
          </a:prstGeom>
        </p:spPr>
      </p:pic>
      <p:pic>
        <p:nvPicPr>
          <p:cNvPr id="17" name="Resim 16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6463" y="4647746"/>
            <a:ext cx="344412" cy="329278"/>
          </a:xfrm>
          <a:prstGeom prst="rect">
            <a:avLst/>
          </a:prstGeom>
        </p:spPr>
      </p:pic>
      <p:pic>
        <p:nvPicPr>
          <p:cNvPr id="18" name="Resim 17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6463" y="5726951"/>
            <a:ext cx="344412" cy="329278"/>
          </a:xfrm>
          <a:prstGeom prst="rect">
            <a:avLst/>
          </a:prstGeom>
        </p:spPr>
      </p:pic>
      <p:pic>
        <p:nvPicPr>
          <p:cNvPr id="19" name="Resim 18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11534022" y="56945"/>
            <a:ext cx="503020" cy="493253"/>
          </a:xfrm>
          <a:prstGeom prst="rect">
            <a:avLst/>
          </a:prstGeom>
        </p:spPr>
      </p:pic>
      <p:sp>
        <p:nvSpPr>
          <p:cNvPr id="20" name="Rectangle: Rounded Corners 111">
            <a:hlinkClick r:id="rId12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11328400" y="6145"/>
            <a:ext cx="863600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1" name="Rectangle: Rounded Corners 111">
            <a:hlinkClick r:id="rId13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3139582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 advClick="0">
        <p14:warp dir="in"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indefinite" fill="remove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  <p:seq concurrent="1" nextAc="seek">
              <p:cTn id="15" restart="whenNotActive" fill="hold" evtFilter="cancelBubble" nodeType="interactiveSeq">
                <p:stCondLst>
                  <p:cond evt="onClick" delay="0">
                    <p:tgtEl>
                      <p:spTgt spid="1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6" fill="hold">
                      <p:stCondLst>
                        <p:cond delay="0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"/>
                  </p:tgtEl>
                </p:cond>
              </p:nextCondLst>
            </p:seq>
            <p:seq concurrent="1" nextAc="seek">
              <p:cTn id="23" restart="whenNotActive" fill="hold" evtFilter="cancelBubble" nodeType="interactiveSeq">
                <p:stCondLst>
                  <p:cond evt="onClick" delay="0">
                    <p:tgtEl>
                      <p:spTgt spid="1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4" fill="hold">
                      <p:stCondLst>
                        <p:cond delay="0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2"/>
                  </p:tgtEl>
                </p:cond>
              </p:nextCondLst>
            </p:seq>
            <p:seq concurrent="1" nextAc="seek">
              <p:cTn id="31" restart="whenNotActive" fill="hold" evtFilter="cancelBubble" nodeType="interactiveSeq">
                <p:stCondLst>
                  <p:cond evt="onClick" delay="0">
                    <p:tgtEl>
                      <p:spTgt spid="1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2" fill="hold">
                      <p:stCondLst>
                        <p:cond delay="0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3"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3"/>
          <p:cNvSpPr txBox="1">
            <a:spLocks noChangeArrowheads="1"/>
          </p:cNvSpPr>
          <p:nvPr/>
        </p:nvSpPr>
        <p:spPr bwMode="auto">
          <a:xfrm>
            <a:off x="228600" y="891093"/>
            <a:ext cx="11745686" cy="5704114"/>
          </a:xfrm>
          <a:prstGeom prst="rect">
            <a:avLst/>
          </a:prstGeom>
          <a:noFill/>
          <a:ln w="76200" cmpd="tri">
            <a:noFill/>
            <a:miter lim="800000"/>
            <a:headEnd/>
            <a:tailEnd/>
          </a:ln>
        </p:spPr>
        <p:txBody>
          <a:bodyPr lIns="86731" tIns="86731" rIns="86731" bIns="86731" anchor="ctr"/>
          <a:lstStyle/>
          <a:p>
            <a:r>
              <a:rPr lang="tr-TR" sz="2400" b="1" dirty="0"/>
              <a:t>Bizans İmparatorluğu ile mücadele ederken Anadolu’daki Türkmen ve Ahilerin</a:t>
            </a:r>
            <a:br>
              <a:rPr lang="tr-TR" sz="2400" b="1" dirty="0"/>
            </a:br>
            <a:r>
              <a:rPr lang="tr-TR" sz="2400" b="1" dirty="0"/>
              <a:t>askerî desteğini almasında Osmanlı Beyliği’nin aşağıdaki özelliklerinden hangisi etkili olmuştur?</a:t>
            </a:r>
          </a:p>
          <a:p>
            <a:endParaRPr lang="tr-TR" sz="2400" b="1" dirty="0"/>
          </a:p>
          <a:p>
            <a:endParaRPr lang="tr-TR" sz="2400" b="1" dirty="0"/>
          </a:p>
          <a:p>
            <a:endParaRPr lang="tr-TR" sz="2400" b="1" dirty="0"/>
          </a:p>
          <a:p>
            <a:endParaRPr lang="tr-TR" sz="2400" b="1" dirty="0" smtClean="0"/>
          </a:p>
          <a:p>
            <a:endParaRPr lang="tr-TR" sz="2400" b="1" dirty="0"/>
          </a:p>
          <a:p>
            <a:r>
              <a:rPr lang="tr-TR" sz="2400" b="1" dirty="0"/>
              <a:t/>
            </a:r>
            <a:br>
              <a:rPr lang="tr-TR" sz="2400" b="1" dirty="0"/>
            </a:br>
            <a:r>
              <a:rPr lang="tr-TR" sz="2400" dirty="0"/>
              <a:t> </a:t>
            </a:r>
            <a:r>
              <a:rPr lang="tr-TR" sz="2400" dirty="0" smtClean="0"/>
              <a:t>    </a:t>
            </a:r>
            <a:r>
              <a:rPr lang="tr-TR" sz="2400" dirty="0"/>
              <a:t>Saltanat sistemi ile yönetilmesi</a:t>
            </a:r>
            <a:br>
              <a:rPr lang="tr-TR" sz="2400" dirty="0"/>
            </a:br>
            <a:r>
              <a:rPr lang="tr-TR" sz="2400" dirty="0"/>
              <a:t> </a:t>
            </a:r>
            <a:r>
              <a:rPr lang="tr-TR" sz="2400" dirty="0" smtClean="0"/>
              <a:t>    </a:t>
            </a:r>
            <a:r>
              <a:rPr lang="tr-TR" sz="2400" dirty="0"/>
              <a:t>Önemli ticaret yolları üzerinde kurulması</a:t>
            </a:r>
            <a:br>
              <a:rPr lang="tr-TR" sz="2400" dirty="0"/>
            </a:br>
            <a:r>
              <a:rPr lang="tr-TR" sz="2400" dirty="0"/>
              <a:t> </a:t>
            </a:r>
            <a:r>
              <a:rPr lang="tr-TR" sz="2400" dirty="0" smtClean="0"/>
              <a:t>    </a:t>
            </a:r>
            <a:r>
              <a:rPr lang="tr-TR" sz="2400" dirty="0"/>
              <a:t>Gaza ve cihat anlayışı ile hareket etmesi</a:t>
            </a:r>
          </a:p>
          <a:p>
            <a:r>
              <a:rPr lang="tr-TR" sz="2400" dirty="0"/>
              <a:t> </a:t>
            </a:r>
            <a:r>
              <a:rPr lang="tr-TR" sz="2400" dirty="0" smtClean="0"/>
              <a:t>    </a:t>
            </a:r>
            <a:r>
              <a:rPr lang="tr-TR" sz="2400" dirty="0"/>
              <a:t>Devşirme sistemini uygulaması</a:t>
            </a:r>
            <a:endParaRPr lang="tr-TR" sz="8800" dirty="0"/>
          </a:p>
        </p:txBody>
      </p:sp>
      <p:pic>
        <p:nvPicPr>
          <p:cNvPr id="6" name="Resim 5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40402" y="-19050"/>
            <a:ext cx="5875024" cy="667616"/>
          </a:xfrm>
          <a:prstGeom prst="rect">
            <a:avLst/>
          </a:prstGeom>
        </p:spPr>
      </p:pic>
      <p:sp>
        <p:nvSpPr>
          <p:cNvPr id="7" name="Rectangle 4"/>
          <p:cNvSpPr txBox="1">
            <a:spLocks noChangeArrowheads="1"/>
          </p:cNvSpPr>
          <p:nvPr/>
        </p:nvSpPr>
        <p:spPr bwMode="auto">
          <a:xfrm>
            <a:off x="9753600" y="153085"/>
            <a:ext cx="1828800" cy="411163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6000" b="1" kern="1200">
                <a:solidFill>
                  <a:schemeClr val="tx1"/>
                </a:solidFill>
                <a:latin typeface="Helvetica" panose="020B0500000000000000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tr-TR" sz="2400" dirty="0" err="1" smtClean="0">
                <a:solidFill>
                  <a:srgbClr val="FF0000"/>
                </a:solidFill>
              </a:rPr>
              <a:t>DPY</a:t>
            </a:r>
            <a:r>
              <a:rPr lang="tr-TR" sz="2400" dirty="0" smtClean="0">
                <a:solidFill>
                  <a:srgbClr val="FF0000"/>
                </a:solidFill>
              </a:rPr>
              <a:t> </a:t>
            </a:r>
            <a:r>
              <a:rPr lang="tr-TR" sz="2400" dirty="0" smtClean="0">
                <a:solidFill>
                  <a:srgbClr val="FF0000"/>
                </a:solidFill>
              </a:rPr>
              <a:t>2024</a:t>
            </a:r>
            <a:endParaRPr lang="tr-TR" sz="2400" dirty="0" smtClean="0"/>
          </a:p>
        </p:txBody>
      </p:sp>
      <p:grpSp>
        <p:nvGrpSpPr>
          <p:cNvPr id="8" name="Grup 7"/>
          <p:cNvGrpSpPr/>
          <p:nvPr/>
        </p:nvGrpSpPr>
        <p:grpSpPr>
          <a:xfrm>
            <a:off x="10167416" y="5920791"/>
            <a:ext cx="1871362" cy="818356"/>
            <a:chOff x="4784941" y="5969932"/>
            <a:chExt cx="1871362" cy="818356"/>
          </a:xfrm>
        </p:grpSpPr>
        <p:sp>
          <p:nvSpPr>
            <p:cNvPr id="9" name="Google Shape;827;p11">
              <a:hlinkClick r:id="rId7" action="ppaction://hlinksldjump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" name="Resim 9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sp>
        <p:nvSpPr>
          <p:cNvPr id="11" name="Yuvarlatılmış Dikdörtgen 10"/>
          <p:cNvSpPr/>
          <p:nvPr/>
        </p:nvSpPr>
        <p:spPr>
          <a:xfrm>
            <a:off x="312319" y="5041735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2" name="Yuvarlatılmış Dikdörtgen 11"/>
          <p:cNvSpPr/>
          <p:nvPr/>
        </p:nvSpPr>
        <p:spPr>
          <a:xfrm>
            <a:off x="319341" y="4683243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3" name="Yuvarlatılmış Dikdörtgen 12"/>
          <p:cNvSpPr/>
          <p:nvPr/>
        </p:nvSpPr>
        <p:spPr>
          <a:xfrm>
            <a:off x="312142" y="5766645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4" name="Yuvarlatılmış Dikdörtgen 13"/>
          <p:cNvSpPr/>
          <p:nvPr/>
        </p:nvSpPr>
        <p:spPr>
          <a:xfrm>
            <a:off x="312319" y="5403578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15" name="Resim 14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0508" y="5367884"/>
            <a:ext cx="345083" cy="322350"/>
          </a:xfrm>
          <a:prstGeom prst="rect">
            <a:avLst/>
          </a:prstGeom>
        </p:spPr>
      </p:pic>
      <p:pic>
        <p:nvPicPr>
          <p:cNvPr id="16" name="Resim 15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6463" y="5001890"/>
            <a:ext cx="344412" cy="329278"/>
          </a:xfrm>
          <a:prstGeom prst="rect">
            <a:avLst/>
          </a:prstGeom>
        </p:spPr>
      </p:pic>
      <p:pic>
        <p:nvPicPr>
          <p:cNvPr id="17" name="Resim 16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6463" y="4647746"/>
            <a:ext cx="344412" cy="329278"/>
          </a:xfrm>
          <a:prstGeom prst="rect">
            <a:avLst/>
          </a:prstGeom>
        </p:spPr>
      </p:pic>
      <p:pic>
        <p:nvPicPr>
          <p:cNvPr id="18" name="Resim 17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6463" y="5726951"/>
            <a:ext cx="344412" cy="329278"/>
          </a:xfrm>
          <a:prstGeom prst="rect">
            <a:avLst/>
          </a:prstGeom>
        </p:spPr>
      </p:pic>
      <p:pic>
        <p:nvPicPr>
          <p:cNvPr id="19" name="Resim 18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11534022" y="56945"/>
            <a:ext cx="503020" cy="493253"/>
          </a:xfrm>
          <a:prstGeom prst="rect">
            <a:avLst/>
          </a:prstGeom>
        </p:spPr>
      </p:pic>
      <p:sp>
        <p:nvSpPr>
          <p:cNvPr id="20" name="Rectangle: Rounded Corners 111">
            <a:hlinkClick r:id="rId12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11328400" y="6145"/>
            <a:ext cx="863600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1" name="Rectangle: Rounded Corners 111">
            <a:hlinkClick r:id="rId13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4515224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 advClick="0">
        <p14:warp dir="in"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indefinite" fill="remove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  <p:seq concurrent="1" nextAc="seek">
              <p:cTn id="15" restart="whenNotActive" fill="hold" evtFilter="cancelBubble" nodeType="interactiveSeq">
                <p:stCondLst>
                  <p:cond evt="onClick" delay="0">
                    <p:tgtEl>
                      <p:spTgt spid="1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6" fill="hold">
                      <p:stCondLst>
                        <p:cond delay="0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"/>
                  </p:tgtEl>
                </p:cond>
              </p:nextCondLst>
            </p:seq>
            <p:seq concurrent="1" nextAc="seek">
              <p:cTn id="23" restart="whenNotActive" fill="hold" evtFilter="cancelBubble" nodeType="interactiveSeq">
                <p:stCondLst>
                  <p:cond evt="onClick" delay="0">
                    <p:tgtEl>
                      <p:spTgt spid="1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4" fill="hold">
                      <p:stCondLst>
                        <p:cond delay="0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2"/>
                  </p:tgtEl>
                </p:cond>
              </p:nextCondLst>
            </p:seq>
            <p:seq concurrent="1" nextAc="seek">
              <p:cTn id="31" restart="whenNotActive" fill="hold" evtFilter="cancelBubble" nodeType="interactiveSeq">
                <p:stCondLst>
                  <p:cond evt="onClick" delay="0">
                    <p:tgtEl>
                      <p:spTgt spid="1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2" fill="hold">
                      <p:stCondLst>
                        <p:cond delay="0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3"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3"/>
          <p:cNvSpPr txBox="1">
            <a:spLocks noChangeArrowheads="1"/>
          </p:cNvSpPr>
          <p:nvPr/>
        </p:nvSpPr>
        <p:spPr bwMode="auto">
          <a:xfrm>
            <a:off x="228600" y="891093"/>
            <a:ext cx="11745686" cy="5704114"/>
          </a:xfrm>
          <a:prstGeom prst="rect">
            <a:avLst/>
          </a:prstGeom>
          <a:noFill/>
          <a:ln w="76200" cmpd="tri">
            <a:noFill/>
            <a:miter lim="800000"/>
            <a:headEnd/>
            <a:tailEnd/>
          </a:ln>
        </p:spPr>
        <p:txBody>
          <a:bodyPr lIns="86731" tIns="86731" rIns="86731" bIns="86731" anchor="ctr"/>
          <a:lstStyle/>
          <a:p>
            <a:r>
              <a:rPr lang="tr-TR" sz="2400" dirty="0"/>
              <a:t>Osmanlı Devleti, “iskân politikası” ile Rumeli’de fethettiği yerlere Türk nüfusu yerleştirdi. Bu sayede ordunun insan gücü ihtiyacını karşılayarak fetihlerin kalıcı olmasını ve yeni fetihlere zemin hazırlanmasını sağladı. Rumeli’de</a:t>
            </a:r>
            <a:br>
              <a:rPr lang="tr-TR" sz="2400" dirty="0"/>
            </a:br>
            <a:r>
              <a:rPr lang="tr-TR" sz="2400" dirty="0"/>
              <a:t>verimli ve boş araziler Türklerin yerleşmesiyle ekilip biçilen tarlalar hâline geldi. Böylece devlet buradan aldığı vergiyle önemli bir gelir elde etti. Yerleştirilen Türk nüfusu bölgenin İslamlaşmasında da etkili oldu.</a:t>
            </a:r>
            <a:br>
              <a:rPr lang="tr-TR" sz="2400" dirty="0"/>
            </a:br>
            <a:r>
              <a:rPr lang="tr-TR" sz="2400" b="1" dirty="0"/>
              <a:t>Bu metinden, iskân politikasının Osmanlı  Devleti’ne hangi alanda fayda sağladığına </a:t>
            </a:r>
            <a:r>
              <a:rPr lang="tr-TR" sz="2400" b="1" u="sng" dirty="0"/>
              <a:t>ulaşılamaz</a:t>
            </a:r>
            <a:r>
              <a:rPr lang="tr-TR" sz="2400" b="1" dirty="0"/>
              <a:t>?</a:t>
            </a:r>
          </a:p>
          <a:p>
            <a:endParaRPr lang="tr-TR" sz="2400" b="1" dirty="0"/>
          </a:p>
          <a:p>
            <a:r>
              <a:rPr lang="tr-TR" sz="2400" b="1" dirty="0"/>
              <a:t/>
            </a:r>
            <a:br>
              <a:rPr lang="tr-TR" sz="2400" b="1" dirty="0"/>
            </a:br>
            <a:r>
              <a:rPr lang="tr-TR" sz="2400" dirty="0"/>
              <a:t> </a:t>
            </a:r>
            <a:r>
              <a:rPr lang="tr-TR" sz="2400" dirty="0" smtClean="0"/>
              <a:t>    </a:t>
            </a:r>
            <a:r>
              <a:rPr lang="tr-TR" sz="2400" dirty="0"/>
              <a:t>Sosyal</a:t>
            </a:r>
            <a:br>
              <a:rPr lang="tr-TR" sz="2400" dirty="0"/>
            </a:br>
            <a:r>
              <a:rPr lang="tr-TR" sz="2400" dirty="0"/>
              <a:t> </a:t>
            </a:r>
            <a:r>
              <a:rPr lang="tr-TR" sz="2400" dirty="0" smtClean="0"/>
              <a:t>    </a:t>
            </a:r>
            <a:r>
              <a:rPr lang="tr-TR" sz="2400" dirty="0"/>
              <a:t>Ekonomik</a:t>
            </a:r>
            <a:br>
              <a:rPr lang="tr-TR" sz="2400" dirty="0"/>
            </a:br>
            <a:r>
              <a:rPr lang="tr-TR" sz="2400" dirty="0"/>
              <a:t> </a:t>
            </a:r>
            <a:r>
              <a:rPr lang="tr-TR" sz="2400" dirty="0" smtClean="0"/>
              <a:t>    </a:t>
            </a:r>
            <a:r>
              <a:rPr lang="tr-TR" sz="2400" dirty="0"/>
              <a:t>Askerî</a:t>
            </a:r>
            <a:br>
              <a:rPr lang="tr-TR" sz="2400" dirty="0"/>
            </a:br>
            <a:r>
              <a:rPr lang="tr-TR" sz="2400" dirty="0"/>
              <a:t> </a:t>
            </a:r>
            <a:r>
              <a:rPr lang="tr-TR" sz="2400" dirty="0" smtClean="0"/>
              <a:t>    </a:t>
            </a:r>
            <a:r>
              <a:rPr lang="tr-TR" sz="2400" dirty="0"/>
              <a:t>Eğitim</a:t>
            </a:r>
            <a:endParaRPr lang="tr-TR" sz="6000" dirty="0"/>
          </a:p>
        </p:txBody>
      </p:sp>
      <p:pic>
        <p:nvPicPr>
          <p:cNvPr id="6" name="Resim 5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40402" y="-19050"/>
            <a:ext cx="5875024" cy="667616"/>
          </a:xfrm>
          <a:prstGeom prst="rect">
            <a:avLst/>
          </a:prstGeom>
        </p:spPr>
      </p:pic>
      <p:sp>
        <p:nvSpPr>
          <p:cNvPr id="7" name="Rectangle 4"/>
          <p:cNvSpPr txBox="1">
            <a:spLocks noChangeArrowheads="1"/>
          </p:cNvSpPr>
          <p:nvPr/>
        </p:nvSpPr>
        <p:spPr bwMode="auto">
          <a:xfrm>
            <a:off x="9766300" y="153085"/>
            <a:ext cx="1828800" cy="411163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6000" b="1" kern="1200">
                <a:solidFill>
                  <a:schemeClr val="tx1"/>
                </a:solidFill>
                <a:latin typeface="Helvetica" panose="020B0500000000000000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tr-TR" sz="2400" dirty="0" err="1" smtClean="0">
                <a:solidFill>
                  <a:srgbClr val="FF0000"/>
                </a:solidFill>
              </a:rPr>
              <a:t>DPY</a:t>
            </a:r>
            <a:r>
              <a:rPr lang="tr-TR" sz="2400" dirty="0" smtClean="0">
                <a:solidFill>
                  <a:srgbClr val="FF0000"/>
                </a:solidFill>
              </a:rPr>
              <a:t> </a:t>
            </a:r>
            <a:r>
              <a:rPr lang="tr-TR" sz="2400" dirty="0" smtClean="0">
                <a:solidFill>
                  <a:srgbClr val="FF0000"/>
                </a:solidFill>
              </a:rPr>
              <a:t>2024</a:t>
            </a:r>
            <a:endParaRPr lang="tr-TR" sz="2400" dirty="0" smtClean="0"/>
          </a:p>
        </p:txBody>
      </p:sp>
      <p:pic>
        <p:nvPicPr>
          <p:cNvPr id="19" name="Resim 18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11534022" y="56945"/>
            <a:ext cx="503020" cy="493253"/>
          </a:xfrm>
          <a:prstGeom prst="rect">
            <a:avLst/>
          </a:prstGeom>
        </p:spPr>
      </p:pic>
      <p:sp>
        <p:nvSpPr>
          <p:cNvPr id="20" name="Rectangle: Rounded Corners 111">
            <a:hlinkClick r:id="rId8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11328400" y="6145"/>
            <a:ext cx="863600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1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grpSp>
        <p:nvGrpSpPr>
          <p:cNvPr id="29" name="Grup 28"/>
          <p:cNvGrpSpPr/>
          <p:nvPr/>
        </p:nvGrpSpPr>
        <p:grpSpPr>
          <a:xfrm>
            <a:off x="10167416" y="5920791"/>
            <a:ext cx="1871362" cy="818356"/>
            <a:chOff x="4784941" y="5969932"/>
            <a:chExt cx="1871362" cy="818356"/>
          </a:xfrm>
        </p:grpSpPr>
        <p:sp>
          <p:nvSpPr>
            <p:cNvPr id="30" name="Google Shape;827;p11">
              <a:hlinkClick r:id="" action="ppaction://hlinkshowjump?jump=nextslide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31" name="Resim 30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sp>
        <p:nvSpPr>
          <p:cNvPr id="32" name="Yuvarlatılmış Dikdörtgen 31"/>
          <p:cNvSpPr/>
          <p:nvPr/>
        </p:nvSpPr>
        <p:spPr>
          <a:xfrm>
            <a:off x="261090" y="4861907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3" name="Yuvarlatılmış Dikdörtgen 32"/>
          <p:cNvSpPr/>
          <p:nvPr/>
        </p:nvSpPr>
        <p:spPr>
          <a:xfrm>
            <a:off x="261089" y="5218620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</a:t>
            </a:r>
          </a:p>
        </p:txBody>
      </p:sp>
      <p:sp>
        <p:nvSpPr>
          <p:cNvPr id="34" name="Yuvarlatılmış Dikdörtgen 33"/>
          <p:cNvSpPr/>
          <p:nvPr/>
        </p:nvSpPr>
        <p:spPr>
          <a:xfrm>
            <a:off x="260913" y="5586817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5" name="Yuvarlatılmış Dikdörtgen 34"/>
          <p:cNvSpPr/>
          <p:nvPr/>
        </p:nvSpPr>
        <p:spPr>
          <a:xfrm>
            <a:off x="272150" y="5948861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36" name="Resim 35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55234" y="5931014"/>
            <a:ext cx="345083" cy="322350"/>
          </a:xfrm>
          <a:prstGeom prst="rect">
            <a:avLst/>
          </a:prstGeom>
        </p:spPr>
      </p:pic>
      <p:pic>
        <p:nvPicPr>
          <p:cNvPr id="37" name="Resim 36"/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55234" y="4820835"/>
            <a:ext cx="344412" cy="329278"/>
          </a:xfrm>
          <a:prstGeom prst="rect">
            <a:avLst/>
          </a:prstGeom>
        </p:spPr>
      </p:pic>
      <p:pic>
        <p:nvPicPr>
          <p:cNvPr id="38" name="Resim 37"/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55234" y="5186298"/>
            <a:ext cx="344412" cy="329278"/>
          </a:xfrm>
          <a:prstGeom prst="rect">
            <a:avLst/>
          </a:prstGeom>
        </p:spPr>
      </p:pic>
      <p:pic>
        <p:nvPicPr>
          <p:cNvPr id="39" name="Resim 38"/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55234" y="5547123"/>
            <a:ext cx="344412" cy="32927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7618750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 advClick="0">
        <p14:warp dir="in"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indefinite" fill="remove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15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6" fill="hold">
                      <p:stCondLst>
                        <p:cond delay="0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23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4" fill="hold">
                      <p:stCondLst>
                        <p:cond delay="0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31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2" fill="hold">
                      <p:stCondLst>
                        <p:cond delay="0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3"/>
          <p:cNvSpPr txBox="1">
            <a:spLocks noChangeArrowheads="1"/>
          </p:cNvSpPr>
          <p:nvPr/>
        </p:nvSpPr>
        <p:spPr bwMode="auto">
          <a:xfrm>
            <a:off x="228600" y="891093"/>
            <a:ext cx="11745686" cy="5704114"/>
          </a:xfrm>
          <a:prstGeom prst="rect">
            <a:avLst/>
          </a:prstGeom>
          <a:noFill/>
          <a:ln w="76200" cmpd="tri">
            <a:noFill/>
            <a:miter lim="800000"/>
            <a:headEnd/>
            <a:tailEnd/>
          </a:ln>
        </p:spPr>
        <p:txBody>
          <a:bodyPr lIns="86731" tIns="86731" rIns="86731" bIns="86731" anchor="ctr"/>
          <a:lstStyle/>
          <a:p>
            <a:r>
              <a:rPr lang="tr-TR" sz="2400" dirty="0"/>
              <a:t>İstanbul’un fethi sonrasında Fatih Sultan Mehmet şu emri yayımlamıştır: “Bu şehirde</a:t>
            </a:r>
            <a:br>
              <a:rPr lang="tr-TR" sz="2400" dirty="0"/>
            </a:br>
            <a:r>
              <a:rPr lang="tr-TR" sz="2400" dirty="0"/>
              <a:t>yaşayan insanlar artık saklandıkları yerlerden çıksınlar. Özgür oldukları için kendilerine soru sorulmayacak. Şehri daha önce terk etmişlerin ve mülklerini kaybetmişlerin eşyaları hak sahiplerine tekrar verilecek. Durumları</a:t>
            </a:r>
            <a:br>
              <a:rPr lang="tr-TR" sz="2400" dirty="0"/>
            </a:br>
            <a:r>
              <a:rPr lang="tr-TR" sz="2400" dirty="0"/>
              <a:t>düzelinceye kadar vergi alınmayacak. Şayet evlerine dönecek olurlarsa rütbe ve dinlerine bakılmaksızın eski haklarına sahip olacaklar.”</a:t>
            </a:r>
            <a:br>
              <a:rPr lang="tr-TR" sz="2400" dirty="0"/>
            </a:br>
            <a:r>
              <a:rPr lang="tr-TR" sz="2400" b="1" dirty="0"/>
              <a:t>Fatih Sultan Mehmet’in bu emri, aşağıdaki kavramlardan hangisi ile ilişkilidir?</a:t>
            </a:r>
          </a:p>
          <a:p>
            <a:endParaRPr lang="tr-TR" sz="2400" b="1" dirty="0"/>
          </a:p>
          <a:p>
            <a:endParaRPr lang="tr-TR" sz="2400" b="1" dirty="0"/>
          </a:p>
          <a:p>
            <a:r>
              <a:rPr lang="tr-TR" sz="2400" b="1" dirty="0"/>
              <a:t/>
            </a:r>
            <a:br>
              <a:rPr lang="tr-TR" sz="2400" b="1" dirty="0"/>
            </a:br>
            <a:r>
              <a:rPr lang="tr-TR" sz="2400" dirty="0"/>
              <a:t> </a:t>
            </a:r>
            <a:r>
              <a:rPr lang="tr-TR" sz="2400" dirty="0" smtClean="0"/>
              <a:t>    </a:t>
            </a:r>
            <a:r>
              <a:rPr lang="tr-TR" sz="2400" dirty="0"/>
              <a:t>Tımar</a:t>
            </a:r>
            <a:br>
              <a:rPr lang="tr-TR" sz="2400" dirty="0"/>
            </a:br>
            <a:r>
              <a:rPr lang="tr-TR" sz="2400" dirty="0"/>
              <a:t> </a:t>
            </a:r>
            <a:r>
              <a:rPr lang="tr-TR" sz="2400" dirty="0" smtClean="0"/>
              <a:t>    </a:t>
            </a:r>
            <a:r>
              <a:rPr lang="tr-TR" sz="2400" dirty="0" err="1"/>
              <a:t>İstimâlet</a:t>
            </a:r>
            <a:r>
              <a:rPr lang="tr-TR" sz="2400" dirty="0"/>
              <a:t/>
            </a:r>
            <a:br>
              <a:rPr lang="tr-TR" sz="2400" dirty="0"/>
            </a:br>
            <a:r>
              <a:rPr lang="tr-TR" sz="2400" dirty="0"/>
              <a:t> </a:t>
            </a:r>
            <a:r>
              <a:rPr lang="tr-TR" sz="2400" dirty="0" smtClean="0"/>
              <a:t>    </a:t>
            </a:r>
            <a:r>
              <a:rPr lang="tr-TR" sz="2400" dirty="0"/>
              <a:t>Lonca</a:t>
            </a:r>
            <a:br>
              <a:rPr lang="tr-TR" sz="2400" dirty="0"/>
            </a:br>
            <a:r>
              <a:rPr lang="tr-TR" sz="2400" dirty="0"/>
              <a:t> </a:t>
            </a:r>
            <a:r>
              <a:rPr lang="tr-TR" sz="2400" dirty="0" smtClean="0"/>
              <a:t>    </a:t>
            </a:r>
            <a:r>
              <a:rPr lang="tr-TR" sz="2400" dirty="0"/>
              <a:t>Vakıf</a:t>
            </a:r>
            <a:endParaRPr lang="tr-TR" sz="16600" dirty="0"/>
          </a:p>
        </p:txBody>
      </p:sp>
      <p:pic>
        <p:nvPicPr>
          <p:cNvPr id="6" name="Resim 5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40402" y="-19050"/>
            <a:ext cx="5875024" cy="667616"/>
          </a:xfrm>
          <a:prstGeom prst="rect">
            <a:avLst/>
          </a:prstGeom>
        </p:spPr>
      </p:pic>
      <p:sp>
        <p:nvSpPr>
          <p:cNvPr id="7" name="Rectangle 4"/>
          <p:cNvSpPr txBox="1">
            <a:spLocks noChangeArrowheads="1"/>
          </p:cNvSpPr>
          <p:nvPr/>
        </p:nvSpPr>
        <p:spPr bwMode="auto">
          <a:xfrm>
            <a:off x="9753600" y="153085"/>
            <a:ext cx="1828800" cy="411163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6000" b="1" kern="1200">
                <a:solidFill>
                  <a:schemeClr val="tx1"/>
                </a:solidFill>
                <a:latin typeface="Helvetica" panose="020B0500000000000000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tr-TR" sz="2400" dirty="0" err="1" smtClean="0">
                <a:solidFill>
                  <a:srgbClr val="FF0000"/>
                </a:solidFill>
              </a:rPr>
              <a:t>DPY</a:t>
            </a:r>
            <a:r>
              <a:rPr lang="tr-TR" sz="2400" dirty="0" smtClean="0">
                <a:solidFill>
                  <a:srgbClr val="FF0000"/>
                </a:solidFill>
              </a:rPr>
              <a:t> </a:t>
            </a:r>
            <a:r>
              <a:rPr lang="tr-TR" sz="2400" dirty="0" smtClean="0">
                <a:solidFill>
                  <a:srgbClr val="FF0000"/>
                </a:solidFill>
              </a:rPr>
              <a:t>2024</a:t>
            </a:r>
            <a:endParaRPr lang="tr-TR" sz="2400" dirty="0" smtClean="0"/>
          </a:p>
        </p:txBody>
      </p:sp>
      <p:sp>
        <p:nvSpPr>
          <p:cNvPr id="8" name="Yuvarlatılmış Dikdörtgen 7"/>
          <p:cNvSpPr/>
          <p:nvPr/>
        </p:nvSpPr>
        <p:spPr>
          <a:xfrm>
            <a:off x="316791" y="4879396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9" name="Yuvarlatılmış Dikdörtgen 8"/>
          <p:cNvSpPr/>
          <p:nvPr/>
        </p:nvSpPr>
        <p:spPr>
          <a:xfrm>
            <a:off x="313705" y="5606011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0" name="Yuvarlatılmış Dikdörtgen 9"/>
          <p:cNvSpPr/>
          <p:nvPr/>
        </p:nvSpPr>
        <p:spPr>
          <a:xfrm>
            <a:off x="313529" y="5974208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1" name="Yuvarlatılmış Dikdörtgen 10"/>
          <p:cNvSpPr/>
          <p:nvPr/>
        </p:nvSpPr>
        <p:spPr>
          <a:xfrm>
            <a:off x="314041" y="5243442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12" name="Resim 11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1895" y="5216381"/>
            <a:ext cx="345083" cy="322350"/>
          </a:xfrm>
          <a:prstGeom prst="rect">
            <a:avLst/>
          </a:prstGeom>
        </p:spPr>
      </p:pic>
      <p:pic>
        <p:nvPicPr>
          <p:cNvPr id="13" name="Resim 12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2566" y="4846031"/>
            <a:ext cx="344412" cy="329278"/>
          </a:xfrm>
          <a:prstGeom prst="rect">
            <a:avLst/>
          </a:prstGeom>
        </p:spPr>
      </p:pic>
      <p:pic>
        <p:nvPicPr>
          <p:cNvPr id="14" name="Resim 13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7850" y="5573689"/>
            <a:ext cx="344412" cy="329278"/>
          </a:xfrm>
          <a:prstGeom prst="rect">
            <a:avLst/>
          </a:prstGeom>
        </p:spPr>
      </p:pic>
      <p:pic>
        <p:nvPicPr>
          <p:cNvPr id="15" name="Resim 14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7850" y="5944039"/>
            <a:ext cx="344412" cy="329278"/>
          </a:xfrm>
          <a:prstGeom prst="rect">
            <a:avLst/>
          </a:prstGeom>
        </p:spPr>
      </p:pic>
      <p:grpSp>
        <p:nvGrpSpPr>
          <p:cNvPr id="17" name="Grup 16"/>
          <p:cNvGrpSpPr/>
          <p:nvPr/>
        </p:nvGrpSpPr>
        <p:grpSpPr>
          <a:xfrm>
            <a:off x="10167416" y="5920791"/>
            <a:ext cx="1871362" cy="818356"/>
            <a:chOff x="4784941" y="5969932"/>
            <a:chExt cx="1871362" cy="818356"/>
          </a:xfrm>
        </p:grpSpPr>
        <p:sp>
          <p:nvSpPr>
            <p:cNvPr id="18" name="Google Shape;827;p11">
              <a:hlinkClick r:id="" action="ppaction://hlinkshowjump?jump=nextslide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9" name="Resim 18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17178171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indefinite" fill="remove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1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"/>
                  </p:tgtEl>
                </p:cond>
              </p:nextCondLst>
            </p:seq>
            <p:seq concurrent="1" nextAc="seek">
              <p:cTn id="15" restart="whenNotActive" fill="hold" evtFilter="cancelBubble" nodeType="interactiveSeq">
                <p:stCondLst>
                  <p:cond evt="onClick" delay="0">
                    <p:tgtEl>
                      <p:spTgt spid="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6" fill="hold">
                      <p:stCondLst>
                        <p:cond delay="0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"/>
                  </p:tgtEl>
                </p:cond>
              </p:nextCondLst>
            </p:seq>
            <p:seq concurrent="1" nextAc="seek">
              <p:cTn id="23" restart="whenNotActive" fill="hold" evtFilter="cancelBubble" nodeType="interactiveSeq">
                <p:stCondLst>
                  <p:cond evt="onClick" delay="0">
                    <p:tgtEl>
                      <p:spTgt spid="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4" fill="hold">
                      <p:stCondLst>
                        <p:cond delay="0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"/>
                  </p:tgtEl>
                </p:cond>
              </p:nextCondLst>
            </p:seq>
            <p:seq concurrent="1" nextAc="seek">
              <p:cTn id="31" restart="whenNotActive" fill="hold" evtFilter="cancelBubble" nodeType="interactiveSeq">
                <p:stCondLst>
                  <p:cond evt="onClick" delay="0">
                    <p:tgtEl>
                      <p:spTgt spid="1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2" fill="hold">
                      <p:stCondLst>
                        <p:cond delay="0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"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3"/>
          <p:cNvSpPr txBox="1">
            <a:spLocks noChangeArrowheads="1"/>
          </p:cNvSpPr>
          <p:nvPr/>
        </p:nvSpPr>
        <p:spPr bwMode="auto">
          <a:xfrm>
            <a:off x="228600" y="891093"/>
            <a:ext cx="11745686" cy="5704114"/>
          </a:xfrm>
          <a:prstGeom prst="rect">
            <a:avLst/>
          </a:prstGeom>
          <a:noFill/>
          <a:ln w="76200" cmpd="tri">
            <a:noFill/>
            <a:miter lim="800000"/>
            <a:headEnd/>
            <a:tailEnd/>
          </a:ln>
        </p:spPr>
        <p:txBody>
          <a:bodyPr lIns="86731" tIns="86731" rIns="86731" bIns="86731" anchor="ctr"/>
          <a:lstStyle/>
          <a:p>
            <a:r>
              <a:rPr lang="tr-TR" sz="2400" dirty="0"/>
              <a:t>Halil İnalcık, Osmanlı Beyliği’nin kuruluşu ile ilgili şunları söylemiştir:</a:t>
            </a:r>
            <a:br>
              <a:rPr lang="tr-TR" sz="2400" dirty="0"/>
            </a:br>
            <a:r>
              <a:rPr lang="tr-TR" sz="2400" dirty="0"/>
              <a:t>“</a:t>
            </a:r>
            <a:r>
              <a:rPr lang="tr-TR" sz="2400" dirty="0" err="1"/>
              <a:t>Koyunhisar</a:t>
            </a:r>
            <a:r>
              <a:rPr lang="tr-TR" sz="2400" dirty="0"/>
              <a:t> Zaferi ile Osman Bey, bütün bölgedeki </a:t>
            </a:r>
            <a:r>
              <a:rPr lang="tr-TR" sz="2400" dirty="0" err="1"/>
              <a:t>alplerin</a:t>
            </a:r>
            <a:r>
              <a:rPr lang="tr-TR" sz="2400" dirty="0"/>
              <a:t>, ahilerin, bütün Türkmen</a:t>
            </a:r>
            <a:br>
              <a:rPr lang="tr-TR" sz="2400" dirty="0"/>
            </a:br>
            <a:r>
              <a:rPr lang="tr-TR" sz="2400" dirty="0"/>
              <a:t>halkın gözünde karizmatik bir gazi, bey durumuna yükselmiştir. Bu sebeple biz,  beyliğin gerçek kuruluş tarihini 27 Temmuz 1302 olarak kabul edebiliriz.”</a:t>
            </a:r>
            <a:br>
              <a:rPr lang="tr-TR" sz="2400" dirty="0"/>
            </a:br>
            <a:endParaRPr lang="tr-TR" sz="2400" dirty="0"/>
          </a:p>
          <a:p>
            <a:r>
              <a:rPr lang="tr-TR" sz="2400" b="1" dirty="0"/>
              <a:t>Buna göre, Halil İnalcık Osmanlı Beyliği’nin kuruluşunun aşağıdakilerden hangisine bağlı olduğunu savunmaktadır?</a:t>
            </a:r>
            <a:br>
              <a:rPr lang="tr-TR" sz="2400" b="1" dirty="0"/>
            </a:br>
            <a:endParaRPr lang="tr-TR" sz="2400" b="1" dirty="0"/>
          </a:p>
          <a:p>
            <a:endParaRPr lang="tr-TR" sz="2400" b="1" dirty="0"/>
          </a:p>
          <a:p>
            <a:endParaRPr lang="tr-TR" sz="2400" b="1" dirty="0"/>
          </a:p>
          <a:p>
            <a:endParaRPr lang="tr-TR" sz="2400" b="1" dirty="0"/>
          </a:p>
          <a:p>
            <a:r>
              <a:rPr lang="tr-TR" sz="2400" dirty="0"/>
              <a:t> </a:t>
            </a:r>
            <a:r>
              <a:rPr lang="tr-TR" sz="2400" dirty="0" smtClean="0"/>
              <a:t>    </a:t>
            </a:r>
            <a:r>
              <a:rPr lang="tr-TR" sz="2400" dirty="0"/>
              <a:t>Askerî alandaki başarısına</a:t>
            </a:r>
            <a:br>
              <a:rPr lang="tr-TR" sz="2400" dirty="0"/>
            </a:br>
            <a:r>
              <a:rPr lang="tr-TR" sz="2400" dirty="0"/>
              <a:t> </a:t>
            </a:r>
            <a:r>
              <a:rPr lang="tr-TR" sz="2400" dirty="0" smtClean="0"/>
              <a:t>    </a:t>
            </a:r>
            <a:r>
              <a:rPr lang="tr-TR" sz="2400" dirty="0"/>
              <a:t>Jeopolitik konumuna</a:t>
            </a:r>
            <a:br>
              <a:rPr lang="tr-TR" sz="2400" dirty="0"/>
            </a:br>
            <a:r>
              <a:rPr lang="tr-TR" sz="2400" dirty="0"/>
              <a:t> </a:t>
            </a:r>
            <a:r>
              <a:rPr lang="tr-TR" sz="2400" dirty="0" smtClean="0"/>
              <a:t>    </a:t>
            </a:r>
            <a:r>
              <a:rPr lang="tr-TR" sz="2400" dirty="0"/>
              <a:t>Ekonomik bağımsızlığına</a:t>
            </a:r>
            <a:br>
              <a:rPr lang="tr-TR" sz="2400" dirty="0"/>
            </a:br>
            <a:r>
              <a:rPr lang="tr-TR" sz="2400" dirty="0"/>
              <a:t> </a:t>
            </a:r>
            <a:r>
              <a:rPr lang="tr-TR" sz="2400" dirty="0" smtClean="0"/>
              <a:t>    </a:t>
            </a:r>
            <a:r>
              <a:rPr lang="tr-TR" sz="2400" dirty="0"/>
              <a:t>Diplomatik ilişkilerine</a:t>
            </a:r>
            <a:endParaRPr lang="tr-TR" sz="4800" dirty="0"/>
          </a:p>
        </p:txBody>
      </p:sp>
      <p:pic>
        <p:nvPicPr>
          <p:cNvPr id="6" name="Resim 5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40402" y="-19050"/>
            <a:ext cx="5875024" cy="667616"/>
          </a:xfrm>
          <a:prstGeom prst="rect">
            <a:avLst/>
          </a:prstGeom>
        </p:spPr>
      </p:pic>
      <p:sp>
        <p:nvSpPr>
          <p:cNvPr id="7" name="Rectangle 4"/>
          <p:cNvSpPr txBox="1">
            <a:spLocks noChangeArrowheads="1"/>
          </p:cNvSpPr>
          <p:nvPr/>
        </p:nvSpPr>
        <p:spPr bwMode="auto">
          <a:xfrm>
            <a:off x="9766300" y="153085"/>
            <a:ext cx="1828800" cy="411163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6000" b="1" kern="1200">
                <a:solidFill>
                  <a:schemeClr val="tx1"/>
                </a:solidFill>
                <a:latin typeface="Helvetica" panose="020B0500000000000000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tr-TR" sz="2400" dirty="0" err="1" smtClean="0">
                <a:solidFill>
                  <a:srgbClr val="FF0000"/>
                </a:solidFill>
              </a:rPr>
              <a:t>DPY</a:t>
            </a:r>
            <a:r>
              <a:rPr lang="tr-TR" sz="2400" dirty="0" smtClean="0">
                <a:solidFill>
                  <a:srgbClr val="FF0000"/>
                </a:solidFill>
              </a:rPr>
              <a:t> </a:t>
            </a:r>
            <a:r>
              <a:rPr lang="tr-TR" sz="2400" dirty="0" smtClean="0">
                <a:solidFill>
                  <a:srgbClr val="FF0000"/>
                </a:solidFill>
              </a:rPr>
              <a:t>2023</a:t>
            </a:r>
            <a:endParaRPr lang="tr-TR" sz="2400" dirty="0" smtClean="0"/>
          </a:p>
        </p:txBody>
      </p:sp>
      <p:sp>
        <p:nvSpPr>
          <p:cNvPr id="8" name="Yuvarlatılmış Dikdörtgen 7"/>
          <p:cNvSpPr/>
          <p:nvPr/>
        </p:nvSpPr>
        <p:spPr>
          <a:xfrm>
            <a:off x="293269" y="5409097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9" name="Yuvarlatılmış Dikdörtgen 8"/>
          <p:cNvSpPr/>
          <p:nvPr/>
        </p:nvSpPr>
        <p:spPr>
          <a:xfrm>
            <a:off x="293268" y="5765810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0" name="Yuvarlatılmış Dikdörtgen 9"/>
          <p:cNvSpPr/>
          <p:nvPr/>
        </p:nvSpPr>
        <p:spPr>
          <a:xfrm>
            <a:off x="293092" y="6134007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1" name="Yuvarlatılmış Dikdörtgen 10"/>
          <p:cNvSpPr/>
          <p:nvPr/>
        </p:nvSpPr>
        <p:spPr>
          <a:xfrm>
            <a:off x="293269" y="5040900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12" name="Resim 11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6742" y="5005206"/>
            <a:ext cx="345083" cy="322350"/>
          </a:xfrm>
          <a:prstGeom prst="rect">
            <a:avLst/>
          </a:prstGeom>
        </p:spPr>
      </p:pic>
      <p:pic>
        <p:nvPicPr>
          <p:cNvPr id="13" name="Resim 12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7413" y="5369252"/>
            <a:ext cx="344412" cy="329278"/>
          </a:xfrm>
          <a:prstGeom prst="rect">
            <a:avLst/>
          </a:prstGeom>
        </p:spPr>
      </p:pic>
      <p:pic>
        <p:nvPicPr>
          <p:cNvPr id="14" name="Resim 13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7413" y="5733488"/>
            <a:ext cx="344412" cy="329278"/>
          </a:xfrm>
          <a:prstGeom prst="rect">
            <a:avLst/>
          </a:prstGeom>
        </p:spPr>
      </p:pic>
      <p:pic>
        <p:nvPicPr>
          <p:cNvPr id="15" name="Resim 14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7413" y="6103838"/>
            <a:ext cx="344412" cy="329278"/>
          </a:xfrm>
          <a:prstGeom prst="rect">
            <a:avLst/>
          </a:prstGeom>
        </p:spPr>
      </p:pic>
      <p:grpSp>
        <p:nvGrpSpPr>
          <p:cNvPr id="16" name="Grup 15"/>
          <p:cNvGrpSpPr/>
          <p:nvPr/>
        </p:nvGrpSpPr>
        <p:grpSpPr>
          <a:xfrm>
            <a:off x="10167416" y="5920791"/>
            <a:ext cx="1871362" cy="818356"/>
            <a:chOff x="4784941" y="5969932"/>
            <a:chExt cx="1871362" cy="818356"/>
          </a:xfrm>
        </p:grpSpPr>
        <p:sp>
          <p:nvSpPr>
            <p:cNvPr id="17" name="Google Shape;827;p11">
              <a:hlinkClick r:id="" action="ppaction://hlinkshowjump?jump=nextslide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8" name="Resim 17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30889250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indefinite" fill="remove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1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"/>
                  </p:tgtEl>
                </p:cond>
              </p:nextCondLst>
            </p:seq>
            <p:seq concurrent="1" nextAc="seek">
              <p:cTn id="15" restart="whenNotActive" fill="hold" evtFilter="cancelBubble" nodeType="interactiveSeq">
                <p:stCondLst>
                  <p:cond evt="onClick" delay="0">
                    <p:tgtEl>
                      <p:spTgt spid="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6" fill="hold">
                      <p:stCondLst>
                        <p:cond delay="0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"/>
                  </p:tgtEl>
                </p:cond>
              </p:nextCondLst>
            </p:seq>
            <p:seq concurrent="1" nextAc="seek">
              <p:cTn id="23" restart="whenNotActive" fill="hold" evtFilter="cancelBubble" nodeType="interactiveSeq">
                <p:stCondLst>
                  <p:cond evt="onClick" delay="0">
                    <p:tgtEl>
                      <p:spTgt spid="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4" fill="hold">
                      <p:stCondLst>
                        <p:cond delay="0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"/>
                  </p:tgtEl>
                </p:cond>
              </p:nextCondLst>
            </p:seq>
            <p:seq concurrent="1" nextAc="seek">
              <p:cTn id="31" restart="whenNotActive" fill="hold" evtFilter="cancelBubble" nodeType="interactiveSeq">
                <p:stCondLst>
                  <p:cond evt="onClick" delay="0">
                    <p:tgtEl>
                      <p:spTgt spid="1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2" fill="hold">
                      <p:stCondLst>
                        <p:cond delay="0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"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3"/>
          <p:cNvSpPr txBox="1">
            <a:spLocks noChangeArrowheads="1"/>
          </p:cNvSpPr>
          <p:nvPr/>
        </p:nvSpPr>
        <p:spPr bwMode="auto">
          <a:xfrm>
            <a:off x="228600" y="891093"/>
            <a:ext cx="11745686" cy="5704114"/>
          </a:xfrm>
          <a:prstGeom prst="rect">
            <a:avLst/>
          </a:prstGeom>
          <a:noFill/>
          <a:ln w="76200" cmpd="tri">
            <a:noFill/>
            <a:miter lim="800000"/>
            <a:headEnd/>
            <a:tailEnd/>
          </a:ln>
        </p:spPr>
        <p:txBody>
          <a:bodyPr lIns="86731" tIns="86731" rIns="86731" bIns="86731" anchor="ctr"/>
          <a:lstStyle/>
          <a:p>
            <a:r>
              <a:rPr lang="tr-TR" sz="2400" dirty="0"/>
              <a:t>Yavuz Sultan Selim’in 1517 yılında gerçekleştirdiği Mısır Seferi sonucunda,</a:t>
            </a:r>
            <a:br>
              <a:rPr lang="tr-TR" sz="2400" dirty="0"/>
            </a:br>
            <a:r>
              <a:rPr lang="tr-TR" sz="2400" b="1" dirty="0"/>
              <a:t>• </a:t>
            </a:r>
            <a:r>
              <a:rPr lang="tr-TR" sz="2400" dirty="0"/>
              <a:t>Osmanlı, İslam dünyasının koruyucusu oldu. Kutsal emanetler İstanbul’a getirildi.</a:t>
            </a:r>
            <a:br>
              <a:rPr lang="tr-TR" sz="2400" dirty="0"/>
            </a:br>
            <a:r>
              <a:rPr lang="tr-TR" sz="2400" b="1" dirty="0"/>
              <a:t>• </a:t>
            </a:r>
            <a:r>
              <a:rPr lang="tr-TR" sz="2400" dirty="0"/>
              <a:t>Baharat Yolu’nun önemli bir bölümü Osmanlı hâkimiyetine girdi.</a:t>
            </a:r>
            <a:br>
              <a:rPr lang="tr-TR" sz="2400" dirty="0"/>
            </a:br>
            <a:r>
              <a:rPr lang="tr-TR" sz="2400" b="1" dirty="0"/>
              <a:t>• </a:t>
            </a:r>
            <a:r>
              <a:rPr lang="tr-TR" sz="2400" dirty="0" err="1"/>
              <a:t>Memlük</a:t>
            </a:r>
            <a:r>
              <a:rPr lang="tr-TR" sz="2400" dirty="0"/>
              <a:t> Devleti’nin varlığına son verildi ve Osmanlı Devleti’nin sınırları Afrika’ya kadar genişledi.</a:t>
            </a:r>
          </a:p>
          <a:p>
            <a:r>
              <a:rPr lang="tr-TR" sz="2400" dirty="0"/>
              <a:t/>
            </a:r>
            <a:br>
              <a:rPr lang="tr-TR" sz="2400" dirty="0"/>
            </a:br>
            <a:r>
              <a:rPr lang="tr-TR" sz="2400" b="1" dirty="0"/>
              <a:t>Bu bilgide, Mısır Seferi’nin aşağıdaki alanlardan hangisi ile ilgili sonucundan</a:t>
            </a:r>
            <a:br>
              <a:rPr lang="tr-TR" sz="2400" b="1" dirty="0"/>
            </a:br>
            <a:r>
              <a:rPr lang="tr-TR" sz="2400" b="1" dirty="0"/>
              <a:t>söz edilmemiştir?</a:t>
            </a:r>
            <a:br>
              <a:rPr lang="tr-TR" sz="2400" b="1" dirty="0"/>
            </a:br>
            <a:endParaRPr lang="tr-TR" sz="2400" b="1" dirty="0"/>
          </a:p>
          <a:p>
            <a:r>
              <a:rPr lang="tr-TR" sz="2400" b="1" dirty="0" smtClean="0"/>
              <a:t>  </a:t>
            </a:r>
          </a:p>
          <a:p>
            <a:r>
              <a:rPr lang="tr-TR" sz="2400" b="1" dirty="0"/>
              <a:t> </a:t>
            </a:r>
            <a:r>
              <a:rPr lang="tr-TR" sz="2400" b="1" dirty="0" smtClean="0"/>
              <a:t>  </a:t>
            </a:r>
            <a:r>
              <a:rPr lang="tr-TR" sz="2400" dirty="0" smtClean="0"/>
              <a:t> </a:t>
            </a:r>
            <a:r>
              <a:rPr lang="tr-TR" sz="2400" dirty="0"/>
              <a:t>Siyasi </a:t>
            </a:r>
            <a:r>
              <a:rPr lang="tr-TR" sz="2400" dirty="0" smtClean="0"/>
              <a:t> </a:t>
            </a:r>
          </a:p>
          <a:p>
            <a:r>
              <a:rPr lang="tr-TR" sz="2400" dirty="0"/>
              <a:t> </a:t>
            </a:r>
            <a:r>
              <a:rPr lang="tr-TR" sz="2400" dirty="0" smtClean="0"/>
              <a:t>   Dinî</a:t>
            </a:r>
          </a:p>
          <a:p>
            <a:r>
              <a:rPr lang="tr-TR" sz="2400" dirty="0"/>
              <a:t> </a:t>
            </a:r>
            <a:r>
              <a:rPr lang="tr-TR" sz="2400" dirty="0" smtClean="0"/>
              <a:t>   Ekonomik </a:t>
            </a:r>
            <a:endParaRPr lang="tr-TR" sz="2400" dirty="0"/>
          </a:p>
          <a:p>
            <a:r>
              <a:rPr lang="tr-TR" sz="2400" dirty="0"/>
              <a:t> </a:t>
            </a:r>
            <a:r>
              <a:rPr lang="tr-TR" sz="2400" dirty="0" smtClean="0"/>
              <a:t>   </a:t>
            </a:r>
            <a:r>
              <a:rPr lang="tr-TR" sz="2400" dirty="0"/>
              <a:t>Bilimsel</a:t>
            </a:r>
            <a:endParaRPr lang="tr-TR" sz="8800" dirty="0"/>
          </a:p>
        </p:txBody>
      </p:sp>
      <p:pic>
        <p:nvPicPr>
          <p:cNvPr id="6" name="Resim 5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40402" y="-19050"/>
            <a:ext cx="5875024" cy="667616"/>
          </a:xfrm>
          <a:prstGeom prst="rect">
            <a:avLst/>
          </a:prstGeom>
        </p:spPr>
      </p:pic>
      <p:sp>
        <p:nvSpPr>
          <p:cNvPr id="7" name="Rectangle 4"/>
          <p:cNvSpPr txBox="1">
            <a:spLocks noChangeArrowheads="1"/>
          </p:cNvSpPr>
          <p:nvPr/>
        </p:nvSpPr>
        <p:spPr bwMode="auto">
          <a:xfrm>
            <a:off x="9766300" y="153085"/>
            <a:ext cx="1828800" cy="411163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6000" b="1" kern="1200">
                <a:solidFill>
                  <a:schemeClr val="tx1"/>
                </a:solidFill>
                <a:latin typeface="Helvetica" panose="020B0500000000000000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tr-TR" sz="2400" dirty="0" err="1" smtClean="0">
                <a:solidFill>
                  <a:srgbClr val="FF0000"/>
                </a:solidFill>
              </a:rPr>
              <a:t>DPY</a:t>
            </a:r>
            <a:r>
              <a:rPr lang="tr-TR" sz="2400" dirty="0" smtClean="0">
                <a:solidFill>
                  <a:srgbClr val="FF0000"/>
                </a:solidFill>
              </a:rPr>
              <a:t> </a:t>
            </a:r>
            <a:r>
              <a:rPr lang="tr-TR" sz="2400" dirty="0" smtClean="0">
                <a:solidFill>
                  <a:srgbClr val="FF0000"/>
                </a:solidFill>
              </a:rPr>
              <a:t>2023</a:t>
            </a:r>
            <a:endParaRPr lang="tr-TR" sz="2400" dirty="0" smtClean="0"/>
          </a:p>
        </p:txBody>
      </p:sp>
      <p:pic>
        <p:nvPicPr>
          <p:cNvPr id="19" name="Resim 18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11534022" y="56945"/>
            <a:ext cx="503020" cy="493253"/>
          </a:xfrm>
          <a:prstGeom prst="rect">
            <a:avLst/>
          </a:prstGeom>
        </p:spPr>
      </p:pic>
      <p:sp>
        <p:nvSpPr>
          <p:cNvPr id="20" name="Rectangle: Rounded Corners 111">
            <a:hlinkClick r:id="rId8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11328400" y="6145"/>
            <a:ext cx="863600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1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grpSp>
        <p:nvGrpSpPr>
          <p:cNvPr id="29" name="Grup 28"/>
          <p:cNvGrpSpPr/>
          <p:nvPr/>
        </p:nvGrpSpPr>
        <p:grpSpPr>
          <a:xfrm>
            <a:off x="10167416" y="5920791"/>
            <a:ext cx="1871362" cy="818356"/>
            <a:chOff x="4784941" y="5969932"/>
            <a:chExt cx="1871362" cy="818356"/>
          </a:xfrm>
        </p:grpSpPr>
        <p:sp>
          <p:nvSpPr>
            <p:cNvPr id="30" name="Google Shape;827;p11">
              <a:hlinkClick r:id="" action="ppaction://hlinkshowjump?jump=nextslide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31" name="Resim 30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sp>
        <p:nvSpPr>
          <p:cNvPr id="32" name="Yuvarlatılmış Dikdörtgen 31"/>
          <p:cNvSpPr/>
          <p:nvPr/>
        </p:nvSpPr>
        <p:spPr>
          <a:xfrm>
            <a:off x="261090" y="4861907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3" name="Yuvarlatılmış Dikdörtgen 32"/>
          <p:cNvSpPr/>
          <p:nvPr/>
        </p:nvSpPr>
        <p:spPr>
          <a:xfrm>
            <a:off x="261089" y="5218620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</a:t>
            </a:r>
          </a:p>
        </p:txBody>
      </p:sp>
      <p:sp>
        <p:nvSpPr>
          <p:cNvPr id="34" name="Yuvarlatılmış Dikdörtgen 33"/>
          <p:cNvSpPr/>
          <p:nvPr/>
        </p:nvSpPr>
        <p:spPr>
          <a:xfrm>
            <a:off x="260913" y="5586817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5" name="Yuvarlatılmış Dikdörtgen 34"/>
          <p:cNvSpPr/>
          <p:nvPr/>
        </p:nvSpPr>
        <p:spPr>
          <a:xfrm>
            <a:off x="272150" y="5948861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36" name="Resim 35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55234" y="5931014"/>
            <a:ext cx="345083" cy="322350"/>
          </a:xfrm>
          <a:prstGeom prst="rect">
            <a:avLst/>
          </a:prstGeom>
        </p:spPr>
      </p:pic>
      <p:pic>
        <p:nvPicPr>
          <p:cNvPr id="37" name="Resim 36"/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55234" y="4820835"/>
            <a:ext cx="344412" cy="329278"/>
          </a:xfrm>
          <a:prstGeom prst="rect">
            <a:avLst/>
          </a:prstGeom>
        </p:spPr>
      </p:pic>
      <p:pic>
        <p:nvPicPr>
          <p:cNvPr id="38" name="Resim 37"/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55234" y="5186298"/>
            <a:ext cx="344412" cy="329278"/>
          </a:xfrm>
          <a:prstGeom prst="rect">
            <a:avLst/>
          </a:prstGeom>
        </p:spPr>
      </p:pic>
      <p:pic>
        <p:nvPicPr>
          <p:cNvPr id="39" name="Resim 38"/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55234" y="5547123"/>
            <a:ext cx="344412" cy="32927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333879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 advClick="0">
        <p14:warp dir="in"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indefinite" fill="remove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15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6" fill="hold">
                      <p:stCondLst>
                        <p:cond delay="0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23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4" fill="hold">
                      <p:stCondLst>
                        <p:cond delay="0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31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2" fill="hold">
                      <p:stCondLst>
                        <p:cond delay="0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3"/>
          <p:cNvSpPr txBox="1">
            <a:spLocks noChangeArrowheads="1"/>
          </p:cNvSpPr>
          <p:nvPr/>
        </p:nvSpPr>
        <p:spPr bwMode="auto">
          <a:xfrm>
            <a:off x="228600" y="891093"/>
            <a:ext cx="11745686" cy="5704114"/>
          </a:xfrm>
          <a:prstGeom prst="rect">
            <a:avLst/>
          </a:prstGeom>
          <a:noFill/>
          <a:ln w="76200" cmpd="tri">
            <a:noFill/>
            <a:miter lim="800000"/>
            <a:headEnd/>
            <a:tailEnd/>
          </a:ln>
        </p:spPr>
        <p:txBody>
          <a:bodyPr lIns="86731" tIns="86731" rIns="86731" bIns="86731" anchor="ctr"/>
          <a:lstStyle/>
          <a:p>
            <a:r>
              <a:rPr lang="tr-TR" sz="2400" dirty="0"/>
              <a:t>Osman Bey, Anadolu’daki diğer Türkmen beyleriyle mücadeleye girişmeyerek akıllıca bir politika izlemiştir. Bu davranışının olumlu neticesini </a:t>
            </a:r>
            <a:r>
              <a:rPr lang="tr-TR" sz="2400" dirty="0" err="1"/>
              <a:t>Koyunhisar</a:t>
            </a:r>
            <a:r>
              <a:rPr lang="tr-TR" sz="2400" dirty="0"/>
              <a:t> Savaşı (1302) sırasında görmüştür. Osman Bey, Bizans kuvvetlerine karşı çevresindeki Türkmen beylerinden yardım istediği zaman Türkmen beyleri onun yardım isteğine olumlu cevap vermişler ve yardım göndermişlerdir.</a:t>
            </a:r>
          </a:p>
          <a:p>
            <a:r>
              <a:rPr lang="tr-TR" sz="2400" dirty="0"/>
              <a:t/>
            </a:r>
            <a:br>
              <a:rPr lang="tr-TR" sz="2400" dirty="0"/>
            </a:br>
            <a:r>
              <a:rPr lang="tr-TR" sz="2400" b="1" dirty="0"/>
              <a:t>Buna göre, Osmanlı Beyliği ile ilgili aşağıdakilerden hangisi söylenebilir?</a:t>
            </a:r>
          </a:p>
          <a:p>
            <a:endParaRPr lang="tr-TR" sz="2400" b="1" dirty="0"/>
          </a:p>
          <a:p>
            <a:endParaRPr lang="tr-TR" sz="2400" b="1" dirty="0"/>
          </a:p>
          <a:p>
            <a:r>
              <a:rPr lang="tr-TR" sz="2400" b="1" dirty="0"/>
              <a:t/>
            </a:r>
            <a:br>
              <a:rPr lang="tr-TR" sz="2400" b="1" dirty="0"/>
            </a:br>
            <a:r>
              <a:rPr lang="tr-TR" sz="2400" b="1" dirty="0" smtClean="0"/>
              <a:t>    </a:t>
            </a:r>
            <a:r>
              <a:rPr lang="tr-TR" sz="2400" dirty="0" smtClean="0"/>
              <a:t> </a:t>
            </a:r>
            <a:r>
              <a:rPr lang="tr-TR" sz="2400" dirty="0"/>
              <a:t>Bizans’ın Anadolu’daki siyasi varlığına son vermiştir.</a:t>
            </a:r>
            <a:br>
              <a:rPr lang="tr-TR" sz="2400" dirty="0"/>
            </a:br>
            <a:r>
              <a:rPr lang="tr-TR" sz="2400" dirty="0"/>
              <a:t> </a:t>
            </a:r>
            <a:r>
              <a:rPr lang="tr-TR" sz="2400" dirty="0" smtClean="0"/>
              <a:t>    </a:t>
            </a:r>
            <a:r>
              <a:rPr lang="tr-TR" sz="2400" dirty="0"/>
              <a:t>Bizans’a karşı komşu beyliklerle ortak hareket etmiştir.</a:t>
            </a:r>
            <a:br>
              <a:rPr lang="tr-TR" sz="2400" dirty="0"/>
            </a:br>
            <a:r>
              <a:rPr lang="tr-TR" sz="2400" dirty="0"/>
              <a:t> </a:t>
            </a:r>
            <a:r>
              <a:rPr lang="tr-TR" sz="2400" dirty="0" smtClean="0"/>
              <a:t>    </a:t>
            </a:r>
            <a:r>
              <a:rPr lang="tr-TR" sz="2400" dirty="0"/>
              <a:t>Anadolu’daki Türk beyliklerini kendi topraklarına katmıştır.</a:t>
            </a:r>
            <a:br>
              <a:rPr lang="tr-TR" sz="2400" dirty="0"/>
            </a:br>
            <a:r>
              <a:rPr lang="tr-TR" sz="2400" dirty="0"/>
              <a:t> </a:t>
            </a:r>
            <a:r>
              <a:rPr lang="tr-TR" sz="2400" dirty="0" smtClean="0"/>
              <a:t>   </a:t>
            </a:r>
            <a:r>
              <a:rPr lang="tr-TR" sz="2400" dirty="0"/>
              <a:t>Düzenli bir ordu teşkilatı kurmayı başarmıştır.</a:t>
            </a:r>
            <a:endParaRPr lang="tr-TR" sz="8800" dirty="0"/>
          </a:p>
        </p:txBody>
      </p:sp>
      <p:pic>
        <p:nvPicPr>
          <p:cNvPr id="6" name="Resim 5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40402" y="-19050"/>
            <a:ext cx="5875024" cy="667616"/>
          </a:xfrm>
          <a:prstGeom prst="rect">
            <a:avLst/>
          </a:prstGeom>
        </p:spPr>
      </p:pic>
      <p:sp>
        <p:nvSpPr>
          <p:cNvPr id="7" name="Rectangle 4"/>
          <p:cNvSpPr txBox="1">
            <a:spLocks noChangeArrowheads="1"/>
          </p:cNvSpPr>
          <p:nvPr/>
        </p:nvSpPr>
        <p:spPr bwMode="auto">
          <a:xfrm>
            <a:off x="9753600" y="153085"/>
            <a:ext cx="1828800" cy="411163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6000" b="1" kern="1200">
                <a:solidFill>
                  <a:schemeClr val="tx1"/>
                </a:solidFill>
                <a:latin typeface="Helvetica" panose="020B0500000000000000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tr-TR" sz="2400" dirty="0" err="1" smtClean="0">
                <a:solidFill>
                  <a:srgbClr val="FF0000"/>
                </a:solidFill>
              </a:rPr>
              <a:t>DPY</a:t>
            </a:r>
            <a:r>
              <a:rPr lang="tr-TR" sz="2400" dirty="0" smtClean="0">
                <a:solidFill>
                  <a:srgbClr val="FF0000"/>
                </a:solidFill>
              </a:rPr>
              <a:t> </a:t>
            </a:r>
            <a:r>
              <a:rPr lang="tr-TR" sz="2400" dirty="0" smtClean="0">
                <a:solidFill>
                  <a:srgbClr val="FF0000"/>
                </a:solidFill>
              </a:rPr>
              <a:t>2023</a:t>
            </a:r>
            <a:endParaRPr lang="tr-TR" sz="2400" dirty="0" smtClean="0"/>
          </a:p>
        </p:txBody>
      </p:sp>
      <p:sp>
        <p:nvSpPr>
          <p:cNvPr id="8" name="Yuvarlatılmış Dikdörtgen 7"/>
          <p:cNvSpPr/>
          <p:nvPr/>
        </p:nvSpPr>
        <p:spPr>
          <a:xfrm>
            <a:off x="316791" y="4879396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9" name="Yuvarlatılmış Dikdörtgen 8"/>
          <p:cNvSpPr/>
          <p:nvPr/>
        </p:nvSpPr>
        <p:spPr>
          <a:xfrm>
            <a:off x="313705" y="5606011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0" name="Yuvarlatılmış Dikdörtgen 9"/>
          <p:cNvSpPr/>
          <p:nvPr/>
        </p:nvSpPr>
        <p:spPr>
          <a:xfrm>
            <a:off x="313529" y="5974208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1" name="Yuvarlatılmış Dikdörtgen 10"/>
          <p:cNvSpPr/>
          <p:nvPr/>
        </p:nvSpPr>
        <p:spPr>
          <a:xfrm>
            <a:off x="314041" y="5243442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12" name="Resim 11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1895" y="5216381"/>
            <a:ext cx="345083" cy="322350"/>
          </a:xfrm>
          <a:prstGeom prst="rect">
            <a:avLst/>
          </a:prstGeom>
        </p:spPr>
      </p:pic>
      <p:pic>
        <p:nvPicPr>
          <p:cNvPr id="13" name="Resim 12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2566" y="4846031"/>
            <a:ext cx="344412" cy="329278"/>
          </a:xfrm>
          <a:prstGeom prst="rect">
            <a:avLst/>
          </a:prstGeom>
        </p:spPr>
      </p:pic>
      <p:pic>
        <p:nvPicPr>
          <p:cNvPr id="14" name="Resim 13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7850" y="5573689"/>
            <a:ext cx="344412" cy="329278"/>
          </a:xfrm>
          <a:prstGeom prst="rect">
            <a:avLst/>
          </a:prstGeom>
        </p:spPr>
      </p:pic>
      <p:pic>
        <p:nvPicPr>
          <p:cNvPr id="15" name="Resim 14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7850" y="5944039"/>
            <a:ext cx="344412" cy="329278"/>
          </a:xfrm>
          <a:prstGeom prst="rect">
            <a:avLst/>
          </a:prstGeom>
        </p:spPr>
      </p:pic>
      <p:grpSp>
        <p:nvGrpSpPr>
          <p:cNvPr id="17" name="Grup 16"/>
          <p:cNvGrpSpPr/>
          <p:nvPr/>
        </p:nvGrpSpPr>
        <p:grpSpPr>
          <a:xfrm>
            <a:off x="10167416" y="5920791"/>
            <a:ext cx="1871362" cy="818356"/>
            <a:chOff x="4784941" y="5969932"/>
            <a:chExt cx="1871362" cy="818356"/>
          </a:xfrm>
        </p:grpSpPr>
        <p:sp>
          <p:nvSpPr>
            <p:cNvPr id="18" name="Google Shape;827;p11">
              <a:hlinkClick r:id="" action="ppaction://hlinkshowjump?jump=nextslide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9" name="Resim 18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36168827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indefinite" fill="remove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1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"/>
                  </p:tgtEl>
                </p:cond>
              </p:nextCondLst>
            </p:seq>
            <p:seq concurrent="1" nextAc="seek">
              <p:cTn id="15" restart="whenNotActive" fill="hold" evtFilter="cancelBubble" nodeType="interactiveSeq">
                <p:stCondLst>
                  <p:cond evt="onClick" delay="0">
                    <p:tgtEl>
                      <p:spTgt spid="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6" fill="hold">
                      <p:stCondLst>
                        <p:cond delay="0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"/>
                  </p:tgtEl>
                </p:cond>
              </p:nextCondLst>
            </p:seq>
            <p:seq concurrent="1" nextAc="seek">
              <p:cTn id="23" restart="whenNotActive" fill="hold" evtFilter="cancelBubble" nodeType="interactiveSeq">
                <p:stCondLst>
                  <p:cond evt="onClick" delay="0">
                    <p:tgtEl>
                      <p:spTgt spid="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4" fill="hold">
                      <p:stCondLst>
                        <p:cond delay="0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"/>
                  </p:tgtEl>
                </p:cond>
              </p:nextCondLst>
            </p:seq>
            <p:seq concurrent="1" nextAc="seek">
              <p:cTn id="31" restart="whenNotActive" fill="hold" evtFilter="cancelBubble" nodeType="interactiveSeq">
                <p:stCondLst>
                  <p:cond evt="onClick" delay="0">
                    <p:tgtEl>
                      <p:spTgt spid="1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2" fill="hold">
                      <p:stCondLst>
                        <p:cond delay="0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"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3"/>
          <p:cNvSpPr txBox="1">
            <a:spLocks noChangeArrowheads="1"/>
          </p:cNvSpPr>
          <p:nvPr/>
        </p:nvSpPr>
        <p:spPr bwMode="auto">
          <a:xfrm>
            <a:off x="228600" y="891093"/>
            <a:ext cx="11745686" cy="5704114"/>
          </a:xfrm>
          <a:prstGeom prst="rect">
            <a:avLst/>
          </a:prstGeom>
          <a:noFill/>
          <a:ln w="76200" cmpd="tri">
            <a:noFill/>
            <a:miter lim="800000"/>
            <a:headEnd/>
            <a:tailEnd/>
          </a:ln>
        </p:spPr>
        <p:txBody>
          <a:bodyPr lIns="86731" tIns="86731" rIns="86731" bIns="86731" anchor="ctr"/>
          <a:lstStyle/>
          <a:p>
            <a:r>
              <a:rPr lang="tr-TR" sz="2400" b="1" dirty="0"/>
              <a:t>Aşağıdakilerden hangisi İstanbul’un Fethi’nin siyasi nedenlerinden biridir?</a:t>
            </a:r>
          </a:p>
          <a:p>
            <a:endParaRPr lang="tr-TR" sz="2400" b="1" dirty="0"/>
          </a:p>
          <a:p>
            <a:endParaRPr lang="tr-TR" sz="2400" b="1" dirty="0"/>
          </a:p>
          <a:p>
            <a:endParaRPr lang="tr-TR" sz="2400" b="1" dirty="0"/>
          </a:p>
          <a:p>
            <a:endParaRPr lang="tr-TR" sz="2400" b="1" dirty="0"/>
          </a:p>
          <a:p>
            <a:endParaRPr lang="tr-TR" sz="2400" b="1" dirty="0"/>
          </a:p>
          <a:p>
            <a:endParaRPr lang="tr-TR" sz="2400" b="1" dirty="0" smtClean="0"/>
          </a:p>
          <a:p>
            <a:endParaRPr lang="tr-TR" sz="2400" b="1" dirty="0"/>
          </a:p>
          <a:p>
            <a:endParaRPr lang="tr-TR" sz="2400" b="1" dirty="0"/>
          </a:p>
          <a:p>
            <a:r>
              <a:rPr lang="tr-TR" sz="2400" b="1" dirty="0"/>
              <a:t/>
            </a:r>
            <a:br>
              <a:rPr lang="tr-TR" sz="2400" b="1" dirty="0"/>
            </a:br>
            <a:r>
              <a:rPr lang="tr-TR" sz="2400" b="1" dirty="0" smtClean="0"/>
              <a:t>    </a:t>
            </a:r>
            <a:r>
              <a:rPr lang="tr-TR" sz="2400" dirty="0" smtClean="0"/>
              <a:t> </a:t>
            </a:r>
            <a:r>
              <a:rPr lang="tr-TR" sz="2400" dirty="0"/>
              <a:t>İstanbul’un önemli ticaret yolları üzerinde olması</a:t>
            </a:r>
            <a:br>
              <a:rPr lang="tr-TR" sz="2400" dirty="0"/>
            </a:br>
            <a:r>
              <a:rPr lang="tr-TR" sz="2400" dirty="0"/>
              <a:t> </a:t>
            </a:r>
            <a:r>
              <a:rPr lang="tr-TR" sz="2400" dirty="0" smtClean="0"/>
              <a:t>    </a:t>
            </a:r>
            <a:r>
              <a:rPr lang="tr-TR" sz="2400" dirty="0"/>
              <a:t>Bizans’ın Osmanlı taht mücadelelerine karışması</a:t>
            </a:r>
            <a:br>
              <a:rPr lang="tr-TR" sz="2400" dirty="0"/>
            </a:br>
            <a:r>
              <a:rPr lang="tr-TR" sz="2400" dirty="0"/>
              <a:t> </a:t>
            </a:r>
            <a:r>
              <a:rPr lang="tr-TR" sz="2400" dirty="0" smtClean="0"/>
              <a:t>    </a:t>
            </a:r>
            <a:r>
              <a:rPr lang="tr-TR" sz="2400" dirty="0"/>
              <a:t>İstanbul’un Ortodoks mezhebinin merkezi olması</a:t>
            </a:r>
            <a:br>
              <a:rPr lang="tr-TR" sz="2400" dirty="0"/>
            </a:br>
            <a:r>
              <a:rPr lang="tr-TR" sz="2400" dirty="0"/>
              <a:t> </a:t>
            </a:r>
            <a:r>
              <a:rPr lang="tr-TR" sz="2400" dirty="0" smtClean="0"/>
              <a:t>    </a:t>
            </a:r>
            <a:r>
              <a:rPr lang="tr-TR" sz="2400" dirty="0"/>
              <a:t>Hazreti Muhammed (sav)’in hadisi</a:t>
            </a:r>
            <a:endParaRPr lang="tr-TR" sz="6000" dirty="0"/>
          </a:p>
        </p:txBody>
      </p:sp>
      <p:pic>
        <p:nvPicPr>
          <p:cNvPr id="6" name="Resim 5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40402" y="-19050"/>
            <a:ext cx="5875024" cy="667616"/>
          </a:xfrm>
          <a:prstGeom prst="rect">
            <a:avLst/>
          </a:prstGeom>
        </p:spPr>
      </p:pic>
      <p:sp>
        <p:nvSpPr>
          <p:cNvPr id="7" name="Rectangle 4"/>
          <p:cNvSpPr txBox="1">
            <a:spLocks noChangeArrowheads="1"/>
          </p:cNvSpPr>
          <p:nvPr/>
        </p:nvSpPr>
        <p:spPr bwMode="auto">
          <a:xfrm>
            <a:off x="9753600" y="153085"/>
            <a:ext cx="1828800" cy="411163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6000" b="1" kern="1200">
                <a:solidFill>
                  <a:schemeClr val="tx1"/>
                </a:solidFill>
                <a:latin typeface="Helvetica" panose="020B0500000000000000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tr-TR" sz="2400" dirty="0" err="1" smtClean="0">
                <a:solidFill>
                  <a:srgbClr val="FF0000"/>
                </a:solidFill>
              </a:rPr>
              <a:t>DPY</a:t>
            </a:r>
            <a:r>
              <a:rPr lang="tr-TR" sz="2400" dirty="0" smtClean="0">
                <a:solidFill>
                  <a:srgbClr val="FF0000"/>
                </a:solidFill>
              </a:rPr>
              <a:t> </a:t>
            </a:r>
            <a:r>
              <a:rPr lang="tr-TR" sz="2400" dirty="0" smtClean="0">
                <a:solidFill>
                  <a:srgbClr val="FF0000"/>
                </a:solidFill>
              </a:rPr>
              <a:t>2023</a:t>
            </a:r>
            <a:endParaRPr lang="tr-TR" sz="2400" dirty="0" smtClean="0"/>
          </a:p>
        </p:txBody>
      </p:sp>
      <p:sp>
        <p:nvSpPr>
          <p:cNvPr id="8" name="Yuvarlatılmış Dikdörtgen 7"/>
          <p:cNvSpPr/>
          <p:nvPr/>
        </p:nvSpPr>
        <p:spPr>
          <a:xfrm>
            <a:off x="316791" y="4879396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9" name="Yuvarlatılmış Dikdörtgen 8"/>
          <p:cNvSpPr/>
          <p:nvPr/>
        </p:nvSpPr>
        <p:spPr>
          <a:xfrm>
            <a:off x="313705" y="5606011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0" name="Yuvarlatılmış Dikdörtgen 9"/>
          <p:cNvSpPr/>
          <p:nvPr/>
        </p:nvSpPr>
        <p:spPr>
          <a:xfrm>
            <a:off x="313529" y="5974208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1" name="Yuvarlatılmış Dikdörtgen 10"/>
          <p:cNvSpPr/>
          <p:nvPr/>
        </p:nvSpPr>
        <p:spPr>
          <a:xfrm>
            <a:off x="314041" y="5243442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12" name="Resim 11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1895" y="5216381"/>
            <a:ext cx="345083" cy="322350"/>
          </a:xfrm>
          <a:prstGeom prst="rect">
            <a:avLst/>
          </a:prstGeom>
        </p:spPr>
      </p:pic>
      <p:pic>
        <p:nvPicPr>
          <p:cNvPr id="13" name="Resim 12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2566" y="4846031"/>
            <a:ext cx="344412" cy="329278"/>
          </a:xfrm>
          <a:prstGeom prst="rect">
            <a:avLst/>
          </a:prstGeom>
        </p:spPr>
      </p:pic>
      <p:pic>
        <p:nvPicPr>
          <p:cNvPr id="14" name="Resim 13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7850" y="5573689"/>
            <a:ext cx="344412" cy="329278"/>
          </a:xfrm>
          <a:prstGeom prst="rect">
            <a:avLst/>
          </a:prstGeom>
        </p:spPr>
      </p:pic>
      <p:pic>
        <p:nvPicPr>
          <p:cNvPr id="15" name="Resim 14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7850" y="5944039"/>
            <a:ext cx="344412" cy="329278"/>
          </a:xfrm>
          <a:prstGeom prst="rect">
            <a:avLst/>
          </a:prstGeom>
        </p:spPr>
      </p:pic>
      <p:grpSp>
        <p:nvGrpSpPr>
          <p:cNvPr id="17" name="Grup 16"/>
          <p:cNvGrpSpPr/>
          <p:nvPr/>
        </p:nvGrpSpPr>
        <p:grpSpPr>
          <a:xfrm>
            <a:off x="10167416" y="5920791"/>
            <a:ext cx="1871362" cy="818356"/>
            <a:chOff x="4784941" y="5969932"/>
            <a:chExt cx="1871362" cy="818356"/>
          </a:xfrm>
        </p:grpSpPr>
        <p:sp>
          <p:nvSpPr>
            <p:cNvPr id="18" name="Google Shape;827;p11">
              <a:hlinkClick r:id="" action="ppaction://hlinkshowjump?jump=nextslide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9" name="Resim 18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1396727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indefinite" fill="remove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1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"/>
                  </p:tgtEl>
                </p:cond>
              </p:nextCondLst>
            </p:seq>
            <p:seq concurrent="1" nextAc="seek">
              <p:cTn id="15" restart="whenNotActive" fill="hold" evtFilter="cancelBubble" nodeType="interactiveSeq">
                <p:stCondLst>
                  <p:cond evt="onClick" delay="0">
                    <p:tgtEl>
                      <p:spTgt spid="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6" fill="hold">
                      <p:stCondLst>
                        <p:cond delay="0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"/>
                  </p:tgtEl>
                </p:cond>
              </p:nextCondLst>
            </p:seq>
            <p:seq concurrent="1" nextAc="seek">
              <p:cTn id="23" restart="whenNotActive" fill="hold" evtFilter="cancelBubble" nodeType="interactiveSeq">
                <p:stCondLst>
                  <p:cond evt="onClick" delay="0">
                    <p:tgtEl>
                      <p:spTgt spid="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4" fill="hold">
                      <p:stCondLst>
                        <p:cond delay="0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"/>
                  </p:tgtEl>
                </p:cond>
              </p:nextCondLst>
            </p:seq>
            <p:seq concurrent="1" nextAc="seek">
              <p:cTn id="31" restart="whenNotActive" fill="hold" evtFilter="cancelBubble" nodeType="interactiveSeq">
                <p:stCondLst>
                  <p:cond evt="onClick" delay="0">
                    <p:tgtEl>
                      <p:spTgt spid="1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2" fill="hold">
                      <p:stCondLst>
                        <p:cond delay="0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"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3"/>
          <p:cNvSpPr txBox="1">
            <a:spLocks noChangeArrowheads="1"/>
          </p:cNvSpPr>
          <p:nvPr/>
        </p:nvSpPr>
        <p:spPr bwMode="auto">
          <a:xfrm>
            <a:off x="228600" y="891093"/>
            <a:ext cx="11745686" cy="5704114"/>
          </a:xfrm>
          <a:prstGeom prst="rect">
            <a:avLst/>
          </a:prstGeom>
          <a:noFill/>
          <a:ln w="76200" cmpd="tri">
            <a:noFill/>
            <a:miter lim="800000"/>
            <a:headEnd/>
            <a:tailEnd/>
          </a:ln>
        </p:spPr>
        <p:txBody>
          <a:bodyPr lIns="86731" tIns="86731" rIns="86731" bIns="86731" anchor="ctr"/>
          <a:lstStyle/>
          <a:p>
            <a:r>
              <a:rPr lang="tr-TR" sz="2400" dirty="0"/>
              <a:t>Türkiye Selçuklu Devleti’nin Moğollara </a:t>
            </a:r>
            <a:r>
              <a:rPr lang="tr-TR" sz="2400" dirty="0" err="1"/>
              <a:t>Kösedağ</a:t>
            </a:r>
            <a:r>
              <a:rPr lang="tr-TR" sz="2400" dirty="0"/>
              <a:t> Savaşı’nda yenilmesi, Selçukluların</a:t>
            </a:r>
            <a:br>
              <a:rPr lang="tr-TR" sz="2400" dirty="0"/>
            </a:br>
            <a:r>
              <a:rPr lang="tr-TR" sz="2400" dirty="0"/>
              <a:t>otoritesini sarsmış ve bundan dolayı Anadolu’da birçok Türkmen beyliği bağımsızlığını ilan etmiştir.</a:t>
            </a:r>
            <a:br>
              <a:rPr lang="tr-TR" sz="2400" dirty="0"/>
            </a:br>
            <a:r>
              <a:rPr lang="tr-TR" sz="2400" b="1" dirty="0"/>
              <a:t>Bu durum, aşağıdakilerden hangisinin göstergesidir?</a:t>
            </a:r>
          </a:p>
          <a:p>
            <a:endParaRPr lang="tr-TR" sz="2400" b="1" dirty="0"/>
          </a:p>
          <a:p>
            <a:endParaRPr lang="tr-TR" sz="2400" b="1" dirty="0"/>
          </a:p>
          <a:p>
            <a:endParaRPr lang="tr-TR" sz="2400" b="1" dirty="0"/>
          </a:p>
          <a:p>
            <a:endParaRPr lang="tr-TR" sz="2400" b="1" dirty="0" smtClean="0"/>
          </a:p>
          <a:p>
            <a:endParaRPr lang="tr-TR" sz="2400" b="1" dirty="0"/>
          </a:p>
          <a:p>
            <a:r>
              <a:rPr lang="tr-TR" sz="2400" b="1" dirty="0"/>
              <a:t/>
            </a:r>
            <a:br>
              <a:rPr lang="tr-TR" sz="2400" b="1" dirty="0"/>
            </a:br>
            <a:r>
              <a:rPr lang="tr-TR" sz="2400" b="1" dirty="0" smtClean="0"/>
              <a:t>    </a:t>
            </a:r>
            <a:r>
              <a:rPr lang="tr-TR" sz="2400" dirty="0" smtClean="0"/>
              <a:t> </a:t>
            </a:r>
            <a:r>
              <a:rPr lang="tr-TR" sz="2400" dirty="0"/>
              <a:t>Bizans’ın Anadolu’daki hâkimiyetinin zayıfladığının</a:t>
            </a:r>
            <a:br>
              <a:rPr lang="tr-TR" sz="2400" dirty="0"/>
            </a:br>
            <a:r>
              <a:rPr lang="tr-TR" sz="2400" dirty="0"/>
              <a:t> </a:t>
            </a:r>
            <a:r>
              <a:rPr lang="tr-TR" sz="2400" dirty="0" smtClean="0"/>
              <a:t>    </a:t>
            </a:r>
            <a:r>
              <a:rPr lang="tr-TR" sz="2400" dirty="0"/>
              <a:t>Anadolu Türk siyasi birliğinin bozulduğunun</a:t>
            </a:r>
            <a:br>
              <a:rPr lang="tr-TR" sz="2400" dirty="0"/>
            </a:br>
            <a:r>
              <a:rPr lang="tr-TR" sz="2400" dirty="0"/>
              <a:t> </a:t>
            </a:r>
            <a:r>
              <a:rPr lang="tr-TR" sz="2400" dirty="0" smtClean="0"/>
              <a:t>    </a:t>
            </a:r>
            <a:r>
              <a:rPr lang="tr-TR" sz="2400" dirty="0"/>
              <a:t>Moğol ilerleyişine karşı Haçlı birliğinin kurulduğunun</a:t>
            </a:r>
            <a:br>
              <a:rPr lang="tr-TR" sz="2400" dirty="0"/>
            </a:br>
            <a:r>
              <a:rPr lang="tr-TR" sz="2400" dirty="0"/>
              <a:t> </a:t>
            </a:r>
            <a:r>
              <a:rPr lang="tr-TR" sz="2400" dirty="0" smtClean="0"/>
              <a:t>    </a:t>
            </a:r>
            <a:r>
              <a:rPr lang="tr-TR" sz="2400" dirty="0"/>
              <a:t>Türkmenler arasında gaza ve cihat anlayışının sona erdiğinin</a:t>
            </a:r>
            <a:endParaRPr lang="tr-TR" sz="4000" dirty="0"/>
          </a:p>
        </p:txBody>
      </p:sp>
      <p:pic>
        <p:nvPicPr>
          <p:cNvPr id="6" name="Resim 5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40402" y="-19050"/>
            <a:ext cx="5875024" cy="667616"/>
          </a:xfrm>
          <a:prstGeom prst="rect">
            <a:avLst/>
          </a:prstGeom>
        </p:spPr>
      </p:pic>
      <p:sp>
        <p:nvSpPr>
          <p:cNvPr id="7" name="Rectangle 4"/>
          <p:cNvSpPr txBox="1">
            <a:spLocks noChangeArrowheads="1"/>
          </p:cNvSpPr>
          <p:nvPr/>
        </p:nvSpPr>
        <p:spPr bwMode="auto">
          <a:xfrm>
            <a:off x="9753600" y="153085"/>
            <a:ext cx="1828800" cy="411163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6000" b="1" kern="1200">
                <a:solidFill>
                  <a:schemeClr val="tx1"/>
                </a:solidFill>
                <a:latin typeface="Helvetica" panose="020B0500000000000000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tr-TR" sz="2400" dirty="0" err="1" smtClean="0">
                <a:solidFill>
                  <a:srgbClr val="FF0000"/>
                </a:solidFill>
              </a:rPr>
              <a:t>DPY</a:t>
            </a:r>
            <a:r>
              <a:rPr lang="tr-TR" sz="2400" dirty="0" smtClean="0">
                <a:solidFill>
                  <a:srgbClr val="FF0000"/>
                </a:solidFill>
              </a:rPr>
              <a:t> </a:t>
            </a:r>
            <a:r>
              <a:rPr lang="tr-TR" sz="2400" dirty="0" smtClean="0">
                <a:solidFill>
                  <a:srgbClr val="FF0000"/>
                </a:solidFill>
              </a:rPr>
              <a:t>2022</a:t>
            </a:r>
            <a:endParaRPr lang="tr-TR" sz="2400" dirty="0" smtClean="0"/>
          </a:p>
        </p:txBody>
      </p:sp>
      <p:sp>
        <p:nvSpPr>
          <p:cNvPr id="8" name="Yuvarlatılmış Dikdörtgen 7"/>
          <p:cNvSpPr/>
          <p:nvPr/>
        </p:nvSpPr>
        <p:spPr>
          <a:xfrm>
            <a:off x="316791" y="4879396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9" name="Yuvarlatılmış Dikdörtgen 8"/>
          <p:cNvSpPr/>
          <p:nvPr/>
        </p:nvSpPr>
        <p:spPr>
          <a:xfrm>
            <a:off x="313705" y="5606011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0" name="Yuvarlatılmış Dikdörtgen 9"/>
          <p:cNvSpPr/>
          <p:nvPr/>
        </p:nvSpPr>
        <p:spPr>
          <a:xfrm>
            <a:off x="313529" y="5974208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1" name="Yuvarlatılmış Dikdörtgen 10"/>
          <p:cNvSpPr/>
          <p:nvPr/>
        </p:nvSpPr>
        <p:spPr>
          <a:xfrm>
            <a:off x="314041" y="5243442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12" name="Resim 11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1895" y="5216381"/>
            <a:ext cx="345083" cy="322350"/>
          </a:xfrm>
          <a:prstGeom prst="rect">
            <a:avLst/>
          </a:prstGeom>
        </p:spPr>
      </p:pic>
      <p:pic>
        <p:nvPicPr>
          <p:cNvPr id="13" name="Resim 12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2566" y="4846031"/>
            <a:ext cx="344412" cy="329278"/>
          </a:xfrm>
          <a:prstGeom prst="rect">
            <a:avLst/>
          </a:prstGeom>
        </p:spPr>
      </p:pic>
      <p:pic>
        <p:nvPicPr>
          <p:cNvPr id="14" name="Resim 13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7850" y="5573689"/>
            <a:ext cx="344412" cy="329278"/>
          </a:xfrm>
          <a:prstGeom prst="rect">
            <a:avLst/>
          </a:prstGeom>
        </p:spPr>
      </p:pic>
      <p:pic>
        <p:nvPicPr>
          <p:cNvPr id="15" name="Resim 14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7850" y="5944039"/>
            <a:ext cx="344412" cy="329278"/>
          </a:xfrm>
          <a:prstGeom prst="rect">
            <a:avLst/>
          </a:prstGeom>
        </p:spPr>
      </p:pic>
      <p:grpSp>
        <p:nvGrpSpPr>
          <p:cNvPr id="17" name="Grup 16"/>
          <p:cNvGrpSpPr/>
          <p:nvPr/>
        </p:nvGrpSpPr>
        <p:grpSpPr>
          <a:xfrm>
            <a:off x="10167416" y="5920791"/>
            <a:ext cx="1871362" cy="818356"/>
            <a:chOff x="4784941" y="5969932"/>
            <a:chExt cx="1871362" cy="818356"/>
          </a:xfrm>
        </p:grpSpPr>
        <p:sp>
          <p:nvSpPr>
            <p:cNvPr id="18" name="Google Shape;827;p11">
              <a:hlinkClick r:id="" action="ppaction://hlinkshowjump?jump=nextslide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9" name="Resim 18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34155616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indefinite" fill="remove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1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"/>
                  </p:tgtEl>
                </p:cond>
              </p:nextCondLst>
            </p:seq>
            <p:seq concurrent="1" nextAc="seek">
              <p:cTn id="15" restart="whenNotActive" fill="hold" evtFilter="cancelBubble" nodeType="interactiveSeq">
                <p:stCondLst>
                  <p:cond evt="onClick" delay="0">
                    <p:tgtEl>
                      <p:spTgt spid="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6" fill="hold">
                      <p:stCondLst>
                        <p:cond delay="0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"/>
                  </p:tgtEl>
                </p:cond>
              </p:nextCondLst>
            </p:seq>
            <p:seq concurrent="1" nextAc="seek">
              <p:cTn id="23" restart="whenNotActive" fill="hold" evtFilter="cancelBubble" nodeType="interactiveSeq">
                <p:stCondLst>
                  <p:cond evt="onClick" delay="0">
                    <p:tgtEl>
                      <p:spTgt spid="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4" fill="hold">
                      <p:stCondLst>
                        <p:cond delay="0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"/>
                  </p:tgtEl>
                </p:cond>
              </p:nextCondLst>
            </p:seq>
            <p:seq concurrent="1" nextAc="seek">
              <p:cTn id="31" restart="whenNotActive" fill="hold" evtFilter="cancelBubble" nodeType="interactiveSeq">
                <p:stCondLst>
                  <p:cond evt="onClick" delay="0">
                    <p:tgtEl>
                      <p:spTgt spid="1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2" fill="hold">
                      <p:stCondLst>
                        <p:cond delay="0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"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3"/>
          <p:cNvSpPr txBox="1">
            <a:spLocks noChangeArrowheads="1"/>
          </p:cNvSpPr>
          <p:nvPr/>
        </p:nvSpPr>
        <p:spPr bwMode="auto">
          <a:xfrm>
            <a:off x="228600" y="891093"/>
            <a:ext cx="11745686" cy="5704114"/>
          </a:xfrm>
          <a:prstGeom prst="rect">
            <a:avLst/>
          </a:prstGeom>
          <a:noFill/>
          <a:ln w="76200" cmpd="tri">
            <a:noFill/>
            <a:miter lim="800000"/>
            <a:headEnd/>
            <a:tailEnd/>
          </a:ln>
        </p:spPr>
        <p:txBody>
          <a:bodyPr lIns="86731" tIns="86731" rIns="86731" bIns="86731" anchor="ctr"/>
          <a:lstStyle/>
          <a:p>
            <a:r>
              <a:rPr lang="tr-TR" sz="2400" dirty="0"/>
              <a:t>Eskişehir’de kurulan bir pazarda bir Türk’ün Bizanslı tüccardan aldığı bardağın parasını ödememesi üzerine Osman Bey o kişiyi cezalandırarak Bizanslı tüccarın mağduriyetini gidermiştir. </a:t>
            </a:r>
          </a:p>
          <a:p>
            <a:r>
              <a:rPr lang="tr-TR" sz="2400" dirty="0"/>
              <a:t/>
            </a:r>
            <a:br>
              <a:rPr lang="tr-TR" sz="2400" dirty="0"/>
            </a:br>
            <a:r>
              <a:rPr lang="tr-TR" sz="2400" b="1" dirty="0"/>
              <a:t>Bu olay Osman Bey’in aşağıdakilerden hangisine verdiği önemi gösterir?</a:t>
            </a:r>
          </a:p>
          <a:p>
            <a:endParaRPr lang="tr-TR" sz="2400" b="1" dirty="0"/>
          </a:p>
          <a:p>
            <a:endParaRPr lang="tr-TR" sz="2400" b="1" dirty="0"/>
          </a:p>
          <a:p>
            <a:endParaRPr lang="tr-TR" sz="2400" b="1" dirty="0"/>
          </a:p>
          <a:p>
            <a:endParaRPr lang="tr-TR" sz="2400" b="1" dirty="0"/>
          </a:p>
          <a:p>
            <a:r>
              <a:rPr lang="tr-TR" sz="2400" b="1" dirty="0"/>
              <a:t/>
            </a:r>
            <a:br>
              <a:rPr lang="tr-TR" sz="2400" b="1" dirty="0"/>
            </a:br>
            <a:r>
              <a:rPr lang="tr-TR" sz="2400" b="1" dirty="0" smtClean="0"/>
              <a:t>    </a:t>
            </a:r>
            <a:r>
              <a:rPr lang="tr-TR" sz="2400" dirty="0" smtClean="0"/>
              <a:t> </a:t>
            </a:r>
            <a:r>
              <a:rPr lang="tr-TR" sz="2400" dirty="0"/>
              <a:t>Hoşgörüye </a:t>
            </a:r>
          </a:p>
          <a:p>
            <a:r>
              <a:rPr lang="tr-TR" sz="2400" dirty="0"/>
              <a:t> </a:t>
            </a:r>
            <a:r>
              <a:rPr lang="tr-TR" sz="2400" dirty="0" smtClean="0"/>
              <a:t>    </a:t>
            </a:r>
            <a:r>
              <a:rPr lang="tr-TR" sz="2400" dirty="0"/>
              <a:t>Vatanseverliğe</a:t>
            </a:r>
            <a:br>
              <a:rPr lang="tr-TR" sz="2400" dirty="0"/>
            </a:br>
            <a:r>
              <a:rPr lang="tr-TR" sz="2400" dirty="0"/>
              <a:t> </a:t>
            </a:r>
            <a:r>
              <a:rPr lang="tr-TR" sz="2400" dirty="0" smtClean="0"/>
              <a:t>    </a:t>
            </a:r>
            <a:r>
              <a:rPr lang="tr-TR" sz="2400" dirty="0"/>
              <a:t>Cömertliğe </a:t>
            </a:r>
          </a:p>
          <a:p>
            <a:r>
              <a:rPr lang="tr-TR" sz="2400" dirty="0"/>
              <a:t> </a:t>
            </a:r>
            <a:r>
              <a:rPr lang="tr-TR" sz="2400" dirty="0" smtClean="0"/>
              <a:t>    </a:t>
            </a:r>
            <a:r>
              <a:rPr lang="tr-TR" sz="2400" dirty="0"/>
              <a:t>Adalete</a:t>
            </a:r>
            <a:endParaRPr lang="tr-TR" sz="3200" dirty="0"/>
          </a:p>
        </p:txBody>
      </p:sp>
      <p:pic>
        <p:nvPicPr>
          <p:cNvPr id="6" name="Resim 5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40402" y="-19050"/>
            <a:ext cx="5875024" cy="667616"/>
          </a:xfrm>
          <a:prstGeom prst="rect">
            <a:avLst/>
          </a:prstGeom>
        </p:spPr>
      </p:pic>
      <p:sp>
        <p:nvSpPr>
          <p:cNvPr id="7" name="Rectangle 4"/>
          <p:cNvSpPr txBox="1">
            <a:spLocks noChangeArrowheads="1"/>
          </p:cNvSpPr>
          <p:nvPr/>
        </p:nvSpPr>
        <p:spPr bwMode="auto">
          <a:xfrm>
            <a:off x="9766300" y="153085"/>
            <a:ext cx="1828800" cy="411163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6000" b="1" kern="1200">
                <a:solidFill>
                  <a:schemeClr val="tx1"/>
                </a:solidFill>
                <a:latin typeface="Helvetica" panose="020B0500000000000000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tr-TR" sz="2400" dirty="0" err="1" smtClean="0">
                <a:solidFill>
                  <a:srgbClr val="FF0000"/>
                </a:solidFill>
              </a:rPr>
              <a:t>DPY</a:t>
            </a:r>
            <a:r>
              <a:rPr lang="tr-TR" sz="2400" dirty="0" smtClean="0">
                <a:solidFill>
                  <a:srgbClr val="FF0000"/>
                </a:solidFill>
              </a:rPr>
              <a:t> </a:t>
            </a:r>
            <a:r>
              <a:rPr lang="tr-TR" sz="2400" dirty="0" smtClean="0">
                <a:solidFill>
                  <a:srgbClr val="FF0000"/>
                </a:solidFill>
              </a:rPr>
              <a:t>2021</a:t>
            </a:r>
            <a:endParaRPr lang="tr-TR" sz="2400" dirty="0" smtClean="0"/>
          </a:p>
        </p:txBody>
      </p:sp>
      <p:pic>
        <p:nvPicPr>
          <p:cNvPr id="19" name="Resim 18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11534022" y="56945"/>
            <a:ext cx="503020" cy="493253"/>
          </a:xfrm>
          <a:prstGeom prst="rect">
            <a:avLst/>
          </a:prstGeom>
        </p:spPr>
      </p:pic>
      <p:sp>
        <p:nvSpPr>
          <p:cNvPr id="20" name="Rectangle: Rounded Corners 111">
            <a:hlinkClick r:id="rId8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11328400" y="6145"/>
            <a:ext cx="863600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1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grpSp>
        <p:nvGrpSpPr>
          <p:cNvPr id="29" name="Grup 28"/>
          <p:cNvGrpSpPr/>
          <p:nvPr/>
        </p:nvGrpSpPr>
        <p:grpSpPr>
          <a:xfrm>
            <a:off x="10167416" y="5920791"/>
            <a:ext cx="1871362" cy="818356"/>
            <a:chOff x="4784941" y="5969932"/>
            <a:chExt cx="1871362" cy="818356"/>
          </a:xfrm>
        </p:grpSpPr>
        <p:sp>
          <p:nvSpPr>
            <p:cNvPr id="30" name="Google Shape;827;p11">
              <a:hlinkClick r:id="" action="ppaction://hlinkshowjump?jump=nextslide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31" name="Resim 30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sp>
        <p:nvSpPr>
          <p:cNvPr id="32" name="Yuvarlatılmış Dikdörtgen 31"/>
          <p:cNvSpPr/>
          <p:nvPr/>
        </p:nvSpPr>
        <p:spPr>
          <a:xfrm>
            <a:off x="261090" y="4861907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3" name="Yuvarlatılmış Dikdörtgen 32"/>
          <p:cNvSpPr/>
          <p:nvPr/>
        </p:nvSpPr>
        <p:spPr>
          <a:xfrm>
            <a:off x="261089" y="5218620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</a:t>
            </a:r>
          </a:p>
        </p:txBody>
      </p:sp>
      <p:sp>
        <p:nvSpPr>
          <p:cNvPr id="34" name="Yuvarlatılmış Dikdörtgen 33"/>
          <p:cNvSpPr/>
          <p:nvPr/>
        </p:nvSpPr>
        <p:spPr>
          <a:xfrm>
            <a:off x="260913" y="5586817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5" name="Yuvarlatılmış Dikdörtgen 34"/>
          <p:cNvSpPr/>
          <p:nvPr/>
        </p:nvSpPr>
        <p:spPr>
          <a:xfrm>
            <a:off x="272150" y="5948861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36" name="Resim 35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55234" y="5931014"/>
            <a:ext cx="345083" cy="322350"/>
          </a:xfrm>
          <a:prstGeom prst="rect">
            <a:avLst/>
          </a:prstGeom>
        </p:spPr>
      </p:pic>
      <p:pic>
        <p:nvPicPr>
          <p:cNvPr id="37" name="Resim 36"/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55234" y="4820835"/>
            <a:ext cx="344412" cy="329278"/>
          </a:xfrm>
          <a:prstGeom prst="rect">
            <a:avLst/>
          </a:prstGeom>
        </p:spPr>
      </p:pic>
      <p:pic>
        <p:nvPicPr>
          <p:cNvPr id="38" name="Resim 37"/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55234" y="5186298"/>
            <a:ext cx="344412" cy="329278"/>
          </a:xfrm>
          <a:prstGeom prst="rect">
            <a:avLst/>
          </a:prstGeom>
        </p:spPr>
      </p:pic>
      <p:pic>
        <p:nvPicPr>
          <p:cNvPr id="39" name="Resim 38"/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55234" y="5547123"/>
            <a:ext cx="344412" cy="32927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6142773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 advClick="0">
        <p14:warp dir="in"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indefinite" fill="remove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15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6" fill="hold">
                      <p:stCondLst>
                        <p:cond delay="0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23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4" fill="hold">
                      <p:stCondLst>
                        <p:cond delay="0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31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2" fill="hold">
                      <p:stCondLst>
                        <p:cond delay="0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3"/>
          <p:cNvSpPr txBox="1">
            <a:spLocks noChangeArrowheads="1"/>
          </p:cNvSpPr>
          <p:nvPr/>
        </p:nvSpPr>
        <p:spPr bwMode="auto">
          <a:xfrm>
            <a:off x="228600" y="891093"/>
            <a:ext cx="11745686" cy="5704114"/>
          </a:xfrm>
          <a:prstGeom prst="rect">
            <a:avLst/>
          </a:prstGeom>
          <a:noFill/>
          <a:ln w="76200" cmpd="tri">
            <a:noFill/>
            <a:miter lim="800000"/>
            <a:headEnd/>
            <a:tailEnd/>
          </a:ln>
        </p:spPr>
        <p:txBody>
          <a:bodyPr lIns="86731" tIns="86731" rIns="86731" bIns="86731" anchor="ctr"/>
          <a:lstStyle/>
          <a:p>
            <a:r>
              <a:rPr lang="tr-TR" sz="2400" b="1" dirty="0"/>
              <a:t>Osmanlı Beyliği’nin kısa sürede güçlenmesini sağlayan aşağıdaki nedenlerden hangisi kurulduğu bölgenin sağladığı avantajlardan biridir?</a:t>
            </a:r>
          </a:p>
          <a:p>
            <a:endParaRPr lang="tr-TR" sz="2400" dirty="0"/>
          </a:p>
          <a:p>
            <a:endParaRPr lang="tr-TR" sz="2400" dirty="0"/>
          </a:p>
          <a:p>
            <a:endParaRPr lang="tr-TR" sz="2400" dirty="0"/>
          </a:p>
          <a:p>
            <a:endParaRPr lang="tr-TR" sz="2400" dirty="0"/>
          </a:p>
          <a:p>
            <a:endParaRPr lang="tr-TR" sz="2400" dirty="0"/>
          </a:p>
          <a:p>
            <a:endParaRPr lang="tr-TR" sz="2400" dirty="0" smtClean="0"/>
          </a:p>
          <a:p>
            <a:endParaRPr lang="tr-TR" sz="2400" dirty="0"/>
          </a:p>
          <a:p>
            <a:endParaRPr lang="tr-TR" sz="2400" dirty="0"/>
          </a:p>
          <a:p>
            <a:r>
              <a:rPr lang="tr-TR" sz="2400" dirty="0"/>
              <a:t/>
            </a:r>
            <a:br>
              <a:rPr lang="tr-TR" sz="2400" dirty="0"/>
            </a:br>
            <a:r>
              <a:rPr lang="tr-TR" sz="2400" dirty="0"/>
              <a:t> </a:t>
            </a:r>
            <a:r>
              <a:rPr lang="tr-TR" sz="2400" dirty="0" smtClean="0"/>
              <a:t>    </a:t>
            </a:r>
            <a:r>
              <a:rPr lang="tr-TR" sz="2400" dirty="0"/>
              <a:t>Yetenekli padişahların iş başına </a:t>
            </a:r>
            <a:r>
              <a:rPr lang="tr-TR" sz="2400" dirty="0" smtClean="0"/>
              <a:t>gelmesi</a:t>
            </a:r>
          </a:p>
          <a:p>
            <a:r>
              <a:rPr lang="tr-TR" sz="2400" dirty="0"/>
              <a:t> </a:t>
            </a:r>
            <a:r>
              <a:rPr lang="tr-TR" sz="2400" dirty="0" smtClean="0"/>
              <a:t>    </a:t>
            </a:r>
            <a:r>
              <a:rPr lang="tr-TR" sz="2400" dirty="0"/>
              <a:t>Bizans’ın ve Balkanların karışıklık içinde olması</a:t>
            </a:r>
            <a:br>
              <a:rPr lang="tr-TR" sz="2400" dirty="0"/>
            </a:br>
            <a:r>
              <a:rPr lang="tr-TR" sz="2400" dirty="0"/>
              <a:t> </a:t>
            </a:r>
            <a:r>
              <a:rPr lang="tr-TR" sz="2400" dirty="0" smtClean="0"/>
              <a:t>    </a:t>
            </a:r>
            <a:r>
              <a:rPr lang="tr-TR" sz="2400" dirty="0"/>
              <a:t>Adaletli bir yönetim </a:t>
            </a:r>
            <a:r>
              <a:rPr lang="tr-TR" sz="2400" dirty="0" smtClean="0"/>
              <a:t>uygulanması </a:t>
            </a:r>
            <a:endParaRPr lang="tr-TR" sz="2400" dirty="0"/>
          </a:p>
          <a:p>
            <a:r>
              <a:rPr lang="tr-TR" sz="2400" dirty="0" smtClean="0"/>
              <a:t>     </a:t>
            </a:r>
            <a:r>
              <a:rPr lang="tr-TR" sz="2400" dirty="0"/>
              <a:t>Merkeziyetçi bir devlet anlayışının benimsenmesi </a:t>
            </a:r>
            <a:br>
              <a:rPr lang="tr-TR" sz="2400" dirty="0"/>
            </a:br>
            <a:endParaRPr lang="tr-TR" sz="2400" dirty="0"/>
          </a:p>
        </p:txBody>
      </p:sp>
      <p:pic>
        <p:nvPicPr>
          <p:cNvPr id="6" name="Resim 5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40402" y="-19050"/>
            <a:ext cx="5875024" cy="667616"/>
          </a:xfrm>
          <a:prstGeom prst="rect">
            <a:avLst/>
          </a:prstGeom>
        </p:spPr>
      </p:pic>
      <p:sp>
        <p:nvSpPr>
          <p:cNvPr id="7" name="Rectangle 4"/>
          <p:cNvSpPr txBox="1">
            <a:spLocks noChangeArrowheads="1"/>
          </p:cNvSpPr>
          <p:nvPr/>
        </p:nvSpPr>
        <p:spPr bwMode="auto">
          <a:xfrm>
            <a:off x="9753600" y="153085"/>
            <a:ext cx="1828800" cy="411163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6000" b="1" kern="1200">
                <a:solidFill>
                  <a:schemeClr val="tx1"/>
                </a:solidFill>
                <a:latin typeface="Helvetica" panose="020B0500000000000000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tr-TR" sz="2400" dirty="0" err="1" smtClean="0">
                <a:solidFill>
                  <a:srgbClr val="FF0000"/>
                </a:solidFill>
              </a:rPr>
              <a:t>DPY</a:t>
            </a:r>
            <a:r>
              <a:rPr lang="tr-TR" sz="2400" dirty="0" smtClean="0">
                <a:solidFill>
                  <a:srgbClr val="FF0000"/>
                </a:solidFill>
              </a:rPr>
              <a:t> </a:t>
            </a:r>
            <a:r>
              <a:rPr lang="tr-TR" sz="2400" dirty="0" smtClean="0">
                <a:solidFill>
                  <a:srgbClr val="FF0000"/>
                </a:solidFill>
              </a:rPr>
              <a:t>2020</a:t>
            </a:r>
            <a:endParaRPr lang="tr-TR" sz="2400" dirty="0" smtClean="0"/>
          </a:p>
        </p:txBody>
      </p:sp>
      <p:sp>
        <p:nvSpPr>
          <p:cNvPr id="8" name="Yuvarlatılmış Dikdörtgen 7"/>
          <p:cNvSpPr/>
          <p:nvPr/>
        </p:nvSpPr>
        <p:spPr>
          <a:xfrm>
            <a:off x="316791" y="4879396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9" name="Yuvarlatılmış Dikdörtgen 8"/>
          <p:cNvSpPr/>
          <p:nvPr/>
        </p:nvSpPr>
        <p:spPr>
          <a:xfrm>
            <a:off x="313705" y="5606011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0" name="Yuvarlatılmış Dikdörtgen 9"/>
          <p:cNvSpPr/>
          <p:nvPr/>
        </p:nvSpPr>
        <p:spPr>
          <a:xfrm>
            <a:off x="313529" y="5974208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1" name="Yuvarlatılmış Dikdörtgen 10"/>
          <p:cNvSpPr/>
          <p:nvPr/>
        </p:nvSpPr>
        <p:spPr>
          <a:xfrm>
            <a:off x="314041" y="5243442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12" name="Resim 11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1895" y="5216381"/>
            <a:ext cx="345083" cy="322350"/>
          </a:xfrm>
          <a:prstGeom prst="rect">
            <a:avLst/>
          </a:prstGeom>
        </p:spPr>
      </p:pic>
      <p:pic>
        <p:nvPicPr>
          <p:cNvPr id="13" name="Resim 12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2566" y="4846031"/>
            <a:ext cx="344412" cy="329278"/>
          </a:xfrm>
          <a:prstGeom prst="rect">
            <a:avLst/>
          </a:prstGeom>
        </p:spPr>
      </p:pic>
      <p:pic>
        <p:nvPicPr>
          <p:cNvPr id="14" name="Resim 13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7850" y="5573689"/>
            <a:ext cx="344412" cy="329278"/>
          </a:xfrm>
          <a:prstGeom prst="rect">
            <a:avLst/>
          </a:prstGeom>
        </p:spPr>
      </p:pic>
      <p:pic>
        <p:nvPicPr>
          <p:cNvPr id="15" name="Resim 14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7850" y="5944039"/>
            <a:ext cx="344412" cy="329278"/>
          </a:xfrm>
          <a:prstGeom prst="rect">
            <a:avLst/>
          </a:prstGeom>
        </p:spPr>
      </p:pic>
      <p:grpSp>
        <p:nvGrpSpPr>
          <p:cNvPr id="17" name="Grup 16"/>
          <p:cNvGrpSpPr/>
          <p:nvPr/>
        </p:nvGrpSpPr>
        <p:grpSpPr>
          <a:xfrm>
            <a:off x="10167416" y="5920791"/>
            <a:ext cx="1871362" cy="818356"/>
            <a:chOff x="4784941" y="5969932"/>
            <a:chExt cx="1871362" cy="818356"/>
          </a:xfrm>
        </p:grpSpPr>
        <p:sp>
          <p:nvSpPr>
            <p:cNvPr id="18" name="Google Shape;827;p11">
              <a:hlinkClick r:id="" action="ppaction://hlinkshowjump?jump=nextslide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9" name="Resim 18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39430591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indefinite" fill="remove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1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"/>
                  </p:tgtEl>
                </p:cond>
              </p:nextCondLst>
            </p:seq>
            <p:seq concurrent="1" nextAc="seek">
              <p:cTn id="15" restart="whenNotActive" fill="hold" evtFilter="cancelBubble" nodeType="interactiveSeq">
                <p:stCondLst>
                  <p:cond evt="onClick" delay="0">
                    <p:tgtEl>
                      <p:spTgt spid="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6" fill="hold">
                      <p:stCondLst>
                        <p:cond delay="0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"/>
                  </p:tgtEl>
                </p:cond>
              </p:nextCondLst>
            </p:seq>
            <p:seq concurrent="1" nextAc="seek">
              <p:cTn id="23" restart="whenNotActive" fill="hold" evtFilter="cancelBubble" nodeType="interactiveSeq">
                <p:stCondLst>
                  <p:cond evt="onClick" delay="0">
                    <p:tgtEl>
                      <p:spTgt spid="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4" fill="hold">
                      <p:stCondLst>
                        <p:cond delay="0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"/>
                  </p:tgtEl>
                </p:cond>
              </p:nextCondLst>
            </p:seq>
            <p:seq concurrent="1" nextAc="seek">
              <p:cTn id="31" restart="whenNotActive" fill="hold" evtFilter="cancelBubble" nodeType="interactiveSeq">
                <p:stCondLst>
                  <p:cond evt="onClick" delay="0">
                    <p:tgtEl>
                      <p:spTgt spid="1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2" fill="hold">
                      <p:stCondLst>
                        <p:cond delay="0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"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3"/>
          <p:cNvSpPr txBox="1">
            <a:spLocks noChangeArrowheads="1"/>
          </p:cNvSpPr>
          <p:nvPr/>
        </p:nvSpPr>
        <p:spPr bwMode="auto">
          <a:xfrm>
            <a:off x="228600" y="891093"/>
            <a:ext cx="11745686" cy="5704114"/>
          </a:xfrm>
          <a:prstGeom prst="rect">
            <a:avLst/>
          </a:prstGeom>
          <a:noFill/>
          <a:ln w="76200" cmpd="tri">
            <a:noFill/>
            <a:miter lim="800000"/>
            <a:headEnd/>
            <a:tailEnd/>
          </a:ln>
        </p:spPr>
        <p:txBody>
          <a:bodyPr lIns="86731" tIns="86731" rIns="86731" bIns="86731" anchor="ctr"/>
          <a:lstStyle/>
          <a:p>
            <a:r>
              <a:rPr lang="tr-TR" sz="2400" b="1" dirty="0"/>
              <a:t>Aşağıdakilerden hangisi İstanbul’un Fethi’nin “ekonomik” nedenlerindendir?</a:t>
            </a:r>
          </a:p>
          <a:p>
            <a:endParaRPr lang="tr-TR" sz="2400" b="1" dirty="0"/>
          </a:p>
          <a:p>
            <a:endParaRPr lang="tr-TR" sz="2400" b="1" dirty="0"/>
          </a:p>
          <a:p>
            <a:endParaRPr lang="tr-TR" sz="2400" b="1" dirty="0"/>
          </a:p>
          <a:p>
            <a:endParaRPr lang="tr-TR" sz="2400" b="1" dirty="0"/>
          </a:p>
          <a:p>
            <a:endParaRPr lang="tr-TR" sz="2400" b="1" dirty="0"/>
          </a:p>
          <a:p>
            <a:endParaRPr lang="tr-TR" sz="2400" b="1" dirty="0" smtClean="0"/>
          </a:p>
          <a:p>
            <a:endParaRPr lang="tr-TR" sz="2400" b="1" dirty="0"/>
          </a:p>
          <a:p>
            <a:endParaRPr lang="tr-TR" sz="2400" b="1" dirty="0"/>
          </a:p>
          <a:p>
            <a:endParaRPr lang="tr-TR" sz="2400" dirty="0" smtClean="0"/>
          </a:p>
          <a:p>
            <a:r>
              <a:rPr lang="tr-TR" sz="2400" dirty="0"/>
              <a:t> </a:t>
            </a:r>
            <a:r>
              <a:rPr lang="tr-TR" sz="2400" dirty="0" smtClean="0"/>
              <a:t>    </a:t>
            </a:r>
            <a:r>
              <a:rPr lang="tr-TR" sz="2400" dirty="0"/>
              <a:t>Bizans’ın Osmanlı Devleti’nin batıda ilerleyişine engel olması</a:t>
            </a:r>
            <a:br>
              <a:rPr lang="tr-TR" sz="2400" dirty="0"/>
            </a:br>
            <a:r>
              <a:rPr lang="tr-TR" sz="2400" dirty="0"/>
              <a:t> </a:t>
            </a:r>
            <a:r>
              <a:rPr lang="tr-TR" sz="2400" dirty="0" smtClean="0"/>
              <a:t>    </a:t>
            </a:r>
            <a:r>
              <a:rPr lang="tr-TR" sz="2400" dirty="0"/>
              <a:t>İstanbul’un kara ve deniz ticaret yolları üzerinde önemli bir konumda bulunması</a:t>
            </a:r>
            <a:br>
              <a:rPr lang="tr-TR" sz="2400" dirty="0"/>
            </a:br>
            <a:r>
              <a:rPr lang="tr-TR" sz="2400" dirty="0"/>
              <a:t> </a:t>
            </a:r>
            <a:r>
              <a:rPr lang="tr-TR" sz="2400" dirty="0" smtClean="0"/>
              <a:t>    </a:t>
            </a:r>
            <a:r>
              <a:rPr lang="tr-TR" sz="2400" dirty="0"/>
              <a:t>Bizans’ın, Avrupa devletlerini Osmanlı Devleti’ne karşı kışkırtması</a:t>
            </a:r>
            <a:br>
              <a:rPr lang="tr-TR" sz="2400" dirty="0"/>
            </a:br>
            <a:r>
              <a:rPr lang="tr-TR" sz="2400" dirty="0"/>
              <a:t> </a:t>
            </a:r>
            <a:r>
              <a:rPr lang="tr-TR" sz="2400" dirty="0" smtClean="0"/>
              <a:t>    </a:t>
            </a:r>
            <a:r>
              <a:rPr lang="tr-TR" sz="2400" dirty="0"/>
              <a:t>Osmanlı Devleti’nin Anadolu ve Rumeli toprakları arasındaki bağlantıyı sağlamak</a:t>
            </a:r>
            <a:br>
              <a:rPr lang="tr-TR" sz="2400" dirty="0"/>
            </a:br>
            <a:r>
              <a:rPr lang="tr-TR" sz="2400" dirty="0" smtClean="0"/>
              <a:t>      istemesi </a:t>
            </a:r>
            <a:r>
              <a:rPr lang="tr-TR" sz="2400" dirty="0"/>
              <a:t/>
            </a:r>
            <a:br>
              <a:rPr lang="tr-TR" sz="2400" dirty="0"/>
            </a:br>
            <a:endParaRPr lang="tr-TR" sz="2400" dirty="0"/>
          </a:p>
        </p:txBody>
      </p:sp>
      <p:pic>
        <p:nvPicPr>
          <p:cNvPr id="6" name="Resim 5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40402" y="-19050"/>
            <a:ext cx="5875024" cy="667616"/>
          </a:xfrm>
          <a:prstGeom prst="rect">
            <a:avLst/>
          </a:prstGeom>
        </p:spPr>
      </p:pic>
      <p:sp>
        <p:nvSpPr>
          <p:cNvPr id="7" name="Rectangle 4"/>
          <p:cNvSpPr txBox="1">
            <a:spLocks noChangeArrowheads="1"/>
          </p:cNvSpPr>
          <p:nvPr/>
        </p:nvSpPr>
        <p:spPr bwMode="auto">
          <a:xfrm>
            <a:off x="9753600" y="153085"/>
            <a:ext cx="1828800" cy="411163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6000" b="1" kern="1200">
                <a:solidFill>
                  <a:schemeClr val="tx1"/>
                </a:solidFill>
                <a:latin typeface="Helvetica" panose="020B0500000000000000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tr-TR" sz="2400" dirty="0" err="1" smtClean="0">
                <a:solidFill>
                  <a:srgbClr val="FF0000"/>
                </a:solidFill>
              </a:rPr>
              <a:t>DPY</a:t>
            </a:r>
            <a:r>
              <a:rPr lang="tr-TR" sz="2400" dirty="0" smtClean="0">
                <a:solidFill>
                  <a:srgbClr val="FF0000"/>
                </a:solidFill>
              </a:rPr>
              <a:t> </a:t>
            </a:r>
            <a:r>
              <a:rPr lang="tr-TR" sz="2400" dirty="0" smtClean="0">
                <a:solidFill>
                  <a:srgbClr val="FF0000"/>
                </a:solidFill>
              </a:rPr>
              <a:t>2023</a:t>
            </a:r>
            <a:endParaRPr lang="tr-TR" sz="2400" dirty="0" smtClean="0"/>
          </a:p>
        </p:txBody>
      </p:sp>
      <p:sp>
        <p:nvSpPr>
          <p:cNvPr id="8" name="Yuvarlatılmış Dikdörtgen 7"/>
          <p:cNvSpPr/>
          <p:nvPr/>
        </p:nvSpPr>
        <p:spPr>
          <a:xfrm>
            <a:off x="316791" y="4568671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9" name="Yuvarlatılmış Dikdörtgen 8"/>
          <p:cNvSpPr/>
          <p:nvPr/>
        </p:nvSpPr>
        <p:spPr>
          <a:xfrm>
            <a:off x="313705" y="5295286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0" name="Yuvarlatılmış Dikdörtgen 9"/>
          <p:cNvSpPr/>
          <p:nvPr/>
        </p:nvSpPr>
        <p:spPr>
          <a:xfrm>
            <a:off x="313529" y="5663483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1" name="Yuvarlatılmış Dikdörtgen 10"/>
          <p:cNvSpPr/>
          <p:nvPr/>
        </p:nvSpPr>
        <p:spPr>
          <a:xfrm>
            <a:off x="314041" y="4932717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12" name="Resim 11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1895" y="4905656"/>
            <a:ext cx="345083" cy="322350"/>
          </a:xfrm>
          <a:prstGeom prst="rect">
            <a:avLst/>
          </a:prstGeom>
        </p:spPr>
      </p:pic>
      <p:pic>
        <p:nvPicPr>
          <p:cNvPr id="13" name="Resim 12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2566" y="4535306"/>
            <a:ext cx="344412" cy="329278"/>
          </a:xfrm>
          <a:prstGeom prst="rect">
            <a:avLst/>
          </a:prstGeom>
        </p:spPr>
      </p:pic>
      <p:pic>
        <p:nvPicPr>
          <p:cNvPr id="14" name="Resim 13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7850" y="5262964"/>
            <a:ext cx="344412" cy="329278"/>
          </a:xfrm>
          <a:prstGeom prst="rect">
            <a:avLst/>
          </a:prstGeom>
        </p:spPr>
      </p:pic>
      <p:pic>
        <p:nvPicPr>
          <p:cNvPr id="15" name="Resim 14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7850" y="5633314"/>
            <a:ext cx="344412" cy="329278"/>
          </a:xfrm>
          <a:prstGeom prst="rect">
            <a:avLst/>
          </a:prstGeom>
        </p:spPr>
      </p:pic>
      <p:grpSp>
        <p:nvGrpSpPr>
          <p:cNvPr id="17" name="Grup 16"/>
          <p:cNvGrpSpPr/>
          <p:nvPr/>
        </p:nvGrpSpPr>
        <p:grpSpPr>
          <a:xfrm>
            <a:off x="10167416" y="5920791"/>
            <a:ext cx="1871362" cy="818356"/>
            <a:chOff x="4784941" y="5969932"/>
            <a:chExt cx="1871362" cy="818356"/>
          </a:xfrm>
        </p:grpSpPr>
        <p:sp>
          <p:nvSpPr>
            <p:cNvPr id="18" name="Google Shape;827;p11">
              <a:hlinkClick r:id="" action="ppaction://hlinkshowjump?jump=nextslide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9" name="Resim 18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20818999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indefinite" fill="remove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1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"/>
                  </p:tgtEl>
                </p:cond>
              </p:nextCondLst>
            </p:seq>
            <p:seq concurrent="1" nextAc="seek">
              <p:cTn id="15" restart="whenNotActive" fill="hold" evtFilter="cancelBubble" nodeType="interactiveSeq">
                <p:stCondLst>
                  <p:cond evt="onClick" delay="0">
                    <p:tgtEl>
                      <p:spTgt spid="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6" fill="hold">
                      <p:stCondLst>
                        <p:cond delay="0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"/>
                  </p:tgtEl>
                </p:cond>
              </p:nextCondLst>
            </p:seq>
            <p:seq concurrent="1" nextAc="seek">
              <p:cTn id="23" restart="whenNotActive" fill="hold" evtFilter="cancelBubble" nodeType="interactiveSeq">
                <p:stCondLst>
                  <p:cond evt="onClick" delay="0">
                    <p:tgtEl>
                      <p:spTgt spid="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4" fill="hold">
                      <p:stCondLst>
                        <p:cond delay="0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"/>
                  </p:tgtEl>
                </p:cond>
              </p:nextCondLst>
            </p:seq>
            <p:seq concurrent="1" nextAc="seek">
              <p:cTn id="31" restart="whenNotActive" fill="hold" evtFilter="cancelBubble" nodeType="interactiveSeq">
                <p:stCondLst>
                  <p:cond evt="onClick" delay="0">
                    <p:tgtEl>
                      <p:spTgt spid="1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2" fill="hold">
                      <p:stCondLst>
                        <p:cond delay="0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"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3"/>
          <p:cNvSpPr txBox="1">
            <a:spLocks noChangeArrowheads="1"/>
          </p:cNvSpPr>
          <p:nvPr/>
        </p:nvSpPr>
        <p:spPr bwMode="auto">
          <a:xfrm>
            <a:off x="228600" y="891093"/>
            <a:ext cx="11745686" cy="5704114"/>
          </a:xfrm>
          <a:prstGeom prst="rect">
            <a:avLst/>
          </a:prstGeom>
          <a:noFill/>
          <a:ln w="76200" cmpd="tri">
            <a:noFill/>
            <a:miter lim="800000"/>
            <a:headEnd/>
            <a:tailEnd/>
          </a:ln>
        </p:spPr>
        <p:txBody>
          <a:bodyPr lIns="86731" tIns="86731" rIns="86731" bIns="86731" anchor="ctr"/>
          <a:lstStyle/>
          <a:p>
            <a:r>
              <a:rPr lang="tr-TR" sz="2400" b="1" dirty="0"/>
              <a:t>Aşağıdakilerden hangisi Osmanlı Devleti’nin uyguladığı “İskân </a:t>
            </a:r>
            <a:r>
              <a:rPr lang="tr-TR" sz="2400" b="1" dirty="0" err="1"/>
              <a:t>Politikası”nın</a:t>
            </a:r>
            <a:r>
              <a:rPr lang="tr-TR" sz="2400" b="1" dirty="0"/>
              <a:t> askerî amaçlarından biridir?</a:t>
            </a:r>
          </a:p>
          <a:p>
            <a:endParaRPr lang="tr-TR" sz="2400" dirty="0"/>
          </a:p>
          <a:p>
            <a:endParaRPr lang="tr-TR" sz="2400" dirty="0"/>
          </a:p>
          <a:p>
            <a:endParaRPr lang="tr-TR" sz="2400" dirty="0"/>
          </a:p>
          <a:p>
            <a:endParaRPr lang="tr-TR" sz="2400" dirty="0"/>
          </a:p>
          <a:p>
            <a:endParaRPr lang="tr-TR" sz="2400" dirty="0" smtClean="0"/>
          </a:p>
          <a:p>
            <a:endParaRPr lang="tr-TR" sz="2400" dirty="0"/>
          </a:p>
          <a:p>
            <a:endParaRPr lang="tr-TR" sz="2400" dirty="0"/>
          </a:p>
          <a:p>
            <a:r>
              <a:rPr lang="tr-TR" sz="2400" dirty="0"/>
              <a:t/>
            </a:r>
            <a:br>
              <a:rPr lang="tr-TR" sz="2400" dirty="0"/>
            </a:br>
            <a:r>
              <a:rPr lang="tr-TR" sz="2400" dirty="0" smtClean="0"/>
              <a:t>     </a:t>
            </a:r>
            <a:r>
              <a:rPr lang="tr-TR" sz="2400" dirty="0"/>
              <a:t>Issız ve terk edilmiş yerlerde Türk şehirleri oluşturmak</a:t>
            </a:r>
            <a:br>
              <a:rPr lang="tr-TR" sz="2400" dirty="0"/>
            </a:br>
            <a:r>
              <a:rPr lang="tr-TR" sz="2400" dirty="0"/>
              <a:t> </a:t>
            </a:r>
            <a:r>
              <a:rPr lang="tr-TR" sz="2400" dirty="0" smtClean="0"/>
              <a:t>    </a:t>
            </a:r>
            <a:r>
              <a:rPr lang="tr-TR" sz="2400" dirty="0"/>
              <a:t>Rumeli’deki boş arazileri ekilip biçilen tarlalar hâline dönüştürmek</a:t>
            </a:r>
            <a:br>
              <a:rPr lang="tr-TR" sz="2400" dirty="0"/>
            </a:br>
            <a:r>
              <a:rPr lang="tr-TR" sz="2400" dirty="0"/>
              <a:t> </a:t>
            </a:r>
            <a:r>
              <a:rPr lang="tr-TR" sz="2400" dirty="0" smtClean="0"/>
              <a:t>    </a:t>
            </a:r>
            <a:r>
              <a:rPr lang="tr-TR" sz="2400" dirty="0"/>
              <a:t>Fethedilen yerlere Türk nüfusu yerleştirerek yeni fetihlere zemin hazırlamak</a:t>
            </a:r>
            <a:br>
              <a:rPr lang="tr-TR" sz="2400" dirty="0"/>
            </a:br>
            <a:r>
              <a:rPr lang="tr-TR" sz="2400" dirty="0"/>
              <a:t> </a:t>
            </a:r>
            <a:r>
              <a:rPr lang="tr-TR" sz="2400" dirty="0" smtClean="0"/>
              <a:t>    </a:t>
            </a:r>
            <a:r>
              <a:rPr lang="tr-TR" sz="2400" dirty="0"/>
              <a:t>İskân edilen topraklardan vergi geliri elde etmek </a:t>
            </a:r>
            <a:br>
              <a:rPr lang="tr-TR" sz="2400" dirty="0"/>
            </a:br>
            <a:endParaRPr lang="tr-TR" sz="2400" dirty="0"/>
          </a:p>
        </p:txBody>
      </p:sp>
      <p:pic>
        <p:nvPicPr>
          <p:cNvPr id="6" name="Resim 5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40402" y="-19050"/>
            <a:ext cx="5875024" cy="667616"/>
          </a:xfrm>
          <a:prstGeom prst="rect">
            <a:avLst/>
          </a:prstGeom>
        </p:spPr>
      </p:pic>
      <p:sp>
        <p:nvSpPr>
          <p:cNvPr id="7" name="Rectangle 4"/>
          <p:cNvSpPr txBox="1">
            <a:spLocks noChangeArrowheads="1"/>
          </p:cNvSpPr>
          <p:nvPr/>
        </p:nvSpPr>
        <p:spPr bwMode="auto">
          <a:xfrm>
            <a:off x="9753600" y="153085"/>
            <a:ext cx="1828800" cy="411163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6000" b="1" kern="1200">
                <a:solidFill>
                  <a:schemeClr val="tx1"/>
                </a:solidFill>
                <a:latin typeface="Helvetica" panose="020B0500000000000000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tr-TR" sz="2400" dirty="0" err="1" smtClean="0">
                <a:solidFill>
                  <a:srgbClr val="FF0000"/>
                </a:solidFill>
              </a:rPr>
              <a:t>DPY</a:t>
            </a:r>
            <a:r>
              <a:rPr lang="tr-TR" sz="2400" dirty="0" smtClean="0">
                <a:solidFill>
                  <a:srgbClr val="FF0000"/>
                </a:solidFill>
              </a:rPr>
              <a:t> </a:t>
            </a:r>
            <a:r>
              <a:rPr lang="tr-TR" sz="2400" dirty="0" smtClean="0">
                <a:solidFill>
                  <a:srgbClr val="FF0000"/>
                </a:solidFill>
              </a:rPr>
              <a:t>2020</a:t>
            </a:r>
            <a:endParaRPr lang="tr-TR" sz="2400" dirty="0" smtClean="0"/>
          </a:p>
        </p:txBody>
      </p:sp>
      <p:grpSp>
        <p:nvGrpSpPr>
          <p:cNvPr id="8" name="Grup 7"/>
          <p:cNvGrpSpPr/>
          <p:nvPr/>
        </p:nvGrpSpPr>
        <p:grpSpPr>
          <a:xfrm>
            <a:off x="10167416" y="5920791"/>
            <a:ext cx="1871362" cy="818356"/>
            <a:chOff x="4784941" y="5969932"/>
            <a:chExt cx="1871362" cy="818356"/>
          </a:xfrm>
        </p:grpSpPr>
        <p:sp>
          <p:nvSpPr>
            <p:cNvPr id="9" name="Google Shape;827;p11">
              <a:hlinkClick r:id="rId7" action="ppaction://hlinksldjump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" name="Resim 9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sp>
        <p:nvSpPr>
          <p:cNvPr id="11" name="Yuvarlatılmış Dikdörtgen 10"/>
          <p:cNvSpPr/>
          <p:nvPr/>
        </p:nvSpPr>
        <p:spPr>
          <a:xfrm>
            <a:off x="312319" y="5041735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2" name="Yuvarlatılmış Dikdörtgen 11"/>
          <p:cNvSpPr/>
          <p:nvPr/>
        </p:nvSpPr>
        <p:spPr>
          <a:xfrm>
            <a:off x="319341" y="4683243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3" name="Yuvarlatılmış Dikdörtgen 12"/>
          <p:cNvSpPr/>
          <p:nvPr/>
        </p:nvSpPr>
        <p:spPr>
          <a:xfrm>
            <a:off x="312142" y="5766645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4" name="Yuvarlatılmış Dikdörtgen 13"/>
          <p:cNvSpPr/>
          <p:nvPr/>
        </p:nvSpPr>
        <p:spPr>
          <a:xfrm>
            <a:off x="312319" y="5403578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15" name="Resim 14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0508" y="5367884"/>
            <a:ext cx="345083" cy="322350"/>
          </a:xfrm>
          <a:prstGeom prst="rect">
            <a:avLst/>
          </a:prstGeom>
        </p:spPr>
      </p:pic>
      <p:pic>
        <p:nvPicPr>
          <p:cNvPr id="16" name="Resim 15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6463" y="5001890"/>
            <a:ext cx="344412" cy="329278"/>
          </a:xfrm>
          <a:prstGeom prst="rect">
            <a:avLst/>
          </a:prstGeom>
        </p:spPr>
      </p:pic>
      <p:pic>
        <p:nvPicPr>
          <p:cNvPr id="17" name="Resim 16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6463" y="4647746"/>
            <a:ext cx="344412" cy="329278"/>
          </a:xfrm>
          <a:prstGeom prst="rect">
            <a:avLst/>
          </a:prstGeom>
        </p:spPr>
      </p:pic>
      <p:pic>
        <p:nvPicPr>
          <p:cNvPr id="18" name="Resim 17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6463" y="5726951"/>
            <a:ext cx="344412" cy="329278"/>
          </a:xfrm>
          <a:prstGeom prst="rect">
            <a:avLst/>
          </a:prstGeom>
        </p:spPr>
      </p:pic>
      <p:pic>
        <p:nvPicPr>
          <p:cNvPr id="19" name="Resim 18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11534022" y="56945"/>
            <a:ext cx="503020" cy="493253"/>
          </a:xfrm>
          <a:prstGeom prst="rect">
            <a:avLst/>
          </a:prstGeom>
        </p:spPr>
      </p:pic>
      <p:sp>
        <p:nvSpPr>
          <p:cNvPr id="20" name="Rectangle: Rounded Corners 111">
            <a:hlinkClick r:id="rId12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11328400" y="6145"/>
            <a:ext cx="863600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1" name="Rectangle: Rounded Corners 111">
            <a:hlinkClick r:id="rId13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4844337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 advClick="0">
        <p14:warp dir="in"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indefinite" fill="remove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  <p:seq concurrent="1" nextAc="seek">
              <p:cTn id="15" restart="whenNotActive" fill="hold" evtFilter="cancelBubble" nodeType="interactiveSeq">
                <p:stCondLst>
                  <p:cond evt="onClick" delay="0">
                    <p:tgtEl>
                      <p:spTgt spid="1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6" fill="hold">
                      <p:stCondLst>
                        <p:cond delay="0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"/>
                  </p:tgtEl>
                </p:cond>
              </p:nextCondLst>
            </p:seq>
            <p:seq concurrent="1" nextAc="seek">
              <p:cTn id="23" restart="whenNotActive" fill="hold" evtFilter="cancelBubble" nodeType="interactiveSeq">
                <p:stCondLst>
                  <p:cond evt="onClick" delay="0">
                    <p:tgtEl>
                      <p:spTgt spid="1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4" fill="hold">
                      <p:stCondLst>
                        <p:cond delay="0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2"/>
                  </p:tgtEl>
                </p:cond>
              </p:nextCondLst>
            </p:seq>
            <p:seq concurrent="1" nextAc="seek">
              <p:cTn id="31" restart="whenNotActive" fill="hold" evtFilter="cancelBubble" nodeType="interactiveSeq">
                <p:stCondLst>
                  <p:cond evt="onClick" delay="0">
                    <p:tgtEl>
                      <p:spTgt spid="1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2" fill="hold">
                      <p:stCondLst>
                        <p:cond delay="0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3"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 txBox="1">
            <a:spLocks/>
          </p:cNvSpPr>
          <p:nvPr/>
        </p:nvSpPr>
        <p:spPr>
          <a:xfrm>
            <a:off x="0" y="1076324"/>
            <a:ext cx="12192000" cy="5781675"/>
          </a:xfrm>
          <a:prstGeom prst="rect">
            <a:avLst/>
          </a:prstGeom>
        </p:spPr>
        <p:txBody>
          <a:bodyPr vert="horz" lIns="91440" tIns="45720" rIns="91440" bIns="45720" rtlCol="0" anchor="ctr" anchorCtr="0">
            <a:noAutofit/>
          </a:bodyPr>
          <a:lstStyle>
            <a:lvl1pPr algn="l" defTabSz="914400" rtl="0" eaLnBrk="1" latinLnBrk="0" hangingPunct="1">
              <a:spcBef>
                <a:spcPct val="0"/>
              </a:spcBef>
              <a:buNone/>
              <a:defRPr sz="40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tr-TR" sz="2300" dirty="0" smtClean="0">
                <a:solidFill>
                  <a:srgbClr val="FF0000"/>
                </a:solidFill>
              </a:rPr>
              <a:t>UYGULANIŞI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300" dirty="0" smtClean="0">
                <a:solidFill>
                  <a:schemeClr val="tx1"/>
                </a:solidFill>
              </a:rPr>
              <a:t>Sınıftaki öğrenci sayısına göre 2, 3, 4 ya da 5 grup oluşturulur.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300" dirty="0" smtClean="0">
                <a:solidFill>
                  <a:schemeClr val="tx1"/>
                </a:solidFill>
              </a:rPr>
              <a:t>Gruplar kendilerine bir grubun adını seçer ya da kendilerine yeni bir grup ismi verirler.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300" dirty="0" smtClean="0">
                <a:solidFill>
                  <a:schemeClr val="tx1"/>
                </a:solidFill>
              </a:rPr>
              <a:t>A grubundan bir öğrenci Çevir butonuna basarak çarkı çevirir.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300" dirty="0" smtClean="0">
                <a:solidFill>
                  <a:schemeClr val="tx1"/>
                </a:solidFill>
              </a:rPr>
              <a:t>Çark durduktan sonra kaç puan çıkarsa çıkacak olan soruyu bilen grup o puanı alacaktır.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300" dirty="0" smtClean="0">
                <a:solidFill>
                  <a:schemeClr val="tx1"/>
                </a:solidFill>
              </a:rPr>
              <a:t>Soru butonuna basılarak soru tablosuna geçilir.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300" dirty="0" smtClean="0">
                <a:solidFill>
                  <a:schemeClr val="tx1"/>
                </a:solidFill>
              </a:rPr>
              <a:t>A grubu hangi numaralı soruyu istiyorsa o numara tıklanır.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300" dirty="0" smtClean="0">
                <a:solidFill>
                  <a:schemeClr val="tx1"/>
                </a:solidFill>
              </a:rPr>
              <a:t>Çıkan soruyu 1 dakika içinde cevaplar. 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300" dirty="0" smtClean="0">
                <a:solidFill>
                  <a:schemeClr val="tx1"/>
                </a:solidFill>
              </a:rPr>
              <a:t>Çark görseline basılarak puan tablosu sayfasına gelinir. Eğer grup soruyu bildiyse çarktaki puan A grubunun puan bölümüne yazılır. 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300" dirty="0" smtClean="0">
                <a:solidFill>
                  <a:schemeClr val="tx1"/>
                </a:solidFill>
              </a:rPr>
              <a:t>Sıra ile diğer gruplar aynı işlemi yaparlar.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300" dirty="0" smtClean="0">
                <a:solidFill>
                  <a:schemeClr val="tx1"/>
                </a:solidFill>
              </a:rPr>
              <a:t>Çarkta ‘‘Pas’’ gelirse o gruba soru sorulmaz ve diğer gruba geçilir.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300" dirty="0" smtClean="0">
                <a:solidFill>
                  <a:schemeClr val="tx1"/>
                </a:solidFill>
              </a:rPr>
              <a:t>Çarkta ‘‘İflas’’ gelirse o grubun topladığı puanlar silinir.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300" dirty="0" smtClean="0">
                <a:solidFill>
                  <a:schemeClr val="tx1"/>
                </a:solidFill>
              </a:rPr>
              <a:t>Çarkta ‘‘Takas’ gelirse ve o grup soruyu bilirse istediği bir grubun tüm puanlarını alarak kendi grubuna ekler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300" dirty="0">
                <a:solidFill>
                  <a:schemeClr val="tx1"/>
                </a:solidFill>
              </a:rPr>
              <a:t>Çarkta ‘‘</a:t>
            </a:r>
            <a:r>
              <a:rPr lang="tr-TR" sz="2300" dirty="0" err="1">
                <a:solidFill>
                  <a:schemeClr val="tx1"/>
                </a:solidFill>
              </a:rPr>
              <a:t>2X</a:t>
            </a:r>
            <a:r>
              <a:rPr lang="tr-TR" sz="2300" dirty="0">
                <a:solidFill>
                  <a:schemeClr val="tx1"/>
                </a:solidFill>
              </a:rPr>
              <a:t>’’ gelirse ve o grup soruyu bilirse o grubun o ana kadar topladığı puanlar iki katına çıkarılır. Eğer grubun puanı yoksa 200 puan eklenir.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tr-TR" sz="2300" dirty="0" smtClean="0">
              <a:solidFill>
                <a:schemeClr val="tx1"/>
              </a:solidFill>
            </a:endParaRPr>
          </a:p>
        </p:txBody>
      </p:sp>
      <p:pic>
        <p:nvPicPr>
          <p:cNvPr id="7" name="Resim 6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17164" y="0"/>
            <a:ext cx="5757671" cy="654281"/>
          </a:xfrm>
          <a:prstGeom prst="rect">
            <a:avLst/>
          </a:prstGeom>
        </p:spPr>
      </p:pic>
      <p:pic>
        <p:nvPicPr>
          <p:cNvPr id="4" name="Resim 3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11534022" y="56945"/>
            <a:ext cx="503020" cy="493253"/>
          </a:xfrm>
          <a:prstGeom prst="rect">
            <a:avLst/>
          </a:prstGeom>
        </p:spPr>
      </p:pic>
      <p:sp>
        <p:nvSpPr>
          <p:cNvPr id="5" name="Rectangle: Rounded Corners 111">
            <a:hlinkClick r:id="rId6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11328400" y="6145"/>
            <a:ext cx="863600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8" name="Rectangle: Rounded Corners 111">
            <a:hlinkClick r:id="rId7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grpSp>
        <p:nvGrpSpPr>
          <p:cNvPr id="12" name="Grup 11"/>
          <p:cNvGrpSpPr/>
          <p:nvPr/>
        </p:nvGrpSpPr>
        <p:grpSpPr>
          <a:xfrm>
            <a:off x="10081839" y="4157577"/>
            <a:ext cx="1871362" cy="818356"/>
            <a:chOff x="10081839" y="4157577"/>
            <a:chExt cx="1871362" cy="818356"/>
          </a:xfrm>
        </p:grpSpPr>
        <p:sp>
          <p:nvSpPr>
            <p:cNvPr id="10" name="Google Shape;827;p11"/>
            <p:cNvSpPr/>
            <p:nvPr/>
          </p:nvSpPr>
          <p:spPr>
            <a:xfrm rot="10800000">
              <a:off x="10081839" y="4157577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3" name="Resim 2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353188" y="4300728"/>
              <a:ext cx="1257639" cy="425517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18823580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TheWheel">
            <a:extLst>
              <a:ext uri="{FF2B5EF4-FFF2-40B4-BE49-F238E27FC236}">
                <a16:creationId xmlns:a16="http://schemas.microsoft.com/office/drawing/2014/main" id="{19E6DC52-EBDA-4FD4-AD7D-D3853454DDDF}"/>
              </a:ext>
            </a:extLst>
          </p:cNvPr>
          <p:cNvGrpSpPr/>
          <p:nvPr/>
        </p:nvGrpSpPr>
        <p:grpSpPr>
          <a:xfrm>
            <a:off x="2140016" y="870805"/>
            <a:ext cx="5876543" cy="5876544"/>
            <a:chOff x="2368296" y="472821"/>
            <a:chExt cx="4407408" cy="4407408"/>
          </a:xfrm>
        </p:grpSpPr>
        <p:sp>
          <p:nvSpPr>
            <p:cNvPr id="18" name="WheelTrim"/>
            <p:cNvSpPr/>
            <p:nvPr/>
          </p:nvSpPr>
          <p:spPr>
            <a:xfrm rot="450000">
              <a:off x="2368296" y="472821"/>
              <a:ext cx="4407408" cy="4407408"/>
            </a:xfrm>
            <a:prstGeom prst="ellipse">
              <a:avLst/>
            </a:prstGeom>
            <a:gradFill flip="none" rotWithShape="1">
              <a:gsLst>
                <a:gs pos="66000">
                  <a:srgbClr val="B6D1F8"/>
                </a:gs>
                <a:gs pos="73000">
                  <a:srgbClr val="1B0B7B"/>
                </a:gs>
              </a:gsLst>
              <a:path path="circle">
                <a:fillToRect l="50000" t="50000" r="50000" b="50000"/>
              </a:path>
              <a:tileRect/>
            </a:gra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/>
            </a:p>
          </p:txBody>
        </p:sp>
        <p:sp>
          <p:nvSpPr>
            <p:cNvPr id="19" name="Oval 18"/>
            <p:cNvSpPr/>
            <p:nvPr/>
          </p:nvSpPr>
          <p:spPr>
            <a:xfrm rot="450000">
              <a:off x="2477993" y="586515"/>
              <a:ext cx="4178808" cy="4178808"/>
            </a:xfrm>
            <a:prstGeom prst="ellipse">
              <a:avLst/>
            </a:prstGeom>
            <a:solidFill>
              <a:srgbClr val="C1A631"/>
            </a:solidFill>
            <a:ln w="381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/>
            </a:p>
          </p:txBody>
        </p:sp>
        <p:sp>
          <p:nvSpPr>
            <p:cNvPr id="26" name="5Wedge">
              <a:extLst>
                <a:ext uri="{FF2B5EF4-FFF2-40B4-BE49-F238E27FC236}">
                  <a16:creationId xmlns:a16="http://schemas.microsoft.com/office/drawing/2014/main" id="{D645265E-FA22-42A6-9DAE-4ABF17D29740}"/>
                </a:ext>
              </a:extLst>
            </p:cNvPr>
            <p:cNvSpPr/>
            <p:nvPr/>
          </p:nvSpPr>
          <p:spPr>
            <a:xfrm rot="16620000">
              <a:off x="5558569" y="2525018"/>
              <a:ext cx="380078" cy="629532"/>
            </a:xfrm>
            <a:prstGeom prst="trapezoid">
              <a:avLst/>
            </a:prstGeom>
            <a:solidFill>
              <a:srgbClr val="AB79DB">
                <a:alpha val="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en-US" sz="2267" b="1" dirty="0">
                <a:latin typeface="Corbel" panose="020B0503020204020204" pitchFamily="34" charset="0"/>
              </a:endParaRPr>
            </a:p>
          </p:txBody>
        </p:sp>
      </p:grpSp>
      <p:grpSp>
        <p:nvGrpSpPr>
          <p:cNvPr id="27" name="Group 3"/>
          <p:cNvGrpSpPr>
            <a:grpSpLocks/>
          </p:cNvGrpSpPr>
          <p:nvPr/>
        </p:nvGrpSpPr>
        <p:grpSpPr bwMode="auto">
          <a:xfrm rot="-369975">
            <a:off x="1903672" y="626908"/>
            <a:ext cx="6356821" cy="6363903"/>
            <a:chOff x="108" y="111"/>
            <a:chExt cx="3064" cy="3111"/>
          </a:xfrm>
        </p:grpSpPr>
        <p:pic>
          <p:nvPicPr>
            <p:cNvPr id="28" name="Picture 4"/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 bwMode="auto">
            <a:xfrm rot="369975">
              <a:off x="108" y="111"/>
              <a:ext cx="3064" cy="3111"/>
            </a:xfrm>
            <a:prstGeom prst="ellipse">
              <a:avLst/>
            </a:prstGeom>
            <a:ln>
              <a:noFill/>
            </a:ln>
            <a:effectLst>
              <a:softEdge rad="63500"/>
            </a:effectLst>
            <a:scene3d>
              <a:camera prst="perspectiveFront"/>
              <a:lightRig rig="threePt" dir="t"/>
            </a:scene3d>
          </p:spPr>
        </p:pic>
        <p:sp>
          <p:nvSpPr>
            <p:cNvPr id="29" name="Text Box 7"/>
            <p:cNvSpPr txBox="1">
              <a:spLocks noChangeArrowheads="1"/>
            </p:cNvSpPr>
            <p:nvPr/>
          </p:nvSpPr>
          <p:spPr bwMode="auto">
            <a:xfrm rot="-5174897">
              <a:off x="2321" y="1333"/>
              <a:ext cx="1201" cy="3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endParaRPr lang="tr-TR" altLang="tr-TR" sz="3200" b="1">
                <a:latin typeface="Verdana" panose="020B0604030504040204" pitchFamily="34" charset="0"/>
              </a:endParaRPr>
            </a:p>
          </p:txBody>
        </p:sp>
        <p:sp>
          <p:nvSpPr>
            <p:cNvPr id="30" name="Text Box 13"/>
            <p:cNvSpPr txBox="1">
              <a:spLocks noChangeArrowheads="1"/>
            </p:cNvSpPr>
            <p:nvPr/>
          </p:nvSpPr>
          <p:spPr bwMode="auto">
            <a:xfrm rot="-7212679">
              <a:off x="2640" y="1060"/>
              <a:ext cx="528" cy="3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endParaRPr lang="tr-TR" altLang="tr-TR" sz="3200" b="1">
                <a:solidFill>
                  <a:schemeClr val="bg1"/>
                </a:solidFill>
                <a:latin typeface="Verdana" panose="020B0604030504040204" pitchFamily="34" charset="0"/>
              </a:endParaRPr>
            </a:p>
          </p:txBody>
        </p:sp>
      </p:grpSp>
      <p:sp>
        <p:nvSpPr>
          <p:cNvPr id="32" name="Text Box 53">
            <a:hlinkClick r:id="" action="ppaction://hlinkshowjump?jump=nextslide" highlightClick="1"/>
          </p:cNvPr>
          <p:cNvSpPr txBox="1">
            <a:spLocks noChangeArrowheads="1"/>
          </p:cNvSpPr>
          <p:nvPr/>
        </p:nvSpPr>
        <p:spPr bwMode="auto">
          <a:xfrm>
            <a:off x="366442" y="5845835"/>
            <a:ext cx="1143000" cy="461665"/>
          </a:xfrm>
          <a:prstGeom prst="rect">
            <a:avLst/>
          </a:prstGeom>
          <a:ln>
            <a:headEnd/>
            <a:tailEnd/>
          </a:ln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>
              <a:spcBef>
                <a:spcPct val="50000"/>
              </a:spcBef>
              <a:defRPr/>
            </a:pPr>
            <a:r>
              <a:rPr lang="tr-TR" sz="2400" b="1" dirty="0">
                <a:solidFill>
                  <a:schemeClr val="bg1"/>
                </a:solidFill>
              </a:rPr>
              <a:t>Soru</a:t>
            </a:r>
          </a:p>
        </p:txBody>
      </p:sp>
      <p:sp>
        <p:nvSpPr>
          <p:cNvPr id="33" name="WheelArrow">
            <a:extLst>
              <a:ext uri="{FF2B5EF4-FFF2-40B4-BE49-F238E27FC236}">
                <a16:creationId xmlns:a16="http://schemas.microsoft.com/office/drawing/2014/main" id="{246D1A37-5769-4A68-82D4-202B2A0CBD1E}"/>
              </a:ext>
            </a:extLst>
          </p:cNvPr>
          <p:cNvSpPr/>
          <p:nvPr/>
        </p:nvSpPr>
        <p:spPr>
          <a:xfrm rot="10800000">
            <a:off x="4905664" y="682601"/>
            <a:ext cx="291221" cy="398521"/>
          </a:xfrm>
          <a:prstGeom prst="triangle">
            <a:avLst/>
          </a:prstGeom>
          <a:solidFill>
            <a:schemeClr val="bg1">
              <a:lumMod val="95000"/>
            </a:schemeClr>
          </a:solidFill>
          <a:effectLst>
            <a:glow rad="38100">
              <a:schemeClr val="accent6">
                <a:satMod val="175000"/>
                <a:alpha val="40000"/>
              </a:schemeClr>
            </a:glow>
            <a:outerShdw blurRad="40000" dist="23000" dir="540000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dirty="0">
              <a:solidFill>
                <a:prstClr val="white"/>
              </a:solidFill>
            </a:endParaRPr>
          </a:p>
        </p:txBody>
      </p:sp>
      <p:sp>
        <p:nvSpPr>
          <p:cNvPr id="34" name="Rectangle 2"/>
          <p:cNvSpPr>
            <a:spLocks noChangeArrowheads="1"/>
          </p:cNvSpPr>
          <p:nvPr/>
        </p:nvSpPr>
        <p:spPr bwMode="auto">
          <a:xfrm>
            <a:off x="8647133" y="787399"/>
            <a:ext cx="3291131" cy="6010275"/>
          </a:xfrm>
          <a:prstGeom prst="rect">
            <a:avLst/>
          </a:prstGeom>
          <a:solidFill>
            <a:srgbClr val="996633">
              <a:alpha val="66000"/>
            </a:srgbClr>
          </a:solidFill>
          <a:ln w="9525">
            <a:noFill/>
            <a:miter lim="800000"/>
            <a:headEnd/>
            <a:tailEnd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35" name="Line 22"/>
          <p:cNvSpPr>
            <a:spLocks noChangeShapeType="1"/>
          </p:cNvSpPr>
          <p:nvPr/>
        </p:nvSpPr>
        <p:spPr bwMode="auto">
          <a:xfrm>
            <a:off x="8986447" y="5276850"/>
            <a:ext cx="2667000" cy="0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tr-TR"/>
          </a:p>
        </p:txBody>
      </p:sp>
      <p:sp>
        <p:nvSpPr>
          <p:cNvPr id="36" name="WordArt 39"/>
          <p:cNvSpPr>
            <a:spLocks noChangeArrowheads="1" noChangeShapeType="1" noTextEdit="1"/>
          </p:cNvSpPr>
          <p:nvPr/>
        </p:nvSpPr>
        <p:spPr bwMode="auto">
          <a:xfrm>
            <a:off x="8843684" y="1039813"/>
            <a:ext cx="1785938" cy="538162"/>
          </a:xfrm>
          <a:prstGeom prst="rect">
            <a:avLst/>
          </a:prstGeom>
          <a:extLst>
            <a:ext uri="{AF507438-7753-43E0-B8FC-AC1667EBCBE1}">
              <a14:hiddenEffects xmlns:a14="http://schemas.microsoft.com/office/drawing/2010/main">
                <a:effectLst/>
              </a14:hiddenEffects>
            </a:ext>
          </a:extLst>
        </p:spPr>
        <p:txBody>
          <a:bodyPr wrap="none" fromWordArt="1">
            <a:prstTxWarp prst="textCanUp">
              <a:avLst>
                <a:gd name="adj" fmla="val 66667"/>
              </a:avLst>
            </a:prstTxWarp>
          </a:bodyPr>
          <a:lstStyle/>
          <a:p>
            <a:pPr algn="ctr"/>
            <a:r>
              <a:rPr lang="tr-TR" sz="3600" kern="10" dirty="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YARIŞMACILAR</a:t>
            </a:r>
          </a:p>
        </p:txBody>
      </p:sp>
      <p:sp>
        <p:nvSpPr>
          <p:cNvPr id="37" name="WordArt 50"/>
          <p:cNvSpPr>
            <a:spLocks noChangeArrowheads="1" noChangeShapeType="1" noTextEdit="1"/>
          </p:cNvSpPr>
          <p:nvPr/>
        </p:nvSpPr>
        <p:spPr bwMode="auto">
          <a:xfrm>
            <a:off x="10857875" y="1052513"/>
            <a:ext cx="914400" cy="461962"/>
          </a:xfrm>
          <a:prstGeom prst="rect">
            <a:avLst/>
          </a:prstGeom>
          <a:extLst>
            <a:ext uri="{AF507438-7753-43E0-B8FC-AC1667EBCBE1}">
              <a14:hiddenEffects xmlns:a14="http://schemas.microsoft.com/office/drawing/2010/main">
                <a:effectLst/>
              </a14:hiddenEffects>
            </a:ext>
          </a:extLst>
        </p:spPr>
        <p:txBody>
          <a:bodyPr wrap="none" fromWordArt="1">
            <a:prstTxWarp prst="textCanUp">
              <a:avLst>
                <a:gd name="adj" fmla="val 70791"/>
              </a:avLst>
            </a:prstTxWarp>
          </a:bodyPr>
          <a:lstStyle/>
          <a:p>
            <a:pPr algn="ctr"/>
            <a:r>
              <a:rPr lang="tr-TR" sz="3600" kern="10" dirty="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PUANLAR</a:t>
            </a:r>
          </a:p>
        </p:txBody>
      </p:sp>
      <p:grpSp>
        <p:nvGrpSpPr>
          <p:cNvPr id="38" name="Group 16"/>
          <p:cNvGrpSpPr>
            <a:grpSpLocks noChangeAspect="1"/>
          </p:cNvGrpSpPr>
          <p:nvPr/>
        </p:nvGrpSpPr>
        <p:grpSpPr bwMode="auto">
          <a:xfrm>
            <a:off x="9689431" y="5455444"/>
            <a:ext cx="1476375" cy="1223963"/>
            <a:chOff x="3944" y="3285"/>
            <a:chExt cx="1205" cy="997"/>
          </a:xfrm>
        </p:grpSpPr>
        <p:pic>
          <p:nvPicPr>
            <p:cNvPr id="39" name="Picture 18" descr="j0232284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43" y="3285"/>
              <a:ext cx="979" cy="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0" name="WordArt 19"/>
            <p:cNvSpPr>
              <a:spLocks noChangeArrowheads="1" noChangeShapeType="1" noTextEdit="1"/>
            </p:cNvSpPr>
            <p:nvPr/>
          </p:nvSpPr>
          <p:spPr bwMode="auto">
            <a:xfrm>
              <a:off x="3944" y="3603"/>
              <a:ext cx="1205" cy="34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/>
            <a:p>
              <a:pPr algn="ctr">
                <a:defRPr/>
              </a:pPr>
              <a:r>
                <a:rPr lang="tr-TR" sz="3200" b="1" i="1" kern="10" spc="50" dirty="0">
                  <a:ln w="11430"/>
                  <a:solidFill>
                    <a:srgbClr val="CC3300"/>
                  </a:soli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  <a:latin typeface="Arial"/>
                  <a:cs typeface="Arial"/>
                </a:rPr>
                <a:t>ÇEVİR</a:t>
              </a:r>
            </a:p>
          </p:txBody>
        </p:sp>
      </p:grpSp>
      <p:pic>
        <p:nvPicPr>
          <p:cNvPr id="2" name="Resim 1"/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318049" y="0"/>
            <a:ext cx="5757671" cy="654281"/>
          </a:xfrm>
          <a:prstGeom prst="rect">
            <a:avLst/>
          </a:prstGeom>
        </p:spPr>
      </p:pic>
      <p:pic>
        <p:nvPicPr>
          <p:cNvPr id="31" name="Resim 30"/>
          <p:cNvPicPr>
            <a:picLocks noChangeAspect="1"/>
          </p:cNvPicPr>
          <p:nvPr/>
        </p:nvPicPr>
        <p:blipFill>
          <a:blip r:embed="rId1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11534022" y="56945"/>
            <a:ext cx="503020" cy="493253"/>
          </a:xfrm>
          <a:prstGeom prst="rect">
            <a:avLst/>
          </a:prstGeom>
        </p:spPr>
      </p:pic>
      <p:sp>
        <p:nvSpPr>
          <p:cNvPr id="50" name="Rectangle: Rounded Corners 111">
            <a:hlinkClick r:id="rId20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11328400" y="6145"/>
            <a:ext cx="863600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52" name="Rectangle: Rounded Corners 111">
            <a:hlinkClick r:id="rId21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</p:spTree>
    <p:custDataLst>
      <p:tags r:id="rId2"/>
    </p:custDataLst>
    <p:controls>
      <mc:AlternateContent xmlns:mc="http://schemas.openxmlformats.org/markup-compatibility/2006">
        <mc:Choice xmlns:v="urn:schemas-microsoft-com:vml" Requires="v">
          <p:control spid="6362" name="TextBox1" r:id="rId3" imgW="990720" imgH="380880"/>
        </mc:Choice>
        <mc:Fallback>
          <p:control name="TextBox1" r:id="rId3" imgW="990720" imgH="380880">
            <p:pic>
              <p:nvPicPr>
                <p:cNvPr id="41" name="TextBox1"/>
                <p:cNvPicPr preferRelativeResize="0">
                  <a:picLocks noChangeArrowheads="1" noChangeShapeType="1"/>
                </p:cNvPicPr>
                <p:nvPr/>
              </p:nvPicPr>
              <p:blipFill>
                <a:blip r:embed="rId22"/>
                <a:srcRect/>
                <a:stretch>
                  <a:fillRect/>
                </a:stretch>
              </p:blipFill>
              <p:spPr bwMode="auto">
                <a:xfrm>
                  <a:off x="10857875" y="3165475"/>
                  <a:ext cx="990600" cy="381000"/>
                </a:xfrm>
                <a:prstGeom prst="rect">
                  <a:avLst/>
                </a:prstGeom>
                <a:noFill/>
                <a:ln w="9525"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</p:control>
        </mc:Fallback>
      </mc:AlternateContent>
      <mc:AlternateContent xmlns:mc="http://schemas.openxmlformats.org/markup-compatibility/2006">
        <mc:Choice xmlns:v="urn:schemas-microsoft-com:vml" Requires="v">
          <p:control spid="6363" name="TextBox2" r:id="rId4" imgW="990720" imgH="380880"/>
        </mc:Choice>
        <mc:Fallback>
          <p:control name="TextBox2" r:id="rId4" imgW="990720" imgH="380880">
            <p:pic>
              <p:nvPicPr>
                <p:cNvPr id="42" name="TextBox2"/>
                <p:cNvPicPr preferRelativeResize="0">
                  <a:picLocks noChangeArrowheads="1" noChangeShapeType="1"/>
                </p:cNvPicPr>
                <p:nvPr/>
              </p:nvPicPr>
              <p:blipFill>
                <a:blip r:embed="rId22"/>
                <a:srcRect/>
                <a:stretch>
                  <a:fillRect/>
                </a:stretch>
              </p:blipFill>
              <p:spPr bwMode="auto">
                <a:xfrm>
                  <a:off x="10857875" y="3889375"/>
                  <a:ext cx="990600" cy="381000"/>
                </a:xfrm>
                <a:prstGeom prst="rect">
                  <a:avLst/>
                </a:prstGeom>
                <a:noFill/>
                <a:ln w="9525"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</p:control>
        </mc:Fallback>
      </mc:AlternateContent>
      <mc:AlternateContent xmlns:mc="http://schemas.openxmlformats.org/markup-compatibility/2006">
        <mc:Choice xmlns:v="urn:schemas-microsoft-com:vml" Requires="v">
          <p:control spid="6364" name="TextBox3" r:id="rId5" imgW="990720" imgH="380880"/>
        </mc:Choice>
        <mc:Fallback>
          <p:control name="TextBox3" r:id="rId5" imgW="990720" imgH="380880">
            <p:pic>
              <p:nvPicPr>
                <p:cNvPr id="43" name="TextBox3"/>
                <p:cNvPicPr preferRelativeResize="0">
                  <a:picLocks noChangeArrowheads="1" noChangeShapeType="1"/>
                </p:cNvPicPr>
                <p:nvPr/>
              </p:nvPicPr>
              <p:blipFill>
                <a:blip r:embed="rId22"/>
                <a:srcRect/>
                <a:stretch>
                  <a:fillRect/>
                </a:stretch>
              </p:blipFill>
              <p:spPr bwMode="auto">
                <a:xfrm>
                  <a:off x="10857875" y="2416175"/>
                  <a:ext cx="990600" cy="381000"/>
                </a:xfrm>
                <a:prstGeom prst="rect">
                  <a:avLst/>
                </a:prstGeom>
                <a:noFill/>
                <a:ln w="9525"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</p:control>
        </mc:Fallback>
      </mc:AlternateContent>
      <mc:AlternateContent xmlns:mc="http://schemas.openxmlformats.org/markup-compatibility/2006">
        <mc:Choice xmlns:v="urn:schemas-microsoft-com:vml" Requires="v">
          <p:control spid="6365" name="TextBox4" r:id="rId6" imgW="990720" imgH="380880"/>
        </mc:Choice>
        <mc:Fallback>
          <p:control name="TextBox4" r:id="rId6" imgW="990720" imgH="380880">
            <p:pic>
              <p:nvPicPr>
                <p:cNvPr id="44" name="TextBox4"/>
                <p:cNvPicPr preferRelativeResize="0">
                  <a:picLocks noChangeArrowheads="1" noChangeShapeType="1"/>
                </p:cNvPicPr>
                <p:nvPr/>
              </p:nvPicPr>
              <p:blipFill>
                <a:blip r:embed="rId22"/>
                <a:srcRect/>
                <a:stretch>
                  <a:fillRect/>
                </a:stretch>
              </p:blipFill>
              <p:spPr bwMode="auto">
                <a:xfrm>
                  <a:off x="10857875" y="1704975"/>
                  <a:ext cx="990600" cy="381000"/>
                </a:xfrm>
                <a:prstGeom prst="rect">
                  <a:avLst/>
                </a:prstGeom>
                <a:noFill/>
                <a:ln w="9525"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</p:control>
        </mc:Fallback>
      </mc:AlternateContent>
      <mc:AlternateContent xmlns:mc="http://schemas.openxmlformats.org/markup-compatibility/2006">
        <mc:Choice xmlns:v="urn:schemas-microsoft-com:vml" Requires="v">
          <p:control spid="6366" name="TextBox9" r:id="rId7" imgW="1905120" imgH="380880"/>
        </mc:Choice>
        <mc:Fallback>
          <p:control name="TextBox9" r:id="rId7" imgW="1905120" imgH="380880">
            <p:pic>
              <p:nvPicPr>
                <p:cNvPr id="45" name="TextBox9"/>
                <p:cNvPicPr preferRelativeResize="0">
                  <a:picLocks noChangeArrowheads="1" noChangeShapeType="1"/>
                </p:cNvPicPr>
                <p:nvPr/>
              </p:nvPicPr>
              <p:blipFill>
                <a:blip r:embed="rId23"/>
                <a:srcRect/>
                <a:stretch>
                  <a:fillRect/>
                </a:stretch>
              </p:blipFill>
              <p:spPr bwMode="auto">
                <a:xfrm>
                  <a:off x="8767484" y="1692275"/>
                  <a:ext cx="1905000" cy="381000"/>
                </a:xfrm>
                <a:prstGeom prst="rect">
                  <a:avLst/>
                </a:prstGeom>
                <a:noFill/>
                <a:ln w="9525"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</p:control>
        </mc:Fallback>
      </mc:AlternateContent>
      <mc:AlternateContent xmlns:mc="http://schemas.openxmlformats.org/markup-compatibility/2006">
        <mc:Choice xmlns:v="urn:schemas-microsoft-com:vml" Requires="v">
          <p:control spid="6367" name="TextBox10" r:id="rId8" imgW="1905120" imgH="380880"/>
        </mc:Choice>
        <mc:Fallback>
          <p:control name="TextBox10" r:id="rId8" imgW="1905120" imgH="380880">
            <p:pic>
              <p:nvPicPr>
                <p:cNvPr id="46" name="TextBox10"/>
                <p:cNvPicPr preferRelativeResize="0">
                  <a:picLocks noChangeArrowheads="1" noChangeShapeType="1"/>
                </p:cNvPicPr>
                <p:nvPr/>
              </p:nvPicPr>
              <p:blipFill>
                <a:blip r:embed="rId24"/>
                <a:srcRect/>
                <a:stretch>
                  <a:fillRect/>
                </a:stretch>
              </p:blipFill>
              <p:spPr bwMode="auto">
                <a:xfrm>
                  <a:off x="8767484" y="2403475"/>
                  <a:ext cx="1905000" cy="381000"/>
                </a:xfrm>
                <a:prstGeom prst="rect">
                  <a:avLst/>
                </a:prstGeom>
                <a:noFill/>
                <a:ln w="9525"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</p:control>
        </mc:Fallback>
      </mc:AlternateContent>
      <mc:AlternateContent xmlns:mc="http://schemas.openxmlformats.org/markup-compatibility/2006">
        <mc:Choice xmlns:v="urn:schemas-microsoft-com:vml" Requires="v">
          <p:control spid="6368" name="TextBox11" r:id="rId9" imgW="1905120" imgH="380880"/>
        </mc:Choice>
        <mc:Fallback>
          <p:control name="TextBox11" r:id="rId9" imgW="1905120" imgH="380880">
            <p:pic>
              <p:nvPicPr>
                <p:cNvPr id="47" name="TextBox11"/>
                <p:cNvPicPr preferRelativeResize="0">
                  <a:picLocks noChangeArrowheads="1" noChangeShapeType="1"/>
                </p:cNvPicPr>
                <p:nvPr/>
              </p:nvPicPr>
              <p:blipFill>
                <a:blip r:embed="rId25"/>
                <a:srcRect/>
                <a:stretch>
                  <a:fillRect/>
                </a:stretch>
              </p:blipFill>
              <p:spPr bwMode="auto">
                <a:xfrm>
                  <a:off x="8767484" y="3152775"/>
                  <a:ext cx="1905000" cy="381000"/>
                </a:xfrm>
                <a:prstGeom prst="rect">
                  <a:avLst/>
                </a:prstGeom>
                <a:noFill/>
                <a:ln w="9525"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</p:control>
        </mc:Fallback>
      </mc:AlternateContent>
      <mc:AlternateContent xmlns:mc="http://schemas.openxmlformats.org/markup-compatibility/2006">
        <mc:Choice xmlns:v="urn:schemas-microsoft-com:vml" Requires="v">
          <p:control spid="6369" name="TextBox12" r:id="rId10" imgW="1905120" imgH="380880"/>
        </mc:Choice>
        <mc:Fallback>
          <p:control name="TextBox12" r:id="rId10" imgW="1905120" imgH="380880">
            <p:pic>
              <p:nvPicPr>
                <p:cNvPr id="48" name="TextBox12"/>
                <p:cNvPicPr preferRelativeResize="0">
                  <a:picLocks noChangeArrowheads="1" noChangeShapeType="1"/>
                </p:cNvPicPr>
                <p:nvPr/>
              </p:nvPicPr>
              <p:blipFill>
                <a:blip r:embed="rId26"/>
                <a:srcRect/>
                <a:stretch>
                  <a:fillRect/>
                </a:stretch>
              </p:blipFill>
              <p:spPr bwMode="auto">
                <a:xfrm>
                  <a:off x="8767484" y="3876675"/>
                  <a:ext cx="1905000" cy="381000"/>
                </a:xfrm>
                <a:prstGeom prst="rect">
                  <a:avLst/>
                </a:prstGeom>
                <a:noFill/>
                <a:ln w="9525"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</p:control>
        </mc:Fallback>
      </mc:AlternateContent>
      <mc:AlternateContent xmlns:mc="http://schemas.openxmlformats.org/markup-compatibility/2006">
        <mc:Choice xmlns:v="urn:schemas-microsoft-com:vml" Requires="v">
          <p:control spid="6370" name="TextBox5" r:id="rId11" imgW="990720" imgH="380880"/>
        </mc:Choice>
        <mc:Fallback>
          <p:control name="TextBox5" r:id="rId11" imgW="990720" imgH="380880">
            <p:pic>
              <p:nvPicPr>
                <p:cNvPr id="49" name="TextBox5"/>
                <p:cNvPicPr preferRelativeResize="0">
                  <a:picLocks noChangeArrowheads="1" noChangeShapeType="1"/>
                </p:cNvPicPr>
                <p:nvPr/>
              </p:nvPicPr>
              <p:blipFill>
                <a:blip r:embed="rId22"/>
                <a:srcRect/>
                <a:stretch>
                  <a:fillRect/>
                </a:stretch>
              </p:blipFill>
              <p:spPr bwMode="auto">
                <a:xfrm>
                  <a:off x="10874263" y="4625974"/>
                  <a:ext cx="990600" cy="381000"/>
                </a:xfrm>
                <a:prstGeom prst="rect">
                  <a:avLst/>
                </a:prstGeom>
                <a:noFill/>
                <a:ln w="9525"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</p:control>
        </mc:Fallback>
      </mc:AlternateContent>
      <mc:AlternateContent xmlns:mc="http://schemas.openxmlformats.org/markup-compatibility/2006">
        <mc:Choice xmlns:v="urn:schemas-microsoft-com:vml" Requires="v">
          <p:control spid="6371" name="TextBox7" r:id="rId12" imgW="1905120" imgH="380880"/>
        </mc:Choice>
        <mc:Fallback>
          <p:control name="TextBox7" r:id="rId12" imgW="1905120" imgH="380880">
            <p:pic>
              <p:nvPicPr>
                <p:cNvPr id="51" name="TextBox7"/>
                <p:cNvPicPr preferRelativeResize="0">
                  <a:picLocks noChangeArrowheads="1" noChangeShapeType="1"/>
                </p:cNvPicPr>
                <p:nvPr/>
              </p:nvPicPr>
              <p:blipFill>
                <a:blip r:embed="rId27"/>
                <a:srcRect/>
                <a:stretch>
                  <a:fillRect/>
                </a:stretch>
              </p:blipFill>
              <p:spPr bwMode="auto">
                <a:xfrm>
                  <a:off x="8783872" y="4613274"/>
                  <a:ext cx="1905000" cy="381000"/>
                </a:xfrm>
                <a:prstGeom prst="rect">
                  <a:avLst/>
                </a:prstGeom>
                <a:noFill/>
                <a:ln w="9525"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</p:control>
        </mc:Fallback>
      </mc:AlternateContent>
    </p:controls>
    <p:extLst>
      <p:ext uri="{BB962C8B-B14F-4D97-AF65-F5344CB8AC3E}">
        <p14:creationId xmlns:p14="http://schemas.microsoft.com/office/powerpoint/2010/main" val="27035342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31200000">
                                      <p:cBhvr>
                                        <p:cTn id="6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15" name="spin_around5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31200000">
                                      <p:cBhvr>
                                        <p:cTn id="10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15" name="spin_around5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4000000">
                                      <p:cBhvr>
                                        <p:cTn id="14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15" name="spin_around5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4000000">
                                      <p:cBhvr>
                                        <p:cTn id="18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15" name="spin_around5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6400000">
                                      <p:cBhvr>
                                        <p:cTn id="22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15" name="spin_around5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8800000">
                                      <p:cBhvr>
                                        <p:cTn id="26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15" name="spin_around5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33600000">
                                      <p:cBhvr>
                                        <p:cTn id="30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15" name="spin_around5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8800000">
                                      <p:cBhvr>
                                        <p:cTn id="34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15" name="spin_around5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4000000">
                                      <p:cBhvr>
                                        <p:cTn id="38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15" name="spin_around5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31200000">
                                      <p:cBhvr>
                                        <p:cTn id="42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15" name="spin_around5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4000000">
                                      <p:cBhvr>
                                        <p:cTn id="46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15" name="spin_around5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33600000">
                                      <p:cBhvr>
                                        <p:cTn id="50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15" name="spin_around5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6400000">
                                      <p:cBhvr>
                                        <p:cTn id="54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15" name="spin_around5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31200000">
                                      <p:cBhvr>
                                        <p:cTn id="58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15" name="spin_around5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8800000">
                                      <p:cBhvr>
                                        <p:cTn id="62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6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15" name="spin_around5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</p:childTnLst>
        </p:cTn>
      </p:par>
    </p:tn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Resim 2"/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2984"/>
          <a:stretch/>
        </p:blipFill>
        <p:spPr>
          <a:xfrm>
            <a:off x="0" y="711200"/>
            <a:ext cx="12192000" cy="7072602"/>
          </a:xfrm>
          <a:prstGeom prst="rect">
            <a:avLst/>
          </a:prstGeom>
        </p:spPr>
      </p:pic>
      <p:pic>
        <p:nvPicPr>
          <p:cNvPr id="4" name="Resim 3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83227" y="-11473"/>
            <a:ext cx="6465574" cy="734724"/>
          </a:xfrm>
          <a:prstGeom prst="rect">
            <a:avLst/>
          </a:prstGeom>
        </p:spPr>
      </p:pic>
      <p:pic>
        <p:nvPicPr>
          <p:cNvPr id="97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6">
            <a:alphaModFix/>
          </a:blip>
          <a:srcRect b="60097"/>
          <a:stretch/>
        </p:blipFill>
        <p:spPr>
          <a:xfrm>
            <a:off x="0" y="5118100"/>
            <a:ext cx="12192000" cy="1912191"/>
          </a:xfrm>
          <a:prstGeom prst="rect">
            <a:avLst/>
          </a:prstGeom>
          <a:noFill/>
          <a:ln>
            <a:noFill/>
          </a:ln>
        </p:spPr>
      </p:pic>
      <p:pic>
        <p:nvPicPr>
          <p:cNvPr id="25" name="Resim 24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11534022" y="56945"/>
            <a:ext cx="503020" cy="493253"/>
          </a:xfrm>
          <a:prstGeom prst="rect">
            <a:avLst/>
          </a:prstGeom>
        </p:spPr>
      </p:pic>
      <p:sp>
        <p:nvSpPr>
          <p:cNvPr id="26" name="Rectangle: Rounded Corners 111">
            <a:hlinkClick r:id="rId8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11328400" y="6145"/>
            <a:ext cx="863600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7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pic>
        <p:nvPicPr>
          <p:cNvPr id="2" name="Resim 1">
            <a:hlinkClick r:id="rId10" action="ppaction://hlinksldjump"/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56234" y="1929603"/>
            <a:ext cx="1521991" cy="754859"/>
          </a:xfrm>
          <a:prstGeom prst="rect">
            <a:avLst/>
          </a:prstGeom>
        </p:spPr>
      </p:pic>
      <p:pic>
        <p:nvPicPr>
          <p:cNvPr id="5" name="Resim 4">
            <a:hlinkClick r:id="rId12" action="ppaction://hlinksldjump"/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22104" y="1929602"/>
            <a:ext cx="1521991" cy="754859"/>
          </a:xfrm>
          <a:prstGeom prst="rect">
            <a:avLst/>
          </a:prstGeom>
        </p:spPr>
      </p:pic>
      <p:pic>
        <p:nvPicPr>
          <p:cNvPr id="6" name="Resim 5">
            <a:hlinkClick r:id="rId14" action="ppaction://hlinksldjump"/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87974" y="1929602"/>
            <a:ext cx="1521991" cy="754859"/>
          </a:xfrm>
          <a:prstGeom prst="rect">
            <a:avLst/>
          </a:prstGeom>
        </p:spPr>
      </p:pic>
      <p:pic>
        <p:nvPicPr>
          <p:cNvPr id="7" name="Resim 6">
            <a:hlinkClick r:id="rId16" action="ppaction://hlinksldjump"/>
          </p:cNvPr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37252" y="1929602"/>
            <a:ext cx="1521991" cy="754859"/>
          </a:xfrm>
          <a:prstGeom prst="rect">
            <a:avLst/>
          </a:prstGeom>
        </p:spPr>
      </p:pic>
      <p:pic>
        <p:nvPicPr>
          <p:cNvPr id="9" name="Resim 8">
            <a:hlinkClick r:id="rId18" action="ppaction://hlinksldjump"/>
          </p:cNvPr>
          <p:cNvPicPr>
            <a:picLocks noChangeAspect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687805" y="1929601"/>
            <a:ext cx="1521991" cy="754859"/>
          </a:xfrm>
          <a:prstGeom prst="rect">
            <a:avLst/>
          </a:prstGeom>
        </p:spPr>
      </p:pic>
      <p:pic>
        <p:nvPicPr>
          <p:cNvPr id="10" name="Resim 9">
            <a:hlinkClick r:id="rId20" action="ppaction://hlinksldjump"/>
          </p:cNvPr>
          <p:cNvPicPr>
            <a:picLocks noChangeAspect="1"/>
          </p:cNvPicPr>
          <p:nvPr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56234" y="2716076"/>
            <a:ext cx="1521991" cy="754859"/>
          </a:xfrm>
          <a:prstGeom prst="rect">
            <a:avLst/>
          </a:prstGeom>
        </p:spPr>
      </p:pic>
      <p:pic>
        <p:nvPicPr>
          <p:cNvPr id="11" name="Resim 10">
            <a:hlinkClick r:id="rId22" action="ppaction://hlinksldjump"/>
          </p:cNvPr>
          <p:cNvPicPr>
            <a:picLocks noChangeAspect="1"/>
          </p:cNvPicPr>
          <p:nvPr/>
        </p:nvPicPr>
        <p:blipFill>
          <a:blip r:embed="rId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22103" y="2716076"/>
            <a:ext cx="1521991" cy="754859"/>
          </a:xfrm>
          <a:prstGeom prst="rect">
            <a:avLst/>
          </a:prstGeom>
        </p:spPr>
      </p:pic>
      <p:pic>
        <p:nvPicPr>
          <p:cNvPr id="12" name="Resim 11">
            <a:hlinkClick r:id="rId24" action="ppaction://hlinksldjump"/>
          </p:cNvPr>
          <p:cNvPicPr>
            <a:picLocks noChangeAspect="1"/>
          </p:cNvPicPr>
          <p:nvPr/>
        </p:nvPicPr>
        <p:blipFill>
          <a:blip r:embed="rId2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87974" y="2716076"/>
            <a:ext cx="1521991" cy="754859"/>
          </a:xfrm>
          <a:prstGeom prst="rect">
            <a:avLst/>
          </a:prstGeom>
        </p:spPr>
      </p:pic>
      <p:pic>
        <p:nvPicPr>
          <p:cNvPr id="13" name="Resim 12">
            <a:hlinkClick r:id="rId26" action="ppaction://hlinksldjump"/>
          </p:cNvPr>
          <p:cNvPicPr>
            <a:picLocks noChangeAspect="1"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37251" y="2716076"/>
            <a:ext cx="1521991" cy="754859"/>
          </a:xfrm>
          <a:prstGeom prst="rect">
            <a:avLst/>
          </a:prstGeom>
        </p:spPr>
      </p:pic>
      <p:pic>
        <p:nvPicPr>
          <p:cNvPr id="14" name="Resim 13">
            <a:hlinkClick r:id="rId28" action="ppaction://hlinksldjump"/>
          </p:cNvPr>
          <p:cNvPicPr>
            <a:picLocks noChangeAspect="1"/>
          </p:cNvPicPr>
          <p:nvPr/>
        </p:nvPicPr>
        <p:blipFill>
          <a:blip r:embed="rId2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686528" y="2716076"/>
            <a:ext cx="1521991" cy="754859"/>
          </a:xfrm>
          <a:prstGeom prst="rect">
            <a:avLst/>
          </a:prstGeom>
        </p:spPr>
      </p:pic>
      <p:pic>
        <p:nvPicPr>
          <p:cNvPr id="15" name="Resim 14">
            <a:hlinkClick r:id="rId30" action="ppaction://hlinksldjump"/>
          </p:cNvPr>
          <p:cNvPicPr>
            <a:picLocks noChangeAspect="1"/>
          </p:cNvPicPr>
          <p:nvPr/>
        </p:nvPicPr>
        <p:blipFill>
          <a:blip r:embed="rId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56232" y="3499771"/>
            <a:ext cx="1521991" cy="754859"/>
          </a:xfrm>
          <a:prstGeom prst="rect">
            <a:avLst/>
          </a:prstGeom>
        </p:spPr>
      </p:pic>
      <p:pic>
        <p:nvPicPr>
          <p:cNvPr id="16" name="Resim 15">
            <a:hlinkClick r:id="rId32" action="ppaction://hlinksldjump"/>
          </p:cNvPr>
          <p:cNvPicPr>
            <a:picLocks noChangeAspect="1"/>
          </p:cNvPicPr>
          <p:nvPr/>
        </p:nvPicPr>
        <p:blipFill>
          <a:blip r:embed="rId3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22102" y="3499770"/>
            <a:ext cx="1521991" cy="754859"/>
          </a:xfrm>
          <a:prstGeom prst="rect">
            <a:avLst/>
          </a:prstGeom>
        </p:spPr>
      </p:pic>
      <p:pic>
        <p:nvPicPr>
          <p:cNvPr id="17" name="Resim 16">
            <a:hlinkClick r:id="rId34" action="ppaction://hlinksldjump"/>
          </p:cNvPr>
          <p:cNvPicPr>
            <a:picLocks noChangeAspect="1"/>
          </p:cNvPicPr>
          <p:nvPr/>
        </p:nvPicPr>
        <p:blipFill>
          <a:blip r:embed="rId3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87972" y="3499752"/>
            <a:ext cx="1521991" cy="754859"/>
          </a:xfrm>
          <a:prstGeom prst="rect">
            <a:avLst/>
          </a:prstGeom>
        </p:spPr>
      </p:pic>
      <p:pic>
        <p:nvPicPr>
          <p:cNvPr id="18" name="Resim 17">
            <a:hlinkClick r:id="rId36" action="ppaction://hlinksldjump"/>
          </p:cNvPr>
          <p:cNvPicPr>
            <a:picLocks noChangeAspect="1"/>
          </p:cNvPicPr>
          <p:nvPr/>
        </p:nvPicPr>
        <p:blipFill>
          <a:blip r:embed="rId3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53842" y="3499751"/>
            <a:ext cx="1521991" cy="754859"/>
          </a:xfrm>
          <a:prstGeom prst="rect">
            <a:avLst/>
          </a:prstGeom>
        </p:spPr>
      </p:pic>
      <p:pic>
        <p:nvPicPr>
          <p:cNvPr id="19" name="Resim 18">
            <a:hlinkClick r:id="rId38" action="ppaction://hlinksldjump"/>
          </p:cNvPr>
          <p:cNvPicPr>
            <a:picLocks noChangeAspect="1"/>
          </p:cNvPicPr>
          <p:nvPr/>
        </p:nvPicPr>
        <p:blipFill>
          <a:blip r:embed="rId3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686527" y="3499751"/>
            <a:ext cx="1521991" cy="754859"/>
          </a:xfrm>
          <a:prstGeom prst="rect">
            <a:avLst/>
          </a:prstGeom>
        </p:spPr>
      </p:pic>
      <p:pic>
        <p:nvPicPr>
          <p:cNvPr id="20" name="Resim 19">
            <a:hlinkClick r:id="rId40" action="ppaction://hlinksldjump"/>
          </p:cNvPr>
          <p:cNvPicPr>
            <a:picLocks noChangeAspect="1"/>
          </p:cNvPicPr>
          <p:nvPr/>
        </p:nvPicPr>
        <p:blipFill>
          <a:blip r:embed="rId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56232" y="4253956"/>
            <a:ext cx="1521991" cy="754859"/>
          </a:xfrm>
          <a:prstGeom prst="rect">
            <a:avLst/>
          </a:prstGeom>
        </p:spPr>
      </p:pic>
      <p:pic>
        <p:nvPicPr>
          <p:cNvPr id="21" name="Resim 20">
            <a:hlinkClick r:id="rId42" action="ppaction://hlinksldjump"/>
          </p:cNvPr>
          <p:cNvPicPr>
            <a:picLocks noChangeAspect="1"/>
          </p:cNvPicPr>
          <p:nvPr/>
        </p:nvPicPr>
        <p:blipFill>
          <a:blip r:embed="rId4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22102" y="4253955"/>
            <a:ext cx="1521991" cy="754859"/>
          </a:xfrm>
          <a:prstGeom prst="rect">
            <a:avLst/>
          </a:prstGeom>
        </p:spPr>
      </p:pic>
      <p:pic>
        <p:nvPicPr>
          <p:cNvPr id="22" name="Resim 21">
            <a:hlinkClick r:id="rId44" action="ppaction://hlinksldjump"/>
          </p:cNvPr>
          <p:cNvPicPr>
            <a:picLocks noChangeAspect="1"/>
          </p:cNvPicPr>
          <p:nvPr/>
        </p:nvPicPr>
        <p:blipFill>
          <a:blip r:embed="rId4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87972" y="4253937"/>
            <a:ext cx="1521991" cy="754859"/>
          </a:xfrm>
          <a:prstGeom prst="rect">
            <a:avLst/>
          </a:prstGeom>
        </p:spPr>
      </p:pic>
      <p:pic>
        <p:nvPicPr>
          <p:cNvPr id="23" name="Resim 22">
            <a:hlinkClick r:id="rId46" action="ppaction://hlinksldjump"/>
          </p:cNvPr>
          <p:cNvPicPr>
            <a:picLocks noChangeAspect="1"/>
          </p:cNvPicPr>
          <p:nvPr/>
        </p:nvPicPr>
        <p:blipFill>
          <a:blip r:embed="rId4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53842" y="4257677"/>
            <a:ext cx="1521991" cy="754859"/>
          </a:xfrm>
          <a:prstGeom prst="rect">
            <a:avLst/>
          </a:prstGeom>
        </p:spPr>
      </p:pic>
      <p:pic>
        <p:nvPicPr>
          <p:cNvPr id="24" name="Resim 23">
            <a:hlinkClick r:id="rId48" action="ppaction://hlinksldjump"/>
          </p:cNvPr>
          <p:cNvPicPr>
            <a:picLocks noChangeAspect="1"/>
          </p:cNvPicPr>
          <p:nvPr/>
        </p:nvPicPr>
        <p:blipFill>
          <a:blip r:embed="rId4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686526" y="4253937"/>
            <a:ext cx="1521991" cy="754859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41181779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7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1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1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1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1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3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1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5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1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6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1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7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1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8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1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9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2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0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2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1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2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8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2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2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3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0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</p:childTnLst>
        </p:cTn>
      </p:par>
    </p:tn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Resim 31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704850"/>
            <a:ext cx="12192001" cy="7614152"/>
          </a:xfrm>
          <a:prstGeom prst="rect">
            <a:avLst/>
          </a:prstGeom>
        </p:spPr>
      </p:pic>
      <p:cxnSp>
        <p:nvCxnSpPr>
          <p:cNvPr id="12" name="Düz Bağlayıcı 11"/>
          <p:cNvCxnSpPr/>
          <p:nvPr/>
        </p:nvCxnSpPr>
        <p:spPr>
          <a:xfrm>
            <a:off x="0" y="4447334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4" name="Altıgen 13"/>
          <p:cNvSpPr/>
          <p:nvPr/>
        </p:nvSpPr>
        <p:spPr>
          <a:xfrm>
            <a:off x="114301" y="3887014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Fetih politikası</a:t>
            </a:r>
            <a:endParaRPr lang="tr-TR" altLang="tr-TR" sz="2400" dirty="0"/>
          </a:p>
        </p:txBody>
      </p:sp>
      <p:pic>
        <p:nvPicPr>
          <p:cNvPr id="15" name="Resim 14"/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84799" y="-24953"/>
            <a:ext cx="5757671" cy="654281"/>
          </a:xfrm>
          <a:prstGeom prst="rect">
            <a:avLst/>
          </a:prstGeom>
        </p:spPr>
      </p:pic>
      <p:pic>
        <p:nvPicPr>
          <p:cNvPr id="2" name="Resim 1">
            <a:hlinkClick r:id="rId11" action="ppaction://hlinksldjump"/>
          </p:cNvPr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10912" y="5835075"/>
            <a:ext cx="974040" cy="972755"/>
          </a:xfrm>
          <a:prstGeom prst="rect">
            <a:avLst/>
          </a:prstGeom>
        </p:spPr>
      </p:pic>
      <p:sp>
        <p:nvSpPr>
          <p:cNvPr id="18" name="Altıgen 17"/>
          <p:cNvSpPr/>
          <p:nvPr/>
        </p:nvSpPr>
        <p:spPr>
          <a:xfrm>
            <a:off x="6324600" y="3887014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 err="1"/>
              <a:t>İstimalet</a:t>
            </a:r>
            <a:r>
              <a:rPr lang="tr-TR" sz="2400" dirty="0"/>
              <a:t> politikası</a:t>
            </a:r>
            <a:endParaRPr lang="tr-TR" altLang="tr-TR" sz="2400" dirty="0"/>
          </a:p>
        </p:txBody>
      </p:sp>
      <p:sp>
        <p:nvSpPr>
          <p:cNvPr id="3" name="Metin kutusu 2"/>
          <p:cNvSpPr txBox="1"/>
          <p:nvPr/>
        </p:nvSpPr>
        <p:spPr>
          <a:xfrm>
            <a:off x="101601" y="4199168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 smtClean="0">
                <a:solidFill>
                  <a:srgbClr val="FF0000"/>
                </a:solidFill>
              </a:rPr>
              <a:t>A</a:t>
            </a:r>
            <a:endParaRPr lang="tr-TR" sz="2400" b="1" dirty="0">
              <a:solidFill>
                <a:srgbClr val="FF0000"/>
              </a:solidFill>
            </a:endParaRPr>
          </a:p>
        </p:txBody>
      </p:sp>
      <p:sp>
        <p:nvSpPr>
          <p:cNvPr id="22" name="Metin kutusu 21"/>
          <p:cNvSpPr txBox="1"/>
          <p:nvPr/>
        </p:nvSpPr>
        <p:spPr>
          <a:xfrm>
            <a:off x="6324601" y="4199167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>
                <a:solidFill>
                  <a:srgbClr val="FF0000"/>
                </a:solidFill>
              </a:rPr>
              <a:t>B</a:t>
            </a:r>
          </a:p>
        </p:txBody>
      </p:sp>
      <p:cxnSp>
        <p:nvCxnSpPr>
          <p:cNvPr id="26" name="Düz Bağlayıcı 25"/>
          <p:cNvCxnSpPr/>
          <p:nvPr/>
        </p:nvCxnSpPr>
        <p:spPr>
          <a:xfrm>
            <a:off x="0" y="5625493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8" name="Altıgen 27"/>
          <p:cNvSpPr/>
          <p:nvPr/>
        </p:nvSpPr>
        <p:spPr>
          <a:xfrm>
            <a:off x="114301" y="5065173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Gaza politikası</a:t>
            </a:r>
            <a:endParaRPr lang="tr-TR" altLang="tr-TR" sz="2400" dirty="0"/>
          </a:p>
        </p:txBody>
      </p:sp>
      <p:sp>
        <p:nvSpPr>
          <p:cNvPr id="29" name="Altıgen 28"/>
          <p:cNvSpPr/>
          <p:nvPr/>
        </p:nvSpPr>
        <p:spPr>
          <a:xfrm>
            <a:off x="6324600" y="5065173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 smtClean="0"/>
              <a:t>İskân politikası</a:t>
            </a:r>
            <a:endParaRPr lang="tr-TR" altLang="tr-TR" sz="2400" dirty="0"/>
          </a:p>
        </p:txBody>
      </p:sp>
      <p:sp>
        <p:nvSpPr>
          <p:cNvPr id="30" name="Metin kutusu 29"/>
          <p:cNvSpPr txBox="1"/>
          <p:nvPr/>
        </p:nvSpPr>
        <p:spPr>
          <a:xfrm>
            <a:off x="101601" y="5377327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 smtClean="0">
                <a:solidFill>
                  <a:srgbClr val="FF0000"/>
                </a:solidFill>
              </a:rPr>
              <a:t>C</a:t>
            </a:r>
            <a:endParaRPr lang="tr-TR" sz="2400" b="1" dirty="0">
              <a:solidFill>
                <a:srgbClr val="FF0000"/>
              </a:solidFill>
            </a:endParaRPr>
          </a:p>
        </p:txBody>
      </p:sp>
      <p:sp>
        <p:nvSpPr>
          <p:cNvPr id="31" name="Metin kutusu 30"/>
          <p:cNvSpPr txBox="1"/>
          <p:nvPr/>
        </p:nvSpPr>
        <p:spPr>
          <a:xfrm>
            <a:off x="6324601" y="5377326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 smtClean="0">
                <a:solidFill>
                  <a:srgbClr val="FF0000"/>
                </a:solidFill>
              </a:rPr>
              <a:t>D</a:t>
            </a:r>
            <a:endParaRPr lang="tr-TR" sz="2400" b="1" dirty="0">
              <a:solidFill>
                <a:srgbClr val="FF0000"/>
              </a:solidFill>
            </a:endParaRPr>
          </a:p>
        </p:txBody>
      </p:sp>
      <p:cxnSp>
        <p:nvCxnSpPr>
          <p:cNvPr id="33" name="Düz Bağlayıcı 32"/>
          <p:cNvCxnSpPr/>
          <p:nvPr/>
        </p:nvCxnSpPr>
        <p:spPr>
          <a:xfrm>
            <a:off x="-38101" y="2286746"/>
            <a:ext cx="12242801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4" name="Altıgen 33"/>
          <p:cNvSpPr/>
          <p:nvPr/>
        </p:nvSpPr>
        <p:spPr>
          <a:xfrm>
            <a:off x="101601" y="779415"/>
            <a:ext cx="11988799" cy="3015412"/>
          </a:xfrm>
          <a:prstGeom prst="hexagon">
            <a:avLst/>
          </a:prstGeom>
          <a:solidFill>
            <a:srgbClr val="3AB6F0"/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b="1" dirty="0"/>
              <a:t>Osmanlı Devleti’nin kuruluş döneminde fethettiği bölgelere Anadolu’dan Türk ailelerini yerleştirerek bu bölgelerde kalıcı hâkimiyet kurmayı amaçladığı politikanın adı nedir</a:t>
            </a:r>
            <a:r>
              <a:rPr lang="tr-TR" sz="2400" b="1" dirty="0" smtClean="0"/>
              <a:t>?</a:t>
            </a:r>
            <a:endParaRPr lang="tr-TR" sz="2400" b="1" dirty="0"/>
          </a:p>
        </p:txBody>
      </p:sp>
      <p:sp>
        <p:nvSpPr>
          <p:cNvPr id="37" name="Rectangle: Rounded Corners 111">
            <a:hlinkClick r:id="rId13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pic>
        <p:nvPicPr>
          <p:cNvPr id="43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14">
            <a:alphaModFix/>
          </a:blip>
          <a:srcRect b="60097"/>
          <a:stretch/>
        </p:blipFill>
        <p:spPr>
          <a:xfrm>
            <a:off x="6584952" y="6219063"/>
            <a:ext cx="6083300" cy="1061829"/>
          </a:xfrm>
          <a:prstGeom prst="rect">
            <a:avLst/>
          </a:prstGeom>
          <a:noFill/>
          <a:ln>
            <a:noFill/>
          </a:ln>
        </p:spPr>
      </p:pic>
      <p:pic>
        <p:nvPicPr>
          <p:cNvPr id="44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14">
            <a:alphaModFix/>
          </a:blip>
          <a:srcRect b="60097"/>
          <a:stretch/>
        </p:blipFill>
        <p:spPr>
          <a:xfrm flipH="1">
            <a:off x="-476253" y="6259985"/>
            <a:ext cx="6108701" cy="1061829"/>
          </a:xfrm>
          <a:prstGeom prst="rect">
            <a:avLst/>
          </a:prstGeom>
          <a:noFill/>
          <a:ln>
            <a:noFill/>
          </a:ln>
        </p:spPr>
      </p:pic>
      <p:pic>
        <p:nvPicPr>
          <p:cNvPr id="45" name="1 dk---ses.mp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link="rId2"/>
              </p:ext>
            </p:extLst>
          </p:nvPr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93346" y="1839055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6" name="Rectangle 11"/>
          <p:cNvSpPr>
            <a:spLocks noChangeArrowheads="1"/>
          </p:cNvSpPr>
          <p:nvPr/>
        </p:nvSpPr>
        <p:spPr bwMode="auto">
          <a:xfrm>
            <a:off x="10589308" y="27668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47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60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8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9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0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1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2" name="Text Box 17"/>
          <p:cNvSpPr txBox="1">
            <a:spLocks noChangeArrowheads="1"/>
          </p:cNvSpPr>
          <p:nvPr/>
        </p:nvSpPr>
        <p:spPr bwMode="auto">
          <a:xfrm>
            <a:off x="10456751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3" name="Text Box 18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4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5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6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7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8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9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0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1" name="Text Box 26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2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3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4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5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6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7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8" name="Text Box 33"/>
          <p:cNvSpPr txBox="1">
            <a:spLocks noChangeArrowheads="1"/>
          </p:cNvSpPr>
          <p:nvPr/>
        </p:nvSpPr>
        <p:spPr bwMode="auto">
          <a:xfrm>
            <a:off x="10456752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9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0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1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2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3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4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5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6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7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78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79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80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81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82" name="Text Box 17"/>
          <p:cNvSpPr txBox="1">
            <a:spLocks noChangeArrowheads="1"/>
          </p:cNvSpPr>
          <p:nvPr/>
        </p:nvSpPr>
        <p:spPr bwMode="auto">
          <a:xfrm>
            <a:off x="10457546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83" name="Text Box 1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4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5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6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7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88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89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90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91" name="Text Box 2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92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93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4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5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6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7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98" name="Text Box 3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99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100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101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102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103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4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5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6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107" name="10 Oval"/>
          <p:cNvSpPr/>
          <p:nvPr/>
        </p:nvSpPr>
        <p:spPr>
          <a:xfrm>
            <a:off x="10656887" y="-21137"/>
            <a:ext cx="717981" cy="674280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900" b="1" dirty="0"/>
              <a:t>SÜRE BİTTİ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4212532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0000"/>
                            </p:stCondLst>
                            <p:childTnLst>
                              <p:par>
                                <p:cTn id="9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5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31000"/>
                            </p:stCondLst>
                            <p:childTnLst>
                              <p:par>
                                <p:cTn id="9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8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000"/>
                            </p:stCondLst>
                            <p:childTnLst>
                              <p:par>
                                <p:cTn id="10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1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33000"/>
                            </p:stCondLst>
                            <p:childTnLst>
                              <p:par>
                                <p:cTn id="10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4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4000"/>
                            </p:stCondLst>
                            <p:childTnLst>
                              <p:par>
                                <p:cTn id="10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7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35000"/>
                            </p:stCondLst>
                            <p:childTnLst>
                              <p:par>
                                <p:cTn id="11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0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6000"/>
                            </p:stCondLst>
                            <p:childTnLst>
                              <p:par>
                                <p:cTn id="11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3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37000"/>
                            </p:stCondLst>
                            <p:childTnLst>
                              <p:par>
                                <p:cTn id="11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6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38000"/>
                            </p:stCondLst>
                            <p:childTnLst>
                              <p:par>
                                <p:cTn id="11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9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39000"/>
                            </p:stCondLst>
                            <p:childTnLst>
                              <p:par>
                                <p:cTn id="12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2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0000"/>
                            </p:stCondLst>
                            <p:childTnLst>
                              <p:par>
                                <p:cTn id="12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5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41000"/>
                            </p:stCondLst>
                            <p:childTnLst>
                              <p:par>
                                <p:cTn id="12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8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42000"/>
                            </p:stCondLst>
                            <p:childTnLst>
                              <p:par>
                                <p:cTn id="13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1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43000"/>
                            </p:stCondLst>
                            <p:childTnLst>
                              <p:par>
                                <p:cTn id="13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4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44000"/>
                            </p:stCondLst>
                            <p:childTnLst>
                              <p:par>
                                <p:cTn id="13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7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45000"/>
                            </p:stCondLst>
                            <p:childTnLst>
                              <p:par>
                                <p:cTn id="14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0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46000"/>
                            </p:stCondLst>
                            <p:childTnLst>
                              <p:par>
                                <p:cTn id="14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3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47000"/>
                            </p:stCondLst>
                            <p:childTnLst>
                              <p:par>
                                <p:cTn id="14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6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48000"/>
                            </p:stCondLst>
                            <p:childTnLst>
                              <p:par>
                                <p:cTn id="14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9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49000"/>
                            </p:stCondLst>
                            <p:childTnLst>
                              <p:par>
                                <p:cTn id="15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2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50000"/>
                            </p:stCondLst>
                            <p:childTnLst>
                              <p:par>
                                <p:cTn id="15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5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51000"/>
                            </p:stCondLst>
                            <p:childTnLst>
                              <p:par>
                                <p:cTn id="15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8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52000"/>
                            </p:stCondLst>
                            <p:childTnLst>
                              <p:par>
                                <p:cTn id="16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1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53000"/>
                            </p:stCondLst>
                            <p:childTnLst>
                              <p:par>
                                <p:cTn id="16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4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54000"/>
                            </p:stCondLst>
                            <p:childTnLst>
                              <p:par>
                                <p:cTn id="16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7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55000"/>
                            </p:stCondLst>
                            <p:childTnLst>
                              <p:par>
                                <p:cTn id="17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0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6000"/>
                            </p:stCondLst>
                            <p:childTnLst>
                              <p:par>
                                <p:cTn id="17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3"/>
                                            </p:cond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57000"/>
                            </p:stCondLst>
                            <p:childTnLst>
                              <p:par>
                                <p:cTn id="17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6"/>
                                            </p:cond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58000"/>
                            </p:stCondLst>
                            <p:childTnLst>
                              <p:par>
                                <p:cTn id="17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9"/>
                                            </p:cond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59000"/>
                            </p:stCondLst>
                            <p:childTnLst>
                              <p:par>
                                <p:cTn id="18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82"/>
                                            </p:cond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84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6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7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92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93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4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95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6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97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8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99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0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01" dur="62171" fill="hold"/>
                                        <p:tgtEl>
                                          <p:spTgt spid="4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02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3" fill="hold">
                      <p:stCondLst>
                        <p:cond delay="0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06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07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8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>
                            <p:stCondLst>
                              <p:cond delay="2000"/>
                            </p:stCondLst>
                            <p:childTnLst>
                              <p:par>
                                <p:cTn id="21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1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  <p:seq concurrent="1" nextAc="seek">
              <p:cTn id="212" restart="whenNotActive" fill="hold" evtFilter="cancelBubble" nodeType="interactiveSeq">
                <p:stCondLst>
                  <p:cond evt="onClick" delay="0">
                    <p:tgtEl>
                      <p:spTgt spid="1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3" fill="hold">
                      <p:stCondLst>
                        <p:cond delay="0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16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17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8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1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2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2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8"/>
                  </p:tgtEl>
                </p:cond>
              </p:nextCondLst>
            </p:seq>
            <p:seq concurrent="1" nextAc="seek">
              <p:cTn id="222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23" fill="hold">
                      <p:stCondLst>
                        <p:cond delay="0"/>
                      </p:stCondLst>
                      <p:childTnLst>
                        <p:par>
                          <p:cTn id="224" fill="hold">
                            <p:stCondLst>
                              <p:cond delay="0"/>
                            </p:stCondLst>
                            <p:childTnLst>
                              <p:par>
                                <p:cTn id="22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26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27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28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9" fill="hold">
                            <p:stCondLst>
                              <p:cond delay="2000"/>
                            </p:stCondLst>
                            <p:childTnLst>
                              <p:par>
                                <p:cTn id="23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3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23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33" fill="hold">
                      <p:stCondLst>
                        <p:cond delay="0"/>
                      </p:stCondLst>
                      <p:childTnLst>
                        <p:par>
                          <p:cTn id="234" fill="hold">
                            <p:stCondLst>
                              <p:cond delay="0"/>
                            </p:stCondLst>
                            <p:childTnLst>
                              <p:par>
                                <p:cTn id="23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36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9900"/>
                                      </p:to>
                                    </p:animClr>
                                    <p:set>
                                      <p:cBhvr>
                                        <p:cTn id="237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38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3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8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9" fill="hold">
                      <p:stCondLst>
                        <p:cond delay="indefinite"/>
                      </p:stCondLst>
                      <p:childTnLst>
                        <p:par>
                          <p:cTn id="240" fill="hold">
                            <p:stCondLst>
                              <p:cond delay="0"/>
                            </p:stCondLst>
                            <p:childTnLst>
                              <p:par>
                                <p:cTn id="241" presetID="8" presetClass="emph" presetSubtype="0" repeatCount="indefinite" fill="hold" nodeType="click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42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audio>
              <p:cMediaNode>
                <p:cTn id="243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5"/>
                </p:tgtEl>
              </p:cMediaNode>
            </p:audio>
          </p:childTnLst>
        </p:cTn>
      </p:par>
    </p:tnLst>
    <p:bldLst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06" grpId="0"/>
    </p:bld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Resim 7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704850"/>
            <a:ext cx="12192001" cy="7614152"/>
          </a:xfrm>
          <a:prstGeom prst="rect">
            <a:avLst/>
          </a:prstGeom>
        </p:spPr>
      </p:pic>
      <p:pic>
        <p:nvPicPr>
          <p:cNvPr id="9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9">
            <a:alphaModFix/>
          </a:blip>
          <a:srcRect b="60097"/>
          <a:stretch/>
        </p:blipFill>
        <p:spPr>
          <a:xfrm>
            <a:off x="1" y="4729908"/>
            <a:ext cx="12192000" cy="212809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1" name="Düz Bağlayıcı 10"/>
          <p:cNvCxnSpPr/>
          <p:nvPr/>
        </p:nvCxnSpPr>
        <p:spPr>
          <a:xfrm>
            <a:off x="-38101" y="2121646"/>
            <a:ext cx="12242801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Düz Bağlayıcı 11"/>
          <p:cNvCxnSpPr/>
          <p:nvPr/>
        </p:nvCxnSpPr>
        <p:spPr>
          <a:xfrm>
            <a:off x="12700" y="4142534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Altıgen 12"/>
          <p:cNvSpPr/>
          <p:nvPr/>
        </p:nvSpPr>
        <p:spPr>
          <a:xfrm>
            <a:off x="1560512" y="779415"/>
            <a:ext cx="9096375" cy="2657476"/>
          </a:xfrm>
          <a:prstGeom prst="hexagon">
            <a:avLst/>
          </a:prstGeom>
          <a:solidFill>
            <a:srgbClr val="3AB6F0"/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b="1" dirty="0"/>
              <a:t>Düşmanı merkeze çekip sağ ve sol kanatlardan yarım ay şeklinde çembere alarak etkisiz hâle getirme savaş taktiği.</a:t>
            </a:r>
            <a:endParaRPr lang="tr-TR" sz="3200" b="1" dirty="0">
              <a:solidFill>
                <a:schemeClr val="tx1"/>
              </a:solidFill>
            </a:endParaRPr>
          </a:p>
        </p:txBody>
      </p:sp>
      <p:sp>
        <p:nvSpPr>
          <p:cNvPr id="14" name="Altıgen 13"/>
          <p:cNvSpPr/>
          <p:nvPr/>
        </p:nvSpPr>
        <p:spPr>
          <a:xfrm>
            <a:off x="1943100" y="3582214"/>
            <a:ext cx="83185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b="1" dirty="0" smtClean="0"/>
              <a:t>CEVAP</a:t>
            </a:r>
            <a:endParaRPr lang="tr-TR" sz="2400" b="1" dirty="0"/>
          </a:p>
        </p:txBody>
      </p:sp>
      <p:pic>
        <p:nvPicPr>
          <p:cNvPr id="15" name="Resim 14"/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84799" y="-24953"/>
            <a:ext cx="5757671" cy="654281"/>
          </a:xfrm>
          <a:prstGeom prst="rect">
            <a:avLst/>
          </a:prstGeom>
        </p:spPr>
      </p:pic>
      <p:sp>
        <p:nvSpPr>
          <p:cNvPr id="17" name="Altıgen 16"/>
          <p:cNvSpPr/>
          <p:nvPr/>
        </p:nvSpPr>
        <p:spPr>
          <a:xfrm>
            <a:off x="1943100" y="3601329"/>
            <a:ext cx="83185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 smtClean="0"/>
              <a:t>Hilal/Turan</a:t>
            </a:r>
            <a:endParaRPr lang="tr-TR" sz="2400" dirty="0"/>
          </a:p>
        </p:txBody>
      </p:sp>
      <p:sp>
        <p:nvSpPr>
          <p:cNvPr id="18" name="Rectangle: Rounded Corners 111">
            <a:hlinkClick r:id="rId11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pic>
        <p:nvPicPr>
          <p:cNvPr id="20" name="1 dk---ses.mp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link="rId2"/>
              </p:ext>
            </p:extLst>
          </p:nvPr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93346" y="1839055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" name="Rectangle 11"/>
          <p:cNvSpPr>
            <a:spLocks noChangeArrowheads="1"/>
          </p:cNvSpPr>
          <p:nvPr/>
        </p:nvSpPr>
        <p:spPr bwMode="auto">
          <a:xfrm>
            <a:off x="10589308" y="27668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23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60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24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25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0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1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2" name="Text Box 17"/>
          <p:cNvSpPr txBox="1">
            <a:spLocks noChangeArrowheads="1"/>
          </p:cNvSpPr>
          <p:nvPr/>
        </p:nvSpPr>
        <p:spPr bwMode="auto">
          <a:xfrm>
            <a:off x="10456751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3" name="Text Box 18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4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5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6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7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8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9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0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1" name="Text Box 26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2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3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4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5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6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7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8" name="Text Box 33"/>
          <p:cNvSpPr txBox="1">
            <a:spLocks noChangeArrowheads="1"/>
          </p:cNvSpPr>
          <p:nvPr/>
        </p:nvSpPr>
        <p:spPr bwMode="auto">
          <a:xfrm>
            <a:off x="10456752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9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0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1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2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3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4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5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6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7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58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59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60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61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62" name="Text Box 17"/>
          <p:cNvSpPr txBox="1">
            <a:spLocks noChangeArrowheads="1"/>
          </p:cNvSpPr>
          <p:nvPr/>
        </p:nvSpPr>
        <p:spPr bwMode="auto">
          <a:xfrm>
            <a:off x="10457546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63" name="Text Box 1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64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65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66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67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68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69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70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71" name="Text Box 2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72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73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74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75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76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77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78" name="Text Box 3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79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80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81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82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83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84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85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86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87" name="10 Oval"/>
          <p:cNvSpPr/>
          <p:nvPr/>
        </p:nvSpPr>
        <p:spPr>
          <a:xfrm>
            <a:off x="10656887" y="-21137"/>
            <a:ext cx="717981" cy="674280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900" b="1" dirty="0"/>
              <a:t>SÜRE BİTTİ</a:t>
            </a:r>
          </a:p>
        </p:txBody>
      </p:sp>
      <p:pic>
        <p:nvPicPr>
          <p:cNvPr id="88" name="Resim 87">
            <a:hlinkClick r:id="rId13" action="ppaction://hlinksldjump"/>
          </p:cNvPr>
          <p:cNvPicPr>
            <a:picLocks noChangeAspect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008408" y="5677043"/>
            <a:ext cx="974040" cy="972755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887013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0000"/>
                            </p:stCondLst>
                            <p:childTnLst>
                              <p:par>
                                <p:cTn id="9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5"/>
                                            </p:cond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31000"/>
                            </p:stCondLst>
                            <p:childTnLst>
                              <p:par>
                                <p:cTn id="9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8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000"/>
                            </p:stCondLst>
                            <p:childTnLst>
                              <p:par>
                                <p:cTn id="10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1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33000"/>
                            </p:stCondLst>
                            <p:childTnLst>
                              <p:par>
                                <p:cTn id="10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4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4000"/>
                            </p:stCondLst>
                            <p:childTnLst>
                              <p:par>
                                <p:cTn id="10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7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35000"/>
                            </p:stCondLst>
                            <p:childTnLst>
                              <p:par>
                                <p:cTn id="11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0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6000"/>
                            </p:stCondLst>
                            <p:childTnLst>
                              <p:par>
                                <p:cTn id="11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3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37000"/>
                            </p:stCondLst>
                            <p:childTnLst>
                              <p:par>
                                <p:cTn id="11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6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38000"/>
                            </p:stCondLst>
                            <p:childTnLst>
                              <p:par>
                                <p:cTn id="11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9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39000"/>
                            </p:stCondLst>
                            <p:childTnLst>
                              <p:par>
                                <p:cTn id="12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2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0000"/>
                            </p:stCondLst>
                            <p:childTnLst>
                              <p:par>
                                <p:cTn id="12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5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41000"/>
                            </p:stCondLst>
                            <p:childTnLst>
                              <p:par>
                                <p:cTn id="12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8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42000"/>
                            </p:stCondLst>
                            <p:childTnLst>
                              <p:par>
                                <p:cTn id="13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1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43000"/>
                            </p:stCondLst>
                            <p:childTnLst>
                              <p:par>
                                <p:cTn id="13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4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44000"/>
                            </p:stCondLst>
                            <p:childTnLst>
                              <p:par>
                                <p:cTn id="13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7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45000"/>
                            </p:stCondLst>
                            <p:childTnLst>
                              <p:par>
                                <p:cTn id="14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0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46000"/>
                            </p:stCondLst>
                            <p:childTnLst>
                              <p:par>
                                <p:cTn id="14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3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47000"/>
                            </p:stCondLst>
                            <p:childTnLst>
                              <p:par>
                                <p:cTn id="14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6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48000"/>
                            </p:stCondLst>
                            <p:childTnLst>
                              <p:par>
                                <p:cTn id="14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9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49000"/>
                            </p:stCondLst>
                            <p:childTnLst>
                              <p:par>
                                <p:cTn id="15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2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50000"/>
                            </p:stCondLst>
                            <p:childTnLst>
                              <p:par>
                                <p:cTn id="15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5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51000"/>
                            </p:stCondLst>
                            <p:childTnLst>
                              <p:par>
                                <p:cTn id="15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8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52000"/>
                            </p:stCondLst>
                            <p:childTnLst>
                              <p:par>
                                <p:cTn id="16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1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53000"/>
                            </p:stCondLst>
                            <p:childTnLst>
                              <p:par>
                                <p:cTn id="16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4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54000"/>
                            </p:stCondLst>
                            <p:childTnLst>
                              <p:par>
                                <p:cTn id="16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7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55000"/>
                            </p:stCondLst>
                            <p:childTnLst>
                              <p:par>
                                <p:cTn id="17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0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6000"/>
                            </p:stCondLst>
                            <p:childTnLst>
                              <p:par>
                                <p:cTn id="17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3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57000"/>
                            </p:stCondLst>
                            <p:childTnLst>
                              <p:par>
                                <p:cTn id="17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6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58000"/>
                            </p:stCondLst>
                            <p:childTnLst>
                              <p:par>
                                <p:cTn id="17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9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59000"/>
                            </p:stCondLst>
                            <p:childTnLst>
                              <p:par>
                                <p:cTn id="18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82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84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6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7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92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93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4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95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6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97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8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99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0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01" dur="62171" fill="hold"/>
                                        <p:tgtEl>
                                          <p:spTgt spid="2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02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3" fill="hold">
                      <p:stCondLst>
                        <p:cond delay="0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10" fill="hold">
                            <p:stCondLst>
                              <p:cond delay="500"/>
                            </p:stCondLst>
                            <p:childTnLst>
                              <p:par>
                                <p:cTn id="211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12" dur="2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  <p:audio>
              <p:cMediaNode>
                <p:cTn id="213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0"/>
                </p:tgtEl>
              </p:cMediaNode>
            </p:audio>
          </p:childTnLst>
        </p:cTn>
      </p:par>
    </p:tnLst>
    <p:bldLst>
      <p:bldP spid="17" grpId="0" animBg="1"/>
      <p:bldP spid="23" grpId="0"/>
      <p:bldP spid="24" grpId="0"/>
      <p:bldP spid="25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</p:bld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Resim 7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704850"/>
            <a:ext cx="12192001" cy="7614152"/>
          </a:xfrm>
          <a:prstGeom prst="rect">
            <a:avLst/>
          </a:prstGeom>
        </p:spPr>
      </p:pic>
      <p:pic>
        <p:nvPicPr>
          <p:cNvPr id="9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10">
            <a:alphaModFix/>
          </a:blip>
          <a:srcRect b="60097"/>
          <a:stretch/>
        </p:blipFill>
        <p:spPr>
          <a:xfrm>
            <a:off x="1" y="4729908"/>
            <a:ext cx="12192000" cy="212809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1" name="Düz Bağlayıcı 10"/>
          <p:cNvCxnSpPr/>
          <p:nvPr/>
        </p:nvCxnSpPr>
        <p:spPr>
          <a:xfrm>
            <a:off x="-38101" y="2121646"/>
            <a:ext cx="12242801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Düz Bağlayıcı 11"/>
          <p:cNvCxnSpPr/>
          <p:nvPr/>
        </p:nvCxnSpPr>
        <p:spPr>
          <a:xfrm>
            <a:off x="12700" y="4142534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Altıgen 12"/>
          <p:cNvSpPr/>
          <p:nvPr/>
        </p:nvSpPr>
        <p:spPr>
          <a:xfrm>
            <a:off x="1560512" y="779415"/>
            <a:ext cx="9096375" cy="2657476"/>
          </a:xfrm>
          <a:prstGeom prst="hexagon">
            <a:avLst/>
          </a:prstGeom>
          <a:solidFill>
            <a:srgbClr val="3AB6F0"/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b="1" dirty="0"/>
              <a:t>Osmanlı Devleti'nin cihat ve gaza anlayışıyla batı yönünde ilerlemesi, diğer Türk beyliklerinin ve Ahilerin desteğini kazanmasına katkı sağlamıştır.</a:t>
            </a:r>
          </a:p>
        </p:txBody>
      </p:sp>
      <p:sp>
        <p:nvSpPr>
          <p:cNvPr id="14" name="Altıgen 13"/>
          <p:cNvSpPr/>
          <p:nvPr/>
        </p:nvSpPr>
        <p:spPr>
          <a:xfrm>
            <a:off x="7377111" y="3582214"/>
            <a:ext cx="3857623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 smtClean="0"/>
              <a:t>YANLIŞ</a:t>
            </a:r>
            <a:endParaRPr lang="tr-TR" sz="2400" dirty="0"/>
          </a:p>
        </p:txBody>
      </p:sp>
      <p:sp>
        <p:nvSpPr>
          <p:cNvPr id="16" name="Altıgen 15"/>
          <p:cNvSpPr/>
          <p:nvPr/>
        </p:nvSpPr>
        <p:spPr>
          <a:xfrm>
            <a:off x="1227136" y="3579038"/>
            <a:ext cx="3857623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 smtClean="0"/>
              <a:t>DOĞRU</a:t>
            </a:r>
            <a:endParaRPr lang="tr-TR" sz="2400" dirty="0"/>
          </a:p>
        </p:txBody>
      </p:sp>
      <p:pic>
        <p:nvPicPr>
          <p:cNvPr id="15" name="Resim 14"/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84799" y="-24953"/>
            <a:ext cx="5757671" cy="654281"/>
          </a:xfrm>
          <a:prstGeom prst="rect">
            <a:avLst/>
          </a:prstGeom>
        </p:spPr>
      </p:pic>
      <p:pic>
        <p:nvPicPr>
          <p:cNvPr id="2" name="Resim 1">
            <a:hlinkClick r:id="rId12" action="ppaction://hlinksldjump"/>
          </p:cNvPr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008408" y="5677043"/>
            <a:ext cx="974040" cy="972755"/>
          </a:xfrm>
          <a:prstGeom prst="rect">
            <a:avLst/>
          </a:prstGeom>
        </p:spPr>
      </p:pic>
      <p:sp>
        <p:nvSpPr>
          <p:cNvPr id="17" name="Rectangle: Rounded Corners 111">
            <a:hlinkClick r:id="rId14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pic>
        <p:nvPicPr>
          <p:cNvPr id="20" name="1 dk---ses.mp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link="rId2"/>
              </p:ext>
            </p:extLst>
          </p:nvPr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93346" y="1839055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" name="Rectangle 11"/>
          <p:cNvSpPr>
            <a:spLocks noChangeArrowheads="1"/>
          </p:cNvSpPr>
          <p:nvPr/>
        </p:nvSpPr>
        <p:spPr bwMode="auto">
          <a:xfrm>
            <a:off x="10589308" y="27668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23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60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24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25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29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0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1" name="Text Box 17"/>
          <p:cNvSpPr txBox="1">
            <a:spLocks noChangeArrowheads="1"/>
          </p:cNvSpPr>
          <p:nvPr/>
        </p:nvSpPr>
        <p:spPr bwMode="auto">
          <a:xfrm>
            <a:off x="10456751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2" name="Text Box 18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3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4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5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6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7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8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9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0" name="Text Box 26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1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2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3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4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5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6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7" name="Text Box 33"/>
          <p:cNvSpPr txBox="1">
            <a:spLocks noChangeArrowheads="1"/>
          </p:cNvSpPr>
          <p:nvPr/>
        </p:nvSpPr>
        <p:spPr bwMode="auto">
          <a:xfrm>
            <a:off x="10456752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8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9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0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1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2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3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4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5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6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57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58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59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60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61" name="Text Box 17"/>
          <p:cNvSpPr txBox="1">
            <a:spLocks noChangeArrowheads="1"/>
          </p:cNvSpPr>
          <p:nvPr/>
        </p:nvSpPr>
        <p:spPr bwMode="auto">
          <a:xfrm>
            <a:off x="10457546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62" name="Text Box 1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63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64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65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66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67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68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69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70" name="Text Box 2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71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72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73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74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75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76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77" name="Text Box 3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78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79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80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81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82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83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84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85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86" name="10 Oval"/>
          <p:cNvSpPr/>
          <p:nvPr/>
        </p:nvSpPr>
        <p:spPr>
          <a:xfrm>
            <a:off x="10656887" y="-21137"/>
            <a:ext cx="717981" cy="674280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900" b="1" dirty="0"/>
              <a:t>SÜRE BİTTİ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6554339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0000"/>
                            </p:stCondLst>
                            <p:childTnLst>
                              <p:par>
                                <p:cTn id="9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5"/>
                                            </p:cond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31000"/>
                            </p:stCondLst>
                            <p:childTnLst>
                              <p:par>
                                <p:cTn id="9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8"/>
                                            </p:cond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000"/>
                            </p:stCondLst>
                            <p:childTnLst>
                              <p:par>
                                <p:cTn id="10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1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33000"/>
                            </p:stCondLst>
                            <p:childTnLst>
                              <p:par>
                                <p:cTn id="10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4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4000"/>
                            </p:stCondLst>
                            <p:childTnLst>
                              <p:par>
                                <p:cTn id="10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7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35000"/>
                            </p:stCondLst>
                            <p:childTnLst>
                              <p:par>
                                <p:cTn id="11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0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6000"/>
                            </p:stCondLst>
                            <p:childTnLst>
                              <p:par>
                                <p:cTn id="11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3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37000"/>
                            </p:stCondLst>
                            <p:childTnLst>
                              <p:par>
                                <p:cTn id="11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6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38000"/>
                            </p:stCondLst>
                            <p:childTnLst>
                              <p:par>
                                <p:cTn id="11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9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39000"/>
                            </p:stCondLst>
                            <p:childTnLst>
                              <p:par>
                                <p:cTn id="12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2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0000"/>
                            </p:stCondLst>
                            <p:childTnLst>
                              <p:par>
                                <p:cTn id="12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5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41000"/>
                            </p:stCondLst>
                            <p:childTnLst>
                              <p:par>
                                <p:cTn id="12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8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42000"/>
                            </p:stCondLst>
                            <p:childTnLst>
                              <p:par>
                                <p:cTn id="13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1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43000"/>
                            </p:stCondLst>
                            <p:childTnLst>
                              <p:par>
                                <p:cTn id="13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4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44000"/>
                            </p:stCondLst>
                            <p:childTnLst>
                              <p:par>
                                <p:cTn id="13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7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45000"/>
                            </p:stCondLst>
                            <p:childTnLst>
                              <p:par>
                                <p:cTn id="14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0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46000"/>
                            </p:stCondLst>
                            <p:childTnLst>
                              <p:par>
                                <p:cTn id="14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3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47000"/>
                            </p:stCondLst>
                            <p:childTnLst>
                              <p:par>
                                <p:cTn id="14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6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48000"/>
                            </p:stCondLst>
                            <p:childTnLst>
                              <p:par>
                                <p:cTn id="14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9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49000"/>
                            </p:stCondLst>
                            <p:childTnLst>
                              <p:par>
                                <p:cTn id="15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2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50000"/>
                            </p:stCondLst>
                            <p:childTnLst>
                              <p:par>
                                <p:cTn id="15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5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51000"/>
                            </p:stCondLst>
                            <p:childTnLst>
                              <p:par>
                                <p:cTn id="15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8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52000"/>
                            </p:stCondLst>
                            <p:childTnLst>
                              <p:par>
                                <p:cTn id="16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1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53000"/>
                            </p:stCondLst>
                            <p:childTnLst>
                              <p:par>
                                <p:cTn id="16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4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54000"/>
                            </p:stCondLst>
                            <p:childTnLst>
                              <p:par>
                                <p:cTn id="16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7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55000"/>
                            </p:stCondLst>
                            <p:childTnLst>
                              <p:par>
                                <p:cTn id="17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0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6000"/>
                            </p:stCondLst>
                            <p:childTnLst>
                              <p:par>
                                <p:cTn id="17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3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57000"/>
                            </p:stCondLst>
                            <p:childTnLst>
                              <p:par>
                                <p:cTn id="17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6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58000"/>
                            </p:stCondLst>
                            <p:childTnLst>
                              <p:par>
                                <p:cTn id="17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9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59000"/>
                            </p:stCondLst>
                            <p:childTnLst>
                              <p:par>
                                <p:cTn id="18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82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84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6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7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92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93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4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95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6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97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8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99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0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01" dur="62171" fill="hold"/>
                                        <p:tgtEl>
                                          <p:spTgt spid="2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02" restart="whenNotActive" fill="hold" evtFilter="cancelBubble" nodeType="interactiveSeq">
                <p:stCondLst>
                  <p:cond evt="onClick" delay="0">
                    <p:tgtEl>
                      <p:spTgt spid="1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3" fill="hold">
                      <p:stCondLst>
                        <p:cond delay="0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06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9900"/>
                                      </p:to>
                                    </p:animClr>
                                    <p:set>
                                      <p:cBhvr>
                                        <p:cTn id="207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8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>
                            <p:stCondLst>
                              <p:cond delay="2000"/>
                            </p:stCondLst>
                            <p:childTnLst>
                              <p:par>
                                <p:cTn id="21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1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6"/>
                  </p:tgtEl>
                </p:cond>
              </p:nextCondLst>
            </p:seq>
            <p:seq concurrent="1" nextAc="seek">
              <p:cTn id="212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3" fill="hold">
                      <p:stCondLst>
                        <p:cond delay="0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16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17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8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1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8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2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2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  <p:audio>
              <p:cMediaNode>
                <p:cTn id="222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0"/>
                </p:tgtEl>
              </p:cMediaNode>
            </p:audio>
          </p:childTnLst>
        </p:cTn>
      </p:par>
    </p:tnLst>
    <p:bldLst>
      <p:bldP spid="23" grpId="0"/>
      <p:bldP spid="24" grpId="0"/>
      <p:bldP spid="25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</p:bld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Resim 7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704850"/>
            <a:ext cx="12192001" cy="7614152"/>
          </a:xfrm>
          <a:prstGeom prst="rect">
            <a:avLst/>
          </a:prstGeom>
        </p:spPr>
      </p:pic>
      <p:pic>
        <p:nvPicPr>
          <p:cNvPr id="9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9">
            <a:alphaModFix/>
          </a:blip>
          <a:srcRect b="60097"/>
          <a:stretch/>
        </p:blipFill>
        <p:spPr>
          <a:xfrm>
            <a:off x="1" y="4729908"/>
            <a:ext cx="12192000" cy="212809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1" name="Düz Bağlayıcı 10"/>
          <p:cNvCxnSpPr/>
          <p:nvPr/>
        </p:nvCxnSpPr>
        <p:spPr>
          <a:xfrm>
            <a:off x="-38101" y="2121646"/>
            <a:ext cx="12242801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Düz Bağlayıcı 11"/>
          <p:cNvCxnSpPr/>
          <p:nvPr/>
        </p:nvCxnSpPr>
        <p:spPr>
          <a:xfrm>
            <a:off x="12700" y="4142534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Altıgen 12"/>
          <p:cNvSpPr/>
          <p:nvPr/>
        </p:nvSpPr>
        <p:spPr>
          <a:xfrm>
            <a:off x="1560512" y="779415"/>
            <a:ext cx="9096375" cy="2657476"/>
          </a:xfrm>
          <a:prstGeom prst="hexagon">
            <a:avLst/>
          </a:prstGeom>
          <a:solidFill>
            <a:srgbClr val="3AB6F0"/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spcBef>
                <a:spcPct val="0"/>
              </a:spcBef>
            </a:pPr>
            <a:r>
              <a:rPr lang="tr-TR" sz="2400" b="1" dirty="0"/>
              <a:t>Yavuz Sultan Selim'in Mısır Seferi sonrasında İstanbul’a getirilen, Peygamber Efendimiz Hz. Muhammed’e (</a:t>
            </a:r>
            <a:r>
              <a:rPr lang="tr-TR" sz="2400" b="1" dirty="0" err="1"/>
              <a:t>s.a.v</a:t>
            </a:r>
            <a:r>
              <a:rPr lang="tr-TR" sz="2400" b="1" dirty="0"/>
              <a:t>.) ve diğer peygamberlere ait hırka, kılıç, mühür gibi manevi değeri yüksek tarihî eşyalar. </a:t>
            </a:r>
            <a:endParaRPr lang="tr-TR" sz="2400" b="1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4" name="Altıgen 13"/>
          <p:cNvSpPr/>
          <p:nvPr/>
        </p:nvSpPr>
        <p:spPr>
          <a:xfrm>
            <a:off x="1943100" y="3582214"/>
            <a:ext cx="83185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b="1" dirty="0" smtClean="0"/>
              <a:t>CEVAP</a:t>
            </a:r>
            <a:endParaRPr lang="tr-TR" sz="2400" b="1" dirty="0"/>
          </a:p>
        </p:txBody>
      </p:sp>
      <p:pic>
        <p:nvPicPr>
          <p:cNvPr id="15" name="Resim 14"/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84799" y="-24953"/>
            <a:ext cx="5757671" cy="654281"/>
          </a:xfrm>
          <a:prstGeom prst="rect">
            <a:avLst/>
          </a:prstGeom>
        </p:spPr>
      </p:pic>
      <p:pic>
        <p:nvPicPr>
          <p:cNvPr id="2" name="Resim 1">
            <a:hlinkClick r:id="rId11" action="ppaction://hlinksldjump"/>
          </p:cNvPr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008408" y="5677043"/>
            <a:ext cx="974040" cy="972755"/>
          </a:xfrm>
          <a:prstGeom prst="rect">
            <a:avLst/>
          </a:prstGeom>
        </p:spPr>
      </p:pic>
      <p:sp>
        <p:nvSpPr>
          <p:cNvPr id="17" name="Altıgen 16"/>
          <p:cNvSpPr/>
          <p:nvPr/>
        </p:nvSpPr>
        <p:spPr>
          <a:xfrm>
            <a:off x="1943100" y="3601329"/>
            <a:ext cx="83185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 smtClean="0"/>
              <a:t>Kutsal Emanetler</a:t>
            </a:r>
            <a:endParaRPr lang="tr-TR" sz="2400" dirty="0"/>
          </a:p>
        </p:txBody>
      </p:sp>
      <p:sp>
        <p:nvSpPr>
          <p:cNvPr id="18" name="Rectangle: Rounded Corners 111">
            <a:hlinkClick r:id="rId13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pic>
        <p:nvPicPr>
          <p:cNvPr id="20" name="1 dk---ses.mp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link="rId2"/>
              </p:ext>
            </p:extLst>
          </p:nvPr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93346" y="1839055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" name="Rectangle 11"/>
          <p:cNvSpPr>
            <a:spLocks noChangeArrowheads="1"/>
          </p:cNvSpPr>
          <p:nvPr/>
        </p:nvSpPr>
        <p:spPr bwMode="auto">
          <a:xfrm>
            <a:off x="10589308" y="27668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23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60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24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25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0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1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2" name="Text Box 17"/>
          <p:cNvSpPr txBox="1">
            <a:spLocks noChangeArrowheads="1"/>
          </p:cNvSpPr>
          <p:nvPr/>
        </p:nvSpPr>
        <p:spPr bwMode="auto">
          <a:xfrm>
            <a:off x="10456751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3" name="Text Box 18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4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5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6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7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8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9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0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1" name="Text Box 26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2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3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4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5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6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7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8" name="Text Box 33"/>
          <p:cNvSpPr txBox="1">
            <a:spLocks noChangeArrowheads="1"/>
          </p:cNvSpPr>
          <p:nvPr/>
        </p:nvSpPr>
        <p:spPr bwMode="auto">
          <a:xfrm>
            <a:off x="10456752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9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0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1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2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3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4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5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6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7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58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59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60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61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62" name="Text Box 17"/>
          <p:cNvSpPr txBox="1">
            <a:spLocks noChangeArrowheads="1"/>
          </p:cNvSpPr>
          <p:nvPr/>
        </p:nvSpPr>
        <p:spPr bwMode="auto">
          <a:xfrm>
            <a:off x="10457546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63" name="Text Box 1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64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65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66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67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68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69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70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71" name="Text Box 2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72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73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74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75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76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77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78" name="Text Box 3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79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80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81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82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83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84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85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86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87" name="10 Oval"/>
          <p:cNvSpPr/>
          <p:nvPr/>
        </p:nvSpPr>
        <p:spPr>
          <a:xfrm>
            <a:off x="10656887" y="-21137"/>
            <a:ext cx="717981" cy="674280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900" b="1" dirty="0"/>
              <a:t>SÜRE BİTTİ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3570917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0000"/>
                            </p:stCondLst>
                            <p:childTnLst>
                              <p:par>
                                <p:cTn id="9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5"/>
                                            </p:cond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31000"/>
                            </p:stCondLst>
                            <p:childTnLst>
                              <p:par>
                                <p:cTn id="9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8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000"/>
                            </p:stCondLst>
                            <p:childTnLst>
                              <p:par>
                                <p:cTn id="10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1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33000"/>
                            </p:stCondLst>
                            <p:childTnLst>
                              <p:par>
                                <p:cTn id="10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4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4000"/>
                            </p:stCondLst>
                            <p:childTnLst>
                              <p:par>
                                <p:cTn id="10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7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35000"/>
                            </p:stCondLst>
                            <p:childTnLst>
                              <p:par>
                                <p:cTn id="11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0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6000"/>
                            </p:stCondLst>
                            <p:childTnLst>
                              <p:par>
                                <p:cTn id="11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3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37000"/>
                            </p:stCondLst>
                            <p:childTnLst>
                              <p:par>
                                <p:cTn id="11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6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38000"/>
                            </p:stCondLst>
                            <p:childTnLst>
                              <p:par>
                                <p:cTn id="11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9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39000"/>
                            </p:stCondLst>
                            <p:childTnLst>
                              <p:par>
                                <p:cTn id="12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2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0000"/>
                            </p:stCondLst>
                            <p:childTnLst>
                              <p:par>
                                <p:cTn id="12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5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41000"/>
                            </p:stCondLst>
                            <p:childTnLst>
                              <p:par>
                                <p:cTn id="12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8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42000"/>
                            </p:stCondLst>
                            <p:childTnLst>
                              <p:par>
                                <p:cTn id="13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1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43000"/>
                            </p:stCondLst>
                            <p:childTnLst>
                              <p:par>
                                <p:cTn id="13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4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44000"/>
                            </p:stCondLst>
                            <p:childTnLst>
                              <p:par>
                                <p:cTn id="13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7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45000"/>
                            </p:stCondLst>
                            <p:childTnLst>
                              <p:par>
                                <p:cTn id="14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0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46000"/>
                            </p:stCondLst>
                            <p:childTnLst>
                              <p:par>
                                <p:cTn id="14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3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47000"/>
                            </p:stCondLst>
                            <p:childTnLst>
                              <p:par>
                                <p:cTn id="14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6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48000"/>
                            </p:stCondLst>
                            <p:childTnLst>
                              <p:par>
                                <p:cTn id="14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9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49000"/>
                            </p:stCondLst>
                            <p:childTnLst>
                              <p:par>
                                <p:cTn id="15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2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50000"/>
                            </p:stCondLst>
                            <p:childTnLst>
                              <p:par>
                                <p:cTn id="15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5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51000"/>
                            </p:stCondLst>
                            <p:childTnLst>
                              <p:par>
                                <p:cTn id="15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8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52000"/>
                            </p:stCondLst>
                            <p:childTnLst>
                              <p:par>
                                <p:cTn id="16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1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53000"/>
                            </p:stCondLst>
                            <p:childTnLst>
                              <p:par>
                                <p:cTn id="16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4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54000"/>
                            </p:stCondLst>
                            <p:childTnLst>
                              <p:par>
                                <p:cTn id="16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7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55000"/>
                            </p:stCondLst>
                            <p:childTnLst>
                              <p:par>
                                <p:cTn id="17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0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6000"/>
                            </p:stCondLst>
                            <p:childTnLst>
                              <p:par>
                                <p:cTn id="17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3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57000"/>
                            </p:stCondLst>
                            <p:childTnLst>
                              <p:par>
                                <p:cTn id="17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6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58000"/>
                            </p:stCondLst>
                            <p:childTnLst>
                              <p:par>
                                <p:cTn id="17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9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59000"/>
                            </p:stCondLst>
                            <p:childTnLst>
                              <p:par>
                                <p:cTn id="18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82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84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6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7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92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93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4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95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6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97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8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99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0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01" dur="62171" fill="hold"/>
                                        <p:tgtEl>
                                          <p:spTgt spid="2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02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3" fill="hold">
                      <p:stCondLst>
                        <p:cond delay="0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10" fill="hold">
                            <p:stCondLst>
                              <p:cond delay="500"/>
                            </p:stCondLst>
                            <p:childTnLst>
                              <p:par>
                                <p:cTn id="211" presetID="8" presetClass="emph" presetSubtype="0" repeatCount="245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2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  <p:audio>
              <p:cMediaNode>
                <p:cTn id="213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0"/>
                </p:tgtEl>
              </p:cMediaNode>
            </p:audio>
          </p:childTnLst>
        </p:cTn>
      </p:par>
    </p:tnLst>
    <p:bldLst>
      <p:bldP spid="17" grpId="0" animBg="1"/>
      <p:bldP spid="23" grpId="0"/>
      <p:bldP spid="24" grpId="0"/>
      <p:bldP spid="25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</p:bld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Resim 7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704850"/>
            <a:ext cx="12192001" cy="7614152"/>
          </a:xfrm>
          <a:prstGeom prst="rect">
            <a:avLst/>
          </a:prstGeom>
        </p:spPr>
      </p:pic>
      <p:pic>
        <p:nvPicPr>
          <p:cNvPr id="9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9">
            <a:alphaModFix/>
          </a:blip>
          <a:srcRect b="60097"/>
          <a:stretch/>
        </p:blipFill>
        <p:spPr>
          <a:xfrm>
            <a:off x="1" y="4729908"/>
            <a:ext cx="12192000" cy="212809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1" name="Düz Bağlayıcı 10"/>
          <p:cNvCxnSpPr/>
          <p:nvPr/>
        </p:nvCxnSpPr>
        <p:spPr>
          <a:xfrm>
            <a:off x="-38101" y="2121646"/>
            <a:ext cx="12242801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Düz Bağlayıcı 11"/>
          <p:cNvCxnSpPr/>
          <p:nvPr/>
        </p:nvCxnSpPr>
        <p:spPr>
          <a:xfrm>
            <a:off x="12700" y="4142534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Altıgen 12"/>
          <p:cNvSpPr/>
          <p:nvPr/>
        </p:nvSpPr>
        <p:spPr>
          <a:xfrm>
            <a:off x="1560512" y="779415"/>
            <a:ext cx="9096375" cy="2657476"/>
          </a:xfrm>
          <a:prstGeom prst="hexagon">
            <a:avLst/>
          </a:prstGeom>
          <a:solidFill>
            <a:srgbClr val="3AB6F0"/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spcBef>
                <a:spcPct val="0"/>
              </a:spcBef>
            </a:pPr>
            <a:r>
              <a:rPr lang="tr-TR" sz="2400" b="1" dirty="0"/>
              <a:t>Peygamberimiz Hz. Muhammed’in (</a:t>
            </a:r>
            <a:r>
              <a:rPr lang="tr-TR" sz="2400" b="1" dirty="0" err="1"/>
              <a:t>s.a.v</a:t>
            </a:r>
            <a:r>
              <a:rPr lang="tr-TR" sz="2400" b="1" dirty="0"/>
              <a:t>.) vefatından sonra tüm İslam dünyasının dinî ve manevi liderliğini üstlenen kişiye verilen </a:t>
            </a:r>
            <a:r>
              <a:rPr lang="tr-TR" sz="2400" b="1" dirty="0" err="1" smtClean="0"/>
              <a:t>ünvandır</a:t>
            </a:r>
            <a:r>
              <a:rPr lang="tr-TR" sz="2400" b="1" dirty="0"/>
              <a:t>. </a:t>
            </a:r>
            <a:endParaRPr lang="tr-TR" sz="2400" b="1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4" name="Altıgen 13"/>
          <p:cNvSpPr/>
          <p:nvPr/>
        </p:nvSpPr>
        <p:spPr>
          <a:xfrm>
            <a:off x="1943100" y="3582214"/>
            <a:ext cx="83185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b="1" dirty="0" smtClean="0"/>
              <a:t>CEVAP</a:t>
            </a:r>
            <a:endParaRPr lang="tr-TR" sz="2400" b="1" dirty="0"/>
          </a:p>
        </p:txBody>
      </p:sp>
      <p:pic>
        <p:nvPicPr>
          <p:cNvPr id="15" name="Resim 14"/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84799" y="-24953"/>
            <a:ext cx="5757671" cy="654281"/>
          </a:xfrm>
          <a:prstGeom prst="rect">
            <a:avLst/>
          </a:prstGeom>
        </p:spPr>
      </p:pic>
      <p:pic>
        <p:nvPicPr>
          <p:cNvPr id="2" name="Resim 1">
            <a:hlinkClick r:id="rId11" action="ppaction://hlinksldjump"/>
          </p:cNvPr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008408" y="5677043"/>
            <a:ext cx="974040" cy="972755"/>
          </a:xfrm>
          <a:prstGeom prst="rect">
            <a:avLst/>
          </a:prstGeom>
        </p:spPr>
      </p:pic>
      <p:sp>
        <p:nvSpPr>
          <p:cNvPr id="17" name="Altıgen 16"/>
          <p:cNvSpPr/>
          <p:nvPr/>
        </p:nvSpPr>
        <p:spPr>
          <a:xfrm>
            <a:off x="1943100" y="3601329"/>
            <a:ext cx="83185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 smtClean="0"/>
              <a:t>Halifelik</a:t>
            </a:r>
            <a:endParaRPr lang="tr-TR" sz="2400" dirty="0"/>
          </a:p>
        </p:txBody>
      </p:sp>
      <p:sp>
        <p:nvSpPr>
          <p:cNvPr id="18" name="Rectangle: Rounded Corners 111">
            <a:hlinkClick r:id="rId13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pic>
        <p:nvPicPr>
          <p:cNvPr id="20" name="1 dk---ses.mp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link="rId2"/>
              </p:ext>
            </p:extLst>
          </p:nvPr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93346" y="1839055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" name="Rectangle 11"/>
          <p:cNvSpPr>
            <a:spLocks noChangeArrowheads="1"/>
          </p:cNvSpPr>
          <p:nvPr/>
        </p:nvSpPr>
        <p:spPr bwMode="auto">
          <a:xfrm>
            <a:off x="10589308" y="27668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23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60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24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25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0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1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2" name="Text Box 17"/>
          <p:cNvSpPr txBox="1">
            <a:spLocks noChangeArrowheads="1"/>
          </p:cNvSpPr>
          <p:nvPr/>
        </p:nvSpPr>
        <p:spPr bwMode="auto">
          <a:xfrm>
            <a:off x="10456751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3" name="Text Box 18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4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5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6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7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8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9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0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1" name="Text Box 26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2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3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4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5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6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7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8" name="Text Box 33"/>
          <p:cNvSpPr txBox="1">
            <a:spLocks noChangeArrowheads="1"/>
          </p:cNvSpPr>
          <p:nvPr/>
        </p:nvSpPr>
        <p:spPr bwMode="auto">
          <a:xfrm>
            <a:off x="10456752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9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0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1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2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3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4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5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6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7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58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59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60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61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62" name="Text Box 17"/>
          <p:cNvSpPr txBox="1">
            <a:spLocks noChangeArrowheads="1"/>
          </p:cNvSpPr>
          <p:nvPr/>
        </p:nvSpPr>
        <p:spPr bwMode="auto">
          <a:xfrm>
            <a:off x="10457546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63" name="Text Box 1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64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65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66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67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68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69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70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71" name="Text Box 2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72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73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74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75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76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77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78" name="Text Box 3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79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80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81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82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83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84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85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86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87" name="10 Oval"/>
          <p:cNvSpPr/>
          <p:nvPr/>
        </p:nvSpPr>
        <p:spPr>
          <a:xfrm>
            <a:off x="10656887" y="-21137"/>
            <a:ext cx="717981" cy="674280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900" b="1" dirty="0"/>
              <a:t>SÜRE BİTTİ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1425841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0000"/>
                            </p:stCondLst>
                            <p:childTnLst>
                              <p:par>
                                <p:cTn id="9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5"/>
                                            </p:cond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31000"/>
                            </p:stCondLst>
                            <p:childTnLst>
                              <p:par>
                                <p:cTn id="9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8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000"/>
                            </p:stCondLst>
                            <p:childTnLst>
                              <p:par>
                                <p:cTn id="10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1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33000"/>
                            </p:stCondLst>
                            <p:childTnLst>
                              <p:par>
                                <p:cTn id="10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4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4000"/>
                            </p:stCondLst>
                            <p:childTnLst>
                              <p:par>
                                <p:cTn id="10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7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35000"/>
                            </p:stCondLst>
                            <p:childTnLst>
                              <p:par>
                                <p:cTn id="11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0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6000"/>
                            </p:stCondLst>
                            <p:childTnLst>
                              <p:par>
                                <p:cTn id="11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3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37000"/>
                            </p:stCondLst>
                            <p:childTnLst>
                              <p:par>
                                <p:cTn id="11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6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38000"/>
                            </p:stCondLst>
                            <p:childTnLst>
                              <p:par>
                                <p:cTn id="11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9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39000"/>
                            </p:stCondLst>
                            <p:childTnLst>
                              <p:par>
                                <p:cTn id="12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2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0000"/>
                            </p:stCondLst>
                            <p:childTnLst>
                              <p:par>
                                <p:cTn id="12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5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41000"/>
                            </p:stCondLst>
                            <p:childTnLst>
                              <p:par>
                                <p:cTn id="12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8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42000"/>
                            </p:stCondLst>
                            <p:childTnLst>
                              <p:par>
                                <p:cTn id="13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1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43000"/>
                            </p:stCondLst>
                            <p:childTnLst>
                              <p:par>
                                <p:cTn id="13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4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44000"/>
                            </p:stCondLst>
                            <p:childTnLst>
                              <p:par>
                                <p:cTn id="13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7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45000"/>
                            </p:stCondLst>
                            <p:childTnLst>
                              <p:par>
                                <p:cTn id="14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0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46000"/>
                            </p:stCondLst>
                            <p:childTnLst>
                              <p:par>
                                <p:cTn id="14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3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47000"/>
                            </p:stCondLst>
                            <p:childTnLst>
                              <p:par>
                                <p:cTn id="14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6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48000"/>
                            </p:stCondLst>
                            <p:childTnLst>
                              <p:par>
                                <p:cTn id="14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9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49000"/>
                            </p:stCondLst>
                            <p:childTnLst>
                              <p:par>
                                <p:cTn id="15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2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50000"/>
                            </p:stCondLst>
                            <p:childTnLst>
                              <p:par>
                                <p:cTn id="15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5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51000"/>
                            </p:stCondLst>
                            <p:childTnLst>
                              <p:par>
                                <p:cTn id="15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8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52000"/>
                            </p:stCondLst>
                            <p:childTnLst>
                              <p:par>
                                <p:cTn id="16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1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53000"/>
                            </p:stCondLst>
                            <p:childTnLst>
                              <p:par>
                                <p:cTn id="16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4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54000"/>
                            </p:stCondLst>
                            <p:childTnLst>
                              <p:par>
                                <p:cTn id="16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7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55000"/>
                            </p:stCondLst>
                            <p:childTnLst>
                              <p:par>
                                <p:cTn id="17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0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6000"/>
                            </p:stCondLst>
                            <p:childTnLst>
                              <p:par>
                                <p:cTn id="17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3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57000"/>
                            </p:stCondLst>
                            <p:childTnLst>
                              <p:par>
                                <p:cTn id="17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6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58000"/>
                            </p:stCondLst>
                            <p:childTnLst>
                              <p:par>
                                <p:cTn id="17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9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59000"/>
                            </p:stCondLst>
                            <p:childTnLst>
                              <p:par>
                                <p:cTn id="18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82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84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6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7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92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93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4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95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6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97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8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99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0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01" dur="62171" fill="hold"/>
                                        <p:tgtEl>
                                          <p:spTgt spid="2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02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3" fill="hold">
                      <p:stCondLst>
                        <p:cond delay="0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10" fill="hold">
                            <p:stCondLst>
                              <p:cond delay="500"/>
                            </p:stCondLst>
                            <p:childTnLst>
                              <p:par>
                                <p:cTn id="211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12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  <p:audio>
              <p:cMediaNode>
                <p:cTn id="213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0"/>
                </p:tgtEl>
              </p:cMediaNode>
            </p:audio>
          </p:childTnLst>
        </p:cTn>
      </p:par>
    </p:tnLst>
    <p:bldLst>
      <p:bldP spid="17" grpId="0" animBg="1"/>
      <p:bldP spid="23" grpId="0"/>
      <p:bldP spid="24" grpId="0"/>
      <p:bldP spid="25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</p:bld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Resim 31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704850"/>
            <a:ext cx="12192001" cy="7614152"/>
          </a:xfrm>
          <a:prstGeom prst="rect">
            <a:avLst/>
          </a:prstGeom>
        </p:spPr>
      </p:pic>
      <p:cxnSp>
        <p:nvCxnSpPr>
          <p:cNvPr id="12" name="Düz Bağlayıcı 11"/>
          <p:cNvCxnSpPr/>
          <p:nvPr/>
        </p:nvCxnSpPr>
        <p:spPr>
          <a:xfrm>
            <a:off x="0" y="4447334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4" name="Altıgen 13"/>
          <p:cNvSpPr/>
          <p:nvPr/>
        </p:nvSpPr>
        <p:spPr>
          <a:xfrm>
            <a:off x="114301" y="3887014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spcBef>
                <a:spcPct val="0"/>
              </a:spcBef>
            </a:pPr>
            <a:r>
              <a:rPr lang="tr-TR" sz="2400" dirty="0"/>
              <a:t>Fetih politikası</a:t>
            </a:r>
            <a:endParaRPr lang="tr-TR" altLang="tr-TR" sz="2400" dirty="0"/>
          </a:p>
        </p:txBody>
      </p:sp>
      <p:pic>
        <p:nvPicPr>
          <p:cNvPr id="15" name="Resim 14"/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84799" y="-24953"/>
            <a:ext cx="5757671" cy="654281"/>
          </a:xfrm>
          <a:prstGeom prst="rect">
            <a:avLst/>
          </a:prstGeom>
        </p:spPr>
      </p:pic>
      <p:pic>
        <p:nvPicPr>
          <p:cNvPr id="2" name="Resim 1">
            <a:hlinkClick r:id="rId11" action="ppaction://hlinksldjump"/>
          </p:cNvPr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10912" y="5835075"/>
            <a:ext cx="974040" cy="972755"/>
          </a:xfrm>
          <a:prstGeom prst="rect">
            <a:avLst/>
          </a:prstGeom>
        </p:spPr>
      </p:pic>
      <p:sp>
        <p:nvSpPr>
          <p:cNvPr id="18" name="Altıgen 17"/>
          <p:cNvSpPr/>
          <p:nvPr/>
        </p:nvSpPr>
        <p:spPr>
          <a:xfrm>
            <a:off x="6324600" y="3887014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Gaza politikası</a:t>
            </a:r>
            <a:endParaRPr lang="tr-TR" altLang="tr-TR" sz="2400" dirty="0"/>
          </a:p>
        </p:txBody>
      </p:sp>
      <p:sp>
        <p:nvSpPr>
          <p:cNvPr id="3" name="Metin kutusu 2"/>
          <p:cNvSpPr txBox="1"/>
          <p:nvPr/>
        </p:nvSpPr>
        <p:spPr>
          <a:xfrm>
            <a:off x="101601" y="4199168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 smtClean="0">
                <a:solidFill>
                  <a:srgbClr val="FF0000"/>
                </a:solidFill>
              </a:rPr>
              <a:t>A</a:t>
            </a:r>
            <a:endParaRPr lang="tr-TR" sz="2400" b="1" dirty="0">
              <a:solidFill>
                <a:srgbClr val="FF0000"/>
              </a:solidFill>
            </a:endParaRPr>
          </a:p>
        </p:txBody>
      </p:sp>
      <p:sp>
        <p:nvSpPr>
          <p:cNvPr id="22" name="Metin kutusu 21"/>
          <p:cNvSpPr txBox="1"/>
          <p:nvPr/>
        </p:nvSpPr>
        <p:spPr>
          <a:xfrm>
            <a:off x="6324601" y="4199167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>
                <a:solidFill>
                  <a:srgbClr val="FF0000"/>
                </a:solidFill>
              </a:rPr>
              <a:t>B</a:t>
            </a:r>
          </a:p>
        </p:txBody>
      </p:sp>
      <p:cxnSp>
        <p:nvCxnSpPr>
          <p:cNvPr id="26" name="Düz Bağlayıcı 25"/>
          <p:cNvCxnSpPr/>
          <p:nvPr/>
        </p:nvCxnSpPr>
        <p:spPr>
          <a:xfrm>
            <a:off x="0" y="5625493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8" name="Altıgen 27"/>
          <p:cNvSpPr/>
          <p:nvPr/>
        </p:nvSpPr>
        <p:spPr>
          <a:xfrm>
            <a:off x="114301" y="5065173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 err="1"/>
              <a:t>İstimalet</a:t>
            </a:r>
            <a:r>
              <a:rPr lang="tr-TR" sz="2400" dirty="0"/>
              <a:t> politikası</a:t>
            </a:r>
            <a:r>
              <a:rPr lang="tr-TR" altLang="tr-TR" sz="2400" dirty="0" smtClean="0"/>
              <a:t>  </a:t>
            </a:r>
            <a:endParaRPr lang="tr-TR" altLang="tr-TR" sz="2400" dirty="0"/>
          </a:p>
        </p:txBody>
      </p:sp>
      <p:sp>
        <p:nvSpPr>
          <p:cNvPr id="29" name="Altıgen 28"/>
          <p:cNvSpPr/>
          <p:nvPr/>
        </p:nvSpPr>
        <p:spPr>
          <a:xfrm>
            <a:off x="6324600" y="5065173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İskân politikası</a:t>
            </a:r>
            <a:endParaRPr lang="tr-TR" altLang="tr-TR" sz="2400" dirty="0"/>
          </a:p>
        </p:txBody>
      </p:sp>
      <p:sp>
        <p:nvSpPr>
          <p:cNvPr id="30" name="Metin kutusu 29"/>
          <p:cNvSpPr txBox="1"/>
          <p:nvPr/>
        </p:nvSpPr>
        <p:spPr>
          <a:xfrm>
            <a:off x="101601" y="5377327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 smtClean="0">
                <a:solidFill>
                  <a:srgbClr val="FF0000"/>
                </a:solidFill>
              </a:rPr>
              <a:t>C</a:t>
            </a:r>
            <a:endParaRPr lang="tr-TR" sz="2400" b="1" dirty="0">
              <a:solidFill>
                <a:srgbClr val="FF0000"/>
              </a:solidFill>
            </a:endParaRPr>
          </a:p>
        </p:txBody>
      </p:sp>
      <p:sp>
        <p:nvSpPr>
          <p:cNvPr id="31" name="Metin kutusu 30"/>
          <p:cNvSpPr txBox="1"/>
          <p:nvPr/>
        </p:nvSpPr>
        <p:spPr>
          <a:xfrm>
            <a:off x="6324601" y="5377326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 smtClean="0">
                <a:solidFill>
                  <a:srgbClr val="FF0000"/>
                </a:solidFill>
              </a:rPr>
              <a:t>D</a:t>
            </a:r>
            <a:endParaRPr lang="tr-TR" sz="2400" b="1" dirty="0">
              <a:solidFill>
                <a:srgbClr val="FF0000"/>
              </a:solidFill>
            </a:endParaRPr>
          </a:p>
        </p:txBody>
      </p:sp>
      <p:cxnSp>
        <p:nvCxnSpPr>
          <p:cNvPr id="33" name="Düz Bağlayıcı 32"/>
          <p:cNvCxnSpPr/>
          <p:nvPr/>
        </p:nvCxnSpPr>
        <p:spPr>
          <a:xfrm>
            <a:off x="-38101" y="2286746"/>
            <a:ext cx="12242801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4" name="Altıgen 33"/>
          <p:cNvSpPr/>
          <p:nvPr/>
        </p:nvSpPr>
        <p:spPr>
          <a:xfrm>
            <a:off x="101601" y="779415"/>
            <a:ext cx="11988799" cy="3015412"/>
          </a:xfrm>
          <a:prstGeom prst="hexagon">
            <a:avLst/>
          </a:prstGeom>
          <a:solidFill>
            <a:srgbClr val="3AB6F0"/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b="1" dirty="0">
                <a:solidFill>
                  <a:schemeClr val="tx1"/>
                </a:solidFill>
              </a:rPr>
              <a:t>Osmanlı Devleti’nin fethettiği bölgelerde yaşayan gayrimüslim halkın dinî inançlarına saygı göstermesi, can ve mal güvenliğini koruması hangi politika kapsamında değerlendirilir</a:t>
            </a:r>
            <a:r>
              <a:rPr lang="tr-TR" sz="2400" b="1" dirty="0" smtClean="0">
                <a:solidFill>
                  <a:schemeClr val="tx1"/>
                </a:solidFill>
              </a:rPr>
              <a:t>?</a:t>
            </a:r>
            <a:endParaRPr lang="tr-TR" sz="2400" b="1" dirty="0">
              <a:solidFill>
                <a:schemeClr val="tx1"/>
              </a:solidFill>
            </a:endParaRPr>
          </a:p>
        </p:txBody>
      </p:sp>
      <p:sp>
        <p:nvSpPr>
          <p:cNvPr id="37" name="Rectangle: Rounded Corners 111">
            <a:hlinkClick r:id="rId13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pic>
        <p:nvPicPr>
          <p:cNvPr id="43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14">
            <a:alphaModFix/>
          </a:blip>
          <a:srcRect b="60097"/>
          <a:stretch/>
        </p:blipFill>
        <p:spPr>
          <a:xfrm>
            <a:off x="6584952" y="6219063"/>
            <a:ext cx="6083300" cy="1061829"/>
          </a:xfrm>
          <a:prstGeom prst="rect">
            <a:avLst/>
          </a:prstGeom>
          <a:noFill/>
          <a:ln>
            <a:noFill/>
          </a:ln>
        </p:spPr>
      </p:pic>
      <p:pic>
        <p:nvPicPr>
          <p:cNvPr id="44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14">
            <a:alphaModFix/>
          </a:blip>
          <a:srcRect b="60097"/>
          <a:stretch/>
        </p:blipFill>
        <p:spPr>
          <a:xfrm flipH="1">
            <a:off x="-476253" y="6259985"/>
            <a:ext cx="6108701" cy="1061829"/>
          </a:xfrm>
          <a:prstGeom prst="rect">
            <a:avLst/>
          </a:prstGeom>
          <a:noFill/>
          <a:ln>
            <a:noFill/>
          </a:ln>
        </p:spPr>
      </p:pic>
      <p:pic>
        <p:nvPicPr>
          <p:cNvPr id="45" name="1 dk---ses.mp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link="rId2"/>
              </p:ext>
            </p:extLst>
          </p:nvPr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93346" y="1839055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6" name="Rectangle 11"/>
          <p:cNvSpPr>
            <a:spLocks noChangeArrowheads="1"/>
          </p:cNvSpPr>
          <p:nvPr/>
        </p:nvSpPr>
        <p:spPr bwMode="auto">
          <a:xfrm>
            <a:off x="10589308" y="27668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47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60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8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9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0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1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2" name="Text Box 17"/>
          <p:cNvSpPr txBox="1">
            <a:spLocks noChangeArrowheads="1"/>
          </p:cNvSpPr>
          <p:nvPr/>
        </p:nvSpPr>
        <p:spPr bwMode="auto">
          <a:xfrm>
            <a:off x="10456751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3" name="Text Box 18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4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5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6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7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8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9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0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1" name="Text Box 26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2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3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4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5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6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7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8" name="Text Box 33"/>
          <p:cNvSpPr txBox="1">
            <a:spLocks noChangeArrowheads="1"/>
          </p:cNvSpPr>
          <p:nvPr/>
        </p:nvSpPr>
        <p:spPr bwMode="auto">
          <a:xfrm>
            <a:off x="10456752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9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0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1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2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3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4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5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6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7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78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79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80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81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82" name="Text Box 17"/>
          <p:cNvSpPr txBox="1">
            <a:spLocks noChangeArrowheads="1"/>
          </p:cNvSpPr>
          <p:nvPr/>
        </p:nvSpPr>
        <p:spPr bwMode="auto">
          <a:xfrm>
            <a:off x="10457546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83" name="Text Box 1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4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5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6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7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88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89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90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91" name="Text Box 2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92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93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4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5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6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7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98" name="Text Box 3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99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100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101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102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103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4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5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6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107" name="10 Oval"/>
          <p:cNvSpPr/>
          <p:nvPr/>
        </p:nvSpPr>
        <p:spPr>
          <a:xfrm>
            <a:off x="10656887" y="-21137"/>
            <a:ext cx="717981" cy="674280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900" b="1" dirty="0"/>
              <a:t>SÜRE BİTTİ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0371676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0000"/>
                            </p:stCondLst>
                            <p:childTnLst>
                              <p:par>
                                <p:cTn id="9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5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31000"/>
                            </p:stCondLst>
                            <p:childTnLst>
                              <p:par>
                                <p:cTn id="9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8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000"/>
                            </p:stCondLst>
                            <p:childTnLst>
                              <p:par>
                                <p:cTn id="10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1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33000"/>
                            </p:stCondLst>
                            <p:childTnLst>
                              <p:par>
                                <p:cTn id="10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4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4000"/>
                            </p:stCondLst>
                            <p:childTnLst>
                              <p:par>
                                <p:cTn id="10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7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35000"/>
                            </p:stCondLst>
                            <p:childTnLst>
                              <p:par>
                                <p:cTn id="11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0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6000"/>
                            </p:stCondLst>
                            <p:childTnLst>
                              <p:par>
                                <p:cTn id="11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3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37000"/>
                            </p:stCondLst>
                            <p:childTnLst>
                              <p:par>
                                <p:cTn id="11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6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38000"/>
                            </p:stCondLst>
                            <p:childTnLst>
                              <p:par>
                                <p:cTn id="11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9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39000"/>
                            </p:stCondLst>
                            <p:childTnLst>
                              <p:par>
                                <p:cTn id="12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2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0000"/>
                            </p:stCondLst>
                            <p:childTnLst>
                              <p:par>
                                <p:cTn id="12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5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41000"/>
                            </p:stCondLst>
                            <p:childTnLst>
                              <p:par>
                                <p:cTn id="12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8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42000"/>
                            </p:stCondLst>
                            <p:childTnLst>
                              <p:par>
                                <p:cTn id="13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1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43000"/>
                            </p:stCondLst>
                            <p:childTnLst>
                              <p:par>
                                <p:cTn id="13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4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44000"/>
                            </p:stCondLst>
                            <p:childTnLst>
                              <p:par>
                                <p:cTn id="13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7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45000"/>
                            </p:stCondLst>
                            <p:childTnLst>
                              <p:par>
                                <p:cTn id="14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0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46000"/>
                            </p:stCondLst>
                            <p:childTnLst>
                              <p:par>
                                <p:cTn id="14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3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47000"/>
                            </p:stCondLst>
                            <p:childTnLst>
                              <p:par>
                                <p:cTn id="14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6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48000"/>
                            </p:stCondLst>
                            <p:childTnLst>
                              <p:par>
                                <p:cTn id="14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9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49000"/>
                            </p:stCondLst>
                            <p:childTnLst>
                              <p:par>
                                <p:cTn id="15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2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50000"/>
                            </p:stCondLst>
                            <p:childTnLst>
                              <p:par>
                                <p:cTn id="15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5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51000"/>
                            </p:stCondLst>
                            <p:childTnLst>
                              <p:par>
                                <p:cTn id="15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8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52000"/>
                            </p:stCondLst>
                            <p:childTnLst>
                              <p:par>
                                <p:cTn id="16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1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53000"/>
                            </p:stCondLst>
                            <p:childTnLst>
                              <p:par>
                                <p:cTn id="16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4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54000"/>
                            </p:stCondLst>
                            <p:childTnLst>
                              <p:par>
                                <p:cTn id="16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7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55000"/>
                            </p:stCondLst>
                            <p:childTnLst>
                              <p:par>
                                <p:cTn id="17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0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6000"/>
                            </p:stCondLst>
                            <p:childTnLst>
                              <p:par>
                                <p:cTn id="17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3"/>
                                            </p:cond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57000"/>
                            </p:stCondLst>
                            <p:childTnLst>
                              <p:par>
                                <p:cTn id="17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6"/>
                                            </p:cond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58000"/>
                            </p:stCondLst>
                            <p:childTnLst>
                              <p:par>
                                <p:cTn id="17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9"/>
                                            </p:cond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59000"/>
                            </p:stCondLst>
                            <p:childTnLst>
                              <p:par>
                                <p:cTn id="18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82"/>
                                            </p:cond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84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6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7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92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93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4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95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6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97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8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99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0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01" dur="62171" fill="hold"/>
                                        <p:tgtEl>
                                          <p:spTgt spid="4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02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3" fill="hold">
                      <p:stCondLst>
                        <p:cond delay="0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06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07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8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>
                            <p:stCondLst>
                              <p:cond delay="2000"/>
                            </p:stCondLst>
                            <p:childTnLst>
                              <p:par>
                                <p:cTn id="21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1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  <p:seq concurrent="1" nextAc="seek">
              <p:cTn id="212" restart="whenNotActive" fill="hold" evtFilter="cancelBubble" nodeType="interactiveSeq">
                <p:stCondLst>
                  <p:cond evt="onClick" delay="0">
                    <p:tgtEl>
                      <p:spTgt spid="1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3" fill="hold">
                      <p:stCondLst>
                        <p:cond delay="0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16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17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8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1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2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2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8"/>
                  </p:tgtEl>
                </p:cond>
              </p:nextCondLst>
            </p:seq>
            <p:seq concurrent="1" nextAc="seek">
              <p:cTn id="222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23" fill="hold">
                      <p:stCondLst>
                        <p:cond delay="0"/>
                      </p:stCondLst>
                      <p:childTnLst>
                        <p:par>
                          <p:cTn id="224" fill="hold">
                            <p:stCondLst>
                              <p:cond delay="0"/>
                            </p:stCondLst>
                            <p:childTnLst>
                              <p:par>
                                <p:cTn id="22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26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9900"/>
                                      </p:to>
                                    </p:animClr>
                                    <p:set>
                                      <p:cBhvr>
                                        <p:cTn id="227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28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8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9" fill="hold">
                            <p:stCondLst>
                              <p:cond delay="2000"/>
                            </p:stCondLst>
                            <p:childTnLst>
                              <p:par>
                                <p:cTn id="23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3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23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33" fill="hold">
                      <p:stCondLst>
                        <p:cond delay="0"/>
                      </p:stCondLst>
                      <p:childTnLst>
                        <p:par>
                          <p:cTn id="234" fill="hold">
                            <p:stCondLst>
                              <p:cond delay="0"/>
                            </p:stCondLst>
                            <p:childTnLst>
                              <p:par>
                                <p:cTn id="23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36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37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38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3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9" fill="hold">
                      <p:stCondLst>
                        <p:cond delay="indefinite"/>
                      </p:stCondLst>
                      <p:childTnLst>
                        <p:par>
                          <p:cTn id="240" fill="hold">
                            <p:stCondLst>
                              <p:cond delay="0"/>
                            </p:stCondLst>
                            <p:childTnLst>
                              <p:par>
                                <p:cTn id="241" presetID="8" presetClass="emph" presetSubtype="0" repeatCount="indefinite" fill="hold" nodeType="click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42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audio>
              <p:cMediaNode>
                <p:cTn id="243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5"/>
                </p:tgtEl>
              </p:cMediaNode>
            </p:audio>
          </p:childTnLst>
        </p:cTn>
      </p:par>
    </p:tnLst>
    <p:bldLst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06" grpId="0"/>
    </p:bld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Resim 7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704850"/>
            <a:ext cx="12192001" cy="7614152"/>
          </a:xfrm>
          <a:prstGeom prst="rect">
            <a:avLst/>
          </a:prstGeom>
        </p:spPr>
      </p:pic>
      <p:pic>
        <p:nvPicPr>
          <p:cNvPr id="9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9">
            <a:alphaModFix/>
          </a:blip>
          <a:srcRect b="60097"/>
          <a:stretch/>
        </p:blipFill>
        <p:spPr>
          <a:xfrm>
            <a:off x="1" y="4729908"/>
            <a:ext cx="12192000" cy="212809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1" name="Düz Bağlayıcı 10"/>
          <p:cNvCxnSpPr/>
          <p:nvPr/>
        </p:nvCxnSpPr>
        <p:spPr>
          <a:xfrm>
            <a:off x="-38101" y="2121646"/>
            <a:ext cx="12242801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Düz Bağlayıcı 11"/>
          <p:cNvCxnSpPr/>
          <p:nvPr/>
        </p:nvCxnSpPr>
        <p:spPr>
          <a:xfrm>
            <a:off x="12700" y="4142534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Altıgen 12"/>
          <p:cNvSpPr/>
          <p:nvPr/>
        </p:nvSpPr>
        <p:spPr>
          <a:xfrm>
            <a:off x="1560512" y="779415"/>
            <a:ext cx="9096375" cy="2657476"/>
          </a:xfrm>
          <a:prstGeom prst="hexagon">
            <a:avLst/>
          </a:prstGeom>
          <a:solidFill>
            <a:srgbClr val="3AB6F0"/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spcBef>
                <a:spcPct val="0"/>
              </a:spcBef>
            </a:pPr>
            <a:r>
              <a:rPr lang="tr-TR" sz="2400" b="1" dirty="0" smtClean="0"/>
              <a:t>Çin’den başlayıp </a:t>
            </a:r>
            <a:r>
              <a:rPr lang="tr-TR" sz="2400" b="1" dirty="0"/>
              <a:t>karadan ve denizden Avrupa’ya kadar uzanan; kumaş, baharat ve değerli eşyaların taşındığı tarihi ticaret </a:t>
            </a:r>
            <a:r>
              <a:rPr lang="tr-TR" sz="2400" b="1" dirty="0" smtClean="0"/>
              <a:t>yoludur.</a:t>
            </a:r>
            <a:endParaRPr lang="tr-TR" sz="3200" b="1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4" name="Altıgen 13"/>
          <p:cNvSpPr/>
          <p:nvPr/>
        </p:nvSpPr>
        <p:spPr>
          <a:xfrm>
            <a:off x="1943100" y="3582214"/>
            <a:ext cx="83185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b="1" dirty="0" smtClean="0"/>
              <a:t>CEVAP</a:t>
            </a:r>
            <a:endParaRPr lang="tr-TR" sz="2400" b="1" dirty="0"/>
          </a:p>
        </p:txBody>
      </p:sp>
      <p:pic>
        <p:nvPicPr>
          <p:cNvPr id="15" name="Resim 14"/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84799" y="-24953"/>
            <a:ext cx="5757671" cy="654281"/>
          </a:xfrm>
          <a:prstGeom prst="rect">
            <a:avLst/>
          </a:prstGeom>
        </p:spPr>
      </p:pic>
      <p:pic>
        <p:nvPicPr>
          <p:cNvPr id="2" name="Resim 1">
            <a:hlinkClick r:id="rId11" action="ppaction://hlinksldjump"/>
          </p:cNvPr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008408" y="5677043"/>
            <a:ext cx="974040" cy="972755"/>
          </a:xfrm>
          <a:prstGeom prst="rect">
            <a:avLst/>
          </a:prstGeom>
        </p:spPr>
      </p:pic>
      <p:sp>
        <p:nvSpPr>
          <p:cNvPr id="17" name="Altıgen 16"/>
          <p:cNvSpPr/>
          <p:nvPr/>
        </p:nvSpPr>
        <p:spPr>
          <a:xfrm>
            <a:off x="1943100" y="3601329"/>
            <a:ext cx="83185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 smtClean="0"/>
              <a:t>İpek Yolu</a:t>
            </a:r>
            <a:endParaRPr lang="tr-TR" sz="2400" dirty="0"/>
          </a:p>
        </p:txBody>
      </p:sp>
      <p:sp>
        <p:nvSpPr>
          <p:cNvPr id="18" name="Rectangle: Rounded Corners 111">
            <a:hlinkClick r:id="rId13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pic>
        <p:nvPicPr>
          <p:cNvPr id="20" name="1 dk---ses.mp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link="rId2"/>
              </p:ext>
            </p:extLst>
          </p:nvPr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93346" y="1839055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" name="Rectangle 11"/>
          <p:cNvSpPr>
            <a:spLocks noChangeArrowheads="1"/>
          </p:cNvSpPr>
          <p:nvPr/>
        </p:nvSpPr>
        <p:spPr bwMode="auto">
          <a:xfrm>
            <a:off x="10589308" y="27668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23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60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24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25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0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1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2" name="Text Box 17"/>
          <p:cNvSpPr txBox="1">
            <a:spLocks noChangeArrowheads="1"/>
          </p:cNvSpPr>
          <p:nvPr/>
        </p:nvSpPr>
        <p:spPr bwMode="auto">
          <a:xfrm>
            <a:off x="10456751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3" name="Text Box 18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4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5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6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7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8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9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0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1" name="Text Box 26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2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3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4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5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6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7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8" name="Text Box 33"/>
          <p:cNvSpPr txBox="1">
            <a:spLocks noChangeArrowheads="1"/>
          </p:cNvSpPr>
          <p:nvPr/>
        </p:nvSpPr>
        <p:spPr bwMode="auto">
          <a:xfrm>
            <a:off x="10456752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9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0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1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2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3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4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5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6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7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58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59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60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61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62" name="Text Box 17"/>
          <p:cNvSpPr txBox="1">
            <a:spLocks noChangeArrowheads="1"/>
          </p:cNvSpPr>
          <p:nvPr/>
        </p:nvSpPr>
        <p:spPr bwMode="auto">
          <a:xfrm>
            <a:off x="10457546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63" name="Text Box 1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64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65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66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67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68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69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70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71" name="Text Box 2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72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73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74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75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76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77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78" name="Text Box 3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79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80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81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82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83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84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85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86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87" name="10 Oval"/>
          <p:cNvSpPr/>
          <p:nvPr/>
        </p:nvSpPr>
        <p:spPr>
          <a:xfrm>
            <a:off x="10656887" y="-21137"/>
            <a:ext cx="717981" cy="674280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900" b="1" dirty="0"/>
              <a:t>SÜRE BİTTİ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8065346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0000"/>
                            </p:stCondLst>
                            <p:childTnLst>
                              <p:par>
                                <p:cTn id="9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5"/>
                                            </p:cond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31000"/>
                            </p:stCondLst>
                            <p:childTnLst>
                              <p:par>
                                <p:cTn id="9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8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000"/>
                            </p:stCondLst>
                            <p:childTnLst>
                              <p:par>
                                <p:cTn id="10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1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33000"/>
                            </p:stCondLst>
                            <p:childTnLst>
                              <p:par>
                                <p:cTn id="10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4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4000"/>
                            </p:stCondLst>
                            <p:childTnLst>
                              <p:par>
                                <p:cTn id="10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7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35000"/>
                            </p:stCondLst>
                            <p:childTnLst>
                              <p:par>
                                <p:cTn id="11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0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6000"/>
                            </p:stCondLst>
                            <p:childTnLst>
                              <p:par>
                                <p:cTn id="11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3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37000"/>
                            </p:stCondLst>
                            <p:childTnLst>
                              <p:par>
                                <p:cTn id="11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6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38000"/>
                            </p:stCondLst>
                            <p:childTnLst>
                              <p:par>
                                <p:cTn id="11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9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39000"/>
                            </p:stCondLst>
                            <p:childTnLst>
                              <p:par>
                                <p:cTn id="12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2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0000"/>
                            </p:stCondLst>
                            <p:childTnLst>
                              <p:par>
                                <p:cTn id="12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5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41000"/>
                            </p:stCondLst>
                            <p:childTnLst>
                              <p:par>
                                <p:cTn id="12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8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42000"/>
                            </p:stCondLst>
                            <p:childTnLst>
                              <p:par>
                                <p:cTn id="13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1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43000"/>
                            </p:stCondLst>
                            <p:childTnLst>
                              <p:par>
                                <p:cTn id="13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4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44000"/>
                            </p:stCondLst>
                            <p:childTnLst>
                              <p:par>
                                <p:cTn id="13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7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45000"/>
                            </p:stCondLst>
                            <p:childTnLst>
                              <p:par>
                                <p:cTn id="14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0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46000"/>
                            </p:stCondLst>
                            <p:childTnLst>
                              <p:par>
                                <p:cTn id="14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3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47000"/>
                            </p:stCondLst>
                            <p:childTnLst>
                              <p:par>
                                <p:cTn id="14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6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48000"/>
                            </p:stCondLst>
                            <p:childTnLst>
                              <p:par>
                                <p:cTn id="14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9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49000"/>
                            </p:stCondLst>
                            <p:childTnLst>
                              <p:par>
                                <p:cTn id="15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2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50000"/>
                            </p:stCondLst>
                            <p:childTnLst>
                              <p:par>
                                <p:cTn id="15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5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51000"/>
                            </p:stCondLst>
                            <p:childTnLst>
                              <p:par>
                                <p:cTn id="15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8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52000"/>
                            </p:stCondLst>
                            <p:childTnLst>
                              <p:par>
                                <p:cTn id="16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1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53000"/>
                            </p:stCondLst>
                            <p:childTnLst>
                              <p:par>
                                <p:cTn id="16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4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54000"/>
                            </p:stCondLst>
                            <p:childTnLst>
                              <p:par>
                                <p:cTn id="16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7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55000"/>
                            </p:stCondLst>
                            <p:childTnLst>
                              <p:par>
                                <p:cTn id="17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0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6000"/>
                            </p:stCondLst>
                            <p:childTnLst>
                              <p:par>
                                <p:cTn id="17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3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57000"/>
                            </p:stCondLst>
                            <p:childTnLst>
                              <p:par>
                                <p:cTn id="17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6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58000"/>
                            </p:stCondLst>
                            <p:childTnLst>
                              <p:par>
                                <p:cTn id="17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9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59000"/>
                            </p:stCondLst>
                            <p:childTnLst>
                              <p:par>
                                <p:cTn id="18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82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84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6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7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92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93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4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95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6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97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8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99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0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01" dur="62171" fill="hold"/>
                                        <p:tgtEl>
                                          <p:spTgt spid="2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02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3" fill="hold">
                      <p:stCondLst>
                        <p:cond delay="0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10" fill="hold">
                            <p:stCondLst>
                              <p:cond delay="500"/>
                            </p:stCondLst>
                            <p:childTnLst>
                              <p:par>
                                <p:cTn id="211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12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  <p:audio>
              <p:cMediaNode>
                <p:cTn id="213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0"/>
                </p:tgtEl>
              </p:cMediaNode>
            </p:audio>
          </p:childTnLst>
        </p:cTn>
      </p:par>
    </p:tnLst>
    <p:bldLst>
      <p:bldP spid="17" grpId="0" animBg="1"/>
      <p:bldP spid="23" grpId="0"/>
      <p:bldP spid="24" grpId="0"/>
      <p:bldP spid="25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</p:bld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Resim 31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704850"/>
            <a:ext cx="12192001" cy="7614152"/>
          </a:xfrm>
          <a:prstGeom prst="rect">
            <a:avLst/>
          </a:prstGeom>
        </p:spPr>
      </p:pic>
      <p:cxnSp>
        <p:nvCxnSpPr>
          <p:cNvPr id="12" name="Düz Bağlayıcı 11"/>
          <p:cNvCxnSpPr/>
          <p:nvPr/>
        </p:nvCxnSpPr>
        <p:spPr>
          <a:xfrm>
            <a:off x="0" y="4447334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4" name="Altıgen 13"/>
          <p:cNvSpPr/>
          <p:nvPr/>
        </p:nvSpPr>
        <p:spPr>
          <a:xfrm>
            <a:off x="114301" y="3887014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İmar</a:t>
            </a:r>
            <a:endParaRPr lang="tr-TR" sz="2400" dirty="0" smtClean="0"/>
          </a:p>
        </p:txBody>
      </p:sp>
      <p:pic>
        <p:nvPicPr>
          <p:cNvPr id="15" name="Resim 14"/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84799" y="-24953"/>
            <a:ext cx="5757671" cy="654281"/>
          </a:xfrm>
          <a:prstGeom prst="rect">
            <a:avLst/>
          </a:prstGeom>
        </p:spPr>
      </p:pic>
      <p:pic>
        <p:nvPicPr>
          <p:cNvPr id="2" name="Resim 1">
            <a:hlinkClick r:id="rId11" action="ppaction://hlinksldjump"/>
          </p:cNvPr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10912" y="5835075"/>
            <a:ext cx="974040" cy="972755"/>
          </a:xfrm>
          <a:prstGeom prst="rect">
            <a:avLst/>
          </a:prstGeom>
        </p:spPr>
      </p:pic>
      <p:sp>
        <p:nvSpPr>
          <p:cNvPr id="18" name="Altıgen 17"/>
          <p:cNvSpPr/>
          <p:nvPr/>
        </p:nvSpPr>
        <p:spPr>
          <a:xfrm>
            <a:off x="6324600" y="3887014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 err="1"/>
              <a:t>İstimalet</a:t>
            </a:r>
            <a:endParaRPr lang="tr-TR" sz="2400" dirty="0"/>
          </a:p>
        </p:txBody>
      </p:sp>
      <p:sp>
        <p:nvSpPr>
          <p:cNvPr id="3" name="Metin kutusu 2"/>
          <p:cNvSpPr txBox="1"/>
          <p:nvPr/>
        </p:nvSpPr>
        <p:spPr>
          <a:xfrm>
            <a:off x="101601" y="4199168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 smtClean="0">
                <a:solidFill>
                  <a:srgbClr val="FF0000"/>
                </a:solidFill>
              </a:rPr>
              <a:t>A</a:t>
            </a:r>
            <a:endParaRPr lang="tr-TR" sz="2400" b="1" dirty="0">
              <a:solidFill>
                <a:srgbClr val="FF0000"/>
              </a:solidFill>
            </a:endParaRPr>
          </a:p>
        </p:txBody>
      </p:sp>
      <p:sp>
        <p:nvSpPr>
          <p:cNvPr id="22" name="Metin kutusu 21"/>
          <p:cNvSpPr txBox="1"/>
          <p:nvPr/>
        </p:nvSpPr>
        <p:spPr>
          <a:xfrm>
            <a:off x="6324601" y="4199167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>
                <a:solidFill>
                  <a:srgbClr val="FF0000"/>
                </a:solidFill>
              </a:rPr>
              <a:t>B</a:t>
            </a:r>
          </a:p>
        </p:txBody>
      </p:sp>
      <p:cxnSp>
        <p:nvCxnSpPr>
          <p:cNvPr id="26" name="Düz Bağlayıcı 25"/>
          <p:cNvCxnSpPr/>
          <p:nvPr/>
        </p:nvCxnSpPr>
        <p:spPr>
          <a:xfrm>
            <a:off x="0" y="5625493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8" name="Altıgen 27"/>
          <p:cNvSpPr/>
          <p:nvPr/>
        </p:nvSpPr>
        <p:spPr>
          <a:xfrm>
            <a:off x="114301" y="5065173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İskân</a:t>
            </a:r>
            <a:endParaRPr lang="tr-TR" sz="2400" dirty="0" smtClean="0"/>
          </a:p>
        </p:txBody>
      </p:sp>
      <p:sp>
        <p:nvSpPr>
          <p:cNvPr id="29" name="Altıgen 28"/>
          <p:cNvSpPr/>
          <p:nvPr/>
        </p:nvSpPr>
        <p:spPr>
          <a:xfrm>
            <a:off x="6324600" y="5065173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Gaza</a:t>
            </a:r>
            <a:endParaRPr lang="tr-TR" sz="2400" dirty="0"/>
          </a:p>
        </p:txBody>
      </p:sp>
      <p:sp>
        <p:nvSpPr>
          <p:cNvPr id="30" name="Metin kutusu 29"/>
          <p:cNvSpPr txBox="1"/>
          <p:nvPr/>
        </p:nvSpPr>
        <p:spPr>
          <a:xfrm>
            <a:off x="101601" y="5377327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 smtClean="0">
                <a:solidFill>
                  <a:srgbClr val="FF0000"/>
                </a:solidFill>
              </a:rPr>
              <a:t>C</a:t>
            </a:r>
            <a:endParaRPr lang="tr-TR" sz="2400" b="1" dirty="0">
              <a:solidFill>
                <a:srgbClr val="FF0000"/>
              </a:solidFill>
            </a:endParaRPr>
          </a:p>
        </p:txBody>
      </p:sp>
      <p:sp>
        <p:nvSpPr>
          <p:cNvPr id="31" name="Metin kutusu 30"/>
          <p:cNvSpPr txBox="1"/>
          <p:nvPr/>
        </p:nvSpPr>
        <p:spPr>
          <a:xfrm>
            <a:off x="6324601" y="5377326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 smtClean="0">
                <a:solidFill>
                  <a:srgbClr val="FF0000"/>
                </a:solidFill>
              </a:rPr>
              <a:t>D</a:t>
            </a:r>
            <a:endParaRPr lang="tr-TR" sz="2400" b="1" dirty="0">
              <a:solidFill>
                <a:srgbClr val="FF0000"/>
              </a:solidFill>
            </a:endParaRPr>
          </a:p>
        </p:txBody>
      </p:sp>
      <p:cxnSp>
        <p:nvCxnSpPr>
          <p:cNvPr id="33" name="Düz Bağlayıcı 32"/>
          <p:cNvCxnSpPr/>
          <p:nvPr/>
        </p:nvCxnSpPr>
        <p:spPr>
          <a:xfrm>
            <a:off x="-38101" y="2286746"/>
            <a:ext cx="12242801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4" name="Altıgen 33"/>
          <p:cNvSpPr/>
          <p:nvPr/>
        </p:nvSpPr>
        <p:spPr>
          <a:xfrm>
            <a:off x="101601" y="779415"/>
            <a:ext cx="11988799" cy="3015412"/>
          </a:xfrm>
          <a:prstGeom prst="hexagon">
            <a:avLst/>
          </a:prstGeom>
          <a:solidFill>
            <a:srgbClr val="3AB6F0"/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b="1" dirty="0"/>
              <a:t>Osmanlı Devleti’nin kuruluş döneminde Müslüman olmayan devletlere karşı dinî amaçlarla düzenlediği askerî seferlere ne ad verilmiştir</a:t>
            </a:r>
            <a:r>
              <a:rPr lang="tr-TR" sz="2400" b="1" dirty="0" smtClean="0"/>
              <a:t>?</a:t>
            </a:r>
            <a:endParaRPr lang="tr-TR" sz="2400" b="1" dirty="0"/>
          </a:p>
        </p:txBody>
      </p:sp>
      <p:sp>
        <p:nvSpPr>
          <p:cNvPr id="37" name="Rectangle: Rounded Corners 111">
            <a:hlinkClick r:id="rId13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pic>
        <p:nvPicPr>
          <p:cNvPr id="43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14">
            <a:alphaModFix/>
          </a:blip>
          <a:srcRect b="60097"/>
          <a:stretch/>
        </p:blipFill>
        <p:spPr>
          <a:xfrm>
            <a:off x="6584952" y="6219063"/>
            <a:ext cx="6083300" cy="1061829"/>
          </a:xfrm>
          <a:prstGeom prst="rect">
            <a:avLst/>
          </a:prstGeom>
          <a:noFill/>
          <a:ln>
            <a:noFill/>
          </a:ln>
        </p:spPr>
      </p:pic>
      <p:pic>
        <p:nvPicPr>
          <p:cNvPr id="44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14">
            <a:alphaModFix/>
          </a:blip>
          <a:srcRect b="60097"/>
          <a:stretch/>
        </p:blipFill>
        <p:spPr>
          <a:xfrm flipH="1">
            <a:off x="-476253" y="6259985"/>
            <a:ext cx="6108701" cy="1061829"/>
          </a:xfrm>
          <a:prstGeom prst="rect">
            <a:avLst/>
          </a:prstGeom>
          <a:noFill/>
          <a:ln>
            <a:noFill/>
          </a:ln>
        </p:spPr>
      </p:pic>
      <p:pic>
        <p:nvPicPr>
          <p:cNvPr id="45" name="1 dk---ses.mp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link="rId2"/>
              </p:ext>
            </p:extLst>
          </p:nvPr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93346" y="1839055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6" name="Rectangle 11"/>
          <p:cNvSpPr>
            <a:spLocks noChangeArrowheads="1"/>
          </p:cNvSpPr>
          <p:nvPr/>
        </p:nvSpPr>
        <p:spPr bwMode="auto">
          <a:xfrm>
            <a:off x="10589308" y="27668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47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60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8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9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0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1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2" name="Text Box 17"/>
          <p:cNvSpPr txBox="1">
            <a:spLocks noChangeArrowheads="1"/>
          </p:cNvSpPr>
          <p:nvPr/>
        </p:nvSpPr>
        <p:spPr bwMode="auto">
          <a:xfrm>
            <a:off x="10456751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3" name="Text Box 18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4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5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6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7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8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9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0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1" name="Text Box 26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2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3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4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5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6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7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8" name="Text Box 33"/>
          <p:cNvSpPr txBox="1">
            <a:spLocks noChangeArrowheads="1"/>
          </p:cNvSpPr>
          <p:nvPr/>
        </p:nvSpPr>
        <p:spPr bwMode="auto">
          <a:xfrm>
            <a:off x="10456752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9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0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1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2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3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4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5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6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7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78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79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80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81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82" name="Text Box 17"/>
          <p:cNvSpPr txBox="1">
            <a:spLocks noChangeArrowheads="1"/>
          </p:cNvSpPr>
          <p:nvPr/>
        </p:nvSpPr>
        <p:spPr bwMode="auto">
          <a:xfrm>
            <a:off x="10457546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83" name="Text Box 1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4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5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6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7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88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89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90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91" name="Text Box 2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92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93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4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5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6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7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98" name="Text Box 3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99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100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101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102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103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4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5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6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107" name="10 Oval"/>
          <p:cNvSpPr/>
          <p:nvPr/>
        </p:nvSpPr>
        <p:spPr>
          <a:xfrm>
            <a:off x="10656887" y="-21137"/>
            <a:ext cx="717981" cy="674280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900" b="1" dirty="0"/>
              <a:t>SÜRE BİTTİ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2242977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0000"/>
                            </p:stCondLst>
                            <p:childTnLst>
                              <p:par>
                                <p:cTn id="9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5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31000"/>
                            </p:stCondLst>
                            <p:childTnLst>
                              <p:par>
                                <p:cTn id="9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8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000"/>
                            </p:stCondLst>
                            <p:childTnLst>
                              <p:par>
                                <p:cTn id="10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1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33000"/>
                            </p:stCondLst>
                            <p:childTnLst>
                              <p:par>
                                <p:cTn id="10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4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4000"/>
                            </p:stCondLst>
                            <p:childTnLst>
                              <p:par>
                                <p:cTn id="10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7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35000"/>
                            </p:stCondLst>
                            <p:childTnLst>
                              <p:par>
                                <p:cTn id="11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0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6000"/>
                            </p:stCondLst>
                            <p:childTnLst>
                              <p:par>
                                <p:cTn id="11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3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37000"/>
                            </p:stCondLst>
                            <p:childTnLst>
                              <p:par>
                                <p:cTn id="11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6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38000"/>
                            </p:stCondLst>
                            <p:childTnLst>
                              <p:par>
                                <p:cTn id="11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9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39000"/>
                            </p:stCondLst>
                            <p:childTnLst>
                              <p:par>
                                <p:cTn id="12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2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0000"/>
                            </p:stCondLst>
                            <p:childTnLst>
                              <p:par>
                                <p:cTn id="12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5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41000"/>
                            </p:stCondLst>
                            <p:childTnLst>
                              <p:par>
                                <p:cTn id="12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8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42000"/>
                            </p:stCondLst>
                            <p:childTnLst>
                              <p:par>
                                <p:cTn id="13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1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43000"/>
                            </p:stCondLst>
                            <p:childTnLst>
                              <p:par>
                                <p:cTn id="13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4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44000"/>
                            </p:stCondLst>
                            <p:childTnLst>
                              <p:par>
                                <p:cTn id="13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7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45000"/>
                            </p:stCondLst>
                            <p:childTnLst>
                              <p:par>
                                <p:cTn id="14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0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46000"/>
                            </p:stCondLst>
                            <p:childTnLst>
                              <p:par>
                                <p:cTn id="14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3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47000"/>
                            </p:stCondLst>
                            <p:childTnLst>
                              <p:par>
                                <p:cTn id="14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6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48000"/>
                            </p:stCondLst>
                            <p:childTnLst>
                              <p:par>
                                <p:cTn id="14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9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49000"/>
                            </p:stCondLst>
                            <p:childTnLst>
                              <p:par>
                                <p:cTn id="15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2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50000"/>
                            </p:stCondLst>
                            <p:childTnLst>
                              <p:par>
                                <p:cTn id="15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5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51000"/>
                            </p:stCondLst>
                            <p:childTnLst>
                              <p:par>
                                <p:cTn id="15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8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52000"/>
                            </p:stCondLst>
                            <p:childTnLst>
                              <p:par>
                                <p:cTn id="16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1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53000"/>
                            </p:stCondLst>
                            <p:childTnLst>
                              <p:par>
                                <p:cTn id="16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4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54000"/>
                            </p:stCondLst>
                            <p:childTnLst>
                              <p:par>
                                <p:cTn id="16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7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55000"/>
                            </p:stCondLst>
                            <p:childTnLst>
                              <p:par>
                                <p:cTn id="17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0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6000"/>
                            </p:stCondLst>
                            <p:childTnLst>
                              <p:par>
                                <p:cTn id="17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3"/>
                                            </p:cond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57000"/>
                            </p:stCondLst>
                            <p:childTnLst>
                              <p:par>
                                <p:cTn id="17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6"/>
                                            </p:cond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58000"/>
                            </p:stCondLst>
                            <p:childTnLst>
                              <p:par>
                                <p:cTn id="17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9"/>
                                            </p:cond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59000"/>
                            </p:stCondLst>
                            <p:childTnLst>
                              <p:par>
                                <p:cTn id="18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82"/>
                                            </p:cond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84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6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7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92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93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4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95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6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97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8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99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0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01" dur="62171" fill="hold"/>
                                        <p:tgtEl>
                                          <p:spTgt spid="4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02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3" fill="hold">
                      <p:stCondLst>
                        <p:cond delay="0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06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07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8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>
                            <p:stCondLst>
                              <p:cond delay="2000"/>
                            </p:stCondLst>
                            <p:childTnLst>
                              <p:par>
                                <p:cTn id="21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1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  <p:seq concurrent="1" nextAc="seek">
              <p:cTn id="212" restart="whenNotActive" fill="hold" evtFilter="cancelBubble" nodeType="interactiveSeq">
                <p:stCondLst>
                  <p:cond evt="onClick" delay="0">
                    <p:tgtEl>
                      <p:spTgt spid="1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3" fill="hold">
                      <p:stCondLst>
                        <p:cond delay="0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16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17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8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1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2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2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8"/>
                  </p:tgtEl>
                </p:cond>
              </p:nextCondLst>
            </p:seq>
            <p:seq concurrent="1" nextAc="seek">
              <p:cTn id="222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23" fill="hold">
                      <p:stCondLst>
                        <p:cond delay="0"/>
                      </p:stCondLst>
                      <p:childTnLst>
                        <p:par>
                          <p:cTn id="224" fill="hold">
                            <p:stCondLst>
                              <p:cond delay="0"/>
                            </p:stCondLst>
                            <p:childTnLst>
                              <p:par>
                                <p:cTn id="22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26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27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28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9" fill="hold">
                            <p:stCondLst>
                              <p:cond delay="2000"/>
                            </p:stCondLst>
                            <p:childTnLst>
                              <p:par>
                                <p:cTn id="23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3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23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33" fill="hold">
                      <p:stCondLst>
                        <p:cond delay="0"/>
                      </p:stCondLst>
                      <p:childTnLst>
                        <p:par>
                          <p:cTn id="234" fill="hold">
                            <p:stCondLst>
                              <p:cond delay="0"/>
                            </p:stCondLst>
                            <p:childTnLst>
                              <p:par>
                                <p:cTn id="23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36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9900"/>
                                      </p:to>
                                    </p:animClr>
                                    <p:set>
                                      <p:cBhvr>
                                        <p:cTn id="237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38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3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8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9" fill="hold">
                      <p:stCondLst>
                        <p:cond delay="indefinite"/>
                      </p:stCondLst>
                      <p:childTnLst>
                        <p:par>
                          <p:cTn id="240" fill="hold">
                            <p:stCondLst>
                              <p:cond delay="0"/>
                            </p:stCondLst>
                            <p:childTnLst>
                              <p:par>
                                <p:cTn id="241" presetID="8" presetClass="emph" presetSubtype="0" repeatCount="indefinite" fill="hold" nodeType="click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42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audio>
              <p:cMediaNode>
                <p:cTn id="243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5"/>
                </p:tgtEl>
              </p:cMediaNode>
            </p:audio>
          </p:childTnLst>
        </p:cTn>
      </p:par>
    </p:tnLst>
    <p:bldLst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06" grpId="0"/>
    </p:bld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Resim 16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704850"/>
            <a:ext cx="12192001" cy="7614152"/>
          </a:xfrm>
          <a:prstGeom prst="rect">
            <a:avLst/>
          </a:prstGeom>
        </p:spPr>
      </p:pic>
      <p:pic>
        <p:nvPicPr>
          <p:cNvPr id="18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10">
            <a:alphaModFix/>
          </a:blip>
          <a:srcRect b="60097"/>
          <a:stretch/>
        </p:blipFill>
        <p:spPr>
          <a:xfrm>
            <a:off x="1" y="4729908"/>
            <a:ext cx="12192000" cy="212809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9" name="Düz Bağlayıcı 18"/>
          <p:cNvCxnSpPr/>
          <p:nvPr/>
        </p:nvCxnSpPr>
        <p:spPr>
          <a:xfrm>
            <a:off x="-38101" y="2121646"/>
            <a:ext cx="12242801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2" name="Düz Bağlayıcı 21"/>
          <p:cNvCxnSpPr/>
          <p:nvPr/>
        </p:nvCxnSpPr>
        <p:spPr>
          <a:xfrm>
            <a:off x="12700" y="4142534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6" name="Altıgen 25"/>
          <p:cNvSpPr/>
          <p:nvPr/>
        </p:nvSpPr>
        <p:spPr>
          <a:xfrm>
            <a:off x="1560512" y="779415"/>
            <a:ext cx="9096375" cy="2657476"/>
          </a:xfrm>
          <a:prstGeom prst="hexagon">
            <a:avLst/>
          </a:prstGeom>
          <a:solidFill>
            <a:srgbClr val="3AB6F0"/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b="1" dirty="0"/>
              <a:t>Hem yelkenle hem de çok sayıda kürekle hareket edebilen, denizlerde manevra kabiliyeti oldukça yüksek, çevik savaş gemileridir. </a:t>
            </a:r>
            <a:endParaRPr lang="tr-TR" sz="3200" b="1" dirty="0"/>
          </a:p>
        </p:txBody>
      </p:sp>
      <p:sp>
        <p:nvSpPr>
          <p:cNvPr id="28" name="Altıgen 27"/>
          <p:cNvSpPr/>
          <p:nvPr/>
        </p:nvSpPr>
        <p:spPr>
          <a:xfrm>
            <a:off x="8106564" y="3565155"/>
            <a:ext cx="3994943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 smtClean="0"/>
              <a:t>Kadırga</a:t>
            </a:r>
            <a:endParaRPr lang="tr-TR" sz="2400" dirty="0"/>
          </a:p>
        </p:txBody>
      </p:sp>
      <p:sp>
        <p:nvSpPr>
          <p:cNvPr id="29" name="Altıgen 28"/>
          <p:cNvSpPr/>
          <p:nvPr/>
        </p:nvSpPr>
        <p:spPr>
          <a:xfrm>
            <a:off x="50798" y="3579969"/>
            <a:ext cx="4030664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 smtClean="0"/>
              <a:t>Sal</a:t>
            </a:r>
            <a:endParaRPr lang="tr-TR" sz="2400" dirty="0"/>
          </a:p>
        </p:txBody>
      </p:sp>
      <p:pic>
        <p:nvPicPr>
          <p:cNvPr id="36" name="Resim 35"/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84799" y="-24953"/>
            <a:ext cx="5757671" cy="654281"/>
          </a:xfrm>
          <a:prstGeom prst="rect">
            <a:avLst/>
          </a:prstGeom>
        </p:spPr>
      </p:pic>
      <p:pic>
        <p:nvPicPr>
          <p:cNvPr id="37" name="Resim 36">
            <a:hlinkClick r:id="rId12" action="ppaction://hlinksldjump"/>
          </p:cNvPr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008408" y="5677043"/>
            <a:ext cx="974040" cy="972755"/>
          </a:xfrm>
          <a:prstGeom prst="rect">
            <a:avLst/>
          </a:prstGeom>
        </p:spPr>
      </p:pic>
      <p:sp>
        <p:nvSpPr>
          <p:cNvPr id="38" name="Altıgen 37"/>
          <p:cNvSpPr/>
          <p:nvPr/>
        </p:nvSpPr>
        <p:spPr>
          <a:xfrm>
            <a:off x="4162425" y="3579038"/>
            <a:ext cx="3859209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 smtClean="0"/>
              <a:t>Kayık</a:t>
            </a:r>
            <a:endParaRPr lang="tr-TR" sz="2400" dirty="0"/>
          </a:p>
        </p:txBody>
      </p:sp>
      <p:sp>
        <p:nvSpPr>
          <p:cNvPr id="20" name="Rectangle: Rounded Corners 111">
            <a:hlinkClick r:id="rId14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pic>
        <p:nvPicPr>
          <p:cNvPr id="30" name="1 dk---ses.mp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link="rId2"/>
              </p:ext>
            </p:extLst>
          </p:nvPr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93346" y="1839055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" name="Rectangle 11"/>
          <p:cNvSpPr>
            <a:spLocks noChangeArrowheads="1"/>
          </p:cNvSpPr>
          <p:nvPr/>
        </p:nvSpPr>
        <p:spPr bwMode="auto">
          <a:xfrm>
            <a:off x="10589308" y="27668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32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60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3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4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9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0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1" name="Text Box 17"/>
          <p:cNvSpPr txBox="1">
            <a:spLocks noChangeArrowheads="1"/>
          </p:cNvSpPr>
          <p:nvPr/>
        </p:nvSpPr>
        <p:spPr bwMode="auto">
          <a:xfrm>
            <a:off x="10456751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2" name="Text Box 18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3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4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5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6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7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8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9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0" name="Text Box 26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1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2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3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4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5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6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7" name="Text Box 33"/>
          <p:cNvSpPr txBox="1">
            <a:spLocks noChangeArrowheads="1"/>
          </p:cNvSpPr>
          <p:nvPr/>
        </p:nvSpPr>
        <p:spPr bwMode="auto">
          <a:xfrm>
            <a:off x="10456752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8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9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0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1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2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3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4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5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6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67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68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69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70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71" name="Text Box 17"/>
          <p:cNvSpPr txBox="1">
            <a:spLocks noChangeArrowheads="1"/>
          </p:cNvSpPr>
          <p:nvPr/>
        </p:nvSpPr>
        <p:spPr bwMode="auto">
          <a:xfrm>
            <a:off x="10457546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72" name="Text Box 1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73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74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75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76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77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78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79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80" name="Text Box 2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81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82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83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84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85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86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87" name="Text Box 3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88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89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90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91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92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93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94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95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96" name="10 Oval"/>
          <p:cNvSpPr/>
          <p:nvPr/>
        </p:nvSpPr>
        <p:spPr>
          <a:xfrm>
            <a:off x="10656887" y="-21137"/>
            <a:ext cx="717981" cy="674280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900" b="1" dirty="0"/>
              <a:t>SÜRE BİTTİ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5722239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0000"/>
                            </p:stCondLst>
                            <p:childTnLst>
                              <p:par>
                                <p:cTn id="9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5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31000"/>
                            </p:stCondLst>
                            <p:childTnLst>
                              <p:par>
                                <p:cTn id="9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8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000"/>
                            </p:stCondLst>
                            <p:childTnLst>
                              <p:par>
                                <p:cTn id="10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1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33000"/>
                            </p:stCondLst>
                            <p:childTnLst>
                              <p:par>
                                <p:cTn id="10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4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4000"/>
                            </p:stCondLst>
                            <p:childTnLst>
                              <p:par>
                                <p:cTn id="10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7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35000"/>
                            </p:stCondLst>
                            <p:childTnLst>
                              <p:par>
                                <p:cTn id="11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0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6000"/>
                            </p:stCondLst>
                            <p:childTnLst>
                              <p:par>
                                <p:cTn id="11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3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37000"/>
                            </p:stCondLst>
                            <p:childTnLst>
                              <p:par>
                                <p:cTn id="11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6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38000"/>
                            </p:stCondLst>
                            <p:childTnLst>
                              <p:par>
                                <p:cTn id="11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9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39000"/>
                            </p:stCondLst>
                            <p:childTnLst>
                              <p:par>
                                <p:cTn id="12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2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0000"/>
                            </p:stCondLst>
                            <p:childTnLst>
                              <p:par>
                                <p:cTn id="12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5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41000"/>
                            </p:stCondLst>
                            <p:childTnLst>
                              <p:par>
                                <p:cTn id="12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8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42000"/>
                            </p:stCondLst>
                            <p:childTnLst>
                              <p:par>
                                <p:cTn id="13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1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43000"/>
                            </p:stCondLst>
                            <p:childTnLst>
                              <p:par>
                                <p:cTn id="13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4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44000"/>
                            </p:stCondLst>
                            <p:childTnLst>
                              <p:par>
                                <p:cTn id="13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7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45000"/>
                            </p:stCondLst>
                            <p:childTnLst>
                              <p:par>
                                <p:cTn id="14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0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46000"/>
                            </p:stCondLst>
                            <p:childTnLst>
                              <p:par>
                                <p:cTn id="14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3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47000"/>
                            </p:stCondLst>
                            <p:childTnLst>
                              <p:par>
                                <p:cTn id="14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6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48000"/>
                            </p:stCondLst>
                            <p:childTnLst>
                              <p:par>
                                <p:cTn id="14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9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49000"/>
                            </p:stCondLst>
                            <p:childTnLst>
                              <p:par>
                                <p:cTn id="15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2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50000"/>
                            </p:stCondLst>
                            <p:childTnLst>
                              <p:par>
                                <p:cTn id="15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5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51000"/>
                            </p:stCondLst>
                            <p:childTnLst>
                              <p:par>
                                <p:cTn id="15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8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52000"/>
                            </p:stCondLst>
                            <p:childTnLst>
                              <p:par>
                                <p:cTn id="16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1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53000"/>
                            </p:stCondLst>
                            <p:childTnLst>
                              <p:par>
                                <p:cTn id="16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4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54000"/>
                            </p:stCondLst>
                            <p:childTnLst>
                              <p:par>
                                <p:cTn id="16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7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55000"/>
                            </p:stCondLst>
                            <p:childTnLst>
                              <p:par>
                                <p:cTn id="17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0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6000"/>
                            </p:stCondLst>
                            <p:childTnLst>
                              <p:par>
                                <p:cTn id="17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3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57000"/>
                            </p:stCondLst>
                            <p:childTnLst>
                              <p:par>
                                <p:cTn id="17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6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58000"/>
                            </p:stCondLst>
                            <p:childTnLst>
                              <p:par>
                                <p:cTn id="17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9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59000"/>
                            </p:stCondLst>
                            <p:childTnLst>
                              <p:par>
                                <p:cTn id="18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82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84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6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7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92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93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4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95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6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97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8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99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0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01" dur="62171" fill="hold"/>
                                        <p:tgtEl>
                                          <p:spTgt spid="3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0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3" fill="hold">
                      <p:stCondLst>
                        <p:cond delay="0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06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07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8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>
                            <p:stCondLst>
                              <p:cond delay="2000"/>
                            </p:stCondLst>
                            <p:childTnLst>
                              <p:par>
                                <p:cTn id="21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11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212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3" fill="hold">
                      <p:stCondLst>
                        <p:cond delay="0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16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9900"/>
                                      </p:to>
                                    </p:animClr>
                                    <p:set>
                                      <p:cBhvr>
                                        <p:cTn id="217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8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1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8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2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21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22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23" fill="hold">
                      <p:stCondLst>
                        <p:cond delay="0"/>
                      </p:stCondLst>
                      <p:childTnLst>
                        <p:par>
                          <p:cTn id="224" fill="hold">
                            <p:stCondLst>
                              <p:cond delay="0"/>
                            </p:stCondLst>
                            <p:childTnLst>
                              <p:par>
                                <p:cTn id="22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26" dur="2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27" dur="2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28" dur="2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9" fill="hold">
                            <p:stCondLst>
                              <p:cond delay="2000"/>
                            </p:stCondLst>
                            <p:childTnLst>
                              <p:par>
                                <p:cTn id="23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31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audio>
              <p:cMediaNode>
                <p:cTn id="232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0"/>
                </p:tgtEl>
              </p:cMediaNode>
            </p:audio>
          </p:childTnLst>
        </p:cTn>
      </p:par>
    </p:tnLst>
    <p:bldLst>
      <p:bldP spid="32" grpId="0"/>
      <p:bldP spid="33" grpId="0"/>
      <p:bldP spid="34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</p:bld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Resim 31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704850"/>
            <a:ext cx="12192001" cy="7614152"/>
          </a:xfrm>
          <a:prstGeom prst="rect">
            <a:avLst/>
          </a:prstGeom>
        </p:spPr>
      </p:pic>
      <p:cxnSp>
        <p:nvCxnSpPr>
          <p:cNvPr id="12" name="Düz Bağlayıcı 11"/>
          <p:cNvCxnSpPr/>
          <p:nvPr/>
        </p:nvCxnSpPr>
        <p:spPr>
          <a:xfrm>
            <a:off x="0" y="4447334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4" name="Altıgen 13"/>
          <p:cNvSpPr/>
          <p:nvPr/>
        </p:nvSpPr>
        <p:spPr>
          <a:xfrm>
            <a:off x="114301" y="3887014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 smtClean="0"/>
              <a:t>Karagöz Oyunu</a:t>
            </a:r>
          </a:p>
        </p:txBody>
      </p:sp>
      <p:pic>
        <p:nvPicPr>
          <p:cNvPr id="15" name="Resim 14"/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84799" y="-24953"/>
            <a:ext cx="5757671" cy="654281"/>
          </a:xfrm>
          <a:prstGeom prst="rect">
            <a:avLst/>
          </a:prstGeom>
        </p:spPr>
      </p:pic>
      <p:pic>
        <p:nvPicPr>
          <p:cNvPr id="2" name="Resim 1">
            <a:hlinkClick r:id="rId11" action="ppaction://hlinksldjump"/>
          </p:cNvPr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10912" y="5835075"/>
            <a:ext cx="974040" cy="972755"/>
          </a:xfrm>
          <a:prstGeom prst="rect">
            <a:avLst/>
          </a:prstGeom>
        </p:spPr>
      </p:pic>
      <p:sp>
        <p:nvSpPr>
          <p:cNvPr id="18" name="Altıgen 17"/>
          <p:cNvSpPr/>
          <p:nvPr/>
        </p:nvSpPr>
        <p:spPr>
          <a:xfrm>
            <a:off x="6324600" y="3887014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 err="1" smtClean="0"/>
              <a:t>Cumalıkızık</a:t>
            </a:r>
            <a:r>
              <a:rPr lang="tr-TR" sz="2400" dirty="0" smtClean="0"/>
              <a:t> Köyü</a:t>
            </a:r>
            <a:endParaRPr lang="tr-TR" sz="2400" dirty="0"/>
          </a:p>
        </p:txBody>
      </p:sp>
      <p:sp>
        <p:nvSpPr>
          <p:cNvPr id="3" name="Metin kutusu 2"/>
          <p:cNvSpPr txBox="1"/>
          <p:nvPr/>
        </p:nvSpPr>
        <p:spPr>
          <a:xfrm>
            <a:off x="101601" y="4199168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 smtClean="0">
                <a:solidFill>
                  <a:srgbClr val="FF0000"/>
                </a:solidFill>
              </a:rPr>
              <a:t>A</a:t>
            </a:r>
            <a:endParaRPr lang="tr-TR" sz="2400" b="1" dirty="0">
              <a:solidFill>
                <a:srgbClr val="FF0000"/>
              </a:solidFill>
            </a:endParaRPr>
          </a:p>
        </p:txBody>
      </p:sp>
      <p:sp>
        <p:nvSpPr>
          <p:cNvPr id="22" name="Metin kutusu 21"/>
          <p:cNvSpPr txBox="1"/>
          <p:nvPr/>
        </p:nvSpPr>
        <p:spPr>
          <a:xfrm>
            <a:off x="6324601" y="4199167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>
                <a:solidFill>
                  <a:srgbClr val="FF0000"/>
                </a:solidFill>
              </a:rPr>
              <a:t>B</a:t>
            </a:r>
          </a:p>
        </p:txBody>
      </p:sp>
      <p:cxnSp>
        <p:nvCxnSpPr>
          <p:cNvPr id="26" name="Düz Bağlayıcı 25"/>
          <p:cNvCxnSpPr/>
          <p:nvPr/>
        </p:nvCxnSpPr>
        <p:spPr>
          <a:xfrm>
            <a:off x="0" y="5625493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8" name="Altıgen 27"/>
          <p:cNvSpPr/>
          <p:nvPr/>
        </p:nvSpPr>
        <p:spPr>
          <a:xfrm>
            <a:off x="114301" y="5065173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 err="1" smtClean="0"/>
              <a:t>Hattuşa</a:t>
            </a:r>
            <a:endParaRPr lang="tr-TR" sz="2400" dirty="0" smtClean="0"/>
          </a:p>
        </p:txBody>
      </p:sp>
      <p:sp>
        <p:nvSpPr>
          <p:cNvPr id="29" name="Altıgen 28"/>
          <p:cNvSpPr/>
          <p:nvPr/>
        </p:nvSpPr>
        <p:spPr>
          <a:xfrm>
            <a:off x="6324600" y="5065173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 err="1" smtClean="0"/>
              <a:t>Göbeklitepe</a:t>
            </a:r>
            <a:endParaRPr lang="tr-TR" sz="2400" dirty="0"/>
          </a:p>
        </p:txBody>
      </p:sp>
      <p:sp>
        <p:nvSpPr>
          <p:cNvPr id="30" name="Metin kutusu 29"/>
          <p:cNvSpPr txBox="1"/>
          <p:nvPr/>
        </p:nvSpPr>
        <p:spPr>
          <a:xfrm>
            <a:off x="101601" y="5377327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 smtClean="0">
                <a:solidFill>
                  <a:srgbClr val="FF0000"/>
                </a:solidFill>
              </a:rPr>
              <a:t>C</a:t>
            </a:r>
            <a:endParaRPr lang="tr-TR" sz="2400" b="1" dirty="0">
              <a:solidFill>
                <a:srgbClr val="FF0000"/>
              </a:solidFill>
            </a:endParaRPr>
          </a:p>
        </p:txBody>
      </p:sp>
      <p:sp>
        <p:nvSpPr>
          <p:cNvPr id="31" name="Metin kutusu 30"/>
          <p:cNvSpPr txBox="1"/>
          <p:nvPr/>
        </p:nvSpPr>
        <p:spPr>
          <a:xfrm>
            <a:off x="6324601" y="5377326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 smtClean="0">
                <a:solidFill>
                  <a:srgbClr val="FF0000"/>
                </a:solidFill>
              </a:rPr>
              <a:t>D</a:t>
            </a:r>
            <a:endParaRPr lang="tr-TR" sz="2400" b="1" dirty="0">
              <a:solidFill>
                <a:srgbClr val="FF0000"/>
              </a:solidFill>
            </a:endParaRPr>
          </a:p>
        </p:txBody>
      </p:sp>
      <p:cxnSp>
        <p:nvCxnSpPr>
          <p:cNvPr id="33" name="Düz Bağlayıcı 32"/>
          <p:cNvCxnSpPr/>
          <p:nvPr/>
        </p:nvCxnSpPr>
        <p:spPr>
          <a:xfrm>
            <a:off x="-38101" y="2286746"/>
            <a:ext cx="12242801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4" name="Altıgen 33"/>
          <p:cNvSpPr/>
          <p:nvPr/>
        </p:nvSpPr>
        <p:spPr>
          <a:xfrm>
            <a:off x="101601" y="779415"/>
            <a:ext cx="11988799" cy="3015412"/>
          </a:xfrm>
          <a:prstGeom prst="hexagon">
            <a:avLst/>
          </a:prstGeom>
          <a:solidFill>
            <a:srgbClr val="3AB6F0"/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b="1" dirty="0" smtClean="0"/>
              <a:t>Aşağıdakilerden hangisi somut olmayan kültürel miras ögelerinden biridir?</a:t>
            </a:r>
            <a:endParaRPr lang="tr-TR" sz="3200" b="1" dirty="0"/>
          </a:p>
        </p:txBody>
      </p:sp>
      <p:sp>
        <p:nvSpPr>
          <p:cNvPr id="37" name="Rectangle: Rounded Corners 111">
            <a:hlinkClick r:id="rId13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pic>
        <p:nvPicPr>
          <p:cNvPr id="43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14">
            <a:alphaModFix/>
          </a:blip>
          <a:srcRect b="60097"/>
          <a:stretch/>
        </p:blipFill>
        <p:spPr>
          <a:xfrm>
            <a:off x="6584952" y="6219063"/>
            <a:ext cx="6083300" cy="1061829"/>
          </a:xfrm>
          <a:prstGeom prst="rect">
            <a:avLst/>
          </a:prstGeom>
          <a:noFill/>
          <a:ln>
            <a:noFill/>
          </a:ln>
        </p:spPr>
      </p:pic>
      <p:pic>
        <p:nvPicPr>
          <p:cNvPr id="44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14">
            <a:alphaModFix/>
          </a:blip>
          <a:srcRect b="60097"/>
          <a:stretch/>
        </p:blipFill>
        <p:spPr>
          <a:xfrm flipH="1">
            <a:off x="-476253" y="6259985"/>
            <a:ext cx="6108701" cy="1061829"/>
          </a:xfrm>
          <a:prstGeom prst="rect">
            <a:avLst/>
          </a:prstGeom>
          <a:noFill/>
          <a:ln>
            <a:noFill/>
          </a:ln>
        </p:spPr>
      </p:pic>
      <p:pic>
        <p:nvPicPr>
          <p:cNvPr id="45" name="1 dk---ses.mp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link="rId2"/>
              </p:ext>
            </p:extLst>
          </p:nvPr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93346" y="1839055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6" name="Rectangle 11"/>
          <p:cNvSpPr>
            <a:spLocks noChangeArrowheads="1"/>
          </p:cNvSpPr>
          <p:nvPr/>
        </p:nvSpPr>
        <p:spPr bwMode="auto">
          <a:xfrm>
            <a:off x="10589308" y="27668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47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60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8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9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0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1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2" name="Text Box 17"/>
          <p:cNvSpPr txBox="1">
            <a:spLocks noChangeArrowheads="1"/>
          </p:cNvSpPr>
          <p:nvPr/>
        </p:nvSpPr>
        <p:spPr bwMode="auto">
          <a:xfrm>
            <a:off x="10456751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3" name="Text Box 18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4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5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6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7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8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9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0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1" name="Text Box 26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2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3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4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5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6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7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8" name="Text Box 33"/>
          <p:cNvSpPr txBox="1">
            <a:spLocks noChangeArrowheads="1"/>
          </p:cNvSpPr>
          <p:nvPr/>
        </p:nvSpPr>
        <p:spPr bwMode="auto">
          <a:xfrm>
            <a:off x="10456752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9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0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1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2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3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4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5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6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7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78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79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80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81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82" name="Text Box 17"/>
          <p:cNvSpPr txBox="1">
            <a:spLocks noChangeArrowheads="1"/>
          </p:cNvSpPr>
          <p:nvPr/>
        </p:nvSpPr>
        <p:spPr bwMode="auto">
          <a:xfrm>
            <a:off x="10457546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83" name="Text Box 1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4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5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6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7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88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89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90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91" name="Text Box 2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92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93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4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5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6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7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98" name="Text Box 3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99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100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101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102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103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4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5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6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107" name="10 Oval"/>
          <p:cNvSpPr/>
          <p:nvPr/>
        </p:nvSpPr>
        <p:spPr>
          <a:xfrm>
            <a:off x="10656887" y="-21137"/>
            <a:ext cx="717981" cy="674280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900" b="1" dirty="0"/>
              <a:t>SÜRE BİTTİ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9947678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0000"/>
                            </p:stCondLst>
                            <p:childTnLst>
                              <p:par>
                                <p:cTn id="9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5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31000"/>
                            </p:stCondLst>
                            <p:childTnLst>
                              <p:par>
                                <p:cTn id="9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8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000"/>
                            </p:stCondLst>
                            <p:childTnLst>
                              <p:par>
                                <p:cTn id="10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1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33000"/>
                            </p:stCondLst>
                            <p:childTnLst>
                              <p:par>
                                <p:cTn id="10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4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4000"/>
                            </p:stCondLst>
                            <p:childTnLst>
                              <p:par>
                                <p:cTn id="10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7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35000"/>
                            </p:stCondLst>
                            <p:childTnLst>
                              <p:par>
                                <p:cTn id="11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0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6000"/>
                            </p:stCondLst>
                            <p:childTnLst>
                              <p:par>
                                <p:cTn id="11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3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37000"/>
                            </p:stCondLst>
                            <p:childTnLst>
                              <p:par>
                                <p:cTn id="11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6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38000"/>
                            </p:stCondLst>
                            <p:childTnLst>
                              <p:par>
                                <p:cTn id="11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9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39000"/>
                            </p:stCondLst>
                            <p:childTnLst>
                              <p:par>
                                <p:cTn id="12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2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0000"/>
                            </p:stCondLst>
                            <p:childTnLst>
                              <p:par>
                                <p:cTn id="12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5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41000"/>
                            </p:stCondLst>
                            <p:childTnLst>
                              <p:par>
                                <p:cTn id="12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8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42000"/>
                            </p:stCondLst>
                            <p:childTnLst>
                              <p:par>
                                <p:cTn id="13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1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43000"/>
                            </p:stCondLst>
                            <p:childTnLst>
                              <p:par>
                                <p:cTn id="13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4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44000"/>
                            </p:stCondLst>
                            <p:childTnLst>
                              <p:par>
                                <p:cTn id="13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7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45000"/>
                            </p:stCondLst>
                            <p:childTnLst>
                              <p:par>
                                <p:cTn id="14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0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46000"/>
                            </p:stCondLst>
                            <p:childTnLst>
                              <p:par>
                                <p:cTn id="14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3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47000"/>
                            </p:stCondLst>
                            <p:childTnLst>
                              <p:par>
                                <p:cTn id="14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6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48000"/>
                            </p:stCondLst>
                            <p:childTnLst>
                              <p:par>
                                <p:cTn id="14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9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49000"/>
                            </p:stCondLst>
                            <p:childTnLst>
                              <p:par>
                                <p:cTn id="15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2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50000"/>
                            </p:stCondLst>
                            <p:childTnLst>
                              <p:par>
                                <p:cTn id="15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5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51000"/>
                            </p:stCondLst>
                            <p:childTnLst>
                              <p:par>
                                <p:cTn id="15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8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52000"/>
                            </p:stCondLst>
                            <p:childTnLst>
                              <p:par>
                                <p:cTn id="16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1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53000"/>
                            </p:stCondLst>
                            <p:childTnLst>
                              <p:par>
                                <p:cTn id="16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4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54000"/>
                            </p:stCondLst>
                            <p:childTnLst>
                              <p:par>
                                <p:cTn id="16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7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55000"/>
                            </p:stCondLst>
                            <p:childTnLst>
                              <p:par>
                                <p:cTn id="17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0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6000"/>
                            </p:stCondLst>
                            <p:childTnLst>
                              <p:par>
                                <p:cTn id="17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3"/>
                                            </p:cond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57000"/>
                            </p:stCondLst>
                            <p:childTnLst>
                              <p:par>
                                <p:cTn id="17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6"/>
                                            </p:cond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58000"/>
                            </p:stCondLst>
                            <p:childTnLst>
                              <p:par>
                                <p:cTn id="17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9"/>
                                            </p:cond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59000"/>
                            </p:stCondLst>
                            <p:childTnLst>
                              <p:par>
                                <p:cTn id="18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82"/>
                                            </p:cond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84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6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7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92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93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4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95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6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97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8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99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0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01" dur="62171" fill="hold"/>
                                        <p:tgtEl>
                                          <p:spTgt spid="4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02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3" fill="hold">
                      <p:stCondLst>
                        <p:cond delay="0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06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9900"/>
                                      </p:to>
                                    </p:animClr>
                                    <p:set>
                                      <p:cBhvr>
                                        <p:cTn id="207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8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>
                            <p:stCondLst>
                              <p:cond delay="2000"/>
                            </p:stCondLst>
                            <p:childTnLst>
                              <p:par>
                                <p:cTn id="21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1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  <p:seq concurrent="1" nextAc="seek">
              <p:cTn id="212" restart="whenNotActive" fill="hold" evtFilter="cancelBubble" nodeType="interactiveSeq">
                <p:stCondLst>
                  <p:cond evt="onClick" delay="0">
                    <p:tgtEl>
                      <p:spTgt spid="1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3" fill="hold">
                      <p:stCondLst>
                        <p:cond delay="0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16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17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8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1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8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2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2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8"/>
                  </p:tgtEl>
                </p:cond>
              </p:nextCondLst>
            </p:seq>
            <p:seq concurrent="1" nextAc="seek">
              <p:cTn id="222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23" fill="hold">
                      <p:stCondLst>
                        <p:cond delay="0"/>
                      </p:stCondLst>
                      <p:childTnLst>
                        <p:par>
                          <p:cTn id="224" fill="hold">
                            <p:stCondLst>
                              <p:cond delay="0"/>
                            </p:stCondLst>
                            <p:childTnLst>
                              <p:par>
                                <p:cTn id="22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26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27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28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8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9" fill="hold">
                            <p:stCondLst>
                              <p:cond delay="2000"/>
                            </p:stCondLst>
                            <p:childTnLst>
                              <p:par>
                                <p:cTn id="23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3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23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33" fill="hold">
                      <p:stCondLst>
                        <p:cond delay="0"/>
                      </p:stCondLst>
                      <p:childTnLst>
                        <p:par>
                          <p:cTn id="234" fill="hold">
                            <p:stCondLst>
                              <p:cond delay="0"/>
                            </p:stCondLst>
                            <p:childTnLst>
                              <p:par>
                                <p:cTn id="23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36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37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38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3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8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9" fill="hold">
                      <p:stCondLst>
                        <p:cond delay="indefinite"/>
                      </p:stCondLst>
                      <p:childTnLst>
                        <p:par>
                          <p:cTn id="240" fill="hold">
                            <p:stCondLst>
                              <p:cond delay="0"/>
                            </p:stCondLst>
                            <p:childTnLst>
                              <p:par>
                                <p:cTn id="241" presetID="8" presetClass="emph" presetSubtype="0" repeatCount="indefinite" fill="hold" nodeType="click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42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audio>
              <p:cMediaNode>
                <p:cTn id="243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5"/>
                </p:tgtEl>
              </p:cMediaNode>
            </p:audio>
          </p:childTnLst>
        </p:cTn>
      </p:par>
    </p:tnLst>
    <p:bldLst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06" grpId="0"/>
    </p:bld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Resim 7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704850"/>
            <a:ext cx="12192001" cy="7614152"/>
          </a:xfrm>
          <a:prstGeom prst="rect">
            <a:avLst/>
          </a:prstGeom>
        </p:spPr>
      </p:pic>
      <p:pic>
        <p:nvPicPr>
          <p:cNvPr id="9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9">
            <a:alphaModFix/>
          </a:blip>
          <a:srcRect b="60097"/>
          <a:stretch/>
        </p:blipFill>
        <p:spPr>
          <a:xfrm>
            <a:off x="1" y="4729908"/>
            <a:ext cx="12192000" cy="212809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1" name="Düz Bağlayıcı 10"/>
          <p:cNvCxnSpPr/>
          <p:nvPr/>
        </p:nvCxnSpPr>
        <p:spPr>
          <a:xfrm>
            <a:off x="-38101" y="2121646"/>
            <a:ext cx="12242801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Düz Bağlayıcı 11"/>
          <p:cNvCxnSpPr/>
          <p:nvPr/>
        </p:nvCxnSpPr>
        <p:spPr>
          <a:xfrm>
            <a:off x="12700" y="4142534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Altıgen 12"/>
          <p:cNvSpPr/>
          <p:nvPr/>
        </p:nvSpPr>
        <p:spPr>
          <a:xfrm>
            <a:off x="1560512" y="779415"/>
            <a:ext cx="9096375" cy="2657476"/>
          </a:xfrm>
          <a:prstGeom prst="hexagon">
            <a:avLst/>
          </a:prstGeom>
          <a:solidFill>
            <a:srgbClr val="3AB6F0"/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b="1" dirty="0" smtClean="0"/>
              <a:t>Anadolu’da </a:t>
            </a:r>
            <a:r>
              <a:rPr lang="tr-TR" sz="2400" b="1" dirty="0"/>
              <a:t>farklı bölgelerde bağımsız yaşayan beyliklerin ve Türk devletlerinin tek bir bayrak ve tek bir devlet </a:t>
            </a:r>
            <a:r>
              <a:rPr lang="tr-TR" sz="2400" b="1" dirty="0" smtClean="0"/>
              <a:t>çatısı </a:t>
            </a:r>
            <a:r>
              <a:rPr lang="tr-TR" sz="2400" b="1" dirty="0"/>
              <a:t>altında birleşmesidir. </a:t>
            </a:r>
          </a:p>
        </p:txBody>
      </p:sp>
      <p:sp>
        <p:nvSpPr>
          <p:cNvPr id="14" name="Altıgen 13"/>
          <p:cNvSpPr/>
          <p:nvPr/>
        </p:nvSpPr>
        <p:spPr>
          <a:xfrm>
            <a:off x="1943100" y="3582214"/>
            <a:ext cx="83185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b="1" dirty="0" smtClean="0"/>
              <a:t>CEVAP</a:t>
            </a:r>
            <a:endParaRPr lang="tr-TR" sz="2400" b="1" dirty="0"/>
          </a:p>
        </p:txBody>
      </p:sp>
      <p:pic>
        <p:nvPicPr>
          <p:cNvPr id="15" name="Resim 14"/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84799" y="-24953"/>
            <a:ext cx="5757671" cy="654281"/>
          </a:xfrm>
          <a:prstGeom prst="rect">
            <a:avLst/>
          </a:prstGeom>
        </p:spPr>
      </p:pic>
      <p:pic>
        <p:nvPicPr>
          <p:cNvPr id="2" name="Resim 1">
            <a:hlinkClick r:id="rId11" action="ppaction://hlinksldjump"/>
          </p:cNvPr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008408" y="5677043"/>
            <a:ext cx="974040" cy="972755"/>
          </a:xfrm>
          <a:prstGeom prst="rect">
            <a:avLst/>
          </a:prstGeom>
        </p:spPr>
      </p:pic>
      <p:sp>
        <p:nvSpPr>
          <p:cNvPr id="17" name="Altıgen 16"/>
          <p:cNvSpPr/>
          <p:nvPr/>
        </p:nvSpPr>
        <p:spPr>
          <a:xfrm>
            <a:off x="1943100" y="3601329"/>
            <a:ext cx="83185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 smtClean="0"/>
              <a:t>Türk Siyasi Birliği</a:t>
            </a:r>
            <a:endParaRPr lang="tr-TR" sz="2400" dirty="0"/>
          </a:p>
        </p:txBody>
      </p:sp>
      <p:sp>
        <p:nvSpPr>
          <p:cNvPr id="18" name="Rectangle: Rounded Corners 111">
            <a:hlinkClick r:id="rId13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pic>
        <p:nvPicPr>
          <p:cNvPr id="20" name="1 dk---ses.mp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link="rId2"/>
              </p:ext>
            </p:extLst>
          </p:nvPr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93346" y="1839055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" name="Rectangle 11"/>
          <p:cNvSpPr>
            <a:spLocks noChangeArrowheads="1"/>
          </p:cNvSpPr>
          <p:nvPr/>
        </p:nvSpPr>
        <p:spPr bwMode="auto">
          <a:xfrm>
            <a:off x="10589308" y="27668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23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60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24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25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0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1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2" name="Text Box 17"/>
          <p:cNvSpPr txBox="1">
            <a:spLocks noChangeArrowheads="1"/>
          </p:cNvSpPr>
          <p:nvPr/>
        </p:nvSpPr>
        <p:spPr bwMode="auto">
          <a:xfrm>
            <a:off x="10456751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3" name="Text Box 18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4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5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6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7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8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9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0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1" name="Text Box 26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2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3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4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5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6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7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8" name="Text Box 33"/>
          <p:cNvSpPr txBox="1">
            <a:spLocks noChangeArrowheads="1"/>
          </p:cNvSpPr>
          <p:nvPr/>
        </p:nvSpPr>
        <p:spPr bwMode="auto">
          <a:xfrm>
            <a:off x="10456752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9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0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1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2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3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4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5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6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7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58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59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60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61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62" name="Text Box 17"/>
          <p:cNvSpPr txBox="1">
            <a:spLocks noChangeArrowheads="1"/>
          </p:cNvSpPr>
          <p:nvPr/>
        </p:nvSpPr>
        <p:spPr bwMode="auto">
          <a:xfrm>
            <a:off x="10457546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63" name="Text Box 1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64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65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66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67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68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69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70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71" name="Text Box 2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72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73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74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75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76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77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78" name="Text Box 3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79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80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81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82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83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84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85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86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87" name="10 Oval"/>
          <p:cNvSpPr/>
          <p:nvPr/>
        </p:nvSpPr>
        <p:spPr>
          <a:xfrm>
            <a:off x="10656887" y="-21137"/>
            <a:ext cx="717981" cy="674280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900" b="1" dirty="0"/>
              <a:t>SÜRE BİTTİ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40370530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0000"/>
                            </p:stCondLst>
                            <p:childTnLst>
                              <p:par>
                                <p:cTn id="9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5"/>
                                            </p:cond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31000"/>
                            </p:stCondLst>
                            <p:childTnLst>
                              <p:par>
                                <p:cTn id="9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8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000"/>
                            </p:stCondLst>
                            <p:childTnLst>
                              <p:par>
                                <p:cTn id="10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1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33000"/>
                            </p:stCondLst>
                            <p:childTnLst>
                              <p:par>
                                <p:cTn id="10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4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4000"/>
                            </p:stCondLst>
                            <p:childTnLst>
                              <p:par>
                                <p:cTn id="10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7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35000"/>
                            </p:stCondLst>
                            <p:childTnLst>
                              <p:par>
                                <p:cTn id="11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0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6000"/>
                            </p:stCondLst>
                            <p:childTnLst>
                              <p:par>
                                <p:cTn id="11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3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37000"/>
                            </p:stCondLst>
                            <p:childTnLst>
                              <p:par>
                                <p:cTn id="11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6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38000"/>
                            </p:stCondLst>
                            <p:childTnLst>
                              <p:par>
                                <p:cTn id="11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9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39000"/>
                            </p:stCondLst>
                            <p:childTnLst>
                              <p:par>
                                <p:cTn id="12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2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0000"/>
                            </p:stCondLst>
                            <p:childTnLst>
                              <p:par>
                                <p:cTn id="12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5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41000"/>
                            </p:stCondLst>
                            <p:childTnLst>
                              <p:par>
                                <p:cTn id="12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8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42000"/>
                            </p:stCondLst>
                            <p:childTnLst>
                              <p:par>
                                <p:cTn id="13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1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43000"/>
                            </p:stCondLst>
                            <p:childTnLst>
                              <p:par>
                                <p:cTn id="13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4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44000"/>
                            </p:stCondLst>
                            <p:childTnLst>
                              <p:par>
                                <p:cTn id="13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7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45000"/>
                            </p:stCondLst>
                            <p:childTnLst>
                              <p:par>
                                <p:cTn id="14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0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46000"/>
                            </p:stCondLst>
                            <p:childTnLst>
                              <p:par>
                                <p:cTn id="14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3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47000"/>
                            </p:stCondLst>
                            <p:childTnLst>
                              <p:par>
                                <p:cTn id="14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6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48000"/>
                            </p:stCondLst>
                            <p:childTnLst>
                              <p:par>
                                <p:cTn id="14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9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49000"/>
                            </p:stCondLst>
                            <p:childTnLst>
                              <p:par>
                                <p:cTn id="15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2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50000"/>
                            </p:stCondLst>
                            <p:childTnLst>
                              <p:par>
                                <p:cTn id="15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5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51000"/>
                            </p:stCondLst>
                            <p:childTnLst>
                              <p:par>
                                <p:cTn id="15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8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52000"/>
                            </p:stCondLst>
                            <p:childTnLst>
                              <p:par>
                                <p:cTn id="16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1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53000"/>
                            </p:stCondLst>
                            <p:childTnLst>
                              <p:par>
                                <p:cTn id="16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4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54000"/>
                            </p:stCondLst>
                            <p:childTnLst>
                              <p:par>
                                <p:cTn id="16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7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55000"/>
                            </p:stCondLst>
                            <p:childTnLst>
                              <p:par>
                                <p:cTn id="17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0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6000"/>
                            </p:stCondLst>
                            <p:childTnLst>
                              <p:par>
                                <p:cTn id="17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3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57000"/>
                            </p:stCondLst>
                            <p:childTnLst>
                              <p:par>
                                <p:cTn id="17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6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58000"/>
                            </p:stCondLst>
                            <p:childTnLst>
                              <p:par>
                                <p:cTn id="17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9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59000"/>
                            </p:stCondLst>
                            <p:childTnLst>
                              <p:par>
                                <p:cTn id="18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82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84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6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7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92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93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4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95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6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97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8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99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0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01" dur="62171" fill="hold"/>
                                        <p:tgtEl>
                                          <p:spTgt spid="2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02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3" fill="hold">
                      <p:stCondLst>
                        <p:cond delay="0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10" fill="hold">
                            <p:stCondLst>
                              <p:cond delay="500"/>
                            </p:stCondLst>
                            <p:childTnLst>
                              <p:par>
                                <p:cTn id="211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12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  <p:audio>
              <p:cMediaNode>
                <p:cTn id="213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0"/>
                </p:tgtEl>
              </p:cMediaNode>
            </p:audio>
          </p:childTnLst>
        </p:cTn>
      </p:par>
    </p:tnLst>
    <p:bldLst>
      <p:bldP spid="17" grpId="0" animBg="1"/>
      <p:bldP spid="23" grpId="0"/>
      <p:bldP spid="24" grpId="0"/>
      <p:bldP spid="25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</p:bld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Resim 31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704850"/>
            <a:ext cx="12192001" cy="7614152"/>
          </a:xfrm>
          <a:prstGeom prst="rect">
            <a:avLst/>
          </a:prstGeom>
        </p:spPr>
      </p:pic>
      <p:cxnSp>
        <p:nvCxnSpPr>
          <p:cNvPr id="12" name="Düz Bağlayıcı 11"/>
          <p:cNvCxnSpPr/>
          <p:nvPr/>
        </p:nvCxnSpPr>
        <p:spPr>
          <a:xfrm>
            <a:off x="0" y="4447334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4" name="Altıgen 13"/>
          <p:cNvSpPr/>
          <p:nvPr/>
        </p:nvSpPr>
        <p:spPr>
          <a:xfrm>
            <a:off x="114301" y="3887014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I. Selim</a:t>
            </a:r>
            <a:endParaRPr lang="tr-TR" sz="2400" dirty="0"/>
          </a:p>
        </p:txBody>
      </p:sp>
      <p:pic>
        <p:nvPicPr>
          <p:cNvPr id="15" name="Resim 14"/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84799" y="-24953"/>
            <a:ext cx="5757671" cy="654281"/>
          </a:xfrm>
          <a:prstGeom prst="rect">
            <a:avLst/>
          </a:prstGeom>
        </p:spPr>
      </p:pic>
      <p:pic>
        <p:nvPicPr>
          <p:cNvPr id="2" name="Resim 1">
            <a:hlinkClick r:id="rId11" action="ppaction://hlinksldjump"/>
          </p:cNvPr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10912" y="5835075"/>
            <a:ext cx="974040" cy="972755"/>
          </a:xfrm>
          <a:prstGeom prst="rect">
            <a:avLst/>
          </a:prstGeom>
        </p:spPr>
      </p:pic>
      <p:sp>
        <p:nvSpPr>
          <p:cNvPr id="18" name="Altıgen 17"/>
          <p:cNvSpPr/>
          <p:nvPr/>
        </p:nvSpPr>
        <p:spPr>
          <a:xfrm>
            <a:off x="6324600" y="3887014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II. </a:t>
            </a:r>
            <a:r>
              <a:rPr lang="tr-TR" sz="2400" dirty="0" err="1"/>
              <a:t>Mehmed</a:t>
            </a:r>
            <a:endParaRPr lang="tr-TR" sz="3200" dirty="0"/>
          </a:p>
        </p:txBody>
      </p:sp>
      <p:sp>
        <p:nvSpPr>
          <p:cNvPr id="3" name="Metin kutusu 2"/>
          <p:cNvSpPr txBox="1"/>
          <p:nvPr/>
        </p:nvSpPr>
        <p:spPr>
          <a:xfrm>
            <a:off x="101601" y="4199168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 smtClean="0">
                <a:solidFill>
                  <a:srgbClr val="FF0000"/>
                </a:solidFill>
              </a:rPr>
              <a:t>A</a:t>
            </a:r>
            <a:endParaRPr lang="tr-TR" sz="2400" b="1" dirty="0">
              <a:solidFill>
                <a:srgbClr val="FF0000"/>
              </a:solidFill>
            </a:endParaRPr>
          </a:p>
        </p:txBody>
      </p:sp>
      <p:sp>
        <p:nvSpPr>
          <p:cNvPr id="22" name="Metin kutusu 21"/>
          <p:cNvSpPr txBox="1"/>
          <p:nvPr/>
        </p:nvSpPr>
        <p:spPr>
          <a:xfrm>
            <a:off x="6324601" y="4199167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>
                <a:solidFill>
                  <a:srgbClr val="FF0000"/>
                </a:solidFill>
              </a:rPr>
              <a:t>B</a:t>
            </a:r>
          </a:p>
        </p:txBody>
      </p:sp>
      <p:cxnSp>
        <p:nvCxnSpPr>
          <p:cNvPr id="26" name="Düz Bağlayıcı 25"/>
          <p:cNvCxnSpPr/>
          <p:nvPr/>
        </p:nvCxnSpPr>
        <p:spPr>
          <a:xfrm>
            <a:off x="0" y="5625493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8" name="Altıgen 27"/>
          <p:cNvSpPr/>
          <p:nvPr/>
        </p:nvSpPr>
        <p:spPr>
          <a:xfrm>
            <a:off x="114301" y="5065173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I. Süleyman</a:t>
            </a:r>
            <a:endParaRPr lang="tr-TR" sz="3200" dirty="0" smtClean="0"/>
          </a:p>
        </p:txBody>
      </p:sp>
      <p:sp>
        <p:nvSpPr>
          <p:cNvPr id="29" name="Altıgen 28"/>
          <p:cNvSpPr/>
          <p:nvPr/>
        </p:nvSpPr>
        <p:spPr>
          <a:xfrm>
            <a:off x="6324600" y="5065173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Orhan Bey</a:t>
            </a:r>
            <a:endParaRPr lang="tr-TR" sz="2400" dirty="0"/>
          </a:p>
        </p:txBody>
      </p:sp>
      <p:sp>
        <p:nvSpPr>
          <p:cNvPr id="30" name="Metin kutusu 29"/>
          <p:cNvSpPr txBox="1"/>
          <p:nvPr/>
        </p:nvSpPr>
        <p:spPr>
          <a:xfrm>
            <a:off x="101601" y="5377327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 smtClean="0">
                <a:solidFill>
                  <a:srgbClr val="FF0000"/>
                </a:solidFill>
              </a:rPr>
              <a:t>C</a:t>
            </a:r>
            <a:endParaRPr lang="tr-TR" sz="2400" b="1" dirty="0">
              <a:solidFill>
                <a:srgbClr val="FF0000"/>
              </a:solidFill>
            </a:endParaRPr>
          </a:p>
        </p:txBody>
      </p:sp>
      <p:sp>
        <p:nvSpPr>
          <p:cNvPr id="31" name="Metin kutusu 30"/>
          <p:cNvSpPr txBox="1"/>
          <p:nvPr/>
        </p:nvSpPr>
        <p:spPr>
          <a:xfrm>
            <a:off x="6324601" y="5377326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 smtClean="0">
                <a:solidFill>
                  <a:srgbClr val="FF0000"/>
                </a:solidFill>
              </a:rPr>
              <a:t>D</a:t>
            </a:r>
            <a:endParaRPr lang="tr-TR" sz="2400" b="1" dirty="0">
              <a:solidFill>
                <a:srgbClr val="FF0000"/>
              </a:solidFill>
            </a:endParaRPr>
          </a:p>
        </p:txBody>
      </p:sp>
      <p:cxnSp>
        <p:nvCxnSpPr>
          <p:cNvPr id="33" name="Düz Bağlayıcı 32"/>
          <p:cNvCxnSpPr/>
          <p:nvPr/>
        </p:nvCxnSpPr>
        <p:spPr>
          <a:xfrm>
            <a:off x="-38101" y="2286746"/>
            <a:ext cx="12242801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4" name="Altıgen 33"/>
          <p:cNvSpPr/>
          <p:nvPr/>
        </p:nvSpPr>
        <p:spPr>
          <a:xfrm>
            <a:off x="101601" y="779415"/>
            <a:ext cx="11988799" cy="3015412"/>
          </a:xfrm>
          <a:prstGeom prst="hexagon">
            <a:avLst/>
          </a:prstGeom>
          <a:solidFill>
            <a:srgbClr val="3AB6F0"/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b="1" dirty="0"/>
              <a:t>Osmanlı Devleti’nin 1453 yılında İstanbul’u fethederek Doğu Roma İmparatorluğu’na son veren padişahı kimdir</a:t>
            </a:r>
            <a:r>
              <a:rPr lang="tr-TR" sz="2400" b="1" dirty="0" smtClean="0"/>
              <a:t>?</a:t>
            </a:r>
            <a:endParaRPr lang="tr-TR" sz="2400" b="1" dirty="0"/>
          </a:p>
        </p:txBody>
      </p:sp>
      <p:sp>
        <p:nvSpPr>
          <p:cNvPr id="37" name="Rectangle: Rounded Corners 111">
            <a:hlinkClick r:id="rId13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pic>
        <p:nvPicPr>
          <p:cNvPr id="43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14">
            <a:alphaModFix/>
          </a:blip>
          <a:srcRect b="60097"/>
          <a:stretch/>
        </p:blipFill>
        <p:spPr>
          <a:xfrm>
            <a:off x="6584952" y="6219063"/>
            <a:ext cx="6083300" cy="1061829"/>
          </a:xfrm>
          <a:prstGeom prst="rect">
            <a:avLst/>
          </a:prstGeom>
          <a:noFill/>
          <a:ln>
            <a:noFill/>
          </a:ln>
        </p:spPr>
      </p:pic>
      <p:pic>
        <p:nvPicPr>
          <p:cNvPr id="44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14">
            <a:alphaModFix/>
          </a:blip>
          <a:srcRect b="60097"/>
          <a:stretch/>
        </p:blipFill>
        <p:spPr>
          <a:xfrm flipH="1">
            <a:off x="-476253" y="6259985"/>
            <a:ext cx="6108701" cy="1061829"/>
          </a:xfrm>
          <a:prstGeom prst="rect">
            <a:avLst/>
          </a:prstGeom>
          <a:noFill/>
          <a:ln>
            <a:noFill/>
          </a:ln>
        </p:spPr>
      </p:pic>
      <p:pic>
        <p:nvPicPr>
          <p:cNvPr id="45" name="1 dk---ses.mp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link="rId2"/>
              </p:ext>
            </p:extLst>
          </p:nvPr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93346" y="1839055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6" name="Rectangle 11"/>
          <p:cNvSpPr>
            <a:spLocks noChangeArrowheads="1"/>
          </p:cNvSpPr>
          <p:nvPr/>
        </p:nvSpPr>
        <p:spPr bwMode="auto">
          <a:xfrm>
            <a:off x="10589308" y="27668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47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60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8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9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0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1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2" name="Text Box 17"/>
          <p:cNvSpPr txBox="1">
            <a:spLocks noChangeArrowheads="1"/>
          </p:cNvSpPr>
          <p:nvPr/>
        </p:nvSpPr>
        <p:spPr bwMode="auto">
          <a:xfrm>
            <a:off x="10456751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3" name="Text Box 18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4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5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6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7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8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9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0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1" name="Text Box 26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2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3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4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5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6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7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8" name="Text Box 33"/>
          <p:cNvSpPr txBox="1">
            <a:spLocks noChangeArrowheads="1"/>
          </p:cNvSpPr>
          <p:nvPr/>
        </p:nvSpPr>
        <p:spPr bwMode="auto">
          <a:xfrm>
            <a:off x="10456752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9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0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1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2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3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4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5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6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7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78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79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80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81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82" name="Text Box 17"/>
          <p:cNvSpPr txBox="1">
            <a:spLocks noChangeArrowheads="1"/>
          </p:cNvSpPr>
          <p:nvPr/>
        </p:nvSpPr>
        <p:spPr bwMode="auto">
          <a:xfrm>
            <a:off x="10457546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83" name="Text Box 1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4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5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6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7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88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89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90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91" name="Text Box 2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92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93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4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5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6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7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98" name="Text Box 3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99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100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101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102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103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4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5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6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107" name="10 Oval"/>
          <p:cNvSpPr/>
          <p:nvPr/>
        </p:nvSpPr>
        <p:spPr>
          <a:xfrm>
            <a:off x="10656887" y="-21137"/>
            <a:ext cx="717981" cy="674280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900" b="1" dirty="0"/>
              <a:t>SÜRE BİTTİ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6960946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0000"/>
                            </p:stCondLst>
                            <p:childTnLst>
                              <p:par>
                                <p:cTn id="9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5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31000"/>
                            </p:stCondLst>
                            <p:childTnLst>
                              <p:par>
                                <p:cTn id="9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8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000"/>
                            </p:stCondLst>
                            <p:childTnLst>
                              <p:par>
                                <p:cTn id="10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1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33000"/>
                            </p:stCondLst>
                            <p:childTnLst>
                              <p:par>
                                <p:cTn id="10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4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4000"/>
                            </p:stCondLst>
                            <p:childTnLst>
                              <p:par>
                                <p:cTn id="10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7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35000"/>
                            </p:stCondLst>
                            <p:childTnLst>
                              <p:par>
                                <p:cTn id="11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0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6000"/>
                            </p:stCondLst>
                            <p:childTnLst>
                              <p:par>
                                <p:cTn id="11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3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37000"/>
                            </p:stCondLst>
                            <p:childTnLst>
                              <p:par>
                                <p:cTn id="11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6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38000"/>
                            </p:stCondLst>
                            <p:childTnLst>
                              <p:par>
                                <p:cTn id="11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9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39000"/>
                            </p:stCondLst>
                            <p:childTnLst>
                              <p:par>
                                <p:cTn id="12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2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0000"/>
                            </p:stCondLst>
                            <p:childTnLst>
                              <p:par>
                                <p:cTn id="12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5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41000"/>
                            </p:stCondLst>
                            <p:childTnLst>
                              <p:par>
                                <p:cTn id="12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8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42000"/>
                            </p:stCondLst>
                            <p:childTnLst>
                              <p:par>
                                <p:cTn id="13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1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43000"/>
                            </p:stCondLst>
                            <p:childTnLst>
                              <p:par>
                                <p:cTn id="13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4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44000"/>
                            </p:stCondLst>
                            <p:childTnLst>
                              <p:par>
                                <p:cTn id="13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7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45000"/>
                            </p:stCondLst>
                            <p:childTnLst>
                              <p:par>
                                <p:cTn id="14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0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46000"/>
                            </p:stCondLst>
                            <p:childTnLst>
                              <p:par>
                                <p:cTn id="14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3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47000"/>
                            </p:stCondLst>
                            <p:childTnLst>
                              <p:par>
                                <p:cTn id="14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6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48000"/>
                            </p:stCondLst>
                            <p:childTnLst>
                              <p:par>
                                <p:cTn id="14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9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49000"/>
                            </p:stCondLst>
                            <p:childTnLst>
                              <p:par>
                                <p:cTn id="15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2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50000"/>
                            </p:stCondLst>
                            <p:childTnLst>
                              <p:par>
                                <p:cTn id="15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5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51000"/>
                            </p:stCondLst>
                            <p:childTnLst>
                              <p:par>
                                <p:cTn id="15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8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52000"/>
                            </p:stCondLst>
                            <p:childTnLst>
                              <p:par>
                                <p:cTn id="16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1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53000"/>
                            </p:stCondLst>
                            <p:childTnLst>
                              <p:par>
                                <p:cTn id="16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4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54000"/>
                            </p:stCondLst>
                            <p:childTnLst>
                              <p:par>
                                <p:cTn id="16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7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55000"/>
                            </p:stCondLst>
                            <p:childTnLst>
                              <p:par>
                                <p:cTn id="17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0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6000"/>
                            </p:stCondLst>
                            <p:childTnLst>
                              <p:par>
                                <p:cTn id="17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3"/>
                                            </p:cond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57000"/>
                            </p:stCondLst>
                            <p:childTnLst>
                              <p:par>
                                <p:cTn id="17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6"/>
                                            </p:cond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58000"/>
                            </p:stCondLst>
                            <p:childTnLst>
                              <p:par>
                                <p:cTn id="17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9"/>
                                            </p:cond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59000"/>
                            </p:stCondLst>
                            <p:childTnLst>
                              <p:par>
                                <p:cTn id="18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82"/>
                                            </p:cond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84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6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7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92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93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4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95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6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97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8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99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0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01" dur="62171" fill="hold"/>
                                        <p:tgtEl>
                                          <p:spTgt spid="4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02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3" fill="hold">
                      <p:stCondLst>
                        <p:cond delay="0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06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07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8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>
                            <p:stCondLst>
                              <p:cond delay="2000"/>
                            </p:stCondLst>
                            <p:childTnLst>
                              <p:par>
                                <p:cTn id="21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1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  <p:seq concurrent="1" nextAc="seek">
              <p:cTn id="212" restart="whenNotActive" fill="hold" evtFilter="cancelBubble" nodeType="interactiveSeq">
                <p:stCondLst>
                  <p:cond evt="onClick" delay="0">
                    <p:tgtEl>
                      <p:spTgt spid="1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3" fill="hold">
                      <p:stCondLst>
                        <p:cond delay="0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16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9900"/>
                                      </p:to>
                                    </p:animClr>
                                    <p:set>
                                      <p:cBhvr>
                                        <p:cTn id="217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8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1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8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2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2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8"/>
                  </p:tgtEl>
                </p:cond>
              </p:nextCondLst>
            </p:seq>
            <p:seq concurrent="1" nextAc="seek">
              <p:cTn id="222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23" fill="hold">
                      <p:stCondLst>
                        <p:cond delay="0"/>
                      </p:stCondLst>
                      <p:childTnLst>
                        <p:par>
                          <p:cTn id="224" fill="hold">
                            <p:stCondLst>
                              <p:cond delay="0"/>
                            </p:stCondLst>
                            <p:childTnLst>
                              <p:par>
                                <p:cTn id="22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26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27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28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9" fill="hold">
                            <p:stCondLst>
                              <p:cond delay="2000"/>
                            </p:stCondLst>
                            <p:childTnLst>
                              <p:par>
                                <p:cTn id="23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3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23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33" fill="hold">
                      <p:stCondLst>
                        <p:cond delay="0"/>
                      </p:stCondLst>
                      <p:childTnLst>
                        <p:par>
                          <p:cTn id="234" fill="hold">
                            <p:stCondLst>
                              <p:cond delay="0"/>
                            </p:stCondLst>
                            <p:childTnLst>
                              <p:par>
                                <p:cTn id="23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36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37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38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3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9" fill="hold">
                      <p:stCondLst>
                        <p:cond delay="indefinite"/>
                      </p:stCondLst>
                      <p:childTnLst>
                        <p:par>
                          <p:cTn id="240" fill="hold">
                            <p:stCondLst>
                              <p:cond delay="0"/>
                            </p:stCondLst>
                            <p:childTnLst>
                              <p:par>
                                <p:cTn id="241" presetID="8" presetClass="emph" presetSubtype="0" repeatCount="indefinite" fill="hold" nodeType="click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42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audio>
              <p:cMediaNode>
                <p:cTn id="243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5"/>
                </p:tgtEl>
              </p:cMediaNode>
            </p:audio>
          </p:childTnLst>
        </p:cTn>
      </p:par>
    </p:tnLst>
    <p:bldLst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06" grpId="0"/>
    </p:bld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Resim 7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704850"/>
            <a:ext cx="12192001" cy="7614152"/>
          </a:xfrm>
          <a:prstGeom prst="rect">
            <a:avLst/>
          </a:prstGeom>
        </p:spPr>
      </p:pic>
      <p:pic>
        <p:nvPicPr>
          <p:cNvPr id="9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10">
            <a:alphaModFix/>
          </a:blip>
          <a:srcRect b="60097"/>
          <a:stretch/>
        </p:blipFill>
        <p:spPr>
          <a:xfrm>
            <a:off x="1" y="4729908"/>
            <a:ext cx="12192000" cy="212809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1" name="Düz Bağlayıcı 10"/>
          <p:cNvCxnSpPr/>
          <p:nvPr/>
        </p:nvCxnSpPr>
        <p:spPr>
          <a:xfrm>
            <a:off x="-38101" y="2121646"/>
            <a:ext cx="12242801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Düz Bağlayıcı 11"/>
          <p:cNvCxnSpPr/>
          <p:nvPr/>
        </p:nvCxnSpPr>
        <p:spPr>
          <a:xfrm>
            <a:off x="12700" y="4142534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Altıgen 12"/>
          <p:cNvSpPr/>
          <p:nvPr/>
        </p:nvSpPr>
        <p:spPr>
          <a:xfrm>
            <a:off x="1560512" y="779415"/>
            <a:ext cx="9096375" cy="2657476"/>
          </a:xfrm>
          <a:prstGeom prst="hexagon">
            <a:avLst/>
          </a:prstGeom>
          <a:solidFill>
            <a:srgbClr val="3AB6F0"/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b="1" dirty="0" smtClean="0"/>
              <a:t>Düşman </a:t>
            </a:r>
            <a:r>
              <a:rPr lang="tr-TR" sz="2400" b="1" dirty="0"/>
              <a:t>saldırılarını gözetlemek, boğazlardan izinsiz gemi geçişini engellemek ve sınır güvenliğini sağlamak için inşa edilen yüksek kuleli, taş savunma yapılarıdır. </a:t>
            </a:r>
            <a:endParaRPr lang="tr-TR" sz="3200" b="1" dirty="0"/>
          </a:p>
        </p:txBody>
      </p:sp>
      <p:sp>
        <p:nvSpPr>
          <p:cNvPr id="14" name="Altıgen 13"/>
          <p:cNvSpPr/>
          <p:nvPr/>
        </p:nvSpPr>
        <p:spPr>
          <a:xfrm>
            <a:off x="43657" y="3582214"/>
            <a:ext cx="3994943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 smtClean="0"/>
              <a:t>Hisar</a:t>
            </a:r>
            <a:endParaRPr lang="tr-TR" sz="3200" dirty="0"/>
          </a:p>
        </p:txBody>
      </p:sp>
      <p:sp>
        <p:nvSpPr>
          <p:cNvPr id="16" name="Altıgen 15"/>
          <p:cNvSpPr/>
          <p:nvPr/>
        </p:nvSpPr>
        <p:spPr>
          <a:xfrm>
            <a:off x="8124023" y="3579038"/>
            <a:ext cx="4030664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 err="1" smtClean="0"/>
              <a:t>İstimalet</a:t>
            </a:r>
            <a:endParaRPr lang="tr-TR" sz="3200" dirty="0"/>
          </a:p>
        </p:txBody>
      </p:sp>
      <p:pic>
        <p:nvPicPr>
          <p:cNvPr id="15" name="Resim 14"/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84799" y="-24953"/>
            <a:ext cx="5757671" cy="654281"/>
          </a:xfrm>
          <a:prstGeom prst="rect">
            <a:avLst/>
          </a:prstGeom>
        </p:spPr>
      </p:pic>
      <p:pic>
        <p:nvPicPr>
          <p:cNvPr id="2" name="Resim 1">
            <a:hlinkClick r:id="rId12" action="ppaction://hlinksldjump"/>
          </p:cNvPr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008408" y="5677043"/>
            <a:ext cx="974040" cy="972755"/>
          </a:xfrm>
          <a:prstGeom prst="rect">
            <a:avLst/>
          </a:prstGeom>
        </p:spPr>
      </p:pic>
      <p:sp>
        <p:nvSpPr>
          <p:cNvPr id="18" name="Altıgen 17"/>
          <p:cNvSpPr/>
          <p:nvPr/>
        </p:nvSpPr>
        <p:spPr>
          <a:xfrm>
            <a:off x="4162425" y="3579038"/>
            <a:ext cx="3859209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 err="1" smtClean="0"/>
              <a:t>Şahi</a:t>
            </a:r>
            <a:endParaRPr lang="tr-TR" sz="3200" dirty="0"/>
          </a:p>
        </p:txBody>
      </p:sp>
      <p:sp>
        <p:nvSpPr>
          <p:cNvPr id="19" name="Rectangle: Rounded Corners 111">
            <a:hlinkClick r:id="rId14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pic>
        <p:nvPicPr>
          <p:cNvPr id="20" name="1 dk---ses.mp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link="rId2"/>
              </p:ext>
            </p:extLst>
          </p:nvPr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93346" y="1839055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" name="Rectangle 11"/>
          <p:cNvSpPr>
            <a:spLocks noChangeArrowheads="1"/>
          </p:cNvSpPr>
          <p:nvPr/>
        </p:nvSpPr>
        <p:spPr bwMode="auto">
          <a:xfrm>
            <a:off x="10589308" y="27668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23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60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24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25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1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2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3" name="Text Box 17"/>
          <p:cNvSpPr txBox="1">
            <a:spLocks noChangeArrowheads="1"/>
          </p:cNvSpPr>
          <p:nvPr/>
        </p:nvSpPr>
        <p:spPr bwMode="auto">
          <a:xfrm>
            <a:off x="10456751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4" name="Text Box 18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5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6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7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8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9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0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1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2" name="Text Box 26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3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4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5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6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7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8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9" name="Text Box 33"/>
          <p:cNvSpPr txBox="1">
            <a:spLocks noChangeArrowheads="1"/>
          </p:cNvSpPr>
          <p:nvPr/>
        </p:nvSpPr>
        <p:spPr bwMode="auto">
          <a:xfrm>
            <a:off x="10456752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0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1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2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3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4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5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6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7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8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59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60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61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62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63" name="Text Box 17"/>
          <p:cNvSpPr txBox="1">
            <a:spLocks noChangeArrowheads="1"/>
          </p:cNvSpPr>
          <p:nvPr/>
        </p:nvSpPr>
        <p:spPr bwMode="auto">
          <a:xfrm>
            <a:off x="10457546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64" name="Text Box 1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65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66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67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68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69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70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71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72" name="Text Box 2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73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74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75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76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77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78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79" name="Text Box 3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80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81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82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83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84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85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86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87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88" name="10 Oval"/>
          <p:cNvSpPr/>
          <p:nvPr/>
        </p:nvSpPr>
        <p:spPr>
          <a:xfrm>
            <a:off x="10656887" y="-21137"/>
            <a:ext cx="717981" cy="674280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900" b="1" dirty="0"/>
              <a:t>SÜRE BİTTİ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40390073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0000"/>
                            </p:stCondLst>
                            <p:childTnLst>
                              <p:par>
                                <p:cTn id="9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5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31000"/>
                            </p:stCondLst>
                            <p:childTnLst>
                              <p:par>
                                <p:cTn id="9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8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000"/>
                            </p:stCondLst>
                            <p:childTnLst>
                              <p:par>
                                <p:cTn id="10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1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33000"/>
                            </p:stCondLst>
                            <p:childTnLst>
                              <p:par>
                                <p:cTn id="10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4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4000"/>
                            </p:stCondLst>
                            <p:childTnLst>
                              <p:par>
                                <p:cTn id="10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7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35000"/>
                            </p:stCondLst>
                            <p:childTnLst>
                              <p:par>
                                <p:cTn id="11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0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6000"/>
                            </p:stCondLst>
                            <p:childTnLst>
                              <p:par>
                                <p:cTn id="11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3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37000"/>
                            </p:stCondLst>
                            <p:childTnLst>
                              <p:par>
                                <p:cTn id="11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6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38000"/>
                            </p:stCondLst>
                            <p:childTnLst>
                              <p:par>
                                <p:cTn id="11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9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39000"/>
                            </p:stCondLst>
                            <p:childTnLst>
                              <p:par>
                                <p:cTn id="12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2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0000"/>
                            </p:stCondLst>
                            <p:childTnLst>
                              <p:par>
                                <p:cTn id="12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5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41000"/>
                            </p:stCondLst>
                            <p:childTnLst>
                              <p:par>
                                <p:cTn id="12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8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42000"/>
                            </p:stCondLst>
                            <p:childTnLst>
                              <p:par>
                                <p:cTn id="13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1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43000"/>
                            </p:stCondLst>
                            <p:childTnLst>
                              <p:par>
                                <p:cTn id="13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4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44000"/>
                            </p:stCondLst>
                            <p:childTnLst>
                              <p:par>
                                <p:cTn id="13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7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45000"/>
                            </p:stCondLst>
                            <p:childTnLst>
                              <p:par>
                                <p:cTn id="14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0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46000"/>
                            </p:stCondLst>
                            <p:childTnLst>
                              <p:par>
                                <p:cTn id="14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3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47000"/>
                            </p:stCondLst>
                            <p:childTnLst>
                              <p:par>
                                <p:cTn id="14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6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48000"/>
                            </p:stCondLst>
                            <p:childTnLst>
                              <p:par>
                                <p:cTn id="14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9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49000"/>
                            </p:stCondLst>
                            <p:childTnLst>
                              <p:par>
                                <p:cTn id="15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2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50000"/>
                            </p:stCondLst>
                            <p:childTnLst>
                              <p:par>
                                <p:cTn id="15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5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51000"/>
                            </p:stCondLst>
                            <p:childTnLst>
                              <p:par>
                                <p:cTn id="15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8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52000"/>
                            </p:stCondLst>
                            <p:childTnLst>
                              <p:par>
                                <p:cTn id="16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1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53000"/>
                            </p:stCondLst>
                            <p:childTnLst>
                              <p:par>
                                <p:cTn id="16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4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54000"/>
                            </p:stCondLst>
                            <p:childTnLst>
                              <p:par>
                                <p:cTn id="16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7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55000"/>
                            </p:stCondLst>
                            <p:childTnLst>
                              <p:par>
                                <p:cTn id="17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0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6000"/>
                            </p:stCondLst>
                            <p:childTnLst>
                              <p:par>
                                <p:cTn id="17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3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57000"/>
                            </p:stCondLst>
                            <p:childTnLst>
                              <p:par>
                                <p:cTn id="17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6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58000"/>
                            </p:stCondLst>
                            <p:childTnLst>
                              <p:par>
                                <p:cTn id="17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9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59000"/>
                            </p:stCondLst>
                            <p:childTnLst>
                              <p:par>
                                <p:cTn id="18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82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84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6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7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92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93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4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95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6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97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8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99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0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01" dur="62171" fill="hold"/>
                                        <p:tgtEl>
                                          <p:spTgt spid="2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02" restart="whenNotActive" fill="hold" evtFilter="cancelBubble" nodeType="interactiveSeq">
                <p:stCondLst>
                  <p:cond evt="onClick" delay="0">
                    <p:tgtEl>
                      <p:spTgt spid="1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3" fill="hold">
                      <p:stCondLst>
                        <p:cond delay="0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06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07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8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>
                            <p:stCondLst>
                              <p:cond delay="2000"/>
                            </p:stCondLst>
                            <p:childTnLst>
                              <p:par>
                                <p:cTn id="21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1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6"/>
                  </p:tgtEl>
                </p:cond>
              </p:nextCondLst>
            </p:seq>
            <p:seq concurrent="1" nextAc="seek">
              <p:cTn id="212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3" fill="hold">
                      <p:stCondLst>
                        <p:cond delay="0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16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9900"/>
                                      </p:to>
                                    </p:animClr>
                                    <p:set>
                                      <p:cBhvr>
                                        <p:cTn id="217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8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1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8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2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2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  <p:seq concurrent="1" nextAc="seek">
              <p:cTn id="222" restart="whenNotActive" fill="hold" evtFilter="cancelBubble" nodeType="interactiveSeq">
                <p:stCondLst>
                  <p:cond evt="onClick" delay="0">
                    <p:tgtEl>
                      <p:spTgt spid="1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23" fill="hold">
                      <p:stCondLst>
                        <p:cond delay="0"/>
                      </p:stCondLst>
                      <p:childTnLst>
                        <p:par>
                          <p:cTn id="224" fill="hold">
                            <p:stCondLst>
                              <p:cond delay="0"/>
                            </p:stCondLst>
                            <p:childTnLst>
                              <p:par>
                                <p:cTn id="225" presetID="1" presetClass="emph" presetSubtype="2" repeatCount="indefinite" fill="hold" nodeType="click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Clr clrSpc="rgb" dir="cw">
                                      <p:cBhvr>
                                        <p:cTn id="226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27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28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9" fill="hold">
                            <p:stCondLst>
                              <p:cond delay="2000"/>
                            </p:stCondLst>
                            <p:childTnLst>
                              <p:par>
                                <p:cTn id="230" presetID="8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8"/>
                  </p:tgtEl>
                </p:cond>
              </p:nextCondLst>
            </p:seq>
            <p:audio>
              <p:cMediaNode>
                <p:cTn id="232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0"/>
                </p:tgtEl>
              </p:cMediaNode>
            </p:audio>
          </p:childTnLst>
        </p:cTn>
      </p:par>
    </p:tnLst>
    <p:bldLst>
      <p:bldP spid="23" grpId="0"/>
      <p:bldP spid="24" grpId="0"/>
      <p:bldP spid="25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</p:bld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Resim 16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704850"/>
            <a:ext cx="12192001" cy="7614152"/>
          </a:xfrm>
          <a:prstGeom prst="rect">
            <a:avLst/>
          </a:prstGeom>
        </p:spPr>
      </p:pic>
      <p:pic>
        <p:nvPicPr>
          <p:cNvPr id="18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10">
            <a:alphaModFix/>
          </a:blip>
          <a:srcRect b="60097"/>
          <a:stretch/>
        </p:blipFill>
        <p:spPr>
          <a:xfrm>
            <a:off x="1" y="4729908"/>
            <a:ext cx="12192000" cy="212809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9" name="Düz Bağlayıcı 18"/>
          <p:cNvCxnSpPr/>
          <p:nvPr/>
        </p:nvCxnSpPr>
        <p:spPr>
          <a:xfrm>
            <a:off x="-38101" y="2121646"/>
            <a:ext cx="12242801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2" name="Düz Bağlayıcı 21"/>
          <p:cNvCxnSpPr/>
          <p:nvPr/>
        </p:nvCxnSpPr>
        <p:spPr>
          <a:xfrm>
            <a:off x="12700" y="4142534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6" name="Altıgen 25"/>
          <p:cNvSpPr/>
          <p:nvPr/>
        </p:nvSpPr>
        <p:spPr>
          <a:xfrm>
            <a:off x="1560512" y="779415"/>
            <a:ext cx="9096375" cy="2657476"/>
          </a:xfrm>
          <a:prstGeom prst="hexagon">
            <a:avLst/>
          </a:prstGeom>
          <a:solidFill>
            <a:srgbClr val="3AB6F0"/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b="1" dirty="0"/>
              <a:t>Osmanlı’nın fethettiği yeni yerlere önceden giderek halkla dostluk kuran, güzel ahlakı, Türk kültürünü ve İslamiyet’i sevgiyle anlatan bilge ve din adamlarıdır. </a:t>
            </a:r>
            <a:endParaRPr lang="tr-TR" sz="3200" b="1" dirty="0"/>
          </a:p>
        </p:txBody>
      </p:sp>
      <p:sp>
        <p:nvSpPr>
          <p:cNvPr id="28" name="Altıgen 27"/>
          <p:cNvSpPr/>
          <p:nvPr/>
        </p:nvSpPr>
        <p:spPr>
          <a:xfrm>
            <a:off x="4017895" y="3579038"/>
            <a:ext cx="3994943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 smtClean="0"/>
              <a:t>Abdallar</a:t>
            </a:r>
            <a:endParaRPr lang="tr-TR" sz="2400" dirty="0"/>
          </a:p>
        </p:txBody>
      </p:sp>
      <p:sp>
        <p:nvSpPr>
          <p:cNvPr id="29" name="Altıgen 28"/>
          <p:cNvSpPr/>
          <p:nvPr/>
        </p:nvSpPr>
        <p:spPr>
          <a:xfrm>
            <a:off x="8124023" y="3579038"/>
            <a:ext cx="4030664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 smtClean="0"/>
              <a:t>Gaziler</a:t>
            </a:r>
            <a:endParaRPr lang="tr-TR" sz="2400" dirty="0"/>
          </a:p>
        </p:txBody>
      </p:sp>
      <p:pic>
        <p:nvPicPr>
          <p:cNvPr id="36" name="Resim 35"/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84799" y="-24953"/>
            <a:ext cx="5757671" cy="654281"/>
          </a:xfrm>
          <a:prstGeom prst="rect">
            <a:avLst/>
          </a:prstGeom>
        </p:spPr>
      </p:pic>
      <p:pic>
        <p:nvPicPr>
          <p:cNvPr id="37" name="Resim 36">
            <a:hlinkClick r:id="rId12" action="ppaction://hlinksldjump"/>
          </p:cNvPr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008408" y="5677043"/>
            <a:ext cx="974040" cy="972755"/>
          </a:xfrm>
          <a:prstGeom prst="rect">
            <a:avLst/>
          </a:prstGeom>
        </p:spPr>
      </p:pic>
      <p:sp>
        <p:nvSpPr>
          <p:cNvPr id="38" name="Altıgen 37"/>
          <p:cNvSpPr/>
          <p:nvPr/>
        </p:nvSpPr>
        <p:spPr>
          <a:xfrm>
            <a:off x="47501" y="3579038"/>
            <a:ext cx="3859209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 smtClean="0"/>
              <a:t>Türkmenler</a:t>
            </a:r>
            <a:endParaRPr lang="tr-TR" sz="2400" dirty="0"/>
          </a:p>
        </p:txBody>
      </p:sp>
      <p:sp>
        <p:nvSpPr>
          <p:cNvPr id="20" name="Rectangle: Rounded Corners 111">
            <a:hlinkClick r:id="rId14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pic>
        <p:nvPicPr>
          <p:cNvPr id="30" name="1 dk---ses.mp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link="rId2"/>
              </p:ext>
            </p:extLst>
          </p:nvPr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93346" y="1839055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" name="Rectangle 11"/>
          <p:cNvSpPr>
            <a:spLocks noChangeArrowheads="1"/>
          </p:cNvSpPr>
          <p:nvPr/>
        </p:nvSpPr>
        <p:spPr bwMode="auto">
          <a:xfrm>
            <a:off x="10589308" y="27668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32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60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3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4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9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0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1" name="Text Box 17"/>
          <p:cNvSpPr txBox="1">
            <a:spLocks noChangeArrowheads="1"/>
          </p:cNvSpPr>
          <p:nvPr/>
        </p:nvSpPr>
        <p:spPr bwMode="auto">
          <a:xfrm>
            <a:off x="10456751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2" name="Text Box 18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3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4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5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6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7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8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9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0" name="Text Box 26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1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2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3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4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5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6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7" name="Text Box 33"/>
          <p:cNvSpPr txBox="1">
            <a:spLocks noChangeArrowheads="1"/>
          </p:cNvSpPr>
          <p:nvPr/>
        </p:nvSpPr>
        <p:spPr bwMode="auto">
          <a:xfrm>
            <a:off x="10456752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8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9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0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1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2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3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4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5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6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67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68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69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70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71" name="Text Box 17"/>
          <p:cNvSpPr txBox="1">
            <a:spLocks noChangeArrowheads="1"/>
          </p:cNvSpPr>
          <p:nvPr/>
        </p:nvSpPr>
        <p:spPr bwMode="auto">
          <a:xfrm>
            <a:off x="10457546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72" name="Text Box 1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73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74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75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76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77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78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79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80" name="Text Box 2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81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82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83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84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85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86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87" name="Text Box 3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88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89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90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91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92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93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94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95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96" name="10 Oval"/>
          <p:cNvSpPr/>
          <p:nvPr/>
        </p:nvSpPr>
        <p:spPr>
          <a:xfrm>
            <a:off x="10656887" y="-21137"/>
            <a:ext cx="717981" cy="674280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900" b="1" dirty="0"/>
              <a:t>SÜRE BİTTİ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5670845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0000"/>
                            </p:stCondLst>
                            <p:childTnLst>
                              <p:par>
                                <p:cTn id="9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5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31000"/>
                            </p:stCondLst>
                            <p:childTnLst>
                              <p:par>
                                <p:cTn id="9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8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000"/>
                            </p:stCondLst>
                            <p:childTnLst>
                              <p:par>
                                <p:cTn id="10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1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33000"/>
                            </p:stCondLst>
                            <p:childTnLst>
                              <p:par>
                                <p:cTn id="10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4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4000"/>
                            </p:stCondLst>
                            <p:childTnLst>
                              <p:par>
                                <p:cTn id="10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7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35000"/>
                            </p:stCondLst>
                            <p:childTnLst>
                              <p:par>
                                <p:cTn id="11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0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6000"/>
                            </p:stCondLst>
                            <p:childTnLst>
                              <p:par>
                                <p:cTn id="11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3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37000"/>
                            </p:stCondLst>
                            <p:childTnLst>
                              <p:par>
                                <p:cTn id="11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6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38000"/>
                            </p:stCondLst>
                            <p:childTnLst>
                              <p:par>
                                <p:cTn id="11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9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39000"/>
                            </p:stCondLst>
                            <p:childTnLst>
                              <p:par>
                                <p:cTn id="12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2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0000"/>
                            </p:stCondLst>
                            <p:childTnLst>
                              <p:par>
                                <p:cTn id="12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5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41000"/>
                            </p:stCondLst>
                            <p:childTnLst>
                              <p:par>
                                <p:cTn id="12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8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42000"/>
                            </p:stCondLst>
                            <p:childTnLst>
                              <p:par>
                                <p:cTn id="13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1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43000"/>
                            </p:stCondLst>
                            <p:childTnLst>
                              <p:par>
                                <p:cTn id="13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4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44000"/>
                            </p:stCondLst>
                            <p:childTnLst>
                              <p:par>
                                <p:cTn id="13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7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45000"/>
                            </p:stCondLst>
                            <p:childTnLst>
                              <p:par>
                                <p:cTn id="14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0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46000"/>
                            </p:stCondLst>
                            <p:childTnLst>
                              <p:par>
                                <p:cTn id="14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3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47000"/>
                            </p:stCondLst>
                            <p:childTnLst>
                              <p:par>
                                <p:cTn id="14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6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48000"/>
                            </p:stCondLst>
                            <p:childTnLst>
                              <p:par>
                                <p:cTn id="14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9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49000"/>
                            </p:stCondLst>
                            <p:childTnLst>
                              <p:par>
                                <p:cTn id="15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2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50000"/>
                            </p:stCondLst>
                            <p:childTnLst>
                              <p:par>
                                <p:cTn id="15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5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51000"/>
                            </p:stCondLst>
                            <p:childTnLst>
                              <p:par>
                                <p:cTn id="15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8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52000"/>
                            </p:stCondLst>
                            <p:childTnLst>
                              <p:par>
                                <p:cTn id="16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1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53000"/>
                            </p:stCondLst>
                            <p:childTnLst>
                              <p:par>
                                <p:cTn id="16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4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54000"/>
                            </p:stCondLst>
                            <p:childTnLst>
                              <p:par>
                                <p:cTn id="16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7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55000"/>
                            </p:stCondLst>
                            <p:childTnLst>
                              <p:par>
                                <p:cTn id="17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0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6000"/>
                            </p:stCondLst>
                            <p:childTnLst>
                              <p:par>
                                <p:cTn id="17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3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57000"/>
                            </p:stCondLst>
                            <p:childTnLst>
                              <p:par>
                                <p:cTn id="17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6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58000"/>
                            </p:stCondLst>
                            <p:childTnLst>
                              <p:par>
                                <p:cTn id="17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9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59000"/>
                            </p:stCondLst>
                            <p:childTnLst>
                              <p:par>
                                <p:cTn id="18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82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84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6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7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92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93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4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95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6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97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8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99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0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01" dur="62171" fill="hold"/>
                                        <p:tgtEl>
                                          <p:spTgt spid="3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0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3" fill="hold">
                      <p:stCondLst>
                        <p:cond delay="0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06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07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8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>
                            <p:stCondLst>
                              <p:cond delay="2000"/>
                            </p:stCondLst>
                            <p:childTnLst>
                              <p:par>
                                <p:cTn id="21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11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212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3" fill="hold">
                      <p:stCondLst>
                        <p:cond delay="0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16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9900"/>
                                      </p:to>
                                    </p:animClr>
                                    <p:set>
                                      <p:cBhvr>
                                        <p:cTn id="217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8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1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8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2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21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22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23" fill="hold">
                      <p:stCondLst>
                        <p:cond delay="0"/>
                      </p:stCondLst>
                      <p:childTnLst>
                        <p:par>
                          <p:cTn id="224" fill="hold">
                            <p:stCondLst>
                              <p:cond delay="0"/>
                            </p:stCondLst>
                            <p:childTnLst>
                              <p:par>
                                <p:cTn id="22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26" dur="2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27" dur="2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28" dur="2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9" fill="hold">
                            <p:stCondLst>
                              <p:cond delay="2000"/>
                            </p:stCondLst>
                            <p:childTnLst>
                              <p:par>
                                <p:cTn id="23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31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audio>
              <p:cMediaNode>
                <p:cTn id="232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0"/>
                </p:tgtEl>
              </p:cMediaNode>
            </p:audio>
          </p:childTnLst>
        </p:cTn>
      </p:par>
    </p:tnLst>
    <p:bldLst>
      <p:bldP spid="32" grpId="0"/>
      <p:bldP spid="33" grpId="0"/>
      <p:bldP spid="34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</p:bld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Resim 7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704850"/>
            <a:ext cx="12192001" cy="7614152"/>
          </a:xfrm>
          <a:prstGeom prst="rect">
            <a:avLst/>
          </a:prstGeom>
        </p:spPr>
      </p:pic>
      <p:pic>
        <p:nvPicPr>
          <p:cNvPr id="9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9">
            <a:alphaModFix/>
          </a:blip>
          <a:srcRect b="60097"/>
          <a:stretch/>
        </p:blipFill>
        <p:spPr>
          <a:xfrm>
            <a:off x="1" y="4729908"/>
            <a:ext cx="12192000" cy="212809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1" name="Düz Bağlayıcı 10"/>
          <p:cNvCxnSpPr/>
          <p:nvPr/>
        </p:nvCxnSpPr>
        <p:spPr>
          <a:xfrm>
            <a:off x="-38101" y="2121646"/>
            <a:ext cx="12242801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Düz Bağlayıcı 11"/>
          <p:cNvCxnSpPr/>
          <p:nvPr/>
        </p:nvCxnSpPr>
        <p:spPr>
          <a:xfrm>
            <a:off x="12700" y="4142534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Altıgen 12"/>
          <p:cNvSpPr/>
          <p:nvPr/>
        </p:nvSpPr>
        <p:spPr>
          <a:xfrm>
            <a:off x="1560512" y="779415"/>
            <a:ext cx="9096375" cy="2657476"/>
          </a:xfrm>
          <a:prstGeom prst="hexagon">
            <a:avLst/>
          </a:prstGeom>
          <a:solidFill>
            <a:srgbClr val="3AB6F0"/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b="1" dirty="0"/>
              <a:t>Fethedilen ya da kazanılan yerleri daha yaşanabilir ve düzenli hâle getirmek amacıyla cami, köprü, yol, hamam, aşevi (imarethane) ve su yolları inşa etme çalışmalarıdır. </a:t>
            </a:r>
          </a:p>
        </p:txBody>
      </p:sp>
      <p:sp>
        <p:nvSpPr>
          <p:cNvPr id="14" name="Altıgen 13"/>
          <p:cNvSpPr/>
          <p:nvPr/>
        </p:nvSpPr>
        <p:spPr>
          <a:xfrm>
            <a:off x="1943100" y="3582214"/>
            <a:ext cx="83185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b="1" dirty="0" smtClean="0"/>
              <a:t>CEVAP</a:t>
            </a:r>
            <a:endParaRPr lang="tr-TR" sz="2400" b="1" dirty="0"/>
          </a:p>
        </p:txBody>
      </p:sp>
      <p:pic>
        <p:nvPicPr>
          <p:cNvPr id="15" name="Resim 14"/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84799" y="-24953"/>
            <a:ext cx="5757671" cy="654281"/>
          </a:xfrm>
          <a:prstGeom prst="rect">
            <a:avLst/>
          </a:prstGeom>
        </p:spPr>
      </p:pic>
      <p:pic>
        <p:nvPicPr>
          <p:cNvPr id="2" name="Resim 1">
            <a:hlinkClick r:id="rId11" action="ppaction://hlinksldjump"/>
          </p:cNvPr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008408" y="5677043"/>
            <a:ext cx="974040" cy="972755"/>
          </a:xfrm>
          <a:prstGeom prst="rect">
            <a:avLst/>
          </a:prstGeom>
        </p:spPr>
      </p:pic>
      <p:sp>
        <p:nvSpPr>
          <p:cNvPr id="17" name="Altıgen 16"/>
          <p:cNvSpPr/>
          <p:nvPr/>
        </p:nvSpPr>
        <p:spPr>
          <a:xfrm>
            <a:off x="1943100" y="3601329"/>
            <a:ext cx="83185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 smtClean="0"/>
              <a:t>İmar/Bayındırlık</a:t>
            </a:r>
            <a:endParaRPr lang="tr-TR" sz="2400" dirty="0"/>
          </a:p>
        </p:txBody>
      </p:sp>
      <p:sp>
        <p:nvSpPr>
          <p:cNvPr id="18" name="Rectangle: Rounded Corners 111">
            <a:hlinkClick r:id="rId13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pic>
        <p:nvPicPr>
          <p:cNvPr id="20" name="1 dk---ses.mp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link="rId2"/>
              </p:ext>
            </p:extLst>
          </p:nvPr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93346" y="1839055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" name="Rectangle 11"/>
          <p:cNvSpPr>
            <a:spLocks noChangeArrowheads="1"/>
          </p:cNvSpPr>
          <p:nvPr/>
        </p:nvSpPr>
        <p:spPr bwMode="auto">
          <a:xfrm>
            <a:off x="10589308" y="27668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23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60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24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25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0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1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2" name="Text Box 17"/>
          <p:cNvSpPr txBox="1">
            <a:spLocks noChangeArrowheads="1"/>
          </p:cNvSpPr>
          <p:nvPr/>
        </p:nvSpPr>
        <p:spPr bwMode="auto">
          <a:xfrm>
            <a:off x="10456751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3" name="Text Box 18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4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5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6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7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8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9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0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1" name="Text Box 26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2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3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4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5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6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7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8" name="Text Box 33"/>
          <p:cNvSpPr txBox="1">
            <a:spLocks noChangeArrowheads="1"/>
          </p:cNvSpPr>
          <p:nvPr/>
        </p:nvSpPr>
        <p:spPr bwMode="auto">
          <a:xfrm>
            <a:off x="10456752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9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0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1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2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3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4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5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6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7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58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59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60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61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62" name="Text Box 17"/>
          <p:cNvSpPr txBox="1">
            <a:spLocks noChangeArrowheads="1"/>
          </p:cNvSpPr>
          <p:nvPr/>
        </p:nvSpPr>
        <p:spPr bwMode="auto">
          <a:xfrm>
            <a:off x="10457546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63" name="Text Box 1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64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65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66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67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68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69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70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71" name="Text Box 2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72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73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74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75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76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77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78" name="Text Box 3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79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80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81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82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83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84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85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86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87" name="10 Oval"/>
          <p:cNvSpPr/>
          <p:nvPr/>
        </p:nvSpPr>
        <p:spPr>
          <a:xfrm>
            <a:off x="10656887" y="-21137"/>
            <a:ext cx="717981" cy="674280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900" b="1" dirty="0"/>
              <a:t>SÜRE BİTTİ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6761991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0000"/>
                            </p:stCondLst>
                            <p:childTnLst>
                              <p:par>
                                <p:cTn id="9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5"/>
                                            </p:cond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31000"/>
                            </p:stCondLst>
                            <p:childTnLst>
                              <p:par>
                                <p:cTn id="9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8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000"/>
                            </p:stCondLst>
                            <p:childTnLst>
                              <p:par>
                                <p:cTn id="10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1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33000"/>
                            </p:stCondLst>
                            <p:childTnLst>
                              <p:par>
                                <p:cTn id="10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4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4000"/>
                            </p:stCondLst>
                            <p:childTnLst>
                              <p:par>
                                <p:cTn id="10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7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35000"/>
                            </p:stCondLst>
                            <p:childTnLst>
                              <p:par>
                                <p:cTn id="11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0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6000"/>
                            </p:stCondLst>
                            <p:childTnLst>
                              <p:par>
                                <p:cTn id="11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3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37000"/>
                            </p:stCondLst>
                            <p:childTnLst>
                              <p:par>
                                <p:cTn id="11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6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38000"/>
                            </p:stCondLst>
                            <p:childTnLst>
                              <p:par>
                                <p:cTn id="11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9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39000"/>
                            </p:stCondLst>
                            <p:childTnLst>
                              <p:par>
                                <p:cTn id="12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2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0000"/>
                            </p:stCondLst>
                            <p:childTnLst>
                              <p:par>
                                <p:cTn id="12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5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41000"/>
                            </p:stCondLst>
                            <p:childTnLst>
                              <p:par>
                                <p:cTn id="12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8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42000"/>
                            </p:stCondLst>
                            <p:childTnLst>
                              <p:par>
                                <p:cTn id="13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1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43000"/>
                            </p:stCondLst>
                            <p:childTnLst>
                              <p:par>
                                <p:cTn id="13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4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44000"/>
                            </p:stCondLst>
                            <p:childTnLst>
                              <p:par>
                                <p:cTn id="13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7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45000"/>
                            </p:stCondLst>
                            <p:childTnLst>
                              <p:par>
                                <p:cTn id="14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0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46000"/>
                            </p:stCondLst>
                            <p:childTnLst>
                              <p:par>
                                <p:cTn id="14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3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47000"/>
                            </p:stCondLst>
                            <p:childTnLst>
                              <p:par>
                                <p:cTn id="14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6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48000"/>
                            </p:stCondLst>
                            <p:childTnLst>
                              <p:par>
                                <p:cTn id="14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9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49000"/>
                            </p:stCondLst>
                            <p:childTnLst>
                              <p:par>
                                <p:cTn id="15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2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50000"/>
                            </p:stCondLst>
                            <p:childTnLst>
                              <p:par>
                                <p:cTn id="15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5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51000"/>
                            </p:stCondLst>
                            <p:childTnLst>
                              <p:par>
                                <p:cTn id="15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8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52000"/>
                            </p:stCondLst>
                            <p:childTnLst>
                              <p:par>
                                <p:cTn id="16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1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53000"/>
                            </p:stCondLst>
                            <p:childTnLst>
                              <p:par>
                                <p:cTn id="16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4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54000"/>
                            </p:stCondLst>
                            <p:childTnLst>
                              <p:par>
                                <p:cTn id="16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7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55000"/>
                            </p:stCondLst>
                            <p:childTnLst>
                              <p:par>
                                <p:cTn id="17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0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6000"/>
                            </p:stCondLst>
                            <p:childTnLst>
                              <p:par>
                                <p:cTn id="17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3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57000"/>
                            </p:stCondLst>
                            <p:childTnLst>
                              <p:par>
                                <p:cTn id="17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6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58000"/>
                            </p:stCondLst>
                            <p:childTnLst>
                              <p:par>
                                <p:cTn id="17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9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59000"/>
                            </p:stCondLst>
                            <p:childTnLst>
                              <p:par>
                                <p:cTn id="18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82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84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6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7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92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93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4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95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6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97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8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99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0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01" dur="62171" fill="hold"/>
                                        <p:tgtEl>
                                          <p:spTgt spid="2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02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3" fill="hold">
                      <p:stCondLst>
                        <p:cond delay="0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10" fill="hold">
                            <p:stCondLst>
                              <p:cond delay="500"/>
                            </p:stCondLst>
                            <p:childTnLst>
                              <p:par>
                                <p:cTn id="211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12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  <p:audio>
              <p:cMediaNode>
                <p:cTn id="213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0"/>
                </p:tgtEl>
              </p:cMediaNode>
            </p:audio>
          </p:childTnLst>
        </p:cTn>
      </p:par>
    </p:tnLst>
    <p:bldLst>
      <p:bldP spid="17" grpId="0" animBg="1"/>
      <p:bldP spid="23" grpId="0"/>
      <p:bldP spid="24" grpId="0"/>
      <p:bldP spid="25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</p:bld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Resim 7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704850"/>
            <a:ext cx="12192001" cy="7614152"/>
          </a:xfrm>
          <a:prstGeom prst="rect">
            <a:avLst/>
          </a:prstGeom>
        </p:spPr>
      </p:pic>
      <p:pic>
        <p:nvPicPr>
          <p:cNvPr id="9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10">
            <a:alphaModFix/>
          </a:blip>
          <a:srcRect b="60097"/>
          <a:stretch/>
        </p:blipFill>
        <p:spPr>
          <a:xfrm>
            <a:off x="1" y="4729908"/>
            <a:ext cx="12192000" cy="212809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1" name="Düz Bağlayıcı 10"/>
          <p:cNvCxnSpPr/>
          <p:nvPr/>
        </p:nvCxnSpPr>
        <p:spPr>
          <a:xfrm>
            <a:off x="-38101" y="2121646"/>
            <a:ext cx="12242801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Düz Bağlayıcı 11"/>
          <p:cNvCxnSpPr/>
          <p:nvPr/>
        </p:nvCxnSpPr>
        <p:spPr>
          <a:xfrm>
            <a:off x="12700" y="4142534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Altıgen 12"/>
          <p:cNvSpPr/>
          <p:nvPr/>
        </p:nvSpPr>
        <p:spPr>
          <a:xfrm>
            <a:off x="1560512" y="779415"/>
            <a:ext cx="9096375" cy="2657476"/>
          </a:xfrm>
          <a:prstGeom prst="hexagon">
            <a:avLst/>
          </a:prstGeom>
          <a:solidFill>
            <a:srgbClr val="3AB6F0"/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b="1" dirty="0"/>
              <a:t>1243 yılında gerçekleşen </a:t>
            </a:r>
            <a:r>
              <a:rPr lang="tr-TR" sz="2400" b="1" dirty="0" err="1"/>
              <a:t>Kösedağ</a:t>
            </a:r>
            <a:r>
              <a:rPr lang="tr-TR" sz="2400" b="1" dirty="0"/>
              <a:t> Savaşı’nın kazanılmasıyla birlikte Türkiye Selçuklu Devleti sınırlarını genişletmiş ve Anadolu Türk birliğini pekiştirmiştir.</a:t>
            </a:r>
          </a:p>
        </p:txBody>
      </p:sp>
      <p:sp>
        <p:nvSpPr>
          <p:cNvPr id="14" name="Altıgen 13"/>
          <p:cNvSpPr/>
          <p:nvPr/>
        </p:nvSpPr>
        <p:spPr>
          <a:xfrm>
            <a:off x="1272382" y="3582214"/>
            <a:ext cx="3857623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 smtClean="0"/>
              <a:t>DOĞRU</a:t>
            </a:r>
            <a:endParaRPr lang="tr-TR" sz="2400" dirty="0"/>
          </a:p>
        </p:txBody>
      </p:sp>
      <p:sp>
        <p:nvSpPr>
          <p:cNvPr id="16" name="Altıgen 15"/>
          <p:cNvSpPr/>
          <p:nvPr/>
        </p:nvSpPr>
        <p:spPr>
          <a:xfrm>
            <a:off x="7389811" y="3579038"/>
            <a:ext cx="3857623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 smtClean="0"/>
              <a:t>YANLIŞ</a:t>
            </a:r>
            <a:endParaRPr lang="tr-TR" sz="2400" dirty="0"/>
          </a:p>
        </p:txBody>
      </p:sp>
      <p:pic>
        <p:nvPicPr>
          <p:cNvPr id="27" name="1 dk---ses.mp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link="rId2"/>
              </p:ext>
            </p:extLst>
          </p:nvPr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93346" y="1839055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" name="Resim 14"/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84799" y="-24953"/>
            <a:ext cx="5757671" cy="654281"/>
          </a:xfrm>
          <a:prstGeom prst="rect">
            <a:avLst/>
          </a:prstGeom>
        </p:spPr>
      </p:pic>
      <p:pic>
        <p:nvPicPr>
          <p:cNvPr id="2" name="Resim 1">
            <a:hlinkClick r:id="rId13" action="ppaction://hlinksldjump"/>
          </p:cNvPr>
          <p:cNvPicPr>
            <a:picLocks noChangeAspect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008408" y="5677043"/>
            <a:ext cx="974040" cy="972755"/>
          </a:xfrm>
          <a:prstGeom prst="rect">
            <a:avLst/>
          </a:prstGeom>
        </p:spPr>
      </p:pic>
      <p:sp>
        <p:nvSpPr>
          <p:cNvPr id="17" name="Rectangle: Rounded Corners 111">
            <a:hlinkClick r:id="rId15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0" name="Rectangle 11"/>
          <p:cNvSpPr>
            <a:spLocks noChangeArrowheads="1"/>
          </p:cNvSpPr>
          <p:nvPr/>
        </p:nvSpPr>
        <p:spPr bwMode="auto">
          <a:xfrm>
            <a:off x="10589308" y="27668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21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60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23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24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25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29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0" name="Text Box 17"/>
          <p:cNvSpPr txBox="1">
            <a:spLocks noChangeArrowheads="1"/>
          </p:cNvSpPr>
          <p:nvPr/>
        </p:nvSpPr>
        <p:spPr bwMode="auto">
          <a:xfrm>
            <a:off x="10456751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1" name="Text Box 18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2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3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4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5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6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7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8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9" name="Text Box 26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0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1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2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3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4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5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6" name="Text Box 33"/>
          <p:cNvSpPr txBox="1">
            <a:spLocks noChangeArrowheads="1"/>
          </p:cNvSpPr>
          <p:nvPr/>
        </p:nvSpPr>
        <p:spPr bwMode="auto">
          <a:xfrm>
            <a:off x="10456752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7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8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9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0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1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2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3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4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5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56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57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58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59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60" name="Text Box 17"/>
          <p:cNvSpPr txBox="1">
            <a:spLocks noChangeArrowheads="1"/>
          </p:cNvSpPr>
          <p:nvPr/>
        </p:nvSpPr>
        <p:spPr bwMode="auto">
          <a:xfrm>
            <a:off x="10457546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61" name="Text Box 1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62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63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64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65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66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67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68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69" name="Text Box 2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70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71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72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73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74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75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76" name="Text Box 3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77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78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79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80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81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82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83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84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28" name="10 Oval"/>
          <p:cNvSpPr/>
          <p:nvPr/>
        </p:nvSpPr>
        <p:spPr>
          <a:xfrm>
            <a:off x="10656887" y="-21137"/>
            <a:ext cx="717981" cy="674280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900" b="1" dirty="0"/>
              <a:t>SÜRE BİTTİ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0915212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0000"/>
                            </p:stCondLst>
                            <p:childTnLst>
                              <p:par>
                                <p:cTn id="9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5"/>
                                            </p:cond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31000"/>
                            </p:stCondLst>
                            <p:childTnLst>
                              <p:par>
                                <p:cTn id="9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8"/>
                                            </p:cond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000"/>
                            </p:stCondLst>
                            <p:childTnLst>
                              <p:par>
                                <p:cTn id="10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1"/>
                                            </p:cond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33000"/>
                            </p:stCondLst>
                            <p:childTnLst>
                              <p:par>
                                <p:cTn id="10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4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4000"/>
                            </p:stCondLst>
                            <p:childTnLst>
                              <p:par>
                                <p:cTn id="10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7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35000"/>
                            </p:stCondLst>
                            <p:childTnLst>
                              <p:par>
                                <p:cTn id="11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0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6000"/>
                            </p:stCondLst>
                            <p:childTnLst>
                              <p:par>
                                <p:cTn id="11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3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37000"/>
                            </p:stCondLst>
                            <p:childTnLst>
                              <p:par>
                                <p:cTn id="11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6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38000"/>
                            </p:stCondLst>
                            <p:childTnLst>
                              <p:par>
                                <p:cTn id="11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9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39000"/>
                            </p:stCondLst>
                            <p:childTnLst>
                              <p:par>
                                <p:cTn id="12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2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0000"/>
                            </p:stCondLst>
                            <p:childTnLst>
                              <p:par>
                                <p:cTn id="12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5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41000"/>
                            </p:stCondLst>
                            <p:childTnLst>
                              <p:par>
                                <p:cTn id="12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8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42000"/>
                            </p:stCondLst>
                            <p:childTnLst>
                              <p:par>
                                <p:cTn id="13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1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43000"/>
                            </p:stCondLst>
                            <p:childTnLst>
                              <p:par>
                                <p:cTn id="13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4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44000"/>
                            </p:stCondLst>
                            <p:childTnLst>
                              <p:par>
                                <p:cTn id="13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7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45000"/>
                            </p:stCondLst>
                            <p:childTnLst>
                              <p:par>
                                <p:cTn id="14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0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46000"/>
                            </p:stCondLst>
                            <p:childTnLst>
                              <p:par>
                                <p:cTn id="14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3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47000"/>
                            </p:stCondLst>
                            <p:childTnLst>
                              <p:par>
                                <p:cTn id="14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6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48000"/>
                            </p:stCondLst>
                            <p:childTnLst>
                              <p:par>
                                <p:cTn id="14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9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49000"/>
                            </p:stCondLst>
                            <p:childTnLst>
                              <p:par>
                                <p:cTn id="15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2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50000"/>
                            </p:stCondLst>
                            <p:childTnLst>
                              <p:par>
                                <p:cTn id="15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5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51000"/>
                            </p:stCondLst>
                            <p:childTnLst>
                              <p:par>
                                <p:cTn id="15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8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52000"/>
                            </p:stCondLst>
                            <p:childTnLst>
                              <p:par>
                                <p:cTn id="16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1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53000"/>
                            </p:stCondLst>
                            <p:childTnLst>
                              <p:par>
                                <p:cTn id="16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4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54000"/>
                            </p:stCondLst>
                            <p:childTnLst>
                              <p:par>
                                <p:cTn id="16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7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55000"/>
                            </p:stCondLst>
                            <p:childTnLst>
                              <p:par>
                                <p:cTn id="17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0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6000"/>
                            </p:stCondLst>
                            <p:childTnLst>
                              <p:par>
                                <p:cTn id="17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3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57000"/>
                            </p:stCondLst>
                            <p:childTnLst>
                              <p:par>
                                <p:cTn id="17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6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58000"/>
                            </p:stCondLst>
                            <p:childTnLst>
                              <p:par>
                                <p:cTn id="17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9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59000"/>
                            </p:stCondLst>
                            <p:childTnLst>
                              <p:par>
                                <p:cTn id="18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82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84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6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7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92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93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4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95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6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97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8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99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0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01" dur="62171" fill="hold"/>
                                        <p:tgtEl>
                                          <p:spTgt spid="2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02" restart="whenNotActive" fill="hold" evtFilter="cancelBubble" nodeType="interactiveSeq">
                <p:stCondLst>
                  <p:cond evt="onClick" delay="0">
                    <p:tgtEl>
                      <p:spTgt spid="1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3" fill="hold">
                      <p:stCondLst>
                        <p:cond delay="0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06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9900"/>
                                      </p:to>
                                    </p:animClr>
                                    <p:set>
                                      <p:cBhvr>
                                        <p:cTn id="207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8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>
                            <p:stCondLst>
                              <p:cond delay="2000"/>
                            </p:stCondLst>
                            <p:childTnLst>
                              <p:par>
                                <p:cTn id="21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1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6"/>
                  </p:tgtEl>
                </p:cond>
              </p:nextCondLst>
            </p:seq>
            <p:seq concurrent="1" nextAc="seek">
              <p:cTn id="212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3" fill="hold">
                      <p:stCondLst>
                        <p:cond delay="0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16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17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8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1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8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2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2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  <p:audio>
              <p:cMediaNode>
                <p:cTn id="222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7"/>
                </p:tgtEl>
              </p:cMediaNode>
            </p:audio>
          </p:childTnLst>
        </p:cTn>
      </p:par>
    </p:tnLst>
    <p:bldLst>
      <p:bldP spid="21" grpId="0"/>
      <p:bldP spid="23" grpId="0"/>
      <p:bldP spid="24" grpId="0"/>
      <p:bldP spid="25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</p:bld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Resim 7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704850"/>
            <a:ext cx="12192001" cy="7614152"/>
          </a:xfrm>
          <a:prstGeom prst="rect">
            <a:avLst/>
          </a:prstGeom>
        </p:spPr>
      </p:pic>
      <p:pic>
        <p:nvPicPr>
          <p:cNvPr id="9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10">
            <a:alphaModFix/>
          </a:blip>
          <a:srcRect b="60097"/>
          <a:stretch/>
        </p:blipFill>
        <p:spPr>
          <a:xfrm>
            <a:off x="1" y="4729908"/>
            <a:ext cx="12192000" cy="212809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1" name="Düz Bağlayıcı 10"/>
          <p:cNvCxnSpPr/>
          <p:nvPr/>
        </p:nvCxnSpPr>
        <p:spPr>
          <a:xfrm>
            <a:off x="-38101" y="2121646"/>
            <a:ext cx="12242801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Düz Bağlayıcı 11"/>
          <p:cNvCxnSpPr/>
          <p:nvPr/>
        </p:nvCxnSpPr>
        <p:spPr>
          <a:xfrm>
            <a:off x="12700" y="4142534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Altıgen 12"/>
          <p:cNvSpPr/>
          <p:nvPr/>
        </p:nvSpPr>
        <p:spPr>
          <a:xfrm>
            <a:off x="1560512" y="779415"/>
            <a:ext cx="9096375" cy="2657476"/>
          </a:xfrm>
          <a:prstGeom prst="hexagon">
            <a:avLst/>
          </a:prstGeom>
          <a:solidFill>
            <a:srgbClr val="3AB6F0"/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b="1" dirty="0"/>
              <a:t>İstanbul’un fethinden sonra büyük topların kalın surları yıkabileceğinin anlaşılması, Avrupa’daki feodalite (derebeylik) rejiminin çözülmesinde etkili olmuştur. </a:t>
            </a:r>
          </a:p>
        </p:txBody>
      </p:sp>
      <p:sp>
        <p:nvSpPr>
          <p:cNvPr id="14" name="Altıgen 13"/>
          <p:cNvSpPr/>
          <p:nvPr/>
        </p:nvSpPr>
        <p:spPr>
          <a:xfrm>
            <a:off x="1272382" y="3582214"/>
            <a:ext cx="3857623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 smtClean="0"/>
              <a:t>DOĞRU</a:t>
            </a:r>
            <a:endParaRPr lang="tr-TR" sz="2400" dirty="0"/>
          </a:p>
        </p:txBody>
      </p:sp>
      <p:sp>
        <p:nvSpPr>
          <p:cNvPr id="16" name="Altıgen 15"/>
          <p:cNvSpPr/>
          <p:nvPr/>
        </p:nvSpPr>
        <p:spPr>
          <a:xfrm>
            <a:off x="7389811" y="3579038"/>
            <a:ext cx="3857623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 smtClean="0"/>
              <a:t>YANLIŞ</a:t>
            </a:r>
            <a:endParaRPr lang="tr-TR" sz="2400" dirty="0"/>
          </a:p>
        </p:txBody>
      </p:sp>
      <p:pic>
        <p:nvPicPr>
          <p:cNvPr id="15" name="Resim 14"/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84799" y="-24953"/>
            <a:ext cx="5757671" cy="654281"/>
          </a:xfrm>
          <a:prstGeom prst="rect">
            <a:avLst/>
          </a:prstGeom>
        </p:spPr>
      </p:pic>
      <p:pic>
        <p:nvPicPr>
          <p:cNvPr id="2" name="Resim 1">
            <a:hlinkClick r:id="rId12" action="ppaction://hlinksldjump"/>
          </p:cNvPr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008408" y="5677043"/>
            <a:ext cx="974040" cy="972755"/>
          </a:xfrm>
          <a:prstGeom prst="rect">
            <a:avLst/>
          </a:prstGeom>
        </p:spPr>
      </p:pic>
      <p:sp>
        <p:nvSpPr>
          <p:cNvPr id="17" name="Rectangle: Rounded Corners 111">
            <a:hlinkClick r:id="rId14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pic>
        <p:nvPicPr>
          <p:cNvPr id="20" name="1 dk---ses.mp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link="rId2"/>
              </p:ext>
            </p:extLst>
          </p:nvPr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93346" y="1839055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" name="Rectangle 11"/>
          <p:cNvSpPr>
            <a:spLocks noChangeArrowheads="1"/>
          </p:cNvSpPr>
          <p:nvPr/>
        </p:nvSpPr>
        <p:spPr bwMode="auto">
          <a:xfrm>
            <a:off x="10589308" y="27668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23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60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24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25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29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0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1" name="Text Box 17"/>
          <p:cNvSpPr txBox="1">
            <a:spLocks noChangeArrowheads="1"/>
          </p:cNvSpPr>
          <p:nvPr/>
        </p:nvSpPr>
        <p:spPr bwMode="auto">
          <a:xfrm>
            <a:off x="10456751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2" name="Text Box 18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3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4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5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6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7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8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9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0" name="Text Box 26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1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2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3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4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5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6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7" name="Text Box 33"/>
          <p:cNvSpPr txBox="1">
            <a:spLocks noChangeArrowheads="1"/>
          </p:cNvSpPr>
          <p:nvPr/>
        </p:nvSpPr>
        <p:spPr bwMode="auto">
          <a:xfrm>
            <a:off x="10456752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8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9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0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1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2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3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4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5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6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57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58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59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60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61" name="Text Box 17"/>
          <p:cNvSpPr txBox="1">
            <a:spLocks noChangeArrowheads="1"/>
          </p:cNvSpPr>
          <p:nvPr/>
        </p:nvSpPr>
        <p:spPr bwMode="auto">
          <a:xfrm>
            <a:off x="10457546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62" name="Text Box 1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63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64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65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66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67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68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69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70" name="Text Box 2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71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72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73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74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75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76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77" name="Text Box 3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78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79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80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81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82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83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84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85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86" name="10 Oval"/>
          <p:cNvSpPr/>
          <p:nvPr/>
        </p:nvSpPr>
        <p:spPr>
          <a:xfrm>
            <a:off x="10656887" y="-21137"/>
            <a:ext cx="717981" cy="674280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900" b="1" dirty="0"/>
              <a:t>SÜRE BİTTİ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5900663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0000"/>
                            </p:stCondLst>
                            <p:childTnLst>
                              <p:par>
                                <p:cTn id="9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5"/>
                                            </p:cond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31000"/>
                            </p:stCondLst>
                            <p:childTnLst>
                              <p:par>
                                <p:cTn id="9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8"/>
                                            </p:cond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000"/>
                            </p:stCondLst>
                            <p:childTnLst>
                              <p:par>
                                <p:cTn id="10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1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33000"/>
                            </p:stCondLst>
                            <p:childTnLst>
                              <p:par>
                                <p:cTn id="10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4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4000"/>
                            </p:stCondLst>
                            <p:childTnLst>
                              <p:par>
                                <p:cTn id="10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7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35000"/>
                            </p:stCondLst>
                            <p:childTnLst>
                              <p:par>
                                <p:cTn id="11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0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6000"/>
                            </p:stCondLst>
                            <p:childTnLst>
                              <p:par>
                                <p:cTn id="11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3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37000"/>
                            </p:stCondLst>
                            <p:childTnLst>
                              <p:par>
                                <p:cTn id="11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6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38000"/>
                            </p:stCondLst>
                            <p:childTnLst>
                              <p:par>
                                <p:cTn id="11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9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39000"/>
                            </p:stCondLst>
                            <p:childTnLst>
                              <p:par>
                                <p:cTn id="12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2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0000"/>
                            </p:stCondLst>
                            <p:childTnLst>
                              <p:par>
                                <p:cTn id="12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5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41000"/>
                            </p:stCondLst>
                            <p:childTnLst>
                              <p:par>
                                <p:cTn id="12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8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42000"/>
                            </p:stCondLst>
                            <p:childTnLst>
                              <p:par>
                                <p:cTn id="13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1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43000"/>
                            </p:stCondLst>
                            <p:childTnLst>
                              <p:par>
                                <p:cTn id="13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4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44000"/>
                            </p:stCondLst>
                            <p:childTnLst>
                              <p:par>
                                <p:cTn id="13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7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45000"/>
                            </p:stCondLst>
                            <p:childTnLst>
                              <p:par>
                                <p:cTn id="14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0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46000"/>
                            </p:stCondLst>
                            <p:childTnLst>
                              <p:par>
                                <p:cTn id="14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3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47000"/>
                            </p:stCondLst>
                            <p:childTnLst>
                              <p:par>
                                <p:cTn id="14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6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48000"/>
                            </p:stCondLst>
                            <p:childTnLst>
                              <p:par>
                                <p:cTn id="14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9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49000"/>
                            </p:stCondLst>
                            <p:childTnLst>
                              <p:par>
                                <p:cTn id="15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2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50000"/>
                            </p:stCondLst>
                            <p:childTnLst>
                              <p:par>
                                <p:cTn id="15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5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51000"/>
                            </p:stCondLst>
                            <p:childTnLst>
                              <p:par>
                                <p:cTn id="15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8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52000"/>
                            </p:stCondLst>
                            <p:childTnLst>
                              <p:par>
                                <p:cTn id="16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1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53000"/>
                            </p:stCondLst>
                            <p:childTnLst>
                              <p:par>
                                <p:cTn id="16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4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54000"/>
                            </p:stCondLst>
                            <p:childTnLst>
                              <p:par>
                                <p:cTn id="16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7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55000"/>
                            </p:stCondLst>
                            <p:childTnLst>
                              <p:par>
                                <p:cTn id="17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0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6000"/>
                            </p:stCondLst>
                            <p:childTnLst>
                              <p:par>
                                <p:cTn id="17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3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57000"/>
                            </p:stCondLst>
                            <p:childTnLst>
                              <p:par>
                                <p:cTn id="17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6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58000"/>
                            </p:stCondLst>
                            <p:childTnLst>
                              <p:par>
                                <p:cTn id="17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9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59000"/>
                            </p:stCondLst>
                            <p:childTnLst>
                              <p:par>
                                <p:cTn id="18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82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84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6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7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92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93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4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95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6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97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8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99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0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01" dur="62171" fill="hold"/>
                                        <p:tgtEl>
                                          <p:spTgt spid="2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02" restart="whenNotActive" fill="hold" evtFilter="cancelBubble" nodeType="interactiveSeq">
                <p:stCondLst>
                  <p:cond evt="onClick" delay="0">
                    <p:tgtEl>
                      <p:spTgt spid="1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3" fill="hold">
                      <p:stCondLst>
                        <p:cond delay="0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06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07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8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>
                            <p:stCondLst>
                              <p:cond delay="2000"/>
                            </p:stCondLst>
                            <p:childTnLst>
                              <p:par>
                                <p:cTn id="21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1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6"/>
                  </p:tgtEl>
                </p:cond>
              </p:nextCondLst>
            </p:seq>
            <p:seq concurrent="1" nextAc="seek">
              <p:cTn id="212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3" fill="hold">
                      <p:stCondLst>
                        <p:cond delay="0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16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9900"/>
                                      </p:to>
                                    </p:animClr>
                                    <p:set>
                                      <p:cBhvr>
                                        <p:cTn id="217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8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1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8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2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2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  <p:audio>
              <p:cMediaNode>
                <p:cTn id="222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0"/>
                </p:tgtEl>
              </p:cMediaNode>
            </p:audio>
          </p:childTnLst>
        </p:cTn>
      </p:par>
    </p:tnLst>
    <p:bldLst>
      <p:bldP spid="23" grpId="0"/>
      <p:bldP spid="24" grpId="0"/>
      <p:bldP spid="25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</p:bld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Resim 31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704850"/>
            <a:ext cx="12192001" cy="7614152"/>
          </a:xfrm>
          <a:prstGeom prst="rect">
            <a:avLst/>
          </a:prstGeom>
        </p:spPr>
      </p:pic>
      <p:cxnSp>
        <p:nvCxnSpPr>
          <p:cNvPr id="12" name="Düz Bağlayıcı 11"/>
          <p:cNvCxnSpPr/>
          <p:nvPr/>
        </p:nvCxnSpPr>
        <p:spPr>
          <a:xfrm>
            <a:off x="0" y="4447334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4" name="Altıgen 13"/>
          <p:cNvSpPr/>
          <p:nvPr/>
        </p:nvSpPr>
        <p:spPr>
          <a:xfrm>
            <a:off x="114301" y="3887014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Tarımsal üretim</a:t>
            </a:r>
            <a:endParaRPr lang="tr-TR" sz="2400" dirty="0"/>
          </a:p>
        </p:txBody>
      </p:sp>
      <p:pic>
        <p:nvPicPr>
          <p:cNvPr id="15" name="Resim 14"/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84799" y="-24953"/>
            <a:ext cx="5757671" cy="654281"/>
          </a:xfrm>
          <a:prstGeom prst="rect">
            <a:avLst/>
          </a:prstGeom>
        </p:spPr>
      </p:pic>
      <p:pic>
        <p:nvPicPr>
          <p:cNvPr id="2" name="Resim 1">
            <a:hlinkClick r:id="rId11" action="ppaction://hlinksldjump"/>
          </p:cNvPr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10912" y="5835075"/>
            <a:ext cx="974040" cy="972755"/>
          </a:xfrm>
          <a:prstGeom prst="rect">
            <a:avLst/>
          </a:prstGeom>
        </p:spPr>
      </p:pic>
      <p:sp>
        <p:nvSpPr>
          <p:cNvPr id="18" name="Altıgen 17"/>
          <p:cNvSpPr/>
          <p:nvPr/>
        </p:nvSpPr>
        <p:spPr>
          <a:xfrm>
            <a:off x="6324600" y="3887014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Deniz ticareti</a:t>
            </a:r>
            <a:endParaRPr lang="tr-TR" sz="2400" dirty="0"/>
          </a:p>
        </p:txBody>
      </p:sp>
      <p:sp>
        <p:nvSpPr>
          <p:cNvPr id="3" name="Metin kutusu 2"/>
          <p:cNvSpPr txBox="1"/>
          <p:nvPr/>
        </p:nvSpPr>
        <p:spPr>
          <a:xfrm>
            <a:off x="101601" y="4199168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 smtClean="0">
                <a:solidFill>
                  <a:srgbClr val="FF0000"/>
                </a:solidFill>
              </a:rPr>
              <a:t>A</a:t>
            </a:r>
            <a:endParaRPr lang="tr-TR" sz="2400" b="1" dirty="0">
              <a:solidFill>
                <a:srgbClr val="FF0000"/>
              </a:solidFill>
            </a:endParaRPr>
          </a:p>
        </p:txBody>
      </p:sp>
      <p:sp>
        <p:nvSpPr>
          <p:cNvPr id="22" name="Metin kutusu 21"/>
          <p:cNvSpPr txBox="1"/>
          <p:nvPr/>
        </p:nvSpPr>
        <p:spPr>
          <a:xfrm>
            <a:off x="6324601" y="4199167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>
                <a:solidFill>
                  <a:srgbClr val="FF0000"/>
                </a:solidFill>
              </a:rPr>
              <a:t>B</a:t>
            </a:r>
          </a:p>
        </p:txBody>
      </p:sp>
      <p:cxnSp>
        <p:nvCxnSpPr>
          <p:cNvPr id="26" name="Düz Bağlayıcı 25"/>
          <p:cNvCxnSpPr/>
          <p:nvPr/>
        </p:nvCxnSpPr>
        <p:spPr>
          <a:xfrm>
            <a:off x="0" y="5625493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8" name="Altıgen 27"/>
          <p:cNvSpPr/>
          <p:nvPr/>
        </p:nvSpPr>
        <p:spPr>
          <a:xfrm>
            <a:off x="114301" y="5065173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Hayvancılık</a:t>
            </a:r>
            <a:endParaRPr lang="tr-TR" sz="2400" dirty="0" smtClean="0"/>
          </a:p>
        </p:txBody>
      </p:sp>
      <p:sp>
        <p:nvSpPr>
          <p:cNvPr id="29" name="Altıgen 28"/>
          <p:cNvSpPr/>
          <p:nvPr/>
        </p:nvSpPr>
        <p:spPr>
          <a:xfrm>
            <a:off x="6324600" y="5065173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Madencilik</a:t>
            </a:r>
            <a:endParaRPr lang="tr-TR" sz="2400" dirty="0"/>
          </a:p>
        </p:txBody>
      </p:sp>
      <p:sp>
        <p:nvSpPr>
          <p:cNvPr id="30" name="Metin kutusu 29"/>
          <p:cNvSpPr txBox="1"/>
          <p:nvPr/>
        </p:nvSpPr>
        <p:spPr>
          <a:xfrm>
            <a:off x="101601" y="5377327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 smtClean="0">
                <a:solidFill>
                  <a:srgbClr val="FF0000"/>
                </a:solidFill>
              </a:rPr>
              <a:t>C</a:t>
            </a:r>
            <a:endParaRPr lang="tr-TR" sz="2400" b="1" dirty="0">
              <a:solidFill>
                <a:srgbClr val="FF0000"/>
              </a:solidFill>
            </a:endParaRPr>
          </a:p>
        </p:txBody>
      </p:sp>
      <p:sp>
        <p:nvSpPr>
          <p:cNvPr id="31" name="Metin kutusu 30"/>
          <p:cNvSpPr txBox="1"/>
          <p:nvPr/>
        </p:nvSpPr>
        <p:spPr>
          <a:xfrm>
            <a:off x="6324601" y="5377326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 smtClean="0">
                <a:solidFill>
                  <a:srgbClr val="FF0000"/>
                </a:solidFill>
              </a:rPr>
              <a:t>D</a:t>
            </a:r>
            <a:endParaRPr lang="tr-TR" sz="2400" b="1" dirty="0">
              <a:solidFill>
                <a:srgbClr val="FF0000"/>
              </a:solidFill>
            </a:endParaRPr>
          </a:p>
        </p:txBody>
      </p:sp>
      <p:cxnSp>
        <p:nvCxnSpPr>
          <p:cNvPr id="33" name="Düz Bağlayıcı 32"/>
          <p:cNvCxnSpPr/>
          <p:nvPr/>
        </p:nvCxnSpPr>
        <p:spPr>
          <a:xfrm>
            <a:off x="-38101" y="2286746"/>
            <a:ext cx="12242801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4" name="Altıgen 33"/>
          <p:cNvSpPr/>
          <p:nvPr/>
        </p:nvSpPr>
        <p:spPr>
          <a:xfrm>
            <a:off x="101601" y="779415"/>
            <a:ext cx="11988799" cy="3015412"/>
          </a:xfrm>
          <a:prstGeom prst="hexagon">
            <a:avLst/>
          </a:prstGeom>
          <a:solidFill>
            <a:srgbClr val="3AB6F0"/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Osmanlı Devleti, fethettiği Balkan topraklarına yerleştirdiği Türk ailelerine tarım aletleri ve tohumluk yardımında bulunmuştur.</a:t>
            </a:r>
          </a:p>
          <a:p>
            <a:pPr algn="ctr"/>
            <a:r>
              <a:rPr lang="tr-TR" sz="2400" b="1" dirty="0"/>
              <a:t>Bu yardımlarla öncelikle hangi ekonomik faaliyetin geliştirilmesi amaçlanmıştır</a:t>
            </a:r>
            <a:r>
              <a:rPr lang="tr-TR" sz="2400" b="1" dirty="0" smtClean="0"/>
              <a:t>?</a:t>
            </a:r>
            <a:endParaRPr lang="tr-TR" sz="2400" b="1" dirty="0"/>
          </a:p>
        </p:txBody>
      </p:sp>
      <p:sp>
        <p:nvSpPr>
          <p:cNvPr id="37" name="Rectangle: Rounded Corners 111">
            <a:hlinkClick r:id="rId13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pic>
        <p:nvPicPr>
          <p:cNvPr id="43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14">
            <a:alphaModFix/>
          </a:blip>
          <a:srcRect b="60097"/>
          <a:stretch/>
        </p:blipFill>
        <p:spPr>
          <a:xfrm>
            <a:off x="6584952" y="6219063"/>
            <a:ext cx="6083300" cy="1061829"/>
          </a:xfrm>
          <a:prstGeom prst="rect">
            <a:avLst/>
          </a:prstGeom>
          <a:noFill/>
          <a:ln>
            <a:noFill/>
          </a:ln>
        </p:spPr>
      </p:pic>
      <p:pic>
        <p:nvPicPr>
          <p:cNvPr id="44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14">
            <a:alphaModFix/>
          </a:blip>
          <a:srcRect b="60097"/>
          <a:stretch/>
        </p:blipFill>
        <p:spPr>
          <a:xfrm flipH="1">
            <a:off x="-476253" y="6259985"/>
            <a:ext cx="6108701" cy="1061829"/>
          </a:xfrm>
          <a:prstGeom prst="rect">
            <a:avLst/>
          </a:prstGeom>
          <a:noFill/>
          <a:ln>
            <a:noFill/>
          </a:ln>
        </p:spPr>
      </p:pic>
      <p:pic>
        <p:nvPicPr>
          <p:cNvPr id="45" name="1 dk---ses.mp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link="rId2"/>
              </p:ext>
            </p:extLst>
          </p:nvPr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93346" y="1839055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6" name="Rectangle 11"/>
          <p:cNvSpPr>
            <a:spLocks noChangeArrowheads="1"/>
          </p:cNvSpPr>
          <p:nvPr/>
        </p:nvSpPr>
        <p:spPr bwMode="auto">
          <a:xfrm>
            <a:off x="10589308" y="27668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47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60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8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9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0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1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2" name="Text Box 17"/>
          <p:cNvSpPr txBox="1">
            <a:spLocks noChangeArrowheads="1"/>
          </p:cNvSpPr>
          <p:nvPr/>
        </p:nvSpPr>
        <p:spPr bwMode="auto">
          <a:xfrm>
            <a:off x="10456751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3" name="Text Box 18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4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5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6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7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8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9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0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1" name="Text Box 26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2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3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4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5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6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7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8" name="Text Box 33"/>
          <p:cNvSpPr txBox="1">
            <a:spLocks noChangeArrowheads="1"/>
          </p:cNvSpPr>
          <p:nvPr/>
        </p:nvSpPr>
        <p:spPr bwMode="auto">
          <a:xfrm>
            <a:off x="10456752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9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0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1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2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3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4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5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6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7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78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79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80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81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82" name="Text Box 17"/>
          <p:cNvSpPr txBox="1">
            <a:spLocks noChangeArrowheads="1"/>
          </p:cNvSpPr>
          <p:nvPr/>
        </p:nvSpPr>
        <p:spPr bwMode="auto">
          <a:xfrm>
            <a:off x="10457546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83" name="Text Box 1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4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5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6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7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88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89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90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91" name="Text Box 2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92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93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4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5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6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7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98" name="Text Box 3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99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100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101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102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103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4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5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6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107" name="10 Oval"/>
          <p:cNvSpPr/>
          <p:nvPr/>
        </p:nvSpPr>
        <p:spPr>
          <a:xfrm>
            <a:off x="10656887" y="-21137"/>
            <a:ext cx="717981" cy="674280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900" b="1" dirty="0"/>
              <a:t>SÜRE BİTTİ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6024390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0000"/>
                            </p:stCondLst>
                            <p:childTnLst>
                              <p:par>
                                <p:cTn id="9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5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31000"/>
                            </p:stCondLst>
                            <p:childTnLst>
                              <p:par>
                                <p:cTn id="9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8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000"/>
                            </p:stCondLst>
                            <p:childTnLst>
                              <p:par>
                                <p:cTn id="10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1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33000"/>
                            </p:stCondLst>
                            <p:childTnLst>
                              <p:par>
                                <p:cTn id="10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4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4000"/>
                            </p:stCondLst>
                            <p:childTnLst>
                              <p:par>
                                <p:cTn id="10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7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35000"/>
                            </p:stCondLst>
                            <p:childTnLst>
                              <p:par>
                                <p:cTn id="11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0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6000"/>
                            </p:stCondLst>
                            <p:childTnLst>
                              <p:par>
                                <p:cTn id="11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3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37000"/>
                            </p:stCondLst>
                            <p:childTnLst>
                              <p:par>
                                <p:cTn id="11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6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38000"/>
                            </p:stCondLst>
                            <p:childTnLst>
                              <p:par>
                                <p:cTn id="11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9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39000"/>
                            </p:stCondLst>
                            <p:childTnLst>
                              <p:par>
                                <p:cTn id="12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2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0000"/>
                            </p:stCondLst>
                            <p:childTnLst>
                              <p:par>
                                <p:cTn id="12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5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41000"/>
                            </p:stCondLst>
                            <p:childTnLst>
                              <p:par>
                                <p:cTn id="12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8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42000"/>
                            </p:stCondLst>
                            <p:childTnLst>
                              <p:par>
                                <p:cTn id="13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1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43000"/>
                            </p:stCondLst>
                            <p:childTnLst>
                              <p:par>
                                <p:cTn id="13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4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44000"/>
                            </p:stCondLst>
                            <p:childTnLst>
                              <p:par>
                                <p:cTn id="13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7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45000"/>
                            </p:stCondLst>
                            <p:childTnLst>
                              <p:par>
                                <p:cTn id="14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0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46000"/>
                            </p:stCondLst>
                            <p:childTnLst>
                              <p:par>
                                <p:cTn id="14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3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47000"/>
                            </p:stCondLst>
                            <p:childTnLst>
                              <p:par>
                                <p:cTn id="14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6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48000"/>
                            </p:stCondLst>
                            <p:childTnLst>
                              <p:par>
                                <p:cTn id="14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9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49000"/>
                            </p:stCondLst>
                            <p:childTnLst>
                              <p:par>
                                <p:cTn id="15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2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50000"/>
                            </p:stCondLst>
                            <p:childTnLst>
                              <p:par>
                                <p:cTn id="15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5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51000"/>
                            </p:stCondLst>
                            <p:childTnLst>
                              <p:par>
                                <p:cTn id="15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8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52000"/>
                            </p:stCondLst>
                            <p:childTnLst>
                              <p:par>
                                <p:cTn id="16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1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53000"/>
                            </p:stCondLst>
                            <p:childTnLst>
                              <p:par>
                                <p:cTn id="16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4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54000"/>
                            </p:stCondLst>
                            <p:childTnLst>
                              <p:par>
                                <p:cTn id="16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7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55000"/>
                            </p:stCondLst>
                            <p:childTnLst>
                              <p:par>
                                <p:cTn id="17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0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6000"/>
                            </p:stCondLst>
                            <p:childTnLst>
                              <p:par>
                                <p:cTn id="17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3"/>
                                            </p:cond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57000"/>
                            </p:stCondLst>
                            <p:childTnLst>
                              <p:par>
                                <p:cTn id="17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6"/>
                                            </p:cond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58000"/>
                            </p:stCondLst>
                            <p:childTnLst>
                              <p:par>
                                <p:cTn id="17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9"/>
                                            </p:cond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59000"/>
                            </p:stCondLst>
                            <p:childTnLst>
                              <p:par>
                                <p:cTn id="18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82"/>
                                            </p:cond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84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6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7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92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93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4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95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6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97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8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99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0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01" dur="62171" fill="hold"/>
                                        <p:tgtEl>
                                          <p:spTgt spid="4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02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3" fill="hold">
                      <p:stCondLst>
                        <p:cond delay="0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06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9900"/>
                                      </p:to>
                                    </p:animClr>
                                    <p:set>
                                      <p:cBhvr>
                                        <p:cTn id="207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8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>
                            <p:stCondLst>
                              <p:cond delay="2000"/>
                            </p:stCondLst>
                            <p:childTnLst>
                              <p:par>
                                <p:cTn id="21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1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  <p:seq concurrent="1" nextAc="seek">
              <p:cTn id="212" restart="whenNotActive" fill="hold" evtFilter="cancelBubble" nodeType="interactiveSeq">
                <p:stCondLst>
                  <p:cond evt="onClick" delay="0">
                    <p:tgtEl>
                      <p:spTgt spid="1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3" fill="hold">
                      <p:stCondLst>
                        <p:cond delay="0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16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17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8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1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8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2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2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8"/>
                  </p:tgtEl>
                </p:cond>
              </p:nextCondLst>
            </p:seq>
            <p:seq concurrent="1" nextAc="seek">
              <p:cTn id="222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23" fill="hold">
                      <p:stCondLst>
                        <p:cond delay="0"/>
                      </p:stCondLst>
                      <p:childTnLst>
                        <p:par>
                          <p:cTn id="224" fill="hold">
                            <p:stCondLst>
                              <p:cond delay="0"/>
                            </p:stCondLst>
                            <p:childTnLst>
                              <p:par>
                                <p:cTn id="22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26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27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28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8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9" fill="hold">
                            <p:stCondLst>
                              <p:cond delay="2000"/>
                            </p:stCondLst>
                            <p:childTnLst>
                              <p:par>
                                <p:cTn id="23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3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23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33" fill="hold">
                      <p:stCondLst>
                        <p:cond delay="0"/>
                      </p:stCondLst>
                      <p:childTnLst>
                        <p:par>
                          <p:cTn id="234" fill="hold">
                            <p:stCondLst>
                              <p:cond delay="0"/>
                            </p:stCondLst>
                            <p:childTnLst>
                              <p:par>
                                <p:cTn id="23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36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37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38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3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8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9" fill="hold">
                      <p:stCondLst>
                        <p:cond delay="indefinite"/>
                      </p:stCondLst>
                      <p:childTnLst>
                        <p:par>
                          <p:cTn id="240" fill="hold">
                            <p:stCondLst>
                              <p:cond delay="0"/>
                            </p:stCondLst>
                            <p:childTnLst>
                              <p:par>
                                <p:cTn id="241" presetID="8" presetClass="emph" presetSubtype="0" repeatCount="indefinite" fill="hold" nodeType="click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42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audio>
              <p:cMediaNode>
                <p:cTn id="243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5"/>
                </p:tgtEl>
              </p:cMediaNode>
            </p:audio>
          </p:childTnLst>
        </p:cTn>
      </p:par>
    </p:tnLst>
    <p:bldLst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06" grpId="0"/>
    </p:bld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Resim 31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704850"/>
            <a:ext cx="12192001" cy="7614152"/>
          </a:xfrm>
          <a:prstGeom prst="rect">
            <a:avLst/>
          </a:prstGeom>
        </p:spPr>
      </p:pic>
      <p:cxnSp>
        <p:nvCxnSpPr>
          <p:cNvPr id="12" name="Düz Bağlayıcı 11"/>
          <p:cNvCxnSpPr/>
          <p:nvPr/>
        </p:nvCxnSpPr>
        <p:spPr>
          <a:xfrm>
            <a:off x="0" y="4447334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4" name="Altıgen 13"/>
          <p:cNvSpPr/>
          <p:nvPr/>
        </p:nvSpPr>
        <p:spPr>
          <a:xfrm>
            <a:off x="114301" y="3887014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Askerî üstünlüğü</a:t>
            </a:r>
            <a:endParaRPr lang="tr-TR" altLang="tr-TR" sz="3200" dirty="0"/>
          </a:p>
        </p:txBody>
      </p:sp>
      <p:pic>
        <p:nvPicPr>
          <p:cNvPr id="15" name="Resim 14"/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84799" y="-24953"/>
            <a:ext cx="5757671" cy="654281"/>
          </a:xfrm>
          <a:prstGeom prst="rect">
            <a:avLst/>
          </a:prstGeom>
        </p:spPr>
      </p:pic>
      <p:pic>
        <p:nvPicPr>
          <p:cNvPr id="2" name="Resim 1">
            <a:hlinkClick r:id="rId11" action="ppaction://hlinksldjump"/>
          </p:cNvPr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10912" y="5835075"/>
            <a:ext cx="974040" cy="972755"/>
          </a:xfrm>
          <a:prstGeom prst="rect">
            <a:avLst/>
          </a:prstGeom>
        </p:spPr>
      </p:pic>
      <p:sp>
        <p:nvSpPr>
          <p:cNvPr id="18" name="Altıgen 17"/>
          <p:cNvSpPr/>
          <p:nvPr/>
        </p:nvSpPr>
        <p:spPr>
          <a:xfrm>
            <a:off x="6324600" y="3887014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Halkın güvenini</a:t>
            </a:r>
            <a:endParaRPr lang="tr-TR" sz="2400" dirty="0"/>
          </a:p>
        </p:txBody>
      </p:sp>
      <p:sp>
        <p:nvSpPr>
          <p:cNvPr id="3" name="Metin kutusu 2"/>
          <p:cNvSpPr txBox="1"/>
          <p:nvPr/>
        </p:nvSpPr>
        <p:spPr>
          <a:xfrm>
            <a:off x="101601" y="4199168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 smtClean="0">
                <a:solidFill>
                  <a:srgbClr val="FF0000"/>
                </a:solidFill>
              </a:rPr>
              <a:t>A</a:t>
            </a:r>
            <a:endParaRPr lang="tr-TR" sz="2400" b="1" dirty="0">
              <a:solidFill>
                <a:srgbClr val="FF0000"/>
              </a:solidFill>
            </a:endParaRPr>
          </a:p>
        </p:txBody>
      </p:sp>
      <p:sp>
        <p:nvSpPr>
          <p:cNvPr id="22" name="Metin kutusu 21"/>
          <p:cNvSpPr txBox="1"/>
          <p:nvPr/>
        </p:nvSpPr>
        <p:spPr>
          <a:xfrm>
            <a:off x="6324601" y="4199167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>
                <a:solidFill>
                  <a:srgbClr val="FF0000"/>
                </a:solidFill>
              </a:rPr>
              <a:t>B</a:t>
            </a:r>
          </a:p>
        </p:txBody>
      </p:sp>
      <p:cxnSp>
        <p:nvCxnSpPr>
          <p:cNvPr id="26" name="Düz Bağlayıcı 25"/>
          <p:cNvCxnSpPr/>
          <p:nvPr/>
        </p:nvCxnSpPr>
        <p:spPr>
          <a:xfrm>
            <a:off x="0" y="5625493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8" name="Altıgen 27"/>
          <p:cNvSpPr/>
          <p:nvPr/>
        </p:nvSpPr>
        <p:spPr>
          <a:xfrm>
            <a:off x="114301" y="5065173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Yeni toprakları</a:t>
            </a:r>
            <a:endParaRPr lang="tr-TR" altLang="tr-TR" sz="3200" dirty="0"/>
          </a:p>
        </p:txBody>
      </p:sp>
      <p:sp>
        <p:nvSpPr>
          <p:cNvPr id="29" name="Altıgen 28"/>
          <p:cNvSpPr/>
          <p:nvPr/>
        </p:nvSpPr>
        <p:spPr>
          <a:xfrm>
            <a:off x="6324600" y="5065173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Ticaret yollarını</a:t>
            </a:r>
            <a:endParaRPr lang="tr-TR" altLang="tr-TR" sz="2400" dirty="0"/>
          </a:p>
        </p:txBody>
      </p:sp>
      <p:sp>
        <p:nvSpPr>
          <p:cNvPr id="30" name="Metin kutusu 29"/>
          <p:cNvSpPr txBox="1"/>
          <p:nvPr/>
        </p:nvSpPr>
        <p:spPr>
          <a:xfrm>
            <a:off x="101601" y="5377327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 smtClean="0">
                <a:solidFill>
                  <a:srgbClr val="FF0000"/>
                </a:solidFill>
              </a:rPr>
              <a:t>C</a:t>
            </a:r>
            <a:endParaRPr lang="tr-TR" sz="2400" b="1" dirty="0">
              <a:solidFill>
                <a:srgbClr val="FF0000"/>
              </a:solidFill>
            </a:endParaRPr>
          </a:p>
        </p:txBody>
      </p:sp>
      <p:sp>
        <p:nvSpPr>
          <p:cNvPr id="31" name="Metin kutusu 30"/>
          <p:cNvSpPr txBox="1"/>
          <p:nvPr/>
        </p:nvSpPr>
        <p:spPr>
          <a:xfrm>
            <a:off x="6324601" y="5377326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 smtClean="0">
                <a:solidFill>
                  <a:srgbClr val="FF0000"/>
                </a:solidFill>
              </a:rPr>
              <a:t>D</a:t>
            </a:r>
            <a:endParaRPr lang="tr-TR" sz="2400" b="1" dirty="0">
              <a:solidFill>
                <a:srgbClr val="FF0000"/>
              </a:solidFill>
            </a:endParaRPr>
          </a:p>
        </p:txBody>
      </p:sp>
      <p:cxnSp>
        <p:nvCxnSpPr>
          <p:cNvPr id="33" name="Düz Bağlayıcı 32"/>
          <p:cNvCxnSpPr/>
          <p:nvPr/>
        </p:nvCxnSpPr>
        <p:spPr>
          <a:xfrm>
            <a:off x="-38101" y="2286746"/>
            <a:ext cx="12242801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4" name="Altıgen 33"/>
          <p:cNvSpPr/>
          <p:nvPr/>
        </p:nvSpPr>
        <p:spPr>
          <a:xfrm>
            <a:off x="101601" y="779415"/>
            <a:ext cx="11988799" cy="3015412"/>
          </a:xfrm>
          <a:prstGeom prst="hexagon">
            <a:avLst/>
          </a:prstGeom>
          <a:solidFill>
            <a:srgbClr val="3AB6F0"/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Osmanlı Devleti, fethettiği bölgelerde yaşayan farklı dinlere mensup insanların ibadetlerini sürdürmelerine izin vermiş ve onların haklarını korumuştur.</a:t>
            </a:r>
          </a:p>
          <a:p>
            <a:pPr algn="ctr"/>
            <a:r>
              <a:rPr lang="tr-TR" sz="2400" b="1" dirty="0"/>
              <a:t>Bu uygulamalarla Osmanlı yönetiminin öncelikle neyi kazanması beklenir</a:t>
            </a:r>
            <a:r>
              <a:rPr lang="tr-TR" sz="2400" b="1" dirty="0" smtClean="0"/>
              <a:t>?</a:t>
            </a:r>
            <a:endParaRPr lang="tr-TR" sz="2400" b="1" dirty="0"/>
          </a:p>
        </p:txBody>
      </p:sp>
      <p:sp>
        <p:nvSpPr>
          <p:cNvPr id="37" name="Rectangle: Rounded Corners 111">
            <a:hlinkClick r:id="rId13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pic>
        <p:nvPicPr>
          <p:cNvPr id="43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14">
            <a:alphaModFix/>
          </a:blip>
          <a:srcRect b="60097"/>
          <a:stretch/>
        </p:blipFill>
        <p:spPr>
          <a:xfrm>
            <a:off x="6584952" y="6219063"/>
            <a:ext cx="6083300" cy="1061829"/>
          </a:xfrm>
          <a:prstGeom prst="rect">
            <a:avLst/>
          </a:prstGeom>
          <a:noFill/>
          <a:ln>
            <a:noFill/>
          </a:ln>
        </p:spPr>
      </p:pic>
      <p:pic>
        <p:nvPicPr>
          <p:cNvPr id="44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14">
            <a:alphaModFix/>
          </a:blip>
          <a:srcRect b="60097"/>
          <a:stretch/>
        </p:blipFill>
        <p:spPr>
          <a:xfrm flipH="1">
            <a:off x="-476253" y="6259985"/>
            <a:ext cx="6108701" cy="1061829"/>
          </a:xfrm>
          <a:prstGeom prst="rect">
            <a:avLst/>
          </a:prstGeom>
          <a:noFill/>
          <a:ln>
            <a:noFill/>
          </a:ln>
        </p:spPr>
      </p:pic>
      <p:pic>
        <p:nvPicPr>
          <p:cNvPr id="45" name="1 dk---ses.mp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link="rId2"/>
              </p:ext>
            </p:extLst>
          </p:nvPr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93346" y="1839055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6" name="Rectangle 11"/>
          <p:cNvSpPr>
            <a:spLocks noChangeArrowheads="1"/>
          </p:cNvSpPr>
          <p:nvPr/>
        </p:nvSpPr>
        <p:spPr bwMode="auto">
          <a:xfrm>
            <a:off x="10589308" y="27668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47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60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8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9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0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1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2" name="Text Box 17"/>
          <p:cNvSpPr txBox="1">
            <a:spLocks noChangeArrowheads="1"/>
          </p:cNvSpPr>
          <p:nvPr/>
        </p:nvSpPr>
        <p:spPr bwMode="auto">
          <a:xfrm>
            <a:off x="10456751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3" name="Text Box 18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4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5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6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7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8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9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0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1" name="Text Box 26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2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3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4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5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6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7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8" name="Text Box 33"/>
          <p:cNvSpPr txBox="1">
            <a:spLocks noChangeArrowheads="1"/>
          </p:cNvSpPr>
          <p:nvPr/>
        </p:nvSpPr>
        <p:spPr bwMode="auto">
          <a:xfrm>
            <a:off x="10456752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9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0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1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2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3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4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5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6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7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78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79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80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81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82" name="Text Box 17"/>
          <p:cNvSpPr txBox="1">
            <a:spLocks noChangeArrowheads="1"/>
          </p:cNvSpPr>
          <p:nvPr/>
        </p:nvSpPr>
        <p:spPr bwMode="auto">
          <a:xfrm>
            <a:off x="10457546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83" name="Text Box 1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4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5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6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7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88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89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90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91" name="Text Box 2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92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93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4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5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6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7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98" name="Text Box 3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99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100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101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102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103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4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5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6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107" name="10 Oval"/>
          <p:cNvSpPr/>
          <p:nvPr/>
        </p:nvSpPr>
        <p:spPr>
          <a:xfrm>
            <a:off x="10656887" y="-21137"/>
            <a:ext cx="717981" cy="674280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900" b="1" dirty="0"/>
              <a:t>SÜRE BİTTİ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2534921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0000"/>
                            </p:stCondLst>
                            <p:childTnLst>
                              <p:par>
                                <p:cTn id="9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5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31000"/>
                            </p:stCondLst>
                            <p:childTnLst>
                              <p:par>
                                <p:cTn id="9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8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000"/>
                            </p:stCondLst>
                            <p:childTnLst>
                              <p:par>
                                <p:cTn id="10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1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33000"/>
                            </p:stCondLst>
                            <p:childTnLst>
                              <p:par>
                                <p:cTn id="10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4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4000"/>
                            </p:stCondLst>
                            <p:childTnLst>
                              <p:par>
                                <p:cTn id="10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7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35000"/>
                            </p:stCondLst>
                            <p:childTnLst>
                              <p:par>
                                <p:cTn id="11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0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6000"/>
                            </p:stCondLst>
                            <p:childTnLst>
                              <p:par>
                                <p:cTn id="11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3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37000"/>
                            </p:stCondLst>
                            <p:childTnLst>
                              <p:par>
                                <p:cTn id="11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6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38000"/>
                            </p:stCondLst>
                            <p:childTnLst>
                              <p:par>
                                <p:cTn id="11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9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39000"/>
                            </p:stCondLst>
                            <p:childTnLst>
                              <p:par>
                                <p:cTn id="12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2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0000"/>
                            </p:stCondLst>
                            <p:childTnLst>
                              <p:par>
                                <p:cTn id="12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5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41000"/>
                            </p:stCondLst>
                            <p:childTnLst>
                              <p:par>
                                <p:cTn id="12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8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42000"/>
                            </p:stCondLst>
                            <p:childTnLst>
                              <p:par>
                                <p:cTn id="13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1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43000"/>
                            </p:stCondLst>
                            <p:childTnLst>
                              <p:par>
                                <p:cTn id="13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4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44000"/>
                            </p:stCondLst>
                            <p:childTnLst>
                              <p:par>
                                <p:cTn id="13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7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45000"/>
                            </p:stCondLst>
                            <p:childTnLst>
                              <p:par>
                                <p:cTn id="14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0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46000"/>
                            </p:stCondLst>
                            <p:childTnLst>
                              <p:par>
                                <p:cTn id="14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3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47000"/>
                            </p:stCondLst>
                            <p:childTnLst>
                              <p:par>
                                <p:cTn id="14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6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48000"/>
                            </p:stCondLst>
                            <p:childTnLst>
                              <p:par>
                                <p:cTn id="14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9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49000"/>
                            </p:stCondLst>
                            <p:childTnLst>
                              <p:par>
                                <p:cTn id="15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2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50000"/>
                            </p:stCondLst>
                            <p:childTnLst>
                              <p:par>
                                <p:cTn id="15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5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51000"/>
                            </p:stCondLst>
                            <p:childTnLst>
                              <p:par>
                                <p:cTn id="15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8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52000"/>
                            </p:stCondLst>
                            <p:childTnLst>
                              <p:par>
                                <p:cTn id="16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1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53000"/>
                            </p:stCondLst>
                            <p:childTnLst>
                              <p:par>
                                <p:cTn id="16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4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54000"/>
                            </p:stCondLst>
                            <p:childTnLst>
                              <p:par>
                                <p:cTn id="16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7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55000"/>
                            </p:stCondLst>
                            <p:childTnLst>
                              <p:par>
                                <p:cTn id="17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0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6000"/>
                            </p:stCondLst>
                            <p:childTnLst>
                              <p:par>
                                <p:cTn id="17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3"/>
                                            </p:cond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57000"/>
                            </p:stCondLst>
                            <p:childTnLst>
                              <p:par>
                                <p:cTn id="17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6"/>
                                            </p:cond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58000"/>
                            </p:stCondLst>
                            <p:childTnLst>
                              <p:par>
                                <p:cTn id="17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9"/>
                                            </p:cond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59000"/>
                            </p:stCondLst>
                            <p:childTnLst>
                              <p:par>
                                <p:cTn id="18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82"/>
                                            </p:cond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84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6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7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92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93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4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95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6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97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8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99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0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01" dur="62171" fill="hold"/>
                                        <p:tgtEl>
                                          <p:spTgt spid="4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02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3" fill="hold">
                      <p:stCondLst>
                        <p:cond delay="0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06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07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8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>
                            <p:stCondLst>
                              <p:cond delay="2000"/>
                            </p:stCondLst>
                            <p:childTnLst>
                              <p:par>
                                <p:cTn id="21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1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  <p:seq concurrent="1" nextAc="seek">
              <p:cTn id="212" restart="whenNotActive" fill="hold" evtFilter="cancelBubble" nodeType="interactiveSeq">
                <p:stCondLst>
                  <p:cond evt="onClick" delay="0">
                    <p:tgtEl>
                      <p:spTgt spid="1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3" fill="hold">
                      <p:stCondLst>
                        <p:cond delay="0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16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9900"/>
                                      </p:to>
                                    </p:animClr>
                                    <p:set>
                                      <p:cBhvr>
                                        <p:cTn id="217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8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1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8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2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2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8"/>
                  </p:tgtEl>
                </p:cond>
              </p:nextCondLst>
            </p:seq>
            <p:seq concurrent="1" nextAc="seek">
              <p:cTn id="222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23" fill="hold">
                      <p:stCondLst>
                        <p:cond delay="0"/>
                      </p:stCondLst>
                      <p:childTnLst>
                        <p:par>
                          <p:cTn id="224" fill="hold">
                            <p:stCondLst>
                              <p:cond delay="0"/>
                            </p:stCondLst>
                            <p:childTnLst>
                              <p:par>
                                <p:cTn id="22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26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27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28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9" fill="hold">
                            <p:stCondLst>
                              <p:cond delay="2000"/>
                            </p:stCondLst>
                            <p:childTnLst>
                              <p:par>
                                <p:cTn id="23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3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23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33" fill="hold">
                      <p:stCondLst>
                        <p:cond delay="0"/>
                      </p:stCondLst>
                      <p:childTnLst>
                        <p:par>
                          <p:cTn id="234" fill="hold">
                            <p:stCondLst>
                              <p:cond delay="0"/>
                            </p:stCondLst>
                            <p:childTnLst>
                              <p:par>
                                <p:cTn id="23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36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37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38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3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9" fill="hold">
                      <p:stCondLst>
                        <p:cond delay="indefinite"/>
                      </p:stCondLst>
                      <p:childTnLst>
                        <p:par>
                          <p:cTn id="240" fill="hold">
                            <p:stCondLst>
                              <p:cond delay="0"/>
                            </p:stCondLst>
                            <p:childTnLst>
                              <p:par>
                                <p:cTn id="241" presetID="8" presetClass="emph" presetSubtype="0" repeatCount="indefinite" fill="hold" nodeType="click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42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audio>
              <p:cMediaNode>
                <p:cTn id="243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5"/>
                </p:tgtEl>
              </p:cMediaNode>
            </p:audio>
          </p:childTnLst>
        </p:cTn>
      </p:par>
    </p:tnLst>
    <p:bldLst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06" grpId="0"/>
    </p:bld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Resim 31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704850"/>
            <a:ext cx="12192001" cy="7614152"/>
          </a:xfrm>
          <a:prstGeom prst="rect">
            <a:avLst/>
          </a:prstGeom>
        </p:spPr>
      </p:pic>
      <p:cxnSp>
        <p:nvCxnSpPr>
          <p:cNvPr id="12" name="Düz Bağlayıcı 11"/>
          <p:cNvCxnSpPr/>
          <p:nvPr/>
        </p:nvCxnSpPr>
        <p:spPr>
          <a:xfrm>
            <a:off x="0" y="4447334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4" name="Altıgen 13"/>
          <p:cNvSpPr/>
          <p:nvPr/>
        </p:nvSpPr>
        <p:spPr>
          <a:xfrm>
            <a:off x="114301" y="3887014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Deniz ticaretinin gelişmesi</a:t>
            </a:r>
            <a:endParaRPr lang="tr-TR" altLang="tr-TR" sz="2400" dirty="0"/>
          </a:p>
        </p:txBody>
      </p:sp>
      <p:pic>
        <p:nvPicPr>
          <p:cNvPr id="15" name="Resim 14"/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84799" y="-24953"/>
            <a:ext cx="5757671" cy="654281"/>
          </a:xfrm>
          <a:prstGeom prst="rect">
            <a:avLst/>
          </a:prstGeom>
        </p:spPr>
      </p:pic>
      <p:pic>
        <p:nvPicPr>
          <p:cNvPr id="2" name="Resim 1">
            <a:hlinkClick r:id="rId11" action="ppaction://hlinksldjump"/>
          </p:cNvPr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10912" y="5835075"/>
            <a:ext cx="974040" cy="972755"/>
          </a:xfrm>
          <a:prstGeom prst="rect">
            <a:avLst/>
          </a:prstGeom>
        </p:spPr>
      </p:pic>
      <p:sp>
        <p:nvSpPr>
          <p:cNvPr id="18" name="Altıgen 17"/>
          <p:cNvSpPr/>
          <p:nvPr/>
        </p:nvSpPr>
        <p:spPr>
          <a:xfrm>
            <a:off x="6324600" y="3887014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Vergi gelirlerinin azalması</a:t>
            </a:r>
            <a:endParaRPr lang="tr-TR" altLang="tr-TR" sz="2400" dirty="0"/>
          </a:p>
        </p:txBody>
      </p:sp>
      <p:sp>
        <p:nvSpPr>
          <p:cNvPr id="3" name="Metin kutusu 2"/>
          <p:cNvSpPr txBox="1"/>
          <p:nvPr/>
        </p:nvSpPr>
        <p:spPr>
          <a:xfrm>
            <a:off x="101601" y="4199168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 smtClean="0">
                <a:solidFill>
                  <a:srgbClr val="FF0000"/>
                </a:solidFill>
              </a:rPr>
              <a:t>A</a:t>
            </a:r>
            <a:endParaRPr lang="tr-TR" sz="2400" b="1" dirty="0">
              <a:solidFill>
                <a:srgbClr val="FF0000"/>
              </a:solidFill>
            </a:endParaRPr>
          </a:p>
        </p:txBody>
      </p:sp>
      <p:sp>
        <p:nvSpPr>
          <p:cNvPr id="22" name="Metin kutusu 21"/>
          <p:cNvSpPr txBox="1"/>
          <p:nvPr/>
        </p:nvSpPr>
        <p:spPr>
          <a:xfrm>
            <a:off x="6324601" y="4199167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>
                <a:solidFill>
                  <a:srgbClr val="FF0000"/>
                </a:solidFill>
              </a:rPr>
              <a:t>B</a:t>
            </a:r>
          </a:p>
        </p:txBody>
      </p:sp>
      <p:cxnSp>
        <p:nvCxnSpPr>
          <p:cNvPr id="26" name="Düz Bağlayıcı 25"/>
          <p:cNvCxnSpPr/>
          <p:nvPr/>
        </p:nvCxnSpPr>
        <p:spPr>
          <a:xfrm>
            <a:off x="0" y="5625493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8" name="Altıgen 27"/>
          <p:cNvSpPr/>
          <p:nvPr/>
        </p:nvSpPr>
        <p:spPr>
          <a:xfrm>
            <a:off x="114301" y="5065173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Sınırlarını genişletme fırsatı</a:t>
            </a:r>
            <a:endParaRPr lang="tr-TR" altLang="tr-TR" sz="2400" dirty="0"/>
          </a:p>
        </p:txBody>
      </p:sp>
      <p:sp>
        <p:nvSpPr>
          <p:cNvPr id="29" name="Altıgen 28"/>
          <p:cNvSpPr/>
          <p:nvPr/>
        </p:nvSpPr>
        <p:spPr>
          <a:xfrm>
            <a:off x="6324600" y="5065173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tr-TR" sz="2400" dirty="0"/>
              <a:t>Anadolu birliğinin sağlanması</a:t>
            </a:r>
            <a:endParaRPr lang="tr-TR" sz="2400" dirty="0"/>
          </a:p>
        </p:txBody>
      </p:sp>
      <p:sp>
        <p:nvSpPr>
          <p:cNvPr id="30" name="Metin kutusu 29"/>
          <p:cNvSpPr txBox="1"/>
          <p:nvPr/>
        </p:nvSpPr>
        <p:spPr>
          <a:xfrm>
            <a:off x="101601" y="5377327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 smtClean="0">
                <a:solidFill>
                  <a:srgbClr val="FF0000"/>
                </a:solidFill>
              </a:rPr>
              <a:t>C</a:t>
            </a:r>
            <a:endParaRPr lang="tr-TR" sz="2400" b="1" dirty="0">
              <a:solidFill>
                <a:srgbClr val="FF0000"/>
              </a:solidFill>
            </a:endParaRPr>
          </a:p>
        </p:txBody>
      </p:sp>
      <p:sp>
        <p:nvSpPr>
          <p:cNvPr id="31" name="Metin kutusu 30"/>
          <p:cNvSpPr txBox="1"/>
          <p:nvPr/>
        </p:nvSpPr>
        <p:spPr>
          <a:xfrm>
            <a:off x="6324601" y="5377326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 smtClean="0">
                <a:solidFill>
                  <a:srgbClr val="FF0000"/>
                </a:solidFill>
              </a:rPr>
              <a:t>D</a:t>
            </a:r>
            <a:endParaRPr lang="tr-TR" sz="2400" b="1" dirty="0">
              <a:solidFill>
                <a:srgbClr val="FF0000"/>
              </a:solidFill>
            </a:endParaRPr>
          </a:p>
        </p:txBody>
      </p:sp>
      <p:cxnSp>
        <p:nvCxnSpPr>
          <p:cNvPr id="33" name="Düz Bağlayıcı 32"/>
          <p:cNvCxnSpPr/>
          <p:nvPr/>
        </p:nvCxnSpPr>
        <p:spPr>
          <a:xfrm>
            <a:off x="-38101" y="2286746"/>
            <a:ext cx="12242801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4" name="Altıgen 33"/>
          <p:cNvSpPr/>
          <p:nvPr/>
        </p:nvSpPr>
        <p:spPr>
          <a:xfrm>
            <a:off x="101601" y="779415"/>
            <a:ext cx="11988799" cy="3015412"/>
          </a:xfrm>
          <a:prstGeom prst="hexagon">
            <a:avLst/>
          </a:prstGeom>
          <a:solidFill>
            <a:srgbClr val="3AB6F0"/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Osmanlı Beyliği, kuruluş döneminde Doğu Roma İmparatorluğu'nun sınırında bulunuyordu. Doğu Roma'nın siyasi ve askerî bakımdan zayıflaması, Osmanlı Beyliği'nin bu yönde fetihler yapmasını kolaylaştırmıştır.</a:t>
            </a:r>
          </a:p>
          <a:p>
            <a:pPr algn="ctr"/>
            <a:r>
              <a:rPr lang="tr-TR" sz="2400" b="1" dirty="0"/>
              <a:t>Bu durum Osmanlı Beyliği'ne hangi avantajı sağlamıştır</a:t>
            </a:r>
            <a:r>
              <a:rPr lang="tr-TR" sz="2400" b="1" dirty="0" smtClean="0"/>
              <a:t>?</a:t>
            </a:r>
            <a:endParaRPr lang="tr-TR" sz="2400" b="1" dirty="0"/>
          </a:p>
        </p:txBody>
      </p:sp>
      <p:sp>
        <p:nvSpPr>
          <p:cNvPr id="37" name="Rectangle: Rounded Corners 111">
            <a:hlinkClick r:id="rId13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pic>
        <p:nvPicPr>
          <p:cNvPr id="43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14">
            <a:alphaModFix/>
          </a:blip>
          <a:srcRect b="60097"/>
          <a:stretch/>
        </p:blipFill>
        <p:spPr>
          <a:xfrm>
            <a:off x="6584952" y="6219063"/>
            <a:ext cx="6083300" cy="1061829"/>
          </a:xfrm>
          <a:prstGeom prst="rect">
            <a:avLst/>
          </a:prstGeom>
          <a:noFill/>
          <a:ln>
            <a:noFill/>
          </a:ln>
        </p:spPr>
      </p:pic>
      <p:pic>
        <p:nvPicPr>
          <p:cNvPr id="44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14">
            <a:alphaModFix/>
          </a:blip>
          <a:srcRect b="60097"/>
          <a:stretch/>
        </p:blipFill>
        <p:spPr>
          <a:xfrm flipH="1">
            <a:off x="-476253" y="6259985"/>
            <a:ext cx="6108701" cy="1061829"/>
          </a:xfrm>
          <a:prstGeom prst="rect">
            <a:avLst/>
          </a:prstGeom>
          <a:noFill/>
          <a:ln>
            <a:noFill/>
          </a:ln>
        </p:spPr>
      </p:pic>
      <p:pic>
        <p:nvPicPr>
          <p:cNvPr id="45" name="1 dk---ses.mp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link="rId2"/>
              </p:ext>
            </p:extLst>
          </p:nvPr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93346" y="1839055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6" name="Rectangle 11"/>
          <p:cNvSpPr>
            <a:spLocks noChangeArrowheads="1"/>
          </p:cNvSpPr>
          <p:nvPr/>
        </p:nvSpPr>
        <p:spPr bwMode="auto">
          <a:xfrm>
            <a:off x="10589308" y="27668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47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60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8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9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0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1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2" name="Text Box 17"/>
          <p:cNvSpPr txBox="1">
            <a:spLocks noChangeArrowheads="1"/>
          </p:cNvSpPr>
          <p:nvPr/>
        </p:nvSpPr>
        <p:spPr bwMode="auto">
          <a:xfrm>
            <a:off x="10456751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3" name="Text Box 18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4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5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6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7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50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8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9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0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1" name="Text Box 26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2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3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4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5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6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7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4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8" name="Text Box 33"/>
          <p:cNvSpPr txBox="1">
            <a:spLocks noChangeArrowheads="1"/>
          </p:cNvSpPr>
          <p:nvPr/>
        </p:nvSpPr>
        <p:spPr bwMode="auto">
          <a:xfrm>
            <a:off x="10456752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9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0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1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2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3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4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5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</a:t>
            </a:r>
            <a:r>
              <a:rPr lang="en-US" altLang="tr-TR" sz="4000" b="1" dirty="0" smtClean="0">
                <a:latin typeface="Verdana" panose="020B0604030504040204" pitchFamily="34" charset="0"/>
              </a:rPr>
              <a:t>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6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 smtClean="0">
                <a:latin typeface="Verdana" panose="020B0604030504040204" pitchFamily="34" charset="0"/>
              </a:rPr>
              <a:t>31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7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78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79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80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81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82" name="Text Box 17"/>
          <p:cNvSpPr txBox="1">
            <a:spLocks noChangeArrowheads="1"/>
          </p:cNvSpPr>
          <p:nvPr/>
        </p:nvSpPr>
        <p:spPr bwMode="auto">
          <a:xfrm>
            <a:off x="10457546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83" name="Text Box 1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4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5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6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7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88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89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90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91" name="Text Box 2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92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93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4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5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6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7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98" name="Text Box 3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99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100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101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102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103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4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5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6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107" name="10 Oval"/>
          <p:cNvSpPr/>
          <p:nvPr/>
        </p:nvSpPr>
        <p:spPr>
          <a:xfrm>
            <a:off x="10656887" y="-21137"/>
            <a:ext cx="717981" cy="674280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900" b="1" dirty="0"/>
              <a:t>SÜRE BİTTİ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8924941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0000"/>
                            </p:stCondLst>
                            <p:childTnLst>
                              <p:par>
                                <p:cTn id="9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5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31000"/>
                            </p:stCondLst>
                            <p:childTnLst>
                              <p:par>
                                <p:cTn id="9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8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000"/>
                            </p:stCondLst>
                            <p:childTnLst>
                              <p:par>
                                <p:cTn id="10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1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33000"/>
                            </p:stCondLst>
                            <p:childTnLst>
                              <p:par>
                                <p:cTn id="10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4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4000"/>
                            </p:stCondLst>
                            <p:childTnLst>
                              <p:par>
                                <p:cTn id="10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7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35000"/>
                            </p:stCondLst>
                            <p:childTnLst>
                              <p:par>
                                <p:cTn id="11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0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6000"/>
                            </p:stCondLst>
                            <p:childTnLst>
                              <p:par>
                                <p:cTn id="11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3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37000"/>
                            </p:stCondLst>
                            <p:childTnLst>
                              <p:par>
                                <p:cTn id="11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6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38000"/>
                            </p:stCondLst>
                            <p:childTnLst>
                              <p:par>
                                <p:cTn id="11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9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39000"/>
                            </p:stCondLst>
                            <p:childTnLst>
                              <p:par>
                                <p:cTn id="12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2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0000"/>
                            </p:stCondLst>
                            <p:childTnLst>
                              <p:par>
                                <p:cTn id="12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5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41000"/>
                            </p:stCondLst>
                            <p:childTnLst>
                              <p:par>
                                <p:cTn id="12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8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42000"/>
                            </p:stCondLst>
                            <p:childTnLst>
                              <p:par>
                                <p:cTn id="13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1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43000"/>
                            </p:stCondLst>
                            <p:childTnLst>
                              <p:par>
                                <p:cTn id="13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4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44000"/>
                            </p:stCondLst>
                            <p:childTnLst>
                              <p:par>
                                <p:cTn id="13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7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45000"/>
                            </p:stCondLst>
                            <p:childTnLst>
                              <p:par>
                                <p:cTn id="14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0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46000"/>
                            </p:stCondLst>
                            <p:childTnLst>
                              <p:par>
                                <p:cTn id="14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3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47000"/>
                            </p:stCondLst>
                            <p:childTnLst>
                              <p:par>
                                <p:cTn id="14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6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48000"/>
                            </p:stCondLst>
                            <p:childTnLst>
                              <p:par>
                                <p:cTn id="14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9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49000"/>
                            </p:stCondLst>
                            <p:childTnLst>
                              <p:par>
                                <p:cTn id="15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2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50000"/>
                            </p:stCondLst>
                            <p:childTnLst>
                              <p:par>
                                <p:cTn id="15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5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51000"/>
                            </p:stCondLst>
                            <p:childTnLst>
                              <p:par>
                                <p:cTn id="15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8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52000"/>
                            </p:stCondLst>
                            <p:childTnLst>
                              <p:par>
                                <p:cTn id="16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1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53000"/>
                            </p:stCondLst>
                            <p:childTnLst>
                              <p:par>
                                <p:cTn id="16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4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54000"/>
                            </p:stCondLst>
                            <p:childTnLst>
                              <p:par>
                                <p:cTn id="16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7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55000"/>
                            </p:stCondLst>
                            <p:childTnLst>
                              <p:par>
                                <p:cTn id="17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0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6000"/>
                            </p:stCondLst>
                            <p:childTnLst>
                              <p:par>
                                <p:cTn id="17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3"/>
                                            </p:cond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57000"/>
                            </p:stCondLst>
                            <p:childTnLst>
                              <p:par>
                                <p:cTn id="17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6"/>
                                            </p:cond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58000"/>
                            </p:stCondLst>
                            <p:childTnLst>
                              <p:par>
                                <p:cTn id="17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9"/>
                                            </p:cond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59000"/>
                            </p:stCondLst>
                            <p:childTnLst>
                              <p:par>
                                <p:cTn id="18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82"/>
                                            </p:cond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84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6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7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92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93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4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95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6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97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8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99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0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01" dur="62171" fill="hold"/>
                                        <p:tgtEl>
                                          <p:spTgt spid="4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02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3" fill="hold">
                      <p:stCondLst>
                        <p:cond delay="0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06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07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8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>
                            <p:stCondLst>
                              <p:cond delay="2000"/>
                            </p:stCondLst>
                            <p:childTnLst>
                              <p:par>
                                <p:cTn id="21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1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  <p:seq concurrent="1" nextAc="seek">
              <p:cTn id="212" restart="whenNotActive" fill="hold" evtFilter="cancelBubble" nodeType="interactiveSeq">
                <p:stCondLst>
                  <p:cond evt="onClick" delay="0">
                    <p:tgtEl>
                      <p:spTgt spid="1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3" fill="hold">
                      <p:stCondLst>
                        <p:cond delay="0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16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17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8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1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2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2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8"/>
                  </p:tgtEl>
                </p:cond>
              </p:nextCondLst>
            </p:seq>
            <p:seq concurrent="1" nextAc="seek">
              <p:cTn id="222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23" fill="hold">
                      <p:stCondLst>
                        <p:cond delay="0"/>
                      </p:stCondLst>
                      <p:childTnLst>
                        <p:par>
                          <p:cTn id="224" fill="hold">
                            <p:stCondLst>
                              <p:cond delay="0"/>
                            </p:stCondLst>
                            <p:childTnLst>
                              <p:par>
                                <p:cTn id="22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26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9900"/>
                                      </p:to>
                                    </p:animClr>
                                    <p:set>
                                      <p:cBhvr>
                                        <p:cTn id="227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28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8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9" fill="hold">
                            <p:stCondLst>
                              <p:cond delay="2000"/>
                            </p:stCondLst>
                            <p:childTnLst>
                              <p:par>
                                <p:cTn id="23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3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23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33" fill="hold">
                      <p:stCondLst>
                        <p:cond delay="0"/>
                      </p:stCondLst>
                      <p:childTnLst>
                        <p:par>
                          <p:cTn id="234" fill="hold">
                            <p:stCondLst>
                              <p:cond delay="0"/>
                            </p:stCondLst>
                            <p:childTnLst>
                              <p:par>
                                <p:cTn id="23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36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37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38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3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9" fill="hold">
                      <p:stCondLst>
                        <p:cond delay="indefinite"/>
                      </p:stCondLst>
                      <p:childTnLst>
                        <p:par>
                          <p:cTn id="240" fill="hold">
                            <p:stCondLst>
                              <p:cond delay="0"/>
                            </p:stCondLst>
                            <p:childTnLst>
                              <p:par>
                                <p:cTn id="241" presetID="8" presetClass="emph" presetSubtype="0" repeatCount="indefinite" fill="hold" nodeType="click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42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audio>
              <p:cMediaNode>
                <p:cTn id="243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5"/>
                </p:tgtEl>
              </p:cMediaNode>
            </p:audio>
          </p:childTnLst>
        </p:cTn>
      </p:par>
    </p:tnLst>
    <p:bldLst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06" grpId="0"/>
    </p:bld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-SUITE_ISPRING_PLAYERS_CUSTOMIZATION_2" val="{&quot;universal&quot;:{&quot;skinSettings&quot;:{&quot;borderRadius&quot;:10,&quot;colors&quot;:{&quot;asideBackground&quot;:{&quot;color&quot;:&quot;#F3F3F3&quot;,&quot;opacity&quot;:1,&quot;type&quot;:&quot;SOLID&quot;},&quot;asideElementBackgroundActive&quot;:{&quot;color&quot;:&quot;#9DA2A6&quot;,&quot;opacity&quot;:1,&quot;type&quot;:&quot;SOLID&quot;},&quot;asideElementBackgroundHover&quot;:{&quot;color&quot;:&quot;#E1E2E2&quot;,&quot;opacity&quot;:1,&quot;type&quot;:&quot;SOLID&quot;},&quot;asideElementText&quot;:{&quot;color&quot;:&quot;#47484A&quot;,&quot;opacity&quot;:1,&quot;type&quot;:&quot;SOLID&quot;},&quot;asideElementTextActive&quot;:{&quot;color&quot;:&quot;#FFFFFF&quot;,&quot;opacity&quot;:1,&quot;type&quot;:&quot;SOLID&quot;},&quot;asideElementTextHover&quot;:{&quot;color&quot;:&quot;#47484A&quot;,&quot;opacity&quot;:1,&quot;type&quot;:&quot;SOLID&quot;},&quot;asideLogoBackground&quot;:{&quot;color&quot;:&quot;#F3F3F3&quot;,&quot;opacity&quot;:1,&quot;type&quot;:&quot;SOLID&quot;},&quot;pageBackground&quot;:{&quot;color&quot;:&quot;#CED1D3&quot;,&quot;opacity&quot;:1,&quot;type&quot;:&quot;SOLID&quot;},&quot;playerBackground&quot;:{&quot;color&quot;:&quot;#FFFFFF&quot;,&quot;opacity&quot;:1,&quot;type&quot;:&quot;SOLID&quot;},&quot;playerText&quot;:{&quot;color&quot;:&quot;#47484A&quot;,&quot;opacity&quot;:1,&quot;type&quot;:&quot;SOLID&quot;},&quot;primaryButtonBackground&quot;:{&quot;color&quot;:&quot;#528BDF&quot;,&quot;opacity&quot;:1,&quot;type&quot;:&quot;SOLID&quot;},&quot;primaryButtonBackgroundHover&quot;:{&quot;color&quot;:&quot;#4B7DC9&quot;,&quot;opacity&quot;:1,&quot;type&quot;:&quot;SOLID&quot;},&quot;primaryButtonBorder&quot;:{&quot;color&quot;:&quot;#528BDF&quot;,&quot;opacity&quot;:1,&quot;type&quot;:&quot;SOLID&quot;},&quot;primaryButtonBorderHover&quot;:{&quot;color&quot;:&quot;#4B7DC9&quot;,&quot;opacity&quot;:1,&quot;type&quot;:&quot;SOLID&quot;},&quot;primaryButtonText&quot;:{&quot;color&quot;:&quot;#FFFFFF&quot;,&quot;opacity&quot;:1,&quot;type&quot;:&quot;SOLID&quot;},&quot;primaryButtonTextHover&quot;:{&quot;color&quot;:&quot;#FFFFFF&quot;,&quot;opacity&quot;:1,&quot;type&quot;:&quot;SOLID&quot;},&quot;secondaryButtonBackground&quot;:{&quot;color&quot;:&quot;#FFFFFF&quot;,&quot;opacity&quot;:1,&quot;type&quot;:&quot;SOLID&quot;},&quot;secondaryButtonBackgroundHover&quot;:{&quot;color&quot;:&quot;#47484A&quot;,&quot;opacity&quot;:0.10000000000000001,&quot;type&quot;:&quot;SOLID&quot;},&quot;secondaryButtonBorder&quot;:{&quot;color&quot;:&quot;#FFFFFF&quot;,&quot;opacity&quot;:1,&quot;type&quot;:&quot;SOLID&quot;},&quot;secondaryButtonBorderHover&quot;:{&quot;color&quot;:&quot;#47484A&quot;,&quot;opacity&quot;:0.10000000000000001,&quot;type&quot;:&quot;SOLID&quot;},&quot;secondaryButtonText&quot;:{&quot;color&quot;:&quot;#47484A&quot;,&quot;opacity&quot;:1,&quot;type&quot;:&quot;SOLID&quot;},&quot;secondaryButtonTextHover&quot;:{&quot;color&quot;:&quot;#47484A&quot;,&quot;opacity&quot;:1,&quot;type&quot;:&quot;SOLID&quot;}},&quot;controlPanel&quot;:{&quot;navigationMode&quot;:&quot;bySteps&quot;,&quot;progressBar&quot;:{&quot;enabled&quot;:true,&quot;mode&quot;:&quot;slideTimeline&quot;,&quot;showLabels&quot;:true,&quot;visible&quot;:true},&quot;showCCButton&quot;:false,&quot;showNextButton&quot;:true,&quot;showOutline&quot;:false,&quot;showPlayPause&quot;:true,&quot;showPlaybackRateButton&quot;:false,&quot;showPrevButton&quot;:true,&quot;showRewind&quot;:false,&quot;showSlideNumbers&quot;:true,&quot;showSlideOnlyButton&quot;:true,&quot;showSubtitlesButton&quot;:false,&quot;showTimer&quot;:false,&quot;showVolumeControl&quot;:true,&quot;visible&quot;:true},&quot;fontFamily&quot;:&quot;Open Sans&quot;,&quot;miniskinCustomizationEnabled&quot;:true,&quot;outlinePanel&quot;:{&quot;highlightViewedEntries&quot;:true,&quot;multilevel&quot;:true,&quot;numberEntries&quot;:true,&quot;search&quot;:true,&quot;thumbnails&quot;:true},&quot;sidePanel&quot;:{&quot;showAtLeft&quot;:false,&quot;showLogo&quot;:false,&quot;showNotes&quot;:false,&quot;showOutline&quot;:false,&quot;showPresenterInfo&quot;:false,&quot;showPresenterVideo&quot;:true,&quot;visible&quot;:false},&quot;titlePanel&quot;:{&quot;buttons&quot;:[&quot;presenterInfo&quot;,&quot;markerTools&quot;,&quot;outline&quot;],&quot;buttonsAtLeft&quot;:false,&quot;courseTitleVisible&quot;:true,&quot;showLogo&quot;:true,&quot;visible&quot;:true},&quot;version&quot;:&quot;1.2&quot;},&quot;skinMessages&quot;:{&quot;PB_ACCESSIBLE_ARIA_LABEL_BACK_TO_BEGIN&quot;:&quot;Go to the beginning of the slide&quot;,&quot;PB_ACCESSIBLE_ARIA_LABEL_BOTTOM_PANEL&quot;:&quot;Bottom Bar&quot;,&quot;PB_ACCESSIBLE_ARIA_LABEL_NAVIGATION_BUTTONS&quot;:&quot;Navigation buttons&quot;,&quot;PB_ACCESSIBLE_ARIA_LABEL_SETTINGS&quot;:&quot;Accessibility Settings&quot;,&quot;PB_ACCESSIBLE_ARIA_LABEL_SLIDE&quot;:&quot;Slide&quot;,&quot;PB_ACCESSIBLE_ARIA_LABEL_TOP_PANEL&quot;:&quot;Top Bar&quot;,&quot;PB_ACCESSIBLE_AUDIO_NARRATION_LABEL&quot;:&quot;Audio narration&quot;,&quot;PB_ACCESSIBLE_AUDIO_SUBTITLES_LABEL&quot;:&quot;Closed Captions&quot;,&quot;PB_ACCESSIBLE_NAVIGATION_NEXT_BUTTON&quot;:&quot;Next&quot;,&quot;PB_ACCESSIBLE_NAVIGATION_PREV_BUTTON&quot;:&quot;Previous&quot;,&quot;PB_ACCESSIBLE_SKIN_ENABLE_ACCESSIBILITY_MODE&quot;:&quot;Turn on accessibility mode&quot;,&quot;PB_ACCESSIBLE_SKIN_ENABLE_NORMAL_MODE&quot;:&quot;Turn off accessibility mode&quot;,&quot;PB_ACCESSIBLE_SKIN_PRESENTER_PHOTO&quot;:&quot;Presenter photo&quot;,&quot;PB_ACCESSIBLE_SLIDE_N_OF_COUNT&quot;:&quot;Slide %SLIDE_NUMBER% of %TOTAL_SLIDES%&quot;,&quot;PB_ACCESSIBLE_VIDEO_NARRATION_LABEL&quot;:&quot;Video narration&quot;,&quot;PB_ACCESSIBLE_WATERMARK_SKIN_CREATED_WITH&quot;:&quot;Created with iSpring evaluation version&quot;,&quot;PB_ATTACHMENT_DOCUMENT_SUBTITLE&quot;:&quot;Document&quot;,&quot;PB_ATTACHMENT_FILE_SUBTITLE&quot;:&quot;File&quot;,&quot;PB_ATTACHMENT_IMAGE_SUBTITLE&quot;:&quot;Picture&quot;,&quot;PB_ATTACHMENT_LINK_SUBTITLE&quot;:&quot;Link&quot;,&quot;PB_ATTACHMENT_VIDEO_SUBTITLE&quot;:&quot;Video&quot;,&quot;PB_BACK_TO_APP_BUTTON_LABEL&quot;:&quot;Back&quot;,&quot;PB_CONTROL_PANEL_CLOSED_CAPTIONS&quot;:&quot;Notes&quot;,&quot;PB_CONTROL_PANEL_EXIT_FULL_SCREEN&quot;:&quot;Exit full screen&quot;,&quot;PB_CONTROL_PANEL_FULL_SCREEN&quot;:&quot;Full screen&quot;,&quot;PB_CONTROL_PANEL_NEXT&quot;:&quot;İleri&quot;,&quot;PB_CONTROL_PANEL_OUTLINE&quot;:&quot;OUTLINE&quot;,&quot;PB_CONTROL_PANEL_PREV&quot;:&quot;Geri&quot;,&quot;PB_CONTROL_PANEL_REPLAY&quot;:&quot;Replay&quot;,&quot;PB_CONTROL_PANEL_SLIDE_COUNTER&quot;:&quot;%SLIDE_NUMBER% of %TOTAL_SLIDES%&quot;,&quot;PB_CONTROL_PANEL_SUBTITLES&quot;:&quot;Closed Captions&quot;,&quot;PB_CONTROL_PANEL_VOLUME_CONTROL&quot;:&quot;Volume&quot;,&quot;PB_CURRENT_SLIDE_IS_NOT_COMPLETED&quot;:&quot;Devam etmek için slaydın tamamını görüntülemelisiniz&quot;,&quot;PB_DOMAIN_RESTRICTION&quot;:&quot;Sorry, the author has disabled viewing the presentation on this domain.&quot;,&quot;PB_DRAWING_TOOLS_END_DRAWING&quot;:&quot;Yazmayı Bitir&quot;,&quot;PB_DRAWING_TOOLS_ERASER&quot;:&quot;Silgi&quot;,&quot;PB_DRAWING_TOOLS_ERASE_ALL&quot;:&quot;Hepsini Sil&quot;,&quot;PB_DRAWING_TOOLS_HIGHLIGHTER&quot;:&quot;Keçeli Kalem&quot;,&quot;PB_DRAWING_TOOLS_PEN&quot;:&quot;Kalem&quot;,&quot;PB_ENTER_PASSWORD&quot;:&quot;Enter a password to view the presentation&quot;,&quot;PB_INCORRECT_PASSWORD&quot;:&quot;The password is incorrect&quot;,&quot;PB_INTERACTION_SLIDE_WINDOW_TEXT&quot;:&quot;You must complete the interaction before leaving this slide.&quot;,&quot;PB_MESSAGE_BOX_NO&quot;:&quot;NO&quot;,&quot;PB_MESSAGE_BOX_OK&quot;:&quot;OK&quot;,&quot;PB_MESSAGE_BOX_YES&quot;:&quot;YES&quot;,&quot;PB_NAVIGATION_IS_RESTRICTED&quot;:&quot;Yalnızca önceden görüntülenen slaytlara erişebilirsiniz.&quot;,&quot;PB_NAVIGATION_IS_SEQUENTIAL&quot;:&quot;Slaytları verilen sırayla görüntülemelisiniz.&quot;,&quot;PB_PLAYBACK_RATE_MENU_CAPTION&quot;:&quot;Speed&quot;,&quot;PB_PRECEDING_QUIZ_FAILED_WINDOW_TEXT&quot;:&quot;You may not advance because you did not pass the quiz at slide %SLIDE_INDEX%.&quot;,&quot;PB_PRECEDING_QUIZ_NOT_COMPLETED_WINDOW_TEXT&quot;:&quot;You must attempt the quiz at slide %SLIDE_INDEX% to advance.&quot;,&quot;PB_PRECEDING_QUIZ_NOT_PASSED_WINDOW_TEXT&quot;:&quot;İlerlemek için% SLIDE_INDEX% slayttaki sınavı geçmelisiniz.&quot;,&quot;PB_PRECEDING_SCENARIO_FAILED_WINDOW_TEXT&quot;:&quot;You may not advance because you did not pass the simulation at slide %SLIDE_INDEX%.&quot;,&quot;PB_PRECEDING_SCENARIO_NOT_COMPLETED_WINDOW_TEXT&quot;:&quot;You must attempt the simulation at slide %SLIDE_INDEX% to advance.&quot;,&quot;PB_PRECEDING_SCENARIO_NOT_PASSED_WINDOW_TEXT&quot;:&quot;You must pass the simulation at slide %SLIDE_INDEX% to advance.&quot;,&quot;PB_PRESENTER_COLLAPSE_BIO&quot;:&quot;Show less&quot;,&quot;PB_PRESENTER_EMAIL&quot;:&quot;Email&quot;,&quot;PB_PRESENTER_EXPAND_BIO&quot;:&quot;Show more&quot;,&quot;PB_PRESENTER_NO_INFO&quot;:&quot;Sunucu Bilgisi Yok&quot;,&quot;PB_PRESENTER_WEBSITE&quot;:&quot;Website&quot;,&quot;PB_QUIZ_SLIDE_WINDOW_TEXT&quot;:&quot;You must complete the quiz before leaving this slide.&quot;,&quot;PB_RATE_MENU_CAPTION&quot;:&quot;Speed&quot;,&quot;PB_RATE_MENU_DEFAULT_RATE&quot;:&quot;Normal&quot;,&quot;PB_RESUME_PRESENTATION_WINDOW_TEXT&quot;:&quot;Sunuyu son görüntülenen slayttan devam ettirmek ister misiniz?&quot;,&quot;PB_SCENARIO_SLIDE_WINDOW_TEXT&quot;:&quot;You must complete the simulation before leaving this slide.&quot;,&quot;PB_SEARCH_CANCEL&quot;:&quot;Sonra&quot;,&quot;PB_SEARCH_NO_RESULTS_LABEL&quot;:&quot;Hiçbir sonuç bulunamadı&quot;,&quot;PB_SEARCH_PANEL_DEFAULT_TEXT&quot;:&quot;Ara&quot;,&quot;PB_SEARCH_RESULTS_LABEL&quot;:&quot;ARAMA SONUÇLARI:&quot;,&quot;PB_SEARCH_RESULT_IN_NOTES&quot;:&quot;in notes&quot;,&quot;PB_SEARCH_RESULT_IN_TEXT_LABEL&quot;:&quot;[Slayt metni]&quot;,&quot;PB_SUBTITLES_MENU_CAPTION&quot;:&quot;Subtitles&quot;,&quot;PB_SUBTITLES_OFF&quot;:&quot;Off&quot;,&quot;PB_TAB_NOTES_LABEL&quot;:&quot;Not&quot;,&quot;PB_TAB_OUTLINE_LABEL&quot;:&quot;Sayfalar&quot;,&quot;PB_TIME_RESTRICTION&quot;:&quot;Sorry, the author has disabled viewing the presentation at the moment.&quot;,&quot;PB_TITLE_PANEL_ATTACHMENTS&quot;:&quot;Kalem-Silgi&quot;,&quot;PB_TITLE_PANEL_MARKER_TOOLS&quot;:&quot;Kalemler&quot;,&quot;PB_TITLE_PANEL_NOTES&quot;:&quot;Notes&quot;,&quot;PB_TITLE_PANEL_OUTLINE&quot;:&quot;Sayfalar&quot;,&quot;PB_TITLE_PANEL_PRESENTER_INFO&quot;:&quot;www.sosyalbilgiler.biz&quot;,&quot;PB_TREE_CONTROL_LOADING&quot;:&quot;Loading…&quot;,&quot;PB_VIDEO_WINDOW_NO_VIDEO_LABEL&quot;:&quot;No video&quot;},&quot;playbackAndNavigationSettings&quot;:{&quot;autoStart&quot;:true,&quot;saveAnimationStates&quot;:true,&quot;loopPresentation&quot;:false,&quot;autoPlayAnimations&quot;:false,&quot;autoPlayAnimationsTime&quot;:1,&quot;navigationType&quot;:&quot;FREE&quot;,&quot;resumeMode&quot;:&quot;ALWAYS_START_OVER&quot;,&quot;enableKeyboardNavigation&quot;:true},&quot;keyboardSettings&quot;:&quot;&quot;,&quot;skinVersion&quot;:3,&quot;skinCompatibleVersion&quot;:0,&quot;publishSettings&quot;:{&quot;backgroundColor&quot;:&quot;#CED1D3&quot;,&quot;playerDimensions&quot;:{&quot;height&quot;:144,&quot;width&quot;:16},&quot;playerModule&quot;:&quot;UniversalHtml&quot;,&quot;presentationContent&quot;:{&quot;metadata&quot;:{&quot;references&quot;:false,&quot;texts&quot;:[&quot;DT_COMPANY_WEBSITE&quot;,&quot;DT_COURSE_TITLE&quot;,&quot;DT_PRESENTER_BIO&quot;,&quot;DT_PRESENTER_EMAIL&quot;,&quot;DT_PRESENTER_WEBSITE&quot;,&quot;DT_PRESENTER_PHONE&quot;,&quot;DT_PRESENTER_TITLE&quot;,&quot;DT_PRESENTER_NAME&quot;,&quot;DT_SLIDE_TITLE&quot;,&quot;DT_SLIDE_NOTES_TEXT&quot;,&quot;DT_SLIDE_TEXT&quot;,&quot;DT_HYPERLINK_TOOLTIP&quot;]},&quot;resources&quot;:{&quot;attachments&quot;:false,&quot;companyLogos&quot;:{&quot;enlargeToFit&quot;:false,&quot;height&quot;:156,&quot;jpegQuality&quot;:100,&quot;keepAspectRatio&quot;:true,&quot;width&quot;:266},&quot;fonts&quot;:[{&quot;charsets&quot;:{&quot;dynamicFormatted&quot;:[&quot;DCT_INTERACTIVITY_TEXT&quot;,&quot;DCT_INTERACTIVITY_SEMIBOLD_TEXT&quot;],&quot;dynamicPlain&quot;:[&quot;DCT_COMPANY_WEBSITE&quot;,&quot;DCT_COURSE_TITLE&quot;,&quot;DCT_PRESENTER_BIO&quot;,&quot;DCT_PRESENTER_EMAIL&quot;,&quot;DCT_PRESENTER_WEBSITE&quot;,&quot;DCT_PRESENTER_PHONE&quot;,&quot;DCT_PRESENTER_TITLE&quot;,&quot;DCT_PRESENTER_NAME&quot;,&quot;DCT_SLIDE_TITLE&quot;,&quot;DCT_SLIDE_NOTES_TEXT&quot;,&quot;DCT_SLIDE_TEXT&quot;,&quot;DCT_HYPERLINK_TOOLTIP&quot;],&quot;static&quot;:[&quot;Kalemler&quot;,&quot;Kalem&quot;,&quot;Keçeli Kalem&quot;,&quot;Silgi&quot;,&quot;Hepsini Sil&quot;,&quot;Yazmayı Bitir&quot;,&quot;Email&quot;,&quot;Website&quot;,&quot;Show more&quot;,&quot;Show less&quot;,&quot;www.sosyalbilgiler.biz&quot;,&quot;Sayfalar&quot;,&quot;Ara&quot;,&quot;[Slayt metni]&quot;,&quot;ARAMA SONUÇLARI:&quot;,&quot;Hiçbir sonuç bulunamadı&quot;,&quot;in notes&quot;,&quot;Sonra&quot;,&quot;Geri&quot;,&quot;İleri&quot;,&quot;Full screen&quot;,&quot;Exit full screen&quot;,&quot;Volume&quot;,&quot;%SLIDE_NUMBER% of %TOTAL_SLIDES%&quot;,&quot;YES&quot;,&quot;NO&quot;,&quot;OK&quot;,&quot;Sunuyu son görüntülenen slayttan devam ettirmek ister misiniz?&quot;,&quot;Devam etmek için slaydın tamamını görüntülemelisiniz&quot;,&quot;Yalnızca önceden görüntülenen slaytlara erişebilirsiniz.&quot;,&quot;Slaytları verilen sırayla görüntülemelisiniz.&quot;,&quot;You must complete the quiz before leaving this slide.&quot;,&quot;İlerlemek için% SLIDE_INDEX% slayttaki sınavı geçmelisiniz.&quot;,&quot;You must attempt the quiz at slide %SLIDE_INDEX% to advance.&quot;,&quot;You may not advance because you did not pass the quiz at slide %SLIDE_INDEX%.&quot;,&quot;You must complete the interaction before leaving this slide.&quot;,&quot;You must complete the simulation before leaving this slide.&quot;,&quot;You must pass the simulation at slide %SLIDE_INDEX% to advance.&quot;,&quot;You must attempt the simulation at slide %SLIDE_INDEX% to advance.&quot;,&quot;You may not advance because you did not pass the simulation at slide %SLIDE_INDEX%.&quot;,&quot;Enter a password to view the presentation&quot;,&quot;The password is incorrect&quot;,&quot;Sorry, the author has disabled viewing the presentation on this domain.&quot;,&quot;Sorry, the author has disabled viewing the presentation at the moment.&quot;,&quot;Back&quot;]},&quot;embedName&quot;:&quot;PFn&quot;,&quot;fontFamily&quot;:&quot;Open Sans&quot;,&quot;isBold&quot;:false,&quot;isItalic&quot;:false,&quot;isSemibold&quot;:false,&quot;substituteFontFamily&quot;:&quot;Arial&quot;},{&quot;charsets&quot;:{&quot;dynamicFormatted&quot;:[&quot;DCT_INTERACTIVITY_TEXT&quot;,&quot;DCT_INTERACTIVITY_SEMIBOLD_TEXT&quot;],&quot;dynamicPlain&quot;:[&quot;DCT_COMPANY_WEBSITE&quot;,&quot;DCT_COURSE_TITLE&quot;,&quot;DCT_PRESENTER_BIO&quot;,&quot;DCT_PRESENTER_EMAIL&quot;,&quot;DCT_PRESENTER_WEBSITE&quot;,&quot;DCT_PRESENTER_PHONE&quot;,&quot;DCT_PRESENTER_TITLE&quot;,&quot;DCT_PRESENTER_NAME&quot;,&quot;DCT_SLIDE_TITLE&quot;,&quot;DCT_SLIDE_NOTES_TEXT&quot;,&quot;DCT_SLIDE_TEXT&quot;,&quot;DCT_HYPERLINK_TOOLTIP&quot;],&quot;static&quot;:[&quot;Kalemler&quot;,&quot;Kalem&quot;,&quot;Keçeli Kalem&quot;,&quot;Silgi&quot;,&quot;Hepsini Sil&quot;,&quot;Yazmayı Bitir&quot;,&quot;Email&quot;,&quot;Website&quot;,&quot;Show more&quot;,&quot;Show less&quot;,&quot;www.sosyalbilgiler.biz&quot;,&quot;Sayfalar&quot;,&quot;Ara&quot;,&quot;[Slayt metni]&quot;,&quot;ARAMA SONUÇLARI:&quot;,&quot;Hiçbir sonuç bulunamadı&quot;,&quot;in notes&quot;,&quot;Sonra&quot;,&quot;Geri&quot;,&quot;İleri&quot;,&quot;Full screen&quot;,&quot;Exit full screen&quot;,&quot;Volume&quot;,&quot;%SLIDE_NUMBER% of %TOTAL_SLIDES%&quot;,&quot;YES&quot;,&quot;NO&quot;,&quot;OK&quot;,&quot;Sunuyu son görüntülenen slayttan devam ettirmek ister misiniz?&quot;,&quot;Devam etmek için slaydın tamamını görüntülemelisiniz&quot;,&quot;Yalnızca önceden görüntülenen slaytlara erişebilirsiniz.&quot;,&quot;Slaytları verilen sırayla görüntülemelisiniz.&quot;,&quot;You must complete the quiz before leaving this slide.&quot;,&quot;İlerlemek için% SLIDE_INDEX% slayttaki sınavı geçmelisiniz.&quot;,&quot;You must attempt the quiz at slide %SLIDE_INDEX% to advance.&quot;,&quot;You may not advance because you did not pass the quiz at slide %SLIDE_INDEX%.&quot;,&quot;You must complete the interaction before leaving this slide.&quot;,&quot;You must complete the simulation before leaving this slide.&quot;,&quot;You must pass the simulation at slide %SLIDE_INDEX% to advance.&quot;,&quot;You must attempt the simulation at slide %SLIDE_INDEX% to advance.&quot;,&quot;You may not advance because you did not pass the simulation at slide %SLIDE_INDEX%.&quot;,&quot;Enter a password to view the presentation&quot;,&quot;The password is incorrect&quot;,&quot;Sorry, the author has disabled viewing the presentation on this domain.&quot;,&quot;Sorry, the author has disabled viewing the presentation at the moment.&quot;,&quot;Back&quot;]},&quot;embedName&quot;:&quot;PFnb&quot;,&quot;fontFamily&quot;:&quot;Open Sans&quot;,&quot;isBold&quot;:true,&quot;isItalic&quot;:false,&quot;isSemibold&quot;:false,&quot;substituteFontFamily&quot;:&quot;Arial&quot;},{&quot;charsets&quot;:{&quot;dynamicFormatted&quot;:[&quot;DCT_INTERACTIVITY_TEXT&quot;,&quot;DCT_INTERACTIVITY_SEMIBOLD_TEXT&quot;],&quot;dynamicPlain&quot;:[&quot;DCT_COMPANY_WEBSITE&quot;,&quot;DCT_COURSE_TITLE&quot;,&quot;DCT_PRESENTER_BIO&quot;,&quot;DCT_PRESENTER_EMAIL&quot;,&quot;DCT_PRESENTER_WEBSITE&quot;,&quot;DCT_PRESENTER_PHONE&quot;,&quot;DCT_PRESENTER_TITLE&quot;,&quot;DCT_PRESENTER_NAME&quot;,&quot;DCT_SLIDE_TITLE&quot;,&quot;DCT_SLIDE_NOTES_TEXT&quot;,&quot;DCT_SLIDE_TEXT&quot;,&quot;DCT_HYPERLINK_TOOLTIP&quot;],&quot;static&quot;:[&quot;Kalemler&quot;,&quot;Kalem&quot;,&quot;Keçeli Kalem&quot;,&quot;Silgi&quot;,&quot;Hepsini Sil&quot;,&quot;Yazmayı Bitir&quot;,&quot;Email&quot;,&quot;Website&quot;,&quot;Show more&quot;,&quot;Show less&quot;,&quot;www.sosyalbilgiler.biz&quot;,&quot;Sayfalar&quot;,&quot;Ara&quot;,&quot;[Slayt metni]&quot;,&quot;ARAMA SONUÇLARI:&quot;,&quot;Hiçbir sonuç bulunamadı&quot;,&quot;in notes&quot;,&quot;Sonra&quot;,&quot;Geri&quot;,&quot;İleri&quot;,&quot;Full screen&quot;,&quot;Exit full screen&quot;,&quot;Volume&quot;,&quot;%SLIDE_NUMBER% of %TOTAL_SLIDES%&quot;,&quot;YES&quot;,&quot;NO&quot;,&quot;OK&quot;,&quot;Sunuyu son görüntülenen slayttan devam ettirmek ister misiniz?&quot;,&quot;Devam etmek için slaydın tamamını görüntülemelisiniz&quot;,&quot;Yalnızca önceden görüntülenen slaytlara erişebilirsiniz.&quot;,&quot;Slaytları verilen sırayla görüntülemelisiniz.&quot;,&quot;You must complete the quiz before leaving this slide.&quot;,&quot;İlerlemek için% SLIDE_INDEX% slayttaki sınavı geçmelisiniz.&quot;,&quot;You must attempt the quiz at slide %SLIDE_INDEX% to advance.&quot;,&quot;You may not advance because you did not pass the quiz at slide %SLIDE_INDEX%.&quot;,&quot;You must complete the interaction before leaving this slide.&quot;,&quot;You must complete the simulation before leaving this slide.&quot;,&quot;You must pass the simulation at slide %SLIDE_INDEX% to advance.&quot;,&quot;You must attempt the simulation at slide %SLIDE_INDEX% to advance.&quot;,&quot;You may not advance because you did not pass the simulation at slide %SLIDE_INDEX%.&quot;,&quot;Enter a password to view the presentation&quot;,&quot;The password is incorrect&quot;,&quot;Sorry, the author has disabled viewing the presentation on this domain.&quot;,&quot;Sorry, the author has disabled viewing the presentation at the moment.&quot;,&quot;Back&quot;]},&quot;embedName&quot;:&quot;PFni&quot;,&quot;fontFamily&quot;:&quot;Open Sans&quot;,&quot;isBold&quot;:false,&quot;isItalic&quot;:true,&quot;isSemibold&quot;:false,&quot;substituteFontFamily&quot;:&quot;Arial&quot;},{&quot;charsets&quot;:{&quot;dynamicFormatted&quot;:[&quot;DCT_INTERACTIVITY_TEXT&quot;,&quot;DCT_INTERACTIVITY_SEMIBOLD_TEXT&quot;],&quot;dynamicPlain&quot;:[&quot;DCT_COMPANY_WEBSITE&quot;,&quot;DCT_COURSE_TITLE&quot;,&quot;DCT_PRESENTER_BIO&quot;,&quot;DCT_PRESENTER_EMAIL&quot;,&quot;DCT_PRESENTER_WEBSITE&quot;,&quot;DCT_PRESENTER_PHONE&quot;,&quot;DCT_PRESENTER_TITLE&quot;,&quot;DCT_PRESENTER_NAME&quot;,&quot;DCT_SLIDE_TITLE&quot;,&quot;DCT_SLIDE_NOTES_TEXT&quot;,&quot;DCT_SLIDE_TEXT&quot;,&quot;DCT_HYPERLINK_TOOLTIP&quot;],&quot;static&quot;:[&quot;Kalemler&quot;,&quot;Kalem&quot;,&quot;Keçeli Kalem&quot;,&quot;Silgi&quot;,&quot;Hepsini Sil&quot;,&quot;Yazmayı Bitir&quot;,&quot;Email&quot;,&quot;Website&quot;,&quot;Show more&quot;,&quot;Show less&quot;,&quot;www.sosyalbilgiler.biz&quot;,&quot;Sayfalar&quot;,&quot;Ara&quot;,&quot;[Slayt metni]&quot;,&quot;ARAMA SONUÇLARI:&quot;,&quot;Hiçbir sonuç bulunamadı&quot;,&quot;in notes&quot;,&quot;Sonra&quot;,&quot;Geri&quot;,&quot;İleri&quot;,&quot;Full screen&quot;,&quot;Exit full screen&quot;,&quot;Volume&quot;,&quot;%SLIDE_NUMBER% of %TOTAL_SLIDES%&quot;,&quot;YES&quot;,&quot;NO&quot;,&quot;OK&quot;,&quot;Sunuyu son görüntülenen slayttan devam ettirmek ister misiniz?&quot;,&quot;Devam etmek için slaydın tamamını görüntülemelisiniz&quot;,&quot;Yalnızca önceden görüntülenen slaytlara erişebilirsiniz.&quot;,&quot;Slaytları verilen sırayla görüntülemelisiniz.&quot;,&quot;You must complete the quiz before leaving this slide.&quot;,&quot;İlerlemek için% SLIDE_INDEX% slayttaki sınavı geçmelisiniz.&quot;,&quot;You must attempt the quiz at slide %SLIDE_INDEX% to advance.&quot;,&quot;You may not advance because you did not pass the quiz at slide %SLIDE_INDEX%.&quot;,&quot;You must complete the interaction before leaving this slide.&quot;,&quot;You must complete the simulation before leaving this slide.&quot;,&quot;You must pass the simulation at slide %SLIDE_INDEX% to advance.&quot;,&quot;You must attempt the simulation at slide %SLIDE_INDEX% to advance.&quot;,&quot;You may not advance because you did not pass the simulation at slide %SLIDE_INDEX%.&quot;,&quot;Enter a password to view the presentation&quot;,&quot;The password is incorrect&quot;,&quot;Sorry, the author has disabled viewing the presentation on this domain.&quot;,&quot;Sorry, the author has disabled viewing the presentation at the moment.&quot;,&quot;Back&quot;]},&quot;embedName&quot;:&quot;PFnbi&quot;,&quot;fontFamily&quot;:&quot;Open Sans&quot;,&quot;isBold&quot;:true,&quot;isItalic&quot;:true,&quot;isSemibold&quot;:false,&quot;substituteFontFamily&quot;:&quot;Arial&quot;},{&quot;charsets&quot;:{&quot;dynamicFormatted&quot;:[&quot;DCT_INTERACTIVITY_TEXT&quot;,&quot;DCT_INTERACTIVITY_SEMIBOLD_TEXT&quot;],&quot;dynamicPlain&quot;:[&quot;DCT_COMPANY_WEBSITE&quot;,&quot;DCT_COURSE_TITLE&quot;,&quot;DCT_PRESENTER_BIO&quot;,&quot;DCT_PRESENTER_EMAIL&quot;,&quot;DCT_PRESENTER_WEBSITE&quot;,&quot;DCT_PRESENTER_PHONE&quot;,&quot;DCT_PRESENTER_TITLE&quot;,&quot;DCT_PRESENTER_NAME&quot;,&quot;DCT_SLIDE_TITLE&quot;,&quot;DCT_SLIDE_NOTES_TEXT&quot;,&quot;DCT_SLIDE_TEXT&quot;,&quot;DCT_HYPERLINK_TOOLTIP&quot;],&quot;static&quot;:[&quot;Kalemler&quot;,&quot;Kalem&quot;,&quot;Keçeli Kalem&quot;,&quot;Silgi&quot;,&quot;Hepsini Sil&quot;,&quot;Yazmayı Bitir&quot;,&quot;Email&quot;,&quot;Website&quot;,&quot;Show more&quot;,&quot;Show less&quot;,&quot;www.sosyalbilgiler.biz&quot;,&quot;Sayfalar&quot;,&quot;Ara&quot;,&quot;[Slayt metni]&quot;,&quot;ARAMA SONUÇLARI:&quot;,&quot;Hiçbir sonuç bulunamadı&quot;,&quot;in notes&quot;,&quot;Sonra&quot;,&quot;Geri&quot;,&quot;İleri&quot;,&quot;Full screen&quot;,&quot;Exit full screen&quot;,&quot;Volume&quot;,&quot;%SLIDE_NUMBER% of %TOTAL_SLIDES%&quot;,&quot;YES&quot;,&quot;NO&quot;,&quot;OK&quot;,&quot;Sunuyu son görüntülenen slayttan devam ettirmek ister misiniz?&quot;,&quot;Devam etmek için slaydın tamamını görüntülemelisiniz&quot;,&quot;Yalnızca önceden görüntülenen slaytlara erişebilirsiniz.&quot;,&quot;Slaytları verilen sırayla görüntülemelisiniz.&quot;,&quot;You must complete the quiz before leaving this slide.&quot;,&quot;İlerlemek için% SLIDE_INDEX% slayttaki sınavı geçmelisiniz.&quot;,&quot;You must attempt the quiz at slide %SLIDE_INDEX% to advance.&quot;,&quot;You may not advance because you did not pass the quiz at slide %SLIDE_INDEX%.&quot;,&quot;You must complete the interaction before leaving this slide.&quot;,&quot;You must complete the simulation before leaving this slide.&quot;,&quot;You must pass the simulation at slide %SLIDE_INDEX% to advance.&quot;,&quot;You must attempt the simulation at slide %SLIDE_INDEX% to advance.&quot;,&quot;You may not advance because you did not pass the simulation at slide %SLIDE_INDEX%.&quot;,&quot;Enter a password to view the presentation&quot;,&quot;The password is incorrect&quot;,&quot;Sorry, the author has disabled viewing the presentation on this domain.&quot;,&quot;Sorry, the author has disabled viewing the presentation at the moment.&quot;,&quot;Back&quot;]},&quot;embedName&quot;:&quot;PFnsb&quot;,&quot;fontFamily&quot;:&quot;Open Sans&quot;,&quot;isBold&quot;:false,&quot;isItalic&quot;:false,&quot;isSemibold&quot;:true,&quot;substituteFontFamily&quot;:&quot;Arial&quot;},{&quot;charsets&quot;:{&quot;dynamicFormatted&quot;:[&quot;DCT_INTERACTIVITY_TEXT&quot;,&quot;DCT_INTERACTIVITY_SEMIBOLD_TEXT&quot;],&quot;dynamicPlain&quot;:[&quot;DCT_COMPANY_WEBSITE&quot;,&quot;DCT_COURSE_TITLE&quot;,&quot;DCT_PRESENTER_BIO&quot;,&quot;DCT_PRESENTER_EMAIL&quot;,&quot;DCT_PRESENTER_WEBSITE&quot;,&quot;DCT_PRESENTER_PHONE&quot;,&quot;DCT_PRESENTER_TITLE&quot;,&quot;DCT_PRESENTER_NAME&quot;,&quot;DCT_SLIDE_TITLE&quot;,&quot;DCT_SLIDE_NOTES_TEXT&quot;,&quot;DCT_SLIDE_TEXT&quot;,&quot;DCT_HYPERLINK_TOOLTIP&quot;],&quot;static&quot;:[&quot;Kalemler&quot;,&quot;Kalem&quot;,&quot;Keçeli Kalem&quot;,&quot;Silgi&quot;,&quot;Hepsini Sil&quot;,&quot;Yazmayı Bitir&quot;,&quot;Email&quot;,&quot;Website&quot;,&quot;Show more&quot;,&quot;Show less&quot;,&quot;www.sosyalbilgiler.biz&quot;,&quot;Sayfalar&quot;,&quot;Ara&quot;,&quot;[Slayt metni]&quot;,&quot;ARAMA SONUÇLARI:&quot;,&quot;Hiçbir sonuç bulunamadı&quot;,&quot;in notes&quot;,&quot;Sonra&quot;,&quot;Geri&quot;,&quot;İleri&quot;,&quot;Full screen&quot;,&quot;Exit full screen&quot;,&quot;Volume&quot;,&quot;%SLIDE_NUMBER% of %TOTAL_SLIDES%&quot;,&quot;YES&quot;,&quot;NO&quot;,&quot;OK&quot;,&quot;Sunuyu son görüntülenen slayttan devam ettirmek ister misiniz?&quot;,&quot;Devam etmek için slaydın tamamını görüntülemelisiniz&quot;,&quot;Yalnızca önceden görüntülenen slaytlara erişebilirsiniz.&quot;,&quot;Slaytları verilen sırayla görüntülemelisiniz.&quot;,&quot;You must complete the quiz before leaving this slide.&quot;,&quot;İlerlemek için% SLIDE_INDEX% slayttaki sınavı geçmelisiniz.&quot;,&quot;You must attempt the quiz at slide %SLIDE_INDEX% to advance.&quot;,&quot;You may not advance because you did not pass the quiz at slide %SLIDE_INDEX%.&quot;,&quot;You must complete the interaction before leaving this slide.&quot;,&quot;You must complete the simulation before leaving this slide.&quot;,&quot;You must pass the simulation at slide %SLIDE_INDEX% to advance.&quot;,&quot;You must attempt the simulation at slide %SLIDE_INDEX% to advance.&quot;,&quot;You may not advance because you did not pass the simulation at slide %SLIDE_INDEX%.&quot;,&quot;Enter a password to view the presentation&quot;,&quot;The password is incorrect&quot;,&quot;Sorry, the author has disabled viewing the presentation on this domain.&quot;,&quot;Sorry, the author has disabled viewing the presentation at the moment.&quot;,&quot;Back&quot;]},&quot;embedName&quot;:&quot;PFnsbi&quot;,&quot;fontFamily&quot;:&quot;Open Sans&quot;,&quot;isBold&quot;:false,&quot;isItalic&quot;:true,&quot;isSemibold&quot;:true,&quot;substituteFontFamily&quot;:&quot;Arial&quot;}],&quot;interactivity&quot;:{&quot;fullSupport&quot;:true},&quot;presenterPhotos&quot;:{&quot;enlargeToFit&quot;:false,&quot;height&quot;:105,&quot;jpegQuality&quot;:100,&quot;keepAspectRatio&quot;:true,&quot;width&quot;:94},&quot;slideThumbnails&quot;:{&quot;enlargeToFit&quot;:false,&quot;height&quot;:59,&quot;jpegQuality&quot;:100,&quot;keepAspectRatio&quot;:true,&quot;width&quot;:78}}}},&quot;ceipData&quot;:{&quot;enableMiniSkinCustomization&quot;:true,&quot;playerLayout&quot;:&quot;custom&quot;,&quot;playerLayoutFooter&quot;:&quot;playAndPause,fullscreen,volumeControl,slideNumber,goToPrev,goToNext&quot;,&quot;playerLayoutHeader&quot;:&quot;presenterInfo,markerTools,outline,title,logo&quot;,&quot;playerLayoutHeaderButtonsPosition&quot;:&quot;right&quot;,&quot;playerLayoutOutline&quot;:&quot;enableSearch,showThumbnails,showSlideNumber,highlightViewedSlides,enableMultilevel&quot;,&quot;playerLayoutProgress&quot;:&quot;enabledNavigation,showLabels&quot;,&quot;playerLayoutProgressMode&quot;:&quot;slideTimeline&quot;,&quot;playerLayoutSidebar&quot;:&quot;&quot;,&quot;playerLayoutSidebarPosition&quot;:&quot;&quot;,&quot;playerMessages&quot;:&quot;custom&quot;,&quot;playerNavigationAutoStart&quot;:true,&quot;playerNavigationEnableKeyboardNavigation&quot;:true,&quot;playerNavigationMode&quot;:&quot;bySteps&quot;,&quot;playerNavigationOnRestart&quot;:&quot;never&quot;,&quot;playerNavigationSaveAnimationStates&quot;:true,&quot;playerNavigationType&quot;:&quot;free&quot;,&quot;playerTheme&quot;:&quot;custom&quot;,&quot;playerThemeBorderRadius&quot;:10,&quot;playerThemeColorScheme&quot;:&quot;custom&quot;,&quot;playerThemeFont&quot;:&quot;Open Sans&quot;}}}"/>
  <p:tag name="ISPRING-SUITE_ISPRING_CURRENT_PLAYER_ID" val="universal"/>
  <p:tag name="ISPRING_PRESENTATION_COURSE_TITLE" val="531 Ortak Kültürel Mirasımız"/>
  <p:tag name="ISPRING_LMS_API_VERSION" val="SCORM 2004 (4th edition)"/>
  <p:tag name="ISPRING_ULTRA_SCORM_COURSE_ID" val="E927057E-4FEA-4A75-AAA8-973257C5D593"/>
  <p:tag name="ISPRING_CMI5_LAUNCH_METHOD" val="any window"/>
  <p:tag name="ISPRING_OUTPUT_FOLDER" val="[[&quot;1\uFFFD\uFFFD\uFFFD{E79D6226-D6F0-4450-89BB-5254121DC5FC}&quot;,&quot;D:\\planlar\\5\\5.3 Ortak Mirasımız\\531 Ortak Kültürel Mirasımız&quot;]]"/>
  <p:tag name="ISPRING_PUBLISH_SETTINGS" val="{&quot;commonSettings&quot;:{&quot;webSettings&quot;:{&quot;useMobileViewer&quot;:&quot;T_FALSE&quot;},&quot;lmsSettings&quot;:{&quot;useMobileViewer&quot;:&quot;T_FALSE&quot;},&quot;cloudSettings&quot;:{&quot;useMobileViewer&quot;:&quot;T_FALSE&quot;},&quot;ispringLmsSettings&quot;:{&quot;useMobileViewer&quot;:&quot;T_FALSE&quot;},&quot;playerId&quot;:&quot;universal&quot;,&quot;studioSettings&quot;:{&quot;useMobileViewer&quot;:&quot;T_FALSE&quot;}},&quot;advancedSettings&quot;:{&quot;enableTextAllocation&quot;:&quot;T_TRUE&quot;,&quot;viewingFromLocalDrive&quot;:&quot;T_TRUE&quot;,&quot;contentScale&quot;:75,&quot;contentScaleMode&quot;:&quot;SCALE&quot;},&quot;accessibilitySettings&quot;:{&quot;enabled&quot;:&quot;T_FALSE&quot;},&quot;compressionSettings&quot;:{&quot;imageSettings&quot;:{&quot;jpegQuality&quot;:70,&quot;optimizeImageForResolution&quot;:&quot;T_FALSE&quot;},&quot;audioQuality&quot;:70,&quot;videoQuality&quot;:65},&quot;protectionSettings&quot;:{&quot;watermarkEnabled&quot;:&quot;T_FALSE&quot;,&quot;watermarkPosition&quot;:&quot;MIDDLE_CENTER&quot;,&quot;openWatermarkUrl&quot;:&quot;T_FALSE&quot;,&quot;openWatermarkWebPageInNewWindow&quot;:&quot;T_FALSE&quot;,&quot;displayAfterEnabled&quot;:&quot;T_FALSE&quot;,&quot;displayUntilEnabled&quot;:&quot;T_FALSE&quot;,&quot;domainRestrictionEnabled&quot;:&quot;T_FALSE&quot;,&quot;enablePassword&quot;:&quot;T_FALSE&quot;},&quot;videoSettings&quot;:{&quot;videoCompressionSettings&quot;:{&quot;audioQuality&quot;:70,&quot;videoQuality&quot;:75},&quot;secondsOnEachSlide&quot;:5,&quot;hostingSettings&quot;:{}},&quot;ispringOnlineSettings&quot;:{&quot;onlineDestinationFolderId&quot;:&quot;1&quot;},&quot;cloudSettings&quot;:{&quot;onlineDestinationFolderId&quot;:&quot;1&quot;},&quot;wordSettings&quot;:{&quot;printCopies&quot;:1},&quot;studioSettings&quot;:{&quot;onlineDestinationFolderId&quot;:&quot;1&quot;,&quot;uploadSources&quot;:true}}"/>
  <p:tag name="ISPRING_SCORM_RATE_SLIDES" val="0"/>
  <p:tag name="ISPRING_SCORM_PASSING_SCORE" val="0.000000"/>
  <p:tag name="ISPRING_FIRST_PUBLISH" val="1"/>
  <p:tag name="ISPRING_ULTRA_SCORM_COURCE_TITLE" val="531 Ortak Kültürel Mirasımız Online"/>
  <p:tag name="ISPRING_PRESENTATION_TITLE" val="531 Ortak Kültürel Mirasımız Online"/>
  <p:tag name="ISPRING_SCORM_ENDPOINT" val="&lt;endpoint&gt;&lt;enable&gt;0&lt;/enable&gt;&lt;lrs&gt;https://&lt;/lrs&gt;&lt;auth&gt;0&lt;/auth&gt;&lt;login&gt;&lt;/login&gt;&lt;password&gt;&lt;/password&gt;&lt;key&gt;&lt;/key&gt;&lt;name&gt;&lt;/name&gt;&lt;email&gt;&lt;/email&gt;&lt;/endpoint&gt;&#10;"/>
  <p:tag name="İSPRİNGCLOUDFOLDERID" val="1"/>
  <p:tag name="İSPRİNGONLİNEFOLDERID" val="1"/>
  <p:tag name="ISPRING_SCORM_RATE_QUIZZES" val="0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5B5DB979-98AD-4C05-8A88-2184D996B220}:799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CB6BEB59-96A0-4751-8E6E-249F2B8760FF}:778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251B9D58-1B23-4291-9DCC-87F4D300E663}:708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251B9D58-1B23-4291-9DCC-87F4D300E663}:708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251B9D58-1B23-4291-9DCC-87F4D300E663}:708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251B9D58-1B23-4291-9DCC-87F4D300E663}:708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251B9D58-1B23-4291-9DCC-87F4D300E663}:708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251B9D58-1B23-4291-9DCC-87F4D300E663}:708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251B9D58-1B23-4291-9DCC-87F4D300E663}:708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251B9D58-1B23-4291-9DCC-87F4D300E663}:708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251B9D58-1B23-4291-9DCC-87F4D300E663}:708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251B9D58-1B23-4291-9DCC-87F4D300E663}:708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251B9D58-1B23-4291-9DCC-87F4D300E663}:708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251B9D58-1B23-4291-9DCC-87F4D300E663}:708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251B9D58-1B23-4291-9DCC-87F4D300E663}:708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251B9D58-1B23-4291-9DCC-87F4D300E663}:708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251B9D58-1B23-4291-9DCC-87F4D300E663}:708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251B9D58-1B23-4291-9DCC-87F4D300E663}:708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251B9D58-1B23-4291-9DCC-87F4D300E663}:708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251B9D58-1B23-4291-9DCC-87F4D300E663}:708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251B9D58-1B23-4291-9DCC-87F4D300E663}:708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251B9D58-1B23-4291-9DCC-87F4D300E663}:708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251B9D58-1B23-4291-9DCC-87F4D300E663}:708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251B9D58-1B23-4291-9DCC-87F4D300E663}:708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251B9D58-1B23-4291-9DCC-87F4D300E663}:708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251B9D58-1B23-4291-9DCC-87F4D300E663}:708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5A786C4B-ADCF-4214-AFFE-B7E6F21E0FDF}:739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5A786C4B-ADCF-4214-AFFE-B7E6F21E0FDF}:739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5A786C4B-ADCF-4214-AFFE-B7E6F21E0FDF}:739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5A786C4B-ADCF-4214-AFFE-B7E6F21E0FDF}:739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5A786C4B-ADCF-4214-AFFE-B7E6F21E0FDF}:739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5A786C4B-ADCF-4214-AFFE-B7E6F21E0FDF}:739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5A786C4B-ADCF-4214-AFFE-B7E6F21E0FDF}:739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5A786C4B-ADCF-4214-AFFE-B7E6F21E0FDF}:739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5A786C4B-ADCF-4214-AFFE-B7E6F21E0FDF}:739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5A786C4B-ADCF-4214-AFFE-B7E6F21E0FDF}:739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5A786C4B-ADCF-4214-AFFE-B7E6F21E0FDF}:739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5A786C4B-ADCF-4214-AFFE-B7E6F21E0FDF}:739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5A786C4B-ADCF-4214-AFFE-B7E6F21E0FDF}:739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5A786C4B-ADCF-4214-AFFE-B7E6F21E0FDF}:739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5A786C4B-ADCF-4214-AFFE-B7E6F21E0FDF}:739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5A786C4B-ADCF-4214-AFFE-B7E6F21E0FDF}:739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5A786C4B-ADCF-4214-AFFE-B7E6F21E0FDF}:739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5A786C4B-ADCF-4214-AFFE-B7E6F21E0FDF}:739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5A786C4B-ADCF-4214-AFFE-B7E6F21E0FDF}:739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5A786C4B-ADCF-4214-AFFE-B7E6F21E0FDF}:739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5A786C4B-ADCF-4214-AFFE-B7E6F21E0FDF}:739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5A786C4B-ADCF-4214-AFFE-B7E6F21E0FDF}:739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5A786C4B-ADCF-4214-AFFE-B7E6F21E0FDF}:739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5A786C4B-ADCF-4214-AFFE-B7E6F21E0FDF}:739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5A786C4B-ADCF-4214-AFFE-B7E6F21E0FDF}:739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5A786C4B-ADCF-4214-AFFE-B7E6F21E0FDF}:739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5A786C4B-ADCF-4214-AFFE-B7E6F21E0FDF}:739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5A786C4B-ADCF-4214-AFFE-B7E6F21E0FDF}:739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5A786C4B-ADCF-4214-AFFE-B7E6F21E0FDF}:739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5A786C4B-ADCF-4214-AFFE-B7E6F21E0FDF}:739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5A786C4B-ADCF-4214-AFFE-B7E6F21E0FDF}:739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5A786C4B-ADCF-4214-AFFE-B7E6F21E0FDF}:739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5A786C4B-ADCF-4214-AFFE-B7E6F21E0FDF}:739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5A786C4B-ADCF-4214-AFFE-B7E6F21E0FDF}:739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5A786C4B-ADCF-4214-AFFE-B7E6F21E0FDF}:739"/>
</p:tagLst>
</file>

<file path=ppt/tags/tag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5A786C4B-ADCF-4214-AFFE-B7E6F21E0FDF}:739"/>
</p:tagLst>
</file>

<file path=ppt/tags/tag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5A786C4B-ADCF-4214-AFFE-B7E6F21E0FDF}:739"/>
</p:tagLst>
</file>

<file path=ppt/tags/tag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5A786C4B-ADCF-4214-AFFE-B7E6F21E0FDF}:739"/>
</p:tagLst>
</file>

<file path=ppt/tags/tag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5A786C4B-ADCF-4214-AFFE-B7E6F21E0FDF}:739"/>
</p:tagLst>
</file>

<file path=ppt/tags/tag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5A786C4B-ADCF-4214-AFFE-B7E6F21E0FDF}:739"/>
</p:tagLst>
</file>

<file path=ppt/tags/tag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5A786C4B-ADCF-4214-AFFE-B7E6F21E0FDF}:739"/>
</p:tagLst>
</file>

<file path=ppt/tags/tag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5A786C4B-ADCF-4214-AFFE-B7E6F21E0FDF}:739"/>
</p:tagLst>
</file>

<file path=ppt/tags/tag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5A786C4B-ADCF-4214-AFFE-B7E6F21E0FDF}:739"/>
</p:tagLst>
</file>

<file path=ppt/tags/tag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5A786C4B-ADCF-4214-AFFE-B7E6F21E0FDF}:739"/>
</p:tagLst>
</file>

<file path=ppt/tags/tag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2B8EFBB6-6D1F-41C3-800F-BF05ADCEEE3B}:781"/>
</p:tagLst>
</file>

<file path=ppt/tags/tag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3F11D1F0-DCD4-4897-917A-8DF4883EAD1E}:663"/>
</p:tagLst>
</file>

<file path=ppt/tags/tag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0FE7640A-5935-4A34-ACDC-D766D1BF9D24}:600"/>
</p:tagLst>
</file>

<file path=ppt/tags/tag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70E70C22-AC81-4207-BFCA-9B28C9D5833B}:601"/>
</p:tagLst>
</file>

<file path=ppt/tags/tag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41C2FF1B-C04F-4DEB-B4B8-79099C77449A}:662"/>
</p:tagLst>
</file>

<file path=ppt/tags/tag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355F81C9-B4B2-4D34-BFC9-33EA17D1199C}:665"/>
</p:tagLst>
</file>

<file path=ppt/tags/tag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009F17E5-3BF7-4C19-9CE1-CABBA3FDA95C}:664"/>
</p:tagLst>
</file>

<file path=ppt/tags/tag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EB3680E2-D125-4C0B-A6FE-F6FB2CF450C8}:667"/>
</p:tagLst>
</file>

<file path=ppt/tags/tag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DDBA79D7-DCD4-4C33-B4DE-F4C712354D25}:666"/>
</p:tagLst>
</file>

<file path=ppt/tags/tag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3BEB0596-0A6C-4C41-83E5-E2D8972313E2}:668"/>
</p:tagLst>
</file>

<file path=ppt/tags/tag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87552C3F-9340-43EF-B01D-689790AEACE1}:669"/>
</p:tagLst>
</file>

<file path=ppt/tags/tag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910551D3-116C-4426-85D3-2C71F59D1DBC}:780"/>
</p:tagLst>
</file>

<file path=ppt/tags/tag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5012EDD9-7CCF-46FE-A9AA-67A54043A4CE}:602"/>
</p:tagLst>
</file>

<file path=ppt/tags/tag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10668C4B-F124-49C6-9BF9-8F557BF78389}:606"/>
</p:tagLst>
</file>

<file path=ppt/tags/tag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60115D3C-D00E-40E2-9AFE-DC8EAB044A2F}:609"/>
</p:tagLst>
</file>

<file path=ppt/tags/tag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4CC9EE95-AB8A-4B32-A9FE-8F97B13C45B6}:610"/>
</p:tagLst>
</file>

<file path=ppt/tags/tag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E1EF8D86-14FA-4D76-9079-7285CF0D8C1B}:611"/>
</p:tagLst>
</file>

<file path=ppt/tags/tag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8064DBAF-13DE-40FA-A736-5212D16BC345}:612"/>
</p:tagLst>
</file>

<file path=ppt/tags/tag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60350249-8380-4061-A0B2-79F4F14B61C8}:614"/>
</p:tagLst>
</file>

<file path=ppt/tags/tag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7A2B78D7-C8F7-4D00-A995-DEBAEB4B9A9F}:615"/>
</p:tagLst>
</file>

<file path=ppt/tags/tag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4EC5D6A7-DDAB-440B-9D41-8DA6E6E500DC}:616"/>
</p:tagLst>
</file>

<file path=ppt/tags/tag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5A77D9D8-4039-4274-96DF-1217DEFBED52}:617"/>
</p:tagLst>
</file>

<file path=ppt/tags/tag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E902695E-862B-4AA1-A841-C78797E9396D}:618"/>
</p:tagLst>
</file>

<file path=ppt/tags/tag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C393A3B5-5111-4410-A8C7-1076BBD66D9D}:619"/>
</p:tagLst>
</file>

<file path=ppt/tags/tag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0E36A01E-E535-48D2-9C81-BB67CD92AF3B}:620"/>
</p:tagLst>
</file>

<file path=ppt/tags/tag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3C57C6B7-D46B-4125-B598-DD2DA999F496}:621"/>
</p:tagLst>
</file>

<file path=ppt/tags/tag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A5EA1AB5-E1DB-4814-A05D-5F35C482271D}:622"/>
</p:tagLst>
</file>

<file path=ppt/tags/tag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A0C2C756-006D-4F2F-8FDF-DBF5D0CEAE23}:623"/>
</p:tagLst>
</file>

<file path=ppt/tags/tag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3C38F05E-118F-44F2-BBB0-64BB313DAE52}:624"/>
</p:tagLst>
</file>

<file path=ppt/tags/tag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AE17C3B1-7DAA-486D-8A66-0A0C0C715F58}:625"/>
</p:tagLst>
</file>

<file path=ppt/tags/tag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CFEDBF68-8C09-4CD1-B42D-D2103FFFAA66}:626"/>
</p:tagLst>
</file>

<file path=ppt/tags/tag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7E26CA8D-F3A9-496B-837D-8AFDC99B7364}:627"/>
</p:tagLst>
</file>

<file path=ppt/tags/tag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8E6D3EF3-BEA3-44F9-B6BB-6A8A4ADE6FE4}:628"/>
</p:tagLst>
</file>

<file path=ppt/tags/tag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9C129C4A-5563-43C7-AC40-C1B9AC8C7A6B}:629"/>
</p:tagLst>
</file>

<file path=ppt/tags/tag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D7828A35-7C5F-49E3-B312-48E08CF18379}:630"/>
</p:tagLst>
</file>

<file path=ppt/tags/tag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CDBBD8E9-4FA1-4192-9534-7C60BF62EB20}:631"/>
</p:tagLst>
</file>

<file path=ppt/tags/tag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AA966B7E-88A6-41E8-8E70-A05861462C23}:632"/>
</p:tagLst>
</file>

<file path=ppt/tags/tag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5A742D38-ACA0-429E-A5EF-8EFBE7AAD7B9}:633"/>
</p:tagLst>
</file>

<file path=ppt/tags/tag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ED610AEC-FCD0-42D7-A77E-A9CA2F90A63A}:634"/>
</p:tagLst>
</file>

<file path=ppt/tags/tag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9F6495DD-224C-4911-9A0A-C12616618C91}:635"/>
</p:tagLst>
</file>

<file path=ppt/tags/tag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5B44849B-BFC0-4F0D-B427-31BFC2912C43}:636"/>
</p:tagLst>
</file>

<file path=ppt/tags/tag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6F0AFEE3-7D21-436D-9509-8E80FBBBB7C6}:637"/>
</p:tagLst>
</file>

<file path=ppt/tags/tag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57146D91-EF99-4ACB-AB4F-58285196A227}:784"/>
</p:tagLst>
</file>

<file path=ppt/tags/tag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F4EA1920-16D9-47AE-B7CF-DC6D44933BBA}:845"/>
</p:tagLst>
</file>

<file path=ppt/tags/tag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AEC5F066-2DA5-42E6-9A89-BCCE7ABE8A16}:782"/>
</p:tagLst>
</file>

<file path=ppt/tags/tag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B487DFB0-5850-4A22-ACD1-09C988C68EE8}:847"/>
</p:tagLst>
</file>

<file path=ppt/tags/tag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B487DFB0-5850-4A22-ACD1-09C988C68EE8}:847"/>
</p:tagLst>
</file>

<file path=ppt/tags/tag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F09FCD7F-0734-48F6-B03B-755A37A3EBB9}:800"/>
</p:tagLst>
</file>

<file path=ppt/tags/tag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7A4510D1-37BE-4F4D-B8E2-227A0EEE46C0}:831"/>
</p:tagLst>
</file>

<file path=ppt/tags/tag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106C72C9-BCAC-482A-AC4A-D09F824CC2FC}:830"/>
</p:tagLst>
</file>

<file path=ppt/tags/tag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9135BB49-39AC-4D2A-841B-75264C50FE4D}:834"/>
</p:tagLst>
</file>

<file path=ppt/tags/tag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7A4510D1-37BE-4F4D-B8E2-227A0EEE46C0}:831"/>
</p:tagLst>
</file>

<file path=ppt/tags/tag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7A4510D1-37BE-4F4D-B8E2-227A0EEE46C0}:831"/>
</p:tagLst>
</file>

<file path=ppt/tags/tag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7A4510D1-37BE-4F4D-B8E2-227A0EEE46C0}:831"/>
</p:tagLst>
</file>

<file path=ppt/tags/tag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9135BB49-39AC-4D2A-841B-75264C50FE4D}:834"/>
</p:tagLst>
</file>

<file path=ppt/tags/tag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7A4510D1-37BE-4F4D-B8E2-227A0EEE46C0}:831"/>
</p:tagLst>
</file>

<file path=ppt/tags/tag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7A4510D1-37BE-4F4D-B8E2-227A0EEE46C0}:831"/>
</p:tagLst>
</file>

<file path=ppt/tags/tag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B487DFB0-5850-4A22-ACD1-09C988C68EE8}:847"/>
</p:tagLst>
</file>

<file path=ppt/tags/tag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2D76D16F-8F21-4FDA-BD8C-9256BFE64821}:802"/>
</p:tagLst>
</file>

<file path=ppt/tags/tag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B8A2FE46-EF7C-419F-84D5-3B1A9A924B6A}:803"/>
</p:tagLst>
</file>

<file path=ppt/tags/tag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B96CD901-2EA8-4FCA-9858-8928B6E54876}:804"/>
</p:tagLst>
</file>

<file path=ppt/tags/tag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5F8E2DF1-FFD7-40CE-94BB-816E8808900A}:810"/>
</p:tagLst>
</file>

<file path=ppt/tags/tag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A5BA3DD6-D969-45C4-BFD2-682946246F23}:811"/>
</p:tagLst>
</file>

<file path=ppt/tags/tag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7C9A101D-2E1A-4D1D-ABCF-2290D8927971}:812"/>
</p:tagLst>
</file>

<file path=ppt/tags/tag1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13B8E9B1-BB4A-4062-A799-0CAA33B95636}:813"/>
</p:tagLst>
</file>

<file path=ppt/tags/tag1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FEBC5896-A5D8-4B05-B648-8BD026E23ACD}:814"/>
</p:tagLst>
</file>

<file path=ppt/tags/tag1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3369B04A-EF01-44F7-BE13-E45768821D2E}:815"/>
</p:tagLst>
</file>

<file path=ppt/tags/tag1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34B4B1B9-BA1C-4A27-9CB4-A3B573C2EF60}:816"/>
</p:tagLst>
</file>

<file path=ppt/tags/tag1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2795D472-BB74-4896-8A70-90318355314D}:817"/>
</p:tagLst>
</file>

<file path=ppt/tags/tag1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DD4ADAAA-A1E4-4B4B-A260-3D8E0DB6ED19}:818"/>
</p:tagLst>
</file>

<file path=ppt/tags/tag1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203F2995-3C52-4AA4-BDF9-E1C5E2DD5E7C}:819"/>
</p:tagLst>
</file>

<file path=ppt/tags/tag1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5280CAF7-9A8F-49B1-A938-62F8FE9FA0BD}:820"/>
</p:tagLst>
</file>

<file path=ppt/tags/tag1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665BEC66-6765-4487-B93C-DFBCAAE08C15}:821"/>
</p:tagLst>
</file>

<file path=ppt/tags/tag1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14C53318-F8D6-426F-BBA3-A58E7BCC566C}:822"/>
</p:tagLst>
</file>

<file path=ppt/tags/tag1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F86D435D-A402-47A1-B85E-E1E93FDB1918}:823"/>
</p:tagLst>
</file>

<file path=ppt/tags/tag1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0CB8106F-9CAD-41CA-8717-FC5E171B441F}:824"/>
</p:tagLst>
</file>

<file path=ppt/tags/tag1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0A409617-61D6-49F0-AF68-50C8554B2C44}:840"/>
</p:tagLst>
</file>

<file path=ppt/tags/tag1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87A493B2-6A97-47B2-A785-F16C3ABA9D13}:841"/>
</p:tagLst>
</file>

<file path=ppt/tags/tag1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EE98676A-2BD2-46D3-AFBF-E93F8DF12CF3}:842"/>
</p:tagLst>
</file>

<file path=ppt/tags/tag1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F0E65B4B-9237-459E-9824-1C7D2682FF40}:843"/>
</p:tagLst>
</file>

<file path=ppt/tags/tag1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0961482D-4D2F-42D9-A985-F621637117B0}:844"/>
</p:tagLst>
</file>

<file path=ppt/theme/theme1.xml><?xml version="1.0" encoding="utf-8"?>
<a:theme xmlns:a="http://schemas.openxmlformats.org/drawingml/2006/main" name="Template PresentationGo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Arial">
      <a:maj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TEMPLATE-PGO(16_9)</Template>
  <TotalTime>22990</TotalTime>
  <Words>7555</Words>
  <Application>Microsoft Office PowerPoint</Application>
  <PresentationFormat>Geniş ekran</PresentationFormat>
  <Paragraphs>3631</Paragraphs>
  <Slides>151</Slides>
  <Notes>151</Notes>
  <HiddenSlides>0</HiddenSlides>
  <MMClips>20</MMClips>
  <ScaleCrop>false</ScaleCrop>
  <HeadingPairs>
    <vt:vector size="6" baseType="variant">
      <vt:variant>
        <vt:lpstr>Kullanılan Yazı Tipleri</vt:lpstr>
      </vt:variant>
      <vt:variant>
        <vt:i4>14</vt:i4>
      </vt:variant>
      <vt:variant>
        <vt:lpstr>Tema</vt:lpstr>
      </vt:variant>
      <vt:variant>
        <vt:i4>1</vt:i4>
      </vt:variant>
      <vt:variant>
        <vt:lpstr>Slayt Başlıkları</vt:lpstr>
      </vt:variant>
      <vt:variant>
        <vt:i4>151</vt:i4>
      </vt:variant>
    </vt:vector>
  </HeadingPairs>
  <TitlesOfParts>
    <vt:vector size="166" baseType="lpstr">
      <vt:lpstr>굴림</vt:lpstr>
      <vt:lpstr>AhkioW00-Bold</vt:lpstr>
      <vt:lpstr>Arial</vt:lpstr>
      <vt:lpstr>Calibri</vt:lpstr>
      <vt:lpstr>Corbel</vt:lpstr>
      <vt:lpstr>Fira Sans Extra Condensed</vt:lpstr>
      <vt:lpstr>Fira Sans Extra Condensed Medium</vt:lpstr>
      <vt:lpstr>Helvetica</vt:lpstr>
      <vt:lpstr>matemitoo</vt:lpstr>
      <vt:lpstr>Open Sans</vt:lpstr>
      <vt:lpstr>Roboto</vt:lpstr>
      <vt:lpstr>Times New Roman</vt:lpstr>
      <vt:lpstr>Verdana</vt:lpstr>
      <vt:lpstr>Wingdings 2</vt:lpstr>
      <vt:lpstr>Template PresentationGo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531 Ortak Kültürel Mirasımız Online</dc:title>
  <dc:creator>Erkan İSANMAZ</dc:creator>
  <dc:description>© Copyright sosyalbilgiler.biz</dc:description>
  <cp:lastModifiedBy>HP</cp:lastModifiedBy>
  <cp:revision>904</cp:revision>
  <dcterms:created xsi:type="dcterms:W3CDTF">2014-11-26T05:14:11Z</dcterms:created>
  <dcterms:modified xsi:type="dcterms:W3CDTF">2026-10-20T17:40:28Z</dcterms:modified>
</cp:coreProperties>
</file>